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331" r:id="rId2"/>
    <p:sldId id="332" r:id="rId3"/>
    <p:sldId id="333" r:id="rId4"/>
    <p:sldId id="296" r:id="rId5"/>
    <p:sldId id="339" r:id="rId6"/>
    <p:sldId id="334" r:id="rId7"/>
    <p:sldId id="340" r:id="rId8"/>
    <p:sldId id="341" r:id="rId9"/>
    <p:sldId id="335" r:id="rId10"/>
    <p:sldId id="344" r:id="rId11"/>
    <p:sldId id="346" r:id="rId12"/>
    <p:sldId id="336" r:id="rId13"/>
    <p:sldId id="345" r:id="rId14"/>
    <p:sldId id="337" r:id="rId15"/>
    <p:sldId id="318" r:id="rId16"/>
    <p:sldId id="338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46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4860"/>
    <a:srgbClr val="4C5E74"/>
    <a:srgbClr val="4D5F75"/>
    <a:srgbClr val="4B6075"/>
    <a:srgbClr val="F5F4EF"/>
    <a:srgbClr val="444F53"/>
    <a:srgbClr val="4A5F74"/>
    <a:srgbClr val="339A99"/>
    <a:srgbClr val="EBE9D0"/>
    <a:srgbClr val="0383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12" autoAdjust="0"/>
    <p:restoredTop sz="96314" autoAdjust="0"/>
  </p:normalViewPr>
  <p:slideViewPr>
    <p:cSldViewPr snapToGrid="0" showGuides="1">
      <p:cViewPr varScale="1">
        <p:scale>
          <a:sx n="40" d="100"/>
          <a:sy n="40" d="100"/>
        </p:scale>
        <p:origin x="104" y="28"/>
      </p:cViewPr>
      <p:guideLst>
        <p:guide orient="horz" pos="254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541E46-6EB0-44B2-82B5-86F15F8B6D9E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6F5BE6-F7C7-41E3-9584-D4ED6DE056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5219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F5BE6-F7C7-41E3-9584-D4ED6DE056F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4172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127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1877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F5BE6-F7C7-41E3-9584-D4ED6DE056F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256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7954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F5BE6-F7C7-41E3-9584-D4ED6DE056F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0877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2012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F5BE6-F7C7-41E3-9584-D4ED6DE056F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581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F5BE6-F7C7-41E3-9584-D4ED6DE056F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182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F5BE6-F7C7-41E3-9584-D4ED6DE056F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81574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8920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098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F5BE6-F7C7-41E3-9584-D4ED6DE056F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055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480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0695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F5BE6-F7C7-41E3-9584-D4ED6DE056F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489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53492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008"/>
          <a:stretch/>
        </p:blipFill>
        <p:spPr>
          <a:xfrm rot="10800000">
            <a:off x="0" y="6447098"/>
            <a:ext cx="12192000" cy="410901"/>
          </a:xfrm>
          <a:prstGeom prst="rect">
            <a:avLst/>
          </a:prstGeom>
        </p:spPr>
      </p:pic>
      <p:sp>
        <p:nvSpPr>
          <p:cNvPr id="7" name="梯形 6"/>
          <p:cNvSpPr/>
          <p:nvPr userDrawn="1"/>
        </p:nvSpPr>
        <p:spPr>
          <a:xfrm rot="5993624">
            <a:off x="9314095" y="5784744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梯形 8"/>
          <p:cNvSpPr/>
          <p:nvPr userDrawn="1"/>
        </p:nvSpPr>
        <p:spPr>
          <a:xfrm rot="5400000">
            <a:off x="8955447" y="5942020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938" y="6114269"/>
            <a:ext cx="1221344" cy="665655"/>
          </a:xfrm>
          <a:prstGeom prst="rect">
            <a:avLst/>
          </a:prstGeom>
        </p:spPr>
      </p:pic>
      <p:sp>
        <p:nvSpPr>
          <p:cNvPr id="11" name="梯形 10"/>
          <p:cNvSpPr/>
          <p:nvPr userDrawn="1"/>
        </p:nvSpPr>
        <p:spPr>
          <a:xfrm rot="5400000">
            <a:off x="10288573" y="5699765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0D86-9754-4443-9CA0-396C6AD3AAF3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54A74-8552-4CA6-8096-43634C5B79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0D86-9754-4443-9CA0-396C6AD3AAF3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54A74-8552-4CA6-8096-43634C5B79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0D86-9754-4443-9CA0-396C6AD3AAF3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54A74-8552-4CA6-8096-43634C5B79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0D86-9754-4443-9CA0-396C6AD3AAF3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54A74-8552-4CA6-8096-43634C5B79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0D86-9754-4443-9CA0-396C6AD3AAF3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54A74-8552-4CA6-8096-43634C5B79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0D86-9754-4443-9CA0-396C6AD3AAF3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54A74-8552-4CA6-8096-43634C5B79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0D86-9754-4443-9CA0-396C6AD3AAF3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54A74-8552-4CA6-8096-43634C5B79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0D86-9754-4443-9CA0-396C6AD3AAF3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54A74-8552-4CA6-8096-43634C5B79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0D86-9754-4443-9CA0-396C6AD3AAF3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54A74-8552-4CA6-8096-43634C5B79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0D86-9754-4443-9CA0-396C6AD3AAF3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54A74-8552-4CA6-8096-43634C5B79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370D86-9754-4443-9CA0-396C6AD3AAF3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54A74-8552-4CA6-8096-43634C5B79B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gi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gif"/><Relationship Id="rId3" Type="http://schemas.openxmlformats.org/officeDocument/2006/relationships/image" Target="../media/image1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gif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4" y="0"/>
            <a:ext cx="11937356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438230" y="1500886"/>
            <a:ext cx="3570184" cy="1446536"/>
          </a:xfrm>
          <a:prstGeom prst="rect">
            <a:avLst/>
          </a:prstGeom>
        </p:spPr>
        <p:txBody>
          <a:bodyPr wrap="none" lIns="91428" tIns="45713" rIns="91428" bIns="45713">
            <a:spAutoFit/>
          </a:bodyPr>
          <a:lstStyle/>
          <a:p>
            <a:pPr algn="r"/>
            <a:r>
              <a:rPr lang="zh-CN" altLang="en-US" sz="8800" dirty="0">
                <a:blipFill>
                  <a:blip r:embed="rId5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贪吃蛇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57" y="4917683"/>
            <a:ext cx="4026843" cy="186401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640313" y="2997452"/>
            <a:ext cx="2911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blipFill dpi="0" rotWithShape="1">
                  <a:blip r:embed="rId7"/>
                  <a:srcRect/>
                  <a:stretch>
                    <a:fillRect/>
                  </a:stretch>
                </a:blipFill>
                <a:cs typeface="+mn-ea"/>
                <a:sym typeface="+mn-lt"/>
              </a:rPr>
              <a:t>大作业实验报告 </a:t>
            </a:r>
            <a:r>
              <a:rPr lang="en-US" altLang="zh-CN" dirty="0">
                <a:blipFill dpi="0" rotWithShape="1">
                  <a:blip r:embed="rId7"/>
                  <a:srcRect/>
                  <a:stretch>
                    <a:fillRect/>
                  </a:stretch>
                </a:blipFill>
                <a:cs typeface="+mn-ea"/>
                <a:sym typeface="+mn-lt"/>
              </a:rPr>
              <a:t>| </a:t>
            </a:r>
            <a:r>
              <a:rPr lang="zh-CN" altLang="en-US" dirty="0">
                <a:blipFill dpi="0" rotWithShape="1">
                  <a:blip r:embed="rId7"/>
                  <a:srcRect/>
                  <a:stretch>
                    <a:fillRect/>
                  </a:stretch>
                </a:blipFill>
                <a:cs typeface="+mn-ea"/>
                <a:sym typeface="+mn-lt"/>
              </a:rPr>
              <a:t>期末答辩</a:t>
            </a:r>
            <a:endParaRPr lang="en-US" altLang="zh-CN" dirty="0">
              <a:blipFill dpi="0" rotWithShape="1">
                <a:blip r:embed="rId7"/>
                <a:srcRect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1317" name="梯形 1316"/>
          <p:cNvSpPr/>
          <p:nvPr/>
        </p:nvSpPr>
        <p:spPr>
          <a:xfrm rot="5993624">
            <a:off x="9198348" y="5568263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8" name="梯形 1317"/>
          <p:cNvSpPr/>
          <p:nvPr/>
        </p:nvSpPr>
        <p:spPr>
          <a:xfrm rot="5400000">
            <a:off x="8839700" y="5725539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20" name="图片 13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191" y="5897788"/>
            <a:ext cx="1221344" cy="665655"/>
          </a:xfrm>
          <a:prstGeom prst="rect">
            <a:avLst/>
          </a:prstGeom>
        </p:spPr>
      </p:pic>
      <p:sp>
        <p:nvSpPr>
          <p:cNvPr id="1321" name="梯形 1320"/>
          <p:cNvSpPr/>
          <p:nvPr/>
        </p:nvSpPr>
        <p:spPr>
          <a:xfrm rot="5400000">
            <a:off x="10172826" y="5483284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5" name="圆角矩形 1334"/>
          <p:cNvSpPr/>
          <p:nvPr/>
        </p:nvSpPr>
        <p:spPr>
          <a:xfrm>
            <a:off x="2870522" y="2935236"/>
            <a:ext cx="6435525" cy="493764"/>
          </a:xfrm>
          <a:prstGeom prst="roundRect">
            <a:avLst>
              <a:gd name="adj" fmla="val 50000"/>
            </a:avLst>
          </a:prstGeom>
          <a:noFill/>
          <a:ln w="25400" cmpd="tri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893A48E-2562-732C-F90B-735911CE8573}"/>
              </a:ext>
            </a:extLst>
          </p:cNvPr>
          <p:cNvSpPr txBox="1"/>
          <p:nvPr/>
        </p:nvSpPr>
        <p:spPr>
          <a:xfrm>
            <a:off x="3346494" y="4008799"/>
            <a:ext cx="5499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张铭宸  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2151765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AC3076B-3111-6B22-3BA0-04517BDC081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2042" y="545846"/>
            <a:ext cx="1043257" cy="104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01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7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710773" y="1313074"/>
            <a:ext cx="6871352" cy="465118"/>
            <a:chOff x="3002037" y="1465798"/>
            <a:chExt cx="7067433" cy="369332"/>
          </a:xfrm>
          <a:solidFill>
            <a:schemeClr val="accent2">
              <a:lumMod val="75000"/>
            </a:schemeClr>
          </a:solidFill>
        </p:grpSpPr>
        <p:sp>
          <p:nvSpPr>
            <p:cNvPr id="4" name="矩形 3"/>
            <p:cNvSpPr/>
            <p:nvPr/>
          </p:nvSpPr>
          <p:spPr bwMode="auto">
            <a:xfrm>
              <a:off x="3002037" y="1465798"/>
              <a:ext cx="7067433" cy="369332"/>
            </a:xfrm>
            <a:prstGeom prst="rect">
              <a:avLst/>
            </a:prstGeom>
            <a:solidFill>
              <a:schemeClr val="accent1"/>
            </a:solidFill>
            <a:ln w="381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rtlCol="0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5">
                <a:cs typeface="+mn-ea"/>
                <a:sym typeface="+mn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033222" y="1474123"/>
              <a:ext cx="5688632" cy="3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35" dirty="0">
                  <a:solidFill>
                    <a:srgbClr val="F8F8F8"/>
                  </a:solidFill>
                  <a:cs typeface="+mn-ea"/>
                  <a:sym typeface="+mn-lt"/>
                </a:rPr>
                <a:t>蛇移动时的判断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710773" y="3577499"/>
            <a:ext cx="6871352" cy="465119"/>
            <a:chOff x="3002037" y="3922395"/>
            <a:chExt cx="7067433" cy="369332"/>
          </a:xfrm>
          <a:solidFill>
            <a:schemeClr val="accent2">
              <a:lumMod val="75000"/>
            </a:schemeClr>
          </a:solidFill>
        </p:grpSpPr>
        <p:sp>
          <p:nvSpPr>
            <p:cNvPr id="7" name="矩形 6"/>
            <p:cNvSpPr/>
            <p:nvPr/>
          </p:nvSpPr>
          <p:spPr bwMode="auto">
            <a:xfrm>
              <a:off x="3002037" y="3922395"/>
              <a:ext cx="7067433" cy="369332"/>
            </a:xfrm>
            <a:prstGeom prst="rect">
              <a:avLst/>
            </a:prstGeom>
            <a:solidFill>
              <a:schemeClr val="accent2"/>
            </a:solidFill>
            <a:ln w="381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rtlCol="0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5">
                <a:cs typeface="+mn-ea"/>
                <a:sym typeface="+mn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023808" y="3939647"/>
              <a:ext cx="4085844" cy="3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35" dirty="0">
                  <a:solidFill>
                    <a:srgbClr val="F8F8F8"/>
                  </a:solidFill>
                  <a:cs typeface="+mn-ea"/>
                  <a:sym typeface="+mn-lt"/>
                </a:rPr>
                <a:t>计时、暂停与限时奖励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710773" y="2022083"/>
            <a:ext cx="6871352" cy="86575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5" dirty="0">
                <a:solidFill>
                  <a:schemeClr val="bg1"/>
                </a:solidFill>
                <a:cs typeface="+mn-ea"/>
                <a:sym typeface="+mn-lt"/>
              </a:rPr>
              <a:t>为避免出现类似于蛇头前一格是尾部时判定为撞击自身的问题，采用移动后判断，即先对蛇头增尾减，之后判断蛇头位置是否是蛇身</a:t>
            </a:r>
            <a:r>
              <a:rPr lang="en-US" altLang="zh-CN" sz="1335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335" dirty="0">
                <a:solidFill>
                  <a:schemeClr val="bg1"/>
                </a:solidFill>
                <a:cs typeface="+mn-ea"/>
                <a:sym typeface="+mn-lt"/>
              </a:rPr>
              <a:t>墙壁等，若不是则更新地图信息。对于蛇吃食物等操作也是如此。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10773" y="4250201"/>
            <a:ext cx="6871352" cy="1132811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5" dirty="0">
                <a:solidFill>
                  <a:schemeClr val="bg1"/>
                </a:solidFill>
                <a:cs typeface="+mn-ea"/>
                <a:sym typeface="+mn-lt"/>
              </a:rPr>
              <a:t>单局游戏开始时，获取时间</a:t>
            </a:r>
            <a:r>
              <a:rPr lang="en-US" altLang="zh-CN" sz="1335" dirty="0" err="1">
                <a:solidFill>
                  <a:schemeClr val="bg1"/>
                </a:solidFill>
                <a:cs typeface="+mn-ea"/>
                <a:sym typeface="+mn-lt"/>
              </a:rPr>
              <a:t>start_time</a:t>
            </a:r>
            <a:r>
              <a:rPr lang="zh-CN" altLang="en-US" sz="1335" dirty="0">
                <a:solidFill>
                  <a:schemeClr val="bg1"/>
                </a:solidFill>
                <a:cs typeface="+mn-ea"/>
                <a:sym typeface="+mn-lt"/>
              </a:rPr>
              <a:t>并记录到本地记录中。每次计时用当前时间相减，所得差值加入</a:t>
            </a:r>
            <a:r>
              <a:rPr lang="en-US" altLang="zh-CN" sz="1335" dirty="0" err="1">
                <a:solidFill>
                  <a:schemeClr val="bg1"/>
                </a:solidFill>
                <a:cs typeface="+mn-ea"/>
                <a:sym typeface="+mn-lt"/>
              </a:rPr>
              <a:t>last_time</a:t>
            </a:r>
            <a:r>
              <a:rPr lang="zh-CN" altLang="en-US" sz="1335" dirty="0">
                <a:solidFill>
                  <a:schemeClr val="bg1"/>
                </a:solidFill>
                <a:cs typeface="+mn-ea"/>
                <a:sym typeface="+mn-lt"/>
              </a:rPr>
              <a:t>中并将</a:t>
            </a:r>
            <a:r>
              <a:rPr lang="en-US" altLang="zh-CN" sz="1335" dirty="0" err="1">
                <a:solidFill>
                  <a:schemeClr val="bg1"/>
                </a:solidFill>
                <a:cs typeface="+mn-ea"/>
                <a:sym typeface="+mn-lt"/>
              </a:rPr>
              <a:t>start_time</a:t>
            </a:r>
            <a:r>
              <a:rPr lang="zh-CN" altLang="en-US" sz="1335" dirty="0">
                <a:solidFill>
                  <a:schemeClr val="bg1"/>
                </a:solidFill>
                <a:cs typeface="+mn-ea"/>
                <a:sym typeface="+mn-lt"/>
              </a:rPr>
              <a:t>设置为当前时间。暂停游戏时计时一次并在继续游戏时重置时间即可。限时奖励用</a:t>
            </a:r>
            <a:r>
              <a:rPr lang="en-US" altLang="zh-CN" sz="1335" dirty="0" err="1">
                <a:solidFill>
                  <a:schemeClr val="bg1"/>
                </a:solidFill>
                <a:cs typeface="+mn-ea"/>
                <a:sym typeface="+mn-lt"/>
              </a:rPr>
              <a:t>exist_time</a:t>
            </a:r>
            <a:r>
              <a:rPr lang="zh-CN" altLang="en-US" sz="1335" dirty="0">
                <a:solidFill>
                  <a:schemeClr val="bg1"/>
                </a:solidFill>
                <a:cs typeface="+mn-ea"/>
                <a:sym typeface="+mn-lt"/>
              </a:rPr>
              <a:t>存储剩余时间，每次更新时间时减少，</a:t>
            </a:r>
            <a:r>
              <a:rPr lang="en-US" altLang="zh-CN" sz="1335" dirty="0">
                <a:solidFill>
                  <a:schemeClr val="bg1"/>
                </a:solidFill>
                <a:cs typeface="+mn-ea"/>
                <a:sym typeface="+mn-lt"/>
              </a:rPr>
              <a:t>&lt;=0</a:t>
            </a:r>
            <a:r>
              <a:rPr lang="zh-CN" altLang="en-US" sz="1335" dirty="0">
                <a:solidFill>
                  <a:schemeClr val="bg1"/>
                </a:solidFill>
                <a:cs typeface="+mn-ea"/>
                <a:sym typeface="+mn-lt"/>
              </a:rPr>
              <a:t>时即消失。</a:t>
            </a:r>
          </a:p>
        </p:txBody>
      </p:sp>
      <p:sp>
        <p:nvSpPr>
          <p:cNvPr id="16" name="TextBox 31"/>
          <p:cNvSpPr txBox="1"/>
          <p:nvPr/>
        </p:nvSpPr>
        <p:spPr>
          <a:xfrm>
            <a:off x="1435418" y="232386"/>
            <a:ext cx="4567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blipFill>
                  <a:blip r:embed="rId3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问题解决</a:t>
            </a:r>
          </a:p>
        </p:txBody>
      </p:sp>
      <p:grpSp>
        <p:nvGrpSpPr>
          <p:cNvPr id="17" name="组合 442"/>
          <p:cNvGrpSpPr>
            <a:grpSpLocks/>
          </p:cNvGrpSpPr>
          <p:nvPr/>
        </p:nvGrpSpPr>
        <p:grpSpPr bwMode="auto">
          <a:xfrm>
            <a:off x="284539" y="231766"/>
            <a:ext cx="1010928" cy="531518"/>
            <a:chOff x="7394576" y="3627438"/>
            <a:chExt cx="1077913" cy="566738"/>
          </a:xfrm>
        </p:grpSpPr>
        <p:sp>
          <p:nvSpPr>
            <p:cNvPr id="19" name="Freeform 100"/>
            <p:cNvSpPr>
              <a:spLocks/>
            </p:cNvSpPr>
            <p:nvPr/>
          </p:nvSpPr>
          <p:spPr bwMode="auto">
            <a:xfrm>
              <a:off x="8123239" y="3681413"/>
              <a:ext cx="96837" cy="1587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0" name="Freeform 101"/>
            <p:cNvSpPr>
              <a:spLocks/>
            </p:cNvSpPr>
            <p:nvPr/>
          </p:nvSpPr>
          <p:spPr bwMode="auto">
            <a:xfrm>
              <a:off x="8129589" y="3706813"/>
              <a:ext cx="90487" cy="1587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2" name="Freeform 102"/>
            <p:cNvSpPr>
              <a:spLocks/>
            </p:cNvSpPr>
            <p:nvPr/>
          </p:nvSpPr>
          <p:spPr bwMode="auto">
            <a:xfrm>
              <a:off x="8145464" y="3884613"/>
              <a:ext cx="69850" cy="15875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03"/>
            <p:cNvSpPr>
              <a:spLocks/>
            </p:cNvSpPr>
            <p:nvPr/>
          </p:nvSpPr>
          <p:spPr bwMode="auto">
            <a:xfrm>
              <a:off x="8145464" y="3900488"/>
              <a:ext cx="71437" cy="20637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4" name="Freeform 104"/>
            <p:cNvSpPr>
              <a:spLocks/>
            </p:cNvSpPr>
            <p:nvPr/>
          </p:nvSpPr>
          <p:spPr bwMode="auto">
            <a:xfrm>
              <a:off x="8142289" y="4073526"/>
              <a:ext cx="77787" cy="19050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5" name="Freeform 105"/>
            <p:cNvSpPr>
              <a:spLocks/>
            </p:cNvSpPr>
            <p:nvPr/>
          </p:nvSpPr>
          <p:spPr bwMode="auto">
            <a:xfrm>
              <a:off x="8139114" y="4098926"/>
              <a:ext cx="80962" cy="22225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6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7" name="Freeform 107"/>
            <p:cNvSpPr>
              <a:spLocks noEditPoints="1"/>
            </p:cNvSpPr>
            <p:nvPr/>
          </p:nvSpPr>
          <p:spPr bwMode="auto">
            <a:xfrm>
              <a:off x="7893051" y="3754438"/>
              <a:ext cx="96838" cy="369888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978947" y="2001177"/>
            <a:ext cx="858447" cy="492344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665" b="1" dirty="0">
                <a:latin typeface="+mn-lt"/>
                <a:ea typeface="+mn-ea"/>
                <a:cs typeface="+mn-ea"/>
                <a:sym typeface="+mn-lt"/>
              </a:rPr>
              <a:t> </a:t>
            </a:r>
            <a:endParaRPr lang="zh-CN" altLang="en-US" sz="2665" b="1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98903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849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660324" y="1331992"/>
            <a:ext cx="6871352" cy="465118"/>
            <a:chOff x="3002037" y="1465798"/>
            <a:chExt cx="7067433" cy="369332"/>
          </a:xfrm>
          <a:solidFill>
            <a:schemeClr val="accent2">
              <a:lumMod val="75000"/>
            </a:schemeClr>
          </a:solidFill>
        </p:grpSpPr>
        <p:sp>
          <p:nvSpPr>
            <p:cNvPr id="4" name="矩形 3"/>
            <p:cNvSpPr/>
            <p:nvPr/>
          </p:nvSpPr>
          <p:spPr bwMode="auto">
            <a:xfrm>
              <a:off x="3002037" y="1465798"/>
              <a:ext cx="7067433" cy="369332"/>
            </a:xfrm>
            <a:prstGeom prst="rect">
              <a:avLst/>
            </a:prstGeom>
            <a:solidFill>
              <a:schemeClr val="accent1"/>
            </a:solidFill>
            <a:ln w="381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rtlCol="0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5">
                <a:cs typeface="+mn-ea"/>
                <a:sym typeface="+mn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033222" y="1474123"/>
              <a:ext cx="5688632" cy="3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35" dirty="0">
                  <a:solidFill>
                    <a:srgbClr val="F8F8F8"/>
                  </a:solidFill>
                  <a:cs typeface="+mn-ea"/>
                  <a:sym typeface="+mn-lt"/>
                </a:rPr>
                <a:t>放点</a:t>
              </a:r>
              <a:r>
                <a:rPr lang="en-US" altLang="zh-CN" sz="2135" dirty="0">
                  <a:solidFill>
                    <a:srgbClr val="F8F8F8"/>
                  </a:solidFill>
                  <a:cs typeface="+mn-ea"/>
                  <a:sym typeface="+mn-lt"/>
                </a:rPr>
                <a:t>BGM</a:t>
              </a:r>
              <a:endParaRPr lang="zh-CN" altLang="en-US" sz="2135" dirty="0">
                <a:solidFill>
                  <a:srgbClr val="F8F8F8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660324" y="3596417"/>
            <a:ext cx="6871352" cy="465119"/>
            <a:chOff x="3002037" y="3922395"/>
            <a:chExt cx="7067433" cy="369332"/>
          </a:xfrm>
          <a:solidFill>
            <a:schemeClr val="accent2">
              <a:lumMod val="75000"/>
            </a:schemeClr>
          </a:solidFill>
        </p:grpSpPr>
        <p:sp>
          <p:nvSpPr>
            <p:cNvPr id="7" name="矩形 6"/>
            <p:cNvSpPr/>
            <p:nvPr/>
          </p:nvSpPr>
          <p:spPr bwMode="auto">
            <a:xfrm>
              <a:off x="3002037" y="3922395"/>
              <a:ext cx="7067433" cy="369332"/>
            </a:xfrm>
            <a:prstGeom prst="rect">
              <a:avLst/>
            </a:prstGeom>
            <a:solidFill>
              <a:schemeClr val="accent2"/>
            </a:solidFill>
            <a:ln w="381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rtlCol="0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5">
                <a:cs typeface="+mn-ea"/>
                <a:sym typeface="+mn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023808" y="3939647"/>
              <a:ext cx="4085844" cy="3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35" dirty="0">
                  <a:solidFill>
                    <a:srgbClr val="F8F8F8"/>
                  </a:solidFill>
                  <a:cs typeface="+mn-ea"/>
                  <a:sym typeface="+mn-lt"/>
                </a:rPr>
                <a:t>调整为英文输入法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660324" y="1951703"/>
            <a:ext cx="6871352" cy="156966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#include &lt;</a:t>
            </a:r>
            <a:r>
              <a:rPr lang="en-US" altLang="zh-CN" sz="1200" dirty="0" err="1">
                <a:solidFill>
                  <a:schemeClr val="bg1"/>
                </a:solidFill>
              </a:rPr>
              <a:t>mmsystem.h</a:t>
            </a:r>
            <a:r>
              <a:rPr lang="en-US" altLang="zh-CN" sz="1200" dirty="0">
                <a:solidFill>
                  <a:schemeClr val="bg1"/>
                </a:solidFill>
              </a:rPr>
              <a:t>&gt;</a:t>
            </a:r>
          </a:p>
          <a:p>
            <a:r>
              <a:rPr lang="fr-FR" altLang="zh-CN" sz="1200" dirty="0">
                <a:solidFill>
                  <a:schemeClr val="bg1"/>
                </a:solidFill>
              </a:rPr>
              <a:t>#pragma comment(lib,"winmm.lib")</a:t>
            </a:r>
          </a:p>
          <a:p>
            <a:endParaRPr lang="en-US" altLang="zh-CN" sz="12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en-US" altLang="zh-CN" sz="1200" dirty="0" err="1">
                <a:solidFill>
                  <a:schemeClr val="bg1"/>
                </a:solidFill>
              </a:rPr>
              <a:t>mciSendString</a:t>
            </a:r>
            <a:r>
              <a:rPr lang="en-US" altLang="zh-CN" sz="1200" dirty="0">
                <a:solidFill>
                  <a:schemeClr val="bg1"/>
                </a:solidFill>
              </a:rPr>
              <a:t>(_T("open .../.../....mp3 alias xxx"), NULL, 0, NULL);</a:t>
            </a:r>
          </a:p>
          <a:p>
            <a:r>
              <a:rPr lang="en-US" altLang="zh-CN" sz="1200" dirty="0" err="1">
                <a:solidFill>
                  <a:schemeClr val="bg1"/>
                </a:solidFill>
              </a:rPr>
              <a:t>mciSendString</a:t>
            </a:r>
            <a:r>
              <a:rPr lang="en-US" altLang="zh-CN" sz="1200" dirty="0">
                <a:solidFill>
                  <a:schemeClr val="bg1"/>
                </a:solidFill>
              </a:rPr>
              <a:t>(_T("play xxx repeat"), NULL, 0, NULL);</a:t>
            </a:r>
          </a:p>
          <a:p>
            <a:r>
              <a:rPr lang="en-US" altLang="zh-CN" sz="1200" dirty="0" err="1">
                <a:solidFill>
                  <a:schemeClr val="bg1"/>
                </a:solidFill>
              </a:rPr>
              <a:t>mciSendString</a:t>
            </a:r>
            <a:r>
              <a:rPr lang="en-US" altLang="zh-CN" sz="1200" dirty="0">
                <a:solidFill>
                  <a:schemeClr val="bg1"/>
                </a:solidFill>
              </a:rPr>
              <a:t>(_T("stop xxx"), NULL, 0, NULL);</a:t>
            </a:r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en-US" altLang="zh-CN" sz="1200" dirty="0" err="1">
                <a:solidFill>
                  <a:schemeClr val="bg1"/>
                </a:solidFill>
              </a:rPr>
              <a:t>mciSendString</a:t>
            </a:r>
            <a:r>
              <a:rPr lang="en-US" altLang="zh-CN" sz="1200" dirty="0">
                <a:solidFill>
                  <a:schemeClr val="bg1"/>
                </a:solidFill>
              </a:rPr>
              <a:t>(_T("close xxx"), NULL, 0, NULL);</a:t>
            </a:r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60324" y="4250200"/>
            <a:ext cx="6871352" cy="175432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/*</a:t>
            </a:r>
            <a:r>
              <a:rPr lang="zh-CN" altLang="en-US" sz="1200" dirty="0">
                <a:solidFill>
                  <a:schemeClr val="bg1"/>
                </a:solidFill>
              </a:rPr>
              <a:t>调整输入法*</a:t>
            </a:r>
            <a:r>
              <a:rPr lang="en-US" altLang="zh-CN" sz="1200" dirty="0">
                <a:solidFill>
                  <a:schemeClr val="bg1"/>
                </a:solidFill>
              </a:rPr>
              <a:t>/</a:t>
            </a:r>
            <a:endParaRPr lang="zh-CN" altLang="en-US" sz="1200" dirty="0">
              <a:solidFill>
                <a:schemeClr val="bg1"/>
              </a:solidFill>
            </a:endParaRPr>
          </a:p>
          <a:p>
            <a:r>
              <a:rPr lang="en-US" altLang="zh-CN" sz="1200" dirty="0">
                <a:solidFill>
                  <a:schemeClr val="bg1"/>
                </a:solidFill>
              </a:rPr>
              <a:t>TCHAR _</a:t>
            </a:r>
            <a:r>
              <a:rPr lang="en-US" altLang="zh-CN" sz="1200" dirty="0" err="1">
                <a:solidFill>
                  <a:schemeClr val="bg1"/>
                </a:solidFill>
              </a:rPr>
              <a:t>szKBNAME</a:t>
            </a:r>
            <a:r>
              <a:rPr lang="en-US" altLang="zh-CN" sz="1200" dirty="0">
                <a:solidFill>
                  <a:schemeClr val="bg1"/>
                </a:solidFill>
              </a:rPr>
              <a:t>[MAX_PATH];</a:t>
            </a:r>
          </a:p>
          <a:p>
            <a:r>
              <a:rPr lang="en-US" altLang="zh-CN" sz="1200" dirty="0" err="1">
                <a:solidFill>
                  <a:schemeClr val="bg1"/>
                </a:solidFill>
              </a:rPr>
              <a:t>GetKeyboardLayoutName</a:t>
            </a:r>
            <a:r>
              <a:rPr lang="en-US" altLang="zh-CN" sz="1200" dirty="0">
                <a:solidFill>
                  <a:schemeClr val="bg1"/>
                </a:solidFill>
              </a:rPr>
              <a:t>(_</a:t>
            </a:r>
            <a:r>
              <a:rPr lang="en-US" altLang="zh-CN" sz="1200" dirty="0" err="1">
                <a:solidFill>
                  <a:schemeClr val="bg1"/>
                </a:solidFill>
              </a:rPr>
              <a:t>szKBNAME</a:t>
            </a:r>
            <a:r>
              <a:rPr lang="en-US" altLang="zh-CN" sz="1200" dirty="0">
                <a:solidFill>
                  <a:schemeClr val="bg1"/>
                </a:solidFill>
              </a:rPr>
              <a:t>);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HKL </a:t>
            </a:r>
            <a:r>
              <a:rPr lang="en-US" altLang="zh-CN" sz="1200" dirty="0" err="1">
                <a:solidFill>
                  <a:schemeClr val="bg1"/>
                </a:solidFill>
              </a:rPr>
              <a:t>hkl</a:t>
            </a:r>
            <a:r>
              <a:rPr lang="en-US" altLang="zh-CN" sz="1200" dirty="0">
                <a:solidFill>
                  <a:schemeClr val="bg1"/>
                </a:solidFill>
              </a:rPr>
              <a:t> = </a:t>
            </a:r>
            <a:r>
              <a:rPr lang="en-US" altLang="zh-CN" sz="1200" dirty="0" err="1">
                <a:solidFill>
                  <a:schemeClr val="bg1"/>
                </a:solidFill>
              </a:rPr>
              <a:t>LoadKeyboardLayout</a:t>
            </a:r>
            <a:r>
              <a:rPr lang="en-US" altLang="zh-CN" sz="1200" dirty="0">
                <a:solidFill>
                  <a:schemeClr val="bg1"/>
                </a:solidFill>
              </a:rPr>
              <a:t>(_T("00000409"), KLF_ACTIVATE); //</a:t>
            </a:r>
            <a:r>
              <a:rPr lang="zh-CN" altLang="en-US" sz="1200" dirty="0">
                <a:solidFill>
                  <a:schemeClr val="bg1"/>
                </a:solidFill>
              </a:rPr>
              <a:t>设置为英语美式键盘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HWND </a:t>
            </a:r>
            <a:r>
              <a:rPr lang="en-US" altLang="zh-CN" sz="1200" dirty="0" err="1">
                <a:solidFill>
                  <a:schemeClr val="bg1"/>
                </a:solidFill>
              </a:rPr>
              <a:t>TheWindow</a:t>
            </a:r>
            <a:r>
              <a:rPr lang="en-US" altLang="zh-CN" sz="1200" dirty="0">
                <a:solidFill>
                  <a:schemeClr val="bg1"/>
                </a:solidFill>
              </a:rPr>
              <a:t> = </a:t>
            </a:r>
            <a:r>
              <a:rPr lang="en-US" altLang="zh-CN" sz="1200" dirty="0" err="1">
                <a:solidFill>
                  <a:schemeClr val="bg1"/>
                </a:solidFill>
              </a:rPr>
              <a:t>GetForegroundWindow</a:t>
            </a:r>
            <a:r>
              <a:rPr lang="en-US" altLang="zh-CN" sz="1200" dirty="0">
                <a:solidFill>
                  <a:schemeClr val="bg1"/>
                </a:solidFill>
              </a:rPr>
              <a:t>();</a:t>
            </a:r>
          </a:p>
          <a:p>
            <a:r>
              <a:rPr lang="en-US" altLang="zh-CN" sz="1200" dirty="0" err="1">
                <a:solidFill>
                  <a:schemeClr val="bg1"/>
                </a:solidFill>
              </a:rPr>
              <a:t>SendMessage</a:t>
            </a:r>
            <a:r>
              <a:rPr lang="en-US" altLang="zh-CN" sz="1200" dirty="0">
                <a:solidFill>
                  <a:schemeClr val="bg1"/>
                </a:solidFill>
              </a:rPr>
              <a:t>(</a:t>
            </a:r>
            <a:r>
              <a:rPr lang="en-US" altLang="zh-CN" sz="1200" dirty="0" err="1">
                <a:solidFill>
                  <a:schemeClr val="bg1"/>
                </a:solidFill>
              </a:rPr>
              <a:t>TheWindow</a:t>
            </a:r>
            <a:r>
              <a:rPr lang="en-US" altLang="zh-CN" sz="1200" dirty="0">
                <a:solidFill>
                  <a:schemeClr val="bg1"/>
                </a:solidFill>
              </a:rPr>
              <a:t>, WM_IME_NOTIFY, 1, 0);</a:t>
            </a:r>
          </a:p>
          <a:p>
            <a:r>
              <a:rPr lang="en-US" altLang="zh-CN" sz="1200" dirty="0" err="1">
                <a:solidFill>
                  <a:schemeClr val="bg1"/>
                </a:solidFill>
              </a:rPr>
              <a:t>SendMessage</a:t>
            </a:r>
            <a:r>
              <a:rPr lang="en-US" altLang="zh-CN" sz="1200" dirty="0">
                <a:solidFill>
                  <a:schemeClr val="bg1"/>
                </a:solidFill>
              </a:rPr>
              <a:t>(</a:t>
            </a:r>
            <a:r>
              <a:rPr lang="en-US" altLang="zh-CN" sz="1200" dirty="0" err="1">
                <a:solidFill>
                  <a:schemeClr val="bg1"/>
                </a:solidFill>
              </a:rPr>
              <a:t>TheWindow</a:t>
            </a:r>
            <a:r>
              <a:rPr lang="en-US" altLang="zh-CN" sz="1200" dirty="0">
                <a:solidFill>
                  <a:schemeClr val="bg1"/>
                </a:solidFill>
              </a:rPr>
              <a:t>, WM_INPUTLANGCHANGEREQUEST, 1, (LPARAM)</a:t>
            </a:r>
            <a:r>
              <a:rPr lang="en-US" altLang="zh-CN" sz="1200" dirty="0" err="1">
                <a:solidFill>
                  <a:schemeClr val="bg1"/>
                </a:solidFill>
              </a:rPr>
              <a:t>hkl</a:t>
            </a:r>
            <a:r>
              <a:rPr lang="en-US" altLang="zh-CN" sz="1200" dirty="0">
                <a:solidFill>
                  <a:schemeClr val="bg1"/>
                </a:solidFill>
              </a:rPr>
              <a:t>);</a:t>
            </a:r>
          </a:p>
          <a:p>
            <a:r>
              <a:rPr lang="en-US" altLang="zh-CN" sz="1200" dirty="0" err="1">
                <a:solidFill>
                  <a:schemeClr val="bg1"/>
                </a:solidFill>
              </a:rPr>
              <a:t>SendMessage</a:t>
            </a:r>
            <a:r>
              <a:rPr lang="en-US" altLang="zh-CN" sz="1200" dirty="0">
                <a:solidFill>
                  <a:schemeClr val="bg1"/>
                </a:solidFill>
              </a:rPr>
              <a:t>(</a:t>
            </a:r>
            <a:r>
              <a:rPr lang="en-US" altLang="zh-CN" sz="1200" dirty="0" err="1">
                <a:solidFill>
                  <a:schemeClr val="bg1"/>
                </a:solidFill>
              </a:rPr>
              <a:t>TheWindow</a:t>
            </a:r>
            <a:r>
              <a:rPr lang="en-US" altLang="zh-CN" sz="1200" dirty="0">
                <a:solidFill>
                  <a:schemeClr val="bg1"/>
                </a:solidFill>
              </a:rPr>
              <a:t>, WM_INPUTLANGCHANGE, 1, (LPARAM)</a:t>
            </a:r>
            <a:r>
              <a:rPr lang="en-US" altLang="zh-CN" sz="1200" dirty="0" err="1">
                <a:solidFill>
                  <a:schemeClr val="bg1"/>
                </a:solidFill>
              </a:rPr>
              <a:t>hkl</a:t>
            </a:r>
            <a:r>
              <a:rPr lang="en-US" altLang="zh-CN" sz="1200" dirty="0">
                <a:solidFill>
                  <a:schemeClr val="bg1"/>
                </a:solidFill>
              </a:rPr>
              <a:t>);</a:t>
            </a:r>
          </a:p>
          <a:p>
            <a:r>
              <a:rPr lang="en-US" altLang="zh-CN" sz="1200" dirty="0" err="1">
                <a:solidFill>
                  <a:schemeClr val="bg1"/>
                </a:solidFill>
              </a:rPr>
              <a:t>ActivateKeyboardLayout</a:t>
            </a:r>
            <a:r>
              <a:rPr lang="en-US" altLang="zh-CN" sz="1200" dirty="0">
                <a:solidFill>
                  <a:schemeClr val="bg1"/>
                </a:solidFill>
              </a:rPr>
              <a:t>(</a:t>
            </a:r>
            <a:r>
              <a:rPr lang="en-US" altLang="zh-CN" sz="1200" dirty="0" err="1">
                <a:solidFill>
                  <a:schemeClr val="bg1"/>
                </a:solidFill>
              </a:rPr>
              <a:t>hkl</a:t>
            </a:r>
            <a:r>
              <a:rPr lang="en-US" altLang="zh-CN" sz="1200" dirty="0">
                <a:solidFill>
                  <a:schemeClr val="bg1"/>
                </a:solidFill>
              </a:rPr>
              <a:t>, KLF_SETFORPROCESS);</a:t>
            </a:r>
            <a:endParaRPr lang="zh-CN" altLang="en-US" sz="105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TextBox 31"/>
          <p:cNvSpPr txBox="1"/>
          <p:nvPr/>
        </p:nvSpPr>
        <p:spPr>
          <a:xfrm>
            <a:off x="1435418" y="232386"/>
            <a:ext cx="4567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blipFill>
                  <a:blip r:embed="rId3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问题解决</a:t>
            </a:r>
          </a:p>
        </p:txBody>
      </p:sp>
      <p:grpSp>
        <p:nvGrpSpPr>
          <p:cNvPr id="17" name="组合 442"/>
          <p:cNvGrpSpPr>
            <a:grpSpLocks/>
          </p:cNvGrpSpPr>
          <p:nvPr/>
        </p:nvGrpSpPr>
        <p:grpSpPr bwMode="auto">
          <a:xfrm>
            <a:off x="284539" y="231766"/>
            <a:ext cx="1010928" cy="531518"/>
            <a:chOff x="7394576" y="3627438"/>
            <a:chExt cx="1077913" cy="566738"/>
          </a:xfrm>
        </p:grpSpPr>
        <p:sp>
          <p:nvSpPr>
            <p:cNvPr id="19" name="Freeform 100"/>
            <p:cNvSpPr>
              <a:spLocks/>
            </p:cNvSpPr>
            <p:nvPr/>
          </p:nvSpPr>
          <p:spPr bwMode="auto">
            <a:xfrm>
              <a:off x="8123239" y="3681413"/>
              <a:ext cx="96837" cy="1587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0" name="Freeform 101"/>
            <p:cNvSpPr>
              <a:spLocks/>
            </p:cNvSpPr>
            <p:nvPr/>
          </p:nvSpPr>
          <p:spPr bwMode="auto">
            <a:xfrm>
              <a:off x="8129589" y="3706813"/>
              <a:ext cx="90487" cy="1587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2" name="Freeform 102"/>
            <p:cNvSpPr>
              <a:spLocks/>
            </p:cNvSpPr>
            <p:nvPr/>
          </p:nvSpPr>
          <p:spPr bwMode="auto">
            <a:xfrm>
              <a:off x="8145464" y="3884613"/>
              <a:ext cx="69850" cy="15875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03"/>
            <p:cNvSpPr>
              <a:spLocks/>
            </p:cNvSpPr>
            <p:nvPr/>
          </p:nvSpPr>
          <p:spPr bwMode="auto">
            <a:xfrm>
              <a:off x="8145464" y="3900488"/>
              <a:ext cx="71437" cy="20637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4" name="Freeform 104"/>
            <p:cNvSpPr>
              <a:spLocks/>
            </p:cNvSpPr>
            <p:nvPr/>
          </p:nvSpPr>
          <p:spPr bwMode="auto">
            <a:xfrm>
              <a:off x="8142289" y="4073526"/>
              <a:ext cx="77787" cy="19050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5" name="Freeform 105"/>
            <p:cNvSpPr>
              <a:spLocks/>
            </p:cNvSpPr>
            <p:nvPr/>
          </p:nvSpPr>
          <p:spPr bwMode="auto">
            <a:xfrm>
              <a:off x="8139114" y="4098926"/>
              <a:ext cx="80962" cy="22225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6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7" name="Freeform 107"/>
            <p:cNvSpPr>
              <a:spLocks noEditPoints="1"/>
            </p:cNvSpPr>
            <p:nvPr/>
          </p:nvSpPr>
          <p:spPr bwMode="auto">
            <a:xfrm>
              <a:off x="7893051" y="3754438"/>
              <a:ext cx="96838" cy="369888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978947" y="2001177"/>
            <a:ext cx="858447" cy="492344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665" b="1" dirty="0">
                <a:latin typeface="+mn-lt"/>
                <a:ea typeface="+mn-ea"/>
                <a:cs typeface="+mn-ea"/>
                <a:sym typeface="+mn-lt"/>
              </a:rPr>
              <a:t> </a:t>
            </a:r>
            <a:endParaRPr lang="zh-CN" altLang="en-US" sz="2665" b="1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158126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626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639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4" y="0"/>
            <a:ext cx="11937356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57" y="4917683"/>
            <a:ext cx="4026843" cy="1864012"/>
          </a:xfrm>
          <a:prstGeom prst="rect">
            <a:avLst/>
          </a:prstGeom>
        </p:spPr>
      </p:pic>
      <p:sp>
        <p:nvSpPr>
          <p:cNvPr id="1317" name="梯形 1316"/>
          <p:cNvSpPr/>
          <p:nvPr/>
        </p:nvSpPr>
        <p:spPr>
          <a:xfrm rot="5993624">
            <a:off x="9198348" y="5568263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8" name="梯形 1317"/>
          <p:cNvSpPr/>
          <p:nvPr/>
        </p:nvSpPr>
        <p:spPr>
          <a:xfrm rot="5400000">
            <a:off x="8839700" y="5725539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20" name="图片 13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191" y="5897788"/>
            <a:ext cx="1221344" cy="665655"/>
          </a:xfrm>
          <a:prstGeom prst="rect">
            <a:avLst/>
          </a:prstGeom>
        </p:spPr>
      </p:pic>
      <p:sp>
        <p:nvSpPr>
          <p:cNvPr id="1321" name="梯形 1320"/>
          <p:cNvSpPr/>
          <p:nvPr/>
        </p:nvSpPr>
        <p:spPr>
          <a:xfrm rot="5400000">
            <a:off x="10172826" y="5483284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4" name="组合 1333"/>
          <p:cNvGrpSpPr/>
          <p:nvPr/>
        </p:nvGrpSpPr>
        <p:grpSpPr>
          <a:xfrm>
            <a:off x="5092940" y="1762248"/>
            <a:ext cx="1856939" cy="830997"/>
            <a:chOff x="3210116" y="579865"/>
            <a:chExt cx="1856939" cy="830997"/>
          </a:xfrm>
        </p:grpSpPr>
        <p:sp>
          <p:nvSpPr>
            <p:cNvPr id="1332" name="矩形 1331"/>
            <p:cNvSpPr/>
            <p:nvPr/>
          </p:nvSpPr>
          <p:spPr>
            <a:xfrm>
              <a:off x="4135390" y="579865"/>
              <a:ext cx="93166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dirty="0">
                  <a:blipFill dpi="0" rotWithShape="1">
                    <a:blip r:embed="rId7"/>
                    <a:srcRect/>
                    <a:stretch>
                      <a:fillRect/>
                    </a:stretch>
                  </a:blip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+mn-ea"/>
                  <a:sym typeface="+mn-lt"/>
                </a:rPr>
                <a:t>04</a:t>
              </a:r>
            </a:p>
          </p:txBody>
        </p:sp>
        <p:sp>
          <p:nvSpPr>
            <p:cNvPr id="1333" name="矩形 1332"/>
            <p:cNvSpPr/>
            <p:nvPr/>
          </p:nvSpPr>
          <p:spPr>
            <a:xfrm>
              <a:off x="3210116" y="874691"/>
              <a:ext cx="97699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blipFill dpi="0" rotWithShape="1">
                    <a:blip r:embed="rId7"/>
                    <a:srcRect/>
                    <a:stretch>
                      <a:fillRect/>
                    </a:stretch>
                  </a:blipFill>
                  <a:cs typeface="+mn-ea"/>
                  <a:sym typeface="+mn-lt"/>
                </a:rPr>
                <a:t>PART</a:t>
              </a:r>
            </a:p>
          </p:txBody>
        </p:sp>
      </p:grpSp>
      <p:sp>
        <p:nvSpPr>
          <p:cNvPr id="48" name="TextBox 31"/>
          <p:cNvSpPr txBox="1"/>
          <p:nvPr/>
        </p:nvSpPr>
        <p:spPr>
          <a:xfrm>
            <a:off x="2652747" y="3054644"/>
            <a:ext cx="6840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blipFill>
                  <a:blip r:embed="rId8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拓展应用</a:t>
            </a:r>
          </a:p>
        </p:txBody>
      </p:sp>
      <p:grpSp>
        <p:nvGrpSpPr>
          <p:cNvPr id="49" name="组合 48"/>
          <p:cNvGrpSpPr/>
          <p:nvPr/>
        </p:nvGrpSpPr>
        <p:grpSpPr>
          <a:xfrm flipV="1">
            <a:off x="2565630" y="2763635"/>
            <a:ext cx="7315384" cy="45719"/>
            <a:chOff x="-1203337" y="4892656"/>
            <a:chExt cx="1343040" cy="1363656"/>
          </a:xfrm>
        </p:grpSpPr>
        <p:grpSp>
          <p:nvGrpSpPr>
            <p:cNvPr id="50" name="Group 9552"/>
            <p:cNvGrpSpPr>
              <a:grpSpLocks/>
            </p:cNvGrpSpPr>
            <p:nvPr/>
          </p:nvGrpSpPr>
          <p:grpSpPr bwMode="auto">
            <a:xfrm>
              <a:off x="-1184286" y="4914880"/>
              <a:ext cx="850909" cy="1327144"/>
              <a:chOff x="-746" y="3096"/>
              <a:chExt cx="536" cy="836"/>
            </a:xfrm>
            <a:solidFill>
              <a:schemeClr val="bg1"/>
            </a:solidFill>
          </p:grpSpPr>
          <p:sp>
            <p:nvSpPr>
              <p:cNvPr id="1139" name="Rectangle 9352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0" name="Rectangle 9353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1" name="Oval 9354"/>
              <p:cNvSpPr>
                <a:spLocks noChangeArrowheads="1"/>
              </p:cNvSpPr>
              <p:nvPr/>
            </p:nvSpPr>
            <p:spPr bwMode="auto">
              <a:xfrm>
                <a:off x="-361" y="335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2" name="Freeform 9355"/>
              <p:cNvSpPr>
                <a:spLocks noEditPoints="1"/>
              </p:cNvSpPr>
              <p:nvPr/>
            </p:nvSpPr>
            <p:spPr bwMode="auto">
              <a:xfrm>
                <a:off x="-706" y="3363"/>
                <a:ext cx="340" cy="550"/>
              </a:xfrm>
              <a:custGeom>
                <a:avLst/>
                <a:gdLst>
                  <a:gd name="T0" fmla="*/ 4 w 144"/>
                  <a:gd name="T1" fmla="*/ 228 h 233"/>
                  <a:gd name="T2" fmla="*/ 4 w 144"/>
                  <a:gd name="T3" fmla="*/ 226 h 233"/>
                  <a:gd name="T4" fmla="*/ 10 w 144"/>
                  <a:gd name="T5" fmla="*/ 217 h 233"/>
                  <a:gd name="T6" fmla="*/ 18 w 144"/>
                  <a:gd name="T7" fmla="*/ 205 h 233"/>
                  <a:gd name="T8" fmla="*/ 18 w 144"/>
                  <a:gd name="T9" fmla="*/ 205 h 233"/>
                  <a:gd name="T10" fmla="*/ 21 w 144"/>
                  <a:gd name="T11" fmla="*/ 200 h 233"/>
                  <a:gd name="T12" fmla="*/ 27 w 144"/>
                  <a:gd name="T13" fmla="*/ 192 h 233"/>
                  <a:gd name="T14" fmla="*/ 30 w 144"/>
                  <a:gd name="T15" fmla="*/ 186 h 233"/>
                  <a:gd name="T16" fmla="*/ 34 w 144"/>
                  <a:gd name="T17" fmla="*/ 178 h 233"/>
                  <a:gd name="T18" fmla="*/ 41 w 144"/>
                  <a:gd name="T19" fmla="*/ 167 h 233"/>
                  <a:gd name="T20" fmla="*/ 42 w 144"/>
                  <a:gd name="T21" fmla="*/ 166 h 233"/>
                  <a:gd name="T22" fmla="*/ 44 w 144"/>
                  <a:gd name="T23" fmla="*/ 164 h 233"/>
                  <a:gd name="T24" fmla="*/ 54 w 144"/>
                  <a:gd name="T25" fmla="*/ 147 h 233"/>
                  <a:gd name="T26" fmla="*/ 55 w 144"/>
                  <a:gd name="T27" fmla="*/ 147 h 233"/>
                  <a:gd name="T28" fmla="*/ 61 w 144"/>
                  <a:gd name="T29" fmla="*/ 136 h 233"/>
                  <a:gd name="T30" fmla="*/ 64 w 144"/>
                  <a:gd name="T31" fmla="*/ 130 h 233"/>
                  <a:gd name="T32" fmla="*/ 64 w 144"/>
                  <a:gd name="T33" fmla="*/ 131 h 233"/>
                  <a:gd name="T34" fmla="*/ 65 w 144"/>
                  <a:gd name="T35" fmla="*/ 131 h 233"/>
                  <a:gd name="T36" fmla="*/ 65 w 144"/>
                  <a:gd name="T37" fmla="*/ 130 h 233"/>
                  <a:gd name="T38" fmla="*/ 67 w 144"/>
                  <a:gd name="T39" fmla="*/ 126 h 233"/>
                  <a:gd name="T40" fmla="*/ 67 w 144"/>
                  <a:gd name="T41" fmla="*/ 126 h 233"/>
                  <a:gd name="T42" fmla="*/ 66 w 144"/>
                  <a:gd name="T43" fmla="*/ 126 h 233"/>
                  <a:gd name="T44" fmla="*/ 69 w 144"/>
                  <a:gd name="T45" fmla="*/ 124 h 233"/>
                  <a:gd name="T46" fmla="*/ 69 w 144"/>
                  <a:gd name="T47" fmla="*/ 123 h 233"/>
                  <a:gd name="T48" fmla="*/ 69 w 144"/>
                  <a:gd name="T49" fmla="*/ 122 h 233"/>
                  <a:gd name="T50" fmla="*/ 69 w 144"/>
                  <a:gd name="T51" fmla="*/ 122 h 233"/>
                  <a:gd name="T52" fmla="*/ 70 w 144"/>
                  <a:gd name="T53" fmla="*/ 122 h 233"/>
                  <a:gd name="T54" fmla="*/ 71 w 144"/>
                  <a:gd name="T55" fmla="*/ 121 h 233"/>
                  <a:gd name="T56" fmla="*/ 71 w 144"/>
                  <a:gd name="T57" fmla="*/ 119 h 233"/>
                  <a:gd name="T58" fmla="*/ 75 w 144"/>
                  <a:gd name="T59" fmla="*/ 113 h 233"/>
                  <a:gd name="T60" fmla="*/ 78 w 144"/>
                  <a:gd name="T61" fmla="*/ 108 h 233"/>
                  <a:gd name="T62" fmla="*/ 79 w 144"/>
                  <a:gd name="T63" fmla="*/ 108 h 233"/>
                  <a:gd name="T64" fmla="*/ 82 w 144"/>
                  <a:gd name="T65" fmla="*/ 102 h 233"/>
                  <a:gd name="T66" fmla="*/ 87 w 144"/>
                  <a:gd name="T67" fmla="*/ 95 h 233"/>
                  <a:gd name="T68" fmla="*/ 86 w 144"/>
                  <a:gd name="T69" fmla="*/ 94 h 233"/>
                  <a:gd name="T70" fmla="*/ 87 w 144"/>
                  <a:gd name="T71" fmla="*/ 94 h 233"/>
                  <a:gd name="T72" fmla="*/ 94 w 144"/>
                  <a:gd name="T73" fmla="*/ 84 h 233"/>
                  <a:gd name="T74" fmla="*/ 107 w 144"/>
                  <a:gd name="T75" fmla="*/ 62 h 233"/>
                  <a:gd name="T76" fmla="*/ 111 w 144"/>
                  <a:gd name="T77" fmla="*/ 53 h 233"/>
                  <a:gd name="T78" fmla="*/ 116 w 144"/>
                  <a:gd name="T79" fmla="*/ 46 h 233"/>
                  <a:gd name="T80" fmla="*/ 116 w 144"/>
                  <a:gd name="T81" fmla="*/ 46 h 233"/>
                  <a:gd name="T82" fmla="*/ 118 w 144"/>
                  <a:gd name="T83" fmla="*/ 45 h 233"/>
                  <a:gd name="T84" fmla="*/ 122 w 144"/>
                  <a:gd name="T85" fmla="*/ 38 h 233"/>
                  <a:gd name="T86" fmla="*/ 123 w 144"/>
                  <a:gd name="T87" fmla="*/ 34 h 233"/>
                  <a:gd name="T88" fmla="*/ 129 w 144"/>
                  <a:gd name="T89" fmla="*/ 24 h 233"/>
                  <a:gd name="T90" fmla="*/ 131 w 144"/>
                  <a:gd name="T91" fmla="*/ 21 h 233"/>
                  <a:gd name="T92" fmla="*/ 132 w 144"/>
                  <a:gd name="T93" fmla="*/ 21 h 233"/>
                  <a:gd name="T94" fmla="*/ 133 w 144"/>
                  <a:gd name="T95" fmla="*/ 19 h 233"/>
                  <a:gd name="T96" fmla="*/ 135 w 144"/>
                  <a:gd name="T97" fmla="*/ 14 h 233"/>
                  <a:gd name="T98" fmla="*/ 139 w 144"/>
                  <a:gd name="T99" fmla="*/ 8 h 233"/>
                  <a:gd name="T100" fmla="*/ 139 w 144"/>
                  <a:gd name="T101" fmla="*/ 8 h 233"/>
                  <a:gd name="T102" fmla="*/ 140 w 144"/>
                  <a:gd name="T103" fmla="*/ 7 h 233"/>
                  <a:gd name="T104" fmla="*/ 142 w 144"/>
                  <a:gd name="T105" fmla="*/ 4 h 233"/>
                  <a:gd name="T106" fmla="*/ 142 w 144"/>
                  <a:gd name="T107" fmla="*/ 2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44" h="233">
                    <a:moveTo>
                      <a:pt x="3" y="228"/>
                    </a:moveTo>
                    <a:cubicBezTo>
                      <a:pt x="1" y="231"/>
                      <a:pt x="1" y="231"/>
                      <a:pt x="1" y="231"/>
                    </a:cubicBezTo>
                    <a:cubicBezTo>
                      <a:pt x="0" y="233"/>
                      <a:pt x="0" y="233"/>
                      <a:pt x="0" y="233"/>
                    </a:cubicBezTo>
                    <a:cubicBezTo>
                      <a:pt x="1" y="233"/>
                      <a:pt x="2" y="233"/>
                      <a:pt x="1" y="233"/>
                    </a:cubicBezTo>
                    <a:cubicBezTo>
                      <a:pt x="3" y="229"/>
                      <a:pt x="3" y="229"/>
                      <a:pt x="3" y="229"/>
                    </a:cubicBezTo>
                    <a:cubicBezTo>
                      <a:pt x="4" y="228"/>
                      <a:pt x="4" y="228"/>
                      <a:pt x="4" y="228"/>
                    </a:cubicBezTo>
                    <a:cubicBezTo>
                      <a:pt x="4" y="228"/>
                      <a:pt x="4" y="228"/>
                      <a:pt x="3" y="228"/>
                    </a:cubicBezTo>
                    <a:moveTo>
                      <a:pt x="4" y="226"/>
                    </a:moveTo>
                    <a:cubicBezTo>
                      <a:pt x="4" y="228"/>
                      <a:pt x="4" y="228"/>
                      <a:pt x="4" y="228"/>
                    </a:cubicBezTo>
                    <a:cubicBezTo>
                      <a:pt x="4" y="228"/>
                      <a:pt x="4" y="228"/>
                      <a:pt x="4" y="228"/>
                    </a:cubicBezTo>
                    <a:cubicBezTo>
                      <a:pt x="5" y="227"/>
                      <a:pt x="5" y="227"/>
                      <a:pt x="5" y="227"/>
                    </a:cubicBezTo>
                    <a:cubicBezTo>
                      <a:pt x="4" y="226"/>
                      <a:pt x="4" y="226"/>
                      <a:pt x="4" y="226"/>
                    </a:cubicBezTo>
                    <a:moveTo>
                      <a:pt x="10" y="217"/>
                    </a:moveTo>
                    <a:cubicBezTo>
                      <a:pt x="9" y="219"/>
                      <a:pt x="8" y="221"/>
                      <a:pt x="7" y="223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11" y="217"/>
                      <a:pt x="11" y="217"/>
                      <a:pt x="11" y="217"/>
                    </a:cubicBezTo>
                    <a:cubicBezTo>
                      <a:pt x="10" y="217"/>
                      <a:pt x="10" y="217"/>
                      <a:pt x="10" y="217"/>
                    </a:cubicBezTo>
                    <a:moveTo>
                      <a:pt x="12" y="214"/>
                    </a:moveTo>
                    <a:cubicBezTo>
                      <a:pt x="11" y="215"/>
                      <a:pt x="11" y="216"/>
                      <a:pt x="11" y="216"/>
                    </a:cubicBezTo>
                    <a:cubicBezTo>
                      <a:pt x="11" y="216"/>
                      <a:pt x="11" y="216"/>
                      <a:pt x="11" y="216"/>
                    </a:cubicBezTo>
                    <a:cubicBezTo>
                      <a:pt x="12" y="215"/>
                      <a:pt x="12" y="215"/>
                      <a:pt x="12" y="215"/>
                    </a:cubicBezTo>
                    <a:cubicBezTo>
                      <a:pt x="12" y="214"/>
                      <a:pt x="12" y="214"/>
                      <a:pt x="12" y="214"/>
                    </a:cubicBezTo>
                    <a:moveTo>
                      <a:pt x="18" y="205"/>
                    </a:moveTo>
                    <a:cubicBezTo>
                      <a:pt x="16" y="208"/>
                      <a:pt x="14" y="211"/>
                      <a:pt x="12" y="214"/>
                    </a:cubicBezTo>
                    <a:cubicBezTo>
                      <a:pt x="12" y="214"/>
                      <a:pt x="12" y="214"/>
                      <a:pt x="12" y="214"/>
                    </a:cubicBezTo>
                    <a:cubicBezTo>
                      <a:pt x="14" y="211"/>
                      <a:pt x="16" y="209"/>
                      <a:pt x="18" y="206"/>
                    </a:cubicBezTo>
                    <a:cubicBezTo>
                      <a:pt x="18" y="205"/>
                      <a:pt x="18" y="205"/>
                      <a:pt x="18" y="205"/>
                    </a:cubicBezTo>
                    <a:moveTo>
                      <a:pt x="21" y="201"/>
                    </a:moveTo>
                    <a:cubicBezTo>
                      <a:pt x="20" y="202"/>
                      <a:pt x="19" y="203"/>
                      <a:pt x="18" y="205"/>
                    </a:cubicBezTo>
                    <a:cubicBezTo>
                      <a:pt x="18" y="205"/>
                      <a:pt x="18" y="205"/>
                      <a:pt x="19" y="205"/>
                    </a:cubicBezTo>
                    <a:cubicBezTo>
                      <a:pt x="19" y="203"/>
                      <a:pt x="20" y="202"/>
                      <a:pt x="21" y="201"/>
                    </a:cubicBezTo>
                    <a:cubicBezTo>
                      <a:pt x="21" y="201"/>
                      <a:pt x="21" y="201"/>
                      <a:pt x="21" y="201"/>
                    </a:cubicBezTo>
                    <a:moveTo>
                      <a:pt x="23" y="196"/>
                    </a:moveTo>
                    <a:cubicBezTo>
                      <a:pt x="23" y="197"/>
                      <a:pt x="22" y="199"/>
                      <a:pt x="21" y="200"/>
                    </a:cubicBezTo>
                    <a:cubicBezTo>
                      <a:pt x="21" y="200"/>
                      <a:pt x="21" y="200"/>
                      <a:pt x="21" y="200"/>
                    </a:cubicBezTo>
                    <a:cubicBezTo>
                      <a:pt x="22" y="199"/>
                      <a:pt x="23" y="198"/>
                      <a:pt x="24" y="196"/>
                    </a:cubicBezTo>
                    <a:cubicBezTo>
                      <a:pt x="24" y="196"/>
                      <a:pt x="23" y="196"/>
                      <a:pt x="23" y="196"/>
                    </a:cubicBezTo>
                    <a:moveTo>
                      <a:pt x="26" y="191"/>
                    </a:moveTo>
                    <a:cubicBezTo>
                      <a:pt x="26" y="192"/>
                      <a:pt x="25" y="193"/>
                      <a:pt x="25" y="194"/>
                    </a:cubicBezTo>
                    <a:cubicBezTo>
                      <a:pt x="25" y="194"/>
                      <a:pt x="25" y="194"/>
                      <a:pt x="25" y="194"/>
                    </a:cubicBezTo>
                    <a:cubicBezTo>
                      <a:pt x="26" y="193"/>
                      <a:pt x="26" y="193"/>
                      <a:pt x="27" y="192"/>
                    </a:cubicBezTo>
                    <a:cubicBezTo>
                      <a:pt x="27" y="192"/>
                      <a:pt x="26" y="191"/>
                      <a:pt x="26" y="191"/>
                    </a:cubicBezTo>
                    <a:moveTo>
                      <a:pt x="29" y="186"/>
                    </a:moveTo>
                    <a:cubicBezTo>
                      <a:pt x="29" y="187"/>
                      <a:pt x="28" y="189"/>
                      <a:pt x="27" y="190"/>
                    </a:cubicBezTo>
                    <a:cubicBezTo>
                      <a:pt x="28" y="190"/>
                      <a:pt x="28" y="190"/>
                      <a:pt x="28" y="190"/>
                    </a:cubicBezTo>
                    <a:cubicBezTo>
                      <a:pt x="28" y="189"/>
                      <a:pt x="29" y="188"/>
                      <a:pt x="30" y="186"/>
                    </a:cubicBezTo>
                    <a:cubicBezTo>
                      <a:pt x="30" y="186"/>
                      <a:pt x="30" y="186"/>
                      <a:pt x="30" y="186"/>
                    </a:cubicBezTo>
                    <a:cubicBezTo>
                      <a:pt x="30" y="186"/>
                      <a:pt x="30" y="186"/>
                      <a:pt x="29" y="186"/>
                    </a:cubicBezTo>
                    <a:moveTo>
                      <a:pt x="34" y="178"/>
                    </a:moveTo>
                    <a:cubicBezTo>
                      <a:pt x="34" y="179"/>
                      <a:pt x="34" y="180"/>
                      <a:pt x="33" y="180"/>
                    </a:cubicBezTo>
                    <a:cubicBezTo>
                      <a:pt x="33" y="180"/>
                      <a:pt x="34" y="180"/>
                      <a:pt x="34" y="181"/>
                    </a:cubicBezTo>
                    <a:cubicBezTo>
                      <a:pt x="34" y="180"/>
                      <a:pt x="34" y="179"/>
                      <a:pt x="35" y="179"/>
                    </a:cubicBezTo>
                    <a:cubicBezTo>
                      <a:pt x="34" y="178"/>
                      <a:pt x="34" y="178"/>
                      <a:pt x="34" y="178"/>
                    </a:cubicBezTo>
                    <a:moveTo>
                      <a:pt x="35" y="177"/>
                    </a:moveTo>
                    <a:cubicBezTo>
                      <a:pt x="35" y="177"/>
                      <a:pt x="35" y="177"/>
                      <a:pt x="35" y="177"/>
                    </a:cubicBezTo>
                    <a:cubicBezTo>
                      <a:pt x="35" y="178"/>
                      <a:pt x="35" y="178"/>
                      <a:pt x="35" y="178"/>
                    </a:cubicBezTo>
                    <a:cubicBezTo>
                      <a:pt x="35" y="178"/>
                      <a:pt x="36" y="178"/>
                      <a:pt x="36" y="178"/>
                    </a:cubicBezTo>
                    <a:cubicBezTo>
                      <a:pt x="35" y="177"/>
                      <a:pt x="35" y="177"/>
                      <a:pt x="35" y="177"/>
                    </a:cubicBezTo>
                    <a:moveTo>
                      <a:pt x="41" y="167"/>
                    </a:moveTo>
                    <a:cubicBezTo>
                      <a:pt x="40" y="169"/>
                      <a:pt x="39" y="171"/>
                      <a:pt x="37" y="174"/>
                    </a:cubicBezTo>
                    <a:cubicBezTo>
                      <a:pt x="37" y="174"/>
                      <a:pt x="38" y="174"/>
                      <a:pt x="38" y="174"/>
                    </a:cubicBezTo>
                    <a:cubicBezTo>
                      <a:pt x="39" y="172"/>
                      <a:pt x="41" y="170"/>
                      <a:pt x="42" y="167"/>
                    </a:cubicBezTo>
                    <a:cubicBezTo>
                      <a:pt x="42" y="167"/>
                      <a:pt x="42" y="167"/>
                      <a:pt x="41" y="167"/>
                    </a:cubicBezTo>
                    <a:moveTo>
                      <a:pt x="42" y="166"/>
                    </a:moveTo>
                    <a:cubicBezTo>
                      <a:pt x="42" y="166"/>
                      <a:pt x="42" y="166"/>
                      <a:pt x="42" y="166"/>
                    </a:cubicBezTo>
                    <a:cubicBezTo>
                      <a:pt x="43" y="166"/>
                      <a:pt x="43" y="166"/>
                      <a:pt x="43" y="166"/>
                    </a:cubicBezTo>
                    <a:cubicBezTo>
                      <a:pt x="43" y="166"/>
                      <a:pt x="43" y="166"/>
                      <a:pt x="43" y="166"/>
                    </a:cubicBezTo>
                    <a:cubicBezTo>
                      <a:pt x="42" y="166"/>
                      <a:pt x="42" y="166"/>
                      <a:pt x="42" y="166"/>
                    </a:cubicBezTo>
                    <a:moveTo>
                      <a:pt x="46" y="159"/>
                    </a:moveTo>
                    <a:cubicBezTo>
                      <a:pt x="45" y="161"/>
                      <a:pt x="44" y="162"/>
                      <a:pt x="44" y="163"/>
                    </a:cubicBezTo>
                    <a:cubicBezTo>
                      <a:pt x="44" y="164"/>
                      <a:pt x="44" y="164"/>
                      <a:pt x="44" y="164"/>
                    </a:cubicBezTo>
                    <a:cubicBezTo>
                      <a:pt x="45" y="162"/>
                      <a:pt x="46" y="161"/>
                      <a:pt x="47" y="160"/>
                    </a:cubicBezTo>
                    <a:cubicBezTo>
                      <a:pt x="47" y="159"/>
                      <a:pt x="46" y="159"/>
                      <a:pt x="46" y="159"/>
                    </a:cubicBezTo>
                    <a:moveTo>
                      <a:pt x="54" y="146"/>
                    </a:moveTo>
                    <a:cubicBezTo>
                      <a:pt x="54" y="146"/>
                      <a:pt x="54" y="146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2" y="149"/>
                      <a:pt x="51" y="152"/>
                      <a:pt x="49" y="154"/>
                    </a:cubicBezTo>
                    <a:cubicBezTo>
                      <a:pt x="49" y="154"/>
                      <a:pt x="50" y="155"/>
                      <a:pt x="50" y="155"/>
                    </a:cubicBezTo>
                    <a:cubicBezTo>
                      <a:pt x="52" y="152"/>
                      <a:pt x="53" y="149"/>
                      <a:pt x="55" y="147"/>
                    </a:cubicBezTo>
                    <a:cubicBezTo>
                      <a:pt x="55" y="147"/>
                      <a:pt x="54" y="146"/>
                      <a:pt x="54" y="146"/>
                    </a:cubicBezTo>
                    <a:moveTo>
                      <a:pt x="61" y="136"/>
                    </a:moveTo>
                    <a:cubicBezTo>
                      <a:pt x="59" y="138"/>
                      <a:pt x="58" y="140"/>
                      <a:pt x="56" y="143"/>
                    </a:cubicBezTo>
                    <a:cubicBezTo>
                      <a:pt x="57" y="143"/>
                      <a:pt x="57" y="143"/>
                      <a:pt x="57" y="143"/>
                    </a:cubicBezTo>
                    <a:cubicBezTo>
                      <a:pt x="59" y="141"/>
                      <a:pt x="60" y="139"/>
                      <a:pt x="61" y="136"/>
                    </a:cubicBezTo>
                    <a:cubicBezTo>
                      <a:pt x="61" y="136"/>
                      <a:pt x="61" y="136"/>
                      <a:pt x="61" y="136"/>
                    </a:cubicBezTo>
                    <a:moveTo>
                      <a:pt x="61" y="135"/>
                    </a:moveTo>
                    <a:cubicBezTo>
                      <a:pt x="61" y="135"/>
                      <a:pt x="61" y="135"/>
                      <a:pt x="61" y="136"/>
                    </a:cubicBezTo>
                    <a:cubicBezTo>
                      <a:pt x="61" y="136"/>
                      <a:pt x="61" y="136"/>
                      <a:pt x="62" y="136"/>
                    </a:cubicBezTo>
                    <a:cubicBezTo>
                      <a:pt x="62" y="136"/>
                      <a:pt x="62" y="136"/>
                      <a:pt x="62" y="135"/>
                    </a:cubicBezTo>
                    <a:cubicBezTo>
                      <a:pt x="62" y="135"/>
                      <a:pt x="61" y="135"/>
                      <a:pt x="61" y="135"/>
                    </a:cubicBezTo>
                    <a:moveTo>
                      <a:pt x="64" y="130"/>
                    </a:move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65" y="131"/>
                      <a:pt x="64" y="131"/>
                      <a:pt x="64" y="130"/>
                    </a:cubicBezTo>
                    <a:moveTo>
                      <a:pt x="64" y="130"/>
                    </a:move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0"/>
                      <a:pt x="64" y="130"/>
                      <a:pt x="64" y="130"/>
                    </a:cubicBezTo>
                    <a:moveTo>
                      <a:pt x="65" y="130"/>
                    </a:move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1"/>
                      <a:pt x="65" y="131"/>
                      <a:pt x="65" y="131"/>
                    </a:cubicBezTo>
                    <a:cubicBezTo>
                      <a:pt x="65" y="131"/>
                      <a:pt x="65" y="130"/>
                      <a:pt x="65" y="130"/>
                    </a:cubicBezTo>
                    <a:cubicBezTo>
                      <a:pt x="65" y="130"/>
                      <a:pt x="65" y="130"/>
                      <a:pt x="65" y="130"/>
                    </a:cubicBezTo>
                    <a:moveTo>
                      <a:pt x="64" y="130"/>
                    </a:move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5" y="130"/>
                      <a:pt x="65" y="130"/>
                      <a:pt x="65" y="130"/>
                    </a:cubicBezTo>
                    <a:cubicBezTo>
                      <a:pt x="65" y="130"/>
                      <a:pt x="65" y="130"/>
                      <a:pt x="64" y="130"/>
                    </a:cubicBezTo>
                    <a:moveTo>
                      <a:pt x="67" y="126"/>
                    </a:moveTo>
                    <a:cubicBezTo>
                      <a:pt x="66" y="127"/>
                      <a:pt x="65" y="128"/>
                      <a:pt x="65" y="129"/>
                    </a:cubicBezTo>
                    <a:cubicBezTo>
                      <a:pt x="65" y="129"/>
                      <a:pt x="65" y="129"/>
                      <a:pt x="66" y="130"/>
                    </a:cubicBezTo>
                    <a:cubicBezTo>
                      <a:pt x="66" y="129"/>
                      <a:pt x="67" y="128"/>
                      <a:pt x="67" y="127"/>
                    </a:cubicBezTo>
                    <a:cubicBezTo>
                      <a:pt x="67" y="127"/>
                      <a:pt x="67" y="127"/>
                      <a:pt x="67" y="126"/>
                    </a:cubicBezTo>
                    <a:moveTo>
                      <a:pt x="66" y="126"/>
                    </a:moveTo>
                    <a:cubicBezTo>
                      <a:pt x="66" y="127"/>
                      <a:pt x="65" y="128"/>
                      <a:pt x="65" y="129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moveTo>
                      <a:pt x="67" y="126"/>
                    </a:moveTo>
                    <a:cubicBezTo>
                      <a:pt x="67" y="126"/>
                      <a:pt x="67" y="126"/>
                      <a:pt x="67" y="126"/>
                    </a:cubicBezTo>
                    <a:cubicBezTo>
                      <a:pt x="67" y="127"/>
                      <a:pt x="67" y="127"/>
                      <a:pt x="67" y="127"/>
                    </a:cubicBezTo>
                    <a:cubicBezTo>
                      <a:pt x="67" y="127"/>
                      <a:pt x="68" y="126"/>
                      <a:pt x="68" y="126"/>
                    </a:cubicBezTo>
                    <a:cubicBezTo>
                      <a:pt x="67" y="126"/>
                      <a:pt x="67" y="126"/>
                      <a:pt x="67" y="126"/>
                    </a:cubicBezTo>
                    <a:moveTo>
                      <a:pt x="67" y="126"/>
                    </a:moveTo>
                    <a:cubicBezTo>
                      <a:pt x="67" y="126"/>
                      <a:pt x="67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7" y="126"/>
                    </a:cubicBezTo>
                    <a:cubicBezTo>
                      <a:pt x="67" y="126"/>
                      <a:pt x="67" y="126"/>
                      <a:pt x="67" y="126"/>
                    </a:cubicBezTo>
                    <a:moveTo>
                      <a:pt x="69" y="123"/>
                    </a:move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4"/>
                      <a:pt x="69" y="124"/>
                      <a:pt x="69" y="124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moveTo>
                      <a:pt x="69" y="123"/>
                    </a:move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moveTo>
                      <a:pt x="69" y="122"/>
                    </a:moveTo>
                    <a:cubicBezTo>
                      <a:pt x="69" y="122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70" y="123"/>
                      <a:pt x="70" y="123"/>
                      <a:pt x="70" y="123"/>
                    </a:cubicBezTo>
                    <a:cubicBezTo>
                      <a:pt x="70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2"/>
                    </a:cubicBezTo>
                    <a:cubicBezTo>
                      <a:pt x="70" y="122"/>
                      <a:pt x="70" y="122"/>
                      <a:pt x="70" y="122"/>
                    </a:cubicBezTo>
                    <a:cubicBezTo>
                      <a:pt x="70" y="122"/>
                      <a:pt x="70" y="122"/>
                      <a:pt x="70" y="122"/>
                    </a:cubicBezTo>
                    <a:cubicBezTo>
                      <a:pt x="70" y="122"/>
                      <a:pt x="70" y="122"/>
                      <a:pt x="69" y="122"/>
                    </a:cubicBezTo>
                    <a:moveTo>
                      <a:pt x="70" y="120"/>
                    </a:moveTo>
                    <a:cubicBezTo>
                      <a:pt x="70" y="120"/>
                      <a:pt x="70" y="121"/>
                      <a:pt x="70" y="121"/>
                    </a:cubicBezTo>
                    <a:cubicBezTo>
                      <a:pt x="70" y="121"/>
                      <a:pt x="70" y="121"/>
                      <a:pt x="71" y="121"/>
                    </a:cubicBez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0"/>
                      <a:pt x="71" y="120"/>
                      <a:pt x="70" y="120"/>
                    </a:cubicBezTo>
                    <a:moveTo>
                      <a:pt x="71" y="119"/>
                    </a:moveTo>
                    <a:cubicBezTo>
                      <a:pt x="71" y="119"/>
                      <a:pt x="71" y="119"/>
                      <a:pt x="71" y="119"/>
                    </a:cubicBezTo>
                    <a:cubicBezTo>
                      <a:pt x="71" y="119"/>
                      <a:pt x="72" y="119"/>
                      <a:pt x="72" y="120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1" y="119"/>
                      <a:pt x="71" y="119"/>
                      <a:pt x="71" y="119"/>
                    </a:cubicBezTo>
                    <a:moveTo>
                      <a:pt x="71" y="118"/>
                    </a:moveTo>
                    <a:cubicBezTo>
                      <a:pt x="71" y="119"/>
                      <a:pt x="71" y="119"/>
                      <a:pt x="71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2" y="119"/>
                      <a:pt x="72" y="119"/>
                      <a:pt x="71" y="118"/>
                    </a:cubicBezTo>
                    <a:moveTo>
                      <a:pt x="75" y="113"/>
                    </a:moveTo>
                    <a:cubicBezTo>
                      <a:pt x="74" y="114"/>
                      <a:pt x="73" y="116"/>
                      <a:pt x="72" y="117"/>
                    </a:cubicBezTo>
                    <a:cubicBezTo>
                      <a:pt x="73" y="117"/>
                      <a:pt x="73" y="117"/>
                      <a:pt x="73" y="118"/>
                    </a:cubicBezTo>
                    <a:cubicBezTo>
                      <a:pt x="74" y="116"/>
                      <a:pt x="75" y="115"/>
                      <a:pt x="76" y="113"/>
                    </a:cubicBezTo>
                    <a:cubicBezTo>
                      <a:pt x="75" y="113"/>
                      <a:pt x="75" y="113"/>
                      <a:pt x="75" y="113"/>
                    </a:cubicBezTo>
                    <a:moveTo>
                      <a:pt x="78" y="107"/>
                    </a:moveTo>
                    <a:cubicBezTo>
                      <a:pt x="78" y="108"/>
                      <a:pt x="78" y="108"/>
                      <a:pt x="78" y="108"/>
                    </a:cubicBezTo>
                    <a:cubicBezTo>
                      <a:pt x="78" y="109"/>
                      <a:pt x="78" y="109"/>
                      <a:pt x="78" y="109"/>
                    </a:cubicBezTo>
                    <a:cubicBezTo>
                      <a:pt x="79" y="109"/>
                      <a:pt x="79" y="108"/>
                      <a:pt x="79" y="108"/>
                    </a:cubicBezTo>
                    <a:cubicBezTo>
                      <a:pt x="79" y="108"/>
                      <a:pt x="79" y="107"/>
                      <a:pt x="78" y="107"/>
                    </a:cubicBezTo>
                    <a:moveTo>
                      <a:pt x="79" y="107"/>
                    </a:moveTo>
                    <a:cubicBezTo>
                      <a:pt x="78" y="107"/>
                      <a:pt x="78" y="107"/>
                      <a:pt x="78" y="107"/>
                    </a:cubicBezTo>
                    <a:cubicBezTo>
                      <a:pt x="79" y="107"/>
                      <a:pt x="79" y="108"/>
                      <a:pt x="79" y="108"/>
                    </a:cubicBezTo>
                    <a:cubicBezTo>
                      <a:pt x="79" y="108"/>
                      <a:pt x="79" y="107"/>
                      <a:pt x="79" y="107"/>
                    </a:cubicBezTo>
                    <a:cubicBezTo>
                      <a:pt x="79" y="107"/>
                      <a:pt x="79" y="107"/>
                      <a:pt x="79" y="107"/>
                    </a:cubicBezTo>
                    <a:moveTo>
                      <a:pt x="82" y="101"/>
                    </a:moveTo>
                    <a:cubicBezTo>
                      <a:pt x="82" y="102"/>
                      <a:pt x="82" y="102"/>
                      <a:pt x="82" y="102"/>
                    </a:cubicBezTo>
                    <a:cubicBezTo>
                      <a:pt x="82" y="102"/>
                      <a:pt x="82" y="102"/>
                      <a:pt x="82" y="102"/>
                    </a:cubicBezTo>
                    <a:cubicBezTo>
                      <a:pt x="82" y="102"/>
                      <a:pt x="82" y="102"/>
                      <a:pt x="82" y="102"/>
                    </a:cubicBezTo>
                    <a:cubicBezTo>
                      <a:pt x="83" y="102"/>
                      <a:pt x="83" y="102"/>
                      <a:pt x="83" y="102"/>
                    </a:cubicBezTo>
                    <a:cubicBezTo>
                      <a:pt x="83" y="102"/>
                      <a:pt x="82" y="101"/>
                      <a:pt x="82" y="101"/>
                    </a:cubicBezTo>
                    <a:moveTo>
                      <a:pt x="86" y="95"/>
                    </a:moveTo>
                    <a:cubicBezTo>
                      <a:pt x="86" y="95"/>
                      <a:pt x="85" y="96"/>
                      <a:pt x="85" y="96"/>
                    </a:cubicBezTo>
                    <a:cubicBezTo>
                      <a:pt x="85" y="96"/>
                      <a:pt x="86" y="97"/>
                      <a:pt x="86" y="97"/>
                    </a:cubicBezTo>
                    <a:cubicBezTo>
                      <a:pt x="86" y="96"/>
                      <a:pt x="87" y="96"/>
                      <a:pt x="87" y="95"/>
                    </a:cubicBezTo>
                    <a:cubicBezTo>
                      <a:pt x="87" y="95"/>
                      <a:pt x="86" y="95"/>
                      <a:pt x="86" y="95"/>
                    </a:cubicBezTo>
                    <a:moveTo>
                      <a:pt x="86" y="94"/>
                    </a:moveTo>
                    <a:cubicBezTo>
                      <a:pt x="86" y="94"/>
                      <a:pt x="86" y="94"/>
                      <a:pt x="86" y="94"/>
                    </a:cubicBezTo>
                    <a:cubicBezTo>
                      <a:pt x="86" y="94"/>
                      <a:pt x="86" y="94"/>
                      <a:pt x="86" y="94"/>
                    </a:cubicBezTo>
                    <a:cubicBezTo>
                      <a:pt x="86" y="94"/>
                      <a:pt x="86" y="94"/>
                      <a:pt x="86" y="94"/>
                    </a:cubicBezTo>
                    <a:moveTo>
                      <a:pt x="86" y="94"/>
                    </a:moveTo>
                    <a:cubicBezTo>
                      <a:pt x="86" y="94"/>
                      <a:pt x="86" y="94"/>
                      <a:pt x="86" y="94"/>
                    </a:cubicBezTo>
                    <a:cubicBezTo>
                      <a:pt x="87" y="94"/>
                      <a:pt x="87" y="95"/>
                      <a:pt x="87" y="95"/>
                    </a:cubicBezTo>
                    <a:cubicBezTo>
                      <a:pt x="87" y="95"/>
                      <a:pt x="87" y="95"/>
                      <a:pt x="87" y="94"/>
                    </a:cubicBezTo>
                    <a:cubicBezTo>
                      <a:pt x="86" y="94"/>
                      <a:pt x="86" y="94"/>
                      <a:pt x="86" y="94"/>
                    </a:cubicBezTo>
                    <a:moveTo>
                      <a:pt x="88" y="92"/>
                    </a:moveTo>
                    <a:cubicBezTo>
                      <a:pt x="88" y="92"/>
                      <a:pt x="87" y="93"/>
                      <a:pt x="87" y="94"/>
                    </a:cubicBezTo>
                    <a:cubicBezTo>
                      <a:pt x="87" y="94"/>
                      <a:pt x="87" y="94"/>
                      <a:pt x="88" y="94"/>
                    </a:cubicBezTo>
                    <a:cubicBezTo>
                      <a:pt x="88" y="93"/>
                      <a:pt x="88" y="93"/>
                      <a:pt x="89" y="92"/>
                    </a:cubicBezTo>
                    <a:cubicBezTo>
                      <a:pt x="89" y="92"/>
                      <a:pt x="88" y="92"/>
                      <a:pt x="88" y="92"/>
                    </a:cubicBezTo>
                    <a:moveTo>
                      <a:pt x="95" y="80"/>
                    </a:moveTo>
                    <a:cubicBezTo>
                      <a:pt x="94" y="81"/>
                      <a:pt x="94" y="82"/>
                      <a:pt x="93" y="83"/>
                    </a:cubicBezTo>
                    <a:cubicBezTo>
                      <a:pt x="93" y="83"/>
                      <a:pt x="94" y="83"/>
                      <a:pt x="94" y="84"/>
                    </a:cubicBezTo>
                    <a:cubicBezTo>
                      <a:pt x="95" y="83"/>
                      <a:pt x="95" y="82"/>
                      <a:pt x="96" y="81"/>
                    </a:cubicBezTo>
                    <a:cubicBezTo>
                      <a:pt x="95" y="81"/>
                      <a:pt x="95" y="80"/>
                      <a:pt x="95" y="80"/>
                    </a:cubicBezTo>
                    <a:moveTo>
                      <a:pt x="106" y="62"/>
                    </a:moveTo>
                    <a:cubicBezTo>
                      <a:pt x="105" y="65"/>
                      <a:pt x="103" y="67"/>
                      <a:pt x="102" y="69"/>
                    </a:cubicBezTo>
                    <a:cubicBezTo>
                      <a:pt x="102" y="70"/>
                      <a:pt x="102" y="70"/>
                      <a:pt x="102" y="70"/>
                    </a:cubicBezTo>
                    <a:cubicBezTo>
                      <a:pt x="104" y="67"/>
                      <a:pt x="105" y="65"/>
                      <a:pt x="107" y="62"/>
                    </a:cubicBezTo>
                    <a:cubicBezTo>
                      <a:pt x="107" y="62"/>
                      <a:pt x="106" y="62"/>
                      <a:pt x="106" y="62"/>
                    </a:cubicBezTo>
                    <a:moveTo>
                      <a:pt x="111" y="53"/>
                    </a:moveTo>
                    <a:cubicBezTo>
                      <a:pt x="111" y="54"/>
                      <a:pt x="111" y="55"/>
                      <a:pt x="110" y="55"/>
                    </a:cubicBezTo>
                    <a:cubicBezTo>
                      <a:pt x="110" y="55"/>
                      <a:pt x="111" y="56"/>
                      <a:pt x="111" y="56"/>
                    </a:cubicBezTo>
                    <a:cubicBezTo>
                      <a:pt x="111" y="55"/>
                      <a:pt x="112" y="55"/>
                      <a:pt x="112" y="54"/>
                    </a:cubicBezTo>
                    <a:cubicBezTo>
                      <a:pt x="112" y="54"/>
                      <a:pt x="112" y="54"/>
                      <a:pt x="111" y="53"/>
                    </a:cubicBezTo>
                    <a:moveTo>
                      <a:pt x="113" y="50"/>
                    </a:moveTo>
                    <a:cubicBezTo>
                      <a:pt x="113" y="51"/>
                      <a:pt x="112" y="51"/>
                      <a:pt x="112" y="52"/>
                    </a:cubicBezTo>
                    <a:cubicBezTo>
                      <a:pt x="112" y="52"/>
                      <a:pt x="113" y="52"/>
                      <a:pt x="113" y="53"/>
                    </a:cubicBezTo>
                    <a:cubicBezTo>
                      <a:pt x="113" y="52"/>
                      <a:pt x="114" y="51"/>
                      <a:pt x="114" y="51"/>
                    </a:cubicBezTo>
                    <a:cubicBezTo>
                      <a:pt x="114" y="50"/>
                      <a:pt x="114" y="50"/>
                      <a:pt x="113" y="50"/>
                    </a:cubicBezTo>
                    <a:moveTo>
                      <a:pt x="116" y="46"/>
                    </a:moveTo>
                    <a:cubicBezTo>
                      <a:pt x="115" y="47"/>
                      <a:pt x="115" y="47"/>
                      <a:pt x="115" y="47"/>
                    </a:cubicBezTo>
                    <a:cubicBezTo>
                      <a:pt x="115" y="47"/>
                      <a:pt x="116" y="48"/>
                      <a:pt x="116" y="48"/>
                    </a:cubicBezTo>
                    <a:cubicBezTo>
                      <a:pt x="116" y="47"/>
                      <a:pt x="116" y="47"/>
                      <a:pt x="116" y="47"/>
                    </a:cubicBezTo>
                    <a:cubicBezTo>
                      <a:pt x="116" y="47"/>
                      <a:pt x="116" y="46"/>
                      <a:pt x="116" y="46"/>
                    </a:cubicBezTo>
                    <a:moveTo>
                      <a:pt x="116" y="45"/>
                    </a:moveTo>
                    <a:cubicBezTo>
                      <a:pt x="116" y="46"/>
                      <a:pt x="116" y="46"/>
                      <a:pt x="116" y="46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17" y="46"/>
                      <a:pt x="117" y="46"/>
                      <a:pt x="117" y="46"/>
                    </a:cubicBezTo>
                    <a:cubicBezTo>
                      <a:pt x="117" y="46"/>
                      <a:pt x="116" y="46"/>
                      <a:pt x="116" y="45"/>
                    </a:cubicBezTo>
                    <a:moveTo>
                      <a:pt x="119" y="41"/>
                    </a:moveTo>
                    <a:cubicBezTo>
                      <a:pt x="118" y="42"/>
                      <a:pt x="117" y="43"/>
                      <a:pt x="117" y="45"/>
                    </a:cubicBezTo>
                    <a:cubicBezTo>
                      <a:pt x="117" y="45"/>
                      <a:pt x="117" y="45"/>
                      <a:pt x="118" y="45"/>
                    </a:cubicBezTo>
                    <a:cubicBezTo>
                      <a:pt x="118" y="44"/>
                      <a:pt x="119" y="42"/>
                      <a:pt x="120" y="41"/>
                    </a:cubicBezTo>
                    <a:cubicBezTo>
                      <a:pt x="120" y="41"/>
                      <a:pt x="119" y="41"/>
                      <a:pt x="119" y="41"/>
                    </a:cubicBezTo>
                    <a:moveTo>
                      <a:pt x="121" y="38"/>
                    </a:moveTo>
                    <a:cubicBezTo>
                      <a:pt x="120" y="39"/>
                      <a:pt x="120" y="40"/>
                      <a:pt x="119" y="41"/>
                    </a:cubicBezTo>
                    <a:cubicBezTo>
                      <a:pt x="119" y="41"/>
                      <a:pt x="120" y="41"/>
                      <a:pt x="120" y="41"/>
                    </a:cubicBezTo>
                    <a:cubicBezTo>
                      <a:pt x="121" y="40"/>
                      <a:pt x="121" y="39"/>
                      <a:pt x="122" y="38"/>
                    </a:cubicBezTo>
                    <a:cubicBezTo>
                      <a:pt x="121" y="38"/>
                      <a:pt x="121" y="38"/>
                      <a:pt x="121" y="38"/>
                    </a:cubicBezTo>
                    <a:moveTo>
                      <a:pt x="123" y="34"/>
                    </a:moveTo>
                    <a:cubicBezTo>
                      <a:pt x="123" y="34"/>
                      <a:pt x="123" y="35"/>
                      <a:pt x="122" y="35"/>
                    </a:cubicBezTo>
                    <a:cubicBezTo>
                      <a:pt x="123" y="35"/>
                      <a:pt x="123" y="35"/>
                      <a:pt x="123" y="35"/>
                    </a:cubicBezTo>
                    <a:cubicBezTo>
                      <a:pt x="124" y="35"/>
                      <a:pt x="124" y="35"/>
                      <a:pt x="124" y="34"/>
                    </a:cubicBezTo>
                    <a:cubicBezTo>
                      <a:pt x="124" y="34"/>
                      <a:pt x="123" y="34"/>
                      <a:pt x="123" y="34"/>
                    </a:cubicBezTo>
                    <a:moveTo>
                      <a:pt x="128" y="26"/>
                    </a:moveTo>
                    <a:cubicBezTo>
                      <a:pt x="126" y="29"/>
                      <a:pt x="125" y="31"/>
                      <a:pt x="124" y="33"/>
                    </a:cubicBezTo>
                    <a:cubicBezTo>
                      <a:pt x="124" y="33"/>
                      <a:pt x="124" y="33"/>
                      <a:pt x="124" y="33"/>
                    </a:cubicBezTo>
                    <a:cubicBezTo>
                      <a:pt x="126" y="31"/>
                      <a:pt x="127" y="29"/>
                      <a:pt x="128" y="27"/>
                    </a:cubicBezTo>
                    <a:cubicBezTo>
                      <a:pt x="128" y="27"/>
                      <a:pt x="128" y="27"/>
                      <a:pt x="128" y="26"/>
                    </a:cubicBezTo>
                    <a:moveTo>
                      <a:pt x="129" y="24"/>
                    </a:moveTo>
                    <a:cubicBezTo>
                      <a:pt x="129" y="24"/>
                      <a:pt x="129" y="25"/>
                      <a:pt x="128" y="25"/>
                    </a:cubicBezTo>
                    <a:cubicBezTo>
                      <a:pt x="129" y="25"/>
                      <a:pt x="129" y="25"/>
                      <a:pt x="129" y="26"/>
                    </a:cubicBezTo>
                    <a:cubicBezTo>
                      <a:pt x="130" y="25"/>
                      <a:pt x="130" y="25"/>
                      <a:pt x="130" y="24"/>
                    </a:cubicBezTo>
                    <a:cubicBezTo>
                      <a:pt x="130" y="24"/>
                      <a:pt x="130" y="24"/>
                      <a:pt x="129" y="24"/>
                    </a:cubicBezTo>
                    <a:moveTo>
                      <a:pt x="131" y="20"/>
                    </a:moveTo>
                    <a:cubicBezTo>
                      <a:pt x="131" y="21"/>
                      <a:pt x="131" y="21"/>
                      <a:pt x="131" y="21"/>
                    </a:cubicBezTo>
                    <a:cubicBezTo>
                      <a:pt x="131" y="22"/>
                      <a:pt x="131" y="22"/>
                      <a:pt x="131" y="22"/>
                    </a:cubicBezTo>
                    <a:cubicBezTo>
                      <a:pt x="132" y="22"/>
                      <a:pt x="132" y="21"/>
                      <a:pt x="132" y="21"/>
                    </a:cubicBezTo>
                    <a:cubicBezTo>
                      <a:pt x="131" y="20"/>
                      <a:pt x="131" y="20"/>
                      <a:pt x="131" y="20"/>
                    </a:cubicBezTo>
                    <a:moveTo>
                      <a:pt x="132" y="19"/>
                    </a:moveTo>
                    <a:cubicBezTo>
                      <a:pt x="132" y="20"/>
                      <a:pt x="132" y="20"/>
                      <a:pt x="131" y="20"/>
                    </a:cubicBezTo>
                    <a:cubicBezTo>
                      <a:pt x="132" y="21"/>
                      <a:pt x="132" y="21"/>
                      <a:pt x="132" y="21"/>
                    </a:cubicBezTo>
                    <a:cubicBezTo>
                      <a:pt x="132" y="20"/>
                      <a:pt x="132" y="20"/>
                      <a:pt x="133" y="20"/>
                    </a:cubicBezTo>
                    <a:cubicBezTo>
                      <a:pt x="132" y="20"/>
                      <a:pt x="132" y="20"/>
                      <a:pt x="132" y="19"/>
                    </a:cubicBezTo>
                    <a:moveTo>
                      <a:pt x="132" y="19"/>
                    </a:moveTo>
                    <a:cubicBezTo>
                      <a:pt x="132" y="19"/>
                      <a:pt x="132" y="19"/>
                      <a:pt x="132" y="19"/>
                    </a:cubicBezTo>
                    <a:cubicBezTo>
                      <a:pt x="132" y="19"/>
                      <a:pt x="133" y="19"/>
                      <a:pt x="133" y="20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3" y="19"/>
                      <a:pt x="133" y="19"/>
                      <a:pt x="132" y="19"/>
                    </a:cubicBezTo>
                    <a:moveTo>
                      <a:pt x="135" y="14"/>
                    </a:moveTo>
                    <a:cubicBezTo>
                      <a:pt x="134" y="16"/>
                      <a:pt x="133" y="17"/>
                      <a:pt x="132" y="19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4" y="17"/>
                      <a:pt x="135" y="16"/>
                      <a:pt x="136" y="15"/>
                    </a:cubicBezTo>
                    <a:cubicBezTo>
                      <a:pt x="136" y="14"/>
                      <a:pt x="135" y="14"/>
                      <a:pt x="135" y="14"/>
                    </a:cubicBezTo>
                    <a:moveTo>
                      <a:pt x="137" y="11"/>
                    </a:moveTo>
                    <a:cubicBezTo>
                      <a:pt x="136" y="12"/>
                      <a:pt x="136" y="12"/>
                      <a:pt x="136" y="13"/>
                    </a:cubicBezTo>
                    <a:cubicBezTo>
                      <a:pt x="136" y="13"/>
                      <a:pt x="136" y="13"/>
                      <a:pt x="136" y="13"/>
                    </a:cubicBezTo>
                    <a:cubicBezTo>
                      <a:pt x="137" y="13"/>
                      <a:pt x="137" y="12"/>
                      <a:pt x="137" y="12"/>
                    </a:cubicBezTo>
                    <a:cubicBezTo>
                      <a:pt x="137" y="11"/>
                      <a:pt x="137" y="11"/>
                      <a:pt x="137" y="11"/>
                    </a:cubicBezTo>
                    <a:moveTo>
                      <a:pt x="139" y="8"/>
                    </a:moveTo>
                    <a:cubicBezTo>
                      <a:pt x="139" y="8"/>
                      <a:pt x="139" y="8"/>
                      <a:pt x="138" y="9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39" y="9"/>
                      <a:pt x="139" y="8"/>
                      <a:pt x="140" y="8"/>
                    </a:cubicBezTo>
                    <a:cubicBezTo>
                      <a:pt x="139" y="8"/>
                      <a:pt x="139" y="8"/>
                      <a:pt x="139" y="8"/>
                    </a:cubicBezTo>
                    <a:moveTo>
                      <a:pt x="139" y="7"/>
                    </a:moveTo>
                    <a:cubicBezTo>
                      <a:pt x="139" y="7"/>
                      <a:pt x="139" y="8"/>
                      <a:pt x="139" y="8"/>
                    </a:cubicBezTo>
                    <a:cubicBezTo>
                      <a:pt x="139" y="8"/>
                      <a:pt x="139" y="8"/>
                      <a:pt x="140" y="8"/>
                    </a:cubicBezTo>
                    <a:cubicBezTo>
                      <a:pt x="140" y="8"/>
                      <a:pt x="140" y="8"/>
                      <a:pt x="140" y="7"/>
                    </a:cubicBezTo>
                    <a:cubicBezTo>
                      <a:pt x="140" y="7"/>
                      <a:pt x="140" y="7"/>
                      <a:pt x="139" y="7"/>
                    </a:cubicBezTo>
                    <a:moveTo>
                      <a:pt x="140" y="6"/>
                    </a:moveTo>
                    <a:cubicBezTo>
                      <a:pt x="140" y="6"/>
                      <a:pt x="140" y="6"/>
                      <a:pt x="140" y="7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7"/>
                      <a:pt x="141" y="6"/>
                      <a:pt x="141" y="6"/>
                    </a:cubicBezTo>
                    <a:cubicBezTo>
                      <a:pt x="141" y="6"/>
                      <a:pt x="140" y="6"/>
                      <a:pt x="140" y="6"/>
                    </a:cubicBezTo>
                    <a:moveTo>
                      <a:pt x="141" y="4"/>
                    </a:moveTo>
                    <a:cubicBezTo>
                      <a:pt x="141" y="4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2" y="5"/>
                      <a:pt x="142" y="4"/>
                    </a:cubicBezTo>
                    <a:cubicBezTo>
                      <a:pt x="142" y="4"/>
                      <a:pt x="142" y="4"/>
                      <a:pt x="141" y="4"/>
                    </a:cubicBezTo>
                    <a:moveTo>
                      <a:pt x="142" y="2"/>
                    </a:moveTo>
                    <a:cubicBezTo>
                      <a:pt x="142" y="2"/>
                      <a:pt x="142" y="3"/>
                      <a:pt x="142" y="3"/>
                    </a:cubicBezTo>
                    <a:cubicBezTo>
                      <a:pt x="142" y="3"/>
                      <a:pt x="142" y="3"/>
                      <a:pt x="142" y="3"/>
                    </a:cubicBezTo>
                    <a:cubicBezTo>
                      <a:pt x="142" y="3"/>
                      <a:pt x="143" y="3"/>
                      <a:pt x="143" y="2"/>
                    </a:cubicBezTo>
                    <a:cubicBezTo>
                      <a:pt x="142" y="2"/>
                      <a:pt x="142" y="2"/>
                      <a:pt x="142" y="2"/>
                    </a:cubicBezTo>
                    <a:moveTo>
                      <a:pt x="144" y="0"/>
                    </a:moveTo>
                    <a:cubicBezTo>
                      <a:pt x="144" y="0"/>
                      <a:pt x="143" y="1"/>
                      <a:pt x="142" y="2"/>
                    </a:cubicBezTo>
                    <a:cubicBezTo>
                      <a:pt x="143" y="2"/>
                      <a:pt x="143" y="2"/>
                      <a:pt x="143" y="2"/>
                    </a:cubicBezTo>
                    <a:cubicBezTo>
                      <a:pt x="144" y="1"/>
                      <a:pt x="144" y="0"/>
                      <a:pt x="1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3" name="Freeform 9356"/>
              <p:cNvSpPr>
                <a:spLocks noEditPoints="1"/>
              </p:cNvSpPr>
              <p:nvPr/>
            </p:nvSpPr>
            <p:spPr bwMode="auto">
              <a:xfrm>
                <a:off x="-415" y="3422"/>
                <a:ext cx="14" cy="21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9 h 9"/>
                  <a:gd name="T4" fmla="*/ 1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5 w 6"/>
                  <a:gd name="T11" fmla="*/ 0 h 9"/>
                  <a:gd name="T12" fmla="*/ 5 w 6"/>
                  <a:gd name="T13" fmla="*/ 1 h 9"/>
                  <a:gd name="T14" fmla="*/ 5 w 6"/>
                  <a:gd name="T15" fmla="*/ 2 h 9"/>
                  <a:gd name="T16" fmla="*/ 6 w 6"/>
                  <a:gd name="T17" fmla="*/ 1 h 9"/>
                  <a:gd name="T18" fmla="*/ 5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1" y="8"/>
                      <a:pt x="0" y="9"/>
                      <a:pt x="0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4" name="Freeform 9357"/>
              <p:cNvSpPr>
                <a:spLocks/>
              </p:cNvSpPr>
              <p:nvPr/>
            </p:nvSpPr>
            <p:spPr bwMode="auto">
              <a:xfrm>
                <a:off x="-397" y="3410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5" name="Freeform 9358"/>
              <p:cNvSpPr>
                <a:spLocks noEditPoints="1"/>
              </p:cNvSpPr>
              <p:nvPr/>
            </p:nvSpPr>
            <p:spPr bwMode="auto">
              <a:xfrm>
                <a:off x="-394" y="3394"/>
                <a:ext cx="9" cy="16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1 w 4"/>
                  <a:gd name="T5" fmla="*/ 7 h 7"/>
                  <a:gd name="T6" fmla="*/ 1 w 4"/>
                  <a:gd name="T7" fmla="*/ 7 h 7"/>
                  <a:gd name="T8" fmla="*/ 0 w 4"/>
                  <a:gd name="T9" fmla="*/ 6 h 7"/>
                  <a:gd name="T10" fmla="*/ 0 w 4"/>
                  <a:gd name="T11" fmla="*/ 6 h 7"/>
                  <a:gd name="T12" fmla="*/ 0 w 4"/>
                  <a:gd name="T13" fmla="*/ 6 h 7"/>
                  <a:gd name="T14" fmla="*/ 1 w 4"/>
                  <a:gd name="T15" fmla="*/ 6 h 7"/>
                  <a:gd name="T16" fmla="*/ 1 w 4"/>
                  <a:gd name="T17" fmla="*/ 6 h 7"/>
                  <a:gd name="T18" fmla="*/ 0 w 4"/>
                  <a:gd name="T19" fmla="*/ 6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2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6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6" name="Freeform 9359"/>
              <p:cNvSpPr>
                <a:spLocks/>
              </p:cNvSpPr>
              <p:nvPr/>
            </p:nvSpPr>
            <p:spPr bwMode="auto">
              <a:xfrm>
                <a:off x="-375" y="337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7" name="Freeform 9360"/>
              <p:cNvSpPr>
                <a:spLocks/>
              </p:cNvSpPr>
              <p:nvPr/>
            </p:nvSpPr>
            <p:spPr bwMode="auto">
              <a:xfrm>
                <a:off x="-378" y="337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8" name="Freeform 9361"/>
              <p:cNvSpPr>
                <a:spLocks/>
              </p:cNvSpPr>
              <p:nvPr/>
            </p:nvSpPr>
            <p:spPr bwMode="auto">
              <a:xfrm>
                <a:off x="-373" y="337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1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9" name="Rectangle 9362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3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0" name="Rectangle 9363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3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1" name="Freeform 9364"/>
              <p:cNvSpPr>
                <a:spLocks/>
              </p:cNvSpPr>
              <p:nvPr/>
            </p:nvSpPr>
            <p:spPr bwMode="auto">
              <a:xfrm>
                <a:off x="-378" y="3382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2" name="Freeform 9365"/>
              <p:cNvSpPr>
                <a:spLocks noEditPoints="1"/>
              </p:cNvSpPr>
              <p:nvPr/>
            </p:nvSpPr>
            <p:spPr bwMode="auto">
              <a:xfrm>
                <a:off x="-555" y="3667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0 w 2"/>
                  <a:gd name="T11" fmla="*/ 1 h 2"/>
                  <a:gd name="T12" fmla="*/ 0 w 2"/>
                  <a:gd name="T13" fmla="*/ 1 h 2"/>
                  <a:gd name="T14" fmla="*/ 0 w 2"/>
                  <a:gd name="T15" fmla="*/ 1 h 2"/>
                  <a:gd name="T16" fmla="*/ 0 w 2"/>
                  <a:gd name="T17" fmla="*/ 1 h 2"/>
                  <a:gd name="T18" fmla="*/ 0 w 2"/>
                  <a:gd name="T19" fmla="*/ 1 h 2"/>
                  <a:gd name="T20" fmla="*/ 1 w 2"/>
                  <a:gd name="T21" fmla="*/ 0 h 2"/>
                  <a:gd name="T22" fmla="*/ 1 w 2"/>
                  <a:gd name="T23" fmla="*/ 1 h 2"/>
                  <a:gd name="T24" fmla="*/ 1 w 2"/>
                  <a:gd name="T25" fmla="*/ 1 h 2"/>
                  <a:gd name="T26" fmla="*/ 2 w 2"/>
                  <a:gd name="T27" fmla="*/ 1 h 2"/>
                  <a:gd name="T28" fmla="*/ 1 w 2"/>
                  <a:gd name="T29" fmla="*/ 0 h 2"/>
                  <a:gd name="T30" fmla="*/ 1 w 2"/>
                  <a:gd name="T31" fmla="*/ 0 h 2"/>
                  <a:gd name="T32" fmla="*/ 0 w 2"/>
                  <a:gd name="T33" fmla="*/ 1 h 2"/>
                  <a:gd name="T34" fmla="*/ 1 w 2"/>
                  <a:gd name="T35" fmla="*/ 1 h 2"/>
                  <a:gd name="T36" fmla="*/ 1 w 2"/>
                  <a:gd name="T37" fmla="*/ 0 h 2"/>
                  <a:gd name="T38" fmla="*/ 1 w 2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3" name="Rectangle 9366"/>
              <p:cNvSpPr>
                <a:spLocks noChangeArrowheads="1"/>
              </p:cNvSpPr>
              <p:nvPr/>
            </p:nvSpPr>
            <p:spPr bwMode="auto">
              <a:xfrm>
                <a:off x="-538" y="364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4" name="Rectangle 9367"/>
              <p:cNvSpPr>
                <a:spLocks noChangeArrowheads="1"/>
              </p:cNvSpPr>
              <p:nvPr/>
            </p:nvSpPr>
            <p:spPr bwMode="auto">
              <a:xfrm>
                <a:off x="-538" y="364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5" name="Freeform 9368"/>
              <p:cNvSpPr>
                <a:spLocks noEditPoints="1"/>
              </p:cNvSpPr>
              <p:nvPr/>
            </p:nvSpPr>
            <p:spPr bwMode="auto">
              <a:xfrm>
                <a:off x="-699" y="3384"/>
                <a:ext cx="321" cy="517"/>
              </a:xfrm>
              <a:custGeom>
                <a:avLst/>
                <a:gdLst>
                  <a:gd name="T0" fmla="*/ 1 w 136"/>
                  <a:gd name="T1" fmla="*/ 219 h 219"/>
                  <a:gd name="T2" fmla="*/ 2 w 136"/>
                  <a:gd name="T3" fmla="*/ 218 h 219"/>
                  <a:gd name="T4" fmla="*/ 7 w 136"/>
                  <a:gd name="T5" fmla="*/ 208 h 219"/>
                  <a:gd name="T6" fmla="*/ 9 w 136"/>
                  <a:gd name="T7" fmla="*/ 205 h 219"/>
                  <a:gd name="T8" fmla="*/ 9 w 136"/>
                  <a:gd name="T9" fmla="*/ 205 h 219"/>
                  <a:gd name="T10" fmla="*/ 15 w 136"/>
                  <a:gd name="T11" fmla="*/ 197 h 219"/>
                  <a:gd name="T12" fmla="*/ 18 w 136"/>
                  <a:gd name="T13" fmla="*/ 192 h 219"/>
                  <a:gd name="T14" fmla="*/ 22 w 136"/>
                  <a:gd name="T15" fmla="*/ 185 h 219"/>
                  <a:gd name="T16" fmla="*/ 22 w 136"/>
                  <a:gd name="T17" fmla="*/ 185 h 219"/>
                  <a:gd name="T18" fmla="*/ 24 w 136"/>
                  <a:gd name="T19" fmla="*/ 183 h 219"/>
                  <a:gd name="T20" fmla="*/ 26 w 136"/>
                  <a:gd name="T21" fmla="*/ 177 h 219"/>
                  <a:gd name="T22" fmla="*/ 30 w 136"/>
                  <a:gd name="T23" fmla="*/ 171 h 219"/>
                  <a:gd name="T24" fmla="*/ 32 w 136"/>
                  <a:gd name="T25" fmla="*/ 169 h 219"/>
                  <a:gd name="T26" fmla="*/ 33 w 136"/>
                  <a:gd name="T27" fmla="*/ 169 h 219"/>
                  <a:gd name="T28" fmla="*/ 38 w 136"/>
                  <a:gd name="T29" fmla="*/ 158 h 219"/>
                  <a:gd name="T30" fmla="*/ 41 w 136"/>
                  <a:gd name="T31" fmla="*/ 154 h 219"/>
                  <a:gd name="T32" fmla="*/ 41 w 136"/>
                  <a:gd name="T33" fmla="*/ 154 h 219"/>
                  <a:gd name="T34" fmla="*/ 47 w 136"/>
                  <a:gd name="T35" fmla="*/ 146 h 219"/>
                  <a:gd name="T36" fmla="*/ 52 w 136"/>
                  <a:gd name="T37" fmla="*/ 138 h 219"/>
                  <a:gd name="T38" fmla="*/ 58 w 136"/>
                  <a:gd name="T39" fmla="*/ 127 h 219"/>
                  <a:gd name="T40" fmla="*/ 61 w 136"/>
                  <a:gd name="T41" fmla="*/ 122 h 219"/>
                  <a:gd name="T42" fmla="*/ 61 w 136"/>
                  <a:gd name="T43" fmla="*/ 122 h 219"/>
                  <a:gd name="T44" fmla="*/ 64 w 136"/>
                  <a:gd name="T45" fmla="*/ 117 h 219"/>
                  <a:gd name="T46" fmla="*/ 64 w 136"/>
                  <a:gd name="T47" fmla="*/ 117 h 219"/>
                  <a:gd name="T48" fmla="*/ 63 w 136"/>
                  <a:gd name="T49" fmla="*/ 117 h 219"/>
                  <a:gd name="T50" fmla="*/ 65 w 136"/>
                  <a:gd name="T51" fmla="*/ 117 h 219"/>
                  <a:gd name="T52" fmla="*/ 64 w 136"/>
                  <a:gd name="T53" fmla="*/ 117 h 219"/>
                  <a:gd name="T54" fmla="*/ 66 w 136"/>
                  <a:gd name="T55" fmla="*/ 114 h 219"/>
                  <a:gd name="T56" fmla="*/ 66 w 136"/>
                  <a:gd name="T57" fmla="*/ 114 h 219"/>
                  <a:gd name="T58" fmla="*/ 66 w 136"/>
                  <a:gd name="T59" fmla="*/ 114 h 219"/>
                  <a:gd name="T60" fmla="*/ 67 w 136"/>
                  <a:gd name="T61" fmla="*/ 114 h 219"/>
                  <a:gd name="T62" fmla="*/ 66 w 136"/>
                  <a:gd name="T63" fmla="*/ 113 h 219"/>
                  <a:gd name="T64" fmla="*/ 67 w 136"/>
                  <a:gd name="T65" fmla="*/ 112 h 219"/>
                  <a:gd name="T66" fmla="*/ 67 w 136"/>
                  <a:gd name="T67" fmla="*/ 112 h 219"/>
                  <a:gd name="T68" fmla="*/ 69 w 136"/>
                  <a:gd name="T69" fmla="*/ 111 h 219"/>
                  <a:gd name="T70" fmla="*/ 69 w 136"/>
                  <a:gd name="T71" fmla="*/ 110 h 219"/>
                  <a:gd name="T72" fmla="*/ 72 w 136"/>
                  <a:gd name="T73" fmla="*/ 104 h 219"/>
                  <a:gd name="T74" fmla="*/ 75 w 136"/>
                  <a:gd name="T75" fmla="*/ 98 h 219"/>
                  <a:gd name="T76" fmla="*/ 75 w 136"/>
                  <a:gd name="T77" fmla="*/ 98 h 219"/>
                  <a:gd name="T78" fmla="*/ 79 w 136"/>
                  <a:gd name="T79" fmla="*/ 93 h 219"/>
                  <a:gd name="T80" fmla="*/ 80 w 136"/>
                  <a:gd name="T81" fmla="*/ 93 h 219"/>
                  <a:gd name="T82" fmla="*/ 83 w 136"/>
                  <a:gd name="T83" fmla="*/ 85 h 219"/>
                  <a:gd name="T84" fmla="*/ 84 w 136"/>
                  <a:gd name="T85" fmla="*/ 86 h 219"/>
                  <a:gd name="T86" fmla="*/ 83 w 136"/>
                  <a:gd name="T87" fmla="*/ 85 h 219"/>
                  <a:gd name="T88" fmla="*/ 90 w 136"/>
                  <a:gd name="T89" fmla="*/ 74 h 219"/>
                  <a:gd name="T90" fmla="*/ 90 w 136"/>
                  <a:gd name="T91" fmla="*/ 74 h 219"/>
                  <a:gd name="T92" fmla="*/ 99 w 136"/>
                  <a:gd name="T93" fmla="*/ 61 h 219"/>
                  <a:gd name="T94" fmla="*/ 104 w 136"/>
                  <a:gd name="T95" fmla="*/ 53 h 219"/>
                  <a:gd name="T96" fmla="*/ 108 w 136"/>
                  <a:gd name="T97" fmla="*/ 44 h 219"/>
                  <a:gd name="T98" fmla="*/ 112 w 136"/>
                  <a:gd name="T99" fmla="*/ 38 h 219"/>
                  <a:gd name="T100" fmla="*/ 112 w 136"/>
                  <a:gd name="T101" fmla="*/ 38 h 219"/>
                  <a:gd name="T102" fmla="*/ 114 w 136"/>
                  <a:gd name="T103" fmla="*/ 38 h 219"/>
                  <a:gd name="T104" fmla="*/ 114 w 136"/>
                  <a:gd name="T105" fmla="*/ 37 h 219"/>
                  <a:gd name="T106" fmla="*/ 116 w 136"/>
                  <a:gd name="T107" fmla="*/ 32 h 219"/>
                  <a:gd name="T108" fmla="*/ 119 w 136"/>
                  <a:gd name="T109" fmla="*/ 26 h 219"/>
                  <a:gd name="T110" fmla="*/ 119 w 136"/>
                  <a:gd name="T111" fmla="*/ 26 h 219"/>
                  <a:gd name="T112" fmla="*/ 128 w 136"/>
                  <a:gd name="T113" fmla="*/ 13 h 219"/>
                  <a:gd name="T114" fmla="*/ 134 w 136"/>
                  <a:gd name="T115" fmla="*/ 3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6" h="219">
                    <a:moveTo>
                      <a:pt x="1" y="219"/>
                    </a:moveTo>
                    <a:cubicBezTo>
                      <a:pt x="0" y="219"/>
                      <a:pt x="0" y="219"/>
                      <a:pt x="0" y="219"/>
                    </a:cubicBezTo>
                    <a:cubicBezTo>
                      <a:pt x="1" y="219"/>
                      <a:pt x="1" y="219"/>
                      <a:pt x="1" y="219"/>
                    </a:cubicBezTo>
                    <a:cubicBezTo>
                      <a:pt x="1" y="219"/>
                      <a:pt x="1" y="219"/>
                      <a:pt x="1" y="219"/>
                    </a:cubicBezTo>
                    <a:cubicBezTo>
                      <a:pt x="1" y="219"/>
                      <a:pt x="1" y="219"/>
                      <a:pt x="1" y="219"/>
                    </a:cubicBezTo>
                    <a:moveTo>
                      <a:pt x="2" y="217"/>
                    </a:moveTo>
                    <a:cubicBezTo>
                      <a:pt x="1" y="217"/>
                      <a:pt x="1" y="217"/>
                      <a:pt x="1" y="217"/>
                    </a:cubicBezTo>
                    <a:cubicBezTo>
                      <a:pt x="2" y="218"/>
                      <a:pt x="2" y="218"/>
                      <a:pt x="2" y="218"/>
                    </a:cubicBezTo>
                    <a:cubicBezTo>
                      <a:pt x="2" y="217"/>
                      <a:pt x="2" y="217"/>
                      <a:pt x="2" y="217"/>
                    </a:cubicBezTo>
                    <a:cubicBezTo>
                      <a:pt x="2" y="217"/>
                      <a:pt x="2" y="217"/>
                      <a:pt x="2" y="217"/>
                    </a:cubicBezTo>
                    <a:moveTo>
                      <a:pt x="8" y="207"/>
                    </a:moveTo>
                    <a:cubicBezTo>
                      <a:pt x="8" y="207"/>
                      <a:pt x="8" y="208"/>
                      <a:pt x="7" y="208"/>
                    </a:cubicBezTo>
                    <a:cubicBezTo>
                      <a:pt x="8" y="208"/>
                      <a:pt x="8" y="208"/>
                      <a:pt x="8" y="208"/>
                    </a:cubicBezTo>
                    <a:cubicBezTo>
                      <a:pt x="8" y="207"/>
                      <a:pt x="8" y="207"/>
                      <a:pt x="8" y="207"/>
                    </a:cubicBezTo>
                    <a:cubicBezTo>
                      <a:pt x="8" y="207"/>
                      <a:pt x="8" y="207"/>
                      <a:pt x="8" y="207"/>
                    </a:cubicBezTo>
                    <a:moveTo>
                      <a:pt x="9" y="205"/>
                    </a:move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6"/>
                      <a:pt x="9" y="206"/>
                      <a:pt x="9" y="206"/>
                    </a:cubicBez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5"/>
                      <a:pt x="9" y="205"/>
                      <a:pt x="9" y="205"/>
                    </a:cubicBezTo>
                    <a:moveTo>
                      <a:pt x="15" y="196"/>
                    </a:moveTo>
                    <a:cubicBezTo>
                      <a:pt x="15" y="196"/>
                      <a:pt x="15" y="196"/>
                      <a:pt x="15" y="196"/>
                    </a:cubicBezTo>
                    <a:cubicBezTo>
                      <a:pt x="15" y="196"/>
                      <a:pt x="15" y="196"/>
                      <a:pt x="15" y="197"/>
                    </a:cubicBezTo>
                    <a:cubicBezTo>
                      <a:pt x="15" y="196"/>
                      <a:pt x="15" y="196"/>
                      <a:pt x="16" y="196"/>
                    </a:cubicBezTo>
                    <a:cubicBezTo>
                      <a:pt x="15" y="196"/>
                      <a:pt x="15" y="196"/>
                      <a:pt x="15" y="196"/>
                    </a:cubicBezTo>
                    <a:moveTo>
                      <a:pt x="18" y="191"/>
                    </a:moveTo>
                    <a:cubicBezTo>
                      <a:pt x="18" y="191"/>
                      <a:pt x="18" y="191"/>
                      <a:pt x="18" y="192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8" y="192"/>
                      <a:pt x="18" y="191"/>
                      <a:pt x="18" y="191"/>
                    </a:cubicBezTo>
                    <a:cubicBezTo>
                      <a:pt x="18" y="191"/>
                      <a:pt x="18" y="191"/>
                      <a:pt x="18" y="191"/>
                    </a:cubicBezTo>
                    <a:moveTo>
                      <a:pt x="22" y="185"/>
                    </a:moveTo>
                    <a:cubicBezTo>
                      <a:pt x="21" y="186"/>
                      <a:pt x="21" y="186"/>
                      <a:pt x="20" y="187"/>
                    </a:cubicBezTo>
                    <a:cubicBezTo>
                      <a:pt x="20" y="187"/>
                      <a:pt x="21" y="187"/>
                      <a:pt x="21" y="187"/>
                    </a:cubicBezTo>
                    <a:cubicBezTo>
                      <a:pt x="21" y="187"/>
                      <a:pt x="22" y="186"/>
                      <a:pt x="22" y="185"/>
                    </a:cubicBezTo>
                    <a:cubicBezTo>
                      <a:pt x="22" y="185"/>
                      <a:pt x="22" y="185"/>
                      <a:pt x="22" y="185"/>
                    </a:cubicBezTo>
                    <a:moveTo>
                      <a:pt x="24" y="181"/>
                    </a:moveTo>
                    <a:cubicBezTo>
                      <a:pt x="24" y="181"/>
                      <a:pt x="24" y="182"/>
                      <a:pt x="23" y="182"/>
                    </a:cubicBezTo>
                    <a:cubicBezTo>
                      <a:pt x="23" y="182"/>
                      <a:pt x="23" y="182"/>
                      <a:pt x="23" y="182"/>
                    </a:cubicBezTo>
                    <a:cubicBezTo>
                      <a:pt x="23" y="182"/>
                      <a:pt x="24" y="183"/>
                      <a:pt x="24" y="183"/>
                    </a:cubicBezTo>
                    <a:cubicBezTo>
                      <a:pt x="24" y="182"/>
                      <a:pt x="24" y="182"/>
                      <a:pt x="25" y="181"/>
                    </a:cubicBezTo>
                    <a:cubicBezTo>
                      <a:pt x="24" y="181"/>
                      <a:pt x="24" y="181"/>
                      <a:pt x="24" y="181"/>
                    </a:cubicBezTo>
                    <a:moveTo>
                      <a:pt x="30" y="171"/>
                    </a:moveTo>
                    <a:cubicBezTo>
                      <a:pt x="29" y="173"/>
                      <a:pt x="28" y="175"/>
                      <a:pt x="26" y="177"/>
                    </a:cubicBezTo>
                    <a:cubicBezTo>
                      <a:pt x="27" y="177"/>
                      <a:pt x="27" y="177"/>
                      <a:pt x="27" y="177"/>
                    </a:cubicBezTo>
                    <a:cubicBezTo>
                      <a:pt x="27" y="177"/>
                      <a:pt x="27" y="177"/>
                      <a:pt x="27" y="177"/>
                    </a:cubicBezTo>
                    <a:cubicBezTo>
                      <a:pt x="28" y="176"/>
                      <a:pt x="29" y="174"/>
                      <a:pt x="31" y="172"/>
                    </a:cubicBezTo>
                    <a:cubicBezTo>
                      <a:pt x="31" y="171"/>
                      <a:pt x="30" y="171"/>
                      <a:pt x="30" y="171"/>
                    </a:cubicBezTo>
                    <a:moveTo>
                      <a:pt x="32" y="168"/>
                    </a:moveTo>
                    <a:cubicBezTo>
                      <a:pt x="32" y="169"/>
                      <a:pt x="31" y="169"/>
                      <a:pt x="31" y="169"/>
                    </a:cubicBezTo>
                    <a:cubicBezTo>
                      <a:pt x="32" y="170"/>
                      <a:pt x="32" y="170"/>
                      <a:pt x="32" y="170"/>
                    </a:cubicBezTo>
                    <a:cubicBezTo>
                      <a:pt x="32" y="169"/>
                      <a:pt x="32" y="169"/>
                      <a:pt x="32" y="169"/>
                    </a:cubicBezTo>
                    <a:cubicBezTo>
                      <a:pt x="32" y="169"/>
                      <a:pt x="32" y="169"/>
                      <a:pt x="32" y="168"/>
                    </a:cubicBezTo>
                    <a:moveTo>
                      <a:pt x="34" y="165"/>
                    </a:moveTo>
                    <a:cubicBezTo>
                      <a:pt x="33" y="166"/>
                      <a:pt x="33" y="167"/>
                      <a:pt x="32" y="168"/>
                    </a:cubicBezTo>
                    <a:cubicBezTo>
                      <a:pt x="32" y="168"/>
                      <a:pt x="32" y="168"/>
                      <a:pt x="33" y="169"/>
                    </a:cubicBezTo>
                    <a:cubicBezTo>
                      <a:pt x="33" y="167"/>
                      <a:pt x="34" y="166"/>
                      <a:pt x="35" y="165"/>
                    </a:cubicBezTo>
                    <a:cubicBezTo>
                      <a:pt x="35" y="165"/>
                      <a:pt x="34" y="165"/>
                      <a:pt x="34" y="165"/>
                    </a:cubicBezTo>
                    <a:moveTo>
                      <a:pt x="39" y="157"/>
                    </a:moveTo>
                    <a:cubicBezTo>
                      <a:pt x="39" y="157"/>
                      <a:pt x="39" y="158"/>
                      <a:pt x="38" y="158"/>
                    </a:cubicBezTo>
                    <a:cubicBezTo>
                      <a:pt x="39" y="158"/>
                      <a:pt x="39" y="158"/>
                      <a:pt x="39" y="158"/>
                    </a:cubicBezTo>
                    <a:cubicBezTo>
                      <a:pt x="39" y="158"/>
                      <a:pt x="39" y="158"/>
                      <a:pt x="40" y="157"/>
                    </a:cubicBezTo>
                    <a:cubicBezTo>
                      <a:pt x="39" y="157"/>
                      <a:pt x="39" y="157"/>
                      <a:pt x="39" y="157"/>
                    </a:cubicBezTo>
                    <a:moveTo>
                      <a:pt x="41" y="154"/>
                    </a:moveTo>
                    <a:cubicBezTo>
                      <a:pt x="40" y="155"/>
                      <a:pt x="39" y="156"/>
                      <a:pt x="39" y="157"/>
                    </a:cubicBezTo>
                    <a:cubicBezTo>
                      <a:pt x="39" y="157"/>
                      <a:pt x="39" y="157"/>
                      <a:pt x="40" y="157"/>
                    </a:cubicBezTo>
                    <a:cubicBezTo>
                      <a:pt x="40" y="157"/>
                      <a:pt x="41" y="156"/>
                      <a:pt x="41" y="155"/>
                    </a:cubicBezTo>
                    <a:cubicBezTo>
                      <a:pt x="41" y="155"/>
                      <a:pt x="41" y="155"/>
                      <a:pt x="41" y="154"/>
                    </a:cubicBezTo>
                    <a:moveTo>
                      <a:pt x="46" y="145"/>
                    </a:moveTo>
                    <a:cubicBezTo>
                      <a:pt x="45" y="147"/>
                      <a:pt x="44" y="148"/>
                      <a:pt x="43" y="150"/>
                    </a:cubicBezTo>
                    <a:cubicBezTo>
                      <a:pt x="43" y="150"/>
                      <a:pt x="44" y="150"/>
                      <a:pt x="44" y="151"/>
                    </a:cubicBezTo>
                    <a:cubicBezTo>
                      <a:pt x="45" y="149"/>
                      <a:pt x="46" y="147"/>
                      <a:pt x="47" y="146"/>
                    </a:cubicBezTo>
                    <a:cubicBezTo>
                      <a:pt x="47" y="146"/>
                      <a:pt x="46" y="145"/>
                      <a:pt x="46" y="145"/>
                    </a:cubicBezTo>
                    <a:moveTo>
                      <a:pt x="53" y="134"/>
                    </a:moveTo>
                    <a:cubicBezTo>
                      <a:pt x="53" y="135"/>
                      <a:pt x="52" y="136"/>
                      <a:pt x="51" y="137"/>
                    </a:cubicBezTo>
                    <a:cubicBezTo>
                      <a:pt x="51" y="137"/>
                      <a:pt x="52" y="138"/>
                      <a:pt x="52" y="138"/>
                    </a:cubicBezTo>
                    <a:cubicBezTo>
                      <a:pt x="53" y="136"/>
                      <a:pt x="53" y="135"/>
                      <a:pt x="54" y="134"/>
                    </a:cubicBezTo>
                    <a:cubicBezTo>
                      <a:pt x="54" y="134"/>
                      <a:pt x="54" y="134"/>
                      <a:pt x="53" y="134"/>
                    </a:cubicBezTo>
                    <a:moveTo>
                      <a:pt x="58" y="127"/>
                    </a:moveTo>
                    <a:cubicBezTo>
                      <a:pt x="58" y="127"/>
                      <a:pt x="58" y="127"/>
                      <a:pt x="58" y="127"/>
                    </a:cubicBezTo>
                    <a:cubicBezTo>
                      <a:pt x="58" y="127"/>
                      <a:pt x="58" y="127"/>
                      <a:pt x="58" y="127"/>
                    </a:cubicBezTo>
                    <a:cubicBezTo>
                      <a:pt x="58" y="127"/>
                      <a:pt x="58" y="127"/>
                      <a:pt x="59" y="127"/>
                    </a:cubicBezTo>
                    <a:cubicBezTo>
                      <a:pt x="58" y="127"/>
                      <a:pt x="58" y="127"/>
                      <a:pt x="58" y="127"/>
                    </a:cubicBezTo>
                    <a:moveTo>
                      <a:pt x="61" y="122"/>
                    </a:moveTo>
                    <a:cubicBezTo>
                      <a:pt x="60" y="123"/>
                      <a:pt x="59" y="125"/>
                      <a:pt x="58" y="126"/>
                    </a:cubicBezTo>
                    <a:cubicBezTo>
                      <a:pt x="58" y="126"/>
                      <a:pt x="59" y="126"/>
                      <a:pt x="59" y="126"/>
                    </a:cubicBezTo>
                    <a:cubicBezTo>
                      <a:pt x="60" y="125"/>
                      <a:pt x="61" y="124"/>
                      <a:pt x="61" y="122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2"/>
                      <a:pt x="60" y="122"/>
                      <a:pt x="60" y="123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2"/>
                      <a:pt x="61" y="122"/>
                      <a:pt x="61" y="122"/>
                    </a:cubicBezTo>
                    <a:moveTo>
                      <a:pt x="64" y="117"/>
                    </a:moveTo>
                    <a:cubicBezTo>
                      <a:pt x="64" y="117"/>
                      <a:pt x="64" y="117"/>
                      <a:pt x="64" y="117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7"/>
                      <a:pt x="64" y="117"/>
                      <a:pt x="64" y="117"/>
                    </a:cubicBezTo>
                    <a:moveTo>
                      <a:pt x="63" y="117"/>
                    </a:move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moveTo>
                      <a:pt x="66" y="114"/>
                    </a:moveTo>
                    <a:cubicBezTo>
                      <a:pt x="65" y="115"/>
                      <a:pt x="64" y="116"/>
                      <a:pt x="64" y="117"/>
                    </a:cubicBezTo>
                    <a:cubicBezTo>
                      <a:pt x="64" y="117"/>
                      <a:pt x="64" y="117"/>
                      <a:pt x="65" y="117"/>
                    </a:cubicBezTo>
                    <a:cubicBezTo>
                      <a:pt x="65" y="116"/>
                      <a:pt x="66" y="115"/>
                      <a:pt x="66" y="115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5" y="115"/>
                      <a:pt x="65" y="116"/>
                      <a:pt x="64" y="117"/>
                    </a:cubicBezTo>
                    <a:cubicBezTo>
                      <a:pt x="64" y="117"/>
                      <a:pt x="64" y="117"/>
                      <a:pt x="64" y="117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3"/>
                    </a:move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7" y="113"/>
                      <a:pt x="67" y="114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7" y="113"/>
                      <a:pt x="67" y="113"/>
                      <a:pt x="66" y="113"/>
                    </a:cubicBezTo>
                    <a:moveTo>
                      <a:pt x="66" y="113"/>
                    </a:move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moveTo>
                      <a:pt x="67" y="112"/>
                    </a:moveTo>
                    <a:cubicBezTo>
                      <a:pt x="67" y="112"/>
                      <a:pt x="67" y="112"/>
                      <a:pt x="66" y="113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7" y="113"/>
                      <a:pt x="67" y="113"/>
                      <a:pt x="68" y="112"/>
                    </a:cubicBezTo>
                    <a:cubicBezTo>
                      <a:pt x="67" y="112"/>
                      <a:pt x="67" y="112"/>
                      <a:pt x="67" y="112"/>
                    </a:cubicBezTo>
                    <a:moveTo>
                      <a:pt x="68" y="110"/>
                    </a:moveTo>
                    <a:cubicBezTo>
                      <a:pt x="68" y="110"/>
                      <a:pt x="68" y="111"/>
                      <a:pt x="67" y="111"/>
                    </a:cubicBezTo>
                    <a:cubicBezTo>
                      <a:pt x="68" y="111"/>
                      <a:pt x="68" y="111"/>
                      <a:pt x="68" y="112"/>
                    </a:cubicBezTo>
                    <a:cubicBezTo>
                      <a:pt x="68" y="111"/>
                      <a:pt x="69" y="111"/>
                      <a:pt x="69" y="111"/>
                    </a:cubicBezTo>
                    <a:cubicBezTo>
                      <a:pt x="69" y="110"/>
                      <a:pt x="68" y="110"/>
                      <a:pt x="68" y="110"/>
                    </a:cubicBezTo>
                    <a:moveTo>
                      <a:pt x="69" y="108"/>
                    </a:moveTo>
                    <a:cubicBezTo>
                      <a:pt x="69" y="109"/>
                      <a:pt x="69" y="109"/>
                      <a:pt x="68" y="109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69" y="109"/>
                      <a:pt x="70" y="109"/>
                      <a:pt x="70" y="109"/>
                    </a:cubicBezTo>
                    <a:cubicBezTo>
                      <a:pt x="70" y="108"/>
                      <a:pt x="70" y="108"/>
                      <a:pt x="69" y="108"/>
                    </a:cubicBezTo>
                    <a:moveTo>
                      <a:pt x="75" y="99"/>
                    </a:moveTo>
                    <a:cubicBezTo>
                      <a:pt x="74" y="101"/>
                      <a:pt x="73" y="102"/>
                      <a:pt x="72" y="104"/>
                    </a:cubicBezTo>
                    <a:cubicBezTo>
                      <a:pt x="72" y="104"/>
                      <a:pt x="72" y="104"/>
                      <a:pt x="73" y="104"/>
                    </a:cubicBezTo>
                    <a:cubicBezTo>
                      <a:pt x="74" y="103"/>
                      <a:pt x="74" y="101"/>
                      <a:pt x="75" y="100"/>
                    </a:cubicBezTo>
                    <a:cubicBezTo>
                      <a:pt x="75" y="100"/>
                      <a:pt x="75" y="100"/>
                      <a:pt x="75" y="99"/>
                    </a:cubicBezTo>
                    <a:moveTo>
                      <a:pt x="75" y="98"/>
                    </a:moveTo>
                    <a:cubicBezTo>
                      <a:pt x="75" y="98"/>
                      <a:pt x="75" y="98"/>
                      <a:pt x="75" y="98"/>
                    </a:cubicBezTo>
                    <a:cubicBezTo>
                      <a:pt x="76" y="98"/>
                      <a:pt x="76" y="99"/>
                      <a:pt x="76" y="99"/>
                    </a:cubicBezTo>
                    <a:cubicBezTo>
                      <a:pt x="76" y="99"/>
                      <a:pt x="76" y="99"/>
                      <a:pt x="76" y="99"/>
                    </a:cubicBezTo>
                    <a:cubicBezTo>
                      <a:pt x="76" y="99"/>
                      <a:pt x="76" y="98"/>
                      <a:pt x="75" y="98"/>
                    </a:cubicBezTo>
                    <a:moveTo>
                      <a:pt x="79" y="93"/>
                    </a:moveTo>
                    <a:cubicBezTo>
                      <a:pt x="78" y="95"/>
                      <a:pt x="77" y="96"/>
                      <a:pt x="76" y="98"/>
                    </a:cubicBezTo>
                    <a:cubicBezTo>
                      <a:pt x="76" y="98"/>
                      <a:pt x="76" y="98"/>
                      <a:pt x="76" y="98"/>
                    </a:cubicBezTo>
                    <a:cubicBezTo>
                      <a:pt x="77" y="97"/>
                      <a:pt x="78" y="95"/>
                      <a:pt x="79" y="93"/>
                    </a:cubicBezTo>
                    <a:cubicBezTo>
                      <a:pt x="79" y="93"/>
                      <a:pt x="79" y="93"/>
                      <a:pt x="79" y="93"/>
                    </a:cubicBezTo>
                    <a:moveTo>
                      <a:pt x="82" y="87"/>
                    </a:moveTo>
                    <a:cubicBezTo>
                      <a:pt x="81" y="89"/>
                      <a:pt x="80" y="91"/>
                      <a:pt x="79" y="92"/>
                    </a:cubicBezTo>
                    <a:cubicBezTo>
                      <a:pt x="79" y="92"/>
                      <a:pt x="80" y="93"/>
                      <a:pt x="80" y="93"/>
                    </a:cubicBezTo>
                    <a:cubicBezTo>
                      <a:pt x="81" y="91"/>
                      <a:pt x="82" y="89"/>
                      <a:pt x="83" y="88"/>
                    </a:cubicBezTo>
                    <a:cubicBezTo>
                      <a:pt x="83" y="88"/>
                      <a:pt x="82" y="87"/>
                      <a:pt x="82" y="87"/>
                    </a:cubicBezTo>
                    <a:moveTo>
                      <a:pt x="83" y="85"/>
                    </a:move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6"/>
                      <a:pt x="83" y="86"/>
                    </a:cubicBezTo>
                    <a:cubicBezTo>
                      <a:pt x="83" y="86"/>
                      <a:pt x="84" y="86"/>
                      <a:pt x="84" y="86"/>
                    </a:cubicBezTo>
                    <a:cubicBezTo>
                      <a:pt x="84" y="86"/>
                      <a:pt x="84" y="86"/>
                      <a:pt x="84" y="86"/>
                    </a:cubicBezTo>
                    <a:cubicBezTo>
                      <a:pt x="84" y="86"/>
                      <a:pt x="84" y="85"/>
                      <a:pt x="83" y="85"/>
                    </a:cubicBezTo>
                    <a:moveTo>
                      <a:pt x="84" y="85"/>
                    </a:moveTo>
                    <a:cubicBezTo>
                      <a:pt x="84" y="85"/>
                      <a:pt x="84" y="85"/>
                      <a:pt x="83" y="85"/>
                    </a:cubicBezTo>
                    <a:cubicBezTo>
                      <a:pt x="84" y="85"/>
                      <a:pt x="84" y="85"/>
                      <a:pt x="84" y="85"/>
                    </a:cubicBezTo>
                    <a:cubicBezTo>
                      <a:pt x="84" y="85"/>
                      <a:pt x="84" y="85"/>
                      <a:pt x="85" y="85"/>
                    </a:cubicBezTo>
                    <a:cubicBezTo>
                      <a:pt x="84" y="85"/>
                      <a:pt x="84" y="85"/>
                      <a:pt x="84" y="85"/>
                    </a:cubicBezTo>
                    <a:moveTo>
                      <a:pt x="90" y="74"/>
                    </a:moveTo>
                    <a:cubicBezTo>
                      <a:pt x="88" y="77"/>
                      <a:pt x="87" y="80"/>
                      <a:pt x="85" y="83"/>
                    </a:cubicBezTo>
                    <a:cubicBezTo>
                      <a:pt x="85" y="83"/>
                      <a:pt x="86" y="83"/>
                      <a:pt x="86" y="83"/>
                    </a:cubicBezTo>
                    <a:cubicBezTo>
                      <a:pt x="88" y="80"/>
                      <a:pt x="89" y="77"/>
                      <a:pt x="91" y="75"/>
                    </a:cubicBezTo>
                    <a:cubicBezTo>
                      <a:pt x="91" y="74"/>
                      <a:pt x="90" y="74"/>
                      <a:pt x="90" y="74"/>
                    </a:cubicBezTo>
                    <a:moveTo>
                      <a:pt x="99" y="60"/>
                    </a:moveTo>
                    <a:cubicBezTo>
                      <a:pt x="96" y="64"/>
                      <a:pt x="94" y="68"/>
                      <a:pt x="92" y="71"/>
                    </a:cubicBezTo>
                    <a:cubicBezTo>
                      <a:pt x="92" y="71"/>
                      <a:pt x="92" y="72"/>
                      <a:pt x="93" y="72"/>
                    </a:cubicBezTo>
                    <a:cubicBezTo>
                      <a:pt x="95" y="68"/>
                      <a:pt x="97" y="64"/>
                      <a:pt x="99" y="61"/>
                    </a:cubicBezTo>
                    <a:cubicBezTo>
                      <a:pt x="99" y="61"/>
                      <a:pt x="99" y="61"/>
                      <a:pt x="99" y="60"/>
                    </a:cubicBezTo>
                    <a:moveTo>
                      <a:pt x="107" y="46"/>
                    </a:moveTo>
                    <a:cubicBezTo>
                      <a:pt x="106" y="49"/>
                      <a:pt x="104" y="51"/>
                      <a:pt x="103" y="53"/>
                    </a:cubicBezTo>
                    <a:cubicBezTo>
                      <a:pt x="103" y="53"/>
                      <a:pt x="104" y="53"/>
                      <a:pt x="104" y="53"/>
                    </a:cubicBezTo>
                    <a:cubicBezTo>
                      <a:pt x="105" y="51"/>
                      <a:pt x="107" y="49"/>
                      <a:pt x="108" y="47"/>
                    </a:cubicBezTo>
                    <a:cubicBezTo>
                      <a:pt x="108" y="47"/>
                      <a:pt x="107" y="46"/>
                      <a:pt x="107" y="46"/>
                    </a:cubicBezTo>
                    <a:moveTo>
                      <a:pt x="109" y="43"/>
                    </a:moveTo>
                    <a:cubicBezTo>
                      <a:pt x="109" y="44"/>
                      <a:pt x="109" y="44"/>
                      <a:pt x="108" y="44"/>
                    </a:cubicBezTo>
                    <a:cubicBezTo>
                      <a:pt x="109" y="45"/>
                      <a:pt x="109" y="45"/>
                      <a:pt x="109" y="45"/>
                    </a:cubicBezTo>
                    <a:cubicBezTo>
                      <a:pt x="109" y="44"/>
                      <a:pt x="110" y="44"/>
                      <a:pt x="110" y="44"/>
                    </a:cubicBezTo>
                    <a:cubicBezTo>
                      <a:pt x="110" y="43"/>
                      <a:pt x="109" y="43"/>
                      <a:pt x="109" y="43"/>
                    </a:cubicBezTo>
                    <a:moveTo>
                      <a:pt x="112" y="38"/>
                    </a:moveTo>
                    <a:cubicBezTo>
                      <a:pt x="111" y="39"/>
                      <a:pt x="111" y="40"/>
                      <a:pt x="110" y="41"/>
                    </a:cubicBezTo>
                    <a:cubicBezTo>
                      <a:pt x="111" y="41"/>
                      <a:pt x="111" y="41"/>
                      <a:pt x="111" y="42"/>
                    </a:cubicBezTo>
                    <a:cubicBezTo>
                      <a:pt x="112" y="41"/>
                      <a:pt x="112" y="40"/>
                      <a:pt x="113" y="39"/>
                    </a:cubicBezTo>
                    <a:cubicBezTo>
                      <a:pt x="113" y="39"/>
                      <a:pt x="112" y="38"/>
                      <a:pt x="112" y="38"/>
                    </a:cubicBezTo>
                    <a:moveTo>
                      <a:pt x="113" y="37"/>
                    </a:moveTo>
                    <a:cubicBezTo>
                      <a:pt x="113" y="37"/>
                      <a:pt x="113" y="37"/>
                      <a:pt x="113" y="37"/>
                    </a:cubicBezTo>
                    <a:cubicBezTo>
                      <a:pt x="113" y="37"/>
                      <a:pt x="113" y="38"/>
                      <a:pt x="113" y="38"/>
                    </a:cubicBezTo>
                    <a:cubicBezTo>
                      <a:pt x="114" y="38"/>
                      <a:pt x="114" y="38"/>
                      <a:pt x="114" y="38"/>
                    </a:cubicBezTo>
                    <a:cubicBezTo>
                      <a:pt x="113" y="37"/>
                      <a:pt x="113" y="37"/>
                      <a:pt x="113" y="37"/>
                    </a:cubicBezTo>
                    <a:moveTo>
                      <a:pt x="114" y="36"/>
                    </a:moveTo>
                    <a:cubicBezTo>
                      <a:pt x="114" y="36"/>
                      <a:pt x="113" y="36"/>
                      <a:pt x="113" y="36"/>
                    </a:cubicBezTo>
                    <a:cubicBezTo>
                      <a:pt x="113" y="37"/>
                      <a:pt x="114" y="37"/>
                      <a:pt x="114" y="37"/>
                    </a:cubicBezTo>
                    <a:cubicBezTo>
                      <a:pt x="114" y="37"/>
                      <a:pt x="114" y="36"/>
                      <a:pt x="115" y="36"/>
                    </a:cubicBezTo>
                    <a:cubicBezTo>
                      <a:pt x="114" y="36"/>
                      <a:pt x="114" y="36"/>
                      <a:pt x="114" y="36"/>
                    </a:cubicBezTo>
                    <a:moveTo>
                      <a:pt x="116" y="32"/>
                    </a:moveTo>
                    <a:cubicBezTo>
                      <a:pt x="116" y="32"/>
                      <a:pt x="116" y="32"/>
                      <a:pt x="116" y="32"/>
                    </a:cubicBezTo>
                    <a:cubicBezTo>
                      <a:pt x="116" y="32"/>
                      <a:pt x="117" y="32"/>
                      <a:pt x="117" y="32"/>
                    </a:cubicBezTo>
                    <a:cubicBezTo>
                      <a:pt x="117" y="32"/>
                      <a:pt x="117" y="32"/>
                      <a:pt x="117" y="32"/>
                    </a:cubicBezTo>
                    <a:cubicBezTo>
                      <a:pt x="117" y="32"/>
                      <a:pt x="116" y="32"/>
                      <a:pt x="116" y="32"/>
                    </a:cubicBezTo>
                    <a:moveTo>
                      <a:pt x="119" y="26"/>
                    </a:moveTo>
                    <a:cubicBezTo>
                      <a:pt x="119" y="27"/>
                      <a:pt x="118" y="28"/>
                      <a:pt x="118" y="29"/>
                    </a:cubicBezTo>
                    <a:cubicBezTo>
                      <a:pt x="118" y="29"/>
                      <a:pt x="118" y="29"/>
                      <a:pt x="119" y="29"/>
                    </a:cubicBezTo>
                    <a:cubicBezTo>
                      <a:pt x="119" y="28"/>
                      <a:pt x="120" y="27"/>
                      <a:pt x="120" y="26"/>
                    </a:cubicBezTo>
                    <a:cubicBezTo>
                      <a:pt x="120" y="26"/>
                      <a:pt x="120" y="26"/>
                      <a:pt x="119" y="26"/>
                    </a:cubicBezTo>
                    <a:moveTo>
                      <a:pt x="128" y="12"/>
                    </a:moveTo>
                    <a:cubicBezTo>
                      <a:pt x="127" y="13"/>
                      <a:pt x="127" y="14"/>
                      <a:pt x="126" y="15"/>
                    </a:cubicBezTo>
                    <a:cubicBezTo>
                      <a:pt x="127" y="15"/>
                      <a:pt x="127" y="15"/>
                      <a:pt x="127" y="15"/>
                    </a:cubicBezTo>
                    <a:cubicBezTo>
                      <a:pt x="128" y="14"/>
                      <a:pt x="128" y="14"/>
                      <a:pt x="128" y="13"/>
                    </a:cubicBezTo>
                    <a:cubicBezTo>
                      <a:pt x="128" y="13"/>
                      <a:pt x="128" y="13"/>
                      <a:pt x="128" y="12"/>
                    </a:cubicBezTo>
                    <a:moveTo>
                      <a:pt x="135" y="0"/>
                    </a:moveTo>
                    <a:cubicBezTo>
                      <a:pt x="135" y="1"/>
                      <a:pt x="134" y="1"/>
                      <a:pt x="134" y="2"/>
                    </a:cubicBezTo>
                    <a:cubicBezTo>
                      <a:pt x="134" y="3"/>
                      <a:pt x="134" y="3"/>
                      <a:pt x="134" y="3"/>
                    </a:cubicBezTo>
                    <a:cubicBezTo>
                      <a:pt x="135" y="2"/>
                      <a:pt x="136" y="1"/>
                      <a:pt x="136" y="0"/>
                    </a:cubicBezTo>
                    <a:cubicBezTo>
                      <a:pt x="136" y="0"/>
                      <a:pt x="136" y="0"/>
                      <a:pt x="1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6" name="Freeform 9369"/>
              <p:cNvSpPr>
                <a:spLocks noEditPoints="1"/>
              </p:cNvSpPr>
              <p:nvPr/>
            </p:nvSpPr>
            <p:spPr bwMode="auto">
              <a:xfrm>
                <a:off x="-706" y="3651"/>
                <a:ext cx="163" cy="274"/>
              </a:xfrm>
              <a:custGeom>
                <a:avLst/>
                <a:gdLst>
                  <a:gd name="T0" fmla="*/ 6 w 69"/>
                  <a:gd name="T1" fmla="*/ 113 h 116"/>
                  <a:gd name="T2" fmla="*/ 0 w 69"/>
                  <a:gd name="T3" fmla="*/ 111 h 116"/>
                  <a:gd name="T4" fmla="*/ 0 w 69"/>
                  <a:gd name="T5" fmla="*/ 112 h 116"/>
                  <a:gd name="T6" fmla="*/ 3 w 69"/>
                  <a:gd name="T7" fmla="*/ 114 h 116"/>
                  <a:gd name="T8" fmla="*/ 5 w 69"/>
                  <a:gd name="T9" fmla="*/ 115 h 116"/>
                  <a:gd name="T10" fmla="*/ 5 w 69"/>
                  <a:gd name="T11" fmla="*/ 115 h 116"/>
                  <a:gd name="T12" fmla="*/ 8 w 69"/>
                  <a:gd name="T13" fmla="*/ 109 h 116"/>
                  <a:gd name="T14" fmla="*/ 9 w 69"/>
                  <a:gd name="T15" fmla="*/ 108 h 116"/>
                  <a:gd name="T16" fmla="*/ 9 w 69"/>
                  <a:gd name="T17" fmla="*/ 107 h 116"/>
                  <a:gd name="T18" fmla="*/ 9 w 69"/>
                  <a:gd name="T19" fmla="*/ 107 h 116"/>
                  <a:gd name="T20" fmla="*/ 16 w 69"/>
                  <a:gd name="T21" fmla="*/ 97 h 116"/>
                  <a:gd name="T22" fmla="*/ 9 w 69"/>
                  <a:gd name="T23" fmla="*/ 107 h 116"/>
                  <a:gd name="T24" fmla="*/ 16 w 69"/>
                  <a:gd name="T25" fmla="*/ 97 h 116"/>
                  <a:gd name="T26" fmla="*/ 17 w 69"/>
                  <a:gd name="T27" fmla="*/ 95 h 116"/>
                  <a:gd name="T28" fmla="*/ 16 w 69"/>
                  <a:gd name="T29" fmla="*/ 97 h 116"/>
                  <a:gd name="T30" fmla="*/ 17 w 69"/>
                  <a:gd name="T31" fmla="*/ 95 h 116"/>
                  <a:gd name="T32" fmla="*/ 17 w 69"/>
                  <a:gd name="T33" fmla="*/ 95 h 116"/>
                  <a:gd name="T34" fmla="*/ 19 w 69"/>
                  <a:gd name="T35" fmla="*/ 92 h 116"/>
                  <a:gd name="T36" fmla="*/ 22 w 69"/>
                  <a:gd name="T37" fmla="*/ 86 h 116"/>
                  <a:gd name="T38" fmla="*/ 23 w 69"/>
                  <a:gd name="T39" fmla="*/ 85 h 116"/>
                  <a:gd name="T40" fmla="*/ 25 w 69"/>
                  <a:gd name="T41" fmla="*/ 81 h 116"/>
                  <a:gd name="T42" fmla="*/ 28 w 69"/>
                  <a:gd name="T43" fmla="*/ 77 h 116"/>
                  <a:gd name="T44" fmla="*/ 26 w 69"/>
                  <a:gd name="T45" fmla="*/ 81 h 116"/>
                  <a:gd name="T46" fmla="*/ 28 w 69"/>
                  <a:gd name="T47" fmla="*/ 77 h 116"/>
                  <a:gd name="T48" fmla="*/ 31 w 69"/>
                  <a:gd name="T49" fmla="*/ 72 h 116"/>
                  <a:gd name="T50" fmla="*/ 30 w 69"/>
                  <a:gd name="T51" fmla="*/ 75 h 116"/>
                  <a:gd name="T52" fmla="*/ 31 w 69"/>
                  <a:gd name="T53" fmla="*/ 72 h 116"/>
                  <a:gd name="T54" fmla="*/ 32 w 69"/>
                  <a:gd name="T55" fmla="*/ 71 h 116"/>
                  <a:gd name="T56" fmla="*/ 34 w 69"/>
                  <a:gd name="T57" fmla="*/ 67 h 116"/>
                  <a:gd name="T58" fmla="*/ 39 w 69"/>
                  <a:gd name="T59" fmla="*/ 59 h 116"/>
                  <a:gd name="T60" fmla="*/ 38 w 69"/>
                  <a:gd name="T61" fmla="*/ 61 h 116"/>
                  <a:gd name="T62" fmla="*/ 39 w 69"/>
                  <a:gd name="T63" fmla="*/ 59 h 116"/>
                  <a:gd name="T64" fmla="*/ 40 w 69"/>
                  <a:gd name="T65" fmla="*/ 58 h 116"/>
                  <a:gd name="T66" fmla="*/ 40 w 69"/>
                  <a:gd name="T67" fmla="*/ 58 h 116"/>
                  <a:gd name="T68" fmla="*/ 46 w 69"/>
                  <a:gd name="T69" fmla="*/ 48 h 116"/>
                  <a:gd name="T70" fmla="*/ 42 w 69"/>
                  <a:gd name="T71" fmla="*/ 54 h 116"/>
                  <a:gd name="T72" fmla="*/ 46 w 69"/>
                  <a:gd name="T73" fmla="*/ 48 h 116"/>
                  <a:gd name="T74" fmla="*/ 47 w 69"/>
                  <a:gd name="T75" fmla="*/ 47 h 116"/>
                  <a:gd name="T76" fmla="*/ 47 w 69"/>
                  <a:gd name="T77" fmla="*/ 47 h 116"/>
                  <a:gd name="T78" fmla="*/ 51 w 69"/>
                  <a:gd name="T79" fmla="*/ 40 h 116"/>
                  <a:gd name="T80" fmla="*/ 48 w 69"/>
                  <a:gd name="T81" fmla="*/ 44 h 116"/>
                  <a:gd name="T82" fmla="*/ 51 w 69"/>
                  <a:gd name="T83" fmla="*/ 40 h 116"/>
                  <a:gd name="T84" fmla="*/ 54 w 69"/>
                  <a:gd name="T85" fmla="*/ 35 h 116"/>
                  <a:gd name="T86" fmla="*/ 59 w 69"/>
                  <a:gd name="T87" fmla="*/ 27 h 116"/>
                  <a:gd name="T88" fmla="*/ 69 w 69"/>
                  <a:gd name="T89" fmla="*/ 0 h 116"/>
                  <a:gd name="T90" fmla="*/ 69 w 69"/>
                  <a:gd name="T9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9" h="116">
                    <a:moveTo>
                      <a:pt x="9" y="108"/>
                    </a:moveTo>
                    <a:cubicBezTo>
                      <a:pt x="6" y="113"/>
                      <a:pt x="6" y="113"/>
                      <a:pt x="6" y="113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1" y="113"/>
                      <a:pt x="0" y="112"/>
                      <a:pt x="0" y="111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1" y="113"/>
                      <a:pt x="3" y="114"/>
                    </a:cubicBezTo>
                    <a:cubicBezTo>
                      <a:pt x="4" y="115"/>
                      <a:pt x="6" y="116"/>
                      <a:pt x="6" y="116"/>
                    </a:cubicBezTo>
                    <a:cubicBezTo>
                      <a:pt x="6" y="116"/>
                      <a:pt x="6" y="116"/>
                      <a:pt x="5" y="115"/>
                    </a:cubicBezTo>
                    <a:cubicBezTo>
                      <a:pt x="5" y="115"/>
                      <a:pt x="5" y="115"/>
                      <a:pt x="5" y="115"/>
                    </a:cubicBezTo>
                    <a:cubicBezTo>
                      <a:pt x="5" y="115"/>
                      <a:pt x="5" y="115"/>
                      <a:pt x="5" y="115"/>
                    </a:cubicBezTo>
                    <a:cubicBezTo>
                      <a:pt x="6" y="114"/>
                      <a:pt x="6" y="114"/>
                      <a:pt x="6" y="114"/>
                    </a:cubicBezTo>
                    <a:cubicBezTo>
                      <a:pt x="8" y="109"/>
                      <a:pt x="8" y="109"/>
                      <a:pt x="8" y="109"/>
                    </a:cubicBezTo>
                    <a:cubicBezTo>
                      <a:pt x="9" y="108"/>
                      <a:pt x="9" y="108"/>
                      <a:pt x="9" y="108"/>
                    </a:cubicBezTo>
                    <a:cubicBezTo>
                      <a:pt x="9" y="108"/>
                      <a:pt x="9" y="108"/>
                      <a:pt x="9" y="108"/>
                    </a:cubicBezTo>
                    <a:moveTo>
                      <a:pt x="9" y="107"/>
                    </a:move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moveTo>
                      <a:pt x="16" y="97"/>
                    </a:moveTo>
                    <a:cubicBezTo>
                      <a:pt x="14" y="100"/>
                      <a:pt x="12" y="103"/>
                      <a:pt x="10" y="106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16" y="97"/>
                      <a:pt x="16" y="97"/>
                      <a:pt x="16" y="97"/>
                    </a:cubicBezTo>
                    <a:cubicBezTo>
                      <a:pt x="16" y="97"/>
                      <a:pt x="16" y="97"/>
                      <a:pt x="16" y="97"/>
                    </a:cubicBezTo>
                    <a:moveTo>
                      <a:pt x="17" y="95"/>
                    </a:moveTo>
                    <a:cubicBezTo>
                      <a:pt x="16" y="96"/>
                      <a:pt x="16" y="96"/>
                      <a:pt x="16" y="96"/>
                    </a:cubicBezTo>
                    <a:cubicBezTo>
                      <a:pt x="16" y="97"/>
                      <a:pt x="16" y="97"/>
                      <a:pt x="16" y="97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7" y="95"/>
                      <a:pt x="17" y="95"/>
                      <a:pt x="17" y="95"/>
                    </a:cubicBezTo>
                    <a:moveTo>
                      <a:pt x="22" y="86"/>
                    </a:moveTo>
                    <a:cubicBezTo>
                      <a:pt x="21" y="89"/>
                      <a:pt x="19" y="92"/>
                      <a:pt x="17" y="95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20" y="90"/>
                      <a:pt x="21" y="88"/>
                      <a:pt x="23" y="86"/>
                    </a:cubicBezTo>
                    <a:cubicBezTo>
                      <a:pt x="23" y="86"/>
                      <a:pt x="23" y="86"/>
                      <a:pt x="22" y="86"/>
                    </a:cubicBezTo>
                    <a:moveTo>
                      <a:pt x="25" y="81"/>
                    </a:moveTo>
                    <a:cubicBezTo>
                      <a:pt x="25" y="83"/>
                      <a:pt x="24" y="84"/>
                      <a:pt x="23" y="85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4"/>
                      <a:pt x="25" y="83"/>
                      <a:pt x="25" y="81"/>
                    </a:cubicBezTo>
                    <a:cubicBezTo>
                      <a:pt x="25" y="81"/>
                      <a:pt x="25" y="81"/>
                      <a:pt x="25" y="81"/>
                    </a:cubicBezTo>
                    <a:moveTo>
                      <a:pt x="28" y="77"/>
                    </a:moveTo>
                    <a:cubicBezTo>
                      <a:pt x="28" y="77"/>
                      <a:pt x="28" y="77"/>
                      <a:pt x="28" y="78"/>
                    </a:cubicBezTo>
                    <a:cubicBezTo>
                      <a:pt x="27" y="79"/>
                      <a:pt x="26" y="80"/>
                      <a:pt x="26" y="81"/>
                    </a:cubicBezTo>
                    <a:cubicBezTo>
                      <a:pt x="26" y="81"/>
                      <a:pt x="26" y="81"/>
                      <a:pt x="26" y="81"/>
                    </a:cubicBezTo>
                    <a:cubicBezTo>
                      <a:pt x="27" y="79"/>
                      <a:pt x="28" y="78"/>
                      <a:pt x="28" y="77"/>
                    </a:cubicBezTo>
                    <a:cubicBezTo>
                      <a:pt x="28" y="77"/>
                      <a:pt x="28" y="77"/>
                      <a:pt x="28" y="77"/>
                    </a:cubicBezTo>
                    <a:moveTo>
                      <a:pt x="31" y="72"/>
                    </a:moveTo>
                    <a:cubicBezTo>
                      <a:pt x="30" y="73"/>
                      <a:pt x="30" y="74"/>
                      <a:pt x="29" y="75"/>
                    </a:cubicBezTo>
                    <a:cubicBezTo>
                      <a:pt x="29" y="75"/>
                      <a:pt x="30" y="75"/>
                      <a:pt x="30" y="75"/>
                    </a:cubicBezTo>
                    <a:cubicBezTo>
                      <a:pt x="30" y="74"/>
                      <a:pt x="31" y="73"/>
                      <a:pt x="31" y="72"/>
                    </a:cubicBezTo>
                    <a:cubicBezTo>
                      <a:pt x="31" y="72"/>
                      <a:pt x="31" y="72"/>
                      <a:pt x="31" y="72"/>
                    </a:cubicBezTo>
                    <a:moveTo>
                      <a:pt x="34" y="67"/>
                    </a:moveTo>
                    <a:cubicBezTo>
                      <a:pt x="33" y="68"/>
                      <a:pt x="33" y="70"/>
                      <a:pt x="32" y="71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3" y="70"/>
                      <a:pt x="34" y="68"/>
                      <a:pt x="34" y="67"/>
                    </a:cubicBezTo>
                    <a:cubicBezTo>
                      <a:pt x="34" y="67"/>
                      <a:pt x="34" y="67"/>
                      <a:pt x="34" y="67"/>
                    </a:cubicBezTo>
                    <a:moveTo>
                      <a:pt x="39" y="59"/>
                    </a:moveTo>
                    <a:cubicBezTo>
                      <a:pt x="39" y="60"/>
                      <a:pt x="38" y="60"/>
                      <a:pt x="38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9" y="60"/>
                      <a:pt x="39" y="59"/>
                    </a:cubicBezTo>
                    <a:cubicBezTo>
                      <a:pt x="39" y="59"/>
                      <a:pt x="39" y="59"/>
                      <a:pt x="39" y="59"/>
                    </a:cubicBezTo>
                    <a:moveTo>
                      <a:pt x="40" y="58"/>
                    </a:move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moveTo>
                      <a:pt x="46" y="48"/>
                    </a:moveTo>
                    <a:cubicBezTo>
                      <a:pt x="45" y="50"/>
                      <a:pt x="43" y="52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3" y="52"/>
                      <a:pt x="45" y="50"/>
                      <a:pt x="46" y="48"/>
                    </a:cubicBezTo>
                    <a:cubicBezTo>
                      <a:pt x="46" y="48"/>
                      <a:pt x="46" y="48"/>
                      <a:pt x="46" y="48"/>
                    </a:cubicBezTo>
                    <a:moveTo>
                      <a:pt x="47" y="47"/>
                    </a:move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moveTo>
                      <a:pt x="51" y="40"/>
                    </a:moveTo>
                    <a:cubicBezTo>
                      <a:pt x="50" y="41"/>
                      <a:pt x="49" y="43"/>
                      <a:pt x="48" y="44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49" y="43"/>
                      <a:pt x="50" y="41"/>
                      <a:pt x="51" y="40"/>
                    </a:cubicBezTo>
                    <a:cubicBezTo>
                      <a:pt x="51" y="40"/>
                      <a:pt x="51" y="40"/>
                      <a:pt x="51" y="40"/>
                    </a:cubicBezTo>
                    <a:moveTo>
                      <a:pt x="59" y="27"/>
                    </a:moveTo>
                    <a:cubicBezTo>
                      <a:pt x="57" y="30"/>
                      <a:pt x="56" y="32"/>
                      <a:pt x="54" y="35"/>
                    </a:cubicBezTo>
                    <a:cubicBezTo>
                      <a:pt x="54" y="35"/>
                      <a:pt x="54" y="35"/>
                      <a:pt x="54" y="35"/>
                    </a:cubicBezTo>
                    <a:cubicBezTo>
                      <a:pt x="56" y="32"/>
                      <a:pt x="57" y="30"/>
                      <a:pt x="59" y="27"/>
                    </a:cubicBezTo>
                    <a:cubicBezTo>
                      <a:pt x="59" y="27"/>
                      <a:pt x="59" y="27"/>
                      <a:pt x="59" y="27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7" name="Freeform 9370"/>
              <p:cNvSpPr>
                <a:spLocks noEditPoints="1"/>
              </p:cNvSpPr>
              <p:nvPr/>
            </p:nvSpPr>
            <p:spPr bwMode="auto">
              <a:xfrm>
                <a:off x="-685" y="3712"/>
                <a:ext cx="121" cy="194"/>
              </a:xfrm>
              <a:custGeom>
                <a:avLst/>
                <a:gdLst>
                  <a:gd name="T0" fmla="*/ 0 w 51"/>
                  <a:gd name="T1" fmla="*/ 82 h 82"/>
                  <a:gd name="T2" fmla="*/ 0 w 51"/>
                  <a:gd name="T3" fmla="*/ 81 h 82"/>
                  <a:gd name="T4" fmla="*/ 0 w 51"/>
                  <a:gd name="T5" fmla="*/ 81 h 82"/>
                  <a:gd name="T6" fmla="*/ 0 w 51"/>
                  <a:gd name="T7" fmla="*/ 81 h 82"/>
                  <a:gd name="T8" fmla="*/ 0 w 51"/>
                  <a:gd name="T9" fmla="*/ 81 h 82"/>
                  <a:gd name="T10" fmla="*/ 7 w 51"/>
                  <a:gd name="T11" fmla="*/ 71 h 82"/>
                  <a:gd name="T12" fmla="*/ 7 w 51"/>
                  <a:gd name="T13" fmla="*/ 71 h 82"/>
                  <a:gd name="T14" fmla="*/ 8 w 51"/>
                  <a:gd name="T15" fmla="*/ 69 h 82"/>
                  <a:gd name="T16" fmla="*/ 8 w 51"/>
                  <a:gd name="T17" fmla="*/ 69 h 82"/>
                  <a:gd name="T18" fmla="*/ 8 w 51"/>
                  <a:gd name="T19" fmla="*/ 69 h 82"/>
                  <a:gd name="T20" fmla="*/ 13 w 51"/>
                  <a:gd name="T21" fmla="*/ 60 h 82"/>
                  <a:gd name="T22" fmla="*/ 14 w 51"/>
                  <a:gd name="T23" fmla="*/ 59 h 82"/>
                  <a:gd name="T24" fmla="*/ 17 w 51"/>
                  <a:gd name="T25" fmla="*/ 55 h 82"/>
                  <a:gd name="T26" fmla="*/ 16 w 51"/>
                  <a:gd name="T27" fmla="*/ 55 h 82"/>
                  <a:gd name="T28" fmla="*/ 17 w 51"/>
                  <a:gd name="T29" fmla="*/ 55 h 82"/>
                  <a:gd name="T30" fmla="*/ 19 w 51"/>
                  <a:gd name="T31" fmla="*/ 51 h 82"/>
                  <a:gd name="T32" fmla="*/ 21 w 51"/>
                  <a:gd name="T33" fmla="*/ 49 h 82"/>
                  <a:gd name="T34" fmla="*/ 23 w 51"/>
                  <a:gd name="T35" fmla="*/ 45 h 82"/>
                  <a:gd name="T36" fmla="*/ 22 w 51"/>
                  <a:gd name="T37" fmla="*/ 46 h 82"/>
                  <a:gd name="T38" fmla="*/ 23 w 51"/>
                  <a:gd name="T39" fmla="*/ 45 h 82"/>
                  <a:gd name="T40" fmla="*/ 25 w 51"/>
                  <a:gd name="T41" fmla="*/ 41 h 82"/>
                  <a:gd name="T42" fmla="*/ 29 w 51"/>
                  <a:gd name="T43" fmla="*/ 35 h 82"/>
                  <a:gd name="T44" fmla="*/ 31 w 51"/>
                  <a:gd name="T45" fmla="*/ 32 h 82"/>
                  <a:gd name="T46" fmla="*/ 30 w 51"/>
                  <a:gd name="T47" fmla="*/ 33 h 82"/>
                  <a:gd name="T48" fmla="*/ 31 w 51"/>
                  <a:gd name="T49" fmla="*/ 32 h 82"/>
                  <a:gd name="T50" fmla="*/ 31 w 51"/>
                  <a:gd name="T51" fmla="*/ 32 h 82"/>
                  <a:gd name="T52" fmla="*/ 33 w 51"/>
                  <a:gd name="T53" fmla="*/ 28 h 82"/>
                  <a:gd name="T54" fmla="*/ 38 w 51"/>
                  <a:gd name="T55" fmla="*/ 21 h 82"/>
                  <a:gd name="T56" fmla="*/ 37 w 51"/>
                  <a:gd name="T57" fmla="*/ 22 h 82"/>
                  <a:gd name="T58" fmla="*/ 38 w 51"/>
                  <a:gd name="T59" fmla="*/ 21 h 82"/>
                  <a:gd name="T60" fmla="*/ 38 w 51"/>
                  <a:gd name="T61" fmla="*/ 21 h 82"/>
                  <a:gd name="T62" fmla="*/ 39 w 51"/>
                  <a:gd name="T63" fmla="*/ 18 h 82"/>
                  <a:gd name="T64" fmla="*/ 45 w 51"/>
                  <a:gd name="T65" fmla="*/ 9 h 82"/>
                  <a:gd name="T66" fmla="*/ 42 w 51"/>
                  <a:gd name="T67" fmla="*/ 14 h 82"/>
                  <a:gd name="T68" fmla="*/ 45 w 51"/>
                  <a:gd name="T69" fmla="*/ 9 h 82"/>
                  <a:gd name="T70" fmla="*/ 50 w 51"/>
                  <a:gd name="T71" fmla="*/ 1 h 82"/>
                  <a:gd name="T72" fmla="*/ 51 w 51"/>
                  <a:gd name="T7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1" h="82">
                    <a:moveTo>
                      <a:pt x="0" y="81"/>
                    </a:moveTo>
                    <a:cubicBezTo>
                      <a:pt x="0" y="82"/>
                      <a:pt x="0" y="82"/>
                      <a:pt x="0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moveTo>
                      <a:pt x="0" y="81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moveTo>
                      <a:pt x="7" y="70"/>
                    </a:move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0"/>
                    </a:cubicBezTo>
                    <a:moveTo>
                      <a:pt x="8" y="69"/>
                    </a:move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moveTo>
                      <a:pt x="14" y="59"/>
                    </a:moveTo>
                    <a:cubicBezTo>
                      <a:pt x="14" y="59"/>
                      <a:pt x="14" y="59"/>
                      <a:pt x="13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59"/>
                      <a:pt x="14" y="59"/>
                    </a:cubicBezTo>
                    <a:cubicBezTo>
                      <a:pt x="14" y="59"/>
                      <a:pt x="14" y="59"/>
                      <a:pt x="14" y="59"/>
                    </a:cubicBezTo>
                    <a:moveTo>
                      <a:pt x="17" y="55"/>
                    </a:moveTo>
                    <a:cubicBezTo>
                      <a:pt x="17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7" y="55"/>
                      <a:pt x="17" y="55"/>
                      <a:pt x="17" y="55"/>
                    </a:cubicBezTo>
                    <a:cubicBezTo>
                      <a:pt x="17" y="55"/>
                      <a:pt x="17" y="55"/>
                      <a:pt x="17" y="55"/>
                    </a:cubicBezTo>
                    <a:moveTo>
                      <a:pt x="20" y="49"/>
                    </a:moveTo>
                    <a:cubicBezTo>
                      <a:pt x="20" y="49"/>
                      <a:pt x="20" y="50"/>
                      <a:pt x="19" y="5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20" y="50"/>
                      <a:pt x="20" y="49"/>
                      <a:pt x="21" y="49"/>
                    </a:cubicBezTo>
                    <a:cubicBezTo>
                      <a:pt x="21" y="49"/>
                      <a:pt x="20" y="49"/>
                      <a:pt x="20" y="49"/>
                    </a:cubicBezTo>
                    <a:moveTo>
                      <a:pt x="23" y="45"/>
                    </a:moveTo>
                    <a:cubicBezTo>
                      <a:pt x="22" y="45"/>
                      <a:pt x="22" y="46"/>
                      <a:pt x="22" y="46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2" y="46"/>
                      <a:pt x="23" y="45"/>
                      <a:pt x="23" y="45"/>
                    </a:cubicBezTo>
                    <a:cubicBezTo>
                      <a:pt x="23" y="45"/>
                      <a:pt x="23" y="45"/>
                      <a:pt x="23" y="45"/>
                    </a:cubicBezTo>
                    <a:moveTo>
                      <a:pt x="29" y="35"/>
                    </a:moveTo>
                    <a:cubicBezTo>
                      <a:pt x="28" y="37"/>
                      <a:pt x="26" y="39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7" y="39"/>
                      <a:pt x="28" y="37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moveTo>
                      <a:pt x="31" y="32"/>
                    </a:move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3"/>
                      <a:pt x="31" y="33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33" y="28"/>
                    </a:moveTo>
                    <a:cubicBezTo>
                      <a:pt x="32" y="30"/>
                      <a:pt x="32" y="31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1"/>
                      <a:pt x="32" y="30"/>
                      <a:pt x="33" y="28"/>
                    </a:cubicBezTo>
                    <a:cubicBezTo>
                      <a:pt x="33" y="28"/>
                      <a:pt x="33" y="28"/>
                      <a:pt x="33" y="28"/>
                    </a:cubicBezTo>
                    <a:moveTo>
                      <a:pt x="38" y="21"/>
                    </a:moveTo>
                    <a:cubicBezTo>
                      <a:pt x="37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7" y="22"/>
                      <a:pt x="37" y="21"/>
                      <a:pt x="38" y="21"/>
                    </a:cubicBezTo>
                    <a:cubicBezTo>
                      <a:pt x="38" y="21"/>
                      <a:pt x="38" y="21"/>
                      <a:pt x="38" y="21"/>
                    </a:cubicBezTo>
                    <a:moveTo>
                      <a:pt x="39" y="18"/>
                    </a:moveTo>
                    <a:cubicBezTo>
                      <a:pt x="39" y="19"/>
                      <a:pt x="38" y="20"/>
                      <a:pt x="38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20"/>
                      <a:pt x="39" y="19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45" y="9"/>
                    </a:moveTo>
                    <a:cubicBezTo>
                      <a:pt x="44" y="11"/>
                      <a:pt x="43" y="12"/>
                      <a:pt x="42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3" y="12"/>
                      <a:pt x="44" y="11"/>
                      <a:pt x="45" y="9"/>
                    </a:cubicBezTo>
                    <a:cubicBezTo>
                      <a:pt x="45" y="9"/>
                      <a:pt x="45" y="9"/>
                      <a:pt x="45" y="9"/>
                    </a:cubicBezTo>
                    <a:moveTo>
                      <a:pt x="51" y="0"/>
                    </a:moveTo>
                    <a:cubicBezTo>
                      <a:pt x="51" y="0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1" y="0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8" name="Freeform 9371"/>
              <p:cNvSpPr>
                <a:spLocks/>
              </p:cNvSpPr>
              <p:nvPr/>
            </p:nvSpPr>
            <p:spPr bwMode="auto">
              <a:xfrm>
                <a:off x="-706" y="39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9" name="Freeform 9372"/>
              <p:cNvSpPr>
                <a:spLocks noEditPoints="1"/>
              </p:cNvSpPr>
              <p:nvPr/>
            </p:nvSpPr>
            <p:spPr bwMode="auto">
              <a:xfrm>
                <a:off x="-604" y="3552"/>
                <a:ext cx="120" cy="196"/>
              </a:xfrm>
              <a:custGeom>
                <a:avLst/>
                <a:gdLst>
                  <a:gd name="T0" fmla="*/ 0 w 120"/>
                  <a:gd name="T1" fmla="*/ 196 h 196"/>
                  <a:gd name="T2" fmla="*/ 7 w 120"/>
                  <a:gd name="T3" fmla="*/ 186 h 196"/>
                  <a:gd name="T4" fmla="*/ 23 w 120"/>
                  <a:gd name="T5" fmla="*/ 156 h 196"/>
                  <a:gd name="T6" fmla="*/ 14 w 120"/>
                  <a:gd name="T7" fmla="*/ 175 h 196"/>
                  <a:gd name="T8" fmla="*/ 23 w 120"/>
                  <a:gd name="T9" fmla="*/ 156 h 196"/>
                  <a:gd name="T10" fmla="*/ 23 w 120"/>
                  <a:gd name="T11" fmla="*/ 156 h 196"/>
                  <a:gd name="T12" fmla="*/ 23 w 120"/>
                  <a:gd name="T13" fmla="*/ 156 h 196"/>
                  <a:gd name="T14" fmla="*/ 23 w 120"/>
                  <a:gd name="T15" fmla="*/ 156 h 196"/>
                  <a:gd name="T16" fmla="*/ 26 w 120"/>
                  <a:gd name="T17" fmla="*/ 156 h 196"/>
                  <a:gd name="T18" fmla="*/ 30 w 120"/>
                  <a:gd name="T19" fmla="*/ 146 h 196"/>
                  <a:gd name="T20" fmla="*/ 40 w 120"/>
                  <a:gd name="T21" fmla="*/ 132 h 196"/>
                  <a:gd name="T22" fmla="*/ 40 w 120"/>
                  <a:gd name="T23" fmla="*/ 130 h 196"/>
                  <a:gd name="T24" fmla="*/ 42 w 120"/>
                  <a:gd name="T25" fmla="*/ 130 h 196"/>
                  <a:gd name="T26" fmla="*/ 47 w 120"/>
                  <a:gd name="T27" fmla="*/ 118 h 196"/>
                  <a:gd name="T28" fmla="*/ 47 w 120"/>
                  <a:gd name="T29" fmla="*/ 120 h 196"/>
                  <a:gd name="T30" fmla="*/ 47 w 120"/>
                  <a:gd name="T31" fmla="*/ 118 h 196"/>
                  <a:gd name="T32" fmla="*/ 47 w 120"/>
                  <a:gd name="T33" fmla="*/ 118 h 196"/>
                  <a:gd name="T34" fmla="*/ 49 w 120"/>
                  <a:gd name="T35" fmla="*/ 115 h 196"/>
                  <a:gd name="T36" fmla="*/ 54 w 120"/>
                  <a:gd name="T37" fmla="*/ 108 h 196"/>
                  <a:gd name="T38" fmla="*/ 49 w 120"/>
                  <a:gd name="T39" fmla="*/ 115 h 196"/>
                  <a:gd name="T40" fmla="*/ 54 w 120"/>
                  <a:gd name="T41" fmla="*/ 108 h 196"/>
                  <a:gd name="T42" fmla="*/ 54 w 120"/>
                  <a:gd name="T43" fmla="*/ 108 h 196"/>
                  <a:gd name="T44" fmla="*/ 54 w 120"/>
                  <a:gd name="T45" fmla="*/ 106 h 196"/>
                  <a:gd name="T46" fmla="*/ 59 w 120"/>
                  <a:gd name="T47" fmla="*/ 101 h 196"/>
                  <a:gd name="T48" fmla="*/ 59 w 120"/>
                  <a:gd name="T49" fmla="*/ 99 h 196"/>
                  <a:gd name="T50" fmla="*/ 59 w 120"/>
                  <a:gd name="T51" fmla="*/ 99 h 196"/>
                  <a:gd name="T52" fmla="*/ 59 w 120"/>
                  <a:gd name="T53" fmla="*/ 99 h 196"/>
                  <a:gd name="T54" fmla="*/ 61 w 120"/>
                  <a:gd name="T55" fmla="*/ 97 h 196"/>
                  <a:gd name="T56" fmla="*/ 61 w 120"/>
                  <a:gd name="T57" fmla="*/ 97 h 196"/>
                  <a:gd name="T58" fmla="*/ 61 w 120"/>
                  <a:gd name="T59" fmla="*/ 97 h 196"/>
                  <a:gd name="T60" fmla="*/ 61 w 120"/>
                  <a:gd name="T61" fmla="*/ 97 h 196"/>
                  <a:gd name="T62" fmla="*/ 63 w 120"/>
                  <a:gd name="T63" fmla="*/ 94 h 196"/>
                  <a:gd name="T64" fmla="*/ 66 w 120"/>
                  <a:gd name="T65" fmla="*/ 90 h 196"/>
                  <a:gd name="T66" fmla="*/ 63 w 120"/>
                  <a:gd name="T67" fmla="*/ 92 h 196"/>
                  <a:gd name="T68" fmla="*/ 66 w 120"/>
                  <a:gd name="T69" fmla="*/ 90 h 196"/>
                  <a:gd name="T70" fmla="*/ 66 w 120"/>
                  <a:gd name="T71" fmla="*/ 90 h 196"/>
                  <a:gd name="T72" fmla="*/ 73 w 120"/>
                  <a:gd name="T73" fmla="*/ 75 h 196"/>
                  <a:gd name="T74" fmla="*/ 68 w 120"/>
                  <a:gd name="T75" fmla="*/ 87 h 196"/>
                  <a:gd name="T76" fmla="*/ 73 w 120"/>
                  <a:gd name="T77" fmla="*/ 75 h 196"/>
                  <a:gd name="T78" fmla="*/ 80 w 120"/>
                  <a:gd name="T79" fmla="*/ 66 h 196"/>
                  <a:gd name="T80" fmla="*/ 82 w 120"/>
                  <a:gd name="T81" fmla="*/ 64 h 196"/>
                  <a:gd name="T82" fmla="*/ 82 w 120"/>
                  <a:gd name="T83" fmla="*/ 61 h 196"/>
                  <a:gd name="T84" fmla="*/ 82 w 120"/>
                  <a:gd name="T85" fmla="*/ 64 h 196"/>
                  <a:gd name="T86" fmla="*/ 82 w 120"/>
                  <a:gd name="T87" fmla="*/ 61 h 196"/>
                  <a:gd name="T88" fmla="*/ 89 w 120"/>
                  <a:gd name="T89" fmla="*/ 52 h 196"/>
                  <a:gd name="T90" fmla="*/ 89 w 120"/>
                  <a:gd name="T91" fmla="*/ 49 h 196"/>
                  <a:gd name="T92" fmla="*/ 99 w 120"/>
                  <a:gd name="T93" fmla="*/ 33 h 196"/>
                  <a:gd name="T94" fmla="*/ 96 w 120"/>
                  <a:gd name="T95" fmla="*/ 38 h 196"/>
                  <a:gd name="T96" fmla="*/ 99 w 120"/>
                  <a:gd name="T97" fmla="*/ 33 h 196"/>
                  <a:gd name="T98" fmla="*/ 101 w 120"/>
                  <a:gd name="T99" fmla="*/ 33 h 196"/>
                  <a:gd name="T100" fmla="*/ 101 w 120"/>
                  <a:gd name="T101" fmla="*/ 33 h 196"/>
                  <a:gd name="T102" fmla="*/ 101 w 120"/>
                  <a:gd name="T103" fmla="*/ 33 h 196"/>
                  <a:gd name="T104" fmla="*/ 104 w 120"/>
                  <a:gd name="T105" fmla="*/ 26 h 196"/>
                  <a:gd name="T106" fmla="*/ 101 w 120"/>
                  <a:gd name="T107" fmla="*/ 30 h 196"/>
                  <a:gd name="T108" fmla="*/ 104 w 120"/>
                  <a:gd name="T109" fmla="*/ 26 h 196"/>
                  <a:gd name="T110" fmla="*/ 115 w 120"/>
                  <a:gd name="T111" fmla="*/ 7 h 196"/>
                  <a:gd name="T112" fmla="*/ 120 w 120"/>
                  <a:gd name="T113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0" h="196">
                    <a:moveTo>
                      <a:pt x="7" y="186"/>
                    </a:moveTo>
                    <a:lnTo>
                      <a:pt x="0" y="196"/>
                    </a:lnTo>
                    <a:lnTo>
                      <a:pt x="0" y="196"/>
                    </a:lnTo>
                    <a:lnTo>
                      <a:pt x="7" y="186"/>
                    </a:lnTo>
                    <a:lnTo>
                      <a:pt x="7" y="186"/>
                    </a:lnTo>
                    <a:close/>
                    <a:moveTo>
                      <a:pt x="23" y="156"/>
                    </a:moveTo>
                    <a:lnTo>
                      <a:pt x="14" y="175"/>
                    </a:lnTo>
                    <a:lnTo>
                      <a:pt x="14" y="175"/>
                    </a:lnTo>
                    <a:lnTo>
                      <a:pt x="23" y="156"/>
                    </a:lnTo>
                    <a:lnTo>
                      <a:pt x="23" y="156"/>
                    </a:lnTo>
                    <a:close/>
                    <a:moveTo>
                      <a:pt x="23" y="156"/>
                    </a:moveTo>
                    <a:lnTo>
                      <a:pt x="23" y="156"/>
                    </a:lnTo>
                    <a:lnTo>
                      <a:pt x="23" y="156"/>
                    </a:lnTo>
                    <a:lnTo>
                      <a:pt x="23" y="156"/>
                    </a:lnTo>
                    <a:close/>
                    <a:moveTo>
                      <a:pt x="26" y="156"/>
                    </a:moveTo>
                    <a:lnTo>
                      <a:pt x="23" y="156"/>
                    </a:lnTo>
                    <a:lnTo>
                      <a:pt x="26" y="156"/>
                    </a:lnTo>
                    <a:lnTo>
                      <a:pt x="26" y="156"/>
                    </a:lnTo>
                    <a:close/>
                    <a:moveTo>
                      <a:pt x="40" y="132"/>
                    </a:moveTo>
                    <a:lnTo>
                      <a:pt x="30" y="146"/>
                    </a:lnTo>
                    <a:lnTo>
                      <a:pt x="30" y="146"/>
                    </a:lnTo>
                    <a:lnTo>
                      <a:pt x="40" y="132"/>
                    </a:lnTo>
                    <a:close/>
                    <a:moveTo>
                      <a:pt x="42" y="130"/>
                    </a:moveTo>
                    <a:lnTo>
                      <a:pt x="40" y="130"/>
                    </a:lnTo>
                    <a:lnTo>
                      <a:pt x="40" y="130"/>
                    </a:lnTo>
                    <a:lnTo>
                      <a:pt x="42" y="130"/>
                    </a:lnTo>
                    <a:lnTo>
                      <a:pt x="42" y="130"/>
                    </a:lnTo>
                    <a:close/>
                    <a:moveTo>
                      <a:pt x="47" y="118"/>
                    </a:moveTo>
                    <a:lnTo>
                      <a:pt x="47" y="120"/>
                    </a:lnTo>
                    <a:lnTo>
                      <a:pt x="47" y="120"/>
                    </a:lnTo>
                    <a:lnTo>
                      <a:pt x="47" y="118"/>
                    </a:lnTo>
                    <a:lnTo>
                      <a:pt x="47" y="118"/>
                    </a:lnTo>
                    <a:close/>
                    <a:moveTo>
                      <a:pt x="49" y="115"/>
                    </a:moveTo>
                    <a:lnTo>
                      <a:pt x="47" y="118"/>
                    </a:lnTo>
                    <a:lnTo>
                      <a:pt x="47" y="118"/>
                    </a:lnTo>
                    <a:lnTo>
                      <a:pt x="49" y="115"/>
                    </a:lnTo>
                    <a:lnTo>
                      <a:pt x="49" y="115"/>
                    </a:lnTo>
                    <a:close/>
                    <a:moveTo>
                      <a:pt x="54" y="108"/>
                    </a:moveTo>
                    <a:lnTo>
                      <a:pt x="49" y="115"/>
                    </a:lnTo>
                    <a:lnTo>
                      <a:pt x="49" y="115"/>
                    </a:lnTo>
                    <a:lnTo>
                      <a:pt x="54" y="108"/>
                    </a:lnTo>
                    <a:lnTo>
                      <a:pt x="54" y="108"/>
                    </a:lnTo>
                    <a:close/>
                    <a:moveTo>
                      <a:pt x="54" y="106"/>
                    </a:moveTo>
                    <a:lnTo>
                      <a:pt x="54" y="108"/>
                    </a:lnTo>
                    <a:lnTo>
                      <a:pt x="54" y="106"/>
                    </a:lnTo>
                    <a:lnTo>
                      <a:pt x="54" y="106"/>
                    </a:lnTo>
                    <a:close/>
                    <a:moveTo>
                      <a:pt x="59" y="99"/>
                    </a:moveTo>
                    <a:lnTo>
                      <a:pt x="59" y="101"/>
                    </a:lnTo>
                    <a:lnTo>
                      <a:pt x="59" y="99"/>
                    </a:lnTo>
                    <a:lnTo>
                      <a:pt x="59" y="99"/>
                    </a:lnTo>
                    <a:close/>
                    <a:moveTo>
                      <a:pt x="59" y="99"/>
                    </a:move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close/>
                    <a:moveTo>
                      <a:pt x="61" y="97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close/>
                    <a:moveTo>
                      <a:pt x="63" y="94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3" y="94"/>
                    </a:lnTo>
                    <a:lnTo>
                      <a:pt x="63" y="94"/>
                    </a:lnTo>
                    <a:close/>
                    <a:moveTo>
                      <a:pt x="66" y="90"/>
                    </a:moveTo>
                    <a:lnTo>
                      <a:pt x="63" y="92"/>
                    </a:lnTo>
                    <a:lnTo>
                      <a:pt x="63" y="92"/>
                    </a:lnTo>
                    <a:lnTo>
                      <a:pt x="66" y="90"/>
                    </a:lnTo>
                    <a:close/>
                    <a:moveTo>
                      <a:pt x="66" y="90"/>
                    </a:moveTo>
                    <a:lnTo>
                      <a:pt x="66" y="90"/>
                    </a:lnTo>
                    <a:lnTo>
                      <a:pt x="66" y="90"/>
                    </a:lnTo>
                    <a:lnTo>
                      <a:pt x="66" y="90"/>
                    </a:lnTo>
                    <a:close/>
                    <a:moveTo>
                      <a:pt x="73" y="75"/>
                    </a:moveTo>
                    <a:lnTo>
                      <a:pt x="68" y="87"/>
                    </a:lnTo>
                    <a:lnTo>
                      <a:pt x="68" y="87"/>
                    </a:lnTo>
                    <a:lnTo>
                      <a:pt x="73" y="75"/>
                    </a:lnTo>
                    <a:lnTo>
                      <a:pt x="73" y="75"/>
                    </a:lnTo>
                    <a:close/>
                    <a:moveTo>
                      <a:pt x="82" y="64"/>
                    </a:moveTo>
                    <a:lnTo>
                      <a:pt x="80" y="66"/>
                    </a:lnTo>
                    <a:lnTo>
                      <a:pt x="80" y="66"/>
                    </a:lnTo>
                    <a:lnTo>
                      <a:pt x="82" y="64"/>
                    </a:lnTo>
                    <a:lnTo>
                      <a:pt x="82" y="64"/>
                    </a:lnTo>
                    <a:close/>
                    <a:moveTo>
                      <a:pt x="82" y="61"/>
                    </a:moveTo>
                    <a:lnTo>
                      <a:pt x="82" y="64"/>
                    </a:lnTo>
                    <a:lnTo>
                      <a:pt x="82" y="64"/>
                    </a:lnTo>
                    <a:lnTo>
                      <a:pt x="82" y="61"/>
                    </a:lnTo>
                    <a:lnTo>
                      <a:pt x="82" y="61"/>
                    </a:lnTo>
                    <a:close/>
                    <a:moveTo>
                      <a:pt x="89" y="49"/>
                    </a:moveTo>
                    <a:lnTo>
                      <a:pt x="89" y="52"/>
                    </a:lnTo>
                    <a:lnTo>
                      <a:pt x="89" y="52"/>
                    </a:lnTo>
                    <a:lnTo>
                      <a:pt x="89" y="49"/>
                    </a:lnTo>
                    <a:lnTo>
                      <a:pt x="89" y="49"/>
                    </a:lnTo>
                    <a:close/>
                    <a:moveTo>
                      <a:pt x="99" y="33"/>
                    </a:moveTo>
                    <a:lnTo>
                      <a:pt x="96" y="38"/>
                    </a:lnTo>
                    <a:lnTo>
                      <a:pt x="96" y="38"/>
                    </a:lnTo>
                    <a:lnTo>
                      <a:pt x="99" y="33"/>
                    </a:lnTo>
                    <a:lnTo>
                      <a:pt x="99" y="33"/>
                    </a:lnTo>
                    <a:close/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close/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lnTo>
                      <a:pt x="101" y="33"/>
                    </a:lnTo>
                    <a:close/>
                    <a:moveTo>
                      <a:pt x="104" y="26"/>
                    </a:moveTo>
                    <a:lnTo>
                      <a:pt x="101" y="30"/>
                    </a:lnTo>
                    <a:lnTo>
                      <a:pt x="101" y="30"/>
                    </a:lnTo>
                    <a:lnTo>
                      <a:pt x="104" y="26"/>
                    </a:lnTo>
                    <a:lnTo>
                      <a:pt x="104" y="26"/>
                    </a:lnTo>
                    <a:close/>
                    <a:moveTo>
                      <a:pt x="120" y="0"/>
                    </a:moveTo>
                    <a:lnTo>
                      <a:pt x="115" y="7"/>
                    </a:lnTo>
                    <a:lnTo>
                      <a:pt x="115" y="7"/>
                    </a:lnTo>
                    <a:lnTo>
                      <a:pt x="120" y="0"/>
                    </a:lnTo>
                    <a:lnTo>
                      <a:pt x="12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0" name="Freeform 9373"/>
              <p:cNvSpPr>
                <a:spLocks noEditPoints="1"/>
              </p:cNvSpPr>
              <p:nvPr/>
            </p:nvSpPr>
            <p:spPr bwMode="auto">
              <a:xfrm>
                <a:off x="-604" y="3552"/>
                <a:ext cx="120" cy="196"/>
              </a:xfrm>
              <a:custGeom>
                <a:avLst/>
                <a:gdLst>
                  <a:gd name="T0" fmla="*/ 0 w 120"/>
                  <a:gd name="T1" fmla="*/ 196 h 196"/>
                  <a:gd name="T2" fmla="*/ 7 w 120"/>
                  <a:gd name="T3" fmla="*/ 186 h 196"/>
                  <a:gd name="T4" fmla="*/ 23 w 120"/>
                  <a:gd name="T5" fmla="*/ 156 h 196"/>
                  <a:gd name="T6" fmla="*/ 14 w 120"/>
                  <a:gd name="T7" fmla="*/ 175 h 196"/>
                  <a:gd name="T8" fmla="*/ 23 w 120"/>
                  <a:gd name="T9" fmla="*/ 156 h 196"/>
                  <a:gd name="T10" fmla="*/ 23 w 120"/>
                  <a:gd name="T11" fmla="*/ 156 h 196"/>
                  <a:gd name="T12" fmla="*/ 23 w 120"/>
                  <a:gd name="T13" fmla="*/ 156 h 196"/>
                  <a:gd name="T14" fmla="*/ 23 w 120"/>
                  <a:gd name="T15" fmla="*/ 156 h 196"/>
                  <a:gd name="T16" fmla="*/ 26 w 120"/>
                  <a:gd name="T17" fmla="*/ 156 h 196"/>
                  <a:gd name="T18" fmla="*/ 30 w 120"/>
                  <a:gd name="T19" fmla="*/ 146 h 196"/>
                  <a:gd name="T20" fmla="*/ 40 w 120"/>
                  <a:gd name="T21" fmla="*/ 132 h 196"/>
                  <a:gd name="T22" fmla="*/ 40 w 120"/>
                  <a:gd name="T23" fmla="*/ 130 h 196"/>
                  <a:gd name="T24" fmla="*/ 42 w 120"/>
                  <a:gd name="T25" fmla="*/ 130 h 196"/>
                  <a:gd name="T26" fmla="*/ 47 w 120"/>
                  <a:gd name="T27" fmla="*/ 118 h 196"/>
                  <a:gd name="T28" fmla="*/ 47 w 120"/>
                  <a:gd name="T29" fmla="*/ 120 h 196"/>
                  <a:gd name="T30" fmla="*/ 47 w 120"/>
                  <a:gd name="T31" fmla="*/ 118 h 196"/>
                  <a:gd name="T32" fmla="*/ 47 w 120"/>
                  <a:gd name="T33" fmla="*/ 118 h 196"/>
                  <a:gd name="T34" fmla="*/ 49 w 120"/>
                  <a:gd name="T35" fmla="*/ 115 h 196"/>
                  <a:gd name="T36" fmla="*/ 54 w 120"/>
                  <a:gd name="T37" fmla="*/ 108 h 196"/>
                  <a:gd name="T38" fmla="*/ 49 w 120"/>
                  <a:gd name="T39" fmla="*/ 115 h 196"/>
                  <a:gd name="T40" fmla="*/ 54 w 120"/>
                  <a:gd name="T41" fmla="*/ 108 h 196"/>
                  <a:gd name="T42" fmla="*/ 54 w 120"/>
                  <a:gd name="T43" fmla="*/ 108 h 196"/>
                  <a:gd name="T44" fmla="*/ 54 w 120"/>
                  <a:gd name="T45" fmla="*/ 106 h 196"/>
                  <a:gd name="T46" fmla="*/ 59 w 120"/>
                  <a:gd name="T47" fmla="*/ 101 h 196"/>
                  <a:gd name="T48" fmla="*/ 59 w 120"/>
                  <a:gd name="T49" fmla="*/ 99 h 196"/>
                  <a:gd name="T50" fmla="*/ 59 w 120"/>
                  <a:gd name="T51" fmla="*/ 99 h 196"/>
                  <a:gd name="T52" fmla="*/ 59 w 120"/>
                  <a:gd name="T53" fmla="*/ 99 h 196"/>
                  <a:gd name="T54" fmla="*/ 61 w 120"/>
                  <a:gd name="T55" fmla="*/ 97 h 196"/>
                  <a:gd name="T56" fmla="*/ 61 w 120"/>
                  <a:gd name="T57" fmla="*/ 97 h 196"/>
                  <a:gd name="T58" fmla="*/ 61 w 120"/>
                  <a:gd name="T59" fmla="*/ 97 h 196"/>
                  <a:gd name="T60" fmla="*/ 61 w 120"/>
                  <a:gd name="T61" fmla="*/ 97 h 196"/>
                  <a:gd name="T62" fmla="*/ 63 w 120"/>
                  <a:gd name="T63" fmla="*/ 94 h 196"/>
                  <a:gd name="T64" fmla="*/ 66 w 120"/>
                  <a:gd name="T65" fmla="*/ 90 h 196"/>
                  <a:gd name="T66" fmla="*/ 63 w 120"/>
                  <a:gd name="T67" fmla="*/ 92 h 196"/>
                  <a:gd name="T68" fmla="*/ 66 w 120"/>
                  <a:gd name="T69" fmla="*/ 90 h 196"/>
                  <a:gd name="T70" fmla="*/ 66 w 120"/>
                  <a:gd name="T71" fmla="*/ 90 h 196"/>
                  <a:gd name="T72" fmla="*/ 73 w 120"/>
                  <a:gd name="T73" fmla="*/ 75 h 196"/>
                  <a:gd name="T74" fmla="*/ 68 w 120"/>
                  <a:gd name="T75" fmla="*/ 87 h 196"/>
                  <a:gd name="T76" fmla="*/ 73 w 120"/>
                  <a:gd name="T77" fmla="*/ 75 h 196"/>
                  <a:gd name="T78" fmla="*/ 80 w 120"/>
                  <a:gd name="T79" fmla="*/ 66 h 196"/>
                  <a:gd name="T80" fmla="*/ 82 w 120"/>
                  <a:gd name="T81" fmla="*/ 64 h 196"/>
                  <a:gd name="T82" fmla="*/ 82 w 120"/>
                  <a:gd name="T83" fmla="*/ 61 h 196"/>
                  <a:gd name="T84" fmla="*/ 82 w 120"/>
                  <a:gd name="T85" fmla="*/ 64 h 196"/>
                  <a:gd name="T86" fmla="*/ 82 w 120"/>
                  <a:gd name="T87" fmla="*/ 61 h 196"/>
                  <a:gd name="T88" fmla="*/ 89 w 120"/>
                  <a:gd name="T89" fmla="*/ 52 h 196"/>
                  <a:gd name="T90" fmla="*/ 89 w 120"/>
                  <a:gd name="T91" fmla="*/ 49 h 196"/>
                  <a:gd name="T92" fmla="*/ 99 w 120"/>
                  <a:gd name="T93" fmla="*/ 33 h 196"/>
                  <a:gd name="T94" fmla="*/ 96 w 120"/>
                  <a:gd name="T95" fmla="*/ 38 h 196"/>
                  <a:gd name="T96" fmla="*/ 99 w 120"/>
                  <a:gd name="T97" fmla="*/ 33 h 196"/>
                  <a:gd name="T98" fmla="*/ 101 w 120"/>
                  <a:gd name="T99" fmla="*/ 33 h 196"/>
                  <a:gd name="T100" fmla="*/ 101 w 120"/>
                  <a:gd name="T101" fmla="*/ 33 h 196"/>
                  <a:gd name="T102" fmla="*/ 101 w 120"/>
                  <a:gd name="T103" fmla="*/ 33 h 196"/>
                  <a:gd name="T104" fmla="*/ 104 w 120"/>
                  <a:gd name="T105" fmla="*/ 26 h 196"/>
                  <a:gd name="T106" fmla="*/ 101 w 120"/>
                  <a:gd name="T107" fmla="*/ 30 h 196"/>
                  <a:gd name="T108" fmla="*/ 104 w 120"/>
                  <a:gd name="T109" fmla="*/ 26 h 196"/>
                  <a:gd name="T110" fmla="*/ 115 w 120"/>
                  <a:gd name="T111" fmla="*/ 7 h 196"/>
                  <a:gd name="T112" fmla="*/ 120 w 120"/>
                  <a:gd name="T113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0" h="196">
                    <a:moveTo>
                      <a:pt x="7" y="186"/>
                    </a:moveTo>
                    <a:lnTo>
                      <a:pt x="0" y="196"/>
                    </a:lnTo>
                    <a:lnTo>
                      <a:pt x="0" y="196"/>
                    </a:lnTo>
                    <a:lnTo>
                      <a:pt x="7" y="186"/>
                    </a:lnTo>
                    <a:lnTo>
                      <a:pt x="7" y="186"/>
                    </a:lnTo>
                    <a:moveTo>
                      <a:pt x="23" y="156"/>
                    </a:moveTo>
                    <a:lnTo>
                      <a:pt x="14" y="175"/>
                    </a:lnTo>
                    <a:lnTo>
                      <a:pt x="14" y="175"/>
                    </a:lnTo>
                    <a:lnTo>
                      <a:pt x="23" y="156"/>
                    </a:lnTo>
                    <a:lnTo>
                      <a:pt x="23" y="156"/>
                    </a:lnTo>
                    <a:moveTo>
                      <a:pt x="23" y="156"/>
                    </a:moveTo>
                    <a:lnTo>
                      <a:pt x="23" y="156"/>
                    </a:lnTo>
                    <a:lnTo>
                      <a:pt x="23" y="156"/>
                    </a:lnTo>
                    <a:lnTo>
                      <a:pt x="23" y="156"/>
                    </a:lnTo>
                    <a:moveTo>
                      <a:pt x="26" y="156"/>
                    </a:moveTo>
                    <a:lnTo>
                      <a:pt x="23" y="156"/>
                    </a:lnTo>
                    <a:lnTo>
                      <a:pt x="26" y="156"/>
                    </a:lnTo>
                    <a:lnTo>
                      <a:pt x="26" y="156"/>
                    </a:lnTo>
                    <a:moveTo>
                      <a:pt x="40" y="132"/>
                    </a:moveTo>
                    <a:lnTo>
                      <a:pt x="30" y="146"/>
                    </a:lnTo>
                    <a:lnTo>
                      <a:pt x="30" y="146"/>
                    </a:lnTo>
                    <a:lnTo>
                      <a:pt x="40" y="132"/>
                    </a:lnTo>
                    <a:moveTo>
                      <a:pt x="42" y="130"/>
                    </a:moveTo>
                    <a:lnTo>
                      <a:pt x="40" y="130"/>
                    </a:lnTo>
                    <a:lnTo>
                      <a:pt x="40" y="130"/>
                    </a:lnTo>
                    <a:lnTo>
                      <a:pt x="42" y="130"/>
                    </a:lnTo>
                    <a:lnTo>
                      <a:pt x="42" y="130"/>
                    </a:lnTo>
                    <a:moveTo>
                      <a:pt x="47" y="118"/>
                    </a:moveTo>
                    <a:lnTo>
                      <a:pt x="47" y="120"/>
                    </a:lnTo>
                    <a:lnTo>
                      <a:pt x="47" y="120"/>
                    </a:lnTo>
                    <a:lnTo>
                      <a:pt x="47" y="118"/>
                    </a:lnTo>
                    <a:lnTo>
                      <a:pt x="47" y="118"/>
                    </a:lnTo>
                    <a:moveTo>
                      <a:pt x="49" y="115"/>
                    </a:moveTo>
                    <a:lnTo>
                      <a:pt x="47" y="118"/>
                    </a:lnTo>
                    <a:lnTo>
                      <a:pt x="47" y="118"/>
                    </a:lnTo>
                    <a:lnTo>
                      <a:pt x="49" y="115"/>
                    </a:lnTo>
                    <a:lnTo>
                      <a:pt x="49" y="115"/>
                    </a:lnTo>
                    <a:moveTo>
                      <a:pt x="54" y="108"/>
                    </a:moveTo>
                    <a:lnTo>
                      <a:pt x="49" y="115"/>
                    </a:lnTo>
                    <a:lnTo>
                      <a:pt x="49" y="115"/>
                    </a:lnTo>
                    <a:lnTo>
                      <a:pt x="54" y="108"/>
                    </a:lnTo>
                    <a:lnTo>
                      <a:pt x="54" y="108"/>
                    </a:lnTo>
                    <a:moveTo>
                      <a:pt x="54" y="106"/>
                    </a:moveTo>
                    <a:lnTo>
                      <a:pt x="54" y="108"/>
                    </a:lnTo>
                    <a:lnTo>
                      <a:pt x="54" y="106"/>
                    </a:lnTo>
                    <a:lnTo>
                      <a:pt x="54" y="106"/>
                    </a:lnTo>
                    <a:moveTo>
                      <a:pt x="59" y="99"/>
                    </a:moveTo>
                    <a:lnTo>
                      <a:pt x="59" y="101"/>
                    </a:lnTo>
                    <a:lnTo>
                      <a:pt x="59" y="99"/>
                    </a:lnTo>
                    <a:lnTo>
                      <a:pt x="59" y="99"/>
                    </a:lnTo>
                    <a:moveTo>
                      <a:pt x="59" y="99"/>
                    </a:move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moveTo>
                      <a:pt x="61" y="97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moveTo>
                      <a:pt x="63" y="94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3" y="94"/>
                    </a:lnTo>
                    <a:lnTo>
                      <a:pt x="63" y="94"/>
                    </a:lnTo>
                    <a:moveTo>
                      <a:pt x="66" y="90"/>
                    </a:moveTo>
                    <a:lnTo>
                      <a:pt x="63" y="92"/>
                    </a:lnTo>
                    <a:lnTo>
                      <a:pt x="63" y="92"/>
                    </a:lnTo>
                    <a:lnTo>
                      <a:pt x="66" y="90"/>
                    </a:lnTo>
                    <a:moveTo>
                      <a:pt x="66" y="90"/>
                    </a:moveTo>
                    <a:lnTo>
                      <a:pt x="66" y="90"/>
                    </a:lnTo>
                    <a:lnTo>
                      <a:pt x="66" y="90"/>
                    </a:lnTo>
                    <a:lnTo>
                      <a:pt x="66" y="90"/>
                    </a:lnTo>
                    <a:moveTo>
                      <a:pt x="73" y="75"/>
                    </a:moveTo>
                    <a:lnTo>
                      <a:pt x="68" y="87"/>
                    </a:lnTo>
                    <a:lnTo>
                      <a:pt x="68" y="87"/>
                    </a:lnTo>
                    <a:lnTo>
                      <a:pt x="73" y="75"/>
                    </a:lnTo>
                    <a:lnTo>
                      <a:pt x="73" y="75"/>
                    </a:lnTo>
                    <a:moveTo>
                      <a:pt x="82" y="64"/>
                    </a:moveTo>
                    <a:lnTo>
                      <a:pt x="80" y="66"/>
                    </a:lnTo>
                    <a:lnTo>
                      <a:pt x="80" y="66"/>
                    </a:lnTo>
                    <a:lnTo>
                      <a:pt x="82" y="64"/>
                    </a:lnTo>
                    <a:lnTo>
                      <a:pt x="82" y="64"/>
                    </a:lnTo>
                    <a:moveTo>
                      <a:pt x="82" y="61"/>
                    </a:moveTo>
                    <a:lnTo>
                      <a:pt x="82" y="64"/>
                    </a:lnTo>
                    <a:lnTo>
                      <a:pt x="82" y="64"/>
                    </a:lnTo>
                    <a:lnTo>
                      <a:pt x="82" y="61"/>
                    </a:lnTo>
                    <a:lnTo>
                      <a:pt x="82" y="61"/>
                    </a:lnTo>
                    <a:moveTo>
                      <a:pt x="89" y="49"/>
                    </a:moveTo>
                    <a:lnTo>
                      <a:pt x="89" y="52"/>
                    </a:lnTo>
                    <a:lnTo>
                      <a:pt x="89" y="52"/>
                    </a:lnTo>
                    <a:lnTo>
                      <a:pt x="89" y="49"/>
                    </a:lnTo>
                    <a:lnTo>
                      <a:pt x="89" y="49"/>
                    </a:lnTo>
                    <a:moveTo>
                      <a:pt x="99" y="33"/>
                    </a:moveTo>
                    <a:lnTo>
                      <a:pt x="96" y="38"/>
                    </a:lnTo>
                    <a:lnTo>
                      <a:pt x="96" y="38"/>
                    </a:lnTo>
                    <a:lnTo>
                      <a:pt x="99" y="33"/>
                    </a:lnTo>
                    <a:lnTo>
                      <a:pt x="99" y="33"/>
                    </a:lnTo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lnTo>
                      <a:pt x="101" y="33"/>
                    </a:lnTo>
                    <a:moveTo>
                      <a:pt x="104" y="26"/>
                    </a:moveTo>
                    <a:lnTo>
                      <a:pt x="101" y="30"/>
                    </a:lnTo>
                    <a:lnTo>
                      <a:pt x="101" y="30"/>
                    </a:lnTo>
                    <a:lnTo>
                      <a:pt x="104" y="26"/>
                    </a:lnTo>
                    <a:lnTo>
                      <a:pt x="104" y="26"/>
                    </a:lnTo>
                    <a:moveTo>
                      <a:pt x="120" y="0"/>
                    </a:moveTo>
                    <a:lnTo>
                      <a:pt x="115" y="7"/>
                    </a:lnTo>
                    <a:lnTo>
                      <a:pt x="115" y="7"/>
                    </a:lnTo>
                    <a:lnTo>
                      <a:pt x="120" y="0"/>
                    </a:lnTo>
                    <a:lnTo>
                      <a:pt x="12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1" name="Freeform 9374"/>
              <p:cNvSpPr>
                <a:spLocks noEditPoints="1"/>
              </p:cNvSpPr>
              <p:nvPr/>
            </p:nvSpPr>
            <p:spPr bwMode="auto">
              <a:xfrm>
                <a:off x="-557" y="3667"/>
                <a:ext cx="2" cy="3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2" name="Freeform 9375"/>
              <p:cNvSpPr>
                <a:spLocks noEditPoints="1"/>
              </p:cNvSpPr>
              <p:nvPr/>
            </p:nvSpPr>
            <p:spPr bwMode="auto">
              <a:xfrm>
                <a:off x="-557" y="3667"/>
                <a:ext cx="2" cy="3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3" name="Line 9376"/>
              <p:cNvSpPr>
                <a:spLocks noChangeShapeType="1"/>
              </p:cNvSpPr>
              <p:nvPr/>
            </p:nvSpPr>
            <p:spPr bwMode="auto">
              <a:xfrm>
                <a:off x="-538" y="3642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4" name="Line 9377"/>
              <p:cNvSpPr>
                <a:spLocks noChangeShapeType="1"/>
              </p:cNvSpPr>
              <p:nvPr/>
            </p:nvSpPr>
            <p:spPr bwMode="auto">
              <a:xfrm>
                <a:off x="-538" y="3642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5" name="Freeform 9378"/>
              <p:cNvSpPr>
                <a:spLocks noEditPoints="1"/>
              </p:cNvSpPr>
              <p:nvPr/>
            </p:nvSpPr>
            <p:spPr bwMode="auto">
              <a:xfrm>
                <a:off x="-581" y="37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6" name="Freeform 9379"/>
              <p:cNvSpPr>
                <a:spLocks noEditPoints="1"/>
              </p:cNvSpPr>
              <p:nvPr/>
            </p:nvSpPr>
            <p:spPr bwMode="auto">
              <a:xfrm>
                <a:off x="-581" y="37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7" name="Freeform 9380"/>
              <p:cNvSpPr>
                <a:spLocks noEditPoints="1"/>
              </p:cNvSpPr>
              <p:nvPr/>
            </p:nvSpPr>
            <p:spPr bwMode="auto">
              <a:xfrm>
                <a:off x="-607" y="3535"/>
                <a:ext cx="133" cy="217"/>
              </a:xfrm>
              <a:custGeom>
                <a:avLst/>
                <a:gdLst>
                  <a:gd name="T0" fmla="*/ 0 w 133"/>
                  <a:gd name="T1" fmla="*/ 217 h 217"/>
                  <a:gd name="T2" fmla="*/ 3 w 133"/>
                  <a:gd name="T3" fmla="*/ 213 h 217"/>
                  <a:gd name="T4" fmla="*/ 10 w 133"/>
                  <a:gd name="T5" fmla="*/ 203 h 217"/>
                  <a:gd name="T6" fmla="*/ 17 w 133"/>
                  <a:gd name="T7" fmla="*/ 192 h 217"/>
                  <a:gd name="T8" fmla="*/ 33 w 133"/>
                  <a:gd name="T9" fmla="*/ 163 h 217"/>
                  <a:gd name="T10" fmla="*/ 29 w 133"/>
                  <a:gd name="T11" fmla="*/ 173 h 217"/>
                  <a:gd name="T12" fmla="*/ 33 w 133"/>
                  <a:gd name="T13" fmla="*/ 163 h 217"/>
                  <a:gd name="T14" fmla="*/ 43 w 133"/>
                  <a:gd name="T15" fmla="*/ 149 h 217"/>
                  <a:gd name="T16" fmla="*/ 43 w 133"/>
                  <a:gd name="T17" fmla="*/ 147 h 217"/>
                  <a:gd name="T18" fmla="*/ 45 w 133"/>
                  <a:gd name="T19" fmla="*/ 147 h 217"/>
                  <a:gd name="T20" fmla="*/ 50 w 133"/>
                  <a:gd name="T21" fmla="*/ 137 h 217"/>
                  <a:gd name="T22" fmla="*/ 57 w 133"/>
                  <a:gd name="T23" fmla="*/ 125 h 217"/>
                  <a:gd name="T24" fmla="*/ 57 w 133"/>
                  <a:gd name="T25" fmla="*/ 125 h 217"/>
                  <a:gd name="T26" fmla="*/ 62 w 133"/>
                  <a:gd name="T27" fmla="*/ 118 h 217"/>
                  <a:gd name="T28" fmla="*/ 57 w 133"/>
                  <a:gd name="T29" fmla="*/ 123 h 217"/>
                  <a:gd name="T30" fmla="*/ 62 w 133"/>
                  <a:gd name="T31" fmla="*/ 116 h 217"/>
                  <a:gd name="T32" fmla="*/ 62 w 133"/>
                  <a:gd name="T33" fmla="*/ 116 h 217"/>
                  <a:gd name="T34" fmla="*/ 62 w 133"/>
                  <a:gd name="T35" fmla="*/ 116 h 217"/>
                  <a:gd name="T36" fmla="*/ 62 w 133"/>
                  <a:gd name="T37" fmla="*/ 116 h 217"/>
                  <a:gd name="T38" fmla="*/ 64 w 133"/>
                  <a:gd name="T39" fmla="*/ 114 h 217"/>
                  <a:gd name="T40" fmla="*/ 64 w 133"/>
                  <a:gd name="T41" fmla="*/ 114 h 217"/>
                  <a:gd name="T42" fmla="*/ 64 w 133"/>
                  <a:gd name="T43" fmla="*/ 114 h 217"/>
                  <a:gd name="T44" fmla="*/ 64 w 133"/>
                  <a:gd name="T45" fmla="*/ 114 h 217"/>
                  <a:gd name="T46" fmla="*/ 66 w 133"/>
                  <a:gd name="T47" fmla="*/ 111 h 217"/>
                  <a:gd name="T48" fmla="*/ 66 w 133"/>
                  <a:gd name="T49" fmla="*/ 109 h 217"/>
                  <a:gd name="T50" fmla="*/ 71 w 133"/>
                  <a:gd name="T51" fmla="*/ 104 h 217"/>
                  <a:gd name="T52" fmla="*/ 69 w 133"/>
                  <a:gd name="T53" fmla="*/ 107 h 217"/>
                  <a:gd name="T54" fmla="*/ 71 w 133"/>
                  <a:gd name="T55" fmla="*/ 104 h 217"/>
                  <a:gd name="T56" fmla="*/ 76 w 133"/>
                  <a:gd name="T57" fmla="*/ 92 h 217"/>
                  <a:gd name="T58" fmla="*/ 83 w 133"/>
                  <a:gd name="T59" fmla="*/ 83 h 217"/>
                  <a:gd name="T60" fmla="*/ 85 w 133"/>
                  <a:gd name="T61" fmla="*/ 81 h 217"/>
                  <a:gd name="T62" fmla="*/ 85 w 133"/>
                  <a:gd name="T63" fmla="*/ 81 h 217"/>
                  <a:gd name="T64" fmla="*/ 85 w 133"/>
                  <a:gd name="T65" fmla="*/ 81 h 217"/>
                  <a:gd name="T66" fmla="*/ 85 w 133"/>
                  <a:gd name="T67" fmla="*/ 78 h 217"/>
                  <a:gd name="T68" fmla="*/ 92 w 133"/>
                  <a:gd name="T69" fmla="*/ 69 h 217"/>
                  <a:gd name="T70" fmla="*/ 99 w 133"/>
                  <a:gd name="T71" fmla="*/ 55 h 217"/>
                  <a:gd name="T72" fmla="*/ 92 w 133"/>
                  <a:gd name="T73" fmla="*/ 66 h 217"/>
                  <a:gd name="T74" fmla="*/ 99 w 133"/>
                  <a:gd name="T75" fmla="*/ 55 h 217"/>
                  <a:gd name="T76" fmla="*/ 102 w 133"/>
                  <a:gd name="T77" fmla="*/ 50 h 217"/>
                  <a:gd name="T78" fmla="*/ 104 w 133"/>
                  <a:gd name="T79" fmla="*/ 50 h 217"/>
                  <a:gd name="T80" fmla="*/ 104 w 133"/>
                  <a:gd name="T81" fmla="*/ 50 h 217"/>
                  <a:gd name="T82" fmla="*/ 104 w 133"/>
                  <a:gd name="T83" fmla="*/ 50 h 217"/>
                  <a:gd name="T84" fmla="*/ 104 w 133"/>
                  <a:gd name="T85" fmla="*/ 50 h 217"/>
                  <a:gd name="T86" fmla="*/ 104 w 133"/>
                  <a:gd name="T87" fmla="*/ 47 h 217"/>
                  <a:gd name="T88" fmla="*/ 107 w 133"/>
                  <a:gd name="T89" fmla="*/ 43 h 217"/>
                  <a:gd name="T90" fmla="*/ 118 w 133"/>
                  <a:gd name="T91" fmla="*/ 24 h 217"/>
                  <a:gd name="T92" fmla="*/ 133 w 133"/>
                  <a:gd name="T93" fmla="*/ 0 h 217"/>
                  <a:gd name="T94" fmla="*/ 123 w 133"/>
                  <a:gd name="T95" fmla="*/ 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17">
                    <a:moveTo>
                      <a:pt x="3" y="213"/>
                    </a:moveTo>
                    <a:lnTo>
                      <a:pt x="0" y="217"/>
                    </a:lnTo>
                    <a:lnTo>
                      <a:pt x="3" y="213"/>
                    </a:lnTo>
                    <a:lnTo>
                      <a:pt x="3" y="213"/>
                    </a:lnTo>
                    <a:close/>
                    <a:moveTo>
                      <a:pt x="17" y="192"/>
                    </a:moveTo>
                    <a:lnTo>
                      <a:pt x="10" y="203"/>
                    </a:lnTo>
                    <a:lnTo>
                      <a:pt x="10" y="203"/>
                    </a:lnTo>
                    <a:lnTo>
                      <a:pt x="17" y="192"/>
                    </a:lnTo>
                    <a:lnTo>
                      <a:pt x="17" y="192"/>
                    </a:lnTo>
                    <a:close/>
                    <a:moveTo>
                      <a:pt x="33" y="163"/>
                    </a:moveTo>
                    <a:lnTo>
                      <a:pt x="29" y="173"/>
                    </a:lnTo>
                    <a:lnTo>
                      <a:pt x="29" y="173"/>
                    </a:lnTo>
                    <a:lnTo>
                      <a:pt x="33" y="163"/>
                    </a:lnTo>
                    <a:lnTo>
                      <a:pt x="33" y="163"/>
                    </a:lnTo>
                    <a:close/>
                    <a:moveTo>
                      <a:pt x="43" y="147"/>
                    </a:moveTo>
                    <a:lnTo>
                      <a:pt x="43" y="149"/>
                    </a:lnTo>
                    <a:lnTo>
                      <a:pt x="43" y="147"/>
                    </a:lnTo>
                    <a:lnTo>
                      <a:pt x="43" y="147"/>
                    </a:lnTo>
                    <a:close/>
                    <a:moveTo>
                      <a:pt x="50" y="137"/>
                    </a:moveTo>
                    <a:lnTo>
                      <a:pt x="45" y="147"/>
                    </a:lnTo>
                    <a:lnTo>
                      <a:pt x="45" y="147"/>
                    </a:lnTo>
                    <a:lnTo>
                      <a:pt x="50" y="137"/>
                    </a:lnTo>
                    <a:lnTo>
                      <a:pt x="50" y="137"/>
                    </a:lnTo>
                    <a:close/>
                    <a:moveTo>
                      <a:pt x="57" y="125"/>
                    </a:moveTo>
                    <a:lnTo>
                      <a:pt x="57" y="125"/>
                    </a:lnTo>
                    <a:lnTo>
                      <a:pt x="57" y="125"/>
                    </a:lnTo>
                    <a:lnTo>
                      <a:pt x="57" y="125"/>
                    </a:lnTo>
                    <a:close/>
                    <a:moveTo>
                      <a:pt x="62" y="118"/>
                    </a:moveTo>
                    <a:lnTo>
                      <a:pt x="57" y="123"/>
                    </a:lnTo>
                    <a:lnTo>
                      <a:pt x="57" y="123"/>
                    </a:lnTo>
                    <a:lnTo>
                      <a:pt x="62" y="118"/>
                    </a:lnTo>
                    <a:close/>
                    <a:moveTo>
                      <a:pt x="62" y="116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close/>
                    <a:moveTo>
                      <a:pt x="64" y="114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4"/>
                    </a:lnTo>
                    <a:lnTo>
                      <a:pt x="64" y="114"/>
                    </a:lnTo>
                    <a:close/>
                    <a:moveTo>
                      <a:pt x="64" y="114"/>
                    </a:move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close/>
                    <a:moveTo>
                      <a:pt x="66" y="109"/>
                    </a:moveTo>
                    <a:lnTo>
                      <a:pt x="66" y="111"/>
                    </a:lnTo>
                    <a:lnTo>
                      <a:pt x="66" y="111"/>
                    </a:lnTo>
                    <a:lnTo>
                      <a:pt x="66" y="109"/>
                    </a:lnTo>
                    <a:lnTo>
                      <a:pt x="66" y="109"/>
                    </a:lnTo>
                    <a:close/>
                    <a:moveTo>
                      <a:pt x="71" y="104"/>
                    </a:moveTo>
                    <a:lnTo>
                      <a:pt x="69" y="107"/>
                    </a:lnTo>
                    <a:lnTo>
                      <a:pt x="69" y="107"/>
                    </a:lnTo>
                    <a:lnTo>
                      <a:pt x="71" y="104"/>
                    </a:lnTo>
                    <a:lnTo>
                      <a:pt x="71" y="104"/>
                    </a:lnTo>
                    <a:close/>
                    <a:moveTo>
                      <a:pt x="83" y="83"/>
                    </a:moveTo>
                    <a:lnTo>
                      <a:pt x="76" y="92"/>
                    </a:lnTo>
                    <a:lnTo>
                      <a:pt x="76" y="92"/>
                    </a:lnTo>
                    <a:lnTo>
                      <a:pt x="83" y="83"/>
                    </a:lnTo>
                    <a:lnTo>
                      <a:pt x="83" y="83"/>
                    </a:lnTo>
                    <a:close/>
                    <a:moveTo>
                      <a:pt x="85" y="81"/>
                    </a:move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close/>
                    <a:moveTo>
                      <a:pt x="92" y="69"/>
                    </a:moveTo>
                    <a:lnTo>
                      <a:pt x="85" y="78"/>
                    </a:lnTo>
                    <a:lnTo>
                      <a:pt x="85" y="78"/>
                    </a:lnTo>
                    <a:lnTo>
                      <a:pt x="92" y="69"/>
                    </a:lnTo>
                    <a:lnTo>
                      <a:pt x="92" y="69"/>
                    </a:lnTo>
                    <a:close/>
                    <a:moveTo>
                      <a:pt x="99" y="55"/>
                    </a:moveTo>
                    <a:lnTo>
                      <a:pt x="92" y="66"/>
                    </a:lnTo>
                    <a:lnTo>
                      <a:pt x="92" y="66"/>
                    </a:lnTo>
                    <a:lnTo>
                      <a:pt x="99" y="55"/>
                    </a:lnTo>
                    <a:lnTo>
                      <a:pt x="99" y="55"/>
                    </a:lnTo>
                    <a:close/>
                    <a:moveTo>
                      <a:pt x="104" y="50"/>
                    </a:moveTo>
                    <a:lnTo>
                      <a:pt x="102" y="50"/>
                    </a:lnTo>
                    <a:lnTo>
                      <a:pt x="102" y="50"/>
                    </a:lnTo>
                    <a:lnTo>
                      <a:pt x="104" y="50"/>
                    </a:lnTo>
                    <a:close/>
                    <a:moveTo>
                      <a:pt x="104" y="50"/>
                    </a:moveTo>
                    <a:lnTo>
                      <a:pt x="104" y="50"/>
                    </a:lnTo>
                    <a:lnTo>
                      <a:pt x="104" y="50"/>
                    </a:lnTo>
                    <a:lnTo>
                      <a:pt x="104" y="50"/>
                    </a:lnTo>
                    <a:close/>
                    <a:moveTo>
                      <a:pt x="104" y="47"/>
                    </a:moveTo>
                    <a:lnTo>
                      <a:pt x="104" y="50"/>
                    </a:lnTo>
                    <a:lnTo>
                      <a:pt x="104" y="47"/>
                    </a:lnTo>
                    <a:lnTo>
                      <a:pt x="104" y="47"/>
                    </a:lnTo>
                    <a:close/>
                    <a:moveTo>
                      <a:pt x="118" y="24"/>
                    </a:moveTo>
                    <a:lnTo>
                      <a:pt x="107" y="43"/>
                    </a:lnTo>
                    <a:lnTo>
                      <a:pt x="107" y="43"/>
                    </a:lnTo>
                    <a:lnTo>
                      <a:pt x="118" y="24"/>
                    </a:lnTo>
                    <a:lnTo>
                      <a:pt x="118" y="24"/>
                    </a:lnTo>
                    <a:close/>
                    <a:moveTo>
                      <a:pt x="133" y="0"/>
                    </a:moveTo>
                    <a:lnTo>
                      <a:pt x="123" y="17"/>
                    </a:lnTo>
                    <a:lnTo>
                      <a:pt x="123" y="17"/>
                    </a:lnTo>
                    <a:lnTo>
                      <a:pt x="13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8" name="Freeform 9381"/>
              <p:cNvSpPr>
                <a:spLocks noEditPoints="1"/>
              </p:cNvSpPr>
              <p:nvPr/>
            </p:nvSpPr>
            <p:spPr bwMode="auto">
              <a:xfrm>
                <a:off x="-607" y="3535"/>
                <a:ext cx="133" cy="217"/>
              </a:xfrm>
              <a:custGeom>
                <a:avLst/>
                <a:gdLst>
                  <a:gd name="T0" fmla="*/ 0 w 133"/>
                  <a:gd name="T1" fmla="*/ 217 h 217"/>
                  <a:gd name="T2" fmla="*/ 3 w 133"/>
                  <a:gd name="T3" fmla="*/ 213 h 217"/>
                  <a:gd name="T4" fmla="*/ 10 w 133"/>
                  <a:gd name="T5" fmla="*/ 203 h 217"/>
                  <a:gd name="T6" fmla="*/ 17 w 133"/>
                  <a:gd name="T7" fmla="*/ 192 h 217"/>
                  <a:gd name="T8" fmla="*/ 33 w 133"/>
                  <a:gd name="T9" fmla="*/ 163 h 217"/>
                  <a:gd name="T10" fmla="*/ 29 w 133"/>
                  <a:gd name="T11" fmla="*/ 173 h 217"/>
                  <a:gd name="T12" fmla="*/ 33 w 133"/>
                  <a:gd name="T13" fmla="*/ 163 h 217"/>
                  <a:gd name="T14" fmla="*/ 43 w 133"/>
                  <a:gd name="T15" fmla="*/ 149 h 217"/>
                  <a:gd name="T16" fmla="*/ 43 w 133"/>
                  <a:gd name="T17" fmla="*/ 147 h 217"/>
                  <a:gd name="T18" fmla="*/ 45 w 133"/>
                  <a:gd name="T19" fmla="*/ 147 h 217"/>
                  <a:gd name="T20" fmla="*/ 50 w 133"/>
                  <a:gd name="T21" fmla="*/ 137 h 217"/>
                  <a:gd name="T22" fmla="*/ 57 w 133"/>
                  <a:gd name="T23" fmla="*/ 125 h 217"/>
                  <a:gd name="T24" fmla="*/ 57 w 133"/>
                  <a:gd name="T25" fmla="*/ 125 h 217"/>
                  <a:gd name="T26" fmla="*/ 62 w 133"/>
                  <a:gd name="T27" fmla="*/ 118 h 217"/>
                  <a:gd name="T28" fmla="*/ 57 w 133"/>
                  <a:gd name="T29" fmla="*/ 123 h 217"/>
                  <a:gd name="T30" fmla="*/ 62 w 133"/>
                  <a:gd name="T31" fmla="*/ 116 h 217"/>
                  <a:gd name="T32" fmla="*/ 62 w 133"/>
                  <a:gd name="T33" fmla="*/ 116 h 217"/>
                  <a:gd name="T34" fmla="*/ 62 w 133"/>
                  <a:gd name="T35" fmla="*/ 116 h 217"/>
                  <a:gd name="T36" fmla="*/ 62 w 133"/>
                  <a:gd name="T37" fmla="*/ 116 h 217"/>
                  <a:gd name="T38" fmla="*/ 64 w 133"/>
                  <a:gd name="T39" fmla="*/ 114 h 217"/>
                  <a:gd name="T40" fmla="*/ 64 w 133"/>
                  <a:gd name="T41" fmla="*/ 114 h 217"/>
                  <a:gd name="T42" fmla="*/ 64 w 133"/>
                  <a:gd name="T43" fmla="*/ 114 h 217"/>
                  <a:gd name="T44" fmla="*/ 64 w 133"/>
                  <a:gd name="T45" fmla="*/ 114 h 217"/>
                  <a:gd name="T46" fmla="*/ 66 w 133"/>
                  <a:gd name="T47" fmla="*/ 111 h 217"/>
                  <a:gd name="T48" fmla="*/ 66 w 133"/>
                  <a:gd name="T49" fmla="*/ 109 h 217"/>
                  <a:gd name="T50" fmla="*/ 71 w 133"/>
                  <a:gd name="T51" fmla="*/ 104 h 217"/>
                  <a:gd name="T52" fmla="*/ 69 w 133"/>
                  <a:gd name="T53" fmla="*/ 107 h 217"/>
                  <a:gd name="T54" fmla="*/ 71 w 133"/>
                  <a:gd name="T55" fmla="*/ 104 h 217"/>
                  <a:gd name="T56" fmla="*/ 76 w 133"/>
                  <a:gd name="T57" fmla="*/ 92 h 217"/>
                  <a:gd name="T58" fmla="*/ 83 w 133"/>
                  <a:gd name="T59" fmla="*/ 83 h 217"/>
                  <a:gd name="T60" fmla="*/ 85 w 133"/>
                  <a:gd name="T61" fmla="*/ 81 h 217"/>
                  <a:gd name="T62" fmla="*/ 85 w 133"/>
                  <a:gd name="T63" fmla="*/ 81 h 217"/>
                  <a:gd name="T64" fmla="*/ 85 w 133"/>
                  <a:gd name="T65" fmla="*/ 81 h 217"/>
                  <a:gd name="T66" fmla="*/ 85 w 133"/>
                  <a:gd name="T67" fmla="*/ 78 h 217"/>
                  <a:gd name="T68" fmla="*/ 92 w 133"/>
                  <a:gd name="T69" fmla="*/ 69 h 217"/>
                  <a:gd name="T70" fmla="*/ 99 w 133"/>
                  <a:gd name="T71" fmla="*/ 55 h 217"/>
                  <a:gd name="T72" fmla="*/ 92 w 133"/>
                  <a:gd name="T73" fmla="*/ 66 h 217"/>
                  <a:gd name="T74" fmla="*/ 99 w 133"/>
                  <a:gd name="T75" fmla="*/ 55 h 217"/>
                  <a:gd name="T76" fmla="*/ 102 w 133"/>
                  <a:gd name="T77" fmla="*/ 50 h 217"/>
                  <a:gd name="T78" fmla="*/ 104 w 133"/>
                  <a:gd name="T79" fmla="*/ 50 h 217"/>
                  <a:gd name="T80" fmla="*/ 104 w 133"/>
                  <a:gd name="T81" fmla="*/ 50 h 217"/>
                  <a:gd name="T82" fmla="*/ 104 w 133"/>
                  <a:gd name="T83" fmla="*/ 50 h 217"/>
                  <a:gd name="T84" fmla="*/ 104 w 133"/>
                  <a:gd name="T85" fmla="*/ 50 h 217"/>
                  <a:gd name="T86" fmla="*/ 104 w 133"/>
                  <a:gd name="T87" fmla="*/ 47 h 217"/>
                  <a:gd name="T88" fmla="*/ 107 w 133"/>
                  <a:gd name="T89" fmla="*/ 43 h 217"/>
                  <a:gd name="T90" fmla="*/ 118 w 133"/>
                  <a:gd name="T91" fmla="*/ 24 h 217"/>
                  <a:gd name="T92" fmla="*/ 133 w 133"/>
                  <a:gd name="T93" fmla="*/ 0 h 217"/>
                  <a:gd name="T94" fmla="*/ 123 w 133"/>
                  <a:gd name="T95" fmla="*/ 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17">
                    <a:moveTo>
                      <a:pt x="3" y="213"/>
                    </a:moveTo>
                    <a:lnTo>
                      <a:pt x="0" y="217"/>
                    </a:lnTo>
                    <a:lnTo>
                      <a:pt x="3" y="213"/>
                    </a:lnTo>
                    <a:lnTo>
                      <a:pt x="3" y="213"/>
                    </a:lnTo>
                    <a:moveTo>
                      <a:pt x="17" y="192"/>
                    </a:moveTo>
                    <a:lnTo>
                      <a:pt x="10" y="203"/>
                    </a:lnTo>
                    <a:lnTo>
                      <a:pt x="10" y="203"/>
                    </a:lnTo>
                    <a:lnTo>
                      <a:pt x="17" y="192"/>
                    </a:lnTo>
                    <a:lnTo>
                      <a:pt x="17" y="192"/>
                    </a:lnTo>
                    <a:moveTo>
                      <a:pt x="33" y="163"/>
                    </a:moveTo>
                    <a:lnTo>
                      <a:pt x="29" y="173"/>
                    </a:lnTo>
                    <a:lnTo>
                      <a:pt x="29" y="173"/>
                    </a:lnTo>
                    <a:lnTo>
                      <a:pt x="33" y="163"/>
                    </a:lnTo>
                    <a:lnTo>
                      <a:pt x="33" y="163"/>
                    </a:lnTo>
                    <a:moveTo>
                      <a:pt x="43" y="147"/>
                    </a:moveTo>
                    <a:lnTo>
                      <a:pt x="43" y="149"/>
                    </a:lnTo>
                    <a:lnTo>
                      <a:pt x="43" y="147"/>
                    </a:lnTo>
                    <a:lnTo>
                      <a:pt x="43" y="147"/>
                    </a:lnTo>
                    <a:moveTo>
                      <a:pt x="50" y="137"/>
                    </a:moveTo>
                    <a:lnTo>
                      <a:pt x="45" y="147"/>
                    </a:lnTo>
                    <a:lnTo>
                      <a:pt x="45" y="147"/>
                    </a:lnTo>
                    <a:lnTo>
                      <a:pt x="50" y="137"/>
                    </a:lnTo>
                    <a:lnTo>
                      <a:pt x="50" y="137"/>
                    </a:lnTo>
                    <a:moveTo>
                      <a:pt x="57" y="125"/>
                    </a:moveTo>
                    <a:lnTo>
                      <a:pt x="57" y="125"/>
                    </a:lnTo>
                    <a:lnTo>
                      <a:pt x="57" y="125"/>
                    </a:lnTo>
                    <a:lnTo>
                      <a:pt x="57" y="125"/>
                    </a:lnTo>
                    <a:moveTo>
                      <a:pt x="62" y="118"/>
                    </a:moveTo>
                    <a:lnTo>
                      <a:pt x="57" y="123"/>
                    </a:lnTo>
                    <a:lnTo>
                      <a:pt x="57" y="123"/>
                    </a:lnTo>
                    <a:lnTo>
                      <a:pt x="62" y="118"/>
                    </a:lnTo>
                    <a:moveTo>
                      <a:pt x="62" y="116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moveTo>
                      <a:pt x="64" y="114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4"/>
                    </a:lnTo>
                    <a:lnTo>
                      <a:pt x="64" y="114"/>
                    </a:lnTo>
                    <a:moveTo>
                      <a:pt x="64" y="114"/>
                    </a:move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moveTo>
                      <a:pt x="66" y="109"/>
                    </a:moveTo>
                    <a:lnTo>
                      <a:pt x="66" y="111"/>
                    </a:lnTo>
                    <a:lnTo>
                      <a:pt x="66" y="111"/>
                    </a:lnTo>
                    <a:lnTo>
                      <a:pt x="66" y="109"/>
                    </a:lnTo>
                    <a:lnTo>
                      <a:pt x="66" y="109"/>
                    </a:lnTo>
                    <a:moveTo>
                      <a:pt x="71" y="104"/>
                    </a:moveTo>
                    <a:lnTo>
                      <a:pt x="69" y="107"/>
                    </a:lnTo>
                    <a:lnTo>
                      <a:pt x="69" y="107"/>
                    </a:lnTo>
                    <a:lnTo>
                      <a:pt x="71" y="104"/>
                    </a:lnTo>
                    <a:lnTo>
                      <a:pt x="71" y="104"/>
                    </a:lnTo>
                    <a:moveTo>
                      <a:pt x="83" y="83"/>
                    </a:moveTo>
                    <a:lnTo>
                      <a:pt x="76" y="92"/>
                    </a:lnTo>
                    <a:lnTo>
                      <a:pt x="76" y="92"/>
                    </a:lnTo>
                    <a:lnTo>
                      <a:pt x="83" y="83"/>
                    </a:lnTo>
                    <a:lnTo>
                      <a:pt x="83" y="83"/>
                    </a:lnTo>
                    <a:moveTo>
                      <a:pt x="85" y="81"/>
                    </a:move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moveTo>
                      <a:pt x="92" y="69"/>
                    </a:moveTo>
                    <a:lnTo>
                      <a:pt x="85" y="78"/>
                    </a:lnTo>
                    <a:lnTo>
                      <a:pt x="85" y="78"/>
                    </a:lnTo>
                    <a:lnTo>
                      <a:pt x="92" y="69"/>
                    </a:lnTo>
                    <a:lnTo>
                      <a:pt x="92" y="69"/>
                    </a:lnTo>
                    <a:moveTo>
                      <a:pt x="99" y="55"/>
                    </a:moveTo>
                    <a:lnTo>
                      <a:pt x="92" y="66"/>
                    </a:lnTo>
                    <a:lnTo>
                      <a:pt x="92" y="66"/>
                    </a:lnTo>
                    <a:lnTo>
                      <a:pt x="99" y="55"/>
                    </a:lnTo>
                    <a:lnTo>
                      <a:pt x="99" y="55"/>
                    </a:lnTo>
                    <a:moveTo>
                      <a:pt x="104" y="50"/>
                    </a:moveTo>
                    <a:lnTo>
                      <a:pt x="102" y="50"/>
                    </a:lnTo>
                    <a:lnTo>
                      <a:pt x="102" y="50"/>
                    </a:lnTo>
                    <a:lnTo>
                      <a:pt x="104" y="50"/>
                    </a:lnTo>
                    <a:moveTo>
                      <a:pt x="104" y="50"/>
                    </a:moveTo>
                    <a:lnTo>
                      <a:pt x="104" y="50"/>
                    </a:lnTo>
                    <a:lnTo>
                      <a:pt x="104" y="50"/>
                    </a:lnTo>
                    <a:lnTo>
                      <a:pt x="104" y="50"/>
                    </a:lnTo>
                    <a:moveTo>
                      <a:pt x="104" y="47"/>
                    </a:moveTo>
                    <a:lnTo>
                      <a:pt x="104" y="50"/>
                    </a:lnTo>
                    <a:lnTo>
                      <a:pt x="104" y="47"/>
                    </a:lnTo>
                    <a:lnTo>
                      <a:pt x="104" y="47"/>
                    </a:lnTo>
                    <a:moveTo>
                      <a:pt x="118" y="24"/>
                    </a:moveTo>
                    <a:lnTo>
                      <a:pt x="107" y="43"/>
                    </a:lnTo>
                    <a:lnTo>
                      <a:pt x="107" y="43"/>
                    </a:lnTo>
                    <a:lnTo>
                      <a:pt x="118" y="24"/>
                    </a:lnTo>
                    <a:lnTo>
                      <a:pt x="118" y="24"/>
                    </a:lnTo>
                    <a:moveTo>
                      <a:pt x="133" y="0"/>
                    </a:moveTo>
                    <a:lnTo>
                      <a:pt x="123" y="17"/>
                    </a:lnTo>
                    <a:lnTo>
                      <a:pt x="123" y="17"/>
                    </a:lnTo>
                    <a:lnTo>
                      <a:pt x="13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9" name="Freeform 9382"/>
              <p:cNvSpPr>
                <a:spLocks noEditPoints="1"/>
              </p:cNvSpPr>
              <p:nvPr/>
            </p:nvSpPr>
            <p:spPr bwMode="auto">
              <a:xfrm>
                <a:off x="-328" y="3172"/>
                <a:ext cx="57" cy="87"/>
              </a:xfrm>
              <a:custGeom>
                <a:avLst/>
                <a:gdLst>
                  <a:gd name="T0" fmla="*/ 1 w 24"/>
                  <a:gd name="T1" fmla="*/ 37 h 37"/>
                  <a:gd name="T2" fmla="*/ 0 w 24"/>
                  <a:gd name="T3" fmla="*/ 37 h 37"/>
                  <a:gd name="T4" fmla="*/ 1 w 24"/>
                  <a:gd name="T5" fmla="*/ 37 h 37"/>
                  <a:gd name="T6" fmla="*/ 1 w 24"/>
                  <a:gd name="T7" fmla="*/ 37 h 37"/>
                  <a:gd name="T8" fmla="*/ 1 w 24"/>
                  <a:gd name="T9" fmla="*/ 37 h 37"/>
                  <a:gd name="T10" fmla="*/ 2 w 24"/>
                  <a:gd name="T11" fmla="*/ 36 h 37"/>
                  <a:gd name="T12" fmla="*/ 1 w 24"/>
                  <a:gd name="T13" fmla="*/ 36 h 37"/>
                  <a:gd name="T14" fmla="*/ 1 w 24"/>
                  <a:gd name="T15" fmla="*/ 36 h 37"/>
                  <a:gd name="T16" fmla="*/ 2 w 24"/>
                  <a:gd name="T17" fmla="*/ 36 h 37"/>
                  <a:gd name="T18" fmla="*/ 2 w 24"/>
                  <a:gd name="T19" fmla="*/ 36 h 37"/>
                  <a:gd name="T20" fmla="*/ 3 w 24"/>
                  <a:gd name="T21" fmla="*/ 34 h 37"/>
                  <a:gd name="T22" fmla="*/ 2 w 24"/>
                  <a:gd name="T23" fmla="*/ 35 h 37"/>
                  <a:gd name="T24" fmla="*/ 2 w 24"/>
                  <a:gd name="T25" fmla="*/ 35 h 37"/>
                  <a:gd name="T26" fmla="*/ 3 w 24"/>
                  <a:gd name="T27" fmla="*/ 34 h 37"/>
                  <a:gd name="T28" fmla="*/ 3 w 24"/>
                  <a:gd name="T29" fmla="*/ 34 h 37"/>
                  <a:gd name="T30" fmla="*/ 4 w 24"/>
                  <a:gd name="T31" fmla="*/ 32 h 37"/>
                  <a:gd name="T32" fmla="*/ 3 w 24"/>
                  <a:gd name="T33" fmla="*/ 32 h 37"/>
                  <a:gd name="T34" fmla="*/ 4 w 24"/>
                  <a:gd name="T35" fmla="*/ 33 h 37"/>
                  <a:gd name="T36" fmla="*/ 4 w 24"/>
                  <a:gd name="T37" fmla="*/ 32 h 37"/>
                  <a:gd name="T38" fmla="*/ 4 w 24"/>
                  <a:gd name="T39" fmla="*/ 32 h 37"/>
                  <a:gd name="T40" fmla="*/ 5 w 24"/>
                  <a:gd name="T41" fmla="*/ 30 h 37"/>
                  <a:gd name="T42" fmla="*/ 5 w 24"/>
                  <a:gd name="T43" fmla="*/ 31 h 37"/>
                  <a:gd name="T44" fmla="*/ 5 w 24"/>
                  <a:gd name="T45" fmla="*/ 31 h 37"/>
                  <a:gd name="T46" fmla="*/ 5 w 24"/>
                  <a:gd name="T47" fmla="*/ 30 h 37"/>
                  <a:gd name="T48" fmla="*/ 5 w 24"/>
                  <a:gd name="T49" fmla="*/ 30 h 37"/>
                  <a:gd name="T50" fmla="*/ 6 w 24"/>
                  <a:gd name="T51" fmla="*/ 28 h 37"/>
                  <a:gd name="T52" fmla="*/ 6 w 24"/>
                  <a:gd name="T53" fmla="*/ 29 h 37"/>
                  <a:gd name="T54" fmla="*/ 6 w 24"/>
                  <a:gd name="T55" fmla="*/ 29 h 37"/>
                  <a:gd name="T56" fmla="*/ 6 w 24"/>
                  <a:gd name="T57" fmla="*/ 28 h 37"/>
                  <a:gd name="T58" fmla="*/ 6 w 24"/>
                  <a:gd name="T59" fmla="*/ 28 h 37"/>
                  <a:gd name="T60" fmla="*/ 7 w 24"/>
                  <a:gd name="T61" fmla="*/ 27 h 37"/>
                  <a:gd name="T62" fmla="*/ 6 w 24"/>
                  <a:gd name="T63" fmla="*/ 28 h 37"/>
                  <a:gd name="T64" fmla="*/ 7 w 24"/>
                  <a:gd name="T65" fmla="*/ 28 h 37"/>
                  <a:gd name="T66" fmla="*/ 7 w 24"/>
                  <a:gd name="T67" fmla="*/ 27 h 37"/>
                  <a:gd name="T68" fmla="*/ 7 w 24"/>
                  <a:gd name="T69" fmla="*/ 27 h 37"/>
                  <a:gd name="T70" fmla="*/ 13 w 24"/>
                  <a:gd name="T71" fmla="*/ 18 h 37"/>
                  <a:gd name="T72" fmla="*/ 8 w 24"/>
                  <a:gd name="T73" fmla="*/ 26 h 37"/>
                  <a:gd name="T74" fmla="*/ 8 w 24"/>
                  <a:gd name="T75" fmla="*/ 26 h 37"/>
                  <a:gd name="T76" fmla="*/ 13 w 24"/>
                  <a:gd name="T77" fmla="*/ 18 h 37"/>
                  <a:gd name="T78" fmla="*/ 13 w 24"/>
                  <a:gd name="T79" fmla="*/ 18 h 37"/>
                  <a:gd name="T80" fmla="*/ 18 w 24"/>
                  <a:gd name="T81" fmla="*/ 10 h 37"/>
                  <a:gd name="T82" fmla="*/ 15 w 24"/>
                  <a:gd name="T83" fmla="*/ 15 h 37"/>
                  <a:gd name="T84" fmla="*/ 15 w 24"/>
                  <a:gd name="T85" fmla="*/ 15 h 37"/>
                  <a:gd name="T86" fmla="*/ 18 w 24"/>
                  <a:gd name="T87" fmla="*/ 10 h 37"/>
                  <a:gd name="T88" fmla="*/ 18 w 24"/>
                  <a:gd name="T89" fmla="*/ 10 h 37"/>
                  <a:gd name="T90" fmla="*/ 24 w 24"/>
                  <a:gd name="T91" fmla="*/ 0 h 37"/>
                  <a:gd name="T92" fmla="*/ 20 w 24"/>
                  <a:gd name="T93" fmla="*/ 6 h 37"/>
                  <a:gd name="T94" fmla="*/ 20 w 24"/>
                  <a:gd name="T95" fmla="*/ 6 h 37"/>
                  <a:gd name="T96" fmla="*/ 24 w 24"/>
                  <a:gd name="T9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4" h="37">
                    <a:moveTo>
                      <a:pt x="1" y="37"/>
                    </a:moveTo>
                    <a:cubicBezTo>
                      <a:pt x="1" y="37"/>
                      <a:pt x="1" y="37"/>
                      <a:pt x="0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moveTo>
                      <a:pt x="2" y="36"/>
                    </a:move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2" y="36"/>
                      <a:pt x="2" y="36"/>
                    </a:cubicBezTo>
                    <a:moveTo>
                      <a:pt x="3" y="34"/>
                    </a:moveTo>
                    <a:cubicBezTo>
                      <a:pt x="2" y="34"/>
                      <a:pt x="2" y="34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3" y="34"/>
                      <a:pt x="3" y="34"/>
                    </a:cubicBezTo>
                    <a:cubicBezTo>
                      <a:pt x="3" y="34"/>
                      <a:pt x="3" y="34"/>
                      <a:pt x="3" y="34"/>
                    </a:cubicBezTo>
                    <a:moveTo>
                      <a:pt x="4" y="32"/>
                    </a:moveTo>
                    <a:cubicBezTo>
                      <a:pt x="4" y="32"/>
                      <a:pt x="4" y="32"/>
                      <a:pt x="3" y="3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moveTo>
                      <a:pt x="5" y="30"/>
                    </a:moveTo>
                    <a:cubicBezTo>
                      <a:pt x="5" y="30"/>
                      <a:pt x="5" y="30"/>
                      <a:pt x="5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1"/>
                      <a:pt x="5" y="30"/>
                      <a:pt x="5" y="30"/>
                    </a:cubicBezTo>
                    <a:cubicBezTo>
                      <a:pt x="5" y="30"/>
                      <a:pt x="5" y="30"/>
                      <a:pt x="5" y="30"/>
                    </a:cubicBezTo>
                    <a:moveTo>
                      <a:pt x="6" y="28"/>
                    </a:moveTo>
                    <a:cubicBezTo>
                      <a:pt x="6" y="28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moveTo>
                      <a:pt x="7" y="27"/>
                    </a:moveTo>
                    <a:cubicBezTo>
                      <a:pt x="7" y="27"/>
                      <a:pt x="7" y="27"/>
                      <a:pt x="6" y="28"/>
                    </a:cubicBezTo>
                    <a:cubicBezTo>
                      <a:pt x="6" y="28"/>
                      <a:pt x="6" y="28"/>
                      <a:pt x="7" y="28"/>
                    </a:cubicBezTo>
                    <a:cubicBezTo>
                      <a:pt x="7" y="28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moveTo>
                      <a:pt x="13" y="18"/>
                    </a:moveTo>
                    <a:cubicBezTo>
                      <a:pt x="11" y="21"/>
                      <a:pt x="9" y="23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9" y="23"/>
                      <a:pt x="11" y="21"/>
                      <a:pt x="13" y="18"/>
                    </a:cubicBezTo>
                    <a:cubicBezTo>
                      <a:pt x="13" y="18"/>
                      <a:pt x="13" y="18"/>
                      <a:pt x="13" y="18"/>
                    </a:cubicBezTo>
                    <a:moveTo>
                      <a:pt x="18" y="10"/>
                    </a:moveTo>
                    <a:cubicBezTo>
                      <a:pt x="17" y="11"/>
                      <a:pt x="16" y="13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3"/>
                      <a:pt x="17" y="11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24" y="0"/>
                    </a:moveTo>
                    <a:cubicBezTo>
                      <a:pt x="23" y="2"/>
                      <a:pt x="21" y="4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1" y="4"/>
                      <a:pt x="23" y="2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0" name="Freeform 9383"/>
              <p:cNvSpPr>
                <a:spLocks noEditPoints="1"/>
              </p:cNvSpPr>
              <p:nvPr/>
            </p:nvSpPr>
            <p:spPr bwMode="auto">
              <a:xfrm>
                <a:off x="-326" y="3254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1" name="Freeform 9384"/>
              <p:cNvSpPr>
                <a:spLocks noEditPoints="1"/>
              </p:cNvSpPr>
              <p:nvPr/>
            </p:nvSpPr>
            <p:spPr bwMode="auto">
              <a:xfrm>
                <a:off x="-335" y="3261"/>
                <a:ext cx="7" cy="15"/>
              </a:xfrm>
              <a:custGeom>
                <a:avLst/>
                <a:gdLst>
                  <a:gd name="T0" fmla="*/ 1 w 3"/>
                  <a:gd name="T1" fmla="*/ 4 h 6"/>
                  <a:gd name="T2" fmla="*/ 0 w 3"/>
                  <a:gd name="T3" fmla="*/ 5 h 6"/>
                  <a:gd name="T4" fmla="*/ 0 w 3"/>
                  <a:gd name="T5" fmla="*/ 6 h 6"/>
                  <a:gd name="T6" fmla="*/ 0 w 3"/>
                  <a:gd name="T7" fmla="*/ 6 h 6"/>
                  <a:gd name="T8" fmla="*/ 1 w 3"/>
                  <a:gd name="T9" fmla="*/ 4 h 6"/>
                  <a:gd name="T10" fmla="*/ 1 w 3"/>
                  <a:gd name="T11" fmla="*/ 4 h 6"/>
                  <a:gd name="T12" fmla="*/ 2 w 3"/>
                  <a:gd name="T13" fmla="*/ 1 h 6"/>
                  <a:gd name="T14" fmla="*/ 2 w 3"/>
                  <a:gd name="T15" fmla="*/ 2 h 6"/>
                  <a:gd name="T16" fmla="*/ 2 w 3"/>
                  <a:gd name="T17" fmla="*/ 2 h 6"/>
                  <a:gd name="T18" fmla="*/ 3 w 3"/>
                  <a:gd name="T19" fmla="*/ 1 h 6"/>
                  <a:gd name="T20" fmla="*/ 2 w 3"/>
                  <a:gd name="T21" fmla="*/ 1 h 6"/>
                  <a:gd name="T22" fmla="*/ 3 w 3"/>
                  <a:gd name="T23" fmla="*/ 0 h 6"/>
                  <a:gd name="T24" fmla="*/ 3 w 3"/>
                  <a:gd name="T25" fmla="*/ 1 h 6"/>
                  <a:gd name="T26" fmla="*/ 3 w 3"/>
                  <a:gd name="T27" fmla="*/ 1 h 6"/>
                  <a:gd name="T28" fmla="*/ 3 w 3"/>
                  <a:gd name="T29" fmla="*/ 0 h 6"/>
                  <a:gd name="T30" fmla="*/ 3 w 3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6">
                    <a:moveTo>
                      <a:pt x="1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2" name="Freeform 9385"/>
              <p:cNvSpPr>
                <a:spLocks noEditPoints="1"/>
              </p:cNvSpPr>
              <p:nvPr/>
            </p:nvSpPr>
            <p:spPr bwMode="auto">
              <a:xfrm>
                <a:off x="-340" y="3266"/>
                <a:ext cx="10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3" name="Freeform 9386"/>
              <p:cNvSpPr>
                <a:spLocks noEditPoints="1"/>
              </p:cNvSpPr>
              <p:nvPr/>
            </p:nvSpPr>
            <p:spPr bwMode="auto">
              <a:xfrm>
                <a:off x="-519" y="3280"/>
                <a:ext cx="179" cy="300"/>
              </a:xfrm>
              <a:custGeom>
                <a:avLst/>
                <a:gdLst>
                  <a:gd name="T0" fmla="*/ 0 w 76"/>
                  <a:gd name="T1" fmla="*/ 127 h 127"/>
                  <a:gd name="T2" fmla="*/ 1 w 76"/>
                  <a:gd name="T3" fmla="*/ 125 h 127"/>
                  <a:gd name="T4" fmla="*/ 1 w 76"/>
                  <a:gd name="T5" fmla="*/ 125 h 127"/>
                  <a:gd name="T6" fmla="*/ 1 w 76"/>
                  <a:gd name="T7" fmla="*/ 125 h 127"/>
                  <a:gd name="T8" fmla="*/ 2 w 76"/>
                  <a:gd name="T9" fmla="*/ 123 h 127"/>
                  <a:gd name="T10" fmla="*/ 8 w 76"/>
                  <a:gd name="T11" fmla="*/ 114 h 127"/>
                  <a:gd name="T12" fmla="*/ 20 w 76"/>
                  <a:gd name="T13" fmla="*/ 93 h 127"/>
                  <a:gd name="T14" fmla="*/ 20 w 76"/>
                  <a:gd name="T15" fmla="*/ 93 h 127"/>
                  <a:gd name="T16" fmla="*/ 24 w 76"/>
                  <a:gd name="T17" fmla="*/ 86 h 127"/>
                  <a:gd name="T18" fmla="*/ 25 w 76"/>
                  <a:gd name="T19" fmla="*/ 84 h 127"/>
                  <a:gd name="T20" fmla="*/ 26 w 76"/>
                  <a:gd name="T21" fmla="*/ 83 h 127"/>
                  <a:gd name="T22" fmla="*/ 30 w 76"/>
                  <a:gd name="T23" fmla="*/ 77 h 127"/>
                  <a:gd name="T24" fmla="*/ 30 w 76"/>
                  <a:gd name="T25" fmla="*/ 77 h 127"/>
                  <a:gd name="T26" fmla="*/ 30 w 76"/>
                  <a:gd name="T27" fmla="*/ 77 h 127"/>
                  <a:gd name="T28" fmla="*/ 30 w 76"/>
                  <a:gd name="T29" fmla="*/ 76 h 127"/>
                  <a:gd name="T30" fmla="*/ 31 w 76"/>
                  <a:gd name="T31" fmla="*/ 76 h 127"/>
                  <a:gd name="T32" fmla="*/ 35 w 76"/>
                  <a:gd name="T33" fmla="*/ 69 h 127"/>
                  <a:gd name="T34" fmla="*/ 35 w 76"/>
                  <a:gd name="T35" fmla="*/ 69 h 127"/>
                  <a:gd name="T36" fmla="*/ 35 w 76"/>
                  <a:gd name="T37" fmla="*/ 69 h 127"/>
                  <a:gd name="T38" fmla="*/ 35 w 76"/>
                  <a:gd name="T39" fmla="*/ 69 h 127"/>
                  <a:gd name="T40" fmla="*/ 37 w 76"/>
                  <a:gd name="T41" fmla="*/ 66 h 127"/>
                  <a:gd name="T42" fmla="*/ 42 w 76"/>
                  <a:gd name="T43" fmla="*/ 57 h 127"/>
                  <a:gd name="T44" fmla="*/ 42 w 76"/>
                  <a:gd name="T45" fmla="*/ 57 h 127"/>
                  <a:gd name="T46" fmla="*/ 42 w 76"/>
                  <a:gd name="T47" fmla="*/ 56 h 127"/>
                  <a:gd name="T48" fmla="*/ 43 w 76"/>
                  <a:gd name="T49" fmla="*/ 54 h 127"/>
                  <a:gd name="T50" fmla="*/ 45 w 76"/>
                  <a:gd name="T51" fmla="*/ 52 h 127"/>
                  <a:gd name="T52" fmla="*/ 45 w 76"/>
                  <a:gd name="T53" fmla="*/ 51 h 127"/>
                  <a:gd name="T54" fmla="*/ 45 w 76"/>
                  <a:gd name="T55" fmla="*/ 51 h 127"/>
                  <a:gd name="T56" fmla="*/ 45 w 76"/>
                  <a:gd name="T57" fmla="*/ 51 h 127"/>
                  <a:gd name="T58" fmla="*/ 46 w 76"/>
                  <a:gd name="T59" fmla="*/ 50 h 127"/>
                  <a:gd name="T60" fmla="*/ 46 w 76"/>
                  <a:gd name="T61" fmla="*/ 50 h 127"/>
                  <a:gd name="T62" fmla="*/ 49 w 76"/>
                  <a:gd name="T63" fmla="*/ 45 h 127"/>
                  <a:gd name="T64" fmla="*/ 49 w 76"/>
                  <a:gd name="T65" fmla="*/ 45 h 127"/>
                  <a:gd name="T66" fmla="*/ 49 w 76"/>
                  <a:gd name="T67" fmla="*/ 45 h 127"/>
                  <a:gd name="T68" fmla="*/ 49 w 76"/>
                  <a:gd name="T69" fmla="*/ 45 h 127"/>
                  <a:gd name="T70" fmla="*/ 50 w 76"/>
                  <a:gd name="T71" fmla="*/ 44 h 127"/>
                  <a:gd name="T72" fmla="*/ 53 w 76"/>
                  <a:gd name="T73" fmla="*/ 38 h 127"/>
                  <a:gd name="T74" fmla="*/ 53 w 76"/>
                  <a:gd name="T75" fmla="*/ 38 h 127"/>
                  <a:gd name="T76" fmla="*/ 53 w 76"/>
                  <a:gd name="T77" fmla="*/ 38 h 127"/>
                  <a:gd name="T78" fmla="*/ 53 w 76"/>
                  <a:gd name="T79" fmla="*/ 38 h 127"/>
                  <a:gd name="T80" fmla="*/ 54 w 76"/>
                  <a:gd name="T81" fmla="*/ 37 h 127"/>
                  <a:gd name="T82" fmla="*/ 55 w 76"/>
                  <a:gd name="T83" fmla="*/ 34 h 127"/>
                  <a:gd name="T84" fmla="*/ 55 w 76"/>
                  <a:gd name="T85" fmla="*/ 34 h 127"/>
                  <a:gd name="T86" fmla="*/ 56 w 76"/>
                  <a:gd name="T87" fmla="*/ 34 h 127"/>
                  <a:gd name="T88" fmla="*/ 56 w 76"/>
                  <a:gd name="T89" fmla="*/ 33 h 127"/>
                  <a:gd name="T90" fmla="*/ 56 w 76"/>
                  <a:gd name="T91" fmla="*/ 33 h 127"/>
                  <a:gd name="T92" fmla="*/ 63 w 76"/>
                  <a:gd name="T93" fmla="*/ 22 h 127"/>
                  <a:gd name="T94" fmla="*/ 63 w 76"/>
                  <a:gd name="T95" fmla="*/ 22 h 127"/>
                  <a:gd name="T96" fmla="*/ 63 w 76"/>
                  <a:gd name="T97" fmla="*/ 21 h 127"/>
                  <a:gd name="T98" fmla="*/ 64 w 76"/>
                  <a:gd name="T99" fmla="*/ 20 h 127"/>
                  <a:gd name="T100" fmla="*/ 64 w 76"/>
                  <a:gd name="T101" fmla="*/ 20 h 127"/>
                  <a:gd name="T102" fmla="*/ 65 w 76"/>
                  <a:gd name="T103" fmla="*/ 18 h 127"/>
                  <a:gd name="T104" fmla="*/ 65 w 76"/>
                  <a:gd name="T105" fmla="*/ 19 h 127"/>
                  <a:gd name="T106" fmla="*/ 65 w 76"/>
                  <a:gd name="T107" fmla="*/ 18 h 127"/>
                  <a:gd name="T108" fmla="*/ 66 w 76"/>
                  <a:gd name="T109" fmla="*/ 17 h 127"/>
                  <a:gd name="T110" fmla="*/ 66 w 76"/>
                  <a:gd name="T111" fmla="*/ 17 h 127"/>
                  <a:gd name="T112" fmla="*/ 71 w 76"/>
                  <a:gd name="T113" fmla="*/ 9 h 127"/>
                  <a:gd name="T114" fmla="*/ 71 w 76"/>
                  <a:gd name="T115" fmla="*/ 9 h 127"/>
                  <a:gd name="T116" fmla="*/ 71 w 76"/>
                  <a:gd name="T117" fmla="*/ 9 h 127"/>
                  <a:gd name="T118" fmla="*/ 71 w 76"/>
                  <a:gd name="T119" fmla="*/ 9 h 127"/>
                  <a:gd name="T120" fmla="*/ 72 w 76"/>
                  <a:gd name="T121" fmla="*/ 8 h 127"/>
                  <a:gd name="T122" fmla="*/ 76 w 76"/>
                  <a:gd name="T123" fmla="*/ 0 h 127"/>
                  <a:gd name="T124" fmla="*/ 76 w 76"/>
                  <a:gd name="T125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127">
                    <a:moveTo>
                      <a:pt x="1" y="125"/>
                    </a:moveTo>
                    <a:cubicBezTo>
                      <a:pt x="0" y="126"/>
                      <a:pt x="0" y="127"/>
                      <a:pt x="0" y="127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27"/>
                      <a:pt x="0" y="126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moveTo>
                      <a:pt x="1" y="125"/>
                    </a:move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moveTo>
                      <a:pt x="2" y="123"/>
                    </a:moveTo>
                    <a:cubicBezTo>
                      <a:pt x="2" y="123"/>
                      <a:pt x="2" y="124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2" y="124"/>
                      <a:pt x="2" y="123"/>
                      <a:pt x="2" y="123"/>
                    </a:cubicBezTo>
                    <a:cubicBezTo>
                      <a:pt x="2" y="123"/>
                      <a:pt x="2" y="123"/>
                      <a:pt x="2" y="123"/>
                    </a:cubicBezTo>
                    <a:moveTo>
                      <a:pt x="9" y="111"/>
                    </a:moveTo>
                    <a:cubicBezTo>
                      <a:pt x="9" y="112"/>
                      <a:pt x="8" y="113"/>
                      <a:pt x="8" y="114"/>
                    </a:cubicBezTo>
                    <a:cubicBezTo>
                      <a:pt x="8" y="114"/>
                      <a:pt x="8" y="114"/>
                      <a:pt x="8" y="114"/>
                    </a:cubicBezTo>
                    <a:cubicBezTo>
                      <a:pt x="8" y="113"/>
                      <a:pt x="9" y="112"/>
                      <a:pt x="9" y="111"/>
                    </a:cubicBezTo>
                    <a:cubicBezTo>
                      <a:pt x="9" y="111"/>
                      <a:pt x="9" y="111"/>
                      <a:pt x="9" y="111"/>
                    </a:cubicBezTo>
                    <a:moveTo>
                      <a:pt x="20" y="93"/>
                    </a:moveTo>
                    <a:cubicBezTo>
                      <a:pt x="19" y="95"/>
                      <a:pt x="17" y="98"/>
                      <a:pt x="16" y="100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7" y="98"/>
                      <a:pt x="19" y="95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moveTo>
                      <a:pt x="25" y="84"/>
                    </a:moveTo>
                    <a:cubicBezTo>
                      <a:pt x="25" y="85"/>
                      <a:pt x="25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5" y="86"/>
                      <a:pt x="25" y="85"/>
                      <a:pt x="25" y="84"/>
                    </a:cubicBezTo>
                    <a:cubicBezTo>
                      <a:pt x="25" y="84"/>
                      <a:pt x="25" y="84"/>
                      <a:pt x="25" y="84"/>
                    </a:cubicBezTo>
                    <a:moveTo>
                      <a:pt x="27" y="81"/>
                    </a:moveTo>
                    <a:cubicBezTo>
                      <a:pt x="27" y="82"/>
                      <a:pt x="27" y="82"/>
                      <a:pt x="26" y="83"/>
                    </a:cubicBezTo>
                    <a:cubicBezTo>
                      <a:pt x="26" y="83"/>
                      <a:pt x="26" y="83"/>
                      <a:pt x="26" y="83"/>
                    </a:cubicBezTo>
                    <a:cubicBezTo>
                      <a:pt x="27" y="82"/>
                      <a:pt x="27" y="82"/>
                      <a:pt x="27" y="81"/>
                    </a:cubicBezTo>
                    <a:cubicBezTo>
                      <a:pt x="27" y="81"/>
                      <a:pt x="27" y="81"/>
                      <a:pt x="27" y="81"/>
                    </a:cubicBezTo>
                    <a:moveTo>
                      <a:pt x="30" y="77"/>
                    </a:moveTo>
                    <a:cubicBezTo>
                      <a:pt x="29" y="78"/>
                      <a:pt x="29" y="78"/>
                      <a:pt x="29" y="78"/>
                    </a:cubicBezTo>
                    <a:cubicBezTo>
                      <a:pt x="29" y="78"/>
                      <a:pt x="29" y="78"/>
                      <a:pt x="29" y="78"/>
                    </a:cubicBezTo>
                    <a:cubicBezTo>
                      <a:pt x="29" y="78"/>
                      <a:pt x="30" y="78"/>
                      <a:pt x="30" y="77"/>
                    </a:cubicBezTo>
                    <a:cubicBezTo>
                      <a:pt x="30" y="77"/>
                      <a:pt x="30" y="77"/>
                      <a:pt x="30" y="77"/>
                    </a:cubicBezTo>
                    <a:moveTo>
                      <a:pt x="30" y="76"/>
                    </a:moveTo>
                    <a:cubicBezTo>
                      <a:pt x="30" y="77"/>
                      <a:pt x="30" y="77"/>
                      <a:pt x="30" y="77"/>
                    </a:cubicBezTo>
                    <a:cubicBezTo>
                      <a:pt x="30" y="77"/>
                      <a:pt x="30" y="77"/>
                      <a:pt x="30" y="77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0" y="76"/>
                      <a:pt x="30" y="76"/>
                      <a:pt x="30" y="76"/>
                    </a:cubicBezTo>
                    <a:moveTo>
                      <a:pt x="33" y="72"/>
                    </a:moveTo>
                    <a:cubicBezTo>
                      <a:pt x="32" y="73"/>
                      <a:pt x="31" y="74"/>
                      <a:pt x="31" y="75"/>
                    </a:cubicBezTo>
                    <a:cubicBezTo>
                      <a:pt x="31" y="76"/>
                      <a:pt x="31" y="76"/>
                      <a:pt x="31" y="76"/>
                    </a:cubicBezTo>
                    <a:cubicBezTo>
                      <a:pt x="32" y="74"/>
                      <a:pt x="32" y="73"/>
                      <a:pt x="33" y="72"/>
                    </a:cubicBezTo>
                    <a:cubicBezTo>
                      <a:pt x="33" y="72"/>
                      <a:pt x="33" y="72"/>
                      <a:pt x="33" y="72"/>
                    </a:cubicBezTo>
                    <a:moveTo>
                      <a:pt x="35" y="69"/>
                    </a:moveTo>
                    <a:cubicBezTo>
                      <a:pt x="34" y="70"/>
                      <a:pt x="34" y="71"/>
                      <a:pt x="33" y="71"/>
                    </a:cubicBezTo>
                    <a:cubicBezTo>
                      <a:pt x="33" y="71"/>
                      <a:pt x="33" y="71"/>
                      <a:pt x="33" y="71"/>
                    </a:cubicBezTo>
                    <a:cubicBezTo>
                      <a:pt x="34" y="71"/>
                      <a:pt x="34" y="70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5" y="69"/>
                    </a:move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7" y="64"/>
                    </a:moveTo>
                    <a:cubicBezTo>
                      <a:pt x="37" y="65"/>
                      <a:pt x="37" y="65"/>
                      <a:pt x="37" y="66"/>
                    </a:cubicBezTo>
                    <a:cubicBezTo>
                      <a:pt x="37" y="66"/>
                      <a:pt x="37" y="66"/>
                      <a:pt x="37" y="66"/>
                    </a:cubicBezTo>
                    <a:cubicBezTo>
                      <a:pt x="37" y="65"/>
                      <a:pt x="37" y="65"/>
                      <a:pt x="37" y="65"/>
                    </a:cubicBezTo>
                    <a:cubicBezTo>
                      <a:pt x="37" y="64"/>
                      <a:pt x="37" y="64"/>
                      <a:pt x="37" y="64"/>
                    </a:cubicBezTo>
                    <a:moveTo>
                      <a:pt x="42" y="57"/>
                    </a:moveTo>
                    <a:cubicBezTo>
                      <a:pt x="40" y="59"/>
                      <a:pt x="39" y="61"/>
                      <a:pt x="38" y="64"/>
                    </a:cubicBezTo>
                    <a:cubicBezTo>
                      <a:pt x="38" y="64"/>
                      <a:pt x="38" y="64"/>
                      <a:pt x="38" y="64"/>
                    </a:cubicBezTo>
                    <a:cubicBezTo>
                      <a:pt x="39" y="62"/>
                      <a:pt x="40" y="59"/>
                      <a:pt x="42" y="57"/>
                    </a:cubicBezTo>
                    <a:cubicBezTo>
                      <a:pt x="42" y="57"/>
                      <a:pt x="42" y="57"/>
                      <a:pt x="42" y="57"/>
                    </a:cubicBezTo>
                    <a:moveTo>
                      <a:pt x="43" y="54"/>
                    </a:moveTo>
                    <a:cubicBezTo>
                      <a:pt x="43" y="55"/>
                      <a:pt x="43" y="55"/>
                      <a:pt x="42" y="56"/>
                    </a:cubicBezTo>
                    <a:cubicBezTo>
                      <a:pt x="42" y="56"/>
                      <a:pt x="42" y="56"/>
                      <a:pt x="42" y="56"/>
                    </a:cubicBezTo>
                    <a:cubicBezTo>
                      <a:pt x="43" y="55"/>
                      <a:pt x="43" y="55"/>
                      <a:pt x="43" y="54"/>
                    </a:cubicBezTo>
                    <a:cubicBezTo>
                      <a:pt x="43" y="54"/>
                      <a:pt x="43" y="54"/>
                      <a:pt x="43" y="54"/>
                    </a:cubicBezTo>
                    <a:moveTo>
                      <a:pt x="45" y="52"/>
                    </a:move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moveTo>
                      <a:pt x="45" y="51"/>
                    </a:moveTo>
                    <a:cubicBezTo>
                      <a:pt x="45" y="51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1"/>
                      <a:pt x="45" y="51"/>
                    </a:cubicBezTo>
                    <a:cubicBezTo>
                      <a:pt x="45" y="51"/>
                      <a:pt x="45" y="51"/>
                      <a:pt x="45" y="51"/>
                    </a:cubicBezTo>
                    <a:moveTo>
                      <a:pt x="46" y="50"/>
                    </a:moveTo>
                    <a:cubicBezTo>
                      <a:pt x="46" y="50"/>
                      <a:pt x="46" y="51"/>
                      <a:pt x="45" y="51"/>
                    </a:cubicBezTo>
                    <a:cubicBezTo>
                      <a:pt x="45" y="51"/>
                      <a:pt x="45" y="51"/>
                      <a:pt x="45" y="51"/>
                    </a:cubicBezTo>
                    <a:cubicBezTo>
                      <a:pt x="46" y="51"/>
                      <a:pt x="46" y="50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moveTo>
                      <a:pt x="46" y="49"/>
                    </a:moveTo>
                    <a:cubicBezTo>
                      <a:pt x="46" y="49"/>
                      <a:pt x="46" y="50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cubicBezTo>
                      <a:pt x="46" y="50"/>
                      <a:pt x="46" y="49"/>
                      <a:pt x="46" y="49"/>
                    </a:cubicBezTo>
                    <a:cubicBezTo>
                      <a:pt x="46" y="49"/>
                      <a:pt x="46" y="49"/>
                      <a:pt x="46" y="49"/>
                    </a:cubicBezTo>
                    <a:moveTo>
                      <a:pt x="49" y="45"/>
                    </a:moveTo>
                    <a:cubicBezTo>
                      <a:pt x="48" y="46"/>
                      <a:pt x="47" y="48"/>
                      <a:pt x="46" y="49"/>
                    </a:cubicBezTo>
                    <a:cubicBezTo>
                      <a:pt x="46" y="49"/>
                      <a:pt x="46" y="49"/>
                      <a:pt x="47" y="49"/>
                    </a:cubicBezTo>
                    <a:cubicBezTo>
                      <a:pt x="47" y="48"/>
                      <a:pt x="48" y="47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moveTo>
                      <a:pt x="49" y="45"/>
                    </a:move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moveTo>
                      <a:pt x="51" y="42"/>
                    </a:moveTo>
                    <a:cubicBezTo>
                      <a:pt x="50" y="43"/>
                      <a:pt x="50" y="43"/>
                      <a:pt x="50" y="44"/>
                    </a:cubicBezTo>
                    <a:cubicBezTo>
                      <a:pt x="50" y="44"/>
                      <a:pt x="50" y="44"/>
                      <a:pt x="50" y="44"/>
                    </a:cubicBezTo>
                    <a:cubicBezTo>
                      <a:pt x="50" y="43"/>
                      <a:pt x="50" y="43"/>
                      <a:pt x="51" y="42"/>
                    </a:cubicBezTo>
                    <a:cubicBezTo>
                      <a:pt x="51" y="42"/>
                      <a:pt x="51" y="42"/>
                      <a:pt x="51" y="42"/>
                    </a:cubicBezTo>
                    <a:moveTo>
                      <a:pt x="53" y="38"/>
                    </a:moveTo>
                    <a:cubicBezTo>
                      <a:pt x="53" y="39"/>
                      <a:pt x="53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3" y="39"/>
                      <a:pt x="53" y="39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moveTo>
                      <a:pt x="53" y="38"/>
                    </a:move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moveTo>
                      <a:pt x="54" y="36"/>
                    </a:moveTo>
                    <a:cubicBezTo>
                      <a:pt x="54" y="37"/>
                      <a:pt x="54" y="37"/>
                      <a:pt x="54" y="37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4" y="37"/>
                      <a:pt x="54" y="37"/>
                      <a:pt x="54" y="36"/>
                    </a:cubicBezTo>
                    <a:cubicBezTo>
                      <a:pt x="54" y="36"/>
                      <a:pt x="54" y="36"/>
                      <a:pt x="54" y="36"/>
                    </a:cubicBezTo>
                    <a:moveTo>
                      <a:pt x="55" y="34"/>
                    </a:moveTo>
                    <a:cubicBezTo>
                      <a:pt x="55" y="35"/>
                      <a:pt x="55" y="35"/>
                      <a:pt x="54" y="36"/>
                    </a:cubicBez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moveTo>
                      <a:pt x="56" y="33"/>
                    </a:moveTo>
                    <a:cubicBezTo>
                      <a:pt x="56" y="33"/>
                      <a:pt x="56" y="33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moveTo>
                      <a:pt x="60" y="27"/>
                    </a:moveTo>
                    <a:cubicBezTo>
                      <a:pt x="59" y="29"/>
                      <a:pt x="57" y="31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8" y="31"/>
                      <a:pt x="59" y="29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moveTo>
                      <a:pt x="63" y="22"/>
                    </a:moveTo>
                    <a:cubicBezTo>
                      <a:pt x="62" y="24"/>
                      <a:pt x="61" y="25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1" y="25"/>
                      <a:pt x="62" y="24"/>
                      <a:pt x="63" y="22"/>
                    </a:cubicBezTo>
                    <a:cubicBezTo>
                      <a:pt x="63" y="22"/>
                      <a:pt x="63" y="22"/>
                      <a:pt x="63" y="22"/>
                    </a:cubicBezTo>
                    <a:moveTo>
                      <a:pt x="64" y="20"/>
                    </a:moveTo>
                    <a:cubicBezTo>
                      <a:pt x="64" y="20"/>
                      <a:pt x="63" y="21"/>
                      <a:pt x="63" y="21"/>
                    </a:cubicBezTo>
                    <a:cubicBezTo>
                      <a:pt x="63" y="21"/>
                      <a:pt x="63" y="22"/>
                      <a:pt x="63" y="22"/>
                    </a:cubicBezTo>
                    <a:cubicBezTo>
                      <a:pt x="64" y="21"/>
                      <a:pt x="64" y="20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moveTo>
                      <a:pt x="64" y="19"/>
                    </a:moveTo>
                    <a:cubicBezTo>
                      <a:pt x="64" y="19"/>
                      <a:pt x="64" y="19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4" y="20"/>
                      <a:pt x="65" y="19"/>
                      <a:pt x="65" y="19"/>
                    </a:cubicBezTo>
                    <a:cubicBezTo>
                      <a:pt x="65" y="19"/>
                      <a:pt x="65" y="19"/>
                      <a:pt x="64" y="19"/>
                    </a:cubicBezTo>
                    <a:moveTo>
                      <a:pt x="65" y="18"/>
                    </a:moveTo>
                    <a:cubicBezTo>
                      <a:pt x="65" y="19"/>
                      <a:pt x="65" y="19"/>
                      <a:pt x="64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5" y="18"/>
                      <a:pt x="65" y="18"/>
                      <a:pt x="65" y="18"/>
                    </a:cubicBezTo>
                    <a:moveTo>
                      <a:pt x="66" y="17"/>
                    </a:moveTo>
                    <a:cubicBezTo>
                      <a:pt x="66" y="17"/>
                      <a:pt x="65" y="18"/>
                      <a:pt x="65" y="18"/>
                    </a:cubicBezTo>
                    <a:cubicBezTo>
                      <a:pt x="65" y="18"/>
                      <a:pt x="65" y="18"/>
                      <a:pt x="65" y="19"/>
                    </a:cubicBezTo>
                    <a:cubicBezTo>
                      <a:pt x="65" y="18"/>
                      <a:pt x="66" y="18"/>
                      <a:pt x="66" y="17"/>
                    </a:cubicBezTo>
                    <a:cubicBezTo>
                      <a:pt x="66" y="17"/>
                      <a:pt x="66" y="17"/>
                      <a:pt x="66" y="17"/>
                    </a:cubicBezTo>
                    <a:moveTo>
                      <a:pt x="70" y="10"/>
                    </a:moveTo>
                    <a:cubicBezTo>
                      <a:pt x="69" y="12"/>
                      <a:pt x="67" y="14"/>
                      <a:pt x="66" y="16"/>
                    </a:cubicBezTo>
                    <a:cubicBezTo>
                      <a:pt x="66" y="16"/>
                      <a:pt x="66" y="16"/>
                      <a:pt x="66" y="17"/>
                    </a:cubicBezTo>
                    <a:cubicBezTo>
                      <a:pt x="68" y="14"/>
                      <a:pt x="69" y="12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moveTo>
                      <a:pt x="71" y="9"/>
                    </a:moveTo>
                    <a:cubicBezTo>
                      <a:pt x="70" y="9"/>
                      <a:pt x="70" y="10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70" y="10"/>
                      <a:pt x="71" y="10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moveTo>
                      <a:pt x="71" y="9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moveTo>
                      <a:pt x="72" y="7"/>
                    </a:moveTo>
                    <a:cubicBezTo>
                      <a:pt x="72" y="7"/>
                      <a:pt x="72" y="7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72" y="7"/>
                      <a:pt x="72" y="7"/>
                      <a:pt x="72" y="7"/>
                    </a:cubicBezTo>
                    <a:cubicBezTo>
                      <a:pt x="72" y="7"/>
                      <a:pt x="72" y="7"/>
                      <a:pt x="72" y="7"/>
                    </a:cubicBezTo>
                    <a:moveTo>
                      <a:pt x="76" y="0"/>
                    </a:moveTo>
                    <a:cubicBezTo>
                      <a:pt x="75" y="2"/>
                      <a:pt x="74" y="4"/>
                      <a:pt x="72" y="7"/>
                    </a:cubicBezTo>
                    <a:cubicBezTo>
                      <a:pt x="72" y="7"/>
                      <a:pt x="72" y="7"/>
                      <a:pt x="72" y="7"/>
                    </a:cubicBezTo>
                    <a:cubicBezTo>
                      <a:pt x="74" y="4"/>
                      <a:pt x="75" y="2"/>
                      <a:pt x="76" y="0"/>
                    </a:cubicBezTo>
                    <a:cubicBezTo>
                      <a:pt x="76" y="0"/>
                      <a:pt x="76" y="0"/>
                      <a:pt x="7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4" name="Freeform 9387"/>
              <p:cNvSpPr>
                <a:spLocks noEditPoints="1"/>
              </p:cNvSpPr>
              <p:nvPr/>
            </p:nvSpPr>
            <p:spPr bwMode="auto">
              <a:xfrm>
                <a:off x="-432" y="3412"/>
                <a:ext cx="12" cy="22"/>
              </a:xfrm>
              <a:custGeom>
                <a:avLst/>
                <a:gdLst>
                  <a:gd name="T0" fmla="*/ 1 w 5"/>
                  <a:gd name="T1" fmla="*/ 8 h 9"/>
                  <a:gd name="T2" fmla="*/ 0 w 5"/>
                  <a:gd name="T3" fmla="*/ 8 h 9"/>
                  <a:gd name="T4" fmla="*/ 0 w 5"/>
                  <a:gd name="T5" fmla="*/ 9 h 9"/>
                  <a:gd name="T6" fmla="*/ 1 w 5"/>
                  <a:gd name="T7" fmla="*/ 8 h 9"/>
                  <a:gd name="T8" fmla="*/ 1 w 5"/>
                  <a:gd name="T9" fmla="*/ 8 h 9"/>
                  <a:gd name="T10" fmla="*/ 5 w 5"/>
                  <a:gd name="T11" fmla="*/ 0 h 9"/>
                  <a:gd name="T12" fmla="*/ 5 w 5"/>
                  <a:gd name="T13" fmla="*/ 1 h 9"/>
                  <a:gd name="T14" fmla="*/ 5 w 5"/>
                  <a:gd name="T15" fmla="*/ 1 h 9"/>
                  <a:gd name="T16" fmla="*/ 5 w 5"/>
                  <a:gd name="T17" fmla="*/ 0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5" name="Oval 9388"/>
              <p:cNvSpPr>
                <a:spLocks noChangeArrowheads="1"/>
              </p:cNvSpPr>
              <p:nvPr/>
            </p:nvSpPr>
            <p:spPr bwMode="auto">
              <a:xfrm>
                <a:off x="-413" y="34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6" name="Freeform 9389"/>
              <p:cNvSpPr>
                <a:spLocks noEditPoints="1"/>
              </p:cNvSpPr>
              <p:nvPr/>
            </p:nvSpPr>
            <p:spPr bwMode="auto">
              <a:xfrm>
                <a:off x="-411" y="3384"/>
                <a:ext cx="10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0 w 4"/>
                  <a:gd name="T15" fmla="*/ 5 h 6"/>
                  <a:gd name="T16" fmla="*/ 1 w 4"/>
                  <a:gd name="T17" fmla="*/ 5 h 6"/>
                  <a:gd name="T18" fmla="*/ 0 w 4"/>
                  <a:gd name="T19" fmla="*/ 5 h 6"/>
                  <a:gd name="T20" fmla="*/ 3 w 4"/>
                  <a:gd name="T21" fmla="*/ 1 h 6"/>
                  <a:gd name="T22" fmla="*/ 3 w 4"/>
                  <a:gd name="T23" fmla="*/ 1 h 6"/>
                  <a:gd name="T24" fmla="*/ 3 w 4"/>
                  <a:gd name="T25" fmla="*/ 1 h 6"/>
                  <a:gd name="T26" fmla="*/ 3 w 4"/>
                  <a:gd name="T27" fmla="*/ 1 h 6"/>
                  <a:gd name="T28" fmla="*/ 3 w 4"/>
                  <a:gd name="T29" fmla="*/ 1 h 6"/>
                  <a:gd name="T30" fmla="*/ 4 w 4"/>
                  <a:gd name="T31" fmla="*/ 0 h 6"/>
                  <a:gd name="T32" fmla="*/ 3 w 4"/>
                  <a:gd name="T33" fmla="*/ 1 h 6"/>
                  <a:gd name="T34" fmla="*/ 3 w 4"/>
                  <a:gd name="T35" fmla="*/ 1 h 6"/>
                  <a:gd name="T36" fmla="*/ 4 w 4"/>
                  <a:gd name="T37" fmla="*/ 0 h 6"/>
                  <a:gd name="T38" fmla="*/ 4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7" name="Freeform 9390"/>
              <p:cNvSpPr>
                <a:spLocks/>
              </p:cNvSpPr>
              <p:nvPr/>
            </p:nvSpPr>
            <p:spPr bwMode="auto">
              <a:xfrm>
                <a:off x="-392" y="3365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8" name="Freeform 9391"/>
              <p:cNvSpPr>
                <a:spLocks/>
              </p:cNvSpPr>
              <p:nvPr/>
            </p:nvSpPr>
            <p:spPr bwMode="auto">
              <a:xfrm>
                <a:off x="-394" y="33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9" name="Freeform 9392"/>
              <p:cNvSpPr>
                <a:spLocks/>
              </p:cNvSpPr>
              <p:nvPr/>
            </p:nvSpPr>
            <p:spPr bwMode="auto">
              <a:xfrm>
                <a:off x="-389" y="336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0" name="Rectangle 9393"/>
              <p:cNvSpPr>
                <a:spLocks noChangeArrowheads="1"/>
              </p:cNvSpPr>
              <p:nvPr/>
            </p:nvSpPr>
            <p:spPr bwMode="auto">
              <a:xfrm>
                <a:off x="-387" y="335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1" name="Rectangle 9394"/>
              <p:cNvSpPr>
                <a:spLocks noChangeArrowheads="1"/>
              </p:cNvSpPr>
              <p:nvPr/>
            </p:nvSpPr>
            <p:spPr bwMode="auto">
              <a:xfrm>
                <a:off x="-387" y="335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2" name="Oval 9395"/>
              <p:cNvSpPr>
                <a:spLocks noChangeArrowheads="1"/>
              </p:cNvSpPr>
              <p:nvPr/>
            </p:nvSpPr>
            <p:spPr bwMode="auto">
              <a:xfrm>
                <a:off x="-378" y="334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3" name="Freeform 9396"/>
              <p:cNvSpPr>
                <a:spLocks noEditPoints="1"/>
              </p:cNvSpPr>
              <p:nvPr/>
            </p:nvSpPr>
            <p:spPr bwMode="auto">
              <a:xfrm>
                <a:off x="-371" y="3318"/>
                <a:ext cx="8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4" name="Freeform 9397"/>
              <p:cNvSpPr>
                <a:spLocks/>
              </p:cNvSpPr>
              <p:nvPr/>
            </p:nvSpPr>
            <p:spPr bwMode="auto">
              <a:xfrm>
                <a:off x="-368" y="332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5" name="Freeform 9398"/>
              <p:cNvSpPr>
                <a:spLocks noEditPoints="1"/>
              </p:cNvSpPr>
              <p:nvPr/>
            </p:nvSpPr>
            <p:spPr bwMode="auto">
              <a:xfrm>
                <a:off x="-366" y="3299"/>
                <a:ext cx="17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0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0 h 11"/>
                  <a:gd name="T10" fmla="*/ 5 w 7"/>
                  <a:gd name="T11" fmla="*/ 2 h 11"/>
                  <a:gd name="T12" fmla="*/ 5 w 7"/>
                  <a:gd name="T13" fmla="*/ 2 h 11"/>
                  <a:gd name="T14" fmla="*/ 5 w 7"/>
                  <a:gd name="T15" fmla="*/ 2 h 11"/>
                  <a:gd name="T16" fmla="*/ 5 w 7"/>
                  <a:gd name="T17" fmla="*/ 2 h 11"/>
                  <a:gd name="T18" fmla="*/ 5 w 7"/>
                  <a:gd name="T19" fmla="*/ 2 h 11"/>
                  <a:gd name="T20" fmla="*/ 6 w 7"/>
                  <a:gd name="T21" fmla="*/ 1 h 11"/>
                  <a:gd name="T22" fmla="*/ 6 w 7"/>
                  <a:gd name="T23" fmla="*/ 1 h 11"/>
                  <a:gd name="T24" fmla="*/ 6 w 7"/>
                  <a:gd name="T25" fmla="*/ 1 h 11"/>
                  <a:gd name="T26" fmla="*/ 6 w 7"/>
                  <a:gd name="T27" fmla="*/ 1 h 11"/>
                  <a:gd name="T28" fmla="*/ 6 w 7"/>
                  <a:gd name="T29" fmla="*/ 1 h 11"/>
                  <a:gd name="T30" fmla="*/ 7 w 7"/>
                  <a:gd name="T31" fmla="*/ 0 h 11"/>
                  <a:gd name="T32" fmla="*/ 6 w 7"/>
                  <a:gd name="T33" fmla="*/ 1 h 11"/>
                  <a:gd name="T34" fmla="*/ 6 w 7"/>
                  <a:gd name="T35" fmla="*/ 1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6" name="Oval 9399"/>
              <p:cNvSpPr>
                <a:spLocks noChangeArrowheads="1"/>
              </p:cNvSpPr>
              <p:nvPr/>
            </p:nvSpPr>
            <p:spPr bwMode="auto">
              <a:xfrm>
                <a:off x="-368" y="33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7" name="Oval 9400"/>
              <p:cNvSpPr>
                <a:spLocks noChangeArrowheads="1"/>
              </p:cNvSpPr>
              <p:nvPr/>
            </p:nvSpPr>
            <p:spPr bwMode="auto">
              <a:xfrm>
                <a:off x="-394" y="337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8" name="Freeform 9401"/>
              <p:cNvSpPr>
                <a:spLocks noEditPoints="1"/>
              </p:cNvSpPr>
              <p:nvPr/>
            </p:nvSpPr>
            <p:spPr bwMode="auto">
              <a:xfrm>
                <a:off x="-526" y="3372"/>
                <a:ext cx="129" cy="220"/>
              </a:xfrm>
              <a:custGeom>
                <a:avLst/>
                <a:gdLst>
                  <a:gd name="T0" fmla="*/ 0 w 55"/>
                  <a:gd name="T1" fmla="*/ 93 h 93"/>
                  <a:gd name="T2" fmla="*/ 3 w 55"/>
                  <a:gd name="T3" fmla="*/ 88 h 93"/>
                  <a:gd name="T4" fmla="*/ 4 w 55"/>
                  <a:gd name="T5" fmla="*/ 86 h 93"/>
                  <a:gd name="T6" fmla="*/ 4 w 55"/>
                  <a:gd name="T7" fmla="*/ 86 h 93"/>
                  <a:gd name="T8" fmla="*/ 4 w 55"/>
                  <a:gd name="T9" fmla="*/ 86 h 93"/>
                  <a:gd name="T10" fmla="*/ 4 w 55"/>
                  <a:gd name="T11" fmla="*/ 86 h 93"/>
                  <a:gd name="T12" fmla="*/ 4 w 55"/>
                  <a:gd name="T13" fmla="*/ 86 h 93"/>
                  <a:gd name="T14" fmla="*/ 5 w 55"/>
                  <a:gd name="T15" fmla="*/ 84 h 93"/>
                  <a:gd name="T16" fmla="*/ 11 w 55"/>
                  <a:gd name="T17" fmla="*/ 75 h 93"/>
                  <a:gd name="T18" fmla="*/ 19 w 55"/>
                  <a:gd name="T19" fmla="*/ 61 h 93"/>
                  <a:gd name="T20" fmla="*/ 12 w 55"/>
                  <a:gd name="T21" fmla="*/ 72 h 93"/>
                  <a:gd name="T22" fmla="*/ 19 w 55"/>
                  <a:gd name="T23" fmla="*/ 61 h 93"/>
                  <a:gd name="T24" fmla="*/ 23 w 55"/>
                  <a:gd name="T25" fmla="*/ 54 h 93"/>
                  <a:gd name="T26" fmla="*/ 27 w 55"/>
                  <a:gd name="T27" fmla="*/ 47 h 93"/>
                  <a:gd name="T28" fmla="*/ 29 w 55"/>
                  <a:gd name="T29" fmla="*/ 44 h 93"/>
                  <a:gd name="T30" fmla="*/ 28 w 55"/>
                  <a:gd name="T31" fmla="*/ 45 h 93"/>
                  <a:gd name="T32" fmla="*/ 29 w 55"/>
                  <a:gd name="T33" fmla="*/ 44 h 93"/>
                  <a:gd name="T34" fmla="*/ 30 w 55"/>
                  <a:gd name="T35" fmla="*/ 42 h 93"/>
                  <a:gd name="T36" fmla="*/ 32 w 55"/>
                  <a:gd name="T37" fmla="*/ 39 h 93"/>
                  <a:gd name="T38" fmla="*/ 33 w 55"/>
                  <a:gd name="T39" fmla="*/ 38 h 93"/>
                  <a:gd name="T40" fmla="*/ 33 w 55"/>
                  <a:gd name="T41" fmla="*/ 38 h 93"/>
                  <a:gd name="T42" fmla="*/ 33 w 55"/>
                  <a:gd name="T43" fmla="*/ 38 h 93"/>
                  <a:gd name="T44" fmla="*/ 33 w 55"/>
                  <a:gd name="T45" fmla="*/ 37 h 93"/>
                  <a:gd name="T46" fmla="*/ 34 w 55"/>
                  <a:gd name="T47" fmla="*/ 37 h 93"/>
                  <a:gd name="T48" fmla="*/ 36 w 55"/>
                  <a:gd name="T49" fmla="*/ 32 h 93"/>
                  <a:gd name="T50" fmla="*/ 36 w 55"/>
                  <a:gd name="T51" fmla="*/ 33 h 93"/>
                  <a:gd name="T52" fmla="*/ 36 w 55"/>
                  <a:gd name="T53" fmla="*/ 32 h 93"/>
                  <a:gd name="T54" fmla="*/ 38 w 55"/>
                  <a:gd name="T55" fmla="*/ 30 h 93"/>
                  <a:gd name="T56" fmla="*/ 38 w 55"/>
                  <a:gd name="T57" fmla="*/ 30 h 93"/>
                  <a:gd name="T58" fmla="*/ 40 w 55"/>
                  <a:gd name="T59" fmla="*/ 27 h 93"/>
                  <a:gd name="T60" fmla="*/ 38 w 55"/>
                  <a:gd name="T61" fmla="*/ 30 h 93"/>
                  <a:gd name="T62" fmla="*/ 40 w 55"/>
                  <a:gd name="T63" fmla="*/ 27 h 93"/>
                  <a:gd name="T64" fmla="*/ 46 w 55"/>
                  <a:gd name="T65" fmla="*/ 15 h 93"/>
                  <a:gd name="T66" fmla="*/ 48 w 55"/>
                  <a:gd name="T67" fmla="*/ 13 h 93"/>
                  <a:gd name="T68" fmla="*/ 48 w 55"/>
                  <a:gd name="T69" fmla="*/ 13 h 93"/>
                  <a:gd name="T70" fmla="*/ 48 w 55"/>
                  <a:gd name="T71" fmla="*/ 13 h 93"/>
                  <a:gd name="T72" fmla="*/ 48 w 55"/>
                  <a:gd name="T73" fmla="*/ 13 h 93"/>
                  <a:gd name="T74" fmla="*/ 54 w 55"/>
                  <a:gd name="T75" fmla="*/ 3 h 93"/>
                  <a:gd name="T76" fmla="*/ 55 w 55"/>
                  <a:gd name="T77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5" h="93">
                    <a:moveTo>
                      <a:pt x="3" y="88"/>
                    </a:moveTo>
                    <a:cubicBezTo>
                      <a:pt x="2" y="90"/>
                      <a:pt x="1" y="92"/>
                      <a:pt x="0" y="93"/>
                    </a:cubicBezTo>
                    <a:cubicBezTo>
                      <a:pt x="1" y="92"/>
                      <a:pt x="2" y="90"/>
                      <a:pt x="3" y="88"/>
                    </a:cubicBezTo>
                    <a:cubicBezTo>
                      <a:pt x="3" y="88"/>
                      <a:pt x="3" y="88"/>
                      <a:pt x="3" y="88"/>
                    </a:cubicBezTo>
                    <a:moveTo>
                      <a:pt x="4" y="86"/>
                    </a:move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moveTo>
                      <a:pt x="4" y="86"/>
                    </a:move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moveTo>
                      <a:pt x="11" y="75"/>
                    </a:moveTo>
                    <a:cubicBezTo>
                      <a:pt x="9" y="78"/>
                      <a:pt x="7" y="81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7" y="81"/>
                      <a:pt x="9" y="78"/>
                      <a:pt x="11" y="75"/>
                    </a:cubicBezTo>
                    <a:cubicBezTo>
                      <a:pt x="11" y="75"/>
                      <a:pt x="11" y="75"/>
                      <a:pt x="11" y="75"/>
                    </a:cubicBezTo>
                    <a:moveTo>
                      <a:pt x="19" y="61"/>
                    </a:moveTo>
                    <a:cubicBezTo>
                      <a:pt x="17" y="65"/>
                      <a:pt x="14" y="69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4" y="69"/>
                      <a:pt x="17" y="65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moveTo>
                      <a:pt x="27" y="47"/>
                    </a:moveTo>
                    <a:cubicBezTo>
                      <a:pt x="26" y="50"/>
                      <a:pt x="25" y="52"/>
                      <a:pt x="23" y="54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25" y="52"/>
                      <a:pt x="26" y="50"/>
                      <a:pt x="27" y="47"/>
                    </a:cubicBezTo>
                    <a:cubicBezTo>
                      <a:pt x="27" y="47"/>
                      <a:pt x="27" y="47"/>
                      <a:pt x="27" y="47"/>
                    </a:cubicBezTo>
                    <a:moveTo>
                      <a:pt x="29" y="44"/>
                    </a:moveTo>
                    <a:cubicBezTo>
                      <a:pt x="29" y="45"/>
                      <a:pt x="29" y="45"/>
                      <a:pt x="28" y="45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9" y="45"/>
                      <a:pt x="29" y="45"/>
                      <a:pt x="29" y="44"/>
                    </a:cubicBezTo>
                    <a:cubicBezTo>
                      <a:pt x="29" y="44"/>
                      <a:pt x="29" y="44"/>
                      <a:pt x="29" y="44"/>
                    </a:cubicBezTo>
                    <a:moveTo>
                      <a:pt x="32" y="39"/>
                    </a:moveTo>
                    <a:cubicBezTo>
                      <a:pt x="31" y="40"/>
                      <a:pt x="31" y="41"/>
                      <a:pt x="30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1" y="41"/>
                      <a:pt x="32" y="40"/>
                      <a:pt x="32" y="39"/>
                    </a:cubicBezTo>
                    <a:cubicBezTo>
                      <a:pt x="32" y="39"/>
                      <a:pt x="32" y="39"/>
                      <a:pt x="32" y="39"/>
                    </a:cubicBezTo>
                    <a:moveTo>
                      <a:pt x="33" y="38"/>
                    </a:move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moveTo>
                      <a:pt x="34" y="36"/>
                    </a:moveTo>
                    <a:cubicBezTo>
                      <a:pt x="34" y="37"/>
                      <a:pt x="33" y="37"/>
                      <a:pt x="33" y="37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37"/>
                      <a:pt x="34" y="37"/>
                      <a:pt x="34" y="37"/>
                    </a:cubicBezTo>
                    <a:cubicBezTo>
                      <a:pt x="34" y="37"/>
                      <a:pt x="34" y="37"/>
                      <a:pt x="34" y="36"/>
                    </a:cubicBezTo>
                    <a:moveTo>
                      <a:pt x="36" y="32"/>
                    </a:moveTo>
                    <a:cubicBezTo>
                      <a:pt x="36" y="32"/>
                      <a:pt x="36" y="33"/>
                      <a:pt x="36" y="33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33"/>
                      <a:pt x="36" y="33"/>
                      <a:pt x="36" y="32"/>
                    </a:cubicBezTo>
                    <a:cubicBezTo>
                      <a:pt x="36" y="32"/>
                      <a:pt x="36" y="32"/>
                      <a:pt x="36" y="32"/>
                    </a:cubicBezTo>
                    <a:moveTo>
                      <a:pt x="38" y="30"/>
                    </a:move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moveTo>
                      <a:pt x="40" y="27"/>
                    </a:moveTo>
                    <a:cubicBezTo>
                      <a:pt x="39" y="28"/>
                      <a:pt x="38" y="29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29"/>
                      <a:pt x="39" y="28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moveTo>
                      <a:pt x="48" y="13"/>
                    </a:moveTo>
                    <a:cubicBezTo>
                      <a:pt x="47" y="14"/>
                      <a:pt x="47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7" y="15"/>
                      <a:pt x="47" y="14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55" y="0"/>
                    </a:moveTo>
                    <a:cubicBezTo>
                      <a:pt x="55" y="1"/>
                      <a:pt x="54" y="2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5" y="1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9" name="Freeform 9402"/>
              <p:cNvSpPr>
                <a:spLocks noEditPoints="1"/>
              </p:cNvSpPr>
              <p:nvPr/>
            </p:nvSpPr>
            <p:spPr bwMode="auto">
              <a:xfrm>
                <a:off x="-349" y="3186"/>
                <a:ext cx="68" cy="111"/>
              </a:xfrm>
              <a:custGeom>
                <a:avLst/>
                <a:gdLst>
                  <a:gd name="T0" fmla="*/ 0 w 29"/>
                  <a:gd name="T1" fmla="*/ 47 h 47"/>
                  <a:gd name="T2" fmla="*/ 0 w 29"/>
                  <a:gd name="T3" fmla="*/ 47 h 47"/>
                  <a:gd name="T4" fmla="*/ 0 w 29"/>
                  <a:gd name="T5" fmla="*/ 47 h 47"/>
                  <a:gd name="T6" fmla="*/ 0 w 29"/>
                  <a:gd name="T7" fmla="*/ 47 h 47"/>
                  <a:gd name="T8" fmla="*/ 0 w 29"/>
                  <a:gd name="T9" fmla="*/ 47 h 47"/>
                  <a:gd name="T10" fmla="*/ 4 w 29"/>
                  <a:gd name="T11" fmla="*/ 40 h 47"/>
                  <a:gd name="T12" fmla="*/ 4 w 29"/>
                  <a:gd name="T13" fmla="*/ 40 h 47"/>
                  <a:gd name="T14" fmla="*/ 4 w 29"/>
                  <a:gd name="T15" fmla="*/ 40 h 47"/>
                  <a:gd name="T16" fmla="*/ 4 w 29"/>
                  <a:gd name="T17" fmla="*/ 40 h 47"/>
                  <a:gd name="T18" fmla="*/ 4 w 29"/>
                  <a:gd name="T19" fmla="*/ 40 h 47"/>
                  <a:gd name="T20" fmla="*/ 9 w 29"/>
                  <a:gd name="T21" fmla="*/ 33 h 47"/>
                  <a:gd name="T22" fmla="*/ 8 w 29"/>
                  <a:gd name="T23" fmla="*/ 33 h 47"/>
                  <a:gd name="T24" fmla="*/ 9 w 29"/>
                  <a:gd name="T25" fmla="*/ 33 h 47"/>
                  <a:gd name="T26" fmla="*/ 9 w 29"/>
                  <a:gd name="T27" fmla="*/ 33 h 47"/>
                  <a:gd name="T28" fmla="*/ 9 w 29"/>
                  <a:gd name="T29" fmla="*/ 33 h 47"/>
                  <a:gd name="T30" fmla="*/ 9 w 29"/>
                  <a:gd name="T31" fmla="*/ 31 h 47"/>
                  <a:gd name="T32" fmla="*/ 9 w 29"/>
                  <a:gd name="T33" fmla="*/ 32 h 47"/>
                  <a:gd name="T34" fmla="*/ 9 w 29"/>
                  <a:gd name="T35" fmla="*/ 32 h 47"/>
                  <a:gd name="T36" fmla="*/ 10 w 29"/>
                  <a:gd name="T37" fmla="*/ 31 h 47"/>
                  <a:gd name="T38" fmla="*/ 9 w 29"/>
                  <a:gd name="T39" fmla="*/ 31 h 47"/>
                  <a:gd name="T40" fmla="*/ 12 w 29"/>
                  <a:gd name="T41" fmla="*/ 26 h 47"/>
                  <a:gd name="T42" fmla="*/ 12 w 29"/>
                  <a:gd name="T43" fmla="*/ 28 h 47"/>
                  <a:gd name="T44" fmla="*/ 12 w 29"/>
                  <a:gd name="T45" fmla="*/ 28 h 47"/>
                  <a:gd name="T46" fmla="*/ 13 w 29"/>
                  <a:gd name="T47" fmla="*/ 27 h 47"/>
                  <a:gd name="T48" fmla="*/ 12 w 29"/>
                  <a:gd name="T49" fmla="*/ 26 h 47"/>
                  <a:gd name="T50" fmla="*/ 14 w 29"/>
                  <a:gd name="T51" fmla="*/ 25 h 47"/>
                  <a:gd name="T52" fmla="*/ 13 w 29"/>
                  <a:gd name="T53" fmla="*/ 26 h 47"/>
                  <a:gd name="T54" fmla="*/ 13 w 29"/>
                  <a:gd name="T55" fmla="*/ 26 h 47"/>
                  <a:gd name="T56" fmla="*/ 14 w 29"/>
                  <a:gd name="T57" fmla="*/ 25 h 47"/>
                  <a:gd name="T58" fmla="*/ 14 w 29"/>
                  <a:gd name="T59" fmla="*/ 25 h 47"/>
                  <a:gd name="T60" fmla="*/ 15 w 29"/>
                  <a:gd name="T61" fmla="*/ 23 h 47"/>
                  <a:gd name="T62" fmla="*/ 14 w 29"/>
                  <a:gd name="T63" fmla="*/ 24 h 47"/>
                  <a:gd name="T64" fmla="*/ 14 w 29"/>
                  <a:gd name="T65" fmla="*/ 24 h 47"/>
                  <a:gd name="T66" fmla="*/ 15 w 29"/>
                  <a:gd name="T67" fmla="*/ 23 h 47"/>
                  <a:gd name="T68" fmla="*/ 15 w 29"/>
                  <a:gd name="T69" fmla="*/ 23 h 47"/>
                  <a:gd name="T70" fmla="*/ 15 w 29"/>
                  <a:gd name="T71" fmla="*/ 22 h 47"/>
                  <a:gd name="T72" fmla="*/ 15 w 29"/>
                  <a:gd name="T73" fmla="*/ 22 h 47"/>
                  <a:gd name="T74" fmla="*/ 15 w 29"/>
                  <a:gd name="T75" fmla="*/ 22 h 47"/>
                  <a:gd name="T76" fmla="*/ 16 w 29"/>
                  <a:gd name="T77" fmla="*/ 22 h 47"/>
                  <a:gd name="T78" fmla="*/ 15 w 29"/>
                  <a:gd name="T79" fmla="*/ 22 h 47"/>
                  <a:gd name="T80" fmla="*/ 17 w 29"/>
                  <a:gd name="T81" fmla="*/ 20 h 47"/>
                  <a:gd name="T82" fmla="*/ 16 w 29"/>
                  <a:gd name="T83" fmla="*/ 21 h 47"/>
                  <a:gd name="T84" fmla="*/ 16 w 29"/>
                  <a:gd name="T85" fmla="*/ 21 h 47"/>
                  <a:gd name="T86" fmla="*/ 17 w 29"/>
                  <a:gd name="T87" fmla="*/ 20 h 47"/>
                  <a:gd name="T88" fmla="*/ 17 w 29"/>
                  <a:gd name="T89" fmla="*/ 20 h 47"/>
                  <a:gd name="T90" fmla="*/ 24 w 29"/>
                  <a:gd name="T91" fmla="*/ 9 h 47"/>
                  <a:gd name="T92" fmla="*/ 22 w 29"/>
                  <a:gd name="T93" fmla="*/ 12 h 47"/>
                  <a:gd name="T94" fmla="*/ 22 w 29"/>
                  <a:gd name="T95" fmla="*/ 12 h 47"/>
                  <a:gd name="T96" fmla="*/ 24 w 29"/>
                  <a:gd name="T97" fmla="*/ 9 h 47"/>
                  <a:gd name="T98" fmla="*/ 24 w 29"/>
                  <a:gd name="T99" fmla="*/ 9 h 47"/>
                  <a:gd name="T100" fmla="*/ 29 w 29"/>
                  <a:gd name="T101" fmla="*/ 0 h 47"/>
                  <a:gd name="T102" fmla="*/ 27 w 29"/>
                  <a:gd name="T103" fmla="*/ 4 h 47"/>
                  <a:gd name="T104" fmla="*/ 27 w 29"/>
                  <a:gd name="T105" fmla="*/ 4 h 47"/>
                  <a:gd name="T106" fmla="*/ 29 w 29"/>
                  <a:gd name="T107" fmla="*/ 0 h 47"/>
                  <a:gd name="T108" fmla="*/ 29 w 29"/>
                  <a:gd name="T10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9" h="47">
                    <a:moveTo>
                      <a:pt x="0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moveTo>
                      <a:pt x="4" y="40"/>
                    </a:move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moveTo>
                      <a:pt x="9" y="33"/>
                    </a:moveTo>
                    <a:cubicBezTo>
                      <a:pt x="9" y="33"/>
                      <a:pt x="9" y="33"/>
                      <a:pt x="8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3"/>
                      <a:pt x="9" y="33"/>
                      <a:pt x="9" y="33"/>
                    </a:cubicBezTo>
                    <a:moveTo>
                      <a:pt x="9" y="31"/>
                    </a:moveTo>
                    <a:cubicBezTo>
                      <a:pt x="9" y="31"/>
                      <a:pt x="9" y="32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0" y="32"/>
                      <a:pt x="10" y="32"/>
                      <a:pt x="10" y="31"/>
                    </a:cubicBezTo>
                    <a:cubicBezTo>
                      <a:pt x="10" y="31"/>
                      <a:pt x="10" y="31"/>
                      <a:pt x="9" y="31"/>
                    </a:cubicBezTo>
                    <a:moveTo>
                      <a:pt x="12" y="26"/>
                    </a:moveTo>
                    <a:cubicBezTo>
                      <a:pt x="12" y="27"/>
                      <a:pt x="12" y="27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7"/>
                      <a:pt x="12" y="27"/>
                      <a:pt x="13" y="27"/>
                    </a:cubicBezTo>
                    <a:cubicBezTo>
                      <a:pt x="13" y="27"/>
                      <a:pt x="13" y="27"/>
                      <a:pt x="12" y="26"/>
                    </a:cubicBezTo>
                    <a:moveTo>
                      <a:pt x="14" y="25"/>
                    </a:moveTo>
                    <a:cubicBezTo>
                      <a:pt x="13" y="25"/>
                      <a:pt x="13" y="25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moveTo>
                      <a:pt x="15" y="23"/>
                    </a:moveTo>
                    <a:cubicBezTo>
                      <a:pt x="15" y="23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moveTo>
                      <a:pt x="15" y="22"/>
                    </a:move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6" y="22"/>
                    </a:cubicBezTo>
                    <a:cubicBezTo>
                      <a:pt x="15" y="22"/>
                      <a:pt x="15" y="22"/>
                      <a:pt x="15" y="22"/>
                    </a:cubicBezTo>
                    <a:moveTo>
                      <a:pt x="17" y="20"/>
                    </a:moveTo>
                    <a:cubicBezTo>
                      <a:pt x="16" y="20"/>
                      <a:pt x="16" y="20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1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moveTo>
                      <a:pt x="24" y="9"/>
                    </a:moveTo>
                    <a:cubicBezTo>
                      <a:pt x="23" y="10"/>
                      <a:pt x="22" y="11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1"/>
                      <a:pt x="23" y="10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9" y="0"/>
                    </a:moveTo>
                    <a:cubicBezTo>
                      <a:pt x="28" y="1"/>
                      <a:pt x="27" y="3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8" y="3"/>
                      <a:pt x="28" y="2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0" name="Freeform 9403"/>
              <p:cNvSpPr>
                <a:spLocks noEditPoints="1"/>
              </p:cNvSpPr>
              <p:nvPr/>
            </p:nvSpPr>
            <p:spPr bwMode="auto">
              <a:xfrm>
                <a:off x="-309" y="3096"/>
                <a:ext cx="99" cy="175"/>
              </a:xfrm>
              <a:custGeom>
                <a:avLst/>
                <a:gdLst>
                  <a:gd name="T0" fmla="*/ 0 w 42"/>
                  <a:gd name="T1" fmla="*/ 74 h 74"/>
                  <a:gd name="T2" fmla="*/ 1 w 42"/>
                  <a:gd name="T3" fmla="*/ 73 h 74"/>
                  <a:gd name="T4" fmla="*/ 1 w 42"/>
                  <a:gd name="T5" fmla="*/ 72 h 74"/>
                  <a:gd name="T6" fmla="*/ 1 w 42"/>
                  <a:gd name="T7" fmla="*/ 73 h 74"/>
                  <a:gd name="T8" fmla="*/ 1 w 42"/>
                  <a:gd name="T9" fmla="*/ 72 h 74"/>
                  <a:gd name="T10" fmla="*/ 1 w 42"/>
                  <a:gd name="T11" fmla="*/ 71 h 74"/>
                  <a:gd name="T12" fmla="*/ 2 w 42"/>
                  <a:gd name="T13" fmla="*/ 70 h 74"/>
                  <a:gd name="T14" fmla="*/ 3 w 42"/>
                  <a:gd name="T15" fmla="*/ 68 h 74"/>
                  <a:gd name="T16" fmla="*/ 3 w 42"/>
                  <a:gd name="T17" fmla="*/ 69 h 74"/>
                  <a:gd name="T18" fmla="*/ 3 w 42"/>
                  <a:gd name="T19" fmla="*/ 68 h 74"/>
                  <a:gd name="T20" fmla="*/ 4 w 42"/>
                  <a:gd name="T21" fmla="*/ 67 h 74"/>
                  <a:gd name="T22" fmla="*/ 4 w 42"/>
                  <a:gd name="T23" fmla="*/ 66 h 74"/>
                  <a:gd name="T24" fmla="*/ 5 w 42"/>
                  <a:gd name="T25" fmla="*/ 64 h 74"/>
                  <a:gd name="T26" fmla="*/ 5 w 42"/>
                  <a:gd name="T27" fmla="*/ 65 h 74"/>
                  <a:gd name="T28" fmla="*/ 5 w 42"/>
                  <a:gd name="T29" fmla="*/ 64 h 74"/>
                  <a:gd name="T30" fmla="*/ 6 w 42"/>
                  <a:gd name="T31" fmla="*/ 64 h 74"/>
                  <a:gd name="T32" fmla="*/ 6 w 42"/>
                  <a:gd name="T33" fmla="*/ 63 h 74"/>
                  <a:gd name="T34" fmla="*/ 11 w 42"/>
                  <a:gd name="T35" fmla="*/ 54 h 74"/>
                  <a:gd name="T36" fmla="*/ 7 w 42"/>
                  <a:gd name="T37" fmla="*/ 62 h 74"/>
                  <a:gd name="T38" fmla="*/ 11 w 42"/>
                  <a:gd name="T39" fmla="*/ 54 h 74"/>
                  <a:gd name="T40" fmla="*/ 13 w 42"/>
                  <a:gd name="T41" fmla="*/ 51 h 74"/>
                  <a:gd name="T42" fmla="*/ 16 w 42"/>
                  <a:gd name="T43" fmla="*/ 46 h 74"/>
                  <a:gd name="T44" fmla="*/ 24 w 42"/>
                  <a:gd name="T45" fmla="*/ 31 h 74"/>
                  <a:gd name="T46" fmla="*/ 18 w 42"/>
                  <a:gd name="T47" fmla="*/ 42 h 74"/>
                  <a:gd name="T48" fmla="*/ 24 w 42"/>
                  <a:gd name="T49" fmla="*/ 31 h 74"/>
                  <a:gd name="T50" fmla="*/ 27 w 42"/>
                  <a:gd name="T51" fmla="*/ 26 h 74"/>
                  <a:gd name="T52" fmla="*/ 30 w 42"/>
                  <a:gd name="T53" fmla="*/ 21 h 74"/>
                  <a:gd name="T54" fmla="*/ 35 w 42"/>
                  <a:gd name="T55" fmla="*/ 10 h 74"/>
                  <a:gd name="T56" fmla="*/ 33 w 42"/>
                  <a:gd name="T57" fmla="*/ 13 h 74"/>
                  <a:gd name="T58" fmla="*/ 34 w 42"/>
                  <a:gd name="T59" fmla="*/ 15 h 74"/>
                  <a:gd name="T60" fmla="*/ 35 w 42"/>
                  <a:gd name="T61" fmla="*/ 10 h 74"/>
                  <a:gd name="T62" fmla="*/ 37 w 42"/>
                  <a:gd name="T63" fmla="*/ 6 h 74"/>
                  <a:gd name="T64" fmla="*/ 38 w 42"/>
                  <a:gd name="T65" fmla="*/ 6 h 74"/>
                  <a:gd name="T66" fmla="*/ 39 w 42"/>
                  <a:gd name="T67" fmla="*/ 0 h 74"/>
                  <a:gd name="T68" fmla="*/ 39 w 42"/>
                  <a:gd name="T69" fmla="*/ 1 h 74"/>
                  <a:gd name="T70" fmla="*/ 40 w 42"/>
                  <a:gd name="T71" fmla="*/ 1 h 74"/>
                  <a:gd name="T72" fmla="*/ 42 w 42"/>
                  <a:gd name="T73" fmla="*/ 1 h 74"/>
                  <a:gd name="T74" fmla="*/ 41 w 42"/>
                  <a:gd name="T75" fmla="*/ 1 h 74"/>
                  <a:gd name="T76" fmla="*/ 41 w 42"/>
                  <a:gd name="T77" fmla="*/ 0 h 74"/>
                  <a:gd name="T78" fmla="*/ 41 w 42"/>
                  <a:gd name="T79" fmla="*/ 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2" h="74">
                    <a:moveTo>
                      <a:pt x="0" y="73"/>
                    </a:moveTo>
                    <a:cubicBezTo>
                      <a:pt x="0" y="73"/>
                      <a:pt x="0" y="74"/>
                      <a:pt x="0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4"/>
                      <a:pt x="0" y="74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1" y="72"/>
                    </a:moveTo>
                    <a:cubicBezTo>
                      <a:pt x="1" y="72"/>
                      <a:pt x="1" y="72"/>
                      <a:pt x="1" y="73"/>
                    </a:cubicBezTo>
                    <a:cubicBezTo>
                      <a:pt x="1" y="73"/>
                      <a:pt x="1" y="73"/>
                      <a:pt x="1" y="73"/>
                    </a:cubicBezTo>
                    <a:cubicBezTo>
                      <a:pt x="1" y="73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moveTo>
                      <a:pt x="2" y="70"/>
                    </a:moveTo>
                    <a:cubicBezTo>
                      <a:pt x="2" y="71"/>
                      <a:pt x="2" y="71"/>
                      <a:pt x="1" y="71"/>
                    </a:cubicBezTo>
                    <a:cubicBezTo>
                      <a:pt x="1" y="71"/>
                      <a:pt x="2" y="71"/>
                      <a:pt x="2" y="71"/>
                    </a:cubicBezTo>
                    <a:cubicBezTo>
                      <a:pt x="2" y="71"/>
                      <a:pt x="2" y="71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moveTo>
                      <a:pt x="3" y="68"/>
                    </a:moveTo>
                    <a:cubicBezTo>
                      <a:pt x="3" y="68"/>
                      <a:pt x="3" y="69"/>
                      <a:pt x="3" y="69"/>
                    </a:cubicBezTo>
                    <a:cubicBezTo>
                      <a:pt x="3" y="69"/>
                      <a:pt x="3" y="69"/>
                      <a:pt x="3" y="69"/>
                    </a:cubicBezTo>
                    <a:cubicBezTo>
                      <a:pt x="3" y="69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moveTo>
                      <a:pt x="4" y="66"/>
                    </a:move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6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5" y="64"/>
                    </a:moveTo>
                    <a:cubicBezTo>
                      <a:pt x="5" y="65"/>
                      <a:pt x="5" y="65"/>
                      <a:pt x="5" y="65"/>
                    </a:cubicBezTo>
                    <a:cubicBezTo>
                      <a:pt x="5" y="65"/>
                      <a:pt x="5" y="65"/>
                      <a:pt x="5" y="65"/>
                    </a:cubicBezTo>
                    <a:cubicBezTo>
                      <a:pt x="5" y="65"/>
                      <a:pt x="5" y="65"/>
                      <a:pt x="6" y="65"/>
                    </a:cubicBezTo>
                    <a:cubicBezTo>
                      <a:pt x="5" y="65"/>
                      <a:pt x="5" y="64"/>
                      <a:pt x="5" y="64"/>
                    </a:cubicBezTo>
                    <a:moveTo>
                      <a:pt x="6" y="63"/>
                    </a:moveTo>
                    <a:cubicBezTo>
                      <a:pt x="6" y="63"/>
                      <a:pt x="6" y="64"/>
                      <a:pt x="6" y="64"/>
                    </a:cubicBezTo>
                    <a:cubicBezTo>
                      <a:pt x="6" y="64"/>
                      <a:pt x="6" y="64"/>
                      <a:pt x="6" y="64"/>
                    </a:cubicBezTo>
                    <a:cubicBezTo>
                      <a:pt x="6" y="64"/>
                      <a:pt x="6" y="63"/>
                      <a:pt x="6" y="63"/>
                    </a:cubicBezTo>
                    <a:cubicBezTo>
                      <a:pt x="6" y="63"/>
                      <a:pt x="6" y="63"/>
                      <a:pt x="6" y="63"/>
                    </a:cubicBezTo>
                    <a:moveTo>
                      <a:pt x="11" y="54"/>
                    </a:moveTo>
                    <a:cubicBezTo>
                      <a:pt x="10" y="57"/>
                      <a:pt x="8" y="59"/>
                      <a:pt x="7" y="62"/>
                    </a:cubicBezTo>
                    <a:cubicBezTo>
                      <a:pt x="7" y="62"/>
                      <a:pt x="7" y="62"/>
                      <a:pt x="7" y="62"/>
                    </a:cubicBezTo>
                    <a:cubicBezTo>
                      <a:pt x="8" y="59"/>
                      <a:pt x="10" y="57"/>
                      <a:pt x="11" y="54"/>
                    </a:cubicBezTo>
                    <a:cubicBezTo>
                      <a:pt x="11" y="54"/>
                      <a:pt x="11" y="54"/>
                      <a:pt x="11" y="54"/>
                    </a:cubicBezTo>
                    <a:moveTo>
                      <a:pt x="16" y="46"/>
                    </a:moveTo>
                    <a:cubicBezTo>
                      <a:pt x="15" y="47"/>
                      <a:pt x="14" y="49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4" y="49"/>
                      <a:pt x="15" y="47"/>
                      <a:pt x="16" y="46"/>
                    </a:cubicBezTo>
                    <a:cubicBezTo>
                      <a:pt x="16" y="46"/>
                      <a:pt x="16" y="46"/>
                      <a:pt x="16" y="46"/>
                    </a:cubicBezTo>
                    <a:moveTo>
                      <a:pt x="24" y="31"/>
                    </a:moveTo>
                    <a:cubicBezTo>
                      <a:pt x="22" y="35"/>
                      <a:pt x="20" y="38"/>
                      <a:pt x="18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20" y="38"/>
                      <a:pt x="22" y="35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moveTo>
                      <a:pt x="29" y="21"/>
                    </a:moveTo>
                    <a:cubicBezTo>
                      <a:pt x="29" y="23"/>
                      <a:pt x="28" y="24"/>
                      <a:pt x="27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8" y="25"/>
                      <a:pt x="29" y="23"/>
                      <a:pt x="30" y="21"/>
                    </a:cubicBezTo>
                    <a:cubicBezTo>
                      <a:pt x="29" y="21"/>
                      <a:pt x="29" y="21"/>
                      <a:pt x="29" y="21"/>
                    </a:cubicBezTo>
                    <a:moveTo>
                      <a:pt x="35" y="10"/>
                    </a:moveTo>
                    <a:cubicBezTo>
                      <a:pt x="35" y="10"/>
                      <a:pt x="35" y="10"/>
                      <a:pt x="35" y="10"/>
                    </a:cubicBezTo>
                    <a:cubicBezTo>
                      <a:pt x="34" y="11"/>
                      <a:pt x="34" y="12"/>
                      <a:pt x="33" y="13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3"/>
                      <a:pt x="35" y="12"/>
                      <a:pt x="36" y="10"/>
                    </a:cubicBezTo>
                    <a:cubicBezTo>
                      <a:pt x="36" y="10"/>
                      <a:pt x="35" y="10"/>
                      <a:pt x="35" y="10"/>
                    </a:cubicBezTo>
                    <a:moveTo>
                      <a:pt x="37" y="6"/>
                    </a:moveTo>
                    <a:cubicBezTo>
                      <a:pt x="37" y="6"/>
                      <a:pt x="37" y="6"/>
                      <a:pt x="37" y="6"/>
                    </a:cubicBezTo>
                    <a:cubicBezTo>
                      <a:pt x="37" y="6"/>
                      <a:pt x="38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7" y="6"/>
                      <a:pt x="37" y="6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1" y="0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0" y="0"/>
                      <a:pt x="40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1" name="Freeform 9404"/>
              <p:cNvSpPr>
                <a:spLocks noEditPoints="1"/>
              </p:cNvSpPr>
              <p:nvPr/>
            </p:nvSpPr>
            <p:spPr bwMode="auto">
              <a:xfrm>
                <a:off x="-309" y="3264"/>
                <a:ext cx="5" cy="4"/>
              </a:xfrm>
              <a:custGeom>
                <a:avLst/>
                <a:gdLst>
                  <a:gd name="T0" fmla="*/ 1 w 2"/>
                  <a:gd name="T1" fmla="*/ 2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2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2" name="Freeform 9405"/>
              <p:cNvSpPr>
                <a:spLocks noEditPoints="1"/>
              </p:cNvSpPr>
              <p:nvPr/>
            </p:nvSpPr>
            <p:spPr bwMode="auto">
              <a:xfrm>
                <a:off x="-321" y="3271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2 w 5"/>
                  <a:gd name="T11" fmla="*/ 4 h 8"/>
                  <a:gd name="T12" fmla="*/ 1 w 5"/>
                  <a:gd name="T13" fmla="*/ 6 h 8"/>
                  <a:gd name="T14" fmla="*/ 1 w 5"/>
                  <a:gd name="T15" fmla="*/ 6 h 8"/>
                  <a:gd name="T16" fmla="*/ 2 w 5"/>
                  <a:gd name="T17" fmla="*/ 5 h 8"/>
                  <a:gd name="T18" fmla="*/ 2 w 5"/>
                  <a:gd name="T19" fmla="*/ 4 h 8"/>
                  <a:gd name="T20" fmla="*/ 4 w 5"/>
                  <a:gd name="T21" fmla="*/ 2 h 8"/>
                  <a:gd name="T22" fmla="*/ 3 w 5"/>
                  <a:gd name="T23" fmla="*/ 2 h 8"/>
                  <a:gd name="T24" fmla="*/ 4 w 5"/>
                  <a:gd name="T25" fmla="*/ 3 h 8"/>
                  <a:gd name="T26" fmla="*/ 4 w 5"/>
                  <a:gd name="T27" fmla="*/ 2 h 8"/>
                  <a:gd name="T28" fmla="*/ 4 w 5"/>
                  <a:gd name="T29" fmla="*/ 2 h 8"/>
                  <a:gd name="T30" fmla="*/ 5 w 5"/>
                  <a:gd name="T31" fmla="*/ 0 h 8"/>
                  <a:gd name="T32" fmla="*/ 4 w 5"/>
                  <a:gd name="T33" fmla="*/ 1 h 8"/>
                  <a:gd name="T34" fmla="*/ 4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2" y="4"/>
                    </a:moveTo>
                    <a:cubicBezTo>
                      <a:pt x="2" y="5"/>
                      <a:pt x="2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4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3" name="Freeform 9406"/>
              <p:cNvSpPr>
                <a:spLocks noEditPoints="1"/>
              </p:cNvSpPr>
              <p:nvPr/>
            </p:nvSpPr>
            <p:spPr bwMode="auto">
              <a:xfrm>
                <a:off x="-321" y="3276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2 w 4"/>
                  <a:gd name="T15" fmla="*/ 3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4" name="Freeform 9407"/>
              <p:cNvSpPr>
                <a:spLocks noEditPoints="1"/>
              </p:cNvSpPr>
              <p:nvPr/>
            </p:nvSpPr>
            <p:spPr bwMode="auto">
              <a:xfrm>
                <a:off x="-413" y="3290"/>
                <a:ext cx="92" cy="158"/>
              </a:xfrm>
              <a:custGeom>
                <a:avLst/>
                <a:gdLst>
                  <a:gd name="T0" fmla="*/ 0 w 39"/>
                  <a:gd name="T1" fmla="*/ 67 h 67"/>
                  <a:gd name="T2" fmla="*/ 0 w 39"/>
                  <a:gd name="T3" fmla="*/ 66 h 67"/>
                  <a:gd name="T4" fmla="*/ 5 w 39"/>
                  <a:gd name="T5" fmla="*/ 58 h 67"/>
                  <a:gd name="T6" fmla="*/ 1 w 39"/>
                  <a:gd name="T7" fmla="*/ 65 h 67"/>
                  <a:gd name="T8" fmla="*/ 5 w 39"/>
                  <a:gd name="T9" fmla="*/ 58 h 67"/>
                  <a:gd name="T10" fmla="*/ 6 w 39"/>
                  <a:gd name="T11" fmla="*/ 57 h 67"/>
                  <a:gd name="T12" fmla="*/ 7 w 39"/>
                  <a:gd name="T13" fmla="*/ 56 h 67"/>
                  <a:gd name="T14" fmla="*/ 8 w 39"/>
                  <a:gd name="T15" fmla="*/ 52 h 67"/>
                  <a:gd name="T16" fmla="*/ 8 w 39"/>
                  <a:gd name="T17" fmla="*/ 53 h 67"/>
                  <a:gd name="T18" fmla="*/ 8 w 39"/>
                  <a:gd name="T19" fmla="*/ 52 h 67"/>
                  <a:gd name="T20" fmla="*/ 8 w 39"/>
                  <a:gd name="T21" fmla="*/ 52 h 67"/>
                  <a:gd name="T22" fmla="*/ 9 w 39"/>
                  <a:gd name="T23" fmla="*/ 51 h 67"/>
                  <a:gd name="T24" fmla="*/ 9 w 39"/>
                  <a:gd name="T25" fmla="*/ 50 h 67"/>
                  <a:gd name="T26" fmla="*/ 10 w 39"/>
                  <a:gd name="T27" fmla="*/ 51 h 67"/>
                  <a:gd name="T28" fmla="*/ 9 w 39"/>
                  <a:gd name="T29" fmla="*/ 50 h 67"/>
                  <a:gd name="T30" fmla="*/ 9 w 39"/>
                  <a:gd name="T31" fmla="*/ 50 h 67"/>
                  <a:gd name="T32" fmla="*/ 12 w 39"/>
                  <a:gd name="T33" fmla="*/ 46 h 67"/>
                  <a:gd name="T34" fmla="*/ 14 w 39"/>
                  <a:gd name="T35" fmla="*/ 43 h 67"/>
                  <a:gd name="T36" fmla="*/ 13 w 39"/>
                  <a:gd name="T37" fmla="*/ 45 h 67"/>
                  <a:gd name="T38" fmla="*/ 14 w 39"/>
                  <a:gd name="T39" fmla="*/ 43 h 67"/>
                  <a:gd name="T40" fmla="*/ 15 w 39"/>
                  <a:gd name="T41" fmla="*/ 40 h 67"/>
                  <a:gd name="T42" fmla="*/ 16 w 39"/>
                  <a:gd name="T43" fmla="*/ 40 h 67"/>
                  <a:gd name="T44" fmla="*/ 16 w 39"/>
                  <a:gd name="T45" fmla="*/ 39 h 67"/>
                  <a:gd name="T46" fmla="*/ 16 w 39"/>
                  <a:gd name="T47" fmla="*/ 40 h 67"/>
                  <a:gd name="T48" fmla="*/ 16 w 39"/>
                  <a:gd name="T49" fmla="*/ 39 h 67"/>
                  <a:gd name="T50" fmla="*/ 17 w 39"/>
                  <a:gd name="T51" fmla="*/ 38 h 67"/>
                  <a:gd name="T52" fmla="*/ 18 w 39"/>
                  <a:gd name="T53" fmla="*/ 37 h 67"/>
                  <a:gd name="T54" fmla="*/ 18 w 39"/>
                  <a:gd name="T55" fmla="*/ 35 h 67"/>
                  <a:gd name="T56" fmla="*/ 18 w 39"/>
                  <a:gd name="T57" fmla="*/ 37 h 67"/>
                  <a:gd name="T58" fmla="*/ 18 w 39"/>
                  <a:gd name="T59" fmla="*/ 35 h 67"/>
                  <a:gd name="T60" fmla="*/ 19 w 39"/>
                  <a:gd name="T61" fmla="*/ 35 h 67"/>
                  <a:gd name="T62" fmla="*/ 20 w 39"/>
                  <a:gd name="T63" fmla="*/ 34 h 67"/>
                  <a:gd name="T64" fmla="*/ 23 w 39"/>
                  <a:gd name="T65" fmla="*/ 28 h 67"/>
                  <a:gd name="T66" fmla="*/ 20 w 39"/>
                  <a:gd name="T67" fmla="*/ 34 h 67"/>
                  <a:gd name="T68" fmla="*/ 23 w 39"/>
                  <a:gd name="T69" fmla="*/ 28 h 67"/>
                  <a:gd name="T70" fmla="*/ 23 w 39"/>
                  <a:gd name="T71" fmla="*/ 28 h 67"/>
                  <a:gd name="T72" fmla="*/ 26 w 39"/>
                  <a:gd name="T73" fmla="*/ 23 h 67"/>
                  <a:gd name="T74" fmla="*/ 27 w 39"/>
                  <a:gd name="T75" fmla="*/ 21 h 67"/>
                  <a:gd name="T76" fmla="*/ 26 w 39"/>
                  <a:gd name="T77" fmla="*/ 22 h 67"/>
                  <a:gd name="T78" fmla="*/ 27 w 39"/>
                  <a:gd name="T79" fmla="*/ 21 h 67"/>
                  <a:gd name="T80" fmla="*/ 27 w 39"/>
                  <a:gd name="T81" fmla="*/ 21 h 67"/>
                  <a:gd name="T82" fmla="*/ 28 w 39"/>
                  <a:gd name="T83" fmla="*/ 20 h 67"/>
                  <a:gd name="T84" fmla="*/ 28 w 39"/>
                  <a:gd name="T85" fmla="*/ 19 h 67"/>
                  <a:gd name="T86" fmla="*/ 28 w 39"/>
                  <a:gd name="T87" fmla="*/ 20 h 67"/>
                  <a:gd name="T88" fmla="*/ 28 w 39"/>
                  <a:gd name="T89" fmla="*/ 19 h 67"/>
                  <a:gd name="T90" fmla="*/ 28 w 39"/>
                  <a:gd name="T91" fmla="*/ 19 h 67"/>
                  <a:gd name="T92" fmla="*/ 29 w 39"/>
                  <a:gd name="T93" fmla="*/ 18 h 67"/>
                  <a:gd name="T94" fmla="*/ 33 w 39"/>
                  <a:gd name="T95" fmla="*/ 11 h 67"/>
                  <a:gd name="T96" fmla="*/ 29 w 39"/>
                  <a:gd name="T97" fmla="*/ 18 h 67"/>
                  <a:gd name="T98" fmla="*/ 33 w 39"/>
                  <a:gd name="T99" fmla="*/ 11 h 67"/>
                  <a:gd name="T100" fmla="*/ 33 w 39"/>
                  <a:gd name="T101" fmla="*/ 11 h 67"/>
                  <a:gd name="T102" fmla="*/ 33 w 39"/>
                  <a:gd name="T103" fmla="*/ 11 h 67"/>
                  <a:gd name="T104" fmla="*/ 33 w 39"/>
                  <a:gd name="T105" fmla="*/ 10 h 67"/>
                  <a:gd name="T106" fmla="*/ 33 w 39"/>
                  <a:gd name="T107" fmla="*/ 11 h 67"/>
                  <a:gd name="T108" fmla="*/ 33 w 39"/>
                  <a:gd name="T109" fmla="*/ 10 h 67"/>
                  <a:gd name="T110" fmla="*/ 33 w 39"/>
                  <a:gd name="T111" fmla="*/ 10 h 67"/>
                  <a:gd name="T112" fmla="*/ 34 w 39"/>
                  <a:gd name="T113" fmla="*/ 10 h 67"/>
                  <a:gd name="T114" fmla="*/ 35 w 39"/>
                  <a:gd name="T115" fmla="*/ 8 h 67"/>
                  <a:gd name="T116" fmla="*/ 34 w 39"/>
                  <a:gd name="T117" fmla="*/ 9 h 67"/>
                  <a:gd name="T118" fmla="*/ 35 w 39"/>
                  <a:gd name="T119" fmla="*/ 8 h 67"/>
                  <a:gd name="T120" fmla="*/ 35 w 39"/>
                  <a:gd name="T121" fmla="*/ 7 h 67"/>
                  <a:gd name="T122" fmla="*/ 39 w 39"/>
                  <a:gd name="T123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9" h="67">
                    <a:moveTo>
                      <a:pt x="0" y="65"/>
                    </a:moveTo>
                    <a:cubicBezTo>
                      <a:pt x="0" y="66"/>
                      <a:pt x="0" y="66"/>
                      <a:pt x="0" y="67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66"/>
                      <a:pt x="0" y="66"/>
                      <a:pt x="0" y="65"/>
                    </a:cubicBezTo>
                    <a:moveTo>
                      <a:pt x="5" y="58"/>
                    </a:moveTo>
                    <a:cubicBezTo>
                      <a:pt x="3" y="61"/>
                      <a:pt x="2" y="63"/>
                      <a:pt x="1" y="65"/>
                    </a:cubicBezTo>
                    <a:cubicBezTo>
                      <a:pt x="1" y="65"/>
                      <a:pt x="1" y="65"/>
                      <a:pt x="1" y="65"/>
                    </a:cubicBezTo>
                    <a:cubicBezTo>
                      <a:pt x="2" y="63"/>
                      <a:pt x="4" y="61"/>
                      <a:pt x="5" y="58"/>
                    </a:cubicBezTo>
                    <a:cubicBezTo>
                      <a:pt x="5" y="58"/>
                      <a:pt x="5" y="58"/>
                      <a:pt x="5" y="58"/>
                    </a:cubicBezTo>
                    <a:moveTo>
                      <a:pt x="6" y="55"/>
                    </a:moveTo>
                    <a:cubicBezTo>
                      <a:pt x="6" y="56"/>
                      <a:pt x="6" y="56"/>
                      <a:pt x="6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7"/>
                      <a:pt x="6" y="56"/>
                      <a:pt x="7" y="56"/>
                    </a:cubicBezTo>
                    <a:cubicBezTo>
                      <a:pt x="7" y="55"/>
                      <a:pt x="6" y="55"/>
                      <a:pt x="6" y="55"/>
                    </a:cubicBezTo>
                    <a:moveTo>
                      <a:pt x="8" y="52"/>
                    </a:moveTo>
                    <a:cubicBezTo>
                      <a:pt x="8" y="52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9" y="53"/>
                      <a:pt x="9" y="52"/>
                    </a:cubicBezTo>
                    <a:cubicBezTo>
                      <a:pt x="8" y="52"/>
                      <a:pt x="8" y="52"/>
                      <a:pt x="8" y="52"/>
                    </a:cubicBezTo>
                    <a:moveTo>
                      <a:pt x="9" y="51"/>
                    </a:moveTo>
                    <a:cubicBezTo>
                      <a:pt x="9" y="51"/>
                      <a:pt x="9" y="52"/>
                      <a:pt x="8" y="52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9" y="52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moveTo>
                      <a:pt x="9" y="50"/>
                    </a:moveTo>
                    <a:cubicBezTo>
                      <a:pt x="9" y="50"/>
                      <a:pt x="9" y="51"/>
                      <a:pt x="9" y="51"/>
                    </a:cubicBezTo>
                    <a:cubicBezTo>
                      <a:pt x="9" y="51"/>
                      <a:pt x="9" y="51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50"/>
                      <a:pt x="10" y="50"/>
                      <a:pt x="9" y="50"/>
                    </a:cubicBezTo>
                    <a:moveTo>
                      <a:pt x="12" y="46"/>
                    </a:moveTo>
                    <a:cubicBezTo>
                      <a:pt x="11" y="47"/>
                      <a:pt x="10" y="49"/>
                      <a:pt x="9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1" y="49"/>
                      <a:pt x="12" y="48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moveTo>
                      <a:pt x="14" y="43"/>
                    </a:moveTo>
                    <a:cubicBezTo>
                      <a:pt x="14" y="43"/>
                      <a:pt x="13" y="44"/>
                      <a:pt x="13" y="45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4" y="44"/>
                      <a:pt x="14" y="44"/>
                      <a:pt x="14" y="43"/>
                    </a:cubicBezTo>
                    <a:cubicBezTo>
                      <a:pt x="14" y="43"/>
                      <a:pt x="14" y="43"/>
                      <a:pt x="14" y="43"/>
                    </a:cubicBezTo>
                    <a:moveTo>
                      <a:pt x="16" y="39"/>
                    </a:moveTo>
                    <a:cubicBezTo>
                      <a:pt x="16" y="40"/>
                      <a:pt x="16" y="40"/>
                      <a:pt x="15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9"/>
                      <a:pt x="16" y="39"/>
                      <a:pt x="16" y="39"/>
                    </a:cubicBezTo>
                    <a:moveTo>
                      <a:pt x="16" y="39"/>
                    </a:moveTo>
                    <a:cubicBezTo>
                      <a:pt x="16" y="39"/>
                      <a:pt x="16" y="39"/>
                      <a:pt x="16" y="39"/>
                    </a:cubicBezTo>
                    <a:cubicBezTo>
                      <a:pt x="16" y="39"/>
                      <a:pt x="16" y="40"/>
                      <a:pt x="16" y="40"/>
                    </a:cubicBezTo>
                    <a:cubicBezTo>
                      <a:pt x="16" y="39"/>
                      <a:pt x="17" y="39"/>
                      <a:pt x="17" y="39"/>
                    </a:cubicBezTo>
                    <a:cubicBezTo>
                      <a:pt x="17" y="39"/>
                      <a:pt x="16" y="39"/>
                      <a:pt x="16" y="39"/>
                    </a:cubicBezTo>
                    <a:moveTo>
                      <a:pt x="17" y="37"/>
                    </a:moveTo>
                    <a:cubicBezTo>
                      <a:pt x="17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9"/>
                    </a:cubicBezTo>
                    <a:cubicBezTo>
                      <a:pt x="17" y="38"/>
                      <a:pt x="17" y="38"/>
                      <a:pt x="18" y="37"/>
                    </a:cubicBezTo>
                    <a:cubicBezTo>
                      <a:pt x="17" y="37"/>
                      <a:pt x="17" y="37"/>
                      <a:pt x="17" y="37"/>
                    </a:cubicBezTo>
                    <a:moveTo>
                      <a:pt x="18" y="35"/>
                    </a:moveTo>
                    <a:cubicBezTo>
                      <a:pt x="18" y="36"/>
                      <a:pt x="18" y="36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7"/>
                      <a:pt x="18" y="36"/>
                      <a:pt x="19" y="36"/>
                    </a:cubicBezTo>
                    <a:cubicBezTo>
                      <a:pt x="19" y="36"/>
                      <a:pt x="18" y="35"/>
                      <a:pt x="18" y="35"/>
                    </a:cubicBezTo>
                    <a:moveTo>
                      <a:pt x="19" y="34"/>
                    </a:moveTo>
                    <a:cubicBezTo>
                      <a:pt x="19" y="34"/>
                      <a:pt x="19" y="34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5"/>
                      <a:pt x="19" y="34"/>
                      <a:pt x="20" y="34"/>
                    </a:cubicBezTo>
                    <a:cubicBezTo>
                      <a:pt x="19" y="34"/>
                      <a:pt x="19" y="34"/>
                      <a:pt x="19" y="34"/>
                    </a:cubicBezTo>
                    <a:moveTo>
                      <a:pt x="23" y="28"/>
                    </a:moveTo>
                    <a:cubicBezTo>
                      <a:pt x="22" y="30"/>
                      <a:pt x="20" y="32"/>
                      <a:pt x="19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2"/>
                      <a:pt x="22" y="30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moveTo>
                      <a:pt x="26" y="23"/>
                    </a:moveTo>
                    <a:cubicBezTo>
                      <a:pt x="25" y="24"/>
                      <a:pt x="24" y="26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4" y="26"/>
                      <a:pt x="25" y="25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moveTo>
                      <a:pt x="27" y="21"/>
                    </a:moveTo>
                    <a:cubicBezTo>
                      <a:pt x="27" y="21"/>
                      <a:pt x="26" y="22"/>
                      <a:pt x="26" y="22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7" y="22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moveTo>
                      <a:pt x="27" y="20"/>
                    </a:moveTo>
                    <a:cubicBezTo>
                      <a:pt x="27" y="20"/>
                      <a:pt x="27" y="20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8" y="21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7" y="20"/>
                    </a:cubicBezTo>
                    <a:moveTo>
                      <a:pt x="28" y="19"/>
                    </a:move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19"/>
                      <a:pt x="28" y="19"/>
                    </a:cubicBezTo>
                    <a:moveTo>
                      <a:pt x="29" y="18"/>
                    </a:moveTo>
                    <a:cubicBezTo>
                      <a:pt x="28" y="18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9" y="19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moveTo>
                      <a:pt x="33" y="11"/>
                    </a:moveTo>
                    <a:cubicBezTo>
                      <a:pt x="31" y="13"/>
                      <a:pt x="30" y="15"/>
                      <a:pt x="29" y="17"/>
                    </a:cubicBezTo>
                    <a:cubicBezTo>
                      <a:pt x="29" y="17"/>
                      <a:pt x="29" y="17"/>
                      <a:pt x="29" y="18"/>
                    </a:cubicBezTo>
                    <a:cubicBezTo>
                      <a:pt x="31" y="15"/>
                      <a:pt x="32" y="13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moveTo>
                      <a:pt x="33" y="11"/>
                    </a:move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moveTo>
                      <a:pt x="33" y="10"/>
                    </a:moveTo>
                    <a:cubicBezTo>
                      <a:pt x="33" y="10"/>
                      <a:pt x="33" y="10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0"/>
                      <a:pt x="34" y="10"/>
                    </a:cubicBezTo>
                    <a:cubicBezTo>
                      <a:pt x="34" y="10"/>
                      <a:pt x="33" y="10"/>
                      <a:pt x="33" y="10"/>
                    </a:cubicBezTo>
                    <a:moveTo>
                      <a:pt x="33" y="10"/>
                    </a:move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3" y="10"/>
                    </a:cubicBezTo>
                    <a:moveTo>
                      <a:pt x="35" y="8"/>
                    </a:moveTo>
                    <a:cubicBezTo>
                      <a:pt x="35" y="8"/>
                      <a:pt x="34" y="8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moveTo>
                      <a:pt x="39" y="0"/>
                    </a:moveTo>
                    <a:cubicBezTo>
                      <a:pt x="38" y="3"/>
                      <a:pt x="36" y="5"/>
                      <a:pt x="35" y="7"/>
                    </a:cubicBezTo>
                    <a:cubicBezTo>
                      <a:pt x="35" y="7"/>
                      <a:pt x="35" y="7"/>
                      <a:pt x="35" y="8"/>
                    </a:cubicBezTo>
                    <a:cubicBezTo>
                      <a:pt x="36" y="5"/>
                      <a:pt x="38" y="3"/>
                      <a:pt x="39" y="1"/>
                    </a:cubicBezTo>
                    <a:cubicBezTo>
                      <a:pt x="39" y="1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5" name="Freeform 9408"/>
              <p:cNvSpPr>
                <a:spLocks noEditPoints="1"/>
              </p:cNvSpPr>
              <p:nvPr/>
            </p:nvSpPr>
            <p:spPr bwMode="auto">
              <a:xfrm>
                <a:off x="-413" y="3424"/>
                <a:ext cx="14" cy="22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8 h 9"/>
                  <a:gd name="T4" fmla="*/ 0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6 w 6"/>
                  <a:gd name="T11" fmla="*/ 0 h 9"/>
                  <a:gd name="T12" fmla="*/ 5 w 6"/>
                  <a:gd name="T13" fmla="*/ 1 h 9"/>
                  <a:gd name="T14" fmla="*/ 5 w 6"/>
                  <a:gd name="T15" fmla="*/ 1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6" name="Freeform 9409"/>
              <p:cNvSpPr>
                <a:spLocks/>
              </p:cNvSpPr>
              <p:nvPr/>
            </p:nvSpPr>
            <p:spPr bwMode="auto">
              <a:xfrm>
                <a:off x="-394" y="341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7" name="Freeform 9410"/>
              <p:cNvSpPr>
                <a:spLocks noEditPoints="1"/>
              </p:cNvSpPr>
              <p:nvPr/>
            </p:nvSpPr>
            <p:spPr bwMode="auto">
              <a:xfrm>
                <a:off x="-392" y="3396"/>
                <a:ext cx="10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1 w 4"/>
                  <a:gd name="T15" fmla="*/ 6 h 6"/>
                  <a:gd name="T16" fmla="*/ 1 w 4"/>
                  <a:gd name="T17" fmla="*/ 5 h 6"/>
                  <a:gd name="T18" fmla="*/ 0 w 4"/>
                  <a:gd name="T19" fmla="*/ 5 h 6"/>
                  <a:gd name="T20" fmla="*/ 4 w 4"/>
                  <a:gd name="T21" fmla="*/ 0 h 6"/>
                  <a:gd name="T22" fmla="*/ 3 w 4"/>
                  <a:gd name="T23" fmla="*/ 1 h 6"/>
                  <a:gd name="T24" fmla="*/ 3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8" name="Oval 9411"/>
              <p:cNvSpPr>
                <a:spLocks noChangeArrowheads="1"/>
              </p:cNvSpPr>
              <p:nvPr/>
            </p:nvSpPr>
            <p:spPr bwMode="auto">
              <a:xfrm>
                <a:off x="-373" y="3377"/>
                <a:ext cx="2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9" name="Freeform 9412"/>
              <p:cNvSpPr>
                <a:spLocks/>
              </p:cNvSpPr>
              <p:nvPr/>
            </p:nvSpPr>
            <p:spPr bwMode="auto">
              <a:xfrm>
                <a:off x="-375" y="337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0" name="Freeform 9413"/>
              <p:cNvSpPr>
                <a:spLocks/>
              </p:cNvSpPr>
              <p:nvPr/>
            </p:nvSpPr>
            <p:spPr bwMode="auto">
              <a:xfrm>
                <a:off x="-371" y="337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1" name="Rectangle 9414"/>
              <p:cNvSpPr>
                <a:spLocks noChangeArrowheads="1"/>
              </p:cNvSpPr>
              <p:nvPr/>
            </p:nvSpPr>
            <p:spPr bwMode="auto">
              <a:xfrm>
                <a:off x="-368" y="3370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2" name="Rectangle 9415"/>
              <p:cNvSpPr>
                <a:spLocks noChangeArrowheads="1"/>
              </p:cNvSpPr>
              <p:nvPr/>
            </p:nvSpPr>
            <p:spPr bwMode="auto">
              <a:xfrm>
                <a:off x="-368" y="3370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3" name="Oval 9416"/>
              <p:cNvSpPr>
                <a:spLocks noChangeArrowheads="1"/>
              </p:cNvSpPr>
              <p:nvPr/>
            </p:nvSpPr>
            <p:spPr bwMode="auto">
              <a:xfrm>
                <a:off x="-359" y="335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4" name="Freeform 9417"/>
              <p:cNvSpPr>
                <a:spLocks noEditPoints="1"/>
              </p:cNvSpPr>
              <p:nvPr/>
            </p:nvSpPr>
            <p:spPr bwMode="auto">
              <a:xfrm>
                <a:off x="-352" y="3330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5" name="Freeform 9418"/>
              <p:cNvSpPr>
                <a:spLocks noEditPoints="1"/>
              </p:cNvSpPr>
              <p:nvPr/>
            </p:nvSpPr>
            <p:spPr bwMode="auto">
              <a:xfrm>
                <a:off x="-349" y="3335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6" name="Freeform 9419"/>
              <p:cNvSpPr>
                <a:spLocks noEditPoints="1"/>
              </p:cNvSpPr>
              <p:nvPr/>
            </p:nvSpPr>
            <p:spPr bwMode="auto">
              <a:xfrm>
                <a:off x="-335" y="3311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2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2 h 2"/>
                  <a:gd name="T18" fmla="*/ 0 w 1"/>
                  <a:gd name="T19" fmla="*/ 2 h 2"/>
                  <a:gd name="T20" fmla="*/ 0 w 1"/>
                  <a:gd name="T21" fmla="*/ 1 h 2"/>
                  <a:gd name="T22" fmla="*/ 0 w 1"/>
                  <a:gd name="T23" fmla="*/ 1 h 2"/>
                  <a:gd name="T24" fmla="*/ 1 w 1"/>
                  <a:gd name="T25" fmla="*/ 1 h 2"/>
                  <a:gd name="T26" fmla="*/ 1 w 1"/>
                  <a:gd name="T27" fmla="*/ 1 h 2"/>
                  <a:gd name="T28" fmla="*/ 0 w 1"/>
                  <a:gd name="T29" fmla="*/ 1 h 2"/>
                  <a:gd name="T30" fmla="*/ 1 w 1"/>
                  <a:gd name="T31" fmla="*/ 0 h 2"/>
                  <a:gd name="T32" fmla="*/ 0 w 1"/>
                  <a:gd name="T33" fmla="*/ 1 h 2"/>
                  <a:gd name="T34" fmla="*/ 1 w 1"/>
                  <a:gd name="T35" fmla="*/ 1 h 2"/>
                  <a:gd name="T36" fmla="*/ 1 w 1"/>
                  <a:gd name="T37" fmla="*/ 0 h 2"/>
                  <a:gd name="T38" fmla="*/ 1 w 1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7" name="Oval 9420"/>
              <p:cNvSpPr>
                <a:spLocks noChangeArrowheads="1"/>
              </p:cNvSpPr>
              <p:nvPr/>
            </p:nvSpPr>
            <p:spPr bwMode="auto">
              <a:xfrm>
                <a:off x="-349" y="333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8" name="Freeform 9421"/>
              <p:cNvSpPr>
                <a:spLocks/>
              </p:cNvSpPr>
              <p:nvPr/>
            </p:nvSpPr>
            <p:spPr bwMode="auto">
              <a:xfrm>
                <a:off x="-375" y="338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9" name="Freeform 9422"/>
              <p:cNvSpPr>
                <a:spLocks noEditPoints="1"/>
              </p:cNvSpPr>
              <p:nvPr/>
            </p:nvSpPr>
            <p:spPr bwMode="auto">
              <a:xfrm>
                <a:off x="-415" y="3384"/>
                <a:ext cx="40" cy="66"/>
              </a:xfrm>
              <a:custGeom>
                <a:avLst/>
                <a:gdLst>
                  <a:gd name="T0" fmla="*/ 1 w 17"/>
                  <a:gd name="T1" fmla="*/ 27 h 28"/>
                  <a:gd name="T2" fmla="*/ 0 w 17"/>
                  <a:gd name="T3" fmla="*/ 28 h 28"/>
                  <a:gd name="T4" fmla="*/ 1 w 17"/>
                  <a:gd name="T5" fmla="*/ 27 h 28"/>
                  <a:gd name="T6" fmla="*/ 1 w 17"/>
                  <a:gd name="T7" fmla="*/ 27 h 28"/>
                  <a:gd name="T8" fmla="*/ 9 w 17"/>
                  <a:gd name="T9" fmla="*/ 13 h 28"/>
                  <a:gd name="T10" fmla="*/ 7 w 17"/>
                  <a:gd name="T11" fmla="*/ 15 h 28"/>
                  <a:gd name="T12" fmla="*/ 8 w 17"/>
                  <a:gd name="T13" fmla="*/ 16 h 28"/>
                  <a:gd name="T14" fmla="*/ 9 w 17"/>
                  <a:gd name="T15" fmla="*/ 13 h 28"/>
                  <a:gd name="T16" fmla="*/ 9 w 17"/>
                  <a:gd name="T17" fmla="*/ 13 h 28"/>
                  <a:gd name="T18" fmla="*/ 16 w 17"/>
                  <a:gd name="T19" fmla="*/ 0 h 28"/>
                  <a:gd name="T20" fmla="*/ 15 w 17"/>
                  <a:gd name="T21" fmla="*/ 3 h 28"/>
                  <a:gd name="T22" fmla="*/ 15 w 17"/>
                  <a:gd name="T23" fmla="*/ 3 h 28"/>
                  <a:gd name="T24" fmla="*/ 17 w 17"/>
                  <a:gd name="T25" fmla="*/ 0 h 28"/>
                  <a:gd name="T26" fmla="*/ 16 w 17"/>
                  <a:gd name="T2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8">
                    <a:moveTo>
                      <a:pt x="1" y="27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0" y="27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moveTo>
                      <a:pt x="9" y="13"/>
                    </a:moveTo>
                    <a:cubicBezTo>
                      <a:pt x="8" y="14"/>
                      <a:pt x="8" y="15"/>
                      <a:pt x="7" y="15"/>
                    </a:cubicBezTo>
                    <a:cubicBezTo>
                      <a:pt x="7" y="15"/>
                      <a:pt x="8" y="15"/>
                      <a:pt x="8" y="16"/>
                    </a:cubicBezTo>
                    <a:cubicBezTo>
                      <a:pt x="8" y="15"/>
                      <a:pt x="9" y="14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moveTo>
                      <a:pt x="16" y="0"/>
                    </a:moveTo>
                    <a:cubicBezTo>
                      <a:pt x="16" y="1"/>
                      <a:pt x="15" y="2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2"/>
                      <a:pt x="16" y="1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0" name="Freeform 9423"/>
              <p:cNvSpPr>
                <a:spLocks noEditPoints="1"/>
              </p:cNvSpPr>
              <p:nvPr/>
            </p:nvSpPr>
            <p:spPr bwMode="auto">
              <a:xfrm>
                <a:off x="-330" y="3098"/>
                <a:ext cx="118" cy="211"/>
              </a:xfrm>
              <a:custGeom>
                <a:avLst/>
                <a:gdLst>
                  <a:gd name="T0" fmla="*/ 0 w 50"/>
                  <a:gd name="T1" fmla="*/ 89 h 89"/>
                  <a:gd name="T2" fmla="*/ 0 w 50"/>
                  <a:gd name="T3" fmla="*/ 89 h 89"/>
                  <a:gd name="T4" fmla="*/ 4 w 50"/>
                  <a:gd name="T5" fmla="*/ 81 h 89"/>
                  <a:gd name="T6" fmla="*/ 4 w 50"/>
                  <a:gd name="T7" fmla="*/ 82 h 89"/>
                  <a:gd name="T8" fmla="*/ 4 w 50"/>
                  <a:gd name="T9" fmla="*/ 81 h 89"/>
                  <a:gd name="T10" fmla="*/ 8 w 50"/>
                  <a:gd name="T11" fmla="*/ 75 h 89"/>
                  <a:gd name="T12" fmla="*/ 8 w 50"/>
                  <a:gd name="T13" fmla="*/ 74 h 89"/>
                  <a:gd name="T14" fmla="*/ 9 w 50"/>
                  <a:gd name="T15" fmla="*/ 73 h 89"/>
                  <a:gd name="T16" fmla="*/ 9 w 50"/>
                  <a:gd name="T17" fmla="*/ 73 h 89"/>
                  <a:gd name="T18" fmla="*/ 9 w 50"/>
                  <a:gd name="T19" fmla="*/ 73 h 89"/>
                  <a:gd name="T20" fmla="*/ 11 w 50"/>
                  <a:gd name="T21" fmla="*/ 69 h 89"/>
                  <a:gd name="T22" fmla="*/ 12 w 50"/>
                  <a:gd name="T23" fmla="*/ 68 h 89"/>
                  <a:gd name="T24" fmla="*/ 13 w 50"/>
                  <a:gd name="T25" fmla="*/ 66 h 89"/>
                  <a:gd name="T26" fmla="*/ 12 w 50"/>
                  <a:gd name="T27" fmla="*/ 67 h 89"/>
                  <a:gd name="T28" fmla="*/ 13 w 50"/>
                  <a:gd name="T29" fmla="*/ 66 h 89"/>
                  <a:gd name="T30" fmla="*/ 13 w 50"/>
                  <a:gd name="T31" fmla="*/ 65 h 89"/>
                  <a:gd name="T32" fmla="*/ 14 w 50"/>
                  <a:gd name="T33" fmla="*/ 64 h 89"/>
                  <a:gd name="T34" fmla="*/ 15 w 50"/>
                  <a:gd name="T35" fmla="*/ 63 h 89"/>
                  <a:gd name="T36" fmla="*/ 15 w 50"/>
                  <a:gd name="T37" fmla="*/ 64 h 89"/>
                  <a:gd name="T38" fmla="*/ 15 w 50"/>
                  <a:gd name="T39" fmla="*/ 63 h 89"/>
                  <a:gd name="T40" fmla="*/ 15 w 50"/>
                  <a:gd name="T41" fmla="*/ 62 h 89"/>
                  <a:gd name="T42" fmla="*/ 16 w 50"/>
                  <a:gd name="T43" fmla="*/ 61 h 89"/>
                  <a:gd name="T44" fmla="*/ 22 w 50"/>
                  <a:gd name="T45" fmla="*/ 50 h 89"/>
                  <a:gd name="T46" fmla="*/ 20 w 50"/>
                  <a:gd name="T47" fmla="*/ 53 h 89"/>
                  <a:gd name="T48" fmla="*/ 22 w 50"/>
                  <a:gd name="T49" fmla="*/ 50 h 89"/>
                  <a:gd name="T50" fmla="*/ 25 w 50"/>
                  <a:gd name="T51" fmla="*/ 45 h 89"/>
                  <a:gd name="T52" fmla="*/ 27 w 50"/>
                  <a:gd name="T53" fmla="*/ 41 h 89"/>
                  <a:gd name="T54" fmla="*/ 36 w 50"/>
                  <a:gd name="T55" fmla="*/ 25 h 89"/>
                  <a:gd name="T56" fmla="*/ 33 w 50"/>
                  <a:gd name="T57" fmla="*/ 30 h 89"/>
                  <a:gd name="T58" fmla="*/ 36 w 50"/>
                  <a:gd name="T59" fmla="*/ 25 h 89"/>
                  <a:gd name="T60" fmla="*/ 42 w 50"/>
                  <a:gd name="T61" fmla="*/ 13 h 89"/>
                  <a:gd name="T62" fmla="*/ 38 w 50"/>
                  <a:gd name="T63" fmla="*/ 20 h 89"/>
                  <a:gd name="T64" fmla="*/ 43 w 50"/>
                  <a:gd name="T65" fmla="*/ 14 h 89"/>
                  <a:gd name="T66" fmla="*/ 46 w 50"/>
                  <a:gd name="T67" fmla="*/ 5 h 89"/>
                  <a:gd name="T68" fmla="*/ 44 w 50"/>
                  <a:gd name="T69" fmla="*/ 9 h 89"/>
                  <a:gd name="T70" fmla="*/ 46 w 50"/>
                  <a:gd name="T71" fmla="*/ 6 h 89"/>
                  <a:gd name="T72" fmla="*/ 45 w 50"/>
                  <a:gd name="T73" fmla="*/ 9 h 89"/>
                  <a:gd name="T74" fmla="*/ 47 w 50"/>
                  <a:gd name="T75" fmla="*/ 5 h 89"/>
                  <a:gd name="T76" fmla="*/ 48 w 50"/>
                  <a:gd name="T77" fmla="*/ 0 h 89"/>
                  <a:gd name="T78" fmla="*/ 47 w 50"/>
                  <a:gd name="T79" fmla="*/ 5 h 89"/>
                  <a:gd name="T80" fmla="*/ 49 w 50"/>
                  <a:gd name="T81" fmla="*/ 2 h 89"/>
                  <a:gd name="T82" fmla="*/ 49 w 50"/>
                  <a:gd name="T83" fmla="*/ 0 h 89"/>
                  <a:gd name="T84" fmla="*/ 48 w 50"/>
                  <a:gd name="T8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0" h="89">
                    <a:moveTo>
                      <a:pt x="0" y="88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8"/>
                      <a:pt x="0" y="88"/>
                      <a:pt x="0" y="88"/>
                    </a:cubicBezTo>
                    <a:moveTo>
                      <a:pt x="4" y="81"/>
                    </a:moveTo>
                    <a:cubicBezTo>
                      <a:pt x="4" y="81"/>
                      <a:pt x="4" y="81"/>
                      <a:pt x="4" y="81"/>
                    </a:cubicBezTo>
                    <a:cubicBezTo>
                      <a:pt x="4" y="81"/>
                      <a:pt x="4" y="82"/>
                      <a:pt x="4" y="82"/>
                    </a:cubicBezTo>
                    <a:cubicBezTo>
                      <a:pt x="4" y="82"/>
                      <a:pt x="4" y="82"/>
                      <a:pt x="4" y="81"/>
                    </a:cubicBezTo>
                    <a:cubicBezTo>
                      <a:pt x="4" y="81"/>
                      <a:pt x="4" y="81"/>
                      <a:pt x="4" y="81"/>
                    </a:cubicBezTo>
                    <a:moveTo>
                      <a:pt x="8" y="74"/>
                    </a:moveTo>
                    <a:cubicBezTo>
                      <a:pt x="8" y="74"/>
                      <a:pt x="8" y="74"/>
                      <a:pt x="8" y="75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8" y="75"/>
                      <a:pt x="8" y="74"/>
                      <a:pt x="8" y="74"/>
                    </a:cubicBezTo>
                    <a:cubicBezTo>
                      <a:pt x="8" y="74"/>
                      <a:pt x="8" y="74"/>
                      <a:pt x="8" y="74"/>
                    </a:cubicBezTo>
                    <a:moveTo>
                      <a:pt x="9" y="73"/>
                    </a:move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moveTo>
                      <a:pt x="12" y="68"/>
                    </a:moveTo>
                    <a:cubicBezTo>
                      <a:pt x="12" y="68"/>
                      <a:pt x="11" y="69"/>
                      <a:pt x="11" y="69"/>
                    </a:cubicBezTo>
                    <a:cubicBezTo>
                      <a:pt x="11" y="69"/>
                      <a:pt x="11" y="69"/>
                      <a:pt x="11" y="69"/>
                    </a:cubicBezTo>
                    <a:cubicBezTo>
                      <a:pt x="12" y="69"/>
                      <a:pt x="12" y="68"/>
                      <a:pt x="12" y="68"/>
                    </a:cubicBezTo>
                    <a:cubicBezTo>
                      <a:pt x="12" y="68"/>
                      <a:pt x="12" y="68"/>
                      <a:pt x="12" y="68"/>
                    </a:cubicBezTo>
                    <a:moveTo>
                      <a:pt x="13" y="66"/>
                    </a:moveTo>
                    <a:cubicBezTo>
                      <a:pt x="13" y="67"/>
                      <a:pt x="12" y="67"/>
                      <a:pt x="12" y="67"/>
                    </a:cubicBezTo>
                    <a:cubicBezTo>
                      <a:pt x="12" y="67"/>
                      <a:pt x="12" y="67"/>
                      <a:pt x="12" y="67"/>
                    </a:cubicBezTo>
                    <a:cubicBezTo>
                      <a:pt x="13" y="67"/>
                      <a:pt x="13" y="67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moveTo>
                      <a:pt x="14" y="64"/>
                    </a:moveTo>
                    <a:cubicBezTo>
                      <a:pt x="14" y="65"/>
                      <a:pt x="13" y="65"/>
                      <a:pt x="13" y="65"/>
                    </a:cubicBezTo>
                    <a:cubicBezTo>
                      <a:pt x="13" y="65"/>
                      <a:pt x="13" y="65"/>
                      <a:pt x="13" y="65"/>
                    </a:cubicBezTo>
                    <a:cubicBezTo>
                      <a:pt x="14" y="65"/>
                      <a:pt x="14" y="65"/>
                      <a:pt x="14" y="64"/>
                    </a:cubicBezTo>
                    <a:cubicBezTo>
                      <a:pt x="14" y="64"/>
                      <a:pt x="14" y="64"/>
                      <a:pt x="14" y="64"/>
                    </a:cubicBezTo>
                    <a:moveTo>
                      <a:pt x="15" y="63"/>
                    </a:moveTo>
                    <a:cubicBezTo>
                      <a:pt x="15" y="63"/>
                      <a:pt x="14" y="63"/>
                      <a:pt x="14" y="63"/>
                    </a:cubicBezTo>
                    <a:cubicBezTo>
                      <a:pt x="14" y="63"/>
                      <a:pt x="14" y="64"/>
                      <a:pt x="15" y="64"/>
                    </a:cubicBezTo>
                    <a:cubicBezTo>
                      <a:pt x="15" y="63"/>
                      <a:pt x="15" y="63"/>
                      <a:pt x="15" y="63"/>
                    </a:cubicBezTo>
                    <a:cubicBezTo>
                      <a:pt x="15" y="63"/>
                      <a:pt x="15" y="63"/>
                      <a:pt x="15" y="63"/>
                    </a:cubicBezTo>
                    <a:moveTo>
                      <a:pt x="16" y="61"/>
                    </a:moveTo>
                    <a:cubicBezTo>
                      <a:pt x="16" y="61"/>
                      <a:pt x="15" y="62"/>
                      <a:pt x="15" y="62"/>
                    </a:cubicBezTo>
                    <a:cubicBezTo>
                      <a:pt x="15" y="62"/>
                      <a:pt x="15" y="62"/>
                      <a:pt x="15" y="62"/>
                    </a:cubicBezTo>
                    <a:cubicBezTo>
                      <a:pt x="16" y="62"/>
                      <a:pt x="16" y="61"/>
                      <a:pt x="16" y="61"/>
                    </a:cubicBezTo>
                    <a:cubicBezTo>
                      <a:pt x="16" y="61"/>
                      <a:pt x="16" y="61"/>
                      <a:pt x="16" y="61"/>
                    </a:cubicBezTo>
                    <a:moveTo>
                      <a:pt x="22" y="50"/>
                    </a:moveTo>
                    <a:cubicBezTo>
                      <a:pt x="22" y="51"/>
                      <a:pt x="21" y="52"/>
                      <a:pt x="20" y="53"/>
                    </a:cubicBezTo>
                    <a:cubicBezTo>
                      <a:pt x="20" y="53"/>
                      <a:pt x="20" y="53"/>
                      <a:pt x="20" y="53"/>
                    </a:cubicBezTo>
                    <a:cubicBezTo>
                      <a:pt x="21" y="52"/>
                      <a:pt x="22" y="51"/>
                      <a:pt x="22" y="50"/>
                    </a:cubicBezTo>
                    <a:cubicBezTo>
                      <a:pt x="22" y="50"/>
                      <a:pt x="22" y="50"/>
                      <a:pt x="22" y="50"/>
                    </a:cubicBezTo>
                    <a:moveTo>
                      <a:pt x="27" y="41"/>
                    </a:moveTo>
                    <a:cubicBezTo>
                      <a:pt x="26" y="42"/>
                      <a:pt x="26" y="43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6" y="43"/>
                      <a:pt x="27" y="42"/>
                      <a:pt x="27" y="41"/>
                    </a:cubicBezTo>
                    <a:cubicBezTo>
                      <a:pt x="27" y="41"/>
                      <a:pt x="27" y="41"/>
                      <a:pt x="27" y="41"/>
                    </a:cubicBezTo>
                    <a:moveTo>
                      <a:pt x="36" y="25"/>
                    </a:moveTo>
                    <a:cubicBezTo>
                      <a:pt x="36" y="26"/>
                      <a:pt x="35" y="26"/>
                      <a:pt x="35" y="26"/>
                    </a:cubicBezTo>
                    <a:cubicBezTo>
                      <a:pt x="34" y="28"/>
                      <a:pt x="34" y="29"/>
                      <a:pt x="33" y="30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5" y="27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moveTo>
                      <a:pt x="42" y="13"/>
                    </a:moveTo>
                    <a:cubicBezTo>
                      <a:pt x="42" y="14"/>
                      <a:pt x="42" y="14"/>
                      <a:pt x="41" y="14"/>
                    </a:cubicBezTo>
                    <a:cubicBezTo>
                      <a:pt x="40" y="16"/>
                      <a:pt x="39" y="18"/>
                      <a:pt x="38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0" y="18"/>
                      <a:pt x="41" y="16"/>
                      <a:pt x="43" y="14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6" y="5"/>
                    </a:moveTo>
                    <a:cubicBezTo>
                      <a:pt x="46" y="5"/>
                      <a:pt x="46" y="5"/>
                      <a:pt x="46" y="5"/>
                    </a:cubicBezTo>
                    <a:cubicBezTo>
                      <a:pt x="45" y="6"/>
                      <a:pt x="45" y="7"/>
                      <a:pt x="44" y="9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45" y="8"/>
                      <a:pt x="45" y="7"/>
                      <a:pt x="46" y="6"/>
                    </a:cubicBezTo>
                    <a:cubicBezTo>
                      <a:pt x="45" y="7"/>
                      <a:pt x="45" y="8"/>
                      <a:pt x="44" y="9"/>
                    </a:cubicBezTo>
                    <a:cubicBezTo>
                      <a:pt x="44" y="9"/>
                      <a:pt x="45" y="9"/>
                      <a:pt x="45" y="9"/>
                    </a:cubicBezTo>
                    <a:cubicBezTo>
                      <a:pt x="45" y="9"/>
                      <a:pt x="46" y="8"/>
                      <a:pt x="46" y="7"/>
                    </a:cubicBezTo>
                    <a:cubicBezTo>
                      <a:pt x="47" y="7"/>
                      <a:pt x="47" y="6"/>
                      <a:pt x="47" y="5"/>
                    </a:cubicBezTo>
                    <a:cubicBezTo>
                      <a:pt x="47" y="5"/>
                      <a:pt x="46" y="5"/>
                      <a:pt x="46" y="5"/>
                    </a:cubicBezTo>
                    <a:moveTo>
                      <a:pt x="48" y="0"/>
                    </a:moveTo>
                    <a:cubicBezTo>
                      <a:pt x="47" y="0"/>
                      <a:pt x="47" y="3"/>
                      <a:pt x="46" y="5"/>
                    </a:cubicBezTo>
                    <a:cubicBezTo>
                      <a:pt x="46" y="5"/>
                      <a:pt x="47" y="5"/>
                      <a:pt x="47" y="5"/>
                    </a:cubicBezTo>
                    <a:cubicBezTo>
                      <a:pt x="47" y="5"/>
                      <a:pt x="48" y="5"/>
                      <a:pt x="48" y="5"/>
                    </a:cubicBezTo>
                    <a:cubicBezTo>
                      <a:pt x="48" y="4"/>
                      <a:pt x="49" y="3"/>
                      <a:pt x="49" y="2"/>
                    </a:cubicBezTo>
                    <a:cubicBezTo>
                      <a:pt x="49" y="2"/>
                      <a:pt x="50" y="1"/>
                      <a:pt x="50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1" name="Freeform 9424"/>
              <p:cNvSpPr>
                <a:spLocks noEditPoints="1"/>
              </p:cNvSpPr>
              <p:nvPr/>
            </p:nvSpPr>
            <p:spPr bwMode="auto">
              <a:xfrm>
                <a:off x="-295" y="3096"/>
                <a:ext cx="83" cy="128"/>
              </a:xfrm>
              <a:custGeom>
                <a:avLst/>
                <a:gdLst>
                  <a:gd name="T0" fmla="*/ 2 w 35"/>
                  <a:gd name="T1" fmla="*/ 52 h 54"/>
                  <a:gd name="T2" fmla="*/ 0 w 35"/>
                  <a:gd name="T3" fmla="*/ 54 h 54"/>
                  <a:gd name="T4" fmla="*/ 2 w 35"/>
                  <a:gd name="T5" fmla="*/ 52 h 54"/>
                  <a:gd name="T6" fmla="*/ 2 w 35"/>
                  <a:gd name="T7" fmla="*/ 52 h 54"/>
                  <a:gd name="T8" fmla="*/ 7 w 35"/>
                  <a:gd name="T9" fmla="*/ 44 h 54"/>
                  <a:gd name="T10" fmla="*/ 4 w 35"/>
                  <a:gd name="T11" fmla="*/ 48 h 54"/>
                  <a:gd name="T12" fmla="*/ 4 w 35"/>
                  <a:gd name="T13" fmla="*/ 49 h 54"/>
                  <a:gd name="T14" fmla="*/ 7 w 35"/>
                  <a:gd name="T15" fmla="*/ 44 h 54"/>
                  <a:gd name="T16" fmla="*/ 7 w 35"/>
                  <a:gd name="T17" fmla="*/ 44 h 54"/>
                  <a:gd name="T18" fmla="*/ 6 w 35"/>
                  <a:gd name="T19" fmla="*/ 43 h 54"/>
                  <a:gd name="T20" fmla="*/ 3 w 35"/>
                  <a:gd name="T21" fmla="*/ 48 h 54"/>
                  <a:gd name="T22" fmla="*/ 3 w 35"/>
                  <a:gd name="T23" fmla="*/ 48 h 54"/>
                  <a:gd name="T24" fmla="*/ 3 w 35"/>
                  <a:gd name="T25" fmla="*/ 48 h 54"/>
                  <a:gd name="T26" fmla="*/ 6 w 35"/>
                  <a:gd name="T27" fmla="*/ 43 h 54"/>
                  <a:gd name="T28" fmla="*/ 6 w 35"/>
                  <a:gd name="T29" fmla="*/ 43 h 54"/>
                  <a:gd name="T30" fmla="*/ 15 w 35"/>
                  <a:gd name="T31" fmla="*/ 30 h 54"/>
                  <a:gd name="T32" fmla="*/ 8 w 35"/>
                  <a:gd name="T33" fmla="*/ 40 h 54"/>
                  <a:gd name="T34" fmla="*/ 9 w 35"/>
                  <a:gd name="T35" fmla="*/ 40 h 54"/>
                  <a:gd name="T36" fmla="*/ 15 w 35"/>
                  <a:gd name="T37" fmla="*/ 30 h 54"/>
                  <a:gd name="T38" fmla="*/ 9 w 35"/>
                  <a:gd name="T39" fmla="*/ 40 h 54"/>
                  <a:gd name="T40" fmla="*/ 9 w 35"/>
                  <a:gd name="T41" fmla="*/ 40 h 54"/>
                  <a:gd name="T42" fmla="*/ 9 w 35"/>
                  <a:gd name="T43" fmla="*/ 40 h 54"/>
                  <a:gd name="T44" fmla="*/ 16 w 35"/>
                  <a:gd name="T45" fmla="*/ 30 h 54"/>
                  <a:gd name="T46" fmla="*/ 15 w 35"/>
                  <a:gd name="T47" fmla="*/ 30 h 54"/>
                  <a:gd name="T48" fmla="*/ 22 w 35"/>
                  <a:gd name="T49" fmla="*/ 20 h 54"/>
                  <a:gd name="T50" fmla="*/ 18 w 35"/>
                  <a:gd name="T51" fmla="*/ 25 h 54"/>
                  <a:gd name="T52" fmla="*/ 19 w 35"/>
                  <a:gd name="T53" fmla="*/ 25 h 54"/>
                  <a:gd name="T54" fmla="*/ 22 w 35"/>
                  <a:gd name="T55" fmla="*/ 20 h 54"/>
                  <a:gd name="T56" fmla="*/ 22 w 35"/>
                  <a:gd name="T57" fmla="*/ 20 h 54"/>
                  <a:gd name="T58" fmla="*/ 29 w 35"/>
                  <a:gd name="T59" fmla="*/ 10 h 54"/>
                  <a:gd name="T60" fmla="*/ 27 w 35"/>
                  <a:gd name="T61" fmla="*/ 13 h 54"/>
                  <a:gd name="T62" fmla="*/ 28 w 35"/>
                  <a:gd name="T63" fmla="*/ 11 h 54"/>
                  <a:gd name="T64" fmla="*/ 27 w 35"/>
                  <a:gd name="T65" fmla="*/ 12 h 54"/>
                  <a:gd name="T66" fmla="*/ 26 w 35"/>
                  <a:gd name="T67" fmla="*/ 14 h 54"/>
                  <a:gd name="T68" fmla="*/ 26 w 35"/>
                  <a:gd name="T69" fmla="*/ 14 h 54"/>
                  <a:gd name="T70" fmla="*/ 29 w 35"/>
                  <a:gd name="T71" fmla="*/ 10 h 54"/>
                  <a:gd name="T72" fmla="*/ 29 w 35"/>
                  <a:gd name="T73" fmla="*/ 10 h 54"/>
                  <a:gd name="T74" fmla="*/ 29 w 35"/>
                  <a:gd name="T75" fmla="*/ 10 h 54"/>
                  <a:gd name="T76" fmla="*/ 35 w 35"/>
                  <a:gd name="T77" fmla="*/ 0 h 54"/>
                  <a:gd name="T78" fmla="*/ 35 w 35"/>
                  <a:gd name="T79" fmla="*/ 0 h 54"/>
                  <a:gd name="T80" fmla="*/ 35 w 35"/>
                  <a:gd name="T8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5" h="54">
                    <a:moveTo>
                      <a:pt x="2" y="52"/>
                    </a:moveTo>
                    <a:cubicBezTo>
                      <a:pt x="1" y="53"/>
                      <a:pt x="1" y="53"/>
                      <a:pt x="0" y="54"/>
                    </a:cubicBezTo>
                    <a:cubicBezTo>
                      <a:pt x="1" y="53"/>
                      <a:pt x="1" y="53"/>
                      <a:pt x="2" y="52"/>
                    </a:cubicBezTo>
                    <a:cubicBezTo>
                      <a:pt x="2" y="52"/>
                      <a:pt x="2" y="52"/>
                      <a:pt x="2" y="52"/>
                    </a:cubicBezTo>
                    <a:moveTo>
                      <a:pt x="7" y="44"/>
                    </a:moveTo>
                    <a:cubicBezTo>
                      <a:pt x="6" y="45"/>
                      <a:pt x="5" y="47"/>
                      <a:pt x="4" y="48"/>
                    </a:cubicBezTo>
                    <a:cubicBezTo>
                      <a:pt x="4" y="48"/>
                      <a:pt x="4" y="48"/>
                      <a:pt x="4" y="49"/>
                    </a:cubicBezTo>
                    <a:cubicBezTo>
                      <a:pt x="5" y="47"/>
                      <a:pt x="6" y="45"/>
                      <a:pt x="7" y="44"/>
                    </a:cubicBezTo>
                    <a:cubicBezTo>
                      <a:pt x="7" y="44"/>
                      <a:pt x="7" y="44"/>
                      <a:pt x="7" y="44"/>
                    </a:cubicBezTo>
                    <a:moveTo>
                      <a:pt x="6" y="43"/>
                    </a:moveTo>
                    <a:cubicBezTo>
                      <a:pt x="5" y="45"/>
                      <a:pt x="4" y="47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4" y="47"/>
                      <a:pt x="5" y="46"/>
                      <a:pt x="6" y="43"/>
                    </a:cubicBezTo>
                    <a:cubicBezTo>
                      <a:pt x="6" y="43"/>
                      <a:pt x="6" y="43"/>
                      <a:pt x="6" y="43"/>
                    </a:cubicBezTo>
                    <a:moveTo>
                      <a:pt x="15" y="30"/>
                    </a:moveTo>
                    <a:cubicBezTo>
                      <a:pt x="13" y="33"/>
                      <a:pt x="10" y="37"/>
                      <a:pt x="8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1" y="37"/>
                      <a:pt x="13" y="34"/>
                      <a:pt x="15" y="30"/>
                    </a:cubicBezTo>
                    <a:cubicBezTo>
                      <a:pt x="13" y="34"/>
                      <a:pt x="11" y="37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2" y="37"/>
                      <a:pt x="14" y="33"/>
                      <a:pt x="16" y="30"/>
                    </a:cubicBezTo>
                    <a:cubicBezTo>
                      <a:pt x="15" y="30"/>
                      <a:pt x="15" y="30"/>
                      <a:pt x="15" y="30"/>
                    </a:cubicBezTo>
                    <a:moveTo>
                      <a:pt x="22" y="20"/>
                    </a:moveTo>
                    <a:cubicBezTo>
                      <a:pt x="21" y="22"/>
                      <a:pt x="20" y="23"/>
                      <a:pt x="18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3"/>
                      <a:pt x="21" y="22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moveTo>
                      <a:pt x="29" y="10"/>
                    </a:moveTo>
                    <a:cubicBezTo>
                      <a:pt x="28" y="11"/>
                      <a:pt x="28" y="12"/>
                      <a:pt x="27" y="13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7" y="12"/>
                    </a:cubicBezTo>
                    <a:cubicBezTo>
                      <a:pt x="27" y="12"/>
                      <a:pt x="26" y="13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3"/>
                      <a:pt x="28" y="11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moveTo>
                      <a:pt x="35" y="0"/>
                    </a:move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2" name="Freeform 9425"/>
              <p:cNvSpPr>
                <a:spLocks noEditPoints="1"/>
              </p:cNvSpPr>
              <p:nvPr/>
            </p:nvSpPr>
            <p:spPr bwMode="auto">
              <a:xfrm>
                <a:off x="-290" y="3120"/>
                <a:ext cx="64" cy="99"/>
              </a:xfrm>
              <a:custGeom>
                <a:avLst/>
                <a:gdLst>
                  <a:gd name="T0" fmla="*/ 2 w 27"/>
                  <a:gd name="T1" fmla="*/ 38 h 42"/>
                  <a:gd name="T2" fmla="*/ 0 w 27"/>
                  <a:gd name="T3" fmla="*/ 42 h 42"/>
                  <a:gd name="T4" fmla="*/ 0 w 27"/>
                  <a:gd name="T5" fmla="*/ 42 h 42"/>
                  <a:gd name="T6" fmla="*/ 2 w 27"/>
                  <a:gd name="T7" fmla="*/ 39 h 42"/>
                  <a:gd name="T8" fmla="*/ 2 w 27"/>
                  <a:gd name="T9" fmla="*/ 38 h 42"/>
                  <a:gd name="T10" fmla="*/ 1 w 27"/>
                  <a:gd name="T11" fmla="*/ 38 h 42"/>
                  <a:gd name="T12" fmla="*/ 1 w 27"/>
                  <a:gd name="T13" fmla="*/ 39 h 42"/>
                  <a:gd name="T14" fmla="*/ 1 w 27"/>
                  <a:gd name="T15" fmla="*/ 38 h 42"/>
                  <a:gd name="T16" fmla="*/ 1 w 27"/>
                  <a:gd name="T17" fmla="*/ 38 h 42"/>
                  <a:gd name="T18" fmla="*/ 1 w 27"/>
                  <a:gd name="T19" fmla="*/ 38 h 42"/>
                  <a:gd name="T20" fmla="*/ 7 w 27"/>
                  <a:gd name="T21" fmla="*/ 30 h 42"/>
                  <a:gd name="T22" fmla="*/ 5 w 27"/>
                  <a:gd name="T23" fmla="*/ 34 h 42"/>
                  <a:gd name="T24" fmla="*/ 5 w 27"/>
                  <a:gd name="T25" fmla="*/ 34 h 42"/>
                  <a:gd name="T26" fmla="*/ 7 w 27"/>
                  <a:gd name="T27" fmla="*/ 30 h 42"/>
                  <a:gd name="T28" fmla="*/ 7 w 27"/>
                  <a:gd name="T29" fmla="*/ 30 h 42"/>
                  <a:gd name="T30" fmla="*/ 6 w 27"/>
                  <a:gd name="T31" fmla="*/ 30 h 42"/>
                  <a:gd name="T32" fmla="*/ 4 w 27"/>
                  <a:gd name="T33" fmla="*/ 33 h 42"/>
                  <a:gd name="T34" fmla="*/ 4 w 27"/>
                  <a:gd name="T35" fmla="*/ 33 h 42"/>
                  <a:gd name="T36" fmla="*/ 7 w 27"/>
                  <a:gd name="T37" fmla="*/ 30 h 42"/>
                  <a:gd name="T38" fmla="*/ 6 w 27"/>
                  <a:gd name="T39" fmla="*/ 30 h 42"/>
                  <a:gd name="T40" fmla="*/ 16 w 27"/>
                  <a:gd name="T41" fmla="*/ 15 h 42"/>
                  <a:gd name="T42" fmla="*/ 13 w 27"/>
                  <a:gd name="T43" fmla="*/ 20 h 42"/>
                  <a:gd name="T44" fmla="*/ 13 w 27"/>
                  <a:gd name="T45" fmla="*/ 20 h 42"/>
                  <a:gd name="T46" fmla="*/ 14 w 27"/>
                  <a:gd name="T47" fmla="*/ 20 h 42"/>
                  <a:gd name="T48" fmla="*/ 17 w 27"/>
                  <a:gd name="T49" fmla="*/ 15 h 42"/>
                  <a:gd name="T50" fmla="*/ 16 w 27"/>
                  <a:gd name="T51" fmla="*/ 15 h 42"/>
                  <a:gd name="T52" fmla="*/ 24 w 27"/>
                  <a:gd name="T53" fmla="*/ 4 h 42"/>
                  <a:gd name="T54" fmla="*/ 23 w 27"/>
                  <a:gd name="T55" fmla="*/ 4 h 42"/>
                  <a:gd name="T56" fmla="*/ 20 w 27"/>
                  <a:gd name="T57" fmla="*/ 10 h 42"/>
                  <a:gd name="T58" fmla="*/ 20 w 27"/>
                  <a:gd name="T59" fmla="*/ 10 h 42"/>
                  <a:gd name="T60" fmla="*/ 22 w 27"/>
                  <a:gd name="T61" fmla="*/ 7 h 42"/>
                  <a:gd name="T62" fmla="*/ 22 w 27"/>
                  <a:gd name="T63" fmla="*/ 7 h 42"/>
                  <a:gd name="T64" fmla="*/ 24 w 27"/>
                  <a:gd name="T65" fmla="*/ 4 h 42"/>
                  <a:gd name="T66" fmla="*/ 24 w 27"/>
                  <a:gd name="T67" fmla="*/ 4 h 42"/>
                  <a:gd name="T68" fmla="*/ 24 w 27"/>
                  <a:gd name="T69" fmla="*/ 4 h 42"/>
                  <a:gd name="T70" fmla="*/ 27 w 27"/>
                  <a:gd name="T71" fmla="*/ 0 h 42"/>
                  <a:gd name="T72" fmla="*/ 27 w 27"/>
                  <a:gd name="T73" fmla="*/ 0 h 42"/>
                  <a:gd name="T74" fmla="*/ 27 w 27"/>
                  <a:gd name="T75" fmla="*/ 0 h 42"/>
                  <a:gd name="T76" fmla="*/ 27 w 27"/>
                  <a:gd name="T77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42">
                    <a:moveTo>
                      <a:pt x="2" y="38"/>
                    </a:moveTo>
                    <a:cubicBezTo>
                      <a:pt x="1" y="40"/>
                      <a:pt x="0" y="41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" y="41"/>
                      <a:pt x="1" y="40"/>
                      <a:pt x="2" y="39"/>
                    </a:cubicBezTo>
                    <a:cubicBezTo>
                      <a:pt x="2" y="38"/>
                      <a:pt x="2" y="38"/>
                      <a:pt x="2" y="38"/>
                    </a:cubicBezTo>
                    <a:moveTo>
                      <a:pt x="1" y="38"/>
                    </a:moveTo>
                    <a:cubicBezTo>
                      <a:pt x="1" y="39"/>
                      <a:pt x="1" y="39"/>
                      <a:pt x="1" y="39"/>
                    </a:cubicBezTo>
                    <a:cubicBezTo>
                      <a:pt x="1" y="39"/>
                      <a:pt x="1" y="39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moveTo>
                      <a:pt x="7" y="30"/>
                    </a:moveTo>
                    <a:cubicBezTo>
                      <a:pt x="6" y="31"/>
                      <a:pt x="6" y="33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6" y="33"/>
                      <a:pt x="7" y="31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moveTo>
                      <a:pt x="6" y="30"/>
                    </a:moveTo>
                    <a:cubicBezTo>
                      <a:pt x="6" y="31"/>
                      <a:pt x="5" y="32"/>
                      <a:pt x="4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5" y="32"/>
                      <a:pt x="6" y="31"/>
                      <a:pt x="7" y="30"/>
                    </a:cubicBezTo>
                    <a:cubicBezTo>
                      <a:pt x="7" y="30"/>
                      <a:pt x="7" y="30"/>
                      <a:pt x="6" y="30"/>
                    </a:cubicBezTo>
                    <a:moveTo>
                      <a:pt x="16" y="15"/>
                    </a:moveTo>
                    <a:cubicBezTo>
                      <a:pt x="15" y="16"/>
                      <a:pt x="14" y="18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5" y="18"/>
                      <a:pt x="16" y="17"/>
                      <a:pt x="17" y="15"/>
                    </a:cubicBezTo>
                    <a:cubicBezTo>
                      <a:pt x="16" y="15"/>
                      <a:pt x="16" y="15"/>
                      <a:pt x="16" y="15"/>
                    </a:cubicBezTo>
                    <a:moveTo>
                      <a:pt x="24" y="4"/>
                    </a:moveTo>
                    <a:cubicBezTo>
                      <a:pt x="24" y="4"/>
                      <a:pt x="24" y="4"/>
                      <a:pt x="23" y="4"/>
                    </a:cubicBezTo>
                    <a:cubicBezTo>
                      <a:pt x="22" y="6"/>
                      <a:pt x="21" y="8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9"/>
                      <a:pt x="21" y="8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3" y="6"/>
                      <a:pt x="24" y="5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3" name="Freeform 9426"/>
              <p:cNvSpPr>
                <a:spLocks/>
              </p:cNvSpPr>
              <p:nvPr/>
            </p:nvSpPr>
            <p:spPr bwMode="auto">
              <a:xfrm>
                <a:off x="-302" y="3224"/>
                <a:ext cx="7" cy="11"/>
              </a:xfrm>
              <a:custGeom>
                <a:avLst/>
                <a:gdLst>
                  <a:gd name="T0" fmla="*/ 3 w 3"/>
                  <a:gd name="T1" fmla="*/ 0 h 5"/>
                  <a:gd name="T2" fmla="*/ 3 w 3"/>
                  <a:gd name="T3" fmla="*/ 1 h 5"/>
                  <a:gd name="T4" fmla="*/ 0 w 3"/>
                  <a:gd name="T5" fmla="*/ 5 h 5"/>
                  <a:gd name="T6" fmla="*/ 3 w 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1" y="3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4" name="Freeform 9427"/>
              <p:cNvSpPr>
                <a:spLocks noEditPoints="1"/>
              </p:cNvSpPr>
              <p:nvPr/>
            </p:nvSpPr>
            <p:spPr bwMode="auto">
              <a:xfrm>
                <a:off x="-730" y="3634"/>
                <a:ext cx="159" cy="286"/>
              </a:xfrm>
              <a:custGeom>
                <a:avLst/>
                <a:gdLst>
                  <a:gd name="T0" fmla="*/ 0 w 67"/>
                  <a:gd name="T1" fmla="*/ 121 h 121"/>
                  <a:gd name="T2" fmla="*/ 5 w 67"/>
                  <a:gd name="T3" fmla="*/ 110 h 121"/>
                  <a:gd name="T4" fmla="*/ 0 w 67"/>
                  <a:gd name="T5" fmla="*/ 121 h 121"/>
                  <a:gd name="T6" fmla="*/ 5 w 67"/>
                  <a:gd name="T7" fmla="*/ 110 h 121"/>
                  <a:gd name="T8" fmla="*/ 5 w 67"/>
                  <a:gd name="T9" fmla="*/ 110 h 121"/>
                  <a:gd name="T10" fmla="*/ 12 w 67"/>
                  <a:gd name="T11" fmla="*/ 98 h 121"/>
                  <a:gd name="T12" fmla="*/ 12 w 67"/>
                  <a:gd name="T13" fmla="*/ 98 h 121"/>
                  <a:gd name="T14" fmla="*/ 12 w 67"/>
                  <a:gd name="T15" fmla="*/ 97 h 121"/>
                  <a:gd name="T16" fmla="*/ 14 w 67"/>
                  <a:gd name="T17" fmla="*/ 94 h 121"/>
                  <a:gd name="T18" fmla="*/ 14 w 67"/>
                  <a:gd name="T19" fmla="*/ 94 h 121"/>
                  <a:gd name="T20" fmla="*/ 21 w 67"/>
                  <a:gd name="T21" fmla="*/ 80 h 121"/>
                  <a:gd name="T22" fmla="*/ 21 w 67"/>
                  <a:gd name="T23" fmla="*/ 80 h 121"/>
                  <a:gd name="T24" fmla="*/ 22 w 67"/>
                  <a:gd name="T25" fmla="*/ 79 h 121"/>
                  <a:gd name="T26" fmla="*/ 24 w 67"/>
                  <a:gd name="T27" fmla="*/ 76 h 121"/>
                  <a:gd name="T28" fmla="*/ 25 w 67"/>
                  <a:gd name="T29" fmla="*/ 74 h 121"/>
                  <a:gd name="T30" fmla="*/ 30 w 67"/>
                  <a:gd name="T31" fmla="*/ 66 h 121"/>
                  <a:gd name="T32" fmla="*/ 30 w 67"/>
                  <a:gd name="T33" fmla="*/ 66 h 121"/>
                  <a:gd name="T34" fmla="*/ 31 w 67"/>
                  <a:gd name="T35" fmla="*/ 63 h 121"/>
                  <a:gd name="T36" fmla="*/ 32 w 67"/>
                  <a:gd name="T37" fmla="*/ 62 h 121"/>
                  <a:gd name="T38" fmla="*/ 33 w 67"/>
                  <a:gd name="T39" fmla="*/ 59 h 121"/>
                  <a:gd name="T40" fmla="*/ 35 w 67"/>
                  <a:gd name="T41" fmla="*/ 57 h 121"/>
                  <a:gd name="T42" fmla="*/ 35 w 67"/>
                  <a:gd name="T43" fmla="*/ 57 h 121"/>
                  <a:gd name="T44" fmla="*/ 37 w 67"/>
                  <a:gd name="T45" fmla="*/ 52 h 121"/>
                  <a:gd name="T46" fmla="*/ 41 w 67"/>
                  <a:gd name="T47" fmla="*/ 46 h 121"/>
                  <a:gd name="T48" fmla="*/ 42 w 67"/>
                  <a:gd name="T49" fmla="*/ 45 h 121"/>
                  <a:gd name="T50" fmla="*/ 46 w 67"/>
                  <a:gd name="T51" fmla="*/ 38 h 121"/>
                  <a:gd name="T52" fmla="*/ 46 w 67"/>
                  <a:gd name="T53" fmla="*/ 38 h 121"/>
                  <a:gd name="T54" fmla="*/ 48 w 67"/>
                  <a:gd name="T55" fmla="*/ 33 h 121"/>
                  <a:gd name="T56" fmla="*/ 53 w 67"/>
                  <a:gd name="T57" fmla="*/ 25 h 121"/>
                  <a:gd name="T58" fmla="*/ 53 w 67"/>
                  <a:gd name="T59" fmla="*/ 25 h 121"/>
                  <a:gd name="T60" fmla="*/ 53 w 67"/>
                  <a:gd name="T61" fmla="*/ 24 h 121"/>
                  <a:gd name="T62" fmla="*/ 53 w 67"/>
                  <a:gd name="T63" fmla="*/ 24 h 121"/>
                  <a:gd name="T64" fmla="*/ 55 w 67"/>
                  <a:gd name="T65" fmla="*/ 21 h 121"/>
                  <a:gd name="T66" fmla="*/ 59 w 67"/>
                  <a:gd name="T67" fmla="*/ 14 h 121"/>
                  <a:gd name="T68" fmla="*/ 59 w 67"/>
                  <a:gd name="T69" fmla="*/ 14 h 121"/>
                  <a:gd name="T70" fmla="*/ 62 w 67"/>
                  <a:gd name="T71" fmla="*/ 9 h 121"/>
                  <a:gd name="T72" fmla="*/ 62 w 67"/>
                  <a:gd name="T73" fmla="*/ 9 h 121"/>
                  <a:gd name="T74" fmla="*/ 62 w 67"/>
                  <a:gd name="T75" fmla="*/ 9 h 121"/>
                  <a:gd name="T76" fmla="*/ 63 w 67"/>
                  <a:gd name="T77" fmla="*/ 8 h 121"/>
                  <a:gd name="T78" fmla="*/ 63 w 67"/>
                  <a:gd name="T79" fmla="*/ 7 h 121"/>
                  <a:gd name="T80" fmla="*/ 65 w 67"/>
                  <a:gd name="T81" fmla="*/ 4 h 121"/>
                  <a:gd name="T82" fmla="*/ 65 w 67"/>
                  <a:gd name="T83" fmla="*/ 4 h 121"/>
                  <a:gd name="T84" fmla="*/ 65 w 67"/>
                  <a:gd name="T85" fmla="*/ 4 h 121"/>
                  <a:gd name="T86" fmla="*/ 65 w 67"/>
                  <a:gd name="T87" fmla="*/ 3 h 121"/>
                  <a:gd name="T88" fmla="*/ 67 w 67"/>
                  <a:gd name="T89" fmla="*/ 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7" h="121"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moveTo>
                      <a:pt x="5" y="110"/>
                    </a:moveTo>
                    <a:cubicBezTo>
                      <a:pt x="5" y="111"/>
                      <a:pt x="4" y="112"/>
                      <a:pt x="4" y="113"/>
                    </a:cubicBezTo>
                    <a:cubicBezTo>
                      <a:pt x="3" y="115"/>
                      <a:pt x="1" y="118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" y="118"/>
                      <a:pt x="3" y="115"/>
                      <a:pt x="4" y="113"/>
                    </a:cubicBezTo>
                    <a:cubicBezTo>
                      <a:pt x="4" y="112"/>
                      <a:pt x="5" y="111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moveTo>
                      <a:pt x="7" y="107"/>
                    </a:moveTo>
                    <a:cubicBezTo>
                      <a:pt x="6" y="108"/>
                      <a:pt x="6" y="109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6" y="109"/>
                      <a:pt x="6" y="108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moveTo>
                      <a:pt x="12" y="98"/>
                    </a:moveTo>
                    <a:cubicBezTo>
                      <a:pt x="10" y="101"/>
                      <a:pt x="9" y="104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9" y="104"/>
                      <a:pt x="10" y="101"/>
                      <a:pt x="12" y="98"/>
                    </a:cubicBezTo>
                    <a:cubicBezTo>
                      <a:pt x="12" y="98"/>
                      <a:pt x="12" y="98"/>
                      <a:pt x="12" y="98"/>
                    </a:cubicBezTo>
                    <a:moveTo>
                      <a:pt x="14" y="94"/>
                    </a:moveTo>
                    <a:cubicBezTo>
                      <a:pt x="13" y="95"/>
                      <a:pt x="13" y="96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13" y="96"/>
                      <a:pt x="13" y="95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8" y="86"/>
                    </a:moveTo>
                    <a:cubicBezTo>
                      <a:pt x="17" y="89"/>
                      <a:pt x="15" y="91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5" y="91"/>
                      <a:pt x="17" y="89"/>
                      <a:pt x="18" y="86"/>
                    </a:cubicBezTo>
                    <a:cubicBezTo>
                      <a:pt x="18" y="86"/>
                      <a:pt x="18" y="86"/>
                      <a:pt x="18" y="86"/>
                    </a:cubicBezTo>
                    <a:moveTo>
                      <a:pt x="21" y="80"/>
                    </a:moveTo>
                    <a:cubicBezTo>
                      <a:pt x="21" y="82"/>
                      <a:pt x="20" y="83"/>
                      <a:pt x="19" y="85"/>
                    </a:cubicBezTo>
                    <a:cubicBezTo>
                      <a:pt x="19" y="85"/>
                      <a:pt x="19" y="85"/>
                      <a:pt x="19" y="85"/>
                    </a:cubicBezTo>
                    <a:cubicBezTo>
                      <a:pt x="20" y="83"/>
                      <a:pt x="21" y="82"/>
                      <a:pt x="21" y="80"/>
                    </a:cubicBezTo>
                    <a:cubicBezTo>
                      <a:pt x="21" y="80"/>
                      <a:pt x="21" y="80"/>
                      <a:pt x="21" y="80"/>
                    </a:cubicBezTo>
                    <a:moveTo>
                      <a:pt x="24" y="76"/>
                    </a:moveTo>
                    <a:cubicBezTo>
                      <a:pt x="23" y="77"/>
                      <a:pt x="23" y="78"/>
                      <a:pt x="22" y="79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3" y="78"/>
                      <a:pt x="23" y="77"/>
                      <a:pt x="24" y="76"/>
                    </a:cubicBezTo>
                    <a:cubicBezTo>
                      <a:pt x="24" y="76"/>
                      <a:pt x="24" y="76"/>
                      <a:pt x="24" y="76"/>
                    </a:cubicBezTo>
                    <a:moveTo>
                      <a:pt x="27" y="70"/>
                    </a:moveTo>
                    <a:cubicBezTo>
                      <a:pt x="26" y="72"/>
                      <a:pt x="26" y="73"/>
                      <a:pt x="25" y="74"/>
                    </a:cubicBezTo>
                    <a:cubicBezTo>
                      <a:pt x="25" y="74"/>
                      <a:pt x="25" y="74"/>
                      <a:pt x="25" y="74"/>
                    </a:cubicBezTo>
                    <a:cubicBezTo>
                      <a:pt x="26" y="73"/>
                      <a:pt x="26" y="72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moveTo>
                      <a:pt x="30" y="66"/>
                    </a:moveTo>
                    <a:cubicBezTo>
                      <a:pt x="29" y="67"/>
                      <a:pt x="28" y="68"/>
                      <a:pt x="28" y="69"/>
                    </a:cubicBezTo>
                    <a:cubicBezTo>
                      <a:pt x="28" y="69"/>
                      <a:pt x="28" y="69"/>
                      <a:pt x="28" y="69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0" y="66"/>
                      <a:pt x="30" y="66"/>
                      <a:pt x="30" y="66"/>
                    </a:cubicBezTo>
                    <a:moveTo>
                      <a:pt x="32" y="62"/>
                    </a:moveTo>
                    <a:cubicBezTo>
                      <a:pt x="31" y="62"/>
                      <a:pt x="31" y="63"/>
                      <a:pt x="31" y="63"/>
                    </a:cubicBezTo>
                    <a:cubicBezTo>
                      <a:pt x="31" y="63"/>
                      <a:pt x="31" y="63"/>
                      <a:pt x="31" y="63"/>
                    </a:cubicBezTo>
                    <a:cubicBezTo>
                      <a:pt x="31" y="63"/>
                      <a:pt x="31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moveTo>
                      <a:pt x="34" y="58"/>
                    </a:moveTo>
                    <a:cubicBezTo>
                      <a:pt x="34" y="58"/>
                      <a:pt x="34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4" y="59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moveTo>
                      <a:pt x="35" y="57"/>
                    </a:moveTo>
                    <a:cubicBezTo>
                      <a:pt x="34" y="57"/>
                      <a:pt x="34" y="57"/>
                      <a:pt x="34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4" y="57"/>
                      <a:pt x="34" y="57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moveTo>
                      <a:pt x="41" y="46"/>
                    </a:moveTo>
                    <a:cubicBezTo>
                      <a:pt x="40" y="48"/>
                      <a:pt x="38" y="50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38" y="50"/>
                      <a:pt x="40" y="48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moveTo>
                      <a:pt x="42" y="45"/>
                    </a:move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moveTo>
                      <a:pt x="46" y="38"/>
                    </a:moveTo>
                    <a:cubicBezTo>
                      <a:pt x="45" y="39"/>
                      <a:pt x="44" y="41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4" y="41"/>
                      <a:pt x="45" y="39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moveTo>
                      <a:pt x="53" y="25"/>
                    </a:moveTo>
                    <a:cubicBezTo>
                      <a:pt x="51" y="27"/>
                      <a:pt x="50" y="30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50" y="30"/>
                      <a:pt x="51" y="27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5"/>
                    </a:move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4"/>
                    </a:moveTo>
                    <a:cubicBezTo>
                      <a:pt x="53" y="24"/>
                      <a:pt x="53" y="24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moveTo>
                      <a:pt x="59" y="14"/>
                    </a:moveTo>
                    <a:cubicBezTo>
                      <a:pt x="58" y="16"/>
                      <a:pt x="57" y="19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7" y="19"/>
                      <a:pt x="58" y="16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60" y="13"/>
                    </a:moveTo>
                    <a:cubicBezTo>
                      <a:pt x="60" y="13"/>
                      <a:pt x="60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60" y="14"/>
                      <a:pt x="60" y="13"/>
                      <a:pt x="60" y="13"/>
                    </a:cubicBezTo>
                    <a:cubicBezTo>
                      <a:pt x="60" y="13"/>
                      <a:pt x="60" y="13"/>
                      <a:pt x="60" y="13"/>
                    </a:cubicBezTo>
                    <a:moveTo>
                      <a:pt x="62" y="9"/>
                    </a:move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moveTo>
                      <a:pt x="63" y="8"/>
                    </a:moveTo>
                    <a:cubicBezTo>
                      <a:pt x="63" y="8"/>
                      <a:pt x="63" y="8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3" y="8"/>
                      <a:pt x="63" y="8"/>
                      <a:pt x="63" y="8"/>
                    </a:cubicBezTo>
                    <a:cubicBezTo>
                      <a:pt x="63" y="8"/>
                      <a:pt x="63" y="8"/>
                      <a:pt x="63" y="8"/>
                    </a:cubicBezTo>
                    <a:moveTo>
                      <a:pt x="65" y="5"/>
                    </a:moveTo>
                    <a:cubicBezTo>
                      <a:pt x="64" y="5"/>
                      <a:pt x="64" y="6"/>
                      <a:pt x="63" y="7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64" y="6"/>
                      <a:pt x="64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moveTo>
                      <a:pt x="65" y="4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5" y="3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moveTo>
                      <a:pt x="67" y="0"/>
                    </a:move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1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5" name="Freeform 9428"/>
              <p:cNvSpPr>
                <a:spLocks noEditPoints="1"/>
              </p:cNvSpPr>
              <p:nvPr/>
            </p:nvSpPr>
            <p:spPr bwMode="auto">
              <a:xfrm>
                <a:off x="-583" y="3651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6" name="Freeform 9429"/>
              <p:cNvSpPr>
                <a:spLocks noEditPoints="1"/>
              </p:cNvSpPr>
              <p:nvPr/>
            </p:nvSpPr>
            <p:spPr bwMode="auto">
              <a:xfrm>
                <a:off x="-604" y="36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7" name="Freeform 9430"/>
              <p:cNvSpPr>
                <a:spLocks noEditPoints="1"/>
              </p:cNvSpPr>
              <p:nvPr/>
            </p:nvSpPr>
            <p:spPr bwMode="auto">
              <a:xfrm>
                <a:off x="-604" y="36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8" name="Freeform 9431"/>
              <p:cNvSpPr>
                <a:spLocks noEditPoints="1"/>
              </p:cNvSpPr>
              <p:nvPr/>
            </p:nvSpPr>
            <p:spPr bwMode="auto">
              <a:xfrm>
                <a:off x="-730" y="3634"/>
                <a:ext cx="159" cy="286"/>
              </a:xfrm>
              <a:custGeom>
                <a:avLst/>
                <a:gdLst>
                  <a:gd name="T0" fmla="*/ 0 w 67"/>
                  <a:gd name="T1" fmla="*/ 121 h 121"/>
                  <a:gd name="T2" fmla="*/ 0 w 67"/>
                  <a:gd name="T3" fmla="*/ 121 h 121"/>
                  <a:gd name="T4" fmla="*/ 5 w 67"/>
                  <a:gd name="T5" fmla="*/ 110 h 121"/>
                  <a:gd name="T6" fmla="*/ 5 w 67"/>
                  <a:gd name="T7" fmla="*/ 110 h 121"/>
                  <a:gd name="T8" fmla="*/ 5 w 67"/>
                  <a:gd name="T9" fmla="*/ 110 h 121"/>
                  <a:gd name="T10" fmla="*/ 7 w 67"/>
                  <a:gd name="T11" fmla="*/ 107 h 121"/>
                  <a:gd name="T12" fmla="*/ 7 w 67"/>
                  <a:gd name="T13" fmla="*/ 107 h 121"/>
                  <a:gd name="T14" fmla="*/ 12 w 67"/>
                  <a:gd name="T15" fmla="*/ 97 h 121"/>
                  <a:gd name="T16" fmla="*/ 12 w 67"/>
                  <a:gd name="T17" fmla="*/ 98 h 121"/>
                  <a:gd name="T18" fmla="*/ 12 w 67"/>
                  <a:gd name="T19" fmla="*/ 97 h 121"/>
                  <a:gd name="T20" fmla="*/ 14 w 67"/>
                  <a:gd name="T21" fmla="*/ 94 h 121"/>
                  <a:gd name="T22" fmla="*/ 14 w 67"/>
                  <a:gd name="T23" fmla="*/ 94 h 121"/>
                  <a:gd name="T24" fmla="*/ 19 w 67"/>
                  <a:gd name="T25" fmla="*/ 85 h 121"/>
                  <a:gd name="T26" fmla="*/ 18 w 67"/>
                  <a:gd name="T27" fmla="*/ 86 h 121"/>
                  <a:gd name="T28" fmla="*/ 19 w 67"/>
                  <a:gd name="T29" fmla="*/ 85 h 121"/>
                  <a:gd name="T30" fmla="*/ 21 w 67"/>
                  <a:gd name="T31" fmla="*/ 80 h 121"/>
                  <a:gd name="T32" fmla="*/ 22 w 67"/>
                  <a:gd name="T33" fmla="*/ 79 h 121"/>
                  <a:gd name="T34" fmla="*/ 25 w 67"/>
                  <a:gd name="T35" fmla="*/ 74 h 121"/>
                  <a:gd name="T36" fmla="*/ 24 w 67"/>
                  <a:gd name="T37" fmla="*/ 76 h 121"/>
                  <a:gd name="T38" fmla="*/ 24 w 67"/>
                  <a:gd name="T39" fmla="*/ 75 h 121"/>
                  <a:gd name="T40" fmla="*/ 25 w 67"/>
                  <a:gd name="T41" fmla="*/ 74 h 121"/>
                  <a:gd name="T42" fmla="*/ 27 w 67"/>
                  <a:gd name="T43" fmla="*/ 70 h 121"/>
                  <a:gd name="T44" fmla="*/ 28 w 67"/>
                  <a:gd name="T45" fmla="*/ 69 h 121"/>
                  <a:gd name="T46" fmla="*/ 31 w 67"/>
                  <a:gd name="T47" fmla="*/ 63 h 121"/>
                  <a:gd name="T48" fmla="*/ 30 w 67"/>
                  <a:gd name="T49" fmla="*/ 66 h 121"/>
                  <a:gd name="T50" fmla="*/ 31 w 67"/>
                  <a:gd name="T51" fmla="*/ 63 h 121"/>
                  <a:gd name="T52" fmla="*/ 32 w 67"/>
                  <a:gd name="T53" fmla="*/ 62 h 121"/>
                  <a:gd name="T54" fmla="*/ 33 w 67"/>
                  <a:gd name="T55" fmla="*/ 59 h 121"/>
                  <a:gd name="T56" fmla="*/ 34 w 67"/>
                  <a:gd name="T57" fmla="*/ 57 h 121"/>
                  <a:gd name="T58" fmla="*/ 34 w 67"/>
                  <a:gd name="T59" fmla="*/ 58 h 121"/>
                  <a:gd name="T60" fmla="*/ 34 w 67"/>
                  <a:gd name="T61" fmla="*/ 57 h 121"/>
                  <a:gd name="T62" fmla="*/ 35 w 67"/>
                  <a:gd name="T63" fmla="*/ 57 h 121"/>
                  <a:gd name="T64" fmla="*/ 37 w 67"/>
                  <a:gd name="T65" fmla="*/ 52 h 121"/>
                  <a:gd name="T66" fmla="*/ 42 w 67"/>
                  <a:gd name="T67" fmla="*/ 45 h 121"/>
                  <a:gd name="T68" fmla="*/ 41 w 67"/>
                  <a:gd name="T69" fmla="*/ 46 h 121"/>
                  <a:gd name="T70" fmla="*/ 42 w 67"/>
                  <a:gd name="T71" fmla="*/ 45 h 121"/>
                  <a:gd name="T72" fmla="*/ 42 w 67"/>
                  <a:gd name="T73" fmla="*/ 45 h 121"/>
                  <a:gd name="T74" fmla="*/ 43 w 67"/>
                  <a:gd name="T75" fmla="*/ 42 h 121"/>
                  <a:gd name="T76" fmla="*/ 48 w 67"/>
                  <a:gd name="T77" fmla="*/ 33 h 121"/>
                  <a:gd name="T78" fmla="*/ 46 w 67"/>
                  <a:gd name="T79" fmla="*/ 38 h 121"/>
                  <a:gd name="T80" fmla="*/ 48 w 67"/>
                  <a:gd name="T81" fmla="*/ 33 h 121"/>
                  <a:gd name="T82" fmla="*/ 53 w 67"/>
                  <a:gd name="T83" fmla="*/ 24 h 121"/>
                  <a:gd name="T84" fmla="*/ 55 w 67"/>
                  <a:gd name="T85" fmla="*/ 21 h 121"/>
                  <a:gd name="T86" fmla="*/ 59 w 67"/>
                  <a:gd name="T87" fmla="*/ 14 h 121"/>
                  <a:gd name="T88" fmla="*/ 59 w 67"/>
                  <a:gd name="T89" fmla="*/ 14 h 121"/>
                  <a:gd name="T90" fmla="*/ 59 w 67"/>
                  <a:gd name="T91" fmla="*/ 14 h 121"/>
                  <a:gd name="T92" fmla="*/ 60 w 67"/>
                  <a:gd name="T93" fmla="*/ 13 h 121"/>
                  <a:gd name="T94" fmla="*/ 62 w 67"/>
                  <a:gd name="T95" fmla="*/ 9 h 121"/>
                  <a:gd name="T96" fmla="*/ 65 w 67"/>
                  <a:gd name="T97" fmla="*/ 4 h 121"/>
                  <a:gd name="T98" fmla="*/ 65 w 67"/>
                  <a:gd name="T99" fmla="*/ 5 h 121"/>
                  <a:gd name="T100" fmla="*/ 65 w 67"/>
                  <a:gd name="T101" fmla="*/ 4 h 121"/>
                  <a:gd name="T102" fmla="*/ 65 w 67"/>
                  <a:gd name="T103" fmla="*/ 4 h 121"/>
                  <a:gd name="T104" fmla="*/ 65 w 67"/>
                  <a:gd name="T105" fmla="*/ 4 h 121"/>
                  <a:gd name="T106" fmla="*/ 67 w 67"/>
                  <a:gd name="T107" fmla="*/ 1 h 121"/>
                  <a:gd name="T108" fmla="*/ 65 w 67"/>
                  <a:gd name="T109" fmla="*/ 3 h 121"/>
                  <a:gd name="T110" fmla="*/ 67 w 67"/>
                  <a:gd name="T111" fmla="*/ 1 h 121"/>
                  <a:gd name="T112" fmla="*/ 67 w 67"/>
                  <a:gd name="T113" fmla="*/ 0 h 121"/>
                  <a:gd name="T114" fmla="*/ 67 w 67"/>
                  <a:gd name="T115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7" h="121"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moveTo>
                      <a:pt x="5" y="110"/>
                    </a:move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moveTo>
                      <a:pt x="7" y="107"/>
                    </a:move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moveTo>
                      <a:pt x="12" y="97"/>
                    </a:moveTo>
                    <a:cubicBezTo>
                      <a:pt x="12" y="98"/>
                      <a:pt x="12" y="98"/>
                      <a:pt x="12" y="98"/>
                    </a:cubicBezTo>
                    <a:cubicBezTo>
                      <a:pt x="12" y="98"/>
                      <a:pt x="12" y="98"/>
                      <a:pt x="12" y="98"/>
                    </a:cubicBezTo>
                    <a:cubicBezTo>
                      <a:pt x="12" y="98"/>
                      <a:pt x="12" y="98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moveTo>
                      <a:pt x="14" y="94"/>
                    </a:move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9" y="85"/>
                    </a:moveTo>
                    <a:cubicBezTo>
                      <a:pt x="19" y="85"/>
                      <a:pt x="18" y="86"/>
                      <a:pt x="18" y="86"/>
                    </a:cubicBezTo>
                    <a:cubicBezTo>
                      <a:pt x="18" y="86"/>
                      <a:pt x="18" y="86"/>
                      <a:pt x="18" y="86"/>
                    </a:cubicBezTo>
                    <a:cubicBezTo>
                      <a:pt x="18" y="86"/>
                      <a:pt x="19" y="85"/>
                      <a:pt x="19" y="85"/>
                    </a:cubicBezTo>
                    <a:cubicBezTo>
                      <a:pt x="19" y="85"/>
                      <a:pt x="19" y="85"/>
                      <a:pt x="19" y="85"/>
                    </a:cubicBezTo>
                    <a:moveTo>
                      <a:pt x="22" y="79"/>
                    </a:moveTo>
                    <a:cubicBezTo>
                      <a:pt x="22" y="80"/>
                      <a:pt x="22" y="80"/>
                      <a:pt x="21" y="80"/>
                    </a:cubicBezTo>
                    <a:cubicBezTo>
                      <a:pt x="21" y="80"/>
                      <a:pt x="21" y="80"/>
                      <a:pt x="21" y="80"/>
                    </a:cubicBezTo>
                    <a:cubicBezTo>
                      <a:pt x="22" y="80"/>
                      <a:pt x="22" y="80"/>
                      <a:pt x="22" y="79"/>
                    </a:cubicBezTo>
                    <a:cubicBezTo>
                      <a:pt x="22" y="79"/>
                      <a:pt x="22" y="79"/>
                      <a:pt x="22" y="79"/>
                    </a:cubicBezTo>
                    <a:moveTo>
                      <a:pt x="25" y="74"/>
                    </a:moveTo>
                    <a:cubicBezTo>
                      <a:pt x="25" y="74"/>
                      <a:pt x="25" y="75"/>
                      <a:pt x="24" y="75"/>
                    </a:cubicBezTo>
                    <a:cubicBezTo>
                      <a:pt x="24" y="75"/>
                      <a:pt x="24" y="76"/>
                      <a:pt x="24" y="76"/>
                    </a:cubicBezTo>
                    <a:cubicBezTo>
                      <a:pt x="24" y="76"/>
                      <a:pt x="24" y="76"/>
                      <a:pt x="24" y="76"/>
                    </a:cubicBezTo>
                    <a:cubicBezTo>
                      <a:pt x="24" y="76"/>
                      <a:pt x="24" y="75"/>
                      <a:pt x="24" y="75"/>
                    </a:cubicBezTo>
                    <a:cubicBezTo>
                      <a:pt x="25" y="75"/>
                      <a:pt x="25" y="74"/>
                      <a:pt x="25" y="74"/>
                    </a:cubicBezTo>
                    <a:cubicBezTo>
                      <a:pt x="25" y="74"/>
                      <a:pt x="25" y="74"/>
                      <a:pt x="25" y="74"/>
                    </a:cubicBezTo>
                    <a:moveTo>
                      <a:pt x="28" y="69"/>
                    </a:moveTo>
                    <a:cubicBezTo>
                      <a:pt x="27" y="70"/>
                      <a:pt x="27" y="70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cubicBezTo>
                      <a:pt x="27" y="70"/>
                      <a:pt x="27" y="70"/>
                      <a:pt x="28" y="69"/>
                    </a:cubicBezTo>
                    <a:cubicBezTo>
                      <a:pt x="28" y="69"/>
                      <a:pt x="28" y="69"/>
                      <a:pt x="28" y="69"/>
                    </a:cubicBezTo>
                    <a:moveTo>
                      <a:pt x="31" y="63"/>
                    </a:moveTo>
                    <a:cubicBezTo>
                      <a:pt x="31" y="64"/>
                      <a:pt x="30" y="65"/>
                      <a:pt x="30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0" y="65"/>
                      <a:pt x="31" y="64"/>
                      <a:pt x="31" y="63"/>
                    </a:cubicBezTo>
                    <a:cubicBezTo>
                      <a:pt x="31" y="63"/>
                      <a:pt x="31" y="63"/>
                      <a:pt x="31" y="63"/>
                    </a:cubicBezTo>
                    <a:moveTo>
                      <a:pt x="33" y="59"/>
                    </a:moveTo>
                    <a:cubicBezTo>
                      <a:pt x="33" y="60"/>
                      <a:pt x="32" y="61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2" y="61"/>
                      <a:pt x="33" y="60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moveTo>
                      <a:pt x="34" y="57"/>
                    </a:move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7"/>
                    </a:cubicBezTo>
                    <a:cubicBezTo>
                      <a:pt x="34" y="57"/>
                      <a:pt x="34" y="57"/>
                      <a:pt x="34" y="57"/>
                    </a:cubicBezTo>
                    <a:moveTo>
                      <a:pt x="37" y="52"/>
                    </a:moveTo>
                    <a:cubicBezTo>
                      <a:pt x="36" y="54"/>
                      <a:pt x="35" y="55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5" y="55"/>
                      <a:pt x="36" y="54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moveTo>
                      <a:pt x="42" y="45"/>
                    </a:moveTo>
                    <a:cubicBezTo>
                      <a:pt x="41" y="45"/>
                      <a:pt x="41" y="45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1" y="45"/>
                      <a:pt x="41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moveTo>
                      <a:pt x="43" y="42"/>
                    </a:moveTo>
                    <a:cubicBezTo>
                      <a:pt x="42" y="43"/>
                      <a:pt x="42" y="44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4"/>
                      <a:pt x="42" y="43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moveTo>
                      <a:pt x="48" y="33"/>
                    </a:moveTo>
                    <a:cubicBezTo>
                      <a:pt x="47" y="35"/>
                      <a:pt x="47" y="36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7" y="36"/>
                      <a:pt x="47" y="35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moveTo>
                      <a:pt x="55" y="21"/>
                    </a:moveTo>
                    <a:cubicBezTo>
                      <a:pt x="55" y="22"/>
                      <a:pt x="54" y="23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4" y="23"/>
                      <a:pt x="55" y="22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moveTo>
                      <a:pt x="59" y="14"/>
                    </a:move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62" y="9"/>
                    </a:moveTo>
                    <a:cubicBezTo>
                      <a:pt x="61" y="11"/>
                      <a:pt x="61" y="12"/>
                      <a:pt x="60" y="13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1" y="12"/>
                      <a:pt x="61" y="11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moveTo>
                      <a:pt x="65" y="4"/>
                    </a:moveTo>
                    <a:cubicBezTo>
                      <a:pt x="65" y="4"/>
                      <a:pt x="65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5" y="5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5" y="4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7" y="1"/>
                    </a:moveTo>
                    <a:cubicBezTo>
                      <a:pt x="66" y="2"/>
                      <a:pt x="66" y="3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6" y="3"/>
                      <a:pt x="66" y="2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moveTo>
                      <a:pt x="67" y="0"/>
                    </a:move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9" name="Freeform 9432"/>
              <p:cNvSpPr>
                <a:spLocks noEditPoints="1"/>
              </p:cNvSpPr>
              <p:nvPr/>
            </p:nvSpPr>
            <p:spPr bwMode="auto">
              <a:xfrm>
                <a:off x="-722" y="3868"/>
                <a:ext cx="28" cy="43"/>
              </a:xfrm>
              <a:custGeom>
                <a:avLst/>
                <a:gdLst>
                  <a:gd name="T0" fmla="*/ 4 w 12"/>
                  <a:gd name="T1" fmla="*/ 12 h 18"/>
                  <a:gd name="T2" fmla="*/ 0 w 12"/>
                  <a:gd name="T3" fmla="*/ 18 h 18"/>
                  <a:gd name="T4" fmla="*/ 0 w 12"/>
                  <a:gd name="T5" fmla="*/ 18 h 18"/>
                  <a:gd name="T6" fmla="*/ 0 w 12"/>
                  <a:gd name="T7" fmla="*/ 18 h 18"/>
                  <a:gd name="T8" fmla="*/ 4 w 12"/>
                  <a:gd name="T9" fmla="*/ 12 h 18"/>
                  <a:gd name="T10" fmla="*/ 4 w 12"/>
                  <a:gd name="T11" fmla="*/ 12 h 18"/>
                  <a:gd name="T12" fmla="*/ 6 w 12"/>
                  <a:gd name="T13" fmla="*/ 9 h 18"/>
                  <a:gd name="T14" fmla="*/ 4 w 12"/>
                  <a:gd name="T15" fmla="*/ 12 h 18"/>
                  <a:gd name="T16" fmla="*/ 4 w 12"/>
                  <a:gd name="T17" fmla="*/ 12 h 18"/>
                  <a:gd name="T18" fmla="*/ 6 w 12"/>
                  <a:gd name="T19" fmla="*/ 9 h 18"/>
                  <a:gd name="T20" fmla="*/ 6 w 12"/>
                  <a:gd name="T21" fmla="*/ 9 h 18"/>
                  <a:gd name="T22" fmla="*/ 12 w 12"/>
                  <a:gd name="T23" fmla="*/ 0 h 18"/>
                  <a:gd name="T24" fmla="*/ 6 w 12"/>
                  <a:gd name="T25" fmla="*/ 9 h 18"/>
                  <a:gd name="T26" fmla="*/ 6 w 12"/>
                  <a:gd name="T27" fmla="*/ 9 h 18"/>
                  <a:gd name="T28" fmla="*/ 12 w 12"/>
                  <a:gd name="T29" fmla="*/ 0 h 18"/>
                  <a:gd name="T30" fmla="*/ 12 w 12"/>
                  <a:gd name="T31" fmla="*/ 0 h 18"/>
                  <a:gd name="T32" fmla="*/ 12 w 12"/>
                  <a:gd name="T33" fmla="*/ 0 h 18"/>
                  <a:gd name="T34" fmla="*/ 12 w 12"/>
                  <a:gd name="T35" fmla="*/ 0 h 18"/>
                  <a:gd name="T36" fmla="*/ 12 w 12"/>
                  <a:gd name="T37" fmla="*/ 0 h 18"/>
                  <a:gd name="T38" fmla="*/ 12 w 12"/>
                  <a:gd name="T3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" h="18">
                    <a:moveTo>
                      <a:pt x="4" y="12"/>
                    </a:moveTo>
                    <a:cubicBezTo>
                      <a:pt x="3" y="14"/>
                      <a:pt x="2" y="16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2" y="16"/>
                      <a:pt x="3" y="14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moveTo>
                      <a:pt x="6" y="9"/>
                    </a:moveTo>
                    <a:cubicBezTo>
                      <a:pt x="6" y="10"/>
                      <a:pt x="5" y="11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5" y="11"/>
                      <a:pt x="6" y="10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12" y="0"/>
                    </a:moveTo>
                    <a:cubicBezTo>
                      <a:pt x="10" y="3"/>
                      <a:pt x="8" y="6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6"/>
                      <a:pt x="10" y="3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0" name="Freeform 9433"/>
              <p:cNvSpPr>
                <a:spLocks noEditPoints="1"/>
              </p:cNvSpPr>
              <p:nvPr/>
            </p:nvSpPr>
            <p:spPr bwMode="auto">
              <a:xfrm>
                <a:off x="-713" y="3868"/>
                <a:ext cx="19" cy="29"/>
              </a:xfrm>
              <a:custGeom>
                <a:avLst/>
                <a:gdLst>
                  <a:gd name="T0" fmla="*/ 0 w 8"/>
                  <a:gd name="T1" fmla="*/ 12 h 12"/>
                  <a:gd name="T2" fmla="*/ 0 w 8"/>
                  <a:gd name="T3" fmla="*/ 12 h 12"/>
                  <a:gd name="T4" fmla="*/ 0 w 8"/>
                  <a:gd name="T5" fmla="*/ 12 h 12"/>
                  <a:gd name="T6" fmla="*/ 0 w 8"/>
                  <a:gd name="T7" fmla="*/ 12 h 12"/>
                  <a:gd name="T8" fmla="*/ 0 w 8"/>
                  <a:gd name="T9" fmla="*/ 12 h 12"/>
                  <a:gd name="T10" fmla="*/ 2 w 8"/>
                  <a:gd name="T11" fmla="*/ 9 h 12"/>
                  <a:gd name="T12" fmla="*/ 2 w 8"/>
                  <a:gd name="T13" fmla="*/ 9 h 12"/>
                  <a:gd name="T14" fmla="*/ 2 w 8"/>
                  <a:gd name="T15" fmla="*/ 9 h 12"/>
                  <a:gd name="T16" fmla="*/ 2 w 8"/>
                  <a:gd name="T17" fmla="*/ 9 h 12"/>
                  <a:gd name="T18" fmla="*/ 2 w 8"/>
                  <a:gd name="T19" fmla="*/ 9 h 12"/>
                  <a:gd name="T20" fmla="*/ 8 w 8"/>
                  <a:gd name="T21" fmla="*/ 0 h 12"/>
                  <a:gd name="T22" fmla="*/ 8 w 8"/>
                  <a:gd name="T23" fmla="*/ 0 h 12"/>
                  <a:gd name="T24" fmla="*/ 8 w 8"/>
                  <a:gd name="T25" fmla="*/ 0 h 12"/>
                  <a:gd name="T26" fmla="*/ 8 w 8"/>
                  <a:gd name="T27" fmla="*/ 0 h 12"/>
                  <a:gd name="T28" fmla="*/ 8 w 8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1" name="Freeform 9434"/>
              <p:cNvSpPr>
                <a:spLocks noEditPoints="1"/>
              </p:cNvSpPr>
              <p:nvPr/>
            </p:nvSpPr>
            <p:spPr bwMode="auto">
              <a:xfrm>
                <a:off x="-730" y="3911"/>
                <a:ext cx="8" cy="9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0 w 3"/>
                  <a:gd name="T7" fmla="*/ 4 h 4"/>
                  <a:gd name="T8" fmla="*/ 0 w 3"/>
                  <a:gd name="T9" fmla="*/ 4 h 4"/>
                  <a:gd name="T10" fmla="*/ 3 w 3"/>
                  <a:gd name="T11" fmla="*/ 0 h 4"/>
                  <a:gd name="T12" fmla="*/ 0 w 3"/>
                  <a:gd name="T13" fmla="*/ 4 h 4"/>
                  <a:gd name="T14" fmla="*/ 0 w 3"/>
                  <a:gd name="T15" fmla="*/ 4 h 4"/>
                  <a:gd name="T16" fmla="*/ 3 w 3"/>
                  <a:gd name="T17" fmla="*/ 0 h 4"/>
                  <a:gd name="T18" fmla="*/ 3 w 3"/>
                  <a:gd name="T19" fmla="*/ 0 h 4"/>
                  <a:gd name="T20" fmla="*/ 3 w 3"/>
                  <a:gd name="T21" fmla="*/ 0 h 4"/>
                  <a:gd name="T22" fmla="*/ 3 w 3"/>
                  <a:gd name="T23" fmla="*/ 0 h 4"/>
                  <a:gd name="T24" fmla="*/ 3 w 3"/>
                  <a:gd name="T25" fmla="*/ 0 h 4"/>
                  <a:gd name="T26" fmla="*/ 3 w 3"/>
                  <a:gd name="T27" fmla="*/ 0 h 4"/>
                  <a:gd name="T28" fmla="*/ 3 w 3"/>
                  <a:gd name="T29" fmla="*/ 0 h 4"/>
                  <a:gd name="T30" fmla="*/ 3 w 3"/>
                  <a:gd name="T31" fmla="*/ 0 h 4"/>
                  <a:gd name="T32" fmla="*/ 3 w 3"/>
                  <a:gd name="T33" fmla="*/ 0 h 4"/>
                  <a:gd name="T34" fmla="*/ 3 w 3"/>
                  <a:gd name="T35" fmla="*/ 0 h 4"/>
                  <a:gd name="T36" fmla="*/ 3 w 3"/>
                  <a:gd name="T37" fmla="*/ 0 h 4"/>
                  <a:gd name="T38" fmla="*/ 3 w 3"/>
                  <a:gd name="T39" fmla="*/ 0 h 4"/>
                  <a:gd name="T40" fmla="*/ 3 w 3"/>
                  <a:gd name="T41" fmla="*/ 0 h 4"/>
                  <a:gd name="T42" fmla="*/ 3 w 3"/>
                  <a:gd name="T43" fmla="*/ 0 h 4"/>
                  <a:gd name="T44" fmla="*/ 3 w 3"/>
                  <a:gd name="T45" fmla="*/ 0 h 4"/>
                  <a:gd name="T46" fmla="*/ 3 w 3"/>
                  <a:gd name="T4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1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3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2" name="Oval 9435"/>
              <p:cNvSpPr>
                <a:spLocks noChangeArrowheads="1"/>
              </p:cNvSpPr>
              <p:nvPr/>
            </p:nvSpPr>
            <p:spPr bwMode="auto">
              <a:xfrm>
                <a:off x="-730" y="39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3" name="Freeform 9436"/>
              <p:cNvSpPr>
                <a:spLocks noEditPoints="1"/>
              </p:cNvSpPr>
              <p:nvPr/>
            </p:nvSpPr>
            <p:spPr bwMode="auto">
              <a:xfrm>
                <a:off x="-732" y="3920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1 h 2"/>
                  <a:gd name="T12" fmla="*/ 0 w 1"/>
                  <a:gd name="T13" fmla="*/ 2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  <a:gd name="T20" fmla="*/ 1 w 1"/>
                  <a:gd name="T21" fmla="*/ 1 h 2"/>
                  <a:gd name="T22" fmla="*/ 1 w 1"/>
                  <a:gd name="T23" fmla="*/ 1 h 2"/>
                  <a:gd name="T24" fmla="*/ 1 w 1"/>
                  <a:gd name="T25" fmla="*/ 1 h 2"/>
                  <a:gd name="T26" fmla="*/ 1 w 1"/>
                  <a:gd name="T27" fmla="*/ 0 h 2"/>
                  <a:gd name="T28" fmla="*/ 1 w 1"/>
                  <a:gd name="T29" fmla="*/ 0 h 2"/>
                  <a:gd name="T30" fmla="*/ 0 w 1"/>
                  <a:gd name="T31" fmla="*/ 2 h 2"/>
                  <a:gd name="T32" fmla="*/ 1 w 1"/>
                  <a:gd name="T33" fmla="*/ 0 h 2"/>
                  <a:gd name="T34" fmla="*/ 1 w 1"/>
                  <a:gd name="T3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4" name="Freeform 9437"/>
              <p:cNvSpPr>
                <a:spLocks noEditPoints="1"/>
              </p:cNvSpPr>
              <p:nvPr/>
            </p:nvSpPr>
            <p:spPr bwMode="auto">
              <a:xfrm>
                <a:off x="-278" y="3096"/>
                <a:ext cx="30" cy="43"/>
              </a:xfrm>
              <a:custGeom>
                <a:avLst/>
                <a:gdLst>
                  <a:gd name="T0" fmla="*/ 2 w 13"/>
                  <a:gd name="T1" fmla="*/ 14 h 18"/>
                  <a:gd name="T2" fmla="*/ 0 w 13"/>
                  <a:gd name="T3" fmla="*/ 18 h 18"/>
                  <a:gd name="T4" fmla="*/ 0 w 13"/>
                  <a:gd name="T5" fmla="*/ 18 h 18"/>
                  <a:gd name="T6" fmla="*/ 2 w 13"/>
                  <a:gd name="T7" fmla="*/ 14 h 18"/>
                  <a:gd name="T8" fmla="*/ 2 w 13"/>
                  <a:gd name="T9" fmla="*/ 14 h 18"/>
                  <a:gd name="T10" fmla="*/ 9 w 13"/>
                  <a:gd name="T11" fmla="*/ 2 h 18"/>
                  <a:gd name="T12" fmla="*/ 7 w 13"/>
                  <a:gd name="T13" fmla="*/ 7 h 18"/>
                  <a:gd name="T14" fmla="*/ 7 w 13"/>
                  <a:gd name="T15" fmla="*/ 7 h 18"/>
                  <a:gd name="T16" fmla="*/ 9 w 13"/>
                  <a:gd name="T17" fmla="*/ 3 h 18"/>
                  <a:gd name="T18" fmla="*/ 9 w 13"/>
                  <a:gd name="T19" fmla="*/ 3 h 18"/>
                  <a:gd name="T20" fmla="*/ 9 w 13"/>
                  <a:gd name="T21" fmla="*/ 2 h 18"/>
                  <a:gd name="T22" fmla="*/ 11 w 13"/>
                  <a:gd name="T23" fmla="*/ 0 h 18"/>
                  <a:gd name="T24" fmla="*/ 10 w 13"/>
                  <a:gd name="T25" fmla="*/ 2 h 18"/>
                  <a:gd name="T26" fmla="*/ 10 w 13"/>
                  <a:gd name="T27" fmla="*/ 2 h 18"/>
                  <a:gd name="T28" fmla="*/ 11 w 13"/>
                  <a:gd name="T29" fmla="*/ 1 h 18"/>
                  <a:gd name="T30" fmla="*/ 11 w 13"/>
                  <a:gd name="T31" fmla="*/ 1 h 18"/>
                  <a:gd name="T32" fmla="*/ 11 w 13"/>
                  <a:gd name="T33" fmla="*/ 1 h 18"/>
                  <a:gd name="T34" fmla="*/ 10 w 13"/>
                  <a:gd name="T35" fmla="*/ 2 h 18"/>
                  <a:gd name="T36" fmla="*/ 10 w 13"/>
                  <a:gd name="T37" fmla="*/ 2 h 18"/>
                  <a:gd name="T38" fmla="*/ 11 w 13"/>
                  <a:gd name="T39" fmla="*/ 2 h 18"/>
                  <a:gd name="T40" fmla="*/ 12 w 13"/>
                  <a:gd name="T41" fmla="*/ 2 h 18"/>
                  <a:gd name="T42" fmla="*/ 12 w 13"/>
                  <a:gd name="T43" fmla="*/ 2 h 18"/>
                  <a:gd name="T44" fmla="*/ 12 w 13"/>
                  <a:gd name="T45" fmla="*/ 2 h 18"/>
                  <a:gd name="T46" fmla="*/ 12 w 13"/>
                  <a:gd name="T47" fmla="*/ 2 h 18"/>
                  <a:gd name="T48" fmla="*/ 12 w 13"/>
                  <a:gd name="T49" fmla="*/ 2 h 18"/>
                  <a:gd name="T50" fmla="*/ 11 w 13"/>
                  <a:gd name="T51" fmla="*/ 0 h 18"/>
                  <a:gd name="T52" fmla="*/ 11 w 13"/>
                  <a:gd name="T53" fmla="*/ 0 h 18"/>
                  <a:gd name="T54" fmla="*/ 11 w 13"/>
                  <a:gd name="T55" fmla="*/ 1 h 18"/>
                  <a:gd name="T56" fmla="*/ 10 w 13"/>
                  <a:gd name="T57" fmla="*/ 1 h 18"/>
                  <a:gd name="T58" fmla="*/ 11 w 13"/>
                  <a:gd name="T59" fmla="*/ 0 h 18"/>
                  <a:gd name="T60" fmla="*/ 11 w 13"/>
                  <a:gd name="T61" fmla="*/ 0 h 18"/>
                  <a:gd name="T62" fmla="*/ 12 w 13"/>
                  <a:gd name="T63" fmla="*/ 0 h 18"/>
                  <a:gd name="T64" fmla="*/ 11 w 13"/>
                  <a:gd name="T65" fmla="*/ 0 h 18"/>
                  <a:gd name="T66" fmla="*/ 11 w 13"/>
                  <a:gd name="T67" fmla="*/ 0 h 18"/>
                  <a:gd name="T68" fmla="*/ 11 w 13"/>
                  <a:gd name="T69" fmla="*/ 0 h 18"/>
                  <a:gd name="T70" fmla="*/ 12 w 13"/>
                  <a:gd name="T71" fmla="*/ 0 h 18"/>
                  <a:gd name="T72" fmla="*/ 13 w 13"/>
                  <a:gd name="T73" fmla="*/ 1 h 18"/>
                  <a:gd name="T74" fmla="*/ 12 w 13"/>
                  <a:gd name="T75" fmla="*/ 2 h 18"/>
                  <a:gd name="T76" fmla="*/ 13 w 13"/>
                  <a:gd name="T77" fmla="*/ 2 h 18"/>
                  <a:gd name="T78" fmla="*/ 13 w 13"/>
                  <a:gd name="T79" fmla="*/ 2 h 18"/>
                  <a:gd name="T80" fmla="*/ 13 w 13"/>
                  <a:gd name="T81" fmla="*/ 1 h 18"/>
                  <a:gd name="T82" fmla="*/ 12 w 13"/>
                  <a:gd name="T8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" h="18">
                    <a:moveTo>
                      <a:pt x="2" y="14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9" y="2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2"/>
                    </a:cubicBezTo>
                    <a:moveTo>
                      <a:pt x="11" y="0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11" y="1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1" y="2"/>
                      <a:pt x="11" y="2"/>
                    </a:cubicBezTo>
                    <a:cubicBezTo>
                      <a:pt x="11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2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12" y="0"/>
                    </a:moveTo>
                    <a:cubicBezTo>
                      <a:pt x="12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3" y="0"/>
                      <a:pt x="13" y="0"/>
                      <a:pt x="13" y="1"/>
                    </a:cubicBezTo>
                    <a:cubicBezTo>
                      <a:pt x="13" y="1"/>
                      <a:pt x="13" y="2"/>
                      <a:pt x="12" y="2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1"/>
                      <a:pt x="13" y="1"/>
                    </a:cubicBezTo>
                    <a:cubicBezTo>
                      <a:pt x="13" y="0"/>
                      <a:pt x="13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5" name="Freeform 9438"/>
              <p:cNvSpPr>
                <a:spLocks noEditPoints="1"/>
              </p:cNvSpPr>
              <p:nvPr/>
            </p:nvSpPr>
            <p:spPr bwMode="auto">
              <a:xfrm>
                <a:off x="-283" y="3113"/>
                <a:ext cx="21" cy="35"/>
              </a:xfrm>
              <a:custGeom>
                <a:avLst/>
                <a:gdLst>
                  <a:gd name="T0" fmla="*/ 5 w 21"/>
                  <a:gd name="T1" fmla="*/ 26 h 35"/>
                  <a:gd name="T2" fmla="*/ 0 w 21"/>
                  <a:gd name="T3" fmla="*/ 35 h 35"/>
                  <a:gd name="T4" fmla="*/ 5 w 21"/>
                  <a:gd name="T5" fmla="*/ 26 h 35"/>
                  <a:gd name="T6" fmla="*/ 5 w 21"/>
                  <a:gd name="T7" fmla="*/ 26 h 35"/>
                  <a:gd name="T8" fmla="*/ 21 w 21"/>
                  <a:gd name="T9" fmla="*/ 0 h 35"/>
                  <a:gd name="T10" fmla="*/ 19 w 21"/>
                  <a:gd name="T11" fmla="*/ 0 h 35"/>
                  <a:gd name="T12" fmla="*/ 9 w 21"/>
                  <a:gd name="T13" fmla="*/ 16 h 35"/>
                  <a:gd name="T14" fmla="*/ 9 w 21"/>
                  <a:gd name="T15" fmla="*/ 16 h 35"/>
                  <a:gd name="T16" fmla="*/ 19 w 21"/>
                  <a:gd name="T17" fmla="*/ 2 h 35"/>
                  <a:gd name="T18" fmla="*/ 21 w 21"/>
                  <a:gd name="T19" fmla="*/ 0 h 35"/>
                  <a:gd name="T20" fmla="*/ 21 w 21"/>
                  <a:gd name="T2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35">
                    <a:moveTo>
                      <a:pt x="5" y="26"/>
                    </a:moveTo>
                    <a:lnTo>
                      <a:pt x="0" y="35"/>
                    </a:lnTo>
                    <a:lnTo>
                      <a:pt x="5" y="26"/>
                    </a:lnTo>
                    <a:lnTo>
                      <a:pt x="5" y="26"/>
                    </a:lnTo>
                    <a:close/>
                    <a:moveTo>
                      <a:pt x="21" y="0"/>
                    </a:moveTo>
                    <a:lnTo>
                      <a:pt x="19" y="0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19" y="2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6" name="Freeform 9439"/>
              <p:cNvSpPr>
                <a:spLocks noEditPoints="1"/>
              </p:cNvSpPr>
              <p:nvPr/>
            </p:nvSpPr>
            <p:spPr bwMode="auto">
              <a:xfrm>
                <a:off x="-283" y="3113"/>
                <a:ext cx="21" cy="35"/>
              </a:xfrm>
              <a:custGeom>
                <a:avLst/>
                <a:gdLst>
                  <a:gd name="T0" fmla="*/ 5 w 21"/>
                  <a:gd name="T1" fmla="*/ 26 h 35"/>
                  <a:gd name="T2" fmla="*/ 0 w 21"/>
                  <a:gd name="T3" fmla="*/ 35 h 35"/>
                  <a:gd name="T4" fmla="*/ 5 w 21"/>
                  <a:gd name="T5" fmla="*/ 26 h 35"/>
                  <a:gd name="T6" fmla="*/ 5 w 21"/>
                  <a:gd name="T7" fmla="*/ 26 h 35"/>
                  <a:gd name="T8" fmla="*/ 21 w 21"/>
                  <a:gd name="T9" fmla="*/ 0 h 35"/>
                  <a:gd name="T10" fmla="*/ 19 w 21"/>
                  <a:gd name="T11" fmla="*/ 0 h 35"/>
                  <a:gd name="T12" fmla="*/ 9 w 21"/>
                  <a:gd name="T13" fmla="*/ 16 h 35"/>
                  <a:gd name="T14" fmla="*/ 9 w 21"/>
                  <a:gd name="T15" fmla="*/ 16 h 35"/>
                  <a:gd name="T16" fmla="*/ 19 w 21"/>
                  <a:gd name="T17" fmla="*/ 2 h 35"/>
                  <a:gd name="T18" fmla="*/ 21 w 21"/>
                  <a:gd name="T19" fmla="*/ 0 h 35"/>
                  <a:gd name="T20" fmla="*/ 21 w 21"/>
                  <a:gd name="T2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35">
                    <a:moveTo>
                      <a:pt x="5" y="26"/>
                    </a:moveTo>
                    <a:lnTo>
                      <a:pt x="0" y="35"/>
                    </a:lnTo>
                    <a:lnTo>
                      <a:pt x="5" y="26"/>
                    </a:lnTo>
                    <a:lnTo>
                      <a:pt x="5" y="26"/>
                    </a:lnTo>
                    <a:moveTo>
                      <a:pt x="21" y="0"/>
                    </a:moveTo>
                    <a:lnTo>
                      <a:pt x="19" y="0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19" y="2"/>
                    </a:lnTo>
                    <a:lnTo>
                      <a:pt x="21" y="0"/>
                    </a:lnTo>
                    <a:lnTo>
                      <a:pt x="21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7" name="Freeform 9440"/>
              <p:cNvSpPr>
                <a:spLocks noEditPoints="1"/>
              </p:cNvSpPr>
              <p:nvPr/>
            </p:nvSpPr>
            <p:spPr bwMode="auto">
              <a:xfrm>
                <a:off x="-347" y="3103"/>
                <a:ext cx="92" cy="144"/>
              </a:xfrm>
              <a:custGeom>
                <a:avLst/>
                <a:gdLst>
                  <a:gd name="T0" fmla="*/ 0 w 39"/>
                  <a:gd name="T1" fmla="*/ 61 h 61"/>
                  <a:gd name="T2" fmla="*/ 1 w 39"/>
                  <a:gd name="T3" fmla="*/ 61 h 61"/>
                  <a:gd name="T4" fmla="*/ 1 w 39"/>
                  <a:gd name="T5" fmla="*/ 60 h 61"/>
                  <a:gd name="T6" fmla="*/ 1 w 39"/>
                  <a:gd name="T7" fmla="*/ 60 h 61"/>
                  <a:gd name="T8" fmla="*/ 1 w 39"/>
                  <a:gd name="T9" fmla="*/ 60 h 61"/>
                  <a:gd name="T10" fmla="*/ 2 w 39"/>
                  <a:gd name="T11" fmla="*/ 59 h 61"/>
                  <a:gd name="T12" fmla="*/ 3 w 39"/>
                  <a:gd name="T13" fmla="*/ 58 h 61"/>
                  <a:gd name="T14" fmla="*/ 4 w 39"/>
                  <a:gd name="T15" fmla="*/ 55 h 61"/>
                  <a:gd name="T16" fmla="*/ 3 w 39"/>
                  <a:gd name="T17" fmla="*/ 57 h 61"/>
                  <a:gd name="T18" fmla="*/ 4 w 39"/>
                  <a:gd name="T19" fmla="*/ 55 h 61"/>
                  <a:gd name="T20" fmla="*/ 5 w 39"/>
                  <a:gd name="T21" fmla="*/ 54 h 61"/>
                  <a:gd name="T22" fmla="*/ 5 w 39"/>
                  <a:gd name="T23" fmla="*/ 55 h 61"/>
                  <a:gd name="T24" fmla="*/ 5 w 39"/>
                  <a:gd name="T25" fmla="*/ 54 h 61"/>
                  <a:gd name="T26" fmla="*/ 6 w 39"/>
                  <a:gd name="T27" fmla="*/ 53 h 61"/>
                  <a:gd name="T28" fmla="*/ 6 w 39"/>
                  <a:gd name="T29" fmla="*/ 53 h 61"/>
                  <a:gd name="T30" fmla="*/ 7 w 39"/>
                  <a:gd name="T31" fmla="*/ 51 h 61"/>
                  <a:gd name="T32" fmla="*/ 6 w 39"/>
                  <a:gd name="T33" fmla="*/ 52 h 61"/>
                  <a:gd name="T34" fmla="*/ 7 w 39"/>
                  <a:gd name="T35" fmla="*/ 51 h 61"/>
                  <a:gd name="T36" fmla="*/ 9 w 39"/>
                  <a:gd name="T37" fmla="*/ 47 h 61"/>
                  <a:gd name="T38" fmla="*/ 7 w 39"/>
                  <a:gd name="T39" fmla="*/ 50 h 61"/>
                  <a:gd name="T40" fmla="*/ 12 w 39"/>
                  <a:gd name="T41" fmla="*/ 42 h 61"/>
                  <a:gd name="T42" fmla="*/ 14 w 39"/>
                  <a:gd name="T43" fmla="*/ 38 h 61"/>
                  <a:gd name="T44" fmla="*/ 17 w 39"/>
                  <a:gd name="T45" fmla="*/ 34 h 61"/>
                  <a:gd name="T46" fmla="*/ 26 w 39"/>
                  <a:gd name="T47" fmla="*/ 20 h 61"/>
                  <a:gd name="T48" fmla="*/ 20 w 39"/>
                  <a:gd name="T49" fmla="*/ 30 h 61"/>
                  <a:gd name="T50" fmla="*/ 26 w 39"/>
                  <a:gd name="T51" fmla="*/ 20 h 61"/>
                  <a:gd name="T52" fmla="*/ 29 w 39"/>
                  <a:gd name="T53" fmla="*/ 15 h 61"/>
                  <a:gd name="T54" fmla="*/ 30 w 39"/>
                  <a:gd name="T55" fmla="*/ 14 h 61"/>
                  <a:gd name="T56" fmla="*/ 32 w 39"/>
                  <a:gd name="T57" fmla="*/ 11 h 61"/>
                  <a:gd name="T58" fmla="*/ 39 w 39"/>
                  <a:gd name="T59" fmla="*/ 0 h 61"/>
                  <a:gd name="T60" fmla="*/ 36 w 39"/>
                  <a:gd name="T61" fmla="*/ 4 h 61"/>
                  <a:gd name="T62" fmla="*/ 39 w 39"/>
                  <a:gd name="T63" fmla="*/ 0 h 61"/>
                  <a:gd name="T64" fmla="*/ 39 w 39"/>
                  <a:gd name="T65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61">
                    <a:moveTo>
                      <a:pt x="1" y="61"/>
                    </a:moveTo>
                    <a:cubicBezTo>
                      <a:pt x="1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1" y="60"/>
                    </a:move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2" y="60"/>
                    </a:cubicBezTo>
                    <a:cubicBezTo>
                      <a:pt x="1" y="60"/>
                      <a:pt x="1" y="60"/>
                      <a:pt x="1" y="60"/>
                    </a:cubicBezTo>
                    <a:moveTo>
                      <a:pt x="3" y="58"/>
                    </a:moveTo>
                    <a:cubicBezTo>
                      <a:pt x="2" y="58"/>
                      <a:pt x="2" y="58"/>
                      <a:pt x="2" y="59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moveTo>
                      <a:pt x="4" y="55"/>
                    </a:moveTo>
                    <a:cubicBezTo>
                      <a:pt x="4" y="56"/>
                      <a:pt x="3" y="56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4" y="56"/>
                      <a:pt x="4" y="56"/>
                      <a:pt x="4" y="55"/>
                    </a:cubicBezTo>
                    <a:cubicBezTo>
                      <a:pt x="4" y="55"/>
                      <a:pt x="4" y="55"/>
                      <a:pt x="4" y="55"/>
                    </a:cubicBezTo>
                    <a:moveTo>
                      <a:pt x="5" y="54"/>
                    </a:moveTo>
                    <a:cubicBezTo>
                      <a:pt x="5" y="54"/>
                      <a:pt x="5" y="54"/>
                      <a:pt x="4" y="54"/>
                    </a:cubicBezTo>
                    <a:cubicBezTo>
                      <a:pt x="4" y="55"/>
                      <a:pt x="5" y="55"/>
                      <a:pt x="5" y="55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5" y="54"/>
                      <a:pt x="5" y="54"/>
                      <a:pt x="5" y="54"/>
                    </a:cubicBezTo>
                    <a:moveTo>
                      <a:pt x="6" y="53"/>
                    </a:move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moveTo>
                      <a:pt x="7" y="51"/>
                    </a:moveTo>
                    <a:cubicBezTo>
                      <a:pt x="6" y="51"/>
                      <a:pt x="6" y="52"/>
                      <a:pt x="6" y="52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6" y="52"/>
                      <a:pt x="7" y="51"/>
                      <a:pt x="7" y="51"/>
                    </a:cubicBezTo>
                    <a:cubicBezTo>
                      <a:pt x="7" y="51"/>
                      <a:pt x="7" y="51"/>
                      <a:pt x="7" y="51"/>
                    </a:cubicBezTo>
                    <a:moveTo>
                      <a:pt x="12" y="42"/>
                    </a:moveTo>
                    <a:cubicBezTo>
                      <a:pt x="11" y="44"/>
                      <a:pt x="10" y="45"/>
                      <a:pt x="9" y="47"/>
                    </a:cubicBezTo>
                    <a:cubicBezTo>
                      <a:pt x="8" y="48"/>
                      <a:pt x="8" y="49"/>
                      <a:pt x="7" y="50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9" y="47"/>
                      <a:pt x="11" y="45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moveTo>
                      <a:pt x="17" y="34"/>
                    </a:moveTo>
                    <a:cubicBezTo>
                      <a:pt x="16" y="35"/>
                      <a:pt x="15" y="37"/>
                      <a:pt x="14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7"/>
                      <a:pt x="17" y="36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moveTo>
                      <a:pt x="26" y="20"/>
                    </a:moveTo>
                    <a:cubicBezTo>
                      <a:pt x="24" y="24"/>
                      <a:pt x="22" y="27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2" y="27"/>
                      <a:pt x="24" y="24"/>
                      <a:pt x="26" y="21"/>
                    </a:cubicBezTo>
                    <a:cubicBezTo>
                      <a:pt x="26" y="20"/>
                      <a:pt x="26" y="20"/>
                      <a:pt x="26" y="20"/>
                    </a:cubicBezTo>
                    <a:moveTo>
                      <a:pt x="32" y="11"/>
                    </a:moveTo>
                    <a:cubicBezTo>
                      <a:pt x="31" y="12"/>
                      <a:pt x="30" y="13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5"/>
                      <a:pt x="30" y="14"/>
                      <a:pt x="30" y="14"/>
                    </a:cubicBezTo>
                    <a:cubicBezTo>
                      <a:pt x="31" y="13"/>
                      <a:pt x="31" y="12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6" y="3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7" y="2"/>
                      <a:pt x="38" y="1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8" name="Freeform 9441"/>
              <p:cNvSpPr>
                <a:spLocks noEditPoints="1"/>
              </p:cNvSpPr>
              <p:nvPr/>
            </p:nvSpPr>
            <p:spPr bwMode="auto">
              <a:xfrm>
                <a:off x="-345" y="3242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9" name="Freeform 9442"/>
              <p:cNvSpPr>
                <a:spLocks noEditPoints="1"/>
              </p:cNvSpPr>
              <p:nvPr/>
            </p:nvSpPr>
            <p:spPr bwMode="auto">
              <a:xfrm>
                <a:off x="-356" y="3250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3 w 4"/>
                  <a:gd name="T11" fmla="*/ 1 h 6"/>
                  <a:gd name="T12" fmla="*/ 3 w 4"/>
                  <a:gd name="T13" fmla="*/ 2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0" name="Freeform 9443"/>
              <p:cNvSpPr>
                <a:spLocks noEditPoints="1"/>
              </p:cNvSpPr>
              <p:nvPr/>
            </p:nvSpPr>
            <p:spPr bwMode="auto">
              <a:xfrm>
                <a:off x="-356" y="3254"/>
                <a:ext cx="7" cy="10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0 w 3"/>
                  <a:gd name="T7" fmla="*/ 4 h 4"/>
                  <a:gd name="T8" fmla="*/ 3 w 3"/>
                  <a:gd name="T9" fmla="*/ 0 h 4"/>
                  <a:gd name="T10" fmla="*/ 2 w 3"/>
                  <a:gd name="T11" fmla="*/ 2 h 4"/>
                  <a:gd name="T12" fmla="*/ 2 w 3"/>
                  <a:gd name="T13" fmla="*/ 2 h 4"/>
                  <a:gd name="T14" fmla="*/ 3 w 3"/>
                  <a:gd name="T15" fmla="*/ 0 h 4"/>
                  <a:gd name="T16" fmla="*/ 3 w 3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1" name="Freeform 9444"/>
              <p:cNvSpPr>
                <a:spLocks noEditPoints="1"/>
              </p:cNvSpPr>
              <p:nvPr/>
            </p:nvSpPr>
            <p:spPr bwMode="auto">
              <a:xfrm>
                <a:off x="-349" y="3113"/>
                <a:ext cx="87" cy="139"/>
              </a:xfrm>
              <a:custGeom>
                <a:avLst/>
                <a:gdLst>
                  <a:gd name="T0" fmla="*/ 1 w 37"/>
                  <a:gd name="T1" fmla="*/ 58 h 59"/>
                  <a:gd name="T2" fmla="*/ 0 w 37"/>
                  <a:gd name="T3" fmla="*/ 59 h 59"/>
                  <a:gd name="T4" fmla="*/ 0 w 37"/>
                  <a:gd name="T5" fmla="*/ 59 h 59"/>
                  <a:gd name="T6" fmla="*/ 1 w 37"/>
                  <a:gd name="T7" fmla="*/ 59 h 59"/>
                  <a:gd name="T8" fmla="*/ 1 w 37"/>
                  <a:gd name="T9" fmla="*/ 58 h 59"/>
                  <a:gd name="T10" fmla="*/ 1 w 37"/>
                  <a:gd name="T11" fmla="*/ 57 h 59"/>
                  <a:gd name="T12" fmla="*/ 1 w 37"/>
                  <a:gd name="T13" fmla="*/ 58 h 59"/>
                  <a:gd name="T14" fmla="*/ 1 w 37"/>
                  <a:gd name="T15" fmla="*/ 58 h 59"/>
                  <a:gd name="T16" fmla="*/ 1 w 37"/>
                  <a:gd name="T17" fmla="*/ 57 h 59"/>
                  <a:gd name="T18" fmla="*/ 1 w 37"/>
                  <a:gd name="T19" fmla="*/ 57 h 59"/>
                  <a:gd name="T20" fmla="*/ 4 w 37"/>
                  <a:gd name="T21" fmla="*/ 53 h 59"/>
                  <a:gd name="T22" fmla="*/ 4 w 37"/>
                  <a:gd name="T23" fmla="*/ 54 h 59"/>
                  <a:gd name="T24" fmla="*/ 4 w 37"/>
                  <a:gd name="T25" fmla="*/ 54 h 59"/>
                  <a:gd name="T26" fmla="*/ 4 w 37"/>
                  <a:gd name="T27" fmla="*/ 53 h 59"/>
                  <a:gd name="T28" fmla="*/ 4 w 37"/>
                  <a:gd name="T29" fmla="*/ 53 h 59"/>
                  <a:gd name="T30" fmla="*/ 4 w 37"/>
                  <a:gd name="T31" fmla="*/ 53 h 59"/>
                  <a:gd name="T32" fmla="*/ 5 w 37"/>
                  <a:gd name="T33" fmla="*/ 50 h 59"/>
                  <a:gd name="T34" fmla="*/ 5 w 37"/>
                  <a:gd name="T35" fmla="*/ 51 h 59"/>
                  <a:gd name="T36" fmla="*/ 5 w 37"/>
                  <a:gd name="T37" fmla="*/ 51 h 59"/>
                  <a:gd name="T38" fmla="*/ 6 w 37"/>
                  <a:gd name="T39" fmla="*/ 51 h 59"/>
                  <a:gd name="T40" fmla="*/ 5 w 37"/>
                  <a:gd name="T41" fmla="*/ 50 h 59"/>
                  <a:gd name="T42" fmla="*/ 7 w 37"/>
                  <a:gd name="T43" fmla="*/ 49 h 59"/>
                  <a:gd name="T44" fmla="*/ 6 w 37"/>
                  <a:gd name="T45" fmla="*/ 50 h 59"/>
                  <a:gd name="T46" fmla="*/ 6 w 37"/>
                  <a:gd name="T47" fmla="*/ 50 h 59"/>
                  <a:gd name="T48" fmla="*/ 7 w 37"/>
                  <a:gd name="T49" fmla="*/ 49 h 59"/>
                  <a:gd name="T50" fmla="*/ 7 w 37"/>
                  <a:gd name="T51" fmla="*/ 49 h 59"/>
                  <a:gd name="T52" fmla="*/ 7 w 37"/>
                  <a:gd name="T53" fmla="*/ 48 h 59"/>
                  <a:gd name="T54" fmla="*/ 7 w 37"/>
                  <a:gd name="T55" fmla="*/ 49 h 59"/>
                  <a:gd name="T56" fmla="*/ 7 w 37"/>
                  <a:gd name="T57" fmla="*/ 49 h 59"/>
                  <a:gd name="T58" fmla="*/ 7 w 37"/>
                  <a:gd name="T59" fmla="*/ 48 h 59"/>
                  <a:gd name="T60" fmla="*/ 7 w 37"/>
                  <a:gd name="T61" fmla="*/ 48 h 59"/>
                  <a:gd name="T62" fmla="*/ 8 w 37"/>
                  <a:gd name="T63" fmla="*/ 46 h 59"/>
                  <a:gd name="T64" fmla="*/ 8 w 37"/>
                  <a:gd name="T65" fmla="*/ 47 h 59"/>
                  <a:gd name="T66" fmla="*/ 8 w 37"/>
                  <a:gd name="T67" fmla="*/ 47 h 59"/>
                  <a:gd name="T68" fmla="*/ 8 w 37"/>
                  <a:gd name="T69" fmla="*/ 46 h 59"/>
                  <a:gd name="T70" fmla="*/ 8 w 37"/>
                  <a:gd name="T71" fmla="*/ 46 h 59"/>
                  <a:gd name="T72" fmla="*/ 15 w 37"/>
                  <a:gd name="T73" fmla="*/ 34 h 59"/>
                  <a:gd name="T74" fmla="*/ 13 w 37"/>
                  <a:gd name="T75" fmla="*/ 38 h 59"/>
                  <a:gd name="T76" fmla="*/ 13 w 37"/>
                  <a:gd name="T77" fmla="*/ 38 h 59"/>
                  <a:gd name="T78" fmla="*/ 16 w 37"/>
                  <a:gd name="T79" fmla="*/ 34 h 59"/>
                  <a:gd name="T80" fmla="*/ 15 w 37"/>
                  <a:gd name="T81" fmla="*/ 34 h 59"/>
                  <a:gd name="T82" fmla="*/ 21 w 37"/>
                  <a:gd name="T83" fmla="*/ 26 h 59"/>
                  <a:gd name="T84" fmla="*/ 18 w 37"/>
                  <a:gd name="T85" fmla="*/ 30 h 59"/>
                  <a:gd name="T86" fmla="*/ 18 w 37"/>
                  <a:gd name="T87" fmla="*/ 30 h 59"/>
                  <a:gd name="T88" fmla="*/ 21 w 37"/>
                  <a:gd name="T89" fmla="*/ 26 h 59"/>
                  <a:gd name="T90" fmla="*/ 21 w 37"/>
                  <a:gd name="T91" fmla="*/ 26 h 59"/>
                  <a:gd name="T92" fmla="*/ 30 w 37"/>
                  <a:gd name="T93" fmla="*/ 11 h 59"/>
                  <a:gd name="T94" fmla="*/ 28 w 37"/>
                  <a:gd name="T95" fmla="*/ 15 h 59"/>
                  <a:gd name="T96" fmla="*/ 28 w 37"/>
                  <a:gd name="T97" fmla="*/ 15 h 59"/>
                  <a:gd name="T98" fmla="*/ 27 w 37"/>
                  <a:gd name="T99" fmla="*/ 16 h 59"/>
                  <a:gd name="T100" fmla="*/ 27 w 37"/>
                  <a:gd name="T101" fmla="*/ 17 h 59"/>
                  <a:gd name="T102" fmla="*/ 30 w 37"/>
                  <a:gd name="T103" fmla="*/ 11 h 59"/>
                  <a:gd name="T104" fmla="*/ 30 w 37"/>
                  <a:gd name="T105" fmla="*/ 11 h 59"/>
                  <a:gd name="T106" fmla="*/ 37 w 37"/>
                  <a:gd name="T107" fmla="*/ 0 h 59"/>
                  <a:gd name="T108" fmla="*/ 33 w 37"/>
                  <a:gd name="T109" fmla="*/ 7 h 59"/>
                  <a:gd name="T110" fmla="*/ 33 w 37"/>
                  <a:gd name="T111" fmla="*/ 7 h 59"/>
                  <a:gd name="T112" fmla="*/ 37 w 37"/>
                  <a:gd name="T113" fmla="*/ 0 h 59"/>
                  <a:gd name="T114" fmla="*/ 37 w 37"/>
                  <a:gd name="T1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" h="59">
                    <a:moveTo>
                      <a:pt x="1" y="58"/>
                    </a:moveTo>
                    <a:cubicBezTo>
                      <a:pt x="1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8"/>
                    </a:cubicBezTo>
                    <a:moveTo>
                      <a:pt x="1" y="57"/>
                    </a:moveTo>
                    <a:cubicBezTo>
                      <a:pt x="1" y="57"/>
                      <a:pt x="1" y="58"/>
                      <a:pt x="1" y="58"/>
                    </a:cubicBezTo>
                    <a:cubicBezTo>
                      <a:pt x="1" y="58"/>
                      <a:pt x="1" y="58"/>
                      <a:pt x="1" y="58"/>
                    </a:cubicBezTo>
                    <a:cubicBezTo>
                      <a:pt x="1" y="58"/>
                      <a:pt x="1" y="58"/>
                      <a:pt x="1" y="57"/>
                    </a:cubicBezTo>
                    <a:cubicBezTo>
                      <a:pt x="1" y="57"/>
                      <a:pt x="1" y="57"/>
                      <a:pt x="1" y="57"/>
                    </a:cubicBezTo>
                    <a:moveTo>
                      <a:pt x="4" y="53"/>
                    </a:moveTo>
                    <a:cubicBezTo>
                      <a:pt x="4" y="53"/>
                      <a:pt x="4" y="53"/>
                      <a:pt x="4" y="54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moveTo>
                      <a:pt x="5" y="50"/>
                    </a:move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1"/>
                      <a:pt x="6" y="51"/>
                    </a:cubicBezTo>
                    <a:cubicBezTo>
                      <a:pt x="6" y="51"/>
                      <a:pt x="5" y="51"/>
                      <a:pt x="5" y="50"/>
                    </a:cubicBezTo>
                    <a:moveTo>
                      <a:pt x="7" y="49"/>
                    </a:moveTo>
                    <a:cubicBezTo>
                      <a:pt x="6" y="49"/>
                      <a:pt x="6" y="49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8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8" y="46"/>
                    </a:moveTo>
                    <a:cubicBezTo>
                      <a:pt x="8" y="46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6"/>
                      <a:pt x="8" y="46"/>
                    </a:cubicBezTo>
                    <a:cubicBezTo>
                      <a:pt x="8" y="46"/>
                      <a:pt x="8" y="46"/>
                      <a:pt x="8" y="46"/>
                    </a:cubicBezTo>
                    <a:moveTo>
                      <a:pt x="15" y="34"/>
                    </a:moveTo>
                    <a:cubicBezTo>
                      <a:pt x="15" y="35"/>
                      <a:pt x="14" y="37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7"/>
                      <a:pt x="15" y="36"/>
                      <a:pt x="16" y="34"/>
                    </a:cubicBezTo>
                    <a:cubicBezTo>
                      <a:pt x="16" y="34"/>
                      <a:pt x="16" y="34"/>
                      <a:pt x="15" y="34"/>
                    </a:cubicBezTo>
                    <a:moveTo>
                      <a:pt x="21" y="26"/>
                    </a:moveTo>
                    <a:cubicBezTo>
                      <a:pt x="20" y="27"/>
                      <a:pt x="19" y="29"/>
                      <a:pt x="18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9" y="29"/>
                      <a:pt x="20" y="28"/>
                      <a:pt x="21" y="26"/>
                    </a:cubicBezTo>
                    <a:cubicBezTo>
                      <a:pt x="21" y="26"/>
                      <a:pt x="21" y="26"/>
                      <a:pt x="21" y="26"/>
                    </a:cubicBezTo>
                    <a:moveTo>
                      <a:pt x="30" y="11"/>
                    </a:moveTo>
                    <a:cubicBezTo>
                      <a:pt x="29" y="12"/>
                      <a:pt x="28" y="13"/>
                      <a:pt x="28" y="15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7" y="15"/>
                      <a:pt x="27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5"/>
                      <a:pt x="29" y="13"/>
                      <a:pt x="30" y="11"/>
                    </a:cubicBezTo>
                    <a:cubicBezTo>
                      <a:pt x="30" y="11"/>
                      <a:pt x="30" y="11"/>
                      <a:pt x="30" y="11"/>
                    </a:cubicBezTo>
                    <a:moveTo>
                      <a:pt x="37" y="0"/>
                    </a:moveTo>
                    <a:cubicBezTo>
                      <a:pt x="36" y="2"/>
                      <a:pt x="34" y="4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5"/>
                      <a:pt x="36" y="2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2" name="Freeform 9445"/>
              <p:cNvSpPr>
                <a:spLocks noEditPoints="1"/>
              </p:cNvSpPr>
              <p:nvPr/>
            </p:nvSpPr>
            <p:spPr bwMode="auto">
              <a:xfrm>
                <a:off x="-340" y="3103"/>
                <a:ext cx="92" cy="149"/>
              </a:xfrm>
              <a:custGeom>
                <a:avLst/>
                <a:gdLst>
                  <a:gd name="T0" fmla="*/ 0 w 39"/>
                  <a:gd name="T1" fmla="*/ 63 h 63"/>
                  <a:gd name="T2" fmla="*/ 1 w 39"/>
                  <a:gd name="T3" fmla="*/ 63 h 63"/>
                  <a:gd name="T4" fmla="*/ 1 w 39"/>
                  <a:gd name="T5" fmla="*/ 61 h 63"/>
                  <a:gd name="T6" fmla="*/ 1 w 39"/>
                  <a:gd name="T7" fmla="*/ 62 h 63"/>
                  <a:gd name="T8" fmla="*/ 1 w 39"/>
                  <a:gd name="T9" fmla="*/ 61 h 63"/>
                  <a:gd name="T10" fmla="*/ 2 w 39"/>
                  <a:gd name="T11" fmla="*/ 61 h 63"/>
                  <a:gd name="T12" fmla="*/ 3 w 39"/>
                  <a:gd name="T13" fmla="*/ 59 h 63"/>
                  <a:gd name="T14" fmla="*/ 4 w 39"/>
                  <a:gd name="T15" fmla="*/ 57 h 63"/>
                  <a:gd name="T16" fmla="*/ 3 w 39"/>
                  <a:gd name="T17" fmla="*/ 58 h 63"/>
                  <a:gd name="T18" fmla="*/ 4 w 39"/>
                  <a:gd name="T19" fmla="*/ 57 h 63"/>
                  <a:gd name="T20" fmla="*/ 4 w 39"/>
                  <a:gd name="T21" fmla="*/ 56 h 63"/>
                  <a:gd name="T22" fmla="*/ 5 w 39"/>
                  <a:gd name="T23" fmla="*/ 56 h 63"/>
                  <a:gd name="T24" fmla="*/ 5 w 39"/>
                  <a:gd name="T25" fmla="*/ 54 h 63"/>
                  <a:gd name="T26" fmla="*/ 6 w 39"/>
                  <a:gd name="T27" fmla="*/ 55 h 63"/>
                  <a:gd name="T28" fmla="*/ 5 w 39"/>
                  <a:gd name="T29" fmla="*/ 54 h 63"/>
                  <a:gd name="T30" fmla="*/ 6 w 39"/>
                  <a:gd name="T31" fmla="*/ 54 h 63"/>
                  <a:gd name="T32" fmla="*/ 7 w 39"/>
                  <a:gd name="T33" fmla="*/ 53 h 63"/>
                  <a:gd name="T34" fmla="*/ 12 w 39"/>
                  <a:gd name="T35" fmla="*/ 44 h 63"/>
                  <a:gd name="T36" fmla="*/ 7 w 39"/>
                  <a:gd name="T37" fmla="*/ 52 h 63"/>
                  <a:gd name="T38" fmla="*/ 12 w 39"/>
                  <a:gd name="T39" fmla="*/ 44 h 63"/>
                  <a:gd name="T40" fmla="*/ 14 w 39"/>
                  <a:gd name="T41" fmla="*/ 40 h 63"/>
                  <a:gd name="T42" fmla="*/ 17 w 39"/>
                  <a:gd name="T43" fmla="*/ 36 h 63"/>
                  <a:gd name="T44" fmla="*/ 25 w 39"/>
                  <a:gd name="T45" fmla="*/ 22 h 63"/>
                  <a:gd name="T46" fmla="*/ 19 w 39"/>
                  <a:gd name="T47" fmla="*/ 32 h 63"/>
                  <a:gd name="T48" fmla="*/ 25 w 39"/>
                  <a:gd name="T49" fmla="*/ 22 h 63"/>
                  <a:gd name="T50" fmla="*/ 31 w 39"/>
                  <a:gd name="T51" fmla="*/ 12 h 63"/>
                  <a:gd name="T52" fmla="*/ 29 w 39"/>
                  <a:gd name="T53" fmla="*/ 16 h 63"/>
                  <a:gd name="T54" fmla="*/ 31 w 39"/>
                  <a:gd name="T55" fmla="*/ 12 h 63"/>
                  <a:gd name="T56" fmla="*/ 38 w 39"/>
                  <a:gd name="T57" fmla="*/ 0 h 63"/>
                  <a:gd name="T58" fmla="*/ 36 w 39"/>
                  <a:gd name="T59" fmla="*/ 4 h 63"/>
                  <a:gd name="T60" fmla="*/ 35 w 39"/>
                  <a:gd name="T61" fmla="*/ 5 h 63"/>
                  <a:gd name="T62" fmla="*/ 39 w 39"/>
                  <a:gd name="T6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9" h="63">
                    <a:moveTo>
                      <a:pt x="1" y="62"/>
                    </a:moveTo>
                    <a:cubicBezTo>
                      <a:pt x="0" y="63"/>
                      <a:pt x="0" y="63"/>
                      <a:pt x="0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3"/>
                      <a:pt x="1" y="63"/>
                      <a:pt x="1" y="63"/>
                    </a:cubicBezTo>
                    <a:cubicBezTo>
                      <a:pt x="1" y="62"/>
                      <a:pt x="1" y="62"/>
                      <a:pt x="1" y="62"/>
                    </a:cubicBezTo>
                    <a:moveTo>
                      <a:pt x="1" y="61"/>
                    </a:move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2" y="59"/>
                    </a:moveTo>
                    <a:cubicBezTo>
                      <a:pt x="2" y="60"/>
                      <a:pt x="2" y="60"/>
                      <a:pt x="2" y="6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0"/>
                      <a:pt x="2" y="60"/>
                      <a:pt x="3" y="59"/>
                    </a:cubicBezTo>
                    <a:cubicBezTo>
                      <a:pt x="3" y="59"/>
                      <a:pt x="2" y="59"/>
                      <a:pt x="2" y="59"/>
                    </a:cubicBezTo>
                    <a:moveTo>
                      <a:pt x="4" y="57"/>
                    </a:move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4" y="58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5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5" y="56"/>
                      <a:pt x="5" y="56"/>
                      <a:pt x="5" y="56"/>
                    </a:cubicBezTo>
                    <a:moveTo>
                      <a:pt x="5" y="54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5" y="55"/>
                      <a:pt x="5" y="55"/>
                      <a:pt x="6" y="55"/>
                    </a:cubicBezTo>
                    <a:cubicBezTo>
                      <a:pt x="6" y="55"/>
                      <a:pt x="6" y="54"/>
                      <a:pt x="6" y="54"/>
                    </a:cubicBezTo>
                    <a:cubicBezTo>
                      <a:pt x="6" y="54"/>
                      <a:pt x="6" y="54"/>
                      <a:pt x="5" y="54"/>
                    </a:cubicBezTo>
                    <a:moveTo>
                      <a:pt x="6" y="53"/>
                    </a:moveTo>
                    <a:cubicBezTo>
                      <a:pt x="6" y="53"/>
                      <a:pt x="6" y="53"/>
                      <a:pt x="6" y="54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6" y="53"/>
                      <a:pt x="6" y="53"/>
                      <a:pt x="7" y="53"/>
                    </a:cubicBezTo>
                    <a:cubicBezTo>
                      <a:pt x="7" y="53"/>
                      <a:pt x="7" y="53"/>
                      <a:pt x="6" y="53"/>
                    </a:cubicBezTo>
                    <a:moveTo>
                      <a:pt x="12" y="44"/>
                    </a:moveTo>
                    <a:cubicBezTo>
                      <a:pt x="10" y="46"/>
                      <a:pt x="9" y="49"/>
                      <a:pt x="7" y="52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9" y="49"/>
                      <a:pt x="11" y="46"/>
                      <a:pt x="12" y="44"/>
                    </a:cubicBezTo>
                    <a:cubicBezTo>
                      <a:pt x="12" y="44"/>
                      <a:pt x="12" y="44"/>
                      <a:pt x="12" y="44"/>
                    </a:cubicBezTo>
                    <a:moveTo>
                      <a:pt x="17" y="35"/>
                    </a:moveTo>
                    <a:cubicBezTo>
                      <a:pt x="16" y="37"/>
                      <a:pt x="15" y="38"/>
                      <a:pt x="14" y="40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9"/>
                      <a:pt x="16" y="37"/>
                      <a:pt x="17" y="36"/>
                    </a:cubicBezTo>
                    <a:cubicBezTo>
                      <a:pt x="17" y="36"/>
                      <a:pt x="17" y="36"/>
                      <a:pt x="17" y="35"/>
                    </a:cubicBezTo>
                    <a:moveTo>
                      <a:pt x="25" y="22"/>
                    </a:moveTo>
                    <a:cubicBezTo>
                      <a:pt x="24" y="24"/>
                      <a:pt x="22" y="26"/>
                      <a:pt x="21" y="29"/>
                    </a:cubicBezTo>
                    <a:cubicBezTo>
                      <a:pt x="20" y="30"/>
                      <a:pt x="20" y="31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1" y="28"/>
                      <a:pt x="23" y="25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moveTo>
                      <a:pt x="31" y="12"/>
                    </a:moveTo>
                    <a:cubicBezTo>
                      <a:pt x="30" y="13"/>
                      <a:pt x="29" y="15"/>
                      <a:pt x="28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30" y="15"/>
                      <a:pt x="30" y="14"/>
                      <a:pt x="31" y="12"/>
                    </a:cubicBezTo>
                    <a:cubicBezTo>
                      <a:pt x="31" y="12"/>
                      <a:pt x="31" y="12"/>
                      <a:pt x="31" y="12"/>
                    </a:cubicBezTo>
                    <a:moveTo>
                      <a:pt x="39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5" y="4"/>
                      <a:pt x="35" y="5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5" y="5"/>
                      <a:pt x="36" y="5"/>
                      <a:pt x="36" y="5"/>
                    </a:cubicBezTo>
                    <a:cubicBezTo>
                      <a:pt x="36" y="3"/>
                      <a:pt x="39" y="1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3" name="Freeform 9446"/>
              <p:cNvSpPr>
                <a:spLocks noEditPoints="1"/>
              </p:cNvSpPr>
              <p:nvPr/>
            </p:nvSpPr>
            <p:spPr bwMode="auto">
              <a:xfrm>
                <a:off x="-337" y="3247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0 h 2"/>
                  <a:gd name="T14" fmla="*/ 0 w 1"/>
                  <a:gd name="T15" fmla="*/ 0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4" name="Freeform 9447"/>
              <p:cNvSpPr>
                <a:spLocks noEditPoints="1"/>
              </p:cNvSpPr>
              <p:nvPr/>
            </p:nvSpPr>
            <p:spPr bwMode="auto">
              <a:xfrm>
                <a:off x="-349" y="3252"/>
                <a:ext cx="9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3 w 4"/>
                  <a:gd name="T11" fmla="*/ 2 h 7"/>
                  <a:gd name="T12" fmla="*/ 3 w 4"/>
                  <a:gd name="T13" fmla="*/ 2 h 7"/>
                  <a:gd name="T14" fmla="*/ 3 w 4"/>
                  <a:gd name="T15" fmla="*/ 3 h 7"/>
                  <a:gd name="T16" fmla="*/ 3 w 4"/>
                  <a:gd name="T17" fmla="*/ 2 h 7"/>
                  <a:gd name="T18" fmla="*/ 3 w 4"/>
                  <a:gd name="T19" fmla="*/ 2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1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2" y="5"/>
                      <a:pt x="2" y="5"/>
                      <a:pt x="1" y="4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5" name="Freeform 9448"/>
              <p:cNvSpPr>
                <a:spLocks noEditPoints="1"/>
              </p:cNvSpPr>
              <p:nvPr/>
            </p:nvSpPr>
            <p:spPr bwMode="auto">
              <a:xfrm>
                <a:off x="-352" y="3257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7 h 7"/>
                  <a:gd name="T4" fmla="*/ 0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3 h 7"/>
                  <a:gd name="T16" fmla="*/ 4 w 4"/>
                  <a:gd name="T17" fmla="*/ 1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6" name="Freeform 9449"/>
              <p:cNvSpPr>
                <a:spLocks noEditPoints="1"/>
              </p:cNvSpPr>
              <p:nvPr/>
            </p:nvSpPr>
            <p:spPr bwMode="auto">
              <a:xfrm>
                <a:off x="-361" y="3273"/>
                <a:ext cx="9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6 h 6"/>
                  <a:gd name="T10" fmla="*/ 4 w 4"/>
                  <a:gd name="T11" fmla="*/ 0 h 6"/>
                  <a:gd name="T12" fmla="*/ 0 w 4"/>
                  <a:gd name="T13" fmla="*/ 6 h 6"/>
                  <a:gd name="T14" fmla="*/ 1 w 4"/>
                  <a:gd name="T15" fmla="*/ 6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3" y="2"/>
                      <a:pt x="1" y="4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7" name="Freeform 9450"/>
              <p:cNvSpPr>
                <a:spLocks/>
              </p:cNvSpPr>
              <p:nvPr/>
            </p:nvSpPr>
            <p:spPr bwMode="auto">
              <a:xfrm>
                <a:off x="-361" y="328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8" name="Freeform 9451"/>
              <p:cNvSpPr>
                <a:spLocks noEditPoints="1"/>
              </p:cNvSpPr>
              <p:nvPr/>
            </p:nvSpPr>
            <p:spPr bwMode="auto">
              <a:xfrm>
                <a:off x="-574" y="3290"/>
                <a:ext cx="213" cy="354"/>
              </a:xfrm>
              <a:custGeom>
                <a:avLst/>
                <a:gdLst>
                  <a:gd name="T0" fmla="*/ 0 w 90"/>
                  <a:gd name="T1" fmla="*/ 150 h 150"/>
                  <a:gd name="T2" fmla="*/ 2 w 90"/>
                  <a:gd name="T3" fmla="*/ 147 h 150"/>
                  <a:gd name="T4" fmla="*/ 2 w 90"/>
                  <a:gd name="T5" fmla="*/ 146 h 150"/>
                  <a:gd name="T6" fmla="*/ 3 w 90"/>
                  <a:gd name="T7" fmla="*/ 145 h 150"/>
                  <a:gd name="T8" fmla="*/ 4 w 90"/>
                  <a:gd name="T9" fmla="*/ 143 h 150"/>
                  <a:gd name="T10" fmla="*/ 4 w 90"/>
                  <a:gd name="T11" fmla="*/ 143 h 150"/>
                  <a:gd name="T12" fmla="*/ 4 w 90"/>
                  <a:gd name="T13" fmla="*/ 143 h 150"/>
                  <a:gd name="T14" fmla="*/ 4 w 90"/>
                  <a:gd name="T15" fmla="*/ 143 h 150"/>
                  <a:gd name="T16" fmla="*/ 5 w 90"/>
                  <a:gd name="T17" fmla="*/ 141 h 150"/>
                  <a:gd name="T18" fmla="*/ 11 w 90"/>
                  <a:gd name="T19" fmla="*/ 131 h 150"/>
                  <a:gd name="T20" fmla="*/ 11 w 90"/>
                  <a:gd name="T21" fmla="*/ 131 h 150"/>
                  <a:gd name="T22" fmla="*/ 11 w 90"/>
                  <a:gd name="T23" fmla="*/ 131 h 150"/>
                  <a:gd name="T24" fmla="*/ 14 w 90"/>
                  <a:gd name="T25" fmla="*/ 126 h 150"/>
                  <a:gd name="T26" fmla="*/ 17 w 90"/>
                  <a:gd name="T27" fmla="*/ 120 h 150"/>
                  <a:gd name="T28" fmla="*/ 19 w 90"/>
                  <a:gd name="T29" fmla="*/ 118 h 150"/>
                  <a:gd name="T30" fmla="*/ 19 w 90"/>
                  <a:gd name="T31" fmla="*/ 118 h 150"/>
                  <a:gd name="T32" fmla="*/ 20 w 90"/>
                  <a:gd name="T33" fmla="*/ 116 h 150"/>
                  <a:gd name="T34" fmla="*/ 26 w 90"/>
                  <a:gd name="T35" fmla="*/ 107 h 150"/>
                  <a:gd name="T36" fmla="*/ 33 w 90"/>
                  <a:gd name="T37" fmla="*/ 93 h 150"/>
                  <a:gd name="T38" fmla="*/ 43 w 90"/>
                  <a:gd name="T39" fmla="*/ 77 h 150"/>
                  <a:gd name="T40" fmla="*/ 43 w 90"/>
                  <a:gd name="T41" fmla="*/ 77 h 150"/>
                  <a:gd name="T42" fmla="*/ 45 w 90"/>
                  <a:gd name="T43" fmla="*/ 74 h 150"/>
                  <a:gd name="T44" fmla="*/ 47 w 90"/>
                  <a:gd name="T45" fmla="*/ 71 h 150"/>
                  <a:gd name="T46" fmla="*/ 47 w 90"/>
                  <a:gd name="T47" fmla="*/ 70 h 150"/>
                  <a:gd name="T48" fmla="*/ 50 w 90"/>
                  <a:gd name="T49" fmla="*/ 64 h 150"/>
                  <a:gd name="T50" fmla="*/ 50 w 90"/>
                  <a:gd name="T51" fmla="*/ 64 h 150"/>
                  <a:gd name="T52" fmla="*/ 53 w 90"/>
                  <a:gd name="T53" fmla="*/ 62 h 150"/>
                  <a:gd name="T54" fmla="*/ 53 w 90"/>
                  <a:gd name="T55" fmla="*/ 62 h 150"/>
                  <a:gd name="T56" fmla="*/ 54 w 90"/>
                  <a:gd name="T57" fmla="*/ 58 h 150"/>
                  <a:gd name="T58" fmla="*/ 59 w 90"/>
                  <a:gd name="T59" fmla="*/ 50 h 150"/>
                  <a:gd name="T60" fmla="*/ 59 w 90"/>
                  <a:gd name="T61" fmla="*/ 50 h 150"/>
                  <a:gd name="T62" fmla="*/ 60 w 90"/>
                  <a:gd name="T63" fmla="*/ 49 h 150"/>
                  <a:gd name="T64" fmla="*/ 62 w 90"/>
                  <a:gd name="T65" fmla="*/ 45 h 150"/>
                  <a:gd name="T66" fmla="*/ 63 w 90"/>
                  <a:gd name="T67" fmla="*/ 44 h 150"/>
                  <a:gd name="T68" fmla="*/ 63 w 90"/>
                  <a:gd name="T69" fmla="*/ 44 h 150"/>
                  <a:gd name="T70" fmla="*/ 64 w 90"/>
                  <a:gd name="T71" fmla="*/ 43 h 150"/>
                  <a:gd name="T72" fmla="*/ 64 w 90"/>
                  <a:gd name="T73" fmla="*/ 42 h 150"/>
                  <a:gd name="T74" fmla="*/ 64 w 90"/>
                  <a:gd name="T75" fmla="*/ 42 h 150"/>
                  <a:gd name="T76" fmla="*/ 67 w 90"/>
                  <a:gd name="T77" fmla="*/ 38 h 150"/>
                  <a:gd name="T78" fmla="*/ 67 w 90"/>
                  <a:gd name="T79" fmla="*/ 38 h 150"/>
                  <a:gd name="T80" fmla="*/ 68 w 90"/>
                  <a:gd name="T81" fmla="*/ 35 h 150"/>
                  <a:gd name="T82" fmla="*/ 70 w 90"/>
                  <a:gd name="T83" fmla="*/ 32 h 150"/>
                  <a:gd name="T84" fmla="*/ 71 w 90"/>
                  <a:gd name="T85" fmla="*/ 30 h 150"/>
                  <a:gd name="T86" fmla="*/ 73 w 90"/>
                  <a:gd name="T87" fmla="*/ 27 h 150"/>
                  <a:gd name="T88" fmla="*/ 73 w 90"/>
                  <a:gd name="T89" fmla="*/ 27 h 150"/>
                  <a:gd name="T90" fmla="*/ 74 w 90"/>
                  <a:gd name="T91" fmla="*/ 26 h 150"/>
                  <a:gd name="T92" fmla="*/ 74 w 90"/>
                  <a:gd name="T93" fmla="*/ 26 h 150"/>
                  <a:gd name="T94" fmla="*/ 77 w 90"/>
                  <a:gd name="T95" fmla="*/ 20 h 150"/>
                  <a:gd name="T96" fmla="*/ 82 w 90"/>
                  <a:gd name="T97" fmla="*/ 12 h 150"/>
                  <a:gd name="T98" fmla="*/ 82 w 90"/>
                  <a:gd name="T99" fmla="*/ 12 h 150"/>
                  <a:gd name="T100" fmla="*/ 82 w 90"/>
                  <a:gd name="T101" fmla="*/ 12 h 150"/>
                  <a:gd name="T102" fmla="*/ 82 w 90"/>
                  <a:gd name="T103" fmla="*/ 12 h 150"/>
                  <a:gd name="T104" fmla="*/ 83 w 90"/>
                  <a:gd name="T105" fmla="*/ 11 h 150"/>
                  <a:gd name="T106" fmla="*/ 88 w 90"/>
                  <a:gd name="T107" fmla="*/ 3 h 150"/>
                  <a:gd name="T108" fmla="*/ 88 w 90"/>
                  <a:gd name="T109" fmla="*/ 3 h 150"/>
                  <a:gd name="T110" fmla="*/ 89 w 90"/>
                  <a:gd name="T111" fmla="*/ 2 h 150"/>
                  <a:gd name="T112" fmla="*/ 89 w 90"/>
                  <a:gd name="T113" fmla="*/ 2 h 150"/>
                  <a:gd name="T114" fmla="*/ 89 w 90"/>
                  <a:gd name="T115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0" h="150">
                    <a:moveTo>
                      <a:pt x="0" y="150"/>
                    </a:move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moveTo>
                      <a:pt x="2" y="147"/>
                    </a:moveTo>
                    <a:cubicBezTo>
                      <a:pt x="2" y="147"/>
                      <a:pt x="2" y="147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cubicBezTo>
                      <a:pt x="2" y="147"/>
                      <a:pt x="2" y="147"/>
                      <a:pt x="2" y="147"/>
                    </a:cubicBezTo>
                    <a:cubicBezTo>
                      <a:pt x="2" y="147"/>
                      <a:pt x="2" y="147"/>
                      <a:pt x="2" y="147"/>
                    </a:cubicBezTo>
                    <a:moveTo>
                      <a:pt x="2" y="146"/>
                    </a:move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moveTo>
                      <a:pt x="3" y="144"/>
                    </a:moveTo>
                    <a:cubicBezTo>
                      <a:pt x="3" y="145"/>
                      <a:pt x="3" y="145"/>
                      <a:pt x="3" y="145"/>
                    </a:cubicBezTo>
                    <a:cubicBezTo>
                      <a:pt x="3" y="145"/>
                      <a:pt x="3" y="145"/>
                      <a:pt x="3" y="145"/>
                    </a:cubicBezTo>
                    <a:cubicBezTo>
                      <a:pt x="3" y="145"/>
                      <a:pt x="3" y="145"/>
                      <a:pt x="3" y="144"/>
                    </a:cubicBezTo>
                    <a:cubicBezTo>
                      <a:pt x="3" y="144"/>
                      <a:pt x="3" y="144"/>
                      <a:pt x="3" y="144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7" y="137"/>
                    </a:moveTo>
                    <a:cubicBezTo>
                      <a:pt x="7" y="138"/>
                      <a:pt x="6" y="140"/>
                      <a:pt x="5" y="141"/>
                    </a:cubicBezTo>
                    <a:cubicBezTo>
                      <a:pt x="5" y="141"/>
                      <a:pt x="5" y="141"/>
                      <a:pt x="5" y="141"/>
                    </a:cubicBezTo>
                    <a:cubicBezTo>
                      <a:pt x="6" y="140"/>
                      <a:pt x="7" y="139"/>
                      <a:pt x="8" y="137"/>
                    </a:cubicBezTo>
                    <a:cubicBezTo>
                      <a:pt x="8" y="137"/>
                      <a:pt x="8" y="137"/>
                      <a:pt x="7" y="137"/>
                    </a:cubicBezTo>
                    <a:moveTo>
                      <a:pt x="11" y="131"/>
                    </a:moveTo>
                    <a:cubicBezTo>
                      <a:pt x="10" y="132"/>
                      <a:pt x="10" y="132"/>
                      <a:pt x="10" y="133"/>
                    </a:cubicBezTo>
                    <a:cubicBezTo>
                      <a:pt x="10" y="133"/>
                      <a:pt x="10" y="133"/>
                      <a:pt x="10" y="133"/>
                    </a:cubicBezTo>
                    <a:cubicBezTo>
                      <a:pt x="10" y="132"/>
                      <a:pt x="11" y="132"/>
                      <a:pt x="11" y="132"/>
                    </a:cubicBezTo>
                    <a:cubicBezTo>
                      <a:pt x="11" y="132"/>
                      <a:pt x="11" y="131"/>
                      <a:pt x="11" y="131"/>
                    </a:cubicBezTo>
                    <a:moveTo>
                      <a:pt x="11" y="131"/>
                    </a:move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moveTo>
                      <a:pt x="14" y="125"/>
                    </a:moveTo>
                    <a:cubicBezTo>
                      <a:pt x="14" y="125"/>
                      <a:pt x="14" y="126"/>
                      <a:pt x="14" y="126"/>
                    </a:cubicBezTo>
                    <a:cubicBezTo>
                      <a:pt x="14" y="126"/>
                      <a:pt x="14" y="126"/>
                      <a:pt x="14" y="126"/>
                    </a:cubicBezTo>
                    <a:cubicBezTo>
                      <a:pt x="14" y="126"/>
                      <a:pt x="14" y="125"/>
                      <a:pt x="15" y="125"/>
                    </a:cubicBezTo>
                    <a:cubicBezTo>
                      <a:pt x="15" y="125"/>
                      <a:pt x="14" y="125"/>
                      <a:pt x="14" y="125"/>
                    </a:cubicBezTo>
                    <a:moveTo>
                      <a:pt x="18" y="118"/>
                    </a:moveTo>
                    <a:cubicBezTo>
                      <a:pt x="18" y="119"/>
                      <a:pt x="18" y="120"/>
                      <a:pt x="17" y="120"/>
                    </a:cubicBezTo>
                    <a:cubicBezTo>
                      <a:pt x="17" y="120"/>
                      <a:pt x="17" y="120"/>
                      <a:pt x="17" y="120"/>
                    </a:cubicBezTo>
                    <a:cubicBezTo>
                      <a:pt x="18" y="120"/>
                      <a:pt x="18" y="119"/>
                      <a:pt x="19" y="118"/>
                    </a:cubicBezTo>
                    <a:cubicBezTo>
                      <a:pt x="18" y="118"/>
                      <a:pt x="18" y="118"/>
                      <a:pt x="18" y="118"/>
                    </a:cubicBezTo>
                    <a:moveTo>
                      <a:pt x="19" y="118"/>
                    </a:moveTo>
                    <a:cubicBezTo>
                      <a:pt x="19" y="118"/>
                      <a:pt x="18" y="118"/>
                      <a:pt x="18" y="118"/>
                    </a:cubicBezTo>
                    <a:cubicBezTo>
                      <a:pt x="18" y="118"/>
                      <a:pt x="19" y="118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moveTo>
                      <a:pt x="20" y="116"/>
                    </a:moveTo>
                    <a:cubicBezTo>
                      <a:pt x="19" y="116"/>
                      <a:pt x="19" y="117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cubicBezTo>
                      <a:pt x="19" y="117"/>
                      <a:pt x="20" y="116"/>
                      <a:pt x="20" y="116"/>
                    </a:cubicBezTo>
                    <a:cubicBezTo>
                      <a:pt x="20" y="116"/>
                      <a:pt x="20" y="116"/>
                      <a:pt x="20" y="116"/>
                    </a:cubicBezTo>
                    <a:moveTo>
                      <a:pt x="27" y="104"/>
                    </a:moveTo>
                    <a:cubicBezTo>
                      <a:pt x="26" y="105"/>
                      <a:pt x="26" y="106"/>
                      <a:pt x="25" y="107"/>
                    </a:cubicBezTo>
                    <a:cubicBezTo>
                      <a:pt x="25" y="107"/>
                      <a:pt x="25" y="107"/>
                      <a:pt x="26" y="107"/>
                    </a:cubicBezTo>
                    <a:cubicBezTo>
                      <a:pt x="26" y="106"/>
                      <a:pt x="26" y="105"/>
                      <a:pt x="27" y="104"/>
                    </a:cubicBezTo>
                    <a:cubicBezTo>
                      <a:pt x="27" y="104"/>
                      <a:pt x="27" y="104"/>
                      <a:pt x="27" y="104"/>
                    </a:cubicBezTo>
                    <a:moveTo>
                      <a:pt x="38" y="86"/>
                    </a:moveTo>
                    <a:cubicBezTo>
                      <a:pt x="36" y="88"/>
                      <a:pt x="35" y="90"/>
                      <a:pt x="33" y="93"/>
                    </a:cubicBezTo>
                    <a:cubicBezTo>
                      <a:pt x="33" y="93"/>
                      <a:pt x="34" y="93"/>
                      <a:pt x="34" y="93"/>
                    </a:cubicBezTo>
                    <a:cubicBezTo>
                      <a:pt x="35" y="91"/>
                      <a:pt x="37" y="88"/>
                      <a:pt x="38" y="86"/>
                    </a:cubicBezTo>
                    <a:cubicBezTo>
                      <a:pt x="38" y="86"/>
                      <a:pt x="38" y="86"/>
                      <a:pt x="38" y="86"/>
                    </a:cubicBezTo>
                    <a:moveTo>
                      <a:pt x="43" y="77"/>
                    </a:moveTo>
                    <a:cubicBezTo>
                      <a:pt x="42" y="78"/>
                      <a:pt x="42" y="78"/>
                      <a:pt x="42" y="79"/>
                    </a:cubicBezTo>
                    <a:cubicBezTo>
                      <a:pt x="42" y="79"/>
                      <a:pt x="42" y="79"/>
                      <a:pt x="42" y="79"/>
                    </a:cubicBezTo>
                    <a:cubicBezTo>
                      <a:pt x="42" y="79"/>
                      <a:pt x="43" y="78"/>
                      <a:pt x="43" y="77"/>
                    </a:cubicBezTo>
                    <a:cubicBezTo>
                      <a:pt x="43" y="77"/>
                      <a:pt x="43" y="77"/>
                      <a:pt x="43" y="77"/>
                    </a:cubicBezTo>
                    <a:moveTo>
                      <a:pt x="45" y="74"/>
                    </a:moveTo>
                    <a:cubicBezTo>
                      <a:pt x="44" y="74"/>
                      <a:pt x="44" y="75"/>
                      <a:pt x="44" y="76"/>
                    </a:cubicBezTo>
                    <a:cubicBezTo>
                      <a:pt x="44" y="76"/>
                      <a:pt x="44" y="76"/>
                      <a:pt x="44" y="76"/>
                    </a:cubicBezTo>
                    <a:cubicBezTo>
                      <a:pt x="44" y="75"/>
                      <a:pt x="45" y="75"/>
                      <a:pt x="45" y="74"/>
                    </a:cubicBezTo>
                    <a:cubicBezTo>
                      <a:pt x="45" y="74"/>
                      <a:pt x="45" y="74"/>
                      <a:pt x="45" y="74"/>
                    </a:cubicBezTo>
                    <a:moveTo>
                      <a:pt x="47" y="70"/>
                    </a:moveTo>
                    <a:cubicBezTo>
                      <a:pt x="47" y="70"/>
                      <a:pt x="47" y="71"/>
                      <a:pt x="47" y="71"/>
                    </a:cubicBezTo>
                    <a:cubicBezTo>
                      <a:pt x="47" y="71"/>
                      <a:pt x="47" y="71"/>
                      <a:pt x="47" y="71"/>
                    </a:cubicBezTo>
                    <a:cubicBezTo>
                      <a:pt x="47" y="71"/>
                      <a:pt x="47" y="70"/>
                      <a:pt x="47" y="70"/>
                    </a:cubicBezTo>
                    <a:cubicBezTo>
                      <a:pt x="47" y="70"/>
                      <a:pt x="47" y="70"/>
                      <a:pt x="47" y="70"/>
                    </a:cubicBezTo>
                    <a:moveTo>
                      <a:pt x="48" y="69"/>
                    </a:moveTo>
                    <a:cubicBezTo>
                      <a:pt x="47" y="69"/>
                      <a:pt x="47" y="70"/>
                      <a:pt x="47" y="70"/>
                    </a:cubicBezTo>
                    <a:cubicBezTo>
                      <a:pt x="47" y="70"/>
                      <a:pt x="47" y="70"/>
                      <a:pt x="47" y="70"/>
                    </a:cubicBezTo>
                    <a:cubicBezTo>
                      <a:pt x="48" y="70"/>
                      <a:pt x="48" y="70"/>
                      <a:pt x="48" y="69"/>
                    </a:cubicBezTo>
                    <a:cubicBezTo>
                      <a:pt x="48" y="69"/>
                      <a:pt x="48" y="69"/>
                      <a:pt x="48" y="69"/>
                    </a:cubicBezTo>
                    <a:moveTo>
                      <a:pt x="50" y="64"/>
                    </a:moveTo>
                    <a:cubicBezTo>
                      <a:pt x="50" y="66"/>
                      <a:pt x="49" y="67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9" y="67"/>
                      <a:pt x="50" y="66"/>
                      <a:pt x="51" y="65"/>
                    </a:cubicBezTo>
                    <a:cubicBezTo>
                      <a:pt x="51" y="64"/>
                      <a:pt x="51" y="64"/>
                      <a:pt x="50" y="64"/>
                    </a:cubicBezTo>
                    <a:moveTo>
                      <a:pt x="52" y="61"/>
                    </a:moveTo>
                    <a:cubicBezTo>
                      <a:pt x="52" y="62"/>
                      <a:pt x="51" y="63"/>
                      <a:pt x="51" y="64"/>
                    </a:cubicBezTo>
                    <a:cubicBezTo>
                      <a:pt x="51" y="64"/>
                      <a:pt x="51" y="64"/>
                      <a:pt x="51" y="64"/>
                    </a:cubicBezTo>
                    <a:cubicBezTo>
                      <a:pt x="51" y="63"/>
                      <a:pt x="52" y="63"/>
                      <a:pt x="53" y="62"/>
                    </a:cubicBezTo>
                    <a:cubicBezTo>
                      <a:pt x="52" y="62"/>
                      <a:pt x="52" y="62"/>
                      <a:pt x="52" y="61"/>
                    </a:cubicBezTo>
                    <a:moveTo>
                      <a:pt x="52" y="61"/>
                    </a:moveTo>
                    <a:cubicBezTo>
                      <a:pt x="52" y="61"/>
                      <a:pt x="52" y="61"/>
                      <a:pt x="52" y="61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3" y="62"/>
                      <a:pt x="52" y="61"/>
                      <a:pt x="52" y="61"/>
                    </a:cubicBezTo>
                    <a:moveTo>
                      <a:pt x="55" y="57"/>
                    </a:moveTo>
                    <a:cubicBezTo>
                      <a:pt x="55" y="58"/>
                      <a:pt x="54" y="58"/>
                      <a:pt x="54" y="58"/>
                    </a:cubicBezTo>
                    <a:cubicBezTo>
                      <a:pt x="54" y="58"/>
                      <a:pt x="54" y="58"/>
                      <a:pt x="54" y="59"/>
                    </a:cubicBezTo>
                    <a:cubicBezTo>
                      <a:pt x="55" y="58"/>
                      <a:pt x="55" y="58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moveTo>
                      <a:pt x="59" y="50"/>
                    </a:moveTo>
                    <a:cubicBezTo>
                      <a:pt x="58" y="52"/>
                      <a:pt x="57" y="54"/>
                      <a:pt x="56" y="56"/>
                    </a:cubicBezTo>
                    <a:cubicBezTo>
                      <a:pt x="56" y="56"/>
                      <a:pt x="55" y="56"/>
                      <a:pt x="55" y="56"/>
                    </a:cubicBezTo>
                    <a:cubicBezTo>
                      <a:pt x="56" y="56"/>
                      <a:pt x="56" y="56"/>
                      <a:pt x="56" y="56"/>
                    </a:cubicBezTo>
                    <a:cubicBezTo>
                      <a:pt x="57" y="54"/>
                      <a:pt x="58" y="52"/>
                      <a:pt x="59" y="50"/>
                    </a:cubicBezTo>
                    <a:cubicBezTo>
                      <a:pt x="59" y="50"/>
                      <a:pt x="59" y="50"/>
                      <a:pt x="59" y="50"/>
                    </a:cubicBezTo>
                    <a:moveTo>
                      <a:pt x="61" y="47"/>
                    </a:moveTo>
                    <a:cubicBezTo>
                      <a:pt x="61" y="48"/>
                      <a:pt x="60" y="48"/>
                      <a:pt x="60" y="49"/>
                    </a:cubicBezTo>
                    <a:cubicBezTo>
                      <a:pt x="60" y="49"/>
                      <a:pt x="60" y="49"/>
                      <a:pt x="60" y="49"/>
                    </a:cubicBezTo>
                    <a:cubicBezTo>
                      <a:pt x="61" y="48"/>
                      <a:pt x="61" y="48"/>
                      <a:pt x="61" y="47"/>
                    </a:cubicBezTo>
                    <a:cubicBezTo>
                      <a:pt x="61" y="47"/>
                      <a:pt x="61" y="47"/>
                      <a:pt x="61" y="47"/>
                    </a:cubicBezTo>
                    <a:moveTo>
                      <a:pt x="62" y="45"/>
                    </a:moveTo>
                    <a:cubicBezTo>
                      <a:pt x="62" y="45"/>
                      <a:pt x="62" y="45"/>
                      <a:pt x="62" y="45"/>
                    </a:cubicBezTo>
                    <a:cubicBezTo>
                      <a:pt x="62" y="45"/>
                      <a:pt x="62" y="45"/>
                      <a:pt x="63" y="45"/>
                    </a:cubicBezTo>
                    <a:cubicBezTo>
                      <a:pt x="63" y="45"/>
                      <a:pt x="63" y="45"/>
                      <a:pt x="63" y="45"/>
                    </a:cubicBezTo>
                    <a:cubicBezTo>
                      <a:pt x="62" y="45"/>
                      <a:pt x="62" y="45"/>
                      <a:pt x="62" y="45"/>
                    </a:cubicBezTo>
                    <a:moveTo>
                      <a:pt x="63" y="44"/>
                    </a:moveTo>
                    <a:cubicBezTo>
                      <a:pt x="63" y="44"/>
                      <a:pt x="63" y="44"/>
                      <a:pt x="62" y="45"/>
                    </a:cubicBezTo>
                    <a:cubicBezTo>
                      <a:pt x="62" y="45"/>
                      <a:pt x="63" y="45"/>
                      <a:pt x="63" y="45"/>
                    </a:cubicBezTo>
                    <a:cubicBezTo>
                      <a:pt x="63" y="45"/>
                      <a:pt x="63" y="44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moveTo>
                      <a:pt x="64" y="43"/>
                    </a:moveTo>
                    <a:cubicBezTo>
                      <a:pt x="63" y="43"/>
                      <a:pt x="63" y="43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cubicBezTo>
                      <a:pt x="63" y="44"/>
                      <a:pt x="64" y="43"/>
                      <a:pt x="64" y="43"/>
                    </a:cubicBezTo>
                    <a:cubicBezTo>
                      <a:pt x="64" y="43"/>
                      <a:pt x="64" y="43"/>
                      <a:pt x="64" y="43"/>
                    </a:cubicBezTo>
                    <a:moveTo>
                      <a:pt x="64" y="42"/>
                    </a:move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moveTo>
                      <a:pt x="66" y="38"/>
                    </a:moveTo>
                    <a:cubicBezTo>
                      <a:pt x="66" y="39"/>
                      <a:pt x="65" y="41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5" y="41"/>
                      <a:pt x="66" y="39"/>
                      <a:pt x="67" y="38"/>
                    </a:cubicBezTo>
                    <a:cubicBezTo>
                      <a:pt x="67" y="38"/>
                      <a:pt x="67" y="38"/>
                      <a:pt x="66" y="38"/>
                    </a:cubicBezTo>
                    <a:moveTo>
                      <a:pt x="67" y="38"/>
                    </a:move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moveTo>
                      <a:pt x="68" y="35"/>
                    </a:moveTo>
                    <a:cubicBezTo>
                      <a:pt x="68" y="36"/>
                      <a:pt x="67" y="36"/>
                      <a:pt x="67" y="37"/>
                    </a:cubicBezTo>
                    <a:cubicBezTo>
                      <a:pt x="67" y="37"/>
                      <a:pt x="67" y="37"/>
                      <a:pt x="67" y="37"/>
                    </a:cubicBezTo>
                    <a:cubicBezTo>
                      <a:pt x="68" y="36"/>
                      <a:pt x="68" y="36"/>
                      <a:pt x="68" y="35"/>
                    </a:cubicBezTo>
                    <a:cubicBezTo>
                      <a:pt x="68" y="35"/>
                      <a:pt x="68" y="35"/>
                      <a:pt x="68" y="35"/>
                    </a:cubicBezTo>
                    <a:moveTo>
                      <a:pt x="71" y="31"/>
                    </a:moveTo>
                    <a:cubicBezTo>
                      <a:pt x="71" y="31"/>
                      <a:pt x="70" y="32"/>
                      <a:pt x="70" y="32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1" y="32"/>
                      <a:pt x="71" y="31"/>
                      <a:pt x="71" y="31"/>
                    </a:cubicBezTo>
                    <a:cubicBezTo>
                      <a:pt x="71" y="31"/>
                      <a:pt x="71" y="31"/>
                      <a:pt x="71" y="31"/>
                    </a:cubicBezTo>
                    <a:moveTo>
                      <a:pt x="72" y="29"/>
                    </a:moveTo>
                    <a:cubicBezTo>
                      <a:pt x="72" y="29"/>
                      <a:pt x="71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2" y="30"/>
                      <a:pt x="72" y="29"/>
                      <a:pt x="72" y="29"/>
                    </a:cubicBezTo>
                    <a:cubicBezTo>
                      <a:pt x="72" y="29"/>
                      <a:pt x="72" y="29"/>
                      <a:pt x="72" y="29"/>
                    </a:cubicBezTo>
                    <a:moveTo>
                      <a:pt x="73" y="27"/>
                    </a:moveTo>
                    <a:cubicBezTo>
                      <a:pt x="73" y="28"/>
                      <a:pt x="73" y="28"/>
                      <a:pt x="72" y="28"/>
                    </a:cubicBez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28"/>
                      <a:pt x="73" y="28"/>
                      <a:pt x="73" y="27"/>
                    </a:cubicBezTo>
                    <a:cubicBezTo>
                      <a:pt x="73" y="27"/>
                      <a:pt x="73" y="27"/>
                      <a:pt x="73" y="27"/>
                    </a:cubicBezTo>
                    <a:moveTo>
                      <a:pt x="74" y="26"/>
                    </a:moveTo>
                    <a:cubicBezTo>
                      <a:pt x="74" y="26"/>
                      <a:pt x="74" y="26"/>
                      <a:pt x="74" y="26"/>
                    </a:cubicBezTo>
                    <a:cubicBezTo>
                      <a:pt x="74" y="26"/>
                      <a:pt x="74" y="26"/>
                      <a:pt x="74" y="27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moveTo>
                      <a:pt x="77" y="20"/>
                    </a:moveTo>
                    <a:cubicBezTo>
                      <a:pt x="76" y="22"/>
                      <a:pt x="75" y="24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5" y="24"/>
                      <a:pt x="77" y="22"/>
                      <a:pt x="78" y="20"/>
                    </a:cubicBezTo>
                    <a:cubicBezTo>
                      <a:pt x="78" y="20"/>
                      <a:pt x="78" y="20"/>
                      <a:pt x="77" y="20"/>
                    </a:cubicBezTo>
                    <a:moveTo>
                      <a:pt x="81" y="15"/>
                    </a:moveTo>
                    <a:cubicBezTo>
                      <a:pt x="80" y="16"/>
                      <a:pt x="78" y="18"/>
                      <a:pt x="77" y="20"/>
                    </a:cubicBezTo>
                    <a:cubicBezTo>
                      <a:pt x="78" y="20"/>
                      <a:pt x="78" y="20"/>
                      <a:pt x="78" y="20"/>
                    </a:cubicBezTo>
                    <a:cubicBezTo>
                      <a:pt x="79" y="18"/>
                      <a:pt x="80" y="17"/>
                      <a:pt x="81" y="15"/>
                    </a:cubicBezTo>
                    <a:cubicBezTo>
                      <a:pt x="81" y="15"/>
                      <a:pt x="81" y="15"/>
                      <a:pt x="81" y="15"/>
                    </a:cubicBezTo>
                    <a:moveTo>
                      <a:pt x="82" y="12"/>
                    </a:moveTo>
                    <a:cubicBezTo>
                      <a:pt x="82" y="13"/>
                      <a:pt x="81" y="14"/>
                      <a:pt x="81" y="14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14"/>
                      <a:pt x="82" y="13"/>
                      <a:pt x="82" y="13"/>
                    </a:cubicBezTo>
                    <a:cubicBezTo>
                      <a:pt x="82" y="12"/>
                      <a:pt x="82" y="12"/>
                      <a:pt x="82" y="12"/>
                    </a:cubicBezTo>
                    <a:moveTo>
                      <a:pt x="82" y="12"/>
                    </a:moveTo>
                    <a:cubicBezTo>
                      <a:pt x="82" y="12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3"/>
                    </a:cubicBezTo>
                    <a:cubicBezTo>
                      <a:pt x="82" y="12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2"/>
                    </a:cubicBezTo>
                    <a:moveTo>
                      <a:pt x="83" y="11"/>
                    </a:moveTo>
                    <a:cubicBezTo>
                      <a:pt x="83" y="11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2"/>
                    </a:cubicBezTo>
                    <a:cubicBezTo>
                      <a:pt x="83" y="12"/>
                      <a:pt x="83" y="12"/>
                      <a:pt x="83" y="11"/>
                    </a:cubicBezTo>
                    <a:cubicBezTo>
                      <a:pt x="83" y="11"/>
                      <a:pt x="83" y="11"/>
                      <a:pt x="83" y="11"/>
                    </a:cubicBezTo>
                    <a:moveTo>
                      <a:pt x="84" y="10"/>
                    </a:moveTo>
                    <a:cubicBezTo>
                      <a:pt x="83" y="10"/>
                      <a:pt x="83" y="11"/>
                      <a:pt x="83" y="11"/>
                    </a:cubicBezTo>
                    <a:cubicBezTo>
                      <a:pt x="83" y="11"/>
                      <a:pt x="83" y="11"/>
                      <a:pt x="83" y="11"/>
                    </a:cubicBezTo>
                    <a:cubicBezTo>
                      <a:pt x="83" y="11"/>
                      <a:pt x="84" y="10"/>
                      <a:pt x="84" y="10"/>
                    </a:cubicBezTo>
                    <a:cubicBezTo>
                      <a:pt x="84" y="10"/>
                      <a:pt x="84" y="10"/>
                      <a:pt x="84" y="10"/>
                    </a:cubicBezTo>
                    <a:moveTo>
                      <a:pt x="88" y="3"/>
                    </a:moveTo>
                    <a:cubicBezTo>
                      <a:pt x="86" y="5"/>
                      <a:pt x="85" y="7"/>
                      <a:pt x="84" y="9"/>
                    </a:cubicBezTo>
                    <a:cubicBezTo>
                      <a:pt x="84" y="9"/>
                      <a:pt x="84" y="9"/>
                      <a:pt x="84" y="9"/>
                    </a:cubicBezTo>
                    <a:cubicBezTo>
                      <a:pt x="85" y="7"/>
                      <a:pt x="87" y="5"/>
                      <a:pt x="88" y="3"/>
                    </a:cubicBezTo>
                    <a:cubicBezTo>
                      <a:pt x="88" y="3"/>
                      <a:pt x="88" y="3"/>
                      <a:pt x="88" y="3"/>
                    </a:cubicBezTo>
                    <a:moveTo>
                      <a:pt x="88" y="2"/>
                    </a:moveTo>
                    <a:cubicBezTo>
                      <a:pt x="88" y="2"/>
                      <a:pt x="88" y="2"/>
                      <a:pt x="88" y="3"/>
                    </a:cubicBezTo>
                    <a:cubicBezTo>
                      <a:pt x="88" y="3"/>
                      <a:pt x="88" y="3"/>
                      <a:pt x="88" y="3"/>
                    </a:cubicBezTo>
                    <a:cubicBezTo>
                      <a:pt x="88" y="3"/>
                      <a:pt x="88" y="2"/>
                      <a:pt x="89" y="2"/>
                    </a:cubicBezTo>
                    <a:cubicBezTo>
                      <a:pt x="88" y="2"/>
                      <a:pt x="88" y="2"/>
                      <a:pt x="88" y="2"/>
                    </a:cubicBezTo>
                    <a:moveTo>
                      <a:pt x="88" y="2"/>
                    </a:moveTo>
                    <a:cubicBezTo>
                      <a:pt x="88" y="2"/>
                      <a:pt x="88" y="2"/>
                      <a:pt x="88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8" y="2"/>
                    </a:cubicBezTo>
                    <a:moveTo>
                      <a:pt x="90" y="0"/>
                    </a:moveTo>
                    <a:cubicBezTo>
                      <a:pt x="90" y="0"/>
                      <a:pt x="89" y="0"/>
                      <a:pt x="89" y="0"/>
                    </a:cubicBezTo>
                    <a:cubicBezTo>
                      <a:pt x="89" y="0"/>
                      <a:pt x="89" y="0"/>
                      <a:pt x="90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0" y="0"/>
                      <a:pt x="90" y="0"/>
                      <a:pt x="9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9" name="Freeform 9452"/>
              <p:cNvSpPr>
                <a:spLocks noEditPoints="1"/>
              </p:cNvSpPr>
              <p:nvPr/>
            </p:nvSpPr>
            <p:spPr bwMode="auto">
              <a:xfrm>
                <a:off x="-444" y="3405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0 w 5"/>
                  <a:gd name="T9" fmla="*/ 7 h 8"/>
                  <a:gd name="T10" fmla="*/ 5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0" name="Oval 9453"/>
              <p:cNvSpPr>
                <a:spLocks noChangeArrowheads="1"/>
              </p:cNvSpPr>
              <p:nvPr/>
            </p:nvSpPr>
            <p:spPr bwMode="auto">
              <a:xfrm>
                <a:off x="-425" y="339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1" name="Freeform 9454"/>
              <p:cNvSpPr>
                <a:spLocks noEditPoints="1"/>
              </p:cNvSpPr>
              <p:nvPr/>
            </p:nvSpPr>
            <p:spPr bwMode="auto">
              <a:xfrm>
                <a:off x="-423" y="3377"/>
                <a:ext cx="8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5 h 6"/>
                  <a:gd name="T16" fmla="*/ 0 w 3"/>
                  <a:gd name="T17" fmla="*/ 5 h 6"/>
                  <a:gd name="T18" fmla="*/ 0 w 3"/>
                  <a:gd name="T19" fmla="*/ 5 h 6"/>
                  <a:gd name="T20" fmla="*/ 3 w 3"/>
                  <a:gd name="T21" fmla="*/ 1 h 6"/>
                  <a:gd name="T22" fmla="*/ 2 w 3"/>
                  <a:gd name="T23" fmla="*/ 1 h 6"/>
                  <a:gd name="T24" fmla="*/ 3 w 3"/>
                  <a:gd name="T25" fmla="*/ 1 h 6"/>
                  <a:gd name="T26" fmla="*/ 3 w 3"/>
                  <a:gd name="T27" fmla="*/ 1 h 6"/>
                  <a:gd name="T28" fmla="*/ 3 w 3"/>
                  <a:gd name="T29" fmla="*/ 1 h 6"/>
                  <a:gd name="T30" fmla="*/ 3 w 3"/>
                  <a:gd name="T31" fmla="*/ 0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0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2" name="Freeform 9455"/>
              <p:cNvSpPr>
                <a:spLocks/>
              </p:cNvSpPr>
              <p:nvPr/>
            </p:nvSpPr>
            <p:spPr bwMode="auto">
              <a:xfrm>
                <a:off x="-404" y="335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3" name="Freeform 9456"/>
              <p:cNvSpPr>
                <a:spLocks/>
              </p:cNvSpPr>
              <p:nvPr/>
            </p:nvSpPr>
            <p:spPr bwMode="auto">
              <a:xfrm>
                <a:off x="-406" y="336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4" name="Freeform 9457"/>
              <p:cNvSpPr>
                <a:spLocks/>
              </p:cNvSpPr>
              <p:nvPr/>
            </p:nvSpPr>
            <p:spPr bwMode="auto">
              <a:xfrm>
                <a:off x="-401" y="335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5" name="Rectangle 9458"/>
              <p:cNvSpPr>
                <a:spLocks noChangeArrowheads="1"/>
              </p:cNvSpPr>
              <p:nvPr/>
            </p:nvSpPr>
            <p:spPr bwMode="auto">
              <a:xfrm>
                <a:off x="-399" y="335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6" name="Rectangle 9459"/>
              <p:cNvSpPr>
                <a:spLocks noChangeArrowheads="1"/>
              </p:cNvSpPr>
              <p:nvPr/>
            </p:nvSpPr>
            <p:spPr bwMode="auto">
              <a:xfrm>
                <a:off x="-399" y="335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7" name="Freeform 9460"/>
              <p:cNvSpPr>
                <a:spLocks/>
              </p:cNvSpPr>
              <p:nvPr/>
            </p:nvSpPr>
            <p:spPr bwMode="auto">
              <a:xfrm>
                <a:off x="-392" y="3337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8" name="Freeform 9461"/>
              <p:cNvSpPr>
                <a:spLocks noEditPoints="1"/>
              </p:cNvSpPr>
              <p:nvPr/>
            </p:nvSpPr>
            <p:spPr bwMode="auto">
              <a:xfrm>
                <a:off x="-382" y="3311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9" name="Oval 9462"/>
              <p:cNvSpPr>
                <a:spLocks noChangeArrowheads="1"/>
              </p:cNvSpPr>
              <p:nvPr/>
            </p:nvSpPr>
            <p:spPr bwMode="auto">
              <a:xfrm>
                <a:off x="-380" y="33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0" name="Freeform 9463"/>
              <p:cNvSpPr>
                <a:spLocks noEditPoints="1"/>
              </p:cNvSpPr>
              <p:nvPr/>
            </p:nvSpPr>
            <p:spPr bwMode="auto">
              <a:xfrm>
                <a:off x="-378" y="3290"/>
                <a:ext cx="17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5 w 7"/>
                  <a:gd name="T15" fmla="*/ 3 h 11"/>
                  <a:gd name="T16" fmla="*/ 5 w 7"/>
                  <a:gd name="T17" fmla="*/ 3 h 11"/>
                  <a:gd name="T18" fmla="*/ 5 w 7"/>
                  <a:gd name="T19" fmla="*/ 3 h 11"/>
                  <a:gd name="T20" fmla="*/ 5 w 7"/>
                  <a:gd name="T21" fmla="*/ 2 h 11"/>
                  <a:gd name="T22" fmla="*/ 5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5 w 7"/>
                  <a:gd name="T29" fmla="*/ 2 h 11"/>
                  <a:gd name="T30" fmla="*/ 6 w 7"/>
                  <a:gd name="T31" fmla="*/ 0 h 11"/>
                  <a:gd name="T32" fmla="*/ 5 w 7"/>
                  <a:gd name="T33" fmla="*/ 2 h 11"/>
                  <a:gd name="T34" fmla="*/ 6 w 7"/>
                  <a:gd name="T35" fmla="*/ 2 h 11"/>
                  <a:gd name="T36" fmla="*/ 7 w 7"/>
                  <a:gd name="T37" fmla="*/ 0 h 11"/>
                  <a:gd name="T38" fmla="*/ 6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1" name="Freeform 9464"/>
              <p:cNvSpPr>
                <a:spLocks/>
              </p:cNvSpPr>
              <p:nvPr/>
            </p:nvSpPr>
            <p:spPr bwMode="auto">
              <a:xfrm>
                <a:off x="-380" y="3318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2" name="Freeform 9465"/>
              <p:cNvSpPr>
                <a:spLocks noEditPoints="1"/>
              </p:cNvSpPr>
              <p:nvPr/>
            </p:nvSpPr>
            <p:spPr bwMode="auto">
              <a:xfrm>
                <a:off x="-564" y="36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3" name="Freeform 9466"/>
              <p:cNvSpPr>
                <a:spLocks noEditPoints="1"/>
              </p:cNvSpPr>
              <p:nvPr/>
            </p:nvSpPr>
            <p:spPr bwMode="auto">
              <a:xfrm>
                <a:off x="-574" y="3365"/>
                <a:ext cx="166" cy="279"/>
              </a:xfrm>
              <a:custGeom>
                <a:avLst/>
                <a:gdLst>
                  <a:gd name="T0" fmla="*/ 0 w 70"/>
                  <a:gd name="T1" fmla="*/ 118 h 118"/>
                  <a:gd name="T2" fmla="*/ 2 w 70"/>
                  <a:gd name="T3" fmla="*/ 116 h 118"/>
                  <a:gd name="T4" fmla="*/ 2 w 70"/>
                  <a:gd name="T5" fmla="*/ 114 h 118"/>
                  <a:gd name="T6" fmla="*/ 2 w 70"/>
                  <a:gd name="T7" fmla="*/ 115 h 118"/>
                  <a:gd name="T8" fmla="*/ 2 w 70"/>
                  <a:gd name="T9" fmla="*/ 114 h 118"/>
                  <a:gd name="T10" fmla="*/ 2 w 70"/>
                  <a:gd name="T11" fmla="*/ 114 h 118"/>
                  <a:gd name="T12" fmla="*/ 3 w 70"/>
                  <a:gd name="T13" fmla="*/ 113 h 118"/>
                  <a:gd name="T14" fmla="*/ 4 w 70"/>
                  <a:gd name="T15" fmla="*/ 111 h 118"/>
                  <a:gd name="T16" fmla="*/ 3 w 70"/>
                  <a:gd name="T17" fmla="*/ 112 h 118"/>
                  <a:gd name="T18" fmla="*/ 4 w 70"/>
                  <a:gd name="T19" fmla="*/ 111 h 118"/>
                  <a:gd name="T20" fmla="*/ 4 w 70"/>
                  <a:gd name="T21" fmla="*/ 111 h 118"/>
                  <a:gd name="T22" fmla="*/ 5 w 70"/>
                  <a:gd name="T23" fmla="*/ 109 h 118"/>
                  <a:gd name="T24" fmla="*/ 10 w 70"/>
                  <a:gd name="T25" fmla="*/ 101 h 118"/>
                  <a:gd name="T26" fmla="*/ 8 w 70"/>
                  <a:gd name="T27" fmla="*/ 105 h 118"/>
                  <a:gd name="T28" fmla="*/ 10 w 70"/>
                  <a:gd name="T29" fmla="*/ 101 h 118"/>
                  <a:gd name="T30" fmla="*/ 11 w 70"/>
                  <a:gd name="T31" fmla="*/ 99 h 118"/>
                  <a:gd name="T32" fmla="*/ 11 w 70"/>
                  <a:gd name="T33" fmla="*/ 99 h 118"/>
                  <a:gd name="T34" fmla="*/ 14 w 70"/>
                  <a:gd name="T35" fmla="*/ 94 h 118"/>
                  <a:gd name="T36" fmla="*/ 11 w 70"/>
                  <a:gd name="T37" fmla="*/ 99 h 118"/>
                  <a:gd name="T38" fmla="*/ 14 w 70"/>
                  <a:gd name="T39" fmla="*/ 94 h 118"/>
                  <a:gd name="T40" fmla="*/ 14 w 70"/>
                  <a:gd name="T41" fmla="*/ 93 h 118"/>
                  <a:gd name="T42" fmla="*/ 17 w 70"/>
                  <a:gd name="T43" fmla="*/ 88 h 118"/>
                  <a:gd name="T44" fmla="*/ 18 w 70"/>
                  <a:gd name="T45" fmla="*/ 86 h 118"/>
                  <a:gd name="T46" fmla="*/ 19 w 70"/>
                  <a:gd name="T47" fmla="*/ 86 h 118"/>
                  <a:gd name="T48" fmla="*/ 18 w 70"/>
                  <a:gd name="T49" fmla="*/ 86 h 118"/>
                  <a:gd name="T50" fmla="*/ 19 w 70"/>
                  <a:gd name="T51" fmla="*/ 86 h 118"/>
                  <a:gd name="T52" fmla="*/ 19 w 70"/>
                  <a:gd name="T53" fmla="*/ 86 h 118"/>
                  <a:gd name="T54" fmla="*/ 25 w 70"/>
                  <a:gd name="T55" fmla="*/ 75 h 118"/>
                  <a:gd name="T56" fmla="*/ 20 w 70"/>
                  <a:gd name="T57" fmla="*/ 84 h 118"/>
                  <a:gd name="T58" fmla="*/ 25 w 70"/>
                  <a:gd name="T59" fmla="*/ 75 h 118"/>
                  <a:gd name="T60" fmla="*/ 27 w 70"/>
                  <a:gd name="T61" fmla="*/ 72 h 118"/>
                  <a:gd name="T62" fmla="*/ 34 w 70"/>
                  <a:gd name="T63" fmla="*/ 61 h 118"/>
                  <a:gd name="T64" fmla="*/ 42 w 70"/>
                  <a:gd name="T65" fmla="*/ 47 h 118"/>
                  <a:gd name="T66" fmla="*/ 38 w 70"/>
                  <a:gd name="T67" fmla="*/ 54 h 118"/>
                  <a:gd name="T68" fmla="*/ 42 w 70"/>
                  <a:gd name="T69" fmla="*/ 47 h 118"/>
                  <a:gd name="T70" fmla="*/ 43 w 70"/>
                  <a:gd name="T71" fmla="*/ 45 h 118"/>
                  <a:gd name="T72" fmla="*/ 44 w 70"/>
                  <a:gd name="T73" fmla="*/ 44 h 118"/>
                  <a:gd name="T74" fmla="*/ 47 w 70"/>
                  <a:gd name="T75" fmla="*/ 39 h 118"/>
                  <a:gd name="T76" fmla="*/ 45 w 70"/>
                  <a:gd name="T77" fmla="*/ 42 h 118"/>
                  <a:gd name="T78" fmla="*/ 47 w 70"/>
                  <a:gd name="T79" fmla="*/ 39 h 118"/>
                  <a:gd name="T80" fmla="*/ 47 w 70"/>
                  <a:gd name="T81" fmla="*/ 38 h 118"/>
                  <a:gd name="T82" fmla="*/ 47 w 70"/>
                  <a:gd name="T83" fmla="*/ 38 h 118"/>
                  <a:gd name="T84" fmla="*/ 48 w 70"/>
                  <a:gd name="T85" fmla="*/ 36 h 118"/>
                  <a:gd name="T86" fmla="*/ 48 w 70"/>
                  <a:gd name="T87" fmla="*/ 37 h 118"/>
                  <a:gd name="T88" fmla="*/ 48 w 70"/>
                  <a:gd name="T89" fmla="*/ 36 h 118"/>
                  <a:gd name="T90" fmla="*/ 50 w 70"/>
                  <a:gd name="T91" fmla="*/ 32 h 118"/>
                  <a:gd name="T92" fmla="*/ 51 w 70"/>
                  <a:gd name="T93" fmla="*/ 32 h 118"/>
                  <a:gd name="T94" fmla="*/ 52 w 70"/>
                  <a:gd name="T95" fmla="*/ 29 h 118"/>
                  <a:gd name="T96" fmla="*/ 53 w 70"/>
                  <a:gd name="T97" fmla="*/ 30 h 118"/>
                  <a:gd name="T98" fmla="*/ 52 w 70"/>
                  <a:gd name="T99" fmla="*/ 29 h 118"/>
                  <a:gd name="T100" fmla="*/ 52 w 70"/>
                  <a:gd name="T101" fmla="*/ 29 h 118"/>
                  <a:gd name="T102" fmla="*/ 54 w 70"/>
                  <a:gd name="T103" fmla="*/ 27 h 118"/>
                  <a:gd name="T104" fmla="*/ 62 w 70"/>
                  <a:gd name="T105" fmla="*/ 13 h 118"/>
                  <a:gd name="T106" fmla="*/ 61 w 70"/>
                  <a:gd name="T107" fmla="*/ 15 h 118"/>
                  <a:gd name="T108" fmla="*/ 62 w 70"/>
                  <a:gd name="T109" fmla="*/ 13 h 118"/>
                  <a:gd name="T110" fmla="*/ 62 w 70"/>
                  <a:gd name="T111" fmla="*/ 13 h 118"/>
                  <a:gd name="T112" fmla="*/ 63 w 70"/>
                  <a:gd name="T113" fmla="*/ 13 h 118"/>
                  <a:gd name="T114" fmla="*/ 70 w 70"/>
                  <a:gd name="T115" fmla="*/ 0 h 118"/>
                  <a:gd name="T116" fmla="*/ 68 w 70"/>
                  <a:gd name="T117" fmla="*/ 3 h 118"/>
                  <a:gd name="T118" fmla="*/ 70 w 70"/>
                  <a:gd name="T11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" h="118">
                    <a:moveTo>
                      <a:pt x="2" y="116"/>
                    </a:moveTo>
                    <a:cubicBezTo>
                      <a:pt x="1" y="116"/>
                      <a:pt x="1" y="117"/>
                      <a:pt x="0" y="118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1" y="117"/>
                      <a:pt x="1" y="116"/>
                      <a:pt x="2" y="116"/>
                    </a:cubicBezTo>
                    <a:cubicBezTo>
                      <a:pt x="2" y="116"/>
                      <a:pt x="2" y="116"/>
                      <a:pt x="2" y="116"/>
                    </a:cubicBezTo>
                    <a:moveTo>
                      <a:pt x="2" y="114"/>
                    </a:moveTo>
                    <a:cubicBezTo>
                      <a:pt x="2" y="115"/>
                      <a:pt x="2" y="115"/>
                      <a:pt x="2" y="115"/>
                    </a:cubicBezTo>
                    <a:cubicBezTo>
                      <a:pt x="2" y="115"/>
                      <a:pt x="2" y="115"/>
                      <a:pt x="2" y="115"/>
                    </a:cubicBezTo>
                    <a:cubicBezTo>
                      <a:pt x="2" y="115"/>
                      <a:pt x="2" y="115"/>
                      <a:pt x="2" y="114"/>
                    </a:cubicBezTo>
                    <a:cubicBezTo>
                      <a:pt x="2" y="114"/>
                      <a:pt x="2" y="114"/>
                      <a:pt x="2" y="114"/>
                    </a:cubicBezTo>
                    <a:moveTo>
                      <a:pt x="3" y="113"/>
                    </a:moveTo>
                    <a:cubicBezTo>
                      <a:pt x="3" y="113"/>
                      <a:pt x="3" y="114"/>
                      <a:pt x="2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4"/>
                      <a:pt x="3" y="113"/>
                      <a:pt x="3" y="113"/>
                    </a:cubicBezTo>
                    <a:cubicBezTo>
                      <a:pt x="3" y="113"/>
                      <a:pt x="3" y="113"/>
                      <a:pt x="3" y="113"/>
                    </a:cubicBezTo>
                    <a:moveTo>
                      <a:pt x="4" y="111"/>
                    </a:moveTo>
                    <a:cubicBezTo>
                      <a:pt x="4" y="112"/>
                      <a:pt x="4" y="112"/>
                      <a:pt x="3" y="112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4" y="112"/>
                      <a:pt x="4" y="112"/>
                      <a:pt x="4" y="111"/>
                    </a:cubicBezTo>
                    <a:cubicBezTo>
                      <a:pt x="4" y="111"/>
                      <a:pt x="4" y="111"/>
                      <a:pt x="4" y="111"/>
                    </a:cubicBezTo>
                    <a:moveTo>
                      <a:pt x="5" y="109"/>
                    </a:moveTo>
                    <a:cubicBezTo>
                      <a:pt x="5" y="110"/>
                      <a:pt x="5" y="110"/>
                      <a:pt x="4" y="111"/>
                    </a:cubicBezTo>
                    <a:cubicBezTo>
                      <a:pt x="4" y="111"/>
                      <a:pt x="4" y="111"/>
                      <a:pt x="4" y="111"/>
                    </a:cubicBezTo>
                    <a:cubicBezTo>
                      <a:pt x="5" y="110"/>
                      <a:pt x="5" y="110"/>
                      <a:pt x="5" y="109"/>
                    </a:cubicBezTo>
                    <a:cubicBezTo>
                      <a:pt x="5" y="109"/>
                      <a:pt x="5" y="109"/>
                      <a:pt x="5" y="109"/>
                    </a:cubicBezTo>
                    <a:moveTo>
                      <a:pt x="10" y="101"/>
                    </a:moveTo>
                    <a:cubicBezTo>
                      <a:pt x="9" y="102"/>
                      <a:pt x="8" y="104"/>
                      <a:pt x="7" y="105"/>
                    </a:cubicBezTo>
                    <a:cubicBezTo>
                      <a:pt x="8" y="105"/>
                      <a:pt x="8" y="105"/>
                      <a:pt x="8" y="105"/>
                    </a:cubicBezTo>
                    <a:cubicBezTo>
                      <a:pt x="8" y="104"/>
                      <a:pt x="9" y="102"/>
                      <a:pt x="10" y="101"/>
                    </a:cubicBezTo>
                    <a:cubicBezTo>
                      <a:pt x="10" y="101"/>
                      <a:pt x="10" y="101"/>
                      <a:pt x="10" y="101"/>
                    </a:cubicBezTo>
                    <a:moveTo>
                      <a:pt x="11" y="99"/>
                    </a:move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9"/>
                      <a:pt x="11" y="100"/>
                      <a:pt x="11" y="100"/>
                    </a:cubicBezTo>
                    <a:cubicBezTo>
                      <a:pt x="11" y="100"/>
                      <a:pt x="11" y="100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moveTo>
                      <a:pt x="14" y="94"/>
                    </a:moveTo>
                    <a:cubicBezTo>
                      <a:pt x="13" y="96"/>
                      <a:pt x="12" y="97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7"/>
                      <a:pt x="13" y="96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7" y="88"/>
                    </a:moveTo>
                    <a:cubicBezTo>
                      <a:pt x="16" y="90"/>
                      <a:pt x="15" y="91"/>
                      <a:pt x="14" y="93"/>
                    </a:cubicBezTo>
                    <a:cubicBezTo>
                      <a:pt x="14" y="93"/>
                      <a:pt x="15" y="93"/>
                      <a:pt x="15" y="93"/>
                    </a:cubicBezTo>
                    <a:cubicBezTo>
                      <a:pt x="16" y="92"/>
                      <a:pt x="17" y="90"/>
                      <a:pt x="17" y="88"/>
                    </a:cubicBezTo>
                    <a:cubicBezTo>
                      <a:pt x="17" y="88"/>
                      <a:pt x="17" y="88"/>
                      <a:pt x="17" y="88"/>
                    </a:cubicBezTo>
                    <a:moveTo>
                      <a:pt x="18" y="86"/>
                    </a:moveTo>
                    <a:cubicBezTo>
                      <a:pt x="18" y="86"/>
                      <a:pt x="18" y="86"/>
                      <a:pt x="18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8" y="86"/>
                      <a:pt x="18" y="86"/>
                    </a:cubicBezTo>
                    <a:moveTo>
                      <a:pt x="19" y="86"/>
                    </a:move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moveTo>
                      <a:pt x="25" y="75"/>
                    </a:moveTo>
                    <a:cubicBezTo>
                      <a:pt x="23" y="78"/>
                      <a:pt x="22" y="81"/>
                      <a:pt x="2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22" y="81"/>
                      <a:pt x="24" y="78"/>
                      <a:pt x="26" y="75"/>
                    </a:cubicBezTo>
                    <a:cubicBezTo>
                      <a:pt x="25" y="75"/>
                      <a:pt x="25" y="75"/>
                      <a:pt x="25" y="75"/>
                    </a:cubicBezTo>
                    <a:moveTo>
                      <a:pt x="33" y="61"/>
                    </a:moveTo>
                    <a:cubicBezTo>
                      <a:pt x="31" y="65"/>
                      <a:pt x="29" y="68"/>
                      <a:pt x="27" y="72"/>
                    </a:cubicBezTo>
                    <a:cubicBezTo>
                      <a:pt x="27" y="72"/>
                      <a:pt x="27" y="72"/>
                      <a:pt x="27" y="72"/>
                    </a:cubicBezTo>
                    <a:cubicBezTo>
                      <a:pt x="29" y="69"/>
                      <a:pt x="31" y="65"/>
                      <a:pt x="34" y="61"/>
                    </a:cubicBezTo>
                    <a:cubicBezTo>
                      <a:pt x="34" y="61"/>
                      <a:pt x="33" y="61"/>
                      <a:pt x="33" y="61"/>
                    </a:cubicBezTo>
                    <a:moveTo>
                      <a:pt x="42" y="47"/>
                    </a:moveTo>
                    <a:cubicBezTo>
                      <a:pt x="40" y="49"/>
                      <a:pt x="39" y="52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9" y="52"/>
                      <a:pt x="41" y="50"/>
                      <a:pt x="42" y="47"/>
                    </a:cubicBezTo>
                    <a:cubicBezTo>
                      <a:pt x="42" y="47"/>
                      <a:pt x="42" y="47"/>
                      <a:pt x="42" y="47"/>
                    </a:cubicBezTo>
                    <a:moveTo>
                      <a:pt x="44" y="44"/>
                    </a:moveTo>
                    <a:cubicBezTo>
                      <a:pt x="43" y="44"/>
                      <a:pt x="43" y="45"/>
                      <a:pt x="43" y="45"/>
                    </a:cubicBezTo>
                    <a:cubicBezTo>
                      <a:pt x="43" y="45"/>
                      <a:pt x="43" y="45"/>
                      <a:pt x="43" y="45"/>
                    </a:cubicBezTo>
                    <a:cubicBezTo>
                      <a:pt x="43" y="45"/>
                      <a:pt x="44" y="44"/>
                      <a:pt x="44" y="44"/>
                    </a:cubicBezTo>
                    <a:cubicBezTo>
                      <a:pt x="44" y="44"/>
                      <a:pt x="44" y="44"/>
                      <a:pt x="44" y="44"/>
                    </a:cubicBezTo>
                    <a:moveTo>
                      <a:pt x="47" y="39"/>
                    </a:moveTo>
                    <a:cubicBezTo>
                      <a:pt x="46" y="40"/>
                      <a:pt x="45" y="41"/>
                      <a:pt x="45" y="42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40"/>
                      <a:pt x="47" y="39"/>
                    </a:cubicBezTo>
                    <a:cubicBezTo>
                      <a:pt x="47" y="39"/>
                      <a:pt x="47" y="39"/>
                      <a:pt x="47" y="39"/>
                    </a:cubicBezTo>
                    <a:moveTo>
                      <a:pt x="47" y="38"/>
                    </a:move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moveTo>
                      <a:pt x="48" y="36"/>
                    </a:moveTo>
                    <a:cubicBezTo>
                      <a:pt x="48" y="37"/>
                      <a:pt x="48" y="37"/>
                      <a:pt x="48" y="37"/>
                    </a:cubicBezTo>
                    <a:cubicBezTo>
                      <a:pt x="48" y="37"/>
                      <a:pt x="48" y="37"/>
                      <a:pt x="48" y="37"/>
                    </a:cubicBezTo>
                    <a:cubicBezTo>
                      <a:pt x="48" y="37"/>
                      <a:pt x="48" y="37"/>
                      <a:pt x="48" y="36"/>
                    </a:cubicBezTo>
                    <a:cubicBezTo>
                      <a:pt x="48" y="36"/>
                      <a:pt x="48" y="36"/>
                      <a:pt x="48" y="36"/>
                    </a:cubicBezTo>
                    <a:moveTo>
                      <a:pt x="51" y="32"/>
                    </a:moveTo>
                    <a:cubicBezTo>
                      <a:pt x="51" y="32"/>
                      <a:pt x="51" y="32"/>
                      <a:pt x="50" y="32"/>
                    </a:cubicBezTo>
                    <a:cubicBezTo>
                      <a:pt x="51" y="32"/>
                      <a:pt x="51" y="32"/>
                      <a:pt x="51" y="33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moveTo>
                      <a:pt x="52" y="29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30"/>
                      <a:pt x="52" y="30"/>
                      <a:pt x="53" y="30"/>
                    </a:cubicBezTo>
                    <a:cubicBezTo>
                      <a:pt x="53" y="30"/>
                      <a:pt x="53" y="30"/>
                      <a:pt x="53" y="30"/>
                    </a:cubicBezTo>
                    <a:cubicBezTo>
                      <a:pt x="52" y="29"/>
                      <a:pt x="52" y="29"/>
                      <a:pt x="52" y="29"/>
                    </a:cubicBezTo>
                    <a:moveTo>
                      <a:pt x="54" y="26"/>
                    </a:moveTo>
                    <a:cubicBezTo>
                      <a:pt x="53" y="27"/>
                      <a:pt x="53" y="28"/>
                      <a:pt x="52" y="29"/>
                    </a:cubicBezTo>
                    <a:cubicBezTo>
                      <a:pt x="52" y="29"/>
                      <a:pt x="53" y="30"/>
                      <a:pt x="53" y="30"/>
                    </a:cubicBezTo>
                    <a:cubicBezTo>
                      <a:pt x="53" y="29"/>
                      <a:pt x="54" y="28"/>
                      <a:pt x="54" y="27"/>
                    </a:cubicBezTo>
                    <a:cubicBezTo>
                      <a:pt x="54" y="26"/>
                      <a:pt x="54" y="26"/>
                      <a:pt x="54" y="26"/>
                    </a:cubicBezTo>
                    <a:moveTo>
                      <a:pt x="62" y="13"/>
                    </a:moveTo>
                    <a:cubicBezTo>
                      <a:pt x="62" y="14"/>
                      <a:pt x="61" y="14"/>
                      <a:pt x="61" y="15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2" y="14"/>
                      <a:pt x="62" y="14"/>
                      <a:pt x="63" y="13"/>
                    </a:cubicBezTo>
                    <a:cubicBezTo>
                      <a:pt x="62" y="13"/>
                      <a:pt x="62" y="13"/>
                      <a:pt x="62" y="13"/>
                    </a:cubicBezTo>
                    <a:moveTo>
                      <a:pt x="62" y="13"/>
                    </a:move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3"/>
                      <a:pt x="62" y="13"/>
                      <a:pt x="63" y="13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63" y="13"/>
                      <a:pt x="62" y="13"/>
                      <a:pt x="62" y="13"/>
                    </a:cubicBezTo>
                    <a:moveTo>
                      <a:pt x="70" y="0"/>
                    </a:moveTo>
                    <a:cubicBezTo>
                      <a:pt x="69" y="1"/>
                      <a:pt x="69" y="2"/>
                      <a:pt x="68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9" y="2"/>
                      <a:pt x="70" y="1"/>
                      <a:pt x="70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4" name="Freeform 9467"/>
              <p:cNvSpPr>
                <a:spLocks noEditPoints="1"/>
              </p:cNvSpPr>
              <p:nvPr/>
            </p:nvSpPr>
            <p:spPr bwMode="auto">
              <a:xfrm>
                <a:off x="-361" y="3115"/>
                <a:ext cx="104" cy="175"/>
              </a:xfrm>
              <a:custGeom>
                <a:avLst/>
                <a:gdLst>
                  <a:gd name="T0" fmla="*/ 0 w 44"/>
                  <a:gd name="T1" fmla="*/ 74 h 74"/>
                  <a:gd name="T2" fmla="*/ 0 w 44"/>
                  <a:gd name="T3" fmla="*/ 73 h 74"/>
                  <a:gd name="T4" fmla="*/ 4 w 44"/>
                  <a:gd name="T5" fmla="*/ 67 h 74"/>
                  <a:gd name="T6" fmla="*/ 4 w 44"/>
                  <a:gd name="T7" fmla="*/ 67 h 74"/>
                  <a:gd name="T8" fmla="*/ 4 w 44"/>
                  <a:gd name="T9" fmla="*/ 67 h 74"/>
                  <a:gd name="T10" fmla="*/ 8 w 44"/>
                  <a:gd name="T11" fmla="*/ 59 h 74"/>
                  <a:gd name="T12" fmla="*/ 8 w 44"/>
                  <a:gd name="T13" fmla="*/ 60 h 74"/>
                  <a:gd name="T14" fmla="*/ 8 w 44"/>
                  <a:gd name="T15" fmla="*/ 59 h 74"/>
                  <a:gd name="T16" fmla="*/ 9 w 44"/>
                  <a:gd name="T17" fmla="*/ 58 h 74"/>
                  <a:gd name="T18" fmla="*/ 9 w 44"/>
                  <a:gd name="T19" fmla="*/ 58 h 74"/>
                  <a:gd name="T20" fmla="*/ 12 w 44"/>
                  <a:gd name="T21" fmla="*/ 53 h 74"/>
                  <a:gd name="T22" fmla="*/ 12 w 44"/>
                  <a:gd name="T23" fmla="*/ 54 h 74"/>
                  <a:gd name="T24" fmla="*/ 12 w 44"/>
                  <a:gd name="T25" fmla="*/ 53 h 74"/>
                  <a:gd name="T26" fmla="*/ 13 w 44"/>
                  <a:gd name="T27" fmla="*/ 52 h 74"/>
                  <a:gd name="T28" fmla="*/ 13 w 44"/>
                  <a:gd name="T29" fmla="*/ 51 h 74"/>
                  <a:gd name="T30" fmla="*/ 14 w 44"/>
                  <a:gd name="T31" fmla="*/ 49 h 74"/>
                  <a:gd name="T32" fmla="*/ 14 w 44"/>
                  <a:gd name="T33" fmla="*/ 51 h 74"/>
                  <a:gd name="T34" fmla="*/ 14 w 44"/>
                  <a:gd name="T35" fmla="*/ 49 h 74"/>
                  <a:gd name="T36" fmla="*/ 14 w 44"/>
                  <a:gd name="T37" fmla="*/ 49 h 74"/>
                  <a:gd name="T38" fmla="*/ 15 w 44"/>
                  <a:gd name="T39" fmla="*/ 49 h 74"/>
                  <a:gd name="T40" fmla="*/ 16 w 44"/>
                  <a:gd name="T41" fmla="*/ 47 h 74"/>
                  <a:gd name="T42" fmla="*/ 16 w 44"/>
                  <a:gd name="T43" fmla="*/ 48 h 74"/>
                  <a:gd name="T44" fmla="*/ 16 w 44"/>
                  <a:gd name="T45" fmla="*/ 47 h 74"/>
                  <a:gd name="T46" fmla="*/ 21 w 44"/>
                  <a:gd name="T47" fmla="*/ 39 h 74"/>
                  <a:gd name="T48" fmla="*/ 23 w 44"/>
                  <a:gd name="T49" fmla="*/ 35 h 74"/>
                  <a:gd name="T50" fmla="*/ 28 w 44"/>
                  <a:gd name="T51" fmla="*/ 27 h 74"/>
                  <a:gd name="T52" fmla="*/ 26 w 44"/>
                  <a:gd name="T53" fmla="*/ 31 h 74"/>
                  <a:gd name="T54" fmla="*/ 28 w 44"/>
                  <a:gd name="T55" fmla="*/ 27 h 74"/>
                  <a:gd name="T56" fmla="*/ 34 w 44"/>
                  <a:gd name="T57" fmla="*/ 17 h 74"/>
                  <a:gd name="T58" fmla="*/ 38 w 44"/>
                  <a:gd name="T59" fmla="*/ 11 h 74"/>
                  <a:gd name="T60" fmla="*/ 44 w 44"/>
                  <a:gd name="T61" fmla="*/ 0 h 74"/>
                  <a:gd name="T62" fmla="*/ 40 w 44"/>
                  <a:gd name="T63" fmla="*/ 7 h 74"/>
                  <a:gd name="T64" fmla="*/ 44 w 44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74">
                    <a:moveTo>
                      <a:pt x="0" y="73"/>
                    </a:moveTo>
                    <a:cubicBezTo>
                      <a:pt x="0" y="73"/>
                      <a:pt x="0" y="73"/>
                      <a:pt x="0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4"/>
                      <a:pt x="0" y="74"/>
                      <a:pt x="0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4" y="67"/>
                    </a:move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moveTo>
                      <a:pt x="8" y="59"/>
                    </a:moveTo>
                    <a:cubicBezTo>
                      <a:pt x="8" y="59"/>
                      <a:pt x="8" y="59"/>
                      <a:pt x="8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9" y="60"/>
                      <a:pt x="9" y="60"/>
                      <a:pt x="9" y="59"/>
                    </a:cubicBezTo>
                    <a:cubicBezTo>
                      <a:pt x="9" y="59"/>
                      <a:pt x="8" y="59"/>
                      <a:pt x="8" y="59"/>
                    </a:cubicBezTo>
                    <a:moveTo>
                      <a:pt x="9" y="58"/>
                    </a:move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9"/>
                      <a:pt x="9" y="59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9" y="58"/>
                    </a:cubicBezTo>
                    <a:moveTo>
                      <a:pt x="12" y="53"/>
                    </a:moveTo>
                    <a:cubicBezTo>
                      <a:pt x="12" y="54"/>
                      <a:pt x="12" y="54"/>
                      <a:pt x="11" y="54"/>
                    </a:cubicBezTo>
                    <a:cubicBezTo>
                      <a:pt x="11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3"/>
                    </a:cubicBezTo>
                    <a:cubicBezTo>
                      <a:pt x="12" y="53"/>
                      <a:pt x="12" y="53"/>
                      <a:pt x="12" y="53"/>
                    </a:cubicBezTo>
                    <a:moveTo>
                      <a:pt x="13" y="51"/>
                    </a:move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2"/>
                      <a:pt x="13" y="52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moveTo>
                      <a:pt x="14" y="49"/>
                    </a:moveTo>
                    <a:cubicBezTo>
                      <a:pt x="14" y="50"/>
                      <a:pt x="14" y="50"/>
                      <a:pt x="14" y="51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4" y="50"/>
                      <a:pt x="14" y="50"/>
                      <a:pt x="15" y="50"/>
                    </a:cubicBezTo>
                    <a:cubicBezTo>
                      <a:pt x="14" y="50"/>
                      <a:pt x="14" y="50"/>
                      <a:pt x="14" y="49"/>
                    </a:cubicBezTo>
                    <a:moveTo>
                      <a:pt x="15" y="49"/>
                    </a:moveTo>
                    <a:cubicBezTo>
                      <a:pt x="15" y="49"/>
                      <a:pt x="15" y="49"/>
                      <a:pt x="14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moveTo>
                      <a:pt x="16" y="47"/>
                    </a:moveTo>
                    <a:cubicBezTo>
                      <a:pt x="16" y="47"/>
                      <a:pt x="16" y="47"/>
                      <a:pt x="15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7"/>
                      <a:pt x="16" y="47"/>
                      <a:pt x="16" y="47"/>
                    </a:cubicBezTo>
                    <a:cubicBezTo>
                      <a:pt x="16" y="47"/>
                      <a:pt x="16" y="47"/>
                      <a:pt x="16" y="47"/>
                    </a:cubicBezTo>
                    <a:moveTo>
                      <a:pt x="23" y="35"/>
                    </a:moveTo>
                    <a:cubicBezTo>
                      <a:pt x="22" y="36"/>
                      <a:pt x="22" y="37"/>
                      <a:pt x="21" y="39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2" y="38"/>
                      <a:pt x="23" y="36"/>
                      <a:pt x="23" y="35"/>
                    </a:cubicBezTo>
                    <a:cubicBezTo>
                      <a:pt x="23" y="35"/>
                      <a:pt x="23" y="35"/>
                      <a:pt x="23" y="35"/>
                    </a:cubicBezTo>
                    <a:moveTo>
                      <a:pt x="28" y="27"/>
                    </a:moveTo>
                    <a:cubicBezTo>
                      <a:pt x="27" y="28"/>
                      <a:pt x="27" y="29"/>
                      <a:pt x="26" y="30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7" y="29"/>
                      <a:pt x="28" y="28"/>
                      <a:pt x="28" y="27"/>
                    </a:cubicBezTo>
                    <a:cubicBezTo>
                      <a:pt x="28" y="27"/>
                      <a:pt x="28" y="27"/>
                      <a:pt x="28" y="27"/>
                    </a:cubicBezTo>
                    <a:moveTo>
                      <a:pt x="37" y="11"/>
                    </a:moveTo>
                    <a:cubicBezTo>
                      <a:pt x="36" y="13"/>
                      <a:pt x="35" y="15"/>
                      <a:pt x="34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5" y="15"/>
                      <a:pt x="37" y="13"/>
                      <a:pt x="38" y="11"/>
                    </a:cubicBezTo>
                    <a:cubicBezTo>
                      <a:pt x="37" y="11"/>
                      <a:pt x="37" y="11"/>
                      <a:pt x="37" y="11"/>
                    </a:cubicBezTo>
                    <a:moveTo>
                      <a:pt x="44" y="0"/>
                    </a:moveTo>
                    <a:cubicBezTo>
                      <a:pt x="43" y="2"/>
                      <a:pt x="41" y="5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2" y="5"/>
                      <a:pt x="43" y="3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5" name="Freeform 9468"/>
              <p:cNvSpPr>
                <a:spLocks noEditPoints="1"/>
              </p:cNvSpPr>
              <p:nvPr/>
            </p:nvSpPr>
            <p:spPr bwMode="auto">
              <a:xfrm>
                <a:off x="-319" y="3103"/>
                <a:ext cx="69" cy="111"/>
              </a:xfrm>
              <a:custGeom>
                <a:avLst/>
                <a:gdLst>
                  <a:gd name="T0" fmla="*/ 3 w 29"/>
                  <a:gd name="T1" fmla="*/ 43 h 47"/>
                  <a:gd name="T2" fmla="*/ 0 w 29"/>
                  <a:gd name="T3" fmla="*/ 47 h 47"/>
                  <a:gd name="T4" fmla="*/ 3 w 29"/>
                  <a:gd name="T5" fmla="*/ 43 h 47"/>
                  <a:gd name="T6" fmla="*/ 3 w 29"/>
                  <a:gd name="T7" fmla="*/ 43 h 47"/>
                  <a:gd name="T8" fmla="*/ 7 w 29"/>
                  <a:gd name="T9" fmla="*/ 35 h 47"/>
                  <a:gd name="T10" fmla="*/ 5 w 29"/>
                  <a:gd name="T11" fmla="*/ 40 h 47"/>
                  <a:gd name="T12" fmla="*/ 5 w 29"/>
                  <a:gd name="T13" fmla="*/ 40 h 47"/>
                  <a:gd name="T14" fmla="*/ 7 w 29"/>
                  <a:gd name="T15" fmla="*/ 35 h 47"/>
                  <a:gd name="T16" fmla="*/ 7 w 29"/>
                  <a:gd name="T17" fmla="*/ 35 h 47"/>
                  <a:gd name="T18" fmla="*/ 16 w 29"/>
                  <a:gd name="T19" fmla="*/ 22 h 47"/>
                  <a:gd name="T20" fmla="*/ 10 w 29"/>
                  <a:gd name="T21" fmla="*/ 31 h 47"/>
                  <a:gd name="T22" fmla="*/ 10 w 29"/>
                  <a:gd name="T23" fmla="*/ 31 h 47"/>
                  <a:gd name="T24" fmla="*/ 16 w 29"/>
                  <a:gd name="T25" fmla="*/ 22 h 47"/>
                  <a:gd name="T26" fmla="*/ 16 w 29"/>
                  <a:gd name="T27" fmla="*/ 22 h 47"/>
                  <a:gd name="T28" fmla="*/ 21 w 29"/>
                  <a:gd name="T29" fmla="*/ 12 h 47"/>
                  <a:gd name="T30" fmla="*/ 19 w 29"/>
                  <a:gd name="T31" fmla="*/ 16 h 47"/>
                  <a:gd name="T32" fmla="*/ 19 w 29"/>
                  <a:gd name="T33" fmla="*/ 16 h 47"/>
                  <a:gd name="T34" fmla="*/ 22 w 29"/>
                  <a:gd name="T35" fmla="*/ 12 h 47"/>
                  <a:gd name="T36" fmla="*/ 21 w 29"/>
                  <a:gd name="T37" fmla="*/ 12 h 47"/>
                  <a:gd name="T38" fmla="*/ 29 w 29"/>
                  <a:gd name="T39" fmla="*/ 0 h 47"/>
                  <a:gd name="T40" fmla="*/ 29 w 29"/>
                  <a:gd name="T41" fmla="*/ 0 h 47"/>
                  <a:gd name="T42" fmla="*/ 26 w 29"/>
                  <a:gd name="T43" fmla="*/ 5 h 47"/>
                  <a:gd name="T44" fmla="*/ 26 w 29"/>
                  <a:gd name="T45" fmla="*/ 5 h 47"/>
                  <a:gd name="T46" fmla="*/ 29 w 29"/>
                  <a:gd name="T47" fmla="*/ 0 h 47"/>
                  <a:gd name="T48" fmla="*/ 29 w 29"/>
                  <a:gd name="T4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7">
                    <a:moveTo>
                      <a:pt x="3" y="43"/>
                    </a:moveTo>
                    <a:cubicBezTo>
                      <a:pt x="2" y="45"/>
                      <a:pt x="1" y="46"/>
                      <a:pt x="0" y="47"/>
                    </a:cubicBezTo>
                    <a:cubicBezTo>
                      <a:pt x="1" y="46"/>
                      <a:pt x="2" y="45"/>
                      <a:pt x="3" y="43"/>
                    </a:cubicBezTo>
                    <a:cubicBezTo>
                      <a:pt x="3" y="43"/>
                      <a:pt x="3" y="43"/>
                      <a:pt x="3" y="43"/>
                    </a:cubicBezTo>
                    <a:moveTo>
                      <a:pt x="7" y="35"/>
                    </a:moveTo>
                    <a:cubicBezTo>
                      <a:pt x="7" y="37"/>
                      <a:pt x="6" y="38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8"/>
                      <a:pt x="7" y="37"/>
                      <a:pt x="7" y="35"/>
                    </a:cubicBezTo>
                    <a:cubicBezTo>
                      <a:pt x="7" y="35"/>
                      <a:pt x="7" y="35"/>
                      <a:pt x="7" y="35"/>
                    </a:cubicBezTo>
                    <a:moveTo>
                      <a:pt x="16" y="22"/>
                    </a:moveTo>
                    <a:cubicBezTo>
                      <a:pt x="14" y="25"/>
                      <a:pt x="12" y="28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2" y="28"/>
                      <a:pt x="14" y="25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1" y="12"/>
                    </a:moveTo>
                    <a:cubicBezTo>
                      <a:pt x="21" y="13"/>
                      <a:pt x="20" y="15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20" y="15"/>
                      <a:pt x="21" y="13"/>
                      <a:pt x="22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29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28" y="2"/>
                      <a:pt x="27" y="3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6" name="Freeform 9469"/>
              <p:cNvSpPr>
                <a:spLocks noEditPoints="1"/>
              </p:cNvSpPr>
              <p:nvPr/>
            </p:nvSpPr>
            <p:spPr bwMode="auto">
              <a:xfrm>
                <a:off x="-311" y="3115"/>
                <a:ext cx="54" cy="90"/>
              </a:xfrm>
              <a:custGeom>
                <a:avLst/>
                <a:gdLst>
                  <a:gd name="T0" fmla="*/ 2 w 23"/>
                  <a:gd name="T1" fmla="*/ 35 h 38"/>
                  <a:gd name="T2" fmla="*/ 0 w 23"/>
                  <a:gd name="T3" fmla="*/ 38 h 38"/>
                  <a:gd name="T4" fmla="*/ 0 w 23"/>
                  <a:gd name="T5" fmla="*/ 38 h 38"/>
                  <a:gd name="T6" fmla="*/ 2 w 23"/>
                  <a:gd name="T7" fmla="*/ 35 h 38"/>
                  <a:gd name="T8" fmla="*/ 2 w 23"/>
                  <a:gd name="T9" fmla="*/ 35 h 38"/>
                  <a:gd name="T10" fmla="*/ 7 w 23"/>
                  <a:gd name="T11" fmla="*/ 26 h 38"/>
                  <a:gd name="T12" fmla="*/ 4 w 23"/>
                  <a:gd name="T13" fmla="*/ 30 h 38"/>
                  <a:gd name="T14" fmla="*/ 4 w 23"/>
                  <a:gd name="T15" fmla="*/ 30 h 38"/>
                  <a:gd name="T16" fmla="*/ 7 w 23"/>
                  <a:gd name="T17" fmla="*/ 26 h 38"/>
                  <a:gd name="T18" fmla="*/ 7 w 23"/>
                  <a:gd name="T19" fmla="*/ 26 h 38"/>
                  <a:gd name="T20" fmla="*/ 12 w 23"/>
                  <a:gd name="T21" fmla="*/ 14 h 38"/>
                  <a:gd name="T22" fmla="*/ 12 w 23"/>
                  <a:gd name="T23" fmla="*/ 14 h 38"/>
                  <a:gd name="T24" fmla="*/ 12 w 23"/>
                  <a:gd name="T25" fmla="*/ 14 h 38"/>
                  <a:gd name="T26" fmla="*/ 16 w 23"/>
                  <a:gd name="T27" fmla="*/ 11 h 38"/>
                  <a:gd name="T28" fmla="*/ 16 w 23"/>
                  <a:gd name="T29" fmla="*/ 11 h 38"/>
                  <a:gd name="T30" fmla="*/ 13 w 23"/>
                  <a:gd name="T31" fmla="*/ 17 h 38"/>
                  <a:gd name="T32" fmla="*/ 13 w 23"/>
                  <a:gd name="T33" fmla="*/ 17 h 38"/>
                  <a:gd name="T34" fmla="*/ 16 w 23"/>
                  <a:gd name="T35" fmla="*/ 11 h 38"/>
                  <a:gd name="T36" fmla="*/ 16 w 23"/>
                  <a:gd name="T37" fmla="*/ 11 h 38"/>
                  <a:gd name="T38" fmla="*/ 23 w 23"/>
                  <a:gd name="T39" fmla="*/ 0 h 38"/>
                  <a:gd name="T40" fmla="*/ 18 w 23"/>
                  <a:gd name="T41" fmla="*/ 7 h 38"/>
                  <a:gd name="T42" fmla="*/ 19 w 23"/>
                  <a:gd name="T43" fmla="*/ 7 h 38"/>
                  <a:gd name="T44" fmla="*/ 21 w 23"/>
                  <a:gd name="T45" fmla="*/ 3 h 38"/>
                  <a:gd name="T46" fmla="*/ 23 w 23"/>
                  <a:gd name="T47" fmla="*/ 0 h 38"/>
                  <a:gd name="T48" fmla="*/ 23 w 23"/>
                  <a:gd name="T4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" h="38">
                    <a:moveTo>
                      <a:pt x="2" y="35"/>
                    </a:moveTo>
                    <a:cubicBezTo>
                      <a:pt x="1" y="36"/>
                      <a:pt x="0" y="37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1" y="36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moveTo>
                      <a:pt x="7" y="26"/>
                    </a:moveTo>
                    <a:cubicBezTo>
                      <a:pt x="6" y="28"/>
                      <a:pt x="5" y="29"/>
                      <a:pt x="4" y="30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5" y="29"/>
                      <a:pt x="6" y="28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moveTo>
                      <a:pt x="12" y="14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5"/>
                      <a:pt x="15" y="13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23" y="0"/>
                    </a:moveTo>
                    <a:cubicBezTo>
                      <a:pt x="21" y="2"/>
                      <a:pt x="20" y="5"/>
                      <a:pt x="18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6"/>
                      <a:pt x="20" y="4"/>
                      <a:pt x="21" y="3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7" name="Freeform 9470"/>
              <p:cNvSpPr>
                <a:spLocks noEditPoints="1"/>
              </p:cNvSpPr>
              <p:nvPr/>
            </p:nvSpPr>
            <p:spPr bwMode="auto">
              <a:xfrm>
                <a:off x="-347" y="3221"/>
                <a:ext cx="17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1 h 11"/>
                  <a:gd name="T4" fmla="*/ 0 w 7"/>
                  <a:gd name="T5" fmla="*/ 11 h 11"/>
                  <a:gd name="T6" fmla="*/ 1 w 7"/>
                  <a:gd name="T7" fmla="*/ 11 h 11"/>
                  <a:gd name="T8" fmla="*/ 0 w 7"/>
                  <a:gd name="T9" fmla="*/ 10 h 11"/>
                  <a:gd name="T10" fmla="*/ 1 w 7"/>
                  <a:gd name="T11" fmla="*/ 9 h 11"/>
                  <a:gd name="T12" fmla="*/ 1 w 7"/>
                  <a:gd name="T13" fmla="*/ 10 h 11"/>
                  <a:gd name="T14" fmla="*/ 1 w 7"/>
                  <a:gd name="T15" fmla="*/ 10 h 11"/>
                  <a:gd name="T16" fmla="*/ 1 w 7"/>
                  <a:gd name="T17" fmla="*/ 10 h 11"/>
                  <a:gd name="T18" fmla="*/ 1 w 7"/>
                  <a:gd name="T19" fmla="*/ 9 h 11"/>
                  <a:gd name="T20" fmla="*/ 2 w 7"/>
                  <a:gd name="T21" fmla="*/ 7 h 11"/>
                  <a:gd name="T22" fmla="*/ 2 w 7"/>
                  <a:gd name="T23" fmla="*/ 9 h 11"/>
                  <a:gd name="T24" fmla="*/ 2 w 7"/>
                  <a:gd name="T25" fmla="*/ 9 h 11"/>
                  <a:gd name="T26" fmla="*/ 2 w 7"/>
                  <a:gd name="T27" fmla="*/ 8 h 11"/>
                  <a:gd name="T28" fmla="*/ 2 w 7"/>
                  <a:gd name="T29" fmla="*/ 7 h 11"/>
                  <a:gd name="T30" fmla="*/ 4 w 7"/>
                  <a:gd name="T31" fmla="*/ 5 h 11"/>
                  <a:gd name="T32" fmla="*/ 3 w 7"/>
                  <a:gd name="T33" fmla="*/ 7 h 11"/>
                  <a:gd name="T34" fmla="*/ 3 w 7"/>
                  <a:gd name="T35" fmla="*/ 7 h 11"/>
                  <a:gd name="T36" fmla="*/ 4 w 7"/>
                  <a:gd name="T37" fmla="*/ 5 h 11"/>
                  <a:gd name="T38" fmla="*/ 4 w 7"/>
                  <a:gd name="T39" fmla="*/ 5 h 11"/>
                  <a:gd name="T40" fmla="*/ 5 w 7"/>
                  <a:gd name="T41" fmla="*/ 4 h 11"/>
                  <a:gd name="T42" fmla="*/ 4 w 7"/>
                  <a:gd name="T43" fmla="*/ 4 h 11"/>
                  <a:gd name="T44" fmla="*/ 4 w 7"/>
                  <a:gd name="T45" fmla="*/ 4 h 11"/>
                  <a:gd name="T46" fmla="*/ 5 w 7"/>
                  <a:gd name="T47" fmla="*/ 4 h 11"/>
                  <a:gd name="T48" fmla="*/ 5 w 7"/>
                  <a:gd name="T49" fmla="*/ 4 h 11"/>
                  <a:gd name="T50" fmla="*/ 5 w 7"/>
                  <a:gd name="T51" fmla="*/ 2 h 11"/>
                  <a:gd name="T52" fmla="*/ 5 w 7"/>
                  <a:gd name="T53" fmla="*/ 3 h 11"/>
                  <a:gd name="T54" fmla="*/ 5 w 7"/>
                  <a:gd name="T55" fmla="*/ 3 h 11"/>
                  <a:gd name="T56" fmla="*/ 6 w 7"/>
                  <a:gd name="T57" fmla="*/ 2 h 11"/>
                  <a:gd name="T58" fmla="*/ 5 w 7"/>
                  <a:gd name="T59" fmla="*/ 2 h 11"/>
                  <a:gd name="T60" fmla="*/ 6 w 7"/>
                  <a:gd name="T61" fmla="*/ 1 h 11"/>
                  <a:gd name="T62" fmla="*/ 6 w 7"/>
                  <a:gd name="T63" fmla="*/ 2 h 11"/>
                  <a:gd name="T64" fmla="*/ 6 w 7"/>
                  <a:gd name="T65" fmla="*/ 2 h 11"/>
                  <a:gd name="T66" fmla="*/ 7 w 7"/>
                  <a:gd name="T67" fmla="*/ 1 h 11"/>
                  <a:gd name="T68" fmla="*/ 6 w 7"/>
                  <a:gd name="T69" fmla="*/ 1 h 11"/>
                  <a:gd name="T70" fmla="*/ 7 w 7"/>
                  <a:gd name="T71" fmla="*/ 0 h 11"/>
                  <a:gd name="T72" fmla="*/ 7 w 7"/>
                  <a:gd name="T73" fmla="*/ 0 h 11"/>
                  <a:gd name="T74" fmla="*/ 7 w 7"/>
                  <a:gd name="T75" fmla="*/ 0 h 11"/>
                  <a:gd name="T76" fmla="*/ 7 w 7"/>
                  <a:gd name="T7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0" y="10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moveTo>
                      <a:pt x="2" y="7"/>
                    </a:moveTo>
                    <a:cubicBezTo>
                      <a:pt x="2" y="8"/>
                      <a:pt x="2" y="8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moveTo>
                      <a:pt x="4" y="5"/>
                    </a:moveTo>
                    <a:cubicBezTo>
                      <a:pt x="3" y="6"/>
                      <a:pt x="3" y="6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5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moveTo>
                      <a:pt x="6" y="1"/>
                    </a:moveTo>
                    <a:cubicBezTo>
                      <a:pt x="6" y="1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8" name="Freeform 9471"/>
              <p:cNvSpPr>
                <a:spLocks noEditPoints="1"/>
              </p:cNvSpPr>
              <p:nvPr/>
            </p:nvSpPr>
            <p:spPr bwMode="auto">
              <a:xfrm>
                <a:off x="-347" y="3242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1 h 2"/>
                  <a:gd name="T4" fmla="*/ 1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2 w 2"/>
                  <a:gd name="T11" fmla="*/ 0 h 2"/>
                  <a:gd name="T12" fmla="*/ 1 w 2"/>
                  <a:gd name="T13" fmla="*/ 0 h 2"/>
                  <a:gd name="T14" fmla="*/ 1 w 2"/>
                  <a:gd name="T15" fmla="*/ 1 h 2"/>
                  <a:gd name="T16" fmla="*/ 2 w 2"/>
                  <a:gd name="T17" fmla="*/ 0 h 2"/>
                  <a:gd name="T18" fmla="*/ 2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9" name="Freeform 9472"/>
              <p:cNvSpPr>
                <a:spLocks noEditPoints="1"/>
              </p:cNvSpPr>
              <p:nvPr/>
            </p:nvSpPr>
            <p:spPr bwMode="auto">
              <a:xfrm>
                <a:off x="-356" y="3250"/>
                <a:ext cx="9" cy="14"/>
              </a:xfrm>
              <a:custGeom>
                <a:avLst/>
                <a:gdLst>
                  <a:gd name="T0" fmla="*/ 1 w 4"/>
                  <a:gd name="T1" fmla="*/ 3 h 6"/>
                  <a:gd name="T2" fmla="*/ 0 w 4"/>
                  <a:gd name="T3" fmla="*/ 5 h 6"/>
                  <a:gd name="T4" fmla="*/ 0 w 4"/>
                  <a:gd name="T5" fmla="*/ 6 h 6"/>
                  <a:gd name="T6" fmla="*/ 2 w 4"/>
                  <a:gd name="T7" fmla="*/ 4 h 6"/>
                  <a:gd name="T8" fmla="*/ 1 w 4"/>
                  <a:gd name="T9" fmla="*/ 3 h 6"/>
                  <a:gd name="T10" fmla="*/ 3 w 4"/>
                  <a:gd name="T11" fmla="*/ 1 h 6"/>
                  <a:gd name="T12" fmla="*/ 3 w 4"/>
                  <a:gd name="T13" fmla="*/ 1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3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4"/>
                      <a:pt x="1" y="3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0" name="Freeform 9473"/>
              <p:cNvSpPr>
                <a:spLocks noEditPoints="1"/>
              </p:cNvSpPr>
              <p:nvPr/>
            </p:nvSpPr>
            <p:spPr bwMode="auto">
              <a:xfrm>
                <a:off x="-359" y="3252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7 h 7"/>
                  <a:gd name="T4" fmla="*/ 0 w 4"/>
                  <a:gd name="T5" fmla="*/ 7 h 7"/>
                  <a:gd name="T6" fmla="*/ 1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3 h 7"/>
                  <a:gd name="T16" fmla="*/ 4 w 4"/>
                  <a:gd name="T17" fmla="*/ 1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1" name="Freeform 9474"/>
              <p:cNvSpPr>
                <a:spLocks noEditPoints="1"/>
              </p:cNvSpPr>
              <p:nvPr/>
            </p:nvSpPr>
            <p:spPr bwMode="auto">
              <a:xfrm>
                <a:off x="-368" y="3268"/>
                <a:ext cx="9" cy="15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4 w 4"/>
                  <a:gd name="T11" fmla="*/ 0 h 6"/>
                  <a:gd name="T12" fmla="*/ 0 w 4"/>
                  <a:gd name="T13" fmla="*/ 6 h 6"/>
                  <a:gd name="T14" fmla="*/ 0 w 4"/>
                  <a:gd name="T15" fmla="*/ 6 h 6"/>
                  <a:gd name="T16" fmla="*/ 1 w 4"/>
                  <a:gd name="T17" fmla="*/ 4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2" name="Oval 9475"/>
              <p:cNvSpPr>
                <a:spLocks noChangeArrowheads="1"/>
              </p:cNvSpPr>
              <p:nvPr/>
            </p:nvSpPr>
            <p:spPr bwMode="auto">
              <a:xfrm>
                <a:off x="-35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3" name="Oval 9476"/>
              <p:cNvSpPr>
                <a:spLocks noChangeArrowheads="1"/>
              </p:cNvSpPr>
              <p:nvPr/>
            </p:nvSpPr>
            <p:spPr bwMode="auto">
              <a:xfrm>
                <a:off x="-368" y="328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4" name="Freeform 9477"/>
              <p:cNvSpPr>
                <a:spLocks noEditPoints="1"/>
              </p:cNvSpPr>
              <p:nvPr/>
            </p:nvSpPr>
            <p:spPr bwMode="auto">
              <a:xfrm>
                <a:off x="-401" y="3283"/>
                <a:ext cx="33" cy="56"/>
              </a:xfrm>
              <a:custGeom>
                <a:avLst/>
                <a:gdLst>
                  <a:gd name="T0" fmla="*/ 1 w 14"/>
                  <a:gd name="T1" fmla="*/ 21 h 24"/>
                  <a:gd name="T2" fmla="*/ 0 w 14"/>
                  <a:gd name="T3" fmla="*/ 24 h 24"/>
                  <a:gd name="T4" fmla="*/ 1 w 14"/>
                  <a:gd name="T5" fmla="*/ 21 h 24"/>
                  <a:gd name="T6" fmla="*/ 1 w 14"/>
                  <a:gd name="T7" fmla="*/ 21 h 24"/>
                  <a:gd name="T8" fmla="*/ 4 w 14"/>
                  <a:gd name="T9" fmla="*/ 16 h 24"/>
                  <a:gd name="T10" fmla="*/ 1 w 14"/>
                  <a:gd name="T11" fmla="*/ 21 h 24"/>
                  <a:gd name="T12" fmla="*/ 1 w 14"/>
                  <a:gd name="T13" fmla="*/ 21 h 24"/>
                  <a:gd name="T14" fmla="*/ 3 w 14"/>
                  <a:gd name="T15" fmla="*/ 18 h 24"/>
                  <a:gd name="T16" fmla="*/ 4 w 14"/>
                  <a:gd name="T17" fmla="*/ 16 h 24"/>
                  <a:gd name="T18" fmla="*/ 4 w 14"/>
                  <a:gd name="T19" fmla="*/ 16 h 24"/>
                  <a:gd name="T20" fmla="*/ 6 w 14"/>
                  <a:gd name="T21" fmla="*/ 13 h 24"/>
                  <a:gd name="T22" fmla="*/ 4 w 14"/>
                  <a:gd name="T23" fmla="*/ 15 h 24"/>
                  <a:gd name="T24" fmla="*/ 5 w 14"/>
                  <a:gd name="T25" fmla="*/ 16 h 24"/>
                  <a:gd name="T26" fmla="*/ 6 w 14"/>
                  <a:gd name="T27" fmla="*/ 13 h 24"/>
                  <a:gd name="T28" fmla="*/ 6 w 14"/>
                  <a:gd name="T29" fmla="*/ 13 h 24"/>
                  <a:gd name="T30" fmla="*/ 6 w 14"/>
                  <a:gd name="T31" fmla="*/ 13 h 24"/>
                  <a:gd name="T32" fmla="*/ 6 w 14"/>
                  <a:gd name="T33" fmla="*/ 13 h 24"/>
                  <a:gd name="T34" fmla="*/ 6 w 14"/>
                  <a:gd name="T35" fmla="*/ 13 h 24"/>
                  <a:gd name="T36" fmla="*/ 6 w 14"/>
                  <a:gd name="T37" fmla="*/ 13 h 24"/>
                  <a:gd name="T38" fmla="*/ 6 w 14"/>
                  <a:gd name="T39" fmla="*/ 13 h 24"/>
                  <a:gd name="T40" fmla="*/ 6 w 14"/>
                  <a:gd name="T41" fmla="*/ 12 h 24"/>
                  <a:gd name="T42" fmla="*/ 6 w 14"/>
                  <a:gd name="T43" fmla="*/ 13 h 24"/>
                  <a:gd name="T44" fmla="*/ 6 w 14"/>
                  <a:gd name="T45" fmla="*/ 13 h 24"/>
                  <a:gd name="T46" fmla="*/ 7 w 14"/>
                  <a:gd name="T47" fmla="*/ 12 h 24"/>
                  <a:gd name="T48" fmla="*/ 6 w 14"/>
                  <a:gd name="T49" fmla="*/ 12 h 24"/>
                  <a:gd name="T50" fmla="*/ 7 w 14"/>
                  <a:gd name="T51" fmla="*/ 11 h 24"/>
                  <a:gd name="T52" fmla="*/ 6 w 14"/>
                  <a:gd name="T53" fmla="*/ 12 h 24"/>
                  <a:gd name="T54" fmla="*/ 7 w 14"/>
                  <a:gd name="T55" fmla="*/ 12 h 24"/>
                  <a:gd name="T56" fmla="*/ 8 w 14"/>
                  <a:gd name="T57" fmla="*/ 11 h 24"/>
                  <a:gd name="T58" fmla="*/ 7 w 14"/>
                  <a:gd name="T59" fmla="*/ 11 h 24"/>
                  <a:gd name="T60" fmla="*/ 11 w 14"/>
                  <a:gd name="T61" fmla="*/ 4 h 24"/>
                  <a:gd name="T62" fmla="*/ 8 w 14"/>
                  <a:gd name="T63" fmla="*/ 10 h 24"/>
                  <a:gd name="T64" fmla="*/ 8 w 14"/>
                  <a:gd name="T65" fmla="*/ 10 h 24"/>
                  <a:gd name="T66" fmla="*/ 12 w 14"/>
                  <a:gd name="T67" fmla="*/ 4 h 24"/>
                  <a:gd name="T68" fmla="*/ 11 w 14"/>
                  <a:gd name="T69" fmla="*/ 4 h 24"/>
                  <a:gd name="T70" fmla="*/ 12 w 14"/>
                  <a:gd name="T71" fmla="*/ 3 h 24"/>
                  <a:gd name="T72" fmla="*/ 11 w 14"/>
                  <a:gd name="T73" fmla="*/ 4 h 24"/>
                  <a:gd name="T74" fmla="*/ 12 w 14"/>
                  <a:gd name="T75" fmla="*/ 4 h 24"/>
                  <a:gd name="T76" fmla="*/ 12 w 14"/>
                  <a:gd name="T77" fmla="*/ 3 h 24"/>
                  <a:gd name="T78" fmla="*/ 12 w 14"/>
                  <a:gd name="T79" fmla="*/ 3 h 24"/>
                  <a:gd name="T80" fmla="*/ 12 w 14"/>
                  <a:gd name="T81" fmla="*/ 3 h 24"/>
                  <a:gd name="T82" fmla="*/ 12 w 14"/>
                  <a:gd name="T83" fmla="*/ 3 h 24"/>
                  <a:gd name="T84" fmla="*/ 12 w 14"/>
                  <a:gd name="T85" fmla="*/ 3 h 24"/>
                  <a:gd name="T86" fmla="*/ 12 w 14"/>
                  <a:gd name="T87" fmla="*/ 3 h 24"/>
                  <a:gd name="T88" fmla="*/ 12 w 14"/>
                  <a:gd name="T89" fmla="*/ 3 h 24"/>
                  <a:gd name="T90" fmla="*/ 13 w 14"/>
                  <a:gd name="T91" fmla="*/ 0 h 24"/>
                  <a:gd name="T92" fmla="*/ 13 w 14"/>
                  <a:gd name="T93" fmla="*/ 1 h 24"/>
                  <a:gd name="T94" fmla="*/ 13 w 14"/>
                  <a:gd name="T95" fmla="*/ 1 h 24"/>
                  <a:gd name="T96" fmla="*/ 13 w 14"/>
                  <a:gd name="T97" fmla="*/ 1 h 24"/>
                  <a:gd name="T98" fmla="*/ 14 w 14"/>
                  <a:gd name="T99" fmla="*/ 1 h 24"/>
                  <a:gd name="T100" fmla="*/ 13 w 14"/>
                  <a:gd name="T10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" h="24">
                    <a:moveTo>
                      <a:pt x="1" y="21"/>
                    </a:moveTo>
                    <a:cubicBezTo>
                      <a:pt x="1" y="22"/>
                      <a:pt x="0" y="23"/>
                      <a:pt x="0" y="24"/>
                    </a:cubicBezTo>
                    <a:cubicBezTo>
                      <a:pt x="0" y="23"/>
                      <a:pt x="1" y="22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moveTo>
                      <a:pt x="4" y="16"/>
                    </a:moveTo>
                    <a:cubicBezTo>
                      <a:pt x="3" y="17"/>
                      <a:pt x="2" y="19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2" y="20"/>
                      <a:pt x="2" y="19"/>
                      <a:pt x="3" y="18"/>
                    </a:cubicBezTo>
                    <a:cubicBezTo>
                      <a:pt x="3" y="18"/>
                      <a:pt x="4" y="17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moveTo>
                      <a:pt x="6" y="13"/>
                    </a:moveTo>
                    <a:cubicBezTo>
                      <a:pt x="5" y="14"/>
                      <a:pt x="5" y="15"/>
                      <a:pt x="4" y="15"/>
                    </a:cubicBezTo>
                    <a:cubicBezTo>
                      <a:pt x="5" y="15"/>
                      <a:pt x="5" y="15"/>
                      <a:pt x="5" y="16"/>
                    </a:cubicBezTo>
                    <a:cubicBezTo>
                      <a:pt x="5" y="15"/>
                      <a:pt x="5" y="14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moveTo>
                      <a:pt x="6" y="13"/>
                    </a:move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moveTo>
                      <a:pt x="6" y="12"/>
                    </a:moveTo>
                    <a:cubicBezTo>
                      <a:pt x="6" y="12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7" y="12"/>
                    </a:cubicBezTo>
                    <a:cubicBezTo>
                      <a:pt x="6" y="12"/>
                      <a:pt x="6" y="12"/>
                      <a:pt x="6" y="12"/>
                    </a:cubicBezTo>
                    <a:moveTo>
                      <a:pt x="7" y="11"/>
                    </a:moveTo>
                    <a:cubicBezTo>
                      <a:pt x="7" y="11"/>
                      <a:pt x="7" y="12"/>
                      <a:pt x="6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7" y="12"/>
                      <a:pt x="7" y="11"/>
                      <a:pt x="8" y="11"/>
                    </a:cubicBezTo>
                    <a:cubicBezTo>
                      <a:pt x="7" y="11"/>
                      <a:pt x="7" y="11"/>
                      <a:pt x="7" y="11"/>
                    </a:cubicBezTo>
                    <a:moveTo>
                      <a:pt x="11" y="4"/>
                    </a:moveTo>
                    <a:cubicBezTo>
                      <a:pt x="10" y="6"/>
                      <a:pt x="9" y="8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8"/>
                      <a:pt x="10" y="6"/>
                      <a:pt x="12" y="4"/>
                    </a:cubicBezTo>
                    <a:cubicBezTo>
                      <a:pt x="11" y="4"/>
                      <a:pt x="11" y="4"/>
                      <a:pt x="11" y="4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3" y="0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5" name="Oval 9478"/>
              <p:cNvSpPr>
                <a:spLocks noChangeArrowheads="1"/>
              </p:cNvSpPr>
              <p:nvPr/>
            </p:nvSpPr>
            <p:spPr bwMode="auto">
              <a:xfrm>
                <a:off x="-399" y="333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6" name="Freeform 9479"/>
              <p:cNvSpPr>
                <a:spLocks noEditPoints="1"/>
              </p:cNvSpPr>
              <p:nvPr/>
            </p:nvSpPr>
            <p:spPr bwMode="auto">
              <a:xfrm>
                <a:off x="-392" y="3306"/>
                <a:ext cx="10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4 w 4"/>
                  <a:gd name="T11" fmla="*/ 0 h 6"/>
                  <a:gd name="T12" fmla="*/ 3 w 4"/>
                  <a:gd name="T13" fmla="*/ 1 h 6"/>
                  <a:gd name="T14" fmla="*/ 4 w 4"/>
                  <a:gd name="T15" fmla="*/ 1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7" name="Oval 9480"/>
              <p:cNvSpPr>
                <a:spLocks noChangeArrowheads="1"/>
              </p:cNvSpPr>
              <p:nvPr/>
            </p:nvSpPr>
            <p:spPr bwMode="auto">
              <a:xfrm>
                <a:off x="-387" y="33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8" name="Freeform 9481"/>
              <p:cNvSpPr>
                <a:spLocks noEditPoints="1"/>
              </p:cNvSpPr>
              <p:nvPr/>
            </p:nvSpPr>
            <p:spPr bwMode="auto">
              <a:xfrm>
                <a:off x="-387" y="3285"/>
                <a:ext cx="16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1 w 7"/>
                  <a:gd name="T5" fmla="*/ 11 h 11"/>
                  <a:gd name="T6" fmla="*/ 1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6 w 7"/>
                  <a:gd name="T15" fmla="*/ 3 h 11"/>
                  <a:gd name="T16" fmla="*/ 6 w 7"/>
                  <a:gd name="T17" fmla="*/ 3 h 11"/>
                  <a:gd name="T18" fmla="*/ 5 w 7"/>
                  <a:gd name="T19" fmla="*/ 3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2 h 11"/>
                  <a:gd name="T30" fmla="*/ 7 w 7"/>
                  <a:gd name="T31" fmla="*/ 0 h 11"/>
                  <a:gd name="T32" fmla="*/ 6 w 7"/>
                  <a:gd name="T33" fmla="*/ 2 h 11"/>
                  <a:gd name="T34" fmla="*/ 6 w 7"/>
                  <a:gd name="T35" fmla="*/ 2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9" name="Oval 9482"/>
              <p:cNvSpPr>
                <a:spLocks noChangeArrowheads="1"/>
              </p:cNvSpPr>
              <p:nvPr/>
            </p:nvSpPr>
            <p:spPr bwMode="auto">
              <a:xfrm>
                <a:off x="-387" y="33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0" name="Freeform 9483"/>
              <p:cNvSpPr>
                <a:spLocks noEditPoints="1"/>
              </p:cNvSpPr>
              <p:nvPr/>
            </p:nvSpPr>
            <p:spPr bwMode="auto">
              <a:xfrm>
                <a:off x="-371" y="3221"/>
                <a:ext cx="41" cy="64"/>
              </a:xfrm>
              <a:custGeom>
                <a:avLst/>
                <a:gdLst>
                  <a:gd name="T0" fmla="*/ 1 w 17"/>
                  <a:gd name="T1" fmla="*/ 26 h 27"/>
                  <a:gd name="T2" fmla="*/ 0 w 17"/>
                  <a:gd name="T3" fmla="*/ 26 h 27"/>
                  <a:gd name="T4" fmla="*/ 1 w 17"/>
                  <a:gd name="T5" fmla="*/ 27 h 27"/>
                  <a:gd name="T6" fmla="*/ 1 w 17"/>
                  <a:gd name="T7" fmla="*/ 26 h 27"/>
                  <a:gd name="T8" fmla="*/ 1 w 17"/>
                  <a:gd name="T9" fmla="*/ 26 h 27"/>
                  <a:gd name="T10" fmla="*/ 5 w 17"/>
                  <a:gd name="T11" fmla="*/ 20 h 27"/>
                  <a:gd name="T12" fmla="*/ 5 w 17"/>
                  <a:gd name="T13" fmla="*/ 20 h 27"/>
                  <a:gd name="T14" fmla="*/ 5 w 17"/>
                  <a:gd name="T15" fmla="*/ 20 h 27"/>
                  <a:gd name="T16" fmla="*/ 5 w 17"/>
                  <a:gd name="T17" fmla="*/ 20 h 27"/>
                  <a:gd name="T18" fmla="*/ 5 w 17"/>
                  <a:gd name="T19" fmla="*/ 20 h 27"/>
                  <a:gd name="T20" fmla="*/ 9 w 17"/>
                  <a:gd name="T21" fmla="*/ 12 h 27"/>
                  <a:gd name="T22" fmla="*/ 9 w 17"/>
                  <a:gd name="T23" fmla="*/ 13 h 27"/>
                  <a:gd name="T24" fmla="*/ 9 w 17"/>
                  <a:gd name="T25" fmla="*/ 13 h 27"/>
                  <a:gd name="T26" fmla="*/ 10 w 17"/>
                  <a:gd name="T27" fmla="*/ 12 h 27"/>
                  <a:gd name="T28" fmla="*/ 9 w 17"/>
                  <a:gd name="T29" fmla="*/ 12 h 27"/>
                  <a:gd name="T30" fmla="*/ 10 w 17"/>
                  <a:gd name="T31" fmla="*/ 11 h 27"/>
                  <a:gd name="T32" fmla="*/ 10 w 17"/>
                  <a:gd name="T33" fmla="*/ 12 h 27"/>
                  <a:gd name="T34" fmla="*/ 10 w 17"/>
                  <a:gd name="T35" fmla="*/ 12 h 27"/>
                  <a:gd name="T36" fmla="*/ 10 w 17"/>
                  <a:gd name="T37" fmla="*/ 11 h 27"/>
                  <a:gd name="T38" fmla="*/ 10 w 17"/>
                  <a:gd name="T39" fmla="*/ 11 h 27"/>
                  <a:gd name="T40" fmla="*/ 13 w 17"/>
                  <a:gd name="T41" fmla="*/ 7 h 27"/>
                  <a:gd name="T42" fmla="*/ 12 w 17"/>
                  <a:gd name="T43" fmla="*/ 7 h 27"/>
                  <a:gd name="T44" fmla="*/ 12 w 17"/>
                  <a:gd name="T45" fmla="*/ 8 h 27"/>
                  <a:gd name="T46" fmla="*/ 13 w 17"/>
                  <a:gd name="T47" fmla="*/ 7 h 27"/>
                  <a:gd name="T48" fmla="*/ 13 w 17"/>
                  <a:gd name="T49" fmla="*/ 7 h 27"/>
                  <a:gd name="T50" fmla="*/ 14 w 17"/>
                  <a:gd name="T51" fmla="*/ 4 h 27"/>
                  <a:gd name="T52" fmla="*/ 14 w 17"/>
                  <a:gd name="T53" fmla="*/ 5 h 27"/>
                  <a:gd name="T54" fmla="*/ 14 w 17"/>
                  <a:gd name="T55" fmla="*/ 5 h 27"/>
                  <a:gd name="T56" fmla="*/ 14 w 17"/>
                  <a:gd name="T57" fmla="*/ 4 h 27"/>
                  <a:gd name="T58" fmla="*/ 14 w 17"/>
                  <a:gd name="T59" fmla="*/ 4 h 27"/>
                  <a:gd name="T60" fmla="*/ 15 w 17"/>
                  <a:gd name="T61" fmla="*/ 3 h 27"/>
                  <a:gd name="T62" fmla="*/ 15 w 17"/>
                  <a:gd name="T63" fmla="*/ 4 h 27"/>
                  <a:gd name="T64" fmla="*/ 15 w 17"/>
                  <a:gd name="T65" fmla="*/ 4 h 27"/>
                  <a:gd name="T66" fmla="*/ 15 w 17"/>
                  <a:gd name="T67" fmla="*/ 3 h 27"/>
                  <a:gd name="T68" fmla="*/ 15 w 17"/>
                  <a:gd name="T69" fmla="*/ 3 h 27"/>
                  <a:gd name="T70" fmla="*/ 16 w 17"/>
                  <a:gd name="T71" fmla="*/ 2 h 27"/>
                  <a:gd name="T72" fmla="*/ 15 w 17"/>
                  <a:gd name="T73" fmla="*/ 2 h 27"/>
                  <a:gd name="T74" fmla="*/ 16 w 17"/>
                  <a:gd name="T75" fmla="*/ 2 h 27"/>
                  <a:gd name="T76" fmla="*/ 16 w 17"/>
                  <a:gd name="T77" fmla="*/ 2 h 27"/>
                  <a:gd name="T78" fmla="*/ 16 w 17"/>
                  <a:gd name="T79" fmla="*/ 2 h 27"/>
                  <a:gd name="T80" fmla="*/ 17 w 17"/>
                  <a:gd name="T81" fmla="*/ 0 h 27"/>
                  <a:gd name="T82" fmla="*/ 16 w 17"/>
                  <a:gd name="T83" fmla="*/ 1 h 27"/>
                  <a:gd name="T84" fmla="*/ 17 w 17"/>
                  <a:gd name="T85" fmla="*/ 1 h 27"/>
                  <a:gd name="T86" fmla="*/ 17 w 17"/>
                  <a:gd name="T87" fmla="*/ 0 h 27"/>
                  <a:gd name="T88" fmla="*/ 17 w 17"/>
                  <a:gd name="T8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7" h="27">
                    <a:moveTo>
                      <a:pt x="1" y="26"/>
                    </a:moveTo>
                    <a:cubicBezTo>
                      <a:pt x="1" y="26"/>
                      <a:pt x="0" y="26"/>
                      <a:pt x="0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moveTo>
                      <a:pt x="5" y="20"/>
                    </a:move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moveTo>
                      <a:pt x="9" y="12"/>
                    </a:moveTo>
                    <a:cubicBezTo>
                      <a:pt x="9" y="12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9" y="12"/>
                      <a:pt x="9" y="12"/>
                      <a:pt x="9" y="12"/>
                    </a:cubicBezTo>
                    <a:moveTo>
                      <a:pt x="10" y="11"/>
                    </a:moveTo>
                    <a:cubicBezTo>
                      <a:pt x="10" y="11"/>
                      <a:pt x="10" y="11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2" y="7"/>
                    </a:cubicBezTo>
                    <a:cubicBezTo>
                      <a:pt x="12" y="7"/>
                      <a:pt x="12" y="8"/>
                      <a:pt x="12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moveTo>
                      <a:pt x="14" y="4"/>
                    </a:move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moveTo>
                      <a:pt x="15" y="3"/>
                    </a:moveTo>
                    <a:cubicBezTo>
                      <a:pt x="15" y="3"/>
                      <a:pt x="15" y="3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moveTo>
                      <a:pt x="16" y="2"/>
                    </a:moveTo>
                    <a:cubicBezTo>
                      <a:pt x="16" y="2"/>
                      <a:pt x="16" y="2"/>
                      <a:pt x="15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moveTo>
                      <a:pt x="17" y="0"/>
                    </a:moveTo>
                    <a:cubicBezTo>
                      <a:pt x="17" y="0"/>
                      <a:pt x="17" y="1"/>
                      <a:pt x="16" y="1"/>
                    </a:cubicBezTo>
                    <a:cubicBezTo>
                      <a:pt x="16" y="1"/>
                      <a:pt x="16" y="1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1" name="Freeform 9484"/>
              <p:cNvSpPr>
                <a:spLocks noEditPoints="1"/>
              </p:cNvSpPr>
              <p:nvPr/>
            </p:nvSpPr>
            <p:spPr bwMode="auto">
              <a:xfrm>
                <a:off x="-746" y="3332"/>
                <a:ext cx="347" cy="555"/>
              </a:xfrm>
              <a:custGeom>
                <a:avLst/>
                <a:gdLst>
                  <a:gd name="T0" fmla="*/ 0 w 147"/>
                  <a:gd name="T1" fmla="*/ 235 h 235"/>
                  <a:gd name="T2" fmla="*/ 8 w 147"/>
                  <a:gd name="T3" fmla="*/ 221 h 235"/>
                  <a:gd name="T4" fmla="*/ 11 w 147"/>
                  <a:gd name="T5" fmla="*/ 217 h 235"/>
                  <a:gd name="T6" fmla="*/ 16 w 147"/>
                  <a:gd name="T7" fmla="*/ 209 h 235"/>
                  <a:gd name="T8" fmla="*/ 16 w 147"/>
                  <a:gd name="T9" fmla="*/ 208 h 235"/>
                  <a:gd name="T10" fmla="*/ 16 w 147"/>
                  <a:gd name="T11" fmla="*/ 207 h 235"/>
                  <a:gd name="T12" fmla="*/ 22 w 147"/>
                  <a:gd name="T13" fmla="*/ 199 h 235"/>
                  <a:gd name="T14" fmla="*/ 23 w 147"/>
                  <a:gd name="T15" fmla="*/ 198 h 235"/>
                  <a:gd name="T16" fmla="*/ 26 w 147"/>
                  <a:gd name="T17" fmla="*/ 193 h 235"/>
                  <a:gd name="T18" fmla="*/ 27 w 147"/>
                  <a:gd name="T19" fmla="*/ 192 h 235"/>
                  <a:gd name="T20" fmla="*/ 27 w 147"/>
                  <a:gd name="T21" fmla="*/ 189 h 235"/>
                  <a:gd name="T22" fmla="*/ 28 w 147"/>
                  <a:gd name="T23" fmla="*/ 185 h 235"/>
                  <a:gd name="T24" fmla="*/ 29 w 147"/>
                  <a:gd name="T25" fmla="*/ 184 h 235"/>
                  <a:gd name="T26" fmla="*/ 31 w 147"/>
                  <a:gd name="T27" fmla="*/ 180 h 235"/>
                  <a:gd name="T28" fmla="*/ 34 w 147"/>
                  <a:gd name="T29" fmla="*/ 181 h 235"/>
                  <a:gd name="T30" fmla="*/ 33 w 147"/>
                  <a:gd name="T31" fmla="*/ 180 h 235"/>
                  <a:gd name="T32" fmla="*/ 38 w 147"/>
                  <a:gd name="T33" fmla="*/ 168 h 235"/>
                  <a:gd name="T34" fmla="*/ 43 w 147"/>
                  <a:gd name="T35" fmla="*/ 167 h 235"/>
                  <a:gd name="T36" fmla="*/ 43 w 147"/>
                  <a:gd name="T37" fmla="*/ 160 h 235"/>
                  <a:gd name="T38" fmla="*/ 54 w 147"/>
                  <a:gd name="T39" fmla="*/ 148 h 235"/>
                  <a:gd name="T40" fmla="*/ 56 w 147"/>
                  <a:gd name="T41" fmla="*/ 146 h 235"/>
                  <a:gd name="T42" fmla="*/ 61 w 147"/>
                  <a:gd name="T43" fmla="*/ 138 h 235"/>
                  <a:gd name="T44" fmla="*/ 57 w 147"/>
                  <a:gd name="T45" fmla="*/ 136 h 235"/>
                  <a:gd name="T46" fmla="*/ 63 w 147"/>
                  <a:gd name="T47" fmla="*/ 135 h 235"/>
                  <a:gd name="T48" fmla="*/ 63 w 147"/>
                  <a:gd name="T49" fmla="*/ 133 h 235"/>
                  <a:gd name="T50" fmla="*/ 63 w 147"/>
                  <a:gd name="T51" fmla="*/ 133 h 235"/>
                  <a:gd name="T52" fmla="*/ 61 w 147"/>
                  <a:gd name="T53" fmla="*/ 132 h 235"/>
                  <a:gd name="T54" fmla="*/ 66 w 147"/>
                  <a:gd name="T55" fmla="*/ 129 h 235"/>
                  <a:gd name="T56" fmla="*/ 67 w 147"/>
                  <a:gd name="T57" fmla="*/ 129 h 235"/>
                  <a:gd name="T58" fmla="*/ 67 w 147"/>
                  <a:gd name="T59" fmla="*/ 128 h 235"/>
                  <a:gd name="T60" fmla="*/ 63 w 147"/>
                  <a:gd name="T61" fmla="*/ 126 h 235"/>
                  <a:gd name="T62" fmla="*/ 64 w 147"/>
                  <a:gd name="T63" fmla="*/ 127 h 235"/>
                  <a:gd name="T64" fmla="*/ 68 w 147"/>
                  <a:gd name="T65" fmla="*/ 125 h 235"/>
                  <a:gd name="T66" fmla="*/ 65 w 147"/>
                  <a:gd name="T67" fmla="*/ 124 h 235"/>
                  <a:gd name="T68" fmla="*/ 71 w 147"/>
                  <a:gd name="T69" fmla="*/ 123 h 235"/>
                  <a:gd name="T70" fmla="*/ 71 w 147"/>
                  <a:gd name="T71" fmla="*/ 121 h 235"/>
                  <a:gd name="T72" fmla="*/ 71 w 147"/>
                  <a:gd name="T73" fmla="*/ 122 h 235"/>
                  <a:gd name="T74" fmla="*/ 67 w 147"/>
                  <a:gd name="T75" fmla="*/ 120 h 235"/>
                  <a:gd name="T76" fmla="*/ 67 w 147"/>
                  <a:gd name="T77" fmla="*/ 119 h 235"/>
                  <a:gd name="T78" fmla="*/ 74 w 147"/>
                  <a:gd name="T79" fmla="*/ 116 h 235"/>
                  <a:gd name="T80" fmla="*/ 70 w 147"/>
                  <a:gd name="T81" fmla="*/ 118 h 235"/>
                  <a:gd name="T82" fmla="*/ 71 w 147"/>
                  <a:gd name="T83" fmla="*/ 113 h 235"/>
                  <a:gd name="T84" fmla="*/ 78 w 147"/>
                  <a:gd name="T85" fmla="*/ 110 h 235"/>
                  <a:gd name="T86" fmla="*/ 82 w 147"/>
                  <a:gd name="T87" fmla="*/ 104 h 235"/>
                  <a:gd name="T88" fmla="*/ 86 w 147"/>
                  <a:gd name="T89" fmla="*/ 97 h 235"/>
                  <a:gd name="T90" fmla="*/ 86 w 147"/>
                  <a:gd name="T91" fmla="*/ 96 h 235"/>
                  <a:gd name="T92" fmla="*/ 95 w 147"/>
                  <a:gd name="T93" fmla="*/ 84 h 235"/>
                  <a:gd name="T94" fmla="*/ 111 w 147"/>
                  <a:gd name="T95" fmla="*/ 56 h 235"/>
                  <a:gd name="T96" fmla="*/ 113 w 147"/>
                  <a:gd name="T97" fmla="*/ 56 h 235"/>
                  <a:gd name="T98" fmla="*/ 116 w 147"/>
                  <a:gd name="T99" fmla="*/ 49 h 235"/>
                  <a:gd name="T100" fmla="*/ 117 w 147"/>
                  <a:gd name="T101" fmla="*/ 48 h 235"/>
                  <a:gd name="T102" fmla="*/ 122 w 147"/>
                  <a:gd name="T103" fmla="*/ 41 h 235"/>
                  <a:gd name="T104" fmla="*/ 128 w 147"/>
                  <a:gd name="T105" fmla="*/ 30 h 235"/>
                  <a:gd name="T106" fmla="*/ 129 w 147"/>
                  <a:gd name="T107" fmla="*/ 29 h 235"/>
                  <a:gd name="T108" fmla="*/ 131 w 147"/>
                  <a:gd name="T109" fmla="*/ 25 h 235"/>
                  <a:gd name="T110" fmla="*/ 133 w 147"/>
                  <a:gd name="T111" fmla="*/ 22 h 235"/>
                  <a:gd name="T112" fmla="*/ 134 w 147"/>
                  <a:gd name="T113" fmla="*/ 21 h 235"/>
                  <a:gd name="T114" fmla="*/ 136 w 147"/>
                  <a:gd name="T115" fmla="*/ 17 h 235"/>
                  <a:gd name="T116" fmla="*/ 138 w 147"/>
                  <a:gd name="T117" fmla="*/ 14 h 235"/>
                  <a:gd name="T118" fmla="*/ 139 w 147"/>
                  <a:gd name="T119" fmla="*/ 13 h 235"/>
                  <a:gd name="T120" fmla="*/ 140 w 147"/>
                  <a:gd name="T121" fmla="*/ 10 h 235"/>
                  <a:gd name="T122" fmla="*/ 142 w 147"/>
                  <a:gd name="T123" fmla="*/ 7 h 235"/>
                  <a:gd name="T124" fmla="*/ 147 w 147"/>
                  <a:gd name="T125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47" h="235">
                    <a:moveTo>
                      <a:pt x="8" y="221"/>
                    </a:moveTo>
                    <a:cubicBezTo>
                      <a:pt x="7" y="222"/>
                      <a:pt x="7" y="223"/>
                      <a:pt x="6" y="224"/>
                    </a:cubicBezTo>
                    <a:cubicBezTo>
                      <a:pt x="6" y="225"/>
                      <a:pt x="6" y="225"/>
                      <a:pt x="6" y="225"/>
                    </a:cubicBezTo>
                    <a:cubicBezTo>
                      <a:pt x="2" y="231"/>
                      <a:pt x="2" y="231"/>
                      <a:pt x="2" y="231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4"/>
                    </a:cubicBezTo>
                    <a:cubicBezTo>
                      <a:pt x="0" y="234"/>
                      <a:pt x="1" y="234"/>
                      <a:pt x="1" y="234"/>
                    </a:cubicBezTo>
                    <a:cubicBezTo>
                      <a:pt x="1" y="234"/>
                      <a:pt x="0" y="234"/>
                      <a:pt x="0" y="234"/>
                    </a:cubicBezTo>
                    <a:cubicBezTo>
                      <a:pt x="2" y="231"/>
                      <a:pt x="4" y="229"/>
                      <a:pt x="5" y="226"/>
                    </a:cubicBezTo>
                    <a:cubicBezTo>
                      <a:pt x="4" y="230"/>
                      <a:pt x="2" y="232"/>
                      <a:pt x="1" y="234"/>
                    </a:cubicBezTo>
                    <a:cubicBezTo>
                      <a:pt x="2" y="234"/>
                      <a:pt x="2" y="234"/>
                      <a:pt x="2" y="234"/>
                    </a:cubicBezTo>
                    <a:cubicBezTo>
                      <a:pt x="4" y="230"/>
                      <a:pt x="6" y="226"/>
                      <a:pt x="8" y="221"/>
                    </a:cubicBezTo>
                    <a:cubicBezTo>
                      <a:pt x="8" y="221"/>
                      <a:pt x="8" y="221"/>
                      <a:pt x="8" y="221"/>
                    </a:cubicBezTo>
                    <a:moveTo>
                      <a:pt x="11" y="216"/>
                    </a:moveTo>
                    <a:cubicBezTo>
                      <a:pt x="10" y="217"/>
                      <a:pt x="9" y="218"/>
                      <a:pt x="9" y="220"/>
                    </a:cubicBezTo>
                    <a:cubicBezTo>
                      <a:pt x="9" y="220"/>
                      <a:pt x="8" y="220"/>
                      <a:pt x="8" y="221"/>
                    </a:cubicBezTo>
                    <a:cubicBezTo>
                      <a:pt x="9" y="221"/>
                      <a:pt x="9" y="221"/>
                      <a:pt x="9" y="221"/>
                    </a:cubicBezTo>
                    <a:cubicBezTo>
                      <a:pt x="9" y="221"/>
                      <a:pt x="9" y="220"/>
                      <a:pt x="9" y="220"/>
                    </a:cubicBezTo>
                    <a:cubicBezTo>
                      <a:pt x="10" y="219"/>
                      <a:pt x="11" y="218"/>
                      <a:pt x="11" y="217"/>
                    </a:cubicBezTo>
                    <a:cubicBezTo>
                      <a:pt x="11" y="216"/>
                      <a:pt x="11" y="216"/>
                      <a:pt x="11" y="216"/>
                    </a:cubicBezTo>
                    <a:moveTo>
                      <a:pt x="16" y="209"/>
                    </a:moveTo>
                    <a:cubicBezTo>
                      <a:pt x="15" y="210"/>
                      <a:pt x="15" y="210"/>
                      <a:pt x="15" y="211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13" y="214"/>
                      <a:pt x="15" y="211"/>
                      <a:pt x="16" y="209"/>
                    </a:cubicBezTo>
                    <a:cubicBezTo>
                      <a:pt x="16" y="209"/>
                      <a:pt x="16" y="209"/>
                      <a:pt x="16" y="209"/>
                    </a:cubicBezTo>
                    <a:moveTo>
                      <a:pt x="15" y="209"/>
                    </a:moveTo>
                    <a:cubicBezTo>
                      <a:pt x="13" y="211"/>
                      <a:pt x="12" y="213"/>
                      <a:pt x="11" y="216"/>
                    </a:cubicBezTo>
                    <a:cubicBezTo>
                      <a:pt x="11" y="216"/>
                      <a:pt x="11" y="216"/>
                      <a:pt x="11" y="216"/>
                    </a:cubicBezTo>
                    <a:cubicBezTo>
                      <a:pt x="13" y="214"/>
                      <a:pt x="14" y="211"/>
                      <a:pt x="15" y="209"/>
                    </a:cubicBezTo>
                    <a:cubicBezTo>
                      <a:pt x="15" y="209"/>
                      <a:pt x="15" y="209"/>
                      <a:pt x="15" y="209"/>
                    </a:cubicBezTo>
                    <a:moveTo>
                      <a:pt x="20" y="203"/>
                    </a:moveTo>
                    <a:cubicBezTo>
                      <a:pt x="19" y="205"/>
                      <a:pt x="17" y="207"/>
                      <a:pt x="16" y="208"/>
                    </a:cubicBezTo>
                    <a:cubicBezTo>
                      <a:pt x="16" y="209"/>
                      <a:pt x="16" y="209"/>
                      <a:pt x="16" y="209"/>
                    </a:cubicBezTo>
                    <a:cubicBezTo>
                      <a:pt x="18" y="207"/>
                      <a:pt x="19" y="205"/>
                      <a:pt x="20" y="203"/>
                    </a:cubicBezTo>
                    <a:cubicBezTo>
                      <a:pt x="20" y="203"/>
                      <a:pt x="20" y="203"/>
                      <a:pt x="20" y="203"/>
                    </a:cubicBezTo>
                    <a:moveTo>
                      <a:pt x="18" y="202"/>
                    </a:moveTo>
                    <a:cubicBezTo>
                      <a:pt x="17" y="204"/>
                      <a:pt x="16" y="206"/>
                      <a:pt x="15" y="208"/>
                    </a:cubicBezTo>
                    <a:cubicBezTo>
                      <a:pt x="16" y="208"/>
                      <a:pt x="16" y="208"/>
                      <a:pt x="16" y="208"/>
                    </a:cubicBezTo>
                    <a:cubicBezTo>
                      <a:pt x="16" y="208"/>
                      <a:pt x="16" y="208"/>
                      <a:pt x="16" y="207"/>
                    </a:cubicBezTo>
                    <a:cubicBezTo>
                      <a:pt x="17" y="206"/>
                      <a:pt x="18" y="204"/>
                      <a:pt x="19" y="203"/>
                    </a:cubicBezTo>
                    <a:cubicBezTo>
                      <a:pt x="19" y="203"/>
                      <a:pt x="19" y="202"/>
                      <a:pt x="18" y="202"/>
                    </a:cubicBezTo>
                    <a:moveTo>
                      <a:pt x="22" y="199"/>
                    </a:moveTo>
                    <a:cubicBezTo>
                      <a:pt x="21" y="200"/>
                      <a:pt x="21" y="201"/>
                      <a:pt x="20" y="202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1" y="201"/>
                      <a:pt x="22" y="200"/>
                      <a:pt x="22" y="200"/>
                    </a:cubicBezTo>
                    <a:cubicBezTo>
                      <a:pt x="22" y="199"/>
                      <a:pt x="22" y="199"/>
                      <a:pt x="22" y="199"/>
                    </a:cubicBezTo>
                    <a:moveTo>
                      <a:pt x="20" y="199"/>
                    </a:moveTo>
                    <a:cubicBezTo>
                      <a:pt x="20" y="200"/>
                      <a:pt x="19" y="201"/>
                      <a:pt x="19" y="202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0" y="201"/>
                      <a:pt x="21" y="200"/>
                      <a:pt x="21" y="199"/>
                    </a:cubicBezTo>
                    <a:cubicBezTo>
                      <a:pt x="21" y="199"/>
                      <a:pt x="21" y="199"/>
                      <a:pt x="20" y="199"/>
                    </a:cubicBezTo>
                    <a:moveTo>
                      <a:pt x="23" y="198"/>
                    </a:moveTo>
                    <a:cubicBezTo>
                      <a:pt x="23" y="198"/>
                      <a:pt x="23" y="198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moveTo>
                      <a:pt x="26" y="193"/>
                    </a:moveTo>
                    <a:cubicBezTo>
                      <a:pt x="25" y="195"/>
                      <a:pt x="24" y="196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cubicBezTo>
                      <a:pt x="24" y="196"/>
                      <a:pt x="25" y="195"/>
                      <a:pt x="26" y="194"/>
                    </a:cubicBezTo>
                    <a:cubicBezTo>
                      <a:pt x="26" y="194"/>
                      <a:pt x="26" y="193"/>
                      <a:pt x="26" y="193"/>
                    </a:cubicBezTo>
                    <a:moveTo>
                      <a:pt x="24" y="192"/>
                    </a:moveTo>
                    <a:cubicBezTo>
                      <a:pt x="23" y="194"/>
                      <a:pt x="22" y="195"/>
                      <a:pt x="21" y="197"/>
                    </a:cubicBezTo>
                    <a:cubicBezTo>
                      <a:pt x="22" y="198"/>
                      <a:pt x="22" y="198"/>
                      <a:pt x="22" y="198"/>
                    </a:cubicBezTo>
                    <a:cubicBezTo>
                      <a:pt x="23" y="196"/>
                      <a:pt x="24" y="194"/>
                      <a:pt x="25" y="193"/>
                    </a:cubicBezTo>
                    <a:cubicBezTo>
                      <a:pt x="25" y="193"/>
                      <a:pt x="24" y="192"/>
                      <a:pt x="24" y="192"/>
                    </a:cubicBezTo>
                    <a:moveTo>
                      <a:pt x="28" y="189"/>
                    </a:moveTo>
                    <a:cubicBezTo>
                      <a:pt x="28" y="190"/>
                      <a:pt x="27" y="191"/>
                      <a:pt x="27" y="192"/>
                    </a:cubicBezTo>
                    <a:cubicBezTo>
                      <a:pt x="27" y="192"/>
                      <a:pt x="27" y="192"/>
                      <a:pt x="27" y="192"/>
                    </a:cubicBezTo>
                    <a:cubicBezTo>
                      <a:pt x="28" y="191"/>
                      <a:pt x="28" y="190"/>
                      <a:pt x="29" y="190"/>
                    </a:cubicBezTo>
                    <a:cubicBezTo>
                      <a:pt x="29" y="189"/>
                      <a:pt x="28" y="189"/>
                      <a:pt x="28" y="189"/>
                    </a:cubicBezTo>
                    <a:moveTo>
                      <a:pt x="26" y="188"/>
                    </a:moveTo>
                    <a:cubicBezTo>
                      <a:pt x="26" y="189"/>
                      <a:pt x="25" y="190"/>
                      <a:pt x="25" y="191"/>
                    </a:cubicBezTo>
                    <a:cubicBezTo>
                      <a:pt x="26" y="192"/>
                      <a:pt x="26" y="192"/>
                      <a:pt x="26" y="192"/>
                    </a:cubicBezTo>
                    <a:cubicBezTo>
                      <a:pt x="26" y="191"/>
                      <a:pt x="27" y="190"/>
                      <a:pt x="27" y="189"/>
                    </a:cubicBezTo>
                    <a:cubicBezTo>
                      <a:pt x="27" y="189"/>
                      <a:pt x="27" y="188"/>
                      <a:pt x="26" y="188"/>
                    </a:cubicBezTo>
                    <a:moveTo>
                      <a:pt x="30" y="186"/>
                    </a:moveTo>
                    <a:cubicBezTo>
                      <a:pt x="30" y="186"/>
                      <a:pt x="30" y="186"/>
                      <a:pt x="30" y="186"/>
                    </a:cubicBezTo>
                    <a:cubicBezTo>
                      <a:pt x="30" y="186"/>
                      <a:pt x="30" y="186"/>
                      <a:pt x="31" y="187"/>
                    </a:cubicBezTo>
                    <a:cubicBezTo>
                      <a:pt x="31" y="186"/>
                      <a:pt x="31" y="186"/>
                      <a:pt x="31" y="186"/>
                    </a:cubicBezTo>
                    <a:cubicBezTo>
                      <a:pt x="31" y="186"/>
                      <a:pt x="31" y="186"/>
                      <a:pt x="30" y="186"/>
                    </a:cubicBezTo>
                    <a:moveTo>
                      <a:pt x="28" y="185"/>
                    </a:moveTo>
                    <a:cubicBezTo>
                      <a:pt x="28" y="185"/>
                      <a:pt x="28" y="185"/>
                      <a:pt x="28" y="185"/>
                    </a:cubicBezTo>
                    <a:cubicBezTo>
                      <a:pt x="28" y="185"/>
                      <a:pt x="29" y="185"/>
                      <a:pt x="29" y="186"/>
                    </a:cubicBezTo>
                    <a:cubicBezTo>
                      <a:pt x="29" y="186"/>
                      <a:pt x="29" y="185"/>
                      <a:pt x="29" y="185"/>
                    </a:cubicBezTo>
                    <a:cubicBezTo>
                      <a:pt x="29" y="185"/>
                      <a:pt x="29" y="185"/>
                      <a:pt x="28" y="185"/>
                    </a:cubicBezTo>
                    <a:moveTo>
                      <a:pt x="29" y="184"/>
                    </a:moveTo>
                    <a:cubicBezTo>
                      <a:pt x="29" y="184"/>
                      <a:pt x="29" y="184"/>
                      <a:pt x="29" y="184"/>
                    </a:cubicBezTo>
                    <a:cubicBezTo>
                      <a:pt x="29" y="184"/>
                      <a:pt x="29" y="184"/>
                      <a:pt x="29" y="184"/>
                    </a:cubicBezTo>
                    <a:cubicBezTo>
                      <a:pt x="29" y="184"/>
                      <a:pt x="29" y="184"/>
                      <a:pt x="29" y="184"/>
                    </a:cubicBezTo>
                    <a:moveTo>
                      <a:pt x="33" y="182"/>
                    </a:moveTo>
                    <a:cubicBezTo>
                      <a:pt x="33" y="182"/>
                      <a:pt x="33" y="182"/>
                      <a:pt x="33" y="182"/>
                    </a:cubicBezTo>
                    <a:cubicBezTo>
                      <a:pt x="33" y="183"/>
                      <a:pt x="33" y="183"/>
                      <a:pt x="33" y="183"/>
                    </a:cubicBezTo>
                    <a:cubicBezTo>
                      <a:pt x="33" y="183"/>
                      <a:pt x="33" y="182"/>
                      <a:pt x="34" y="182"/>
                    </a:cubicBezTo>
                    <a:cubicBezTo>
                      <a:pt x="33" y="182"/>
                      <a:pt x="33" y="182"/>
                      <a:pt x="33" y="182"/>
                    </a:cubicBezTo>
                    <a:moveTo>
                      <a:pt x="31" y="180"/>
                    </a:moveTo>
                    <a:cubicBezTo>
                      <a:pt x="31" y="181"/>
                      <a:pt x="30" y="181"/>
                      <a:pt x="30" y="181"/>
                    </a:cubicBezTo>
                    <a:cubicBezTo>
                      <a:pt x="31" y="181"/>
                      <a:pt x="31" y="182"/>
                      <a:pt x="31" y="182"/>
                    </a:cubicBezTo>
                    <a:cubicBezTo>
                      <a:pt x="31" y="181"/>
                      <a:pt x="32" y="181"/>
                      <a:pt x="32" y="181"/>
                    </a:cubicBezTo>
                    <a:cubicBezTo>
                      <a:pt x="31" y="180"/>
                      <a:pt x="31" y="180"/>
                      <a:pt x="31" y="180"/>
                    </a:cubicBezTo>
                    <a:moveTo>
                      <a:pt x="34" y="180"/>
                    </a:moveTo>
                    <a:cubicBezTo>
                      <a:pt x="34" y="181"/>
                      <a:pt x="34" y="181"/>
                      <a:pt x="33" y="181"/>
                    </a:cubicBezTo>
                    <a:cubicBezTo>
                      <a:pt x="34" y="181"/>
                      <a:pt x="34" y="181"/>
                      <a:pt x="34" y="181"/>
                    </a:cubicBezTo>
                    <a:cubicBezTo>
                      <a:pt x="34" y="181"/>
                      <a:pt x="34" y="181"/>
                      <a:pt x="35" y="181"/>
                    </a:cubicBezTo>
                    <a:cubicBezTo>
                      <a:pt x="34" y="181"/>
                      <a:pt x="34" y="180"/>
                      <a:pt x="34" y="180"/>
                    </a:cubicBezTo>
                    <a:cubicBezTo>
                      <a:pt x="34" y="180"/>
                      <a:pt x="34" y="180"/>
                      <a:pt x="34" y="180"/>
                    </a:cubicBezTo>
                    <a:moveTo>
                      <a:pt x="32" y="179"/>
                    </a:moveTo>
                    <a:cubicBezTo>
                      <a:pt x="31" y="179"/>
                      <a:pt x="31" y="180"/>
                      <a:pt x="31" y="180"/>
                    </a:cubicBezTo>
                    <a:cubicBezTo>
                      <a:pt x="31" y="180"/>
                      <a:pt x="32" y="180"/>
                      <a:pt x="32" y="180"/>
                    </a:cubicBezTo>
                    <a:cubicBezTo>
                      <a:pt x="32" y="180"/>
                      <a:pt x="32" y="180"/>
                      <a:pt x="33" y="180"/>
                    </a:cubicBezTo>
                    <a:cubicBezTo>
                      <a:pt x="32" y="179"/>
                      <a:pt x="32" y="179"/>
                      <a:pt x="32" y="179"/>
                    </a:cubicBezTo>
                    <a:moveTo>
                      <a:pt x="41" y="169"/>
                    </a:moveTo>
                    <a:cubicBezTo>
                      <a:pt x="39" y="171"/>
                      <a:pt x="38" y="174"/>
                      <a:pt x="37" y="176"/>
                    </a:cubicBezTo>
                    <a:cubicBezTo>
                      <a:pt x="37" y="176"/>
                      <a:pt x="37" y="176"/>
                      <a:pt x="37" y="176"/>
                    </a:cubicBezTo>
                    <a:cubicBezTo>
                      <a:pt x="39" y="174"/>
                      <a:pt x="40" y="172"/>
                      <a:pt x="42" y="170"/>
                    </a:cubicBezTo>
                    <a:cubicBezTo>
                      <a:pt x="41" y="169"/>
                      <a:pt x="41" y="169"/>
                      <a:pt x="41" y="169"/>
                    </a:cubicBezTo>
                    <a:moveTo>
                      <a:pt x="38" y="168"/>
                    </a:moveTo>
                    <a:cubicBezTo>
                      <a:pt x="37" y="170"/>
                      <a:pt x="36" y="172"/>
                      <a:pt x="34" y="174"/>
                    </a:cubicBezTo>
                    <a:cubicBezTo>
                      <a:pt x="35" y="175"/>
                      <a:pt x="35" y="175"/>
                      <a:pt x="35" y="175"/>
                    </a:cubicBezTo>
                    <a:cubicBezTo>
                      <a:pt x="37" y="173"/>
                      <a:pt x="38" y="170"/>
                      <a:pt x="39" y="168"/>
                    </a:cubicBezTo>
                    <a:cubicBezTo>
                      <a:pt x="38" y="168"/>
                      <a:pt x="38" y="168"/>
                      <a:pt x="38" y="168"/>
                    </a:cubicBezTo>
                    <a:moveTo>
                      <a:pt x="46" y="161"/>
                    </a:moveTo>
                    <a:cubicBezTo>
                      <a:pt x="45" y="163"/>
                      <a:pt x="44" y="165"/>
                      <a:pt x="43" y="166"/>
                    </a:cubicBezTo>
                    <a:cubicBezTo>
                      <a:pt x="43" y="167"/>
                      <a:pt x="43" y="167"/>
                      <a:pt x="43" y="167"/>
                    </a:cubicBezTo>
                    <a:cubicBezTo>
                      <a:pt x="44" y="165"/>
                      <a:pt x="45" y="164"/>
                      <a:pt x="47" y="162"/>
                    </a:cubicBezTo>
                    <a:cubicBezTo>
                      <a:pt x="46" y="162"/>
                      <a:pt x="46" y="161"/>
                      <a:pt x="46" y="161"/>
                    </a:cubicBezTo>
                    <a:moveTo>
                      <a:pt x="43" y="160"/>
                    </a:moveTo>
                    <a:cubicBezTo>
                      <a:pt x="42" y="161"/>
                      <a:pt x="41" y="163"/>
                      <a:pt x="40" y="165"/>
                    </a:cubicBezTo>
                    <a:cubicBezTo>
                      <a:pt x="40" y="165"/>
                      <a:pt x="41" y="165"/>
                      <a:pt x="41" y="165"/>
                    </a:cubicBezTo>
                    <a:cubicBezTo>
                      <a:pt x="42" y="164"/>
                      <a:pt x="43" y="162"/>
                      <a:pt x="44" y="160"/>
                    </a:cubicBezTo>
                    <a:cubicBezTo>
                      <a:pt x="44" y="160"/>
                      <a:pt x="43" y="160"/>
                      <a:pt x="43" y="160"/>
                    </a:cubicBezTo>
                    <a:moveTo>
                      <a:pt x="54" y="148"/>
                    </a:moveTo>
                    <a:cubicBezTo>
                      <a:pt x="53" y="150"/>
                      <a:pt x="52" y="152"/>
                      <a:pt x="51" y="153"/>
                    </a:cubicBezTo>
                    <a:cubicBezTo>
                      <a:pt x="50" y="155"/>
                      <a:pt x="49" y="156"/>
                      <a:pt x="48" y="157"/>
                    </a:cubicBezTo>
                    <a:cubicBezTo>
                      <a:pt x="49" y="157"/>
                      <a:pt x="49" y="158"/>
                      <a:pt x="49" y="158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51" y="154"/>
                      <a:pt x="53" y="151"/>
                      <a:pt x="55" y="149"/>
                    </a:cubicBezTo>
                    <a:cubicBezTo>
                      <a:pt x="54" y="148"/>
                      <a:pt x="54" y="148"/>
                      <a:pt x="54" y="148"/>
                    </a:cubicBezTo>
                    <a:moveTo>
                      <a:pt x="51" y="146"/>
                    </a:moveTo>
                    <a:cubicBezTo>
                      <a:pt x="49" y="149"/>
                      <a:pt x="47" y="152"/>
                      <a:pt x="45" y="156"/>
                    </a:cubicBezTo>
                    <a:cubicBezTo>
                      <a:pt x="46" y="156"/>
                      <a:pt x="46" y="156"/>
                      <a:pt x="46" y="156"/>
                    </a:cubicBezTo>
                    <a:cubicBezTo>
                      <a:pt x="48" y="153"/>
                      <a:pt x="50" y="150"/>
                      <a:pt x="52" y="147"/>
                    </a:cubicBezTo>
                    <a:cubicBezTo>
                      <a:pt x="51" y="146"/>
                      <a:pt x="51" y="146"/>
                      <a:pt x="51" y="146"/>
                    </a:cubicBezTo>
                    <a:moveTo>
                      <a:pt x="60" y="138"/>
                    </a:moveTo>
                    <a:cubicBezTo>
                      <a:pt x="59" y="141"/>
                      <a:pt x="57" y="143"/>
                      <a:pt x="56" y="146"/>
                    </a:cubicBezTo>
                    <a:cubicBezTo>
                      <a:pt x="56" y="146"/>
                      <a:pt x="56" y="146"/>
                      <a:pt x="56" y="146"/>
                    </a:cubicBezTo>
                    <a:cubicBezTo>
                      <a:pt x="58" y="144"/>
                      <a:pt x="59" y="141"/>
                      <a:pt x="61" y="139"/>
                    </a:cubicBezTo>
                    <a:cubicBezTo>
                      <a:pt x="60" y="138"/>
                      <a:pt x="60" y="138"/>
                      <a:pt x="60" y="138"/>
                    </a:cubicBezTo>
                    <a:moveTo>
                      <a:pt x="61" y="138"/>
                    </a:moveTo>
                    <a:cubicBezTo>
                      <a:pt x="60" y="138"/>
                      <a:pt x="60" y="138"/>
                      <a:pt x="60" y="138"/>
                    </a:cubicBezTo>
                    <a:cubicBezTo>
                      <a:pt x="60" y="138"/>
                      <a:pt x="61" y="138"/>
                      <a:pt x="61" y="139"/>
                    </a:cubicBezTo>
                    <a:cubicBezTo>
                      <a:pt x="61" y="138"/>
                      <a:pt x="61" y="138"/>
                      <a:pt x="61" y="138"/>
                    </a:cubicBezTo>
                    <a:cubicBezTo>
                      <a:pt x="61" y="138"/>
                      <a:pt x="61" y="138"/>
                      <a:pt x="61" y="138"/>
                    </a:cubicBezTo>
                    <a:moveTo>
                      <a:pt x="57" y="136"/>
                    </a:moveTo>
                    <a:cubicBezTo>
                      <a:pt x="56" y="139"/>
                      <a:pt x="54" y="141"/>
                      <a:pt x="52" y="144"/>
                    </a:cubicBezTo>
                    <a:cubicBezTo>
                      <a:pt x="53" y="144"/>
                      <a:pt x="53" y="144"/>
                      <a:pt x="54" y="144"/>
                    </a:cubicBezTo>
                    <a:cubicBezTo>
                      <a:pt x="55" y="142"/>
                      <a:pt x="57" y="139"/>
                      <a:pt x="58" y="137"/>
                    </a:cubicBezTo>
                    <a:cubicBezTo>
                      <a:pt x="57" y="136"/>
                      <a:pt x="57" y="136"/>
                      <a:pt x="57" y="136"/>
                    </a:cubicBezTo>
                    <a:moveTo>
                      <a:pt x="57" y="136"/>
                    </a:moveTo>
                    <a:cubicBezTo>
                      <a:pt x="57" y="136"/>
                      <a:pt x="57" y="136"/>
                      <a:pt x="57" y="136"/>
                    </a:cubicBezTo>
                    <a:cubicBezTo>
                      <a:pt x="57" y="136"/>
                      <a:pt x="58" y="137"/>
                      <a:pt x="58" y="137"/>
                    </a:cubicBezTo>
                    <a:cubicBezTo>
                      <a:pt x="58" y="137"/>
                      <a:pt x="58" y="136"/>
                      <a:pt x="58" y="136"/>
                    </a:cubicBezTo>
                    <a:cubicBezTo>
                      <a:pt x="58" y="136"/>
                      <a:pt x="58" y="136"/>
                      <a:pt x="57" y="136"/>
                    </a:cubicBezTo>
                    <a:moveTo>
                      <a:pt x="63" y="134"/>
                    </a:moveTo>
                    <a:cubicBezTo>
                      <a:pt x="63" y="134"/>
                      <a:pt x="62" y="135"/>
                      <a:pt x="62" y="135"/>
                    </a:cubicBezTo>
                    <a:cubicBezTo>
                      <a:pt x="63" y="135"/>
                      <a:pt x="63" y="135"/>
                      <a:pt x="63" y="135"/>
                    </a:cubicBezTo>
                    <a:cubicBezTo>
                      <a:pt x="63" y="135"/>
                      <a:pt x="63" y="135"/>
                      <a:pt x="63" y="135"/>
                    </a:cubicBezTo>
                    <a:cubicBezTo>
                      <a:pt x="63" y="135"/>
                      <a:pt x="63" y="135"/>
                      <a:pt x="63" y="134"/>
                    </a:cubicBezTo>
                    <a:moveTo>
                      <a:pt x="63" y="133"/>
                    </a:moveTo>
                    <a:cubicBezTo>
                      <a:pt x="63" y="133"/>
                      <a:pt x="63" y="134"/>
                      <a:pt x="63" y="134"/>
                    </a:cubicBezTo>
                    <a:cubicBezTo>
                      <a:pt x="63" y="134"/>
                      <a:pt x="63" y="134"/>
                      <a:pt x="64" y="134"/>
                    </a:cubicBezTo>
                    <a:cubicBezTo>
                      <a:pt x="64" y="134"/>
                      <a:pt x="64" y="134"/>
                      <a:pt x="64" y="133"/>
                    </a:cubicBezTo>
                    <a:cubicBezTo>
                      <a:pt x="64" y="133"/>
                      <a:pt x="64" y="133"/>
                      <a:pt x="63" y="133"/>
                    </a:cubicBezTo>
                    <a:moveTo>
                      <a:pt x="59" y="132"/>
                    </a:moveTo>
                    <a:cubicBezTo>
                      <a:pt x="59" y="133"/>
                      <a:pt x="59" y="133"/>
                      <a:pt x="59" y="133"/>
                    </a:cubicBezTo>
                    <a:cubicBezTo>
                      <a:pt x="59" y="133"/>
                      <a:pt x="60" y="133"/>
                      <a:pt x="60" y="133"/>
                    </a:cubicBezTo>
                    <a:cubicBezTo>
                      <a:pt x="60" y="133"/>
                      <a:pt x="60" y="133"/>
                      <a:pt x="60" y="133"/>
                    </a:cubicBezTo>
                    <a:cubicBezTo>
                      <a:pt x="60" y="133"/>
                      <a:pt x="60" y="133"/>
                      <a:pt x="59" y="132"/>
                    </a:cubicBezTo>
                    <a:moveTo>
                      <a:pt x="64" y="132"/>
                    </a:moveTo>
                    <a:cubicBezTo>
                      <a:pt x="64" y="132"/>
                      <a:pt x="64" y="133"/>
                      <a:pt x="63" y="133"/>
                    </a:cubicBezTo>
                    <a:cubicBezTo>
                      <a:pt x="64" y="133"/>
                      <a:pt x="64" y="133"/>
                      <a:pt x="64" y="133"/>
                    </a:cubicBezTo>
                    <a:cubicBezTo>
                      <a:pt x="64" y="133"/>
                      <a:pt x="64" y="133"/>
                      <a:pt x="65" y="133"/>
                    </a:cubicBezTo>
                    <a:cubicBezTo>
                      <a:pt x="64" y="132"/>
                      <a:pt x="64" y="132"/>
                      <a:pt x="64" y="132"/>
                    </a:cubicBezTo>
                    <a:moveTo>
                      <a:pt x="60" y="131"/>
                    </a:moveTo>
                    <a:cubicBezTo>
                      <a:pt x="60" y="131"/>
                      <a:pt x="60" y="132"/>
                      <a:pt x="60" y="132"/>
                    </a:cubicBezTo>
                    <a:cubicBezTo>
                      <a:pt x="60" y="132"/>
                      <a:pt x="60" y="132"/>
                      <a:pt x="61" y="133"/>
                    </a:cubicBezTo>
                    <a:cubicBezTo>
                      <a:pt x="61" y="132"/>
                      <a:pt x="61" y="132"/>
                      <a:pt x="61" y="132"/>
                    </a:cubicBezTo>
                    <a:cubicBezTo>
                      <a:pt x="61" y="131"/>
                      <a:pt x="60" y="131"/>
                      <a:pt x="60" y="131"/>
                    </a:cubicBezTo>
                    <a:moveTo>
                      <a:pt x="61" y="130"/>
                    </a:moveTo>
                    <a:cubicBezTo>
                      <a:pt x="60" y="130"/>
                      <a:pt x="60" y="131"/>
                      <a:pt x="60" y="131"/>
                    </a:cubicBezTo>
                    <a:cubicBezTo>
                      <a:pt x="61" y="131"/>
                      <a:pt x="61" y="131"/>
                      <a:pt x="61" y="132"/>
                    </a:cubicBezTo>
                    <a:cubicBezTo>
                      <a:pt x="61" y="131"/>
                      <a:pt x="62" y="131"/>
                      <a:pt x="62" y="131"/>
                    </a:cubicBezTo>
                    <a:cubicBezTo>
                      <a:pt x="61" y="131"/>
                      <a:pt x="61" y="130"/>
                      <a:pt x="61" y="130"/>
                    </a:cubicBezTo>
                    <a:moveTo>
                      <a:pt x="66" y="129"/>
                    </a:moveTo>
                    <a:cubicBezTo>
                      <a:pt x="65" y="130"/>
                      <a:pt x="65" y="131"/>
                      <a:pt x="64" y="132"/>
                    </a:cubicBezTo>
                    <a:cubicBezTo>
                      <a:pt x="65" y="132"/>
                      <a:pt x="65" y="132"/>
                      <a:pt x="65" y="132"/>
                    </a:cubicBezTo>
                    <a:cubicBezTo>
                      <a:pt x="66" y="131"/>
                      <a:pt x="66" y="130"/>
                      <a:pt x="67" y="129"/>
                    </a:cubicBezTo>
                    <a:cubicBezTo>
                      <a:pt x="66" y="129"/>
                      <a:pt x="66" y="129"/>
                      <a:pt x="66" y="129"/>
                    </a:cubicBezTo>
                    <a:moveTo>
                      <a:pt x="66" y="128"/>
                    </a:moveTo>
                    <a:cubicBezTo>
                      <a:pt x="66" y="129"/>
                      <a:pt x="66" y="129"/>
                      <a:pt x="66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6" y="128"/>
                    </a:cubicBezTo>
                    <a:moveTo>
                      <a:pt x="67" y="128"/>
                    </a:moveTo>
                    <a:cubicBezTo>
                      <a:pt x="66" y="128"/>
                      <a:pt x="66" y="128"/>
                      <a:pt x="66" y="128"/>
                    </a:cubicBezTo>
                    <a:cubicBezTo>
                      <a:pt x="67" y="128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8"/>
                    </a:cubicBezTo>
                    <a:cubicBezTo>
                      <a:pt x="67" y="128"/>
                      <a:pt x="67" y="128"/>
                      <a:pt x="67" y="128"/>
                    </a:cubicBezTo>
                    <a:moveTo>
                      <a:pt x="63" y="127"/>
                    </a:moveTo>
                    <a:cubicBezTo>
                      <a:pt x="62" y="128"/>
                      <a:pt x="62" y="129"/>
                      <a:pt x="61" y="130"/>
                    </a:cubicBezTo>
                    <a:cubicBezTo>
                      <a:pt x="61" y="130"/>
                      <a:pt x="62" y="130"/>
                      <a:pt x="62" y="130"/>
                    </a:cubicBezTo>
                    <a:cubicBezTo>
                      <a:pt x="63" y="129"/>
                      <a:pt x="63" y="129"/>
                      <a:pt x="64" y="128"/>
                    </a:cubicBezTo>
                    <a:cubicBezTo>
                      <a:pt x="63" y="127"/>
                      <a:pt x="63" y="127"/>
                      <a:pt x="63" y="127"/>
                    </a:cubicBezTo>
                    <a:moveTo>
                      <a:pt x="63" y="126"/>
                    </a:moveTo>
                    <a:cubicBezTo>
                      <a:pt x="63" y="127"/>
                      <a:pt x="63" y="127"/>
                      <a:pt x="63" y="127"/>
                    </a:cubicBezTo>
                    <a:cubicBezTo>
                      <a:pt x="64" y="128"/>
                      <a:pt x="64" y="128"/>
                      <a:pt x="64" y="128"/>
                    </a:cubicBezTo>
                    <a:cubicBezTo>
                      <a:pt x="64" y="127"/>
                      <a:pt x="64" y="127"/>
                      <a:pt x="64" y="127"/>
                    </a:cubicBezTo>
                    <a:cubicBezTo>
                      <a:pt x="64" y="127"/>
                      <a:pt x="63" y="127"/>
                      <a:pt x="63" y="126"/>
                    </a:cubicBezTo>
                    <a:moveTo>
                      <a:pt x="63" y="126"/>
                    </a:moveTo>
                    <a:cubicBezTo>
                      <a:pt x="63" y="126"/>
                      <a:pt x="63" y="126"/>
                      <a:pt x="63" y="126"/>
                    </a:cubicBezTo>
                    <a:cubicBezTo>
                      <a:pt x="63" y="127"/>
                      <a:pt x="64" y="127"/>
                      <a:pt x="64" y="127"/>
                    </a:cubicBezTo>
                    <a:cubicBezTo>
                      <a:pt x="64" y="127"/>
                      <a:pt x="64" y="127"/>
                      <a:pt x="64" y="127"/>
                    </a:cubicBezTo>
                    <a:cubicBezTo>
                      <a:pt x="63" y="126"/>
                      <a:pt x="63" y="126"/>
                      <a:pt x="63" y="126"/>
                    </a:cubicBezTo>
                    <a:moveTo>
                      <a:pt x="68" y="125"/>
                    </a:moveTo>
                    <a:cubicBezTo>
                      <a:pt x="68" y="125"/>
                      <a:pt x="68" y="125"/>
                      <a:pt x="68" y="126"/>
                    </a:cubicBezTo>
                    <a:cubicBezTo>
                      <a:pt x="69" y="126"/>
                      <a:pt x="69" y="126"/>
                      <a:pt x="69" y="126"/>
                    </a:cubicBezTo>
                    <a:cubicBezTo>
                      <a:pt x="69" y="126"/>
                      <a:pt x="69" y="126"/>
                      <a:pt x="69" y="125"/>
                    </a:cubicBezTo>
                    <a:cubicBezTo>
                      <a:pt x="69" y="125"/>
                      <a:pt x="69" y="125"/>
                      <a:pt x="68" y="125"/>
                    </a:cubicBezTo>
                    <a:moveTo>
                      <a:pt x="69" y="124"/>
                    </a:moveTo>
                    <a:cubicBezTo>
                      <a:pt x="69" y="124"/>
                      <a:pt x="69" y="124"/>
                      <a:pt x="69" y="125"/>
                    </a:cubicBezTo>
                    <a:cubicBezTo>
                      <a:pt x="69" y="125"/>
                      <a:pt x="69" y="125"/>
                      <a:pt x="69" y="125"/>
                    </a:cubicBezTo>
                    <a:cubicBezTo>
                      <a:pt x="69" y="125"/>
                      <a:pt x="70" y="125"/>
                      <a:pt x="70" y="124"/>
                    </a:cubicBezTo>
                    <a:cubicBezTo>
                      <a:pt x="69" y="124"/>
                      <a:pt x="69" y="124"/>
                      <a:pt x="69" y="124"/>
                    </a:cubicBezTo>
                    <a:moveTo>
                      <a:pt x="65" y="123"/>
                    </a:moveTo>
                    <a:cubicBezTo>
                      <a:pt x="65" y="123"/>
                      <a:pt x="65" y="123"/>
                      <a:pt x="65" y="124"/>
                    </a:cubicBezTo>
                    <a:cubicBezTo>
                      <a:pt x="66" y="124"/>
                      <a:pt x="66" y="124"/>
                      <a:pt x="66" y="124"/>
                    </a:cubicBezTo>
                    <a:cubicBezTo>
                      <a:pt x="66" y="124"/>
                      <a:pt x="66" y="124"/>
                      <a:pt x="66" y="124"/>
                    </a:cubicBezTo>
                    <a:cubicBezTo>
                      <a:pt x="66" y="123"/>
                      <a:pt x="65" y="123"/>
                      <a:pt x="65" y="123"/>
                    </a:cubicBezTo>
                    <a:moveTo>
                      <a:pt x="70" y="122"/>
                    </a:moveTo>
                    <a:cubicBezTo>
                      <a:pt x="70" y="123"/>
                      <a:pt x="70" y="123"/>
                      <a:pt x="70" y="123"/>
                    </a:cubicBezTo>
                    <a:cubicBezTo>
                      <a:pt x="70" y="123"/>
                      <a:pt x="70" y="123"/>
                      <a:pt x="70" y="124"/>
                    </a:cubicBezTo>
                    <a:cubicBezTo>
                      <a:pt x="70" y="123"/>
                      <a:pt x="71" y="123"/>
                      <a:pt x="71" y="123"/>
                    </a:cubicBezTo>
                    <a:cubicBezTo>
                      <a:pt x="70" y="123"/>
                      <a:pt x="70" y="123"/>
                      <a:pt x="70" y="122"/>
                    </a:cubicBezTo>
                    <a:moveTo>
                      <a:pt x="66" y="122"/>
                    </a:moveTo>
                    <a:cubicBezTo>
                      <a:pt x="65" y="122"/>
                      <a:pt x="65" y="122"/>
                      <a:pt x="65" y="123"/>
                    </a:cubicBezTo>
                    <a:cubicBezTo>
                      <a:pt x="66" y="123"/>
                      <a:pt x="66" y="123"/>
                      <a:pt x="66" y="123"/>
                    </a:cubicBezTo>
                    <a:cubicBezTo>
                      <a:pt x="66" y="123"/>
                      <a:pt x="67" y="123"/>
                      <a:pt x="67" y="123"/>
                    </a:cubicBezTo>
                    <a:cubicBezTo>
                      <a:pt x="66" y="122"/>
                      <a:pt x="66" y="122"/>
                      <a:pt x="66" y="122"/>
                    </a:cubicBezTo>
                    <a:moveTo>
                      <a:pt x="71" y="121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2"/>
                      <a:pt x="71" y="122"/>
                      <a:pt x="71" y="122"/>
                    </a:cubicBezTo>
                    <a:cubicBezTo>
                      <a:pt x="71" y="122"/>
                      <a:pt x="71" y="122"/>
                      <a:pt x="71" y="122"/>
                    </a:cubicBezTo>
                    <a:cubicBezTo>
                      <a:pt x="71" y="121"/>
                      <a:pt x="71" y="121"/>
                      <a:pt x="71" y="121"/>
                    </a:cubicBezTo>
                    <a:moveTo>
                      <a:pt x="71" y="121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1"/>
                      <a:pt x="71" y="121"/>
                      <a:pt x="71" y="122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1" y="121"/>
                      <a:pt x="71" y="121"/>
                    </a:cubicBezTo>
                    <a:moveTo>
                      <a:pt x="67" y="120"/>
                    </a:moveTo>
                    <a:cubicBezTo>
                      <a:pt x="66" y="121"/>
                      <a:pt x="66" y="121"/>
                      <a:pt x="66" y="121"/>
                    </a:cubicBezTo>
                    <a:cubicBezTo>
                      <a:pt x="66" y="121"/>
                      <a:pt x="67" y="122"/>
                      <a:pt x="67" y="122"/>
                    </a:cubicBezTo>
                    <a:cubicBezTo>
                      <a:pt x="67" y="121"/>
                      <a:pt x="68" y="121"/>
                      <a:pt x="68" y="121"/>
                    </a:cubicBezTo>
                    <a:cubicBezTo>
                      <a:pt x="67" y="121"/>
                      <a:pt x="67" y="120"/>
                      <a:pt x="67" y="120"/>
                    </a:cubicBezTo>
                    <a:moveTo>
                      <a:pt x="67" y="119"/>
                    </a:moveTo>
                    <a:cubicBezTo>
                      <a:pt x="67" y="119"/>
                      <a:pt x="67" y="119"/>
                      <a:pt x="67" y="119"/>
                    </a:cubicBezTo>
                    <a:cubicBezTo>
                      <a:pt x="68" y="119"/>
                      <a:pt x="68" y="120"/>
                      <a:pt x="68" y="120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68" y="120"/>
                      <a:pt x="68" y="119"/>
                      <a:pt x="67" y="119"/>
                    </a:cubicBezTo>
                    <a:moveTo>
                      <a:pt x="68" y="119"/>
                    </a:moveTo>
                    <a:cubicBezTo>
                      <a:pt x="68" y="119"/>
                      <a:pt x="67" y="119"/>
                      <a:pt x="67" y="119"/>
                    </a:cubicBezTo>
                    <a:cubicBezTo>
                      <a:pt x="68" y="119"/>
                      <a:pt x="68" y="120"/>
                      <a:pt x="68" y="120"/>
                    </a:cubicBezTo>
                    <a:cubicBezTo>
                      <a:pt x="68" y="120"/>
                      <a:pt x="69" y="119"/>
                      <a:pt x="69" y="119"/>
                    </a:cubicBezTo>
                    <a:cubicBezTo>
                      <a:pt x="69" y="119"/>
                      <a:pt x="69" y="119"/>
                      <a:pt x="69" y="119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8" y="119"/>
                      <a:pt x="68" y="119"/>
                      <a:pt x="68" y="119"/>
                    </a:cubicBezTo>
                    <a:moveTo>
                      <a:pt x="74" y="116"/>
                    </a:moveTo>
                    <a:cubicBezTo>
                      <a:pt x="74" y="117"/>
                      <a:pt x="73" y="118"/>
                      <a:pt x="72" y="119"/>
                    </a:cubicBezTo>
                    <a:cubicBezTo>
                      <a:pt x="72" y="119"/>
                      <a:pt x="72" y="120"/>
                      <a:pt x="73" y="120"/>
                    </a:cubicBezTo>
                    <a:cubicBezTo>
                      <a:pt x="73" y="118"/>
                      <a:pt x="74" y="117"/>
                      <a:pt x="75" y="116"/>
                    </a:cubicBezTo>
                    <a:cubicBezTo>
                      <a:pt x="75" y="116"/>
                      <a:pt x="75" y="116"/>
                      <a:pt x="74" y="116"/>
                    </a:cubicBezTo>
                    <a:moveTo>
                      <a:pt x="71" y="115"/>
                    </a:moveTo>
                    <a:cubicBezTo>
                      <a:pt x="71" y="116"/>
                      <a:pt x="70" y="117"/>
                      <a:pt x="70" y="118"/>
                    </a:cubicBezTo>
                    <a:cubicBezTo>
                      <a:pt x="70" y="118"/>
                      <a:pt x="70" y="118"/>
                      <a:pt x="70" y="118"/>
                    </a:cubicBezTo>
                    <a:cubicBezTo>
                      <a:pt x="70" y="117"/>
                      <a:pt x="71" y="116"/>
                      <a:pt x="71" y="115"/>
                    </a:cubicBezTo>
                    <a:moveTo>
                      <a:pt x="71" y="113"/>
                    </a:moveTo>
                    <a:cubicBezTo>
                      <a:pt x="70" y="114"/>
                      <a:pt x="69" y="116"/>
                      <a:pt x="69" y="117"/>
                    </a:cubicBezTo>
                    <a:cubicBezTo>
                      <a:pt x="69" y="117"/>
                      <a:pt x="69" y="117"/>
                      <a:pt x="69" y="118"/>
                    </a:cubicBezTo>
                    <a:cubicBezTo>
                      <a:pt x="70" y="117"/>
                      <a:pt x="70" y="115"/>
                      <a:pt x="71" y="114"/>
                    </a:cubicBezTo>
                    <a:cubicBezTo>
                      <a:pt x="71" y="114"/>
                      <a:pt x="71" y="114"/>
                      <a:pt x="71" y="114"/>
                    </a:cubicBezTo>
                    <a:cubicBezTo>
                      <a:pt x="71" y="114"/>
                      <a:pt x="71" y="114"/>
                      <a:pt x="71" y="113"/>
                    </a:cubicBezTo>
                    <a:moveTo>
                      <a:pt x="78" y="110"/>
                    </a:moveTo>
                    <a:cubicBezTo>
                      <a:pt x="78" y="110"/>
                      <a:pt x="77" y="111"/>
                      <a:pt x="77" y="111"/>
                    </a:cubicBezTo>
                    <a:cubicBezTo>
                      <a:pt x="77" y="111"/>
                      <a:pt x="78" y="111"/>
                      <a:pt x="78" y="111"/>
                    </a:cubicBezTo>
                    <a:cubicBezTo>
                      <a:pt x="78" y="111"/>
                      <a:pt x="78" y="111"/>
                      <a:pt x="78" y="110"/>
                    </a:cubicBezTo>
                    <a:cubicBezTo>
                      <a:pt x="78" y="110"/>
                      <a:pt x="78" y="110"/>
                      <a:pt x="78" y="110"/>
                    </a:cubicBezTo>
                    <a:moveTo>
                      <a:pt x="78" y="109"/>
                    </a:moveTo>
                    <a:cubicBezTo>
                      <a:pt x="78" y="110"/>
                      <a:pt x="78" y="110"/>
                      <a:pt x="78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10"/>
                      <a:pt x="79" y="110"/>
                      <a:pt x="79" y="110"/>
                    </a:cubicBezTo>
                    <a:cubicBezTo>
                      <a:pt x="79" y="110"/>
                      <a:pt x="78" y="110"/>
                      <a:pt x="78" y="109"/>
                    </a:cubicBezTo>
                    <a:moveTo>
                      <a:pt x="82" y="104"/>
                    </a:moveTo>
                    <a:cubicBezTo>
                      <a:pt x="82" y="104"/>
                      <a:pt x="81" y="104"/>
                      <a:pt x="81" y="104"/>
                    </a:cubicBezTo>
                    <a:cubicBezTo>
                      <a:pt x="82" y="105"/>
                      <a:pt x="82" y="105"/>
                      <a:pt x="82" y="105"/>
                    </a:cubicBezTo>
                    <a:cubicBezTo>
                      <a:pt x="82" y="105"/>
                      <a:pt x="82" y="104"/>
                      <a:pt x="82" y="104"/>
                    </a:cubicBezTo>
                    <a:cubicBezTo>
                      <a:pt x="82" y="104"/>
                      <a:pt x="82" y="104"/>
                      <a:pt x="82" y="104"/>
                    </a:cubicBezTo>
                    <a:moveTo>
                      <a:pt x="86" y="97"/>
                    </a:moveTo>
                    <a:cubicBezTo>
                      <a:pt x="85" y="98"/>
                      <a:pt x="85" y="98"/>
                      <a:pt x="85" y="99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6" y="99"/>
                      <a:pt x="86" y="98"/>
                      <a:pt x="86" y="97"/>
                    </a:cubicBezTo>
                    <a:cubicBezTo>
                      <a:pt x="86" y="97"/>
                      <a:pt x="86" y="97"/>
                      <a:pt x="86" y="97"/>
                    </a:cubicBezTo>
                    <a:moveTo>
                      <a:pt x="86" y="97"/>
                    </a:moveTo>
                    <a:cubicBezTo>
                      <a:pt x="86" y="97"/>
                      <a:pt x="86" y="97"/>
                      <a:pt x="86" y="97"/>
                    </a:cubicBezTo>
                    <a:cubicBezTo>
                      <a:pt x="86" y="97"/>
                      <a:pt x="86" y="97"/>
                      <a:pt x="87" y="97"/>
                    </a:cubicBezTo>
                    <a:cubicBezTo>
                      <a:pt x="87" y="97"/>
                      <a:pt x="87" y="97"/>
                      <a:pt x="87" y="97"/>
                    </a:cubicBezTo>
                    <a:cubicBezTo>
                      <a:pt x="86" y="97"/>
                      <a:pt x="86" y="97"/>
                      <a:pt x="86" y="97"/>
                    </a:cubicBezTo>
                    <a:moveTo>
                      <a:pt x="88" y="94"/>
                    </a:moveTo>
                    <a:cubicBezTo>
                      <a:pt x="87" y="95"/>
                      <a:pt x="87" y="96"/>
                      <a:pt x="86" y="96"/>
                    </a:cubicBezTo>
                    <a:cubicBezTo>
                      <a:pt x="87" y="97"/>
                      <a:pt x="87" y="97"/>
                      <a:pt x="87" y="97"/>
                    </a:cubicBezTo>
                    <a:cubicBezTo>
                      <a:pt x="87" y="96"/>
                      <a:pt x="88" y="95"/>
                      <a:pt x="88" y="95"/>
                    </a:cubicBezTo>
                    <a:cubicBezTo>
                      <a:pt x="88" y="95"/>
                      <a:pt x="88" y="95"/>
                      <a:pt x="88" y="94"/>
                    </a:cubicBezTo>
                    <a:moveTo>
                      <a:pt x="95" y="83"/>
                    </a:moveTo>
                    <a:cubicBezTo>
                      <a:pt x="94" y="84"/>
                      <a:pt x="94" y="85"/>
                      <a:pt x="93" y="85"/>
                    </a:cubicBezTo>
                    <a:cubicBezTo>
                      <a:pt x="93" y="86"/>
                      <a:pt x="94" y="86"/>
                      <a:pt x="94" y="86"/>
                    </a:cubicBezTo>
                    <a:cubicBezTo>
                      <a:pt x="94" y="85"/>
                      <a:pt x="95" y="84"/>
                      <a:pt x="95" y="84"/>
                    </a:cubicBezTo>
                    <a:cubicBezTo>
                      <a:pt x="95" y="83"/>
                      <a:pt x="95" y="83"/>
                      <a:pt x="95" y="83"/>
                    </a:cubicBezTo>
                    <a:moveTo>
                      <a:pt x="106" y="65"/>
                    </a:moveTo>
                    <a:cubicBezTo>
                      <a:pt x="104" y="67"/>
                      <a:pt x="103" y="70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4" y="70"/>
                      <a:pt x="105" y="68"/>
                      <a:pt x="106" y="65"/>
                    </a:cubicBezTo>
                    <a:cubicBezTo>
                      <a:pt x="106" y="65"/>
                      <a:pt x="106" y="65"/>
                      <a:pt x="106" y="65"/>
                    </a:cubicBezTo>
                    <a:moveTo>
                      <a:pt x="111" y="56"/>
                    </a:moveTo>
                    <a:cubicBezTo>
                      <a:pt x="111" y="57"/>
                      <a:pt x="110" y="58"/>
                      <a:pt x="110" y="58"/>
                    </a:cubicBezTo>
                    <a:cubicBezTo>
                      <a:pt x="110" y="59"/>
                      <a:pt x="110" y="59"/>
                      <a:pt x="111" y="59"/>
                    </a:cubicBezTo>
                    <a:cubicBezTo>
                      <a:pt x="111" y="58"/>
                      <a:pt x="111" y="57"/>
                      <a:pt x="112" y="57"/>
                    </a:cubicBezTo>
                    <a:cubicBezTo>
                      <a:pt x="112" y="57"/>
                      <a:pt x="111" y="57"/>
                      <a:pt x="111" y="56"/>
                    </a:cubicBezTo>
                    <a:moveTo>
                      <a:pt x="113" y="53"/>
                    </a:moveTo>
                    <a:cubicBezTo>
                      <a:pt x="113" y="54"/>
                      <a:pt x="112" y="55"/>
                      <a:pt x="112" y="55"/>
                    </a:cubicBezTo>
                    <a:cubicBezTo>
                      <a:pt x="112" y="55"/>
                      <a:pt x="112" y="55"/>
                      <a:pt x="113" y="56"/>
                    </a:cubicBezTo>
                    <a:cubicBezTo>
                      <a:pt x="113" y="55"/>
                      <a:pt x="113" y="54"/>
                      <a:pt x="114" y="53"/>
                    </a:cubicBezTo>
                    <a:cubicBezTo>
                      <a:pt x="114" y="53"/>
                      <a:pt x="114" y="53"/>
                      <a:pt x="113" y="53"/>
                    </a:cubicBezTo>
                    <a:moveTo>
                      <a:pt x="116" y="49"/>
                    </a:moveTo>
                    <a:cubicBezTo>
                      <a:pt x="116" y="50"/>
                      <a:pt x="115" y="50"/>
                      <a:pt x="115" y="50"/>
                    </a:cubicBezTo>
                    <a:cubicBezTo>
                      <a:pt x="115" y="50"/>
                      <a:pt x="115" y="51"/>
                      <a:pt x="116" y="51"/>
                    </a:cubicBezTo>
                    <a:cubicBezTo>
                      <a:pt x="116" y="50"/>
                      <a:pt x="116" y="50"/>
                      <a:pt x="116" y="50"/>
                    </a:cubicBezTo>
                    <a:cubicBezTo>
                      <a:pt x="116" y="50"/>
                      <a:pt x="116" y="49"/>
                      <a:pt x="116" y="49"/>
                    </a:cubicBezTo>
                    <a:moveTo>
                      <a:pt x="116" y="48"/>
                    </a:moveTo>
                    <a:cubicBezTo>
                      <a:pt x="116" y="49"/>
                      <a:pt x="116" y="49"/>
                      <a:pt x="116" y="49"/>
                    </a:cubicBezTo>
                    <a:cubicBezTo>
                      <a:pt x="116" y="50"/>
                      <a:pt x="116" y="50"/>
                      <a:pt x="116" y="50"/>
                    </a:cubicBezTo>
                    <a:cubicBezTo>
                      <a:pt x="116" y="49"/>
                      <a:pt x="117" y="49"/>
                      <a:pt x="117" y="49"/>
                    </a:cubicBezTo>
                    <a:cubicBezTo>
                      <a:pt x="117" y="49"/>
                      <a:pt x="116" y="49"/>
                      <a:pt x="116" y="48"/>
                    </a:cubicBezTo>
                    <a:moveTo>
                      <a:pt x="119" y="44"/>
                    </a:moveTo>
                    <a:cubicBezTo>
                      <a:pt x="118" y="45"/>
                      <a:pt x="118" y="46"/>
                      <a:pt x="117" y="48"/>
                    </a:cubicBezTo>
                    <a:cubicBezTo>
                      <a:pt x="117" y="48"/>
                      <a:pt x="117" y="48"/>
                      <a:pt x="117" y="48"/>
                    </a:cubicBezTo>
                    <a:cubicBezTo>
                      <a:pt x="118" y="47"/>
                      <a:pt x="119" y="45"/>
                      <a:pt x="120" y="44"/>
                    </a:cubicBezTo>
                    <a:cubicBezTo>
                      <a:pt x="119" y="44"/>
                      <a:pt x="119" y="44"/>
                      <a:pt x="119" y="44"/>
                    </a:cubicBezTo>
                    <a:moveTo>
                      <a:pt x="121" y="41"/>
                    </a:moveTo>
                    <a:cubicBezTo>
                      <a:pt x="120" y="42"/>
                      <a:pt x="120" y="43"/>
                      <a:pt x="119" y="44"/>
                    </a:cubicBezTo>
                    <a:cubicBezTo>
                      <a:pt x="119" y="44"/>
                      <a:pt x="120" y="44"/>
                      <a:pt x="120" y="44"/>
                    </a:cubicBezTo>
                    <a:cubicBezTo>
                      <a:pt x="120" y="43"/>
                      <a:pt x="121" y="42"/>
                      <a:pt x="122" y="41"/>
                    </a:cubicBezTo>
                    <a:cubicBezTo>
                      <a:pt x="121" y="41"/>
                      <a:pt x="121" y="41"/>
                      <a:pt x="121" y="41"/>
                    </a:cubicBezTo>
                    <a:moveTo>
                      <a:pt x="124" y="37"/>
                    </a:moveTo>
                    <a:cubicBezTo>
                      <a:pt x="123" y="37"/>
                      <a:pt x="123" y="37"/>
                      <a:pt x="123" y="38"/>
                    </a:cubicBezTo>
                    <a:cubicBezTo>
                      <a:pt x="123" y="38"/>
                      <a:pt x="123" y="38"/>
                      <a:pt x="123" y="38"/>
                    </a:cubicBezTo>
                    <a:cubicBezTo>
                      <a:pt x="124" y="38"/>
                      <a:pt x="124" y="37"/>
                      <a:pt x="124" y="37"/>
                    </a:cubicBezTo>
                    <a:cubicBezTo>
                      <a:pt x="124" y="37"/>
                      <a:pt x="124" y="37"/>
                      <a:pt x="124" y="37"/>
                    </a:cubicBezTo>
                    <a:moveTo>
                      <a:pt x="128" y="30"/>
                    </a:moveTo>
                    <a:cubicBezTo>
                      <a:pt x="127" y="32"/>
                      <a:pt x="126" y="34"/>
                      <a:pt x="124" y="36"/>
                    </a:cubicBezTo>
                    <a:cubicBezTo>
                      <a:pt x="125" y="36"/>
                      <a:pt x="125" y="36"/>
                      <a:pt x="125" y="36"/>
                    </a:cubicBezTo>
                    <a:cubicBezTo>
                      <a:pt x="126" y="34"/>
                      <a:pt x="127" y="32"/>
                      <a:pt x="129" y="30"/>
                    </a:cubicBezTo>
                    <a:cubicBezTo>
                      <a:pt x="128" y="30"/>
                      <a:pt x="128" y="30"/>
                      <a:pt x="128" y="30"/>
                    </a:cubicBezTo>
                    <a:moveTo>
                      <a:pt x="130" y="26"/>
                    </a:moveTo>
                    <a:cubicBezTo>
                      <a:pt x="130" y="27"/>
                      <a:pt x="129" y="28"/>
                      <a:pt x="129" y="28"/>
                    </a:cubicBezTo>
                    <a:cubicBezTo>
                      <a:pt x="129" y="28"/>
                      <a:pt x="129" y="29"/>
                      <a:pt x="129" y="29"/>
                    </a:cubicBezTo>
                    <a:cubicBezTo>
                      <a:pt x="130" y="28"/>
                      <a:pt x="130" y="27"/>
                      <a:pt x="131" y="27"/>
                    </a:cubicBezTo>
                    <a:cubicBezTo>
                      <a:pt x="130" y="27"/>
                      <a:pt x="130" y="27"/>
                      <a:pt x="130" y="26"/>
                    </a:cubicBezTo>
                    <a:moveTo>
                      <a:pt x="131" y="25"/>
                    </a:moveTo>
                    <a:cubicBezTo>
                      <a:pt x="131" y="25"/>
                      <a:pt x="131" y="25"/>
                      <a:pt x="131" y="25"/>
                    </a:cubicBezTo>
                    <a:cubicBezTo>
                      <a:pt x="131" y="25"/>
                      <a:pt x="132" y="25"/>
                      <a:pt x="132" y="25"/>
                    </a:cubicBezTo>
                    <a:cubicBezTo>
                      <a:pt x="132" y="25"/>
                      <a:pt x="132" y="25"/>
                      <a:pt x="132" y="25"/>
                    </a:cubicBezTo>
                    <a:cubicBezTo>
                      <a:pt x="132" y="25"/>
                      <a:pt x="131" y="25"/>
                      <a:pt x="131" y="25"/>
                    </a:cubicBezTo>
                    <a:moveTo>
                      <a:pt x="133" y="22"/>
                    </a:moveTo>
                    <a:cubicBezTo>
                      <a:pt x="132" y="23"/>
                      <a:pt x="132" y="24"/>
                      <a:pt x="131" y="24"/>
                    </a:cubicBezTo>
                    <a:cubicBezTo>
                      <a:pt x="132" y="24"/>
                      <a:pt x="132" y="24"/>
                      <a:pt x="132" y="25"/>
                    </a:cubicBezTo>
                    <a:cubicBezTo>
                      <a:pt x="132" y="24"/>
                      <a:pt x="133" y="23"/>
                      <a:pt x="133" y="23"/>
                    </a:cubicBezTo>
                    <a:cubicBezTo>
                      <a:pt x="133" y="22"/>
                      <a:pt x="133" y="22"/>
                      <a:pt x="133" y="22"/>
                    </a:cubicBezTo>
                    <a:moveTo>
                      <a:pt x="133" y="21"/>
                    </a:moveTo>
                    <a:cubicBezTo>
                      <a:pt x="133" y="22"/>
                      <a:pt x="133" y="22"/>
                      <a:pt x="133" y="22"/>
                    </a:cubicBezTo>
                    <a:cubicBezTo>
                      <a:pt x="133" y="22"/>
                      <a:pt x="133" y="22"/>
                      <a:pt x="133" y="22"/>
                    </a:cubicBezTo>
                    <a:cubicBezTo>
                      <a:pt x="133" y="22"/>
                      <a:pt x="134" y="22"/>
                      <a:pt x="134" y="22"/>
                    </a:cubicBezTo>
                    <a:cubicBezTo>
                      <a:pt x="133" y="22"/>
                      <a:pt x="133" y="22"/>
                      <a:pt x="133" y="21"/>
                    </a:cubicBezTo>
                    <a:moveTo>
                      <a:pt x="135" y="18"/>
                    </a:moveTo>
                    <a:cubicBezTo>
                      <a:pt x="135" y="19"/>
                      <a:pt x="134" y="20"/>
                      <a:pt x="133" y="21"/>
                    </a:cubicBezTo>
                    <a:cubicBezTo>
                      <a:pt x="133" y="21"/>
                      <a:pt x="134" y="22"/>
                      <a:pt x="134" y="22"/>
                    </a:cubicBezTo>
                    <a:cubicBezTo>
                      <a:pt x="134" y="22"/>
                      <a:pt x="134" y="21"/>
                      <a:pt x="134" y="21"/>
                    </a:cubicBezTo>
                    <a:cubicBezTo>
                      <a:pt x="135" y="20"/>
                      <a:pt x="135" y="19"/>
                      <a:pt x="136" y="18"/>
                    </a:cubicBezTo>
                    <a:cubicBezTo>
                      <a:pt x="136" y="18"/>
                      <a:pt x="136" y="18"/>
                      <a:pt x="135" y="18"/>
                    </a:cubicBezTo>
                    <a:moveTo>
                      <a:pt x="136" y="17"/>
                    </a:moveTo>
                    <a:cubicBezTo>
                      <a:pt x="136" y="17"/>
                      <a:pt x="136" y="17"/>
                      <a:pt x="136" y="17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7"/>
                      <a:pt x="136" y="17"/>
                      <a:pt x="136" y="17"/>
                    </a:cubicBezTo>
                    <a:moveTo>
                      <a:pt x="137" y="15"/>
                    </a:moveTo>
                    <a:cubicBezTo>
                      <a:pt x="137" y="15"/>
                      <a:pt x="137" y="16"/>
                      <a:pt x="136" y="17"/>
                    </a:cubicBezTo>
                    <a:cubicBezTo>
                      <a:pt x="136" y="17"/>
                      <a:pt x="136" y="17"/>
                      <a:pt x="137" y="17"/>
                    </a:cubicBezTo>
                    <a:cubicBezTo>
                      <a:pt x="137" y="16"/>
                      <a:pt x="137" y="16"/>
                      <a:pt x="138" y="15"/>
                    </a:cubicBezTo>
                    <a:cubicBezTo>
                      <a:pt x="137" y="15"/>
                      <a:pt x="137" y="15"/>
                      <a:pt x="137" y="15"/>
                    </a:cubicBezTo>
                    <a:moveTo>
                      <a:pt x="138" y="14"/>
                    </a:moveTo>
                    <a:cubicBezTo>
                      <a:pt x="138" y="14"/>
                      <a:pt x="138" y="14"/>
                      <a:pt x="138" y="14"/>
                    </a:cubicBezTo>
                    <a:cubicBezTo>
                      <a:pt x="138" y="14"/>
                      <a:pt x="138" y="14"/>
                      <a:pt x="138" y="14"/>
                    </a:cubicBezTo>
                    <a:cubicBezTo>
                      <a:pt x="138" y="14"/>
                      <a:pt x="138" y="14"/>
                      <a:pt x="138" y="14"/>
                    </a:cubicBezTo>
                    <a:moveTo>
                      <a:pt x="139" y="13"/>
                    </a:move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moveTo>
                      <a:pt x="140" y="10"/>
                    </a:moveTo>
                    <a:cubicBezTo>
                      <a:pt x="140" y="11"/>
                      <a:pt x="140" y="11"/>
                      <a:pt x="139" y="12"/>
                    </a:cubicBezTo>
                    <a:cubicBezTo>
                      <a:pt x="139" y="12"/>
                      <a:pt x="139" y="12"/>
                      <a:pt x="140" y="12"/>
                    </a:cubicBezTo>
                    <a:cubicBezTo>
                      <a:pt x="140" y="11"/>
                      <a:pt x="140" y="11"/>
                      <a:pt x="140" y="10"/>
                    </a:cubicBezTo>
                    <a:cubicBezTo>
                      <a:pt x="140" y="10"/>
                      <a:pt x="140" y="10"/>
                      <a:pt x="140" y="10"/>
                    </a:cubicBezTo>
                    <a:moveTo>
                      <a:pt x="141" y="9"/>
                    </a:moveTo>
                    <a:cubicBezTo>
                      <a:pt x="141" y="9"/>
                      <a:pt x="141" y="9"/>
                      <a:pt x="140" y="10"/>
                    </a:cubicBezTo>
                    <a:cubicBezTo>
                      <a:pt x="140" y="10"/>
                      <a:pt x="141" y="10"/>
                      <a:pt x="141" y="10"/>
                    </a:cubicBezTo>
                    <a:cubicBezTo>
                      <a:pt x="141" y="10"/>
                      <a:pt x="141" y="9"/>
                      <a:pt x="141" y="9"/>
                    </a:cubicBezTo>
                    <a:cubicBezTo>
                      <a:pt x="141" y="9"/>
                      <a:pt x="141" y="9"/>
                      <a:pt x="141" y="9"/>
                    </a:cubicBezTo>
                    <a:moveTo>
                      <a:pt x="142" y="7"/>
                    </a:moveTo>
                    <a:cubicBezTo>
                      <a:pt x="142" y="7"/>
                      <a:pt x="142" y="8"/>
                      <a:pt x="141" y="8"/>
                    </a:cubicBezTo>
                    <a:cubicBezTo>
                      <a:pt x="142" y="8"/>
                      <a:pt x="142" y="8"/>
                      <a:pt x="142" y="8"/>
                    </a:cubicBezTo>
                    <a:cubicBezTo>
                      <a:pt x="142" y="8"/>
                      <a:pt x="142" y="7"/>
                      <a:pt x="142" y="7"/>
                    </a:cubicBezTo>
                    <a:cubicBezTo>
                      <a:pt x="142" y="7"/>
                      <a:pt x="142" y="7"/>
                      <a:pt x="142" y="7"/>
                    </a:cubicBezTo>
                    <a:moveTo>
                      <a:pt x="143" y="5"/>
                    </a:moveTo>
                    <a:cubicBezTo>
                      <a:pt x="143" y="6"/>
                      <a:pt x="143" y="6"/>
                      <a:pt x="143" y="6"/>
                    </a:cubicBezTo>
                    <a:cubicBezTo>
                      <a:pt x="143" y="6"/>
                      <a:pt x="143" y="6"/>
                      <a:pt x="143" y="6"/>
                    </a:cubicBezTo>
                    <a:cubicBezTo>
                      <a:pt x="143" y="6"/>
                      <a:pt x="143" y="6"/>
                      <a:pt x="143" y="5"/>
                    </a:cubicBezTo>
                    <a:cubicBezTo>
                      <a:pt x="143" y="5"/>
                      <a:pt x="143" y="5"/>
                      <a:pt x="143" y="5"/>
                    </a:cubicBezTo>
                    <a:moveTo>
                      <a:pt x="147" y="0"/>
                    </a:moveTo>
                    <a:cubicBezTo>
                      <a:pt x="146" y="2"/>
                      <a:pt x="144" y="4"/>
                      <a:pt x="143" y="5"/>
                    </a:cubicBezTo>
                    <a:cubicBezTo>
                      <a:pt x="143" y="5"/>
                      <a:pt x="143" y="5"/>
                      <a:pt x="143" y="5"/>
                    </a:cubicBezTo>
                    <a:cubicBezTo>
                      <a:pt x="144" y="4"/>
                      <a:pt x="146" y="2"/>
                      <a:pt x="1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2" name="Freeform 9485"/>
              <p:cNvSpPr>
                <a:spLocks noEditPoints="1"/>
              </p:cNvSpPr>
              <p:nvPr/>
            </p:nvSpPr>
            <p:spPr bwMode="auto">
              <a:xfrm>
                <a:off x="-453" y="3398"/>
                <a:ext cx="12" cy="22"/>
              </a:xfrm>
              <a:custGeom>
                <a:avLst/>
                <a:gdLst>
                  <a:gd name="T0" fmla="*/ 0 w 5"/>
                  <a:gd name="T1" fmla="*/ 8 h 9"/>
                  <a:gd name="T2" fmla="*/ 0 w 5"/>
                  <a:gd name="T3" fmla="*/ 9 h 9"/>
                  <a:gd name="T4" fmla="*/ 0 w 5"/>
                  <a:gd name="T5" fmla="*/ 9 h 9"/>
                  <a:gd name="T6" fmla="*/ 1 w 5"/>
                  <a:gd name="T7" fmla="*/ 8 h 9"/>
                  <a:gd name="T8" fmla="*/ 0 w 5"/>
                  <a:gd name="T9" fmla="*/ 8 h 9"/>
                  <a:gd name="T10" fmla="*/ 5 w 5"/>
                  <a:gd name="T11" fmla="*/ 0 h 9"/>
                  <a:gd name="T12" fmla="*/ 4 w 5"/>
                  <a:gd name="T13" fmla="*/ 2 h 9"/>
                  <a:gd name="T14" fmla="*/ 5 w 5"/>
                  <a:gd name="T15" fmla="*/ 2 h 9"/>
                  <a:gd name="T16" fmla="*/ 5 w 5"/>
                  <a:gd name="T17" fmla="*/ 1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0" y="8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3" name="Freeform 9486"/>
              <p:cNvSpPr>
                <a:spLocks noEditPoints="1"/>
              </p:cNvSpPr>
              <p:nvPr/>
            </p:nvSpPr>
            <p:spPr bwMode="auto">
              <a:xfrm>
                <a:off x="-432" y="3372"/>
                <a:ext cx="9" cy="15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0 w 4"/>
                  <a:gd name="T5" fmla="*/ 6 h 6"/>
                  <a:gd name="T6" fmla="*/ 0 w 4"/>
                  <a:gd name="T7" fmla="*/ 5 h 6"/>
                  <a:gd name="T8" fmla="*/ 0 w 4"/>
                  <a:gd name="T9" fmla="*/ 5 h 6"/>
                  <a:gd name="T10" fmla="*/ 0 w 4"/>
                  <a:gd name="T11" fmla="*/ 4 h 6"/>
                  <a:gd name="T12" fmla="*/ 0 w 4"/>
                  <a:gd name="T13" fmla="*/ 4 h 6"/>
                  <a:gd name="T14" fmla="*/ 1 w 4"/>
                  <a:gd name="T15" fmla="*/ 5 h 6"/>
                  <a:gd name="T16" fmla="*/ 1 w 4"/>
                  <a:gd name="T17" fmla="*/ 5 h 6"/>
                  <a:gd name="T18" fmla="*/ 0 w 4"/>
                  <a:gd name="T19" fmla="*/ 4 h 6"/>
                  <a:gd name="T20" fmla="*/ 3 w 4"/>
                  <a:gd name="T21" fmla="*/ 0 h 6"/>
                  <a:gd name="T22" fmla="*/ 2 w 4"/>
                  <a:gd name="T23" fmla="*/ 1 h 6"/>
                  <a:gd name="T24" fmla="*/ 3 w 4"/>
                  <a:gd name="T25" fmla="*/ 1 h 6"/>
                  <a:gd name="T26" fmla="*/ 3 w 4"/>
                  <a:gd name="T27" fmla="*/ 1 h 6"/>
                  <a:gd name="T28" fmla="*/ 3 w 4"/>
                  <a:gd name="T29" fmla="*/ 0 h 6"/>
                  <a:gd name="T30" fmla="*/ 3 w 4"/>
                  <a:gd name="T31" fmla="*/ 0 h 6"/>
                  <a:gd name="T32" fmla="*/ 3 w 4"/>
                  <a:gd name="T33" fmla="*/ 0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4" name="Freeform 9487"/>
              <p:cNvSpPr>
                <a:spLocks/>
              </p:cNvSpPr>
              <p:nvPr/>
            </p:nvSpPr>
            <p:spPr bwMode="auto">
              <a:xfrm>
                <a:off x="-413" y="3351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5" name="Freeform 9488"/>
              <p:cNvSpPr>
                <a:spLocks/>
              </p:cNvSpPr>
              <p:nvPr/>
            </p:nvSpPr>
            <p:spPr bwMode="auto">
              <a:xfrm>
                <a:off x="-415" y="3356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6" name="Freeform 9489"/>
              <p:cNvSpPr>
                <a:spLocks/>
              </p:cNvSpPr>
              <p:nvPr/>
            </p:nvSpPr>
            <p:spPr bwMode="auto">
              <a:xfrm>
                <a:off x="-411" y="3346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7" name="Rectangle 9490"/>
              <p:cNvSpPr>
                <a:spLocks noChangeArrowheads="1"/>
              </p:cNvSpPr>
              <p:nvPr/>
            </p:nvSpPr>
            <p:spPr bwMode="auto">
              <a:xfrm>
                <a:off x="-408" y="334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8" name="Rectangle 9491"/>
              <p:cNvSpPr>
                <a:spLocks noChangeArrowheads="1"/>
              </p:cNvSpPr>
              <p:nvPr/>
            </p:nvSpPr>
            <p:spPr bwMode="auto">
              <a:xfrm>
                <a:off x="-408" y="334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9" name="Freeform 9492"/>
              <p:cNvSpPr>
                <a:spLocks noEditPoints="1"/>
              </p:cNvSpPr>
              <p:nvPr/>
            </p:nvSpPr>
            <p:spPr bwMode="auto">
              <a:xfrm>
                <a:off x="-604" y="3639"/>
                <a:ext cx="11" cy="7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3 h 3"/>
                  <a:gd name="T4" fmla="*/ 4 w 5"/>
                  <a:gd name="T5" fmla="*/ 3 h 3"/>
                  <a:gd name="T6" fmla="*/ 4 w 5"/>
                  <a:gd name="T7" fmla="*/ 3 h 3"/>
                  <a:gd name="T8" fmla="*/ 3 w 5"/>
                  <a:gd name="T9" fmla="*/ 3 h 3"/>
                  <a:gd name="T10" fmla="*/ 4 w 5"/>
                  <a:gd name="T11" fmla="*/ 2 h 3"/>
                  <a:gd name="T12" fmla="*/ 4 w 5"/>
                  <a:gd name="T13" fmla="*/ 2 h 3"/>
                  <a:gd name="T14" fmla="*/ 5 w 5"/>
                  <a:gd name="T15" fmla="*/ 3 h 3"/>
                  <a:gd name="T16" fmla="*/ 5 w 5"/>
                  <a:gd name="T17" fmla="*/ 2 h 3"/>
                  <a:gd name="T18" fmla="*/ 4 w 5"/>
                  <a:gd name="T19" fmla="*/ 2 h 3"/>
                  <a:gd name="T20" fmla="*/ 0 w 5"/>
                  <a:gd name="T21" fmla="*/ 1 h 3"/>
                  <a:gd name="T22" fmla="*/ 0 w 5"/>
                  <a:gd name="T23" fmla="*/ 1 h 3"/>
                  <a:gd name="T24" fmla="*/ 1 w 5"/>
                  <a:gd name="T25" fmla="*/ 2 h 3"/>
                  <a:gd name="T26" fmla="*/ 1 w 5"/>
                  <a:gd name="T27" fmla="*/ 2 h 3"/>
                  <a:gd name="T28" fmla="*/ 0 w 5"/>
                  <a:gd name="T29" fmla="*/ 1 h 3"/>
                  <a:gd name="T30" fmla="*/ 1 w 5"/>
                  <a:gd name="T31" fmla="*/ 0 h 3"/>
                  <a:gd name="T32" fmla="*/ 1 w 5"/>
                  <a:gd name="T33" fmla="*/ 0 h 3"/>
                  <a:gd name="T34" fmla="*/ 2 w 5"/>
                  <a:gd name="T35" fmla="*/ 1 h 3"/>
                  <a:gd name="T36" fmla="*/ 2 w 5"/>
                  <a:gd name="T37" fmla="*/ 0 h 3"/>
                  <a:gd name="T38" fmla="*/ 1 w 5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3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0" name="Freeform 9493"/>
              <p:cNvSpPr>
                <a:spLocks noEditPoints="1"/>
              </p:cNvSpPr>
              <p:nvPr/>
            </p:nvSpPr>
            <p:spPr bwMode="auto">
              <a:xfrm>
                <a:off x="-588" y="3613"/>
                <a:ext cx="10" cy="7"/>
              </a:xfrm>
              <a:custGeom>
                <a:avLst/>
                <a:gdLst>
                  <a:gd name="T0" fmla="*/ 4 w 4"/>
                  <a:gd name="T1" fmla="*/ 2 h 3"/>
                  <a:gd name="T2" fmla="*/ 4 w 4"/>
                  <a:gd name="T3" fmla="*/ 2 h 3"/>
                  <a:gd name="T4" fmla="*/ 4 w 4"/>
                  <a:gd name="T5" fmla="*/ 3 h 3"/>
                  <a:gd name="T6" fmla="*/ 4 w 4"/>
                  <a:gd name="T7" fmla="*/ 3 h 3"/>
                  <a:gd name="T8" fmla="*/ 4 w 4"/>
                  <a:gd name="T9" fmla="*/ 2 h 3"/>
                  <a:gd name="T10" fmla="*/ 0 w 4"/>
                  <a:gd name="T11" fmla="*/ 0 h 3"/>
                  <a:gd name="T12" fmla="*/ 0 w 4"/>
                  <a:gd name="T13" fmla="*/ 0 h 3"/>
                  <a:gd name="T14" fmla="*/ 1 w 4"/>
                  <a:gd name="T15" fmla="*/ 1 h 3"/>
                  <a:gd name="T16" fmla="*/ 1 w 4"/>
                  <a:gd name="T17" fmla="*/ 1 h 3"/>
                  <a:gd name="T18" fmla="*/ 0 w 4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1" name="Freeform 9494"/>
              <p:cNvSpPr>
                <a:spLocks noEditPoints="1"/>
              </p:cNvSpPr>
              <p:nvPr/>
            </p:nvSpPr>
            <p:spPr bwMode="auto">
              <a:xfrm>
                <a:off x="-727" y="3361"/>
                <a:ext cx="312" cy="493"/>
              </a:xfrm>
              <a:custGeom>
                <a:avLst/>
                <a:gdLst>
                  <a:gd name="T0" fmla="*/ 3 w 132"/>
                  <a:gd name="T1" fmla="*/ 204 h 209"/>
                  <a:gd name="T2" fmla="*/ 3 w 132"/>
                  <a:gd name="T3" fmla="*/ 204 h 209"/>
                  <a:gd name="T4" fmla="*/ 8 w 132"/>
                  <a:gd name="T5" fmla="*/ 196 h 209"/>
                  <a:gd name="T6" fmla="*/ 12 w 132"/>
                  <a:gd name="T7" fmla="*/ 190 h 209"/>
                  <a:gd name="T8" fmla="*/ 10 w 132"/>
                  <a:gd name="T9" fmla="*/ 190 h 209"/>
                  <a:gd name="T10" fmla="*/ 15 w 132"/>
                  <a:gd name="T11" fmla="*/ 186 h 209"/>
                  <a:gd name="T12" fmla="*/ 13 w 132"/>
                  <a:gd name="T13" fmla="*/ 185 h 209"/>
                  <a:gd name="T14" fmla="*/ 18 w 132"/>
                  <a:gd name="T15" fmla="*/ 181 h 209"/>
                  <a:gd name="T16" fmla="*/ 17 w 132"/>
                  <a:gd name="T17" fmla="*/ 181 h 209"/>
                  <a:gd name="T18" fmla="*/ 23 w 132"/>
                  <a:gd name="T19" fmla="*/ 175 h 209"/>
                  <a:gd name="T20" fmla="*/ 20 w 132"/>
                  <a:gd name="T21" fmla="*/ 173 h 209"/>
                  <a:gd name="T22" fmla="*/ 22 w 132"/>
                  <a:gd name="T23" fmla="*/ 169 h 209"/>
                  <a:gd name="T24" fmla="*/ 23 w 132"/>
                  <a:gd name="T25" fmla="*/ 170 h 209"/>
                  <a:gd name="T26" fmla="*/ 25 w 132"/>
                  <a:gd name="T27" fmla="*/ 169 h 209"/>
                  <a:gd name="T28" fmla="*/ 23 w 132"/>
                  <a:gd name="T29" fmla="*/ 168 h 209"/>
                  <a:gd name="T30" fmla="*/ 29 w 132"/>
                  <a:gd name="T31" fmla="*/ 164 h 209"/>
                  <a:gd name="T32" fmla="*/ 35 w 132"/>
                  <a:gd name="T33" fmla="*/ 154 h 209"/>
                  <a:gd name="T34" fmla="*/ 30 w 132"/>
                  <a:gd name="T35" fmla="*/ 156 h 209"/>
                  <a:gd name="T36" fmla="*/ 39 w 132"/>
                  <a:gd name="T37" fmla="*/ 150 h 209"/>
                  <a:gd name="T38" fmla="*/ 38 w 132"/>
                  <a:gd name="T39" fmla="*/ 144 h 209"/>
                  <a:gd name="T40" fmla="*/ 48 w 132"/>
                  <a:gd name="T41" fmla="*/ 134 h 209"/>
                  <a:gd name="T42" fmla="*/ 52 w 132"/>
                  <a:gd name="T43" fmla="*/ 126 h 209"/>
                  <a:gd name="T44" fmla="*/ 49 w 132"/>
                  <a:gd name="T45" fmla="*/ 124 h 209"/>
                  <a:gd name="T46" fmla="*/ 53 w 132"/>
                  <a:gd name="T47" fmla="*/ 126 h 209"/>
                  <a:gd name="T48" fmla="*/ 56 w 132"/>
                  <a:gd name="T49" fmla="*/ 122 h 209"/>
                  <a:gd name="T50" fmla="*/ 51 w 132"/>
                  <a:gd name="T51" fmla="*/ 121 h 209"/>
                  <a:gd name="T52" fmla="*/ 58 w 132"/>
                  <a:gd name="T53" fmla="*/ 117 h 209"/>
                  <a:gd name="T54" fmla="*/ 58 w 132"/>
                  <a:gd name="T55" fmla="*/ 116 h 209"/>
                  <a:gd name="T56" fmla="*/ 55 w 132"/>
                  <a:gd name="T57" fmla="*/ 115 h 209"/>
                  <a:gd name="T58" fmla="*/ 56 w 132"/>
                  <a:gd name="T59" fmla="*/ 115 h 209"/>
                  <a:gd name="T60" fmla="*/ 61 w 132"/>
                  <a:gd name="T61" fmla="*/ 114 h 209"/>
                  <a:gd name="T62" fmla="*/ 61 w 132"/>
                  <a:gd name="T63" fmla="*/ 113 h 209"/>
                  <a:gd name="T64" fmla="*/ 62 w 132"/>
                  <a:gd name="T65" fmla="*/ 111 h 209"/>
                  <a:gd name="T66" fmla="*/ 57 w 132"/>
                  <a:gd name="T67" fmla="*/ 111 h 209"/>
                  <a:gd name="T68" fmla="*/ 63 w 132"/>
                  <a:gd name="T69" fmla="*/ 111 h 209"/>
                  <a:gd name="T70" fmla="*/ 59 w 132"/>
                  <a:gd name="T71" fmla="*/ 110 h 209"/>
                  <a:gd name="T72" fmla="*/ 64 w 132"/>
                  <a:gd name="T73" fmla="*/ 107 h 209"/>
                  <a:gd name="T74" fmla="*/ 62 w 132"/>
                  <a:gd name="T75" fmla="*/ 106 h 209"/>
                  <a:gd name="T76" fmla="*/ 60 w 132"/>
                  <a:gd name="T77" fmla="*/ 107 h 209"/>
                  <a:gd name="T78" fmla="*/ 67 w 132"/>
                  <a:gd name="T79" fmla="*/ 104 h 209"/>
                  <a:gd name="T80" fmla="*/ 70 w 132"/>
                  <a:gd name="T81" fmla="*/ 98 h 209"/>
                  <a:gd name="T82" fmla="*/ 73 w 132"/>
                  <a:gd name="T83" fmla="*/ 92 h 209"/>
                  <a:gd name="T84" fmla="*/ 74 w 132"/>
                  <a:gd name="T85" fmla="*/ 92 h 209"/>
                  <a:gd name="T86" fmla="*/ 78 w 132"/>
                  <a:gd name="T87" fmla="*/ 85 h 209"/>
                  <a:gd name="T88" fmla="*/ 79 w 132"/>
                  <a:gd name="T89" fmla="*/ 85 h 209"/>
                  <a:gd name="T90" fmla="*/ 86 w 132"/>
                  <a:gd name="T91" fmla="*/ 74 h 209"/>
                  <a:gd name="T92" fmla="*/ 94 w 132"/>
                  <a:gd name="T93" fmla="*/ 60 h 209"/>
                  <a:gd name="T94" fmla="*/ 104 w 132"/>
                  <a:gd name="T95" fmla="*/ 43 h 209"/>
                  <a:gd name="T96" fmla="*/ 105 w 132"/>
                  <a:gd name="T97" fmla="*/ 41 h 209"/>
                  <a:gd name="T98" fmla="*/ 108 w 132"/>
                  <a:gd name="T99" fmla="*/ 38 h 209"/>
                  <a:gd name="T100" fmla="*/ 109 w 132"/>
                  <a:gd name="T101" fmla="*/ 36 h 209"/>
                  <a:gd name="T102" fmla="*/ 111 w 132"/>
                  <a:gd name="T103" fmla="*/ 32 h 209"/>
                  <a:gd name="T104" fmla="*/ 123 w 132"/>
                  <a:gd name="T105" fmla="*/ 13 h 209"/>
                  <a:gd name="T106" fmla="*/ 123 w 132"/>
                  <a:gd name="T107" fmla="*/ 13 h 209"/>
                  <a:gd name="T108" fmla="*/ 130 w 132"/>
                  <a:gd name="T109" fmla="*/ 2 h 209"/>
                  <a:gd name="T110" fmla="*/ 131 w 132"/>
                  <a:gd name="T111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2" h="209">
                    <a:moveTo>
                      <a:pt x="0" y="209"/>
                    </a:moveTo>
                    <a:cubicBezTo>
                      <a:pt x="0" y="209"/>
                      <a:pt x="0" y="209"/>
                      <a:pt x="0" y="209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1" y="209"/>
                      <a:pt x="1" y="209"/>
                      <a:pt x="1" y="209"/>
                    </a:cubicBezTo>
                    <a:cubicBezTo>
                      <a:pt x="0" y="209"/>
                      <a:pt x="0" y="209"/>
                      <a:pt x="0" y="209"/>
                    </a:cubicBezTo>
                    <a:moveTo>
                      <a:pt x="3" y="204"/>
                    </a:move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5"/>
                      <a:pt x="3" y="205"/>
                      <a:pt x="3" y="205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4"/>
                      <a:pt x="3" y="204"/>
                      <a:pt x="3" y="204"/>
                    </a:cubicBezTo>
                    <a:moveTo>
                      <a:pt x="8" y="196"/>
                    </a:move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6"/>
                      <a:pt x="8" y="196"/>
                      <a:pt x="8" y="196"/>
                    </a:cubicBezTo>
                    <a:moveTo>
                      <a:pt x="7" y="196"/>
                    </a:moveTo>
                    <a:cubicBezTo>
                      <a:pt x="7" y="196"/>
                      <a:pt x="7" y="197"/>
                      <a:pt x="7" y="197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8" y="197"/>
                      <a:pt x="8" y="197"/>
                      <a:pt x="8" y="196"/>
                    </a:cubicBezTo>
                    <a:cubicBezTo>
                      <a:pt x="7" y="196"/>
                      <a:pt x="7" y="196"/>
                      <a:pt x="7" y="196"/>
                    </a:cubicBezTo>
                    <a:moveTo>
                      <a:pt x="12" y="190"/>
                    </a:moveTo>
                    <a:cubicBezTo>
                      <a:pt x="12" y="191"/>
                      <a:pt x="12" y="191"/>
                      <a:pt x="12" y="191"/>
                    </a:cubicBezTo>
                    <a:cubicBezTo>
                      <a:pt x="12" y="191"/>
                      <a:pt x="12" y="191"/>
                      <a:pt x="12" y="191"/>
                    </a:cubicBezTo>
                    <a:cubicBezTo>
                      <a:pt x="12" y="191"/>
                      <a:pt x="12" y="191"/>
                      <a:pt x="12" y="190"/>
                    </a:cubicBezTo>
                    <a:cubicBezTo>
                      <a:pt x="12" y="190"/>
                      <a:pt x="12" y="190"/>
                      <a:pt x="12" y="190"/>
                    </a:cubicBezTo>
                    <a:moveTo>
                      <a:pt x="11" y="190"/>
                    </a:moveTo>
                    <a:cubicBezTo>
                      <a:pt x="11" y="190"/>
                      <a:pt x="11" y="190"/>
                      <a:pt x="10" y="190"/>
                    </a:cubicBezTo>
                    <a:cubicBezTo>
                      <a:pt x="11" y="190"/>
                      <a:pt x="11" y="191"/>
                      <a:pt x="11" y="191"/>
                    </a:cubicBezTo>
                    <a:cubicBezTo>
                      <a:pt x="11" y="190"/>
                      <a:pt x="11" y="190"/>
                      <a:pt x="12" y="190"/>
                    </a:cubicBezTo>
                    <a:cubicBezTo>
                      <a:pt x="11" y="190"/>
                      <a:pt x="11" y="190"/>
                      <a:pt x="11" y="190"/>
                    </a:cubicBezTo>
                    <a:moveTo>
                      <a:pt x="15" y="186"/>
                    </a:move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4" y="187"/>
                      <a:pt x="14" y="187"/>
                    </a:cubicBezTo>
                    <a:cubicBezTo>
                      <a:pt x="14" y="187"/>
                      <a:pt x="14" y="187"/>
                      <a:pt x="14" y="188"/>
                    </a:cubicBezTo>
                    <a:cubicBezTo>
                      <a:pt x="15" y="187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moveTo>
                      <a:pt x="13" y="185"/>
                    </a:moveTo>
                    <a:cubicBezTo>
                      <a:pt x="13" y="186"/>
                      <a:pt x="13" y="186"/>
                      <a:pt x="12" y="187"/>
                    </a:cubicBezTo>
                    <a:cubicBezTo>
                      <a:pt x="13" y="187"/>
                      <a:pt x="13" y="187"/>
                      <a:pt x="13" y="187"/>
                    </a:cubicBezTo>
                    <a:cubicBezTo>
                      <a:pt x="14" y="186"/>
                      <a:pt x="14" y="186"/>
                      <a:pt x="14" y="186"/>
                    </a:cubicBezTo>
                    <a:cubicBezTo>
                      <a:pt x="13" y="185"/>
                      <a:pt x="13" y="185"/>
                      <a:pt x="13" y="185"/>
                    </a:cubicBezTo>
                    <a:moveTo>
                      <a:pt x="19" y="180"/>
                    </a:moveTo>
                    <a:cubicBezTo>
                      <a:pt x="18" y="181"/>
                      <a:pt x="18" y="181"/>
                      <a:pt x="18" y="181"/>
                    </a:cubicBezTo>
                    <a:cubicBezTo>
                      <a:pt x="18" y="181"/>
                      <a:pt x="18" y="182"/>
                      <a:pt x="18" y="182"/>
                    </a:cubicBezTo>
                    <a:cubicBezTo>
                      <a:pt x="18" y="181"/>
                      <a:pt x="19" y="181"/>
                      <a:pt x="19" y="180"/>
                    </a:cubicBezTo>
                    <a:cubicBezTo>
                      <a:pt x="19" y="180"/>
                      <a:pt x="19" y="180"/>
                      <a:pt x="19" y="180"/>
                    </a:cubicBezTo>
                    <a:moveTo>
                      <a:pt x="17" y="179"/>
                    </a:moveTo>
                    <a:cubicBezTo>
                      <a:pt x="17" y="179"/>
                      <a:pt x="16" y="180"/>
                      <a:pt x="16" y="180"/>
                    </a:cubicBezTo>
                    <a:cubicBezTo>
                      <a:pt x="16" y="180"/>
                      <a:pt x="17" y="181"/>
                      <a:pt x="17" y="181"/>
                    </a:cubicBezTo>
                    <a:cubicBezTo>
                      <a:pt x="17" y="180"/>
                      <a:pt x="17" y="180"/>
                      <a:pt x="18" y="180"/>
                    </a:cubicBezTo>
                    <a:cubicBezTo>
                      <a:pt x="17" y="179"/>
                      <a:pt x="17" y="179"/>
                      <a:pt x="17" y="179"/>
                    </a:cubicBezTo>
                    <a:moveTo>
                      <a:pt x="22" y="174"/>
                    </a:moveTo>
                    <a:cubicBezTo>
                      <a:pt x="22" y="175"/>
                      <a:pt x="21" y="176"/>
                      <a:pt x="20" y="177"/>
                    </a:cubicBezTo>
                    <a:cubicBezTo>
                      <a:pt x="20" y="177"/>
                      <a:pt x="21" y="177"/>
                      <a:pt x="21" y="178"/>
                    </a:cubicBezTo>
                    <a:cubicBezTo>
                      <a:pt x="21" y="176"/>
                      <a:pt x="22" y="175"/>
                      <a:pt x="23" y="175"/>
                    </a:cubicBezTo>
                    <a:cubicBezTo>
                      <a:pt x="22" y="174"/>
                      <a:pt x="22" y="174"/>
                      <a:pt x="22" y="174"/>
                    </a:cubicBezTo>
                    <a:moveTo>
                      <a:pt x="20" y="173"/>
                    </a:moveTo>
                    <a:cubicBezTo>
                      <a:pt x="20" y="174"/>
                      <a:pt x="19" y="175"/>
                      <a:pt x="18" y="176"/>
                    </a:cubicBezTo>
                    <a:cubicBezTo>
                      <a:pt x="19" y="176"/>
                      <a:pt x="19" y="177"/>
                      <a:pt x="19" y="177"/>
                    </a:cubicBezTo>
                    <a:cubicBezTo>
                      <a:pt x="20" y="176"/>
                      <a:pt x="20" y="175"/>
                      <a:pt x="21" y="174"/>
                    </a:cubicBezTo>
                    <a:cubicBezTo>
                      <a:pt x="21" y="173"/>
                      <a:pt x="20" y="173"/>
                      <a:pt x="20" y="173"/>
                    </a:cubicBezTo>
                    <a:moveTo>
                      <a:pt x="25" y="170"/>
                    </a:moveTo>
                    <a:cubicBezTo>
                      <a:pt x="24" y="172"/>
                      <a:pt x="23" y="173"/>
                      <a:pt x="22" y="174"/>
                    </a:cubicBezTo>
                    <a:cubicBezTo>
                      <a:pt x="23" y="174"/>
                      <a:pt x="23" y="174"/>
                      <a:pt x="23" y="174"/>
                    </a:cubicBezTo>
                    <a:cubicBezTo>
                      <a:pt x="24" y="173"/>
                      <a:pt x="24" y="172"/>
                      <a:pt x="25" y="171"/>
                    </a:cubicBezTo>
                    <a:cubicBezTo>
                      <a:pt x="25" y="171"/>
                      <a:pt x="25" y="171"/>
                      <a:pt x="25" y="170"/>
                    </a:cubicBezTo>
                    <a:moveTo>
                      <a:pt x="22" y="169"/>
                    </a:moveTo>
                    <a:cubicBezTo>
                      <a:pt x="22" y="170"/>
                      <a:pt x="21" y="171"/>
                      <a:pt x="21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0" y="173"/>
                      <a:pt x="20" y="173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2" y="172"/>
                      <a:pt x="23" y="171"/>
                      <a:pt x="23" y="170"/>
                    </a:cubicBezTo>
                    <a:cubicBezTo>
                      <a:pt x="23" y="170"/>
                      <a:pt x="23" y="169"/>
                      <a:pt x="22" y="169"/>
                    </a:cubicBezTo>
                    <a:moveTo>
                      <a:pt x="25" y="169"/>
                    </a:moveTo>
                    <a:cubicBezTo>
                      <a:pt x="25" y="169"/>
                      <a:pt x="25" y="169"/>
                      <a:pt x="25" y="170"/>
                    </a:cubicBezTo>
                    <a:cubicBezTo>
                      <a:pt x="26" y="170"/>
                      <a:pt x="26" y="170"/>
                      <a:pt x="26" y="170"/>
                    </a:cubicBezTo>
                    <a:cubicBezTo>
                      <a:pt x="26" y="170"/>
                      <a:pt x="26" y="170"/>
                      <a:pt x="26" y="169"/>
                    </a:cubicBezTo>
                    <a:cubicBezTo>
                      <a:pt x="26" y="169"/>
                      <a:pt x="26" y="169"/>
                      <a:pt x="25" y="169"/>
                    </a:cubicBezTo>
                    <a:moveTo>
                      <a:pt x="23" y="168"/>
                    </a:moveTo>
                    <a:cubicBezTo>
                      <a:pt x="23" y="168"/>
                      <a:pt x="23" y="168"/>
                      <a:pt x="23" y="168"/>
                    </a:cubicBezTo>
                    <a:cubicBezTo>
                      <a:pt x="23" y="168"/>
                      <a:pt x="23" y="168"/>
                      <a:pt x="23" y="168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8"/>
                    </a:cubicBezTo>
                    <a:cubicBezTo>
                      <a:pt x="24" y="168"/>
                      <a:pt x="23" y="168"/>
                      <a:pt x="23" y="168"/>
                    </a:cubicBezTo>
                    <a:moveTo>
                      <a:pt x="29" y="164"/>
                    </a:moveTo>
                    <a:cubicBezTo>
                      <a:pt x="28" y="165"/>
                      <a:pt x="27" y="167"/>
                      <a:pt x="26" y="168"/>
                    </a:cubicBezTo>
                    <a:cubicBezTo>
                      <a:pt x="26" y="168"/>
                      <a:pt x="26" y="168"/>
                      <a:pt x="26" y="168"/>
                    </a:cubicBezTo>
                    <a:cubicBezTo>
                      <a:pt x="26" y="168"/>
                      <a:pt x="26" y="169"/>
                      <a:pt x="27" y="169"/>
                    </a:cubicBezTo>
                    <a:cubicBezTo>
                      <a:pt x="27" y="167"/>
                      <a:pt x="28" y="166"/>
                      <a:pt x="29" y="164"/>
                    </a:cubicBezTo>
                    <a:cubicBezTo>
                      <a:pt x="29" y="164"/>
                      <a:pt x="29" y="164"/>
                      <a:pt x="29" y="164"/>
                    </a:cubicBezTo>
                    <a:moveTo>
                      <a:pt x="26" y="162"/>
                    </a:moveTo>
                    <a:cubicBezTo>
                      <a:pt x="25" y="164"/>
                      <a:pt x="25" y="165"/>
                      <a:pt x="24" y="167"/>
                    </a:cubicBezTo>
                    <a:cubicBezTo>
                      <a:pt x="24" y="167"/>
                      <a:pt x="24" y="167"/>
                      <a:pt x="25" y="168"/>
                    </a:cubicBezTo>
                    <a:cubicBezTo>
                      <a:pt x="25" y="166"/>
                      <a:pt x="26" y="164"/>
                      <a:pt x="27" y="163"/>
                    </a:cubicBezTo>
                    <a:cubicBezTo>
                      <a:pt x="27" y="163"/>
                      <a:pt x="27" y="163"/>
                      <a:pt x="26" y="162"/>
                    </a:cubicBezTo>
                    <a:moveTo>
                      <a:pt x="35" y="154"/>
                    </a:moveTo>
                    <a:cubicBezTo>
                      <a:pt x="34" y="155"/>
                      <a:pt x="33" y="156"/>
                      <a:pt x="33" y="157"/>
                    </a:cubicBezTo>
                    <a:cubicBezTo>
                      <a:pt x="34" y="158"/>
                      <a:pt x="34" y="158"/>
                      <a:pt x="34" y="158"/>
                    </a:cubicBezTo>
                    <a:cubicBezTo>
                      <a:pt x="34" y="157"/>
                      <a:pt x="35" y="156"/>
                      <a:pt x="35" y="155"/>
                    </a:cubicBezTo>
                    <a:cubicBezTo>
                      <a:pt x="35" y="155"/>
                      <a:pt x="35" y="155"/>
                      <a:pt x="35" y="154"/>
                    </a:cubicBezTo>
                    <a:moveTo>
                      <a:pt x="32" y="153"/>
                    </a:moveTo>
                    <a:cubicBezTo>
                      <a:pt x="31" y="154"/>
                      <a:pt x="31" y="155"/>
                      <a:pt x="30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2" y="155"/>
                      <a:pt x="32" y="154"/>
                      <a:pt x="33" y="153"/>
                    </a:cubicBezTo>
                    <a:cubicBezTo>
                      <a:pt x="33" y="153"/>
                      <a:pt x="32" y="153"/>
                      <a:pt x="32" y="153"/>
                    </a:cubicBezTo>
                    <a:moveTo>
                      <a:pt x="40" y="145"/>
                    </a:moveTo>
                    <a:cubicBezTo>
                      <a:pt x="39" y="147"/>
                      <a:pt x="39" y="148"/>
                      <a:pt x="38" y="149"/>
                    </a:cubicBezTo>
                    <a:cubicBezTo>
                      <a:pt x="38" y="149"/>
                      <a:pt x="38" y="150"/>
                      <a:pt x="39" y="150"/>
                    </a:cubicBezTo>
                    <a:cubicBezTo>
                      <a:pt x="39" y="148"/>
                      <a:pt x="40" y="147"/>
                      <a:pt x="41" y="146"/>
                    </a:cubicBezTo>
                    <a:cubicBezTo>
                      <a:pt x="41" y="146"/>
                      <a:pt x="41" y="145"/>
                      <a:pt x="40" y="145"/>
                    </a:cubicBezTo>
                    <a:moveTo>
                      <a:pt x="37" y="144"/>
                    </a:moveTo>
                    <a:cubicBezTo>
                      <a:pt x="37" y="145"/>
                      <a:pt x="36" y="146"/>
                      <a:pt x="35" y="148"/>
                    </a:cubicBezTo>
                    <a:cubicBezTo>
                      <a:pt x="35" y="148"/>
                      <a:pt x="36" y="148"/>
                      <a:pt x="36" y="148"/>
                    </a:cubicBezTo>
                    <a:cubicBezTo>
                      <a:pt x="37" y="147"/>
                      <a:pt x="38" y="145"/>
                      <a:pt x="38" y="144"/>
                    </a:cubicBezTo>
                    <a:cubicBezTo>
                      <a:pt x="38" y="144"/>
                      <a:pt x="38" y="144"/>
                      <a:pt x="37" y="144"/>
                    </a:cubicBezTo>
                    <a:moveTo>
                      <a:pt x="48" y="134"/>
                    </a:moveTo>
                    <a:cubicBezTo>
                      <a:pt x="47" y="134"/>
                      <a:pt x="47" y="135"/>
                      <a:pt x="46" y="136"/>
                    </a:cubicBezTo>
                    <a:cubicBezTo>
                      <a:pt x="47" y="137"/>
                      <a:pt x="47" y="137"/>
                      <a:pt x="47" y="137"/>
                    </a:cubicBezTo>
                    <a:cubicBezTo>
                      <a:pt x="47" y="136"/>
                      <a:pt x="48" y="135"/>
                      <a:pt x="48" y="134"/>
                    </a:cubicBezTo>
                    <a:cubicBezTo>
                      <a:pt x="48" y="134"/>
                      <a:pt x="48" y="134"/>
                      <a:pt x="48" y="134"/>
                    </a:cubicBezTo>
                    <a:moveTo>
                      <a:pt x="44" y="132"/>
                    </a:moveTo>
                    <a:cubicBezTo>
                      <a:pt x="44" y="133"/>
                      <a:pt x="44" y="133"/>
                      <a:pt x="43" y="134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45" y="134"/>
                      <a:pt x="45" y="133"/>
                      <a:pt x="46" y="132"/>
                    </a:cubicBezTo>
                    <a:cubicBezTo>
                      <a:pt x="45" y="132"/>
                      <a:pt x="45" y="132"/>
                      <a:pt x="44" y="132"/>
                    </a:cubicBezTo>
                    <a:moveTo>
                      <a:pt x="52" y="126"/>
                    </a:moveTo>
                    <a:cubicBezTo>
                      <a:pt x="52" y="126"/>
                      <a:pt x="52" y="126"/>
                      <a:pt x="52" y="126"/>
                    </a:cubicBezTo>
                    <a:cubicBezTo>
                      <a:pt x="53" y="127"/>
                      <a:pt x="53" y="127"/>
                      <a:pt x="53" y="127"/>
                    </a:cubicBezTo>
                    <a:cubicBezTo>
                      <a:pt x="53" y="127"/>
                      <a:pt x="53" y="127"/>
                      <a:pt x="53" y="127"/>
                    </a:cubicBezTo>
                    <a:cubicBezTo>
                      <a:pt x="53" y="126"/>
                      <a:pt x="52" y="126"/>
                      <a:pt x="52" y="126"/>
                    </a:cubicBezTo>
                    <a:moveTo>
                      <a:pt x="49" y="124"/>
                    </a:moveTo>
                    <a:cubicBezTo>
                      <a:pt x="49" y="124"/>
                      <a:pt x="49" y="124"/>
                      <a:pt x="49" y="124"/>
                    </a:cubicBezTo>
                    <a:cubicBezTo>
                      <a:pt x="50" y="125"/>
                      <a:pt x="50" y="125"/>
                      <a:pt x="50" y="125"/>
                    </a:cubicBezTo>
                    <a:cubicBezTo>
                      <a:pt x="50" y="125"/>
                      <a:pt x="50" y="125"/>
                      <a:pt x="50" y="125"/>
                    </a:cubicBezTo>
                    <a:cubicBezTo>
                      <a:pt x="50" y="125"/>
                      <a:pt x="49" y="124"/>
                      <a:pt x="49" y="124"/>
                    </a:cubicBezTo>
                    <a:moveTo>
                      <a:pt x="54" y="123"/>
                    </a:moveTo>
                    <a:cubicBezTo>
                      <a:pt x="54" y="124"/>
                      <a:pt x="53" y="125"/>
                      <a:pt x="53" y="126"/>
                    </a:cubicBezTo>
                    <a:cubicBezTo>
                      <a:pt x="53" y="126"/>
                      <a:pt x="53" y="126"/>
                      <a:pt x="53" y="126"/>
                    </a:cubicBezTo>
                    <a:cubicBezTo>
                      <a:pt x="54" y="125"/>
                      <a:pt x="55" y="124"/>
                      <a:pt x="55" y="123"/>
                    </a:cubicBezTo>
                    <a:cubicBezTo>
                      <a:pt x="55" y="123"/>
                      <a:pt x="55" y="123"/>
                      <a:pt x="54" y="123"/>
                    </a:cubicBezTo>
                    <a:moveTo>
                      <a:pt x="55" y="122"/>
                    </a:moveTo>
                    <a:cubicBezTo>
                      <a:pt x="55" y="122"/>
                      <a:pt x="55" y="122"/>
                      <a:pt x="55" y="122"/>
                    </a:cubicBezTo>
                    <a:cubicBezTo>
                      <a:pt x="55" y="123"/>
                      <a:pt x="55" y="123"/>
                      <a:pt x="55" y="123"/>
                    </a:cubicBezTo>
                    <a:cubicBezTo>
                      <a:pt x="55" y="123"/>
                      <a:pt x="55" y="122"/>
                      <a:pt x="56" y="122"/>
                    </a:cubicBezTo>
                    <a:cubicBezTo>
                      <a:pt x="55" y="122"/>
                      <a:pt x="55" y="122"/>
                      <a:pt x="55" y="122"/>
                    </a:cubicBezTo>
                    <a:moveTo>
                      <a:pt x="51" y="121"/>
                    </a:moveTo>
                    <a:cubicBezTo>
                      <a:pt x="51" y="122"/>
                      <a:pt x="50" y="123"/>
                      <a:pt x="49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1" y="123"/>
                      <a:pt x="52" y="122"/>
                      <a:pt x="52" y="121"/>
                    </a:cubicBezTo>
                    <a:cubicBezTo>
                      <a:pt x="52" y="121"/>
                      <a:pt x="51" y="121"/>
                      <a:pt x="51" y="121"/>
                    </a:cubicBezTo>
                    <a:moveTo>
                      <a:pt x="52" y="120"/>
                    </a:moveTo>
                    <a:cubicBezTo>
                      <a:pt x="51" y="120"/>
                      <a:pt x="51" y="120"/>
                      <a:pt x="51" y="120"/>
                    </a:cubicBezTo>
                    <a:cubicBezTo>
                      <a:pt x="52" y="121"/>
                      <a:pt x="52" y="121"/>
                      <a:pt x="52" y="121"/>
                    </a:cubicBezTo>
                    <a:cubicBezTo>
                      <a:pt x="52" y="121"/>
                      <a:pt x="53" y="121"/>
                      <a:pt x="53" y="121"/>
                    </a:cubicBezTo>
                    <a:cubicBezTo>
                      <a:pt x="52" y="120"/>
                      <a:pt x="52" y="120"/>
                      <a:pt x="52" y="120"/>
                    </a:cubicBezTo>
                    <a:moveTo>
                      <a:pt x="58" y="117"/>
                    </a:moveTo>
                    <a:cubicBezTo>
                      <a:pt x="58" y="117"/>
                      <a:pt x="58" y="117"/>
                      <a:pt x="58" y="117"/>
                    </a:cubicBezTo>
                    <a:cubicBezTo>
                      <a:pt x="58" y="117"/>
                      <a:pt x="58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8" y="117"/>
                      <a:pt x="58" y="117"/>
                      <a:pt x="58" y="117"/>
                    </a:cubicBezTo>
                    <a:moveTo>
                      <a:pt x="58" y="116"/>
                    </a:moveTo>
                    <a:cubicBezTo>
                      <a:pt x="58" y="116"/>
                      <a:pt x="58" y="116"/>
                      <a:pt x="58" y="116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6"/>
                      <a:pt x="58" y="116"/>
                    </a:cubicBezTo>
                    <a:moveTo>
                      <a:pt x="55" y="115"/>
                    </a:moveTo>
                    <a:cubicBezTo>
                      <a:pt x="55" y="115"/>
                      <a:pt x="55" y="115"/>
                      <a:pt x="55" y="115"/>
                    </a:cubicBezTo>
                    <a:cubicBezTo>
                      <a:pt x="55" y="115"/>
                      <a:pt x="55" y="115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5" y="115"/>
                      <a:pt x="55" y="115"/>
                      <a:pt x="55" y="115"/>
                    </a:cubicBezTo>
                    <a:moveTo>
                      <a:pt x="55" y="114"/>
                    </a:moveTo>
                    <a:cubicBezTo>
                      <a:pt x="55" y="114"/>
                      <a:pt x="55" y="114"/>
                      <a:pt x="55" y="114"/>
                    </a:cubicBezTo>
                    <a:cubicBezTo>
                      <a:pt x="55" y="115"/>
                      <a:pt x="56" y="115"/>
                      <a:pt x="56" y="115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6" y="115"/>
                      <a:pt x="55" y="115"/>
                      <a:pt x="55" y="114"/>
                    </a:cubicBezTo>
                    <a:moveTo>
                      <a:pt x="60" y="114"/>
                    </a:moveTo>
                    <a:cubicBezTo>
                      <a:pt x="60" y="114"/>
                      <a:pt x="59" y="115"/>
                      <a:pt x="59" y="116"/>
                    </a:cubicBezTo>
                    <a:cubicBezTo>
                      <a:pt x="59" y="116"/>
                      <a:pt x="59" y="116"/>
                      <a:pt x="59" y="116"/>
                    </a:cubicBezTo>
                    <a:cubicBezTo>
                      <a:pt x="60" y="116"/>
                      <a:pt x="60" y="115"/>
                      <a:pt x="61" y="114"/>
                    </a:cubicBezTo>
                    <a:cubicBezTo>
                      <a:pt x="60" y="114"/>
                      <a:pt x="60" y="114"/>
                      <a:pt x="60" y="114"/>
                    </a:cubicBezTo>
                    <a:moveTo>
                      <a:pt x="61" y="113"/>
                    </a:moveTo>
                    <a:cubicBezTo>
                      <a:pt x="61" y="113"/>
                      <a:pt x="61" y="113"/>
                      <a:pt x="60" y="113"/>
                    </a:cubicBezTo>
                    <a:cubicBezTo>
                      <a:pt x="61" y="113"/>
                      <a:pt x="61" y="113"/>
                      <a:pt x="61" y="113"/>
                    </a:cubicBezTo>
                    <a:cubicBezTo>
                      <a:pt x="61" y="113"/>
                      <a:pt x="61" y="113"/>
                      <a:pt x="61" y="113"/>
                    </a:cubicBezTo>
                    <a:cubicBezTo>
                      <a:pt x="61" y="113"/>
                      <a:pt x="61" y="113"/>
                      <a:pt x="61" y="113"/>
                    </a:cubicBezTo>
                    <a:moveTo>
                      <a:pt x="57" y="112"/>
                    </a:moveTo>
                    <a:cubicBezTo>
                      <a:pt x="56" y="112"/>
                      <a:pt x="56" y="113"/>
                      <a:pt x="55" y="114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7" y="114"/>
                      <a:pt x="57" y="113"/>
                      <a:pt x="58" y="112"/>
                    </a:cubicBezTo>
                    <a:cubicBezTo>
                      <a:pt x="57" y="112"/>
                      <a:pt x="57" y="112"/>
                      <a:pt x="57" y="112"/>
                    </a:cubicBezTo>
                    <a:moveTo>
                      <a:pt x="62" y="111"/>
                    </a:moveTo>
                    <a:cubicBezTo>
                      <a:pt x="61" y="112"/>
                      <a:pt x="61" y="112"/>
                      <a:pt x="61" y="112"/>
                    </a:cubicBezTo>
                    <a:cubicBezTo>
                      <a:pt x="61" y="112"/>
                      <a:pt x="61" y="112"/>
                      <a:pt x="62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62" y="111"/>
                      <a:pt x="62" y="111"/>
                      <a:pt x="62" y="111"/>
                    </a:cubicBezTo>
                    <a:moveTo>
                      <a:pt x="57" y="111"/>
                    </a:moveTo>
                    <a:cubicBezTo>
                      <a:pt x="57" y="111"/>
                      <a:pt x="57" y="111"/>
                      <a:pt x="57" y="111"/>
                    </a:cubicBezTo>
                    <a:cubicBezTo>
                      <a:pt x="57" y="111"/>
                      <a:pt x="58" y="111"/>
                      <a:pt x="58" y="112"/>
                    </a:cubicBezTo>
                    <a:cubicBezTo>
                      <a:pt x="58" y="112"/>
                      <a:pt x="58" y="111"/>
                      <a:pt x="58" y="111"/>
                    </a:cubicBezTo>
                    <a:cubicBezTo>
                      <a:pt x="58" y="111"/>
                      <a:pt x="58" y="111"/>
                      <a:pt x="57" y="111"/>
                    </a:cubicBezTo>
                    <a:moveTo>
                      <a:pt x="63" y="109"/>
                    </a:moveTo>
                    <a:cubicBezTo>
                      <a:pt x="63" y="110"/>
                      <a:pt x="62" y="110"/>
                      <a:pt x="62" y="110"/>
                    </a:cubicBezTo>
                    <a:cubicBezTo>
                      <a:pt x="62" y="111"/>
                      <a:pt x="62" y="111"/>
                      <a:pt x="63" y="111"/>
                    </a:cubicBezTo>
                    <a:cubicBezTo>
                      <a:pt x="63" y="110"/>
                      <a:pt x="63" y="110"/>
                      <a:pt x="63" y="110"/>
                    </a:cubicBezTo>
                    <a:cubicBezTo>
                      <a:pt x="63" y="110"/>
                      <a:pt x="63" y="110"/>
                      <a:pt x="63" y="109"/>
                    </a:cubicBezTo>
                    <a:moveTo>
                      <a:pt x="58" y="109"/>
                    </a:moveTo>
                    <a:cubicBezTo>
                      <a:pt x="58" y="109"/>
                      <a:pt x="58" y="110"/>
                      <a:pt x="58" y="110"/>
                    </a:cubicBezTo>
                    <a:cubicBezTo>
                      <a:pt x="58" y="110"/>
                      <a:pt x="58" y="110"/>
                      <a:pt x="59" y="111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9" y="110"/>
                      <a:pt x="58" y="109"/>
                      <a:pt x="58" y="109"/>
                    </a:cubicBezTo>
                    <a:moveTo>
                      <a:pt x="64" y="107"/>
                    </a:moveTo>
                    <a:cubicBezTo>
                      <a:pt x="64" y="108"/>
                      <a:pt x="63" y="108"/>
                      <a:pt x="63" y="109"/>
                    </a:cubicBezTo>
                    <a:cubicBezTo>
                      <a:pt x="63" y="109"/>
                      <a:pt x="64" y="109"/>
                      <a:pt x="64" y="109"/>
                    </a:cubicBezTo>
                    <a:cubicBezTo>
                      <a:pt x="64" y="109"/>
                      <a:pt x="64" y="108"/>
                      <a:pt x="65" y="108"/>
                    </a:cubicBezTo>
                    <a:cubicBezTo>
                      <a:pt x="64" y="108"/>
                      <a:pt x="64" y="107"/>
                      <a:pt x="64" y="107"/>
                    </a:cubicBezTo>
                    <a:moveTo>
                      <a:pt x="59" y="107"/>
                    </a:moveTo>
                    <a:cubicBezTo>
                      <a:pt x="59" y="108"/>
                      <a:pt x="59" y="108"/>
                      <a:pt x="59" y="108"/>
                    </a:cubicBezTo>
                    <a:cubicBezTo>
                      <a:pt x="59" y="108"/>
                      <a:pt x="59" y="109"/>
                      <a:pt x="60" y="109"/>
                    </a:cubicBezTo>
                    <a:cubicBezTo>
                      <a:pt x="60" y="109"/>
                      <a:pt x="60" y="108"/>
                      <a:pt x="60" y="108"/>
                    </a:cubicBezTo>
                    <a:cubicBezTo>
                      <a:pt x="60" y="108"/>
                      <a:pt x="60" y="107"/>
                      <a:pt x="59" y="107"/>
                    </a:cubicBezTo>
                    <a:moveTo>
                      <a:pt x="62" y="106"/>
                    </a:moveTo>
                    <a:cubicBezTo>
                      <a:pt x="61" y="106"/>
                      <a:pt x="61" y="107"/>
                      <a:pt x="61" y="107"/>
                    </a:cubicBezTo>
                    <a:cubicBezTo>
                      <a:pt x="61" y="107"/>
                      <a:pt x="61" y="107"/>
                      <a:pt x="61" y="107"/>
                    </a:cubicBezTo>
                    <a:cubicBezTo>
                      <a:pt x="61" y="107"/>
                      <a:pt x="61" y="106"/>
                      <a:pt x="62" y="106"/>
                    </a:cubicBezTo>
                    <a:cubicBezTo>
                      <a:pt x="62" y="106"/>
                      <a:pt x="62" y="106"/>
                      <a:pt x="62" y="106"/>
                    </a:cubicBezTo>
                    <a:moveTo>
                      <a:pt x="61" y="105"/>
                    </a:moveTo>
                    <a:cubicBezTo>
                      <a:pt x="60" y="106"/>
                      <a:pt x="60" y="106"/>
                      <a:pt x="60" y="107"/>
                    </a:cubicBezTo>
                    <a:cubicBezTo>
                      <a:pt x="60" y="107"/>
                      <a:pt x="60" y="107"/>
                      <a:pt x="60" y="107"/>
                    </a:cubicBezTo>
                    <a:cubicBezTo>
                      <a:pt x="61" y="107"/>
                      <a:pt x="61" y="106"/>
                      <a:pt x="61" y="106"/>
                    </a:cubicBezTo>
                    <a:cubicBezTo>
                      <a:pt x="61" y="105"/>
                      <a:pt x="61" y="105"/>
                      <a:pt x="61" y="105"/>
                    </a:cubicBezTo>
                    <a:moveTo>
                      <a:pt x="69" y="99"/>
                    </a:moveTo>
                    <a:cubicBezTo>
                      <a:pt x="68" y="101"/>
                      <a:pt x="67" y="102"/>
                      <a:pt x="66" y="104"/>
                    </a:cubicBezTo>
                    <a:cubicBezTo>
                      <a:pt x="67" y="104"/>
                      <a:pt x="67" y="104"/>
                      <a:pt x="67" y="104"/>
                    </a:cubicBezTo>
                    <a:cubicBezTo>
                      <a:pt x="68" y="102"/>
                      <a:pt x="69" y="101"/>
                      <a:pt x="70" y="99"/>
                    </a:cubicBezTo>
                    <a:cubicBezTo>
                      <a:pt x="70" y="99"/>
                      <a:pt x="69" y="99"/>
                      <a:pt x="69" y="99"/>
                    </a:cubicBezTo>
                    <a:moveTo>
                      <a:pt x="70" y="98"/>
                    </a:move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moveTo>
                      <a:pt x="66" y="97"/>
                    </a:moveTo>
                    <a:cubicBezTo>
                      <a:pt x="66" y="97"/>
                      <a:pt x="65" y="98"/>
                      <a:pt x="63" y="101"/>
                    </a:cubicBezTo>
                    <a:cubicBezTo>
                      <a:pt x="63" y="102"/>
                      <a:pt x="63" y="102"/>
                      <a:pt x="63" y="102"/>
                    </a:cubicBezTo>
                    <a:cubicBezTo>
                      <a:pt x="65" y="99"/>
                      <a:pt x="66" y="97"/>
                      <a:pt x="66" y="97"/>
                    </a:cubicBezTo>
                    <a:moveTo>
                      <a:pt x="73" y="92"/>
                    </a:moveTo>
                    <a:cubicBezTo>
                      <a:pt x="72" y="94"/>
                      <a:pt x="71" y="96"/>
                      <a:pt x="70" y="97"/>
                    </a:cubicBezTo>
                    <a:cubicBezTo>
                      <a:pt x="70" y="98"/>
                      <a:pt x="71" y="98"/>
                      <a:pt x="71" y="98"/>
                    </a:cubicBezTo>
                    <a:cubicBezTo>
                      <a:pt x="72" y="96"/>
                      <a:pt x="73" y="94"/>
                      <a:pt x="74" y="93"/>
                    </a:cubicBezTo>
                    <a:cubicBezTo>
                      <a:pt x="74" y="93"/>
                      <a:pt x="74" y="93"/>
                      <a:pt x="73" y="92"/>
                    </a:cubicBezTo>
                    <a:moveTo>
                      <a:pt x="77" y="87"/>
                    </a:moveTo>
                    <a:cubicBezTo>
                      <a:pt x="76" y="89"/>
                      <a:pt x="75" y="90"/>
                      <a:pt x="74" y="92"/>
                    </a:cubicBezTo>
                    <a:cubicBezTo>
                      <a:pt x="74" y="92"/>
                      <a:pt x="74" y="92"/>
                      <a:pt x="74" y="92"/>
                    </a:cubicBezTo>
                    <a:cubicBezTo>
                      <a:pt x="75" y="90"/>
                      <a:pt x="76" y="89"/>
                      <a:pt x="77" y="87"/>
                    </a:cubicBezTo>
                    <a:cubicBezTo>
                      <a:pt x="77" y="87"/>
                      <a:pt x="77" y="87"/>
                      <a:pt x="77" y="87"/>
                    </a:cubicBezTo>
                    <a:cubicBezTo>
                      <a:pt x="77" y="87"/>
                      <a:pt x="77" y="87"/>
                      <a:pt x="77" y="87"/>
                    </a:cubicBezTo>
                    <a:moveTo>
                      <a:pt x="78" y="85"/>
                    </a:move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8" y="85"/>
                      <a:pt x="79" y="85"/>
                    </a:cubicBezTo>
                    <a:cubicBezTo>
                      <a:pt x="78" y="85"/>
                      <a:pt x="78" y="85"/>
                      <a:pt x="78" y="85"/>
                    </a:cubicBezTo>
                    <a:moveTo>
                      <a:pt x="78" y="84"/>
                    </a:moveTo>
                    <a:cubicBezTo>
                      <a:pt x="78" y="84"/>
                      <a:pt x="78" y="85"/>
                      <a:pt x="78" y="85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79" y="85"/>
                      <a:pt x="79" y="85"/>
                      <a:pt x="78" y="84"/>
                    </a:cubicBezTo>
                    <a:moveTo>
                      <a:pt x="85" y="73"/>
                    </a:moveTo>
                    <a:cubicBezTo>
                      <a:pt x="83" y="76"/>
                      <a:pt x="81" y="79"/>
                      <a:pt x="80" y="82"/>
                    </a:cubicBezTo>
                    <a:cubicBezTo>
                      <a:pt x="80" y="83"/>
                      <a:pt x="80" y="83"/>
                      <a:pt x="80" y="83"/>
                    </a:cubicBezTo>
                    <a:cubicBezTo>
                      <a:pt x="82" y="80"/>
                      <a:pt x="84" y="77"/>
                      <a:pt x="86" y="74"/>
                    </a:cubicBezTo>
                    <a:cubicBezTo>
                      <a:pt x="86" y="74"/>
                      <a:pt x="85" y="74"/>
                      <a:pt x="85" y="73"/>
                    </a:cubicBezTo>
                    <a:moveTo>
                      <a:pt x="94" y="60"/>
                    </a:moveTo>
                    <a:cubicBezTo>
                      <a:pt x="91" y="64"/>
                      <a:pt x="89" y="67"/>
                      <a:pt x="87" y="71"/>
                    </a:cubicBezTo>
                    <a:cubicBezTo>
                      <a:pt x="87" y="71"/>
                      <a:pt x="87" y="71"/>
                      <a:pt x="87" y="72"/>
                    </a:cubicBezTo>
                    <a:cubicBezTo>
                      <a:pt x="89" y="68"/>
                      <a:pt x="92" y="64"/>
                      <a:pt x="94" y="60"/>
                    </a:cubicBezTo>
                    <a:cubicBezTo>
                      <a:pt x="94" y="60"/>
                      <a:pt x="94" y="60"/>
                      <a:pt x="94" y="60"/>
                    </a:cubicBezTo>
                    <a:moveTo>
                      <a:pt x="102" y="46"/>
                    </a:moveTo>
                    <a:cubicBezTo>
                      <a:pt x="101" y="49"/>
                      <a:pt x="99" y="51"/>
                      <a:pt x="98" y="53"/>
                    </a:cubicBezTo>
                    <a:cubicBezTo>
                      <a:pt x="98" y="53"/>
                      <a:pt x="98" y="53"/>
                      <a:pt x="98" y="53"/>
                    </a:cubicBezTo>
                    <a:cubicBezTo>
                      <a:pt x="100" y="51"/>
                      <a:pt x="101" y="49"/>
                      <a:pt x="103" y="47"/>
                    </a:cubicBezTo>
                    <a:cubicBezTo>
                      <a:pt x="102" y="47"/>
                      <a:pt x="102" y="47"/>
                      <a:pt x="102" y="46"/>
                    </a:cubicBezTo>
                    <a:moveTo>
                      <a:pt x="104" y="43"/>
                    </a:moveTo>
                    <a:cubicBezTo>
                      <a:pt x="104" y="44"/>
                      <a:pt x="104" y="44"/>
                      <a:pt x="103" y="44"/>
                    </a:cubicBezTo>
                    <a:cubicBezTo>
                      <a:pt x="103" y="45"/>
                      <a:pt x="104" y="45"/>
                      <a:pt x="104" y="45"/>
                    </a:cubicBezTo>
                    <a:cubicBezTo>
                      <a:pt x="104" y="44"/>
                      <a:pt x="104" y="44"/>
                      <a:pt x="105" y="44"/>
                    </a:cubicBezTo>
                    <a:cubicBezTo>
                      <a:pt x="104" y="43"/>
                      <a:pt x="104" y="43"/>
                      <a:pt x="104" y="43"/>
                    </a:cubicBezTo>
                    <a:moveTo>
                      <a:pt x="107" y="38"/>
                    </a:moveTo>
                    <a:cubicBezTo>
                      <a:pt x="107" y="39"/>
                      <a:pt x="106" y="40"/>
                      <a:pt x="105" y="41"/>
                    </a:cubicBezTo>
                    <a:cubicBezTo>
                      <a:pt x="106" y="41"/>
                      <a:pt x="106" y="41"/>
                      <a:pt x="106" y="41"/>
                    </a:cubicBezTo>
                    <a:cubicBezTo>
                      <a:pt x="106" y="41"/>
                      <a:pt x="107" y="40"/>
                      <a:pt x="108" y="39"/>
                    </a:cubicBezTo>
                    <a:cubicBezTo>
                      <a:pt x="107" y="39"/>
                      <a:pt x="107" y="38"/>
                      <a:pt x="107" y="38"/>
                    </a:cubicBezTo>
                    <a:moveTo>
                      <a:pt x="108" y="37"/>
                    </a:moveTo>
                    <a:cubicBezTo>
                      <a:pt x="108" y="37"/>
                      <a:pt x="108" y="37"/>
                      <a:pt x="108" y="37"/>
                    </a:cubicBezTo>
                    <a:cubicBezTo>
                      <a:pt x="108" y="37"/>
                      <a:pt x="108" y="38"/>
                      <a:pt x="108" y="38"/>
                    </a:cubicBezTo>
                    <a:cubicBezTo>
                      <a:pt x="108" y="38"/>
                      <a:pt x="108" y="38"/>
                      <a:pt x="108" y="38"/>
                    </a:cubicBezTo>
                    <a:cubicBezTo>
                      <a:pt x="108" y="37"/>
                      <a:pt x="108" y="37"/>
                      <a:pt x="108" y="37"/>
                    </a:cubicBezTo>
                    <a:moveTo>
                      <a:pt x="109" y="36"/>
                    </a:moveTo>
                    <a:cubicBezTo>
                      <a:pt x="109" y="36"/>
                      <a:pt x="108" y="36"/>
                      <a:pt x="108" y="36"/>
                    </a:cubicBezTo>
                    <a:cubicBezTo>
                      <a:pt x="108" y="37"/>
                      <a:pt x="109" y="37"/>
                      <a:pt x="109" y="37"/>
                    </a:cubicBezTo>
                    <a:cubicBezTo>
                      <a:pt x="109" y="37"/>
                      <a:pt x="109" y="36"/>
                      <a:pt x="109" y="36"/>
                    </a:cubicBezTo>
                    <a:cubicBezTo>
                      <a:pt x="109" y="36"/>
                      <a:pt x="109" y="36"/>
                      <a:pt x="109" y="36"/>
                    </a:cubicBezTo>
                    <a:moveTo>
                      <a:pt x="111" y="32"/>
                    </a:moveTo>
                    <a:cubicBezTo>
                      <a:pt x="111" y="32"/>
                      <a:pt x="111" y="32"/>
                      <a:pt x="111" y="32"/>
                    </a:cubicBezTo>
                    <a:cubicBezTo>
                      <a:pt x="111" y="32"/>
                      <a:pt x="111" y="32"/>
                      <a:pt x="112" y="32"/>
                    </a:cubicBezTo>
                    <a:cubicBezTo>
                      <a:pt x="112" y="32"/>
                      <a:pt x="112" y="32"/>
                      <a:pt x="112" y="32"/>
                    </a:cubicBezTo>
                    <a:cubicBezTo>
                      <a:pt x="112" y="32"/>
                      <a:pt x="111" y="32"/>
                      <a:pt x="111" y="32"/>
                    </a:cubicBezTo>
                    <a:moveTo>
                      <a:pt x="115" y="26"/>
                    </a:moveTo>
                    <a:cubicBezTo>
                      <a:pt x="114" y="27"/>
                      <a:pt x="114" y="28"/>
                      <a:pt x="113" y="29"/>
                    </a:cubicBezTo>
                    <a:cubicBezTo>
                      <a:pt x="113" y="29"/>
                      <a:pt x="113" y="29"/>
                      <a:pt x="114" y="29"/>
                    </a:cubicBezTo>
                    <a:cubicBezTo>
                      <a:pt x="114" y="28"/>
                      <a:pt x="115" y="27"/>
                      <a:pt x="115" y="26"/>
                    </a:cubicBezTo>
                    <a:cubicBezTo>
                      <a:pt x="115" y="26"/>
                      <a:pt x="115" y="26"/>
                      <a:pt x="115" y="26"/>
                    </a:cubicBezTo>
                    <a:moveTo>
                      <a:pt x="123" y="13"/>
                    </a:moveTo>
                    <a:cubicBezTo>
                      <a:pt x="123" y="13"/>
                      <a:pt x="122" y="14"/>
                      <a:pt x="122" y="14"/>
                    </a:cubicBezTo>
                    <a:cubicBezTo>
                      <a:pt x="122" y="15"/>
                      <a:pt x="122" y="15"/>
                      <a:pt x="123" y="15"/>
                    </a:cubicBezTo>
                    <a:cubicBezTo>
                      <a:pt x="123" y="14"/>
                      <a:pt x="123" y="14"/>
                      <a:pt x="124" y="13"/>
                    </a:cubicBezTo>
                    <a:cubicBezTo>
                      <a:pt x="124" y="13"/>
                      <a:pt x="123" y="13"/>
                      <a:pt x="123" y="13"/>
                    </a:cubicBezTo>
                    <a:moveTo>
                      <a:pt x="123" y="12"/>
                    </a:moveTo>
                    <a:cubicBezTo>
                      <a:pt x="123" y="12"/>
                      <a:pt x="123" y="12"/>
                      <a:pt x="123" y="13"/>
                    </a:cubicBezTo>
                    <a:cubicBezTo>
                      <a:pt x="123" y="13"/>
                      <a:pt x="124" y="13"/>
                      <a:pt x="124" y="13"/>
                    </a:cubicBezTo>
                    <a:cubicBezTo>
                      <a:pt x="124" y="13"/>
                      <a:pt x="124" y="13"/>
                      <a:pt x="124" y="13"/>
                    </a:cubicBezTo>
                    <a:cubicBezTo>
                      <a:pt x="124" y="12"/>
                      <a:pt x="124" y="12"/>
                      <a:pt x="123" y="12"/>
                    </a:cubicBezTo>
                    <a:moveTo>
                      <a:pt x="131" y="1"/>
                    </a:moveTo>
                    <a:cubicBezTo>
                      <a:pt x="130" y="1"/>
                      <a:pt x="130" y="2"/>
                      <a:pt x="130" y="2"/>
                    </a:cubicBezTo>
                    <a:cubicBezTo>
                      <a:pt x="130" y="2"/>
                      <a:pt x="130" y="2"/>
                      <a:pt x="130" y="2"/>
                    </a:cubicBezTo>
                    <a:cubicBezTo>
                      <a:pt x="130" y="2"/>
                      <a:pt x="130" y="2"/>
                      <a:pt x="130" y="2"/>
                    </a:cubicBezTo>
                    <a:cubicBezTo>
                      <a:pt x="130" y="2"/>
                      <a:pt x="129" y="3"/>
                      <a:pt x="129" y="3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0" y="2"/>
                      <a:pt x="131" y="2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moveTo>
                      <a:pt x="131" y="0"/>
                    </a:moveTo>
                    <a:cubicBezTo>
                      <a:pt x="131" y="0"/>
                      <a:pt x="131" y="0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0"/>
                      <a:pt x="131" y="0"/>
                      <a:pt x="132" y="0"/>
                    </a:cubicBezTo>
                    <a:cubicBezTo>
                      <a:pt x="131" y="0"/>
                      <a:pt x="131" y="0"/>
                      <a:pt x="1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2" name="Freeform 9495"/>
              <p:cNvSpPr>
                <a:spLocks/>
              </p:cNvSpPr>
              <p:nvPr/>
            </p:nvSpPr>
            <p:spPr bwMode="auto">
              <a:xfrm>
                <a:off x="-744" y="388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3" name="Freeform 9496"/>
              <p:cNvSpPr>
                <a:spLocks noEditPoints="1"/>
              </p:cNvSpPr>
              <p:nvPr/>
            </p:nvSpPr>
            <p:spPr bwMode="auto">
              <a:xfrm>
                <a:off x="-349" y="3096"/>
                <a:ext cx="92" cy="151"/>
              </a:xfrm>
              <a:custGeom>
                <a:avLst/>
                <a:gdLst>
                  <a:gd name="T0" fmla="*/ 0 w 39"/>
                  <a:gd name="T1" fmla="*/ 64 h 64"/>
                  <a:gd name="T2" fmla="*/ 1 w 39"/>
                  <a:gd name="T3" fmla="*/ 63 h 64"/>
                  <a:gd name="T4" fmla="*/ 1 w 39"/>
                  <a:gd name="T5" fmla="*/ 62 h 64"/>
                  <a:gd name="T6" fmla="*/ 1 w 39"/>
                  <a:gd name="T7" fmla="*/ 63 h 64"/>
                  <a:gd name="T8" fmla="*/ 1 w 39"/>
                  <a:gd name="T9" fmla="*/ 62 h 64"/>
                  <a:gd name="T10" fmla="*/ 2 w 39"/>
                  <a:gd name="T11" fmla="*/ 61 h 64"/>
                  <a:gd name="T12" fmla="*/ 2 w 39"/>
                  <a:gd name="T13" fmla="*/ 61 h 64"/>
                  <a:gd name="T14" fmla="*/ 2 w 39"/>
                  <a:gd name="T15" fmla="*/ 60 h 64"/>
                  <a:gd name="T16" fmla="*/ 4 w 39"/>
                  <a:gd name="T17" fmla="*/ 60 h 64"/>
                  <a:gd name="T18" fmla="*/ 5 w 39"/>
                  <a:gd name="T19" fmla="*/ 58 h 64"/>
                  <a:gd name="T20" fmla="*/ 4 w 39"/>
                  <a:gd name="T21" fmla="*/ 57 h 64"/>
                  <a:gd name="T22" fmla="*/ 4 w 39"/>
                  <a:gd name="T23" fmla="*/ 59 h 64"/>
                  <a:gd name="T24" fmla="*/ 4 w 39"/>
                  <a:gd name="T25" fmla="*/ 57 h 64"/>
                  <a:gd name="T26" fmla="*/ 5 w 39"/>
                  <a:gd name="T27" fmla="*/ 57 h 64"/>
                  <a:gd name="T28" fmla="*/ 6 w 39"/>
                  <a:gd name="T29" fmla="*/ 57 h 64"/>
                  <a:gd name="T30" fmla="*/ 4 w 39"/>
                  <a:gd name="T31" fmla="*/ 56 h 64"/>
                  <a:gd name="T32" fmla="*/ 5 w 39"/>
                  <a:gd name="T33" fmla="*/ 57 h 64"/>
                  <a:gd name="T34" fmla="*/ 4 w 39"/>
                  <a:gd name="T35" fmla="*/ 56 h 64"/>
                  <a:gd name="T36" fmla="*/ 6 w 39"/>
                  <a:gd name="T37" fmla="*/ 56 h 64"/>
                  <a:gd name="T38" fmla="*/ 7 w 39"/>
                  <a:gd name="T39" fmla="*/ 56 h 64"/>
                  <a:gd name="T40" fmla="*/ 5 w 39"/>
                  <a:gd name="T41" fmla="*/ 55 h 64"/>
                  <a:gd name="T42" fmla="*/ 6 w 39"/>
                  <a:gd name="T43" fmla="*/ 55 h 64"/>
                  <a:gd name="T44" fmla="*/ 5 w 39"/>
                  <a:gd name="T45" fmla="*/ 55 h 64"/>
                  <a:gd name="T46" fmla="*/ 7 w 39"/>
                  <a:gd name="T47" fmla="*/ 55 h 64"/>
                  <a:gd name="T48" fmla="*/ 8 w 39"/>
                  <a:gd name="T49" fmla="*/ 54 h 64"/>
                  <a:gd name="T50" fmla="*/ 6 w 39"/>
                  <a:gd name="T51" fmla="*/ 53 h 64"/>
                  <a:gd name="T52" fmla="*/ 6 w 39"/>
                  <a:gd name="T53" fmla="*/ 55 h 64"/>
                  <a:gd name="T54" fmla="*/ 6 w 39"/>
                  <a:gd name="T55" fmla="*/ 53 h 64"/>
                  <a:gd name="T56" fmla="*/ 8 w 39"/>
                  <a:gd name="T57" fmla="*/ 53 h 64"/>
                  <a:gd name="T58" fmla="*/ 8 w 39"/>
                  <a:gd name="T59" fmla="*/ 53 h 64"/>
                  <a:gd name="T60" fmla="*/ 13 w 39"/>
                  <a:gd name="T61" fmla="*/ 45 h 64"/>
                  <a:gd name="T62" fmla="*/ 12 w 39"/>
                  <a:gd name="T63" fmla="*/ 44 h 64"/>
                  <a:gd name="T64" fmla="*/ 8 w 39"/>
                  <a:gd name="T65" fmla="*/ 53 h 64"/>
                  <a:gd name="T66" fmla="*/ 12 w 39"/>
                  <a:gd name="T67" fmla="*/ 45 h 64"/>
                  <a:gd name="T68" fmla="*/ 18 w 39"/>
                  <a:gd name="T69" fmla="*/ 37 h 64"/>
                  <a:gd name="T70" fmla="*/ 15 w 39"/>
                  <a:gd name="T71" fmla="*/ 41 h 64"/>
                  <a:gd name="T72" fmla="*/ 18 w 39"/>
                  <a:gd name="T73" fmla="*/ 37 h 64"/>
                  <a:gd name="T74" fmla="*/ 14 w 39"/>
                  <a:gd name="T75" fmla="*/ 40 h 64"/>
                  <a:gd name="T76" fmla="*/ 17 w 39"/>
                  <a:gd name="T77" fmla="*/ 36 h 64"/>
                  <a:gd name="T78" fmla="*/ 26 w 39"/>
                  <a:gd name="T79" fmla="*/ 23 h 64"/>
                  <a:gd name="T80" fmla="*/ 20 w 39"/>
                  <a:gd name="T81" fmla="*/ 33 h 64"/>
                  <a:gd name="T82" fmla="*/ 26 w 39"/>
                  <a:gd name="T83" fmla="*/ 23 h 64"/>
                  <a:gd name="T84" fmla="*/ 19 w 39"/>
                  <a:gd name="T85" fmla="*/ 32 h 64"/>
                  <a:gd name="T86" fmla="*/ 26 w 39"/>
                  <a:gd name="T87" fmla="*/ 23 h 64"/>
                  <a:gd name="T88" fmla="*/ 31 w 39"/>
                  <a:gd name="T89" fmla="*/ 13 h 64"/>
                  <a:gd name="T90" fmla="*/ 29 w 39"/>
                  <a:gd name="T91" fmla="*/ 17 h 64"/>
                  <a:gd name="T92" fmla="*/ 31 w 39"/>
                  <a:gd name="T93" fmla="*/ 13 h 64"/>
                  <a:gd name="T94" fmla="*/ 38 w 39"/>
                  <a:gd name="T95" fmla="*/ 0 h 64"/>
                  <a:gd name="T96" fmla="*/ 35 w 39"/>
                  <a:gd name="T97" fmla="*/ 6 h 64"/>
                  <a:gd name="T98" fmla="*/ 39 w 39"/>
                  <a:gd name="T99" fmla="*/ 1 h 64"/>
                  <a:gd name="T100" fmla="*/ 39 w 39"/>
                  <a:gd name="T101" fmla="*/ 0 h 64"/>
                  <a:gd name="T102" fmla="*/ 39 w 39"/>
                  <a:gd name="T103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9" h="64">
                    <a:moveTo>
                      <a:pt x="0" y="63"/>
                    </a:moveTo>
                    <a:cubicBezTo>
                      <a:pt x="0" y="63"/>
                      <a:pt x="0" y="63"/>
                      <a:pt x="0" y="64"/>
                    </a:cubicBezTo>
                    <a:cubicBezTo>
                      <a:pt x="0" y="64"/>
                      <a:pt x="0" y="64"/>
                      <a:pt x="1" y="64"/>
                    </a:cubicBezTo>
                    <a:cubicBezTo>
                      <a:pt x="1" y="64"/>
                      <a:pt x="1" y="64"/>
                      <a:pt x="1" y="63"/>
                    </a:cubicBezTo>
                    <a:cubicBezTo>
                      <a:pt x="1" y="63"/>
                      <a:pt x="1" y="63"/>
                      <a:pt x="0" y="63"/>
                    </a:cubicBezTo>
                    <a:moveTo>
                      <a:pt x="1" y="62"/>
                    </a:move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3"/>
                      <a:pt x="1" y="63"/>
                    </a:cubicBezTo>
                    <a:cubicBezTo>
                      <a:pt x="2" y="63"/>
                      <a:pt x="2" y="62"/>
                      <a:pt x="2" y="62"/>
                    </a:cubicBezTo>
                    <a:cubicBezTo>
                      <a:pt x="2" y="62"/>
                      <a:pt x="1" y="62"/>
                      <a:pt x="1" y="62"/>
                    </a:cubicBezTo>
                    <a:moveTo>
                      <a:pt x="2" y="60"/>
                    </a:moveTo>
                    <a:cubicBezTo>
                      <a:pt x="2" y="60"/>
                      <a:pt x="2" y="60"/>
                      <a:pt x="2" y="61"/>
                    </a:cubicBezTo>
                    <a:cubicBezTo>
                      <a:pt x="2" y="61"/>
                      <a:pt x="1" y="61"/>
                      <a:pt x="1" y="6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1"/>
                      <a:pt x="3" y="61"/>
                      <a:pt x="3" y="60"/>
                    </a:cubicBezTo>
                    <a:cubicBezTo>
                      <a:pt x="3" y="60"/>
                      <a:pt x="2" y="60"/>
                      <a:pt x="2" y="60"/>
                    </a:cubicBezTo>
                    <a:moveTo>
                      <a:pt x="5" y="58"/>
                    </a:moveTo>
                    <a:cubicBezTo>
                      <a:pt x="4" y="60"/>
                      <a:pt x="4" y="60"/>
                      <a:pt x="4" y="60"/>
                    </a:cubicBezTo>
                    <a:cubicBezTo>
                      <a:pt x="4" y="60"/>
                      <a:pt x="4" y="60"/>
                      <a:pt x="4" y="60"/>
                    </a:cubicBezTo>
                    <a:cubicBezTo>
                      <a:pt x="4" y="59"/>
                      <a:pt x="5" y="59"/>
                      <a:pt x="5" y="58"/>
                    </a:cubicBezTo>
                    <a:cubicBezTo>
                      <a:pt x="5" y="58"/>
                      <a:pt x="5" y="58"/>
                      <a:pt x="5" y="58"/>
                    </a:cubicBezTo>
                    <a:moveTo>
                      <a:pt x="4" y="57"/>
                    </a:moveTo>
                    <a:cubicBezTo>
                      <a:pt x="3" y="58"/>
                      <a:pt x="3" y="58"/>
                      <a:pt x="3" y="59"/>
                    </a:cubicBezTo>
                    <a:cubicBezTo>
                      <a:pt x="3" y="59"/>
                      <a:pt x="3" y="59"/>
                      <a:pt x="4" y="59"/>
                    </a:cubicBezTo>
                    <a:cubicBezTo>
                      <a:pt x="4" y="59"/>
                      <a:pt x="4" y="58"/>
                      <a:pt x="4" y="58"/>
                    </a:cubicBezTo>
                    <a:cubicBezTo>
                      <a:pt x="4" y="58"/>
                      <a:pt x="4" y="58"/>
                      <a:pt x="4" y="57"/>
                    </a:cubicBezTo>
                    <a:moveTo>
                      <a:pt x="6" y="57"/>
                    </a:moveTo>
                    <a:cubicBezTo>
                      <a:pt x="5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7"/>
                      <a:pt x="6" y="57"/>
                      <a:pt x="6" y="57"/>
                    </a:cubicBezTo>
                    <a:moveTo>
                      <a:pt x="4" y="56"/>
                    </a:moveTo>
                    <a:cubicBezTo>
                      <a:pt x="4" y="56"/>
                      <a:pt x="4" y="56"/>
                      <a:pt x="4" y="57"/>
                    </a:cubicBezTo>
                    <a:cubicBezTo>
                      <a:pt x="4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5" y="56"/>
                      <a:pt x="4" y="56"/>
                    </a:cubicBezTo>
                    <a:moveTo>
                      <a:pt x="7" y="55"/>
                    </a:move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6" y="56"/>
                      <a:pt x="7" y="56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5"/>
                      <a:pt x="7" y="55"/>
                      <a:pt x="7" y="55"/>
                    </a:cubicBezTo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6" y="55"/>
                      <a:pt x="6" y="55"/>
                    </a:cubicBezTo>
                    <a:cubicBezTo>
                      <a:pt x="6" y="55"/>
                      <a:pt x="6" y="55"/>
                      <a:pt x="6" y="55"/>
                    </a:cubicBezTo>
                    <a:cubicBezTo>
                      <a:pt x="6" y="55"/>
                      <a:pt x="5" y="55"/>
                      <a:pt x="5" y="55"/>
                    </a:cubicBezTo>
                    <a:moveTo>
                      <a:pt x="8" y="54"/>
                    </a:move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7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moveTo>
                      <a:pt x="6" y="53"/>
                    </a:moveTo>
                    <a:cubicBezTo>
                      <a:pt x="6" y="54"/>
                      <a:pt x="6" y="54"/>
                      <a:pt x="5" y="54"/>
                    </a:cubicBezTo>
                    <a:cubicBezTo>
                      <a:pt x="6" y="54"/>
                      <a:pt x="6" y="55"/>
                      <a:pt x="6" y="55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7" y="53"/>
                      <a:pt x="6" y="53"/>
                      <a:pt x="6" y="53"/>
                    </a:cubicBezTo>
                    <a:moveTo>
                      <a:pt x="13" y="45"/>
                    </a:move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9" y="52"/>
                      <a:pt x="9" y="51"/>
                      <a:pt x="10" y="50"/>
                    </a:cubicBezTo>
                    <a:cubicBezTo>
                      <a:pt x="11" y="48"/>
                      <a:pt x="12" y="47"/>
                      <a:pt x="13" y="45"/>
                    </a:cubicBezTo>
                    <a:cubicBezTo>
                      <a:pt x="13" y="45"/>
                      <a:pt x="13" y="45"/>
                      <a:pt x="13" y="45"/>
                    </a:cubicBezTo>
                    <a:moveTo>
                      <a:pt x="12" y="44"/>
                    </a:moveTo>
                    <a:cubicBezTo>
                      <a:pt x="10" y="47"/>
                      <a:pt x="8" y="50"/>
                      <a:pt x="7" y="52"/>
                    </a:cubicBezTo>
                    <a:cubicBezTo>
                      <a:pt x="7" y="52"/>
                      <a:pt x="7" y="53"/>
                      <a:pt x="8" y="53"/>
                    </a:cubicBezTo>
                    <a:cubicBezTo>
                      <a:pt x="8" y="52"/>
                      <a:pt x="9" y="51"/>
                      <a:pt x="9" y="50"/>
                    </a:cubicBezTo>
                    <a:cubicBezTo>
                      <a:pt x="10" y="48"/>
                      <a:pt x="11" y="46"/>
                      <a:pt x="12" y="45"/>
                    </a:cubicBezTo>
                    <a:cubicBezTo>
                      <a:pt x="12" y="44"/>
                      <a:pt x="12" y="44"/>
                      <a:pt x="12" y="44"/>
                    </a:cubicBezTo>
                    <a:moveTo>
                      <a:pt x="18" y="37"/>
                    </a:move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6" y="40"/>
                      <a:pt x="17" y="38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moveTo>
                      <a:pt x="17" y="36"/>
                    </a:moveTo>
                    <a:cubicBezTo>
                      <a:pt x="16" y="38"/>
                      <a:pt x="15" y="39"/>
                      <a:pt x="14" y="40"/>
                    </a:cubicBezTo>
                    <a:cubicBezTo>
                      <a:pt x="14" y="41"/>
                      <a:pt x="14" y="41"/>
                      <a:pt x="15" y="41"/>
                    </a:cubicBezTo>
                    <a:cubicBezTo>
                      <a:pt x="16" y="39"/>
                      <a:pt x="16" y="38"/>
                      <a:pt x="17" y="36"/>
                    </a:cubicBezTo>
                    <a:cubicBezTo>
                      <a:pt x="17" y="36"/>
                      <a:pt x="17" y="36"/>
                      <a:pt x="17" y="36"/>
                    </a:cubicBezTo>
                    <a:moveTo>
                      <a:pt x="26" y="23"/>
                    </a:move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2" y="30"/>
                      <a:pt x="24" y="26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moveTo>
                      <a:pt x="25" y="23"/>
                    </a:moveTo>
                    <a:cubicBezTo>
                      <a:pt x="23" y="26"/>
                      <a:pt x="21" y="29"/>
                      <a:pt x="19" y="32"/>
                    </a:cubicBezTo>
                    <a:cubicBezTo>
                      <a:pt x="19" y="32"/>
                      <a:pt x="20" y="32"/>
                      <a:pt x="20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moveTo>
                      <a:pt x="31" y="13"/>
                    </a:moveTo>
                    <a:cubicBezTo>
                      <a:pt x="30" y="14"/>
                      <a:pt x="29" y="15"/>
                      <a:pt x="28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30" y="16"/>
                      <a:pt x="31" y="15"/>
                      <a:pt x="31" y="13"/>
                    </a:cubicBezTo>
                    <a:cubicBezTo>
                      <a:pt x="31" y="13"/>
                      <a:pt x="31" y="13"/>
                      <a:pt x="31" y="13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8" y="0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4"/>
                      <a:pt x="38" y="3"/>
                      <a:pt x="39" y="1"/>
                    </a:cubicBezTo>
                    <a:cubicBezTo>
                      <a:pt x="38" y="1"/>
                      <a:pt x="39" y="0"/>
                      <a:pt x="39" y="0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4" name="Freeform 9497"/>
              <p:cNvSpPr>
                <a:spLocks noEditPoints="1"/>
              </p:cNvSpPr>
              <p:nvPr/>
            </p:nvSpPr>
            <p:spPr bwMode="auto">
              <a:xfrm>
                <a:off x="-349" y="3240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2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5" name="Freeform 9498"/>
              <p:cNvSpPr>
                <a:spLocks noEditPoints="1"/>
              </p:cNvSpPr>
              <p:nvPr/>
            </p:nvSpPr>
            <p:spPr bwMode="auto">
              <a:xfrm>
                <a:off x="-347" y="3240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3 h 3"/>
                  <a:gd name="T4" fmla="*/ 0 w 3"/>
                  <a:gd name="T5" fmla="*/ 3 h 3"/>
                  <a:gd name="T6" fmla="*/ 1 w 3"/>
                  <a:gd name="T7" fmla="*/ 3 h 3"/>
                  <a:gd name="T8" fmla="*/ 1 w 3"/>
                  <a:gd name="T9" fmla="*/ 3 h 3"/>
                  <a:gd name="T10" fmla="*/ 1 w 3"/>
                  <a:gd name="T11" fmla="*/ 2 h 3"/>
                  <a:gd name="T12" fmla="*/ 1 w 3"/>
                  <a:gd name="T13" fmla="*/ 2 h 3"/>
                  <a:gd name="T14" fmla="*/ 1 w 3"/>
                  <a:gd name="T15" fmla="*/ 2 h 3"/>
                  <a:gd name="T16" fmla="*/ 1 w 3"/>
                  <a:gd name="T17" fmla="*/ 2 h 3"/>
                  <a:gd name="T18" fmla="*/ 1 w 3"/>
                  <a:gd name="T19" fmla="*/ 2 h 3"/>
                  <a:gd name="T20" fmla="*/ 2 w 3"/>
                  <a:gd name="T21" fmla="*/ 0 h 3"/>
                  <a:gd name="T22" fmla="*/ 2 w 3"/>
                  <a:gd name="T23" fmla="*/ 1 h 3"/>
                  <a:gd name="T24" fmla="*/ 2 w 3"/>
                  <a:gd name="T25" fmla="*/ 1 h 3"/>
                  <a:gd name="T26" fmla="*/ 3 w 3"/>
                  <a:gd name="T27" fmla="*/ 0 h 3"/>
                  <a:gd name="T28" fmla="*/ 2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6" name="Freeform 9499"/>
              <p:cNvSpPr>
                <a:spLocks noEditPoints="1"/>
              </p:cNvSpPr>
              <p:nvPr/>
            </p:nvSpPr>
            <p:spPr bwMode="auto">
              <a:xfrm>
                <a:off x="-345" y="3242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7" name="Freeform 9500"/>
              <p:cNvSpPr>
                <a:spLocks noEditPoints="1"/>
              </p:cNvSpPr>
              <p:nvPr/>
            </p:nvSpPr>
            <p:spPr bwMode="auto">
              <a:xfrm>
                <a:off x="-359" y="3247"/>
                <a:ext cx="12" cy="14"/>
              </a:xfrm>
              <a:custGeom>
                <a:avLst/>
                <a:gdLst>
                  <a:gd name="T0" fmla="*/ 1 w 5"/>
                  <a:gd name="T1" fmla="*/ 4 h 6"/>
                  <a:gd name="T2" fmla="*/ 0 w 5"/>
                  <a:gd name="T3" fmla="*/ 6 h 6"/>
                  <a:gd name="T4" fmla="*/ 1 w 5"/>
                  <a:gd name="T5" fmla="*/ 6 h 6"/>
                  <a:gd name="T6" fmla="*/ 2 w 5"/>
                  <a:gd name="T7" fmla="*/ 4 h 6"/>
                  <a:gd name="T8" fmla="*/ 1 w 5"/>
                  <a:gd name="T9" fmla="*/ 4 h 6"/>
                  <a:gd name="T10" fmla="*/ 3 w 5"/>
                  <a:gd name="T11" fmla="*/ 1 h 6"/>
                  <a:gd name="T12" fmla="*/ 3 w 5"/>
                  <a:gd name="T13" fmla="*/ 2 h 6"/>
                  <a:gd name="T14" fmla="*/ 3 w 5"/>
                  <a:gd name="T15" fmla="*/ 2 h 6"/>
                  <a:gd name="T16" fmla="*/ 4 w 5"/>
                  <a:gd name="T17" fmla="*/ 1 h 6"/>
                  <a:gd name="T18" fmla="*/ 3 w 5"/>
                  <a:gd name="T19" fmla="*/ 1 h 6"/>
                  <a:gd name="T20" fmla="*/ 5 w 5"/>
                  <a:gd name="T21" fmla="*/ 1 h 6"/>
                  <a:gd name="T22" fmla="*/ 5 w 5"/>
                  <a:gd name="T23" fmla="*/ 1 h 6"/>
                  <a:gd name="T24" fmla="*/ 5 w 5"/>
                  <a:gd name="T25" fmla="*/ 1 h 6"/>
                  <a:gd name="T26" fmla="*/ 5 w 5"/>
                  <a:gd name="T27" fmla="*/ 1 h 6"/>
                  <a:gd name="T28" fmla="*/ 5 w 5"/>
                  <a:gd name="T29" fmla="*/ 1 h 6"/>
                  <a:gd name="T30" fmla="*/ 4 w 5"/>
                  <a:gd name="T31" fmla="*/ 0 h 6"/>
                  <a:gd name="T32" fmla="*/ 3 w 5"/>
                  <a:gd name="T33" fmla="*/ 1 h 6"/>
                  <a:gd name="T34" fmla="*/ 4 w 5"/>
                  <a:gd name="T35" fmla="*/ 1 h 6"/>
                  <a:gd name="T36" fmla="*/ 5 w 5"/>
                  <a:gd name="T37" fmla="*/ 0 h 6"/>
                  <a:gd name="T38" fmla="*/ 4 w 5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6">
                    <a:moveTo>
                      <a:pt x="1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8" name="Freeform 9501"/>
              <p:cNvSpPr>
                <a:spLocks noEditPoints="1"/>
              </p:cNvSpPr>
              <p:nvPr/>
            </p:nvSpPr>
            <p:spPr bwMode="auto">
              <a:xfrm>
                <a:off x="-361" y="3252"/>
                <a:ext cx="9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4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2 h 7"/>
                  <a:gd name="T16" fmla="*/ 4 w 4"/>
                  <a:gd name="T17" fmla="*/ 0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9" name="Freeform 9502"/>
              <p:cNvSpPr>
                <a:spLocks noEditPoints="1"/>
              </p:cNvSpPr>
              <p:nvPr/>
            </p:nvSpPr>
            <p:spPr bwMode="auto">
              <a:xfrm>
                <a:off x="-356" y="3252"/>
                <a:ext cx="7" cy="12"/>
              </a:xfrm>
              <a:custGeom>
                <a:avLst/>
                <a:gdLst>
                  <a:gd name="T0" fmla="*/ 2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2 w 3"/>
                  <a:gd name="T9" fmla="*/ 3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0" name="Freeform 9503"/>
              <p:cNvSpPr>
                <a:spLocks noEditPoints="1"/>
              </p:cNvSpPr>
              <p:nvPr/>
            </p:nvSpPr>
            <p:spPr bwMode="auto">
              <a:xfrm>
                <a:off x="-359" y="3254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1 w 4"/>
                  <a:gd name="T11" fmla="*/ 4 h 6"/>
                  <a:gd name="T12" fmla="*/ 4 w 4"/>
                  <a:gd name="T13" fmla="*/ 0 h 6"/>
                  <a:gd name="T14" fmla="*/ 3 w 4"/>
                  <a:gd name="T15" fmla="*/ 2 h 6"/>
                  <a:gd name="T16" fmla="*/ 3 w 4"/>
                  <a:gd name="T17" fmla="*/ 2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1" name="Freeform 9504"/>
              <p:cNvSpPr>
                <a:spLocks noEditPoints="1"/>
              </p:cNvSpPr>
              <p:nvPr/>
            </p:nvSpPr>
            <p:spPr bwMode="auto">
              <a:xfrm>
                <a:off x="-371" y="3266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7 h 7"/>
                  <a:gd name="T4" fmla="*/ 1 w 5"/>
                  <a:gd name="T5" fmla="*/ 7 h 7"/>
                  <a:gd name="T6" fmla="*/ 1 w 5"/>
                  <a:gd name="T7" fmla="*/ 7 h 7"/>
                  <a:gd name="T8" fmla="*/ 0 w 5"/>
                  <a:gd name="T9" fmla="*/ 6 h 7"/>
                  <a:gd name="T10" fmla="*/ 4 w 5"/>
                  <a:gd name="T11" fmla="*/ 0 h 7"/>
                  <a:gd name="T12" fmla="*/ 0 w 5"/>
                  <a:gd name="T13" fmla="*/ 6 h 7"/>
                  <a:gd name="T14" fmla="*/ 1 w 5"/>
                  <a:gd name="T15" fmla="*/ 7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6"/>
                      <a:pt x="0" y="6"/>
                    </a:cubicBezTo>
                    <a:moveTo>
                      <a:pt x="4" y="0"/>
                    </a:moveTo>
                    <a:cubicBezTo>
                      <a:pt x="3" y="2"/>
                      <a:pt x="2" y="4"/>
                      <a:pt x="0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2" y="5"/>
                      <a:pt x="3" y="3"/>
                      <a:pt x="5" y="1"/>
                    </a:cubicBezTo>
                    <a:cubicBezTo>
                      <a:pt x="4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2" name="Freeform 9505"/>
              <p:cNvSpPr>
                <a:spLocks/>
              </p:cNvSpPr>
              <p:nvPr/>
            </p:nvSpPr>
            <p:spPr bwMode="auto">
              <a:xfrm>
                <a:off x="-361" y="326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3" name="Freeform 9506"/>
              <p:cNvSpPr>
                <a:spLocks/>
              </p:cNvSpPr>
              <p:nvPr/>
            </p:nvSpPr>
            <p:spPr bwMode="auto">
              <a:xfrm>
                <a:off x="-371" y="3280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4" name="Freeform 9507"/>
              <p:cNvSpPr>
                <a:spLocks noEditPoints="1"/>
              </p:cNvSpPr>
              <p:nvPr/>
            </p:nvSpPr>
            <p:spPr bwMode="auto">
              <a:xfrm>
                <a:off x="-368" y="3268"/>
                <a:ext cx="9" cy="17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0 w 4"/>
                  <a:gd name="T5" fmla="*/ 7 h 7"/>
                  <a:gd name="T6" fmla="*/ 1 w 4"/>
                  <a:gd name="T7" fmla="*/ 6 h 7"/>
                  <a:gd name="T8" fmla="*/ 0 w 4"/>
                  <a:gd name="T9" fmla="*/ 6 h 7"/>
                  <a:gd name="T10" fmla="*/ 4 w 4"/>
                  <a:gd name="T11" fmla="*/ 0 h 7"/>
                  <a:gd name="T12" fmla="*/ 1 w 4"/>
                  <a:gd name="T13" fmla="*/ 4 h 7"/>
                  <a:gd name="T14" fmla="*/ 0 w 4"/>
                  <a:gd name="T15" fmla="*/ 6 h 7"/>
                  <a:gd name="T16" fmla="*/ 1 w 4"/>
                  <a:gd name="T17" fmla="*/ 6 h 7"/>
                  <a:gd name="T18" fmla="*/ 4 w 4"/>
                  <a:gd name="T19" fmla="*/ 0 h 7"/>
                  <a:gd name="T20" fmla="*/ 4 w 4"/>
                  <a:gd name="T2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5" name="Oval 9508"/>
              <p:cNvSpPr>
                <a:spLocks noChangeArrowheads="1"/>
              </p:cNvSpPr>
              <p:nvPr/>
            </p:nvSpPr>
            <p:spPr bwMode="auto">
              <a:xfrm>
                <a:off x="-35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6" name="Freeform 9509"/>
              <p:cNvSpPr>
                <a:spLocks/>
              </p:cNvSpPr>
              <p:nvPr/>
            </p:nvSpPr>
            <p:spPr bwMode="auto">
              <a:xfrm>
                <a:off x="-368" y="328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7" name="Freeform 9510"/>
              <p:cNvSpPr>
                <a:spLocks noEditPoints="1"/>
              </p:cNvSpPr>
              <p:nvPr/>
            </p:nvSpPr>
            <p:spPr bwMode="auto">
              <a:xfrm>
                <a:off x="-503" y="3283"/>
                <a:ext cx="135" cy="222"/>
              </a:xfrm>
              <a:custGeom>
                <a:avLst/>
                <a:gdLst>
                  <a:gd name="T0" fmla="*/ 4 w 57"/>
                  <a:gd name="T1" fmla="*/ 87 h 94"/>
                  <a:gd name="T2" fmla="*/ 10 w 57"/>
                  <a:gd name="T3" fmla="*/ 79 h 94"/>
                  <a:gd name="T4" fmla="*/ 12 w 57"/>
                  <a:gd name="T5" fmla="*/ 75 h 94"/>
                  <a:gd name="T6" fmla="*/ 15 w 57"/>
                  <a:gd name="T7" fmla="*/ 72 h 94"/>
                  <a:gd name="T8" fmla="*/ 15 w 57"/>
                  <a:gd name="T9" fmla="*/ 71 h 94"/>
                  <a:gd name="T10" fmla="*/ 18 w 57"/>
                  <a:gd name="T11" fmla="*/ 66 h 94"/>
                  <a:gd name="T12" fmla="*/ 20 w 57"/>
                  <a:gd name="T13" fmla="*/ 63 h 94"/>
                  <a:gd name="T14" fmla="*/ 19 w 57"/>
                  <a:gd name="T15" fmla="*/ 63 h 94"/>
                  <a:gd name="T16" fmla="*/ 22 w 57"/>
                  <a:gd name="T17" fmla="*/ 60 h 94"/>
                  <a:gd name="T18" fmla="*/ 21 w 57"/>
                  <a:gd name="T19" fmla="*/ 60 h 94"/>
                  <a:gd name="T20" fmla="*/ 23 w 57"/>
                  <a:gd name="T21" fmla="*/ 58 h 94"/>
                  <a:gd name="T22" fmla="*/ 23 w 57"/>
                  <a:gd name="T23" fmla="*/ 57 h 94"/>
                  <a:gd name="T24" fmla="*/ 27 w 57"/>
                  <a:gd name="T25" fmla="*/ 50 h 94"/>
                  <a:gd name="T26" fmla="*/ 27 w 57"/>
                  <a:gd name="T27" fmla="*/ 50 h 94"/>
                  <a:gd name="T28" fmla="*/ 30 w 57"/>
                  <a:gd name="T29" fmla="*/ 46 h 94"/>
                  <a:gd name="T30" fmla="*/ 29 w 57"/>
                  <a:gd name="T31" fmla="*/ 46 h 94"/>
                  <a:gd name="T32" fmla="*/ 30 w 57"/>
                  <a:gd name="T33" fmla="*/ 46 h 94"/>
                  <a:gd name="T34" fmla="*/ 30 w 57"/>
                  <a:gd name="T35" fmla="*/ 45 h 94"/>
                  <a:gd name="T36" fmla="*/ 29 w 57"/>
                  <a:gd name="T37" fmla="*/ 46 h 94"/>
                  <a:gd name="T38" fmla="*/ 31 w 57"/>
                  <a:gd name="T39" fmla="*/ 44 h 94"/>
                  <a:gd name="T40" fmla="*/ 31 w 57"/>
                  <a:gd name="T41" fmla="*/ 43 h 94"/>
                  <a:gd name="T42" fmla="*/ 32 w 57"/>
                  <a:gd name="T43" fmla="*/ 43 h 94"/>
                  <a:gd name="T44" fmla="*/ 31 w 57"/>
                  <a:gd name="T45" fmla="*/ 43 h 94"/>
                  <a:gd name="T46" fmla="*/ 34 w 57"/>
                  <a:gd name="T47" fmla="*/ 39 h 94"/>
                  <a:gd name="T48" fmla="*/ 33 w 57"/>
                  <a:gd name="T49" fmla="*/ 39 h 94"/>
                  <a:gd name="T50" fmla="*/ 34 w 57"/>
                  <a:gd name="T51" fmla="*/ 38 h 94"/>
                  <a:gd name="T52" fmla="*/ 34 w 57"/>
                  <a:gd name="T53" fmla="*/ 38 h 94"/>
                  <a:gd name="T54" fmla="*/ 36 w 57"/>
                  <a:gd name="T55" fmla="*/ 34 h 94"/>
                  <a:gd name="T56" fmla="*/ 37 w 57"/>
                  <a:gd name="T57" fmla="*/ 33 h 94"/>
                  <a:gd name="T58" fmla="*/ 37 w 57"/>
                  <a:gd name="T59" fmla="*/ 33 h 94"/>
                  <a:gd name="T60" fmla="*/ 38 w 57"/>
                  <a:gd name="T61" fmla="*/ 31 h 94"/>
                  <a:gd name="T62" fmla="*/ 38 w 57"/>
                  <a:gd name="T63" fmla="*/ 31 h 94"/>
                  <a:gd name="T64" fmla="*/ 39 w 57"/>
                  <a:gd name="T65" fmla="*/ 30 h 94"/>
                  <a:gd name="T66" fmla="*/ 39 w 57"/>
                  <a:gd name="T67" fmla="*/ 29 h 94"/>
                  <a:gd name="T68" fmla="*/ 41 w 57"/>
                  <a:gd name="T69" fmla="*/ 28 h 94"/>
                  <a:gd name="T70" fmla="*/ 40 w 57"/>
                  <a:gd name="T71" fmla="*/ 27 h 94"/>
                  <a:gd name="T72" fmla="*/ 41 w 57"/>
                  <a:gd name="T73" fmla="*/ 27 h 94"/>
                  <a:gd name="T74" fmla="*/ 44 w 57"/>
                  <a:gd name="T75" fmla="*/ 21 h 94"/>
                  <a:gd name="T76" fmla="*/ 44 w 57"/>
                  <a:gd name="T77" fmla="*/ 21 h 94"/>
                  <a:gd name="T78" fmla="*/ 48 w 57"/>
                  <a:gd name="T79" fmla="*/ 16 h 94"/>
                  <a:gd name="T80" fmla="*/ 47 w 57"/>
                  <a:gd name="T81" fmla="*/ 15 h 94"/>
                  <a:gd name="T82" fmla="*/ 49 w 57"/>
                  <a:gd name="T83" fmla="*/ 14 h 94"/>
                  <a:gd name="T84" fmla="*/ 49 w 57"/>
                  <a:gd name="T85" fmla="*/ 13 h 94"/>
                  <a:gd name="T86" fmla="*/ 48 w 57"/>
                  <a:gd name="T87" fmla="*/ 13 h 94"/>
                  <a:gd name="T88" fmla="*/ 48 w 57"/>
                  <a:gd name="T89" fmla="*/ 13 h 94"/>
                  <a:gd name="T90" fmla="*/ 50 w 57"/>
                  <a:gd name="T91" fmla="*/ 12 h 94"/>
                  <a:gd name="T92" fmla="*/ 49 w 57"/>
                  <a:gd name="T93" fmla="*/ 12 h 94"/>
                  <a:gd name="T94" fmla="*/ 51 w 57"/>
                  <a:gd name="T95" fmla="*/ 11 h 94"/>
                  <a:gd name="T96" fmla="*/ 50 w 57"/>
                  <a:gd name="T97" fmla="*/ 10 h 94"/>
                  <a:gd name="T98" fmla="*/ 55 w 57"/>
                  <a:gd name="T99" fmla="*/ 4 h 94"/>
                  <a:gd name="T100" fmla="*/ 54 w 57"/>
                  <a:gd name="T101" fmla="*/ 4 h 94"/>
                  <a:gd name="T102" fmla="*/ 55 w 57"/>
                  <a:gd name="T103" fmla="*/ 3 h 94"/>
                  <a:gd name="T104" fmla="*/ 56 w 57"/>
                  <a:gd name="T105" fmla="*/ 3 h 94"/>
                  <a:gd name="T106" fmla="*/ 55 w 57"/>
                  <a:gd name="T107" fmla="*/ 3 h 94"/>
                  <a:gd name="T108" fmla="*/ 55 w 57"/>
                  <a:gd name="T109" fmla="*/ 2 h 94"/>
                  <a:gd name="T110" fmla="*/ 57 w 57"/>
                  <a:gd name="T111" fmla="*/ 1 h 94"/>
                  <a:gd name="T112" fmla="*/ 56 w 57"/>
                  <a:gd name="T11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" h="94">
                    <a:moveTo>
                      <a:pt x="4" y="87"/>
                    </a:moveTo>
                    <a:cubicBezTo>
                      <a:pt x="3" y="90"/>
                      <a:pt x="1" y="92"/>
                      <a:pt x="0" y="94"/>
                    </a:cubicBezTo>
                    <a:cubicBezTo>
                      <a:pt x="0" y="94"/>
                      <a:pt x="1" y="94"/>
                      <a:pt x="1" y="94"/>
                    </a:cubicBezTo>
                    <a:cubicBezTo>
                      <a:pt x="2" y="92"/>
                      <a:pt x="3" y="90"/>
                      <a:pt x="5" y="87"/>
                    </a:cubicBezTo>
                    <a:cubicBezTo>
                      <a:pt x="5" y="87"/>
                      <a:pt x="5" y="87"/>
                      <a:pt x="4" y="87"/>
                    </a:cubicBezTo>
                    <a:moveTo>
                      <a:pt x="10" y="78"/>
                    </a:moveTo>
                    <a:cubicBezTo>
                      <a:pt x="9" y="79"/>
                      <a:pt x="9" y="80"/>
                      <a:pt x="8" y="80"/>
                    </a:cubicBezTo>
                    <a:cubicBezTo>
                      <a:pt x="9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0"/>
                      <a:pt x="10" y="79"/>
                      <a:pt x="10" y="79"/>
                    </a:cubicBezTo>
                    <a:cubicBezTo>
                      <a:pt x="10" y="79"/>
                      <a:pt x="10" y="78"/>
                      <a:pt x="10" y="78"/>
                    </a:cubicBezTo>
                    <a:moveTo>
                      <a:pt x="12" y="75"/>
                    </a:moveTo>
                    <a:cubicBezTo>
                      <a:pt x="11" y="76"/>
                      <a:pt x="11" y="76"/>
                      <a:pt x="10" y="77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7"/>
                      <a:pt x="12" y="76"/>
                      <a:pt x="12" y="75"/>
                    </a:cubicBezTo>
                    <a:cubicBezTo>
                      <a:pt x="12" y="75"/>
                      <a:pt x="12" y="75"/>
                      <a:pt x="12" y="75"/>
                    </a:cubicBezTo>
                    <a:moveTo>
                      <a:pt x="14" y="71"/>
                    </a:moveTo>
                    <a:cubicBezTo>
                      <a:pt x="14" y="71"/>
                      <a:pt x="13" y="72"/>
                      <a:pt x="13" y="72"/>
                    </a:cubicBezTo>
                    <a:cubicBezTo>
                      <a:pt x="14" y="72"/>
                      <a:pt x="14" y="72"/>
                      <a:pt x="14" y="73"/>
                    </a:cubicBezTo>
                    <a:cubicBezTo>
                      <a:pt x="14" y="72"/>
                      <a:pt x="14" y="72"/>
                      <a:pt x="15" y="72"/>
                    </a:cubicBezTo>
                    <a:cubicBezTo>
                      <a:pt x="14" y="71"/>
                      <a:pt x="14" y="71"/>
                      <a:pt x="14" y="71"/>
                    </a:cubicBezTo>
                    <a:moveTo>
                      <a:pt x="14" y="70"/>
                    </a:moveTo>
                    <a:cubicBezTo>
                      <a:pt x="14" y="70"/>
                      <a:pt x="14" y="71"/>
                      <a:pt x="14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0"/>
                      <a:pt x="15" y="70"/>
                      <a:pt x="14" y="70"/>
                    </a:cubicBezTo>
                    <a:moveTo>
                      <a:pt x="17" y="65"/>
                    </a:moveTo>
                    <a:cubicBezTo>
                      <a:pt x="16" y="67"/>
                      <a:pt x="16" y="68"/>
                      <a:pt x="15" y="69"/>
                    </a:cubicBezTo>
                    <a:cubicBezTo>
                      <a:pt x="15" y="70"/>
                      <a:pt x="15" y="70"/>
                      <a:pt x="16" y="70"/>
                    </a:cubicBezTo>
                    <a:cubicBezTo>
                      <a:pt x="16" y="69"/>
                      <a:pt x="17" y="67"/>
                      <a:pt x="18" y="66"/>
                    </a:cubicBezTo>
                    <a:cubicBezTo>
                      <a:pt x="18" y="66"/>
                      <a:pt x="17" y="66"/>
                      <a:pt x="17" y="65"/>
                    </a:cubicBezTo>
                    <a:moveTo>
                      <a:pt x="20" y="63"/>
                    </a:move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9" y="65"/>
                      <a:pt x="19" y="64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moveTo>
                      <a:pt x="19" y="62"/>
                    </a:moveTo>
                    <a:cubicBezTo>
                      <a:pt x="18" y="63"/>
                      <a:pt x="18" y="64"/>
                      <a:pt x="17" y="65"/>
                    </a:cubicBezTo>
                    <a:cubicBezTo>
                      <a:pt x="17" y="65"/>
                      <a:pt x="18" y="65"/>
                      <a:pt x="18" y="66"/>
                    </a:cubicBezTo>
                    <a:cubicBezTo>
                      <a:pt x="18" y="65"/>
                      <a:pt x="19" y="64"/>
                      <a:pt x="19" y="63"/>
                    </a:cubicBezTo>
                    <a:cubicBezTo>
                      <a:pt x="19" y="63"/>
                      <a:pt x="19" y="63"/>
                      <a:pt x="19" y="62"/>
                    </a:cubicBezTo>
                    <a:cubicBezTo>
                      <a:pt x="19" y="62"/>
                      <a:pt x="19" y="62"/>
                      <a:pt x="19" y="62"/>
                    </a:cubicBezTo>
                    <a:moveTo>
                      <a:pt x="22" y="58"/>
                    </a:move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60"/>
                      <a:pt x="22" y="60"/>
                      <a:pt x="22" y="60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8"/>
                      <a:pt x="22" y="58"/>
                      <a:pt x="22" y="58"/>
                    </a:cubicBezTo>
                    <a:moveTo>
                      <a:pt x="22" y="58"/>
                    </a:moveTo>
                    <a:cubicBezTo>
                      <a:pt x="21" y="58"/>
                      <a:pt x="21" y="59"/>
                      <a:pt x="21" y="59"/>
                    </a:cubicBezTo>
                    <a:cubicBezTo>
                      <a:pt x="21" y="59"/>
                      <a:pt x="21" y="60"/>
                      <a:pt x="21" y="60"/>
                    </a:cubicBezTo>
                    <a:cubicBezTo>
                      <a:pt x="22" y="59"/>
                      <a:pt x="22" y="59"/>
                      <a:pt x="22" y="58"/>
                    </a:cubicBezTo>
                    <a:cubicBezTo>
                      <a:pt x="22" y="58"/>
                      <a:pt x="22" y="58"/>
                      <a:pt x="22" y="58"/>
                    </a:cubicBezTo>
                    <a:moveTo>
                      <a:pt x="26" y="51"/>
                    </a:moveTo>
                    <a:cubicBezTo>
                      <a:pt x="23" y="57"/>
                      <a:pt x="23" y="57"/>
                      <a:pt x="23" y="57"/>
                    </a:cubicBezTo>
                    <a:cubicBezTo>
                      <a:pt x="23" y="57"/>
                      <a:pt x="23" y="58"/>
                      <a:pt x="23" y="58"/>
                    </a:cubicBezTo>
                    <a:cubicBezTo>
                      <a:pt x="24" y="56"/>
                      <a:pt x="25" y="54"/>
                      <a:pt x="27" y="52"/>
                    </a:cubicBezTo>
                    <a:cubicBezTo>
                      <a:pt x="27" y="51"/>
                      <a:pt x="26" y="51"/>
                      <a:pt x="26" y="51"/>
                    </a:cubicBezTo>
                    <a:moveTo>
                      <a:pt x="26" y="51"/>
                    </a:moveTo>
                    <a:cubicBezTo>
                      <a:pt x="25" y="53"/>
                      <a:pt x="23" y="55"/>
                      <a:pt x="22" y="57"/>
                    </a:cubicBezTo>
                    <a:cubicBezTo>
                      <a:pt x="22" y="57"/>
                      <a:pt x="22" y="57"/>
                      <a:pt x="23" y="57"/>
                    </a:cubicBezTo>
                    <a:cubicBezTo>
                      <a:pt x="24" y="55"/>
                      <a:pt x="25" y="53"/>
                      <a:pt x="26" y="51"/>
                    </a:cubicBezTo>
                    <a:cubicBezTo>
                      <a:pt x="26" y="51"/>
                      <a:pt x="26" y="51"/>
                      <a:pt x="26" y="51"/>
                    </a:cubicBezTo>
                    <a:moveTo>
                      <a:pt x="28" y="48"/>
                    </a:moveTo>
                    <a:cubicBezTo>
                      <a:pt x="27" y="50"/>
                      <a:pt x="27" y="50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8" y="50"/>
                      <a:pt x="28" y="49"/>
                      <a:pt x="29" y="48"/>
                    </a:cubicBezTo>
                    <a:cubicBezTo>
                      <a:pt x="28" y="48"/>
                      <a:pt x="28" y="48"/>
                      <a:pt x="28" y="48"/>
                    </a:cubicBezTo>
                    <a:moveTo>
                      <a:pt x="28" y="48"/>
                    </a:moveTo>
                    <a:cubicBezTo>
                      <a:pt x="27" y="48"/>
                      <a:pt x="27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7" y="49"/>
                      <a:pt x="28" y="49"/>
                      <a:pt x="28" y="48"/>
                    </a:cubicBezTo>
                    <a:cubicBezTo>
                      <a:pt x="28" y="48"/>
                      <a:pt x="28" y="48"/>
                      <a:pt x="28" y="48"/>
                    </a:cubicBezTo>
                    <a:moveTo>
                      <a:pt x="29" y="46"/>
                    </a:moveTo>
                    <a:cubicBezTo>
                      <a:pt x="29" y="46"/>
                      <a:pt x="29" y="46"/>
                      <a:pt x="29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29" y="46"/>
                    </a:cubicBezTo>
                    <a:moveTo>
                      <a:pt x="29" y="46"/>
                    </a:move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moveTo>
                      <a:pt x="30" y="45"/>
                    </a:move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moveTo>
                      <a:pt x="31" y="44"/>
                    </a:move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1" y="45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moveTo>
                      <a:pt x="30" y="44"/>
                    </a:moveTo>
                    <a:cubicBezTo>
                      <a:pt x="30" y="44"/>
                      <a:pt x="29" y="45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30" y="45"/>
                      <a:pt x="30" y="45"/>
                      <a:pt x="31" y="44"/>
                    </a:cubicBezTo>
                    <a:cubicBezTo>
                      <a:pt x="30" y="44"/>
                      <a:pt x="30" y="44"/>
                      <a:pt x="30" y="44"/>
                    </a:cubicBezTo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3"/>
                      <a:pt x="32" y="43"/>
                    </a:cubicBezTo>
                    <a:cubicBezTo>
                      <a:pt x="31" y="43"/>
                      <a:pt x="31" y="43"/>
                      <a:pt x="31" y="43"/>
                    </a:cubicBezTo>
                    <a:moveTo>
                      <a:pt x="31" y="43"/>
                    </a:moveTo>
                    <a:cubicBezTo>
                      <a:pt x="31" y="43"/>
                      <a:pt x="30" y="43"/>
                      <a:pt x="30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moveTo>
                      <a:pt x="34" y="39"/>
                    </a:move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2" y="43"/>
                      <a:pt x="32" y="43"/>
                    </a:cubicBezTo>
                    <a:cubicBezTo>
                      <a:pt x="32" y="42"/>
                      <a:pt x="33" y="41"/>
                      <a:pt x="34" y="40"/>
                    </a:cubicBezTo>
                    <a:cubicBezTo>
                      <a:pt x="34" y="39"/>
                      <a:pt x="34" y="39"/>
                      <a:pt x="34" y="39"/>
                    </a:cubicBezTo>
                    <a:moveTo>
                      <a:pt x="33" y="39"/>
                    </a:moveTo>
                    <a:cubicBezTo>
                      <a:pt x="32" y="40"/>
                      <a:pt x="32" y="41"/>
                      <a:pt x="31" y="42"/>
                    </a:cubicBezTo>
                    <a:cubicBezTo>
                      <a:pt x="31" y="42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2" y="42"/>
                      <a:pt x="33" y="40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moveTo>
                      <a:pt x="34" y="39"/>
                    </a:move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moveTo>
                      <a:pt x="33" y="39"/>
                    </a:moveTo>
                    <a:cubicBezTo>
                      <a:pt x="33" y="39"/>
                      <a:pt x="33" y="39"/>
                      <a:pt x="33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3" y="39"/>
                      <a:pt x="33" y="39"/>
                      <a:pt x="33" y="39"/>
                    </a:cubicBezTo>
                    <a:moveTo>
                      <a:pt x="35" y="37"/>
                    </a:move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4" y="38"/>
                      <a:pt x="35" y="38"/>
                    </a:cubicBezTo>
                    <a:cubicBezTo>
                      <a:pt x="35" y="38"/>
                      <a:pt x="35" y="37"/>
                      <a:pt x="36" y="37"/>
                    </a:cubicBezTo>
                    <a:cubicBezTo>
                      <a:pt x="35" y="37"/>
                      <a:pt x="35" y="37"/>
                      <a:pt x="35" y="37"/>
                    </a:cubicBezTo>
                    <a:moveTo>
                      <a:pt x="35" y="36"/>
                    </a:moveTo>
                    <a:cubicBezTo>
                      <a:pt x="34" y="37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7"/>
                      <a:pt x="35" y="37"/>
                      <a:pt x="35" y="36"/>
                    </a:cubicBezTo>
                    <a:cubicBezTo>
                      <a:pt x="35" y="36"/>
                      <a:pt x="35" y="36"/>
                      <a:pt x="35" y="36"/>
                    </a:cubicBezTo>
                    <a:moveTo>
                      <a:pt x="36" y="34"/>
                    </a:move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moveTo>
                      <a:pt x="38" y="32"/>
                    </a:move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8" y="33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8" y="32"/>
                    </a:cubicBezTo>
                    <a:moveTo>
                      <a:pt x="37" y="31"/>
                    </a:moveTo>
                    <a:cubicBezTo>
                      <a:pt x="37" y="32"/>
                      <a:pt x="37" y="32"/>
                      <a:pt x="37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8" y="32"/>
                      <a:pt x="38" y="32"/>
                    </a:cubicBezTo>
                    <a:cubicBezTo>
                      <a:pt x="38" y="31"/>
                      <a:pt x="38" y="31"/>
                      <a:pt x="37" y="31"/>
                    </a:cubicBezTo>
                    <a:moveTo>
                      <a:pt x="39" y="30"/>
                    </a:move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1"/>
                      <a:pt x="39" y="32"/>
                      <a:pt x="39" y="32"/>
                    </a:cubicBezTo>
                    <a:cubicBezTo>
                      <a:pt x="39" y="31"/>
                      <a:pt x="39" y="31"/>
                      <a:pt x="39" y="30"/>
                    </a:cubicBezTo>
                    <a:cubicBezTo>
                      <a:pt x="39" y="30"/>
                      <a:pt x="39" y="30"/>
                      <a:pt x="39" y="30"/>
                    </a:cubicBezTo>
                    <a:moveTo>
                      <a:pt x="38" y="30"/>
                    </a:moveTo>
                    <a:cubicBezTo>
                      <a:pt x="38" y="30"/>
                      <a:pt x="38" y="31"/>
                      <a:pt x="38" y="31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1"/>
                      <a:pt x="39" y="30"/>
                      <a:pt x="39" y="30"/>
                    </a:cubicBezTo>
                    <a:cubicBezTo>
                      <a:pt x="39" y="30"/>
                      <a:pt x="39" y="30"/>
                      <a:pt x="38" y="30"/>
                    </a:cubicBezTo>
                    <a:moveTo>
                      <a:pt x="40" y="28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0"/>
                      <a:pt x="40" y="30"/>
                      <a:pt x="40" y="30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40" y="29"/>
                      <a:pt x="40" y="28"/>
                      <a:pt x="40" y="28"/>
                    </a:cubicBezTo>
                    <a:moveTo>
                      <a:pt x="39" y="28"/>
                    </a:moveTo>
                    <a:cubicBezTo>
                      <a:pt x="39" y="28"/>
                      <a:pt x="39" y="29"/>
                      <a:pt x="39" y="29"/>
                    </a:cubicBezTo>
                    <a:cubicBezTo>
                      <a:pt x="39" y="29"/>
                      <a:pt x="39" y="29"/>
                      <a:pt x="39" y="30"/>
                    </a:cubicBezTo>
                    <a:cubicBezTo>
                      <a:pt x="39" y="29"/>
                      <a:pt x="40" y="29"/>
                      <a:pt x="40" y="28"/>
                    </a:cubicBezTo>
                    <a:cubicBezTo>
                      <a:pt x="40" y="28"/>
                      <a:pt x="40" y="28"/>
                      <a:pt x="39" y="28"/>
                    </a:cubicBezTo>
                    <a:moveTo>
                      <a:pt x="41" y="27"/>
                    </a:move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moveTo>
                      <a:pt x="40" y="26"/>
                    </a:move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1" y="27"/>
                      <a:pt x="41" y="27"/>
                    </a:cubicBezTo>
                    <a:cubicBezTo>
                      <a:pt x="40" y="26"/>
                      <a:pt x="40" y="26"/>
                      <a:pt x="40" y="26"/>
                    </a:cubicBezTo>
                    <a:moveTo>
                      <a:pt x="45" y="21"/>
                    </a:move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2" y="25"/>
                      <a:pt x="44" y="23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moveTo>
                      <a:pt x="44" y="21"/>
                    </a:moveTo>
                    <a:cubicBezTo>
                      <a:pt x="44" y="21"/>
                      <a:pt x="44" y="21"/>
                      <a:pt x="44" y="21"/>
                    </a:cubicBezTo>
                    <a:cubicBezTo>
                      <a:pt x="43" y="23"/>
                      <a:pt x="41" y="25"/>
                      <a:pt x="40" y="26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6"/>
                      <a:pt x="42" y="25"/>
                      <a:pt x="43" y="24"/>
                    </a:cubicBezTo>
                    <a:cubicBezTo>
                      <a:pt x="43" y="23"/>
                      <a:pt x="44" y="22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moveTo>
                      <a:pt x="48" y="1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6" y="20"/>
                      <a:pt x="47" y="18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moveTo>
                      <a:pt x="47" y="15"/>
                    </a:moveTo>
                    <a:cubicBezTo>
                      <a:pt x="46" y="17"/>
                      <a:pt x="45" y="19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5" y="19"/>
                      <a:pt x="46" y="17"/>
                      <a:pt x="47" y="16"/>
                    </a:cubicBezTo>
                    <a:cubicBezTo>
                      <a:pt x="47" y="16"/>
                      <a:pt x="47" y="16"/>
                      <a:pt x="47" y="15"/>
                    </a:cubicBezTo>
                    <a:moveTo>
                      <a:pt x="49" y="14"/>
                    </a:move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5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moveTo>
                      <a:pt x="48" y="13"/>
                    </a:moveTo>
                    <a:cubicBezTo>
                      <a:pt x="48" y="14"/>
                      <a:pt x="47" y="14"/>
                      <a:pt x="47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8" y="15"/>
                      <a:pt x="48" y="14"/>
                      <a:pt x="49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8" y="13"/>
                    </a:cubicBezTo>
                    <a:moveTo>
                      <a:pt x="50" y="12"/>
                    </a:move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2"/>
                      <a:pt x="50" y="12"/>
                      <a:pt x="50" y="12"/>
                    </a:cubicBezTo>
                    <a:moveTo>
                      <a:pt x="49" y="12"/>
                    </a:moveTo>
                    <a:cubicBezTo>
                      <a:pt x="49" y="12"/>
                      <a:pt x="49" y="12"/>
                      <a:pt x="48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moveTo>
                      <a:pt x="51" y="11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50" y="13"/>
                      <a:pt x="50" y="13"/>
                    </a:cubicBezTo>
                    <a:cubicBezTo>
                      <a:pt x="50" y="12"/>
                      <a:pt x="51" y="12"/>
                      <a:pt x="51" y="11"/>
                    </a:cubicBezTo>
                    <a:cubicBezTo>
                      <a:pt x="51" y="11"/>
                      <a:pt x="51" y="11"/>
                      <a:pt x="51" y="11"/>
                    </a:cubicBezTo>
                    <a:moveTo>
                      <a:pt x="50" y="10"/>
                    </a:moveTo>
                    <a:cubicBezTo>
                      <a:pt x="50" y="11"/>
                      <a:pt x="49" y="11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0" y="11"/>
                      <a:pt x="50" y="10"/>
                      <a:pt x="50" y="10"/>
                    </a:cubicBezTo>
                    <a:moveTo>
                      <a:pt x="55" y="4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2" y="8"/>
                      <a:pt x="54" y="6"/>
                      <a:pt x="55" y="4"/>
                    </a:cubicBezTo>
                    <a:cubicBezTo>
                      <a:pt x="55" y="4"/>
                      <a:pt x="55" y="4"/>
                      <a:pt x="55" y="4"/>
                    </a:cubicBezTo>
                    <a:moveTo>
                      <a:pt x="54" y="4"/>
                    </a:moveTo>
                    <a:cubicBezTo>
                      <a:pt x="53" y="6"/>
                      <a:pt x="51" y="8"/>
                      <a:pt x="50" y="10"/>
                    </a:cubicBezTo>
                    <a:cubicBezTo>
                      <a:pt x="50" y="10"/>
                      <a:pt x="51" y="10"/>
                      <a:pt x="51" y="10"/>
                    </a:cubicBezTo>
                    <a:cubicBezTo>
                      <a:pt x="52" y="8"/>
                      <a:pt x="53" y="6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moveTo>
                      <a:pt x="55" y="3"/>
                    </a:move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3"/>
                      <a:pt x="56" y="3"/>
                    </a:cubicBezTo>
                    <a:cubicBezTo>
                      <a:pt x="56" y="3"/>
                      <a:pt x="56" y="3"/>
                      <a:pt x="55" y="3"/>
                    </a:cubicBezTo>
                    <a:moveTo>
                      <a:pt x="56" y="3"/>
                    </a:move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moveTo>
                      <a:pt x="55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moveTo>
                      <a:pt x="55" y="2"/>
                    </a:moveTo>
                    <a:cubicBezTo>
                      <a:pt x="55" y="2"/>
                      <a:pt x="55" y="2"/>
                      <a:pt x="55" y="2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2"/>
                      <a:pt x="55" y="2"/>
                    </a:cubicBezTo>
                    <a:moveTo>
                      <a:pt x="57" y="1"/>
                    </a:moveTo>
                    <a:cubicBezTo>
                      <a:pt x="56" y="1"/>
                      <a:pt x="56" y="1"/>
                      <a:pt x="56" y="1"/>
                    </a:cubicBezTo>
                    <a:cubicBezTo>
                      <a:pt x="57" y="2"/>
                      <a:pt x="57" y="2"/>
                      <a:pt x="57" y="2"/>
                    </a:cubicBezTo>
                    <a:cubicBezTo>
                      <a:pt x="57" y="1"/>
                      <a:pt x="57" y="1"/>
                      <a:pt x="57" y="1"/>
                    </a:cubicBezTo>
                    <a:cubicBezTo>
                      <a:pt x="57" y="1"/>
                      <a:pt x="57" y="1"/>
                      <a:pt x="57" y="1"/>
                    </a:cubicBezTo>
                    <a:moveTo>
                      <a:pt x="56" y="0"/>
                    </a:moveTo>
                    <a:cubicBezTo>
                      <a:pt x="56" y="0"/>
                      <a:pt x="56" y="1"/>
                      <a:pt x="55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56" y="1"/>
                      <a:pt x="56" y="1"/>
                      <a:pt x="56" y="0"/>
                    </a:cubicBezTo>
                    <a:cubicBezTo>
                      <a:pt x="56" y="0"/>
                      <a:pt x="56" y="0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8" name="Freeform 9511"/>
              <p:cNvSpPr>
                <a:spLocks noEditPoints="1"/>
              </p:cNvSpPr>
              <p:nvPr/>
            </p:nvSpPr>
            <p:spPr bwMode="auto">
              <a:xfrm>
                <a:off x="-451" y="3401"/>
                <a:ext cx="12" cy="21"/>
              </a:xfrm>
              <a:custGeom>
                <a:avLst/>
                <a:gdLst>
                  <a:gd name="T0" fmla="*/ 1 w 5"/>
                  <a:gd name="T1" fmla="*/ 7 h 9"/>
                  <a:gd name="T2" fmla="*/ 0 w 5"/>
                  <a:gd name="T3" fmla="*/ 8 h 9"/>
                  <a:gd name="T4" fmla="*/ 0 w 5"/>
                  <a:gd name="T5" fmla="*/ 9 h 9"/>
                  <a:gd name="T6" fmla="*/ 1 w 5"/>
                  <a:gd name="T7" fmla="*/ 8 h 9"/>
                  <a:gd name="T8" fmla="*/ 1 w 5"/>
                  <a:gd name="T9" fmla="*/ 7 h 9"/>
                  <a:gd name="T10" fmla="*/ 0 w 5"/>
                  <a:gd name="T11" fmla="*/ 7 h 9"/>
                  <a:gd name="T12" fmla="*/ 0 w 5"/>
                  <a:gd name="T13" fmla="*/ 8 h 9"/>
                  <a:gd name="T14" fmla="*/ 0 w 5"/>
                  <a:gd name="T15" fmla="*/ 8 h 9"/>
                  <a:gd name="T16" fmla="*/ 1 w 5"/>
                  <a:gd name="T17" fmla="*/ 7 h 9"/>
                  <a:gd name="T18" fmla="*/ 0 w 5"/>
                  <a:gd name="T19" fmla="*/ 7 h 9"/>
                  <a:gd name="T20" fmla="*/ 5 w 5"/>
                  <a:gd name="T21" fmla="*/ 0 h 9"/>
                  <a:gd name="T22" fmla="*/ 4 w 5"/>
                  <a:gd name="T23" fmla="*/ 1 h 9"/>
                  <a:gd name="T24" fmla="*/ 5 w 5"/>
                  <a:gd name="T25" fmla="*/ 2 h 9"/>
                  <a:gd name="T26" fmla="*/ 5 w 5"/>
                  <a:gd name="T27" fmla="*/ 0 h 9"/>
                  <a:gd name="T28" fmla="*/ 5 w 5"/>
                  <a:gd name="T29" fmla="*/ 0 h 9"/>
                  <a:gd name="T30" fmla="*/ 5 w 5"/>
                  <a:gd name="T31" fmla="*/ 0 h 9"/>
                  <a:gd name="T32" fmla="*/ 4 w 5"/>
                  <a:gd name="T33" fmla="*/ 1 h 9"/>
                  <a:gd name="T34" fmla="*/ 4 w 5"/>
                  <a:gd name="T35" fmla="*/ 1 h 9"/>
                  <a:gd name="T36" fmla="*/ 5 w 5"/>
                  <a:gd name="T37" fmla="*/ 0 h 9"/>
                  <a:gd name="T38" fmla="*/ 5 w 5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9">
                    <a:moveTo>
                      <a:pt x="1" y="7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7"/>
                      <a:pt x="1" y="7"/>
                    </a:cubicBezTo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moveTo>
                      <a:pt x="5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9" name="Rectangle 9512"/>
              <p:cNvSpPr>
                <a:spLocks noChangeArrowheads="1"/>
              </p:cNvSpPr>
              <p:nvPr/>
            </p:nvSpPr>
            <p:spPr bwMode="auto">
              <a:xfrm>
                <a:off x="-432" y="338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0" name="Rectangle 9513"/>
              <p:cNvSpPr>
                <a:spLocks noChangeArrowheads="1"/>
              </p:cNvSpPr>
              <p:nvPr/>
            </p:nvSpPr>
            <p:spPr bwMode="auto">
              <a:xfrm>
                <a:off x="-432" y="338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1" name="Freeform 9514"/>
              <p:cNvSpPr>
                <a:spLocks noEditPoints="1"/>
              </p:cNvSpPr>
              <p:nvPr/>
            </p:nvSpPr>
            <p:spPr bwMode="auto">
              <a:xfrm>
                <a:off x="-432" y="3372"/>
                <a:ext cx="12" cy="15"/>
              </a:xfrm>
              <a:custGeom>
                <a:avLst/>
                <a:gdLst>
                  <a:gd name="T0" fmla="*/ 1 w 5"/>
                  <a:gd name="T1" fmla="*/ 6 h 6"/>
                  <a:gd name="T2" fmla="*/ 1 w 5"/>
                  <a:gd name="T3" fmla="*/ 6 h 6"/>
                  <a:gd name="T4" fmla="*/ 1 w 5"/>
                  <a:gd name="T5" fmla="*/ 6 h 6"/>
                  <a:gd name="T6" fmla="*/ 1 w 5"/>
                  <a:gd name="T7" fmla="*/ 6 h 6"/>
                  <a:gd name="T8" fmla="*/ 1 w 5"/>
                  <a:gd name="T9" fmla="*/ 6 h 6"/>
                  <a:gd name="T10" fmla="*/ 0 w 5"/>
                  <a:gd name="T11" fmla="*/ 5 h 6"/>
                  <a:gd name="T12" fmla="*/ 0 w 5"/>
                  <a:gd name="T13" fmla="*/ 6 h 6"/>
                  <a:gd name="T14" fmla="*/ 1 w 5"/>
                  <a:gd name="T15" fmla="*/ 6 h 6"/>
                  <a:gd name="T16" fmla="*/ 1 w 5"/>
                  <a:gd name="T17" fmla="*/ 5 h 6"/>
                  <a:gd name="T18" fmla="*/ 0 w 5"/>
                  <a:gd name="T19" fmla="*/ 5 h 6"/>
                  <a:gd name="T20" fmla="*/ 1 w 5"/>
                  <a:gd name="T21" fmla="*/ 5 h 6"/>
                  <a:gd name="T22" fmla="*/ 1 w 5"/>
                  <a:gd name="T23" fmla="*/ 5 h 6"/>
                  <a:gd name="T24" fmla="*/ 2 w 5"/>
                  <a:gd name="T25" fmla="*/ 5 h 6"/>
                  <a:gd name="T26" fmla="*/ 2 w 5"/>
                  <a:gd name="T27" fmla="*/ 5 h 6"/>
                  <a:gd name="T28" fmla="*/ 1 w 5"/>
                  <a:gd name="T29" fmla="*/ 5 h 6"/>
                  <a:gd name="T30" fmla="*/ 1 w 5"/>
                  <a:gd name="T31" fmla="*/ 5 h 6"/>
                  <a:gd name="T32" fmla="*/ 1 w 5"/>
                  <a:gd name="T33" fmla="*/ 5 h 6"/>
                  <a:gd name="T34" fmla="*/ 1 w 5"/>
                  <a:gd name="T35" fmla="*/ 5 h 6"/>
                  <a:gd name="T36" fmla="*/ 1 w 5"/>
                  <a:gd name="T37" fmla="*/ 5 h 6"/>
                  <a:gd name="T38" fmla="*/ 1 w 5"/>
                  <a:gd name="T39" fmla="*/ 5 h 6"/>
                  <a:gd name="T40" fmla="*/ 4 w 5"/>
                  <a:gd name="T41" fmla="*/ 1 h 6"/>
                  <a:gd name="T42" fmla="*/ 4 w 5"/>
                  <a:gd name="T43" fmla="*/ 1 h 6"/>
                  <a:gd name="T44" fmla="*/ 4 w 5"/>
                  <a:gd name="T45" fmla="*/ 2 h 6"/>
                  <a:gd name="T46" fmla="*/ 4 w 5"/>
                  <a:gd name="T47" fmla="*/ 1 h 6"/>
                  <a:gd name="T48" fmla="*/ 4 w 5"/>
                  <a:gd name="T49" fmla="*/ 1 h 6"/>
                  <a:gd name="T50" fmla="*/ 3 w 5"/>
                  <a:gd name="T51" fmla="*/ 1 h 6"/>
                  <a:gd name="T52" fmla="*/ 3 w 5"/>
                  <a:gd name="T53" fmla="*/ 1 h 6"/>
                  <a:gd name="T54" fmla="*/ 3 w 5"/>
                  <a:gd name="T55" fmla="*/ 1 h 6"/>
                  <a:gd name="T56" fmla="*/ 4 w 5"/>
                  <a:gd name="T57" fmla="*/ 1 h 6"/>
                  <a:gd name="T58" fmla="*/ 3 w 5"/>
                  <a:gd name="T59" fmla="*/ 1 h 6"/>
                  <a:gd name="T60" fmla="*/ 4 w 5"/>
                  <a:gd name="T61" fmla="*/ 0 h 6"/>
                  <a:gd name="T62" fmla="*/ 4 w 5"/>
                  <a:gd name="T63" fmla="*/ 1 h 6"/>
                  <a:gd name="T64" fmla="*/ 4 w 5"/>
                  <a:gd name="T65" fmla="*/ 1 h 6"/>
                  <a:gd name="T66" fmla="*/ 5 w 5"/>
                  <a:gd name="T67" fmla="*/ 0 h 6"/>
                  <a:gd name="T68" fmla="*/ 4 w 5"/>
                  <a:gd name="T69" fmla="*/ 0 h 6"/>
                  <a:gd name="T70" fmla="*/ 4 w 5"/>
                  <a:gd name="T71" fmla="*/ 0 h 6"/>
                  <a:gd name="T72" fmla="*/ 3 w 5"/>
                  <a:gd name="T73" fmla="*/ 1 h 6"/>
                  <a:gd name="T74" fmla="*/ 4 w 5"/>
                  <a:gd name="T75" fmla="*/ 1 h 6"/>
                  <a:gd name="T76" fmla="*/ 4 w 5"/>
                  <a:gd name="T77" fmla="*/ 0 h 6"/>
                  <a:gd name="T78" fmla="*/ 4 w 5"/>
                  <a:gd name="T7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2" name="Freeform 9515"/>
              <p:cNvSpPr>
                <a:spLocks noEditPoints="1"/>
              </p:cNvSpPr>
              <p:nvPr/>
            </p:nvSpPr>
            <p:spPr bwMode="auto">
              <a:xfrm>
                <a:off x="-413" y="3351"/>
                <a:ext cx="5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1 h 1"/>
                  <a:gd name="T10" fmla="*/ 1 w 2"/>
                  <a:gd name="T11" fmla="*/ 0 h 1"/>
                  <a:gd name="T12" fmla="*/ 0 w 2"/>
                  <a:gd name="T13" fmla="*/ 1 h 1"/>
                  <a:gd name="T14" fmla="*/ 1 w 2"/>
                  <a:gd name="T15" fmla="*/ 1 h 1"/>
                  <a:gd name="T16" fmla="*/ 1 w 2"/>
                  <a:gd name="T17" fmla="*/ 1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3" name="Freeform 9516"/>
              <p:cNvSpPr>
                <a:spLocks noEditPoints="1"/>
              </p:cNvSpPr>
              <p:nvPr/>
            </p:nvSpPr>
            <p:spPr bwMode="auto">
              <a:xfrm>
                <a:off x="-415" y="3356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1 w 2"/>
                  <a:gd name="T15" fmla="*/ 1 h 1"/>
                  <a:gd name="T16" fmla="*/ 1 w 2"/>
                  <a:gd name="T17" fmla="*/ 0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4" name="Freeform 9517"/>
              <p:cNvSpPr>
                <a:spLocks noEditPoints="1"/>
              </p:cNvSpPr>
              <p:nvPr/>
            </p:nvSpPr>
            <p:spPr bwMode="auto">
              <a:xfrm>
                <a:off x="-411" y="3346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2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1 w 2"/>
                  <a:gd name="T15" fmla="*/ 1 h 2"/>
                  <a:gd name="T16" fmla="*/ 1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5" name="Freeform 9518"/>
              <p:cNvSpPr>
                <a:spLocks noEditPoints="1"/>
              </p:cNvSpPr>
              <p:nvPr/>
            </p:nvSpPr>
            <p:spPr bwMode="auto">
              <a:xfrm>
                <a:off x="-408" y="3344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2 w 2"/>
                  <a:gd name="T5" fmla="*/ 2 h 2"/>
                  <a:gd name="T6" fmla="*/ 2 w 2"/>
                  <a:gd name="T7" fmla="*/ 2 h 2"/>
                  <a:gd name="T8" fmla="*/ 2 w 2"/>
                  <a:gd name="T9" fmla="*/ 2 h 2"/>
                  <a:gd name="T10" fmla="*/ 0 w 2"/>
                  <a:gd name="T11" fmla="*/ 0 h 2"/>
                  <a:gd name="T12" fmla="*/ 0 w 2"/>
                  <a:gd name="T13" fmla="*/ 0 h 2"/>
                  <a:gd name="T14" fmla="*/ 2 w 2"/>
                  <a:gd name="T15" fmla="*/ 2 h 2"/>
                  <a:gd name="T16" fmla="*/ 2 w 2"/>
                  <a:gd name="T17" fmla="*/ 2 h 2"/>
                  <a:gd name="T18" fmla="*/ 0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6" name="Freeform 9519"/>
              <p:cNvSpPr>
                <a:spLocks noEditPoints="1"/>
              </p:cNvSpPr>
              <p:nvPr/>
            </p:nvSpPr>
            <p:spPr bwMode="auto">
              <a:xfrm>
                <a:off x="-408" y="3344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2 w 2"/>
                  <a:gd name="T5" fmla="*/ 2 h 2"/>
                  <a:gd name="T6" fmla="*/ 2 w 2"/>
                  <a:gd name="T7" fmla="*/ 2 h 2"/>
                  <a:gd name="T8" fmla="*/ 2 w 2"/>
                  <a:gd name="T9" fmla="*/ 2 h 2"/>
                  <a:gd name="T10" fmla="*/ 0 w 2"/>
                  <a:gd name="T11" fmla="*/ 0 h 2"/>
                  <a:gd name="T12" fmla="*/ 0 w 2"/>
                  <a:gd name="T13" fmla="*/ 0 h 2"/>
                  <a:gd name="T14" fmla="*/ 2 w 2"/>
                  <a:gd name="T15" fmla="*/ 2 h 2"/>
                  <a:gd name="T16" fmla="*/ 2 w 2"/>
                  <a:gd name="T17" fmla="*/ 2 h 2"/>
                  <a:gd name="T18" fmla="*/ 0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7" name="Freeform 9520"/>
              <p:cNvSpPr>
                <a:spLocks noEditPoints="1"/>
              </p:cNvSpPr>
              <p:nvPr/>
            </p:nvSpPr>
            <p:spPr bwMode="auto">
              <a:xfrm>
                <a:off x="-399" y="33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0 w 1"/>
                  <a:gd name="T8" fmla="*/ 0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8" name="Freeform 9521"/>
              <p:cNvSpPr>
                <a:spLocks noEditPoints="1"/>
              </p:cNvSpPr>
              <p:nvPr/>
            </p:nvSpPr>
            <p:spPr bwMode="auto">
              <a:xfrm>
                <a:off x="-392" y="3306"/>
                <a:ext cx="10" cy="14"/>
              </a:xfrm>
              <a:custGeom>
                <a:avLst/>
                <a:gdLst>
                  <a:gd name="T0" fmla="*/ 1 w 4"/>
                  <a:gd name="T1" fmla="*/ 6 h 6"/>
                  <a:gd name="T2" fmla="*/ 1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1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0 w 4"/>
                  <a:gd name="T15" fmla="*/ 6 h 6"/>
                  <a:gd name="T16" fmla="*/ 0 w 4"/>
                  <a:gd name="T17" fmla="*/ 5 h 6"/>
                  <a:gd name="T18" fmla="*/ 0 w 4"/>
                  <a:gd name="T19" fmla="*/ 5 h 6"/>
                  <a:gd name="T20" fmla="*/ 4 w 4"/>
                  <a:gd name="T21" fmla="*/ 0 h 6"/>
                  <a:gd name="T22" fmla="*/ 4 w 4"/>
                  <a:gd name="T23" fmla="*/ 1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  <a:gd name="T30" fmla="*/ 3 w 4"/>
                  <a:gd name="T31" fmla="*/ 0 h 6"/>
                  <a:gd name="T32" fmla="*/ 3 w 4"/>
                  <a:gd name="T33" fmla="*/ 0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9" name="Freeform 9522"/>
              <p:cNvSpPr>
                <a:spLocks noEditPoints="1"/>
              </p:cNvSpPr>
              <p:nvPr/>
            </p:nvSpPr>
            <p:spPr bwMode="auto">
              <a:xfrm>
                <a:off x="-389" y="331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1 w 1"/>
                  <a:gd name="T8" fmla="*/ 1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0" name="Freeform 9523"/>
              <p:cNvSpPr>
                <a:spLocks noEditPoints="1"/>
              </p:cNvSpPr>
              <p:nvPr/>
            </p:nvSpPr>
            <p:spPr bwMode="auto">
              <a:xfrm>
                <a:off x="-387" y="3285"/>
                <a:ext cx="19" cy="28"/>
              </a:xfrm>
              <a:custGeom>
                <a:avLst/>
                <a:gdLst>
                  <a:gd name="T0" fmla="*/ 1 w 8"/>
                  <a:gd name="T1" fmla="*/ 11 h 12"/>
                  <a:gd name="T2" fmla="*/ 1 w 8"/>
                  <a:gd name="T3" fmla="*/ 11 h 12"/>
                  <a:gd name="T4" fmla="*/ 1 w 8"/>
                  <a:gd name="T5" fmla="*/ 12 h 12"/>
                  <a:gd name="T6" fmla="*/ 1 w 8"/>
                  <a:gd name="T7" fmla="*/ 12 h 12"/>
                  <a:gd name="T8" fmla="*/ 1 w 8"/>
                  <a:gd name="T9" fmla="*/ 11 h 12"/>
                  <a:gd name="T10" fmla="*/ 0 w 8"/>
                  <a:gd name="T11" fmla="*/ 11 h 12"/>
                  <a:gd name="T12" fmla="*/ 0 w 8"/>
                  <a:gd name="T13" fmla="*/ 11 h 12"/>
                  <a:gd name="T14" fmla="*/ 0 w 8"/>
                  <a:gd name="T15" fmla="*/ 11 h 12"/>
                  <a:gd name="T16" fmla="*/ 0 w 8"/>
                  <a:gd name="T17" fmla="*/ 11 h 12"/>
                  <a:gd name="T18" fmla="*/ 0 w 8"/>
                  <a:gd name="T19" fmla="*/ 11 h 12"/>
                  <a:gd name="T20" fmla="*/ 6 w 8"/>
                  <a:gd name="T21" fmla="*/ 3 h 12"/>
                  <a:gd name="T22" fmla="*/ 6 w 8"/>
                  <a:gd name="T23" fmla="*/ 3 h 12"/>
                  <a:gd name="T24" fmla="*/ 6 w 8"/>
                  <a:gd name="T25" fmla="*/ 3 h 12"/>
                  <a:gd name="T26" fmla="*/ 6 w 8"/>
                  <a:gd name="T27" fmla="*/ 3 h 12"/>
                  <a:gd name="T28" fmla="*/ 6 w 8"/>
                  <a:gd name="T29" fmla="*/ 3 h 12"/>
                  <a:gd name="T30" fmla="*/ 5 w 8"/>
                  <a:gd name="T31" fmla="*/ 2 h 12"/>
                  <a:gd name="T32" fmla="*/ 5 w 8"/>
                  <a:gd name="T33" fmla="*/ 3 h 12"/>
                  <a:gd name="T34" fmla="*/ 5 w 8"/>
                  <a:gd name="T35" fmla="*/ 3 h 12"/>
                  <a:gd name="T36" fmla="*/ 5 w 8"/>
                  <a:gd name="T37" fmla="*/ 3 h 12"/>
                  <a:gd name="T38" fmla="*/ 5 w 8"/>
                  <a:gd name="T39" fmla="*/ 2 h 12"/>
                  <a:gd name="T40" fmla="*/ 7 w 8"/>
                  <a:gd name="T41" fmla="*/ 2 h 12"/>
                  <a:gd name="T42" fmla="*/ 6 w 8"/>
                  <a:gd name="T43" fmla="*/ 2 h 12"/>
                  <a:gd name="T44" fmla="*/ 7 w 8"/>
                  <a:gd name="T45" fmla="*/ 2 h 12"/>
                  <a:gd name="T46" fmla="*/ 7 w 8"/>
                  <a:gd name="T47" fmla="*/ 2 h 12"/>
                  <a:gd name="T48" fmla="*/ 7 w 8"/>
                  <a:gd name="T49" fmla="*/ 2 h 12"/>
                  <a:gd name="T50" fmla="*/ 6 w 8"/>
                  <a:gd name="T51" fmla="*/ 1 h 12"/>
                  <a:gd name="T52" fmla="*/ 6 w 8"/>
                  <a:gd name="T53" fmla="*/ 2 h 12"/>
                  <a:gd name="T54" fmla="*/ 6 w 8"/>
                  <a:gd name="T55" fmla="*/ 2 h 12"/>
                  <a:gd name="T56" fmla="*/ 6 w 8"/>
                  <a:gd name="T57" fmla="*/ 2 h 12"/>
                  <a:gd name="T58" fmla="*/ 6 w 8"/>
                  <a:gd name="T59" fmla="*/ 1 h 12"/>
                  <a:gd name="T60" fmla="*/ 7 w 8"/>
                  <a:gd name="T61" fmla="*/ 0 h 12"/>
                  <a:gd name="T62" fmla="*/ 7 w 8"/>
                  <a:gd name="T63" fmla="*/ 2 h 12"/>
                  <a:gd name="T64" fmla="*/ 7 w 8"/>
                  <a:gd name="T65" fmla="*/ 2 h 12"/>
                  <a:gd name="T66" fmla="*/ 8 w 8"/>
                  <a:gd name="T67" fmla="*/ 1 h 12"/>
                  <a:gd name="T68" fmla="*/ 7 w 8"/>
                  <a:gd name="T69" fmla="*/ 0 h 12"/>
                  <a:gd name="T70" fmla="*/ 6 w 8"/>
                  <a:gd name="T71" fmla="*/ 0 h 12"/>
                  <a:gd name="T72" fmla="*/ 6 w 8"/>
                  <a:gd name="T73" fmla="*/ 1 h 12"/>
                  <a:gd name="T74" fmla="*/ 6 w 8"/>
                  <a:gd name="T75" fmla="*/ 2 h 12"/>
                  <a:gd name="T76" fmla="*/ 7 w 8"/>
                  <a:gd name="T77" fmla="*/ 0 h 12"/>
                  <a:gd name="T78" fmla="*/ 6 w 8"/>
                  <a:gd name="T7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" h="12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1"/>
                      <a:pt x="1" y="11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5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moveTo>
                      <a:pt x="7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8" y="1"/>
                      <a:pt x="8" y="1"/>
                      <a:pt x="7" y="0"/>
                    </a:cubicBezTo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1" name="Freeform 9524"/>
              <p:cNvSpPr>
                <a:spLocks noEditPoints="1"/>
              </p:cNvSpPr>
              <p:nvPr/>
            </p:nvSpPr>
            <p:spPr bwMode="auto">
              <a:xfrm>
                <a:off x="-389" y="3313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2" name="Freeform 9525"/>
              <p:cNvSpPr>
                <a:spLocks noEditPoints="1"/>
              </p:cNvSpPr>
              <p:nvPr/>
            </p:nvSpPr>
            <p:spPr bwMode="auto">
              <a:xfrm>
                <a:off x="-512" y="3361"/>
                <a:ext cx="97" cy="160"/>
              </a:xfrm>
              <a:custGeom>
                <a:avLst/>
                <a:gdLst>
                  <a:gd name="T0" fmla="*/ 1 w 41"/>
                  <a:gd name="T1" fmla="*/ 68 h 68"/>
                  <a:gd name="T2" fmla="*/ 4 w 41"/>
                  <a:gd name="T3" fmla="*/ 61 h 68"/>
                  <a:gd name="T4" fmla="*/ 8 w 41"/>
                  <a:gd name="T5" fmla="*/ 54 h 68"/>
                  <a:gd name="T6" fmla="*/ 10 w 41"/>
                  <a:gd name="T7" fmla="*/ 53 h 68"/>
                  <a:gd name="T8" fmla="*/ 13 w 41"/>
                  <a:gd name="T9" fmla="*/ 48 h 68"/>
                  <a:gd name="T10" fmla="*/ 14 w 41"/>
                  <a:gd name="T11" fmla="*/ 44 h 68"/>
                  <a:gd name="T12" fmla="*/ 14 w 41"/>
                  <a:gd name="T13" fmla="*/ 46 h 68"/>
                  <a:gd name="T14" fmla="*/ 14 w 41"/>
                  <a:gd name="T15" fmla="*/ 44 h 68"/>
                  <a:gd name="T16" fmla="*/ 16 w 41"/>
                  <a:gd name="T17" fmla="*/ 42 h 68"/>
                  <a:gd name="T18" fmla="*/ 18 w 41"/>
                  <a:gd name="T19" fmla="*/ 40 h 68"/>
                  <a:gd name="T20" fmla="*/ 18 w 41"/>
                  <a:gd name="T21" fmla="*/ 38 h 68"/>
                  <a:gd name="T22" fmla="*/ 19 w 41"/>
                  <a:gd name="T23" fmla="*/ 39 h 68"/>
                  <a:gd name="T24" fmla="*/ 18 w 41"/>
                  <a:gd name="T25" fmla="*/ 38 h 68"/>
                  <a:gd name="T26" fmla="*/ 18 w 41"/>
                  <a:gd name="T27" fmla="*/ 37 h 68"/>
                  <a:gd name="T28" fmla="*/ 20 w 41"/>
                  <a:gd name="T29" fmla="*/ 37 h 68"/>
                  <a:gd name="T30" fmla="*/ 21 w 41"/>
                  <a:gd name="T31" fmla="*/ 32 h 68"/>
                  <a:gd name="T32" fmla="*/ 22 w 41"/>
                  <a:gd name="T33" fmla="*/ 33 h 68"/>
                  <a:gd name="T34" fmla="*/ 22 w 41"/>
                  <a:gd name="T35" fmla="*/ 33 h 68"/>
                  <a:gd name="T36" fmla="*/ 22 w 41"/>
                  <a:gd name="T37" fmla="*/ 33 h 68"/>
                  <a:gd name="T38" fmla="*/ 25 w 41"/>
                  <a:gd name="T39" fmla="*/ 27 h 68"/>
                  <a:gd name="T40" fmla="*/ 24 w 41"/>
                  <a:gd name="T41" fmla="*/ 30 h 68"/>
                  <a:gd name="T42" fmla="*/ 25 w 41"/>
                  <a:gd name="T43" fmla="*/ 27 h 68"/>
                  <a:gd name="T44" fmla="*/ 23 w 41"/>
                  <a:gd name="T45" fmla="*/ 29 h 68"/>
                  <a:gd name="T46" fmla="*/ 23 w 41"/>
                  <a:gd name="T47" fmla="*/ 30 h 68"/>
                  <a:gd name="T48" fmla="*/ 25 w 41"/>
                  <a:gd name="T49" fmla="*/ 26 h 68"/>
                  <a:gd name="T50" fmla="*/ 32 w 41"/>
                  <a:gd name="T51" fmla="*/ 15 h 68"/>
                  <a:gd name="T52" fmla="*/ 34 w 41"/>
                  <a:gd name="T53" fmla="*/ 13 h 68"/>
                  <a:gd name="T54" fmla="*/ 34 w 41"/>
                  <a:gd name="T55" fmla="*/ 13 h 68"/>
                  <a:gd name="T56" fmla="*/ 34 w 41"/>
                  <a:gd name="T57" fmla="*/ 13 h 68"/>
                  <a:gd name="T58" fmla="*/ 34 w 41"/>
                  <a:gd name="T59" fmla="*/ 13 h 68"/>
                  <a:gd name="T60" fmla="*/ 32 w 41"/>
                  <a:gd name="T61" fmla="*/ 15 h 68"/>
                  <a:gd name="T62" fmla="*/ 33 w 41"/>
                  <a:gd name="T63" fmla="*/ 13 h 68"/>
                  <a:gd name="T64" fmla="*/ 33 w 41"/>
                  <a:gd name="T65" fmla="*/ 13 h 68"/>
                  <a:gd name="T66" fmla="*/ 33 w 41"/>
                  <a:gd name="T67" fmla="*/ 13 h 68"/>
                  <a:gd name="T68" fmla="*/ 33 w 41"/>
                  <a:gd name="T69" fmla="*/ 13 h 68"/>
                  <a:gd name="T70" fmla="*/ 39 w 41"/>
                  <a:gd name="T71" fmla="*/ 3 h 68"/>
                  <a:gd name="T72" fmla="*/ 40 w 41"/>
                  <a:gd name="T73" fmla="*/ 1 h 68"/>
                  <a:gd name="T74" fmla="*/ 41 w 41"/>
                  <a:gd name="T75" fmla="*/ 0 h 68"/>
                  <a:gd name="T76" fmla="*/ 40 w 41"/>
                  <a:gd name="T77" fmla="*/ 4 h 68"/>
                  <a:gd name="T78" fmla="*/ 41 w 41"/>
                  <a:gd name="T79" fmla="*/ 0 h 68"/>
                  <a:gd name="T80" fmla="*/ 40 w 41"/>
                  <a:gd name="T81" fmla="*/ 1 h 68"/>
                  <a:gd name="T82" fmla="*/ 41 w 41"/>
                  <a:gd name="T8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1" h="68">
                    <a:moveTo>
                      <a:pt x="4" y="61"/>
                    </a:moveTo>
                    <a:cubicBezTo>
                      <a:pt x="2" y="65"/>
                      <a:pt x="0" y="68"/>
                      <a:pt x="1" y="68"/>
                    </a:cubicBezTo>
                    <a:cubicBezTo>
                      <a:pt x="1" y="68"/>
                      <a:pt x="2" y="66"/>
                      <a:pt x="5" y="61"/>
                    </a:cubicBezTo>
                    <a:cubicBezTo>
                      <a:pt x="5" y="61"/>
                      <a:pt x="4" y="61"/>
                      <a:pt x="4" y="61"/>
                    </a:cubicBezTo>
                    <a:moveTo>
                      <a:pt x="12" y="47"/>
                    </a:moveTo>
                    <a:cubicBezTo>
                      <a:pt x="11" y="50"/>
                      <a:pt x="10" y="52"/>
                      <a:pt x="8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10" y="54"/>
                      <a:pt x="10" y="53"/>
                      <a:pt x="10" y="53"/>
                    </a:cubicBezTo>
                    <a:cubicBezTo>
                      <a:pt x="11" y="51"/>
                      <a:pt x="12" y="49"/>
                      <a:pt x="13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3" y="47"/>
                      <a:pt x="13" y="47"/>
                      <a:pt x="12" y="47"/>
                    </a:cubicBezTo>
                    <a:moveTo>
                      <a:pt x="14" y="44"/>
                    </a:moveTo>
                    <a:cubicBezTo>
                      <a:pt x="14" y="44"/>
                      <a:pt x="14" y="45"/>
                      <a:pt x="14" y="45"/>
                    </a:cubicBezTo>
                    <a:cubicBezTo>
                      <a:pt x="14" y="45"/>
                      <a:pt x="14" y="46"/>
                      <a:pt x="14" y="46"/>
                    </a:cubicBezTo>
                    <a:cubicBezTo>
                      <a:pt x="15" y="45"/>
                      <a:pt x="15" y="45"/>
                      <a:pt x="15" y="44"/>
                    </a:cubicBezTo>
                    <a:cubicBezTo>
                      <a:pt x="15" y="44"/>
                      <a:pt x="15" y="44"/>
                      <a:pt x="14" y="44"/>
                    </a:cubicBezTo>
                    <a:moveTo>
                      <a:pt x="17" y="39"/>
                    </a:moveTo>
                    <a:cubicBezTo>
                      <a:pt x="17" y="40"/>
                      <a:pt x="16" y="41"/>
                      <a:pt x="16" y="4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7" y="41"/>
                      <a:pt x="18" y="40"/>
                      <a:pt x="18" y="40"/>
                    </a:cubicBezTo>
                    <a:cubicBezTo>
                      <a:pt x="18" y="39"/>
                      <a:pt x="18" y="39"/>
                      <a:pt x="17" y="39"/>
                    </a:cubicBezTo>
                    <a:moveTo>
                      <a:pt x="18" y="38"/>
                    </a:move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8"/>
                      <a:pt x="19" y="39"/>
                    </a:cubicBezTo>
                    <a:cubicBezTo>
                      <a:pt x="19" y="39"/>
                      <a:pt x="19" y="39"/>
                      <a:pt x="19" y="38"/>
                    </a:cubicBezTo>
                    <a:cubicBezTo>
                      <a:pt x="18" y="38"/>
                      <a:pt x="18" y="38"/>
                      <a:pt x="18" y="38"/>
                    </a:cubicBezTo>
                    <a:moveTo>
                      <a:pt x="19" y="36"/>
                    </a:moveTo>
                    <a:cubicBezTo>
                      <a:pt x="19" y="37"/>
                      <a:pt x="19" y="37"/>
                      <a:pt x="18" y="37"/>
                    </a:cubicBezTo>
                    <a:cubicBezTo>
                      <a:pt x="19" y="37"/>
                      <a:pt x="19" y="37"/>
                      <a:pt x="19" y="38"/>
                    </a:cubicBezTo>
                    <a:cubicBezTo>
                      <a:pt x="19" y="37"/>
                      <a:pt x="20" y="37"/>
                      <a:pt x="20" y="37"/>
                    </a:cubicBezTo>
                    <a:cubicBezTo>
                      <a:pt x="19" y="37"/>
                      <a:pt x="19" y="37"/>
                      <a:pt x="19" y="36"/>
                    </a:cubicBezTo>
                    <a:moveTo>
                      <a:pt x="21" y="32"/>
                    </a:move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2"/>
                      <a:pt x="21" y="32"/>
                      <a:pt x="21" y="32"/>
                    </a:cubicBezTo>
                    <a:moveTo>
                      <a:pt x="25" y="27"/>
                    </a:move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29"/>
                      <a:pt x="25" y="28"/>
                      <a:pt x="26" y="27"/>
                    </a:cubicBezTo>
                    <a:cubicBezTo>
                      <a:pt x="26" y="27"/>
                      <a:pt x="25" y="27"/>
                      <a:pt x="25" y="27"/>
                    </a:cubicBezTo>
                    <a:moveTo>
                      <a:pt x="25" y="26"/>
                    </a:moveTo>
                    <a:cubicBezTo>
                      <a:pt x="24" y="27"/>
                      <a:pt x="24" y="28"/>
                      <a:pt x="23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4" y="29"/>
                      <a:pt x="25" y="28"/>
                      <a:pt x="25" y="27"/>
                    </a:cubicBezTo>
                    <a:cubicBezTo>
                      <a:pt x="25" y="27"/>
                      <a:pt x="25" y="26"/>
                      <a:pt x="25" y="26"/>
                    </a:cubicBezTo>
                    <a:moveTo>
                      <a:pt x="33" y="13"/>
                    </a:move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2" y="15"/>
                      <a:pt x="33" y="15"/>
                    </a:cubicBezTo>
                    <a:cubicBezTo>
                      <a:pt x="33" y="15"/>
                      <a:pt x="33" y="14"/>
                      <a:pt x="34" y="13"/>
                    </a:cubicBezTo>
                    <a:cubicBezTo>
                      <a:pt x="34" y="13"/>
                      <a:pt x="34" y="13"/>
                      <a:pt x="33" y="13"/>
                    </a:cubicBezTo>
                    <a:moveTo>
                      <a:pt x="34" y="13"/>
                    </a:moveTo>
                    <a:cubicBezTo>
                      <a:pt x="33" y="13"/>
                      <a:pt x="33" y="13"/>
                      <a:pt x="33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moveTo>
                      <a:pt x="33" y="13"/>
                    </a:moveTo>
                    <a:cubicBezTo>
                      <a:pt x="32" y="14"/>
                      <a:pt x="32" y="14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4"/>
                      <a:pt x="33" y="14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moveTo>
                      <a:pt x="33" y="13"/>
                    </a:move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moveTo>
                      <a:pt x="40" y="1"/>
                    </a:moveTo>
                    <a:cubicBezTo>
                      <a:pt x="40" y="2"/>
                      <a:pt x="39" y="2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40" y="2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41" y="0"/>
                    </a:moveTo>
                    <a:cubicBezTo>
                      <a:pt x="39" y="4"/>
                      <a:pt x="39" y="4"/>
                      <a:pt x="39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3"/>
                      <a:pt x="41" y="1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  <a:moveTo>
                      <a:pt x="41" y="0"/>
                    </a:moveTo>
                    <a:cubicBezTo>
                      <a:pt x="40" y="0"/>
                      <a:pt x="40" y="0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3" name="Freeform 9526"/>
              <p:cNvSpPr>
                <a:spLocks noEditPoints="1"/>
              </p:cNvSpPr>
              <p:nvPr/>
            </p:nvSpPr>
            <p:spPr bwMode="auto">
              <a:xfrm>
                <a:off x="-371" y="3110"/>
                <a:ext cx="107" cy="175"/>
              </a:xfrm>
              <a:custGeom>
                <a:avLst/>
                <a:gdLst>
                  <a:gd name="T0" fmla="*/ 1 w 45"/>
                  <a:gd name="T1" fmla="*/ 74 h 74"/>
                  <a:gd name="T2" fmla="*/ 1 w 45"/>
                  <a:gd name="T3" fmla="*/ 74 h 74"/>
                  <a:gd name="T4" fmla="*/ 0 w 45"/>
                  <a:gd name="T5" fmla="*/ 73 h 74"/>
                  <a:gd name="T6" fmla="*/ 0 w 45"/>
                  <a:gd name="T7" fmla="*/ 73 h 74"/>
                  <a:gd name="T8" fmla="*/ 0 w 45"/>
                  <a:gd name="T9" fmla="*/ 73 h 74"/>
                  <a:gd name="T10" fmla="*/ 5 w 45"/>
                  <a:gd name="T11" fmla="*/ 67 h 74"/>
                  <a:gd name="T12" fmla="*/ 5 w 45"/>
                  <a:gd name="T13" fmla="*/ 67 h 74"/>
                  <a:gd name="T14" fmla="*/ 4 w 45"/>
                  <a:gd name="T15" fmla="*/ 66 h 74"/>
                  <a:gd name="T16" fmla="*/ 5 w 45"/>
                  <a:gd name="T17" fmla="*/ 67 h 74"/>
                  <a:gd name="T18" fmla="*/ 4 w 45"/>
                  <a:gd name="T19" fmla="*/ 66 h 74"/>
                  <a:gd name="T20" fmla="*/ 9 w 45"/>
                  <a:gd name="T21" fmla="*/ 60 h 74"/>
                  <a:gd name="T22" fmla="*/ 10 w 45"/>
                  <a:gd name="T23" fmla="*/ 59 h 74"/>
                  <a:gd name="T24" fmla="*/ 8 w 45"/>
                  <a:gd name="T25" fmla="*/ 59 h 74"/>
                  <a:gd name="T26" fmla="*/ 9 w 45"/>
                  <a:gd name="T27" fmla="*/ 59 h 74"/>
                  <a:gd name="T28" fmla="*/ 8 w 45"/>
                  <a:gd name="T29" fmla="*/ 59 h 74"/>
                  <a:gd name="T30" fmla="*/ 10 w 45"/>
                  <a:gd name="T31" fmla="*/ 59 h 74"/>
                  <a:gd name="T32" fmla="*/ 10 w 45"/>
                  <a:gd name="T33" fmla="*/ 58 h 74"/>
                  <a:gd name="T34" fmla="*/ 9 w 45"/>
                  <a:gd name="T35" fmla="*/ 58 h 74"/>
                  <a:gd name="T36" fmla="*/ 10 w 45"/>
                  <a:gd name="T37" fmla="*/ 58 h 74"/>
                  <a:gd name="T38" fmla="*/ 9 w 45"/>
                  <a:gd name="T39" fmla="*/ 58 h 74"/>
                  <a:gd name="T40" fmla="*/ 12 w 45"/>
                  <a:gd name="T41" fmla="*/ 55 h 74"/>
                  <a:gd name="T42" fmla="*/ 13 w 45"/>
                  <a:gd name="T43" fmla="*/ 54 h 74"/>
                  <a:gd name="T44" fmla="*/ 12 w 45"/>
                  <a:gd name="T45" fmla="*/ 53 h 74"/>
                  <a:gd name="T46" fmla="*/ 12 w 45"/>
                  <a:gd name="T47" fmla="*/ 54 h 74"/>
                  <a:gd name="T48" fmla="*/ 12 w 45"/>
                  <a:gd name="T49" fmla="*/ 53 h 74"/>
                  <a:gd name="T50" fmla="*/ 14 w 45"/>
                  <a:gd name="T51" fmla="*/ 52 h 74"/>
                  <a:gd name="T52" fmla="*/ 14 w 45"/>
                  <a:gd name="T53" fmla="*/ 51 h 74"/>
                  <a:gd name="T54" fmla="*/ 13 w 45"/>
                  <a:gd name="T55" fmla="*/ 51 h 74"/>
                  <a:gd name="T56" fmla="*/ 13 w 45"/>
                  <a:gd name="T57" fmla="*/ 52 h 74"/>
                  <a:gd name="T58" fmla="*/ 13 w 45"/>
                  <a:gd name="T59" fmla="*/ 51 h 74"/>
                  <a:gd name="T60" fmla="*/ 15 w 45"/>
                  <a:gd name="T61" fmla="*/ 51 h 74"/>
                  <a:gd name="T62" fmla="*/ 16 w 45"/>
                  <a:gd name="T63" fmla="*/ 50 h 74"/>
                  <a:gd name="T64" fmla="*/ 16 w 45"/>
                  <a:gd name="T65" fmla="*/ 49 h 74"/>
                  <a:gd name="T66" fmla="*/ 16 w 45"/>
                  <a:gd name="T67" fmla="*/ 50 h 74"/>
                  <a:gd name="T68" fmla="*/ 16 w 45"/>
                  <a:gd name="T69" fmla="*/ 49 h 74"/>
                  <a:gd name="T70" fmla="*/ 13 w 45"/>
                  <a:gd name="T71" fmla="*/ 50 h 74"/>
                  <a:gd name="T72" fmla="*/ 15 w 45"/>
                  <a:gd name="T73" fmla="*/ 49 h 74"/>
                  <a:gd name="T74" fmla="*/ 14 w 45"/>
                  <a:gd name="T75" fmla="*/ 48 h 74"/>
                  <a:gd name="T76" fmla="*/ 15 w 45"/>
                  <a:gd name="T77" fmla="*/ 49 h 74"/>
                  <a:gd name="T78" fmla="*/ 14 w 45"/>
                  <a:gd name="T79" fmla="*/ 48 h 74"/>
                  <a:gd name="T80" fmla="*/ 17 w 45"/>
                  <a:gd name="T81" fmla="*/ 48 h 74"/>
                  <a:gd name="T82" fmla="*/ 17 w 45"/>
                  <a:gd name="T83" fmla="*/ 47 h 74"/>
                  <a:gd name="T84" fmla="*/ 16 w 45"/>
                  <a:gd name="T85" fmla="*/ 46 h 74"/>
                  <a:gd name="T86" fmla="*/ 16 w 45"/>
                  <a:gd name="T87" fmla="*/ 48 h 74"/>
                  <a:gd name="T88" fmla="*/ 16 w 45"/>
                  <a:gd name="T89" fmla="*/ 46 h 74"/>
                  <a:gd name="T90" fmla="*/ 22 w 45"/>
                  <a:gd name="T91" fmla="*/ 39 h 74"/>
                  <a:gd name="T92" fmla="*/ 24 w 45"/>
                  <a:gd name="T93" fmla="*/ 35 h 74"/>
                  <a:gd name="T94" fmla="*/ 23 w 45"/>
                  <a:gd name="T95" fmla="*/ 34 h 74"/>
                  <a:gd name="T96" fmla="*/ 21 w 45"/>
                  <a:gd name="T97" fmla="*/ 39 h 74"/>
                  <a:gd name="T98" fmla="*/ 23 w 45"/>
                  <a:gd name="T99" fmla="*/ 34 h 74"/>
                  <a:gd name="T100" fmla="*/ 27 w 45"/>
                  <a:gd name="T101" fmla="*/ 31 h 74"/>
                  <a:gd name="T102" fmla="*/ 29 w 45"/>
                  <a:gd name="T103" fmla="*/ 27 h 74"/>
                  <a:gd name="T104" fmla="*/ 28 w 45"/>
                  <a:gd name="T105" fmla="*/ 26 h 74"/>
                  <a:gd name="T106" fmla="*/ 26 w 45"/>
                  <a:gd name="T107" fmla="*/ 30 h 74"/>
                  <a:gd name="T108" fmla="*/ 29 w 45"/>
                  <a:gd name="T109" fmla="*/ 26 h 74"/>
                  <a:gd name="T110" fmla="*/ 38 w 45"/>
                  <a:gd name="T111" fmla="*/ 13 h 74"/>
                  <a:gd name="T112" fmla="*/ 35 w 45"/>
                  <a:gd name="T113" fmla="*/ 17 h 74"/>
                  <a:gd name="T114" fmla="*/ 37 w 45"/>
                  <a:gd name="T115" fmla="*/ 11 h 74"/>
                  <a:gd name="T116" fmla="*/ 35 w 45"/>
                  <a:gd name="T117" fmla="*/ 17 h 74"/>
                  <a:gd name="T118" fmla="*/ 37 w 45"/>
                  <a:gd name="T119" fmla="*/ 11 h 74"/>
                  <a:gd name="T120" fmla="*/ 40 w 45"/>
                  <a:gd name="T121" fmla="*/ 7 h 74"/>
                  <a:gd name="T122" fmla="*/ 40 w 45"/>
                  <a:gd name="T123" fmla="*/ 7 h 74"/>
                  <a:gd name="T124" fmla="*/ 44 w 45"/>
                  <a:gd name="T12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5" h="74">
                    <a:moveTo>
                      <a:pt x="1" y="73"/>
                    </a:move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3"/>
                    </a:cubicBezTo>
                    <a:moveTo>
                      <a:pt x="0" y="73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5" y="67"/>
                    </a:move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moveTo>
                      <a:pt x="4" y="66"/>
                    </a:moveTo>
                    <a:cubicBezTo>
                      <a:pt x="4" y="66"/>
                      <a:pt x="4" y="66"/>
                      <a:pt x="4" y="66"/>
                    </a:cubicBezTo>
                    <a:cubicBezTo>
                      <a:pt x="4" y="66"/>
                      <a:pt x="4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10" y="59"/>
                    </a:moveTo>
                    <a:cubicBezTo>
                      <a:pt x="9" y="60"/>
                      <a:pt x="9" y="60"/>
                      <a:pt x="9" y="60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9" y="60"/>
                      <a:pt x="10" y="60"/>
                      <a:pt x="10" y="59"/>
                    </a:cubicBezTo>
                    <a:cubicBezTo>
                      <a:pt x="10" y="59"/>
                      <a:pt x="10" y="59"/>
                      <a:pt x="10" y="59"/>
                    </a:cubicBezTo>
                    <a:moveTo>
                      <a:pt x="8" y="59"/>
                    </a:moveTo>
                    <a:cubicBezTo>
                      <a:pt x="8" y="59"/>
                      <a:pt x="8" y="59"/>
                      <a:pt x="8" y="59"/>
                    </a:cubicBezTo>
                    <a:cubicBezTo>
                      <a:pt x="8" y="59"/>
                      <a:pt x="9" y="59"/>
                      <a:pt x="9" y="59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59"/>
                      <a:pt x="9" y="59"/>
                      <a:pt x="8" y="59"/>
                    </a:cubicBezTo>
                    <a:moveTo>
                      <a:pt x="10" y="58"/>
                    </a:moveTo>
                    <a:cubicBezTo>
                      <a:pt x="10" y="59"/>
                      <a:pt x="10" y="59"/>
                      <a:pt x="10" y="59"/>
                    </a:cubicBezTo>
                    <a:cubicBezTo>
                      <a:pt x="10" y="59"/>
                      <a:pt x="10" y="59"/>
                      <a:pt x="10" y="59"/>
                    </a:cubicBezTo>
                    <a:cubicBezTo>
                      <a:pt x="10" y="59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moveTo>
                      <a:pt x="9" y="58"/>
                    </a:move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9" y="58"/>
                      <a:pt x="9" y="58"/>
                      <a:pt x="9" y="58"/>
                    </a:cubicBezTo>
                    <a:moveTo>
                      <a:pt x="13" y="54"/>
                    </a:moveTo>
                    <a:cubicBezTo>
                      <a:pt x="12" y="55"/>
                      <a:pt x="12" y="55"/>
                      <a:pt x="12" y="55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moveTo>
                      <a:pt x="12" y="53"/>
                    </a:moveTo>
                    <a:cubicBezTo>
                      <a:pt x="11" y="53"/>
                      <a:pt x="11" y="53"/>
                      <a:pt x="11" y="54"/>
                    </a:cubicBezTo>
                    <a:cubicBezTo>
                      <a:pt x="11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3" y="53"/>
                    </a:cubicBezTo>
                    <a:cubicBezTo>
                      <a:pt x="12" y="53"/>
                      <a:pt x="12" y="53"/>
                      <a:pt x="12" y="53"/>
                    </a:cubicBezTo>
                    <a:moveTo>
                      <a:pt x="14" y="51"/>
                    </a:moveTo>
                    <a:cubicBezTo>
                      <a:pt x="14" y="52"/>
                      <a:pt x="14" y="52"/>
                      <a:pt x="14" y="52"/>
                    </a:cubicBezTo>
                    <a:cubicBezTo>
                      <a:pt x="14" y="52"/>
                      <a:pt x="14" y="52"/>
                      <a:pt x="14" y="52"/>
                    </a:cubicBezTo>
                    <a:cubicBezTo>
                      <a:pt x="14" y="52"/>
                      <a:pt x="14" y="52"/>
                      <a:pt x="14" y="51"/>
                    </a:cubicBezTo>
                    <a:cubicBezTo>
                      <a:pt x="14" y="51"/>
                      <a:pt x="14" y="51"/>
                      <a:pt x="14" y="51"/>
                    </a:cubicBezTo>
                    <a:moveTo>
                      <a:pt x="13" y="51"/>
                    </a:moveTo>
                    <a:cubicBezTo>
                      <a:pt x="13" y="51"/>
                      <a:pt x="13" y="51"/>
                      <a:pt x="13" y="51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4" y="52"/>
                      <a:pt x="14" y="51"/>
                      <a:pt x="14" y="51"/>
                    </a:cubicBezTo>
                    <a:cubicBezTo>
                      <a:pt x="14" y="51"/>
                      <a:pt x="13" y="51"/>
                      <a:pt x="13" y="51"/>
                    </a:cubicBezTo>
                    <a:moveTo>
                      <a:pt x="15" y="50"/>
                    </a:move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0"/>
                      <a:pt x="15" y="50"/>
                      <a:pt x="16" y="50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16" y="49"/>
                    </a:move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50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moveTo>
                      <a:pt x="14" y="49"/>
                    </a:moveTo>
                    <a:cubicBezTo>
                      <a:pt x="14" y="49"/>
                      <a:pt x="14" y="50"/>
                      <a:pt x="13" y="50"/>
                    </a:cubicBezTo>
                    <a:cubicBezTo>
                      <a:pt x="14" y="50"/>
                      <a:pt x="14" y="50"/>
                      <a:pt x="14" y="51"/>
                    </a:cubicBezTo>
                    <a:cubicBezTo>
                      <a:pt x="14" y="50"/>
                      <a:pt x="15" y="50"/>
                      <a:pt x="15" y="49"/>
                    </a:cubicBezTo>
                    <a:cubicBezTo>
                      <a:pt x="15" y="49"/>
                      <a:pt x="14" y="49"/>
                      <a:pt x="14" y="49"/>
                    </a:cubicBezTo>
                    <a:moveTo>
                      <a:pt x="14" y="48"/>
                    </a:moveTo>
                    <a:cubicBezTo>
                      <a:pt x="14" y="48"/>
                      <a:pt x="14" y="49"/>
                      <a:pt x="14" y="49"/>
                    </a:cubicBezTo>
                    <a:cubicBezTo>
                      <a:pt x="14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8"/>
                      <a:pt x="14" y="48"/>
                    </a:cubicBezTo>
                    <a:moveTo>
                      <a:pt x="17" y="47"/>
                    </a:move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7"/>
                      <a:pt x="17" y="47"/>
                    </a:cubicBezTo>
                    <a:cubicBezTo>
                      <a:pt x="17" y="47"/>
                      <a:pt x="17" y="47"/>
                      <a:pt x="17" y="47"/>
                    </a:cubicBezTo>
                    <a:moveTo>
                      <a:pt x="16" y="46"/>
                    </a:moveTo>
                    <a:cubicBezTo>
                      <a:pt x="16" y="47"/>
                      <a:pt x="15" y="47"/>
                      <a:pt x="15" y="47"/>
                    </a:cubicBezTo>
                    <a:cubicBezTo>
                      <a:pt x="15" y="47"/>
                      <a:pt x="16" y="47"/>
                      <a:pt x="16" y="48"/>
                    </a:cubicBezTo>
                    <a:cubicBezTo>
                      <a:pt x="16" y="47"/>
                      <a:pt x="16" y="47"/>
                      <a:pt x="17" y="47"/>
                    </a:cubicBezTo>
                    <a:cubicBezTo>
                      <a:pt x="16" y="47"/>
                      <a:pt x="16" y="46"/>
                      <a:pt x="16" y="46"/>
                    </a:cubicBezTo>
                    <a:moveTo>
                      <a:pt x="24" y="35"/>
                    </a:moveTo>
                    <a:cubicBezTo>
                      <a:pt x="22" y="39"/>
                      <a:pt x="22" y="39"/>
                      <a:pt x="22" y="39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3" y="38"/>
                      <a:pt x="23" y="36"/>
                      <a:pt x="24" y="35"/>
                    </a:cubicBezTo>
                    <a:cubicBezTo>
                      <a:pt x="24" y="35"/>
                      <a:pt x="24" y="35"/>
                      <a:pt x="24" y="35"/>
                    </a:cubicBezTo>
                    <a:moveTo>
                      <a:pt x="23" y="34"/>
                    </a:moveTo>
                    <a:cubicBezTo>
                      <a:pt x="22" y="36"/>
                      <a:pt x="21" y="37"/>
                      <a:pt x="21" y="38"/>
                    </a:cubicBezTo>
                    <a:cubicBezTo>
                      <a:pt x="21" y="38"/>
                      <a:pt x="21" y="38"/>
                      <a:pt x="21" y="39"/>
                    </a:cubicBezTo>
                    <a:cubicBezTo>
                      <a:pt x="22" y="37"/>
                      <a:pt x="23" y="36"/>
                      <a:pt x="24" y="35"/>
                    </a:cubicBezTo>
                    <a:cubicBezTo>
                      <a:pt x="23" y="35"/>
                      <a:pt x="23" y="35"/>
                      <a:pt x="23" y="34"/>
                    </a:cubicBezTo>
                    <a:moveTo>
                      <a:pt x="29" y="27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8" y="29"/>
                      <a:pt x="28" y="28"/>
                      <a:pt x="29" y="27"/>
                    </a:cubicBezTo>
                    <a:cubicBezTo>
                      <a:pt x="29" y="27"/>
                      <a:pt x="29" y="27"/>
                      <a:pt x="29" y="27"/>
                    </a:cubicBezTo>
                    <a:moveTo>
                      <a:pt x="28" y="26"/>
                    </a:moveTo>
                    <a:cubicBezTo>
                      <a:pt x="28" y="26"/>
                      <a:pt x="28" y="27"/>
                      <a:pt x="27" y="27"/>
                    </a:cubicBezTo>
                    <a:cubicBezTo>
                      <a:pt x="27" y="28"/>
                      <a:pt x="26" y="29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7" y="29"/>
                      <a:pt x="28" y="28"/>
                      <a:pt x="29" y="26"/>
                    </a:cubicBezTo>
                    <a:cubicBezTo>
                      <a:pt x="29" y="26"/>
                      <a:pt x="28" y="26"/>
                      <a:pt x="28" y="26"/>
                    </a:cubicBezTo>
                    <a:moveTo>
                      <a:pt x="38" y="13"/>
                    </a:move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6" y="16"/>
                      <a:pt x="37" y="14"/>
                      <a:pt x="38" y="13"/>
                    </a:cubicBezTo>
                    <a:moveTo>
                      <a:pt x="37" y="11"/>
                    </a:moveTo>
                    <a:cubicBezTo>
                      <a:pt x="36" y="13"/>
                      <a:pt x="35" y="15"/>
                      <a:pt x="34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6" y="15"/>
                      <a:pt x="37" y="13"/>
                      <a:pt x="38" y="11"/>
                    </a:cubicBezTo>
                    <a:cubicBezTo>
                      <a:pt x="37" y="11"/>
                      <a:pt x="37" y="11"/>
                      <a:pt x="37" y="11"/>
                    </a:cubicBezTo>
                    <a:moveTo>
                      <a:pt x="44" y="0"/>
                    </a:moveTo>
                    <a:cubicBezTo>
                      <a:pt x="40" y="7"/>
                      <a:pt x="40" y="7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2" y="5"/>
                      <a:pt x="43" y="2"/>
                      <a:pt x="45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4" name="Freeform 9527"/>
              <p:cNvSpPr>
                <a:spLocks noEditPoints="1"/>
              </p:cNvSpPr>
              <p:nvPr/>
            </p:nvSpPr>
            <p:spPr bwMode="auto">
              <a:xfrm>
                <a:off x="-286" y="3096"/>
                <a:ext cx="43" cy="73"/>
              </a:xfrm>
              <a:custGeom>
                <a:avLst/>
                <a:gdLst>
                  <a:gd name="T0" fmla="*/ 3 w 18"/>
                  <a:gd name="T1" fmla="*/ 25 h 31"/>
                  <a:gd name="T2" fmla="*/ 0 w 18"/>
                  <a:gd name="T3" fmla="*/ 31 h 31"/>
                  <a:gd name="T4" fmla="*/ 3 w 18"/>
                  <a:gd name="T5" fmla="*/ 25 h 31"/>
                  <a:gd name="T6" fmla="*/ 3 w 18"/>
                  <a:gd name="T7" fmla="*/ 25 h 31"/>
                  <a:gd name="T8" fmla="*/ 9 w 18"/>
                  <a:gd name="T9" fmla="*/ 16 h 31"/>
                  <a:gd name="T10" fmla="*/ 7 w 18"/>
                  <a:gd name="T11" fmla="*/ 19 h 31"/>
                  <a:gd name="T12" fmla="*/ 6 w 18"/>
                  <a:gd name="T13" fmla="*/ 20 h 31"/>
                  <a:gd name="T14" fmla="*/ 7 w 18"/>
                  <a:gd name="T15" fmla="*/ 20 h 31"/>
                  <a:gd name="T16" fmla="*/ 9 w 18"/>
                  <a:gd name="T17" fmla="*/ 16 h 31"/>
                  <a:gd name="T18" fmla="*/ 9 w 18"/>
                  <a:gd name="T19" fmla="*/ 16 h 31"/>
                  <a:gd name="T20" fmla="*/ 18 w 18"/>
                  <a:gd name="T21" fmla="*/ 2 h 31"/>
                  <a:gd name="T22" fmla="*/ 17 w 18"/>
                  <a:gd name="T23" fmla="*/ 2 h 31"/>
                  <a:gd name="T24" fmla="*/ 17 w 18"/>
                  <a:gd name="T25" fmla="*/ 3 h 31"/>
                  <a:gd name="T26" fmla="*/ 15 w 18"/>
                  <a:gd name="T27" fmla="*/ 5 h 31"/>
                  <a:gd name="T28" fmla="*/ 13 w 18"/>
                  <a:gd name="T29" fmla="*/ 9 h 31"/>
                  <a:gd name="T30" fmla="*/ 14 w 18"/>
                  <a:gd name="T31" fmla="*/ 9 h 31"/>
                  <a:gd name="T32" fmla="*/ 15 w 18"/>
                  <a:gd name="T33" fmla="*/ 8 h 31"/>
                  <a:gd name="T34" fmla="*/ 17 w 18"/>
                  <a:gd name="T35" fmla="*/ 3 h 31"/>
                  <a:gd name="T36" fmla="*/ 18 w 18"/>
                  <a:gd name="T37" fmla="*/ 2 h 31"/>
                  <a:gd name="T38" fmla="*/ 18 w 18"/>
                  <a:gd name="T39" fmla="*/ 2 h 31"/>
                  <a:gd name="T40" fmla="*/ 12 w 18"/>
                  <a:gd name="T41" fmla="*/ 0 h 31"/>
                  <a:gd name="T42" fmla="*/ 12 w 18"/>
                  <a:gd name="T43" fmla="*/ 1 h 31"/>
                  <a:gd name="T44" fmla="*/ 12 w 18"/>
                  <a:gd name="T45" fmla="*/ 1 h 31"/>
                  <a:gd name="T46" fmla="*/ 12 w 18"/>
                  <a:gd name="T47" fmla="*/ 2 h 31"/>
                  <a:gd name="T48" fmla="*/ 12 w 18"/>
                  <a:gd name="T49" fmla="*/ 3 h 31"/>
                  <a:gd name="T50" fmla="*/ 12 w 18"/>
                  <a:gd name="T51" fmla="*/ 3 h 31"/>
                  <a:gd name="T52" fmla="*/ 13 w 18"/>
                  <a:gd name="T53" fmla="*/ 3 h 31"/>
                  <a:gd name="T54" fmla="*/ 13 w 18"/>
                  <a:gd name="T55" fmla="*/ 3 h 31"/>
                  <a:gd name="T56" fmla="*/ 13 w 18"/>
                  <a:gd name="T57" fmla="*/ 3 h 31"/>
                  <a:gd name="T58" fmla="*/ 13 w 18"/>
                  <a:gd name="T59" fmla="*/ 3 h 31"/>
                  <a:gd name="T60" fmla="*/ 13 w 18"/>
                  <a:gd name="T61" fmla="*/ 3 h 31"/>
                  <a:gd name="T62" fmla="*/ 15 w 18"/>
                  <a:gd name="T63" fmla="*/ 3 h 31"/>
                  <a:gd name="T64" fmla="*/ 15 w 18"/>
                  <a:gd name="T65" fmla="*/ 3 h 31"/>
                  <a:gd name="T66" fmla="*/ 15 w 18"/>
                  <a:gd name="T67" fmla="*/ 3 h 31"/>
                  <a:gd name="T68" fmla="*/ 16 w 18"/>
                  <a:gd name="T69" fmla="*/ 3 h 31"/>
                  <a:gd name="T70" fmla="*/ 17 w 18"/>
                  <a:gd name="T71" fmla="*/ 2 h 31"/>
                  <a:gd name="T72" fmla="*/ 17 w 18"/>
                  <a:gd name="T73" fmla="*/ 2 h 31"/>
                  <a:gd name="T74" fmla="*/ 16 w 18"/>
                  <a:gd name="T75" fmla="*/ 2 h 31"/>
                  <a:gd name="T76" fmla="*/ 16 w 18"/>
                  <a:gd name="T77" fmla="*/ 2 h 31"/>
                  <a:gd name="T78" fmla="*/ 15 w 18"/>
                  <a:gd name="T79" fmla="*/ 2 h 31"/>
                  <a:gd name="T80" fmla="*/ 15 w 18"/>
                  <a:gd name="T81" fmla="*/ 2 h 31"/>
                  <a:gd name="T82" fmla="*/ 14 w 18"/>
                  <a:gd name="T83" fmla="*/ 2 h 31"/>
                  <a:gd name="T84" fmla="*/ 13 w 18"/>
                  <a:gd name="T85" fmla="*/ 2 h 31"/>
                  <a:gd name="T86" fmla="*/ 13 w 18"/>
                  <a:gd name="T87" fmla="*/ 2 h 31"/>
                  <a:gd name="T88" fmla="*/ 13 w 18"/>
                  <a:gd name="T89" fmla="*/ 2 h 31"/>
                  <a:gd name="T90" fmla="*/ 13 w 18"/>
                  <a:gd name="T91" fmla="*/ 2 h 31"/>
                  <a:gd name="T92" fmla="*/ 12 w 18"/>
                  <a:gd name="T93" fmla="*/ 0 h 31"/>
                  <a:gd name="T94" fmla="*/ 12 w 18"/>
                  <a:gd name="T95" fmla="*/ 0 h 31"/>
                  <a:gd name="T96" fmla="*/ 12 w 18"/>
                  <a:gd name="T97" fmla="*/ 0 h 31"/>
                  <a:gd name="T98" fmla="*/ 12 w 18"/>
                  <a:gd name="T9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8" h="31">
                    <a:moveTo>
                      <a:pt x="3" y="25"/>
                    </a:moveTo>
                    <a:cubicBezTo>
                      <a:pt x="2" y="27"/>
                      <a:pt x="1" y="29"/>
                      <a:pt x="0" y="31"/>
                    </a:cubicBezTo>
                    <a:cubicBezTo>
                      <a:pt x="0" y="30"/>
                      <a:pt x="2" y="28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moveTo>
                      <a:pt x="9" y="16"/>
                    </a:moveTo>
                    <a:cubicBezTo>
                      <a:pt x="8" y="17"/>
                      <a:pt x="8" y="18"/>
                      <a:pt x="7" y="19"/>
                    </a:cubicBezTo>
                    <a:cubicBezTo>
                      <a:pt x="7" y="19"/>
                      <a:pt x="7" y="19"/>
                      <a:pt x="6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19"/>
                      <a:pt x="8" y="17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moveTo>
                      <a:pt x="18" y="2"/>
                    </a:moveTo>
                    <a:cubicBezTo>
                      <a:pt x="18" y="2"/>
                      <a:pt x="18" y="2"/>
                      <a:pt x="17" y="2"/>
                    </a:cubicBezTo>
                    <a:cubicBezTo>
                      <a:pt x="17" y="3"/>
                      <a:pt x="16" y="3"/>
                      <a:pt x="17" y="3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8"/>
                      <a:pt x="15" y="8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2"/>
                      <a:pt x="18" y="2"/>
                      <a:pt x="18" y="2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4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6" y="3"/>
                    </a:cubicBezTo>
                    <a:cubicBezTo>
                      <a:pt x="16" y="3"/>
                      <a:pt x="17" y="2"/>
                      <a:pt x="17" y="2"/>
                    </a:cubicBezTo>
                    <a:cubicBezTo>
                      <a:pt x="18" y="2"/>
                      <a:pt x="18" y="2"/>
                      <a:pt x="17" y="2"/>
                    </a:cubicBezTo>
                    <a:cubicBezTo>
                      <a:pt x="17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1"/>
                      <a:pt x="12" y="1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5" name="Freeform 9528"/>
              <p:cNvSpPr>
                <a:spLocks noEditPoints="1"/>
              </p:cNvSpPr>
              <p:nvPr/>
            </p:nvSpPr>
            <p:spPr bwMode="auto">
              <a:xfrm>
                <a:off x="-278" y="3117"/>
                <a:ext cx="26" cy="38"/>
              </a:xfrm>
              <a:custGeom>
                <a:avLst/>
                <a:gdLst>
                  <a:gd name="T0" fmla="*/ 3 w 11"/>
                  <a:gd name="T1" fmla="*/ 11 h 16"/>
                  <a:gd name="T2" fmla="*/ 0 w 11"/>
                  <a:gd name="T3" fmla="*/ 16 h 16"/>
                  <a:gd name="T4" fmla="*/ 0 w 11"/>
                  <a:gd name="T5" fmla="*/ 16 h 16"/>
                  <a:gd name="T6" fmla="*/ 4 w 11"/>
                  <a:gd name="T7" fmla="*/ 11 h 16"/>
                  <a:gd name="T8" fmla="*/ 3 w 11"/>
                  <a:gd name="T9" fmla="*/ 11 h 16"/>
                  <a:gd name="T10" fmla="*/ 10 w 11"/>
                  <a:gd name="T11" fmla="*/ 0 h 16"/>
                  <a:gd name="T12" fmla="*/ 9 w 11"/>
                  <a:gd name="T13" fmla="*/ 1 h 16"/>
                  <a:gd name="T14" fmla="*/ 6 w 11"/>
                  <a:gd name="T15" fmla="*/ 7 h 16"/>
                  <a:gd name="T16" fmla="*/ 6 w 11"/>
                  <a:gd name="T17" fmla="*/ 7 h 16"/>
                  <a:gd name="T18" fmla="*/ 11 w 11"/>
                  <a:gd name="T19" fmla="*/ 0 h 16"/>
                  <a:gd name="T20" fmla="*/ 10 w 11"/>
                  <a:gd name="T2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16">
                    <a:moveTo>
                      <a:pt x="3" y="11"/>
                    </a:moveTo>
                    <a:cubicBezTo>
                      <a:pt x="2" y="13"/>
                      <a:pt x="1" y="15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5"/>
                      <a:pt x="2" y="13"/>
                      <a:pt x="4" y="11"/>
                    </a:cubicBezTo>
                    <a:cubicBezTo>
                      <a:pt x="3" y="11"/>
                      <a:pt x="3" y="11"/>
                      <a:pt x="3" y="11"/>
                    </a:cubicBezTo>
                    <a:moveTo>
                      <a:pt x="10" y="0"/>
                    </a:moveTo>
                    <a:cubicBezTo>
                      <a:pt x="9" y="1"/>
                      <a:pt x="9" y="1"/>
                      <a:pt x="9" y="1"/>
                    </a:cubicBezTo>
                    <a:cubicBezTo>
                      <a:pt x="8" y="3"/>
                      <a:pt x="7" y="5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8" y="5"/>
                      <a:pt x="9" y="2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6" name="Freeform 9529"/>
              <p:cNvSpPr>
                <a:spLocks noEditPoints="1"/>
              </p:cNvSpPr>
              <p:nvPr/>
            </p:nvSpPr>
            <p:spPr bwMode="auto">
              <a:xfrm>
                <a:off x="-349" y="3228"/>
                <a:ext cx="9" cy="17"/>
              </a:xfrm>
              <a:custGeom>
                <a:avLst/>
                <a:gdLst>
                  <a:gd name="T0" fmla="*/ 0 w 4"/>
                  <a:gd name="T1" fmla="*/ 7 h 7"/>
                  <a:gd name="T2" fmla="*/ 0 w 4"/>
                  <a:gd name="T3" fmla="*/ 7 h 7"/>
                  <a:gd name="T4" fmla="*/ 0 w 4"/>
                  <a:gd name="T5" fmla="*/ 7 h 7"/>
                  <a:gd name="T6" fmla="*/ 0 w 4"/>
                  <a:gd name="T7" fmla="*/ 7 h 7"/>
                  <a:gd name="T8" fmla="*/ 0 w 4"/>
                  <a:gd name="T9" fmla="*/ 7 h 7"/>
                  <a:gd name="T10" fmla="*/ 1 w 4"/>
                  <a:gd name="T11" fmla="*/ 6 h 7"/>
                  <a:gd name="T12" fmla="*/ 0 w 4"/>
                  <a:gd name="T13" fmla="*/ 6 h 7"/>
                  <a:gd name="T14" fmla="*/ 1 w 4"/>
                  <a:gd name="T15" fmla="*/ 6 h 7"/>
                  <a:gd name="T16" fmla="*/ 1 w 4"/>
                  <a:gd name="T17" fmla="*/ 6 h 7"/>
                  <a:gd name="T18" fmla="*/ 1 w 4"/>
                  <a:gd name="T19" fmla="*/ 6 h 7"/>
                  <a:gd name="T20" fmla="*/ 2 w 4"/>
                  <a:gd name="T21" fmla="*/ 4 h 7"/>
                  <a:gd name="T22" fmla="*/ 1 w 4"/>
                  <a:gd name="T23" fmla="*/ 5 h 7"/>
                  <a:gd name="T24" fmla="*/ 1 w 4"/>
                  <a:gd name="T25" fmla="*/ 5 h 7"/>
                  <a:gd name="T26" fmla="*/ 2 w 4"/>
                  <a:gd name="T27" fmla="*/ 5 h 7"/>
                  <a:gd name="T28" fmla="*/ 2 w 4"/>
                  <a:gd name="T29" fmla="*/ 4 h 7"/>
                  <a:gd name="T30" fmla="*/ 2 w 4"/>
                  <a:gd name="T31" fmla="*/ 4 h 7"/>
                  <a:gd name="T32" fmla="*/ 3 w 4"/>
                  <a:gd name="T33" fmla="*/ 1 h 7"/>
                  <a:gd name="T34" fmla="*/ 2 w 4"/>
                  <a:gd name="T35" fmla="*/ 3 h 7"/>
                  <a:gd name="T36" fmla="*/ 3 w 4"/>
                  <a:gd name="T37" fmla="*/ 3 h 7"/>
                  <a:gd name="T38" fmla="*/ 3 w 4"/>
                  <a:gd name="T39" fmla="*/ 1 h 7"/>
                  <a:gd name="T40" fmla="*/ 3 w 4"/>
                  <a:gd name="T41" fmla="*/ 1 h 7"/>
                  <a:gd name="T42" fmla="*/ 4 w 4"/>
                  <a:gd name="T43" fmla="*/ 0 h 7"/>
                  <a:gd name="T44" fmla="*/ 4 w 4"/>
                  <a:gd name="T45" fmla="*/ 0 h 7"/>
                  <a:gd name="T46" fmla="*/ 4 w 4"/>
                  <a:gd name="T47" fmla="*/ 0 h 7"/>
                  <a:gd name="T48" fmla="*/ 4 w 4"/>
                  <a:gd name="T4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2" y="4"/>
                    </a:moveTo>
                    <a:cubicBezTo>
                      <a:pt x="2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9" name="Freeform 9530"/>
              <p:cNvSpPr>
                <a:spLocks noEditPoints="1"/>
              </p:cNvSpPr>
              <p:nvPr/>
            </p:nvSpPr>
            <p:spPr bwMode="auto">
              <a:xfrm>
                <a:off x="-349" y="324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2" name="Freeform 9531"/>
              <p:cNvSpPr>
                <a:spLocks noEditPoints="1"/>
              </p:cNvSpPr>
              <p:nvPr/>
            </p:nvSpPr>
            <p:spPr bwMode="auto">
              <a:xfrm>
                <a:off x="-354" y="3247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0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2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2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3" name="Freeform 9532"/>
              <p:cNvSpPr>
                <a:spLocks/>
              </p:cNvSpPr>
              <p:nvPr/>
            </p:nvSpPr>
            <p:spPr bwMode="auto">
              <a:xfrm>
                <a:off x="-354" y="325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4" name="Freeform 9533"/>
              <p:cNvSpPr>
                <a:spLocks noEditPoints="1"/>
              </p:cNvSpPr>
              <p:nvPr/>
            </p:nvSpPr>
            <p:spPr bwMode="auto">
              <a:xfrm>
                <a:off x="-352" y="3228"/>
                <a:ext cx="12" cy="22"/>
              </a:xfrm>
              <a:custGeom>
                <a:avLst/>
                <a:gdLst>
                  <a:gd name="T0" fmla="*/ 0 w 5"/>
                  <a:gd name="T1" fmla="*/ 9 h 9"/>
                  <a:gd name="T2" fmla="*/ 0 w 5"/>
                  <a:gd name="T3" fmla="*/ 9 h 9"/>
                  <a:gd name="T4" fmla="*/ 0 w 5"/>
                  <a:gd name="T5" fmla="*/ 9 h 9"/>
                  <a:gd name="T6" fmla="*/ 0 w 5"/>
                  <a:gd name="T7" fmla="*/ 9 h 9"/>
                  <a:gd name="T8" fmla="*/ 0 w 5"/>
                  <a:gd name="T9" fmla="*/ 9 h 9"/>
                  <a:gd name="T10" fmla="*/ 1 w 5"/>
                  <a:gd name="T11" fmla="*/ 7 h 9"/>
                  <a:gd name="T12" fmla="*/ 1 w 5"/>
                  <a:gd name="T13" fmla="*/ 8 h 9"/>
                  <a:gd name="T14" fmla="*/ 1 w 5"/>
                  <a:gd name="T15" fmla="*/ 8 h 9"/>
                  <a:gd name="T16" fmla="*/ 1 w 5"/>
                  <a:gd name="T17" fmla="*/ 7 h 9"/>
                  <a:gd name="T18" fmla="*/ 1 w 5"/>
                  <a:gd name="T19" fmla="*/ 7 h 9"/>
                  <a:gd name="T20" fmla="*/ 3 w 5"/>
                  <a:gd name="T21" fmla="*/ 3 h 9"/>
                  <a:gd name="T22" fmla="*/ 3 w 5"/>
                  <a:gd name="T23" fmla="*/ 4 h 9"/>
                  <a:gd name="T24" fmla="*/ 3 w 5"/>
                  <a:gd name="T25" fmla="*/ 4 h 9"/>
                  <a:gd name="T26" fmla="*/ 4 w 5"/>
                  <a:gd name="T27" fmla="*/ 3 h 9"/>
                  <a:gd name="T28" fmla="*/ 3 w 5"/>
                  <a:gd name="T29" fmla="*/ 3 h 9"/>
                  <a:gd name="T30" fmla="*/ 5 w 5"/>
                  <a:gd name="T31" fmla="*/ 0 h 9"/>
                  <a:gd name="T32" fmla="*/ 4 w 5"/>
                  <a:gd name="T33" fmla="*/ 1 h 9"/>
                  <a:gd name="T34" fmla="*/ 4 w 5"/>
                  <a:gd name="T35" fmla="*/ 1 h 9"/>
                  <a:gd name="T36" fmla="*/ 5 w 5"/>
                  <a:gd name="T37" fmla="*/ 0 h 9"/>
                  <a:gd name="T38" fmla="*/ 5 w 5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9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1" y="7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5" name="Freeform 9534"/>
              <p:cNvSpPr>
                <a:spLocks noEditPoints="1"/>
              </p:cNvSpPr>
              <p:nvPr/>
            </p:nvSpPr>
            <p:spPr bwMode="auto">
              <a:xfrm>
                <a:off x="-548" y="3488"/>
                <a:ext cx="57" cy="94"/>
              </a:xfrm>
              <a:custGeom>
                <a:avLst/>
                <a:gdLst>
                  <a:gd name="T0" fmla="*/ 1 w 24"/>
                  <a:gd name="T1" fmla="*/ 40 h 40"/>
                  <a:gd name="T2" fmla="*/ 0 w 24"/>
                  <a:gd name="T3" fmla="*/ 40 h 40"/>
                  <a:gd name="T4" fmla="*/ 1 w 24"/>
                  <a:gd name="T5" fmla="*/ 40 h 40"/>
                  <a:gd name="T6" fmla="*/ 1 w 24"/>
                  <a:gd name="T7" fmla="*/ 40 h 40"/>
                  <a:gd name="T8" fmla="*/ 1 w 24"/>
                  <a:gd name="T9" fmla="*/ 40 h 40"/>
                  <a:gd name="T10" fmla="*/ 1 w 24"/>
                  <a:gd name="T11" fmla="*/ 40 h 40"/>
                  <a:gd name="T12" fmla="*/ 5 w 24"/>
                  <a:gd name="T13" fmla="*/ 33 h 40"/>
                  <a:gd name="T14" fmla="*/ 4 w 24"/>
                  <a:gd name="T15" fmla="*/ 35 h 40"/>
                  <a:gd name="T16" fmla="*/ 4 w 24"/>
                  <a:gd name="T17" fmla="*/ 35 h 40"/>
                  <a:gd name="T18" fmla="*/ 5 w 24"/>
                  <a:gd name="T19" fmla="*/ 33 h 40"/>
                  <a:gd name="T20" fmla="*/ 5 w 24"/>
                  <a:gd name="T21" fmla="*/ 33 h 40"/>
                  <a:gd name="T22" fmla="*/ 5 w 24"/>
                  <a:gd name="T23" fmla="*/ 32 h 40"/>
                  <a:gd name="T24" fmla="*/ 5 w 24"/>
                  <a:gd name="T25" fmla="*/ 33 h 40"/>
                  <a:gd name="T26" fmla="*/ 5 w 24"/>
                  <a:gd name="T27" fmla="*/ 33 h 40"/>
                  <a:gd name="T28" fmla="*/ 5 w 24"/>
                  <a:gd name="T29" fmla="*/ 32 h 40"/>
                  <a:gd name="T30" fmla="*/ 5 w 24"/>
                  <a:gd name="T31" fmla="*/ 32 h 40"/>
                  <a:gd name="T32" fmla="*/ 7 w 24"/>
                  <a:gd name="T33" fmla="*/ 30 h 40"/>
                  <a:gd name="T34" fmla="*/ 5 w 24"/>
                  <a:gd name="T35" fmla="*/ 32 h 40"/>
                  <a:gd name="T36" fmla="*/ 5 w 24"/>
                  <a:gd name="T37" fmla="*/ 32 h 40"/>
                  <a:gd name="T38" fmla="*/ 7 w 24"/>
                  <a:gd name="T39" fmla="*/ 30 h 40"/>
                  <a:gd name="T40" fmla="*/ 7 w 24"/>
                  <a:gd name="T41" fmla="*/ 30 h 40"/>
                  <a:gd name="T42" fmla="*/ 13 w 24"/>
                  <a:gd name="T43" fmla="*/ 19 h 40"/>
                  <a:gd name="T44" fmla="*/ 12 w 24"/>
                  <a:gd name="T45" fmla="*/ 21 h 40"/>
                  <a:gd name="T46" fmla="*/ 12 w 24"/>
                  <a:gd name="T47" fmla="*/ 21 h 40"/>
                  <a:gd name="T48" fmla="*/ 13 w 24"/>
                  <a:gd name="T49" fmla="*/ 19 h 40"/>
                  <a:gd name="T50" fmla="*/ 13 w 24"/>
                  <a:gd name="T51" fmla="*/ 19 h 40"/>
                  <a:gd name="T52" fmla="*/ 24 w 24"/>
                  <a:gd name="T53" fmla="*/ 0 h 40"/>
                  <a:gd name="T54" fmla="*/ 20 w 24"/>
                  <a:gd name="T55" fmla="*/ 7 h 40"/>
                  <a:gd name="T56" fmla="*/ 20 w 24"/>
                  <a:gd name="T57" fmla="*/ 7 h 40"/>
                  <a:gd name="T58" fmla="*/ 24 w 24"/>
                  <a:gd name="T59" fmla="*/ 0 h 40"/>
                  <a:gd name="T60" fmla="*/ 24 w 24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4" h="40">
                    <a:moveTo>
                      <a:pt x="1" y="40"/>
                    </a:moveTo>
                    <a:cubicBezTo>
                      <a:pt x="1" y="40"/>
                      <a:pt x="1" y="40"/>
                      <a:pt x="0" y="40"/>
                    </a:cubicBezTo>
                    <a:cubicBezTo>
                      <a:pt x="0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moveTo>
                      <a:pt x="5" y="33"/>
                    </a:moveTo>
                    <a:cubicBezTo>
                      <a:pt x="5" y="34"/>
                      <a:pt x="4" y="34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4"/>
                      <a:pt x="5" y="34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moveTo>
                      <a:pt x="5" y="32"/>
                    </a:moveTo>
                    <a:cubicBezTo>
                      <a:pt x="5" y="32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moveTo>
                      <a:pt x="7" y="30"/>
                    </a:moveTo>
                    <a:cubicBezTo>
                      <a:pt x="6" y="31"/>
                      <a:pt x="6" y="31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6" y="32"/>
                      <a:pt x="6" y="31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moveTo>
                      <a:pt x="13" y="19"/>
                    </a:moveTo>
                    <a:cubicBezTo>
                      <a:pt x="13" y="20"/>
                      <a:pt x="12" y="20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0"/>
                      <a:pt x="13" y="20"/>
                      <a:pt x="13" y="19"/>
                    </a:cubicBezTo>
                    <a:cubicBezTo>
                      <a:pt x="13" y="19"/>
                      <a:pt x="13" y="19"/>
                      <a:pt x="13" y="19"/>
                    </a:cubicBezTo>
                    <a:moveTo>
                      <a:pt x="24" y="0"/>
                    </a:moveTo>
                    <a:cubicBezTo>
                      <a:pt x="23" y="3"/>
                      <a:pt x="21" y="5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1" y="5"/>
                      <a:pt x="23" y="3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6" name="Freeform 9535"/>
              <p:cNvSpPr>
                <a:spLocks noEditPoints="1"/>
              </p:cNvSpPr>
              <p:nvPr/>
            </p:nvSpPr>
            <p:spPr bwMode="auto">
              <a:xfrm>
                <a:off x="-550" y="3483"/>
                <a:ext cx="64" cy="107"/>
              </a:xfrm>
              <a:custGeom>
                <a:avLst/>
                <a:gdLst>
                  <a:gd name="T0" fmla="*/ 1 w 27"/>
                  <a:gd name="T1" fmla="*/ 42 h 45"/>
                  <a:gd name="T2" fmla="*/ 0 w 27"/>
                  <a:gd name="T3" fmla="*/ 45 h 45"/>
                  <a:gd name="T4" fmla="*/ 2 w 27"/>
                  <a:gd name="T5" fmla="*/ 42 h 45"/>
                  <a:gd name="T6" fmla="*/ 1 w 27"/>
                  <a:gd name="T7" fmla="*/ 42 h 45"/>
                  <a:gd name="T8" fmla="*/ 5 w 27"/>
                  <a:gd name="T9" fmla="*/ 37 h 45"/>
                  <a:gd name="T10" fmla="*/ 2 w 27"/>
                  <a:gd name="T11" fmla="*/ 42 h 45"/>
                  <a:gd name="T12" fmla="*/ 2 w 27"/>
                  <a:gd name="T13" fmla="*/ 42 h 45"/>
                  <a:gd name="T14" fmla="*/ 5 w 27"/>
                  <a:gd name="T15" fmla="*/ 37 h 45"/>
                  <a:gd name="T16" fmla="*/ 5 w 27"/>
                  <a:gd name="T17" fmla="*/ 37 h 45"/>
                  <a:gd name="T18" fmla="*/ 6 w 27"/>
                  <a:gd name="T19" fmla="*/ 35 h 45"/>
                  <a:gd name="T20" fmla="*/ 6 w 27"/>
                  <a:gd name="T21" fmla="*/ 35 h 45"/>
                  <a:gd name="T22" fmla="*/ 6 w 27"/>
                  <a:gd name="T23" fmla="*/ 35 h 45"/>
                  <a:gd name="T24" fmla="*/ 6 w 27"/>
                  <a:gd name="T25" fmla="*/ 35 h 45"/>
                  <a:gd name="T26" fmla="*/ 6 w 27"/>
                  <a:gd name="T27" fmla="*/ 35 h 45"/>
                  <a:gd name="T28" fmla="*/ 6 w 27"/>
                  <a:gd name="T29" fmla="*/ 34 h 45"/>
                  <a:gd name="T30" fmla="*/ 6 w 27"/>
                  <a:gd name="T31" fmla="*/ 34 h 45"/>
                  <a:gd name="T32" fmla="*/ 6 w 27"/>
                  <a:gd name="T33" fmla="*/ 34 h 45"/>
                  <a:gd name="T34" fmla="*/ 6 w 27"/>
                  <a:gd name="T35" fmla="*/ 34 h 45"/>
                  <a:gd name="T36" fmla="*/ 6 w 27"/>
                  <a:gd name="T37" fmla="*/ 34 h 45"/>
                  <a:gd name="T38" fmla="*/ 13 w 27"/>
                  <a:gd name="T39" fmla="*/ 23 h 45"/>
                  <a:gd name="T40" fmla="*/ 8 w 27"/>
                  <a:gd name="T41" fmla="*/ 32 h 45"/>
                  <a:gd name="T42" fmla="*/ 8 w 27"/>
                  <a:gd name="T43" fmla="*/ 32 h 45"/>
                  <a:gd name="T44" fmla="*/ 13 w 27"/>
                  <a:gd name="T45" fmla="*/ 23 h 45"/>
                  <a:gd name="T46" fmla="*/ 13 w 27"/>
                  <a:gd name="T47" fmla="*/ 23 h 45"/>
                  <a:gd name="T48" fmla="*/ 21 w 27"/>
                  <a:gd name="T49" fmla="*/ 9 h 45"/>
                  <a:gd name="T50" fmla="*/ 14 w 27"/>
                  <a:gd name="T51" fmla="*/ 21 h 45"/>
                  <a:gd name="T52" fmla="*/ 14 w 27"/>
                  <a:gd name="T53" fmla="*/ 21 h 45"/>
                  <a:gd name="T54" fmla="*/ 21 w 27"/>
                  <a:gd name="T55" fmla="*/ 9 h 45"/>
                  <a:gd name="T56" fmla="*/ 21 w 27"/>
                  <a:gd name="T57" fmla="*/ 9 h 45"/>
                  <a:gd name="T58" fmla="*/ 27 w 27"/>
                  <a:gd name="T59" fmla="*/ 0 h 45"/>
                  <a:gd name="T60" fmla="*/ 26 w 27"/>
                  <a:gd name="T61" fmla="*/ 1 h 45"/>
                  <a:gd name="T62" fmla="*/ 25 w 27"/>
                  <a:gd name="T63" fmla="*/ 2 h 45"/>
                  <a:gd name="T64" fmla="*/ 25 w 27"/>
                  <a:gd name="T65" fmla="*/ 2 h 45"/>
                  <a:gd name="T66" fmla="*/ 27 w 27"/>
                  <a:gd name="T6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" h="45">
                    <a:moveTo>
                      <a:pt x="1" y="42"/>
                    </a:moveTo>
                    <a:cubicBezTo>
                      <a:pt x="1" y="43"/>
                      <a:pt x="0" y="44"/>
                      <a:pt x="0" y="45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2" y="42"/>
                      <a:pt x="1" y="42"/>
                      <a:pt x="1" y="42"/>
                    </a:cubicBezTo>
                    <a:moveTo>
                      <a:pt x="5" y="37"/>
                    </a:moveTo>
                    <a:cubicBezTo>
                      <a:pt x="4" y="38"/>
                      <a:pt x="3" y="40"/>
                      <a:pt x="2" y="42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3" y="40"/>
                      <a:pt x="4" y="38"/>
                      <a:pt x="5" y="37"/>
                    </a:cubicBezTo>
                    <a:cubicBezTo>
                      <a:pt x="5" y="37"/>
                      <a:pt x="5" y="37"/>
                      <a:pt x="5" y="37"/>
                    </a:cubicBezTo>
                    <a:moveTo>
                      <a:pt x="6" y="35"/>
                    </a:move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moveTo>
                      <a:pt x="6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moveTo>
                      <a:pt x="13" y="23"/>
                    </a:moveTo>
                    <a:cubicBezTo>
                      <a:pt x="11" y="26"/>
                      <a:pt x="9" y="29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29"/>
                      <a:pt x="11" y="26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moveTo>
                      <a:pt x="21" y="9"/>
                    </a:moveTo>
                    <a:cubicBezTo>
                      <a:pt x="19" y="13"/>
                      <a:pt x="16" y="17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7"/>
                      <a:pt x="19" y="13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moveTo>
                      <a:pt x="27" y="0"/>
                    </a:moveTo>
                    <a:cubicBezTo>
                      <a:pt x="26" y="0"/>
                      <a:pt x="26" y="1"/>
                      <a:pt x="26" y="1"/>
                    </a:cubicBezTo>
                    <a:cubicBezTo>
                      <a:pt x="26" y="1"/>
                      <a:pt x="26" y="2"/>
                      <a:pt x="25" y="2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6" y="2"/>
                      <a:pt x="26" y="1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7" name="Freeform 9536"/>
              <p:cNvSpPr>
                <a:spLocks noEditPoints="1"/>
              </p:cNvSpPr>
              <p:nvPr/>
            </p:nvSpPr>
            <p:spPr bwMode="auto">
              <a:xfrm>
                <a:off x="-611" y="3663"/>
                <a:ext cx="18" cy="30"/>
              </a:xfrm>
              <a:custGeom>
                <a:avLst/>
                <a:gdLst>
                  <a:gd name="T0" fmla="*/ 1 w 8"/>
                  <a:gd name="T1" fmla="*/ 11 h 13"/>
                  <a:gd name="T2" fmla="*/ 0 w 8"/>
                  <a:gd name="T3" fmla="*/ 13 h 13"/>
                  <a:gd name="T4" fmla="*/ 1 w 8"/>
                  <a:gd name="T5" fmla="*/ 11 h 13"/>
                  <a:gd name="T6" fmla="*/ 1 w 8"/>
                  <a:gd name="T7" fmla="*/ 11 h 13"/>
                  <a:gd name="T8" fmla="*/ 7 w 8"/>
                  <a:gd name="T9" fmla="*/ 1 h 13"/>
                  <a:gd name="T10" fmla="*/ 3 w 8"/>
                  <a:gd name="T11" fmla="*/ 8 h 13"/>
                  <a:gd name="T12" fmla="*/ 3 w 8"/>
                  <a:gd name="T13" fmla="*/ 8 h 13"/>
                  <a:gd name="T14" fmla="*/ 7 w 8"/>
                  <a:gd name="T15" fmla="*/ 1 h 13"/>
                  <a:gd name="T16" fmla="*/ 7 w 8"/>
                  <a:gd name="T17" fmla="*/ 1 h 13"/>
                  <a:gd name="T18" fmla="*/ 8 w 8"/>
                  <a:gd name="T19" fmla="*/ 0 h 13"/>
                  <a:gd name="T20" fmla="*/ 7 w 8"/>
                  <a:gd name="T21" fmla="*/ 1 h 13"/>
                  <a:gd name="T22" fmla="*/ 7 w 8"/>
                  <a:gd name="T23" fmla="*/ 1 h 13"/>
                  <a:gd name="T24" fmla="*/ 8 w 8"/>
                  <a:gd name="T25" fmla="*/ 0 h 13"/>
                  <a:gd name="T26" fmla="*/ 8 w 8"/>
                  <a:gd name="T2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3">
                    <a:moveTo>
                      <a:pt x="1" y="11"/>
                    </a:moveTo>
                    <a:cubicBezTo>
                      <a:pt x="1" y="12"/>
                      <a:pt x="0" y="12"/>
                      <a:pt x="0" y="13"/>
                    </a:cubicBezTo>
                    <a:cubicBezTo>
                      <a:pt x="0" y="12"/>
                      <a:pt x="1" y="12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7" y="1"/>
                    </a:moveTo>
                    <a:cubicBezTo>
                      <a:pt x="6" y="3"/>
                      <a:pt x="4" y="6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6"/>
                      <a:pt x="6" y="3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8" y="0"/>
                    </a:moveTo>
                    <a:cubicBezTo>
                      <a:pt x="8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8" name="Freeform 9537"/>
              <p:cNvSpPr>
                <a:spLocks noEditPoints="1"/>
              </p:cNvSpPr>
              <p:nvPr/>
            </p:nvSpPr>
            <p:spPr bwMode="auto">
              <a:xfrm>
                <a:off x="-609" y="3660"/>
                <a:ext cx="16" cy="29"/>
              </a:xfrm>
              <a:custGeom>
                <a:avLst/>
                <a:gdLst>
                  <a:gd name="T0" fmla="*/ 2 w 7"/>
                  <a:gd name="T1" fmla="*/ 9 h 12"/>
                  <a:gd name="T2" fmla="*/ 0 w 7"/>
                  <a:gd name="T3" fmla="*/ 12 h 12"/>
                  <a:gd name="T4" fmla="*/ 0 w 7"/>
                  <a:gd name="T5" fmla="*/ 12 h 12"/>
                  <a:gd name="T6" fmla="*/ 2 w 7"/>
                  <a:gd name="T7" fmla="*/ 9 h 12"/>
                  <a:gd name="T8" fmla="*/ 2 w 7"/>
                  <a:gd name="T9" fmla="*/ 9 h 12"/>
                  <a:gd name="T10" fmla="*/ 6 w 7"/>
                  <a:gd name="T11" fmla="*/ 2 h 12"/>
                  <a:gd name="T12" fmla="*/ 6 w 7"/>
                  <a:gd name="T13" fmla="*/ 2 h 12"/>
                  <a:gd name="T14" fmla="*/ 6 w 7"/>
                  <a:gd name="T15" fmla="*/ 2 h 12"/>
                  <a:gd name="T16" fmla="*/ 6 w 7"/>
                  <a:gd name="T17" fmla="*/ 2 h 12"/>
                  <a:gd name="T18" fmla="*/ 6 w 7"/>
                  <a:gd name="T19" fmla="*/ 2 h 12"/>
                  <a:gd name="T20" fmla="*/ 6 w 7"/>
                  <a:gd name="T21" fmla="*/ 2 h 12"/>
                  <a:gd name="T22" fmla="*/ 7 w 7"/>
                  <a:gd name="T23" fmla="*/ 0 h 12"/>
                  <a:gd name="T24" fmla="*/ 7 w 7"/>
                  <a:gd name="T25" fmla="*/ 1 h 12"/>
                  <a:gd name="T26" fmla="*/ 7 w 7"/>
                  <a:gd name="T27" fmla="*/ 1 h 12"/>
                  <a:gd name="T28" fmla="*/ 7 w 7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2">
                    <a:moveTo>
                      <a:pt x="2" y="9"/>
                    </a:moveTo>
                    <a:cubicBezTo>
                      <a:pt x="1" y="10"/>
                      <a:pt x="1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1"/>
                      <a:pt x="1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9" name="Freeform 9538"/>
              <p:cNvSpPr>
                <a:spLocks noEditPoints="1"/>
              </p:cNvSpPr>
              <p:nvPr/>
            </p:nvSpPr>
            <p:spPr bwMode="auto">
              <a:xfrm>
                <a:off x="-739" y="3693"/>
                <a:ext cx="135" cy="239"/>
              </a:xfrm>
              <a:custGeom>
                <a:avLst/>
                <a:gdLst>
                  <a:gd name="T0" fmla="*/ 2 w 57"/>
                  <a:gd name="T1" fmla="*/ 101 h 101"/>
                  <a:gd name="T2" fmla="*/ 9 w 57"/>
                  <a:gd name="T3" fmla="*/ 97 h 101"/>
                  <a:gd name="T4" fmla="*/ 1 w 57"/>
                  <a:gd name="T5" fmla="*/ 95 h 101"/>
                  <a:gd name="T6" fmla="*/ 10 w 57"/>
                  <a:gd name="T7" fmla="*/ 94 h 101"/>
                  <a:gd name="T8" fmla="*/ 12 w 57"/>
                  <a:gd name="T9" fmla="*/ 93 h 101"/>
                  <a:gd name="T10" fmla="*/ 16 w 57"/>
                  <a:gd name="T11" fmla="*/ 85 h 101"/>
                  <a:gd name="T12" fmla="*/ 17 w 57"/>
                  <a:gd name="T13" fmla="*/ 85 h 101"/>
                  <a:gd name="T14" fmla="*/ 5 w 57"/>
                  <a:gd name="T15" fmla="*/ 84 h 101"/>
                  <a:gd name="T16" fmla="*/ 1 w 57"/>
                  <a:gd name="T17" fmla="*/ 95 h 101"/>
                  <a:gd name="T18" fmla="*/ 5 w 57"/>
                  <a:gd name="T19" fmla="*/ 84 h 101"/>
                  <a:gd name="T20" fmla="*/ 6 w 57"/>
                  <a:gd name="T21" fmla="*/ 84 h 101"/>
                  <a:gd name="T22" fmla="*/ 8 w 57"/>
                  <a:gd name="T23" fmla="*/ 80 h 101"/>
                  <a:gd name="T24" fmla="*/ 16 w 57"/>
                  <a:gd name="T25" fmla="*/ 85 h 101"/>
                  <a:gd name="T26" fmla="*/ 22 w 57"/>
                  <a:gd name="T27" fmla="*/ 76 h 101"/>
                  <a:gd name="T28" fmla="*/ 23 w 57"/>
                  <a:gd name="T29" fmla="*/ 75 h 101"/>
                  <a:gd name="T30" fmla="*/ 12 w 57"/>
                  <a:gd name="T31" fmla="*/ 71 h 101"/>
                  <a:gd name="T32" fmla="*/ 13 w 57"/>
                  <a:gd name="T33" fmla="*/ 72 h 101"/>
                  <a:gd name="T34" fmla="*/ 13 w 57"/>
                  <a:gd name="T35" fmla="*/ 71 h 101"/>
                  <a:gd name="T36" fmla="*/ 15 w 57"/>
                  <a:gd name="T37" fmla="*/ 67 h 101"/>
                  <a:gd name="T38" fmla="*/ 24 w 57"/>
                  <a:gd name="T39" fmla="*/ 73 h 101"/>
                  <a:gd name="T40" fmla="*/ 19 w 57"/>
                  <a:gd name="T41" fmla="*/ 59 h 101"/>
                  <a:gd name="T42" fmla="*/ 17 w 57"/>
                  <a:gd name="T43" fmla="*/ 64 h 101"/>
                  <a:gd name="T44" fmla="*/ 32 w 57"/>
                  <a:gd name="T45" fmla="*/ 59 h 101"/>
                  <a:gd name="T46" fmla="*/ 33 w 57"/>
                  <a:gd name="T47" fmla="*/ 59 h 101"/>
                  <a:gd name="T48" fmla="*/ 32 w 57"/>
                  <a:gd name="T49" fmla="*/ 58 h 101"/>
                  <a:gd name="T50" fmla="*/ 35 w 57"/>
                  <a:gd name="T51" fmla="*/ 55 h 101"/>
                  <a:gd name="T52" fmla="*/ 20 w 57"/>
                  <a:gd name="T53" fmla="*/ 59 h 101"/>
                  <a:gd name="T54" fmla="*/ 38 w 57"/>
                  <a:gd name="T55" fmla="*/ 50 h 101"/>
                  <a:gd name="T56" fmla="*/ 38 w 57"/>
                  <a:gd name="T57" fmla="*/ 50 h 101"/>
                  <a:gd name="T58" fmla="*/ 25 w 57"/>
                  <a:gd name="T59" fmla="*/ 49 h 101"/>
                  <a:gd name="T60" fmla="*/ 25 w 57"/>
                  <a:gd name="T61" fmla="*/ 50 h 101"/>
                  <a:gd name="T62" fmla="*/ 39 w 57"/>
                  <a:gd name="T63" fmla="*/ 49 h 101"/>
                  <a:gd name="T64" fmla="*/ 41 w 57"/>
                  <a:gd name="T65" fmla="*/ 45 h 101"/>
                  <a:gd name="T66" fmla="*/ 26 w 57"/>
                  <a:gd name="T67" fmla="*/ 48 h 101"/>
                  <a:gd name="T68" fmla="*/ 43 w 57"/>
                  <a:gd name="T69" fmla="*/ 42 h 101"/>
                  <a:gd name="T70" fmla="*/ 43 w 57"/>
                  <a:gd name="T71" fmla="*/ 42 h 101"/>
                  <a:gd name="T72" fmla="*/ 29 w 57"/>
                  <a:gd name="T73" fmla="*/ 42 h 101"/>
                  <a:gd name="T74" fmla="*/ 31 w 57"/>
                  <a:gd name="T75" fmla="*/ 39 h 101"/>
                  <a:gd name="T76" fmla="*/ 45 w 57"/>
                  <a:gd name="T77" fmla="*/ 39 h 101"/>
                  <a:gd name="T78" fmla="*/ 33 w 57"/>
                  <a:gd name="T79" fmla="*/ 36 h 101"/>
                  <a:gd name="T80" fmla="*/ 33 w 57"/>
                  <a:gd name="T81" fmla="*/ 36 h 101"/>
                  <a:gd name="T82" fmla="*/ 46 w 57"/>
                  <a:gd name="T83" fmla="*/ 36 h 101"/>
                  <a:gd name="T84" fmla="*/ 46 w 57"/>
                  <a:gd name="T85" fmla="*/ 36 h 101"/>
                  <a:gd name="T86" fmla="*/ 35 w 57"/>
                  <a:gd name="T87" fmla="*/ 33 h 101"/>
                  <a:gd name="T88" fmla="*/ 36 w 57"/>
                  <a:gd name="T89" fmla="*/ 30 h 101"/>
                  <a:gd name="T90" fmla="*/ 36 w 57"/>
                  <a:gd name="T91" fmla="*/ 30 h 101"/>
                  <a:gd name="T92" fmla="*/ 49 w 57"/>
                  <a:gd name="T93" fmla="*/ 32 h 101"/>
                  <a:gd name="T94" fmla="*/ 53 w 57"/>
                  <a:gd name="T95" fmla="*/ 25 h 101"/>
                  <a:gd name="T96" fmla="*/ 53 w 57"/>
                  <a:gd name="T97" fmla="*/ 24 h 101"/>
                  <a:gd name="T98" fmla="*/ 43 w 57"/>
                  <a:gd name="T99" fmla="*/ 19 h 101"/>
                  <a:gd name="T100" fmla="*/ 39 w 57"/>
                  <a:gd name="T101" fmla="*/ 26 h 101"/>
                  <a:gd name="T102" fmla="*/ 57 w 57"/>
                  <a:gd name="T103" fmla="*/ 17 h 101"/>
                  <a:gd name="T104" fmla="*/ 57 w 57"/>
                  <a:gd name="T105" fmla="*/ 17 h 101"/>
                  <a:gd name="T106" fmla="*/ 44 w 57"/>
                  <a:gd name="T107" fmla="*/ 16 h 101"/>
                  <a:gd name="T108" fmla="*/ 47 w 57"/>
                  <a:gd name="T109" fmla="*/ 11 h 101"/>
                  <a:gd name="T110" fmla="*/ 50 w 57"/>
                  <a:gd name="T11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7" h="101">
                    <a:moveTo>
                      <a:pt x="0" y="95"/>
                    </a:moveTo>
                    <a:cubicBezTo>
                      <a:pt x="0" y="96"/>
                      <a:pt x="0" y="97"/>
                      <a:pt x="0" y="99"/>
                    </a:cubicBezTo>
                    <a:cubicBezTo>
                      <a:pt x="0" y="101"/>
                      <a:pt x="1" y="101"/>
                      <a:pt x="2" y="101"/>
                    </a:cubicBezTo>
                    <a:cubicBezTo>
                      <a:pt x="3" y="101"/>
                      <a:pt x="4" y="101"/>
                      <a:pt x="5" y="101"/>
                    </a:cubicBezTo>
                    <a:cubicBezTo>
                      <a:pt x="6" y="100"/>
                      <a:pt x="6" y="99"/>
                      <a:pt x="7" y="99"/>
                    </a:cubicBezTo>
                    <a:cubicBezTo>
                      <a:pt x="8" y="98"/>
                      <a:pt x="8" y="97"/>
                      <a:pt x="9" y="97"/>
                    </a:cubicBezTo>
                    <a:cubicBezTo>
                      <a:pt x="8" y="96"/>
                      <a:pt x="8" y="96"/>
                      <a:pt x="8" y="96"/>
                    </a:cubicBezTo>
                    <a:cubicBezTo>
                      <a:pt x="7" y="98"/>
                      <a:pt x="6" y="99"/>
                      <a:pt x="2" y="101"/>
                    </a:cubicBezTo>
                    <a:cubicBezTo>
                      <a:pt x="1" y="98"/>
                      <a:pt x="1" y="97"/>
                      <a:pt x="1" y="95"/>
                    </a:cubicBezTo>
                    <a:cubicBezTo>
                      <a:pt x="0" y="95"/>
                      <a:pt x="0" y="95"/>
                      <a:pt x="0" y="95"/>
                    </a:cubicBezTo>
                    <a:moveTo>
                      <a:pt x="14" y="87"/>
                    </a:moveTo>
                    <a:cubicBezTo>
                      <a:pt x="13" y="89"/>
                      <a:pt x="11" y="92"/>
                      <a:pt x="10" y="94"/>
                    </a:cubicBezTo>
                    <a:cubicBezTo>
                      <a:pt x="9" y="95"/>
                      <a:pt x="8" y="96"/>
                      <a:pt x="8" y="96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10" y="95"/>
                      <a:pt x="11" y="94"/>
                      <a:pt x="12" y="93"/>
                    </a:cubicBezTo>
                    <a:cubicBezTo>
                      <a:pt x="13" y="91"/>
                      <a:pt x="14" y="89"/>
                      <a:pt x="15" y="87"/>
                    </a:cubicBezTo>
                    <a:cubicBezTo>
                      <a:pt x="15" y="87"/>
                      <a:pt x="15" y="87"/>
                      <a:pt x="14" y="87"/>
                    </a:cubicBezTo>
                    <a:moveTo>
                      <a:pt x="16" y="85"/>
                    </a:moveTo>
                    <a:cubicBezTo>
                      <a:pt x="15" y="85"/>
                      <a:pt x="15" y="86"/>
                      <a:pt x="15" y="87"/>
                    </a:cubicBezTo>
                    <a:cubicBezTo>
                      <a:pt x="15" y="87"/>
                      <a:pt x="15" y="87"/>
                      <a:pt x="15" y="87"/>
                    </a:cubicBezTo>
                    <a:cubicBezTo>
                      <a:pt x="16" y="86"/>
                      <a:pt x="16" y="86"/>
                      <a:pt x="17" y="85"/>
                    </a:cubicBezTo>
                    <a:cubicBezTo>
                      <a:pt x="16" y="85"/>
                      <a:pt x="16" y="85"/>
                      <a:pt x="16" y="85"/>
                    </a:cubicBezTo>
                    <a:cubicBezTo>
                      <a:pt x="16" y="85"/>
                      <a:pt x="16" y="85"/>
                      <a:pt x="16" y="85"/>
                    </a:cubicBezTo>
                    <a:moveTo>
                      <a:pt x="5" y="84"/>
                    </a:moveTo>
                    <a:cubicBezTo>
                      <a:pt x="4" y="87"/>
                      <a:pt x="2" y="90"/>
                      <a:pt x="1" y="94"/>
                    </a:cubicBezTo>
                    <a:cubicBezTo>
                      <a:pt x="1" y="95"/>
                      <a:pt x="0" y="95"/>
                      <a:pt x="0" y="95"/>
                    </a:cubicBezTo>
                    <a:cubicBezTo>
                      <a:pt x="1" y="95"/>
                      <a:pt x="1" y="95"/>
                      <a:pt x="1" y="95"/>
                    </a:cubicBezTo>
                    <a:cubicBezTo>
                      <a:pt x="1" y="93"/>
                      <a:pt x="3" y="93"/>
                      <a:pt x="3" y="91"/>
                    </a:cubicBezTo>
                    <a:cubicBezTo>
                      <a:pt x="4" y="89"/>
                      <a:pt x="5" y="86"/>
                      <a:pt x="6" y="84"/>
                    </a:cubicBezTo>
                    <a:cubicBezTo>
                      <a:pt x="6" y="84"/>
                      <a:pt x="6" y="84"/>
                      <a:pt x="5" y="84"/>
                    </a:cubicBezTo>
                    <a:moveTo>
                      <a:pt x="8" y="80"/>
                    </a:moveTo>
                    <a:cubicBezTo>
                      <a:pt x="7" y="80"/>
                      <a:pt x="7" y="81"/>
                      <a:pt x="7" y="82"/>
                    </a:cubicBezTo>
                    <a:cubicBezTo>
                      <a:pt x="6" y="83"/>
                      <a:pt x="6" y="83"/>
                      <a:pt x="6" y="84"/>
                    </a:cubicBezTo>
                    <a:cubicBezTo>
                      <a:pt x="6" y="84"/>
                      <a:pt x="6" y="84"/>
                      <a:pt x="6" y="84"/>
                    </a:cubicBezTo>
                    <a:cubicBezTo>
                      <a:pt x="7" y="83"/>
                      <a:pt x="8" y="81"/>
                      <a:pt x="8" y="80"/>
                    </a:cubicBezTo>
                    <a:cubicBezTo>
                      <a:pt x="8" y="80"/>
                      <a:pt x="8" y="80"/>
                      <a:pt x="8" y="80"/>
                    </a:cubicBezTo>
                    <a:moveTo>
                      <a:pt x="22" y="76"/>
                    </a:moveTo>
                    <a:cubicBezTo>
                      <a:pt x="21" y="77"/>
                      <a:pt x="20" y="78"/>
                      <a:pt x="19" y="80"/>
                    </a:cubicBezTo>
                    <a:cubicBezTo>
                      <a:pt x="18" y="82"/>
                      <a:pt x="17" y="83"/>
                      <a:pt x="16" y="85"/>
                    </a:cubicBezTo>
                    <a:cubicBezTo>
                      <a:pt x="17" y="85"/>
                      <a:pt x="17" y="85"/>
                      <a:pt x="17" y="85"/>
                    </a:cubicBezTo>
                    <a:cubicBezTo>
                      <a:pt x="19" y="82"/>
                      <a:pt x="21" y="79"/>
                      <a:pt x="23" y="76"/>
                    </a:cubicBezTo>
                    <a:cubicBezTo>
                      <a:pt x="22" y="76"/>
                      <a:pt x="22" y="76"/>
                      <a:pt x="22" y="76"/>
                    </a:cubicBezTo>
                    <a:moveTo>
                      <a:pt x="23" y="73"/>
                    </a:moveTo>
                    <a:cubicBezTo>
                      <a:pt x="23" y="74"/>
                      <a:pt x="23" y="74"/>
                      <a:pt x="22" y="75"/>
                    </a:cubicBezTo>
                    <a:cubicBezTo>
                      <a:pt x="22" y="75"/>
                      <a:pt x="23" y="75"/>
                      <a:pt x="23" y="75"/>
                    </a:cubicBezTo>
                    <a:cubicBezTo>
                      <a:pt x="23" y="75"/>
                      <a:pt x="24" y="74"/>
                      <a:pt x="24" y="73"/>
                    </a:cubicBezTo>
                    <a:cubicBezTo>
                      <a:pt x="23" y="73"/>
                      <a:pt x="23" y="73"/>
                      <a:pt x="23" y="73"/>
                    </a:cubicBezTo>
                    <a:moveTo>
                      <a:pt x="12" y="71"/>
                    </a:moveTo>
                    <a:cubicBezTo>
                      <a:pt x="11" y="74"/>
                      <a:pt x="9" y="77"/>
                      <a:pt x="8" y="80"/>
                    </a:cubicBezTo>
                    <a:cubicBezTo>
                      <a:pt x="9" y="80"/>
                      <a:pt x="9" y="80"/>
                      <a:pt x="9" y="80"/>
                    </a:cubicBezTo>
                    <a:cubicBezTo>
                      <a:pt x="10" y="77"/>
                      <a:pt x="11" y="74"/>
                      <a:pt x="13" y="72"/>
                    </a:cubicBezTo>
                    <a:cubicBezTo>
                      <a:pt x="12" y="71"/>
                      <a:pt x="12" y="71"/>
                      <a:pt x="12" y="71"/>
                    </a:cubicBezTo>
                    <a:moveTo>
                      <a:pt x="15" y="67"/>
                    </a:moveTo>
                    <a:cubicBezTo>
                      <a:pt x="14" y="69"/>
                      <a:pt x="13" y="70"/>
                      <a:pt x="13" y="71"/>
                    </a:cubicBezTo>
                    <a:cubicBezTo>
                      <a:pt x="13" y="71"/>
                      <a:pt x="13" y="71"/>
                      <a:pt x="13" y="71"/>
                    </a:cubicBezTo>
                    <a:cubicBezTo>
                      <a:pt x="14" y="70"/>
                      <a:pt x="15" y="69"/>
                      <a:pt x="15" y="68"/>
                    </a:cubicBezTo>
                    <a:cubicBezTo>
                      <a:pt x="15" y="67"/>
                      <a:pt x="15" y="67"/>
                      <a:pt x="15" y="67"/>
                    </a:cubicBezTo>
                    <a:moveTo>
                      <a:pt x="29" y="64"/>
                    </a:moveTo>
                    <a:cubicBezTo>
                      <a:pt x="27" y="67"/>
                      <a:pt x="25" y="70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6" y="70"/>
                      <a:pt x="28" y="67"/>
                      <a:pt x="30" y="64"/>
                    </a:cubicBezTo>
                    <a:cubicBezTo>
                      <a:pt x="29" y="64"/>
                      <a:pt x="29" y="64"/>
                      <a:pt x="29" y="64"/>
                    </a:cubicBezTo>
                    <a:moveTo>
                      <a:pt x="19" y="59"/>
                    </a:moveTo>
                    <a:cubicBezTo>
                      <a:pt x="18" y="62"/>
                      <a:pt x="16" y="64"/>
                      <a:pt x="15" y="67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16" y="66"/>
                      <a:pt x="17" y="65"/>
                      <a:pt x="17" y="64"/>
                    </a:cubicBezTo>
                    <a:cubicBezTo>
                      <a:pt x="18" y="62"/>
                      <a:pt x="19" y="61"/>
                      <a:pt x="20" y="60"/>
                    </a:cubicBezTo>
                    <a:cubicBezTo>
                      <a:pt x="19" y="60"/>
                      <a:pt x="19" y="59"/>
                      <a:pt x="19" y="59"/>
                    </a:cubicBezTo>
                    <a:moveTo>
                      <a:pt x="32" y="59"/>
                    </a:moveTo>
                    <a:cubicBezTo>
                      <a:pt x="31" y="60"/>
                      <a:pt x="30" y="62"/>
                      <a:pt x="29" y="63"/>
                    </a:cubicBezTo>
                    <a:cubicBezTo>
                      <a:pt x="30" y="63"/>
                      <a:pt x="30" y="63"/>
                      <a:pt x="30" y="64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2" y="59"/>
                      <a:pt x="32" y="59"/>
                      <a:pt x="32" y="59"/>
                    </a:cubicBezTo>
                    <a:moveTo>
                      <a:pt x="35" y="55"/>
                    </a:moveTo>
                    <a:cubicBezTo>
                      <a:pt x="34" y="56"/>
                      <a:pt x="33" y="57"/>
                      <a:pt x="32" y="58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5"/>
                      <a:pt x="35" y="55"/>
                      <a:pt x="35" y="55"/>
                    </a:cubicBezTo>
                    <a:moveTo>
                      <a:pt x="22" y="53"/>
                    </a:moveTo>
                    <a:cubicBezTo>
                      <a:pt x="21" y="55"/>
                      <a:pt x="21" y="57"/>
                      <a:pt x="20" y="58"/>
                    </a:cubicBezTo>
                    <a:cubicBezTo>
                      <a:pt x="20" y="59"/>
                      <a:pt x="20" y="59"/>
                      <a:pt x="20" y="59"/>
                    </a:cubicBezTo>
                    <a:cubicBezTo>
                      <a:pt x="21" y="57"/>
                      <a:pt x="22" y="55"/>
                      <a:pt x="23" y="54"/>
                    </a:cubicBezTo>
                    <a:cubicBezTo>
                      <a:pt x="23" y="54"/>
                      <a:pt x="23" y="53"/>
                      <a:pt x="22" y="53"/>
                    </a:cubicBezTo>
                    <a:moveTo>
                      <a:pt x="38" y="50"/>
                    </a:moveTo>
                    <a:cubicBezTo>
                      <a:pt x="37" y="51"/>
                      <a:pt x="37" y="52"/>
                      <a:pt x="36" y="53"/>
                    </a:cubicBezTo>
                    <a:cubicBezTo>
                      <a:pt x="36" y="53"/>
                      <a:pt x="36" y="53"/>
                      <a:pt x="36" y="53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0"/>
                    </a:cubicBezTo>
                    <a:moveTo>
                      <a:pt x="25" y="49"/>
                    </a:move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50"/>
                      <a:pt x="23" y="52"/>
                      <a:pt x="23" y="53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4" y="52"/>
                      <a:pt x="25" y="51"/>
                      <a:pt x="25" y="50"/>
                    </a:cubicBezTo>
                    <a:cubicBezTo>
                      <a:pt x="25" y="50"/>
                      <a:pt x="25" y="49"/>
                      <a:pt x="25" y="49"/>
                    </a:cubicBezTo>
                    <a:moveTo>
                      <a:pt x="41" y="45"/>
                    </a:moveTo>
                    <a:cubicBezTo>
                      <a:pt x="40" y="46"/>
                      <a:pt x="39" y="47"/>
                      <a:pt x="39" y="49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1" y="45"/>
                      <a:pt x="41" y="45"/>
                      <a:pt x="41" y="45"/>
                    </a:cubicBezTo>
                    <a:moveTo>
                      <a:pt x="28" y="44"/>
                    </a:moveTo>
                    <a:cubicBezTo>
                      <a:pt x="27" y="45"/>
                      <a:pt x="27" y="46"/>
                      <a:pt x="26" y="48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7" y="47"/>
                      <a:pt x="28" y="45"/>
                      <a:pt x="28" y="44"/>
                    </a:cubicBezTo>
                    <a:cubicBezTo>
                      <a:pt x="28" y="44"/>
                      <a:pt x="28" y="44"/>
                      <a:pt x="28" y="44"/>
                    </a:cubicBezTo>
                    <a:moveTo>
                      <a:pt x="43" y="42"/>
                    </a:move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moveTo>
                      <a:pt x="31" y="39"/>
                    </a:moveTo>
                    <a:cubicBezTo>
                      <a:pt x="30" y="40"/>
                      <a:pt x="29" y="41"/>
                      <a:pt x="29" y="42"/>
                    </a:cubicBezTo>
                    <a:cubicBezTo>
                      <a:pt x="29" y="43"/>
                      <a:pt x="29" y="43"/>
                      <a:pt x="29" y="43"/>
                    </a:cubicBezTo>
                    <a:cubicBezTo>
                      <a:pt x="30" y="42"/>
                      <a:pt x="30" y="41"/>
                      <a:pt x="31" y="39"/>
                    </a:cubicBezTo>
                    <a:cubicBezTo>
                      <a:pt x="31" y="39"/>
                      <a:pt x="31" y="39"/>
                      <a:pt x="31" y="39"/>
                    </a:cubicBezTo>
                    <a:moveTo>
                      <a:pt x="46" y="37"/>
                    </a:moveTo>
                    <a:cubicBezTo>
                      <a:pt x="45" y="38"/>
                      <a:pt x="45" y="38"/>
                      <a:pt x="45" y="39"/>
                    </a:cubicBezTo>
                    <a:cubicBezTo>
                      <a:pt x="45" y="39"/>
                      <a:pt x="45" y="39"/>
                      <a:pt x="45" y="39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6" y="37"/>
                      <a:pt x="46" y="37"/>
                    </a:cubicBezTo>
                    <a:moveTo>
                      <a:pt x="33" y="36"/>
                    </a:moveTo>
                    <a:cubicBezTo>
                      <a:pt x="33" y="36"/>
                      <a:pt x="32" y="36"/>
                      <a:pt x="32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3" y="36"/>
                      <a:pt x="33" y="36"/>
                    </a:cubicBezTo>
                    <a:moveTo>
                      <a:pt x="46" y="36"/>
                    </a:moveTo>
                    <a:cubicBezTo>
                      <a:pt x="46" y="36"/>
                      <a:pt x="46" y="36"/>
                      <a:pt x="46" y="36"/>
                    </a:cubicBezTo>
                    <a:cubicBezTo>
                      <a:pt x="46" y="36"/>
                      <a:pt x="46" y="36"/>
                      <a:pt x="46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6"/>
                      <a:pt x="46" y="36"/>
                      <a:pt x="46" y="36"/>
                    </a:cubicBezTo>
                    <a:moveTo>
                      <a:pt x="35" y="31"/>
                    </a:moveTo>
                    <a:cubicBezTo>
                      <a:pt x="35" y="32"/>
                      <a:pt x="35" y="32"/>
                      <a:pt x="35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2"/>
                      <a:pt x="35" y="32"/>
                      <a:pt x="36" y="32"/>
                    </a:cubicBezTo>
                    <a:cubicBezTo>
                      <a:pt x="35" y="31"/>
                      <a:pt x="35" y="31"/>
                      <a:pt x="35" y="31"/>
                    </a:cubicBezTo>
                    <a:moveTo>
                      <a:pt x="36" y="30"/>
                    </a:moveTo>
                    <a:cubicBezTo>
                      <a:pt x="36" y="30"/>
                      <a:pt x="36" y="31"/>
                      <a:pt x="36" y="31"/>
                    </a:cubicBezTo>
                    <a:cubicBezTo>
                      <a:pt x="36" y="31"/>
                      <a:pt x="36" y="31"/>
                      <a:pt x="36" y="31"/>
                    </a:cubicBezTo>
                    <a:cubicBezTo>
                      <a:pt x="36" y="31"/>
                      <a:pt x="36" y="31"/>
                      <a:pt x="36" y="30"/>
                    </a:cubicBezTo>
                    <a:cubicBezTo>
                      <a:pt x="36" y="30"/>
                      <a:pt x="36" y="30"/>
                      <a:pt x="36" y="30"/>
                    </a:cubicBezTo>
                    <a:moveTo>
                      <a:pt x="53" y="25"/>
                    </a:moveTo>
                    <a:cubicBezTo>
                      <a:pt x="51" y="28"/>
                      <a:pt x="50" y="30"/>
                      <a:pt x="49" y="32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4"/>
                    </a:move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moveTo>
                      <a:pt x="43" y="19"/>
                    </a:moveTo>
                    <a:cubicBezTo>
                      <a:pt x="43" y="19"/>
                      <a:pt x="42" y="19"/>
                      <a:pt x="42" y="19"/>
                    </a:cubicBezTo>
                    <a:cubicBezTo>
                      <a:pt x="41" y="21"/>
                      <a:pt x="40" y="23"/>
                      <a:pt x="38" y="26"/>
                    </a:cubicBezTo>
                    <a:cubicBezTo>
                      <a:pt x="39" y="26"/>
                      <a:pt x="39" y="26"/>
                      <a:pt x="39" y="26"/>
                    </a:cubicBezTo>
                    <a:cubicBezTo>
                      <a:pt x="40" y="24"/>
                      <a:pt x="41" y="21"/>
                      <a:pt x="43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57" y="17"/>
                    </a:moveTo>
                    <a:cubicBezTo>
                      <a:pt x="56" y="19"/>
                      <a:pt x="56" y="20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7" y="17"/>
                      <a:pt x="57" y="17"/>
                      <a:pt x="57" y="17"/>
                    </a:cubicBezTo>
                    <a:cubicBezTo>
                      <a:pt x="57" y="17"/>
                      <a:pt x="57" y="17"/>
                      <a:pt x="57" y="17"/>
                    </a:cubicBezTo>
                    <a:moveTo>
                      <a:pt x="47" y="11"/>
                    </a:moveTo>
                    <a:cubicBezTo>
                      <a:pt x="46" y="13"/>
                      <a:pt x="45" y="14"/>
                      <a:pt x="44" y="16"/>
                    </a:cubicBezTo>
                    <a:cubicBezTo>
                      <a:pt x="44" y="16"/>
                      <a:pt x="44" y="16"/>
                      <a:pt x="45" y="16"/>
                    </a:cubicBezTo>
                    <a:cubicBezTo>
                      <a:pt x="45" y="14"/>
                      <a:pt x="46" y="13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moveTo>
                      <a:pt x="54" y="0"/>
                    </a:moveTo>
                    <a:cubicBezTo>
                      <a:pt x="53" y="2"/>
                      <a:pt x="51" y="5"/>
                      <a:pt x="50" y="7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51" y="4"/>
                      <a:pt x="53" y="2"/>
                      <a:pt x="5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0" name="Freeform 9539"/>
              <p:cNvSpPr>
                <a:spLocks noEditPoints="1"/>
              </p:cNvSpPr>
              <p:nvPr/>
            </p:nvSpPr>
            <p:spPr bwMode="auto">
              <a:xfrm>
                <a:off x="-739" y="3710"/>
                <a:ext cx="139" cy="212"/>
              </a:xfrm>
              <a:custGeom>
                <a:avLst/>
                <a:gdLst>
                  <a:gd name="T0" fmla="*/ 9 w 59"/>
                  <a:gd name="T1" fmla="*/ 90 h 90"/>
                  <a:gd name="T2" fmla="*/ 0 w 59"/>
                  <a:gd name="T3" fmla="*/ 88 h 90"/>
                  <a:gd name="T4" fmla="*/ 1 w 59"/>
                  <a:gd name="T5" fmla="*/ 88 h 90"/>
                  <a:gd name="T6" fmla="*/ 14 w 59"/>
                  <a:gd name="T7" fmla="*/ 80 h 90"/>
                  <a:gd name="T8" fmla="*/ 15 w 59"/>
                  <a:gd name="T9" fmla="*/ 80 h 90"/>
                  <a:gd name="T10" fmla="*/ 16 w 59"/>
                  <a:gd name="T11" fmla="*/ 78 h 90"/>
                  <a:gd name="T12" fmla="*/ 16 w 59"/>
                  <a:gd name="T13" fmla="*/ 78 h 90"/>
                  <a:gd name="T14" fmla="*/ 6 w 59"/>
                  <a:gd name="T15" fmla="*/ 77 h 90"/>
                  <a:gd name="T16" fmla="*/ 8 w 59"/>
                  <a:gd name="T17" fmla="*/ 73 h 90"/>
                  <a:gd name="T18" fmla="*/ 9 w 59"/>
                  <a:gd name="T19" fmla="*/ 73 h 90"/>
                  <a:gd name="T20" fmla="*/ 22 w 59"/>
                  <a:gd name="T21" fmla="*/ 69 h 90"/>
                  <a:gd name="T22" fmla="*/ 22 w 59"/>
                  <a:gd name="T23" fmla="*/ 68 h 90"/>
                  <a:gd name="T24" fmla="*/ 24 w 59"/>
                  <a:gd name="T25" fmla="*/ 66 h 90"/>
                  <a:gd name="T26" fmla="*/ 13 w 59"/>
                  <a:gd name="T27" fmla="*/ 64 h 90"/>
                  <a:gd name="T28" fmla="*/ 13 w 59"/>
                  <a:gd name="T29" fmla="*/ 64 h 90"/>
                  <a:gd name="T30" fmla="*/ 15 w 59"/>
                  <a:gd name="T31" fmla="*/ 60 h 90"/>
                  <a:gd name="T32" fmla="*/ 15 w 59"/>
                  <a:gd name="T33" fmla="*/ 60 h 90"/>
                  <a:gd name="T34" fmla="*/ 30 w 59"/>
                  <a:gd name="T35" fmla="*/ 57 h 90"/>
                  <a:gd name="T36" fmla="*/ 29 w 59"/>
                  <a:gd name="T37" fmla="*/ 56 h 90"/>
                  <a:gd name="T38" fmla="*/ 20 w 59"/>
                  <a:gd name="T39" fmla="*/ 53 h 90"/>
                  <a:gd name="T40" fmla="*/ 32 w 59"/>
                  <a:gd name="T41" fmla="*/ 51 h 90"/>
                  <a:gd name="T42" fmla="*/ 33 w 59"/>
                  <a:gd name="T43" fmla="*/ 52 h 90"/>
                  <a:gd name="T44" fmla="*/ 35 w 59"/>
                  <a:gd name="T45" fmla="*/ 48 h 90"/>
                  <a:gd name="T46" fmla="*/ 36 w 59"/>
                  <a:gd name="T47" fmla="*/ 46 h 90"/>
                  <a:gd name="T48" fmla="*/ 23 w 59"/>
                  <a:gd name="T49" fmla="*/ 47 h 90"/>
                  <a:gd name="T50" fmla="*/ 39 w 59"/>
                  <a:gd name="T51" fmla="*/ 42 h 90"/>
                  <a:gd name="T52" fmla="*/ 39 w 59"/>
                  <a:gd name="T53" fmla="*/ 42 h 90"/>
                  <a:gd name="T54" fmla="*/ 25 w 59"/>
                  <a:gd name="T55" fmla="*/ 42 h 90"/>
                  <a:gd name="T56" fmla="*/ 26 w 59"/>
                  <a:gd name="T57" fmla="*/ 41 h 90"/>
                  <a:gd name="T58" fmla="*/ 28 w 59"/>
                  <a:gd name="T59" fmla="*/ 37 h 90"/>
                  <a:gd name="T60" fmla="*/ 43 w 59"/>
                  <a:gd name="T61" fmla="*/ 35 h 90"/>
                  <a:gd name="T62" fmla="*/ 43 w 59"/>
                  <a:gd name="T63" fmla="*/ 35 h 90"/>
                  <a:gd name="T64" fmla="*/ 43 w 59"/>
                  <a:gd name="T65" fmla="*/ 35 h 90"/>
                  <a:gd name="T66" fmla="*/ 45 w 59"/>
                  <a:gd name="T67" fmla="*/ 32 h 90"/>
                  <a:gd name="T68" fmla="*/ 31 w 59"/>
                  <a:gd name="T69" fmla="*/ 32 h 90"/>
                  <a:gd name="T70" fmla="*/ 46 w 59"/>
                  <a:gd name="T71" fmla="*/ 29 h 90"/>
                  <a:gd name="T72" fmla="*/ 46 w 59"/>
                  <a:gd name="T73" fmla="*/ 29 h 90"/>
                  <a:gd name="T74" fmla="*/ 33 w 59"/>
                  <a:gd name="T75" fmla="*/ 29 h 90"/>
                  <a:gd name="T76" fmla="*/ 35 w 59"/>
                  <a:gd name="T77" fmla="*/ 25 h 90"/>
                  <a:gd name="T78" fmla="*/ 47 w 59"/>
                  <a:gd name="T79" fmla="*/ 29 h 90"/>
                  <a:gd name="T80" fmla="*/ 36 w 59"/>
                  <a:gd name="T81" fmla="*/ 24 h 90"/>
                  <a:gd name="T82" fmla="*/ 36 w 59"/>
                  <a:gd name="T83" fmla="*/ 24 h 90"/>
                  <a:gd name="T84" fmla="*/ 36 w 59"/>
                  <a:gd name="T85" fmla="*/ 23 h 90"/>
                  <a:gd name="T86" fmla="*/ 38 w 59"/>
                  <a:gd name="T87" fmla="*/ 19 h 90"/>
                  <a:gd name="T88" fmla="*/ 53 w 59"/>
                  <a:gd name="T89" fmla="*/ 18 h 90"/>
                  <a:gd name="T90" fmla="*/ 55 w 59"/>
                  <a:gd name="T91" fmla="*/ 15 h 90"/>
                  <a:gd name="T92" fmla="*/ 55 w 59"/>
                  <a:gd name="T93" fmla="*/ 15 h 90"/>
                  <a:gd name="T94" fmla="*/ 43 w 59"/>
                  <a:gd name="T95" fmla="*/ 12 h 90"/>
                  <a:gd name="T96" fmla="*/ 44 w 59"/>
                  <a:gd name="T97" fmla="*/ 9 h 90"/>
                  <a:gd name="T98" fmla="*/ 57 w 59"/>
                  <a:gd name="T99" fmla="*/ 10 h 90"/>
                  <a:gd name="T100" fmla="*/ 47 w 59"/>
                  <a:gd name="T101" fmla="*/ 4 h 90"/>
                  <a:gd name="T102" fmla="*/ 50 w 59"/>
                  <a:gd name="T103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9" h="90">
                    <a:moveTo>
                      <a:pt x="8" y="89"/>
                    </a:moveTo>
                    <a:cubicBezTo>
                      <a:pt x="8" y="89"/>
                      <a:pt x="8" y="89"/>
                      <a:pt x="8" y="89"/>
                    </a:cubicBezTo>
                    <a:cubicBezTo>
                      <a:pt x="9" y="90"/>
                      <a:pt x="9" y="90"/>
                      <a:pt x="9" y="90"/>
                    </a:cubicBezTo>
                    <a:cubicBezTo>
                      <a:pt x="9" y="90"/>
                      <a:pt x="9" y="90"/>
                      <a:pt x="9" y="90"/>
                    </a:cubicBezTo>
                    <a:cubicBezTo>
                      <a:pt x="8" y="89"/>
                      <a:pt x="8" y="89"/>
                      <a:pt x="8" y="89"/>
                    </a:cubicBezTo>
                    <a:moveTo>
                      <a:pt x="0" y="88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0" y="88"/>
                      <a:pt x="0" y="88"/>
                      <a:pt x="0" y="88"/>
                    </a:cubicBezTo>
                    <a:moveTo>
                      <a:pt x="15" y="80"/>
                    </a:moveTo>
                    <a:cubicBezTo>
                      <a:pt x="15" y="80"/>
                      <a:pt x="14" y="80"/>
                      <a:pt x="14" y="80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15" y="80"/>
                      <a:pt x="15" y="80"/>
                      <a:pt x="15" y="80"/>
                    </a:cubicBezTo>
                    <a:moveTo>
                      <a:pt x="16" y="78"/>
                    </a:move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6" y="78"/>
                      <a:pt x="16" y="78"/>
                      <a:pt x="16" y="78"/>
                    </a:cubicBezTo>
                    <a:moveTo>
                      <a:pt x="6" y="77"/>
                    </a:moveTo>
                    <a:cubicBezTo>
                      <a:pt x="6" y="77"/>
                      <a:pt x="5" y="77"/>
                      <a:pt x="5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6" y="77"/>
                      <a:pt x="6" y="77"/>
                      <a:pt x="6" y="77"/>
                    </a:cubicBezTo>
                    <a:moveTo>
                      <a:pt x="8" y="73"/>
                    </a:moveTo>
                    <a:cubicBezTo>
                      <a:pt x="8" y="73"/>
                      <a:pt x="8" y="73"/>
                      <a:pt x="8" y="73"/>
                    </a:cubicBezTo>
                    <a:cubicBezTo>
                      <a:pt x="8" y="73"/>
                      <a:pt x="8" y="73"/>
                      <a:pt x="8" y="73"/>
                    </a:cubicBezTo>
                    <a:cubicBezTo>
                      <a:pt x="8" y="73"/>
                      <a:pt x="9" y="73"/>
                      <a:pt x="9" y="73"/>
                    </a:cubicBezTo>
                    <a:cubicBezTo>
                      <a:pt x="8" y="73"/>
                      <a:pt x="8" y="73"/>
                      <a:pt x="8" y="73"/>
                    </a:cubicBezTo>
                    <a:moveTo>
                      <a:pt x="22" y="68"/>
                    </a:moveTo>
                    <a:cubicBezTo>
                      <a:pt x="22" y="68"/>
                      <a:pt x="22" y="68"/>
                      <a:pt x="22" y="69"/>
                    </a:cubicBezTo>
                    <a:cubicBezTo>
                      <a:pt x="23" y="69"/>
                      <a:pt x="23" y="69"/>
                      <a:pt x="23" y="69"/>
                    </a:cubicBezTo>
                    <a:cubicBezTo>
                      <a:pt x="23" y="69"/>
                      <a:pt x="23" y="69"/>
                      <a:pt x="23" y="68"/>
                    </a:cubicBezTo>
                    <a:cubicBezTo>
                      <a:pt x="23" y="68"/>
                      <a:pt x="22" y="68"/>
                      <a:pt x="22" y="68"/>
                    </a:cubicBezTo>
                    <a:moveTo>
                      <a:pt x="24" y="66"/>
                    </a:moveTo>
                    <a:cubicBezTo>
                      <a:pt x="24" y="66"/>
                      <a:pt x="24" y="66"/>
                      <a:pt x="23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66"/>
                      <a:pt x="24" y="66"/>
                      <a:pt x="24" y="66"/>
                    </a:cubicBezTo>
                    <a:moveTo>
                      <a:pt x="13" y="64"/>
                    </a:moveTo>
                    <a:cubicBezTo>
                      <a:pt x="12" y="64"/>
                      <a:pt x="12" y="64"/>
                      <a:pt x="12" y="64"/>
                    </a:cubicBezTo>
                    <a:cubicBezTo>
                      <a:pt x="13" y="65"/>
                      <a:pt x="13" y="65"/>
                      <a:pt x="13" y="65"/>
                    </a:cubicBezTo>
                    <a:cubicBezTo>
                      <a:pt x="13" y="65"/>
                      <a:pt x="13" y="64"/>
                      <a:pt x="13" y="64"/>
                    </a:cubicBezTo>
                    <a:cubicBezTo>
                      <a:pt x="13" y="64"/>
                      <a:pt x="13" y="64"/>
                      <a:pt x="13" y="64"/>
                    </a:cubicBezTo>
                    <a:moveTo>
                      <a:pt x="15" y="60"/>
                    </a:move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5" y="61"/>
                      <a:pt x="15" y="60"/>
                      <a:pt x="15" y="60"/>
                    </a:cubicBezTo>
                    <a:cubicBezTo>
                      <a:pt x="15" y="60"/>
                      <a:pt x="15" y="60"/>
                      <a:pt x="15" y="60"/>
                    </a:cubicBezTo>
                    <a:moveTo>
                      <a:pt x="29" y="56"/>
                    </a:moveTo>
                    <a:cubicBezTo>
                      <a:pt x="29" y="57"/>
                      <a:pt x="29" y="57"/>
                      <a:pt x="29" y="57"/>
                    </a:cubicBezTo>
                    <a:cubicBezTo>
                      <a:pt x="29" y="57"/>
                      <a:pt x="29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6"/>
                      <a:pt x="30" y="56"/>
                      <a:pt x="29" y="56"/>
                    </a:cubicBezTo>
                    <a:moveTo>
                      <a:pt x="20" y="51"/>
                    </a:move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3"/>
                      <a:pt x="20" y="53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1"/>
                      <a:pt x="20" y="51"/>
                      <a:pt x="20" y="51"/>
                    </a:cubicBezTo>
                    <a:moveTo>
                      <a:pt x="32" y="51"/>
                    </a:moveTo>
                    <a:cubicBezTo>
                      <a:pt x="32" y="52"/>
                      <a:pt x="32" y="52"/>
                      <a:pt x="32" y="52"/>
                    </a:cubicBezTo>
                    <a:cubicBezTo>
                      <a:pt x="32" y="52"/>
                      <a:pt x="32" y="52"/>
                      <a:pt x="33" y="52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33" y="52"/>
                      <a:pt x="33" y="52"/>
                      <a:pt x="32" y="51"/>
                    </a:cubicBezTo>
                    <a:moveTo>
                      <a:pt x="36" y="46"/>
                    </a:moveTo>
                    <a:cubicBezTo>
                      <a:pt x="36" y="46"/>
                      <a:pt x="35" y="47"/>
                      <a:pt x="35" y="48"/>
                    </a:cubicBezTo>
                    <a:cubicBezTo>
                      <a:pt x="35" y="48"/>
                      <a:pt x="35" y="48"/>
                      <a:pt x="35" y="48"/>
                    </a:cubicBezTo>
                    <a:cubicBezTo>
                      <a:pt x="36" y="46"/>
                      <a:pt x="36" y="46"/>
                      <a:pt x="36" y="46"/>
                    </a:cubicBezTo>
                    <a:cubicBezTo>
                      <a:pt x="36" y="46"/>
                      <a:pt x="36" y="46"/>
                      <a:pt x="36" y="46"/>
                    </a:cubicBezTo>
                    <a:moveTo>
                      <a:pt x="23" y="46"/>
                    </a:moveTo>
                    <a:cubicBezTo>
                      <a:pt x="23" y="46"/>
                      <a:pt x="23" y="46"/>
                      <a:pt x="22" y="46"/>
                    </a:cubicBezTo>
                    <a:cubicBezTo>
                      <a:pt x="23" y="46"/>
                      <a:pt x="23" y="47"/>
                      <a:pt x="23" y="47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23" y="46"/>
                      <a:pt x="23" y="46"/>
                      <a:pt x="23" y="46"/>
                    </a:cubicBezTo>
                    <a:moveTo>
                      <a:pt x="39" y="42"/>
                    </a:moveTo>
                    <a:cubicBezTo>
                      <a:pt x="38" y="42"/>
                      <a:pt x="38" y="42"/>
                      <a:pt x="38" y="43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moveTo>
                      <a:pt x="26" y="41"/>
                    </a:moveTo>
                    <a:cubicBezTo>
                      <a:pt x="25" y="41"/>
                      <a:pt x="25" y="42"/>
                      <a:pt x="25" y="42"/>
                    </a:cubicBezTo>
                    <a:cubicBezTo>
                      <a:pt x="25" y="42"/>
                      <a:pt x="25" y="43"/>
                      <a:pt x="25" y="43"/>
                    </a:cubicBezTo>
                    <a:cubicBezTo>
                      <a:pt x="26" y="42"/>
                      <a:pt x="26" y="41"/>
                      <a:pt x="26" y="41"/>
                    </a:cubicBezTo>
                    <a:cubicBezTo>
                      <a:pt x="26" y="41"/>
                      <a:pt x="26" y="41"/>
                      <a:pt x="26" y="41"/>
                    </a:cubicBezTo>
                    <a:moveTo>
                      <a:pt x="29" y="35"/>
                    </a:moveTo>
                    <a:cubicBezTo>
                      <a:pt x="28" y="36"/>
                      <a:pt x="28" y="36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9" y="36"/>
                      <a:pt x="29" y="36"/>
                    </a:cubicBezTo>
                    <a:cubicBezTo>
                      <a:pt x="29" y="35"/>
                      <a:pt x="29" y="35"/>
                      <a:pt x="29" y="35"/>
                    </a:cubicBezTo>
                    <a:moveTo>
                      <a:pt x="43" y="35"/>
                    </a:moveTo>
                    <a:cubicBezTo>
                      <a:pt x="42" y="36"/>
                      <a:pt x="41" y="37"/>
                      <a:pt x="41" y="38"/>
                    </a:cubicBezTo>
                    <a:cubicBezTo>
                      <a:pt x="41" y="38"/>
                      <a:pt x="41" y="38"/>
                      <a:pt x="41" y="38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3" y="35"/>
                      <a:pt x="43" y="35"/>
                    </a:cubicBezTo>
                    <a:moveTo>
                      <a:pt x="45" y="32"/>
                    </a:moveTo>
                    <a:cubicBezTo>
                      <a:pt x="44" y="33"/>
                      <a:pt x="43" y="34"/>
                      <a:pt x="43" y="35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2"/>
                      <a:pt x="45" y="32"/>
                    </a:cubicBezTo>
                    <a:moveTo>
                      <a:pt x="32" y="29"/>
                    </a:moveTo>
                    <a:cubicBezTo>
                      <a:pt x="32" y="30"/>
                      <a:pt x="31" y="31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1"/>
                      <a:pt x="32" y="30"/>
                      <a:pt x="33" y="29"/>
                    </a:cubicBezTo>
                    <a:cubicBezTo>
                      <a:pt x="33" y="29"/>
                      <a:pt x="33" y="29"/>
                      <a:pt x="32" y="29"/>
                    </a:cubicBezTo>
                    <a:moveTo>
                      <a:pt x="46" y="29"/>
                    </a:move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moveTo>
                      <a:pt x="35" y="25"/>
                    </a:moveTo>
                    <a:cubicBezTo>
                      <a:pt x="34" y="26"/>
                      <a:pt x="33" y="28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4" y="28"/>
                      <a:pt x="34" y="27"/>
                      <a:pt x="35" y="26"/>
                    </a:cubicBezTo>
                    <a:cubicBezTo>
                      <a:pt x="35" y="26"/>
                      <a:pt x="35" y="26"/>
                      <a:pt x="35" y="25"/>
                    </a:cubicBezTo>
                    <a:moveTo>
                      <a:pt x="49" y="25"/>
                    </a:moveTo>
                    <a:cubicBezTo>
                      <a:pt x="48" y="26"/>
                      <a:pt x="47" y="27"/>
                      <a:pt x="46" y="29"/>
                    </a:cubicBezTo>
                    <a:cubicBezTo>
                      <a:pt x="46" y="29"/>
                      <a:pt x="47" y="29"/>
                      <a:pt x="47" y="29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49" y="25"/>
                      <a:pt x="49" y="25"/>
                      <a:pt x="49" y="25"/>
                    </a:cubicBezTo>
                    <a:moveTo>
                      <a:pt x="36" y="24"/>
                    </a:moveTo>
                    <a:cubicBezTo>
                      <a:pt x="35" y="24"/>
                      <a:pt x="35" y="24"/>
                      <a:pt x="35" y="24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4"/>
                      <a:pt x="36" y="24"/>
                      <a:pt x="36" y="24"/>
                    </a:cubicBezTo>
                    <a:moveTo>
                      <a:pt x="38" y="19"/>
                    </a:moveTo>
                    <a:cubicBezTo>
                      <a:pt x="38" y="20"/>
                      <a:pt x="37" y="22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7" y="22"/>
                      <a:pt x="38" y="20"/>
                      <a:pt x="39" y="19"/>
                    </a:cubicBezTo>
                    <a:cubicBezTo>
                      <a:pt x="39" y="19"/>
                      <a:pt x="39" y="19"/>
                      <a:pt x="38" y="19"/>
                    </a:cubicBezTo>
                    <a:moveTo>
                      <a:pt x="53" y="17"/>
                    </a:move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moveTo>
                      <a:pt x="55" y="15"/>
                    </a:moveTo>
                    <a:cubicBezTo>
                      <a:pt x="54" y="16"/>
                      <a:pt x="54" y="16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5" y="15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5" y="15"/>
                    </a:cubicBezTo>
                    <a:moveTo>
                      <a:pt x="44" y="9"/>
                    </a:moveTo>
                    <a:cubicBezTo>
                      <a:pt x="44" y="10"/>
                      <a:pt x="43" y="11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1"/>
                      <a:pt x="44" y="10"/>
                      <a:pt x="45" y="9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59" y="8"/>
                    </a:moveTo>
                    <a:cubicBezTo>
                      <a:pt x="58" y="9"/>
                      <a:pt x="58" y="10"/>
                      <a:pt x="57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9" y="8"/>
                      <a:pt x="59" y="8"/>
                      <a:pt x="59" y="8"/>
                    </a:cubicBezTo>
                    <a:moveTo>
                      <a:pt x="50" y="0"/>
                    </a:moveTo>
                    <a:cubicBezTo>
                      <a:pt x="49" y="1"/>
                      <a:pt x="48" y="3"/>
                      <a:pt x="47" y="4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8" y="3"/>
                      <a:pt x="49" y="1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1" name="Freeform 9540"/>
              <p:cNvSpPr>
                <a:spLocks noEditPoints="1"/>
              </p:cNvSpPr>
              <p:nvPr/>
            </p:nvSpPr>
            <p:spPr bwMode="auto">
              <a:xfrm>
                <a:off x="-401" y="3103"/>
                <a:ext cx="75" cy="116"/>
              </a:xfrm>
              <a:custGeom>
                <a:avLst/>
                <a:gdLst>
                  <a:gd name="T0" fmla="*/ 0 w 32"/>
                  <a:gd name="T1" fmla="*/ 47 h 49"/>
                  <a:gd name="T2" fmla="*/ 3 w 32"/>
                  <a:gd name="T3" fmla="*/ 48 h 49"/>
                  <a:gd name="T4" fmla="*/ 1 w 32"/>
                  <a:gd name="T5" fmla="*/ 46 h 49"/>
                  <a:gd name="T6" fmla="*/ 3 w 32"/>
                  <a:gd name="T7" fmla="*/ 47 h 49"/>
                  <a:gd name="T8" fmla="*/ 1 w 32"/>
                  <a:gd name="T9" fmla="*/ 46 h 49"/>
                  <a:gd name="T10" fmla="*/ 2 w 32"/>
                  <a:gd name="T11" fmla="*/ 45 h 49"/>
                  <a:gd name="T12" fmla="*/ 6 w 32"/>
                  <a:gd name="T13" fmla="*/ 42 h 49"/>
                  <a:gd name="T14" fmla="*/ 7 w 32"/>
                  <a:gd name="T15" fmla="*/ 41 h 49"/>
                  <a:gd name="T16" fmla="*/ 8 w 32"/>
                  <a:gd name="T17" fmla="*/ 42 h 49"/>
                  <a:gd name="T18" fmla="*/ 7 w 32"/>
                  <a:gd name="T19" fmla="*/ 41 h 49"/>
                  <a:gd name="T20" fmla="*/ 8 w 32"/>
                  <a:gd name="T21" fmla="*/ 40 h 49"/>
                  <a:gd name="T22" fmla="*/ 8 w 32"/>
                  <a:gd name="T23" fmla="*/ 40 h 49"/>
                  <a:gd name="T24" fmla="*/ 5 w 32"/>
                  <a:gd name="T25" fmla="*/ 40 h 49"/>
                  <a:gd name="T26" fmla="*/ 7 w 32"/>
                  <a:gd name="T27" fmla="*/ 41 h 49"/>
                  <a:gd name="T28" fmla="*/ 8 w 32"/>
                  <a:gd name="T29" fmla="*/ 39 h 49"/>
                  <a:gd name="T30" fmla="*/ 9 w 32"/>
                  <a:gd name="T31" fmla="*/ 40 h 49"/>
                  <a:gd name="T32" fmla="*/ 8 w 32"/>
                  <a:gd name="T33" fmla="*/ 39 h 49"/>
                  <a:gd name="T34" fmla="*/ 6 w 32"/>
                  <a:gd name="T35" fmla="*/ 39 h 49"/>
                  <a:gd name="T36" fmla="*/ 7 w 32"/>
                  <a:gd name="T37" fmla="*/ 40 h 49"/>
                  <a:gd name="T38" fmla="*/ 6 w 32"/>
                  <a:gd name="T39" fmla="*/ 39 h 49"/>
                  <a:gd name="T40" fmla="*/ 6 w 32"/>
                  <a:gd name="T41" fmla="*/ 39 h 49"/>
                  <a:gd name="T42" fmla="*/ 8 w 32"/>
                  <a:gd name="T43" fmla="*/ 39 h 49"/>
                  <a:gd name="T44" fmla="*/ 14 w 32"/>
                  <a:gd name="T45" fmla="*/ 29 h 49"/>
                  <a:gd name="T46" fmla="*/ 10 w 32"/>
                  <a:gd name="T47" fmla="*/ 39 h 49"/>
                  <a:gd name="T48" fmla="*/ 14 w 32"/>
                  <a:gd name="T49" fmla="*/ 29 h 49"/>
                  <a:gd name="T50" fmla="*/ 7 w 32"/>
                  <a:gd name="T51" fmla="*/ 37 h 49"/>
                  <a:gd name="T52" fmla="*/ 14 w 32"/>
                  <a:gd name="T53" fmla="*/ 29 h 49"/>
                  <a:gd name="T54" fmla="*/ 19 w 32"/>
                  <a:gd name="T55" fmla="*/ 22 h 49"/>
                  <a:gd name="T56" fmla="*/ 17 w 32"/>
                  <a:gd name="T57" fmla="*/ 26 h 49"/>
                  <a:gd name="T58" fmla="*/ 19 w 32"/>
                  <a:gd name="T59" fmla="*/ 22 h 49"/>
                  <a:gd name="T60" fmla="*/ 15 w 32"/>
                  <a:gd name="T61" fmla="*/ 24 h 49"/>
                  <a:gd name="T62" fmla="*/ 18 w 32"/>
                  <a:gd name="T63" fmla="*/ 21 h 49"/>
                  <a:gd name="T64" fmla="*/ 26 w 32"/>
                  <a:gd name="T65" fmla="*/ 8 h 49"/>
                  <a:gd name="T66" fmla="*/ 22 w 32"/>
                  <a:gd name="T67" fmla="*/ 17 h 49"/>
                  <a:gd name="T68" fmla="*/ 26 w 32"/>
                  <a:gd name="T69" fmla="*/ 8 h 49"/>
                  <a:gd name="T70" fmla="*/ 20 w 32"/>
                  <a:gd name="T71" fmla="*/ 16 h 49"/>
                  <a:gd name="T72" fmla="*/ 26 w 32"/>
                  <a:gd name="T73" fmla="*/ 8 h 49"/>
                  <a:gd name="T74" fmla="*/ 31 w 32"/>
                  <a:gd name="T75" fmla="*/ 0 h 49"/>
                  <a:gd name="T76" fmla="*/ 30 w 32"/>
                  <a:gd name="T77" fmla="*/ 0 h 49"/>
                  <a:gd name="T78" fmla="*/ 31 w 32"/>
                  <a:gd name="T79" fmla="*/ 2 h 49"/>
                  <a:gd name="T80" fmla="*/ 32 w 32"/>
                  <a:gd name="T81" fmla="*/ 1 h 49"/>
                  <a:gd name="T82" fmla="*/ 30 w 32"/>
                  <a:gd name="T83" fmla="*/ 0 h 49"/>
                  <a:gd name="T84" fmla="*/ 29 w 32"/>
                  <a:gd name="T85" fmla="*/ 0 h 49"/>
                  <a:gd name="T86" fmla="*/ 30 w 32"/>
                  <a:gd name="T8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" h="49">
                    <a:moveTo>
                      <a:pt x="1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1" y="48"/>
                      <a:pt x="2" y="48"/>
                      <a:pt x="2" y="49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2" y="48"/>
                      <a:pt x="2" y="47"/>
                      <a:pt x="1" y="47"/>
                    </a:cubicBezTo>
                    <a:moveTo>
                      <a:pt x="1" y="46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2" y="47"/>
                      <a:pt x="2" y="47"/>
                      <a:pt x="3" y="47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3" y="46"/>
                      <a:pt x="2" y="46"/>
                      <a:pt x="1" y="46"/>
                    </a:cubicBezTo>
                    <a:moveTo>
                      <a:pt x="4" y="41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3" y="45"/>
                      <a:pt x="3" y="46"/>
                      <a:pt x="4" y="46"/>
                    </a:cubicBezTo>
                    <a:cubicBezTo>
                      <a:pt x="5" y="45"/>
                      <a:pt x="5" y="44"/>
                      <a:pt x="6" y="42"/>
                    </a:cubicBezTo>
                    <a:cubicBezTo>
                      <a:pt x="6" y="42"/>
                      <a:pt x="5" y="42"/>
                      <a:pt x="4" y="41"/>
                    </a:cubicBezTo>
                    <a:moveTo>
                      <a:pt x="7" y="41"/>
                    </a:moveTo>
                    <a:cubicBezTo>
                      <a:pt x="7" y="41"/>
                      <a:pt x="7" y="41"/>
                      <a:pt x="7" y="42"/>
                    </a:cubicBezTo>
                    <a:cubicBezTo>
                      <a:pt x="7" y="42"/>
                      <a:pt x="8" y="42"/>
                      <a:pt x="8" y="42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8" y="41"/>
                      <a:pt x="8" y="41"/>
                      <a:pt x="7" y="41"/>
                    </a:cubicBezTo>
                    <a:moveTo>
                      <a:pt x="8" y="40"/>
                    </a:move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40"/>
                      <a:pt x="8" y="40"/>
                    </a:cubicBezTo>
                    <a:moveTo>
                      <a:pt x="5" y="40"/>
                    </a:moveTo>
                    <a:cubicBezTo>
                      <a:pt x="5" y="40"/>
                      <a:pt x="5" y="40"/>
                      <a:pt x="5" y="40"/>
                    </a:cubicBezTo>
                    <a:cubicBezTo>
                      <a:pt x="5" y="41"/>
                      <a:pt x="6" y="41"/>
                      <a:pt x="7" y="41"/>
                    </a:cubicBezTo>
                    <a:cubicBezTo>
                      <a:pt x="7" y="41"/>
                      <a:pt x="7" y="41"/>
                      <a:pt x="7" y="41"/>
                    </a:cubicBezTo>
                    <a:cubicBezTo>
                      <a:pt x="6" y="41"/>
                      <a:pt x="6" y="40"/>
                      <a:pt x="5" y="40"/>
                    </a:cubicBezTo>
                    <a:moveTo>
                      <a:pt x="8" y="39"/>
                    </a:moveTo>
                    <a:cubicBezTo>
                      <a:pt x="8" y="39"/>
                      <a:pt x="8" y="40"/>
                      <a:pt x="8" y="40"/>
                    </a:cubicBezTo>
                    <a:cubicBezTo>
                      <a:pt x="8" y="40"/>
                      <a:pt x="9" y="40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39"/>
                      <a:pt x="9" y="39"/>
                      <a:pt x="8" y="39"/>
                    </a:cubicBezTo>
                    <a:moveTo>
                      <a:pt x="6" y="39"/>
                    </a:move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40"/>
                      <a:pt x="7" y="39"/>
                      <a:pt x="6" y="39"/>
                    </a:cubicBezTo>
                    <a:moveTo>
                      <a:pt x="6" y="38"/>
                    </a:moveTo>
                    <a:cubicBezTo>
                      <a:pt x="6" y="39"/>
                      <a:pt x="6" y="39"/>
                      <a:pt x="6" y="39"/>
                    </a:cubicBezTo>
                    <a:cubicBezTo>
                      <a:pt x="7" y="39"/>
                      <a:pt x="7" y="39"/>
                      <a:pt x="8" y="40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7" y="38"/>
                      <a:pt x="6" y="38"/>
                    </a:cubicBezTo>
                    <a:moveTo>
                      <a:pt x="14" y="29"/>
                    </a:moveTo>
                    <a:cubicBezTo>
                      <a:pt x="12" y="32"/>
                      <a:pt x="11" y="35"/>
                      <a:pt x="9" y="38"/>
                    </a:cubicBezTo>
                    <a:cubicBezTo>
                      <a:pt x="9" y="38"/>
                      <a:pt x="10" y="38"/>
                      <a:pt x="10" y="39"/>
                    </a:cubicBezTo>
                    <a:cubicBezTo>
                      <a:pt x="12" y="36"/>
                      <a:pt x="13" y="33"/>
                      <a:pt x="15" y="30"/>
                    </a:cubicBezTo>
                    <a:cubicBezTo>
                      <a:pt x="15" y="30"/>
                      <a:pt x="14" y="30"/>
                      <a:pt x="14" y="29"/>
                    </a:cubicBezTo>
                    <a:moveTo>
                      <a:pt x="12" y="28"/>
                    </a:moveTo>
                    <a:cubicBezTo>
                      <a:pt x="7" y="37"/>
                      <a:pt x="7" y="37"/>
                      <a:pt x="7" y="37"/>
                    </a:cubicBezTo>
                    <a:cubicBezTo>
                      <a:pt x="8" y="37"/>
                      <a:pt x="8" y="38"/>
                      <a:pt x="9" y="38"/>
                    </a:cubicBezTo>
                    <a:cubicBezTo>
                      <a:pt x="10" y="35"/>
                      <a:pt x="12" y="32"/>
                      <a:pt x="14" y="29"/>
                    </a:cubicBezTo>
                    <a:cubicBezTo>
                      <a:pt x="13" y="29"/>
                      <a:pt x="13" y="29"/>
                      <a:pt x="12" y="28"/>
                    </a:cubicBezTo>
                    <a:moveTo>
                      <a:pt x="19" y="22"/>
                    </a:moveTo>
                    <a:cubicBezTo>
                      <a:pt x="18" y="23"/>
                      <a:pt x="17" y="24"/>
                      <a:pt x="17" y="25"/>
                    </a:cubicBezTo>
                    <a:cubicBezTo>
                      <a:pt x="17" y="25"/>
                      <a:pt x="17" y="26"/>
                      <a:pt x="17" y="26"/>
                    </a:cubicBezTo>
                    <a:cubicBezTo>
                      <a:pt x="18" y="25"/>
                      <a:pt x="19" y="23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moveTo>
                      <a:pt x="17" y="21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6" y="25"/>
                      <a:pt x="16" y="25"/>
                    </a:cubicBezTo>
                    <a:cubicBezTo>
                      <a:pt x="17" y="24"/>
                      <a:pt x="18" y="23"/>
                      <a:pt x="18" y="21"/>
                    </a:cubicBezTo>
                    <a:cubicBezTo>
                      <a:pt x="18" y="21"/>
                      <a:pt x="17" y="21"/>
                      <a:pt x="17" y="21"/>
                    </a:cubicBezTo>
                    <a:moveTo>
                      <a:pt x="26" y="8"/>
                    </a:moveTo>
                    <a:cubicBezTo>
                      <a:pt x="24" y="11"/>
                      <a:pt x="23" y="14"/>
                      <a:pt x="21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4" y="15"/>
                      <a:pt x="25" y="12"/>
                      <a:pt x="27" y="9"/>
                    </a:cubicBezTo>
                    <a:cubicBezTo>
                      <a:pt x="26" y="8"/>
                      <a:pt x="26" y="8"/>
                      <a:pt x="26" y="8"/>
                    </a:cubicBezTo>
                    <a:moveTo>
                      <a:pt x="25" y="8"/>
                    </a:move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3" y="13"/>
                      <a:pt x="24" y="11"/>
                      <a:pt x="26" y="8"/>
                    </a:cubicBezTo>
                    <a:cubicBezTo>
                      <a:pt x="25" y="8"/>
                      <a:pt x="25" y="8"/>
                      <a:pt x="25" y="8"/>
                    </a:cubicBezTo>
                    <a:moveTo>
                      <a:pt x="31" y="0"/>
                    </a:moveTo>
                    <a:cubicBezTo>
                      <a:pt x="31" y="0"/>
                      <a:pt x="31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1"/>
                      <a:pt x="30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2" y="1"/>
                    </a:cubicBezTo>
                    <a:cubicBezTo>
                      <a:pt x="31" y="0"/>
                      <a:pt x="31" y="0"/>
                      <a:pt x="31" y="0"/>
                    </a:cubicBezTo>
                    <a:moveTo>
                      <a:pt x="30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0"/>
                      <a:pt x="29" y="0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1"/>
                      <a:pt x="30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5" name="Freeform 9541"/>
              <p:cNvSpPr>
                <a:spLocks noEditPoints="1"/>
              </p:cNvSpPr>
              <p:nvPr/>
            </p:nvSpPr>
            <p:spPr bwMode="auto">
              <a:xfrm>
                <a:off x="-399" y="3209"/>
                <a:ext cx="7" cy="8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2 w 3"/>
                  <a:gd name="T7" fmla="*/ 2 h 3"/>
                  <a:gd name="T8" fmla="*/ 0 w 3"/>
                  <a:gd name="T9" fmla="*/ 1 h 3"/>
                  <a:gd name="T10" fmla="*/ 1 w 3"/>
                  <a:gd name="T11" fmla="*/ 0 h 3"/>
                  <a:gd name="T12" fmla="*/ 0 w 3"/>
                  <a:gd name="T13" fmla="*/ 1 h 3"/>
                  <a:gd name="T14" fmla="*/ 2 w 3"/>
                  <a:gd name="T15" fmla="*/ 2 h 3"/>
                  <a:gd name="T16" fmla="*/ 3 w 3"/>
                  <a:gd name="T17" fmla="*/ 1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6" name="Freeform 9542"/>
              <p:cNvSpPr>
                <a:spLocks noEditPoints="1"/>
              </p:cNvSpPr>
              <p:nvPr/>
            </p:nvSpPr>
            <p:spPr bwMode="auto">
              <a:xfrm>
                <a:off x="-394" y="3202"/>
                <a:ext cx="9" cy="17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7 h 7"/>
                  <a:gd name="T4" fmla="*/ 1 w 4"/>
                  <a:gd name="T5" fmla="*/ 7 h 7"/>
                  <a:gd name="T6" fmla="*/ 1 w 4"/>
                  <a:gd name="T7" fmla="*/ 7 h 7"/>
                  <a:gd name="T8" fmla="*/ 0 w 4"/>
                  <a:gd name="T9" fmla="*/ 6 h 7"/>
                  <a:gd name="T10" fmla="*/ 1 w 4"/>
                  <a:gd name="T11" fmla="*/ 5 h 7"/>
                  <a:gd name="T12" fmla="*/ 0 w 4"/>
                  <a:gd name="T13" fmla="*/ 6 h 7"/>
                  <a:gd name="T14" fmla="*/ 1 w 4"/>
                  <a:gd name="T15" fmla="*/ 6 h 7"/>
                  <a:gd name="T16" fmla="*/ 2 w 4"/>
                  <a:gd name="T17" fmla="*/ 6 h 7"/>
                  <a:gd name="T18" fmla="*/ 1 w 4"/>
                  <a:gd name="T19" fmla="*/ 5 h 7"/>
                  <a:gd name="T20" fmla="*/ 3 w 4"/>
                  <a:gd name="T21" fmla="*/ 0 h 7"/>
                  <a:gd name="T22" fmla="*/ 1 w 4"/>
                  <a:gd name="T23" fmla="*/ 4 h 7"/>
                  <a:gd name="T24" fmla="*/ 2 w 4"/>
                  <a:gd name="T25" fmla="*/ 5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1" y="5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0"/>
                    </a:moveTo>
                    <a:cubicBezTo>
                      <a:pt x="3" y="2"/>
                      <a:pt x="2" y="3"/>
                      <a:pt x="1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3" y="4"/>
                      <a:pt x="4" y="2"/>
                      <a:pt x="4" y="1"/>
                    </a:cubicBezTo>
                    <a:cubicBezTo>
                      <a:pt x="4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7" name="Freeform 9543"/>
              <p:cNvSpPr>
                <a:spLocks noEditPoints="1"/>
              </p:cNvSpPr>
              <p:nvPr/>
            </p:nvSpPr>
            <p:spPr bwMode="auto">
              <a:xfrm>
                <a:off x="-394" y="321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1 w 2"/>
                  <a:gd name="T11" fmla="*/ 0 h 3"/>
                  <a:gd name="T12" fmla="*/ 1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8" name="Freeform 9544"/>
              <p:cNvSpPr>
                <a:spLocks noEditPoints="1"/>
              </p:cNvSpPr>
              <p:nvPr/>
            </p:nvSpPr>
            <p:spPr bwMode="auto">
              <a:xfrm>
                <a:off x="-411" y="3217"/>
                <a:ext cx="14" cy="16"/>
              </a:xfrm>
              <a:custGeom>
                <a:avLst/>
                <a:gdLst>
                  <a:gd name="T0" fmla="*/ 3 w 6"/>
                  <a:gd name="T1" fmla="*/ 4 h 7"/>
                  <a:gd name="T2" fmla="*/ 2 w 6"/>
                  <a:gd name="T3" fmla="*/ 7 h 7"/>
                  <a:gd name="T4" fmla="*/ 3 w 6"/>
                  <a:gd name="T5" fmla="*/ 7 h 7"/>
                  <a:gd name="T6" fmla="*/ 4 w 6"/>
                  <a:gd name="T7" fmla="*/ 5 h 7"/>
                  <a:gd name="T8" fmla="*/ 3 w 6"/>
                  <a:gd name="T9" fmla="*/ 4 h 7"/>
                  <a:gd name="T10" fmla="*/ 2 w 6"/>
                  <a:gd name="T11" fmla="*/ 3 h 7"/>
                  <a:gd name="T12" fmla="*/ 0 w 6"/>
                  <a:gd name="T13" fmla="*/ 6 h 7"/>
                  <a:gd name="T14" fmla="*/ 2 w 6"/>
                  <a:gd name="T15" fmla="*/ 7 h 7"/>
                  <a:gd name="T16" fmla="*/ 3 w 6"/>
                  <a:gd name="T17" fmla="*/ 4 h 7"/>
                  <a:gd name="T18" fmla="*/ 2 w 6"/>
                  <a:gd name="T19" fmla="*/ 3 h 7"/>
                  <a:gd name="T20" fmla="*/ 4 w 6"/>
                  <a:gd name="T21" fmla="*/ 1 h 7"/>
                  <a:gd name="T22" fmla="*/ 3 w 6"/>
                  <a:gd name="T23" fmla="*/ 1 h 7"/>
                  <a:gd name="T24" fmla="*/ 5 w 6"/>
                  <a:gd name="T25" fmla="*/ 3 h 7"/>
                  <a:gd name="T26" fmla="*/ 6 w 6"/>
                  <a:gd name="T27" fmla="*/ 2 h 7"/>
                  <a:gd name="T28" fmla="*/ 4 w 6"/>
                  <a:gd name="T29" fmla="*/ 1 h 7"/>
                  <a:gd name="T30" fmla="*/ 4 w 6"/>
                  <a:gd name="T31" fmla="*/ 0 h 7"/>
                  <a:gd name="T32" fmla="*/ 4 w 6"/>
                  <a:gd name="T33" fmla="*/ 0 h 7"/>
                  <a:gd name="T34" fmla="*/ 6 w 6"/>
                  <a:gd name="T35" fmla="*/ 2 h 7"/>
                  <a:gd name="T36" fmla="*/ 6 w 6"/>
                  <a:gd name="T37" fmla="*/ 1 h 7"/>
                  <a:gd name="T38" fmla="*/ 4 w 6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7">
                    <a:moveTo>
                      <a:pt x="3" y="4"/>
                    </a:moveTo>
                    <a:cubicBezTo>
                      <a:pt x="3" y="5"/>
                      <a:pt x="2" y="6"/>
                      <a:pt x="2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6"/>
                      <a:pt x="4" y="6"/>
                      <a:pt x="4" y="5"/>
                    </a:cubicBezTo>
                    <a:cubicBezTo>
                      <a:pt x="4" y="5"/>
                      <a:pt x="3" y="4"/>
                      <a:pt x="3" y="4"/>
                    </a:cubicBezTo>
                    <a:moveTo>
                      <a:pt x="2" y="3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3"/>
                    </a:cubicBezTo>
                    <a:moveTo>
                      <a:pt x="4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9" name="Freeform 9545"/>
              <p:cNvSpPr>
                <a:spLocks noEditPoints="1"/>
              </p:cNvSpPr>
              <p:nvPr/>
            </p:nvSpPr>
            <p:spPr bwMode="auto">
              <a:xfrm>
                <a:off x="-413" y="3219"/>
                <a:ext cx="14" cy="19"/>
              </a:xfrm>
              <a:custGeom>
                <a:avLst/>
                <a:gdLst>
                  <a:gd name="T0" fmla="*/ 3 w 6"/>
                  <a:gd name="T1" fmla="*/ 6 h 8"/>
                  <a:gd name="T2" fmla="*/ 1 w 6"/>
                  <a:gd name="T3" fmla="*/ 8 h 8"/>
                  <a:gd name="T4" fmla="*/ 2 w 6"/>
                  <a:gd name="T5" fmla="*/ 8 h 8"/>
                  <a:gd name="T6" fmla="*/ 4 w 6"/>
                  <a:gd name="T7" fmla="*/ 6 h 8"/>
                  <a:gd name="T8" fmla="*/ 3 w 6"/>
                  <a:gd name="T9" fmla="*/ 6 h 8"/>
                  <a:gd name="T10" fmla="*/ 1 w 6"/>
                  <a:gd name="T11" fmla="*/ 5 h 8"/>
                  <a:gd name="T12" fmla="*/ 0 w 6"/>
                  <a:gd name="T13" fmla="*/ 7 h 8"/>
                  <a:gd name="T14" fmla="*/ 1 w 6"/>
                  <a:gd name="T15" fmla="*/ 8 h 8"/>
                  <a:gd name="T16" fmla="*/ 3 w 6"/>
                  <a:gd name="T17" fmla="*/ 6 h 8"/>
                  <a:gd name="T18" fmla="*/ 1 w 6"/>
                  <a:gd name="T19" fmla="*/ 5 h 8"/>
                  <a:gd name="T20" fmla="*/ 4 w 6"/>
                  <a:gd name="T21" fmla="*/ 1 h 8"/>
                  <a:gd name="T22" fmla="*/ 3 w 6"/>
                  <a:gd name="T23" fmla="*/ 2 h 8"/>
                  <a:gd name="T24" fmla="*/ 4 w 6"/>
                  <a:gd name="T25" fmla="*/ 3 h 8"/>
                  <a:gd name="T26" fmla="*/ 5 w 6"/>
                  <a:gd name="T27" fmla="*/ 2 h 8"/>
                  <a:gd name="T28" fmla="*/ 4 w 6"/>
                  <a:gd name="T29" fmla="*/ 3 h 8"/>
                  <a:gd name="T30" fmla="*/ 5 w 6"/>
                  <a:gd name="T31" fmla="*/ 4 h 8"/>
                  <a:gd name="T32" fmla="*/ 6 w 6"/>
                  <a:gd name="T33" fmla="*/ 2 h 8"/>
                  <a:gd name="T34" fmla="*/ 4 w 6"/>
                  <a:gd name="T35" fmla="*/ 1 h 8"/>
                  <a:gd name="T36" fmla="*/ 4 w 6"/>
                  <a:gd name="T37" fmla="*/ 0 h 8"/>
                  <a:gd name="T38" fmla="*/ 4 w 6"/>
                  <a:gd name="T39" fmla="*/ 1 h 8"/>
                  <a:gd name="T40" fmla="*/ 6 w 6"/>
                  <a:gd name="T41" fmla="*/ 2 h 8"/>
                  <a:gd name="T42" fmla="*/ 6 w 6"/>
                  <a:gd name="T43" fmla="*/ 2 h 8"/>
                  <a:gd name="T44" fmla="*/ 4 w 6"/>
                  <a:gd name="T4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" h="8">
                    <a:moveTo>
                      <a:pt x="3" y="6"/>
                    </a:moveTo>
                    <a:cubicBezTo>
                      <a:pt x="2" y="6"/>
                      <a:pt x="2" y="7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3" y="7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1" y="5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8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5" y="2"/>
                      <a:pt x="4" y="3"/>
                      <a:pt x="4" y="3"/>
                    </a:cubicBezTo>
                    <a:cubicBezTo>
                      <a:pt x="4" y="3"/>
                      <a:pt x="5" y="4"/>
                      <a:pt x="5" y="4"/>
                    </a:cubicBezTo>
                    <a:cubicBezTo>
                      <a:pt x="5" y="3"/>
                      <a:pt x="6" y="3"/>
                      <a:pt x="6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0" name="Freeform 9546"/>
              <p:cNvSpPr>
                <a:spLocks/>
              </p:cNvSpPr>
              <p:nvPr/>
            </p:nvSpPr>
            <p:spPr bwMode="auto">
              <a:xfrm>
                <a:off x="-404" y="3221"/>
                <a:ext cx="5" cy="3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lnTo>
                      <a:pt x="0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1" name="Freeform 9547"/>
              <p:cNvSpPr>
                <a:spLocks/>
              </p:cNvSpPr>
              <p:nvPr/>
            </p:nvSpPr>
            <p:spPr bwMode="auto">
              <a:xfrm>
                <a:off x="-404" y="3221"/>
                <a:ext cx="5" cy="3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lnTo>
                      <a:pt x="0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2" name="Freeform 9548"/>
              <p:cNvSpPr>
                <a:spLocks noEditPoints="1"/>
              </p:cNvSpPr>
              <p:nvPr/>
            </p:nvSpPr>
            <p:spPr bwMode="auto">
              <a:xfrm>
                <a:off x="-404" y="3219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4 h 7"/>
                  <a:gd name="T8" fmla="*/ 1 w 4"/>
                  <a:gd name="T9" fmla="*/ 4 h 7"/>
                  <a:gd name="T10" fmla="*/ 3 w 4"/>
                  <a:gd name="T11" fmla="*/ 1 h 7"/>
                  <a:gd name="T12" fmla="*/ 2 w 4"/>
                  <a:gd name="T13" fmla="*/ 2 h 7"/>
                  <a:gd name="T14" fmla="*/ 3 w 4"/>
                  <a:gd name="T15" fmla="*/ 2 h 7"/>
                  <a:gd name="T16" fmla="*/ 4 w 4"/>
                  <a:gd name="T17" fmla="*/ 2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3" name="Freeform 9549"/>
              <p:cNvSpPr>
                <a:spLocks noEditPoints="1"/>
              </p:cNvSpPr>
              <p:nvPr/>
            </p:nvSpPr>
            <p:spPr bwMode="auto">
              <a:xfrm>
                <a:off x="-408" y="3224"/>
                <a:ext cx="11" cy="16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5 h 7"/>
                  <a:gd name="T8" fmla="*/ 2 w 5"/>
                  <a:gd name="T9" fmla="*/ 4 h 7"/>
                  <a:gd name="T10" fmla="*/ 4 w 5"/>
                  <a:gd name="T11" fmla="*/ 0 h 7"/>
                  <a:gd name="T12" fmla="*/ 4 w 5"/>
                  <a:gd name="T13" fmla="*/ 0 h 7"/>
                  <a:gd name="T14" fmla="*/ 5 w 5"/>
                  <a:gd name="T15" fmla="*/ 1 h 7"/>
                  <a:gd name="T16" fmla="*/ 4 w 5"/>
                  <a:gd name="T17" fmla="*/ 0 h 7"/>
                  <a:gd name="T18" fmla="*/ 3 w 5"/>
                  <a:gd name="T19" fmla="*/ 2 h 7"/>
                  <a:gd name="T20" fmla="*/ 4 w 5"/>
                  <a:gd name="T21" fmla="*/ 2 h 7"/>
                  <a:gd name="T22" fmla="*/ 5 w 5"/>
                  <a:gd name="T23" fmla="*/ 0 h 7"/>
                  <a:gd name="T24" fmla="*/ 4 w 5"/>
                  <a:gd name="T2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6"/>
                      <a:pt x="2" y="6"/>
                      <a:pt x="3" y="5"/>
                    </a:cubicBezTo>
                    <a:cubicBezTo>
                      <a:pt x="2" y="5"/>
                      <a:pt x="2" y="5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3" y="1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4" name="Freeform 9550"/>
              <p:cNvSpPr>
                <a:spLocks/>
              </p:cNvSpPr>
              <p:nvPr/>
            </p:nvSpPr>
            <p:spPr bwMode="auto">
              <a:xfrm>
                <a:off x="-399" y="322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5" name="Freeform 9551"/>
              <p:cNvSpPr>
                <a:spLocks noEditPoints="1"/>
              </p:cNvSpPr>
              <p:nvPr/>
            </p:nvSpPr>
            <p:spPr bwMode="auto">
              <a:xfrm>
                <a:off x="-423" y="3235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6 h 7"/>
                  <a:gd name="T4" fmla="*/ 1 w 5"/>
                  <a:gd name="T5" fmla="*/ 7 h 7"/>
                  <a:gd name="T6" fmla="*/ 2 w 5"/>
                  <a:gd name="T7" fmla="*/ 6 h 7"/>
                  <a:gd name="T8" fmla="*/ 0 w 5"/>
                  <a:gd name="T9" fmla="*/ 6 h 7"/>
                  <a:gd name="T10" fmla="*/ 4 w 5"/>
                  <a:gd name="T11" fmla="*/ 1 h 7"/>
                  <a:gd name="T12" fmla="*/ 1 w 5"/>
                  <a:gd name="T13" fmla="*/ 6 h 7"/>
                  <a:gd name="T14" fmla="*/ 2 w 5"/>
                  <a:gd name="T15" fmla="*/ 6 h 7"/>
                  <a:gd name="T16" fmla="*/ 5 w 5"/>
                  <a:gd name="T17" fmla="*/ 2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5 w 5"/>
                  <a:gd name="T25" fmla="*/ 1 h 7"/>
                  <a:gd name="T26" fmla="*/ 5 w 5"/>
                  <a:gd name="T27" fmla="*/ 1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7"/>
                      <a:pt x="2" y="7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moveTo>
                      <a:pt x="4" y="1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1" name="Group 9753"/>
            <p:cNvGrpSpPr>
              <a:grpSpLocks/>
            </p:cNvGrpSpPr>
            <p:nvPr/>
          </p:nvGrpSpPr>
          <p:grpSpPr bwMode="auto">
            <a:xfrm>
              <a:off x="-1192225" y="4900592"/>
              <a:ext cx="1027125" cy="1281108"/>
              <a:chOff x="-751" y="3087"/>
              <a:chExt cx="647" cy="807"/>
            </a:xfrm>
            <a:solidFill>
              <a:schemeClr val="bg1"/>
            </a:solidFill>
          </p:grpSpPr>
          <p:sp>
            <p:nvSpPr>
              <p:cNvPr id="939" name="Freeform 9553"/>
              <p:cNvSpPr>
                <a:spLocks/>
              </p:cNvSpPr>
              <p:nvPr/>
            </p:nvSpPr>
            <p:spPr bwMode="auto">
              <a:xfrm>
                <a:off x="-423" y="3250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2 w 2"/>
                  <a:gd name="T3" fmla="*/ 2 w 2"/>
                  <a:gd name="T4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0" name="Freeform 9554"/>
              <p:cNvSpPr>
                <a:spLocks noEditPoints="1"/>
              </p:cNvSpPr>
              <p:nvPr/>
            </p:nvSpPr>
            <p:spPr bwMode="auto">
              <a:xfrm>
                <a:off x="-418" y="3238"/>
                <a:ext cx="10" cy="16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1 w 4"/>
                  <a:gd name="T5" fmla="*/ 7 h 7"/>
                  <a:gd name="T6" fmla="*/ 1 w 4"/>
                  <a:gd name="T7" fmla="*/ 6 h 7"/>
                  <a:gd name="T8" fmla="*/ 0 w 4"/>
                  <a:gd name="T9" fmla="*/ 6 h 7"/>
                  <a:gd name="T10" fmla="*/ 3 w 4"/>
                  <a:gd name="T11" fmla="*/ 1 h 7"/>
                  <a:gd name="T12" fmla="*/ 0 w 4"/>
                  <a:gd name="T13" fmla="*/ 6 h 7"/>
                  <a:gd name="T14" fmla="*/ 1 w 4"/>
                  <a:gd name="T15" fmla="*/ 6 h 7"/>
                  <a:gd name="T16" fmla="*/ 4 w 4"/>
                  <a:gd name="T17" fmla="*/ 1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0 h 7"/>
                  <a:gd name="T24" fmla="*/ 4 w 4"/>
                  <a:gd name="T25" fmla="*/ 1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3" y="1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5"/>
                      <a:pt x="3" y="3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1" name="Freeform 9555"/>
              <p:cNvSpPr>
                <a:spLocks/>
              </p:cNvSpPr>
              <p:nvPr/>
            </p:nvSpPr>
            <p:spPr bwMode="auto">
              <a:xfrm>
                <a:off x="-418" y="3252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2" name="Freeform 9556"/>
              <p:cNvSpPr>
                <a:spLocks noEditPoints="1"/>
              </p:cNvSpPr>
              <p:nvPr/>
            </p:nvSpPr>
            <p:spPr bwMode="auto">
              <a:xfrm>
                <a:off x="-415" y="3240"/>
                <a:ext cx="9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6 h 6"/>
                  <a:gd name="T16" fmla="*/ 4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3 w 4"/>
                  <a:gd name="T23" fmla="*/ 0 h 6"/>
                  <a:gd name="T24" fmla="*/ 3 w 4"/>
                  <a:gd name="T25" fmla="*/ 0 h 6"/>
                  <a:gd name="T26" fmla="*/ 4 w 4"/>
                  <a:gd name="T27" fmla="*/ 1 h 6"/>
                  <a:gd name="T28" fmla="*/ 4 w 4"/>
                  <a:gd name="T29" fmla="*/ 0 h 6"/>
                  <a:gd name="T30" fmla="*/ 3 w 4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4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2" y="4"/>
                      <a:pt x="3" y="3"/>
                      <a:pt x="4" y="1"/>
                    </a:cubicBezTo>
                    <a:cubicBezTo>
                      <a:pt x="4" y="1"/>
                      <a:pt x="3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3" name="Freeform 9557"/>
              <p:cNvSpPr>
                <a:spLocks/>
              </p:cNvSpPr>
              <p:nvPr/>
            </p:nvSpPr>
            <p:spPr bwMode="auto">
              <a:xfrm>
                <a:off x="-415" y="325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4" name="Freeform 9558"/>
              <p:cNvSpPr>
                <a:spLocks noEditPoints="1"/>
              </p:cNvSpPr>
              <p:nvPr/>
            </p:nvSpPr>
            <p:spPr bwMode="auto">
              <a:xfrm>
                <a:off x="-751" y="3250"/>
                <a:ext cx="331" cy="519"/>
              </a:xfrm>
              <a:custGeom>
                <a:avLst/>
                <a:gdLst>
                  <a:gd name="T0" fmla="*/ 4 w 140"/>
                  <a:gd name="T1" fmla="*/ 219 h 220"/>
                  <a:gd name="T2" fmla="*/ 7 w 140"/>
                  <a:gd name="T3" fmla="*/ 212 h 220"/>
                  <a:gd name="T4" fmla="*/ 10 w 140"/>
                  <a:gd name="T5" fmla="*/ 209 h 220"/>
                  <a:gd name="T6" fmla="*/ 11 w 140"/>
                  <a:gd name="T7" fmla="*/ 207 h 220"/>
                  <a:gd name="T8" fmla="*/ 9 w 140"/>
                  <a:gd name="T9" fmla="*/ 208 h 220"/>
                  <a:gd name="T10" fmla="*/ 7 w 140"/>
                  <a:gd name="T11" fmla="*/ 205 h 220"/>
                  <a:gd name="T12" fmla="*/ 11 w 140"/>
                  <a:gd name="T13" fmla="*/ 203 h 220"/>
                  <a:gd name="T14" fmla="*/ 17 w 140"/>
                  <a:gd name="T15" fmla="*/ 198 h 220"/>
                  <a:gd name="T16" fmla="*/ 16 w 140"/>
                  <a:gd name="T17" fmla="*/ 197 h 220"/>
                  <a:gd name="T18" fmla="*/ 20 w 140"/>
                  <a:gd name="T19" fmla="*/ 190 h 220"/>
                  <a:gd name="T20" fmla="*/ 22 w 140"/>
                  <a:gd name="T21" fmla="*/ 188 h 220"/>
                  <a:gd name="T22" fmla="*/ 34 w 140"/>
                  <a:gd name="T23" fmla="*/ 171 h 220"/>
                  <a:gd name="T24" fmla="*/ 42 w 140"/>
                  <a:gd name="T25" fmla="*/ 160 h 220"/>
                  <a:gd name="T26" fmla="*/ 43 w 140"/>
                  <a:gd name="T27" fmla="*/ 158 h 220"/>
                  <a:gd name="T28" fmla="*/ 44 w 140"/>
                  <a:gd name="T29" fmla="*/ 157 h 220"/>
                  <a:gd name="T30" fmla="*/ 45 w 140"/>
                  <a:gd name="T31" fmla="*/ 155 h 220"/>
                  <a:gd name="T32" fmla="*/ 44 w 140"/>
                  <a:gd name="T33" fmla="*/ 154 h 220"/>
                  <a:gd name="T34" fmla="*/ 40 w 140"/>
                  <a:gd name="T35" fmla="*/ 152 h 220"/>
                  <a:gd name="T36" fmla="*/ 46 w 140"/>
                  <a:gd name="T37" fmla="*/ 151 h 220"/>
                  <a:gd name="T38" fmla="*/ 43 w 140"/>
                  <a:gd name="T39" fmla="*/ 149 h 220"/>
                  <a:gd name="T40" fmla="*/ 49 w 140"/>
                  <a:gd name="T41" fmla="*/ 148 h 220"/>
                  <a:gd name="T42" fmla="*/ 45 w 140"/>
                  <a:gd name="T43" fmla="*/ 146 h 220"/>
                  <a:gd name="T44" fmla="*/ 51 w 140"/>
                  <a:gd name="T45" fmla="*/ 145 h 220"/>
                  <a:gd name="T46" fmla="*/ 50 w 140"/>
                  <a:gd name="T47" fmla="*/ 144 h 220"/>
                  <a:gd name="T48" fmla="*/ 52 w 140"/>
                  <a:gd name="T49" fmla="*/ 143 h 220"/>
                  <a:gd name="T50" fmla="*/ 47 w 140"/>
                  <a:gd name="T51" fmla="*/ 142 h 220"/>
                  <a:gd name="T52" fmla="*/ 46 w 140"/>
                  <a:gd name="T53" fmla="*/ 141 h 220"/>
                  <a:gd name="T54" fmla="*/ 46 w 140"/>
                  <a:gd name="T55" fmla="*/ 140 h 220"/>
                  <a:gd name="T56" fmla="*/ 49 w 140"/>
                  <a:gd name="T57" fmla="*/ 138 h 220"/>
                  <a:gd name="T58" fmla="*/ 58 w 140"/>
                  <a:gd name="T59" fmla="*/ 133 h 220"/>
                  <a:gd name="T60" fmla="*/ 54 w 140"/>
                  <a:gd name="T61" fmla="*/ 131 h 220"/>
                  <a:gd name="T62" fmla="*/ 53 w 140"/>
                  <a:gd name="T63" fmla="*/ 130 h 220"/>
                  <a:gd name="T64" fmla="*/ 58 w 140"/>
                  <a:gd name="T65" fmla="*/ 124 h 220"/>
                  <a:gd name="T66" fmla="*/ 61 w 140"/>
                  <a:gd name="T67" fmla="*/ 118 h 220"/>
                  <a:gd name="T68" fmla="*/ 62 w 140"/>
                  <a:gd name="T69" fmla="*/ 117 h 220"/>
                  <a:gd name="T70" fmla="*/ 70 w 140"/>
                  <a:gd name="T71" fmla="*/ 104 h 220"/>
                  <a:gd name="T72" fmla="*/ 78 w 140"/>
                  <a:gd name="T73" fmla="*/ 91 h 220"/>
                  <a:gd name="T74" fmla="*/ 86 w 140"/>
                  <a:gd name="T75" fmla="*/ 78 h 220"/>
                  <a:gd name="T76" fmla="*/ 88 w 140"/>
                  <a:gd name="T77" fmla="*/ 75 h 220"/>
                  <a:gd name="T78" fmla="*/ 90 w 140"/>
                  <a:gd name="T79" fmla="*/ 70 h 220"/>
                  <a:gd name="T80" fmla="*/ 99 w 140"/>
                  <a:gd name="T81" fmla="*/ 65 h 220"/>
                  <a:gd name="T82" fmla="*/ 93 w 140"/>
                  <a:gd name="T83" fmla="*/ 62 h 220"/>
                  <a:gd name="T84" fmla="*/ 101 w 140"/>
                  <a:gd name="T85" fmla="*/ 61 h 220"/>
                  <a:gd name="T86" fmla="*/ 97 w 140"/>
                  <a:gd name="T87" fmla="*/ 58 h 220"/>
                  <a:gd name="T88" fmla="*/ 99 w 140"/>
                  <a:gd name="T89" fmla="*/ 55 h 220"/>
                  <a:gd name="T90" fmla="*/ 103 w 140"/>
                  <a:gd name="T91" fmla="*/ 48 h 220"/>
                  <a:gd name="T92" fmla="*/ 105 w 140"/>
                  <a:gd name="T93" fmla="*/ 45 h 220"/>
                  <a:gd name="T94" fmla="*/ 112 w 140"/>
                  <a:gd name="T95" fmla="*/ 43 h 220"/>
                  <a:gd name="T96" fmla="*/ 106 w 140"/>
                  <a:gd name="T97" fmla="*/ 40 h 220"/>
                  <a:gd name="T98" fmla="*/ 115 w 140"/>
                  <a:gd name="T99" fmla="*/ 39 h 220"/>
                  <a:gd name="T100" fmla="*/ 109 w 140"/>
                  <a:gd name="T101" fmla="*/ 36 h 220"/>
                  <a:gd name="T102" fmla="*/ 112 w 140"/>
                  <a:gd name="T103" fmla="*/ 33 h 220"/>
                  <a:gd name="T104" fmla="*/ 120 w 140"/>
                  <a:gd name="T105" fmla="*/ 31 h 220"/>
                  <a:gd name="T106" fmla="*/ 113 w 140"/>
                  <a:gd name="T107" fmla="*/ 30 h 220"/>
                  <a:gd name="T108" fmla="*/ 122 w 140"/>
                  <a:gd name="T109" fmla="*/ 28 h 220"/>
                  <a:gd name="T110" fmla="*/ 123 w 140"/>
                  <a:gd name="T111" fmla="*/ 27 h 220"/>
                  <a:gd name="T112" fmla="*/ 116 w 140"/>
                  <a:gd name="T113" fmla="*/ 24 h 220"/>
                  <a:gd name="T114" fmla="*/ 131 w 140"/>
                  <a:gd name="T115" fmla="*/ 14 h 220"/>
                  <a:gd name="T116" fmla="*/ 133 w 140"/>
                  <a:gd name="T117" fmla="*/ 11 h 220"/>
                  <a:gd name="T118" fmla="*/ 138 w 140"/>
                  <a:gd name="T119" fmla="*/ 3 h 220"/>
                  <a:gd name="T120" fmla="*/ 139 w 140"/>
                  <a:gd name="T121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0" h="220">
                    <a:moveTo>
                      <a:pt x="6" y="215"/>
                    </a:moveTo>
                    <a:cubicBezTo>
                      <a:pt x="5" y="218"/>
                      <a:pt x="5" y="218"/>
                      <a:pt x="5" y="218"/>
                    </a:cubicBezTo>
                    <a:cubicBezTo>
                      <a:pt x="4" y="218"/>
                      <a:pt x="4" y="219"/>
                      <a:pt x="4" y="219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3" y="219"/>
                      <a:pt x="3" y="219"/>
                      <a:pt x="2" y="219"/>
                    </a:cubicBezTo>
                    <a:cubicBezTo>
                      <a:pt x="3" y="219"/>
                      <a:pt x="3" y="220"/>
                      <a:pt x="3" y="220"/>
                    </a:cubicBezTo>
                    <a:cubicBezTo>
                      <a:pt x="5" y="218"/>
                      <a:pt x="6" y="217"/>
                      <a:pt x="7" y="215"/>
                    </a:cubicBezTo>
                    <a:cubicBezTo>
                      <a:pt x="6" y="215"/>
                      <a:pt x="6" y="215"/>
                      <a:pt x="6" y="215"/>
                    </a:cubicBezTo>
                    <a:moveTo>
                      <a:pt x="6" y="215"/>
                    </a:moveTo>
                    <a:cubicBezTo>
                      <a:pt x="5" y="216"/>
                      <a:pt x="5" y="217"/>
                      <a:pt x="4" y="217"/>
                    </a:cubicBezTo>
                    <a:cubicBezTo>
                      <a:pt x="4" y="217"/>
                      <a:pt x="4" y="217"/>
                      <a:pt x="4" y="216"/>
                    </a:cubicBezTo>
                    <a:cubicBezTo>
                      <a:pt x="4" y="216"/>
                      <a:pt x="4" y="217"/>
                      <a:pt x="4" y="217"/>
                    </a:cubicBezTo>
                    <a:cubicBezTo>
                      <a:pt x="3" y="217"/>
                      <a:pt x="3" y="218"/>
                      <a:pt x="3" y="219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3" y="219"/>
                      <a:pt x="3" y="219"/>
                      <a:pt x="4" y="219"/>
                    </a:cubicBezTo>
                    <a:cubicBezTo>
                      <a:pt x="4" y="218"/>
                      <a:pt x="5" y="217"/>
                      <a:pt x="5" y="217"/>
                    </a:cubicBezTo>
                    <a:cubicBezTo>
                      <a:pt x="6" y="215"/>
                      <a:pt x="6" y="215"/>
                      <a:pt x="6" y="215"/>
                    </a:cubicBezTo>
                    <a:cubicBezTo>
                      <a:pt x="6" y="215"/>
                      <a:pt x="6" y="215"/>
                      <a:pt x="6" y="215"/>
                    </a:cubicBezTo>
                    <a:moveTo>
                      <a:pt x="8" y="213"/>
                    </a:moveTo>
                    <a:cubicBezTo>
                      <a:pt x="8" y="213"/>
                      <a:pt x="8" y="213"/>
                      <a:pt x="8" y="213"/>
                    </a:cubicBezTo>
                    <a:cubicBezTo>
                      <a:pt x="7" y="214"/>
                      <a:pt x="7" y="214"/>
                      <a:pt x="7" y="214"/>
                    </a:cubicBezTo>
                    <a:cubicBezTo>
                      <a:pt x="8" y="214"/>
                      <a:pt x="8" y="214"/>
                      <a:pt x="8" y="214"/>
                    </a:cubicBezTo>
                    <a:cubicBezTo>
                      <a:pt x="8" y="214"/>
                      <a:pt x="8" y="213"/>
                      <a:pt x="8" y="213"/>
                    </a:cubicBezTo>
                    <a:cubicBezTo>
                      <a:pt x="8" y="213"/>
                      <a:pt x="8" y="213"/>
                      <a:pt x="8" y="213"/>
                    </a:cubicBezTo>
                    <a:moveTo>
                      <a:pt x="7" y="212"/>
                    </a:moveTo>
                    <a:cubicBezTo>
                      <a:pt x="7" y="213"/>
                      <a:pt x="7" y="213"/>
                      <a:pt x="7" y="213"/>
                    </a:cubicBezTo>
                    <a:cubicBezTo>
                      <a:pt x="7" y="213"/>
                      <a:pt x="7" y="213"/>
                      <a:pt x="7" y="213"/>
                    </a:cubicBezTo>
                    <a:cubicBezTo>
                      <a:pt x="7" y="214"/>
                      <a:pt x="7" y="214"/>
                      <a:pt x="7" y="214"/>
                    </a:cubicBezTo>
                    <a:cubicBezTo>
                      <a:pt x="8" y="213"/>
                      <a:pt x="8" y="213"/>
                      <a:pt x="8" y="213"/>
                    </a:cubicBezTo>
                    <a:cubicBezTo>
                      <a:pt x="7" y="212"/>
                      <a:pt x="7" y="212"/>
                      <a:pt x="7" y="212"/>
                    </a:cubicBezTo>
                    <a:moveTo>
                      <a:pt x="4" y="211"/>
                    </a:moveTo>
                    <a:cubicBezTo>
                      <a:pt x="4" y="211"/>
                      <a:pt x="4" y="211"/>
                      <a:pt x="4" y="211"/>
                    </a:cubicBezTo>
                    <a:cubicBezTo>
                      <a:pt x="4" y="214"/>
                      <a:pt x="0" y="215"/>
                      <a:pt x="2" y="218"/>
                    </a:cubicBezTo>
                    <a:cubicBezTo>
                      <a:pt x="2" y="218"/>
                      <a:pt x="2" y="218"/>
                      <a:pt x="2" y="217"/>
                    </a:cubicBezTo>
                    <a:cubicBezTo>
                      <a:pt x="2" y="217"/>
                      <a:pt x="2" y="216"/>
                      <a:pt x="3" y="215"/>
                    </a:cubicBezTo>
                    <a:cubicBezTo>
                      <a:pt x="3" y="216"/>
                      <a:pt x="2" y="217"/>
                      <a:pt x="2" y="217"/>
                    </a:cubicBezTo>
                    <a:cubicBezTo>
                      <a:pt x="2" y="218"/>
                      <a:pt x="2" y="218"/>
                      <a:pt x="3" y="219"/>
                    </a:cubicBezTo>
                    <a:cubicBezTo>
                      <a:pt x="3" y="218"/>
                      <a:pt x="3" y="217"/>
                      <a:pt x="4" y="217"/>
                    </a:cubicBezTo>
                    <a:cubicBezTo>
                      <a:pt x="4" y="217"/>
                      <a:pt x="4" y="216"/>
                      <a:pt x="4" y="216"/>
                    </a:cubicBezTo>
                    <a:cubicBezTo>
                      <a:pt x="4" y="216"/>
                      <a:pt x="4" y="216"/>
                      <a:pt x="4" y="216"/>
                    </a:cubicBezTo>
                    <a:cubicBezTo>
                      <a:pt x="4" y="216"/>
                      <a:pt x="3" y="217"/>
                      <a:pt x="3" y="217"/>
                    </a:cubicBezTo>
                    <a:cubicBezTo>
                      <a:pt x="3" y="216"/>
                      <a:pt x="4" y="216"/>
                      <a:pt x="4" y="215"/>
                    </a:cubicBezTo>
                    <a:cubicBezTo>
                      <a:pt x="4" y="214"/>
                      <a:pt x="4" y="213"/>
                      <a:pt x="5" y="211"/>
                    </a:cubicBezTo>
                    <a:cubicBezTo>
                      <a:pt x="5" y="211"/>
                      <a:pt x="4" y="211"/>
                      <a:pt x="4" y="211"/>
                    </a:cubicBezTo>
                    <a:moveTo>
                      <a:pt x="10" y="209"/>
                    </a:moveTo>
                    <a:cubicBezTo>
                      <a:pt x="10" y="210"/>
                      <a:pt x="10" y="210"/>
                      <a:pt x="10" y="210"/>
                    </a:cubicBezTo>
                    <a:cubicBezTo>
                      <a:pt x="10" y="210"/>
                      <a:pt x="10" y="210"/>
                      <a:pt x="10" y="210"/>
                    </a:cubicBezTo>
                    <a:cubicBezTo>
                      <a:pt x="11" y="209"/>
                      <a:pt x="11" y="209"/>
                      <a:pt x="11" y="209"/>
                    </a:cubicBezTo>
                    <a:cubicBezTo>
                      <a:pt x="10" y="209"/>
                      <a:pt x="10" y="209"/>
                      <a:pt x="10" y="209"/>
                    </a:cubicBezTo>
                    <a:moveTo>
                      <a:pt x="9" y="209"/>
                    </a:moveTo>
                    <a:cubicBezTo>
                      <a:pt x="9" y="209"/>
                      <a:pt x="9" y="209"/>
                      <a:pt x="9" y="209"/>
                    </a:cubicBezTo>
                    <a:cubicBezTo>
                      <a:pt x="9" y="209"/>
                      <a:pt x="9" y="209"/>
                      <a:pt x="10" y="209"/>
                    </a:cubicBezTo>
                    <a:cubicBezTo>
                      <a:pt x="10" y="209"/>
                      <a:pt x="10" y="209"/>
                      <a:pt x="10" y="209"/>
                    </a:cubicBezTo>
                    <a:cubicBezTo>
                      <a:pt x="10" y="209"/>
                      <a:pt x="9" y="209"/>
                      <a:pt x="9" y="209"/>
                    </a:cubicBezTo>
                    <a:moveTo>
                      <a:pt x="6" y="208"/>
                    </a:moveTo>
                    <a:cubicBezTo>
                      <a:pt x="5" y="208"/>
                      <a:pt x="5" y="209"/>
                      <a:pt x="5" y="209"/>
                    </a:cubicBezTo>
                    <a:cubicBezTo>
                      <a:pt x="5" y="209"/>
                      <a:pt x="5" y="209"/>
                      <a:pt x="6" y="209"/>
                    </a:cubicBezTo>
                    <a:cubicBezTo>
                      <a:pt x="6" y="208"/>
                      <a:pt x="6" y="208"/>
                      <a:pt x="6" y="208"/>
                    </a:cubicBezTo>
                    <a:cubicBezTo>
                      <a:pt x="6" y="208"/>
                      <a:pt x="6" y="208"/>
                      <a:pt x="6" y="208"/>
                    </a:cubicBezTo>
                    <a:moveTo>
                      <a:pt x="11" y="207"/>
                    </a:moveTo>
                    <a:cubicBezTo>
                      <a:pt x="10" y="209"/>
                      <a:pt x="10" y="209"/>
                      <a:pt x="10" y="209"/>
                    </a:cubicBezTo>
                    <a:cubicBezTo>
                      <a:pt x="10" y="209"/>
                      <a:pt x="11" y="209"/>
                      <a:pt x="11" y="209"/>
                    </a:cubicBezTo>
                    <a:cubicBezTo>
                      <a:pt x="12" y="208"/>
                      <a:pt x="12" y="208"/>
                      <a:pt x="12" y="208"/>
                    </a:cubicBezTo>
                    <a:cubicBezTo>
                      <a:pt x="11" y="207"/>
                      <a:pt x="11" y="207"/>
                      <a:pt x="11" y="207"/>
                    </a:cubicBezTo>
                    <a:moveTo>
                      <a:pt x="6" y="207"/>
                    </a:moveTo>
                    <a:cubicBezTo>
                      <a:pt x="6" y="207"/>
                      <a:pt x="6" y="207"/>
                      <a:pt x="6" y="208"/>
                    </a:cubicBezTo>
                    <a:cubicBezTo>
                      <a:pt x="6" y="208"/>
                      <a:pt x="6" y="208"/>
                      <a:pt x="6" y="208"/>
                    </a:cubicBezTo>
                    <a:cubicBezTo>
                      <a:pt x="6" y="208"/>
                      <a:pt x="7" y="208"/>
                      <a:pt x="7" y="208"/>
                    </a:cubicBezTo>
                    <a:cubicBezTo>
                      <a:pt x="7" y="208"/>
                      <a:pt x="7" y="208"/>
                      <a:pt x="8" y="208"/>
                    </a:cubicBezTo>
                    <a:cubicBezTo>
                      <a:pt x="7" y="207"/>
                      <a:pt x="7" y="207"/>
                      <a:pt x="6" y="207"/>
                    </a:cubicBezTo>
                    <a:cubicBezTo>
                      <a:pt x="7" y="208"/>
                      <a:pt x="7" y="208"/>
                      <a:pt x="7" y="208"/>
                    </a:cubicBezTo>
                    <a:cubicBezTo>
                      <a:pt x="7" y="208"/>
                      <a:pt x="6" y="208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moveTo>
                      <a:pt x="10" y="207"/>
                    </a:moveTo>
                    <a:cubicBezTo>
                      <a:pt x="10" y="207"/>
                      <a:pt x="9" y="208"/>
                      <a:pt x="9" y="208"/>
                    </a:cubicBezTo>
                    <a:cubicBezTo>
                      <a:pt x="9" y="208"/>
                      <a:pt x="10" y="209"/>
                      <a:pt x="10" y="209"/>
                    </a:cubicBezTo>
                    <a:cubicBezTo>
                      <a:pt x="11" y="207"/>
                      <a:pt x="11" y="207"/>
                      <a:pt x="11" y="207"/>
                    </a:cubicBezTo>
                    <a:cubicBezTo>
                      <a:pt x="11" y="207"/>
                      <a:pt x="10" y="207"/>
                      <a:pt x="10" y="207"/>
                    </a:cubicBezTo>
                    <a:moveTo>
                      <a:pt x="6" y="207"/>
                    </a:move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moveTo>
                      <a:pt x="7" y="205"/>
                    </a:moveTo>
                    <a:cubicBezTo>
                      <a:pt x="7" y="205"/>
                      <a:pt x="7" y="206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7" y="207"/>
                      <a:pt x="7" y="207"/>
                      <a:pt x="8" y="208"/>
                    </a:cubicBezTo>
                    <a:cubicBezTo>
                      <a:pt x="8" y="207"/>
                      <a:pt x="8" y="207"/>
                      <a:pt x="9" y="206"/>
                    </a:cubicBezTo>
                    <a:cubicBezTo>
                      <a:pt x="9" y="206"/>
                      <a:pt x="9" y="206"/>
                      <a:pt x="9" y="206"/>
                    </a:cubicBezTo>
                    <a:cubicBezTo>
                      <a:pt x="8" y="206"/>
                      <a:pt x="8" y="205"/>
                      <a:pt x="7" y="205"/>
                    </a:cubicBezTo>
                    <a:moveTo>
                      <a:pt x="14" y="203"/>
                    </a:moveTo>
                    <a:cubicBezTo>
                      <a:pt x="14" y="203"/>
                      <a:pt x="14" y="203"/>
                      <a:pt x="14" y="203"/>
                    </a:cubicBezTo>
                    <a:cubicBezTo>
                      <a:pt x="13" y="204"/>
                      <a:pt x="13" y="204"/>
                      <a:pt x="13" y="204"/>
                    </a:cubicBezTo>
                    <a:cubicBezTo>
                      <a:pt x="13" y="204"/>
                      <a:pt x="14" y="204"/>
                      <a:pt x="14" y="204"/>
                    </a:cubicBezTo>
                    <a:cubicBezTo>
                      <a:pt x="14" y="204"/>
                      <a:pt x="14" y="204"/>
                      <a:pt x="14" y="204"/>
                    </a:cubicBezTo>
                    <a:cubicBezTo>
                      <a:pt x="14" y="204"/>
                      <a:pt x="14" y="203"/>
                      <a:pt x="14" y="203"/>
                    </a:cubicBezTo>
                    <a:moveTo>
                      <a:pt x="12" y="203"/>
                    </a:moveTo>
                    <a:cubicBezTo>
                      <a:pt x="12" y="203"/>
                      <a:pt x="12" y="203"/>
                      <a:pt x="12" y="204"/>
                    </a:cubicBezTo>
                    <a:cubicBezTo>
                      <a:pt x="12" y="204"/>
                      <a:pt x="13" y="204"/>
                      <a:pt x="13" y="204"/>
                    </a:cubicBezTo>
                    <a:cubicBezTo>
                      <a:pt x="13" y="203"/>
                      <a:pt x="13" y="203"/>
                      <a:pt x="13" y="203"/>
                    </a:cubicBezTo>
                    <a:cubicBezTo>
                      <a:pt x="13" y="203"/>
                      <a:pt x="13" y="203"/>
                      <a:pt x="12" y="203"/>
                    </a:cubicBezTo>
                    <a:moveTo>
                      <a:pt x="9" y="201"/>
                    </a:moveTo>
                    <a:cubicBezTo>
                      <a:pt x="9" y="201"/>
                      <a:pt x="9" y="202"/>
                      <a:pt x="9" y="202"/>
                    </a:cubicBezTo>
                    <a:cubicBezTo>
                      <a:pt x="10" y="202"/>
                      <a:pt x="10" y="202"/>
                      <a:pt x="10" y="202"/>
                    </a:cubicBezTo>
                    <a:cubicBezTo>
                      <a:pt x="10" y="202"/>
                      <a:pt x="10" y="203"/>
                      <a:pt x="11" y="203"/>
                    </a:cubicBezTo>
                    <a:cubicBezTo>
                      <a:pt x="11" y="203"/>
                      <a:pt x="11" y="202"/>
                      <a:pt x="11" y="202"/>
                    </a:cubicBezTo>
                    <a:cubicBezTo>
                      <a:pt x="11" y="202"/>
                      <a:pt x="10" y="201"/>
                      <a:pt x="9" y="201"/>
                    </a:cubicBezTo>
                    <a:moveTo>
                      <a:pt x="15" y="201"/>
                    </a:moveTo>
                    <a:cubicBezTo>
                      <a:pt x="15" y="201"/>
                      <a:pt x="15" y="201"/>
                      <a:pt x="15" y="201"/>
                    </a:cubicBezTo>
                    <a:cubicBezTo>
                      <a:pt x="15" y="201"/>
                      <a:pt x="15" y="201"/>
                      <a:pt x="16" y="201"/>
                    </a:cubicBezTo>
                    <a:cubicBezTo>
                      <a:pt x="16" y="201"/>
                      <a:pt x="16" y="201"/>
                      <a:pt x="16" y="201"/>
                    </a:cubicBezTo>
                    <a:cubicBezTo>
                      <a:pt x="16" y="201"/>
                      <a:pt x="16" y="201"/>
                      <a:pt x="15" y="201"/>
                    </a:cubicBezTo>
                    <a:moveTo>
                      <a:pt x="14" y="200"/>
                    </a:moveTo>
                    <a:cubicBezTo>
                      <a:pt x="14" y="200"/>
                      <a:pt x="14" y="200"/>
                      <a:pt x="14" y="200"/>
                    </a:cubicBezTo>
                    <a:cubicBezTo>
                      <a:pt x="14" y="200"/>
                      <a:pt x="14" y="201"/>
                      <a:pt x="15" y="201"/>
                    </a:cubicBezTo>
                    <a:cubicBezTo>
                      <a:pt x="15" y="201"/>
                      <a:pt x="15" y="201"/>
                      <a:pt x="15" y="201"/>
                    </a:cubicBezTo>
                    <a:cubicBezTo>
                      <a:pt x="15" y="200"/>
                      <a:pt x="15" y="200"/>
                      <a:pt x="15" y="200"/>
                    </a:cubicBezTo>
                    <a:cubicBezTo>
                      <a:pt x="15" y="200"/>
                      <a:pt x="14" y="200"/>
                      <a:pt x="14" y="200"/>
                    </a:cubicBezTo>
                    <a:cubicBezTo>
                      <a:pt x="14" y="200"/>
                      <a:pt x="14" y="200"/>
                      <a:pt x="14" y="200"/>
                    </a:cubicBezTo>
                    <a:moveTo>
                      <a:pt x="17" y="198"/>
                    </a:moveTo>
                    <a:cubicBezTo>
                      <a:pt x="17" y="199"/>
                      <a:pt x="17" y="199"/>
                      <a:pt x="17" y="199"/>
                    </a:cubicBezTo>
                    <a:cubicBezTo>
                      <a:pt x="17" y="199"/>
                      <a:pt x="17" y="199"/>
                      <a:pt x="17" y="199"/>
                    </a:cubicBezTo>
                    <a:cubicBezTo>
                      <a:pt x="17" y="199"/>
                      <a:pt x="17" y="198"/>
                      <a:pt x="18" y="198"/>
                    </a:cubicBezTo>
                    <a:cubicBezTo>
                      <a:pt x="17" y="198"/>
                      <a:pt x="17" y="198"/>
                      <a:pt x="17" y="198"/>
                    </a:cubicBezTo>
                    <a:moveTo>
                      <a:pt x="11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2" y="199"/>
                      <a:pt x="12" y="199"/>
                      <a:pt x="13" y="200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2" y="199"/>
                      <a:pt x="12" y="198"/>
                      <a:pt x="11" y="198"/>
                    </a:cubicBezTo>
                    <a:moveTo>
                      <a:pt x="16" y="197"/>
                    </a:moveTo>
                    <a:cubicBezTo>
                      <a:pt x="15" y="198"/>
                      <a:pt x="15" y="198"/>
                      <a:pt x="15" y="198"/>
                    </a:cubicBezTo>
                    <a:cubicBezTo>
                      <a:pt x="16" y="198"/>
                      <a:pt x="16" y="198"/>
                      <a:pt x="16" y="198"/>
                    </a:cubicBezTo>
                    <a:cubicBezTo>
                      <a:pt x="17" y="198"/>
                      <a:pt x="17" y="198"/>
                      <a:pt x="17" y="198"/>
                    </a:cubicBezTo>
                    <a:cubicBezTo>
                      <a:pt x="16" y="197"/>
                      <a:pt x="16" y="197"/>
                      <a:pt x="16" y="197"/>
                    </a:cubicBezTo>
                    <a:moveTo>
                      <a:pt x="13" y="195"/>
                    </a:moveTo>
                    <a:cubicBezTo>
                      <a:pt x="13" y="195"/>
                      <a:pt x="12" y="195"/>
                      <a:pt x="12" y="196"/>
                    </a:cubicBezTo>
                    <a:cubicBezTo>
                      <a:pt x="13" y="196"/>
                      <a:pt x="14" y="197"/>
                      <a:pt x="14" y="197"/>
                    </a:cubicBezTo>
                    <a:cubicBezTo>
                      <a:pt x="15" y="197"/>
                      <a:pt x="15" y="197"/>
                      <a:pt x="15" y="196"/>
                    </a:cubicBezTo>
                    <a:cubicBezTo>
                      <a:pt x="14" y="196"/>
                      <a:pt x="13" y="195"/>
                      <a:pt x="13" y="195"/>
                    </a:cubicBezTo>
                    <a:moveTo>
                      <a:pt x="21" y="191"/>
                    </a:moveTo>
                    <a:cubicBezTo>
                      <a:pt x="18" y="197"/>
                      <a:pt x="18" y="197"/>
                      <a:pt x="18" y="197"/>
                    </a:cubicBezTo>
                    <a:cubicBezTo>
                      <a:pt x="18" y="197"/>
                      <a:pt x="18" y="198"/>
                      <a:pt x="18" y="198"/>
                    </a:cubicBezTo>
                    <a:cubicBezTo>
                      <a:pt x="19" y="196"/>
                      <a:pt x="21" y="194"/>
                      <a:pt x="22" y="192"/>
                    </a:cubicBezTo>
                    <a:cubicBezTo>
                      <a:pt x="21" y="191"/>
                      <a:pt x="21" y="191"/>
                      <a:pt x="21" y="191"/>
                    </a:cubicBezTo>
                    <a:moveTo>
                      <a:pt x="20" y="190"/>
                    </a:moveTo>
                    <a:cubicBezTo>
                      <a:pt x="16" y="196"/>
                      <a:pt x="16" y="196"/>
                      <a:pt x="16" y="196"/>
                    </a:cubicBezTo>
                    <a:cubicBezTo>
                      <a:pt x="16" y="197"/>
                      <a:pt x="17" y="197"/>
                      <a:pt x="17" y="197"/>
                    </a:cubicBezTo>
                    <a:cubicBezTo>
                      <a:pt x="21" y="191"/>
                      <a:pt x="21" y="191"/>
                      <a:pt x="21" y="191"/>
                    </a:cubicBezTo>
                    <a:cubicBezTo>
                      <a:pt x="20" y="190"/>
                      <a:pt x="20" y="190"/>
                      <a:pt x="20" y="190"/>
                    </a:cubicBezTo>
                    <a:moveTo>
                      <a:pt x="16" y="189"/>
                    </a:moveTo>
                    <a:cubicBezTo>
                      <a:pt x="15" y="191"/>
                      <a:pt x="14" y="192"/>
                      <a:pt x="13" y="194"/>
                    </a:cubicBezTo>
                    <a:cubicBezTo>
                      <a:pt x="13" y="195"/>
                      <a:pt x="14" y="195"/>
                      <a:pt x="14" y="195"/>
                    </a:cubicBezTo>
                    <a:cubicBezTo>
                      <a:pt x="15" y="195"/>
                      <a:pt x="15" y="196"/>
                      <a:pt x="15" y="196"/>
                    </a:cubicBezTo>
                    <a:cubicBezTo>
                      <a:pt x="16" y="194"/>
                      <a:pt x="17" y="192"/>
                      <a:pt x="19" y="190"/>
                    </a:cubicBezTo>
                    <a:cubicBezTo>
                      <a:pt x="16" y="189"/>
                      <a:pt x="16" y="189"/>
                      <a:pt x="16" y="189"/>
                    </a:cubicBezTo>
                    <a:moveTo>
                      <a:pt x="27" y="183"/>
                    </a:moveTo>
                    <a:cubicBezTo>
                      <a:pt x="26" y="185"/>
                      <a:pt x="26" y="185"/>
                      <a:pt x="26" y="185"/>
                    </a:cubicBezTo>
                    <a:cubicBezTo>
                      <a:pt x="23" y="189"/>
                      <a:pt x="23" y="189"/>
                      <a:pt x="23" y="189"/>
                    </a:cubicBezTo>
                    <a:cubicBezTo>
                      <a:pt x="23" y="189"/>
                      <a:pt x="23" y="189"/>
                      <a:pt x="24" y="189"/>
                    </a:cubicBezTo>
                    <a:cubicBezTo>
                      <a:pt x="25" y="187"/>
                      <a:pt x="26" y="185"/>
                      <a:pt x="27" y="183"/>
                    </a:cubicBezTo>
                    <a:cubicBezTo>
                      <a:pt x="27" y="183"/>
                      <a:pt x="27" y="183"/>
                      <a:pt x="27" y="183"/>
                    </a:cubicBezTo>
                    <a:moveTo>
                      <a:pt x="25" y="182"/>
                    </a:moveTo>
                    <a:cubicBezTo>
                      <a:pt x="23" y="185"/>
                      <a:pt x="23" y="185"/>
                      <a:pt x="23" y="185"/>
                    </a:cubicBezTo>
                    <a:cubicBezTo>
                      <a:pt x="22" y="188"/>
                      <a:pt x="22" y="188"/>
                      <a:pt x="22" y="188"/>
                    </a:cubicBezTo>
                    <a:cubicBezTo>
                      <a:pt x="22" y="188"/>
                      <a:pt x="22" y="188"/>
                      <a:pt x="23" y="188"/>
                    </a:cubicBezTo>
                    <a:cubicBezTo>
                      <a:pt x="26" y="183"/>
                      <a:pt x="26" y="183"/>
                      <a:pt x="26" y="183"/>
                    </a:cubicBezTo>
                    <a:cubicBezTo>
                      <a:pt x="26" y="182"/>
                      <a:pt x="25" y="182"/>
                      <a:pt x="25" y="182"/>
                    </a:cubicBezTo>
                    <a:moveTo>
                      <a:pt x="22" y="180"/>
                    </a:moveTo>
                    <a:cubicBezTo>
                      <a:pt x="21" y="181"/>
                      <a:pt x="20" y="182"/>
                      <a:pt x="19" y="184"/>
                    </a:cubicBezTo>
                    <a:cubicBezTo>
                      <a:pt x="19" y="184"/>
                      <a:pt x="19" y="185"/>
                      <a:pt x="18" y="185"/>
                    </a:cubicBezTo>
                    <a:cubicBezTo>
                      <a:pt x="19" y="186"/>
                      <a:pt x="20" y="186"/>
                      <a:pt x="20" y="187"/>
                    </a:cubicBezTo>
                    <a:cubicBezTo>
                      <a:pt x="21" y="185"/>
                      <a:pt x="23" y="183"/>
                      <a:pt x="24" y="181"/>
                    </a:cubicBezTo>
                    <a:cubicBezTo>
                      <a:pt x="23" y="181"/>
                      <a:pt x="23" y="180"/>
                      <a:pt x="22" y="180"/>
                    </a:cubicBezTo>
                    <a:cubicBezTo>
                      <a:pt x="22" y="180"/>
                      <a:pt x="22" y="180"/>
                      <a:pt x="22" y="180"/>
                    </a:cubicBezTo>
                    <a:moveTo>
                      <a:pt x="34" y="171"/>
                    </a:moveTo>
                    <a:cubicBezTo>
                      <a:pt x="29" y="180"/>
                      <a:pt x="29" y="180"/>
                      <a:pt x="29" y="180"/>
                    </a:cubicBezTo>
                    <a:cubicBezTo>
                      <a:pt x="29" y="180"/>
                      <a:pt x="29" y="180"/>
                      <a:pt x="29" y="180"/>
                    </a:cubicBezTo>
                    <a:cubicBezTo>
                      <a:pt x="31" y="177"/>
                      <a:pt x="33" y="174"/>
                      <a:pt x="35" y="171"/>
                    </a:cubicBezTo>
                    <a:cubicBezTo>
                      <a:pt x="34" y="171"/>
                      <a:pt x="34" y="171"/>
                      <a:pt x="34" y="171"/>
                    </a:cubicBezTo>
                    <a:moveTo>
                      <a:pt x="33" y="170"/>
                    </a:moveTo>
                    <a:cubicBezTo>
                      <a:pt x="27" y="179"/>
                      <a:pt x="27" y="179"/>
                      <a:pt x="27" y="179"/>
                    </a:cubicBezTo>
                    <a:cubicBezTo>
                      <a:pt x="27" y="179"/>
                      <a:pt x="28" y="179"/>
                      <a:pt x="28" y="180"/>
                    </a:cubicBezTo>
                    <a:cubicBezTo>
                      <a:pt x="28" y="179"/>
                      <a:pt x="28" y="179"/>
                      <a:pt x="28" y="179"/>
                    </a:cubicBezTo>
                    <a:cubicBezTo>
                      <a:pt x="34" y="170"/>
                      <a:pt x="34" y="170"/>
                      <a:pt x="34" y="170"/>
                    </a:cubicBezTo>
                    <a:cubicBezTo>
                      <a:pt x="33" y="170"/>
                      <a:pt x="33" y="170"/>
                      <a:pt x="33" y="170"/>
                    </a:cubicBezTo>
                    <a:moveTo>
                      <a:pt x="29" y="167"/>
                    </a:moveTo>
                    <a:cubicBezTo>
                      <a:pt x="27" y="171"/>
                      <a:pt x="25" y="174"/>
                      <a:pt x="23" y="177"/>
                    </a:cubicBezTo>
                    <a:cubicBezTo>
                      <a:pt x="24" y="177"/>
                      <a:pt x="25" y="178"/>
                      <a:pt x="25" y="178"/>
                    </a:cubicBezTo>
                    <a:cubicBezTo>
                      <a:pt x="27" y="175"/>
                      <a:pt x="29" y="172"/>
                      <a:pt x="31" y="169"/>
                    </a:cubicBezTo>
                    <a:cubicBezTo>
                      <a:pt x="29" y="167"/>
                      <a:pt x="29" y="167"/>
                      <a:pt x="29" y="167"/>
                    </a:cubicBezTo>
                    <a:moveTo>
                      <a:pt x="41" y="160"/>
                    </a:moveTo>
                    <a:cubicBezTo>
                      <a:pt x="36" y="168"/>
                      <a:pt x="36" y="168"/>
                      <a:pt x="36" y="168"/>
                    </a:cubicBezTo>
                    <a:cubicBezTo>
                      <a:pt x="37" y="168"/>
                      <a:pt x="37" y="168"/>
                      <a:pt x="37" y="168"/>
                    </a:cubicBezTo>
                    <a:cubicBezTo>
                      <a:pt x="38" y="165"/>
                      <a:pt x="40" y="163"/>
                      <a:pt x="42" y="160"/>
                    </a:cubicBezTo>
                    <a:cubicBezTo>
                      <a:pt x="41" y="160"/>
                      <a:pt x="41" y="160"/>
                      <a:pt x="41" y="160"/>
                    </a:cubicBezTo>
                    <a:moveTo>
                      <a:pt x="40" y="159"/>
                    </a:moveTo>
                    <a:cubicBezTo>
                      <a:pt x="35" y="167"/>
                      <a:pt x="35" y="167"/>
                      <a:pt x="35" y="167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0" y="159"/>
                      <a:pt x="40" y="159"/>
                      <a:pt x="40" y="159"/>
                    </a:cubicBezTo>
                    <a:moveTo>
                      <a:pt x="37" y="157"/>
                    </a:moveTo>
                    <a:cubicBezTo>
                      <a:pt x="35" y="161"/>
                      <a:pt x="33" y="164"/>
                      <a:pt x="32" y="165"/>
                    </a:cubicBezTo>
                    <a:cubicBezTo>
                      <a:pt x="33" y="166"/>
                      <a:pt x="33" y="166"/>
                      <a:pt x="33" y="166"/>
                    </a:cubicBezTo>
                    <a:cubicBezTo>
                      <a:pt x="34" y="163"/>
                      <a:pt x="36" y="160"/>
                      <a:pt x="37" y="158"/>
                    </a:cubicBezTo>
                    <a:cubicBezTo>
                      <a:pt x="37" y="157"/>
                      <a:pt x="37" y="157"/>
                      <a:pt x="37" y="157"/>
                    </a:cubicBezTo>
                    <a:moveTo>
                      <a:pt x="42" y="157"/>
                    </a:move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8"/>
                      <a:pt x="43" y="158"/>
                      <a:pt x="43" y="158"/>
                    </a:cubicBezTo>
                    <a:cubicBezTo>
                      <a:pt x="43" y="158"/>
                      <a:pt x="43" y="158"/>
                      <a:pt x="43" y="158"/>
                    </a:cubicBezTo>
                    <a:cubicBezTo>
                      <a:pt x="43" y="158"/>
                      <a:pt x="43" y="157"/>
                      <a:pt x="42" y="157"/>
                    </a:cubicBezTo>
                    <a:moveTo>
                      <a:pt x="41" y="157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2" y="157"/>
                      <a:pt x="42" y="157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7"/>
                      <a:pt x="41" y="157"/>
                      <a:pt x="41" y="157"/>
                    </a:cubicBezTo>
                    <a:moveTo>
                      <a:pt x="35" y="156"/>
                    </a:moveTo>
                    <a:cubicBezTo>
                      <a:pt x="34" y="159"/>
                      <a:pt x="32" y="162"/>
                      <a:pt x="31" y="164"/>
                    </a:cubicBezTo>
                    <a:cubicBezTo>
                      <a:pt x="32" y="165"/>
                      <a:pt x="32" y="165"/>
                      <a:pt x="32" y="165"/>
                    </a:cubicBezTo>
                    <a:cubicBezTo>
                      <a:pt x="33" y="163"/>
                      <a:pt x="35" y="160"/>
                      <a:pt x="36" y="157"/>
                    </a:cubicBezTo>
                    <a:cubicBezTo>
                      <a:pt x="36" y="157"/>
                      <a:pt x="36" y="157"/>
                      <a:pt x="35" y="156"/>
                    </a:cubicBezTo>
                    <a:moveTo>
                      <a:pt x="43" y="156"/>
                    </a:moveTo>
                    <a:cubicBezTo>
                      <a:pt x="42" y="157"/>
                      <a:pt x="42" y="157"/>
                      <a:pt x="42" y="157"/>
                    </a:cubicBezTo>
                    <a:cubicBezTo>
                      <a:pt x="43" y="157"/>
                      <a:pt x="43" y="158"/>
                      <a:pt x="43" y="158"/>
                    </a:cubicBezTo>
                    <a:cubicBezTo>
                      <a:pt x="43" y="157"/>
                      <a:pt x="43" y="157"/>
                      <a:pt x="44" y="157"/>
                    </a:cubicBezTo>
                    <a:cubicBezTo>
                      <a:pt x="43" y="157"/>
                      <a:pt x="43" y="157"/>
                      <a:pt x="43" y="156"/>
                    </a:cubicBezTo>
                    <a:moveTo>
                      <a:pt x="42" y="156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2" y="157"/>
                      <a:pt x="42" y="157"/>
                    </a:cubicBezTo>
                    <a:cubicBezTo>
                      <a:pt x="42" y="156"/>
                      <a:pt x="42" y="156"/>
                      <a:pt x="42" y="156"/>
                    </a:cubicBezTo>
                    <a:cubicBezTo>
                      <a:pt x="42" y="156"/>
                      <a:pt x="42" y="156"/>
                      <a:pt x="42" y="156"/>
                    </a:cubicBezTo>
                    <a:moveTo>
                      <a:pt x="38" y="155"/>
                    </a:moveTo>
                    <a:cubicBezTo>
                      <a:pt x="38" y="155"/>
                      <a:pt x="38" y="155"/>
                      <a:pt x="38" y="155"/>
                    </a:cubicBezTo>
                    <a:cubicBezTo>
                      <a:pt x="38" y="155"/>
                      <a:pt x="39" y="155"/>
                      <a:pt x="39" y="155"/>
                    </a:cubicBezTo>
                    <a:cubicBezTo>
                      <a:pt x="39" y="155"/>
                      <a:pt x="39" y="155"/>
                      <a:pt x="39" y="155"/>
                    </a:cubicBezTo>
                    <a:cubicBezTo>
                      <a:pt x="39" y="155"/>
                      <a:pt x="38" y="155"/>
                      <a:pt x="38" y="155"/>
                    </a:cubicBezTo>
                    <a:moveTo>
                      <a:pt x="44" y="154"/>
                    </a:moveTo>
                    <a:cubicBezTo>
                      <a:pt x="43" y="156"/>
                      <a:pt x="43" y="156"/>
                      <a:pt x="43" y="156"/>
                    </a:cubicBezTo>
                    <a:cubicBezTo>
                      <a:pt x="43" y="156"/>
                      <a:pt x="43" y="157"/>
                      <a:pt x="44" y="157"/>
                    </a:cubicBezTo>
                    <a:cubicBezTo>
                      <a:pt x="44" y="156"/>
                      <a:pt x="45" y="155"/>
                      <a:pt x="45" y="155"/>
                    </a:cubicBezTo>
                    <a:cubicBezTo>
                      <a:pt x="45" y="155"/>
                      <a:pt x="44" y="154"/>
                      <a:pt x="44" y="154"/>
                    </a:cubicBezTo>
                    <a:moveTo>
                      <a:pt x="37" y="154"/>
                    </a:moveTo>
                    <a:cubicBezTo>
                      <a:pt x="37" y="154"/>
                      <a:pt x="37" y="154"/>
                      <a:pt x="37" y="154"/>
                    </a:cubicBezTo>
                    <a:cubicBezTo>
                      <a:pt x="37" y="154"/>
                      <a:pt x="37" y="155"/>
                      <a:pt x="38" y="155"/>
                    </a:cubicBezTo>
                    <a:cubicBezTo>
                      <a:pt x="38" y="155"/>
                      <a:pt x="38" y="155"/>
                      <a:pt x="38" y="155"/>
                    </a:cubicBezTo>
                    <a:cubicBezTo>
                      <a:pt x="37" y="154"/>
                      <a:pt x="37" y="154"/>
                      <a:pt x="37" y="154"/>
                    </a:cubicBezTo>
                    <a:moveTo>
                      <a:pt x="39" y="154"/>
                    </a:moveTo>
                    <a:cubicBezTo>
                      <a:pt x="39" y="154"/>
                      <a:pt x="38" y="155"/>
                      <a:pt x="38" y="155"/>
                    </a:cubicBezTo>
                    <a:cubicBezTo>
                      <a:pt x="38" y="155"/>
                      <a:pt x="39" y="155"/>
                      <a:pt x="39" y="155"/>
                    </a:cubicBezTo>
                    <a:cubicBezTo>
                      <a:pt x="39" y="155"/>
                      <a:pt x="39" y="155"/>
                      <a:pt x="39" y="154"/>
                    </a:cubicBezTo>
                    <a:cubicBezTo>
                      <a:pt x="39" y="154"/>
                      <a:pt x="39" y="154"/>
                      <a:pt x="39" y="154"/>
                    </a:cubicBezTo>
                    <a:moveTo>
                      <a:pt x="43" y="154"/>
                    </a:moveTo>
                    <a:cubicBezTo>
                      <a:pt x="42" y="156"/>
                      <a:pt x="42" y="156"/>
                      <a:pt x="42" y="156"/>
                    </a:cubicBezTo>
                    <a:cubicBezTo>
                      <a:pt x="42" y="156"/>
                      <a:pt x="42" y="156"/>
                      <a:pt x="43" y="156"/>
                    </a:cubicBezTo>
                    <a:cubicBezTo>
                      <a:pt x="44" y="154"/>
                      <a:pt x="44" y="154"/>
                      <a:pt x="44" y="154"/>
                    </a:cubicBezTo>
                    <a:cubicBezTo>
                      <a:pt x="43" y="154"/>
                      <a:pt x="43" y="154"/>
                      <a:pt x="43" y="154"/>
                    </a:cubicBezTo>
                    <a:moveTo>
                      <a:pt x="37" y="153"/>
                    </a:moveTo>
                    <a:cubicBezTo>
                      <a:pt x="37" y="154"/>
                      <a:pt x="37" y="154"/>
                      <a:pt x="37" y="154"/>
                    </a:cubicBezTo>
                    <a:cubicBezTo>
                      <a:pt x="37" y="154"/>
                      <a:pt x="37" y="154"/>
                      <a:pt x="38" y="155"/>
                    </a:cubicBezTo>
                    <a:cubicBezTo>
                      <a:pt x="38" y="154"/>
                      <a:pt x="38" y="154"/>
                      <a:pt x="38" y="154"/>
                    </a:cubicBezTo>
                    <a:cubicBezTo>
                      <a:pt x="38" y="154"/>
                      <a:pt x="38" y="153"/>
                      <a:pt x="37" y="153"/>
                    </a:cubicBezTo>
                    <a:moveTo>
                      <a:pt x="40" y="152"/>
                    </a:moveTo>
                    <a:cubicBezTo>
                      <a:pt x="40" y="153"/>
                      <a:pt x="39" y="153"/>
                      <a:pt x="39" y="154"/>
                    </a:cubicBezTo>
                    <a:cubicBezTo>
                      <a:pt x="39" y="154"/>
                      <a:pt x="39" y="154"/>
                      <a:pt x="39" y="154"/>
                    </a:cubicBezTo>
                    <a:cubicBezTo>
                      <a:pt x="40" y="154"/>
                      <a:pt x="40" y="153"/>
                      <a:pt x="41" y="152"/>
                    </a:cubicBezTo>
                    <a:cubicBezTo>
                      <a:pt x="40" y="152"/>
                      <a:pt x="40" y="152"/>
                      <a:pt x="40" y="152"/>
                    </a:cubicBezTo>
                    <a:moveTo>
                      <a:pt x="39" y="151"/>
                    </a:moveTo>
                    <a:cubicBezTo>
                      <a:pt x="38" y="152"/>
                      <a:pt x="38" y="152"/>
                      <a:pt x="37" y="153"/>
                    </a:cubicBezTo>
                    <a:cubicBezTo>
                      <a:pt x="38" y="153"/>
                      <a:pt x="38" y="153"/>
                      <a:pt x="38" y="154"/>
                    </a:cubicBezTo>
                    <a:cubicBezTo>
                      <a:pt x="39" y="153"/>
                      <a:pt x="39" y="152"/>
                      <a:pt x="40" y="152"/>
                    </a:cubicBezTo>
                    <a:cubicBezTo>
                      <a:pt x="39" y="151"/>
                      <a:pt x="39" y="151"/>
                      <a:pt x="39" y="151"/>
                    </a:cubicBezTo>
                    <a:moveTo>
                      <a:pt x="46" y="151"/>
                    </a:moveTo>
                    <a:cubicBezTo>
                      <a:pt x="44" y="154"/>
                      <a:pt x="44" y="154"/>
                      <a:pt x="44" y="154"/>
                    </a:cubicBezTo>
                    <a:cubicBezTo>
                      <a:pt x="45" y="154"/>
                      <a:pt x="45" y="154"/>
                      <a:pt x="45" y="154"/>
                    </a:cubicBezTo>
                    <a:cubicBezTo>
                      <a:pt x="46" y="153"/>
                      <a:pt x="46" y="153"/>
                      <a:pt x="47" y="152"/>
                    </a:cubicBezTo>
                    <a:cubicBezTo>
                      <a:pt x="47" y="151"/>
                      <a:pt x="46" y="151"/>
                      <a:pt x="46" y="151"/>
                    </a:cubicBezTo>
                    <a:moveTo>
                      <a:pt x="46" y="151"/>
                    </a:moveTo>
                    <a:cubicBezTo>
                      <a:pt x="46" y="151"/>
                      <a:pt x="46" y="151"/>
                      <a:pt x="46" y="151"/>
                    </a:cubicBezTo>
                    <a:cubicBezTo>
                      <a:pt x="47" y="152"/>
                      <a:pt x="47" y="152"/>
                      <a:pt x="47" y="152"/>
                    </a:cubicBezTo>
                    <a:cubicBezTo>
                      <a:pt x="47" y="151"/>
                      <a:pt x="47" y="151"/>
                      <a:pt x="47" y="151"/>
                    </a:cubicBezTo>
                    <a:cubicBezTo>
                      <a:pt x="47" y="151"/>
                      <a:pt x="47" y="151"/>
                      <a:pt x="46" y="151"/>
                    </a:cubicBezTo>
                    <a:moveTo>
                      <a:pt x="45" y="150"/>
                    </a:moveTo>
                    <a:cubicBezTo>
                      <a:pt x="43" y="153"/>
                      <a:pt x="43" y="153"/>
                      <a:pt x="43" y="153"/>
                    </a:cubicBezTo>
                    <a:cubicBezTo>
                      <a:pt x="44" y="153"/>
                      <a:pt x="44" y="153"/>
                      <a:pt x="44" y="154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5" y="151"/>
                      <a:pt x="45" y="151"/>
                      <a:pt x="45" y="150"/>
                    </a:cubicBezTo>
                    <a:moveTo>
                      <a:pt x="45" y="150"/>
                    </a:moveTo>
                    <a:cubicBezTo>
                      <a:pt x="45" y="150"/>
                      <a:pt x="45" y="150"/>
                      <a:pt x="45" y="150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6" y="150"/>
                      <a:pt x="46" y="150"/>
                      <a:pt x="46" y="150"/>
                    </a:cubicBezTo>
                    <a:cubicBezTo>
                      <a:pt x="46" y="150"/>
                      <a:pt x="45" y="150"/>
                      <a:pt x="45" y="150"/>
                    </a:cubicBezTo>
                    <a:moveTo>
                      <a:pt x="42" y="149"/>
                    </a:moveTo>
                    <a:cubicBezTo>
                      <a:pt x="41" y="150"/>
                      <a:pt x="41" y="151"/>
                      <a:pt x="40" y="151"/>
                    </a:cubicBezTo>
                    <a:cubicBezTo>
                      <a:pt x="41" y="151"/>
                      <a:pt x="41" y="152"/>
                      <a:pt x="41" y="152"/>
                    </a:cubicBezTo>
                    <a:cubicBezTo>
                      <a:pt x="41" y="151"/>
                      <a:pt x="42" y="150"/>
                      <a:pt x="42" y="149"/>
                    </a:cubicBezTo>
                    <a:cubicBezTo>
                      <a:pt x="42" y="149"/>
                      <a:pt x="42" y="149"/>
                      <a:pt x="42" y="149"/>
                    </a:cubicBezTo>
                    <a:moveTo>
                      <a:pt x="42" y="148"/>
                    </a:moveTo>
                    <a:cubicBezTo>
                      <a:pt x="42" y="148"/>
                      <a:pt x="42" y="148"/>
                      <a:pt x="42" y="149"/>
                    </a:cubicBezTo>
                    <a:cubicBezTo>
                      <a:pt x="43" y="149"/>
                      <a:pt x="43" y="149"/>
                      <a:pt x="43" y="149"/>
                    </a:cubicBezTo>
                    <a:cubicBezTo>
                      <a:pt x="43" y="149"/>
                      <a:pt x="43" y="149"/>
                      <a:pt x="43" y="149"/>
                    </a:cubicBezTo>
                    <a:cubicBezTo>
                      <a:pt x="43" y="148"/>
                      <a:pt x="42" y="148"/>
                      <a:pt x="42" y="148"/>
                    </a:cubicBezTo>
                    <a:moveTo>
                      <a:pt x="41" y="148"/>
                    </a:moveTo>
                    <a:cubicBezTo>
                      <a:pt x="40" y="149"/>
                      <a:pt x="40" y="150"/>
                      <a:pt x="39" y="151"/>
                    </a:cubicBezTo>
                    <a:cubicBezTo>
                      <a:pt x="39" y="151"/>
                      <a:pt x="40" y="151"/>
                      <a:pt x="40" y="151"/>
                    </a:cubicBezTo>
                    <a:cubicBezTo>
                      <a:pt x="40" y="150"/>
                      <a:pt x="41" y="149"/>
                      <a:pt x="41" y="148"/>
                    </a:cubicBezTo>
                    <a:cubicBezTo>
                      <a:pt x="41" y="148"/>
                      <a:pt x="41" y="148"/>
                      <a:pt x="41" y="148"/>
                    </a:cubicBezTo>
                    <a:moveTo>
                      <a:pt x="41" y="147"/>
                    </a:moveTo>
                    <a:cubicBezTo>
                      <a:pt x="41" y="148"/>
                      <a:pt x="41" y="148"/>
                      <a:pt x="41" y="148"/>
                    </a:cubicBezTo>
                    <a:cubicBezTo>
                      <a:pt x="42" y="148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2" y="148"/>
                    </a:cubicBezTo>
                    <a:cubicBezTo>
                      <a:pt x="41" y="148"/>
                      <a:pt x="41" y="148"/>
                      <a:pt x="41" y="147"/>
                    </a:cubicBezTo>
                    <a:moveTo>
                      <a:pt x="48" y="147"/>
                    </a:moveTo>
                    <a:cubicBezTo>
                      <a:pt x="48" y="148"/>
                      <a:pt x="48" y="148"/>
                      <a:pt x="48" y="148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8"/>
                      <a:pt x="49" y="148"/>
                      <a:pt x="48" y="147"/>
                    </a:cubicBezTo>
                    <a:moveTo>
                      <a:pt x="47" y="147"/>
                    </a:moveTo>
                    <a:cubicBezTo>
                      <a:pt x="47" y="147"/>
                      <a:pt x="47" y="147"/>
                      <a:pt x="47" y="147"/>
                    </a:cubicBezTo>
                    <a:cubicBezTo>
                      <a:pt x="47" y="147"/>
                      <a:pt x="47" y="147"/>
                      <a:pt x="47" y="147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7" y="147"/>
                      <a:pt x="47" y="147"/>
                    </a:cubicBezTo>
                    <a:moveTo>
                      <a:pt x="49" y="146"/>
                    </a:moveTo>
                    <a:cubicBezTo>
                      <a:pt x="48" y="147"/>
                      <a:pt x="48" y="147"/>
                      <a:pt x="48" y="147"/>
                    </a:cubicBezTo>
                    <a:cubicBezTo>
                      <a:pt x="49" y="147"/>
                      <a:pt x="49" y="147"/>
                      <a:pt x="50" y="148"/>
                    </a:cubicBezTo>
                    <a:cubicBezTo>
                      <a:pt x="50" y="147"/>
                      <a:pt x="50" y="147"/>
                      <a:pt x="50" y="146"/>
                    </a:cubicBezTo>
                    <a:cubicBezTo>
                      <a:pt x="50" y="146"/>
                      <a:pt x="50" y="146"/>
                      <a:pt x="49" y="146"/>
                    </a:cubicBezTo>
                    <a:moveTo>
                      <a:pt x="44" y="145"/>
                    </a:moveTo>
                    <a:cubicBezTo>
                      <a:pt x="44" y="145"/>
                      <a:pt x="44" y="145"/>
                      <a:pt x="44" y="145"/>
                    </a:cubicBezTo>
                    <a:cubicBezTo>
                      <a:pt x="45" y="146"/>
                      <a:pt x="45" y="146"/>
                      <a:pt x="45" y="146"/>
                    </a:cubicBezTo>
                    <a:cubicBezTo>
                      <a:pt x="45" y="145"/>
                      <a:pt x="45" y="145"/>
                      <a:pt x="45" y="145"/>
                    </a:cubicBezTo>
                    <a:cubicBezTo>
                      <a:pt x="44" y="145"/>
                      <a:pt x="44" y="145"/>
                      <a:pt x="44" y="145"/>
                    </a:cubicBezTo>
                    <a:moveTo>
                      <a:pt x="48" y="145"/>
                    </a:move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6"/>
                      <a:pt x="48" y="147"/>
                      <a:pt x="48" y="147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5"/>
                      <a:pt x="49" y="145"/>
                      <a:pt x="48" y="145"/>
                    </a:cubicBezTo>
                    <a:moveTo>
                      <a:pt x="43" y="144"/>
                    </a:moveTo>
                    <a:cubicBezTo>
                      <a:pt x="43" y="144"/>
                      <a:pt x="43" y="144"/>
                      <a:pt x="43" y="144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3" y="145"/>
                      <a:pt x="43" y="144"/>
                      <a:pt x="43" y="144"/>
                    </a:cubicBezTo>
                    <a:moveTo>
                      <a:pt x="50" y="144"/>
                    </a:moveTo>
                    <a:cubicBezTo>
                      <a:pt x="50" y="145"/>
                      <a:pt x="50" y="145"/>
                      <a:pt x="50" y="145"/>
                    </a:cubicBezTo>
                    <a:cubicBezTo>
                      <a:pt x="50" y="145"/>
                      <a:pt x="51" y="145"/>
                      <a:pt x="51" y="145"/>
                    </a:cubicBezTo>
                    <a:cubicBezTo>
                      <a:pt x="51" y="145"/>
                      <a:pt x="51" y="145"/>
                      <a:pt x="51" y="145"/>
                    </a:cubicBezTo>
                    <a:cubicBezTo>
                      <a:pt x="50" y="144"/>
                      <a:pt x="50" y="144"/>
                      <a:pt x="50" y="144"/>
                    </a:cubicBezTo>
                    <a:moveTo>
                      <a:pt x="50" y="144"/>
                    </a:moveTo>
                    <a:cubicBezTo>
                      <a:pt x="50" y="144"/>
                      <a:pt x="50" y="144"/>
                      <a:pt x="50" y="144"/>
                    </a:cubicBezTo>
                    <a:cubicBezTo>
                      <a:pt x="51" y="145"/>
                      <a:pt x="51" y="145"/>
                      <a:pt x="51" y="145"/>
                    </a:cubicBezTo>
                    <a:cubicBezTo>
                      <a:pt x="51" y="145"/>
                      <a:pt x="51" y="145"/>
                      <a:pt x="51" y="144"/>
                    </a:cubicBezTo>
                    <a:cubicBezTo>
                      <a:pt x="51" y="144"/>
                      <a:pt x="51" y="144"/>
                      <a:pt x="50" y="144"/>
                    </a:cubicBezTo>
                    <a:moveTo>
                      <a:pt x="49" y="143"/>
                    </a:move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49" y="143"/>
                      <a:pt x="49" y="143"/>
                      <a:pt x="49" y="143"/>
                    </a:cubicBezTo>
                    <a:moveTo>
                      <a:pt x="49" y="143"/>
                    </a:moveTo>
                    <a:cubicBezTo>
                      <a:pt x="49" y="143"/>
                      <a:pt x="49" y="143"/>
                      <a:pt x="49" y="143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50" y="143"/>
                      <a:pt x="50" y="143"/>
                      <a:pt x="49" y="143"/>
                    </a:cubicBezTo>
                    <a:moveTo>
                      <a:pt x="45" y="143"/>
                    </a:moveTo>
                    <a:cubicBezTo>
                      <a:pt x="45" y="144"/>
                      <a:pt x="45" y="144"/>
                      <a:pt x="44" y="145"/>
                    </a:cubicBezTo>
                    <a:cubicBezTo>
                      <a:pt x="45" y="145"/>
                      <a:pt x="45" y="145"/>
                      <a:pt x="45" y="145"/>
                    </a:cubicBezTo>
                    <a:cubicBezTo>
                      <a:pt x="45" y="144"/>
                      <a:pt x="46" y="144"/>
                      <a:pt x="46" y="143"/>
                    </a:cubicBezTo>
                    <a:cubicBezTo>
                      <a:pt x="46" y="143"/>
                      <a:pt x="46" y="143"/>
                      <a:pt x="45" y="143"/>
                    </a:cubicBezTo>
                    <a:moveTo>
                      <a:pt x="44" y="142"/>
                    </a:moveTo>
                    <a:cubicBezTo>
                      <a:pt x="44" y="143"/>
                      <a:pt x="43" y="143"/>
                      <a:pt x="43" y="144"/>
                    </a:cubicBezTo>
                    <a:cubicBezTo>
                      <a:pt x="43" y="144"/>
                      <a:pt x="44" y="144"/>
                      <a:pt x="44" y="144"/>
                    </a:cubicBezTo>
                    <a:cubicBezTo>
                      <a:pt x="44" y="144"/>
                      <a:pt x="45" y="143"/>
                      <a:pt x="45" y="143"/>
                    </a:cubicBezTo>
                    <a:cubicBezTo>
                      <a:pt x="45" y="143"/>
                      <a:pt x="44" y="142"/>
                      <a:pt x="44" y="142"/>
                    </a:cubicBezTo>
                    <a:moveTo>
                      <a:pt x="51" y="142"/>
                    </a:moveTo>
                    <a:cubicBezTo>
                      <a:pt x="51" y="143"/>
                      <a:pt x="51" y="143"/>
                      <a:pt x="51" y="143"/>
                    </a:cubicBezTo>
                    <a:cubicBezTo>
                      <a:pt x="51" y="143"/>
                      <a:pt x="52" y="143"/>
                      <a:pt x="52" y="143"/>
                    </a:cubicBezTo>
                    <a:cubicBezTo>
                      <a:pt x="52" y="143"/>
                      <a:pt x="52" y="143"/>
                      <a:pt x="53" y="143"/>
                    </a:cubicBezTo>
                    <a:cubicBezTo>
                      <a:pt x="52" y="143"/>
                      <a:pt x="52" y="142"/>
                      <a:pt x="51" y="142"/>
                    </a:cubicBezTo>
                    <a:moveTo>
                      <a:pt x="46" y="142"/>
                    </a:moveTo>
                    <a:cubicBezTo>
                      <a:pt x="46" y="142"/>
                      <a:pt x="46" y="142"/>
                      <a:pt x="46" y="142"/>
                    </a:cubicBezTo>
                    <a:cubicBezTo>
                      <a:pt x="46" y="142"/>
                      <a:pt x="46" y="142"/>
                      <a:pt x="46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6" y="142"/>
                      <a:pt x="46" y="142"/>
                      <a:pt x="46" y="142"/>
                    </a:cubicBezTo>
                    <a:moveTo>
                      <a:pt x="51" y="142"/>
                    </a:moveTo>
                    <a:cubicBezTo>
                      <a:pt x="50" y="142"/>
                      <a:pt x="50" y="142"/>
                      <a:pt x="50" y="142"/>
                    </a:cubicBezTo>
                    <a:cubicBezTo>
                      <a:pt x="50" y="142"/>
                      <a:pt x="51" y="143"/>
                      <a:pt x="51" y="143"/>
                    </a:cubicBezTo>
                    <a:cubicBezTo>
                      <a:pt x="51" y="142"/>
                      <a:pt x="51" y="142"/>
                      <a:pt x="51" y="142"/>
                    </a:cubicBezTo>
                    <a:cubicBezTo>
                      <a:pt x="51" y="142"/>
                      <a:pt x="51" y="142"/>
                      <a:pt x="51" y="142"/>
                    </a:cubicBezTo>
                    <a:moveTo>
                      <a:pt x="46" y="141"/>
                    </a:moveTo>
                    <a:cubicBezTo>
                      <a:pt x="46" y="141"/>
                      <a:pt x="46" y="142"/>
                      <a:pt x="46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42"/>
                      <a:pt x="47" y="141"/>
                      <a:pt x="47" y="141"/>
                    </a:cubicBezTo>
                    <a:cubicBezTo>
                      <a:pt x="47" y="141"/>
                      <a:pt x="47" y="141"/>
                      <a:pt x="46" y="141"/>
                    </a:cubicBezTo>
                    <a:moveTo>
                      <a:pt x="46" y="141"/>
                    </a:moveTo>
                    <a:cubicBezTo>
                      <a:pt x="46" y="141"/>
                      <a:pt x="46" y="141"/>
                      <a:pt x="46" y="141"/>
                    </a:cubicBezTo>
                    <a:cubicBezTo>
                      <a:pt x="47" y="141"/>
                      <a:pt x="47" y="141"/>
                      <a:pt x="47" y="141"/>
                    </a:cubicBezTo>
                    <a:cubicBezTo>
                      <a:pt x="47" y="141"/>
                      <a:pt x="47" y="141"/>
                      <a:pt x="46" y="141"/>
                    </a:cubicBezTo>
                    <a:moveTo>
                      <a:pt x="45" y="141"/>
                    </a:moveTo>
                    <a:cubicBezTo>
                      <a:pt x="45" y="141"/>
                      <a:pt x="45" y="141"/>
                      <a:pt x="45" y="141"/>
                    </a:cubicBezTo>
                    <a:cubicBezTo>
                      <a:pt x="45" y="141"/>
                      <a:pt x="45" y="142"/>
                      <a:pt x="45" y="142"/>
                    </a:cubicBezTo>
                    <a:cubicBezTo>
                      <a:pt x="45" y="142"/>
                      <a:pt x="46" y="142"/>
                      <a:pt x="46" y="141"/>
                    </a:cubicBezTo>
                    <a:cubicBezTo>
                      <a:pt x="45" y="141"/>
                      <a:pt x="45" y="141"/>
                      <a:pt x="45" y="141"/>
                    </a:cubicBezTo>
                    <a:moveTo>
                      <a:pt x="45" y="141"/>
                    </a:moveTo>
                    <a:cubicBezTo>
                      <a:pt x="45" y="141"/>
                      <a:pt x="45" y="141"/>
                      <a:pt x="45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5" y="141"/>
                      <a:pt x="45" y="141"/>
                    </a:cubicBezTo>
                    <a:moveTo>
                      <a:pt x="45" y="140"/>
                    </a:moveTo>
                    <a:cubicBezTo>
                      <a:pt x="45" y="140"/>
                      <a:pt x="45" y="140"/>
                      <a:pt x="45" y="141"/>
                    </a:cubicBezTo>
                    <a:cubicBezTo>
                      <a:pt x="45" y="141"/>
                      <a:pt x="46" y="141"/>
                      <a:pt x="46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5" y="141"/>
                      <a:pt x="45" y="140"/>
                    </a:cubicBezTo>
                    <a:moveTo>
                      <a:pt x="48" y="140"/>
                    </a:move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1"/>
                      <a:pt x="48" y="141"/>
                    </a:cubicBezTo>
                    <a:cubicBezTo>
                      <a:pt x="48" y="140"/>
                      <a:pt x="48" y="140"/>
                      <a:pt x="48" y="140"/>
                    </a:cubicBezTo>
                    <a:cubicBezTo>
                      <a:pt x="48" y="140"/>
                      <a:pt x="48" y="140"/>
                      <a:pt x="48" y="140"/>
                    </a:cubicBezTo>
                    <a:moveTo>
                      <a:pt x="46" y="139"/>
                    </a:moveTo>
                    <a:cubicBezTo>
                      <a:pt x="46" y="139"/>
                      <a:pt x="46" y="139"/>
                      <a:pt x="46" y="139"/>
                    </a:cubicBezTo>
                    <a:cubicBezTo>
                      <a:pt x="46" y="140"/>
                      <a:pt x="46" y="140"/>
                      <a:pt x="46" y="140"/>
                    </a:cubicBezTo>
                    <a:cubicBezTo>
                      <a:pt x="47" y="140"/>
                      <a:pt x="47" y="139"/>
                      <a:pt x="47" y="139"/>
                    </a:cubicBezTo>
                    <a:cubicBezTo>
                      <a:pt x="47" y="139"/>
                      <a:pt x="46" y="139"/>
                      <a:pt x="46" y="139"/>
                    </a:cubicBezTo>
                    <a:moveTo>
                      <a:pt x="54" y="138"/>
                    </a:moveTo>
                    <a:cubicBezTo>
                      <a:pt x="52" y="141"/>
                      <a:pt x="52" y="141"/>
                      <a:pt x="52" y="141"/>
                    </a:cubicBezTo>
                    <a:cubicBezTo>
                      <a:pt x="53" y="141"/>
                      <a:pt x="53" y="141"/>
                      <a:pt x="53" y="141"/>
                    </a:cubicBezTo>
                    <a:cubicBezTo>
                      <a:pt x="54" y="140"/>
                      <a:pt x="55" y="139"/>
                      <a:pt x="55" y="138"/>
                    </a:cubicBezTo>
                    <a:cubicBezTo>
                      <a:pt x="55" y="138"/>
                      <a:pt x="54" y="138"/>
                      <a:pt x="54" y="138"/>
                    </a:cubicBezTo>
                    <a:moveTo>
                      <a:pt x="53" y="137"/>
                    </a:moveTo>
                    <a:cubicBezTo>
                      <a:pt x="51" y="140"/>
                      <a:pt x="51" y="140"/>
                      <a:pt x="51" y="140"/>
                    </a:cubicBezTo>
                    <a:cubicBezTo>
                      <a:pt x="52" y="140"/>
                      <a:pt x="52" y="140"/>
                      <a:pt x="52" y="141"/>
                    </a:cubicBezTo>
                    <a:cubicBezTo>
                      <a:pt x="54" y="138"/>
                      <a:pt x="54" y="138"/>
                      <a:pt x="54" y="138"/>
                    </a:cubicBezTo>
                    <a:cubicBezTo>
                      <a:pt x="54" y="137"/>
                      <a:pt x="53" y="137"/>
                      <a:pt x="53" y="137"/>
                    </a:cubicBezTo>
                    <a:moveTo>
                      <a:pt x="50" y="135"/>
                    </a:moveTo>
                    <a:cubicBezTo>
                      <a:pt x="49" y="136"/>
                      <a:pt x="49" y="137"/>
                      <a:pt x="48" y="138"/>
                    </a:cubicBezTo>
                    <a:cubicBezTo>
                      <a:pt x="49" y="138"/>
                      <a:pt x="49" y="138"/>
                      <a:pt x="49" y="138"/>
                    </a:cubicBezTo>
                    <a:cubicBezTo>
                      <a:pt x="49" y="138"/>
                      <a:pt x="50" y="137"/>
                      <a:pt x="51" y="136"/>
                    </a:cubicBezTo>
                    <a:cubicBezTo>
                      <a:pt x="50" y="136"/>
                      <a:pt x="50" y="135"/>
                      <a:pt x="50" y="135"/>
                    </a:cubicBezTo>
                    <a:moveTo>
                      <a:pt x="49" y="135"/>
                    </a:moveTo>
                    <a:cubicBezTo>
                      <a:pt x="48" y="135"/>
                      <a:pt x="48" y="136"/>
                      <a:pt x="47" y="137"/>
                    </a:cubicBezTo>
                    <a:cubicBezTo>
                      <a:pt x="47" y="137"/>
                      <a:pt x="48" y="138"/>
                      <a:pt x="48" y="138"/>
                    </a:cubicBezTo>
                    <a:cubicBezTo>
                      <a:pt x="48" y="137"/>
                      <a:pt x="49" y="136"/>
                      <a:pt x="49" y="135"/>
                    </a:cubicBezTo>
                    <a:cubicBezTo>
                      <a:pt x="49" y="135"/>
                      <a:pt x="49" y="135"/>
                      <a:pt x="49" y="135"/>
                    </a:cubicBezTo>
                    <a:moveTo>
                      <a:pt x="56" y="132"/>
                    </a:moveTo>
                    <a:cubicBezTo>
                      <a:pt x="56" y="132"/>
                      <a:pt x="56" y="132"/>
                      <a:pt x="56" y="132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8" y="133"/>
                      <a:pt x="58" y="133"/>
                      <a:pt x="58" y="133"/>
                    </a:cubicBezTo>
                    <a:cubicBezTo>
                      <a:pt x="58" y="133"/>
                      <a:pt x="57" y="133"/>
                      <a:pt x="56" y="132"/>
                    </a:cubicBezTo>
                    <a:moveTo>
                      <a:pt x="57" y="131"/>
                    </a:moveTo>
                    <a:cubicBezTo>
                      <a:pt x="56" y="132"/>
                      <a:pt x="56" y="132"/>
                      <a:pt x="56" y="132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58" y="132"/>
                      <a:pt x="58" y="132"/>
                      <a:pt x="57" y="131"/>
                    </a:cubicBezTo>
                    <a:moveTo>
                      <a:pt x="57" y="131"/>
                    </a:moveTo>
                    <a:cubicBezTo>
                      <a:pt x="57" y="131"/>
                      <a:pt x="57" y="131"/>
                      <a:pt x="57" y="131"/>
                    </a:cubicBezTo>
                    <a:cubicBezTo>
                      <a:pt x="58" y="132"/>
                      <a:pt x="58" y="132"/>
                      <a:pt x="59" y="133"/>
                    </a:cubicBezTo>
                    <a:cubicBezTo>
                      <a:pt x="59" y="132"/>
                      <a:pt x="59" y="132"/>
                      <a:pt x="59" y="132"/>
                    </a:cubicBezTo>
                    <a:cubicBezTo>
                      <a:pt x="59" y="131"/>
                      <a:pt x="58" y="131"/>
                      <a:pt x="57" y="131"/>
                    </a:cubicBezTo>
                    <a:moveTo>
                      <a:pt x="53" y="130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3" y="131"/>
                      <a:pt x="54" y="131"/>
                    </a:cubicBezTo>
                    <a:cubicBezTo>
                      <a:pt x="54" y="131"/>
                      <a:pt x="54" y="131"/>
                      <a:pt x="54" y="131"/>
                    </a:cubicBezTo>
                    <a:cubicBezTo>
                      <a:pt x="53" y="130"/>
                      <a:pt x="53" y="130"/>
                      <a:pt x="53" y="130"/>
                    </a:cubicBezTo>
                    <a:moveTo>
                      <a:pt x="54" y="129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3" y="130"/>
                      <a:pt x="54" y="131"/>
                    </a:cubicBezTo>
                    <a:cubicBezTo>
                      <a:pt x="54" y="130"/>
                      <a:pt x="54" y="130"/>
                      <a:pt x="54" y="130"/>
                    </a:cubicBezTo>
                    <a:cubicBezTo>
                      <a:pt x="54" y="130"/>
                      <a:pt x="54" y="130"/>
                      <a:pt x="54" y="129"/>
                    </a:cubicBezTo>
                    <a:moveTo>
                      <a:pt x="52" y="129"/>
                    </a:moveTo>
                    <a:cubicBezTo>
                      <a:pt x="52" y="129"/>
                      <a:pt x="52" y="129"/>
                      <a:pt x="52" y="130"/>
                    </a:cubicBezTo>
                    <a:cubicBezTo>
                      <a:pt x="52" y="130"/>
                      <a:pt x="52" y="130"/>
                      <a:pt x="53" y="130"/>
                    </a:cubicBezTo>
                    <a:cubicBezTo>
                      <a:pt x="53" y="130"/>
                      <a:pt x="53" y="130"/>
                      <a:pt x="53" y="130"/>
                    </a:cubicBezTo>
                    <a:cubicBezTo>
                      <a:pt x="52" y="130"/>
                      <a:pt x="52" y="130"/>
                      <a:pt x="52" y="129"/>
                    </a:cubicBezTo>
                    <a:moveTo>
                      <a:pt x="54" y="129"/>
                    </a:moveTo>
                    <a:cubicBezTo>
                      <a:pt x="54" y="129"/>
                      <a:pt x="54" y="129"/>
                      <a:pt x="54" y="129"/>
                    </a:cubicBezTo>
                    <a:cubicBezTo>
                      <a:pt x="54" y="130"/>
                      <a:pt x="54" y="130"/>
                      <a:pt x="54" y="130"/>
                    </a:cubicBezTo>
                    <a:cubicBezTo>
                      <a:pt x="54" y="129"/>
                      <a:pt x="54" y="129"/>
                      <a:pt x="55" y="129"/>
                    </a:cubicBezTo>
                    <a:cubicBezTo>
                      <a:pt x="54" y="129"/>
                      <a:pt x="54" y="129"/>
                      <a:pt x="54" y="129"/>
                    </a:cubicBezTo>
                    <a:moveTo>
                      <a:pt x="52" y="129"/>
                    </a:moveTo>
                    <a:cubicBezTo>
                      <a:pt x="52" y="129"/>
                      <a:pt x="52" y="129"/>
                      <a:pt x="52" y="129"/>
                    </a:cubicBezTo>
                    <a:cubicBezTo>
                      <a:pt x="52" y="130"/>
                      <a:pt x="52" y="130"/>
                      <a:pt x="53" y="130"/>
                    </a:cubicBezTo>
                    <a:cubicBezTo>
                      <a:pt x="53" y="130"/>
                      <a:pt x="53" y="129"/>
                      <a:pt x="53" y="129"/>
                    </a:cubicBezTo>
                    <a:cubicBezTo>
                      <a:pt x="53" y="129"/>
                      <a:pt x="53" y="129"/>
                      <a:pt x="52" y="129"/>
                    </a:cubicBezTo>
                    <a:moveTo>
                      <a:pt x="53" y="128"/>
                    </a:moveTo>
                    <a:cubicBezTo>
                      <a:pt x="53" y="128"/>
                      <a:pt x="52" y="128"/>
                      <a:pt x="52" y="129"/>
                    </a:cubicBezTo>
                    <a:cubicBezTo>
                      <a:pt x="53" y="129"/>
                      <a:pt x="53" y="129"/>
                      <a:pt x="53" y="129"/>
                    </a:cubicBezTo>
                    <a:cubicBezTo>
                      <a:pt x="53" y="129"/>
                      <a:pt x="53" y="129"/>
                      <a:pt x="54" y="128"/>
                    </a:cubicBezTo>
                    <a:cubicBezTo>
                      <a:pt x="53" y="128"/>
                      <a:pt x="53" y="128"/>
                      <a:pt x="53" y="128"/>
                    </a:cubicBezTo>
                    <a:moveTo>
                      <a:pt x="61" y="125"/>
                    </a:moveTo>
                    <a:cubicBezTo>
                      <a:pt x="61" y="125"/>
                      <a:pt x="61" y="125"/>
                      <a:pt x="61" y="125"/>
                    </a:cubicBezTo>
                    <a:cubicBezTo>
                      <a:pt x="61" y="126"/>
                      <a:pt x="62" y="126"/>
                      <a:pt x="63" y="127"/>
                    </a:cubicBezTo>
                    <a:cubicBezTo>
                      <a:pt x="63" y="126"/>
                      <a:pt x="63" y="126"/>
                      <a:pt x="63" y="126"/>
                    </a:cubicBezTo>
                    <a:cubicBezTo>
                      <a:pt x="62" y="126"/>
                      <a:pt x="62" y="125"/>
                      <a:pt x="61" y="125"/>
                    </a:cubicBezTo>
                    <a:moveTo>
                      <a:pt x="58" y="123"/>
                    </a:moveTo>
                    <a:cubicBezTo>
                      <a:pt x="58" y="123"/>
                      <a:pt x="57" y="123"/>
                      <a:pt x="57" y="123"/>
                    </a:cubicBezTo>
                    <a:cubicBezTo>
                      <a:pt x="58" y="123"/>
                      <a:pt x="58" y="123"/>
                      <a:pt x="58" y="124"/>
                    </a:cubicBezTo>
                    <a:cubicBezTo>
                      <a:pt x="58" y="123"/>
                      <a:pt x="58" y="123"/>
                      <a:pt x="58" y="123"/>
                    </a:cubicBezTo>
                    <a:cubicBezTo>
                      <a:pt x="58" y="123"/>
                      <a:pt x="58" y="123"/>
                      <a:pt x="58" y="123"/>
                    </a:cubicBezTo>
                    <a:moveTo>
                      <a:pt x="56" y="122"/>
                    </a:moveTo>
                    <a:cubicBezTo>
                      <a:pt x="56" y="122"/>
                      <a:pt x="56" y="122"/>
                      <a:pt x="56" y="122"/>
                    </a:cubicBezTo>
                    <a:cubicBezTo>
                      <a:pt x="56" y="123"/>
                      <a:pt x="57" y="123"/>
                      <a:pt x="57" y="123"/>
                    </a:cubicBezTo>
                    <a:cubicBezTo>
                      <a:pt x="57" y="123"/>
                      <a:pt x="57" y="123"/>
                      <a:pt x="57" y="123"/>
                    </a:cubicBezTo>
                    <a:cubicBezTo>
                      <a:pt x="57" y="123"/>
                      <a:pt x="56" y="122"/>
                      <a:pt x="56" y="122"/>
                    </a:cubicBezTo>
                    <a:moveTo>
                      <a:pt x="65" y="119"/>
                    </a:moveTo>
                    <a:cubicBezTo>
                      <a:pt x="64" y="120"/>
                      <a:pt x="64" y="120"/>
                      <a:pt x="64" y="120"/>
                    </a:cubicBezTo>
                    <a:cubicBezTo>
                      <a:pt x="65" y="120"/>
                      <a:pt x="65" y="121"/>
                      <a:pt x="66" y="121"/>
                    </a:cubicBezTo>
                    <a:cubicBezTo>
                      <a:pt x="66" y="121"/>
                      <a:pt x="67" y="120"/>
                      <a:pt x="67" y="120"/>
                    </a:cubicBezTo>
                    <a:cubicBezTo>
                      <a:pt x="65" y="119"/>
                      <a:pt x="65" y="119"/>
                      <a:pt x="65" y="119"/>
                    </a:cubicBezTo>
                    <a:moveTo>
                      <a:pt x="61" y="117"/>
                    </a:moveTo>
                    <a:cubicBezTo>
                      <a:pt x="61" y="117"/>
                      <a:pt x="61" y="117"/>
                      <a:pt x="61" y="118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8"/>
                      <a:pt x="62" y="117"/>
                      <a:pt x="62" y="117"/>
                    </a:cubicBezTo>
                    <a:cubicBezTo>
                      <a:pt x="61" y="117"/>
                      <a:pt x="61" y="117"/>
                      <a:pt x="61" y="117"/>
                    </a:cubicBezTo>
                    <a:moveTo>
                      <a:pt x="67" y="116"/>
                    </a:moveTo>
                    <a:cubicBezTo>
                      <a:pt x="65" y="119"/>
                      <a:pt x="65" y="119"/>
                      <a:pt x="65" y="119"/>
                    </a:cubicBezTo>
                    <a:cubicBezTo>
                      <a:pt x="66" y="119"/>
                      <a:pt x="66" y="119"/>
                      <a:pt x="67" y="120"/>
                    </a:cubicBezTo>
                    <a:cubicBezTo>
                      <a:pt x="68" y="119"/>
                      <a:pt x="68" y="118"/>
                      <a:pt x="69" y="117"/>
                    </a:cubicBezTo>
                    <a:cubicBezTo>
                      <a:pt x="68" y="117"/>
                      <a:pt x="67" y="116"/>
                      <a:pt x="67" y="116"/>
                    </a:cubicBezTo>
                    <a:moveTo>
                      <a:pt x="60" y="116"/>
                    </a:moveTo>
                    <a:cubicBezTo>
                      <a:pt x="60" y="116"/>
                      <a:pt x="60" y="117"/>
                      <a:pt x="59" y="117"/>
                    </a:cubicBezTo>
                    <a:cubicBezTo>
                      <a:pt x="60" y="117"/>
                      <a:pt x="60" y="117"/>
                      <a:pt x="60" y="117"/>
                    </a:cubicBezTo>
                    <a:cubicBezTo>
                      <a:pt x="60" y="117"/>
                      <a:pt x="61" y="117"/>
                      <a:pt x="61" y="116"/>
                    </a:cubicBezTo>
                    <a:cubicBezTo>
                      <a:pt x="60" y="116"/>
                      <a:pt x="60" y="116"/>
                      <a:pt x="60" y="116"/>
                    </a:cubicBezTo>
                    <a:moveTo>
                      <a:pt x="63" y="114"/>
                    </a:moveTo>
                    <a:cubicBezTo>
                      <a:pt x="63" y="115"/>
                      <a:pt x="62" y="116"/>
                      <a:pt x="61" y="117"/>
                    </a:cubicBezTo>
                    <a:cubicBezTo>
                      <a:pt x="62" y="117"/>
                      <a:pt x="62" y="117"/>
                      <a:pt x="62" y="117"/>
                    </a:cubicBezTo>
                    <a:cubicBezTo>
                      <a:pt x="62" y="116"/>
                      <a:pt x="63" y="115"/>
                      <a:pt x="64" y="114"/>
                    </a:cubicBezTo>
                    <a:cubicBezTo>
                      <a:pt x="63" y="114"/>
                      <a:pt x="63" y="114"/>
                      <a:pt x="63" y="114"/>
                    </a:cubicBezTo>
                    <a:moveTo>
                      <a:pt x="62" y="113"/>
                    </a:moveTo>
                    <a:cubicBezTo>
                      <a:pt x="61" y="114"/>
                      <a:pt x="61" y="115"/>
                      <a:pt x="60" y="116"/>
                    </a:cubicBezTo>
                    <a:cubicBezTo>
                      <a:pt x="60" y="116"/>
                      <a:pt x="61" y="116"/>
                      <a:pt x="61" y="116"/>
                    </a:cubicBezTo>
                    <a:cubicBezTo>
                      <a:pt x="61" y="115"/>
                      <a:pt x="62" y="115"/>
                      <a:pt x="62" y="114"/>
                    </a:cubicBezTo>
                    <a:cubicBezTo>
                      <a:pt x="62" y="114"/>
                      <a:pt x="62" y="113"/>
                      <a:pt x="62" y="113"/>
                    </a:cubicBezTo>
                    <a:moveTo>
                      <a:pt x="73" y="105"/>
                    </a:moveTo>
                    <a:cubicBezTo>
                      <a:pt x="73" y="106"/>
                      <a:pt x="73" y="106"/>
                      <a:pt x="73" y="106"/>
                    </a:cubicBezTo>
                    <a:cubicBezTo>
                      <a:pt x="73" y="107"/>
                      <a:pt x="74" y="107"/>
                      <a:pt x="75" y="108"/>
                    </a:cubicBezTo>
                    <a:cubicBezTo>
                      <a:pt x="75" y="107"/>
                      <a:pt x="75" y="107"/>
                      <a:pt x="76" y="106"/>
                    </a:cubicBezTo>
                    <a:cubicBezTo>
                      <a:pt x="75" y="106"/>
                      <a:pt x="74" y="105"/>
                      <a:pt x="73" y="105"/>
                    </a:cubicBezTo>
                    <a:moveTo>
                      <a:pt x="70" y="103"/>
                    </a:moveTo>
                    <a:cubicBezTo>
                      <a:pt x="70" y="103"/>
                      <a:pt x="69" y="104"/>
                      <a:pt x="69" y="104"/>
                    </a:cubicBezTo>
                    <a:cubicBezTo>
                      <a:pt x="69" y="104"/>
                      <a:pt x="69" y="104"/>
                      <a:pt x="70" y="104"/>
                    </a:cubicBezTo>
                    <a:cubicBezTo>
                      <a:pt x="70" y="104"/>
                      <a:pt x="70" y="104"/>
                      <a:pt x="70" y="103"/>
                    </a:cubicBezTo>
                    <a:cubicBezTo>
                      <a:pt x="70" y="103"/>
                      <a:pt x="70" y="103"/>
                      <a:pt x="70" y="103"/>
                    </a:cubicBezTo>
                    <a:moveTo>
                      <a:pt x="68" y="102"/>
                    </a:moveTo>
                    <a:cubicBezTo>
                      <a:pt x="68" y="103"/>
                      <a:pt x="68" y="103"/>
                      <a:pt x="68" y="103"/>
                    </a:cubicBezTo>
                    <a:cubicBezTo>
                      <a:pt x="68" y="103"/>
                      <a:pt x="68" y="104"/>
                      <a:pt x="69" y="104"/>
                    </a:cubicBezTo>
                    <a:cubicBezTo>
                      <a:pt x="69" y="103"/>
                      <a:pt x="69" y="103"/>
                      <a:pt x="69" y="103"/>
                    </a:cubicBezTo>
                    <a:cubicBezTo>
                      <a:pt x="69" y="102"/>
                      <a:pt x="69" y="102"/>
                      <a:pt x="68" y="102"/>
                    </a:cubicBezTo>
                    <a:moveTo>
                      <a:pt x="85" y="87"/>
                    </a:moveTo>
                    <a:cubicBezTo>
                      <a:pt x="81" y="93"/>
                      <a:pt x="81" y="93"/>
                      <a:pt x="81" y="93"/>
                    </a:cubicBezTo>
                    <a:cubicBezTo>
                      <a:pt x="82" y="93"/>
                      <a:pt x="82" y="94"/>
                      <a:pt x="83" y="94"/>
                    </a:cubicBezTo>
                    <a:cubicBezTo>
                      <a:pt x="84" y="92"/>
                      <a:pt x="86" y="90"/>
                      <a:pt x="87" y="88"/>
                    </a:cubicBezTo>
                    <a:cubicBezTo>
                      <a:pt x="86" y="88"/>
                      <a:pt x="86" y="87"/>
                      <a:pt x="85" y="87"/>
                    </a:cubicBezTo>
                    <a:moveTo>
                      <a:pt x="81" y="85"/>
                    </a:moveTo>
                    <a:cubicBezTo>
                      <a:pt x="80" y="87"/>
                      <a:pt x="78" y="89"/>
                      <a:pt x="77" y="90"/>
                    </a:cubicBezTo>
                    <a:cubicBezTo>
                      <a:pt x="77" y="91"/>
                      <a:pt x="78" y="91"/>
                      <a:pt x="78" y="91"/>
                    </a:cubicBezTo>
                    <a:cubicBezTo>
                      <a:pt x="79" y="89"/>
                      <a:pt x="80" y="87"/>
                      <a:pt x="81" y="85"/>
                    </a:cubicBezTo>
                    <a:cubicBezTo>
                      <a:pt x="81" y="85"/>
                      <a:pt x="81" y="85"/>
                      <a:pt x="81" y="85"/>
                    </a:cubicBezTo>
                    <a:moveTo>
                      <a:pt x="80" y="84"/>
                    </a:moveTo>
                    <a:cubicBezTo>
                      <a:pt x="78" y="86"/>
                      <a:pt x="77" y="88"/>
                      <a:pt x="76" y="90"/>
                    </a:cubicBezTo>
                    <a:cubicBezTo>
                      <a:pt x="76" y="90"/>
                      <a:pt x="77" y="90"/>
                      <a:pt x="77" y="90"/>
                    </a:cubicBezTo>
                    <a:cubicBezTo>
                      <a:pt x="78" y="88"/>
                      <a:pt x="79" y="86"/>
                      <a:pt x="80" y="84"/>
                    </a:cubicBezTo>
                    <a:cubicBezTo>
                      <a:pt x="80" y="84"/>
                      <a:pt x="80" y="84"/>
                      <a:pt x="80" y="84"/>
                    </a:cubicBezTo>
                    <a:moveTo>
                      <a:pt x="90" y="78"/>
                    </a:moveTo>
                    <a:cubicBezTo>
                      <a:pt x="89" y="80"/>
                      <a:pt x="89" y="80"/>
                      <a:pt x="89" y="80"/>
                    </a:cubicBezTo>
                    <a:cubicBezTo>
                      <a:pt x="90" y="80"/>
                      <a:pt x="91" y="81"/>
                      <a:pt x="91" y="81"/>
                    </a:cubicBezTo>
                    <a:cubicBezTo>
                      <a:pt x="92" y="80"/>
                      <a:pt x="92" y="80"/>
                      <a:pt x="92" y="79"/>
                    </a:cubicBezTo>
                    <a:cubicBezTo>
                      <a:pt x="90" y="78"/>
                      <a:pt x="90" y="78"/>
                      <a:pt x="90" y="78"/>
                    </a:cubicBezTo>
                    <a:moveTo>
                      <a:pt x="86" y="76"/>
                    </a:moveTo>
                    <a:cubicBezTo>
                      <a:pt x="86" y="76"/>
                      <a:pt x="86" y="77"/>
                      <a:pt x="85" y="78"/>
                    </a:cubicBezTo>
                    <a:cubicBezTo>
                      <a:pt x="85" y="78"/>
                      <a:pt x="86" y="78"/>
                      <a:pt x="86" y="78"/>
                    </a:cubicBezTo>
                    <a:cubicBezTo>
                      <a:pt x="86" y="77"/>
                      <a:pt x="86" y="77"/>
                      <a:pt x="87" y="76"/>
                    </a:cubicBezTo>
                    <a:cubicBezTo>
                      <a:pt x="86" y="76"/>
                      <a:pt x="86" y="76"/>
                      <a:pt x="86" y="76"/>
                    </a:cubicBezTo>
                    <a:moveTo>
                      <a:pt x="85" y="75"/>
                    </a:moveTo>
                    <a:cubicBezTo>
                      <a:pt x="85" y="76"/>
                      <a:pt x="84" y="76"/>
                      <a:pt x="84" y="77"/>
                    </a:cubicBezTo>
                    <a:cubicBezTo>
                      <a:pt x="84" y="77"/>
                      <a:pt x="85" y="77"/>
                      <a:pt x="85" y="77"/>
                    </a:cubicBezTo>
                    <a:cubicBezTo>
                      <a:pt x="85" y="77"/>
                      <a:pt x="86" y="76"/>
                      <a:pt x="86" y="75"/>
                    </a:cubicBezTo>
                    <a:cubicBezTo>
                      <a:pt x="85" y="75"/>
                      <a:pt x="85" y="75"/>
                      <a:pt x="85" y="75"/>
                    </a:cubicBezTo>
                    <a:moveTo>
                      <a:pt x="92" y="75"/>
                    </a:moveTo>
                    <a:cubicBezTo>
                      <a:pt x="91" y="77"/>
                      <a:pt x="91" y="77"/>
                      <a:pt x="91" y="77"/>
                    </a:cubicBezTo>
                    <a:cubicBezTo>
                      <a:pt x="92" y="77"/>
                      <a:pt x="92" y="78"/>
                      <a:pt x="93" y="78"/>
                    </a:cubicBezTo>
                    <a:cubicBezTo>
                      <a:pt x="94" y="77"/>
                      <a:pt x="94" y="77"/>
                      <a:pt x="94" y="76"/>
                    </a:cubicBezTo>
                    <a:cubicBezTo>
                      <a:pt x="94" y="75"/>
                      <a:pt x="93" y="75"/>
                      <a:pt x="92" y="75"/>
                    </a:cubicBezTo>
                    <a:moveTo>
                      <a:pt x="88" y="72"/>
                    </a:moveTo>
                    <a:cubicBezTo>
                      <a:pt x="88" y="73"/>
                      <a:pt x="87" y="74"/>
                      <a:pt x="87" y="74"/>
                    </a:cubicBezTo>
                    <a:cubicBezTo>
                      <a:pt x="87" y="75"/>
                      <a:pt x="87" y="75"/>
                      <a:pt x="88" y="75"/>
                    </a:cubicBezTo>
                    <a:cubicBezTo>
                      <a:pt x="88" y="74"/>
                      <a:pt x="88" y="73"/>
                      <a:pt x="89" y="73"/>
                    </a:cubicBezTo>
                    <a:cubicBezTo>
                      <a:pt x="89" y="72"/>
                      <a:pt x="89" y="72"/>
                      <a:pt x="88" y="72"/>
                    </a:cubicBezTo>
                    <a:moveTo>
                      <a:pt x="87" y="72"/>
                    </a:moveTo>
                    <a:cubicBezTo>
                      <a:pt x="87" y="72"/>
                      <a:pt x="86" y="73"/>
                      <a:pt x="86" y="74"/>
                    </a:cubicBezTo>
                    <a:cubicBezTo>
                      <a:pt x="86" y="74"/>
                      <a:pt x="86" y="74"/>
                      <a:pt x="87" y="74"/>
                    </a:cubicBezTo>
                    <a:cubicBezTo>
                      <a:pt x="87" y="74"/>
                      <a:pt x="88" y="73"/>
                      <a:pt x="88" y="72"/>
                    </a:cubicBezTo>
                    <a:cubicBezTo>
                      <a:pt x="88" y="72"/>
                      <a:pt x="87" y="72"/>
                      <a:pt x="87" y="72"/>
                    </a:cubicBezTo>
                    <a:moveTo>
                      <a:pt x="95" y="70"/>
                    </a:moveTo>
                    <a:cubicBezTo>
                      <a:pt x="95" y="71"/>
                      <a:pt x="95" y="71"/>
                      <a:pt x="95" y="71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95" y="72"/>
                      <a:pt x="95" y="73"/>
                      <a:pt x="96" y="73"/>
                    </a:cubicBezTo>
                    <a:cubicBezTo>
                      <a:pt x="97" y="72"/>
                      <a:pt x="97" y="72"/>
                      <a:pt x="97" y="71"/>
                    </a:cubicBezTo>
                    <a:cubicBezTo>
                      <a:pt x="97" y="71"/>
                      <a:pt x="96" y="70"/>
                      <a:pt x="95" y="70"/>
                    </a:cubicBezTo>
                    <a:moveTo>
                      <a:pt x="91" y="68"/>
                    </a:move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90" y="70"/>
                      <a:pt x="91" y="70"/>
                    </a:cubicBezTo>
                    <a:cubicBezTo>
                      <a:pt x="91" y="69"/>
                      <a:pt x="91" y="69"/>
                      <a:pt x="92" y="68"/>
                    </a:cubicBezTo>
                    <a:cubicBezTo>
                      <a:pt x="92" y="68"/>
                      <a:pt x="91" y="68"/>
                      <a:pt x="91" y="68"/>
                    </a:cubicBezTo>
                    <a:moveTo>
                      <a:pt x="90" y="67"/>
                    </a:moveTo>
                    <a:cubicBezTo>
                      <a:pt x="90" y="68"/>
                      <a:pt x="89" y="68"/>
                      <a:pt x="89" y="69"/>
                    </a:cubicBezTo>
                    <a:cubicBezTo>
                      <a:pt x="89" y="69"/>
                      <a:pt x="89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8"/>
                      <a:pt x="91" y="67"/>
                    </a:cubicBezTo>
                    <a:cubicBezTo>
                      <a:pt x="91" y="67"/>
                      <a:pt x="90" y="67"/>
                      <a:pt x="90" y="67"/>
                    </a:cubicBezTo>
                    <a:moveTo>
                      <a:pt x="98" y="66"/>
                    </a:moveTo>
                    <a:cubicBezTo>
                      <a:pt x="96" y="69"/>
                      <a:pt x="96" y="69"/>
                      <a:pt x="96" y="69"/>
                    </a:cubicBezTo>
                    <a:cubicBezTo>
                      <a:pt x="96" y="70"/>
                      <a:pt x="97" y="70"/>
                      <a:pt x="98" y="70"/>
                    </a:cubicBezTo>
                    <a:cubicBezTo>
                      <a:pt x="99" y="69"/>
                      <a:pt x="99" y="68"/>
                      <a:pt x="100" y="67"/>
                    </a:cubicBezTo>
                    <a:cubicBezTo>
                      <a:pt x="99" y="66"/>
                      <a:pt x="99" y="66"/>
                      <a:pt x="98" y="66"/>
                    </a:cubicBezTo>
                    <a:moveTo>
                      <a:pt x="99" y="65"/>
                    </a:moveTo>
                    <a:cubicBezTo>
                      <a:pt x="99" y="65"/>
                      <a:pt x="99" y="65"/>
                      <a:pt x="99" y="65"/>
                    </a:cubicBezTo>
                    <a:cubicBezTo>
                      <a:pt x="99" y="65"/>
                      <a:pt x="100" y="66"/>
                      <a:pt x="101" y="66"/>
                    </a:cubicBezTo>
                    <a:cubicBezTo>
                      <a:pt x="101" y="66"/>
                      <a:pt x="101" y="66"/>
                      <a:pt x="101" y="66"/>
                    </a:cubicBezTo>
                    <a:cubicBezTo>
                      <a:pt x="100" y="65"/>
                      <a:pt x="99" y="65"/>
                      <a:pt x="99" y="65"/>
                    </a:cubicBezTo>
                    <a:moveTo>
                      <a:pt x="94" y="63"/>
                    </a:moveTo>
                    <a:cubicBezTo>
                      <a:pt x="93" y="64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3" y="66"/>
                      <a:pt x="94" y="65"/>
                      <a:pt x="94" y="63"/>
                    </a:cubicBezTo>
                    <a:cubicBezTo>
                      <a:pt x="94" y="63"/>
                      <a:pt x="94" y="63"/>
                      <a:pt x="94" y="63"/>
                    </a:cubicBezTo>
                    <a:moveTo>
                      <a:pt x="100" y="63"/>
                    </a:moveTo>
                    <a:cubicBezTo>
                      <a:pt x="99" y="64"/>
                      <a:pt x="99" y="64"/>
                      <a:pt x="99" y="64"/>
                    </a:cubicBezTo>
                    <a:cubicBezTo>
                      <a:pt x="100" y="65"/>
                      <a:pt x="100" y="65"/>
                      <a:pt x="101" y="65"/>
                    </a:cubicBezTo>
                    <a:cubicBezTo>
                      <a:pt x="101" y="65"/>
                      <a:pt x="102" y="64"/>
                      <a:pt x="102" y="64"/>
                    </a:cubicBezTo>
                    <a:cubicBezTo>
                      <a:pt x="101" y="63"/>
                      <a:pt x="101" y="63"/>
                      <a:pt x="100" y="63"/>
                    </a:cubicBezTo>
                    <a:moveTo>
                      <a:pt x="93" y="62"/>
                    </a:moveTo>
                    <a:cubicBezTo>
                      <a:pt x="92" y="64"/>
                      <a:pt x="91" y="65"/>
                      <a:pt x="90" y="66"/>
                    </a:cubicBezTo>
                    <a:cubicBezTo>
                      <a:pt x="91" y="66"/>
                      <a:pt x="91" y="67"/>
                      <a:pt x="91" y="67"/>
                    </a:cubicBezTo>
                    <a:cubicBezTo>
                      <a:pt x="92" y="65"/>
                      <a:pt x="93" y="64"/>
                      <a:pt x="94" y="63"/>
                    </a:cubicBezTo>
                    <a:cubicBezTo>
                      <a:pt x="93" y="63"/>
                      <a:pt x="93" y="63"/>
                      <a:pt x="93" y="62"/>
                    </a:cubicBezTo>
                    <a:moveTo>
                      <a:pt x="95" y="62"/>
                    </a:moveTo>
                    <a:cubicBezTo>
                      <a:pt x="94" y="62"/>
                      <a:pt x="94" y="62"/>
                      <a:pt x="94" y="62"/>
                    </a:cubicBezTo>
                    <a:cubicBezTo>
                      <a:pt x="95" y="62"/>
                      <a:pt x="95" y="63"/>
                      <a:pt x="95" y="63"/>
                    </a:cubicBezTo>
                    <a:cubicBezTo>
                      <a:pt x="95" y="63"/>
                      <a:pt x="95" y="62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moveTo>
                      <a:pt x="93" y="61"/>
                    </a:moveTo>
                    <a:cubicBezTo>
                      <a:pt x="93" y="61"/>
                      <a:pt x="93" y="62"/>
                      <a:pt x="93" y="62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4" y="62"/>
                      <a:pt x="94" y="62"/>
                      <a:pt x="93" y="61"/>
                    </a:cubicBezTo>
                    <a:moveTo>
                      <a:pt x="101" y="61"/>
                    </a:moveTo>
                    <a:cubicBezTo>
                      <a:pt x="101" y="61"/>
                      <a:pt x="101" y="61"/>
                      <a:pt x="101" y="61"/>
                    </a:cubicBezTo>
                    <a:cubicBezTo>
                      <a:pt x="102" y="62"/>
                      <a:pt x="102" y="62"/>
                      <a:pt x="103" y="62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102" y="62"/>
                      <a:pt x="102" y="61"/>
                      <a:pt x="101" y="61"/>
                    </a:cubicBezTo>
                    <a:moveTo>
                      <a:pt x="96" y="60"/>
                    </a:moveTo>
                    <a:cubicBezTo>
                      <a:pt x="95" y="61"/>
                      <a:pt x="95" y="61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cubicBezTo>
                      <a:pt x="96" y="62"/>
                      <a:pt x="96" y="61"/>
                      <a:pt x="96" y="60"/>
                    </a:cubicBezTo>
                    <a:cubicBezTo>
                      <a:pt x="96" y="60"/>
                      <a:pt x="96" y="60"/>
                      <a:pt x="96" y="60"/>
                    </a:cubicBezTo>
                    <a:moveTo>
                      <a:pt x="95" y="59"/>
                    </a:moveTo>
                    <a:cubicBezTo>
                      <a:pt x="94" y="60"/>
                      <a:pt x="94" y="61"/>
                      <a:pt x="94" y="61"/>
                    </a:cubicBezTo>
                    <a:cubicBezTo>
                      <a:pt x="94" y="61"/>
                      <a:pt x="94" y="61"/>
                      <a:pt x="94" y="62"/>
                    </a:cubicBezTo>
                    <a:cubicBezTo>
                      <a:pt x="95" y="61"/>
                      <a:pt x="95" y="61"/>
                      <a:pt x="95" y="60"/>
                    </a:cubicBezTo>
                    <a:cubicBezTo>
                      <a:pt x="95" y="60"/>
                      <a:pt x="95" y="60"/>
                      <a:pt x="95" y="59"/>
                    </a:cubicBezTo>
                    <a:moveTo>
                      <a:pt x="97" y="58"/>
                    </a:moveTo>
                    <a:cubicBezTo>
                      <a:pt x="97" y="58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8"/>
                      <a:pt x="97" y="58"/>
                      <a:pt x="97" y="58"/>
                    </a:cubicBezTo>
                    <a:moveTo>
                      <a:pt x="96" y="58"/>
                    </a:moveTo>
                    <a:cubicBezTo>
                      <a:pt x="96" y="58"/>
                      <a:pt x="95" y="58"/>
                      <a:pt x="95" y="58"/>
                    </a:cubicBezTo>
                    <a:cubicBezTo>
                      <a:pt x="96" y="58"/>
                      <a:pt x="96" y="58"/>
                      <a:pt x="96" y="59"/>
                    </a:cubicBezTo>
                    <a:cubicBezTo>
                      <a:pt x="96" y="58"/>
                      <a:pt x="96" y="58"/>
                      <a:pt x="97" y="58"/>
                    </a:cubicBezTo>
                    <a:cubicBezTo>
                      <a:pt x="96" y="58"/>
                      <a:pt x="96" y="58"/>
                      <a:pt x="96" y="58"/>
                    </a:cubicBezTo>
                    <a:moveTo>
                      <a:pt x="103" y="57"/>
                    </a:moveTo>
                    <a:cubicBezTo>
                      <a:pt x="102" y="59"/>
                      <a:pt x="102" y="59"/>
                      <a:pt x="102" y="59"/>
                    </a:cubicBezTo>
                    <a:cubicBezTo>
                      <a:pt x="103" y="59"/>
                      <a:pt x="104" y="60"/>
                      <a:pt x="104" y="60"/>
                    </a:cubicBezTo>
                    <a:cubicBezTo>
                      <a:pt x="105" y="59"/>
                      <a:pt x="105" y="59"/>
                      <a:pt x="105" y="59"/>
                    </a:cubicBezTo>
                    <a:cubicBezTo>
                      <a:pt x="104" y="58"/>
                      <a:pt x="104" y="58"/>
                      <a:pt x="103" y="57"/>
                    </a:cubicBezTo>
                    <a:moveTo>
                      <a:pt x="99" y="55"/>
                    </a:moveTo>
                    <a:cubicBezTo>
                      <a:pt x="99" y="55"/>
                      <a:pt x="98" y="56"/>
                      <a:pt x="98" y="56"/>
                    </a:cubicBezTo>
                    <a:cubicBezTo>
                      <a:pt x="98" y="56"/>
                      <a:pt x="98" y="56"/>
                      <a:pt x="99" y="56"/>
                    </a:cubicBezTo>
                    <a:cubicBezTo>
                      <a:pt x="99" y="56"/>
                      <a:pt x="99" y="56"/>
                      <a:pt x="99" y="55"/>
                    </a:cubicBezTo>
                    <a:cubicBezTo>
                      <a:pt x="99" y="55"/>
                      <a:pt x="99" y="55"/>
                      <a:pt x="99" y="55"/>
                    </a:cubicBezTo>
                    <a:moveTo>
                      <a:pt x="98" y="54"/>
                    </a:moveTo>
                    <a:cubicBezTo>
                      <a:pt x="98" y="54"/>
                      <a:pt x="97" y="55"/>
                      <a:pt x="97" y="55"/>
                    </a:cubicBezTo>
                    <a:cubicBezTo>
                      <a:pt x="97" y="56"/>
                      <a:pt x="98" y="56"/>
                      <a:pt x="98" y="56"/>
                    </a:cubicBezTo>
                    <a:cubicBezTo>
                      <a:pt x="98" y="55"/>
                      <a:pt x="98" y="55"/>
                      <a:pt x="99" y="55"/>
                    </a:cubicBezTo>
                    <a:cubicBezTo>
                      <a:pt x="98" y="54"/>
                      <a:pt x="98" y="54"/>
                      <a:pt x="98" y="54"/>
                    </a:cubicBezTo>
                    <a:moveTo>
                      <a:pt x="107" y="51"/>
                    </a:moveTo>
                    <a:cubicBezTo>
                      <a:pt x="104" y="56"/>
                      <a:pt x="104" y="56"/>
                      <a:pt x="104" y="56"/>
                    </a:cubicBezTo>
                    <a:cubicBezTo>
                      <a:pt x="105" y="57"/>
                      <a:pt x="105" y="57"/>
                      <a:pt x="106" y="57"/>
                    </a:cubicBezTo>
                    <a:cubicBezTo>
                      <a:pt x="107" y="56"/>
                      <a:pt x="108" y="54"/>
                      <a:pt x="109" y="52"/>
                    </a:cubicBezTo>
                    <a:cubicBezTo>
                      <a:pt x="108" y="52"/>
                      <a:pt x="108" y="51"/>
                      <a:pt x="107" y="51"/>
                    </a:cubicBezTo>
                    <a:moveTo>
                      <a:pt x="103" y="48"/>
                    </a:moveTo>
                    <a:cubicBezTo>
                      <a:pt x="102" y="50"/>
                      <a:pt x="101" y="52"/>
                      <a:pt x="100" y="54"/>
                    </a:cubicBezTo>
                    <a:cubicBezTo>
                      <a:pt x="100" y="54"/>
                      <a:pt x="100" y="54"/>
                      <a:pt x="100" y="54"/>
                    </a:cubicBezTo>
                    <a:cubicBezTo>
                      <a:pt x="101" y="52"/>
                      <a:pt x="102" y="50"/>
                      <a:pt x="103" y="49"/>
                    </a:cubicBezTo>
                    <a:cubicBezTo>
                      <a:pt x="103" y="49"/>
                      <a:pt x="103" y="49"/>
                      <a:pt x="103" y="48"/>
                    </a:cubicBezTo>
                    <a:moveTo>
                      <a:pt x="109" y="48"/>
                    </a:moveTo>
                    <a:cubicBezTo>
                      <a:pt x="108" y="50"/>
                      <a:pt x="108" y="50"/>
                      <a:pt x="108" y="50"/>
                    </a:cubicBezTo>
                    <a:cubicBezTo>
                      <a:pt x="109" y="50"/>
                      <a:pt x="109" y="51"/>
                      <a:pt x="110" y="51"/>
                    </a:cubicBezTo>
                    <a:cubicBezTo>
                      <a:pt x="110" y="50"/>
                      <a:pt x="111" y="50"/>
                      <a:pt x="111" y="49"/>
                    </a:cubicBezTo>
                    <a:cubicBezTo>
                      <a:pt x="110" y="49"/>
                      <a:pt x="110" y="48"/>
                      <a:pt x="109" y="48"/>
                    </a:cubicBezTo>
                    <a:moveTo>
                      <a:pt x="102" y="48"/>
                    </a:moveTo>
                    <a:cubicBezTo>
                      <a:pt x="101" y="49"/>
                      <a:pt x="100" y="51"/>
                      <a:pt x="99" y="53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100" y="52"/>
                      <a:pt x="101" y="50"/>
                      <a:pt x="102" y="48"/>
                    </a:cubicBezTo>
                    <a:cubicBezTo>
                      <a:pt x="102" y="48"/>
                      <a:pt x="102" y="48"/>
                      <a:pt x="102" y="48"/>
                    </a:cubicBezTo>
                    <a:moveTo>
                      <a:pt x="105" y="45"/>
                    </a:moveTo>
                    <a:cubicBezTo>
                      <a:pt x="104" y="46"/>
                      <a:pt x="104" y="47"/>
                      <a:pt x="104" y="47"/>
                    </a:cubicBezTo>
                    <a:cubicBezTo>
                      <a:pt x="104" y="47"/>
                      <a:pt x="104" y="47"/>
                      <a:pt x="104" y="48"/>
                    </a:cubicBezTo>
                    <a:cubicBezTo>
                      <a:pt x="104" y="47"/>
                      <a:pt x="105" y="46"/>
                      <a:pt x="105" y="46"/>
                    </a:cubicBezTo>
                    <a:cubicBezTo>
                      <a:pt x="105" y="45"/>
                      <a:pt x="105" y="45"/>
                      <a:pt x="105" y="45"/>
                    </a:cubicBezTo>
                    <a:moveTo>
                      <a:pt x="104" y="45"/>
                    </a:moveTo>
                    <a:cubicBezTo>
                      <a:pt x="103" y="45"/>
                      <a:pt x="103" y="46"/>
                      <a:pt x="102" y="47"/>
                    </a:cubicBezTo>
                    <a:cubicBezTo>
                      <a:pt x="103" y="47"/>
                      <a:pt x="103" y="47"/>
                      <a:pt x="103" y="47"/>
                    </a:cubicBezTo>
                    <a:cubicBezTo>
                      <a:pt x="104" y="46"/>
                      <a:pt x="104" y="46"/>
                      <a:pt x="104" y="45"/>
                    </a:cubicBezTo>
                    <a:cubicBezTo>
                      <a:pt x="104" y="45"/>
                      <a:pt x="104" y="45"/>
                      <a:pt x="104" y="45"/>
                    </a:cubicBezTo>
                    <a:moveTo>
                      <a:pt x="112" y="44"/>
                    </a:moveTo>
                    <a:cubicBezTo>
                      <a:pt x="111" y="45"/>
                      <a:pt x="111" y="45"/>
                      <a:pt x="111" y="45"/>
                    </a:cubicBezTo>
                    <a:cubicBezTo>
                      <a:pt x="111" y="46"/>
                      <a:pt x="112" y="46"/>
                      <a:pt x="113" y="46"/>
                    </a:cubicBezTo>
                    <a:cubicBezTo>
                      <a:pt x="113" y="46"/>
                      <a:pt x="113" y="45"/>
                      <a:pt x="114" y="45"/>
                    </a:cubicBezTo>
                    <a:cubicBezTo>
                      <a:pt x="113" y="45"/>
                      <a:pt x="112" y="44"/>
                      <a:pt x="112" y="44"/>
                    </a:cubicBezTo>
                    <a:moveTo>
                      <a:pt x="112" y="43"/>
                    </a:moveTo>
                    <a:cubicBezTo>
                      <a:pt x="112" y="44"/>
                      <a:pt x="112" y="44"/>
                      <a:pt x="112" y="44"/>
                    </a:cubicBezTo>
                    <a:cubicBezTo>
                      <a:pt x="112" y="44"/>
                      <a:pt x="113" y="44"/>
                      <a:pt x="114" y="45"/>
                    </a:cubicBezTo>
                    <a:cubicBezTo>
                      <a:pt x="114" y="45"/>
                      <a:pt x="114" y="45"/>
                      <a:pt x="114" y="44"/>
                    </a:cubicBezTo>
                    <a:cubicBezTo>
                      <a:pt x="113" y="44"/>
                      <a:pt x="113" y="44"/>
                      <a:pt x="112" y="43"/>
                    </a:cubicBezTo>
                    <a:moveTo>
                      <a:pt x="107" y="41"/>
                    </a:moveTo>
                    <a:cubicBezTo>
                      <a:pt x="107" y="41"/>
                      <a:pt x="107" y="42"/>
                      <a:pt x="106" y="42"/>
                    </a:cubicBezTo>
                    <a:cubicBezTo>
                      <a:pt x="107" y="43"/>
                      <a:pt x="107" y="43"/>
                      <a:pt x="107" y="43"/>
                    </a:cubicBezTo>
                    <a:cubicBezTo>
                      <a:pt x="107" y="42"/>
                      <a:pt x="107" y="42"/>
                      <a:pt x="108" y="41"/>
                    </a:cubicBezTo>
                    <a:cubicBezTo>
                      <a:pt x="108" y="41"/>
                      <a:pt x="107" y="41"/>
                      <a:pt x="107" y="41"/>
                    </a:cubicBezTo>
                    <a:moveTo>
                      <a:pt x="108" y="40"/>
                    </a:moveTo>
                    <a:cubicBezTo>
                      <a:pt x="108" y="41"/>
                      <a:pt x="108" y="41"/>
                      <a:pt x="107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8" y="41"/>
                      <a:pt x="108" y="41"/>
                      <a:pt x="108" y="40"/>
                    </a:cubicBezTo>
                    <a:moveTo>
                      <a:pt x="106" y="40"/>
                    </a:moveTo>
                    <a:cubicBezTo>
                      <a:pt x="106" y="41"/>
                      <a:pt x="106" y="41"/>
                      <a:pt x="105" y="42"/>
                    </a:cubicBezTo>
                    <a:cubicBezTo>
                      <a:pt x="106" y="42"/>
                      <a:pt x="106" y="42"/>
                      <a:pt x="106" y="42"/>
                    </a:cubicBezTo>
                    <a:cubicBezTo>
                      <a:pt x="106" y="42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6" y="40"/>
                    </a:cubicBezTo>
                    <a:moveTo>
                      <a:pt x="107" y="40"/>
                    </a:moveTo>
                    <a:cubicBezTo>
                      <a:pt x="106" y="40"/>
                      <a:pt x="106" y="40"/>
                      <a:pt x="106" y="40"/>
                    </a:cubicBezTo>
                    <a:cubicBezTo>
                      <a:pt x="107" y="40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7" y="40"/>
                    </a:cubicBezTo>
                    <a:cubicBezTo>
                      <a:pt x="107" y="40"/>
                      <a:pt x="107" y="40"/>
                      <a:pt x="107" y="40"/>
                    </a:cubicBezTo>
                    <a:moveTo>
                      <a:pt x="114" y="40"/>
                    </a:moveTo>
                    <a:cubicBezTo>
                      <a:pt x="112" y="43"/>
                      <a:pt x="112" y="43"/>
                      <a:pt x="112" y="43"/>
                    </a:cubicBezTo>
                    <a:cubicBezTo>
                      <a:pt x="113" y="43"/>
                      <a:pt x="114" y="43"/>
                      <a:pt x="114" y="44"/>
                    </a:cubicBezTo>
                    <a:cubicBezTo>
                      <a:pt x="115" y="43"/>
                      <a:pt x="116" y="42"/>
                      <a:pt x="116" y="41"/>
                    </a:cubicBezTo>
                    <a:cubicBezTo>
                      <a:pt x="116" y="40"/>
                      <a:pt x="115" y="40"/>
                      <a:pt x="114" y="40"/>
                    </a:cubicBezTo>
                    <a:moveTo>
                      <a:pt x="115" y="39"/>
                    </a:moveTo>
                    <a:cubicBezTo>
                      <a:pt x="115" y="39"/>
                      <a:pt x="115" y="39"/>
                      <a:pt x="115" y="39"/>
                    </a:cubicBezTo>
                    <a:cubicBezTo>
                      <a:pt x="116" y="40"/>
                      <a:pt x="116" y="40"/>
                      <a:pt x="116" y="40"/>
                    </a:cubicBezTo>
                    <a:cubicBezTo>
                      <a:pt x="116" y="40"/>
                      <a:pt x="116" y="40"/>
                      <a:pt x="117" y="40"/>
                    </a:cubicBezTo>
                    <a:cubicBezTo>
                      <a:pt x="116" y="40"/>
                      <a:pt x="115" y="39"/>
                      <a:pt x="115" y="39"/>
                    </a:cubicBezTo>
                    <a:moveTo>
                      <a:pt x="110" y="37"/>
                    </a:moveTo>
                    <a:cubicBezTo>
                      <a:pt x="109" y="38"/>
                      <a:pt x="109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9" y="39"/>
                      <a:pt x="110" y="38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moveTo>
                      <a:pt x="110" y="36"/>
                    </a:moveTo>
                    <a:cubicBezTo>
                      <a:pt x="110" y="36"/>
                      <a:pt x="110" y="37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cubicBezTo>
                      <a:pt x="110" y="36"/>
                      <a:pt x="110" y="36"/>
                      <a:pt x="110" y="36"/>
                    </a:cubicBezTo>
                    <a:moveTo>
                      <a:pt x="109" y="36"/>
                    </a:moveTo>
                    <a:cubicBezTo>
                      <a:pt x="108" y="37"/>
                      <a:pt x="108" y="38"/>
                      <a:pt x="107" y="39"/>
                    </a:cubicBezTo>
                    <a:cubicBezTo>
                      <a:pt x="107" y="39"/>
                      <a:pt x="107" y="40"/>
                      <a:pt x="108" y="40"/>
                    </a:cubicBezTo>
                    <a:cubicBezTo>
                      <a:pt x="108" y="39"/>
                      <a:pt x="109" y="38"/>
                      <a:pt x="109" y="37"/>
                    </a:cubicBezTo>
                    <a:cubicBezTo>
                      <a:pt x="109" y="37"/>
                      <a:pt x="109" y="36"/>
                      <a:pt x="109" y="36"/>
                    </a:cubicBezTo>
                    <a:moveTo>
                      <a:pt x="117" y="36"/>
                    </a:moveTo>
                    <a:cubicBezTo>
                      <a:pt x="115" y="38"/>
                      <a:pt x="115" y="38"/>
                      <a:pt x="115" y="38"/>
                    </a:cubicBezTo>
                    <a:cubicBezTo>
                      <a:pt x="116" y="39"/>
                      <a:pt x="116" y="39"/>
                      <a:pt x="117" y="39"/>
                    </a:cubicBezTo>
                    <a:cubicBezTo>
                      <a:pt x="117" y="39"/>
                      <a:pt x="118" y="38"/>
                      <a:pt x="118" y="37"/>
                    </a:cubicBezTo>
                    <a:cubicBezTo>
                      <a:pt x="118" y="37"/>
                      <a:pt x="117" y="36"/>
                      <a:pt x="117" y="36"/>
                    </a:cubicBezTo>
                    <a:moveTo>
                      <a:pt x="109" y="36"/>
                    </a:moveTo>
                    <a:cubicBezTo>
                      <a:pt x="109" y="36"/>
                      <a:pt x="109" y="36"/>
                      <a:pt x="109" y="36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6"/>
                      <a:pt x="109" y="36"/>
                      <a:pt x="109" y="36"/>
                    </a:cubicBezTo>
                    <a:moveTo>
                      <a:pt x="112" y="33"/>
                    </a:moveTo>
                    <a:cubicBezTo>
                      <a:pt x="112" y="34"/>
                      <a:pt x="111" y="35"/>
                      <a:pt x="111" y="36"/>
                    </a:cubicBezTo>
                    <a:cubicBezTo>
                      <a:pt x="111" y="36"/>
                      <a:pt x="111" y="36"/>
                      <a:pt x="111" y="36"/>
                    </a:cubicBezTo>
                    <a:cubicBezTo>
                      <a:pt x="111" y="35"/>
                      <a:pt x="112" y="34"/>
                      <a:pt x="112" y="34"/>
                    </a:cubicBezTo>
                    <a:cubicBezTo>
                      <a:pt x="112" y="34"/>
                      <a:pt x="112" y="34"/>
                      <a:pt x="112" y="33"/>
                    </a:cubicBezTo>
                    <a:moveTo>
                      <a:pt x="118" y="33"/>
                    </a:moveTo>
                    <a:cubicBezTo>
                      <a:pt x="118" y="34"/>
                      <a:pt x="118" y="34"/>
                      <a:pt x="118" y="34"/>
                    </a:cubicBezTo>
                    <a:cubicBezTo>
                      <a:pt x="118" y="35"/>
                      <a:pt x="119" y="35"/>
                      <a:pt x="119" y="35"/>
                    </a:cubicBezTo>
                    <a:cubicBezTo>
                      <a:pt x="120" y="35"/>
                      <a:pt x="120" y="35"/>
                      <a:pt x="120" y="34"/>
                    </a:cubicBezTo>
                    <a:cubicBezTo>
                      <a:pt x="118" y="33"/>
                      <a:pt x="118" y="33"/>
                      <a:pt x="118" y="33"/>
                    </a:cubicBezTo>
                    <a:moveTo>
                      <a:pt x="111" y="33"/>
                    </a:moveTo>
                    <a:cubicBezTo>
                      <a:pt x="110" y="34"/>
                      <a:pt x="110" y="34"/>
                      <a:pt x="109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1" y="35"/>
                      <a:pt x="111" y="34"/>
                      <a:pt x="112" y="33"/>
                    </a:cubicBezTo>
                    <a:cubicBezTo>
                      <a:pt x="111" y="33"/>
                      <a:pt x="111" y="33"/>
                      <a:pt x="111" y="33"/>
                    </a:cubicBezTo>
                    <a:moveTo>
                      <a:pt x="120" y="31"/>
                    </a:moveTo>
                    <a:cubicBezTo>
                      <a:pt x="119" y="33"/>
                      <a:pt x="119" y="33"/>
                      <a:pt x="119" y="33"/>
                    </a:cubicBezTo>
                    <a:cubicBezTo>
                      <a:pt x="119" y="33"/>
                      <a:pt x="120" y="33"/>
                      <a:pt x="120" y="34"/>
                    </a:cubicBezTo>
                    <a:cubicBezTo>
                      <a:pt x="121" y="33"/>
                      <a:pt x="121" y="33"/>
                      <a:pt x="121" y="32"/>
                    </a:cubicBezTo>
                    <a:cubicBezTo>
                      <a:pt x="121" y="32"/>
                      <a:pt x="120" y="32"/>
                      <a:pt x="120" y="31"/>
                    </a:cubicBezTo>
                    <a:moveTo>
                      <a:pt x="114" y="30"/>
                    </a:moveTo>
                    <a:cubicBezTo>
                      <a:pt x="114" y="31"/>
                      <a:pt x="113" y="31"/>
                      <a:pt x="113" y="32"/>
                    </a:cubicBezTo>
                    <a:cubicBezTo>
                      <a:pt x="113" y="32"/>
                      <a:pt x="113" y="32"/>
                      <a:pt x="113" y="32"/>
                    </a:cubicBezTo>
                    <a:cubicBezTo>
                      <a:pt x="114" y="31"/>
                      <a:pt x="114" y="31"/>
                      <a:pt x="114" y="31"/>
                    </a:cubicBezTo>
                    <a:cubicBezTo>
                      <a:pt x="114" y="30"/>
                      <a:pt x="114" y="30"/>
                      <a:pt x="114" y="30"/>
                    </a:cubicBezTo>
                    <a:moveTo>
                      <a:pt x="113" y="30"/>
                    </a:moveTo>
                    <a:cubicBezTo>
                      <a:pt x="113" y="30"/>
                      <a:pt x="112" y="30"/>
                      <a:pt x="112" y="31"/>
                    </a:cubicBezTo>
                    <a:cubicBezTo>
                      <a:pt x="112" y="31"/>
                      <a:pt x="112" y="31"/>
                      <a:pt x="112" y="31"/>
                    </a:cubicBezTo>
                    <a:cubicBezTo>
                      <a:pt x="112" y="31"/>
                      <a:pt x="112" y="31"/>
                      <a:pt x="113" y="31"/>
                    </a:cubicBezTo>
                    <a:cubicBezTo>
                      <a:pt x="113" y="31"/>
                      <a:pt x="113" y="31"/>
                      <a:pt x="113" y="30"/>
                    </a:cubicBezTo>
                    <a:cubicBezTo>
                      <a:pt x="113" y="30"/>
                      <a:pt x="113" y="30"/>
                      <a:pt x="113" y="30"/>
                    </a:cubicBezTo>
                    <a:moveTo>
                      <a:pt x="121" y="30"/>
                    </a:moveTo>
                    <a:cubicBezTo>
                      <a:pt x="120" y="31"/>
                      <a:pt x="120" y="31"/>
                      <a:pt x="120" y="31"/>
                    </a:cubicBezTo>
                    <a:cubicBezTo>
                      <a:pt x="120" y="31"/>
                      <a:pt x="121" y="32"/>
                      <a:pt x="121" y="32"/>
                    </a:cubicBezTo>
                    <a:cubicBezTo>
                      <a:pt x="122" y="31"/>
                      <a:pt x="122" y="31"/>
                      <a:pt x="122" y="30"/>
                    </a:cubicBezTo>
                    <a:cubicBezTo>
                      <a:pt x="122" y="30"/>
                      <a:pt x="121" y="30"/>
                      <a:pt x="121" y="30"/>
                    </a:cubicBezTo>
                    <a:moveTo>
                      <a:pt x="115" y="28"/>
                    </a:moveTo>
                    <a:cubicBezTo>
                      <a:pt x="115" y="29"/>
                      <a:pt x="114" y="29"/>
                      <a:pt x="114" y="30"/>
                    </a:cubicBezTo>
                    <a:cubicBezTo>
                      <a:pt x="114" y="30"/>
                      <a:pt x="114" y="30"/>
                      <a:pt x="114" y="30"/>
                    </a:cubicBezTo>
                    <a:cubicBezTo>
                      <a:pt x="115" y="29"/>
                      <a:pt x="115" y="29"/>
                      <a:pt x="115" y="29"/>
                    </a:cubicBezTo>
                    <a:cubicBezTo>
                      <a:pt x="115" y="29"/>
                      <a:pt x="115" y="28"/>
                      <a:pt x="115" y="28"/>
                    </a:cubicBezTo>
                    <a:moveTo>
                      <a:pt x="122" y="28"/>
                    </a:moveTo>
                    <a:cubicBezTo>
                      <a:pt x="121" y="29"/>
                      <a:pt x="121" y="29"/>
                      <a:pt x="121" y="29"/>
                    </a:cubicBezTo>
                    <a:cubicBezTo>
                      <a:pt x="122" y="29"/>
                      <a:pt x="122" y="30"/>
                      <a:pt x="123" y="30"/>
                    </a:cubicBezTo>
                    <a:cubicBezTo>
                      <a:pt x="123" y="30"/>
                      <a:pt x="123" y="29"/>
                      <a:pt x="123" y="29"/>
                    </a:cubicBezTo>
                    <a:cubicBezTo>
                      <a:pt x="123" y="29"/>
                      <a:pt x="122" y="28"/>
                      <a:pt x="122" y="28"/>
                    </a:cubicBezTo>
                    <a:moveTo>
                      <a:pt x="114" y="28"/>
                    </a:moveTo>
                    <a:cubicBezTo>
                      <a:pt x="114" y="28"/>
                      <a:pt x="113" y="29"/>
                      <a:pt x="113" y="29"/>
                    </a:cubicBezTo>
                    <a:cubicBezTo>
                      <a:pt x="113" y="29"/>
                      <a:pt x="113" y="29"/>
                      <a:pt x="114" y="30"/>
                    </a:cubicBezTo>
                    <a:cubicBezTo>
                      <a:pt x="114" y="29"/>
                      <a:pt x="114" y="29"/>
                      <a:pt x="115" y="28"/>
                    </a:cubicBezTo>
                    <a:cubicBezTo>
                      <a:pt x="114" y="28"/>
                      <a:pt x="114" y="28"/>
                      <a:pt x="114" y="28"/>
                    </a:cubicBezTo>
                    <a:moveTo>
                      <a:pt x="116" y="27"/>
                    </a:moveTo>
                    <a:cubicBezTo>
                      <a:pt x="116" y="27"/>
                      <a:pt x="116" y="28"/>
                      <a:pt x="115" y="28"/>
                    </a:cubicBezTo>
                    <a:cubicBezTo>
                      <a:pt x="115" y="28"/>
                      <a:pt x="115" y="28"/>
                      <a:pt x="115" y="28"/>
                    </a:cubicBezTo>
                    <a:cubicBezTo>
                      <a:pt x="116" y="28"/>
                      <a:pt x="116" y="27"/>
                      <a:pt x="116" y="27"/>
                    </a:cubicBezTo>
                    <a:cubicBezTo>
                      <a:pt x="116" y="27"/>
                      <a:pt x="116" y="27"/>
                      <a:pt x="116" y="27"/>
                    </a:cubicBezTo>
                    <a:moveTo>
                      <a:pt x="123" y="27"/>
                    </a:moveTo>
                    <a:cubicBezTo>
                      <a:pt x="122" y="27"/>
                      <a:pt x="122" y="27"/>
                      <a:pt x="122" y="27"/>
                    </a:cubicBezTo>
                    <a:cubicBezTo>
                      <a:pt x="123" y="27"/>
                      <a:pt x="123" y="28"/>
                      <a:pt x="124" y="28"/>
                    </a:cubicBezTo>
                    <a:cubicBezTo>
                      <a:pt x="124" y="28"/>
                      <a:pt x="124" y="28"/>
                      <a:pt x="124" y="27"/>
                    </a:cubicBezTo>
                    <a:cubicBezTo>
                      <a:pt x="123" y="27"/>
                      <a:pt x="123" y="27"/>
                      <a:pt x="123" y="27"/>
                    </a:cubicBezTo>
                    <a:moveTo>
                      <a:pt x="115" y="26"/>
                    </a:moveTo>
                    <a:cubicBezTo>
                      <a:pt x="115" y="27"/>
                      <a:pt x="114" y="27"/>
                      <a:pt x="114" y="27"/>
                    </a:cubicBezTo>
                    <a:cubicBezTo>
                      <a:pt x="114" y="28"/>
                      <a:pt x="114" y="28"/>
                      <a:pt x="115" y="28"/>
                    </a:cubicBezTo>
                    <a:cubicBezTo>
                      <a:pt x="115" y="27"/>
                      <a:pt x="115" y="27"/>
                      <a:pt x="116" y="26"/>
                    </a:cubicBezTo>
                    <a:cubicBezTo>
                      <a:pt x="115" y="26"/>
                      <a:pt x="115" y="26"/>
                      <a:pt x="115" y="26"/>
                    </a:cubicBezTo>
                    <a:moveTo>
                      <a:pt x="117" y="25"/>
                    </a:moveTo>
                    <a:cubicBezTo>
                      <a:pt x="117" y="25"/>
                      <a:pt x="117" y="26"/>
                      <a:pt x="116" y="26"/>
                    </a:cubicBezTo>
                    <a:cubicBezTo>
                      <a:pt x="116" y="26"/>
                      <a:pt x="117" y="26"/>
                      <a:pt x="117" y="26"/>
                    </a:cubicBezTo>
                    <a:cubicBezTo>
                      <a:pt x="117" y="26"/>
                      <a:pt x="117" y="25"/>
                      <a:pt x="117" y="25"/>
                    </a:cubicBezTo>
                    <a:cubicBezTo>
                      <a:pt x="117" y="25"/>
                      <a:pt x="117" y="25"/>
                      <a:pt x="117" y="25"/>
                    </a:cubicBezTo>
                    <a:moveTo>
                      <a:pt x="116" y="24"/>
                    </a:moveTo>
                    <a:cubicBezTo>
                      <a:pt x="116" y="25"/>
                      <a:pt x="116" y="25"/>
                      <a:pt x="115" y="26"/>
                    </a:cubicBezTo>
                    <a:cubicBezTo>
                      <a:pt x="115" y="26"/>
                      <a:pt x="116" y="26"/>
                      <a:pt x="116" y="26"/>
                    </a:cubicBezTo>
                    <a:cubicBezTo>
                      <a:pt x="116" y="25"/>
                      <a:pt x="116" y="25"/>
                      <a:pt x="117" y="25"/>
                    </a:cubicBezTo>
                    <a:cubicBezTo>
                      <a:pt x="116" y="25"/>
                      <a:pt x="116" y="24"/>
                      <a:pt x="116" y="24"/>
                    </a:cubicBezTo>
                    <a:moveTo>
                      <a:pt x="117" y="23"/>
                    </a:moveTo>
                    <a:cubicBezTo>
                      <a:pt x="117" y="23"/>
                      <a:pt x="117" y="23"/>
                      <a:pt x="116" y="24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17" y="24"/>
                      <a:pt x="117" y="24"/>
                      <a:pt x="117" y="23"/>
                    </a:cubicBezTo>
                    <a:cubicBezTo>
                      <a:pt x="117" y="23"/>
                      <a:pt x="117" y="23"/>
                      <a:pt x="117" y="23"/>
                    </a:cubicBezTo>
                    <a:moveTo>
                      <a:pt x="129" y="16"/>
                    </a:moveTo>
                    <a:cubicBezTo>
                      <a:pt x="123" y="27"/>
                      <a:pt x="123" y="27"/>
                      <a:pt x="123" y="27"/>
                    </a:cubicBezTo>
                    <a:cubicBezTo>
                      <a:pt x="124" y="27"/>
                      <a:pt x="124" y="27"/>
                      <a:pt x="124" y="27"/>
                    </a:cubicBezTo>
                    <a:cubicBezTo>
                      <a:pt x="126" y="24"/>
                      <a:pt x="128" y="21"/>
                      <a:pt x="130" y="17"/>
                    </a:cubicBezTo>
                    <a:cubicBezTo>
                      <a:pt x="130" y="17"/>
                      <a:pt x="130" y="16"/>
                      <a:pt x="129" y="16"/>
                    </a:cubicBezTo>
                    <a:moveTo>
                      <a:pt x="131" y="14"/>
                    </a:moveTo>
                    <a:cubicBezTo>
                      <a:pt x="129" y="16"/>
                      <a:pt x="129" y="16"/>
                      <a:pt x="129" y="16"/>
                    </a:cubicBezTo>
                    <a:cubicBezTo>
                      <a:pt x="130" y="16"/>
                      <a:pt x="130" y="16"/>
                      <a:pt x="131" y="17"/>
                    </a:cubicBezTo>
                    <a:cubicBezTo>
                      <a:pt x="131" y="16"/>
                      <a:pt x="131" y="15"/>
                      <a:pt x="132" y="15"/>
                    </a:cubicBezTo>
                    <a:cubicBezTo>
                      <a:pt x="131" y="14"/>
                      <a:pt x="131" y="14"/>
                      <a:pt x="131" y="14"/>
                    </a:cubicBezTo>
                    <a:moveTo>
                      <a:pt x="123" y="14"/>
                    </a:moveTo>
                    <a:cubicBezTo>
                      <a:pt x="123" y="14"/>
                      <a:pt x="121" y="17"/>
                      <a:pt x="117" y="23"/>
                    </a:cubicBezTo>
                    <a:cubicBezTo>
                      <a:pt x="117" y="23"/>
                      <a:pt x="117" y="23"/>
                      <a:pt x="117" y="23"/>
                    </a:cubicBezTo>
                    <a:cubicBezTo>
                      <a:pt x="119" y="20"/>
                      <a:pt x="121" y="17"/>
                      <a:pt x="123" y="14"/>
                    </a:cubicBezTo>
                    <a:cubicBezTo>
                      <a:pt x="123" y="14"/>
                      <a:pt x="123" y="14"/>
                      <a:pt x="123" y="14"/>
                    </a:cubicBezTo>
                    <a:moveTo>
                      <a:pt x="132" y="12"/>
                    </a:moveTo>
                    <a:cubicBezTo>
                      <a:pt x="131" y="13"/>
                      <a:pt x="131" y="13"/>
                      <a:pt x="131" y="13"/>
                    </a:cubicBezTo>
                    <a:cubicBezTo>
                      <a:pt x="132" y="14"/>
                      <a:pt x="132" y="14"/>
                      <a:pt x="132" y="14"/>
                    </a:cubicBezTo>
                    <a:cubicBezTo>
                      <a:pt x="132" y="14"/>
                      <a:pt x="133" y="13"/>
                      <a:pt x="133" y="13"/>
                    </a:cubicBezTo>
                    <a:cubicBezTo>
                      <a:pt x="132" y="12"/>
                      <a:pt x="132" y="12"/>
                      <a:pt x="132" y="12"/>
                    </a:cubicBezTo>
                    <a:moveTo>
                      <a:pt x="133" y="11"/>
                    </a:move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3"/>
                      <a:pt x="133" y="13"/>
                    </a:cubicBezTo>
                    <a:cubicBezTo>
                      <a:pt x="133" y="12"/>
                      <a:pt x="133" y="12"/>
                      <a:pt x="134" y="11"/>
                    </a:cubicBezTo>
                    <a:cubicBezTo>
                      <a:pt x="133" y="11"/>
                      <a:pt x="133" y="11"/>
                      <a:pt x="133" y="11"/>
                    </a:cubicBezTo>
                    <a:moveTo>
                      <a:pt x="135" y="7"/>
                    </a:moveTo>
                    <a:cubicBezTo>
                      <a:pt x="135" y="8"/>
                      <a:pt x="135" y="8"/>
                      <a:pt x="135" y="8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3" y="10"/>
                      <a:pt x="133" y="10"/>
                      <a:pt x="133" y="10"/>
                    </a:cubicBezTo>
                    <a:cubicBezTo>
                      <a:pt x="133" y="10"/>
                      <a:pt x="134" y="10"/>
                      <a:pt x="134" y="11"/>
                    </a:cubicBezTo>
                    <a:cubicBezTo>
                      <a:pt x="135" y="10"/>
                      <a:pt x="135" y="9"/>
                      <a:pt x="136" y="8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136" y="7"/>
                      <a:pt x="135" y="7"/>
                      <a:pt x="135" y="7"/>
                    </a:cubicBezTo>
                    <a:moveTo>
                      <a:pt x="136" y="5"/>
                    </a:moveTo>
                    <a:cubicBezTo>
                      <a:pt x="135" y="6"/>
                      <a:pt x="135" y="6"/>
                      <a:pt x="135" y="6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137" y="7"/>
                      <a:pt x="137" y="6"/>
                      <a:pt x="138" y="5"/>
                    </a:cubicBezTo>
                    <a:cubicBezTo>
                      <a:pt x="137" y="5"/>
                      <a:pt x="137" y="5"/>
                      <a:pt x="136" y="5"/>
                    </a:cubicBezTo>
                    <a:moveTo>
                      <a:pt x="138" y="3"/>
                    </a:move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5"/>
                      <a:pt x="138" y="5"/>
                    </a:cubicBezTo>
                    <a:cubicBezTo>
                      <a:pt x="138" y="4"/>
                      <a:pt x="138" y="4"/>
                      <a:pt x="139" y="3"/>
                    </a:cubicBezTo>
                    <a:cubicBezTo>
                      <a:pt x="138" y="3"/>
                      <a:pt x="138" y="3"/>
                      <a:pt x="138" y="3"/>
                    </a:cubicBezTo>
                    <a:moveTo>
                      <a:pt x="138" y="3"/>
                    </a:moveTo>
                    <a:cubicBezTo>
                      <a:pt x="138" y="3"/>
                      <a:pt x="138" y="3"/>
                      <a:pt x="138" y="3"/>
                    </a:cubicBezTo>
                    <a:cubicBezTo>
                      <a:pt x="138" y="3"/>
                      <a:pt x="138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8" y="3"/>
                      <a:pt x="138" y="3"/>
                      <a:pt x="138" y="3"/>
                    </a:cubicBezTo>
                    <a:moveTo>
                      <a:pt x="139" y="0"/>
                    </a:moveTo>
                    <a:cubicBezTo>
                      <a:pt x="139" y="1"/>
                      <a:pt x="139" y="1"/>
                      <a:pt x="139" y="1"/>
                    </a:cubicBezTo>
                    <a:cubicBezTo>
                      <a:pt x="139" y="1"/>
                      <a:pt x="139" y="2"/>
                      <a:pt x="140" y="2"/>
                    </a:cubicBezTo>
                    <a:cubicBezTo>
                      <a:pt x="140" y="2"/>
                      <a:pt x="140" y="1"/>
                      <a:pt x="140" y="1"/>
                    </a:cubicBezTo>
                    <a:cubicBezTo>
                      <a:pt x="140" y="1"/>
                      <a:pt x="139" y="1"/>
                      <a:pt x="1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5" name="Freeform 9559"/>
              <p:cNvSpPr>
                <a:spLocks noEditPoints="1"/>
              </p:cNvSpPr>
              <p:nvPr/>
            </p:nvSpPr>
            <p:spPr bwMode="auto">
              <a:xfrm>
                <a:off x="-519" y="3361"/>
                <a:ext cx="28" cy="28"/>
              </a:xfrm>
              <a:custGeom>
                <a:avLst/>
                <a:gdLst>
                  <a:gd name="T0" fmla="*/ 6 w 12"/>
                  <a:gd name="T1" fmla="*/ 9 h 12"/>
                  <a:gd name="T2" fmla="*/ 5 w 12"/>
                  <a:gd name="T3" fmla="*/ 10 h 12"/>
                  <a:gd name="T4" fmla="*/ 7 w 12"/>
                  <a:gd name="T5" fmla="*/ 12 h 12"/>
                  <a:gd name="T6" fmla="*/ 8 w 12"/>
                  <a:gd name="T7" fmla="*/ 10 h 12"/>
                  <a:gd name="T8" fmla="*/ 6 w 12"/>
                  <a:gd name="T9" fmla="*/ 9 h 12"/>
                  <a:gd name="T10" fmla="*/ 2 w 12"/>
                  <a:gd name="T11" fmla="*/ 7 h 12"/>
                  <a:gd name="T12" fmla="*/ 1 w 12"/>
                  <a:gd name="T13" fmla="*/ 8 h 12"/>
                  <a:gd name="T14" fmla="*/ 1 w 12"/>
                  <a:gd name="T15" fmla="*/ 8 h 12"/>
                  <a:gd name="T16" fmla="*/ 2 w 12"/>
                  <a:gd name="T17" fmla="*/ 7 h 12"/>
                  <a:gd name="T18" fmla="*/ 2 w 12"/>
                  <a:gd name="T19" fmla="*/ 7 h 12"/>
                  <a:gd name="T20" fmla="*/ 2 w 12"/>
                  <a:gd name="T21" fmla="*/ 7 h 12"/>
                  <a:gd name="T22" fmla="*/ 1 w 12"/>
                  <a:gd name="T23" fmla="*/ 6 h 12"/>
                  <a:gd name="T24" fmla="*/ 0 w 12"/>
                  <a:gd name="T25" fmla="*/ 7 h 12"/>
                  <a:gd name="T26" fmla="*/ 1 w 12"/>
                  <a:gd name="T27" fmla="*/ 8 h 12"/>
                  <a:gd name="T28" fmla="*/ 1 w 12"/>
                  <a:gd name="T29" fmla="*/ 6 h 12"/>
                  <a:gd name="T30" fmla="*/ 1 w 12"/>
                  <a:gd name="T31" fmla="*/ 6 h 12"/>
                  <a:gd name="T32" fmla="*/ 10 w 12"/>
                  <a:gd name="T33" fmla="*/ 3 h 12"/>
                  <a:gd name="T34" fmla="*/ 9 w 12"/>
                  <a:gd name="T35" fmla="*/ 4 h 12"/>
                  <a:gd name="T36" fmla="*/ 11 w 12"/>
                  <a:gd name="T37" fmla="*/ 5 h 12"/>
                  <a:gd name="T38" fmla="*/ 12 w 12"/>
                  <a:gd name="T39" fmla="*/ 4 h 12"/>
                  <a:gd name="T40" fmla="*/ 10 w 12"/>
                  <a:gd name="T41" fmla="*/ 3 h 12"/>
                  <a:gd name="T42" fmla="*/ 6 w 12"/>
                  <a:gd name="T43" fmla="*/ 0 h 12"/>
                  <a:gd name="T44" fmla="*/ 5 w 12"/>
                  <a:gd name="T45" fmla="*/ 1 h 12"/>
                  <a:gd name="T46" fmla="*/ 5 w 12"/>
                  <a:gd name="T47" fmla="*/ 2 h 12"/>
                  <a:gd name="T48" fmla="*/ 6 w 12"/>
                  <a:gd name="T49" fmla="*/ 1 h 12"/>
                  <a:gd name="T50" fmla="*/ 6 w 12"/>
                  <a:gd name="T51" fmla="*/ 0 h 12"/>
                  <a:gd name="T52" fmla="*/ 4 w 12"/>
                  <a:gd name="T53" fmla="*/ 0 h 12"/>
                  <a:gd name="T54" fmla="*/ 4 w 12"/>
                  <a:gd name="T55" fmla="*/ 1 h 12"/>
                  <a:gd name="T56" fmla="*/ 4 w 12"/>
                  <a:gd name="T57" fmla="*/ 1 h 12"/>
                  <a:gd name="T58" fmla="*/ 5 w 12"/>
                  <a:gd name="T59" fmla="*/ 0 h 12"/>
                  <a:gd name="T60" fmla="*/ 4 w 12"/>
                  <a:gd name="T6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2" h="12">
                    <a:moveTo>
                      <a:pt x="6" y="9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6" y="11"/>
                      <a:pt x="6" y="11"/>
                      <a:pt x="7" y="12"/>
                    </a:cubicBezTo>
                    <a:cubicBezTo>
                      <a:pt x="7" y="11"/>
                      <a:pt x="8" y="11"/>
                      <a:pt x="8" y="10"/>
                    </a:cubicBezTo>
                    <a:cubicBezTo>
                      <a:pt x="7" y="10"/>
                      <a:pt x="7" y="10"/>
                      <a:pt x="6" y="9"/>
                    </a:cubicBezTo>
                    <a:moveTo>
                      <a:pt x="2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1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8"/>
                    </a:cubicBezTo>
                    <a:cubicBezTo>
                      <a:pt x="1" y="7"/>
                      <a:pt x="1" y="7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0" y="4"/>
                      <a:pt x="10" y="5"/>
                      <a:pt x="11" y="5"/>
                    </a:cubicBezTo>
                    <a:cubicBezTo>
                      <a:pt x="11" y="5"/>
                      <a:pt x="12" y="4"/>
                      <a:pt x="12" y="4"/>
                    </a:cubicBezTo>
                    <a:cubicBezTo>
                      <a:pt x="11" y="4"/>
                      <a:pt x="11" y="3"/>
                      <a:pt x="10" y="3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6" name="Freeform 9560"/>
              <p:cNvSpPr>
                <a:spLocks noEditPoints="1"/>
              </p:cNvSpPr>
              <p:nvPr/>
            </p:nvSpPr>
            <p:spPr bwMode="auto">
              <a:xfrm>
                <a:off x="-500" y="3332"/>
                <a:ext cx="26" cy="24"/>
              </a:xfrm>
              <a:custGeom>
                <a:avLst/>
                <a:gdLst>
                  <a:gd name="T0" fmla="*/ 6 w 11"/>
                  <a:gd name="T1" fmla="*/ 9 h 10"/>
                  <a:gd name="T2" fmla="*/ 6 w 11"/>
                  <a:gd name="T3" fmla="*/ 9 h 10"/>
                  <a:gd name="T4" fmla="*/ 8 w 11"/>
                  <a:gd name="T5" fmla="*/ 10 h 10"/>
                  <a:gd name="T6" fmla="*/ 8 w 11"/>
                  <a:gd name="T7" fmla="*/ 10 h 10"/>
                  <a:gd name="T8" fmla="*/ 6 w 11"/>
                  <a:gd name="T9" fmla="*/ 9 h 10"/>
                  <a:gd name="T10" fmla="*/ 6 w 11"/>
                  <a:gd name="T11" fmla="*/ 8 h 10"/>
                  <a:gd name="T12" fmla="*/ 6 w 11"/>
                  <a:gd name="T13" fmla="*/ 8 h 10"/>
                  <a:gd name="T14" fmla="*/ 8 w 11"/>
                  <a:gd name="T15" fmla="*/ 9 h 10"/>
                  <a:gd name="T16" fmla="*/ 8 w 11"/>
                  <a:gd name="T17" fmla="*/ 9 h 10"/>
                  <a:gd name="T18" fmla="*/ 6 w 11"/>
                  <a:gd name="T19" fmla="*/ 8 h 10"/>
                  <a:gd name="T20" fmla="*/ 1 w 11"/>
                  <a:gd name="T21" fmla="*/ 6 h 10"/>
                  <a:gd name="T22" fmla="*/ 1 w 11"/>
                  <a:gd name="T23" fmla="*/ 6 h 10"/>
                  <a:gd name="T24" fmla="*/ 2 w 11"/>
                  <a:gd name="T25" fmla="*/ 6 h 10"/>
                  <a:gd name="T26" fmla="*/ 2 w 11"/>
                  <a:gd name="T27" fmla="*/ 6 h 10"/>
                  <a:gd name="T28" fmla="*/ 1 w 11"/>
                  <a:gd name="T29" fmla="*/ 6 h 10"/>
                  <a:gd name="T30" fmla="*/ 0 w 11"/>
                  <a:gd name="T31" fmla="*/ 5 h 10"/>
                  <a:gd name="T32" fmla="*/ 0 w 11"/>
                  <a:gd name="T33" fmla="*/ 5 h 10"/>
                  <a:gd name="T34" fmla="*/ 1 w 11"/>
                  <a:gd name="T35" fmla="*/ 6 h 10"/>
                  <a:gd name="T36" fmla="*/ 1 w 11"/>
                  <a:gd name="T37" fmla="*/ 6 h 10"/>
                  <a:gd name="T38" fmla="*/ 0 w 11"/>
                  <a:gd name="T39" fmla="*/ 5 h 10"/>
                  <a:gd name="T40" fmla="*/ 2 w 11"/>
                  <a:gd name="T41" fmla="*/ 5 h 10"/>
                  <a:gd name="T42" fmla="*/ 2 w 11"/>
                  <a:gd name="T43" fmla="*/ 5 h 10"/>
                  <a:gd name="T44" fmla="*/ 2 w 11"/>
                  <a:gd name="T45" fmla="*/ 6 h 10"/>
                  <a:gd name="T46" fmla="*/ 2 w 11"/>
                  <a:gd name="T47" fmla="*/ 5 h 10"/>
                  <a:gd name="T48" fmla="*/ 2 w 11"/>
                  <a:gd name="T49" fmla="*/ 5 h 10"/>
                  <a:gd name="T50" fmla="*/ 9 w 11"/>
                  <a:gd name="T51" fmla="*/ 4 h 10"/>
                  <a:gd name="T52" fmla="*/ 8 w 11"/>
                  <a:gd name="T53" fmla="*/ 5 h 10"/>
                  <a:gd name="T54" fmla="*/ 10 w 11"/>
                  <a:gd name="T55" fmla="*/ 6 h 10"/>
                  <a:gd name="T56" fmla="*/ 10 w 11"/>
                  <a:gd name="T57" fmla="*/ 5 h 10"/>
                  <a:gd name="T58" fmla="*/ 9 w 11"/>
                  <a:gd name="T59" fmla="*/ 4 h 10"/>
                  <a:gd name="T60" fmla="*/ 1 w 11"/>
                  <a:gd name="T61" fmla="*/ 4 h 10"/>
                  <a:gd name="T62" fmla="*/ 1 w 11"/>
                  <a:gd name="T63" fmla="*/ 5 h 10"/>
                  <a:gd name="T64" fmla="*/ 1 w 11"/>
                  <a:gd name="T65" fmla="*/ 5 h 10"/>
                  <a:gd name="T66" fmla="*/ 2 w 11"/>
                  <a:gd name="T67" fmla="*/ 5 h 10"/>
                  <a:gd name="T68" fmla="*/ 1 w 11"/>
                  <a:gd name="T69" fmla="*/ 4 h 10"/>
                  <a:gd name="T70" fmla="*/ 9 w 11"/>
                  <a:gd name="T71" fmla="*/ 3 h 10"/>
                  <a:gd name="T72" fmla="*/ 9 w 11"/>
                  <a:gd name="T73" fmla="*/ 4 h 10"/>
                  <a:gd name="T74" fmla="*/ 11 w 11"/>
                  <a:gd name="T75" fmla="*/ 5 h 10"/>
                  <a:gd name="T76" fmla="*/ 11 w 11"/>
                  <a:gd name="T77" fmla="*/ 4 h 10"/>
                  <a:gd name="T78" fmla="*/ 9 w 11"/>
                  <a:gd name="T79" fmla="*/ 3 h 10"/>
                  <a:gd name="T80" fmla="*/ 4 w 11"/>
                  <a:gd name="T81" fmla="*/ 2 h 10"/>
                  <a:gd name="T82" fmla="*/ 4 w 11"/>
                  <a:gd name="T83" fmla="*/ 2 h 10"/>
                  <a:gd name="T84" fmla="*/ 4 w 11"/>
                  <a:gd name="T85" fmla="*/ 2 h 10"/>
                  <a:gd name="T86" fmla="*/ 4 w 11"/>
                  <a:gd name="T87" fmla="*/ 2 h 10"/>
                  <a:gd name="T88" fmla="*/ 4 w 11"/>
                  <a:gd name="T89" fmla="*/ 2 h 10"/>
                  <a:gd name="T90" fmla="*/ 3 w 11"/>
                  <a:gd name="T91" fmla="*/ 1 h 10"/>
                  <a:gd name="T92" fmla="*/ 3 w 11"/>
                  <a:gd name="T93" fmla="*/ 1 h 10"/>
                  <a:gd name="T94" fmla="*/ 3 w 11"/>
                  <a:gd name="T95" fmla="*/ 2 h 10"/>
                  <a:gd name="T96" fmla="*/ 4 w 11"/>
                  <a:gd name="T97" fmla="*/ 1 h 10"/>
                  <a:gd name="T98" fmla="*/ 3 w 11"/>
                  <a:gd name="T99" fmla="*/ 1 h 10"/>
                  <a:gd name="T100" fmla="*/ 5 w 11"/>
                  <a:gd name="T101" fmla="*/ 1 h 10"/>
                  <a:gd name="T102" fmla="*/ 4 w 11"/>
                  <a:gd name="T103" fmla="*/ 1 h 10"/>
                  <a:gd name="T104" fmla="*/ 4 w 11"/>
                  <a:gd name="T105" fmla="*/ 2 h 10"/>
                  <a:gd name="T106" fmla="*/ 5 w 11"/>
                  <a:gd name="T107" fmla="*/ 1 h 10"/>
                  <a:gd name="T108" fmla="*/ 5 w 11"/>
                  <a:gd name="T109" fmla="*/ 1 h 10"/>
                  <a:gd name="T110" fmla="*/ 3 w 11"/>
                  <a:gd name="T111" fmla="*/ 0 h 10"/>
                  <a:gd name="T112" fmla="*/ 3 w 11"/>
                  <a:gd name="T113" fmla="*/ 1 h 10"/>
                  <a:gd name="T114" fmla="*/ 4 w 11"/>
                  <a:gd name="T115" fmla="*/ 1 h 10"/>
                  <a:gd name="T116" fmla="*/ 4 w 11"/>
                  <a:gd name="T117" fmla="*/ 0 h 10"/>
                  <a:gd name="T118" fmla="*/ 3 w 11"/>
                  <a:gd name="T1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" h="10"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7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7" y="9"/>
                      <a:pt x="6" y="9"/>
                      <a:pt x="6" y="9"/>
                    </a:cubicBezTo>
                    <a:moveTo>
                      <a:pt x="6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8"/>
                      <a:pt x="7" y="8"/>
                      <a:pt x="6" y="8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0" y="5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9" y="4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10" y="5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1" y="4"/>
                    </a:move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9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4"/>
                    </a:cubicBezTo>
                    <a:cubicBezTo>
                      <a:pt x="10" y="4"/>
                      <a:pt x="10" y="4"/>
                      <a:pt x="9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7" name="Freeform 9561"/>
              <p:cNvSpPr>
                <a:spLocks noEditPoints="1"/>
              </p:cNvSpPr>
              <p:nvPr/>
            </p:nvSpPr>
            <p:spPr bwMode="auto">
              <a:xfrm>
                <a:off x="-479" y="3311"/>
                <a:ext cx="19" cy="9"/>
              </a:xfrm>
              <a:custGeom>
                <a:avLst/>
                <a:gdLst>
                  <a:gd name="T0" fmla="*/ 6 w 8"/>
                  <a:gd name="T1" fmla="*/ 3 h 4"/>
                  <a:gd name="T2" fmla="*/ 6 w 8"/>
                  <a:gd name="T3" fmla="*/ 4 h 4"/>
                  <a:gd name="T4" fmla="*/ 7 w 8"/>
                  <a:gd name="T5" fmla="*/ 4 h 4"/>
                  <a:gd name="T6" fmla="*/ 8 w 8"/>
                  <a:gd name="T7" fmla="*/ 4 h 4"/>
                  <a:gd name="T8" fmla="*/ 6 w 8"/>
                  <a:gd name="T9" fmla="*/ 3 h 4"/>
                  <a:gd name="T10" fmla="*/ 1 w 8"/>
                  <a:gd name="T11" fmla="*/ 0 h 4"/>
                  <a:gd name="T12" fmla="*/ 1 w 8"/>
                  <a:gd name="T13" fmla="*/ 1 h 4"/>
                  <a:gd name="T14" fmla="*/ 1 w 8"/>
                  <a:gd name="T15" fmla="*/ 1 h 4"/>
                  <a:gd name="T16" fmla="*/ 2 w 8"/>
                  <a:gd name="T17" fmla="*/ 0 h 4"/>
                  <a:gd name="T18" fmla="*/ 1 w 8"/>
                  <a:gd name="T19" fmla="*/ 0 h 4"/>
                  <a:gd name="T20" fmla="*/ 0 w 8"/>
                  <a:gd name="T21" fmla="*/ 0 h 4"/>
                  <a:gd name="T22" fmla="*/ 0 w 8"/>
                  <a:gd name="T23" fmla="*/ 0 h 4"/>
                  <a:gd name="T24" fmla="*/ 1 w 8"/>
                  <a:gd name="T25" fmla="*/ 0 h 4"/>
                  <a:gd name="T26" fmla="*/ 1 w 8"/>
                  <a:gd name="T27" fmla="*/ 0 h 4"/>
                  <a:gd name="T28" fmla="*/ 0 w 8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4"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8" name="Freeform 9562"/>
              <p:cNvSpPr>
                <a:spLocks noEditPoints="1"/>
              </p:cNvSpPr>
              <p:nvPr/>
            </p:nvSpPr>
            <p:spPr bwMode="auto">
              <a:xfrm>
                <a:off x="-482" y="3313"/>
                <a:ext cx="17" cy="12"/>
              </a:xfrm>
              <a:custGeom>
                <a:avLst/>
                <a:gdLst>
                  <a:gd name="T0" fmla="*/ 6 w 7"/>
                  <a:gd name="T1" fmla="*/ 4 h 5"/>
                  <a:gd name="T2" fmla="*/ 6 w 7"/>
                  <a:gd name="T3" fmla="*/ 4 h 5"/>
                  <a:gd name="T4" fmla="*/ 7 w 7"/>
                  <a:gd name="T5" fmla="*/ 5 h 5"/>
                  <a:gd name="T6" fmla="*/ 7 w 7"/>
                  <a:gd name="T7" fmla="*/ 5 h 5"/>
                  <a:gd name="T8" fmla="*/ 6 w 7"/>
                  <a:gd name="T9" fmla="*/ 4 h 5"/>
                  <a:gd name="T10" fmla="*/ 1 w 7"/>
                  <a:gd name="T11" fmla="*/ 1 h 5"/>
                  <a:gd name="T12" fmla="*/ 1 w 7"/>
                  <a:gd name="T13" fmla="*/ 1 h 5"/>
                  <a:gd name="T14" fmla="*/ 1 w 7"/>
                  <a:gd name="T15" fmla="*/ 2 h 5"/>
                  <a:gd name="T16" fmla="*/ 1 w 7"/>
                  <a:gd name="T17" fmla="*/ 1 h 5"/>
                  <a:gd name="T18" fmla="*/ 1 w 7"/>
                  <a:gd name="T19" fmla="*/ 1 h 5"/>
                  <a:gd name="T20" fmla="*/ 0 w 7"/>
                  <a:gd name="T21" fmla="*/ 0 h 5"/>
                  <a:gd name="T22" fmla="*/ 0 w 7"/>
                  <a:gd name="T23" fmla="*/ 1 h 5"/>
                  <a:gd name="T24" fmla="*/ 1 w 7"/>
                  <a:gd name="T25" fmla="*/ 1 h 5"/>
                  <a:gd name="T26" fmla="*/ 1 w 7"/>
                  <a:gd name="T27" fmla="*/ 1 h 5"/>
                  <a:gd name="T28" fmla="*/ 0 w 7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5"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6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9" name="Freeform 9563"/>
              <p:cNvSpPr>
                <a:spLocks noEditPoints="1"/>
              </p:cNvSpPr>
              <p:nvPr/>
            </p:nvSpPr>
            <p:spPr bwMode="auto">
              <a:xfrm>
                <a:off x="-477" y="3306"/>
                <a:ext cx="19" cy="12"/>
              </a:xfrm>
              <a:custGeom>
                <a:avLst/>
                <a:gdLst>
                  <a:gd name="T0" fmla="*/ 6 w 8"/>
                  <a:gd name="T1" fmla="*/ 3 h 5"/>
                  <a:gd name="T2" fmla="*/ 6 w 8"/>
                  <a:gd name="T3" fmla="*/ 4 h 5"/>
                  <a:gd name="T4" fmla="*/ 7 w 8"/>
                  <a:gd name="T5" fmla="*/ 5 h 5"/>
                  <a:gd name="T6" fmla="*/ 8 w 8"/>
                  <a:gd name="T7" fmla="*/ 4 h 5"/>
                  <a:gd name="T8" fmla="*/ 6 w 8"/>
                  <a:gd name="T9" fmla="*/ 3 h 5"/>
                  <a:gd name="T10" fmla="*/ 2 w 8"/>
                  <a:gd name="T11" fmla="*/ 0 h 5"/>
                  <a:gd name="T12" fmla="*/ 1 w 8"/>
                  <a:gd name="T13" fmla="*/ 1 h 5"/>
                  <a:gd name="T14" fmla="*/ 1 w 8"/>
                  <a:gd name="T15" fmla="*/ 1 h 5"/>
                  <a:gd name="T16" fmla="*/ 2 w 8"/>
                  <a:gd name="T17" fmla="*/ 0 h 5"/>
                  <a:gd name="T18" fmla="*/ 0 w 8"/>
                  <a:gd name="T19" fmla="*/ 0 h 5"/>
                  <a:gd name="T20" fmla="*/ 0 w 8"/>
                  <a:gd name="T21" fmla="*/ 0 h 5"/>
                  <a:gd name="T22" fmla="*/ 0 w 8"/>
                  <a:gd name="T23" fmla="*/ 0 h 5"/>
                  <a:gd name="T24" fmla="*/ 1 w 8"/>
                  <a:gd name="T25" fmla="*/ 1 h 5"/>
                  <a:gd name="T26" fmla="*/ 1 w 8"/>
                  <a:gd name="T27" fmla="*/ 0 h 5"/>
                  <a:gd name="T28" fmla="*/ 0 w 8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5"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0" name="Freeform 9564"/>
              <p:cNvSpPr>
                <a:spLocks noEditPoints="1"/>
              </p:cNvSpPr>
              <p:nvPr/>
            </p:nvSpPr>
            <p:spPr bwMode="auto">
              <a:xfrm>
                <a:off x="-474" y="3304"/>
                <a:ext cx="16" cy="9"/>
              </a:xfrm>
              <a:custGeom>
                <a:avLst/>
                <a:gdLst>
                  <a:gd name="T0" fmla="*/ 14 w 16"/>
                  <a:gd name="T1" fmla="*/ 9 h 9"/>
                  <a:gd name="T2" fmla="*/ 14 w 16"/>
                  <a:gd name="T3" fmla="*/ 9 h 9"/>
                  <a:gd name="T4" fmla="*/ 16 w 16"/>
                  <a:gd name="T5" fmla="*/ 9 h 9"/>
                  <a:gd name="T6" fmla="*/ 16 w 16"/>
                  <a:gd name="T7" fmla="*/ 9 h 9"/>
                  <a:gd name="T8" fmla="*/ 14 w 16"/>
                  <a:gd name="T9" fmla="*/ 9 h 9"/>
                  <a:gd name="T10" fmla="*/ 0 w 16"/>
                  <a:gd name="T11" fmla="*/ 0 h 9"/>
                  <a:gd name="T12" fmla="*/ 0 w 16"/>
                  <a:gd name="T13" fmla="*/ 0 h 9"/>
                  <a:gd name="T14" fmla="*/ 0 w 16"/>
                  <a:gd name="T15" fmla="*/ 0 h 9"/>
                  <a:gd name="T16" fmla="*/ 0 w 16"/>
                  <a:gd name="T17" fmla="*/ 0 h 9"/>
                  <a:gd name="T18" fmla="*/ 0 w 1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9">
                    <a:moveTo>
                      <a:pt x="14" y="9"/>
                    </a:moveTo>
                    <a:lnTo>
                      <a:pt x="14" y="9"/>
                    </a:lnTo>
                    <a:lnTo>
                      <a:pt x="16" y="9"/>
                    </a:lnTo>
                    <a:lnTo>
                      <a:pt x="16" y="9"/>
                    </a:lnTo>
                    <a:lnTo>
                      <a:pt x="14" y="9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1" name="Freeform 9565"/>
              <p:cNvSpPr>
                <a:spLocks noEditPoints="1"/>
              </p:cNvSpPr>
              <p:nvPr/>
            </p:nvSpPr>
            <p:spPr bwMode="auto">
              <a:xfrm>
                <a:off x="-474" y="3304"/>
                <a:ext cx="16" cy="9"/>
              </a:xfrm>
              <a:custGeom>
                <a:avLst/>
                <a:gdLst>
                  <a:gd name="T0" fmla="*/ 14 w 16"/>
                  <a:gd name="T1" fmla="*/ 9 h 9"/>
                  <a:gd name="T2" fmla="*/ 14 w 16"/>
                  <a:gd name="T3" fmla="*/ 9 h 9"/>
                  <a:gd name="T4" fmla="*/ 16 w 16"/>
                  <a:gd name="T5" fmla="*/ 9 h 9"/>
                  <a:gd name="T6" fmla="*/ 16 w 16"/>
                  <a:gd name="T7" fmla="*/ 9 h 9"/>
                  <a:gd name="T8" fmla="*/ 14 w 16"/>
                  <a:gd name="T9" fmla="*/ 9 h 9"/>
                  <a:gd name="T10" fmla="*/ 0 w 16"/>
                  <a:gd name="T11" fmla="*/ 0 h 9"/>
                  <a:gd name="T12" fmla="*/ 0 w 16"/>
                  <a:gd name="T13" fmla="*/ 0 h 9"/>
                  <a:gd name="T14" fmla="*/ 0 w 16"/>
                  <a:gd name="T15" fmla="*/ 0 h 9"/>
                  <a:gd name="T16" fmla="*/ 0 w 16"/>
                  <a:gd name="T17" fmla="*/ 0 h 9"/>
                  <a:gd name="T18" fmla="*/ 0 w 1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9">
                    <a:moveTo>
                      <a:pt x="14" y="9"/>
                    </a:moveTo>
                    <a:lnTo>
                      <a:pt x="14" y="9"/>
                    </a:lnTo>
                    <a:lnTo>
                      <a:pt x="16" y="9"/>
                    </a:lnTo>
                    <a:lnTo>
                      <a:pt x="16" y="9"/>
                    </a:lnTo>
                    <a:lnTo>
                      <a:pt x="14" y="9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2" name="Freeform 9566"/>
              <p:cNvSpPr>
                <a:spLocks noEditPoints="1"/>
              </p:cNvSpPr>
              <p:nvPr/>
            </p:nvSpPr>
            <p:spPr bwMode="auto">
              <a:xfrm>
                <a:off x="-446" y="3264"/>
                <a:ext cx="16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0 h 11"/>
                  <a:gd name="T4" fmla="*/ 1 w 7"/>
                  <a:gd name="T5" fmla="*/ 11 h 11"/>
                  <a:gd name="T6" fmla="*/ 2 w 7"/>
                  <a:gd name="T7" fmla="*/ 11 h 11"/>
                  <a:gd name="T8" fmla="*/ 0 w 7"/>
                  <a:gd name="T9" fmla="*/ 10 h 11"/>
                  <a:gd name="T10" fmla="*/ 4 w 7"/>
                  <a:gd name="T11" fmla="*/ 4 h 11"/>
                  <a:gd name="T12" fmla="*/ 4 w 7"/>
                  <a:gd name="T13" fmla="*/ 5 h 11"/>
                  <a:gd name="T14" fmla="*/ 5 w 7"/>
                  <a:gd name="T15" fmla="*/ 5 h 11"/>
                  <a:gd name="T16" fmla="*/ 5 w 7"/>
                  <a:gd name="T17" fmla="*/ 5 h 11"/>
                  <a:gd name="T18" fmla="*/ 4 w 7"/>
                  <a:gd name="T19" fmla="*/ 4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0 h 11"/>
                  <a:gd name="T30" fmla="*/ 6 w 7"/>
                  <a:gd name="T31" fmla="*/ 1 h 11"/>
                  <a:gd name="T32" fmla="*/ 7 w 7"/>
                  <a:gd name="T33" fmla="*/ 2 h 11"/>
                  <a:gd name="T34" fmla="*/ 7 w 7"/>
                  <a:gd name="T35" fmla="*/ 2 h 11"/>
                  <a:gd name="T36" fmla="*/ 7 w 7"/>
                  <a:gd name="T37" fmla="*/ 1 h 11"/>
                  <a:gd name="T38" fmla="*/ 7 w 7"/>
                  <a:gd name="T39" fmla="*/ 1 h 11"/>
                  <a:gd name="T40" fmla="*/ 6 w 7"/>
                  <a:gd name="T4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1" y="10"/>
                      <a:pt x="1" y="10"/>
                      <a:pt x="0" y="10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4" y="4"/>
                      <a:pt x="4" y="4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3" name="Freeform 9567"/>
              <p:cNvSpPr>
                <a:spLocks noEditPoints="1"/>
              </p:cNvSpPr>
              <p:nvPr/>
            </p:nvSpPr>
            <p:spPr bwMode="auto">
              <a:xfrm>
                <a:off x="-439" y="3252"/>
                <a:ext cx="19" cy="28"/>
              </a:xfrm>
              <a:custGeom>
                <a:avLst/>
                <a:gdLst>
                  <a:gd name="T0" fmla="*/ 0 w 8"/>
                  <a:gd name="T1" fmla="*/ 11 h 12"/>
                  <a:gd name="T2" fmla="*/ 0 w 8"/>
                  <a:gd name="T3" fmla="*/ 11 h 12"/>
                  <a:gd name="T4" fmla="*/ 1 w 8"/>
                  <a:gd name="T5" fmla="*/ 12 h 12"/>
                  <a:gd name="T6" fmla="*/ 1 w 8"/>
                  <a:gd name="T7" fmla="*/ 12 h 12"/>
                  <a:gd name="T8" fmla="*/ 0 w 8"/>
                  <a:gd name="T9" fmla="*/ 11 h 12"/>
                  <a:gd name="T10" fmla="*/ 5 w 8"/>
                  <a:gd name="T11" fmla="*/ 3 h 12"/>
                  <a:gd name="T12" fmla="*/ 4 w 8"/>
                  <a:gd name="T13" fmla="*/ 4 h 12"/>
                  <a:gd name="T14" fmla="*/ 6 w 8"/>
                  <a:gd name="T15" fmla="*/ 4 h 12"/>
                  <a:gd name="T16" fmla="*/ 6 w 8"/>
                  <a:gd name="T17" fmla="*/ 4 h 12"/>
                  <a:gd name="T18" fmla="*/ 5 w 8"/>
                  <a:gd name="T19" fmla="*/ 3 h 12"/>
                  <a:gd name="T20" fmla="*/ 6 w 8"/>
                  <a:gd name="T21" fmla="*/ 2 h 12"/>
                  <a:gd name="T22" fmla="*/ 6 w 8"/>
                  <a:gd name="T23" fmla="*/ 2 h 12"/>
                  <a:gd name="T24" fmla="*/ 7 w 8"/>
                  <a:gd name="T25" fmla="*/ 2 h 12"/>
                  <a:gd name="T26" fmla="*/ 7 w 8"/>
                  <a:gd name="T27" fmla="*/ 2 h 12"/>
                  <a:gd name="T28" fmla="*/ 7 w 8"/>
                  <a:gd name="T29" fmla="*/ 2 h 12"/>
                  <a:gd name="T30" fmla="*/ 6 w 8"/>
                  <a:gd name="T31" fmla="*/ 2 h 12"/>
                  <a:gd name="T32" fmla="*/ 7 w 8"/>
                  <a:gd name="T33" fmla="*/ 0 h 12"/>
                  <a:gd name="T34" fmla="*/ 6 w 8"/>
                  <a:gd name="T35" fmla="*/ 2 h 12"/>
                  <a:gd name="T36" fmla="*/ 7 w 8"/>
                  <a:gd name="T37" fmla="*/ 2 h 12"/>
                  <a:gd name="T38" fmla="*/ 8 w 8"/>
                  <a:gd name="T39" fmla="*/ 1 h 12"/>
                  <a:gd name="T40" fmla="*/ 7 w 8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" h="12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7" y="1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4" name="Freeform 9568"/>
              <p:cNvSpPr>
                <a:spLocks/>
              </p:cNvSpPr>
              <p:nvPr/>
            </p:nvSpPr>
            <p:spPr bwMode="auto">
              <a:xfrm>
                <a:off x="-441" y="3280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0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5" name="Freeform 9569"/>
              <p:cNvSpPr>
                <a:spLocks noEditPoints="1"/>
              </p:cNvSpPr>
              <p:nvPr/>
            </p:nvSpPr>
            <p:spPr bwMode="auto">
              <a:xfrm>
                <a:off x="-663" y="3613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5 w 6"/>
                  <a:gd name="T9" fmla="*/ 3 h 4"/>
                  <a:gd name="T10" fmla="*/ 4 w 6"/>
                  <a:gd name="T11" fmla="*/ 3 h 4"/>
                  <a:gd name="T12" fmla="*/ 4 w 6"/>
                  <a:gd name="T13" fmla="*/ 3 h 4"/>
                  <a:gd name="T14" fmla="*/ 5 w 6"/>
                  <a:gd name="T15" fmla="*/ 3 h 4"/>
                  <a:gd name="T16" fmla="*/ 5 w 6"/>
                  <a:gd name="T17" fmla="*/ 3 h 4"/>
                  <a:gd name="T18" fmla="*/ 4 w 6"/>
                  <a:gd name="T19" fmla="*/ 3 h 4"/>
                  <a:gd name="T20" fmla="*/ 1 w 6"/>
                  <a:gd name="T21" fmla="*/ 1 h 4"/>
                  <a:gd name="T22" fmla="*/ 1 w 6"/>
                  <a:gd name="T23" fmla="*/ 1 h 4"/>
                  <a:gd name="T24" fmla="*/ 2 w 6"/>
                  <a:gd name="T25" fmla="*/ 1 h 4"/>
                  <a:gd name="T26" fmla="*/ 2 w 6"/>
                  <a:gd name="T27" fmla="*/ 1 h 4"/>
                  <a:gd name="T28" fmla="*/ 1 w 6"/>
                  <a:gd name="T29" fmla="*/ 1 h 4"/>
                  <a:gd name="T30" fmla="*/ 0 w 6"/>
                  <a:gd name="T31" fmla="*/ 0 h 4"/>
                  <a:gd name="T32" fmla="*/ 0 w 6"/>
                  <a:gd name="T33" fmla="*/ 0 h 4"/>
                  <a:gd name="T34" fmla="*/ 1 w 6"/>
                  <a:gd name="T35" fmla="*/ 1 h 4"/>
                  <a:gd name="T36" fmla="*/ 1 w 6"/>
                  <a:gd name="T37" fmla="*/ 1 h 4"/>
                  <a:gd name="T38" fmla="*/ 0 w 6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5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6" name="Freeform 9570"/>
              <p:cNvSpPr>
                <a:spLocks noEditPoints="1"/>
              </p:cNvSpPr>
              <p:nvPr/>
            </p:nvSpPr>
            <p:spPr bwMode="auto">
              <a:xfrm>
                <a:off x="-659" y="3606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3 h 4"/>
                  <a:gd name="T8" fmla="*/ 5 w 6"/>
                  <a:gd name="T9" fmla="*/ 3 h 4"/>
                  <a:gd name="T10" fmla="*/ 4 w 6"/>
                  <a:gd name="T11" fmla="*/ 2 h 4"/>
                  <a:gd name="T12" fmla="*/ 4 w 6"/>
                  <a:gd name="T13" fmla="*/ 3 h 4"/>
                  <a:gd name="T14" fmla="*/ 5 w 6"/>
                  <a:gd name="T15" fmla="*/ 3 h 4"/>
                  <a:gd name="T16" fmla="*/ 5 w 6"/>
                  <a:gd name="T17" fmla="*/ 3 h 4"/>
                  <a:gd name="T18" fmla="*/ 4 w 6"/>
                  <a:gd name="T19" fmla="*/ 2 h 4"/>
                  <a:gd name="T20" fmla="*/ 1 w 6"/>
                  <a:gd name="T21" fmla="*/ 0 h 4"/>
                  <a:gd name="T22" fmla="*/ 1 w 6"/>
                  <a:gd name="T23" fmla="*/ 1 h 4"/>
                  <a:gd name="T24" fmla="*/ 2 w 6"/>
                  <a:gd name="T25" fmla="*/ 1 h 4"/>
                  <a:gd name="T26" fmla="*/ 2 w 6"/>
                  <a:gd name="T27" fmla="*/ 1 h 4"/>
                  <a:gd name="T28" fmla="*/ 1 w 6"/>
                  <a:gd name="T29" fmla="*/ 0 h 4"/>
                  <a:gd name="T30" fmla="*/ 0 w 6"/>
                  <a:gd name="T31" fmla="*/ 0 h 4"/>
                  <a:gd name="T32" fmla="*/ 0 w 6"/>
                  <a:gd name="T33" fmla="*/ 0 h 4"/>
                  <a:gd name="T34" fmla="*/ 1 w 6"/>
                  <a:gd name="T35" fmla="*/ 1 h 4"/>
                  <a:gd name="T36" fmla="*/ 1 w 6"/>
                  <a:gd name="T37" fmla="*/ 0 h 4"/>
                  <a:gd name="T38" fmla="*/ 0 w 6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7" name="Freeform 9571"/>
              <p:cNvSpPr>
                <a:spLocks noEditPoints="1"/>
              </p:cNvSpPr>
              <p:nvPr/>
            </p:nvSpPr>
            <p:spPr bwMode="auto">
              <a:xfrm>
                <a:off x="-645" y="3582"/>
                <a:ext cx="15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5 w 6"/>
                  <a:gd name="T9" fmla="*/ 3 h 4"/>
                  <a:gd name="T10" fmla="*/ 4 w 6"/>
                  <a:gd name="T11" fmla="*/ 2 h 4"/>
                  <a:gd name="T12" fmla="*/ 4 w 6"/>
                  <a:gd name="T13" fmla="*/ 2 h 4"/>
                  <a:gd name="T14" fmla="*/ 5 w 6"/>
                  <a:gd name="T15" fmla="*/ 3 h 4"/>
                  <a:gd name="T16" fmla="*/ 4 w 6"/>
                  <a:gd name="T17" fmla="*/ 2 h 4"/>
                  <a:gd name="T18" fmla="*/ 1 w 6"/>
                  <a:gd name="T19" fmla="*/ 1 h 4"/>
                  <a:gd name="T20" fmla="*/ 1 w 6"/>
                  <a:gd name="T21" fmla="*/ 1 h 4"/>
                  <a:gd name="T22" fmla="*/ 2 w 6"/>
                  <a:gd name="T23" fmla="*/ 1 h 4"/>
                  <a:gd name="T24" fmla="*/ 2 w 6"/>
                  <a:gd name="T25" fmla="*/ 1 h 4"/>
                  <a:gd name="T26" fmla="*/ 1 w 6"/>
                  <a:gd name="T27" fmla="*/ 1 h 4"/>
                  <a:gd name="T28" fmla="*/ 1 w 6"/>
                  <a:gd name="T29" fmla="*/ 0 h 4"/>
                  <a:gd name="T30" fmla="*/ 1 w 6"/>
                  <a:gd name="T31" fmla="*/ 0 h 4"/>
                  <a:gd name="T32" fmla="*/ 2 w 6"/>
                  <a:gd name="T33" fmla="*/ 0 h 4"/>
                  <a:gd name="T34" fmla="*/ 2 w 6"/>
                  <a:gd name="T35" fmla="*/ 0 h 4"/>
                  <a:gd name="T36" fmla="*/ 1 w 6"/>
                  <a:gd name="T37" fmla="*/ 0 h 4"/>
                  <a:gd name="T38" fmla="*/ 0 w 6"/>
                  <a:gd name="T39" fmla="*/ 0 h 4"/>
                  <a:gd name="T40" fmla="*/ 0 w 6"/>
                  <a:gd name="T41" fmla="*/ 0 h 4"/>
                  <a:gd name="T42" fmla="*/ 1 w 6"/>
                  <a:gd name="T43" fmla="*/ 0 h 4"/>
                  <a:gd name="T44" fmla="*/ 1 w 6"/>
                  <a:gd name="T45" fmla="*/ 0 h 4"/>
                  <a:gd name="T46" fmla="*/ 0 w 6"/>
                  <a:gd name="T47" fmla="*/ 0 h 4"/>
                  <a:gd name="T48" fmla="*/ 0 w 6"/>
                  <a:gd name="T49" fmla="*/ 0 h 4"/>
                  <a:gd name="T50" fmla="*/ 0 w 6"/>
                  <a:gd name="T51" fmla="*/ 0 h 4"/>
                  <a:gd name="T52" fmla="*/ 1 w 6"/>
                  <a:gd name="T53" fmla="*/ 0 h 4"/>
                  <a:gd name="T54" fmla="*/ 1 w 6"/>
                  <a:gd name="T55" fmla="*/ 0 h 4"/>
                  <a:gd name="T56" fmla="*/ 0 w 6"/>
                  <a:gd name="T5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8" name="Freeform 9572"/>
              <p:cNvSpPr>
                <a:spLocks noEditPoints="1"/>
              </p:cNvSpPr>
              <p:nvPr/>
            </p:nvSpPr>
            <p:spPr bwMode="auto">
              <a:xfrm>
                <a:off x="-628" y="3554"/>
                <a:ext cx="14" cy="10"/>
              </a:xfrm>
              <a:custGeom>
                <a:avLst/>
                <a:gdLst>
                  <a:gd name="T0" fmla="*/ 4 w 6"/>
                  <a:gd name="T1" fmla="*/ 3 h 4"/>
                  <a:gd name="T2" fmla="*/ 4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4 w 6"/>
                  <a:gd name="T9" fmla="*/ 3 h 4"/>
                  <a:gd name="T10" fmla="*/ 1 w 6"/>
                  <a:gd name="T11" fmla="*/ 1 h 4"/>
                  <a:gd name="T12" fmla="*/ 1 w 6"/>
                  <a:gd name="T13" fmla="*/ 1 h 4"/>
                  <a:gd name="T14" fmla="*/ 2 w 6"/>
                  <a:gd name="T15" fmla="*/ 2 h 4"/>
                  <a:gd name="T16" fmla="*/ 2 w 6"/>
                  <a:gd name="T17" fmla="*/ 2 h 4"/>
                  <a:gd name="T18" fmla="*/ 1 w 6"/>
                  <a:gd name="T19" fmla="*/ 1 h 4"/>
                  <a:gd name="T20" fmla="*/ 0 w 6"/>
                  <a:gd name="T21" fmla="*/ 0 h 4"/>
                  <a:gd name="T22" fmla="*/ 0 w 6"/>
                  <a:gd name="T23" fmla="*/ 0 h 4"/>
                  <a:gd name="T24" fmla="*/ 1 w 6"/>
                  <a:gd name="T25" fmla="*/ 1 h 4"/>
                  <a:gd name="T26" fmla="*/ 1 w 6"/>
                  <a:gd name="T27" fmla="*/ 1 h 4"/>
                  <a:gd name="T28" fmla="*/ 0 w 6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4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4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9" name="Freeform 9573"/>
              <p:cNvSpPr>
                <a:spLocks noEditPoints="1"/>
              </p:cNvSpPr>
              <p:nvPr/>
            </p:nvSpPr>
            <p:spPr bwMode="auto">
              <a:xfrm>
                <a:off x="-744" y="3318"/>
                <a:ext cx="277" cy="449"/>
              </a:xfrm>
              <a:custGeom>
                <a:avLst/>
                <a:gdLst>
                  <a:gd name="T0" fmla="*/ 4 w 117"/>
                  <a:gd name="T1" fmla="*/ 186 h 190"/>
                  <a:gd name="T2" fmla="*/ 5 w 117"/>
                  <a:gd name="T3" fmla="*/ 184 h 190"/>
                  <a:gd name="T4" fmla="*/ 7 w 117"/>
                  <a:gd name="T5" fmla="*/ 180 h 190"/>
                  <a:gd name="T6" fmla="*/ 7 w 117"/>
                  <a:gd name="T7" fmla="*/ 180 h 190"/>
                  <a:gd name="T8" fmla="*/ 3 w 117"/>
                  <a:gd name="T9" fmla="*/ 178 h 190"/>
                  <a:gd name="T10" fmla="*/ 4 w 117"/>
                  <a:gd name="T11" fmla="*/ 179 h 190"/>
                  <a:gd name="T12" fmla="*/ 11 w 117"/>
                  <a:gd name="T13" fmla="*/ 175 h 190"/>
                  <a:gd name="T14" fmla="*/ 8 w 117"/>
                  <a:gd name="T15" fmla="*/ 174 h 190"/>
                  <a:gd name="T16" fmla="*/ 10 w 117"/>
                  <a:gd name="T17" fmla="*/ 174 h 190"/>
                  <a:gd name="T18" fmla="*/ 6 w 117"/>
                  <a:gd name="T19" fmla="*/ 172 h 190"/>
                  <a:gd name="T20" fmla="*/ 12 w 117"/>
                  <a:gd name="T21" fmla="*/ 169 h 190"/>
                  <a:gd name="T22" fmla="*/ 13 w 117"/>
                  <a:gd name="T23" fmla="*/ 167 h 190"/>
                  <a:gd name="T24" fmla="*/ 12 w 117"/>
                  <a:gd name="T25" fmla="*/ 167 h 190"/>
                  <a:gd name="T26" fmla="*/ 18 w 117"/>
                  <a:gd name="T27" fmla="*/ 162 h 190"/>
                  <a:gd name="T28" fmla="*/ 24 w 117"/>
                  <a:gd name="T29" fmla="*/ 154 h 190"/>
                  <a:gd name="T30" fmla="*/ 19 w 117"/>
                  <a:gd name="T31" fmla="*/ 151 h 190"/>
                  <a:gd name="T32" fmla="*/ 30 w 117"/>
                  <a:gd name="T33" fmla="*/ 141 h 190"/>
                  <a:gd name="T34" fmla="*/ 29 w 117"/>
                  <a:gd name="T35" fmla="*/ 136 h 190"/>
                  <a:gd name="T36" fmla="*/ 39 w 117"/>
                  <a:gd name="T37" fmla="*/ 128 h 190"/>
                  <a:gd name="T38" fmla="*/ 40 w 117"/>
                  <a:gd name="T39" fmla="*/ 127 h 190"/>
                  <a:gd name="T40" fmla="*/ 35 w 117"/>
                  <a:gd name="T41" fmla="*/ 126 h 190"/>
                  <a:gd name="T42" fmla="*/ 35 w 117"/>
                  <a:gd name="T43" fmla="*/ 125 h 190"/>
                  <a:gd name="T44" fmla="*/ 43 w 117"/>
                  <a:gd name="T45" fmla="*/ 122 h 190"/>
                  <a:gd name="T46" fmla="*/ 39 w 117"/>
                  <a:gd name="T47" fmla="*/ 119 h 190"/>
                  <a:gd name="T48" fmla="*/ 45 w 117"/>
                  <a:gd name="T49" fmla="*/ 118 h 190"/>
                  <a:gd name="T50" fmla="*/ 45 w 117"/>
                  <a:gd name="T51" fmla="*/ 118 h 190"/>
                  <a:gd name="T52" fmla="*/ 42 w 117"/>
                  <a:gd name="T53" fmla="*/ 116 h 190"/>
                  <a:gd name="T54" fmla="*/ 41 w 117"/>
                  <a:gd name="T55" fmla="*/ 116 h 190"/>
                  <a:gd name="T56" fmla="*/ 41 w 117"/>
                  <a:gd name="T57" fmla="*/ 115 h 190"/>
                  <a:gd name="T58" fmla="*/ 48 w 117"/>
                  <a:gd name="T59" fmla="*/ 114 h 190"/>
                  <a:gd name="T60" fmla="*/ 42 w 117"/>
                  <a:gd name="T61" fmla="*/ 113 h 190"/>
                  <a:gd name="T62" fmla="*/ 44 w 117"/>
                  <a:gd name="T63" fmla="*/ 112 h 190"/>
                  <a:gd name="T64" fmla="*/ 42 w 117"/>
                  <a:gd name="T65" fmla="*/ 111 h 190"/>
                  <a:gd name="T66" fmla="*/ 43 w 117"/>
                  <a:gd name="T67" fmla="*/ 110 h 190"/>
                  <a:gd name="T68" fmla="*/ 55 w 117"/>
                  <a:gd name="T69" fmla="*/ 104 h 190"/>
                  <a:gd name="T70" fmla="*/ 51 w 117"/>
                  <a:gd name="T71" fmla="*/ 102 h 190"/>
                  <a:gd name="T72" fmla="*/ 51 w 117"/>
                  <a:gd name="T73" fmla="*/ 101 h 190"/>
                  <a:gd name="T74" fmla="*/ 56 w 117"/>
                  <a:gd name="T75" fmla="*/ 103 h 190"/>
                  <a:gd name="T76" fmla="*/ 51 w 117"/>
                  <a:gd name="T77" fmla="*/ 99 h 190"/>
                  <a:gd name="T78" fmla="*/ 64 w 117"/>
                  <a:gd name="T79" fmla="*/ 91 h 190"/>
                  <a:gd name="T80" fmla="*/ 54 w 117"/>
                  <a:gd name="T81" fmla="*/ 94 h 190"/>
                  <a:gd name="T82" fmla="*/ 58 w 117"/>
                  <a:gd name="T83" fmla="*/ 87 h 190"/>
                  <a:gd name="T84" fmla="*/ 60 w 117"/>
                  <a:gd name="T85" fmla="*/ 85 h 190"/>
                  <a:gd name="T86" fmla="*/ 70 w 117"/>
                  <a:gd name="T87" fmla="*/ 76 h 190"/>
                  <a:gd name="T88" fmla="*/ 65 w 117"/>
                  <a:gd name="T89" fmla="*/ 73 h 190"/>
                  <a:gd name="T90" fmla="*/ 78 w 117"/>
                  <a:gd name="T91" fmla="*/ 56 h 190"/>
                  <a:gd name="T92" fmla="*/ 77 w 117"/>
                  <a:gd name="T93" fmla="*/ 55 h 190"/>
                  <a:gd name="T94" fmla="*/ 82 w 117"/>
                  <a:gd name="T95" fmla="*/ 46 h 190"/>
                  <a:gd name="T96" fmla="*/ 85 w 117"/>
                  <a:gd name="T97" fmla="*/ 43 h 190"/>
                  <a:gd name="T98" fmla="*/ 84 w 117"/>
                  <a:gd name="T99" fmla="*/ 43 h 190"/>
                  <a:gd name="T100" fmla="*/ 87 w 117"/>
                  <a:gd name="T101" fmla="*/ 37 h 190"/>
                  <a:gd name="T102" fmla="*/ 96 w 117"/>
                  <a:gd name="T103" fmla="*/ 35 h 190"/>
                  <a:gd name="T104" fmla="*/ 92 w 117"/>
                  <a:gd name="T105" fmla="*/ 33 h 190"/>
                  <a:gd name="T106" fmla="*/ 98 w 117"/>
                  <a:gd name="T107" fmla="*/ 32 h 190"/>
                  <a:gd name="T108" fmla="*/ 99 w 117"/>
                  <a:gd name="T109" fmla="*/ 30 h 190"/>
                  <a:gd name="T110" fmla="*/ 92 w 117"/>
                  <a:gd name="T111" fmla="*/ 29 h 190"/>
                  <a:gd name="T112" fmla="*/ 94 w 117"/>
                  <a:gd name="T113" fmla="*/ 26 h 190"/>
                  <a:gd name="T114" fmla="*/ 103 w 117"/>
                  <a:gd name="T115" fmla="*/ 13 h 190"/>
                  <a:gd name="T116" fmla="*/ 115 w 117"/>
                  <a:gd name="T117" fmla="*/ 5 h 190"/>
                  <a:gd name="T118" fmla="*/ 110 w 117"/>
                  <a:gd name="T119" fmla="*/ 3 h 190"/>
                  <a:gd name="T120" fmla="*/ 111 w 117"/>
                  <a:gd name="T121" fmla="*/ 1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7" h="190">
                    <a:moveTo>
                      <a:pt x="1" y="187"/>
                    </a:moveTo>
                    <a:cubicBezTo>
                      <a:pt x="1" y="187"/>
                      <a:pt x="1" y="188"/>
                      <a:pt x="1" y="188"/>
                    </a:cubicBezTo>
                    <a:cubicBezTo>
                      <a:pt x="0" y="188"/>
                      <a:pt x="0" y="189"/>
                      <a:pt x="0" y="190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189"/>
                      <a:pt x="0" y="188"/>
                      <a:pt x="1" y="188"/>
                    </a:cubicBezTo>
                    <a:cubicBezTo>
                      <a:pt x="1" y="188"/>
                      <a:pt x="1" y="187"/>
                      <a:pt x="1" y="187"/>
                    </a:cubicBezTo>
                    <a:cubicBezTo>
                      <a:pt x="1" y="187"/>
                      <a:pt x="1" y="187"/>
                      <a:pt x="1" y="187"/>
                    </a:cubicBezTo>
                    <a:moveTo>
                      <a:pt x="4" y="185"/>
                    </a:moveTo>
                    <a:cubicBezTo>
                      <a:pt x="3" y="186"/>
                      <a:pt x="3" y="186"/>
                      <a:pt x="3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6"/>
                      <a:pt x="4" y="185"/>
                      <a:pt x="5" y="185"/>
                    </a:cubicBezTo>
                    <a:cubicBezTo>
                      <a:pt x="4" y="185"/>
                      <a:pt x="4" y="185"/>
                      <a:pt x="4" y="185"/>
                    </a:cubicBezTo>
                    <a:moveTo>
                      <a:pt x="4" y="184"/>
                    </a:moveTo>
                    <a:cubicBezTo>
                      <a:pt x="3" y="185"/>
                      <a:pt x="3" y="185"/>
                      <a:pt x="3" y="186"/>
                    </a:cubicBezTo>
                    <a:cubicBezTo>
                      <a:pt x="3" y="186"/>
                      <a:pt x="3" y="186"/>
                      <a:pt x="3" y="186"/>
                    </a:cubicBezTo>
                    <a:cubicBezTo>
                      <a:pt x="4" y="185"/>
                      <a:pt x="4" y="185"/>
                      <a:pt x="4" y="185"/>
                    </a:cubicBezTo>
                    <a:cubicBezTo>
                      <a:pt x="4" y="184"/>
                      <a:pt x="4" y="184"/>
                      <a:pt x="4" y="184"/>
                    </a:cubicBezTo>
                    <a:cubicBezTo>
                      <a:pt x="4" y="184"/>
                      <a:pt x="4" y="184"/>
                      <a:pt x="4" y="184"/>
                    </a:cubicBezTo>
                    <a:moveTo>
                      <a:pt x="7" y="181"/>
                    </a:move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4"/>
                      <a:pt x="5" y="184"/>
                      <a:pt x="5" y="184"/>
                    </a:cubicBezTo>
                    <a:cubicBezTo>
                      <a:pt x="7" y="181"/>
                      <a:pt x="7" y="181"/>
                      <a:pt x="7" y="181"/>
                    </a:cubicBezTo>
                    <a:cubicBezTo>
                      <a:pt x="7" y="181"/>
                      <a:pt x="7" y="181"/>
                      <a:pt x="7" y="181"/>
                    </a:cubicBezTo>
                    <a:moveTo>
                      <a:pt x="6" y="180"/>
                    </a:moveTo>
                    <a:cubicBezTo>
                      <a:pt x="6" y="180"/>
                      <a:pt x="6" y="180"/>
                      <a:pt x="6" y="180"/>
                    </a:cubicBezTo>
                    <a:cubicBezTo>
                      <a:pt x="5" y="181"/>
                      <a:pt x="5" y="182"/>
                      <a:pt x="4" y="183"/>
                    </a:cubicBezTo>
                    <a:cubicBezTo>
                      <a:pt x="4" y="183"/>
                      <a:pt x="4" y="183"/>
                      <a:pt x="5" y="184"/>
                    </a:cubicBezTo>
                    <a:cubicBezTo>
                      <a:pt x="5" y="182"/>
                      <a:pt x="5" y="182"/>
                      <a:pt x="5" y="182"/>
                    </a:cubicBezTo>
                    <a:cubicBezTo>
                      <a:pt x="7" y="180"/>
                      <a:pt x="7" y="180"/>
                      <a:pt x="7" y="180"/>
                    </a:cubicBezTo>
                    <a:cubicBezTo>
                      <a:pt x="6" y="180"/>
                      <a:pt x="6" y="180"/>
                      <a:pt x="6" y="180"/>
                    </a:cubicBezTo>
                    <a:moveTo>
                      <a:pt x="7" y="180"/>
                    </a:moveTo>
                    <a:cubicBezTo>
                      <a:pt x="7" y="180"/>
                      <a:pt x="7" y="180"/>
                      <a:pt x="7" y="180"/>
                    </a:cubicBezTo>
                    <a:cubicBezTo>
                      <a:pt x="7" y="180"/>
                      <a:pt x="7" y="180"/>
                      <a:pt x="8" y="180"/>
                    </a:cubicBezTo>
                    <a:cubicBezTo>
                      <a:pt x="8" y="180"/>
                      <a:pt x="8" y="180"/>
                      <a:pt x="8" y="180"/>
                    </a:cubicBezTo>
                    <a:cubicBezTo>
                      <a:pt x="8" y="180"/>
                      <a:pt x="7" y="180"/>
                      <a:pt x="7" y="180"/>
                    </a:cubicBezTo>
                    <a:moveTo>
                      <a:pt x="6" y="179"/>
                    </a:moveTo>
                    <a:cubicBezTo>
                      <a:pt x="6" y="179"/>
                      <a:pt x="6" y="179"/>
                      <a:pt x="6" y="180"/>
                    </a:cubicBezTo>
                    <a:cubicBezTo>
                      <a:pt x="6" y="180"/>
                      <a:pt x="7" y="180"/>
                      <a:pt x="7" y="180"/>
                    </a:cubicBezTo>
                    <a:cubicBezTo>
                      <a:pt x="7" y="180"/>
                      <a:pt x="7" y="180"/>
                      <a:pt x="7" y="180"/>
                    </a:cubicBezTo>
                    <a:cubicBezTo>
                      <a:pt x="7" y="180"/>
                      <a:pt x="6" y="179"/>
                      <a:pt x="6" y="179"/>
                    </a:cubicBezTo>
                    <a:moveTo>
                      <a:pt x="3" y="179"/>
                    </a:moveTo>
                    <a:cubicBezTo>
                      <a:pt x="3" y="180"/>
                      <a:pt x="3" y="180"/>
                      <a:pt x="3" y="180"/>
                    </a:cubicBezTo>
                    <a:cubicBezTo>
                      <a:pt x="2" y="180"/>
                      <a:pt x="2" y="180"/>
                      <a:pt x="2" y="180"/>
                    </a:cubicBezTo>
                    <a:cubicBezTo>
                      <a:pt x="2" y="181"/>
                      <a:pt x="1" y="181"/>
                      <a:pt x="1" y="182"/>
                    </a:cubicBezTo>
                    <a:cubicBezTo>
                      <a:pt x="1" y="182"/>
                      <a:pt x="2" y="182"/>
                      <a:pt x="2" y="182"/>
                    </a:cubicBezTo>
                    <a:cubicBezTo>
                      <a:pt x="3" y="181"/>
                      <a:pt x="3" y="180"/>
                      <a:pt x="4" y="179"/>
                    </a:cubicBezTo>
                    <a:cubicBezTo>
                      <a:pt x="4" y="179"/>
                      <a:pt x="3" y="179"/>
                      <a:pt x="3" y="179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8"/>
                    </a:cubicBezTo>
                    <a:cubicBezTo>
                      <a:pt x="4" y="178"/>
                      <a:pt x="4" y="178"/>
                      <a:pt x="5" y="179"/>
                    </a:cubicBezTo>
                    <a:cubicBezTo>
                      <a:pt x="5" y="179"/>
                      <a:pt x="5" y="179"/>
                      <a:pt x="5" y="179"/>
                    </a:cubicBezTo>
                    <a:cubicBezTo>
                      <a:pt x="4" y="178"/>
                      <a:pt x="4" y="178"/>
                      <a:pt x="3" y="178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9"/>
                    </a:cubicBezTo>
                    <a:cubicBezTo>
                      <a:pt x="3" y="179"/>
                      <a:pt x="3" y="179"/>
                      <a:pt x="3" y="179"/>
                    </a:cubicBezTo>
                    <a:cubicBezTo>
                      <a:pt x="3" y="179"/>
                      <a:pt x="3" y="179"/>
                      <a:pt x="3" y="179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9"/>
                      <a:pt x="4" y="179"/>
                      <a:pt x="4" y="179"/>
                    </a:cubicBezTo>
                    <a:cubicBezTo>
                      <a:pt x="4" y="179"/>
                      <a:pt x="4" y="179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moveTo>
                      <a:pt x="10" y="175"/>
                    </a:moveTo>
                    <a:cubicBezTo>
                      <a:pt x="8" y="178"/>
                      <a:pt x="8" y="178"/>
                      <a:pt x="8" y="178"/>
                    </a:cubicBezTo>
                    <a:cubicBezTo>
                      <a:pt x="9" y="179"/>
                      <a:pt x="9" y="179"/>
                      <a:pt x="9" y="179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11" y="175"/>
                      <a:pt x="10" y="175"/>
                      <a:pt x="10" y="175"/>
                    </a:cubicBezTo>
                    <a:moveTo>
                      <a:pt x="9" y="175"/>
                    </a:moveTo>
                    <a:cubicBezTo>
                      <a:pt x="8" y="176"/>
                      <a:pt x="8" y="177"/>
                      <a:pt x="7" y="178"/>
                    </a:cubicBezTo>
                    <a:cubicBezTo>
                      <a:pt x="7" y="178"/>
                      <a:pt x="8" y="178"/>
                      <a:pt x="8" y="178"/>
                    </a:cubicBezTo>
                    <a:cubicBezTo>
                      <a:pt x="10" y="175"/>
                      <a:pt x="10" y="175"/>
                      <a:pt x="10" y="175"/>
                    </a:cubicBezTo>
                    <a:cubicBezTo>
                      <a:pt x="10" y="175"/>
                      <a:pt x="9" y="175"/>
                      <a:pt x="9" y="175"/>
                    </a:cubicBezTo>
                    <a:moveTo>
                      <a:pt x="6" y="173"/>
                    </a:moveTo>
                    <a:cubicBezTo>
                      <a:pt x="5" y="174"/>
                      <a:pt x="5" y="175"/>
                      <a:pt x="4" y="176"/>
                    </a:cubicBezTo>
                    <a:cubicBezTo>
                      <a:pt x="5" y="176"/>
                      <a:pt x="5" y="177"/>
                      <a:pt x="6" y="177"/>
                    </a:cubicBezTo>
                    <a:cubicBezTo>
                      <a:pt x="6" y="176"/>
                      <a:pt x="7" y="175"/>
                      <a:pt x="8" y="174"/>
                    </a:cubicBezTo>
                    <a:cubicBezTo>
                      <a:pt x="7" y="174"/>
                      <a:pt x="7" y="173"/>
                      <a:pt x="7" y="173"/>
                    </a:cubicBezTo>
                    <a:cubicBezTo>
                      <a:pt x="6" y="173"/>
                      <a:pt x="6" y="173"/>
                      <a:pt x="6" y="173"/>
                    </a:cubicBezTo>
                    <a:moveTo>
                      <a:pt x="12" y="172"/>
                    </a:moveTo>
                    <a:cubicBezTo>
                      <a:pt x="11" y="174"/>
                      <a:pt x="11" y="174"/>
                      <a:pt x="11" y="174"/>
                    </a:cubicBezTo>
                    <a:cubicBezTo>
                      <a:pt x="11" y="174"/>
                      <a:pt x="11" y="175"/>
                      <a:pt x="11" y="175"/>
                    </a:cubicBezTo>
                    <a:cubicBezTo>
                      <a:pt x="13" y="172"/>
                      <a:pt x="13" y="172"/>
                      <a:pt x="13" y="172"/>
                    </a:cubicBezTo>
                    <a:cubicBezTo>
                      <a:pt x="12" y="172"/>
                      <a:pt x="12" y="172"/>
                      <a:pt x="12" y="172"/>
                    </a:cubicBezTo>
                    <a:moveTo>
                      <a:pt x="11" y="171"/>
                    </a:moveTo>
                    <a:cubicBezTo>
                      <a:pt x="10" y="172"/>
                      <a:pt x="10" y="173"/>
                      <a:pt x="9" y="174"/>
                    </a:cubicBezTo>
                    <a:cubicBezTo>
                      <a:pt x="10" y="174"/>
                      <a:pt x="10" y="174"/>
                      <a:pt x="10" y="174"/>
                    </a:cubicBezTo>
                    <a:cubicBezTo>
                      <a:pt x="12" y="172"/>
                      <a:pt x="12" y="172"/>
                      <a:pt x="12" y="172"/>
                    </a:cubicBezTo>
                    <a:cubicBezTo>
                      <a:pt x="11" y="172"/>
                      <a:pt x="11" y="171"/>
                      <a:pt x="11" y="171"/>
                    </a:cubicBezTo>
                    <a:moveTo>
                      <a:pt x="14" y="170"/>
                    </a:moveTo>
                    <a:cubicBezTo>
                      <a:pt x="12" y="172"/>
                      <a:pt x="12" y="172"/>
                      <a:pt x="12" y="172"/>
                    </a:cubicBezTo>
                    <a:cubicBezTo>
                      <a:pt x="13" y="172"/>
                      <a:pt x="13" y="172"/>
                      <a:pt x="13" y="172"/>
                    </a:cubicBezTo>
                    <a:cubicBezTo>
                      <a:pt x="14" y="171"/>
                      <a:pt x="14" y="171"/>
                      <a:pt x="14" y="171"/>
                    </a:cubicBezTo>
                    <a:cubicBezTo>
                      <a:pt x="14" y="170"/>
                      <a:pt x="14" y="170"/>
                      <a:pt x="14" y="170"/>
                    </a:cubicBezTo>
                    <a:cubicBezTo>
                      <a:pt x="14" y="170"/>
                      <a:pt x="14" y="170"/>
                      <a:pt x="14" y="170"/>
                    </a:cubicBezTo>
                    <a:moveTo>
                      <a:pt x="8" y="169"/>
                    </a:moveTo>
                    <a:cubicBezTo>
                      <a:pt x="7" y="170"/>
                      <a:pt x="7" y="171"/>
                      <a:pt x="6" y="172"/>
                    </a:cubicBezTo>
                    <a:cubicBezTo>
                      <a:pt x="7" y="172"/>
                      <a:pt x="8" y="173"/>
                      <a:pt x="8" y="173"/>
                    </a:cubicBezTo>
                    <a:cubicBezTo>
                      <a:pt x="9" y="172"/>
                      <a:pt x="9" y="171"/>
                      <a:pt x="10" y="171"/>
                    </a:cubicBezTo>
                    <a:cubicBezTo>
                      <a:pt x="9" y="170"/>
                      <a:pt x="9" y="170"/>
                      <a:pt x="8" y="169"/>
                    </a:cubicBezTo>
                    <a:moveTo>
                      <a:pt x="12" y="169"/>
                    </a:moveTo>
                    <a:cubicBezTo>
                      <a:pt x="11" y="170"/>
                      <a:pt x="11" y="170"/>
                      <a:pt x="11" y="170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11" y="171"/>
                      <a:pt x="12" y="171"/>
                      <a:pt x="12" y="171"/>
                    </a:cubicBez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3" y="169"/>
                      <a:pt x="12" y="169"/>
                    </a:cubicBezTo>
                    <a:moveTo>
                      <a:pt x="15" y="168"/>
                    </a:move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5" y="169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69"/>
                      <a:pt x="15" y="168"/>
                      <a:pt x="15" y="168"/>
                    </a:cubicBezTo>
                    <a:moveTo>
                      <a:pt x="13" y="167"/>
                    </a:moveTo>
                    <a:cubicBezTo>
                      <a:pt x="13" y="168"/>
                      <a:pt x="13" y="168"/>
                      <a:pt x="13" y="168"/>
                    </a:cubicBezTo>
                    <a:cubicBezTo>
                      <a:pt x="13" y="168"/>
                      <a:pt x="13" y="168"/>
                      <a:pt x="14" y="169"/>
                    </a:cubicBezTo>
                    <a:cubicBezTo>
                      <a:pt x="14" y="168"/>
                      <a:pt x="14" y="168"/>
                      <a:pt x="14" y="168"/>
                    </a:cubicBezTo>
                    <a:cubicBezTo>
                      <a:pt x="14" y="168"/>
                      <a:pt x="13" y="168"/>
                      <a:pt x="13" y="167"/>
                    </a:cubicBezTo>
                    <a:moveTo>
                      <a:pt x="9" y="167"/>
                    </a:moveTo>
                    <a:cubicBezTo>
                      <a:pt x="9" y="167"/>
                      <a:pt x="8" y="168"/>
                      <a:pt x="8" y="169"/>
                    </a:cubicBezTo>
                    <a:cubicBezTo>
                      <a:pt x="9" y="169"/>
                      <a:pt x="9" y="170"/>
                      <a:pt x="10" y="170"/>
                    </a:cubicBezTo>
                    <a:cubicBezTo>
                      <a:pt x="10" y="169"/>
                      <a:pt x="11" y="169"/>
                      <a:pt x="11" y="168"/>
                    </a:cubicBezTo>
                    <a:cubicBezTo>
                      <a:pt x="11" y="168"/>
                      <a:pt x="10" y="167"/>
                      <a:pt x="9" y="167"/>
                    </a:cubicBezTo>
                    <a:moveTo>
                      <a:pt x="10" y="165"/>
                    </a:moveTo>
                    <a:cubicBezTo>
                      <a:pt x="10" y="166"/>
                      <a:pt x="10" y="166"/>
                      <a:pt x="10" y="166"/>
                    </a:cubicBezTo>
                    <a:cubicBezTo>
                      <a:pt x="10" y="166"/>
                      <a:pt x="11" y="167"/>
                      <a:pt x="12" y="167"/>
                    </a:cubicBezTo>
                    <a:cubicBezTo>
                      <a:pt x="12" y="167"/>
                      <a:pt x="12" y="167"/>
                      <a:pt x="12" y="167"/>
                    </a:cubicBezTo>
                    <a:cubicBezTo>
                      <a:pt x="12" y="167"/>
                      <a:pt x="12" y="167"/>
                      <a:pt x="12" y="167"/>
                    </a:cubicBezTo>
                    <a:cubicBezTo>
                      <a:pt x="12" y="167"/>
                      <a:pt x="12" y="166"/>
                      <a:pt x="11" y="166"/>
                    </a:cubicBezTo>
                    <a:cubicBezTo>
                      <a:pt x="11" y="166"/>
                      <a:pt x="10" y="166"/>
                      <a:pt x="10" y="165"/>
                    </a:cubicBezTo>
                    <a:moveTo>
                      <a:pt x="20" y="160"/>
                    </a:moveTo>
                    <a:cubicBezTo>
                      <a:pt x="18" y="162"/>
                      <a:pt x="18" y="162"/>
                      <a:pt x="18" y="162"/>
                    </a:cubicBezTo>
                    <a:cubicBezTo>
                      <a:pt x="19" y="163"/>
                      <a:pt x="19" y="163"/>
                      <a:pt x="19" y="163"/>
                    </a:cubicBezTo>
                    <a:cubicBezTo>
                      <a:pt x="19" y="162"/>
                      <a:pt x="20" y="161"/>
                      <a:pt x="21" y="160"/>
                    </a:cubicBezTo>
                    <a:cubicBezTo>
                      <a:pt x="20" y="160"/>
                      <a:pt x="20" y="160"/>
                      <a:pt x="20" y="160"/>
                    </a:cubicBezTo>
                    <a:moveTo>
                      <a:pt x="19" y="159"/>
                    </a:moveTo>
                    <a:cubicBezTo>
                      <a:pt x="17" y="161"/>
                      <a:pt x="17" y="161"/>
                      <a:pt x="17" y="161"/>
                    </a:cubicBezTo>
                    <a:cubicBezTo>
                      <a:pt x="18" y="162"/>
                      <a:pt x="18" y="162"/>
                      <a:pt x="18" y="162"/>
                    </a:cubicBezTo>
                    <a:cubicBezTo>
                      <a:pt x="20" y="159"/>
                      <a:pt x="20" y="159"/>
                      <a:pt x="20" y="159"/>
                    </a:cubicBezTo>
                    <a:cubicBezTo>
                      <a:pt x="19" y="159"/>
                      <a:pt x="19" y="159"/>
                      <a:pt x="19" y="159"/>
                    </a:cubicBezTo>
                    <a:moveTo>
                      <a:pt x="15" y="156"/>
                    </a:moveTo>
                    <a:cubicBezTo>
                      <a:pt x="15" y="158"/>
                      <a:pt x="14" y="159"/>
                      <a:pt x="13" y="160"/>
                    </a:cubicBezTo>
                    <a:cubicBezTo>
                      <a:pt x="16" y="161"/>
                      <a:pt x="16" y="161"/>
                      <a:pt x="16" y="161"/>
                    </a:cubicBezTo>
                    <a:cubicBezTo>
                      <a:pt x="16" y="160"/>
                      <a:pt x="17" y="159"/>
                      <a:pt x="17" y="158"/>
                    </a:cubicBezTo>
                    <a:cubicBezTo>
                      <a:pt x="17" y="157"/>
                      <a:pt x="16" y="157"/>
                      <a:pt x="15" y="156"/>
                    </a:cubicBezTo>
                    <a:moveTo>
                      <a:pt x="26" y="151"/>
                    </a:moveTo>
                    <a:cubicBezTo>
                      <a:pt x="24" y="154"/>
                      <a:pt x="24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5" y="153"/>
                      <a:pt x="25" y="152"/>
                      <a:pt x="26" y="151"/>
                    </a:cubicBezTo>
                    <a:cubicBezTo>
                      <a:pt x="26" y="151"/>
                      <a:pt x="26" y="151"/>
                      <a:pt x="26" y="151"/>
                    </a:cubicBezTo>
                    <a:moveTo>
                      <a:pt x="24" y="150"/>
                    </a:moveTo>
                    <a:cubicBezTo>
                      <a:pt x="22" y="153"/>
                      <a:pt x="22" y="153"/>
                      <a:pt x="22" y="153"/>
                    </a:cubicBezTo>
                    <a:cubicBezTo>
                      <a:pt x="22" y="153"/>
                      <a:pt x="23" y="153"/>
                      <a:pt x="23" y="154"/>
                    </a:cubicBezTo>
                    <a:cubicBezTo>
                      <a:pt x="25" y="151"/>
                      <a:pt x="25" y="151"/>
                      <a:pt x="25" y="151"/>
                    </a:cubicBezTo>
                    <a:cubicBezTo>
                      <a:pt x="25" y="150"/>
                      <a:pt x="24" y="150"/>
                      <a:pt x="24" y="150"/>
                    </a:cubicBezTo>
                    <a:moveTo>
                      <a:pt x="20" y="148"/>
                    </a:moveTo>
                    <a:cubicBezTo>
                      <a:pt x="20" y="149"/>
                      <a:pt x="19" y="150"/>
                      <a:pt x="19" y="151"/>
                    </a:cubicBezTo>
                    <a:cubicBezTo>
                      <a:pt x="19" y="151"/>
                      <a:pt x="19" y="151"/>
                      <a:pt x="19" y="151"/>
                    </a:cubicBezTo>
                    <a:cubicBezTo>
                      <a:pt x="20" y="151"/>
                      <a:pt x="20" y="152"/>
                      <a:pt x="21" y="152"/>
                    </a:cubicBezTo>
                    <a:cubicBezTo>
                      <a:pt x="21" y="151"/>
                      <a:pt x="22" y="150"/>
                      <a:pt x="22" y="149"/>
                    </a:cubicBezTo>
                    <a:cubicBezTo>
                      <a:pt x="22" y="149"/>
                      <a:pt x="21" y="148"/>
                      <a:pt x="20" y="148"/>
                    </a:cubicBezTo>
                    <a:moveTo>
                      <a:pt x="33" y="139"/>
                    </a:moveTo>
                    <a:cubicBezTo>
                      <a:pt x="31" y="142"/>
                      <a:pt x="31" y="142"/>
                      <a:pt x="31" y="142"/>
                    </a:cubicBezTo>
                    <a:cubicBezTo>
                      <a:pt x="32" y="142"/>
                      <a:pt x="32" y="142"/>
                      <a:pt x="32" y="142"/>
                    </a:cubicBezTo>
                    <a:cubicBezTo>
                      <a:pt x="32" y="141"/>
                      <a:pt x="33" y="140"/>
                      <a:pt x="34" y="139"/>
                    </a:cubicBezTo>
                    <a:cubicBezTo>
                      <a:pt x="33" y="139"/>
                      <a:pt x="33" y="139"/>
                      <a:pt x="33" y="139"/>
                    </a:cubicBezTo>
                    <a:moveTo>
                      <a:pt x="32" y="138"/>
                    </a:moveTo>
                    <a:cubicBezTo>
                      <a:pt x="30" y="141"/>
                      <a:pt x="30" y="141"/>
                      <a:pt x="30" y="141"/>
                    </a:cubicBezTo>
                    <a:cubicBezTo>
                      <a:pt x="31" y="141"/>
                      <a:pt x="31" y="141"/>
                      <a:pt x="31" y="141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2" y="138"/>
                      <a:pt x="32" y="138"/>
                      <a:pt x="32" y="138"/>
                    </a:cubicBezTo>
                    <a:moveTo>
                      <a:pt x="28" y="135"/>
                    </a:moveTo>
                    <a:cubicBezTo>
                      <a:pt x="27" y="136"/>
                      <a:pt x="26" y="137"/>
                      <a:pt x="26" y="138"/>
                    </a:cubicBezTo>
                    <a:cubicBezTo>
                      <a:pt x="28" y="140"/>
                      <a:pt x="28" y="140"/>
                      <a:pt x="28" y="140"/>
                    </a:cubicBezTo>
                    <a:cubicBezTo>
                      <a:pt x="28" y="139"/>
                      <a:pt x="29" y="138"/>
                      <a:pt x="30" y="137"/>
                    </a:cubicBezTo>
                    <a:cubicBezTo>
                      <a:pt x="29" y="136"/>
                      <a:pt x="29" y="136"/>
                      <a:pt x="29" y="136"/>
                    </a:cubicBezTo>
                    <a:cubicBezTo>
                      <a:pt x="29" y="136"/>
                      <a:pt x="29" y="137"/>
                      <a:pt x="29" y="137"/>
                    </a:cubicBezTo>
                    <a:cubicBezTo>
                      <a:pt x="29" y="137"/>
                      <a:pt x="29" y="136"/>
                      <a:pt x="29" y="136"/>
                    </a:cubicBezTo>
                    <a:cubicBezTo>
                      <a:pt x="28" y="135"/>
                      <a:pt x="28" y="135"/>
                      <a:pt x="28" y="135"/>
                    </a:cubicBezTo>
                    <a:moveTo>
                      <a:pt x="39" y="128"/>
                    </a:moveTo>
                    <a:cubicBezTo>
                      <a:pt x="38" y="131"/>
                      <a:pt x="38" y="131"/>
                      <a:pt x="38" y="131"/>
                    </a:cubicBezTo>
                    <a:cubicBezTo>
                      <a:pt x="38" y="131"/>
                      <a:pt x="38" y="131"/>
                      <a:pt x="39" y="131"/>
                    </a:cubicBezTo>
                    <a:cubicBezTo>
                      <a:pt x="39" y="130"/>
                      <a:pt x="40" y="130"/>
                      <a:pt x="40" y="129"/>
                    </a:cubicBezTo>
                    <a:cubicBezTo>
                      <a:pt x="40" y="129"/>
                      <a:pt x="39" y="129"/>
                      <a:pt x="39" y="128"/>
                    </a:cubicBezTo>
                    <a:moveTo>
                      <a:pt x="38" y="128"/>
                    </a:moveTo>
                    <a:cubicBezTo>
                      <a:pt x="37" y="130"/>
                      <a:pt x="37" y="130"/>
                      <a:pt x="37" y="130"/>
                    </a:cubicBezTo>
                    <a:cubicBezTo>
                      <a:pt x="37" y="130"/>
                      <a:pt x="37" y="130"/>
                      <a:pt x="37" y="130"/>
                    </a:cubicBezTo>
                    <a:cubicBezTo>
                      <a:pt x="39" y="128"/>
                      <a:pt x="39" y="128"/>
                      <a:pt x="39" y="128"/>
                    </a:cubicBezTo>
                    <a:cubicBezTo>
                      <a:pt x="39" y="128"/>
                      <a:pt x="38" y="128"/>
                      <a:pt x="38" y="128"/>
                    </a:cubicBezTo>
                    <a:moveTo>
                      <a:pt x="40" y="127"/>
                    </a:moveTo>
                    <a:cubicBezTo>
                      <a:pt x="40" y="127"/>
                      <a:pt x="40" y="127"/>
                      <a:pt x="40" y="127"/>
                    </a:cubicBezTo>
                    <a:cubicBezTo>
                      <a:pt x="40" y="128"/>
                      <a:pt x="40" y="128"/>
                      <a:pt x="41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0" y="128"/>
                      <a:pt x="40" y="127"/>
                      <a:pt x="40" y="127"/>
                    </a:cubicBezTo>
                    <a:moveTo>
                      <a:pt x="39" y="127"/>
                    </a:moveTo>
                    <a:cubicBezTo>
                      <a:pt x="39" y="127"/>
                      <a:pt x="39" y="127"/>
                      <a:pt x="39" y="127"/>
                    </a:cubicBezTo>
                    <a:cubicBezTo>
                      <a:pt x="39" y="127"/>
                      <a:pt x="39" y="127"/>
                      <a:pt x="39" y="127"/>
                    </a:cubicBezTo>
                    <a:cubicBezTo>
                      <a:pt x="40" y="127"/>
                      <a:pt x="40" y="127"/>
                      <a:pt x="40" y="127"/>
                    </a:cubicBezTo>
                    <a:cubicBezTo>
                      <a:pt x="39" y="127"/>
                      <a:pt x="39" y="127"/>
                      <a:pt x="39" y="127"/>
                    </a:cubicBezTo>
                    <a:moveTo>
                      <a:pt x="35" y="126"/>
                    </a:moveTo>
                    <a:cubicBezTo>
                      <a:pt x="35" y="127"/>
                      <a:pt x="34" y="128"/>
                      <a:pt x="34" y="128"/>
                    </a:cubicBezTo>
                    <a:cubicBezTo>
                      <a:pt x="34" y="128"/>
                      <a:pt x="34" y="128"/>
                      <a:pt x="34" y="129"/>
                    </a:cubicBezTo>
                    <a:cubicBezTo>
                      <a:pt x="35" y="128"/>
                      <a:pt x="35" y="127"/>
                      <a:pt x="36" y="126"/>
                    </a:cubicBezTo>
                    <a:cubicBezTo>
                      <a:pt x="36" y="126"/>
                      <a:pt x="35" y="126"/>
                      <a:pt x="35" y="126"/>
                    </a:cubicBezTo>
                    <a:moveTo>
                      <a:pt x="34" y="125"/>
                    </a:moveTo>
                    <a:cubicBezTo>
                      <a:pt x="33" y="126"/>
                      <a:pt x="33" y="127"/>
                      <a:pt x="32" y="127"/>
                    </a:cubicBezTo>
                    <a:cubicBezTo>
                      <a:pt x="33" y="128"/>
                      <a:pt x="33" y="128"/>
                      <a:pt x="33" y="128"/>
                    </a:cubicBezTo>
                    <a:cubicBezTo>
                      <a:pt x="34" y="127"/>
                      <a:pt x="34" y="127"/>
                      <a:pt x="35" y="126"/>
                    </a:cubicBezTo>
                    <a:cubicBezTo>
                      <a:pt x="34" y="126"/>
                      <a:pt x="34" y="125"/>
                      <a:pt x="34" y="125"/>
                    </a:cubicBezTo>
                    <a:moveTo>
                      <a:pt x="36" y="125"/>
                    </a:move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moveTo>
                      <a:pt x="34" y="124"/>
                    </a:moveTo>
                    <a:cubicBezTo>
                      <a:pt x="34" y="124"/>
                      <a:pt x="34" y="124"/>
                      <a:pt x="34" y="124"/>
                    </a:cubicBezTo>
                    <a:cubicBezTo>
                      <a:pt x="35" y="124"/>
                      <a:pt x="35" y="125"/>
                      <a:pt x="35" y="125"/>
                    </a:cubicBezTo>
                    <a:cubicBezTo>
                      <a:pt x="35" y="125"/>
                      <a:pt x="35" y="125"/>
                      <a:pt x="35" y="125"/>
                    </a:cubicBezTo>
                    <a:cubicBezTo>
                      <a:pt x="35" y="124"/>
                      <a:pt x="35" y="124"/>
                      <a:pt x="34" y="124"/>
                    </a:cubicBezTo>
                    <a:moveTo>
                      <a:pt x="43" y="122"/>
                    </a:moveTo>
                    <a:cubicBezTo>
                      <a:pt x="43" y="122"/>
                      <a:pt x="43" y="122"/>
                      <a:pt x="43" y="122"/>
                    </a:cubicBezTo>
                    <a:cubicBezTo>
                      <a:pt x="43" y="122"/>
                      <a:pt x="44" y="122"/>
                      <a:pt x="44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22"/>
                      <a:pt x="43" y="122"/>
                      <a:pt x="43" y="122"/>
                    </a:cubicBezTo>
                    <a:moveTo>
                      <a:pt x="42" y="121"/>
                    </a:moveTo>
                    <a:cubicBezTo>
                      <a:pt x="42" y="121"/>
                      <a:pt x="42" y="121"/>
                      <a:pt x="42" y="121"/>
                    </a:cubicBezTo>
                    <a:cubicBezTo>
                      <a:pt x="42" y="122"/>
                      <a:pt x="42" y="122"/>
                      <a:pt x="43" y="122"/>
                    </a:cubicBezTo>
                    <a:cubicBezTo>
                      <a:pt x="43" y="122"/>
                      <a:pt x="43" y="122"/>
                      <a:pt x="43" y="122"/>
                    </a:cubicBezTo>
                    <a:cubicBezTo>
                      <a:pt x="42" y="121"/>
                      <a:pt x="42" y="121"/>
                      <a:pt x="42" y="121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0"/>
                      <a:pt x="40" y="120"/>
                      <a:pt x="40" y="120"/>
                    </a:cubicBezTo>
                    <a:cubicBezTo>
                      <a:pt x="39" y="120"/>
                      <a:pt x="39" y="120"/>
                      <a:pt x="39" y="120"/>
                    </a:cubicBezTo>
                    <a:moveTo>
                      <a:pt x="38" y="119"/>
                    </a:move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9" y="119"/>
                      <a:pt x="39" y="119"/>
                    </a:cubicBezTo>
                    <a:cubicBezTo>
                      <a:pt x="38" y="119"/>
                      <a:pt x="38" y="119"/>
                      <a:pt x="38" y="119"/>
                    </a:cubicBezTo>
                    <a:moveTo>
                      <a:pt x="45" y="119"/>
                    </a:moveTo>
                    <a:cubicBezTo>
                      <a:pt x="43" y="122"/>
                      <a:pt x="43" y="122"/>
                      <a:pt x="43" y="122"/>
                    </a:cubicBezTo>
                    <a:cubicBezTo>
                      <a:pt x="44" y="122"/>
                      <a:pt x="44" y="122"/>
                      <a:pt x="44" y="122"/>
                    </a:cubicBezTo>
                    <a:cubicBezTo>
                      <a:pt x="45" y="121"/>
                      <a:pt x="45" y="120"/>
                      <a:pt x="46" y="119"/>
                    </a:cubicBezTo>
                    <a:cubicBezTo>
                      <a:pt x="45" y="119"/>
                      <a:pt x="45" y="119"/>
                      <a:pt x="45" y="119"/>
                    </a:cubicBezTo>
                    <a:moveTo>
                      <a:pt x="44" y="118"/>
                    </a:moveTo>
                    <a:cubicBezTo>
                      <a:pt x="42" y="121"/>
                      <a:pt x="42" y="121"/>
                      <a:pt x="42" y="121"/>
                    </a:cubicBezTo>
                    <a:cubicBezTo>
                      <a:pt x="42" y="121"/>
                      <a:pt x="43" y="121"/>
                      <a:pt x="43" y="121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4" y="118"/>
                      <a:pt x="44" y="118"/>
                      <a:pt x="44" y="118"/>
                    </a:cubicBezTo>
                    <a:moveTo>
                      <a:pt x="45" y="118"/>
                    </a:moveTo>
                    <a:cubicBezTo>
                      <a:pt x="45" y="118"/>
                      <a:pt x="45" y="118"/>
                      <a:pt x="45" y="118"/>
                    </a:cubicBezTo>
                    <a:cubicBezTo>
                      <a:pt x="46" y="119"/>
                      <a:pt x="46" y="119"/>
                      <a:pt x="46" y="119"/>
                    </a:cubicBezTo>
                    <a:cubicBezTo>
                      <a:pt x="46" y="119"/>
                      <a:pt x="46" y="119"/>
                      <a:pt x="47" y="119"/>
                    </a:cubicBezTo>
                    <a:cubicBezTo>
                      <a:pt x="46" y="118"/>
                      <a:pt x="46" y="118"/>
                      <a:pt x="45" y="118"/>
                    </a:cubicBezTo>
                    <a:moveTo>
                      <a:pt x="45" y="117"/>
                    </a:moveTo>
                    <a:cubicBezTo>
                      <a:pt x="44" y="118"/>
                      <a:pt x="44" y="118"/>
                      <a:pt x="44" y="118"/>
                    </a:cubicBezTo>
                    <a:cubicBezTo>
                      <a:pt x="44" y="118"/>
                      <a:pt x="45" y="118"/>
                      <a:pt x="45" y="118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5" y="118"/>
                      <a:pt x="45" y="117"/>
                      <a:pt x="45" y="117"/>
                    </a:cubicBezTo>
                    <a:moveTo>
                      <a:pt x="41" y="116"/>
                    </a:moveTo>
                    <a:cubicBezTo>
                      <a:pt x="40" y="117"/>
                      <a:pt x="40" y="118"/>
                      <a:pt x="39" y="119"/>
                    </a:cubicBezTo>
                    <a:cubicBezTo>
                      <a:pt x="39" y="119"/>
                      <a:pt x="40" y="119"/>
                      <a:pt x="40" y="120"/>
                    </a:cubicBezTo>
                    <a:cubicBezTo>
                      <a:pt x="40" y="119"/>
                      <a:pt x="41" y="118"/>
                      <a:pt x="42" y="117"/>
                    </a:cubicBezTo>
                    <a:cubicBezTo>
                      <a:pt x="41" y="116"/>
                      <a:pt x="41" y="116"/>
                      <a:pt x="41" y="116"/>
                    </a:cubicBezTo>
                    <a:moveTo>
                      <a:pt x="41" y="116"/>
                    </a:moveTo>
                    <a:cubicBezTo>
                      <a:pt x="41" y="116"/>
                      <a:pt x="41" y="116"/>
                      <a:pt x="41" y="116"/>
                    </a:cubicBezTo>
                    <a:cubicBezTo>
                      <a:pt x="41" y="116"/>
                      <a:pt x="41" y="116"/>
                      <a:pt x="42" y="116"/>
                    </a:cubicBezTo>
                    <a:cubicBezTo>
                      <a:pt x="42" y="116"/>
                      <a:pt x="42" y="116"/>
                      <a:pt x="42" y="116"/>
                    </a:cubicBezTo>
                    <a:cubicBezTo>
                      <a:pt x="42" y="116"/>
                      <a:pt x="42" y="116"/>
                      <a:pt x="41" y="116"/>
                    </a:cubicBezTo>
                    <a:moveTo>
                      <a:pt x="47" y="116"/>
                    </a:moveTo>
                    <a:cubicBezTo>
                      <a:pt x="46" y="117"/>
                      <a:pt x="46" y="117"/>
                      <a:pt x="46" y="117"/>
                    </a:cubicBezTo>
                    <a:cubicBezTo>
                      <a:pt x="47" y="117"/>
                      <a:pt x="47" y="117"/>
                      <a:pt x="47" y="117"/>
                    </a:cubicBezTo>
                    <a:cubicBezTo>
                      <a:pt x="48" y="117"/>
                      <a:pt x="48" y="117"/>
                      <a:pt x="48" y="116"/>
                    </a:cubicBezTo>
                    <a:cubicBezTo>
                      <a:pt x="48" y="116"/>
                      <a:pt x="47" y="116"/>
                      <a:pt x="47" y="116"/>
                    </a:cubicBezTo>
                    <a:moveTo>
                      <a:pt x="40" y="115"/>
                    </a:moveTo>
                    <a:cubicBezTo>
                      <a:pt x="39" y="116"/>
                      <a:pt x="39" y="117"/>
                      <a:pt x="38" y="118"/>
                    </a:cubicBezTo>
                    <a:cubicBezTo>
                      <a:pt x="38" y="119"/>
                      <a:pt x="38" y="119"/>
                      <a:pt x="39" y="119"/>
                    </a:cubicBezTo>
                    <a:cubicBezTo>
                      <a:pt x="39" y="118"/>
                      <a:pt x="40" y="117"/>
                      <a:pt x="41" y="116"/>
                    </a:cubicBezTo>
                    <a:cubicBezTo>
                      <a:pt x="40" y="115"/>
                      <a:pt x="40" y="115"/>
                      <a:pt x="40" y="115"/>
                    </a:cubicBezTo>
                    <a:moveTo>
                      <a:pt x="46" y="115"/>
                    </a:moveTo>
                    <a:cubicBezTo>
                      <a:pt x="45" y="116"/>
                      <a:pt x="45" y="116"/>
                      <a:pt x="45" y="116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7" y="115"/>
                      <a:pt x="47" y="115"/>
                      <a:pt x="47" y="115"/>
                    </a:cubicBezTo>
                    <a:cubicBezTo>
                      <a:pt x="46" y="115"/>
                      <a:pt x="46" y="115"/>
                      <a:pt x="46" y="115"/>
                    </a:cubicBezTo>
                    <a:moveTo>
                      <a:pt x="40" y="115"/>
                    </a:move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6"/>
                      <a:pt x="41" y="116"/>
                    </a:cubicBezTo>
                    <a:cubicBezTo>
                      <a:pt x="41" y="116"/>
                      <a:pt x="41" y="115"/>
                      <a:pt x="41" y="115"/>
                    </a:cubicBezTo>
                    <a:cubicBezTo>
                      <a:pt x="41" y="115"/>
                      <a:pt x="40" y="115"/>
                      <a:pt x="40" y="115"/>
                    </a:cubicBezTo>
                    <a:moveTo>
                      <a:pt x="48" y="114"/>
                    </a:moveTo>
                    <a:cubicBezTo>
                      <a:pt x="47" y="115"/>
                      <a:pt x="47" y="115"/>
                      <a:pt x="47" y="115"/>
                    </a:cubicBezTo>
                    <a:cubicBezTo>
                      <a:pt x="48" y="115"/>
                      <a:pt x="48" y="115"/>
                      <a:pt x="48" y="115"/>
                    </a:cubicBezTo>
                    <a:cubicBezTo>
                      <a:pt x="49" y="115"/>
                      <a:pt x="49" y="115"/>
                      <a:pt x="49" y="114"/>
                    </a:cubicBezTo>
                    <a:cubicBezTo>
                      <a:pt x="49" y="114"/>
                      <a:pt x="48" y="114"/>
                      <a:pt x="48" y="114"/>
                    </a:cubicBezTo>
                    <a:moveTo>
                      <a:pt x="47" y="113"/>
                    </a:moveTo>
                    <a:cubicBezTo>
                      <a:pt x="46" y="114"/>
                      <a:pt x="46" y="114"/>
                      <a:pt x="46" y="114"/>
                    </a:cubicBezTo>
                    <a:cubicBezTo>
                      <a:pt x="47" y="114"/>
                      <a:pt x="47" y="114"/>
                      <a:pt x="47" y="115"/>
                    </a:cubicBezTo>
                    <a:cubicBezTo>
                      <a:pt x="48" y="114"/>
                      <a:pt x="48" y="114"/>
                      <a:pt x="48" y="114"/>
                    </a:cubicBezTo>
                    <a:cubicBezTo>
                      <a:pt x="48" y="114"/>
                      <a:pt x="47" y="113"/>
                      <a:pt x="47" y="113"/>
                    </a:cubicBezTo>
                    <a:moveTo>
                      <a:pt x="43" y="113"/>
                    </a:moveTo>
                    <a:cubicBezTo>
                      <a:pt x="43" y="113"/>
                      <a:pt x="43" y="114"/>
                      <a:pt x="42" y="114"/>
                    </a:cubicBezTo>
                    <a:cubicBezTo>
                      <a:pt x="43" y="114"/>
                      <a:pt x="43" y="114"/>
                      <a:pt x="43" y="114"/>
                    </a:cubicBezTo>
                    <a:cubicBezTo>
                      <a:pt x="43" y="114"/>
                      <a:pt x="43" y="114"/>
                      <a:pt x="43" y="113"/>
                    </a:cubicBezTo>
                    <a:cubicBezTo>
                      <a:pt x="43" y="113"/>
                      <a:pt x="43" y="113"/>
                      <a:pt x="43" y="113"/>
                    </a:cubicBezTo>
                    <a:moveTo>
                      <a:pt x="42" y="112"/>
                    </a:moveTo>
                    <a:cubicBezTo>
                      <a:pt x="41" y="113"/>
                      <a:pt x="41" y="113"/>
                      <a:pt x="41" y="113"/>
                    </a:cubicBezTo>
                    <a:cubicBezTo>
                      <a:pt x="41" y="113"/>
                      <a:pt x="42" y="114"/>
                      <a:pt x="42" y="114"/>
                    </a:cubicBezTo>
                    <a:cubicBezTo>
                      <a:pt x="42" y="113"/>
                      <a:pt x="42" y="113"/>
                      <a:pt x="42" y="113"/>
                    </a:cubicBezTo>
                    <a:cubicBezTo>
                      <a:pt x="42" y="113"/>
                      <a:pt x="42" y="112"/>
                      <a:pt x="42" y="112"/>
                    </a:cubicBezTo>
                    <a:moveTo>
                      <a:pt x="49" y="112"/>
                    </a:moveTo>
                    <a:cubicBezTo>
                      <a:pt x="48" y="113"/>
                      <a:pt x="48" y="113"/>
                      <a:pt x="48" y="113"/>
                    </a:cubicBezTo>
                    <a:cubicBezTo>
                      <a:pt x="49" y="113"/>
                      <a:pt x="49" y="114"/>
                      <a:pt x="50" y="114"/>
                    </a:cubicBezTo>
                    <a:cubicBezTo>
                      <a:pt x="50" y="113"/>
                      <a:pt x="50" y="113"/>
                      <a:pt x="50" y="112"/>
                    </a:cubicBezTo>
                    <a:cubicBezTo>
                      <a:pt x="50" y="112"/>
                      <a:pt x="50" y="112"/>
                      <a:pt x="49" y="112"/>
                    </a:cubicBezTo>
                    <a:moveTo>
                      <a:pt x="44" y="111"/>
                    </a:moveTo>
                    <a:cubicBezTo>
                      <a:pt x="44" y="112"/>
                      <a:pt x="44" y="112"/>
                      <a:pt x="43" y="112"/>
                    </a:cubicBezTo>
                    <a:cubicBezTo>
                      <a:pt x="44" y="112"/>
                      <a:pt x="44" y="112"/>
                      <a:pt x="44" y="112"/>
                    </a:cubicBezTo>
                    <a:cubicBezTo>
                      <a:pt x="44" y="112"/>
                      <a:pt x="44" y="112"/>
                      <a:pt x="44" y="112"/>
                    </a:cubicBezTo>
                    <a:cubicBezTo>
                      <a:pt x="44" y="112"/>
                      <a:pt x="44" y="113"/>
                      <a:pt x="44" y="113"/>
                    </a:cubicBezTo>
                    <a:cubicBezTo>
                      <a:pt x="44" y="112"/>
                      <a:pt x="44" y="112"/>
                      <a:pt x="45" y="112"/>
                    </a:cubicBezTo>
                    <a:cubicBezTo>
                      <a:pt x="44" y="112"/>
                      <a:pt x="44" y="111"/>
                      <a:pt x="44" y="111"/>
                    </a:cubicBezTo>
                    <a:moveTo>
                      <a:pt x="48" y="111"/>
                    </a:moveTo>
                    <a:cubicBezTo>
                      <a:pt x="48" y="113"/>
                      <a:pt x="48" y="113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9" y="112"/>
                      <a:pt x="49" y="112"/>
                      <a:pt x="49" y="112"/>
                    </a:cubicBezTo>
                    <a:cubicBezTo>
                      <a:pt x="49" y="111"/>
                      <a:pt x="49" y="111"/>
                      <a:pt x="48" y="111"/>
                    </a:cubicBezTo>
                    <a:moveTo>
                      <a:pt x="43" y="110"/>
                    </a:moveTo>
                    <a:cubicBezTo>
                      <a:pt x="43" y="111"/>
                      <a:pt x="42" y="111"/>
                      <a:pt x="42" y="111"/>
                    </a:cubicBezTo>
                    <a:cubicBezTo>
                      <a:pt x="42" y="112"/>
                      <a:pt x="43" y="112"/>
                      <a:pt x="43" y="112"/>
                    </a:cubicBezTo>
                    <a:cubicBezTo>
                      <a:pt x="43" y="112"/>
                      <a:pt x="43" y="111"/>
                      <a:pt x="43" y="111"/>
                    </a:cubicBezTo>
                    <a:cubicBezTo>
                      <a:pt x="43" y="111"/>
                      <a:pt x="43" y="111"/>
                      <a:pt x="43" y="110"/>
                    </a:cubicBezTo>
                    <a:moveTo>
                      <a:pt x="45" y="109"/>
                    </a:moveTo>
                    <a:cubicBezTo>
                      <a:pt x="45" y="110"/>
                      <a:pt x="45" y="110"/>
                      <a:pt x="45" y="111"/>
                    </a:cubicBezTo>
                    <a:cubicBezTo>
                      <a:pt x="45" y="111"/>
                      <a:pt x="45" y="111"/>
                      <a:pt x="45" y="111"/>
                    </a:cubicBezTo>
                    <a:cubicBezTo>
                      <a:pt x="45" y="110"/>
                      <a:pt x="46" y="110"/>
                      <a:pt x="46" y="109"/>
                    </a:cubicBezTo>
                    <a:cubicBezTo>
                      <a:pt x="46" y="109"/>
                      <a:pt x="46" y="109"/>
                      <a:pt x="45" y="109"/>
                    </a:cubicBezTo>
                    <a:moveTo>
                      <a:pt x="44" y="108"/>
                    </a:moveTo>
                    <a:cubicBezTo>
                      <a:pt x="44" y="109"/>
                      <a:pt x="43" y="109"/>
                      <a:pt x="43" y="110"/>
                    </a:cubicBezTo>
                    <a:cubicBezTo>
                      <a:pt x="43" y="110"/>
                      <a:pt x="44" y="110"/>
                      <a:pt x="44" y="110"/>
                    </a:cubicBezTo>
                    <a:cubicBezTo>
                      <a:pt x="44" y="110"/>
                      <a:pt x="45" y="109"/>
                      <a:pt x="45" y="109"/>
                    </a:cubicBezTo>
                    <a:cubicBezTo>
                      <a:pt x="45" y="109"/>
                      <a:pt x="44" y="108"/>
                      <a:pt x="44" y="108"/>
                    </a:cubicBezTo>
                    <a:moveTo>
                      <a:pt x="53" y="103"/>
                    </a:moveTo>
                    <a:cubicBezTo>
                      <a:pt x="50" y="108"/>
                      <a:pt x="50" y="108"/>
                      <a:pt x="50" y="108"/>
                    </a:cubicBezTo>
                    <a:cubicBezTo>
                      <a:pt x="50" y="108"/>
                      <a:pt x="51" y="108"/>
                      <a:pt x="51" y="109"/>
                    </a:cubicBezTo>
                    <a:cubicBezTo>
                      <a:pt x="52" y="106"/>
                      <a:pt x="52" y="106"/>
                      <a:pt x="52" y="106"/>
                    </a:cubicBezTo>
                    <a:cubicBezTo>
                      <a:pt x="51" y="109"/>
                      <a:pt x="51" y="109"/>
                      <a:pt x="51" y="109"/>
                    </a:cubicBezTo>
                    <a:cubicBezTo>
                      <a:pt x="51" y="109"/>
                      <a:pt x="52" y="109"/>
                      <a:pt x="52" y="109"/>
                    </a:cubicBezTo>
                    <a:cubicBezTo>
                      <a:pt x="53" y="108"/>
                      <a:pt x="54" y="106"/>
                      <a:pt x="55" y="104"/>
                    </a:cubicBezTo>
                    <a:cubicBezTo>
                      <a:pt x="55" y="104"/>
                      <a:pt x="54" y="104"/>
                      <a:pt x="53" y="103"/>
                    </a:cubicBezTo>
                    <a:moveTo>
                      <a:pt x="54" y="102"/>
                    </a:moveTo>
                    <a:cubicBezTo>
                      <a:pt x="54" y="102"/>
                      <a:pt x="54" y="102"/>
                      <a:pt x="54" y="102"/>
                    </a:cubicBezTo>
                    <a:cubicBezTo>
                      <a:pt x="55" y="103"/>
                      <a:pt x="55" y="103"/>
                      <a:pt x="56" y="104"/>
                    </a:cubicBezTo>
                    <a:cubicBezTo>
                      <a:pt x="56" y="104"/>
                      <a:pt x="56" y="104"/>
                      <a:pt x="56" y="104"/>
                    </a:cubicBezTo>
                    <a:cubicBezTo>
                      <a:pt x="55" y="103"/>
                      <a:pt x="55" y="103"/>
                      <a:pt x="54" y="102"/>
                    </a:cubicBezTo>
                    <a:moveTo>
                      <a:pt x="50" y="101"/>
                    </a:moveTo>
                    <a:cubicBezTo>
                      <a:pt x="49" y="103"/>
                      <a:pt x="48" y="105"/>
                      <a:pt x="47" y="106"/>
                    </a:cubicBezTo>
                    <a:cubicBezTo>
                      <a:pt x="47" y="106"/>
                      <a:pt x="47" y="107"/>
                      <a:pt x="48" y="107"/>
                    </a:cubicBezTo>
                    <a:cubicBezTo>
                      <a:pt x="49" y="105"/>
                      <a:pt x="50" y="103"/>
                      <a:pt x="51" y="102"/>
                    </a:cubicBezTo>
                    <a:cubicBezTo>
                      <a:pt x="50" y="102"/>
                      <a:pt x="50" y="101"/>
                      <a:pt x="50" y="101"/>
                    </a:cubicBezTo>
                    <a:moveTo>
                      <a:pt x="49" y="101"/>
                    </a:moveTo>
                    <a:cubicBezTo>
                      <a:pt x="49" y="101"/>
                      <a:pt x="48" y="101"/>
                      <a:pt x="48" y="102"/>
                    </a:cubicBezTo>
                    <a:cubicBezTo>
                      <a:pt x="47" y="103"/>
                      <a:pt x="47" y="104"/>
                      <a:pt x="46" y="106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47" y="104"/>
                      <a:pt x="48" y="103"/>
                      <a:pt x="50" y="101"/>
                    </a:cubicBezTo>
                    <a:cubicBezTo>
                      <a:pt x="49" y="101"/>
                      <a:pt x="49" y="101"/>
                      <a:pt x="49" y="101"/>
                    </a:cubicBezTo>
                    <a:moveTo>
                      <a:pt x="51" y="100"/>
                    </a:moveTo>
                    <a:cubicBezTo>
                      <a:pt x="51" y="100"/>
                      <a:pt x="51" y="100"/>
                      <a:pt x="51" y="100"/>
                    </a:cubicBezTo>
                    <a:cubicBezTo>
                      <a:pt x="51" y="101"/>
                      <a:pt x="51" y="101"/>
                      <a:pt x="51" y="101"/>
                    </a:cubicBezTo>
                    <a:cubicBezTo>
                      <a:pt x="51" y="101"/>
                      <a:pt x="51" y="101"/>
                      <a:pt x="51" y="101"/>
                    </a:cubicBezTo>
                    <a:cubicBezTo>
                      <a:pt x="51" y="101"/>
                      <a:pt x="51" y="101"/>
                      <a:pt x="51" y="100"/>
                    </a:cubicBezTo>
                    <a:moveTo>
                      <a:pt x="49" y="100"/>
                    </a:moveTo>
                    <a:cubicBezTo>
                      <a:pt x="49" y="100"/>
                      <a:pt x="49" y="100"/>
                      <a:pt x="49" y="100"/>
                    </a:cubicBezTo>
                    <a:cubicBezTo>
                      <a:pt x="50" y="100"/>
                      <a:pt x="50" y="100"/>
                      <a:pt x="50" y="100"/>
                    </a:cubicBezTo>
                    <a:cubicBezTo>
                      <a:pt x="50" y="100"/>
                      <a:pt x="50" y="100"/>
                      <a:pt x="50" y="100"/>
                    </a:cubicBezTo>
                    <a:cubicBezTo>
                      <a:pt x="50" y="100"/>
                      <a:pt x="50" y="100"/>
                      <a:pt x="49" y="100"/>
                    </a:cubicBezTo>
                    <a:moveTo>
                      <a:pt x="58" y="96"/>
                    </a:moveTo>
                    <a:cubicBezTo>
                      <a:pt x="54" y="102"/>
                      <a:pt x="54" y="102"/>
                      <a:pt x="54" y="102"/>
                    </a:cubicBezTo>
                    <a:cubicBezTo>
                      <a:pt x="55" y="102"/>
                      <a:pt x="56" y="102"/>
                      <a:pt x="56" y="103"/>
                    </a:cubicBezTo>
                    <a:cubicBezTo>
                      <a:pt x="58" y="101"/>
                      <a:pt x="59" y="99"/>
                      <a:pt x="60" y="98"/>
                    </a:cubicBezTo>
                    <a:cubicBezTo>
                      <a:pt x="59" y="97"/>
                      <a:pt x="58" y="97"/>
                      <a:pt x="58" y="96"/>
                    </a:cubicBezTo>
                    <a:moveTo>
                      <a:pt x="54" y="94"/>
                    </a:moveTo>
                    <a:cubicBezTo>
                      <a:pt x="53" y="96"/>
                      <a:pt x="52" y="98"/>
                      <a:pt x="51" y="100"/>
                    </a:cubicBezTo>
                    <a:cubicBezTo>
                      <a:pt x="51" y="100"/>
                      <a:pt x="51" y="100"/>
                      <a:pt x="52" y="100"/>
                    </a:cubicBezTo>
                    <a:cubicBezTo>
                      <a:pt x="53" y="98"/>
                      <a:pt x="54" y="96"/>
                      <a:pt x="55" y="95"/>
                    </a:cubicBezTo>
                    <a:cubicBezTo>
                      <a:pt x="55" y="94"/>
                      <a:pt x="55" y="94"/>
                      <a:pt x="54" y="94"/>
                    </a:cubicBezTo>
                    <a:moveTo>
                      <a:pt x="53" y="93"/>
                    </a:moveTo>
                    <a:cubicBezTo>
                      <a:pt x="52" y="95"/>
                      <a:pt x="51" y="97"/>
                      <a:pt x="50" y="99"/>
                    </a:cubicBezTo>
                    <a:cubicBezTo>
                      <a:pt x="50" y="99"/>
                      <a:pt x="50" y="99"/>
                      <a:pt x="51" y="99"/>
                    </a:cubicBezTo>
                    <a:cubicBezTo>
                      <a:pt x="52" y="98"/>
                      <a:pt x="53" y="96"/>
                      <a:pt x="54" y="94"/>
                    </a:cubicBezTo>
                    <a:cubicBezTo>
                      <a:pt x="54" y="94"/>
                      <a:pt x="53" y="94"/>
                      <a:pt x="53" y="93"/>
                    </a:cubicBezTo>
                    <a:moveTo>
                      <a:pt x="61" y="91"/>
                    </a:moveTo>
                    <a:cubicBezTo>
                      <a:pt x="58" y="96"/>
                      <a:pt x="58" y="96"/>
                      <a:pt x="58" y="96"/>
                    </a:cubicBezTo>
                    <a:cubicBezTo>
                      <a:pt x="59" y="96"/>
                      <a:pt x="59" y="97"/>
                      <a:pt x="60" y="97"/>
                    </a:cubicBezTo>
                    <a:cubicBezTo>
                      <a:pt x="61" y="95"/>
                      <a:pt x="62" y="94"/>
                      <a:pt x="63" y="92"/>
                    </a:cubicBezTo>
                    <a:cubicBezTo>
                      <a:pt x="62" y="92"/>
                      <a:pt x="62" y="91"/>
                      <a:pt x="61" y="91"/>
                    </a:cubicBezTo>
                    <a:moveTo>
                      <a:pt x="62" y="90"/>
                    </a:moveTo>
                    <a:cubicBezTo>
                      <a:pt x="62" y="90"/>
                      <a:pt x="62" y="90"/>
                      <a:pt x="62" y="90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3" y="90"/>
                      <a:pt x="63" y="90"/>
                      <a:pt x="62" y="90"/>
                    </a:cubicBezTo>
                    <a:moveTo>
                      <a:pt x="58" y="89"/>
                    </a:moveTo>
                    <a:cubicBezTo>
                      <a:pt x="57" y="91"/>
                      <a:pt x="56" y="92"/>
                      <a:pt x="55" y="94"/>
                    </a:cubicBezTo>
                    <a:cubicBezTo>
                      <a:pt x="55" y="94"/>
                      <a:pt x="55" y="94"/>
                      <a:pt x="55" y="94"/>
                    </a:cubicBezTo>
                    <a:cubicBezTo>
                      <a:pt x="56" y="93"/>
                      <a:pt x="57" y="91"/>
                      <a:pt x="58" y="89"/>
                    </a:cubicBezTo>
                    <a:cubicBezTo>
                      <a:pt x="58" y="89"/>
                      <a:pt x="58" y="89"/>
                      <a:pt x="58" y="89"/>
                    </a:cubicBezTo>
                    <a:moveTo>
                      <a:pt x="56" y="88"/>
                    </a:moveTo>
                    <a:cubicBezTo>
                      <a:pt x="55" y="90"/>
                      <a:pt x="54" y="91"/>
                      <a:pt x="53" y="93"/>
                    </a:cubicBezTo>
                    <a:cubicBezTo>
                      <a:pt x="53" y="93"/>
                      <a:pt x="54" y="94"/>
                      <a:pt x="54" y="94"/>
                    </a:cubicBezTo>
                    <a:cubicBezTo>
                      <a:pt x="55" y="92"/>
                      <a:pt x="56" y="90"/>
                      <a:pt x="57" y="88"/>
                    </a:cubicBezTo>
                    <a:cubicBezTo>
                      <a:pt x="57" y="88"/>
                      <a:pt x="57" y="88"/>
                      <a:pt x="56" y="88"/>
                    </a:cubicBezTo>
                    <a:moveTo>
                      <a:pt x="58" y="88"/>
                    </a:moveTo>
                    <a:cubicBezTo>
                      <a:pt x="58" y="88"/>
                      <a:pt x="58" y="88"/>
                      <a:pt x="58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8"/>
                      <a:pt x="59" y="88"/>
                      <a:pt x="58" y="88"/>
                    </a:cubicBezTo>
                    <a:moveTo>
                      <a:pt x="57" y="87"/>
                    </a:moveTo>
                    <a:cubicBezTo>
                      <a:pt x="57" y="87"/>
                      <a:pt x="57" y="87"/>
                      <a:pt x="57" y="87"/>
                    </a:cubicBezTo>
                    <a:cubicBezTo>
                      <a:pt x="58" y="87"/>
                      <a:pt x="58" y="87"/>
                      <a:pt x="58" y="87"/>
                    </a:cubicBezTo>
                    <a:cubicBezTo>
                      <a:pt x="58" y="87"/>
                      <a:pt x="58" y="87"/>
                      <a:pt x="58" y="87"/>
                    </a:cubicBezTo>
                    <a:cubicBezTo>
                      <a:pt x="58" y="87"/>
                      <a:pt x="57" y="87"/>
                      <a:pt x="57" y="87"/>
                    </a:cubicBezTo>
                    <a:moveTo>
                      <a:pt x="70" y="77"/>
                    </a:moveTo>
                    <a:cubicBezTo>
                      <a:pt x="64" y="87"/>
                      <a:pt x="64" y="87"/>
                      <a:pt x="64" y="87"/>
                    </a:cubicBezTo>
                    <a:cubicBezTo>
                      <a:pt x="64" y="87"/>
                      <a:pt x="65" y="88"/>
                      <a:pt x="66" y="88"/>
                    </a:cubicBezTo>
                    <a:cubicBezTo>
                      <a:pt x="67" y="86"/>
                      <a:pt x="68" y="84"/>
                      <a:pt x="70" y="82"/>
                    </a:cubicBezTo>
                    <a:cubicBezTo>
                      <a:pt x="70" y="81"/>
                      <a:pt x="71" y="80"/>
                      <a:pt x="72" y="79"/>
                    </a:cubicBezTo>
                    <a:cubicBezTo>
                      <a:pt x="71" y="78"/>
                      <a:pt x="70" y="78"/>
                      <a:pt x="70" y="77"/>
                    </a:cubicBezTo>
                    <a:moveTo>
                      <a:pt x="66" y="75"/>
                    </a:moveTo>
                    <a:cubicBezTo>
                      <a:pt x="64" y="78"/>
                      <a:pt x="62" y="82"/>
                      <a:pt x="60" y="85"/>
                    </a:cubicBezTo>
                    <a:cubicBezTo>
                      <a:pt x="60" y="85"/>
                      <a:pt x="60" y="85"/>
                      <a:pt x="61" y="85"/>
                    </a:cubicBezTo>
                    <a:cubicBezTo>
                      <a:pt x="63" y="82"/>
                      <a:pt x="65" y="79"/>
                      <a:pt x="67" y="75"/>
                    </a:cubicBezTo>
                    <a:cubicBezTo>
                      <a:pt x="66" y="75"/>
                      <a:pt x="66" y="75"/>
                      <a:pt x="66" y="75"/>
                    </a:cubicBezTo>
                    <a:moveTo>
                      <a:pt x="65" y="74"/>
                    </a:moveTo>
                    <a:cubicBezTo>
                      <a:pt x="63" y="78"/>
                      <a:pt x="61" y="81"/>
                      <a:pt x="59" y="84"/>
                    </a:cubicBezTo>
                    <a:cubicBezTo>
                      <a:pt x="59" y="84"/>
                      <a:pt x="59" y="85"/>
                      <a:pt x="59" y="85"/>
                    </a:cubicBezTo>
                    <a:cubicBezTo>
                      <a:pt x="61" y="81"/>
                      <a:pt x="63" y="78"/>
                      <a:pt x="66" y="75"/>
                    </a:cubicBezTo>
                    <a:cubicBezTo>
                      <a:pt x="65" y="75"/>
                      <a:pt x="65" y="74"/>
                      <a:pt x="65" y="74"/>
                    </a:cubicBezTo>
                    <a:moveTo>
                      <a:pt x="78" y="64"/>
                    </a:moveTo>
                    <a:cubicBezTo>
                      <a:pt x="70" y="76"/>
                      <a:pt x="70" y="76"/>
                      <a:pt x="70" y="76"/>
                    </a:cubicBezTo>
                    <a:cubicBezTo>
                      <a:pt x="71" y="76"/>
                      <a:pt x="72" y="77"/>
                      <a:pt x="73" y="77"/>
                    </a:cubicBezTo>
                    <a:cubicBezTo>
                      <a:pt x="75" y="73"/>
                      <a:pt x="78" y="69"/>
                      <a:pt x="80" y="65"/>
                    </a:cubicBezTo>
                    <a:cubicBezTo>
                      <a:pt x="79" y="65"/>
                      <a:pt x="79" y="64"/>
                      <a:pt x="78" y="64"/>
                    </a:cubicBezTo>
                    <a:moveTo>
                      <a:pt x="74" y="61"/>
                    </a:moveTo>
                    <a:cubicBezTo>
                      <a:pt x="72" y="66"/>
                      <a:pt x="69" y="70"/>
                      <a:pt x="67" y="74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70" y="70"/>
                      <a:pt x="72" y="66"/>
                      <a:pt x="75" y="62"/>
                    </a:cubicBezTo>
                    <a:cubicBezTo>
                      <a:pt x="75" y="62"/>
                      <a:pt x="74" y="62"/>
                      <a:pt x="74" y="61"/>
                    </a:cubicBezTo>
                    <a:moveTo>
                      <a:pt x="73" y="61"/>
                    </a:moveTo>
                    <a:cubicBezTo>
                      <a:pt x="71" y="65"/>
                      <a:pt x="68" y="69"/>
                      <a:pt x="65" y="73"/>
                    </a:cubicBezTo>
                    <a:cubicBezTo>
                      <a:pt x="66" y="73"/>
                      <a:pt x="66" y="73"/>
                      <a:pt x="66" y="74"/>
                    </a:cubicBezTo>
                    <a:cubicBezTo>
                      <a:pt x="69" y="70"/>
                      <a:pt x="71" y="65"/>
                      <a:pt x="74" y="61"/>
                    </a:cubicBezTo>
                    <a:cubicBezTo>
                      <a:pt x="74" y="61"/>
                      <a:pt x="73" y="61"/>
                      <a:pt x="73" y="61"/>
                    </a:cubicBezTo>
                    <a:moveTo>
                      <a:pt x="86" y="51"/>
                    </a:moveTo>
                    <a:cubicBezTo>
                      <a:pt x="82" y="58"/>
                      <a:pt x="82" y="58"/>
                      <a:pt x="82" y="58"/>
                    </a:cubicBezTo>
                    <a:cubicBezTo>
                      <a:pt x="83" y="58"/>
                      <a:pt x="83" y="59"/>
                      <a:pt x="84" y="59"/>
                    </a:cubicBezTo>
                    <a:cubicBezTo>
                      <a:pt x="85" y="57"/>
                      <a:pt x="87" y="54"/>
                      <a:pt x="88" y="52"/>
                    </a:cubicBezTo>
                    <a:cubicBezTo>
                      <a:pt x="88" y="52"/>
                      <a:pt x="87" y="51"/>
                      <a:pt x="86" y="51"/>
                    </a:cubicBezTo>
                    <a:moveTo>
                      <a:pt x="82" y="49"/>
                    </a:moveTo>
                    <a:cubicBezTo>
                      <a:pt x="81" y="51"/>
                      <a:pt x="79" y="53"/>
                      <a:pt x="78" y="56"/>
                    </a:cubicBezTo>
                    <a:cubicBezTo>
                      <a:pt x="78" y="56"/>
                      <a:pt x="78" y="56"/>
                      <a:pt x="78" y="56"/>
                    </a:cubicBezTo>
                    <a:cubicBezTo>
                      <a:pt x="80" y="54"/>
                      <a:pt x="81" y="51"/>
                      <a:pt x="83" y="49"/>
                    </a:cubicBezTo>
                    <a:cubicBezTo>
                      <a:pt x="83" y="49"/>
                      <a:pt x="82" y="49"/>
                      <a:pt x="82" y="49"/>
                    </a:cubicBezTo>
                    <a:moveTo>
                      <a:pt x="88" y="48"/>
                    </a:moveTo>
                    <a:cubicBezTo>
                      <a:pt x="87" y="49"/>
                      <a:pt x="87" y="49"/>
                      <a:pt x="87" y="49"/>
                    </a:cubicBezTo>
                    <a:cubicBezTo>
                      <a:pt x="89" y="50"/>
                      <a:pt x="89" y="50"/>
                      <a:pt x="89" y="50"/>
                    </a:cubicBezTo>
                    <a:cubicBezTo>
                      <a:pt x="90" y="50"/>
                      <a:pt x="90" y="49"/>
                      <a:pt x="90" y="49"/>
                    </a:cubicBezTo>
                    <a:cubicBezTo>
                      <a:pt x="89" y="49"/>
                      <a:pt x="89" y="48"/>
                      <a:pt x="88" y="48"/>
                    </a:cubicBezTo>
                    <a:moveTo>
                      <a:pt x="81" y="48"/>
                    </a:moveTo>
                    <a:cubicBezTo>
                      <a:pt x="80" y="50"/>
                      <a:pt x="78" y="53"/>
                      <a:pt x="77" y="55"/>
                    </a:cubicBezTo>
                    <a:cubicBezTo>
                      <a:pt x="77" y="55"/>
                      <a:pt x="77" y="55"/>
                      <a:pt x="77" y="55"/>
                    </a:cubicBezTo>
                    <a:cubicBezTo>
                      <a:pt x="79" y="53"/>
                      <a:pt x="80" y="51"/>
                      <a:pt x="82" y="48"/>
                    </a:cubicBezTo>
                    <a:cubicBezTo>
                      <a:pt x="82" y="48"/>
                      <a:pt x="81" y="48"/>
                      <a:pt x="81" y="48"/>
                    </a:cubicBezTo>
                    <a:moveTo>
                      <a:pt x="84" y="45"/>
                    </a:moveTo>
                    <a:cubicBezTo>
                      <a:pt x="84" y="46"/>
                      <a:pt x="84" y="46"/>
                      <a:pt x="83" y="47"/>
                    </a:cubicBezTo>
                    <a:cubicBezTo>
                      <a:pt x="84" y="47"/>
                      <a:pt x="84" y="47"/>
                      <a:pt x="84" y="47"/>
                    </a:cubicBezTo>
                    <a:cubicBezTo>
                      <a:pt x="84" y="47"/>
                      <a:pt x="84" y="46"/>
                      <a:pt x="85" y="46"/>
                    </a:cubicBezTo>
                    <a:cubicBezTo>
                      <a:pt x="84" y="46"/>
                      <a:pt x="84" y="46"/>
                      <a:pt x="84" y="45"/>
                    </a:cubicBezTo>
                    <a:moveTo>
                      <a:pt x="83" y="45"/>
                    </a:moveTo>
                    <a:cubicBezTo>
                      <a:pt x="83" y="45"/>
                      <a:pt x="82" y="46"/>
                      <a:pt x="82" y="46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3" y="46"/>
                      <a:pt x="83" y="46"/>
                      <a:pt x="84" y="45"/>
                    </a:cubicBezTo>
                    <a:cubicBezTo>
                      <a:pt x="83" y="45"/>
                      <a:pt x="83" y="45"/>
                      <a:pt x="83" y="45"/>
                    </a:cubicBezTo>
                    <a:moveTo>
                      <a:pt x="91" y="43"/>
                    </a:move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6"/>
                      <a:pt x="91" y="46"/>
                      <a:pt x="91" y="47"/>
                    </a:cubicBezTo>
                    <a:cubicBezTo>
                      <a:pt x="92" y="46"/>
                      <a:pt x="93" y="45"/>
                      <a:pt x="93" y="44"/>
                    </a:cubicBezTo>
                    <a:cubicBezTo>
                      <a:pt x="92" y="44"/>
                      <a:pt x="92" y="43"/>
                      <a:pt x="91" y="43"/>
                    </a:cubicBezTo>
                    <a:moveTo>
                      <a:pt x="87" y="41"/>
                    </a:moveTo>
                    <a:cubicBezTo>
                      <a:pt x="86" y="41"/>
                      <a:pt x="86" y="42"/>
                      <a:pt x="85" y="43"/>
                    </a:cubicBezTo>
                    <a:cubicBezTo>
                      <a:pt x="86" y="43"/>
                      <a:pt x="86" y="43"/>
                      <a:pt x="86" y="44"/>
                    </a:cubicBezTo>
                    <a:cubicBezTo>
                      <a:pt x="86" y="43"/>
                      <a:pt x="87" y="42"/>
                      <a:pt x="88" y="41"/>
                    </a:cubicBezTo>
                    <a:cubicBezTo>
                      <a:pt x="87" y="41"/>
                      <a:pt x="87" y="41"/>
                      <a:pt x="87" y="41"/>
                    </a:cubicBezTo>
                    <a:moveTo>
                      <a:pt x="93" y="40"/>
                    </a:moveTo>
                    <a:cubicBezTo>
                      <a:pt x="92" y="41"/>
                      <a:pt x="92" y="41"/>
                      <a:pt x="92" y="41"/>
                    </a:cubicBezTo>
                    <a:cubicBezTo>
                      <a:pt x="93" y="41"/>
                      <a:pt x="94" y="42"/>
                      <a:pt x="94" y="42"/>
                    </a:cubicBezTo>
                    <a:cubicBezTo>
                      <a:pt x="94" y="42"/>
                      <a:pt x="95" y="42"/>
                      <a:pt x="95" y="41"/>
                    </a:cubicBezTo>
                    <a:cubicBezTo>
                      <a:pt x="94" y="41"/>
                      <a:pt x="93" y="41"/>
                      <a:pt x="93" y="40"/>
                    </a:cubicBezTo>
                    <a:moveTo>
                      <a:pt x="86" y="40"/>
                    </a:moveTo>
                    <a:cubicBezTo>
                      <a:pt x="85" y="41"/>
                      <a:pt x="85" y="42"/>
                      <a:pt x="84" y="43"/>
                    </a:cubicBezTo>
                    <a:cubicBezTo>
                      <a:pt x="84" y="43"/>
                      <a:pt x="85" y="43"/>
                      <a:pt x="85" y="43"/>
                    </a:cubicBezTo>
                    <a:cubicBezTo>
                      <a:pt x="86" y="42"/>
                      <a:pt x="86" y="41"/>
                      <a:pt x="87" y="40"/>
                    </a:cubicBezTo>
                    <a:cubicBezTo>
                      <a:pt x="87" y="40"/>
                      <a:pt x="87" y="40"/>
                      <a:pt x="87" y="40"/>
                    </a:cubicBezTo>
                    <a:cubicBezTo>
                      <a:pt x="86" y="40"/>
                      <a:pt x="86" y="40"/>
                      <a:pt x="86" y="40"/>
                    </a:cubicBezTo>
                    <a:moveTo>
                      <a:pt x="89" y="38"/>
                    </a:moveTo>
                    <a:cubicBezTo>
                      <a:pt x="88" y="38"/>
                      <a:pt x="88" y="38"/>
                      <a:pt x="88" y="39"/>
                    </a:cubicBezTo>
                    <a:cubicBezTo>
                      <a:pt x="88" y="39"/>
                      <a:pt x="89" y="39"/>
                      <a:pt x="89" y="39"/>
                    </a:cubicBezTo>
                    <a:cubicBezTo>
                      <a:pt x="89" y="39"/>
                      <a:pt x="89" y="38"/>
                      <a:pt x="89" y="38"/>
                    </a:cubicBezTo>
                    <a:cubicBezTo>
                      <a:pt x="89" y="38"/>
                      <a:pt x="89" y="38"/>
                      <a:pt x="89" y="38"/>
                    </a:cubicBezTo>
                    <a:moveTo>
                      <a:pt x="87" y="37"/>
                    </a:moveTo>
                    <a:cubicBezTo>
                      <a:pt x="87" y="37"/>
                      <a:pt x="87" y="38"/>
                      <a:pt x="87" y="38"/>
                    </a:cubicBezTo>
                    <a:cubicBezTo>
                      <a:pt x="87" y="38"/>
                      <a:pt x="88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8"/>
                      <a:pt x="88" y="37"/>
                      <a:pt x="87" y="37"/>
                    </a:cubicBezTo>
                    <a:moveTo>
                      <a:pt x="96" y="36"/>
                    </a:move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7"/>
                      <a:pt x="96" y="37"/>
                      <a:pt x="97" y="38"/>
                    </a:cubicBezTo>
                    <a:cubicBezTo>
                      <a:pt x="97" y="37"/>
                      <a:pt x="97" y="37"/>
                      <a:pt x="98" y="37"/>
                    </a:cubicBezTo>
                    <a:cubicBezTo>
                      <a:pt x="97" y="37"/>
                      <a:pt x="96" y="36"/>
                      <a:pt x="96" y="36"/>
                    </a:cubicBezTo>
                    <a:moveTo>
                      <a:pt x="96" y="35"/>
                    </a:move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7" y="36"/>
                      <a:pt x="98" y="37"/>
                    </a:cubicBezTo>
                    <a:cubicBezTo>
                      <a:pt x="98" y="37"/>
                      <a:pt x="98" y="37"/>
                      <a:pt x="98" y="36"/>
                    </a:cubicBezTo>
                    <a:cubicBezTo>
                      <a:pt x="97" y="36"/>
                      <a:pt x="97" y="36"/>
                      <a:pt x="96" y="35"/>
                    </a:cubicBezTo>
                    <a:moveTo>
                      <a:pt x="91" y="33"/>
                    </a:moveTo>
                    <a:cubicBezTo>
                      <a:pt x="91" y="34"/>
                      <a:pt x="91" y="34"/>
                      <a:pt x="91" y="34"/>
                    </a:cubicBezTo>
                    <a:cubicBezTo>
                      <a:pt x="91" y="34"/>
                      <a:pt x="91" y="34"/>
                      <a:pt x="91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3"/>
                      <a:pt x="91" y="33"/>
                    </a:cubicBezTo>
                    <a:moveTo>
                      <a:pt x="92" y="33"/>
                    </a:move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moveTo>
                      <a:pt x="90" y="33"/>
                    </a:moveTo>
                    <a:cubicBezTo>
                      <a:pt x="90" y="33"/>
                      <a:pt x="90" y="33"/>
                      <a:pt x="90" y="33"/>
                    </a:cubicBezTo>
                    <a:cubicBezTo>
                      <a:pt x="90" y="34"/>
                      <a:pt x="90" y="34"/>
                      <a:pt x="91" y="34"/>
                    </a:cubicBezTo>
                    <a:cubicBezTo>
                      <a:pt x="91" y="34"/>
                      <a:pt x="91" y="33"/>
                      <a:pt x="91" y="33"/>
                    </a:cubicBezTo>
                    <a:cubicBezTo>
                      <a:pt x="91" y="33"/>
                      <a:pt x="91" y="33"/>
                      <a:pt x="90" y="33"/>
                    </a:cubicBezTo>
                    <a:moveTo>
                      <a:pt x="98" y="32"/>
                    </a:moveTo>
                    <a:cubicBezTo>
                      <a:pt x="97" y="34"/>
                      <a:pt x="97" y="34"/>
                      <a:pt x="97" y="34"/>
                    </a:cubicBezTo>
                    <a:cubicBezTo>
                      <a:pt x="98" y="34"/>
                      <a:pt x="98" y="34"/>
                      <a:pt x="99" y="35"/>
                    </a:cubicBezTo>
                    <a:cubicBezTo>
                      <a:pt x="99" y="34"/>
                      <a:pt x="99" y="34"/>
                      <a:pt x="100" y="33"/>
                    </a:cubicBezTo>
                    <a:cubicBezTo>
                      <a:pt x="99" y="33"/>
                      <a:pt x="99" y="33"/>
                      <a:pt x="98" y="32"/>
                    </a:cubicBezTo>
                    <a:moveTo>
                      <a:pt x="91" y="32"/>
                    </a:moveTo>
                    <a:cubicBezTo>
                      <a:pt x="90" y="32"/>
                      <a:pt x="90" y="32"/>
                      <a:pt x="90" y="32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32"/>
                      <a:pt x="91" y="32"/>
                      <a:pt x="91" y="32"/>
                    </a:cubicBezTo>
                    <a:moveTo>
                      <a:pt x="99" y="30"/>
                    </a:move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2"/>
                      <a:pt x="99" y="33"/>
                      <a:pt x="100" y="33"/>
                    </a:cubicBezTo>
                    <a:cubicBezTo>
                      <a:pt x="100" y="32"/>
                      <a:pt x="101" y="32"/>
                      <a:pt x="101" y="31"/>
                    </a:cubicBezTo>
                    <a:cubicBezTo>
                      <a:pt x="101" y="31"/>
                      <a:pt x="100" y="30"/>
                      <a:pt x="99" y="30"/>
                    </a:cubicBezTo>
                    <a:moveTo>
                      <a:pt x="94" y="30"/>
                    </a:moveTo>
                    <a:cubicBezTo>
                      <a:pt x="93" y="30"/>
                      <a:pt x="93" y="31"/>
                      <a:pt x="93" y="31"/>
                    </a:cubicBezTo>
                    <a:cubicBezTo>
                      <a:pt x="93" y="31"/>
                      <a:pt x="93" y="31"/>
                      <a:pt x="93" y="31"/>
                    </a:cubicBezTo>
                    <a:cubicBezTo>
                      <a:pt x="94" y="31"/>
                      <a:pt x="94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moveTo>
                      <a:pt x="92" y="29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1"/>
                      <a:pt x="92" y="31"/>
                      <a:pt x="92" y="31"/>
                    </a:cubicBezTo>
                    <a:cubicBezTo>
                      <a:pt x="93" y="31"/>
                      <a:pt x="93" y="30"/>
                      <a:pt x="93" y="30"/>
                    </a:cubicBezTo>
                    <a:cubicBezTo>
                      <a:pt x="93" y="29"/>
                      <a:pt x="93" y="29"/>
                      <a:pt x="92" y="29"/>
                    </a:cubicBezTo>
                    <a:moveTo>
                      <a:pt x="95" y="27"/>
                    </a:moveTo>
                    <a:cubicBezTo>
                      <a:pt x="95" y="28"/>
                      <a:pt x="94" y="29"/>
                      <a:pt x="94" y="29"/>
                    </a:cubicBezTo>
                    <a:cubicBezTo>
                      <a:pt x="94" y="29"/>
                      <a:pt x="94" y="29"/>
                      <a:pt x="94" y="30"/>
                    </a:cubicBezTo>
                    <a:cubicBezTo>
                      <a:pt x="95" y="29"/>
                      <a:pt x="95" y="28"/>
                      <a:pt x="96" y="27"/>
                    </a:cubicBezTo>
                    <a:cubicBezTo>
                      <a:pt x="95" y="27"/>
                      <a:pt x="95" y="27"/>
                      <a:pt x="95" y="27"/>
                    </a:cubicBezTo>
                    <a:moveTo>
                      <a:pt x="94" y="26"/>
                    </a:moveTo>
                    <a:cubicBezTo>
                      <a:pt x="94" y="27"/>
                      <a:pt x="93" y="28"/>
                      <a:pt x="93" y="29"/>
                    </a:cubicBezTo>
                    <a:cubicBezTo>
                      <a:pt x="93" y="29"/>
                      <a:pt x="93" y="29"/>
                      <a:pt x="94" y="29"/>
                    </a:cubicBezTo>
                    <a:cubicBezTo>
                      <a:pt x="94" y="28"/>
                      <a:pt x="94" y="28"/>
                      <a:pt x="95" y="27"/>
                    </a:cubicBezTo>
                    <a:cubicBezTo>
                      <a:pt x="95" y="27"/>
                      <a:pt x="94" y="27"/>
                      <a:pt x="94" y="26"/>
                    </a:cubicBezTo>
                    <a:moveTo>
                      <a:pt x="108" y="16"/>
                    </a:moveTo>
                    <a:cubicBezTo>
                      <a:pt x="106" y="19"/>
                      <a:pt x="106" y="19"/>
                      <a:pt x="106" y="19"/>
                    </a:cubicBezTo>
                    <a:cubicBezTo>
                      <a:pt x="107" y="19"/>
                      <a:pt x="107" y="20"/>
                      <a:pt x="108" y="20"/>
                    </a:cubicBezTo>
                    <a:cubicBezTo>
                      <a:pt x="109" y="19"/>
                      <a:pt x="109" y="18"/>
                      <a:pt x="110" y="17"/>
                    </a:cubicBezTo>
                    <a:cubicBezTo>
                      <a:pt x="109" y="17"/>
                      <a:pt x="108" y="17"/>
                      <a:pt x="108" y="16"/>
                    </a:cubicBezTo>
                    <a:moveTo>
                      <a:pt x="103" y="13"/>
                    </a:moveTo>
                    <a:cubicBezTo>
                      <a:pt x="103" y="14"/>
                      <a:pt x="102" y="15"/>
                      <a:pt x="102" y="16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3" y="16"/>
                      <a:pt x="103" y="15"/>
                      <a:pt x="104" y="14"/>
                    </a:cubicBezTo>
                    <a:cubicBezTo>
                      <a:pt x="104" y="14"/>
                      <a:pt x="104" y="14"/>
                      <a:pt x="103" y="13"/>
                    </a:cubicBezTo>
                    <a:moveTo>
                      <a:pt x="102" y="13"/>
                    </a:moveTo>
                    <a:cubicBezTo>
                      <a:pt x="102" y="14"/>
                      <a:pt x="101" y="15"/>
                      <a:pt x="101" y="16"/>
                    </a:cubicBezTo>
                    <a:cubicBezTo>
                      <a:pt x="101" y="16"/>
                      <a:pt x="101" y="16"/>
                      <a:pt x="101" y="16"/>
                    </a:cubicBezTo>
                    <a:cubicBezTo>
                      <a:pt x="102" y="15"/>
                      <a:pt x="103" y="14"/>
                      <a:pt x="103" y="13"/>
                    </a:cubicBezTo>
                    <a:cubicBezTo>
                      <a:pt x="103" y="13"/>
                      <a:pt x="103" y="13"/>
                      <a:pt x="102" y="13"/>
                    </a:cubicBezTo>
                    <a:moveTo>
                      <a:pt x="115" y="5"/>
                    </a:moveTo>
                    <a:cubicBezTo>
                      <a:pt x="114" y="7"/>
                      <a:pt x="114" y="7"/>
                      <a:pt x="114" y="7"/>
                    </a:cubicBezTo>
                    <a:cubicBezTo>
                      <a:pt x="114" y="7"/>
                      <a:pt x="115" y="8"/>
                      <a:pt x="115" y="8"/>
                    </a:cubicBezTo>
                    <a:cubicBezTo>
                      <a:pt x="116" y="7"/>
                      <a:pt x="116" y="7"/>
                      <a:pt x="116" y="6"/>
                    </a:cubicBezTo>
                    <a:cubicBezTo>
                      <a:pt x="116" y="6"/>
                      <a:pt x="115" y="6"/>
                      <a:pt x="115" y="5"/>
                    </a:cubicBezTo>
                    <a:moveTo>
                      <a:pt x="116" y="4"/>
                    </a:moveTo>
                    <a:cubicBezTo>
                      <a:pt x="115" y="4"/>
                      <a:pt x="115" y="4"/>
                      <a:pt x="115" y="4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4"/>
                      <a:pt x="116" y="4"/>
                      <a:pt x="116" y="4"/>
                    </a:cubicBezTo>
                    <a:moveTo>
                      <a:pt x="110" y="3"/>
                    </a:moveTo>
                    <a:cubicBezTo>
                      <a:pt x="110" y="3"/>
                      <a:pt x="109" y="4"/>
                      <a:pt x="109" y="4"/>
                    </a:cubicBezTo>
                    <a:cubicBezTo>
                      <a:pt x="109" y="5"/>
                      <a:pt x="109" y="5"/>
                      <a:pt x="109" y="5"/>
                    </a:cubicBezTo>
                    <a:cubicBezTo>
                      <a:pt x="110" y="4"/>
                      <a:pt x="110" y="3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moveTo>
                      <a:pt x="109" y="2"/>
                    </a:moveTo>
                    <a:cubicBezTo>
                      <a:pt x="109" y="3"/>
                      <a:pt x="108" y="3"/>
                      <a:pt x="108" y="4"/>
                    </a:cubicBezTo>
                    <a:cubicBezTo>
                      <a:pt x="108" y="4"/>
                      <a:pt x="108" y="4"/>
                      <a:pt x="109" y="4"/>
                    </a:cubicBezTo>
                    <a:cubicBezTo>
                      <a:pt x="109" y="4"/>
                      <a:pt x="109" y="3"/>
                      <a:pt x="110" y="2"/>
                    </a:cubicBezTo>
                    <a:cubicBezTo>
                      <a:pt x="109" y="2"/>
                      <a:pt x="109" y="2"/>
                      <a:pt x="109" y="2"/>
                    </a:cubicBezTo>
                    <a:moveTo>
                      <a:pt x="111" y="1"/>
                    </a:moveTo>
                    <a:cubicBezTo>
                      <a:pt x="111" y="1"/>
                      <a:pt x="111" y="1"/>
                      <a:pt x="111" y="1"/>
                    </a:cubicBezTo>
                    <a:cubicBezTo>
                      <a:pt x="111" y="2"/>
                      <a:pt x="111" y="2"/>
                      <a:pt x="111" y="2"/>
                    </a:cubicBezTo>
                    <a:cubicBezTo>
                      <a:pt x="111" y="1"/>
                      <a:pt x="111" y="1"/>
                      <a:pt x="111" y="1"/>
                    </a:cubicBezTo>
                    <a:cubicBezTo>
                      <a:pt x="111" y="1"/>
                      <a:pt x="111" y="1"/>
                      <a:pt x="111" y="1"/>
                    </a:cubicBezTo>
                    <a:moveTo>
                      <a:pt x="110" y="0"/>
                    </a:moveTo>
                    <a:cubicBezTo>
                      <a:pt x="110" y="0"/>
                      <a:pt x="110" y="1"/>
                      <a:pt x="110" y="1"/>
                    </a:cubicBezTo>
                    <a:cubicBezTo>
                      <a:pt x="110" y="1"/>
                      <a:pt x="110" y="1"/>
                      <a:pt x="110" y="1"/>
                    </a:cubicBezTo>
                    <a:cubicBezTo>
                      <a:pt x="110" y="1"/>
                      <a:pt x="111" y="1"/>
                      <a:pt x="111" y="1"/>
                    </a:cubicBezTo>
                    <a:cubicBezTo>
                      <a:pt x="110" y="0"/>
                      <a:pt x="110" y="0"/>
                      <a:pt x="1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0" name="Freeform 9574"/>
              <p:cNvSpPr>
                <a:spLocks noEditPoints="1"/>
              </p:cNvSpPr>
              <p:nvPr/>
            </p:nvSpPr>
            <p:spPr bwMode="auto">
              <a:xfrm>
                <a:off x="-748" y="3252"/>
                <a:ext cx="359" cy="578"/>
              </a:xfrm>
              <a:custGeom>
                <a:avLst/>
                <a:gdLst>
                  <a:gd name="T0" fmla="*/ 3 w 152"/>
                  <a:gd name="T1" fmla="*/ 244 h 245"/>
                  <a:gd name="T2" fmla="*/ 2 w 152"/>
                  <a:gd name="T3" fmla="*/ 236 h 245"/>
                  <a:gd name="T4" fmla="*/ 7 w 152"/>
                  <a:gd name="T5" fmla="*/ 232 h 245"/>
                  <a:gd name="T6" fmla="*/ 10 w 152"/>
                  <a:gd name="T7" fmla="*/ 226 h 245"/>
                  <a:gd name="T8" fmla="*/ 11 w 152"/>
                  <a:gd name="T9" fmla="*/ 225 h 245"/>
                  <a:gd name="T10" fmla="*/ 12 w 152"/>
                  <a:gd name="T11" fmla="*/ 218 h 245"/>
                  <a:gd name="T12" fmla="*/ 21 w 152"/>
                  <a:gd name="T13" fmla="*/ 215 h 245"/>
                  <a:gd name="T14" fmla="*/ 17 w 152"/>
                  <a:gd name="T15" fmla="*/ 213 h 245"/>
                  <a:gd name="T16" fmla="*/ 24 w 152"/>
                  <a:gd name="T17" fmla="*/ 211 h 245"/>
                  <a:gd name="T18" fmla="*/ 25 w 152"/>
                  <a:gd name="T19" fmla="*/ 209 h 245"/>
                  <a:gd name="T20" fmla="*/ 20 w 152"/>
                  <a:gd name="T21" fmla="*/ 207 h 245"/>
                  <a:gd name="T22" fmla="*/ 19 w 152"/>
                  <a:gd name="T23" fmla="*/ 203 h 245"/>
                  <a:gd name="T24" fmla="*/ 35 w 152"/>
                  <a:gd name="T25" fmla="*/ 199 h 245"/>
                  <a:gd name="T26" fmla="*/ 30 w 152"/>
                  <a:gd name="T27" fmla="*/ 185 h 245"/>
                  <a:gd name="T28" fmla="*/ 40 w 152"/>
                  <a:gd name="T29" fmla="*/ 173 h 245"/>
                  <a:gd name="T30" fmla="*/ 55 w 152"/>
                  <a:gd name="T31" fmla="*/ 162 h 245"/>
                  <a:gd name="T32" fmla="*/ 58 w 152"/>
                  <a:gd name="T33" fmla="*/ 162 h 245"/>
                  <a:gd name="T34" fmla="*/ 58 w 152"/>
                  <a:gd name="T35" fmla="*/ 157 h 245"/>
                  <a:gd name="T36" fmla="*/ 49 w 152"/>
                  <a:gd name="T37" fmla="*/ 157 h 245"/>
                  <a:gd name="T38" fmla="*/ 47 w 152"/>
                  <a:gd name="T39" fmla="*/ 155 h 245"/>
                  <a:gd name="T40" fmla="*/ 49 w 152"/>
                  <a:gd name="T41" fmla="*/ 152 h 245"/>
                  <a:gd name="T42" fmla="*/ 53 w 152"/>
                  <a:gd name="T43" fmla="*/ 150 h 245"/>
                  <a:gd name="T44" fmla="*/ 55 w 152"/>
                  <a:gd name="T45" fmla="*/ 146 h 245"/>
                  <a:gd name="T46" fmla="*/ 56 w 152"/>
                  <a:gd name="T47" fmla="*/ 145 h 245"/>
                  <a:gd name="T48" fmla="*/ 70 w 152"/>
                  <a:gd name="T49" fmla="*/ 138 h 245"/>
                  <a:gd name="T50" fmla="*/ 61 w 152"/>
                  <a:gd name="T51" fmla="*/ 132 h 245"/>
                  <a:gd name="T52" fmla="*/ 66 w 152"/>
                  <a:gd name="T53" fmla="*/ 128 h 245"/>
                  <a:gd name="T54" fmla="*/ 67 w 152"/>
                  <a:gd name="T55" fmla="*/ 121 h 245"/>
                  <a:gd name="T56" fmla="*/ 87 w 152"/>
                  <a:gd name="T57" fmla="*/ 112 h 245"/>
                  <a:gd name="T58" fmla="*/ 84 w 152"/>
                  <a:gd name="T59" fmla="*/ 94 h 245"/>
                  <a:gd name="T60" fmla="*/ 106 w 152"/>
                  <a:gd name="T61" fmla="*/ 82 h 245"/>
                  <a:gd name="T62" fmla="*/ 95 w 152"/>
                  <a:gd name="T63" fmla="*/ 78 h 245"/>
                  <a:gd name="T64" fmla="*/ 100 w 152"/>
                  <a:gd name="T65" fmla="*/ 72 h 245"/>
                  <a:gd name="T66" fmla="*/ 101 w 152"/>
                  <a:gd name="T67" fmla="*/ 65 h 245"/>
                  <a:gd name="T68" fmla="*/ 103 w 152"/>
                  <a:gd name="T69" fmla="*/ 64 h 245"/>
                  <a:gd name="T70" fmla="*/ 103 w 152"/>
                  <a:gd name="T71" fmla="*/ 62 h 245"/>
                  <a:gd name="T72" fmla="*/ 117 w 152"/>
                  <a:gd name="T73" fmla="*/ 64 h 245"/>
                  <a:gd name="T74" fmla="*/ 122 w 152"/>
                  <a:gd name="T75" fmla="*/ 55 h 245"/>
                  <a:gd name="T76" fmla="*/ 125 w 152"/>
                  <a:gd name="T77" fmla="*/ 53 h 245"/>
                  <a:gd name="T78" fmla="*/ 112 w 152"/>
                  <a:gd name="T79" fmla="*/ 49 h 245"/>
                  <a:gd name="T80" fmla="*/ 129 w 152"/>
                  <a:gd name="T81" fmla="*/ 47 h 245"/>
                  <a:gd name="T82" fmla="*/ 114 w 152"/>
                  <a:gd name="T83" fmla="*/ 45 h 245"/>
                  <a:gd name="T84" fmla="*/ 114 w 152"/>
                  <a:gd name="T85" fmla="*/ 44 h 245"/>
                  <a:gd name="T86" fmla="*/ 132 w 152"/>
                  <a:gd name="T87" fmla="*/ 41 h 245"/>
                  <a:gd name="T88" fmla="*/ 117 w 152"/>
                  <a:gd name="T89" fmla="*/ 40 h 245"/>
                  <a:gd name="T90" fmla="*/ 133 w 152"/>
                  <a:gd name="T91" fmla="*/ 39 h 245"/>
                  <a:gd name="T92" fmla="*/ 117 w 152"/>
                  <a:gd name="T93" fmla="*/ 39 h 245"/>
                  <a:gd name="T94" fmla="*/ 121 w 152"/>
                  <a:gd name="T95" fmla="*/ 34 h 245"/>
                  <a:gd name="T96" fmla="*/ 122 w 152"/>
                  <a:gd name="T97" fmla="*/ 34 h 245"/>
                  <a:gd name="T98" fmla="*/ 122 w 152"/>
                  <a:gd name="T99" fmla="*/ 30 h 245"/>
                  <a:gd name="T100" fmla="*/ 140 w 152"/>
                  <a:gd name="T101" fmla="*/ 29 h 245"/>
                  <a:gd name="T102" fmla="*/ 124 w 152"/>
                  <a:gd name="T103" fmla="*/ 27 h 245"/>
                  <a:gd name="T104" fmla="*/ 144 w 152"/>
                  <a:gd name="T105" fmla="*/ 21 h 245"/>
                  <a:gd name="T106" fmla="*/ 145 w 152"/>
                  <a:gd name="T107" fmla="*/ 20 h 245"/>
                  <a:gd name="T108" fmla="*/ 124 w 152"/>
                  <a:gd name="T109" fmla="*/ 27 h 245"/>
                  <a:gd name="T110" fmla="*/ 131 w 152"/>
                  <a:gd name="T111" fmla="*/ 14 h 245"/>
                  <a:gd name="T112" fmla="*/ 146 w 152"/>
                  <a:gd name="T113" fmla="*/ 18 h 245"/>
                  <a:gd name="T114" fmla="*/ 133 w 152"/>
                  <a:gd name="T115" fmla="*/ 11 h 245"/>
                  <a:gd name="T116" fmla="*/ 152 w 152"/>
                  <a:gd name="T117" fmla="*/ 9 h 245"/>
                  <a:gd name="T118" fmla="*/ 138 w 152"/>
                  <a:gd name="T119" fmla="*/ 5 h 245"/>
                  <a:gd name="T120" fmla="*/ 140 w 152"/>
                  <a:gd name="T121" fmla="*/ 4 h 245"/>
                  <a:gd name="T122" fmla="*/ 138 w 152"/>
                  <a:gd name="T123" fmla="*/ 3 h 245"/>
                  <a:gd name="T124" fmla="*/ 140 w 152"/>
                  <a:gd name="T1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2" h="245">
                    <a:moveTo>
                      <a:pt x="2" y="244"/>
                    </a:moveTo>
                    <a:cubicBezTo>
                      <a:pt x="2" y="244"/>
                      <a:pt x="2" y="245"/>
                      <a:pt x="2" y="245"/>
                    </a:cubicBezTo>
                    <a:cubicBezTo>
                      <a:pt x="2" y="245"/>
                      <a:pt x="2" y="245"/>
                      <a:pt x="2" y="245"/>
                    </a:cubicBezTo>
                    <a:cubicBezTo>
                      <a:pt x="3" y="245"/>
                      <a:pt x="3" y="245"/>
                      <a:pt x="3" y="245"/>
                    </a:cubicBezTo>
                    <a:cubicBezTo>
                      <a:pt x="3" y="245"/>
                      <a:pt x="3" y="245"/>
                      <a:pt x="3" y="245"/>
                    </a:cubicBezTo>
                    <a:cubicBezTo>
                      <a:pt x="2" y="244"/>
                      <a:pt x="2" y="244"/>
                      <a:pt x="2" y="244"/>
                    </a:cubicBezTo>
                    <a:moveTo>
                      <a:pt x="2" y="236"/>
                    </a:moveTo>
                    <a:cubicBezTo>
                      <a:pt x="2" y="237"/>
                      <a:pt x="2" y="237"/>
                      <a:pt x="2" y="237"/>
                    </a:cubicBezTo>
                    <a:cubicBezTo>
                      <a:pt x="1" y="239"/>
                      <a:pt x="1" y="240"/>
                      <a:pt x="1" y="241"/>
                    </a:cubicBezTo>
                    <a:cubicBezTo>
                      <a:pt x="0" y="242"/>
                      <a:pt x="1" y="245"/>
                      <a:pt x="2" y="245"/>
                    </a:cubicBezTo>
                    <a:cubicBezTo>
                      <a:pt x="2" y="244"/>
                      <a:pt x="2" y="244"/>
                      <a:pt x="2" y="243"/>
                    </a:cubicBezTo>
                    <a:cubicBezTo>
                      <a:pt x="2" y="243"/>
                      <a:pt x="2" y="243"/>
                      <a:pt x="2" y="243"/>
                    </a:cubicBezTo>
                    <a:cubicBezTo>
                      <a:pt x="3" y="244"/>
                      <a:pt x="3" y="244"/>
                      <a:pt x="3" y="244"/>
                    </a:cubicBezTo>
                    <a:cubicBezTo>
                      <a:pt x="4" y="245"/>
                      <a:pt x="4" y="245"/>
                      <a:pt x="4" y="245"/>
                    </a:cubicBezTo>
                    <a:cubicBezTo>
                      <a:pt x="6" y="244"/>
                      <a:pt x="6" y="243"/>
                      <a:pt x="6" y="243"/>
                    </a:cubicBezTo>
                    <a:cubicBezTo>
                      <a:pt x="8" y="239"/>
                      <a:pt x="8" y="239"/>
                      <a:pt x="8" y="239"/>
                    </a:cubicBezTo>
                    <a:cubicBezTo>
                      <a:pt x="8" y="239"/>
                      <a:pt x="7" y="238"/>
                      <a:pt x="6" y="238"/>
                    </a:cubicBezTo>
                    <a:cubicBezTo>
                      <a:pt x="6" y="238"/>
                      <a:pt x="5" y="239"/>
                      <a:pt x="5" y="239"/>
                    </a:cubicBezTo>
                    <a:cubicBezTo>
                      <a:pt x="5" y="240"/>
                      <a:pt x="4" y="240"/>
                      <a:pt x="4" y="241"/>
                    </a:cubicBezTo>
                    <a:cubicBezTo>
                      <a:pt x="4" y="241"/>
                      <a:pt x="4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1"/>
                      <a:pt x="3" y="241"/>
                      <a:pt x="4" y="240"/>
                    </a:cubicBezTo>
                    <a:cubicBezTo>
                      <a:pt x="4" y="239"/>
                      <a:pt x="5" y="238"/>
                      <a:pt x="5" y="238"/>
                    </a:cubicBezTo>
                    <a:cubicBezTo>
                      <a:pt x="2" y="236"/>
                      <a:pt x="2" y="236"/>
                      <a:pt x="2" y="236"/>
                    </a:cubicBezTo>
                    <a:moveTo>
                      <a:pt x="11" y="231"/>
                    </a:moveTo>
                    <a:cubicBezTo>
                      <a:pt x="9" y="233"/>
                      <a:pt x="8" y="235"/>
                      <a:pt x="6" y="237"/>
                    </a:cubicBezTo>
                    <a:cubicBezTo>
                      <a:pt x="9" y="239"/>
                      <a:pt x="9" y="239"/>
                      <a:pt x="9" y="239"/>
                    </a:cubicBezTo>
                    <a:cubicBezTo>
                      <a:pt x="10" y="237"/>
                      <a:pt x="10" y="237"/>
                      <a:pt x="10" y="237"/>
                    </a:cubicBezTo>
                    <a:cubicBezTo>
                      <a:pt x="11" y="235"/>
                      <a:pt x="12" y="234"/>
                      <a:pt x="13" y="232"/>
                    </a:cubicBezTo>
                    <a:cubicBezTo>
                      <a:pt x="11" y="231"/>
                      <a:pt x="11" y="231"/>
                      <a:pt x="11" y="231"/>
                    </a:cubicBezTo>
                    <a:moveTo>
                      <a:pt x="6" y="228"/>
                    </a:moveTo>
                    <a:cubicBezTo>
                      <a:pt x="5" y="231"/>
                      <a:pt x="4" y="233"/>
                      <a:pt x="3" y="235"/>
                    </a:cubicBezTo>
                    <a:cubicBezTo>
                      <a:pt x="5" y="237"/>
                      <a:pt x="5" y="237"/>
                      <a:pt x="5" y="237"/>
                    </a:cubicBezTo>
                    <a:cubicBezTo>
                      <a:pt x="6" y="236"/>
                      <a:pt x="6" y="236"/>
                      <a:pt x="6" y="236"/>
                    </a:cubicBezTo>
                    <a:cubicBezTo>
                      <a:pt x="7" y="234"/>
                      <a:pt x="8" y="232"/>
                      <a:pt x="9" y="230"/>
                    </a:cubicBezTo>
                    <a:cubicBezTo>
                      <a:pt x="8" y="230"/>
                      <a:pt x="8" y="230"/>
                      <a:pt x="8" y="230"/>
                    </a:cubicBezTo>
                    <a:cubicBezTo>
                      <a:pt x="8" y="231"/>
                      <a:pt x="7" y="232"/>
                      <a:pt x="7" y="232"/>
                    </a:cubicBezTo>
                    <a:cubicBezTo>
                      <a:pt x="7" y="232"/>
                      <a:pt x="8" y="231"/>
                      <a:pt x="8" y="230"/>
                    </a:cubicBezTo>
                    <a:cubicBezTo>
                      <a:pt x="7" y="229"/>
                      <a:pt x="7" y="229"/>
                      <a:pt x="7" y="229"/>
                    </a:cubicBezTo>
                    <a:cubicBezTo>
                      <a:pt x="6" y="228"/>
                      <a:pt x="6" y="228"/>
                      <a:pt x="6" y="228"/>
                    </a:cubicBezTo>
                    <a:moveTo>
                      <a:pt x="13" y="228"/>
                    </a:moveTo>
                    <a:cubicBezTo>
                      <a:pt x="12" y="229"/>
                      <a:pt x="12" y="230"/>
                      <a:pt x="11" y="230"/>
                    </a:cubicBezTo>
                    <a:cubicBezTo>
                      <a:pt x="13" y="232"/>
                      <a:pt x="13" y="232"/>
                      <a:pt x="13" y="232"/>
                    </a:cubicBezTo>
                    <a:cubicBezTo>
                      <a:pt x="14" y="231"/>
                      <a:pt x="15" y="230"/>
                      <a:pt x="15" y="229"/>
                    </a:cubicBezTo>
                    <a:cubicBezTo>
                      <a:pt x="14" y="229"/>
                      <a:pt x="13" y="228"/>
                      <a:pt x="13" y="228"/>
                    </a:cubicBezTo>
                    <a:moveTo>
                      <a:pt x="10" y="226"/>
                    </a:moveTo>
                    <a:cubicBezTo>
                      <a:pt x="9" y="227"/>
                      <a:pt x="9" y="228"/>
                      <a:pt x="9" y="229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9" y="228"/>
                      <a:pt x="10" y="227"/>
                      <a:pt x="10" y="227"/>
                    </a:cubicBezTo>
                    <a:cubicBezTo>
                      <a:pt x="10" y="226"/>
                      <a:pt x="10" y="226"/>
                      <a:pt x="10" y="226"/>
                    </a:cubicBezTo>
                    <a:moveTo>
                      <a:pt x="7" y="225"/>
                    </a:moveTo>
                    <a:cubicBezTo>
                      <a:pt x="7" y="226"/>
                      <a:pt x="7" y="227"/>
                      <a:pt x="6" y="228"/>
                    </a:cubicBezTo>
                    <a:cubicBezTo>
                      <a:pt x="7" y="228"/>
                      <a:pt x="7" y="228"/>
                      <a:pt x="7" y="228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9" y="228"/>
                      <a:pt x="9" y="227"/>
                      <a:pt x="10" y="226"/>
                    </a:cubicBezTo>
                    <a:cubicBezTo>
                      <a:pt x="7" y="225"/>
                      <a:pt x="7" y="225"/>
                      <a:pt x="7" y="225"/>
                    </a:cubicBezTo>
                    <a:moveTo>
                      <a:pt x="17" y="221"/>
                    </a:moveTo>
                    <a:cubicBezTo>
                      <a:pt x="16" y="223"/>
                      <a:pt x="15" y="225"/>
                      <a:pt x="14" y="227"/>
                    </a:cubicBezTo>
                    <a:cubicBezTo>
                      <a:pt x="16" y="228"/>
                      <a:pt x="16" y="228"/>
                      <a:pt x="16" y="228"/>
                    </a:cubicBezTo>
                    <a:cubicBezTo>
                      <a:pt x="17" y="226"/>
                      <a:pt x="18" y="224"/>
                      <a:pt x="19" y="223"/>
                    </a:cubicBezTo>
                    <a:cubicBezTo>
                      <a:pt x="17" y="221"/>
                      <a:pt x="17" y="221"/>
                      <a:pt x="17" y="221"/>
                    </a:cubicBezTo>
                    <a:moveTo>
                      <a:pt x="14" y="219"/>
                    </a:moveTo>
                    <a:cubicBezTo>
                      <a:pt x="13" y="221"/>
                      <a:pt x="12" y="223"/>
                      <a:pt x="11" y="225"/>
                    </a:cubicBezTo>
                    <a:cubicBezTo>
                      <a:pt x="11" y="225"/>
                      <a:pt x="11" y="225"/>
                      <a:pt x="11" y="225"/>
                    </a:cubicBezTo>
                    <a:cubicBezTo>
                      <a:pt x="12" y="223"/>
                      <a:pt x="13" y="221"/>
                      <a:pt x="14" y="219"/>
                    </a:cubicBezTo>
                    <a:cubicBezTo>
                      <a:pt x="14" y="219"/>
                      <a:pt x="14" y="219"/>
                      <a:pt x="14" y="219"/>
                    </a:cubicBezTo>
                    <a:moveTo>
                      <a:pt x="19" y="218"/>
                    </a:moveTo>
                    <a:cubicBezTo>
                      <a:pt x="19" y="219"/>
                      <a:pt x="18" y="219"/>
                      <a:pt x="18" y="220"/>
                    </a:cubicBezTo>
                    <a:cubicBezTo>
                      <a:pt x="20" y="221"/>
                      <a:pt x="20" y="221"/>
                      <a:pt x="20" y="221"/>
                    </a:cubicBezTo>
                    <a:cubicBezTo>
                      <a:pt x="21" y="221"/>
                      <a:pt x="21" y="220"/>
                      <a:pt x="22" y="219"/>
                    </a:cubicBezTo>
                    <a:cubicBezTo>
                      <a:pt x="21" y="219"/>
                      <a:pt x="20" y="218"/>
                      <a:pt x="19" y="218"/>
                    </a:cubicBezTo>
                    <a:moveTo>
                      <a:pt x="11" y="218"/>
                    </a:moveTo>
                    <a:cubicBezTo>
                      <a:pt x="10" y="220"/>
                      <a:pt x="9" y="222"/>
                      <a:pt x="8" y="224"/>
                    </a:cubicBezTo>
                    <a:cubicBezTo>
                      <a:pt x="11" y="225"/>
                      <a:pt x="11" y="225"/>
                      <a:pt x="11" y="225"/>
                    </a:cubicBezTo>
                    <a:cubicBezTo>
                      <a:pt x="12" y="223"/>
                      <a:pt x="13" y="221"/>
                      <a:pt x="14" y="219"/>
                    </a:cubicBezTo>
                    <a:cubicBezTo>
                      <a:pt x="12" y="218"/>
                      <a:pt x="12" y="218"/>
                      <a:pt x="12" y="218"/>
                    </a:cubicBezTo>
                    <a:cubicBezTo>
                      <a:pt x="11" y="218"/>
                      <a:pt x="11" y="218"/>
                      <a:pt x="11" y="218"/>
                    </a:cubicBezTo>
                    <a:moveTo>
                      <a:pt x="15" y="216"/>
                    </a:moveTo>
                    <a:cubicBezTo>
                      <a:pt x="15" y="217"/>
                      <a:pt x="15" y="217"/>
                      <a:pt x="14" y="218"/>
                    </a:cubicBezTo>
                    <a:cubicBezTo>
                      <a:pt x="15" y="218"/>
                      <a:pt x="15" y="218"/>
                      <a:pt x="15" y="218"/>
                    </a:cubicBezTo>
                    <a:cubicBezTo>
                      <a:pt x="15" y="217"/>
                      <a:pt x="15" y="217"/>
                      <a:pt x="16" y="216"/>
                    </a:cubicBezTo>
                    <a:cubicBezTo>
                      <a:pt x="16" y="216"/>
                      <a:pt x="16" y="216"/>
                      <a:pt x="16" y="216"/>
                    </a:cubicBezTo>
                    <a:cubicBezTo>
                      <a:pt x="16" y="216"/>
                      <a:pt x="16" y="216"/>
                      <a:pt x="15" y="216"/>
                    </a:cubicBezTo>
                    <a:moveTo>
                      <a:pt x="13" y="215"/>
                    </a:moveTo>
                    <a:cubicBezTo>
                      <a:pt x="13" y="215"/>
                      <a:pt x="12" y="216"/>
                      <a:pt x="12" y="216"/>
                    </a:cubicBezTo>
                    <a:cubicBezTo>
                      <a:pt x="14" y="218"/>
                      <a:pt x="14" y="218"/>
                      <a:pt x="14" y="218"/>
                    </a:cubicBezTo>
                    <a:cubicBezTo>
                      <a:pt x="15" y="217"/>
                      <a:pt x="15" y="217"/>
                      <a:pt x="15" y="216"/>
                    </a:cubicBezTo>
                    <a:cubicBezTo>
                      <a:pt x="15" y="216"/>
                      <a:pt x="14" y="215"/>
                      <a:pt x="13" y="215"/>
                    </a:cubicBezTo>
                    <a:moveTo>
                      <a:pt x="21" y="215"/>
                    </a:moveTo>
                    <a:cubicBezTo>
                      <a:pt x="21" y="215"/>
                      <a:pt x="21" y="215"/>
                      <a:pt x="21" y="215"/>
                    </a:cubicBezTo>
                    <a:cubicBezTo>
                      <a:pt x="22" y="215"/>
                      <a:pt x="23" y="216"/>
                      <a:pt x="23" y="216"/>
                    </a:cubicBezTo>
                    <a:cubicBezTo>
                      <a:pt x="24" y="216"/>
                      <a:pt x="24" y="216"/>
                      <a:pt x="24" y="216"/>
                    </a:cubicBezTo>
                    <a:cubicBezTo>
                      <a:pt x="23" y="215"/>
                      <a:pt x="22" y="215"/>
                      <a:pt x="21" y="215"/>
                    </a:cubicBezTo>
                    <a:moveTo>
                      <a:pt x="22" y="214"/>
                    </a:moveTo>
                    <a:cubicBezTo>
                      <a:pt x="22" y="214"/>
                      <a:pt x="22" y="214"/>
                      <a:pt x="22" y="214"/>
                    </a:cubicBezTo>
                    <a:cubicBezTo>
                      <a:pt x="23" y="214"/>
                      <a:pt x="23" y="215"/>
                      <a:pt x="24" y="215"/>
                    </a:cubicBezTo>
                    <a:cubicBezTo>
                      <a:pt x="24" y="215"/>
                      <a:pt x="24" y="215"/>
                      <a:pt x="24" y="215"/>
                    </a:cubicBezTo>
                    <a:cubicBezTo>
                      <a:pt x="22" y="214"/>
                      <a:pt x="22" y="214"/>
                      <a:pt x="22" y="214"/>
                    </a:cubicBezTo>
                    <a:moveTo>
                      <a:pt x="17" y="212"/>
                    </a:move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2"/>
                    </a:cubicBezTo>
                    <a:moveTo>
                      <a:pt x="15" y="211"/>
                    </a:moveTo>
                    <a:cubicBezTo>
                      <a:pt x="15" y="211"/>
                      <a:pt x="15" y="211"/>
                      <a:pt x="15" y="212"/>
                    </a:cubicBezTo>
                    <a:cubicBezTo>
                      <a:pt x="15" y="212"/>
                      <a:pt x="16" y="212"/>
                      <a:pt x="17" y="213"/>
                    </a:cubicBezTo>
                    <a:cubicBezTo>
                      <a:pt x="17" y="213"/>
                      <a:pt x="17" y="213"/>
                      <a:pt x="17" y="212"/>
                    </a:cubicBezTo>
                    <a:cubicBezTo>
                      <a:pt x="16" y="212"/>
                      <a:pt x="16" y="212"/>
                      <a:pt x="15" y="211"/>
                    </a:cubicBezTo>
                    <a:moveTo>
                      <a:pt x="18" y="211"/>
                    </a:moveTo>
                    <a:cubicBezTo>
                      <a:pt x="18" y="211"/>
                      <a:pt x="18" y="212"/>
                      <a:pt x="18" y="212"/>
                    </a:cubicBezTo>
                    <a:cubicBezTo>
                      <a:pt x="18" y="212"/>
                      <a:pt x="18" y="212"/>
                      <a:pt x="18" y="212"/>
                    </a:cubicBezTo>
                    <a:cubicBezTo>
                      <a:pt x="18" y="212"/>
                      <a:pt x="18" y="211"/>
                      <a:pt x="18" y="211"/>
                    </a:cubicBezTo>
                    <a:cubicBezTo>
                      <a:pt x="18" y="211"/>
                      <a:pt x="18" y="211"/>
                      <a:pt x="18" y="211"/>
                    </a:cubicBezTo>
                    <a:moveTo>
                      <a:pt x="24" y="210"/>
                    </a:moveTo>
                    <a:cubicBezTo>
                      <a:pt x="24" y="210"/>
                      <a:pt x="24" y="211"/>
                      <a:pt x="24" y="211"/>
                    </a:cubicBezTo>
                    <a:cubicBezTo>
                      <a:pt x="26" y="212"/>
                      <a:pt x="26" y="212"/>
                      <a:pt x="26" y="212"/>
                    </a:cubicBezTo>
                    <a:cubicBezTo>
                      <a:pt x="26" y="212"/>
                      <a:pt x="26" y="212"/>
                      <a:pt x="26" y="212"/>
                    </a:cubicBezTo>
                    <a:cubicBezTo>
                      <a:pt x="24" y="210"/>
                      <a:pt x="24" y="210"/>
                      <a:pt x="24" y="210"/>
                    </a:cubicBezTo>
                    <a:moveTo>
                      <a:pt x="16" y="210"/>
                    </a:moveTo>
                    <a:cubicBezTo>
                      <a:pt x="16" y="210"/>
                      <a:pt x="15" y="210"/>
                      <a:pt x="15" y="211"/>
                    </a:cubicBezTo>
                    <a:cubicBezTo>
                      <a:pt x="16" y="211"/>
                      <a:pt x="17" y="211"/>
                      <a:pt x="18" y="212"/>
                    </a:cubicBezTo>
                    <a:cubicBezTo>
                      <a:pt x="18" y="212"/>
                      <a:pt x="18" y="211"/>
                      <a:pt x="18" y="211"/>
                    </a:cubicBezTo>
                    <a:cubicBezTo>
                      <a:pt x="16" y="210"/>
                      <a:pt x="16" y="210"/>
                      <a:pt x="16" y="210"/>
                    </a:cubicBezTo>
                    <a:moveTo>
                      <a:pt x="25" y="209"/>
                    </a:moveTo>
                    <a:cubicBezTo>
                      <a:pt x="25" y="209"/>
                      <a:pt x="25" y="210"/>
                      <a:pt x="25" y="210"/>
                    </a:cubicBezTo>
                    <a:cubicBezTo>
                      <a:pt x="25" y="210"/>
                      <a:pt x="26" y="211"/>
                      <a:pt x="27" y="211"/>
                    </a:cubicBezTo>
                    <a:cubicBezTo>
                      <a:pt x="27" y="211"/>
                      <a:pt x="27" y="210"/>
                      <a:pt x="27" y="210"/>
                    </a:cubicBezTo>
                    <a:cubicBezTo>
                      <a:pt x="27" y="210"/>
                      <a:pt x="26" y="209"/>
                      <a:pt x="25" y="209"/>
                    </a:cubicBezTo>
                    <a:moveTo>
                      <a:pt x="20" y="208"/>
                    </a:move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moveTo>
                      <a:pt x="18" y="207"/>
                    </a:move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19" y="208"/>
                      <a:pt x="19" y="208"/>
                      <a:pt x="19" y="208"/>
                    </a:cubicBezTo>
                    <a:cubicBezTo>
                      <a:pt x="18" y="207"/>
                      <a:pt x="18" y="207"/>
                      <a:pt x="18" y="207"/>
                    </a:cubicBezTo>
                    <a:moveTo>
                      <a:pt x="21" y="207"/>
                    </a:moveTo>
                    <a:cubicBezTo>
                      <a:pt x="20" y="207"/>
                      <a:pt x="20" y="207"/>
                      <a:pt x="20" y="207"/>
                    </a:cubicBezTo>
                    <a:cubicBezTo>
                      <a:pt x="20" y="207"/>
                      <a:pt x="20" y="207"/>
                      <a:pt x="20" y="207"/>
                    </a:cubicBezTo>
                    <a:cubicBezTo>
                      <a:pt x="20" y="207"/>
                      <a:pt x="20" y="207"/>
                      <a:pt x="21" y="207"/>
                    </a:cubicBezTo>
                    <a:cubicBezTo>
                      <a:pt x="21" y="207"/>
                      <a:pt x="21" y="207"/>
                      <a:pt x="21" y="207"/>
                    </a:cubicBezTo>
                    <a:moveTo>
                      <a:pt x="18" y="205"/>
                    </a:moveTo>
                    <a:cubicBezTo>
                      <a:pt x="18" y="206"/>
                      <a:pt x="18" y="206"/>
                      <a:pt x="18" y="206"/>
                    </a:cubicBezTo>
                    <a:cubicBezTo>
                      <a:pt x="19" y="207"/>
                      <a:pt x="19" y="207"/>
                      <a:pt x="20" y="207"/>
                    </a:cubicBezTo>
                    <a:cubicBezTo>
                      <a:pt x="20" y="207"/>
                      <a:pt x="20" y="207"/>
                      <a:pt x="21" y="207"/>
                    </a:cubicBezTo>
                    <a:cubicBezTo>
                      <a:pt x="20" y="206"/>
                      <a:pt x="19" y="206"/>
                      <a:pt x="18" y="205"/>
                    </a:cubicBezTo>
                    <a:moveTo>
                      <a:pt x="28" y="205"/>
                    </a:moveTo>
                    <a:cubicBezTo>
                      <a:pt x="28" y="205"/>
                      <a:pt x="28" y="205"/>
                      <a:pt x="28" y="205"/>
                    </a:cubicBezTo>
                    <a:cubicBezTo>
                      <a:pt x="29" y="206"/>
                      <a:pt x="30" y="206"/>
                      <a:pt x="30" y="206"/>
                    </a:cubicBezTo>
                    <a:cubicBezTo>
                      <a:pt x="30" y="206"/>
                      <a:pt x="29" y="206"/>
                      <a:pt x="28" y="205"/>
                    </a:cubicBezTo>
                    <a:moveTo>
                      <a:pt x="20" y="203"/>
                    </a:moveTo>
                    <a:cubicBezTo>
                      <a:pt x="19" y="203"/>
                      <a:pt x="19" y="203"/>
                      <a:pt x="19" y="203"/>
                    </a:cubicBezTo>
                    <a:cubicBezTo>
                      <a:pt x="20" y="204"/>
                      <a:pt x="21" y="204"/>
                      <a:pt x="22" y="204"/>
                    </a:cubicBezTo>
                    <a:cubicBezTo>
                      <a:pt x="22" y="204"/>
                      <a:pt x="22" y="204"/>
                      <a:pt x="22" y="204"/>
                    </a:cubicBezTo>
                    <a:cubicBezTo>
                      <a:pt x="21" y="204"/>
                      <a:pt x="20" y="203"/>
                      <a:pt x="20" y="203"/>
                    </a:cubicBezTo>
                    <a:moveTo>
                      <a:pt x="21" y="200"/>
                    </a:moveTo>
                    <a:cubicBezTo>
                      <a:pt x="21" y="200"/>
                      <a:pt x="21" y="201"/>
                      <a:pt x="21" y="201"/>
                    </a:cubicBezTo>
                    <a:cubicBezTo>
                      <a:pt x="22" y="201"/>
                      <a:pt x="22" y="202"/>
                      <a:pt x="23" y="202"/>
                    </a:cubicBezTo>
                    <a:cubicBezTo>
                      <a:pt x="23" y="202"/>
                      <a:pt x="23" y="202"/>
                      <a:pt x="23" y="202"/>
                    </a:cubicBezTo>
                    <a:cubicBezTo>
                      <a:pt x="23" y="201"/>
                      <a:pt x="22" y="201"/>
                      <a:pt x="21" y="200"/>
                    </a:cubicBezTo>
                    <a:cubicBezTo>
                      <a:pt x="21" y="200"/>
                      <a:pt x="21" y="200"/>
                      <a:pt x="21" y="200"/>
                    </a:cubicBezTo>
                    <a:moveTo>
                      <a:pt x="33" y="197"/>
                    </a:moveTo>
                    <a:cubicBezTo>
                      <a:pt x="31" y="200"/>
                      <a:pt x="30" y="202"/>
                      <a:pt x="28" y="204"/>
                    </a:cubicBezTo>
                    <a:cubicBezTo>
                      <a:pt x="29" y="204"/>
                      <a:pt x="30" y="205"/>
                      <a:pt x="30" y="205"/>
                    </a:cubicBezTo>
                    <a:cubicBezTo>
                      <a:pt x="32" y="203"/>
                      <a:pt x="33" y="201"/>
                      <a:pt x="35" y="199"/>
                    </a:cubicBezTo>
                    <a:cubicBezTo>
                      <a:pt x="33" y="197"/>
                      <a:pt x="33" y="197"/>
                      <a:pt x="33" y="197"/>
                    </a:cubicBezTo>
                    <a:moveTo>
                      <a:pt x="25" y="193"/>
                    </a:moveTo>
                    <a:cubicBezTo>
                      <a:pt x="24" y="195"/>
                      <a:pt x="23" y="197"/>
                      <a:pt x="21" y="200"/>
                    </a:cubicBezTo>
                    <a:cubicBezTo>
                      <a:pt x="22" y="200"/>
                      <a:pt x="23" y="200"/>
                      <a:pt x="24" y="201"/>
                    </a:cubicBezTo>
                    <a:cubicBezTo>
                      <a:pt x="25" y="199"/>
                      <a:pt x="26" y="197"/>
                      <a:pt x="27" y="194"/>
                    </a:cubicBezTo>
                    <a:cubicBezTo>
                      <a:pt x="25" y="193"/>
                      <a:pt x="25" y="193"/>
                      <a:pt x="25" y="193"/>
                    </a:cubicBezTo>
                    <a:moveTo>
                      <a:pt x="38" y="190"/>
                    </a:moveTo>
                    <a:cubicBezTo>
                      <a:pt x="37" y="191"/>
                      <a:pt x="35" y="193"/>
                      <a:pt x="34" y="195"/>
                    </a:cubicBezTo>
                    <a:cubicBezTo>
                      <a:pt x="34" y="195"/>
                      <a:pt x="34" y="195"/>
                      <a:pt x="35" y="195"/>
                    </a:cubicBezTo>
                    <a:cubicBezTo>
                      <a:pt x="35" y="196"/>
                      <a:pt x="36" y="196"/>
                      <a:pt x="36" y="196"/>
                    </a:cubicBezTo>
                    <a:cubicBezTo>
                      <a:pt x="37" y="194"/>
                      <a:pt x="38" y="193"/>
                      <a:pt x="40" y="191"/>
                    </a:cubicBezTo>
                    <a:cubicBezTo>
                      <a:pt x="39" y="190"/>
                      <a:pt x="38" y="190"/>
                      <a:pt x="38" y="190"/>
                    </a:cubicBezTo>
                    <a:moveTo>
                      <a:pt x="30" y="185"/>
                    </a:moveTo>
                    <a:cubicBezTo>
                      <a:pt x="29" y="187"/>
                      <a:pt x="28" y="189"/>
                      <a:pt x="27" y="190"/>
                    </a:cubicBezTo>
                    <a:cubicBezTo>
                      <a:pt x="27" y="191"/>
                      <a:pt x="28" y="191"/>
                      <a:pt x="29" y="192"/>
                    </a:cubicBezTo>
                    <a:cubicBezTo>
                      <a:pt x="30" y="190"/>
                      <a:pt x="31" y="188"/>
                      <a:pt x="32" y="186"/>
                    </a:cubicBezTo>
                    <a:cubicBezTo>
                      <a:pt x="31" y="186"/>
                      <a:pt x="31" y="185"/>
                      <a:pt x="30" y="185"/>
                    </a:cubicBezTo>
                    <a:moveTo>
                      <a:pt x="46" y="177"/>
                    </a:moveTo>
                    <a:cubicBezTo>
                      <a:pt x="44" y="180"/>
                      <a:pt x="42" y="183"/>
                      <a:pt x="40" y="186"/>
                    </a:cubicBezTo>
                    <a:cubicBezTo>
                      <a:pt x="41" y="186"/>
                      <a:pt x="41" y="187"/>
                      <a:pt x="42" y="187"/>
                    </a:cubicBezTo>
                    <a:cubicBezTo>
                      <a:pt x="44" y="184"/>
                      <a:pt x="46" y="181"/>
                      <a:pt x="48" y="178"/>
                    </a:cubicBezTo>
                    <a:cubicBezTo>
                      <a:pt x="46" y="177"/>
                      <a:pt x="46" y="177"/>
                      <a:pt x="46" y="177"/>
                    </a:cubicBezTo>
                    <a:moveTo>
                      <a:pt x="37" y="172"/>
                    </a:moveTo>
                    <a:cubicBezTo>
                      <a:pt x="36" y="175"/>
                      <a:pt x="34" y="178"/>
                      <a:pt x="32" y="181"/>
                    </a:cubicBezTo>
                    <a:cubicBezTo>
                      <a:pt x="33" y="182"/>
                      <a:pt x="33" y="182"/>
                      <a:pt x="34" y="183"/>
                    </a:cubicBezTo>
                    <a:cubicBezTo>
                      <a:pt x="36" y="179"/>
                      <a:pt x="38" y="176"/>
                      <a:pt x="40" y="173"/>
                    </a:cubicBezTo>
                    <a:cubicBezTo>
                      <a:pt x="37" y="172"/>
                      <a:pt x="37" y="172"/>
                      <a:pt x="37" y="172"/>
                    </a:cubicBezTo>
                    <a:moveTo>
                      <a:pt x="52" y="166"/>
                    </a:moveTo>
                    <a:cubicBezTo>
                      <a:pt x="51" y="169"/>
                      <a:pt x="49" y="172"/>
                      <a:pt x="47" y="174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51" y="173"/>
                      <a:pt x="53" y="170"/>
                      <a:pt x="54" y="167"/>
                    </a:cubicBezTo>
                    <a:cubicBezTo>
                      <a:pt x="54" y="167"/>
                      <a:pt x="53" y="167"/>
                      <a:pt x="52" y="166"/>
                    </a:cubicBezTo>
                    <a:moveTo>
                      <a:pt x="55" y="163"/>
                    </a:moveTo>
                    <a:cubicBezTo>
                      <a:pt x="54" y="163"/>
                      <a:pt x="54" y="163"/>
                      <a:pt x="54" y="164"/>
                    </a:cubicBezTo>
                    <a:cubicBezTo>
                      <a:pt x="55" y="164"/>
                      <a:pt x="55" y="164"/>
                      <a:pt x="56" y="165"/>
                    </a:cubicBezTo>
                    <a:cubicBezTo>
                      <a:pt x="56" y="164"/>
                      <a:pt x="56" y="164"/>
                      <a:pt x="56" y="164"/>
                    </a:cubicBezTo>
                    <a:cubicBezTo>
                      <a:pt x="56" y="164"/>
                      <a:pt x="55" y="163"/>
                      <a:pt x="55" y="163"/>
                    </a:cubicBezTo>
                    <a:moveTo>
                      <a:pt x="55" y="162"/>
                    </a:moveTo>
                    <a:cubicBezTo>
                      <a:pt x="55" y="162"/>
                      <a:pt x="55" y="162"/>
                      <a:pt x="55" y="163"/>
                    </a:cubicBezTo>
                    <a:cubicBezTo>
                      <a:pt x="55" y="163"/>
                      <a:pt x="56" y="163"/>
                      <a:pt x="57" y="164"/>
                    </a:cubicBezTo>
                    <a:cubicBezTo>
                      <a:pt x="57" y="163"/>
                      <a:pt x="57" y="163"/>
                      <a:pt x="57" y="163"/>
                    </a:cubicBezTo>
                    <a:cubicBezTo>
                      <a:pt x="57" y="162"/>
                      <a:pt x="56" y="162"/>
                      <a:pt x="55" y="162"/>
                    </a:cubicBezTo>
                    <a:moveTo>
                      <a:pt x="44" y="161"/>
                    </a:moveTo>
                    <a:cubicBezTo>
                      <a:pt x="42" y="164"/>
                      <a:pt x="41" y="166"/>
                      <a:pt x="39" y="169"/>
                    </a:cubicBezTo>
                    <a:cubicBezTo>
                      <a:pt x="41" y="170"/>
                      <a:pt x="41" y="170"/>
                      <a:pt x="41" y="170"/>
                    </a:cubicBezTo>
                    <a:cubicBezTo>
                      <a:pt x="43" y="168"/>
                      <a:pt x="44" y="165"/>
                      <a:pt x="46" y="162"/>
                    </a:cubicBezTo>
                    <a:cubicBezTo>
                      <a:pt x="45" y="162"/>
                      <a:pt x="44" y="161"/>
                      <a:pt x="44" y="161"/>
                    </a:cubicBezTo>
                    <a:moveTo>
                      <a:pt x="56" y="161"/>
                    </a:moveTo>
                    <a:cubicBezTo>
                      <a:pt x="56" y="161"/>
                      <a:pt x="56" y="161"/>
                      <a:pt x="55" y="162"/>
                    </a:cubicBezTo>
                    <a:cubicBezTo>
                      <a:pt x="56" y="162"/>
                      <a:pt x="57" y="162"/>
                      <a:pt x="57" y="163"/>
                    </a:cubicBezTo>
                    <a:cubicBezTo>
                      <a:pt x="57" y="162"/>
                      <a:pt x="57" y="162"/>
                      <a:pt x="58" y="162"/>
                    </a:cubicBezTo>
                    <a:cubicBezTo>
                      <a:pt x="57" y="162"/>
                      <a:pt x="56" y="161"/>
                      <a:pt x="56" y="161"/>
                    </a:cubicBezTo>
                    <a:moveTo>
                      <a:pt x="46" y="158"/>
                    </a:moveTo>
                    <a:cubicBezTo>
                      <a:pt x="46" y="158"/>
                      <a:pt x="45" y="158"/>
                      <a:pt x="45" y="159"/>
                    </a:cubicBezTo>
                    <a:cubicBezTo>
                      <a:pt x="46" y="159"/>
                      <a:pt x="47" y="160"/>
                      <a:pt x="47" y="160"/>
                    </a:cubicBezTo>
                    <a:cubicBezTo>
                      <a:pt x="47" y="160"/>
                      <a:pt x="47" y="160"/>
                      <a:pt x="47" y="160"/>
                    </a:cubicBezTo>
                    <a:cubicBezTo>
                      <a:pt x="47" y="160"/>
                      <a:pt x="48" y="159"/>
                      <a:pt x="48" y="159"/>
                    </a:cubicBezTo>
                    <a:cubicBezTo>
                      <a:pt x="47" y="159"/>
                      <a:pt x="46" y="158"/>
                      <a:pt x="46" y="158"/>
                    </a:cubicBezTo>
                    <a:moveTo>
                      <a:pt x="58" y="158"/>
                    </a:moveTo>
                    <a:cubicBezTo>
                      <a:pt x="57" y="159"/>
                      <a:pt x="57" y="159"/>
                      <a:pt x="56" y="160"/>
                    </a:cubicBezTo>
                    <a:cubicBezTo>
                      <a:pt x="57" y="161"/>
                      <a:pt x="57" y="161"/>
                      <a:pt x="58" y="161"/>
                    </a:cubicBezTo>
                    <a:cubicBezTo>
                      <a:pt x="59" y="160"/>
                      <a:pt x="59" y="160"/>
                      <a:pt x="60" y="159"/>
                    </a:cubicBezTo>
                    <a:cubicBezTo>
                      <a:pt x="59" y="158"/>
                      <a:pt x="58" y="158"/>
                      <a:pt x="58" y="158"/>
                    </a:cubicBezTo>
                    <a:moveTo>
                      <a:pt x="58" y="157"/>
                    </a:moveTo>
                    <a:cubicBezTo>
                      <a:pt x="58" y="157"/>
                      <a:pt x="58" y="157"/>
                      <a:pt x="58" y="158"/>
                    </a:cubicBezTo>
                    <a:cubicBezTo>
                      <a:pt x="60" y="159"/>
                      <a:pt x="60" y="159"/>
                      <a:pt x="60" y="159"/>
                    </a:cubicBezTo>
                    <a:cubicBezTo>
                      <a:pt x="60" y="158"/>
                      <a:pt x="60" y="158"/>
                      <a:pt x="60" y="158"/>
                    </a:cubicBezTo>
                    <a:cubicBezTo>
                      <a:pt x="59" y="158"/>
                      <a:pt x="59" y="157"/>
                      <a:pt x="58" y="157"/>
                    </a:cubicBezTo>
                    <a:moveTo>
                      <a:pt x="58" y="157"/>
                    </a:moveTo>
                    <a:cubicBezTo>
                      <a:pt x="58" y="157"/>
                      <a:pt x="58" y="157"/>
                      <a:pt x="58" y="157"/>
                    </a:cubicBezTo>
                    <a:cubicBezTo>
                      <a:pt x="59" y="157"/>
                      <a:pt x="59" y="158"/>
                      <a:pt x="60" y="158"/>
                    </a:cubicBezTo>
                    <a:cubicBezTo>
                      <a:pt x="60" y="158"/>
                      <a:pt x="60" y="158"/>
                      <a:pt x="60" y="158"/>
                    </a:cubicBezTo>
                    <a:cubicBezTo>
                      <a:pt x="58" y="157"/>
                      <a:pt x="58" y="157"/>
                      <a:pt x="58" y="157"/>
                    </a:cubicBezTo>
                    <a:moveTo>
                      <a:pt x="47" y="156"/>
                    </a:moveTo>
                    <a:cubicBezTo>
                      <a:pt x="47" y="156"/>
                      <a:pt x="46" y="157"/>
                      <a:pt x="46" y="158"/>
                    </a:cubicBezTo>
                    <a:cubicBezTo>
                      <a:pt x="47" y="158"/>
                      <a:pt x="47" y="158"/>
                      <a:pt x="48" y="159"/>
                    </a:cubicBezTo>
                    <a:cubicBezTo>
                      <a:pt x="48" y="158"/>
                      <a:pt x="49" y="157"/>
                      <a:pt x="49" y="157"/>
                    </a:cubicBezTo>
                    <a:cubicBezTo>
                      <a:pt x="48" y="156"/>
                      <a:pt x="48" y="156"/>
                      <a:pt x="47" y="156"/>
                    </a:cubicBezTo>
                    <a:moveTo>
                      <a:pt x="60" y="154"/>
                    </a:moveTo>
                    <a:cubicBezTo>
                      <a:pt x="60" y="154"/>
                      <a:pt x="60" y="154"/>
                      <a:pt x="60" y="154"/>
                    </a:cubicBezTo>
                    <a:cubicBezTo>
                      <a:pt x="62" y="155"/>
                      <a:pt x="62" y="155"/>
                      <a:pt x="62" y="155"/>
                    </a:cubicBezTo>
                    <a:cubicBezTo>
                      <a:pt x="62" y="155"/>
                      <a:pt x="62" y="155"/>
                      <a:pt x="62" y="155"/>
                    </a:cubicBezTo>
                    <a:cubicBezTo>
                      <a:pt x="61" y="154"/>
                      <a:pt x="61" y="154"/>
                      <a:pt x="60" y="154"/>
                    </a:cubicBezTo>
                    <a:moveTo>
                      <a:pt x="61" y="153"/>
                    </a:moveTo>
                    <a:cubicBezTo>
                      <a:pt x="61" y="153"/>
                      <a:pt x="61" y="153"/>
                      <a:pt x="61" y="153"/>
                    </a:cubicBezTo>
                    <a:cubicBezTo>
                      <a:pt x="61" y="154"/>
                      <a:pt x="62" y="154"/>
                      <a:pt x="62" y="154"/>
                    </a:cubicBezTo>
                    <a:cubicBezTo>
                      <a:pt x="62" y="154"/>
                      <a:pt x="63" y="154"/>
                      <a:pt x="63" y="154"/>
                    </a:cubicBezTo>
                    <a:cubicBezTo>
                      <a:pt x="62" y="153"/>
                      <a:pt x="62" y="153"/>
                      <a:pt x="61" y="153"/>
                    </a:cubicBezTo>
                    <a:moveTo>
                      <a:pt x="49" y="152"/>
                    </a:moveTo>
                    <a:cubicBezTo>
                      <a:pt x="48" y="153"/>
                      <a:pt x="48" y="154"/>
                      <a:pt x="47" y="155"/>
                    </a:cubicBezTo>
                    <a:cubicBezTo>
                      <a:pt x="48" y="155"/>
                      <a:pt x="49" y="156"/>
                      <a:pt x="49" y="156"/>
                    </a:cubicBezTo>
                    <a:cubicBezTo>
                      <a:pt x="50" y="155"/>
                      <a:pt x="50" y="154"/>
                      <a:pt x="51" y="154"/>
                    </a:cubicBezTo>
                    <a:cubicBezTo>
                      <a:pt x="50" y="153"/>
                      <a:pt x="50" y="153"/>
                      <a:pt x="49" y="152"/>
                    </a:cubicBezTo>
                    <a:moveTo>
                      <a:pt x="49" y="152"/>
                    </a:moveTo>
                    <a:cubicBezTo>
                      <a:pt x="49" y="152"/>
                      <a:pt x="49" y="152"/>
                      <a:pt x="49" y="152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51" y="153"/>
                      <a:pt x="50" y="152"/>
                      <a:pt x="49" y="152"/>
                    </a:cubicBezTo>
                    <a:moveTo>
                      <a:pt x="49" y="152"/>
                    </a:moveTo>
                    <a:cubicBezTo>
                      <a:pt x="49" y="152"/>
                      <a:pt x="49" y="152"/>
                      <a:pt x="49" y="152"/>
                    </a:cubicBezTo>
                    <a:cubicBezTo>
                      <a:pt x="50" y="152"/>
                      <a:pt x="51" y="153"/>
                      <a:pt x="51" y="153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49" y="152"/>
                      <a:pt x="49" y="152"/>
                      <a:pt x="49" y="152"/>
                    </a:cubicBezTo>
                    <a:moveTo>
                      <a:pt x="62" y="151"/>
                    </a:moveTo>
                    <a:cubicBezTo>
                      <a:pt x="62" y="151"/>
                      <a:pt x="62" y="151"/>
                      <a:pt x="62" y="152"/>
                    </a:cubicBezTo>
                    <a:cubicBezTo>
                      <a:pt x="62" y="152"/>
                      <a:pt x="63" y="152"/>
                      <a:pt x="63" y="153"/>
                    </a:cubicBezTo>
                    <a:cubicBezTo>
                      <a:pt x="64" y="152"/>
                      <a:pt x="64" y="152"/>
                      <a:pt x="64" y="152"/>
                    </a:cubicBezTo>
                    <a:cubicBezTo>
                      <a:pt x="63" y="152"/>
                      <a:pt x="63" y="151"/>
                      <a:pt x="62" y="151"/>
                    </a:cubicBezTo>
                    <a:moveTo>
                      <a:pt x="63" y="149"/>
                    </a:moveTo>
                    <a:cubicBezTo>
                      <a:pt x="63" y="149"/>
                      <a:pt x="63" y="150"/>
                      <a:pt x="63" y="150"/>
                    </a:cubicBezTo>
                    <a:cubicBezTo>
                      <a:pt x="63" y="150"/>
                      <a:pt x="64" y="151"/>
                      <a:pt x="64" y="151"/>
                    </a:cubicBezTo>
                    <a:cubicBezTo>
                      <a:pt x="65" y="151"/>
                      <a:pt x="65" y="150"/>
                      <a:pt x="65" y="150"/>
                    </a:cubicBezTo>
                    <a:cubicBezTo>
                      <a:pt x="64" y="150"/>
                      <a:pt x="64" y="150"/>
                      <a:pt x="63" y="149"/>
                    </a:cubicBezTo>
                    <a:moveTo>
                      <a:pt x="51" y="149"/>
                    </a:moveTo>
                    <a:cubicBezTo>
                      <a:pt x="51" y="149"/>
                      <a:pt x="51" y="149"/>
                      <a:pt x="51" y="149"/>
                    </a:cubicBezTo>
                    <a:cubicBezTo>
                      <a:pt x="53" y="150"/>
                      <a:pt x="53" y="150"/>
                      <a:pt x="53" y="150"/>
                    </a:cubicBezTo>
                    <a:cubicBezTo>
                      <a:pt x="53" y="150"/>
                      <a:pt x="53" y="150"/>
                      <a:pt x="53" y="150"/>
                    </a:cubicBezTo>
                    <a:cubicBezTo>
                      <a:pt x="53" y="149"/>
                      <a:pt x="52" y="149"/>
                      <a:pt x="51" y="149"/>
                    </a:cubicBezTo>
                    <a:moveTo>
                      <a:pt x="52" y="147"/>
                    </a:moveTo>
                    <a:cubicBezTo>
                      <a:pt x="52" y="147"/>
                      <a:pt x="52" y="148"/>
                      <a:pt x="51" y="148"/>
                    </a:cubicBezTo>
                    <a:cubicBezTo>
                      <a:pt x="52" y="149"/>
                      <a:pt x="53" y="149"/>
                      <a:pt x="53" y="149"/>
                    </a:cubicBezTo>
                    <a:cubicBezTo>
                      <a:pt x="54" y="149"/>
                      <a:pt x="54" y="149"/>
                      <a:pt x="54" y="148"/>
                    </a:cubicBezTo>
                    <a:cubicBezTo>
                      <a:pt x="54" y="148"/>
                      <a:pt x="53" y="148"/>
                      <a:pt x="53" y="147"/>
                    </a:cubicBezTo>
                    <a:cubicBezTo>
                      <a:pt x="53" y="147"/>
                      <a:pt x="52" y="147"/>
                      <a:pt x="52" y="147"/>
                    </a:cubicBezTo>
                    <a:moveTo>
                      <a:pt x="53" y="145"/>
                    </a:moveTo>
                    <a:cubicBezTo>
                      <a:pt x="53" y="145"/>
                      <a:pt x="53" y="146"/>
                      <a:pt x="53" y="146"/>
                    </a:cubicBezTo>
                    <a:cubicBezTo>
                      <a:pt x="53" y="146"/>
                      <a:pt x="54" y="147"/>
                      <a:pt x="55" y="147"/>
                    </a:cubicBezTo>
                    <a:cubicBezTo>
                      <a:pt x="55" y="147"/>
                      <a:pt x="55" y="147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3" y="145"/>
                      <a:pt x="53" y="145"/>
                      <a:pt x="53" y="145"/>
                    </a:cubicBezTo>
                    <a:moveTo>
                      <a:pt x="53" y="145"/>
                    </a:moveTo>
                    <a:cubicBezTo>
                      <a:pt x="53" y="145"/>
                      <a:pt x="53" y="145"/>
                      <a:pt x="53" y="145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4" y="146"/>
                      <a:pt x="54" y="145"/>
                      <a:pt x="53" y="145"/>
                    </a:cubicBezTo>
                    <a:moveTo>
                      <a:pt x="66" y="144"/>
                    </a:moveTo>
                    <a:cubicBezTo>
                      <a:pt x="66" y="145"/>
                      <a:pt x="65" y="147"/>
                      <a:pt x="64" y="148"/>
                    </a:cubicBezTo>
                    <a:cubicBezTo>
                      <a:pt x="65" y="148"/>
                      <a:pt x="65" y="148"/>
                      <a:pt x="66" y="149"/>
                    </a:cubicBezTo>
                    <a:cubicBezTo>
                      <a:pt x="66" y="148"/>
                      <a:pt x="67" y="146"/>
                      <a:pt x="68" y="145"/>
                    </a:cubicBezTo>
                    <a:cubicBezTo>
                      <a:pt x="67" y="145"/>
                      <a:pt x="67" y="145"/>
                      <a:pt x="66" y="144"/>
                    </a:cubicBezTo>
                    <a:moveTo>
                      <a:pt x="54" y="143"/>
                    </a:moveTo>
                    <a:cubicBezTo>
                      <a:pt x="54" y="144"/>
                      <a:pt x="54" y="144"/>
                      <a:pt x="54" y="144"/>
                    </a:cubicBezTo>
                    <a:cubicBezTo>
                      <a:pt x="54" y="145"/>
                      <a:pt x="55" y="145"/>
                      <a:pt x="56" y="145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4"/>
                      <a:pt x="55" y="144"/>
                      <a:pt x="54" y="143"/>
                    </a:cubicBezTo>
                    <a:moveTo>
                      <a:pt x="57" y="139"/>
                    </a:moveTo>
                    <a:cubicBezTo>
                      <a:pt x="56" y="140"/>
                      <a:pt x="56" y="141"/>
                      <a:pt x="55" y="142"/>
                    </a:cubicBezTo>
                    <a:cubicBezTo>
                      <a:pt x="56" y="142"/>
                      <a:pt x="56" y="143"/>
                      <a:pt x="57" y="143"/>
                    </a:cubicBezTo>
                    <a:cubicBezTo>
                      <a:pt x="58" y="142"/>
                      <a:pt x="58" y="141"/>
                      <a:pt x="59" y="140"/>
                    </a:cubicBezTo>
                    <a:cubicBezTo>
                      <a:pt x="58" y="140"/>
                      <a:pt x="58" y="139"/>
                      <a:pt x="57" y="139"/>
                    </a:cubicBezTo>
                    <a:moveTo>
                      <a:pt x="70" y="139"/>
                    </a:moveTo>
                    <a:cubicBezTo>
                      <a:pt x="70" y="139"/>
                      <a:pt x="69" y="139"/>
                      <a:pt x="69" y="140"/>
                    </a:cubicBezTo>
                    <a:cubicBezTo>
                      <a:pt x="70" y="140"/>
                      <a:pt x="70" y="140"/>
                      <a:pt x="71" y="141"/>
                    </a:cubicBezTo>
                    <a:cubicBezTo>
                      <a:pt x="71" y="140"/>
                      <a:pt x="71" y="140"/>
                      <a:pt x="71" y="140"/>
                    </a:cubicBezTo>
                    <a:cubicBezTo>
                      <a:pt x="71" y="139"/>
                      <a:pt x="70" y="139"/>
                      <a:pt x="70" y="139"/>
                    </a:cubicBezTo>
                    <a:moveTo>
                      <a:pt x="70" y="138"/>
                    </a:moveTo>
                    <a:cubicBezTo>
                      <a:pt x="70" y="138"/>
                      <a:pt x="70" y="138"/>
                      <a:pt x="70" y="139"/>
                    </a:cubicBezTo>
                    <a:cubicBezTo>
                      <a:pt x="70" y="139"/>
                      <a:pt x="71" y="139"/>
                      <a:pt x="72" y="140"/>
                    </a:cubicBezTo>
                    <a:cubicBezTo>
                      <a:pt x="72" y="139"/>
                      <a:pt x="72" y="139"/>
                      <a:pt x="72" y="139"/>
                    </a:cubicBezTo>
                    <a:cubicBezTo>
                      <a:pt x="71" y="139"/>
                      <a:pt x="71" y="138"/>
                      <a:pt x="70" y="138"/>
                    </a:cubicBezTo>
                    <a:moveTo>
                      <a:pt x="60" y="133"/>
                    </a:moveTo>
                    <a:cubicBezTo>
                      <a:pt x="60" y="133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1" y="134"/>
                      <a:pt x="61" y="135"/>
                      <a:pt x="62" y="135"/>
                    </a:cubicBezTo>
                    <a:cubicBezTo>
                      <a:pt x="62" y="135"/>
                      <a:pt x="62" y="135"/>
                      <a:pt x="62" y="134"/>
                    </a:cubicBezTo>
                    <a:cubicBezTo>
                      <a:pt x="62" y="134"/>
                      <a:pt x="61" y="133"/>
                      <a:pt x="60" y="133"/>
                    </a:cubicBezTo>
                    <a:moveTo>
                      <a:pt x="61" y="132"/>
                    </a:moveTo>
                    <a:cubicBezTo>
                      <a:pt x="61" y="133"/>
                      <a:pt x="61" y="133"/>
                      <a:pt x="60" y="133"/>
                    </a:cubicBezTo>
                    <a:cubicBezTo>
                      <a:pt x="61" y="133"/>
                      <a:pt x="62" y="134"/>
                      <a:pt x="63" y="134"/>
                    </a:cubicBezTo>
                    <a:cubicBezTo>
                      <a:pt x="63" y="134"/>
                      <a:pt x="63" y="134"/>
                      <a:pt x="63" y="134"/>
                    </a:cubicBezTo>
                    <a:cubicBezTo>
                      <a:pt x="62" y="133"/>
                      <a:pt x="61" y="133"/>
                      <a:pt x="61" y="132"/>
                    </a:cubicBezTo>
                    <a:moveTo>
                      <a:pt x="74" y="132"/>
                    </a:moveTo>
                    <a:cubicBezTo>
                      <a:pt x="74" y="132"/>
                      <a:pt x="74" y="133"/>
                      <a:pt x="73" y="133"/>
                    </a:cubicBezTo>
                    <a:cubicBezTo>
                      <a:pt x="74" y="133"/>
                      <a:pt x="74" y="134"/>
                      <a:pt x="75" y="134"/>
                    </a:cubicBezTo>
                    <a:cubicBezTo>
                      <a:pt x="75" y="134"/>
                      <a:pt x="75" y="133"/>
                      <a:pt x="76" y="133"/>
                    </a:cubicBezTo>
                    <a:cubicBezTo>
                      <a:pt x="75" y="133"/>
                      <a:pt x="74" y="132"/>
                      <a:pt x="74" y="132"/>
                    </a:cubicBezTo>
                    <a:moveTo>
                      <a:pt x="64" y="127"/>
                    </a:moveTo>
                    <a:cubicBezTo>
                      <a:pt x="64" y="127"/>
                      <a:pt x="64" y="127"/>
                      <a:pt x="64" y="127"/>
                    </a:cubicBezTo>
                    <a:cubicBezTo>
                      <a:pt x="65" y="127"/>
                      <a:pt x="65" y="128"/>
                      <a:pt x="66" y="128"/>
                    </a:cubicBezTo>
                    <a:cubicBezTo>
                      <a:pt x="66" y="128"/>
                      <a:pt x="66" y="128"/>
                      <a:pt x="66" y="128"/>
                    </a:cubicBezTo>
                    <a:cubicBezTo>
                      <a:pt x="66" y="127"/>
                      <a:pt x="65" y="127"/>
                      <a:pt x="64" y="127"/>
                    </a:cubicBezTo>
                    <a:moveTo>
                      <a:pt x="78" y="126"/>
                    </a:moveTo>
                    <a:cubicBezTo>
                      <a:pt x="78" y="126"/>
                      <a:pt x="77" y="127"/>
                      <a:pt x="77" y="127"/>
                    </a:cubicBezTo>
                    <a:cubicBezTo>
                      <a:pt x="77" y="128"/>
                      <a:pt x="78" y="128"/>
                      <a:pt x="78" y="128"/>
                    </a:cubicBezTo>
                    <a:cubicBezTo>
                      <a:pt x="79" y="128"/>
                      <a:pt x="79" y="127"/>
                      <a:pt x="79" y="127"/>
                    </a:cubicBezTo>
                    <a:cubicBezTo>
                      <a:pt x="78" y="126"/>
                      <a:pt x="78" y="126"/>
                      <a:pt x="78" y="126"/>
                    </a:cubicBezTo>
                    <a:moveTo>
                      <a:pt x="80" y="123"/>
                    </a:moveTo>
                    <a:cubicBezTo>
                      <a:pt x="79" y="124"/>
                      <a:pt x="78" y="125"/>
                      <a:pt x="78" y="126"/>
                    </a:cubicBezTo>
                    <a:cubicBezTo>
                      <a:pt x="78" y="126"/>
                      <a:pt x="79" y="126"/>
                      <a:pt x="79" y="127"/>
                    </a:cubicBezTo>
                    <a:cubicBezTo>
                      <a:pt x="80" y="126"/>
                      <a:pt x="81" y="125"/>
                      <a:pt x="81" y="124"/>
                    </a:cubicBezTo>
                    <a:cubicBezTo>
                      <a:pt x="81" y="124"/>
                      <a:pt x="80" y="123"/>
                      <a:pt x="80" y="123"/>
                    </a:cubicBezTo>
                    <a:moveTo>
                      <a:pt x="68" y="120"/>
                    </a:moveTo>
                    <a:cubicBezTo>
                      <a:pt x="68" y="121"/>
                      <a:pt x="68" y="121"/>
                      <a:pt x="67" y="121"/>
                    </a:cubicBezTo>
                    <a:cubicBezTo>
                      <a:pt x="68" y="122"/>
                      <a:pt x="69" y="122"/>
                      <a:pt x="69" y="123"/>
                    </a:cubicBezTo>
                    <a:cubicBezTo>
                      <a:pt x="70" y="122"/>
                      <a:pt x="70" y="122"/>
                      <a:pt x="70" y="121"/>
                    </a:cubicBezTo>
                    <a:cubicBezTo>
                      <a:pt x="68" y="120"/>
                      <a:pt x="68" y="120"/>
                      <a:pt x="68" y="120"/>
                    </a:cubicBezTo>
                    <a:moveTo>
                      <a:pt x="70" y="117"/>
                    </a:moveTo>
                    <a:cubicBezTo>
                      <a:pt x="69" y="118"/>
                      <a:pt x="69" y="119"/>
                      <a:pt x="68" y="120"/>
                    </a:cubicBezTo>
                    <a:cubicBezTo>
                      <a:pt x="69" y="120"/>
                      <a:pt x="70" y="121"/>
                      <a:pt x="70" y="121"/>
                    </a:cubicBezTo>
                    <a:cubicBezTo>
                      <a:pt x="71" y="120"/>
                      <a:pt x="71" y="120"/>
                      <a:pt x="72" y="119"/>
                    </a:cubicBezTo>
                    <a:cubicBezTo>
                      <a:pt x="71" y="118"/>
                      <a:pt x="70" y="118"/>
                      <a:pt x="70" y="117"/>
                    </a:cubicBezTo>
                    <a:moveTo>
                      <a:pt x="87" y="112"/>
                    </a:moveTo>
                    <a:cubicBezTo>
                      <a:pt x="86" y="113"/>
                      <a:pt x="86" y="113"/>
                      <a:pt x="85" y="114"/>
                    </a:cubicBezTo>
                    <a:cubicBezTo>
                      <a:pt x="86" y="114"/>
                      <a:pt x="86" y="115"/>
                      <a:pt x="87" y="115"/>
                    </a:cubicBezTo>
                    <a:cubicBezTo>
                      <a:pt x="87" y="114"/>
                      <a:pt x="88" y="114"/>
                      <a:pt x="88" y="113"/>
                    </a:cubicBezTo>
                    <a:cubicBezTo>
                      <a:pt x="88" y="113"/>
                      <a:pt x="87" y="112"/>
                      <a:pt x="87" y="112"/>
                    </a:cubicBezTo>
                    <a:moveTo>
                      <a:pt x="76" y="106"/>
                    </a:moveTo>
                    <a:cubicBezTo>
                      <a:pt x="76" y="107"/>
                      <a:pt x="76" y="107"/>
                      <a:pt x="75" y="108"/>
                    </a:cubicBezTo>
                    <a:cubicBezTo>
                      <a:pt x="76" y="108"/>
                      <a:pt x="77" y="109"/>
                      <a:pt x="78" y="109"/>
                    </a:cubicBezTo>
                    <a:cubicBezTo>
                      <a:pt x="78" y="109"/>
                      <a:pt x="78" y="109"/>
                      <a:pt x="78" y="108"/>
                    </a:cubicBezTo>
                    <a:cubicBezTo>
                      <a:pt x="78" y="108"/>
                      <a:pt x="78" y="108"/>
                      <a:pt x="79" y="108"/>
                    </a:cubicBezTo>
                    <a:cubicBezTo>
                      <a:pt x="78" y="107"/>
                      <a:pt x="77" y="107"/>
                      <a:pt x="76" y="106"/>
                    </a:cubicBezTo>
                    <a:moveTo>
                      <a:pt x="98" y="94"/>
                    </a:moveTo>
                    <a:cubicBezTo>
                      <a:pt x="97" y="96"/>
                      <a:pt x="95" y="98"/>
                      <a:pt x="94" y="101"/>
                    </a:cubicBezTo>
                    <a:cubicBezTo>
                      <a:pt x="94" y="101"/>
                      <a:pt x="95" y="101"/>
                      <a:pt x="95" y="101"/>
                    </a:cubicBezTo>
                    <a:cubicBezTo>
                      <a:pt x="97" y="99"/>
                      <a:pt x="98" y="97"/>
                      <a:pt x="99" y="95"/>
                    </a:cubicBezTo>
                    <a:cubicBezTo>
                      <a:pt x="99" y="94"/>
                      <a:pt x="98" y="94"/>
                      <a:pt x="98" y="94"/>
                    </a:cubicBezTo>
                    <a:moveTo>
                      <a:pt x="87" y="88"/>
                    </a:moveTo>
                    <a:cubicBezTo>
                      <a:pt x="86" y="90"/>
                      <a:pt x="85" y="92"/>
                      <a:pt x="84" y="94"/>
                    </a:cubicBezTo>
                    <a:cubicBezTo>
                      <a:pt x="84" y="95"/>
                      <a:pt x="85" y="95"/>
                      <a:pt x="86" y="95"/>
                    </a:cubicBezTo>
                    <a:cubicBezTo>
                      <a:pt x="87" y="93"/>
                      <a:pt x="88" y="91"/>
                      <a:pt x="89" y="89"/>
                    </a:cubicBezTo>
                    <a:cubicBezTo>
                      <a:pt x="89" y="89"/>
                      <a:pt x="88" y="88"/>
                      <a:pt x="87" y="88"/>
                    </a:cubicBezTo>
                    <a:moveTo>
                      <a:pt x="103" y="85"/>
                    </a:moveTo>
                    <a:cubicBezTo>
                      <a:pt x="103" y="86"/>
                      <a:pt x="103" y="87"/>
                      <a:pt x="102" y="87"/>
                    </a:cubicBezTo>
                    <a:cubicBezTo>
                      <a:pt x="103" y="87"/>
                      <a:pt x="103" y="88"/>
                      <a:pt x="103" y="88"/>
                    </a:cubicBezTo>
                    <a:cubicBezTo>
                      <a:pt x="104" y="87"/>
                      <a:pt x="104" y="87"/>
                      <a:pt x="105" y="86"/>
                    </a:cubicBezTo>
                    <a:cubicBezTo>
                      <a:pt x="103" y="85"/>
                      <a:pt x="103" y="85"/>
                      <a:pt x="103" y="85"/>
                    </a:cubicBezTo>
                    <a:moveTo>
                      <a:pt x="106" y="82"/>
                    </a:moveTo>
                    <a:cubicBezTo>
                      <a:pt x="105" y="83"/>
                      <a:pt x="105" y="83"/>
                      <a:pt x="104" y="84"/>
                    </a:cubicBezTo>
                    <a:cubicBezTo>
                      <a:pt x="105" y="84"/>
                      <a:pt x="105" y="85"/>
                      <a:pt x="105" y="85"/>
                    </a:cubicBezTo>
                    <a:cubicBezTo>
                      <a:pt x="106" y="84"/>
                      <a:pt x="106" y="83"/>
                      <a:pt x="107" y="83"/>
                    </a:cubicBezTo>
                    <a:cubicBezTo>
                      <a:pt x="106" y="82"/>
                      <a:pt x="106" y="82"/>
                      <a:pt x="106" y="82"/>
                    </a:cubicBezTo>
                    <a:moveTo>
                      <a:pt x="93" y="79"/>
                    </a:moveTo>
                    <a:cubicBezTo>
                      <a:pt x="92" y="80"/>
                      <a:pt x="92" y="80"/>
                      <a:pt x="92" y="81"/>
                    </a:cubicBezTo>
                    <a:cubicBezTo>
                      <a:pt x="92" y="81"/>
                      <a:pt x="93" y="82"/>
                      <a:pt x="94" y="82"/>
                    </a:cubicBezTo>
                    <a:cubicBezTo>
                      <a:pt x="94" y="81"/>
                      <a:pt x="94" y="81"/>
                      <a:pt x="95" y="80"/>
                    </a:cubicBezTo>
                    <a:cubicBezTo>
                      <a:pt x="93" y="79"/>
                      <a:pt x="93" y="79"/>
                      <a:pt x="93" y="79"/>
                    </a:cubicBezTo>
                    <a:moveTo>
                      <a:pt x="109" y="77"/>
                    </a:moveTo>
                    <a:cubicBezTo>
                      <a:pt x="108" y="78"/>
                      <a:pt x="108" y="79"/>
                      <a:pt x="107" y="79"/>
                    </a:cubicBezTo>
                    <a:cubicBezTo>
                      <a:pt x="108" y="79"/>
                      <a:pt x="108" y="80"/>
                      <a:pt x="108" y="80"/>
                    </a:cubicBezTo>
                    <a:cubicBezTo>
                      <a:pt x="109" y="79"/>
                      <a:pt x="109" y="79"/>
                      <a:pt x="110" y="78"/>
                    </a:cubicBezTo>
                    <a:cubicBezTo>
                      <a:pt x="109" y="78"/>
                      <a:pt x="109" y="78"/>
                      <a:pt x="109" y="77"/>
                    </a:cubicBezTo>
                    <a:moveTo>
                      <a:pt x="95" y="76"/>
                    </a:moveTo>
                    <a:cubicBezTo>
                      <a:pt x="94" y="76"/>
                      <a:pt x="94" y="77"/>
                      <a:pt x="93" y="78"/>
                    </a:cubicBezTo>
                    <a:cubicBezTo>
                      <a:pt x="94" y="78"/>
                      <a:pt x="94" y="78"/>
                      <a:pt x="95" y="78"/>
                    </a:cubicBezTo>
                    <a:cubicBezTo>
                      <a:pt x="95" y="79"/>
                      <a:pt x="95" y="79"/>
                      <a:pt x="95" y="79"/>
                    </a:cubicBezTo>
                    <a:cubicBezTo>
                      <a:pt x="96" y="78"/>
                      <a:pt x="96" y="78"/>
                      <a:pt x="97" y="77"/>
                    </a:cubicBezTo>
                    <a:cubicBezTo>
                      <a:pt x="96" y="76"/>
                      <a:pt x="95" y="76"/>
                      <a:pt x="95" y="76"/>
                    </a:cubicBezTo>
                    <a:moveTo>
                      <a:pt x="111" y="73"/>
                    </a:moveTo>
                    <a:cubicBezTo>
                      <a:pt x="111" y="74"/>
                      <a:pt x="110" y="75"/>
                      <a:pt x="109" y="77"/>
                    </a:cubicBezTo>
                    <a:cubicBezTo>
                      <a:pt x="109" y="77"/>
                      <a:pt x="110" y="77"/>
                      <a:pt x="110" y="77"/>
                    </a:cubicBezTo>
                    <a:cubicBezTo>
                      <a:pt x="110" y="77"/>
                      <a:pt x="110" y="77"/>
                      <a:pt x="110" y="77"/>
                    </a:cubicBezTo>
                    <a:cubicBezTo>
                      <a:pt x="111" y="76"/>
                      <a:pt x="112" y="74"/>
                      <a:pt x="112" y="73"/>
                    </a:cubicBezTo>
                    <a:cubicBezTo>
                      <a:pt x="112" y="73"/>
                      <a:pt x="112" y="73"/>
                      <a:pt x="111" y="73"/>
                    </a:cubicBezTo>
                    <a:moveTo>
                      <a:pt x="98" y="71"/>
                    </a:moveTo>
                    <a:cubicBezTo>
                      <a:pt x="97" y="72"/>
                      <a:pt x="97" y="72"/>
                      <a:pt x="96" y="73"/>
                    </a:cubicBezTo>
                    <a:cubicBezTo>
                      <a:pt x="97" y="73"/>
                      <a:pt x="98" y="74"/>
                      <a:pt x="98" y="74"/>
                    </a:cubicBezTo>
                    <a:cubicBezTo>
                      <a:pt x="99" y="73"/>
                      <a:pt x="99" y="73"/>
                      <a:pt x="100" y="72"/>
                    </a:cubicBezTo>
                    <a:cubicBezTo>
                      <a:pt x="99" y="72"/>
                      <a:pt x="98" y="71"/>
                      <a:pt x="98" y="71"/>
                    </a:cubicBezTo>
                    <a:moveTo>
                      <a:pt x="113" y="70"/>
                    </a:moveTo>
                    <a:cubicBezTo>
                      <a:pt x="113" y="71"/>
                      <a:pt x="112" y="72"/>
                      <a:pt x="112" y="72"/>
                    </a:cubicBezTo>
                    <a:cubicBezTo>
                      <a:pt x="112" y="73"/>
                      <a:pt x="112" y="73"/>
                      <a:pt x="113" y="73"/>
                    </a:cubicBezTo>
                    <a:cubicBezTo>
                      <a:pt x="113" y="72"/>
                      <a:pt x="114" y="71"/>
                      <a:pt x="114" y="70"/>
                    </a:cubicBezTo>
                    <a:cubicBezTo>
                      <a:pt x="114" y="70"/>
                      <a:pt x="114" y="70"/>
                      <a:pt x="113" y="70"/>
                    </a:cubicBezTo>
                    <a:moveTo>
                      <a:pt x="100" y="66"/>
                    </a:moveTo>
                    <a:cubicBezTo>
                      <a:pt x="99" y="68"/>
                      <a:pt x="99" y="69"/>
                      <a:pt x="98" y="70"/>
                    </a:cubicBezTo>
                    <a:cubicBezTo>
                      <a:pt x="99" y="71"/>
                      <a:pt x="99" y="71"/>
                      <a:pt x="100" y="71"/>
                    </a:cubicBezTo>
                    <a:cubicBezTo>
                      <a:pt x="101" y="70"/>
                      <a:pt x="102" y="69"/>
                      <a:pt x="102" y="68"/>
                    </a:cubicBezTo>
                    <a:cubicBezTo>
                      <a:pt x="102" y="67"/>
                      <a:pt x="101" y="67"/>
                      <a:pt x="100" y="66"/>
                    </a:cubicBezTo>
                    <a:moveTo>
                      <a:pt x="101" y="65"/>
                    </a:moveTo>
                    <a:cubicBezTo>
                      <a:pt x="101" y="65"/>
                      <a:pt x="101" y="65"/>
                      <a:pt x="101" y="65"/>
                    </a:cubicBezTo>
                    <a:cubicBezTo>
                      <a:pt x="102" y="66"/>
                      <a:pt x="102" y="66"/>
                      <a:pt x="103" y="67"/>
                    </a:cubicBezTo>
                    <a:cubicBezTo>
                      <a:pt x="103" y="67"/>
                      <a:pt x="103" y="67"/>
                      <a:pt x="103" y="67"/>
                    </a:cubicBezTo>
                    <a:cubicBezTo>
                      <a:pt x="102" y="66"/>
                      <a:pt x="102" y="66"/>
                      <a:pt x="101" y="65"/>
                    </a:cubicBezTo>
                    <a:moveTo>
                      <a:pt x="116" y="65"/>
                    </a:moveTo>
                    <a:cubicBezTo>
                      <a:pt x="116" y="66"/>
                      <a:pt x="116" y="66"/>
                      <a:pt x="115" y="66"/>
                    </a:cubicBezTo>
                    <a:cubicBezTo>
                      <a:pt x="116" y="67"/>
                      <a:pt x="116" y="67"/>
                      <a:pt x="116" y="67"/>
                    </a:cubicBezTo>
                    <a:cubicBezTo>
                      <a:pt x="117" y="66"/>
                      <a:pt x="117" y="66"/>
                      <a:pt x="117" y="66"/>
                    </a:cubicBezTo>
                    <a:cubicBezTo>
                      <a:pt x="117" y="66"/>
                      <a:pt x="117" y="65"/>
                      <a:pt x="116" y="65"/>
                    </a:cubicBezTo>
                    <a:moveTo>
                      <a:pt x="102" y="63"/>
                    </a:moveTo>
                    <a:cubicBezTo>
                      <a:pt x="102" y="64"/>
                      <a:pt x="101" y="65"/>
                      <a:pt x="101" y="65"/>
                    </a:cubicBezTo>
                    <a:cubicBezTo>
                      <a:pt x="102" y="66"/>
                      <a:pt x="102" y="66"/>
                      <a:pt x="103" y="66"/>
                    </a:cubicBezTo>
                    <a:cubicBezTo>
                      <a:pt x="103" y="66"/>
                      <a:pt x="104" y="65"/>
                      <a:pt x="104" y="65"/>
                    </a:cubicBezTo>
                    <a:cubicBezTo>
                      <a:pt x="104" y="64"/>
                      <a:pt x="103" y="64"/>
                      <a:pt x="103" y="64"/>
                    </a:cubicBezTo>
                    <a:cubicBezTo>
                      <a:pt x="102" y="65"/>
                      <a:pt x="102" y="66"/>
                      <a:pt x="102" y="66"/>
                    </a:cubicBezTo>
                    <a:cubicBezTo>
                      <a:pt x="102" y="66"/>
                      <a:pt x="102" y="65"/>
                      <a:pt x="103" y="64"/>
                    </a:cubicBezTo>
                    <a:cubicBezTo>
                      <a:pt x="103" y="64"/>
                      <a:pt x="102" y="64"/>
                      <a:pt x="102" y="63"/>
                    </a:cubicBezTo>
                    <a:moveTo>
                      <a:pt x="104" y="62"/>
                    </a:moveTo>
                    <a:cubicBezTo>
                      <a:pt x="104" y="62"/>
                      <a:pt x="104" y="62"/>
                      <a:pt x="104" y="63"/>
                    </a:cubicBezTo>
                    <a:cubicBezTo>
                      <a:pt x="104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4" y="63"/>
                      <a:pt x="104" y="62"/>
                    </a:cubicBezTo>
                    <a:moveTo>
                      <a:pt x="103" y="62"/>
                    </a:moveTo>
                    <a:cubicBezTo>
                      <a:pt x="103" y="62"/>
                      <a:pt x="103" y="62"/>
                      <a:pt x="103" y="62"/>
                    </a:cubicBezTo>
                    <a:cubicBezTo>
                      <a:pt x="103" y="62"/>
                      <a:pt x="103" y="62"/>
                      <a:pt x="104" y="62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4" y="62"/>
                      <a:pt x="103" y="62"/>
                      <a:pt x="103" y="62"/>
                    </a:cubicBezTo>
                    <a:moveTo>
                      <a:pt x="121" y="59"/>
                    </a:moveTo>
                    <a:cubicBezTo>
                      <a:pt x="118" y="65"/>
                      <a:pt x="118" y="65"/>
                      <a:pt x="118" y="65"/>
                    </a:cubicBezTo>
                    <a:cubicBezTo>
                      <a:pt x="118" y="65"/>
                      <a:pt x="118" y="65"/>
                      <a:pt x="118" y="65"/>
                    </a:cubicBezTo>
                    <a:cubicBezTo>
                      <a:pt x="121" y="60"/>
                      <a:pt x="121" y="60"/>
                      <a:pt x="121" y="60"/>
                    </a:cubicBezTo>
                    <a:cubicBezTo>
                      <a:pt x="121" y="60"/>
                      <a:pt x="121" y="59"/>
                      <a:pt x="121" y="59"/>
                    </a:cubicBezTo>
                    <a:cubicBezTo>
                      <a:pt x="121" y="59"/>
                      <a:pt x="121" y="59"/>
                      <a:pt x="121" y="59"/>
                    </a:cubicBezTo>
                    <a:moveTo>
                      <a:pt x="106" y="59"/>
                    </a:moveTo>
                    <a:cubicBezTo>
                      <a:pt x="106" y="59"/>
                      <a:pt x="105" y="60"/>
                      <a:pt x="105" y="60"/>
                    </a:cubicBezTo>
                    <a:cubicBezTo>
                      <a:pt x="106" y="60"/>
                      <a:pt x="106" y="61"/>
                      <a:pt x="106" y="61"/>
                    </a:cubicBezTo>
                    <a:cubicBezTo>
                      <a:pt x="107" y="60"/>
                      <a:pt x="107" y="60"/>
                      <a:pt x="107" y="59"/>
                    </a:cubicBezTo>
                    <a:cubicBezTo>
                      <a:pt x="107" y="59"/>
                      <a:pt x="106" y="59"/>
                      <a:pt x="106" y="59"/>
                    </a:cubicBezTo>
                    <a:moveTo>
                      <a:pt x="120" y="58"/>
                    </a:moveTo>
                    <a:cubicBezTo>
                      <a:pt x="119" y="60"/>
                      <a:pt x="118" y="62"/>
                      <a:pt x="117" y="64"/>
                    </a:cubicBezTo>
                    <a:cubicBezTo>
                      <a:pt x="117" y="64"/>
                      <a:pt x="117" y="65"/>
                      <a:pt x="118" y="65"/>
                    </a:cubicBezTo>
                    <a:cubicBezTo>
                      <a:pt x="119" y="63"/>
                      <a:pt x="120" y="61"/>
                      <a:pt x="121" y="59"/>
                    </a:cubicBezTo>
                    <a:cubicBezTo>
                      <a:pt x="121" y="59"/>
                      <a:pt x="121" y="59"/>
                      <a:pt x="120" y="58"/>
                    </a:cubicBezTo>
                    <a:moveTo>
                      <a:pt x="105" y="58"/>
                    </a:moveTo>
                    <a:cubicBezTo>
                      <a:pt x="105" y="59"/>
                      <a:pt x="105" y="59"/>
                      <a:pt x="104" y="60"/>
                    </a:cubicBezTo>
                    <a:cubicBezTo>
                      <a:pt x="105" y="60"/>
                      <a:pt x="105" y="60"/>
                      <a:pt x="105" y="60"/>
                    </a:cubicBezTo>
                    <a:cubicBezTo>
                      <a:pt x="105" y="60"/>
                      <a:pt x="106" y="59"/>
                      <a:pt x="106" y="59"/>
                    </a:cubicBezTo>
                    <a:cubicBezTo>
                      <a:pt x="106" y="59"/>
                      <a:pt x="105" y="58"/>
                      <a:pt x="105" y="58"/>
                    </a:cubicBezTo>
                    <a:moveTo>
                      <a:pt x="122" y="55"/>
                    </a:moveTo>
                    <a:cubicBezTo>
                      <a:pt x="122" y="56"/>
                      <a:pt x="122" y="57"/>
                      <a:pt x="121" y="57"/>
                    </a:cubicBezTo>
                    <a:cubicBezTo>
                      <a:pt x="121" y="57"/>
                      <a:pt x="122" y="58"/>
                      <a:pt x="122" y="58"/>
                    </a:cubicBezTo>
                    <a:cubicBezTo>
                      <a:pt x="123" y="57"/>
                      <a:pt x="123" y="56"/>
                      <a:pt x="123" y="56"/>
                    </a:cubicBezTo>
                    <a:cubicBezTo>
                      <a:pt x="123" y="56"/>
                      <a:pt x="123" y="55"/>
                      <a:pt x="122" y="55"/>
                    </a:cubicBezTo>
                    <a:moveTo>
                      <a:pt x="110" y="52"/>
                    </a:moveTo>
                    <a:cubicBezTo>
                      <a:pt x="109" y="54"/>
                      <a:pt x="108" y="56"/>
                      <a:pt x="107" y="58"/>
                    </a:cubicBezTo>
                    <a:cubicBezTo>
                      <a:pt x="107" y="58"/>
                      <a:pt x="107" y="58"/>
                      <a:pt x="108" y="58"/>
                    </a:cubicBezTo>
                    <a:cubicBezTo>
                      <a:pt x="109" y="57"/>
                      <a:pt x="110" y="55"/>
                      <a:pt x="111" y="53"/>
                    </a:cubicBezTo>
                    <a:cubicBezTo>
                      <a:pt x="111" y="53"/>
                      <a:pt x="110" y="52"/>
                      <a:pt x="110" y="52"/>
                    </a:cubicBezTo>
                    <a:moveTo>
                      <a:pt x="109" y="52"/>
                    </a:moveTo>
                    <a:cubicBezTo>
                      <a:pt x="108" y="54"/>
                      <a:pt x="107" y="55"/>
                      <a:pt x="106" y="57"/>
                    </a:cubicBezTo>
                    <a:cubicBezTo>
                      <a:pt x="106" y="57"/>
                      <a:pt x="106" y="57"/>
                      <a:pt x="107" y="58"/>
                    </a:cubicBezTo>
                    <a:cubicBezTo>
                      <a:pt x="107" y="56"/>
                      <a:pt x="109" y="54"/>
                      <a:pt x="110" y="52"/>
                    </a:cubicBezTo>
                    <a:cubicBezTo>
                      <a:pt x="110" y="52"/>
                      <a:pt x="109" y="52"/>
                      <a:pt x="109" y="52"/>
                    </a:cubicBezTo>
                    <a:moveTo>
                      <a:pt x="125" y="52"/>
                    </a:moveTo>
                    <a:cubicBezTo>
                      <a:pt x="124" y="52"/>
                      <a:pt x="124" y="52"/>
                      <a:pt x="124" y="53"/>
                    </a:cubicBezTo>
                    <a:cubicBezTo>
                      <a:pt x="124" y="53"/>
                      <a:pt x="124" y="53"/>
                      <a:pt x="125" y="53"/>
                    </a:cubicBezTo>
                    <a:cubicBezTo>
                      <a:pt x="125" y="53"/>
                      <a:pt x="125" y="53"/>
                      <a:pt x="126" y="52"/>
                    </a:cubicBezTo>
                    <a:cubicBezTo>
                      <a:pt x="125" y="52"/>
                      <a:pt x="125" y="52"/>
                      <a:pt x="125" y="52"/>
                    </a:cubicBezTo>
                    <a:moveTo>
                      <a:pt x="125" y="51"/>
                    </a:moveTo>
                    <a:cubicBezTo>
                      <a:pt x="125" y="51"/>
                      <a:pt x="125" y="51"/>
                      <a:pt x="125" y="52"/>
                    </a:cubicBezTo>
                    <a:cubicBezTo>
                      <a:pt x="125" y="52"/>
                      <a:pt x="125" y="52"/>
                      <a:pt x="126" y="52"/>
                    </a:cubicBezTo>
                    <a:cubicBezTo>
                      <a:pt x="126" y="52"/>
                      <a:pt x="126" y="52"/>
                      <a:pt x="126" y="51"/>
                    </a:cubicBezTo>
                    <a:cubicBezTo>
                      <a:pt x="126" y="51"/>
                      <a:pt x="125" y="51"/>
                      <a:pt x="125" y="51"/>
                    </a:cubicBezTo>
                    <a:moveTo>
                      <a:pt x="126" y="50"/>
                    </a:moveTo>
                    <a:cubicBezTo>
                      <a:pt x="126" y="50"/>
                      <a:pt x="125" y="50"/>
                      <a:pt x="125" y="50"/>
                    </a:cubicBezTo>
                    <a:cubicBezTo>
                      <a:pt x="126" y="51"/>
                      <a:pt x="126" y="51"/>
                      <a:pt x="126" y="51"/>
                    </a:cubicBezTo>
                    <a:cubicBezTo>
                      <a:pt x="126" y="51"/>
                      <a:pt x="126" y="51"/>
                      <a:pt x="126" y="51"/>
                    </a:cubicBezTo>
                    <a:cubicBezTo>
                      <a:pt x="126" y="50"/>
                      <a:pt x="126" y="50"/>
                      <a:pt x="126" y="50"/>
                    </a:cubicBezTo>
                    <a:moveTo>
                      <a:pt x="112" y="49"/>
                    </a:moveTo>
                    <a:cubicBezTo>
                      <a:pt x="111" y="50"/>
                      <a:pt x="111" y="50"/>
                      <a:pt x="111" y="51"/>
                    </a:cubicBezTo>
                    <a:cubicBezTo>
                      <a:pt x="111" y="51"/>
                      <a:pt x="111" y="51"/>
                      <a:pt x="112" y="52"/>
                    </a:cubicBezTo>
                    <a:cubicBezTo>
                      <a:pt x="112" y="51"/>
                      <a:pt x="113" y="50"/>
                      <a:pt x="113" y="50"/>
                    </a:cubicBezTo>
                    <a:cubicBezTo>
                      <a:pt x="113" y="49"/>
                      <a:pt x="112" y="49"/>
                      <a:pt x="112" y="49"/>
                    </a:cubicBezTo>
                    <a:moveTo>
                      <a:pt x="111" y="49"/>
                    </a:moveTo>
                    <a:cubicBezTo>
                      <a:pt x="111" y="49"/>
                      <a:pt x="110" y="50"/>
                      <a:pt x="110" y="51"/>
                    </a:cubicBezTo>
                    <a:cubicBezTo>
                      <a:pt x="110" y="51"/>
                      <a:pt x="110" y="51"/>
                      <a:pt x="110" y="51"/>
                    </a:cubicBezTo>
                    <a:cubicBezTo>
                      <a:pt x="111" y="50"/>
                      <a:pt x="111" y="50"/>
                      <a:pt x="112" y="49"/>
                    </a:cubicBezTo>
                    <a:cubicBezTo>
                      <a:pt x="111" y="49"/>
                      <a:pt x="111" y="49"/>
                      <a:pt x="111" y="49"/>
                    </a:cubicBezTo>
                    <a:moveTo>
                      <a:pt x="128" y="47"/>
                    </a:moveTo>
                    <a:cubicBezTo>
                      <a:pt x="127" y="48"/>
                      <a:pt x="126" y="49"/>
                      <a:pt x="126" y="50"/>
                    </a:cubicBezTo>
                    <a:cubicBezTo>
                      <a:pt x="126" y="50"/>
                      <a:pt x="126" y="50"/>
                      <a:pt x="127" y="51"/>
                    </a:cubicBezTo>
                    <a:cubicBezTo>
                      <a:pt x="127" y="49"/>
                      <a:pt x="128" y="48"/>
                      <a:pt x="129" y="47"/>
                    </a:cubicBezTo>
                    <a:cubicBezTo>
                      <a:pt x="128" y="47"/>
                      <a:pt x="128" y="47"/>
                      <a:pt x="128" y="47"/>
                    </a:cubicBezTo>
                    <a:moveTo>
                      <a:pt x="128" y="46"/>
                    </a:moveTo>
                    <a:cubicBezTo>
                      <a:pt x="128" y="46"/>
                      <a:pt x="128" y="46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9" y="47"/>
                      <a:pt x="128" y="46"/>
                      <a:pt x="128" y="46"/>
                    </a:cubicBezTo>
                    <a:moveTo>
                      <a:pt x="114" y="45"/>
                    </a:moveTo>
                    <a:cubicBezTo>
                      <a:pt x="114" y="45"/>
                      <a:pt x="114" y="46"/>
                      <a:pt x="113" y="46"/>
                    </a:cubicBezTo>
                    <a:cubicBezTo>
                      <a:pt x="114" y="47"/>
                      <a:pt x="114" y="47"/>
                      <a:pt x="115" y="47"/>
                    </a:cubicBezTo>
                    <a:cubicBezTo>
                      <a:pt x="115" y="47"/>
                      <a:pt x="115" y="46"/>
                      <a:pt x="115" y="46"/>
                    </a:cubicBezTo>
                    <a:cubicBezTo>
                      <a:pt x="115" y="45"/>
                      <a:pt x="115" y="45"/>
                      <a:pt x="114" y="45"/>
                    </a:cubicBezTo>
                    <a:moveTo>
                      <a:pt x="115" y="44"/>
                    </a:moveTo>
                    <a:cubicBezTo>
                      <a:pt x="115" y="45"/>
                      <a:pt x="114" y="45"/>
                      <a:pt x="114" y="45"/>
                    </a:cubicBezTo>
                    <a:cubicBezTo>
                      <a:pt x="115" y="45"/>
                      <a:pt x="115" y="45"/>
                      <a:pt x="115" y="46"/>
                    </a:cubicBezTo>
                    <a:cubicBezTo>
                      <a:pt x="116" y="45"/>
                      <a:pt x="116" y="45"/>
                      <a:pt x="116" y="45"/>
                    </a:cubicBezTo>
                    <a:cubicBezTo>
                      <a:pt x="115" y="45"/>
                      <a:pt x="115" y="45"/>
                      <a:pt x="115" y="44"/>
                    </a:cubicBezTo>
                    <a:moveTo>
                      <a:pt x="113" y="44"/>
                    </a:moveTo>
                    <a:cubicBezTo>
                      <a:pt x="113" y="45"/>
                      <a:pt x="113" y="45"/>
                      <a:pt x="113" y="46"/>
                    </a:cubicBezTo>
                    <a:cubicBezTo>
                      <a:pt x="113" y="46"/>
                      <a:pt x="113" y="46"/>
                      <a:pt x="113" y="46"/>
                    </a:cubicBezTo>
                    <a:cubicBezTo>
                      <a:pt x="114" y="46"/>
                      <a:pt x="114" y="45"/>
                      <a:pt x="114" y="45"/>
                    </a:cubicBezTo>
                    <a:cubicBezTo>
                      <a:pt x="114" y="45"/>
                      <a:pt x="114" y="45"/>
                      <a:pt x="113" y="44"/>
                    </a:cubicBezTo>
                    <a:moveTo>
                      <a:pt x="114" y="44"/>
                    </a:moveTo>
                    <a:cubicBezTo>
                      <a:pt x="114" y="44"/>
                      <a:pt x="114" y="44"/>
                      <a:pt x="113" y="44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4" y="44"/>
                      <a:pt x="114" y="44"/>
                    </a:cubicBezTo>
                    <a:cubicBezTo>
                      <a:pt x="114" y="44"/>
                      <a:pt x="114" y="44"/>
                      <a:pt x="114" y="44"/>
                    </a:cubicBezTo>
                    <a:moveTo>
                      <a:pt x="130" y="43"/>
                    </a:moveTo>
                    <a:cubicBezTo>
                      <a:pt x="129" y="44"/>
                      <a:pt x="129" y="45"/>
                      <a:pt x="128" y="46"/>
                    </a:cubicBezTo>
                    <a:cubicBezTo>
                      <a:pt x="129" y="46"/>
                      <a:pt x="129" y="46"/>
                      <a:pt x="129" y="46"/>
                    </a:cubicBezTo>
                    <a:cubicBezTo>
                      <a:pt x="130" y="45"/>
                      <a:pt x="130" y="44"/>
                      <a:pt x="131" y="44"/>
                    </a:cubicBezTo>
                    <a:cubicBezTo>
                      <a:pt x="130" y="44"/>
                      <a:pt x="130" y="43"/>
                      <a:pt x="130" y="43"/>
                    </a:cubicBezTo>
                    <a:moveTo>
                      <a:pt x="131" y="41"/>
                    </a:moveTo>
                    <a:cubicBezTo>
                      <a:pt x="131" y="41"/>
                      <a:pt x="131" y="41"/>
                      <a:pt x="131" y="42"/>
                    </a:cubicBezTo>
                    <a:cubicBezTo>
                      <a:pt x="131" y="42"/>
                      <a:pt x="131" y="42"/>
                      <a:pt x="132" y="42"/>
                    </a:cubicBezTo>
                    <a:cubicBezTo>
                      <a:pt x="132" y="42"/>
                      <a:pt x="132" y="42"/>
                      <a:pt x="132" y="42"/>
                    </a:cubicBezTo>
                    <a:cubicBezTo>
                      <a:pt x="132" y="41"/>
                      <a:pt x="131" y="41"/>
                      <a:pt x="131" y="41"/>
                    </a:cubicBezTo>
                    <a:moveTo>
                      <a:pt x="131" y="41"/>
                    </a:moveTo>
                    <a:cubicBezTo>
                      <a:pt x="131" y="41"/>
                      <a:pt x="131" y="41"/>
                      <a:pt x="131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1" y="41"/>
                      <a:pt x="131" y="41"/>
                      <a:pt x="131" y="41"/>
                    </a:cubicBezTo>
                    <a:moveTo>
                      <a:pt x="117" y="41"/>
                    </a:moveTo>
                    <a:cubicBezTo>
                      <a:pt x="116" y="42"/>
                      <a:pt x="116" y="43"/>
                      <a:pt x="115" y="44"/>
                    </a:cubicBezTo>
                    <a:cubicBezTo>
                      <a:pt x="115" y="44"/>
                      <a:pt x="116" y="44"/>
                      <a:pt x="116" y="45"/>
                    </a:cubicBezTo>
                    <a:cubicBezTo>
                      <a:pt x="117" y="43"/>
                      <a:pt x="117" y="42"/>
                      <a:pt x="118" y="41"/>
                    </a:cubicBezTo>
                    <a:cubicBezTo>
                      <a:pt x="118" y="41"/>
                      <a:pt x="117" y="41"/>
                      <a:pt x="117" y="41"/>
                    </a:cubicBezTo>
                    <a:moveTo>
                      <a:pt x="116" y="40"/>
                    </a:moveTo>
                    <a:cubicBezTo>
                      <a:pt x="115" y="41"/>
                      <a:pt x="115" y="42"/>
                      <a:pt x="114" y="43"/>
                    </a:cubicBezTo>
                    <a:cubicBezTo>
                      <a:pt x="114" y="43"/>
                      <a:pt x="115" y="44"/>
                      <a:pt x="115" y="44"/>
                    </a:cubicBezTo>
                    <a:cubicBezTo>
                      <a:pt x="115" y="43"/>
                      <a:pt x="116" y="42"/>
                      <a:pt x="117" y="40"/>
                    </a:cubicBezTo>
                    <a:cubicBezTo>
                      <a:pt x="116" y="40"/>
                      <a:pt x="116" y="40"/>
                      <a:pt x="116" y="40"/>
                    </a:cubicBezTo>
                    <a:moveTo>
                      <a:pt x="117" y="40"/>
                    </a:moveTo>
                    <a:cubicBezTo>
                      <a:pt x="117" y="40"/>
                      <a:pt x="117" y="40"/>
                      <a:pt x="117" y="40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18" y="40"/>
                      <a:pt x="118" y="40"/>
                      <a:pt x="117" y="40"/>
                    </a:cubicBezTo>
                    <a:moveTo>
                      <a:pt x="116" y="40"/>
                    </a:moveTo>
                    <a:cubicBezTo>
                      <a:pt x="116" y="40"/>
                      <a:pt x="116" y="40"/>
                      <a:pt x="116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7" y="40"/>
                      <a:pt x="116" y="40"/>
                    </a:cubicBezTo>
                    <a:moveTo>
                      <a:pt x="133" y="39"/>
                    </a:moveTo>
                    <a:cubicBezTo>
                      <a:pt x="132" y="39"/>
                      <a:pt x="132" y="40"/>
                      <a:pt x="132" y="40"/>
                    </a:cubicBezTo>
                    <a:cubicBezTo>
                      <a:pt x="132" y="40"/>
                      <a:pt x="132" y="41"/>
                      <a:pt x="132" y="41"/>
                    </a:cubicBezTo>
                    <a:cubicBezTo>
                      <a:pt x="133" y="40"/>
                      <a:pt x="133" y="40"/>
                      <a:pt x="133" y="39"/>
                    </a:cubicBezTo>
                    <a:cubicBezTo>
                      <a:pt x="133" y="39"/>
                      <a:pt x="133" y="39"/>
                      <a:pt x="133" y="39"/>
                    </a:cubicBezTo>
                    <a:moveTo>
                      <a:pt x="134" y="37"/>
                    </a:moveTo>
                    <a:cubicBezTo>
                      <a:pt x="133" y="38"/>
                      <a:pt x="133" y="38"/>
                      <a:pt x="133" y="39"/>
                    </a:cubicBezTo>
                    <a:cubicBezTo>
                      <a:pt x="133" y="39"/>
                      <a:pt x="133" y="39"/>
                      <a:pt x="133" y="39"/>
                    </a:cubicBezTo>
                    <a:cubicBezTo>
                      <a:pt x="134" y="39"/>
                      <a:pt x="134" y="38"/>
                      <a:pt x="134" y="38"/>
                    </a:cubicBezTo>
                    <a:cubicBezTo>
                      <a:pt x="134" y="37"/>
                      <a:pt x="134" y="37"/>
                      <a:pt x="134" y="37"/>
                    </a:cubicBezTo>
                    <a:moveTo>
                      <a:pt x="119" y="37"/>
                    </a:moveTo>
                    <a:cubicBezTo>
                      <a:pt x="119" y="38"/>
                      <a:pt x="118" y="39"/>
                      <a:pt x="118" y="39"/>
                    </a:cubicBezTo>
                    <a:cubicBezTo>
                      <a:pt x="118" y="40"/>
                      <a:pt x="118" y="40"/>
                      <a:pt x="119" y="40"/>
                    </a:cubicBezTo>
                    <a:cubicBezTo>
                      <a:pt x="119" y="39"/>
                      <a:pt x="120" y="38"/>
                      <a:pt x="120" y="38"/>
                    </a:cubicBezTo>
                    <a:cubicBezTo>
                      <a:pt x="120" y="37"/>
                      <a:pt x="119" y="37"/>
                      <a:pt x="119" y="37"/>
                    </a:cubicBezTo>
                    <a:moveTo>
                      <a:pt x="118" y="37"/>
                    </a:moveTo>
                    <a:cubicBezTo>
                      <a:pt x="118" y="37"/>
                      <a:pt x="117" y="38"/>
                      <a:pt x="117" y="39"/>
                    </a:cubicBezTo>
                    <a:cubicBezTo>
                      <a:pt x="117" y="39"/>
                      <a:pt x="117" y="39"/>
                      <a:pt x="117" y="39"/>
                    </a:cubicBezTo>
                    <a:cubicBezTo>
                      <a:pt x="118" y="38"/>
                      <a:pt x="118" y="38"/>
                      <a:pt x="119" y="37"/>
                    </a:cubicBezTo>
                    <a:cubicBezTo>
                      <a:pt x="119" y="37"/>
                      <a:pt x="118" y="37"/>
                      <a:pt x="118" y="37"/>
                    </a:cubicBezTo>
                    <a:moveTo>
                      <a:pt x="135" y="36"/>
                    </a:moveTo>
                    <a:cubicBezTo>
                      <a:pt x="134" y="36"/>
                      <a:pt x="134" y="36"/>
                      <a:pt x="134" y="37"/>
                    </a:cubicBezTo>
                    <a:cubicBezTo>
                      <a:pt x="134" y="37"/>
                      <a:pt x="134" y="37"/>
                      <a:pt x="135" y="37"/>
                    </a:cubicBezTo>
                    <a:cubicBezTo>
                      <a:pt x="135" y="37"/>
                      <a:pt x="135" y="36"/>
                      <a:pt x="135" y="36"/>
                    </a:cubicBezTo>
                    <a:cubicBezTo>
                      <a:pt x="135" y="36"/>
                      <a:pt x="135" y="36"/>
                      <a:pt x="135" y="36"/>
                    </a:cubicBezTo>
                    <a:moveTo>
                      <a:pt x="121" y="34"/>
                    </a:moveTo>
                    <a:cubicBezTo>
                      <a:pt x="121" y="35"/>
                      <a:pt x="120" y="35"/>
                      <a:pt x="120" y="35"/>
                    </a:cubicBezTo>
                    <a:cubicBezTo>
                      <a:pt x="120" y="36"/>
                      <a:pt x="121" y="36"/>
                      <a:pt x="121" y="36"/>
                    </a:cubicBezTo>
                    <a:cubicBezTo>
                      <a:pt x="121" y="36"/>
                      <a:pt x="122" y="35"/>
                      <a:pt x="122" y="35"/>
                    </a:cubicBezTo>
                    <a:cubicBezTo>
                      <a:pt x="121" y="34"/>
                      <a:pt x="121" y="34"/>
                      <a:pt x="121" y="34"/>
                    </a:cubicBezTo>
                    <a:moveTo>
                      <a:pt x="136" y="34"/>
                    </a:moveTo>
                    <a:cubicBezTo>
                      <a:pt x="135" y="34"/>
                      <a:pt x="135" y="35"/>
                      <a:pt x="135" y="35"/>
                    </a:cubicBezTo>
                    <a:cubicBezTo>
                      <a:pt x="135" y="35"/>
                      <a:pt x="136" y="35"/>
                      <a:pt x="136" y="35"/>
                    </a:cubicBezTo>
                    <a:cubicBezTo>
                      <a:pt x="136" y="35"/>
                      <a:pt x="136" y="35"/>
                      <a:pt x="136" y="34"/>
                    </a:cubicBezTo>
                    <a:cubicBezTo>
                      <a:pt x="136" y="34"/>
                      <a:pt x="136" y="34"/>
                      <a:pt x="136" y="34"/>
                    </a:cubicBezTo>
                    <a:moveTo>
                      <a:pt x="120" y="34"/>
                    </a:moveTo>
                    <a:cubicBezTo>
                      <a:pt x="120" y="34"/>
                      <a:pt x="119" y="34"/>
                      <a:pt x="119" y="35"/>
                    </a:cubicBezTo>
                    <a:cubicBezTo>
                      <a:pt x="119" y="35"/>
                      <a:pt x="120" y="35"/>
                      <a:pt x="120" y="35"/>
                    </a:cubicBezTo>
                    <a:cubicBezTo>
                      <a:pt x="120" y="35"/>
                      <a:pt x="120" y="34"/>
                      <a:pt x="120" y="34"/>
                    </a:cubicBezTo>
                    <a:cubicBezTo>
                      <a:pt x="120" y="34"/>
                      <a:pt x="120" y="34"/>
                      <a:pt x="120" y="34"/>
                    </a:cubicBezTo>
                    <a:moveTo>
                      <a:pt x="122" y="32"/>
                    </a:moveTo>
                    <a:cubicBezTo>
                      <a:pt x="122" y="33"/>
                      <a:pt x="121" y="33"/>
                      <a:pt x="121" y="34"/>
                    </a:cubicBezTo>
                    <a:cubicBezTo>
                      <a:pt x="121" y="34"/>
                      <a:pt x="122" y="34"/>
                      <a:pt x="122" y="34"/>
                    </a:cubicBezTo>
                    <a:cubicBezTo>
                      <a:pt x="122" y="34"/>
                      <a:pt x="123" y="33"/>
                      <a:pt x="123" y="33"/>
                    </a:cubicBezTo>
                    <a:cubicBezTo>
                      <a:pt x="123" y="33"/>
                      <a:pt x="122" y="33"/>
                      <a:pt x="122" y="32"/>
                    </a:cubicBezTo>
                    <a:moveTo>
                      <a:pt x="121" y="32"/>
                    </a:moveTo>
                    <a:cubicBezTo>
                      <a:pt x="121" y="32"/>
                      <a:pt x="120" y="33"/>
                      <a:pt x="120" y="33"/>
                    </a:cubicBezTo>
                    <a:cubicBezTo>
                      <a:pt x="120" y="33"/>
                      <a:pt x="121" y="33"/>
                      <a:pt x="121" y="34"/>
                    </a:cubicBezTo>
                    <a:cubicBezTo>
                      <a:pt x="121" y="33"/>
                      <a:pt x="121" y="33"/>
                      <a:pt x="122" y="32"/>
                    </a:cubicBezTo>
                    <a:cubicBezTo>
                      <a:pt x="121" y="32"/>
                      <a:pt x="121" y="32"/>
                      <a:pt x="121" y="32"/>
                    </a:cubicBezTo>
                    <a:moveTo>
                      <a:pt x="123" y="30"/>
                    </a:moveTo>
                    <a:cubicBezTo>
                      <a:pt x="123" y="31"/>
                      <a:pt x="122" y="31"/>
                      <a:pt x="122" y="32"/>
                    </a:cubicBezTo>
                    <a:cubicBezTo>
                      <a:pt x="122" y="32"/>
                      <a:pt x="123" y="32"/>
                      <a:pt x="123" y="33"/>
                    </a:cubicBezTo>
                    <a:cubicBezTo>
                      <a:pt x="123" y="32"/>
                      <a:pt x="124" y="32"/>
                      <a:pt x="124" y="31"/>
                    </a:cubicBezTo>
                    <a:cubicBezTo>
                      <a:pt x="124" y="31"/>
                      <a:pt x="123" y="31"/>
                      <a:pt x="123" y="30"/>
                    </a:cubicBezTo>
                    <a:moveTo>
                      <a:pt x="122" y="30"/>
                    </a:moveTo>
                    <a:cubicBezTo>
                      <a:pt x="122" y="30"/>
                      <a:pt x="121" y="31"/>
                      <a:pt x="121" y="31"/>
                    </a:cubicBezTo>
                    <a:cubicBezTo>
                      <a:pt x="121" y="32"/>
                      <a:pt x="122" y="32"/>
                      <a:pt x="122" y="32"/>
                    </a:cubicBezTo>
                    <a:cubicBezTo>
                      <a:pt x="122" y="31"/>
                      <a:pt x="122" y="31"/>
                      <a:pt x="123" y="30"/>
                    </a:cubicBezTo>
                    <a:cubicBezTo>
                      <a:pt x="123" y="30"/>
                      <a:pt x="122" y="30"/>
                      <a:pt x="122" y="30"/>
                    </a:cubicBezTo>
                    <a:moveTo>
                      <a:pt x="124" y="29"/>
                    </a:moveTo>
                    <a:cubicBezTo>
                      <a:pt x="124" y="29"/>
                      <a:pt x="123" y="30"/>
                      <a:pt x="123" y="30"/>
                    </a:cubicBezTo>
                    <a:cubicBezTo>
                      <a:pt x="124" y="30"/>
                      <a:pt x="124" y="31"/>
                      <a:pt x="124" y="31"/>
                    </a:cubicBezTo>
                    <a:cubicBezTo>
                      <a:pt x="125" y="30"/>
                      <a:pt x="125" y="30"/>
                      <a:pt x="125" y="30"/>
                    </a:cubicBezTo>
                    <a:cubicBezTo>
                      <a:pt x="125" y="29"/>
                      <a:pt x="124" y="29"/>
                      <a:pt x="124" y="29"/>
                    </a:cubicBezTo>
                    <a:moveTo>
                      <a:pt x="139" y="29"/>
                    </a:moveTo>
                    <a:cubicBezTo>
                      <a:pt x="138" y="30"/>
                      <a:pt x="137" y="32"/>
                      <a:pt x="136" y="34"/>
                    </a:cubicBezTo>
                    <a:cubicBezTo>
                      <a:pt x="136" y="34"/>
                      <a:pt x="136" y="34"/>
                      <a:pt x="136" y="34"/>
                    </a:cubicBezTo>
                    <a:cubicBezTo>
                      <a:pt x="137" y="33"/>
                      <a:pt x="138" y="31"/>
                      <a:pt x="140" y="29"/>
                    </a:cubicBezTo>
                    <a:cubicBezTo>
                      <a:pt x="139" y="29"/>
                      <a:pt x="139" y="29"/>
                      <a:pt x="139" y="29"/>
                    </a:cubicBezTo>
                    <a:moveTo>
                      <a:pt x="123" y="28"/>
                    </a:moveTo>
                    <a:cubicBezTo>
                      <a:pt x="123" y="29"/>
                      <a:pt x="123" y="29"/>
                      <a:pt x="122" y="30"/>
                    </a:cubicBezTo>
                    <a:cubicBezTo>
                      <a:pt x="123" y="30"/>
                      <a:pt x="123" y="30"/>
                      <a:pt x="123" y="30"/>
                    </a:cubicBezTo>
                    <a:cubicBezTo>
                      <a:pt x="123" y="30"/>
                      <a:pt x="123" y="29"/>
                      <a:pt x="123" y="29"/>
                    </a:cubicBezTo>
                    <a:cubicBezTo>
                      <a:pt x="124" y="29"/>
                      <a:pt x="124" y="29"/>
                      <a:pt x="124" y="29"/>
                    </a:cubicBezTo>
                    <a:cubicBezTo>
                      <a:pt x="123" y="29"/>
                      <a:pt x="123" y="28"/>
                      <a:pt x="123" y="28"/>
                    </a:cubicBezTo>
                    <a:moveTo>
                      <a:pt x="125" y="27"/>
                    </a:moveTo>
                    <a:cubicBezTo>
                      <a:pt x="125" y="28"/>
                      <a:pt x="124" y="28"/>
                      <a:pt x="124" y="28"/>
                    </a:cubicBezTo>
                    <a:cubicBezTo>
                      <a:pt x="125" y="28"/>
                      <a:pt x="125" y="29"/>
                      <a:pt x="125" y="29"/>
                    </a:cubicBezTo>
                    <a:cubicBezTo>
                      <a:pt x="126" y="29"/>
                      <a:pt x="126" y="28"/>
                      <a:pt x="126" y="28"/>
                    </a:cubicBezTo>
                    <a:cubicBezTo>
                      <a:pt x="125" y="27"/>
                      <a:pt x="125" y="27"/>
                      <a:pt x="125" y="27"/>
                    </a:cubicBezTo>
                    <a:moveTo>
                      <a:pt x="124" y="27"/>
                    </a:moveTo>
                    <a:cubicBezTo>
                      <a:pt x="124" y="27"/>
                      <a:pt x="124" y="27"/>
                      <a:pt x="123" y="28"/>
                    </a:cubicBezTo>
                    <a:cubicBezTo>
                      <a:pt x="124" y="28"/>
                      <a:pt x="124" y="28"/>
                      <a:pt x="124" y="28"/>
                    </a:cubicBezTo>
                    <a:cubicBezTo>
                      <a:pt x="124" y="28"/>
                      <a:pt x="124" y="28"/>
                      <a:pt x="125" y="27"/>
                    </a:cubicBezTo>
                    <a:cubicBezTo>
                      <a:pt x="124" y="27"/>
                      <a:pt x="124" y="27"/>
                      <a:pt x="124" y="27"/>
                    </a:cubicBezTo>
                    <a:moveTo>
                      <a:pt x="142" y="23"/>
                    </a:moveTo>
                    <a:cubicBezTo>
                      <a:pt x="141" y="25"/>
                      <a:pt x="140" y="27"/>
                      <a:pt x="139" y="29"/>
                    </a:cubicBezTo>
                    <a:cubicBezTo>
                      <a:pt x="139" y="29"/>
                      <a:pt x="139" y="29"/>
                      <a:pt x="140" y="29"/>
                    </a:cubicBezTo>
                    <a:cubicBezTo>
                      <a:pt x="141" y="27"/>
                      <a:pt x="142" y="25"/>
                      <a:pt x="143" y="24"/>
                    </a:cubicBezTo>
                    <a:cubicBezTo>
                      <a:pt x="143" y="24"/>
                      <a:pt x="142" y="23"/>
                      <a:pt x="142" y="23"/>
                    </a:cubicBezTo>
                    <a:moveTo>
                      <a:pt x="144" y="21"/>
                    </a:move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2"/>
                      <a:pt x="144" y="22"/>
                    </a:cubicBezTo>
                    <a:cubicBezTo>
                      <a:pt x="144" y="22"/>
                      <a:pt x="144" y="22"/>
                      <a:pt x="144" y="21"/>
                    </a:cubicBezTo>
                    <a:cubicBezTo>
                      <a:pt x="143" y="22"/>
                      <a:pt x="143" y="23"/>
                      <a:pt x="142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4" y="22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moveTo>
                      <a:pt x="144" y="21"/>
                    </a:move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moveTo>
                      <a:pt x="145" y="20"/>
                    </a:moveTo>
                    <a:cubicBezTo>
                      <a:pt x="144" y="20"/>
                      <a:pt x="144" y="20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5" y="20"/>
                      <a:pt x="145" y="20"/>
                    </a:cubicBezTo>
                    <a:cubicBezTo>
                      <a:pt x="145" y="20"/>
                      <a:pt x="145" y="20"/>
                      <a:pt x="145" y="20"/>
                    </a:cubicBezTo>
                    <a:moveTo>
                      <a:pt x="146" y="18"/>
                    </a:moveTo>
                    <a:cubicBezTo>
                      <a:pt x="145" y="19"/>
                      <a:pt x="145" y="19"/>
                      <a:pt x="145" y="20"/>
                    </a:cubicBezTo>
                    <a:cubicBezTo>
                      <a:pt x="145" y="20"/>
                      <a:pt x="145" y="20"/>
                      <a:pt x="145" y="20"/>
                    </a:cubicBezTo>
                    <a:cubicBezTo>
                      <a:pt x="145" y="19"/>
                      <a:pt x="145" y="19"/>
                      <a:pt x="146" y="18"/>
                    </a:cubicBezTo>
                    <a:cubicBezTo>
                      <a:pt x="146" y="18"/>
                      <a:pt x="146" y="18"/>
                      <a:pt x="146" y="18"/>
                    </a:cubicBezTo>
                    <a:moveTo>
                      <a:pt x="131" y="17"/>
                    </a:moveTo>
                    <a:cubicBezTo>
                      <a:pt x="129" y="20"/>
                      <a:pt x="127" y="24"/>
                      <a:pt x="125" y="27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8" y="25"/>
                      <a:pt x="130" y="21"/>
                      <a:pt x="132" y="17"/>
                    </a:cubicBezTo>
                    <a:cubicBezTo>
                      <a:pt x="132" y="17"/>
                      <a:pt x="131" y="17"/>
                      <a:pt x="131" y="17"/>
                    </a:cubicBezTo>
                    <a:moveTo>
                      <a:pt x="130" y="16"/>
                    </a:moveTo>
                    <a:cubicBezTo>
                      <a:pt x="128" y="20"/>
                      <a:pt x="126" y="23"/>
                      <a:pt x="124" y="27"/>
                    </a:cubicBezTo>
                    <a:cubicBezTo>
                      <a:pt x="125" y="27"/>
                      <a:pt x="125" y="27"/>
                      <a:pt x="125" y="27"/>
                    </a:cubicBezTo>
                    <a:cubicBezTo>
                      <a:pt x="127" y="24"/>
                      <a:pt x="129" y="20"/>
                      <a:pt x="131" y="17"/>
                    </a:cubicBezTo>
                    <a:cubicBezTo>
                      <a:pt x="131" y="17"/>
                      <a:pt x="130" y="16"/>
                      <a:pt x="130" y="16"/>
                    </a:cubicBezTo>
                    <a:moveTo>
                      <a:pt x="132" y="15"/>
                    </a:moveTo>
                    <a:cubicBezTo>
                      <a:pt x="132" y="15"/>
                      <a:pt x="132" y="16"/>
                      <a:pt x="131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3" y="17"/>
                      <a:pt x="133" y="16"/>
                      <a:pt x="133" y="15"/>
                    </a:cubicBezTo>
                    <a:cubicBezTo>
                      <a:pt x="133" y="15"/>
                      <a:pt x="133" y="15"/>
                      <a:pt x="132" y="15"/>
                    </a:cubicBezTo>
                    <a:moveTo>
                      <a:pt x="131" y="14"/>
                    </a:moveTo>
                    <a:cubicBezTo>
                      <a:pt x="131" y="15"/>
                      <a:pt x="131" y="15"/>
                      <a:pt x="130" y="16"/>
                    </a:cubicBezTo>
                    <a:cubicBezTo>
                      <a:pt x="131" y="16"/>
                      <a:pt x="131" y="16"/>
                      <a:pt x="131" y="17"/>
                    </a:cubicBezTo>
                    <a:cubicBezTo>
                      <a:pt x="131" y="16"/>
                      <a:pt x="132" y="15"/>
                      <a:pt x="132" y="15"/>
                    </a:cubicBezTo>
                    <a:cubicBezTo>
                      <a:pt x="132" y="14"/>
                      <a:pt x="132" y="14"/>
                      <a:pt x="131" y="14"/>
                    </a:cubicBezTo>
                    <a:moveTo>
                      <a:pt x="133" y="13"/>
                    </a:moveTo>
                    <a:cubicBezTo>
                      <a:pt x="133" y="13"/>
                      <a:pt x="133" y="14"/>
                      <a:pt x="133" y="14"/>
                    </a:cubicBezTo>
                    <a:cubicBezTo>
                      <a:pt x="134" y="15"/>
                      <a:pt x="134" y="15"/>
                      <a:pt x="134" y="15"/>
                    </a:cubicBezTo>
                    <a:cubicBezTo>
                      <a:pt x="134" y="14"/>
                      <a:pt x="134" y="14"/>
                      <a:pt x="135" y="14"/>
                    </a:cubicBezTo>
                    <a:cubicBezTo>
                      <a:pt x="133" y="13"/>
                      <a:pt x="133" y="13"/>
                      <a:pt x="133" y="13"/>
                    </a:cubicBezTo>
                    <a:moveTo>
                      <a:pt x="133" y="12"/>
                    </a:moveTo>
                    <a:cubicBezTo>
                      <a:pt x="132" y="13"/>
                      <a:pt x="132" y="13"/>
                      <a:pt x="132" y="13"/>
                    </a:cubicBezTo>
                    <a:cubicBezTo>
                      <a:pt x="133" y="14"/>
                      <a:pt x="133" y="14"/>
                      <a:pt x="133" y="14"/>
                    </a:cubicBezTo>
                    <a:cubicBezTo>
                      <a:pt x="133" y="13"/>
                      <a:pt x="133" y="13"/>
                      <a:pt x="133" y="13"/>
                    </a:cubicBezTo>
                    <a:cubicBezTo>
                      <a:pt x="133" y="12"/>
                      <a:pt x="133" y="12"/>
                      <a:pt x="133" y="12"/>
                    </a:cubicBezTo>
                    <a:moveTo>
                      <a:pt x="150" y="12"/>
                    </a:moveTo>
                    <a:cubicBezTo>
                      <a:pt x="148" y="14"/>
                      <a:pt x="147" y="16"/>
                      <a:pt x="146" y="18"/>
                    </a:cubicBezTo>
                    <a:cubicBezTo>
                      <a:pt x="146" y="18"/>
                      <a:pt x="146" y="18"/>
                      <a:pt x="146" y="18"/>
                    </a:cubicBezTo>
                    <a:cubicBezTo>
                      <a:pt x="147" y="16"/>
                      <a:pt x="148" y="15"/>
                      <a:pt x="149" y="14"/>
                    </a:cubicBezTo>
                    <a:cubicBezTo>
                      <a:pt x="149" y="13"/>
                      <a:pt x="149" y="12"/>
                      <a:pt x="150" y="12"/>
                    </a:cubicBezTo>
                    <a:cubicBezTo>
                      <a:pt x="150" y="12"/>
                      <a:pt x="150" y="12"/>
                      <a:pt x="150" y="12"/>
                    </a:cubicBezTo>
                    <a:moveTo>
                      <a:pt x="134" y="11"/>
                    </a:moveTo>
                    <a:cubicBezTo>
                      <a:pt x="134" y="12"/>
                      <a:pt x="134" y="12"/>
                      <a:pt x="133" y="13"/>
                    </a:cubicBezTo>
                    <a:cubicBezTo>
                      <a:pt x="134" y="13"/>
                      <a:pt x="134" y="13"/>
                      <a:pt x="135" y="14"/>
                    </a:cubicBezTo>
                    <a:cubicBezTo>
                      <a:pt x="135" y="13"/>
                      <a:pt x="135" y="12"/>
                      <a:pt x="135" y="12"/>
                    </a:cubicBezTo>
                    <a:cubicBezTo>
                      <a:pt x="135" y="12"/>
                      <a:pt x="135" y="12"/>
                      <a:pt x="134" y="11"/>
                    </a:cubicBezTo>
                    <a:moveTo>
                      <a:pt x="133" y="11"/>
                    </a:moveTo>
                    <a:cubicBezTo>
                      <a:pt x="133" y="11"/>
                      <a:pt x="133" y="12"/>
                      <a:pt x="133" y="12"/>
                    </a:cubicBezTo>
                    <a:cubicBezTo>
                      <a:pt x="133" y="12"/>
                      <a:pt x="133" y="13"/>
                      <a:pt x="133" y="13"/>
                    </a:cubicBezTo>
                    <a:cubicBezTo>
                      <a:pt x="134" y="12"/>
                      <a:pt x="134" y="12"/>
                      <a:pt x="134" y="11"/>
                    </a:cubicBezTo>
                    <a:cubicBezTo>
                      <a:pt x="134" y="11"/>
                      <a:pt x="134" y="11"/>
                      <a:pt x="133" y="11"/>
                    </a:cubicBezTo>
                    <a:moveTo>
                      <a:pt x="150" y="10"/>
                    </a:moveTo>
                    <a:cubicBezTo>
                      <a:pt x="150" y="11"/>
                      <a:pt x="150" y="11"/>
                      <a:pt x="150" y="12"/>
                    </a:cubicBezTo>
                    <a:cubicBezTo>
                      <a:pt x="150" y="12"/>
                      <a:pt x="150" y="12"/>
                      <a:pt x="150" y="12"/>
                    </a:cubicBezTo>
                    <a:cubicBezTo>
                      <a:pt x="150" y="11"/>
                      <a:pt x="150" y="11"/>
                      <a:pt x="150" y="11"/>
                    </a:cubicBezTo>
                    <a:cubicBezTo>
                      <a:pt x="150" y="10"/>
                      <a:pt x="150" y="10"/>
                      <a:pt x="150" y="10"/>
                    </a:cubicBezTo>
                    <a:moveTo>
                      <a:pt x="150" y="10"/>
                    </a:moveTo>
                    <a:cubicBezTo>
                      <a:pt x="150" y="10"/>
                      <a:pt x="150" y="10"/>
                      <a:pt x="150" y="10"/>
                    </a:cubicBezTo>
                    <a:cubicBezTo>
                      <a:pt x="151" y="10"/>
                      <a:pt x="151" y="10"/>
                      <a:pt x="151" y="10"/>
                    </a:cubicBezTo>
                    <a:cubicBezTo>
                      <a:pt x="151" y="10"/>
                      <a:pt x="151" y="10"/>
                      <a:pt x="151" y="10"/>
                    </a:cubicBezTo>
                    <a:cubicBezTo>
                      <a:pt x="151" y="10"/>
                      <a:pt x="151" y="10"/>
                      <a:pt x="150" y="10"/>
                    </a:cubicBezTo>
                    <a:moveTo>
                      <a:pt x="152" y="8"/>
                    </a:moveTo>
                    <a:cubicBezTo>
                      <a:pt x="152" y="8"/>
                      <a:pt x="152" y="9"/>
                      <a:pt x="151" y="9"/>
                    </a:cubicBezTo>
                    <a:cubicBezTo>
                      <a:pt x="151" y="9"/>
                      <a:pt x="151" y="9"/>
                      <a:pt x="152" y="9"/>
                    </a:cubicBezTo>
                    <a:cubicBezTo>
                      <a:pt x="152" y="9"/>
                      <a:pt x="152" y="8"/>
                      <a:pt x="152" y="8"/>
                    </a:cubicBezTo>
                    <a:cubicBezTo>
                      <a:pt x="152" y="8"/>
                      <a:pt x="152" y="8"/>
                      <a:pt x="152" y="8"/>
                    </a:cubicBezTo>
                    <a:moveTo>
                      <a:pt x="137" y="7"/>
                    </a:moveTo>
                    <a:cubicBezTo>
                      <a:pt x="136" y="9"/>
                      <a:pt x="135" y="10"/>
                      <a:pt x="135" y="11"/>
                    </a:cubicBezTo>
                    <a:cubicBezTo>
                      <a:pt x="135" y="11"/>
                      <a:pt x="135" y="11"/>
                      <a:pt x="136" y="11"/>
                    </a:cubicBezTo>
                    <a:cubicBezTo>
                      <a:pt x="136" y="10"/>
                      <a:pt x="137" y="9"/>
                      <a:pt x="138" y="8"/>
                    </a:cubicBezTo>
                    <a:cubicBezTo>
                      <a:pt x="137" y="8"/>
                      <a:pt x="137" y="8"/>
                      <a:pt x="137" y="7"/>
                    </a:cubicBezTo>
                    <a:moveTo>
                      <a:pt x="136" y="7"/>
                    </a:moveTo>
                    <a:cubicBezTo>
                      <a:pt x="135" y="8"/>
                      <a:pt x="134" y="9"/>
                      <a:pt x="134" y="10"/>
                    </a:cubicBezTo>
                    <a:cubicBezTo>
                      <a:pt x="134" y="10"/>
                      <a:pt x="134" y="10"/>
                      <a:pt x="135" y="11"/>
                    </a:cubicBezTo>
                    <a:cubicBezTo>
                      <a:pt x="135" y="10"/>
                      <a:pt x="136" y="8"/>
                      <a:pt x="137" y="7"/>
                    </a:cubicBezTo>
                    <a:cubicBezTo>
                      <a:pt x="136" y="7"/>
                      <a:pt x="136" y="7"/>
                      <a:pt x="136" y="7"/>
                    </a:cubicBezTo>
                    <a:moveTo>
                      <a:pt x="138" y="5"/>
                    </a:moveTo>
                    <a:cubicBezTo>
                      <a:pt x="138" y="6"/>
                      <a:pt x="137" y="6"/>
                      <a:pt x="137" y="7"/>
                    </a:cubicBezTo>
                    <a:cubicBezTo>
                      <a:pt x="137" y="7"/>
                      <a:pt x="138" y="8"/>
                      <a:pt x="138" y="8"/>
                    </a:cubicBezTo>
                    <a:cubicBezTo>
                      <a:pt x="138" y="7"/>
                      <a:pt x="139" y="6"/>
                      <a:pt x="139" y="6"/>
                    </a:cubicBezTo>
                    <a:cubicBezTo>
                      <a:pt x="139" y="5"/>
                      <a:pt x="138" y="5"/>
                      <a:pt x="138" y="5"/>
                    </a:cubicBezTo>
                    <a:moveTo>
                      <a:pt x="137" y="5"/>
                    </a:moveTo>
                    <a:cubicBezTo>
                      <a:pt x="137" y="5"/>
                      <a:pt x="136" y="6"/>
                      <a:pt x="136" y="7"/>
                    </a:cubicBezTo>
                    <a:cubicBezTo>
                      <a:pt x="136" y="7"/>
                      <a:pt x="137" y="7"/>
                      <a:pt x="137" y="7"/>
                    </a:cubicBezTo>
                    <a:cubicBezTo>
                      <a:pt x="137" y="6"/>
                      <a:pt x="138" y="6"/>
                      <a:pt x="138" y="5"/>
                    </a:cubicBezTo>
                    <a:cubicBezTo>
                      <a:pt x="138" y="5"/>
                      <a:pt x="137" y="5"/>
                      <a:pt x="137" y="5"/>
                    </a:cubicBezTo>
                    <a:moveTo>
                      <a:pt x="139" y="3"/>
                    </a:moveTo>
                    <a:cubicBezTo>
                      <a:pt x="139" y="4"/>
                      <a:pt x="139" y="4"/>
                      <a:pt x="138" y="5"/>
                    </a:cubicBezTo>
                    <a:cubicBezTo>
                      <a:pt x="139" y="5"/>
                      <a:pt x="139" y="5"/>
                      <a:pt x="139" y="5"/>
                    </a:cubicBezTo>
                    <a:cubicBezTo>
                      <a:pt x="140" y="5"/>
                      <a:pt x="140" y="4"/>
                      <a:pt x="140" y="4"/>
                    </a:cubicBezTo>
                    <a:cubicBezTo>
                      <a:pt x="140" y="4"/>
                      <a:pt x="139" y="4"/>
                      <a:pt x="139" y="3"/>
                    </a:cubicBezTo>
                    <a:moveTo>
                      <a:pt x="139" y="3"/>
                    </a:moveTo>
                    <a:cubicBezTo>
                      <a:pt x="139" y="3"/>
                      <a:pt x="139" y="3"/>
                      <a:pt x="139" y="3"/>
                    </a:cubicBezTo>
                    <a:cubicBezTo>
                      <a:pt x="140" y="4"/>
                      <a:pt x="140" y="4"/>
                      <a:pt x="140" y="4"/>
                    </a:cubicBezTo>
                    <a:cubicBezTo>
                      <a:pt x="140" y="4"/>
                      <a:pt x="140" y="4"/>
                      <a:pt x="140" y="4"/>
                    </a:cubicBezTo>
                    <a:cubicBezTo>
                      <a:pt x="140" y="4"/>
                      <a:pt x="139" y="4"/>
                      <a:pt x="139" y="3"/>
                    </a:cubicBezTo>
                    <a:moveTo>
                      <a:pt x="138" y="3"/>
                    </a:moveTo>
                    <a:cubicBezTo>
                      <a:pt x="138" y="3"/>
                      <a:pt x="138" y="4"/>
                      <a:pt x="137" y="4"/>
                    </a:cubicBezTo>
                    <a:cubicBezTo>
                      <a:pt x="138" y="4"/>
                      <a:pt x="138" y="4"/>
                      <a:pt x="138" y="5"/>
                    </a:cubicBezTo>
                    <a:cubicBezTo>
                      <a:pt x="139" y="4"/>
                      <a:pt x="139" y="4"/>
                      <a:pt x="139" y="3"/>
                    </a:cubicBezTo>
                    <a:cubicBezTo>
                      <a:pt x="139" y="3"/>
                      <a:pt x="138" y="3"/>
                      <a:pt x="138" y="3"/>
                    </a:cubicBezTo>
                    <a:moveTo>
                      <a:pt x="138" y="3"/>
                    </a:moveTo>
                    <a:cubicBezTo>
                      <a:pt x="138" y="3"/>
                      <a:pt x="138" y="3"/>
                      <a:pt x="138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8" y="3"/>
                      <a:pt x="138" y="3"/>
                    </a:cubicBezTo>
                    <a:moveTo>
                      <a:pt x="140" y="1"/>
                    </a:moveTo>
                    <a:cubicBezTo>
                      <a:pt x="140" y="1"/>
                      <a:pt x="140" y="1"/>
                      <a:pt x="140" y="2"/>
                    </a:cubicBezTo>
                    <a:cubicBezTo>
                      <a:pt x="140" y="2"/>
                      <a:pt x="141" y="2"/>
                      <a:pt x="141" y="2"/>
                    </a:cubicBezTo>
                    <a:cubicBezTo>
                      <a:pt x="141" y="2"/>
                      <a:pt x="141" y="2"/>
                      <a:pt x="142" y="2"/>
                    </a:cubicBezTo>
                    <a:cubicBezTo>
                      <a:pt x="141" y="1"/>
                      <a:pt x="141" y="1"/>
                      <a:pt x="140" y="1"/>
                    </a:cubicBezTo>
                    <a:moveTo>
                      <a:pt x="140" y="0"/>
                    </a:moveTo>
                    <a:cubicBezTo>
                      <a:pt x="139" y="1"/>
                      <a:pt x="139" y="1"/>
                      <a:pt x="139" y="1"/>
                    </a:cubicBezTo>
                    <a:cubicBezTo>
                      <a:pt x="139" y="1"/>
                      <a:pt x="140" y="1"/>
                      <a:pt x="140" y="2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1" name="Freeform 9575"/>
              <p:cNvSpPr>
                <a:spLocks noEditPoints="1"/>
              </p:cNvSpPr>
              <p:nvPr/>
            </p:nvSpPr>
            <p:spPr bwMode="auto">
              <a:xfrm>
                <a:off x="-500" y="3372"/>
                <a:ext cx="40" cy="36"/>
              </a:xfrm>
              <a:custGeom>
                <a:avLst/>
                <a:gdLst>
                  <a:gd name="T0" fmla="*/ 12 w 17"/>
                  <a:gd name="T1" fmla="*/ 13 h 15"/>
                  <a:gd name="T2" fmla="*/ 11 w 17"/>
                  <a:gd name="T3" fmla="*/ 14 h 15"/>
                  <a:gd name="T4" fmla="*/ 12 w 17"/>
                  <a:gd name="T5" fmla="*/ 15 h 15"/>
                  <a:gd name="T6" fmla="*/ 13 w 17"/>
                  <a:gd name="T7" fmla="*/ 14 h 15"/>
                  <a:gd name="T8" fmla="*/ 13 w 17"/>
                  <a:gd name="T9" fmla="*/ 14 h 15"/>
                  <a:gd name="T10" fmla="*/ 12 w 17"/>
                  <a:gd name="T11" fmla="*/ 15 h 15"/>
                  <a:gd name="T12" fmla="*/ 13 w 17"/>
                  <a:gd name="T13" fmla="*/ 14 h 15"/>
                  <a:gd name="T14" fmla="*/ 12 w 17"/>
                  <a:gd name="T15" fmla="*/ 13 h 15"/>
                  <a:gd name="T16" fmla="*/ 17 w 17"/>
                  <a:gd name="T17" fmla="*/ 7 h 15"/>
                  <a:gd name="T18" fmla="*/ 16 w 17"/>
                  <a:gd name="T19" fmla="*/ 8 h 15"/>
                  <a:gd name="T20" fmla="*/ 16 w 17"/>
                  <a:gd name="T21" fmla="*/ 8 h 15"/>
                  <a:gd name="T22" fmla="*/ 17 w 17"/>
                  <a:gd name="T23" fmla="*/ 7 h 15"/>
                  <a:gd name="T24" fmla="*/ 2 w 17"/>
                  <a:gd name="T25" fmla="*/ 7 h 15"/>
                  <a:gd name="T26" fmla="*/ 1 w 17"/>
                  <a:gd name="T27" fmla="*/ 8 h 15"/>
                  <a:gd name="T28" fmla="*/ 2 w 17"/>
                  <a:gd name="T29" fmla="*/ 8 h 15"/>
                  <a:gd name="T30" fmla="*/ 3 w 17"/>
                  <a:gd name="T31" fmla="*/ 7 h 15"/>
                  <a:gd name="T32" fmla="*/ 2 w 17"/>
                  <a:gd name="T33" fmla="*/ 7 h 15"/>
                  <a:gd name="T34" fmla="*/ 16 w 17"/>
                  <a:gd name="T35" fmla="*/ 6 h 15"/>
                  <a:gd name="T36" fmla="*/ 15 w 17"/>
                  <a:gd name="T37" fmla="*/ 7 h 15"/>
                  <a:gd name="T38" fmla="*/ 16 w 17"/>
                  <a:gd name="T39" fmla="*/ 8 h 15"/>
                  <a:gd name="T40" fmla="*/ 17 w 17"/>
                  <a:gd name="T41" fmla="*/ 7 h 15"/>
                  <a:gd name="T42" fmla="*/ 16 w 17"/>
                  <a:gd name="T43" fmla="*/ 6 h 15"/>
                  <a:gd name="T44" fmla="*/ 1 w 17"/>
                  <a:gd name="T45" fmla="*/ 6 h 15"/>
                  <a:gd name="T46" fmla="*/ 0 w 17"/>
                  <a:gd name="T47" fmla="*/ 7 h 15"/>
                  <a:gd name="T48" fmla="*/ 1 w 17"/>
                  <a:gd name="T49" fmla="*/ 8 h 15"/>
                  <a:gd name="T50" fmla="*/ 2 w 17"/>
                  <a:gd name="T51" fmla="*/ 7 h 15"/>
                  <a:gd name="T52" fmla="*/ 1 w 17"/>
                  <a:gd name="T53" fmla="*/ 6 h 15"/>
                  <a:gd name="T54" fmla="*/ 6 w 17"/>
                  <a:gd name="T55" fmla="*/ 0 h 15"/>
                  <a:gd name="T56" fmla="*/ 5 w 17"/>
                  <a:gd name="T57" fmla="*/ 1 h 15"/>
                  <a:gd name="T58" fmla="*/ 6 w 17"/>
                  <a:gd name="T59" fmla="*/ 2 h 15"/>
                  <a:gd name="T60" fmla="*/ 7 w 17"/>
                  <a:gd name="T61" fmla="*/ 1 h 15"/>
                  <a:gd name="T62" fmla="*/ 6 w 17"/>
                  <a:gd name="T63" fmla="*/ 0 h 15"/>
                  <a:gd name="T64" fmla="*/ 5 w 17"/>
                  <a:gd name="T65" fmla="*/ 0 h 15"/>
                  <a:gd name="T66" fmla="*/ 4 w 17"/>
                  <a:gd name="T67" fmla="*/ 1 h 15"/>
                  <a:gd name="T68" fmla="*/ 5 w 17"/>
                  <a:gd name="T69" fmla="*/ 1 h 15"/>
                  <a:gd name="T70" fmla="*/ 5 w 17"/>
                  <a:gd name="T71" fmla="*/ 0 h 15"/>
                  <a:gd name="T72" fmla="*/ 5 w 17"/>
                  <a:gd name="T7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" h="15">
                    <a:moveTo>
                      <a:pt x="12" y="13"/>
                    </a:moveTo>
                    <a:cubicBezTo>
                      <a:pt x="12" y="13"/>
                      <a:pt x="11" y="14"/>
                      <a:pt x="11" y="14"/>
                    </a:cubicBezTo>
                    <a:cubicBezTo>
                      <a:pt x="12" y="14"/>
                      <a:pt x="12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4"/>
                      <a:pt x="12" y="13"/>
                      <a:pt x="12" y="13"/>
                    </a:cubicBezTo>
                    <a:moveTo>
                      <a:pt x="17" y="7"/>
                    </a:move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8"/>
                      <a:pt x="17" y="7"/>
                    </a:cubicBezTo>
                    <a:moveTo>
                      <a:pt x="2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2" y="8"/>
                      <a:pt x="3" y="8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16" y="6"/>
                    </a:moveTo>
                    <a:cubicBezTo>
                      <a:pt x="16" y="7"/>
                      <a:pt x="16" y="7"/>
                      <a:pt x="15" y="7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7"/>
                      <a:pt x="17" y="7"/>
                    </a:cubicBezTo>
                    <a:cubicBezTo>
                      <a:pt x="17" y="7"/>
                      <a:pt x="16" y="6"/>
                      <a:pt x="16" y="6"/>
                    </a:cubicBezTo>
                    <a:moveTo>
                      <a:pt x="1" y="6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6" y="2"/>
                      <a:pt x="6" y="2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5" y="0"/>
                    </a:moveTo>
                    <a:cubicBezTo>
                      <a:pt x="5" y="0"/>
                      <a:pt x="4" y="0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2" name="Freeform 9576"/>
              <p:cNvSpPr>
                <a:spLocks noEditPoints="1"/>
              </p:cNvSpPr>
              <p:nvPr/>
            </p:nvSpPr>
            <p:spPr bwMode="auto">
              <a:xfrm>
                <a:off x="-482" y="3344"/>
                <a:ext cx="38" cy="31"/>
              </a:xfrm>
              <a:custGeom>
                <a:avLst/>
                <a:gdLst>
                  <a:gd name="T0" fmla="*/ 12 w 16"/>
                  <a:gd name="T1" fmla="*/ 13 h 13"/>
                  <a:gd name="T2" fmla="*/ 13 w 16"/>
                  <a:gd name="T3" fmla="*/ 13 h 13"/>
                  <a:gd name="T4" fmla="*/ 12 w 16"/>
                  <a:gd name="T5" fmla="*/ 11 h 13"/>
                  <a:gd name="T6" fmla="*/ 13 w 16"/>
                  <a:gd name="T7" fmla="*/ 12 h 13"/>
                  <a:gd name="T8" fmla="*/ 12 w 16"/>
                  <a:gd name="T9" fmla="*/ 11 h 13"/>
                  <a:gd name="T10" fmla="*/ 13 w 16"/>
                  <a:gd name="T11" fmla="*/ 11 h 13"/>
                  <a:gd name="T12" fmla="*/ 14 w 16"/>
                  <a:gd name="T13" fmla="*/ 12 h 13"/>
                  <a:gd name="T14" fmla="*/ 15 w 16"/>
                  <a:gd name="T15" fmla="*/ 7 h 13"/>
                  <a:gd name="T16" fmla="*/ 16 w 16"/>
                  <a:gd name="T17" fmla="*/ 8 h 13"/>
                  <a:gd name="T18" fmla="*/ 16 w 16"/>
                  <a:gd name="T19" fmla="*/ 8 h 13"/>
                  <a:gd name="T20" fmla="*/ 15 w 16"/>
                  <a:gd name="T21" fmla="*/ 7 h 13"/>
                  <a:gd name="T22" fmla="*/ 16 w 16"/>
                  <a:gd name="T23" fmla="*/ 8 h 13"/>
                  <a:gd name="T24" fmla="*/ 15 w 16"/>
                  <a:gd name="T25" fmla="*/ 7 h 13"/>
                  <a:gd name="T26" fmla="*/ 1 w 16"/>
                  <a:gd name="T27" fmla="*/ 6 h 13"/>
                  <a:gd name="T28" fmla="*/ 2 w 16"/>
                  <a:gd name="T29" fmla="*/ 7 h 13"/>
                  <a:gd name="T30" fmla="*/ 0 w 16"/>
                  <a:gd name="T31" fmla="*/ 5 h 13"/>
                  <a:gd name="T32" fmla="*/ 1 w 16"/>
                  <a:gd name="T33" fmla="*/ 6 h 13"/>
                  <a:gd name="T34" fmla="*/ 0 w 16"/>
                  <a:gd name="T35" fmla="*/ 5 h 13"/>
                  <a:gd name="T36" fmla="*/ 2 w 16"/>
                  <a:gd name="T37" fmla="*/ 5 h 13"/>
                  <a:gd name="T38" fmla="*/ 3 w 16"/>
                  <a:gd name="T39" fmla="*/ 6 h 13"/>
                  <a:gd name="T40" fmla="*/ 1 w 16"/>
                  <a:gd name="T41" fmla="*/ 4 h 13"/>
                  <a:gd name="T42" fmla="*/ 1 w 16"/>
                  <a:gd name="T43" fmla="*/ 5 h 13"/>
                  <a:gd name="T44" fmla="*/ 1 w 16"/>
                  <a:gd name="T45" fmla="*/ 4 h 13"/>
                  <a:gd name="T46" fmla="*/ 4 w 16"/>
                  <a:gd name="T47" fmla="*/ 2 h 13"/>
                  <a:gd name="T48" fmla="*/ 5 w 16"/>
                  <a:gd name="T49" fmla="*/ 2 h 13"/>
                  <a:gd name="T50" fmla="*/ 3 w 16"/>
                  <a:gd name="T51" fmla="*/ 1 h 13"/>
                  <a:gd name="T52" fmla="*/ 4 w 16"/>
                  <a:gd name="T53" fmla="*/ 1 h 13"/>
                  <a:gd name="T54" fmla="*/ 3 w 16"/>
                  <a:gd name="T55" fmla="*/ 1 h 13"/>
                  <a:gd name="T56" fmla="*/ 4 w 16"/>
                  <a:gd name="T57" fmla="*/ 1 h 13"/>
                  <a:gd name="T58" fmla="*/ 6 w 16"/>
                  <a:gd name="T59" fmla="*/ 1 h 13"/>
                  <a:gd name="T60" fmla="*/ 4 w 16"/>
                  <a:gd name="T61" fmla="*/ 0 h 13"/>
                  <a:gd name="T62" fmla="*/ 4 w 16"/>
                  <a:gd name="T63" fmla="*/ 1 h 13"/>
                  <a:gd name="T64" fmla="*/ 4 w 16"/>
                  <a:gd name="T6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" h="13">
                    <a:moveTo>
                      <a:pt x="12" y="13"/>
                    </a:moveTo>
                    <a:cubicBezTo>
                      <a:pt x="12" y="13"/>
                      <a:pt x="12" y="13"/>
                      <a:pt x="12" y="13"/>
                    </a:cubicBezTo>
                    <a:cubicBezTo>
                      <a:pt x="12" y="13"/>
                      <a:pt x="12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2" y="13"/>
                      <a:pt x="12" y="13"/>
                      <a:pt x="12" y="13"/>
                    </a:cubicBezTo>
                    <a:moveTo>
                      <a:pt x="12" y="11"/>
                    </a:move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2" y="11"/>
                    </a:cubicBezTo>
                    <a:moveTo>
                      <a:pt x="13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2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5" y="7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5" y="7"/>
                      <a:pt x="15" y="7"/>
                      <a:pt x="15" y="7"/>
                    </a:cubicBezTo>
                    <a:moveTo>
                      <a:pt x="15" y="7"/>
                    </a:move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6" y="8"/>
                      <a:pt x="16" y="8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5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5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5"/>
                      <a:pt x="2" y="5"/>
                      <a:pt x="2" y="5"/>
                    </a:cubicBezTo>
                    <a:moveTo>
                      <a:pt x="1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0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3" name="Freeform 9577"/>
              <p:cNvSpPr>
                <a:spLocks noEditPoints="1"/>
              </p:cNvSpPr>
              <p:nvPr/>
            </p:nvSpPr>
            <p:spPr bwMode="auto">
              <a:xfrm>
                <a:off x="-460" y="3323"/>
                <a:ext cx="30" cy="19"/>
              </a:xfrm>
              <a:custGeom>
                <a:avLst/>
                <a:gdLst>
                  <a:gd name="T0" fmla="*/ 12 w 13"/>
                  <a:gd name="T1" fmla="*/ 7 h 8"/>
                  <a:gd name="T2" fmla="*/ 12 w 13"/>
                  <a:gd name="T3" fmla="*/ 7 h 8"/>
                  <a:gd name="T4" fmla="*/ 12 w 13"/>
                  <a:gd name="T5" fmla="*/ 8 h 8"/>
                  <a:gd name="T6" fmla="*/ 13 w 13"/>
                  <a:gd name="T7" fmla="*/ 7 h 8"/>
                  <a:gd name="T8" fmla="*/ 12 w 13"/>
                  <a:gd name="T9" fmla="*/ 7 h 8"/>
                  <a:gd name="T10" fmla="*/ 1 w 13"/>
                  <a:gd name="T11" fmla="*/ 0 h 8"/>
                  <a:gd name="T12" fmla="*/ 1 w 13"/>
                  <a:gd name="T13" fmla="*/ 0 h 8"/>
                  <a:gd name="T14" fmla="*/ 2 w 13"/>
                  <a:gd name="T15" fmla="*/ 1 h 8"/>
                  <a:gd name="T16" fmla="*/ 2 w 13"/>
                  <a:gd name="T17" fmla="*/ 1 h 8"/>
                  <a:gd name="T18" fmla="*/ 1 w 13"/>
                  <a:gd name="T19" fmla="*/ 0 h 8"/>
                  <a:gd name="T20" fmla="*/ 0 w 13"/>
                  <a:gd name="T21" fmla="*/ 0 h 8"/>
                  <a:gd name="T22" fmla="*/ 0 w 13"/>
                  <a:gd name="T23" fmla="*/ 0 h 8"/>
                  <a:gd name="T24" fmla="*/ 1 w 13"/>
                  <a:gd name="T25" fmla="*/ 0 h 8"/>
                  <a:gd name="T26" fmla="*/ 1 w 13"/>
                  <a:gd name="T27" fmla="*/ 0 h 8"/>
                  <a:gd name="T28" fmla="*/ 0 w 13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8"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8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4" name="Freeform 9578"/>
              <p:cNvSpPr>
                <a:spLocks noEditPoints="1"/>
              </p:cNvSpPr>
              <p:nvPr/>
            </p:nvSpPr>
            <p:spPr bwMode="auto">
              <a:xfrm>
                <a:off x="-463" y="3325"/>
                <a:ext cx="29" cy="19"/>
              </a:xfrm>
              <a:custGeom>
                <a:avLst/>
                <a:gdLst>
                  <a:gd name="T0" fmla="*/ 12 w 12"/>
                  <a:gd name="T1" fmla="*/ 8 h 8"/>
                  <a:gd name="T2" fmla="*/ 12 w 12"/>
                  <a:gd name="T3" fmla="*/ 8 h 8"/>
                  <a:gd name="T4" fmla="*/ 12 w 12"/>
                  <a:gd name="T5" fmla="*/ 8 h 8"/>
                  <a:gd name="T6" fmla="*/ 12 w 12"/>
                  <a:gd name="T7" fmla="*/ 8 h 8"/>
                  <a:gd name="T8" fmla="*/ 12 w 12"/>
                  <a:gd name="T9" fmla="*/ 8 h 8"/>
                  <a:gd name="T10" fmla="*/ 1 w 12"/>
                  <a:gd name="T11" fmla="*/ 1 h 8"/>
                  <a:gd name="T12" fmla="*/ 1 w 12"/>
                  <a:gd name="T13" fmla="*/ 1 h 8"/>
                  <a:gd name="T14" fmla="*/ 2 w 12"/>
                  <a:gd name="T15" fmla="*/ 2 h 8"/>
                  <a:gd name="T16" fmla="*/ 2 w 12"/>
                  <a:gd name="T17" fmla="*/ 2 h 8"/>
                  <a:gd name="T18" fmla="*/ 1 w 12"/>
                  <a:gd name="T19" fmla="*/ 1 h 8"/>
                  <a:gd name="T20" fmla="*/ 0 w 12"/>
                  <a:gd name="T21" fmla="*/ 0 h 8"/>
                  <a:gd name="T22" fmla="*/ 0 w 12"/>
                  <a:gd name="T23" fmla="*/ 1 h 8"/>
                  <a:gd name="T24" fmla="*/ 1 w 12"/>
                  <a:gd name="T25" fmla="*/ 1 h 8"/>
                  <a:gd name="T26" fmla="*/ 1 w 12"/>
                  <a:gd name="T27" fmla="*/ 1 h 8"/>
                  <a:gd name="T28" fmla="*/ 0 w 12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" h="8"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5" name="Freeform 9579"/>
              <p:cNvSpPr>
                <a:spLocks noEditPoints="1"/>
              </p:cNvSpPr>
              <p:nvPr/>
            </p:nvSpPr>
            <p:spPr bwMode="auto">
              <a:xfrm>
                <a:off x="-458" y="3318"/>
                <a:ext cx="31" cy="19"/>
              </a:xfrm>
              <a:custGeom>
                <a:avLst/>
                <a:gdLst>
                  <a:gd name="T0" fmla="*/ 12 w 13"/>
                  <a:gd name="T1" fmla="*/ 7 h 8"/>
                  <a:gd name="T2" fmla="*/ 12 w 13"/>
                  <a:gd name="T3" fmla="*/ 8 h 8"/>
                  <a:gd name="T4" fmla="*/ 12 w 13"/>
                  <a:gd name="T5" fmla="*/ 8 h 8"/>
                  <a:gd name="T6" fmla="*/ 13 w 13"/>
                  <a:gd name="T7" fmla="*/ 7 h 8"/>
                  <a:gd name="T8" fmla="*/ 12 w 13"/>
                  <a:gd name="T9" fmla="*/ 7 h 8"/>
                  <a:gd name="T10" fmla="*/ 1 w 13"/>
                  <a:gd name="T11" fmla="*/ 0 h 8"/>
                  <a:gd name="T12" fmla="*/ 1 w 13"/>
                  <a:gd name="T13" fmla="*/ 1 h 8"/>
                  <a:gd name="T14" fmla="*/ 2 w 13"/>
                  <a:gd name="T15" fmla="*/ 2 h 8"/>
                  <a:gd name="T16" fmla="*/ 2 w 13"/>
                  <a:gd name="T17" fmla="*/ 1 h 8"/>
                  <a:gd name="T18" fmla="*/ 1 w 13"/>
                  <a:gd name="T19" fmla="*/ 0 h 8"/>
                  <a:gd name="T20" fmla="*/ 0 w 13"/>
                  <a:gd name="T21" fmla="*/ 0 h 8"/>
                  <a:gd name="T22" fmla="*/ 0 w 13"/>
                  <a:gd name="T23" fmla="*/ 0 h 8"/>
                  <a:gd name="T24" fmla="*/ 1 w 13"/>
                  <a:gd name="T25" fmla="*/ 1 h 8"/>
                  <a:gd name="T26" fmla="*/ 1 w 13"/>
                  <a:gd name="T27" fmla="*/ 0 h 8"/>
                  <a:gd name="T28" fmla="*/ 0 w 13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8">
                    <a:moveTo>
                      <a:pt x="12" y="7"/>
                    </a:moveTo>
                    <a:cubicBezTo>
                      <a:pt x="12" y="7"/>
                      <a:pt x="12" y="7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6" name="Freeform 9580"/>
              <p:cNvSpPr>
                <a:spLocks noEditPoints="1"/>
              </p:cNvSpPr>
              <p:nvPr/>
            </p:nvSpPr>
            <p:spPr bwMode="auto">
              <a:xfrm>
                <a:off x="-456" y="3316"/>
                <a:ext cx="29" cy="16"/>
              </a:xfrm>
              <a:custGeom>
                <a:avLst/>
                <a:gdLst>
                  <a:gd name="T0" fmla="*/ 29 w 29"/>
                  <a:gd name="T1" fmla="*/ 16 h 16"/>
                  <a:gd name="T2" fmla="*/ 29 w 29"/>
                  <a:gd name="T3" fmla="*/ 16 h 16"/>
                  <a:gd name="T4" fmla="*/ 29 w 29"/>
                  <a:gd name="T5" fmla="*/ 16 h 16"/>
                  <a:gd name="T6" fmla="*/ 29 w 29"/>
                  <a:gd name="T7" fmla="*/ 16 h 16"/>
                  <a:gd name="T8" fmla="*/ 29 w 29"/>
                  <a:gd name="T9" fmla="*/ 16 h 16"/>
                  <a:gd name="T10" fmla="*/ 3 w 29"/>
                  <a:gd name="T11" fmla="*/ 0 h 16"/>
                  <a:gd name="T12" fmla="*/ 3 w 29"/>
                  <a:gd name="T13" fmla="*/ 0 h 16"/>
                  <a:gd name="T14" fmla="*/ 5 w 29"/>
                  <a:gd name="T15" fmla="*/ 2 h 16"/>
                  <a:gd name="T16" fmla="*/ 5 w 29"/>
                  <a:gd name="T17" fmla="*/ 2 h 16"/>
                  <a:gd name="T18" fmla="*/ 3 w 29"/>
                  <a:gd name="T19" fmla="*/ 0 h 16"/>
                  <a:gd name="T20" fmla="*/ 0 w 29"/>
                  <a:gd name="T21" fmla="*/ 0 h 16"/>
                  <a:gd name="T22" fmla="*/ 0 w 29"/>
                  <a:gd name="T23" fmla="*/ 0 h 16"/>
                  <a:gd name="T24" fmla="*/ 3 w 29"/>
                  <a:gd name="T25" fmla="*/ 0 h 16"/>
                  <a:gd name="T26" fmla="*/ 3 w 29"/>
                  <a:gd name="T27" fmla="*/ 0 h 16"/>
                  <a:gd name="T28" fmla="*/ 0 w 29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16">
                    <a:moveTo>
                      <a:pt x="29" y="16"/>
                    </a:move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close/>
                    <a:moveTo>
                      <a:pt x="3" y="0"/>
                    </a:moveTo>
                    <a:lnTo>
                      <a:pt x="3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7" name="Freeform 9581"/>
              <p:cNvSpPr>
                <a:spLocks noEditPoints="1"/>
              </p:cNvSpPr>
              <p:nvPr/>
            </p:nvSpPr>
            <p:spPr bwMode="auto">
              <a:xfrm>
                <a:off x="-456" y="3316"/>
                <a:ext cx="29" cy="16"/>
              </a:xfrm>
              <a:custGeom>
                <a:avLst/>
                <a:gdLst>
                  <a:gd name="T0" fmla="*/ 29 w 29"/>
                  <a:gd name="T1" fmla="*/ 16 h 16"/>
                  <a:gd name="T2" fmla="*/ 29 w 29"/>
                  <a:gd name="T3" fmla="*/ 16 h 16"/>
                  <a:gd name="T4" fmla="*/ 29 w 29"/>
                  <a:gd name="T5" fmla="*/ 16 h 16"/>
                  <a:gd name="T6" fmla="*/ 29 w 29"/>
                  <a:gd name="T7" fmla="*/ 16 h 16"/>
                  <a:gd name="T8" fmla="*/ 29 w 29"/>
                  <a:gd name="T9" fmla="*/ 16 h 16"/>
                  <a:gd name="T10" fmla="*/ 3 w 29"/>
                  <a:gd name="T11" fmla="*/ 0 h 16"/>
                  <a:gd name="T12" fmla="*/ 3 w 29"/>
                  <a:gd name="T13" fmla="*/ 0 h 16"/>
                  <a:gd name="T14" fmla="*/ 5 w 29"/>
                  <a:gd name="T15" fmla="*/ 2 h 16"/>
                  <a:gd name="T16" fmla="*/ 5 w 29"/>
                  <a:gd name="T17" fmla="*/ 2 h 16"/>
                  <a:gd name="T18" fmla="*/ 3 w 29"/>
                  <a:gd name="T19" fmla="*/ 0 h 16"/>
                  <a:gd name="T20" fmla="*/ 0 w 29"/>
                  <a:gd name="T21" fmla="*/ 0 h 16"/>
                  <a:gd name="T22" fmla="*/ 0 w 29"/>
                  <a:gd name="T23" fmla="*/ 0 h 16"/>
                  <a:gd name="T24" fmla="*/ 3 w 29"/>
                  <a:gd name="T25" fmla="*/ 0 h 16"/>
                  <a:gd name="T26" fmla="*/ 3 w 29"/>
                  <a:gd name="T27" fmla="*/ 0 h 16"/>
                  <a:gd name="T28" fmla="*/ 0 w 29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16">
                    <a:moveTo>
                      <a:pt x="29" y="16"/>
                    </a:move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moveTo>
                      <a:pt x="3" y="0"/>
                    </a:moveTo>
                    <a:lnTo>
                      <a:pt x="3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0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8" name="Freeform 9582"/>
              <p:cNvSpPr>
                <a:spLocks/>
              </p:cNvSpPr>
              <p:nvPr/>
            </p:nvSpPr>
            <p:spPr bwMode="auto">
              <a:xfrm>
                <a:off x="-420" y="332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9" name="Freeform 9583"/>
              <p:cNvSpPr>
                <a:spLocks noEditPoints="1"/>
              </p:cNvSpPr>
              <p:nvPr/>
            </p:nvSpPr>
            <p:spPr bwMode="auto">
              <a:xfrm>
                <a:off x="-441" y="3268"/>
                <a:ext cx="37" cy="41"/>
              </a:xfrm>
              <a:custGeom>
                <a:avLst/>
                <a:gdLst>
                  <a:gd name="T0" fmla="*/ 12 w 16"/>
                  <a:gd name="T1" fmla="*/ 16 h 17"/>
                  <a:gd name="T2" fmla="*/ 12 w 16"/>
                  <a:gd name="T3" fmla="*/ 16 h 17"/>
                  <a:gd name="T4" fmla="*/ 13 w 16"/>
                  <a:gd name="T5" fmla="*/ 17 h 17"/>
                  <a:gd name="T6" fmla="*/ 13 w 16"/>
                  <a:gd name="T7" fmla="*/ 16 h 17"/>
                  <a:gd name="T8" fmla="*/ 12 w 16"/>
                  <a:gd name="T9" fmla="*/ 16 h 17"/>
                  <a:gd name="T10" fmla="*/ 16 w 16"/>
                  <a:gd name="T11" fmla="*/ 11 h 17"/>
                  <a:gd name="T12" fmla="*/ 16 w 16"/>
                  <a:gd name="T13" fmla="*/ 11 h 17"/>
                  <a:gd name="T14" fmla="*/ 16 w 16"/>
                  <a:gd name="T15" fmla="*/ 11 h 17"/>
                  <a:gd name="T16" fmla="*/ 16 w 16"/>
                  <a:gd name="T17" fmla="*/ 11 h 17"/>
                  <a:gd name="T18" fmla="*/ 16 w 16"/>
                  <a:gd name="T19" fmla="*/ 11 h 17"/>
                  <a:gd name="T20" fmla="*/ 1 w 16"/>
                  <a:gd name="T21" fmla="*/ 10 h 17"/>
                  <a:gd name="T22" fmla="*/ 1 w 16"/>
                  <a:gd name="T23" fmla="*/ 10 h 17"/>
                  <a:gd name="T24" fmla="*/ 2 w 16"/>
                  <a:gd name="T25" fmla="*/ 10 h 17"/>
                  <a:gd name="T26" fmla="*/ 2 w 16"/>
                  <a:gd name="T27" fmla="*/ 10 h 17"/>
                  <a:gd name="T28" fmla="*/ 1 w 16"/>
                  <a:gd name="T29" fmla="*/ 10 h 17"/>
                  <a:gd name="T30" fmla="*/ 0 w 16"/>
                  <a:gd name="T31" fmla="*/ 9 h 17"/>
                  <a:gd name="T32" fmla="*/ 0 w 16"/>
                  <a:gd name="T33" fmla="*/ 9 h 17"/>
                  <a:gd name="T34" fmla="*/ 1 w 16"/>
                  <a:gd name="T35" fmla="*/ 10 h 17"/>
                  <a:gd name="T36" fmla="*/ 1 w 16"/>
                  <a:gd name="T37" fmla="*/ 10 h 17"/>
                  <a:gd name="T38" fmla="*/ 0 w 16"/>
                  <a:gd name="T39" fmla="*/ 9 h 17"/>
                  <a:gd name="T40" fmla="*/ 5 w 16"/>
                  <a:gd name="T41" fmla="*/ 4 h 17"/>
                  <a:gd name="T42" fmla="*/ 4 w 16"/>
                  <a:gd name="T43" fmla="*/ 4 h 17"/>
                  <a:gd name="T44" fmla="*/ 5 w 16"/>
                  <a:gd name="T45" fmla="*/ 5 h 17"/>
                  <a:gd name="T46" fmla="*/ 6 w 16"/>
                  <a:gd name="T47" fmla="*/ 4 h 17"/>
                  <a:gd name="T48" fmla="*/ 5 w 16"/>
                  <a:gd name="T49" fmla="*/ 4 h 17"/>
                  <a:gd name="T50" fmla="*/ 4 w 16"/>
                  <a:gd name="T51" fmla="*/ 3 h 17"/>
                  <a:gd name="T52" fmla="*/ 3 w 16"/>
                  <a:gd name="T53" fmla="*/ 4 h 17"/>
                  <a:gd name="T54" fmla="*/ 4 w 16"/>
                  <a:gd name="T55" fmla="*/ 4 h 17"/>
                  <a:gd name="T56" fmla="*/ 5 w 16"/>
                  <a:gd name="T57" fmla="*/ 4 h 17"/>
                  <a:gd name="T58" fmla="*/ 4 w 16"/>
                  <a:gd name="T59" fmla="*/ 3 h 17"/>
                  <a:gd name="T60" fmla="*/ 7 w 16"/>
                  <a:gd name="T61" fmla="*/ 0 h 17"/>
                  <a:gd name="T62" fmla="*/ 7 w 16"/>
                  <a:gd name="T63" fmla="*/ 0 h 17"/>
                  <a:gd name="T64" fmla="*/ 8 w 16"/>
                  <a:gd name="T65" fmla="*/ 1 h 17"/>
                  <a:gd name="T66" fmla="*/ 8 w 16"/>
                  <a:gd name="T67" fmla="*/ 1 h 17"/>
                  <a:gd name="T68" fmla="*/ 7 w 16"/>
                  <a:gd name="T69" fmla="*/ 0 h 17"/>
                  <a:gd name="T70" fmla="*/ 6 w 16"/>
                  <a:gd name="T71" fmla="*/ 0 h 17"/>
                  <a:gd name="T72" fmla="*/ 6 w 16"/>
                  <a:gd name="T73" fmla="*/ 0 h 17"/>
                  <a:gd name="T74" fmla="*/ 7 w 16"/>
                  <a:gd name="T75" fmla="*/ 0 h 17"/>
                  <a:gd name="T76" fmla="*/ 7 w 16"/>
                  <a:gd name="T77" fmla="*/ 0 h 17"/>
                  <a:gd name="T78" fmla="*/ 6 w 16"/>
                  <a:gd name="T7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" h="17">
                    <a:moveTo>
                      <a:pt x="12" y="16"/>
                    </a:move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7"/>
                      <a:pt x="13" y="17"/>
                    </a:cubicBezTo>
                    <a:cubicBezTo>
                      <a:pt x="13" y="17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2" y="16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1" y="10"/>
                    </a:cubicBezTo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1" y="9"/>
                      <a:pt x="0" y="9"/>
                    </a:cubicBezTo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4" y="3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1"/>
                      <a:pt x="7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0"/>
                      <a:pt x="7" y="0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0" name="Oval 9584"/>
              <p:cNvSpPr>
                <a:spLocks noChangeArrowheads="1"/>
              </p:cNvSpPr>
              <p:nvPr/>
            </p:nvSpPr>
            <p:spPr bwMode="auto">
              <a:xfrm>
                <a:off x="-408" y="330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1" name="Freeform 9585"/>
              <p:cNvSpPr>
                <a:spLocks noEditPoints="1"/>
              </p:cNvSpPr>
              <p:nvPr/>
            </p:nvSpPr>
            <p:spPr bwMode="auto">
              <a:xfrm>
                <a:off x="-434" y="3254"/>
                <a:ext cx="45" cy="45"/>
              </a:xfrm>
              <a:custGeom>
                <a:avLst/>
                <a:gdLst>
                  <a:gd name="T0" fmla="*/ 12 w 19"/>
                  <a:gd name="T1" fmla="*/ 19 h 19"/>
                  <a:gd name="T2" fmla="*/ 12 w 19"/>
                  <a:gd name="T3" fmla="*/ 19 h 19"/>
                  <a:gd name="T4" fmla="*/ 12 w 19"/>
                  <a:gd name="T5" fmla="*/ 19 h 19"/>
                  <a:gd name="T6" fmla="*/ 12 w 19"/>
                  <a:gd name="T7" fmla="*/ 19 h 19"/>
                  <a:gd name="T8" fmla="*/ 12 w 19"/>
                  <a:gd name="T9" fmla="*/ 19 h 19"/>
                  <a:gd name="T10" fmla="*/ 0 w 19"/>
                  <a:gd name="T11" fmla="*/ 12 h 19"/>
                  <a:gd name="T12" fmla="*/ 0 w 19"/>
                  <a:gd name="T13" fmla="*/ 12 h 19"/>
                  <a:gd name="T14" fmla="*/ 2 w 19"/>
                  <a:gd name="T15" fmla="*/ 13 h 19"/>
                  <a:gd name="T16" fmla="*/ 2 w 19"/>
                  <a:gd name="T17" fmla="*/ 13 h 19"/>
                  <a:gd name="T18" fmla="*/ 0 w 19"/>
                  <a:gd name="T19" fmla="*/ 12 h 19"/>
                  <a:gd name="T20" fmla="*/ 0 w 19"/>
                  <a:gd name="T21" fmla="*/ 11 h 19"/>
                  <a:gd name="T22" fmla="*/ 0 w 19"/>
                  <a:gd name="T23" fmla="*/ 11 h 19"/>
                  <a:gd name="T24" fmla="*/ 0 w 19"/>
                  <a:gd name="T25" fmla="*/ 12 h 19"/>
                  <a:gd name="T26" fmla="*/ 0 w 19"/>
                  <a:gd name="T27" fmla="*/ 12 h 19"/>
                  <a:gd name="T28" fmla="*/ 0 w 19"/>
                  <a:gd name="T29" fmla="*/ 11 h 19"/>
                  <a:gd name="T30" fmla="*/ 17 w 19"/>
                  <a:gd name="T31" fmla="*/ 11 h 19"/>
                  <a:gd name="T32" fmla="*/ 17 w 19"/>
                  <a:gd name="T33" fmla="*/ 11 h 19"/>
                  <a:gd name="T34" fmla="*/ 17 w 19"/>
                  <a:gd name="T35" fmla="*/ 11 h 19"/>
                  <a:gd name="T36" fmla="*/ 17 w 19"/>
                  <a:gd name="T37" fmla="*/ 11 h 19"/>
                  <a:gd name="T38" fmla="*/ 17 w 19"/>
                  <a:gd name="T39" fmla="*/ 11 h 19"/>
                  <a:gd name="T40" fmla="*/ 17 w 19"/>
                  <a:gd name="T41" fmla="*/ 9 h 19"/>
                  <a:gd name="T42" fmla="*/ 17 w 19"/>
                  <a:gd name="T43" fmla="*/ 9 h 19"/>
                  <a:gd name="T44" fmla="*/ 17 w 19"/>
                  <a:gd name="T45" fmla="*/ 10 h 19"/>
                  <a:gd name="T46" fmla="*/ 18 w 19"/>
                  <a:gd name="T47" fmla="*/ 9 h 19"/>
                  <a:gd name="T48" fmla="*/ 17 w 19"/>
                  <a:gd name="T49" fmla="*/ 9 h 19"/>
                  <a:gd name="T50" fmla="*/ 18 w 19"/>
                  <a:gd name="T51" fmla="*/ 8 h 19"/>
                  <a:gd name="T52" fmla="*/ 17 w 19"/>
                  <a:gd name="T53" fmla="*/ 9 h 19"/>
                  <a:gd name="T54" fmla="*/ 18 w 19"/>
                  <a:gd name="T55" fmla="*/ 9 h 19"/>
                  <a:gd name="T56" fmla="*/ 19 w 19"/>
                  <a:gd name="T57" fmla="*/ 8 h 19"/>
                  <a:gd name="T58" fmla="*/ 18 w 19"/>
                  <a:gd name="T59" fmla="*/ 8 h 19"/>
                  <a:gd name="T60" fmla="*/ 5 w 19"/>
                  <a:gd name="T61" fmla="*/ 4 h 19"/>
                  <a:gd name="T62" fmla="*/ 5 w 19"/>
                  <a:gd name="T63" fmla="*/ 4 h 19"/>
                  <a:gd name="T64" fmla="*/ 6 w 19"/>
                  <a:gd name="T65" fmla="*/ 5 h 19"/>
                  <a:gd name="T66" fmla="*/ 6 w 19"/>
                  <a:gd name="T67" fmla="*/ 4 h 19"/>
                  <a:gd name="T68" fmla="*/ 5 w 19"/>
                  <a:gd name="T69" fmla="*/ 4 h 19"/>
                  <a:gd name="T70" fmla="*/ 4 w 19"/>
                  <a:gd name="T71" fmla="*/ 3 h 19"/>
                  <a:gd name="T72" fmla="*/ 4 w 19"/>
                  <a:gd name="T73" fmla="*/ 4 h 19"/>
                  <a:gd name="T74" fmla="*/ 5 w 19"/>
                  <a:gd name="T75" fmla="*/ 4 h 19"/>
                  <a:gd name="T76" fmla="*/ 5 w 19"/>
                  <a:gd name="T77" fmla="*/ 4 h 19"/>
                  <a:gd name="T78" fmla="*/ 4 w 19"/>
                  <a:gd name="T79" fmla="*/ 3 h 19"/>
                  <a:gd name="T80" fmla="*/ 6 w 19"/>
                  <a:gd name="T81" fmla="*/ 2 h 19"/>
                  <a:gd name="T82" fmla="*/ 6 w 19"/>
                  <a:gd name="T83" fmla="*/ 2 h 19"/>
                  <a:gd name="T84" fmla="*/ 6 w 19"/>
                  <a:gd name="T85" fmla="*/ 2 h 19"/>
                  <a:gd name="T86" fmla="*/ 7 w 19"/>
                  <a:gd name="T87" fmla="*/ 3 h 19"/>
                  <a:gd name="T88" fmla="*/ 7 w 19"/>
                  <a:gd name="T89" fmla="*/ 3 h 19"/>
                  <a:gd name="T90" fmla="*/ 6 w 19"/>
                  <a:gd name="T91" fmla="*/ 2 h 19"/>
                  <a:gd name="T92" fmla="*/ 5 w 19"/>
                  <a:gd name="T93" fmla="*/ 2 h 19"/>
                  <a:gd name="T94" fmla="*/ 5 w 19"/>
                  <a:gd name="T95" fmla="*/ 2 h 19"/>
                  <a:gd name="T96" fmla="*/ 6 w 19"/>
                  <a:gd name="T97" fmla="*/ 2 h 19"/>
                  <a:gd name="T98" fmla="*/ 6 w 19"/>
                  <a:gd name="T99" fmla="*/ 2 h 19"/>
                  <a:gd name="T100" fmla="*/ 6 w 19"/>
                  <a:gd name="T101" fmla="*/ 2 h 19"/>
                  <a:gd name="T102" fmla="*/ 5 w 19"/>
                  <a:gd name="T103" fmla="*/ 2 h 19"/>
                  <a:gd name="T104" fmla="*/ 7 w 19"/>
                  <a:gd name="T105" fmla="*/ 1 h 19"/>
                  <a:gd name="T106" fmla="*/ 6 w 19"/>
                  <a:gd name="T107" fmla="*/ 2 h 19"/>
                  <a:gd name="T108" fmla="*/ 7 w 19"/>
                  <a:gd name="T109" fmla="*/ 3 h 19"/>
                  <a:gd name="T110" fmla="*/ 8 w 19"/>
                  <a:gd name="T111" fmla="*/ 1 h 19"/>
                  <a:gd name="T112" fmla="*/ 7 w 19"/>
                  <a:gd name="T113" fmla="*/ 1 h 19"/>
                  <a:gd name="T114" fmla="*/ 6 w 19"/>
                  <a:gd name="T115" fmla="*/ 0 h 19"/>
                  <a:gd name="T116" fmla="*/ 5 w 19"/>
                  <a:gd name="T117" fmla="*/ 2 h 19"/>
                  <a:gd name="T118" fmla="*/ 6 w 19"/>
                  <a:gd name="T119" fmla="*/ 2 h 19"/>
                  <a:gd name="T120" fmla="*/ 7 w 19"/>
                  <a:gd name="T121" fmla="*/ 1 h 19"/>
                  <a:gd name="T122" fmla="*/ 6 w 19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" h="19">
                    <a:moveTo>
                      <a:pt x="12" y="19"/>
                    </a:move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2"/>
                      <a:pt x="1" y="12"/>
                      <a:pt x="0" y="12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7" y="10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7" y="9"/>
                      <a:pt x="17" y="9"/>
                      <a:pt x="17" y="9"/>
                    </a:cubicBezTo>
                    <a:moveTo>
                      <a:pt x="18" y="8"/>
                    </a:moveTo>
                    <a:cubicBezTo>
                      <a:pt x="18" y="8"/>
                      <a:pt x="18" y="9"/>
                      <a:pt x="17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9"/>
                      <a:pt x="18" y="8"/>
                      <a:pt x="19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4"/>
                      <a:pt x="6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6" y="4"/>
                      <a:pt x="6" y="4"/>
                      <a:pt x="5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7" y="1"/>
                    </a:moveTo>
                    <a:cubicBezTo>
                      <a:pt x="7" y="1"/>
                      <a:pt x="6" y="2"/>
                      <a:pt x="6" y="2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2" name="Freeform 9586"/>
              <p:cNvSpPr>
                <a:spLocks noEditPoints="1"/>
              </p:cNvSpPr>
              <p:nvPr/>
            </p:nvSpPr>
            <p:spPr bwMode="auto">
              <a:xfrm>
                <a:off x="-439" y="3283"/>
                <a:ext cx="31" cy="21"/>
              </a:xfrm>
              <a:custGeom>
                <a:avLst/>
                <a:gdLst>
                  <a:gd name="T0" fmla="*/ 13 w 13"/>
                  <a:gd name="T1" fmla="*/ 8 h 9"/>
                  <a:gd name="T2" fmla="*/ 13 w 13"/>
                  <a:gd name="T3" fmla="*/ 8 h 9"/>
                  <a:gd name="T4" fmla="*/ 13 w 13"/>
                  <a:gd name="T5" fmla="*/ 9 h 9"/>
                  <a:gd name="T6" fmla="*/ 13 w 13"/>
                  <a:gd name="T7" fmla="*/ 8 h 9"/>
                  <a:gd name="T8" fmla="*/ 13 w 13"/>
                  <a:gd name="T9" fmla="*/ 8 h 9"/>
                  <a:gd name="T10" fmla="*/ 13 w 13"/>
                  <a:gd name="T11" fmla="*/ 8 h 9"/>
                  <a:gd name="T12" fmla="*/ 13 w 13"/>
                  <a:gd name="T13" fmla="*/ 8 h 9"/>
                  <a:gd name="T14" fmla="*/ 13 w 13"/>
                  <a:gd name="T15" fmla="*/ 8 h 9"/>
                  <a:gd name="T16" fmla="*/ 13 w 13"/>
                  <a:gd name="T17" fmla="*/ 8 h 9"/>
                  <a:gd name="T18" fmla="*/ 2 w 13"/>
                  <a:gd name="T19" fmla="*/ 1 h 9"/>
                  <a:gd name="T20" fmla="*/ 1 w 13"/>
                  <a:gd name="T21" fmla="*/ 2 h 9"/>
                  <a:gd name="T22" fmla="*/ 2 w 13"/>
                  <a:gd name="T23" fmla="*/ 2 h 9"/>
                  <a:gd name="T24" fmla="*/ 3 w 13"/>
                  <a:gd name="T25" fmla="*/ 2 h 9"/>
                  <a:gd name="T26" fmla="*/ 2 w 13"/>
                  <a:gd name="T27" fmla="*/ 1 h 9"/>
                  <a:gd name="T28" fmla="*/ 1 w 13"/>
                  <a:gd name="T29" fmla="*/ 0 h 9"/>
                  <a:gd name="T30" fmla="*/ 0 w 13"/>
                  <a:gd name="T31" fmla="*/ 1 h 9"/>
                  <a:gd name="T32" fmla="*/ 1 w 13"/>
                  <a:gd name="T33" fmla="*/ 2 h 9"/>
                  <a:gd name="T34" fmla="*/ 2 w 13"/>
                  <a:gd name="T35" fmla="*/ 1 h 9"/>
                  <a:gd name="T36" fmla="*/ 1 w 13"/>
                  <a:gd name="T3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9"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2" y="1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3" name="Freeform 9587"/>
              <p:cNvSpPr>
                <a:spLocks noEditPoints="1"/>
              </p:cNvSpPr>
              <p:nvPr/>
            </p:nvSpPr>
            <p:spPr bwMode="auto">
              <a:xfrm>
                <a:off x="-637" y="3618"/>
                <a:ext cx="26" cy="19"/>
              </a:xfrm>
              <a:custGeom>
                <a:avLst/>
                <a:gdLst>
                  <a:gd name="T0" fmla="*/ 8 w 11"/>
                  <a:gd name="T1" fmla="*/ 7 h 8"/>
                  <a:gd name="T2" fmla="*/ 8 w 11"/>
                  <a:gd name="T3" fmla="*/ 7 h 8"/>
                  <a:gd name="T4" fmla="*/ 10 w 11"/>
                  <a:gd name="T5" fmla="*/ 8 h 8"/>
                  <a:gd name="T6" fmla="*/ 10 w 11"/>
                  <a:gd name="T7" fmla="*/ 8 h 8"/>
                  <a:gd name="T8" fmla="*/ 8 w 11"/>
                  <a:gd name="T9" fmla="*/ 7 h 8"/>
                  <a:gd name="T10" fmla="*/ 9 w 11"/>
                  <a:gd name="T11" fmla="*/ 5 h 8"/>
                  <a:gd name="T12" fmla="*/ 9 w 11"/>
                  <a:gd name="T13" fmla="*/ 6 h 8"/>
                  <a:gd name="T14" fmla="*/ 11 w 11"/>
                  <a:gd name="T15" fmla="*/ 7 h 8"/>
                  <a:gd name="T16" fmla="*/ 11 w 11"/>
                  <a:gd name="T17" fmla="*/ 6 h 8"/>
                  <a:gd name="T18" fmla="*/ 9 w 11"/>
                  <a:gd name="T19" fmla="*/ 5 h 8"/>
                  <a:gd name="T20" fmla="*/ 0 w 11"/>
                  <a:gd name="T21" fmla="*/ 0 h 8"/>
                  <a:gd name="T22" fmla="*/ 0 w 11"/>
                  <a:gd name="T23" fmla="*/ 1 h 8"/>
                  <a:gd name="T24" fmla="*/ 2 w 11"/>
                  <a:gd name="T25" fmla="*/ 2 h 8"/>
                  <a:gd name="T26" fmla="*/ 2 w 11"/>
                  <a:gd name="T27" fmla="*/ 1 h 8"/>
                  <a:gd name="T28" fmla="*/ 0 w 11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8">
                    <a:moveTo>
                      <a:pt x="8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9" y="7"/>
                      <a:pt x="10" y="7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9" y="7"/>
                      <a:pt x="8" y="7"/>
                    </a:cubicBezTo>
                    <a:moveTo>
                      <a:pt x="9" y="5"/>
                    </a:moveTo>
                    <a:cubicBezTo>
                      <a:pt x="9" y="5"/>
                      <a:pt x="9" y="6"/>
                      <a:pt x="9" y="6"/>
                    </a:cubicBezTo>
                    <a:cubicBezTo>
                      <a:pt x="9" y="6"/>
                      <a:pt x="10" y="7"/>
                      <a:pt x="11" y="7"/>
                    </a:cubicBezTo>
                    <a:cubicBezTo>
                      <a:pt x="11" y="7"/>
                      <a:pt x="11" y="7"/>
                      <a:pt x="11" y="6"/>
                    </a:cubicBezTo>
                    <a:cubicBezTo>
                      <a:pt x="10" y="6"/>
                      <a:pt x="10" y="6"/>
                      <a:pt x="9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4" name="Freeform 9588"/>
              <p:cNvSpPr>
                <a:spLocks/>
              </p:cNvSpPr>
              <p:nvPr/>
            </p:nvSpPr>
            <p:spPr bwMode="auto">
              <a:xfrm>
                <a:off x="-623" y="3594"/>
                <a:ext cx="4" cy="3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5" name="Freeform 9589"/>
              <p:cNvSpPr>
                <a:spLocks/>
              </p:cNvSpPr>
              <p:nvPr/>
            </p:nvSpPr>
            <p:spPr bwMode="auto">
              <a:xfrm>
                <a:off x="-623" y="3594"/>
                <a:ext cx="4" cy="3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6" name="Freeform 9590"/>
              <p:cNvSpPr>
                <a:spLocks/>
              </p:cNvSpPr>
              <p:nvPr/>
            </p:nvSpPr>
            <p:spPr bwMode="auto">
              <a:xfrm>
                <a:off x="-607" y="35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7" name="Freeform 9591"/>
              <p:cNvSpPr>
                <a:spLocks noEditPoints="1"/>
              </p:cNvSpPr>
              <p:nvPr/>
            </p:nvSpPr>
            <p:spPr bwMode="auto">
              <a:xfrm>
                <a:off x="-744" y="3330"/>
                <a:ext cx="307" cy="500"/>
              </a:xfrm>
              <a:custGeom>
                <a:avLst/>
                <a:gdLst>
                  <a:gd name="T0" fmla="*/ 0 w 130"/>
                  <a:gd name="T1" fmla="*/ 210 h 212"/>
                  <a:gd name="T2" fmla="*/ 0 w 130"/>
                  <a:gd name="T3" fmla="*/ 203 h 212"/>
                  <a:gd name="T4" fmla="*/ 9 w 130"/>
                  <a:gd name="T5" fmla="*/ 197 h 212"/>
                  <a:gd name="T6" fmla="*/ 5 w 130"/>
                  <a:gd name="T7" fmla="*/ 196 h 212"/>
                  <a:gd name="T8" fmla="*/ 14 w 130"/>
                  <a:gd name="T9" fmla="*/ 195 h 212"/>
                  <a:gd name="T10" fmla="*/ 6 w 130"/>
                  <a:gd name="T11" fmla="*/ 192 h 212"/>
                  <a:gd name="T12" fmla="*/ 18 w 130"/>
                  <a:gd name="T13" fmla="*/ 188 h 212"/>
                  <a:gd name="T14" fmla="*/ 9 w 130"/>
                  <a:gd name="T15" fmla="*/ 185 h 212"/>
                  <a:gd name="T16" fmla="*/ 21 w 130"/>
                  <a:gd name="T17" fmla="*/ 183 h 212"/>
                  <a:gd name="T18" fmla="*/ 13 w 130"/>
                  <a:gd name="T19" fmla="*/ 183 h 212"/>
                  <a:gd name="T20" fmla="*/ 16 w 130"/>
                  <a:gd name="T21" fmla="*/ 179 h 212"/>
                  <a:gd name="T22" fmla="*/ 15 w 130"/>
                  <a:gd name="T23" fmla="*/ 179 h 212"/>
                  <a:gd name="T24" fmla="*/ 23 w 130"/>
                  <a:gd name="T25" fmla="*/ 177 h 212"/>
                  <a:gd name="T26" fmla="*/ 18 w 130"/>
                  <a:gd name="T27" fmla="*/ 175 h 212"/>
                  <a:gd name="T28" fmla="*/ 14 w 130"/>
                  <a:gd name="T29" fmla="*/ 177 h 212"/>
                  <a:gd name="T30" fmla="*/ 19 w 130"/>
                  <a:gd name="T31" fmla="*/ 173 h 212"/>
                  <a:gd name="T32" fmla="*/ 23 w 130"/>
                  <a:gd name="T33" fmla="*/ 176 h 212"/>
                  <a:gd name="T34" fmla="*/ 20 w 130"/>
                  <a:gd name="T35" fmla="*/ 171 h 212"/>
                  <a:gd name="T36" fmla="*/ 19 w 130"/>
                  <a:gd name="T37" fmla="*/ 167 h 212"/>
                  <a:gd name="T38" fmla="*/ 33 w 130"/>
                  <a:gd name="T39" fmla="*/ 166 h 212"/>
                  <a:gd name="T40" fmla="*/ 25 w 130"/>
                  <a:gd name="T41" fmla="*/ 157 h 212"/>
                  <a:gd name="T42" fmla="*/ 28 w 130"/>
                  <a:gd name="T43" fmla="*/ 152 h 212"/>
                  <a:gd name="T44" fmla="*/ 47 w 130"/>
                  <a:gd name="T45" fmla="*/ 142 h 212"/>
                  <a:gd name="T46" fmla="*/ 52 w 130"/>
                  <a:gd name="T47" fmla="*/ 131 h 212"/>
                  <a:gd name="T48" fmla="*/ 55 w 130"/>
                  <a:gd name="T49" fmla="*/ 131 h 212"/>
                  <a:gd name="T50" fmla="*/ 56 w 130"/>
                  <a:gd name="T51" fmla="*/ 125 h 212"/>
                  <a:gd name="T52" fmla="*/ 46 w 130"/>
                  <a:gd name="T53" fmla="*/ 126 h 212"/>
                  <a:gd name="T54" fmla="*/ 56 w 130"/>
                  <a:gd name="T55" fmla="*/ 124 h 212"/>
                  <a:gd name="T56" fmla="*/ 59 w 130"/>
                  <a:gd name="T57" fmla="*/ 120 h 212"/>
                  <a:gd name="T58" fmla="*/ 49 w 130"/>
                  <a:gd name="T59" fmla="*/ 120 h 212"/>
                  <a:gd name="T60" fmla="*/ 61 w 130"/>
                  <a:gd name="T61" fmla="*/ 117 h 212"/>
                  <a:gd name="T62" fmla="*/ 51 w 130"/>
                  <a:gd name="T63" fmla="*/ 117 h 212"/>
                  <a:gd name="T64" fmla="*/ 61 w 130"/>
                  <a:gd name="T65" fmla="*/ 116 h 212"/>
                  <a:gd name="T66" fmla="*/ 53 w 130"/>
                  <a:gd name="T67" fmla="*/ 114 h 212"/>
                  <a:gd name="T68" fmla="*/ 52 w 130"/>
                  <a:gd name="T69" fmla="*/ 111 h 212"/>
                  <a:gd name="T70" fmla="*/ 66 w 130"/>
                  <a:gd name="T71" fmla="*/ 112 h 212"/>
                  <a:gd name="T72" fmla="*/ 58 w 130"/>
                  <a:gd name="T73" fmla="*/ 101 h 212"/>
                  <a:gd name="T74" fmla="*/ 61 w 130"/>
                  <a:gd name="T75" fmla="*/ 101 h 212"/>
                  <a:gd name="T76" fmla="*/ 72 w 130"/>
                  <a:gd name="T77" fmla="*/ 99 h 212"/>
                  <a:gd name="T78" fmla="*/ 62 w 130"/>
                  <a:gd name="T79" fmla="*/ 94 h 212"/>
                  <a:gd name="T80" fmla="*/ 64 w 130"/>
                  <a:gd name="T81" fmla="*/ 95 h 212"/>
                  <a:gd name="T82" fmla="*/ 83 w 130"/>
                  <a:gd name="T83" fmla="*/ 81 h 212"/>
                  <a:gd name="T84" fmla="*/ 76 w 130"/>
                  <a:gd name="T85" fmla="*/ 76 h 212"/>
                  <a:gd name="T86" fmla="*/ 82 w 130"/>
                  <a:gd name="T87" fmla="*/ 61 h 212"/>
                  <a:gd name="T88" fmla="*/ 101 w 130"/>
                  <a:gd name="T89" fmla="*/ 55 h 212"/>
                  <a:gd name="T90" fmla="*/ 85 w 130"/>
                  <a:gd name="T91" fmla="*/ 55 h 212"/>
                  <a:gd name="T92" fmla="*/ 105 w 130"/>
                  <a:gd name="T93" fmla="*/ 46 h 212"/>
                  <a:gd name="T94" fmla="*/ 107 w 130"/>
                  <a:gd name="T95" fmla="*/ 44 h 212"/>
                  <a:gd name="T96" fmla="*/ 94 w 130"/>
                  <a:gd name="T97" fmla="*/ 40 h 212"/>
                  <a:gd name="T98" fmla="*/ 98 w 130"/>
                  <a:gd name="T99" fmla="*/ 39 h 212"/>
                  <a:gd name="T100" fmla="*/ 113 w 130"/>
                  <a:gd name="T101" fmla="*/ 33 h 212"/>
                  <a:gd name="T102" fmla="*/ 101 w 130"/>
                  <a:gd name="T103" fmla="*/ 34 h 212"/>
                  <a:gd name="T104" fmla="*/ 101 w 130"/>
                  <a:gd name="T105" fmla="*/ 29 h 212"/>
                  <a:gd name="T106" fmla="*/ 104 w 130"/>
                  <a:gd name="T107" fmla="*/ 28 h 212"/>
                  <a:gd name="T108" fmla="*/ 120 w 130"/>
                  <a:gd name="T109" fmla="*/ 22 h 212"/>
                  <a:gd name="T110" fmla="*/ 111 w 130"/>
                  <a:gd name="T111" fmla="*/ 13 h 212"/>
                  <a:gd name="T112" fmla="*/ 129 w 130"/>
                  <a:gd name="T113" fmla="*/ 11 h 212"/>
                  <a:gd name="T114" fmla="*/ 130 w 130"/>
                  <a:gd name="T115" fmla="*/ 7 h 212"/>
                  <a:gd name="T116" fmla="*/ 119 w 130"/>
                  <a:gd name="T117" fmla="*/ 3 h 212"/>
                  <a:gd name="T118" fmla="*/ 119 w 130"/>
                  <a:gd name="T119" fmla="*/ 1 h 212"/>
                  <a:gd name="T120" fmla="*/ 118 w 130"/>
                  <a:gd name="T121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0" h="212">
                    <a:moveTo>
                      <a:pt x="0" y="210"/>
                    </a:moveTo>
                    <a:cubicBezTo>
                      <a:pt x="0" y="211"/>
                      <a:pt x="0" y="211"/>
                      <a:pt x="0" y="212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0" y="212"/>
                      <a:pt x="0" y="211"/>
                      <a:pt x="0" y="211"/>
                    </a:cubicBezTo>
                    <a:cubicBezTo>
                      <a:pt x="1" y="212"/>
                      <a:pt x="1" y="212"/>
                      <a:pt x="1" y="212"/>
                    </a:cubicBezTo>
                    <a:cubicBezTo>
                      <a:pt x="2" y="212"/>
                      <a:pt x="2" y="212"/>
                      <a:pt x="2" y="212"/>
                    </a:cubicBezTo>
                    <a:cubicBezTo>
                      <a:pt x="1" y="211"/>
                      <a:pt x="1" y="211"/>
                      <a:pt x="1" y="211"/>
                    </a:cubicBezTo>
                    <a:cubicBezTo>
                      <a:pt x="0" y="210"/>
                      <a:pt x="0" y="210"/>
                      <a:pt x="0" y="210"/>
                    </a:cubicBezTo>
                    <a:cubicBezTo>
                      <a:pt x="0" y="210"/>
                      <a:pt x="0" y="210"/>
                      <a:pt x="0" y="210"/>
                    </a:cubicBezTo>
                    <a:moveTo>
                      <a:pt x="4" y="204"/>
                    </a:moveTo>
                    <a:cubicBezTo>
                      <a:pt x="4" y="204"/>
                      <a:pt x="4" y="205"/>
                      <a:pt x="4" y="205"/>
                    </a:cubicBezTo>
                    <a:cubicBezTo>
                      <a:pt x="5" y="205"/>
                      <a:pt x="6" y="206"/>
                      <a:pt x="6" y="206"/>
                    </a:cubicBezTo>
                    <a:cubicBezTo>
                      <a:pt x="7" y="206"/>
                      <a:pt x="7" y="206"/>
                      <a:pt x="7" y="206"/>
                    </a:cubicBezTo>
                    <a:cubicBezTo>
                      <a:pt x="4" y="204"/>
                      <a:pt x="4" y="204"/>
                      <a:pt x="4" y="204"/>
                    </a:cubicBezTo>
                    <a:moveTo>
                      <a:pt x="1" y="202"/>
                    </a:moveTo>
                    <a:cubicBezTo>
                      <a:pt x="0" y="203"/>
                      <a:pt x="0" y="203"/>
                      <a:pt x="0" y="203"/>
                    </a:cubicBezTo>
                    <a:cubicBezTo>
                      <a:pt x="3" y="205"/>
                      <a:pt x="3" y="205"/>
                      <a:pt x="3" y="205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1" y="202"/>
                      <a:pt x="1" y="202"/>
                      <a:pt x="1" y="202"/>
                    </a:cubicBezTo>
                    <a:moveTo>
                      <a:pt x="9" y="197"/>
                    </a:moveTo>
                    <a:cubicBezTo>
                      <a:pt x="9" y="198"/>
                      <a:pt x="9" y="198"/>
                      <a:pt x="9" y="198"/>
                    </a:cubicBezTo>
                    <a:cubicBezTo>
                      <a:pt x="11" y="199"/>
                      <a:pt x="11" y="199"/>
                      <a:pt x="11" y="199"/>
                    </a:cubicBezTo>
                    <a:cubicBezTo>
                      <a:pt x="11" y="199"/>
                      <a:pt x="11" y="199"/>
                      <a:pt x="11" y="199"/>
                    </a:cubicBezTo>
                    <a:cubicBezTo>
                      <a:pt x="9" y="197"/>
                      <a:pt x="9" y="197"/>
                      <a:pt x="9" y="197"/>
                    </a:cubicBezTo>
                    <a:moveTo>
                      <a:pt x="7" y="196"/>
                    </a:moveTo>
                    <a:cubicBezTo>
                      <a:pt x="6" y="196"/>
                      <a:pt x="6" y="196"/>
                      <a:pt x="6" y="197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7" y="197"/>
                      <a:pt x="7" y="196"/>
                      <a:pt x="7" y="196"/>
                    </a:cubicBezTo>
                    <a:cubicBezTo>
                      <a:pt x="7" y="196"/>
                      <a:pt x="7" y="196"/>
                      <a:pt x="7" y="196"/>
                    </a:cubicBezTo>
                    <a:moveTo>
                      <a:pt x="4" y="195"/>
                    </a:moveTo>
                    <a:cubicBezTo>
                      <a:pt x="4" y="195"/>
                      <a:pt x="4" y="195"/>
                      <a:pt x="4" y="195"/>
                    </a:cubicBezTo>
                    <a:cubicBezTo>
                      <a:pt x="5" y="196"/>
                      <a:pt x="5" y="196"/>
                      <a:pt x="5" y="196"/>
                    </a:cubicBezTo>
                    <a:cubicBezTo>
                      <a:pt x="6" y="197"/>
                      <a:pt x="6" y="197"/>
                      <a:pt x="6" y="197"/>
                    </a:cubicBezTo>
                    <a:cubicBezTo>
                      <a:pt x="6" y="196"/>
                      <a:pt x="6" y="196"/>
                      <a:pt x="7" y="196"/>
                    </a:cubicBezTo>
                    <a:cubicBezTo>
                      <a:pt x="5" y="195"/>
                      <a:pt x="5" y="195"/>
                      <a:pt x="5" y="195"/>
                    </a:cubicBezTo>
                    <a:cubicBezTo>
                      <a:pt x="4" y="195"/>
                      <a:pt x="4" y="195"/>
                      <a:pt x="4" y="195"/>
                    </a:cubicBezTo>
                    <a:moveTo>
                      <a:pt x="12" y="194"/>
                    </a:moveTo>
                    <a:cubicBezTo>
                      <a:pt x="11" y="194"/>
                      <a:pt x="11" y="194"/>
                      <a:pt x="11" y="195"/>
                    </a:cubicBezTo>
                    <a:cubicBezTo>
                      <a:pt x="11" y="195"/>
                      <a:pt x="12" y="196"/>
                      <a:pt x="13" y="196"/>
                    </a:cubicBezTo>
                    <a:cubicBezTo>
                      <a:pt x="13" y="196"/>
                      <a:pt x="14" y="195"/>
                      <a:pt x="14" y="195"/>
                    </a:cubicBezTo>
                    <a:cubicBezTo>
                      <a:pt x="12" y="194"/>
                      <a:pt x="12" y="194"/>
                      <a:pt x="12" y="194"/>
                    </a:cubicBezTo>
                    <a:moveTo>
                      <a:pt x="9" y="192"/>
                    </a:move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4"/>
                      <a:pt x="8" y="194"/>
                      <a:pt x="8" y="194"/>
                    </a:cubicBezTo>
                    <a:cubicBezTo>
                      <a:pt x="8" y="193"/>
                      <a:pt x="9" y="193"/>
                      <a:pt x="9" y="192"/>
                    </a:cubicBezTo>
                    <a:cubicBezTo>
                      <a:pt x="9" y="192"/>
                      <a:pt x="9" y="192"/>
                      <a:pt x="9" y="192"/>
                    </a:cubicBezTo>
                    <a:moveTo>
                      <a:pt x="6" y="191"/>
                    </a:moveTo>
                    <a:cubicBezTo>
                      <a:pt x="6" y="191"/>
                      <a:pt x="6" y="191"/>
                      <a:pt x="6" y="192"/>
                    </a:cubicBezTo>
                    <a:cubicBezTo>
                      <a:pt x="6" y="192"/>
                      <a:pt x="6" y="192"/>
                      <a:pt x="5" y="192"/>
                    </a:cubicBez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3"/>
                      <a:pt x="8" y="192"/>
                      <a:pt x="9" y="192"/>
                    </a:cubicBezTo>
                    <a:cubicBezTo>
                      <a:pt x="6" y="191"/>
                      <a:pt x="6" y="191"/>
                      <a:pt x="6" y="191"/>
                    </a:cubicBezTo>
                    <a:moveTo>
                      <a:pt x="16" y="187"/>
                    </a:moveTo>
                    <a:cubicBezTo>
                      <a:pt x="16" y="187"/>
                      <a:pt x="15" y="188"/>
                      <a:pt x="15" y="188"/>
                    </a:cubicBezTo>
                    <a:cubicBezTo>
                      <a:pt x="17" y="190"/>
                      <a:pt x="17" y="190"/>
                      <a:pt x="17" y="190"/>
                    </a:cubicBezTo>
                    <a:cubicBezTo>
                      <a:pt x="18" y="189"/>
                      <a:pt x="18" y="189"/>
                      <a:pt x="18" y="188"/>
                    </a:cubicBezTo>
                    <a:cubicBezTo>
                      <a:pt x="16" y="187"/>
                      <a:pt x="16" y="187"/>
                      <a:pt x="16" y="187"/>
                    </a:cubicBezTo>
                    <a:moveTo>
                      <a:pt x="12" y="185"/>
                    </a:moveTo>
                    <a:cubicBezTo>
                      <a:pt x="12" y="185"/>
                      <a:pt x="12" y="186"/>
                      <a:pt x="12" y="186"/>
                    </a:cubicBezTo>
                    <a:cubicBezTo>
                      <a:pt x="12" y="186"/>
                      <a:pt x="12" y="186"/>
                      <a:pt x="12" y="186"/>
                    </a:cubicBezTo>
                    <a:cubicBezTo>
                      <a:pt x="12" y="186"/>
                      <a:pt x="12" y="185"/>
                      <a:pt x="13" y="185"/>
                    </a:cubicBezTo>
                    <a:cubicBezTo>
                      <a:pt x="12" y="185"/>
                      <a:pt x="12" y="185"/>
                      <a:pt x="12" y="185"/>
                    </a:cubicBezTo>
                    <a:moveTo>
                      <a:pt x="10" y="183"/>
                    </a:moveTo>
                    <a:cubicBezTo>
                      <a:pt x="10" y="184"/>
                      <a:pt x="10" y="184"/>
                      <a:pt x="9" y="185"/>
                    </a:cubicBezTo>
                    <a:cubicBezTo>
                      <a:pt x="10" y="185"/>
                      <a:pt x="10" y="185"/>
                      <a:pt x="10" y="185"/>
                    </a:cubicBezTo>
                    <a:cubicBezTo>
                      <a:pt x="12" y="186"/>
                      <a:pt x="12" y="186"/>
                      <a:pt x="12" y="186"/>
                    </a:cubicBezTo>
                    <a:cubicBezTo>
                      <a:pt x="12" y="186"/>
                      <a:pt x="12" y="185"/>
                      <a:pt x="12" y="185"/>
                    </a:cubicBezTo>
                    <a:cubicBezTo>
                      <a:pt x="10" y="183"/>
                      <a:pt x="10" y="183"/>
                      <a:pt x="10" y="183"/>
                    </a:cubicBezTo>
                    <a:moveTo>
                      <a:pt x="19" y="182"/>
                    </a:moveTo>
                    <a:cubicBezTo>
                      <a:pt x="19" y="183"/>
                      <a:pt x="18" y="184"/>
                      <a:pt x="17" y="185"/>
                    </a:cubicBezTo>
                    <a:cubicBezTo>
                      <a:pt x="18" y="185"/>
                      <a:pt x="19" y="186"/>
                      <a:pt x="20" y="186"/>
                    </a:cubicBezTo>
                    <a:cubicBezTo>
                      <a:pt x="20" y="185"/>
                      <a:pt x="21" y="184"/>
                      <a:pt x="21" y="183"/>
                    </a:cubicBezTo>
                    <a:cubicBezTo>
                      <a:pt x="21" y="183"/>
                      <a:pt x="20" y="182"/>
                      <a:pt x="19" y="182"/>
                    </a:cubicBezTo>
                    <a:moveTo>
                      <a:pt x="20" y="181"/>
                    </a:moveTo>
                    <a:cubicBezTo>
                      <a:pt x="20" y="181"/>
                      <a:pt x="20" y="181"/>
                      <a:pt x="19" y="182"/>
                    </a:cubicBezTo>
                    <a:cubicBezTo>
                      <a:pt x="20" y="182"/>
                      <a:pt x="21" y="182"/>
                      <a:pt x="22" y="183"/>
                    </a:cubicBezTo>
                    <a:cubicBezTo>
                      <a:pt x="22" y="183"/>
                      <a:pt x="22" y="182"/>
                      <a:pt x="22" y="182"/>
                    </a:cubicBezTo>
                    <a:cubicBezTo>
                      <a:pt x="21" y="182"/>
                      <a:pt x="21" y="181"/>
                      <a:pt x="20" y="181"/>
                    </a:cubicBezTo>
                    <a:moveTo>
                      <a:pt x="15" y="180"/>
                    </a:moveTo>
                    <a:cubicBezTo>
                      <a:pt x="15" y="181"/>
                      <a:pt x="14" y="182"/>
                      <a:pt x="13" y="183"/>
                    </a:cubicBezTo>
                    <a:cubicBezTo>
                      <a:pt x="14" y="183"/>
                      <a:pt x="14" y="183"/>
                      <a:pt x="14" y="183"/>
                    </a:cubicBezTo>
                    <a:cubicBezTo>
                      <a:pt x="14" y="182"/>
                      <a:pt x="15" y="181"/>
                      <a:pt x="15" y="180"/>
                    </a:cubicBezTo>
                    <a:cubicBezTo>
                      <a:pt x="15" y="180"/>
                      <a:pt x="15" y="180"/>
                      <a:pt x="15" y="180"/>
                    </a:cubicBezTo>
                    <a:moveTo>
                      <a:pt x="16" y="179"/>
                    </a:moveTo>
                    <a:cubicBezTo>
                      <a:pt x="16" y="179"/>
                      <a:pt x="15" y="179"/>
                      <a:pt x="15" y="179"/>
                    </a:cubicBezTo>
                    <a:cubicBezTo>
                      <a:pt x="15" y="180"/>
                      <a:pt x="15" y="180"/>
                      <a:pt x="15" y="180"/>
                    </a:cubicBezTo>
                    <a:cubicBezTo>
                      <a:pt x="16" y="179"/>
                      <a:pt x="16" y="179"/>
                      <a:pt x="16" y="179"/>
                    </a:cubicBezTo>
                    <a:cubicBezTo>
                      <a:pt x="16" y="179"/>
                      <a:pt x="16" y="179"/>
                      <a:pt x="16" y="179"/>
                    </a:cubicBezTo>
                    <a:moveTo>
                      <a:pt x="13" y="179"/>
                    </a:moveTo>
                    <a:cubicBezTo>
                      <a:pt x="12" y="180"/>
                      <a:pt x="12" y="181"/>
                      <a:pt x="11" y="182"/>
                    </a:cubicBezTo>
                    <a:cubicBezTo>
                      <a:pt x="12" y="182"/>
                      <a:pt x="13" y="183"/>
                      <a:pt x="13" y="183"/>
                    </a:cubicBezTo>
                    <a:cubicBezTo>
                      <a:pt x="14" y="182"/>
                      <a:pt x="14" y="181"/>
                      <a:pt x="15" y="180"/>
                    </a:cubicBezTo>
                    <a:cubicBezTo>
                      <a:pt x="14" y="179"/>
                      <a:pt x="13" y="179"/>
                      <a:pt x="13" y="179"/>
                    </a:cubicBezTo>
                    <a:moveTo>
                      <a:pt x="13" y="178"/>
                    </a:moveTo>
                    <a:cubicBezTo>
                      <a:pt x="13" y="178"/>
                      <a:pt x="13" y="178"/>
                      <a:pt x="13" y="178"/>
                    </a:cubicBezTo>
                    <a:cubicBezTo>
                      <a:pt x="14" y="179"/>
                      <a:pt x="14" y="179"/>
                      <a:pt x="15" y="179"/>
                    </a:cubicBezTo>
                    <a:cubicBezTo>
                      <a:pt x="15" y="179"/>
                      <a:pt x="15" y="179"/>
                      <a:pt x="16" y="179"/>
                    </a:cubicBezTo>
                    <a:cubicBezTo>
                      <a:pt x="15" y="178"/>
                      <a:pt x="14" y="178"/>
                      <a:pt x="13" y="178"/>
                    </a:cubicBezTo>
                    <a:moveTo>
                      <a:pt x="22" y="178"/>
                    </a:moveTo>
                    <a:cubicBezTo>
                      <a:pt x="21" y="179"/>
                      <a:pt x="21" y="180"/>
                      <a:pt x="20" y="181"/>
                    </a:cubicBezTo>
                    <a:cubicBezTo>
                      <a:pt x="22" y="182"/>
                      <a:pt x="22" y="182"/>
                      <a:pt x="22" y="182"/>
                    </a:cubicBezTo>
                    <a:cubicBezTo>
                      <a:pt x="23" y="181"/>
                      <a:pt x="24" y="180"/>
                      <a:pt x="24" y="179"/>
                    </a:cubicBezTo>
                    <a:cubicBezTo>
                      <a:pt x="22" y="178"/>
                      <a:pt x="22" y="178"/>
                      <a:pt x="22" y="178"/>
                    </a:cubicBezTo>
                    <a:moveTo>
                      <a:pt x="23" y="177"/>
                    </a:moveTo>
                    <a:cubicBezTo>
                      <a:pt x="22" y="177"/>
                      <a:pt x="22" y="177"/>
                      <a:pt x="22" y="177"/>
                    </a:cubicBezTo>
                    <a:cubicBezTo>
                      <a:pt x="24" y="179"/>
                      <a:pt x="24" y="179"/>
                      <a:pt x="24" y="179"/>
                    </a:cubicBezTo>
                    <a:cubicBezTo>
                      <a:pt x="25" y="178"/>
                      <a:pt x="25" y="178"/>
                      <a:pt x="25" y="178"/>
                    </a:cubicBezTo>
                    <a:cubicBezTo>
                      <a:pt x="24" y="178"/>
                      <a:pt x="23" y="177"/>
                      <a:pt x="23" y="177"/>
                    </a:cubicBezTo>
                    <a:moveTo>
                      <a:pt x="18" y="175"/>
                    </a:moveTo>
                    <a:cubicBezTo>
                      <a:pt x="17" y="176"/>
                      <a:pt x="17" y="177"/>
                      <a:pt x="16" y="178"/>
                    </a:cubicBezTo>
                    <a:cubicBezTo>
                      <a:pt x="16" y="178"/>
                      <a:pt x="16" y="178"/>
                      <a:pt x="16" y="178"/>
                    </a:cubicBezTo>
                    <a:cubicBezTo>
                      <a:pt x="17" y="177"/>
                      <a:pt x="17" y="176"/>
                      <a:pt x="18" y="175"/>
                    </a:cubicBezTo>
                    <a:cubicBezTo>
                      <a:pt x="18" y="175"/>
                      <a:pt x="18" y="175"/>
                      <a:pt x="18" y="175"/>
                    </a:cubicBezTo>
                    <a:moveTo>
                      <a:pt x="18" y="174"/>
                    </a:move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4"/>
                    </a:cubicBezTo>
                    <a:cubicBezTo>
                      <a:pt x="18" y="174"/>
                      <a:pt x="18" y="174"/>
                      <a:pt x="18" y="174"/>
                    </a:cubicBezTo>
                    <a:moveTo>
                      <a:pt x="16" y="173"/>
                    </a:moveTo>
                    <a:cubicBezTo>
                      <a:pt x="15" y="174"/>
                      <a:pt x="14" y="176"/>
                      <a:pt x="14" y="177"/>
                    </a:cubicBezTo>
                    <a:cubicBezTo>
                      <a:pt x="16" y="178"/>
                      <a:pt x="16" y="178"/>
                      <a:pt x="16" y="178"/>
                    </a:cubicBezTo>
                    <a:cubicBezTo>
                      <a:pt x="17" y="177"/>
                      <a:pt x="17" y="176"/>
                      <a:pt x="18" y="175"/>
                    </a:cubicBezTo>
                    <a:cubicBezTo>
                      <a:pt x="16" y="174"/>
                      <a:pt x="16" y="174"/>
                      <a:pt x="16" y="174"/>
                    </a:cubicBezTo>
                    <a:cubicBezTo>
                      <a:pt x="17" y="175"/>
                      <a:pt x="17" y="175"/>
                      <a:pt x="17" y="175"/>
                    </a:cubicBez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4"/>
                    </a:cubicBezTo>
                    <a:cubicBezTo>
                      <a:pt x="17" y="174"/>
                      <a:pt x="17" y="174"/>
                      <a:pt x="16" y="173"/>
                    </a:cubicBezTo>
                    <a:moveTo>
                      <a:pt x="19" y="173"/>
                    </a:moveTo>
                    <a:cubicBezTo>
                      <a:pt x="19" y="173"/>
                      <a:pt x="19" y="173"/>
                      <a:pt x="19" y="174"/>
                    </a:cubicBezTo>
                    <a:cubicBezTo>
                      <a:pt x="19" y="174"/>
                      <a:pt x="19" y="174"/>
                      <a:pt x="19" y="174"/>
                    </a:cubicBezTo>
                    <a:cubicBezTo>
                      <a:pt x="19" y="173"/>
                      <a:pt x="19" y="173"/>
                      <a:pt x="19" y="173"/>
                    </a:cubicBezTo>
                    <a:moveTo>
                      <a:pt x="26" y="171"/>
                    </a:moveTo>
                    <a:cubicBezTo>
                      <a:pt x="26" y="171"/>
                      <a:pt x="26" y="171"/>
                      <a:pt x="26" y="172"/>
                    </a:cubicBezTo>
                    <a:cubicBezTo>
                      <a:pt x="27" y="173"/>
                      <a:pt x="28" y="173"/>
                      <a:pt x="28" y="173"/>
                    </a:cubicBezTo>
                    <a:cubicBezTo>
                      <a:pt x="28" y="173"/>
                      <a:pt x="27" y="173"/>
                      <a:pt x="26" y="172"/>
                    </a:cubicBezTo>
                    <a:cubicBezTo>
                      <a:pt x="25" y="173"/>
                      <a:pt x="24" y="175"/>
                      <a:pt x="23" y="176"/>
                    </a:cubicBezTo>
                    <a:cubicBezTo>
                      <a:pt x="24" y="176"/>
                      <a:pt x="25" y="177"/>
                      <a:pt x="25" y="177"/>
                    </a:cubicBezTo>
                    <a:cubicBezTo>
                      <a:pt x="26" y="176"/>
                      <a:pt x="27" y="174"/>
                      <a:pt x="28" y="172"/>
                    </a:cubicBezTo>
                    <a:cubicBezTo>
                      <a:pt x="28" y="172"/>
                      <a:pt x="27" y="171"/>
                      <a:pt x="26" y="171"/>
                    </a:cubicBezTo>
                    <a:moveTo>
                      <a:pt x="17" y="170"/>
                    </a:moveTo>
                    <a:cubicBezTo>
                      <a:pt x="17" y="171"/>
                      <a:pt x="17" y="172"/>
                      <a:pt x="16" y="172"/>
                    </a:cubicBezTo>
                    <a:cubicBezTo>
                      <a:pt x="17" y="173"/>
                      <a:pt x="18" y="173"/>
                      <a:pt x="19" y="174"/>
                    </a:cubicBezTo>
                    <a:cubicBezTo>
                      <a:pt x="19" y="173"/>
                      <a:pt x="19" y="172"/>
                      <a:pt x="20" y="172"/>
                    </a:cubicBezTo>
                    <a:cubicBezTo>
                      <a:pt x="20" y="172"/>
                      <a:pt x="20" y="172"/>
                      <a:pt x="20" y="171"/>
                    </a:cubicBezTo>
                    <a:cubicBezTo>
                      <a:pt x="19" y="171"/>
                      <a:pt x="18" y="171"/>
                      <a:pt x="17" y="170"/>
                    </a:cubicBezTo>
                    <a:moveTo>
                      <a:pt x="19" y="168"/>
                    </a:moveTo>
                    <a:cubicBezTo>
                      <a:pt x="18" y="168"/>
                      <a:pt x="18" y="169"/>
                      <a:pt x="18" y="170"/>
                    </a:cubicBezTo>
                    <a:cubicBezTo>
                      <a:pt x="18" y="170"/>
                      <a:pt x="19" y="171"/>
                      <a:pt x="20" y="171"/>
                    </a:cubicBezTo>
                    <a:cubicBezTo>
                      <a:pt x="20" y="171"/>
                      <a:pt x="21" y="170"/>
                      <a:pt x="21" y="169"/>
                    </a:cubicBezTo>
                    <a:cubicBezTo>
                      <a:pt x="20" y="169"/>
                      <a:pt x="20" y="168"/>
                      <a:pt x="19" y="168"/>
                    </a:cubicBezTo>
                    <a:moveTo>
                      <a:pt x="19" y="167"/>
                    </a:moveTo>
                    <a:cubicBezTo>
                      <a:pt x="19" y="167"/>
                      <a:pt x="19" y="167"/>
                      <a:pt x="19" y="167"/>
                    </a:cubicBezTo>
                    <a:cubicBezTo>
                      <a:pt x="19" y="167"/>
                      <a:pt x="19" y="167"/>
                      <a:pt x="19" y="167"/>
                    </a:cubicBezTo>
                    <a:cubicBezTo>
                      <a:pt x="19" y="167"/>
                      <a:pt x="19" y="167"/>
                      <a:pt x="19" y="167"/>
                    </a:cubicBezTo>
                    <a:cubicBezTo>
                      <a:pt x="20" y="168"/>
                      <a:pt x="21" y="168"/>
                      <a:pt x="21" y="169"/>
                    </a:cubicBezTo>
                    <a:cubicBezTo>
                      <a:pt x="21" y="168"/>
                      <a:pt x="22" y="168"/>
                      <a:pt x="22" y="168"/>
                    </a:cubicBezTo>
                    <a:cubicBezTo>
                      <a:pt x="21" y="167"/>
                      <a:pt x="20" y="167"/>
                      <a:pt x="19" y="167"/>
                    </a:cubicBezTo>
                    <a:moveTo>
                      <a:pt x="32" y="162"/>
                    </a:moveTo>
                    <a:cubicBezTo>
                      <a:pt x="32" y="163"/>
                      <a:pt x="31" y="164"/>
                      <a:pt x="31" y="164"/>
                    </a:cubicBezTo>
                    <a:cubicBezTo>
                      <a:pt x="33" y="166"/>
                      <a:pt x="33" y="166"/>
                      <a:pt x="33" y="166"/>
                    </a:cubicBezTo>
                    <a:cubicBezTo>
                      <a:pt x="33" y="165"/>
                      <a:pt x="34" y="164"/>
                      <a:pt x="34" y="163"/>
                    </a:cubicBezTo>
                    <a:cubicBezTo>
                      <a:pt x="34" y="163"/>
                      <a:pt x="33" y="163"/>
                      <a:pt x="33" y="162"/>
                    </a:cubicBezTo>
                    <a:cubicBezTo>
                      <a:pt x="32" y="162"/>
                      <a:pt x="32" y="162"/>
                      <a:pt x="32" y="162"/>
                    </a:cubicBezTo>
                    <a:moveTo>
                      <a:pt x="25" y="157"/>
                    </a:moveTo>
                    <a:cubicBezTo>
                      <a:pt x="24" y="158"/>
                      <a:pt x="24" y="159"/>
                      <a:pt x="23" y="160"/>
                    </a:cubicBezTo>
                    <a:cubicBezTo>
                      <a:pt x="25" y="161"/>
                      <a:pt x="25" y="161"/>
                      <a:pt x="25" y="161"/>
                    </a:cubicBezTo>
                    <a:cubicBezTo>
                      <a:pt x="26" y="160"/>
                      <a:pt x="26" y="160"/>
                      <a:pt x="27" y="159"/>
                    </a:cubicBezTo>
                    <a:cubicBezTo>
                      <a:pt x="26" y="158"/>
                      <a:pt x="25" y="158"/>
                      <a:pt x="25" y="157"/>
                    </a:cubicBezTo>
                    <a:moveTo>
                      <a:pt x="38" y="153"/>
                    </a:moveTo>
                    <a:cubicBezTo>
                      <a:pt x="37" y="154"/>
                      <a:pt x="36" y="155"/>
                      <a:pt x="36" y="157"/>
                    </a:cubicBezTo>
                    <a:cubicBezTo>
                      <a:pt x="36" y="157"/>
                      <a:pt x="37" y="157"/>
                      <a:pt x="38" y="158"/>
                    </a:cubicBezTo>
                    <a:cubicBezTo>
                      <a:pt x="38" y="157"/>
                      <a:pt x="39" y="156"/>
                      <a:pt x="39" y="155"/>
                    </a:cubicBezTo>
                    <a:cubicBezTo>
                      <a:pt x="40" y="155"/>
                      <a:pt x="40" y="154"/>
                      <a:pt x="40" y="154"/>
                    </a:cubicBezTo>
                    <a:cubicBezTo>
                      <a:pt x="39" y="154"/>
                      <a:pt x="39" y="153"/>
                      <a:pt x="38" y="153"/>
                    </a:cubicBezTo>
                    <a:moveTo>
                      <a:pt x="30" y="148"/>
                    </a:moveTo>
                    <a:cubicBezTo>
                      <a:pt x="29" y="149"/>
                      <a:pt x="29" y="151"/>
                      <a:pt x="28" y="152"/>
                    </a:cubicBezTo>
                    <a:cubicBezTo>
                      <a:pt x="29" y="152"/>
                      <a:pt x="29" y="153"/>
                      <a:pt x="30" y="153"/>
                    </a:cubicBezTo>
                    <a:cubicBezTo>
                      <a:pt x="31" y="152"/>
                      <a:pt x="31" y="151"/>
                      <a:pt x="32" y="150"/>
                    </a:cubicBezTo>
                    <a:cubicBezTo>
                      <a:pt x="32" y="150"/>
                      <a:pt x="32" y="150"/>
                      <a:pt x="32" y="150"/>
                    </a:cubicBezTo>
                    <a:cubicBezTo>
                      <a:pt x="31" y="149"/>
                      <a:pt x="31" y="149"/>
                      <a:pt x="30" y="148"/>
                    </a:cubicBezTo>
                    <a:moveTo>
                      <a:pt x="45" y="141"/>
                    </a:moveTo>
                    <a:cubicBezTo>
                      <a:pt x="45" y="142"/>
                      <a:pt x="44" y="143"/>
                      <a:pt x="44" y="144"/>
                    </a:cubicBezTo>
                    <a:cubicBezTo>
                      <a:pt x="46" y="145"/>
                      <a:pt x="46" y="145"/>
                      <a:pt x="46" y="145"/>
                    </a:cubicBezTo>
                    <a:cubicBezTo>
                      <a:pt x="46" y="144"/>
                      <a:pt x="47" y="143"/>
                      <a:pt x="47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5" y="141"/>
                      <a:pt x="45" y="141"/>
                      <a:pt x="45" y="141"/>
                    </a:cubicBezTo>
                    <a:moveTo>
                      <a:pt x="37" y="136"/>
                    </a:moveTo>
                    <a:cubicBezTo>
                      <a:pt x="37" y="137"/>
                      <a:pt x="36" y="138"/>
                      <a:pt x="35" y="139"/>
                    </a:cubicBezTo>
                    <a:cubicBezTo>
                      <a:pt x="38" y="140"/>
                      <a:pt x="38" y="140"/>
                      <a:pt x="38" y="140"/>
                    </a:cubicBezTo>
                    <a:cubicBezTo>
                      <a:pt x="38" y="139"/>
                      <a:pt x="39" y="138"/>
                      <a:pt x="39" y="137"/>
                    </a:cubicBezTo>
                    <a:cubicBezTo>
                      <a:pt x="37" y="136"/>
                      <a:pt x="37" y="136"/>
                      <a:pt x="37" y="136"/>
                    </a:cubicBezTo>
                    <a:moveTo>
                      <a:pt x="52" y="131"/>
                    </a:moveTo>
                    <a:cubicBezTo>
                      <a:pt x="52" y="131"/>
                      <a:pt x="51" y="132"/>
                      <a:pt x="50" y="133"/>
                    </a:cubicBezTo>
                    <a:cubicBezTo>
                      <a:pt x="51" y="134"/>
                      <a:pt x="52" y="134"/>
                      <a:pt x="52" y="134"/>
                    </a:cubicBezTo>
                    <a:cubicBezTo>
                      <a:pt x="53" y="133"/>
                      <a:pt x="53" y="132"/>
                      <a:pt x="54" y="132"/>
                    </a:cubicBezTo>
                    <a:cubicBezTo>
                      <a:pt x="53" y="131"/>
                      <a:pt x="53" y="131"/>
                      <a:pt x="52" y="131"/>
                    </a:cubicBezTo>
                    <a:moveTo>
                      <a:pt x="53" y="130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4" y="131"/>
                      <a:pt x="54" y="131"/>
                    </a:cubicBezTo>
                    <a:cubicBezTo>
                      <a:pt x="54" y="131"/>
                      <a:pt x="54" y="131"/>
                      <a:pt x="55" y="131"/>
                    </a:cubicBezTo>
                    <a:cubicBezTo>
                      <a:pt x="54" y="130"/>
                      <a:pt x="53" y="130"/>
                      <a:pt x="53" y="130"/>
                    </a:cubicBezTo>
                    <a:moveTo>
                      <a:pt x="43" y="126"/>
                    </a:moveTo>
                    <a:cubicBezTo>
                      <a:pt x="43" y="126"/>
                      <a:pt x="42" y="127"/>
                      <a:pt x="42" y="128"/>
                    </a:cubicBezTo>
                    <a:cubicBezTo>
                      <a:pt x="42" y="128"/>
                      <a:pt x="43" y="129"/>
                      <a:pt x="44" y="129"/>
                    </a:cubicBezTo>
                    <a:cubicBezTo>
                      <a:pt x="44" y="128"/>
                      <a:pt x="45" y="128"/>
                      <a:pt x="45" y="127"/>
                    </a:cubicBezTo>
                    <a:cubicBezTo>
                      <a:pt x="45" y="127"/>
                      <a:pt x="45" y="127"/>
                      <a:pt x="45" y="127"/>
                    </a:cubicBezTo>
                    <a:cubicBezTo>
                      <a:pt x="45" y="127"/>
                      <a:pt x="44" y="126"/>
                      <a:pt x="43" y="126"/>
                    </a:cubicBezTo>
                    <a:moveTo>
                      <a:pt x="56" y="125"/>
                    </a:moveTo>
                    <a:cubicBezTo>
                      <a:pt x="56" y="125"/>
                      <a:pt x="56" y="125"/>
                      <a:pt x="56" y="125"/>
                    </a:cubicBezTo>
                    <a:cubicBezTo>
                      <a:pt x="56" y="125"/>
                      <a:pt x="57" y="125"/>
                      <a:pt x="58" y="126"/>
                    </a:cubicBezTo>
                    <a:cubicBezTo>
                      <a:pt x="58" y="126"/>
                      <a:pt x="58" y="126"/>
                      <a:pt x="58" y="126"/>
                    </a:cubicBezTo>
                    <a:cubicBezTo>
                      <a:pt x="56" y="125"/>
                      <a:pt x="56" y="125"/>
                      <a:pt x="56" y="125"/>
                    </a:cubicBezTo>
                    <a:moveTo>
                      <a:pt x="44" y="125"/>
                    </a:moveTo>
                    <a:cubicBezTo>
                      <a:pt x="44" y="125"/>
                      <a:pt x="44" y="125"/>
                      <a:pt x="44" y="125"/>
                    </a:cubicBezTo>
                    <a:cubicBezTo>
                      <a:pt x="44" y="125"/>
                      <a:pt x="45" y="126"/>
                      <a:pt x="46" y="126"/>
                    </a:cubicBezTo>
                    <a:cubicBezTo>
                      <a:pt x="46" y="126"/>
                      <a:pt x="46" y="126"/>
                      <a:pt x="46" y="126"/>
                    </a:cubicBezTo>
                    <a:cubicBezTo>
                      <a:pt x="45" y="125"/>
                      <a:pt x="45" y="125"/>
                      <a:pt x="44" y="125"/>
                    </a:cubicBezTo>
                    <a:moveTo>
                      <a:pt x="56" y="124"/>
                    </a:moveTo>
                    <a:cubicBezTo>
                      <a:pt x="56" y="124"/>
                      <a:pt x="56" y="124"/>
                      <a:pt x="56" y="124"/>
                    </a:cubicBezTo>
                    <a:cubicBezTo>
                      <a:pt x="57" y="124"/>
                      <a:pt x="57" y="125"/>
                      <a:pt x="58" y="125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57" y="125"/>
                      <a:pt x="57" y="124"/>
                      <a:pt x="56" y="124"/>
                    </a:cubicBezTo>
                    <a:moveTo>
                      <a:pt x="58" y="121"/>
                    </a:moveTo>
                    <a:cubicBezTo>
                      <a:pt x="57" y="122"/>
                      <a:pt x="57" y="123"/>
                      <a:pt x="56" y="124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59" y="124"/>
                      <a:pt x="59" y="123"/>
                      <a:pt x="60" y="122"/>
                    </a:cubicBezTo>
                    <a:cubicBezTo>
                      <a:pt x="58" y="121"/>
                      <a:pt x="58" y="121"/>
                      <a:pt x="58" y="121"/>
                    </a:cubicBezTo>
                    <a:moveTo>
                      <a:pt x="59" y="120"/>
                    </a:moveTo>
                    <a:cubicBezTo>
                      <a:pt x="58" y="121"/>
                      <a:pt x="58" y="121"/>
                      <a:pt x="58" y="121"/>
                    </a:cubicBezTo>
                    <a:cubicBezTo>
                      <a:pt x="59" y="121"/>
                      <a:pt x="59" y="121"/>
                      <a:pt x="60" y="122"/>
                    </a:cubicBezTo>
                    <a:cubicBezTo>
                      <a:pt x="60" y="122"/>
                      <a:pt x="60" y="122"/>
                      <a:pt x="60" y="121"/>
                    </a:cubicBezTo>
                    <a:cubicBezTo>
                      <a:pt x="60" y="121"/>
                      <a:pt x="59" y="121"/>
                      <a:pt x="59" y="120"/>
                    </a:cubicBezTo>
                    <a:moveTo>
                      <a:pt x="47" y="119"/>
                    </a:moveTo>
                    <a:cubicBezTo>
                      <a:pt x="47" y="119"/>
                      <a:pt x="47" y="119"/>
                      <a:pt x="47" y="119"/>
                    </a:cubicBezTo>
                    <a:cubicBezTo>
                      <a:pt x="48" y="120"/>
                      <a:pt x="48" y="120"/>
                      <a:pt x="49" y="121"/>
                    </a:cubicBezTo>
                    <a:cubicBezTo>
                      <a:pt x="49" y="121"/>
                      <a:pt x="49" y="121"/>
                      <a:pt x="49" y="120"/>
                    </a:cubicBezTo>
                    <a:cubicBezTo>
                      <a:pt x="47" y="119"/>
                      <a:pt x="47" y="119"/>
                      <a:pt x="47" y="119"/>
                    </a:cubicBezTo>
                    <a:moveTo>
                      <a:pt x="47" y="119"/>
                    </a:moveTo>
                    <a:cubicBezTo>
                      <a:pt x="47" y="119"/>
                      <a:pt x="47" y="119"/>
                      <a:pt x="47" y="119"/>
                    </a:cubicBezTo>
                    <a:cubicBezTo>
                      <a:pt x="48" y="119"/>
                      <a:pt x="49" y="120"/>
                      <a:pt x="49" y="120"/>
                    </a:cubicBezTo>
                    <a:cubicBezTo>
                      <a:pt x="49" y="120"/>
                      <a:pt x="49" y="120"/>
                      <a:pt x="49" y="120"/>
                    </a:cubicBezTo>
                    <a:cubicBezTo>
                      <a:pt x="49" y="120"/>
                      <a:pt x="48" y="119"/>
                      <a:pt x="47" y="119"/>
                    </a:cubicBezTo>
                    <a:moveTo>
                      <a:pt x="60" y="119"/>
                    </a:moveTo>
                    <a:cubicBezTo>
                      <a:pt x="59" y="119"/>
                      <a:pt x="59" y="119"/>
                      <a:pt x="59" y="120"/>
                    </a:cubicBezTo>
                    <a:cubicBezTo>
                      <a:pt x="60" y="120"/>
                      <a:pt x="60" y="120"/>
                      <a:pt x="61" y="121"/>
                    </a:cubicBezTo>
                    <a:cubicBezTo>
                      <a:pt x="61" y="120"/>
                      <a:pt x="61" y="120"/>
                      <a:pt x="61" y="120"/>
                    </a:cubicBezTo>
                    <a:cubicBezTo>
                      <a:pt x="61" y="119"/>
                      <a:pt x="60" y="119"/>
                      <a:pt x="60" y="119"/>
                    </a:cubicBezTo>
                    <a:moveTo>
                      <a:pt x="61" y="117"/>
                    </a:moveTo>
                    <a:cubicBezTo>
                      <a:pt x="61" y="117"/>
                      <a:pt x="60" y="117"/>
                      <a:pt x="60" y="118"/>
                    </a:cubicBezTo>
                    <a:cubicBezTo>
                      <a:pt x="61" y="118"/>
                      <a:pt x="61" y="119"/>
                      <a:pt x="62" y="119"/>
                    </a:cubicBezTo>
                    <a:cubicBezTo>
                      <a:pt x="62" y="119"/>
                      <a:pt x="62" y="118"/>
                      <a:pt x="62" y="118"/>
                    </a:cubicBezTo>
                    <a:cubicBezTo>
                      <a:pt x="62" y="118"/>
                      <a:pt x="61" y="117"/>
                      <a:pt x="61" y="117"/>
                    </a:cubicBezTo>
                    <a:moveTo>
                      <a:pt x="49" y="116"/>
                    </a:moveTo>
                    <a:cubicBezTo>
                      <a:pt x="48" y="117"/>
                      <a:pt x="48" y="118"/>
                      <a:pt x="47" y="119"/>
                    </a:cubicBezTo>
                    <a:cubicBezTo>
                      <a:pt x="49" y="120"/>
                      <a:pt x="49" y="120"/>
                      <a:pt x="49" y="120"/>
                    </a:cubicBezTo>
                    <a:cubicBezTo>
                      <a:pt x="50" y="119"/>
                      <a:pt x="50" y="118"/>
                      <a:pt x="51" y="117"/>
                    </a:cubicBezTo>
                    <a:cubicBezTo>
                      <a:pt x="49" y="116"/>
                      <a:pt x="49" y="116"/>
                      <a:pt x="49" y="116"/>
                    </a:cubicBezTo>
                    <a:moveTo>
                      <a:pt x="49" y="115"/>
                    </a:moveTo>
                    <a:cubicBezTo>
                      <a:pt x="49" y="115"/>
                      <a:pt x="49" y="115"/>
                      <a:pt x="49" y="116"/>
                    </a:cubicBezTo>
                    <a:cubicBezTo>
                      <a:pt x="50" y="116"/>
                      <a:pt x="51" y="116"/>
                      <a:pt x="51" y="117"/>
                    </a:cubicBezTo>
                    <a:cubicBezTo>
                      <a:pt x="51" y="117"/>
                      <a:pt x="51" y="116"/>
                      <a:pt x="51" y="116"/>
                    </a:cubicBezTo>
                    <a:cubicBezTo>
                      <a:pt x="51" y="116"/>
                      <a:pt x="50" y="116"/>
                      <a:pt x="49" y="115"/>
                    </a:cubicBezTo>
                    <a:moveTo>
                      <a:pt x="62" y="115"/>
                    </a:moveTo>
                    <a:cubicBezTo>
                      <a:pt x="62" y="115"/>
                      <a:pt x="62" y="116"/>
                      <a:pt x="61" y="116"/>
                    </a:cubicBezTo>
                    <a:cubicBezTo>
                      <a:pt x="62" y="117"/>
                      <a:pt x="62" y="117"/>
                      <a:pt x="63" y="117"/>
                    </a:cubicBezTo>
                    <a:cubicBezTo>
                      <a:pt x="63" y="117"/>
                      <a:pt x="63" y="116"/>
                      <a:pt x="64" y="116"/>
                    </a:cubicBezTo>
                    <a:cubicBezTo>
                      <a:pt x="63" y="115"/>
                      <a:pt x="63" y="115"/>
                      <a:pt x="62" y="115"/>
                    </a:cubicBezTo>
                    <a:moveTo>
                      <a:pt x="51" y="113"/>
                    </a:moveTo>
                    <a:cubicBezTo>
                      <a:pt x="50" y="113"/>
                      <a:pt x="50" y="114"/>
                      <a:pt x="50" y="114"/>
                    </a:cubicBezTo>
                    <a:cubicBezTo>
                      <a:pt x="50" y="114"/>
                      <a:pt x="51" y="114"/>
                      <a:pt x="51" y="114"/>
                    </a:cubicBezTo>
                    <a:cubicBezTo>
                      <a:pt x="51" y="115"/>
                      <a:pt x="52" y="115"/>
                      <a:pt x="52" y="115"/>
                    </a:cubicBezTo>
                    <a:cubicBezTo>
                      <a:pt x="52" y="115"/>
                      <a:pt x="53" y="115"/>
                      <a:pt x="53" y="114"/>
                    </a:cubicBezTo>
                    <a:cubicBezTo>
                      <a:pt x="52" y="114"/>
                      <a:pt x="51" y="113"/>
                      <a:pt x="51" y="113"/>
                    </a:cubicBezTo>
                    <a:moveTo>
                      <a:pt x="52" y="111"/>
                    </a:moveTo>
                    <a:cubicBezTo>
                      <a:pt x="52" y="112"/>
                      <a:pt x="51" y="112"/>
                      <a:pt x="51" y="112"/>
                    </a:cubicBezTo>
                    <a:cubicBezTo>
                      <a:pt x="52" y="112"/>
                      <a:pt x="52" y="113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3" y="113"/>
                      <a:pt x="54" y="113"/>
                      <a:pt x="54" y="112"/>
                    </a:cubicBezTo>
                    <a:cubicBezTo>
                      <a:pt x="53" y="112"/>
                      <a:pt x="52" y="112"/>
                      <a:pt x="52" y="111"/>
                    </a:cubicBezTo>
                    <a:moveTo>
                      <a:pt x="53" y="109"/>
                    </a:moveTo>
                    <a:cubicBezTo>
                      <a:pt x="53" y="110"/>
                      <a:pt x="52" y="110"/>
                      <a:pt x="52" y="110"/>
                    </a:cubicBezTo>
                    <a:cubicBezTo>
                      <a:pt x="53" y="111"/>
                      <a:pt x="54" y="111"/>
                      <a:pt x="54" y="112"/>
                    </a:cubicBezTo>
                    <a:cubicBezTo>
                      <a:pt x="54" y="111"/>
                      <a:pt x="55" y="111"/>
                      <a:pt x="55" y="110"/>
                    </a:cubicBezTo>
                    <a:cubicBezTo>
                      <a:pt x="54" y="110"/>
                      <a:pt x="54" y="109"/>
                      <a:pt x="53" y="109"/>
                    </a:cubicBezTo>
                    <a:moveTo>
                      <a:pt x="67" y="107"/>
                    </a:moveTo>
                    <a:cubicBezTo>
                      <a:pt x="66" y="108"/>
                      <a:pt x="65" y="110"/>
                      <a:pt x="64" y="111"/>
                    </a:cubicBezTo>
                    <a:cubicBezTo>
                      <a:pt x="65" y="112"/>
                      <a:pt x="65" y="112"/>
                      <a:pt x="66" y="112"/>
                    </a:cubicBezTo>
                    <a:cubicBezTo>
                      <a:pt x="67" y="111"/>
                      <a:pt x="68" y="109"/>
                      <a:pt x="69" y="108"/>
                    </a:cubicBezTo>
                    <a:cubicBezTo>
                      <a:pt x="68" y="107"/>
                      <a:pt x="68" y="107"/>
                      <a:pt x="67" y="107"/>
                    </a:cubicBezTo>
                    <a:moveTo>
                      <a:pt x="68" y="106"/>
                    </a:moveTo>
                    <a:cubicBezTo>
                      <a:pt x="68" y="106"/>
                      <a:pt x="68" y="106"/>
                      <a:pt x="68" y="106"/>
                    </a:cubicBezTo>
                    <a:cubicBezTo>
                      <a:pt x="68" y="106"/>
                      <a:pt x="69" y="106"/>
                      <a:pt x="69" y="107"/>
                    </a:cubicBezTo>
                    <a:cubicBezTo>
                      <a:pt x="69" y="107"/>
                      <a:pt x="70" y="107"/>
                      <a:pt x="70" y="107"/>
                    </a:cubicBezTo>
                    <a:cubicBezTo>
                      <a:pt x="69" y="106"/>
                      <a:pt x="68" y="106"/>
                      <a:pt x="68" y="106"/>
                    </a:cubicBezTo>
                    <a:moveTo>
                      <a:pt x="58" y="101"/>
                    </a:moveTo>
                    <a:cubicBezTo>
                      <a:pt x="57" y="103"/>
                      <a:pt x="56" y="104"/>
                      <a:pt x="55" y="106"/>
                    </a:cubicBezTo>
                    <a:cubicBezTo>
                      <a:pt x="56" y="106"/>
                      <a:pt x="56" y="107"/>
                      <a:pt x="57" y="107"/>
                    </a:cubicBezTo>
                    <a:cubicBezTo>
                      <a:pt x="58" y="105"/>
                      <a:pt x="59" y="104"/>
                      <a:pt x="60" y="102"/>
                    </a:cubicBezTo>
                    <a:cubicBezTo>
                      <a:pt x="59" y="102"/>
                      <a:pt x="59" y="101"/>
                      <a:pt x="58" y="101"/>
                    </a:cubicBezTo>
                    <a:moveTo>
                      <a:pt x="58" y="100"/>
                    </a:moveTo>
                    <a:cubicBezTo>
                      <a:pt x="58" y="100"/>
                      <a:pt x="58" y="100"/>
                      <a:pt x="58" y="100"/>
                    </a:cubicBezTo>
                    <a:cubicBezTo>
                      <a:pt x="59" y="100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1" y="101"/>
                    </a:cubicBezTo>
                    <a:cubicBezTo>
                      <a:pt x="60" y="101"/>
                      <a:pt x="59" y="100"/>
                      <a:pt x="58" y="100"/>
                    </a:cubicBezTo>
                    <a:moveTo>
                      <a:pt x="71" y="100"/>
                    </a:moveTo>
                    <a:cubicBezTo>
                      <a:pt x="70" y="102"/>
                      <a:pt x="69" y="103"/>
                      <a:pt x="68" y="105"/>
                    </a:cubicBezTo>
                    <a:cubicBezTo>
                      <a:pt x="69" y="105"/>
                      <a:pt x="69" y="106"/>
                      <a:pt x="70" y="106"/>
                    </a:cubicBezTo>
                    <a:cubicBezTo>
                      <a:pt x="71" y="104"/>
                      <a:pt x="72" y="103"/>
                      <a:pt x="73" y="101"/>
                    </a:cubicBezTo>
                    <a:cubicBezTo>
                      <a:pt x="72" y="101"/>
                      <a:pt x="72" y="100"/>
                      <a:pt x="71" y="100"/>
                    </a:cubicBezTo>
                    <a:moveTo>
                      <a:pt x="75" y="94"/>
                    </a:moveTo>
                    <a:cubicBezTo>
                      <a:pt x="74" y="96"/>
                      <a:pt x="73" y="98"/>
                      <a:pt x="72" y="99"/>
                    </a:cubicBezTo>
                    <a:cubicBezTo>
                      <a:pt x="72" y="99"/>
                      <a:pt x="73" y="100"/>
                      <a:pt x="74" y="100"/>
                    </a:cubicBezTo>
                    <a:cubicBezTo>
                      <a:pt x="74" y="99"/>
                      <a:pt x="75" y="97"/>
                      <a:pt x="76" y="95"/>
                    </a:cubicBezTo>
                    <a:cubicBezTo>
                      <a:pt x="76" y="95"/>
                      <a:pt x="75" y="95"/>
                      <a:pt x="75" y="94"/>
                    </a:cubicBezTo>
                    <a:moveTo>
                      <a:pt x="62" y="94"/>
                    </a:moveTo>
                    <a:cubicBezTo>
                      <a:pt x="61" y="96"/>
                      <a:pt x="60" y="98"/>
                      <a:pt x="59" y="99"/>
                    </a:cubicBezTo>
                    <a:cubicBezTo>
                      <a:pt x="59" y="100"/>
                      <a:pt x="60" y="100"/>
                      <a:pt x="61" y="101"/>
                    </a:cubicBezTo>
                    <a:cubicBezTo>
                      <a:pt x="62" y="99"/>
                      <a:pt x="63" y="97"/>
                      <a:pt x="64" y="95"/>
                    </a:cubicBezTo>
                    <a:cubicBezTo>
                      <a:pt x="63" y="95"/>
                      <a:pt x="63" y="94"/>
                      <a:pt x="62" y="94"/>
                    </a:cubicBezTo>
                    <a:moveTo>
                      <a:pt x="76" y="93"/>
                    </a:moveTo>
                    <a:cubicBezTo>
                      <a:pt x="76" y="93"/>
                      <a:pt x="76" y="93"/>
                      <a:pt x="76" y="93"/>
                    </a:cubicBezTo>
                    <a:cubicBezTo>
                      <a:pt x="77" y="94"/>
                      <a:pt x="77" y="94"/>
                      <a:pt x="77" y="94"/>
                    </a:cubicBezTo>
                    <a:cubicBezTo>
                      <a:pt x="77" y="94"/>
                      <a:pt x="77" y="94"/>
                      <a:pt x="77" y="94"/>
                    </a:cubicBezTo>
                    <a:cubicBezTo>
                      <a:pt x="77" y="93"/>
                      <a:pt x="76" y="93"/>
                      <a:pt x="76" y="93"/>
                    </a:cubicBezTo>
                    <a:moveTo>
                      <a:pt x="65" y="88"/>
                    </a:moveTo>
                    <a:cubicBezTo>
                      <a:pt x="64" y="90"/>
                      <a:pt x="63" y="92"/>
                      <a:pt x="62" y="94"/>
                    </a:cubicBezTo>
                    <a:cubicBezTo>
                      <a:pt x="63" y="94"/>
                      <a:pt x="64" y="94"/>
                      <a:pt x="64" y="95"/>
                    </a:cubicBezTo>
                    <a:cubicBezTo>
                      <a:pt x="65" y="93"/>
                      <a:pt x="66" y="91"/>
                      <a:pt x="67" y="90"/>
                    </a:cubicBezTo>
                    <a:cubicBezTo>
                      <a:pt x="67" y="89"/>
                      <a:pt x="66" y="89"/>
                      <a:pt x="65" y="88"/>
                    </a:cubicBezTo>
                    <a:moveTo>
                      <a:pt x="66" y="87"/>
                    </a:moveTo>
                    <a:cubicBezTo>
                      <a:pt x="66" y="87"/>
                      <a:pt x="66" y="87"/>
                      <a:pt x="66" y="87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7" y="87"/>
                      <a:pt x="66" y="87"/>
                    </a:cubicBezTo>
                    <a:moveTo>
                      <a:pt x="83" y="81"/>
                    </a:moveTo>
                    <a:cubicBezTo>
                      <a:pt x="81" y="84"/>
                      <a:pt x="80" y="87"/>
                      <a:pt x="78" y="90"/>
                    </a:cubicBezTo>
                    <a:cubicBezTo>
                      <a:pt x="78" y="90"/>
                      <a:pt x="79" y="91"/>
                      <a:pt x="79" y="91"/>
                    </a:cubicBezTo>
                    <a:cubicBezTo>
                      <a:pt x="81" y="88"/>
                      <a:pt x="83" y="85"/>
                      <a:pt x="85" y="82"/>
                    </a:cubicBezTo>
                    <a:cubicBezTo>
                      <a:pt x="84" y="82"/>
                      <a:pt x="84" y="81"/>
                      <a:pt x="83" y="81"/>
                    </a:cubicBezTo>
                    <a:moveTo>
                      <a:pt x="73" y="75"/>
                    </a:moveTo>
                    <a:cubicBezTo>
                      <a:pt x="72" y="78"/>
                      <a:pt x="70" y="81"/>
                      <a:pt x="68" y="84"/>
                    </a:cubicBezTo>
                    <a:cubicBezTo>
                      <a:pt x="68" y="85"/>
                      <a:pt x="69" y="85"/>
                      <a:pt x="70" y="86"/>
                    </a:cubicBezTo>
                    <a:cubicBezTo>
                      <a:pt x="72" y="82"/>
                      <a:pt x="74" y="79"/>
                      <a:pt x="76" y="76"/>
                    </a:cubicBezTo>
                    <a:cubicBezTo>
                      <a:pt x="75" y="76"/>
                      <a:pt x="74" y="75"/>
                      <a:pt x="73" y="75"/>
                    </a:cubicBezTo>
                    <a:moveTo>
                      <a:pt x="92" y="68"/>
                    </a:moveTo>
                    <a:cubicBezTo>
                      <a:pt x="90" y="70"/>
                      <a:pt x="88" y="73"/>
                      <a:pt x="87" y="76"/>
                    </a:cubicBezTo>
                    <a:cubicBezTo>
                      <a:pt x="86" y="77"/>
                      <a:pt x="85" y="78"/>
                      <a:pt x="85" y="79"/>
                    </a:cubicBezTo>
                    <a:cubicBezTo>
                      <a:pt x="85" y="79"/>
                      <a:pt x="86" y="80"/>
                      <a:pt x="86" y="80"/>
                    </a:cubicBezTo>
                    <a:cubicBezTo>
                      <a:pt x="88" y="76"/>
                      <a:pt x="91" y="72"/>
                      <a:pt x="93" y="68"/>
                    </a:cubicBezTo>
                    <a:cubicBezTo>
                      <a:pt x="93" y="68"/>
                      <a:pt x="92" y="68"/>
                      <a:pt x="92" y="68"/>
                    </a:cubicBezTo>
                    <a:moveTo>
                      <a:pt x="82" y="61"/>
                    </a:moveTo>
                    <a:cubicBezTo>
                      <a:pt x="79" y="65"/>
                      <a:pt x="77" y="69"/>
                      <a:pt x="74" y="73"/>
                    </a:cubicBezTo>
                    <a:cubicBezTo>
                      <a:pt x="75" y="74"/>
                      <a:pt x="76" y="74"/>
                      <a:pt x="77" y="75"/>
                    </a:cubicBezTo>
                    <a:cubicBezTo>
                      <a:pt x="79" y="70"/>
                      <a:pt x="81" y="66"/>
                      <a:pt x="84" y="62"/>
                    </a:cubicBezTo>
                    <a:cubicBezTo>
                      <a:pt x="83" y="62"/>
                      <a:pt x="82" y="62"/>
                      <a:pt x="82" y="61"/>
                    </a:cubicBezTo>
                    <a:moveTo>
                      <a:pt x="100" y="54"/>
                    </a:moveTo>
                    <a:cubicBezTo>
                      <a:pt x="99" y="56"/>
                      <a:pt x="97" y="59"/>
                      <a:pt x="96" y="61"/>
                    </a:cubicBezTo>
                    <a:cubicBezTo>
                      <a:pt x="96" y="61"/>
                      <a:pt x="97" y="61"/>
                      <a:pt x="97" y="62"/>
                    </a:cubicBezTo>
                    <a:cubicBezTo>
                      <a:pt x="99" y="59"/>
                      <a:pt x="100" y="57"/>
                      <a:pt x="101" y="55"/>
                    </a:cubicBezTo>
                    <a:cubicBezTo>
                      <a:pt x="101" y="55"/>
                      <a:pt x="101" y="54"/>
                      <a:pt x="100" y="54"/>
                    </a:cubicBezTo>
                    <a:moveTo>
                      <a:pt x="102" y="51"/>
                    </a:moveTo>
                    <a:cubicBezTo>
                      <a:pt x="102" y="52"/>
                      <a:pt x="102" y="52"/>
                      <a:pt x="101" y="52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53"/>
                      <a:pt x="103" y="52"/>
                      <a:pt x="103" y="52"/>
                    </a:cubicBezTo>
                    <a:cubicBezTo>
                      <a:pt x="103" y="52"/>
                      <a:pt x="103" y="51"/>
                      <a:pt x="102" y="51"/>
                    </a:cubicBezTo>
                    <a:moveTo>
                      <a:pt x="90" y="48"/>
                    </a:moveTo>
                    <a:cubicBezTo>
                      <a:pt x="88" y="50"/>
                      <a:pt x="87" y="53"/>
                      <a:pt x="85" y="55"/>
                    </a:cubicBezTo>
                    <a:cubicBezTo>
                      <a:pt x="86" y="55"/>
                      <a:pt x="87" y="56"/>
                      <a:pt x="87" y="56"/>
                    </a:cubicBezTo>
                    <a:cubicBezTo>
                      <a:pt x="89" y="54"/>
                      <a:pt x="90" y="51"/>
                      <a:pt x="92" y="49"/>
                    </a:cubicBezTo>
                    <a:cubicBezTo>
                      <a:pt x="91" y="49"/>
                      <a:pt x="90" y="48"/>
                      <a:pt x="90" y="48"/>
                    </a:cubicBezTo>
                    <a:moveTo>
                      <a:pt x="105" y="46"/>
                    </a:moveTo>
                    <a:cubicBezTo>
                      <a:pt x="105" y="47"/>
                      <a:pt x="104" y="48"/>
                      <a:pt x="104" y="49"/>
                    </a:cubicBezTo>
                    <a:cubicBezTo>
                      <a:pt x="104" y="49"/>
                      <a:pt x="104" y="49"/>
                      <a:pt x="105" y="50"/>
                    </a:cubicBezTo>
                    <a:cubicBezTo>
                      <a:pt x="105" y="49"/>
                      <a:pt x="106" y="48"/>
                      <a:pt x="106" y="47"/>
                    </a:cubicBezTo>
                    <a:cubicBezTo>
                      <a:pt x="106" y="47"/>
                      <a:pt x="106" y="46"/>
                      <a:pt x="105" y="46"/>
                    </a:cubicBezTo>
                    <a:moveTo>
                      <a:pt x="91" y="45"/>
                    </a:moveTo>
                    <a:cubicBezTo>
                      <a:pt x="91" y="45"/>
                      <a:pt x="91" y="46"/>
                      <a:pt x="91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3" y="47"/>
                      <a:pt x="93" y="46"/>
                      <a:pt x="93" y="46"/>
                    </a:cubicBezTo>
                    <a:cubicBezTo>
                      <a:pt x="93" y="46"/>
                      <a:pt x="93" y="46"/>
                      <a:pt x="93" y="45"/>
                    </a:cubicBezTo>
                    <a:cubicBezTo>
                      <a:pt x="92" y="45"/>
                      <a:pt x="92" y="45"/>
                      <a:pt x="91" y="45"/>
                    </a:cubicBezTo>
                    <a:moveTo>
                      <a:pt x="107" y="44"/>
                    </a:move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5"/>
                      <a:pt x="107" y="45"/>
                      <a:pt x="108" y="45"/>
                    </a:cubicBezTo>
                    <a:cubicBezTo>
                      <a:pt x="108" y="45"/>
                      <a:pt x="108" y="44"/>
                      <a:pt x="108" y="44"/>
                    </a:cubicBezTo>
                    <a:cubicBezTo>
                      <a:pt x="108" y="44"/>
                      <a:pt x="107" y="44"/>
                      <a:pt x="107" y="44"/>
                    </a:cubicBezTo>
                    <a:moveTo>
                      <a:pt x="94" y="40"/>
                    </a:moveTo>
                    <a:cubicBezTo>
                      <a:pt x="94" y="41"/>
                      <a:pt x="93" y="42"/>
                      <a:pt x="93" y="43"/>
                    </a:cubicBezTo>
                    <a:cubicBezTo>
                      <a:pt x="93" y="43"/>
                      <a:pt x="94" y="43"/>
                      <a:pt x="95" y="44"/>
                    </a:cubicBezTo>
                    <a:cubicBezTo>
                      <a:pt x="95" y="43"/>
                      <a:pt x="96" y="42"/>
                      <a:pt x="96" y="41"/>
                    </a:cubicBezTo>
                    <a:cubicBezTo>
                      <a:pt x="96" y="41"/>
                      <a:pt x="95" y="40"/>
                      <a:pt x="94" y="40"/>
                    </a:cubicBezTo>
                    <a:moveTo>
                      <a:pt x="110" y="39"/>
                    </a:moveTo>
                    <a:cubicBezTo>
                      <a:pt x="110" y="40"/>
                      <a:pt x="109" y="40"/>
                      <a:pt x="109" y="40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110" y="40"/>
                      <a:pt x="111" y="40"/>
                      <a:pt x="111" y="40"/>
                    </a:cubicBezTo>
                    <a:cubicBezTo>
                      <a:pt x="110" y="40"/>
                      <a:pt x="110" y="40"/>
                      <a:pt x="110" y="39"/>
                    </a:cubicBezTo>
                    <a:moveTo>
                      <a:pt x="96" y="37"/>
                    </a:moveTo>
                    <a:cubicBezTo>
                      <a:pt x="96" y="37"/>
                      <a:pt x="96" y="38"/>
                      <a:pt x="96" y="38"/>
                    </a:cubicBezTo>
                    <a:cubicBezTo>
                      <a:pt x="96" y="38"/>
                      <a:pt x="97" y="39"/>
                      <a:pt x="98" y="39"/>
                    </a:cubicBezTo>
                    <a:cubicBezTo>
                      <a:pt x="98" y="39"/>
                      <a:pt x="98" y="39"/>
                      <a:pt x="98" y="38"/>
                    </a:cubicBezTo>
                    <a:cubicBezTo>
                      <a:pt x="97" y="38"/>
                      <a:pt x="97" y="38"/>
                      <a:pt x="96" y="37"/>
                    </a:cubicBezTo>
                    <a:moveTo>
                      <a:pt x="113" y="33"/>
                    </a:moveTo>
                    <a:cubicBezTo>
                      <a:pt x="113" y="35"/>
                      <a:pt x="112" y="36"/>
                      <a:pt x="111" y="37"/>
                    </a:cubicBezTo>
                    <a:cubicBezTo>
                      <a:pt x="112" y="37"/>
                      <a:pt x="112" y="37"/>
                      <a:pt x="112" y="37"/>
                    </a:cubicBezTo>
                    <a:cubicBezTo>
                      <a:pt x="113" y="36"/>
                      <a:pt x="114" y="35"/>
                      <a:pt x="114" y="35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4" y="34"/>
                      <a:pt x="114" y="34"/>
                      <a:pt x="113" y="33"/>
                    </a:cubicBezTo>
                    <a:moveTo>
                      <a:pt x="99" y="32"/>
                    </a:moveTo>
                    <a:cubicBezTo>
                      <a:pt x="99" y="33"/>
                      <a:pt x="98" y="33"/>
                      <a:pt x="98" y="33"/>
                    </a:cubicBezTo>
                    <a:cubicBezTo>
                      <a:pt x="99" y="34"/>
                      <a:pt x="100" y="34"/>
                      <a:pt x="100" y="35"/>
                    </a:cubicBezTo>
                    <a:cubicBezTo>
                      <a:pt x="100" y="34"/>
                      <a:pt x="101" y="34"/>
                      <a:pt x="101" y="34"/>
                    </a:cubicBezTo>
                    <a:cubicBezTo>
                      <a:pt x="100" y="33"/>
                      <a:pt x="100" y="33"/>
                      <a:pt x="99" y="32"/>
                    </a:cubicBezTo>
                    <a:moveTo>
                      <a:pt x="99" y="32"/>
                    </a:moveTo>
                    <a:cubicBezTo>
                      <a:pt x="99" y="32"/>
                      <a:pt x="99" y="32"/>
                      <a:pt x="99" y="32"/>
                    </a:cubicBezTo>
                    <a:cubicBezTo>
                      <a:pt x="100" y="33"/>
                      <a:pt x="100" y="33"/>
                      <a:pt x="101" y="34"/>
                    </a:cubicBezTo>
                    <a:cubicBezTo>
                      <a:pt x="101" y="34"/>
                      <a:pt x="101" y="33"/>
                      <a:pt x="101" y="33"/>
                    </a:cubicBezTo>
                    <a:cubicBezTo>
                      <a:pt x="100" y="33"/>
                      <a:pt x="100" y="33"/>
                      <a:pt x="99" y="32"/>
                    </a:cubicBezTo>
                    <a:moveTo>
                      <a:pt x="102" y="30"/>
                    </a:moveTo>
                    <a:cubicBezTo>
                      <a:pt x="101" y="30"/>
                      <a:pt x="101" y="31"/>
                      <a:pt x="101" y="31"/>
                    </a:cubicBezTo>
                    <a:cubicBezTo>
                      <a:pt x="101" y="31"/>
                      <a:pt x="102" y="31"/>
                      <a:pt x="102" y="32"/>
                    </a:cubicBezTo>
                    <a:cubicBezTo>
                      <a:pt x="102" y="31"/>
                      <a:pt x="103" y="31"/>
                      <a:pt x="103" y="30"/>
                    </a:cubicBezTo>
                    <a:cubicBezTo>
                      <a:pt x="103" y="30"/>
                      <a:pt x="102" y="30"/>
                      <a:pt x="102" y="30"/>
                    </a:cubicBezTo>
                    <a:moveTo>
                      <a:pt x="101" y="29"/>
                    </a:moveTo>
                    <a:cubicBezTo>
                      <a:pt x="101" y="29"/>
                      <a:pt x="100" y="30"/>
                      <a:pt x="100" y="30"/>
                    </a:cubicBezTo>
                    <a:cubicBezTo>
                      <a:pt x="100" y="31"/>
                      <a:pt x="101" y="31"/>
                      <a:pt x="101" y="31"/>
                    </a:cubicBezTo>
                    <a:cubicBezTo>
                      <a:pt x="101" y="30"/>
                      <a:pt x="101" y="30"/>
                      <a:pt x="102" y="29"/>
                    </a:cubicBezTo>
                    <a:cubicBezTo>
                      <a:pt x="101" y="29"/>
                      <a:pt x="101" y="29"/>
                      <a:pt x="101" y="29"/>
                    </a:cubicBezTo>
                    <a:moveTo>
                      <a:pt x="103" y="27"/>
                    </a:moveTo>
                    <a:cubicBezTo>
                      <a:pt x="103" y="28"/>
                      <a:pt x="102" y="29"/>
                      <a:pt x="102" y="29"/>
                    </a:cubicBezTo>
                    <a:cubicBezTo>
                      <a:pt x="102" y="30"/>
                      <a:pt x="103" y="30"/>
                      <a:pt x="103" y="30"/>
                    </a:cubicBezTo>
                    <a:cubicBezTo>
                      <a:pt x="103" y="29"/>
                      <a:pt x="104" y="29"/>
                      <a:pt x="104" y="28"/>
                    </a:cubicBezTo>
                    <a:cubicBezTo>
                      <a:pt x="104" y="28"/>
                      <a:pt x="104" y="27"/>
                      <a:pt x="103" y="27"/>
                    </a:cubicBezTo>
                    <a:moveTo>
                      <a:pt x="102" y="27"/>
                    </a:moveTo>
                    <a:cubicBezTo>
                      <a:pt x="102" y="27"/>
                      <a:pt x="101" y="28"/>
                      <a:pt x="101" y="29"/>
                    </a:cubicBezTo>
                    <a:cubicBezTo>
                      <a:pt x="101" y="29"/>
                      <a:pt x="102" y="29"/>
                      <a:pt x="102" y="29"/>
                    </a:cubicBezTo>
                    <a:cubicBezTo>
                      <a:pt x="102" y="29"/>
                      <a:pt x="103" y="28"/>
                      <a:pt x="103" y="27"/>
                    </a:cubicBezTo>
                    <a:cubicBezTo>
                      <a:pt x="103" y="27"/>
                      <a:pt x="103" y="27"/>
                      <a:pt x="102" y="27"/>
                    </a:cubicBezTo>
                    <a:moveTo>
                      <a:pt x="122" y="20"/>
                    </a:moveTo>
                    <a:cubicBezTo>
                      <a:pt x="121" y="21"/>
                      <a:pt x="121" y="21"/>
                      <a:pt x="120" y="22"/>
                    </a:cubicBezTo>
                    <a:cubicBezTo>
                      <a:pt x="121" y="22"/>
                      <a:pt x="121" y="23"/>
                      <a:pt x="121" y="23"/>
                    </a:cubicBezTo>
                    <a:cubicBezTo>
                      <a:pt x="122" y="22"/>
                      <a:pt x="122" y="21"/>
                      <a:pt x="123" y="20"/>
                    </a:cubicBezTo>
                    <a:cubicBezTo>
                      <a:pt x="122" y="20"/>
                      <a:pt x="122" y="20"/>
                      <a:pt x="122" y="20"/>
                    </a:cubicBezTo>
                    <a:moveTo>
                      <a:pt x="111" y="13"/>
                    </a:moveTo>
                    <a:cubicBezTo>
                      <a:pt x="111" y="14"/>
                      <a:pt x="110" y="15"/>
                      <a:pt x="110" y="16"/>
                    </a:cubicBezTo>
                    <a:cubicBezTo>
                      <a:pt x="110" y="16"/>
                      <a:pt x="111" y="16"/>
                      <a:pt x="111" y="17"/>
                    </a:cubicBezTo>
                    <a:cubicBezTo>
                      <a:pt x="111" y="16"/>
                      <a:pt x="112" y="15"/>
                      <a:pt x="113" y="14"/>
                    </a:cubicBezTo>
                    <a:cubicBezTo>
                      <a:pt x="112" y="14"/>
                      <a:pt x="112" y="14"/>
                      <a:pt x="111" y="13"/>
                    </a:cubicBezTo>
                    <a:moveTo>
                      <a:pt x="111" y="13"/>
                    </a:moveTo>
                    <a:cubicBezTo>
                      <a:pt x="110" y="14"/>
                      <a:pt x="109" y="15"/>
                      <a:pt x="109" y="16"/>
                    </a:cubicBezTo>
                    <a:cubicBezTo>
                      <a:pt x="109" y="16"/>
                      <a:pt x="109" y="16"/>
                      <a:pt x="110" y="16"/>
                    </a:cubicBezTo>
                    <a:cubicBezTo>
                      <a:pt x="110" y="15"/>
                      <a:pt x="111" y="14"/>
                      <a:pt x="111" y="13"/>
                    </a:cubicBezTo>
                    <a:cubicBezTo>
                      <a:pt x="111" y="13"/>
                      <a:pt x="111" y="13"/>
                      <a:pt x="111" y="13"/>
                    </a:cubicBezTo>
                    <a:moveTo>
                      <a:pt x="129" y="9"/>
                    </a:moveTo>
                    <a:cubicBezTo>
                      <a:pt x="129" y="9"/>
                      <a:pt x="128" y="10"/>
                      <a:pt x="128" y="10"/>
                    </a:cubicBezTo>
                    <a:cubicBezTo>
                      <a:pt x="128" y="10"/>
                      <a:pt x="128" y="11"/>
                      <a:pt x="129" y="11"/>
                    </a:cubicBezTo>
                    <a:cubicBezTo>
                      <a:pt x="129" y="10"/>
                      <a:pt x="129" y="10"/>
                      <a:pt x="130" y="9"/>
                    </a:cubicBezTo>
                    <a:cubicBezTo>
                      <a:pt x="129" y="9"/>
                      <a:pt x="129" y="9"/>
                      <a:pt x="129" y="9"/>
                    </a:cubicBezTo>
                    <a:moveTo>
                      <a:pt x="129" y="8"/>
                    </a:moveTo>
                    <a:cubicBezTo>
                      <a:pt x="129" y="8"/>
                      <a:pt x="129" y="8"/>
                      <a:pt x="129" y="8"/>
                    </a:cubicBezTo>
                    <a:cubicBezTo>
                      <a:pt x="129" y="8"/>
                      <a:pt x="130" y="8"/>
                      <a:pt x="130" y="9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8"/>
                      <a:pt x="129" y="8"/>
                    </a:cubicBezTo>
                    <a:moveTo>
                      <a:pt x="130" y="7"/>
                    </a:moveTo>
                    <a:cubicBezTo>
                      <a:pt x="130" y="8"/>
                      <a:pt x="130" y="8"/>
                      <a:pt x="129" y="8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7"/>
                      <a:pt x="130" y="7"/>
                    </a:cubicBezTo>
                    <a:moveTo>
                      <a:pt x="118" y="2"/>
                    </a:moveTo>
                    <a:cubicBezTo>
                      <a:pt x="118" y="3"/>
                      <a:pt x="117" y="3"/>
                      <a:pt x="117" y="4"/>
                    </a:cubicBezTo>
                    <a:cubicBezTo>
                      <a:pt x="117" y="4"/>
                      <a:pt x="118" y="4"/>
                      <a:pt x="118" y="5"/>
                    </a:cubicBezTo>
                    <a:cubicBezTo>
                      <a:pt x="118" y="4"/>
                      <a:pt x="119" y="4"/>
                      <a:pt x="119" y="3"/>
                    </a:cubicBezTo>
                    <a:cubicBezTo>
                      <a:pt x="119" y="3"/>
                      <a:pt x="118" y="3"/>
                      <a:pt x="118" y="2"/>
                    </a:cubicBezTo>
                    <a:moveTo>
                      <a:pt x="117" y="2"/>
                    </a:moveTo>
                    <a:cubicBezTo>
                      <a:pt x="117" y="2"/>
                      <a:pt x="116" y="3"/>
                      <a:pt x="116" y="4"/>
                    </a:cubicBezTo>
                    <a:cubicBezTo>
                      <a:pt x="116" y="4"/>
                      <a:pt x="117" y="4"/>
                      <a:pt x="117" y="4"/>
                    </a:cubicBezTo>
                    <a:cubicBezTo>
                      <a:pt x="117" y="3"/>
                      <a:pt x="117" y="3"/>
                      <a:pt x="118" y="2"/>
                    </a:cubicBezTo>
                    <a:cubicBezTo>
                      <a:pt x="118" y="2"/>
                      <a:pt x="117" y="2"/>
                      <a:pt x="117" y="2"/>
                    </a:cubicBezTo>
                    <a:moveTo>
                      <a:pt x="119" y="1"/>
                    </a:moveTo>
                    <a:cubicBezTo>
                      <a:pt x="119" y="1"/>
                      <a:pt x="119" y="1"/>
                      <a:pt x="119" y="1"/>
                    </a:cubicBezTo>
                    <a:cubicBezTo>
                      <a:pt x="120" y="2"/>
                      <a:pt x="120" y="2"/>
                      <a:pt x="120" y="2"/>
                    </a:cubicBezTo>
                    <a:cubicBezTo>
                      <a:pt x="120" y="2"/>
                      <a:pt x="120" y="2"/>
                      <a:pt x="120" y="1"/>
                    </a:cubicBezTo>
                    <a:cubicBezTo>
                      <a:pt x="120" y="1"/>
                      <a:pt x="119" y="1"/>
                      <a:pt x="119" y="1"/>
                    </a:cubicBezTo>
                    <a:moveTo>
                      <a:pt x="118" y="0"/>
                    </a:moveTo>
                    <a:cubicBezTo>
                      <a:pt x="118" y="0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119" y="0"/>
                      <a:pt x="118" y="0"/>
                      <a:pt x="1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8" name="Freeform 9592"/>
              <p:cNvSpPr>
                <a:spLocks noEditPoints="1"/>
              </p:cNvSpPr>
              <p:nvPr/>
            </p:nvSpPr>
            <p:spPr bwMode="auto">
              <a:xfrm>
                <a:off x="-389" y="3268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9" name="Oval 9593"/>
              <p:cNvSpPr>
                <a:spLocks noChangeArrowheads="1"/>
              </p:cNvSpPr>
              <p:nvPr/>
            </p:nvSpPr>
            <p:spPr bwMode="auto">
              <a:xfrm>
                <a:off x="-38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0" name="Freeform 9594"/>
              <p:cNvSpPr>
                <a:spLocks noEditPoints="1"/>
              </p:cNvSpPr>
              <p:nvPr/>
            </p:nvSpPr>
            <p:spPr bwMode="auto">
              <a:xfrm>
                <a:off x="-423" y="3103"/>
                <a:ext cx="95" cy="168"/>
              </a:xfrm>
              <a:custGeom>
                <a:avLst/>
                <a:gdLst>
                  <a:gd name="T0" fmla="*/ 14 w 40"/>
                  <a:gd name="T1" fmla="*/ 71 h 71"/>
                  <a:gd name="T2" fmla="*/ 3 w 40"/>
                  <a:gd name="T3" fmla="*/ 64 h 71"/>
                  <a:gd name="T4" fmla="*/ 4 w 40"/>
                  <a:gd name="T5" fmla="*/ 64 h 71"/>
                  <a:gd name="T6" fmla="*/ 2 w 40"/>
                  <a:gd name="T7" fmla="*/ 63 h 71"/>
                  <a:gd name="T8" fmla="*/ 2 w 40"/>
                  <a:gd name="T9" fmla="*/ 63 h 71"/>
                  <a:gd name="T10" fmla="*/ 1 w 40"/>
                  <a:gd name="T11" fmla="*/ 63 h 71"/>
                  <a:gd name="T12" fmla="*/ 6 w 40"/>
                  <a:gd name="T13" fmla="*/ 58 h 71"/>
                  <a:gd name="T14" fmla="*/ 7 w 40"/>
                  <a:gd name="T15" fmla="*/ 59 h 71"/>
                  <a:gd name="T16" fmla="*/ 5 w 40"/>
                  <a:gd name="T17" fmla="*/ 57 h 71"/>
                  <a:gd name="T18" fmla="*/ 6 w 40"/>
                  <a:gd name="T19" fmla="*/ 58 h 71"/>
                  <a:gd name="T20" fmla="*/ 6 w 40"/>
                  <a:gd name="T21" fmla="*/ 58 h 71"/>
                  <a:gd name="T22" fmla="*/ 6 w 40"/>
                  <a:gd name="T23" fmla="*/ 57 h 71"/>
                  <a:gd name="T24" fmla="*/ 6 w 40"/>
                  <a:gd name="T25" fmla="*/ 58 h 71"/>
                  <a:gd name="T26" fmla="*/ 4 w 40"/>
                  <a:gd name="T27" fmla="*/ 57 h 71"/>
                  <a:gd name="T28" fmla="*/ 5 w 40"/>
                  <a:gd name="T29" fmla="*/ 58 h 71"/>
                  <a:gd name="T30" fmla="*/ 4 w 40"/>
                  <a:gd name="T31" fmla="*/ 56 h 71"/>
                  <a:gd name="T32" fmla="*/ 5 w 40"/>
                  <a:gd name="T33" fmla="*/ 57 h 71"/>
                  <a:gd name="T34" fmla="*/ 11 w 40"/>
                  <a:gd name="T35" fmla="*/ 50 h 71"/>
                  <a:gd name="T36" fmla="*/ 11 w 40"/>
                  <a:gd name="T37" fmla="*/ 50 h 71"/>
                  <a:gd name="T38" fmla="*/ 12 w 40"/>
                  <a:gd name="T39" fmla="*/ 50 h 71"/>
                  <a:gd name="T40" fmla="*/ 9 w 40"/>
                  <a:gd name="T41" fmla="*/ 48 h 71"/>
                  <a:gd name="T42" fmla="*/ 11 w 40"/>
                  <a:gd name="T43" fmla="*/ 50 h 71"/>
                  <a:gd name="T44" fmla="*/ 9 w 40"/>
                  <a:gd name="T45" fmla="*/ 48 h 71"/>
                  <a:gd name="T46" fmla="*/ 9 w 40"/>
                  <a:gd name="T47" fmla="*/ 47 h 71"/>
                  <a:gd name="T48" fmla="*/ 16 w 40"/>
                  <a:gd name="T49" fmla="*/ 43 h 71"/>
                  <a:gd name="T50" fmla="*/ 14 w 40"/>
                  <a:gd name="T51" fmla="*/ 40 h 71"/>
                  <a:gd name="T52" fmla="*/ 16 w 40"/>
                  <a:gd name="T53" fmla="*/ 41 h 71"/>
                  <a:gd name="T54" fmla="*/ 17 w 40"/>
                  <a:gd name="T55" fmla="*/ 40 h 71"/>
                  <a:gd name="T56" fmla="*/ 16 w 40"/>
                  <a:gd name="T57" fmla="*/ 41 h 71"/>
                  <a:gd name="T58" fmla="*/ 17 w 40"/>
                  <a:gd name="T59" fmla="*/ 40 h 71"/>
                  <a:gd name="T60" fmla="*/ 16 w 40"/>
                  <a:gd name="T61" fmla="*/ 41 h 71"/>
                  <a:gd name="T62" fmla="*/ 15 w 40"/>
                  <a:gd name="T63" fmla="*/ 39 h 71"/>
                  <a:gd name="T64" fmla="*/ 17 w 40"/>
                  <a:gd name="T65" fmla="*/ 40 h 71"/>
                  <a:gd name="T66" fmla="*/ 18 w 40"/>
                  <a:gd name="T67" fmla="*/ 38 h 71"/>
                  <a:gd name="T68" fmla="*/ 19 w 40"/>
                  <a:gd name="T69" fmla="*/ 39 h 71"/>
                  <a:gd name="T70" fmla="*/ 15 w 40"/>
                  <a:gd name="T71" fmla="*/ 38 h 71"/>
                  <a:gd name="T72" fmla="*/ 16 w 40"/>
                  <a:gd name="T73" fmla="*/ 37 h 71"/>
                  <a:gd name="T74" fmla="*/ 24 w 40"/>
                  <a:gd name="T75" fmla="*/ 30 h 71"/>
                  <a:gd name="T76" fmla="*/ 24 w 40"/>
                  <a:gd name="T77" fmla="*/ 24 h 71"/>
                  <a:gd name="T78" fmla="*/ 25 w 40"/>
                  <a:gd name="T79" fmla="*/ 25 h 71"/>
                  <a:gd name="T80" fmla="*/ 28 w 40"/>
                  <a:gd name="T81" fmla="*/ 22 h 71"/>
                  <a:gd name="T82" fmla="*/ 31 w 40"/>
                  <a:gd name="T83" fmla="*/ 17 h 71"/>
                  <a:gd name="T84" fmla="*/ 27 w 40"/>
                  <a:gd name="T85" fmla="*/ 19 h 71"/>
                  <a:gd name="T86" fmla="*/ 30 w 40"/>
                  <a:gd name="T87" fmla="*/ 16 h 71"/>
                  <a:gd name="T88" fmla="*/ 35 w 40"/>
                  <a:gd name="T89" fmla="*/ 8 h 71"/>
                  <a:gd name="T90" fmla="*/ 40 w 40"/>
                  <a:gd name="T91" fmla="*/ 2 h 71"/>
                  <a:gd name="T92" fmla="*/ 36 w 40"/>
                  <a:gd name="T93" fmla="*/ 5 h 71"/>
                  <a:gd name="T94" fmla="*/ 39 w 40"/>
                  <a:gd name="T95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0" h="71">
                    <a:moveTo>
                      <a:pt x="14" y="71"/>
                    </a:move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moveTo>
                      <a:pt x="3" y="64"/>
                    </a:moveTo>
                    <a:cubicBezTo>
                      <a:pt x="3" y="64"/>
                      <a:pt x="3" y="64"/>
                      <a:pt x="2" y="64"/>
                    </a:cubicBezTo>
                    <a:cubicBezTo>
                      <a:pt x="3" y="64"/>
                      <a:pt x="3" y="64"/>
                      <a:pt x="4" y="65"/>
                    </a:cubicBezTo>
                    <a:cubicBezTo>
                      <a:pt x="4" y="65"/>
                      <a:pt x="4" y="64"/>
                      <a:pt x="4" y="64"/>
                    </a:cubicBezTo>
                    <a:cubicBezTo>
                      <a:pt x="3" y="64"/>
                      <a:pt x="3" y="64"/>
                      <a:pt x="3" y="64"/>
                    </a:cubicBezTo>
                    <a:moveTo>
                      <a:pt x="2" y="63"/>
                    </a:moveTo>
                    <a:cubicBezTo>
                      <a:pt x="2" y="63"/>
                      <a:pt x="2" y="63"/>
                      <a:pt x="2" y="63"/>
                    </a:cubicBezTo>
                    <a:cubicBezTo>
                      <a:pt x="2" y="64"/>
                      <a:pt x="2" y="64"/>
                      <a:pt x="2" y="64"/>
                    </a:cubicBezTo>
                    <a:cubicBezTo>
                      <a:pt x="3" y="64"/>
                      <a:pt x="3" y="64"/>
                      <a:pt x="3" y="64"/>
                    </a:cubicBezTo>
                    <a:cubicBezTo>
                      <a:pt x="2" y="63"/>
                      <a:pt x="2" y="63"/>
                      <a:pt x="2" y="63"/>
                    </a:cubicBezTo>
                    <a:moveTo>
                      <a:pt x="0" y="62"/>
                    </a:moveTo>
                    <a:cubicBezTo>
                      <a:pt x="0" y="62"/>
                      <a:pt x="0" y="62"/>
                      <a:pt x="0" y="62"/>
                    </a:cubicBezTo>
                    <a:cubicBezTo>
                      <a:pt x="0" y="63"/>
                      <a:pt x="1" y="63"/>
                      <a:pt x="1" y="63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3"/>
                      <a:pt x="1" y="62"/>
                      <a:pt x="0" y="62"/>
                    </a:cubicBezTo>
                    <a:moveTo>
                      <a:pt x="6" y="58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6" y="59"/>
                      <a:pt x="7" y="59"/>
                      <a:pt x="7" y="59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7" y="58"/>
                      <a:pt x="6" y="58"/>
                    </a:cubicBezTo>
                    <a:cubicBezTo>
                      <a:pt x="6" y="58"/>
                      <a:pt x="6" y="58"/>
                      <a:pt x="6" y="58"/>
                    </a:cubicBezTo>
                    <a:moveTo>
                      <a:pt x="5" y="57"/>
                    </a:moveTo>
                    <a:cubicBezTo>
                      <a:pt x="5" y="58"/>
                      <a:pt x="5" y="58"/>
                      <a:pt x="5" y="58"/>
                    </a:cubicBezTo>
                    <a:cubicBezTo>
                      <a:pt x="5" y="58"/>
                      <a:pt x="6" y="58"/>
                      <a:pt x="6" y="58"/>
                    </a:cubicBezTo>
                    <a:cubicBezTo>
                      <a:pt x="6" y="58"/>
                      <a:pt x="6" y="58"/>
                      <a:pt x="6" y="58"/>
                    </a:cubicBezTo>
                    <a:cubicBezTo>
                      <a:pt x="6" y="58"/>
                      <a:pt x="5" y="58"/>
                      <a:pt x="5" y="57"/>
                    </a:cubicBezTo>
                    <a:moveTo>
                      <a:pt x="6" y="57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7" y="58"/>
                      <a:pt x="7" y="58"/>
                      <a:pt x="7" y="58"/>
                    </a:cubicBezTo>
                    <a:cubicBezTo>
                      <a:pt x="7" y="58"/>
                      <a:pt x="7" y="58"/>
                      <a:pt x="8" y="58"/>
                    </a:cubicBezTo>
                    <a:cubicBezTo>
                      <a:pt x="7" y="58"/>
                      <a:pt x="7" y="58"/>
                      <a:pt x="6" y="57"/>
                    </a:cubicBezTo>
                    <a:moveTo>
                      <a:pt x="5" y="57"/>
                    </a:move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7"/>
                      <a:pt x="6" y="58"/>
                    </a:cubicBezTo>
                    <a:cubicBezTo>
                      <a:pt x="6" y="58"/>
                      <a:pt x="6" y="57"/>
                      <a:pt x="6" y="57"/>
                    </a:cubicBezTo>
                    <a:cubicBezTo>
                      <a:pt x="6" y="57"/>
                      <a:pt x="6" y="57"/>
                      <a:pt x="5" y="57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5" y="58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4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4" y="56"/>
                      <a:pt x="4" y="56"/>
                    </a:cubicBezTo>
                    <a:moveTo>
                      <a:pt x="11" y="50"/>
                    </a:moveTo>
                    <a:cubicBezTo>
                      <a:pt x="11" y="50"/>
                      <a:pt x="11" y="50"/>
                      <a:pt x="11" y="50"/>
                    </a:cubicBezTo>
                    <a:cubicBezTo>
                      <a:pt x="11" y="50"/>
                      <a:pt x="12" y="50"/>
                      <a:pt x="12" y="51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0"/>
                      <a:pt x="11" y="50"/>
                      <a:pt x="11" y="50"/>
                    </a:cubicBezTo>
                    <a:moveTo>
                      <a:pt x="12" y="49"/>
                    </a:moveTo>
                    <a:cubicBezTo>
                      <a:pt x="12" y="49"/>
                      <a:pt x="11" y="49"/>
                      <a:pt x="11" y="49"/>
                    </a:cubicBezTo>
                    <a:cubicBezTo>
                      <a:pt x="12" y="49"/>
                      <a:pt x="12" y="50"/>
                      <a:pt x="12" y="50"/>
                    </a:cubicBezTo>
                    <a:cubicBezTo>
                      <a:pt x="12" y="50"/>
                      <a:pt x="13" y="50"/>
                      <a:pt x="13" y="49"/>
                    </a:cubicBezTo>
                    <a:cubicBezTo>
                      <a:pt x="12" y="49"/>
                      <a:pt x="12" y="49"/>
                      <a:pt x="12" y="49"/>
                    </a:cubicBezTo>
                    <a:moveTo>
                      <a:pt x="9" y="48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10" y="49"/>
                      <a:pt x="11" y="50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49"/>
                      <a:pt x="10" y="49"/>
                      <a:pt x="9" y="48"/>
                    </a:cubicBezTo>
                    <a:moveTo>
                      <a:pt x="9" y="47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10" y="48"/>
                      <a:pt x="11" y="49"/>
                      <a:pt x="11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11" y="48"/>
                      <a:pt x="10" y="48"/>
                      <a:pt x="9" y="47"/>
                    </a:cubicBezTo>
                    <a:moveTo>
                      <a:pt x="16" y="42"/>
                    </a:moveTo>
                    <a:cubicBezTo>
                      <a:pt x="16" y="42"/>
                      <a:pt x="16" y="42"/>
                      <a:pt x="15" y="42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7" y="43"/>
                      <a:pt x="17" y="42"/>
                      <a:pt x="17" y="42"/>
                    </a:cubicBezTo>
                    <a:cubicBezTo>
                      <a:pt x="17" y="42"/>
                      <a:pt x="16" y="42"/>
                      <a:pt x="16" y="42"/>
                    </a:cubicBezTo>
                    <a:moveTo>
                      <a:pt x="14" y="40"/>
                    </a:move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2"/>
                      <a:pt x="15" y="42"/>
                      <a:pt x="15" y="42"/>
                    </a:cubicBezTo>
                    <a:cubicBezTo>
                      <a:pt x="15" y="42"/>
                      <a:pt x="15" y="42"/>
                      <a:pt x="16" y="41"/>
                    </a:cubicBezTo>
                    <a:cubicBezTo>
                      <a:pt x="15" y="41"/>
                      <a:pt x="14" y="41"/>
                      <a:pt x="14" y="40"/>
                    </a:cubicBezTo>
                    <a:moveTo>
                      <a:pt x="17" y="40"/>
                    </a:move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6" y="41"/>
                      <a:pt x="16" y="41"/>
                    </a:cubicBezTo>
                    <a:cubicBezTo>
                      <a:pt x="17" y="41"/>
                      <a:pt x="17" y="41"/>
                      <a:pt x="17" y="42"/>
                    </a:cubicBezTo>
                    <a:cubicBezTo>
                      <a:pt x="17" y="41"/>
                      <a:pt x="18" y="41"/>
                      <a:pt x="18" y="40"/>
                    </a:cubicBezTo>
                    <a:cubicBezTo>
                      <a:pt x="18" y="40"/>
                      <a:pt x="17" y="40"/>
                      <a:pt x="17" y="40"/>
                    </a:cubicBezTo>
                    <a:moveTo>
                      <a:pt x="15" y="39"/>
                    </a:move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40"/>
                      <a:pt x="15" y="41"/>
                      <a:pt x="16" y="41"/>
                    </a:cubicBezTo>
                    <a:cubicBezTo>
                      <a:pt x="16" y="41"/>
                      <a:pt x="16" y="40"/>
                      <a:pt x="16" y="40"/>
                    </a:cubicBezTo>
                    <a:cubicBezTo>
                      <a:pt x="16" y="40"/>
                      <a:pt x="16" y="40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15" y="39"/>
                    </a:moveTo>
                    <a:cubicBezTo>
                      <a:pt x="15" y="39"/>
                      <a:pt x="15" y="39"/>
                      <a:pt x="15" y="39"/>
                    </a:cubicBezTo>
                    <a:cubicBezTo>
                      <a:pt x="16" y="39"/>
                      <a:pt x="16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6" y="39"/>
                      <a:pt x="16" y="39"/>
                      <a:pt x="15" y="39"/>
                    </a:cubicBezTo>
                    <a:moveTo>
                      <a:pt x="18" y="38"/>
                    </a:moveTo>
                    <a:cubicBezTo>
                      <a:pt x="18" y="38"/>
                      <a:pt x="18" y="39"/>
                      <a:pt x="17" y="39"/>
                    </a:cubicBezTo>
                    <a:cubicBezTo>
                      <a:pt x="18" y="39"/>
                      <a:pt x="18" y="39"/>
                      <a:pt x="18" y="40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8" y="38"/>
                      <a:pt x="18" y="38"/>
                    </a:cubicBezTo>
                    <a:moveTo>
                      <a:pt x="16" y="37"/>
                    </a:move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8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7" y="38"/>
                      <a:pt x="17" y="37"/>
                      <a:pt x="16" y="37"/>
                    </a:cubicBezTo>
                    <a:moveTo>
                      <a:pt x="26" y="25"/>
                    </a:moveTo>
                    <a:cubicBezTo>
                      <a:pt x="25" y="27"/>
                      <a:pt x="24" y="28"/>
                      <a:pt x="23" y="29"/>
                    </a:cubicBezTo>
                    <a:cubicBezTo>
                      <a:pt x="23" y="30"/>
                      <a:pt x="24" y="30"/>
                      <a:pt x="24" y="30"/>
                    </a:cubicBezTo>
                    <a:cubicBezTo>
                      <a:pt x="25" y="29"/>
                      <a:pt x="26" y="27"/>
                      <a:pt x="26" y="26"/>
                    </a:cubicBezTo>
                    <a:cubicBezTo>
                      <a:pt x="26" y="26"/>
                      <a:pt x="26" y="25"/>
                      <a:pt x="26" y="25"/>
                    </a:cubicBezTo>
                    <a:moveTo>
                      <a:pt x="24" y="24"/>
                    </a:moveTo>
                    <a:cubicBezTo>
                      <a:pt x="21" y="28"/>
                      <a:pt x="21" y="28"/>
                      <a:pt x="21" y="28"/>
                    </a:cubicBezTo>
                    <a:cubicBezTo>
                      <a:pt x="22" y="29"/>
                      <a:pt x="22" y="29"/>
                      <a:pt x="23" y="29"/>
                    </a:cubicBezTo>
                    <a:cubicBezTo>
                      <a:pt x="24" y="28"/>
                      <a:pt x="24" y="26"/>
                      <a:pt x="25" y="25"/>
                    </a:cubicBezTo>
                    <a:cubicBezTo>
                      <a:pt x="25" y="25"/>
                      <a:pt x="24" y="24"/>
                      <a:pt x="24" y="24"/>
                    </a:cubicBezTo>
                    <a:moveTo>
                      <a:pt x="30" y="17"/>
                    </a:moveTo>
                    <a:cubicBezTo>
                      <a:pt x="29" y="18"/>
                      <a:pt x="29" y="20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9" y="21"/>
                      <a:pt x="30" y="19"/>
                      <a:pt x="31" y="18"/>
                    </a:cubicBezTo>
                    <a:cubicBezTo>
                      <a:pt x="31" y="18"/>
                      <a:pt x="31" y="17"/>
                      <a:pt x="31" y="17"/>
                    </a:cubicBezTo>
                    <a:cubicBezTo>
                      <a:pt x="31" y="17"/>
                      <a:pt x="31" y="17"/>
                      <a:pt x="30" y="17"/>
                    </a:cubicBezTo>
                    <a:moveTo>
                      <a:pt x="29" y="16"/>
                    </a:moveTo>
                    <a:cubicBezTo>
                      <a:pt x="27" y="19"/>
                      <a:pt x="27" y="19"/>
                      <a:pt x="27" y="19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7" y="21"/>
                      <a:pt x="27" y="21"/>
                    </a:cubicBezTo>
                    <a:cubicBezTo>
                      <a:pt x="28" y="20"/>
                      <a:pt x="29" y="18"/>
                      <a:pt x="30" y="16"/>
                    </a:cubicBezTo>
                    <a:cubicBezTo>
                      <a:pt x="30" y="16"/>
                      <a:pt x="30" y="16"/>
                      <a:pt x="29" y="16"/>
                    </a:cubicBezTo>
                    <a:moveTo>
                      <a:pt x="39" y="1"/>
                    </a:moveTo>
                    <a:cubicBezTo>
                      <a:pt x="38" y="3"/>
                      <a:pt x="36" y="6"/>
                      <a:pt x="35" y="8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7" y="8"/>
                      <a:pt x="37" y="7"/>
                      <a:pt x="38" y="6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39" y="1"/>
                      <a:pt x="39" y="1"/>
                      <a:pt x="39" y="1"/>
                    </a:cubicBezTo>
                    <a:moveTo>
                      <a:pt x="38" y="0"/>
                    </a:moveTo>
                    <a:cubicBezTo>
                      <a:pt x="37" y="2"/>
                      <a:pt x="36" y="3"/>
                      <a:pt x="36" y="5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6" y="6"/>
                      <a:pt x="38" y="3"/>
                      <a:pt x="39" y="1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1" name="Freeform 9595"/>
              <p:cNvSpPr>
                <a:spLocks noEditPoints="1"/>
              </p:cNvSpPr>
              <p:nvPr/>
            </p:nvSpPr>
            <p:spPr bwMode="auto">
              <a:xfrm>
                <a:off x="-321" y="3106"/>
                <a:ext cx="26" cy="47"/>
              </a:xfrm>
              <a:custGeom>
                <a:avLst/>
                <a:gdLst>
                  <a:gd name="T0" fmla="*/ 4 w 11"/>
                  <a:gd name="T1" fmla="*/ 14 h 20"/>
                  <a:gd name="T2" fmla="*/ 0 w 11"/>
                  <a:gd name="T3" fmla="*/ 20 h 20"/>
                  <a:gd name="T4" fmla="*/ 4 w 11"/>
                  <a:gd name="T5" fmla="*/ 14 h 20"/>
                  <a:gd name="T6" fmla="*/ 4 w 11"/>
                  <a:gd name="T7" fmla="*/ 14 h 20"/>
                  <a:gd name="T8" fmla="*/ 11 w 11"/>
                  <a:gd name="T9" fmla="*/ 0 h 20"/>
                  <a:gd name="T10" fmla="*/ 11 w 11"/>
                  <a:gd name="T11" fmla="*/ 1 h 20"/>
                  <a:gd name="T12" fmla="*/ 8 w 11"/>
                  <a:gd name="T13" fmla="*/ 7 h 20"/>
                  <a:gd name="T14" fmla="*/ 8 w 11"/>
                  <a:gd name="T15" fmla="*/ 7 h 20"/>
                  <a:gd name="T16" fmla="*/ 8 w 11"/>
                  <a:gd name="T17" fmla="*/ 6 h 20"/>
                  <a:gd name="T18" fmla="*/ 11 w 11"/>
                  <a:gd name="T19" fmla="*/ 1 h 20"/>
                  <a:gd name="T20" fmla="*/ 11 w 11"/>
                  <a:gd name="T21" fmla="*/ 0 h 20"/>
                  <a:gd name="T22" fmla="*/ 11 w 11"/>
                  <a:gd name="T23" fmla="*/ 0 h 20"/>
                  <a:gd name="T24" fmla="*/ 11 w 11"/>
                  <a:gd name="T25" fmla="*/ 0 h 20"/>
                  <a:gd name="T26" fmla="*/ 11 w 11"/>
                  <a:gd name="T27" fmla="*/ 0 h 20"/>
                  <a:gd name="T28" fmla="*/ 11 w 11"/>
                  <a:gd name="T29" fmla="*/ 0 h 20"/>
                  <a:gd name="T30" fmla="*/ 11 w 11"/>
                  <a:gd name="T31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" h="20">
                    <a:moveTo>
                      <a:pt x="4" y="14"/>
                    </a:moveTo>
                    <a:cubicBezTo>
                      <a:pt x="3" y="16"/>
                      <a:pt x="2" y="18"/>
                      <a:pt x="0" y="20"/>
                    </a:cubicBezTo>
                    <a:cubicBezTo>
                      <a:pt x="2" y="18"/>
                      <a:pt x="3" y="16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1" y="1"/>
                    </a:cubicBezTo>
                    <a:cubicBezTo>
                      <a:pt x="10" y="3"/>
                      <a:pt x="9" y="5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9" y="5"/>
                      <a:pt x="10" y="3"/>
                      <a:pt x="11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2" name="Freeform 9596"/>
              <p:cNvSpPr>
                <a:spLocks/>
              </p:cNvSpPr>
              <p:nvPr/>
            </p:nvSpPr>
            <p:spPr bwMode="auto">
              <a:xfrm>
                <a:off x="-311" y="3122"/>
                <a:ext cx="9" cy="17"/>
              </a:xfrm>
              <a:custGeom>
                <a:avLst/>
                <a:gdLst>
                  <a:gd name="T0" fmla="*/ 4 w 4"/>
                  <a:gd name="T1" fmla="*/ 0 h 7"/>
                  <a:gd name="T2" fmla="*/ 3 w 4"/>
                  <a:gd name="T3" fmla="*/ 2 h 7"/>
                  <a:gd name="T4" fmla="*/ 0 w 4"/>
                  <a:gd name="T5" fmla="*/ 7 h 7"/>
                  <a:gd name="T6" fmla="*/ 0 w 4"/>
                  <a:gd name="T7" fmla="*/ 7 h 7"/>
                  <a:gd name="T8" fmla="*/ 4 w 4"/>
                  <a:gd name="T9" fmla="*/ 0 h 7"/>
                  <a:gd name="T10" fmla="*/ 4 w 4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7">
                    <a:moveTo>
                      <a:pt x="4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2" y="3"/>
                      <a:pt x="1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4"/>
                      <a:pt x="2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3" name="Freeform 9597"/>
              <p:cNvSpPr>
                <a:spLocks noEditPoints="1"/>
              </p:cNvSpPr>
              <p:nvPr/>
            </p:nvSpPr>
            <p:spPr bwMode="auto">
              <a:xfrm>
                <a:off x="-295" y="3106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1 w 2"/>
                  <a:gd name="T9" fmla="*/ 1 h 1"/>
                  <a:gd name="T10" fmla="*/ 2 w 2"/>
                  <a:gd name="T11" fmla="*/ 0 h 1"/>
                  <a:gd name="T12" fmla="*/ 0 w 2"/>
                  <a:gd name="T13" fmla="*/ 0 h 1"/>
                  <a:gd name="T14" fmla="*/ 0 w 2"/>
                  <a:gd name="T15" fmla="*/ 0 h 1"/>
                  <a:gd name="T16" fmla="*/ 0 w 2"/>
                  <a:gd name="T17" fmla="*/ 1 h 1"/>
                  <a:gd name="T18" fmla="*/ 0 w 2"/>
                  <a:gd name="T19" fmla="*/ 1 h 1"/>
                  <a:gd name="T20" fmla="*/ 0 w 2"/>
                  <a:gd name="T2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4" name="Freeform 9598"/>
              <p:cNvSpPr>
                <a:spLocks noEditPoints="1"/>
              </p:cNvSpPr>
              <p:nvPr/>
            </p:nvSpPr>
            <p:spPr bwMode="auto">
              <a:xfrm>
                <a:off x="-293" y="3106"/>
                <a:ext cx="7" cy="4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  <a:gd name="T6" fmla="*/ 2 w 3"/>
                  <a:gd name="T7" fmla="*/ 1 h 2"/>
                  <a:gd name="T8" fmla="*/ 2 w 3"/>
                  <a:gd name="T9" fmla="*/ 1 h 2"/>
                  <a:gd name="T10" fmla="*/ 2 w 3"/>
                  <a:gd name="T11" fmla="*/ 1 h 2"/>
                  <a:gd name="T12" fmla="*/ 2 w 3"/>
                  <a:gd name="T13" fmla="*/ 1 h 2"/>
                  <a:gd name="T14" fmla="*/ 1 w 3"/>
                  <a:gd name="T15" fmla="*/ 0 h 2"/>
                  <a:gd name="T16" fmla="*/ 1 w 3"/>
                  <a:gd name="T17" fmla="*/ 0 h 2"/>
                  <a:gd name="T18" fmla="*/ 0 w 3"/>
                  <a:gd name="T19" fmla="*/ 1 h 2"/>
                  <a:gd name="T20" fmla="*/ 2 w 3"/>
                  <a:gd name="T21" fmla="*/ 1 h 2"/>
                  <a:gd name="T22" fmla="*/ 2 w 3"/>
                  <a:gd name="T23" fmla="*/ 1 h 2"/>
                  <a:gd name="T24" fmla="*/ 2 w 3"/>
                  <a:gd name="T25" fmla="*/ 0 h 2"/>
                  <a:gd name="T26" fmla="*/ 1 w 3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5" name="Freeform 9599"/>
              <p:cNvSpPr>
                <a:spLocks noEditPoints="1"/>
              </p:cNvSpPr>
              <p:nvPr/>
            </p:nvSpPr>
            <p:spPr bwMode="auto">
              <a:xfrm>
                <a:off x="-368" y="3117"/>
                <a:ext cx="73" cy="118"/>
              </a:xfrm>
              <a:custGeom>
                <a:avLst/>
                <a:gdLst>
                  <a:gd name="T0" fmla="*/ 1 w 31"/>
                  <a:gd name="T1" fmla="*/ 49 h 50"/>
                  <a:gd name="T2" fmla="*/ 0 w 31"/>
                  <a:gd name="T3" fmla="*/ 50 h 50"/>
                  <a:gd name="T4" fmla="*/ 1 w 31"/>
                  <a:gd name="T5" fmla="*/ 50 h 50"/>
                  <a:gd name="T6" fmla="*/ 1 w 31"/>
                  <a:gd name="T7" fmla="*/ 50 h 50"/>
                  <a:gd name="T8" fmla="*/ 1 w 31"/>
                  <a:gd name="T9" fmla="*/ 49 h 50"/>
                  <a:gd name="T10" fmla="*/ 1 w 31"/>
                  <a:gd name="T11" fmla="*/ 49 h 50"/>
                  <a:gd name="T12" fmla="*/ 1 w 31"/>
                  <a:gd name="T13" fmla="*/ 48 h 50"/>
                  <a:gd name="T14" fmla="*/ 1 w 31"/>
                  <a:gd name="T15" fmla="*/ 49 h 50"/>
                  <a:gd name="T16" fmla="*/ 1 w 31"/>
                  <a:gd name="T17" fmla="*/ 49 h 50"/>
                  <a:gd name="T18" fmla="*/ 2 w 31"/>
                  <a:gd name="T19" fmla="*/ 48 h 50"/>
                  <a:gd name="T20" fmla="*/ 1 w 31"/>
                  <a:gd name="T21" fmla="*/ 48 h 50"/>
                  <a:gd name="T22" fmla="*/ 3 w 31"/>
                  <a:gd name="T23" fmla="*/ 46 h 50"/>
                  <a:gd name="T24" fmla="*/ 2 w 31"/>
                  <a:gd name="T25" fmla="*/ 47 h 50"/>
                  <a:gd name="T26" fmla="*/ 2 w 31"/>
                  <a:gd name="T27" fmla="*/ 48 h 50"/>
                  <a:gd name="T28" fmla="*/ 3 w 31"/>
                  <a:gd name="T29" fmla="*/ 46 h 50"/>
                  <a:gd name="T30" fmla="*/ 3 w 31"/>
                  <a:gd name="T31" fmla="*/ 46 h 50"/>
                  <a:gd name="T32" fmla="*/ 4 w 31"/>
                  <a:gd name="T33" fmla="*/ 44 h 50"/>
                  <a:gd name="T34" fmla="*/ 3 w 31"/>
                  <a:gd name="T35" fmla="*/ 46 h 50"/>
                  <a:gd name="T36" fmla="*/ 3 w 31"/>
                  <a:gd name="T37" fmla="*/ 46 h 50"/>
                  <a:gd name="T38" fmla="*/ 5 w 31"/>
                  <a:gd name="T39" fmla="*/ 44 h 50"/>
                  <a:gd name="T40" fmla="*/ 4 w 31"/>
                  <a:gd name="T41" fmla="*/ 44 h 50"/>
                  <a:gd name="T42" fmla="*/ 5 w 31"/>
                  <a:gd name="T43" fmla="*/ 42 h 50"/>
                  <a:gd name="T44" fmla="*/ 5 w 31"/>
                  <a:gd name="T45" fmla="*/ 43 h 50"/>
                  <a:gd name="T46" fmla="*/ 5 w 31"/>
                  <a:gd name="T47" fmla="*/ 43 h 50"/>
                  <a:gd name="T48" fmla="*/ 5 w 31"/>
                  <a:gd name="T49" fmla="*/ 43 h 50"/>
                  <a:gd name="T50" fmla="*/ 5 w 31"/>
                  <a:gd name="T51" fmla="*/ 42 h 50"/>
                  <a:gd name="T52" fmla="*/ 7 w 31"/>
                  <a:gd name="T53" fmla="*/ 40 h 50"/>
                  <a:gd name="T54" fmla="*/ 6 w 31"/>
                  <a:gd name="T55" fmla="*/ 41 h 50"/>
                  <a:gd name="T56" fmla="*/ 6 w 31"/>
                  <a:gd name="T57" fmla="*/ 41 h 50"/>
                  <a:gd name="T58" fmla="*/ 7 w 31"/>
                  <a:gd name="T59" fmla="*/ 40 h 50"/>
                  <a:gd name="T60" fmla="*/ 7 w 31"/>
                  <a:gd name="T61" fmla="*/ 40 h 50"/>
                  <a:gd name="T62" fmla="*/ 12 w 31"/>
                  <a:gd name="T63" fmla="*/ 31 h 50"/>
                  <a:gd name="T64" fmla="*/ 7 w 31"/>
                  <a:gd name="T65" fmla="*/ 39 h 50"/>
                  <a:gd name="T66" fmla="*/ 8 w 31"/>
                  <a:gd name="T67" fmla="*/ 39 h 50"/>
                  <a:gd name="T68" fmla="*/ 13 w 31"/>
                  <a:gd name="T69" fmla="*/ 31 h 50"/>
                  <a:gd name="T70" fmla="*/ 12 w 31"/>
                  <a:gd name="T71" fmla="*/ 31 h 50"/>
                  <a:gd name="T72" fmla="*/ 17 w 31"/>
                  <a:gd name="T73" fmla="*/ 23 h 50"/>
                  <a:gd name="T74" fmla="*/ 15 w 31"/>
                  <a:gd name="T75" fmla="*/ 27 h 50"/>
                  <a:gd name="T76" fmla="*/ 15 w 31"/>
                  <a:gd name="T77" fmla="*/ 27 h 50"/>
                  <a:gd name="T78" fmla="*/ 17 w 31"/>
                  <a:gd name="T79" fmla="*/ 23 h 50"/>
                  <a:gd name="T80" fmla="*/ 17 w 31"/>
                  <a:gd name="T81" fmla="*/ 23 h 50"/>
                  <a:gd name="T82" fmla="*/ 26 w 31"/>
                  <a:gd name="T83" fmla="*/ 10 h 50"/>
                  <a:gd name="T84" fmla="*/ 20 w 31"/>
                  <a:gd name="T85" fmla="*/ 19 h 50"/>
                  <a:gd name="T86" fmla="*/ 20 w 31"/>
                  <a:gd name="T87" fmla="*/ 19 h 50"/>
                  <a:gd name="T88" fmla="*/ 22 w 31"/>
                  <a:gd name="T89" fmla="*/ 16 h 50"/>
                  <a:gd name="T90" fmla="*/ 26 w 31"/>
                  <a:gd name="T91" fmla="*/ 10 h 50"/>
                  <a:gd name="T92" fmla="*/ 26 w 31"/>
                  <a:gd name="T93" fmla="*/ 10 h 50"/>
                  <a:gd name="T94" fmla="*/ 31 w 31"/>
                  <a:gd name="T95" fmla="*/ 0 h 50"/>
                  <a:gd name="T96" fmla="*/ 29 w 31"/>
                  <a:gd name="T97" fmla="*/ 3 h 50"/>
                  <a:gd name="T98" fmla="*/ 30 w 31"/>
                  <a:gd name="T99" fmla="*/ 3 h 50"/>
                  <a:gd name="T100" fmla="*/ 31 w 31"/>
                  <a:gd name="T101" fmla="*/ 1 h 50"/>
                  <a:gd name="T102" fmla="*/ 31 w 31"/>
                  <a:gd name="T103" fmla="*/ 0 h 50"/>
                  <a:gd name="T104" fmla="*/ 31 w 31"/>
                  <a:gd name="T105" fmla="*/ 0 h 50"/>
                  <a:gd name="T106" fmla="*/ 31 w 31"/>
                  <a:gd name="T10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1" h="50">
                    <a:moveTo>
                      <a:pt x="1" y="49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0" y="50"/>
                      <a:pt x="1" y="50"/>
                    </a:cubicBezTo>
                    <a:cubicBezTo>
                      <a:pt x="1" y="50"/>
                      <a:pt x="1" y="50"/>
                      <a:pt x="1" y="50"/>
                    </a:cubicBezTo>
                    <a:cubicBezTo>
                      <a:pt x="1" y="50"/>
                      <a:pt x="1" y="50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1" y="48"/>
                    </a:moveTo>
                    <a:cubicBezTo>
                      <a:pt x="1" y="48"/>
                      <a:pt x="1" y="49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2" y="49"/>
                      <a:pt x="2" y="49"/>
                      <a:pt x="2" y="48"/>
                    </a:cubicBezTo>
                    <a:cubicBezTo>
                      <a:pt x="2" y="48"/>
                      <a:pt x="2" y="48"/>
                      <a:pt x="1" y="48"/>
                    </a:cubicBezTo>
                    <a:moveTo>
                      <a:pt x="3" y="46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3" y="47"/>
                      <a:pt x="3" y="47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moveTo>
                      <a:pt x="4" y="44"/>
                    </a:moveTo>
                    <a:cubicBezTo>
                      <a:pt x="4" y="44"/>
                      <a:pt x="3" y="45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4" y="45"/>
                      <a:pt x="4" y="45"/>
                      <a:pt x="5" y="44"/>
                    </a:cubicBezTo>
                    <a:cubicBezTo>
                      <a:pt x="4" y="44"/>
                      <a:pt x="4" y="44"/>
                      <a:pt x="4" y="44"/>
                    </a:cubicBezTo>
                    <a:moveTo>
                      <a:pt x="5" y="42"/>
                    </a:move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2"/>
                      <a:pt x="5" y="42"/>
                    </a:cubicBezTo>
                    <a:moveTo>
                      <a:pt x="7" y="40"/>
                    </a:moveTo>
                    <a:cubicBezTo>
                      <a:pt x="6" y="40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12" y="31"/>
                    </a:moveTo>
                    <a:cubicBezTo>
                      <a:pt x="11" y="33"/>
                      <a:pt x="9" y="36"/>
                      <a:pt x="7" y="39"/>
                    </a:cubicBezTo>
                    <a:cubicBezTo>
                      <a:pt x="7" y="39"/>
                      <a:pt x="7" y="39"/>
                      <a:pt x="8" y="39"/>
                    </a:cubicBezTo>
                    <a:cubicBezTo>
                      <a:pt x="9" y="36"/>
                      <a:pt x="11" y="34"/>
                      <a:pt x="13" y="31"/>
                    </a:cubicBezTo>
                    <a:cubicBezTo>
                      <a:pt x="13" y="31"/>
                      <a:pt x="12" y="31"/>
                      <a:pt x="12" y="31"/>
                    </a:cubicBezTo>
                    <a:moveTo>
                      <a:pt x="17" y="23"/>
                    </a:moveTo>
                    <a:cubicBezTo>
                      <a:pt x="16" y="24"/>
                      <a:pt x="16" y="26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6" y="26"/>
                      <a:pt x="17" y="24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6" y="10"/>
                    </a:moveTo>
                    <a:cubicBezTo>
                      <a:pt x="24" y="13"/>
                      <a:pt x="22" y="16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8"/>
                      <a:pt x="21" y="17"/>
                      <a:pt x="22" y="16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moveTo>
                      <a:pt x="31" y="0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6" name="Freeform 9600"/>
              <p:cNvSpPr>
                <a:spLocks noEditPoints="1"/>
              </p:cNvSpPr>
              <p:nvPr/>
            </p:nvSpPr>
            <p:spPr bwMode="auto">
              <a:xfrm>
                <a:off x="-366" y="322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7" name="Freeform 9601"/>
              <p:cNvSpPr>
                <a:spLocks noEditPoints="1"/>
              </p:cNvSpPr>
              <p:nvPr/>
            </p:nvSpPr>
            <p:spPr bwMode="auto">
              <a:xfrm>
                <a:off x="-378" y="3235"/>
                <a:ext cx="12" cy="17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1 w 5"/>
                  <a:gd name="T5" fmla="*/ 7 h 7"/>
                  <a:gd name="T6" fmla="*/ 2 w 5"/>
                  <a:gd name="T7" fmla="*/ 4 h 7"/>
                  <a:gd name="T8" fmla="*/ 2 w 5"/>
                  <a:gd name="T9" fmla="*/ 4 h 7"/>
                  <a:gd name="T10" fmla="*/ 4 w 5"/>
                  <a:gd name="T11" fmla="*/ 1 h 7"/>
                  <a:gd name="T12" fmla="*/ 3 w 5"/>
                  <a:gd name="T13" fmla="*/ 2 h 7"/>
                  <a:gd name="T14" fmla="*/ 3 w 5"/>
                  <a:gd name="T15" fmla="*/ 2 h 7"/>
                  <a:gd name="T16" fmla="*/ 4 w 5"/>
                  <a:gd name="T17" fmla="*/ 2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8" name="Freeform 9602"/>
              <p:cNvSpPr>
                <a:spLocks noEditPoints="1"/>
              </p:cNvSpPr>
              <p:nvPr/>
            </p:nvSpPr>
            <p:spPr bwMode="auto">
              <a:xfrm>
                <a:off x="-380" y="3240"/>
                <a:ext cx="9" cy="17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3 w 4"/>
                  <a:gd name="T13" fmla="*/ 2 h 7"/>
                  <a:gd name="T14" fmla="*/ 3 w 4"/>
                  <a:gd name="T15" fmla="*/ 2 h 7"/>
                  <a:gd name="T16" fmla="*/ 4 w 4"/>
                  <a:gd name="T17" fmla="*/ 0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9" name="Freeform 9603"/>
              <p:cNvSpPr>
                <a:spLocks noEditPoints="1"/>
              </p:cNvSpPr>
              <p:nvPr/>
            </p:nvSpPr>
            <p:spPr bwMode="auto">
              <a:xfrm>
                <a:off x="-389" y="3257"/>
                <a:ext cx="9" cy="14"/>
              </a:xfrm>
              <a:custGeom>
                <a:avLst/>
                <a:gdLst>
                  <a:gd name="T0" fmla="*/ 1 w 4"/>
                  <a:gd name="T1" fmla="*/ 5 h 6"/>
                  <a:gd name="T2" fmla="*/ 0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1 w 4"/>
                  <a:gd name="T9" fmla="*/ 5 h 6"/>
                  <a:gd name="T10" fmla="*/ 4 w 4"/>
                  <a:gd name="T11" fmla="*/ 0 h 6"/>
                  <a:gd name="T12" fmla="*/ 3 w 4"/>
                  <a:gd name="T13" fmla="*/ 0 h 6"/>
                  <a:gd name="T14" fmla="*/ 1 w 4"/>
                  <a:gd name="T15" fmla="*/ 5 h 6"/>
                  <a:gd name="T16" fmla="*/ 1 w 4"/>
                  <a:gd name="T17" fmla="*/ 6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2" y="2"/>
                      <a:pt x="1" y="4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0" name="Oval 9604"/>
              <p:cNvSpPr>
                <a:spLocks noChangeArrowheads="1"/>
              </p:cNvSpPr>
              <p:nvPr/>
            </p:nvSpPr>
            <p:spPr bwMode="auto">
              <a:xfrm>
                <a:off x="-380" y="325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1" name="Freeform 9605"/>
              <p:cNvSpPr>
                <a:spLocks/>
              </p:cNvSpPr>
              <p:nvPr/>
            </p:nvSpPr>
            <p:spPr bwMode="auto">
              <a:xfrm>
                <a:off x="-387" y="3268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2" name="Freeform 9606"/>
              <p:cNvSpPr>
                <a:spLocks noEditPoints="1"/>
              </p:cNvSpPr>
              <p:nvPr/>
            </p:nvSpPr>
            <p:spPr bwMode="auto">
              <a:xfrm>
                <a:off x="-427" y="3271"/>
                <a:ext cx="38" cy="64"/>
              </a:xfrm>
              <a:custGeom>
                <a:avLst/>
                <a:gdLst>
                  <a:gd name="T0" fmla="*/ 0 w 16"/>
                  <a:gd name="T1" fmla="*/ 27 h 27"/>
                  <a:gd name="T2" fmla="*/ 0 w 16"/>
                  <a:gd name="T3" fmla="*/ 27 h 27"/>
                  <a:gd name="T4" fmla="*/ 0 w 16"/>
                  <a:gd name="T5" fmla="*/ 27 h 27"/>
                  <a:gd name="T6" fmla="*/ 0 w 16"/>
                  <a:gd name="T7" fmla="*/ 27 h 27"/>
                  <a:gd name="T8" fmla="*/ 0 w 16"/>
                  <a:gd name="T9" fmla="*/ 27 h 27"/>
                  <a:gd name="T10" fmla="*/ 4 w 16"/>
                  <a:gd name="T11" fmla="*/ 21 h 27"/>
                  <a:gd name="T12" fmla="*/ 0 w 16"/>
                  <a:gd name="T13" fmla="*/ 27 h 27"/>
                  <a:gd name="T14" fmla="*/ 0 w 16"/>
                  <a:gd name="T15" fmla="*/ 27 h 27"/>
                  <a:gd name="T16" fmla="*/ 4 w 16"/>
                  <a:gd name="T17" fmla="*/ 21 h 27"/>
                  <a:gd name="T18" fmla="*/ 4 w 16"/>
                  <a:gd name="T19" fmla="*/ 21 h 27"/>
                  <a:gd name="T20" fmla="*/ 7 w 16"/>
                  <a:gd name="T21" fmla="*/ 16 h 27"/>
                  <a:gd name="T22" fmla="*/ 4 w 16"/>
                  <a:gd name="T23" fmla="*/ 21 h 27"/>
                  <a:gd name="T24" fmla="*/ 4 w 16"/>
                  <a:gd name="T25" fmla="*/ 21 h 27"/>
                  <a:gd name="T26" fmla="*/ 7 w 16"/>
                  <a:gd name="T27" fmla="*/ 16 h 27"/>
                  <a:gd name="T28" fmla="*/ 7 w 16"/>
                  <a:gd name="T29" fmla="*/ 16 h 27"/>
                  <a:gd name="T30" fmla="*/ 8 w 16"/>
                  <a:gd name="T31" fmla="*/ 13 h 27"/>
                  <a:gd name="T32" fmla="*/ 7 w 16"/>
                  <a:gd name="T33" fmla="*/ 15 h 27"/>
                  <a:gd name="T34" fmla="*/ 7 w 16"/>
                  <a:gd name="T35" fmla="*/ 16 h 27"/>
                  <a:gd name="T36" fmla="*/ 8 w 16"/>
                  <a:gd name="T37" fmla="*/ 13 h 27"/>
                  <a:gd name="T38" fmla="*/ 8 w 16"/>
                  <a:gd name="T39" fmla="*/ 13 h 27"/>
                  <a:gd name="T40" fmla="*/ 8 w 16"/>
                  <a:gd name="T41" fmla="*/ 13 h 27"/>
                  <a:gd name="T42" fmla="*/ 8 w 16"/>
                  <a:gd name="T43" fmla="*/ 13 h 27"/>
                  <a:gd name="T44" fmla="*/ 9 w 16"/>
                  <a:gd name="T45" fmla="*/ 13 h 27"/>
                  <a:gd name="T46" fmla="*/ 9 w 16"/>
                  <a:gd name="T47" fmla="*/ 13 h 27"/>
                  <a:gd name="T48" fmla="*/ 8 w 16"/>
                  <a:gd name="T49" fmla="*/ 13 h 27"/>
                  <a:gd name="T50" fmla="*/ 9 w 16"/>
                  <a:gd name="T51" fmla="*/ 12 h 27"/>
                  <a:gd name="T52" fmla="*/ 8 w 16"/>
                  <a:gd name="T53" fmla="*/ 13 h 27"/>
                  <a:gd name="T54" fmla="*/ 9 w 16"/>
                  <a:gd name="T55" fmla="*/ 13 h 27"/>
                  <a:gd name="T56" fmla="*/ 9 w 16"/>
                  <a:gd name="T57" fmla="*/ 12 h 27"/>
                  <a:gd name="T58" fmla="*/ 9 w 16"/>
                  <a:gd name="T59" fmla="*/ 12 h 27"/>
                  <a:gd name="T60" fmla="*/ 10 w 16"/>
                  <a:gd name="T61" fmla="*/ 10 h 27"/>
                  <a:gd name="T62" fmla="*/ 9 w 16"/>
                  <a:gd name="T63" fmla="*/ 12 h 27"/>
                  <a:gd name="T64" fmla="*/ 9 w 16"/>
                  <a:gd name="T65" fmla="*/ 12 h 27"/>
                  <a:gd name="T66" fmla="*/ 10 w 16"/>
                  <a:gd name="T67" fmla="*/ 11 h 27"/>
                  <a:gd name="T68" fmla="*/ 10 w 16"/>
                  <a:gd name="T69" fmla="*/ 10 h 27"/>
                  <a:gd name="T70" fmla="*/ 14 w 16"/>
                  <a:gd name="T71" fmla="*/ 4 h 27"/>
                  <a:gd name="T72" fmla="*/ 10 w 16"/>
                  <a:gd name="T73" fmla="*/ 10 h 27"/>
                  <a:gd name="T74" fmla="*/ 10 w 16"/>
                  <a:gd name="T75" fmla="*/ 10 h 27"/>
                  <a:gd name="T76" fmla="*/ 14 w 16"/>
                  <a:gd name="T77" fmla="*/ 4 h 27"/>
                  <a:gd name="T78" fmla="*/ 14 w 16"/>
                  <a:gd name="T79" fmla="*/ 4 h 27"/>
                  <a:gd name="T80" fmla="*/ 15 w 16"/>
                  <a:gd name="T81" fmla="*/ 3 h 27"/>
                  <a:gd name="T82" fmla="*/ 14 w 16"/>
                  <a:gd name="T83" fmla="*/ 4 h 27"/>
                  <a:gd name="T84" fmla="*/ 14 w 16"/>
                  <a:gd name="T85" fmla="*/ 4 h 27"/>
                  <a:gd name="T86" fmla="*/ 15 w 16"/>
                  <a:gd name="T87" fmla="*/ 3 h 27"/>
                  <a:gd name="T88" fmla="*/ 15 w 16"/>
                  <a:gd name="T89" fmla="*/ 3 h 27"/>
                  <a:gd name="T90" fmla="*/ 15 w 16"/>
                  <a:gd name="T91" fmla="*/ 2 h 27"/>
                  <a:gd name="T92" fmla="*/ 15 w 16"/>
                  <a:gd name="T93" fmla="*/ 3 h 27"/>
                  <a:gd name="T94" fmla="*/ 15 w 16"/>
                  <a:gd name="T95" fmla="*/ 3 h 27"/>
                  <a:gd name="T96" fmla="*/ 15 w 16"/>
                  <a:gd name="T97" fmla="*/ 3 h 27"/>
                  <a:gd name="T98" fmla="*/ 15 w 16"/>
                  <a:gd name="T99" fmla="*/ 2 h 27"/>
                  <a:gd name="T100" fmla="*/ 16 w 16"/>
                  <a:gd name="T101" fmla="*/ 0 h 27"/>
                  <a:gd name="T102" fmla="*/ 16 w 16"/>
                  <a:gd name="T103" fmla="*/ 1 h 27"/>
                  <a:gd name="T104" fmla="*/ 16 w 16"/>
                  <a:gd name="T105" fmla="*/ 1 h 27"/>
                  <a:gd name="T106" fmla="*/ 16 w 16"/>
                  <a:gd name="T107" fmla="*/ 0 h 27"/>
                  <a:gd name="T108" fmla="*/ 16 w 16"/>
                  <a:gd name="T10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" h="27">
                    <a:moveTo>
                      <a:pt x="0" y="27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moveTo>
                      <a:pt x="4" y="21"/>
                    </a:moveTo>
                    <a:cubicBezTo>
                      <a:pt x="3" y="23"/>
                      <a:pt x="1" y="25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5"/>
                      <a:pt x="3" y="23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moveTo>
                      <a:pt x="7" y="16"/>
                    </a:moveTo>
                    <a:cubicBezTo>
                      <a:pt x="6" y="17"/>
                      <a:pt x="5" y="19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6" y="18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8" y="13"/>
                    </a:moveTo>
                    <a:cubicBezTo>
                      <a:pt x="8" y="14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6"/>
                    </a:cubicBezTo>
                    <a:cubicBezTo>
                      <a:pt x="8" y="15"/>
                      <a:pt x="8" y="14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8" y="13"/>
                    </a:moveTo>
                    <a:cubicBezTo>
                      <a:pt x="8" y="13"/>
                      <a:pt x="8" y="13"/>
                      <a:pt x="8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9" y="12"/>
                    </a:moveTo>
                    <a:cubicBezTo>
                      <a:pt x="9" y="12"/>
                      <a:pt x="9" y="13"/>
                      <a:pt x="8" y="13"/>
                    </a:cubicBezTo>
                    <a:cubicBezTo>
                      <a:pt x="8" y="13"/>
                      <a:pt x="9" y="13"/>
                      <a:pt x="9" y="13"/>
                    </a:cubicBezTo>
                    <a:cubicBezTo>
                      <a:pt x="9" y="13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moveTo>
                      <a:pt x="10" y="10"/>
                    </a:moveTo>
                    <a:cubicBezTo>
                      <a:pt x="10" y="11"/>
                      <a:pt x="9" y="11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0" y="11"/>
                      <a:pt x="10" y="11"/>
                    </a:cubicBezTo>
                    <a:cubicBezTo>
                      <a:pt x="10" y="11"/>
                      <a:pt x="10" y="10"/>
                      <a:pt x="10" y="10"/>
                    </a:cubicBezTo>
                    <a:moveTo>
                      <a:pt x="14" y="4"/>
                    </a:moveTo>
                    <a:cubicBezTo>
                      <a:pt x="13" y="6"/>
                      <a:pt x="11" y="8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8"/>
                      <a:pt x="13" y="6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moveTo>
                      <a:pt x="15" y="3"/>
                    </a:moveTo>
                    <a:cubicBezTo>
                      <a:pt x="14" y="3"/>
                      <a:pt x="14" y="3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moveTo>
                      <a:pt x="15" y="2"/>
                    </a:moveTo>
                    <a:cubicBezTo>
                      <a:pt x="15" y="2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2"/>
                    </a:cubicBezTo>
                    <a:moveTo>
                      <a:pt x="16" y="0"/>
                    </a:moveTo>
                    <a:cubicBezTo>
                      <a:pt x="16" y="0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3" name="Freeform 9607"/>
              <p:cNvSpPr>
                <a:spLocks/>
              </p:cNvSpPr>
              <p:nvPr/>
            </p:nvSpPr>
            <p:spPr bwMode="auto">
              <a:xfrm>
                <a:off x="-427" y="333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4" name="Rectangle 9608"/>
              <p:cNvSpPr>
                <a:spLocks noChangeArrowheads="1"/>
              </p:cNvSpPr>
              <p:nvPr/>
            </p:nvSpPr>
            <p:spPr bwMode="auto">
              <a:xfrm>
                <a:off x="-427" y="3335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5" name="Rectangle 9609"/>
              <p:cNvSpPr>
                <a:spLocks noChangeArrowheads="1"/>
              </p:cNvSpPr>
              <p:nvPr/>
            </p:nvSpPr>
            <p:spPr bwMode="auto">
              <a:xfrm>
                <a:off x="-427" y="3335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6" name="Oval 9610"/>
              <p:cNvSpPr>
                <a:spLocks noChangeArrowheads="1"/>
              </p:cNvSpPr>
              <p:nvPr/>
            </p:nvSpPr>
            <p:spPr bwMode="auto">
              <a:xfrm>
                <a:off x="-418" y="33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7" name="Freeform 9611"/>
              <p:cNvSpPr>
                <a:spLocks noEditPoints="1"/>
              </p:cNvSpPr>
              <p:nvPr/>
            </p:nvSpPr>
            <p:spPr bwMode="auto">
              <a:xfrm>
                <a:off x="-411" y="3294"/>
                <a:ext cx="7" cy="15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0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8" name="Freeform 9612"/>
              <p:cNvSpPr>
                <a:spLocks/>
              </p:cNvSpPr>
              <p:nvPr/>
            </p:nvSpPr>
            <p:spPr bwMode="auto">
              <a:xfrm>
                <a:off x="-408" y="330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9" name="Freeform 9613"/>
              <p:cNvSpPr>
                <a:spLocks noEditPoints="1"/>
              </p:cNvSpPr>
              <p:nvPr/>
            </p:nvSpPr>
            <p:spPr bwMode="auto">
              <a:xfrm>
                <a:off x="-406" y="3273"/>
                <a:ext cx="17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5 w 7"/>
                  <a:gd name="T15" fmla="*/ 3 h 11"/>
                  <a:gd name="T16" fmla="*/ 5 w 7"/>
                  <a:gd name="T17" fmla="*/ 3 h 11"/>
                  <a:gd name="T18" fmla="*/ 5 w 7"/>
                  <a:gd name="T19" fmla="*/ 3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2 h 11"/>
                  <a:gd name="T30" fmla="*/ 7 w 7"/>
                  <a:gd name="T31" fmla="*/ 0 h 11"/>
                  <a:gd name="T32" fmla="*/ 6 w 7"/>
                  <a:gd name="T33" fmla="*/ 1 h 11"/>
                  <a:gd name="T34" fmla="*/ 6 w 7"/>
                  <a:gd name="T35" fmla="*/ 2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0" name="Freeform 9614"/>
              <p:cNvSpPr>
                <a:spLocks/>
              </p:cNvSpPr>
              <p:nvPr/>
            </p:nvSpPr>
            <p:spPr bwMode="auto">
              <a:xfrm>
                <a:off x="-408" y="330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1" name="Freeform 9615"/>
              <p:cNvSpPr>
                <a:spLocks noEditPoints="1"/>
              </p:cNvSpPr>
              <p:nvPr/>
            </p:nvSpPr>
            <p:spPr bwMode="auto">
              <a:xfrm>
                <a:off x="-389" y="3110"/>
                <a:ext cx="101" cy="161"/>
              </a:xfrm>
              <a:custGeom>
                <a:avLst/>
                <a:gdLst>
                  <a:gd name="T0" fmla="*/ 0 w 43"/>
                  <a:gd name="T1" fmla="*/ 68 h 68"/>
                  <a:gd name="T2" fmla="*/ 1 w 43"/>
                  <a:gd name="T3" fmla="*/ 68 h 68"/>
                  <a:gd name="T4" fmla="*/ 4 w 43"/>
                  <a:gd name="T5" fmla="*/ 61 h 68"/>
                  <a:gd name="T6" fmla="*/ 4 w 43"/>
                  <a:gd name="T7" fmla="*/ 62 h 68"/>
                  <a:gd name="T8" fmla="*/ 4 w 43"/>
                  <a:gd name="T9" fmla="*/ 61 h 68"/>
                  <a:gd name="T10" fmla="*/ 9 w 43"/>
                  <a:gd name="T11" fmla="*/ 54 h 68"/>
                  <a:gd name="T12" fmla="*/ 9 w 43"/>
                  <a:gd name="T13" fmla="*/ 54 h 68"/>
                  <a:gd name="T14" fmla="*/ 9 w 43"/>
                  <a:gd name="T15" fmla="*/ 53 h 68"/>
                  <a:gd name="T16" fmla="*/ 10 w 43"/>
                  <a:gd name="T17" fmla="*/ 53 h 68"/>
                  <a:gd name="T18" fmla="*/ 10 w 43"/>
                  <a:gd name="T19" fmla="*/ 53 h 68"/>
                  <a:gd name="T20" fmla="*/ 12 w 43"/>
                  <a:gd name="T21" fmla="*/ 49 h 68"/>
                  <a:gd name="T22" fmla="*/ 12 w 43"/>
                  <a:gd name="T23" fmla="*/ 49 h 68"/>
                  <a:gd name="T24" fmla="*/ 12 w 43"/>
                  <a:gd name="T25" fmla="*/ 49 h 68"/>
                  <a:gd name="T26" fmla="*/ 13 w 43"/>
                  <a:gd name="T27" fmla="*/ 47 h 68"/>
                  <a:gd name="T28" fmla="*/ 14 w 43"/>
                  <a:gd name="T29" fmla="*/ 46 h 68"/>
                  <a:gd name="T30" fmla="*/ 15 w 43"/>
                  <a:gd name="T31" fmla="*/ 44 h 68"/>
                  <a:gd name="T32" fmla="*/ 14 w 43"/>
                  <a:gd name="T33" fmla="*/ 46 h 68"/>
                  <a:gd name="T34" fmla="*/ 15 w 43"/>
                  <a:gd name="T35" fmla="*/ 44 h 68"/>
                  <a:gd name="T36" fmla="*/ 16 w 43"/>
                  <a:gd name="T37" fmla="*/ 43 h 68"/>
                  <a:gd name="T38" fmla="*/ 17 w 43"/>
                  <a:gd name="T39" fmla="*/ 42 h 68"/>
                  <a:gd name="T40" fmla="*/ 24 w 43"/>
                  <a:gd name="T41" fmla="*/ 30 h 68"/>
                  <a:gd name="T42" fmla="*/ 22 w 43"/>
                  <a:gd name="T43" fmla="*/ 34 h 68"/>
                  <a:gd name="T44" fmla="*/ 24 w 43"/>
                  <a:gd name="T45" fmla="*/ 30 h 68"/>
                  <a:gd name="T46" fmla="*/ 26 w 43"/>
                  <a:gd name="T47" fmla="*/ 26 h 68"/>
                  <a:gd name="T48" fmla="*/ 29 w 43"/>
                  <a:gd name="T49" fmla="*/ 22 h 68"/>
                  <a:gd name="T50" fmla="*/ 38 w 43"/>
                  <a:gd name="T51" fmla="*/ 6 h 68"/>
                  <a:gd name="T52" fmla="*/ 35 w 43"/>
                  <a:gd name="T53" fmla="*/ 13 h 68"/>
                  <a:gd name="T54" fmla="*/ 39 w 43"/>
                  <a:gd name="T55" fmla="*/ 6 h 68"/>
                  <a:gd name="T56" fmla="*/ 42 w 43"/>
                  <a:gd name="T57" fmla="*/ 0 h 68"/>
                  <a:gd name="T58" fmla="*/ 40 w 43"/>
                  <a:gd name="T59" fmla="*/ 3 h 68"/>
                  <a:gd name="T60" fmla="*/ 40 w 43"/>
                  <a:gd name="T61" fmla="*/ 3 h 68"/>
                  <a:gd name="T62" fmla="*/ 42 w 43"/>
                  <a:gd name="T6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" h="68">
                    <a:moveTo>
                      <a:pt x="0" y="68"/>
                    </a:move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8"/>
                      <a:pt x="1" y="68"/>
                    </a:cubicBezTo>
                    <a:cubicBezTo>
                      <a:pt x="0" y="68"/>
                      <a:pt x="0" y="68"/>
                      <a:pt x="0" y="68"/>
                    </a:cubicBezTo>
                    <a:moveTo>
                      <a:pt x="4" y="61"/>
                    </a:moveTo>
                    <a:cubicBezTo>
                      <a:pt x="4" y="61"/>
                      <a:pt x="4" y="62"/>
                      <a:pt x="4" y="62"/>
                    </a:cubicBezTo>
                    <a:cubicBezTo>
                      <a:pt x="4" y="62"/>
                      <a:pt x="4" y="62"/>
                      <a:pt x="4" y="62"/>
                    </a:cubicBezTo>
                    <a:cubicBezTo>
                      <a:pt x="4" y="62"/>
                      <a:pt x="4" y="62"/>
                      <a:pt x="5" y="62"/>
                    </a:cubicBezTo>
                    <a:cubicBezTo>
                      <a:pt x="4" y="62"/>
                      <a:pt x="4" y="61"/>
                      <a:pt x="4" y="61"/>
                    </a:cubicBezTo>
                    <a:moveTo>
                      <a:pt x="9" y="54"/>
                    </a:move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5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4"/>
                    </a:cubicBezTo>
                    <a:moveTo>
                      <a:pt x="9" y="53"/>
                    </a:moveTo>
                    <a:cubicBezTo>
                      <a:pt x="9" y="53"/>
                      <a:pt x="9" y="53"/>
                      <a:pt x="9" y="53"/>
                    </a:cubicBezTo>
                    <a:cubicBezTo>
                      <a:pt x="9" y="53"/>
                      <a:pt x="9" y="53"/>
                      <a:pt x="10" y="53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9" y="53"/>
                      <a:pt x="9" y="53"/>
                      <a:pt x="9" y="53"/>
                    </a:cubicBezTo>
                    <a:moveTo>
                      <a:pt x="12" y="49"/>
                    </a:move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moveTo>
                      <a:pt x="14" y="46"/>
                    </a:moveTo>
                    <a:cubicBezTo>
                      <a:pt x="14" y="46"/>
                      <a:pt x="13" y="47"/>
                      <a:pt x="13" y="47"/>
                    </a:cubicBezTo>
                    <a:cubicBezTo>
                      <a:pt x="13" y="47"/>
                      <a:pt x="13" y="47"/>
                      <a:pt x="14" y="47"/>
                    </a:cubicBezTo>
                    <a:cubicBezTo>
                      <a:pt x="14" y="47"/>
                      <a:pt x="14" y="46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moveTo>
                      <a:pt x="15" y="44"/>
                    </a:moveTo>
                    <a:cubicBezTo>
                      <a:pt x="15" y="44"/>
                      <a:pt x="14" y="45"/>
                      <a:pt x="14" y="45"/>
                    </a:cubicBezTo>
                    <a:cubicBezTo>
                      <a:pt x="14" y="45"/>
                      <a:pt x="14" y="46"/>
                      <a:pt x="14" y="46"/>
                    </a:cubicBezTo>
                    <a:cubicBezTo>
                      <a:pt x="15" y="45"/>
                      <a:pt x="15" y="45"/>
                      <a:pt x="15" y="44"/>
                    </a:cubicBezTo>
                    <a:cubicBezTo>
                      <a:pt x="15" y="44"/>
                      <a:pt x="15" y="44"/>
                      <a:pt x="15" y="44"/>
                    </a:cubicBezTo>
                    <a:moveTo>
                      <a:pt x="16" y="42"/>
                    </a:moveTo>
                    <a:cubicBezTo>
                      <a:pt x="16" y="42"/>
                      <a:pt x="16" y="43"/>
                      <a:pt x="16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3"/>
                      <a:pt x="16" y="42"/>
                      <a:pt x="17" y="42"/>
                    </a:cubicBezTo>
                    <a:cubicBezTo>
                      <a:pt x="16" y="42"/>
                      <a:pt x="16" y="42"/>
                      <a:pt x="16" y="42"/>
                    </a:cubicBezTo>
                    <a:moveTo>
                      <a:pt x="24" y="30"/>
                    </a:moveTo>
                    <a:cubicBezTo>
                      <a:pt x="23" y="31"/>
                      <a:pt x="22" y="32"/>
                      <a:pt x="21" y="34"/>
                    </a:cubicBezTo>
                    <a:cubicBezTo>
                      <a:pt x="21" y="34"/>
                      <a:pt x="22" y="34"/>
                      <a:pt x="22" y="34"/>
                    </a:cubicBezTo>
                    <a:cubicBezTo>
                      <a:pt x="22" y="33"/>
                      <a:pt x="23" y="31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moveTo>
                      <a:pt x="29" y="22"/>
                    </a:moveTo>
                    <a:cubicBezTo>
                      <a:pt x="28" y="23"/>
                      <a:pt x="27" y="24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5"/>
                      <a:pt x="28" y="23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moveTo>
                      <a:pt x="38" y="6"/>
                    </a:move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8" y="6"/>
                      <a:pt x="38" y="6"/>
                      <a:pt x="38" y="6"/>
                    </a:cubicBezTo>
                    <a:moveTo>
                      <a:pt x="42" y="0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2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2" name="Freeform 9616"/>
              <p:cNvSpPr>
                <a:spLocks noEditPoints="1"/>
              </p:cNvSpPr>
              <p:nvPr/>
            </p:nvSpPr>
            <p:spPr bwMode="auto">
              <a:xfrm>
                <a:off x="-368" y="3153"/>
                <a:ext cx="47" cy="82"/>
              </a:xfrm>
              <a:custGeom>
                <a:avLst/>
                <a:gdLst>
                  <a:gd name="T0" fmla="*/ 1 w 20"/>
                  <a:gd name="T1" fmla="*/ 34 h 35"/>
                  <a:gd name="T2" fmla="*/ 0 w 20"/>
                  <a:gd name="T3" fmla="*/ 35 h 35"/>
                  <a:gd name="T4" fmla="*/ 0 w 20"/>
                  <a:gd name="T5" fmla="*/ 35 h 35"/>
                  <a:gd name="T6" fmla="*/ 1 w 20"/>
                  <a:gd name="T7" fmla="*/ 34 h 35"/>
                  <a:gd name="T8" fmla="*/ 1 w 20"/>
                  <a:gd name="T9" fmla="*/ 34 h 35"/>
                  <a:gd name="T10" fmla="*/ 1 w 20"/>
                  <a:gd name="T11" fmla="*/ 33 h 35"/>
                  <a:gd name="T12" fmla="*/ 1 w 20"/>
                  <a:gd name="T13" fmla="*/ 34 h 35"/>
                  <a:gd name="T14" fmla="*/ 1 w 20"/>
                  <a:gd name="T15" fmla="*/ 34 h 35"/>
                  <a:gd name="T16" fmla="*/ 1 w 20"/>
                  <a:gd name="T17" fmla="*/ 33 h 35"/>
                  <a:gd name="T18" fmla="*/ 1 w 20"/>
                  <a:gd name="T19" fmla="*/ 33 h 35"/>
                  <a:gd name="T20" fmla="*/ 2 w 20"/>
                  <a:gd name="T21" fmla="*/ 31 h 35"/>
                  <a:gd name="T22" fmla="*/ 2 w 20"/>
                  <a:gd name="T23" fmla="*/ 32 h 35"/>
                  <a:gd name="T24" fmla="*/ 2 w 20"/>
                  <a:gd name="T25" fmla="*/ 32 h 35"/>
                  <a:gd name="T26" fmla="*/ 2 w 20"/>
                  <a:gd name="T27" fmla="*/ 31 h 35"/>
                  <a:gd name="T28" fmla="*/ 2 w 20"/>
                  <a:gd name="T29" fmla="*/ 31 h 35"/>
                  <a:gd name="T30" fmla="*/ 4 w 20"/>
                  <a:gd name="T31" fmla="*/ 29 h 35"/>
                  <a:gd name="T32" fmla="*/ 3 w 20"/>
                  <a:gd name="T33" fmla="*/ 30 h 35"/>
                  <a:gd name="T34" fmla="*/ 3 w 20"/>
                  <a:gd name="T35" fmla="*/ 30 h 35"/>
                  <a:gd name="T36" fmla="*/ 4 w 20"/>
                  <a:gd name="T37" fmla="*/ 29 h 35"/>
                  <a:gd name="T38" fmla="*/ 4 w 20"/>
                  <a:gd name="T39" fmla="*/ 29 h 35"/>
                  <a:gd name="T40" fmla="*/ 5 w 20"/>
                  <a:gd name="T41" fmla="*/ 27 h 35"/>
                  <a:gd name="T42" fmla="*/ 4 w 20"/>
                  <a:gd name="T43" fmla="*/ 28 h 35"/>
                  <a:gd name="T44" fmla="*/ 4 w 20"/>
                  <a:gd name="T45" fmla="*/ 28 h 35"/>
                  <a:gd name="T46" fmla="*/ 5 w 20"/>
                  <a:gd name="T47" fmla="*/ 27 h 35"/>
                  <a:gd name="T48" fmla="*/ 5 w 20"/>
                  <a:gd name="T49" fmla="*/ 27 h 35"/>
                  <a:gd name="T50" fmla="*/ 6 w 20"/>
                  <a:gd name="T51" fmla="*/ 25 h 35"/>
                  <a:gd name="T52" fmla="*/ 5 w 20"/>
                  <a:gd name="T53" fmla="*/ 26 h 35"/>
                  <a:gd name="T54" fmla="*/ 5 w 20"/>
                  <a:gd name="T55" fmla="*/ 26 h 35"/>
                  <a:gd name="T56" fmla="*/ 6 w 20"/>
                  <a:gd name="T57" fmla="*/ 25 h 35"/>
                  <a:gd name="T58" fmla="*/ 6 w 20"/>
                  <a:gd name="T59" fmla="*/ 25 h 35"/>
                  <a:gd name="T60" fmla="*/ 12 w 20"/>
                  <a:gd name="T61" fmla="*/ 15 h 35"/>
                  <a:gd name="T62" fmla="*/ 7 w 20"/>
                  <a:gd name="T63" fmla="*/ 24 h 35"/>
                  <a:gd name="T64" fmla="*/ 7 w 20"/>
                  <a:gd name="T65" fmla="*/ 24 h 35"/>
                  <a:gd name="T66" fmla="*/ 9 w 20"/>
                  <a:gd name="T67" fmla="*/ 20 h 35"/>
                  <a:gd name="T68" fmla="*/ 12 w 20"/>
                  <a:gd name="T69" fmla="*/ 15 h 35"/>
                  <a:gd name="T70" fmla="*/ 12 w 20"/>
                  <a:gd name="T71" fmla="*/ 15 h 35"/>
                  <a:gd name="T72" fmla="*/ 16 w 20"/>
                  <a:gd name="T73" fmla="*/ 7 h 35"/>
                  <a:gd name="T74" fmla="*/ 15 w 20"/>
                  <a:gd name="T75" fmla="*/ 9 h 35"/>
                  <a:gd name="T76" fmla="*/ 14 w 20"/>
                  <a:gd name="T77" fmla="*/ 11 h 35"/>
                  <a:gd name="T78" fmla="*/ 14 w 20"/>
                  <a:gd name="T79" fmla="*/ 11 h 35"/>
                  <a:gd name="T80" fmla="*/ 16 w 20"/>
                  <a:gd name="T81" fmla="*/ 7 h 35"/>
                  <a:gd name="T82" fmla="*/ 16 w 20"/>
                  <a:gd name="T83" fmla="*/ 7 h 35"/>
                  <a:gd name="T84" fmla="*/ 20 w 20"/>
                  <a:gd name="T85" fmla="*/ 0 h 35"/>
                  <a:gd name="T86" fmla="*/ 19 w 20"/>
                  <a:gd name="T87" fmla="*/ 3 h 35"/>
                  <a:gd name="T88" fmla="*/ 19 w 20"/>
                  <a:gd name="T89" fmla="*/ 3 h 35"/>
                  <a:gd name="T90" fmla="*/ 20 w 20"/>
                  <a:gd name="T9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" h="35">
                    <a:moveTo>
                      <a:pt x="1" y="34"/>
                    </a:moveTo>
                    <a:cubicBezTo>
                      <a:pt x="0" y="34"/>
                      <a:pt x="0" y="35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5"/>
                      <a:pt x="0" y="34"/>
                      <a:pt x="1" y="34"/>
                    </a:cubicBezTo>
                    <a:cubicBezTo>
                      <a:pt x="1" y="34"/>
                      <a:pt x="1" y="34"/>
                      <a:pt x="1" y="34"/>
                    </a:cubicBezTo>
                    <a:moveTo>
                      <a:pt x="1" y="33"/>
                    </a:moveTo>
                    <a:cubicBezTo>
                      <a:pt x="1" y="33"/>
                      <a:pt x="1" y="33"/>
                      <a:pt x="1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3"/>
                      <a:pt x="1" y="33"/>
                      <a:pt x="1" y="33"/>
                    </a:cubicBezTo>
                    <a:moveTo>
                      <a:pt x="2" y="31"/>
                    </a:moveTo>
                    <a:cubicBezTo>
                      <a:pt x="2" y="31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2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moveTo>
                      <a:pt x="4" y="29"/>
                    </a:moveTo>
                    <a:cubicBezTo>
                      <a:pt x="3" y="29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29"/>
                      <a:pt x="4" y="29"/>
                    </a:cubicBezTo>
                    <a:cubicBezTo>
                      <a:pt x="4" y="29"/>
                      <a:pt x="4" y="29"/>
                      <a:pt x="4" y="29"/>
                    </a:cubicBezTo>
                    <a:moveTo>
                      <a:pt x="5" y="27"/>
                    </a:moveTo>
                    <a:cubicBezTo>
                      <a:pt x="4" y="27"/>
                      <a:pt x="4" y="28"/>
                      <a:pt x="4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8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moveTo>
                      <a:pt x="6" y="25"/>
                    </a:moveTo>
                    <a:cubicBezTo>
                      <a:pt x="6" y="25"/>
                      <a:pt x="6" y="25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moveTo>
                      <a:pt x="12" y="15"/>
                    </a:moveTo>
                    <a:cubicBezTo>
                      <a:pt x="10" y="18"/>
                      <a:pt x="8" y="21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2"/>
                      <a:pt x="8" y="21"/>
                      <a:pt x="9" y="20"/>
                    </a:cubicBezTo>
                    <a:cubicBezTo>
                      <a:pt x="10" y="18"/>
                      <a:pt x="11" y="17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16" y="7"/>
                    </a:moveTo>
                    <a:cubicBezTo>
                      <a:pt x="16" y="8"/>
                      <a:pt x="16" y="8"/>
                      <a:pt x="15" y="9"/>
                    </a:cubicBezTo>
                    <a:cubicBezTo>
                      <a:pt x="15" y="10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0"/>
                      <a:pt x="15" y="9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moveTo>
                      <a:pt x="20" y="0"/>
                    </a:moveTo>
                    <a:cubicBezTo>
                      <a:pt x="20" y="1"/>
                      <a:pt x="19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2"/>
                      <a:pt x="20" y="1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3" name="Freeform 9617"/>
              <p:cNvSpPr>
                <a:spLocks noEditPoints="1"/>
              </p:cNvSpPr>
              <p:nvPr/>
            </p:nvSpPr>
            <p:spPr bwMode="auto">
              <a:xfrm>
                <a:off x="-366" y="322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4" name="Freeform 9618"/>
              <p:cNvSpPr>
                <a:spLocks noEditPoints="1"/>
              </p:cNvSpPr>
              <p:nvPr/>
            </p:nvSpPr>
            <p:spPr bwMode="auto">
              <a:xfrm>
                <a:off x="-378" y="3235"/>
                <a:ext cx="10" cy="15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3 w 4"/>
                  <a:gd name="T11" fmla="*/ 1 h 6"/>
                  <a:gd name="T12" fmla="*/ 3 w 4"/>
                  <a:gd name="T13" fmla="*/ 2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3 w 4"/>
                  <a:gd name="T23" fmla="*/ 1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5" name="Freeform 9619"/>
              <p:cNvSpPr>
                <a:spLocks noEditPoints="1"/>
              </p:cNvSpPr>
              <p:nvPr/>
            </p:nvSpPr>
            <p:spPr bwMode="auto">
              <a:xfrm>
                <a:off x="-380" y="3240"/>
                <a:ext cx="9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6" name="Freeform 9620"/>
              <p:cNvSpPr>
                <a:spLocks/>
              </p:cNvSpPr>
              <p:nvPr/>
            </p:nvSpPr>
            <p:spPr bwMode="auto">
              <a:xfrm>
                <a:off x="-389" y="3257"/>
                <a:ext cx="9" cy="11"/>
              </a:xfrm>
              <a:custGeom>
                <a:avLst/>
                <a:gdLst>
                  <a:gd name="T0" fmla="*/ 4 w 4"/>
                  <a:gd name="T1" fmla="*/ 0 h 5"/>
                  <a:gd name="T2" fmla="*/ 0 w 4"/>
                  <a:gd name="T3" fmla="*/ 5 h 5"/>
                  <a:gd name="T4" fmla="*/ 3 w 4"/>
                  <a:gd name="T5" fmla="*/ 0 h 5"/>
                  <a:gd name="T6" fmla="*/ 4 w 4"/>
                  <a:gd name="T7" fmla="*/ 0 h 5"/>
                  <a:gd name="T8" fmla="*/ 4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0"/>
                    </a:moveTo>
                    <a:cubicBezTo>
                      <a:pt x="3" y="1"/>
                      <a:pt x="2" y="3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7" name="Oval 9621"/>
              <p:cNvSpPr>
                <a:spLocks noChangeArrowheads="1"/>
              </p:cNvSpPr>
              <p:nvPr/>
            </p:nvSpPr>
            <p:spPr bwMode="auto">
              <a:xfrm>
                <a:off x="-380" y="325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8" name="Freeform 9622"/>
              <p:cNvSpPr>
                <a:spLocks noEditPoints="1"/>
              </p:cNvSpPr>
              <p:nvPr/>
            </p:nvSpPr>
            <p:spPr bwMode="auto">
              <a:xfrm>
                <a:off x="-380" y="3160"/>
                <a:ext cx="57" cy="97"/>
              </a:xfrm>
              <a:custGeom>
                <a:avLst/>
                <a:gdLst>
                  <a:gd name="T0" fmla="*/ 0 w 24"/>
                  <a:gd name="T1" fmla="*/ 40 h 41"/>
                  <a:gd name="T2" fmla="*/ 0 w 24"/>
                  <a:gd name="T3" fmla="*/ 41 h 41"/>
                  <a:gd name="T4" fmla="*/ 0 w 24"/>
                  <a:gd name="T5" fmla="*/ 41 h 41"/>
                  <a:gd name="T6" fmla="*/ 0 w 24"/>
                  <a:gd name="T7" fmla="*/ 40 h 41"/>
                  <a:gd name="T8" fmla="*/ 0 w 24"/>
                  <a:gd name="T9" fmla="*/ 40 h 41"/>
                  <a:gd name="T10" fmla="*/ 4 w 24"/>
                  <a:gd name="T11" fmla="*/ 33 h 41"/>
                  <a:gd name="T12" fmla="*/ 4 w 24"/>
                  <a:gd name="T13" fmla="*/ 33 h 41"/>
                  <a:gd name="T14" fmla="*/ 4 w 24"/>
                  <a:gd name="T15" fmla="*/ 33 h 41"/>
                  <a:gd name="T16" fmla="*/ 5 w 24"/>
                  <a:gd name="T17" fmla="*/ 33 h 41"/>
                  <a:gd name="T18" fmla="*/ 4 w 24"/>
                  <a:gd name="T19" fmla="*/ 33 h 41"/>
                  <a:gd name="T20" fmla="*/ 5 w 24"/>
                  <a:gd name="T21" fmla="*/ 32 h 41"/>
                  <a:gd name="T22" fmla="*/ 5 w 24"/>
                  <a:gd name="T23" fmla="*/ 32 h 41"/>
                  <a:gd name="T24" fmla="*/ 5 w 24"/>
                  <a:gd name="T25" fmla="*/ 32 h 41"/>
                  <a:gd name="T26" fmla="*/ 5 w 24"/>
                  <a:gd name="T27" fmla="*/ 32 h 41"/>
                  <a:gd name="T28" fmla="*/ 5 w 24"/>
                  <a:gd name="T29" fmla="*/ 32 h 41"/>
                  <a:gd name="T30" fmla="*/ 8 w 24"/>
                  <a:gd name="T31" fmla="*/ 27 h 41"/>
                  <a:gd name="T32" fmla="*/ 7 w 24"/>
                  <a:gd name="T33" fmla="*/ 28 h 41"/>
                  <a:gd name="T34" fmla="*/ 7 w 24"/>
                  <a:gd name="T35" fmla="*/ 28 h 41"/>
                  <a:gd name="T36" fmla="*/ 8 w 24"/>
                  <a:gd name="T37" fmla="*/ 27 h 41"/>
                  <a:gd name="T38" fmla="*/ 8 w 24"/>
                  <a:gd name="T39" fmla="*/ 27 h 41"/>
                  <a:gd name="T40" fmla="*/ 9 w 24"/>
                  <a:gd name="T41" fmla="*/ 25 h 41"/>
                  <a:gd name="T42" fmla="*/ 9 w 24"/>
                  <a:gd name="T43" fmla="*/ 26 h 41"/>
                  <a:gd name="T44" fmla="*/ 9 w 24"/>
                  <a:gd name="T45" fmla="*/ 26 h 41"/>
                  <a:gd name="T46" fmla="*/ 9 w 24"/>
                  <a:gd name="T47" fmla="*/ 25 h 41"/>
                  <a:gd name="T48" fmla="*/ 9 w 24"/>
                  <a:gd name="T49" fmla="*/ 25 h 41"/>
                  <a:gd name="T50" fmla="*/ 10 w 24"/>
                  <a:gd name="T51" fmla="*/ 23 h 41"/>
                  <a:gd name="T52" fmla="*/ 10 w 24"/>
                  <a:gd name="T53" fmla="*/ 24 h 41"/>
                  <a:gd name="T54" fmla="*/ 10 w 24"/>
                  <a:gd name="T55" fmla="*/ 24 h 41"/>
                  <a:gd name="T56" fmla="*/ 10 w 24"/>
                  <a:gd name="T57" fmla="*/ 23 h 41"/>
                  <a:gd name="T58" fmla="*/ 10 w 24"/>
                  <a:gd name="T59" fmla="*/ 23 h 41"/>
                  <a:gd name="T60" fmla="*/ 12 w 24"/>
                  <a:gd name="T61" fmla="*/ 21 h 41"/>
                  <a:gd name="T62" fmla="*/ 11 w 24"/>
                  <a:gd name="T63" fmla="*/ 22 h 41"/>
                  <a:gd name="T64" fmla="*/ 11 w 24"/>
                  <a:gd name="T65" fmla="*/ 22 h 41"/>
                  <a:gd name="T66" fmla="*/ 12 w 24"/>
                  <a:gd name="T67" fmla="*/ 21 h 41"/>
                  <a:gd name="T68" fmla="*/ 12 w 24"/>
                  <a:gd name="T69" fmla="*/ 21 h 41"/>
                  <a:gd name="T70" fmla="*/ 19 w 24"/>
                  <a:gd name="T71" fmla="*/ 8 h 41"/>
                  <a:gd name="T72" fmla="*/ 17 w 24"/>
                  <a:gd name="T73" fmla="*/ 12 h 41"/>
                  <a:gd name="T74" fmla="*/ 17 w 24"/>
                  <a:gd name="T75" fmla="*/ 12 h 41"/>
                  <a:gd name="T76" fmla="*/ 19 w 24"/>
                  <a:gd name="T77" fmla="*/ 8 h 41"/>
                  <a:gd name="T78" fmla="*/ 19 w 24"/>
                  <a:gd name="T79" fmla="*/ 8 h 41"/>
                  <a:gd name="T80" fmla="*/ 24 w 24"/>
                  <a:gd name="T81" fmla="*/ 0 h 41"/>
                  <a:gd name="T82" fmla="*/ 21 w 24"/>
                  <a:gd name="T83" fmla="*/ 4 h 41"/>
                  <a:gd name="T84" fmla="*/ 21 w 24"/>
                  <a:gd name="T85" fmla="*/ 4 h 41"/>
                  <a:gd name="T86" fmla="*/ 24 w 24"/>
                  <a:gd name="T87" fmla="*/ 0 h 41"/>
                  <a:gd name="T88" fmla="*/ 24 w 24"/>
                  <a:gd name="T8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4" h="41">
                    <a:moveTo>
                      <a:pt x="0" y="40"/>
                    </a:moveTo>
                    <a:cubicBezTo>
                      <a:pt x="0" y="40"/>
                      <a:pt x="0" y="40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0"/>
                      <a:pt x="0" y="40"/>
                    </a:cubicBezTo>
                    <a:cubicBezTo>
                      <a:pt x="0" y="40"/>
                      <a:pt x="0" y="40"/>
                      <a:pt x="0" y="40"/>
                    </a:cubicBezTo>
                    <a:moveTo>
                      <a:pt x="4" y="33"/>
                    </a:move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" y="33"/>
                      <a:pt x="5" y="33"/>
                    </a:cubicBezTo>
                    <a:cubicBezTo>
                      <a:pt x="5" y="33"/>
                      <a:pt x="4" y="33"/>
                      <a:pt x="4" y="33"/>
                    </a:cubicBezTo>
                    <a:moveTo>
                      <a:pt x="5" y="32"/>
                    </a:move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moveTo>
                      <a:pt x="8" y="27"/>
                    </a:moveTo>
                    <a:cubicBezTo>
                      <a:pt x="8" y="27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8" y="28"/>
                      <a:pt x="8" y="27"/>
                    </a:cubicBezTo>
                    <a:cubicBezTo>
                      <a:pt x="8" y="27"/>
                      <a:pt x="8" y="27"/>
                      <a:pt x="8" y="27"/>
                    </a:cubicBezTo>
                    <a:moveTo>
                      <a:pt x="9" y="25"/>
                    </a:moveTo>
                    <a:cubicBezTo>
                      <a:pt x="9" y="25"/>
                      <a:pt x="9" y="25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moveTo>
                      <a:pt x="10" y="23"/>
                    </a:moveTo>
                    <a:cubicBezTo>
                      <a:pt x="10" y="23"/>
                      <a:pt x="10" y="24"/>
                      <a:pt x="10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moveTo>
                      <a:pt x="12" y="21"/>
                    </a:moveTo>
                    <a:cubicBezTo>
                      <a:pt x="11" y="21"/>
                      <a:pt x="11" y="21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moveTo>
                      <a:pt x="19" y="8"/>
                    </a:moveTo>
                    <a:cubicBezTo>
                      <a:pt x="18" y="10"/>
                      <a:pt x="17" y="11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8" y="10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moveTo>
                      <a:pt x="24" y="0"/>
                    </a:moveTo>
                    <a:cubicBezTo>
                      <a:pt x="23" y="1"/>
                      <a:pt x="22" y="3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2" y="3"/>
                      <a:pt x="23" y="1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9" name="Freeform 9623"/>
              <p:cNvSpPr>
                <a:spLocks noEditPoints="1"/>
              </p:cNvSpPr>
              <p:nvPr/>
            </p:nvSpPr>
            <p:spPr bwMode="auto">
              <a:xfrm>
                <a:off x="-538" y="3337"/>
                <a:ext cx="108" cy="184"/>
              </a:xfrm>
              <a:custGeom>
                <a:avLst/>
                <a:gdLst>
                  <a:gd name="T0" fmla="*/ 0 w 46"/>
                  <a:gd name="T1" fmla="*/ 78 h 78"/>
                  <a:gd name="T2" fmla="*/ 0 w 46"/>
                  <a:gd name="T3" fmla="*/ 77 h 78"/>
                  <a:gd name="T4" fmla="*/ 7 w 46"/>
                  <a:gd name="T5" fmla="*/ 66 h 78"/>
                  <a:gd name="T6" fmla="*/ 11 w 46"/>
                  <a:gd name="T7" fmla="*/ 59 h 78"/>
                  <a:gd name="T8" fmla="*/ 16 w 46"/>
                  <a:gd name="T9" fmla="*/ 50 h 78"/>
                  <a:gd name="T10" fmla="*/ 15 w 46"/>
                  <a:gd name="T11" fmla="*/ 52 h 78"/>
                  <a:gd name="T12" fmla="*/ 16 w 46"/>
                  <a:gd name="T13" fmla="*/ 50 h 78"/>
                  <a:gd name="T14" fmla="*/ 17 w 46"/>
                  <a:gd name="T15" fmla="*/ 49 h 78"/>
                  <a:gd name="T16" fmla="*/ 18 w 46"/>
                  <a:gd name="T17" fmla="*/ 47 h 78"/>
                  <a:gd name="T18" fmla="*/ 21 w 46"/>
                  <a:gd name="T19" fmla="*/ 42 h 78"/>
                  <a:gd name="T20" fmla="*/ 20 w 46"/>
                  <a:gd name="T21" fmla="*/ 44 h 78"/>
                  <a:gd name="T22" fmla="*/ 21 w 46"/>
                  <a:gd name="T23" fmla="*/ 42 h 78"/>
                  <a:gd name="T24" fmla="*/ 21 w 46"/>
                  <a:gd name="T25" fmla="*/ 41 h 78"/>
                  <a:gd name="T26" fmla="*/ 24 w 46"/>
                  <a:gd name="T27" fmla="*/ 38 h 78"/>
                  <a:gd name="T28" fmla="*/ 26 w 46"/>
                  <a:gd name="T29" fmla="*/ 35 h 78"/>
                  <a:gd name="T30" fmla="*/ 24 w 46"/>
                  <a:gd name="T31" fmla="*/ 37 h 78"/>
                  <a:gd name="T32" fmla="*/ 26 w 46"/>
                  <a:gd name="T33" fmla="*/ 35 h 78"/>
                  <a:gd name="T34" fmla="*/ 28 w 46"/>
                  <a:gd name="T35" fmla="*/ 31 h 78"/>
                  <a:gd name="T36" fmla="*/ 28 w 46"/>
                  <a:gd name="T37" fmla="*/ 30 h 78"/>
                  <a:gd name="T38" fmla="*/ 32 w 46"/>
                  <a:gd name="T39" fmla="*/ 23 h 78"/>
                  <a:gd name="T40" fmla="*/ 29 w 46"/>
                  <a:gd name="T41" fmla="*/ 29 h 78"/>
                  <a:gd name="T42" fmla="*/ 33 w 46"/>
                  <a:gd name="T43" fmla="*/ 23 h 78"/>
                  <a:gd name="T44" fmla="*/ 34 w 46"/>
                  <a:gd name="T45" fmla="*/ 20 h 78"/>
                  <a:gd name="T46" fmla="*/ 33 w 46"/>
                  <a:gd name="T47" fmla="*/ 22 h 78"/>
                  <a:gd name="T48" fmla="*/ 33 w 46"/>
                  <a:gd name="T49" fmla="*/ 22 h 78"/>
                  <a:gd name="T50" fmla="*/ 35 w 46"/>
                  <a:gd name="T51" fmla="*/ 20 h 78"/>
                  <a:gd name="T52" fmla="*/ 37 w 46"/>
                  <a:gd name="T53" fmla="*/ 16 h 78"/>
                  <a:gd name="T54" fmla="*/ 36 w 46"/>
                  <a:gd name="T55" fmla="*/ 18 h 78"/>
                  <a:gd name="T56" fmla="*/ 37 w 46"/>
                  <a:gd name="T57" fmla="*/ 16 h 78"/>
                  <a:gd name="T58" fmla="*/ 37 w 46"/>
                  <a:gd name="T59" fmla="*/ 16 h 78"/>
                  <a:gd name="T60" fmla="*/ 37 w 46"/>
                  <a:gd name="T61" fmla="*/ 16 h 78"/>
                  <a:gd name="T62" fmla="*/ 38 w 46"/>
                  <a:gd name="T63" fmla="*/ 15 h 78"/>
                  <a:gd name="T64" fmla="*/ 37 w 46"/>
                  <a:gd name="T65" fmla="*/ 15 h 78"/>
                  <a:gd name="T66" fmla="*/ 38 w 46"/>
                  <a:gd name="T67" fmla="*/ 15 h 78"/>
                  <a:gd name="T68" fmla="*/ 38 w 46"/>
                  <a:gd name="T69" fmla="*/ 15 h 78"/>
                  <a:gd name="T70" fmla="*/ 40 w 46"/>
                  <a:gd name="T71" fmla="*/ 11 h 78"/>
                  <a:gd name="T72" fmla="*/ 40 w 46"/>
                  <a:gd name="T73" fmla="*/ 11 h 78"/>
                  <a:gd name="T74" fmla="*/ 40 w 46"/>
                  <a:gd name="T75" fmla="*/ 11 h 78"/>
                  <a:gd name="T76" fmla="*/ 40 w 46"/>
                  <a:gd name="T77" fmla="*/ 11 h 78"/>
                  <a:gd name="T78" fmla="*/ 40 w 46"/>
                  <a:gd name="T79" fmla="*/ 10 h 78"/>
                  <a:gd name="T80" fmla="*/ 42 w 46"/>
                  <a:gd name="T81" fmla="*/ 8 h 78"/>
                  <a:gd name="T82" fmla="*/ 43 w 46"/>
                  <a:gd name="T83" fmla="*/ 6 h 78"/>
                  <a:gd name="T84" fmla="*/ 43 w 46"/>
                  <a:gd name="T85" fmla="*/ 6 h 78"/>
                  <a:gd name="T86" fmla="*/ 43 w 46"/>
                  <a:gd name="T87" fmla="*/ 6 h 78"/>
                  <a:gd name="T88" fmla="*/ 43 w 46"/>
                  <a:gd name="T89" fmla="*/ 5 h 78"/>
                  <a:gd name="T90" fmla="*/ 43 w 46"/>
                  <a:gd name="T91" fmla="*/ 5 h 78"/>
                  <a:gd name="T92" fmla="*/ 44 w 46"/>
                  <a:gd name="T93" fmla="*/ 3 h 78"/>
                  <a:gd name="T94" fmla="*/ 44 w 46"/>
                  <a:gd name="T95" fmla="*/ 5 h 78"/>
                  <a:gd name="T96" fmla="*/ 44 w 46"/>
                  <a:gd name="T97" fmla="*/ 3 h 78"/>
                  <a:gd name="T98" fmla="*/ 45 w 46"/>
                  <a:gd name="T99" fmla="*/ 2 h 78"/>
                  <a:gd name="T100" fmla="*/ 45 w 46"/>
                  <a:gd name="T101" fmla="*/ 3 h 78"/>
                  <a:gd name="T102" fmla="*/ 45 w 46"/>
                  <a:gd name="T103" fmla="*/ 2 h 78"/>
                  <a:gd name="T104" fmla="*/ 46 w 46"/>
                  <a:gd name="T105" fmla="*/ 1 h 78"/>
                  <a:gd name="T106" fmla="*/ 46 w 46"/>
                  <a:gd name="T10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6" h="78">
                    <a:moveTo>
                      <a:pt x="0" y="77"/>
                    </a:moveTo>
                    <a:cubicBezTo>
                      <a:pt x="0" y="77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77"/>
                      <a:pt x="0" y="77"/>
                      <a:pt x="0" y="77"/>
                    </a:cubicBezTo>
                    <a:moveTo>
                      <a:pt x="11" y="59"/>
                    </a:moveTo>
                    <a:cubicBezTo>
                      <a:pt x="10" y="61"/>
                      <a:pt x="8" y="63"/>
                      <a:pt x="7" y="66"/>
                    </a:cubicBezTo>
                    <a:cubicBezTo>
                      <a:pt x="7" y="66"/>
                      <a:pt x="7" y="66"/>
                      <a:pt x="7" y="66"/>
                    </a:cubicBezTo>
                    <a:cubicBezTo>
                      <a:pt x="8" y="64"/>
                      <a:pt x="10" y="61"/>
                      <a:pt x="11" y="59"/>
                    </a:cubicBezTo>
                    <a:cubicBezTo>
                      <a:pt x="11" y="59"/>
                      <a:pt x="11" y="59"/>
                      <a:pt x="11" y="59"/>
                    </a:cubicBezTo>
                    <a:moveTo>
                      <a:pt x="16" y="50"/>
                    </a:moveTo>
                    <a:cubicBezTo>
                      <a:pt x="16" y="51"/>
                      <a:pt x="15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2"/>
                      <a:pt x="16" y="51"/>
                      <a:pt x="16" y="50"/>
                    </a:cubicBezTo>
                    <a:cubicBezTo>
                      <a:pt x="16" y="50"/>
                      <a:pt x="16" y="50"/>
                      <a:pt x="16" y="50"/>
                    </a:cubicBezTo>
                    <a:moveTo>
                      <a:pt x="18" y="47"/>
                    </a:moveTo>
                    <a:cubicBezTo>
                      <a:pt x="18" y="48"/>
                      <a:pt x="17" y="48"/>
                      <a:pt x="17" y="49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8"/>
                      <a:pt x="18" y="48"/>
                      <a:pt x="18" y="47"/>
                    </a:cubicBezTo>
                    <a:cubicBezTo>
                      <a:pt x="18" y="47"/>
                      <a:pt x="18" y="47"/>
                      <a:pt x="18" y="47"/>
                    </a:cubicBezTo>
                    <a:moveTo>
                      <a:pt x="21" y="42"/>
                    </a:moveTo>
                    <a:cubicBezTo>
                      <a:pt x="21" y="43"/>
                      <a:pt x="20" y="43"/>
                      <a:pt x="20" y="44"/>
                    </a:cubicBezTo>
                    <a:cubicBezTo>
                      <a:pt x="20" y="44"/>
                      <a:pt x="20" y="44"/>
                      <a:pt x="20" y="44"/>
                    </a:cubicBezTo>
                    <a:cubicBezTo>
                      <a:pt x="20" y="44"/>
                      <a:pt x="21" y="43"/>
                      <a:pt x="21" y="42"/>
                    </a:cubicBezTo>
                    <a:cubicBezTo>
                      <a:pt x="21" y="42"/>
                      <a:pt x="21" y="42"/>
                      <a:pt x="21" y="42"/>
                    </a:cubicBezTo>
                    <a:moveTo>
                      <a:pt x="24" y="38"/>
                    </a:moveTo>
                    <a:cubicBezTo>
                      <a:pt x="23" y="39"/>
                      <a:pt x="22" y="40"/>
                      <a:pt x="21" y="41"/>
                    </a:cubicBezTo>
                    <a:cubicBezTo>
                      <a:pt x="21" y="41"/>
                      <a:pt x="21" y="42"/>
                      <a:pt x="22" y="42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8"/>
                      <a:pt x="24" y="38"/>
                    </a:cubicBezTo>
                    <a:moveTo>
                      <a:pt x="26" y="35"/>
                    </a:moveTo>
                    <a:cubicBezTo>
                      <a:pt x="25" y="35"/>
                      <a:pt x="24" y="36"/>
                      <a:pt x="24" y="37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5" y="36"/>
                      <a:pt x="25" y="36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moveTo>
                      <a:pt x="28" y="30"/>
                    </a:moveTo>
                    <a:cubicBezTo>
                      <a:pt x="28" y="30"/>
                      <a:pt x="28" y="31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31"/>
                      <a:pt x="28" y="30"/>
                      <a:pt x="28" y="30"/>
                    </a:cubicBezTo>
                    <a:cubicBezTo>
                      <a:pt x="28" y="30"/>
                      <a:pt x="28" y="30"/>
                      <a:pt x="28" y="30"/>
                    </a:cubicBezTo>
                    <a:moveTo>
                      <a:pt x="32" y="23"/>
                    </a:moveTo>
                    <a:cubicBezTo>
                      <a:pt x="32" y="24"/>
                      <a:pt x="32" y="24"/>
                      <a:pt x="32" y="24"/>
                    </a:cubicBezTo>
                    <a:cubicBezTo>
                      <a:pt x="31" y="25"/>
                      <a:pt x="30" y="27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30" y="27"/>
                      <a:pt x="31" y="25"/>
                      <a:pt x="33" y="23"/>
                    </a:cubicBezTo>
                    <a:cubicBezTo>
                      <a:pt x="33" y="23"/>
                      <a:pt x="33" y="23"/>
                      <a:pt x="32" y="23"/>
                    </a:cubicBezTo>
                    <a:moveTo>
                      <a:pt x="34" y="20"/>
                    </a:moveTo>
                    <a:cubicBezTo>
                      <a:pt x="34" y="20"/>
                      <a:pt x="34" y="21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4" y="21"/>
                      <a:pt x="34" y="21"/>
                      <a:pt x="35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7" y="16"/>
                    </a:moveTo>
                    <a:cubicBezTo>
                      <a:pt x="36" y="17"/>
                      <a:pt x="36" y="17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6" y="17"/>
                      <a:pt x="36" y="17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moveTo>
                      <a:pt x="37" y="16"/>
                    </a:move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moveTo>
                      <a:pt x="38" y="15"/>
                    </a:move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8" y="15"/>
                      <a:pt x="38" y="15"/>
                    </a:cubicBezTo>
                    <a:cubicBezTo>
                      <a:pt x="38" y="15"/>
                      <a:pt x="38" y="15"/>
                      <a:pt x="38" y="15"/>
                    </a:cubicBezTo>
                    <a:moveTo>
                      <a:pt x="40" y="11"/>
                    </a:moveTo>
                    <a:cubicBezTo>
                      <a:pt x="39" y="12"/>
                      <a:pt x="38" y="13"/>
                      <a:pt x="38" y="15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8" y="14"/>
                      <a:pt x="39" y="12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2" y="8"/>
                    </a:moveTo>
                    <a:cubicBezTo>
                      <a:pt x="41" y="8"/>
                      <a:pt x="41" y="9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1" y="9"/>
                      <a:pt x="41" y="9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moveTo>
                      <a:pt x="43" y="6"/>
                    </a:move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moveTo>
                      <a:pt x="43" y="5"/>
                    </a:move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moveTo>
                      <a:pt x="44" y="3"/>
                    </a:moveTo>
                    <a:cubicBezTo>
                      <a:pt x="44" y="4"/>
                      <a:pt x="44" y="4"/>
                      <a:pt x="43" y="5"/>
                    </a:cubicBezTo>
                    <a:cubicBezTo>
                      <a:pt x="43" y="5"/>
                      <a:pt x="44" y="5"/>
                      <a:pt x="44" y="5"/>
                    </a:cubicBezTo>
                    <a:cubicBezTo>
                      <a:pt x="44" y="5"/>
                      <a:pt x="44" y="4"/>
                      <a:pt x="44" y="4"/>
                    </a:cubicBezTo>
                    <a:cubicBezTo>
                      <a:pt x="44" y="4"/>
                      <a:pt x="44" y="4"/>
                      <a:pt x="44" y="3"/>
                    </a:cubicBezTo>
                    <a:cubicBezTo>
                      <a:pt x="44" y="3"/>
                      <a:pt x="44" y="3"/>
                      <a:pt x="44" y="3"/>
                    </a:cubicBezTo>
                    <a:moveTo>
                      <a:pt x="45" y="2"/>
                    </a:moveTo>
                    <a:cubicBezTo>
                      <a:pt x="45" y="2"/>
                      <a:pt x="45" y="3"/>
                      <a:pt x="45" y="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5" y="3"/>
                      <a:pt x="45" y="2"/>
                      <a:pt x="45" y="2"/>
                    </a:cubicBezTo>
                    <a:cubicBezTo>
                      <a:pt x="45" y="2"/>
                      <a:pt x="45" y="2"/>
                      <a:pt x="45" y="2"/>
                    </a:cubicBezTo>
                    <a:moveTo>
                      <a:pt x="46" y="0"/>
                    </a:moveTo>
                    <a:cubicBezTo>
                      <a:pt x="46" y="0"/>
                      <a:pt x="46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6" y="1"/>
                      <a:pt x="46" y="0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0" name="Freeform 9624"/>
              <p:cNvSpPr>
                <a:spLocks noEditPoints="1"/>
              </p:cNvSpPr>
              <p:nvPr/>
            </p:nvSpPr>
            <p:spPr bwMode="auto">
              <a:xfrm>
                <a:off x="-472" y="3389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5 w 5"/>
                  <a:gd name="T11" fmla="*/ 0 h 8"/>
                  <a:gd name="T12" fmla="*/ 4 w 5"/>
                  <a:gd name="T13" fmla="*/ 1 h 8"/>
                  <a:gd name="T14" fmla="*/ 5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  <a:gd name="T20" fmla="*/ 5 w 5"/>
                  <a:gd name="T21" fmla="*/ 0 h 8"/>
                  <a:gd name="T22" fmla="*/ 5 w 5"/>
                  <a:gd name="T23" fmla="*/ 0 h 8"/>
                  <a:gd name="T24" fmla="*/ 5 w 5"/>
                  <a:gd name="T25" fmla="*/ 0 h 8"/>
                  <a:gd name="T26" fmla="*/ 5 w 5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1" y="7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1" name="Freeform 9625"/>
              <p:cNvSpPr>
                <a:spLocks noEditPoints="1"/>
              </p:cNvSpPr>
              <p:nvPr/>
            </p:nvSpPr>
            <p:spPr bwMode="auto">
              <a:xfrm>
                <a:off x="-451" y="3361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6 h 6"/>
                  <a:gd name="T14" fmla="*/ 0 w 3"/>
                  <a:gd name="T15" fmla="*/ 6 h 6"/>
                  <a:gd name="T16" fmla="*/ 0 w 3"/>
                  <a:gd name="T17" fmla="*/ 5 h 6"/>
                  <a:gd name="T18" fmla="*/ 0 w 3"/>
                  <a:gd name="T19" fmla="*/ 5 h 6"/>
                  <a:gd name="T20" fmla="*/ 1 w 3"/>
                  <a:gd name="T21" fmla="*/ 5 h 6"/>
                  <a:gd name="T22" fmla="*/ 1 w 3"/>
                  <a:gd name="T23" fmla="*/ 5 h 6"/>
                  <a:gd name="T24" fmla="*/ 1 w 3"/>
                  <a:gd name="T25" fmla="*/ 5 h 6"/>
                  <a:gd name="T26" fmla="*/ 1 w 3"/>
                  <a:gd name="T27" fmla="*/ 5 h 6"/>
                  <a:gd name="T28" fmla="*/ 1 w 3"/>
                  <a:gd name="T29" fmla="*/ 5 h 6"/>
                  <a:gd name="T30" fmla="*/ 3 w 3"/>
                  <a:gd name="T31" fmla="*/ 1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1 h 6"/>
                  <a:gd name="T38" fmla="*/ 3 w 3"/>
                  <a:gd name="T39" fmla="*/ 1 h 6"/>
                  <a:gd name="T40" fmla="*/ 3 w 3"/>
                  <a:gd name="T41" fmla="*/ 1 h 6"/>
                  <a:gd name="T42" fmla="*/ 3 w 3"/>
                  <a:gd name="T43" fmla="*/ 0 h 6"/>
                  <a:gd name="T44" fmla="*/ 3 w 3"/>
                  <a:gd name="T45" fmla="*/ 1 h 6"/>
                  <a:gd name="T46" fmla="*/ 3 w 3"/>
                  <a:gd name="T47" fmla="*/ 1 h 6"/>
                  <a:gd name="T48" fmla="*/ 3 w 3"/>
                  <a:gd name="T49" fmla="*/ 0 h 6"/>
                  <a:gd name="T50" fmla="*/ 3 w 3"/>
                  <a:gd name="T5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2" name="Freeform 9626"/>
              <p:cNvSpPr>
                <a:spLocks/>
              </p:cNvSpPr>
              <p:nvPr/>
            </p:nvSpPr>
            <p:spPr bwMode="auto">
              <a:xfrm>
                <a:off x="-432" y="333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3" name="Freeform 9627"/>
              <p:cNvSpPr>
                <a:spLocks/>
              </p:cNvSpPr>
              <p:nvPr/>
            </p:nvSpPr>
            <p:spPr bwMode="auto">
              <a:xfrm>
                <a:off x="-434" y="3344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4" name="Freeform 9628"/>
              <p:cNvSpPr>
                <a:spLocks/>
              </p:cNvSpPr>
              <p:nvPr/>
            </p:nvSpPr>
            <p:spPr bwMode="auto">
              <a:xfrm>
                <a:off x="-430" y="3337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5" name="Freeform 9629"/>
              <p:cNvSpPr>
                <a:spLocks noEditPoints="1"/>
              </p:cNvSpPr>
              <p:nvPr/>
            </p:nvSpPr>
            <p:spPr bwMode="auto">
              <a:xfrm>
                <a:off x="-538" y="3349"/>
                <a:ext cx="104" cy="170"/>
              </a:xfrm>
              <a:custGeom>
                <a:avLst/>
                <a:gdLst>
                  <a:gd name="T0" fmla="*/ 7 w 44"/>
                  <a:gd name="T1" fmla="*/ 61 h 72"/>
                  <a:gd name="T2" fmla="*/ 0 w 44"/>
                  <a:gd name="T3" fmla="*/ 72 h 72"/>
                  <a:gd name="T4" fmla="*/ 0 w 44"/>
                  <a:gd name="T5" fmla="*/ 72 h 72"/>
                  <a:gd name="T6" fmla="*/ 0 w 44"/>
                  <a:gd name="T7" fmla="*/ 72 h 72"/>
                  <a:gd name="T8" fmla="*/ 7 w 44"/>
                  <a:gd name="T9" fmla="*/ 61 h 72"/>
                  <a:gd name="T10" fmla="*/ 7 w 44"/>
                  <a:gd name="T11" fmla="*/ 61 h 72"/>
                  <a:gd name="T12" fmla="*/ 15 w 44"/>
                  <a:gd name="T13" fmla="*/ 47 h 72"/>
                  <a:gd name="T14" fmla="*/ 11 w 44"/>
                  <a:gd name="T15" fmla="*/ 54 h 72"/>
                  <a:gd name="T16" fmla="*/ 11 w 44"/>
                  <a:gd name="T17" fmla="*/ 54 h 72"/>
                  <a:gd name="T18" fmla="*/ 15 w 44"/>
                  <a:gd name="T19" fmla="*/ 47 h 72"/>
                  <a:gd name="T20" fmla="*/ 15 w 44"/>
                  <a:gd name="T21" fmla="*/ 47 h 72"/>
                  <a:gd name="T22" fmla="*/ 17 w 44"/>
                  <a:gd name="T23" fmla="*/ 44 h 72"/>
                  <a:gd name="T24" fmla="*/ 16 w 44"/>
                  <a:gd name="T25" fmla="*/ 45 h 72"/>
                  <a:gd name="T26" fmla="*/ 16 w 44"/>
                  <a:gd name="T27" fmla="*/ 45 h 72"/>
                  <a:gd name="T28" fmla="*/ 17 w 44"/>
                  <a:gd name="T29" fmla="*/ 44 h 72"/>
                  <a:gd name="T30" fmla="*/ 17 w 44"/>
                  <a:gd name="T31" fmla="*/ 44 h 72"/>
                  <a:gd name="T32" fmla="*/ 20 w 44"/>
                  <a:gd name="T33" fmla="*/ 39 h 72"/>
                  <a:gd name="T34" fmla="*/ 18 w 44"/>
                  <a:gd name="T35" fmla="*/ 42 h 72"/>
                  <a:gd name="T36" fmla="*/ 18 w 44"/>
                  <a:gd name="T37" fmla="*/ 42 h 72"/>
                  <a:gd name="T38" fmla="*/ 20 w 44"/>
                  <a:gd name="T39" fmla="*/ 39 h 72"/>
                  <a:gd name="T40" fmla="*/ 20 w 44"/>
                  <a:gd name="T41" fmla="*/ 39 h 72"/>
                  <a:gd name="T42" fmla="*/ 21 w 44"/>
                  <a:gd name="T43" fmla="*/ 36 h 72"/>
                  <a:gd name="T44" fmla="*/ 21 w 44"/>
                  <a:gd name="T45" fmla="*/ 37 h 72"/>
                  <a:gd name="T46" fmla="*/ 21 w 44"/>
                  <a:gd name="T47" fmla="*/ 37 h 72"/>
                  <a:gd name="T48" fmla="*/ 22 w 44"/>
                  <a:gd name="T49" fmla="*/ 37 h 72"/>
                  <a:gd name="T50" fmla="*/ 21 w 44"/>
                  <a:gd name="T51" fmla="*/ 36 h 72"/>
                  <a:gd name="T52" fmla="*/ 24 w 44"/>
                  <a:gd name="T53" fmla="*/ 32 h 72"/>
                  <a:gd name="T54" fmla="*/ 24 w 44"/>
                  <a:gd name="T55" fmla="*/ 33 h 72"/>
                  <a:gd name="T56" fmla="*/ 24 w 44"/>
                  <a:gd name="T57" fmla="*/ 33 h 72"/>
                  <a:gd name="T58" fmla="*/ 24 w 44"/>
                  <a:gd name="T59" fmla="*/ 32 h 72"/>
                  <a:gd name="T60" fmla="*/ 24 w 44"/>
                  <a:gd name="T61" fmla="*/ 32 h 72"/>
                  <a:gd name="T62" fmla="*/ 28 w 44"/>
                  <a:gd name="T63" fmla="*/ 26 h 72"/>
                  <a:gd name="T64" fmla="*/ 26 w 44"/>
                  <a:gd name="T65" fmla="*/ 30 h 72"/>
                  <a:gd name="T66" fmla="*/ 26 w 44"/>
                  <a:gd name="T67" fmla="*/ 30 h 72"/>
                  <a:gd name="T68" fmla="*/ 28 w 44"/>
                  <a:gd name="T69" fmla="*/ 26 h 72"/>
                  <a:gd name="T70" fmla="*/ 28 w 44"/>
                  <a:gd name="T71" fmla="*/ 26 h 72"/>
                  <a:gd name="T72" fmla="*/ 36 w 44"/>
                  <a:gd name="T73" fmla="*/ 13 h 72"/>
                  <a:gd name="T74" fmla="*/ 34 w 44"/>
                  <a:gd name="T75" fmla="*/ 15 h 72"/>
                  <a:gd name="T76" fmla="*/ 35 w 44"/>
                  <a:gd name="T77" fmla="*/ 15 h 72"/>
                  <a:gd name="T78" fmla="*/ 36 w 44"/>
                  <a:gd name="T79" fmla="*/ 13 h 72"/>
                  <a:gd name="T80" fmla="*/ 36 w 44"/>
                  <a:gd name="T81" fmla="*/ 13 h 72"/>
                  <a:gd name="T82" fmla="*/ 43 w 44"/>
                  <a:gd name="T83" fmla="*/ 1 h 72"/>
                  <a:gd name="T84" fmla="*/ 42 w 44"/>
                  <a:gd name="T85" fmla="*/ 3 h 72"/>
                  <a:gd name="T86" fmla="*/ 42 w 44"/>
                  <a:gd name="T87" fmla="*/ 3 h 72"/>
                  <a:gd name="T88" fmla="*/ 43 w 44"/>
                  <a:gd name="T89" fmla="*/ 1 h 72"/>
                  <a:gd name="T90" fmla="*/ 43 w 44"/>
                  <a:gd name="T91" fmla="*/ 1 h 72"/>
                  <a:gd name="T92" fmla="*/ 43 w 44"/>
                  <a:gd name="T93" fmla="*/ 0 h 72"/>
                  <a:gd name="T94" fmla="*/ 43 w 44"/>
                  <a:gd name="T95" fmla="*/ 1 h 72"/>
                  <a:gd name="T96" fmla="*/ 43 w 44"/>
                  <a:gd name="T97" fmla="*/ 1 h 72"/>
                  <a:gd name="T98" fmla="*/ 43 w 44"/>
                  <a:gd name="T99" fmla="*/ 0 h 72"/>
                  <a:gd name="T100" fmla="*/ 43 w 44"/>
                  <a:gd name="T101" fmla="*/ 0 h 72"/>
                  <a:gd name="T102" fmla="*/ 43 w 44"/>
                  <a:gd name="T103" fmla="*/ 0 h 72"/>
                  <a:gd name="T104" fmla="*/ 43 w 44"/>
                  <a:gd name="T105" fmla="*/ 0 h 72"/>
                  <a:gd name="T106" fmla="*/ 43 w 44"/>
                  <a:gd name="T107" fmla="*/ 0 h 72"/>
                  <a:gd name="T108" fmla="*/ 44 w 44"/>
                  <a:gd name="T109" fmla="*/ 0 h 72"/>
                  <a:gd name="T110" fmla="*/ 43 w 44"/>
                  <a:gd name="T1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4" h="72">
                    <a:moveTo>
                      <a:pt x="7" y="61"/>
                    </a:moveTo>
                    <a:cubicBezTo>
                      <a:pt x="5" y="65"/>
                      <a:pt x="2" y="69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2" y="68"/>
                      <a:pt x="5" y="64"/>
                      <a:pt x="7" y="61"/>
                    </a:cubicBezTo>
                    <a:cubicBezTo>
                      <a:pt x="7" y="61"/>
                      <a:pt x="7" y="61"/>
                      <a:pt x="7" y="61"/>
                    </a:cubicBezTo>
                    <a:moveTo>
                      <a:pt x="15" y="47"/>
                    </a:moveTo>
                    <a:cubicBezTo>
                      <a:pt x="14" y="49"/>
                      <a:pt x="12" y="52"/>
                      <a:pt x="11" y="54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2" y="52"/>
                      <a:pt x="14" y="50"/>
                      <a:pt x="15" y="47"/>
                    </a:cubicBezTo>
                    <a:cubicBezTo>
                      <a:pt x="15" y="47"/>
                      <a:pt x="15" y="47"/>
                      <a:pt x="15" y="47"/>
                    </a:cubicBezTo>
                    <a:moveTo>
                      <a:pt x="17" y="44"/>
                    </a:moveTo>
                    <a:cubicBezTo>
                      <a:pt x="17" y="44"/>
                      <a:pt x="16" y="45"/>
                      <a:pt x="16" y="45"/>
                    </a:cubicBezTo>
                    <a:cubicBezTo>
                      <a:pt x="16" y="45"/>
                      <a:pt x="16" y="45"/>
                      <a:pt x="16" y="45"/>
                    </a:cubicBezTo>
                    <a:cubicBezTo>
                      <a:pt x="16" y="45"/>
                      <a:pt x="17" y="45"/>
                      <a:pt x="17" y="44"/>
                    </a:cubicBezTo>
                    <a:cubicBezTo>
                      <a:pt x="17" y="44"/>
                      <a:pt x="17" y="44"/>
                      <a:pt x="17" y="44"/>
                    </a:cubicBezTo>
                    <a:moveTo>
                      <a:pt x="20" y="39"/>
                    </a:moveTo>
                    <a:cubicBezTo>
                      <a:pt x="19" y="40"/>
                      <a:pt x="19" y="41"/>
                      <a:pt x="18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9" y="41"/>
                      <a:pt x="19" y="40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moveTo>
                      <a:pt x="21" y="36"/>
                    </a:move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2" y="37"/>
                    </a:cubicBezTo>
                    <a:cubicBezTo>
                      <a:pt x="21" y="37"/>
                      <a:pt x="21" y="36"/>
                      <a:pt x="21" y="36"/>
                    </a:cubicBezTo>
                    <a:moveTo>
                      <a:pt x="24" y="32"/>
                    </a:moveTo>
                    <a:cubicBezTo>
                      <a:pt x="24" y="32"/>
                      <a:pt x="24" y="32"/>
                      <a:pt x="24" y="33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4" y="32"/>
                      <a:pt x="24" y="32"/>
                      <a:pt x="24" y="32"/>
                    </a:cubicBezTo>
                    <a:moveTo>
                      <a:pt x="28" y="26"/>
                    </a:moveTo>
                    <a:cubicBezTo>
                      <a:pt x="27" y="27"/>
                      <a:pt x="26" y="28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9"/>
                      <a:pt x="27" y="27"/>
                      <a:pt x="28" y="26"/>
                    </a:cubicBezTo>
                    <a:cubicBezTo>
                      <a:pt x="28" y="26"/>
                      <a:pt x="28" y="26"/>
                      <a:pt x="28" y="26"/>
                    </a:cubicBezTo>
                    <a:moveTo>
                      <a:pt x="36" y="13"/>
                    </a:moveTo>
                    <a:cubicBezTo>
                      <a:pt x="35" y="13"/>
                      <a:pt x="35" y="14"/>
                      <a:pt x="34" y="15"/>
                    </a:cubicBezTo>
                    <a:cubicBezTo>
                      <a:pt x="34" y="15"/>
                      <a:pt x="34" y="15"/>
                      <a:pt x="35" y="15"/>
                    </a:cubicBezTo>
                    <a:cubicBezTo>
                      <a:pt x="35" y="14"/>
                      <a:pt x="35" y="13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moveTo>
                      <a:pt x="43" y="1"/>
                    </a:moveTo>
                    <a:cubicBezTo>
                      <a:pt x="42" y="2"/>
                      <a:pt x="42" y="2"/>
                      <a:pt x="42" y="3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2" y="2"/>
                      <a:pt x="42" y="2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moveTo>
                      <a:pt x="43" y="0"/>
                    </a:moveTo>
                    <a:cubicBezTo>
                      <a:pt x="43" y="0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moveTo>
                      <a:pt x="43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4" y="0"/>
                    </a:cubicBezTo>
                    <a:cubicBezTo>
                      <a:pt x="44" y="0"/>
                      <a:pt x="43" y="0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6" name="Freeform 9630"/>
              <p:cNvSpPr>
                <a:spLocks noEditPoints="1"/>
              </p:cNvSpPr>
              <p:nvPr/>
            </p:nvSpPr>
            <p:spPr bwMode="auto">
              <a:xfrm>
                <a:off x="-602" y="3420"/>
                <a:ext cx="123" cy="198"/>
              </a:xfrm>
              <a:custGeom>
                <a:avLst/>
                <a:gdLst>
                  <a:gd name="T0" fmla="*/ 0 w 52"/>
                  <a:gd name="T1" fmla="*/ 84 h 84"/>
                  <a:gd name="T2" fmla="*/ 0 w 52"/>
                  <a:gd name="T3" fmla="*/ 84 h 84"/>
                  <a:gd name="T4" fmla="*/ 1 w 52"/>
                  <a:gd name="T5" fmla="*/ 83 h 84"/>
                  <a:gd name="T6" fmla="*/ 0 w 52"/>
                  <a:gd name="T7" fmla="*/ 83 h 84"/>
                  <a:gd name="T8" fmla="*/ 1 w 52"/>
                  <a:gd name="T9" fmla="*/ 83 h 84"/>
                  <a:gd name="T10" fmla="*/ 1 w 52"/>
                  <a:gd name="T11" fmla="*/ 82 h 84"/>
                  <a:gd name="T12" fmla="*/ 2 w 52"/>
                  <a:gd name="T13" fmla="*/ 81 h 84"/>
                  <a:gd name="T14" fmla="*/ 3 w 52"/>
                  <a:gd name="T15" fmla="*/ 79 h 84"/>
                  <a:gd name="T16" fmla="*/ 3 w 52"/>
                  <a:gd name="T17" fmla="*/ 80 h 84"/>
                  <a:gd name="T18" fmla="*/ 3 w 52"/>
                  <a:gd name="T19" fmla="*/ 79 h 84"/>
                  <a:gd name="T20" fmla="*/ 6 w 52"/>
                  <a:gd name="T21" fmla="*/ 75 h 84"/>
                  <a:gd name="T22" fmla="*/ 4 w 52"/>
                  <a:gd name="T23" fmla="*/ 78 h 84"/>
                  <a:gd name="T24" fmla="*/ 6 w 52"/>
                  <a:gd name="T25" fmla="*/ 74 h 84"/>
                  <a:gd name="T26" fmla="*/ 9 w 52"/>
                  <a:gd name="T27" fmla="*/ 70 h 84"/>
                  <a:gd name="T28" fmla="*/ 10 w 52"/>
                  <a:gd name="T29" fmla="*/ 69 h 84"/>
                  <a:gd name="T30" fmla="*/ 10 w 52"/>
                  <a:gd name="T31" fmla="*/ 68 h 84"/>
                  <a:gd name="T32" fmla="*/ 10 w 52"/>
                  <a:gd name="T33" fmla="*/ 69 h 84"/>
                  <a:gd name="T34" fmla="*/ 10 w 52"/>
                  <a:gd name="T35" fmla="*/ 68 h 84"/>
                  <a:gd name="T36" fmla="*/ 13 w 52"/>
                  <a:gd name="T37" fmla="*/ 63 h 84"/>
                  <a:gd name="T38" fmla="*/ 14 w 52"/>
                  <a:gd name="T39" fmla="*/ 62 h 84"/>
                  <a:gd name="T40" fmla="*/ 17 w 52"/>
                  <a:gd name="T41" fmla="*/ 56 h 84"/>
                  <a:gd name="T42" fmla="*/ 16 w 52"/>
                  <a:gd name="T43" fmla="*/ 58 h 84"/>
                  <a:gd name="T44" fmla="*/ 17 w 52"/>
                  <a:gd name="T45" fmla="*/ 56 h 84"/>
                  <a:gd name="T46" fmla="*/ 18 w 52"/>
                  <a:gd name="T47" fmla="*/ 56 h 84"/>
                  <a:gd name="T48" fmla="*/ 19 w 52"/>
                  <a:gd name="T49" fmla="*/ 53 h 84"/>
                  <a:gd name="T50" fmla="*/ 26 w 52"/>
                  <a:gd name="T51" fmla="*/ 42 h 84"/>
                  <a:gd name="T52" fmla="*/ 25 w 52"/>
                  <a:gd name="T53" fmla="*/ 44 h 84"/>
                  <a:gd name="T54" fmla="*/ 26 w 52"/>
                  <a:gd name="T55" fmla="*/ 42 h 84"/>
                  <a:gd name="T56" fmla="*/ 33 w 52"/>
                  <a:gd name="T57" fmla="*/ 30 h 84"/>
                  <a:gd name="T58" fmla="*/ 38 w 52"/>
                  <a:gd name="T59" fmla="*/ 24 h 84"/>
                  <a:gd name="T60" fmla="*/ 43 w 52"/>
                  <a:gd name="T61" fmla="*/ 15 h 84"/>
                  <a:gd name="T62" fmla="*/ 42 w 52"/>
                  <a:gd name="T63" fmla="*/ 17 h 84"/>
                  <a:gd name="T64" fmla="*/ 43 w 52"/>
                  <a:gd name="T65" fmla="*/ 15 h 84"/>
                  <a:gd name="T66" fmla="*/ 43 w 52"/>
                  <a:gd name="T67" fmla="*/ 14 h 84"/>
                  <a:gd name="T68" fmla="*/ 45 w 52"/>
                  <a:gd name="T69" fmla="*/ 12 h 84"/>
                  <a:gd name="T70" fmla="*/ 48 w 52"/>
                  <a:gd name="T71" fmla="*/ 7 h 84"/>
                  <a:gd name="T72" fmla="*/ 47 w 52"/>
                  <a:gd name="T73" fmla="*/ 9 h 84"/>
                  <a:gd name="T74" fmla="*/ 48 w 52"/>
                  <a:gd name="T75" fmla="*/ 7 h 84"/>
                  <a:gd name="T76" fmla="*/ 48 w 52"/>
                  <a:gd name="T77" fmla="*/ 6 h 84"/>
                  <a:gd name="T78" fmla="*/ 51 w 52"/>
                  <a:gd name="T79" fmla="*/ 3 h 84"/>
                  <a:gd name="T80" fmla="*/ 52 w 52"/>
                  <a:gd name="T81" fmla="*/ 0 h 84"/>
                  <a:gd name="T82" fmla="*/ 51 w 52"/>
                  <a:gd name="T83" fmla="*/ 2 h 84"/>
                  <a:gd name="T84" fmla="*/ 52 w 52"/>
                  <a:gd name="T8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2" h="84">
                    <a:moveTo>
                      <a:pt x="0" y="84"/>
                    </a:move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moveTo>
                      <a:pt x="1" y="83"/>
                    </a:moveTo>
                    <a:cubicBezTo>
                      <a:pt x="1" y="83"/>
                      <a:pt x="0" y="83"/>
                      <a:pt x="0" y="83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83"/>
                      <a:pt x="1" y="83"/>
                      <a:pt x="1" y="83"/>
                    </a:cubicBezTo>
                    <a:cubicBezTo>
                      <a:pt x="1" y="83"/>
                      <a:pt x="1" y="83"/>
                      <a:pt x="1" y="83"/>
                    </a:cubicBezTo>
                    <a:moveTo>
                      <a:pt x="2" y="81"/>
                    </a:moveTo>
                    <a:cubicBezTo>
                      <a:pt x="2" y="81"/>
                      <a:pt x="2" y="81"/>
                      <a:pt x="1" y="82"/>
                    </a:cubicBezTo>
                    <a:cubicBezTo>
                      <a:pt x="1" y="82"/>
                      <a:pt x="1" y="82"/>
                      <a:pt x="1" y="82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2" y="81"/>
                      <a:pt x="2" y="81"/>
                      <a:pt x="2" y="81"/>
                    </a:cubicBezTo>
                    <a:moveTo>
                      <a:pt x="3" y="79"/>
                    </a:moveTo>
                    <a:cubicBezTo>
                      <a:pt x="3" y="79"/>
                      <a:pt x="3" y="80"/>
                      <a:pt x="2" y="80"/>
                    </a:cubicBezTo>
                    <a:cubicBezTo>
                      <a:pt x="2" y="80"/>
                      <a:pt x="2" y="80"/>
                      <a:pt x="3" y="80"/>
                    </a:cubicBezTo>
                    <a:cubicBezTo>
                      <a:pt x="3" y="80"/>
                      <a:pt x="3" y="79"/>
                      <a:pt x="3" y="79"/>
                    </a:cubicBezTo>
                    <a:cubicBezTo>
                      <a:pt x="3" y="79"/>
                      <a:pt x="3" y="79"/>
                      <a:pt x="3" y="79"/>
                    </a:cubicBezTo>
                    <a:moveTo>
                      <a:pt x="6" y="74"/>
                    </a:moveTo>
                    <a:cubicBezTo>
                      <a:pt x="6" y="75"/>
                      <a:pt x="6" y="75"/>
                      <a:pt x="6" y="75"/>
                    </a:cubicBezTo>
                    <a:cubicBezTo>
                      <a:pt x="5" y="76"/>
                      <a:pt x="4" y="77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7"/>
                      <a:pt x="5" y="76"/>
                      <a:pt x="6" y="74"/>
                    </a:cubicBezTo>
                    <a:cubicBezTo>
                      <a:pt x="6" y="74"/>
                      <a:pt x="6" y="74"/>
                      <a:pt x="6" y="74"/>
                    </a:cubicBezTo>
                    <a:moveTo>
                      <a:pt x="9" y="69"/>
                    </a:move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69"/>
                      <a:pt x="9" y="69"/>
                      <a:pt x="10" y="69"/>
                    </a:cubicBezTo>
                    <a:cubicBezTo>
                      <a:pt x="10" y="69"/>
                      <a:pt x="10" y="69"/>
                      <a:pt x="9" y="69"/>
                    </a:cubicBezTo>
                    <a:moveTo>
                      <a:pt x="10" y="68"/>
                    </a:move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0" y="68"/>
                      <a:pt x="10" y="68"/>
                    </a:cubicBezTo>
                    <a:moveTo>
                      <a:pt x="14" y="62"/>
                    </a:move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2"/>
                      <a:pt x="14" y="62"/>
                    </a:cubicBezTo>
                    <a:cubicBezTo>
                      <a:pt x="14" y="62"/>
                      <a:pt x="14" y="62"/>
                      <a:pt x="14" y="62"/>
                    </a:cubicBezTo>
                    <a:moveTo>
                      <a:pt x="17" y="56"/>
                    </a:move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8"/>
                    </a:cubicBezTo>
                    <a:cubicBezTo>
                      <a:pt x="17" y="57"/>
                      <a:pt x="17" y="56"/>
                      <a:pt x="18" y="56"/>
                    </a:cubicBezTo>
                    <a:cubicBezTo>
                      <a:pt x="17" y="56"/>
                      <a:pt x="17" y="56"/>
                      <a:pt x="17" y="56"/>
                    </a:cubicBezTo>
                    <a:moveTo>
                      <a:pt x="19" y="53"/>
                    </a:move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5"/>
                      <a:pt x="19" y="54"/>
                      <a:pt x="19" y="53"/>
                    </a:cubicBezTo>
                    <a:cubicBezTo>
                      <a:pt x="19" y="53"/>
                      <a:pt x="19" y="53"/>
                      <a:pt x="19" y="53"/>
                    </a:cubicBezTo>
                    <a:moveTo>
                      <a:pt x="26" y="42"/>
                    </a:move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3"/>
                      <a:pt x="26" y="43"/>
                      <a:pt x="26" y="42"/>
                    </a:cubicBezTo>
                    <a:cubicBezTo>
                      <a:pt x="26" y="42"/>
                      <a:pt x="26" y="42"/>
                      <a:pt x="26" y="42"/>
                    </a:cubicBezTo>
                    <a:moveTo>
                      <a:pt x="37" y="24"/>
                    </a:move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5" y="28"/>
                      <a:pt x="36" y="26"/>
                      <a:pt x="38" y="24"/>
                    </a:cubicBezTo>
                    <a:cubicBezTo>
                      <a:pt x="37" y="24"/>
                      <a:pt x="37" y="24"/>
                      <a:pt x="37" y="24"/>
                    </a:cubicBezTo>
                    <a:moveTo>
                      <a:pt x="43" y="15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6"/>
                      <a:pt x="42" y="16"/>
                      <a:pt x="43" y="15"/>
                    </a:cubicBezTo>
                    <a:cubicBezTo>
                      <a:pt x="43" y="15"/>
                      <a:pt x="43" y="15"/>
                      <a:pt x="43" y="15"/>
                    </a:cubicBezTo>
                    <a:moveTo>
                      <a:pt x="45" y="12"/>
                    </a:moveTo>
                    <a:cubicBezTo>
                      <a:pt x="43" y="14"/>
                      <a:pt x="43" y="14"/>
                      <a:pt x="43" y="14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4" y="13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moveTo>
                      <a:pt x="48" y="7"/>
                    </a:move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8"/>
                      <a:pt x="47" y="8"/>
                      <a:pt x="48" y="7"/>
                    </a:cubicBezTo>
                    <a:cubicBezTo>
                      <a:pt x="48" y="7"/>
                      <a:pt x="48" y="7"/>
                      <a:pt x="48" y="7"/>
                    </a:cubicBezTo>
                    <a:moveTo>
                      <a:pt x="51" y="2"/>
                    </a:move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9" y="5"/>
                      <a:pt x="50" y="4"/>
                      <a:pt x="51" y="3"/>
                    </a:cubicBezTo>
                    <a:cubicBezTo>
                      <a:pt x="51" y="3"/>
                      <a:pt x="51" y="3"/>
                      <a:pt x="51" y="2"/>
                    </a:cubicBezTo>
                    <a:moveTo>
                      <a:pt x="52" y="0"/>
                    </a:moveTo>
                    <a:cubicBezTo>
                      <a:pt x="51" y="2"/>
                      <a:pt x="51" y="2"/>
                      <a:pt x="51" y="2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1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7" name="Freeform 9631"/>
              <p:cNvSpPr>
                <a:spLocks noEditPoints="1"/>
              </p:cNvSpPr>
              <p:nvPr/>
            </p:nvSpPr>
            <p:spPr bwMode="auto">
              <a:xfrm>
                <a:off x="-604" y="3412"/>
                <a:ext cx="130" cy="208"/>
              </a:xfrm>
              <a:custGeom>
                <a:avLst/>
                <a:gdLst>
                  <a:gd name="T0" fmla="*/ 0 w 55"/>
                  <a:gd name="T1" fmla="*/ 88 h 88"/>
                  <a:gd name="T2" fmla="*/ 1 w 55"/>
                  <a:gd name="T3" fmla="*/ 87 h 88"/>
                  <a:gd name="T4" fmla="*/ 1 w 55"/>
                  <a:gd name="T5" fmla="*/ 87 h 88"/>
                  <a:gd name="T6" fmla="*/ 1 w 55"/>
                  <a:gd name="T7" fmla="*/ 86 h 88"/>
                  <a:gd name="T8" fmla="*/ 2 w 55"/>
                  <a:gd name="T9" fmla="*/ 85 h 88"/>
                  <a:gd name="T10" fmla="*/ 2 w 55"/>
                  <a:gd name="T11" fmla="*/ 86 h 88"/>
                  <a:gd name="T12" fmla="*/ 2 w 55"/>
                  <a:gd name="T13" fmla="*/ 85 h 88"/>
                  <a:gd name="T14" fmla="*/ 3 w 55"/>
                  <a:gd name="T15" fmla="*/ 84 h 88"/>
                  <a:gd name="T16" fmla="*/ 4 w 55"/>
                  <a:gd name="T17" fmla="*/ 83 h 88"/>
                  <a:gd name="T18" fmla="*/ 5 w 55"/>
                  <a:gd name="T19" fmla="*/ 81 h 88"/>
                  <a:gd name="T20" fmla="*/ 4 w 55"/>
                  <a:gd name="T21" fmla="*/ 82 h 88"/>
                  <a:gd name="T22" fmla="*/ 5 w 55"/>
                  <a:gd name="T23" fmla="*/ 81 h 88"/>
                  <a:gd name="T24" fmla="*/ 7 w 55"/>
                  <a:gd name="T25" fmla="*/ 77 h 88"/>
                  <a:gd name="T26" fmla="*/ 10 w 55"/>
                  <a:gd name="T27" fmla="*/ 73 h 88"/>
                  <a:gd name="T28" fmla="*/ 11 w 55"/>
                  <a:gd name="T29" fmla="*/ 72 h 88"/>
                  <a:gd name="T30" fmla="*/ 11 w 55"/>
                  <a:gd name="T31" fmla="*/ 72 h 88"/>
                  <a:gd name="T32" fmla="*/ 11 w 55"/>
                  <a:gd name="T33" fmla="*/ 72 h 88"/>
                  <a:gd name="T34" fmla="*/ 11 w 55"/>
                  <a:gd name="T35" fmla="*/ 71 h 88"/>
                  <a:gd name="T36" fmla="*/ 14 w 55"/>
                  <a:gd name="T37" fmla="*/ 66 h 88"/>
                  <a:gd name="T38" fmla="*/ 17 w 55"/>
                  <a:gd name="T39" fmla="*/ 60 h 88"/>
                  <a:gd name="T40" fmla="*/ 15 w 55"/>
                  <a:gd name="T41" fmla="*/ 65 h 88"/>
                  <a:gd name="T42" fmla="*/ 17 w 55"/>
                  <a:gd name="T43" fmla="*/ 60 h 88"/>
                  <a:gd name="T44" fmla="*/ 18 w 55"/>
                  <a:gd name="T45" fmla="*/ 59 h 88"/>
                  <a:gd name="T46" fmla="*/ 19 w 55"/>
                  <a:gd name="T47" fmla="*/ 59 h 88"/>
                  <a:gd name="T48" fmla="*/ 26 w 55"/>
                  <a:gd name="T49" fmla="*/ 47 h 88"/>
                  <a:gd name="T50" fmla="*/ 20 w 55"/>
                  <a:gd name="T51" fmla="*/ 56 h 88"/>
                  <a:gd name="T52" fmla="*/ 26 w 55"/>
                  <a:gd name="T53" fmla="*/ 47 h 88"/>
                  <a:gd name="T54" fmla="*/ 27 w 55"/>
                  <a:gd name="T55" fmla="*/ 45 h 88"/>
                  <a:gd name="T56" fmla="*/ 28 w 55"/>
                  <a:gd name="T57" fmla="*/ 44 h 88"/>
                  <a:gd name="T58" fmla="*/ 34 w 55"/>
                  <a:gd name="T59" fmla="*/ 33 h 88"/>
                  <a:gd name="T60" fmla="*/ 38 w 55"/>
                  <a:gd name="T61" fmla="*/ 27 h 88"/>
                  <a:gd name="T62" fmla="*/ 43 w 55"/>
                  <a:gd name="T63" fmla="*/ 20 h 88"/>
                  <a:gd name="T64" fmla="*/ 44 w 55"/>
                  <a:gd name="T65" fmla="*/ 17 h 88"/>
                  <a:gd name="T66" fmla="*/ 44 w 55"/>
                  <a:gd name="T67" fmla="*/ 18 h 88"/>
                  <a:gd name="T68" fmla="*/ 44 w 55"/>
                  <a:gd name="T69" fmla="*/ 17 h 88"/>
                  <a:gd name="T70" fmla="*/ 46 w 55"/>
                  <a:gd name="T71" fmla="*/ 15 h 88"/>
                  <a:gd name="T72" fmla="*/ 48 w 55"/>
                  <a:gd name="T73" fmla="*/ 12 h 88"/>
                  <a:gd name="T74" fmla="*/ 49 w 55"/>
                  <a:gd name="T75" fmla="*/ 9 h 88"/>
                  <a:gd name="T76" fmla="*/ 49 w 55"/>
                  <a:gd name="T77" fmla="*/ 10 h 88"/>
                  <a:gd name="T78" fmla="*/ 49 w 55"/>
                  <a:gd name="T79" fmla="*/ 9 h 88"/>
                  <a:gd name="T80" fmla="*/ 52 w 55"/>
                  <a:gd name="T81" fmla="*/ 5 h 88"/>
                  <a:gd name="T82" fmla="*/ 52 w 55"/>
                  <a:gd name="T83" fmla="*/ 5 h 88"/>
                  <a:gd name="T84" fmla="*/ 55 w 55"/>
                  <a:gd name="T85" fmla="*/ 0 h 88"/>
                  <a:gd name="T86" fmla="*/ 53 w 55"/>
                  <a:gd name="T87" fmla="*/ 3 h 88"/>
                  <a:gd name="T88" fmla="*/ 55 w 55"/>
                  <a:gd name="T8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5" h="88">
                    <a:moveTo>
                      <a:pt x="1" y="87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moveTo>
                      <a:pt x="1" y="86"/>
                    </a:move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6"/>
                    </a:cubicBezTo>
                    <a:cubicBezTo>
                      <a:pt x="1" y="86"/>
                      <a:pt x="1" y="86"/>
                      <a:pt x="1" y="86"/>
                    </a:cubicBezTo>
                    <a:moveTo>
                      <a:pt x="2" y="85"/>
                    </a:moveTo>
                    <a:cubicBezTo>
                      <a:pt x="2" y="85"/>
                      <a:pt x="2" y="85"/>
                      <a:pt x="2" y="86"/>
                    </a:cubicBezTo>
                    <a:cubicBezTo>
                      <a:pt x="2" y="86"/>
                      <a:pt x="2" y="86"/>
                      <a:pt x="2" y="86"/>
                    </a:cubicBezTo>
                    <a:cubicBezTo>
                      <a:pt x="2" y="85"/>
                      <a:pt x="2" y="85"/>
                      <a:pt x="2" y="85"/>
                    </a:cubicBezTo>
                    <a:cubicBezTo>
                      <a:pt x="2" y="85"/>
                      <a:pt x="2" y="85"/>
                      <a:pt x="2" y="85"/>
                    </a:cubicBezTo>
                    <a:moveTo>
                      <a:pt x="3" y="83"/>
                    </a:moveTo>
                    <a:cubicBezTo>
                      <a:pt x="3" y="83"/>
                      <a:pt x="3" y="84"/>
                      <a:pt x="3" y="84"/>
                    </a:cubicBezTo>
                    <a:cubicBezTo>
                      <a:pt x="3" y="84"/>
                      <a:pt x="3" y="84"/>
                      <a:pt x="3" y="84"/>
                    </a:cubicBezTo>
                    <a:cubicBezTo>
                      <a:pt x="3" y="84"/>
                      <a:pt x="3" y="83"/>
                      <a:pt x="4" y="83"/>
                    </a:cubicBezTo>
                    <a:cubicBezTo>
                      <a:pt x="3" y="83"/>
                      <a:pt x="3" y="83"/>
                      <a:pt x="3" y="83"/>
                    </a:cubicBezTo>
                    <a:moveTo>
                      <a:pt x="5" y="81"/>
                    </a:moveTo>
                    <a:cubicBezTo>
                      <a:pt x="4" y="81"/>
                      <a:pt x="4" y="82"/>
                      <a:pt x="4" y="82"/>
                    </a:cubicBezTo>
                    <a:cubicBezTo>
                      <a:pt x="4" y="82"/>
                      <a:pt x="4" y="82"/>
                      <a:pt x="4" y="82"/>
                    </a:cubicBezTo>
                    <a:cubicBezTo>
                      <a:pt x="4" y="82"/>
                      <a:pt x="5" y="81"/>
                      <a:pt x="5" y="81"/>
                    </a:cubicBezTo>
                    <a:cubicBezTo>
                      <a:pt x="5" y="81"/>
                      <a:pt x="5" y="81"/>
                      <a:pt x="5" y="81"/>
                    </a:cubicBezTo>
                    <a:moveTo>
                      <a:pt x="10" y="73"/>
                    </a:moveTo>
                    <a:cubicBezTo>
                      <a:pt x="7" y="77"/>
                      <a:pt x="7" y="77"/>
                      <a:pt x="7" y="7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8" y="76"/>
                      <a:pt x="9" y="74"/>
                      <a:pt x="10" y="73"/>
                    </a:cubicBezTo>
                    <a:cubicBezTo>
                      <a:pt x="10" y="73"/>
                      <a:pt x="10" y="73"/>
                      <a:pt x="10" y="73"/>
                    </a:cubicBezTo>
                    <a:moveTo>
                      <a:pt x="11" y="72"/>
                    </a:moveTo>
                    <a:cubicBezTo>
                      <a:pt x="10" y="72"/>
                      <a:pt x="10" y="72"/>
                      <a:pt x="10" y="72"/>
                    </a:cubicBezTo>
                    <a:cubicBezTo>
                      <a:pt x="11" y="72"/>
                      <a:pt x="11" y="72"/>
                      <a:pt x="11" y="72"/>
                    </a:cubicBezTo>
                    <a:cubicBezTo>
                      <a:pt x="11" y="72"/>
                      <a:pt x="11" y="72"/>
                      <a:pt x="11" y="72"/>
                    </a:cubicBezTo>
                    <a:cubicBezTo>
                      <a:pt x="11" y="72"/>
                      <a:pt x="11" y="72"/>
                      <a:pt x="11" y="72"/>
                    </a:cubicBezTo>
                    <a:moveTo>
                      <a:pt x="14" y="66"/>
                    </a:moveTo>
                    <a:cubicBezTo>
                      <a:pt x="11" y="71"/>
                      <a:pt x="11" y="71"/>
                      <a:pt x="11" y="71"/>
                    </a:cubicBezTo>
                    <a:cubicBezTo>
                      <a:pt x="11" y="71"/>
                      <a:pt x="11" y="71"/>
                      <a:pt x="11" y="71"/>
                    </a:cubicBezTo>
                    <a:cubicBezTo>
                      <a:pt x="12" y="69"/>
                      <a:pt x="13" y="68"/>
                      <a:pt x="14" y="66"/>
                    </a:cubicBezTo>
                    <a:cubicBezTo>
                      <a:pt x="14" y="66"/>
                      <a:pt x="14" y="66"/>
                      <a:pt x="14" y="66"/>
                    </a:cubicBezTo>
                    <a:moveTo>
                      <a:pt x="17" y="60"/>
                    </a:moveTo>
                    <a:cubicBezTo>
                      <a:pt x="15" y="65"/>
                      <a:pt x="15" y="65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6" y="64"/>
                      <a:pt x="17" y="62"/>
                      <a:pt x="17" y="61"/>
                    </a:cubicBezTo>
                    <a:cubicBezTo>
                      <a:pt x="17" y="60"/>
                      <a:pt x="17" y="60"/>
                      <a:pt x="17" y="60"/>
                    </a:cubicBezTo>
                    <a:moveTo>
                      <a:pt x="19" y="59"/>
                    </a:moveTo>
                    <a:cubicBezTo>
                      <a:pt x="18" y="59"/>
                      <a:pt x="18" y="59"/>
                      <a:pt x="18" y="59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9" y="59"/>
                      <a:pt x="19" y="59"/>
                      <a:pt x="19" y="59"/>
                    </a:cubicBezTo>
                    <a:moveTo>
                      <a:pt x="26" y="47"/>
                    </a:moveTo>
                    <a:cubicBezTo>
                      <a:pt x="20" y="56"/>
                      <a:pt x="20" y="56"/>
                      <a:pt x="20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2" y="53"/>
                      <a:pt x="24" y="50"/>
                      <a:pt x="26" y="47"/>
                    </a:cubicBezTo>
                    <a:cubicBezTo>
                      <a:pt x="26" y="47"/>
                      <a:pt x="26" y="47"/>
                      <a:pt x="26" y="47"/>
                    </a:cubicBezTo>
                    <a:moveTo>
                      <a:pt x="34" y="33"/>
                    </a:moveTo>
                    <a:cubicBezTo>
                      <a:pt x="27" y="45"/>
                      <a:pt x="27" y="45"/>
                      <a:pt x="27" y="45"/>
                    </a:cubicBezTo>
                    <a:cubicBezTo>
                      <a:pt x="27" y="45"/>
                      <a:pt x="27" y="45"/>
                      <a:pt x="27" y="45"/>
                    </a:cubicBezTo>
                    <a:cubicBezTo>
                      <a:pt x="27" y="45"/>
                      <a:pt x="28" y="44"/>
                      <a:pt x="28" y="44"/>
                    </a:cubicBezTo>
                    <a:cubicBezTo>
                      <a:pt x="30" y="40"/>
                      <a:pt x="32" y="37"/>
                      <a:pt x="34" y="33"/>
                    </a:cubicBezTo>
                    <a:cubicBezTo>
                      <a:pt x="34" y="33"/>
                      <a:pt x="34" y="33"/>
                      <a:pt x="34" y="33"/>
                    </a:cubicBezTo>
                    <a:moveTo>
                      <a:pt x="43" y="20"/>
                    </a:moveTo>
                    <a:cubicBezTo>
                      <a:pt x="38" y="27"/>
                      <a:pt x="38" y="27"/>
                      <a:pt x="38" y="27"/>
                    </a:cubicBezTo>
                    <a:cubicBezTo>
                      <a:pt x="38" y="27"/>
                      <a:pt x="38" y="27"/>
                      <a:pt x="39" y="27"/>
                    </a:cubicBezTo>
                    <a:cubicBezTo>
                      <a:pt x="40" y="24"/>
                      <a:pt x="41" y="22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4" y="17"/>
                    </a:moveTo>
                    <a:cubicBezTo>
                      <a:pt x="44" y="18"/>
                      <a:pt x="44" y="18"/>
                      <a:pt x="44" y="18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44" y="18"/>
                      <a:pt x="44" y="17"/>
                      <a:pt x="45" y="17"/>
                    </a:cubicBezTo>
                    <a:cubicBezTo>
                      <a:pt x="45" y="17"/>
                      <a:pt x="45" y="17"/>
                      <a:pt x="44" y="17"/>
                    </a:cubicBezTo>
                    <a:moveTo>
                      <a:pt x="48" y="12"/>
                    </a:move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7" y="14"/>
                      <a:pt x="47" y="13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moveTo>
                      <a:pt x="49" y="9"/>
                    </a:move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moveTo>
                      <a:pt x="52" y="5"/>
                    </a:moveTo>
                    <a:cubicBezTo>
                      <a:pt x="52" y="5"/>
                      <a:pt x="52" y="5"/>
                      <a:pt x="52" y="5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5" y="1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8" name="Freeform 9632"/>
              <p:cNvSpPr>
                <a:spLocks noEditPoints="1"/>
              </p:cNvSpPr>
              <p:nvPr/>
            </p:nvSpPr>
            <p:spPr bwMode="auto">
              <a:xfrm>
                <a:off x="-751" y="3448"/>
                <a:ext cx="258" cy="446"/>
              </a:xfrm>
              <a:custGeom>
                <a:avLst/>
                <a:gdLst>
                  <a:gd name="T0" fmla="*/ 5 w 109"/>
                  <a:gd name="T1" fmla="*/ 186 h 189"/>
                  <a:gd name="T2" fmla="*/ 7 w 109"/>
                  <a:gd name="T3" fmla="*/ 183 h 189"/>
                  <a:gd name="T4" fmla="*/ 13 w 109"/>
                  <a:gd name="T5" fmla="*/ 174 h 189"/>
                  <a:gd name="T6" fmla="*/ 4 w 109"/>
                  <a:gd name="T7" fmla="*/ 188 h 189"/>
                  <a:gd name="T8" fmla="*/ 8 w 109"/>
                  <a:gd name="T9" fmla="*/ 182 h 189"/>
                  <a:gd name="T10" fmla="*/ 8 w 109"/>
                  <a:gd name="T11" fmla="*/ 172 h 189"/>
                  <a:gd name="T12" fmla="*/ 15 w 109"/>
                  <a:gd name="T13" fmla="*/ 169 h 189"/>
                  <a:gd name="T14" fmla="*/ 16 w 109"/>
                  <a:gd name="T15" fmla="*/ 168 h 189"/>
                  <a:gd name="T16" fmla="*/ 12 w 109"/>
                  <a:gd name="T17" fmla="*/ 165 h 189"/>
                  <a:gd name="T18" fmla="*/ 24 w 109"/>
                  <a:gd name="T19" fmla="*/ 155 h 189"/>
                  <a:gd name="T20" fmla="*/ 16 w 109"/>
                  <a:gd name="T21" fmla="*/ 155 h 189"/>
                  <a:gd name="T22" fmla="*/ 26 w 109"/>
                  <a:gd name="T23" fmla="*/ 152 h 189"/>
                  <a:gd name="T24" fmla="*/ 18 w 109"/>
                  <a:gd name="T25" fmla="*/ 151 h 189"/>
                  <a:gd name="T26" fmla="*/ 30 w 109"/>
                  <a:gd name="T27" fmla="*/ 146 h 189"/>
                  <a:gd name="T28" fmla="*/ 23 w 109"/>
                  <a:gd name="T29" fmla="*/ 142 h 189"/>
                  <a:gd name="T30" fmla="*/ 31 w 109"/>
                  <a:gd name="T31" fmla="*/ 145 h 189"/>
                  <a:gd name="T32" fmla="*/ 26 w 109"/>
                  <a:gd name="T33" fmla="*/ 138 h 189"/>
                  <a:gd name="T34" fmla="*/ 24 w 109"/>
                  <a:gd name="T35" fmla="*/ 140 h 189"/>
                  <a:gd name="T36" fmla="*/ 29 w 109"/>
                  <a:gd name="T37" fmla="*/ 135 h 189"/>
                  <a:gd name="T38" fmla="*/ 29 w 109"/>
                  <a:gd name="T39" fmla="*/ 134 h 189"/>
                  <a:gd name="T40" fmla="*/ 37 w 109"/>
                  <a:gd name="T41" fmla="*/ 135 h 189"/>
                  <a:gd name="T42" fmla="*/ 28 w 109"/>
                  <a:gd name="T43" fmla="*/ 134 h 189"/>
                  <a:gd name="T44" fmla="*/ 31 w 109"/>
                  <a:gd name="T45" fmla="*/ 131 h 189"/>
                  <a:gd name="T46" fmla="*/ 30 w 109"/>
                  <a:gd name="T47" fmla="*/ 130 h 189"/>
                  <a:gd name="T48" fmla="*/ 31 w 109"/>
                  <a:gd name="T49" fmla="*/ 129 h 189"/>
                  <a:gd name="T50" fmla="*/ 41 w 109"/>
                  <a:gd name="T51" fmla="*/ 128 h 189"/>
                  <a:gd name="T52" fmla="*/ 35 w 109"/>
                  <a:gd name="T53" fmla="*/ 125 h 189"/>
                  <a:gd name="T54" fmla="*/ 38 w 109"/>
                  <a:gd name="T55" fmla="*/ 117 h 189"/>
                  <a:gd name="T56" fmla="*/ 40 w 109"/>
                  <a:gd name="T57" fmla="*/ 115 h 189"/>
                  <a:gd name="T58" fmla="*/ 43 w 109"/>
                  <a:gd name="T59" fmla="*/ 109 h 189"/>
                  <a:gd name="T60" fmla="*/ 51 w 109"/>
                  <a:gd name="T61" fmla="*/ 96 h 189"/>
                  <a:gd name="T62" fmla="*/ 45 w 109"/>
                  <a:gd name="T63" fmla="*/ 105 h 189"/>
                  <a:gd name="T64" fmla="*/ 64 w 109"/>
                  <a:gd name="T65" fmla="*/ 91 h 189"/>
                  <a:gd name="T66" fmla="*/ 53 w 109"/>
                  <a:gd name="T67" fmla="*/ 94 h 189"/>
                  <a:gd name="T68" fmla="*/ 68 w 109"/>
                  <a:gd name="T69" fmla="*/ 85 h 189"/>
                  <a:gd name="T70" fmla="*/ 52 w 109"/>
                  <a:gd name="T71" fmla="*/ 94 h 189"/>
                  <a:gd name="T72" fmla="*/ 68 w 109"/>
                  <a:gd name="T73" fmla="*/ 85 h 189"/>
                  <a:gd name="T74" fmla="*/ 68 w 109"/>
                  <a:gd name="T75" fmla="*/ 84 h 189"/>
                  <a:gd name="T76" fmla="*/ 71 w 109"/>
                  <a:gd name="T77" fmla="*/ 81 h 189"/>
                  <a:gd name="T78" fmla="*/ 71 w 109"/>
                  <a:gd name="T79" fmla="*/ 80 h 189"/>
                  <a:gd name="T80" fmla="*/ 61 w 109"/>
                  <a:gd name="T81" fmla="*/ 81 h 189"/>
                  <a:gd name="T82" fmla="*/ 73 w 109"/>
                  <a:gd name="T83" fmla="*/ 77 h 189"/>
                  <a:gd name="T84" fmla="*/ 73 w 109"/>
                  <a:gd name="T85" fmla="*/ 77 h 189"/>
                  <a:gd name="T86" fmla="*/ 63 w 109"/>
                  <a:gd name="T87" fmla="*/ 77 h 189"/>
                  <a:gd name="T88" fmla="*/ 74 w 109"/>
                  <a:gd name="T89" fmla="*/ 75 h 189"/>
                  <a:gd name="T90" fmla="*/ 75 w 109"/>
                  <a:gd name="T91" fmla="*/ 74 h 189"/>
                  <a:gd name="T92" fmla="*/ 75 w 109"/>
                  <a:gd name="T93" fmla="*/ 73 h 189"/>
                  <a:gd name="T94" fmla="*/ 65 w 109"/>
                  <a:gd name="T95" fmla="*/ 72 h 189"/>
                  <a:gd name="T96" fmla="*/ 67 w 109"/>
                  <a:gd name="T97" fmla="*/ 70 h 189"/>
                  <a:gd name="T98" fmla="*/ 79 w 109"/>
                  <a:gd name="T99" fmla="*/ 68 h 189"/>
                  <a:gd name="T100" fmla="*/ 69 w 109"/>
                  <a:gd name="T101" fmla="*/ 67 h 189"/>
                  <a:gd name="T102" fmla="*/ 82 w 109"/>
                  <a:gd name="T103" fmla="*/ 62 h 189"/>
                  <a:gd name="T104" fmla="*/ 73 w 109"/>
                  <a:gd name="T105" fmla="*/ 58 h 189"/>
                  <a:gd name="T106" fmla="*/ 74 w 109"/>
                  <a:gd name="T107" fmla="*/ 57 h 189"/>
                  <a:gd name="T108" fmla="*/ 78 w 109"/>
                  <a:gd name="T109" fmla="*/ 51 h 189"/>
                  <a:gd name="T110" fmla="*/ 89 w 109"/>
                  <a:gd name="T111" fmla="*/ 51 h 189"/>
                  <a:gd name="T112" fmla="*/ 90 w 109"/>
                  <a:gd name="T113" fmla="*/ 49 h 189"/>
                  <a:gd name="T114" fmla="*/ 80 w 109"/>
                  <a:gd name="T115" fmla="*/ 46 h 189"/>
                  <a:gd name="T116" fmla="*/ 82 w 109"/>
                  <a:gd name="T117" fmla="*/ 44 h 189"/>
                  <a:gd name="T118" fmla="*/ 99 w 109"/>
                  <a:gd name="T119" fmla="*/ 35 h 189"/>
                  <a:gd name="T120" fmla="*/ 89 w 109"/>
                  <a:gd name="T121" fmla="*/ 33 h 189"/>
                  <a:gd name="T122" fmla="*/ 101 w 109"/>
                  <a:gd name="T123" fmla="*/ 12 h 189"/>
                  <a:gd name="T124" fmla="*/ 107 w 109"/>
                  <a:gd name="T125" fmla="*/ 2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9" h="189">
                    <a:moveTo>
                      <a:pt x="7" y="184"/>
                    </a:moveTo>
                    <a:cubicBezTo>
                      <a:pt x="7" y="184"/>
                      <a:pt x="7" y="184"/>
                      <a:pt x="7" y="184"/>
                    </a:cubicBezTo>
                    <a:cubicBezTo>
                      <a:pt x="6" y="185"/>
                      <a:pt x="6" y="185"/>
                      <a:pt x="5" y="186"/>
                    </a:cubicBezTo>
                    <a:cubicBezTo>
                      <a:pt x="5" y="186"/>
                      <a:pt x="5" y="186"/>
                      <a:pt x="5" y="186"/>
                    </a:cubicBezTo>
                    <a:cubicBezTo>
                      <a:pt x="5" y="186"/>
                      <a:pt x="5" y="186"/>
                      <a:pt x="4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6"/>
                      <a:pt x="5" y="186"/>
                      <a:pt x="5" y="186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6" y="186"/>
                      <a:pt x="6" y="186"/>
                      <a:pt x="6" y="186"/>
                    </a:cubicBezTo>
                    <a:cubicBezTo>
                      <a:pt x="7" y="184"/>
                      <a:pt x="7" y="184"/>
                      <a:pt x="7" y="184"/>
                    </a:cubicBezTo>
                    <a:moveTo>
                      <a:pt x="8" y="181"/>
                    </a:moveTo>
                    <a:cubicBezTo>
                      <a:pt x="8" y="181"/>
                      <a:pt x="8" y="181"/>
                      <a:pt x="8" y="181"/>
                    </a:cubicBezTo>
                    <a:cubicBezTo>
                      <a:pt x="8" y="181"/>
                      <a:pt x="8" y="181"/>
                      <a:pt x="8" y="181"/>
                    </a:cubicBezTo>
                    <a:cubicBezTo>
                      <a:pt x="8" y="182"/>
                      <a:pt x="8" y="183"/>
                      <a:pt x="7" y="183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8" y="181"/>
                      <a:pt x="8" y="181"/>
                      <a:pt x="8" y="181"/>
                    </a:cubicBezTo>
                    <a:moveTo>
                      <a:pt x="12" y="173"/>
                    </a:moveTo>
                    <a:cubicBezTo>
                      <a:pt x="11" y="176"/>
                      <a:pt x="10" y="178"/>
                      <a:pt x="8" y="181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2" y="173"/>
                      <a:pt x="12" y="173"/>
                      <a:pt x="12" y="173"/>
                    </a:cubicBezTo>
                    <a:moveTo>
                      <a:pt x="7" y="171"/>
                    </a:moveTo>
                    <a:cubicBezTo>
                      <a:pt x="5" y="176"/>
                      <a:pt x="3" y="180"/>
                      <a:pt x="0" y="185"/>
                    </a:cubicBezTo>
                    <a:cubicBezTo>
                      <a:pt x="0" y="185"/>
                      <a:pt x="0" y="184"/>
                      <a:pt x="0" y="184"/>
                    </a:cubicBezTo>
                    <a:cubicBezTo>
                      <a:pt x="0" y="184"/>
                      <a:pt x="0" y="186"/>
                      <a:pt x="0" y="187"/>
                    </a:cubicBezTo>
                    <a:cubicBezTo>
                      <a:pt x="0" y="188"/>
                      <a:pt x="0" y="189"/>
                      <a:pt x="1" y="189"/>
                    </a:cubicBezTo>
                    <a:cubicBezTo>
                      <a:pt x="2" y="189"/>
                      <a:pt x="3" y="189"/>
                      <a:pt x="4" y="188"/>
                    </a:cubicBezTo>
                    <a:cubicBezTo>
                      <a:pt x="5" y="187"/>
                      <a:pt x="5" y="187"/>
                      <a:pt x="5" y="187"/>
                    </a:cubicBezTo>
                    <a:cubicBezTo>
                      <a:pt x="5" y="187"/>
                      <a:pt x="4" y="186"/>
                      <a:pt x="4" y="186"/>
                    </a:cubicBezTo>
                    <a:cubicBezTo>
                      <a:pt x="4" y="186"/>
                      <a:pt x="3" y="186"/>
                      <a:pt x="3" y="186"/>
                    </a:cubicBezTo>
                    <a:cubicBezTo>
                      <a:pt x="3" y="186"/>
                      <a:pt x="3" y="186"/>
                      <a:pt x="4" y="186"/>
                    </a:cubicBezTo>
                    <a:cubicBezTo>
                      <a:pt x="3" y="186"/>
                      <a:pt x="3" y="186"/>
                      <a:pt x="5" y="186"/>
                    </a:cubicBezTo>
                    <a:cubicBezTo>
                      <a:pt x="6" y="185"/>
                      <a:pt x="6" y="185"/>
                      <a:pt x="7" y="184"/>
                    </a:cubicBezTo>
                    <a:cubicBezTo>
                      <a:pt x="7" y="184"/>
                      <a:pt x="8" y="183"/>
                      <a:pt x="8" y="182"/>
                    </a:cubicBezTo>
                    <a:cubicBezTo>
                      <a:pt x="6" y="183"/>
                      <a:pt x="5" y="184"/>
                      <a:pt x="4" y="185"/>
                    </a:cubicBezTo>
                    <a:cubicBezTo>
                      <a:pt x="4" y="185"/>
                      <a:pt x="4" y="185"/>
                      <a:pt x="3" y="185"/>
                    </a:cubicBezTo>
                    <a:cubicBezTo>
                      <a:pt x="3" y="186"/>
                      <a:pt x="3" y="186"/>
                      <a:pt x="2" y="186"/>
                    </a:cubicBezTo>
                    <a:cubicBezTo>
                      <a:pt x="2" y="186"/>
                      <a:pt x="2" y="186"/>
                      <a:pt x="2" y="186"/>
                    </a:cubicBezTo>
                    <a:cubicBezTo>
                      <a:pt x="2" y="186"/>
                      <a:pt x="1" y="186"/>
                      <a:pt x="1" y="186"/>
                    </a:cubicBezTo>
                    <a:cubicBezTo>
                      <a:pt x="1" y="186"/>
                      <a:pt x="1" y="186"/>
                      <a:pt x="1" y="186"/>
                    </a:cubicBezTo>
                    <a:cubicBezTo>
                      <a:pt x="3" y="181"/>
                      <a:pt x="6" y="176"/>
                      <a:pt x="8" y="172"/>
                    </a:cubicBezTo>
                    <a:cubicBezTo>
                      <a:pt x="7" y="171"/>
                      <a:pt x="7" y="171"/>
                      <a:pt x="7" y="171"/>
                    </a:cubicBezTo>
                    <a:moveTo>
                      <a:pt x="15" y="169"/>
                    </a:moveTo>
                    <a:cubicBezTo>
                      <a:pt x="14" y="170"/>
                      <a:pt x="13" y="171"/>
                      <a:pt x="13" y="173"/>
                    </a:cubicBezTo>
                    <a:cubicBezTo>
                      <a:pt x="14" y="173"/>
                      <a:pt x="14" y="173"/>
                      <a:pt x="14" y="173"/>
                    </a:cubicBezTo>
                    <a:cubicBezTo>
                      <a:pt x="15" y="171"/>
                      <a:pt x="15" y="171"/>
                      <a:pt x="15" y="171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15" y="169"/>
                      <a:pt x="15" y="169"/>
                      <a:pt x="15" y="169"/>
                    </a:cubicBezTo>
                    <a:moveTo>
                      <a:pt x="10" y="166"/>
                    </a:moveTo>
                    <a:cubicBezTo>
                      <a:pt x="9" y="167"/>
                      <a:pt x="8" y="169"/>
                      <a:pt x="8" y="171"/>
                    </a:cubicBezTo>
                    <a:cubicBezTo>
                      <a:pt x="8" y="171"/>
                      <a:pt x="8" y="171"/>
                      <a:pt x="8" y="171"/>
                    </a:cubicBezTo>
                    <a:cubicBezTo>
                      <a:pt x="9" y="169"/>
                      <a:pt x="10" y="168"/>
                      <a:pt x="11" y="166"/>
                    </a:cubicBezTo>
                    <a:cubicBezTo>
                      <a:pt x="10" y="166"/>
                      <a:pt x="10" y="166"/>
                      <a:pt x="10" y="166"/>
                    </a:cubicBezTo>
                    <a:moveTo>
                      <a:pt x="20" y="161"/>
                    </a:moveTo>
                    <a:cubicBezTo>
                      <a:pt x="19" y="164"/>
                      <a:pt x="17" y="166"/>
                      <a:pt x="16" y="168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21" y="162"/>
                      <a:pt x="21" y="162"/>
                      <a:pt x="21" y="162"/>
                    </a:cubicBezTo>
                    <a:cubicBezTo>
                      <a:pt x="21" y="162"/>
                      <a:pt x="20" y="162"/>
                      <a:pt x="20" y="161"/>
                    </a:cubicBezTo>
                    <a:moveTo>
                      <a:pt x="14" y="159"/>
                    </a:moveTo>
                    <a:cubicBezTo>
                      <a:pt x="13" y="161"/>
                      <a:pt x="12" y="163"/>
                      <a:pt x="11" y="165"/>
                    </a:cubicBezTo>
                    <a:cubicBezTo>
                      <a:pt x="11" y="166"/>
                      <a:pt x="11" y="166"/>
                      <a:pt x="11" y="166"/>
                    </a:cubicBezTo>
                    <a:cubicBezTo>
                      <a:pt x="12" y="165"/>
                      <a:pt x="12" y="165"/>
                      <a:pt x="12" y="165"/>
                    </a:cubicBezTo>
                    <a:cubicBezTo>
                      <a:pt x="13" y="163"/>
                      <a:pt x="14" y="161"/>
                      <a:pt x="15" y="159"/>
                    </a:cubicBezTo>
                    <a:cubicBezTo>
                      <a:pt x="15" y="159"/>
                      <a:pt x="15" y="159"/>
                      <a:pt x="14" y="159"/>
                    </a:cubicBezTo>
                    <a:moveTo>
                      <a:pt x="24" y="155"/>
                    </a:moveTo>
                    <a:cubicBezTo>
                      <a:pt x="23" y="157"/>
                      <a:pt x="22" y="159"/>
                      <a:pt x="21" y="161"/>
                    </a:cubicBezTo>
                    <a:cubicBezTo>
                      <a:pt x="21" y="161"/>
                      <a:pt x="21" y="161"/>
                      <a:pt x="21" y="161"/>
                    </a:cubicBezTo>
                    <a:cubicBezTo>
                      <a:pt x="25" y="156"/>
                      <a:pt x="25" y="156"/>
                      <a:pt x="25" y="156"/>
                    </a:cubicBezTo>
                    <a:cubicBezTo>
                      <a:pt x="24" y="156"/>
                      <a:pt x="24" y="155"/>
                      <a:pt x="24" y="155"/>
                    </a:cubicBezTo>
                    <a:moveTo>
                      <a:pt x="18" y="152"/>
                    </a:moveTo>
                    <a:cubicBezTo>
                      <a:pt x="17" y="154"/>
                      <a:pt x="16" y="156"/>
                      <a:pt x="15" y="158"/>
                    </a:cubicBezTo>
                    <a:cubicBezTo>
                      <a:pt x="16" y="158"/>
                      <a:pt x="16" y="158"/>
                      <a:pt x="16" y="158"/>
                    </a:cubicBezTo>
                    <a:cubicBezTo>
                      <a:pt x="17" y="156"/>
                      <a:pt x="18" y="154"/>
                      <a:pt x="19" y="152"/>
                    </a:cubicBezTo>
                    <a:cubicBezTo>
                      <a:pt x="19" y="152"/>
                      <a:pt x="18" y="152"/>
                      <a:pt x="18" y="152"/>
                    </a:cubicBezTo>
                    <a:moveTo>
                      <a:pt x="18" y="152"/>
                    </a:moveTo>
                    <a:cubicBezTo>
                      <a:pt x="17" y="153"/>
                      <a:pt x="16" y="154"/>
                      <a:pt x="16" y="155"/>
                    </a:cubicBezTo>
                    <a:cubicBezTo>
                      <a:pt x="16" y="154"/>
                      <a:pt x="17" y="153"/>
                      <a:pt x="18" y="152"/>
                    </a:cubicBezTo>
                    <a:cubicBezTo>
                      <a:pt x="18" y="152"/>
                      <a:pt x="18" y="152"/>
                      <a:pt x="18" y="152"/>
                    </a:cubicBezTo>
                    <a:moveTo>
                      <a:pt x="26" y="152"/>
                    </a:moveTo>
                    <a:cubicBezTo>
                      <a:pt x="26" y="153"/>
                      <a:pt x="25" y="154"/>
                      <a:pt x="24" y="155"/>
                    </a:cubicBezTo>
                    <a:cubicBezTo>
                      <a:pt x="25" y="155"/>
                      <a:pt x="25" y="155"/>
                      <a:pt x="25" y="155"/>
                    </a:cubicBezTo>
                    <a:cubicBezTo>
                      <a:pt x="27" y="152"/>
                      <a:pt x="27" y="152"/>
                      <a:pt x="27" y="152"/>
                    </a:cubicBezTo>
                    <a:cubicBezTo>
                      <a:pt x="27" y="152"/>
                      <a:pt x="26" y="152"/>
                      <a:pt x="26" y="152"/>
                    </a:cubicBezTo>
                    <a:moveTo>
                      <a:pt x="20" y="148"/>
                    </a:moveTo>
                    <a:cubicBezTo>
                      <a:pt x="20" y="149"/>
                      <a:pt x="19" y="150"/>
                      <a:pt x="19" y="151"/>
                    </a:cubicBezTo>
                    <a:cubicBezTo>
                      <a:pt x="19" y="152"/>
                      <a:pt x="19" y="152"/>
                      <a:pt x="19" y="152"/>
                    </a:cubicBezTo>
                    <a:cubicBezTo>
                      <a:pt x="20" y="151"/>
                      <a:pt x="20" y="150"/>
                      <a:pt x="21" y="149"/>
                    </a:cubicBezTo>
                    <a:cubicBezTo>
                      <a:pt x="21" y="149"/>
                      <a:pt x="21" y="149"/>
                      <a:pt x="20" y="148"/>
                    </a:cubicBezTo>
                    <a:moveTo>
                      <a:pt x="20" y="148"/>
                    </a:moveTo>
                    <a:cubicBezTo>
                      <a:pt x="19" y="149"/>
                      <a:pt x="19" y="150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9" y="150"/>
                      <a:pt x="19" y="149"/>
                      <a:pt x="20" y="148"/>
                    </a:cubicBezTo>
                    <a:cubicBezTo>
                      <a:pt x="20" y="148"/>
                      <a:pt x="20" y="148"/>
                      <a:pt x="20" y="148"/>
                    </a:cubicBezTo>
                    <a:moveTo>
                      <a:pt x="30" y="146"/>
                    </a:moveTo>
                    <a:cubicBezTo>
                      <a:pt x="29" y="147"/>
                      <a:pt x="28" y="148"/>
                      <a:pt x="27" y="150"/>
                    </a:cubicBezTo>
                    <a:cubicBezTo>
                      <a:pt x="27" y="150"/>
                      <a:pt x="28" y="150"/>
                      <a:pt x="28" y="150"/>
                    </a:cubicBezTo>
                    <a:cubicBezTo>
                      <a:pt x="30" y="146"/>
                      <a:pt x="30" y="146"/>
                      <a:pt x="30" y="146"/>
                    </a:cubicBezTo>
                    <a:cubicBezTo>
                      <a:pt x="30" y="146"/>
                      <a:pt x="30" y="146"/>
                      <a:pt x="30" y="146"/>
                    </a:cubicBezTo>
                    <a:moveTo>
                      <a:pt x="24" y="142"/>
                    </a:moveTo>
                    <a:cubicBezTo>
                      <a:pt x="23" y="144"/>
                      <a:pt x="22" y="145"/>
                      <a:pt x="21" y="147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3" y="146"/>
                      <a:pt x="24" y="144"/>
                      <a:pt x="25" y="142"/>
                    </a:cubicBezTo>
                    <a:cubicBezTo>
                      <a:pt x="24" y="142"/>
                      <a:pt x="24" y="142"/>
                      <a:pt x="24" y="142"/>
                    </a:cubicBezTo>
                    <a:moveTo>
                      <a:pt x="23" y="142"/>
                    </a:moveTo>
                    <a:cubicBezTo>
                      <a:pt x="22" y="143"/>
                      <a:pt x="22" y="145"/>
                      <a:pt x="21" y="147"/>
                    </a:cubicBezTo>
                    <a:cubicBezTo>
                      <a:pt x="21" y="147"/>
                      <a:pt x="21" y="147"/>
                      <a:pt x="21" y="147"/>
                    </a:cubicBezTo>
                    <a:cubicBezTo>
                      <a:pt x="22" y="145"/>
                      <a:pt x="23" y="143"/>
                      <a:pt x="24" y="142"/>
                    </a:cubicBezTo>
                    <a:cubicBezTo>
                      <a:pt x="23" y="142"/>
                      <a:pt x="23" y="142"/>
                      <a:pt x="23" y="142"/>
                    </a:cubicBezTo>
                    <a:moveTo>
                      <a:pt x="33" y="142"/>
                    </a:moveTo>
                    <a:cubicBezTo>
                      <a:pt x="32" y="142"/>
                      <a:pt x="31" y="143"/>
                      <a:pt x="31" y="144"/>
                    </a:cubicBezTo>
                    <a:cubicBezTo>
                      <a:pt x="31" y="145"/>
                      <a:pt x="31" y="145"/>
                      <a:pt x="31" y="145"/>
                    </a:cubicBezTo>
                    <a:cubicBezTo>
                      <a:pt x="33" y="142"/>
                      <a:pt x="33" y="142"/>
                      <a:pt x="33" y="142"/>
                    </a:cubicBezTo>
                    <a:cubicBezTo>
                      <a:pt x="33" y="142"/>
                      <a:pt x="33" y="142"/>
                      <a:pt x="33" y="142"/>
                    </a:cubicBezTo>
                    <a:moveTo>
                      <a:pt x="26" y="138"/>
                    </a:moveTo>
                    <a:cubicBezTo>
                      <a:pt x="26" y="139"/>
                      <a:pt x="25" y="140"/>
                      <a:pt x="25" y="141"/>
                    </a:cubicBezTo>
                    <a:cubicBezTo>
                      <a:pt x="25" y="141"/>
                      <a:pt x="25" y="141"/>
                      <a:pt x="25" y="141"/>
                    </a:cubicBezTo>
                    <a:cubicBezTo>
                      <a:pt x="26" y="140"/>
                      <a:pt x="26" y="139"/>
                      <a:pt x="27" y="139"/>
                    </a:cubicBezTo>
                    <a:cubicBezTo>
                      <a:pt x="27" y="138"/>
                      <a:pt x="27" y="138"/>
                      <a:pt x="26" y="138"/>
                    </a:cubicBezTo>
                    <a:moveTo>
                      <a:pt x="35" y="138"/>
                    </a:moveTo>
                    <a:cubicBezTo>
                      <a:pt x="35" y="138"/>
                      <a:pt x="35" y="138"/>
                      <a:pt x="34" y="138"/>
                    </a:cubicBezTo>
                    <a:cubicBezTo>
                      <a:pt x="35" y="139"/>
                      <a:pt x="35" y="139"/>
                      <a:pt x="35" y="139"/>
                    </a:cubicBezTo>
                    <a:cubicBezTo>
                      <a:pt x="35" y="138"/>
                      <a:pt x="35" y="138"/>
                      <a:pt x="35" y="138"/>
                    </a:cubicBezTo>
                    <a:cubicBezTo>
                      <a:pt x="35" y="138"/>
                      <a:pt x="35" y="138"/>
                      <a:pt x="35" y="138"/>
                    </a:cubicBezTo>
                    <a:moveTo>
                      <a:pt x="26" y="138"/>
                    </a:moveTo>
                    <a:cubicBezTo>
                      <a:pt x="25" y="139"/>
                      <a:pt x="25" y="140"/>
                      <a:pt x="24" y="140"/>
                    </a:cubicBezTo>
                    <a:cubicBezTo>
                      <a:pt x="24" y="140"/>
                      <a:pt x="24" y="140"/>
                      <a:pt x="24" y="140"/>
                    </a:cubicBezTo>
                    <a:cubicBezTo>
                      <a:pt x="25" y="140"/>
                      <a:pt x="25" y="139"/>
                      <a:pt x="26" y="138"/>
                    </a:cubicBezTo>
                    <a:cubicBezTo>
                      <a:pt x="26" y="138"/>
                      <a:pt x="26" y="138"/>
                      <a:pt x="26" y="138"/>
                    </a:cubicBezTo>
                    <a:moveTo>
                      <a:pt x="29" y="135"/>
                    </a:move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9" y="135"/>
                      <a:pt x="29" y="135"/>
                    </a:cubicBezTo>
                    <a:cubicBezTo>
                      <a:pt x="29" y="135"/>
                      <a:pt x="29" y="135"/>
                      <a:pt x="29" y="135"/>
                    </a:cubicBezTo>
                    <a:cubicBezTo>
                      <a:pt x="29" y="135"/>
                      <a:pt x="29" y="135"/>
                      <a:pt x="29" y="135"/>
                    </a:cubicBezTo>
                    <a:moveTo>
                      <a:pt x="28" y="134"/>
                    </a:move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8" y="135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moveTo>
                      <a:pt x="29" y="134"/>
                    </a:move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moveTo>
                      <a:pt x="37" y="134"/>
                    </a:moveTo>
                    <a:cubicBezTo>
                      <a:pt x="37" y="134"/>
                      <a:pt x="37" y="134"/>
                      <a:pt x="37" y="135"/>
                    </a:cubicBezTo>
                    <a:cubicBezTo>
                      <a:pt x="37" y="135"/>
                      <a:pt x="37" y="135"/>
                      <a:pt x="37" y="135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37" y="134"/>
                      <a:pt x="37" y="134"/>
                      <a:pt x="37" y="134"/>
                    </a:cubicBezTo>
                    <a:moveTo>
                      <a:pt x="28" y="134"/>
                    </a:move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moveTo>
                      <a:pt x="38" y="133"/>
                    </a:moveTo>
                    <a:cubicBezTo>
                      <a:pt x="38" y="133"/>
                      <a:pt x="38" y="133"/>
                      <a:pt x="38" y="133"/>
                    </a:cubicBezTo>
                    <a:cubicBezTo>
                      <a:pt x="38" y="133"/>
                      <a:pt x="38" y="133"/>
                      <a:pt x="38" y="134"/>
                    </a:cubicBezTo>
                    <a:cubicBezTo>
                      <a:pt x="39" y="133"/>
                      <a:pt x="39" y="133"/>
                      <a:pt x="39" y="133"/>
                    </a:cubicBezTo>
                    <a:cubicBezTo>
                      <a:pt x="38" y="133"/>
                      <a:pt x="38" y="133"/>
                      <a:pt x="38" y="133"/>
                    </a:cubicBezTo>
                    <a:moveTo>
                      <a:pt x="31" y="131"/>
                    </a:move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moveTo>
                      <a:pt x="30" y="130"/>
                    </a:moveTo>
                    <a:cubicBezTo>
                      <a:pt x="30" y="130"/>
                      <a:pt x="30" y="130"/>
                      <a:pt x="30" y="131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30" y="130"/>
                      <a:pt x="30" y="130"/>
                      <a:pt x="30" y="130"/>
                    </a:cubicBezTo>
                    <a:cubicBezTo>
                      <a:pt x="30" y="130"/>
                      <a:pt x="30" y="130"/>
                      <a:pt x="30" y="130"/>
                    </a:cubicBezTo>
                    <a:moveTo>
                      <a:pt x="32" y="129"/>
                    </a:moveTo>
                    <a:cubicBezTo>
                      <a:pt x="32" y="129"/>
                      <a:pt x="32" y="130"/>
                      <a:pt x="31" y="130"/>
                    </a:cubicBezTo>
                    <a:cubicBezTo>
                      <a:pt x="32" y="130"/>
                      <a:pt x="32" y="130"/>
                      <a:pt x="32" y="130"/>
                    </a:cubicBezTo>
                    <a:cubicBezTo>
                      <a:pt x="32" y="130"/>
                      <a:pt x="32" y="130"/>
                      <a:pt x="32" y="129"/>
                    </a:cubicBezTo>
                    <a:cubicBezTo>
                      <a:pt x="32" y="129"/>
                      <a:pt x="32" y="129"/>
                      <a:pt x="32" y="129"/>
                    </a:cubicBezTo>
                    <a:moveTo>
                      <a:pt x="31" y="129"/>
                    </a:moveTo>
                    <a:cubicBezTo>
                      <a:pt x="31" y="129"/>
                      <a:pt x="31" y="129"/>
                      <a:pt x="31" y="130"/>
                    </a:cubicBezTo>
                    <a:cubicBezTo>
                      <a:pt x="31" y="130"/>
                      <a:pt x="31" y="130"/>
                      <a:pt x="31" y="130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moveTo>
                      <a:pt x="45" y="121"/>
                    </a:moveTo>
                    <a:cubicBezTo>
                      <a:pt x="44" y="123"/>
                      <a:pt x="44" y="124"/>
                      <a:pt x="43" y="125"/>
                    </a:cubicBezTo>
                    <a:cubicBezTo>
                      <a:pt x="42" y="126"/>
                      <a:pt x="42" y="127"/>
                      <a:pt x="41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5" y="122"/>
                      <a:pt x="45" y="122"/>
                      <a:pt x="45" y="122"/>
                    </a:cubicBezTo>
                    <a:cubicBezTo>
                      <a:pt x="45" y="121"/>
                      <a:pt x="45" y="121"/>
                      <a:pt x="45" y="121"/>
                    </a:cubicBezTo>
                    <a:moveTo>
                      <a:pt x="39" y="118"/>
                    </a:moveTo>
                    <a:cubicBezTo>
                      <a:pt x="38" y="119"/>
                      <a:pt x="36" y="121"/>
                      <a:pt x="35" y="124"/>
                    </a:cubicBezTo>
                    <a:cubicBezTo>
                      <a:pt x="35" y="124"/>
                      <a:pt x="35" y="124"/>
                      <a:pt x="35" y="124"/>
                    </a:cubicBezTo>
                    <a:cubicBezTo>
                      <a:pt x="35" y="124"/>
                      <a:pt x="35" y="124"/>
                      <a:pt x="35" y="125"/>
                    </a:cubicBezTo>
                    <a:cubicBezTo>
                      <a:pt x="36" y="122"/>
                      <a:pt x="38" y="120"/>
                      <a:pt x="39" y="118"/>
                    </a:cubicBezTo>
                    <a:cubicBezTo>
                      <a:pt x="39" y="118"/>
                      <a:pt x="39" y="118"/>
                      <a:pt x="39" y="118"/>
                    </a:cubicBezTo>
                    <a:moveTo>
                      <a:pt x="38" y="117"/>
                    </a:moveTo>
                    <a:cubicBezTo>
                      <a:pt x="37" y="119"/>
                      <a:pt x="35" y="122"/>
                      <a:pt x="34" y="124"/>
                    </a:cubicBezTo>
                    <a:cubicBezTo>
                      <a:pt x="34" y="124"/>
                      <a:pt x="34" y="124"/>
                      <a:pt x="34" y="124"/>
                    </a:cubicBezTo>
                    <a:cubicBezTo>
                      <a:pt x="35" y="122"/>
                      <a:pt x="37" y="119"/>
                      <a:pt x="38" y="117"/>
                    </a:cubicBezTo>
                    <a:cubicBezTo>
                      <a:pt x="38" y="117"/>
                      <a:pt x="38" y="117"/>
                      <a:pt x="38" y="117"/>
                    </a:cubicBezTo>
                    <a:moveTo>
                      <a:pt x="50" y="114"/>
                    </a:moveTo>
                    <a:cubicBezTo>
                      <a:pt x="49" y="115"/>
                      <a:pt x="48" y="117"/>
                      <a:pt x="47" y="119"/>
                    </a:cubicBezTo>
                    <a:cubicBezTo>
                      <a:pt x="47" y="119"/>
                      <a:pt x="47" y="119"/>
                      <a:pt x="47" y="119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50" y="114"/>
                      <a:pt x="50" y="114"/>
                    </a:cubicBezTo>
                    <a:moveTo>
                      <a:pt x="43" y="110"/>
                    </a:moveTo>
                    <a:cubicBezTo>
                      <a:pt x="42" y="111"/>
                      <a:pt x="41" y="113"/>
                      <a:pt x="40" y="115"/>
                    </a:cubicBezTo>
                    <a:cubicBezTo>
                      <a:pt x="40" y="115"/>
                      <a:pt x="40" y="115"/>
                      <a:pt x="41" y="115"/>
                    </a:cubicBezTo>
                    <a:cubicBezTo>
                      <a:pt x="42" y="113"/>
                      <a:pt x="43" y="112"/>
                      <a:pt x="44" y="110"/>
                    </a:cubicBezTo>
                    <a:cubicBezTo>
                      <a:pt x="44" y="110"/>
                      <a:pt x="44" y="110"/>
                      <a:pt x="43" y="110"/>
                    </a:cubicBezTo>
                    <a:moveTo>
                      <a:pt x="43" y="109"/>
                    </a:moveTo>
                    <a:cubicBezTo>
                      <a:pt x="42" y="111"/>
                      <a:pt x="41" y="113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3"/>
                      <a:pt x="42" y="111"/>
                      <a:pt x="43" y="109"/>
                    </a:cubicBezTo>
                    <a:cubicBezTo>
                      <a:pt x="43" y="109"/>
                      <a:pt x="43" y="109"/>
                      <a:pt x="43" y="109"/>
                    </a:cubicBezTo>
                    <a:moveTo>
                      <a:pt x="58" y="101"/>
                    </a:moveTo>
                    <a:cubicBezTo>
                      <a:pt x="56" y="104"/>
                      <a:pt x="54" y="107"/>
                      <a:pt x="53" y="109"/>
                    </a:cubicBezTo>
                    <a:cubicBezTo>
                      <a:pt x="53" y="110"/>
                      <a:pt x="53" y="110"/>
                      <a:pt x="53" y="110"/>
                    </a:cubicBezTo>
                    <a:cubicBezTo>
                      <a:pt x="58" y="101"/>
                      <a:pt x="58" y="101"/>
                      <a:pt x="58" y="101"/>
                    </a:cubicBezTo>
                    <a:cubicBezTo>
                      <a:pt x="58" y="101"/>
                      <a:pt x="58" y="101"/>
                      <a:pt x="58" y="101"/>
                    </a:cubicBezTo>
                    <a:moveTo>
                      <a:pt x="51" y="96"/>
                    </a:moveTo>
                    <a:cubicBezTo>
                      <a:pt x="50" y="99"/>
                      <a:pt x="48" y="102"/>
                      <a:pt x="46" y="106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48" y="102"/>
                      <a:pt x="50" y="99"/>
                      <a:pt x="52" y="96"/>
                    </a:cubicBezTo>
                    <a:cubicBezTo>
                      <a:pt x="51" y="96"/>
                      <a:pt x="51" y="96"/>
                      <a:pt x="51" y="96"/>
                    </a:cubicBezTo>
                    <a:moveTo>
                      <a:pt x="51" y="96"/>
                    </a:moveTo>
                    <a:cubicBezTo>
                      <a:pt x="49" y="99"/>
                      <a:pt x="47" y="102"/>
                      <a:pt x="45" y="105"/>
                    </a:cubicBezTo>
                    <a:cubicBezTo>
                      <a:pt x="45" y="105"/>
                      <a:pt x="45" y="105"/>
                      <a:pt x="45" y="105"/>
                    </a:cubicBezTo>
                    <a:cubicBezTo>
                      <a:pt x="47" y="102"/>
                      <a:pt x="49" y="99"/>
                      <a:pt x="51" y="96"/>
                    </a:cubicBezTo>
                    <a:cubicBezTo>
                      <a:pt x="51" y="96"/>
                      <a:pt x="51" y="96"/>
                      <a:pt x="51" y="96"/>
                    </a:cubicBezTo>
                    <a:moveTo>
                      <a:pt x="64" y="91"/>
                    </a:moveTo>
                    <a:cubicBezTo>
                      <a:pt x="63" y="93"/>
                      <a:pt x="61" y="95"/>
                      <a:pt x="60" y="98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4" y="91"/>
                      <a:pt x="64" y="91"/>
                      <a:pt x="64" y="91"/>
                    </a:cubicBezTo>
                    <a:moveTo>
                      <a:pt x="65" y="90"/>
                    </a:moveTo>
                    <a:cubicBezTo>
                      <a:pt x="65" y="90"/>
                      <a:pt x="65" y="90"/>
                      <a:pt x="64" y="90"/>
                    </a:cubicBezTo>
                    <a:cubicBezTo>
                      <a:pt x="64" y="91"/>
                      <a:pt x="65" y="91"/>
                      <a:pt x="65" y="91"/>
                    </a:cubicBezTo>
                    <a:cubicBezTo>
                      <a:pt x="65" y="90"/>
                      <a:pt x="65" y="90"/>
                      <a:pt x="65" y="90"/>
                    </a:cubicBezTo>
                    <a:cubicBezTo>
                      <a:pt x="65" y="90"/>
                      <a:pt x="65" y="90"/>
                      <a:pt x="65" y="90"/>
                    </a:cubicBezTo>
                    <a:moveTo>
                      <a:pt x="57" y="85"/>
                    </a:moveTo>
                    <a:cubicBezTo>
                      <a:pt x="57" y="87"/>
                      <a:pt x="55" y="89"/>
                      <a:pt x="53" y="94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5" y="91"/>
                      <a:pt x="56" y="89"/>
                      <a:pt x="57" y="86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8" y="86"/>
                      <a:pt x="58" y="86"/>
                      <a:pt x="58" y="86"/>
                    </a:cubicBezTo>
                    <a:cubicBezTo>
                      <a:pt x="58" y="86"/>
                      <a:pt x="58" y="86"/>
                      <a:pt x="57" y="85"/>
                    </a:cubicBezTo>
                    <a:moveTo>
                      <a:pt x="68" y="85"/>
                    </a:moveTo>
                    <a:cubicBezTo>
                      <a:pt x="67" y="86"/>
                      <a:pt x="67" y="86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moveTo>
                      <a:pt x="57" y="85"/>
                    </a:moveTo>
                    <a:cubicBezTo>
                      <a:pt x="55" y="88"/>
                      <a:pt x="54" y="91"/>
                      <a:pt x="52" y="9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5" y="89"/>
                      <a:pt x="56" y="87"/>
                      <a:pt x="57" y="85"/>
                    </a:cubicBezTo>
                    <a:cubicBezTo>
                      <a:pt x="57" y="85"/>
                      <a:pt x="57" y="85"/>
                      <a:pt x="57" y="85"/>
                    </a:cubicBezTo>
                    <a:moveTo>
                      <a:pt x="68" y="85"/>
                    </a:move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moveTo>
                      <a:pt x="59" y="82"/>
                    </a:moveTo>
                    <a:cubicBezTo>
                      <a:pt x="59" y="82"/>
                      <a:pt x="59" y="82"/>
                      <a:pt x="59" y="82"/>
                    </a:cubicBezTo>
                    <a:cubicBezTo>
                      <a:pt x="59" y="83"/>
                      <a:pt x="59" y="83"/>
                      <a:pt x="60" y="83"/>
                    </a:cubicBezTo>
                    <a:cubicBezTo>
                      <a:pt x="60" y="83"/>
                      <a:pt x="60" y="83"/>
                      <a:pt x="60" y="82"/>
                    </a:cubicBezTo>
                    <a:cubicBezTo>
                      <a:pt x="59" y="82"/>
                      <a:pt x="59" y="82"/>
                      <a:pt x="59" y="82"/>
                    </a:cubicBezTo>
                    <a:moveTo>
                      <a:pt x="70" y="81"/>
                    </a:moveTo>
                    <a:cubicBezTo>
                      <a:pt x="70" y="82"/>
                      <a:pt x="69" y="83"/>
                      <a:pt x="68" y="84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0" y="81"/>
                      <a:pt x="70" y="81"/>
                    </a:cubicBezTo>
                    <a:moveTo>
                      <a:pt x="70" y="81"/>
                    </a:move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1" y="81"/>
                      <a:pt x="71" y="81"/>
                      <a:pt x="70" y="81"/>
                    </a:cubicBezTo>
                    <a:moveTo>
                      <a:pt x="60" y="81"/>
                    </a:moveTo>
                    <a:cubicBezTo>
                      <a:pt x="60" y="81"/>
                      <a:pt x="59" y="81"/>
                      <a:pt x="59" y="82"/>
                    </a:cubicBezTo>
                    <a:cubicBezTo>
                      <a:pt x="59" y="82"/>
                      <a:pt x="60" y="82"/>
                      <a:pt x="60" y="82"/>
                    </a:cubicBezTo>
                    <a:cubicBezTo>
                      <a:pt x="60" y="82"/>
                      <a:pt x="60" y="81"/>
                      <a:pt x="61" y="81"/>
                    </a:cubicBezTo>
                    <a:cubicBezTo>
                      <a:pt x="60" y="81"/>
                      <a:pt x="60" y="81"/>
                      <a:pt x="60" y="81"/>
                    </a:cubicBezTo>
                    <a:moveTo>
                      <a:pt x="71" y="80"/>
                    </a:moveTo>
                    <a:cubicBezTo>
                      <a:pt x="71" y="80"/>
                      <a:pt x="71" y="80"/>
                      <a:pt x="71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1" y="80"/>
                      <a:pt x="71" y="80"/>
                      <a:pt x="71" y="80"/>
                    </a:cubicBezTo>
                    <a:cubicBezTo>
                      <a:pt x="71" y="80"/>
                      <a:pt x="71" y="80"/>
                      <a:pt x="71" y="80"/>
                    </a:cubicBezTo>
                    <a:moveTo>
                      <a:pt x="60" y="80"/>
                    </a:move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1"/>
                      <a:pt x="61" y="81"/>
                    </a:cubicBezTo>
                    <a:cubicBezTo>
                      <a:pt x="61" y="81"/>
                      <a:pt x="61" y="81"/>
                      <a:pt x="61" y="80"/>
                    </a:cubicBezTo>
                    <a:cubicBezTo>
                      <a:pt x="61" y="80"/>
                      <a:pt x="61" y="80"/>
                      <a:pt x="60" y="80"/>
                    </a:cubicBezTo>
                    <a:moveTo>
                      <a:pt x="73" y="77"/>
                    </a:moveTo>
                    <a:cubicBezTo>
                      <a:pt x="72" y="78"/>
                      <a:pt x="72" y="78"/>
                      <a:pt x="72" y="78"/>
                    </a:cubicBezTo>
                    <a:cubicBezTo>
                      <a:pt x="72" y="78"/>
                      <a:pt x="72" y="78"/>
                      <a:pt x="72" y="78"/>
                    </a:cubicBez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7"/>
                      <a:pt x="73" y="77"/>
                      <a:pt x="73" y="77"/>
                    </a:cubicBezTo>
                    <a:moveTo>
                      <a:pt x="62" y="77"/>
                    </a:moveTo>
                    <a:cubicBezTo>
                      <a:pt x="62" y="78"/>
                      <a:pt x="61" y="78"/>
                      <a:pt x="61" y="79"/>
                    </a:cubicBezTo>
                    <a:cubicBezTo>
                      <a:pt x="61" y="79"/>
                      <a:pt x="61" y="80"/>
                      <a:pt x="61" y="80"/>
                    </a:cubicBezTo>
                    <a:cubicBezTo>
                      <a:pt x="62" y="79"/>
                      <a:pt x="62" y="78"/>
                      <a:pt x="63" y="77"/>
                    </a:cubicBezTo>
                    <a:cubicBezTo>
                      <a:pt x="63" y="77"/>
                      <a:pt x="62" y="77"/>
                      <a:pt x="62" y="77"/>
                    </a:cubicBezTo>
                    <a:moveTo>
                      <a:pt x="73" y="76"/>
                    </a:move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6"/>
                      <a:pt x="73" y="76"/>
                      <a:pt x="73" y="76"/>
                    </a:cubicBezTo>
                    <a:cubicBezTo>
                      <a:pt x="73" y="76"/>
                      <a:pt x="73" y="76"/>
                      <a:pt x="73" y="76"/>
                    </a:cubicBezTo>
                    <a:moveTo>
                      <a:pt x="62" y="76"/>
                    </a:moveTo>
                    <a:cubicBezTo>
                      <a:pt x="62" y="76"/>
                      <a:pt x="62" y="76"/>
                      <a:pt x="62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6"/>
                      <a:pt x="63" y="76"/>
                      <a:pt x="62" y="76"/>
                    </a:cubicBezTo>
                    <a:moveTo>
                      <a:pt x="63" y="76"/>
                    </a:move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moveTo>
                      <a:pt x="74" y="75"/>
                    </a:moveTo>
                    <a:cubicBezTo>
                      <a:pt x="74" y="75"/>
                      <a:pt x="74" y="75"/>
                      <a:pt x="74" y="76"/>
                    </a:cubicBezTo>
                    <a:cubicBezTo>
                      <a:pt x="74" y="76"/>
                      <a:pt x="74" y="76"/>
                      <a:pt x="74" y="76"/>
                    </a:cubicBezTo>
                    <a:cubicBezTo>
                      <a:pt x="74" y="75"/>
                      <a:pt x="74" y="75"/>
                      <a:pt x="74" y="75"/>
                    </a:cubicBezTo>
                    <a:cubicBezTo>
                      <a:pt x="74" y="75"/>
                      <a:pt x="74" y="75"/>
                      <a:pt x="74" y="75"/>
                    </a:cubicBezTo>
                    <a:moveTo>
                      <a:pt x="75" y="73"/>
                    </a:move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3"/>
                      <a:pt x="75" y="73"/>
                      <a:pt x="75" y="73"/>
                    </a:cubicBezTo>
                    <a:moveTo>
                      <a:pt x="75" y="73"/>
                    </a:move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3"/>
                      <a:pt x="75" y="74"/>
                    </a:cubicBez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3"/>
                      <a:pt x="75" y="73"/>
                    </a:cubicBezTo>
                    <a:moveTo>
                      <a:pt x="65" y="73"/>
                    </a:moveTo>
                    <a:cubicBezTo>
                      <a:pt x="64" y="73"/>
                      <a:pt x="64" y="73"/>
                      <a:pt x="64" y="73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5" y="73"/>
                      <a:pt x="65" y="73"/>
                      <a:pt x="65" y="73"/>
                    </a:cubicBezTo>
                    <a:cubicBezTo>
                      <a:pt x="65" y="73"/>
                      <a:pt x="65" y="73"/>
                      <a:pt x="65" y="73"/>
                    </a:cubicBezTo>
                    <a:moveTo>
                      <a:pt x="65" y="71"/>
                    </a:moveTo>
                    <a:cubicBezTo>
                      <a:pt x="65" y="72"/>
                      <a:pt x="65" y="72"/>
                      <a:pt x="65" y="72"/>
                    </a:cubicBezTo>
                    <a:cubicBezTo>
                      <a:pt x="65" y="72"/>
                      <a:pt x="65" y="73"/>
                      <a:pt x="65" y="73"/>
                    </a:cubicBezTo>
                    <a:cubicBezTo>
                      <a:pt x="66" y="72"/>
                      <a:pt x="66" y="72"/>
                      <a:pt x="66" y="72"/>
                    </a:cubicBezTo>
                    <a:cubicBezTo>
                      <a:pt x="66" y="72"/>
                      <a:pt x="65" y="72"/>
                      <a:pt x="65" y="71"/>
                    </a:cubicBezTo>
                    <a:moveTo>
                      <a:pt x="66" y="70"/>
                    </a:moveTo>
                    <a:cubicBezTo>
                      <a:pt x="66" y="70"/>
                      <a:pt x="66" y="70"/>
                      <a:pt x="66" y="71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7" y="71"/>
                      <a:pt x="67" y="70"/>
                      <a:pt x="67" y="70"/>
                    </a:cubicBezTo>
                    <a:cubicBezTo>
                      <a:pt x="67" y="70"/>
                      <a:pt x="66" y="70"/>
                      <a:pt x="66" y="70"/>
                    </a:cubicBezTo>
                    <a:moveTo>
                      <a:pt x="67" y="68"/>
                    </a:moveTo>
                    <a:cubicBezTo>
                      <a:pt x="67" y="68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8" y="69"/>
                    </a:cubicBezTo>
                    <a:cubicBezTo>
                      <a:pt x="68" y="69"/>
                      <a:pt x="68" y="69"/>
                      <a:pt x="68" y="68"/>
                    </a:cubicBezTo>
                    <a:cubicBezTo>
                      <a:pt x="68" y="68"/>
                      <a:pt x="67" y="68"/>
                      <a:pt x="67" y="68"/>
                    </a:cubicBezTo>
                    <a:moveTo>
                      <a:pt x="79" y="68"/>
                    </a:moveTo>
                    <a:cubicBezTo>
                      <a:pt x="78" y="69"/>
                      <a:pt x="77" y="70"/>
                      <a:pt x="76" y="72"/>
                    </a:cubicBezTo>
                    <a:cubicBezTo>
                      <a:pt x="76" y="72"/>
                      <a:pt x="76" y="72"/>
                      <a:pt x="76" y="72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79" y="68"/>
                      <a:pt x="79" y="68"/>
                    </a:cubicBezTo>
                    <a:moveTo>
                      <a:pt x="70" y="63"/>
                    </a:moveTo>
                    <a:cubicBezTo>
                      <a:pt x="70" y="64"/>
                      <a:pt x="69" y="65"/>
                      <a:pt x="68" y="67"/>
                    </a:cubicBezTo>
                    <a:cubicBezTo>
                      <a:pt x="68" y="67"/>
                      <a:pt x="69" y="67"/>
                      <a:pt x="69" y="67"/>
                    </a:cubicBezTo>
                    <a:cubicBezTo>
                      <a:pt x="69" y="66"/>
                      <a:pt x="70" y="64"/>
                      <a:pt x="71" y="63"/>
                    </a:cubicBezTo>
                    <a:cubicBezTo>
                      <a:pt x="71" y="63"/>
                      <a:pt x="70" y="63"/>
                      <a:pt x="70" y="63"/>
                    </a:cubicBezTo>
                    <a:moveTo>
                      <a:pt x="82" y="62"/>
                    </a:moveTo>
                    <a:cubicBezTo>
                      <a:pt x="82" y="63"/>
                      <a:pt x="82" y="63"/>
                      <a:pt x="81" y="63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moveTo>
                      <a:pt x="82" y="62"/>
                    </a:move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moveTo>
                      <a:pt x="74" y="57"/>
                    </a:moveTo>
                    <a:cubicBezTo>
                      <a:pt x="74" y="58"/>
                      <a:pt x="73" y="58"/>
                      <a:pt x="73" y="58"/>
                    </a:cubicBezTo>
                    <a:cubicBezTo>
                      <a:pt x="73" y="58"/>
                      <a:pt x="73" y="58"/>
                      <a:pt x="73" y="59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4" y="57"/>
                      <a:pt x="74" y="57"/>
                      <a:pt x="74" y="57"/>
                    </a:cubicBezTo>
                    <a:moveTo>
                      <a:pt x="74" y="57"/>
                    </a:move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moveTo>
                      <a:pt x="86" y="56"/>
                    </a:moveTo>
                    <a:cubicBezTo>
                      <a:pt x="86" y="56"/>
                      <a:pt x="86" y="56"/>
                      <a:pt x="85" y="57"/>
                    </a:cubicBezTo>
                    <a:cubicBezTo>
                      <a:pt x="85" y="57"/>
                      <a:pt x="85" y="57"/>
                      <a:pt x="85" y="57"/>
                    </a:cubicBezTo>
                    <a:cubicBezTo>
                      <a:pt x="86" y="56"/>
                      <a:pt x="86" y="56"/>
                      <a:pt x="86" y="56"/>
                    </a:cubicBezTo>
                    <a:cubicBezTo>
                      <a:pt x="86" y="56"/>
                      <a:pt x="86" y="56"/>
                      <a:pt x="86" y="56"/>
                    </a:cubicBezTo>
                    <a:moveTo>
                      <a:pt x="78" y="51"/>
                    </a:moveTo>
                    <a:cubicBezTo>
                      <a:pt x="78" y="51"/>
                      <a:pt x="77" y="51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8" y="51"/>
                      <a:pt x="78" y="51"/>
                      <a:pt x="78" y="51"/>
                    </a:cubicBezTo>
                    <a:cubicBezTo>
                      <a:pt x="78" y="51"/>
                      <a:pt x="78" y="51"/>
                      <a:pt x="78" y="51"/>
                    </a:cubicBezTo>
                    <a:moveTo>
                      <a:pt x="90" y="49"/>
                    </a:moveTo>
                    <a:cubicBezTo>
                      <a:pt x="90" y="50"/>
                      <a:pt x="89" y="51"/>
                      <a:pt x="89" y="51"/>
                    </a:cubicBezTo>
                    <a:cubicBezTo>
                      <a:pt x="89" y="51"/>
                      <a:pt x="89" y="51"/>
                      <a:pt x="89" y="51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moveTo>
                      <a:pt x="90" y="49"/>
                    </a:move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moveTo>
                      <a:pt x="92" y="47"/>
                    </a:moveTo>
                    <a:cubicBezTo>
                      <a:pt x="91" y="47"/>
                      <a:pt x="91" y="48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2" y="47"/>
                      <a:pt x="92" y="47"/>
                      <a:pt x="92" y="47"/>
                    </a:cubicBezTo>
                    <a:cubicBezTo>
                      <a:pt x="92" y="47"/>
                      <a:pt x="92" y="47"/>
                      <a:pt x="92" y="47"/>
                    </a:cubicBezTo>
                    <a:moveTo>
                      <a:pt x="82" y="44"/>
                    </a:moveTo>
                    <a:cubicBezTo>
                      <a:pt x="81" y="45"/>
                      <a:pt x="81" y="46"/>
                      <a:pt x="80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2" y="44"/>
                    </a:move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5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3" y="42"/>
                    </a:moveTo>
                    <a:cubicBezTo>
                      <a:pt x="83" y="42"/>
                      <a:pt x="82" y="43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3" y="42"/>
                      <a:pt x="83" y="42"/>
                      <a:pt x="83" y="42"/>
                    </a:cubicBezTo>
                    <a:moveTo>
                      <a:pt x="99" y="35"/>
                    </a:moveTo>
                    <a:cubicBezTo>
                      <a:pt x="98" y="36"/>
                      <a:pt x="98" y="37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9" y="35"/>
                      <a:pt x="99" y="35"/>
                      <a:pt x="99" y="35"/>
                    </a:cubicBezTo>
                    <a:cubicBezTo>
                      <a:pt x="99" y="35"/>
                      <a:pt x="99" y="35"/>
                      <a:pt x="99" y="35"/>
                    </a:cubicBezTo>
                    <a:moveTo>
                      <a:pt x="90" y="30"/>
                    </a:moveTo>
                    <a:cubicBezTo>
                      <a:pt x="89" y="31"/>
                      <a:pt x="89" y="32"/>
                      <a:pt x="89" y="32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0"/>
                    </a:cubicBezTo>
                    <a:moveTo>
                      <a:pt x="101" y="12"/>
                    </a:moveTo>
                    <a:cubicBezTo>
                      <a:pt x="97" y="19"/>
                      <a:pt x="97" y="19"/>
                      <a:pt x="97" y="19"/>
                    </a:cubicBezTo>
                    <a:cubicBezTo>
                      <a:pt x="97" y="19"/>
                      <a:pt x="97" y="19"/>
                      <a:pt x="97" y="19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moveTo>
                      <a:pt x="107" y="4"/>
                    </a:moveTo>
                    <a:cubicBezTo>
                      <a:pt x="105" y="6"/>
                      <a:pt x="105" y="6"/>
                      <a:pt x="105" y="6"/>
                    </a:cubicBezTo>
                    <a:cubicBezTo>
                      <a:pt x="106" y="6"/>
                      <a:pt x="106" y="6"/>
                      <a:pt x="106" y="6"/>
                    </a:cubicBezTo>
                    <a:cubicBezTo>
                      <a:pt x="107" y="4"/>
                      <a:pt x="107" y="4"/>
                      <a:pt x="107" y="4"/>
                    </a:cubicBezTo>
                    <a:cubicBezTo>
                      <a:pt x="107" y="4"/>
                      <a:pt x="107" y="4"/>
                      <a:pt x="107" y="4"/>
                    </a:cubicBezTo>
                    <a:moveTo>
                      <a:pt x="109" y="0"/>
                    </a:moveTo>
                    <a:cubicBezTo>
                      <a:pt x="107" y="2"/>
                      <a:pt x="107" y="2"/>
                      <a:pt x="107" y="2"/>
                    </a:cubicBezTo>
                    <a:cubicBezTo>
                      <a:pt x="107" y="2"/>
                      <a:pt x="108" y="2"/>
                      <a:pt x="108" y="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109" y="0"/>
                      <a:pt x="10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9" name="Freeform 9633"/>
              <p:cNvSpPr>
                <a:spLocks noEditPoints="1"/>
              </p:cNvSpPr>
              <p:nvPr/>
            </p:nvSpPr>
            <p:spPr bwMode="auto">
              <a:xfrm>
                <a:off x="-609" y="3634"/>
                <a:ext cx="21" cy="15"/>
              </a:xfrm>
              <a:custGeom>
                <a:avLst/>
                <a:gdLst>
                  <a:gd name="T0" fmla="*/ 8 w 9"/>
                  <a:gd name="T1" fmla="*/ 6 h 6"/>
                  <a:gd name="T2" fmla="*/ 8 w 9"/>
                  <a:gd name="T3" fmla="*/ 6 h 6"/>
                  <a:gd name="T4" fmla="*/ 8 w 9"/>
                  <a:gd name="T5" fmla="*/ 6 h 6"/>
                  <a:gd name="T6" fmla="*/ 8 w 9"/>
                  <a:gd name="T7" fmla="*/ 6 h 6"/>
                  <a:gd name="T8" fmla="*/ 8 w 9"/>
                  <a:gd name="T9" fmla="*/ 6 h 6"/>
                  <a:gd name="T10" fmla="*/ 8 w 9"/>
                  <a:gd name="T11" fmla="*/ 5 h 6"/>
                  <a:gd name="T12" fmla="*/ 8 w 9"/>
                  <a:gd name="T13" fmla="*/ 6 h 6"/>
                  <a:gd name="T14" fmla="*/ 8 w 9"/>
                  <a:gd name="T15" fmla="*/ 6 h 6"/>
                  <a:gd name="T16" fmla="*/ 9 w 9"/>
                  <a:gd name="T17" fmla="*/ 5 h 6"/>
                  <a:gd name="T18" fmla="*/ 8 w 9"/>
                  <a:gd name="T19" fmla="*/ 5 h 6"/>
                  <a:gd name="T20" fmla="*/ 0 w 9"/>
                  <a:gd name="T21" fmla="*/ 2 h 6"/>
                  <a:gd name="T22" fmla="*/ 0 w 9"/>
                  <a:gd name="T23" fmla="*/ 2 h 6"/>
                  <a:gd name="T24" fmla="*/ 1 w 9"/>
                  <a:gd name="T25" fmla="*/ 2 h 6"/>
                  <a:gd name="T26" fmla="*/ 1 w 9"/>
                  <a:gd name="T27" fmla="*/ 2 h 6"/>
                  <a:gd name="T28" fmla="*/ 0 w 9"/>
                  <a:gd name="T29" fmla="*/ 2 h 6"/>
                  <a:gd name="T30" fmla="*/ 1 w 9"/>
                  <a:gd name="T31" fmla="*/ 0 h 6"/>
                  <a:gd name="T32" fmla="*/ 0 w 9"/>
                  <a:gd name="T33" fmla="*/ 1 h 6"/>
                  <a:gd name="T34" fmla="*/ 1 w 9"/>
                  <a:gd name="T35" fmla="*/ 1 h 6"/>
                  <a:gd name="T36" fmla="*/ 1 w 9"/>
                  <a:gd name="T37" fmla="*/ 1 h 6"/>
                  <a:gd name="T38" fmla="*/ 1 w 9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8" y="5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0" name="Freeform 9634"/>
              <p:cNvSpPr>
                <a:spLocks/>
              </p:cNvSpPr>
              <p:nvPr/>
            </p:nvSpPr>
            <p:spPr bwMode="auto">
              <a:xfrm>
                <a:off x="-574" y="3620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1" name="Freeform 9635"/>
              <p:cNvSpPr>
                <a:spLocks noEditPoints="1"/>
              </p:cNvSpPr>
              <p:nvPr/>
            </p:nvSpPr>
            <p:spPr bwMode="auto">
              <a:xfrm>
                <a:off x="-744" y="3443"/>
                <a:ext cx="253" cy="446"/>
              </a:xfrm>
              <a:custGeom>
                <a:avLst/>
                <a:gdLst>
                  <a:gd name="T0" fmla="*/ 0 w 107"/>
                  <a:gd name="T1" fmla="*/ 188 h 189"/>
                  <a:gd name="T2" fmla="*/ 2 w 107"/>
                  <a:gd name="T3" fmla="*/ 188 h 189"/>
                  <a:gd name="T4" fmla="*/ 5 w 107"/>
                  <a:gd name="T5" fmla="*/ 183 h 189"/>
                  <a:gd name="T6" fmla="*/ 10 w 107"/>
                  <a:gd name="T7" fmla="*/ 175 h 189"/>
                  <a:gd name="T8" fmla="*/ 5 w 107"/>
                  <a:gd name="T9" fmla="*/ 174 h 189"/>
                  <a:gd name="T10" fmla="*/ 13 w 107"/>
                  <a:gd name="T11" fmla="*/ 171 h 189"/>
                  <a:gd name="T12" fmla="*/ 18 w 107"/>
                  <a:gd name="T13" fmla="*/ 163 h 189"/>
                  <a:gd name="T14" fmla="*/ 12 w 107"/>
                  <a:gd name="T15" fmla="*/ 161 h 189"/>
                  <a:gd name="T16" fmla="*/ 21 w 107"/>
                  <a:gd name="T17" fmla="*/ 157 h 189"/>
                  <a:gd name="T18" fmla="*/ 15 w 107"/>
                  <a:gd name="T19" fmla="*/ 154 h 189"/>
                  <a:gd name="T20" fmla="*/ 24 w 107"/>
                  <a:gd name="T21" fmla="*/ 154 h 189"/>
                  <a:gd name="T22" fmla="*/ 18 w 107"/>
                  <a:gd name="T23" fmla="*/ 149 h 189"/>
                  <a:gd name="T24" fmla="*/ 27 w 107"/>
                  <a:gd name="T25" fmla="*/ 148 h 189"/>
                  <a:gd name="T26" fmla="*/ 22 w 107"/>
                  <a:gd name="T27" fmla="*/ 143 h 189"/>
                  <a:gd name="T28" fmla="*/ 31 w 107"/>
                  <a:gd name="T29" fmla="*/ 140 h 189"/>
                  <a:gd name="T30" fmla="*/ 24 w 107"/>
                  <a:gd name="T31" fmla="*/ 141 h 189"/>
                  <a:gd name="T32" fmla="*/ 34 w 107"/>
                  <a:gd name="T33" fmla="*/ 137 h 189"/>
                  <a:gd name="T34" fmla="*/ 26 w 107"/>
                  <a:gd name="T35" fmla="*/ 137 h 189"/>
                  <a:gd name="T36" fmla="*/ 25 w 107"/>
                  <a:gd name="T37" fmla="*/ 136 h 189"/>
                  <a:gd name="T38" fmla="*/ 28 w 107"/>
                  <a:gd name="T39" fmla="*/ 133 h 189"/>
                  <a:gd name="T40" fmla="*/ 25 w 107"/>
                  <a:gd name="T41" fmla="*/ 136 h 189"/>
                  <a:gd name="T42" fmla="*/ 28 w 107"/>
                  <a:gd name="T43" fmla="*/ 132 h 189"/>
                  <a:gd name="T44" fmla="*/ 35 w 107"/>
                  <a:gd name="T45" fmla="*/ 135 h 189"/>
                  <a:gd name="T46" fmla="*/ 32 w 107"/>
                  <a:gd name="T47" fmla="*/ 127 h 189"/>
                  <a:gd name="T48" fmla="*/ 44 w 107"/>
                  <a:gd name="T49" fmla="*/ 121 h 189"/>
                  <a:gd name="T50" fmla="*/ 36 w 107"/>
                  <a:gd name="T51" fmla="*/ 120 h 189"/>
                  <a:gd name="T52" fmla="*/ 37 w 107"/>
                  <a:gd name="T53" fmla="*/ 117 h 189"/>
                  <a:gd name="T54" fmla="*/ 43 w 107"/>
                  <a:gd name="T55" fmla="*/ 108 h 189"/>
                  <a:gd name="T56" fmla="*/ 40 w 107"/>
                  <a:gd name="T57" fmla="*/ 111 h 189"/>
                  <a:gd name="T58" fmla="*/ 57 w 107"/>
                  <a:gd name="T59" fmla="*/ 100 h 189"/>
                  <a:gd name="T60" fmla="*/ 48 w 107"/>
                  <a:gd name="T61" fmla="*/ 98 h 189"/>
                  <a:gd name="T62" fmla="*/ 62 w 107"/>
                  <a:gd name="T63" fmla="*/ 93 h 189"/>
                  <a:gd name="T64" fmla="*/ 62 w 107"/>
                  <a:gd name="T65" fmla="*/ 92 h 189"/>
                  <a:gd name="T66" fmla="*/ 55 w 107"/>
                  <a:gd name="T67" fmla="*/ 87 h 189"/>
                  <a:gd name="T68" fmla="*/ 57 w 107"/>
                  <a:gd name="T69" fmla="*/ 84 h 189"/>
                  <a:gd name="T70" fmla="*/ 67 w 107"/>
                  <a:gd name="T71" fmla="*/ 83 h 189"/>
                  <a:gd name="T72" fmla="*/ 68 w 107"/>
                  <a:gd name="T73" fmla="*/ 82 h 189"/>
                  <a:gd name="T74" fmla="*/ 70 w 107"/>
                  <a:gd name="T75" fmla="*/ 79 h 189"/>
                  <a:gd name="T76" fmla="*/ 60 w 107"/>
                  <a:gd name="T77" fmla="*/ 78 h 189"/>
                  <a:gd name="T78" fmla="*/ 70 w 107"/>
                  <a:gd name="T79" fmla="*/ 78 h 189"/>
                  <a:gd name="T80" fmla="*/ 72 w 107"/>
                  <a:gd name="T81" fmla="*/ 76 h 189"/>
                  <a:gd name="T82" fmla="*/ 62 w 107"/>
                  <a:gd name="T83" fmla="*/ 75 h 189"/>
                  <a:gd name="T84" fmla="*/ 73 w 107"/>
                  <a:gd name="T85" fmla="*/ 74 h 189"/>
                  <a:gd name="T86" fmla="*/ 64 w 107"/>
                  <a:gd name="T87" fmla="*/ 71 h 189"/>
                  <a:gd name="T88" fmla="*/ 65 w 107"/>
                  <a:gd name="T89" fmla="*/ 70 h 189"/>
                  <a:gd name="T90" fmla="*/ 78 w 107"/>
                  <a:gd name="T91" fmla="*/ 65 h 189"/>
                  <a:gd name="T92" fmla="*/ 67 w 107"/>
                  <a:gd name="T93" fmla="*/ 65 h 189"/>
                  <a:gd name="T94" fmla="*/ 71 w 107"/>
                  <a:gd name="T95" fmla="*/ 60 h 189"/>
                  <a:gd name="T96" fmla="*/ 82 w 107"/>
                  <a:gd name="T97" fmla="*/ 59 h 189"/>
                  <a:gd name="T98" fmla="*/ 83 w 107"/>
                  <a:gd name="T99" fmla="*/ 58 h 189"/>
                  <a:gd name="T100" fmla="*/ 87 w 107"/>
                  <a:gd name="T101" fmla="*/ 51 h 189"/>
                  <a:gd name="T102" fmla="*/ 77 w 107"/>
                  <a:gd name="T103" fmla="*/ 48 h 189"/>
                  <a:gd name="T104" fmla="*/ 79 w 107"/>
                  <a:gd name="T105" fmla="*/ 47 h 189"/>
                  <a:gd name="T106" fmla="*/ 79 w 107"/>
                  <a:gd name="T107" fmla="*/ 46 h 189"/>
                  <a:gd name="T108" fmla="*/ 96 w 107"/>
                  <a:gd name="T109" fmla="*/ 37 h 189"/>
                  <a:gd name="T110" fmla="*/ 86 w 107"/>
                  <a:gd name="T111" fmla="*/ 34 h 189"/>
                  <a:gd name="T112" fmla="*/ 102 w 107"/>
                  <a:gd name="T113" fmla="*/ 8 h 189"/>
                  <a:gd name="T114" fmla="*/ 104 w 107"/>
                  <a:gd name="T115" fmla="*/ 6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89">
                    <a:moveTo>
                      <a:pt x="0" y="188"/>
                    </a:moveTo>
                    <a:cubicBezTo>
                      <a:pt x="0" y="188"/>
                      <a:pt x="1" y="188"/>
                      <a:pt x="1" y="188"/>
                    </a:cubicBezTo>
                    <a:cubicBezTo>
                      <a:pt x="1" y="188"/>
                      <a:pt x="2" y="189"/>
                      <a:pt x="2" y="189"/>
                    </a:cubicBezTo>
                    <a:cubicBezTo>
                      <a:pt x="3" y="189"/>
                      <a:pt x="3" y="189"/>
                      <a:pt x="3" y="189"/>
                    </a:cubicBezTo>
                    <a:cubicBezTo>
                      <a:pt x="2" y="188"/>
                      <a:pt x="2" y="188"/>
                      <a:pt x="2" y="188"/>
                    </a:cubicBezTo>
                    <a:cubicBezTo>
                      <a:pt x="2" y="188"/>
                      <a:pt x="1" y="188"/>
                      <a:pt x="1" y="188"/>
                    </a:cubicBezTo>
                    <a:cubicBezTo>
                      <a:pt x="0" y="188"/>
                      <a:pt x="0" y="188"/>
                      <a:pt x="0" y="188"/>
                    </a:cubicBezTo>
                    <a:moveTo>
                      <a:pt x="2" y="188"/>
                    </a:moveTo>
                    <a:cubicBezTo>
                      <a:pt x="0" y="188"/>
                      <a:pt x="0" y="188"/>
                      <a:pt x="1" y="188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2" y="188"/>
                      <a:pt x="2" y="188"/>
                      <a:pt x="2" y="188"/>
                    </a:cubicBezTo>
                    <a:moveTo>
                      <a:pt x="4" y="186"/>
                    </a:moveTo>
                    <a:cubicBezTo>
                      <a:pt x="3" y="187"/>
                      <a:pt x="3" y="187"/>
                      <a:pt x="2" y="188"/>
                    </a:cubicBezTo>
                    <a:cubicBezTo>
                      <a:pt x="2" y="188"/>
                      <a:pt x="2" y="188"/>
                      <a:pt x="2" y="188"/>
                    </a:cubicBezTo>
                    <a:cubicBezTo>
                      <a:pt x="3" y="187"/>
                      <a:pt x="3" y="187"/>
                      <a:pt x="4" y="186"/>
                    </a:cubicBezTo>
                    <a:moveTo>
                      <a:pt x="5" y="183"/>
                    </a:move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5"/>
                      <a:pt x="4" y="186"/>
                      <a:pt x="4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5"/>
                      <a:pt x="4" y="185"/>
                      <a:pt x="4" y="185"/>
                    </a:cubicBezTo>
                    <a:cubicBezTo>
                      <a:pt x="5" y="185"/>
                      <a:pt x="5" y="184"/>
                      <a:pt x="5" y="183"/>
                    </a:cubicBezTo>
                    <a:cubicBezTo>
                      <a:pt x="5" y="183"/>
                      <a:pt x="5" y="183"/>
                      <a:pt x="5" y="183"/>
                    </a:cubicBezTo>
                    <a:moveTo>
                      <a:pt x="5" y="183"/>
                    </a:moveTo>
                    <a:cubicBezTo>
                      <a:pt x="5" y="183"/>
                      <a:pt x="5" y="183"/>
                      <a:pt x="5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5" y="183"/>
                      <a:pt x="5" y="183"/>
                      <a:pt x="5" y="183"/>
                    </a:cubicBezTo>
                    <a:moveTo>
                      <a:pt x="10" y="175"/>
                    </a:moveTo>
                    <a:cubicBezTo>
                      <a:pt x="9" y="175"/>
                      <a:pt x="9" y="175"/>
                      <a:pt x="9" y="175"/>
                    </a:cubicBezTo>
                    <a:cubicBezTo>
                      <a:pt x="10" y="176"/>
                      <a:pt x="10" y="176"/>
                      <a:pt x="10" y="176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10" y="175"/>
                      <a:pt x="10" y="175"/>
                      <a:pt x="10" y="175"/>
                    </a:cubicBezTo>
                    <a:moveTo>
                      <a:pt x="5" y="173"/>
                    </a:moveTo>
                    <a:cubicBezTo>
                      <a:pt x="4" y="173"/>
                      <a:pt x="4" y="173"/>
                      <a:pt x="4" y="173"/>
                    </a:cubicBezTo>
                    <a:cubicBezTo>
                      <a:pt x="5" y="174"/>
                      <a:pt x="5" y="174"/>
                      <a:pt x="5" y="174"/>
                    </a:cubicBezTo>
                    <a:cubicBezTo>
                      <a:pt x="5" y="173"/>
                      <a:pt x="5" y="173"/>
                      <a:pt x="5" y="173"/>
                    </a:cubicBezTo>
                    <a:cubicBezTo>
                      <a:pt x="5" y="173"/>
                      <a:pt x="5" y="173"/>
                      <a:pt x="5" y="173"/>
                    </a:cubicBezTo>
                    <a:moveTo>
                      <a:pt x="13" y="170"/>
                    </a:moveTo>
                    <a:cubicBezTo>
                      <a:pt x="13" y="170"/>
                      <a:pt x="13" y="170"/>
                      <a:pt x="13" y="171"/>
                    </a:cubicBezTo>
                    <a:cubicBezTo>
                      <a:pt x="13" y="171"/>
                      <a:pt x="12" y="171"/>
                      <a:pt x="12" y="171"/>
                    </a:cubicBezTo>
                    <a:cubicBezTo>
                      <a:pt x="13" y="171"/>
                      <a:pt x="13" y="171"/>
                      <a:pt x="13" y="171"/>
                    </a:cubicBezTo>
                    <a:cubicBezTo>
                      <a:pt x="13" y="171"/>
                      <a:pt x="13" y="171"/>
                      <a:pt x="13" y="171"/>
                    </a:cubicBezTo>
                    <a:cubicBezTo>
                      <a:pt x="13" y="170"/>
                      <a:pt x="13" y="170"/>
                      <a:pt x="13" y="170"/>
                    </a:cubicBezTo>
                    <a:moveTo>
                      <a:pt x="8" y="167"/>
                    </a:moveTo>
                    <a:cubicBezTo>
                      <a:pt x="8" y="167"/>
                      <a:pt x="7" y="167"/>
                      <a:pt x="7" y="168"/>
                    </a:cubicBezTo>
                    <a:cubicBezTo>
                      <a:pt x="8" y="168"/>
                      <a:pt x="8" y="168"/>
                      <a:pt x="8" y="168"/>
                    </a:cubicBezTo>
                    <a:cubicBezTo>
                      <a:pt x="8" y="168"/>
                      <a:pt x="8" y="168"/>
                      <a:pt x="8" y="168"/>
                    </a:cubicBezTo>
                    <a:cubicBezTo>
                      <a:pt x="8" y="167"/>
                      <a:pt x="8" y="167"/>
                      <a:pt x="8" y="167"/>
                    </a:cubicBezTo>
                    <a:moveTo>
                      <a:pt x="18" y="163"/>
                    </a:moveTo>
                    <a:cubicBezTo>
                      <a:pt x="17" y="163"/>
                      <a:pt x="17" y="163"/>
                      <a:pt x="17" y="163"/>
                    </a:cubicBezTo>
                    <a:cubicBezTo>
                      <a:pt x="17" y="164"/>
                      <a:pt x="18" y="164"/>
                      <a:pt x="18" y="164"/>
                    </a:cubicBezTo>
                    <a:cubicBezTo>
                      <a:pt x="18" y="163"/>
                      <a:pt x="18" y="163"/>
                      <a:pt x="18" y="163"/>
                    </a:cubicBezTo>
                    <a:cubicBezTo>
                      <a:pt x="18" y="163"/>
                      <a:pt x="18" y="163"/>
                      <a:pt x="18" y="163"/>
                    </a:cubicBezTo>
                    <a:moveTo>
                      <a:pt x="12" y="160"/>
                    </a:moveTo>
                    <a:cubicBezTo>
                      <a:pt x="12" y="160"/>
                      <a:pt x="12" y="160"/>
                      <a:pt x="11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0"/>
                      <a:pt x="13" y="160"/>
                    </a:cubicBezTo>
                    <a:cubicBezTo>
                      <a:pt x="12" y="160"/>
                      <a:pt x="12" y="160"/>
                      <a:pt x="12" y="160"/>
                    </a:cubicBezTo>
                    <a:moveTo>
                      <a:pt x="21" y="157"/>
                    </a:moveTo>
                    <a:cubicBezTo>
                      <a:pt x="21" y="157"/>
                      <a:pt x="21" y="157"/>
                      <a:pt x="21" y="157"/>
                    </a:cubicBezTo>
                    <a:cubicBezTo>
                      <a:pt x="21" y="157"/>
                      <a:pt x="21" y="158"/>
                      <a:pt x="22" y="158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1" y="157"/>
                      <a:pt x="21" y="157"/>
                      <a:pt x="21" y="157"/>
                    </a:cubicBezTo>
                    <a:moveTo>
                      <a:pt x="16" y="153"/>
                    </a:moveTo>
                    <a:cubicBezTo>
                      <a:pt x="16" y="154"/>
                      <a:pt x="15" y="154"/>
                      <a:pt x="15" y="154"/>
                    </a:cubicBezTo>
                    <a:cubicBezTo>
                      <a:pt x="15" y="154"/>
                      <a:pt x="16" y="154"/>
                      <a:pt x="16" y="154"/>
                    </a:cubicBezTo>
                    <a:cubicBezTo>
                      <a:pt x="16" y="154"/>
                      <a:pt x="16" y="154"/>
                      <a:pt x="16" y="154"/>
                    </a:cubicBezTo>
                    <a:cubicBezTo>
                      <a:pt x="16" y="153"/>
                      <a:pt x="16" y="153"/>
                      <a:pt x="16" y="153"/>
                    </a:cubicBezTo>
                    <a:moveTo>
                      <a:pt x="15" y="153"/>
                    </a:moveTo>
                    <a:cubicBezTo>
                      <a:pt x="15" y="153"/>
                      <a:pt x="15" y="153"/>
                      <a:pt x="15" y="154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5" y="153"/>
                      <a:pt x="15" y="153"/>
                      <a:pt x="15" y="153"/>
                    </a:cubicBezTo>
                    <a:moveTo>
                      <a:pt x="24" y="152"/>
                    </a:moveTo>
                    <a:cubicBezTo>
                      <a:pt x="24" y="152"/>
                      <a:pt x="24" y="153"/>
                      <a:pt x="23" y="154"/>
                    </a:cubicBezTo>
                    <a:cubicBezTo>
                      <a:pt x="23" y="154"/>
                      <a:pt x="24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5" y="152"/>
                      <a:pt x="24" y="152"/>
                      <a:pt x="24" y="152"/>
                    </a:cubicBezTo>
                    <a:moveTo>
                      <a:pt x="18" y="149"/>
                    </a:moveTo>
                    <a:cubicBezTo>
                      <a:pt x="18" y="149"/>
                      <a:pt x="18" y="150"/>
                      <a:pt x="17" y="150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0"/>
                      <a:pt x="19" y="150"/>
                      <a:pt x="19" y="149"/>
                    </a:cubicBezTo>
                    <a:cubicBezTo>
                      <a:pt x="18" y="149"/>
                      <a:pt x="18" y="149"/>
                      <a:pt x="18" y="149"/>
                    </a:cubicBezTo>
                    <a:moveTo>
                      <a:pt x="18" y="149"/>
                    </a:moveTo>
                    <a:cubicBezTo>
                      <a:pt x="17" y="149"/>
                      <a:pt x="17" y="150"/>
                      <a:pt x="17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17" y="150"/>
                      <a:pt x="17" y="149"/>
                      <a:pt x="18" y="149"/>
                    </a:cubicBezTo>
                    <a:cubicBezTo>
                      <a:pt x="18" y="149"/>
                      <a:pt x="18" y="149"/>
                      <a:pt x="18" y="149"/>
                    </a:cubicBezTo>
                    <a:moveTo>
                      <a:pt x="28" y="146"/>
                    </a:moveTo>
                    <a:cubicBezTo>
                      <a:pt x="27" y="147"/>
                      <a:pt x="27" y="147"/>
                      <a:pt x="27" y="148"/>
                    </a:cubicBezTo>
                    <a:cubicBezTo>
                      <a:pt x="27" y="148"/>
                      <a:pt x="27" y="148"/>
                      <a:pt x="27" y="148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8" y="146"/>
                      <a:pt x="28" y="146"/>
                      <a:pt x="28" y="146"/>
                    </a:cubicBezTo>
                    <a:moveTo>
                      <a:pt x="22" y="143"/>
                    </a:moveTo>
                    <a:cubicBezTo>
                      <a:pt x="22" y="143"/>
                      <a:pt x="21" y="144"/>
                      <a:pt x="21" y="144"/>
                    </a:cubicBezTo>
                    <a:cubicBezTo>
                      <a:pt x="21" y="144"/>
                      <a:pt x="21" y="144"/>
                      <a:pt x="22" y="144"/>
                    </a:cubicBezTo>
                    <a:cubicBezTo>
                      <a:pt x="22" y="144"/>
                      <a:pt x="22" y="144"/>
                      <a:pt x="22" y="143"/>
                    </a:cubicBezTo>
                    <a:cubicBezTo>
                      <a:pt x="22" y="143"/>
                      <a:pt x="22" y="143"/>
                      <a:pt x="22" y="143"/>
                    </a:cubicBezTo>
                    <a:moveTo>
                      <a:pt x="21" y="142"/>
                    </a:moveTo>
                    <a:cubicBezTo>
                      <a:pt x="21" y="143"/>
                      <a:pt x="21" y="143"/>
                      <a:pt x="20" y="144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1" y="143"/>
                      <a:pt x="21" y="143"/>
                      <a:pt x="21" y="142"/>
                    </a:cubicBezTo>
                    <a:cubicBezTo>
                      <a:pt x="21" y="142"/>
                      <a:pt x="21" y="142"/>
                      <a:pt x="21" y="142"/>
                    </a:cubicBezTo>
                    <a:moveTo>
                      <a:pt x="31" y="140"/>
                    </a:moveTo>
                    <a:cubicBezTo>
                      <a:pt x="31" y="141"/>
                      <a:pt x="30" y="142"/>
                      <a:pt x="30" y="144"/>
                    </a:cubicBezTo>
                    <a:cubicBezTo>
                      <a:pt x="30" y="144"/>
                      <a:pt x="30" y="144"/>
                      <a:pt x="30" y="144"/>
                    </a:cubicBezTo>
                    <a:cubicBezTo>
                      <a:pt x="32" y="141"/>
                      <a:pt x="32" y="141"/>
                      <a:pt x="32" y="141"/>
                    </a:cubicBezTo>
                    <a:cubicBezTo>
                      <a:pt x="32" y="141"/>
                      <a:pt x="32" y="141"/>
                      <a:pt x="31" y="140"/>
                    </a:cubicBezTo>
                    <a:moveTo>
                      <a:pt x="25" y="137"/>
                    </a:moveTo>
                    <a:cubicBezTo>
                      <a:pt x="25" y="138"/>
                      <a:pt x="24" y="139"/>
                      <a:pt x="23" y="140"/>
                    </a:cubicBezTo>
                    <a:cubicBezTo>
                      <a:pt x="24" y="140"/>
                      <a:pt x="24" y="140"/>
                      <a:pt x="24" y="141"/>
                    </a:cubicBezTo>
                    <a:cubicBezTo>
                      <a:pt x="25" y="139"/>
                      <a:pt x="25" y="138"/>
                      <a:pt x="26" y="137"/>
                    </a:cubicBezTo>
                    <a:cubicBezTo>
                      <a:pt x="26" y="137"/>
                      <a:pt x="25" y="137"/>
                      <a:pt x="25" y="137"/>
                    </a:cubicBezTo>
                    <a:moveTo>
                      <a:pt x="34" y="137"/>
                    </a:moveTo>
                    <a:cubicBezTo>
                      <a:pt x="33" y="138"/>
                      <a:pt x="32" y="139"/>
                      <a:pt x="32" y="140"/>
                    </a:cubicBezTo>
                    <a:cubicBezTo>
                      <a:pt x="32" y="140"/>
                      <a:pt x="32" y="140"/>
                      <a:pt x="32" y="140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moveTo>
                      <a:pt x="25" y="137"/>
                    </a:moveTo>
                    <a:cubicBezTo>
                      <a:pt x="24" y="138"/>
                      <a:pt x="23" y="139"/>
                      <a:pt x="23" y="140"/>
                    </a:cubicBezTo>
                    <a:cubicBezTo>
                      <a:pt x="23" y="140"/>
                      <a:pt x="23" y="140"/>
                      <a:pt x="23" y="140"/>
                    </a:cubicBezTo>
                    <a:cubicBezTo>
                      <a:pt x="23" y="139"/>
                      <a:pt x="24" y="138"/>
                      <a:pt x="25" y="137"/>
                    </a:cubicBezTo>
                    <a:cubicBezTo>
                      <a:pt x="25" y="137"/>
                      <a:pt x="25" y="137"/>
                      <a:pt x="25" y="137"/>
                    </a:cubicBezTo>
                    <a:moveTo>
                      <a:pt x="26" y="136"/>
                    </a:moveTo>
                    <a:cubicBezTo>
                      <a:pt x="26" y="136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6"/>
                    </a:cubicBezTo>
                    <a:cubicBezTo>
                      <a:pt x="26" y="136"/>
                      <a:pt x="26" y="136"/>
                      <a:pt x="26" y="136"/>
                    </a:cubicBezTo>
                    <a:moveTo>
                      <a:pt x="25" y="136"/>
                    </a:move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moveTo>
                      <a:pt x="35" y="135"/>
                    </a:moveTo>
                    <a:cubicBezTo>
                      <a:pt x="35" y="135"/>
                      <a:pt x="34" y="136"/>
                      <a:pt x="34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5" y="135"/>
                      <a:pt x="35" y="135"/>
                      <a:pt x="35" y="135"/>
                    </a:cubicBezTo>
                    <a:moveTo>
                      <a:pt x="28" y="133"/>
                    </a:moveTo>
                    <a:cubicBezTo>
                      <a:pt x="27" y="134"/>
                      <a:pt x="27" y="135"/>
                      <a:pt x="26" y="136"/>
                    </a:cubicBezTo>
                    <a:cubicBezTo>
                      <a:pt x="26" y="136"/>
                      <a:pt x="26" y="136"/>
                      <a:pt x="26" y="136"/>
                    </a:cubicBezTo>
                    <a:cubicBezTo>
                      <a:pt x="27" y="135"/>
                      <a:pt x="28" y="134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moveTo>
                      <a:pt x="27" y="133"/>
                    </a:moveTo>
                    <a:cubicBezTo>
                      <a:pt x="26" y="134"/>
                      <a:pt x="26" y="135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6" y="135"/>
                      <a:pt x="26" y="134"/>
                      <a:pt x="27" y="133"/>
                    </a:cubicBezTo>
                    <a:cubicBezTo>
                      <a:pt x="27" y="133"/>
                      <a:pt x="27" y="133"/>
                      <a:pt x="27" y="133"/>
                    </a:cubicBezTo>
                    <a:moveTo>
                      <a:pt x="28" y="132"/>
                    </a:moveTo>
                    <a:cubicBezTo>
                      <a:pt x="28" y="132"/>
                      <a:pt x="28" y="132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9" y="133"/>
                      <a:pt x="29" y="132"/>
                      <a:pt x="29" y="132"/>
                    </a:cubicBezTo>
                    <a:cubicBezTo>
                      <a:pt x="29" y="132"/>
                      <a:pt x="29" y="132"/>
                      <a:pt x="28" y="132"/>
                    </a:cubicBezTo>
                    <a:moveTo>
                      <a:pt x="28" y="132"/>
                    </a:moveTo>
                    <a:cubicBezTo>
                      <a:pt x="28" y="132"/>
                      <a:pt x="27" y="132"/>
                      <a:pt x="27" y="132"/>
                    </a:cubicBezTo>
                    <a:cubicBezTo>
                      <a:pt x="27" y="132"/>
                      <a:pt x="27" y="132"/>
                      <a:pt x="27" y="132"/>
                    </a:cubicBezTo>
                    <a:cubicBezTo>
                      <a:pt x="27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moveTo>
                      <a:pt x="38" y="130"/>
                    </a:moveTo>
                    <a:cubicBezTo>
                      <a:pt x="37" y="132"/>
                      <a:pt x="36" y="133"/>
                      <a:pt x="35" y="135"/>
                    </a:cubicBezTo>
                    <a:cubicBezTo>
                      <a:pt x="35" y="135"/>
                      <a:pt x="35" y="135"/>
                      <a:pt x="36" y="135"/>
                    </a:cubicBezTo>
                    <a:cubicBezTo>
                      <a:pt x="38" y="130"/>
                      <a:pt x="38" y="130"/>
                      <a:pt x="38" y="130"/>
                    </a:cubicBezTo>
                    <a:cubicBezTo>
                      <a:pt x="38" y="130"/>
                      <a:pt x="38" y="130"/>
                      <a:pt x="38" y="130"/>
                    </a:cubicBezTo>
                    <a:moveTo>
                      <a:pt x="32" y="126"/>
                    </a:moveTo>
                    <a:cubicBezTo>
                      <a:pt x="31" y="128"/>
                      <a:pt x="30" y="130"/>
                      <a:pt x="29" y="131"/>
                    </a:cubicBezTo>
                    <a:cubicBezTo>
                      <a:pt x="29" y="131"/>
                      <a:pt x="29" y="131"/>
                      <a:pt x="29" y="131"/>
                    </a:cubicBezTo>
                    <a:cubicBezTo>
                      <a:pt x="30" y="130"/>
                      <a:pt x="31" y="128"/>
                      <a:pt x="32" y="127"/>
                    </a:cubicBezTo>
                    <a:cubicBezTo>
                      <a:pt x="32" y="126"/>
                      <a:pt x="32" y="126"/>
                      <a:pt x="32" y="126"/>
                    </a:cubicBezTo>
                    <a:moveTo>
                      <a:pt x="31" y="126"/>
                    </a:moveTo>
                    <a:cubicBezTo>
                      <a:pt x="30" y="127"/>
                      <a:pt x="29" y="129"/>
                      <a:pt x="28" y="131"/>
                    </a:cubicBezTo>
                    <a:cubicBezTo>
                      <a:pt x="28" y="131"/>
                      <a:pt x="28" y="131"/>
                      <a:pt x="28" y="131"/>
                    </a:cubicBezTo>
                    <a:cubicBezTo>
                      <a:pt x="29" y="129"/>
                      <a:pt x="30" y="127"/>
                      <a:pt x="31" y="126"/>
                    </a:cubicBezTo>
                    <a:cubicBezTo>
                      <a:pt x="31" y="126"/>
                      <a:pt x="31" y="126"/>
                      <a:pt x="31" y="126"/>
                    </a:cubicBezTo>
                    <a:moveTo>
                      <a:pt x="44" y="121"/>
                    </a:moveTo>
                    <a:cubicBezTo>
                      <a:pt x="43" y="122"/>
                      <a:pt x="43" y="123"/>
                      <a:pt x="42" y="123"/>
                    </a:cubicBezTo>
                    <a:cubicBezTo>
                      <a:pt x="42" y="124"/>
                      <a:pt x="42" y="124"/>
                      <a:pt x="42" y="124"/>
                    </a:cubicBezTo>
                    <a:cubicBezTo>
                      <a:pt x="44" y="121"/>
                      <a:pt x="44" y="121"/>
                      <a:pt x="44" y="121"/>
                    </a:cubicBezTo>
                    <a:cubicBezTo>
                      <a:pt x="44" y="121"/>
                      <a:pt x="44" y="121"/>
                      <a:pt x="44" y="121"/>
                    </a:cubicBezTo>
                    <a:moveTo>
                      <a:pt x="37" y="117"/>
                    </a:moveTo>
                    <a:cubicBezTo>
                      <a:pt x="37" y="118"/>
                      <a:pt x="36" y="119"/>
                      <a:pt x="36" y="120"/>
                    </a:cubicBezTo>
                    <a:cubicBezTo>
                      <a:pt x="36" y="120"/>
                      <a:pt x="36" y="120"/>
                      <a:pt x="36" y="120"/>
                    </a:cubicBezTo>
                    <a:cubicBezTo>
                      <a:pt x="37" y="119"/>
                      <a:pt x="37" y="118"/>
                      <a:pt x="38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37" y="117"/>
                    </a:moveTo>
                    <a:cubicBezTo>
                      <a:pt x="36" y="117"/>
                      <a:pt x="36" y="118"/>
                      <a:pt x="35" y="119"/>
                    </a:cubicBezTo>
                    <a:cubicBezTo>
                      <a:pt x="35" y="119"/>
                      <a:pt x="35" y="119"/>
                      <a:pt x="35" y="119"/>
                    </a:cubicBezTo>
                    <a:cubicBezTo>
                      <a:pt x="36" y="118"/>
                      <a:pt x="36" y="117"/>
                      <a:pt x="37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50" y="111"/>
                    </a:moveTo>
                    <a:cubicBezTo>
                      <a:pt x="49" y="113"/>
                      <a:pt x="48" y="114"/>
                      <a:pt x="47" y="116"/>
                    </a:cubicBezTo>
                    <a:cubicBezTo>
                      <a:pt x="47" y="116"/>
                      <a:pt x="47" y="116"/>
                      <a:pt x="47" y="116"/>
                    </a:cubicBezTo>
                    <a:cubicBezTo>
                      <a:pt x="48" y="114"/>
                      <a:pt x="48" y="114"/>
                      <a:pt x="48" y="114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0" y="112"/>
                      <a:pt x="50" y="112"/>
                      <a:pt x="50" y="111"/>
                    </a:cubicBezTo>
                    <a:moveTo>
                      <a:pt x="43" y="108"/>
                    </a:moveTo>
                    <a:cubicBezTo>
                      <a:pt x="42" y="109"/>
                      <a:pt x="41" y="110"/>
                      <a:pt x="40" y="112"/>
                    </a:cubicBezTo>
                    <a:cubicBezTo>
                      <a:pt x="41" y="112"/>
                      <a:pt x="41" y="112"/>
                      <a:pt x="41" y="112"/>
                    </a:cubicBezTo>
                    <a:cubicBezTo>
                      <a:pt x="42" y="110"/>
                      <a:pt x="42" y="109"/>
                      <a:pt x="43" y="108"/>
                    </a:cubicBezTo>
                    <a:cubicBezTo>
                      <a:pt x="43" y="108"/>
                      <a:pt x="43" y="108"/>
                      <a:pt x="43" y="108"/>
                    </a:cubicBezTo>
                    <a:moveTo>
                      <a:pt x="42" y="107"/>
                    </a:moveTo>
                    <a:cubicBezTo>
                      <a:pt x="41" y="109"/>
                      <a:pt x="40" y="110"/>
                      <a:pt x="40" y="111"/>
                    </a:cubicBezTo>
                    <a:cubicBezTo>
                      <a:pt x="40" y="111"/>
                      <a:pt x="40" y="111"/>
                      <a:pt x="40" y="111"/>
                    </a:cubicBezTo>
                    <a:cubicBezTo>
                      <a:pt x="41" y="110"/>
                      <a:pt x="41" y="109"/>
                      <a:pt x="42" y="107"/>
                    </a:cubicBezTo>
                    <a:cubicBezTo>
                      <a:pt x="42" y="107"/>
                      <a:pt x="42" y="107"/>
                      <a:pt x="42" y="107"/>
                    </a:cubicBezTo>
                    <a:moveTo>
                      <a:pt x="57" y="100"/>
                    </a:moveTo>
                    <a:cubicBezTo>
                      <a:pt x="56" y="101"/>
                      <a:pt x="56" y="102"/>
                      <a:pt x="55" y="103"/>
                    </a:cubicBezTo>
                    <a:cubicBezTo>
                      <a:pt x="55" y="103"/>
                      <a:pt x="55" y="103"/>
                      <a:pt x="55" y="103"/>
                    </a:cubicBezTo>
                    <a:cubicBezTo>
                      <a:pt x="57" y="100"/>
                      <a:pt x="57" y="100"/>
                      <a:pt x="57" y="100"/>
                    </a:cubicBezTo>
                    <a:cubicBezTo>
                      <a:pt x="57" y="100"/>
                      <a:pt x="57" y="100"/>
                      <a:pt x="57" y="100"/>
                    </a:cubicBezTo>
                    <a:moveTo>
                      <a:pt x="50" y="96"/>
                    </a:moveTo>
                    <a:cubicBezTo>
                      <a:pt x="49" y="97"/>
                      <a:pt x="49" y="97"/>
                      <a:pt x="48" y="98"/>
                    </a:cubicBezTo>
                    <a:cubicBezTo>
                      <a:pt x="49" y="98"/>
                      <a:pt x="49" y="98"/>
                      <a:pt x="49" y="98"/>
                    </a:cubicBezTo>
                    <a:cubicBezTo>
                      <a:pt x="49" y="98"/>
                      <a:pt x="50" y="97"/>
                      <a:pt x="50" y="96"/>
                    </a:cubicBezTo>
                    <a:cubicBezTo>
                      <a:pt x="50" y="96"/>
                      <a:pt x="50" y="96"/>
                      <a:pt x="50" y="96"/>
                    </a:cubicBezTo>
                    <a:moveTo>
                      <a:pt x="49" y="95"/>
                    </a:moveTo>
                    <a:cubicBezTo>
                      <a:pt x="49" y="96"/>
                      <a:pt x="48" y="97"/>
                      <a:pt x="48" y="98"/>
                    </a:cubicBezTo>
                    <a:cubicBezTo>
                      <a:pt x="48" y="98"/>
                      <a:pt x="48" y="98"/>
                      <a:pt x="48" y="98"/>
                    </a:cubicBezTo>
                    <a:cubicBezTo>
                      <a:pt x="48" y="97"/>
                      <a:pt x="49" y="96"/>
                      <a:pt x="49" y="96"/>
                    </a:cubicBezTo>
                    <a:cubicBezTo>
                      <a:pt x="49" y="96"/>
                      <a:pt x="49" y="96"/>
                      <a:pt x="49" y="95"/>
                    </a:cubicBezTo>
                    <a:moveTo>
                      <a:pt x="61" y="92"/>
                    </a:moveTo>
                    <a:cubicBezTo>
                      <a:pt x="61" y="93"/>
                      <a:pt x="61" y="93"/>
                      <a:pt x="61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1" y="93"/>
                      <a:pt x="61" y="92"/>
                    </a:cubicBezTo>
                    <a:moveTo>
                      <a:pt x="54" y="88"/>
                    </a:move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moveTo>
                      <a:pt x="64" y="88"/>
                    </a:moveTo>
                    <a:cubicBezTo>
                      <a:pt x="63" y="89"/>
                      <a:pt x="63" y="91"/>
                      <a:pt x="62" y="92"/>
                    </a:cubicBezTo>
                    <a:cubicBezTo>
                      <a:pt x="62" y="92"/>
                      <a:pt x="62" y="92"/>
                      <a:pt x="62" y="92"/>
                    </a:cubicBezTo>
                    <a:cubicBezTo>
                      <a:pt x="64" y="88"/>
                      <a:pt x="64" y="88"/>
                      <a:pt x="64" y="88"/>
                    </a:cubicBezTo>
                    <a:cubicBezTo>
                      <a:pt x="64" y="88"/>
                      <a:pt x="64" y="88"/>
                      <a:pt x="64" y="88"/>
                    </a:cubicBezTo>
                    <a:moveTo>
                      <a:pt x="56" y="84"/>
                    </a:moveTo>
                    <a:cubicBezTo>
                      <a:pt x="55" y="85"/>
                      <a:pt x="55" y="86"/>
                      <a:pt x="54" y="87"/>
                    </a:cubicBezTo>
                    <a:cubicBezTo>
                      <a:pt x="54" y="87"/>
                      <a:pt x="54" y="87"/>
                      <a:pt x="54" y="87"/>
                    </a:cubicBezTo>
                    <a:cubicBezTo>
                      <a:pt x="55" y="87"/>
                      <a:pt x="55" y="87"/>
                      <a:pt x="55" y="87"/>
                    </a:cubicBezTo>
                    <a:cubicBezTo>
                      <a:pt x="55" y="87"/>
                      <a:pt x="55" y="87"/>
                      <a:pt x="54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7"/>
                      <a:pt x="56" y="86"/>
                      <a:pt x="57" y="85"/>
                    </a:cubicBezTo>
                    <a:cubicBezTo>
                      <a:pt x="56" y="85"/>
                      <a:pt x="56" y="85"/>
                      <a:pt x="56" y="84"/>
                    </a:cubicBezTo>
                    <a:moveTo>
                      <a:pt x="56" y="84"/>
                    </a:moveTo>
                    <a:cubicBezTo>
                      <a:pt x="56" y="84"/>
                      <a:pt x="56" y="84"/>
                      <a:pt x="56" y="84"/>
                    </a:cubicBezTo>
                    <a:cubicBezTo>
                      <a:pt x="56" y="84"/>
                      <a:pt x="56" y="84"/>
                      <a:pt x="57" y="84"/>
                    </a:cubicBezTo>
                    <a:cubicBezTo>
                      <a:pt x="57" y="84"/>
                      <a:pt x="57" y="84"/>
                      <a:pt x="57" y="84"/>
                    </a:cubicBezTo>
                    <a:cubicBezTo>
                      <a:pt x="57" y="84"/>
                      <a:pt x="56" y="84"/>
                      <a:pt x="56" y="84"/>
                    </a:cubicBezTo>
                    <a:moveTo>
                      <a:pt x="67" y="83"/>
                    </a:move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moveTo>
                      <a:pt x="68" y="83"/>
                    </a:moveTo>
                    <a:cubicBezTo>
                      <a:pt x="68" y="83"/>
                      <a:pt x="68" y="83"/>
                      <a:pt x="67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8" y="83"/>
                      <a:pt x="68" y="83"/>
                    </a:cubicBezTo>
                    <a:moveTo>
                      <a:pt x="69" y="80"/>
                    </a:moveTo>
                    <a:cubicBezTo>
                      <a:pt x="69" y="81"/>
                      <a:pt x="68" y="82"/>
                      <a:pt x="68" y="82"/>
                    </a:cubicBezTo>
                    <a:cubicBezTo>
                      <a:pt x="68" y="82"/>
                      <a:pt x="68" y="82"/>
                      <a:pt x="68" y="82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69" y="80"/>
                      <a:pt x="69" y="80"/>
                      <a:pt x="69" y="80"/>
                    </a:cubicBezTo>
                    <a:moveTo>
                      <a:pt x="70" y="79"/>
                    </a:move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moveTo>
                      <a:pt x="59" y="79"/>
                    </a:move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79"/>
                      <a:pt x="60" y="79"/>
                      <a:pt x="60" y="79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59" y="79"/>
                      <a:pt x="59" y="79"/>
                      <a:pt x="59" y="79"/>
                    </a:cubicBezTo>
                    <a:moveTo>
                      <a:pt x="60" y="78"/>
                    </a:moveTo>
                    <a:cubicBezTo>
                      <a:pt x="60" y="78"/>
                      <a:pt x="60" y="78"/>
                      <a:pt x="59" y="78"/>
                    </a:cubicBezTo>
                    <a:cubicBezTo>
                      <a:pt x="60" y="78"/>
                      <a:pt x="60" y="78"/>
                      <a:pt x="60" y="79"/>
                    </a:cubicBezTo>
                    <a:cubicBezTo>
                      <a:pt x="60" y="78"/>
                      <a:pt x="60" y="78"/>
                      <a:pt x="60" y="78"/>
                    </a:cubicBezTo>
                    <a:cubicBezTo>
                      <a:pt x="60" y="78"/>
                      <a:pt x="60" y="78"/>
                      <a:pt x="60" y="78"/>
                    </a:cubicBezTo>
                    <a:moveTo>
                      <a:pt x="71" y="78"/>
                    </a:move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8"/>
                      <a:pt x="70" y="78"/>
                      <a:pt x="70" y="78"/>
                    </a:cubicBezTo>
                    <a:cubicBezTo>
                      <a:pt x="71" y="78"/>
                      <a:pt x="71" y="78"/>
                      <a:pt x="71" y="78"/>
                    </a:cubicBezTo>
                    <a:cubicBezTo>
                      <a:pt x="71" y="78"/>
                      <a:pt x="71" y="78"/>
                      <a:pt x="71" y="78"/>
                    </a:cubicBezTo>
                    <a:moveTo>
                      <a:pt x="72" y="76"/>
                    </a:moveTo>
                    <a:cubicBezTo>
                      <a:pt x="72" y="76"/>
                      <a:pt x="71" y="76"/>
                      <a:pt x="71" y="77"/>
                    </a:cubicBezTo>
                    <a:cubicBezTo>
                      <a:pt x="71" y="77"/>
                      <a:pt x="71" y="77"/>
                      <a:pt x="71" y="77"/>
                    </a:cubicBezTo>
                    <a:cubicBezTo>
                      <a:pt x="72" y="76"/>
                      <a:pt x="72" y="76"/>
                      <a:pt x="72" y="76"/>
                    </a:cubicBezTo>
                    <a:cubicBezTo>
                      <a:pt x="72" y="76"/>
                      <a:pt x="72" y="76"/>
                      <a:pt x="72" y="76"/>
                    </a:cubicBezTo>
                    <a:moveTo>
                      <a:pt x="61" y="75"/>
                    </a:moveTo>
                    <a:cubicBezTo>
                      <a:pt x="61" y="76"/>
                      <a:pt x="60" y="77"/>
                      <a:pt x="60" y="78"/>
                    </a:cubicBezTo>
                    <a:cubicBezTo>
                      <a:pt x="60" y="78"/>
                      <a:pt x="60" y="78"/>
                      <a:pt x="60" y="78"/>
                    </a:cubicBezTo>
                    <a:cubicBezTo>
                      <a:pt x="61" y="77"/>
                      <a:pt x="61" y="76"/>
                      <a:pt x="62" y="76"/>
                    </a:cubicBezTo>
                    <a:cubicBezTo>
                      <a:pt x="61" y="75"/>
                      <a:pt x="61" y="75"/>
                      <a:pt x="61" y="75"/>
                    </a:cubicBezTo>
                    <a:moveTo>
                      <a:pt x="62" y="74"/>
                    </a:moveTo>
                    <a:cubicBezTo>
                      <a:pt x="62" y="74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4"/>
                      <a:pt x="62" y="74"/>
                    </a:cubicBezTo>
                    <a:moveTo>
                      <a:pt x="73" y="74"/>
                    </a:moveTo>
                    <a:cubicBezTo>
                      <a:pt x="73" y="74"/>
                      <a:pt x="73" y="75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73" y="74"/>
                      <a:pt x="73" y="74"/>
                      <a:pt x="73" y="74"/>
                    </a:cubicBezTo>
                    <a:cubicBezTo>
                      <a:pt x="73" y="74"/>
                      <a:pt x="73" y="74"/>
                      <a:pt x="73" y="74"/>
                    </a:cubicBezTo>
                    <a:moveTo>
                      <a:pt x="63" y="73"/>
                    </a:moveTo>
                    <a:cubicBezTo>
                      <a:pt x="63" y="73"/>
                      <a:pt x="62" y="73"/>
                      <a:pt x="62" y="73"/>
                    </a:cubicBezTo>
                    <a:cubicBezTo>
                      <a:pt x="62" y="74"/>
                      <a:pt x="63" y="74"/>
                      <a:pt x="63" y="74"/>
                    </a:cubicBezTo>
                    <a:cubicBezTo>
                      <a:pt x="63" y="74"/>
                      <a:pt x="63" y="73"/>
                      <a:pt x="63" y="73"/>
                    </a:cubicBezTo>
                    <a:cubicBezTo>
                      <a:pt x="63" y="73"/>
                      <a:pt x="63" y="73"/>
                      <a:pt x="63" y="73"/>
                    </a:cubicBezTo>
                    <a:moveTo>
                      <a:pt x="64" y="71"/>
                    </a:moveTo>
                    <a:cubicBezTo>
                      <a:pt x="64" y="71"/>
                      <a:pt x="63" y="71"/>
                      <a:pt x="63" y="72"/>
                    </a:cubicBezTo>
                    <a:cubicBezTo>
                      <a:pt x="63" y="72"/>
                      <a:pt x="64" y="72"/>
                      <a:pt x="64" y="72"/>
                    </a:cubicBezTo>
                    <a:cubicBezTo>
                      <a:pt x="64" y="72"/>
                      <a:pt x="64" y="71"/>
                      <a:pt x="65" y="71"/>
                    </a:cubicBezTo>
                    <a:cubicBezTo>
                      <a:pt x="64" y="71"/>
                      <a:pt x="64" y="71"/>
                      <a:pt x="64" y="71"/>
                    </a:cubicBezTo>
                    <a:moveTo>
                      <a:pt x="65" y="69"/>
                    </a:moveTo>
                    <a:cubicBezTo>
                      <a:pt x="65" y="69"/>
                      <a:pt x="65" y="70"/>
                      <a:pt x="64" y="70"/>
                    </a:cubicBezTo>
                    <a:cubicBezTo>
                      <a:pt x="64" y="70"/>
                      <a:pt x="65" y="70"/>
                      <a:pt x="65" y="70"/>
                    </a:cubicBezTo>
                    <a:cubicBezTo>
                      <a:pt x="65" y="70"/>
                      <a:pt x="65" y="69"/>
                      <a:pt x="66" y="69"/>
                    </a:cubicBezTo>
                    <a:cubicBezTo>
                      <a:pt x="66" y="69"/>
                      <a:pt x="65" y="69"/>
                      <a:pt x="65" y="69"/>
                    </a:cubicBezTo>
                    <a:moveTo>
                      <a:pt x="78" y="65"/>
                    </a:moveTo>
                    <a:cubicBezTo>
                      <a:pt x="77" y="67"/>
                      <a:pt x="76" y="68"/>
                      <a:pt x="76" y="70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8" y="65"/>
                      <a:pt x="78" y="65"/>
                      <a:pt x="78" y="65"/>
                    </a:cubicBezTo>
                    <a:cubicBezTo>
                      <a:pt x="78" y="65"/>
                      <a:pt x="78" y="65"/>
                      <a:pt x="78" y="65"/>
                    </a:cubicBezTo>
                    <a:moveTo>
                      <a:pt x="79" y="64"/>
                    </a:move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moveTo>
                      <a:pt x="70" y="60"/>
                    </a:moveTo>
                    <a:cubicBezTo>
                      <a:pt x="69" y="62"/>
                      <a:pt x="68" y="63"/>
                      <a:pt x="67" y="65"/>
                    </a:cubicBezTo>
                    <a:cubicBezTo>
                      <a:pt x="67" y="65"/>
                      <a:pt x="68" y="65"/>
                      <a:pt x="68" y="65"/>
                    </a:cubicBezTo>
                    <a:cubicBezTo>
                      <a:pt x="69" y="64"/>
                      <a:pt x="70" y="62"/>
                      <a:pt x="70" y="61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0" y="60"/>
                      <a:pt x="70" y="60"/>
                      <a:pt x="70" y="60"/>
                    </a:cubicBezTo>
                    <a:moveTo>
                      <a:pt x="71" y="59"/>
                    </a:moveTo>
                    <a:cubicBezTo>
                      <a:pt x="71" y="59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1" y="60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1" y="59"/>
                    </a:cubicBezTo>
                    <a:moveTo>
                      <a:pt x="82" y="59"/>
                    </a:moveTo>
                    <a:cubicBezTo>
                      <a:pt x="81" y="60"/>
                      <a:pt x="80" y="62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2" y="59"/>
                      <a:pt x="82" y="59"/>
                      <a:pt x="82" y="59"/>
                    </a:cubicBezTo>
                    <a:cubicBezTo>
                      <a:pt x="82" y="59"/>
                      <a:pt x="82" y="59"/>
                      <a:pt x="82" y="59"/>
                    </a:cubicBezTo>
                    <a:moveTo>
                      <a:pt x="74" y="54"/>
                    </a:moveTo>
                    <a:cubicBezTo>
                      <a:pt x="73" y="55"/>
                      <a:pt x="72" y="57"/>
                      <a:pt x="71" y="59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74" y="54"/>
                      <a:pt x="74" y="54"/>
                      <a:pt x="74" y="54"/>
                    </a:cubicBezTo>
                    <a:cubicBezTo>
                      <a:pt x="74" y="54"/>
                      <a:pt x="74" y="54"/>
                      <a:pt x="74" y="54"/>
                    </a:cubicBezTo>
                    <a:moveTo>
                      <a:pt x="86" y="53"/>
                    </a:moveTo>
                    <a:cubicBezTo>
                      <a:pt x="85" y="55"/>
                      <a:pt x="84" y="56"/>
                      <a:pt x="83" y="58"/>
                    </a:cubicBezTo>
                    <a:cubicBezTo>
                      <a:pt x="83" y="58"/>
                      <a:pt x="83" y="58"/>
                      <a:pt x="83" y="58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6" y="53"/>
                      <a:pt x="86" y="53"/>
                      <a:pt x="86" y="53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moveTo>
                      <a:pt x="77" y="48"/>
                    </a:moveTo>
                    <a:cubicBezTo>
                      <a:pt x="77" y="50"/>
                      <a:pt x="76" y="51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78" y="48"/>
                      <a:pt x="78" y="48"/>
                      <a:pt x="77" y="48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9" y="46"/>
                      <a:pt x="79" y="46"/>
                      <a:pt x="79" y="46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moveTo>
                      <a:pt x="94" y="40"/>
                    </a:moveTo>
                    <a:cubicBezTo>
                      <a:pt x="92" y="43"/>
                      <a:pt x="90" y="46"/>
                      <a:pt x="89" y="49"/>
                    </a:cubicBezTo>
                    <a:cubicBezTo>
                      <a:pt x="89" y="49"/>
                      <a:pt x="89" y="49"/>
                      <a:pt x="89" y="49"/>
                    </a:cubicBezTo>
                    <a:cubicBezTo>
                      <a:pt x="94" y="40"/>
                      <a:pt x="94" y="40"/>
                      <a:pt x="94" y="40"/>
                    </a:cubicBezTo>
                    <a:cubicBezTo>
                      <a:pt x="94" y="40"/>
                      <a:pt x="94" y="40"/>
                      <a:pt x="94" y="40"/>
                    </a:cubicBezTo>
                    <a:moveTo>
                      <a:pt x="96" y="36"/>
                    </a:moveTo>
                    <a:cubicBezTo>
                      <a:pt x="96" y="36"/>
                      <a:pt x="96" y="37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6"/>
                      <a:pt x="96" y="36"/>
                      <a:pt x="96" y="36"/>
                    </a:cubicBezTo>
                    <a:moveTo>
                      <a:pt x="86" y="34"/>
                    </a:moveTo>
                    <a:cubicBezTo>
                      <a:pt x="84" y="38"/>
                      <a:pt x="82" y="41"/>
                      <a:pt x="80" y="44"/>
                    </a:cubicBezTo>
                    <a:cubicBezTo>
                      <a:pt x="80" y="44"/>
                      <a:pt x="80" y="44"/>
                      <a:pt x="81" y="44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6" y="35"/>
                      <a:pt x="86" y="35"/>
                      <a:pt x="86" y="34"/>
                    </a:cubicBezTo>
                    <a:moveTo>
                      <a:pt x="94" y="21"/>
                    </a:moveTo>
                    <a:cubicBezTo>
                      <a:pt x="87" y="32"/>
                      <a:pt x="87" y="32"/>
                      <a:pt x="87" y="32"/>
                    </a:cubicBezTo>
                    <a:cubicBezTo>
                      <a:pt x="87" y="32"/>
                      <a:pt x="87" y="32"/>
                      <a:pt x="87" y="32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94" y="21"/>
                      <a:pt x="94" y="21"/>
                      <a:pt x="94" y="21"/>
                    </a:cubicBezTo>
                    <a:cubicBezTo>
                      <a:pt x="94" y="21"/>
                      <a:pt x="94" y="21"/>
                      <a:pt x="94" y="21"/>
                    </a:cubicBezTo>
                    <a:moveTo>
                      <a:pt x="102" y="8"/>
                    </a:moveTo>
                    <a:cubicBezTo>
                      <a:pt x="98" y="14"/>
                      <a:pt x="98" y="14"/>
                      <a:pt x="98" y="14"/>
                    </a:cubicBezTo>
                    <a:cubicBezTo>
                      <a:pt x="98" y="14"/>
                      <a:pt x="98" y="14"/>
                      <a:pt x="98" y="14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8"/>
                      <a:pt x="103" y="8"/>
                      <a:pt x="102" y="8"/>
                    </a:cubicBezTo>
                    <a:moveTo>
                      <a:pt x="104" y="4"/>
                    </a:moveTo>
                    <a:cubicBezTo>
                      <a:pt x="104" y="6"/>
                      <a:pt x="104" y="6"/>
                      <a:pt x="104" y="6"/>
                    </a:cubicBezTo>
                    <a:cubicBezTo>
                      <a:pt x="104" y="6"/>
                      <a:pt x="104" y="6"/>
                      <a:pt x="104" y="6"/>
                    </a:cubicBezTo>
                    <a:cubicBezTo>
                      <a:pt x="105" y="4"/>
                      <a:pt x="105" y="4"/>
                      <a:pt x="105" y="4"/>
                    </a:cubicBezTo>
                    <a:cubicBezTo>
                      <a:pt x="105" y="4"/>
                      <a:pt x="104" y="4"/>
                      <a:pt x="104" y="4"/>
                    </a:cubicBezTo>
                    <a:moveTo>
                      <a:pt x="107" y="0"/>
                    </a:move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7" y="0"/>
                      <a:pt x="107" y="0"/>
                      <a:pt x="10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2" name="Freeform 9636"/>
              <p:cNvSpPr>
                <a:spLocks noEditPoints="1"/>
              </p:cNvSpPr>
              <p:nvPr/>
            </p:nvSpPr>
            <p:spPr bwMode="auto">
              <a:xfrm>
                <a:off x="-602" y="3533"/>
                <a:ext cx="24" cy="38"/>
              </a:xfrm>
              <a:custGeom>
                <a:avLst/>
                <a:gdLst>
                  <a:gd name="T0" fmla="*/ 1 w 10"/>
                  <a:gd name="T1" fmla="*/ 15 h 16"/>
                  <a:gd name="T2" fmla="*/ 0 w 10"/>
                  <a:gd name="T3" fmla="*/ 16 h 16"/>
                  <a:gd name="T4" fmla="*/ 0 w 10"/>
                  <a:gd name="T5" fmla="*/ 16 h 16"/>
                  <a:gd name="T6" fmla="*/ 1 w 10"/>
                  <a:gd name="T7" fmla="*/ 15 h 16"/>
                  <a:gd name="T8" fmla="*/ 1 w 10"/>
                  <a:gd name="T9" fmla="*/ 15 h 16"/>
                  <a:gd name="T10" fmla="*/ 1 w 10"/>
                  <a:gd name="T11" fmla="*/ 15 h 16"/>
                  <a:gd name="T12" fmla="*/ 1 w 10"/>
                  <a:gd name="T13" fmla="*/ 15 h 16"/>
                  <a:gd name="T14" fmla="*/ 1 w 10"/>
                  <a:gd name="T15" fmla="*/ 15 h 16"/>
                  <a:gd name="T16" fmla="*/ 1 w 10"/>
                  <a:gd name="T17" fmla="*/ 15 h 16"/>
                  <a:gd name="T18" fmla="*/ 1 w 10"/>
                  <a:gd name="T19" fmla="*/ 15 h 16"/>
                  <a:gd name="T20" fmla="*/ 5 w 10"/>
                  <a:gd name="T21" fmla="*/ 9 h 16"/>
                  <a:gd name="T22" fmla="*/ 4 w 10"/>
                  <a:gd name="T23" fmla="*/ 9 h 16"/>
                  <a:gd name="T24" fmla="*/ 4 w 10"/>
                  <a:gd name="T25" fmla="*/ 9 h 16"/>
                  <a:gd name="T26" fmla="*/ 5 w 10"/>
                  <a:gd name="T27" fmla="*/ 9 h 16"/>
                  <a:gd name="T28" fmla="*/ 5 w 10"/>
                  <a:gd name="T29" fmla="*/ 9 h 16"/>
                  <a:gd name="T30" fmla="*/ 8 w 10"/>
                  <a:gd name="T31" fmla="*/ 3 h 16"/>
                  <a:gd name="T32" fmla="*/ 8 w 10"/>
                  <a:gd name="T33" fmla="*/ 4 h 16"/>
                  <a:gd name="T34" fmla="*/ 8 w 10"/>
                  <a:gd name="T35" fmla="*/ 4 h 16"/>
                  <a:gd name="T36" fmla="*/ 8 w 10"/>
                  <a:gd name="T37" fmla="*/ 3 h 16"/>
                  <a:gd name="T38" fmla="*/ 8 w 10"/>
                  <a:gd name="T39" fmla="*/ 3 h 16"/>
                  <a:gd name="T40" fmla="*/ 10 w 10"/>
                  <a:gd name="T41" fmla="*/ 0 h 16"/>
                  <a:gd name="T42" fmla="*/ 8 w 10"/>
                  <a:gd name="T43" fmla="*/ 2 h 16"/>
                  <a:gd name="T44" fmla="*/ 8 w 10"/>
                  <a:gd name="T45" fmla="*/ 2 h 16"/>
                  <a:gd name="T46" fmla="*/ 10 w 10"/>
                  <a:gd name="T47" fmla="*/ 0 h 16"/>
                  <a:gd name="T48" fmla="*/ 10 w 10"/>
                  <a:gd name="T4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16">
                    <a:moveTo>
                      <a:pt x="1" y="15"/>
                    </a:moveTo>
                    <a:cubicBezTo>
                      <a:pt x="1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6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1" y="15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5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moveTo>
                      <a:pt x="8" y="3"/>
                    </a:move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10" y="0"/>
                    </a:moveTo>
                    <a:cubicBezTo>
                      <a:pt x="9" y="1"/>
                      <a:pt x="9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2"/>
                      <a:pt x="9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3" name="Freeform 9637"/>
              <p:cNvSpPr>
                <a:spLocks noEditPoints="1"/>
              </p:cNvSpPr>
              <p:nvPr/>
            </p:nvSpPr>
            <p:spPr bwMode="auto">
              <a:xfrm>
                <a:off x="-602" y="3526"/>
                <a:ext cx="26" cy="45"/>
              </a:xfrm>
              <a:custGeom>
                <a:avLst/>
                <a:gdLst>
                  <a:gd name="T0" fmla="*/ 0 w 11"/>
                  <a:gd name="T1" fmla="*/ 19 h 19"/>
                  <a:gd name="T2" fmla="*/ 0 w 11"/>
                  <a:gd name="T3" fmla="*/ 19 h 19"/>
                  <a:gd name="T4" fmla="*/ 0 w 11"/>
                  <a:gd name="T5" fmla="*/ 19 h 19"/>
                  <a:gd name="T6" fmla="*/ 0 w 11"/>
                  <a:gd name="T7" fmla="*/ 19 h 19"/>
                  <a:gd name="T8" fmla="*/ 1 w 11"/>
                  <a:gd name="T9" fmla="*/ 18 h 19"/>
                  <a:gd name="T10" fmla="*/ 1 w 11"/>
                  <a:gd name="T11" fmla="*/ 18 h 19"/>
                  <a:gd name="T12" fmla="*/ 1 w 11"/>
                  <a:gd name="T13" fmla="*/ 18 h 19"/>
                  <a:gd name="T14" fmla="*/ 1 w 11"/>
                  <a:gd name="T15" fmla="*/ 18 h 19"/>
                  <a:gd name="T16" fmla="*/ 1 w 11"/>
                  <a:gd name="T17" fmla="*/ 18 h 19"/>
                  <a:gd name="T18" fmla="*/ 4 w 11"/>
                  <a:gd name="T19" fmla="*/ 12 h 19"/>
                  <a:gd name="T20" fmla="*/ 1 w 11"/>
                  <a:gd name="T21" fmla="*/ 18 h 19"/>
                  <a:gd name="T22" fmla="*/ 1 w 11"/>
                  <a:gd name="T23" fmla="*/ 18 h 19"/>
                  <a:gd name="T24" fmla="*/ 4 w 11"/>
                  <a:gd name="T25" fmla="*/ 12 h 19"/>
                  <a:gd name="T26" fmla="*/ 4 w 11"/>
                  <a:gd name="T27" fmla="*/ 12 h 19"/>
                  <a:gd name="T28" fmla="*/ 8 w 11"/>
                  <a:gd name="T29" fmla="*/ 7 h 19"/>
                  <a:gd name="T30" fmla="*/ 5 w 11"/>
                  <a:gd name="T31" fmla="*/ 12 h 19"/>
                  <a:gd name="T32" fmla="*/ 5 w 11"/>
                  <a:gd name="T33" fmla="*/ 12 h 19"/>
                  <a:gd name="T34" fmla="*/ 8 w 11"/>
                  <a:gd name="T35" fmla="*/ 7 h 19"/>
                  <a:gd name="T36" fmla="*/ 8 w 11"/>
                  <a:gd name="T37" fmla="*/ 7 h 19"/>
                  <a:gd name="T38" fmla="*/ 8 w 11"/>
                  <a:gd name="T39" fmla="*/ 5 h 19"/>
                  <a:gd name="T40" fmla="*/ 8 w 11"/>
                  <a:gd name="T41" fmla="*/ 6 h 19"/>
                  <a:gd name="T42" fmla="*/ 8 w 11"/>
                  <a:gd name="T43" fmla="*/ 6 h 19"/>
                  <a:gd name="T44" fmla="*/ 8 w 11"/>
                  <a:gd name="T45" fmla="*/ 5 h 19"/>
                  <a:gd name="T46" fmla="*/ 8 w 11"/>
                  <a:gd name="T47" fmla="*/ 5 h 19"/>
                  <a:gd name="T48" fmla="*/ 11 w 11"/>
                  <a:gd name="T49" fmla="*/ 0 h 19"/>
                  <a:gd name="T50" fmla="*/ 10 w 11"/>
                  <a:gd name="T51" fmla="*/ 3 h 19"/>
                  <a:gd name="T52" fmla="*/ 10 w 11"/>
                  <a:gd name="T53" fmla="*/ 3 h 19"/>
                  <a:gd name="T54" fmla="*/ 11 w 11"/>
                  <a:gd name="T5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" h="19">
                    <a:moveTo>
                      <a:pt x="0" y="19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moveTo>
                      <a:pt x="1" y="18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moveTo>
                      <a:pt x="4" y="12"/>
                    </a:moveTo>
                    <a:cubicBezTo>
                      <a:pt x="3" y="14"/>
                      <a:pt x="2" y="16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2" y="16"/>
                      <a:pt x="3" y="14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moveTo>
                      <a:pt x="8" y="7"/>
                    </a:moveTo>
                    <a:cubicBezTo>
                      <a:pt x="6" y="9"/>
                      <a:pt x="5" y="10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0"/>
                      <a:pt x="7" y="9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moveTo>
                      <a:pt x="11" y="0"/>
                    </a:moveTo>
                    <a:cubicBezTo>
                      <a:pt x="11" y="1"/>
                      <a:pt x="10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2"/>
                      <a:pt x="11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4" name="Freeform 9638"/>
              <p:cNvSpPr>
                <a:spLocks noEditPoints="1"/>
              </p:cNvSpPr>
              <p:nvPr/>
            </p:nvSpPr>
            <p:spPr bwMode="auto">
              <a:xfrm>
                <a:off x="-741" y="3715"/>
                <a:ext cx="26" cy="45"/>
              </a:xfrm>
              <a:custGeom>
                <a:avLst/>
                <a:gdLst>
                  <a:gd name="T0" fmla="*/ 1 w 11"/>
                  <a:gd name="T1" fmla="*/ 17 h 19"/>
                  <a:gd name="T2" fmla="*/ 1 w 11"/>
                  <a:gd name="T3" fmla="*/ 18 h 19"/>
                  <a:gd name="T4" fmla="*/ 1 w 11"/>
                  <a:gd name="T5" fmla="*/ 17 h 19"/>
                  <a:gd name="T6" fmla="*/ 1 w 11"/>
                  <a:gd name="T7" fmla="*/ 17 h 19"/>
                  <a:gd name="T8" fmla="*/ 3 w 11"/>
                  <a:gd name="T9" fmla="*/ 15 h 19"/>
                  <a:gd name="T10" fmla="*/ 2 w 11"/>
                  <a:gd name="T11" fmla="*/ 16 h 19"/>
                  <a:gd name="T12" fmla="*/ 2 w 11"/>
                  <a:gd name="T13" fmla="*/ 16 h 19"/>
                  <a:gd name="T14" fmla="*/ 3 w 11"/>
                  <a:gd name="T15" fmla="*/ 15 h 19"/>
                  <a:gd name="T16" fmla="*/ 3 w 11"/>
                  <a:gd name="T17" fmla="*/ 15 h 19"/>
                  <a:gd name="T18" fmla="*/ 2 w 11"/>
                  <a:gd name="T19" fmla="*/ 15 h 19"/>
                  <a:gd name="T20" fmla="*/ 0 w 11"/>
                  <a:gd name="T21" fmla="*/ 18 h 19"/>
                  <a:gd name="T22" fmla="*/ 0 w 11"/>
                  <a:gd name="T23" fmla="*/ 19 h 19"/>
                  <a:gd name="T24" fmla="*/ 0 w 11"/>
                  <a:gd name="T25" fmla="*/ 18 h 19"/>
                  <a:gd name="T26" fmla="*/ 2 w 11"/>
                  <a:gd name="T27" fmla="*/ 16 h 19"/>
                  <a:gd name="T28" fmla="*/ 1 w 11"/>
                  <a:gd name="T29" fmla="*/ 17 h 19"/>
                  <a:gd name="T30" fmla="*/ 1 w 11"/>
                  <a:gd name="T31" fmla="*/ 17 h 19"/>
                  <a:gd name="T32" fmla="*/ 3 w 11"/>
                  <a:gd name="T33" fmla="*/ 15 h 19"/>
                  <a:gd name="T34" fmla="*/ 2 w 11"/>
                  <a:gd name="T35" fmla="*/ 15 h 19"/>
                  <a:gd name="T36" fmla="*/ 2 w 11"/>
                  <a:gd name="T37" fmla="*/ 16 h 19"/>
                  <a:gd name="T38" fmla="*/ 2 w 11"/>
                  <a:gd name="T39" fmla="*/ 15 h 19"/>
                  <a:gd name="T40" fmla="*/ 2 w 11"/>
                  <a:gd name="T41" fmla="*/ 15 h 19"/>
                  <a:gd name="T42" fmla="*/ 5 w 11"/>
                  <a:gd name="T43" fmla="*/ 11 h 19"/>
                  <a:gd name="T44" fmla="*/ 4 w 11"/>
                  <a:gd name="T45" fmla="*/ 12 h 19"/>
                  <a:gd name="T46" fmla="*/ 5 w 11"/>
                  <a:gd name="T47" fmla="*/ 12 h 19"/>
                  <a:gd name="T48" fmla="*/ 5 w 11"/>
                  <a:gd name="T49" fmla="*/ 11 h 19"/>
                  <a:gd name="T50" fmla="*/ 5 w 11"/>
                  <a:gd name="T51" fmla="*/ 11 h 19"/>
                  <a:gd name="T52" fmla="*/ 4 w 11"/>
                  <a:gd name="T53" fmla="*/ 11 h 19"/>
                  <a:gd name="T54" fmla="*/ 3 w 11"/>
                  <a:gd name="T55" fmla="*/ 11 h 19"/>
                  <a:gd name="T56" fmla="*/ 4 w 11"/>
                  <a:gd name="T57" fmla="*/ 12 h 19"/>
                  <a:gd name="T58" fmla="*/ 4 w 11"/>
                  <a:gd name="T59" fmla="*/ 11 h 19"/>
                  <a:gd name="T60" fmla="*/ 4 w 11"/>
                  <a:gd name="T61" fmla="*/ 11 h 19"/>
                  <a:gd name="T62" fmla="*/ 6 w 11"/>
                  <a:gd name="T63" fmla="*/ 10 h 19"/>
                  <a:gd name="T64" fmla="*/ 5 w 11"/>
                  <a:gd name="T65" fmla="*/ 11 h 19"/>
                  <a:gd name="T66" fmla="*/ 5 w 11"/>
                  <a:gd name="T67" fmla="*/ 11 h 19"/>
                  <a:gd name="T68" fmla="*/ 6 w 11"/>
                  <a:gd name="T69" fmla="*/ 10 h 19"/>
                  <a:gd name="T70" fmla="*/ 6 w 11"/>
                  <a:gd name="T71" fmla="*/ 10 h 19"/>
                  <a:gd name="T72" fmla="*/ 5 w 11"/>
                  <a:gd name="T73" fmla="*/ 9 h 19"/>
                  <a:gd name="T74" fmla="*/ 5 w 11"/>
                  <a:gd name="T75" fmla="*/ 9 h 19"/>
                  <a:gd name="T76" fmla="*/ 4 w 11"/>
                  <a:gd name="T77" fmla="*/ 11 h 19"/>
                  <a:gd name="T78" fmla="*/ 4 w 11"/>
                  <a:gd name="T79" fmla="*/ 11 h 19"/>
                  <a:gd name="T80" fmla="*/ 5 w 11"/>
                  <a:gd name="T81" fmla="*/ 9 h 19"/>
                  <a:gd name="T82" fmla="*/ 5 w 11"/>
                  <a:gd name="T83" fmla="*/ 9 h 19"/>
                  <a:gd name="T84" fmla="*/ 8 w 11"/>
                  <a:gd name="T85" fmla="*/ 6 h 19"/>
                  <a:gd name="T86" fmla="*/ 8 w 11"/>
                  <a:gd name="T87" fmla="*/ 6 h 19"/>
                  <a:gd name="T88" fmla="*/ 8 w 11"/>
                  <a:gd name="T89" fmla="*/ 6 h 19"/>
                  <a:gd name="T90" fmla="*/ 8 w 11"/>
                  <a:gd name="T91" fmla="*/ 6 h 19"/>
                  <a:gd name="T92" fmla="*/ 7 w 11"/>
                  <a:gd name="T93" fmla="*/ 5 h 19"/>
                  <a:gd name="T94" fmla="*/ 7 w 11"/>
                  <a:gd name="T95" fmla="*/ 6 h 19"/>
                  <a:gd name="T96" fmla="*/ 7 w 11"/>
                  <a:gd name="T97" fmla="*/ 6 h 19"/>
                  <a:gd name="T98" fmla="*/ 8 w 11"/>
                  <a:gd name="T99" fmla="*/ 5 h 19"/>
                  <a:gd name="T100" fmla="*/ 7 w 11"/>
                  <a:gd name="T101" fmla="*/ 5 h 19"/>
                  <a:gd name="T102" fmla="*/ 9 w 11"/>
                  <a:gd name="T103" fmla="*/ 2 h 19"/>
                  <a:gd name="T104" fmla="*/ 9 w 11"/>
                  <a:gd name="T105" fmla="*/ 2 h 19"/>
                  <a:gd name="T106" fmla="*/ 9 w 11"/>
                  <a:gd name="T107" fmla="*/ 2 h 19"/>
                  <a:gd name="T108" fmla="*/ 9 w 11"/>
                  <a:gd name="T109" fmla="*/ 3 h 19"/>
                  <a:gd name="T110" fmla="*/ 9 w 11"/>
                  <a:gd name="T111" fmla="*/ 3 h 19"/>
                  <a:gd name="T112" fmla="*/ 9 w 11"/>
                  <a:gd name="T113" fmla="*/ 2 h 19"/>
                  <a:gd name="T114" fmla="*/ 9 w 11"/>
                  <a:gd name="T115" fmla="*/ 2 h 19"/>
                  <a:gd name="T116" fmla="*/ 11 w 11"/>
                  <a:gd name="T117" fmla="*/ 0 h 19"/>
                  <a:gd name="T118" fmla="*/ 10 w 11"/>
                  <a:gd name="T119" fmla="*/ 0 h 19"/>
                  <a:gd name="T120" fmla="*/ 10 w 11"/>
                  <a:gd name="T121" fmla="*/ 0 h 19"/>
                  <a:gd name="T122" fmla="*/ 11 w 11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" h="19">
                    <a:moveTo>
                      <a:pt x="1" y="17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moveTo>
                      <a:pt x="3" y="15"/>
                    </a:moveTo>
                    <a:cubicBezTo>
                      <a:pt x="2" y="15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moveTo>
                      <a:pt x="2" y="15"/>
                    </a:move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8"/>
                    </a:cubicBezTo>
                    <a:cubicBezTo>
                      <a:pt x="1" y="17"/>
                      <a:pt x="2" y="16"/>
                      <a:pt x="2" y="16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3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moveTo>
                      <a:pt x="5" y="11"/>
                    </a:move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4" y="11"/>
                    </a:moveTo>
                    <a:cubicBezTo>
                      <a:pt x="4" y="11"/>
                      <a:pt x="3" y="11"/>
                      <a:pt x="3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moveTo>
                      <a:pt x="6" y="10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5" y="9"/>
                    </a:moveTo>
                    <a:cubicBezTo>
                      <a:pt x="5" y="9"/>
                      <a:pt x="5" y="9"/>
                      <a:pt x="5" y="9"/>
                    </a:cubicBezTo>
                    <a:cubicBezTo>
                      <a:pt x="4" y="10"/>
                      <a:pt x="4" y="10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5" y="10"/>
                      <a:pt x="5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7" y="5"/>
                    </a:moveTo>
                    <a:cubicBezTo>
                      <a:pt x="7" y="5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8" y="5"/>
                    </a:cubicBezTo>
                    <a:cubicBezTo>
                      <a:pt x="8" y="5"/>
                      <a:pt x="7" y="5"/>
                      <a:pt x="7" y="5"/>
                    </a:cubicBezTo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5" name="Freeform 9639"/>
              <p:cNvSpPr>
                <a:spLocks noEditPoints="1"/>
              </p:cNvSpPr>
              <p:nvPr/>
            </p:nvSpPr>
            <p:spPr bwMode="auto">
              <a:xfrm>
                <a:off x="-741" y="3715"/>
                <a:ext cx="23" cy="42"/>
              </a:xfrm>
              <a:custGeom>
                <a:avLst/>
                <a:gdLst>
                  <a:gd name="T0" fmla="*/ 2 w 10"/>
                  <a:gd name="T1" fmla="*/ 16 h 18"/>
                  <a:gd name="T2" fmla="*/ 0 w 10"/>
                  <a:gd name="T3" fmla="*/ 18 h 18"/>
                  <a:gd name="T4" fmla="*/ 1 w 10"/>
                  <a:gd name="T5" fmla="*/ 18 h 18"/>
                  <a:gd name="T6" fmla="*/ 1 w 10"/>
                  <a:gd name="T7" fmla="*/ 17 h 18"/>
                  <a:gd name="T8" fmla="*/ 1 w 10"/>
                  <a:gd name="T9" fmla="*/ 17 h 18"/>
                  <a:gd name="T10" fmla="*/ 2 w 10"/>
                  <a:gd name="T11" fmla="*/ 16 h 18"/>
                  <a:gd name="T12" fmla="*/ 4 w 10"/>
                  <a:gd name="T13" fmla="*/ 12 h 18"/>
                  <a:gd name="T14" fmla="*/ 2 w 10"/>
                  <a:gd name="T15" fmla="*/ 15 h 18"/>
                  <a:gd name="T16" fmla="*/ 3 w 10"/>
                  <a:gd name="T17" fmla="*/ 15 h 18"/>
                  <a:gd name="T18" fmla="*/ 1 w 10"/>
                  <a:gd name="T19" fmla="*/ 17 h 18"/>
                  <a:gd name="T20" fmla="*/ 1 w 10"/>
                  <a:gd name="T21" fmla="*/ 17 h 18"/>
                  <a:gd name="T22" fmla="*/ 2 w 10"/>
                  <a:gd name="T23" fmla="*/ 16 h 18"/>
                  <a:gd name="T24" fmla="*/ 2 w 10"/>
                  <a:gd name="T25" fmla="*/ 16 h 18"/>
                  <a:gd name="T26" fmla="*/ 3 w 10"/>
                  <a:gd name="T27" fmla="*/ 15 h 18"/>
                  <a:gd name="T28" fmla="*/ 3 w 10"/>
                  <a:gd name="T29" fmla="*/ 15 h 18"/>
                  <a:gd name="T30" fmla="*/ 5 w 10"/>
                  <a:gd name="T31" fmla="*/ 12 h 18"/>
                  <a:gd name="T32" fmla="*/ 5 w 10"/>
                  <a:gd name="T33" fmla="*/ 12 h 18"/>
                  <a:gd name="T34" fmla="*/ 4 w 10"/>
                  <a:gd name="T35" fmla="*/ 12 h 18"/>
                  <a:gd name="T36" fmla="*/ 3 w 10"/>
                  <a:gd name="T37" fmla="*/ 11 h 18"/>
                  <a:gd name="T38" fmla="*/ 2 w 10"/>
                  <a:gd name="T39" fmla="*/ 15 h 18"/>
                  <a:gd name="T40" fmla="*/ 2 w 10"/>
                  <a:gd name="T41" fmla="*/ 15 h 18"/>
                  <a:gd name="T42" fmla="*/ 4 w 10"/>
                  <a:gd name="T43" fmla="*/ 12 h 18"/>
                  <a:gd name="T44" fmla="*/ 3 w 10"/>
                  <a:gd name="T45" fmla="*/ 11 h 18"/>
                  <a:gd name="T46" fmla="*/ 5 w 10"/>
                  <a:gd name="T47" fmla="*/ 11 h 18"/>
                  <a:gd name="T48" fmla="*/ 5 w 10"/>
                  <a:gd name="T49" fmla="*/ 11 h 18"/>
                  <a:gd name="T50" fmla="*/ 5 w 10"/>
                  <a:gd name="T51" fmla="*/ 11 h 18"/>
                  <a:gd name="T52" fmla="*/ 5 w 10"/>
                  <a:gd name="T53" fmla="*/ 11 h 18"/>
                  <a:gd name="T54" fmla="*/ 5 w 10"/>
                  <a:gd name="T55" fmla="*/ 11 h 18"/>
                  <a:gd name="T56" fmla="*/ 4 w 10"/>
                  <a:gd name="T57" fmla="*/ 11 h 18"/>
                  <a:gd name="T58" fmla="*/ 4 w 10"/>
                  <a:gd name="T59" fmla="*/ 11 h 18"/>
                  <a:gd name="T60" fmla="*/ 4 w 10"/>
                  <a:gd name="T61" fmla="*/ 11 h 18"/>
                  <a:gd name="T62" fmla="*/ 4 w 10"/>
                  <a:gd name="T63" fmla="*/ 11 h 18"/>
                  <a:gd name="T64" fmla="*/ 4 w 10"/>
                  <a:gd name="T65" fmla="*/ 11 h 18"/>
                  <a:gd name="T66" fmla="*/ 8 w 10"/>
                  <a:gd name="T67" fmla="*/ 6 h 18"/>
                  <a:gd name="T68" fmla="*/ 7 w 10"/>
                  <a:gd name="T69" fmla="*/ 7 h 18"/>
                  <a:gd name="T70" fmla="*/ 6 w 10"/>
                  <a:gd name="T71" fmla="*/ 10 h 18"/>
                  <a:gd name="T72" fmla="*/ 6 w 10"/>
                  <a:gd name="T73" fmla="*/ 10 h 18"/>
                  <a:gd name="T74" fmla="*/ 8 w 10"/>
                  <a:gd name="T75" fmla="*/ 6 h 18"/>
                  <a:gd name="T76" fmla="*/ 8 w 10"/>
                  <a:gd name="T77" fmla="*/ 6 h 18"/>
                  <a:gd name="T78" fmla="*/ 7 w 10"/>
                  <a:gd name="T79" fmla="*/ 6 h 18"/>
                  <a:gd name="T80" fmla="*/ 5 w 10"/>
                  <a:gd name="T81" fmla="*/ 9 h 18"/>
                  <a:gd name="T82" fmla="*/ 5 w 10"/>
                  <a:gd name="T83" fmla="*/ 9 h 18"/>
                  <a:gd name="T84" fmla="*/ 7 w 10"/>
                  <a:gd name="T85" fmla="*/ 6 h 18"/>
                  <a:gd name="T86" fmla="*/ 7 w 10"/>
                  <a:gd name="T87" fmla="*/ 6 h 18"/>
                  <a:gd name="T88" fmla="*/ 9 w 10"/>
                  <a:gd name="T89" fmla="*/ 3 h 18"/>
                  <a:gd name="T90" fmla="*/ 7 w 10"/>
                  <a:gd name="T91" fmla="*/ 5 h 18"/>
                  <a:gd name="T92" fmla="*/ 8 w 10"/>
                  <a:gd name="T93" fmla="*/ 5 h 18"/>
                  <a:gd name="T94" fmla="*/ 9 w 10"/>
                  <a:gd name="T95" fmla="*/ 3 h 18"/>
                  <a:gd name="T96" fmla="*/ 9 w 10"/>
                  <a:gd name="T97" fmla="*/ 3 h 18"/>
                  <a:gd name="T98" fmla="*/ 10 w 10"/>
                  <a:gd name="T99" fmla="*/ 0 h 18"/>
                  <a:gd name="T100" fmla="*/ 9 w 10"/>
                  <a:gd name="T101" fmla="*/ 2 h 18"/>
                  <a:gd name="T102" fmla="*/ 9 w 10"/>
                  <a:gd name="T103" fmla="*/ 2 h 18"/>
                  <a:gd name="T104" fmla="*/ 10 w 10"/>
                  <a:gd name="T105" fmla="*/ 0 h 18"/>
                  <a:gd name="T106" fmla="*/ 10 w 10"/>
                  <a:gd name="T10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" h="18">
                    <a:moveTo>
                      <a:pt x="2" y="16"/>
                    </a:moveTo>
                    <a:cubicBezTo>
                      <a:pt x="2" y="16"/>
                      <a:pt x="1" y="17"/>
                      <a:pt x="0" y="18"/>
                    </a:cubicBezTo>
                    <a:cubicBezTo>
                      <a:pt x="0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2" y="16"/>
                    </a:cubicBezTo>
                    <a:moveTo>
                      <a:pt x="4" y="12"/>
                    </a:move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3" y="15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7"/>
                      <a:pt x="2" y="17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4"/>
                      <a:pt x="4" y="13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4" y="12"/>
                      <a:pt x="4" y="12"/>
                    </a:cubicBezTo>
                    <a:moveTo>
                      <a:pt x="3" y="11"/>
                    </a:moveTo>
                    <a:cubicBezTo>
                      <a:pt x="3" y="12"/>
                      <a:pt x="2" y="14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3" y="14"/>
                      <a:pt x="3" y="13"/>
                      <a:pt x="4" y="12"/>
                    </a:cubicBezTo>
                    <a:cubicBezTo>
                      <a:pt x="4" y="12"/>
                      <a:pt x="4" y="12"/>
                      <a:pt x="3" y="11"/>
                    </a:cubicBezTo>
                    <a:moveTo>
                      <a:pt x="5" y="11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4" y="11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moveTo>
                      <a:pt x="8" y="6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9"/>
                      <a:pt x="7" y="8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7" y="6"/>
                    </a:moveTo>
                    <a:cubicBezTo>
                      <a:pt x="6" y="7"/>
                      <a:pt x="5" y="8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8"/>
                      <a:pt x="6" y="7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9" y="3"/>
                    </a:moveTo>
                    <a:cubicBezTo>
                      <a:pt x="8" y="3"/>
                      <a:pt x="8" y="4"/>
                      <a:pt x="7" y="5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8" y="4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0" y="2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6" name="Freeform 9640"/>
              <p:cNvSpPr>
                <a:spLocks noEditPoints="1"/>
              </p:cNvSpPr>
              <p:nvPr/>
            </p:nvSpPr>
            <p:spPr bwMode="auto">
              <a:xfrm>
                <a:off x="-534" y="3353"/>
                <a:ext cx="130" cy="208"/>
              </a:xfrm>
              <a:custGeom>
                <a:avLst/>
                <a:gdLst>
                  <a:gd name="T0" fmla="*/ 0 w 55"/>
                  <a:gd name="T1" fmla="*/ 88 h 88"/>
                  <a:gd name="T2" fmla="*/ 1 w 55"/>
                  <a:gd name="T3" fmla="*/ 87 h 88"/>
                  <a:gd name="T4" fmla="*/ 6 w 55"/>
                  <a:gd name="T5" fmla="*/ 78 h 88"/>
                  <a:gd name="T6" fmla="*/ 8 w 55"/>
                  <a:gd name="T7" fmla="*/ 76 h 88"/>
                  <a:gd name="T8" fmla="*/ 19 w 55"/>
                  <a:gd name="T9" fmla="*/ 58 h 88"/>
                  <a:gd name="T10" fmla="*/ 15 w 55"/>
                  <a:gd name="T11" fmla="*/ 65 h 88"/>
                  <a:gd name="T12" fmla="*/ 19 w 55"/>
                  <a:gd name="T13" fmla="*/ 58 h 88"/>
                  <a:gd name="T14" fmla="*/ 23 w 55"/>
                  <a:gd name="T15" fmla="*/ 51 h 88"/>
                  <a:gd name="T16" fmla="*/ 25 w 55"/>
                  <a:gd name="T17" fmla="*/ 49 h 88"/>
                  <a:gd name="T18" fmla="*/ 27 w 55"/>
                  <a:gd name="T19" fmla="*/ 46 h 88"/>
                  <a:gd name="T20" fmla="*/ 25 w 55"/>
                  <a:gd name="T21" fmla="*/ 48 h 88"/>
                  <a:gd name="T22" fmla="*/ 27 w 55"/>
                  <a:gd name="T23" fmla="*/ 46 h 88"/>
                  <a:gd name="T24" fmla="*/ 28 w 55"/>
                  <a:gd name="T25" fmla="*/ 43 h 88"/>
                  <a:gd name="T26" fmla="*/ 29 w 55"/>
                  <a:gd name="T27" fmla="*/ 42 h 88"/>
                  <a:gd name="T28" fmla="*/ 29 w 55"/>
                  <a:gd name="T29" fmla="*/ 41 h 88"/>
                  <a:gd name="T30" fmla="*/ 29 w 55"/>
                  <a:gd name="T31" fmla="*/ 42 h 88"/>
                  <a:gd name="T32" fmla="*/ 29 w 55"/>
                  <a:gd name="T33" fmla="*/ 41 h 88"/>
                  <a:gd name="T34" fmla="*/ 30 w 55"/>
                  <a:gd name="T35" fmla="*/ 41 h 88"/>
                  <a:gd name="T36" fmla="*/ 32 w 55"/>
                  <a:gd name="T37" fmla="*/ 37 h 88"/>
                  <a:gd name="T38" fmla="*/ 34 w 55"/>
                  <a:gd name="T39" fmla="*/ 34 h 88"/>
                  <a:gd name="T40" fmla="*/ 33 w 55"/>
                  <a:gd name="T41" fmla="*/ 37 h 88"/>
                  <a:gd name="T42" fmla="*/ 34 w 55"/>
                  <a:gd name="T43" fmla="*/ 34 h 88"/>
                  <a:gd name="T44" fmla="*/ 34 w 55"/>
                  <a:gd name="T45" fmla="*/ 34 h 88"/>
                  <a:gd name="T46" fmla="*/ 34 w 55"/>
                  <a:gd name="T47" fmla="*/ 34 h 88"/>
                  <a:gd name="T48" fmla="*/ 37 w 55"/>
                  <a:gd name="T49" fmla="*/ 29 h 88"/>
                  <a:gd name="T50" fmla="*/ 36 w 55"/>
                  <a:gd name="T51" fmla="*/ 31 h 88"/>
                  <a:gd name="T52" fmla="*/ 37 w 55"/>
                  <a:gd name="T53" fmla="*/ 29 h 88"/>
                  <a:gd name="T54" fmla="*/ 37 w 55"/>
                  <a:gd name="T55" fmla="*/ 29 h 88"/>
                  <a:gd name="T56" fmla="*/ 41 w 55"/>
                  <a:gd name="T57" fmla="*/ 22 h 88"/>
                  <a:gd name="T58" fmla="*/ 43 w 55"/>
                  <a:gd name="T59" fmla="*/ 19 h 88"/>
                  <a:gd name="T60" fmla="*/ 42 w 55"/>
                  <a:gd name="T61" fmla="*/ 21 h 88"/>
                  <a:gd name="T62" fmla="*/ 43 w 55"/>
                  <a:gd name="T63" fmla="*/ 19 h 88"/>
                  <a:gd name="T64" fmla="*/ 44 w 55"/>
                  <a:gd name="T65" fmla="*/ 17 h 88"/>
                  <a:gd name="T66" fmla="*/ 44 w 55"/>
                  <a:gd name="T67" fmla="*/ 17 h 88"/>
                  <a:gd name="T68" fmla="*/ 45 w 55"/>
                  <a:gd name="T69" fmla="*/ 16 h 88"/>
                  <a:gd name="T70" fmla="*/ 45 w 55"/>
                  <a:gd name="T71" fmla="*/ 17 h 88"/>
                  <a:gd name="T72" fmla="*/ 45 w 55"/>
                  <a:gd name="T73" fmla="*/ 16 h 88"/>
                  <a:gd name="T74" fmla="*/ 45 w 55"/>
                  <a:gd name="T75" fmla="*/ 16 h 88"/>
                  <a:gd name="T76" fmla="*/ 46 w 55"/>
                  <a:gd name="T77" fmla="*/ 15 h 88"/>
                  <a:gd name="T78" fmla="*/ 46 w 55"/>
                  <a:gd name="T79" fmla="*/ 14 h 88"/>
                  <a:gd name="T80" fmla="*/ 46 w 55"/>
                  <a:gd name="T81" fmla="*/ 15 h 88"/>
                  <a:gd name="T82" fmla="*/ 46 w 55"/>
                  <a:gd name="T83" fmla="*/ 14 h 88"/>
                  <a:gd name="T84" fmla="*/ 46 w 55"/>
                  <a:gd name="T85" fmla="*/ 14 h 88"/>
                  <a:gd name="T86" fmla="*/ 49 w 55"/>
                  <a:gd name="T87" fmla="*/ 11 h 88"/>
                  <a:gd name="T88" fmla="*/ 49 w 55"/>
                  <a:gd name="T89" fmla="*/ 10 h 88"/>
                  <a:gd name="T90" fmla="*/ 49 w 55"/>
                  <a:gd name="T91" fmla="*/ 10 h 88"/>
                  <a:gd name="T92" fmla="*/ 49 w 55"/>
                  <a:gd name="T93" fmla="*/ 10 h 88"/>
                  <a:gd name="T94" fmla="*/ 49 w 55"/>
                  <a:gd name="T95" fmla="*/ 9 h 88"/>
                  <a:gd name="T96" fmla="*/ 50 w 55"/>
                  <a:gd name="T97" fmla="*/ 8 h 88"/>
                  <a:gd name="T98" fmla="*/ 53 w 55"/>
                  <a:gd name="T99" fmla="*/ 3 h 88"/>
                  <a:gd name="T100" fmla="*/ 52 w 55"/>
                  <a:gd name="T101" fmla="*/ 5 h 88"/>
                  <a:gd name="T102" fmla="*/ 53 w 55"/>
                  <a:gd name="T103" fmla="*/ 3 h 88"/>
                  <a:gd name="T104" fmla="*/ 54 w 55"/>
                  <a:gd name="T105" fmla="*/ 3 h 88"/>
                  <a:gd name="T106" fmla="*/ 54 w 55"/>
                  <a:gd name="T107" fmla="*/ 2 h 88"/>
                  <a:gd name="T108" fmla="*/ 55 w 55"/>
                  <a:gd name="T109" fmla="*/ 0 h 88"/>
                  <a:gd name="T110" fmla="*/ 55 w 55"/>
                  <a:gd name="T111" fmla="*/ 1 h 88"/>
                  <a:gd name="T112" fmla="*/ 55 w 55"/>
                  <a:gd name="T113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5" h="88">
                    <a:moveTo>
                      <a:pt x="1" y="87"/>
                    </a:moveTo>
                    <a:cubicBezTo>
                      <a:pt x="1" y="88"/>
                      <a:pt x="1" y="88"/>
                      <a:pt x="0" y="88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moveTo>
                      <a:pt x="8" y="76"/>
                    </a:moveTo>
                    <a:cubicBezTo>
                      <a:pt x="7" y="77"/>
                      <a:pt x="7" y="78"/>
                      <a:pt x="6" y="78"/>
                    </a:cubicBezTo>
                    <a:cubicBezTo>
                      <a:pt x="6" y="78"/>
                      <a:pt x="6" y="78"/>
                      <a:pt x="6" y="78"/>
                    </a:cubicBezTo>
                    <a:cubicBezTo>
                      <a:pt x="8" y="76"/>
                      <a:pt x="8" y="76"/>
                      <a:pt x="8" y="76"/>
                    </a:cubicBezTo>
                    <a:cubicBezTo>
                      <a:pt x="8" y="76"/>
                      <a:pt x="8" y="76"/>
                      <a:pt x="8" y="76"/>
                    </a:cubicBezTo>
                    <a:moveTo>
                      <a:pt x="19" y="58"/>
                    </a:moveTo>
                    <a:cubicBezTo>
                      <a:pt x="18" y="60"/>
                      <a:pt x="16" y="63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19" y="58"/>
                      <a:pt x="19" y="58"/>
                      <a:pt x="19" y="58"/>
                    </a:cubicBezTo>
                    <a:moveTo>
                      <a:pt x="24" y="49"/>
                    </a:moveTo>
                    <a:cubicBezTo>
                      <a:pt x="24" y="50"/>
                      <a:pt x="24" y="51"/>
                      <a:pt x="23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9"/>
                      <a:pt x="24" y="49"/>
                      <a:pt x="24" y="49"/>
                    </a:cubicBezTo>
                    <a:moveTo>
                      <a:pt x="27" y="46"/>
                    </a:moveTo>
                    <a:cubicBezTo>
                      <a:pt x="26" y="47"/>
                      <a:pt x="26" y="47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46"/>
                      <a:pt x="27" y="46"/>
                      <a:pt x="27" y="46"/>
                    </a:cubicBezTo>
                    <a:cubicBezTo>
                      <a:pt x="27" y="46"/>
                      <a:pt x="27" y="46"/>
                      <a:pt x="27" y="46"/>
                    </a:cubicBezTo>
                    <a:moveTo>
                      <a:pt x="29" y="42"/>
                    </a:moveTo>
                    <a:cubicBezTo>
                      <a:pt x="29" y="43"/>
                      <a:pt x="28" y="43"/>
                      <a:pt x="28" y="43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29" y="42"/>
                      <a:pt x="29" y="42"/>
                    </a:cubicBezTo>
                    <a:moveTo>
                      <a:pt x="29" y="41"/>
                    </a:move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29" y="41"/>
                      <a:pt x="29" y="41"/>
                    </a:cubicBezTo>
                    <a:moveTo>
                      <a:pt x="32" y="37"/>
                    </a:moveTo>
                    <a:cubicBezTo>
                      <a:pt x="32" y="38"/>
                      <a:pt x="31" y="39"/>
                      <a:pt x="30" y="41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moveTo>
                      <a:pt x="34" y="34"/>
                    </a:moveTo>
                    <a:cubicBezTo>
                      <a:pt x="34" y="35"/>
                      <a:pt x="33" y="36"/>
                      <a:pt x="32" y="36"/>
                    </a:cubicBezTo>
                    <a:cubicBezTo>
                      <a:pt x="32" y="37"/>
                      <a:pt x="33" y="37"/>
                      <a:pt x="33" y="37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moveTo>
                      <a:pt x="34" y="34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moveTo>
                      <a:pt x="37" y="29"/>
                    </a:moveTo>
                    <a:cubicBezTo>
                      <a:pt x="37" y="30"/>
                      <a:pt x="36" y="30"/>
                      <a:pt x="36" y="31"/>
                    </a:cubicBezTo>
                    <a:cubicBezTo>
                      <a:pt x="36" y="31"/>
                      <a:pt x="36" y="31"/>
                      <a:pt x="36" y="31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moveTo>
                      <a:pt x="41" y="22"/>
                    </a:moveTo>
                    <a:cubicBezTo>
                      <a:pt x="40" y="25"/>
                      <a:pt x="39" y="27"/>
                      <a:pt x="37" y="29"/>
                    </a:cubicBezTo>
                    <a:cubicBezTo>
                      <a:pt x="37" y="29"/>
                      <a:pt x="37" y="29"/>
                      <a:pt x="38" y="29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41" y="22"/>
                      <a:pt x="41" y="22"/>
                      <a:pt x="41" y="22"/>
                    </a:cubicBezTo>
                    <a:moveTo>
                      <a:pt x="43" y="19"/>
                    </a:moveTo>
                    <a:cubicBezTo>
                      <a:pt x="43" y="20"/>
                      <a:pt x="42" y="21"/>
                      <a:pt x="42" y="21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44" y="17"/>
                    </a:move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moveTo>
                      <a:pt x="45" y="16"/>
                    </a:move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6"/>
                      <a:pt x="45" y="16"/>
                      <a:pt x="45" y="16"/>
                    </a:cubicBezTo>
                    <a:moveTo>
                      <a:pt x="46" y="15"/>
                    </a:moveTo>
                    <a:cubicBezTo>
                      <a:pt x="46" y="16"/>
                      <a:pt x="45" y="16"/>
                      <a:pt x="45" y="16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moveTo>
                      <a:pt x="46" y="14"/>
                    </a:move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moveTo>
                      <a:pt x="49" y="11"/>
                    </a:moveTo>
                    <a:cubicBezTo>
                      <a:pt x="48" y="12"/>
                      <a:pt x="47" y="13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49" y="11"/>
                      <a:pt x="49" y="11"/>
                      <a:pt x="49" y="11"/>
                    </a:cubicBezTo>
                    <a:moveTo>
                      <a:pt x="49" y="10"/>
                    </a:move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moveTo>
                      <a:pt x="50" y="8"/>
                    </a:moveTo>
                    <a:cubicBezTo>
                      <a:pt x="50" y="8"/>
                      <a:pt x="50" y="9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50" y="8"/>
                      <a:pt x="50" y="8"/>
                      <a:pt x="50" y="8"/>
                    </a:cubicBezTo>
                    <a:moveTo>
                      <a:pt x="53" y="3"/>
                    </a:moveTo>
                    <a:cubicBezTo>
                      <a:pt x="53" y="4"/>
                      <a:pt x="53" y="4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54" y="2"/>
                    </a:moveTo>
                    <a:cubicBezTo>
                      <a:pt x="54" y="2"/>
                      <a:pt x="54" y="2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4" y="2"/>
                      <a:pt x="54" y="2"/>
                      <a:pt x="54" y="2"/>
                    </a:cubicBezTo>
                    <a:moveTo>
                      <a:pt x="55" y="0"/>
                    </a:moveTo>
                    <a:cubicBezTo>
                      <a:pt x="55" y="0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7" name="Freeform 9641"/>
              <p:cNvSpPr>
                <a:spLocks noEditPoints="1"/>
              </p:cNvSpPr>
              <p:nvPr/>
            </p:nvSpPr>
            <p:spPr bwMode="auto">
              <a:xfrm>
                <a:off x="-446" y="3403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8 h 8"/>
                  <a:gd name="T8" fmla="*/ 0 w 5"/>
                  <a:gd name="T9" fmla="*/ 8 h 8"/>
                  <a:gd name="T10" fmla="*/ 5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8" name="Oval 9642"/>
              <p:cNvSpPr>
                <a:spLocks noChangeArrowheads="1"/>
              </p:cNvSpPr>
              <p:nvPr/>
            </p:nvSpPr>
            <p:spPr bwMode="auto">
              <a:xfrm>
                <a:off x="-427" y="339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9" name="Freeform 9643"/>
              <p:cNvSpPr>
                <a:spLocks noEditPoints="1"/>
              </p:cNvSpPr>
              <p:nvPr/>
            </p:nvSpPr>
            <p:spPr bwMode="auto">
              <a:xfrm>
                <a:off x="-425" y="337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5 h 6"/>
                  <a:gd name="T16" fmla="*/ 0 w 3"/>
                  <a:gd name="T17" fmla="*/ 5 h 6"/>
                  <a:gd name="T18" fmla="*/ 0 w 3"/>
                  <a:gd name="T19" fmla="*/ 5 h 6"/>
                  <a:gd name="T20" fmla="*/ 3 w 3"/>
                  <a:gd name="T21" fmla="*/ 1 h 6"/>
                  <a:gd name="T22" fmla="*/ 3 w 3"/>
                  <a:gd name="T23" fmla="*/ 2 h 6"/>
                  <a:gd name="T24" fmla="*/ 3 w 3"/>
                  <a:gd name="T25" fmla="*/ 2 h 6"/>
                  <a:gd name="T26" fmla="*/ 3 w 3"/>
                  <a:gd name="T27" fmla="*/ 1 h 6"/>
                  <a:gd name="T28" fmla="*/ 3 w 3"/>
                  <a:gd name="T29" fmla="*/ 1 h 6"/>
                  <a:gd name="T30" fmla="*/ 3 w 3"/>
                  <a:gd name="T31" fmla="*/ 0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0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0" name="Freeform 9644"/>
              <p:cNvSpPr>
                <a:spLocks/>
              </p:cNvSpPr>
              <p:nvPr/>
            </p:nvSpPr>
            <p:spPr bwMode="auto">
              <a:xfrm>
                <a:off x="-406" y="335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1" name="Freeform 9645"/>
              <p:cNvSpPr>
                <a:spLocks/>
              </p:cNvSpPr>
              <p:nvPr/>
            </p:nvSpPr>
            <p:spPr bwMode="auto">
              <a:xfrm>
                <a:off x="-408" y="336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2" name="Freeform 9646"/>
              <p:cNvSpPr>
                <a:spLocks/>
              </p:cNvSpPr>
              <p:nvPr/>
            </p:nvSpPr>
            <p:spPr bwMode="auto">
              <a:xfrm>
                <a:off x="-404" y="335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3" name="Freeform 9647"/>
              <p:cNvSpPr>
                <a:spLocks noEditPoints="1"/>
              </p:cNvSpPr>
              <p:nvPr/>
            </p:nvSpPr>
            <p:spPr bwMode="auto">
              <a:xfrm>
                <a:off x="-531" y="3365"/>
                <a:ext cx="120" cy="194"/>
              </a:xfrm>
              <a:custGeom>
                <a:avLst/>
                <a:gdLst>
                  <a:gd name="T0" fmla="*/ 0 w 51"/>
                  <a:gd name="T1" fmla="*/ 82 h 82"/>
                  <a:gd name="T2" fmla="*/ 5 w 51"/>
                  <a:gd name="T3" fmla="*/ 73 h 82"/>
                  <a:gd name="T4" fmla="*/ 14 w 51"/>
                  <a:gd name="T5" fmla="*/ 60 h 82"/>
                  <a:gd name="T6" fmla="*/ 7 w 51"/>
                  <a:gd name="T7" fmla="*/ 71 h 82"/>
                  <a:gd name="T8" fmla="*/ 14 w 51"/>
                  <a:gd name="T9" fmla="*/ 60 h 82"/>
                  <a:gd name="T10" fmla="*/ 18 w 51"/>
                  <a:gd name="T11" fmla="*/ 53 h 82"/>
                  <a:gd name="T12" fmla="*/ 22 w 51"/>
                  <a:gd name="T13" fmla="*/ 46 h 82"/>
                  <a:gd name="T14" fmla="*/ 24 w 51"/>
                  <a:gd name="T15" fmla="*/ 43 h 82"/>
                  <a:gd name="T16" fmla="*/ 24 w 51"/>
                  <a:gd name="T17" fmla="*/ 44 h 82"/>
                  <a:gd name="T18" fmla="*/ 24 w 51"/>
                  <a:gd name="T19" fmla="*/ 43 h 82"/>
                  <a:gd name="T20" fmla="*/ 26 w 51"/>
                  <a:gd name="T21" fmla="*/ 41 h 82"/>
                  <a:gd name="T22" fmla="*/ 27 w 51"/>
                  <a:gd name="T23" fmla="*/ 38 h 82"/>
                  <a:gd name="T24" fmla="*/ 28 w 51"/>
                  <a:gd name="T25" fmla="*/ 37 h 82"/>
                  <a:gd name="T26" fmla="*/ 28 w 51"/>
                  <a:gd name="T27" fmla="*/ 37 h 82"/>
                  <a:gd name="T28" fmla="*/ 28 w 51"/>
                  <a:gd name="T29" fmla="*/ 37 h 82"/>
                  <a:gd name="T30" fmla="*/ 28 w 51"/>
                  <a:gd name="T31" fmla="*/ 36 h 82"/>
                  <a:gd name="T32" fmla="*/ 29 w 51"/>
                  <a:gd name="T33" fmla="*/ 36 h 82"/>
                  <a:gd name="T34" fmla="*/ 31 w 51"/>
                  <a:gd name="T35" fmla="*/ 31 h 82"/>
                  <a:gd name="T36" fmla="*/ 31 w 51"/>
                  <a:gd name="T37" fmla="*/ 32 h 82"/>
                  <a:gd name="T38" fmla="*/ 31 w 51"/>
                  <a:gd name="T39" fmla="*/ 31 h 82"/>
                  <a:gd name="T40" fmla="*/ 33 w 51"/>
                  <a:gd name="T41" fmla="*/ 29 h 82"/>
                  <a:gd name="T42" fmla="*/ 33 w 51"/>
                  <a:gd name="T43" fmla="*/ 29 h 82"/>
                  <a:gd name="T44" fmla="*/ 35 w 51"/>
                  <a:gd name="T45" fmla="*/ 26 h 82"/>
                  <a:gd name="T46" fmla="*/ 33 w 51"/>
                  <a:gd name="T47" fmla="*/ 29 h 82"/>
                  <a:gd name="T48" fmla="*/ 35 w 51"/>
                  <a:gd name="T49" fmla="*/ 26 h 82"/>
                  <a:gd name="T50" fmla="*/ 42 w 51"/>
                  <a:gd name="T51" fmla="*/ 14 h 82"/>
                  <a:gd name="T52" fmla="*/ 43 w 51"/>
                  <a:gd name="T53" fmla="*/ 12 h 82"/>
                  <a:gd name="T54" fmla="*/ 44 w 51"/>
                  <a:gd name="T55" fmla="*/ 12 h 82"/>
                  <a:gd name="T56" fmla="*/ 43 w 51"/>
                  <a:gd name="T57" fmla="*/ 12 h 82"/>
                  <a:gd name="T58" fmla="*/ 44 w 51"/>
                  <a:gd name="T59" fmla="*/ 12 h 82"/>
                  <a:gd name="T60" fmla="*/ 49 w 51"/>
                  <a:gd name="T61" fmla="*/ 3 h 82"/>
                  <a:gd name="T62" fmla="*/ 51 w 51"/>
                  <a:gd name="T6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1" h="82">
                    <a:moveTo>
                      <a:pt x="5" y="73"/>
                    </a:moveTo>
                    <a:cubicBezTo>
                      <a:pt x="3" y="77"/>
                      <a:pt x="1" y="80"/>
                      <a:pt x="0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5" y="73"/>
                      <a:pt x="5" y="73"/>
                      <a:pt x="5" y="73"/>
                    </a:cubicBezTo>
                    <a:cubicBezTo>
                      <a:pt x="5" y="73"/>
                      <a:pt x="5" y="73"/>
                      <a:pt x="5" y="73"/>
                    </a:cubicBezTo>
                    <a:moveTo>
                      <a:pt x="14" y="60"/>
                    </a:moveTo>
                    <a:cubicBezTo>
                      <a:pt x="11" y="64"/>
                      <a:pt x="9" y="68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moveTo>
                      <a:pt x="22" y="46"/>
                    </a:moveTo>
                    <a:cubicBezTo>
                      <a:pt x="21" y="49"/>
                      <a:pt x="19" y="51"/>
                      <a:pt x="18" y="53"/>
                    </a:cubicBezTo>
                    <a:cubicBezTo>
                      <a:pt x="18" y="53"/>
                      <a:pt x="18" y="53"/>
                      <a:pt x="18" y="53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2" y="46"/>
                      <a:pt x="22" y="46"/>
                      <a:pt x="22" y="46"/>
                    </a:cubicBezTo>
                    <a:moveTo>
                      <a:pt x="24" y="43"/>
                    </a:moveTo>
                    <a:cubicBezTo>
                      <a:pt x="24" y="43"/>
                      <a:pt x="24" y="44"/>
                      <a:pt x="23" y="44"/>
                    </a:cubicBezTo>
                    <a:cubicBezTo>
                      <a:pt x="23" y="44"/>
                      <a:pt x="23" y="44"/>
                      <a:pt x="24" y="44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4" y="43"/>
                      <a:pt x="24" y="43"/>
                      <a:pt x="24" y="43"/>
                    </a:cubicBezTo>
                    <a:moveTo>
                      <a:pt x="27" y="38"/>
                    </a:moveTo>
                    <a:cubicBezTo>
                      <a:pt x="27" y="39"/>
                      <a:pt x="26" y="40"/>
                      <a:pt x="26" y="41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7" y="38"/>
                      <a:pt x="27" y="38"/>
                      <a:pt x="27" y="38"/>
                    </a:cubicBezTo>
                    <a:cubicBezTo>
                      <a:pt x="27" y="38"/>
                      <a:pt x="27" y="38"/>
                      <a:pt x="27" y="38"/>
                    </a:cubicBezTo>
                    <a:moveTo>
                      <a:pt x="28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moveTo>
                      <a:pt x="29" y="36"/>
                    </a:moveTo>
                    <a:cubicBezTo>
                      <a:pt x="29" y="36"/>
                      <a:pt x="29" y="36"/>
                      <a:pt x="28" y="36"/>
                    </a:cubicBezTo>
                    <a:cubicBezTo>
                      <a:pt x="28" y="36"/>
                      <a:pt x="29" y="36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moveTo>
                      <a:pt x="31" y="31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1" y="32"/>
                      <a:pt x="31" y="31"/>
                    </a:cubicBezTo>
                    <a:moveTo>
                      <a:pt x="33" y="29"/>
                    </a:move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moveTo>
                      <a:pt x="35" y="26"/>
                    </a:moveTo>
                    <a:cubicBezTo>
                      <a:pt x="34" y="27"/>
                      <a:pt x="34" y="28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moveTo>
                      <a:pt x="43" y="12"/>
                    </a:moveTo>
                    <a:cubicBezTo>
                      <a:pt x="43" y="13"/>
                      <a:pt x="43" y="14"/>
                      <a:pt x="42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moveTo>
                      <a:pt x="44" y="12"/>
                    </a:move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moveTo>
                      <a:pt x="51" y="0"/>
                    </a:moveTo>
                    <a:cubicBezTo>
                      <a:pt x="51" y="1"/>
                      <a:pt x="50" y="2"/>
                      <a:pt x="49" y="3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4" name="Freeform 9648"/>
              <p:cNvSpPr>
                <a:spLocks noEditPoints="1"/>
              </p:cNvSpPr>
              <p:nvPr/>
            </p:nvSpPr>
            <p:spPr bwMode="auto">
              <a:xfrm>
                <a:off x="-718" y="3561"/>
                <a:ext cx="184" cy="298"/>
              </a:xfrm>
              <a:custGeom>
                <a:avLst/>
                <a:gdLst>
                  <a:gd name="T0" fmla="*/ 0 w 78"/>
                  <a:gd name="T1" fmla="*/ 126 h 126"/>
                  <a:gd name="T2" fmla="*/ 0 w 78"/>
                  <a:gd name="T3" fmla="*/ 126 h 126"/>
                  <a:gd name="T4" fmla="*/ 3 w 78"/>
                  <a:gd name="T5" fmla="*/ 121 h 126"/>
                  <a:gd name="T6" fmla="*/ 3 w 78"/>
                  <a:gd name="T7" fmla="*/ 121 h 126"/>
                  <a:gd name="T8" fmla="*/ 11 w 78"/>
                  <a:gd name="T9" fmla="*/ 108 h 126"/>
                  <a:gd name="T10" fmla="*/ 11 w 78"/>
                  <a:gd name="T11" fmla="*/ 108 h 126"/>
                  <a:gd name="T12" fmla="*/ 11 w 78"/>
                  <a:gd name="T13" fmla="*/ 107 h 126"/>
                  <a:gd name="T14" fmla="*/ 13 w 78"/>
                  <a:gd name="T15" fmla="*/ 104 h 126"/>
                  <a:gd name="T16" fmla="*/ 15 w 78"/>
                  <a:gd name="T17" fmla="*/ 103 h 126"/>
                  <a:gd name="T18" fmla="*/ 20 w 78"/>
                  <a:gd name="T19" fmla="*/ 94 h 126"/>
                  <a:gd name="T20" fmla="*/ 20 w 78"/>
                  <a:gd name="T21" fmla="*/ 94 h 126"/>
                  <a:gd name="T22" fmla="*/ 22 w 78"/>
                  <a:gd name="T23" fmla="*/ 91 h 126"/>
                  <a:gd name="T24" fmla="*/ 22 w 78"/>
                  <a:gd name="T25" fmla="*/ 91 h 126"/>
                  <a:gd name="T26" fmla="*/ 24 w 78"/>
                  <a:gd name="T27" fmla="*/ 88 h 126"/>
                  <a:gd name="T28" fmla="*/ 25 w 78"/>
                  <a:gd name="T29" fmla="*/ 85 h 126"/>
                  <a:gd name="T30" fmla="*/ 26 w 78"/>
                  <a:gd name="T31" fmla="*/ 86 h 126"/>
                  <a:gd name="T32" fmla="*/ 28 w 78"/>
                  <a:gd name="T33" fmla="*/ 81 h 126"/>
                  <a:gd name="T34" fmla="*/ 32 w 78"/>
                  <a:gd name="T35" fmla="*/ 74 h 126"/>
                  <a:gd name="T36" fmla="*/ 35 w 78"/>
                  <a:gd name="T37" fmla="*/ 72 h 126"/>
                  <a:gd name="T38" fmla="*/ 37 w 78"/>
                  <a:gd name="T39" fmla="*/ 66 h 126"/>
                  <a:gd name="T40" fmla="*/ 40 w 78"/>
                  <a:gd name="T41" fmla="*/ 63 h 126"/>
                  <a:gd name="T42" fmla="*/ 51 w 78"/>
                  <a:gd name="T43" fmla="*/ 43 h 126"/>
                  <a:gd name="T44" fmla="*/ 52 w 78"/>
                  <a:gd name="T45" fmla="*/ 44 h 126"/>
                  <a:gd name="T46" fmla="*/ 51 w 78"/>
                  <a:gd name="T47" fmla="*/ 43 h 126"/>
                  <a:gd name="T48" fmla="*/ 52 w 78"/>
                  <a:gd name="T49" fmla="*/ 42 h 126"/>
                  <a:gd name="T50" fmla="*/ 55 w 78"/>
                  <a:gd name="T51" fmla="*/ 39 h 126"/>
                  <a:gd name="T52" fmla="*/ 55 w 78"/>
                  <a:gd name="T53" fmla="*/ 37 h 126"/>
                  <a:gd name="T54" fmla="*/ 56 w 78"/>
                  <a:gd name="T55" fmla="*/ 38 h 126"/>
                  <a:gd name="T56" fmla="*/ 56 w 78"/>
                  <a:gd name="T57" fmla="*/ 37 h 126"/>
                  <a:gd name="T58" fmla="*/ 57 w 78"/>
                  <a:gd name="T59" fmla="*/ 34 h 126"/>
                  <a:gd name="T60" fmla="*/ 58 w 78"/>
                  <a:gd name="T61" fmla="*/ 34 h 126"/>
                  <a:gd name="T62" fmla="*/ 58 w 78"/>
                  <a:gd name="T63" fmla="*/ 33 h 126"/>
                  <a:gd name="T64" fmla="*/ 59 w 78"/>
                  <a:gd name="T65" fmla="*/ 33 h 126"/>
                  <a:gd name="T66" fmla="*/ 59 w 78"/>
                  <a:gd name="T67" fmla="*/ 31 h 126"/>
                  <a:gd name="T68" fmla="*/ 60 w 78"/>
                  <a:gd name="T69" fmla="*/ 30 h 126"/>
                  <a:gd name="T70" fmla="*/ 61 w 78"/>
                  <a:gd name="T71" fmla="*/ 30 h 126"/>
                  <a:gd name="T72" fmla="*/ 61 w 78"/>
                  <a:gd name="T73" fmla="*/ 27 h 126"/>
                  <a:gd name="T74" fmla="*/ 62 w 78"/>
                  <a:gd name="T75" fmla="*/ 28 h 126"/>
                  <a:gd name="T76" fmla="*/ 62 w 78"/>
                  <a:gd name="T77" fmla="*/ 26 h 126"/>
                  <a:gd name="T78" fmla="*/ 62 w 78"/>
                  <a:gd name="T79" fmla="*/ 26 h 126"/>
                  <a:gd name="T80" fmla="*/ 63 w 78"/>
                  <a:gd name="T81" fmla="*/ 27 h 126"/>
                  <a:gd name="T82" fmla="*/ 66 w 78"/>
                  <a:gd name="T83" fmla="*/ 20 h 126"/>
                  <a:gd name="T84" fmla="*/ 66 w 78"/>
                  <a:gd name="T85" fmla="*/ 21 h 126"/>
                  <a:gd name="T86" fmla="*/ 68 w 78"/>
                  <a:gd name="T87" fmla="*/ 16 h 126"/>
                  <a:gd name="T88" fmla="*/ 69 w 78"/>
                  <a:gd name="T89" fmla="*/ 15 h 126"/>
                  <a:gd name="T90" fmla="*/ 70 w 78"/>
                  <a:gd name="T91" fmla="*/ 15 h 126"/>
                  <a:gd name="T92" fmla="*/ 73 w 78"/>
                  <a:gd name="T93" fmla="*/ 9 h 126"/>
                  <a:gd name="T94" fmla="*/ 73 w 78"/>
                  <a:gd name="T95" fmla="*/ 10 h 126"/>
                  <a:gd name="T96" fmla="*/ 73 w 78"/>
                  <a:gd name="T97" fmla="*/ 9 h 126"/>
                  <a:gd name="T98" fmla="*/ 73 w 78"/>
                  <a:gd name="T99" fmla="*/ 9 h 126"/>
                  <a:gd name="T100" fmla="*/ 77 w 78"/>
                  <a:gd name="T101" fmla="*/ 2 h 126"/>
                  <a:gd name="T102" fmla="*/ 77 w 78"/>
                  <a:gd name="T103" fmla="*/ 2 h 126"/>
                  <a:gd name="T104" fmla="*/ 77 w 78"/>
                  <a:gd name="T105" fmla="*/ 2 h 126"/>
                  <a:gd name="T106" fmla="*/ 77 w 78"/>
                  <a:gd name="T107" fmla="*/ 1 h 126"/>
                  <a:gd name="T108" fmla="*/ 78 w 78"/>
                  <a:gd name="T109" fmla="*/ 1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26">
                    <a:moveTo>
                      <a:pt x="0" y="126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moveTo>
                      <a:pt x="3" y="121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3" y="122"/>
                      <a:pt x="3" y="122"/>
                      <a:pt x="3" y="122"/>
                    </a:cubicBezTo>
                    <a:cubicBezTo>
                      <a:pt x="3" y="121"/>
                      <a:pt x="3" y="121"/>
                      <a:pt x="3" y="121"/>
                    </a:cubicBezTo>
                    <a:moveTo>
                      <a:pt x="7" y="114"/>
                    </a:moveTo>
                    <a:cubicBezTo>
                      <a:pt x="3" y="121"/>
                      <a:pt x="3" y="121"/>
                      <a:pt x="3" y="121"/>
                    </a:cubicBezTo>
                    <a:cubicBezTo>
                      <a:pt x="3" y="121"/>
                      <a:pt x="3" y="121"/>
                      <a:pt x="3" y="121"/>
                    </a:cubicBezTo>
                    <a:cubicBezTo>
                      <a:pt x="8" y="114"/>
                      <a:pt x="8" y="114"/>
                      <a:pt x="8" y="114"/>
                    </a:cubicBezTo>
                    <a:cubicBezTo>
                      <a:pt x="7" y="114"/>
                      <a:pt x="7" y="114"/>
                      <a:pt x="7" y="114"/>
                    </a:cubicBezTo>
                    <a:moveTo>
                      <a:pt x="11" y="108"/>
                    </a:moveTo>
                    <a:cubicBezTo>
                      <a:pt x="8" y="113"/>
                      <a:pt x="8" y="113"/>
                      <a:pt x="8" y="113"/>
                    </a:cubicBezTo>
                    <a:cubicBezTo>
                      <a:pt x="8" y="113"/>
                      <a:pt x="8" y="113"/>
                      <a:pt x="8" y="113"/>
                    </a:cubicBezTo>
                    <a:cubicBezTo>
                      <a:pt x="11" y="108"/>
                      <a:pt x="11" y="108"/>
                      <a:pt x="11" y="108"/>
                    </a:cubicBezTo>
                    <a:cubicBezTo>
                      <a:pt x="11" y="108"/>
                      <a:pt x="11" y="108"/>
                      <a:pt x="11" y="108"/>
                    </a:cubicBezTo>
                    <a:moveTo>
                      <a:pt x="13" y="104"/>
                    </a:moveTo>
                    <a:cubicBezTo>
                      <a:pt x="11" y="107"/>
                      <a:pt x="11" y="107"/>
                      <a:pt x="11" y="107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14" y="104"/>
                      <a:pt x="14" y="104"/>
                      <a:pt x="14" y="104"/>
                    </a:cubicBezTo>
                    <a:cubicBezTo>
                      <a:pt x="14" y="104"/>
                      <a:pt x="14" y="104"/>
                      <a:pt x="13" y="104"/>
                    </a:cubicBezTo>
                    <a:moveTo>
                      <a:pt x="17" y="98"/>
                    </a:moveTo>
                    <a:cubicBezTo>
                      <a:pt x="14" y="102"/>
                      <a:pt x="14" y="102"/>
                      <a:pt x="14" y="102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8" y="99"/>
                      <a:pt x="18" y="99"/>
                      <a:pt x="18" y="99"/>
                    </a:cubicBezTo>
                    <a:cubicBezTo>
                      <a:pt x="17" y="99"/>
                      <a:pt x="17" y="99"/>
                      <a:pt x="17" y="98"/>
                    </a:cubicBezTo>
                    <a:moveTo>
                      <a:pt x="20" y="94"/>
                    </a:moveTo>
                    <a:cubicBezTo>
                      <a:pt x="18" y="97"/>
                      <a:pt x="18" y="97"/>
                      <a:pt x="18" y="97"/>
                    </a:cubicBezTo>
                    <a:cubicBezTo>
                      <a:pt x="18" y="98"/>
                      <a:pt x="18" y="98"/>
                      <a:pt x="18" y="98"/>
                    </a:cubicBezTo>
                    <a:cubicBezTo>
                      <a:pt x="20" y="94"/>
                      <a:pt x="20" y="94"/>
                      <a:pt x="20" y="94"/>
                    </a:cubicBezTo>
                    <a:cubicBezTo>
                      <a:pt x="20" y="94"/>
                      <a:pt x="20" y="94"/>
                      <a:pt x="20" y="94"/>
                    </a:cubicBezTo>
                    <a:moveTo>
                      <a:pt x="22" y="91"/>
                    </a:moveTo>
                    <a:cubicBezTo>
                      <a:pt x="22" y="91"/>
                      <a:pt x="22" y="91"/>
                      <a:pt x="22" y="91"/>
                    </a:cubicBezTo>
                    <a:cubicBezTo>
                      <a:pt x="22" y="91"/>
                      <a:pt x="22" y="91"/>
                      <a:pt x="22" y="91"/>
                    </a:cubicBezTo>
                    <a:cubicBezTo>
                      <a:pt x="22" y="91"/>
                      <a:pt x="22" y="91"/>
                      <a:pt x="23" y="91"/>
                    </a:cubicBezTo>
                    <a:cubicBezTo>
                      <a:pt x="22" y="91"/>
                      <a:pt x="22" y="91"/>
                      <a:pt x="22" y="91"/>
                    </a:cubicBezTo>
                    <a:moveTo>
                      <a:pt x="24" y="86"/>
                    </a:moveTo>
                    <a:cubicBezTo>
                      <a:pt x="24" y="87"/>
                      <a:pt x="24" y="87"/>
                      <a:pt x="24" y="87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8"/>
                      <a:pt x="25" y="87"/>
                      <a:pt x="25" y="87"/>
                    </a:cubicBezTo>
                    <a:cubicBezTo>
                      <a:pt x="24" y="86"/>
                      <a:pt x="24" y="86"/>
                      <a:pt x="24" y="86"/>
                    </a:cubicBezTo>
                    <a:moveTo>
                      <a:pt x="25" y="85"/>
                    </a:moveTo>
                    <a:cubicBezTo>
                      <a:pt x="25" y="86"/>
                      <a:pt x="25" y="86"/>
                      <a:pt x="25" y="86"/>
                    </a:cubicBezTo>
                    <a:cubicBezTo>
                      <a:pt x="25" y="86"/>
                      <a:pt x="25" y="86"/>
                      <a:pt x="25" y="86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26" y="86"/>
                      <a:pt x="25" y="85"/>
                      <a:pt x="25" y="85"/>
                    </a:cubicBezTo>
                    <a:moveTo>
                      <a:pt x="32" y="74"/>
                    </a:moveTo>
                    <a:cubicBezTo>
                      <a:pt x="28" y="81"/>
                      <a:pt x="28" y="81"/>
                      <a:pt x="28" y="81"/>
                    </a:cubicBezTo>
                    <a:cubicBezTo>
                      <a:pt x="28" y="81"/>
                      <a:pt x="28" y="81"/>
                      <a:pt x="29" y="81"/>
                    </a:cubicBezTo>
                    <a:cubicBezTo>
                      <a:pt x="30" y="79"/>
                      <a:pt x="31" y="77"/>
                      <a:pt x="33" y="75"/>
                    </a:cubicBezTo>
                    <a:cubicBezTo>
                      <a:pt x="32" y="74"/>
                      <a:pt x="32" y="74"/>
                      <a:pt x="32" y="74"/>
                    </a:cubicBezTo>
                    <a:moveTo>
                      <a:pt x="37" y="66"/>
                    </a:moveTo>
                    <a:cubicBezTo>
                      <a:pt x="34" y="71"/>
                      <a:pt x="34" y="71"/>
                      <a:pt x="34" y="71"/>
                    </a:cubicBezTo>
                    <a:cubicBezTo>
                      <a:pt x="34" y="71"/>
                      <a:pt x="34" y="72"/>
                      <a:pt x="35" y="72"/>
                    </a:cubicBezTo>
                    <a:cubicBezTo>
                      <a:pt x="36" y="70"/>
                      <a:pt x="37" y="68"/>
                      <a:pt x="38" y="67"/>
                    </a:cubicBezTo>
                    <a:cubicBezTo>
                      <a:pt x="38" y="67"/>
                      <a:pt x="37" y="67"/>
                      <a:pt x="37" y="67"/>
                    </a:cubicBezTo>
                    <a:cubicBezTo>
                      <a:pt x="37" y="66"/>
                      <a:pt x="37" y="66"/>
                      <a:pt x="37" y="66"/>
                    </a:cubicBezTo>
                    <a:moveTo>
                      <a:pt x="45" y="53"/>
                    </a:move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62"/>
                      <a:pt x="40" y="62"/>
                      <a:pt x="40" y="63"/>
                    </a:cubicBezTo>
                    <a:cubicBezTo>
                      <a:pt x="42" y="59"/>
                      <a:pt x="44" y="57"/>
                      <a:pt x="46" y="54"/>
                    </a:cubicBezTo>
                    <a:cubicBezTo>
                      <a:pt x="45" y="53"/>
                      <a:pt x="45" y="53"/>
                      <a:pt x="45" y="53"/>
                    </a:cubicBezTo>
                    <a:moveTo>
                      <a:pt x="51" y="43"/>
                    </a:moveTo>
                    <a:cubicBezTo>
                      <a:pt x="47" y="50"/>
                      <a:pt x="47" y="50"/>
                      <a:pt x="47" y="50"/>
                    </a:cubicBezTo>
                    <a:cubicBezTo>
                      <a:pt x="47" y="51"/>
                      <a:pt x="47" y="51"/>
                      <a:pt x="48" y="51"/>
                    </a:cubicBezTo>
                    <a:cubicBezTo>
                      <a:pt x="49" y="48"/>
                      <a:pt x="51" y="46"/>
                      <a:pt x="52" y="44"/>
                    </a:cubicBezTo>
                    <a:cubicBezTo>
                      <a:pt x="51" y="43"/>
                      <a:pt x="51" y="43"/>
                      <a:pt x="51" y="43"/>
                    </a:cubicBezTo>
                    <a:moveTo>
                      <a:pt x="52" y="42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2" y="43"/>
                      <a:pt x="52" y="43"/>
                      <a:pt x="52" y="44"/>
                    </a:cubicBezTo>
                    <a:cubicBezTo>
                      <a:pt x="52" y="43"/>
                      <a:pt x="53" y="43"/>
                      <a:pt x="53" y="43"/>
                    </a:cubicBezTo>
                    <a:cubicBezTo>
                      <a:pt x="52" y="43"/>
                      <a:pt x="52" y="43"/>
                      <a:pt x="52" y="42"/>
                    </a:cubicBezTo>
                    <a:moveTo>
                      <a:pt x="55" y="38"/>
                    </a:move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8"/>
                    </a:cubicBezTo>
                    <a:cubicBezTo>
                      <a:pt x="55" y="38"/>
                      <a:pt x="55" y="38"/>
                      <a:pt x="55" y="38"/>
                    </a:cubicBezTo>
                    <a:moveTo>
                      <a:pt x="55" y="37"/>
                    </a:moveTo>
                    <a:cubicBezTo>
                      <a:pt x="55" y="38"/>
                      <a:pt x="55" y="38"/>
                      <a:pt x="55" y="38"/>
                    </a:cubicBezTo>
                    <a:cubicBezTo>
                      <a:pt x="55" y="38"/>
                      <a:pt x="55" y="38"/>
                      <a:pt x="56" y="38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56" y="37"/>
                      <a:pt x="55" y="37"/>
                      <a:pt x="55" y="37"/>
                    </a:cubicBezTo>
                    <a:moveTo>
                      <a:pt x="57" y="34"/>
                    </a:move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7" y="36"/>
                      <a:pt x="57" y="35"/>
                      <a:pt x="58" y="34"/>
                    </a:cubicBezTo>
                    <a:cubicBezTo>
                      <a:pt x="58" y="34"/>
                      <a:pt x="57" y="34"/>
                      <a:pt x="57" y="34"/>
                    </a:cubicBezTo>
                    <a:moveTo>
                      <a:pt x="58" y="33"/>
                    </a:moveTo>
                    <a:cubicBezTo>
                      <a:pt x="57" y="34"/>
                      <a:pt x="57" y="34"/>
                      <a:pt x="57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8" y="34"/>
                      <a:pt x="58" y="34"/>
                      <a:pt x="58" y="33"/>
                    </a:cubicBezTo>
                    <a:moveTo>
                      <a:pt x="58" y="33"/>
                    </a:move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4"/>
                    </a:cubicBezTo>
                    <a:cubicBezTo>
                      <a:pt x="59" y="34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8" y="33"/>
                    </a:cubicBezTo>
                    <a:moveTo>
                      <a:pt x="60" y="30"/>
                    </a:moveTo>
                    <a:cubicBezTo>
                      <a:pt x="59" y="31"/>
                      <a:pt x="59" y="31"/>
                      <a:pt x="59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1" y="30"/>
                    </a:cubicBezTo>
                    <a:cubicBezTo>
                      <a:pt x="60" y="30"/>
                      <a:pt x="60" y="30"/>
                      <a:pt x="60" y="30"/>
                    </a:cubicBezTo>
                    <a:moveTo>
                      <a:pt x="60" y="29"/>
                    </a:moveTo>
                    <a:cubicBezTo>
                      <a:pt x="60" y="30"/>
                      <a:pt x="60" y="30"/>
                      <a:pt x="60" y="30"/>
                    </a:cubicBezTo>
                    <a:cubicBezTo>
                      <a:pt x="60" y="30"/>
                      <a:pt x="60" y="30"/>
                      <a:pt x="6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1" y="29"/>
                      <a:pt x="61" y="29"/>
                      <a:pt x="60" y="29"/>
                    </a:cubicBezTo>
                    <a:moveTo>
                      <a:pt x="61" y="27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8"/>
                      <a:pt x="61" y="29"/>
                      <a:pt x="62" y="29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2" y="28"/>
                      <a:pt x="62" y="28"/>
                      <a:pt x="61" y="27"/>
                    </a:cubicBezTo>
                    <a:moveTo>
                      <a:pt x="62" y="26"/>
                    </a:moveTo>
                    <a:cubicBezTo>
                      <a:pt x="62" y="26"/>
                      <a:pt x="62" y="26"/>
                      <a:pt x="62" y="26"/>
                    </a:cubicBezTo>
                    <a:cubicBezTo>
                      <a:pt x="62" y="27"/>
                      <a:pt x="62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6"/>
                      <a:pt x="62" y="26"/>
                      <a:pt x="62" y="26"/>
                    </a:cubicBezTo>
                    <a:moveTo>
                      <a:pt x="62" y="26"/>
                    </a:moveTo>
                    <a:cubicBezTo>
                      <a:pt x="62" y="26"/>
                      <a:pt x="62" y="26"/>
                      <a:pt x="62" y="26"/>
                    </a:cubicBezTo>
                    <a:cubicBezTo>
                      <a:pt x="62" y="26"/>
                      <a:pt x="63" y="26"/>
                      <a:pt x="63" y="27"/>
                    </a:cubicBezTo>
                    <a:cubicBezTo>
                      <a:pt x="63" y="26"/>
                      <a:pt x="63" y="26"/>
                      <a:pt x="63" y="26"/>
                    </a:cubicBezTo>
                    <a:cubicBezTo>
                      <a:pt x="63" y="26"/>
                      <a:pt x="63" y="26"/>
                      <a:pt x="62" y="26"/>
                    </a:cubicBezTo>
                    <a:moveTo>
                      <a:pt x="66" y="20"/>
                    </a:move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4" y="25"/>
                      <a:pt x="64" y="25"/>
                    </a:cubicBezTo>
                    <a:cubicBezTo>
                      <a:pt x="65" y="23"/>
                      <a:pt x="66" y="22"/>
                      <a:pt x="66" y="21"/>
                    </a:cubicBezTo>
                    <a:cubicBezTo>
                      <a:pt x="66" y="21"/>
                      <a:pt x="66" y="21"/>
                      <a:pt x="66" y="20"/>
                    </a:cubicBezTo>
                    <a:moveTo>
                      <a:pt x="69" y="15"/>
                    </a:moveTo>
                    <a:cubicBezTo>
                      <a:pt x="68" y="16"/>
                      <a:pt x="68" y="16"/>
                      <a:pt x="68" y="16"/>
                    </a:cubicBezTo>
                    <a:cubicBezTo>
                      <a:pt x="69" y="16"/>
                      <a:pt x="69" y="16"/>
                      <a:pt x="69" y="16"/>
                    </a:cubicBezTo>
                    <a:cubicBezTo>
                      <a:pt x="69" y="16"/>
                      <a:pt x="70" y="16"/>
                      <a:pt x="70" y="15"/>
                    </a:cubicBezTo>
                    <a:cubicBezTo>
                      <a:pt x="70" y="15"/>
                      <a:pt x="69" y="15"/>
                      <a:pt x="69" y="15"/>
                    </a:cubicBezTo>
                    <a:moveTo>
                      <a:pt x="69" y="14"/>
                    </a:move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70" y="15"/>
                      <a:pt x="70" y="15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0" y="15"/>
                      <a:pt x="70" y="14"/>
                      <a:pt x="69" y="14"/>
                    </a:cubicBezTo>
                    <a:moveTo>
                      <a:pt x="73" y="9"/>
                    </a:move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10"/>
                      <a:pt x="73" y="10"/>
                    </a:cubicBezTo>
                    <a:cubicBezTo>
                      <a:pt x="73" y="10"/>
                      <a:pt x="73" y="10"/>
                      <a:pt x="73" y="10"/>
                    </a:cubicBezTo>
                    <a:cubicBezTo>
                      <a:pt x="73" y="9"/>
                      <a:pt x="74" y="9"/>
                      <a:pt x="74" y="9"/>
                    </a:cubicBezTo>
                    <a:cubicBezTo>
                      <a:pt x="74" y="9"/>
                      <a:pt x="74" y="9"/>
                      <a:pt x="73" y="9"/>
                    </a:cubicBezTo>
                    <a:moveTo>
                      <a:pt x="73" y="9"/>
                    </a:move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moveTo>
                      <a:pt x="77" y="2"/>
                    </a:move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3"/>
                      <a:pt x="77" y="3"/>
                      <a:pt x="77" y="2"/>
                    </a:cubicBezTo>
                    <a:cubicBezTo>
                      <a:pt x="77" y="2"/>
                      <a:pt x="77" y="2"/>
                      <a:pt x="77" y="2"/>
                    </a:cubicBezTo>
                    <a:moveTo>
                      <a:pt x="77" y="1"/>
                    </a:moveTo>
                    <a:cubicBezTo>
                      <a:pt x="77" y="2"/>
                      <a:pt x="77" y="2"/>
                      <a:pt x="77" y="2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7" y="2"/>
                      <a:pt x="77" y="2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moveTo>
                      <a:pt x="78" y="0"/>
                    </a:moveTo>
                    <a:cubicBezTo>
                      <a:pt x="78" y="1"/>
                      <a:pt x="78" y="1"/>
                      <a:pt x="78" y="1"/>
                    </a:cubicBezTo>
                    <a:cubicBezTo>
                      <a:pt x="78" y="1"/>
                      <a:pt x="78" y="1"/>
                      <a:pt x="78" y="1"/>
                    </a:cubicBezTo>
                    <a:cubicBezTo>
                      <a:pt x="78" y="1"/>
                      <a:pt x="78" y="1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5" name="Freeform 9649"/>
              <p:cNvSpPr>
                <a:spLocks noEditPoints="1"/>
              </p:cNvSpPr>
              <p:nvPr/>
            </p:nvSpPr>
            <p:spPr bwMode="auto">
              <a:xfrm>
                <a:off x="-588" y="3649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6" name="Freeform 9650"/>
              <p:cNvSpPr>
                <a:spLocks/>
              </p:cNvSpPr>
              <p:nvPr/>
            </p:nvSpPr>
            <p:spPr bwMode="auto">
              <a:xfrm>
                <a:off x="-571" y="362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7" name="Freeform 9651"/>
              <p:cNvSpPr>
                <a:spLocks noEditPoints="1"/>
              </p:cNvSpPr>
              <p:nvPr/>
            </p:nvSpPr>
            <p:spPr bwMode="auto">
              <a:xfrm>
                <a:off x="-718" y="3564"/>
                <a:ext cx="184" cy="295"/>
              </a:xfrm>
              <a:custGeom>
                <a:avLst/>
                <a:gdLst>
                  <a:gd name="T0" fmla="*/ 0 w 78"/>
                  <a:gd name="T1" fmla="*/ 125 h 125"/>
                  <a:gd name="T2" fmla="*/ 3 w 78"/>
                  <a:gd name="T3" fmla="*/ 120 h 125"/>
                  <a:gd name="T4" fmla="*/ 3 w 78"/>
                  <a:gd name="T5" fmla="*/ 120 h 125"/>
                  <a:gd name="T6" fmla="*/ 7 w 78"/>
                  <a:gd name="T7" fmla="*/ 113 h 125"/>
                  <a:gd name="T8" fmla="*/ 8 w 78"/>
                  <a:gd name="T9" fmla="*/ 112 h 125"/>
                  <a:gd name="T10" fmla="*/ 11 w 78"/>
                  <a:gd name="T11" fmla="*/ 107 h 125"/>
                  <a:gd name="T12" fmla="*/ 14 w 78"/>
                  <a:gd name="T13" fmla="*/ 101 h 125"/>
                  <a:gd name="T14" fmla="*/ 15 w 78"/>
                  <a:gd name="T15" fmla="*/ 102 h 125"/>
                  <a:gd name="T16" fmla="*/ 17 w 78"/>
                  <a:gd name="T17" fmla="*/ 97 h 125"/>
                  <a:gd name="T18" fmla="*/ 18 w 78"/>
                  <a:gd name="T19" fmla="*/ 96 h 125"/>
                  <a:gd name="T20" fmla="*/ 20 w 78"/>
                  <a:gd name="T21" fmla="*/ 93 h 125"/>
                  <a:gd name="T22" fmla="*/ 22 w 78"/>
                  <a:gd name="T23" fmla="*/ 90 h 125"/>
                  <a:gd name="T24" fmla="*/ 23 w 78"/>
                  <a:gd name="T25" fmla="*/ 90 h 125"/>
                  <a:gd name="T26" fmla="*/ 25 w 78"/>
                  <a:gd name="T27" fmla="*/ 85 h 125"/>
                  <a:gd name="T28" fmla="*/ 25 w 78"/>
                  <a:gd name="T29" fmla="*/ 85 h 125"/>
                  <a:gd name="T30" fmla="*/ 25 w 78"/>
                  <a:gd name="T31" fmla="*/ 84 h 125"/>
                  <a:gd name="T32" fmla="*/ 28 w 78"/>
                  <a:gd name="T33" fmla="*/ 80 h 125"/>
                  <a:gd name="T34" fmla="*/ 33 w 78"/>
                  <a:gd name="T35" fmla="*/ 74 h 125"/>
                  <a:gd name="T36" fmla="*/ 40 w 78"/>
                  <a:gd name="T37" fmla="*/ 61 h 125"/>
                  <a:gd name="T38" fmla="*/ 38 w 78"/>
                  <a:gd name="T39" fmla="*/ 66 h 125"/>
                  <a:gd name="T40" fmla="*/ 47 w 78"/>
                  <a:gd name="T41" fmla="*/ 49 h 125"/>
                  <a:gd name="T42" fmla="*/ 48 w 78"/>
                  <a:gd name="T43" fmla="*/ 50 h 125"/>
                  <a:gd name="T44" fmla="*/ 51 w 78"/>
                  <a:gd name="T45" fmla="*/ 42 h 125"/>
                  <a:gd name="T46" fmla="*/ 52 w 78"/>
                  <a:gd name="T47" fmla="*/ 43 h 125"/>
                  <a:gd name="T48" fmla="*/ 52 w 78"/>
                  <a:gd name="T49" fmla="*/ 41 h 125"/>
                  <a:gd name="T50" fmla="*/ 55 w 78"/>
                  <a:gd name="T51" fmla="*/ 38 h 125"/>
                  <a:gd name="T52" fmla="*/ 57 w 78"/>
                  <a:gd name="T53" fmla="*/ 33 h 125"/>
                  <a:gd name="T54" fmla="*/ 57 w 78"/>
                  <a:gd name="T55" fmla="*/ 33 h 125"/>
                  <a:gd name="T56" fmla="*/ 58 w 78"/>
                  <a:gd name="T57" fmla="*/ 33 h 125"/>
                  <a:gd name="T58" fmla="*/ 59 w 78"/>
                  <a:gd name="T59" fmla="*/ 30 h 125"/>
                  <a:gd name="T60" fmla="*/ 60 w 78"/>
                  <a:gd name="T61" fmla="*/ 30 h 125"/>
                  <a:gd name="T62" fmla="*/ 60 w 78"/>
                  <a:gd name="T63" fmla="*/ 29 h 125"/>
                  <a:gd name="T64" fmla="*/ 60 w 78"/>
                  <a:gd name="T65" fmla="*/ 29 h 125"/>
                  <a:gd name="T66" fmla="*/ 61 w 78"/>
                  <a:gd name="T67" fmla="*/ 29 h 125"/>
                  <a:gd name="T68" fmla="*/ 62 w 78"/>
                  <a:gd name="T69" fmla="*/ 25 h 125"/>
                  <a:gd name="T70" fmla="*/ 63 w 78"/>
                  <a:gd name="T71" fmla="*/ 26 h 125"/>
                  <a:gd name="T72" fmla="*/ 62 w 78"/>
                  <a:gd name="T73" fmla="*/ 25 h 125"/>
                  <a:gd name="T74" fmla="*/ 63 w 78"/>
                  <a:gd name="T75" fmla="*/ 23 h 125"/>
                  <a:gd name="T76" fmla="*/ 66 w 78"/>
                  <a:gd name="T77" fmla="*/ 20 h 125"/>
                  <a:gd name="T78" fmla="*/ 69 w 78"/>
                  <a:gd name="T79" fmla="*/ 14 h 125"/>
                  <a:gd name="T80" fmla="*/ 70 w 78"/>
                  <a:gd name="T81" fmla="*/ 14 h 125"/>
                  <a:gd name="T82" fmla="*/ 71 w 78"/>
                  <a:gd name="T83" fmla="*/ 11 h 125"/>
                  <a:gd name="T84" fmla="*/ 73 w 78"/>
                  <a:gd name="T85" fmla="*/ 9 h 125"/>
                  <a:gd name="T86" fmla="*/ 73 w 78"/>
                  <a:gd name="T87" fmla="*/ 8 h 125"/>
                  <a:gd name="T88" fmla="*/ 73 w 78"/>
                  <a:gd name="T89" fmla="*/ 8 h 125"/>
                  <a:gd name="T90" fmla="*/ 76 w 78"/>
                  <a:gd name="T91" fmla="*/ 3 h 125"/>
                  <a:gd name="T92" fmla="*/ 76 w 78"/>
                  <a:gd name="T93" fmla="*/ 3 h 125"/>
                  <a:gd name="T94" fmla="*/ 77 w 78"/>
                  <a:gd name="T95" fmla="*/ 1 h 125"/>
                  <a:gd name="T96" fmla="*/ 77 w 78"/>
                  <a:gd name="T97" fmla="*/ 1 h 125"/>
                  <a:gd name="T98" fmla="*/ 77 w 78"/>
                  <a:gd name="T9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8" h="125">
                    <a:moveTo>
                      <a:pt x="0" y="125"/>
                    </a:move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moveTo>
                      <a:pt x="3" y="120"/>
                    </a:moveTo>
                    <a:cubicBezTo>
                      <a:pt x="3" y="120"/>
                      <a:pt x="3" y="120"/>
                      <a:pt x="3" y="120"/>
                    </a:cubicBezTo>
                    <a:cubicBezTo>
                      <a:pt x="3" y="121"/>
                      <a:pt x="3" y="121"/>
                      <a:pt x="3" y="121"/>
                    </a:cubicBezTo>
                    <a:cubicBezTo>
                      <a:pt x="3" y="120"/>
                      <a:pt x="3" y="120"/>
                      <a:pt x="3" y="120"/>
                    </a:cubicBezTo>
                    <a:cubicBezTo>
                      <a:pt x="3" y="120"/>
                      <a:pt x="3" y="120"/>
                      <a:pt x="3" y="120"/>
                    </a:cubicBezTo>
                    <a:moveTo>
                      <a:pt x="8" y="112"/>
                    </a:moveTo>
                    <a:cubicBezTo>
                      <a:pt x="7" y="113"/>
                      <a:pt x="7" y="113"/>
                      <a:pt x="7" y="113"/>
                    </a:cubicBezTo>
                    <a:cubicBezTo>
                      <a:pt x="7" y="113"/>
                      <a:pt x="7" y="113"/>
                      <a:pt x="8" y="113"/>
                    </a:cubicBezTo>
                    <a:cubicBezTo>
                      <a:pt x="8" y="112"/>
                      <a:pt x="8" y="112"/>
                      <a:pt x="8" y="112"/>
                    </a:cubicBezTo>
                    <a:cubicBezTo>
                      <a:pt x="8" y="112"/>
                      <a:pt x="8" y="112"/>
                      <a:pt x="8" y="112"/>
                    </a:cubicBezTo>
                    <a:moveTo>
                      <a:pt x="11" y="106"/>
                    </a:moveTo>
                    <a:cubicBezTo>
                      <a:pt x="11" y="107"/>
                      <a:pt x="11" y="107"/>
                      <a:pt x="11" y="107"/>
                    </a:cubicBezTo>
                    <a:cubicBezTo>
                      <a:pt x="11" y="107"/>
                      <a:pt x="11" y="107"/>
                      <a:pt x="11" y="107"/>
                    </a:cubicBezTo>
                    <a:cubicBezTo>
                      <a:pt x="12" y="106"/>
                      <a:pt x="12" y="106"/>
                      <a:pt x="12" y="106"/>
                    </a:cubicBezTo>
                    <a:cubicBezTo>
                      <a:pt x="11" y="106"/>
                      <a:pt x="11" y="106"/>
                      <a:pt x="11" y="106"/>
                    </a:cubicBezTo>
                    <a:moveTo>
                      <a:pt x="14" y="101"/>
                    </a:moveTo>
                    <a:cubicBezTo>
                      <a:pt x="13" y="103"/>
                      <a:pt x="13" y="103"/>
                      <a:pt x="13" y="103"/>
                    </a:cubicBezTo>
                    <a:cubicBezTo>
                      <a:pt x="14" y="103"/>
                      <a:pt x="14" y="103"/>
                      <a:pt x="14" y="103"/>
                    </a:cubicBezTo>
                    <a:cubicBezTo>
                      <a:pt x="15" y="102"/>
                      <a:pt x="15" y="102"/>
                      <a:pt x="15" y="102"/>
                    </a:cubicBezTo>
                    <a:cubicBezTo>
                      <a:pt x="15" y="102"/>
                      <a:pt x="15" y="102"/>
                      <a:pt x="14" y="101"/>
                    </a:cubicBezTo>
                    <a:moveTo>
                      <a:pt x="18" y="96"/>
                    </a:moveTo>
                    <a:cubicBezTo>
                      <a:pt x="17" y="97"/>
                      <a:pt x="17" y="97"/>
                      <a:pt x="17" y="97"/>
                    </a:cubicBezTo>
                    <a:cubicBezTo>
                      <a:pt x="17" y="98"/>
                      <a:pt x="17" y="98"/>
                      <a:pt x="18" y="98"/>
                    </a:cubicBezTo>
                    <a:cubicBezTo>
                      <a:pt x="18" y="97"/>
                      <a:pt x="18" y="97"/>
                      <a:pt x="18" y="97"/>
                    </a:cubicBezTo>
                    <a:cubicBezTo>
                      <a:pt x="18" y="96"/>
                      <a:pt x="18" y="96"/>
                      <a:pt x="18" y="96"/>
                    </a:cubicBezTo>
                    <a:moveTo>
                      <a:pt x="22" y="90"/>
                    </a:moveTo>
                    <a:cubicBezTo>
                      <a:pt x="20" y="93"/>
                      <a:pt x="20" y="93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21" y="92"/>
                      <a:pt x="22" y="91"/>
                      <a:pt x="22" y="90"/>
                    </a:cubicBezTo>
                    <a:cubicBezTo>
                      <a:pt x="22" y="90"/>
                      <a:pt x="22" y="90"/>
                      <a:pt x="22" y="90"/>
                    </a:cubicBezTo>
                    <a:moveTo>
                      <a:pt x="24" y="86"/>
                    </a:moveTo>
                    <a:cubicBezTo>
                      <a:pt x="22" y="90"/>
                      <a:pt x="22" y="90"/>
                      <a:pt x="22" y="90"/>
                    </a:cubicBezTo>
                    <a:cubicBezTo>
                      <a:pt x="22" y="90"/>
                      <a:pt x="22" y="90"/>
                      <a:pt x="23" y="90"/>
                    </a:cubicBezTo>
                    <a:cubicBezTo>
                      <a:pt x="23" y="89"/>
                      <a:pt x="24" y="88"/>
                      <a:pt x="24" y="87"/>
                    </a:cubicBezTo>
                    <a:cubicBezTo>
                      <a:pt x="24" y="87"/>
                      <a:pt x="24" y="87"/>
                      <a:pt x="24" y="86"/>
                    </a:cubicBezTo>
                    <a:moveTo>
                      <a:pt x="25" y="85"/>
                    </a:moveTo>
                    <a:cubicBezTo>
                      <a:pt x="24" y="85"/>
                      <a:pt x="24" y="85"/>
                      <a:pt x="24" y="85"/>
                    </a:cubicBezTo>
                    <a:cubicBezTo>
                      <a:pt x="25" y="86"/>
                      <a:pt x="25" y="86"/>
                      <a:pt x="25" y="86"/>
                    </a:cubicBezTo>
                    <a:cubicBezTo>
                      <a:pt x="25" y="86"/>
                      <a:pt x="25" y="85"/>
                      <a:pt x="25" y="85"/>
                    </a:cubicBezTo>
                    <a:cubicBezTo>
                      <a:pt x="25" y="85"/>
                      <a:pt x="25" y="85"/>
                      <a:pt x="25" y="85"/>
                    </a:cubicBezTo>
                    <a:moveTo>
                      <a:pt x="28" y="80"/>
                    </a:moveTo>
                    <a:cubicBezTo>
                      <a:pt x="25" y="84"/>
                      <a:pt x="25" y="84"/>
                      <a:pt x="25" y="84"/>
                    </a:cubicBezTo>
                    <a:cubicBezTo>
                      <a:pt x="25" y="84"/>
                      <a:pt x="26" y="85"/>
                      <a:pt x="26" y="85"/>
                    </a:cubicBezTo>
                    <a:cubicBezTo>
                      <a:pt x="27" y="83"/>
                      <a:pt x="28" y="82"/>
                      <a:pt x="29" y="80"/>
                    </a:cubicBezTo>
                    <a:cubicBezTo>
                      <a:pt x="28" y="80"/>
                      <a:pt x="28" y="80"/>
                      <a:pt x="28" y="80"/>
                    </a:cubicBezTo>
                    <a:moveTo>
                      <a:pt x="34" y="70"/>
                    </a:moveTo>
                    <a:cubicBezTo>
                      <a:pt x="32" y="73"/>
                      <a:pt x="32" y="73"/>
                      <a:pt x="32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2"/>
                      <a:pt x="35" y="71"/>
                    </a:cubicBezTo>
                    <a:cubicBezTo>
                      <a:pt x="34" y="71"/>
                      <a:pt x="34" y="70"/>
                      <a:pt x="34" y="70"/>
                    </a:cubicBezTo>
                    <a:moveTo>
                      <a:pt x="40" y="61"/>
                    </a:moveTo>
                    <a:cubicBezTo>
                      <a:pt x="37" y="65"/>
                      <a:pt x="37" y="65"/>
                      <a:pt x="37" y="65"/>
                    </a:cubicBezTo>
                    <a:cubicBezTo>
                      <a:pt x="37" y="65"/>
                      <a:pt x="37" y="65"/>
                      <a:pt x="37" y="66"/>
                    </a:cubicBezTo>
                    <a:cubicBezTo>
                      <a:pt x="37" y="66"/>
                      <a:pt x="38" y="66"/>
                      <a:pt x="38" y="66"/>
                    </a:cubicBezTo>
                    <a:cubicBezTo>
                      <a:pt x="39" y="64"/>
                      <a:pt x="40" y="63"/>
                      <a:pt x="40" y="62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47" y="49"/>
                    </a:moveTo>
                    <a:cubicBezTo>
                      <a:pt x="45" y="52"/>
                      <a:pt x="45" y="52"/>
                      <a:pt x="45" y="52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2"/>
                      <a:pt x="47" y="51"/>
                      <a:pt x="48" y="50"/>
                    </a:cubicBezTo>
                    <a:cubicBezTo>
                      <a:pt x="47" y="50"/>
                      <a:pt x="47" y="50"/>
                      <a:pt x="47" y="49"/>
                    </a:cubicBezTo>
                    <a:moveTo>
                      <a:pt x="51" y="42"/>
                    </a:moveTo>
                    <a:cubicBezTo>
                      <a:pt x="51" y="42"/>
                      <a:pt x="51" y="42"/>
                      <a:pt x="51" y="42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2"/>
                      <a:pt x="52" y="42"/>
                      <a:pt x="51" y="42"/>
                    </a:cubicBezTo>
                    <a:moveTo>
                      <a:pt x="54" y="38"/>
                    </a:move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2"/>
                      <a:pt x="52" y="42"/>
                      <a:pt x="53" y="42"/>
                    </a:cubicBezTo>
                    <a:cubicBezTo>
                      <a:pt x="53" y="42"/>
                      <a:pt x="53" y="41"/>
                      <a:pt x="53" y="41"/>
                    </a:cubicBezTo>
                    <a:cubicBezTo>
                      <a:pt x="54" y="40"/>
                      <a:pt x="54" y="39"/>
                      <a:pt x="55" y="38"/>
                    </a:cubicBezTo>
                    <a:cubicBezTo>
                      <a:pt x="55" y="38"/>
                      <a:pt x="54" y="38"/>
                      <a:pt x="54" y="38"/>
                    </a:cubicBezTo>
                    <a:moveTo>
                      <a:pt x="57" y="33"/>
                    </a:moveTo>
                    <a:cubicBezTo>
                      <a:pt x="57" y="33"/>
                      <a:pt x="57" y="33"/>
                      <a:pt x="57" y="33"/>
                    </a:cubicBezTo>
                    <a:cubicBezTo>
                      <a:pt x="57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7" y="33"/>
                      <a:pt x="57" y="33"/>
                      <a:pt x="57" y="33"/>
                    </a:cubicBezTo>
                    <a:moveTo>
                      <a:pt x="58" y="32"/>
                    </a:moveTo>
                    <a:cubicBezTo>
                      <a:pt x="58" y="32"/>
                      <a:pt x="58" y="32"/>
                      <a:pt x="58" y="32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2"/>
                      <a:pt x="58" y="32"/>
                      <a:pt x="58" y="32"/>
                    </a:cubicBezTo>
                    <a:moveTo>
                      <a:pt x="59" y="30"/>
                    </a:moveTo>
                    <a:cubicBezTo>
                      <a:pt x="58" y="32"/>
                      <a:pt x="58" y="32"/>
                      <a:pt x="58" y="3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9" y="32"/>
                      <a:pt x="60" y="31"/>
                      <a:pt x="60" y="30"/>
                    </a:cubicBezTo>
                    <a:cubicBezTo>
                      <a:pt x="59" y="30"/>
                      <a:pt x="59" y="30"/>
                      <a:pt x="59" y="30"/>
                    </a:cubicBezTo>
                    <a:moveTo>
                      <a:pt x="60" y="29"/>
                    </a:moveTo>
                    <a:cubicBezTo>
                      <a:pt x="60" y="29"/>
                      <a:pt x="60" y="29"/>
                      <a:pt x="60" y="29"/>
                    </a:cubicBezTo>
                    <a:cubicBezTo>
                      <a:pt x="60" y="29"/>
                      <a:pt x="60" y="29"/>
                      <a:pt x="61" y="29"/>
                    </a:cubicBezTo>
                    <a:cubicBezTo>
                      <a:pt x="61" y="29"/>
                      <a:pt x="61" y="29"/>
                      <a:pt x="61" y="29"/>
                    </a:cubicBezTo>
                    <a:cubicBezTo>
                      <a:pt x="60" y="29"/>
                      <a:pt x="60" y="29"/>
                      <a:pt x="60" y="29"/>
                    </a:cubicBezTo>
                    <a:moveTo>
                      <a:pt x="61" y="27"/>
                    </a:moveTo>
                    <a:cubicBezTo>
                      <a:pt x="60" y="28"/>
                      <a:pt x="60" y="28"/>
                      <a:pt x="60" y="28"/>
                    </a:cubicBezTo>
                    <a:cubicBezTo>
                      <a:pt x="61" y="28"/>
                      <a:pt x="61" y="28"/>
                      <a:pt x="61" y="29"/>
                    </a:cubicBezTo>
                    <a:cubicBezTo>
                      <a:pt x="61" y="28"/>
                      <a:pt x="61" y="28"/>
                      <a:pt x="62" y="28"/>
                    </a:cubicBezTo>
                    <a:cubicBezTo>
                      <a:pt x="61" y="28"/>
                      <a:pt x="61" y="27"/>
                      <a:pt x="61" y="27"/>
                    </a:cubicBezTo>
                    <a:moveTo>
                      <a:pt x="62" y="25"/>
                    </a:move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2" y="27"/>
                      <a:pt x="62" y="26"/>
                      <a:pt x="63" y="26"/>
                    </a:cubicBezTo>
                    <a:cubicBezTo>
                      <a:pt x="62" y="26"/>
                      <a:pt x="62" y="26"/>
                      <a:pt x="62" y="25"/>
                    </a:cubicBezTo>
                    <a:moveTo>
                      <a:pt x="63" y="23"/>
                    </a:moveTo>
                    <a:cubicBezTo>
                      <a:pt x="62" y="25"/>
                      <a:pt x="62" y="25"/>
                      <a:pt x="62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4" y="24"/>
                      <a:pt x="64" y="24"/>
                    </a:cubicBezTo>
                    <a:cubicBezTo>
                      <a:pt x="64" y="24"/>
                      <a:pt x="63" y="23"/>
                      <a:pt x="63" y="23"/>
                    </a:cubicBezTo>
                    <a:moveTo>
                      <a:pt x="68" y="15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7" y="18"/>
                      <a:pt x="68" y="17"/>
                      <a:pt x="69" y="15"/>
                    </a:cubicBezTo>
                    <a:cubicBezTo>
                      <a:pt x="69" y="15"/>
                      <a:pt x="69" y="15"/>
                      <a:pt x="68" y="15"/>
                    </a:cubicBezTo>
                    <a:moveTo>
                      <a:pt x="69" y="14"/>
                    </a:moveTo>
                    <a:cubicBezTo>
                      <a:pt x="69" y="14"/>
                      <a:pt x="69" y="14"/>
                      <a:pt x="69" y="14"/>
                    </a:cubicBezTo>
                    <a:cubicBezTo>
                      <a:pt x="69" y="14"/>
                      <a:pt x="70" y="14"/>
                      <a:pt x="70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4"/>
                      <a:pt x="69" y="14"/>
                      <a:pt x="69" y="14"/>
                    </a:cubicBezTo>
                    <a:moveTo>
                      <a:pt x="73" y="8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70" y="13"/>
                      <a:pt x="70" y="14"/>
                      <a:pt x="70" y="14"/>
                    </a:cubicBezTo>
                    <a:cubicBezTo>
                      <a:pt x="72" y="11"/>
                      <a:pt x="73" y="10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3" y="8"/>
                    </a:cubicBezTo>
                    <a:cubicBezTo>
                      <a:pt x="73" y="8"/>
                      <a:pt x="73" y="8"/>
                      <a:pt x="73" y="8"/>
                    </a:cubicBezTo>
                    <a:moveTo>
                      <a:pt x="74" y="7"/>
                    </a:moveTo>
                    <a:cubicBezTo>
                      <a:pt x="74" y="7"/>
                      <a:pt x="74" y="7"/>
                      <a:pt x="73" y="8"/>
                    </a:cubicBezTo>
                    <a:cubicBezTo>
                      <a:pt x="74" y="8"/>
                      <a:pt x="74" y="8"/>
                      <a:pt x="74" y="8"/>
                    </a:cubicBezTo>
                    <a:cubicBezTo>
                      <a:pt x="74" y="7"/>
                      <a:pt x="74" y="7"/>
                      <a:pt x="74" y="7"/>
                    </a:cubicBezTo>
                    <a:moveTo>
                      <a:pt x="76" y="3"/>
                    </a:moveTo>
                    <a:cubicBezTo>
                      <a:pt x="73" y="8"/>
                      <a:pt x="73" y="8"/>
                      <a:pt x="73" y="8"/>
                    </a:cubicBezTo>
                    <a:cubicBezTo>
                      <a:pt x="73" y="8"/>
                      <a:pt x="73" y="8"/>
                      <a:pt x="73" y="8"/>
                    </a:cubicBezTo>
                    <a:cubicBezTo>
                      <a:pt x="74" y="7"/>
                      <a:pt x="75" y="5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moveTo>
                      <a:pt x="77" y="1"/>
                    </a:move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moveTo>
                      <a:pt x="78" y="0"/>
                    </a:moveTo>
                    <a:cubicBezTo>
                      <a:pt x="77" y="0"/>
                      <a:pt x="77" y="0"/>
                      <a:pt x="77" y="0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8" name="Freeform 9652"/>
              <p:cNvSpPr>
                <a:spLocks noEditPoints="1"/>
              </p:cNvSpPr>
              <p:nvPr/>
            </p:nvSpPr>
            <p:spPr bwMode="auto">
              <a:xfrm>
                <a:off x="-397" y="3101"/>
                <a:ext cx="69" cy="118"/>
              </a:xfrm>
              <a:custGeom>
                <a:avLst/>
                <a:gdLst>
                  <a:gd name="T0" fmla="*/ 1 w 29"/>
                  <a:gd name="T1" fmla="*/ 49 h 50"/>
                  <a:gd name="T2" fmla="*/ 0 w 29"/>
                  <a:gd name="T3" fmla="*/ 50 h 50"/>
                  <a:gd name="T4" fmla="*/ 1 w 29"/>
                  <a:gd name="T5" fmla="*/ 50 h 50"/>
                  <a:gd name="T6" fmla="*/ 1 w 29"/>
                  <a:gd name="T7" fmla="*/ 49 h 50"/>
                  <a:gd name="T8" fmla="*/ 1 w 29"/>
                  <a:gd name="T9" fmla="*/ 49 h 50"/>
                  <a:gd name="T10" fmla="*/ 1 w 29"/>
                  <a:gd name="T11" fmla="*/ 48 h 50"/>
                  <a:gd name="T12" fmla="*/ 1 w 29"/>
                  <a:gd name="T13" fmla="*/ 48 h 50"/>
                  <a:gd name="T14" fmla="*/ 1 w 29"/>
                  <a:gd name="T15" fmla="*/ 49 h 50"/>
                  <a:gd name="T16" fmla="*/ 2 w 29"/>
                  <a:gd name="T17" fmla="*/ 48 h 50"/>
                  <a:gd name="T18" fmla="*/ 1 w 29"/>
                  <a:gd name="T19" fmla="*/ 48 h 50"/>
                  <a:gd name="T20" fmla="*/ 4 w 29"/>
                  <a:gd name="T21" fmla="*/ 43 h 50"/>
                  <a:gd name="T22" fmla="*/ 2 w 29"/>
                  <a:gd name="T23" fmla="*/ 47 h 50"/>
                  <a:gd name="T24" fmla="*/ 2 w 29"/>
                  <a:gd name="T25" fmla="*/ 47 h 50"/>
                  <a:gd name="T26" fmla="*/ 4 w 29"/>
                  <a:gd name="T27" fmla="*/ 43 h 50"/>
                  <a:gd name="T28" fmla="*/ 4 w 29"/>
                  <a:gd name="T29" fmla="*/ 43 h 50"/>
                  <a:gd name="T30" fmla="*/ 5 w 29"/>
                  <a:gd name="T31" fmla="*/ 42 h 50"/>
                  <a:gd name="T32" fmla="*/ 5 w 29"/>
                  <a:gd name="T33" fmla="*/ 42 h 50"/>
                  <a:gd name="T34" fmla="*/ 5 w 29"/>
                  <a:gd name="T35" fmla="*/ 43 h 50"/>
                  <a:gd name="T36" fmla="*/ 5 w 29"/>
                  <a:gd name="T37" fmla="*/ 42 h 50"/>
                  <a:gd name="T38" fmla="*/ 5 w 29"/>
                  <a:gd name="T39" fmla="*/ 42 h 50"/>
                  <a:gd name="T40" fmla="*/ 6 w 29"/>
                  <a:gd name="T41" fmla="*/ 41 h 50"/>
                  <a:gd name="T42" fmla="*/ 5 w 29"/>
                  <a:gd name="T43" fmla="*/ 41 h 50"/>
                  <a:gd name="T44" fmla="*/ 6 w 29"/>
                  <a:gd name="T45" fmla="*/ 41 h 50"/>
                  <a:gd name="T46" fmla="*/ 6 w 29"/>
                  <a:gd name="T47" fmla="*/ 41 h 50"/>
                  <a:gd name="T48" fmla="*/ 6 w 29"/>
                  <a:gd name="T49" fmla="*/ 41 h 50"/>
                  <a:gd name="T50" fmla="*/ 6 w 29"/>
                  <a:gd name="T51" fmla="*/ 40 h 50"/>
                  <a:gd name="T52" fmla="*/ 6 w 29"/>
                  <a:gd name="T53" fmla="*/ 41 h 50"/>
                  <a:gd name="T54" fmla="*/ 6 w 29"/>
                  <a:gd name="T55" fmla="*/ 41 h 50"/>
                  <a:gd name="T56" fmla="*/ 6 w 29"/>
                  <a:gd name="T57" fmla="*/ 40 h 50"/>
                  <a:gd name="T58" fmla="*/ 6 w 29"/>
                  <a:gd name="T59" fmla="*/ 40 h 50"/>
                  <a:gd name="T60" fmla="*/ 12 w 29"/>
                  <a:gd name="T61" fmla="*/ 30 h 50"/>
                  <a:gd name="T62" fmla="*/ 7 w 29"/>
                  <a:gd name="T63" fmla="*/ 39 h 50"/>
                  <a:gd name="T64" fmla="*/ 7 w 29"/>
                  <a:gd name="T65" fmla="*/ 39 h 50"/>
                  <a:gd name="T66" fmla="*/ 12 w 29"/>
                  <a:gd name="T67" fmla="*/ 30 h 50"/>
                  <a:gd name="T68" fmla="*/ 12 w 29"/>
                  <a:gd name="T69" fmla="*/ 30 h 50"/>
                  <a:gd name="T70" fmla="*/ 16 w 29"/>
                  <a:gd name="T71" fmla="*/ 22 h 50"/>
                  <a:gd name="T72" fmla="*/ 14 w 29"/>
                  <a:gd name="T73" fmla="*/ 26 h 50"/>
                  <a:gd name="T74" fmla="*/ 15 w 29"/>
                  <a:gd name="T75" fmla="*/ 26 h 50"/>
                  <a:gd name="T76" fmla="*/ 17 w 29"/>
                  <a:gd name="T77" fmla="*/ 23 h 50"/>
                  <a:gd name="T78" fmla="*/ 16 w 29"/>
                  <a:gd name="T79" fmla="*/ 22 h 50"/>
                  <a:gd name="T80" fmla="*/ 24 w 29"/>
                  <a:gd name="T81" fmla="*/ 9 h 50"/>
                  <a:gd name="T82" fmla="*/ 19 w 29"/>
                  <a:gd name="T83" fmla="*/ 17 h 50"/>
                  <a:gd name="T84" fmla="*/ 19 w 29"/>
                  <a:gd name="T85" fmla="*/ 18 h 50"/>
                  <a:gd name="T86" fmla="*/ 24 w 29"/>
                  <a:gd name="T87" fmla="*/ 9 h 50"/>
                  <a:gd name="T88" fmla="*/ 24 w 29"/>
                  <a:gd name="T89" fmla="*/ 9 h 50"/>
                  <a:gd name="T90" fmla="*/ 29 w 29"/>
                  <a:gd name="T91" fmla="*/ 0 h 50"/>
                  <a:gd name="T92" fmla="*/ 28 w 29"/>
                  <a:gd name="T93" fmla="*/ 1 h 50"/>
                  <a:gd name="T94" fmla="*/ 28 w 29"/>
                  <a:gd name="T95" fmla="*/ 2 h 50"/>
                  <a:gd name="T96" fmla="*/ 28 w 29"/>
                  <a:gd name="T97" fmla="*/ 2 h 50"/>
                  <a:gd name="T98" fmla="*/ 28 w 29"/>
                  <a:gd name="T99" fmla="*/ 1 h 50"/>
                  <a:gd name="T100" fmla="*/ 29 w 29"/>
                  <a:gd name="T101" fmla="*/ 0 h 50"/>
                  <a:gd name="T102" fmla="*/ 29 w 29"/>
                  <a:gd name="T10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9" h="50">
                    <a:moveTo>
                      <a:pt x="1" y="49"/>
                    </a:moveTo>
                    <a:cubicBezTo>
                      <a:pt x="1" y="49"/>
                      <a:pt x="1" y="49"/>
                      <a:pt x="0" y="50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1" y="50"/>
                      <a:pt x="1" y="49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1" y="48"/>
                    </a:moveTo>
                    <a:cubicBezTo>
                      <a:pt x="1" y="48"/>
                      <a:pt x="1" y="48"/>
                      <a:pt x="1" y="48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1" y="48"/>
                      <a:pt x="2" y="48"/>
                      <a:pt x="2" y="48"/>
                    </a:cubicBezTo>
                    <a:cubicBezTo>
                      <a:pt x="2" y="48"/>
                      <a:pt x="2" y="48"/>
                      <a:pt x="1" y="48"/>
                    </a:cubicBezTo>
                    <a:moveTo>
                      <a:pt x="4" y="43"/>
                    </a:moveTo>
                    <a:cubicBezTo>
                      <a:pt x="3" y="45"/>
                      <a:pt x="3" y="46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3" y="46"/>
                      <a:pt x="4" y="45"/>
                      <a:pt x="4" y="43"/>
                    </a:cubicBezTo>
                    <a:cubicBezTo>
                      <a:pt x="4" y="43"/>
                      <a:pt x="4" y="43"/>
                      <a:pt x="4" y="43"/>
                    </a:cubicBezTo>
                    <a:moveTo>
                      <a:pt x="5" y="42"/>
                    </a:move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3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5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6" y="40"/>
                    </a:moveTo>
                    <a:cubicBezTo>
                      <a:pt x="6" y="40"/>
                      <a:pt x="6" y="40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moveTo>
                      <a:pt x="12" y="30"/>
                    </a:moveTo>
                    <a:cubicBezTo>
                      <a:pt x="10" y="33"/>
                      <a:pt x="8" y="36"/>
                      <a:pt x="7" y="39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9" y="36"/>
                      <a:pt x="10" y="33"/>
                      <a:pt x="12" y="30"/>
                    </a:cubicBezTo>
                    <a:cubicBezTo>
                      <a:pt x="12" y="30"/>
                      <a:pt x="12" y="30"/>
                      <a:pt x="12" y="30"/>
                    </a:cubicBezTo>
                    <a:moveTo>
                      <a:pt x="16" y="22"/>
                    </a:moveTo>
                    <a:cubicBezTo>
                      <a:pt x="16" y="24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5" y="26"/>
                    </a:cubicBezTo>
                    <a:cubicBezTo>
                      <a:pt x="15" y="25"/>
                      <a:pt x="16" y="24"/>
                      <a:pt x="17" y="23"/>
                    </a:cubicBezTo>
                    <a:cubicBezTo>
                      <a:pt x="16" y="23"/>
                      <a:pt x="16" y="22"/>
                      <a:pt x="16" y="22"/>
                    </a:cubicBezTo>
                    <a:moveTo>
                      <a:pt x="24" y="9"/>
                    </a:moveTo>
                    <a:cubicBezTo>
                      <a:pt x="22" y="12"/>
                      <a:pt x="21" y="14"/>
                      <a:pt x="19" y="17"/>
                    </a:cubicBezTo>
                    <a:cubicBezTo>
                      <a:pt x="19" y="17"/>
                      <a:pt x="19" y="17"/>
                      <a:pt x="19" y="18"/>
                    </a:cubicBezTo>
                    <a:cubicBezTo>
                      <a:pt x="21" y="15"/>
                      <a:pt x="22" y="12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9" y="0"/>
                    </a:moveTo>
                    <a:cubicBezTo>
                      <a:pt x="29" y="1"/>
                      <a:pt x="28" y="1"/>
                      <a:pt x="28" y="1"/>
                    </a:cubicBezTo>
                    <a:cubicBezTo>
                      <a:pt x="28" y="1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1"/>
                      <a:pt x="28" y="1"/>
                    </a:cubicBezTo>
                    <a:cubicBezTo>
                      <a:pt x="28" y="1"/>
                      <a:pt x="29" y="1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9" name="Freeform 9653"/>
              <p:cNvSpPr>
                <a:spLocks noEditPoints="1"/>
              </p:cNvSpPr>
              <p:nvPr/>
            </p:nvSpPr>
            <p:spPr bwMode="auto">
              <a:xfrm>
                <a:off x="-394" y="3212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0" name="Freeform 9654"/>
              <p:cNvSpPr>
                <a:spLocks noEditPoints="1"/>
              </p:cNvSpPr>
              <p:nvPr/>
            </p:nvSpPr>
            <p:spPr bwMode="auto">
              <a:xfrm>
                <a:off x="-404" y="3219"/>
                <a:ext cx="7" cy="14"/>
              </a:xfrm>
              <a:custGeom>
                <a:avLst/>
                <a:gdLst>
                  <a:gd name="T0" fmla="*/ 1 w 3"/>
                  <a:gd name="T1" fmla="*/ 4 h 6"/>
                  <a:gd name="T2" fmla="*/ 0 w 3"/>
                  <a:gd name="T3" fmla="*/ 6 h 6"/>
                  <a:gd name="T4" fmla="*/ 0 w 3"/>
                  <a:gd name="T5" fmla="*/ 6 h 6"/>
                  <a:gd name="T6" fmla="*/ 1 w 3"/>
                  <a:gd name="T7" fmla="*/ 4 h 6"/>
                  <a:gd name="T8" fmla="*/ 1 w 3"/>
                  <a:gd name="T9" fmla="*/ 4 h 6"/>
                  <a:gd name="T10" fmla="*/ 3 w 3"/>
                  <a:gd name="T11" fmla="*/ 1 h 6"/>
                  <a:gd name="T12" fmla="*/ 2 w 3"/>
                  <a:gd name="T13" fmla="*/ 2 h 6"/>
                  <a:gd name="T14" fmla="*/ 2 w 3"/>
                  <a:gd name="T15" fmla="*/ 2 h 6"/>
                  <a:gd name="T16" fmla="*/ 3 w 3"/>
                  <a:gd name="T17" fmla="*/ 1 h 6"/>
                  <a:gd name="T18" fmla="*/ 3 w 3"/>
                  <a:gd name="T19" fmla="*/ 1 h 6"/>
                  <a:gd name="T20" fmla="*/ 3 w 3"/>
                  <a:gd name="T21" fmla="*/ 0 h 6"/>
                  <a:gd name="T22" fmla="*/ 3 w 3"/>
                  <a:gd name="T23" fmla="*/ 1 h 6"/>
                  <a:gd name="T24" fmla="*/ 3 w 3"/>
                  <a:gd name="T25" fmla="*/ 1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1" name="Freeform 9655"/>
              <p:cNvSpPr>
                <a:spLocks noEditPoints="1"/>
              </p:cNvSpPr>
              <p:nvPr/>
            </p:nvSpPr>
            <p:spPr bwMode="auto">
              <a:xfrm>
                <a:off x="-408" y="3224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2" name="Oval 9656"/>
              <p:cNvSpPr>
                <a:spLocks noChangeArrowheads="1"/>
              </p:cNvSpPr>
              <p:nvPr/>
            </p:nvSpPr>
            <p:spPr bwMode="auto">
              <a:xfrm>
                <a:off x="-399" y="322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3" name="Freeform 9657"/>
              <p:cNvSpPr>
                <a:spLocks noEditPoints="1"/>
              </p:cNvSpPr>
              <p:nvPr/>
            </p:nvSpPr>
            <p:spPr bwMode="auto">
              <a:xfrm>
                <a:off x="-415" y="3240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0 w 3"/>
                  <a:gd name="T13" fmla="*/ 5 h 6"/>
                  <a:gd name="T14" fmla="*/ 0 w 3"/>
                  <a:gd name="T15" fmla="*/ 5 h 6"/>
                  <a:gd name="T16" fmla="*/ 3 w 3"/>
                  <a:gd name="T17" fmla="*/ 0 h 6"/>
                  <a:gd name="T18" fmla="*/ 3 w 3"/>
                  <a:gd name="T19" fmla="*/ 0 h 6"/>
                  <a:gd name="T20" fmla="*/ 3 w 3"/>
                  <a:gd name="T21" fmla="*/ 0 h 6"/>
                  <a:gd name="T22" fmla="*/ 3 w 3"/>
                  <a:gd name="T23" fmla="*/ 0 h 6"/>
                  <a:gd name="T24" fmla="*/ 3 w 3"/>
                  <a:gd name="T25" fmla="*/ 0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4" name="Oval 9658"/>
              <p:cNvSpPr>
                <a:spLocks noChangeArrowheads="1"/>
              </p:cNvSpPr>
              <p:nvPr/>
            </p:nvSpPr>
            <p:spPr bwMode="auto">
              <a:xfrm>
                <a:off x="-415" y="325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5" name="Freeform 9659"/>
              <p:cNvSpPr>
                <a:spLocks noEditPoints="1"/>
              </p:cNvSpPr>
              <p:nvPr/>
            </p:nvSpPr>
            <p:spPr bwMode="auto">
              <a:xfrm>
                <a:off x="-420" y="3254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6" name="Freeform 9660"/>
              <p:cNvSpPr>
                <a:spLocks noEditPoints="1"/>
              </p:cNvSpPr>
              <p:nvPr/>
            </p:nvSpPr>
            <p:spPr bwMode="auto">
              <a:xfrm>
                <a:off x="-420" y="325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0 h 1"/>
                  <a:gd name="T10" fmla="*/ 0 w 1"/>
                  <a:gd name="T11" fmla="*/ 1 h 1"/>
                  <a:gd name="T12" fmla="*/ 0 w 1"/>
                  <a:gd name="T13" fmla="*/ 1 h 1"/>
                  <a:gd name="T14" fmla="*/ 1 w 1"/>
                  <a:gd name="T15" fmla="*/ 0 h 1"/>
                  <a:gd name="T16" fmla="*/ 1 w 1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7" name="Freeform 9661"/>
              <p:cNvSpPr>
                <a:spLocks noEditPoints="1"/>
              </p:cNvSpPr>
              <p:nvPr/>
            </p:nvSpPr>
            <p:spPr bwMode="auto">
              <a:xfrm>
                <a:off x="-418" y="3106"/>
                <a:ext cx="88" cy="148"/>
              </a:xfrm>
              <a:custGeom>
                <a:avLst/>
                <a:gdLst>
                  <a:gd name="T0" fmla="*/ 1 w 37"/>
                  <a:gd name="T1" fmla="*/ 63 h 63"/>
                  <a:gd name="T2" fmla="*/ 0 w 37"/>
                  <a:gd name="T3" fmla="*/ 63 h 63"/>
                  <a:gd name="T4" fmla="*/ 0 w 37"/>
                  <a:gd name="T5" fmla="*/ 63 h 63"/>
                  <a:gd name="T6" fmla="*/ 1 w 37"/>
                  <a:gd name="T7" fmla="*/ 63 h 63"/>
                  <a:gd name="T8" fmla="*/ 1 w 37"/>
                  <a:gd name="T9" fmla="*/ 63 h 63"/>
                  <a:gd name="T10" fmla="*/ 4 w 37"/>
                  <a:gd name="T11" fmla="*/ 57 h 63"/>
                  <a:gd name="T12" fmla="*/ 4 w 37"/>
                  <a:gd name="T13" fmla="*/ 57 h 63"/>
                  <a:gd name="T14" fmla="*/ 4 w 37"/>
                  <a:gd name="T15" fmla="*/ 57 h 63"/>
                  <a:gd name="T16" fmla="*/ 4 w 37"/>
                  <a:gd name="T17" fmla="*/ 57 h 63"/>
                  <a:gd name="T18" fmla="*/ 4 w 37"/>
                  <a:gd name="T19" fmla="*/ 57 h 63"/>
                  <a:gd name="T20" fmla="*/ 4 w 37"/>
                  <a:gd name="T21" fmla="*/ 56 h 63"/>
                  <a:gd name="T22" fmla="*/ 4 w 37"/>
                  <a:gd name="T23" fmla="*/ 57 h 63"/>
                  <a:gd name="T24" fmla="*/ 4 w 37"/>
                  <a:gd name="T25" fmla="*/ 57 h 63"/>
                  <a:gd name="T26" fmla="*/ 4 w 37"/>
                  <a:gd name="T27" fmla="*/ 56 h 63"/>
                  <a:gd name="T28" fmla="*/ 4 w 37"/>
                  <a:gd name="T29" fmla="*/ 56 h 63"/>
                  <a:gd name="T30" fmla="*/ 9 w 37"/>
                  <a:gd name="T31" fmla="*/ 49 h 63"/>
                  <a:gd name="T32" fmla="*/ 9 w 37"/>
                  <a:gd name="T33" fmla="*/ 49 h 63"/>
                  <a:gd name="T34" fmla="*/ 9 w 37"/>
                  <a:gd name="T35" fmla="*/ 49 h 63"/>
                  <a:gd name="T36" fmla="*/ 9 w 37"/>
                  <a:gd name="T37" fmla="*/ 49 h 63"/>
                  <a:gd name="T38" fmla="*/ 9 w 37"/>
                  <a:gd name="T39" fmla="*/ 49 h 63"/>
                  <a:gd name="T40" fmla="*/ 9 w 37"/>
                  <a:gd name="T41" fmla="*/ 48 h 63"/>
                  <a:gd name="T42" fmla="*/ 9 w 37"/>
                  <a:gd name="T43" fmla="*/ 48 h 63"/>
                  <a:gd name="T44" fmla="*/ 9 w 37"/>
                  <a:gd name="T45" fmla="*/ 48 h 63"/>
                  <a:gd name="T46" fmla="*/ 10 w 37"/>
                  <a:gd name="T47" fmla="*/ 48 h 63"/>
                  <a:gd name="T48" fmla="*/ 9 w 37"/>
                  <a:gd name="T49" fmla="*/ 48 h 63"/>
                  <a:gd name="T50" fmla="*/ 14 w 37"/>
                  <a:gd name="T51" fmla="*/ 40 h 63"/>
                  <a:gd name="T52" fmla="*/ 13 w 37"/>
                  <a:gd name="T53" fmla="*/ 41 h 63"/>
                  <a:gd name="T54" fmla="*/ 13 w 37"/>
                  <a:gd name="T55" fmla="*/ 41 h 63"/>
                  <a:gd name="T56" fmla="*/ 14 w 37"/>
                  <a:gd name="T57" fmla="*/ 41 h 63"/>
                  <a:gd name="T58" fmla="*/ 14 w 37"/>
                  <a:gd name="T59" fmla="*/ 40 h 63"/>
                  <a:gd name="T60" fmla="*/ 14 w 37"/>
                  <a:gd name="T61" fmla="*/ 39 h 63"/>
                  <a:gd name="T62" fmla="*/ 14 w 37"/>
                  <a:gd name="T63" fmla="*/ 40 h 63"/>
                  <a:gd name="T64" fmla="*/ 14 w 37"/>
                  <a:gd name="T65" fmla="*/ 40 h 63"/>
                  <a:gd name="T66" fmla="*/ 15 w 37"/>
                  <a:gd name="T67" fmla="*/ 39 h 63"/>
                  <a:gd name="T68" fmla="*/ 14 w 37"/>
                  <a:gd name="T69" fmla="*/ 39 h 63"/>
                  <a:gd name="T70" fmla="*/ 15 w 37"/>
                  <a:gd name="T71" fmla="*/ 39 h 63"/>
                  <a:gd name="T72" fmla="*/ 15 w 37"/>
                  <a:gd name="T73" fmla="*/ 39 h 63"/>
                  <a:gd name="T74" fmla="*/ 15 w 37"/>
                  <a:gd name="T75" fmla="*/ 39 h 63"/>
                  <a:gd name="T76" fmla="*/ 15 w 37"/>
                  <a:gd name="T77" fmla="*/ 39 h 63"/>
                  <a:gd name="T78" fmla="*/ 15 w 37"/>
                  <a:gd name="T79" fmla="*/ 39 h 63"/>
                  <a:gd name="T80" fmla="*/ 16 w 37"/>
                  <a:gd name="T81" fmla="*/ 37 h 63"/>
                  <a:gd name="T82" fmla="*/ 15 w 37"/>
                  <a:gd name="T83" fmla="*/ 38 h 63"/>
                  <a:gd name="T84" fmla="*/ 15 w 37"/>
                  <a:gd name="T85" fmla="*/ 38 h 63"/>
                  <a:gd name="T86" fmla="*/ 16 w 37"/>
                  <a:gd name="T87" fmla="*/ 37 h 63"/>
                  <a:gd name="T88" fmla="*/ 16 w 37"/>
                  <a:gd name="T89" fmla="*/ 37 h 63"/>
                  <a:gd name="T90" fmla="*/ 23 w 37"/>
                  <a:gd name="T91" fmla="*/ 24 h 63"/>
                  <a:gd name="T92" fmla="*/ 21 w 37"/>
                  <a:gd name="T93" fmla="*/ 28 h 63"/>
                  <a:gd name="T94" fmla="*/ 21 w 37"/>
                  <a:gd name="T95" fmla="*/ 28 h 63"/>
                  <a:gd name="T96" fmla="*/ 24 w 37"/>
                  <a:gd name="T97" fmla="*/ 24 h 63"/>
                  <a:gd name="T98" fmla="*/ 23 w 37"/>
                  <a:gd name="T99" fmla="*/ 24 h 63"/>
                  <a:gd name="T100" fmla="*/ 28 w 37"/>
                  <a:gd name="T101" fmla="*/ 15 h 63"/>
                  <a:gd name="T102" fmla="*/ 25 w 37"/>
                  <a:gd name="T103" fmla="*/ 20 h 63"/>
                  <a:gd name="T104" fmla="*/ 26 w 37"/>
                  <a:gd name="T105" fmla="*/ 21 h 63"/>
                  <a:gd name="T106" fmla="*/ 28 w 37"/>
                  <a:gd name="T107" fmla="*/ 16 h 63"/>
                  <a:gd name="T108" fmla="*/ 28 w 37"/>
                  <a:gd name="T109" fmla="*/ 15 h 63"/>
                  <a:gd name="T110" fmla="*/ 37 w 37"/>
                  <a:gd name="T111" fmla="*/ 0 h 63"/>
                  <a:gd name="T112" fmla="*/ 33 w 37"/>
                  <a:gd name="T113" fmla="*/ 7 h 63"/>
                  <a:gd name="T114" fmla="*/ 33 w 37"/>
                  <a:gd name="T115" fmla="*/ 7 h 63"/>
                  <a:gd name="T116" fmla="*/ 37 w 37"/>
                  <a:gd name="T117" fmla="*/ 0 h 63"/>
                  <a:gd name="T118" fmla="*/ 37 w 37"/>
                  <a:gd name="T11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" h="63">
                    <a:moveTo>
                      <a:pt x="1" y="63"/>
                    </a:moveTo>
                    <a:cubicBezTo>
                      <a:pt x="1" y="63"/>
                      <a:pt x="1" y="63"/>
                      <a:pt x="0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3"/>
                      <a:pt x="1" y="63"/>
                      <a:pt x="1" y="63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4" y="56"/>
                    </a:moveTo>
                    <a:cubicBezTo>
                      <a:pt x="4" y="56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9" y="49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moveTo>
                      <a:pt x="9" y="48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9" y="48"/>
                      <a:pt x="9" y="48"/>
                      <a:pt x="9" y="48"/>
                    </a:cubicBezTo>
                    <a:cubicBezTo>
                      <a:pt x="9" y="48"/>
                      <a:pt x="10" y="48"/>
                      <a:pt x="10" y="48"/>
                    </a:cubicBezTo>
                    <a:cubicBezTo>
                      <a:pt x="10" y="48"/>
                      <a:pt x="9" y="48"/>
                      <a:pt x="9" y="48"/>
                    </a:cubicBezTo>
                    <a:moveTo>
                      <a:pt x="14" y="40"/>
                    </a:move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moveTo>
                      <a:pt x="14" y="39"/>
                    </a:moveTo>
                    <a:cubicBezTo>
                      <a:pt x="14" y="39"/>
                      <a:pt x="14" y="40"/>
                      <a:pt x="14" y="40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4" y="40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4" y="39"/>
                    </a:cubicBezTo>
                    <a:moveTo>
                      <a:pt x="15" y="39"/>
                    </a:move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16" y="37"/>
                    </a:moveTo>
                    <a:cubicBezTo>
                      <a:pt x="16" y="37"/>
                      <a:pt x="15" y="38"/>
                      <a:pt x="15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8"/>
                      <a:pt x="16" y="37"/>
                      <a:pt x="16" y="37"/>
                    </a:cubicBezTo>
                    <a:cubicBezTo>
                      <a:pt x="16" y="37"/>
                      <a:pt x="16" y="37"/>
                      <a:pt x="16" y="37"/>
                    </a:cubicBezTo>
                    <a:moveTo>
                      <a:pt x="23" y="24"/>
                    </a:moveTo>
                    <a:cubicBezTo>
                      <a:pt x="22" y="25"/>
                      <a:pt x="22" y="27"/>
                      <a:pt x="21" y="28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2" y="27"/>
                      <a:pt x="23" y="26"/>
                      <a:pt x="24" y="24"/>
                    </a:cubicBezTo>
                    <a:cubicBezTo>
                      <a:pt x="23" y="24"/>
                      <a:pt x="23" y="24"/>
                      <a:pt x="23" y="24"/>
                    </a:cubicBezTo>
                    <a:moveTo>
                      <a:pt x="28" y="15"/>
                    </a:moveTo>
                    <a:cubicBezTo>
                      <a:pt x="27" y="17"/>
                      <a:pt x="26" y="19"/>
                      <a:pt x="25" y="20"/>
                    </a:cubicBezTo>
                    <a:cubicBezTo>
                      <a:pt x="25" y="20"/>
                      <a:pt x="25" y="21"/>
                      <a:pt x="26" y="21"/>
                    </a:cubicBezTo>
                    <a:cubicBezTo>
                      <a:pt x="27" y="19"/>
                      <a:pt x="27" y="17"/>
                      <a:pt x="28" y="16"/>
                    </a:cubicBezTo>
                    <a:cubicBezTo>
                      <a:pt x="28" y="15"/>
                      <a:pt x="28" y="15"/>
                      <a:pt x="28" y="15"/>
                    </a:cubicBezTo>
                    <a:moveTo>
                      <a:pt x="37" y="0"/>
                    </a:moveTo>
                    <a:cubicBezTo>
                      <a:pt x="36" y="2"/>
                      <a:pt x="34" y="5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5"/>
                      <a:pt x="36" y="2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8" name="Freeform 9662"/>
              <p:cNvSpPr>
                <a:spLocks noEditPoints="1"/>
              </p:cNvSpPr>
              <p:nvPr/>
            </p:nvSpPr>
            <p:spPr bwMode="auto">
              <a:xfrm>
                <a:off x="-508" y="3259"/>
                <a:ext cx="88" cy="149"/>
              </a:xfrm>
              <a:custGeom>
                <a:avLst/>
                <a:gdLst>
                  <a:gd name="T0" fmla="*/ 0 w 37"/>
                  <a:gd name="T1" fmla="*/ 63 h 63"/>
                  <a:gd name="T2" fmla="*/ 1 w 37"/>
                  <a:gd name="T3" fmla="*/ 61 h 63"/>
                  <a:gd name="T4" fmla="*/ 2 w 37"/>
                  <a:gd name="T5" fmla="*/ 59 h 63"/>
                  <a:gd name="T6" fmla="*/ 2 w 37"/>
                  <a:gd name="T7" fmla="*/ 59 h 63"/>
                  <a:gd name="T8" fmla="*/ 4 w 37"/>
                  <a:gd name="T9" fmla="*/ 56 h 63"/>
                  <a:gd name="T10" fmla="*/ 3 w 37"/>
                  <a:gd name="T11" fmla="*/ 57 h 63"/>
                  <a:gd name="T12" fmla="*/ 4 w 37"/>
                  <a:gd name="T13" fmla="*/ 56 h 63"/>
                  <a:gd name="T14" fmla="*/ 5 w 37"/>
                  <a:gd name="T15" fmla="*/ 55 h 63"/>
                  <a:gd name="T16" fmla="*/ 8 w 37"/>
                  <a:gd name="T17" fmla="*/ 49 h 63"/>
                  <a:gd name="T18" fmla="*/ 10 w 37"/>
                  <a:gd name="T19" fmla="*/ 46 h 63"/>
                  <a:gd name="T20" fmla="*/ 9 w 37"/>
                  <a:gd name="T21" fmla="*/ 48 h 63"/>
                  <a:gd name="T22" fmla="*/ 10 w 37"/>
                  <a:gd name="T23" fmla="*/ 46 h 63"/>
                  <a:gd name="T24" fmla="*/ 11 w 37"/>
                  <a:gd name="T25" fmla="*/ 43 h 63"/>
                  <a:gd name="T26" fmla="*/ 12 w 37"/>
                  <a:gd name="T27" fmla="*/ 42 h 63"/>
                  <a:gd name="T28" fmla="*/ 12 w 37"/>
                  <a:gd name="T29" fmla="*/ 41 h 63"/>
                  <a:gd name="T30" fmla="*/ 12 w 37"/>
                  <a:gd name="T31" fmla="*/ 42 h 63"/>
                  <a:gd name="T32" fmla="*/ 12 w 37"/>
                  <a:gd name="T33" fmla="*/ 41 h 63"/>
                  <a:gd name="T34" fmla="*/ 13 w 37"/>
                  <a:gd name="T35" fmla="*/ 41 h 63"/>
                  <a:gd name="T36" fmla="*/ 15 w 37"/>
                  <a:gd name="T37" fmla="*/ 38 h 63"/>
                  <a:gd name="T38" fmla="*/ 15 w 37"/>
                  <a:gd name="T39" fmla="*/ 37 h 63"/>
                  <a:gd name="T40" fmla="*/ 15 w 37"/>
                  <a:gd name="T41" fmla="*/ 37 h 63"/>
                  <a:gd name="T42" fmla="*/ 15 w 37"/>
                  <a:gd name="T43" fmla="*/ 37 h 63"/>
                  <a:gd name="T44" fmla="*/ 15 w 37"/>
                  <a:gd name="T45" fmla="*/ 36 h 63"/>
                  <a:gd name="T46" fmla="*/ 17 w 37"/>
                  <a:gd name="T47" fmla="*/ 34 h 63"/>
                  <a:gd name="T48" fmla="*/ 18 w 37"/>
                  <a:gd name="T49" fmla="*/ 31 h 63"/>
                  <a:gd name="T50" fmla="*/ 18 w 37"/>
                  <a:gd name="T51" fmla="*/ 32 h 63"/>
                  <a:gd name="T52" fmla="*/ 18 w 37"/>
                  <a:gd name="T53" fmla="*/ 31 h 63"/>
                  <a:gd name="T54" fmla="*/ 19 w 37"/>
                  <a:gd name="T55" fmla="*/ 31 h 63"/>
                  <a:gd name="T56" fmla="*/ 20 w 37"/>
                  <a:gd name="T57" fmla="*/ 29 h 63"/>
                  <a:gd name="T58" fmla="*/ 21 w 37"/>
                  <a:gd name="T59" fmla="*/ 27 h 63"/>
                  <a:gd name="T60" fmla="*/ 20 w 37"/>
                  <a:gd name="T61" fmla="*/ 29 h 63"/>
                  <a:gd name="T62" fmla="*/ 21 w 37"/>
                  <a:gd name="T63" fmla="*/ 27 h 63"/>
                  <a:gd name="T64" fmla="*/ 21 w 37"/>
                  <a:gd name="T65" fmla="*/ 26 h 63"/>
                  <a:gd name="T66" fmla="*/ 21 w 37"/>
                  <a:gd name="T67" fmla="*/ 27 h 63"/>
                  <a:gd name="T68" fmla="*/ 22 w 37"/>
                  <a:gd name="T69" fmla="*/ 26 h 63"/>
                  <a:gd name="T70" fmla="*/ 22 w 37"/>
                  <a:gd name="T71" fmla="*/ 25 h 63"/>
                  <a:gd name="T72" fmla="*/ 23 w 37"/>
                  <a:gd name="T73" fmla="*/ 24 h 63"/>
                  <a:gd name="T74" fmla="*/ 29 w 37"/>
                  <a:gd name="T75" fmla="*/ 14 h 63"/>
                  <a:gd name="T76" fmla="*/ 23 w 37"/>
                  <a:gd name="T77" fmla="*/ 24 h 63"/>
                  <a:gd name="T78" fmla="*/ 29 w 37"/>
                  <a:gd name="T79" fmla="*/ 14 h 63"/>
                  <a:gd name="T80" fmla="*/ 29 w 37"/>
                  <a:gd name="T81" fmla="*/ 14 h 63"/>
                  <a:gd name="T82" fmla="*/ 30 w 37"/>
                  <a:gd name="T83" fmla="*/ 12 h 63"/>
                  <a:gd name="T84" fmla="*/ 31 w 37"/>
                  <a:gd name="T85" fmla="*/ 10 h 63"/>
                  <a:gd name="T86" fmla="*/ 31 w 37"/>
                  <a:gd name="T87" fmla="*/ 11 h 63"/>
                  <a:gd name="T88" fmla="*/ 31 w 37"/>
                  <a:gd name="T89" fmla="*/ 10 h 63"/>
                  <a:gd name="T90" fmla="*/ 31 w 37"/>
                  <a:gd name="T91" fmla="*/ 10 h 63"/>
                  <a:gd name="T92" fmla="*/ 32 w 37"/>
                  <a:gd name="T93" fmla="*/ 8 h 63"/>
                  <a:gd name="T94" fmla="*/ 35 w 37"/>
                  <a:gd name="T95" fmla="*/ 4 h 63"/>
                  <a:gd name="T96" fmla="*/ 33 w 37"/>
                  <a:gd name="T97" fmla="*/ 8 h 63"/>
                  <a:gd name="T98" fmla="*/ 35 w 37"/>
                  <a:gd name="T99" fmla="*/ 4 h 63"/>
                  <a:gd name="T100" fmla="*/ 35 w 37"/>
                  <a:gd name="T101" fmla="*/ 4 h 63"/>
                  <a:gd name="T102" fmla="*/ 36 w 37"/>
                  <a:gd name="T103" fmla="*/ 2 h 63"/>
                  <a:gd name="T104" fmla="*/ 37 w 37"/>
                  <a:gd name="T105" fmla="*/ 0 h 63"/>
                  <a:gd name="T106" fmla="*/ 36 w 37"/>
                  <a:gd name="T107" fmla="*/ 2 h 63"/>
                  <a:gd name="T108" fmla="*/ 37 w 37"/>
                  <a:gd name="T10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7" h="63">
                    <a:moveTo>
                      <a:pt x="1" y="61"/>
                    </a:moveTo>
                    <a:cubicBezTo>
                      <a:pt x="0" y="62"/>
                      <a:pt x="0" y="63"/>
                      <a:pt x="0" y="63"/>
                    </a:cubicBezTo>
                    <a:cubicBezTo>
                      <a:pt x="0" y="63"/>
                      <a:pt x="0" y="62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2" y="59"/>
                    </a:move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9"/>
                      <a:pt x="2" y="60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9"/>
                      <a:pt x="2" y="59"/>
                    </a:cubicBezTo>
                    <a:moveTo>
                      <a:pt x="4" y="56"/>
                    </a:moveTo>
                    <a:cubicBezTo>
                      <a:pt x="4" y="56"/>
                      <a:pt x="3" y="57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4" y="56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8" y="49"/>
                    </a:moveTo>
                    <a:cubicBezTo>
                      <a:pt x="7" y="51"/>
                      <a:pt x="5" y="53"/>
                      <a:pt x="5" y="55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6" y="53"/>
                      <a:pt x="7" y="51"/>
                      <a:pt x="8" y="49"/>
                    </a:cubicBezTo>
                    <a:cubicBezTo>
                      <a:pt x="8" y="49"/>
                      <a:pt x="8" y="49"/>
                      <a:pt x="8" y="49"/>
                    </a:cubicBezTo>
                    <a:moveTo>
                      <a:pt x="10" y="46"/>
                    </a:moveTo>
                    <a:cubicBezTo>
                      <a:pt x="9" y="47"/>
                      <a:pt x="9" y="47"/>
                      <a:pt x="8" y="48"/>
                    </a:cubicBezTo>
                    <a:cubicBezTo>
                      <a:pt x="9" y="48"/>
                      <a:pt x="9" y="48"/>
                      <a:pt x="9" y="48"/>
                    </a:cubicBezTo>
                    <a:cubicBezTo>
                      <a:pt x="9" y="47"/>
                      <a:pt x="9" y="47"/>
                      <a:pt x="10" y="46"/>
                    </a:cubicBezTo>
                    <a:cubicBezTo>
                      <a:pt x="10" y="46"/>
                      <a:pt x="10" y="46"/>
                      <a:pt x="10" y="46"/>
                    </a:cubicBezTo>
                    <a:moveTo>
                      <a:pt x="12" y="42"/>
                    </a:moveTo>
                    <a:cubicBezTo>
                      <a:pt x="12" y="42"/>
                      <a:pt x="12" y="43"/>
                      <a:pt x="11" y="43"/>
                    </a:cubicBezTo>
                    <a:cubicBezTo>
                      <a:pt x="11" y="43"/>
                      <a:pt x="11" y="43"/>
                      <a:pt x="11" y="43"/>
                    </a:cubicBezTo>
                    <a:cubicBezTo>
                      <a:pt x="12" y="43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moveTo>
                      <a:pt x="12" y="41"/>
                    </a:moveTo>
                    <a:cubicBezTo>
                      <a:pt x="12" y="41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2" y="42"/>
                      <a:pt x="13" y="42"/>
                      <a:pt x="13" y="41"/>
                    </a:cubicBezTo>
                    <a:cubicBezTo>
                      <a:pt x="13" y="41"/>
                      <a:pt x="12" y="41"/>
                      <a:pt x="12" y="41"/>
                    </a:cubicBezTo>
                    <a:moveTo>
                      <a:pt x="15" y="37"/>
                    </a:moveTo>
                    <a:cubicBezTo>
                      <a:pt x="14" y="39"/>
                      <a:pt x="13" y="40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0"/>
                      <a:pt x="14" y="39"/>
                      <a:pt x="15" y="38"/>
                    </a:cubicBezTo>
                    <a:cubicBezTo>
                      <a:pt x="15" y="38"/>
                      <a:pt x="15" y="38"/>
                      <a:pt x="15" y="37"/>
                    </a:cubicBezTo>
                    <a:moveTo>
                      <a:pt x="15" y="37"/>
                    </a:move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moveTo>
                      <a:pt x="17" y="34"/>
                    </a:moveTo>
                    <a:cubicBezTo>
                      <a:pt x="16" y="35"/>
                      <a:pt x="16" y="35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6"/>
                      <a:pt x="17" y="35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moveTo>
                      <a:pt x="18" y="31"/>
                    </a:moveTo>
                    <a:cubicBezTo>
                      <a:pt x="18" y="31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9" y="32"/>
                      <a:pt x="19" y="31"/>
                    </a:cubicBezTo>
                    <a:cubicBezTo>
                      <a:pt x="18" y="31"/>
                      <a:pt x="18" y="31"/>
                      <a:pt x="18" y="31"/>
                    </a:cubicBezTo>
                    <a:moveTo>
                      <a:pt x="20" y="29"/>
                    </a:moveTo>
                    <a:cubicBezTo>
                      <a:pt x="19" y="30"/>
                      <a:pt x="19" y="30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0"/>
                      <a:pt x="20" y="30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moveTo>
                      <a:pt x="21" y="27"/>
                    </a:moveTo>
                    <a:cubicBezTo>
                      <a:pt x="20" y="28"/>
                      <a:pt x="20" y="28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0" y="28"/>
                      <a:pt x="21" y="28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moveTo>
                      <a:pt x="22" y="26"/>
                    </a:moveTo>
                    <a:cubicBezTo>
                      <a:pt x="22" y="26"/>
                      <a:pt x="22" y="26"/>
                      <a:pt x="21" y="26"/>
                    </a:cubicBezTo>
                    <a:cubicBezTo>
                      <a:pt x="21" y="26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2" y="26"/>
                      <a:pt x="22" y="26"/>
                    </a:cubicBezTo>
                    <a:cubicBezTo>
                      <a:pt x="22" y="26"/>
                      <a:pt x="22" y="26"/>
                      <a:pt x="22" y="26"/>
                    </a:cubicBezTo>
                    <a:moveTo>
                      <a:pt x="23" y="24"/>
                    </a:move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3" y="25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moveTo>
                      <a:pt x="29" y="14"/>
                    </a:moveTo>
                    <a:cubicBezTo>
                      <a:pt x="27" y="17"/>
                      <a:pt x="25" y="21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5" y="21"/>
                      <a:pt x="27" y="17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moveTo>
                      <a:pt x="30" y="12"/>
                    </a:moveTo>
                    <a:cubicBezTo>
                      <a:pt x="30" y="12"/>
                      <a:pt x="29" y="13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0" y="13"/>
                      <a:pt x="30" y="12"/>
                      <a:pt x="30" y="12"/>
                    </a:cubicBezTo>
                    <a:cubicBezTo>
                      <a:pt x="30" y="12"/>
                      <a:pt x="30" y="12"/>
                      <a:pt x="30" y="12"/>
                    </a:cubicBezTo>
                    <a:moveTo>
                      <a:pt x="31" y="10"/>
                    </a:moveTo>
                    <a:cubicBezTo>
                      <a:pt x="31" y="10"/>
                      <a:pt x="31" y="10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1"/>
                      <a:pt x="31" y="10"/>
                      <a:pt x="31" y="10"/>
                    </a:cubicBezTo>
                    <a:cubicBezTo>
                      <a:pt x="31" y="10"/>
                      <a:pt x="31" y="10"/>
                      <a:pt x="31" y="10"/>
                    </a:cubicBezTo>
                    <a:moveTo>
                      <a:pt x="32" y="8"/>
                    </a:moveTo>
                    <a:cubicBezTo>
                      <a:pt x="32" y="9"/>
                      <a:pt x="32" y="9"/>
                      <a:pt x="31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2" y="9"/>
                      <a:pt x="32" y="9"/>
                      <a:pt x="32" y="8"/>
                    </a:cubicBezTo>
                    <a:cubicBezTo>
                      <a:pt x="32" y="8"/>
                      <a:pt x="32" y="8"/>
                      <a:pt x="32" y="8"/>
                    </a:cubicBezTo>
                    <a:moveTo>
                      <a:pt x="35" y="4"/>
                    </a:moveTo>
                    <a:cubicBezTo>
                      <a:pt x="34" y="5"/>
                      <a:pt x="33" y="7"/>
                      <a:pt x="33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7"/>
                      <a:pt x="34" y="6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moveTo>
                      <a:pt x="36" y="2"/>
                    </a:moveTo>
                    <a:cubicBezTo>
                      <a:pt x="36" y="3"/>
                      <a:pt x="35" y="3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5" y="3"/>
                      <a:pt x="36" y="3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moveTo>
                      <a:pt x="37" y="0"/>
                    </a:moveTo>
                    <a:cubicBezTo>
                      <a:pt x="37" y="1"/>
                      <a:pt x="37" y="1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7" y="1"/>
                      <a:pt x="37" y="1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9" name="Freeform 9663"/>
              <p:cNvSpPr>
                <a:spLocks noEditPoints="1"/>
              </p:cNvSpPr>
              <p:nvPr/>
            </p:nvSpPr>
            <p:spPr bwMode="auto">
              <a:xfrm>
                <a:off x="-498" y="3372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4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4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0" name="Freeform 9664"/>
              <p:cNvSpPr>
                <a:spLocks noEditPoints="1"/>
              </p:cNvSpPr>
              <p:nvPr/>
            </p:nvSpPr>
            <p:spPr bwMode="auto">
              <a:xfrm>
                <a:off x="-479" y="3344"/>
                <a:ext cx="9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1 w 4"/>
                  <a:gd name="T11" fmla="*/ 5 h 6"/>
                  <a:gd name="T12" fmla="*/ 0 w 4"/>
                  <a:gd name="T13" fmla="*/ 5 h 6"/>
                  <a:gd name="T14" fmla="*/ 1 w 4"/>
                  <a:gd name="T15" fmla="*/ 5 h 6"/>
                  <a:gd name="T16" fmla="*/ 1 w 4"/>
                  <a:gd name="T17" fmla="*/ 5 h 6"/>
                  <a:gd name="T18" fmla="*/ 1 w 4"/>
                  <a:gd name="T19" fmla="*/ 5 h 6"/>
                  <a:gd name="T20" fmla="*/ 3 w 4"/>
                  <a:gd name="T21" fmla="*/ 1 h 6"/>
                  <a:gd name="T22" fmla="*/ 3 w 4"/>
                  <a:gd name="T23" fmla="*/ 1 h 6"/>
                  <a:gd name="T24" fmla="*/ 3 w 4"/>
                  <a:gd name="T25" fmla="*/ 2 h 6"/>
                  <a:gd name="T26" fmla="*/ 3 w 4"/>
                  <a:gd name="T27" fmla="*/ 1 h 6"/>
                  <a:gd name="T28" fmla="*/ 3 w 4"/>
                  <a:gd name="T29" fmla="*/ 1 h 6"/>
                  <a:gd name="T30" fmla="*/ 3 w 4"/>
                  <a:gd name="T31" fmla="*/ 0 h 6"/>
                  <a:gd name="T32" fmla="*/ 3 w 4"/>
                  <a:gd name="T33" fmla="*/ 1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1" name="Oval 9665"/>
              <p:cNvSpPr>
                <a:spLocks noChangeArrowheads="1"/>
              </p:cNvSpPr>
              <p:nvPr/>
            </p:nvSpPr>
            <p:spPr bwMode="auto">
              <a:xfrm>
                <a:off x="-458" y="332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2" name="Oval 9666"/>
              <p:cNvSpPr>
                <a:spLocks noChangeArrowheads="1"/>
              </p:cNvSpPr>
              <p:nvPr/>
            </p:nvSpPr>
            <p:spPr bwMode="auto">
              <a:xfrm>
                <a:off x="-460" y="33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3" name="Freeform 9667"/>
              <p:cNvSpPr>
                <a:spLocks/>
              </p:cNvSpPr>
              <p:nvPr/>
            </p:nvSpPr>
            <p:spPr bwMode="auto">
              <a:xfrm>
                <a:off x="-456" y="331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4" name="Rectangle 9668"/>
              <p:cNvSpPr>
                <a:spLocks noChangeArrowheads="1"/>
              </p:cNvSpPr>
              <p:nvPr/>
            </p:nvSpPr>
            <p:spPr bwMode="auto">
              <a:xfrm>
                <a:off x="-453" y="3316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5" name="Rectangle 9669"/>
              <p:cNvSpPr>
                <a:spLocks noChangeArrowheads="1"/>
              </p:cNvSpPr>
              <p:nvPr/>
            </p:nvSpPr>
            <p:spPr bwMode="auto">
              <a:xfrm>
                <a:off x="-453" y="3316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6" name="Freeform 9670"/>
              <p:cNvSpPr>
                <a:spLocks noEditPoints="1"/>
              </p:cNvSpPr>
              <p:nvPr/>
            </p:nvSpPr>
            <p:spPr bwMode="auto">
              <a:xfrm>
                <a:off x="-439" y="3268"/>
                <a:ext cx="14" cy="24"/>
              </a:xfrm>
              <a:custGeom>
                <a:avLst/>
                <a:gdLst>
                  <a:gd name="T0" fmla="*/ 0 w 6"/>
                  <a:gd name="T1" fmla="*/ 10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10 h 10"/>
                  <a:gd name="T10" fmla="*/ 4 w 6"/>
                  <a:gd name="T11" fmla="*/ 4 h 10"/>
                  <a:gd name="T12" fmla="*/ 3 w 6"/>
                  <a:gd name="T13" fmla="*/ 4 h 10"/>
                  <a:gd name="T14" fmla="*/ 3 w 6"/>
                  <a:gd name="T15" fmla="*/ 4 h 10"/>
                  <a:gd name="T16" fmla="*/ 4 w 6"/>
                  <a:gd name="T17" fmla="*/ 4 h 10"/>
                  <a:gd name="T18" fmla="*/ 4 w 6"/>
                  <a:gd name="T19" fmla="*/ 4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4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7" name="Freeform 9671"/>
              <p:cNvSpPr>
                <a:spLocks noEditPoints="1"/>
              </p:cNvSpPr>
              <p:nvPr/>
            </p:nvSpPr>
            <p:spPr bwMode="auto">
              <a:xfrm>
                <a:off x="-434" y="3259"/>
                <a:ext cx="14" cy="24"/>
              </a:xfrm>
              <a:custGeom>
                <a:avLst/>
                <a:gdLst>
                  <a:gd name="T0" fmla="*/ 0 w 6"/>
                  <a:gd name="T1" fmla="*/ 10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10 h 10"/>
                  <a:gd name="T10" fmla="*/ 5 w 6"/>
                  <a:gd name="T11" fmla="*/ 2 h 10"/>
                  <a:gd name="T12" fmla="*/ 5 w 6"/>
                  <a:gd name="T13" fmla="*/ 2 h 10"/>
                  <a:gd name="T14" fmla="*/ 5 w 6"/>
                  <a:gd name="T15" fmla="*/ 2 h 10"/>
                  <a:gd name="T16" fmla="*/ 5 w 6"/>
                  <a:gd name="T17" fmla="*/ 2 h 10"/>
                  <a:gd name="T18" fmla="*/ 5 w 6"/>
                  <a:gd name="T19" fmla="*/ 2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8" name="Freeform 9672"/>
              <p:cNvSpPr>
                <a:spLocks/>
              </p:cNvSpPr>
              <p:nvPr/>
            </p:nvSpPr>
            <p:spPr bwMode="auto">
              <a:xfrm>
                <a:off x="-437" y="3285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9" name="Freeform 9673"/>
              <p:cNvSpPr>
                <a:spLocks noEditPoints="1"/>
              </p:cNvSpPr>
              <p:nvPr/>
            </p:nvSpPr>
            <p:spPr bwMode="auto">
              <a:xfrm>
                <a:off x="-505" y="3332"/>
                <a:ext cx="42" cy="71"/>
              </a:xfrm>
              <a:custGeom>
                <a:avLst/>
                <a:gdLst>
                  <a:gd name="T0" fmla="*/ 1 w 18"/>
                  <a:gd name="T1" fmla="*/ 28 h 30"/>
                  <a:gd name="T2" fmla="*/ 0 w 18"/>
                  <a:gd name="T3" fmla="*/ 30 h 30"/>
                  <a:gd name="T4" fmla="*/ 0 w 18"/>
                  <a:gd name="T5" fmla="*/ 30 h 30"/>
                  <a:gd name="T6" fmla="*/ 1 w 18"/>
                  <a:gd name="T7" fmla="*/ 29 h 30"/>
                  <a:gd name="T8" fmla="*/ 1 w 18"/>
                  <a:gd name="T9" fmla="*/ 28 h 30"/>
                  <a:gd name="T10" fmla="*/ 2 w 18"/>
                  <a:gd name="T11" fmla="*/ 26 h 30"/>
                  <a:gd name="T12" fmla="*/ 1 w 18"/>
                  <a:gd name="T13" fmla="*/ 28 h 30"/>
                  <a:gd name="T14" fmla="*/ 1 w 18"/>
                  <a:gd name="T15" fmla="*/ 28 h 30"/>
                  <a:gd name="T16" fmla="*/ 2 w 18"/>
                  <a:gd name="T17" fmla="*/ 26 h 30"/>
                  <a:gd name="T18" fmla="*/ 2 w 18"/>
                  <a:gd name="T19" fmla="*/ 26 h 30"/>
                  <a:gd name="T20" fmla="*/ 10 w 18"/>
                  <a:gd name="T21" fmla="*/ 12 h 30"/>
                  <a:gd name="T22" fmla="*/ 9 w 18"/>
                  <a:gd name="T23" fmla="*/ 15 h 30"/>
                  <a:gd name="T24" fmla="*/ 9 w 18"/>
                  <a:gd name="T25" fmla="*/ 15 h 30"/>
                  <a:gd name="T26" fmla="*/ 10 w 18"/>
                  <a:gd name="T27" fmla="*/ 12 h 30"/>
                  <a:gd name="T28" fmla="*/ 10 w 18"/>
                  <a:gd name="T29" fmla="*/ 12 h 30"/>
                  <a:gd name="T30" fmla="*/ 17 w 18"/>
                  <a:gd name="T31" fmla="*/ 1 h 30"/>
                  <a:gd name="T32" fmla="*/ 16 w 18"/>
                  <a:gd name="T33" fmla="*/ 3 h 30"/>
                  <a:gd name="T34" fmla="*/ 16 w 18"/>
                  <a:gd name="T35" fmla="*/ 3 h 30"/>
                  <a:gd name="T36" fmla="*/ 17 w 18"/>
                  <a:gd name="T37" fmla="*/ 1 h 30"/>
                  <a:gd name="T38" fmla="*/ 17 w 18"/>
                  <a:gd name="T39" fmla="*/ 1 h 30"/>
                  <a:gd name="T40" fmla="*/ 18 w 18"/>
                  <a:gd name="T41" fmla="*/ 0 h 30"/>
                  <a:gd name="T42" fmla="*/ 17 w 18"/>
                  <a:gd name="T43" fmla="*/ 0 h 30"/>
                  <a:gd name="T44" fmla="*/ 18 w 18"/>
                  <a:gd name="T45" fmla="*/ 0 h 30"/>
                  <a:gd name="T46" fmla="*/ 18 w 18"/>
                  <a:gd name="T47" fmla="*/ 0 h 30"/>
                  <a:gd name="T48" fmla="*/ 18 w 18"/>
                  <a:gd name="T4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30">
                    <a:moveTo>
                      <a:pt x="1" y="28"/>
                    </a:moveTo>
                    <a:cubicBezTo>
                      <a:pt x="0" y="29"/>
                      <a:pt x="0" y="29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29"/>
                      <a:pt x="1" y="29"/>
                    </a:cubicBezTo>
                    <a:cubicBezTo>
                      <a:pt x="1" y="28"/>
                      <a:pt x="1" y="28"/>
                      <a:pt x="1" y="28"/>
                    </a:cubicBezTo>
                    <a:moveTo>
                      <a:pt x="2" y="26"/>
                    </a:moveTo>
                    <a:cubicBezTo>
                      <a:pt x="2" y="27"/>
                      <a:pt x="1" y="28"/>
                      <a:pt x="1" y="28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28"/>
                      <a:pt x="2" y="27"/>
                      <a:pt x="2" y="26"/>
                    </a:cubicBezTo>
                    <a:cubicBezTo>
                      <a:pt x="2" y="26"/>
                      <a:pt x="2" y="26"/>
                      <a:pt x="2" y="26"/>
                    </a:cubicBezTo>
                    <a:moveTo>
                      <a:pt x="10" y="12"/>
                    </a:moveTo>
                    <a:cubicBezTo>
                      <a:pt x="10" y="13"/>
                      <a:pt x="9" y="14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4"/>
                      <a:pt x="10" y="13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moveTo>
                      <a:pt x="17" y="1"/>
                    </a:moveTo>
                    <a:cubicBezTo>
                      <a:pt x="16" y="2"/>
                      <a:pt x="16" y="2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2"/>
                      <a:pt x="17" y="2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moveTo>
                      <a:pt x="18" y="0"/>
                    </a:moveTo>
                    <a:cubicBezTo>
                      <a:pt x="18" y="0"/>
                      <a:pt x="18" y="0"/>
                      <a:pt x="1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0" name="Freeform 9674"/>
              <p:cNvSpPr>
                <a:spLocks noEditPoints="1"/>
              </p:cNvSpPr>
              <p:nvPr/>
            </p:nvSpPr>
            <p:spPr bwMode="auto">
              <a:xfrm>
                <a:off x="-741" y="3575"/>
                <a:ext cx="118" cy="192"/>
              </a:xfrm>
              <a:custGeom>
                <a:avLst/>
                <a:gdLst>
                  <a:gd name="T0" fmla="*/ 1 w 50"/>
                  <a:gd name="T1" fmla="*/ 79 h 81"/>
                  <a:gd name="T2" fmla="*/ 1 w 50"/>
                  <a:gd name="T3" fmla="*/ 80 h 81"/>
                  <a:gd name="T4" fmla="*/ 2 w 50"/>
                  <a:gd name="T5" fmla="*/ 77 h 81"/>
                  <a:gd name="T6" fmla="*/ 3 w 50"/>
                  <a:gd name="T7" fmla="*/ 76 h 81"/>
                  <a:gd name="T8" fmla="*/ 4 w 50"/>
                  <a:gd name="T9" fmla="*/ 75 h 81"/>
                  <a:gd name="T10" fmla="*/ 4 w 50"/>
                  <a:gd name="T11" fmla="*/ 75 h 81"/>
                  <a:gd name="T12" fmla="*/ 6 w 50"/>
                  <a:gd name="T13" fmla="*/ 71 h 81"/>
                  <a:gd name="T14" fmla="*/ 6 w 50"/>
                  <a:gd name="T15" fmla="*/ 71 h 81"/>
                  <a:gd name="T16" fmla="*/ 7 w 50"/>
                  <a:gd name="T17" fmla="*/ 69 h 81"/>
                  <a:gd name="T18" fmla="*/ 6 w 50"/>
                  <a:gd name="T19" fmla="*/ 71 h 81"/>
                  <a:gd name="T20" fmla="*/ 7 w 50"/>
                  <a:gd name="T21" fmla="*/ 69 h 81"/>
                  <a:gd name="T22" fmla="*/ 9 w 50"/>
                  <a:gd name="T23" fmla="*/ 65 h 81"/>
                  <a:gd name="T24" fmla="*/ 9 w 50"/>
                  <a:gd name="T25" fmla="*/ 66 h 81"/>
                  <a:gd name="T26" fmla="*/ 10 w 50"/>
                  <a:gd name="T27" fmla="*/ 65 h 81"/>
                  <a:gd name="T28" fmla="*/ 11 w 50"/>
                  <a:gd name="T29" fmla="*/ 62 h 81"/>
                  <a:gd name="T30" fmla="*/ 11 w 50"/>
                  <a:gd name="T31" fmla="*/ 63 h 81"/>
                  <a:gd name="T32" fmla="*/ 11 w 50"/>
                  <a:gd name="T33" fmla="*/ 63 h 81"/>
                  <a:gd name="T34" fmla="*/ 13 w 50"/>
                  <a:gd name="T35" fmla="*/ 60 h 81"/>
                  <a:gd name="T36" fmla="*/ 13 w 50"/>
                  <a:gd name="T37" fmla="*/ 61 h 81"/>
                  <a:gd name="T38" fmla="*/ 13 w 50"/>
                  <a:gd name="T39" fmla="*/ 60 h 81"/>
                  <a:gd name="T40" fmla="*/ 13 w 50"/>
                  <a:gd name="T41" fmla="*/ 59 h 81"/>
                  <a:gd name="T42" fmla="*/ 17 w 50"/>
                  <a:gd name="T43" fmla="*/ 53 h 81"/>
                  <a:gd name="T44" fmla="*/ 22 w 50"/>
                  <a:gd name="T45" fmla="*/ 45 h 81"/>
                  <a:gd name="T46" fmla="*/ 19 w 50"/>
                  <a:gd name="T47" fmla="*/ 51 h 81"/>
                  <a:gd name="T48" fmla="*/ 23 w 50"/>
                  <a:gd name="T49" fmla="*/ 45 h 81"/>
                  <a:gd name="T50" fmla="*/ 30 w 50"/>
                  <a:gd name="T51" fmla="*/ 32 h 81"/>
                  <a:gd name="T52" fmla="*/ 24 w 50"/>
                  <a:gd name="T53" fmla="*/ 42 h 81"/>
                  <a:gd name="T54" fmla="*/ 30 w 50"/>
                  <a:gd name="T55" fmla="*/ 33 h 81"/>
                  <a:gd name="T56" fmla="*/ 36 w 50"/>
                  <a:gd name="T57" fmla="*/ 21 h 81"/>
                  <a:gd name="T58" fmla="*/ 32 w 50"/>
                  <a:gd name="T59" fmla="*/ 30 h 81"/>
                  <a:gd name="T60" fmla="*/ 36 w 50"/>
                  <a:gd name="T61" fmla="*/ 21 h 81"/>
                  <a:gd name="T62" fmla="*/ 38 w 50"/>
                  <a:gd name="T63" fmla="*/ 19 h 81"/>
                  <a:gd name="T64" fmla="*/ 38 w 50"/>
                  <a:gd name="T65" fmla="*/ 19 h 81"/>
                  <a:gd name="T66" fmla="*/ 38 w 50"/>
                  <a:gd name="T67" fmla="*/ 18 h 81"/>
                  <a:gd name="T68" fmla="*/ 38 w 50"/>
                  <a:gd name="T69" fmla="*/ 19 h 81"/>
                  <a:gd name="T70" fmla="*/ 38 w 50"/>
                  <a:gd name="T71" fmla="*/ 18 h 81"/>
                  <a:gd name="T72" fmla="*/ 39 w 50"/>
                  <a:gd name="T73" fmla="*/ 18 h 81"/>
                  <a:gd name="T74" fmla="*/ 40 w 50"/>
                  <a:gd name="T75" fmla="*/ 16 h 81"/>
                  <a:gd name="T76" fmla="*/ 42 w 50"/>
                  <a:gd name="T77" fmla="*/ 13 h 81"/>
                  <a:gd name="T78" fmla="*/ 40 w 50"/>
                  <a:gd name="T79" fmla="*/ 16 h 81"/>
                  <a:gd name="T80" fmla="*/ 42 w 50"/>
                  <a:gd name="T81" fmla="*/ 13 h 81"/>
                  <a:gd name="T82" fmla="*/ 42 w 50"/>
                  <a:gd name="T83" fmla="*/ 13 h 81"/>
                  <a:gd name="T84" fmla="*/ 42 w 50"/>
                  <a:gd name="T85" fmla="*/ 13 h 81"/>
                  <a:gd name="T86" fmla="*/ 44 w 50"/>
                  <a:gd name="T87" fmla="*/ 9 h 81"/>
                  <a:gd name="T88" fmla="*/ 44 w 50"/>
                  <a:gd name="T89" fmla="*/ 10 h 81"/>
                  <a:gd name="T90" fmla="*/ 44 w 50"/>
                  <a:gd name="T91" fmla="*/ 9 h 81"/>
                  <a:gd name="T92" fmla="*/ 44 w 50"/>
                  <a:gd name="T93" fmla="*/ 9 h 81"/>
                  <a:gd name="T94" fmla="*/ 45 w 50"/>
                  <a:gd name="T95" fmla="*/ 8 h 81"/>
                  <a:gd name="T96" fmla="*/ 46 w 50"/>
                  <a:gd name="T97" fmla="*/ 6 h 81"/>
                  <a:gd name="T98" fmla="*/ 46 w 50"/>
                  <a:gd name="T99" fmla="*/ 7 h 81"/>
                  <a:gd name="T100" fmla="*/ 46 w 50"/>
                  <a:gd name="T101" fmla="*/ 6 h 81"/>
                  <a:gd name="T102" fmla="*/ 46 w 50"/>
                  <a:gd name="T103" fmla="*/ 6 h 81"/>
                  <a:gd name="T104" fmla="*/ 46 w 50"/>
                  <a:gd name="T105" fmla="*/ 6 h 81"/>
                  <a:gd name="T106" fmla="*/ 47 w 50"/>
                  <a:gd name="T107" fmla="*/ 4 h 81"/>
                  <a:gd name="T108" fmla="*/ 47 w 50"/>
                  <a:gd name="T109" fmla="*/ 5 h 81"/>
                  <a:gd name="T110" fmla="*/ 47 w 50"/>
                  <a:gd name="T111" fmla="*/ 4 h 81"/>
                  <a:gd name="T112" fmla="*/ 48 w 50"/>
                  <a:gd name="T113" fmla="*/ 3 h 81"/>
                  <a:gd name="T114" fmla="*/ 50 w 50"/>
                  <a:gd name="T115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0" h="81">
                    <a:moveTo>
                      <a:pt x="2" y="77"/>
                    </a:moveTo>
                    <a:cubicBezTo>
                      <a:pt x="1" y="79"/>
                      <a:pt x="1" y="79"/>
                      <a:pt x="1" y="79"/>
                    </a:cubicBezTo>
                    <a:cubicBezTo>
                      <a:pt x="1" y="79"/>
                      <a:pt x="0" y="80"/>
                      <a:pt x="0" y="81"/>
                    </a:cubicBezTo>
                    <a:cubicBezTo>
                      <a:pt x="0" y="81"/>
                      <a:pt x="0" y="80"/>
                      <a:pt x="1" y="80"/>
                    </a:cubicBezTo>
                    <a:cubicBezTo>
                      <a:pt x="2" y="77"/>
                      <a:pt x="2" y="77"/>
                      <a:pt x="2" y="77"/>
                    </a:cubicBezTo>
                    <a:cubicBezTo>
                      <a:pt x="2" y="77"/>
                      <a:pt x="2" y="77"/>
                      <a:pt x="2" y="77"/>
                    </a:cubicBezTo>
                    <a:moveTo>
                      <a:pt x="4" y="75"/>
                    </a:moveTo>
                    <a:cubicBezTo>
                      <a:pt x="3" y="76"/>
                      <a:pt x="3" y="76"/>
                      <a:pt x="3" y="76"/>
                    </a:cubicBezTo>
                    <a:cubicBezTo>
                      <a:pt x="3" y="76"/>
                      <a:pt x="3" y="76"/>
                      <a:pt x="3" y="76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5"/>
                      <a:pt x="4" y="75"/>
                      <a:pt x="4" y="75"/>
                    </a:cubicBezTo>
                    <a:moveTo>
                      <a:pt x="6" y="71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2"/>
                    </a:cubicBez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1"/>
                    </a:cubicBezTo>
                    <a:moveTo>
                      <a:pt x="7" y="69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1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moveTo>
                      <a:pt x="9" y="65"/>
                    </a:moveTo>
                    <a:cubicBezTo>
                      <a:pt x="9" y="66"/>
                      <a:pt x="9" y="66"/>
                      <a:pt x="9" y="66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10" y="65"/>
                      <a:pt x="9" y="65"/>
                    </a:cubicBezTo>
                    <a:moveTo>
                      <a:pt x="11" y="62"/>
                    </a:move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2"/>
                    </a:cubicBezTo>
                    <a:moveTo>
                      <a:pt x="13" y="60"/>
                    </a:moveTo>
                    <a:cubicBezTo>
                      <a:pt x="12" y="60"/>
                      <a:pt x="12" y="60"/>
                      <a:pt x="12" y="60"/>
                    </a:cubicBezTo>
                    <a:cubicBezTo>
                      <a:pt x="13" y="60"/>
                      <a:pt x="13" y="60"/>
                      <a:pt x="13" y="61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moveTo>
                      <a:pt x="17" y="53"/>
                    </a:moveTo>
                    <a:cubicBezTo>
                      <a:pt x="13" y="59"/>
                      <a:pt x="13" y="59"/>
                      <a:pt x="13" y="59"/>
                    </a:cubicBezTo>
                    <a:cubicBezTo>
                      <a:pt x="13" y="59"/>
                      <a:pt x="13" y="59"/>
                      <a:pt x="14" y="59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moveTo>
                      <a:pt x="22" y="45"/>
                    </a:moveTo>
                    <a:cubicBezTo>
                      <a:pt x="19" y="50"/>
                      <a:pt x="19" y="50"/>
                      <a:pt x="19" y="50"/>
                    </a:cubicBezTo>
                    <a:cubicBezTo>
                      <a:pt x="19" y="50"/>
                      <a:pt x="19" y="51"/>
                      <a:pt x="19" y="51"/>
                    </a:cubicBezTo>
                    <a:cubicBezTo>
                      <a:pt x="22" y="47"/>
                      <a:pt x="22" y="47"/>
                      <a:pt x="22" y="47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3" y="45"/>
                      <a:pt x="22" y="45"/>
                      <a:pt x="22" y="45"/>
                    </a:cubicBezTo>
                    <a:moveTo>
                      <a:pt x="30" y="32"/>
                    </a:move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2"/>
                      <a:pt x="24" y="42"/>
                      <a:pt x="24" y="42"/>
                    </a:cubicBezTo>
                    <a:cubicBezTo>
                      <a:pt x="24" y="42"/>
                      <a:pt x="24" y="42"/>
                      <a:pt x="25" y="42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2"/>
                      <a:pt x="30" y="32"/>
                      <a:pt x="30" y="32"/>
                    </a:cubicBezTo>
                    <a:moveTo>
                      <a:pt x="36" y="21"/>
                    </a:moveTo>
                    <a:cubicBezTo>
                      <a:pt x="32" y="29"/>
                      <a:pt x="32" y="29"/>
                      <a:pt x="32" y="29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6" y="21"/>
                    </a:cubicBezTo>
                    <a:moveTo>
                      <a:pt x="38" y="19"/>
                    </a:move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moveTo>
                      <a:pt x="38" y="18"/>
                    </a:move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8" y="18"/>
                    </a:cubicBezTo>
                    <a:moveTo>
                      <a:pt x="40" y="16"/>
                    </a:move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moveTo>
                      <a:pt x="42" y="13"/>
                    </a:move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2" y="12"/>
                    </a:move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2"/>
                      <a:pt x="42" y="12"/>
                    </a:cubicBezTo>
                    <a:moveTo>
                      <a:pt x="44" y="9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45" y="7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5" y="7"/>
                      <a:pt x="45" y="7"/>
                      <a:pt x="45" y="7"/>
                    </a:cubicBezTo>
                    <a:moveTo>
                      <a:pt x="46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7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6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7" y="4"/>
                    </a:moveTo>
                    <a:cubicBezTo>
                      <a:pt x="47" y="5"/>
                      <a:pt x="47" y="5"/>
                      <a:pt x="47" y="5"/>
                    </a:cubicBezTo>
                    <a:cubicBezTo>
                      <a:pt x="47" y="5"/>
                      <a:pt x="47" y="5"/>
                      <a:pt x="47" y="5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7" y="4"/>
                      <a:pt x="47" y="4"/>
                      <a:pt x="47" y="4"/>
                    </a:cubicBezTo>
                    <a:moveTo>
                      <a:pt x="50" y="0"/>
                    </a:move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1" name="Oval 9675"/>
              <p:cNvSpPr>
                <a:spLocks noChangeArrowheads="1"/>
              </p:cNvSpPr>
              <p:nvPr/>
            </p:nvSpPr>
            <p:spPr bwMode="auto">
              <a:xfrm>
                <a:off x="-652" y="36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2" name="Oval 9676"/>
              <p:cNvSpPr>
                <a:spLocks noChangeArrowheads="1"/>
              </p:cNvSpPr>
              <p:nvPr/>
            </p:nvSpPr>
            <p:spPr bwMode="auto">
              <a:xfrm>
                <a:off x="-647" y="36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3" name="Rectangle 9677"/>
              <p:cNvSpPr>
                <a:spLocks noChangeArrowheads="1"/>
              </p:cNvSpPr>
              <p:nvPr/>
            </p:nvSpPr>
            <p:spPr bwMode="auto">
              <a:xfrm>
                <a:off x="-633" y="3590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4" name="Freeform 9678"/>
              <p:cNvSpPr>
                <a:spLocks/>
              </p:cNvSpPr>
              <p:nvPr/>
            </p:nvSpPr>
            <p:spPr bwMode="auto">
              <a:xfrm>
                <a:off x="-633" y="35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5" name="Freeform 9679"/>
              <p:cNvSpPr>
                <a:spLocks noEditPoints="1"/>
              </p:cNvSpPr>
              <p:nvPr/>
            </p:nvSpPr>
            <p:spPr bwMode="auto">
              <a:xfrm>
                <a:off x="-737" y="3568"/>
                <a:ext cx="116" cy="189"/>
              </a:xfrm>
              <a:custGeom>
                <a:avLst/>
                <a:gdLst>
                  <a:gd name="T0" fmla="*/ 0 w 49"/>
                  <a:gd name="T1" fmla="*/ 80 h 80"/>
                  <a:gd name="T2" fmla="*/ 1 w 49"/>
                  <a:gd name="T3" fmla="*/ 79 h 80"/>
                  <a:gd name="T4" fmla="*/ 4 w 49"/>
                  <a:gd name="T5" fmla="*/ 74 h 80"/>
                  <a:gd name="T6" fmla="*/ 2 w 49"/>
                  <a:gd name="T7" fmla="*/ 78 h 80"/>
                  <a:gd name="T8" fmla="*/ 4 w 49"/>
                  <a:gd name="T9" fmla="*/ 75 h 80"/>
                  <a:gd name="T10" fmla="*/ 4 w 49"/>
                  <a:gd name="T11" fmla="*/ 74 h 80"/>
                  <a:gd name="T12" fmla="*/ 4 w 49"/>
                  <a:gd name="T13" fmla="*/ 74 h 80"/>
                  <a:gd name="T14" fmla="*/ 4 w 49"/>
                  <a:gd name="T15" fmla="*/ 74 h 80"/>
                  <a:gd name="T16" fmla="*/ 5 w 49"/>
                  <a:gd name="T17" fmla="*/ 72 h 80"/>
                  <a:gd name="T18" fmla="*/ 5 w 49"/>
                  <a:gd name="T19" fmla="*/ 72 h 80"/>
                  <a:gd name="T20" fmla="*/ 7 w 49"/>
                  <a:gd name="T21" fmla="*/ 69 h 80"/>
                  <a:gd name="T22" fmla="*/ 7 w 49"/>
                  <a:gd name="T23" fmla="*/ 68 h 80"/>
                  <a:gd name="T24" fmla="*/ 9 w 49"/>
                  <a:gd name="T25" fmla="*/ 66 h 80"/>
                  <a:gd name="T26" fmla="*/ 10 w 49"/>
                  <a:gd name="T27" fmla="*/ 63 h 80"/>
                  <a:gd name="T28" fmla="*/ 9 w 49"/>
                  <a:gd name="T29" fmla="*/ 66 h 80"/>
                  <a:gd name="T30" fmla="*/ 10 w 49"/>
                  <a:gd name="T31" fmla="*/ 63 h 80"/>
                  <a:gd name="T32" fmla="*/ 11 w 49"/>
                  <a:gd name="T33" fmla="*/ 63 h 80"/>
                  <a:gd name="T34" fmla="*/ 12 w 49"/>
                  <a:gd name="T35" fmla="*/ 62 h 80"/>
                  <a:gd name="T36" fmla="*/ 17 w 49"/>
                  <a:gd name="T37" fmla="*/ 53 h 80"/>
                  <a:gd name="T38" fmla="*/ 15 w 49"/>
                  <a:gd name="T39" fmla="*/ 56 h 80"/>
                  <a:gd name="T40" fmla="*/ 17 w 49"/>
                  <a:gd name="T41" fmla="*/ 53 h 80"/>
                  <a:gd name="T42" fmla="*/ 20 w 49"/>
                  <a:gd name="T43" fmla="*/ 48 h 80"/>
                  <a:gd name="T44" fmla="*/ 23 w 49"/>
                  <a:gd name="T45" fmla="*/ 45 h 80"/>
                  <a:gd name="T46" fmla="*/ 30 w 49"/>
                  <a:gd name="T47" fmla="*/ 32 h 80"/>
                  <a:gd name="T48" fmla="*/ 28 w 49"/>
                  <a:gd name="T49" fmla="*/ 36 h 80"/>
                  <a:gd name="T50" fmla="*/ 30 w 49"/>
                  <a:gd name="T51" fmla="*/ 32 h 80"/>
                  <a:gd name="T52" fmla="*/ 34 w 49"/>
                  <a:gd name="T53" fmla="*/ 24 h 80"/>
                  <a:gd name="T54" fmla="*/ 36 w 49"/>
                  <a:gd name="T55" fmla="*/ 22 h 80"/>
                  <a:gd name="T56" fmla="*/ 37 w 49"/>
                  <a:gd name="T57" fmla="*/ 21 h 80"/>
                  <a:gd name="T58" fmla="*/ 37 w 49"/>
                  <a:gd name="T59" fmla="*/ 21 h 80"/>
                  <a:gd name="T60" fmla="*/ 37 w 49"/>
                  <a:gd name="T61" fmla="*/ 21 h 80"/>
                  <a:gd name="T62" fmla="*/ 40 w 49"/>
                  <a:gd name="T63" fmla="*/ 16 h 80"/>
                  <a:gd name="T64" fmla="*/ 40 w 49"/>
                  <a:gd name="T65" fmla="*/ 16 h 80"/>
                  <a:gd name="T66" fmla="*/ 42 w 49"/>
                  <a:gd name="T67" fmla="*/ 12 h 80"/>
                  <a:gd name="T68" fmla="*/ 40 w 49"/>
                  <a:gd name="T69" fmla="*/ 16 h 80"/>
                  <a:gd name="T70" fmla="*/ 42 w 49"/>
                  <a:gd name="T71" fmla="*/ 12 h 80"/>
                  <a:gd name="T72" fmla="*/ 42 w 49"/>
                  <a:gd name="T73" fmla="*/ 12 h 80"/>
                  <a:gd name="T74" fmla="*/ 42 w 49"/>
                  <a:gd name="T75" fmla="*/ 12 h 80"/>
                  <a:gd name="T76" fmla="*/ 44 w 49"/>
                  <a:gd name="T77" fmla="*/ 9 h 80"/>
                  <a:gd name="T78" fmla="*/ 43 w 49"/>
                  <a:gd name="T79" fmla="*/ 11 h 80"/>
                  <a:gd name="T80" fmla="*/ 44 w 49"/>
                  <a:gd name="T81" fmla="*/ 9 h 80"/>
                  <a:gd name="T82" fmla="*/ 44 w 49"/>
                  <a:gd name="T83" fmla="*/ 9 h 80"/>
                  <a:gd name="T84" fmla="*/ 45 w 49"/>
                  <a:gd name="T85" fmla="*/ 8 h 80"/>
                  <a:gd name="T86" fmla="*/ 46 w 49"/>
                  <a:gd name="T87" fmla="*/ 6 h 80"/>
                  <a:gd name="T88" fmla="*/ 45 w 49"/>
                  <a:gd name="T89" fmla="*/ 7 h 80"/>
                  <a:gd name="T90" fmla="*/ 46 w 49"/>
                  <a:gd name="T91" fmla="*/ 6 h 80"/>
                  <a:gd name="T92" fmla="*/ 48 w 49"/>
                  <a:gd name="T93" fmla="*/ 3 h 80"/>
                  <a:gd name="T94" fmla="*/ 49 w 49"/>
                  <a:gd name="T95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" h="80">
                    <a:moveTo>
                      <a:pt x="1" y="79"/>
                    </a:moveTo>
                    <a:cubicBezTo>
                      <a:pt x="0" y="80"/>
                      <a:pt x="0" y="80"/>
                      <a:pt x="0" y="80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1" y="79"/>
                      <a:pt x="1" y="79"/>
                      <a:pt x="1" y="79"/>
                    </a:cubicBezTo>
                    <a:cubicBezTo>
                      <a:pt x="1" y="79"/>
                      <a:pt x="1" y="79"/>
                      <a:pt x="1" y="79"/>
                    </a:cubicBezTo>
                    <a:moveTo>
                      <a:pt x="4" y="74"/>
                    </a:moveTo>
                    <a:cubicBezTo>
                      <a:pt x="2" y="76"/>
                      <a:pt x="2" y="76"/>
                      <a:pt x="2" y="76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4"/>
                      <a:pt x="4" y="74"/>
                      <a:pt x="4" y="74"/>
                    </a:cubicBezTo>
                    <a:moveTo>
                      <a:pt x="4" y="74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moveTo>
                      <a:pt x="7" y="69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moveTo>
                      <a:pt x="9" y="66"/>
                    </a:moveTo>
                    <a:cubicBezTo>
                      <a:pt x="7" y="68"/>
                      <a:pt x="7" y="68"/>
                      <a:pt x="7" y="68"/>
                    </a:cubicBezTo>
                    <a:cubicBezTo>
                      <a:pt x="8" y="68"/>
                      <a:pt x="8" y="68"/>
                      <a:pt x="8" y="68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9" y="66"/>
                      <a:pt x="9" y="66"/>
                      <a:pt x="9" y="66"/>
                    </a:cubicBezTo>
                    <a:moveTo>
                      <a:pt x="10" y="63"/>
                    </a:moveTo>
                    <a:cubicBezTo>
                      <a:pt x="9" y="65"/>
                      <a:pt x="9" y="65"/>
                      <a:pt x="9" y="65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1" y="63"/>
                      <a:pt x="11" y="63"/>
                      <a:pt x="10" y="63"/>
                    </a:cubicBezTo>
                    <a:moveTo>
                      <a:pt x="11" y="62"/>
                    </a:move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2" y="62"/>
                      <a:pt x="12" y="62"/>
                      <a:pt x="12" y="62"/>
                    </a:cubicBezTo>
                    <a:cubicBezTo>
                      <a:pt x="11" y="62"/>
                      <a:pt x="11" y="62"/>
                      <a:pt x="11" y="62"/>
                    </a:cubicBezTo>
                    <a:moveTo>
                      <a:pt x="17" y="53"/>
                    </a:move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17" y="54"/>
                      <a:pt x="17" y="53"/>
                      <a:pt x="17" y="53"/>
                    </a:cubicBezTo>
                    <a:moveTo>
                      <a:pt x="22" y="45"/>
                    </a:moveTo>
                    <a:cubicBezTo>
                      <a:pt x="20" y="48"/>
                      <a:pt x="20" y="48"/>
                      <a:pt x="20" y="48"/>
                    </a:cubicBezTo>
                    <a:cubicBezTo>
                      <a:pt x="20" y="48"/>
                      <a:pt x="21" y="48"/>
                      <a:pt x="21" y="48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2" y="45"/>
                      <a:pt x="22" y="45"/>
                      <a:pt x="22" y="45"/>
                    </a:cubicBezTo>
                    <a:moveTo>
                      <a:pt x="30" y="32"/>
                    </a:moveTo>
                    <a:cubicBezTo>
                      <a:pt x="28" y="35"/>
                      <a:pt x="28" y="35"/>
                      <a:pt x="28" y="35"/>
                    </a:cubicBezTo>
                    <a:cubicBezTo>
                      <a:pt x="28" y="36"/>
                      <a:pt x="28" y="36"/>
                      <a:pt x="28" y="36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2"/>
                      <a:pt x="30" y="32"/>
                      <a:pt x="30" y="32"/>
                    </a:cubicBezTo>
                    <a:moveTo>
                      <a:pt x="36" y="22"/>
                    </a:moveTo>
                    <a:cubicBezTo>
                      <a:pt x="34" y="24"/>
                      <a:pt x="34" y="24"/>
                      <a:pt x="34" y="24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36" y="22"/>
                      <a:pt x="36" y="22"/>
                      <a:pt x="36" y="22"/>
                    </a:cubicBezTo>
                    <a:moveTo>
                      <a:pt x="37" y="21"/>
                    </a:moveTo>
                    <a:cubicBezTo>
                      <a:pt x="36" y="21"/>
                      <a:pt x="36" y="21"/>
                      <a:pt x="36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moveTo>
                      <a:pt x="40" y="16"/>
                    </a:move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moveTo>
                      <a:pt x="42" y="12"/>
                    </a:move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6"/>
                      <a:pt x="40" y="16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2"/>
                      <a:pt x="42" y="12"/>
                      <a:pt x="42" y="12"/>
                    </a:cubicBezTo>
                    <a:moveTo>
                      <a:pt x="42" y="12"/>
                    </a:move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moveTo>
                      <a:pt x="44" y="9"/>
                    </a:move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1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45" y="8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5" y="8"/>
                      <a:pt x="45" y="8"/>
                      <a:pt x="45" y="8"/>
                    </a:cubicBezTo>
                    <a:moveTo>
                      <a:pt x="46" y="6"/>
                    </a:move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9" y="0"/>
                    </a:move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9" y="0"/>
                      <a:pt x="49" y="0"/>
                      <a:pt x="4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6" name="Freeform 9680"/>
              <p:cNvSpPr>
                <a:spLocks noEditPoints="1"/>
              </p:cNvSpPr>
              <p:nvPr/>
            </p:nvSpPr>
            <p:spPr bwMode="auto">
              <a:xfrm>
                <a:off x="-746" y="3757"/>
                <a:ext cx="5" cy="10"/>
              </a:xfrm>
              <a:custGeom>
                <a:avLst/>
                <a:gdLst>
                  <a:gd name="T0" fmla="*/ 1 w 2"/>
                  <a:gd name="T1" fmla="*/ 4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4 h 4"/>
                  <a:gd name="T8" fmla="*/ 2 w 2"/>
                  <a:gd name="T9" fmla="*/ 4 h 4"/>
                  <a:gd name="T10" fmla="*/ 1 w 2"/>
                  <a:gd name="T11" fmla="*/ 4 h 4"/>
                  <a:gd name="T12" fmla="*/ 1 w 2"/>
                  <a:gd name="T13" fmla="*/ 4 h 4"/>
                  <a:gd name="T14" fmla="*/ 0 w 2"/>
                  <a:gd name="T15" fmla="*/ 2 h 4"/>
                  <a:gd name="T16" fmla="*/ 0 w 2"/>
                  <a:gd name="T17" fmla="*/ 3 h 4"/>
                  <a:gd name="T18" fmla="*/ 0 w 2"/>
                  <a:gd name="T19" fmla="*/ 4 h 4"/>
                  <a:gd name="T20" fmla="*/ 1 w 2"/>
                  <a:gd name="T21" fmla="*/ 4 h 4"/>
                  <a:gd name="T22" fmla="*/ 0 w 2"/>
                  <a:gd name="T23" fmla="*/ 2 h 4"/>
                  <a:gd name="T24" fmla="*/ 1 w 2"/>
                  <a:gd name="T25" fmla="*/ 0 h 4"/>
                  <a:gd name="T26" fmla="*/ 0 w 2"/>
                  <a:gd name="T27" fmla="*/ 2 h 4"/>
                  <a:gd name="T28" fmla="*/ 1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0" y="3"/>
                      <a:pt x="0" y="3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7" name="Freeform 9681"/>
              <p:cNvSpPr>
                <a:spLocks/>
              </p:cNvSpPr>
              <p:nvPr/>
            </p:nvSpPr>
            <p:spPr bwMode="auto">
              <a:xfrm>
                <a:off x="-746" y="3767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0 w 1"/>
                  <a:gd name="T4" fmla="*/ 1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8" name="Freeform 9682"/>
              <p:cNvSpPr>
                <a:spLocks noEditPoints="1"/>
              </p:cNvSpPr>
              <p:nvPr/>
            </p:nvSpPr>
            <p:spPr bwMode="auto">
              <a:xfrm>
                <a:off x="-418" y="3094"/>
                <a:ext cx="62" cy="111"/>
              </a:xfrm>
              <a:custGeom>
                <a:avLst/>
                <a:gdLst>
                  <a:gd name="T0" fmla="*/ 1 w 26"/>
                  <a:gd name="T1" fmla="*/ 46 h 47"/>
                  <a:gd name="T2" fmla="*/ 0 w 26"/>
                  <a:gd name="T3" fmla="*/ 47 h 47"/>
                  <a:gd name="T4" fmla="*/ 1 w 26"/>
                  <a:gd name="T5" fmla="*/ 47 h 47"/>
                  <a:gd name="T6" fmla="*/ 1 w 26"/>
                  <a:gd name="T7" fmla="*/ 47 h 47"/>
                  <a:gd name="T8" fmla="*/ 1 w 26"/>
                  <a:gd name="T9" fmla="*/ 46 h 47"/>
                  <a:gd name="T10" fmla="*/ 1 w 26"/>
                  <a:gd name="T11" fmla="*/ 45 h 47"/>
                  <a:gd name="T12" fmla="*/ 1 w 26"/>
                  <a:gd name="T13" fmla="*/ 46 h 47"/>
                  <a:gd name="T14" fmla="*/ 1 w 26"/>
                  <a:gd name="T15" fmla="*/ 46 h 47"/>
                  <a:gd name="T16" fmla="*/ 2 w 26"/>
                  <a:gd name="T17" fmla="*/ 46 h 47"/>
                  <a:gd name="T18" fmla="*/ 1 w 26"/>
                  <a:gd name="T19" fmla="*/ 45 h 47"/>
                  <a:gd name="T20" fmla="*/ 4 w 26"/>
                  <a:gd name="T21" fmla="*/ 41 h 47"/>
                  <a:gd name="T22" fmla="*/ 4 w 26"/>
                  <a:gd name="T23" fmla="*/ 42 h 47"/>
                  <a:gd name="T24" fmla="*/ 2 w 26"/>
                  <a:gd name="T25" fmla="*/ 45 h 47"/>
                  <a:gd name="T26" fmla="*/ 2 w 26"/>
                  <a:gd name="T27" fmla="*/ 45 h 47"/>
                  <a:gd name="T28" fmla="*/ 4 w 26"/>
                  <a:gd name="T29" fmla="*/ 41 h 47"/>
                  <a:gd name="T30" fmla="*/ 4 w 26"/>
                  <a:gd name="T31" fmla="*/ 41 h 47"/>
                  <a:gd name="T32" fmla="*/ 5 w 26"/>
                  <a:gd name="T33" fmla="*/ 39 h 47"/>
                  <a:gd name="T34" fmla="*/ 5 w 26"/>
                  <a:gd name="T35" fmla="*/ 40 h 47"/>
                  <a:gd name="T36" fmla="*/ 5 w 26"/>
                  <a:gd name="T37" fmla="*/ 40 h 47"/>
                  <a:gd name="T38" fmla="*/ 5 w 26"/>
                  <a:gd name="T39" fmla="*/ 39 h 47"/>
                  <a:gd name="T40" fmla="*/ 5 w 26"/>
                  <a:gd name="T41" fmla="*/ 39 h 47"/>
                  <a:gd name="T42" fmla="*/ 6 w 26"/>
                  <a:gd name="T43" fmla="*/ 38 h 47"/>
                  <a:gd name="T44" fmla="*/ 6 w 26"/>
                  <a:gd name="T45" fmla="*/ 38 h 47"/>
                  <a:gd name="T46" fmla="*/ 6 w 26"/>
                  <a:gd name="T47" fmla="*/ 38 h 47"/>
                  <a:gd name="T48" fmla="*/ 6 w 26"/>
                  <a:gd name="T49" fmla="*/ 38 h 47"/>
                  <a:gd name="T50" fmla="*/ 6 w 26"/>
                  <a:gd name="T51" fmla="*/ 38 h 47"/>
                  <a:gd name="T52" fmla="*/ 6 w 26"/>
                  <a:gd name="T53" fmla="*/ 38 h 47"/>
                  <a:gd name="T54" fmla="*/ 6 w 26"/>
                  <a:gd name="T55" fmla="*/ 38 h 47"/>
                  <a:gd name="T56" fmla="*/ 6 w 26"/>
                  <a:gd name="T57" fmla="*/ 38 h 47"/>
                  <a:gd name="T58" fmla="*/ 6 w 26"/>
                  <a:gd name="T59" fmla="*/ 38 h 47"/>
                  <a:gd name="T60" fmla="*/ 6 w 26"/>
                  <a:gd name="T61" fmla="*/ 38 h 47"/>
                  <a:gd name="T62" fmla="*/ 12 w 26"/>
                  <a:gd name="T63" fmla="*/ 28 h 47"/>
                  <a:gd name="T64" fmla="*/ 7 w 26"/>
                  <a:gd name="T65" fmla="*/ 37 h 47"/>
                  <a:gd name="T66" fmla="*/ 7 w 26"/>
                  <a:gd name="T67" fmla="*/ 37 h 47"/>
                  <a:gd name="T68" fmla="*/ 12 w 26"/>
                  <a:gd name="T69" fmla="*/ 28 h 47"/>
                  <a:gd name="T70" fmla="*/ 12 w 26"/>
                  <a:gd name="T71" fmla="*/ 28 h 47"/>
                  <a:gd name="T72" fmla="*/ 16 w 26"/>
                  <a:gd name="T73" fmla="*/ 20 h 47"/>
                  <a:gd name="T74" fmla="*/ 14 w 26"/>
                  <a:gd name="T75" fmla="*/ 23 h 47"/>
                  <a:gd name="T76" fmla="*/ 14 w 26"/>
                  <a:gd name="T77" fmla="*/ 23 h 47"/>
                  <a:gd name="T78" fmla="*/ 16 w 26"/>
                  <a:gd name="T79" fmla="*/ 20 h 47"/>
                  <a:gd name="T80" fmla="*/ 16 w 26"/>
                  <a:gd name="T81" fmla="*/ 20 h 47"/>
                  <a:gd name="T82" fmla="*/ 26 w 26"/>
                  <a:gd name="T83" fmla="*/ 0 h 47"/>
                  <a:gd name="T84" fmla="*/ 25 w 26"/>
                  <a:gd name="T85" fmla="*/ 0 h 47"/>
                  <a:gd name="T86" fmla="*/ 23 w 26"/>
                  <a:gd name="T87" fmla="*/ 4 h 47"/>
                  <a:gd name="T88" fmla="*/ 19 w 26"/>
                  <a:gd name="T89" fmla="*/ 12 h 47"/>
                  <a:gd name="T90" fmla="*/ 17 w 26"/>
                  <a:gd name="T91" fmla="*/ 13 h 47"/>
                  <a:gd name="T92" fmla="*/ 18 w 26"/>
                  <a:gd name="T93" fmla="*/ 14 h 47"/>
                  <a:gd name="T94" fmla="*/ 25 w 26"/>
                  <a:gd name="T95" fmla="*/ 2 h 47"/>
                  <a:gd name="T96" fmla="*/ 24 w 26"/>
                  <a:gd name="T97" fmla="*/ 5 h 47"/>
                  <a:gd name="T98" fmla="*/ 19 w 26"/>
                  <a:gd name="T99" fmla="*/ 14 h 47"/>
                  <a:gd name="T100" fmla="*/ 19 w 26"/>
                  <a:gd name="T101" fmla="*/ 14 h 47"/>
                  <a:gd name="T102" fmla="*/ 25 w 26"/>
                  <a:gd name="T103" fmla="*/ 3 h 47"/>
                  <a:gd name="T104" fmla="*/ 25 w 26"/>
                  <a:gd name="T105" fmla="*/ 3 h 47"/>
                  <a:gd name="T106" fmla="*/ 26 w 26"/>
                  <a:gd name="T107" fmla="*/ 2 h 47"/>
                  <a:gd name="T108" fmla="*/ 26 w 26"/>
                  <a:gd name="T10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6" h="47">
                    <a:moveTo>
                      <a:pt x="1" y="46"/>
                    </a:moveTo>
                    <a:cubicBezTo>
                      <a:pt x="1" y="47"/>
                      <a:pt x="1" y="47"/>
                      <a:pt x="0" y="47"/>
                    </a:cubicBezTo>
                    <a:cubicBezTo>
                      <a:pt x="0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6"/>
                    </a:cubicBezTo>
                    <a:moveTo>
                      <a:pt x="1" y="45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2" y="46"/>
                      <a:pt x="2" y="46"/>
                    </a:cubicBezTo>
                    <a:cubicBezTo>
                      <a:pt x="2" y="46"/>
                      <a:pt x="2" y="45"/>
                      <a:pt x="1" y="45"/>
                    </a:cubicBezTo>
                    <a:moveTo>
                      <a:pt x="4" y="41"/>
                    </a:moveTo>
                    <a:cubicBezTo>
                      <a:pt x="4" y="41"/>
                      <a:pt x="4" y="41"/>
                      <a:pt x="4" y="42"/>
                    </a:cubicBezTo>
                    <a:cubicBezTo>
                      <a:pt x="3" y="43"/>
                      <a:pt x="2" y="44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" y="43"/>
                      <a:pt x="4" y="42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moveTo>
                      <a:pt x="5" y="39"/>
                    </a:moveTo>
                    <a:cubicBezTo>
                      <a:pt x="5" y="39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12" y="28"/>
                    </a:moveTo>
                    <a:cubicBezTo>
                      <a:pt x="10" y="31"/>
                      <a:pt x="8" y="34"/>
                      <a:pt x="7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8" y="34"/>
                      <a:pt x="10" y="31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moveTo>
                      <a:pt x="16" y="20"/>
                    </a:moveTo>
                    <a:cubicBezTo>
                      <a:pt x="15" y="21"/>
                      <a:pt x="15" y="22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5" y="22"/>
                      <a:pt x="15" y="21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moveTo>
                      <a:pt x="26" y="0"/>
                    </a:moveTo>
                    <a:cubicBezTo>
                      <a:pt x="26" y="0"/>
                      <a:pt x="26" y="0"/>
                      <a:pt x="25" y="0"/>
                    </a:cubicBezTo>
                    <a:cubicBezTo>
                      <a:pt x="25" y="1"/>
                      <a:pt x="24" y="3"/>
                      <a:pt x="23" y="4"/>
                    </a:cubicBezTo>
                    <a:cubicBezTo>
                      <a:pt x="21" y="7"/>
                      <a:pt x="20" y="9"/>
                      <a:pt x="19" y="12"/>
                    </a:cubicBezTo>
                    <a:cubicBezTo>
                      <a:pt x="18" y="12"/>
                      <a:pt x="18" y="13"/>
                      <a:pt x="17" y="13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1"/>
                      <a:pt x="22" y="7"/>
                      <a:pt x="25" y="2"/>
                    </a:cubicBezTo>
                    <a:cubicBezTo>
                      <a:pt x="24" y="3"/>
                      <a:pt x="24" y="4"/>
                      <a:pt x="24" y="5"/>
                    </a:cubicBezTo>
                    <a:cubicBezTo>
                      <a:pt x="22" y="8"/>
                      <a:pt x="21" y="11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2" y="9"/>
                      <a:pt x="24" y="5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3"/>
                      <a:pt x="25" y="2"/>
                      <a:pt x="26" y="2"/>
                    </a:cubicBezTo>
                    <a:cubicBezTo>
                      <a:pt x="26" y="1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9" name="Freeform 9683"/>
              <p:cNvSpPr>
                <a:spLocks noEditPoints="1"/>
              </p:cNvSpPr>
              <p:nvPr/>
            </p:nvSpPr>
            <p:spPr bwMode="auto">
              <a:xfrm>
                <a:off x="-415" y="320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0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0" name="Freeform 9684"/>
              <p:cNvSpPr>
                <a:spLocks noEditPoints="1"/>
              </p:cNvSpPr>
              <p:nvPr/>
            </p:nvSpPr>
            <p:spPr bwMode="auto">
              <a:xfrm>
                <a:off x="-425" y="3207"/>
                <a:ext cx="7" cy="14"/>
              </a:xfrm>
              <a:custGeom>
                <a:avLst/>
                <a:gdLst>
                  <a:gd name="T0" fmla="*/ 1 w 3"/>
                  <a:gd name="T1" fmla="*/ 3 h 6"/>
                  <a:gd name="T2" fmla="*/ 0 w 3"/>
                  <a:gd name="T3" fmla="*/ 6 h 6"/>
                  <a:gd name="T4" fmla="*/ 0 w 3"/>
                  <a:gd name="T5" fmla="*/ 6 h 6"/>
                  <a:gd name="T6" fmla="*/ 1 w 3"/>
                  <a:gd name="T7" fmla="*/ 3 h 6"/>
                  <a:gd name="T8" fmla="*/ 1 w 3"/>
                  <a:gd name="T9" fmla="*/ 3 h 6"/>
                  <a:gd name="T10" fmla="*/ 3 w 3"/>
                  <a:gd name="T11" fmla="*/ 0 h 6"/>
                  <a:gd name="T12" fmla="*/ 2 w 3"/>
                  <a:gd name="T13" fmla="*/ 1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  <a:gd name="T20" fmla="*/ 3 w 3"/>
                  <a:gd name="T21" fmla="*/ 0 h 6"/>
                  <a:gd name="T22" fmla="*/ 3 w 3"/>
                  <a:gd name="T23" fmla="*/ 0 h 6"/>
                  <a:gd name="T24" fmla="*/ 3 w 3"/>
                  <a:gd name="T25" fmla="*/ 0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1" y="3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1" name="Freeform 9685"/>
              <p:cNvSpPr>
                <a:spLocks noEditPoints="1"/>
              </p:cNvSpPr>
              <p:nvPr/>
            </p:nvSpPr>
            <p:spPr bwMode="auto">
              <a:xfrm>
                <a:off x="-430" y="3209"/>
                <a:ext cx="12" cy="17"/>
              </a:xfrm>
              <a:custGeom>
                <a:avLst/>
                <a:gdLst>
                  <a:gd name="T0" fmla="*/ 2 w 5"/>
                  <a:gd name="T1" fmla="*/ 5 h 7"/>
                  <a:gd name="T2" fmla="*/ 0 w 5"/>
                  <a:gd name="T3" fmla="*/ 7 h 7"/>
                  <a:gd name="T4" fmla="*/ 1 w 5"/>
                  <a:gd name="T5" fmla="*/ 7 h 7"/>
                  <a:gd name="T6" fmla="*/ 2 w 5"/>
                  <a:gd name="T7" fmla="*/ 5 h 7"/>
                  <a:gd name="T8" fmla="*/ 2 w 5"/>
                  <a:gd name="T9" fmla="*/ 5 h 7"/>
                  <a:gd name="T10" fmla="*/ 4 w 5"/>
                  <a:gd name="T11" fmla="*/ 1 h 7"/>
                  <a:gd name="T12" fmla="*/ 3 w 5"/>
                  <a:gd name="T13" fmla="*/ 2 h 7"/>
                  <a:gd name="T14" fmla="*/ 3 w 5"/>
                  <a:gd name="T15" fmla="*/ 2 h 7"/>
                  <a:gd name="T16" fmla="*/ 4 w 5"/>
                  <a:gd name="T17" fmla="*/ 1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2" y="5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6"/>
                      <a:pt x="1" y="6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4" y="1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2" name="Oval 9686"/>
              <p:cNvSpPr>
                <a:spLocks noChangeArrowheads="1"/>
              </p:cNvSpPr>
              <p:nvPr/>
            </p:nvSpPr>
            <p:spPr bwMode="auto">
              <a:xfrm>
                <a:off x="-420" y="321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3" name="Freeform 9687"/>
              <p:cNvSpPr>
                <a:spLocks noEditPoints="1"/>
              </p:cNvSpPr>
              <p:nvPr/>
            </p:nvSpPr>
            <p:spPr bwMode="auto">
              <a:xfrm>
                <a:off x="-437" y="3228"/>
                <a:ext cx="7" cy="12"/>
              </a:xfrm>
              <a:custGeom>
                <a:avLst/>
                <a:gdLst>
                  <a:gd name="T0" fmla="*/ 0 w 3"/>
                  <a:gd name="T1" fmla="*/ 5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0 w 3"/>
                  <a:gd name="T9" fmla="*/ 5 h 5"/>
                  <a:gd name="T10" fmla="*/ 3 w 3"/>
                  <a:gd name="T11" fmla="*/ 0 h 5"/>
                  <a:gd name="T12" fmla="*/ 0 w 3"/>
                  <a:gd name="T13" fmla="*/ 5 h 5"/>
                  <a:gd name="T14" fmla="*/ 0 w 3"/>
                  <a:gd name="T15" fmla="*/ 5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1"/>
                      <a:pt x="1" y="3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4" name="Oval 9688"/>
              <p:cNvSpPr>
                <a:spLocks noChangeArrowheads="1"/>
              </p:cNvSpPr>
              <p:nvPr/>
            </p:nvSpPr>
            <p:spPr bwMode="auto">
              <a:xfrm>
                <a:off x="-437" y="324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5" name="Freeform 9689"/>
              <p:cNvSpPr>
                <a:spLocks noEditPoints="1"/>
              </p:cNvSpPr>
              <p:nvPr/>
            </p:nvSpPr>
            <p:spPr bwMode="auto">
              <a:xfrm>
                <a:off x="-491" y="3240"/>
                <a:ext cx="54" cy="92"/>
              </a:xfrm>
              <a:custGeom>
                <a:avLst/>
                <a:gdLst>
                  <a:gd name="T0" fmla="*/ 0 w 23"/>
                  <a:gd name="T1" fmla="*/ 39 h 39"/>
                  <a:gd name="T2" fmla="*/ 1 w 23"/>
                  <a:gd name="T3" fmla="*/ 37 h 39"/>
                  <a:gd name="T4" fmla="*/ 2 w 23"/>
                  <a:gd name="T5" fmla="*/ 35 h 39"/>
                  <a:gd name="T6" fmla="*/ 2 w 23"/>
                  <a:gd name="T7" fmla="*/ 35 h 39"/>
                  <a:gd name="T8" fmla="*/ 3 w 23"/>
                  <a:gd name="T9" fmla="*/ 34 h 39"/>
                  <a:gd name="T10" fmla="*/ 3 w 23"/>
                  <a:gd name="T11" fmla="*/ 33 h 39"/>
                  <a:gd name="T12" fmla="*/ 4 w 23"/>
                  <a:gd name="T13" fmla="*/ 32 h 39"/>
                  <a:gd name="T14" fmla="*/ 5 w 23"/>
                  <a:gd name="T15" fmla="*/ 30 h 39"/>
                  <a:gd name="T16" fmla="*/ 4 w 23"/>
                  <a:gd name="T17" fmla="*/ 31 h 39"/>
                  <a:gd name="T18" fmla="*/ 5 w 23"/>
                  <a:gd name="T19" fmla="*/ 30 h 39"/>
                  <a:gd name="T20" fmla="*/ 5 w 23"/>
                  <a:gd name="T21" fmla="*/ 29 h 39"/>
                  <a:gd name="T22" fmla="*/ 6 w 23"/>
                  <a:gd name="T23" fmla="*/ 28 h 39"/>
                  <a:gd name="T24" fmla="*/ 7 w 23"/>
                  <a:gd name="T25" fmla="*/ 27 h 39"/>
                  <a:gd name="T26" fmla="*/ 6 w 23"/>
                  <a:gd name="T27" fmla="*/ 28 h 39"/>
                  <a:gd name="T28" fmla="*/ 7 w 23"/>
                  <a:gd name="T29" fmla="*/ 27 h 39"/>
                  <a:gd name="T30" fmla="*/ 7 w 23"/>
                  <a:gd name="T31" fmla="*/ 27 h 39"/>
                  <a:gd name="T32" fmla="*/ 13 w 23"/>
                  <a:gd name="T33" fmla="*/ 17 h 39"/>
                  <a:gd name="T34" fmla="*/ 14 w 23"/>
                  <a:gd name="T35" fmla="*/ 14 h 39"/>
                  <a:gd name="T36" fmla="*/ 13 w 23"/>
                  <a:gd name="T37" fmla="*/ 17 h 39"/>
                  <a:gd name="T38" fmla="*/ 14 w 23"/>
                  <a:gd name="T39" fmla="*/ 14 h 39"/>
                  <a:gd name="T40" fmla="*/ 15 w 23"/>
                  <a:gd name="T41" fmla="*/ 13 h 39"/>
                  <a:gd name="T42" fmla="*/ 16 w 23"/>
                  <a:gd name="T43" fmla="*/ 13 h 39"/>
                  <a:gd name="T44" fmla="*/ 16 w 23"/>
                  <a:gd name="T45" fmla="*/ 11 h 39"/>
                  <a:gd name="T46" fmla="*/ 16 w 23"/>
                  <a:gd name="T47" fmla="*/ 12 h 39"/>
                  <a:gd name="T48" fmla="*/ 16 w 23"/>
                  <a:gd name="T49" fmla="*/ 11 h 39"/>
                  <a:gd name="T50" fmla="*/ 17 w 23"/>
                  <a:gd name="T51" fmla="*/ 10 h 39"/>
                  <a:gd name="T52" fmla="*/ 18 w 23"/>
                  <a:gd name="T53" fmla="*/ 8 h 39"/>
                  <a:gd name="T54" fmla="*/ 20 w 23"/>
                  <a:gd name="T55" fmla="*/ 5 h 39"/>
                  <a:gd name="T56" fmla="*/ 19 w 23"/>
                  <a:gd name="T57" fmla="*/ 7 h 39"/>
                  <a:gd name="T58" fmla="*/ 20 w 23"/>
                  <a:gd name="T59" fmla="*/ 5 h 39"/>
                  <a:gd name="T60" fmla="*/ 20 w 23"/>
                  <a:gd name="T61" fmla="*/ 4 h 39"/>
                  <a:gd name="T62" fmla="*/ 21 w 23"/>
                  <a:gd name="T63" fmla="*/ 3 h 39"/>
                  <a:gd name="T64" fmla="*/ 21 w 23"/>
                  <a:gd name="T65" fmla="*/ 3 h 39"/>
                  <a:gd name="T66" fmla="*/ 21 w 23"/>
                  <a:gd name="T67" fmla="*/ 3 h 39"/>
                  <a:gd name="T68" fmla="*/ 21 w 23"/>
                  <a:gd name="T69" fmla="*/ 3 h 39"/>
                  <a:gd name="T70" fmla="*/ 22 w 23"/>
                  <a:gd name="T71" fmla="*/ 1 h 39"/>
                  <a:gd name="T72" fmla="*/ 23 w 23"/>
                  <a:gd name="T7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3" h="39">
                    <a:moveTo>
                      <a:pt x="1" y="37"/>
                    </a:moveTo>
                    <a:cubicBezTo>
                      <a:pt x="0" y="37"/>
                      <a:pt x="0" y="38"/>
                      <a:pt x="0" y="39"/>
                    </a:cubicBezTo>
                    <a:cubicBezTo>
                      <a:pt x="0" y="38"/>
                      <a:pt x="0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moveTo>
                      <a:pt x="3" y="34"/>
                    </a:moveTo>
                    <a:cubicBezTo>
                      <a:pt x="2" y="34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4"/>
                      <a:pt x="3" y="34"/>
                      <a:pt x="3" y="34"/>
                    </a:cubicBezTo>
                    <a:cubicBezTo>
                      <a:pt x="3" y="34"/>
                      <a:pt x="3" y="34"/>
                      <a:pt x="3" y="34"/>
                    </a:cubicBezTo>
                    <a:moveTo>
                      <a:pt x="4" y="32"/>
                    </a:moveTo>
                    <a:cubicBezTo>
                      <a:pt x="4" y="32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4" y="32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moveTo>
                      <a:pt x="5" y="30"/>
                    </a:moveTo>
                    <a:cubicBezTo>
                      <a:pt x="5" y="30"/>
                      <a:pt x="4" y="31"/>
                      <a:pt x="4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4" y="31"/>
                      <a:pt x="5" y="31"/>
                      <a:pt x="5" y="30"/>
                    </a:cubicBezTo>
                    <a:cubicBezTo>
                      <a:pt x="5" y="30"/>
                      <a:pt x="5" y="30"/>
                      <a:pt x="5" y="30"/>
                    </a:cubicBezTo>
                    <a:moveTo>
                      <a:pt x="6" y="28"/>
                    </a:moveTo>
                    <a:cubicBezTo>
                      <a:pt x="6" y="29"/>
                      <a:pt x="5" y="29"/>
                      <a:pt x="5" y="29"/>
                    </a:cubicBezTo>
                    <a:cubicBezTo>
                      <a:pt x="5" y="29"/>
                      <a:pt x="5" y="30"/>
                      <a:pt x="5" y="30"/>
                    </a:cubicBezTo>
                    <a:cubicBezTo>
                      <a:pt x="6" y="29"/>
                      <a:pt x="6" y="29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moveTo>
                      <a:pt x="7" y="27"/>
                    </a:moveTo>
                    <a:cubicBezTo>
                      <a:pt x="7" y="27"/>
                      <a:pt x="6" y="27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moveTo>
                      <a:pt x="13" y="17"/>
                    </a:moveTo>
                    <a:cubicBezTo>
                      <a:pt x="11" y="20"/>
                      <a:pt x="9" y="23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9" y="23"/>
                      <a:pt x="11" y="20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moveTo>
                      <a:pt x="14" y="14"/>
                    </a:moveTo>
                    <a:cubicBezTo>
                      <a:pt x="14" y="15"/>
                      <a:pt x="13" y="16"/>
                      <a:pt x="13" y="16"/>
                    </a:cubicBezTo>
                    <a:cubicBezTo>
                      <a:pt x="13" y="16"/>
                      <a:pt x="13" y="17"/>
                      <a:pt x="13" y="17"/>
                    </a:cubicBezTo>
                    <a:cubicBezTo>
                      <a:pt x="14" y="16"/>
                      <a:pt x="14" y="15"/>
                      <a:pt x="15" y="14"/>
                    </a:cubicBezTo>
                    <a:cubicBezTo>
                      <a:pt x="15" y="14"/>
                      <a:pt x="14" y="14"/>
                      <a:pt x="14" y="14"/>
                    </a:cubicBezTo>
                    <a:moveTo>
                      <a:pt x="15" y="12"/>
                    </a:move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6" y="13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6" y="11"/>
                    </a:moveTo>
                    <a:cubicBezTo>
                      <a:pt x="16" y="11"/>
                      <a:pt x="16" y="12"/>
                      <a:pt x="15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6" y="11"/>
                      <a:pt x="17" y="11"/>
                    </a:cubicBezTo>
                    <a:cubicBezTo>
                      <a:pt x="17" y="11"/>
                      <a:pt x="16" y="11"/>
                      <a:pt x="16" y="11"/>
                    </a:cubicBezTo>
                    <a:moveTo>
                      <a:pt x="18" y="8"/>
                    </a:moveTo>
                    <a:cubicBezTo>
                      <a:pt x="18" y="8"/>
                      <a:pt x="17" y="9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20" y="5"/>
                    </a:moveTo>
                    <a:cubicBezTo>
                      <a:pt x="20" y="5"/>
                      <a:pt x="19" y="6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6"/>
                      <a:pt x="20" y="6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moveTo>
                      <a:pt x="21" y="3"/>
                    </a:moveTo>
                    <a:cubicBezTo>
                      <a:pt x="21" y="3"/>
                      <a:pt x="21" y="4"/>
                      <a:pt x="20" y="4"/>
                    </a:cubicBezTo>
                    <a:cubicBezTo>
                      <a:pt x="20" y="4"/>
                      <a:pt x="20" y="4"/>
                      <a:pt x="21" y="4"/>
                    </a:cubicBezTo>
                    <a:cubicBezTo>
                      <a:pt x="21" y="4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moveTo>
                      <a:pt x="21" y="3"/>
                    </a:move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moveTo>
                      <a:pt x="23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6" name="Freeform 9690"/>
              <p:cNvSpPr>
                <a:spLocks/>
              </p:cNvSpPr>
              <p:nvPr/>
            </p:nvSpPr>
            <p:spPr bwMode="auto">
              <a:xfrm>
                <a:off x="-479" y="330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7" name="Freeform 9691"/>
              <p:cNvSpPr>
                <a:spLocks/>
              </p:cNvSpPr>
              <p:nvPr/>
            </p:nvSpPr>
            <p:spPr bwMode="auto">
              <a:xfrm>
                <a:off x="-482" y="331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8" name="Freeform 9692"/>
              <p:cNvSpPr>
                <a:spLocks/>
              </p:cNvSpPr>
              <p:nvPr/>
            </p:nvSpPr>
            <p:spPr bwMode="auto">
              <a:xfrm>
                <a:off x="-477" y="33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9" name="Rectangle 9693"/>
              <p:cNvSpPr>
                <a:spLocks noChangeArrowheads="1"/>
              </p:cNvSpPr>
              <p:nvPr/>
            </p:nvSpPr>
            <p:spPr bwMode="auto">
              <a:xfrm>
                <a:off x="-474" y="330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0" name="Rectangle 9694"/>
              <p:cNvSpPr>
                <a:spLocks noChangeArrowheads="1"/>
              </p:cNvSpPr>
              <p:nvPr/>
            </p:nvSpPr>
            <p:spPr bwMode="auto">
              <a:xfrm>
                <a:off x="-474" y="330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1" name="Freeform 9695"/>
              <p:cNvSpPr>
                <a:spLocks noEditPoints="1"/>
              </p:cNvSpPr>
              <p:nvPr/>
            </p:nvSpPr>
            <p:spPr bwMode="auto">
              <a:xfrm>
                <a:off x="-460" y="3257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9 h 10"/>
                  <a:gd name="T10" fmla="*/ 4 w 6"/>
                  <a:gd name="T11" fmla="*/ 3 h 10"/>
                  <a:gd name="T12" fmla="*/ 3 w 6"/>
                  <a:gd name="T13" fmla="*/ 4 h 10"/>
                  <a:gd name="T14" fmla="*/ 4 w 6"/>
                  <a:gd name="T15" fmla="*/ 4 h 10"/>
                  <a:gd name="T16" fmla="*/ 4 w 6"/>
                  <a:gd name="T17" fmla="*/ 3 h 10"/>
                  <a:gd name="T18" fmla="*/ 4 w 6"/>
                  <a:gd name="T19" fmla="*/ 3 h 10"/>
                  <a:gd name="T20" fmla="*/ 6 w 6"/>
                  <a:gd name="T21" fmla="*/ 0 h 10"/>
                  <a:gd name="T22" fmla="*/ 5 w 6"/>
                  <a:gd name="T23" fmla="*/ 1 h 10"/>
                  <a:gd name="T24" fmla="*/ 5 w 6"/>
                  <a:gd name="T25" fmla="*/ 1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6" y="0"/>
                    </a:moveTo>
                    <a:cubicBezTo>
                      <a:pt x="6" y="0"/>
                      <a:pt x="5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2" name="Freeform 9696"/>
              <p:cNvSpPr>
                <a:spLocks noEditPoints="1"/>
              </p:cNvSpPr>
              <p:nvPr/>
            </p:nvSpPr>
            <p:spPr bwMode="auto">
              <a:xfrm>
                <a:off x="-456" y="3242"/>
                <a:ext cx="17" cy="29"/>
              </a:xfrm>
              <a:custGeom>
                <a:avLst/>
                <a:gdLst>
                  <a:gd name="T0" fmla="*/ 0 w 7"/>
                  <a:gd name="T1" fmla="*/ 11 h 12"/>
                  <a:gd name="T2" fmla="*/ 0 w 7"/>
                  <a:gd name="T3" fmla="*/ 11 h 12"/>
                  <a:gd name="T4" fmla="*/ 1 w 7"/>
                  <a:gd name="T5" fmla="*/ 12 h 12"/>
                  <a:gd name="T6" fmla="*/ 1 w 7"/>
                  <a:gd name="T7" fmla="*/ 11 h 12"/>
                  <a:gd name="T8" fmla="*/ 0 w 7"/>
                  <a:gd name="T9" fmla="*/ 11 h 12"/>
                  <a:gd name="T10" fmla="*/ 5 w 7"/>
                  <a:gd name="T11" fmla="*/ 3 h 12"/>
                  <a:gd name="T12" fmla="*/ 5 w 7"/>
                  <a:gd name="T13" fmla="*/ 4 h 12"/>
                  <a:gd name="T14" fmla="*/ 5 w 7"/>
                  <a:gd name="T15" fmla="*/ 4 h 12"/>
                  <a:gd name="T16" fmla="*/ 6 w 7"/>
                  <a:gd name="T17" fmla="*/ 3 h 12"/>
                  <a:gd name="T18" fmla="*/ 5 w 7"/>
                  <a:gd name="T19" fmla="*/ 3 h 12"/>
                  <a:gd name="T20" fmla="*/ 6 w 7"/>
                  <a:gd name="T21" fmla="*/ 2 h 12"/>
                  <a:gd name="T22" fmla="*/ 6 w 7"/>
                  <a:gd name="T23" fmla="*/ 2 h 12"/>
                  <a:gd name="T24" fmla="*/ 6 w 7"/>
                  <a:gd name="T25" fmla="*/ 2 h 12"/>
                  <a:gd name="T26" fmla="*/ 6 w 7"/>
                  <a:gd name="T27" fmla="*/ 2 h 12"/>
                  <a:gd name="T28" fmla="*/ 6 w 7"/>
                  <a:gd name="T29" fmla="*/ 2 h 12"/>
                  <a:gd name="T30" fmla="*/ 7 w 7"/>
                  <a:gd name="T31" fmla="*/ 0 h 12"/>
                  <a:gd name="T32" fmla="*/ 6 w 7"/>
                  <a:gd name="T33" fmla="*/ 2 h 12"/>
                  <a:gd name="T34" fmla="*/ 6 w 7"/>
                  <a:gd name="T35" fmla="*/ 2 h 12"/>
                  <a:gd name="T36" fmla="*/ 7 w 7"/>
                  <a:gd name="T37" fmla="*/ 0 h 12"/>
                  <a:gd name="T38" fmla="*/ 7 w 7"/>
                  <a:gd name="T3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2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3" name="Freeform 9697"/>
              <p:cNvSpPr>
                <a:spLocks/>
              </p:cNvSpPr>
              <p:nvPr/>
            </p:nvSpPr>
            <p:spPr bwMode="auto">
              <a:xfrm>
                <a:off x="-458" y="327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4" name="Freeform 9698"/>
              <p:cNvSpPr>
                <a:spLocks noEditPoints="1"/>
              </p:cNvSpPr>
              <p:nvPr/>
            </p:nvSpPr>
            <p:spPr bwMode="auto">
              <a:xfrm>
                <a:off x="-489" y="3318"/>
                <a:ext cx="5" cy="9"/>
              </a:xfrm>
              <a:custGeom>
                <a:avLst/>
                <a:gdLst>
                  <a:gd name="T0" fmla="*/ 1 w 2"/>
                  <a:gd name="T1" fmla="*/ 2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2 h 4"/>
                  <a:gd name="T8" fmla="*/ 1 w 2"/>
                  <a:gd name="T9" fmla="*/ 2 h 4"/>
                  <a:gd name="T10" fmla="*/ 2 w 2"/>
                  <a:gd name="T11" fmla="*/ 0 h 4"/>
                  <a:gd name="T12" fmla="*/ 2 w 2"/>
                  <a:gd name="T13" fmla="*/ 1 h 4"/>
                  <a:gd name="T14" fmla="*/ 2 w 2"/>
                  <a:gd name="T15" fmla="*/ 1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5" name="Freeform 9699"/>
              <p:cNvSpPr>
                <a:spLocks noEditPoints="1"/>
              </p:cNvSpPr>
              <p:nvPr/>
            </p:nvSpPr>
            <p:spPr bwMode="auto">
              <a:xfrm>
                <a:off x="-437" y="3101"/>
                <a:ext cx="78" cy="139"/>
              </a:xfrm>
              <a:custGeom>
                <a:avLst/>
                <a:gdLst>
                  <a:gd name="T0" fmla="*/ 0 w 33"/>
                  <a:gd name="T1" fmla="*/ 59 h 59"/>
                  <a:gd name="T2" fmla="*/ 0 w 33"/>
                  <a:gd name="T3" fmla="*/ 59 h 59"/>
                  <a:gd name="T4" fmla="*/ 0 w 33"/>
                  <a:gd name="T5" fmla="*/ 59 h 59"/>
                  <a:gd name="T6" fmla="*/ 0 w 33"/>
                  <a:gd name="T7" fmla="*/ 59 h 59"/>
                  <a:gd name="T8" fmla="*/ 0 w 33"/>
                  <a:gd name="T9" fmla="*/ 59 h 59"/>
                  <a:gd name="T10" fmla="*/ 3 w 33"/>
                  <a:gd name="T11" fmla="*/ 53 h 59"/>
                  <a:gd name="T12" fmla="*/ 3 w 33"/>
                  <a:gd name="T13" fmla="*/ 54 h 59"/>
                  <a:gd name="T14" fmla="*/ 3 w 33"/>
                  <a:gd name="T15" fmla="*/ 54 h 59"/>
                  <a:gd name="T16" fmla="*/ 4 w 33"/>
                  <a:gd name="T17" fmla="*/ 53 h 59"/>
                  <a:gd name="T18" fmla="*/ 3 w 33"/>
                  <a:gd name="T19" fmla="*/ 53 h 59"/>
                  <a:gd name="T20" fmla="*/ 8 w 33"/>
                  <a:gd name="T21" fmla="*/ 45 h 59"/>
                  <a:gd name="T22" fmla="*/ 8 w 33"/>
                  <a:gd name="T23" fmla="*/ 45 h 59"/>
                  <a:gd name="T24" fmla="*/ 8 w 33"/>
                  <a:gd name="T25" fmla="*/ 45 h 59"/>
                  <a:gd name="T26" fmla="*/ 8 w 33"/>
                  <a:gd name="T27" fmla="*/ 45 h 59"/>
                  <a:gd name="T28" fmla="*/ 8 w 33"/>
                  <a:gd name="T29" fmla="*/ 45 h 59"/>
                  <a:gd name="T30" fmla="*/ 8 w 33"/>
                  <a:gd name="T31" fmla="*/ 44 h 59"/>
                  <a:gd name="T32" fmla="*/ 8 w 33"/>
                  <a:gd name="T33" fmla="*/ 45 h 59"/>
                  <a:gd name="T34" fmla="*/ 8 w 33"/>
                  <a:gd name="T35" fmla="*/ 45 h 59"/>
                  <a:gd name="T36" fmla="*/ 9 w 33"/>
                  <a:gd name="T37" fmla="*/ 44 h 59"/>
                  <a:gd name="T38" fmla="*/ 8 w 33"/>
                  <a:gd name="T39" fmla="*/ 44 h 59"/>
                  <a:gd name="T40" fmla="*/ 13 w 33"/>
                  <a:gd name="T41" fmla="*/ 37 h 59"/>
                  <a:gd name="T42" fmla="*/ 12 w 33"/>
                  <a:gd name="T43" fmla="*/ 38 h 59"/>
                  <a:gd name="T44" fmla="*/ 12 w 33"/>
                  <a:gd name="T45" fmla="*/ 38 h 59"/>
                  <a:gd name="T46" fmla="*/ 13 w 33"/>
                  <a:gd name="T47" fmla="*/ 37 h 59"/>
                  <a:gd name="T48" fmla="*/ 13 w 33"/>
                  <a:gd name="T49" fmla="*/ 37 h 59"/>
                  <a:gd name="T50" fmla="*/ 14 w 33"/>
                  <a:gd name="T51" fmla="*/ 35 h 59"/>
                  <a:gd name="T52" fmla="*/ 13 w 33"/>
                  <a:gd name="T53" fmla="*/ 36 h 59"/>
                  <a:gd name="T54" fmla="*/ 13 w 33"/>
                  <a:gd name="T55" fmla="*/ 36 h 59"/>
                  <a:gd name="T56" fmla="*/ 14 w 33"/>
                  <a:gd name="T57" fmla="*/ 35 h 59"/>
                  <a:gd name="T58" fmla="*/ 14 w 33"/>
                  <a:gd name="T59" fmla="*/ 35 h 59"/>
                  <a:gd name="T60" fmla="*/ 14 w 33"/>
                  <a:gd name="T61" fmla="*/ 35 h 59"/>
                  <a:gd name="T62" fmla="*/ 14 w 33"/>
                  <a:gd name="T63" fmla="*/ 35 h 59"/>
                  <a:gd name="T64" fmla="*/ 14 w 33"/>
                  <a:gd name="T65" fmla="*/ 35 h 59"/>
                  <a:gd name="T66" fmla="*/ 14 w 33"/>
                  <a:gd name="T67" fmla="*/ 35 h 59"/>
                  <a:gd name="T68" fmla="*/ 14 w 33"/>
                  <a:gd name="T69" fmla="*/ 35 h 59"/>
                  <a:gd name="T70" fmla="*/ 15 w 33"/>
                  <a:gd name="T71" fmla="*/ 34 h 59"/>
                  <a:gd name="T72" fmla="*/ 14 w 33"/>
                  <a:gd name="T73" fmla="*/ 35 h 59"/>
                  <a:gd name="T74" fmla="*/ 14 w 33"/>
                  <a:gd name="T75" fmla="*/ 35 h 59"/>
                  <a:gd name="T76" fmla="*/ 15 w 33"/>
                  <a:gd name="T77" fmla="*/ 34 h 59"/>
                  <a:gd name="T78" fmla="*/ 15 w 33"/>
                  <a:gd name="T79" fmla="*/ 34 h 59"/>
                  <a:gd name="T80" fmla="*/ 22 w 33"/>
                  <a:gd name="T81" fmla="*/ 20 h 59"/>
                  <a:gd name="T82" fmla="*/ 20 w 33"/>
                  <a:gd name="T83" fmla="*/ 25 h 59"/>
                  <a:gd name="T84" fmla="*/ 20 w 33"/>
                  <a:gd name="T85" fmla="*/ 25 h 59"/>
                  <a:gd name="T86" fmla="*/ 22 w 33"/>
                  <a:gd name="T87" fmla="*/ 20 h 59"/>
                  <a:gd name="T88" fmla="*/ 22 w 33"/>
                  <a:gd name="T89" fmla="*/ 20 h 59"/>
                  <a:gd name="T90" fmla="*/ 27 w 33"/>
                  <a:gd name="T91" fmla="*/ 11 h 59"/>
                  <a:gd name="T92" fmla="*/ 26 w 33"/>
                  <a:gd name="T93" fmla="*/ 13 h 59"/>
                  <a:gd name="T94" fmla="*/ 24 w 33"/>
                  <a:gd name="T95" fmla="*/ 17 h 59"/>
                  <a:gd name="T96" fmla="*/ 24 w 33"/>
                  <a:gd name="T97" fmla="*/ 17 h 59"/>
                  <a:gd name="T98" fmla="*/ 27 w 33"/>
                  <a:gd name="T99" fmla="*/ 11 h 59"/>
                  <a:gd name="T100" fmla="*/ 27 w 33"/>
                  <a:gd name="T101" fmla="*/ 11 h 59"/>
                  <a:gd name="T102" fmla="*/ 25 w 33"/>
                  <a:gd name="T103" fmla="*/ 10 h 59"/>
                  <a:gd name="T104" fmla="*/ 23 w 33"/>
                  <a:gd name="T105" fmla="*/ 15 h 59"/>
                  <a:gd name="T106" fmla="*/ 23 w 33"/>
                  <a:gd name="T107" fmla="*/ 15 h 59"/>
                  <a:gd name="T108" fmla="*/ 26 w 33"/>
                  <a:gd name="T109" fmla="*/ 11 h 59"/>
                  <a:gd name="T110" fmla="*/ 25 w 33"/>
                  <a:gd name="T111" fmla="*/ 10 h 59"/>
                  <a:gd name="T112" fmla="*/ 33 w 33"/>
                  <a:gd name="T113" fmla="*/ 0 h 59"/>
                  <a:gd name="T114" fmla="*/ 33 w 33"/>
                  <a:gd name="T115" fmla="*/ 0 h 59"/>
                  <a:gd name="T116" fmla="*/ 33 w 33"/>
                  <a:gd name="T117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" h="59">
                    <a:moveTo>
                      <a:pt x="0" y="59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moveTo>
                      <a:pt x="3" y="53"/>
                    </a:moveTo>
                    <a:cubicBezTo>
                      <a:pt x="3" y="53"/>
                      <a:pt x="3" y="54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4" y="53"/>
                    </a:cubicBezTo>
                    <a:cubicBezTo>
                      <a:pt x="3" y="53"/>
                      <a:pt x="3" y="53"/>
                      <a:pt x="3" y="53"/>
                    </a:cubicBezTo>
                    <a:moveTo>
                      <a:pt x="8" y="45"/>
                    </a:move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9" y="45"/>
                      <a:pt x="9" y="44"/>
                    </a:cubicBezTo>
                    <a:cubicBezTo>
                      <a:pt x="9" y="44"/>
                      <a:pt x="8" y="44"/>
                      <a:pt x="8" y="44"/>
                    </a:cubicBezTo>
                    <a:moveTo>
                      <a:pt x="13" y="37"/>
                    </a:moveTo>
                    <a:cubicBezTo>
                      <a:pt x="13" y="37"/>
                      <a:pt x="12" y="37"/>
                      <a:pt x="12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moveTo>
                      <a:pt x="14" y="35"/>
                    </a:move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moveTo>
                      <a:pt x="14" y="35"/>
                    </a:move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moveTo>
                      <a:pt x="15" y="34"/>
                    </a:moveTo>
                    <a:cubicBezTo>
                      <a:pt x="14" y="34"/>
                      <a:pt x="14" y="34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4"/>
                      <a:pt x="14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moveTo>
                      <a:pt x="22" y="20"/>
                    </a:moveTo>
                    <a:cubicBezTo>
                      <a:pt x="21" y="22"/>
                      <a:pt x="20" y="23"/>
                      <a:pt x="20" y="25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21" y="23"/>
                      <a:pt x="21" y="22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moveTo>
                      <a:pt x="27" y="11"/>
                    </a:moveTo>
                    <a:cubicBezTo>
                      <a:pt x="27" y="12"/>
                      <a:pt x="26" y="13"/>
                      <a:pt x="26" y="13"/>
                    </a:cubicBezTo>
                    <a:cubicBezTo>
                      <a:pt x="25" y="14"/>
                      <a:pt x="25" y="16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5"/>
                      <a:pt x="26" y="13"/>
                      <a:pt x="27" y="11"/>
                    </a:cubicBezTo>
                    <a:cubicBezTo>
                      <a:pt x="27" y="11"/>
                      <a:pt x="27" y="11"/>
                      <a:pt x="27" y="11"/>
                    </a:cubicBezTo>
                    <a:moveTo>
                      <a:pt x="25" y="10"/>
                    </a:moveTo>
                    <a:cubicBezTo>
                      <a:pt x="24" y="13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4" y="14"/>
                      <a:pt x="26" y="11"/>
                    </a:cubicBezTo>
                    <a:cubicBezTo>
                      <a:pt x="26" y="11"/>
                      <a:pt x="26" y="11"/>
                      <a:pt x="25" y="10"/>
                    </a:cubicBezTo>
                    <a:moveTo>
                      <a:pt x="33" y="0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6" name="Freeform 9700"/>
              <p:cNvSpPr>
                <a:spLocks noEditPoints="1"/>
              </p:cNvSpPr>
              <p:nvPr/>
            </p:nvSpPr>
            <p:spPr bwMode="auto">
              <a:xfrm>
                <a:off x="-361" y="3096"/>
                <a:ext cx="5" cy="10"/>
              </a:xfrm>
              <a:custGeom>
                <a:avLst/>
                <a:gdLst>
                  <a:gd name="T0" fmla="*/ 1 w 2"/>
                  <a:gd name="T1" fmla="*/ 2 h 4"/>
                  <a:gd name="T2" fmla="*/ 0 w 2"/>
                  <a:gd name="T3" fmla="*/ 4 h 4"/>
                  <a:gd name="T4" fmla="*/ 1 w 2"/>
                  <a:gd name="T5" fmla="*/ 2 h 4"/>
                  <a:gd name="T6" fmla="*/ 1 w 2"/>
                  <a:gd name="T7" fmla="*/ 2 h 4"/>
                  <a:gd name="T8" fmla="*/ 2 w 2"/>
                  <a:gd name="T9" fmla="*/ 0 h 4"/>
                  <a:gd name="T10" fmla="*/ 2 w 2"/>
                  <a:gd name="T11" fmla="*/ 1 h 4"/>
                  <a:gd name="T12" fmla="*/ 1 w 2"/>
                  <a:gd name="T13" fmla="*/ 2 h 4"/>
                  <a:gd name="T14" fmla="*/ 1 w 2"/>
                  <a:gd name="T15" fmla="*/ 2 h 4"/>
                  <a:gd name="T16" fmla="*/ 1 w 2"/>
                  <a:gd name="T17" fmla="*/ 2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cubicBezTo>
                      <a:pt x="1" y="3"/>
                      <a:pt x="1" y="4"/>
                      <a:pt x="0" y="4"/>
                    </a:cubicBezTo>
                    <a:cubicBezTo>
                      <a:pt x="1" y="4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7" name="Freeform 9701"/>
              <p:cNvSpPr>
                <a:spLocks/>
              </p:cNvSpPr>
              <p:nvPr/>
            </p:nvSpPr>
            <p:spPr bwMode="auto">
              <a:xfrm>
                <a:off x="-359" y="31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8" name="Freeform 9702"/>
              <p:cNvSpPr>
                <a:spLocks noEditPoints="1"/>
              </p:cNvSpPr>
              <p:nvPr/>
            </p:nvSpPr>
            <p:spPr bwMode="auto">
              <a:xfrm>
                <a:off x="-444" y="3179"/>
                <a:ext cx="5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0 w 2"/>
                  <a:gd name="T7" fmla="*/ 4 h 4"/>
                  <a:gd name="T8" fmla="*/ 0 w 2"/>
                  <a:gd name="T9" fmla="*/ 3 h 4"/>
                  <a:gd name="T10" fmla="*/ 1 w 2"/>
                  <a:gd name="T11" fmla="*/ 3 h 4"/>
                  <a:gd name="T12" fmla="*/ 0 w 2"/>
                  <a:gd name="T13" fmla="*/ 3 h 4"/>
                  <a:gd name="T14" fmla="*/ 1 w 2"/>
                  <a:gd name="T15" fmla="*/ 3 h 4"/>
                  <a:gd name="T16" fmla="*/ 1 w 2"/>
                  <a:gd name="T17" fmla="*/ 3 h 4"/>
                  <a:gd name="T18" fmla="*/ 1 w 2"/>
                  <a:gd name="T19" fmla="*/ 3 h 4"/>
                  <a:gd name="T20" fmla="*/ 2 w 2"/>
                  <a:gd name="T21" fmla="*/ 0 h 4"/>
                  <a:gd name="T22" fmla="*/ 1 w 2"/>
                  <a:gd name="T23" fmla="*/ 2 h 4"/>
                  <a:gd name="T24" fmla="*/ 1 w 2"/>
                  <a:gd name="T25" fmla="*/ 2 h 4"/>
                  <a:gd name="T26" fmla="*/ 2 w 2"/>
                  <a:gd name="T2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9" name="Freeform 9703"/>
              <p:cNvSpPr>
                <a:spLocks noEditPoints="1"/>
              </p:cNvSpPr>
              <p:nvPr/>
            </p:nvSpPr>
            <p:spPr bwMode="auto">
              <a:xfrm>
                <a:off x="-444" y="3183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0" name="Freeform 9704"/>
              <p:cNvSpPr>
                <a:spLocks noEditPoints="1"/>
              </p:cNvSpPr>
              <p:nvPr/>
            </p:nvSpPr>
            <p:spPr bwMode="auto">
              <a:xfrm>
                <a:off x="-453" y="3191"/>
                <a:ext cx="9" cy="14"/>
              </a:xfrm>
              <a:custGeom>
                <a:avLst/>
                <a:gdLst>
                  <a:gd name="T0" fmla="*/ 2 w 4"/>
                  <a:gd name="T1" fmla="*/ 3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2 w 4"/>
                  <a:gd name="T9" fmla="*/ 3 h 6"/>
                  <a:gd name="T10" fmla="*/ 2 w 4"/>
                  <a:gd name="T11" fmla="*/ 3 h 6"/>
                  <a:gd name="T12" fmla="*/ 3 w 4"/>
                  <a:gd name="T13" fmla="*/ 0 h 6"/>
                  <a:gd name="T14" fmla="*/ 3 w 4"/>
                  <a:gd name="T15" fmla="*/ 1 h 6"/>
                  <a:gd name="T16" fmla="*/ 3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4 w 4"/>
                  <a:gd name="T23" fmla="*/ 0 h 6"/>
                  <a:gd name="T24" fmla="*/ 3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  <a:gd name="T30" fmla="*/ 4 w 4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6">
                    <a:moveTo>
                      <a:pt x="2" y="3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1" name="Freeform 9705"/>
              <p:cNvSpPr>
                <a:spLocks noEditPoints="1"/>
              </p:cNvSpPr>
              <p:nvPr/>
            </p:nvSpPr>
            <p:spPr bwMode="auto">
              <a:xfrm>
                <a:off x="-456" y="3193"/>
                <a:ext cx="10" cy="16"/>
              </a:xfrm>
              <a:custGeom>
                <a:avLst/>
                <a:gdLst>
                  <a:gd name="T0" fmla="*/ 1 w 4"/>
                  <a:gd name="T1" fmla="*/ 5 h 7"/>
                  <a:gd name="T2" fmla="*/ 0 w 4"/>
                  <a:gd name="T3" fmla="*/ 7 h 7"/>
                  <a:gd name="T4" fmla="*/ 0 w 4"/>
                  <a:gd name="T5" fmla="*/ 7 h 7"/>
                  <a:gd name="T6" fmla="*/ 1 w 4"/>
                  <a:gd name="T7" fmla="*/ 5 h 7"/>
                  <a:gd name="T8" fmla="*/ 1 w 4"/>
                  <a:gd name="T9" fmla="*/ 5 h 7"/>
                  <a:gd name="T10" fmla="*/ 3 w 4"/>
                  <a:gd name="T11" fmla="*/ 1 h 7"/>
                  <a:gd name="T12" fmla="*/ 3 w 4"/>
                  <a:gd name="T13" fmla="*/ 2 h 7"/>
                  <a:gd name="T14" fmla="*/ 3 w 4"/>
                  <a:gd name="T15" fmla="*/ 2 h 7"/>
                  <a:gd name="T16" fmla="*/ 3 w 4"/>
                  <a:gd name="T17" fmla="*/ 1 h 7"/>
                  <a:gd name="T18" fmla="*/ 3 w 4"/>
                  <a:gd name="T19" fmla="*/ 1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5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6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2" name="Freeform 9706"/>
              <p:cNvSpPr>
                <a:spLocks/>
              </p:cNvSpPr>
              <p:nvPr/>
            </p:nvSpPr>
            <p:spPr bwMode="auto">
              <a:xfrm>
                <a:off x="-448" y="319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3" name="Freeform 9707"/>
              <p:cNvSpPr>
                <a:spLocks noEditPoints="1"/>
              </p:cNvSpPr>
              <p:nvPr/>
            </p:nvSpPr>
            <p:spPr bwMode="auto">
              <a:xfrm>
                <a:off x="-463" y="3212"/>
                <a:ext cx="5" cy="12"/>
              </a:xfrm>
              <a:custGeom>
                <a:avLst/>
                <a:gdLst>
                  <a:gd name="T0" fmla="*/ 0 w 2"/>
                  <a:gd name="T1" fmla="*/ 5 h 5"/>
                  <a:gd name="T2" fmla="*/ 0 w 2"/>
                  <a:gd name="T3" fmla="*/ 5 h 5"/>
                  <a:gd name="T4" fmla="*/ 0 w 2"/>
                  <a:gd name="T5" fmla="*/ 5 h 5"/>
                  <a:gd name="T6" fmla="*/ 0 w 2"/>
                  <a:gd name="T7" fmla="*/ 5 h 5"/>
                  <a:gd name="T8" fmla="*/ 0 w 2"/>
                  <a:gd name="T9" fmla="*/ 5 h 5"/>
                  <a:gd name="T10" fmla="*/ 2 w 2"/>
                  <a:gd name="T11" fmla="*/ 0 h 5"/>
                  <a:gd name="T12" fmla="*/ 0 w 2"/>
                  <a:gd name="T13" fmla="*/ 5 h 5"/>
                  <a:gd name="T14" fmla="*/ 0 w 2"/>
                  <a:gd name="T15" fmla="*/ 5 h 5"/>
                  <a:gd name="T16" fmla="*/ 2 w 2"/>
                  <a:gd name="T17" fmla="*/ 0 h 5"/>
                  <a:gd name="T18" fmla="*/ 2 w 2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2" y="0"/>
                    </a:moveTo>
                    <a:cubicBezTo>
                      <a:pt x="1" y="2"/>
                      <a:pt x="0" y="3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3"/>
                      <a:pt x="1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4" name="Oval 9708"/>
              <p:cNvSpPr>
                <a:spLocks noChangeArrowheads="1"/>
              </p:cNvSpPr>
              <p:nvPr/>
            </p:nvSpPr>
            <p:spPr bwMode="auto">
              <a:xfrm>
                <a:off x="-463" y="322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5" name="Freeform 9709"/>
              <p:cNvSpPr>
                <a:spLocks/>
              </p:cNvSpPr>
              <p:nvPr/>
            </p:nvSpPr>
            <p:spPr bwMode="auto">
              <a:xfrm>
                <a:off x="-465" y="322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6" name="Freeform 9710"/>
              <p:cNvSpPr>
                <a:spLocks/>
              </p:cNvSpPr>
              <p:nvPr/>
            </p:nvSpPr>
            <p:spPr bwMode="auto">
              <a:xfrm>
                <a:off x="-467" y="322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7" name="Freeform 9711"/>
              <p:cNvSpPr>
                <a:spLocks noEditPoints="1"/>
              </p:cNvSpPr>
              <p:nvPr/>
            </p:nvSpPr>
            <p:spPr bwMode="auto">
              <a:xfrm>
                <a:off x="-465" y="3188"/>
                <a:ext cx="21" cy="36"/>
              </a:xfrm>
              <a:custGeom>
                <a:avLst/>
                <a:gdLst>
                  <a:gd name="T0" fmla="*/ 1 w 9"/>
                  <a:gd name="T1" fmla="*/ 15 h 15"/>
                  <a:gd name="T2" fmla="*/ 0 w 9"/>
                  <a:gd name="T3" fmla="*/ 15 h 15"/>
                  <a:gd name="T4" fmla="*/ 0 w 9"/>
                  <a:gd name="T5" fmla="*/ 15 h 15"/>
                  <a:gd name="T6" fmla="*/ 1 w 9"/>
                  <a:gd name="T7" fmla="*/ 15 h 15"/>
                  <a:gd name="T8" fmla="*/ 1 w 9"/>
                  <a:gd name="T9" fmla="*/ 15 h 15"/>
                  <a:gd name="T10" fmla="*/ 4 w 9"/>
                  <a:gd name="T11" fmla="*/ 9 h 15"/>
                  <a:gd name="T12" fmla="*/ 3 w 9"/>
                  <a:gd name="T13" fmla="*/ 10 h 15"/>
                  <a:gd name="T14" fmla="*/ 3 w 9"/>
                  <a:gd name="T15" fmla="*/ 10 h 15"/>
                  <a:gd name="T16" fmla="*/ 4 w 9"/>
                  <a:gd name="T17" fmla="*/ 9 h 15"/>
                  <a:gd name="T18" fmla="*/ 4 w 9"/>
                  <a:gd name="T19" fmla="*/ 9 h 15"/>
                  <a:gd name="T20" fmla="*/ 8 w 9"/>
                  <a:gd name="T21" fmla="*/ 1 h 15"/>
                  <a:gd name="T22" fmla="*/ 8 w 9"/>
                  <a:gd name="T23" fmla="*/ 1 h 15"/>
                  <a:gd name="T24" fmla="*/ 8 w 9"/>
                  <a:gd name="T25" fmla="*/ 1 h 15"/>
                  <a:gd name="T26" fmla="*/ 9 w 9"/>
                  <a:gd name="T27" fmla="*/ 1 h 15"/>
                  <a:gd name="T28" fmla="*/ 8 w 9"/>
                  <a:gd name="T29" fmla="*/ 1 h 15"/>
                  <a:gd name="T30" fmla="*/ 9 w 9"/>
                  <a:gd name="T31" fmla="*/ 0 h 15"/>
                  <a:gd name="T32" fmla="*/ 9 w 9"/>
                  <a:gd name="T33" fmla="*/ 1 h 15"/>
                  <a:gd name="T34" fmla="*/ 9 w 9"/>
                  <a:gd name="T35" fmla="*/ 1 h 15"/>
                  <a:gd name="T36" fmla="*/ 9 w 9"/>
                  <a:gd name="T37" fmla="*/ 0 h 15"/>
                  <a:gd name="T38" fmla="*/ 9 w 9"/>
                  <a:gd name="T3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15">
                    <a:moveTo>
                      <a:pt x="1" y="15"/>
                    </a:moveTo>
                    <a:cubicBezTo>
                      <a:pt x="1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4" y="9"/>
                    </a:moveTo>
                    <a:cubicBezTo>
                      <a:pt x="4" y="9"/>
                      <a:pt x="4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4" y="10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moveTo>
                      <a:pt x="8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moveTo>
                      <a:pt x="9" y="0"/>
                    </a:move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8" name="Freeform 9712"/>
              <p:cNvSpPr>
                <a:spLocks noEditPoints="1"/>
              </p:cNvSpPr>
              <p:nvPr/>
            </p:nvSpPr>
            <p:spPr bwMode="auto">
              <a:xfrm>
                <a:off x="-484" y="3087"/>
                <a:ext cx="64" cy="78"/>
              </a:xfrm>
              <a:custGeom>
                <a:avLst/>
                <a:gdLst>
                  <a:gd name="T0" fmla="*/ 0 w 27"/>
                  <a:gd name="T1" fmla="*/ 32 h 33"/>
                  <a:gd name="T2" fmla="*/ 0 w 27"/>
                  <a:gd name="T3" fmla="*/ 33 h 33"/>
                  <a:gd name="T4" fmla="*/ 0 w 27"/>
                  <a:gd name="T5" fmla="*/ 33 h 33"/>
                  <a:gd name="T6" fmla="*/ 0 w 27"/>
                  <a:gd name="T7" fmla="*/ 33 h 33"/>
                  <a:gd name="T8" fmla="*/ 0 w 27"/>
                  <a:gd name="T9" fmla="*/ 32 h 33"/>
                  <a:gd name="T10" fmla="*/ 4 w 27"/>
                  <a:gd name="T11" fmla="*/ 26 h 33"/>
                  <a:gd name="T12" fmla="*/ 1 w 27"/>
                  <a:gd name="T13" fmla="*/ 31 h 33"/>
                  <a:gd name="T14" fmla="*/ 2 w 27"/>
                  <a:gd name="T15" fmla="*/ 31 h 33"/>
                  <a:gd name="T16" fmla="*/ 4 w 27"/>
                  <a:gd name="T17" fmla="*/ 26 h 33"/>
                  <a:gd name="T18" fmla="*/ 4 w 27"/>
                  <a:gd name="T19" fmla="*/ 26 h 33"/>
                  <a:gd name="T20" fmla="*/ 5 w 27"/>
                  <a:gd name="T21" fmla="*/ 24 h 33"/>
                  <a:gd name="T22" fmla="*/ 5 w 27"/>
                  <a:gd name="T23" fmla="*/ 25 h 33"/>
                  <a:gd name="T24" fmla="*/ 5 w 27"/>
                  <a:gd name="T25" fmla="*/ 25 h 33"/>
                  <a:gd name="T26" fmla="*/ 5 w 27"/>
                  <a:gd name="T27" fmla="*/ 25 h 33"/>
                  <a:gd name="T28" fmla="*/ 5 w 27"/>
                  <a:gd name="T29" fmla="*/ 24 h 33"/>
                  <a:gd name="T30" fmla="*/ 11 w 27"/>
                  <a:gd name="T31" fmla="*/ 14 h 33"/>
                  <a:gd name="T32" fmla="*/ 9 w 27"/>
                  <a:gd name="T33" fmla="*/ 18 h 33"/>
                  <a:gd name="T34" fmla="*/ 6 w 27"/>
                  <a:gd name="T35" fmla="*/ 23 h 33"/>
                  <a:gd name="T36" fmla="*/ 6 w 27"/>
                  <a:gd name="T37" fmla="*/ 23 h 33"/>
                  <a:gd name="T38" fmla="*/ 12 w 27"/>
                  <a:gd name="T39" fmla="*/ 15 h 33"/>
                  <a:gd name="T40" fmla="*/ 11 w 27"/>
                  <a:gd name="T41" fmla="*/ 14 h 33"/>
                  <a:gd name="T42" fmla="*/ 13 w 27"/>
                  <a:gd name="T43" fmla="*/ 12 h 33"/>
                  <a:gd name="T44" fmla="*/ 13 w 27"/>
                  <a:gd name="T45" fmla="*/ 12 h 33"/>
                  <a:gd name="T46" fmla="*/ 13 w 27"/>
                  <a:gd name="T47" fmla="*/ 12 h 33"/>
                  <a:gd name="T48" fmla="*/ 13 w 27"/>
                  <a:gd name="T49" fmla="*/ 12 h 33"/>
                  <a:gd name="T50" fmla="*/ 13 w 27"/>
                  <a:gd name="T51" fmla="*/ 12 h 33"/>
                  <a:gd name="T52" fmla="*/ 20 w 27"/>
                  <a:gd name="T53" fmla="*/ 1 h 33"/>
                  <a:gd name="T54" fmla="*/ 20 w 27"/>
                  <a:gd name="T55" fmla="*/ 2 h 33"/>
                  <a:gd name="T56" fmla="*/ 19 w 27"/>
                  <a:gd name="T57" fmla="*/ 2 h 33"/>
                  <a:gd name="T58" fmla="*/ 19 w 27"/>
                  <a:gd name="T59" fmla="*/ 2 h 33"/>
                  <a:gd name="T60" fmla="*/ 18 w 27"/>
                  <a:gd name="T61" fmla="*/ 3 h 33"/>
                  <a:gd name="T62" fmla="*/ 17 w 27"/>
                  <a:gd name="T63" fmla="*/ 5 h 33"/>
                  <a:gd name="T64" fmla="*/ 15 w 27"/>
                  <a:gd name="T65" fmla="*/ 9 h 33"/>
                  <a:gd name="T66" fmla="*/ 15 w 27"/>
                  <a:gd name="T67" fmla="*/ 9 h 33"/>
                  <a:gd name="T68" fmla="*/ 18 w 27"/>
                  <a:gd name="T69" fmla="*/ 5 h 33"/>
                  <a:gd name="T70" fmla="*/ 19 w 27"/>
                  <a:gd name="T71" fmla="*/ 2 h 33"/>
                  <a:gd name="T72" fmla="*/ 20 w 27"/>
                  <a:gd name="T73" fmla="*/ 2 h 33"/>
                  <a:gd name="T74" fmla="*/ 20 w 27"/>
                  <a:gd name="T75" fmla="*/ 1 h 33"/>
                  <a:gd name="T76" fmla="*/ 26 w 27"/>
                  <a:gd name="T77" fmla="*/ 0 h 33"/>
                  <a:gd name="T78" fmla="*/ 19 w 27"/>
                  <a:gd name="T79" fmla="*/ 2 h 33"/>
                  <a:gd name="T80" fmla="*/ 19 w 27"/>
                  <a:gd name="T81" fmla="*/ 1 h 33"/>
                  <a:gd name="T82" fmla="*/ 20 w 27"/>
                  <a:gd name="T83" fmla="*/ 1 h 33"/>
                  <a:gd name="T84" fmla="*/ 19 w 27"/>
                  <a:gd name="T85" fmla="*/ 1 h 33"/>
                  <a:gd name="T86" fmla="*/ 19 w 27"/>
                  <a:gd name="T87" fmla="*/ 2 h 33"/>
                  <a:gd name="T88" fmla="*/ 19 w 27"/>
                  <a:gd name="T89" fmla="*/ 2 h 33"/>
                  <a:gd name="T90" fmla="*/ 19 w 27"/>
                  <a:gd name="T91" fmla="*/ 2 h 33"/>
                  <a:gd name="T92" fmla="*/ 26 w 27"/>
                  <a:gd name="T93" fmla="*/ 0 h 33"/>
                  <a:gd name="T94" fmla="*/ 26 w 27"/>
                  <a:gd name="T95" fmla="*/ 0 h 33"/>
                  <a:gd name="T96" fmla="*/ 26 w 27"/>
                  <a:gd name="T97" fmla="*/ 1 h 33"/>
                  <a:gd name="T98" fmla="*/ 27 w 27"/>
                  <a:gd name="T99" fmla="*/ 2 h 33"/>
                  <a:gd name="T100" fmla="*/ 27 w 27"/>
                  <a:gd name="T101" fmla="*/ 1 h 33"/>
                  <a:gd name="T102" fmla="*/ 26 w 27"/>
                  <a:gd name="T10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7" h="33">
                    <a:moveTo>
                      <a:pt x="0" y="32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2"/>
                      <a:pt x="0" y="32"/>
                    </a:cubicBezTo>
                    <a:moveTo>
                      <a:pt x="4" y="26"/>
                    </a:moveTo>
                    <a:cubicBezTo>
                      <a:pt x="3" y="28"/>
                      <a:pt x="2" y="29"/>
                      <a:pt x="1" y="31"/>
                    </a:cubicBezTo>
                    <a:cubicBezTo>
                      <a:pt x="1" y="31"/>
                      <a:pt x="2" y="31"/>
                      <a:pt x="2" y="31"/>
                    </a:cubicBezTo>
                    <a:cubicBezTo>
                      <a:pt x="2" y="29"/>
                      <a:pt x="3" y="28"/>
                      <a:pt x="4" y="26"/>
                    </a:cubicBezTo>
                    <a:cubicBezTo>
                      <a:pt x="4" y="26"/>
                      <a:pt x="4" y="26"/>
                      <a:pt x="4" y="26"/>
                    </a:cubicBezTo>
                    <a:moveTo>
                      <a:pt x="5" y="24"/>
                    </a:move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4"/>
                    </a:cubicBezTo>
                    <a:moveTo>
                      <a:pt x="11" y="14"/>
                    </a:moveTo>
                    <a:cubicBezTo>
                      <a:pt x="9" y="18"/>
                      <a:pt x="9" y="18"/>
                      <a:pt x="9" y="18"/>
                    </a:cubicBezTo>
                    <a:cubicBezTo>
                      <a:pt x="8" y="20"/>
                      <a:pt x="7" y="22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8" y="21"/>
                      <a:pt x="10" y="18"/>
                      <a:pt x="12" y="15"/>
                    </a:cubicBezTo>
                    <a:cubicBezTo>
                      <a:pt x="11" y="15"/>
                      <a:pt x="11" y="14"/>
                      <a:pt x="11" y="14"/>
                    </a:cubicBezTo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20" y="1"/>
                    </a:moveTo>
                    <a:cubicBezTo>
                      <a:pt x="20" y="1"/>
                      <a:pt x="20" y="2"/>
                      <a:pt x="20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8"/>
                      <a:pt x="17" y="6"/>
                      <a:pt x="18" y="5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1"/>
                      <a:pt x="20" y="1"/>
                    </a:cubicBezTo>
                    <a:moveTo>
                      <a:pt x="26" y="0"/>
                    </a:moveTo>
                    <a:cubicBezTo>
                      <a:pt x="20" y="1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1" y="1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1"/>
                      <a:pt x="27" y="1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9" name="Freeform 9713"/>
              <p:cNvSpPr>
                <a:spLocks/>
              </p:cNvSpPr>
              <p:nvPr/>
            </p:nvSpPr>
            <p:spPr bwMode="auto">
              <a:xfrm>
                <a:off x="-484" y="3160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2 w 2"/>
                  <a:gd name="T7" fmla="*/ 0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0" name="Freeform 9714"/>
              <p:cNvSpPr>
                <a:spLocks noEditPoints="1"/>
              </p:cNvSpPr>
              <p:nvPr/>
            </p:nvSpPr>
            <p:spPr bwMode="auto">
              <a:xfrm>
                <a:off x="-491" y="3165"/>
                <a:ext cx="7" cy="11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1 w 3"/>
                  <a:gd name="T5" fmla="*/ 3 h 5"/>
                  <a:gd name="T6" fmla="*/ 1 w 3"/>
                  <a:gd name="T7" fmla="*/ 3 h 5"/>
                  <a:gd name="T8" fmla="*/ 3 w 3"/>
                  <a:gd name="T9" fmla="*/ 1 h 5"/>
                  <a:gd name="T10" fmla="*/ 2 w 3"/>
                  <a:gd name="T11" fmla="*/ 1 h 5"/>
                  <a:gd name="T12" fmla="*/ 2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3 w 3"/>
                  <a:gd name="T19" fmla="*/ 0 h 5"/>
                  <a:gd name="T20" fmla="*/ 3 w 3"/>
                  <a:gd name="T21" fmla="*/ 0 h 5"/>
                  <a:gd name="T22" fmla="*/ 3 w 3"/>
                  <a:gd name="T23" fmla="*/ 0 h 5"/>
                  <a:gd name="T24" fmla="*/ 3 w 3"/>
                  <a:gd name="T25" fmla="*/ 0 h 5"/>
                  <a:gd name="T26" fmla="*/ 3 w 3"/>
                  <a:gd name="T2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0" y="4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1" name="Freeform 9715"/>
              <p:cNvSpPr>
                <a:spLocks noEditPoints="1"/>
              </p:cNvSpPr>
              <p:nvPr/>
            </p:nvSpPr>
            <p:spPr bwMode="auto">
              <a:xfrm>
                <a:off x="-489" y="3167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2" name="Freeform 9716"/>
              <p:cNvSpPr>
                <a:spLocks/>
              </p:cNvSpPr>
              <p:nvPr/>
            </p:nvSpPr>
            <p:spPr bwMode="auto">
              <a:xfrm>
                <a:off x="-489" y="3169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3" name="Freeform 9717"/>
              <p:cNvSpPr>
                <a:spLocks noEditPoints="1"/>
              </p:cNvSpPr>
              <p:nvPr/>
            </p:nvSpPr>
            <p:spPr bwMode="auto">
              <a:xfrm>
                <a:off x="-484" y="3108"/>
                <a:ext cx="36" cy="59"/>
              </a:xfrm>
              <a:custGeom>
                <a:avLst/>
                <a:gdLst>
                  <a:gd name="T0" fmla="*/ 0 w 15"/>
                  <a:gd name="T1" fmla="*/ 24 h 25"/>
                  <a:gd name="T2" fmla="*/ 0 w 15"/>
                  <a:gd name="T3" fmla="*/ 25 h 25"/>
                  <a:gd name="T4" fmla="*/ 0 w 15"/>
                  <a:gd name="T5" fmla="*/ 25 h 25"/>
                  <a:gd name="T6" fmla="*/ 0 w 15"/>
                  <a:gd name="T7" fmla="*/ 24 h 25"/>
                  <a:gd name="T8" fmla="*/ 0 w 15"/>
                  <a:gd name="T9" fmla="*/ 24 h 25"/>
                  <a:gd name="T10" fmla="*/ 0 w 15"/>
                  <a:gd name="T11" fmla="*/ 24 h 25"/>
                  <a:gd name="T12" fmla="*/ 0 w 15"/>
                  <a:gd name="T13" fmla="*/ 24 h 25"/>
                  <a:gd name="T14" fmla="*/ 0 w 15"/>
                  <a:gd name="T15" fmla="*/ 24 h 25"/>
                  <a:gd name="T16" fmla="*/ 0 w 15"/>
                  <a:gd name="T17" fmla="*/ 24 h 25"/>
                  <a:gd name="T18" fmla="*/ 0 w 15"/>
                  <a:gd name="T19" fmla="*/ 24 h 25"/>
                  <a:gd name="T20" fmla="*/ 5 w 15"/>
                  <a:gd name="T21" fmla="*/ 16 h 25"/>
                  <a:gd name="T22" fmla="*/ 4 w 15"/>
                  <a:gd name="T23" fmla="*/ 17 h 25"/>
                  <a:gd name="T24" fmla="*/ 4 w 15"/>
                  <a:gd name="T25" fmla="*/ 17 h 25"/>
                  <a:gd name="T26" fmla="*/ 5 w 15"/>
                  <a:gd name="T27" fmla="*/ 16 h 25"/>
                  <a:gd name="T28" fmla="*/ 5 w 15"/>
                  <a:gd name="T29" fmla="*/ 16 h 25"/>
                  <a:gd name="T30" fmla="*/ 6 w 15"/>
                  <a:gd name="T31" fmla="*/ 14 h 25"/>
                  <a:gd name="T32" fmla="*/ 5 w 15"/>
                  <a:gd name="T33" fmla="*/ 15 h 25"/>
                  <a:gd name="T34" fmla="*/ 5 w 15"/>
                  <a:gd name="T35" fmla="*/ 16 h 25"/>
                  <a:gd name="T36" fmla="*/ 6 w 15"/>
                  <a:gd name="T37" fmla="*/ 14 h 25"/>
                  <a:gd name="T38" fmla="*/ 6 w 15"/>
                  <a:gd name="T39" fmla="*/ 14 h 25"/>
                  <a:gd name="T40" fmla="*/ 13 w 15"/>
                  <a:gd name="T41" fmla="*/ 3 h 25"/>
                  <a:gd name="T42" fmla="*/ 11 w 15"/>
                  <a:gd name="T43" fmla="*/ 5 h 25"/>
                  <a:gd name="T44" fmla="*/ 12 w 15"/>
                  <a:gd name="T45" fmla="*/ 6 h 25"/>
                  <a:gd name="T46" fmla="*/ 13 w 15"/>
                  <a:gd name="T47" fmla="*/ 3 h 25"/>
                  <a:gd name="T48" fmla="*/ 13 w 15"/>
                  <a:gd name="T49" fmla="*/ 3 h 25"/>
                  <a:gd name="T50" fmla="*/ 15 w 15"/>
                  <a:gd name="T51" fmla="*/ 0 h 25"/>
                  <a:gd name="T52" fmla="*/ 15 w 15"/>
                  <a:gd name="T53" fmla="*/ 0 h 25"/>
                  <a:gd name="T54" fmla="*/ 13 w 15"/>
                  <a:gd name="T55" fmla="*/ 3 h 25"/>
                  <a:gd name="T56" fmla="*/ 13 w 15"/>
                  <a:gd name="T57" fmla="*/ 3 h 25"/>
                  <a:gd name="T58" fmla="*/ 15 w 15"/>
                  <a:gd name="T59" fmla="*/ 0 h 25"/>
                  <a:gd name="T60" fmla="*/ 15 w 15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25">
                    <a:moveTo>
                      <a:pt x="0" y="24"/>
                    </a:moveTo>
                    <a:cubicBezTo>
                      <a:pt x="0" y="24"/>
                      <a:pt x="0" y="24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moveTo>
                      <a:pt x="0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moveTo>
                      <a:pt x="5" y="16"/>
                    </a:moveTo>
                    <a:cubicBezTo>
                      <a:pt x="5" y="16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5" y="17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moveTo>
                      <a:pt x="6" y="14"/>
                    </a:moveTo>
                    <a:cubicBezTo>
                      <a:pt x="6" y="15"/>
                      <a:pt x="5" y="15"/>
                      <a:pt x="5" y="15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6" y="15"/>
                      <a:pt x="6" y="15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moveTo>
                      <a:pt x="13" y="3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6"/>
                      <a:pt x="12" y="6"/>
                    </a:cubicBezTo>
                    <a:cubicBezTo>
                      <a:pt x="12" y="5"/>
                      <a:pt x="13" y="4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2"/>
                      <a:pt x="14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4" name="Freeform 9718"/>
              <p:cNvSpPr>
                <a:spLocks noEditPoints="1"/>
              </p:cNvSpPr>
              <p:nvPr/>
            </p:nvSpPr>
            <p:spPr bwMode="auto">
              <a:xfrm>
                <a:off x="-439" y="3091"/>
                <a:ext cx="21" cy="29"/>
              </a:xfrm>
              <a:custGeom>
                <a:avLst/>
                <a:gdLst>
                  <a:gd name="T0" fmla="*/ 6 w 9"/>
                  <a:gd name="T1" fmla="*/ 10 h 12"/>
                  <a:gd name="T2" fmla="*/ 6 w 9"/>
                  <a:gd name="T3" fmla="*/ 12 h 12"/>
                  <a:gd name="T4" fmla="*/ 6 w 9"/>
                  <a:gd name="T5" fmla="*/ 11 h 12"/>
                  <a:gd name="T6" fmla="*/ 7 w 9"/>
                  <a:gd name="T7" fmla="*/ 10 h 12"/>
                  <a:gd name="T8" fmla="*/ 6 w 9"/>
                  <a:gd name="T9" fmla="*/ 10 h 12"/>
                  <a:gd name="T10" fmla="*/ 8 w 9"/>
                  <a:gd name="T11" fmla="*/ 8 h 12"/>
                  <a:gd name="T12" fmla="*/ 7 w 9"/>
                  <a:gd name="T13" fmla="*/ 9 h 12"/>
                  <a:gd name="T14" fmla="*/ 8 w 9"/>
                  <a:gd name="T15" fmla="*/ 9 h 12"/>
                  <a:gd name="T16" fmla="*/ 8 w 9"/>
                  <a:gd name="T17" fmla="*/ 8 h 12"/>
                  <a:gd name="T18" fmla="*/ 8 w 9"/>
                  <a:gd name="T19" fmla="*/ 0 h 12"/>
                  <a:gd name="T20" fmla="*/ 8 w 9"/>
                  <a:gd name="T21" fmla="*/ 8 h 12"/>
                  <a:gd name="T22" fmla="*/ 8 w 9"/>
                  <a:gd name="T23" fmla="*/ 7 h 12"/>
                  <a:gd name="T24" fmla="*/ 9 w 9"/>
                  <a:gd name="T25" fmla="*/ 5 h 12"/>
                  <a:gd name="T26" fmla="*/ 9 w 9"/>
                  <a:gd name="T27" fmla="*/ 3 h 12"/>
                  <a:gd name="T28" fmla="*/ 8 w 9"/>
                  <a:gd name="T29" fmla="*/ 0 h 12"/>
                  <a:gd name="T30" fmla="*/ 8 w 9"/>
                  <a:gd name="T31" fmla="*/ 0 h 12"/>
                  <a:gd name="T32" fmla="*/ 0 w 9"/>
                  <a:gd name="T33" fmla="*/ 0 h 12"/>
                  <a:gd name="T34" fmla="*/ 0 w 9"/>
                  <a:gd name="T35" fmla="*/ 0 h 12"/>
                  <a:gd name="T36" fmla="*/ 0 w 9"/>
                  <a:gd name="T37" fmla="*/ 0 h 12"/>
                  <a:gd name="T38" fmla="*/ 0 w 9"/>
                  <a:gd name="T39" fmla="*/ 0 h 12"/>
                  <a:gd name="T40" fmla="*/ 0 w 9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" h="12">
                    <a:moveTo>
                      <a:pt x="6" y="10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8" y="8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moveTo>
                      <a:pt x="8" y="0"/>
                    </a:moveTo>
                    <a:cubicBezTo>
                      <a:pt x="8" y="3"/>
                      <a:pt x="8" y="6"/>
                      <a:pt x="8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4"/>
                      <a:pt x="9" y="5"/>
                      <a:pt x="9" y="3"/>
                    </a:cubicBezTo>
                    <a:cubicBezTo>
                      <a:pt x="9" y="2"/>
                      <a:pt x="9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5" name="Freeform 9719"/>
              <p:cNvSpPr>
                <a:spLocks/>
              </p:cNvSpPr>
              <p:nvPr/>
            </p:nvSpPr>
            <p:spPr bwMode="auto">
              <a:xfrm>
                <a:off x="-425" y="311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1 w 2"/>
                  <a:gd name="T9" fmla="*/ 0 h 1"/>
                  <a:gd name="T10" fmla="*/ 2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6" name="Freeform 9720"/>
              <p:cNvSpPr>
                <a:spLocks noEditPoints="1"/>
              </p:cNvSpPr>
              <p:nvPr/>
            </p:nvSpPr>
            <p:spPr bwMode="auto">
              <a:xfrm>
                <a:off x="-635" y="3540"/>
                <a:ext cx="71" cy="113"/>
              </a:xfrm>
              <a:custGeom>
                <a:avLst/>
                <a:gdLst>
                  <a:gd name="T0" fmla="*/ 0 w 30"/>
                  <a:gd name="T1" fmla="*/ 48 h 48"/>
                  <a:gd name="T2" fmla="*/ 3 w 30"/>
                  <a:gd name="T3" fmla="*/ 43 h 48"/>
                  <a:gd name="T4" fmla="*/ 5 w 30"/>
                  <a:gd name="T5" fmla="*/ 41 h 48"/>
                  <a:gd name="T6" fmla="*/ 5 w 30"/>
                  <a:gd name="T7" fmla="*/ 40 h 48"/>
                  <a:gd name="T8" fmla="*/ 6 w 30"/>
                  <a:gd name="T9" fmla="*/ 39 h 48"/>
                  <a:gd name="T10" fmla="*/ 5 w 30"/>
                  <a:gd name="T11" fmla="*/ 40 h 48"/>
                  <a:gd name="T12" fmla="*/ 6 w 30"/>
                  <a:gd name="T13" fmla="*/ 39 h 48"/>
                  <a:gd name="T14" fmla="*/ 6 w 30"/>
                  <a:gd name="T15" fmla="*/ 39 h 48"/>
                  <a:gd name="T16" fmla="*/ 6 w 30"/>
                  <a:gd name="T17" fmla="*/ 38 h 48"/>
                  <a:gd name="T18" fmla="*/ 8 w 30"/>
                  <a:gd name="T19" fmla="*/ 35 h 48"/>
                  <a:gd name="T20" fmla="*/ 7 w 30"/>
                  <a:gd name="T21" fmla="*/ 37 h 48"/>
                  <a:gd name="T22" fmla="*/ 8 w 30"/>
                  <a:gd name="T23" fmla="*/ 35 h 48"/>
                  <a:gd name="T24" fmla="*/ 8 w 30"/>
                  <a:gd name="T25" fmla="*/ 35 h 48"/>
                  <a:gd name="T26" fmla="*/ 9 w 30"/>
                  <a:gd name="T27" fmla="*/ 34 h 48"/>
                  <a:gd name="T28" fmla="*/ 9 w 30"/>
                  <a:gd name="T29" fmla="*/ 34 h 48"/>
                  <a:gd name="T30" fmla="*/ 9 w 30"/>
                  <a:gd name="T31" fmla="*/ 34 h 48"/>
                  <a:gd name="T32" fmla="*/ 9 w 30"/>
                  <a:gd name="T33" fmla="*/ 34 h 48"/>
                  <a:gd name="T34" fmla="*/ 11 w 30"/>
                  <a:gd name="T35" fmla="*/ 31 h 48"/>
                  <a:gd name="T36" fmla="*/ 11 w 30"/>
                  <a:gd name="T37" fmla="*/ 31 h 48"/>
                  <a:gd name="T38" fmla="*/ 12 w 30"/>
                  <a:gd name="T39" fmla="*/ 30 h 48"/>
                  <a:gd name="T40" fmla="*/ 11 w 30"/>
                  <a:gd name="T41" fmla="*/ 31 h 48"/>
                  <a:gd name="T42" fmla="*/ 12 w 30"/>
                  <a:gd name="T43" fmla="*/ 30 h 48"/>
                  <a:gd name="T44" fmla="*/ 12 w 30"/>
                  <a:gd name="T45" fmla="*/ 29 h 48"/>
                  <a:gd name="T46" fmla="*/ 13 w 30"/>
                  <a:gd name="T47" fmla="*/ 28 h 48"/>
                  <a:gd name="T48" fmla="*/ 14 w 30"/>
                  <a:gd name="T49" fmla="*/ 26 h 48"/>
                  <a:gd name="T50" fmla="*/ 13 w 30"/>
                  <a:gd name="T51" fmla="*/ 27 h 48"/>
                  <a:gd name="T52" fmla="*/ 14 w 30"/>
                  <a:gd name="T53" fmla="*/ 26 h 48"/>
                  <a:gd name="T54" fmla="*/ 15 w 30"/>
                  <a:gd name="T55" fmla="*/ 25 h 48"/>
                  <a:gd name="T56" fmla="*/ 17 w 30"/>
                  <a:gd name="T57" fmla="*/ 21 h 48"/>
                  <a:gd name="T58" fmla="*/ 20 w 30"/>
                  <a:gd name="T59" fmla="*/ 16 h 48"/>
                  <a:gd name="T60" fmla="*/ 20 w 30"/>
                  <a:gd name="T61" fmla="*/ 17 h 48"/>
                  <a:gd name="T62" fmla="*/ 20 w 30"/>
                  <a:gd name="T63" fmla="*/ 16 h 48"/>
                  <a:gd name="T64" fmla="*/ 20 w 30"/>
                  <a:gd name="T65" fmla="*/ 16 h 48"/>
                  <a:gd name="T66" fmla="*/ 21 w 30"/>
                  <a:gd name="T67" fmla="*/ 15 h 48"/>
                  <a:gd name="T68" fmla="*/ 24 w 30"/>
                  <a:gd name="T69" fmla="*/ 9 h 48"/>
                  <a:gd name="T70" fmla="*/ 24 w 30"/>
                  <a:gd name="T71" fmla="*/ 10 h 48"/>
                  <a:gd name="T72" fmla="*/ 24 w 30"/>
                  <a:gd name="T73" fmla="*/ 9 h 48"/>
                  <a:gd name="T74" fmla="*/ 27 w 30"/>
                  <a:gd name="T75" fmla="*/ 5 h 48"/>
                  <a:gd name="T76" fmla="*/ 28 w 30"/>
                  <a:gd name="T77" fmla="*/ 3 h 48"/>
                  <a:gd name="T78" fmla="*/ 30 w 30"/>
                  <a:gd name="T79" fmla="*/ 0 h 48"/>
                  <a:gd name="T80" fmla="*/ 28 w 30"/>
                  <a:gd name="T81" fmla="*/ 3 h 48"/>
                  <a:gd name="T82" fmla="*/ 30 w 30"/>
                  <a:gd name="T8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" h="48">
                    <a:moveTo>
                      <a:pt x="3" y="43"/>
                    </a:moveTo>
                    <a:cubicBezTo>
                      <a:pt x="2" y="45"/>
                      <a:pt x="1" y="46"/>
                      <a:pt x="0" y="48"/>
                    </a:cubicBezTo>
                    <a:cubicBezTo>
                      <a:pt x="1" y="46"/>
                      <a:pt x="2" y="45"/>
                      <a:pt x="3" y="43"/>
                    </a:cubicBezTo>
                    <a:cubicBezTo>
                      <a:pt x="3" y="43"/>
                      <a:pt x="3" y="43"/>
                      <a:pt x="3" y="43"/>
                    </a:cubicBezTo>
                    <a:moveTo>
                      <a:pt x="5" y="40"/>
                    </a:moveTo>
                    <a:cubicBezTo>
                      <a:pt x="5" y="40"/>
                      <a:pt x="5" y="41"/>
                      <a:pt x="5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moveTo>
                      <a:pt x="6" y="39"/>
                    </a:moveTo>
                    <a:cubicBezTo>
                      <a:pt x="6" y="39"/>
                      <a:pt x="6" y="39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8" y="35"/>
                    </a:moveTo>
                    <a:cubicBezTo>
                      <a:pt x="8" y="36"/>
                      <a:pt x="7" y="37"/>
                      <a:pt x="7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7"/>
                      <a:pt x="8" y="36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moveTo>
                      <a:pt x="9" y="34"/>
                    </a:moveTo>
                    <a:cubicBezTo>
                      <a:pt x="9" y="34"/>
                      <a:pt x="9" y="35"/>
                      <a:pt x="8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9" y="35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moveTo>
                      <a:pt x="9" y="34"/>
                    </a:move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moveTo>
                      <a:pt x="11" y="31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moveTo>
                      <a:pt x="12" y="30"/>
                    </a:moveTo>
                    <a:cubicBezTo>
                      <a:pt x="11" y="30"/>
                      <a:pt x="11" y="30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0"/>
                      <a:pt x="11" y="30"/>
                      <a:pt x="12" y="30"/>
                    </a:cubicBezTo>
                    <a:cubicBezTo>
                      <a:pt x="12" y="30"/>
                      <a:pt x="12" y="30"/>
                      <a:pt x="12" y="30"/>
                    </a:cubicBezTo>
                    <a:moveTo>
                      <a:pt x="13" y="28"/>
                    </a:moveTo>
                    <a:cubicBezTo>
                      <a:pt x="13" y="28"/>
                      <a:pt x="12" y="28"/>
                      <a:pt x="12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8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moveTo>
                      <a:pt x="14" y="26"/>
                    </a:moveTo>
                    <a:cubicBezTo>
                      <a:pt x="14" y="26"/>
                      <a:pt x="13" y="27"/>
                      <a:pt x="13" y="27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4" y="27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moveTo>
                      <a:pt x="17" y="21"/>
                    </a:moveTo>
                    <a:cubicBezTo>
                      <a:pt x="16" y="23"/>
                      <a:pt x="15" y="24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4"/>
                      <a:pt x="16" y="23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moveTo>
                      <a:pt x="20" y="16"/>
                    </a:moveTo>
                    <a:cubicBezTo>
                      <a:pt x="20" y="16"/>
                      <a:pt x="20" y="16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moveTo>
                      <a:pt x="21" y="15"/>
                    </a:moveTo>
                    <a:cubicBezTo>
                      <a:pt x="21" y="15"/>
                      <a:pt x="21" y="15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moveTo>
                      <a:pt x="24" y="9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8" y="3"/>
                    </a:moveTo>
                    <a:cubicBezTo>
                      <a:pt x="28" y="3"/>
                      <a:pt x="28" y="4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8" y="4"/>
                      <a:pt x="28" y="3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moveTo>
                      <a:pt x="30" y="0"/>
                    </a:moveTo>
                    <a:cubicBezTo>
                      <a:pt x="29" y="1"/>
                      <a:pt x="29" y="2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9" y="2"/>
                      <a:pt x="29" y="1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7" name="Freeform 9721"/>
              <p:cNvSpPr>
                <a:spLocks noEditPoints="1"/>
              </p:cNvSpPr>
              <p:nvPr/>
            </p:nvSpPr>
            <p:spPr bwMode="auto">
              <a:xfrm>
                <a:off x="-621" y="3627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8" name="Freeform 9722"/>
              <p:cNvSpPr>
                <a:spLocks noEditPoints="1"/>
              </p:cNvSpPr>
              <p:nvPr/>
            </p:nvSpPr>
            <p:spPr bwMode="auto">
              <a:xfrm>
                <a:off x="-628" y="3523"/>
                <a:ext cx="73" cy="119"/>
              </a:xfrm>
              <a:custGeom>
                <a:avLst/>
                <a:gdLst>
                  <a:gd name="T0" fmla="*/ 0 w 31"/>
                  <a:gd name="T1" fmla="*/ 50 h 50"/>
                  <a:gd name="T2" fmla="*/ 2 w 31"/>
                  <a:gd name="T3" fmla="*/ 48 h 50"/>
                  <a:gd name="T4" fmla="*/ 2 w 31"/>
                  <a:gd name="T5" fmla="*/ 47 h 50"/>
                  <a:gd name="T6" fmla="*/ 2 w 31"/>
                  <a:gd name="T7" fmla="*/ 47 h 50"/>
                  <a:gd name="T8" fmla="*/ 2 w 31"/>
                  <a:gd name="T9" fmla="*/ 47 h 50"/>
                  <a:gd name="T10" fmla="*/ 5 w 31"/>
                  <a:gd name="T11" fmla="*/ 42 h 50"/>
                  <a:gd name="T12" fmla="*/ 6 w 31"/>
                  <a:gd name="T13" fmla="*/ 42 h 50"/>
                  <a:gd name="T14" fmla="*/ 6 w 31"/>
                  <a:gd name="T15" fmla="*/ 41 h 50"/>
                  <a:gd name="T16" fmla="*/ 6 w 31"/>
                  <a:gd name="T17" fmla="*/ 41 h 50"/>
                  <a:gd name="T18" fmla="*/ 6 w 31"/>
                  <a:gd name="T19" fmla="*/ 41 h 50"/>
                  <a:gd name="T20" fmla="*/ 6 w 31"/>
                  <a:gd name="T21" fmla="*/ 41 h 50"/>
                  <a:gd name="T22" fmla="*/ 8 w 31"/>
                  <a:gd name="T23" fmla="*/ 38 h 50"/>
                  <a:gd name="T24" fmla="*/ 8 w 31"/>
                  <a:gd name="T25" fmla="*/ 38 h 50"/>
                  <a:gd name="T26" fmla="*/ 8 w 31"/>
                  <a:gd name="T27" fmla="*/ 38 h 50"/>
                  <a:gd name="T28" fmla="*/ 8 w 31"/>
                  <a:gd name="T29" fmla="*/ 38 h 50"/>
                  <a:gd name="T30" fmla="*/ 9 w 31"/>
                  <a:gd name="T31" fmla="*/ 37 h 50"/>
                  <a:gd name="T32" fmla="*/ 9 w 31"/>
                  <a:gd name="T33" fmla="*/ 36 h 50"/>
                  <a:gd name="T34" fmla="*/ 10 w 31"/>
                  <a:gd name="T35" fmla="*/ 34 h 50"/>
                  <a:gd name="T36" fmla="*/ 10 w 31"/>
                  <a:gd name="T37" fmla="*/ 35 h 50"/>
                  <a:gd name="T38" fmla="*/ 10 w 31"/>
                  <a:gd name="T39" fmla="*/ 34 h 50"/>
                  <a:gd name="T40" fmla="*/ 11 w 31"/>
                  <a:gd name="T41" fmla="*/ 33 h 50"/>
                  <a:gd name="T42" fmla="*/ 12 w 31"/>
                  <a:gd name="T43" fmla="*/ 32 h 50"/>
                  <a:gd name="T44" fmla="*/ 17 w 31"/>
                  <a:gd name="T45" fmla="*/ 24 h 50"/>
                  <a:gd name="T46" fmla="*/ 14 w 31"/>
                  <a:gd name="T47" fmla="*/ 28 h 50"/>
                  <a:gd name="T48" fmla="*/ 17 w 31"/>
                  <a:gd name="T49" fmla="*/ 24 h 50"/>
                  <a:gd name="T50" fmla="*/ 17 w 31"/>
                  <a:gd name="T51" fmla="*/ 23 h 50"/>
                  <a:gd name="T52" fmla="*/ 17 w 31"/>
                  <a:gd name="T53" fmla="*/ 23 h 50"/>
                  <a:gd name="T54" fmla="*/ 21 w 31"/>
                  <a:gd name="T55" fmla="*/ 17 h 50"/>
                  <a:gd name="T56" fmla="*/ 18 w 31"/>
                  <a:gd name="T57" fmla="*/ 22 h 50"/>
                  <a:gd name="T58" fmla="*/ 21 w 31"/>
                  <a:gd name="T59" fmla="*/ 17 h 50"/>
                  <a:gd name="T60" fmla="*/ 21 w 31"/>
                  <a:gd name="T61" fmla="*/ 16 h 50"/>
                  <a:gd name="T62" fmla="*/ 24 w 31"/>
                  <a:gd name="T63" fmla="*/ 12 h 50"/>
                  <a:gd name="T64" fmla="*/ 25 w 31"/>
                  <a:gd name="T65" fmla="*/ 10 h 50"/>
                  <a:gd name="T66" fmla="*/ 25 w 31"/>
                  <a:gd name="T67" fmla="*/ 10 h 50"/>
                  <a:gd name="T68" fmla="*/ 25 w 31"/>
                  <a:gd name="T69" fmla="*/ 10 h 50"/>
                  <a:gd name="T70" fmla="*/ 27 w 31"/>
                  <a:gd name="T71" fmla="*/ 7 h 50"/>
                  <a:gd name="T72" fmla="*/ 31 w 31"/>
                  <a:gd name="T7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50">
                    <a:moveTo>
                      <a:pt x="2" y="48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0"/>
                      <a:pt x="1" y="49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moveTo>
                      <a:pt x="2" y="47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moveTo>
                      <a:pt x="5" y="42"/>
                    </a:move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6" y="42"/>
                    </a:cubicBezTo>
                    <a:cubicBezTo>
                      <a:pt x="5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8" y="38"/>
                    </a:moveTo>
                    <a:cubicBezTo>
                      <a:pt x="7" y="39"/>
                      <a:pt x="6" y="40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0"/>
                      <a:pt x="7" y="39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moveTo>
                      <a:pt x="8" y="38"/>
                    </a:move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moveTo>
                      <a:pt x="9" y="36"/>
                    </a:moveTo>
                    <a:cubicBezTo>
                      <a:pt x="9" y="36"/>
                      <a:pt x="9" y="36"/>
                      <a:pt x="9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moveTo>
                      <a:pt x="10" y="34"/>
                    </a:moveTo>
                    <a:cubicBezTo>
                      <a:pt x="10" y="34"/>
                      <a:pt x="10" y="35"/>
                      <a:pt x="10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0" y="35"/>
                      <a:pt x="10" y="34"/>
                      <a:pt x="10" y="34"/>
                    </a:cubicBezTo>
                    <a:cubicBezTo>
                      <a:pt x="10" y="34"/>
                      <a:pt x="10" y="34"/>
                      <a:pt x="10" y="34"/>
                    </a:cubicBezTo>
                    <a:moveTo>
                      <a:pt x="12" y="32"/>
                    </a:moveTo>
                    <a:cubicBezTo>
                      <a:pt x="11" y="32"/>
                      <a:pt x="11" y="33"/>
                      <a:pt x="11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33"/>
                      <a:pt x="11" y="32"/>
                      <a:pt x="12" y="32"/>
                    </a:cubicBezTo>
                    <a:cubicBezTo>
                      <a:pt x="12" y="32"/>
                      <a:pt x="12" y="32"/>
                      <a:pt x="12" y="32"/>
                    </a:cubicBezTo>
                    <a:moveTo>
                      <a:pt x="17" y="24"/>
                    </a:moveTo>
                    <a:cubicBezTo>
                      <a:pt x="16" y="25"/>
                      <a:pt x="15" y="27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5" y="27"/>
                      <a:pt x="16" y="25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1" y="17"/>
                    </a:moveTo>
                    <a:cubicBezTo>
                      <a:pt x="20" y="19"/>
                      <a:pt x="19" y="20"/>
                      <a:pt x="18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19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moveTo>
                      <a:pt x="24" y="12"/>
                    </a:moveTo>
                    <a:cubicBezTo>
                      <a:pt x="23" y="13"/>
                      <a:pt x="22" y="15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2" y="15"/>
                      <a:pt x="23" y="13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moveTo>
                      <a:pt x="25" y="10"/>
                    </a:move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moveTo>
                      <a:pt x="31" y="0"/>
                    </a:moveTo>
                    <a:cubicBezTo>
                      <a:pt x="30" y="3"/>
                      <a:pt x="28" y="5"/>
                      <a:pt x="27" y="7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5"/>
                      <a:pt x="30" y="3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9" name="Freeform 9723"/>
              <p:cNvSpPr>
                <a:spLocks noEditPoints="1"/>
              </p:cNvSpPr>
              <p:nvPr/>
            </p:nvSpPr>
            <p:spPr bwMode="auto">
              <a:xfrm>
                <a:off x="-685" y="3653"/>
                <a:ext cx="50" cy="81"/>
              </a:xfrm>
              <a:custGeom>
                <a:avLst/>
                <a:gdLst>
                  <a:gd name="T0" fmla="*/ 0 w 21"/>
                  <a:gd name="T1" fmla="*/ 34 h 34"/>
                  <a:gd name="T2" fmla="*/ 0 w 21"/>
                  <a:gd name="T3" fmla="*/ 34 h 34"/>
                  <a:gd name="T4" fmla="*/ 0 w 21"/>
                  <a:gd name="T5" fmla="*/ 34 h 34"/>
                  <a:gd name="T6" fmla="*/ 0 w 21"/>
                  <a:gd name="T7" fmla="*/ 34 h 34"/>
                  <a:gd name="T8" fmla="*/ 0 w 21"/>
                  <a:gd name="T9" fmla="*/ 34 h 34"/>
                  <a:gd name="T10" fmla="*/ 4 w 21"/>
                  <a:gd name="T11" fmla="*/ 27 h 34"/>
                  <a:gd name="T12" fmla="*/ 0 w 21"/>
                  <a:gd name="T13" fmla="*/ 33 h 34"/>
                  <a:gd name="T14" fmla="*/ 0 w 21"/>
                  <a:gd name="T15" fmla="*/ 33 h 34"/>
                  <a:gd name="T16" fmla="*/ 4 w 21"/>
                  <a:gd name="T17" fmla="*/ 27 h 34"/>
                  <a:gd name="T18" fmla="*/ 4 w 21"/>
                  <a:gd name="T19" fmla="*/ 27 h 34"/>
                  <a:gd name="T20" fmla="*/ 9 w 21"/>
                  <a:gd name="T21" fmla="*/ 19 h 34"/>
                  <a:gd name="T22" fmla="*/ 6 w 21"/>
                  <a:gd name="T23" fmla="*/ 24 h 34"/>
                  <a:gd name="T24" fmla="*/ 6 w 21"/>
                  <a:gd name="T25" fmla="*/ 24 h 34"/>
                  <a:gd name="T26" fmla="*/ 9 w 21"/>
                  <a:gd name="T27" fmla="*/ 19 h 34"/>
                  <a:gd name="T28" fmla="*/ 9 w 21"/>
                  <a:gd name="T29" fmla="*/ 19 h 34"/>
                  <a:gd name="T30" fmla="*/ 18 w 21"/>
                  <a:gd name="T31" fmla="*/ 6 h 34"/>
                  <a:gd name="T32" fmla="*/ 12 w 21"/>
                  <a:gd name="T33" fmla="*/ 15 h 34"/>
                  <a:gd name="T34" fmla="*/ 12 w 21"/>
                  <a:gd name="T35" fmla="*/ 15 h 34"/>
                  <a:gd name="T36" fmla="*/ 18 w 21"/>
                  <a:gd name="T37" fmla="*/ 6 h 34"/>
                  <a:gd name="T38" fmla="*/ 18 w 21"/>
                  <a:gd name="T39" fmla="*/ 6 h 34"/>
                  <a:gd name="T40" fmla="*/ 21 w 21"/>
                  <a:gd name="T41" fmla="*/ 0 h 34"/>
                  <a:gd name="T42" fmla="*/ 19 w 21"/>
                  <a:gd name="T43" fmla="*/ 3 h 34"/>
                  <a:gd name="T44" fmla="*/ 19 w 21"/>
                  <a:gd name="T45" fmla="*/ 3 h 34"/>
                  <a:gd name="T46" fmla="*/ 21 w 21"/>
                  <a:gd name="T4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34"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4" y="27"/>
                    </a:moveTo>
                    <a:cubicBezTo>
                      <a:pt x="3" y="29"/>
                      <a:pt x="2" y="31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2" y="31"/>
                      <a:pt x="3" y="29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moveTo>
                      <a:pt x="9" y="19"/>
                    </a:moveTo>
                    <a:cubicBezTo>
                      <a:pt x="8" y="21"/>
                      <a:pt x="7" y="22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7" y="23"/>
                      <a:pt x="8" y="21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moveTo>
                      <a:pt x="18" y="6"/>
                    </a:moveTo>
                    <a:cubicBezTo>
                      <a:pt x="16" y="9"/>
                      <a:pt x="14" y="12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2"/>
                      <a:pt x="16" y="9"/>
                      <a:pt x="18" y="6"/>
                    </a:cubicBezTo>
                    <a:cubicBezTo>
                      <a:pt x="18" y="6"/>
                      <a:pt x="18" y="6"/>
                      <a:pt x="18" y="6"/>
                    </a:cubicBezTo>
                    <a:moveTo>
                      <a:pt x="21" y="0"/>
                    </a:moveTo>
                    <a:cubicBezTo>
                      <a:pt x="21" y="1"/>
                      <a:pt x="20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20" y="2"/>
                      <a:pt x="21" y="1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0" name="Freeform 9724"/>
              <p:cNvSpPr>
                <a:spLocks noEditPoints="1"/>
              </p:cNvSpPr>
              <p:nvPr/>
            </p:nvSpPr>
            <p:spPr bwMode="auto">
              <a:xfrm>
                <a:off x="-687" y="3660"/>
                <a:ext cx="47" cy="76"/>
              </a:xfrm>
              <a:custGeom>
                <a:avLst/>
                <a:gdLst>
                  <a:gd name="T0" fmla="*/ 1 w 20"/>
                  <a:gd name="T1" fmla="*/ 31 h 32"/>
                  <a:gd name="T2" fmla="*/ 0 w 20"/>
                  <a:gd name="T3" fmla="*/ 32 h 32"/>
                  <a:gd name="T4" fmla="*/ 1 w 20"/>
                  <a:gd name="T5" fmla="*/ 31 h 32"/>
                  <a:gd name="T6" fmla="*/ 1 w 20"/>
                  <a:gd name="T7" fmla="*/ 31 h 32"/>
                  <a:gd name="T8" fmla="*/ 1 w 20"/>
                  <a:gd name="T9" fmla="*/ 30 h 32"/>
                  <a:gd name="T10" fmla="*/ 1 w 20"/>
                  <a:gd name="T11" fmla="*/ 31 h 32"/>
                  <a:gd name="T12" fmla="*/ 1 w 20"/>
                  <a:gd name="T13" fmla="*/ 31 h 32"/>
                  <a:gd name="T14" fmla="*/ 1 w 20"/>
                  <a:gd name="T15" fmla="*/ 30 h 32"/>
                  <a:gd name="T16" fmla="*/ 1 w 20"/>
                  <a:gd name="T17" fmla="*/ 30 h 32"/>
                  <a:gd name="T18" fmla="*/ 7 w 20"/>
                  <a:gd name="T19" fmla="*/ 21 h 32"/>
                  <a:gd name="T20" fmla="*/ 5 w 20"/>
                  <a:gd name="T21" fmla="*/ 24 h 32"/>
                  <a:gd name="T22" fmla="*/ 5 w 20"/>
                  <a:gd name="T23" fmla="*/ 24 h 32"/>
                  <a:gd name="T24" fmla="*/ 7 w 20"/>
                  <a:gd name="T25" fmla="*/ 21 h 32"/>
                  <a:gd name="T26" fmla="*/ 7 w 20"/>
                  <a:gd name="T27" fmla="*/ 21 h 32"/>
                  <a:gd name="T28" fmla="*/ 13 w 20"/>
                  <a:gd name="T29" fmla="*/ 12 h 32"/>
                  <a:gd name="T30" fmla="*/ 10 w 20"/>
                  <a:gd name="T31" fmla="*/ 16 h 32"/>
                  <a:gd name="T32" fmla="*/ 10 w 20"/>
                  <a:gd name="T33" fmla="*/ 16 h 32"/>
                  <a:gd name="T34" fmla="*/ 13 w 20"/>
                  <a:gd name="T35" fmla="*/ 12 h 32"/>
                  <a:gd name="T36" fmla="*/ 13 w 20"/>
                  <a:gd name="T37" fmla="*/ 12 h 32"/>
                  <a:gd name="T38" fmla="*/ 20 w 20"/>
                  <a:gd name="T39" fmla="*/ 0 h 32"/>
                  <a:gd name="T40" fmla="*/ 19 w 20"/>
                  <a:gd name="T41" fmla="*/ 3 h 32"/>
                  <a:gd name="T42" fmla="*/ 19 w 20"/>
                  <a:gd name="T43" fmla="*/ 3 h 32"/>
                  <a:gd name="T44" fmla="*/ 20 w 20"/>
                  <a:gd name="T45" fmla="*/ 0 h 32"/>
                  <a:gd name="T46" fmla="*/ 20 w 20"/>
                  <a:gd name="T47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32">
                    <a:moveTo>
                      <a:pt x="1" y="31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moveTo>
                      <a:pt x="1" y="30"/>
                    </a:moveTo>
                    <a:cubicBezTo>
                      <a:pt x="1" y="30"/>
                      <a:pt x="1" y="31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1" y="31"/>
                      <a:pt x="1" y="30"/>
                      <a:pt x="1" y="30"/>
                    </a:cubicBezTo>
                    <a:cubicBezTo>
                      <a:pt x="1" y="30"/>
                      <a:pt x="1" y="30"/>
                      <a:pt x="1" y="30"/>
                    </a:cubicBezTo>
                    <a:moveTo>
                      <a:pt x="7" y="21"/>
                    </a:moveTo>
                    <a:cubicBezTo>
                      <a:pt x="6" y="22"/>
                      <a:pt x="6" y="23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" y="23"/>
                      <a:pt x="6" y="22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moveTo>
                      <a:pt x="13" y="12"/>
                    </a:moveTo>
                    <a:cubicBezTo>
                      <a:pt x="12" y="13"/>
                      <a:pt x="11" y="15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5"/>
                      <a:pt x="12" y="13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20" y="0"/>
                    </a:moveTo>
                    <a:cubicBezTo>
                      <a:pt x="20" y="1"/>
                      <a:pt x="19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2"/>
                      <a:pt x="20" y="1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1" name="Freeform 9725"/>
              <p:cNvSpPr>
                <a:spLocks noEditPoints="1"/>
              </p:cNvSpPr>
              <p:nvPr/>
            </p:nvSpPr>
            <p:spPr bwMode="auto">
              <a:xfrm>
                <a:off x="-739" y="3663"/>
                <a:ext cx="21" cy="28"/>
              </a:xfrm>
              <a:custGeom>
                <a:avLst/>
                <a:gdLst>
                  <a:gd name="T0" fmla="*/ 3 w 9"/>
                  <a:gd name="T1" fmla="*/ 9 h 12"/>
                  <a:gd name="T2" fmla="*/ 1 w 9"/>
                  <a:gd name="T3" fmla="*/ 12 h 12"/>
                  <a:gd name="T4" fmla="*/ 0 w 9"/>
                  <a:gd name="T5" fmla="*/ 12 h 12"/>
                  <a:gd name="T6" fmla="*/ 3 w 9"/>
                  <a:gd name="T7" fmla="*/ 9 h 12"/>
                  <a:gd name="T8" fmla="*/ 3 w 9"/>
                  <a:gd name="T9" fmla="*/ 9 h 12"/>
                  <a:gd name="T10" fmla="*/ 9 w 9"/>
                  <a:gd name="T11" fmla="*/ 0 h 12"/>
                  <a:gd name="T12" fmla="*/ 5 w 9"/>
                  <a:gd name="T13" fmla="*/ 5 h 12"/>
                  <a:gd name="T14" fmla="*/ 5 w 9"/>
                  <a:gd name="T15" fmla="*/ 5 h 12"/>
                  <a:gd name="T16" fmla="*/ 9 w 9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2">
                    <a:moveTo>
                      <a:pt x="3" y="9"/>
                    </a:moveTo>
                    <a:cubicBezTo>
                      <a:pt x="2" y="10"/>
                      <a:pt x="1" y="11"/>
                      <a:pt x="1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1"/>
                      <a:pt x="2" y="10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moveTo>
                      <a:pt x="9" y="0"/>
                    </a:moveTo>
                    <a:cubicBezTo>
                      <a:pt x="8" y="2"/>
                      <a:pt x="7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7" y="4"/>
                      <a:pt x="8" y="2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2" name="Freeform 9726"/>
              <p:cNvSpPr>
                <a:spLocks/>
              </p:cNvSpPr>
              <p:nvPr/>
            </p:nvSpPr>
            <p:spPr bwMode="auto">
              <a:xfrm>
                <a:off x="-732" y="3675"/>
                <a:ext cx="5" cy="9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0 w 2"/>
                  <a:gd name="T5" fmla="*/ 4 h 4"/>
                  <a:gd name="T6" fmla="*/ 2 w 2"/>
                  <a:gd name="T7" fmla="*/ 0 h 4"/>
                  <a:gd name="T8" fmla="*/ 2 w 2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2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3" name="Freeform 9727"/>
              <p:cNvSpPr>
                <a:spLocks noEditPoints="1"/>
              </p:cNvSpPr>
              <p:nvPr/>
            </p:nvSpPr>
            <p:spPr bwMode="auto">
              <a:xfrm>
                <a:off x="-326" y="3349"/>
                <a:ext cx="83" cy="141"/>
              </a:xfrm>
              <a:custGeom>
                <a:avLst/>
                <a:gdLst>
                  <a:gd name="T0" fmla="*/ 0 w 35"/>
                  <a:gd name="T1" fmla="*/ 60 h 60"/>
                  <a:gd name="T2" fmla="*/ 3 w 35"/>
                  <a:gd name="T3" fmla="*/ 54 h 60"/>
                  <a:gd name="T4" fmla="*/ 4 w 35"/>
                  <a:gd name="T5" fmla="*/ 53 h 60"/>
                  <a:gd name="T6" fmla="*/ 4 w 35"/>
                  <a:gd name="T7" fmla="*/ 53 h 60"/>
                  <a:gd name="T8" fmla="*/ 7 w 35"/>
                  <a:gd name="T9" fmla="*/ 49 h 60"/>
                  <a:gd name="T10" fmla="*/ 6 w 35"/>
                  <a:gd name="T11" fmla="*/ 50 h 60"/>
                  <a:gd name="T12" fmla="*/ 7 w 35"/>
                  <a:gd name="T13" fmla="*/ 49 h 60"/>
                  <a:gd name="T14" fmla="*/ 7 w 35"/>
                  <a:gd name="T15" fmla="*/ 49 h 60"/>
                  <a:gd name="T16" fmla="*/ 7 w 35"/>
                  <a:gd name="T17" fmla="*/ 48 h 60"/>
                  <a:gd name="T18" fmla="*/ 7 w 35"/>
                  <a:gd name="T19" fmla="*/ 47 h 60"/>
                  <a:gd name="T20" fmla="*/ 7 w 35"/>
                  <a:gd name="T21" fmla="*/ 48 h 60"/>
                  <a:gd name="T22" fmla="*/ 7 w 35"/>
                  <a:gd name="T23" fmla="*/ 47 h 60"/>
                  <a:gd name="T24" fmla="*/ 7 w 35"/>
                  <a:gd name="T25" fmla="*/ 47 h 60"/>
                  <a:gd name="T26" fmla="*/ 11 w 35"/>
                  <a:gd name="T27" fmla="*/ 41 h 60"/>
                  <a:gd name="T28" fmla="*/ 13 w 35"/>
                  <a:gd name="T29" fmla="*/ 38 h 60"/>
                  <a:gd name="T30" fmla="*/ 12 w 35"/>
                  <a:gd name="T31" fmla="*/ 40 h 60"/>
                  <a:gd name="T32" fmla="*/ 13 w 35"/>
                  <a:gd name="T33" fmla="*/ 38 h 60"/>
                  <a:gd name="T34" fmla="*/ 14 w 35"/>
                  <a:gd name="T35" fmla="*/ 37 h 60"/>
                  <a:gd name="T36" fmla="*/ 14 w 35"/>
                  <a:gd name="T37" fmla="*/ 36 h 60"/>
                  <a:gd name="T38" fmla="*/ 14 w 35"/>
                  <a:gd name="T39" fmla="*/ 35 h 60"/>
                  <a:gd name="T40" fmla="*/ 14 w 35"/>
                  <a:gd name="T41" fmla="*/ 36 h 60"/>
                  <a:gd name="T42" fmla="*/ 14 w 35"/>
                  <a:gd name="T43" fmla="*/ 35 h 60"/>
                  <a:gd name="T44" fmla="*/ 15 w 35"/>
                  <a:gd name="T45" fmla="*/ 34 h 60"/>
                  <a:gd name="T46" fmla="*/ 15 w 35"/>
                  <a:gd name="T47" fmla="*/ 34 h 60"/>
                  <a:gd name="T48" fmla="*/ 16 w 35"/>
                  <a:gd name="T49" fmla="*/ 32 h 60"/>
                  <a:gd name="T50" fmla="*/ 15 w 35"/>
                  <a:gd name="T51" fmla="*/ 34 h 60"/>
                  <a:gd name="T52" fmla="*/ 16 w 35"/>
                  <a:gd name="T53" fmla="*/ 32 h 60"/>
                  <a:gd name="T54" fmla="*/ 17 w 35"/>
                  <a:gd name="T55" fmla="*/ 31 h 60"/>
                  <a:gd name="T56" fmla="*/ 21 w 35"/>
                  <a:gd name="T57" fmla="*/ 24 h 60"/>
                  <a:gd name="T58" fmla="*/ 24 w 35"/>
                  <a:gd name="T59" fmla="*/ 19 h 60"/>
                  <a:gd name="T60" fmla="*/ 21 w 35"/>
                  <a:gd name="T61" fmla="*/ 24 h 60"/>
                  <a:gd name="T62" fmla="*/ 24 w 35"/>
                  <a:gd name="T63" fmla="*/ 19 h 60"/>
                  <a:gd name="T64" fmla="*/ 24 w 35"/>
                  <a:gd name="T65" fmla="*/ 18 h 60"/>
                  <a:gd name="T66" fmla="*/ 25 w 35"/>
                  <a:gd name="T67" fmla="*/ 17 h 60"/>
                  <a:gd name="T68" fmla="*/ 26 w 35"/>
                  <a:gd name="T69" fmla="*/ 16 h 60"/>
                  <a:gd name="T70" fmla="*/ 25 w 35"/>
                  <a:gd name="T71" fmla="*/ 17 h 60"/>
                  <a:gd name="T72" fmla="*/ 26 w 35"/>
                  <a:gd name="T73" fmla="*/ 16 h 60"/>
                  <a:gd name="T74" fmla="*/ 26 w 35"/>
                  <a:gd name="T75" fmla="*/ 16 h 60"/>
                  <a:gd name="T76" fmla="*/ 26 w 35"/>
                  <a:gd name="T77" fmla="*/ 16 h 60"/>
                  <a:gd name="T78" fmla="*/ 26 w 35"/>
                  <a:gd name="T79" fmla="*/ 15 h 60"/>
                  <a:gd name="T80" fmla="*/ 26 w 35"/>
                  <a:gd name="T81" fmla="*/ 15 h 60"/>
                  <a:gd name="T82" fmla="*/ 26 w 35"/>
                  <a:gd name="T83" fmla="*/ 15 h 60"/>
                  <a:gd name="T84" fmla="*/ 27 w 35"/>
                  <a:gd name="T85" fmla="*/ 14 h 60"/>
                  <a:gd name="T86" fmla="*/ 31 w 35"/>
                  <a:gd name="T87" fmla="*/ 7 h 60"/>
                  <a:gd name="T88" fmla="*/ 31 w 35"/>
                  <a:gd name="T89" fmla="*/ 7 h 60"/>
                  <a:gd name="T90" fmla="*/ 31 w 35"/>
                  <a:gd name="T91" fmla="*/ 7 h 60"/>
                  <a:gd name="T92" fmla="*/ 31 w 35"/>
                  <a:gd name="T93" fmla="*/ 7 h 60"/>
                  <a:gd name="T94" fmla="*/ 31 w 35"/>
                  <a:gd name="T95" fmla="*/ 6 h 60"/>
                  <a:gd name="T96" fmla="*/ 31 w 35"/>
                  <a:gd name="T97" fmla="*/ 6 h 60"/>
                  <a:gd name="T98" fmla="*/ 32 w 35"/>
                  <a:gd name="T99" fmla="*/ 4 h 60"/>
                  <a:gd name="T100" fmla="*/ 32 w 35"/>
                  <a:gd name="T101" fmla="*/ 5 h 60"/>
                  <a:gd name="T102" fmla="*/ 32 w 35"/>
                  <a:gd name="T103" fmla="*/ 4 h 60"/>
                  <a:gd name="T104" fmla="*/ 34 w 35"/>
                  <a:gd name="T105" fmla="*/ 1 h 60"/>
                  <a:gd name="T106" fmla="*/ 33 w 35"/>
                  <a:gd name="T107" fmla="*/ 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5" h="60">
                    <a:moveTo>
                      <a:pt x="3" y="54"/>
                    </a:moveTo>
                    <a:cubicBezTo>
                      <a:pt x="2" y="56"/>
                      <a:pt x="1" y="58"/>
                      <a:pt x="0" y="60"/>
                    </a:cubicBezTo>
                    <a:cubicBezTo>
                      <a:pt x="1" y="58"/>
                      <a:pt x="2" y="56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moveTo>
                      <a:pt x="4" y="53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moveTo>
                      <a:pt x="7" y="49"/>
                    </a:moveTo>
                    <a:cubicBezTo>
                      <a:pt x="6" y="49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6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7" y="47"/>
                    </a:moveTo>
                    <a:cubicBezTo>
                      <a:pt x="7" y="47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7"/>
                      <a:pt x="7" y="47"/>
                    </a:cubicBezTo>
                    <a:cubicBezTo>
                      <a:pt x="7" y="47"/>
                      <a:pt x="7" y="47"/>
                      <a:pt x="7" y="47"/>
                    </a:cubicBezTo>
                    <a:moveTo>
                      <a:pt x="11" y="41"/>
                    </a:moveTo>
                    <a:cubicBezTo>
                      <a:pt x="10" y="43"/>
                      <a:pt x="9" y="45"/>
                      <a:pt x="7" y="47"/>
                    </a:cubicBezTo>
                    <a:cubicBezTo>
                      <a:pt x="7" y="47"/>
                      <a:pt x="8" y="47"/>
                      <a:pt x="8" y="47"/>
                    </a:cubicBezTo>
                    <a:cubicBezTo>
                      <a:pt x="9" y="45"/>
                      <a:pt x="10" y="43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moveTo>
                      <a:pt x="13" y="38"/>
                    </a:move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39"/>
                      <a:pt x="12" y="39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moveTo>
                      <a:pt x="14" y="36"/>
                    </a:moveTo>
                    <a:cubicBezTo>
                      <a:pt x="14" y="36"/>
                      <a:pt x="14" y="37"/>
                      <a:pt x="14" y="37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4" y="37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moveTo>
                      <a:pt x="14" y="35"/>
                    </a:moveTo>
                    <a:cubicBezTo>
                      <a:pt x="14" y="35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5"/>
                      <a:pt x="15" y="35"/>
                    </a:cubicBezTo>
                    <a:cubicBezTo>
                      <a:pt x="15" y="35"/>
                      <a:pt x="15" y="35"/>
                      <a:pt x="14" y="35"/>
                    </a:cubicBezTo>
                    <a:moveTo>
                      <a:pt x="15" y="34"/>
                    </a:move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moveTo>
                      <a:pt x="16" y="32"/>
                    </a:moveTo>
                    <a:cubicBezTo>
                      <a:pt x="16" y="32"/>
                      <a:pt x="16" y="33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6" y="33"/>
                      <a:pt x="16" y="32"/>
                      <a:pt x="17" y="32"/>
                    </a:cubicBezTo>
                    <a:cubicBezTo>
                      <a:pt x="17" y="32"/>
                      <a:pt x="16" y="32"/>
                      <a:pt x="16" y="32"/>
                    </a:cubicBezTo>
                    <a:moveTo>
                      <a:pt x="21" y="24"/>
                    </a:moveTo>
                    <a:cubicBezTo>
                      <a:pt x="20" y="26"/>
                      <a:pt x="18" y="29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8" y="29"/>
                      <a:pt x="20" y="26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moveTo>
                      <a:pt x="24" y="19"/>
                    </a:moveTo>
                    <a:cubicBezTo>
                      <a:pt x="23" y="20"/>
                      <a:pt x="22" y="22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2"/>
                      <a:pt x="23" y="20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moveTo>
                      <a:pt x="25" y="17"/>
                    </a:moveTo>
                    <a:cubicBezTo>
                      <a:pt x="25" y="18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8"/>
                      <a:pt x="25" y="18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moveTo>
                      <a:pt x="26" y="16"/>
                    </a:moveTo>
                    <a:cubicBezTo>
                      <a:pt x="25" y="16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26" y="16"/>
                    </a:move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26" y="15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moveTo>
                      <a:pt x="31" y="7"/>
                    </a:moveTo>
                    <a:cubicBezTo>
                      <a:pt x="30" y="9"/>
                      <a:pt x="28" y="12"/>
                      <a:pt x="27" y="14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8" y="12"/>
                      <a:pt x="30" y="9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moveTo>
                      <a:pt x="31" y="7"/>
                    </a:move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moveTo>
                      <a:pt x="31" y="6"/>
                    </a:move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moveTo>
                      <a:pt x="32" y="4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moveTo>
                      <a:pt x="35" y="0"/>
                    </a:moveTo>
                    <a:cubicBezTo>
                      <a:pt x="35" y="0"/>
                      <a:pt x="35" y="1"/>
                      <a:pt x="34" y="1"/>
                    </a:cubicBezTo>
                    <a:cubicBezTo>
                      <a:pt x="34" y="2"/>
                      <a:pt x="33" y="3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3"/>
                      <a:pt x="34" y="2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4" name="Freeform 9728"/>
              <p:cNvSpPr>
                <a:spLocks/>
              </p:cNvSpPr>
              <p:nvPr/>
            </p:nvSpPr>
            <p:spPr bwMode="auto">
              <a:xfrm>
                <a:off x="-319" y="3474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5" name="Oval 9729"/>
              <p:cNvSpPr>
                <a:spLocks noChangeArrowheads="1"/>
              </p:cNvSpPr>
              <p:nvPr/>
            </p:nvSpPr>
            <p:spPr bwMode="auto">
              <a:xfrm>
                <a:off x="-309" y="346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6" name="Freeform 9730"/>
              <p:cNvSpPr>
                <a:spLocks noEditPoints="1"/>
              </p:cNvSpPr>
              <p:nvPr/>
            </p:nvSpPr>
            <p:spPr bwMode="auto">
              <a:xfrm>
                <a:off x="-309" y="3443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0 w 5"/>
                  <a:gd name="T11" fmla="*/ 7 h 8"/>
                  <a:gd name="T12" fmla="*/ 0 w 5"/>
                  <a:gd name="T13" fmla="*/ 7 h 8"/>
                  <a:gd name="T14" fmla="*/ 0 w 5"/>
                  <a:gd name="T15" fmla="*/ 7 h 8"/>
                  <a:gd name="T16" fmla="*/ 1 w 5"/>
                  <a:gd name="T17" fmla="*/ 7 h 8"/>
                  <a:gd name="T18" fmla="*/ 0 w 5"/>
                  <a:gd name="T19" fmla="*/ 7 h 8"/>
                  <a:gd name="T20" fmla="*/ 5 w 5"/>
                  <a:gd name="T21" fmla="*/ 0 h 8"/>
                  <a:gd name="T22" fmla="*/ 4 w 5"/>
                  <a:gd name="T23" fmla="*/ 1 h 8"/>
                  <a:gd name="T24" fmla="*/ 4 w 5"/>
                  <a:gd name="T25" fmla="*/ 1 h 8"/>
                  <a:gd name="T26" fmla="*/ 5 w 5"/>
                  <a:gd name="T27" fmla="*/ 0 h 8"/>
                  <a:gd name="T28" fmla="*/ 5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0" y="7"/>
                      <a:pt x="0" y="7"/>
                    </a:cubicBezTo>
                    <a:moveTo>
                      <a:pt x="5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7" name="Oval 9731"/>
              <p:cNvSpPr>
                <a:spLocks noChangeArrowheads="1"/>
              </p:cNvSpPr>
              <p:nvPr/>
            </p:nvSpPr>
            <p:spPr bwMode="auto">
              <a:xfrm>
                <a:off x="-290" y="342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8" name="Freeform 9732"/>
              <p:cNvSpPr>
                <a:spLocks/>
              </p:cNvSpPr>
              <p:nvPr/>
            </p:nvSpPr>
            <p:spPr bwMode="auto">
              <a:xfrm>
                <a:off x="-293" y="3429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9" name="Freeform 9733"/>
              <p:cNvSpPr>
                <a:spLocks/>
              </p:cNvSpPr>
              <p:nvPr/>
            </p:nvSpPr>
            <p:spPr bwMode="auto">
              <a:xfrm>
                <a:off x="-288" y="342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0" name="Oval 9734"/>
              <p:cNvSpPr>
                <a:spLocks noChangeArrowheads="1"/>
              </p:cNvSpPr>
              <p:nvPr/>
            </p:nvSpPr>
            <p:spPr bwMode="auto">
              <a:xfrm>
                <a:off x="-276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1" name="Freeform 9735"/>
              <p:cNvSpPr>
                <a:spLocks noEditPoints="1"/>
              </p:cNvSpPr>
              <p:nvPr/>
            </p:nvSpPr>
            <p:spPr bwMode="auto">
              <a:xfrm>
                <a:off x="-269" y="3382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2 w 3"/>
                  <a:gd name="T13" fmla="*/ 1 h 5"/>
                  <a:gd name="T14" fmla="*/ 2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2" name="Freeform 9736"/>
              <p:cNvSpPr>
                <a:spLocks noEditPoints="1"/>
              </p:cNvSpPr>
              <p:nvPr/>
            </p:nvSpPr>
            <p:spPr bwMode="auto">
              <a:xfrm>
                <a:off x="-264" y="3384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1 h 1"/>
                  <a:gd name="T7" fmla="*/ 1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3" name="Freeform 9737"/>
              <p:cNvSpPr>
                <a:spLocks noEditPoints="1"/>
              </p:cNvSpPr>
              <p:nvPr/>
            </p:nvSpPr>
            <p:spPr bwMode="auto">
              <a:xfrm>
                <a:off x="-252" y="3361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1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1 h 2"/>
                  <a:gd name="T18" fmla="*/ 0 w 1"/>
                  <a:gd name="T19" fmla="*/ 1 h 2"/>
                  <a:gd name="T20" fmla="*/ 1 w 1"/>
                  <a:gd name="T21" fmla="*/ 0 h 2"/>
                  <a:gd name="T22" fmla="*/ 0 w 1"/>
                  <a:gd name="T23" fmla="*/ 1 h 2"/>
                  <a:gd name="T24" fmla="*/ 0 w 1"/>
                  <a:gd name="T25" fmla="*/ 1 h 2"/>
                  <a:gd name="T26" fmla="*/ 1 w 1"/>
                  <a:gd name="T27" fmla="*/ 0 h 2"/>
                  <a:gd name="T28" fmla="*/ 1 w 1"/>
                  <a:gd name="T2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4" name="Oval 9738"/>
              <p:cNvSpPr>
                <a:spLocks noChangeArrowheads="1"/>
              </p:cNvSpPr>
              <p:nvPr/>
            </p:nvSpPr>
            <p:spPr bwMode="auto">
              <a:xfrm>
                <a:off x="-267" y="338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5" name="Freeform 9739"/>
              <p:cNvSpPr>
                <a:spLocks noEditPoints="1"/>
              </p:cNvSpPr>
              <p:nvPr/>
            </p:nvSpPr>
            <p:spPr bwMode="auto">
              <a:xfrm>
                <a:off x="-316" y="3434"/>
                <a:ext cx="23" cy="40"/>
              </a:xfrm>
              <a:custGeom>
                <a:avLst/>
                <a:gdLst>
                  <a:gd name="T0" fmla="*/ 2 w 10"/>
                  <a:gd name="T1" fmla="*/ 14 h 17"/>
                  <a:gd name="T2" fmla="*/ 0 w 10"/>
                  <a:gd name="T3" fmla="*/ 17 h 17"/>
                  <a:gd name="T4" fmla="*/ 0 w 10"/>
                  <a:gd name="T5" fmla="*/ 17 h 17"/>
                  <a:gd name="T6" fmla="*/ 2 w 10"/>
                  <a:gd name="T7" fmla="*/ 14 h 17"/>
                  <a:gd name="T8" fmla="*/ 2 w 10"/>
                  <a:gd name="T9" fmla="*/ 14 h 17"/>
                  <a:gd name="T10" fmla="*/ 10 w 10"/>
                  <a:gd name="T11" fmla="*/ 1 h 17"/>
                  <a:gd name="T12" fmla="*/ 9 w 10"/>
                  <a:gd name="T13" fmla="*/ 2 h 17"/>
                  <a:gd name="T14" fmla="*/ 9 w 10"/>
                  <a:gd name="T15" fmla="*/ 2 h 17"/>
                  <a:gd name="T16" fmla="*/ 10 w 10"/>
                  <a:gd name="T17" fmla="*/ 1 h 17"/>
                  <a:gd name="T18" fmla="*/ 10 w 10"/>
                  <a:gd name="T19" fmla="*/ 1 h 17"/>
                  <a:gd name="T20" fmla="*/ 10 w 10"/>
                  <a:gd name="T21" fmla="*/ 0 h 17"/>
                  <a:gd name="T22" fmla="*/ 10 w 10"/>
                  <a:gd name="T23" fmla="*/ 0 h 17"/>
                  <a:gd name="T24" fmla="*/ 10 w 10"/>
                  <a:gd name="T25" fmla="*/ 0 h 17"/>
                  <a:gd name="T26" fmla="*/ 10 w 10"/>
                  <a:gd name="T27" fmla="*/ 0 h 17"/>
                  <a:gd name="T28" fmla="*/ 10 w 10"/>
                  <a:gd name="T2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7">
                    <a:moveTo>
                      <a:pt x="2" y="14"/>
                    </a:moveTo>
                    <a:cubicBezTo>
                      <a:pt x="1" y="15"/>
                      <a:pt x="1" y="16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6"/>
                      <a:pt x="1" y="15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10" y="1"/>
                    </a:move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moveTo>
                      <a:pt x="10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6" name="Freeform 9740"/>
              <p:cNvSpPr>
                <a:spLocks/>
              </p:cNvSpPr>
              <p:nvPr/>
            </p:nvSpPr>
            <p:spPr bwMode="auto">
              <a:xfrm>
                <a:off x="-250" y="335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7" name="Freeform 9741"/>
              <p:cNvSpPr>
                <a:spLocks/>
              </p:cNvSpPr>
              <p:nvPr/>
            </p:nvSpPr>
            <p:spPr bwMode="auto">
              <a:xfrm>
                <a:off x="-106" y="310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8" name="Freeform 9742"/>
              <p:cNvSpPr>
                <a:spLocks noEditPoints="1"/>
              </p:cNvSpPr>
              <p:nvPr/>
            </p:nvSpPr>
            <p:spPr bwMode="auto">
              <a:xfrm>
                <a:off x="-108" y="3103"/>
                <a:ext cx="4" cy="7"/>
              </a:xfrm>
              <a:custGeom>
                <a:avLst/>
                <a:gdLst>
                  <a:gd name="T0" fmla="*/ 1 w 2"/>
                  <a:gd name="T1" fmla="*/ 2 h 3"/>
                  <a:gd name="T2" fmla="*/ 1 w 2"/>
                  <a:gd name="T3" fmla="*/ 2 h 3"/>
                  <a:gd name="T4" fmla="*/ 0 w 2"/>
                  <a:gd name="T5" fmla="*/ 3 h 3"/>
                  <a:gd name="T6" fmla="*/ 1 w 2"/>
                  <a:gd name="T7" fmla="*/ 2 h 3"/>
                  <a:gd name="T8" fmla="*/ 1 w 2"/>
                  <a:gd name="T9" fmla="*/ 1 h 3"/>
                  <a:gd name="T10" fmla="*/ 1 w 2"/>
                  <a:gd name="T11" fmla="*/ 2 h 3"/>
                  <a:gd name="T12" fmla="*/ 1 w 2"/>
                  <a:gd name="T13" fmla="*/ 2 h 3"/>
                  <a:gd name="T14" fmla="*/ 1 w 2"/>
                  <a:gd name="T15" fmla="*/ 2 h 3"/>
                  <a:gd name="T16" fmla="*/ 1 w 2"/>
                  <a:gd name="T17" fmla="*/ 2 h 3"/>
                  <a:gd name="T18" fmla="*/ 1 w 2"/>
                  <a:gd name="T19" fmla="*/ 2 h 3"/>
                  <a:gd name="T20" fmla="*/ 1 w 2"/>
                  <a:gd name="T21" fmla="*/ 1 h 3"/>
                  <a:gd name="T22" fmla="*/ 2 w 2"/>
                  <a:gd name="T23" fmla="*/ 0 h 3"/>
                  <a:gd name="T24" fmla="*/ 2 w 2"/>
                  <a:gd name="T25" fmla="*/ 1 h 3"/>
                  <a:gd name="T26" fmla="*/ 1 w 2"/>
                  <a:gd name="T27" fmla="*/ 1 h 3"/>
                  <a:gd name="T28" fmla="*/ 2 w 2"/>
                  <a:gd name="T29" fmla="*/ 1 h 3"/>
                  <a:gd name="T30" fmla="*/ 2 w 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9" name="Freeform 9743"/>
              <p:cNvSpPr>
                <a:spLocks/>
              </p:cNvSpPr>
              <p:nvPr/>
            </p:nvSpPr>
            <p:spPr bwMode="auto">
              <a:xfrm>
                <a:off x="-120" y="3117"/>
                <a:ext cx="9" cy="12"/>
              </a:xfrm>
              <a:custGeom>
                <a:avLst/>
                <a:gdLst>
                  <a:gd name="T0" fmla="*/ 3 w 4"/>
                  <a:gd name="T1" fmla="*/ 0 h 5"/>
                  <a:gd name="T2" fmla="*/ 1 w 4"/>
                  <a:gd name="T3" fmla="*/ 4 h 5"/>
                  <a:gd name="T4" fmla="*/ 0 w 4"/>
                  <a:gd name="T5" fmla="*/ 5 h 5"/>
                  <a:gd name="T6" fmla="*/ 1 w 4"/>
                  <a:gd name="T7" fmla="*/ 5 h 5"/>
                  <a:gd name="T8" fmla="*/ 4 w 4"/>
                  <a:gd name="T9" fmla="*/ 0 h 5"/>
                  <a:gd name="T10" fmla="*/ 3 w 4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3" y="0"/>
                    </a:moveTo>
                    <a:cubicBezTo>
                      <a:pt x="2" y="1"/>
                      <a:pt x="1" y="3"/>
                      <a:pt x="1" y="4"/>
                    </a:cubicBezTo>
                    <a:cubicBezTo>
                      <a:pt x="1" y="4"/>
                      <a:pt x="1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0" name="Freeform 9744"/>
              <p:cNvSpPr>
                <a:spLocks noEditPoints="1"/>
              </p:cNvSpPr>
              <p:nvPr/>
            </p:nvSpPr>
            <p:spPr bwMode="auto">
              <a:xfrm>
                <a:off x="-125" y="3113"/>
                <a:ext cx="17" cy="28"/>
              </a:xfrm>
              <a:custGeom>
                <a:avLst/>
                <a:gdLst>
                  <a:gd name="T0" fmla="*/ 2 w 7"/>
                  <a:gd name="T1" fmla="*/ 7 h 12"/>
                  <a:gd name="T2" fmla="*/ 0 w 7"/>
                  <a:gd name="T3" fmla="*/ 12 h 12"/>
                  <a:gd name="T4" fmla="*/ 2 w 7"/>
                  <a:gd name="T5" fmla="*/ 9 h 12"/>
                  <a:gd name="T6" fmla="*/ 3 w 7"/>
                  <a:gd name="T7" fmla="*/ 7 h 12"/>
                  <a:gd name="T8" fmla="*/ 2 w 7"/>
                  <a:gd name="T9" fmla="*/ 7 h 12"/>
                  <a:gd name="T10" fmla="*/ 6 w 7"/>
                  <a:gd name="T11" fmla="*/ 0 h 12"/>
                  <a:gd name="T12" fmla="*/ 6 w 7"/>
                  <a:gd name="T13" fmla="*/ 2 h 12"/>
                  <a:gd name="T14" fmla="*/ 5 w 7"/>
                  <a:gd name="T15" fmla="*/ 2 h 12"/>
                  <a:gd name="T16" fmla="*/ 6 w 7"/>
                  <a:gd name="T17" fmla="*/ 2 h 12"/>
                  <a:gd name="T18" fmla="*/ 7 w 7"/>
                  <a:gd name="T19" fmla="*/ 0 h 12"/>
                  <a:gd name="T20" fmla="*/ 7 w 7"/>
                  <a:gd name="T21" fmla="*/ 0 h 12"/>
                  <a:gd name="T22" fmla="*/ 7 w 7"/>
                  <a:gd name="T23" fmla="*/ 0 h 12"/>
                  <a:gd name="T24" fmla="*/ 6 w 7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12">
                    <a:moveTo>
                      <a:pt x="2" y="7"/>
                    </a:moveTo>
                    <a:cubicBezTo>
                      <a:pt x="2" y="8"/>
                      <a:pt x="1" y="10"/>
                      <a:pt x="0" y="12"/>
                    </a:cubicBezTo>
                    <a:cubicBezTo>
                      <a:pt x="1" y="11"/>
                      <a:pt x="1" y="10"/>
                      <a:pt x="2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2" y="7"/>
                    </a:cubicBezTo>
                    <a:moveTo>
                      <a:pt x="6" y="0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1" name="Freeform 9745"/>
              <p:cNvSpPr>
                <a:spLocks noEditPoints="1"/>
              </p:cNvSpPr>
              <p:nvPr/>
            </p:nvSpPr>
            <p:spPr bwMode="auto">
              <a:xfrm>
                <a:off x="-179" y="3127"/>
                <a:ext cx="61" cy="94"/>
              </a:xfrm>
              <a:custGeom>
                <a:avLst/>
                <a:gdLst>
                  <a:gd name="T0" fmla="*/ 2 w 26"/>
                  <a:gd name="T1" fmla="*/ 37 h 40"/>
                  <a:gd name="T2" fmla="*/ 0 w 26"/>
                  <a:gd name="T3" fmla="*/ 40 h 40"/>
                  <a:gd name="T4" fmla="*/ 1 w 26"/>
                  <a:gd name="T5" fmla="*/ 38 h 40"/>
                  <a:gd name="T6" fmla="*/ 2 w 26"/>
                  <a:gd name="T7" fmla="*/ 37 h 40"/>
                  <a:gd name="T8" fmla="*/ 2 w 26"/>
                  <a:gd name="T9" fmla="*/ 37 h 40"/>
                  <a:gd name="T10" fmla="*/ 9 w 26"/>
                  <a:gd name="T11" fmla="*/ 26 h 40"/>
                  <a:gd name="T12" fmla="*/ 5 w 26"/>
                  <a:gd name="T13" fmla="*/ 33 h 40"/>
                  <a:gd name="T14" fmla="*/ 5 w 26"/>
                  <a:gd name="T15" fmla="*/ 33 h 40"/>
                  <a:gd name="T16" fmla="*/ 9 w 26"/>
                  <a:gd name="T17" fmla="*/ 26 h 40"/>
                  <a:gd name="T18" fmla="*/ 9 w 26"/>
                  <a:gd name="T19" fmla="*/ 26 h 40"/>
                  <a:gd name="T20" fmla="*/ 15 w 26"/>
                  <a:gd name="T21" fmla="*/ 15 h 40"/>
                  <a:gd name="T22" fmla="*/ 11 w 26"/>
                  <a:gd name="T23" fmla="*/ 22 h 40"/>
                  <a:gd name="T24" fmla="*/ 12 w 26"/>
                  <a:gd name="T25" fmla="*/ 22 h 40"/>
                  <a:gd name="T26" fmla="*/ 16 w 26"/>
                  <a:gd name="T27" fmla="*/ 16 h 40"/>
                  <a:gd name="T28" fmla="*/ 15 w 26"/>
                  <a:gd name="T29" fmla="*/ 15 h 40"/>
                  <a:gd name="T30" fmla="*/ 20 w 26"/>
                  <a:gd name="T31" fmla="*/ 8 h 40"/>
                  <a:gd name="T32" fmla="*/ 19 w 26"/>
                  <a:gd name="T33" fmla="*/ 9 h 40"/>
                  <a:gd name="T34" fmla="*/ 20 w 26"/>
                  <a:gd name="T35" fmla="*/ 9 h 40"/>
                  <a:gd name="T36" fmla="*/ 20 w 26"/>
                  <a:gd name="T37" fmla="*/ 8 h 40"/>
                  <a:gd name="T38" fmla="*/ 20 w 26"/>
                  <a:gd name="T39" fmla="*/ 8 h 40"/>
                  <a:gd name="T40" fmla="*/ 21 w 26"/>
                  <a:gd name="T41" fmla="*/ 7 h 40"/>
                  <a:gd name="T42" fmla="*/ 20 w 26"/>
                  <a:gd name="T43" fmla="*/ 8 h 40"/>
                  <a:gd name="T44" fmla="*/ 21 w 26"/>
                  <a:gd name="T45" fmla="*/ 8 h 40"/>
                  <a:gd name="T46" fmla="*/ 21 w 26"/>
                  <a:gd name="T47" fmla="*/ 7 h 40"/>
                  <a:gd name="T48" fmla="*/ 21 w 26"/>
                  <a:gd name="T49" fmla="*/ 7 h 40"/>
                  <a:gd name="T50" fmla="*/ 26 w 26"/>
                  <a:gd name="T51" fmla="*/ 0 h 40"/>
                  <a:gd name="T52" fmla="*/ 25 w 26"/>
                  <a:gd name="T53" fmla="*/ 1 h 40"/>
                  <a:gd name="T54" fmla="*/ 25 w 26"/>
                  <a:gd name="T55" fmla="*/ 1 h 40"/>
                  <a:gd name="T56" fmla="*/ 26 w 26"/>
                  <a:gd name="T57" fmla="*/ 0 h 40"/>
                  <a:gd name="T58" fmla="*/ 26 w 26"/>
                  <a:gd name="T5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6" h="40">
                    <a:moveTo>
                      <a:pt x="2" y="37"/>
                    </a:moveTo>
                    <a:cubicBezTo>
                      <a:pt x="1" y="38"/>
                      <a:pt x="1" y="39"/>
                      <a:pt x="0" y="40"/>
                    </a:cubicBezTo>
                    <a:cubicBezTo>
                      <a:pt x="1" y="40"/>
                      <a:pt x="1" y="39"/>
                      <a:pt x="1" y="38"/>
                    </a:cubicBezTo>
                    <a:cubicBezTo>
                      <a:pt x="2" y="38"/>
                      <a:pt x="2" y="38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moveTo>
                      <a:pt x="9" y="26"/>
                    </a:moveTo>
                    <a:cubicBezTo>
                      <a:pt x="7" y="28"/>
                      <a:pt x="6" y="30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6" y="31"/>
                      <a:pt x="8" y="28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moveTo>
                      <a:pt x="15" y="15"/>
                    </a:moveTo>
                    <a:cubicBezTo>
                      <a:pt x="14" y="17"/>
                      <a:pt x="13" y="19"/>
                      <a:pt x="11" y="22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3" y="20"/>
                      <a:pt x="14" y="18"/>
                      <a:pt x="16" y="16"/>
                    </a:cubicBezTo>
                    <a:cubicBezTo>
                      <a:pt x="16" y="16"/>
                      <a:pt x="15" y="15"/>
                      <a:pt x="15" y="15"/>
                    </a:cubicBezTo>
                    <a:moveTo>
                      <a:pt x="20" y="8"/>
                    </a:moveTo>
                    <a:cubicBezTo>
                      <a:pt x="20" y="8"/>
                      <a:pt x="20" y="9"/>
                      <a:pt x="19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moveTo>
                      <a:pt x="21" y="7"/>
                    </a:moveTo>
                    <a:cubicBezTo>
                      <a:pt x="20" y="7"/>
                      <a:pt x="20" y="8"/>
                      <a:pt x="20" y="8"/>
                    </a:cubicBezTo>
                    <a:cubicBezTo>
                      <a:pt x="20" y="8"/>
                      <a:pt x="20" y="8"/>
                      <a:pt x="21" y="8"/>
                    </a:cubicBezTo>
                    <a:cubicBezTo>
                      <a:pt x="21" y="8"/>
                      <a:pt x="21" y="8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moveTo>
                      <a:pt x="26" y="0"/>
                    </a:moveTo>
                    <a:cubicBezTo>
                      <a:pt x="25" y="0"/>
                      <a:pt x="25" y="0"/>
                      <a:pt x="25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2" name="Freeform 9746"/>
              <p:cNvSpPr>
                <a:spLocks noEditPoints="1"/>
              </p:cNvSpPr>
              <p:nvPr/>
            </p:nvSpPr>
            <p:spPr bwMode="auto">
              <a:xfrm>
                <a:off x="-174" y="3129"/>
                <a:ext cx="54" cy="85"/>
              </a:xfrm>
              <a:custGeom>
                <a:avLst/>
                <a:gdLst>
                  <a:gd name="T0" fmla="*/ 3 w 23"/>
                  <a:gd name="T1" fmla="*/ 32 h 36"/>
                  <a:gd name="T2" fmla="*/ 2 w 23"/>
                  <a:gd name="T3" fmla="*/ 32 h 36"/>
                  <a:gd name="T4" fmla="*/ 2 w 23"/>
                  <a:gd name="T5" fmla="*/ 32 h 36"/>
                  <a:gd name="T6" fmla="*/ 1 w 23"/>
                  <a:gd name="T7" fmla="*/ 35 h 36"/>
                  <a:gd name="T8" fmla="*/ 0 w 23"/>
                  <a:gd name="T9" fmla="*/ 36 h 36"/>
                  <a:gd name="T10" fmla="*/ 0 w 23"/>
                  <a:gd name="T11" fmla="*/ 36 h 36"/>
                  <a:gd name="T12" fmla="*/ 3 w 23"/>
                  <a:gd name="T13" fmla="*/ 32 h 36"/>
                  <a:gd name="T14" fmla="*/ 3 w 23"/>
                  <a:gd name="T15" fmla="*/ 32 h 36"/>
                  <a:gd name="T16" fmla="*/ 9 w 23"/>
                  <a:gd name="T17" fmla="*/ 21 h 36"/>
                  <a:gd name="T18" fmla="*/ 7 w 23"/>
                  <a:gd name="T19" fmla="*/ 25 h 36"/>
                  <a:gd name="T20" fmla="*/ 7 w 23"/>
                  <a:gd name="T21" fmla="*/ 25 h 36"/>
                  <a:gd name="T22" fmla="*/ 10 w 23"/>
                  <a:gd name="T23" fmla="*/ 21 h 36"/>
                  <a:gd name="T24" fmla="*/ 9 w 23"/>
                  <a:gd name="T25" fmla="*/ 21 h 36"/>
                  <a:gd name="T26" fmla="*/ 17 w 23"/>
                  <a:gd name="T27" fmla="*/ 8 h 36"/>
                  <a:gd name="T28" fmla="*/ 13 w 23"/>
                  <a:gd name="T29" fmla="*/ 14 h 36"/>
                  <a:gd name="T30" fmla="*/ 14 w 23"/>
                  <a:gd name="T31" fmla="*/ 15 h 36"/>
                  <a:gd name="T32" fmla="*/ 18 w 23"/>
                  <a:gd name="T33" fmla="*/ 8 h 36"/>
                  <a:gd name="T34" fmla="*/ 17 w 23"/>
                  <a:gd name="T35" fmla="*/ 8 h 36"/>
                  <a:gd name="T36" fmla="*/ 18 w 23"/>
                  <a:gd name="T37" fmla="*/ 7 h 36"/>
                  <a:gd name="T38" fmla="*/ 18 w 23"/>
                  <a:gd name="T39" fmla="*/ 7 h 36"/>
                  <a:gd name="T40" fmla="*/ 18 w 23"/>
                  <a:gd name="T41" fmla="*/ 7 h 36"/>
                  <a:gd name="T42" fmla="*/ 19 w 23"/>
                  <a:gd name="T43" fmla="*/ 7 h 36"/>
                  <a:gd name="T44" fmla="*/ 18 w 23"/>
                  <a:gd name="T45" fmla="*/ 7 h 36"/>
                  <a:gd name="T46" fmla="*/ 23 w 23"/>
                  <a:gd name="T47" fmla="*/ 0 h 36"/>
                  <a:gd name="T48" fmla="*/ 19 w 23"/>
                  <a:gd name="T49" fmla="*/ 6 h 36"/>
                  <a:gd name="T50" fmla="*/ 19 w 23"/>
                  <a:gd name="T51" fmla="*/ 6 h 36"/>
                  <a:gd name="T52" fmla="*/ 23 w 23"/>
                  <a:gd name="T53" fmla="*/ 0 h 36"/>
                  <a:gd name="T54" fmla="*/ 23 w 23"/>
                  <a:gd name="T5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" h="36">
                    <a:moveTo>
                      <a:pt x="3" y="32"/>
                    </a:moveTo>
                    <a:cubicBezTo>
                      <a:pt x="3" y="32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1" y="35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5"/>
                      <a:pt x="2" y="33"/>
                      <a:pt x="3" y="32"/>
                    </a:cubicBezTo>
                    <a:cubicBezTo>
                      <a:pt x="3" y="32"/>
                      <a:pt x="3" y="32"/>
                      <a:pt x="3" y="32"/>
                    </a:cubicBezTo>
                    <a:moveTo>
                      <a:pt x="9" y="21"/>
                    </a:moveTo>
                    <a:cubicBezTo>
                      <a:pt x="9" y="22"/>
                      <a:pt x="8" y="23"/>
                      <a:pt x="7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8" y="24"/>
                      <a:pt x="9" y="22"/>
                      <a:pt x="10" y="21"/>
                    </a:cubicBezTo>
                    <a:cubicBezTo>
                      <a:pt x="10" y="21"/>
                      <a:pt x="10" y="21"/>
                      <a:pt x="9" y="21"/>
                    </a:cubicBezTo>
                    <a:moveTo>
                      <a:pt x="17" y="8"/>
                    </a:moveTo>
                    <a:cubicBezTo>
                      <a:pt x="16" y="10"/>
                      <a:pt x="15" y="12"/>
                      <a:pt x="13" y="14"/>
                    </a:cubicBezTo>
                    <a:cubicBezTo>
                      <a:pt x="13" y="14"/>
                      <a:pt x="14" y="15"/>
                      <a:pt x="14" y="15"/>
                    </a:cubicBezTo>
                    <a:cubicBezTo>
                      <a:pt x="15" y="12"/>
                      <a:pt x="17" y="10"/>
                      <a:pt x="18" y="8"/>
                    </a:cubicBezTo>
                    <a:cubicBezTo>
                      <a:pt x="17" y="8"/>
                      <a:pt x="17" y="8"/>
                      <a:pt x="17" y="8"/>
                    </a:cubicBezTo>
                    <a:moveTo>
                      <a:pt x="18" y="7"/>
                    </a:move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9" y="7"/>
                      <a:pt x="19" y="7"/>
                    </a:cubicBezTo>
                    <a:cubicBezTo>
                      <a:pt x="18" y="7"/>
                      <a:pt x="18" y="7"/>
                      <a:pt x="18" y="7"/>
                    </a:cubicBezTo>
                    <a:moveTo>
                      <a:pt x="23" y="0"/>
                    </a:moveTo>
                    <a:cubicBezTo>
                      <a:pt x="22" y="1"/>
                      <a:pt x="21" y="3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4"/>
                      <a:pt x="22" y="2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3" name="Freeform 9747"/>
              <p:cNvSpPr>
                <a:spLocks noEditPoints="1"/>
              </p:cNvSpPr>
              <p:nvPr/>
            </p:nvSpPr>
            <p:spPr bwMode="auto">
              <a:xfrm>
                <a:off x="-229" y="3146"/>
                <a:ext cx="102" cy="174"/>
              </a:xfrm>
              <a:custGeom>
                <a:avLst/>
                <a:gdLst>
                  <a:gd name="T0" fmla="*/ 0 w 43"/>
                  <a:gd name="T1" fmla="*/ 73 h 74"/>
                  <a:gd name="T2" fmla="*/ 1 w 43"/>
                  <a:gd name="T3" fmla="*/ 73 h 74"/>
                  <a:gd name="T4" fmla="*/ 0 w 43"/>
                  <a:gd name="T5" fmla="*/ 72 h 74"/>
                  <a:gd name="T6" fmla="*/ 1 w 43"/>
                  <a:gd name="T7" fmla="*/ 72 h 74"/>
                  <a:gd name="T8" fmla="*/ 0 w 43"/>
                  <a:gd name="T9" fmla="*/ 72 h 74"/>
                  <a:gd name="T10" fmla="*/ 1 w 43"/>
                  <a:gd name="T11" fmla="*/ 71 h 74"/>
                  <a:gd name="T12" fmla="*/ 2 w 43"/>
                  <a:gd name="T13" fmla="*/ 70 h 74"/>
                  <a:gd name="T14" fmla="*/ 2 w 43"/>
                  <a:gd name="T15" fmla="*/ 69 h 74"/>
                  <a:gd name="T16" fmla="*/ 2 w 43"/>
                  <a:gd name="T17" fmla="*/ 70 h 74"/>
                  <a:gd name="T18" fmla="*/ 2 w 43"/>
                  <a:gd name="T19" fmla="*/ 69 h 74"/>
                  <a:gd name="T20" fmla="*/ 3 w 43"/>
                  <a:gd name="T21" fmla="*/ 67 h 74"/>
                  <a:gd name="T22" fmla="*/ 5 w 43"/>
                  <a:gd name="T23" fmla="*/ 66 h 74"/>
                  <a:gd name="T24" fmla="*/ 6 w 43"/>
                  <a:gd name="T25" fmla="*/ 63 h 74"/>
                  <a:gd name="T26" fmla="*/ 5 w 43"/>
                  <a:gd name="T27" fmla="*/ 66 h 74"/>
                  <a:gd name="T28" fmla="*/ 6 w 43"/>
                  <a:gd name="T29" fmla="*/ 63 h 74"/>
                  <a:gd name="T30" fmla="*/ 6 w 43"/>
                  <a:gd name="T31" fmla="*/ 62 h 74"/>
                  <a:gd name="T32" fmla="*/ 8 w 43"/>
                  <a:gd name="T33" fmla="*/ 62 h 74"/>
                  <a:gd name="T34" fmla="*/ 11 w 43"/>
                  <a:gd name="T35" fmla="*/ 53 h 74"/>
                  <a:gd name="T36" fmla="*/ 8 w 43"/>
                  <a:gd name="T37" fmla="*/ 61 h 74"/>
                  <a:gd name="T38" fmla="*/ 11 w 43"/>
                  <a:gd name="T39" fmla="*/ 53 h 74"/>
                  <a:gd name="T40" fmla="*/ 13 w 43"/>
                  <a:gd name="T41" fmla="*/ 51 h 74"/>
                  <a:gd name="T42" fmla="*/ 18 w 43"/>
                  <a:gd name="T43" fmla="*/ 46 h 74"/>
                  <a:gd name="T44" fmla="*/ 25 w 43"/>
                  <a:gd name="T45" fmla="*/ 30 h 74"/>
                  <a:gd name="T46" fmla="*/ 20 w 43"/>
                  <a:gd name="T47" fmla="*/ 41 h 74"/>
                  <a:gd name="T48" fmla="*/ 26 w 43"/>
                  <a:gd name="T49" fmla="*/ 31 h 74"/>
                  <a:gd name="T50" fmla="*/ 32 w 43"/>
                  <a:gd name="T51" fmla="*/ 19 h 74"/>
                  <a:gd name="T52" fmla="*/ 29 w 43"/>
                  <a:gd name="T53" fmla="*/ 26 h 74"/>
                  <a:gd name="T54" fmla="*/ 32 w 43"/>
                  <a:gd name="T55" fmla="*/ 19 h 74"/>
                  <a:gd name="T56" fmla="*/ 35 w 43"/>
                  <a:gd name="T57" fmla="*/ 13 h 74"/>
                  <a:gd name="T58" fmla="*/ 35 w 43"/>
                  <a:gd name="T59" fmla="*/ 15 h 74"/>
                  <a:gd name="T60" fmla="*/ 38 w 43"/>
                  <a:gd name="T61" fmla="*/ 8 h 74"/>
                  <a:gd name="T62" fmla="*/ 42 w 43"/>
                  <a:gd name="T63" fmla="*/ 2 h 74"/>
                  <a:gd name="T64" fmla="*/ 43 w 43"/>
                  <a:gd name="T65" fmla="*/ 1 h 74"/>
                  <a:gd name="T66" fmla="*/ 43 w 43"/>
                  <a:gd name="T67" fmla="*/ 0 h 74"/>
                  <a:gd name="T68" fmla="*/ 43 w 43"/>
                  <a:gd name="T69" fmla="*/ 1 h 74"/>
                  <a:gd name="T70" fmla="*/ 43 w 43"/>
                  <a:gd name="T7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3" h="74">
                    <a:moveTo>
                      <a:pt x="0" y="73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0" y="74"/>
                      <a:pt x="0" y="74"/>
                    </a:cubicBezTo>
                    <a:cubicBezTo>
                      <a:pt x="0" y="73"/>
                      <a:pt x="0" y="73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0" y="72"/>
                    </a:move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1" y="72"/>
                      <a:pt x="1" y="72"/>
                      <a:pt x="0" y="72"/>
                    </a:cubicBezTo>
                    <a:moveTo>
                      <a:pt x="2" y="70"/>
                    </a:moveTo>
                    <a:cubicBezTo>
                      <a:pt x="1" y="70"/>
                      <a:pt x="1" y="71"/>
                      <a:pt x="1" y="71"/>
                    </a:cubicBezTo>
                    <a:cubicBezTo>
                      <a:pt x="1" y="71"/>
                      <a:pt x="1" y="71"/>
                      <a:pt x="2" y="71"/>
                    </a:cubicBezTo>
                    <a:cubicBezTo>
                      <a:pt x="2" y="71"/>
                      <a:pt x="2" y="71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moveTo>
                      <a:pt x="2" y="69"/>
                    </a:moveTo>
                    <a:cubicBezTo>
                      <a:pt x="2" y="69"/>
                      <a:pt x="2" y="69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cubicBezTo>
                      <a:pt x="3" y="70"/>
                      <a:pt x="3" y="70"/>
                      <a:pt x="3" y="69"/>
                    </a:cubicBezTo>
                    <a:cubicBezTo>
                      <a:pt x="3" y="69"/>
                      <a:pt x="2" y="69"/>
                      <a:pt x="2" y="69"/>
                    </a:cubicBezTo>
                    <a:moveTo>
                      <a:pt x="4" y="66"/>
                    </a:moveTo>
                    <a:cubicBezTo>
                      <a:pt x="4" y="66"/>
                      <a:pt x="3" y="67"/>
                      <a:pt x="3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5" y="66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6" y="63"/>
                    </a:moveTo>
                    <a:cubicBezTo>
                      <a:pt x="5" y="64"/>
                      <a:pt x="5" y="64"/>
                      <a:pt x="4" y="65"/>
                    </a:cubicBezTo>
                    <a:cubicBezTo>
                      <a:pt x="5" y="65"/>
                      <a:pt x="5" y="65"/>
                      <a:pt x="5" y="66"/>
                    </a:cubicBezTo>
                    <a:cubicBezTo>
                      <a:pt x="6" y="65"/>
                      <a:pt x="6" y="64"/>
                      <a:pt x="7" y="63"/>
                    </a:cubicBezTo>
                    <a:cubicBezTo>
                      <a:pt x="6" y="63"/>
                      <a:pt x="6" y="63"/>
                      <a:pt x="6" y="63"/>
                    </a:cubicBezTo>
                    <a:moveTo>
                      <a:pt x="7" y="61"/>
                    </a:moveTo>
                    <a:cubicBezTo>
                      <a:pt x="6" y="62"/>
                      <a:pt x="6" y="62"/>
                      <a:pt x="6" y="62"/>
                    </a:cubicBezTo>
                    <a:cubicBezTo>
                      <a:pt x="6" y="62"/>
                      <a:pt x="7" y="63"/>
                      <a:pt x="7" y="63"/>
                    </a:cubicBezTo>
                    <a:cubicBezTo>
                      <a:pt x="7" y="62"/>
                      <a:pt x="7" y="62"/>
                      <a:pt x="8" y="62"/>
                    </a:cubicBezTo>
                    <a:cubicBezTo>
                      <a:pt x="7" y="62"/>
                      <a:pt x="7" y="61"/>
                      <a:pt x="7" y="61"/>
                    </a:cubicBezTo>
                    <a:moveTo>
                      <a:pt x="11" y="53"/>
                    </a:moveTo>
                    <a:cubicBezTo>
                      <a:pt x="10" y="56"/>
                      <a:pt x="9" y="58"/>
                      <a:pt x="7" y="60"/>
                    </a:cubicBezTo>
                    <a:cubicBezTo>
                      <a:pt x="8" y="60"/>
                      <a:pt x="8" y="61"/>
                      <a:pt x="8" y="61"/>
                    </a:cubicBezTo>
                    <a:cubicBezTo>
                      <a:pt x="10" y="58"/>
                      <a:pt x="11" y="56"/>
                      <a:pt x="12" y="54"/>
                    </a:cubicBezTo>
                    <a:cubicBezTo>
                      <a:pt x="12" y="54"/>
                      <a:pt x="12" y="54"/>
                      <a:pt x="11" y="53"/>
                    </a:cubicBezTo>
                    <a:moveTo>
                      <a:pt x="16" y="45"/>
                    </a:moveTo>
                    <a:cubicBezTo>
                      <a:pt x="15" y="47"/>
                      <a:pt x="14" y="49"/>
                      <a:pt x="13" y="51"/>
                    </a:cubicBezTo>
                    <a:cubicBezTo>
                      <a:pt x="13" y="51"/>
                      <a:pt x="14" y="51"/>
                      <a:pt x="14" y="51"/>
                    </a:cubicBezTo>
                    <a:cubicBezTo>
                      <a:pt x="15" y="49"/>
                      <a:pt x="16" y="48"/>
                      <a:pt x="18" y="46"/>
                    </a:cubicBezTo>
                    <a:cubicBezTo>
                      <a:pt x="17" y="45"/>
                      <a:pt x="17" y="45"/>
                      <a:pt x="16" y="45"/>
                    </a:cubicBezTo>
                    <a:moveTo>
                      <a:pt x="25" y="30"/>
                    </a:moveTo>
                    <a:cubicBezTo>
                      <a:pt x="23" y="34"/>
                      <a:pt x="21" y="37"/>
                      <a:pt x="19" y="41"/>
                    </a:cubicBezTo>
                    <a:cubicBezTo>
                      <a:pt x="19" y="41"/>
                      <a:pt x="20" y="41"/>
                      <a:pt x="20" y="41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22" y="38"/>
                      <a:pt x="24" y="34"/>
                      <a:pt x="26" y="31"/>
                    </a:cubicBezTo>
                    <a:cubicBezTo>
                      <a:pt x="25" y="30"/>
                      <a:pt x="25" y="30"/>
                      <a:pt x="25" y="30"/>
                    </a:cubicBezTo>
                    <a:moveTo>
                      <a:pt x="32" y="19"/>
                    </a:moveTo>
                    <a:cubicBezTo>
                      <a:pt x="30" y="21"/>
                      <a:pt x="29" y="24"/>
                      <a:pt x="28" y="26"/>
                    </a:cubicBezTo>
                    <a:cubicBezTo>
                      <a:pt x="28" y="26"/>
                      <a:pt x="28" y="26"/>
                      <a:pt x="29" y="26"/>
                    </a:cubicBezTo>
                    <a:cubicBezTo>
                      <a:pt x="30" y="24"/>
                      <a:pt x="31" y="22"/>
                      <a:pt x="33" y="20"/>
                    </a:cubicBezTo>
                    <a:cubicBezTo>
                      <a:pt x="32" y="19"/>
                      <a:pt x="32" y="19"/>
                      <a:pt x="32" y="19"/>
                    </a:cubicBezTo>
                    <a:moveTo>
                      <a:pt x="38" y="8"/>
                    </a:moveTo>
                    <a:cubicBezTo>
                      <a:pt x="37" y="10"/>
                      <a:pt x="36" y="11"/>
                      <a:pt x="35" y="13"/>
                    </a:cubicBezTo>
                    <a:cubicBezTo>
                      <a:pt x="35" y="13"/>
                      <a:pt x="35" y="14"/>
                      <a:pt x="34" y="15"/>
                    </a:cubicBezTo>
                    <a:cubicBezTo>
                      <a:pt x="34" y="15"/>
                      <a:pt x="35" y="15"/>
                      <a:pt x="35" y="15"/>
                    </a:cubicBezTo>
                    <a:cubicBezTo>
                      <a:pt x="36" y="13"/>
                      <a:pt x="37" y="11"/>
                      <a:pt x="39" y="9"/>
                    </a:cubicBezTo>
                    <a:cubicBezTo>
                      <a:pt x="38" y="8"/>
                      <a:pt x="38" y="8"/>
                      <a:pt x="38" y="8"/>
                    </a:cubicBezTo>
                    <a:moveTo>
                      <a:pt x="42" y="1"/>
                    </a:moveTo>
                    <a:cubicBezTo>
                      <a:pt x="42" y="1"/>
                      <a:pt x="42" y="1"/>
                      <a:pt x="42" y="2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2" y="2"/>
                      <a:pt x="42" y="1"/>
                      <a:pt x="43" y="1"/>
                    </a:cubicBezTo>
                    <a:cubicBezTo>
                      <a:pt x="43" y="1"/>
                      <a:pt x="43" y="1"/>
                      <a:pt x="42" y="1"/>
                    </a:cubicBezTo>
                    <a:moveTo>
                      <a:pt x="43" y="0"/>
                    </a:moveTo>
                    <a:cubicBezTo>
                      <a:pt x="43" y="0"/>
                      <a:pt x="43" y="0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4" name="Freeform 9748"/>
              <p:cNvSpPr>
                <a:spLocks noEditPoints="1"/>
              </p:cNvSpPr>
              <p:nvPr/>
            </p:nvSpPr>
            <p:spPr bwMode="auto">
              <a:xfrm>
                <a:off x="-229" y="3313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1 h 2"/>
                  <a:gd name="T8" fmla="*/ 0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5" name="Freeform 9749"/>
              <p:cNvSpPr>
                <a:spLocks noEditPoints="1"/>
              </p:cNvSpPr>
              <p:nvPr/>
            </p:nvSpPr>
            <p:spPr bwMode="auto">
              <a:xfrm>
                <a:off x="-241" y="3320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7 h 8"/>
                  <a:gd name="T10" fmla="*/ 2 w 5"/>
                  <a:gd name="T11" fmla="*/ 4 h 8"/>
                  <a:gd name="T12" fmla="*/ 1 w 5"/>
                  <a:gd name="T13" fmla="*/ 5 h 8"/>
                  <a:gd name="T14" fmla="*/ 1 w 5"/>
                  <a:gd name="T15" fmla="*/ 6 h 8"/>
                  <a:gd name="T16" fmla="*/ 2 w 5"/>
                  <a:gd name="T17" fmla="*/ 4 h 8"/>
                  <a:gd name="T18" fmla="*/ 2 w 5"/>
                  <a:gd name="T19" fmla="*/ 4 h 8"/>
                  <a:gd name="T20" fmla="*/ 3 w 5"/>
                  <a:gd name="T21" fmla="*/ 2 h 8"/>
                  <a:gd name="T22" fmla="*/ 3 w 5"/>
                  <a:gd name="T23" fmla="*/ 2 h 8"/>
                  <a:gd name="T24" fmla="*/ 3 w 5"/>
                  <a:gd name="T25" fmla="*/ 3 h 8"/>
                  <a:gd name="T26" fmla="*/ 4 w 5"/>
                  <a:gd name="T27" fmla="*/ 2 h 8"/>
                  <a:gd name="T28" fmla="*/ 3 w 5"/>
                  <a:gd name="T29" fmla="*/ 2 h 8"/>
                  <a:gd name="T30" fmla="*/ 4 w 5"/>
                  <a:gd name="T31" fmla="*/ 0 h 8"/>
                  <a:gd name="T32" fmla="*/ 3 w 5"/>
                  <a:gd name="T33" fmla="*/ 1 h 8"/>
                  <a:gd name="T34" fmla="*/ 4 w 5"/>
                  <a:gd name="T35" fmla="*/ 1 h 8"/>
                  <a:gd name="T36" fmla="*/ 5 w 5"/>
                  <a:gd name="T37" fmla="*/ 0 h 8"/>
                  <a:gd name="T38" fmla="*/ 4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7"/>
                      <a:pt x="0" y="7"/>
                    </a:cubicBezTo>
                    <a:moveTo>
                      <a:pt x="2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5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6" name="Freeform 9750"/>
              <p:cNvSpPr>
                <a:spLocks noEditPoints="1"/>
              </p:cNvSpPr>
              <p:nvPr/>
            </p:nvSpPr>
            <p:spPr bwMode="auto">
              <a:xfrm>
                <a:off x="-241" y="3325"/>
                <a:ext cx="7" cy="14"/>
              </a:xfrm>
              <a:custGeom>
                <a:avLst/>
                <a:gdLst>
                  <a:gd name="T0" fmla="*/ 1 w 3"/>
                  <a:gd name="T1" fmla="*/ 3 h 6"/>
                  <a:gd name="T2" fmla="*/ 0 w 3"/>
                  <a:gd name="T3" fmla="*/ 5 h 6"/>
                  <a:gd name="T4" fmla="*/ 0 w 3"/>
                  <a:gd name="T5" fmla="*/ 6 h 6"/>
                  <a:gd name="T6" fmla="*/ 1 w 3"/>
                  <a:gd name="T7" fmla="*/ 4 h 6"/>
                  <a:gd name="T8" fmla="*/ 1 w 3"/>
                  <a:gd name="T9" fmla="*/ 3 h 6"/>
                  <a:gd name="T10" fmla="*/ 3 w 3"/>
                  <a:gd name="T11" fmla="*/ 0 h 6"/>
                  <a:gd name="T12" fmla="*/ 2 w 3"/>
                  <a:gd name="T13" fmla="*/ 2 h 6"/>
                  <a:gd name="T14" fmla="*/ 2 w 3"/>
                  <a:gd name="T15" fmla="*/ 2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1" y="5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7" name="Freeform 9751"/>
              <p:cNvSpPr>
                <a:spLocks noEditPoints="1"/>
              </p:cNvSpPr>
              <p:nvPr/>
            </p:nvSpPr>
            <p:spPr bwMode="auto">
              <a:xfrm>
                <a:off x="-262" y="3339"/>
                <a:ext cx="21" cy="36"/>
              </a:xfrm>
              <a:custGeom>
                <a:avLst/>
                <a:gdLst>
                  <a:gd name="T0" fmla="*/ 3 w 9"/>
                  <a:gd name="T1" fmla="*/ 10 h 15"/>
                  <a:gd name="T2" fmla="*/ 0 w 9"/>
                  <a:gd name="T3" fmla="*/ 15 h 15"/>
                  <a:gd name="T4" fmla="*/ 3 w 9"/>
                  <a:gd name="T5" fmla="*/ 10 h 15"/>
                  <a:gd name="T6" fmla="*/ 3 w 9"/>
                  <a:gd name="T7" fmla="*/ 10 h 15"/>
                  <a:gd name="T8" fmla="*/ 3 w 9"/>
                  <a:gd name="T9" fmla="*/ 10 h 15"/>
                  <a:gd name="T10" fmla="*/ 3 w 9"/>
                  <a:gd name="T11" fmla="*/ 10 h 15"/>
                  <a:gd name="T12" fmla="*/ 3 w 9"/>
                  <a:gd name="T13" fmla="*/ 10 h 15"/>
                  <a:gd name="T14" fmla="*/ 3 w 9"/>
                  <a:gd name="T15" fmla="*/ 10 h 15"/>
                  <a:gd name="T16" fmla="*/ 3 w 9"/>
                  <a:gd name="T17" fmla="*/ 10 h 15"/>
                  <a:gd name="T18" fmla="*/ 3 w 9"/>
                  <a:gd name="T19" fmla="*/ 9 h 15"/>
                  <a:gd name="T20" fmla="*/ 3 w 9"/>
                  <a:gd name="T21" fmla="*/ 10 h 15"/>
                  <a:gd name="T22" fmla="*/ 3 w 9"/>
                  <a:gd name="T23" fmla="*/ 10 h 15"/>
                  <a:gd name="T24" fmla="*/ 3 w 9"/>
                  <a:gd name="T25" fmla="*/ 10 h 15"/>
                  <a:gd name="T26" fmla="*/ 3 w 9"/>
                  <a:gd name="T27" fmla="*/ 9 h 15"/>
                  <a:gd name="T28" fmla="*/ 4 w 9"/>
                  <a:gd name="T29" fmla="*/ 8 h 15"/>
                  <a:gd name="T30" fmla="*/ 3 w 9"/>
                  <a:gd name="T31" fmla="*/ 8 h 15"/>
                  <a:gd name="T32" fmla="*/ 4 w 9"/>
                  <a:gd name="T33" fmla="*/ 9 h 15"/>
                  <a:gd name="T34" fmla="*/ 4 w 9"/>
                  <a:gd name="T35" fmla="*/ 8 h 15"/>
                  <a:gd name="T36" fmla="*/ 4 w 9"/>
                  <a:gd name="T37" fmla="*/ 8 h 15"/>
                  <a:gd name="T38" fmla="*/ 9 w 9"/>
                  <a:gd name="T39" fmla="*/ 0 h 15"/>
                  <a:gd name="T40" fmla="*/ 4 w 9"/>
                  <a:gd name="T41" fmla="*/ 7 h 15"/>
                  <a:gd name="T42" fmla="*/ 4 w 9"/>
                  <a:gd name="T43" fmla="*/ 7 h 15"/>
                  <a:gd name="T44" fmla="*/ 9 w 9"/>
                  <a:gd name="T45" fmla="*/ 0 h 15"/>
                  <a:gd name="T46" fmla="*/ 9 w 9"/>
                  <a:gd name="T4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" h="15">
                    <a:moveTo>
                      <a:pt x="3" y="10"/>
                    </a:moveTo>
                    <a:cubicBezTo>
                      <a:pt x="2" y="12"/>
                      <a:pt x="1" y="13"/>
                      <a:pt x="0" y="15"/>
                    </a:cubicBezTo>
                    <a:cubicBezTo>
                      <a:pt x="1" y="13"/>
                      <a:pt x="2" y="12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3" y="10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3" y="9"/>
                    </a:moveTo>
                    <a:cubicBezTo>
                      <a:pt x="3" y="9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9"/>
                      <a:pt x="3" y="9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3" y="8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9" y="0"/>
                    </a:moveTo>
                    <a:cubicBezTo>
                      <a:pt x="7" y="2"/>
                      <a:pt x="6" y="5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5"/>
                      <a:pt x="7" y="2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8" name="Freeform 9752"/>
              <p:cNvSpPr>
                <a:spLocks noEditPoints="1"/>
              </p:cNvSpPr>
              <p:nvPr/>
            </p:nvSpPr>
            <p:spPr bwMode="auto">
              <a:xfrm>
                <a:off x="-255" y="335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2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2 h 2"/>
                  <a:gd name="T18" fmla="*/ 0 w 1"/>
                  <a:gd name="T19" fmla="*/ 2 h 2"/>
                  <a:gd name="T20" fmla="*/ 0 w 1"/>
                  <a:gd name="T21" fmla="*/ 0 h 2"/>
                  <a:gd name="T22" fmla="*/ 0 w 1"/>
                  <a:gd name="T23" fmla="*/ 1 h 2"/>
                  <a:gd name="T24" fmla="*/ 0 w 1"/>
                  <a:gd name="T25" fmla="*/ 2 h 2"/>
                  <a:gd name="T26" fmla="*/ 0 w 1"/>
                  <a:gd name="T27" fmla="*/ 1 h 2"/>
                  <a:gd name="T28" fmla="*/ 1 w 1"/>
                  <a:gd name="T29" fmla="*/ 1 h 2"/>
                  <a:gd name="T30" fmla="*/ 0 w 1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2" name="Group 9954"/>
            <p:cNvGrpSpPr>
              <a:grpSpLocks/>
            </p:cNvGrpSpPr>
            <p:nvPr/>
          </p:nvGrpSpPr>
          <p:grpSpPr bwMode="auto">
            <a:xfrm>
              <a:off x="-1057285" y="4895829"/>
              <a:ext cx="1196988" cy="1360483"/>
              <a:chOff x="-666" y="3084"/>
              <a:chExt cx="754" cy="857"/>
            </a:xfrm>
            <a:solidFill>
              <a:schemeClr val="bg1"/>
            </a:solidFill>
          </p:grpSpPr>
          <p:sp>
            <p:nvSpPr>
              <p:cNvPr id="739" name="Freeform 9754"/>
              <p:cNvSpPr>
                <a:spLocks noEditPoints="1"/>
              </p:cNvSpPr>
              <p:nvPr/>
            </p:nvSpPr>
            <p:spPr bwMode="auto">
              <a:xfrm>
                <a:off x="-252" y="3141"/>
                <a:ext cx="127" cy="217"/>
              </a:xfrm>
              <a:custGeom>
                <a:avLst/>
                <a:gdLst>
                  <a:gd name="T0" fmla="*/ 0 w 54"/>
                  <a:gd name="T1" fmla="*/ 92 h 92"/>
                  <a:gd name="T2" fmla="*/ 0 w 54"/>
                  <a:gd name="T3" fmla="*/ 91 h 92"/>
                  <a:gd name="T4" fmla="*/ 5 w 54"/>
                  <a:gd name="T5" fmla="*/ 84 h 92"/>
                  <a:gd name="T6" fmla="*/ 5 w 54"/>
                  <a:gd name="T7" fmla="*/ 84 h 92"/>
                  <a:gd name="T8" fmla="*/ 5 w 54"/>
                  <a:gd name="T9" fmla="*/ 84 h 92"/>
                  <a:gd name="T10" fmla="*/ 8 w 54"/>
                  <a:gd name="T11" fmla="*/ 78 h 92"/>
                  <a:gd name="T12" fmla="*/ 9 w 54"/>
                  <a:gd name="T13" fmla="*/ 77 h 92"/>
                  <a:gd name="T14" fmla="*/ 10 w 54"/>
                  <a:gd name="T15" fmla="*/ 75 h 92"/>
                  <a:gd name="T16" fmla="*/ 10 w 54"/>
                  <a:gd name="T17" fmla="*/ 76 h 92"/>
                  <a:gd name="T18" fmla="*/ 10 w 54"/>
                  <a:gd name="T19" fmla="*/ 75 h 92"/>
                  <a:gd name="T20" fmla="*/ 12 w 54"/>
                  <a:gd name="T21" fmla="*/ 72 h 92"/>
                  <a:gd name="T22" fmla="*/ 12 w 54"/>
                  <a:gd name="T23" fmla="*/ 72 h 92"/>
                  <a:gd name="T24" fmla="*/ 13 w 54"/>
                  <a:gd name="T25" fmla="*/ 69 h 92"/>
                  <a:gd name="T26" fmla="*/ 13 w 54"/>
                  <a:gd name="T27" fmla="*/ 71 h 92"/>
                  <a:gd name="T28" fmla="*/ 13 w 54"/>
                  <a:gd name="T29" fmla="*/ 69 h 92"/>
                  <a:gd name="T30" fmla="*/ 14 w 54"/>
                  <a:gd name="T31" fmla="*/ 68 h 92"/>
                  <a:gd name="T32" fmla="*/ 15 w 54"/>
                  <a:gd name="T33" fmla="*/ 68 h 92"/>
                  <a:gd name="T34" fmla="*/ 16 w 54"/>
                  <a:gd name="T35" fmla="*/ 64 h 92"/>
                  <a:gd name="T36" fmla="*/ 17 w 54"/>
                  <a:gd name="T37" fmla="*/ 65 h 92"/>
                  <a:gd name="T38" fmla="*/ 16 w 54"/>
                  <a:gd name="T39" fmla="*/ 64 h 92"/>
                  <a:gd name="T40" fmla="*/ 17 w 54"/>
                  <a:gd name="T41" fmla="*/ 63 h 92"/>
                  <a:gd name="T42" fmla="*/ 18 w 54"/>
                  <a:gd name="T43" fmla="*/ 63 h 92"/>
                  <a:gd name="T44" fmla="*/ 23 w 54"/>
                  <a:gd name="T45" fmla="*/ 53 h 92"/>
                  <a:gd name="T46" fmla="*/ 22 w 54"/>
                  <a:gd name="T47" fmla="*/ 56 h 92"/>
                  <a:gd name="T48" fmla="*/ 23 w 54"/>
                  <a:gd name="T49" fmla="*/ 53 h 92"/>
                  <a:gd name="T50" fmla="*/ 26 w 54"/>
                  <a:gd name="T51" fmla="*/ 47 h 92"/>
                  <a:gd name="T52" fmla="*/ 30 w 54"/>
                  <a:gd name="T53" fmla="*/ 43 h 92"/>
                  <a:gd name="T54" fmla="*/ 38 w 54"/>
                  <a:gd name="T55" fmla="*/ 28 h 92"/>
                  <a:gd name="T56" fmla="*/ 36 w 54"/>
                  <a:gd name="T57" fmla="*/ 33 h 92"/>
                  <a:gd name="T58" fmla="*/ 38 w 54"/>
                  <a:gd name="T59" fmla="*/ 28 h 92"/>
                  <a:gd name="T60" fmla="*/ 42 w 54"/>
                  <a:gd name="T61" fmla="*/ 21 h 92"/>
                  <a:gd name="T62" fmla="*/ 45 w 54"/>
                  <a:gd name="T63" fmla="*/ 17 h 92"/>
                  <a:gd name="T64" fmla="*/ 52 w 54"/>
                  <a:gd name="T65" fmla="*/ 4 h 92"/>
                  <a:gd name="T66" fmla="*/ 49 w 54"/>
                  <a:gd name="T67" fmla="*/ 11 h 92"/>
                  <a:gd name="T68" fmla="*/ 52 w 54"/>
                  <a:gd name="T69" fmla="*/ 4 h 92"/>
                  <a:gd name="T70" fmla="*/ 52 w 54"/>
                  <a:gd name="T71" fmla="*/ 3 h 92"/>
                  <a:gd name="T72" fmla="*/ 53 w 54"/>
                  <a:gd name="T73" fmla="*/ 3 h 92"/>
                  <a:gd name="T74" fmla="*/ 54 w 54"/>
                  <a:gd name="T75" fmla="*/ 0 h 92"/>
                  <a:gd name="T76" fmla="*/ 53 w 54"/>
                  <a:gd name="T77" fmla="*/ 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4" h="92">
                    <a:moveTo>
                      <a:pt x="0" y="91"/>
                    </a:moveTo>
                    <a:cubicBezTo>
                      <a:pt x="0" y="91"/>
                      <a:pt x="0" y="91"/>
                      <a:pt x="0" y="92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92"/>
                      <a:pt x="0" y="91"/>
                      <a:pt x="0" y="91"/>
                    </a:cubicBezTo>
                    <a:cubicBezTo>
                      <a:pt x="0" y="91"/>
                      <a:pt x="0" y="91"/>
                      <a:pt x="0" y="91"/>
                    </a:cubicBezTo>
                    <a:moveTo>
                      <a:pt x="5" y="84"/>
                    </a:move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moveTo>
                      <a:pt x="8" y="77"/>
                    </a:moveTo>
                    <a:cubicBezTo>
                      <a:pt x="8" y="77"/>
                      <a:pt x="8" y="77"/>
                      <a:pt x="8" y="78"/>
                    </a:cubicBezTo>
                    <a:cubicBezTo>
                      <a:pt x="8" y="78"/>
                      <a:pt x="9" y="78"/>
                      <a:pt x="9" y="78"/>
                    </a:cubicBezTo>
                    <a:cubicBezTo>
                      <a:pt x="9" y="78"/>
                      <a:pt x="9" y="78"/>
                      <a:pt x="9" y="77"/>
                    </a:cubicBezTo>
                    <a:cubicBezTo>
                      <a:pt x="9" y="77"/>
                      <a:pt x="9" y="77"/>
                      <a:pt x="8" y="77"/>
                    </a:cubicBezTo>
                    <a:moveTo>
                      <a:pt x="10" y="75"/>
                    </a:moveTo>
                    <a:cubicBezTo>
                      <a:pt x="9" y="75"/>
                      <a:pt x="9" y="76"/>
                      <a:pt x="9" y="76"/>
                    </a:cubicBezTo>
                    <a:cubicBezTo>
                      <a:pt x="9" y="76"/>
                      <a:pt x="10" y="76"/>
                      <a:pt x="10" y="76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10" y="76"/>
                      <a:pt x="10" y="75"/>
                      <a:pt x="10" y="75"/>
                    </a:cubicBezTo>
                    <a:moveTo>
                      <a:pt x="12" y="72"/>
                    </a:move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moveTo>
                      <a:pt x="13" y="69"/>
                    </a:moveTo>
                    <a:cubicBezTo>
                      <a:pt x="13" y="69"/>
                      <a:pt x="13" y="70"/>
                      <a:pt x="12" y="71"/>
                    </a:cubicBezTo>
                    <a:cubicBezTo>
                      <a:pt x="12" y="71"/>
                      <a:pt x="13" y="71"/>
                      <a:pt x="13" y="71"/>
                    </a:cubicBezTo>
                    <a:cubicBezTo>
                      <a:pt x="13" y="71"/>
                      <a:pt x="14" y="70"/>
                      <a:pt x="14" y="69"/>
                    </a:cubicBezTo>
                    <a:cubicBezTo>
                      <a:pt x="14" y="69"/>
                      <a:pt x="14" y="69"/>
                      <a:pt x="13" y="69"/>
                    </a:cubicBezTo>
                    <a:moveTo>
                      <a:pt x="14" y="67"/>
                    </a:moveTo>
                    <a:cubicBezTo>
                      <a:pt x="14" y="67"/>
                      <a:pt x="14" y="68"/>
                      <a:pt x="14" y="68"/>
                    </a:cubicBezTo>
                    <a:cubicBezTo>
                      <a:pt x="14" y="68"/>
                      <a:pt x="14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7"/>
                      <a:pt x="15" y="67"/>
                      <a:pt x="14" y="67"/>
                    </a:cubicBezTo>
                    <a:moveTo>
                      <a:pt x="16" y="64"/>
                    </a:moveTo>
                    <a:cubicBezTo>
                      <a:pt x="16" y="65"/>
                      <a:pt x="16" y="65"/>
                      <a:pt x="16" y="65"/>
                    </a:cubicBezTo>
                    <a:cubicBezTo>
                      <a:pt x="16" y="65"/>
                      <a:pt x="16" y="65"/>
                      <a:pt x="17" y="65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17" y="65"/>
                      <a:pt x="16" y="64"/>
                      <a:pt x="16" y="64"/>
                    </a:cubicBezTo>
                    <a:moveTo>
                      <a:pt x="17" y="62"/>
                    </a:move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3"/>
                      <a:pt x="17" y="64"/>
                      <a:pt x="18" y="64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18" y="63"/>
                      <a:pt x="18" y="62"/>
                      <a:pt x="17" y="62"/>
                    </a:cubicBezTo>
                    <a:moveTo>
                      <a:pt x="23" y="53"/>
                    </a:moveTo>
                    <a:cubicBezTo>
                      <a:pt x="22" y="54"/>
                      <a:pt x="22" y="54"/>
                      <a:pt x="21" y="55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3" y="55"/>
                      <a:pt x="23" y="54"/>
                      <a:pt x="24" y="53"/>
                    </a:cubicBezTo>
                    <a:cubicBezTo>
                      <a:pt x="24" y="53"/>
                      <a:pt x="23" y="53"/>
                      <a:pt x="23" y="53"/>
                    </a:cubicBezTo>
                    <a:moveTo>
                      <a:pt x="29" y="43"/>
                    </a:moveTo>
                    <a:cubicBezTo>
                      <a:pt x="28" y="44"/>
                      <a:pt x="27" y="45"/>
                      <a:pt x="26" y="47"/>
                    </a:cubicBezTo>
                    <a:cubicBezTo>
                      <a:pt x="27" y="47"/>
                      <a:pt x="27" y="47"/>
                      <a:pt x="28" y="48"/>
                    </a:cubicBezTo>
                    <a:cubicBezTo>
                      <a:pt x="28" y="46"/>
                      <a:pt x="29" y="45"/>
                      <a:pt x="30" y="43"/>
                    </a:cubicBezTo>
                    <a:cubicBezTo>
                      <a:pt x="30" y="43"/>
                      <a:pt x="29" y="43"/>
                      <a:pt x="29" y="43"/>
                    </a:cubicBezTo>
                    <a:moveTo>
                      <a:pt x="38" y="28"/>
                    </a:moveTo>
                    <a:cubicBezTo>
                      <a:pt x="37" y="29"/>
                      <a:pt x="36" y="31"/>
                      <a:pt x="35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7" y="31"/>
                      <a:pt x="38" y="30"/>
                      <a:pt x="39" y="28"/>
                    </a:cubicBezTo>
                    <a:cubicBezTo>
                      <a:pt x="38" y="28"/>
                      <a:pt x="38" y="28"/>
                      <a:pt x="38" y="28"/>
                    </a:cubicBezTo>
                    <a:moveTo>
                      <a:pt x="44" y="17"/>
                    </a:moveTo>
                    <a:cubicBezTo>
                      <a:pt x="43" y="18"/>
                      <a:pt x="42" y="20"/>
                      <a:pt x="42" y="21"/>
                    </a:cubicBezTo>
                    <a:cubicBezTo>
                      <a:pt x="42" y="21"/>
                      <a:pt x="42" y="21"/>
                      <a:pt x="43" y="22"/>
                    </a:cubicBezTo>
                    <a:cubicBezTo>
                      <a:pt x="43" y="20"/>
                      <a:pt x="44" y="19"/>
                      <a:pt x="45" y="17"/>
                    </a:cubicBezTo>
                    <a:cubicBezTo>
                      <a:pt x="45" y="17"/>
                      <a:pt x="44" y="17"/>
                      <a:pt x="44" y="17"/>
                    </a:cubicBezTo>
                    <a:moveTo>
                      <a:pt x="52" y="4"/>
                    </a:moveTo>
                    <a:cubicBezTo>
                      <a:pt x="51" y="6"/>
                      <a:pt x="49" y="8"/>
                      <a:pt x="48" y="10"/>
                    </a:cubicBezTo>
                    <a:cubicBezTo>
                      <a:pt x="48" y="10"/>
                      <a:pt x="48" y="10"/>
                      <a:pt x="49" y="11"/>
                    </a:cubicBezTo>
                    <a:cubicBezTo>
                      <a:pt x="50" y="8"/>
                      <a:pt x="51" y="6"/>
                      <a:pt x="52" y="4"/>
                    </a:cubicBezTo>
                    <a:cubicBezTo>
                      <a:pt x="52" y="4"/>
                      <a:pt x="52" y="4"/>
                      <a:pt x="52" y="4"/>
                    </a:cubicBezTo>
                    <a:moveTo>
                      <a:pt x="53" y="3"/>
                    </a:moveTo>
                    <a:cubicBezTo>
                      <a:pt x="53" y="3"/>
                      <a:pt x="52" y="3"/>
                      <a:pt x="52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54" y="0"/>
                    </a:moveTo>
                    <a:cubicBezTo>
                      <a:pt x="54" y="0"/>
                      <a:pt x="53" y="1"/>
                      <a:pt x="53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4" y="1"/>
                      <a:pt x="54" y="0"/>
                      <a:pt x="5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0" name="Freeform 9755"/>
              <p:cNvSpPr>
                <a:spLocks noEditPoints="1"/>
              </p:cNvSpPr>
              <p:nvPr/>
            </p:nvSpPr>
            <p:spPr bwMode="auto">
              <a:xfrm>
                <a:off x="-250" y="3316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3 w 5"/>
                  <a:gd name="T11" fmla="*/ 4 h 8"/>
                  <a:gd name="T12" fmla="*/ 2 w 5"/>
                  <a:gd name="T13" fmla="*/ 5 h 8"/>
                  <a:gd name="T14" fmla="*/ 2 w 5"/>
                  <a:gd name="T15" fmla="*/ 6 h 8"/>
                  <a:gd name="T16" fmla="*/ 3 w 5"/>
                  <a:gd name="T17" fmla="*/ 4 h 8"/>
                  <a:gd name="T18" fmla="*/ 3 w 5"/>
                  <a:gd name="T19" fmla="*/ 4 h 8"/>
                  <a:gd name="T20" fmla="*/ 4 w 5"/>
                  <a:gd name="T21" fmla="*/ 2 h 8"/>
                  <a:gd name="T22" fmla="*/ 4 w 5"/>
                  <a:gd name="T23" fmla="*/ 2 h 8"/>
                  <a:gd name="T24" fmla="*/ 4 w 5"/>
                  <a:gd name="T25" fmla="*/ 2 h 8"/>
                  <a:gd name="T26" fmla="*/ 4 w 5"/>
                  <a:gd name="T27" fmla="*/ 2 h 8"/>
                  <a:gd name="T28" fmla="*/ 4 w 5"/>
                  <a:gd name="T29" fmla="*/ 2 h 8"/>
                  <a:gd name="T30" fmla="*/ 5 w 5"/>
                  <a:gd name="T31" fmla="*/ 0 h 8"/>
                  <a:gd name="T32" fmla="*/ 4 w 5"/>
                  <a:gd name="T33" fmla="*/ 1 h 8"/>
                  <a:gd name="T34" fmla="*/ 5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4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5"/>
                      <a:pt x="2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1" name="Freeform 9756"/>
              <p:cNvSpPr>
                <a:spLocks noEditPoints="1"/>
              </p:cNvSpPr>
              <p:nvPr/>
            </p:nvSpPr>
            <p:spPr bwMode="auto">
              <a:xfrm>
                <a:off x="-248" y="3320"/>
                <a:ext cx="7" cy="12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1 w 3"/>
                  <a:gd name="T9" fmla="*/ 4 h 5"/>
                  <a:gd name="T10" fmla="*/ 1 w 3"/>
                  <a:gd name="T11" fmla="*/ 3 h 5"/>
                  <a:gd name="T12" fmla="*/ 3 w 3"/>
                  <a:gd name="T13" fmla="*/ 0 h 5"/>
                  <a:gd name="T14" fmla="*/ 2 w 3"/>
                  <a:gd name="T15" fmla="*/ 2 h 5"/>
                  <a:gd name="T16" fmla="*/ 2 w 3"/>
                  <a:gd name="T17" fmla="*/ 2 h 5"/>
                  <a:gd name="T18" fmla="*/ 3 w 3"/>
                  <a:gd name="T19" fmla="*/ 0 h 5"/>
                  <a:gd name="T20" fmla="*/ 3 w 3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2" name="Freeform 9757"/>
              <p:cNvSpPr>
                <a:spLocks/>
              </p:cNvSpPr>
              <p:nvPr/>
            </p:nvSpPr>
            <p:spPr bwMode="auto">
              <a:xfrm>
                <a:off x="-252" y="333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3" name="Freeform 9758"/>
              <p:cNvSpPr>
                <a:spLocks noEditPoints="1"/>
              </p:cNvSpPr>
              <p:nvPr/>
            </p:nvSpPr>
            <p:spPr bwMode="auto">
              <a:xfrm>
                <a:off x="-250" y="3316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4 w 5"/>
                  <a:gd name="T11" fmla="*/ 1 h 8"/>
                  <a:gd name="T12" fmla="*/ 4 w 5"/>
                  <a:gd name="T13" fmla="*/ 2 h 8"/>
                  <a:gd name="T14" fmla="*/ 4 w 5"/>
                  <a:gd name="T15" fmla="*/ 2 h 8"/>
                  <a:gd name="T16" fmla="*/ 4 w 5"/>
                  <a:gd name="T17" fmla="*/ 2 h 8"/>
                  <a:gd name="T18" fmla="*/ 5 w 5"/>
                  <a:gd name="T19" fmla="*/ 1 h 8"/>
                  <a:gd name="T20" fmla="*/ 4 w 5"/>
                  <a:gd name="T21" fmla="*/ 1 h 8"/>
                  <a:gd name="T22" fmla="*/ 5 w 5"/>
                  <a:gd name="T23" fmla="*/ 0 h 8"/>
                  <a:gd name="T24" fmla="*/ 5 w 5"/>
                  <a:gd name="T25" fmla="*/ 0 h 8"/>
                  <a:gd name="T26" fmla="*/ 5 w 5"/>
                  <a:gd name="T27" fmla="*/ 0 h 8"/>
                  <a:gd name="T28" fmla="*/ 5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4" name="Freeform 9759"/>
              <p:cNvSpPr>
                <a:spLocks noEditPoints="1"/>
              </p:cNvSpPr>
              <p:nvPr/>
            </p:nvSpPr>
            <p:spPr bwMode="auto">
              <a:xfrm>
                <a:off x="-288" y="3363"/>
                <a:ext cx="21" cy="35"/>
              </a:xfrm>
              <a:custGeom>
                <a:avLst/>
                <a:gdLst>
                  <a:gd name="T0" fmla="*/ 3 w 9"/>
                  <a:gd name="T1" fmla="*/ 10 h 15"/>
                  <a:gd name="T2" fmla="*/ 0 w 9"/>
                  <a:gd name="T3" fmla="*/ 14 h 15"/>
                  <a:gd name="T4" fmla="*/ 0 w 9"/>
                  <a:gd name="T5" fmla="*/ 15 h 15"/>
                  <a:gd name="T6" fmla="*/ 3 w 9"/>
                  <a:gd name="T7" fmla="*/ 10 h 15"/>
                  <a:gd name="T8" fmla="*/ 3 w 9"/>
                  <a:gd name="T9" fmla="*/ 10 h 15"/>
                  <a:gd name="T10" fmla="*/ 4 w 9"/>
                  <a:gd name="T11" fmla="*/ 8 h 15"/>
                  <a:gd name="T12" fmla="*/ 3 w 9"/>
                  <a:gd name="T13" fmla="*/ 9 h 15"/>
                  <a:gd name="T14" fmla="*/ 3 w 9"/>
                  <a:gd name="T15" fmla="*/ 9 h 15"/>
                  <a:gd name="T16" fmla="*/ 4 w 9"/>
                  <a:gd name="T17" fmla="*/ 8 h 15"/>
                  <a:gd name="T18" fmla="*/ 4 w 9"/>
                  <a:gd name="T19" fmla="*/ 8 h 15"/>
                  <a:gd name="T20" fmla="*/ 4 w 9"/>
                  <a:gd name="T21" fmla="*/ 7 h 15"/>
                  <a:gd name="T22" fmla="*/ 4 w 9"/>
                  <a:gd name="T23" fmla="*/ 8 h 15"/>
                  <a:gd name="T24" fmla="*/ 4 w 9"/>
                  <a:gd name="T25" fmla="*/ 8 h 15"/>
                  <a:gd name="T26" fmla="*/ 5 w 9"/>
                  <a:gd name="T27" fmla="*/ 7 h 15"/>
                  <a:gd name="T28" fmla="*/ 4 w 9"/>
                  <a:gd name="T29" fmla="*/ 7 h 15"/>
                  <a:gd name="T30" fmla="*/ 5 w 9"/>
                  <a:gd name="T31" fmla="*/ 5 h 15"/>
                  <a:gd name="T32" fmla="*/ 5 w 9"/>
                  <a:gd name="T33" fmla="*/ 6 h 15"/>
                  <a:gd name="T34" fmla="*/ 5 w 9"/>
                  <a:gd name="T35" fmla="*/ 6 h 15"/>
                  <a:gd name="T36" fmla="*/ 5 w 9"/>
                  <a:gd name="T37" fmla="*/ 5 h 15"/>
                  <a:gd name="T38" fmla="*/ 5 w 9"/>
                  <a:gd name="T39" fmla="*/ 5 h 15"/>
                  <a:gd name="T40" fmla="*/ 9 w 9"/>
                  <a:gd name="T41" fmla="*/ 0 h 15"/>
                  <a:gd name="T42" fmla="*/ 6 w 9"/>
                  <a:gd name="T43" fmla="*/ 5 h 15"/>
                  <a:gd name="T44" fmla="*/ 6 w 9"/>
                  <a:gd name="T45" fmla="*/ 5 h 15"/>
                  <a:gd name="T46" fmla="*/ 8 w 9"/>
                  <a:gd name="T47" fmla="*/ 1 h 15"/>
                  <a:gd name="T48" fmla="*/ 9 w 9"/>
                  <a:gd name="T4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" h="15">
                    <a:moveTo>
                      <a:pt x="3" y="10"/>
                    </a:moveTo>
                    <a:cubicBezTo>
                      <a:pt x="2" y="11"/>
                      <a:pt x="1" y="13"/>
                      <a:pt x="0" y="14"/>
                    </a:cubicBezTo>
                    <a:cubicBezTo>
                      <a:pt x="0" y="14"/>
                      <a:pt x="0" y="14"/>
                      <a:pt x="0" y="15"/>
                    </a:cubicBezTo>
                    <a:cubicBezTo>
                      <a:pt x="1" y="13"/>
                      <a:pt x="2" y="11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4" y="8"/>
                    </a:moveTo>
                    <a:cubicBezTo>
                      <a:pt x="3" y="8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4" y="7"/>
                    </a:moveTo>
                    <a:cubicBezTo>
                      <a:pt x="4" y="7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7"/>
                      <a:pt x="5" y="7"/>
                    </a:cubicBezTo>
                    <a:cubicBezTo>
                      <a:pt x="5" y="7"/>
                      <a:pt x="4" y="7"/>
                      <a:pt x="4" y="7"/>
                    </a:cubicBezTo>
                    <a:moveTo>
                      <a:pt x="5" y="5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9" y="0"/>
                    </a:moveTo>
                    <a:cubicBezTo>
                      <a:pt x="8" y="1"/>
                      <a:pt x="7" y="3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3"/>
                      <a:pt x="8" y="2"/>
                      <a:pt x="8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5" name="Freeform 9760"/>
              <p:cNvSpPr>
                <a:spLocks noEditPoints="1"/>
              </p:cNvSpPr>
              <p:nvPr/>
            </p:nvSpPr>
            <p:spPr bwMode="auto">
              <a:xfrm>
                <a:off x="-281" y="3375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2 w 3"/>
                  <a:gd name="T13" fmla="*/ 0 h 5"/>
                  <a:gd name="T14" fmla="*/ 2 w 3"/>
                  <a:gd name="T15" fmla="*/ 0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6" name="Freeform 9761"/>
              <p:cNvSpPr>
                <a:spLocks/>
              </p:cNvSpPr>
              <p:nvPr/>
            </p:nvSpPr>
            <p:spPr bwMode="auto">
              <a:xfrm>
                <a:off x="-278" y="337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7" name="Oval 9762"/>
              <p:cNvSpPr>
                <a:spLocks noChangeArrowheads="1"/>
              </p:cNvSpPr>
              <p:nvPr/>
            </p:nvSpPr>
            <p:spPr bwMode="auto">
              <a:xfrm>
                <a:off x="-278" y="338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8" name="Freeform 9763"/>
              <p:cNvSpPr>
                <a:spLocks noEditPoints="1"/>
              </p:cNvSpPr>
              <p:nvPr/>
            </p:nvSpPr>
            <p:spPr bwMode="auto">
              <a:xfrm>
                <a:off x="-281" y="3363"/>
                <a:ext cx="29" cy="47"/>
              </a:xfrm>
              <a:custGeom>
                <a:avLst/>
                <a:gdLst>
                  <a:gd name="T0" fmla="*/ 1 w 12"/>
                  <a:gd name="T1" fmla="*/ 18 h 20"/>
                  <a:gd name="T2" fmla="*/ 0 w 12"/>
                  <a:gd name="T3" fmla="*/ 20 h 20"/>
                  <a:gd name="T4" fmla="*/ 2 w 12"/>
                  <a:gd name="T5" fmla="*/ 18 h 20"/>
                  <a:gd name="T6" fmla="*/ 1 w 12"/>
                  <a:gd name="T7" fmla="*/ 18 h 20"/>
                  <a:gd name="T8" fmla="*/ 4 w 12"/>
                  <a:gd name="T9" fmla="*/ 12 h 20"/>
                  <a:gd name="T10" fmla="*/ 3 w 12"/>
                  <a:gd name="T11" fmla="*/ 14 h 20"/>
                  <a:gd name="T12" fmla="*/ 1 w 12"/>
                  <a:gd name="T13" fmla="*/ 18 h 20"/>
                  <a:gd name="T14" fmla="*/ 2 w 12"/>
                  <a:gd name="T15" fmla="*/ 18 h 20"/>
                  <a:gd name="T16" fmla="*/ 5 w 12"/>
                  <a:gd name="T17" fmla="*/ 13 h 20"/>
                  <a:gd name="T18" fmla="*/ 4 w 12"/>
                  <a:gd name="T19" fmla="*/ 12 h 20"/>
                  <a:gd name="T20" fmla="*/ 5 w 12"/>
                  <a:gd name="T21" fmla="*/ 11 h 20"/>
                  <a:gd name="T22" fmla="*/ 5 w 12"/>
                  <a:gd name="T23" fmla="*/ 12 h 20"/>
                  <a:gd name="T24" fmla="*/ 5 w 12"/>
                  <a:gd name="T25" fmla="*/ 12 h 20"/>
                  <a:gd name="T26" fmla="*/ 6 w 12"/>
                  <a:gd name="T27" fmla="*/ 11 h 20"/>
                  <a:gd name="T28" fmla="*/ 5 w 12"/>
                  <a:gd name="T29" fmla="*/ 11 h 20"/>
                  <a:gd name="T30" fmla="*/ 6 w 12"/>
                  <a:gd name="T31" fmla="*/ 10 h 20"/>
                  <a:gd name="T32" fmla="*/ 5 w 12"/>
                  <a:gd name="T33" fmla="*/ 11 h 20"/>
                  <a:gd name="T34" fmla="*/ 6 w 12"/>
                  <a:gd name="T35" fmla="*/ 11 h 20"/>
                  <a:gd name="T36" fmla="*/ 6 w 12"/>
                  <a:gd name="T37" fmla="*/ 10 h 20"/>
                  <a:gd name="T38" fmla="*/ 6 w 12"/>
                  <a:gd name="T39" fmla="*/ 10 h 20"/>
                  <a:gd name="T40" fmla="*/ 6 w 12"/>
                  <a:gd name="T41" fmla="*/ 9 h 20"/>
                  <a:gd name="T42" fmla="*/ 7 w 12"/>
                  <a:gd name="T43" fmla="*/ 9 h 20"/>
                  <a:gd name="T44" fmla="*/ 7 w 12"/>
                  <a:gd name="T45" fmla="*/ 9 h 20"/>
                  <a:gd name="T46" fmla="*/ 6 w 12"/>
                  <a:gd name="T47" fmla="*/ 9 h 20"/>
                  <a:gd name="T48" fmla="*/ 7 w 12"/>
                  <a:gd name="T49" fmla="*/ 8 h 20"/>
                  <a:gd name="T50" fmla="*/ 7 w 12"/>
                  <a:gd name="T51" fmla="*/ 9 h 20"/>
                  <a:gd name="T52" fmla="*/ 7 w 12"/>
                  <a:gd name="T53" fmla="*/ 9 h 20"/>
                  <a:gd name="T54" fmla="*/ 7 w 12"/>
                  <a:gd name="T55" fmla="*/ 8 h 20"/>
                  <a:gd name="T56" fmla="*/ 7 w 12"/>
                  <a:gd name="T57" fmla="*/ 8 h 20"/>
                  <a:gd name="T58" fmla="*/ 12 w 12"/>
                  <a:gd name="T59" fmla="*/ 1 h 20"/>
                  <a:gd name="T60" fmla="*/ 7 w 12"/>
                  <a:gd name="T61" fmla="*/ 8 h 20"/>
                  <a:gd name="T62" fmla="*/ 8 w 12"/>
                  <a:gd name="T63" fmla="*/ 8 h 20"/>
                  <a:gd name="T64" fmla="*/ 12 w 12"/>
                  <a:gd name="T65" fmla="*/ 1 h 20"/>
                  <a:gd name="T66" fmla="*/ 12 w 12"/>
                  <a:gd name="T67" fmla="*/ 1 h 20"/>
                  <a:gd name="T68" fmla="*/ 12 w 12"/>
                  <a:gd name="T69" fmla="*/ 0 h 20"/>
                  <a:gd name="T70" fmla="*/ 12 w 12"/>
                  <a:gd name="T71" fmla="*/ 1 h 20"/>
                  <a:gd name="T72" fmla="*/ 12 w 12"/>
                  <a:gd name="T73" fmla="*/ 1 h 20"/>
                  <a:gd name="T74" fmla="*/ 12 w 12"/>
                  <a:gd name="T75" fmla="*/ 0 h 20"/>
                  <a:gd name="T76" fmla="*/ 12 w 12"/>
                  <a:gd name="T77" fmla="*/ 0 h 20"/>
                  <a:gd name="T78" fmla="*/ 12 w 12"/>
                  <a:gd name="T79" fmla="*/ 0 h 20"/>
                  <a:gd name="T80" fmla="*/ 12 w 12"/>
                  <a:gd name="T81" fmla="*/ 0 h 20"/>
                  <a:gd name="T82" fmla="*/ 12 w 12"/>
                  <a:gd name="T83" fmla="*/ 0 h 20"/>
                  <a:gd name="T84" fmla="*/ 12 w 12"/>
                  <a:gd name="T85" fmla="*/ 0 h 20"/>
                  <a:gd name="T86" fmla="*/ 12 w 12"/>
                  <a:gd name="T8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" h="20">
                    <a:moveTo>
                      <a:pt x="1" y="18"/>
                    </a:moveTo>
                    <a:cubicBezTo>
                      <a:pt x="0" y="19"/>
                      <a:pt x="0" y="20"/>
                      <a:pt x="0" y="20"/>
                    </a:cubicBezTo>
                    <a:cubicBezTo>
                      <a:pt x="0" y="20"/>
                      <a:pt x="1" y="20"/>
                      <a:pt x="2" y="18"/>
                    </a:cubicBezTo>
                    <a:cubicBezTo>
                      <a:pt x="2" y="18"/>
                      <a:pt x="1" y="18"/>
                      <a:pt x="1" y="18"/>
                    </a:cubicBezTo>
                    <a:moveTo>
                      <a:pt x="4" y="12"/>
                    </a:moveTo>
                    <a:cubicBezTo>
                      <a:pt x="4" y="13"/>
                      <a:pt x="4" y="14"/>
                      <a:pt x="3" y="14"/>
                    </a:cubicBezTo>
                    <a:cubicBezTo>
                      <a:pt x="3" y="15"/>
                      <a:pt x="2" y="17"/>
                      <a:pt x="1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6"/>
                      <a:pt x="3" y="15"/>
                      <a:pt x="5" y="13"/>
                    </a:cubicBezTo>
                    <a:cubicBezTo>
                      <a:pt x="5" y="12"/>
                      <a:pt x="5" y="12"/>
                      <a:pt x="4" y="12"/>
                    </a:cubicBezTo>
                    <a:moveTo>
                      <a:pt x="5" y="11"/>
                    </a:moveTo>
                    <a:cubicBezTo>
                      <a:pt x="5" y="11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1"/>
                      <a:pt x="6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6" y="10"/>
                    </a:moveTo>
                    <a:cubicBezTo>
                      <a:pt x="6" y="10"/>
                      <a:pt x="6" y="10"/>
                      <a:pt x="5" y="11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6" y="11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6" y="9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6" y="9"/>
                    </a:cubicBezTo>
                    <a:moveTo>
                      <a:pt x="7" y="8"/>
                    </a:moveTo>
                    <a:cubicBezTo>
                      <a:pt x="7" y="8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moveTo>
                      <a:pt x="12" y="1"/>
                    </a:moveTo>
                    <a:cubicBezTo>
                      <a:pt x="10" y="3"/>
                      <a:pt x="9" y="5"/>
                      <a:pt x="7" y="8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9" y="6"/>
                      <a:pt x="10" y="3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2" y="0"/>
                    </a:moveTo>
                    <a:cubicBezTo>
                      <a:pt x="12" y="0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9" name="Freeform 9764"/>
              <p:cNvSpPr>
                <a:spLocks/>
              </p:cNvSpPr>
              <p:nvPr/>
            </p:nvSpPr>
            <p:spPr bwMode="auto">
              <a:xfrm>
                <a:off x="-278" y="340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0" name="Freeform 9765"/>
              <p:cNvSpPr>
                <a:spLocks noEditPoints="1"/>
              </p:cNvSpPr>
              <p:nvPr/>
            </p:nvSpPr>
            <p:spPr bwMode="auto">
              <a:xfrm>
                <a:off x="-271" y="3382"/>
                <a:ext cx="9" cy="12"/>
              </a:xfrm>
              <a:custGeom>
                <a:avLst/>
                <a:gdLst>
                  <a:gd name="T0" fmla="*/ 1 w 4"/>
                  <a:gd name="T1" fmla="*/ 4 h 5"/>
                  <a:gd name="T2" fmla="*/ 0 w 4"/>
                  <a:gd name="T3" fmla="*/ 4 h 5"/>
                  <a:gd name="T4" fmla="*/ 1 w 4"/>
                  <a:gd name="T5" fmla="*/ 5 h 5"/>
                  <a:gd name="T6" fmla="*/ 1 w 4"/>
                  <a:gd name="T7" fmla="*/ 4 h 5"/>
                  <a:gd name="T8" fmla="*/ 1 w 4"/>
                  <a:gd name="T9" fmla="*/ 4 h 5"/>
                  <a:gd name="T10" fmla="*/ 3 w 4"/>
                  <a:gd name="T11" fmla="*/ 0 h 5"/>
                  <a:gd name="T12" fmla="*/ 3 w 4"/>
                  <a:gd name="T13" fmla="*/ 0 h 5"/>
                  <a:gd name="T14" fmla="*/ 3 w 4"/>
                  <a:gd name="T15" fmla="*/ 0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1" name="Freeform 9766"/>
              <p:cNvSpPr>
                <a:spLocks/>
              </p:cNvSpPr>
              <p:nvPr/>
            </p:nvSpPr>
            <p:spPr bwMode="auto">
              <a:xfrm>
                <a:off x="-267" y="3384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2" name="Freeform 9767"/>
              <p:cNvSpPr>
                <a:spLocks noEditPoints="1"/>
              </p:cNvSpPr>
              <p:nvPr/>
            </p:nvSpPr>
            <p:spPr bwMode="auto">
              <a:xfrm>
                <a:off x="-252" y="3363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  <a:gd name="T10" fmla="*/ 0 h 1"/>
                  <a:gd name="T11" fmla="*/ 0 h 1"/>
                  <a:gd name="T12" fmla="*/ 0 h 1"/>
                  <a:gd name="T1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  <a:cxn ang="0">
                    <a:pos x="0" y="T10"/>
                  </a:cxn>
                  <a:cxn ang="0">
                    <a:pos x="0" y="T11"/>
                  </a:cxn>
                  <a:cxn ang="0">
                    <a:pos x="0" y="T12"/>
                  </a:cxn>
                  <a:cxn ang="0">
                    <a:pos x="0" y="T1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3" name="Freeform 9768"/>
              <p:cNvSpPr>
                <a:spLocks/>
              </p:cNvSpPr>
              <p:nvPr/>
            </p:nvSpPr>
            <p:spPr bwMode="auto">
              <a:xfrm>
                <a:off x="-269" y="338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4" name="Freeform 9769"/>
              <p:cNvSpPr>
                <a:spLocks noEditPoints="1"/>
              </p:cNvSpPr>
              <p:nvPr/>
            </p:nvSpPr>
            <p:spPr bwMode="auto">
              <a:xfrm>
                <a:off x="-359" y="3431"/>
                <a:ext cx="50" cy="78"/>
              </a:xfrm>
              <a:custGeom>
                <a:avLst/>
                <a:gdLst>
                  <a:gd name="T0" fmla="*/ 2 w 21"/>
                  <a:gd name="T1" fmla="*/ 29 h 33"/>
                  <a:gd name="T2" fmla="*/ 0 w 21"/>
                  <a:gd name="T3" fmla="*/ 33 h 33"/>
                  <a:gd name="T4" fmla="*/ 2 w 21"/>
                  <a:gd name="T5" fmla="*/ 29 h 33"/>
                  <a:gd name="T6" fmla="*/ 2 w 21"/>
                  <a:gd name="T7" fmla="*/ 29 h 33"/>
                  <a:gd name="T8" fmla="*/ 4 w 21"/>
                  <a:gd name="T9" fmla="*/ 27 h 33"/>
                  <a:gd name="T10" fmla="*/ 2 w 21"/>
                  <a:gd name="T11" fmla="*/ 29 h 33"/>
                  <a:gd name="T12" fmla="*/ 2 w 21"/>
                  <a:gd name="T13" fmla="*/ 29 h 33"/>
                  <a:gd name="T14" fmla="*/ 4 w 21"/>
                  <a:gd name="T15" fmla="*/ 27 h 33"/>
                  <a:gd name="T16" fmla="*/ 4 w 21"/>
                  <a:gd name="T17" fmla="*/ 27 h 33"/>
                  <a:gd name="T18" fmla="*/ 5 w 21"/>
                  <a:gd name="T19" fmla="*/ 24 h 33"/>
                  <a:gd name="T20" fmla="*/ 5 w 21"/>
                  <a:gd name="T21" fmla="*/ 25 h 33"/>
                  <a:gd name="T22" fmla="*/ 5 w 21"/>
                  <a:gd name="T23" fmla="*/ 25 h 33"/>
                  <a:gd name="T24" fmla="*/ 5 w 21"/>
                  <a:gd name="T25" fmla="*/ 24 h 33"/>
                  <a:gd name="T26" fmla="*/ 5 w 21"/>
                  <a:gd name="T27" fmla="*/ 24 h 33"/>
                  <a:gd name="T28" fmla="*/ 6 w 21"/>
                  <a:gd name="T29" fmla="*/ 24 h 33"/>
                  <a:gd name="T30" fmla="*/ 5 w 21"/>
                  <a:gd name="T31" fmla="*/ 24 h 33"/>
                  <a:gd name="T32" fmla="*/ 5 w 21"/>
                  <a:gd name="T33" fmla="*/ 24 h 33"/>
                  <a:gd name="T34" fmla="*/ 6 w 21"/>
                  <a:gd name="T35" fmla="*/ 24 h 33"/>
                  <a:gd name="T36" fmla="*/ 6 w 21"/>
                  <a:gd name="T37" fmla="*/ 24 h 33"/>
                  <a:gd name="T38" fmla="*/ 6 w 21"/>
                  <a:gd name="T39" fmla="*/ 23 h 33"/>
                  <a:gd name="T40" fmla="*/ 6 w 21"/>
                  <a:gd name="T41" fmla="*/ 24 h 33"/>
                  <a:gd name="T42" fmla="*/ 6 w 21"/>
                  <a:gd name="T43" fmla="*/ 24 h 33"/>
                  <a:gd name="T44" fmla="*/ 6 w 21"/>
                  <a:gd name="T45" fmla="*/ 23 h 33"/>
                  <a:gd name="T46" fmla="*/ 6 w 21"/>
                  <a:gd name="T47" fmla="*/ 23 h 33"/>
                  <a:gd name="T48" fmla="*/ 11 w 21"/>
                  <a:gd name="T49" fmla="*/ 15 h 33"/>
                  <a:gd name="T50" fmla="*/ 6 w 21"/>
                  <a:gd name="T51" fmla="*/ 23 h 33"/>
                  <a:gd name="T52" fmla="*/ 6 w 21"/>
                  <a:gd name="T53" fmla="*/ 23 h 33"/>
                  <a:gd name="T54" fmla="*/ 11 w 21"/>
                  <a:gd name="T55" fmla="*/ 15 h 33"/>
                  <a:gd name="T56" fmla="*/ 11 w 21"/>
                  <a:gd name="T57" fmla="*/ 15 h 33"/>
                  <a:gd name="T58" fmla="*/ 12 w 21"/>
                  <a:gd name="T59" fmla="*/ 14 h 33"/>
                  <a:gd name="T60" fmla="*/ 12 w 21"/>
                  <a:gd name="T61" fmla="*/ 14 h 33"/>
                  <a:gd name="T62" fmla="*/ 12 w 21"/>
                  <a:gd name="T63" fmla="*/ 14 h 33"/>
                  <a:gd name="T64" fmla="*/ 12 w 21"/>
                  <a:gd name="T65" fmla="*/ 14 h 33"/>
                  <a:gd name="T66" fmla="*/ 12 w 21"/>
                  <a:gd name="T67" fmla="*/ 14 h 33"/>
                  <a:gd name="T68" fmla="*/ 14 w 21"/>
                  <a:gd name="T69" fmla="*/ 10 h 33"/>
                  <a:gd name="T70" fmla="*/ 14 w 21"/>
                  <a:gd name="T71" fmla="*/ 11 h 33"/>
                  <a:gd name="T72" fmla="*/ 14 w 21"/>
                  <a:gd name="T73" fmla="*/ 11 h 33"/>
                  <a:gd name="T74" fmla="*/ 14 w 21"/>
                  <a:gd name="T75" fmla="*/ 10 h 33"/>
                  <a:gd name="T76" fmla="*/ 14 w 21"/>
                  <a:gd name="T77" fmla="*/ 10 h 33"/>
                  <a:gd name="T78" fmla="*/ 15 w 21"/>
                  <a:gd name="T79" fmla="*/ 9 h 33"/>
                  <a:gd name="T80" fmla="*/ 14 w 21"/>
                  <a:gd name="T81" fmla="*/ 10 h 33"/>
                  <a:gd name="T82" fmla="*/ 14 w 21"/>
                  <a:gd name="T83" fmla="*/ 10 h 33"/>
                  <a:gd name="T84" fmla="*/ 15 w 21"/>
                  <a:gd name="T85" fmla="*/ 9 h 33"/>
                  <a:gd name="T86" fmla="*/ 15 w 21"/>
                  <a:gd name="T87" fmla="*/ 9 h 33"/>
                  <a:gd name="T88" fmla="*/ 15 w 21"/>
                  <a:gd name="T89" fmla="*/ 8 h 33"/>
                  <a:gd name="T90" fmla="*/ 15 w 21"/>
                  <a:gd name="T91" fmla="*/ 9 h 33"/>
                  <a:gd name="T92" fmla="*/ 15 w 21"/>
                  <a:gd name="T93" fmla="*/ 9 h 33"/>
                  <a:gd name="T94" fmla="*/ 15 w 21"/>
                  <a:gd name="T95" fmla="*/ 8 h 33"/>
                  <a:gd name="T96" fmla="*/ 15 w 21"/>
                  <a:gd name="T97" fmla="*/ 8 h 33"/>
                  <a:gd name="T98" fmla="*/ 19 w 21"/>
                  <a:gd name="T99" fmla="*/ 3 h 33"/>
                  <a:gd name="T100" fmla="*/ 15 w 21"/>
                  <a:gd name="T101" fmla="*/ 8 h 33"/>
                  <a:gd name="T102" fmla="*/ 15 w 21"/>
                  <a:gd name="T103" fmla="*/ 8 h 33"/>
                  <a:gd name="T104" fmla="*/ 19 w 21"/>
                  <a:gd name="T105" fmla="*/ 3 h 33"/>
                  <a:gd name="T106" fmla="*/ 19 w 21"/>
                  <a:gd name="T107" fmla="*/ 3 h 33"/>
                  <a:gd name="T108" fmla="*/ 21 w 21"/>
                  <a:gd name="T109" fmla="*/ 0 h 33"/>
                  <a:gd name="T110" fmla="*/ 20 w 21"/>
                  <a:gd name="T111" fmla="*/ 2 h 33"/>
                  <a:gd name="T112" fmla="*/ 20 w 21"/>
                  <a:gd name="T113" fmla="*/ 2 h 33"/>
                  <a:gd name="T114" fmla="*/ 21 w 21"/>
                  <a:gd name="T115" fmla="*/ 0 h 33"/>
                  <a:gd name="T116" fmla="*/ 21 w 21"/>
                  <a:gd name="T11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" h="33">
                    <a:moveTo>
                      <a:pt x="2" y="29"/>
                    </a:moveTo>
                    <a:cubicBezTo>
                      <a:pt x="2" y="30"/>
                      <a:pt x="1" y="31"/>
                      <a:pt x="0" y="33"/>
                    </a:cubicBezTo>
                    <a:cubicBezTo>
                      <a:pt x="1" y="31"/>
                      <a:pt x="2" y="30"/>
                      <a:pt x="2" y="29"/>
                    </a:cubicBezTo>
                    <a:cubicBezTo>
                      <a:pt x="2" y="29"/>
                      <a:pt x="2" y="29"/>
                      <a:pt x="2" y="29"/>
                    </a:cubicBezTo>
                    <a:moveTo>
                      <a:pt x="4" y="27"/>
                    </a:moveTo>
                    <a:cubicBezTo>
                      <a:pt x="3" y="28"/>
                      <a:pt x="3" y="28"/>
                      <a:pt x="2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3" y="28"/>
                      <a:pt x="3" y="28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moveTo>
                      <a:pt x="5" y="24"/>
                    </a:move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moveTo>
                      <a:pt x="6" y="24"/>
                    </a:moveTo>
                    <a:cubicBezTo>
                      <a:pt x="6" y="24"/>
                      <a:pt x="6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moveTo>
                      <a:pt x="6" y="23"/>
                    </a:moveTo>
                    <a:cubicBezTo>
                      <a:pt x="6" y="23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moveTo>
                      <a:pt x="11" y="15"/>
                    </a:moveTo>
                    <a:cubicBezTo>
                      <a:pt x="9" y="18"/>
                      <a:pt x="8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8" y="21"/>
                      <a:pt x="9" y="18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moveTo>
                      <a:pt x="12" y="14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moveTo>
                      <a:pt x="14" y="10"/>
                    </a:moveTo>
                    <a:cubicBezTo>
                      <a:pt x="14" y="10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5" y="9"/>
                    </a:moveTo>
                    <a:cubicBezTo>
                      <a:pt x="15" y="9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9" y="3"/>
                    </a:moveTo>
                    <a:cubicBezTo>
                      <a:pt x="18" y="5"/>
                      <a:pt x="17" y="7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7" y="7"/>
                      <a:pt x="18" y="5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moveTo>
                      <a:pt x="21" y="0"/>
                    </a:moveTo>
                    <a:cubicBezTo>
                      <a:pt x="20" y="0"/>
                      <a:pt x="20" y="1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5" name="Freeform 9770"/>
              <p:cNvSpPr>
                <a:spLocks noEditPoints="1"/>
              </p:cNvSpPr>
              <p:nvPr/>
            </p:nvSpPr>
            <p:spPr bwMode="auto">
              <a:xfrm>
                <a:off x="-345" y="3464"/>
                <a:ext cx="15" cy="22"/>
              </a:xfrm>
              <a:custGeom>
                <a:avLst/>
                <a:gdLst>
                  <a:gd name="T0" fmla="*/ 0 w 6"/>
                  <a:gd name="T1" fmla="*/ 9 h 9"/>
                  <a:gd name="T2" fmla="*/ 0 w 6"/>
                  <a:gd name="T3" fmla="*/ 9 h 9"/>
                  <a:gd name="T4" fmla="*/ 0 w 6"/>
                  <a:gd name="T5" fmla="*/ 9 h 9"/>
                  <a:gd name="T6" fmla="*/ 0 w 6"/>
                  <a:gd name="T7" fmla="*/ 9 h 9"/>
                  <a:gd name="T8" fmla="*/ 0 w 6"/>
                  <a:gd name="T9" fmla="*/ 9 h 9"/>
                  <a:gd name="T10" fmla="*/ 6 w 6"/>
                  <a:gd name="T11" fmla="*/ 0 h 9"/>
                  <a:gd name="T12" fmla="*/ 5 w 6"/>
                  <a:gd name="T13" fmla="*/ 1 h 9"/>
                  <a:gd name="T14" fmla="*/ 5 w 6"/>
                  <a:gd name="T15" fmla="*/ 1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6" name="Oval 9771"/>
              <p:cNvSpPr>
                <a:spLocks noChangeArrowheads="1"/>
              </p:cNvSpPr>
              <p:nvPr/>
            </p:nvSpPr>
            <p:spPr bwMode="auto">
              <a:xfrm>
                <a:off x="-326" y="345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7" name="Freeform 9772"/>
              <p:cNvSpPr>
                <a:spLocks noEditPoints="1"/>
              </p:cNvSpPr>
              <p:nvPr/>
            </p:nvSpPr>
            <p:spPr bwMode="auto">
              <a:xfrm>
                <a:off x="-323" y="3436"/>
                <a:ext cx="12" cy="17"/>
              </a:xfrm>
              <a:custGeom>
                <a:avLst/>
                <a:gdLst>
                  <a:gd name="T0" fmla="*/ 0 w 5"/>
                  <a:gd name="T1" fmla="*/ 7 h 7"/>
                  <a:gd name="T2" fmla="*/ 0 w 5"/>
                  <a:gd name="T3" fmla="*/ 7 h 7"/>
                  <a:gd name="T4" fmla="*/ 0 w 5"/>
                  <a:gd name="T5" fmla="*/ 7 h 7"/>
                  <a:gd name="T6" fmla="*/ 0 w 5"/>
                  <a:gd name="T7" fmla="*/ 7 h 7"/>
                  <a:gd name="T8" fmla="*/ 0 w 5"/>
                  <a:gd name="T9" fmla="*/ 7 h 7"/>
                  <a:gd name="T10" fmla="*/ 0 w 5"/>
                  <a:gd name="T11" fmla="*/ 6 h 7"/>
                  <a:gd name="T12" fmla="*/ 0 w 5"/>
                  <a:gd name="T13" fmla="*/ 6 h 7"/>
                  <a:gd name="T14" fmla="*/ 0 w 5"/>
                  <a:gd name="T15" fmla="*/ 6 h 7"/>
                  <a:gd name="T16" fmla="*/ 0 w 5"/>
                  <a:gd name="T17" fmla="*/ 6 h 7"/>
                  <a:gd name="T18" fmla="*/ 0 w 5"/>
                  <a:gd name="T19" fmla="*/ 6 h 7"/>
                  <a:gd name="T20" fmla="*/ 5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5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8" name="Freeform 9773"/>
              <p:cNvSpPr>
                <a:spLocks noEditPoints="1"/>
              </p:cNvSpPr>
              <p:nvPr/>
            </p:nvSpPr>
            <p:spPr bwMode="auto">
              <a:xfrm>
                <a:off x="-354" y="3429"/>
                <a:ext cx="47" cy="71"/>
              </a:xfrm>
              <a:custGeom>
                <a:avLst/>
                <a:gdLst>
                  <a:gd name="T0" fmla="*/ 0 w 20"/>
                  <a:gd name="T1" fmla="*/ 30 h 30"/>
                  <a:gd name="T2" fmla="*/ 0 w 20"/>
                  <a:gd name="T3" fmla="*/ 30 h 30"/>
                  <a:gd name="T4" fmla="*/ 0 w 20"/>
                  <a:gd name="T5" fmla="*/ 30 h 30"/>
                  <a:gd name="T6" fmla="*/ 0 w 20"/>
                  <a:gd name="T7" fmla="*/ 30 h 30"/>
                  <a:gd name="T8" fmla="*/ 0 w 20"/>
                  <a:gd name="T9" fmla="*/ 30 h 30"/>
                  <a:gd name="T10" fmla="*/ 3 w 20"/>
                  <a:gd name="T11" fmla="*/ 26 h 30"/>
                  <a:gd name="T12" fmla="*/ 2 w 20"/>
                  <a:gd name="T13" fmla="*/ 28 h 30"/>
                  <a:gd name="T14" fmla="*/ 2 w 20"/>
                  <a:gd name="T15" fmla="*/ 28 h 30"/>
                  <a:gd name="T16" fmla="*/ 3 w 20"/>
                  <a:gd name="T17" fmla="*/ 26 h 30"/>
                  <a:gd name="T18" fmla="*/ 3 w 20"/>
                  <a:gd name="T19" fmla="*/ 26 h 30"/>
                  <a:gd name="T20" fmla="*/ 3 w 20"/>
                  <a:gd name="T21" fmla="*/ 25 h 30"/>
                  <a:gd name="T22" fmla="*/ 3 w 20"/>
                  <a:gd name="T23" fmla="*/ 25 h 30"/>
                  <a:gd name="T24" fmla="*/ 3 w 20"/>
                  <a:gd name="T25" fmla="*/ 25 h 30"/>
                  <a:gd name="T26" fmla="*/ 3 w 20"/>
                  <a:gd name="T27" fmla="*/ 25 h 30"/>
                  <a:gd name="T28" fmla="*/ 3 w 20"/>
                  <a:gd name="T29" fmla="*/ 25 h 30"/>
                  <a:gd name="T30" fmla="*/ 4 w 20"/>
                  <a:gd name="T31" fmla="*/ 25 h 30"/>
                  <a:gd name="T32" fmla="*/ 4 w 20"/>
                  <a:gd name="T33" fmla="*/ 25 h 30"/>
                  <a:gd name="T34" fmla="*/ 4 w 20"/>
                  <a:gd name="T35" fmla="*/ 25 h 30"/>
                  <a:gd name="T36" fmla="*/ 4 w 20"/>
                  <a:gd name="T37" fmla="*/ 25 h 30"/>
                  <a:gd name="T38" fmla="*/ 4 w 20"/>
                  <a:gd name="T39" fmla="*/ 25 h 30"/>
                  <a:gd name="T40" fmla="*/ 12 w 20"/>
                  <a:gd name="T41" fmla="*/ 12 h 30"/>
                  <a:gd name="T42" fmla="*/ 10 w 20"/>
                  <a:gd name="T43" fmla="*/ 15 h 30"/>
                  <a:gd name="T44" fmla="*/ 10 w 20"/>
                  <a:gd name="T45" fmla="*/ 15 h 30"/>
                  <a:gd name="T46" fmla="*/ 12 w 20"/>
                  <a:gd name="T47" fmla="*/ 12 h 30"/>
                  <a:gd name="T48" fmla="*/ 12 w 20"/>
                  <a:gd name="T49" fmla="*/ 12 h 30"/>
                  <a:gd name="T50" fmla="*/ 20 w 20"/>
                  <a:gd name="T51" fmla="*/ 0 h 30"/>
                  <a:gd name="T52" fmla="*/ 19 w 20"/>
                  <a:gd name="T53" fmla="*/ 1 h 30"/>
                  <a:gd name="T54" fmla="*/ 19 w 20"/>
                  <a:gd name="T55" fmla="*/ 1 h 30"/>
                  <a:gd name="T56" fmla="*/ 20 w 20"/>
                  <a:gd name="T57" fmla="*/ 0 h 30"/>
                  <a:gd name="T58" fmla="*/ 20 w 20"/>
                  <a:gd name="T5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3" y="26"/>
                    </a:moveTo>
                    <a:cubicBezTo>
                      <a:pt x="3" y="26"/>
                      <a:pt x="2" y="27"/>
                      <a:pt x="2" y="28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2" y="27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3" y="25"/>
                    </a:move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moveTo>
                      <a:pt x="4" y="25"/>
                    </a:move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moveTo>
                      <a:pt x="12" y="12"/>
                    </a:moveTo>
                    <a:cubicBezTo>
                      <a:pt x="11" y="13"/>
                      <a:pt x="11" y="14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4"/>
                      <a:pt x="11" y="13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moveTo>
                      <a:pt x="20" y="0"/>
                    </a:moveTo>
                    <a:cubicBezTo>
                      <a:pt x="19" y="0"/>
                      <a:pt x="19" y="0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9" name="Freeform 9774"/>
              <p:cNvSpPr>
                <a:spLocks noEditPoints="1"/>
              </p:cNvSpPr>
              <p:nvPr/>
            </p:nvSpPr>
            <p:spPr bwMode="auto">
              <a:xfrm>
                <a:off x="-345" y="3434"/>
                <a:ext cx="50" cy="82"/>
              </a:xfrm>
              <a:custGeom>
                <a:avLst/>
                <a:gdLst>
                  <a:gd name="T0" fmla="*/ 0 w 21"/>
                  <a:gd name="T1" fmla="*/ 35 h 35"/>
                  <a:gd name="T2" fmla="*/ 2 w 21"/>
                  <a:gd name="T3" fmla="*/ 31 h 35"/>
                  <a:gd name="T4" fmla="*/ 2 w 21"/>
                  <a:gd name="T5" fmla="*/ 31 h 35"/>
                  <a:gd name="T6" fmla="*/ 3 w 21"/>
                  <a:gd name="T7" fmla="*/ 30 h 35"/>
                  <a:gd name="T8" fmla="*/ 3 w 21"/>
                  <a:gd name="T9" fmla="*/ 29 h 35"/>
                  <a:gd name="T10" fmla="*/ 3 w 21"/>
                  <a:gd name="T11" fmla="*/ 30 h 35"/>
                  <a:gd name="T12" fmla="*/ 3 w 21"/>
                  <a:gd name="T13" fmla="*/ 29 h 35"/>
                  <a:gd name="T14" fmla="*/ 4 w 21"/>
                  <a:gd name="T15" fmla="*/ 27 h 35"/>
                  <a:gd name="T16" fmla="*/ 5 w 21"/>
                  <a:gd name="T17" fmla="*/ 27 h 35"/>
                  <a:gd name="T18" fmla="*/ 5 w 21"/>
                  <a:gd name="T19" fmla="*/ 26 h 35"/>
                  <a:gd name="T20" fmla="*/ 5 w 21"/>
                  <a:gd name="T21" fmla="*/ 27 h 35"/>
                  <a:gd name="T22" fmla="*/ 5 w 21"/>
                  <a:gd name="T23" fmla="*/ 26 h 35"/>
                  <a:gd name="T24" fmla="*/ 5 w 21"/>
                  <a:gd name="T25" fmla="*/ 25 h 35"/>
                  <a:gd name="T26" fmla="*/ 6 w 21"/>
                  <a:gd name="T27" fmla="*/ 25 h 35"/>
                  <a:gd name="T28" fmla="*/ 10 w 21"/>
                  <a:gd name="T29" fmla="*/ 17 h 35"/>
                  <a:gd name="T30" fmla="*/ 6 w 21"/>
                  <a:gd name="T31" fmla="*/ 25 h 35"/>
                  <a:gd name="T32" fmla="*/ 10 w 21"/>
                  <a:gd name="T33" fmla="*/ 17 h 35"/>
                  <a:gd name="T34" fmla="*/ 11 w 21"/>
                  <a:gd name="T35" fmla="*/ 16 h 35"/>
                  <a:gd name="T36" fmla="*/ 11 w 21"/>
                  <a:gd name="T37" fmla="*/ 16 h 35"/>
                  <a:gd name="T38" fmla="*/ 13 w 21"/>
                  <a:gd name="T39" fmla="*/ 12 h 35"/>
                  <a:gd name="T40" fmla="*/ 13 w 21"/>
                  <a:gd name="T41" fmla="*/ 13 h 35"/>
                  <a:gd name="T42" fmla="*/ 13 w 21"/>
                  <a:gd name="T43" fmla="*/ 12 h 35"/>
                  <a:gd name="T44" fmla="*/ 13 w 21"/>
                  <a:gd name="T45" fmla="*/ 12 h 35"/>
                  <a:gd name="T46" fmla="*/ 14 w 21"/>
                  <a:gd name="T47" fmla="*/ 11 h 35"/>
                  <a:gd name="T48" fmla="*/ 14 w 21"/>
                  <a:gd name="T49" fmla="*/ 10 h 35"/>
                  <a:gd name="T50" fmla="*/ 14 w 21"/>
                  <a:gd name="T51" fmla="*/ 11 h 35"/>
                  <a:gd name="T52" fmla="*/ 14 w 21"/>
                  <a:gd name="T53" fmla="*/ 10 h 35"/>
                  <a:gd name="T54" fmla="*/ 15 w 21"/>
                  <a:gd name="T55" fmla="*/ 8 h 35"/>
                  <a:gd name="T56" fmla="*/ 14 w 21"/>
                  <a:gd name="T57" fmla="*/ 11 h 35"/>
                  <a:gd name="T58" fmla="*/ 18 w 21"/>
                  <a:gd name="T59" fmla="*/ 4 h 35"/>
                  <a:gd name="T60" fmla="*/ 18 w 21"/>
                  <a:gd name="T61" fmla="*/ 3 h 35"/>
                  <a:gd name="T62" fmla="*/ 20 w 21"/>
                  <a:gd name="T63" fmla="*/ 2 h 35"/>
                  <a:gd name="T64" fmla="*/ 21 w 21"/>
                  <a:gd name="T65" fmla="*/ 0 h 35"/>
                  <a:gd name="T66" fmla="*/ 20 w 21"/>
                  <a:gd name="T6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" h="35">
                    <a:moveTo>
                      <a:pt x="2" y="31"/>
                    </a:moveTo>
                    <a:cubicBezTo>
                      <a:pt x="1" y="33"/>
                      <a:pt x="0" y="34"/>
                      <a:pt x="0" y="35"/>
                    </a:cubicBezTo>
                    <a:cubicBezTo>
                      <a:pt x="0" y="34"/>
                      <a:pt x="1" y="33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moveTo>
                      <a:pt x="3" y="30"/>
                    </a:moveTo>
                    <a:cubicBezTo>
                      <a:pt x="2" y="30"/>
                      <a:pt x="2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2" y="31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moveTo>
                      <a:pt x="3" y="29"/>
                    </a:moveTo>
                    <a:cubicBezTo>
                      <a:pt x="3" y="29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29"/>
                      <a:pt x="3" y="29"/>
                    </a:cubicBezTo>
                    <a:cubicBezTo>
                      <a:pt x="3" y="29"/>
                      <a:pt x="3" y="29"/>
                      <a:pt x="3" y="29"/>
                    </a:cubicBezTo>
                    <a:moveTo>
                      <a:pt x="5" y="27"/>
                    </a:moveTo>
                    <a:cubicBezTo>
                      <a:pt x="5" y="27"/>
                      <a:pt x="5" y="27"/>
                      <a:pt x="4" y="27"/>
                    </a:cubicBezTo>
                    <a:cubicBezTo>
                      <a:pt x="4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moveTo>
                      <a:pt x="5" y="26"/>
                    </a:move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7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moveTo>
                      <a:pt x="6" y="24"/>
                    </a:moveTo>
                    <a:cubicBezTo>
                      <a:pt x="6" y="25"/>
                      <a:pt x="6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4"/>
                      <a:pt x="6" y="24"/>
                      <a:pt x="6" y="24"/>
                    </a:cubicBezTo>
                    <a:moveTo>
                      <a:pt x="10" y="17"/>
                    </a:moveTo>
                    <a:cubicBezTo>
                      <a:pt x="9" y="20"/>
                      <a:pt x="7" y="22"/>
                      <a:pt x="6" y="24"/>
                    </a:cubicBezTo>
                    <a:cubicBezTo>
                      <a:pt x="6" y="24"/>
                      <a:pt x="6" y="24"/>
                      <a:pt x="6" y="25"/>
                    </a:cubicBezTo>
                    <a:cubicBezTo>
                      <a:pt x="7" y="22"/>
                      <a:pt x="9" y="20"/>
                      <a:pt x="10" y="17"/>
                    </a:cubicBezTo>
                    <a:cubicBezTo>
                      <a:pt x="10" y="17"/>
                      <a:pt x="10" y="17"/>
                      <a:pt x="10" y="17"/>
                    </a:cubicBezTo>
                    <a:moveTo>
                      <a:pt x="11" y="16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moveTo>
                      <a:pt x="13" y="12"/>
                    </a:moveTo>
                    <a:cubicBezTo>
                      <a:pt x="13" y="12"/>
                      <a:pt x="13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3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14" y="11"/>
                    </a:moveTo>
                    <a:cubicBezTo>
                      <a:pt x="14" y="11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2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moveTo>
                      <a:pt x="14" y="10"/>
                    </a:move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0"/>
                      <a:pt x="14" y="10"/>
                    </a:cubicBezTo>
                    <a:moveTo>
                      <a:pt x="18" y="4"/>
                    </a:moveTo>
                    <a:cubicBezTo>
                      <a:pt x="17" y="6"/>
                      <a:pt x="16" y="7"/>
                      <a:pt x="15" y="8"/>
                    </a:cubicBezTo>
                    <a:cubicBezTo>
                      <a:pt x="15" y="9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1"/>
                    </a:cubicBezTo>
                    <a:cubicBezTo>
                      <a:pt x="15" y="8"/>
                      <a:pt x="17" y="6"/>
                      <a:pt x="18" y="5"/>
                    </a:cubicBezTo>
                    <a:cubicBezTo>
                      <a:pt x="18" y="5"/>
                      <a:pt x="18" y="5"/>
                      <a:pt x="18" y="4"/>
                    </a:cubicBezTo>
                    <a:moveTo>
                      <a:pt x="19" y="2"/>
                    </a:moveTo>
                    <a:cubicBezTo>
                      <a:pt x="19" y="2"/>
                      <a:pt x="19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3"/>
                      <a:pt x="19" y="2"/>
                      <a:pt x="20" y="2"/>
                    </a:cubicBezTo>
                    <a:cubicBezTo>
                      <a:pt x="20" y="2"/>
                      <a:pt x="19" y="2"/>
                      <a:pt x="19" y="2"/>
                    </a:cubicBezTo>
                    <a:moveTo>
                      <a:pt x="21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0"/>
                      <a:pt x="21" y="0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0" name="Freeform 9775"/>
              <p:cNvSpPr>
                <a:spLocks noEditPoints="1"/>
              </p:cNvSpPr>
              <p:nvPr/>
            </p:nvSpPr>
            <p:spPr bwMode="auto">
              <a:xfrm>
                <a:off x="-333" y="3472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9 h 10"/>
                  <a:gd name="T8" fmla="*/ 0 w 6"/>
                  <a:gd name="T9" fmla="*/ 9 h 10"/>
                  <a:gd name="T10" fmla="*/ 6 w 6"/>
                  <a:gd name="T11" fmla="*/ 0 h 10"/>
                  <a:gd name="T12" fmla="*/ 5 w 6"/>
                  <a:gd name="T13" fmla="*/ 1 h 10"/>
                  <a:gd name="T14" fmla="*/ 5 w 6"/>
                  <a:gd name="T15" fmla="*/ 1 h 10"/>
                  <a:gd name="T16" fmla="*/ 6 w 6"/>
                  <a:gd name="T17" fmla="*/ 0 h 10"/>
                  <a:gd name="T18" fmla="*/ 6 w 6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1" name="Oval 9776"/>
              <p:cNvSpPr>
                <a:spLocks noChangeArrowheads="1"/>
              </p:cNvSpPr>
              <p:nvPr/>
            </p:nvSpPr>
            <p:spPr bwMode="auto">
              <a:xfrm>
                <a:off x="-314" y="346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2" name="Freeform 9777"/>
              <p:cNvSpPr>
                <a:spLocks noEditPoints="1"/>
              </p:cNvSpPr>
              <p:nvPr/>
            </p:nvSpPr>
            <p:spPr bwMode="auto">
              <a:xfrm>
                <a:off x="-311" y="3441"/>
                <a:ext cx="9" cy="19"/>
              </a:xfrm>
              <a:custGeom>
                <a:avLst/>
                <a:gdLst>
                  <a:gd name="T0" fmla="*/ 0 w 4"/>
                  <a:gd name="T1" fmla="*/ 8 h 8"/>
                  <a:gd name="T2" fmla="*/ 0 w 4"/>
                  <a:gd name="T3" fmla="*/ 8 h 8"/>
                  <a:gd name="T4" fmla="*/ 0 w 4"/>
                  <a:gd name="T5" fmla="*/ 8 h 8"/>
                  <a:gd name="T6" fmla="*/ 0 w 4"/>
                  <a:gd name="T7" fmla="*/ 8 h 8"/>
                  <a:gd name="T8" fmla="*/ 0 w 4"/>
                  <a:gd name="T9" fmla="*/ 8 h 8"/>
                  <a:gd name="T10" fmla="*/ 0 w 4"/>
                  <a:gd name="T11" fmla="*/ 7 h 8"/>
                  <a:gd name="T12" fmla="*/ 0 w 4"/>
                  <a:gd name="T13" fmla="*/ 7 h 8"/>
                  <a:gd name="T14" fmla="*/ 0 w 4"/>
                  <a:gd name="T15" fmla="*/ 8 h 8"/>
                  <a:gd name="T16" fmla="*/ 0 w 4"/>
                  <a:gd name="T17" fmla="*/ 8 h 8"/>
                  <a:gd name="T18" fmla="*/ 0 w 4"/>
                  <a:gd name="T19" fmla="*/ 7 h 8"/>
                  <a:gd name="T20" fmla="*/ 4 w 4"/>
                  <a:gd name="T21" fmla="*/ 0 h 8"/>
                  <a:gd name="T22" fmla="*/ 4 w 4"/>
                  <a:gd name="T23" fmla="*/ 1 h 8"/>
                  <a:gd name="T24" fmla="*/ 4 w 4"/>
                  <a:gd name="T25" fmla="*/ 2 h 8"/>
                  <a:gd name="T26" fmla="*/ 4 w 4"/>
                  <a:gd name="T27" fmla="*/ 0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3" name="Freeform 9778"/>
              <p:cNvSpPr>
                <a:spLocks noEditPoints="1"/>
              </p:cNvSpPr>
              <p:nvPr/>
            </p:nvSpPr>
            <p:spPr bwMode="auto">
              <a:xfrm>
                <a:off x="-337" y="3490"/>
                <a:ext cx="7" cy="15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3 w 3"/>
                  <a:gd name="T11" fmla="*/ 0 h 6"/>
                  <a:gd name="T12" fmla="*/ 3 w 3"/>
                  <a:gd name="T13" fmla="*/ 0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4" name="Freeform 9779"/>
              <p:cNvSpPr>
                <a:spLocks noEditPoints="1"/>
              </p:cNvSpPr>
              <p:nvPr/>
            </p:nvSpPr>
            <p:spPr bwMode="auto">
              <a:xfrm>
                <a:off x="-340" y="3434"/>
                <a:ext cx="43" cy="73"/>
              </a:xfrm>
              <a:custGeom>
                <a:avLst/>
                <a:gdLst>
                  <a:gd name="T0" fmla="*/ 0 w 18"/>
                  <a:gd name="T1" fmla="*/ 31 h 31"/>
                  <a:gd name="T2" fmla="*/ 0 w 18"/>
                  <a:gd name="T3" fmla="*/ 31 h 31"/>
                  <a:gd name="T4" fmla="*/ 0 w 18"/>
                  <a:gd name="T5" fmla="*/ 31 h 31"/>
                  <a:gd name="T6" fmla="*/ 0 w 18"/>
                  <a:gd name="T7" fmla="*/ 31 h 31"/>
                  <a:gd name="T8" fmla="*/ 0 w 18"/>
                  <a:gd name="T9" fmla="*/ 31 h 31"/>
                  <a:gd name="T10" fmla="*/ 2 w 18"/>
                  <a:gd name="T11" fmla="*/ 27 h 31"/>
                  <a:gd name="T12" fmla="*/ 1 w 18"/>
                  <a:gd name="T13" fmla="*/ 29 h 31"/>
                  <a:gd name="T14" fmla="*/ 1 w 18"/>
                  <a:gd name="T15" fmla="*/ 29 h 31"/>
                  <a:gd name="T16" fmla="*/ 3 w 18"/>
                  <a:gd name="T17" fmla="*/ 27 h 31"/>
                  <a:gd name="T18" fmla="*/ 2 w 18"/>
                  <a:gd name="T19" fmla="*/ 27 h 31"/>
                  <a:gd name="T20" fmla="*/ 3 w 18"/>
                  <a:gd name="T21" fmla="*/ 26 h 31"/>
                  <a:gd name="T22" fmla="*/ 3 w 18"/>
                  <a:gd name="T23" fmla="*/ 27 h 31"/>
                  <a:gd name="T24" fmla="*/ 3 w 18"/>
                  <a:gd name="T25" fmla="*/ 27 h 31"/>
                  <a:gd name="T26" fmla="*/ 3 w 18"/>
                  <a:gd name="T27" fmla="*/ 27 h 31"/>
                  <a:gd name="T28" fmla="*/ 3 w 18"/>
                  <a:gd name="T29" fmla="*/ 26 h 31"/>
                  <a:gd name="T30" fmla="*/ 3 w 18"/>
                  <a:gd name="T31" fmla="*/ 26 h 31"/>
                  <a:gd name="T32" fmla="*/ 3 w 18"/>
                  <a:gd name="T33" fmla="*/ 26 h 31"/>
                  <a:gd name="T34" fmla="*/ 3 w 18"/>
                  <a:gd name="T35" fmla="*/ 26 h 31"/>
                  <a:gd name="T36" fmla="*/ 3 w 18"/>
                  <a:gd name="T37" fmla="*/ 26 h 31"/>
                  <a:gd name="T38" fmla="*/ 3 w 18"/>
                  <a:gd name="T39" fmla="*/ 26 h 31"/>
                  <a:gd name="T40" fmla="*/ 11 w 18"/>
                  <a:gd name="T41" fmla="*/ 13 h 31"/>
                  <a:gd name="T42" fmla="*/ 9 w 18"/>
                  <a:gd name="T43" fmla="*/ 16 h 31"/>
                  <a:gd name="T44" fmla="*/ 9 w 18"/>
                  <a:gd name="T45" fmla="*/ 16 h 31"/>
                  <a:gd name="T46" fmla="*/ 11 w 18"/>
                  <a:gd name="T47" fmla="*/ 13 h 31"/>
                  <a:gd name="T48" fmla="*/ 11 w 18"/>
                  <a:gd name="T49" fmla="*/ 13 h 31"/>
                  <a:gd name="T50" fmla="*/ 18 w 18"/>
                  <a:gd name="T51" fmla="*/ 0 h 31"/>
                  <a:gd name="T52" fmla="*/ 17 w 18"/>
                  <a:gd name="T53" fmla="*/ 2 h 31"/>
                  <a:gd name="T54" fmla="*/ 18 w 18"/>
                  <a:gd name="T55" fmla="*/ 2 h 31"/>
                  <a:gd name="T56" fmla="*/ 18 w 18"/>
                  <a:gd name="T57" fmla="*/ 0 h 31"/>
                  <a:gd name="T58" fmla="*/ 18 w 18"/>
                  <a:gd name="T5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" h="31">
                    <a:moveTo>
                      <a:pt x="0" y="31"/>
                    </a:move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moveTo>
                      <a:pt x="2" y="27"/>
                    </a:moveTo>
                    <a:cubicBezTo>
                      <a:pt x="2" y="28"/>
                      <a:pt x="2" y="28"/>
                      <a:pt x="1" y="29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2" y="28"/>
                      <a:pt x="2" y="28"/>
                      <a:pt x="3" y="27"/>
                    </a:cubicBezTo>
                    <a:cubicBezTo>
                      <a:pt x="3" y="27"/>
                      <a:pt x="2" y="27"/>
                      <a:pt x="2" y="27"/>
                    </a:cubicBezTo>
                    <a:moveTo>
                      <a:pt x="3" y="26"/>
                    </a:moveTo>
                    <a:cubicBezTo>
                      <a:pt x="3" y="26"/>
                      <a:pt x="3" y="26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3" y="26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11" y="13"/>
                    </a:moveTo>
                    <a:cubicBezTo>
                      <a:pt x="10" y="14"/>
                      <a:pt x="10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5"/>
                      <a:pt x="10" y="14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moveTo>
                      <a:pt x="18" y="0"/>
                    </a:moveTo>
                    <a:cubicBezTo>
                      <a:pt x="18" y="1"/>
                      <a:pt x="18" y="1"/>
                      <a:pt x="17" y="2"/>
                    </a:cubicBezTo>
                    <a:cubicBezTo>
                      <a:pt x="17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5" name="Freeform 9780"/>
              <p:cNvSpPr>
                <a:spLocks/>
              </p:cNvSpPr>
              <p:nvPr/>
            </p:nvSpPr>
            <p:spPr bwMode="auto">
              <a:xfrm>
                <a:off x="-474" y="3559"/>
                <a:ext cx="4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0 w 2"/>
                  <a:gd name="T5" fmla="*/ 3 h 3"/>
                  <a:gd name="T6" fmla="*/ 1 w 2"/>
                  <a:gd name="T7" fmla="*/ 1 h 3"/>
                  <a:gd name="T8" fmla="*/ 2 w 2"/>
                  <a:gd name="T9" fmla="*/ 0 h 3"/>
                  <a:gd name="T10" fmla="*/ 2 w 2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2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6" name="Freeform 9781"/>
              <p:cNvSpPr>
                <a:spLocks noEditPoints="1"/>
              </p:cNvSpPr>
              <p:nvPr/>
            </p:nvSpPr>
            <p:spPr bwMode="auto">
              <a:xfrm>
                <a:off x="-482" y="3542"/>
                <a:ext cx="22" cy="33"/>
              </a:xfrm>
              <a:custGeom>
                <a:avLst/>
                <a:gdLst>
                  <a:gd name="T0" fmla="*/ 3 w 9"/>
                  <a:gd name="T1" fmla="*/ 10 h 14"/>
                  <a:gd name="T2" fmla="*/ 0 w 9"/>
                  <a:gd name="T3" fmla="*/ 14 h 14"/>
                  <a:gd name="T4" fmla="*/ 3 w 9"/>
                  <a:gd name="T5" fmla="*/ 10 h 14"/>
                  <a:gd name="T6" fmla="*/ 3 w 9"/>
                  <a:gd name="T7" fmla="*/ 10 h 14"/>
                  <a:gd name="T8" fmla="*/ 9 w 9"/>
                  <a:gd name="T9" fmla="*/ 0 h 14"/>
                  <a:gd name="T10" fmla="*/ 5 w 9"/>
                  <a:gd name="T11" fmla="*/ 7 h 14"/>
                  <a:gd name="T12" fmla="*/ 5 w 9"/>
                  <a:gd name="T13" fmla="*/ 7 h 14"/>
                  <a:gd name="T14" fmla="*/ 9 w 9"/>
                  <a:gd name="T1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4">
                    <a:moveTo>
                      <a:pt x="3" y="10"/>
                    </a:moveTo>
                    <a:cubicBezTo>
                      <a:pt x="1" y="13"/>
                      <a:pt x="0" y="14"/>
                      <a:pt x="0" y="14"/>
                    </a:cubicBezTo>
                    <a:cubicBezTo>
                      <a:pt x="0" y="14"/>
                      <a:pt x="1" y="13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9" y="0"/>
                    </a:moveTo>
                    <a:cubicBezTo>
                      <a:pt x="7" y="3"/>
                      <a:pt x="6" y="5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7" name="Freeform 9782"/>
              <p:cNvSpPr>
                <a:spLocks noEditPoints="1"/>
              </p:cNvSpPr>
              <p:nvPr/>
            </p:nvSpPr>
            <p:spPr bwMode="auto">
              <a:xfrm>
                <a:off x="64" y="3476"/>
                <a:ext cx="7" cy="3"/>
              </a:xfrm>
              <a:custGeom>
                <a:avLst/>
                <a:gdLst>
                  <a:gd name="T0" fmla="*/ 1 w 3"/>
                  <a:gd name="T1" fmla="*/ 1 h 1"/>
                  <a:gd name="T2" fmla="*/ 0 w 3"/>
                  <a:gd name="T3" fmla="*/ 1 h 1"/>
                  <a:gd name="T4" fmla="*/ 0 w 3"/>
                  <a:gd name="T5" fmla="*/ 1 h 1"/>
                  <a:gd name="T6" fmla="*/ 1 w 3"/>
                  <a:gd name="T7" fmla="*/ 1 h 1"/>
                  <a:gd name="T8" fmla="*/ 1 w 3"/>
                  <a:gd name="T9" fmla="*/ 1 h 1"/>
                  <a:gd name="T10" fmla="*/ 1 w 3"/>
                  <a:gd name="T11" fmla="*/ 0 h 1"/>
                  <a:gd name="T12" fmla="*/ 1 w 3"/>
                  <a:gd name="T13" fmla="*/ 0 h 1"/>
                  <a:gd name="T14" fmla="*/ 1 w 3"/>
                  <a:gd name="T15" fmla="*/ 0 h 1"/>
                  <a:gd name="T16" fmla="*/ 1 w 3"/>
                  <a:gd name="T17" fmla="*/ 0 h 1"/>
                  <a:gd name="T18" fmla="*/ 1 w 3"/>
                  <a:gd name="T19" fmla="*/ 0 h 1"/>
                  <a:gd name="T20" fmla="*/ 1 w 3"/>
                  <a:gd name="T21" fmla="*/ 0 h 1"/>
                  <a:gd name="T22" fmla="*/ 1 w 3"/>
                  <a:gd name="T23" fmla="*/ 0 h 1"/>
                  <a:gd name="T24" fmla="*/ 3 w 3"/>
                  <a:gd name="T25" fmla="*/ 1 h 1"/>
                  <a:gd name="T26" fmla="*/ 3 w 3"/>
                  <a:gd name="T27" fmla="*/ 1 h 1"/>
                  <a:gd name="T28" fmla="*/ 3 w 3"/>
                  <a:gd name="T29" fmla="*/ 1 h 1"/>
                  <a:gd name="T30" fmla="*/ 1 w 3"/>
                  <a:gd name="T3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8" name="Freeform 9783"/>
              <p:cNvSpPr>
                <a:spLocks/>
              </p:cNvSpPr>
              <p:nvPr/>
            </p:nvSpPr>
            <p:spPr bwMode="auto">
              <a:xfrm>
                <a:off x="64" y="347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9" name="Freeform 9784"/>
              <p:cNvSpPr>
                <a:spLocks noEditPoints="1"/>
              </p:cNvSpPr>
              <p:nvPr/>
            </p:nvSpPr>
            <p:spPr bwMode="auto">
              <a:xfrm>
                <a:off x="66" y="3479"/>
                <a:ext cx="5" cy="11"/>
              </a:xfrm>
              <a:custGeom>
                <a:avLst/>
                <a:gdLst>
                  <a:gd name="T0" fmla="*/ 0 w 2"/>
                  <a:gd name="T1" fmla="*/ 3 h 5"/>
                  <a:gd name="T2" fmla="*/ 0 w 2"/>
                  <a:gd name="T3" fmla="*/ 5 h 5"/>
                  <a:gd name="T4" fmla="*/ 0 w 2"/>
                  <a:gd name="T5" fmla="*/ 5 h 5"/>
                  <a:gd name="T6" fmla="*/ 0 w 2"/>
                  <a:gd name="T7" fmla="*/ 3 h 5"/>
                  <a:gd name="T8" fmla="*/ 0 w 2"/>
                  <a:gd name="T9" fmla="*/ 3 h 5"/>
                  <a:gd name="T10" fmla="*/ 1 w 2"/>
                  <a:gd name="T11" fmla="*/ 3 h 5"/>
                  <a:gd name="T12" fmla="*/ 0 w 2"/>
                  <a:gd name="T13" fmla="*/ 3 h 5"/>
                  <a:gd name="T14" fmla="*/ 0 w 2"/>
                  <a:gd name="T15" fmla="*/ 3 h 5"/>
                  <a:gd name="T16" fmla="*/ 1 w 2"/>
                  <a:gd name="T17" fmla="*/ 3 h 5"/>
                  <a:gd name="T18" fmla="*/ 1 w 2"/>
                  <a:gd name="T19" fmla="*/ 3 h 5"/>
                  <a:gd name="T20" fmla="*/ 1 w 2"/>
                  <a:gd name="T21" fmla="*/ 2 h 5"/>
                  <a:gd name="T22" fmla="*/ 1 w 2"/>
                  <a:gd name="T23" fmla="*/ 2 h 5"/>
                  <a:gd name="T24" fmla="*/ 1 w 2"/>
                  <a:gd name="T25" fmla="*/ 2 h 5"/>
                  <a:gd name="T26" fmla="*/ 1 w 2"/>
                  <a:gd name="T27" fmla="*/ 2 h 5"/>
                  <a:gd name="T28" fmla="*/ 1 w 2"/>
                  <a:gd name="T29" fmla="*/ 2 h 5"/>
                  <a:gd name="T30" fmla="*/ 2 w 2"/>
                  <a:gd name="T31" fmla="*/ 0 h 5"/>
                  <a:gd name="T32" fmla="*/ 1 w 2"/>
                  <a:gd name="T33" fmla="*/ 2 h 5"/>
                  <a:gd name="T34" fmla="*/ 1 w 2"/>
                  <a:gd name="T35" fmla="*/ 2 h 5"/>
                  <a:gd name="T36" fmla="*/ 1 w 2"/>
                  <a:gd name="T37" fmla="*/ 1 h 5"/>
                  <a:gd name="T38" fmla="*/ 2 w 2"/>
                  <a:gd name="T39" fmla="*/ 0 h 5"/>
                  <a:gd name="T40" fmla="*/ 2 w 2"/>
                  <a:gd name="T41" fmla="*/ 0 h 5"/>
                  <a:gd name="T42" fmla="*/ 2 w 2"/>
                  <a:gd name="T43" fmla="*/ 0 h 5"/>
                  <a:gd name="T44" fmla="*/ 2 w 2"/>
                  <a:gd name="T45" fmla="*/ 0 h 5"/>
                  <a:gd name="T46" fmla="*/ 2 w 2"/>
                  <a:gd name="T47" fmla="*/ 0 h 5"/>
                  <a:gd name="T48" fmla="*/ 2 w 2"/>
                  <a:gd name="T49" fmla="*/ 0 h 5"/>
                  <a:gd name="T50" fmla="*/ 2 w 2"/>
                  <a:gd name="T5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" h="5">
                    <a:moveTo>
                      <a:pt x="0" y="3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0" name="Freeform 9785"/>
              <p:cNvSpPr>
                <a:spLocks noEditPoints="1"/>
              </p:cNvSpPr>
              <p:nvPr/>
            </p:nvSpPr>
            <p:spPr bwMode="auto">
              <a:xfrm>
                <a:off x="66" y="3483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1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  <a:gd name="T20" fmla="*/ 1 w 1"/>
                  <a:gd name="T21" fmla="*/ 0 h 1"/>
                  <a:gd name="T22" fmla="*/ 1 w 1"/>
                  <a:gd name="T23" fmla="*/ 0 h 1"/>
                  <a:gd name="T24" fmla="*/ 1 w 1"/>
                  <a:gd name="T25" fmla="*/ 0 h 1"/>
                  <a:gd name="T26" fmla="*/ 1 w 1"/>
                  <a:gd name="T27" fmla="*/ 0 h 1"/>
                  <a:gd name="T28" fmla="*/ 1 w 1"/>
                  <a:gd name="T2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1" name="Freeform 9786"/>
              <p:cNvSpPr>
                <a:spLocks/>
              </p:cNvSpPr>
              <p:nvPr/>
            </p:nvSpPr>
            <p:spPr bwMode="auto">
              <a:xfrm>
                <a:off x="59" y="3490"/>
                <a:ext cx="5" cy="12"/>
              </a:xfrm>
              <a:custGeom>
                <a:avLst/>
                <a:gdLst>
                  <a:gd name="T0" fmla="*/ 2 w 2"/>
                  <a:gd name="T1" fmla="*/ 0 h 5"/>
                  <a:gd name="T2" fmla="*/ 1 w 2"/>
                  <a:gd name="T3" fmla="*/ 3 h 5"/>
                  <a:gd name="T4" fmla="*/ 0 w 2"/>
                  <a:gd name="T5" fmla="*/ 5 h 5"/>
                  <a:gd name="T6" fmla="*/ 1 w 2"/>
                  <a:gd name="T7" fmla="*/ 2 h 5"/>
                  <a:gd name="T8" fmla="*/ 2 w 2"/>
                  <a:gd name="T9" fmla="*/ 0 h 5"/>
                  <a:gd name="T10" fmla="*/ 2 w 2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2" name="Freeform 9787"/>
              <p:cNvSpPr>
                <a:spLocks/>
              </p:cNvSpPr>
              <p:nvPr/>
            </p:nvSpPr>
            <p:spPr bwMode="auto">
              <a:xfrm>
                <a:off x="64" y="349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3" name="Freeform 9788"/>
              <p:cNvSpPr>
                <a:spLocks noEditPoints="1"/>
              </p:cNvSpPr>
              <p:nvPr/>
            </p:nvSpPr>
            <p:spPr bwMode="auto">
              <a:xfrm>
                <a:off x="48" y="3486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9 h 10"/>
                  <a:gd name="T8" fmla="*/ 0 w 6"/>
                  <a:gd name="T9" fmla="*/ 9 h 10"/>
                  <a:gd name="T10" fmla="*/ 1 w 6"/>
                  <a:gd name="T11" fmla="*/ 7 h 10"/>
                  <a:gd name="T12" fmla="*/ 1 w 6"/>
                  <a:gd name="T13" fmla="*/ 8 h 10"/>
                  <a:gd name="T14" fmla="*/ 1 w 6"/>
                  <a:gd name="T15" fmla="*/ 8 h 10"/>
                  <a:gd name="T16" fmla="*/ 1 w 6"/>
                  <a:gd name="T17" fmla="*/ 7 h 10"/>
                  <a:gd name="T18" fmla="*/ 1 w 6"/>
                  <a:gd name="T19" fmla="*/ 7 h 10"/>
                  <a:gd name="T20" fmla="*/ 5 w 6"/>
                  <a:gd name="T21" fmla="*/ 1 h 10"/>
                  <a:gd name="T22" fmla="*/ 2 w 6"/>
                  <a:gd name="T23" fmla="*/ 7 h 10"/>
                  <a:gd name="T24" fmla="*/ 2 w 6"/>
                  <a:gd name="T25" fmla="*/ 7 h 10"/>
                  <a:gd name="T26" fmla="*/ 4 w 6"/>
                  <a:gd name="T27" fmla="*/ 3 h 10"/>
                  <a:gd name="T28" fmla="*/ 4 w 6"/>
                  <a:gd name="T29" fmla="*/ 3 h 10"/>
                  <a:gd name="T30" fmla="*/ 5 w 6"/>
                  <a:gd name="T31" fmla="*/ 1 h 10"/>
                  <a:gd name="T32" fmla="*/ 5 w 6"/>
                  <a:gd name="T33" fmla="*/ 1 h 10"/>
                  <a:gd name="T34" fmla="*/ 6 w 6"/>
                  <a:gd name="T35" fmla="*/ 0 h 10"/>
                  <a:gd name="T36" fmla="*/ 5 w 6"/>
                  <a:gd name="T37" fmla="*/ 1 h 10"/>
                  <a:gd name="T38" fmla="*/ 5 w 6"/>
                  <a:gd name="T39" fmla="*/ 1 h 10"/>
                  <a:gd name="T40" fmla="*/ 5 w 6"/>
                  <a:gd name="T41" fmla="*/ 0 h 10"/>
                  <a:gd name="T42" fmla="*/ 6 w 6"/>
                  <a:gd name="T4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1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1"/>
                    </a:moveTo>
                    <a:cubicBezTo>
                      <a:pt x="4" y="3"/>
                      <a:pt x="3" y="5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5"/>
                      <a:pt x="3" y="4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4" name="Freeform 9789"/>
              <p:cNvSpPr>
                <a:spLocks noEditPoints="1"/>
              </p:cNvSpPr>
              <p:nvPr/>
            </p:nvSpPr>
            <p:spPr bwMode="auto">
              <a:xfrm>
                <a:off x="48" y="350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5" name="Oval 9790"/>
              <p:cNvSpPr>
                <a:spLocks noChangeArrowheads="1"/>
              </p:cNvSpPr>
              <p:nvPr/>
            </p:nvSpPr>
            <p:spPr bwMode="auto">
              <a:xfrm>
                <a:off x="50" y="35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6" name="Freeform 9791"/>
              <p:cNvSpPr>
                <a:spLocks noEditPoints="1"/>
              </p:cNvSpPr>
              <p:nvPr/>
            </p:nvSpPr>
            <p:spPr bwMode="auto">
              <a:xfrm>
                <a:off x="-63" y="3512"/>
                <a:ext cx="108" cy="179"/>
              </a:xfrm>
              <a:custGeom>
                <a:avLst/>
                <a:gdLst>
                  <a:gd name="T0" fmla="*/ 0 w 46"/>
                  <a:gd name="T1" fmla="*/ 76 h 76"/>
                  <a:gd name="T2" fmla="*/ 3 w 46"/>
                  <a:gd name="T3" fmla="*/ 72 h 76"/>
                  <a:gd name="T4" fmla="*/ 3 w 46"/>
                  <a:gd name="T5" fmla="*/ 72 h 76"/>
                  <a:gd name="T6" fmla="*/ 3 w 46"/>
                  <a:gd name="T7" fmla="*/ 72 h 76"/>
                  <a:gd name="T8" fmla="*/ 4 w 46"/>
                  <a:gd name="T9" fmla="*/ 71 h 76"/>
                  <a:gd name="T10" fmla="*/ 4 w 46"/>
                  <a:gd name="T11" fmla="*/ 70 h 76"/>
                  <a:gd name="T12" fmla="*/ 6 w 46"/>
                  <a:gd name="T13" fmla="*/ 66 h 76"/>
                  <a:gd name="T14" fmla="*/ 6 w 46"/>
                  <a:gd name="T15" fmla="*/ 66 h 76"/>
                  <a:gd name="T16" fmla="*/ 8 w 46"/>
                  <a:gd name="T17" fmla="*/ 64 h 76"/>
                  <a:gd name="T18" fmla="*/ 8 w 46"/>
                  <a:gd name="T19" fmla="*/ 64 h 76"/>
                  <a:gd name="T20" fmla="*/ 8 w 46"/>
                  <a:gd name="T21" fmla="*/ 63 h 76"/>
                  <a:gd name="T22" fmla="*/ 12 w 46"/>
                  <a:gd name="T23" fmla="*/ 57 h 76"/>
                  <a:gd name="T24" fmla="*/ 12 w 46"/>
                  <a:gd name="T25" fmla="*/ 57 h 76"/>
                  <a:gd name="T26" fmla="*/ 13 w 46"/>
                  <a:gd name="T27" fmla="*/ 55 h 76"/>
                  <a:gd name="T28" fmla="*/ 14 w 46"/>
                  <a:gd name="T29" fmla="*/ 54 h 76"/>
                  <a:gd name="T30" fmla="*/ 15 w 46"/>
                  <a:gd name="T31" fmla="*/ 52 h 76"/>
                  <a:gd name="T32" fmla="*/ 21 w 46"/>
                  <a:gd name="T33" fmla="*/ 41 h 76"/>
                  <a:gd name="T34" fmla="*/ 21 w 46"/>
                  <a:gd name="T35" fmla="*/ 41 h 76"/>
                  <a:gd name="T36" fmla="*/ 22 w 46"/>
                  <a:gd name="T37" fmla="*/ 41 h 76"/>
                  <a:gd name="T38" fmla="*/ 23 w 46"/>
                  <a:gd name="T39" fmla="*/ 39 h 76"/>
                  <a:gd name="T40" fmla="*/ 24 w 46"/>
                  <a:gd name="T41" fmla="*/ 37 h 76"/>
                  <a:gd name="T42" fmla="*/ 26 w 46"/>
                  <a:gd name="T43" fmla="*/ 33 h 76"/>
                  <a:gd name="T44" fmla="*/ 26 w 46"/>
                  <a:gd name="T45" fmla="*/ 33 h 76"/>
                  <a:gd name="T46" fmla="*/ 26 w 46"/>
                  <a:gd name="T47" fmla="*/ 33 h 76"/>
                  <a:gd name="T48" fmla="*/ 27 w 46"/>
                  <a:gd name="T49" fmla="*/ 32 h 76"/>
                  <a:gd name="T50" fmla="*/ 27 w 46"/>
                  <a:gd name="T51" fmla="*/ 32 h 76"/>
                  <a:gd name="T52" fmla="*/ 27 w 46"/>
                  <a:gd name="T53" fmla="*/ 31 h 76"/>
                  <a:gd name="T54" fmla="*/ 28 w 46"/>
                  <a:gd name="T55" fmla="*/ 31 h 76"/>
                  <a:gd name="T56" fmla="*/ 28 w 46"/>
                  <a:gd name="T57" fmla="*/ 31 h 76"/>
                  <a:gd name="T58" fmla="*/ 32 w 46"/>
                  <a:gd name="T59" fmla="*/ 23 h 76"/>
                  <a:gd name="T60" fmla="*/ 32 w 46"/>
                  <a:gd name="T61" fmla="*/ 23 h 76"/>
                  <a:gd name="T62" fmla="*/ 33 w 46"/>
                  <a:gd name="T63" fmla="*/ 21 h 76"/>
                  <a:gd name="T64" fmla="*/ 33 w 46"/>
                  <a:gd name="T65" fmla="*/ 22 h 76"/>
                  <a:gd name="T66" fmla="*/ 33 w 46"/>
                  <a:gd name="T67" fmla="*/ 21 h 76"/>
                  <a:gd name="T68" fmla="*/ 34 w 46"/>
                  <a:gd name="T69" fmla="*/ 20 h 76"/>
                  <a:gd name="T70" fmla="*/ 34 w 46"/>
                  <a:gd name="T71" fmla="*/ 19 h 76"/>
                  <a:gd name="T72" fmla="*/ 35 w 46"/>
                  <a:gd name="T73" fmla="*/ 19 h 76"/>
                  <a:gd name="T74" fmla="*/ 35 w 46"/>
                  <a:gd name="T75" fmla="*/ 19 h 76"/>
                  <a:gd name="T76" fmla="*/ 40 w 46"/>
                  <a:gd name="T77" fmla="*/ 11 h 76"/>
                  <a:gd name="T78" fmla="*/ 40 w 46"/>
                  <a:gd name="T79" fmla="*/ 11 h 76"/>
                  <a:gd name="T80" fmla="*/ 40 w 46"/>
                  <a:gd name="T81" fmla="*/ 11 h 76"/>
                  <a:gd name="T82" fmla="*/ 41 w 46"/>
                  <a:gd name="T83" fmla="*/ 9 h 76"/>
                  <a:gd name="T84" fmla="*/ 41 w 46"/>
                  <a:gd name="T85" fmla="*/ 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6" h="76">
                    <a:moveTo>
                      <a:pt x="1" y="76"/>
                    </a:moveTo>
                    <a:cubicBezTo>
                      <a:pt x="0" y="76"/>
                      <a:pt x="0" y="76"/>
                      <a:pt x="0" y="76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6"/>
                      <a:pt x="0" y="76"/>
                      <a:pt x="1" y="76"/>
                    </a:cubicBezTo>
                    <a:cubicBezTo>
                      <a:pt x="1" y="76"/>
                      <a:pt x="1" y="76"/>
                      <a:pt x="1" y="76"/>
                    </a:cubicBezTo>
                    <a:moveTo>
                      <a:pt x="3" y="72"/>
                    </a:moveTo>
                    <a:cubicBezTo>
                      <a:pt x="2" y="73"/>
                      <a:pt x="2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2" y="74"/>
                      <a:pt x="2" y="73"/>
                      <a:pt x="3" y="72"/>
                    </a:cubicBezTo>
                    <a:cubicBezTo>
                      <a:pt x="3" y="72"/>
                      <a:pt x="3" y="72"/>
                      <a:pt x="3" y="72"/>
                    </a:cubicBezTo>
                    <a:moveTo>
                      <a:pt x="4" y="71"/>
                    </a:moveTo>
                    <a:cubicBezTo>
                      <a:pt x="3" y="71"/>
                      <a:pt x="3" y="71"/>
                      <a:pt x="3" y="72"/>
                    </a:cubicBezTo>
                    <a:cubicBezTo>
                      <a:pt x="3" y="72"/>
                      <a:pt x="3" y="72"/>
                      <a:pt x="3" y="72"/>
                    </a:cubicBezTo>
                    <a:cubicBezTo>
                      <a:pt x="3" y="71"/>
                      <a:pt x="3" y="71"/>
                      <a:pt x="4" y="71"/>
                    </a:cubicBezTo>
                    <a:cubicBezTo>
                      <a:pt x="4" y="71"/>
                      <a:pt x="4" y="71"/>
                      <a:pt x="4" y="71"/>
                    </a:cubicBezTo>
                    <a:moveTo>
                      <a:pt x="4" y="69"/>
                    </a:moveTo>
                    <a:cubicBezTo>
                      <a:pt x="4" y="69"/>
                      <a:pt x="4" y="69"/>
                      <a:pt x="4" y="70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4" y="69"/>
                      <a:pt x="4" y="69"/>
                      <a:pt x="5" y="69"/>
                    </a:cubicBezTo>
                    <a:cubicBezTo>
                      <a:pt x="5" y="69"/>
                      <a:pt x="4" y="69"/>
                      <a:pt x="4" y="69"/>
                    </a:cubicBezTo>
                    <a:moveTo>
                      <a:pt x="6" y="66"/>
                    </a:moveTo>
                    <a:cubicBezTo>
                      <a:pt x="6" y="67"/>
                      <a:pt x="6" y="67"/>
                      <a:pt x="5" y="68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6" y="67"/>
                      <a:pt x="6" y="67"/>
                      <a:pt x="6" y="66"/>
                    </a:cubicBezTo>
                    <a:cubicBezTo>
                      <a:pt x="6" y="66"/>
                      <a:pt x="6" y="66"/>
                      <a:pt x="6" y="66"/>
                    </a:cubicBezTo>
                    <a:moveTo>
                      <a:pt x="8" y="64"/>
                    </a:move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moveTo>
                      <a:pt x="11" y="58"/>
                    </a:moveTo>
                    <a:cubicBezTo>
                      <a:pt x="10" y="59"/>
                      <a:pt x="9" y="61"/>
                      <a:pt x="8" y="63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9" y="61"/>
                      <a:pt x="10" y="60"/>
                      <a:pt x="11" y="58"/>
                    </a:cubicBezTo>
                    <a:cubicBezTo>
                      <a:pt x="11" y="58"/>
                      <a:pt x="11" y="58"/>
                      <a:pt x="11" y="58"/>
                    </a:cubicBezTo>
                    <a:moveTo>
                      <a:pt x="12" y="57"/>
                    </a:move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moveTo>
                      <a:pt x="14" y="54"/>
                    </a:moveTo>
                    <a:cubicBezTo>
                      <a:pt x="14" y="54"/>
                      <a:pt x="13" y="54"/>
                      <a:pt x="13" y="55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14" y="54"/>
                      <a:pt x="14" y="54"/>
                      <a:pt x="14" y="54"/>
                    </a:cubicBezTo>
                    <a:moveTo>
                      <a:pt x="20" y="43"/>
                    </a:moveTo>
                    <a:cubicBezTo>
                      <a:pt x="18" y="46"/>
                      <a:pt x="17" y="49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7" y="49"/>
                      <a:pt x="18" y="46"/>
                      <a:pt x="20" y="44"/>
                    </a:cubicBezTo>
                    <a:cubicBezTo>
                      <a:pt x="20" y="43"/>
                      <a:pt x="20" y="43"/>
                      <a:pt x="20" y="43"/>
                    </a:cubicBezTo>
                    <a:moveTo>
                      <a:pt x="21" y="41"/>
                    </a:move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moveTo>
                      <a:pt x="23" y="39"/>
                    </a:move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0"/>
                      <a:pt x="23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moveTo>
                      <a:pt x="26" y="34"/>
                    </a:moveTo>
                    <a:cubicBezTo>
                      <a:pt x="25" y="35"/>
                      <a:pt x="24" y="36"/>
                      <a:pt x="24" y="37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5" y="36"/>
                      <a:pt x="25" y="35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moveTo>
                      <a:pt x="26" y="33"/>
                    </a:moveTo>
                    <a:cubicBezTo>
                      <a:pt x="26" y="33"/>
                      <a:pt x="26" y="33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moveTo>
                      <a:pt x="27" y="32"/>
                    </a:moveTo>
                    <a:cubicBezTo>
                      <a:pt x="27" y="32"/>
                      <a:pt x="27" y="32"/>
                      <a:pt x="26" y="33"/>
                    </a:cubicBezTo>
                    <a:cubicBezTo>
                      <a:pt x="26" y="33"/>
                      <a:pt x="26" y="33"/>
                      <a:pt x="27" y="33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2"/>
                      <a:pt x="27" y="32"/>
                      <a:pt x="27" y="32"/>
                    </a:cubicBezTo>
                    <a:moveTo>
                      <a:pt x="27" y="31"/>
                    </a:moveTo>
                    <a:cubicBezTo>
                      <a:pt x="27" y="31"/>
                      <a:pt x="27" y="32"/>
                      <a:pt x="27" y="32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2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moveTo>
                      <a:pt x="27" y="31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7" y="31"/>
                    </a:cubicBezTo>
                    <a:moveTo>
                      <a:pt x="32" y="23"/>
                    </a:moveTo>
                    <a:cubicBezTo>
                      <a:pt x="31" y="26"/>
                      <a:pt x="29" y="28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9" y="28"/>
                      <a:pt x="31" y="26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moveTo>
                      <a:pt x="33" y="22"/>
                    </a:moveTo>
                    <a:cubicBezTo>
                      <a:pt x="33" y="22"/>
                      <a:pt x="33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3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moveTo>
                      <a:pt x="33" y="21"/>
                    </a:move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1"/>
                      <a:pt x="33" y="21"/>
                      <a:pt x="33" y="21"/>
                    </a:cubicBezTo>
                    <a:moveTo>
                      <a:pt x="34" y="20"/>
                    </a:moveTo>
                    <a:cubicBezTo>
                      <a:pt x="34" y="20"/>
                      <a:pt x="34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4" y="21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5" y="19"/>
                    </a:moveTo>
                    <a:cubicBezTo>
                      <a:pt x="35" y="19"/>
                      <a:pt x="35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moveTo>
                      <a:pt x="35" y="18"/>
                    </a:move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5" y="18"/>
                      <a:pt x="35" y="18"/>
                      <a:pt x="35" y="18"/>
                    </a:cubicBezTo>
                    <a:moveTo>
                      <a:pt x="40" y="11"/>
                    </a:moveTo>
                    <a:cubicBezTo>
                      <a:pt x="38" y="13"/>
                      <a:pt x="37" y="15"/>
                      <a:pt x="35" y="18"/>
                    </a:cubicBezTo>
                    <a:cubicBezTo>
                      <a:pt x="35" y="18"/>
                      <a:pt x="35" y="18"/>
                      <a:pt x="36" y="18"/>
                    </a:cubicBezTo>
                    <a:cubicBezTo>
                      <a:pt x="37" y="15"/>
                      <a:pt x="38" y="13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1" y="9"/>
                    </a:moveTo>
                    <a:cubicBezTo>
                      <a:pt x="40" y="10"/>
                      <a:pt x="40" y="10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0"/>
                      <a:pt x="40" y="10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moveTo>
                      <a:pt x="46" y="0"/>
                    </a:moveTo>
                    <a:cubicBezTo>
                      <a:pt x="44" y="3"/>
                      <a:pt x="42" y="6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3" y="6"/>
                      <a:pt x="44" y="3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7" name="Freeform 9792"/>
              <p:cNvSpPr>
                <a:spLocks noEditPoints="1"/>
              </p:cNvSpPr>
              <p:nvPr/>
            </p:nvSpPr>
            <p:spPr bwMode="auto">
              <a:xfrm>
                <a:off x="-33" y="3639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8" name="Freeform 9793"/>
              <p:cNvSpPr>
                <a:spLocks/>
              </p:cNvSpPr>
              <p:nvPr/>
            </p:nvSpPr>
            <p:spPr bwMode="auto">
              <a:xfrm>
                <a:off x="-14" y="3608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9" name="Freeform 9794"/>
              <p:cNvSpPr>
                <a:spLocks noEditPoints="1"/>
              </p:cNvSpPr>
              <p:nvPr/>
            </p:nvSpPr>
            <p:spPr bwMode="auto">
              <a:xfrm>
                <a:off x="-2" y="3587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0" name="Freeform 9795"/>
              <p:cNvSpPr>
                <a:spLocks noEditPoints="1"/>
              </p:cNvSpPr>
              <p:nvPr/>
            </p:nvSpPr>
            <p:spPr bwMode="auto">
              <a:xfrm>
                <a:off x="-2" y="3585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1 w 2"/>
                  <a:gd name="T11" fmla="*/ 0 h 3"/>
                  <a:gd name="T12" fmla="*/ 1 w 2"/>
                  <a:gd name="T13" fmla="*/ 0 h 3"/>
                  <a:gd name="T14" fmla="*/ 1 w 2"/>
                  <a:gd name="T15" fmla="*/ 0 h 3"/>
                  <a:gd name="T16" fmla="*/ 2 w 2"/>
                  <a:gd name="T17" fmla="*/ 0 h 3"/>
                  <a:gd name="T18" fmla="*/ 1 w 2"/>
                  <a:gd name="T19" fmla="*/ 0 h 3"/>
                  <a:gd name="T20" fmla="*/ 2 w 2"/>
                  <a:gd name="T21" fmla="*/ 0 h 3"/>
                  <a:gd name="T22" fmla="*/ 2 w 2"/>
                  <a:gd name="T23" fmla="*/ 0 h 3"/>
                  <a:gd name="T24" fmla="*/ 1 w 2"/>
                  <a:gd name="T25" fmla="*/ 0 h 3"/>
                  <a:gd name="T26" fmla="*/ 2 w 2"/>
                  <a:gd name="T27" fmla="*/ 0 h 3"/>
                  <a:gd name="T28" fmla="*/ 2 w 2"/>
                  <a:gd name="T29" fmla="*/ 0 h 3"/>
                  <a:gd name="T30" fmla="*/ 2 w 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1" name="Freeform 9796"/>
              <p:cNvSpPr>
                <a:spLocks noEditPoints="1"/>
              </p:cNvSpPr>
              <p:nvPr/>
            </p:nvSpPr>
            <p:spPr bwMode="auto">
              <a:xfrm>
                <a:off x="14" y="3557"/>
                <a:ext cx="3" cy="7"/>
              </a:xfrm>
              <a:custGeom>
                <a:avLst/>
                <a:gdLst>
                  <a:gd name="T0" fmla="*/ 0 w 1"/>
                  <a:gd name="T1" fmla="*/ 3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3 h 3"/>
                  <a:gd name="T8" fmla="*/ 0 w 1"/>
                  <a:gd name="T9" fmla="*/ 3 h 3"/>
                  <a:gd name="T10" fmla="*/ 0 w 1"/>
                  <a:gd name="T11" fmla="*/ 2 h 3"/>
                  <a:gd name="T12" fmla="*/ 0 w 1"/>
                  <a:gd name="T13" fmla="*/ 2 h 3"/>
                  <a:gd name="T14" fmla="*/ 0 w 1"/>
                  <a:gd name="T15" fmla="*/ 3 h 3"/>
                  <a:gd name="T16" fmla="*/ 0 w 1"/>
                  <a:gd name="T17" fmla="*/ 2 h 3"/>
                  <a:gd name="T18" fmla="*/ 0 w 1"/>
                  <a:gd name="T19" fmla="*/ 2 h 3"/>
                  <a:gd name="T20" fmla="*/ 1 w 1"/>
                  <a:gd name="T21" fmla="*/ 0 h 3"/>
                  <a:gd name="T22" fmla="*/ 1 w 1"/>
                  <a:gd name="T23" fmla="*/ 1 h 3"/>
                  <a:gd name="T24" fmla="*/ 1 w 1"/>
                  <a:gd name="T25" fmla="*/ 1 h 3"/>
                  <a:gd name="T26" fmla="*/ 1 w 1"/>
                  <a:gd name="T27" fmla="*/ 0 h 3"/>
                  <a:gd name="T28" fmla="*/ 1 w 1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2" name="Freeform 9797"/>
              <p:cNvSpPr>
                <a:spLocks noEditPoints="1"/>
              </p:cNvSpPr>
              <p:nvPr/>
            </p:nvSpPr>
            <p:spPr bwMode="auto">
              <a:xfrm>
                <a:off x="12" y="3554"/>
                <a:ext cx="10" cy="12"/>
              </a:xfrm>
              <a:custGeom>
                <a:avLst/>
                <a:gdLst>
                  <a:gd name="T0" fmla="*/ 0 w 4"/>
                  <a:gd name="T1" fmla="*/ 5 h 5"/>
                  <a:gd name="T2" fmla="*/ 0 w 4"/>
                  <a:gd name="T3" fmla="*/ 5 h 5"/>
                  <a:gd name="T4" fmla="*/ 0 w 4"/>
                  <a:gd name="T5" fmla="*/ 5 h 5"/>
                  <a:gd name="T6" fmla="*/ 0 w 4"/>
                  <a:gd name="T7" fmla="*/ 5 h 5"/>
                  <a:gd name="T8" fmla="*/ 0 w 4"/>
                  <a:gd name="T9" fmla="*/ 5 h 5"/>
                  <a:gd name="T10" fmla="*/ 3 w 4"/>
                  <a:gd name="T11" fmla="*/ 1 h 5"/>
                  <a:gd name="T12" fmla="*/ 3 w 4"/>
                  <a:gd name="T13" fmla="*/ 1 h 5"/>
                  <a:gd name="T14" fmla="*/ 3 w 4"/>
                  <a:gd name="T15" fmla="*/ 1 h 5"/>
                  <a:gd name="T16" fmla="*/ 3 w 4"/>
                  <a:gd name="T17" fmla="*/ 1 h 5"/>
                  <a:gd name="T18" fmla="*/ 3 w 4"/>
                  <a:gd name="T19" fmla="*/ 1 h 5"/>
                  <a:gd name="T20" fmla="*/ 3 w 4"/>
                  <a:gd name="T21" fmla="*/ 0 h 5"/>
                  <a:gd name="T22" fmla="*/ 3 w 4"/>
                  <a:gd name="T23" fmla="*/ 0 h 5"/>
                  <a:gd name="T24" fmla="*/ 3 w 4"/>
                  <a:gd name="T25" fmla="*/ 0 h 5"/>
                  <a:gd name="T26" fmla="*/ 4 w 4"/>
                  <a:gd name="T27" fmla="*/ 0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3" name="Freeform 9798"/>
              <p:cNvSpPr>
                <a:spLocks noEditPoints="1"/>
              </p:cNvSpPr>
              <p:nvPr/>
            </p:nvSpPr>
            <p:spPr bwMode="auto">
              <a:xfrm>
                <a:off x="31" y="3533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0 h 2"/>
                  <a:gd name="T14" fmla="*/ 1 w 1"/>
                  <a:gd name="T15" fmla="*/ 0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4" name="Freeform 9799"/>
              <p:cNvSpPr>
                <a:spLocks noEditPoints="1"/>
              </p:cNvSpPr>
              <p:nvPr/>
            </p:nvSpPr>
            <p:spPr bwMode="auto">
              <a:xfrm>
                <a:off x="-54" y="3667"/>
                <a:ext cx="5" cy="8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5" name="Freeform 9800"/>
              <p:cNvSpPr>
                <a:spLocks noEditPoints="1"/>
              </p:cNvSpPr>
              <p:nvPr/>
            </p:nvSpPr>
            <p:spPr bwMode="auto">
              <a:xfrm>
                <a:off x="-66" y="3599"/>
                <a:ext cx="59" cy="97"/>
              </a:xfrm>
              <a:custGeom>
                <a:avLst/>
                <a:gdLst>
                  <a:gd name="T0" fmla="*/ 1 w 25"/>
                  <a:gd name="T1" fmla="*/ 39 h 41"/>
                  <a:gd name="T2" fmla="*/ 0 w 25"/>
                  <a:gd name="T3" fmla="*/ 41 h 41"/>
                  <a:gd name="T4" fmla="*/ 1 w 25"/>
                  <a:gd name="T5" fmla="*/ 39 h 41"/>
                  <a:gd name="T6" fmla="*/ 1 w 25"/>
                  <a:gd name="T7" fmla="*/ 39 h 41"/>
                  <a:gd name="T8" fmla="*/ 2 w 25"/>
                  <a:gd name="T9" fmla="*/ 37 h 41"/>
                  <a:gd name="T10" fmla="*/ 2 w 25"/>
                  <a:gd name="T11" fmla="*/ 39 h 41"/>
                  <a:gd name="T12" fmla="*/ 2 w 25"/>
                  <a:gd name="T13" fmla="*/ 39 h 41"/>
                  <a:gd name="T14" fmla="*/ 2 w 25"/>
                  <a:gd name="T15" fmla="*/ 37 h 41"/>
                  <a:gd name="T16" fmla="*/ 2 w 25"/>
                  <a:gd name="T17" fmla="*/ 37 h 41"/>
                  <a:gd name="T18" fmla="*/ 4 w 25"/>
                  <a:gd name="T19" fmla="*/ 35 h 41"/>
                  <a:gd name="T20" fmla="*/ 4 w 25"/>
                  <a:gd name="T21" fmla="*/ 35 h 41"/>
                  <a:gd name="T22" fmla="*/ 4 w 25"/>
                  <a:gd name="T23" fmla="*/ 35 h 41"/>
                  <a:gd name="T24" fmla="*/ 4 w 25"/>
                  <a:gd name="T25" fmla="*/ 35 h 41"/>
                  <a:gd name="T26" fmla="*/ 4 w 25"/>
                  <a:gd name="T27" fmla="*/ 35 h 41"/>
                  <a:gd name="T28" fmla="*/ 5 w 25"/>
                  <a:gd name="T29" fmla="*/ 33 h 41"/>
                  <a:gd name="T30" fmla="*/ 5 w 25"/>
                  <a:gd name="T31" fmla="*/ 34 h 41"/>
                  <a:gd name="T32" fmla="*/ 5 w 25"/>
                  <a:gd name="T33" fmla="*/ 34 h 41"/>
                  <a:gd name="T34" fmla="*/ 5 w 25"/>
                  <a:gd name="T35" fmla="*/ 33 h 41"/>
                  <a:gd name="T36" fmla="*/ 5 w 25"/>
                  <a:gd name="T37" fmla="*/ 33 h 41"/>
                  <a:gd name="T38" fmla="*/ 9 w 25"/>
                  <a:gd name="T39" fmla="*/ 27 h 41"/>
                  <a:gd name="T40" fmla="*/ 7 w 25"/>
                  <a:gd name="T41" fmla="*/ 29 h 41"/>
                  <a:gd name="T42" fmla="*/ 7 w 25"/>
                  <a:gd name="T43" fmla="*/ 29 h 41"/>
                  <a:gd name="T44" fmla="*/ 9 w 25"/>
                  <a:gd name="T45" fmla="*/ 27 h 41"/>
                  <a:gd name="T46" fmla="*/ 9 w 25"/>
                  <a:gd name="T47" fmla="*/ 27 h 41"/>
                  <a:gd name="T48" fmla="*/ 9 w 25"/>
                  <a:gd name="T49" fmla="*/ 26 h 41"/>
                  <a:gd name="T50" fmla="*/ 9 w 25"/>
                  <a:gd name="T51" fmla="*/ 27 h 41"/>
                  <a:gd name="T52" fmla="*/ 9 w 25"/>
                  <a:gd name="T53" fmla="*/ 27 h 41"/>
                  <a:gd name="T54" fmla="*/ 9 w 25"/>
                  <a:gd name="T55" fmla="*/ 26 h 41"/>
                  <a:gd name="T56" fmla="*/ 9 w 25"/>
                  <a:gd name="T57" fmla="*/ 26 h 41"/>
                  <a:gd name="T58" fmla="*/ 13 w 25"/>
                  <a:gd name="T59" fmla="*/ 20 h 41"/>
                  <a:gd name="T60" fmla="*/ 12 w 25"/>
                  <a:gd name="T61" fmla="*/ 21 h 41"/>
                  <a:gd name="T62" fmla="*/ 12 w 25"/>
                  <a:gd name="T63" fmla="*/ 21 h 41"/>
                  <a:gd name="T64" fmla="*/ 13 w 25"/>
                  <a:gd name="T65" fmla="*/ 20 h 41"/>
                  <a:gd name="T66" fmla="*/ 13 w 25"/>
                  <a:gd name="T67" fmla="*/ 20 h 41"/>
                  <a:gd name="T68" fmla="*/ 14 w 25"/>
                  <a:gd name="T69" fmla="*/ 18 h 41"/>
                  <a:gd name="T70" fmla="*/ 13 w 25"/>
                  <a:gd name="T71" fmla="*/ 20 h 41"/>
                  <a:gd name="T72" fmla="*/ 13 w 25"/>
                  <a:gd name="T73" fmla="*/ 20 h 41"/>
                  <a:gd name="T74" fmla="*/ 14 w 25"/>
                  <a:gd name="T75" fmla="*/ 18 h 41"/>
                  <a:gd name="T76" fmla="*/ 14 w 25"/>
                  <a:gd name="T77" fmla="*/ 18 h 41"/>
                  <a:gd name="T78" fmla="*/ 16 w 25"/>
                  <a:gd name="T79" fmla="*/ 15 h 41"/>
                  <a:gd name="T80" fmla="*/ 15 w 25"/>
                  <a:gd name="T81" fmla="*/ 17 h 41"/>
                  <a:gd name="T82" fmla="*/ 15 w 25"/>
                  <a:gd name="T83" fmla="*/ 17 h 41"/>
                  <a:gd name="T84" fmla="*/ 16 w 25"/>
                  <a:gd name="T85" fmla="*/ 15 h 41"/>
                  <a:gd name="T86" fmla="*/ 16 w 25"/>
                  <a:gd name="T87" fmla="*/ 15 h 41"/>
                  <a:gd name="T88" fmla="*/ 22 w 25"/>
                  <a:gd name="T89" fmla="*/ 4 h 41"/>
                  <a:gd name="T90" fmla="*/ 21 w 25"/>
                  <a:gd name="T91" fmla="*/ 6 h 41"/>
                  <a:gd name="T92" fmla="*/ 21 w 25"/>
                  <a:gd name="T93" fmla="*/ 7 h 41"/>
                  <a:gd name="T94" fmla="*/ 22 w 25"/>
                  <a:gd name="T95" fmla="*/ 4 h 41"/>
                  <a:gd name="T96" fmla="*/ 22 w 25"/>
                  <a:gd name="T97" fmla="*/ 4 h 41"/>
                  <a:gd name="T98" fmla="*/ 25 w 25"/>
                  <a:gd name="T99" fmla="*/ 0 h 41"/>
                  <a:gd name="T100" fmla="*/ 24 w 25"/>
                  <a:gd name="T101" fmla="*/ 2 h 41"/>
                  <a:gd name="T102" fmla="*/ 24 w 25"/>
                  <a:gd name="T103" fmla="*/ 2 h 41"/>
                  <a:gd name="T104" fmla="*/ 25 w 25"/>
                  <a:gd name="T105" fmla="*/ 0 h 41"/>
                  <a:gd name="T106" fmla="*/ 25 w 25"/>
                  <a:gd name="T10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" h="41">
                    <a:moveTo>
                      <a:pt x="1" y="39"/>
                    </a:moveTo>
                    <a:cubicBezTo>
                      <a:pt x="1" y="40"/>
                      <a:pt x="0" y="41"/>
                      <a:pt x="0" y="41"/>
                    </a:cubicBezTo>
                    <a:cubicBezTo>
                      <a:pt x="0" y="41"/>
                      <a:pt x="1" y="40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moveTo>
                      <a:pt x="2" y="37"/>
                    </a:moveTo>
                    <a:cubicBezTo>
                      <a:pt x="2" y="38"/>
                      <a:pt x="2" y="38"/>
                      <a:pt x="2" y="39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2" y="38"/>
                      <a:pt x="2" y="38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moveTo>
                      <a:pt x="4" y="35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moveTo>
                      <a:pt x="5" y="33"/>
                    </a:moveTo>
                    <a:cubicBezTo>
                      <a:pt x="5" y="33"/>
                      <a:pt x="5" y="33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moveTo>
                      <a:pt x="9" y="27"/>
                    </a:moveTo>
                    <a:cubicBezTo>
                      <a:pt x="8" y="28"/>
                      <a:pt x="8" y="28"/>
                      <a:pt x="7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28"/>
                      <a:pt x="8" y="28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moveTo>
                      <a:pt x="9" y="26"/>
                    </a:moveTo>
                    <a:cubicBezTo>
                      <a:pt x="9" y="26"/>
                      <a:pt x="9" y="26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moveTo>
                      <a:pt x="13" y="20"/>
                    </a:moveTo>
                    <a:cubicBezTo>
                      <a:pt x="13" y="20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0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moveTo>
                      <a:pt x="14" y="18"/>
                    </a:moveTo>
                    <a:cubicBezTo>
                      <a:pt x="14" y="18"/>
                      <a:pt x="13" y="19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19"/>
                      <a:pt x="14" y="18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moveTo>
                      <a:pt x="16" y="15"/>
                    </a:moveTo>
                    <a:cubicBezTo>
                      <a:pt x="16" y="15"/>
                      <a:pt x="15" y="16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moveTo>
                      <a:pt x="22" y="4"/>
                    </a:moveTo>
                    <a:cubicBezTo>
                      <a:pt x="22" y="5"/>
                      <a:pt x="21" y="6"/>
                      <a:pt x="21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2" y="5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moveTo>
                      <a:pt x="25" y="0"/>
                    </a:moveTo>
                    <a:cubicBezTo>
                      <a:pt x="25" y="1"/>
                      <a:pt x="24" y="1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1"/>
                      <a:pt x="25" y="1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6" name="Freeform 9801"/>
              <p:cNvSpPr>
                <a:spLocks noEditPoints="1"/>
              </p:cNvSpPr>
              <p:nvPr/>
            </p:nvSpPr>
            <p:spPr bwMode="auto">
              <a:xfrm>
                <a:off x="45" y="3488"/>
                <a:ext cx="14" cy="24"/>
              </a:xfrm>
              <a:custGeom>
                <a:avLst/>
                <a:gdLst>
                  <a:gd name="T0" fmla="*/ 1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1 w 6"/>
                  <a:gd name="T9" fmla="*/ 9 h 10"/>
                  <a:gd name="T10" fmla="*/ 3 w 6"/>
                  <a:gd name="T11" fmla="*/ 6 h 10"/>
                  <a:gd name="T12" fmla="*/ 2 w 6"/>
                  <a:gd name="T13" fmla="*/ 6 h 10"/>
                  <a:gd name="T14" fmla="*/ 2 w 6"/>
                  <a:gd name="T15" fmla="*/ 6 h 10"/>
                  <a:gd name="T16" fmla="*/ 3 w 6"/>
                  <a:gd name="T17" fmla="*/ 6 h 10"/>
                  <a:gd name="T18" fmla="*/ 3 w 6"/>
                  <a:gd name="T19" fmla="*/ 6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1" y="9"/>
                    </a:moveTo>
                    <a:cubicBezTo>
                      <a:pt x="1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7" name="Freeform 9802"/>
              <p:cNvSpPr>
                <a:spLocks noEditPoints="1"/>
              </p:cNvSpPr>
              <p:nvPr/>
            </p:nvSpPr>
            <p:spPr bwMode="auto">
              <a:xfrm>
                <a:off x="-205" y="3908"/>
                <a:ext cx="7" cy="5"/>
              </a:xfrm>
              <a:custGeom>
                <a:avLst/>
                <a:gdLst>
                  <a:gd name="T0" fmla="*/ 0 w 3"/>
                  <a:gd name="T1" fmla="*/ 1 h 2"/>
                  <a:gd name="T2" fmla="*/ 0 w 3"/>
                  <a:gd name="T3" fmla="*/ 1 h 2"/>
                  <a:gd name="T4" fmla="*/ 1 w 3"/>
                  <a:gd name="T5" fmla="*/ 2 h 2"/>
                  <a:gd name="T6" fmla="*/ 1 w 3"/>
                  <a:gd name="T7" fmla="*/ 2 h 2"/>
                  <a:gd name="T8" fmla="*/ 0 w 3"/>
                  <a:gd name="T9" fmla="*/ 1 h 2"/>
                  <a:gd name="T10" fmla="*/ 3 w 3"/>
                  <a:gd name="T11" fmla="*/ 1 h 2"/>
                  <a:gd name="T12" fmla="*/ 2 w 3"/>
                  <a:gd name="T13" fmla="*/ 2 h 2"/>
                  <a:gd name="T14" fmla="*/ 1 w 3"/>
                  <a:gd name="T15" fmla="*/ 2 h 2"/>
                  <a:gd name="T16" fmla="*/ 2 w 3"/>
                  <a:gd name="T17" fmla="*/ 2 h 2"/>
                  <a:gd name="T18" fmla="*/ 3 w 3"/>
                  <a:gd name="T19" fmla="*/ 1 h 2"/>
                  <a:gd name="T20" fmla="*/ 3 w 3"/>
                  <a:gd name="T21" fmla="*/ 1 h 2"/>
                  <a:gd name="T22" fmla="*/ 1 w 3"/>
                  <a:gd name="T23" fmla="*/ 0 h 2"/>
                  <a:gd name="T24" fmla="*/ 0 w 3"/>
                  <a:gd name="T25" fmla="*/ 1 h 2"/>
                  <a:gd name="T26" fmla="*/ 0 w 3"/>
                  <a:gd name="T27" fmla="*/ 1 h 2"/>
                  <a:gd name="T28" fmla="*/ 2 w 3"/>
                  <a:gd name="T29" fmla="*/ 0 h 2"/>
                  <a:gd name="T30" fmla="*/ 1 w 3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3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8" name="Freeform 9803"/>
              <p:cNvSpPr>
                <a:spLocks noEditPoints="1"/>
              </p:cNvSpPr>
              <p:nvPr/>
            </p:nvSpPr>
            <p:spPr bwMode="auto">
              <a:xfrm>
                <a:off x="-241" y="3918"/>
                <a:ext cx="64" cy="9"/>
              </a:xfrm>
              <a:custGeom>
                <a:avLst/>
                <a:gdLst>
                  <a:gd name="T0" fmla="*/ 27 w 27"/>
                  <a:gd name="T1" fmla="*/ 2 h 4"/>
                  <a:gd name="T2" fmla="*/ 26 w 27"/>
                  <a:gd name="T3" fmla="*/ 4 h 4"/>
                  <a:gd name="T4" fmla="*/ 26 w 27"/>
                  <a:gd name="T5" fmla="*/ 4 h 4"/>
                  <a:gd name="T6" fmla="*/ 27 w 27"/>
                  <a:gd name="T7" fmla="*/ 3 h 4"/>
                  <a:gd name="T8" fmla="*/ 27 w 27"/>
                  <a:gd name="T9" fmla="*/ 2 h 4"/>
                  <a:gd name="T10" fmla="*/ 26 w 27"/>
                  <a:gd name="T11" fmla="*/ 2 h 4"/>
                  <a:gd name="T12" fmla="*/ 26 w 27"/>
                  <a:gd name="T13" fmla="*/ 2 h 4"/>
                  <a:gd name="T14" fmla="*/ 26 w 27"/>
                  <a:gd name="T15" fmla="*/ 2 h 4"/>
                  <a:gd name="T16" fmla="*/ 26 w 27"/>
                  <a:gd name="T17" fmla="*/ 2 h 4"/>
                  <a:gd name="T18" fmla="*/ 26 w 27"/>
                  <a:gd name="T19" fmla="*/ 2 h 4"/>
                  <a:gd name="T20" fmla="*/ 26 w 27"/>
                  <a:gd name="T21" fmla="*/ 1 h 4"/>
                  <a:gd name="T22" fmla="*/ 26 w 27"/>
                  <a:gd name="T23" fmla="*/ 2 h 4"/>
                  <a:gd name="T24" fmla="*/ 26 w 27"/>
                  <a:gd name="T25" fmla="*/ 2 h 4"/>
                  <a:gd name="T26" fmla="*/ 26 w 27"/>
                  <a:gd name="T27" fmla="*/ 2 h 4"/>
                  <a:gd name="T28" fmla="*/ 27 w 27"/>
                  <a:gd name="T29" fmla="*/ 2 h 4"/>
                  <a:gd name="T30" fmla="*/ 26 w 27"/>
                  <a:gd name="T31" fmla="*/ 1 h 4"/>
                  <a:gd name="T32" fmla="*/ 26 w 27"/>
                  <a:gd name="T33" fmla="*/ 1 h 4"/>
                  <a:gd name="T34" fmla="*/ 26 w 27"/>
                  <a:gd name="T35" fmla="*/ 1 h 4"/>
                  <a:gd name="T36" fmla="*/ 26 w 27"/>
                  <a:gd name="T37" fmla="*/ 1 h 4"/>
                  <a:gd name="T38" fmla="*/ 26 w 27"/>
                  <a:gd name="T39" fmla="*/ 1 h 4"/>
                  <a:gd name="T40" fmla="*/ 26 w 27"/>
                  <a:gd name="T41" fmla="*/ 1 h 4"/>
                  <a:gd name="T42" fmla="*/ 26 w 27"/>
                  <a:gd name="T43" fmla="*/ 2 h 4"/>
                  <a:gd name="T44" fmla="*/ 26 w 27"/>
                  <a:gd name="T45" fmla="*/ 1 h 4"/>
                  <a:gd name="T46" fmla="*/ 26 w 27"/>
                  <a:gd name="T47" fmla="*/ 1 h 4"/>
                  <a:gd name="T48" fmla="*/ 26 w 27"/>
                  <a:gd name="T49" fmla="*/ 0 h 4"/>
                  <a:gd name="T50" fmla="*/ 25 w 27"/>
                  <a:gd name="T51" fmla="*/ 1 h 4"/>
                  <a:gd name="T52" fmla="*/ 26 w 27"/>
                  <a:gd name="T53" fmla="*/ 3 h 4"/>
                  <a:gd name="T54" fmla="*/ 26 w 27"/>
                  <a:gd name="T55" fmla="*/ 2 h 4"/>
                  <a:gd name="T56" fmla="*/ 26 w 27"/>
                  <a:gd name="T57" fmla="*/ 2 h 4"/>
                  <a:gd name="T58" fmla="*/ 26 w 27"/>
                  <a:gd name="T59" fmla="*/ 2 h 4"/>
                  <a:gd name="T60" fmla="*/ 26 w 27"/>
                  <a:gd name="T61" fmla="*/ 2 h 4"/>
                  <a:gd name="T62" fmla="*/ 26 w 27"/>
                  <a:gd name="T63" fmla="*/ 3 h 4"/>
                  <a:gd name="T64" fmla="*/ 26 w 27"/>
                  <a:gd name="T65" fmla="*/ 3 h 4"/>
                  <a:gd name="T66" fmla="*/ 26 w 27"/>
                  <a:gd name="T67" fmla="*/ 2 h 4"/>
                  <a:gd name="T68" fmla="*/ 26 w 27"/>
                  <a:gd name="T69" fmla="*/ 1 h 4"/>
                  <a:gd name="T70" fmla="*/ 26 w 27"/>
                  <a:gd name="T71" fmla="*/ 0 h 4"/>
                  <a:gd name="T72" fmla="*/ 0 w 27"/>
                  <a:gd name="T73" fmla="*/ 0 h 4"/>
                  <a:gd name="T74" fmla="*/ 1 w 27"/>
                  <a:gd name="T75" fmla="*/ 1 h 4"/>
                  <a:gd name="T76" fmla="*/ 1 w 27"/>
                  <a:gd name="T77" fmla="*/ 1 h 4"/>
                  <a:gd name="T78" fmla="*/ 0 w 27"/>
                  <a:gd name="T7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" h="4">
                    <a:moveTo>
                      <a:pt x="27" y="2"/>
                    </a:move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2"/>
                      <a:pt x="27" y="2"/>
                    </a:cubicBezTo>
                    <a:moveTo>
                      <a:pt x="26" y="2"/>
                    </a:move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moveTo>
                      <a:pt x="26" y="1"/>
                    </a:move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7" y="2"/>
                    </a:cubicBezTo>
                    <a:cubicBezTo>
                      <a:pt x="26" y="2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2"/>
                      <a:pt x="26" y="2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0"/>
                    </a:moveTo>
                    <a:cubicBezTo>
                      <a:pt x="25" y="1"/>
                      <a:pt x="25" y="1"/>
                      <a:pt x="25" y="1"/>
                    </a:cubicBezTo>
                    <a:cubicBezTo>
                      <a:pt x="26" y="2"/>
                      <a:pt x="23" y="0"/>
                      <a:pt x="26" y="3"/>
                    </a:cubicBezTo>
                    <a:cubicBezTo>
                      <a:pt x="26" y="3"/>
                      <a:pt x="26" y="3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6" y="2"/>
                      <a:pt x="26" y="2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1"/>
                      <a:pt x="26" y="0"/>
                      <a:pt x="26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9" name="Freeform 9804"/>
              <p:cNvSpPr>
                <a:spLocks/>
              </p:cNvSpPr>
              <p:nvPr/>
            </p:nvSpPr>
            <p:spPr bwMode="auto">
              <a:xfrm>
                <a:off x="69" y="3358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0" name="Freeform 9805"/>
              <p:cNvSpPr>
                <a:spLocks noEditPoints="1"/>
              </p:cNvSpPr>
              <p:nvPr/>
            </p:nvSpPr>
            <p:spPr bwMode="auto">
              <a:xfrm>
                <a:off x="-234" y="3814"/>
                <a:ext cx="15" cy="26"/>
              </a:xfrm>
              <a:custGeom>
                <a:avLst/>
                <a:gdLst>
                  <a:gd name="T0" fmla="*/ 0 w 6"/>
                  <a:gd name="T1" fmla="*/ 10 h 11"/>
                  <a:gd name="T2" fmla="*/ 0 w 6"/>
                  <a:gd name="T3" fmla="*/ 11 h 11"/>
                  <a:gd name="T4" fmla="*/ 0 w 6"/>
                  <a:gd name="T5" fmla="*/ 10 h 11"/>
                  <a:gd name="T6" fmla="*/ 0 w 6"/>
                  <a:gd name="T7" fmla="*/ 10 h 11"/>
                  <a:gd name="T8" fmla="*/ 0 w 6"/>
                  <a:gd name="T9" fmla="*/ 10 h 11"/>
                  <a:gd name="T10" fmla="*/ 1 w 6"/>
                  <a:gd name="T11" fmla="*/ 9 h 11"/>
                  <a:gd name="T12" fmla="*/ 1 w 6"/>
                  <a:gd name="T13" fmla="*/ 9 h 11"/>
                  <a:gd name="T14" fmla="*/ 1 w 6"/>
                  <a:gd name="T15" fmla="*/ 9 h 11"/>
                  <a:gd name="T16" fmla="*/ 1 w 6"/>
                  <a:gd name="T17" fmla="*/ 9 h 11"/>
                  <a:gd name="T18" fmla="*/ 1 w 6"/>
                  <a:gd name="T19" fmla="*/ 9 h 11"/>
                  <a:gd name="T20" fmla="*/ 2 w 6"/>
                  <a:gd name="T21" fmla="*/ 7 h 11"/>
                  <a:gd name="T22" fmla="*/ 1 w 6"/>
                  <a:gd name="T23" fmla="*/ 8 h 11"/>
                  <a:gd name="T24" fmla="*/ 1 w 6"/>
                  <a:gd name="T25" fmla="*/ 8 h 11"/>
                  <a:gd name="T26" fmla="*/ 2 w 6"/>
                  <a:gd name="T27" fmla="*/ 7 h 11"/>
                  <a:gd name="T28" fmla="*/ 2 w 6"/>
                  <a:gd name="T29" fmla="*/ 7 h 11"/>
                  <a:gd name="T30" fmla="*/ 3 w 6"/>
                  <a:gd name="T31" fmla="*/ 6 h 11"/>
                  <a:gd name="T32" fmla="*/ 2 w 6"/>
                  <a:gd name="T33" fmla="*/ 7 h 11"/>
                  <a:gd name="T34" fmla="*/ 2 w 6"/>
                  <a:gd name="T35" fmla="*/ 7 h 11"/>
                  <a:gd name="T36" fmla="*/ 3 w 6"/>
                  <a:gd name="T37" fmla="*/ 6 h 11"/>
                  <a:gd name="T38" fmla="*/ 3 w 6"/>
                  <a:gd name="T39" fmla="*/ 6 h 11"/>
                  <a:gd name="T40" fmla="*/ 3 w 6"/>
                  <a:gd name="T41" fmla="*/ 5 h 11"/>
                  <a:gd name="T42" fmla="*/ 3 w 6"/>
                  <a:gd name="T43" fmla="*/ 5 h 11"/>
                  <a:gd name="T44" fmla="*/ 3 w 6"/>
                  <a:gd name="T45" fmla="*/ 5 h 11"/>
                  <a:gd name="T46" fmla="*/ 3 w 6"/>
                  <a:gd name="T47" fmla="*/ 5 h 11"/>
                  <a:gd name="T48" fmla="*/ 3 w 6"/>
                  <a:gd name="T49" fmla="*/ 5 h 11"/>
                  <a:gd name="T50" fmla="*/ 6 w 6"/>
                  <a:gd name="T51" fmla="*/ 0 h 11"/>
                  <a:gd name="T52" fmla="*/ 3 w 6"/>
                  <a:gd name="T53" fmla="*/ 4 h 11"/>
                  <a:gd name="T54" fmla="*/ 3 w 6"/>
                  <a:gd name="T55" fmla="*/ 4 h 11"/>
                  <a:gd name="T56" fmla="*/ 6 w 6"/>
                  <a:gd name="T57" fmla="*/ 0 h 11"/>
                  <a:gd name="T58" fmla="*/ 6 w 6"/>
                  <a:gd name="T5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" h="11">
                    <a:moveTo>
                      <a:pt x="0" y="10"/>
                    </a:moveTo>
                    <a:cubicBezTo>
                      <a:pt x="0" y="10"/>
                      <a:pt x="0" y="11"/>
                      <a:pt x="0" y="11"/>
                    </a:cubicBezTo>
                    <a:cubicBezTo>
                      <a:pt x="0" y="11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1" y="9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2" y="7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3" y="6"/>
                    </a:moveTo>
                    <a:cubicBezTo>
                      <a:pt x="2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3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moveTo>
                      <a:pt x="6" y="0"/>
                    </a:moveTo>
                    <a:cubicBezTo>
                      <a:pt x="5" y="2"/>
                      <a:pt x="4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3"/>
                      <a:pt x="5" y="2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1" name="Freeform 9806"/>
              <p:cNvSpPr>
                <a:spLocks/>
              </p:cNvSpPr>
              <p:nvPr/>
            </p:nvSpPr>
            <p:spPr bwMode="auto">
              <a:xfrm>
                <a:off x="-226" y="382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2" name="Freeform 9807"/>
              <p:cNvSpPr>
                <a:spLocks noEditPoints="1"/>
              </p:cNvSpPr>
              <p:nvPr/>
            </p:nvSpPr>
            <p:spPr bwMode="auto">
              <a:xfrm>
                <a:off x="-234" y="3814"/>
                <a:ext cx="15" cy="23"/>
              </a:xfrm>
              <a:custGeom>
                <a:avLst/>
                <a:gdLst>
                  <a:gd name="T0" fmla="*/ 1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1 w 6"/>
                  <a:gd name="T9" fmla="*/ 9 h 10"/>
                  <a:gd name="T10" fmla="*/ 1 w 6"/>
                  <a:gd name="T11" fmla="*/ 8 h 10"/>
                  <a:gd name="T12" fmla="*/ 1 w 6"/>
                  <a:gd name="T13" fmla="*/ 9 h 10"/>
                  <a:gd name="T14" fmla="*/ 1 w 6"/>
                  <a:gd name="T15" fmla="*/ 9 h 10"/>
                  <a:gd name="T16" fmla="*/ 1 w 6"/>
                  <a:gd name="T17" fmla="*/ 8 h 10"/>
                  <a:gd name="T18" fmla="*/ 1 w 6"/>
                  <a:gd name="T19" fmla="*/ 8 h 10"/>
                  <a:gd name="T20" fmla="*/ 2 w 6"/>
                  <a:gd name="T21" fmla="*/ 7 h 10"/>
                  <a:gd name="T22" fmla="*/ 2 w 6"/>
                  <a:gd name="T23" fmla="*/ 7 h 10"/>
                  <a:gd name="T24" fmla="*/ 2 w 6"/>
                  <a:gd name="T25" fmla="*/ 7 h 10"/>
                  <a:gd name="T26" fmla="*/ 2 w 6"/>
                  <a:gd name="T27" fmla="*/ 7 h 10"/>
                  <a:gd name="T28" fmla="*/ 2 w 6"/>
                  <a:gd name="T29" fmla="*/ 7 h 10"/>
                  <a:gd name="T30" fmla="*/ 3 w 6"/>
                  <a:gd name="T31" fmla="*/ 5 h 10"/>
                  <a:gd name="T32" fmla="*/ 3 w 6"/>
                  <a:gd name="T33" fmla="*/ 6 h 10"/>
                  <a:gd name="T34" fmla="*/ 3 w 6"/>
                  <a:gd name="T35" fmla="*/ 6 h 10"/>
                  <a:gd name="T36" fmla="*/ 3 w 6"/>
                  <a:gd name="T37" fmla="*/ 5 h 10"/>
                  <a:gd name="T38" fmla="*/ 3 w 6"/>
                  <a:gd name="T39" fmla="*/ 5 h 10"/>
                  <a:gd name="T40" fmla="*/ 6 w 6"/>
                  <a:gd name="T41" fmla="*/ 0 h 10"/>
                  <a:gd name="T42" fmla="*/ 6 w 6"/>
                  <a:gd name="T43" fmla="*/ 0 h 10"/>
                  <a:gd name="T44" fmla="*/ 6 w 6"/>
                  <a:gd name="T45" fmla="*/ 0 h 10"/>
                  <a:gd name="T46" fmla="*/ 6 w 6"/>
                  <a:gd name="T4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" h="10">
                    <a:moveTo>
                      <a:pt x="1" y="9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1" y="8"/>
                    </a:moveTo>
                    <a:cubicBezTo>
                      <a:pt x="1" y="8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2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3" y="5"/>
                    </a:moveTo>
                    <a:cubicBezTo>
                      <a:pt x="3" y="5"/>
                      <a:pt x="3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3" name="Freeform 9808"/>
              <p:cNvSpPr>
                <a:spLocks/>
              </p:cNvSpPr>
              <p:nvPr/>
            </p:nvSpPr>
            <p:spPr bwMode="auto">
              <a:xfrm>
                <a:off x="-278" y="391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4" name="Freeform 9809"/>
              <p:cNvSpPr>
                <a:spLocks noEditPoints="1"/>
              </p:cNvSpPr>
              <p:nvPr/>
            </p:nvSpPr>
            <p:spPr bwMode="auto">
              <a:xfrm>
                <a:off x="26" y="3313"/>
                <a:ext cx="40" cy="66"/>
              </a:xfrm>
              <a:custGeom>
                <a:avLst/>
                <a:gdLst>
                  <a:gd name="T0" fmla="*/ 1 w 17"/>
                  <a:gd name="T1" fmla="*/ 26 h 28"/>
                  <a:gd name="T2" fmla="*/ 0 w 17"/>
                  <a:gd name="T3" fmla="*/ 28 h 28"/>
                  <a:gd name="T4" fmla="*/ 0 w 17"/>
                  <a:gd name="T5" fmla="*/ 28 h 28"/>
                  <a:gd name="T6" fmla="*/ 1 w 17"/>
                  <a:gd name="T7" fmla="*/ 26 h 28"/>
                  <a:gd name="T8" fmla="*/ 1 w 17"/>
                  <a:gd name="T9" fmla="*/ 26 h 28"/>
                  <a:gd name="T10" fmla="*/ 3 w 17"/>
                  <a:gd name="T11" fmla="*/ 23 h 28"/>
                  <a:gd name="T12" fmla="*/ 1 w 17"/>
                  <a:gd name="T13" fmla="*/ 26 h 28"/>
                  <a:gd name="T14" fmla="*/ 1 w 17"/>
                  <a:gd name="T15" fmla="*/ 26 h 28"/>
                  <a:gd name="T16" fmla="*/ 3 w 17"/>
                  <a:gd name="T17" fmla="*/ 23 h 28"/>
                  <a:gd name="T18" fmla="*/ 3 w 17"/>
                  <a:gd name="T19" fmla="*/ 23 h 28"/>
                  <a:gd name="T20" fmla="*/ 8 w 17"/>
                  <a:gd name="T21" fmla="*/ 16 h 28"/>
                  <a:gd name="T22" fmla="*/ 6 w 17"/>
                  <a:gd name="T23" fmla="*/ 20 h 28"/>
                  <a:gd name="T24" fmla="*/ 6 w 17"/>
                  <a:gd name="T25" fmla="*/ 20 h 28"/>
                  <a:gd name="T26" fmla="*/ 8 w 17"/>
                  <a:gd name="T27" fmla="*/ 16 h 28"/>
                  <a:gd name="T28" fmla="*/ 8 w 17"/>
                  <a:gd name="T29" fmla="*/ 16 h 28"/>
                  <a:gd name="T30" fmla="*/ 7 w 17"/>
                  <a:gd name="T31" fmla="*/ 16 h 28"/>
                  <a:gd name="T32" fmla="*/ 7 w 17"/>
                  <a:gd name="T33" fmla="*/ 16 h 28"/>
                  <a:gd name="T34" fmla="*/ 6 w 17"/>
                  <a:gd name="T35" fmla="*/ 18 h 28"/>
                  <a:gd name="T36" fmla="*/ 6 w 17"/>
                  <a:gd name="T37" fmla="*/ 18 h 28"/>
                  <a:gd name="T38" fmla="*/ 7 w 17"/>
                  <a:gd name="T39" fmla="*/ 16 h 28"/>
                  <a:gd name="T40" fmla="*/ 5 w 17"/>
                  <a:gd name="T41" fmla="*/ 20 h 28"/>
                  <a:gd name="T42" fmla="*/ 5 w 17"/>
                  <a:gd name="T43" fmla="*/ 20 h 28"/>
                  <a:gd name="T44" fmla="*/ 7 w 17"/>
                  <a:gd name="T45" fmla="*/ 16 h 28"/>
                  <a:gd name="T46" fmla="*/ 7 w 17"/>
                  <a:gd name="T47" fmla="*/ 16 h 28"/>
                  <a:gd name="T48" fmla="*/ 7 w 17"/>
                  <a:gd name="T49" fmla="*/ 16 h 28"/>
                  <a:gd name="T50" fmla="*/ 7 w 17"/>
                  <a:gd name="T51" fmla="*/ 16 h 28"/>
                  <a:gd name="T52" fmla="*/ 7 w 17"/>
                  <a:gd name="T53" fmla="*/ 16 h 28"/>
                  <a:gd name="T54" fmla="*/ 7 w 17"/>
                  <a:gd name="T55" fmla="*/ 16 h 28"/>
                  <a:gd name="T56" fmla="*/ 7 w 17"/>
                  <a:gd name="T57" fmla="*/ 16 h 28"/>
                  <a:gd name="T58" fmla="*/ 6 w 17"/>
                  <a:gd name="T59" fmla="*/ 18 h 28"/>
                  <a:gd name="T60" fmla="*/ 7 w 17"/>
                  <a:gd name="T61" fmla="*/ 16 h 28"/>
                  <a:gd name="T62" fmla="*/ 7 w 17"/>
                  <a:gd name="T63" fmla="*/ 16 h 28"/>
                  <a:gd name="T64" fmla="*/ 11 w 17"/>
                  <a:gd name="T65" fmla="*/ 10 h 28"/>
                  <a:gd name="T66" fmla="*/ 11 w 17"/>
                  <a:gd name="T67" fmla="*/ 11 h 28"/>
                  <a:gd name="T68" fmla="*/ 10 w 17"/>
                  <a:gd name="T69" fmla="*/ 12 h 28"/>
                  <a:gd name="T70" fmla="*/ 10 w 17"/>
                  <a:gd name="T71" fmla="*/ 12 h 28"/>
                  <a:gd name="T72" fmla="*/ 11 w 17"/>
                  <a:gd name="T73" fmla="*/ 11 h 28"/>
                  <a:gd name="T74" fmla="*/ 10 w 17"/>
                  <a:gd name="T75" fmla="*/ 12 h 28"/>
                  <a:gd name="T76" fmla="*/ 10 w 17"/>
                  <a:gd name="T77" fmla="*/ 12 h 28"/>
                  <a:gd name="T78" fmla="*/ 11 w 17"/>
                  <a:gd name="T79" fmla="*/ 11 h 28"/>
                  <a:gd name="T80" fmla="*/ 12 w 17"/>
                  <a:gd name="T81" fmla="*/ 10 h 28"/>
                  <a:gd name="T82" fmla="*/ 12 w 17"/>
                  <a:gd name="T83" fmla="*/ 10 h 28"/>
                  <a:gd name="T84" fmla="*/ 11 w 17"/>
                  <a:gd name="T85" fmla="*/ 11 h 28"/>
                  <a:gd name="T86" fmla="*/ 11 w 17"/>
                  <a:gd name="T87" fmla="*/ 10 h 28"/>
                  <a:gd name="T88" fmla="*/ 11 w 17"/>
                  <a:gd name="T89" fmla="*/ 10 h 28"/>
                  <a:gd name="T90" fmla="*/ 11 w 17"/>
                  <a:gd name="T91" fmla="*/ 10 h 28"/>
                  <a:gd name="T92" fmla="*/ 10 w 17"/>
                  <a:gd name="T93" fmla="*/ 12 h 28"/>
                  <a:gd name="T94" fmla="*/ 10 w 17"/>
                  <a:gd name="T95" fmla="*/ 12 h 28"/>
                  <a:gd name="T96" fmla="*/ 11 w 17"/>
                  <a:gd name="T97" fmla="*/ 10 h 28"/>
                  <a:gd name="T98" fmla="*/ 11 w 17"/>
                  <a:gd name="T99" fmla="*/ 10 h 28"/>
                  <a:gd name="T100" fmla="*/ 11 w 17"/>
                  <a:gd name="T101" fmla="*/ 10 h 28"/>
                  <a:gd name="T102" fmla="*/ 9 w 17"/>
                  <a:gd name="T103" fmla="*/ 12 h 28"/>
                  <a:gd name="T104" fmla="*/ 9 w 17"/>
                  <a:gd name="T105" fmla="*/ 12 h 28"/>
                  <a:gd name="T106" fmla="*/ 11 w 17"/>
                  <a:gd name="T107" fmla="*/ 10 h 28"/>
                  <a:gd name="T108" fmla="*/ 11 w 17"/>
                  <a:gd name="T109" fmla="*/ 10 h 28"/>
                  <a:gd name="T110" fmla="*/ 17 w 17"/>
                  <a:gd name="T111" fmla="*/ 0 h 28"/>
                  <a:gd name="T112" fmla="*/ 17 w 17"/>
                  <a:gd name="T113" fmla="*/ 0 h 28"/>
                  <a:gd name="T114" fmla="*/ 17 w 17"/>
                  <a:gd name="T115" fmla="*/ 1 h 28"/>
                  <a:gd name="T116" fmla="*/ 17 w 17"/>
                  <a:gd name="T1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7" h="28">
                    <a:moveTo>
                      <a:pt x="1" y="26"/>
                    </a:moveTo>
                    <a:cubicBezTo>
                      <a:pt x="1" y="27"/>
                      <a:pt x="1" y="27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moveTo>
                      <a:pt x="3" y="23"/>
                    </a:moveTo>
                    <a:cubicBezTo>
                      <a:pt x="2" y="24"/>
                      <a:pt x="2" y="25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5"/>
                      <a:pt x="2" y="24"/>
                      <a:pt x="3" y="23"/>
                    </a:cubicBezTo>
                    <a:cubicBezTo>
                      <a:pt x="3" y="23"/>
                      <a:pt x="3" y="23"/>
                      <a:pt x="3" y="23"/>
                    </a:cubicBezTo>
                    <a:moveTo>
                      <a:pt x="8" y="16"/>
                    </a:moveTo>
                    <a:cubicBezTo>
                      <a:pt x="7" y="17"/>
                      <a:pt x="6" y="19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9"/>
                      <a:pt x="7" y="17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moveTo>
                      <a:pt x="7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7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7" y="17"/>
                      <a:pt x="7" y="16"/>
                    </a:cubicBezTo>
                    <a:cubicBezTo>
                      <a:pt x="7" y="17"/>
                      <a:pt x="6" y="18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18"/>
                      <a:pt x="7" y="17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7" y="16"/>
                    </a:moveTo>
                    <a:cubicBezTo>
                      <a:pt x="7" y="17"/>
                      <a:pt x="6" y="17"/>
                      <a:pt x="6" y="18"/>
                    </a:cubicBezTo>
                    <a:cubicBezTo>
                      <a:pt x="6" y="17"/>
                      <a:pt x="7" y="17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11" y="10"/>
                    </a:moveTo>
                    <a:cubicBezTo>
                      <a:pt x="11" y="10"/>
                      <a:pt x="11" y="11"/>
                      <a:pt x="11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1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1" y="11"/>
                    </a:cubicBezTo>
                    <a:cubicBezTo>
                      <a:pt x="11" y="11"/>
                      <a:pt x="11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1" y="11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1" y="10"/>
                    </a:moveTo>
                    <a:cubicBezTo>
                      <a:pt x="11" y="11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1" y="11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1" y="10"/>
                    </a:moveTo>
                    <a:cubicBezTo>
                      <a:pt x="10" y="11"/>
                      <a:pt x="10" y="11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1"/>
                      <a:pt x="10" y="11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5" name="Oval 9810"/>
              <p:cNvSpPr>
                <a:spLocks noChangeArrowheads="1"/>
              </p:cNvSpPr>
              <p:nvPr/>
            </p:nvSpPr>
            <p:spPr bwMode="auto">
              <a:xfrm>
                <a:off x="29" y="33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6" name="Freeform 9811"/>
              <p:cNvSpPr>
                <a:spLocks noEditPoints="1"/>
              </p:cNvSpPr>
              <p:nvPr/>
            </p:nvSpPr>
            <p:spPr bwMode="auto">
              <a:xfrm>
                <a:off x="29" y="3368"/>
                <a:ext cx="4" cy="11"/>
              </a:xfrm>
              <a:custGeom>
                <a:avLst/>
                <a:gdLst>
                  <a:gd name="T0" fmla="*/ 1 w 2"/>
                  <a:gd name="T1" fmla="*/ 4 h 5"/>
                  <a:gd name="T2" fmla="*/ 0 w 2"/>
                  <a:gd name="T3" fmla="*/ 5 h 5"/>
                  <a:gd name="T4" fmla="*/ 0 w 2"/>
                  <a:gd name="T5" fmla="*/ 5 h 5"/>
                  <a:gd name="T6" fmla="*/ 1 w 2"/>
                  <a:gd name="T7" fmla="*/ 4 h 5"/>
                  <a:gd name="T8" fmla="*/ 1 w 2"/>
                  <a:gd name="T9" fmla="*/ 4 h 5"/>
                  <a:gd name="T10" fmla="*/ 2 w 2"/>
                  <a:gd name="T11" fmla="*/ 0 h 5"/>
                  <a:gd name="T12" fmla="*/ 1 w 2"/>
                  <a:gd name="T13" fmla="*/ 3 h 5"/>
                  <a:gd name="T14" fmla="*/ 1 w 2"/>
                  <a:gd name="T15" fmla="*/ 3 h 5"/>
                  <a:gd name="T16" fmla="*/ 2 w 2"/>
                  <a:gd name="T17" fmla="*/ 0 h 5"/>
                  <a:gd name="T18" fmla="*/ 2 w 2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5">
                    <a:moveTo>
                      <a:pt x="1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7" name="Freeform 9812"/>
              <p:cNvSpPr>
                <a:spLocks/>
              </p:cNvSpPr>
              <p:nvPr/>
            </p:nvSpPr>
            <p:spPr bwMode="auto">
              <a:xfrm>
                <a:off x="31" y="337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8" name="Freeform 9813"/>
              <p:cNvSpPr>
                <a:spLocks noEditPoints="1"/>
              </p:cNvSpPr>
              <p:nvPr/>
            </p:nvSpPr>
            <p:spPr bwMode="auto">
              <a:xfrm>
                <a:off x="-14" y="3384"/>
                <a:ext cx="40" cy="64"/>
              </a:xfrm>
              <a:custGeom>
                <a:avLst/>
                <a:gdLst>
                  <a:gd name="T0" fmla="*/ 2 w 17"/>
                  <a:gd name="T1" fmla="*/ 25 h 27"/>
                  <a:gd name="T2" fmla="*/ 0 w 17"/>
                  <a:gd name="T3" fmla="*/ 27 h 27"/>
                  <a:gd name="T4" fmla="*/ 0 w 17"/>
                  <a:gd name="T5" fmla="*/ 27 h 27"/>
                  <a:gd name="T6" fmla="*/ 2 w 17"/>
                  <a:gd name="T7" fmla="*/ 25 h 27"/>
                  <a:gd name="T8" fmla="*/ 2 w 17"/>
                  <a:gd name="T9" fmla="*/ 25 h 27"/>
                  <a:gd name="T10" fmla="*/ 4 w 17"/>
                  <a:gd name="T11" fmla="*/ 20 h 27"/>
                  <a:gd name="T12" fmla="*/ 3 w 17"/>
                  <a:gd name="T13" fmla="*/ 22 h 27"/>
                  <a:gd name="T14" fmla="*/ 2 w 17"/>
                  <a:gd name="T15" fmla="*/ 25 h 27"/>
                  <a:gd name="T16" fmla="*/ 2 w 17"/>
                  <a:gd name="T17" fmla="*/ 25 h 27"/>
                  <a:gd name="T18" fmla="*/ 3 w 17"/>
                  <a:gd name="T19" fmla="*/ 22 h 27"/>
                  <a:gd name="T20" fmla="*/ 4 w 17"/>
                  <a:gd name="T21" fmla="*/ 20 h 27"/>
                  <a:gd name="T22" fmla="*/ 4 w 17"/>
                  <a:gd name="T23" fmla="*/ 20 h 27"/>
                  <a:gd name="T24" fmla="*/ 8 w 17"/>
                  <a:gd name="T25" fmla="*/ 15 h 27"/>
                  <a:gd name="T26" fmla="*/ 5 w 17"/>
                  <a:gd name="T27" fmla="*/ 20 h 27"/>
                  <a:gd name="T28" fmla="*/ 5 w 17"/>
                  <a:gd name="T29" fmla="*/ 20 h 27"/>
                  <a:gd name="T30" fmla="*/ 8 w 17"/>
                  <a:gd name="T31" fmla="*/ 15 h 27"/>
                  <a:gd name="T32" fmla="*/ 8 w 17"/>
                  <a:gd name="T33" fmla="*/ 15 h 27"/>
                  <a:gd name="T34" fmla="*/ 8 w 17"/>
                  <a:gd name="T35" fmla="*/ 14 h 27"/>
                  <a:gd name="T36" fmla="*/ 4 w 17"/>
                  <a:gd name="T37" fmla="*/ 20 h 27"/>
                  <a:gd name="T38" fmla="*/ 4 w 17"/>
                  <a:gd name="T39" fmla="*/ 20 h 27"/>
                  <a:gd name="T40" fmla="*/ 8 w 17"/>
                  <a:gd name="T41" fmla="*/ 14 h 27"/>
                  <a:gd name="T42" fmla="*/ 8 w 17"/>
                  <a:gd name="T43" fmla="*/ 14 h 27"/>
                  <a:gd name="T44" fmla="*/ 11 w 17"/>
                  <a:gd name="T45" fmla="*/ 9 h 27"/>
                  <a:gd name="T46" fmla="*/ 10 w 17"/>
                  <a:gd name="T47" fmla="*/ 11 h 27"/>
                  <a:gd name="T48" fmla="*/ 10 w 17"/>
                  <a:gd name="T49" fmla="*/ 11 h 27"/>
                  <a:gd name="T50" fmla="*/ 11 w 17"/>
                  <a:gd name="T51" fmla="*/ 9 h 27"/>
                  <a:gd name="T52" fmla="*/ 11 w 17"/>
                  <a:gd name="T53" fmla="*/ 9 h 27"/>
                  <a:gd name="T54" fmla="*/ 11 w 17"/>
                  <a:gd name="T55" fmla="*/ 9 h 27"/>
                  <a:gd name="T56" fmla="*/ 10 w 17"/>
                  <a:gd name="T57" fmla="*/ 11 h 27"/>
                  <a:gd name="T58" fmla="*/ 10 w 17"/>
                  <a:gd name="T59" fmla="*/ 11 h 27"/>
                  <a:gd name="T60" fmla="*/ 11 w 17"/>
                  <a:gd name="T61" fmla="*/ 9 h 27"/>
                  <a:gd name="T62" fmla="*/ 11 w 17"/>
                  <a:gd name="T63" fmla="*/ 9 h 27"/>
                  <a:gd name="T64" fmla="*/ 17 w 17"/>
                  <a:gd name="T65" fmla="*/ 0 h 27"/>
                  <a:gd name="T66" fmla="*/ 15 w 17"/>
                  <a:gd name="T67" fmla="*/ 4 h 27"/>
                  <a:gd name="T68" fmla="*/ 15 w 17"/>
                  <a:gd name="T69" fmla="*/ 4 h 27"/>
                  <a:gd name="T70" fmla="*/ 17 w 17"/>
                  <a:gd name="T71" fmla="*/ 0 h 27"/>
                  <a:gd name="T72" fmla="*/ 17 w 17"/>
                  <a:gd name="T73" fmla="*/ 0 h 27"/>
                  <a:gd name="T74" fmla="*/ 16 w 17"/>
                  <a:gd name="T75" fmla="*/ 0 h 27"/>
                  <a:gd name="T76" fmla="*/ 14 w 17"/>
                  <a:gd name="T77" fmla="*/ 3 h 27"/>
                  <a:gd name="T78" fmla="*/ 14 w 17"/>
                  <a:gd name="T79" fmla="*/ 3 h 27"/>
                  <a:gd name="T80" fmla="*/ 16 w 17"/>
                  <a:gd name="T81" fmla="*/ 0 h 27"/>
                  <a:gd name="T82" fmla="*/ 16 w 17"/>
                  <a:gd name="T8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" h="27">
                    <a:moveTo>
                      <a:pt x="2" y="25"/>
                    </a:moveTo>
                    <a:cubicBezTo>
                      <a:pt x="1" y="26"/>
                      <a:pt x="1" y="26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6"/>
                      <a:pt x="1" y="26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moveTo>
                      <a:pt x="4" y="20"/>
                    </a:moveTo>
                    <a:cubicBezTo>
                      <a:pt x="4" y="21"/>
                      <a:pt x="4" y="21"/>
                      <a:pt x="3" y="22"/>
                    </a:cubicBezTo>
                    <a:cubicBezTo>
                      <a:pt x="3" y="23"/>
                      <a:pt x="2" y="24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4"/>
                      <a:pt x="3" y="23"/>
                      <a:pt x="3" y="22"/>
                    </a:cubicBezTo>
                    <a:cubicBezTo>
                      <a:pt x="4" y="21"/>
                      <a:pt x="4" y="21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moveTo>
                      <a:pt x="8" y="15"/>
                    </a:moveTo>
                    <a:cubicBezTo>
                      <a:pt x="7" y="17"/>
                      <a:pt x="6" y="18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18"/>
                      <a:pt x="7" y="17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moveTo>
                      <a:pt x="8" y="14"/>
                    </a:moveTo>
                    <a:cubicBezTo>
                      <a:pt x="7" y="16"/>
                      <a:pt x="6" y="18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6" y="18"/>
                      <a:pt x="7" y="16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moveTo>
                      <a:pt x="11" y="9"/>
                    </a:moveTo>
                    <a:cubicBezTo>
                      <a:pt x="11" y="10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0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11" y="9"/>
                    </a:moveTo>
                    <a:cubicBezTo>
                      <a:pt x="10" y="10"/>
                      <a:pt x="10" y="10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17" y="0"/>
                    </a:moveTo>
                    <a:cubicBezTo>
                      <a:pt x="16" y="1"/>
                      <a:pt x="15" y="2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2"/>
                      <a:pt x="16" y="1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moveTo>
                      <a:pt x="16" y="0"/>
                    </a:moveTo>
                    <a:cubicBezTo>
                      <a:pt x="15" y="1"/>
                      <a:pt x="15" y="2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5" y="2"/>
                      <a:pt x="15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9" name="Freeform 9814"/>
              <p:cNvSpPr>
                <a:spLocks noEditPoints="1"/>
              </p:cNvSpPr>
              <p:nvPr/>
            </p:nvSpPr>
            <p:spPr bwMode="auto">
              <a:xfrm>
                <a:off x="-26" y="3316"/>
                <a:ext cx="95" cy="153"/>
              </a:xfrm>
              <a:custGeom>
                <a:avLst/>
                <a:gdLst>
                  <a:gd name="T0" fmla="*/ 0 w 40"/>
                  <a:gd name="T1" fmla="*/ 65 h 65"/>
                  <a:gd name="T2" fmla="*/ 0 w 40"/>
                  <a:gd name="T3" fmla="*/ 65 h 65"/>
                  <a:gd name="T4" fmla="*/ 0 w 40"/>
                  <a:gd name="T5" fmla="*/ 65 h 65"/>
                  <a:gd name="T6" fmla="*/ 3 w 40"/>
                  <a:gd name="T7" fmla="*/ 61 h 65"/>
                  <a:gd name="T8" fmla="*/ 3 w 40"/>
                  <a:gd name="T9" fmla="*/ 61 h 65"/>
                  <a:gd name="T10" fmla="*/ 3 w 40"/>
                  <a:gd name="T11" fmla="*/ 60 h 65"/>
                  <a:gd name="T12" fmla="*/ 6 w 40"/>
                  <a:gd name="T13" fmla="*/ 56 h 65"/>
                  <a:gd name="T14" fmla="*/ 6 w 40"/>
                  <a:gd name="T15" fmla="*/ 56 h 65"/>
                  <a:gd name="T16" fmla="*/ 5 w 40"/>
                  <a:gd name="T17" fmla="*/ 57 h 65"/>
                  <a:gd name="T18" fmla="*/ 5 w 40"/>
                  <a:gd name="T19" fmla="*/ 56 h 65"/>
                  <a:gd name="T20" fmla="*/ 10 w 40"/>
                  <a:gd name="T21" fmla="*/ 49 h 65"/>
                  <a:gd name="T22" fmla="*/ 9 w 40"/>
                  <a:gd name="T23" fmla="*/ 49 h 65"/>
                  <a:gd name="T24" fmla="*/ 9 w 40"/>
                  <a:gd name="T25" fmla="*/ 49 h 65"/>
                  <a:gd name="T26" fmla="*/ 13 w 40"/>
                  <a:gd name="T27" fmla="*/ 44 h 65"/>
                  <a:gd name="T28" fmla="*/ 15 w 40"/>
                  <a:gd name="T29" fmla="*/ 40 h 65"/>
                  <a:gd name="T30" fmla="*/ 13 w 40"/>
                  <a:gd name="T31" fmla="*/ 43 h 65"/>
                  <a:gd name="T32" fmla="*/ 20 w 40"/>
                  <a:gd name="T33" fmla="*/ 33 h 65"/>
                  <a:gd name="T34" fmla="*/ 20 w 40"/>
                  <a:gd name="T35" fmla="*/ 33 h 65"/>
                  <a:gd name="T36" fmla="*/ 16 w 40"/>
                  <a:gd name="T37" fmla="*/ 38 h 65"/>
                  <a:gd name="T38" fmla="*/ 19 w 40"/>
                  <a:gd name="T39" fmla="*/ 32 h 65"/>
                  <a:gd name="T40" fmla="*/ 22 w 40"/>
                  <a:gd name="T41" fmla="*/ 29 h 65"/>
                  <a:gd name="T42" fmla="*/ 22 w 40"/>
                  <a:gd name="T43" fmla="*/ 27 h 65"/>
                  <a:gd name="T44" fmla="*/ 22 w 40"/>
                  <a:gd name="T45" fmla="*/ 27 h 65"/>
                  <a:gd name="T46" fmla="*/ 25 w 40"/>
                  <a:gd name="T47" fmla="*/ 22 h 65"/>
                  <a:gd name="T48" fmla="*/ 28 w 40"/>
                  <a:gd name="T49" fmla="*/ 19 h 65"/>
                  <a:gd name="T50" fmla="*/ 25 w 40"/>
                  <a:gd name="T51" fmla="*/ 22 h 65"/>
                  <a:gd name="T52" fmla="*/ 32 w 40"/>
                  <a:gd name="T53" fmla="*/ 11 h 65"/>
                  <a:gd name="T54" fmla="*/ 32 w 40"/>
                  <a:gd name="T55" fmla="*/ 11 h 65"/>
                  <a:gd name="T56" fmla="*/ 29 w 40"/>
                  <a:gd name="T57" fmla="*/ 15 h 65"/>
                  <a:gd name="T58" fmla="*/ 32 w 40"/>
                  <a:gd name="T59" fmla="*/ 11 h 65"/>
                  <a:gd name="T60" fmla="*/ 29 w 40"/>
                  <a:gd name="T61" fmla="*/ 15 h 65"/>
                  <a:gd name="T62" fmla="*/ 29 w 40"/>
                  <a:gd name="T63" fmla="*/ 15 h 65"/>
                  <a:gd name="T64" fmla="*/ 32 w 40"/>
                  <a:gd name="T65" fmla="*/ 11 h 65"/>
                  <a:gd name="T66" fmla="*/ 31 w 40"/>
                  <a:gd name="T67" fmla="*/ 11 h 65"/>
                  <a:gd name="T68" fmla="*/ 38 w 40"/>
                  <a:gd name="T69" fmla="*/ 4 h 65"/>
                  <a:gd name="T70" fmla="*/ 38 w 40"/>
                  <a:gd name="T71" fmla="*/ 4 h 65"/>
                  <a:gd name="T72" fmla="*/ 38 w 40"/>
                  <a:gd name="T73" fmla="*/ 0 h 65"/>
                  <a:gd name="T74" fmla="*/ 33 w 40"/>
                  <a:gd name="T75" fmla="*/ 9 h 65"/>
                  <a:gd name="T76" fmla="*/ 38 w 40"/>
                  <a:gd name="T77" fmla="*/ 0 h 65"/>
                  <a:gd name="T78" fmla="*/ 34 w 40"/>
                  <a:gd name="T79" fmla="*/ 8 h 65"/>
                  <a:gd name="T80" fmla="*/ 34 w 40"/>
                  <a:gd name="T81" fmla="*/ 8 h 65"/>
                  <a:gd name="T82" fmla="*/ 34 w 40"/>
                  <a:gd name="T83" fmla="*/ 8 h 65"/>
                  <a:gd name="T84" fmla="*/ 36 w 40"/>
                  <a:gd name="T85" fmla="*/ 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0" h="65">
                    <a:moveTo>
                      <a:pt x="1" y="65"/>
                    </a:moveTo>
                    <a:cubicBezTo>
                      <a:pt x="1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1" y="65"/>
                      <a:pt x="1" y="65"/>
                    </a:cubicBezTo>
                    <a:cubicBezTo>
                      <a:pt x="1" y="65"/>
                      <a:pt x="1" y="65"/>
                      <a:pt x="1" y="65"/>
                    </a:cubicBezTo>
                    <a:moveTo>
                      <a:pt x="0" y="65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moveTo>
                      <a:pt x="3" y="61"/>
                    </a:move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moveTo>
                      <a:pt x="3" y="60"/>
                    </a:move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moveTo>
                      <a:pt x="6" y="56"/>
                    </a:moveTo>
                    <a:cubicBezTo>
                      <a:pt x="6" y="56"/>
                      <a:pt x="6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6"/>
                      <a:pt x="6" y="56"/>
                    </a:cubicBezTo>
                    <a:cubicBezTo>
                      <a:pt x="6" y="56"/>
                      <a:pt x="6" y="56"/>
                      <a:pt x="6" y="56"/>
                    </a:cubicBezTo>
                    <a:moveTo>
                      <a:pt x="5" y="56"/>
                    </a:moveTo>
                    <a:cubicBezTo>
                      <a:pt x="5" y="56"/>
                      <a:pt x="5" y="56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5" y="56"/>
                      <a:pt x="5" y="56"/>
                      <a:pt x="5" y="56"/>
                    </a:cubicBezTo>
                    <a:moveTo>
                      <a:pt x="10" y="49"/>
                    </a:move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moveTo>
                      <a:pt x="9" y="49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moveTo>
                      <a:pt x="15" y="40"/>
                    </a:moveTo>
                    <a:cubicBezTo>
                      <a:pt x="14" y="42"/>
                      <a:pt x="14" y="43"/>
                      <a:pt x="13" y="44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4" y="43"/>
                      <a:pt x="14" y="42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moveTo>
                      <a:pt x="15" y="40"/>
                    </a:moveTo>
                    <a:cubicBezTo>
                      <a:pt x="14" y="41"/>
                      <a:pt x="13" y="42"/>
                      <a:pt x="13" y="43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3" y="42"/>
                      <a:pt x="14" y="41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moveTo>
                      <a:pt x="20" y="33"/>
                    </a:moveTo>
                    <a:cubicBezTo>
                      <a:pt x="18" y="34"/>
                      <a:pt x="17" y="36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6"/>
                      <a:pt x="18" y="34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moveTo>
                      <a:pt x="19" y="32"/>
                    </a:moveTo>
                    <a:cubicBezTo>
                      <a:pt x="18" y="34"/>
                      <a:pt x="17" y="36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6"/>
                      <a:pt x="18" y="34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moveTo>
                      <a:pt x="23" y="27"/>
                    </a:moveTo>
                    <a:cubicBezTo>
                      <a:pt x="22" y="28"/>
                      <a:pt x="22" y="28"/>
                      <a:pt x="22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2" y="28"/>
                      <a:pt x="22" y="28"/>
                      <a:pt x="23" y="27"/>
                    </a:cubicBezTo>
                    <a:cubicBezTo>
                      <a:pt x="23" y="27"/>
                      <a:pt x="23" y="27"/>
                      <a:pt x="23" y="27"/>
                    </a:cubicBezTo>
                    <a:moveTo>
                      <a:pt x="22" y="27"/>
                    </a:moveTo>
                    <a:cubicBezTo>
                      <a:pt x="22" y="27"/>
                      <a:pt x="22" y="28"/>
                      <a:pt x="21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8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moveTo>
                      <a:pt x="28" y="19"/>
                    </a:moveTo>
                    <a:cubicBezTo>
                      <a:pt x="27" y="20"/>
                      <a:pt x="26" y="21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6" y="21"/>
                      <a:pt x="27" y="20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moveTo>
                      <a:pt x="27" y="19"/>
                    </a:moveTo>
                    <a:cubicBezTo>
                      <a:pt x="26" y="20"/>
                      <a:pt x="26" y="21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6" y="21"/>
                      <a:pt x="26" y="20"/>
                      <a:pt x="27" y="19"/>
                    </a:cubicBezTo>
                    <a:cubicBezTo>
                      <a:pt x="27" y="19"/>
                      <a:pt x="27" y="19"/>
                      <a:pt x="27" y="19"/>
                    </a:cubicBezTo>
                    <a:moveTo>
                      <a:pt x="32" y="11"/>
                    </a:moveTo>
                    <a:cubicBezTo>
                      <a:pt x="31" y="13"/>
                      <a:pt x="31" y="14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1" y="14"/>
                      <a:pt x="31" y="13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2" y="11"/>
                    </a:moveTo>
                    <a:cubicBezTo>
                      <a:pt x="31" y="13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1" y="13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1" y="11"/>
                    </a:moveTo>
                    <a:cubicBezTo>
                      <a:pt x="31" y="12"/>
                      <a:pt x="31" y="12"/>
                      <a:pt x="30" y="13"/>
                    </a:cubicBezTo>
                    <a:cubicBezTo>
                      <a:pt x="30" y="14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0" y="14"/>
                      <a:pt x="30" y="13"/>
                    </a:cubicBezTo>
                    <a:cubicBezTo>
                      <a:pt x="30" y="14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0" y="14"/>
                      <a:pt x="30" y="13"/>
                    </a:cubicBezTo>
                    <a:cubicBezTo>
                      <a:pt x="31" y="12"/>
                      <a:pt x="31" y="12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1" y="12"/>
                      <a:pt x="31" y="12"/>
                      <a:pt x="30" y="13"/>
                    </a:cubicBezTo>
                    <a:cubicBezTo>
                      <a:pt x="31" y="12"/>
                      <a:pt x="31" y="12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moveTo>
                      <a:pt x="40" y="1"/>
                    </a:moveTo>
                    <a:cubicBezTo>
                      <a:pt x="39" y="2"/>
                      <a:pt x="38" y="3"/>
                      <a:pt x="38" y="4"/>
                    </a:cubicBezTo>
                    <a:cubicBezTo>
                      <a:pt x="36" y="5"/>
                      <a:pt x="35" y="7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7"/>
                      <a:pt x="36" y="5"/>
                      <a:pt x="38" y="4"/>
                    </a:cubicBezTo>
                    <a:cubicBezTo>
                      <a:pt x="38" y="3"/>
                      <a:pt x="39" y="2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38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8"/>
                      <a:pt x="33" y="8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8" y="0"/>
                      <a:pt x="38" y="0"/>
                      <a:pt x="38" y="0"/>
                    </a:cubicBezTo>
                    <a:moveTo>
                      <a:pt x="39" y="0"/>
                    </a:moveTo>
                    <a:cubicBezTo>
                      <a:pt x="36" y="4"/>
                      <a:pt x="36" y="4"/>
                      <a:pt x="36" y="4"/>
                    </a:cubicBezTo>
                    <a:cubicBezTo>
                      <a:pt x="36" y="5"/>
                      <a:pt x="35" y="6"/>
                      <a:pt x="34" y="8"/>
                    </a:cubicBezTo>
                    <a:cubicBezTo>
                      <a:pt x="34" y="8"/>
                      <a:pt x="34" y="8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4" y="8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9"/>
                      <a:pt x="34" y="8"/>
                      <a:pt x="34" y="8"/>
                    </a:cubicBezTo>
                    <a:cubicBezTo>
                      <a:pt x="34" y="7"/>
                      <a:pt x="35" y="7"/>
                      <a:pt x="35" y="7"/>
                    </a:cubicBezTo>
                    <a:cubicBezTo>
                      <a:pt x="35" y="7"/>
                      <a:pt x="34" y="7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0" name="Freeform 9815"/>
              <p:cNvSpPr>
                <a:spLocks/>
              </p:cNvSpPr>
              <p:nvPr/>
            </p:nvSpPr>
            <p:spPr bwMode="auto">
              <a:xfrm>
                <a:off x="12" y="34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1" name="Freeform 9816"/>
              <p:cNvSpPr>
                <a:spLocks/>
              </p:cNvSpPr>
              <p:nvPr/>
            </p:nvSpPr>
            <p:spPr bwMode="auto">
              <a:xfrm>
                <a:off x="10" y="3412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  <a:gd name="T6" fmla="*/ 1 w 1"/>
                  <a:gd name="T7" fmla="*/ 0 h 2"/>
                  <a:gd name="T8" fmla="*/ 1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2" name="Freeform 9817"/>
              <p:cNvSpPr>
                <a:spLocks/>
              </p:cNvSpPr>
              <p:nvPr/>
            </p:nvSpPr>
            <p:spPr bwMode="auto">
              <a:xfrm>
                <a:off x="76" y="3320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3" name="Freeform 9818"/>
              <p:cNvSpPr>
                <a:spLocks/>
              </p:cNvSpPr>
              <p:nvPr/>
            </p:nvSpPr>
            <p:spPr bwMode="auto">
              <a:xfrm>
                <a:off x="66" y="3320"/>
                <a:ext cx="10" cy="12"/>
              </a:xfrm>
              <a:custGeom>
                <a:avLst/>
                <a:gdLst>
                  <a:gd name="T0" fmla="*/ 4 w 4"/>
                  <a:gd name="T1" fmla="*/ 0 h 5"/>
                  <a:gd name="T2" fmla="*/ 1 w 4"/>
                  <a:gd name="T3" fmla="*/ 3 h 5"/>
                  <a:gd name="T4" fmla="*/ 0 w 4"/>
                  <a:gd name="T5" fmla="*/ 5 h 5"/>
                  <a:gd name="T6" fmla="*/ 4 w 4"/>
                  <a:gd name="T7" fmla="*/ 1 h 5"/>
                  <a:gd name="T8" fmla="*/ 4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0"/>
                    </a:moveTo>
                    <a:cubicBezTo>
                      <a:pt x="3" y="1"/>
                      <a:pt x="2" y="2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4" name="Freeform 9819"/>
              <p:cNvSpPr>
                <a:spLocks noEditPoints="1"/>
              </p:cNvSpPr>
              <p:nvPr/>
            </p:nvSpPr>
            <p:spPr bwMode="auto">
              <a:xfrm>
                <a:off x="-9" y="3420"/>
                <a:ext cx="16" cy="30"/>
              </a:xfrm>
              <a:custGeom>
                <a:avLst/>
                <a:gdLst>
                  <a:gd name="T0" fmla="*/ 1 w 7"/>
                  <a:gd name="T1" fmla="*/ 11 h 13"/>
                  <a:gd name="T2" fmla="*/ 0 w 7"/>
                  <a:gd name="T3" fmla="*/ 13 h 13"/>
                  <a:gd name="T4" fmla="*/ 0 w 7"/>
                  <a:gd name="T5" fmla="*/ 13 h 13"/>
                  <a:gd name="T6" fmla="*/ 1 w 7"/>
                  <a:gd name="T7" fmla="*/ 11 h 13"/>
                  <a:gd name="T8" fmla="*/ 1 w 7"/>
                  <a:gd name="T9" fmla="*/ 11 h 13"/>
                  <a:gd name="T10" fmla="*/ 4 w 7"/>
                  <a:gd name="T11" fmla="*/ 6 h 13"/>
                  <a:gd name="T12" fmla="*/ 1 w 7"/>
                  <a:gd name="T13" fmla="*/ 10 h 13"/>
                  <a:gd name="T14" fmla="*/ 1 w 7"/>
                  <a:gd name="T15" fmla="*/ 10 h 13"/>
                  <a:gd name="T16" fmla="*/ 4 w 7"/>
                  <a:gd name="T17" fmla="*/ 6 h 13"/>
                  <a:gd name="T18" fmla="*/ 4 w 7"/>
                  <a:gd name="T19" fmla="*/ 6 h 13"/>
                  <a:gd name="T20" fmla="*/ 7 w 7"/>
                  <a:gd name="T21" fmla="*/ 0 h 13"/>
                  <a:gd name="T22" fmla="*/ 4 w 7"/>
                  <a:gd name="T23" fmla="*/ 6 h 13"/>
                  <a:gd name="T24" fmla="*/ 4 w 7"/>
                  <a:gd name="T25" fmla="*/ 6 h 13"/>
                  <a:gd name="T26" fmla="*/ 7 w 7"/>
                  <a:gd name="T27" fmla="*/ 0 h 13"/>
                  <a:gd name="T28" fmla="*/ 7 w 7"/>
                  <a:gd name="T2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3">
                    <a:moveTo>
                      <a:pt x="1" y="11"/>
                    </a:moveTo>
                    <a:cubicBezTo>
                      <a:pt x="1" y="11"/>
                      <a:pt x="0" y="12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4" y="6"/>
                    </a:moveTo>
                    <a:cubicBezTo>
                      <a:pt x="3" y="7"/>
                      <a:pt x="2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9"/>
                      <a:pt x="3" y="8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moveTo>
                      <a:pt x="7" y="0"/>
                    </a:moveTo>
                    <a:cubicBezTo>
                      <a:pt x="6" y="2"/>
                      <a:pt x="5" y="4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5" y="4"/>
                      <a:pt x="6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5" name="Freeform 9820"/>
              <p:cNvSpPr>
                <a:spLocks/>
              </p:cNvSpPr>
              <p:nvPr/>
            </p:nvSpPr>
            <p:spPr bwMode="auto">
              <a:xfrm>
                <a:off x="-7" y="344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6" name="Freeform 9821"/>
              <p:cNvSpPr>
                <a:spLocks/>
              </p:cNvSpPr>
              <p:nvPr/>
            </p:nvSpPr>
            <p:spPr bwMode="auto">
              <a:xfrm>
                <a:off x="-11" y="3450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7" name="Freeform 9822"/>
              <p:cNvSpPr>
                <a:spLocks noEditPoints="1"/>
              </p:cNvSpPr>
              <p:nvPr/>
            </p:nvSpPr>
            <p:spPr bwMode="auto">
              <a:xfrm>
                <a:off x="-11" y="3417"/>
                <a:ext cx="21" cy="33"/>
              </a:xfrm>
              <a:custGeom>
                <a:avLst/>
                <a:gdLst>
                  <a:gd name="T0" fmla="*/ 1 w 9"/>
                  <a:gd name="T1" fmla="*/ 14 h 14"/>
                  <a:gd name="T2" fmla="*/ 0 w 9"/>
                  <a:gd name="T3" fmla="*/ 14 h 14"/>
                  <a:gd name="T4" fmla="*/ 0 w 9"/>
                  <a:gd name="T5" fmla="*/ 14 h 14"/>
                  <a:gd name="T6" fmla="*/ 1 w 9"/>
                  <a:gd name="T7" fmla="*/ 14 h 14"/>
                  <a:gd name="T8" fmla="*/ 1 w 9"/>
                  <a:gd name="T9" fmla="*/ 14 h 14"/>
                  <a:gd name="T10" fmla="*/ 5 w 9"/>
                  <a:gd name="T11" fmla="*/ 7 h 14"/>
                  <a:gd name="T12" fmla="*/ 5 w 9"/>
                  <a:gd name="T13" fmla="*/ 7 h 14"/>
                  <a:gd name="T14" fmla="*/ 5 w 9"/>
                  <a:gd name="T15" fmla="*/ 7 h 14"/>
                  <a:gd name="T16" fmla="*/ 5 w 9"/>
                  <a:gd name="T17" fmla="*/ 7 h 14"/>
                  <a:gd name="T18" fmla="*/ 5 w 9"/>
                  <a:gd name="T19" fmla="*/ 7 h 14"/>
                  <a:gd name="T20" fmla="*/ 9 w 9"/>
                  <a:gd name="T21" fmla="*/ 0 h 14"/>
                  <a:gd name="T22" fmla="*/ 8 w 9"/>
                  <a:gd name="T23" fmla="*/ 1 h 14"/>
                  <a:gd name="T24" fmla="*/ 8 w 9"/>
                  <a:gd name="T25" fmla="*/ 1 h 14"/>
                  <a:gd name="T26" fmla="*/ 9 w 9"/>
                  <a:gd name="T2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" h="14">
                    <a:moveTo>
                      <a:pt x="1" y="14"/>
                    </a:moveTo>
                    <a:cubicBezTo>
                      <a:pt x="1" y="14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1" y="14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moveTo>
                      <a:pt x="9" y="0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9" y="1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8" name="Freeform 9823"/>
              <p:cNvSpPr>
                <a:spLocks noEditPoints="1"/>
              </p:cNvSpPr>
              <p:nvPr/>
            </p:nvSpPr>
            <p:spPr bwMode="auto">
              <a:xfrm>
                <a:off x="-23" y="3453"/>
                <a:ext cx="12" cy="16"/>
              </a:xfrm>
              <a:custGeom>
                <a:avLst/>
                <a:gdLst>
                  <a:gd name="T0" fmla="*/ 1 w 5"/>
                  <a:gd name="T1" fmla="*/ 7 h 7"/>
                  <a:gd name="T2" fmla="*/ 0 w 5"/>
                  <a:gd name="T3" fmla="*/ 7 h 7"/>
                  <a:gd name="T4" fmla="*/ 0 w 5"/>
                  <a:gd name="T5" fmla="*/ 7 h 7"/>
                  <a:gd name="T6" fmla="*/ 1 w 5"/>
                  <a:gd name="T7" fmla="*/ 7 h 7"/>
                  <a:gd name="T8" fmla="*/ 1 w 5"/>
                  <a:gd name="T9" fmla="*/ 7 h 7"/>
                  <a:gd name="T10" fmla="*/ 3 w 5"/>
                  <a:gd name="T11" fmla="*/ 3 h 7"/>
                  <a:gd name="T12" fmla="*/ 3 w 5"/>
                  <a:gd name="T13" fmla="*/ 4 h 7"/>
                  <a:gd name="T14" fmla="*/ 3 w 5"/>
                  <a:gd name="T15" fmla="*/ 4 h 7"/>
                  <a:gd name="T16" fmla="*/ 3 w 5"/>
                  <a:gd name="T17" fmla="*/ 3 h 7"/>
                  <a:gd name="T18" fmla="*/ 3 w 5"/>
                  <a:gd name="T19" fmla="*/ 3 h 7"/>
                  <a:gd name="T20" fmla="*/ 5 w 5"/>
                  <a:gd name="T21" fmla="*/ 0 h 7"/>
                  <a:gd name="T22" fmla="*/ 3 w 5"/>
                  <a:gd name="T23" fmla="*/ 3 h 7"/>
                  <a:gd name="T24" fmla="*/ 3 w 5"/>
                  <a:gd name="T25" fmla="*/ 3 h 7"/>
                  <a:gd name="T26" fmla="*/ 5 w 5"/>
                  <a:gd name="T2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7">
                    <a:moveTo>
                      <a:pt x="1" y="7"/>
                    </a:moveTo>
                    <a:cubicBezTo>
                      <a:pt x="1" y="7"/>
                      <a:pt x="1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3"/>
                    </a:moveTo>
                    <a:cubicBezTo>
                      <a:pt x="3" y="3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5" y="0"/>
                    </a:moveTo>
                    <a:cubicBezTo>
                      <a:pt x="4" y="1"/>
                      <a:pt x="4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9" name="Freeform 9824"/>
              <p:cNvSpPr>
                <a:spLocks noEditPoints="1"/>
              </p:cNvSpPr>
              <p:nvPr/>
            </p:nvSpPr>
            <p:spPr bwMode="auto">
              <a:xfrm>
                <a:off x="-21" y="346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0 w 2"/>
                  <a:gd name="T13" fmla="*/ 1 h 3"/>
                  <a:gd name="T14" fmla="*/ 1 w 2"/>
                  <a:gd name="T15" fmla="*/ 1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0" name="Freeform 9825"/>
              <p:cNvSpPr>
                <a:spLocks/>
              </p:cNvSpPr>
              <p:nvPr/>
            </p:nvSpPr>
            <p:spPr bwMode="auto">
              <a:xfrm>
                <a:off x="-21" y="346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1" name="Freeform 9826"/>
              <p:cNvSpPr>
                <a:spLocks noEditPoints="1"/>
              </p:cNvSpPr>
              <p:nvPr/>
            </p:nvSpPr>
            <p:spPr bwMode="auto">
              <a:xfrm>
                <a:off x="-281" y="3472"/>
                <a:ext cx="258" cy="427"/>
              </a:xfrm>
              <a:custGeom>
                <a:avLst/>
                <a:gdLst>
                  <a:gd name="T0" fmla="*/ 5 w 109"/>
                  <a:gd name="T1" fmla="*/ 172 h 181"/>
                  <a:gd name="T2" fmla="*/ 10 w 109"/>
                  <a:gd name="T3" fmla="*/ 164 h 181"/>
                  <a:gd name="T4" fmla="*/ 12 w 109"/>
                  <a:gd name="T5" fmla="*/ 161 h 181"/>
                  <a:gd name="T6" fmla="*/ 13 w 109"/>
                  <a:gd name="T7" fmla="*/ 160 h 181"/>
                  <a:gd name="T8" fmla="*/ 13 w 109"/>
                  <a:gd name="T9" fmla="*/ 159 h 181"/>
                  <a:gd name="T10" fmla="*/ 17 w 109"/>
                  <a:gd name="T11" fmla="*/ 153 h 181"/>
                  <a:gd name="T12" fmla="*/ 17 w 109"/>
                  <a:gd name="T13" fmla="*/ 152 h 181"/>
                  <a:gd name="T14" fmla="*/ 18 w 109"/>
                  <a:gd name="T15" fmla="*/ 151 h 181"/>
                  <a:gd name="T16" fmla="*/ 19 w 109"/>
                  <a:gd name="T17" fmla="*/ 150 h 181"/>
                  <a:gd name="T18" fmla="*/ 20 w 109"/>
                  <a:gd name="T19" fmla="*/ 148 h 181"/>
                  <a:gd name="T20" fmla="*/ 22 w 109"/>
                  <a:gd name="T21" fmla="*/ 143 h 181"/>
                  <a:gd name="T22" fmla="*/ 27 w 109"/>
                  <a:gd name="T23" fmla="*/ 138 h 181"/>
                  <a:gd name="T24" fmla="*/ 25 w 109"/>
                  <a:gd name="T25" fmla="*/ 138 h 181"/>
                  <a:gd name="T26" fmla="*/ 26 w 109"/>
                  <a:gd name="T27" fmla="*/ 138 h 181"/>
                  <a:gd name="T28" fmla="*/ 30 w 109"/>
                  <a:gd name="T29" fmla="*/ 133 h 181"/>
                  <a:gd name="T30" fmla="*/ 29 w 109"/>
                  <a:gd name="T31" fmla="*/ 132 h 181"/>
                  <a:gd name="T32" fmla="*/ 34 w 109"/>
                  <a:gd name="T33" fmla="*/ 124 h 181"/>
                  <a:gd name="T34" fmla="*/ 36 w 109"/>
                  <a:gd name="T35" fmla="*/ 123 h 181"/>
                  <a:gd name="T36" fmla="*/ 35 w 109"/>
                  <a:gd name="T37" fmla="*/ 123 h 181"/>
                  <a:gd name="T38" fmla="*/ 44 w 109"/>
                  <a:gd name="T39" fmla="*/ 109 h 181"/>
                  <a:gd name="T40" fmla="*/ 43 w 109"/>
                  <a:gd name="T41" fmla="*/ 109 h 181"/>
                  <a:gd name="T42" fmla="*/ 53 w 109"/>
                  <a:gd name="T43" fmla="*/ 91 h 181"/>
                  <a:gd name="T44" fmla="*/ 58 w 109"/>
                  <a:gd name="T45" fmla="*/ 85 h 181"/>
                  <a:gd name="T46" fmla="*/ 58 w 109"/>
                  <a:gd name="T47" fmla="*/ 84 h 181"/>
                  <a:gd name="T48" fmla="*/ 61 w 109"/>
                  <a:gd name="T49" fmla="*/ 81 h 181"/>
                  <a:gd name="T50" fmla="*/ 60 w 109"/>
                  <a:gd name="T51" fmla="*/ 80 h 181"/>
                  <a:gd name="T52" fmla="*/ 63 w 109"/>
                  <a:gd name="T53" fmla="*/ 75 h 181"/>
                  <a:gd name="T54" fmla="*/ 65 w 109"/>
                  <a:gd name="T55" fmla="*/ 74 h 181"/>
                  <a:gd name="T56" fmla="*/ 64 w 109"/>
                  <a:gd name="T57" fmla="*/ 74 h 181"/>
                  <a:gd name="T58" fmla="*/ 69 w 109"/>
                  <a:gd name="T59" fmla="*/ 67 h 181"/>
                  <a:gd name="T60" fmla="*/ 69 w 109"/>
                  <a:gd name="T61" fmla="*/ 66 h 181"/>
                  <a:gd name="T62" fmla="*/ 69 w 109"/>
                  <a:gd name="T63" fmla="*/ 66 h 181"/>
                  <a:gd name="T64" fmla="*/ 70 w 109"/>
                  <a:gd name="T65" fmla="*/ 64 h 181"/>
                  <a:gd name="T66" fmla="*/ 71 w 109"/>
                  <a:gd name="T67" fmla="*/ 63 h 181"/>
                  <a:gd name="T68" fmla="*/ 76 w 109"/>
                  <a:gd name="T69" fmla="*/ 56 h 181"/>
                  <a:gd name="T70" fmla="*/ 76 w 109"/>
                  <a:gd name="T71" fmla="*/ 53 h 181"/>
                  <a:gd name="T72" fmla="*/ 83 w 109"/>
                  <a:gd name="T73" fmla="*/ 42 h 181"/>
                  <a:gd name="T74" fmla="*/ 83 w 109"/>
                  <a:gd name="T75" fmla="*/ 43 h 181"/>
                  <a:gd name="T76" fmla="*/ 86 w 109"/>
                  <a:gd name="T77" fmla="*/ 39 h 181"/>
                  <a:gd name="T78" fmla="*/ 87 w 109"/>
                  <a:gd name="T79" fmla="*/ 37 h 181"/>
                  <a:gd name="T80" fmla="*/ 86 w 109"/>
                  <a:gd name="T81" fmla="*/ 37 h 181"/>
                  <a:gd name="T82" fmla="*/ 87 w 109"/>
                  <a:gd name="T83" fmla="*/ 37 h 181"/>
                  <a:gd name="T84" fmla="*/ 87 w 109"/>
                  <a:gd name="T85" fmla="*/ 36 h 181"/>
                  <a:gd name="T86" fmla="*/ 89 w 109"/>
                  <a:gd name="T87" fmla="*/ 34 h 181"/>
                  <a:gd name="T88" fmla="*/ 89 w 109"/>
                  <a:gd name="T89" fmla="*/ 33 h 181"/>
                  <a:gd name="T90" fmla="*/ 90 w 109"/>
                  <a:gd name="T91" fmla="*/ 31 h 181"/>
                  <a:gd name="T92" fmla="*/ 90 w 109"/>
                  <a:gd name="T93" fmla="*/ 31 h 181"/>
                  <a:gd name="T94" fmla="*/ 93 w 109"/>
                  <a:gd name="T95" fmla="*/ 27 h 181"/>
                  <a:gd name="T96" fmla="*/ 96 w 109"/>
                  <a:gd name="T97" fmla="*/ 22 h 181"/>
                  <a:gd name="T98" fmla="*/ 93 w 109"/>
                  <a:gd name="T99" fmla="*/ 27 h 181"/>
                  <a:gd name="T100" fmla="*/ 98 w 109"/>
                  <a:gd name="T101" fmla="*/ 19 h 181"/>
                  <a:gd name="T102" fmla="*/ 98 w 109"/>
                  <a:gd name="T103" fmla="*/ 18 h 181"/>
                  <a:gd name="T104" fmla="*/ 103 w 109"/>
                  <a:gd name="T105" fmla="*/ 9 h 181"/>
                  <a:gd name="T106" fmla="*/ 103 w 109"/>
                  <a:gd name="T107" fmla="*/ 9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9" h="181">
                    <a:moveTo>
                      <a:pt x="1" y="179"/>
                    </a:moveTo>
                    <a:cubicBezTo>
                      <a:pt x="1" y="180"/>
                      <a:pt x="1" y="181"/>
                      <a:pt x="0" y="181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1" y="181"/>
                      <a:pt x="1" y="180"/>
                      <a:pt x="1" y="179"/>
                    </a:cubicBezTo>
                    <a:cubicBezTo>
                      <a:pt x="1" y="179"/>
                      <a:pt x="1" y="179"/>
                      <a:pt x="1" y="179"/>
                    </a:cubicBezTo>
                    <a:moveTo>
                      <a:pt x="5" y="172"/>
                    </a:moveTo>
                    <a:cubicBezTo>
                      <a:pt x="4" y="174"/>
                      <a:pt x="3" y="175"/>
                      <a:pt x="3" y="177"/>
                    </a:cubicBezTo>
                    <a:cubicBezTo>
                      <a:pt x="3" y="177"/>
                      <a:pt x="3" y="177"/>
                      <a:pt x="3" y="177"/>
                    </a:cubicBezTo>
                    <a:cubicBezTo>
                      <a:pt x="4" y="175"/>
                      <a:pt x="5" y="174"/>
                      <a:pt x="6" y="172"/>
                    </a:cubicBezTo>
                    <a:cubicBezTo>
                      <a:pt x="5" y="172"/>
                      <a:pt x="5" y="172"/>
                      <a:pt x="5" y="172"/>
                    </a:cubicBezTo>
                    <a:moveTo>
                      <a:pt x="10" y="163"/>
                    </a:moveTo>
                    <a:cubicBezTo>
                      <a:pt x="10" y="163"/>
                      <a:pt x="10" y="163"/>
                      <a:pt x="10" y="164"/>
                    </a:cubicBezTo>
                    <a:cubicBezTo>
                      <a:pt x="10" y="164"/>
                      <a:pt x="11" y="164"/>
                      <a:pt x="11" y="164"/>
                    </a:cubicBezTo>
                    <a:cubicBezTo>
                      <a:pt x="11" y="164"/>
                      <a:pt x="11" y="164"/>
                      <a:pt x="11" y="164"/>
                    </a:cubicBezTo>
                    <a:cubicBezTo>
                      <a:pt x="10" y="163"/>
                      <a:pt x="10" y="163"/>
                      <a:pt x="10" y="163"/>
                    </a:cubicBezTo>
                    <a:moveTo>
                      <a:pt x="12" y="161"/>
                    </a:move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moveTo>
                      <a:pt x="13" y="160"/>
                    </a:moveTo>
                    <a:cubicBezTo>
                      <a:pt x="12" y="160"/>
                      <a:pt x="12" y="160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3" y="161"/>
                      <a:pt x="13" y="160"/>
                      <a:pt x="13" y="160"/>
                    </a:cubicBezTo>
                    <a:cubicBezTo>
                      <a:pt x="13" y="160"/>
                      <a:pt x="13" y="160"/>
                      <a:pt x="13" y="160"/>
                    </a:cubicBezTo>
                    <a:moveTo>
                      <a:pt x="13" y="159"/>
                    </a:moveTo>
                    <a:cubicBezTo>
                      <a:pt x="13" y="159"/>
                      <a:pt x="13" y="159"/>
                      <a:pt x="13" y="160"/>
                    </a:cubicBezTo>
                    <a:cubicBezTo>
                      <a:pt x="13" y="160"/>
                      <a:pt x="13" y="160"/>
                      <a:pt x="13" y="160"/>
                    </a:cubicBezTo>
                    <a:cubicBezTo>
                      <a:pt x="13" y="160"/>
                      <a:pt x="13" y="160"/>
                      <a:pt x="13" y="159"/>
                    </a:cubicBezTo>
                    <a:cubicBezTo>
                      <a:pt x="13" y="159"/>
                      <a:pt x="13" y="159"/>
                      <a:pt x="13" y="159"/>
                    </a:cubicBezTo>
                    <a:moveTo>
                      <a:pt x="15" y="156"/>
                    </a:moveTo>
                    <a:cubicBezTo>
                      <a:pt x="14" y="157"/>
                      <a:pt x="13" y="158"/>
                      <a:pt x="13" y="159"/>
                    </a:cubicBezTo>
                    <a:cubicBezTo>
                      <a:pt x="13" y="159"/>
                      <a:pt x="13" y="159"/>
                      <a:pt x="13" y="159"/>
                    </a:cubicBezTo>
                    <a:cubicBezTo>
                      <a:pt x="14" y="158"/>
                      <a:pt x="15" y="157"/>
                      <a:pt x="15" y="156"/>
                    </a:cubicBezTo>
                    <a:cubicBezTo>
                      <a:pt x="15" y="156"/>
                      <a:pt x="15" y="156"/>
                      <a:pt x="15" y="156"/>
                    </a:cubicBezTo>
                    <a:moveTo>
                      <a:pt x="17" y="153"/>
                    </a:moveTo>
                    <a:cubicBezTo>
                      <a:pt x="16" y="153"/>
                      <a:pt x="16" y="154"/>
                      <a:pt x="16" y="154"/>
                    </a:cubicBezTo>
                    <a:cubicBezTo>
                      <a:pt x="16" y="154"/>
                      <a:pt x="16" y="154"/>
                      <a:pt x="16" y="154"/>
                    </a:cubicBezTo>
                    <a:cubicBezTo>
                      <a:pt x="17" y="154"/>
                      <a:pt x="17" y="154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moveTo>
                      <a:pt x="17" y="152"/>
                    </a:moveTo>
                    <a:cubicBezTo>
                      <a:pt x="17" y="152"/>
                      <a:pt x="17" y="152"/>
                      <a:pt x="17" y="152"/>
                    </a:cubicBezTo>
                    <a:cubicBezTo>
                      <a:pt x="17" y="152"/>
                      <a:pt x="17" y="152"/>
                      <a:pt x="17" y="152"/>
                    </a:cubicBezTo>
                    <a:cubicBezTo>
                      <a:pt x="17" y="152"/>
                      <a:pt x="17" y="152"/>
                      <a:pt x="17" y="153"/>
                    </a:cubicBezTo>
                    <a:cubicBezTo>
                      <a:pt x="18" y="152"/>
                      <a:pt x="18" y="152"/>
                      <a:pt x="18" y="152"/>
                    </a:cubicBezTo>
                    <a:cubicBezTo>
                      <a:pt x="18" y="152"/>
                      <a:pt x="17" y="152"/>
                      <a:pt x="17" y="152"/>
                    </a:cubicBezTo>
                    <a:moveTo>
                      <a:pt x="18" y="150"/>
                    </a:moveTo>
                    <a:cubicBezTo>
                      <a:pt x="18" y="150"/>
                      <a:pt x="18" y="151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1"/>
                      <a:pt x="18" y="151"/>
                      <a:pt x="19" y="151"/>
                    </a:cubicBezTo>
                    <a:cubicBezTo>
                      <a:pt x="18" y="151"/>
                      <a:pt x="18" y="150"/>
                      <a:pt x="18" y="150"/>
                    </a:cubicBezTo>
                    <a:moveTo>
                      <a:pt x="19" y="149"/>
                    </a:moveTo>
                    <a:cubicBezTo>
                      <a:pt x="19" y="149"/>
                      <a:pt x="18" y="150"/>
                      <a:pt x="18" y="150"/>
                    </a:cubicBezTo>
                    <a:cubicBezTo>
                      <a:pt x="18" y="150"/>
                      <a:pt x="19" y="150"/>
                      <a:pt x="19" y="150"/>
                    </a:cubicBezTo>
                    <a:cubicBezTo>
                      <a:pt x="19" y="150"/>
                      <a:pt x="19" y="149"/>
                      <a:pt x="20" y="149"/>
                    </a:cubicBezTo>
                    <a:cubicBezTo>
                      <a:pt x="19" y="149"/>
                      <a:pt x="19" y="149"/>
                      <a:pt x="19" y="149"/>
                    </a:cubicBezTo>
                    <a:moveTo>
                      <a:pt x="20" y="147"/>
                    </a:moveTo>
                    <a:cubicBezTo>
                      <a:pt x="20" y="148"/>
                      <a:pt x="20" y="148"/>
                      <a:pt x="19" y="148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20" y="148"/>
                      <a:pt x="20" y="148"/>
                      <a:pt x="20" y="147"/>
                    </a:cubicBezTo>
                    <a:moveTo>
                      <a:pt x="22" y="143"/>
                    </a:moveTo>
                    <a:cubicBezTo>
                      <a:pt x="21" y="145"/>
                      <a:pt x="21" y="146"/>
                      <a:pt x="20" y="147"/>
                    </a:cubicBezTo>
                    <a:cubicBezTo>
                      <a:pt x="20" y="147"/>
                      <a:pt x="20" y="148"/>
                      <a:pt x="20" y="148"/>
                    </a:cubicBezTo>
                    <a:cubicBezTo>
                      <a:pt x="21" y="146"/>
                      <a:pt x="22" y="145"/>
                      <a:pt x="23" y="144"/>
                    </a:cubicBezTo>
                    <a:cubicBezTo>
                      <a:pt x="23" y="143"/>
                      <a:pt x="22" y="143"/>
                      <a:pt x="22" y="143"/>
                    </a:cubicBezTo>
                    <a:moveTo>
                      <a:pt x="27" y="138"/>
                    </a:moveTo>
                    <a:cubicBezTo>
                      <a:pt x="27" y="139"/>
                      <a:pt x="27" y="139"/>
                      <a:pt x="26" y="139"/>
                    </a:cubicBezTo>
                    <a:cubicBezTo>
                      <a:pt x="26" y="139"/>
                      <a:pt x="26" y="139"/>
                      <a:pt x="26" y="139"/>
                    </a:cubicBezTo>
                    <a:cubicBezTo>
                      <a:pt x="27" y="139"/>
                      <a:pt x="27" y="139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moveTo>
                      <a:pt x="27" y="138"/>
                    </a:move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moveTo>
                      <a:pt x="26" y="138"/>
                    </a:moveTo>
                    <a:cubicBezTo>
                      <a:pt x="25" y="138"/>
                      <a:pt x="25" y="138"/>
                      <a:pt x="25" y="138"/>
                    </a:cubicBezTo>
                    <a:cubicBezTo>
                      <a:pt x="25" y="138"/>
                      <a:pt x="25" y="139"/>
                      <a:pt x="26" y="139"/>
                    </a:cubicBezTo>
                    <a:cubicBezTo>
                      <a:pt x="26" y="138"/>
                      <a:pt x="26" y="138"/>
                      <a:pt x="26" y="138"/>
                    </a:cubicBezTo>
                    <a:cubicBezTo>
                      <a:pt x="26" y="138"/>
                      <a:pt x="26" y="138"/>
                      <a:pt x="26" y="138"/>
                    </a:cubicBezTo>
                    <a:moveTo>
                      <a:pt x="26" y="137"/>
                    </a:moveTo>
                    <a:cubicBezTo>
                      <a:pt x="26" y="137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8"/>
                    </a:cubicBezTo>
                    <a:cubicBezTo>
                      <a:pt x="26" y="138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7"/>
                    </a:cubicBezTo>
                    <a:moveTo>
                      <a:pt x="30" y="133"/>
                    </a:move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moveTo>
                      <a:pt x="29" y="132"/>
                    </a:moveTo>
                    <a:cubicBezTo>
                      <a:pt x="29" y="132"/>
                      <a:pt x="29" y="132"/>
                      <a:pt x="29" y="132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9" y="132"/>
                      <a:pt x="29" y="132"/>
                      <a:pt x="29" y="132"/>
                    </a:cubicBezTo>
                    <a:moveTo>
                      <a:pt x="35" y="124"/>
                    </a:moveTo>
                    <a:cubicBezTo>
                      <a:pt x="35" y="125"/>
                      <a:pt x="34" y="126"/>
                      <a:pt x="34" y="126"/>
                    </a:cubicBezTo>
                    <a:cubicBezTo>
                      <a:pt x="34" y="126"/>
                      <a:pt x="34" y="126"/>
                      <a:pt x="34" y="126"/>
                    </a:cubicBezTo>
                    <a:cubicBezTo>
                      <a:pt x="34" y="126"/>
                      <a:pt x="35" y="125"/>
                      <a:pt x="35" y="124"/>
                    </a:cubicBezTo>
                    <a:cubicBezTo>
                      <a:pt x="35" y="124"/>
                      <a:pt x="35" y="124"/>
                      <a:pt x="35" y="124"/>
                    </a:cubicBezTo>
                    <a:moveTo>
                      <a:pt x="34" y="124"/>
                    </a:moveTo>
                    <a:cubicBezTo>
                      <a:pt x="33" y="124"/>
                      <a:pt x="33" y="125"/>
                      <a:pt x="33" y="126"/>
                    </a:cubicBezTo>
                    <a:cubicBezTo>
                      <a:pt x="33" y="126"/>
                      <a:pt x="33" y="126"/>
                      <a:pt x="33" y="126"/>
                    </a:cubicBezTo>
                    <a:cubicBezTo>
                      <a:pt x="34" y="125"/>
                      <a:pt x="34" y="125"/>
                      <a:pt x="34" y="124"/>
                    </a:cubicBezTo>
                    <a:cubicBezTo>
                      <a:pt x="34" y="124"/>
                      <a:pt x="34" y="124"/>
                      <a:pt x="34" y="124"/>
                    </a:cubicBezTo>
                    <a:moveTo>
                      <a:pt x="36" y="123"/>
                    </a:move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moveTo>
                      <a:pt x="35" y="122"/>
                    </a:moveTo>
                    <a:cubicBezTo>
                      <a:pt x="35" y="122"/>
                      <a:pt x="35" y="122"/>
                      <a:pt x="34" y="123"/>
                    </a:cubicBezTo>
                    <a:cubicBezTo>
                      <a:pt x="35" y="123"/>
                      <a:pt x="35" y="123"/>
                      <a:pt x="35" y="123"/>
                    </a:cubicBezTo>
                    <a:cubicBezTo>
                      <a:pt x="35" y="123"/>
                      <a:pt x="35" y="122"/>
                      <a:pt x="35" y="122"/>
                    </a:cubicBezTo>
                    <a:cubicBezTo>
                      <a:pt x="35" y="122"/>
                      <a:pt x="35" y="122"/>
                      <a:pt x="35" y="122"/>
                    </a:cubicBezTo>
                    <a:moveTo>
                      <a:pt x="44" y="109"/>
                    </a:moveTo>
                    <a:cubicBezTo>
                      <a:pt x="43" y="111"/>
                      <a:pt x="42" y="113"/>
                      <a:pt x="41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3"/>
                      <a:pt x="43" y="111"/>
                      <a:pt x="44" y="109"/>
                    </a:cubicBezTo>
                    <a:cubicBezTo>
                      <a:pt x="44" y="109"/>
                      <a:pt x="44" y="109"/>
                      <a:pt x="44" y="109"/>
                    </a:cubicBezTo>
                    <a:moveTo>
                      <a:pt x="43" y="109"/>
                    </a:moveTo>
                    <a:cubicBezTo>
                      <a:pt x="42" y="111"/>
                      <a:pt x="40" y="113"/>
                      <a:pt x="39" y="114"/>
                    </a:cubicBezTo>
                    <a:cubicBezTo>
                      <a:pt x="39" y="115"/>
                      <a:pt x="40" y="115"/>
                      <a:pt x="40" y="115"/>
                    </a:cubicBezTo>
                    <a:cubicBezTo>
                      <a:pt x="41" y="113"/>
                      <a:pt x="42" y="111"/>
                      <a:pt x="43" y="109"/>
                    </a:cubicBezTo>
                    <a:cubicBezTo>
                      <a:pt x="43" y="109"/>
                      <a:pt x="43" y="109"/>
                      <a:pt x="43" y="109"/>
                    </a:cubicBezTo>
                    <a:moveTo>
                      <a:pt x="54" y="92"/>
                    </a:moveTo>
                    <a:cubicBezTo>
                      <a:pt x="53" y="95"/>
                      <a:pt x="51" y="98"/>
                      <a:pt x="49" y="102"/>
                    </a:cubicBezTo>
                    <a:cubicBezTo>
                      <a:pt x="49" y="102"/>
                      <a:pt x="49" y="102"/>
                      <a:pt x="49" y="102"/>
                    </a:cubicBezTo>
                    <a:cubicBezTo>
                      <a:pt x="51" y="98"/>
                      <a:pt x="52" y="95"/>
                      <a:pt x="54" y="92"/>
                    </a:cubicBezTo>
                    <a:cubicBezTo>
                      <a:pt x="54" y="92"/>
                      <a:pt x="54" y="92"/>
                      <a:pt x="54" y="92"/>
                    </a:cubicBezTo>
                    <a:moveTo>
                      <a:pt x="53" y="91"/>
                    </a:moveTo>
                    <a:cubicBezTo>
                      <a:pt x="51" y="94"/>
                      <a:pt x="49" y="98"/>
                      <a:pt x="47" y="101"/>
                    </a:cubicBezTo>
                    <a:cubicBezTo>
                      <a:pt x="48" y="101"/>
                      <a:pt x="48" y="101"/>
                      <a:pt x="48" y="101"/>
                    </a:cubicBezTo>
                    <a:cubicBezTo>
                      <a:pt x="50" y="98"/>
                      <a:pt x="52" y="95"/>
                      <a:pt x="54" y="91"/>
                    </a:cubicBezTo>
                    <a:cubicBezTo>
                      <a:pt x="54" y="91"/>
                      <a:pt x="53" y="91"/>
                      <a:pt x="53" y="91"/>
                    </a:cubicBezTo>
                    <a:moveTo>
                      <a:pt x="60" y="82"/>
                    </a:moveTo>
                    <a:cubicBezTo>
                      <a:pt x="59" y="83"/>
                      <a:pt x="59" y="84"/>
                      <a:pt x="58" y="85"/>
                    </a:cubicBezTo>
                    <a:cubicBezTo>
                      <a:pt x="58" y="85"/>
                      <a:pt x="58" y="85"/>
                      <a:pt x="59" y="85"/>
                    </a:cubicBezTo>
                    <a:cubicBezTo>
                      <a:pt x="59" y="84"/>
                      <a:pt x="59" y="83"/>
                      <a:pt x="60" y="83"/>
                    </a:cubicBezTo>
                    <a:cubicBezTo>
                      <a:pt x="60" y="83"/>
                      <a:pt x="60" y="83"/>
                      <a:pt x="60" y="82"/>
                    </a:cubicBezTo>
                    <a:moveTo>
                      <a:pt x="59" y="82"/>
                    </a:moveTo>
                    <a:cubicBezTo>
                      <a:pt x="58" y="83"/>
                      <a:pt x="58" y="83"/>
                      <a:pt x="57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8" y="84"/>
                      <a:pt x="59" y="83"/>
                      <a:pt x="59" y="82"/>
                    </a:cubicBezTo>
                    <a:cubicBezTo>
                      <a:pt x="59" y="82"/>
                      <a:pt x="59" y="82"/>
                      <a:pt x="59" y="82"/>
                    </a:cubicBezTo>
                    <a:moveTo>
                      <a:pt x="61" y="80"/>
                    </a:move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0"/>
                    </a:cubicBezTo>
                    <a:moveTo>
                      <a:pt x="60" y="80"/>
                    </a:move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60" y="81"/>
                      <a:pt x="60" y="80"/>
                      <a:pt x="60" y="80"/>
                    </a:cubicBezTo>
                    <a:cubicBezTo>
                      <a:pt x="60" y="80"/>
                      <a:pt x="60" y="80"/>
                      <a:pt x="60" y="80"/>
                    </a:cubicBezTo>
                    <a:moveTo>
                      <a:pt x="64" y="75"/>
                    </a:moveTo>
                    <a:cubicBezTo>
                      <a:pt x="64" y="76"/>
                      <a:pt x="64" y="76"/>
                      <a:pt x="63" y="76"/>
                    </a:cubicBezTo>
                    <a:cubicBezTo>
                      <a:pt x="63" y="76"/>
                      <a:pt x="64" y="76"/>
                      <a:pt x="64" y="76"/>
                    </a:cubicBezTo>
                    <a:cubicBezTo>
                      <a:pt x="64" y="76"/>
                      <a:pt x="64" y="76"/>
                      <a:pt x="64" y="76"/>
                    </a:cubicBezTo>
                    <a:cubicBezTo>
                      <a:pt x="64" y="76"/>
                      <a:pt x="64" y="75"/>
                      <a:pt x="64" y="75"/>
                    </a:cubicBezTo>
                    <a:moveTo>
                      <a:pt x="63" y="75"/>
                    </a:moveTo>
                    <a:cubicBezTo>
                      <a:pt x="63" y="75"/>
                      <a:pt x="63" y="75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5"/>
                      <a:pt x="63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7" y="70"/>
                    </a:moveTo>
                    <a:cubicBezTo>
                      <a:pt x="66" y="71"/>
                      <a:pt x="66" y="72"/>
                      <a:pt x="65" y="74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6" y="73"/>
                      <a:pt x="67" y="71"/>
                      <a:pt x="67" y="70"/>
                    </a:cubicBezTo>
                    <a:cubicBezTo>
                      <a:pt x="67" y="70"/>
                      <a:pt x="67" y="70"/>
                      <a:pt x="67" y="70"/>
                    </a:cubicBezTo>
                    <a:moveTo>
                      <a:pt x="66" y="69"/>
                    </a:moveTo>
                    <a:cubicBezTo>
                      <a:pt x="66" y="71"/>
                      <a:pt x="65" y="72"/>
                      <a:pt x="64" y="73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5" y="72"/>
                      <a:pt x="66" y="71"/>
                      <a:pt x="67" y="70"/>
                    </a:cubicBezTo>
                    <a:cubicBezTo>
                      <a:pt x="67" y="70"/>
                      <a:pt x="66" y="69"/>
                      <a:pt x="66" y="69"/>
                    </a:cubicBezTo>
                    <a:moveTo>
                      <a:pt x="69" y="66"/>
                    </a:moveTo>
                    <a:cubicBezTo>
                      <a:pt x="69" y="67"/>
                      <a:pt x="69" y="67"/>
                      <a:pt x="68" y="68"/>
                    </a:cubicBezTo>
                    <a:cubicBezTo>
                      <a:pt x="68" y="68"/>
                      <a:pt x="68" y="68"/>
                      <a:pt x="69" y="68"/>
                    </a:cubicBezTo>
                    <a:cubicBezTo>
                      <a:pt x="69" y="68"/>
                      <a:pt x="69" y="67"/>
                      <a:pt x="69" y="67"/>
                    </a:cubicBezTo>
                    <a:cubicBezTo>
                      <a:pt x="69" y="67"/>
                      <a:pt x="69" y="66"/>
                      <a:pt x="69" y="66"/>
                    </a:cubicBezTo>
                    <a:moveTo>
                      <a:pt x="69" y="66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moveTo>
                      <a:pt x="68" y="66"/>
                    </a:moveTo>
                    <a:cubicBezTo>
                      <a:pt x="68" y="66"/>
                      <a:pt x="68" y="67"/>
                      <a:pt x="68" y="67"/>
                    </a:cubicBezTo>
                    <a:cubicBezTo>
                      <a:pt x="68" y="67"/>
                      <a:pt x="68" y="68"/>
                      <a:pt x="68" y="68"/>
                    </a:cubicBezTo>
                    <a:cubicBezTo>
                      <a:pt x="68" y="67"/>
                      <a:pt x="68" y="67"/>
                      <a:pt x="69" y="66"/>
                    </a:cubicBezTo>
                    <a:cubicBezTo>
                      <a:pt x="69" y="66"/>
                      <a:pt x="68" y="66"/>
                      <a:pt x="68" y="66"/>
                    </a:cubicBezTo>
                    <a:moveTo>
                      <a:pt x="69" y="66"/>
                    </a:moveTo>
                    <a:cubicBezTo>
                      <a:pt x="69" y="66"/>
                      <a:pt x="68" y="66"/>
                      <a:pt x="68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moveTo>
                      <a:pt x="70" y="63"/>
                    </a:moveTo>
                    <a:cubicBezTo>
                      <a:pt x="70" y="63"/>
                      <a:pt x="70" y="64"/>
                      <a:pt x="70" y="64"/>
                    </a:cubicBezTo>
                    <a:cubicBezTo>
                      <a:pt x="70" y="64"/>
                      <a:pt x="70" y="64"/>
                      <a:pt x="71" y="64"/>
                    </a:cubicBezTo>
                    <a:cubicBezTo>
                      <a:pt x="71" y="64"/>
                      <a:pt x="71" y="64"/>
                      <a:pt x="71" y="64"/>
                    </a:cubicBezTo>
                    <a:cubicBezTo>
                      <a:pt x="71" y="64"/>
                      <a:pt x="70" y="63"/>
                      <a:pt x="70" y="63"/>
                    </a:cubicBezTo>
                    <a:moveTo>
                      <a:pt x="74" y="56"/>
                    </a:moveTo>
                    <a:cubicBezTo>
                      <a:pt x="73" y="59"/>
                      <a:pt x="72" y="61"/>
                      <a:pt x="70" y="63"/>
                    </a:cubicBezTo>
                    <a:cubicBezTo>
                      <a:pt x="71" y="63"/>
                      <a:pt x="71" y="63"/>
                      <a:pt x="71" y="63"/>
                    </a:cubicBezTo>
                    <a:cubicBezTo>
                      <a:pt x="73" y="61"/>
                      <a:pt x="74" y="59"/>
                      <a:pt x="75" y="57"/>
                    </a:cubicBezTo>
                    <a:cubicBezTo>
                      <a:pt x="75" y="57"/>
                      <a:pt x="75" y="57"/>
                      <a:pt x="74" y="56"/>
                    </a:cubicBezTo>
                    <a:moveTo>
                      <a:pt x="75" y="56"/>
                    </a:moveTo>
                    <a:cubicBezTo>
                      <a:pt x="75" y="56"/>
                      <a:pt x="75" y="56"/>
                      <a:pt x="74" y="56"/>
                    </a:cubicBezTo>
                    <a:cubicBezTo>
                      <a:pt x="75" y="56"/>
                      <a:pt x="75" y="56"/>
                      <a:pt x="75" y="57"/>
                    </a:cubicBezTo>
                    <a:cubicBezTo>
                      <a:pt x="75" y="56"/>
                      <a:pt x="75" y="56"/>
                      <a:pt x="76" y="56"/>
                    </a:cubicBezTo>
                    <a:cubicBezTo>
                      <a:pt x="75" y="56"/>
                      <a:pt x="75" y="56"/>
                      <a:pt x="75" y="56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6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6" y="53"/>
                      <a:pt x="76" y="53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7" y="53"/>
                      <a:pt x="77" y="53"/>
                      <a:pt x="77" y="54"/>
                    </a:cubicBezTo>
                    <a:cubicBezTo>
                      <a:pt x="77" y="53"/>
                      <a:pt x="77" y="53"/>
                      <a:pt x="77" y="53"/>
                    </a:cubicBezTo>
                    <a:cubicBezTo>
                      <a:pt x="77" y="53"/>
                      <a:pt x="77" y="53"/>
                      <a:pt x="76" y="53"/>
                    </a:cubicBezTo>
                    <a:moveTo>
                      <a:pt x="83" y="42"/>
                    </a:moveTo>
                    <a:cubicBezTo>
                      <a:pt x="81" y="45"/>
                      <a:pt x="79" y="48"/>
                      <a:pt x="78" y="51"/>
                    </a:cubicBezTo>
                    <a:cubicBezTo>
                      <a:pt x="78" y="51"/>
                      <a:pt x="78" y="51"/>
                      <a:pt x="78" y="51"/>
                    </a:cubicBezTo>
                    <a:cubicBezTo>
                      <a:pt x="80" y="48"/>
                      <a:pt x="82" y="46"/>
                      <a:pt x="83" y="43"/>
                    </a:cubicBezTo>
                    <a:cubicBezTo>
                      <a:pt x="83" y="43"/>
                      <a:pt x="83" y="43"/>
                      <a:pt x="83" y="43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1" y="47"/>
                      <a:pt x="82" y="45"/>
                      <a:pt x="83" y="43"/>
                    </a:cubicBezTo>
                    <a:cubicBezTo>
                      <a:pt x="83" y="42"/>
                      <a:pt x="83" y="42"/>
                      <a:pt x="83" y="42"/>
                    </a:cubicBezTo>
                    <a:moveTo>
                      <a:pt x="86" y="39"/>
                    </a:move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6" y="39"/>
                      <a:pt x="86" y="39"/>
                    </a:cubicBezTo>
                    <a:cubicBezTo>
                      <a:pt x="86" y="39"/>
                      <a:pt x="86" y="39"/>
                      <a:pt x="86" y="39"/>
                    </a:cubicBezTo>
                    <a:moveTo>
                      <a:pt x="85" y="38"/>
                    </a:moveTo>
                    <a:cubicBezTo>
                      <a:pt x="85" y="39"/>
                      <a:pt x="85" y="39"/>
                      <a:pt x="84" y="40"/>
                    </a:cubicBezTo>
                    <a:cubicBezTo>
                      <a:pt x="84" y="40"/>
                      <a:pt x="85" y="40"/>
                      <a:pt x="85" y="40"/>
                    </a:cubicBezTo>
                    <a:cubicBezTo>
                      <a:pt x="85" y="40"/>
                      <a:pt x="85" y="39"/>
                      <a:pt x="86" y="39"/>
                    </a:cubicBezTo>
                    <a:cubicBezTo>
                      <a:pt x="86" y="39"/>
                      <a:pt x="85" y="39"/>
                      <a:pt x="85" y="38"/>
                    </a:cubicBezTo>
                    <a:moveTo>
                      <a:pt x="87" y="37"/>
                    </a:move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moveTo>
                      <a:pt x="86" y="36"/>
                    </a:moveTo>
                    <a:cubicBezTo>
                      <a:pt x="86" y="37"/>
                      <a:pt x="86" y="37"/>
                      <a:pt x="86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6"/>
                      <a:pt x="86" y="36"/>
                    </a:cubicBezTo>
                    <a:moveTo>
                      <a:pt x="89" y="34"/>
                    </a:move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8" y="36"/>
                      <a:pt x="88" y="35"/>
                      <a:pt x="89" y="34"/>
                    </a:cubicBezTo>
                    <a:cubicBezTo>
                      <a:pt x="89" y="34"/>
                      <a:pt x="89" y="34"/>
                      <a:pt x="89" y="34"/>
                    </a:cubicBezTo>
                    <a:moveTo>
                      <a:pt x="88" y="34"/>
                    </a:moveTo>
                    <a:cubicBezTo>
                      <a:pt x="88" y="35"/>
                      <a:pt x="87" y="35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7"/>
                      <a:pt x="87" y="37"/>
                    </a:cubicBezTo>
                    <a:cubicBezTo>
                      <a:pt x="87" y="36"/>
                      <a:pt x="88" y="35"/>
                      <a:pt x="88" y="34"/>
                    </a:cubicBezTo>
                    <a:cubicBezTo>
                      <a:pt x="88" y="34"/>
                      <a:pt x="88" y="34"/>
                      <a:pt x="88" y="34"/>
                    </a:cubicBezTo>
                    <a:moveTo>
                      <a:pt x="89" y="33"/>
                    </a:move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4"/>
                      <a:pt x="89" y="34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moveTo>
                      <a:pt x="88" y="33"/>
                    </a:moveTo>
                    <a:cubicBezTo>
                      <a:pt x="88" y="33"/>
                      <a:pt x="88" y="34"/>
                      <a:pt x="88" y="34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9" y="34"/>
                      <a:pt x="89" y="34"/>
                      <a:pt x="89" y="33"/>
                    </a:cubicBezTo>
                    <a:cubicBezTo>
                      <a:pt x="89" y="33"/>
                      <a:pt x="89" y="33"/>
                      <a:pt x="88" y="33"/>
                    </a:cubicBezTo>
                    <a:moveTo>
                      <a:pt x="90" y="31"/>
                    </a:move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90" y="33"/>
                      <a:pt x="90" y="32"/>
                      <a:pt x="91" y="31"/>
                    </a:cubicBezTo>
                    <a:cubicBezTo>
                      <a:pt x="90" y="31"/>
                      <a:pt x="90" y="31"/>
                      <a:pt x="90" y="31"/>
                    </a:cubicBezTo>
                    <a:moveTo>
                      <a:pt x="90" y="31"/>
                    </a:move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89" y="32"/>
                      <a:pt x="89" y="32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2"/>
                      <a:pt x="90" y="32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moveTo>
                      <a:pt x="93" y="27"/>
                    </a:move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0"/>
                      <a:pt x="92" y="28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moveTo>
                      <a:pt x="92" y="27"/>
                    </a:moveTo>
                    <a:cubicBezTo>
                      <a:pt x="92" y="28"/>
                      <a:pt x="91" y="29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1" y="30"/>
                      <a:pt x="92" y="28"/>
                      <a:pt x="93" y="27"/>
                    </a:cubicBezTo>
                    <a:cubicBezTo>
                      <a:pt x="93" y="27"/>
                      <a:pt x="92" y="27"/>
                      <a:pt x="92" y="27"/>
                    </a:cubicBezTo>
                    <a:moveTo>
                      <a:pt x="96" y="22"/>
                    </a:moveTo>
                    <a:cubicBezTo>
                      <a:pt x="93" y="27"/>
                      <a:pt x="93" y="27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5"/>
                      <a:pt x="95" y="24"/>
                      <a:pt x="96" y="22"/>
                    </a:cubicBezTo>
                    <a:moveTo>
                      <a:pt x="96" y="21"/>
                    </a:moveTo>
                    <a:cubicBezTo>
                      <a:pt x="95" y="23"/>
                      <a:pt x="94" y="25"/>
                      <a:pt x="92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5"/>
                      <a:pt x="95" y="23"/>
                      <a:pt x="96" y="22"/>
                    </a:cubicBezTo>
                    <a:cubicBezTo>
                      <a:pt x="96" y="22"/>
                      <a:pt x="96" y="21"/>
                      <a:pt x="96" y="21"/>
                    </a:cubicBezTo>
                    <a:moveTo>
                      <a:pt x="97" y="19"/>
                    </a:moveTo>
                    <a:cubicBezTo>
                      <a:pt x="97" y="20"/>
                      <a:pt x="96" y="20"/>
                      <a:pt x="96" y="21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7" y="20"/>
                      <a:pt x="97" y="20"/>
                      <a:pt x="98" y="19"/>
                    </a:cubicBezTo>
                    <a:cubicBezTo>
                      <a:pt x="97" y="19"/>
                      <a:pt x="97" y="19"/>
                      <a:pt x="97" y="19"/>
                    </a:cubicBezTo>
                    <a:moveTo>
                      <a:pt x="98" y="18"/>
                    </a:move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moveTo>
                      <a:pt x="103" y="10"/>
                    </a:moveTo>
                    <a:cubicBezTo>
                      <a:pt x="101" y="12"/>
                      <a:pt x="100" y="15"/>
                      <a:pt x="98" y="17"/>
                    </a:cubicBezTo>
                    <a:cubicBezTo>
                      <a:pt x="98" y="17"/>
                      <a:pt x="99" y="17"/>
                      <a:pt x="99" y="17"/>
                    </a:cubicBezTo>
                    <a:cubicBezTo>
                      <a:pt x="100" y="15"/>
                      <a:pt x="101" y="12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moveTo>
                      <a:pt x="103" y="9"/>
                    </a:moveTo>
                    <a:cubicBezTo>
                      <a:pt x="103" y="9"/>
                      <a:pt x="103" y="9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cubicBezTo>
                      <a:pt x="103" y="10"/>
                      <a:pt x="103" y="9"/>
                      <a:pt x="103" y="9"/>
                    </a:cubicBezTo>
                    <a:cubicBezTo>
                      <a:pt x="103" y="9"/>
                      <a:pt x="103" y="9"/>
                      <a:pt x="103" y="9"/>
                    </a:cubicBezTo>
                    <a:moveTo>
                      <a:pt x="109" y="0"/>
                    </a:moveTo>
                    <a:cubicBezTo>
                      <a:pt x="107" y="3"/>
                      <a:pt x="105" y="6"/>
                      <a:pt x="103" y="9"/>
                    </a:cubicBezTo>
                    <a:cubicBezTo>
                      <a:pt x="103" y="9"/>
                      <a:pt x="103" y="9"/>
                      <a:pt x="103" y="9"/>
                    </a:cubicBezTo>
                    <a:cubicBezTo>
                      <a:pt x="105" y="6"/>
                      <a:pt x="107" y="3"/>
                      <a:pt x="109" y="0"/>
                    </a:cubicBezTo>
                    <a:cubicBezTo>
                      <a:pt x="109" y="0"/>
                      <a:pt x="109" y="0"/>
                      <a:pt x="10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2" name="Freeform 9827"/>
              <p:cNvSpPr>
                <a:spLocks noEditPoints="1"/>
              </p:cNvSpPr>
              <p:nvPr/>
            </p:nvSpPr>
            <p:spPr bwMode="auto">
              <a:xfrm>
                <a:off x="-120" y="362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3" name="Freeform 9828"/>
              <p:cNvSpPr>
                <a:spLocks/>
              </p:cNvSpPr>
              <p:nvPr/>
            </p:nvSpPr>
            <p:spPr bwMode="auto">
              <a:xfrm>
                <a:off x="-99" y="359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4" name="Freeform 9829"/>
              <p:cNvSpPr>
                <a:spLocks noEditPoints="1"/>
              </p:cNvSpPr>
              <p:nvPr/>
            </p:nvSpPr>
            <p:spPr bwMode="auto">
              <a:xfrm>
                <a:off x="-78" y="3557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1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5" name="Freeform 9830"/>
              <p:cNvSpPr>
                <a:spLocks noEditPoints="1"/>
              </p:cNvSpPr>
              <p:nvPr/>
            </p:nvSpPr>
            <p:spPr bwMode="auto">
              <a:xfrm>
                <a:off x="-73" y="3545"/>
                <a:ext cx="7" cy="4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2 h 2"/>
                  <a:gd name="T4" fmla="*/ 1 w 3"/>
                  <a:gd name="T5" fmla="*/ 2 h 2"/>
                  <a:gd name="T6" fmla="*/ 1 w 3"/>
                  <a:gd name="T7" fmla="*/ 2 h 2"/>
                  <a:gd name="T8" fmla="*/ 1 w 3"/>
                  <a:gd name="T9" fmla="*/ 2 h 2"/>
                  <a:gd name="T10" fmla="*/ 1 w 3"/>
                  <a:gd name="T11" fmla="*/ 2 h 2"/>
                  <a:gd name="T12" fmla="*/ 0 w 3"/>
                  <a:gd name="T13" fmla="*/ 2 h 2"/>
                  <a:gd name="T14" fmla="*/ 1 w 3"/>
                  <a:gd name="T15" fmla="*/ 2 h 2"/>
                  <a:gd name="T16" fmla="*/ 1 w 3"/>
                  <a:gd name="T17" fmla="*/ 2 h 2"/>
                  <a:gd name="T18" fmla="*/ 1 w 3"/>
                  <a:gd name="T19" fmla="*/ 2 h 2"/>
                  <a:gd name="T20" fmla="*/ 3 w 3"/>
                  <a:gd name="T21" fmla="*/ 0 h 2"/>
                  <a:gd name="T22" fmla="*/ 2 w 3"/>
                  <a:gd name="T23" fmla="*/ 0 h 2"/>
                  <a:gd name="T24" fmla="*/ 3 w 3"/>
                  <a:gd name="T25" fmla="*/ 0 h 2"/>
                  <a:gd name="T26" fmla="*/ 3 w 3"/>
                  <a:gd name="T27" fmla="*/ 0 h 2"/>
                  <a:gd name="T28" fmla="*/ 3 w 3"/>
                  <a:gd name="T29" fmla="*/ 0 h 2"/>
                  <a:gd name="T30" fmla="*/ 2 w 3"/>
                  <a:gd name="T31" fmla="*/ 0 h 2"/>
                  <a:gd name="T32" fmla="*/ 2 w 3"/>
                  <a:gd name="T33" fmla="*/ 0 h 2"/>
                  <a:gd name="T34" fmla="*/ 2 w 3"/>
                  <a:gd name="T35" fmla="*/ 0 h 2"/>
                  <a:gd name="T36" fmla="*/ 2 w 3"/>
                  <a:gd name="T37" fmla="*/ 0 h 2"/>
                  <a:gd name="T38" fmla="*/ 2 w 3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6" name="Freeform 9831"/>
              <p:cNvSpPr>
                <a:spLocks noEditPoints="1"/>
              </p:cNvSpPr>
              <p:nvPr/>
            </p:nvSpPr>
            <p:spPr bwMode="auto">
              <a:xfrm>
                <a:off x="-63" y="353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1 w 1"/>
                  <a:gd name="T8" fmla="*/ 1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7" name="Freeform 9832"/>
              <p:cNvSpPr>
                <a:spLocks noEditPoints="1"/>
              </p:cNvSpPr>
              <p:nvPr/>
            </p:nvSpPr>
            <p:spPr bwMode="auto">
              <a:xfrm>
                <a:off x="-73" y="355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0 w 1"/>
                  <a:gd name="T8" fmla="*/ 0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8" name="Freeform 9833"/>
              <p:cNvSpPr>
                <a:spLocks noEditPoints="1"/>
              </p:cNvSpPr>
              <p:nvPr/>
            </p:nvSpPr>
            <p:spPr bwMode="auto">
              <a:xfrm>
                <a:off x="-54" y="3514"/>
                <a:ext cx="5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3 h 4"/>
                  <a:gd name="T4" fmla="*/ 0 w 2"/>
                  <a:gd name="T5" fmla="*/ 4 h 4"/>
                  <a:gd name="T6" fmla="*/ 0 w 2"/>
                  <a:gd name="T7" fmla="*/ 3 h 4"/>
                  <a:gd name="T8" fmla="*/ 0 w 2"/>
                  <a:gd name="T9" fmla="*/ 3 h 4"/>
                  <a:gd name="T10" fmla="*/ 2 w 2"/>
                  <a:gd name="T11" fmla="*/ 0 h 4"/>
                  <a:gd name="T12" fmla="*/ 1 w 2"/>
                  <a:gd name="T13" fmla="*/ 1 h 4"/>
                  <a:gd name="T14" fmla="*/ 2 w 2"/>
                  <a:gd name="T15" fmla="*/ 1 h 4"/>
                  <a:gd name="T16" fmla="*/ 2 w 2"/>
                  <a:gd name="T17" fmla="*/ 0 h 4"/>
                  <a:gd name="T18" fmla="*/ 2 w 2"/>
                  <a:gd name="T19" fmla="*/ 0 h 4"/>
                  <a:gd name="T20" fmla="*/ 2 w 2"/>
                  <a:gd name="T21" fmla="*/ 0 h 4"/>
                  <a:gd name="T22" fmla="*/ 2 w 2"/>
                  <a:gd name="T23" fmla="*/ 0 h 4"/>
                  <a:gd name="T24" fmla="*/ 2 w 2"/>
                  <a:gd name="T25" fmla="*/ 0 h 4"/>
                  <a:gd name="T26" fmla="*/ 2 w 2"/>
                  <a:gd name="T27" fmla="*/ 0 h 4"/>
                  <a:gd name="T28" fmla="*/ 2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9" name="Freeform 9834"/>
              <p:cNvSpPr>
                <a:spLocks noEditPoints="1"/>
              </p:cNvSpPr>
              <p:nvPr/>
            </p:nvSpPr>
            <p:spPr bwMode="auto">
              <a:xfrm>
                <a:off x="-49" y="351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0 w 1"/>
                  <a:gd name="T15" fmla="*/ 1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0" name="Freeform 9835"/>
              <p:cNvSpPr>
                <a:spLocks noEditPoints="1"/>
              </p:cNvSpPr>
              <p:nvPr/>
            </p:nvSpPr>
            <p:spPr bwMode="auto">
              <a:xfrm>
                <a:off x="-37" y="3493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1" name="Freeform 9836"/>
              <p:cNvSpPr>
                <a:spLocks noEditPoints="1"/>
              </p:cNvSpPr>
              <p:nvPr/>
            </p:nvSpPr>
            <p:spPr bwMode="auto">
              <a:xfrm>
                <a:off x="-123" y="3630"/>
                <a:ext cx="5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  <a:gd name="T6" fmla="*/ 1 w 2"/>
                  <a:gd name="T7" fmla="*/ 1 h 2"/>
                  <a:gd name="T8" fmla="*/ 1 w 2"/>
                  <a:gd name="T9" fmla="*/ 1 h 2"/>
                  <a:gd name="T10" fmla="*/ 1 w 2"/>
                  <a:gd name="T11" fmla="*/ 2 h 2"/>
                  <a:gd name="T12" fmla="*/ 1 w 2"/>
                  <a:gd name="T13" fmla="*/ 2 h 2"/>
                  <a:gd name="T14" fmla="*/ 2 w 2"/>
                  <a:gd name="T15" fmla="*/ 1 h 2"/>
                  <a:gd name="T16" fmla="*/ 1 w 2"/>
                  <a:gd name="T17" fmla="*/ 1 h 2"/>
                  <a:gd name="T18" fmla="*/ 1 w 2"/>
                  <a:gd name="T19" fmla="*/ 0 h 2"/>
                  <a:gd name="T20" fmla="*/ 0 w 2"/>
                  <a:gd name="T21" fmla="*/ 1 h 2"/>
                  <a:gd name="T22" fmla="*/ 0 w 2"/>
                  <a:gd name="T23" fmla="*/ 1 h 2"/>
                  <a:gd name="T24" fmla="*/ 1 w 2"/>
                  <a:gd name="T25" fmla="*/ 1 h 2"/>
                  <a:gd name="T26" fmla="*/ 1 w 2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2" name="Oval 9837"/>
              <p:cNvSpPr>
                <a:spLocks noChangeArrowheads="1"/>
              </p:cNvSpPr>
              <p:nvPr/>
            </p:nvSpPr>
            <p:spPr bwMode="auto">
              <a:xfrm>
                <a:off x="-252" y="385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3" name="Freeform 9838"/>
              <p:cNvSpPr>
                <a:spLocks/>
              </p:cNvSpPr>
              <p:nvPr/>
            </p:nvSpPr>
            <p:spPr bwMode="auto">
              <a:xfrm>
                <a:off x="-234" y="3819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4" name="Freeform 9839"/>
              <p:cNvSpPr>
                <a:spLocks noEditPoints="1"/>
              </p:cNvSpPr>
              <p:nvPr/>
            </p:nvSpPr>
            <p:spPr bwMode="auto">
              <a:xfrm>
                <a:off x="-281" y="3559"/>
                <a:ext cx="206" cy="342"/>
              </a:xfrm>
              <a:custGeom>
                <a:avLst/>
                <a:gdLst>
                  <a:gd name="T0" fmla="*/ 0 w 87"/>
                  <a:gd name="T1" fmla="*/ 144 h 145"/>
                  <a:gd name="T2" fmla="*/ 3 w 87"/>
                  <a:gd name="T3" fmla="*/ 140 h 145"/>
                  <a:gd name="T4" fmla="*/ 6 w 87"/>
                  <a:gd name="T5" fmla="*/ 135 h 145"/>
                  <a:gd name="T6" fmla="*/ 10 w 87"/>
                  <a:gd name="T7" fmla="*/ 126 h 145"/>
                  <a:gd name="T8" fmla="*/ 16 w 87"/>
                  <a:gd name="T9" fmla="*/ 117 h 145"/>
                  <a:gd name="T10" fmla="*/ 16 w 87"/>
                  <a:gd name="T11" fmla="*/ 117 h 145"/>
                  <a:gd name="T12" fmla="*/ 17 w 87"/>
                  <a:gd name="T13" fmla="*/ 116 h 145"/>
                  <a:gd name="T14" fmla="*/ 17 w 87"/>
                  <a:gd name="T15" fmla="*/ 115 h 145"/>
                  <a:gd name="T16" fmla="*/ 18 w 87"/>
                  <a:gd name="T17" fmla="*/ 113 h 145"/>
                  <a:gd name="T18" fmla="*/ 18 w 87"/>
                  <a:gd name="T19" fmla="*/ 113 h 145"/>
                  <a:gd name="T20" fmla="*/ 20 w 87"/>
                  <a:gd name="T21" fmla="*/ 111 h 145"/>
                  <a:gd name="T22" fmla="*/ 26 w 87"/>
                  <a:gd name="T23" fmla="*/ 102 h 145"/>
                  <a:gd name="T24" fmla="*/ 23 w 87"/>
                  <a:gd name="T25" fmla="*/ 107 h 145"/>
                  <a:gd name="T26" fmla="*/ 27 w 87"/>
                  <a:gd name="T27" fmla="*/ 101 h 145"/>
                  <a:gd name="T28" fmla="*/ 26 w 87"/>
                  <a:gd name="T29" fmla="*/ 100 h 145"/>
                  <a:gd name="T30" fmla="*/ 26 w 87"/>
                  <a:gd name="T31" fmla="*/ 100 h 145"/>
                  <a:gd name="T32" fmla="*/ 30 w 87"/>
                  <a:gd name="T33" fmla="*/ 96 h 145"/>
                  <a:gd name="T34" fmla="*/ 26 w 87"/>
                  <a:gd name="T35" fmla="*/ 100 h 145"/>
                  <a:gd name="T36" fmla="*/ 30 w 87"/>
                  <a:gd name="T37" fmla="*/ 96 h 145"/>
                  <a:gd name="T38" fmla="*/ 33 w 87"/>
                  <a:gd name="T39" fmla="*/ 89 h 145"/>
                  <a:gd name="T40" fmla="*/ 33 w 87"/>
                  <a:gd name="T41" fmla="*/ 89 h 145"/>
                  <a:gd name="T42" fmla="*/ 36 w 87"/>
                  <a:gd name="T43" fmla="*/ 86 h 145"/>
                  <a:gd name="T44" fmla="*/ 34 w 87"/>
                  <a:gd name="T45" fmla="*/ 87 h 145"/>
                  <a:gd name="T46" fmla="*/ 36 w 87"/>
                  <a:gd name="T47" fmla="*/ 86 h 145"/>
                  <a:gd name="T48" fmla="*/ 39 w 87"/>
                  <a:gd name="T49" fmla="*/ 77 h 145"/>
                  <a:gd name="T50" fmla="*/ 39 w 87"/>
                  <a:gd name="T51" fmla="*/ 77 h 145"/>
                  <a:gd name="T52" fmla="*/ 49 w 87"/>
                  <a:gd name="T53" fmla="*/ 65 h 145"/>
                  <a:gd name="T54" fmla="*/ 43 w 87"/>
                  <a:gd name="T55" fmla="*/ 72 h 145"/>
                  <a:gd name="T56" fmla="*/ 54 w 87"/>
                  <a:gd name="T57" fmla="*/ 55 h 145"/>
                  <a:gd name="T58" fmla="*/ 57 w 87"/>
                  <a:gd name="T59" fmla="*/ 47 h 145"/>
                  <a:gd name="T60" fmla="*/ 57 w 87"/>
                  <a:gd name="T61" fmla="*/ 47 h 145"/>
                  <a:gd name="T62" fmla="*/ 61 w 87"/>
                  <a:gd name="T63" fmla="*/ 44 h 145"/>
                  <a:gd name="T64" fmla="*/ 59 w 87"/>
                  <a:gd name="T65" fmla="*/ 45 h 145"/>
                  <a:gd name="T66" fmla="*/ 61 w 87"/>
                  <a:gd name="T67" fmla="*/ 43 h 145"/>
                  <a:gd name="T68" fmla="*/ 63 w 87"/>
                  <a:gd name="T69" fmla="*/ 39 h 145"/>
                  <a:gd name="T70" fmla="*/ 63 w 87"/>
                  <a:gd name="T71" fmla="*/ 39 h 145"/>
                  <a:gd name="T72" fmla="*/ 65 w 87"/>
                  <a:gd name="T73" fmla="*/ 37 h 145"/>
                  <a:gd name="T74" fmla="*/ 63 w 87"/>
                  <a:gd name="T75" fmla="*/ 38 h 145"/>
                  <a:gd name="T76" fmla="*/ 67 w 87"/>
                  <a:gd name="T77" fmla="*/ 33 h 145"/>
                  <a:gd name="T78" fmla="*/ 67 w 87"/>
                  <a:gd name="T79" fmla="*/ 31 h 145"/>
                  <a:gd name="T80" fmla="*/ 67 w 87"/>
                  <a:gd name="T81" fmla="*/ 31 h 145"/>
                  <a:gd name="T82" fmla="*/ 69 w 87"/>
                  <a:gd name="T83" fmla="*/ 28 h 145"/>
                  <a:gd name="T84" fmla="*/ 70 w 87"/>
                  <a:gd name="T85" fmla="*/ 27 h 145"/>
                  <a:gd name="T86" fmla="*/ 71 w 87"/>
                  <a:gd name="T87" fmla="*/ 26 h 145"/>
                  <a:gd name="T88" fmla="*/ 75 w 87"/>
                  <a:gd name="T89" fmla="*/ 20 h 145"/>
                  <a:gd name="T90" fmla="*/ 75 w 87"/>
                  <a:gd name="T91" fmla="*/ 19 h 145"/>
                  <a:gd name="T92" fmla="*/ 76 w 87"/>
                  <a:gd name="T93" fmla="*/ 16 h 145"/>
                  <a:gd name="T94" fmla="*/ 76 w 87"/>
                  <a:gd name="T95" fmla="*/ 16 h 145"/>
                  <a:gd name="T96" fmla="*/ 78 w 87"/>
                  <a:gd name="T97" fmla="*/ 15 h 145"/>
                  <a:gd name="T98" fmla="*/ 83 w 87"/>
                  <a:gd name="T99" fmla="*/ 6 h 145"/>
                  <a:gd name="T100" fmla="*/ 83 w 87"/>
                  <a:gd name="T101" fmla="*/ 5 h 145"/>
                  <a:gd name="T102" fmla="*/ 87 w 87"/>
                  <a:gd name="T103" fmla="*/ 0 h 145"/>
                  <a:gd name="T104" fmla="*/ 87 w 87"/>
                  <a:gd name="T105" fmla="*/ 0 h 145"/>
                  <a:gd name="T106" fmla="*/ 87 w 87"/>
                  <a:gd name="T107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7" h="145">
                    <a:moveTo>
                      <a:pt x="0" y="144"/>
                    </a:move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5"/>
                      <a:pt x="0" y="145"/>
                      <a:pt x="0" y="144"/>
                    </a:cubicBezTo>
                    <a:cubicBezTo>
                      <a:pt x="0" y="144"/>
                      <a:pt x="0" y="144"/>
                      <a:pt x="0" y="144"/>
                    </a:cubicBezTo>
                    <a:moveTo>
                      <a:pt x="3" y="140"/>
                    </a:moveTo>
                    <a:cubicBezTo>
                      <a:pt x="2" y="141"/>
                      <a:pt x="2" y="142"/>
                      <a:pt x="1" y="142"/>
                    </a:cubicBezTo>
                    <a:cubicBezTo>
                      <a:pt x="1" y="142"/>
                      <a:pt x="1" y="142"/>
                      <a:pt x="1" y="142"/>
                    </a:cubicBezTo>
                    <a:cubicBezTo>
                      <a:pt x="2" y="142"/>
                      <a:pt x="2" y="141"/>
                      <a:pt x="3" y="140"/>
                    </a:cubicBezTo>
                    <a:cubicBezTo>
                      <a:pt x="3" y="140"/>
                      <a:pt x="3" y="140"/>
                      <a:pt x="3" y="140"/>
                    </a:cubicBezTo>
                    <a:moveTo>
                      <a:pt x="10" y="127"/>
                    </a:moveTo>
                    <a:cubicBezTo>
                      <a:pt x="9" y="130"/>
                      <a:pt x="7" y="132"/>
                      <a:pt x="5" y="135"/>
                    </a:cubicBezTo>
                    <a:cubicBezTo>
                      <a:pt x="6" y="135"/>
                      <a:pt x="6" y="135"/>
                      <a:pt x="6" y="135"/>
                    </a:cubicBezTo>
                    <a:cubicBezTo>
                      <a:pt x="7" y="132"/>
                      <a:pt x="9" y="130"/>
                      <a:pt x="11" y="127"/>
                    </a:cubicBezTo>
                    <a:cubicBezTo>
                      <a:pt x="11" y="127"/>
                      <a:pt x="10" y="127"/>
                      <a:pt x="10" y="127"/>
                    </a:cubicBezTo>
                    <a:moveTo>
                      <a:pt x="12" y="124"/>
                    </a:moveTo>
                    <a:cubicBezTo>
                      <a:pt x="11" y="125"/>
                      <a:pt x="11" y="126"/>
                      <a:pt x="10" y="126"/>
                    </a:cubicBezTo>
                    <a:cubicBezTo>
                      <a:pt x="11" y="127"/>
                      <a:pt x="11" y="127"/>
                      <a:pt x="11" y="127"/>
                    </a:cubicBezTo>
                    <a:cubicBezTo>
                      <a:pt x="11" y="126"/>
                      <a:pt x="12" y="125"/>
                      <a:pt x="12" y="124"/>
                    </a:cubicBezTo>
                    <a:cubicBezTo>
                      <a:pt x="12" y="124"/>
                      <a:pt x="12" y="124"/>
                      <a:pt x="12" y="124"/>
                    </a:cubicBezTo>
                    <a:moveTo>
                      <a:pt x="16" y="117"/>
                    </a:moveTo>
                    <a:cubicBezTo>
                      <a:pt x="15" y="118"/>
                      <a:pt x="15" y="118"/>
                      <a:pt x="15" y="119"/>
                    </a:cubicBezTo>
                    <a:cubicBezTo>
                      <a:pt x="15" y="119"/>
                      <a:pt x="15" y="119"/>
                      <a:pt x="15" y="119"/>
                    </a:cubicBezTo>
                    <a:cubicBezTo>
                      <a:pt x="16" y="119"/>
                      <a:pt x="16" y="118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moveTo>
                      <a:pt x="17" y="115"/>
                    </a:moveTo>
                    <a:cubicBezTo>
                      <a:pt x="17" y="115"/>
                      <a:pt x="17" y="116"/>
                      <a:pt x="17" y="116"/>
                    </a:cubicBezTo>
                    <a:cubicBezTo>
                      <a:pt x="17" y="116"/>
                      <a:pt x="17" y="116"/>
                      <a:pt x="17" y="116"/>
                    </a:cubicBezTo>
                    <a:cubicBezTo>
                      <a:pt x="17" y="116"/>
                      <a:pt x="17" y="116"/>
                      <a:pt x="17" y="116"/>
                    </a:cubicBezTo>
                    <a:cubicBezTo>
                      <a:pt x="17" y="115"/>
                      <a:pt x="17" y="115"/>
                      <a:pt x="17" y="115"/>
                    </a:cubicBezTo>
                    <a:cubicBezTo>
                      <a:pt x="17" y="115"/>
                      <a:pt x="17" y="115"/>
                      <a:pt x="17" y="115"/>
                    </a:cubicBezTo>
                    <a:moveTo>
                      <a:pt x="18" y="114"/>
                    </a:moveTo>
                    <a:cubicBezTo>
                      <a:pt x="18" y="114"/>
                      <a:pt x="17" y="114"/>
                      <a:pt x="17" y="115"/>
                    </a:cubicBezTo>
                    <a:cubicBezTo>
                      <a:pt x="17" y="115"/>
                      <a:pt x="18" y="115"/>
                      <a:pt x="18" y="115"/>
                    </a:cubicBezTo>
                    <a:cubicBezTo>
                      <a:pt x="18" y="115"/>
                      <a:pt x="18" y="114"/>
                      <a:pt x="18" y="114"/>
                    </a:cubicBezTo>
                    <a:cubicBezTo>
                      <a:pt x="18" y="114"/>
                      <a:pt x="18" y="114"/>
                      <a:pt x="18" y="114"/>
                    </a:cubicBezTo>
                    <a:moveTo>
                      <a:pt x="18" y="113"/>
                    </a:moveTo>
                    <a:cubicBezTo>
                      <a:pt x="18" y="113"/>
                      <a:pt x="18" y="113"/>
                      <a:pt x="18" y="113"/>
                    </a:cubicBezTo>
                    <a:cubicBezTo>
                      <a:pt x="18" y="113"/>
                      <a:pt x="18" y="114"/>
                      <a:pt x="19" y="114"/>
                    </a:cubicBezTo>
                    <a:cubicBezTo>
                      <a:pt x="19" y="114"/>
                      <a:pt x="19" y="113"/>
                      <a:pt x="19" y="113"/>
                    </a:cubicBezTo>
                    <a:cubicBezTo>
                      <a:pt x="19" y="113"/>
                      <a:pt x="18" y="113"/>
                      <a:pt x="18" y="113"/>
                    </a:cubicBezTo>
                    <a:moveTo>
                      <a:pt x="19" y="111"/>
                    </a:moveTo>
                    <a:cubicBezTo>
                      <a:pt x="19" y="111"/>
                      <a:pt x="19" y="111"/>
                      <a:pt x="19" y="112"/>
                    </a:cubicBezTo>
                    <a:cubicBezTo>
                      <a:pt x="19" y="112"/>
                      <a:pt x="19" y="112"/>
                      <a:pt x="20" y="112"/>
                    </a:cubicBezTo>
                    <a:cubicBezTo>
                      <a:pt x="20" y="112"/>
                      <a:pt x="20" y="111"/>
                      <a:pt x="20" y="111"/>
                    </a:cubicBezTo>
                    <a:cubicBezTo>
                      <a:pt x="20" y="111"/>
                      <a:pt x="20" y="111"/>
                      <a:pt x="19" y="111"/>
                    </a:cubicBezTo>
                    <a:moveTo>
                      <a:pt x="26" y="102"/>
                    </a:moveTo>
                    <a:cubicBezTo>
                      <a:pt x="26" y="103"/>
                      <a:pt x="26" y="103"/>
                      <a:pt x="25" y="104"/>
                    </a:cubicBezTo>
                    <a:cubicBezTo>
                      <a:pt x="26" y="103"/>
                      <a:pt x="26" y="103"/>
                      <a:pt x="26" y="102"/>
                    </a:cubicBezTo>
                    <a:cubicBezTo>
                      <a:pt x="26" y="102"/>
                      <a:pt x="26" y="102"/>
                      <a:pt x="26" y="102"/>
                    </a:cubicBezTo>
                    <a:moveTo>
                      <a:pt x="25" y="101"/>
                    </a:moveTo>
                    <a:cubicBezTo>
                      <a:pt x="24" y="103"/>
                      <a:pt x="23" y="105"/>
                      <a:pt x="22" y="106"/>
                    </a:cubicBezTo>
                    <a:cubicBezTo>
                      <a:pt x="22" y="106"/>
                      <a:pt x="23" y="106"/>
                      <a:pt x="23" y="107"/>
                    </a:cubicBezTo>
                    <a:cubicBezTo>
                      <a:pt x="24" y="105"/>
                      <a:pt x="25" y="103"/>
                      <a:pt x="26" y="102"/>
                    </a:cubicBezTo>
                    <a:cubicBezTo>
                      <a:pt x="25" y="102"/>
                      <a:pt x="25" y="101"/>
                      <a:pt x="25" y="101"/>
                    </a:cubicBezTo>
                    <a:moveTo>
                      <a:pt x="27" y="101"/>
                    </a:move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moveTo>
                      <a:pt x="26" y="100"/>
                    </a:moveTo>
                    <a:cubicBezTo>
                      <a:pt x="26" y="100"/>
                      <a:pt x="26" y="100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6" y="100"/>
                      <a:pt x="26" y="100"/>
                      <a:pt x="26" y="100"/>
                    </a:cubicBezTo>
                    <a:moveTo>
                      <a:pt x="30" y="96"/>
                    </a:moveTo>
                    <a:cubicBezTo>
                      <a:pt x="29" y="98"/>
                      <a:pt x="28" y="99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8" y="99"/>
                      <a:pt x="29" y="98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moveTo>
                      <a:pt x="29" y="95"/>
                    </a:moveTo>
                    <a:cubicBezTo>
                      <a:pt x="28" y="97"/>
                      <a:pt x="27" y="99"/>
                      <a:pt x="26" y="100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7" y="99"/>
                      <a:pt x="28" y="97"/>
                      <a:pt x="29" y="96"/>
                    </a:cubicBezTo>
                    <a:cubicBezTo>
                      <a:pt x="29" y="96"/>
                      <a:pt x="29" y="96"/>
                      <a:pt x="29" y="95"/>
                    </a:cubicBezTo>
                    <a:moveTo>
                      <a:pt x="34" y="89"/>
                    </a:moveTo>
                    <a:cubicBezTo>
                      <a:pt x="33" y="92"/>
                      <a:pt x="31" y="94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cubicBezTo>
                      <a:pt x="31" y="94"/>
                      <a:pt x="33" y="92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moveTo>
                      <a:pt x="33" y="89"/>
                    </a:moveTo>
                    <a:cubicBezTo>
                      <a:pt x="31" y="91"/>
                      <a:pt x="30" y="93"/>
                      <a:pt x="29" y="95"/>
                    </a:cubicBezTo>
                    <a:cubicBezTo>
                      <a:pt x="29" y="95"/>
                      <a:pt x="29" y="95"/>
                      <a:pt x="29" y="96"/>
                    </a:cubicBezTo>
                    <a:cubicBezTo>
                      <a:pt x="31" y="93"/>
                      <a:pt x="32" y="91"/>
                      <a:pt x="33" y="89"/>
                    </a:cubicBezTo>
                    <a:cubicBezTo>
                      <a:pt x="33" y="89"/>
                      <a:pt x="33" y="89"/>
                      <a:pt x="33" y="89"/>
                    </a:cubicBezTo>
                    <a:moveTo>
                      <a:pt x="36" y="86"/>
                    </a:moveTo>
                    <a:cubicBezTo>
                      <a:pt x="36" y="87"/>
                      <a:pt x="35" y="87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35" y="87"/>
                      <a:pt x="36" y="87"/>
                      <a:pt x="36" y="86"/>
                    </a:cubicBezTo>
                    <a:cubicBezTo>
                      <a:pt x="36" y="86"/>
                      <a:pt x="36" y="86"/>
                      <a:pt x="36" y="86"/>
                    </a:cubicBezTo>
                    <a:moveTo>
                      <a:pt x="34" y="86"/>
                    </a:moveTo>
                    <a:cubicBezTo>
                      <a:pt x="34" y="86"/>
                      <a:pt x="34" y="86"/>
                      <a:pt x="34" y="87"/>
                    </a:cubicBezTo>
                    <a:cubicBezTo>
                      <a:pt x="34" y="87"/>
                      <a:pt x="34" y="87"/>
                      <a:pt x="34" y="87"/>
                    </a:cubicBezTo>
                    <a:cubicBezTo>
                      <a:pt x="35" y="87"/>
                      <a:pt x="35" y="86"/>
                      <a:pt x="35" y="86"/>
                    </a:cubicBezTo>
                    <a:cubicBezTo>
                      <a:pt x="35" y="86"/>
                      <a:pt x="35" y="86"/>
                      <a:pt x="34" y="86"/>
                    </a:cubicBezTo>
                    <a:moveTo>
                      <a:pt x="41" y="78"/>
                    </a:moveTo>
                    <a:cubicBezTo>
                      <a:pt x="39" y="81"/>
                      <a:pt x="38" y="83"/>
                      <a:pt x="36" y="86"/>
                    </a:cubicBezTo>
                    <a:cubicBezTo>
                      <a:pt x="36" y="86"/>
                      <a:pt x="36" y="86"/>
                      <a:pt x="36" y="86"/>
                    </a:cubicBezTo>
                    <a:cubicBezTo>
                      <a:pt x="38" y="83"/>
                      <a:pt x="39" y="81"/>
                      <a:pt x="41" y="78"/>
                    </a:cubicBezTo>
                    <a:cubicBezTo>
                      <a:pt x="41" y="78"/>
                      <a:pt x="41" y="78"/>
                      <a:pt x="41" y="78"/>
                    </a:cubicBezTo>
                    <a:moveTo>
                      <a:pt x="39" y="77"/>
                    </a:moveTo>
                    <a:cubicBezTo>
                      <a:pt x="38" y="80"/>
                      <a:pt x="36" y="82"/>
                      <a:pt x="35" y="85"/>
                    </a:cubicBezTo>
                    <a:cubicBezTo>
                      <a:pt x="35" y="85"/>
                      <a:pt x="35" y="85"/>
                      <a:pt x="35" y="85"/>
                    </a:cubicBezTo>
                    <a:cubicBezTo>
                      <a:pt x="37" y="83"/>
                      <a:pt x="38" y="80"/>
                      <a:pt x="40" y="78"/>
                    </a:cubicBezTo>
                    <a:cubicBezTo>
                      <a:pt x="40" y="78"/>
                      <a:pt x="39" y="78"/>
                      <a:pt x="39" y="77"/>
                    </a:cubicBezTo>
                    <a:moveTo>
                      <a:pt x="49" y="65"/>
                    </a:moveTo>
                    <a:cubicBezTo>
                      <a:pt x="47" y="67"/>
                      <a:pt x="46" y="70"/>
                      <a:pt x="44" y="72"/>
                    </a:cubicBezTo>
                    <a:cubicBezTo>
                      <a:pt x="44" y="72"/>
                      <a:pt x="44" y="72"/>
                      <a:pt x="44" y="72"/>
                    </a:cubicBezTo>
                    <a:cubicBezTo>
                      <a:pt x="46" y="70"/>
                      <a:pt x="47" y="67"/>
                      <a:pt x="49" y="65"/>
                    </a:cubicBezTo>
                    <a:cubicBezTo>
                      <a:pt x="49" y="65"/>
                      <a:pt x="49" y="65"/>
                      <a:pt x="49" y="65"/>
                    </a:cubicBezTo>
                    <a:moveTo>
                      <a:pt x="47" y="64"/>
                    </a:moveTo>
                    <a:cubicBezTo>
                      <a:pt x="46" y="67"/>
                      <a:pt x="44" y="69"/>
                      <a:pt x="43" y="72"/>
                    </a:cubicBezTo>
                    <a:cubicBezTo>
                      <a:pt x="43" y="72"/>
                      <a:pt x="43" y="72"/>
                      <a:pt x="43" y="72"/>
                    </a:cubicBezTo>
                    <a:cubicBezTo>
                      <a:pt x="45" y="69"/>
                      <a:pt x="46" y="67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moveTo>
                      <a:pt x="58" y="48"/>
                    </a:moveTo>
                    <a:cubicBezTo>
                      <a:pt x="57" y="50"/>
                      <a:pt x="56" y="52"/>
                      <a:pt x="54" y="55"/>
                    </a:cubicBezTo>
                    <a:cubicBezTo>
                      <a:pt x="54" y="55"/>
                      <a:pt x="54" y="55"/>
                      <a:pt x="54" y="55"/>
                    </a:cubicBezTo>
                    <a:cubicBezTo>
                      <a:pt x="56" y="53"/>
                      <a:pt x="57" y="50"/>
                      <a:pt x="59" y="48"/>
                    </a:cubicBezTo>
                    <a:cubicBezTo>
                      <a:pt x="58" y="48"/>
                      <a:pt x="58" y="48"/>
                      <a:pt x="58" y="48"/>
                    </a:cubicBezTo>
                    <a:moveTo>
                      <a:pt x="57" y="47"/>
                    </a:moveTo>
                    <a:cubicBezTo>
                      <a:pt x="56" y="50"/>
                      <a:pt x="55" y="52"/>
                      <a:pt x="53" y="54"/>
                    </a:cubicBezTo>
                    <a:cubicBezTo>
                      <a:pt x="53" y="54"/>
                      <a:pt x="54" y="54"/>
                      <a:pt x="54" y="54"/>
                    </a:cubicBezTo>
                    <a:cubicBezTo>
                      <a:pt x="55" y="52"/>
                      <a:pt x="56" y="50"/>
                      <a:pt x="58" y="47"/>
                    </a:cubicBezTo>
                    <a:cubicBezTo>
                      <a:pt x="58" y="47"/>
                      <a:pt x="58" y="47"/>
                      <a:pt x="57" y="47"/>
                    </a:cubicBezTo>
                    <a:moveTo>
                      <a:pt x="61" y="44"/>
                    </a:moveTo>
                    <a:cubicBezTo>
                      <a:pt x="60" y="45"/>
                      <a:pt x="60" y="45"/>
                      <a:pt x="60" y="45"/>
                    </a:cubicBezTo>
                    <a:cubicBezTo>
                      <a:pt x="60" y="46"/>
                      <a:pt x="60" y="46"/>
                      <a:pt x="60" y="46"/>
                    </a:cubicBezTo>
                    <a:cubicBezTo>
                      <a:pt x="60" y="45"/>
                      <a:pt x="60" y="45"/>
                      <a:pt x="61" y="44"/>
                    </a:cubicBezTo>
                    <a:cubicBezTo>
                      <a:pt x="61" y="44"/>
                      <a:pt x="61" y="44"/>
                      <a:pt x="61" y="44"/>
                    </a:cubicBezTo>
                    <a:moveTo>
                      <a:pt x="60" y="44"/>
                    </a:moveTo>
                    <a:cubicBezTo>
                      <a:pt x="59" y="44"/>
                      <a:pt x="59" y="44"/>
                      <a:pt x="59" y="45"/>
                    </a:cubicBezTo>
                    <a:cubicBezTo>
                      <a:pt x="59" y="45"/>
                      <a:pt x="59" y="45"/>
                      <a:pt x="59" y="45"/>
                    </a:cubicBezTo>
                    <a:cubicBezTo>
                      <a:pt x="59" y="45"/>
                      <a:pt x="60" y="44"/>
                      <a:pt x="60" y="44"/>
                    </a:cubicBezTo>
                    <a:cubicBezTo>
                      <a:pt x="60" y="44"/>
                      <a:pt x="60" y="44"/>
                      <a:pt x="60" y="44"/>
                    </a:cubicBezTo>
                    <a:moveTo>
                      <a:pt x="63" y="39"/>
                    </a:moveTo>
                    <a:cubicBezTo>
                      <a:pt x="63" y="41"/>
                      <a:pt x="62" y="42"/>
                      <a:pt x="61" y="43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2" y="42"/>
                      <a:pt x="63" y="41"/>
                      <a:pt x="64" y="39"/>
                    </a:cubicBezTo>
                    <a:cubicBezTo>
                      <a:pt x="64" y="39"/>
                      <a:pt x="63" y="39"/>
                      <a:pt x="63" y="39"/>
                    </a:cubicBezTo>
                    <a:moveTo>
                      <a:pt x="63" y="39"/>
                    </a:moveTo>
                    <a:cubicBezTo>
                      <a:pt x="62" y="40"/>
                      <a:pt x="61" y="42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1" y="42"/>
                      <a:pt x="62" y="40"/>
                      <a:pt x="63" y="39"/>
                    </a:cubicBezTo>
                    <a:cubicBezTo>
                      <a:pt x="63" y="39"/>
                      <a:pt x="63" y="39"/>
                      <a:pt x="63" y="39"/>
                    </a:cubicBezTo>
                    <a:moveTo>
                      <a:pt x="65" y="37"/>
                    </a:moveTo>
                    <a:cubicBezTo>
                      <a:pt x="64" y="37"/>
                      <a:pt x="64" y="38"/>
                      <a:pt x="64" y="38"/>
                    </a:cubicBezTo>
                    <a:cubicBezTo>
                      <a:pt x="64" y="38"/>
                      <a:pt x="64" y="39"/>
                      <a:pt x="64" y="39"/>
                    </a:cubicBezTo>
                    <a:cubicBezTo>
                      <a:pt x="64" y="38"/>
                      <a:pt x="65" y="38"/>
                      <a:pt x="65" y="37"/>
                    </a:cubicBezTo>
                    <a:cubicBezTo>
                      <a:pt x="65" y="37"/>
                      <a:pt x="65" y="37"/>
                      <a:pt x="65" y="37"/>
                    </a:cubicBezTo>
                    <a:moveTo>
                      <a:pt x="64" y="36"/>
                    </a:moveTo>
                    <a:cubicBezTo>
                      <a:pt x="64" y="37"/>
                      <a:pt x="63" y="37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8"/>
                      <a:pt x="64" y="37"/>
                      <a:pt x="64" y="37"/>
                    </a:cubicBezTo>
                    <a:cubicBezTo>
                      <a:pt x="64" y="37"/>
                      <a:pt x="64" y="37"/>
                      <a:pt x="64" y="36"/>
                    </a:cubicBezTo>
                    <a:moveTo>
                      <a:pt x="68" y="32"/>
                    </a:moveTo>
                    <a:cubicBezTo>
                      <a:pt x="67" y="32"/>
                      <a:pt x="67" y="32"/>
                      <a:pt x="67" y="33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8" y="33"/>
                      <a:pt x="68" y="32"/>
                      <a:pt x="68" y="32"/>
                    </a:cubicBezTo>
                    <a:cubicBezTo>
                      <a:pt x="68" y="32"/>
                      <a:pt x="68" y="32"/>
                      <a:pt x="68" y="32"/>
                    </a:cubicBezTo>
                    <a:moveTo>
                      <a:pt x="67" y="31"/>
                    </a:moveTo>
                    <a:cubicBezTo>
                      <a:pt x="67" y="32"/>
                      <a:pt x="67" y="32"/>
                      <a:pt x="66" y="32"/>
                    </a:cubicBezTo>
                    <a:cubicBezTo>
                      <a:pt x="66" y="32"/>
                      <a:pt x="67" y="33"/>
                      <a:pt x="67" y="33"/>
                    </a:cubicBezTo>
                    <a:cubicBezTo>
                      <a:pt x="67" y="32"/>
                      <a:pt x="67" y="32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moveTo>
                      <a:pt x="70" y="27"/>
                    </a:moveTo>
                    <a:cubicBezTo>
                      <a:pt x="69" y="27"/>
                      <a:pt x="69" y="28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9" y="28"/>
                      <a:pt x="69" y="28"/>
                    </a:cubicBezTo>
                    <a:cubicBezTo>
                      <a:pt x="69" y="28"/>
                      <a:pt x="69" y="29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70" y="29"/>
                      <a:pt x="70" y="28"/>
                      <a:pt x="71" y="27"/>
                    </a:cubicBezTo>
                    <a:cubicBezTo>
                      <a:pt x="70" y="27"/>
                      <a:pt x="70" y="27"/>
                      <a:pt x="70" y="27"/>
                    </a:cubicBezTo>
                    <a:moveTo>
                      <a:pt x="70" y="26"/>
                    </a:moveTo>
                    <a:cubicBezTo>
                      <a:pt x="70" y="26"/>
                      <a:pt x="70" y="26"/>
                      <a:pt x="70" y="26"/>
                    </a:cubicBezTo>
                    <a:cubicBezTo>
                      <a:pt x="70" y="26"/>
                      <a:pt x="71" y="27"/>
                      <a:pt x="71" y="27"/>
                    </a:cubicBezTo>
                    <a:cubicBezTo>
                      <a:pt x="71" y="27"/>
                      <a:pt x="71" y="26"/>
                      <a:pt x="71" y="26"/>
                    </a:cubicBezTo>
                    <a:cubicBezTo>
                      <a:pt x="71" y="26"/>
                      <a:pt x="71" y="26"/>
                      <a:pt x="70" y="26"/>
                    </a:cubicBezTo>
                    <a:moveTo>
                      <a:pt x="74" y="19"/>
                    </a:moveTo>
                    <a:cubicBezTo>
                      <a:pt x="74" y="19"/>
                      <a:pt x="74" y="19"/>
                      <a:pt x="74" y="19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19"/>
                      <a:pt x="75" y="19"/>
                      <a:pt x="74" y="19"/>
                    </a:cubicBezTo>
                    <a:moveTo>
                      <a:pt x="76" y="16"/>
                    </a:moveTo>
                    <a:cubicBezTo>
                      <a:pt x="76" y="17"/>
                      <a:pt x="75" y="18"/>
                      <a:pt x="75" y="19"/>
                    </a:cubicBezTo>
                    <a:cubicBezTo>
                      <a:pt x="75" y="19"/>
                      <a:pt x="75" y="19"/>
                      <a:pt x="76" y="19"/>
                    </a:cubicBezTo>
                    <a:cubicBezTo>
                      <a:pt x="76" y="18"/>
                      <a:pt x="76" y="18"/>
                      <a:pt x="77" y="17"/>
                    </a:cubicBezTo>
                    <a:cubicBezTo>
                      <a:pt x="77" y="17"/>
                      <a:pt x="76" y="17"/>
                      <a:pt x="76" y="16"/>
                    </a:cubicBezTo>
                    <a:moveTo>
                      <a:pt x="76" y="16"/>
                    </a:move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7"/>
                      <a:pt x="77" y="17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7" y="16"/>
                      <a:pt x="77" y="16"/>
                      <a:pt x="76" y="16"/>
                    </a:cubicBezTo>
                    <a:moveTo>
                      <a:pt x="77" y="14"/>
                    </a:moveTo>
                    <a:cubicBezTo>
                      <a:pt x="77" y="15"/>
                      <a:pt x="77" y="15"/>
                      <a:pt x="76" y="16"/>
                    </a:cubicBezTo>
                    <a:cubicBezTo>
                      <a:pt x="77" y="16"/>
                      <a:pt x="77" y="16"/>
                      <a:pt x="77" y="16"/>
                    </a:cubicBezTo>
                    <a:cubicBezTo>
                      <a:pt x="78" y="16"/>
                      <a:pt x="78" y="15"/>
                      <a:pt x="78" y="15"/>
                    </a:cubicBezTo>
                    <a:cubicBezTo>
                      <a:pt x="78" y="14"/>
                      <a:pt x="78" y="14"/>
                      <a:pt x="77" y="14"/>
                    </a:cubicBezTo>
                    <a:moveTo>
                      <a:pt x="85" y="3"/>
                    </a:moveTo>
                    <a:cubicBezTo>
                      <a:pt x="83" y="6"/>
                      <a:pt x="83" y="6"/>
                      <a:pt x="83" y="6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4" y="5"/>
                      <a:pt x="84" y="4"/>
                      <a:pt x="85" y="3"/>
                    </a:cubicBezTo>
                    <a:cubicBezTo>
                      <a:pt x="85" y="3"/>
                      <a:pt x="85" y="3"/>
                      <a:pt x="85" y="3"/>
                    </a:cubicBezTo>
                    <a:moveTo>
                      <a:pt x="84" y="3"/>
                    </a:moveTo>
                    <a:cubicBezTo>
                      <a:pt x="84" y="4"/>
                      <a:pt x="83" y="5"/>
                      <a:pt x="83" y="5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4" y="5"/>
                      <a:pt x="84" y="4"/>
                      <a:pt x="85" y="3"/>
                    </a:cubicBezTo>
                    <a:cubicBezTo>
                      <a:pt x="85" y="3"/>
                      <a:pt x="84" y="3"/>
                      <a:pt x="84" y="3"/>
                    </a:cubicBezTo>
                    <a:moveTo>
                      <a:pt x="87" y="0"/>
                    </a:moveTo>
                    <a:cubicBezTo>
                      <a:pt x="86" y="2"/>
                      <a:pt x="86" y="2"/>
                      <a:pt x="86" y="2"/>
                    </a:cubicBezTo>
                    <a:cubicBezTo>
                      <a:pt x="86" y="2"/>
                      <a:pt x="86" y="2"/>
                      <a:pt x="86" y="2"/>
                    </a:cubicBezTo>
                    <a:cubicBezTo>
                      <a:pt x="86" y="1"/>
                      <a:pt x="86" y="1"/>
                      <a:pt x="87" y="0"/>
                    </a:cubicBezTo>
                    <a:cubicBezTo>
                      <a:pt x="87" y="0"/>
                      <a:pt x="87" y="0"/>
                      <a:pt x="87" y="0"/>
                    </a:cubicBezTo>
                    <a:moveTo>
                      <a:pt x="86" y="0"/>
                    </a:moveTo>
                    <a:cubicBezTo>
                      <a:pt x="86" y="1"/>
                      <a:pt x="86" y="1"/>
                      <a:pt x="85" y="1"/>
                    </a:cubicBezTo>
                    <a:cubicBezTo>
                      <a:pt x="85" y="2"/>
                      <a:pt x="86" y="2"/>
                      <a:pt x="86" y="2"/>
                    </a:cubicBezTo>
                    <a:cubicBezTo>
                      <a:pt x="86" y="1"/>
                      <a:pt x="86" y="1"/>
                      <a:pt x="87" y="0"/>
                    </a:cubicBezTo>
                    <a:cubicBezTo>
                      <a:pt x="86" y="0"/>
                      <a:pt x="86" y="0"/>
                      <a:pt x="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5" name="Freeform 9840"/>
              <p:cNvSpPr>
                <a:spLocks noEditPoints="1"/>
              </p:cNvSpPr>
              <p:nvPr/>
            </p:nvSpPr>
            <p:spPr bwMode="auto">
              <a:xfrm>
                <a:off x="-23" y="3460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3 w 3"/>
                  <a:gd name="T13" fmla="*/ 0 h 5"/>
                  <a:gd name="T14" fmla="*/ 3 w 3"/>
                  <a:gd name="T15" fmla="*/ 0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6" name="Freeform 9841"/>
              <p:cNvSpPr>
                <a:spLocks noEditPoints="1"/>
              </p:cNvSpPr>
              <p:nvPr/>
            </p:nvSpPr>
            <p:spPr bwMode="auto">
              <a:xfrm>
                <a:off x="-139" y="3545"/>
                <a:ext cx="28" cy="52"/>
              </a:xfrm>
              <a:custGeom>
                <a:avLst/>
                <a:gdLst>
                  <a:gd name="T0" fmla="*/ 5 w 28"/>
                  <a:gd name="T1" fmla="*/ 42 h 52"/>
                  <a:gd name="T2" fmla="*/ 0 w 28"/>
                  <a:gd name="T3" fmla="*/ 52 h 52"/>
                  <a:gd name="T4" fmla="*/ 0 w 28"/>
                  <a:gd name="T5" fmla="*/ 52 h 52"/>
                  <a:gd name="T6" fmla="*/ 5 w 28"/>
                  <a:gd name="T7" fmla="*/ 42 h 52"/>
                  <a:gd name="T8" fmla="*/ 5 w 28"/>
                  <a:gd name="T9" fmla="*/ 42 h 52"/>
                  <a:gd name="T10" fmla="*/ 7 w 28"/>
                  <a:gd name="T11" fmla="*/ 40 h 52"/>
                  <a:gd name="T12" fmla="*/ 7 w 28"/>
                  <a:gd name="T13" fmla="*/ 42 h 52"/>
                  <a:gd name="T14" fmla="*/ 7 w 28"/>
                  <a:gd name="T15" fmla="*/ 42 h 52"/>
                  <a:gd name="T16" fmla="*/ 7 w 28"/>
                  <a:gd name="T17" fmla="*/ 40 h 52"/>
                  <a:gd name="T18" fmla="*/ 7 w 28"/>
                  <a:gd name="T19" fmla="*/ 40 h 52"/>
                  <a:gd name="T20" fmla="*/ 9 w 28"/>
                  <a:gd name="T21" fmla="*/ 35 h 52"/>
                  <a:gd name="T22" fmla="*/ 9 w 28"/>
                  <a:gd name="T23" fmla="*/ 35 h 52"/>
                  <a:gd name="T24" fmla="*/ 9 w 28"/>
                  <a:gd name="T25" fmla="*/ 35 h 52"/>
                  <a:gd name="T26" fmla="*/ 9 w 28"/>
                  <a:gd name="T27" fmla="*/ 35 h 52"/>
                  <a:gd name="T28" fmla="*/ 9 w 28"/>
                  <a:gd name="T29" fmla="*/ 35 h 52"/>
                  <a:gd name="T30" fmla="*/ 12 w 28"/>
                  <a:gd name="T31" fmla="*/ 30 h 52"/>
                  <a:gd name="T32" fmla="*/ 12 w 28"/>
                  <a:gd name="T33" fmla="*/ 30 h 52"/>
                  <a:gd name="T34" fmla="*/ 12 w 28"/>
                  <a:gd name="T35" fmla="*/ 30 h 52"/>
                  <a:gd name="T36" fmla="*/ 12 w 28"/>
                  <a:gd name="T37" fmla="*/ 30 h 52"/>
                  <a:gd name="T38" fmla="*/ 12 w 28"/>
                  <a:gd name="T39" fmla="*/ 30 h 52"/>
                  <a:gd name="T40" fmla="*/ 24 w 28"/>
                  <a:gd name="T41" fmla="*/ 9 h 52"/>
                  <a:gd name="T42" fmla="*/ 14 w 28"/>
                  <a:gd name="T43" fmla="*/ 28 h 52"/>
                  <a:gd name="T44" fmla="*/ 14 w 28"/>
                  <a:gd name="T45" fmla="*/ 28 h 52"/>
                  <a:gd name="T46" fmla="*/ 24 w 28"/>
                  <a:gd name="T47" fmla="*/ 9 h 52"/>
                  <a:gd name="T48" fmla="*/ 24 w 28"/>
                  <a:gd name="T49" fmla="*/ 9 h 52"/>
                  <a:gd name="T50" fmla="*/ 28 w 28"/>
                  <a:gd name="T51" fmla="*/ 0 h 52"/>
                  <a:gd name="T52" fmla="*/ 28 w 28"/>
                  <a:gd name="T53" fmla="*/ 0 h 52"/>
                  <a:gd name="T54" fmla="*/ 28 w 28"/>
                  <a:gd name="T55" fmla="*/ 2 h 52"/>
                  <a:gd name="T56" fmla="*/ 28 w 28"/>
                  <a:gd name="T57" fmla="*/ 2 h 52"/>
                  <a:gd name="T58" fmla="*/ 28 w 28"/>
                  <a:gd name="T5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52">
                    <a:moveTo>
                      <a:pt x="5" y="42"/>
                    </a:moveTo>
                    <a:lnTo>
                      <a:pt x="0" y="52"/>
                    </a:lnTo>
                    <a:lnTo>
                      <a:pt x="0" y="52"/>
                    </a:lnTo>
                    <a:lnTo>
                      <a:pt x="5" y="42"/>
                    </a:lnTo>
                    <a:lnTo>
                      <a:pt x="5" y="42"/>
                    </a:lnTo>
                    <a:close/>
                    <a:moveTo>
                      <a:pt x="7" y="40"/>
                    </a:moveTo>
                    <a:lnTo>
                      <a:pt x="7" y="42"/>
                    </a:lnTo>
                    <a:lnTo>
                      <a:pt x="7" y="42"/>
                    </a:lnTo>
                    <a:lnTo>
                      <a:pt x="7" y="40"/>
                    </a:lnTo>
                    <a:lnTo>
                      <a:pt x="7" y="40"/>
                    </a:lnTo>
                    <a:close/>
                    <a:moveTo>
                      <a:pt x="9" y="35"/>
                    </a:move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close/>
                    <a:moveTo>
                      <a:pt x="12" y="30"/>
                    </a:move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close/>
                    <a:moveTo>
                      <a:pt x="24" y="9"/>
                    </a:moveTo>
                    <a:lnTo>
                      <a:pt x="14" y="28"/>
                    </a:lnTo>
                    <a:lnTo>
                      <a:pt x="14" y="28"/>
                    </a:lnTo>
                    <a:lnTo>
                      <a:pt x="24" y="9"/>
                    </a:lnTo>
                    <a:lnTo>
                      <a:pt x="24" y="9"/>
                    </a:lnTo>
                    <a:close/>
                    <a:moveTo>
                      <a:pt x="28" y="0"/>
                    </a:moveTo>
                    <a:lnTo>
                      <a:pt x="28" y="0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7" name="Freeform 9842"/>
              <p:cNvSpPr>
                <a:spLocks noEditPoints="1"/>
              </p:cNvSpPr>
              <p:nvPr/>
            </p:nvSpPr>
            <p:spPr bwMode="auto">
              <a:xfrm>
                <a:off x="-139" y="3545"/>
                <a:ext cx="28" cy="52"/>
              </a:xfrm>
              <a:custGeom>
                <a:avLst/>
                <a:gdLst>
                  <a:gd name="T0" fmla="*/ 5 w 28"/>
                  <a:gd name="T1" fmla="*/ 42 h 52"/>
                  <a:gd name="T2" fmla="*/ 0 w 28"/>
                  <a:gd name="T3" fmla="*/ 52 h 52"/>
                  <a:gd name="T4" fmla="*/ 0 w 28"/>
                  <a:gd name="T5" fmla="*/ 52 h 52"/>
                  <a:gd name="T6" fmla="*/ 5 w 28"/>
                  <a:gd name="T7" fmla="*/ 42 h 52"/>
                  <a:gd name="T8" fmla="*/ 5 w 28"/>
                  <a:gd name="T9" fmla="*/ 42 h 52"/>
                  <a:gd name="T10" fmla="*/ 7 w 28"/>
                  <a:gd name="T11" fmla="*/ 40 h 52"/>
                  <a:gd name="T12" fmla="*/ 7 w 28"/>
                  <a:gd name="T13" fmla="*/ 42 h 52"/>
                  <a:gd name="T14" fmla="*/ 7 w 28"/>
                  <a:gd name="T15" fmla="*/ 42 h 52"/>
                  <a:gd name="T16" fmla="*/ 7 w 28"/>
                  <a:gd name="T17" fmla="*/ 40 h 52"/>
                  <a:gd name="T18" fmla="*/ 7 w 28"/>
                  <a:gd name="T19" fmla="*/ 40 h 52"/>
                  <a:gd name="T20" fmla="*/ 9 w 28"/>
                  <a:gd name="T21" fmla="*/ 35 h 52"/>
                  <a:gd name="T22" fmla="*/ 9 w 28"/>
                  <a:gd name="T23" fmla="*/ 35 h 52"/>
                  <a:gd name="T24" fmla="*/ 9 w 28"/>
                  <a:gd name="T25" fmla="*/ 35 h 52"/>
                  <a:gd name="T26" fmla="*/ 9 w 28"/>
                  <a:gd name="T27" fmla="*/ 35 h 52"/>
                  <a:gd name="T28" fmla="*/ 9 w 28"/>
                  <a:gd name="T29" fmla="*/ 35 h 52"/>
                  <a:gd name="T30" fmla="*/ 12 w 28"/>
                  <a:gd name="T31" fmla="*/ 30 h 52"/>
                  <a:gd name="T32" fmla="*/ 12 w 28"/>
                  <a:gd name="T33" fmla="*/ 30 h 52"/>
                  <a:gd name="T34" fmla="*/ 12 w 28"/>
                  <a:gd name="T35" fmla="*/ 30 h 52"/>
                  <a:gd name="T36" fmla="*/ 12 w 28"/>
                  <a:gd name="T37" fmla="*/ 30 h 52"/>
                  <a:gd name="T38" fmla="*/ 12 w 28"/>
                  <a:gd name="T39" fmla="*/ 30 h 52"/>
                  <a:gd name="T40" fmla="*/ 24 w 28"/>
                  <a:gd name="T41" fmla="*/ 9 h 52"/>
                  <a:gd name="T42" fmla="*/ 14 w 28"/>
                  <a:gd name="T43" fmla="*/ 28 h 52"/>
                  <a:gd name="T44" fmla="*/ 14 w 28"/>
                  <a:gd name="T45" fmla="*/ 28 h 52"/>
                  <a:gd name="T46" fmla="*/ 24 w 28"/>
                  <a:gd name="T47" fmla="*/ 9 h 52"/>
                  <a:gd name="T48" fmla="*/ 24 w 28"/>
                  <a:gd name="T49" fmla="*/ 9 h 52"/>
                  <a:gd name="T50" fmla="*/ 28 w 28"/>
                  <a:gd name="T51" fmla="*/ 0 h 52"/>
                  <a:gd name="T52" fmla="*/ 28 w 28"/>
                  <a:gd name="T53" fmla="*/ 0 h 52"/>
                  <a:gd name="T54" fmla="*/ 28 w 28"/>
                  <a:gd name="T55" fmla="*/ 2 h 52"/>
                  <a:gd name="T56" fmla="*/ 28 w 28"/>
                  <a:gd name="T57" fmla="*/ 2 h 52"/>
                  <a:gd name="T58" fmla="*/ 28 w 28"/>
                  <a:gd name="T5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52">
                    <a:moveTo>
                      <a:pt x="5" y="42"/>
                    </a:moveTo>
                    <a:lnTo>
                      <a:pt x="0" y="52"/>
                    </a:lnTo>
                    <a:lnTo>
                      <a:pt x="0" y="52"/>
                    </a:lnTo>
                    <a:lnTo>
                      <a:pt x="5" y="42"/>
                    </a:lnTo>
                    <a:lnTo>
                      <a:pt x="5" y="42"/>
                    </a:lnTo>
                    <a:moveTo>
                      <a:pt x="7" y="40"/>
                    </a:moveTo>
                    <a:lnTo>
                      <a:pt x="7" y="42"/>
                    </a:lnTo>
                    <a:lnTo>
                      <a:pt x="7" y="42"/>
                    </a:lnTo>
                    <a:lnTo>
                      <a:pt x="7" y="40"/>
                    </a:lnTo>
                    <a:lnTo>
                      <a:pt x="7" y="40"/>
                    </a:lnTo>
                    <a:moveTo>
                      <a:pt x="9" y="35"/>
                    </a:move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moveTo>
                      <a:pt x="12" y="30"/>
                    </a:move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moveTo>
                      <a:pt x="24" y="9"/>
                    </a:moveTo>
                    <a:lnTo>
                      <a:pt x="14" y="28"/>
                    </a:lnTo>
                    <a:lnTo>
                      <a:pt x="14" y="28"/>
                    </a:lnTo>
                    <a:lnTo>
                      <a:pt x="24" y="9"/>
                    </a:lnTo>
                    <a:lnTo>
                      <a:pt x="24" y="9"/>
                    </a:lnTo>
                    <a:moveTo>
                      <a:pt x="28" y="0"/>
                    </a:moveTo>
                    <a:lnTo>
                      <a:pt x="28" y="0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8" name="Freeform 9843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2 w 12"/>
                  <a:gd name="T1" fmla="*/ 19 h 21"/>
                  <a:gd name="T2" fmla="*/ 0 w 12"/>
                  <a:gd name="T3" fmla="*/ 21 h 21"/>
                  <a:gd name="T4" fmla="*/ 0 w 12"/>
                  <a:gd name="T5" fmla="*/ 21 h 21"/>
                  <a:gd name="T6" fmla="*/ 2 w 12"/>
                  <a:gd name="T7" fmla="*/ 19 h 21"/>
                  <a:gd name="T8" fmla="*/ 2 w 12"/>
                  <a:gd name="T9" fmla="*/ 19 h 21"/>
                  <a:gd name="T10" fmla="*/ 12 w 12"/>
                  <a:gd name="T11" fmla="*/ 0 h 21"/>
                  <a:gd name="T12" fmla="*/ 12 w 12"/>
                  <a:gd name="T13" fmla="*/ 0 h 21"/>
                  <a:gd name="T14" fmla="*/ 12 w 12"/>
                  <a:gd name="T15" fmla="*/ 0 h 21"/>
                  <a:gd name="T16" fmla="*/ 12 w 12"/>
                  <a:gd name="T1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1">
                    <a:moveTo>
                      <a:pt x="2" y="19"/>
                    </a:moveTo>
                    <a:lnTo>
                      <a:pt x="0" y="21"/>
                    </a:lnTo>
                    <a:lnTo>
                      <a:pt x="0" y="21"/>
                    </a:lnTo>
                    <a:lnTo>
                      <a:pt x="2" y="19"/>
                    </a:lnTo>
                    <a:lnTo>
                      <a:pt x="2" y="19"/>
                    </a:lnTo>
                    <a:close/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9" name="Freeform 9844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2 w 12"/>
                  <a:gd name="T1" fmla="*/ 19 h 21"/>
                  <a:gd name="T2" fmla="*/ 0 w 12"/>
                  <a:gd name="T3" fmla="*/ 21 h 21"/>
                  <a:gd name="T4" fmla="*/ 0 w 12"/>
                  <a:gd name="T5" fmla="*/ 21 h 21"/>
                  <a:gd name="T6" fmla="*/ 2 w 12"/>
                  <a:gd name="T7" fmla="*/ 19 h 21"/>
                  <a:gd name="T8" fmla="*/ 2 w 12"/>
                  <a:gd name="T9" fmla="*/ 19 h 21"/>
                  <a:gd name="T10" fmla="*/ 12 w 12"/>
                  <a:gd name="T11" fmla="*/ 0 h 21"/>
                  <a:gd name="T12" fmla="*/ 12 w 12"/>
                  <a:gd name="T13" fmla="*/ 0 h 21"/>
                  <a:gd name="T14" fmla="*/ 12 w 12"/>
                  <a:gd name="T15" fmla="*/ 0 h 21"/>
                  <a:gd name="T16" fmla="*/ 12 w 12"/>
                  <a:gd name="T1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1">
                    <a:moveTo>
                      <a:pt x="2" y="19"/>
                    </a:moveTo>
                    <a:lnTo>
                      <a:pt x="0" y="21"/>
                    </a:lnTo>
                    <a:lnTo>
                      <a:pt x="0" y="21"/>
                    </a:lnTo>
                    <a:lnTo>
                      <a:pt x="2" y="19"/>
                    </a:lnTo>
                    <a:lnTo>
                      <a:pt x="2" y="19"/>
                    </a:lnTo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0" name="Freeform 9845"/>
              <p:cNvSpPr>
                <a:spLocks noEditPoints="1"/>
              </p:cNvSpPr>
              <p:nvPr/>
            </p:nvSpPr>
            <p:spPr bwMode="auto">
              <a:xfrm>
                <a:off x="-134" y="3547"/>
                <a:ext cx="23" cy="40"/>
              </a:xfrm>
              <a:custGeom>
                <a:avLst/>
                <a:gdLst>
                  <a:gd name="T0" fmla="*/ 2 w 23"/>
                  <a:gd name="T1" fmla="*/ 40 h 40"/>
                  <a:gd name="T2" fmla="*/ 0 w 23"/>
                  <a:gd name="T3" fmla="*/ 40 h 40"/>
                  <a:gd name="T4" fmla="*/ 0 w 23"/>
                  <a:gd name="T5" fmla="*/ 40 h 40"/>
                  <a:gd name="T6" fmla="*/ 2 w 23"/>
                  <a:gd name="T7" fmla="*/ 40 h 40"/>
                  <a:gd name="T8" fmla="*/ 2 w 23"/>
                  <a:gd name="T9" fmla="*/ 40 h 40"/>
                  <a:gd name="T10" fmla="*/ 4 w 23"/>
                  <a:gd name="T11" fmla="*/ 33 h 40"/>
                  <a:gd name="T12" fmla="*/ 2 w 23"/>
                  <a:gd name="T13" fmla="*/ 38 h 40"/>
                  <a:gd name="T14" fmla="*/ 2 w 23"/>
                  <a:gd name="T15" fmla="*/ 38 h 40"/>
                  <a:gd name="T16" fmla="*/ 4 w 23"/>
                  <a:gd name="T17" fmla="*/ 33 h 40"/>
                  <a:gd name="T18" fmla="*/ 4 w 23"/>
                  <a:gd name="T19" fmla="*/ 33 h 40"/>
                  <a:gd name="T20" fmla="*/ 7 w 23"/>
                  <a:gd name="T21" fmla="*/ 28 h 40"/>
                  <a:gd name="T22" fmla="*/ 4 w 23"/>
                  <a:gd name="T23" fmla="*/ 33 h 40"/>
                  <a:gd name="T24" fmla="*/ 4 w 23"/>
                  <a:gd name="T25" fmla="*/ 33 h 40"/>
                  <a:gd name="T26" fmla="*/ 7 w 23"/>
                  <a:gd name="T27" fmla="*/ 28 h 40"/>
                  <a:gd name="T28" fmla="*/ 7 w 23"/>
                  <a:gd name="T29" fmla="*/ 28 h 40"/>
                  <a:gd name="T30" fmla="*/ 23 w 23"/>
                  <a:gd name="T31" fmla="*/ 0 h 40"/>
                  <a:gd name="T32" fmla="*/ 19 w 23"/>
                  <a:gd name="T33" fmla="*/ 7 h 40"/>
                  <a:gd name="T34" fmla="*/ 23 w 23"/>
                  <a:gd name="T35" fmla="*/ 0 h 40"/>
                  <a:gd name="T36" fmla="*/ 23 w 23"/>
                  <a:gd name="T3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40">
                    <a:moveTo>
                      <a:pt x="2" y="40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2" y="40"/>
                    </a:lnTo>
                    <a:lnTo>
                      <a:pt x="2" y="40"/>
                    </a:lnTo>
                    <a:close/>
                    <a:moveTo>
                      <a:pt x="4" y="33"/>
                    </a:moveTo>
                    <a:lnTo>
                      <a:pt x="2" y="38"/>
                    </a:lnTo>
                    <a:lnTo>
                      <a:pt x="2" y="38"/>
                    </a:lnTo>
                    <a:lnTo>
                      <a:pt x="4" y="33"/>
                    </a:lnTo>
                    <a:lnTo>
                      <a:pt x="4" y="33"/>
                    </a:lnTo>
                    <a:close/>
                    <a:moveTo>
                      <a:pt x="7" y="28"/>
                    </a:moveTo>
                    <a:lnTo>
                      <a:pt x="4" y="33"/>
                    </a:lnTo>
                    <a:lnTo>
                      <a:pt x="4" y="33"/>
                    </a:lnTo>
                    <a:lnTo>
                      <a:pt x="7" y="28"/>
                    </a:lnTo>
                    <a:lnTo>
                      <a:pt x="7" y="28"/>
                    </a:lnTo>
                    <a:close/>
                    <a:moveTo>
                      <a:pt x="23" y="0"/>
                    </a:moveTo>
                    <a:lnTo>
                      <a:pt x="19" y="7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1" name="Freeform 9846"/>
              <p:cNvSpPr>
                <a:spLocks noEditPoints="1"/>
              </p:cNvSpPr>
              <p:nvPr/>
            </p:nvSpPr>
            <p:spPr bwMode="auto">
              <a:xfrm>
                <a:off x="-134" y="3547"/>
                <a:ext cx="23" cy="40"/>
              </a:xfrm>
              <a:custGeom>
                <a:avLst/>
                <a:gdLst>
                  <a:gd name="T0" fmla="*/ 2 w 23"/>
                  <a:gd name="T1" fmla="*/ 40 h 40"/>
                  <a:gd name="T2" fmla="*/ 0 w 23"/>
                  <a:gd name="T3" fmla="*/ 40 h 40"/>
                  <a:gd name="T4" fmla="*/ 0 w 23"/>
                  <a:gd name="T5" fmla="*/ 40 h 40"/>
                  <a:gd name="T6" fmla="*/ 2 w 23"/>
                  <a:gd name="T7" fmla="*/ 40 h 40"/>
                  <a:gd name="T8" fmla="*/ 2 w 23"/>
                  <a:gd name="T9" fmla="*/ 40 h 40"/>
                  <a:gd name="T10" fmla="*/ 4 w 23"/>
                  <a:gd name="T11" fmla="*/ 33 h 40"/>
                  <a:gd name="T12" fmla="*/ 2 w 23"/>
                  <a:gd name="T13" fmla="*/ 38 h 40"/>
                  <a:gd name="T14" fmla="*/ 2 w 23"/>
                  <a:gd name="T15" fmla="*/ 38 h 40"/>
                  <a:gd name="T16" fmla="*/ 4 w 23"/>
                  <a:gd name="T17" fmla="*/ 33 h 40"/>
                  <a:gd name="T18" fmla="*/ 4 w 23"/>
                  <a:gd name="T19" fmla="*/ 33 h 40"/>
                  <a:gd name="T20" fmla="*/ 7 w 23"/>
                  <a:gd name="T21" fmla="*/ 28 h 40"/>
                  <a:gd name="T22" fmla="*/ 4 w 23"/>
                  <a:gd name="T23" fmla="*/ 33 h 40"/>
                  <a:gd name="T24" fmla="*/ 4 w 23"/>
                  <a:gd name="T25" fmla="*/ 33 h 40"/>
                  <a:gd name="T26" fmla="*/ 7 w 23"/>
                  <a:gd name="T27" fmla="*/ 28 h 40"/>
                  <a:gd name="T28" fmla="*/ 7 w 23"/>
                  <a:gd name="T29" fmla="*/ 28 h 40"/>
                  <a:gd name="T30" fmla="*/ 23 w 23"/>
                  <a:gd name="T31" fmla="*/ 0 h 40"/>
                  <a:gd name="T32" fmla="*/ 19 w 23"/>
                  <a:gd name="T33" fmla="*/ 7 h 40"/>
                  <a:gd name="T34" fmla="*/ 23 w 23"/>
                  <a:gd name="T35" fmla="*/ 0 h 40"/>
                  <a:gd name="T36" fmla="*/ 23 w 23"/>
                  <a:gd name="T3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40">
                    <a:moveTo>
                      <a:pt x="2" y="40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2" y="40"/>
                    </a:lnTo>
                    <a:lnTo>
                      <a:pt x="2" y="40"/>
                    </a:lnTo>
                    <a:moveTo>
                      <a:pt x="4" y="33"/>
                    </a:moveTo>
                    <a:lnTo>
                      <a:pt x="2" y="38"/>
                    </a:lnTo>
                    <a:lnTo>
                      <a:pt x="2" y="38"/>
                    </a:lnTo>
                    <a:lnTo>
                      <a:pt x="4" y="33"/>
                    </a:lnTo>
                    <a:lnTo>
                      <a:pt x="4" y="33"/>
                    </a:lnTo>
                    <a:moveTo>
                      <a:pt x="7" y="28"/>
                    </a:moveTo>
                    <a:lnTo>
                      <a:pt x="4" y="33"/>
                    </a:lnTo>
                    <a:lnTo>
                      <a:pt x="4" y="33"/>
                    </a:lnTo>
                    <a:lnTo>
                      <a:pt x="7" y="28"/>
                    </a:lnTo>
                    <a:lnTo>
                      <a:pt x="7" y="28"/>
                    </a:lnTo>
                    <a:moveTo>
                      <a:pt x="23" y="0"/>
                    </a:moveTo>
                    <a:lnTo>
                      <a:pt x="19" y="7"/>
                    </a:lnTo>
                    <a:lnTo>
                      <a:pt x="23" y="0"/>
                    </a:lnTo>
                    <a:lnTo>
                      <a:pt x="2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2" name="Freeform 9847"/>
              <p:cNvSpPr>
                <a:spLocks noEditPoints="1"/>
              </p:cNvSpPr>
              <p:nvPr/>
            </p:nvSpPr>
            <p:spPr bwMode="auto">
              <a:xfrm>
                <a:off x="-146" y="3545"/>
                <a:ext cx="35" cy="61"/>
              </a:xfrm>
              <a:custGeom>
                <a:avLst/>
                <a:gdLst>
                  <a:gd name="T0" fmla="*/ 0 w 15"/>
                  <a:gd name="T1" fmla="*/ 26 h 26"/>
                  <a:gd name="T2" fmla="*/ 0 w 15"/>
                  <a:gd name="T3" fmla="*/ 26 h 26"/>
                  <a:gd name="T4" fmla="*/ 0 w 15"/>
                  <a:gd name="T5" fmla="*/ 26 h 26"/>
                  <a:gd name="T6" fmla="*/ 0 w 15"/>
                  <a:gd name="T7" fmla="*/ 26 h 26"/>
                  <a:gd name="T8" fmla="*/ 0 w 15"/>
                  <a:gd name="T9" fmla="*/ 26 h 26"/>
                  <a:gd name="T10" fmla="*/ 1 w 15"/>
                  <a:gd name="T11" fmla="*/ 25 h 26"/>
                  <a:gd name="T12" fmla="*/ 1 w 15"/>
                  <a:gd name="T13" fmla="*/ 26 h 26"/>
                  <a:gd name="T14" fmla="*/ 1 w 15"/>
                  <a:gd name="T15" fmla="*/ 26 h 26"/>
                  <a:gd name="T16" fmla="*/ 1 w 15"/>
                  <a:gd name="T17" fmla="*/ 25 h 26"/>
                  <a:gd name="T18" fmla="*/ 1 w 15"/>
                  <a:gd name="T19" fmla="*/ 25 h 26"/>
                  <a:gd name="T20" fmla="*/ 5 w 15"/>
                  <a:gd name="T21" fmla="*/ 18 h 26"/>
                  <a:gd name="T22" fmla="*/ 1 w 15"/>
                  <a:gd name="T23" fmla="*/ 25 h 26"/>
                  <a:gd name="T24" fmla="*/ 1 w 15"/>
                  <a:gd name="T25" fmla="*/ 25 h 26"/>
                  <a:gd name="T26" fmla="*/ 5 w 15"/>
                  <a:gd name="T27" fmla="*/ 18 h 26"/>
                  <a:gd name="T28" fmla="*/ 5 w 15"/>
                  <a:gd name="T29" fmla="*/ 18 h 26"/>
                  <a:gd name="T30" fmla="*/ 6 w 15"/>
                  <a:gd name="T31" fmla="*/ 17 h 26"/>
                  <a:gd name="T32" fmla="*/ 5 w 15"/>
                  <a:gd name="T33" fmla="*/ 18 h 26"/>
                  <a:gd name="T34" fmla="*/ 5 w 15"/>
                  <a:gd name="T35" fmla="*/ 18 h 26"/>
                  <a:gd name="T36" fmla="*/ 6 w 15"/>
                  <a:gd name="T37" fmla="*/ 17 h 26"/>
                  <a:gd name="T38" fmla="*/ 6 w 15"/>
                  <a:gd name="T39" fmla="*/ 17 h 26"/>
                  <a:gd name="T40" fmla="*/ 7 w 15"/>
                  <a:gd name="T41" fmla="*/ 14 h 26"/>
                  <a:gd name="T42" fmla="*/ 7 w 15"/>
                  <a:gd name="T43" fmla="*/ 15 h 26"/>
                  <a:gd name="T44" fmla="*/ 7 w 15"/>
                  <a:gd name="T45" fmla="*/ 15 h 26"/>
                  <a:gd name="T46" fmla="*/ 7 w 15"/>
                  <a:gd name="T47" fmla="*/ 14 h 26"/>
                  <a:gd name="T48" fmla="*/ 7 w 15"/>
                  <a:gd name="T49" fmla="*/ 14 h 26"/>
                  <a:gd name="T50" fmla="*/ 8 w 15"/>
                  <a:gd name="T51" fmla="*/ 13 h 26"/>
                  <a:gd name="T52" fmla="*/ 8 w 15"/>
                  <a:gd name="T53" fmla="*/ 13 h 26"/>
                  <a:gd name="T54" fmla="*/ 8 w 15"/>
                  <a:gd name="T55" fmla="*/ 13 h 26"/>
                  <a:gd name="T56" fmla="*/ 8 w 15"/>
                  <a:gd name="T57" fmla="*/ 13 h 26"/>
                  <a:gd name="T58" fmla="*/ 8 w 15"/>
                  <a:gd name="T59" fmla="*/ 13 h 26"/>
                  <a:gd name="T60" fmla="*/ 13 w 15"/>
                  <a:gd name="T61" fmla="*/ 4 h 26"/>
                  <a:gd name="T62" fmla="*/ 8 w 15"/>
                  <a:gd name="T63" fmla="*/ 12 h 26"/>
                  <a:gd name="T64" fmla="*/ 8 w 15"/>
                  <a:gd name="T65" fmla="*/ 12 h 26"/>
                  <a:gd name="T66" fmla="*/ 13 w 15"/>
                  <a:gd name="T67" fmla="*/ 4 h 26"/>
                  <a:gd name="T68" fmla="*/ 13 w 15"/>
                  <a:gd name="T69" fmla="*/ 4 h 26"/>
                  <a:gd name="T70" fmla="*/ 15 w 15"/>
                  <a:gd name="T71" fmla="*/ 0 h 26"/>
                  <a:gd name="T72" fmla="*/ 15 w 15"/>
                  <a:gd name="T73" fmla="*/ 1 h 26"/>
                  <a:gd name="T74" fmla="*/ 15 w 15"/>
                  <a:gd name="T75" fmla="*/ 1 h 26"/>
                  <a:gd name="T76" fmla="*/ 15 w 15"/>
                  <a:gd name="T77" fmla="*/ 0 h 26"/>
                  <a:gd name="T78" fmla="*/ 15 w 15"/>
                  <a:gd name="T7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5" h="26">
                    <a:moveTo>
                      <a:pt x="0" y="26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moveTo>
                      <a:pt x="1" y="25"/>
                    </a:moveTo>
                    <a:cubicBezTo>
                      <a:pt x="1" y="25"/>
                      <a:pt x="1" y="26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moveTo>
                      <a:pt x="5" y="18"/>
                    </a:moveTo>
                    <a:cubicBezTo>
                      <a:pt x="4" y="20"/>
                      <a:pt x="3" y="22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3" y="22"/>
                      <a:pt x="4" y="20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moveTo>
                      <a:pt x="6" y="17"/>
                    </a:moveTo>
                    <a:cubicBezTo>
                      <a:pt x="6" y="17"/>
                      <a:pt x="6" y="17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moveTo>
                      <a:pt x="7" y="14"/>
                    </a:move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moveTo>
                      <a:pt x="8" y="13"/>
                    </a:move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13" y="4"/>
                    </a:moveTo>
                    <a:cubicBezTo>
                      <a:pt x="12" y="6"/>
                      <a:pt x="10" y="9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10" y="9"/>
                      <a:pt x="12" y="6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moveTo>
                      <a:pt x="15" y="0"/>
                    </a:moveTo>
                    <a:cubicBezTo>
                      <a:pt x="15" y="0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3" name="Freeform 9848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0 w 5"/>
                  <a:gd name="T1" fmla="*/ 8 h 9"/>
                  <a:gd name="T2" fmla="*/ 0 w 5"/>
                  <a:gd name="T3" fmla="*/ 9 h 9"/>
                  <a:gd name="T4" fmla="*/ 0 w 5"/>
                  <a:gd name="T5" fmla="*/ 9 h 9"/>
                  <a:gd name="T6" fmla="*/ 0 w 5"/>
                  <a:gd name="T7" fmla="*/ 8 h 9"/>
                  <a:gd name="T8" fmla="*/ 0 w 5"/>
                  <a:gd name="T9" fmla="*/ 8 h 9"/>
                  <a:gd name="T10" fmla="*/ 5 w 5"/>
                  <a:gd name="T11" fmla="*/ 0 h 9"/>
                  <a:gd name="T12" fmla="*/ 5 w 5"/>
                  <a:gd name="T13" fmla="*/ 0 h 9"/>
                  <a:gd name="T14" fmla="*/ 5 w 5"/>
                  <a:gd name="T15" fmla="*/ 0 h 9"/>
                  <a:gd name="T16" fmla="*/ 5 w 5"/>
                  <a:gd name="T17" fmla="*/ 0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0" y="8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4" name="Oval 9849"/>
              <p:cNvSpPr>
                <a:spLocks noChangeArrowheads="1"/>
              </p:cNvSpPr>
              <p:nvPr/>
            </p:nvSpPr>
            <p:spPr bwMode="auto">
              <a:xfrm>
                <a:off x="-146" y="360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5" name="Freeform 9850"/>
              <p:cNvSpPr>
                <a:spLocks noEditPoints="1"/>
              </p:cNvSpPr>
              <p:nvPr/>
            </p:nvSpPr>
            <p:spPr bwMode="auto">
              <a:xfrm>
                <a:off x="-146" y="3547"/>
                <a:ext cx="35" cy="61"/>
              </a:xfrm>
              <a:custGeom>
                <a:avLst/>
                <a:gdLst>
                  <a:gd name="T0" fmla="*/ 0 w 15"/>
                  <a:gd name="T1" fmla="*/ 25 h 26"/>
                  <a:gd name="T2" fmla="*/ 0 w 15"/>
                  <a:gd name="T3" fmla="*/ 26 h 26"/>
                  <a:gd name="T4" fmla="*/ 0 w 15"/>
                  <a:gd name="T5" fmla="*/ 26 h 26"/>
                  <a:gd name="T6" fmla="*/ 0 w 15"/>
                  <a:gd name="T7" fmla="*/ 25 h 26"/>
                  <a:gd name="T8" fmla="*/ 0 w 15"/>
                  <a:gd name="T9" fmla="*/ 25 h 26"/>
                  <a:gd name="T10" fmla="*/ 1 w 15"/>
                  <a:gd name="T11" fmla="*/ 25 h 26"/>
                  <a:gd name="T12" fmla="*/ 0 w 15"/>
                  <a:gd name="T13" fmla="*/ 25 h 26"/>
                  <a:gd name="T14" fmla="*/ 0 w 15"/>
                  <a:gd name="T15" fmla="*/ 25 h 26"/>
                  <a:gd name="T16" fmla="*/ 1 w 15"/>
                  <a:gd name="T17" fmla="*/ 25 h 26"/>
                  <a:gd name="T18" fmla="*/ 1 w 15"/>
                  <a:gd name="T19" fmla="*/ 25 h 26"/>
                  <a:gd name="T20" fmla="*/ 1 w 15"/>
                  <a:gd name="T21" fmla="*/ 24 h 26"/>
                  <a:gd name="T22" fmla="*/ 1 w 15"/>
                  <a:gd name="T23" fmla="*/ 24 h 26"/>
                  <a:gd name="T24" fmla="*/ 1 w 15"/>
                  <a:gd name="T25" fmla="*/ 24 h 26"/>
                  <a:gd name="T26" fmla="*/ 1 w 15"/>
                  <a:gd name="T27" fmla="*/ 24 h 26"/>
                  <a:gd name="T28" fmla="*/ 1 w 15"/>
                  <a:gd name="T29" fmla="*/ 24 h 26"/>
                  <a:gd name="T30" fmla="*/ 5 w 15"/>
                  <a:gd name="T31" fmla="*/ 17 h 26"/>
                  <a:gd name="T32" fmla="*/ 5 w 15"/>
                  <a:gd name="T33" fmla="*/ 17 h 26"/>
                  <a:gd name="T34" fmla="*/ 5 w 15"/>
                  <a:gd name="T35" fmla="*/ 17 h 26"/>
                  <a:gd name="T36" fmla="*/ 5 w 15"/>
                  <a:gd name="T37" fmla="*/ 17 h 26"/>
                  <a:gd name="T38" fmla="*/ 5 w 15"/>
                  <a:gd name="T39" fmla="*/ 17 h 26"/>
                  <a:gd name="T40" fmla="*/ 7 w 15"/>
                  <a:gd name="T41" fmla="*/ 14 h 26"/>
                  <a:gd name="T42" fmla="*/ 6 w 15"/>
                  <a:gd name="T43" fmla="*/ 16 h 26"/>
                  <a:gd name="T44" fmla="*/ 6 w 15"/>
                  <a:gd name="T45" fmla="*/ 16 h 26"/>
                  <a:gd name="T46" fmla="*/ 7 w 15"/>
                  <a:gd name="T47" fmla="*/ 14 h 26"/>
                  <a:gd name="T48" fmla="*/ 7 w 15"/>
                  <a:gd name="T49" fmla="*/ 14 h 26"/>
                  <a:gd name="T50" fmla="*/ 8 w 15"/>
                  <a:gd name="T51" fmla="*/ 12 h 26"/>
                  <a:gd name="T52" fmla="*/ 7 w 15"/>
                  <a:gd name="T53" fmla="*/ 13 h 26"/>
                  <a:gd name="T54" fmla="*/ 7 w 15"/>
                  <a:gd name="T55" fmla="*/ 13 h 26"/>
                  <a:gd name="T56" fmla="*/ 8 w 15"/>
                  <a:gd name="T57" fmla="*/ 12 h 26"/>
                  <a:gd name="T58" fmla="*/ 8 w 15"/>
                  <a:gd name="T59" fmla="*/ 12 h 26"/>
                  <a:gd name="T60" fmla="*/ 15 w 15"/>
                  <a:gd name="T61" fmla="*/ 0 h 26"/>
                  <a:gd name="T62" fmla="*/ 13 w 15"/>
                  <a:gd name="T63" fmla="*/ 3 h 26"/>
                  <a:gd name="T64" fmla="*/ 13 w 15"/>
                  <a:gd name="T65" fmla="*/ 3 h 26"/>
                  <a:gd name="T66" fmla="*/ 15 w 15"/>
                  <a:gd name="T67" fmla="*/ 0 h 26"/>
                  <a:gd name="T68" fmla="*/ 15 w 15"/>
                  <a:gd name="T6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" h="26">
                    <a:moveTo>
                      <a:pt x="0" y="25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moveTo>
                      <a:pt x="1" y="25"/>
                    </a:moveTo>
                    <a:cubicBezTo>
                      <a:pt x="1" y="25"/>
                      <a:pt x="1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moveTo>
                      <a:pt x="1" y="24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moveTo>
                      <a:pt x="5" y="17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moveTo>
                      <a:pt x="7" y="14"/>
                    </a:moveTo>
                    <a:cubicBezTo>
                      <a:pt x="7" y="15"/>
                      <a:pt x="6" y="15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5"/>
                      <a:pt x="7" y="15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moveTo>
                      <a:pt x="8" y="12"/>
                    </a:moveTo>
                    <a:cubicBezTo>
                      <a:pt x="8" y="12"/>
                      <a:pt x="8" y="13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2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moveTo>
                      <a:pt x="15" y="0"/>
                    </a:moveTo>
                    <a:cubicBezTo>
                      <a:pt x="14" y="1"/>
                      <a:pt x="14" y="2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2"/>
                      <a:pt x="14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6" name="Freeform 9851"/>
              <p:cNvSpPr>
                <a:spLocks/>
              </p:cNvSpPr>
              <p:nvPr/>
            </p:nvSpPr>
            <p:spPr bwMode="auto">
              <a:xfrm>
                <a:off x="-212" y="3712"/>
                <a:ext cx="7" cy="15"/>
              </a:xfrm>
              <a:custGeom>
                <a:avLst/>
                <a:gdLst>
                  <a:gd name="T0" fmla="*/ 7 w 7"/>
                  <a:gd name="T1" fmla="*/ 0 h 15"/>
                  <a:gd name="T2" fmla="*/ 0 w 7"/>
                  <a:gd name="T3" fmla="*/ 15 h 15"/>
                  <a:gd name="T4" fmla="*/ 0 w 7"/>
                  <a:gd name="T5" fmla="*/ 15 h 15"/>
                  <a:gd name="T6" fmla="*/ 7 w 7"/>
                  <a:gd name="T7" fmla="*/ 0 h 15"/>
                  <a:gd name="T8" fmla="*/ 7 w 7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7" name="Freeform 9852"/>
              <p:cNvSpPr>
                <a:spLocks/>
              </p:cNvSpPr>
              <p:nvPr/>
            </p:nvSpPr>
            <p:spPr bwMode="auto">
              <a:xfrm>
                <a:off x="-212" y="3712"/>
                <a:ext cx="7" cy="15"/>
              </a:xfrm>
              <a:custGeom>
                <a:avLst/>
                <a:gdLst>
                  <a:gd name="T0" fmla="*/ 7 w 7"/>
                  <a:gd name="T1" fmla="*/ 0 h 15"/>
                  <a:gd name="T2" fmla="*/ 0 w 7"/>
                  <a:gd name="T3" fmla="*/ 15 h 15"/>
                  <a:gd name="T4" fmla="*/ 0 w 7"/>
                  <a:gd name="T5" fmla="*/ 15 h 15"/>
                  <a:gd name="T6" fmla="*/ 7 w 7"/>
                  <a:gd name="T7" fmla="*/ 0 h 15"/>
                  <a:gd name="T8" fmla="*/ 7 w 7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7" y="0"/>
                    </a:lnTo>
                    <a:lnTo>
                      <a:pt x="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8" name="Freeform 9853"/>
              <p:cNvSpPr>
                <a:spLocks noEditPoints="1"/>
              </p:cNvSpPr>
              <p:nvPr/>
            </p:nvSpPr>
            <p:spPr bwMode="auto">
              <a:xfrm>
                <a:off x="-217" y="3696"/>
                <a:ext cx="21" cy="40"/>
              </a:xfrm>
              <a:custGeom>
                <a:avLst/>
                <a:gdLst>
                  <a:gd name="T0" fmla="*/ 5 w 21"/>
                  <a:gd name="T1" fmla="*/ 31 h 40"/>
                  <a:gd name="T2" fmla="*/ 0 w 21"/>
                  <a:gd name="T3" fmla="*/ 40 h 40"/>
                  <a:gd name="T4" fmla="*/ 0 w 21"/>
                  <a:gd name="T5" fmla="*/ 40 h 40"/>
                  <a:gd name="T6" fmla="*/ 5 w 21"/>
                  <a:gd name="T7" fmla="*/ 31 h 40"/>
                  <a:gd name="T8" fmla="*/ 5 w 21"/>
                  <a:gd name="T9" fmla="*/ 31 h 40"/>
                  <a:gd name="T10" fmla="*/ 21 w 21"/>
                  <a:gd name="T11" fmla="*/ 0 h 40"/>
                  <a:gd name="T12" fmla="*/ 21 w 21"/>
                  <a:gd name="T13" fmla="*/ 0 h 40"/>
                  <a:gd name="T14" fmla="*/ 12 w 21"/>
                  <a:gd name="T15" fmla="*/ 16 h 40"/>
                  <a:gd name="T16" fmla="*/ 12 w 21"/>
                  <a:gd name="T17" fmla="*/ 16 h 40"/>
                  <a:gd name="T18" fmla="*/ 21 w 21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40">
                    <a:moveTo>
                      <a:pt x="5" y="31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5" y="31"/>
                    </a:lnTo>
                    <a:lnTo>
                      <a:pt x="5" y="31"/>
                    </a:lnTo>
                    <a:close/>
                    <a:moveTo>
                      <a:pt x="21" y="0"/>
                    </a:moveTo>
                    <a:lnTo>
                      <a:pt x="21" y="0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9" name="Freeform 9854"/>
              <p:cNvSpPr>
                <a:spLocks noEditPoints="1"/>
              </p:cNvSpPr>
              <p:nvPr/>
            </p:nvSpPr>
            <p:spPr bwMode="auto">
              <a:xfrm>
                <a:off x="-217" y="3696"/>
                <a:ext cx="21" cy="40"/>
              </a:xfrm>
              <a:custGeom>
                <a:avLst/>
                <a:gdLst>
                  <a:gd name="T0" fmla="*/ 5 w 21"/>
                  <a:gd name="T1" fmla="*/ 31 h 40"/>
                  <a:gd name="T2" fmla="*/ 0 w 21"/>
                  <a:gd name="T3" fmla="*/ 40 h 40"/>
                  <a:gd name="T4" fmla="*/ 0 w 21"/>
                  <a:gd name="T5" fmla="*/ 40 h 40"/>
                  <a:gd name="T6" fmla="*/ 5 w 21"/>
                  <a:gd name="T7" fmla="*/ 31 h 40"/>
                  <a:gd name="T8" fmla="*/ 5 w 21"/>
                  <a:gd name="T9" fmla="*/ 31 h 40"/>
                  <a:gd name="T10" fmla="*/ 21 w 21"/>
                  <a:gd name="T11" fmla="*/ 0 h 40"/>
                  <a:gd name="T12" fmla="*/ 21 w 21"/>
                  <a:gd name="T13" fmla="*/ 0 h 40"/>
                  <a:gd name="T14" fmla="*/ 12 w 21"/>
                  <a:gd name="T15" fmla="*/ 16 h 40"/>
                  <a:gd name="T16" fmla="*/ 12 w 21"/>
                  <a:gd name="T17" fmla="*/ 16 h 40"/>
                  <a:gd name="T18" fmla="*/ 21 w 21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40">
                    <a:moveTo>
                      <a:pt x="5" y="31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5" y="31"/>
                    </a:lnTo>
                    <a:lnTo>
                      <a:pt x="5" y="31"/>
                    </a:lnTo>
                    <a:moveTo>
                      <a:pt x="21" y="0"/>
                    </a:moveTo>
                    <a:lnTo>
                      <a:pt x="21" y="0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1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0" name="Freeform 9855"/>
              <p:cNvSpPr>
                <a:spLocks noEditPoints="1"/>
              </p:cNvSpPr>
              <p:nvPr/>
            </p:nvSpPr>
            <p:spPr bwMode="auto">
              <a:xfrm>
                <a:off x="-229" y="3719"/>
                <a:ext cx="19" cy="33"/>
              </a:xfrm>
              <a:custGeom>
                <a:avLst/>
                <a:gdLst>
                  <a:gd name="T0" fmla="*/ 1 w 8"/>
                  <a:gd name="T1" fmla="*/ 12 h 14"/>
                  <a:gd name="T2" fmla="*/ 0 w 8"/>
                  <a:gd name="T3" fmla="*/ 14 h 14"/>
                  <a:gd name="T4" fmla="*/ 0 w 8"/>
                  <a:gd name="T5" fmla="*/ 14 h 14"/>
                  <a:gd name="T6" fmla="*/ 1 w 8"/>
                  <a:gd name="T7" fmla="*/ 12 h 14"/>
                  <a:gd name="T8" fmla="*/ 1 w 8"/>
                  <a:gd name="T9" fmla="*/ 12 h 14"/>
                  <a:gd name="T10" fmla="*/ 2 w 8"/>
                  <a:gd name="T11" fmla="*/ 10 h 14"/>
                  <a:gd name="T12" fmla="*/ 2 w 8"/>
                  <a:gd name="T13" fmla="*/ 11 h 14"/>
                  <a:gd name="T14" fmla="*/ 2 w 8"/>
                  <a:gd name="T15" fmla="*/ 11 h 14"/>
                  <a:gd name="T16" fmla="*/ 2 w 8"/>
                  <a:gd name="T17" fmla="*/ 10 h 14"/>
                  <a:gd name="T18" fmla="*/ 2 w 8"/>
                  <a:gd name="T19" fmla="*/ 10 h 14"/>
                  <a:gd name="T20" fmla="*/ 8 w 8"/>
                  <a:gd name="T21" fmla="*/ 0 h 14"/>
                  <a:gd name="T22" fmla="*/ 8 w 8"/>
                  <a:gd name="T23" fmla="*/ 0 h 14"/>
                  <a:gd name="T24" fmla="*/ 6 w 8"/>
                  <a:gd name="T25" fmla="*/ 3 h 14"/>
                  <a:gd name="T26" fmla="*/ 6 w 8"/>
                  <a:gd name="T27" fmla="*/ 3 h 14"/>
                  <a:gd name="T28" fmla="*/ 8 w 8"/>
                  <a:gd name="T2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4">
                    <a:moveTo>
                      <a:pt x="1" y="12"/>
                    </a:moveTo>
                    <a:cubicBezTo>
                      <a:pt x="1" y="13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1" y="13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moveTo>
                      <a:pt x="2" y="10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7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2"/>
                      <a:pt x="8" y="1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1" name="Freeform 9856"/>
              <p:cNvSpPr>
                <a:spLocks noEditPoints="1"/>
              </p:cNvSpPr>
              <p:nvPr/>
            </p:nvSpPr>
            <p:spPr bwMode="auto">
              <a:xfrm>
                <a:off x="-234" y="3727"/>
                <a:ext cx="19" cy="35"/>
              </a:xfrm>
              <a:custGeom>
                <a:avLst/>
                <a:gdLst>
                  <a:gd name="T0" fmla="*/ 2 w 8"/>
                  <a:gd name="T1" fmla="*/ 11 h 15"/>
                  <a:gd name="T2" fmla="*/ 0 w 8"/>
                  <a:gd name="T3" fmla="*/ 15 h 15"/>
                  <a:gd name="T4" fmla="*/ 0 w 8"/>
                  <a:gd name="T5" fmla="*/ 15 h 15"/>
                  <a:gd name="T6" fmla="*/ 2 w 8"/>
                  <a:gd name="T7" fmla="*/ 11 h 15"/>
                  <a:gd name="T8" fmla="*/ 2 w 8"/>
                  <a:gd name="T9" fmla="*/ 11 h 15"/>
                  <a:gd name="T10" fmla="*/ 4 w 8"/>
                  <a:gd name="T11" fmla="*/ 8 h 15"/>
                  <a:gd name="T12" fmla="*/ 3 w 8"/>
                  <a:gd name="T13" fmla="*/ 9 h 15"/>
                  <a:gd name="T14" fmla="*/ 3 w 8"/>
                  <a:gd name="T15" fmla="*/ 9 h 15"/>
                  <a:gd name="T16" fmla="*/ 4 w 8"/>
                  <a:gd name="T17" fmla="*/ 8 h 15"/>
                  <a:gd name="T18" fmla="*/ 4 w 8"/>
                  <a:gd name="T19" fmla="*/ 8 h 15"/>
                  <a:gd name="T20" fmla="*/ 8 w 8"/>
                  <a:gd name="T21" fmla="*/ 0 h 15"/>
                  <a:gd name="T22" fmla="*/ 4 w 8"/>
                  <a:gd name="T23" fmla="*/ 7 h 15"/>
                  <a:gd name="T24" fmla="*/ 4 w 8"/>
                  <a:gd name="T25" fmla="*/ 7 h 15"/>
                  <a:gd name="T26" fmla="*/ 8 w 8"/>
                  <a:gd name="T27" fmla="*/ 0 h 15"/>
                  <a:gd name="T28" fmla="*/ 8 w 8"/>
                  <a:gd name="T2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5">
                    <a:moveTo>
                      <a:pt x="2" y="11"/>
                    </a:moveTo>
                    <a:cubicBezTo>
                      <a:pt x="1" y="13"/>
                      <a:pt x="1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4"/>
                      <a:pt x="1" y="13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moveTo>
                      <a:pt x="4" y="8"/>
                    </a:moveTo>
                    <a:cubicBezTo>
                      <a:pt x="4" y="9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4" y="9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8" y="0"/>
                    </a:moveTo>
                    <a:cubicBezTo>
                      <a:pt x="7" y="3"/>
                      <a:pt x="6" y="5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5"/>
                      <a:pt x="7" y="3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2" name="Freeform 9857"/>
              <p:cNvSpPr>
                <a:spLocks noEditPoints="1"/>
              </p:cNvSpPr>
              <p:nvPr/>
            </p:nvSpPr>
            <p:spPr bwMode="auto">
              <a:xfrm>
                <a:off x="-269" y="3795"/>
                <a:ext cx="17" cy="33"/>
              </a:xfrm>
              <a:custGeom>
                <a:avLst/>
                <a:gdLst>
                  <a:gd name="T0" fmla="*/ 0 w 17"/>
                  <a:gd name="T1" fmla="*/ 31 h 33"/>
                  <a:gd name="T2" fmla="*/ 0 w 17"/>
                  <a:gd name="T3" fmla="*/ 33 h 33"/>
                  <a:gd name="T4" fmla="*/ 0 w 17"/>
                  <a:gd name="T5" fmla="*/ 33 h 33"/>
                  <a:gd name="T6" fmla="*/ 0 w 17"/>
                  <a:gd name="T7" fmla="*/ 31 h 33"/>
                  <a:gd name="T8" fmla="*/ 0 w 17"/>
                  <a:gd name="T9" fmla="*/ 31 h 33"/>
                  <a:gd name="T10" fmla="*/ 5 w 17"/>
                  <a:gd name="T11" fmla="*/ 24 h 33"/>
                  <a:gd name="T12" fmla="*/ 2 w 17"/>
                  <a:gd name="T13" fmla="*/ 26 h 33"/>
                  <a:gd name="T14" fmla="*/ 2 w 17"/>
                  <a:gd name="T15" fmla="*/ 26 h 33"/>
                  <a:gd name="T16" fmla="*/ 5 w 17"/>
                  <a:gd name="T17" fmla="*/ 24 h 33"/>
                  <a:gd name="T18" fmla="*/ 5 w 17"/>
                  <a:gd name="T19" fmla="*/ 24 h 33"/>
                  <a:gd name="T20" fmla="*/ 5 w 17"/>
                  <a:gd name="T21" fmla="*/ 24 h 33"/>
                  <a:gd name="T22" fmla="*/ 5 w 17"/>
                  <a:gd name="T23" fmla="*/ 24 h 33"/>
                  <a:gd name="T24" fmla="*/ 5 w 17"/>
                  <a:gd name="T25" fmla="*/ 24 h 33"/>
                  <a:gd name="T26" fmla="*/ 5 w 17"/>
                  <a:gd name="T27" fmla="*/ 24 h 33"/>
                  <a:gd name="T28" fmla="*/ 5 w 17"/>
                  <a:gd name="T29" fmla="*/ 24 h 33"/>
                  <a:gd name="T30" fmla="*/ 7 w 17"/>
                  <a:gd name="T31" fmla="*/ 21 h 33"/>
                  <a:gd name="T32" fmla="*/ 5 w 17"/>
                  <a:gd name="T33" fmla="*/ 21 h 33"/>
                  <a:gd name="T34" fmla="*/ 5 w 17"/>
                  <a:gd name="T35" fmla="*/ 21 h 33"/>
                  <a:gd name="T36" fmla="*/ 7 w 17"/>
                  <a:gd name="T37" fmla="*/ 21 h 33"/>
                  <a:gd name="T38" fmla="*/ 7 w 17"/>
                  <a:gd name="T39" fmla="*/ 19 h 33"/>
                  <a:gd name="T40" fmla="*/ 7 w 17"/>
                  <a:gd name="T41" fmla="*/ 19 h 33"/>
                  <a:gd name="T42" fmla="*/ 7 w 17"/>
                  <a:gd name="T43" fmla="*/ 19 h 33"/>
                  <a:gd name="T44" fmla="*/ 7 w 17"/>
                  <a:gd name="T45" fmla="*/ 19 h 33"/>
                  <a:gd name="T46" fmla="*/ 7 w 17"/>
                  <a:gd name="T47" fmla="*/ 19 h 33"/>
                  <a:gd name="T48" fmla="*/ 9 w 17"/>
                  <a:gd name="T49" fmla="*/ 17 h 33"/>
                  <a:gd name="T50" fmla="*/ 9 w 17"/>
                  <a:gd name="T51" fmla="*/ 17 h 33"/>
                  <a:gd name="T52" fmla="*/ 9 w 17"/>
                  <a:gd name="T53" fmla="*/ 17 h 33"/>
                  <a:gd name="T54" fmla="*/ 9 w 17"/>
                  <a:gd name="T55" fmla="*/ 17 h 33"/>
                  <a:gd name="T56" fmla="*/ 9 w 17"/>
                  <a:gd name="T57" fmla="*/ 17 h 33"/>
                  <a:gd name="T58" fmla="*/ 9 w 17"/>
                  <a:gd name="T59" fmla="*/ 14 h 33"/>
                  <a:gd name="T60" fmla="*/ 9 w 17"/>
                  <a:gd name="T61" fmla="*/ 17 h 33"/>
                  <a:gd name="T62" fmla="*/ 9 w 17"/>
                  <a:gd name="T63" fmla="*/ 17 h 33"/>
                  <a:gd name="T64" fmla="*/ 9 w 17"/>
                  <a:gd name="T65" fmla="*/ 14 h 33"/>
                  <a:gd name="T66" fmla="*/ 9 w 17"/>
                  <a:gd name="T67" fmla="*/ 14 h 33"/>
                  <a:gd name="T68" fmla="*/ 12 w 17"/>
                  <a:gd name="T69" fmla="*/ 12 h 33"/>
                  <a:gd name="T70" fmla="*/ 12 w 17"/>
                  <a:gd name="T71" fmla="*/ 12 h 33"/>
                  <a:gd name="T72" fmla="*/ 12 w 17"/>
                  <a:gd name="T73" fmla="*/ 12 h 33"/>
                  <a:gd name="T74" fmla="*/ 12 w 17"/>
                  <a:gd name="T75" fmla="*/ 12 h 33"/>
                  <a:gd name="T76" fmla="*/ 12 w 17"/>
                  <a:gd name="T77" fmla="*/ 12 h 33"/>
                  <a:gd name="T78" fmla="*/ 17 w 17"/>
                  <a:gd name="T79" fmla="*/ 0 h 33"/>
                  <a:gd name="T80" fmla="*/ 12 w 17"/>
                  <a:gd name="T81" fmla="*/ 12 h 33"/>
                  <a:gd name="T82" fmla="*/ 12 w 17"/>
                  <a:gd name="T83" fmla="*/ 12 h 33"/>
                  <a:gd name="T84" fmla="*/ 17 w 17"/>
                  <a:gd name="T85" fmla="*/ 0 h 33"/>
                  <a:gd name="T86" fmla="*/ 17 w 17"/>
                  <a:gd name="T8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7" h="33">
                    <a:moveTo>
                      <a:pt x="0" y="31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close/>
                    <a:moveTo>
                      <a:pt x="5" y="24"/>
                    </a:moveTo>
                    <a:lnTo>
                      <a:pt x="2" y="26"/>
                    </a:lnTo>
                    <a:lnTo>
                      <a:pt x="2" y="26"/>
                    </a:lnTo>
                    <a:lnTo>
                      <a:pt x="5" y="24"/>
                    </a:lnTo>
                    <a:lnTo>
                      <a:pt x="5" y="24"/>
                    </a:lnTo>
                    <a:close/>
                    <a:moveTo>
                      <a:pt x="5" y="24"/>
                    </a:move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close/>
                    <a:moveTo>
                      <a:pt x="7" y="21"/>
                    </a:moveTo>
                    <a:lnTo>
                      <a:pt x="5" y="21"/>
                    </a:lnTo>
                    <a:lnTo>
                      <a:pt x="5" y="21"/>
                    </a:lnTo>
                    <a:lnTo>
                      <a:pt x="7" y="21"/>
                    </a:lnTo>
                    <a:close/>
                    <a:moveTo>
                      <a:pt x="7" y="19"/>
                    </a:move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close/>
                    <a:moveTo>
                      <a:pt x="9" y="17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close/>
                    <a:moveTo>
                      <a:pt x="9" y="14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9" y="14"/>
                    </a:lnTo>
                    <a:close/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  <a:moveTo>
                      <a:pt x="17" y="0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7" y="0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3" name="Freeform 9858"/>
              <p:cNvSpPr>
                <a:spLocks noEditPoints="1"/>
              </p:cNvSpPr>
              <p:nvPr/>
            </p:nvSpPr>
            <p:spPr bwMode="auto">
              <a:xfrm>
                <a:off x="-269" y="3795"/>
                <a:ext cx="17" cy="33"/>
              </a:xfrm>
              <a:custGeom>
                <a:avLst/>
                <a:gdLst>
                  <a:gd name="T0" fmla="*/ 0 w 17"/>
                  <a:gd name="T1" fmla="*/ 31 h 33"/>
                  <a:gd name="T2" fmla="*/ 0 w 17"/>
                  <a:gd name="T3" fmla="*/ 33 h 33"/>
                  <a:gd name="T4" fmla="*/ 0 w 17"/>
                  <a:gd name="T5" fmla="*/ 33 h 33"/>
                  <a:gd name="T6" fmla="*/ 0 w 17"/>
                  <a:gd name="T7" fmla="*/ 31 h 33"/>
                  <a:gd name="T8" fmla="*/ 0 w 17"/>
                  <a:gd name="T9" fmla="*/ 31 h 33"/>
                  <a:gd name="T10" fmla="*/ 5 w 17"/>
                  <a:gd name="T11" fmla="*/ 24 h 33"/>
                  <a:gd name="T12" fmla="*/ 2 w 17"/>
                  <a:gd name="T13" fmla="*/ 26 h 33"/>
                  <a:gd name="T14" fmla="*/ 2 w 17"/>
                  <a:gd name="T15" fmla="*/ 26 h 33"/>
                  <a:gd name="T16" fmla="*/ 5 w 17"/>
                  <a:gd name="T17" fmla="*/ 24 h 33"/>
                  <a:gd name="T18" fmla="*/ 5 w 17"/>
                  <a:gd name="T19" fmla="*/ 24 h 33"/>
                  <a:gd name="T20" fmla="*/ 5 w 17"/>
                  <a:gd name="T21" fmla="*/ 24 h 33"/>
                  <a:gd name="T22" fmla="*/ 5 w 17"/>
                  <a:gd name="T23" fmla="*/ 24 h 33"/>
                  <a:gd name="T24" fmla="*/ 5 w 17"/>
                  <a:gd name="T25" fmla="*/ 24 h 33"/>
                  <a:gd name="T26" fmla="*/ 5 w 17"/>
                  <a:gd name="T27" fmla="*/ 24 h 33"/>
                  <a:gd name="T28" fmla="*/ 5 w 17"/>
                  <a:gd name="T29" fmla="*/ 24 h 33"/>
                  <a:gd name="T30" fmla="*/ 7 w 17"/>
                  <a:gd name="T31" fmla="*/ 21 h 33"/>
                  <a:gd name="T32" fmla="*/ 5 w 17"/>
                  <a:gd name="T33" fmla="*/ 21 h 33"/>
                  <a:gd name="T34" fmla="*/ 5 w 17"/>
                  <a:gd name="T35" fmla="*/ 21 h 33"/>
                  <a:gd name="T36" fmla="*/ 7 w 17"/>
                  <a:gd name="T37" fmla="*/ 21 h 33"/>
                  <a:gd name="T38" fmla="*/ 7 w 17"/>
                  <a:gd name="T39" fmla="*/ 19 h 33"/>
                  <a:gd name="T40" fmla="*/ 7 w 17"/>
                  <a:gd name="T41" fmla="*/ 19 h 33"/>
                  <a:gd name="T42" fmla="*/ 7 w 17"/>
                  <a:gd name="T43" fmla="*/ 19 h 33"/>
                  <a:gd name="T44" fmla="*/ 7 w 17"/>
                  <a:gd name="T45" fmla="*/ 19 h 33"/>
                  <a:gd name="T46" fmla="*/ 7 w 17"/>
                  <a:gd name="T47" fmla="*/ 19 h 33"/>
                  <a:gd name="T48" fmla="*/ 9 w 17"/>
                  <a:gd name="T49" fmla="*/ 17 h 33"/>
                  <a:gd name="T50" fmla="*/ 9 w 17"/>
                  <a:gd name="T51" fmla="*/ 17 h 33"/>
                  <a:gd name="T52" fmla="*/ 9 w 17"/>
                  <a:gd name="T53" fmla="*/ 17 h 33"/>
                  <a:gd name="T54" fmla="*/ 9 w 17"/>
                  <a:gd name="T55" fmla="*/ 17 h 33"/>
                  <a:gd name="T56" fmla="*/ 9 w 17"/>
                  <a:gd name="T57" fmla="*/ 17 h 33"/>
                  <a:gd name="T58" fmla="*/ 9 w 17"/>
                  <a:gd name="T59" fmla="*/ 14 h 33"/>
                  <a:gd name="T60" fmla="*/ 9 w 17"/>
                  <a:gd name="T61" fmla="*/ 17 h 33"/>
                  <a:gd name="T62" fmla="*/ 9 w 17"/>
                  <a:gd name="T63" fmla="*/ 17 h 33"/>
                  <a:gd name="T64" fmla="*/ 9 w 17"/>
                  <a:gd name="T65" fmla="*/ 14 h 33"/>
                  <a:gd name="T66" fmla="*/ 9 w 17"/>
                  <a:gd name="T67" fmla="*/ 14 h 33"/>
                  <a:gd name="T68" fmla="*/ 12 w 17"/>
                  <a:gd name="T69" fmla="*/ 12 h 33"/>
                  <a:gd name="T70" fmla="*/ 12 w 17"/>
                  <a:gd name="T71" fmla="*/ 12 h 33"/>
                  <a:gd name="T72" fmla="*/ 12 w 17"/>
                  <a:gd name="T73" fmla="*/ 12 h 33"/>
                  <a:gd name="T74" fmla="*/ 12 w 17"/>
                  <a:gd name="T75" fmla="*/ 12 h 33"/>
                  <a:gd name="T76" fmla="*/ 12 w 17"/>
                  <a:gd name="T77" fmla="*/ 12 h 33"/>
                  <a:gd name="T78" fmla="*/ 17 w 17"/>
                  <a:gd name="T79" fmla="*/ 0 h 33"/>
                  <a:gd name="T80" fmla="*/ 12 w 17"/>
                  <a:gd name="T81" fmla="*/ 12 h 33"/>
                  <a:gd name="T82" fmla="*/ 12 w 17"/>
                  <a:gd name="T83" fmla="*/ 12 h 33"/>
                  <a:gd name="T84" fmla="*/ 17 w 17"/>
                  <a:gd name="T85" fmla="*/ 0 h 33"/>
                  <a:gd name="T86" fmla="*/ 17 w 17"/>
                  <a:gd name="T8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7" h="33">
                    <a:moveTo>
                      <a:pt x="0" y="31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moveTo>
                      <a:pt x="5" y="24"/>
                    </a:moveTo>
                    <a:lnTo>
                      <a:pt x="2" y="26"/>
                    </a:lnTo>
                    <a:lnTo>
                      <a:pt x="2" y="26"/>
                    </a:lnTo>
                    <a:lnTo>
                      <a:pt x="5" y="24"/>
                    </a:lnTo>
                    <a:lnTo>
                      <a:pt x="5" y="24"/>
                    </a:lnTo>
                    <a:moveTo>
                      <a:pt x="5" y="24"/>
                    </a:move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moveTo>
                      <a:pt x="7" y="21"/>
                    </a:moveTo>
                    <a:lnTo>
                      <a:pt x="5" y="21"/>
                    </a:lnTo>
                    <a:lnTo>
                      <a:pt x="5" y="21"/>
                    </a:lnTo>
                    <a:lnTo>
                      <a:pt x="7" y="21"/>
                    </a:lnTo>
                    <a:moveTo>
                      <a:pt x="7" y="19"/>
                    </a:move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moveTo>
                      <a:pt x="9" y="17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moveTo>
                      <a:pt x="9" y="14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9" y="14"/>
                    </a:lnTo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moveTo>
                      <a:pt x="17" y="0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7" y="0"/>
                    </a:lnTo>
                    <a:lnTo>
                      <a:pt x="1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4" name="Rectangle 9859"/>
              <p:cNvSpPr>
                <a:spLocks noChangeArrowheads="1"/>
              </p:cNvSpPr>
              <p:nvPr/>
            </p:nvSpPr>
            <p:spPr bwMode="auto">
              <a:xfrm>
                <a:off x="-257" y="3807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5" name="Rectangle 9860"/>
              <p:cNvSpPr>
                <a:spLocks noChangeArrowheads="1"/>
              </p:cNvSpPr>
              <p:nvPr/>
            </p:nvSpPr>
            <p:spPr bwMode="auto">
              <a:xfrm>
                <a:off x="-257" y="3807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6" name="Freeform 9861"/>
              <p:cNvSpPr>
                <a:spLocks noEditPoints="1"/>
              </p:cNvSpPr>
              <p:nvPr/>
            </p:nvSpPr>
            <p:spPr bwMode="auto">
              <a:xfrm>
                <a:off x="-269" y="3790"/>
                <a:ext cx="19" cy="36"/>
              </a:xfrm>
              <a:custGeom>
                <a:avLst/>
                <a:gdLst>
                  <a:gd name="T0" fmla="*/ 2 w 19"/>
                  <a:gd name="T1" fmla="*/ 31 h 36"/>
                  <a:gd name="T2" fmla="*/ 0 w 19"/>
                  <a:gd name="T3" fmla="*/ 36 h 36"/>
                  <a:gd name="T4" fmla="*/ 0 w 19"/>
                  <a:gd name="T5" fmla="*/ 36 h 36"/>
                  <a:gd name="T6" fmla="*/ 2 w 19"/>
                  <a:gd name="T7" fmla="*/ 31 h 36"/>
                  <a:gd name="T8" fmla="*/ 2 w 19"/>
                  <a:gd name="T9" fmla="*/ 31 h 36"/>
                  <a:gd name="T10" fmla="*/ 5 w 19"/>
                  <a:gd name="T11" fmla="*/ 29 h 36"/>
                  <a:gd name="T12" fmla="*/ 5 w 19"/>
                  <a:gd name="T13" fmla="*/ 29 h 36"/>
                  <a:gd name="T14" fmla="*/ 5 w 19"/>
                  <a:gd name="T15" fmla="*/ 29 h 36"/>
                  <a:gd name="T16" fmla="*/ 5 w 19"/>
                  <a:gd name="T17" fmla="*/ 29 h 36"/>
                  <a:gd name="T18" fmla="*/ 5 w 19"/>
                  <a:gd name="T19" fmla="*/ 29 h 36"/>
                  <a:gd name="T20" fmla="*/ 5 w 19"/>
                  <a:gd name="T21" fmla="*/ 26 h 36"/>
                  <a:gd name="T22" fmla="*/ 5 w 19"/>
                  <a:gd name="T23" fmla="*/ 29 h 36"/>
                  <a:gd name="T24" fmla="*/ 5 w 19"/>
                  <a:gd name="T25" fmla="*/ 29 h 36"/>
                  <a:gd name="T26" fmla="*/ 5 w 19"/>
                  <a:gd name="T27" fmla="*/ 26 h 36"/>
                  <a:gd name="T28" fmla="*/ 5 w 19"/>
                  <a:gd name="T29" fmla="*/ 26 h 36"/>
                  <a:gd name="T30" fmla="*/ 7 w 19"/>
                  <a:gd name="T31" fmla="*/ 24 h 36"/>
                  <a:gd name="T32" fmla="*/ 7 w 19"/>
                  <a:gd name="T33" fmla="*/ 26 h 36"/>
                  <a:gd name="T34" fmla="*/ 7 w 19"/>
                  <a:gd name="T35" fmla="*/ 24 h 36"/>
                  <a:gd name="T36" fmla="*/ 7 w 19"/>
                  <a:gd name="T37" fmla="*/ 24 h 36"/>
                  <a:gd name="T38" fmla="*/ 9 w 19"/>
                  <a:gd name="T39" fmla="*/ 22 h 36"/>
                  <a:gd name="T40" fmla="*/ 7 w 19"/>
                  <a:gd name="T41" fmla="*/ 24 h 36"/>
                  <a:gd name="T42" fmla="*/ 7 w 19"/>
                  <a:gd name="T43" fmla="*/ 24 h 36"/>
                  <a:gd name="T44" fmla="*/ 9 w 19"/>
                  <a:gd name="T45" fmla="*/ 22 h 36"/>
                  <a:gd name="T46" fmla="*/ 9 w 19"/>
                  <a:gd name="T47" fmla="*/ 22 h 36"/>
                  <a:gd name="T48" fmla="*/ 9 w 19"/>
                  <a:gd name="T49" fmla="*/ 22 h 36"/>
                  <a:gd name="T50" fmla="*/ 9 w 19"/>
                  <a:gd name="T51" fmla="*/ 22 h 36"/>
                  <a:gd name="T52" fmla="*/ 9 w 19"/>
                  <a:gd name="T53" fmla="*/ 22 h 36"/>
                  <a:gd name="T54" fmla="*/ 9 w 19"/>
                  <a:gd name="T55" fmla="*/ 22 h 36"/>
                  <a:gd name="T56" fmla="*/ 9 w 19"/>
                  <a:gd name="T57" fmla="*/ 22 h 36"/>
                  <a:gd name="T58" fmla="*/ 12 w 19"/>
                  <a:gd name="T59" fmla="*/ 17 h 36"/>
                  <a:gd name="T60" fmla="*/ 9 w 19"/>
                  <a:gd name="T61" fmla="*/ 19 h 36"/>
                  <a:gd name="T62" fmla="*/ 9 w 19"/>
                  <a:gd name="T63" fmla="*/ 19 h 36"/>
                  <a:gd name="T64" fmla="*/ 12 w 19"/>
                  <a:gd name="T65" fmla="*/ 17 h 36"/>
                  <a:gd name="T66" fmla="*/ 12 w 19"/>
                  <a:gd name="T67" fmla="*/ 17 h 36"/>
                  <a:gd name="T68" fmla="*/ 19 w 19"/>
                  <a:gd name="T69" fmla="*/ 0 h 36"/>
                  <a:gd name="T70" fmla="*/ 19 w 19"/>
                  <a:gd name="T71" fmla="*/ 0 h 36"/>
                  <a:gd name="T72" fmla="*/ 17 w 19"/>
                  <a:gd name="T73" fmla="*/ 5 h 36"/>
                  <a:gd name="T74" fmla="*/ 17 w 19"/>
                  <a:gd name="T75" fmla="*/ 5 h 36"/>
                  <a:gd name="T76" fmla="*/ 19 w 19"/>
                  <a:gd name="T7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6">
                    <a:moveTo>
                      <a:pt x="2" y="31"/>
                    </a:moveTo>
                    <a:lnTo>
                      <a:pt x="0" y="36"/>
                    </a:lnTo>
                    <a:lnTo>
                      <a:pt x="0" y="36"/>
                    </a:lnTo>
                    <a:lnTo>
                      <a:pt x="2" y="31"/>
                    </a:lnTo>
                    <a:lnTo>
                      <a:pt x="2" y="31"/>
                    </a:lnTo>
                    <a:close/>
                    <a:moveTo>
                      <a:pt x="5" y="29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close/>
                    <a:moveTo>
                      <a:pt x="5" y="26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close/>
                    <a:moveTo>
                      <a:pt x="7" y="24"/>
                    </a:move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close/>
                    <a:moveTo>
                      <a:pt x="9" y="22"/>
                    </a:moveTo>
                    <a:lnTo>
                      <a:pt x="7" y="24"/>
                    </a:lnTo>
                    <a:lnTo>
                      <a:pt x="7" y="24"/>
                    </a:lnTo>
                    <a:lnTo>
                      <a:pt x="9" y="22"/>
                    </a:lnTo>
                    <a:lnTo>
                      <a:pt x="9" y="22"/>
                    </a:lnTo>
                    <a:close/>
                    <a:moveTo>
                      <a:pt x="9" y="22"/>
                    </a:move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close/>
                    <a:moveTo>
                      <a:pt x="12" y="17"/>
                    </a:moveTo>
                    <a:lnTo>
                      <a:pt x="9" y="19"/>
                    </a:lnTo>
                    <a:lnTo>
                      <a:pt x="9" y="19"/>
                    </a:lnTo>
                    <a:lnTo>
                      <a:pt x="12" y="17"/>
                    </a:lnTo>
                    <a:lnTo>
                      <a:pt x="12" y="17"/>
                    </a:lnTo>
                    <a:close/>
                    <a:moveTo>
                      <a:pt x="19" y="0"/>
                    </a:moveTo>
                    <a:lnTo>
                      <a:pt x="19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7" name="Freeform 9862"/>
              <p:cNvSpPr>
                <a:spLocks noEditPoints="1"/>
              </p:cNvSpPr>
              <p:nvPr/>
            </p:nvSpPr>
            <p:spPr bwMode="auto">
              <a:xfrm>
                <a:off x="-269" y="3790"/>
                <a:ext cx="19" cy="36"/>
              </a:xfrm>
              <a:custGeom>
                <a:avLst/>
                <a:gdLst>
                  <a:gd name="T0" fmla="*/ 2 w 19"/>
                  <a:gd name="T1" fmla="*/ 31 h 36"/>
                  <a:gd name="T2" fmla="*/ 0 w 19"/>
                  <a:gd name="T3" fmla="*/ 36 h 36"/>
                  <a:gd name="T4" fmla="*/ 0 w 19"/>
                  <a:gd name="T5" fmla="*/ 36 h 36"/>
                  <a:gd name="T6" fmla="*/ 2 w 19"/>
                  <a:gd name="T7" fmla="*/ 31 h 36"/>
                  <a:gd name="T8" fmla="*/ 2 w 19"/>
                  <a:gd name="T9" fmla="*/ 31 h 36"/>
                  <a:gd name="T10" fmla="*/ 5 w 19"/>
                  <a:gd name="T11" fmla="*/ 29 h 36"/>
                  <a:gd name="T12" fmla="*/ 5 w 19"/>
                  <a:gd name="T13" fmla="*/ 29 h 36"/>
                  <a:gd name="T14" fmla="*/ 5 w 19"/>
                  <a:gd name="T15" fmla="*/ 29 h 36"/>
                  <a:gd name="T16" fmla="*/ 5 w 19"/>
                  <a:gd name="T17" fmla="*/ 29 h 36"/>
                  <a:gd name="T18" fmla="*/ 5 w 19"/>
                  <a:gd name="T19" fmla="*/ 29 h 36"/>
                  <a:gd name="T20" fmla="*/ 5 w 19"/>
                  <a:gd name="T21" fmla="*/ 26 h 36"/>
                  <a:gd name="T22" fmla="*/ 5 w 19"/>
                  <a:gd name="T23" fmla="*/ 29 h 36"/>
                  <a:gd name="T24" fmla="*/ 5 w 19"/>
                  <a:gd name="T25" fmla="*/ 29 h 36"/>
                  <a:gd name="T26" fmla="*/ 5 w 19"/>
                  <a:gd name="T27" fmla="*/ 26 h 36"/>
                  <a:gd name="T28" fmla="*/ 5 w 19"/>
                  <a:gd name="T29" fmla="*/ 26 h 36"/>
                  <a:gd name="T30" fmla="*/ 7 w 19"/>
                  <a:gd name="T31" fmla="*/ 24 h 36"/>
                  <a:gd name="T32" fmla="*/ 7 w 19"/>
                  <a:gd name="T33" fmla="*/ 26 h 36"/>
                  <a:gd name="T34" fmla="*/ 7 w 19"/>
                  <a:gd name="T35" fmla="*/ 24 h 36"/>
                  <a:gd name="T36" fmla="*/ 7 w 19"/>
                  <a:gd name="T37" fmla="*/ 24 h 36"/>
                  <a:gd name="T38" fmla="*/ 9 w 19"/>
                  <a:gd name="T39" fmla="*/ 22 h 36"/>
                  <a:gd name="T40" fmla="*/ 7 w 19"/>
                  <a:gd name="T41" fmla="*/ 24 h 36"/>
                  <a:gd name="T42" fmla="*/ 7 w 19"/>
                  <a:gd name="T43" fmla="*/ 24 h 36"/>
                  <a:gd name="T44" fmla="*/ 9 w 19"/>
                  <a:gd name="T45" fmla="*/ 22 h 36"/>
                  <a:gd name="T46" fmla="*/ 9 w 19"/>
                  <a:gd name="T47" fmla="*/ 22 h 36"/>
                  <a:gd name="T48" fmla="*/ 9 w 19"/>
                  <a:gd name="T49" fmla="*/ 22 h 36"/>
                  <a:gd name="T50" fmla="*/ 9 w 19"/>
                  <a:gd name="T51" fmla="*/ 22 h 36"/>
                  <a:gd name="T52" fmla="*/ 9 w 19"/>
                  <a:gd name="T53" fmla="*/ 22 h 36"/>
                  <a:gd name="T54" fmla="*/ 9 w 19"/>
                  <a:gd name="T55" fmla="*/ 22 h 36"/>
                  <a:gd name="T56" fmla="*/ 9 w 19"/>
                  <a:gd name="T57" fmla="*/ 22 h 36"/>
                  <a:gd name="T58" fmla="*/ 12 w 19"/>
                  <a:gd name="T59" fmla="*/ 17 h 36"/>
                  <a:gd name="T60" fmla="*/ 9 w 19"/>
                  <a:gd name="T61" fmla="*/ 19 h 36"/>
                  <a:gd name="T62" fmla="*/ 9 w 19"/>
                  <a:gd name="T63" fmla="*/ 19 h 36"/>
                  <a:gd name="T64" fmla="*/ 12 w 19"/>
                  <a:gd name="T65" fmla="*/ 17 h 36"/>
                  <a:gd name="T66" fmla="*/ 12 w 19"/>
                  <a:gd name="T67" fmla="*/ 17 h 36"/>
                  <a:gd name="T68" fmla="*/ 19 w 19"/>
                  <a:gd name="T69" fmla="*/ 0 h 36"/>
                  <a:gd name="T70" fmla="*/ 19 w 19"/>
                  <a:gd name="T71" fmla="*/ 0 h 36"/>
                  <a:gd name="T72" fmla="*/ 17 w 19"/>
                  <a:gd name="T73" fmla="*/ 5 h 36"/>
                  <a:gd name="T74" fmla="*/ 17 w 19"/>
                  <a:gd name="T75" fmla="*/ 5 h 36"/>
                  <a:gd name="T76" fmla="*/ 19 w 19"/>
                  <a:gd name="T7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6">
                    <a:moveTo>
                      <a:pt x="2" y="31"/>
                    </a:moveTo>
                    <a:lnTo>
                      <a:pt x="0" y="36"/>
                    </a:lnTo>
                    <a:lnTo>
                      <a:pt x="0" y="36"/>
                    </a:lnTo>
                    <a:lnTo>
                      <a:pt x="2" y="31"/>
                    </a:lnTo>
                    <a:lnTo>
                      <a:pt x="2" y="31"/>
                    </a:lnTo>
                    <a:moveTo>
                      <a:pt x="5" y="29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moveTo>
                      <a:pt x="5" y="26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moveTo>
                      <a:pt x="7" y="24"/>
                    </a:move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moveTo>
                      <a:pt x="9" y="22"/>
                    </a:moveTo>
                    <a:lnTo>
                      <a:pt x="7" y="24"/>
                    </a:lnTo>
                    <a:lnTo>
                      <a:pt x="7" y="24"/>
                    </a:lnTo>
                    <a:lnTo>
                      <a:pt x="9" y="22"/>
                    </a:lnTo>
                    <a:lnTo>
                      <a:pt x="9" y="22"/>
                    </a:lnTo>
                    <a:moveTo>
                      <a:pt x="9" y="22"/>
                    </a:move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moveTo>
                      <a:pt x="12" y="17"/>
                    </a:moveTo>
                    <a:lnTo>
                      <a:pt x="9" y="19"/>
                    </a:lnTo>
                    <a:lnTo>
                      <a:pt x="9" y="19"/>
                    </a:lnTo>
                    <a:lnTo>
                      <a:pt x="12" y="17"/>
                    </a:lnTo>
                    <a:lnTo>
                      <a:pt x="12" y="17"/>
                    </a:lnTo>
                    <a:moveTo>
                      <a:pt x="19" y="0"/>
                    </a:moveTo>
                    <a:lnTo>
                      <a:pt x="19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8" name="Freeform 9863"/>
              <p:cNvSpPr>
                <a:spLocks noEditPoints="1"/>
              </p:cNvSpPr>
              <p:nvPr/>
            </p:nvSpPr>
            <p:spPr bwMode="auto">
              <a:xfrm>
                <a:off x="-276" y="3812"/>
                <a:ext cx="14" cy="25"/>
              </a:xfrm>
              <a:custGeom>
                <a:avLst/>
                <a:gdLst>
                  <a:gd name="T0" fmla="*/ 0 w 6"/>
                  <a:gd name="T1" fmla="*/ 11 h 11"/>
                  <a:gd name="T2" fmla="*/ 0 w 6"/>
                  <a:gd name="T3" fmla="*/ 11 h 11"/>
                  <a:gd name="T4" fmla="*/ 0 w 6"/>
                  <a:gd name="T5" fmla="*/ 11 h 11"/>
                  <a:gd name="T6" fmla="*/ 0 w 6"/>
                  <a:gd name="T7" fmla="*/ 11 h 11"/>
                  <a:gd name="T8" fmla="*/ 0 w 6"/>
                  <a:gd name="T9" fmla="*/ 11 h 11"/>
                  <a:gd name="T10" fmla="*/ 1 w 6"/>
                  <a:gd name="T11" fmla="*/ 10 h 11"/>
                  <a:gd name="T12" fmla="*/ 0 w 6"/>
                  <a:gd name="T13" fmla="*/ 11 h 11"/>
                  <a:gd name="T14" fmla="*/ 0 w 6"/>
                  <a:gd name="T15" fmla="*/ 11 h 11"/>
                  <a:gd name="T16" fmla="*/ 1 w 6"/>
                  <a:gd name="T17" fmla="*/ 10 h 11"/>
                  <a:gd name="T18" fmla="*/ 1 w 6"/>
                  <a:gd name="T19" fmla="*/ 10 h 11"/>
                  <a:gd name="T20" fmla="*/ 1 w 6"/>
                  <a:gd name="T21" fmla="*/ 9 h 11"/>
                  <a:gd name="T22" fmla="*/ 1 w 6"/>
                  <a:gd name="T23" fmla="*/ 10 h 11"/>
                  <a:gd name="T24" fmla="*/ 1 w 6"/>
                  <a:gd name="T25" fmla="*/ 10 h 11"/>
                  <a:gd name="T26" fmla="*/ 1 w 6"/>
                  <a:gd name="T27" fmla="*/ 9 h 11"/>
                  <a:gd name="T28" fmla="*/ 1 w 6"/>
                  <a:gd name="T29" fmla="*/ 9 h 11"/>
                  <a:gd name="T30" fmla="*/ 3 w 6"/>
                  <a:gd name="T31" fmla="*/ 6 h 11"/>
                  <a:gd name="T32" fmla="*/ 1 w 6"/>
                  <a:gd name="T33" fmla="*/ 9 h 11"/>
                  <a:gd name="T34" fmla="*/ 1 w 6"/>
                  <a:gd name="T35" fmla="*/ 9 h 11"/>
                  <a:gd name="T36" fmla="*/ 3 w 6"/>
                  <a:gd name="T37" fmla="*/ 6 h 11"/>
                  <a:gd name="T38" fmla="*/ 3 w 6"/>
                  <a:gd name="T39" fmla="*/ 6 h 11"/>
                  <a:gd name="T40" fmla="*/ 4 w 6"/>
                  <a:gd name="T41" fmla="*/ 3 h 11"/>
                  <a:gd name="T42" fmla="*/ 4 w 6"/>
                  <a:gd name="T43" fmla="*/ 4 h 11"/>
                  <a:gd name="T44" fmla="*/ 4 w 6"/>
                  <a:gd name="T45" fmla="*/ 4 h 11"/>
                  <a:gd name="T46" fmla="*/ 4 w 6"/>
                  <a:gd name="T47" fmla="*/ 3 h 11"/>
                  <a:gd name="T48" fmla="*/ 4 w 6"/>
                  <a:gd name="T49" fmla="*/ 3 h 11"/>
                  <a:gd name="T50" fmla="*/ 5 w 6"/>
                  <a:gd name="T51" fmla="*/ 2 h 11"/>
                  <a:gd name="T52" fmla="*/ 5 w 6"/>
                  <a:gd name="T53" fmla="*/ 2 h 11"/>
                  <a:gd name="T54" fmla="*/ 5 w 6"/>
                  <a:gd name="T55" fmla="*/ 2 h 11"/>
                  <a:gd name="T56" fmla="*/ 5 w 6"/>
                  <a:gd name="T57" fmla="*/ 2 h 11"/>
                  <a:gd name="T58" fmla="*/ 5 w 6"/>
                  <a:gd name="T59" fmla="*/ 2 h 11"/>
                  <a:gd name="T60" fmla="*/ 5 w 6"/>
                  <a:gd name="T61" fmla="*/ 2 h 11"/>
                  <a:gd name="T62" fmla="*/ 5 w 6"/>
                  <a:gd name="T63" fmla="*/ 2 h 11"/>
                  <a:gd name="T64" fmla="*/ 5 w 6"/>
                  <a:gd name="T65" fmla="*/ 2 h 11"/>
                  <a:gd name="T66" fmla="*/ 5 w 6"/>
                  <a:gd name="T67" fmla="*/ 2 h 11"/>
                  <a:gd name="T68" fmla="*/ 5 w 6"/>
                  <a:gd name="T69" fmla="*/ 2 h 11"/>
                  <a:gd name="T70" fmla="*/ 5 w 6"/>
                  <a:gd name="T71" fmla="*/ 2 h 11"/>
                  <a:gd name="T72" fmla="*/ 5 w 6"/>
                  <a:gd name="T73" fmla="*/ 2 h 11"/>
                  <a:gd name="T74" fmla="*/ 5 w 6"/>
                  <a:gd name="T75" fmla="*/ 2 h 11"/>
                  <a:gd name="T76" fmla="*/ 5 w 6"/>
                  <a:gd name="T77" fmla="*/ 2 h 11"/>
                  <a:gd name="T78" fmla="*/ 5 w 6"/>
                  <a:gd name="T79" fmla="*/ 2 h 11"/>
                  <a:gd name="T80" fmla="*/ 6 w 6"/>
                  <a:gd name="T81" fmla="*/ 0 h 11"/>
                  <a:gd name="T82" fmla="*/ 6 w 6"/>
                  <a:gd name="T83" fmla="*/ 0 h 11"/>
                  <a:gd name="T84" fmla="*/ 6 w 6"/>
                  <a:gd name="T85" fmla="*/ 1 h 11"/>
                  <a:gd name="T86" fmla="*/ 6 w 6"/>
                  <a:gd name="T87" fmla="*/ 1 h 11"/>
                  <a:gd name="T88" fmla="*/ 6 w 6"/>
                  <a:gd name="T8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1" y="10"/>
                    </a:moveTo>
                    <a:cubicBezTo>
                      <a:pt x="0" y="10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3" y="6"/>
                    </a:moveTo>
                    <a:cubicBezTo>
                      <a:pt x="2" y="7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2" y="7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4" y="3"/>
                    </a:moveTo>
                    <a:cubicBezTo>
                      <a:pt x="4" y="3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9" name="Freeform 9864"/>
              <p:cNvSpPr>
                <a:spLocks noEditPoints="1"/>
              </p:cNvSpPr>
              <p:nvPr/>
            </p:nvSpPr>
            <p:spPr bwMode="auto">
              <a:xfrm>
                <a:off x="-274" y="3833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2 h 2"/>
                  <a:gd name="T3" fmla="*/ 2 h 2"/>
                  <a:gd name="T4" fmla="*/ 2 h 2"/>
                  <a:gd name="T5" fmla="*/ 0 h 2"/>
                  <a:gd name="T6" fmla="*/ 0 h 2"/>
                  <a:gd name="T7" fmla="*/ 0 h 2"/>
                  <a:gd name="T8" fmla="*/ 0 h 2"/>
                  <a:gd name="T9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0" name="Freeform 9865"/>
              <p:cNvSpPr>
                <a:spLocks noEditPoints="1"/>
              </p:cNvSpPr>
              <p:nvPr/>
            </p:nvSpPr>
            <p:spPr bwMode="auto">
              <a:xfrm>
                <a:off x="-274" y="3833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2 h 2"/>
                  <a:gd name="T3" fmla="*/ 2 h 2"/>
                  <a:gd name="T4" fmla="*/ 2 h 2"/>
                  <a:gd name="T5" fmla="*/ 0 h 2"/>
                  <a:gd name="T6" fmla="*/ 0 h 2"/>
                  <a:gd name="T7" fmla="*/ 0 h 2"/>
                  <a:gd name="T8" fmla="*/ 0 h 2"/>
                  <a:gd name="T9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1" name="Oval 9866"/>
              <p:cNvSpPr>
                <a:spLocks noChangeArrowheads="1"/>
              </p:cNvSpPr>
              <p:nvPr/>
            </p:nvSpPr>
            <p:spPr bwMode="auto">
              <a:xfrm>
                <a:off x="-276" y="383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2" name="Freeform 9867"/>
              <p:cNvSpPr>
                <a:spLocks noEditPoints="1"/>
              </p:cNvSpPr>
              <p:nvPr/>
            </p:nvSpPr>
            <p:spPr bwMode="auto">
              <a:xfrm>
                <a:off x="-278" y="3814"/>
                <a:ext cx="16" cy="28"/>
              </a:xfrm>
              <a:custGeom>
                <a:avLst/>
                <a:gdLst>
                  <a:gd name="T0" fmla="*/ 1 w 7"/>
                  <a:gd name="T1" fmla="*/ 10 h 12"/>
                  <a:gd name="T2" fmla="*/ 0 w 7"/>
                  <a:gd name="T3" fmla="*/ 12 h 12"/>
                  <a:gd name="T4" fmla="*/ 0 w 7"/>
                  <a:gd name="T5" fmla="*/ 12 h 12"/>
                  <a:gd name="T6" fmla="*/ 1 w 7"/>
                  <a:gd name="T7" fmla="*/ 10 h 12"/>
                  <a:gd name="T8" fmla="*/ 1 w 7"/>
                  <a:gd name="T9" fmla="*/ 10 h 12"/>
                  <a:gd name="T10" fmla="*/ 5 w 7"/>
                  <a:gd name="T11" fmla="*/ 3 h 12"/>
                  <a:gd name="T12" fmla="*/ 4 w 7"/>
                  <a:gd name="T13" fmla="*/ 5 h 12"/>
                  <a:gd name="T14" fmla="*/ 4 w 7"/>
                  <a:gd name="T15" fmla="*/ 5 h 12"/>
                  <a:gd name="T16" fmla="*/ 5 w 7"/>
                  <a:gd name="T17" fmla="*/ 3 h 12"/>
                  <a:gd name="T18" fmla="*/ 5 w 7"/>
                  <a:gd name="T19" fmla="*/ 3 h 12"/>
                  <a:gd name="T20" fmla="*/ 6 w 7"/>
                  <a:gd name="T21" fmla="*/ 1 h 12"/>
                  <a:gd name="T22" fmla="*/ 5 w 7"/>
                  <a:gd name="T23" fmla="*/ 2 h 12"/>
                  <a:gd name="T24" fmla="*/ 5 w 7"/>
                  <a:gd name="T25" fmla="*/ 2 h 12"/>
                  <a:gd name="T26" fmla="*/ 6 w 7"/>
                  <a:gd name="T27" fmla="*/ 1 h 12"/>
                  <a:gd name="T28" fmla="*/ 6 w 7"/>
                  <a:gd name="T29" fmla="*/ 1 h 12"/>
                  <a:gd name="T30" fmla="*/ 6 w 7"/>
                  <a:gd name="T31" fmla="*/ 1 h 12"/>
                  <a:gd name="T32" fmla="*/ 6 w 7"/>
                  <a:gd name="T33" fmla="*/ 1 h 12"/>
                  <a:gd name="T34" fmla="*/ 6 w 7"/>
                  <a:gd name="T35" fmla="*/ 1 h 12"/>
                  <a:gd name="T36" fmla="*/ 6 w 7"/>
                  <a:gd name="T37" fmla="*/ 1 h 12"/>
                  <a:gd name="T38" fmla="*/ 6 w 7"/>
                  <a:gd name="T39" fmla="*/ 1 h 12"/>
                  <a:gd name="T40" fmla="*/ 6 w 7"/>
                  <a:gd name="T41" fmla="*/ 1 h 12"/>
                  <a:gd name="T42" fmla="*/ 6 w 7"/>
                  <a:gd name="T43" fmla="*/ 1 h 12"/>
                  <a:gd name="T44" fmla="*/ 6 w 7"/>
                  <a:gd name="T45" fmla="*/ 1 h 12"/>
                  <a:gd name="T46" fmla="*/ 6 w 7"/>
                  <a:gd name="T47" fmla="*/ 1 h 12"/>
                  <a:gd name="T48" fmla="*/ 6 w 7"/>
                  <a:gd name="T49" fmla="*/ 1 h 12"/>
                  <a:gd name="T50" fmla="*/ 7 w 7"/>
                  <a:gd name="T51" fmla="*/ 0 h 12"/>
                  <a:gd name="T52" fmla="*/ 6 w 7"/>
                  <a:gd name="T53" fmla="*/ 1 h 12"/>
                  <a:gd name="T54" fmla="*/ 6 w 7"/>
                  <a:gd name="T55" fmla="*/ 1 h 12"/>
                  <a:gd name="T56" fmla="*/ 7 w 7"/>
                  <a:gd name="T57" fmla="*/ 0 h 12"/>
                  <a:gd name="T58" fmla="*/ 7 w 7"/>
                  <a:gd name="T5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" h="12">
                    <a:moveTo>
                      <a:pt x="1" y="10"/>
                    </a:move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5" y="3"/>
                    </a:moveTo>
                    <a:cubicBezTo>
                      <a:pt x="5" y="4"/>
                      <a:pt x="4" y="4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1"/>
                    </a:move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6" y="2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0"/>
                      <a:pt x="6" y="0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3" name="Freeform 9868"/>
              <p:cNvSpPr>
                <a:spLocks noEditPoints="1"/>
              </p:cNvSpPr>
              <p:nvPr/>
            </p:nvSpPr>
            <p:spPr bwMode="auto">
              <a:xfrm>
                <a:off x="-2" y="3252"/>
                <a:ext cx="61" cy="109"/>
              </a:xfrm>
              <a:custGeom>
                <a:avLst/>
                <a:gdLst>
                  <a:gd name="T0" fmla="*/ 1 w 26"/>
                  <a:gd name="T1" fmla="*/ 45 h 46"/>
                  <a:gd name="T2" fmla="*/ 0 w 26"/>
                  <a:gd name="T3" fmla="*/ 46 h 46"/>
                  <a:gd name="T4" fmla="*/ 1 w 26"/>
                  <a:gd name="T5" fmla="*/ 46 h 46"/>
                  <a:gd name="T6" fmla="*/ 2 w 26"/>
                  <a:gd name="T7" fmla="*/ 45 h 46"/>
                  <a:gd name="T8" fmla="*/ 1 w 26"/>
                  <a:gd name="T9" fmla="*/ 45 h 46"/>
                  <a:gd name="T10" fmla="*/ 2 w 26"/>
                  <a:gd name="T11" fmla="*/ 43 h 46"/>
                  <a:gd name="T12" fmla="*/ 1 w 26"/>
                  <a:gd name="T13" fmla="*/ 45 h 46"/>
                  <a:gd name="T14" fmla="*/ 2 w 26"/>
                  <a:gd name="T15" fmla="*/ 45 h 46"/>
                  <a:gd name="T16" fmla="*/ 3 w 26"/>
                  <a:gd name="T17" fmla="*/ 43 h 46"/>
                  <a:gd name="T18" fmla="*/ 2 w 26"/>
                  <a:gd name="T19" fmla="*/ 43 h 46"/>
                  <a:gd name="T20" fmla="*/ 2 w 26"/>
                  <a:gd name="T21" fmla="*/ 43 h 46"/>
                  <a:gd name="T22" fmla="*/ 2 w 26"/>
                  <a:gd name="T23" fmla="*/ 43 h 46"/>
                  <a:gd name="T24" fmla="*/ 2 w 26"/>
                  <a:gd name="T25" fmla="*/ 43 h 46"/>
                  <a:gd name="T26" fmla="*/ 8 w 26"/>
                  <a:gd name="T27" fmla="*/ 34 h 46"/>
                  <a:gd name="T28" fmla="*/ 4 w 26"/>
                  <a:gd name="T29" fmla="*/ 40 h 46"/>
                  <a:gd name="T30" fmla="*/ 5 w 26"/>
                  <a:gd name="T31" fmla="*/ 40 h 46"/>
                  <a:gd name="T32" fmla="*/ 8 w 26"/>
                  <a:gd name="T33" fmla="*/ 34 h 46"/>
                  <a:gd name="T34" fmla="*/ 8 w 26"/>
                  <a:gd name="T35" fmla="*/ 34 h 46"/>
                  <a:gd name="T36" fmla="*/ 7 w 26"/>
                  <a:gd name="T37" fmla="*/ 34 h 46"/>
                  <a:gd name="T38" fmla="*/ 5 w 26"/>
                  <a:gd name="T39" fmla="*/ 38 h 46"/>
                  <a:gd name="T40" fmla="*/ 4 w 26"/>
                  <a:gd name="T41" fmla="*/ 39 h 46"/>
                  <a:gd name="T42" fmla="*/ 4 w 26"/>
                  <a:gd name="T43" fmla="*/ 39 h 46"/>
                  <a:gd name="T44" fmla="*/ 7 w 26"/>
                  <a:gd name="T45" fmla="*/ 34 h 46"/>
                  <a:gd name="T46" fmla="*/ 7 w 26"/>
                  <a:gd name="T47" fmla="*/ 34 h 46"/>
                  <a:gd name="T48" fmla="*/ 11 w 26"/>
                  <a:gd name="T49" fmla="*/ 29 h 46"/>
                  <a:gd name="T50" fmla="*/ 10 w 26"/>
                  <a:gd name="T51" fmla="*/ 31 h 46"/>
                  <a:gd name="T52" fmla="*/ 10 w 26"/>
                  <a:gd name="T53" fmla="*/ 31 h 46"/>
                  <a:gd name="T54" fmla="*/ 11 w 26"/>
                  <a:gd name="T55" fmla="*/ 29 h 46"/>
                  <a:gd name="T56" fmla="*/ 11 w 26"/>
                  <a:gd name="T57" fmla="*/ 29 h 46"/>
                  <a:gd name="T58" fmla="*/ 10 w 26"/>
                  <a:gd name="T59" fmla="*/ 29 h 46"/>
                  <a:gd name="T60" fmla="*/ 9 w 26"/>
                  <a:gd name="T61" fmla="*/ 30 h 46"/>
                  <a:gd name="T62" fmla="*/ 9 w 26"/>
                  <a:gd name="T63" fmla="*/ 31 h 46"/>
                  <a:gd name="T64" fmla="*/ 10 w 26"/>
                  <a:gd name="T65" fmla="*/ 29 h 46"/>
                  <a:gd name="T66" fmla="*/ 10 w 26"/>
                  <a:gd name="T67" fmla="*/ 29 h 46"/>
                  <a:gd name="T68" fmla="*/ 14 w 26"/>
                  <a:gd name="T69" fmla="*/ 23 h 46"/>
                  <a:gd name="T70" fmla="*/ 13 w 26"/>
                  <a:gd name="T71" fmla="*/ 24 h 46"/>
                  <a:gd name="T72" fmla="*/ 13 w 26"/>
                  <a:gd name="T73" fmla="*/ 24 h 46"/>
                  <a:gd name="T74" fmla="*/ 14 w 26"/>
                  <a:gd name="T75" fmla="*/ 23 h 46"/>
                  <a:gd name="T76" fmla="*/ 14 w 26"/>
                  <a:gd name="T77" fmla="*/ 23 h 46"/>
                  <a:gd name="T78" fmla="*/ 14 w 26"/>
                  <a:gd name="T79" fmla="*/ 22 h 46"/>
                  <a:gd name="T80" fmla="*/ 13 w 26"/>
                  <a:gd name="T81" fmla="*/ 24 h 46"/>
                  <a:gd name="T82" fmla="*/ 13 w 26"/>
                  <a:gd name="T83" fmla="*/ 24 h 46"/>
                  <a:gd name="T84" fmla="*/ 14 w 26"/>
                  <a:gd name="T85" fmla="*/ 23 h 46"/>
                  <a:gd name="T86" fmla="*/ 14 w 26"/>
                  <a:gd name="T87" fmla="*/ 22 h 46"/>
                  <a:gd name="T88" fmla="*/ 18 w 26"/>
                  <a:gd name="T89" fmla="*/ 15 h 46"/>
                  <a:gd name="T90" fmla="*/ 16 w 26"/>
                  <a:gd name="T91" fmla="*/ 18 h 46"/>
                  <a:gd name="T92" fmla="*/ 16 w 26"/>
                  <a:gd name="T93" fmla="*/ 19 h 46"/>
                  <a:gd name="T94" fmla="*/ 18 w 26"/>
                  <a:gd name="T95" fmla="*/ 16 h 46"/>
                  <a:gd name="T96" fmla="*/ 18 w 26"/>
                  <a:gd name="T97" fmla="*/ 15 h 46"/>
                  <a:gd name="T98" fmla="*/ 21 w 26"/>
                  <a:gd name="T99" fmla="*/ 9 h 46"/>
                  <a:gd name="T100" fmla="*/ 20 w 26"/>
                  <a:gd name="T101" fmla="*/ 11 h 46"/>
                  <a:gd name="T102" fmla="*/ 20 w 26"/>
                  <a:gd name="T103" fmla="*/ 11 h 46"/>
                  <a:gd name="T104" fmla="*/ 22 w 26"/>
                  <a:gd name="T105" fmla="*/ 9 h 46"/>
                  <a:gd name="T106" fmla="*/ 21 w 26"/>
                  <a:gd name="T107" fmla="*/ 9 h 46"/>
                  <a:gd name="T108" fmla="*/ 26 w 26"/>
                  <a:gd name="T109" fmla="*/ 0 h 46"/>
                  <a:gd name="T110" fmla="*/ 25 w 26"/>
                  <a:gd name="T111" fmla="*/ 2 h 46"/>
                  <a:gd name="T112" fmla="*/ 25 w 26"/>
                  <a:gd name="T113" fmla="*/ 3 h 46"/>
                  <a:gd name="T114" fmla="*/ 25 w 26"/>
                  <a:gd name="T115" fmla="*/ 3 h 46"/>
                  <a:gd name="T116" fmla="*/ 26 w 26"/>
                  <a:gd name="T117" fmla="*/ 1 h 46"/>
                  <a:gd name="T118" fmla="*/ 26 w 26"/>
                  <a:gd name="T11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6" h="46">
                    <a:moveTo>
                      <a:pt x="1" y="45"/>
                    </a:moveTo>
                    <a:cubicBezTo>
                      <a:pt x="1" y="45"/>
                      <a:pt x="1" y="46"/>
                      <a:pt x="0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5"/>
                      <a:pt x="2" y="45"/>
                    </a:cubicBezTo>
                    <a:cubicBezTo>
                      <a:pt x="1" y="45"/>
                      <a:pt x="1" y="45"/>
                      <a:pt x="1" y="45"/>
                    </a:cubicBezTo>
                    <a:moveTo>
                      <a:pt x="2" y="43"/>
                    </a:moveTo>
                    <a:cubicBezTo>
                      <a:pt x="2" y="44"/>
                      <a:pt x="2" y="44"/>
                      <a:pt x="1" y="45"/>
                    </a:cubicBezTo>
                    <a:cubicBezTo>
                      <a:pt x="1" y="45"/>
                      <a:pt x="1" y="45"/>
                      <a:pt x="2" y="45"/>
                    </a:cubicBezTo>
                    <a:cubicBezTo>
                      <a:pt x="2" y="44"/>
                      <a:pt x="2" y="44"/>
                      <a:pt x="3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moveTo>
                      <a:pt x="8" y="34"/>
                    </a:moveTo>
                    <a:cubicBezTo>
                      <a:pt x="6" y="36"/>
                      <a:pt x="5" y="38"/>
                      <a:pt x="4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8"/>
                      <a:pt x="7" y="36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moveTo>
                      <a:pt x="7" y="34"/>
                    </a:moveTo>
                    <a:cubicBezTo>
                      <a:pt x="6" y="35"/>
                      <a:pt x="6" y="37"/>
                      <a:pt x="5" y="38"/>
                    </a:cubicBezTo>
                    <a:cubicBezTo>
                      <a:pt x="5" y="38"/>
                      <a:pt x="4" y="39"/>
                      <a:pt x="4" y="39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5" y="38"/>
                      <a:pt x="6" y="36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moveTo>
                      <a:pt x="11" y="29"/>
                    </a:moveTo>
                    <a:cubicBezTo>
                      <a:pt x="10" y="30"/>
                      <a:pt x="10" y="30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0"/>
                      <a:pt x="10" y="30"/>
                      <a:pt x="11" y="29"/>
                    </a:cubicBezTo>
                    <a:cubicBezTo>
                      <a:pt x="11" y="29"/>
                      <a:pt x="11" y="29"/>
                      <a:pt x="11" y="29"/>
                    </a:cubicBezTo>
                    <a:moveTo>
                      <a:pt x="10" y="29"/>
                    </a:moveTo>
                    <a:cubicBezTo>
                      <a:pt x="10" y="29"/>
                      <a:pt x="9" y="30"/>
                      <a:pt x="9" y="30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0"/>
                      <a:pt x="10" y="29"/>
                      <a:pt x="10" y="29"/>
                    </a:cubicBezTo>
                    <a:cubicBezTo>
                      <a:pt x="10" y="29"/>
                      <a:pt x="10" y="29"/>
                      <a:pt x="10" y="29"/>
                    </a:cubicBezTo>
                    <a:moveTo>
                      <a:pt x="14" y="23"/>
                    </a:moveTo>
                    <a:cubicBezTo>
                      <a:pt x="14" y="23"/>
                      <a:pt x="14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moveTo>
                      <a:pt x="14" y="22"/>
                    </a:moveTo>
                    <a:cubicBezTo>
                      <a:pt x="13" y="23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4" y="23"/>
                      <a:pt x="14" y="23"/>
                    </a:cubicBezTo>
                    <a:cubicBezTo>
                      <a:pt x="14" y="22"/>
                      <a:pt x="14" y="22"/>
                      <a:pt x="14" y="22"/>
                    </a:cubicBezTo>
                    <a:moveTo>
                      <a:pt x="18" y="15"/>
                    </a:moveTo>
                    <a:cubicBezTo>
                      <a:pt x="17" y="16"/>
                      <a:pt x="16" y="17"/>
                      <a:pt x="16" y="18"/>
                    </a:cubicBezTo>
                    <a:cubicBezTo>
                      <a:pt x="16" y="18"/>
                      <a:pt x="16" y="19"/>
                      <a:pt x="16" y="19"/>
                    </a:cubicBezTo>
                    <a:cubicBezTo>
                      <a:pt x="17" y="18"/>
                      <a:pt x="17" y="17"/>
                      <a:pt x="18" y="16"/>
                    </a:cubicBezTo>
                    <a:cubicBezTo>
                      <a:pt x="18" y="15"/>
                      <a:pt x="18" y="15"/>
                      <a:pt x="18" y="15"/>
                    </a:cubicBezTo>
                    <a:moveTo>
                      <a:pt x="21" y="9"/>
                    </a:moveTo>
                    <a:cubicBezTo>
                      <a:pt x="21" y="10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1" y="11"/>
                      <a:pt x="21" y="10"/>
                      <a:pt x="22" y="9"/>
                    </a:cubicBezTo>
                    <a:cubicBezTo>
                      <a:pt x="21" y="9"/>
                      <a:pt x="21" y="9"/>
                      <a:pt x="21" y="9"/>
                    </a:cubicBezTo>
                    <a:moveTo>
                      <a:pt x="26" y="0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5" y="2"/>
                      <a:pt x="25" y="3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4" name="Freeform 9869"/>
              <p:cNvSpPr>
                <a:spLocks/>
              </p:cNvSpPr>
              <p:nvPr/>
            </p:nvSpPr>
            <p:spPr bwMode="auto">
              <a:xfrm>
                <a:off x="0" y="3358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5" name="Freeform 9870"/>
              <p:cNvSpPr>
                <a:spLocks noEditPoints="1"/>
              </p:cNvSpPr>
              <p:nvPr/>
            </p:nvSpPr>
            <p:spPr bwMode="auto">
              <a:xfrm>
                <a:off x="-21" y="3368"/>
                <a:ext cx="17" cy="30"/>
              </a:xfrm>
              <a:custGeom>
                <a:avLst/>
                <a:gdLst>
                  <a:gd name="T0" fmla="*/ 0 w 7"/>
                  <a:gd name="T1" fmla="*/ 13 h 13"/>
                  <a:gd name="T2" fmla="*/ 0 w 7"/>
                  <a:gd name="T3" fmla="*/ 13 h 13"/>
                  <a:gd name="T4" fmla="*/ 0 w 7"/>
                  <a:gd name="T5" fmla="*/ 13 h 13"/>
                  <a:gd name="T6" fmla="*/ 0 w 7"/>
                  <a:gd name="T7" fmla="*/ 13 h 13"/>
                  <a:gd name="T8" fmla="*/ 0 w 7"/>
                  <a:gd name="T9" fmla="*/ 13 h 13"/>
                  <a:gd name="T10" fmla="*/ 2 w 7"/>
                  <a:gd name="T11" fmla="*/ 9 h 13"/>
                  <a:gd name="T12" fmla="*/ 1 w 7"/>
                  <a:gd name="T13" fmla="*/ 12 h 13"/>
                  <a:gd name="T14" fmla="*/ 1 w 7"/>
                  <a:gd name="T15" fmla="*/ 12 h 13"/>
                  <a:gd name="T16" fmla="*/ 2 w 7"/>
                  <a:gd name="T17" fmla="*/ 9 h 13"/>
                  <a:gd name="T18" fmla="*/ 2 w 7"/>
                  <a:gd name="T19" fmla="*/ 9 h 13"/>
                  <a:gd name="T20" fmla="*/ 7 w 7"/>
                  <a:gd name="T21" fmla="*/ 0 h 13"/>
                  <a:gd name="T22" fmla="*/ 5 w 7"/>
                  <a:gd name="T23" fmla="*/ 4 h 13"/>
                  <a:gd name="T24" fmla="*/ 5 w 7"/>
                  <a:gd name="T25" fmla="*/ 4 h 13"/>
                  <a:gd name="T26" fmla="*/ 7 w 7"/>
                  <a:gd name="T27" fmla="*/ 0 h 13"/>
                  <a:gd name="T28" fmla="*/ 7 w 7"/>
                  <a:gd name="T2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3"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moveTo>
                      <a:pt x="2" y="9"/>
                    </a:moveTo>
                    <a:cubicBezTo>
                      <a:pt x="2" y="9"/>
                      <a:pt x="1" y="10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1"/>
                      <a:pt x="2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7" y="0"/>
                    </a:moveTo>
                    <a:cubicBezTo>
                      <a:pt x="7" y="1"/>
                      <a:pt x="6" y="2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2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6" name="Oval 9871"/>
              <p:cNvSpPr>
                <a:spLocks noChangeArrowheads="1"/>
              </p:cNvSpPr>
              <p:nvPr/>
            </p:nvSpPr>
            <p:spPr bwMode="auto">
              <a:xfrm>
                <a:off x="-21" y="339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7" name="Freeform 9872"/>
              <p:cNvSpPr>
                <a:spLocks noEditPoints="1"/>
              </p:cNvSpPr>
              <p:nvPr/>
            </p:nvSpPr>
            <p:spPr bwMode="auto">
              <a:xfrm>
                <a:off x="-40" y="3403"/>
                <a:ext cx="17" cy="28"/>
              </a:xfrm>
              <a:custGeom>
                <a:avLst/>
                <a:gdLst>
                  <a:gd name="T0" fmla="*/ 1 w 7"/>
                  <a:gd name="T1" fmla="*/ 10 h 12"/>
                  <a:gd name="T2" fmla="*/ 0 w 7"/>
                  <a:gd name="T3" fmla="*/ 12 h 12"/>
                  <a:gd name="T4" fmla="*/ 0 w 7"/>
                  <a:gd name="T5" fmla="*/ 12 h 12"/>
                  <a:gd name="T6" fmla="*/ 1 w 7"/>
                  <a:gd name="T7" fmla="*/ 10 h 12"/>
                  <a:gd name="T8" fmla="*/ 1 w 7"/>
                  <a:gd name="T9" fmla="*/ 10 h 12"/>
                  <a:gd name="T10" fmla="*/ 2 w 7"/>
                  <a:gd name="T11" fmla="*/ 7 h 12"/>
                  <a:gd name="T12" fmla="*/ 1 w 7"/>
                  <a:gd name="T13" fmla="*/ 10 h 12"/>
                  <a:gd name="T14" fmla="*/ 1 w 7"/>
                  <a:gd name="T15" fmla="*/ 10 h 12"/>
                  <a:gd name="T16" fmla="*/ 2 w 7"/>
                  <a:gd name="T17" fmla="*/ 8 h 12"/>
                  <a:gd name="T18" fmla="*/ 2 w 7"/>
                  <a:gd name="T19" fmla="*/ 7 h 12"/>
                  <a:gd name="T20" fmla="*/ 4 w 7"/>
                  <a:gd name="T21" fmla="*/ 5 h 12"/>
                  <a:gd name="T22" fmla="*/ 2 w 7"/>
                  <a:gd name="T23" fmla="*/ 7 h 12"/>
                  <a:gd name="T24" fmla="*/ 2 w 7"/>
                  <a:gd name="T25" fmla="*/ 7 h 12"/>
                  <a:gd name="T26" fmla="*/ 4 w 7"/>
                  <a:gd name="T27" fmla="*/ 5 h 12"/>
                  <a:gd name="T28" fmla="*/ 4 w 7"/>
                  <a:gd name="T29" fmla="*/ 5 h 12"/>
                  <a:gd name="T30" fmla="*/ 7 w 7"/>
                  <a:gd name="T31" fmla="*/ 0 h 12"/>
                  <a:gd name="T32" fmla="*/ 4 w 7"/>
                  <a:gd name="T33" fmla="*/ 5 h 12"/>
                  <a:gd name="T34" fmla="*/ 4 w 7"/>
                  <a:gd name="T35" fmla="*/ 5 h 12"/>
                  <a:gd name="T36" fmla="*/ 7 w 7"/>
                  <a:gd name="T37" fmla="*/ 0 h 12"/>
                  <a:gd name="T38" fmla="*/ 7 w 7"/>
                  <a:gd name="T3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2">
                    <a:moveTo>
                      <a:pt x="1" y="10"/>
                    </a:move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1" y="11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2" y="7"/>
                    </a:moveTo>
                    <a:cubicBezTo>
                      <a:pt x="2" y="8"/>
                      <a:pt x="1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2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moveTo>
                      <a:pt x="4" y="5"/>
                    </a:moveTo>
                    <a:cubicBezTo>
                      <a:pt x="3" y="6"/>
                      <a:pt x="3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6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7" y="0"/>
                    </a:moveTo>
                    <a:cubicBezTo>
                      <a:pt x="6" y="1"/>
                      <a:pt x="5" y="3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3"/>
                      <a:pt x="6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8" name="Oval 9873"/>
              <p:cNvSpPr>
                <a:spLocks noChangeArrowheads="1"/>
              </p:cNvSpPr>
              <p:nvPr/>
            </p:nvSpPr>
            <p:spPr bwMode="auto">
              <a:xfrm>
                <a:off x="-37" y="34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9" name="Freeform 9874"/>
              <p:cNvSpPr>
                <a:spLocks noEditPoints="1"/>
              </p:cNvSpPr>
              <p:nvPr/>
            </p:nvSpPr>
            <p:spPr bwMode="auto">
              <a:xfrm>
                <a:off x="-52" y="3434"/>
                <a:ext cx="10" cy="19"/>
              </a:xfrm>
              <a:custGeom>
                <a:avLst/>
                <a:gdLst>
                  <a:gd name="T0" fmla="*/ 0 w 4"/>
                  <a:gd name="T1" fmla="*/ 7 h 8"/>
                  <a:gd name="T2" fmla="*/ 0 w 4"/>
                  <a:gd name="T3" fmla="*/ 8 h 8"/>
                  <a:gd name="T4" fmla="*/ 0 w 4"/>
                  <a:gd name="T5" fmla="*/ 8 h 8"/>
                  <a:gd name="T6" fmla="*/ 0 w 4"/>
                  <a:gd name="T7" fmla="*/ 7 h 8"/>
                  <a:gd name="T8" fmla="*/ 0 w 4"/>
                  <a:gd name="T9" fmla="*/ 7 h 8"/>
                  <a:gd name="T10" fmla="*/ 2 w 4"/>
                  <a:gd name="T11" fmla="*/ 3 h 8"/>
                  <a:gd name="T12" fmla="*/ 2 w 4"/>
                  <a:gd name="T13" fmla="*/ 4 h 8"/>
                  <a:gd name="T14" fmla="*/ 2 w 4"/>
                  <a:gd name="T15" fmla="*/ 4 h 8"/>
                  <a:gd name="T16" fmla="*/ 2 w 4"/>
                  <a:gd name="T17" fmla="*/ 3 h 8"/>
                  <a:gd name="T18" fmla="*/ 2 w 4"/>
                  <a:gd name="T19" fmla="*/ 3 h 8"/>
                  <a:gd name="T20" fmla="*/ 4 w 4"/>
                  <a:gd name="T21" fmla="*/ 0 h 8"/>
                  <a:gd name="T22" fmla="*/ 3 w 4"/>
                  <a:gd name="T23" fmla="*/ 3 h 8"/>
                  <a:gd name="T24" fmla="*/ 3 w 4"/>
                  <a:gd name="T25" fmla="*/ 3 h 8"/>
                  <a:gd name="T26" fmla="*/ 4 w 4"/>
                  <a:gd name="T27" fmla="*/ 0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2" y="3"/>
                    </a:move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0" name="Freeform 9875"/>
              <p:cNvSpPr>
                <a:spLocks noEditPoints="1"/>
              </p:cNvSpPr>
              <p:nvPr/>
            </p:nvSpPr>
            <p:spPr bwMode="auto">
              <a:xfrm>
                <a:off x="-52" y="3443"/>
                <a:ext cx="5" cy="7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1" name="Oval 9876"/>
              <p:cNvSpPr>
                <a:spLocks noChangeArrowheads="1"/>
              </p:cNvSpPr>
              <p:nvPr/>
            </p:nvSpPr>
            <p:spPr bwMode="auto">
              <a:xfrm>
                <a:off x="-49" y="344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2" name="Freeform 9877"/>
              <p:cNvSpPr>
                <a:spLocks/>
              </p:cNvSpPr>
              <p:nvPr/>
            </p:nvSpPr>
            <p:spPr bwMode="auto">
              <a:xfrm>
                <a:off x="-56" y="3453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3" name="Freeform 9878"/>
              <p:cNvSpPr>
                <a:spLocks noEditPoints="1"/>
              </p:cNvSpPr>
              <p:nvPr/>
            </p:nvSpPr>
            <p:spPr bwMode="auto">
              <a:xfrm>
                <a:off x="-52" y="3250"/>
                <a:ext cx="123" cy="203"/>
              </a:xfrm>
              <a:custGeom>
                <a:avLst/>
                <a:gdLst>
                  <a:gd name="T0" fmla="*/ 0 w 52"/>
                  <a:gd name="T1" fmla="*/ 86 h 86"/>
                  <a:gd name="T2" fmla="*/ 0 w 52"/>
                  <a:gd name="T3" fmla="*/ 86 h 86"/>
                  <a:gd name="T4" fmla="*/ 3 w 52"/>
                  <a:gd name="T5" fmla="*/ 81 h 86"/>
                  <a:gd name="T6" fmla="*/ 2 w 52"/>
                  <a:gd name="T7" fmla="*/ 81 h 86"/>
                  <a:gd name="T8" fmla="*/ 3 w 52"/>
                  <a:gd name="T9" fmla="*/ 81 h 86"/>
                  <a:gd name="T10" fmla="*/ 4 w 52"/>
                  <a:gd name="T11" fmla="*/ 78 h 86"/>
                  <a:gd name="T12" fmla="*/ 5 w 52"/>
                  <a:gd name="T13" fmla="*/ 77 h 86"/>
                  <a:gd name="T14" fmla="*/ 7 w 52"/>
                  <a:gd name="T15" fmla="*/ 72 h 86"/>
                  <a:gd name="T16" fmla="*/ 7 w 52"/>
                  <a:gd name="T17" fmla="*/ 73 h 86"/>
                  <a:gd name="T18" fmla="*/ 7 w 52"/>
                  <a:gd name="T19" fmla="*/ 72 h 86"/>
                  <a:gd name="T20" fmla="*/ 9 w 52"/>
                  <a:gd name="T21" fmla="*/ 70 h 86"/>
                  <a:gd name="T22" fmla="*/ 9 w 52"/>
                  <a:gd name="T23" fmla="*/ 70 h 86"/>
                  <a:gd name="T24" fmla="*/ 13 w 52"/>
                  <a:gd name="T25" fmla="*/ 63 h 86"/>
                  <a:gd name="T26" fmla="*/ 12 w 52"/>
                  <a:gd name="T27" fmla="*/ 65 h 86"/>
                  <a:gd name="T28" fmla="*/ 13 w 52"/>
                  <a:gd name="T29" fmla="*/ 63 h 86"/>
                  <a:gd name="T30" fmla="*/ 13 w 52"/>
                  <a:gd name="T31" fmla="*/ 63 h 86"/>
                  <a:gd name="T32" fmla="*/ 14 w 52"/>
                  <a:gd name="T33" fmla="*/ 62 h 86"/>
                  <a:gd name="T34" fmla="*/ 18 w 52"/>
                  <a:gd name="T35" fmla="*/ 54 h 86"/>
                  <a:gd name="T36" fmla="*/ 15 w 52"/>
                  <a:gd name="T37" fmla="*/ 59 h 86"/>
                  <a:gd name="T38" fmla="*/ 18 w 52"/>
                  <a:gd name="T39" fmla="*/ 54 h 86"/>
                  <a:gd name="T40" fmla="*/ 20 w 52"/>
                  <a:gd name="T41" fmla="*/ 50 h 86"/>
                  <a:gd name="T42" fmla="*/ 22 w 52"/>
                  <a:gd name="T43" fmla="*/ 47 h 86"/>
                  <a:gd name="T44" fmla="*/ 25 w 52"/>
                  <a:gd name="T45" fmla="*/ 41 h 86"/>
                  <a:gd name="T46" fmla="*/ 24 w 52"/>
                  <a:gd name="T47" fmla="*/ 44 h 86"/>
                  <a:gd name="T48" fmla="*/ 25 w 52"/>
                  <a:gd name="T49" fmla="*/ 41 h 86"/>
                  <a:gd name="T50" fmla="*/ 23 w 52"/>
                  <a:gd name="T51" fmla="*/ 44 h 86"/>
                  <a:gd name="T52" fmla="*/ 25 w 52"/>
                  <a:gd name="T53" fmla="*/ 40 h 86"/>
                  <a:gd name="T54" fmla="*/ 31 w 52"/>
                  <a:gd name="T55" fmla="*/ 32 h 86"/>
                  <a:gd name="T56" fmla="*/ 29 w 52"/>
                  <a:gd name="T57" fmla="*/ 35 h 86"/>
                  <a:gd name="T58" fmla="*/ 31 w 52"/>
                  <a:gd name="T59" fmla="*/ 32 h 86"/>
                  <a:gd name="T60" fmla="*/ 28 w 52"/>
                  <a:gd name="T61" fmla="*/ 35 h 86"/>
                  <a:gd name="T62" fmla="*/ 30 w 52"/>
                  <a:gd name="T63" fmla="*/ 32 h 86"/>
                  <a:gd name="T64" fmla="*/ 34 w 52"/>
                  <a:gd name="T65" fmla="*/ 25 h 86"/>
                  <a:gd name="T66" fmla="*/ 32 w 52"/>
                  <a:gd name="T67" fmla="*/ 30 h 86"/>
                  <a:gd name="T68" fmla="*/ 34 w 52"/>
                  <a:gd name="T69" fmla="*/ 25 h 86"/>
                  <a:gd name="T70" fmla="*/ 31 w 52"/>
                  <a:gd name="T71" fmla="*/ 30 h 86"/>
                  <a:gd name="T72" fmla="*/ 34 w 52"/>
                  <a:gd name="T73" fmla="*/ 25 h 86"/>
                  <a:gd name="T74" fmla="*/ 36 w 52"/>
                  <a:gd name="T75" fmla="*/ 22 h 86"/>
                  <a:gd name="T76" fmla="*/ 35 w 52"/>
                  <a:gd name="T77" fmla="*/ 24 h 86"/>
                  <a:gd name="T78" fmla="*/ 37 w 52"/>
                  <a:gd name="T79" fmla="*/ 19 h 86"/>
                  <a:gd name="T80" fmla="*/ 35 w 52"/>
                  <a:gd name="T81" fmla="*/ 24 h 86"/>
                  <a:gd name="T82" fmla="*/ 37 w 52"/>
                  <a:gd name="T83" fmla="*/ 20 h 86"/>
                  <a:gd name="T84" fmla="*/ 41 w 52"/>
                  <a:gd name="T85" fmla="*/ 12 h 86"/>
                  <a:gd name="T86" fmla="*/ 39 w 52"/>
                  <a:gd name="T87" fmla="*/ 16 h 86"/>
                  <a:gd name="T88" fmla="*/ 41 w 52"/>
                  <a:gd name="T89" fmla="*/ 12 h 86"/>
                  <a:gd name="T90" fmla="*/ 46 w 52"/>
                  <a:gd name="T91" fmla="*/ 4 h 86"/>
                  <a:gd name="T92" fmla="*/ 43 w 52"/>
                  <a:gd name="T93" fmla="*/ 10 h 86"/>
                  <a:gd name="T94" fmla="*/ 46 w 52"/>
                  <a:gd name="T95" fmla="*/ 4 h 86"/>
                  <a:gd name="T96" fmla="*/ 51 w 52"/>
                  <a:gd name="T97" fmla="*/ 3 h 86"/>
                  <a:gd name="T98" fmla="*/ 51 w 52"/>
                  <a:gd name="T99" fmla="*/ 4 h 86"/>
                  <a:gd name="T100" fmla="*/ 49 w 52"/>
                  <a:gd name="T101" fmla="*/ 0 h 86"/>
                  <a:gd name="T102" fmla="*/ 48 w 52"/>
                  <a:gd name="T103" fmla="*/ 0 h 86"/>
                  <a:gd name="T104" fmla="*/ 50 w 52"/>
                  <a:gd name="T105" fmla="*/ 2 h 86"/>
                  <a:gd name="T106" fmla="*/ 50 w 52"/>
                  <a:gd name="T107" fmla="*/ 2 h 86"/>
                  <a:gd name="T108" fmla="*/ 49 w 52"/>
                  <a:gd name="T109" fmla="*/ 0 h 86"/>
                  <a:gd name="T110" fmla="*/ 48 w 52"/>
                  <a:gd name="T111" fmla="*/ 0 h 86"/>
                  <a:gd name="T112" fmla="*/ 47 w 52"/>
                  <a:gd name="T113" fmla="*/ 2 h 86"/>
                  <a:gd name="T114" fmla="*/ 48 w 52"/>
                  <a:gd name="T115" fmla="*/ 0 h 86"/>
                  <a:gd name="T116" fmla="*/ 48 w 52"/>
                  <a:gd name="T11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2" h="86">
                    <a:moveTo>
                      <a:pt x="0" y="86"/>
                    </a:move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moveTo>
                      <a:pt x="3" y="81"/>
                    </a:moveTo>
                    <a:cubicBezTo>
                      <a:pt x="3" y="81"/>
                      <a:pt x="2" y="81"/>
                      <a:pt x="2" y="81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2" y="81"/>
                      <a:pt x="3" y="81"/>
                      <a:pt x="3" y="81"/>
                    </a:cubicBezTo>
                    <a:cubicBezTo>
                      <a:pt x="3" y="81"/>
                      <a:pt x="3" y="81"/>
                      <a:pt x="3" y="81"/>
                    </a:cubicBezTo>
                    <a:moveTo>
                      <a:pt x="5" y="77"/>
                    </a:moveTo>
                    <a:cubicBezTo>
                      <a:pt x="5" y="77"/>
                      <a:pt x="4" y="78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8"/>
                      <a:pt x="5" y="77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moveTo>
                      <a:pt x="7" y="72"/>
                    </a:moveTo>
                    <a:cubicBezTo>
                      <a:pt x="7" y="72"/>
                      <a:pt x="7" y="72"/>
                      <a:pt x="7" y="72"/>
                    </a:cubicBezTo>
                    <a:cubicBezTo>
                      <a:pt x="7" y="72"/>
                      <a:pt x="7" y="73"/>
                      <a:pt x="7" y="73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7" y="72"/>
                      <a:pt x="7" y="72"/>
                      <a:pt x="7" y="72"/>
                    </a:cubicBezTo>
                    <a:moveTo>
                      <a:pt x="9" y="70"/>
                    </a:move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moveTo>
                      <a:pt x="13" y="63"/>
                    </a:moveTo>
                    <a:cubicBezTo>
                      <a:pt x="12" y="64"/>
                      <a:pt x="12" y="64"/>
                      <a:pt x="12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2" y="64"/>
                      <a:pt x="12" y="64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moveTo>
                      <a:pt x="14" y="62"/>
                    </a:moveTo>
                    <a:cubicBezTo>
                      <a:pt x="13" y="62"/>
                      <a:pt x="13" y="62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2"/>
                      <a:pt x="14" y="62"/>
                    </a:cubicBezTo>
                    <a:cubicBezTo>
                      <a:pt x="14" y="62"/>
                      <a:pt x="14" y="62"/>
                      <a:pt x="14" y="62"/>
                    </a:cubicBezTo>
                    <a:moveTo>
                      <a:pt x="18" y="54"/>
                    </a:moveTo>
                    <a:cubicBezTo>
                      <a:pt x="17" y="55"/>
                      <a:pt x="16" y="57"/>
                      <a:pt x="15" y="59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6" y="57"/>
                      <a:pt x="17" y="55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moveTo>
                      <a:pt x="21" y="47"/>
                    </a:moveTo>
                    <a:cubicBezTo>
                      <a:pt x="21" y="48"/>
                      <a:pt x="21" y="49"/>
                      <a:pt x="20" y="50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1" y="49"/>
                      <a:pt x="21" y="48"/>
                      <a:pt x="22" y="47"/>
                    </a:cubicBezTo>
                    <a:cubicBezTo>
                      <a:pt x="22" y="47"/>
                      <a:pt x="22" y="47"/>
                      <a:pt x="21" y="47"/>
                    </a:cubicBezTo>
                    <a:moveTo>
                      <a:pt x="25" y="41"/>
                    </a:moveTo>
                    <a:cubicBezTo>
                      <a:pt x="24" y="42"/>
                      <a:pt x="24" y="44"/>
                      <a:pt x="23" y="44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24" y="43"/>
                      <a:pt x="25" y="42"/>
                      <a:pt x="26" y="41"/>
                    </a:cubicBezTo>
                    <a:cubicBezTo>
                      <a:pt x="26" y="41"/>
                      <a:pt x="26" y="41"/>
                      <a:pt x="25" y="41"/>
                    </a:cubicBezTo>
                    <a:moveTo>
                      <a:pt x="25" y="40"/>
                    </a:moveTo>
                    <a:cubicBezTo>
                      <a:pt x="25" y="42"/>
                      <a:pt x="24" y="43"/>
                      <a:pt x="23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4" y="44"/>
                      <a:pt x="24" y="42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moveTo>
                      <a:pt x="31" y="32"/>
                    </a:moveTo>
                    <a:cubicBezTo>
                      <a:pt x="30" y="33"/>
                      <a:pt x="29" y="34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4"/>
                      <a:pt x="30" y="33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30" y="31"/>
                    </a:moveTo>
                    <a:cubicBezTo>
                      <a:pt x="29" y="33"/>
                      <a:pt x="29" y="34"/>
                      <a:pt x="28" y="35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4"/>
                      <a:pt x="30" y="33"/>
                      <a:pt x="30" y="32"/>
                    </a:cubicBezTo>
                    <a:cubicBezTo>
                      <a:pt x="30" y="31"/>
                      <a:pt x="30" y="31"/>
                      <a:pt x="30" y="31"/>
                    </a:cubicBezTo>
                    <a:moveTo>
                      <a:pt x="34" y="25"/>
                    </a:moveTo>
                    <a:cubicBezTo>
                      <a:pt x="33" y="27"/>
                      <a:pt x="32" y="29"/>
                      <a:pt x="32" y="30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3" y="28"/>
                      <a:pt x="33" y="27"/>
                      <a:pt x="34" y="25"/>
                    </a:cubicBezTo>
                    <a:cubicBezTo>
                      <a:pt x="34" y="25"/>
                      <a:pt x="34" y="25"/>
                      <a:pt x="34" y="25"/>
                    </a:cubicBezTo>
                    <a:moveTo>
                      <a:pt x="34" y="25"/>
                    </a:moveTo>
                    <a:cubicBezTo>
                      <a:pt x="33" y="27"/>
                      <a:pt x="32" y="28"/>
                      <a:pt x="31" y="30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2" y="28"/>
                      <a:pt x="33" y="27"/>
                      <a:pt x="34" y="25"/>
                    </a:cubicBezTo>
                    <a:cubicBezTo>
                      <a:pt x="34" y="25"/>
                      <a:pt x="34" y="25"/>
                      <a:pt x="34" y="25"/>
                    </a:cubicBezTo>
                    <a:moveTo>
                      <a:pt x="36" y="22"/>
                    </a:moveTo>
                    <a:cubicBezTo>
                      <a:pt x="36" y="22"/>
                      <a:pt x="36" y="23"/>
                      <a:pt x="35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6" y="23"/>
                      <a:pt x="36" y="22"/>
                      <a:pt x="36" y="22"/>
                    </a:cubicBezTo>
                    <a:moveTo>
                      <a:pt x="37" y="19"/>
                    </a:moveTo>
                    <a:cubicBezTo>
                      <a:pt x="36" y="21"/>
                      <a:pt x="35" y="22"/>
                      <a:pt x="35" y="23"/>
                    </a:cubicBezTo>
                    <a:cubicBezTo>
                      <a:pt x="35" y="23"/>
                      <a:pt x="35" y="23"/>
                      <a:pt x="35" y="24"/>
                    </a:cubicBezTo>
                    <a:cubicBezTo>
                      <a:pt x="35" y="23"/>
                      <a:pt x="36" y="22"/>
                      <a:pt x="36" y="22"/>
                    </a:cubicBezTo>
                    <a:cubicBezTo>
                      <a:pt x="36" y="21"/>
                      <a:pt x="37" y="20"/>
                      <a:pt x="37" y="20"/>
                    </a:cubicBezTo>
                    <a:cubicBezTo>
                      <a:pt x="37" y="20"/>
                      <a:pt x="37" y="19"/>
                      <a:pt x="37" y="19"/>
                    </a:cubicBezTo>
                    <a:moveTo>
                      <a:pt x="41" y="12"/>
                    </a:moveTo>
                    <a:cubicBezTo>
                      <a:pt x="40" y="13"/>
                      <a:pt x="40" y="14"/>
                      <a:pt x="39" y="15"/>
                    </a:cubicBezTo>
                    <a:cubicBezTo>
                      <a:pt x="39" y="15"/>
                      <a:pt x="39" y="16"/>
                      <a:pt x="39" y="16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40" y="15"/>
                      <a:pt x="41" y="14"/>
                      <a:pt x="41" y="12"/>
                    </a:cubicBezTo>
                    <a:cubicBezTo>
                      <a:pt x="41" y="12"/>
                      <a:pt x="41" y="12"/>
                      <a:pt x="41" y="12"/>
                    </a:cubicBezTo>
                    <a:moveTo>
                      <a:pt x="46" y="4"/>
                    </a:moveTo>
                    <a:cubicBezTo>
                      <a:pt x="45" y="6"/>
                      <a:pt x="43" y="8"/>
                      <a:pt x="42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8"/>
                      <a:pt x="45" y="6"/>
                      <a:pt x="46" y="4"/>
                    </a:cubicBezTo>
                    <a:cubicBezTo>
                      <a:pt x="46" y="4"/>
                      <a:pt x="46" y="4"/>
                      <a:pt x="46" y="4"/>
                    </a:cubicBezTo>
                    <a:moveTo>
                      <a:pt x="51" y="2"/>
                    </a:moveTo>
                    <a:cubicBezTo>
                      <a:pt x="51" y="2"/>
                      <a:pt x="51" y="2"/>
                      <a:pt x="51" y="3"/>
                    </a:cubicBezTo>
                    <a:cubicBezTo>
                      <a:pt x="51" y="3"/>
                      <a:pt x="51" y="4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2" y="3"/>
                      <a:pt x="52" y="2"/>
                      <a:pt x="51" y="2"/>
                    </a:cubicBezTo>
                    <a:moveTo>
                      <a:pt x="49" y="0"/>
                    </a:move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9" y="1"/>
                      <a:pt x="49" y="2"/>
                      <a:pt x="50" y="3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1" y="2"/>
                      <a:pt x="51" y="1"/>
                      <a:pt x="51" y="1"/>
                    </a:cubicBezTo>
                    <a:cubicBezTo>
                      <a:pt x="51" y="1"/>
                      <a:pt x="50" y="0"/>
                      <a:pt x="49" y="0"/>
                    </a:cubicBezTo>
                    <a:moveTo>
                      <a:pt x="48" y="0"/>
                    </a:moveTo>
                    <a:cubicBezTo>
                      <a:pt x="48" y="0"/>
                      <a:pt x="48" y="0"/>
                      <a:pt x="48" y="0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4" name="Freeform 9879"/>
              <p:cNvSpPr>
                <a:spLocks noEditPoints="1"/>
              </p:cNvSpPr>
              <p:nvPr/>
            </p:nvSpPr>
            <p:spPr bwMode="auto">
              <a:xfrm>
                <a:off x="71" y="3264"/>
                <a:ext cx="10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0 w 4"/>
                  <a:gd name="T5" fmla="*/ 1 h 1"/>
                  <a:gd name="T6" fmla="*/ 1 w 4"/>
                  <a:gd name="T7" fmla="*/ 1 h 1"/>
                  <a:gd name="T8" fmla="*/ 1 w 4"/>
                  <a:gd name="T9" fmla="*/ 1 h 1"/>
                  <a:gd name="T10" fmla="*/ 1 w 4"/>
                  <a:gd name="T11" fmla="*/ 1 h 1"/>
                  <a:gd name="T12" fmla="*/ 1 w 4"/>
                  <a:gd name="T13" fmla="*/ 1 h 1"/>
                  <a:gd name="T14" fmla="*/ 0 w 4"/>
                  <a:gd name="T15" fmla="*/ 1 h 1"/>
                  <a:gd name="T16" fmla="*/ 4 w 4"/>
                  <a:gd name="T17" fmla="*/ 0 h 1"/>
                  <a:gd name="T18" fmla="*/ 4 w 4"/>
                  <a:gd name="T19" fmla="*/ 0 h 1"/>
                  <a:gd name="T20" fmla="*/ 2 w 4"/>
                  <a:gd name="T21" fmla="*/ 1 h 1"/>
                  <a:gd name="T22" fmla="*/ 1 w 4"/>
                  <a:gd name="T23" fmla="*/ 1 h 1"/>
                  <a:gd name="T24" fmla="*/ 2 w 4"/>
                  <a:gd name="T25" fmla="*/ 1 h 1"/>
                  <a:gd name="T26" fmla="*/ 3 w 4"/>
                  <a:gd name="T27" fmla="*/ 0 h 1"/>
                  <a:gd name="T28" fmla="*/ 4 w 4"/>
                  <a:gd name="T29" fmla="*/ 0 h 1"/>
                  <a:gd name="T30" fmla="*/ 4 w 4"/>
                  <a:gd name="T31" fmla="*/ 0 h 1"/>
                  <a:gd name="T32" fmla="*/ 4 w 4"/>
                  <a:gd name="T33" fmla="*/ 0 h 1"/>
                  <a:gd name="T34" fmla="*/ 4 w 4"/>
                  <a:gd name="T3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5" name="Freeform 9880"/>
              <p:cNvSpPr>
                <a:spLocks noEditPoints="1"/>
              </p:cNvSpPr>
              <p:nvPr/>
            </p:nvSpPr>
            <p:spPr bwMode="auto">
              <a:xfrm>
                <a:off x="71" y="3266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0 w 2"/>
                  <a:gd name="T5" fmla="*/ 2 w 2"/>
                  <a:gd name="T6" fmla="*/ 1 w 2"/>
                  <a:gd name="T7" fmla="*/ 1 w 2"/>
                  <a:gd name="T8" fmla="*/ 1 w 2"/>
                  <a:gd name="T9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6" name="Freeform 9881"/>
              <p:cNvSpPr>
                <a:spLocks noEditPoints="1"/>
              </p:cNvSpPr>
              <p:nvPr/>
            </p:nvSpPr>
            <p:spPr bwMode="auto">
              <a:xfrm>
                <a:off x="14" y="3264"/>
                <a:ext cx="67" cy="108"/>
              </a:xfrm>
              <a:custGeom>
                <a:avLst/>
                <a:gdLst>
                  <a:gd name="T0" fmla="*/ 1 w 28"/>
                  <a:gd name="T1" fmla="*/ 44 h 46"/>
                  <a:gd name="T2" fmla="*/ 0 w 28"/>
                  <a:gd name="T3" fmla="*/ 46 h 46"/>
                  <a:gd name="T4" fmla="*/ 0 w 28"/>
                  <a:gd name="T5" fmla="*/ 46 h 46"/>
                  <a:gd name="T6" fmla="*/ 1 w 28"/>
                  <a:gd name="T7" fmla="*/ 44 h 46"/>
                  <a:gd name="T8" fmla="*/ 1 w 28"/>
                  <a:gd name="T9" fmla="*/ 44 h 46"/>
                  <a:gd name="T10" fmla="*/ 3 w 28"/>
                  <a:gd name="T11" fmla="*/ 42 h 46"/>
                  <a:gd name="T12" fmla="*/ 1 w 28"/>
                  <a:gd name="T13" fmla="*/ 44 h 46"/>
                  <a:gd name="T14" fmla="*/ 1 w 28"/>
                  <a:gd name="T15" fmla="*/ 44 h 46"/>
                  <a:gd name="T16" fmla="*/ 3 w 28"/>
                  <a:gd name="T17" fmla="*/ 42 h 46"/>
                  <a:gd name="T18" fmla="*/ 3 w 28"/>
                  <a:gd name="T19" fmla="*/ 42 h 46"/>
                  <a:gd name="T20" fmla="*/ 7 w 28"/>
                  <a:gd name="T21" fmla="*/ 34 h 46"/>
                  <a:gd name="T22" fmla="*/ 5 w 28"/>
                  <a:gd name="T23" fmla="*/ 38 h 46"/>
                  <a:gd name="T24" fmla="*/ 5 w 28"/>
                  <a:gd name="T25" fmla="*/ 38 h 46"/>
                  <a:gd name="T26" fmla="*/ 8 w 28"/>
                  <a:gd name="T27" fmla="*/ 34 h 46"/>
                  <a:gd name="T28" fmla="*/ 7 w 28"/>
                  <a:gd name="T29" fmla="*/ 34 h 46"/>
                  <a:gd name="T30" fmla="*/ 11 w 28"/>
                  <a:gd name="T31" fmla="*/ 28 h 46"/>
                  <a:gd name="T32" fmla="*/ 10 w 28"/>
                  <a:gd name="T33" fmla="*/ 30 h 46"/>
                  <a:gd name="T34" fmla="*/ 10 w 28"/>
                  <a:gd name="T35" fmla="*/ 30 h 46"/>
                  <a:gd name="T36" fmla="*/ 11 w 28"/>
                  <a:gd name="T37" fmla="*/ 28 h 46"/>
                  <a:gd name="T38" fmla="*/ 11 w 28"/>
                  <a:gd name="T39" fmla="*/ 28 h 46"/>
                  <a:gd name="T40" fmla="*/ 19 w 28"/>
                  <a:gd name="T41" fmla="*/ 15 h 46"/>
                  <a:gd name="T42" fmla="*/ 17 w 28"/>
                  <a:gd name="T43" fmla="*/ 18 h 46"/>
                  <a:gd name="T44" fmla="*/ 17 w 28"/>
                  <a:gd name="T45" fmla="*/ 18 h 46"/>
                  <a:gd name="T46" fmla="*/ 17 w 28"/>
                  <a:gd name="T47" fmla="*/ 18 h 46"/>
                  <a:gd name="T48" fmla="*/ 19 w 28"/>
                  <a:gd name="T49" fmla="*/ 15 h 46"/>
                  <a:gd name="T50" fmla="*/ 19 w 28"/>
                  <a:gd name="T51" fmla="*/ 15 h 46"/>
                  <a:gd name="T52" fmla="*/ 22 w 28"/>
                  <a:gd name="T53" fmla="*/ 10 h 46"/>
                  <a:gd name="T54" fmla="*/ 21 w 28"/>
                  <a:gd name="T55" fmla="*/ 11 h 46"/>
                  <a:gd name="T56" fmla="*/ 22 w 28"/>
                  <a:gd name="T57" fmla="*/ 11 h 46"/>
                  <a:gd name="T58" fmla="*/ 22 w 28"/>
                  <a:gd name="T59" fmla="*/ 10 h 46"/>
                  <a:gd name="T60" fmla="*/ 22 w 28"/>
                  <a:gd name="T61" fmla="*/ 10 h 46"/>
                  <a:gd name="T62" fmla="*/ 28 w 28"/>
                  <a:gd name="T63" fmla="*/ 0 h 46"/>
                  <a:gd name="T64" fmla="*/ 27 w 28"/>
                  <a:gd name="T65" fmla="*/ 0 h 46"/>
                  <a:gd name="T66" fmla="*/ 27 w 28"/>
                  <a:gd name="T67" fmla="*/ 2 h 46"/>
                  <a:gd name="T68" fmla="*/ 24 w 28"/>
                  <a:gd name="T69" fmla="*/ 5 h 46"/>
                  <a:gd name="T70" fmla="*/ 25 w 28"/>
                  <a:gd name="T71" fmla="*/ 6 h 46"/>
                  <a:gd name="T72" fmla="*/ 27 w 28"/>
                  <a:gd name="T73" fmla="*/ 2 h 46"/>
                  <a:gd name="T74" fmla="*/ 28 w 28"/>
                  <a:gd name="T75" fmla="*/ 0 h 46"/>
                  <a:gd name="T76" fmla="*/ 28 w 28"/>
                  <a:gd name="T77" fmla="*/ 0 h 46"/>
                  <a:gd name="T78" fmla="*/ 23 w 28"/>
                  <a:gd name="T79" fmla="*/ 0 h 46"/>
                  <a:gd name="T80" fmla="*/ 23 w 28"/>
                  <a:gd name="T81" fmla="*/ 0 h 46"/>
                  <a:gd name="T82" fmla="*/ 23 w 28"/>
                  <a:gd name="T83" fmla="*/ 0 h 46"/>
                  <a:gd name="T84" fmla="*/ 23 w 28"/>
                  <a:gd name="T8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46">
                    <a:moveTo>
                      <a:pt x="1" y="44"/>
                    </a:moveTo>
                    <a:cubicBezTo>
                      <a:pt x="1" y="45"/>
                      <a:pt x="1" y="45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1" y="45"/>
                      <a:pt x="1" y="45"/>
                      <a:pt x="1" y="44"/>
                    </a:cubicBezTo>
                    <a:cubicBezTo>
                      <a:pt x="1" y="44"/>
                      <a:pt x="1" y="44"/>
                      <a:pt x="1" y="44"/>
                    </a:cubicBezTo>
                    <a:moveTo>
                      <a:pt x="3" y="42"/>
                    </a:moveTo>
                    <a:cubicBezTo>
                      <a:pt x="2" y="43"/>
                      <a:pt x="2" y="43"/>
                      <a:pt x="1" y="44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2" y="43"/>
                      <a:pt x="2" y="43"/>
                      <a:pt x="3" y="42"/>
                    </a:cubicBezTo>
                    <a:cubicBezTo>
                      <a:pt x="3" y="42"/>
                      <a:pt x="3" y="42"/>
                      <a:pt x="3" y="42"/>
                    </a:cubicBezTo>
                    <a:moveTo>
                      <a:pt x="7" y="34"/>
                    </a:moveTo>
                    <a:cubicBezTo>
                      <a:pt x="7" y="35"/>
                      <a:pt x="6" y="37"/>
                      <a:pt x="5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6" y="37"/>
                      <a:pt x="7" y="35"/>
                      <a:pt x="8" y="34"/>
                    </a:cubicBezTo>
                    <a:cubicBezTo>
                      <a:pt x="7" y="34"/>
                      <a:pt x="7" y="34"/>
                      <a:pt x="7" y="34"/>
                    </a:cubicBezTo>
                    <a:moveTo>
                      <a:pt x="11" y="28"/>
                    </a:moveTo>
                    <a:cubicBezTo>
                      <a:pt x="10" y="29"/>
                      <a:pt x="10" y="29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9"/>
                      <a:pt x="11" y="29"/>
                      <a:pt x="11" y="28"/>
                    </a:cubicBezTo>
                    <a:cubicBezTo>
                      <a:pt x="11" y="28"/>
                      <a:pt x="11" y="28"/>
                      <a:pt x="11" y="28"/>
                    </a:cubicBezTo>
                    <a:moveTo>
                      <a:pt x="19" y="15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7"/>
                      <a:pt x="18" y="16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moveTo>
                      <a:pt x="22" y="10"/>
                    </a:move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2" y="11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28" y="0"/>
                    </a:moveTo>
                    <a:cubicBezTo>
                      <a:pt x="28" y="0"/>
                      <a:pt x="28" y="0"/>
                      <a:pt x="27" y="0"/>
                    </a:cubicBezTo>
                    <a:cubicBezTo>
                      <a:pt x="27" y="1"/>
                      <a:pt x="27" y="1"/>
                      <a:pt x="27" y="2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5"/>
                      <a:pt x="25" y="6"/>
                      <a:pt x="25" y="6"/>
                    </a:cubicBezTo>
                    <a:cubicBezTo>
                      <a:pt x="25" y="4"/>
                      <a:pt x="26" y="3"/>
                      <a:pt x="27" y="2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7" name="Oval 9882"/>
              <p:cNvSpPr>
                <a:spLocks noChangeArrowheads="1"/>
              </p:cNvSpPr>
              <p:nvPr/>
            </p:nvSpPr>
            <p:spPr bwMode="auto">
              <a:xfrm>
                <a:off x="17" y="33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8" name="Freeform 9883"/>
              <p:cNvSpPr>
                <a:spLocks/>
              </p:cNvSpPr>
              <p:nvPr/>
            </p:nvSpPr>
            <p:spPr bwMode="auto">
              <a:xfrm>
                <a:off x="7" y="3377"/>
                <a:ext cx="5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  <a:gd name="T6" fmla="*/ 2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9" name="Freeform 9884"/>
              <p:cNvSpPr>
                <a:spLocks noEditPoints="1"/>
              </p:cNvSpPr>
              <p:nvPr/>
            </p:nvSpPr>
            <p:spPr bwMode="auto">
              <a:xfrm>
                <a:off x="12" y="3276"/>
                <a:ext cx="62" cy="101"/>
              </a:xfrm>
              <a:custGeom>
                <a:avLst/>
                <a:gdLst>
                  <a:gd name="T0" fmla="*/ 1 w 26"/>
                  <a:gd name="T1" fmla="*/ 41 h 43"/>
                  <a:gd name="T2" fmla="*/ 0 w 26"/>
                  <a:gd name="T3" fmla="*/ 43 h 43"/>
                  <a:gd name="T4" fmla="*/ 0 w 26"/>
                  <a:gd name="T5" fmla="*/ 43 h 43"/>
                  <a:gd name="T6" fmla="*/ 1 w 26"/>
                  <a:gd name="T7" fmla="*/ 41 h 43"/>
                  <a:gd name="T8" fmla="*/ 1 w 26"/>
                  <a:gd name="T9" fmla="*/ 41 h 43"/>
                  <a:gd name="T10" fmla="*/ 6 w 26"/>
                  <a:gd name="T11" fmla="*/ 33 h 43"/>
                  <a:gd name="T12" fmla="*/ 4 w 26"/>
                  <a:gd name="T13" fmla="*/ 37 h 43"/>
                  <a:gd name="T14" fmla="*/ 4 w 26"/>
                  <a:gd name="T15" fmla="*/ 37 h 43"/>
                  <a:gd name="T16" fmla="*/ 6 w 26"/>
                  <a:gd name="T17" fmla="*/ 33 h 43"/>
                  <a:gd name="T18" fmla="*/ 6 w 26"/>
                  <a:gd name="T19" fmla="*/ 33 h 43"/>
                  <a:gd name="T20" fmla="*/ 11 w 26"/>
                  <a:gd name="T21" fmla="*/ 25 h 43"/>
                  <a:gd name="T22" fmla="*/ 8 w 26"/>
                  <a:gd name="T23" fmla="*/ 29 h 43"/>
                  <a:gd name="T24" fmla="*/ 9 w 26"/>
                  <a:gd name="T25" fmla="*/ 29 h 43"/>
                  <a:gd name="T26" fmla="*/ 11 w 26"/>
                  <a:gd name="T27" fmla="*/ 25 h 43"/>
                  <a:gd name="T28" fmla="*/ 11 w 26"/>
                  <a:gd name="T29" fmla="*/ 25 h 43"/>
                  <a:gd name="T30" fmla="*/ 18 w 26"/>
                  <a:gd name="T31" fmla="*/ 13 h 43"/>
                  <a:gd name="T32" fmla="*/ 12 w 26"/>
                  <a:gd name="T33" fmla="*/ 23 h 43"/>
                  <a:gd name="T34" fmla="*/ 12 w 26"/>
                  <a:gd name="T35" fmla="*/ 23 h 43"/>
                  <a:gd name="T36" fmla="*/ 18 w 26"/>
                  <a:gd name="T37" fmla="*/ 13 h 43"/>
                  <a:gd name="T38" fmla="*/ 18 w 26"/>
                  <a:gd name="T39" fmla="*/ 13 h 43"/>
                  <a:gd name="T40" fmla="*/ 22 w 26"/>
                  <a:gd name="T41" fmla="*/ 6 h 43"/>
                  <a:gd name="T42" fmla="*/ 20 w 26"/>
                  <a:gd name="T43" fmla="*/ 10 h 43"/>
                  <a:gd name="T44" fmla="*/ 20 w 26"/>
                  <a:gd name="T45" fmla="*/ 10 h 43"/>
                  <a:gd name="T46" fmla="*/ 23 w 26"/>
                  <a:gd name="T47" fmla="*/ 6 h 43"/>
                  <a:gd name="T48" fmla="*/ 22 w 26"/>
                  <a:gd name="T49" fmla="*/ 6 h 43"/>
                  <a:gd name="T50" fmla="*/ 25 w 26"/>
                  <a:gd name="T51" fmla="*/ 0 h 43"/>
                  <a:gd name="T52" fmla="*/ 24 w 26"/>
                  <a:gd name="T53" fmla="*/ 2 h 43"/>
                  <a:gd name="T54" fmla="*/ 23 w 26"/>
                  <a:gd name="T55" fmla="*/ 5 h 43"/>
                  <a:gd name="T56" fmla="*/ 23 w 26"/>
                  <a:gd name="T57" fmla="*/ 5 h 43"/>
                  <a:gd name="T58" fmla="*/ 23 w 26"/>
                  <a:gd name="T59" fmla="*/ 4 h 43"/>
                  <a:gd name="T60" fmla="*/ 26 w 26"/>
                  <a:gd name="T61" fmla="*/ 1 h 43"/>
                  <a:gd name="T62" fmla="*/ 25 w 26"/>
                  <a:gd name="T6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6" h="43">
                    <a:moveTo>
                      <a:pt x="1" y="41"/>
                    </a:moveTo>
                    <a:cubicBezTo>
                      <a:pt x="1" y="41"/>
                      <a:pt x="0" y="42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1" y="42"/>
                      <a:pt x="1" y="41"/>
                      <a:pt x="1" y="41"/>
                    </a:cubicBezTo>
                    <a:cubicBezTo>
                      <a:pt x="1" y="41"/>
                      <a:pt x="1" y="41"/>
                      <a:pt x="1" y="41"/>
                    </a:cubicBezTo>
                    <a:moveTo>
                      <a:pt x="6" y="33"/>
                    </a:moveTo>
                    <a:cubicBezTo>
                      <a:pt x="5" y="34"/>
                      <a:pt x="4" y="36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36"/>
                      <a:pt x="5" y="34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moveTo>
                      <a:pt x="11" y="25"/>
                    </a:moveTo>
                    <a:cubicBezTo>
                      <a:pt x="10" y="26"/>
                      <a:pt x="9" y="27"/>
                      <a:pt x="8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9" y="28"/>
                      <a:pt x="10" y="26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moveTo>
                      <a:pt x="18" y="13"/>
                    </a:moveTo>
                    <a:cubicBezTo>
                      <a:pt x="16" y="17"/>
                      <a:pt x="14" y="20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4" y="20"/>
                      <a:pt x="16" y="16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moveTo>
                      <a:pt x="22" y="6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8"/>
                      <a:pt x="22" y="7"/>
                      <a:pt x="23" y="6"/>
                    </a:cubicBezTo>
                    <a:cubicBezTo>
                      <a:pt x="22" y="6"/>
                      <a:pt x="22" y="6"/>
                      <a:pt x="22" y="6"/>
                    </a:cubicBezTo>
                    <a:moveTo>
                      <a:pt x="25" y="0"/>
                    </a:moveTo>
                    <a:cubicBezTo>
                      <a:pt x="24" y="2"/>
                      <a:pt x="24" y="2"/>
                      <a:pt x="24" y="2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4" y="3"/>
                      <a:pt x="25" y="2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0" name="Freeform 9885"/>
              <p:cNvSpPr>
                <a:spLocks/>
              </p:cNvSpPr>
              <p:nvPr/>
            </p:nvSpPr>
            <p:spPr bwMode="auto">
              <a:xfrm>
                <a:off x="-59" y="3457"/>
                <a:ext cx="3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1" name="Freeform 9886"/>
              <p:cNvSpPr>
                <a:spLocks noEditPoints="1"/>
              </p:cNvSpPr>
              <p:nvPr/>
            </p:nvSpPr>
            <p:spPr bwMode="auto">
              <a:xfrm>
                <a:off x="-153" y="3750"/>
                <a:ext cx="16" cy="28"/>
              </a:xfrm>
              <a:custGeom>
                <a:avLst/>
                <a:gdLst>
                  <a:gd name="T0" fmla="*/ 3 w 7"/>
                  <a:gd name="T1" fmla="*/ 7 h 12"/>
                  <a:gd name="T2" fmla="*/ 2 w 7"/>
                  <a:gd name="T3" fmla="*/ 7 h 12"/>
                  <a:gd name="T4" fmla="*/ 0 w 7"/>
                  <a:gd name="T5" fmla="*/ 12 h 12"/>
                  <a:gd name="T6" fmla="*/ 0 w 7"/>
                  <a:gd name="T7" fmla="*/ 12 h 12"/>
                  <a:gd name="T8" fmla="*/ 2 w 7"/>
                  <a:gd name="T9" fmla="*/ 7 h 12"/>
                  <a:gd name="T10" fmla="*/ 3 w 7"/>
                  <a:gd name="T11" fmla="*/ 7 h 12"/>
                  <a:gd name="T12" fmla="*/ 3 w 7"/>
                  <a:gd name="T13" fmla="*/ 7 h 12"/>
                  <a:gd name="T14" fmla="*/ 7 w 7"/>
                  <a:gd name="T15" fmla="*/ 0 h 12"/>
                  <a:gd name="T16" fmla="*/ 6 w 7"/>
                  <a:gd name="T17" fmla="*/ 1 h 12"/>
                  <a:gd name="T18" fmla="*/ 7 w 7"/>
                  <a:gd name="T19" fmla="*/ 0 h 12"/>
                  <a:gd name="T20" fmla="*/ 7 w 7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12">
                    <a:moveTo>
                      <a:pt x="3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1" y="10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10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7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2" name="Freeform 9887"/>
              <p:cNvSpPr>
                <a:spLocks noEditPoints="1"/>
              </p:cNvSpPr>
              <p:nvPr/>
            </p:nvSpPr>
            <p:spPr bwMode="auto">
              <a:xfrm>
                <a:off x="-295" y="3781"/>
                <a:ext cx="17" cy="28"/>
              </a:xfrm>
              <a:custGeom>
                <a:avLst/>
                <a:gdLst>
                  <a:gd name="T0" fmla="*/ 0 w 7"/>
                  <a:gd name="T1" fmla="*/ 12 h 12"/>
                  <a:gd name="T2" fmla="*/ 0 w 7"/>
                  <a:gd name="T3" fmla="*/ 12 h 12"/>
                  <a:gd name="T4" fmla="*/ 0 w 7"/>
                  <a:gd name="T5" fmla="*/ 12 h 12"/>
                  <a:gd name="T6" fmla="*/ 0 w 7"/>
                  <a:gd name="T7" fmla="*/ 12 h 12"/>
                  <a:gd name="T8" fmla="*/ 0 w 7"/>
                  <a:gd name="T9" fmla="*/ 12 h 12"/>
                  <a:gd name="T10" fmla="*/ 1 w 7"/>
                  <a:gd name="T11" fmla="*/ 10 h 12"/>
                  <a:gd name="T12" fmla="*/ 1 w 7"/>
                  <a:gd name="T13" fmla="*/ 10 h 12"/>
                  <a:gd name="T14" fmla="*/ 1 w 7"/>
                  <a:gd name="T15" fmla="*/ 10 h 12"/>
                  <a:gd name="T16" fmla="*/ 1 w 7"/>
                  <a:gd name="T17" fmla="*/ 10 h 12"/>
                  <a:gd name="T18" fmla="*/ 1 w 7"/>
                  <a:gd name="T19" fmla="*/ 10 h 12"/>
                  <a:gd name="T20" fmla="*/ 1 w 7"/>
                  <a:gd name="T21" fmla="*/ 10 h 12"/>
                  <a:gd name="T22" fmla="*/ 1 w 7"/>
                  <a:gd name="T23" fmla="*/ 10 h 12"/>
                  <a:gd name="T24" fmla="*/ 1 w 7"/>
                  <a:gd name="T25" fmla="*/ 10 h 12"/>
                  <a:gd name="T26" fmla="*/ 1 w 7"/>
                  <a:gd name="T27" fmla="*/ 10 h 12"/>
                  <a:gd name="T28" fmla="*/ 1 w 7"/>
                  <a:gd name="T29" fmla="*/ 10 h 12"/>
                  <a:gd name="T30" fmla="*/ 2 w 7"/>
                  <a:gd name="T31" fmla="*/ 9 h 12"/>
                  <a:gd name="T32" fmla="*/ 2 w 7"/>
                  <a:gd name="T33" fmla="*/ 9 h 12"/>
                  <a:gd name="T34" fmla="*/ 2 w 7"/>
                  <a:gd name="T35" fmla="*/ 9 h 12"/>
                  <a:gd name="T36" fmla="*/ 2 w 7"/>
                  <a:gd name="T37" fmla="*/ 9 h 12"/>
                  <a:gd name="T38" fmla="*/ 2 w 7"/>
                  <a:gd name="T39" fmla="*/ 9 h 12"/>
                  <a:gd name="T40" fmla="*/ 2 w 7"/>
                  <a:gd name="T41" fmla="*/ 8 h 12"/>
                  <a:gd name="T42" fmla="*/ 2 w 7"/>
                  <a:gd name="T43" fmla="*/ 8 h 12"/>
                  <a:gd name="T44" fmla="*/ 2 w 7"/>
                  <a:gd name="T45" fmla="*/ 8 h 12"/>
                  <a:gd name="T46" fmla="*/ 2 w 7"/>
                  <a:gd name="T47" fmla="*/ 8 h 12"/>
                  <a:gd name="T48" fmla="*/ 2 w 7"/>
                  <a:gd name="T49" fmla="*/ 8 h 12"/>
                  <a:gd name="T50" fmla="*/ 2 w 7"/>
                  <a:gd name="T51" fmla="*/ 8 h 12"/>
                  <a:gd name="T52" fmla="*/ 2 w 7"/>
                  <a:gd name="T53" fmla="*/ 8 h 12"/>
                  <a:gd name="T54" fmla="*/ 2 w 7"/>
                  <a:gd name="T55" fmla="*/ 8 h 12"/>
                  <a:gd name="T56" fmla="*/ 2 w 7"/>
                  <a:gd name="T57" fmla="*/ 8 h 12"/>
                  <a:gd name="T58" fmla="*/ 2 w 7"/>
                  <a:gd name="T59" fmla="*/ 8 h 12"/>
                  <a:gd name="T60" fmla="*/ 3 w 7"/>
                  <a:gd name="T61" fmla="*/ 7 h 12"/>
                  <a:gd name="T62" fmla="*/ 3 w 7"/>
                  <a:gd name="T63" fmla="*/ 7 h 12"/>
                  <a:gd name="T64" fmla="*/ 3 w 7"/>
                  <a:gd name="T65" fmla="*/ 7 h 12"/>
                  <a:gd name="T66" fmla="*/ 3 w 7"/>
                  <a:gd name="T67" fmla="*/ 7 h 12"/>
                  <a:gd name="T68" fmla="*/ 3 w 7"/>
                  <a:gd name="T69" fmla="*/ 7 h 12"/>
                  <a:gd name="T70" fmla="*/ 3 w 7"/>
                  <a:gd name="T71" fmla="*/ 6 h 12"/>
                  <a:gd name="T72" fmla="*/ 3 w 7"/>
                  <a:gd name="T73" fmla="*/ 6 h 12"/>
                  <a:gd name="T74" fmla="*/ 3 w 7"/>
                  <a:gd name="T75" fmla="*/ 6 h 12"/>
                  <a:gd name="T76" fmla="*/ 3 w 7"/>
                  <a:gd name="T77" fmla="*/ 6 h 12"/>
                  <a:gd name="T78" fmla="*/ 3 w 7"/>
                  <a:gd name="T79" fmla="*/ 6 h 12"/>
                  <a:gd name="T80" fmla="*/ 4 w 7"/>
                  <a:gd name="T81" fmla="*/ 5 h 12"/>
                  <a:gd name="T82" fmla="*/ 3 w 7"/>
                  <a:gd name="T83" fmla="*/ 6 h 12"/>
                  <a:gd name="T84" fmla="*/ 4 w 7"/>
                  <a:gd name="T85" fmla="*/ 6 h 12"/>
                  <a:gd name="T86" fmla="*/ 4 w 7"/>
                  <a:gd name="T87" fmla="*/ 5 h 12"/>
                  <a:gd name="T88" fmla="*/ 4 w 7"/>
                  <a:gd name="T89" fmla="*/ 5 h 12"/>
                  <a:gd name="T90" fmla="*/ 4 w 7"/>
                  <a:gd name="T91" fmla="*/ 4 h 12"/>
                  <a:gd name="T92" fmla="*/ 4 w 7"/>
                  <a:gd name="T93" fmla="*/ 4 h 12"/>
                  <a:gd name="T94" fmla="*/ 4 w 7"/>
                  <a:gd name="T95" fmla="*/ 4 h 12"/>
                  <a:gd name="T96" fmla="*/ 4 w 7"/>
                  <a:gd name="T97" fmla="*/ 4 h 12"/>
                  <a:gd name="T98" fmla="*/ 4 w 7"/>
                  <a:gd name="T99" fmla="*/ 4 h 12"/>
                  <a:gd name="T100" fmla="*/ 7 w 7"/>
                  <a:gd name="T101" fmla="*/ 0 h 12"/>
                  <a:gd name="T102" fmla="*/ 4 w 7"/>
                  <a:gd name="T103" fmla="*/ 4 h 12"/>
                  <a:gd name="T104" fmla="*/ 4 w 7"/>
                  <a:gd name="T105" fmla="*/ 4 h 12"/>
                  <a:gd name="T106" fmla="*/ 7 w 7"/>
                  <a:gd name="T107" fmla="*/ 0 h 12"/>
                  <a:gd name="T108" fmla="*/ 7 w 7"/>
                  <a:gd name="T10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7" y="0"/>
                    </a:moveTo>
                    <a:cubicBezTo>
                      <a:pt x="6" y="1"/>
                      <a:pt x="5" y="3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3"/>
                      <a:pt x="6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3" name="Oval 9888"/>
              <p:cNvSpPr>
                <a:spLocks noChangeArrowheads="1"/>
              </p:cNvSpPr>
              <p:nvPr/>
            </p:nvSpPr>
            <p:spPr bwMode="auto">
              <a:xfrm>
                <a:off x="-286" y="379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4" name="Freeform 9889"/>
              <p:cNvSpPr>
                <a:spLocks noEditPoints="1"/>
              </p:cNvSpPr>
              <p:nvPr/>
            </p:nvSpPr>
            <p:spPr bwMode="auto">
              <a:xfrm>
                <a:off x="-295" y="3778"/>
                <a:ext cx="17" cy="31"/>
              </a:xfrm>
              <a:custGeom>
                <a:avLst/>
                <a:gdLst>
                  <a:gd name="T0" fmla="*/ 1 w 7"/>
                  <a:gd name="T1" fmla="*/ 11 h 13"/>
                  <a:gd name="T2" fmla="*/ 0 w 7"/>
                  <a:gd name="T3" fmla="*/ 13 h 13"/>
                  <a:gd name="T4" fmla="*/ 0 w 7"/>
                  <a:gd name="T5" fmla="*/ 13 h 13"/>
                  <a:gd name="T6" fmla="*/ 1 w 7"/>
                  <a:gd name="T7" fmla="*/ 11 h 13"/>
                  <a:gd name="T8" fmla="*/ 1 w 7"/>
                  <a:gd name="T9" fmla="*/ 11 h 13"/>
                  <a:gd name="T10" fmla="*/ 1 w 7"/>
                  <a:gd name="T11" fmla="*/ 11 h 13"/>
                  <a:gd name="T12" fmla="*/ 1 w 7"/>
                  <a:gd name="T13" fmla="*/ 11 h 13"/>
                  <a:gd name="T14" fmla="*/ 1 w 7"/>
                  <a:gd name="T15" fmla="*/ 11 h 13"/>
                  <a:gd name="T16" fmla="*/ 1 w 7"/>
                  <a:gd name="T17" fmla="*/ 11 h 13"/>
                  <a:gd name="T18" fmla="*/ 1 w 7"/>
                  <a:gd name="T19" fmla="*/ 11 h 13"/>
                  <a:gd name="T20" fmla="*/ 2 w 7"/>
                  <a:gd name="T21" fmla="*/ 10 h 13"/>
                  <a:gd name="T22" fmla="*/ 1 w 7"/>
                  <a:gd name="T23" fmla="*/ 11 h 13"/>
                  <a:gd name="T24" fmla="*/ 1 w 7"/>
                  <a:gd name="T25" fmla="*/ 11 h 13"/>
                  <a:gd name="T26" fmla="*/ 2 w 7"/>
                  <a:gd name="T27" fmla="*/ 10 h 13"/>
                  <a:gd name="T28" fmla="*/ 2 w 7"/>
                  <a:gd name="T29" fmla="*/ 10 h 13"/>
                  <a:gd name="T30" fmla="*/ 2 w 7"/>
                  <a:gd name="T31" fmla="*/ 9 h 13"/>
                  <a:gd name="T32" fmla="*/ 2 w 7"/>
                  <a:gd name="T33" fmla="*/ 10 h 13"/>
                  <a:gd name="T34" fmla="*/ 2 w 7"/>
                  <a:gd name="T35" fmla="*/ 10 h 13"/>
                  <a:gd name="T36" fmla="*/ 2 w 7"/>
                  <a:gd name="T37" fmla="*/ 9 h 13"/>
                  <a:gd name="T38" fmla="*/ 2 w 7"/>
                  <a:gd name="T39" fmla="*/ 9 h 13"/>
                  <a:gd name="T40" fmla="*/ 2 w 7"/>
                  <a:gd name="T41" fmla="*/ 9 h 13"/>
                  <a:gd name="T42" fmla="*/ 2 w 7"/>
                  <a:gd name="T43" fmla="*/ 9 h 13"/>
                  <a:gd name="T44" fmla="*/ 2 w 7"/>
                  <a:gd name="T45" fmla="*/ 9 h 13"/>
                  <a:gd name="T46" fmla="*/ 2 w 7"/>
                  <a:gd name="T47" fmla="*/ 9 h 13"/>
                  <a:gd name="T48" fmla="*/ 2 w 7"/>
                  <a:gd name="T49" fmla="*/ 9 h 13"/>
                  <a:gd name="T50" fmla="*/ 3 w 7"/>
                  <a:gd name="T51" fmla="*/ 8 h 13"/>
                  <a:gd name="T52" fmla="*/ 2 w 7"/>
                  <a:gd name="T53" fmla="*/ 9 h 13"/>
                  <a:gd name="T54" fmla="*/ 2 w 7"/>
                  <a:gd name="T55" fmla="*/ 9 h 13"/>
                  <a:gd name="T56" fmla="*/ 3 w 7"/>
                  <a:gd name="T57" fmla="*/ 8 h 13"/>
                  <a:gd name="T58" fmla="*/ 3 w 7"/>
                  <a:gd name="T59" fmla="*/ 8 h 13"/>
                  <a:gd name="T60" fmla="*/ 3 w 7"/>
                  <a:gd name="T61" fmla="*/ 7 h 13"/>
                  <a:gd name="T62" fmla="*/ 3 w 7"/>
                  <a:gd name="T63" fmla="*/ 8 h 13"/>
                  <a:gd name="T64" fmla="*/ 3 w 7"/>
                  <a:gd name="T65" fmla="*/ 8 h 13"/>
                  <a:gd name="T66" fmla="*/ 3 w 7"/>
                  <a:gd name="T67" fmla="*/ 7 h 13"/>
                  <a:gd name="T68" fmla="*/ 3 w 7"/>
                  <a:gd name="T69" fmla="*/ 7 h 13"/>
                  <a:gd name="T70" fmla="*/ 3 w 7"/>
                  <a:gd name="T71" fmla="*/ 7 h 13"/>
                  <a:gd name="T72" fmla="*/ 3 w 7"/>
                  <a:gd name="T73" fmla="*/ 7 h 13"/>
                  <a:gd name="T74" fmla="*/ 3 w 7"/>
                  <a:gd name="T75" fmla="*/ 7 h 13"/>
                  <a:gd name="T76" fmla="*/ 4 w 7"/>
                  <a:gd name="T77" fmla="*/ 7 h 13"/>
                  <a:gd name="T78" fmla="*/ 3 w 7"/>
                  <a:gd name="T79" fmla="*/ 7 h 13"/>
                  <a:gd name="T80" fmla="*/ 4 w 7"/>
                  <a:gd name="T81" fmla="*/ 5 h 13"/>
                  <a:gd name="T82" fmla="*/ 4 w 7"/>
                  <a:gd name="T83" fmla="*/ 6 h 13"/>
                  <a:gd name="T84" fmla="*/ 4 w 7"/>
                  <a:gd name="T85" fmla="*/ 6 h 13"/>
                  <a:gd name="T86" fmla="*/ 4 w 7"/>
                  <a:gd name="T87" fmla="*/ 5 h 13"/>
                  <a:gd name="T88" fmla="*/ 4 w 7"/>
                  <a:gd name="T89" fmla="*/ 5 h 13"/>
                  <a:gd name="T90" fmla="*/ 7 w 7"/>
                  <a:gd name="T91" fmla="*/ 0 h 13"/>
                  <a:gd name="T92" fmla="*/ 7 w 7"/>
                  <a:gd name="T93" fmla="*/ 1 h 13"/>
                  <a:gd name="T94" fmla="*/ 7 w 7"/>
                  <a:gd name="T95" fmla="*/ 1 h 13"/>
                  <a:gd name="T96" fmla="*/ 7 w 7"/>
                  <a:gd name="T9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" h="13">
                    <a:moveTo>
                      <a:pt x="1" y="11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0" y="12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2" y="10"/>
                    </a:moveTo>
                    <a:cubicBezTo>
                      <a:pt x="1" y="10"/>
                      <a:pt x="1" y="10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0"/>
                      <a:pt x="1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moveTo>
                      <a:pt x="2" y="9"/>
                    </a:move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3" y="8"/>
                    </a:moveTo>
                    <a:cubicBezTo>
                      <a:pt x="2" y="8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moveTo>
                      <a:pt x="3" y="7"/>
                    </a:moveTo>
                    <a:cubicBezTo>
                      <a:pt x="3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4" y="5"/>
                    </a:move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5" name="Freeform 9890"/>
              <p:cNvSpPr>
                <a:spLocks noEditPoints="1"/>
              </p:cNvSpPr>
              <p:nvPr/>
            </p:nvSpPr>
            <p:spPr bwMode="auto">
              <a:xfrm>
                <a:off x="-340" y="3833"/>
                <a:ext cx="31" cy="54"/>
              </a:xfrm>
              <a:custGeom>
                <a:avLst/>
                <a:gdLst>
                  <a:gd name="T0" fmla="*/ 2 w 13"/>
                  <a:gd name="T1" fmla="*/ 19 h 23"/>
                  <a:gd name="T2" fmla="*/ 0 w 13"/>
                  <a:gd name="T3" fmla="*/ 23 h 23"/>
                  <a:gd name="T4" fmla="*/ 2 w 13"/>
                  <a:gd name="T5" fmla="*/ 19 h 23"/>
                  <a:gd name="T6" fmla="*/ 2 w 13"/>
                  <a:gd name="T7" fmla="*/ 19 h 23"/>
                  <a:gd name="T8" fmla="*/ 5 w 13"/>
                  <a:gd name="T9" fmla="*/ 13 h 23"/>
                  <a:gd name="T10" fmla="*/ 4 w 13"/>
                  <a:gd name="T11" fmla="*/ 17 h 23"/>
                  <a:gd name="T12" fmla="*/ 4 w 13"/>
                  <a:gd name="T13" fmla="*/ 17 h 23"/>
                  <a:gd name="T14" fmla="*/ 5 w 13"/>
                  <a:gd name="T15" fmla="*/ 14 h 23"/>
                  <a:gd name="T16" fmla="*/ 5 w 13"/>
                  <a:gd name="T17" fmla="*/ 14 h 23"/>
                  <a:gd name="T18" fmla="*/ 5 w 13"/>
                  <a:gd name="T19" fmla="*/ 13 h 23"/>
                  <a:gd name="T20" fmla="*/ 5 w 13"/>
                  <a:gd name="T21" fmla="*/ 13 h 23"/>
                  <a:gd name="T22" fmla="*/ 9 w 13"/>
                  <a:gd name="T23" fmla="*/ 7 h 23"/>
                  <a:gd name="T24" fmla="*/ 7 w 13"/>
                  <a:gd name="T25" fmla="*/ 11 h 23"/>
                  <a:gd name="T26" fmla="*/ 7 w 13"/>
                  <a:gd name="T27" fmla="*/ 11 h 23"/>
                  <a:gd name="T28" fmla="*/ 9 w 13"/>
                  <a:gd name="T29" fmla="*/ 7 h 23"/>
                  <a:gd name="T30" fmla="*/ 9 w 13"/>
                  <a:gd name="T31" fmla="*/ 7 h 23"/>
                  <a:gd name="T32" fmla="*/ 12 w 13"/>
                  <a:gd name="T33" fmla="*/ 1 h 23"/>
                  <a:gd name="T34" fmla="*/ 12 w 13"/>
                  <a:gd name="T35" fmla="*/ 1 h 23"/>
                  <a:gd name="T36" fmla="*/ 11 w 13"/>
                  <a:gd name="T37" fmla="*/ 4 h 23"/>
                  <a:gd name="T38" fmla="*/ 11 w 13"/>
                  <a:gd name="T39" fmla="*/ 4 h 23"/>
                  <a:gd name="T40" fmla="*/ 12 w 13"/>
                  <a:gd name="T41" fmla="*/ 1 h 23"/>
                  <a:gd name="T42" fmla="*/ 12 w 13"/>
                  <a:gd name="T43" fmla="*/ 1 h 23"/>
                  <a:gd name="T44" fmla="*/ 13 w 13"/>
                  <a:gd name="T45" fmla="*/ 0 h 23"/>
                  <a:gd name="T46" fmla="*/ 13 w 13"/>
                  <a:gd name="T47" fmla="*/ 0 h 23"/>
                  <a:gd name="T48" fmla="*/ 13 w 13"/>
                  <a:gd name="T49" fmla="*/ 0 h 23"/>
                  <a:gd name="T50" fmla="*/ 13 w 13"/>
                  <a:gd name="T5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" h="23">
                    <a:moveTo>
                      <a:pt x="2" y="19"/>
                    </a:moveTo>
                    <a:cubicBezTo>
                      <a:pt x="2" y="20"/>
                      <a:pt x="1" y="22"/>
                      <a:pt x="0" y="23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5" y="13"/>
                    </a:moveTo>
                    <a:cubicBezTo>
                      <a:pt x="5" y="15"/>
                      <a:pt x="4" y="16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moveTo>
                      <a:pt x="9" y="7"/>
                    </a:moveTo>
                    <a:cubicBezTo>
                      <a:pt x="8" y="8"/>
                      <a:pt x="7" y="10"/>
                      <a:pt x="7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0"/>
                      <a:pt x="8" y="8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moveTo>
                      <a:pt x="12" y="1"/>
                    </a:moveTo>
                    <a:cubicBezTo>
                      <a:pt x="12" y="1"/>
                      <a:pt x="12" y="1"/>
                      <a:pt x="12" y="1"/>
                    </a:cubicBezTo>
                    <a:cubicBezTo>
                      <a:pt x="12" y="2"/>
                      <a:pt x="11" y="3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3"/>
                      <a:pt x="12" y="2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3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6" name="Freeform 9891"/>
              <p:cNvSpPr>
                <a:spLocks noEditPoints="1"/>
              </p:cNvSpPr>
              <p:nvPr/>
            </p:nvSpPr>
            <p:spPr bwMode="auto">
              <a:xfrm>
                <a:off x="-335" y="3833"/>
                <a:ext cx="26" cy="45"/>
              </a:xfrm>
              <a:custGeom>
                <a:avLst/>
                <a:gdLst>
                  <a:gd name="T0" fmla="*/ 2 w 11"/>
                  <a:gd name="T1" fmla="*/ 17 h 19"/>
                  <a:gd name="T2" fmla="*/ 0 w 11"/>
                  <a:gd name="T3" fmla="*/ 19 h 19"/>
                  <a:gd name="T4" fmla="*/ 0 w 11"/>
                  <a:gd name="T5" fmla="*/ 19 h 19"/>
                  <a:gd name="T6" fmla="*/ 2 w 11"/>
                  <a:gd name="T7" fmla="*/ 17 h 19"/>
                  <a:gd name="T8" fmla="*/ 2 w 11"/>
                  <a:gd name="T9" fmla="*/ 17 h 19"/>
                  <a:gd name="T10" fmla="*/ 5 w 11"/>
                  <a:gd name="T11" fmla="*/ 11 h 19"/>
                  <a:gd name="T12" fmla="*/ 3 w 11"/>
                  <a:gd name="T13" fmla="*/ 13 h 19"/>
                  <a:gd name="T14" fmla="*/ 3 w 11"/>
                  <a:gd name="T15" fmla="*/ 13 h 19"/>
                  <a:gd name="T16" fmla="*/ 5 w 11"/>
                  <a:gd name="T17" fmla="*/ 11 h 19"/>
                  <a:gd name="T18" fmla="*/ 5 w 11"/>
                  <a:gd name="T19" fmla="*/ 11 h 19"/>
                  <a:gd name="T20" fmla="*/ 9 w 11"/>
                  <a:gd name="T21" fmla="*/ 4 h 19"/>
                  <a:gd name="T22" fmla="*/ 7 w 11"/>
                  <a:gd name="T23" fmla="*/ 7 h 19"/>
                  <a:gd name="T24" fmla="*/ 7 w 11"/>
                  <a:gd name="T25" fmla="*/ 7 h 19"/>
                  <a:gd name="T26" fmla="*/ 9 w 11"/>
                  <a:gd name="T27" fmla="*/ 4 h 19"/>
                  <a:gd name="T28" fmla="*/ 9 w 11"/>
                  <a:gd name="T29" fmla="*/ 4 h 19"/>
                  <a:gd name="T30" fmla="*/ 11 w 11"/>
                  <a:gd name="T31" fmla="*/ 0 h 19"/>
                  <a:gd name="T32" fmla="*/ 10 w 11"/>
                  <a:gd name="T33" fmla="*/ 1 h 19"/>
                  <a:gd name="T34" fmla="*/ 10 w 11"/>
                  <a:gd name="T35" fmla="*/ 1 h 19"/>
                  <a:gd name="T36" fmla="*/ 11 w 11"/>
                  <a:gd name="T37" fmla="*/ 0 h 19"/>
                  <a:gd name="T38" fmla="*/ 11 w 11"/>
                  <a:gd name="T3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" h="19">
                    <a:moveTo>
                      <a:pt x="2" y="17"/>
                    </a:moveTo>
                    <a:cubicBezTo>
                      <a:pt x="1" y="18"/>
                      <a:pt x="1" y="18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moveTo>
                      <a:pt x="5" y="11"/>
                    </a:moveTo>
                    <a:cubicBezTo>
                      <a:pt x="4" y="12"/>
                      <a:pt x="4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4" y="13"/>
                      <a:pt x="4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9" y="4"/>
                    </a:moveTo>
                    <a:cubicBezTo>
                      <a:pt x="8" y="5"/>
                      <a:pt x="8" y="6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8" y="5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11" y="0"/>
                    </a:moveTo>
                    <a:cubicBezTo>
                      <a:pt x="11" y="0"/>
                      <a:pt x="11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7" name="Freeform 9892"/>
              <p:cNvSpPr>
                <a:spLocks noEditPoints="1"/>
              </p:cNvSpPr>
              <p:nvPr/>
            </p:nvSpPr>
            <p:spPr bwMode="auto">
              <a:xfrm>
                <a:off x="-302" y="3084"/>
                <a:ext cx="390" cy="213"/>
              </a:xfrm>
              <a:custGeom>
                <a:avLst/>
                <a:gdLst>
                  <a:gd name="T0" fmla="*/ 37 w 165"/>
                  <a:gd name="T1" fmla="*/ 85 h 90"/>
                  <a:gd name="T2" fmla="*/ 55 w 165"/>
                  <a:gd name="T3" fmla="*/ 76 h 90"/>
                  <a:gd name="T4" fmla="*/ 55 w 165"/>
                  <a:gd name="T5" fmla="*/ 76 h 90"/>
                  <a:gd name="T6" fmla="*/ 8 w 165"/>
                  <a:gd name="T7" fmla="*/ 74 h 90"/>
                  <a:gd name="T8" fmla="*/ 159 w 165"/>
                  <a:gd name="T9" fmla="*/ 75 h 90"/>
                  <a:gd name="T10" fmla="*/ 144 w 165"/>
                  <a:gd name="T11" fmla="*/ 81 h 90"/>
                  <a:gd name="T12" fmla="*/ 6 w 165"/>
                  <a:gd name="T13" fmla="*/ 71 h 90"/>
                  <a:gd name="T14" fmla="*/ 159 w 165"/>
                  <a:gd name="T15" fmla="*/ 71 h 90"/>
                  <a:gd name="T16" fmla="*/ 44 w 165"/>
                  <a:gd name="T17" fmla="*/ 68 h 90"/>
                  <a:gd name="T18" fmla="*/ 74 w 165"/>
                  <a:gd name="T19" fmla="*/ 80 h 90"/>
                  <a:gd name="T20" fmla="*/ 36 w 165"/>
                  <a:gd name="T21" fmla="*/ 64 h 90"/>
                  <a:gd name="T22" fmla="*/ 64 w 165"/>
                  <a:gd name="T23" fmla="*/ 61 h 90"/>
                  <a:gd name="T24" fmla="*/ 31 w 165"/>
                  <a:gd name="T25" fmla="*/ 61 h 90"/>
                  <a:gd name="T26" fmla="*/ 139 w 165"/>
                  <a:gd name="T27" fmla="*/ 63 h 90"/>
                  <a:gd name="T28" fmla="*/ 58 w 165"/>
                  <a:gd name="T29" fmla="*/ 57 h 90"/>
                  <a:gd name="T30" fmla="*/ 20 w 165"/>
                  <a:gd name="T31" fmla="*/ 55 h 90"/>
                  <a:gd name="T32" fmla="*/ 51 w 165"/>
                  <a:gd name="T33" fmla="*/ 53 h 90"/>
                  <a:gd name="T34" fmla="*/ 16 w 165"/>
                  <a:gd name="T35" fmla="*/ 52 h 90"/>
                  <a:gd name="T36" fmla="*/ 45 w 165"/>
                  <a:gd name="T37" fmla="*/ 50 h 90"/>
                  <a:gd name="T38" fmla="*/ 74 w 165"/>
                  <a:gd name="T39" fmla="*/ 56 h 90"/>
                  <a:gd name="T40" fmla="*/ 43 w 165"/>
                  <a:gd name="T41" fmla="*/ 48 h 90"/>
                  <a:gd name="T42" fmla="*/ 155 w 165"/>
                  <a:gd name="T43" fmla="*/ 46 h 90"/>
                  <a:gd name="T44" fmla="*/ 148 w 165"/>
                  <a:gd name="T45" fmla="*/ 48 h 90"/>
                  <a:gd name="T46" fmla="*/ 140 w 165"/>
                  <a:gd name="T47" fmla="*/ 44 h 90"/>
                  <a:gd name="T48" fmla="*/ 80 w 165"/>
                  <a:gd name="T49" fmla="*/ 40 h 90"/>
                  <a:gd name="T50" fmla="*/ 20 w 165"/>
                  <a:gd name="T51" fmla="*/ 50 h 90"/>
                  <a:gd name="T52" fmla="*/ 138 w 165"/>
                  <a:gd name="T53" fmla="*/ 43 h 90"/>
                  <a:gd name="T54" fmla="*/ 71 w 165"/>
                  <a:gd name="T55" fmla="*/ 35 h 90"/>
                  <a:gd name="T56" fmla="*/ 154 w 165"/>
                  <a:gd name="T57" fmla="*/ 37 h 90"/>
                  <a:gd name="T58" fmla="*/ 145 w 165"/>
                  <a:gd name="T59" fmla="*/ 32 h 90"/>
                  <a:gd name="T60" fmla="*/ 34 w 165"/>
                  <a:gd name="T61" fmla="*/ 38 h 90"/>
                  <a:gd name="T62" fmla="*/ 85 w 165"/>
                  <a:gd name="T63" fmla="*/ 31 h 90"/>
                  <a:gd name="T64" fmla="*/ 59 w 165"/>
                  <a:gd name="T65" fmla="*/ 29 h 90"/>
                  <a:gd name="T66" fmla="*/ 76 w 165"/>
                  <a:gd name="T67" fmla="*/ 30 h 90"/>
                  <a:gd name="T68" fmla="*/ 163 w 165"/>
                  <a:gd name="T69" fmla="*/ 27 h 90"/>
                  <a:gd name="T70" fmla="*/ 76 w 165"/>
                  <a:gd name="T71" fmla="*/ 28 h 90"/>
                  <a:gd name="T72" fmla="*/ 52 w 165"/>
                  <a:gd name="T73" fmla="*/ 25 h 90"/>
                  <a:gd name="T74" fmla="*/ 69 w 165"/>
                  <a:gd name="T75" fmla="*/ 25 h 90"/>
                  <a:gd name="T76" fmla="*/ 150 w 165"/>
                  <a:gd name="T77" fmla="*/ 25 h 90"/>
                  <a:gd name="T78" fmla="*/ 97 w 165"/>
                  <a:gd name="T79" fmla="*/ 21 h 90"/>
                  <a:gd name="T80" fmla="*/ 124 w 165"/>
                  <a:gd name="T81" fmla="*/ 19 h 90"/>
                  <a:gd name="T82" fmla="*/ 34 w 165"/>
                  <a:gd name="T83" fmla="*/ 22 h 90"/>
                  <a:gd name="T84" fmla="*/ 45 w 165"/>
                  <a:gd name="T85" fmla="*/ 16 h 90"/>
                  <a:gd name="T86" fmla="*/ 48 w 165"/>
                  <a:gd name="T87" fmla="*/ 15 h 90"/>
                  <a:gd name="T88" fmla="*/ 154 w 165"/>
                  <a:gd name="T89" fmla="*/ 19 h 90"/>
                  <a:gd name="T90" fmla="*/ 69 w 165"/>
                  <a:gd name="T91" fmla="*/ 12 h 90"/>
                  <a:gd name="T92" fmla="*/ 75 w 165"/>
                  <a:gd name="T93" fmla="*/ 12 h 90"/>
                  <a:gd name="T94" fmla="*/ 66 w 165"/>
                  <a:gd name="T95" fmla="*/ 10 h 90"/>
                  <a:gd name="T96" fmla="*/ 102 w 165"/>
                  <a:gd name="T97" fmla="*/ 11 h 90"/>
                  <a:gd name="T98" fmla="*/ 158 w 165"/>
                  <a:gd name="T99" fmla="*/ 11 h 90"/>
                  <a:gd name="T100" fmla="*/ 65 w 165"/>
                  <a:gd name="T101" fmla="*/ 8 h 90"/>
                  <a:gd name="T102" fmla="*/ 69 w 165"/>
                  <a:gd name="T103" fmla="*/ 11 h 90"/>
                  <a:gd name="T104" fmla="*/ 78 w 165"/>
                  <a:gd name="T105" fmla="*/ 7 h 90"/>
                  <a:gd name="T106" fmla="*/ 130 w 165"/>
                  <a:gd name="T107" fmla="*/ 10 h 90"/>
                  <a:gd name="T108" fmla="*/ 49 w 165"/>
                  <a:gd name="T109" fmla="*/ 13 h 90"/>
                  <a:gd name="T110" fmla="*/ 161 w 165"/>
                  <a:gd name="T111" fmla="*/ 6 h 90"/>
                  <a:gd name="T112" fmla="*/ 133 w 165"/>
                  <a:gd name="T113" fmla="*/ 7 h 90"/>
                  <a:gd name="T114" fmla="*/ 129 w 165"/>
                  <a:gd name="T115" fmla="*/ 5 h 90"/>
                  <a:gd name="T116" fmla="*/ 118 w 165"/>
                  <a:gd name="T117" fmla="*/ 7 h 90"/>
                  <a:gd name="T118" fmla="*/ 151 w 165"/>
                  <a:gd name="T119" fmla="*/ 2 h 90"/>
                  <a:gd name="T120" fmla="*/ 157 w 165"/>
                  <a:gd name="T121" fmla="*/ 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65" h="90">
                    <a:moveTo>
                      <a:pt x="1" y="80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1" y="81"/>
                      <a:pt x="1" y="81"/>
                      <a:pt x="2" y="82"/>
                    </a:cubicBezTo>
                    <a:cubicBezTo>
                      <a:pt x="2" y="82"/>
                      <a:pt x="2" y="81"/>
                      <a:pt x="2" y="81"/>
                    </a:cubicBezTo>
                    <a:cubicBezTo>
                      <a:pt x="2" y="81"/>
                      <a:pt x="1" y="80"/>
                      <a:pt x="1" y="80"/>
                    </a:cubicBezTo>
                    <a:moveTo>
                      <a:pt x="1" y="79"/>
                    </a:moveTo>
                    <a:cubicBezTo>
                      <a:pt x="1" y="80"/>
                      <a:pt x="1" y="80"/>
                      <a:pt x="1" y="80"/>
                    </a:cubicBezTo>
                    <a:cubicBezTo>
                      <a:pt x="1" y="80"/>
                      <a:pt x="2" y="80"/>
                      <a:pt x="2" y="80"/>
                    </a:cubicBezTo>
                    <a:cubicBezTo>
                      <a:pt x="2" y="80"/>
                      <a:pt x="3" y="80"/>
                      <a:pt x="3" y="80"/>
                    </a:cubicBezTo>
                    <a:cubicBezTo>
                      <a:pt x="2" y="80"/>
                      <a:pt x="2" y="79"/>
                      <a:pt x="1" y="79"/>
                    </a:cubicBezTo>
                    <a:moveTo>
                      <a:pt x="2" y="77"/>
                    </a:moveTo>
                    <a:cubicBezTo>
                      <a:pt x="2" y="78"/>
                      <a:pt x="2" y="78"/>
                      <a:pt x="2" y="78"/>
                    </a:cubicBezTo>
                    <a:cubicBezTo>
                      <a:pt x="2" y="79"/>
                      <a:pt x="3" y="79"/>
                      <a:pt x="3" y="79"/>
                    </a:cubicBezTo>
                    <a:cubicBezTo>
                      <a:pt x="3" y="79"/>
                      <a:pt x="4" y="78"/>
                      <a:pt x="4" y="78"/>
                    </a:cubicBezTo>
                    <a:cubicBezTo>
                      <a:pt x="3" y="78"/>
                      <a:pt x="3" y="78"/>
                      <a:pt x="2" y="77"/>
                    </a:cubicBezTo>
                    <a:moveTo>
                      <a:pt x="38" y="77"/>
                    </a:moveTo>
                    <a:cubicBezTo>
                      <a:pt x="37" y="79"/>
                      <a:pt x="36" y="82"/>
                      <a:pt x="34" y="84"/>
                    </a:cubicBezTo>
                    <a:cubicBezTo>
                      <a:pt x="35" y="85"/>
                      <a:pt x="36" y="85"/>
                      <a:pt x="37" y="85"/>
                    </a:cubicBezTo>
                    <a:cubicBezTo>
                      <a:pt x="38" y="83"/>
                      <a:pt x="39" y="81"/>
                      <a:pt x="41" y="78"/>
                    </a:cubicBezTo>
                    <a:cubicBezTo>
                      <a:pt x="40" y="78"/>
                      <a:pt x="39" y="78"/>
                      <a:pt x="38" y="77"/>
                    </a:cubicBezTo>
                    <a:moveTo>
                      <a:pt x="3" y="77"/>
                    </a:moveTo>
                    <a:cubicBezTo>
                      <a:pt x="2" y="77"/>
                      <a:pt x="2" y="77"/>
                      <a:pt x="2" y="77"/>
                    </a:cubicBezTo>
                    <a:cubicBezTo>
                      <a:pt x="3" y="77"/>
                      <a:pt x="3" y="77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3" y="77"/>
                      <a:pt x="3" y="77"/>
                      <a:pt x="3" y="77"/>
                    </a:cubicBezTo>
                    <a:moveTo>
                      <a:pt x="89" y="77"/>
                    </a:moveTo>
                    <a:cubicBezTo>
                      <a:pt x="84" y="85"/>
                      <a:pt x="84" y="85"/>
                      <a:pt x="84" y="85"/>
                    </a:cubicBezTo>
                    <a:cubicBezTo>
                      <a:pt x="86" y="87"/>
                      <a:pt x="89" y="89"/>
                      <a:pt x="92" y="90"/>
                    </a:cubicBezTo>
                    <a:cubicBezTo>
                      <a:pt x="97" y="82"/>
                      <a:pt x="97" y="82"/>
                      <a:pt x="97" y="82"/>
                    </a:cubicBezTo>
                    <a:cubicBezTo>
                      <a:pt x="89" y="77"/>
                      <a:pt x="89" y="77"/>
                      <a:pt x="89" y="77"/>
                    </a:cubicBezTo>
                    <a:moveTo>
                      <a:pt x="37" y="76"/>
                    </a:moveTo>
                    <a:cubicBezTo>
                      <a:pt x="36" y="79"/>
                      <a:pt x="35" y="81"/>
                      <a:pt x="33" y="84"/>
                    </a:cubicBezTo>
                    <a:cubicBezTo>
                      <a:pt x="34" y="84"/>
                      <a:pt x="34" y="84"/>
                      <a:pt x="34" y="84"/>
                    </a:cubicBezTo>
                    <a:cubicBezTo>
                      <a:pt x="35" y="81"/>
                      <a:pt x="37" y="79"/>
                      <a:pt x="38" y="77"/>
                    </a:cubicBezTo>
                    <a:cubicBezTo>
                      <a:pt x="38" y="77"/>
                      <a:pt x="38" y="77"/>
                      <a:pt x="37" y="76"/>
                    </a:cubicBezTo>
                    <a:moveTo>
                      <a:pt x="55" y="76"/>
                    </a:moveTo>
                    <a:cubicBezTo>
                      <a:pt x="54" y="78"/>
                      <a:pt x="53" y="80"/>
                      <a:pt x="52" y="82"/>
                    </a:cubicBezTo>
                    <a:cubicBezTo>
                      <a:pt x="54" y="83"/>
                      <a:pt x="55" y="83"/>
                      <a:pt x="56" y="84"/>
                    </a:cubicBezTo>
                    <a:cubicBezTo>
                      <a:pt x="58" y="82"/>
                      <a:pt x="59" y="81"/>
                      <a:pt x="60" y="79"/>
                    </a:cubicBezTo>
                    <a:cubicBezTo>
                      <a:pt x="58" y="78"/>
                      <a:pt x="57" y="77"/>
                      <a:pt x="55" y="76"/>
                    </a:cubicBezTo>
                    <a:moveTo>
                      <a:pt x="124" y="76"/>
                    </a:moveTo>
                    <a:cubicBezTo>
                      <a:pt x="123" y="76"/>
                      <a:pt x="123" y="76"/>
                      <a:pt x="123" y="77"/>
                    </a:cubicBezTo>
                    <a:cubicBezTo>
                      <a:pt x="125" y="78"/>
                      <a:pt x="127" y="80"/>
                      <a:pt x="129" y="81"/>
                    </a:cubicBezTo>
                    <a:cubicBezTo>
                      <a:pt x="130" y="80"/>
                      <a:pt x="130" y="80"/>
                      <a:pt x="130" y="79"/>
                    </a:cubicBezTo>
                    <a:cubicBezTo>
                      <a:pt x="124" y="76"/>
                      <a:pt x="124" y="76"/>
                      <a:pt x="124" y="76"/>
                    </a:cubicBezTo>
                    <a:moveTo>
                      <a:pt x="7" y="75"/>
                    </a:moveTo>
                    <a:cubicBezTo>
                      <a:pt x="7" y="75"/>
                      <a:pt x="7" y="76"/>
                      <a:pt x="7" y="76"/>
                    </a:cubicBezTo>
                    <a:cubicBezTo>
                      <a:pt x="8" y="76"/>
                      <a:pt x="8" y="77"/>
                      <a:pt x="9" y="77"/>
                    </a:cubicBezTo>
                    <a:cubicBezTo>
                      <a:pt x="10" y="77"/>
                      <a:pt x="10" y="77"/>
                      <a:pt x="10" y="77"/>
                    </a:cubicBezTo>
                    <a:cubicBezTo>
                      <a:pt x="9" y="76"/>
                      <a:pt x="8" y="76"/>
                      <a:pt x="7" y="75"/>
                    </a:cubicBezTo>
                    <a:moveTo>
                      <a:pt x="53" y="75"/>
                    </a:moveTo>
                    <a:cubicBezTo>
                      <a:pt x="52" y="77"/>
                      <a:pt x="51" y="79"/>
                      <a:pt x="50" y="80"/>
                    </a:cubicBezTo>
                    <a:cubicBezTo>
                      <a:pt x="50" y="81"/>
                      <a:pt x="51" y="81"/>
                      <a:pt x="51" y="81"/>
                    </a:cubicBezTo>
                    <a:cubicBezTo>
                      <a:pt x="53" y="79"/>
                      <a:pt x="54" y="77"/>
                      <a:pt x="55" y="76"/>
                    </a:cubicBezTo>
                    <a:cubicBezTo>
                      <a:pt x="54" y="75"/>
                      <a:pt x="54" y="75"/>
                      <a:pt x="53" y="75"/>
                    </a:cubicBezTo>
                    <a:moveTo>
                      <a:pt x="120" y="74"/>
                    </a:moveTo>
                    <a:cubicBezTo>
                      <a:pt x="120" y="74"/>
                      <a:pt x="120" y="75"/>
                      <a:pt x="120" y="75"/>
                    </a:cubicBezTo>
                    <a:cubicBezTo>
                      <a:pt x="120" y="75"/>
                      <a:pt x="121" y="75"/>
                      <a:pt x="121" y="76"/>
                    </a:cubicBezTo>
                    <a:cubicBezTo>
                      <a:pt x="121" y="75"/>
                      <a:pt x="121" y="75"/>
                      <a:pt x="121" y="75"/>
                    </a:cubicBezTo>
                    <a:cubicBezTo>
                      <a:pt x="120" y="74"/>
                      <a:pt x="120" y="74"/>
                      <a:pt x="120" y="74"/>
                    </a:cubicBezTo>
                    <a:moveTo>
                      <a:pt x="109" y="74"/>
                    </a:moveTo>
                    <a:cubicBezTo>
                      <a:pt x="108" y="75"/>
                      <a:pt x="108" y="76"/>
                      <a:pt x="107" y="78"/>
                    </a:cubicBezTo>
                    <a:cubicBezTo>
                      <a:pt x="109" y="79"/>
                      <a:pt x="112" y="81"/>
                      <a:pt x="115" y="83"/>
                    </a:cubicBezTo>
                    <a:cubicBezTo>
                      <a:pt x="116" y="81"/>
                      <a:pt x="117" y="80"/>
                      <a:pt x="117" y="79"/>
                    </a:cubicBezTo>
                    <a:cubicBezTo>
                      <a:pt x="115" y="77"/>
                      <a:pt x="112" y="75"/>
                      <a:pt x="109" y="74"/>
                    </a:cubicBezTo>
                    <a:moveTo>
                      <a:pt x="5" y="73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5" y="74"/>
                      <a:pt x="5" y="75"/>
                      <a:pt x="5" y="75"/>
                    </a:cubicBezTo>
                    <a:cubicBezTo>
                      <a:pt x="6" y="75"/>
                      <a:pt x="6" y="75"/>
                      <a:pt x="6" y="74"/>
                    </a:cubicBezTo>
                    <a:cubicBezTo>
                      <a:pt x="5" y="74"/>
                      <a:pt x="5" y="74"/>
                      <a:pt x="5" y="73"/>
                    </a:cubicBezTo>
                    <a:moveTo>
                      <a:pt x="9" y="73"/>
                    </a:moveTo>
                    <a:cubicBezTo>
                      <a:pt x="8" y="73"/>
                      <a:pt x="8" y="74"/>
                      <a:pt x="8" y="74"/>
                    </a:cubicBezTo>
                    <a:cubicBezTo>
                      <a:pt x="9" y="75"/>
                      <a:pt x="10" y="75"/>
                      <a:pt x="10" y="76"/>
                    </a:cubicBezTo>
                    <a:cubicBezTo>
                      <a:pt x="11" y="74"/>
                      <a:pt x="11" y="74"/>
                      <a:pt x="11" y="74"/>
                    </a:cubicBezTo>
                    <a:cubicBezTo>
                      <a:pt x="10" y="74"/>
                      <a:pt x="9" y="74"/>
                      <a:pt x="9" y="73"/>
                    </a:cubicBezTo>
                    <a:moveTo>
                      <a:pt x="156" y="73"/>
                    </a:moveTo>
                    <a:cubicBezTo>
                      <a:pt x="155" y="73"/>
                      <a:pt x="155" y="74"/>
                      <a:pt x="155" y="74"/>
                    </a:cubicBezTo>
                    <a:cubicBezTo>
                      <a:pt x="155" y="75"/>
                      <a:pt x="154" y="75"/>
                      <a:pt x="154" y="75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6"/>
                      <a:pt x="157" y="76"/>
                    </a:cubicBezTo>
                    <a:cubicBezTo>
                      <a:pt x="158" y="76"/>
                      <a:pt x="158" y="77"/>
                      <a:pt x="158" y="77"/>
                    </a:cubicBezTo>
                    <a:cubicBezTo>
                      <a:pt x="158" y="77"/>
                      <a:pt x="158" y="77"/>
                      <a:pt x="158" y="77"/>
                    </a:cubicBezTo>
                    <a:cubicBezTo>
                      <a:pt x="158" y="77"/>
                      <a:pt x="158" y="77"/>
                      <a:pt x="158" y="77"/>
                    </a:cubicBezTo>
                    <a:cubicBezTo>
                      <a:pt x="159" y="76"/>
                      <a:pt x="159" y="76"/>
                      <a:pt x="159" y="76"/>
                    </a:cubicBezTo>
                    <a:cubicBezTo>
                      <a:pt x="159" y="76"/>
                      <a:pt x="159" y="75"/>
                      <a:pt x="159" y="75"/>
                    </a:cubicBezTo>
                    <a:cubicBezTo>
                      <a:pt x="158" y="75"/>
                      <a:pt x="158" y="75"/>
                      <a:pt x="158" y="75"/>
                    </a:cubicBezTo>
                    <a:cubicBezTo>
                      <a:pt x="158" y="75"/>
                      <a:pt x="158" y="76"/>
                      <a:pt x="157" y="76"/>
                    </a:cubicBezTo>
                    <a:cubicBezTo>
                      <a:pt x="158" y="76"/>
                      <a:pt x="158" y="76"/>
                      <a:pt x="157" y="75"/>
                    </a:cubicBezTo>
                    <a:cubicBezTo>
                      <a:pt x="158" y="75"/>
                      <a:pt x="158" y="75"/>
                      <a:pt x="158" y="75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6" y="73"/>
                      <a:pt x="156" y="73"/>
                      <a:pt x="156" y="73"/>
                    </a:cubicBezTo>
                    <a:moveTo>
                      <a:pt x="31" y="73"/>
                    </a:moveTo>
                    <a:cubicBezTo>
                      <a:pt x="30" y="75"/>
                      <a:pt x="28" y="77"/>
                      <a:pt x="27" y="80"/>
                    </a:cubicBezTo>
                    <a:cubicBezTo>
                      <a:pt x="27" y="80"/>
                      <a:pt x="27" y="80"/>
                      <a:pt x="27" y="80"/>
                    </a:cubicBezTo>
                    <a:cubicBezTo>
                      <a:pt x="28" y="78"/>
                      <a:pt x="30" y="75"/>
                      <a:pt x="31" y="73"/>
                    </a:cubicBezTo>
                    <a:cubicBezTo>
                      <a:pt x="31" y="73"/>
                      <a:pt x="31" y="73"/>
                      <a:pt x="31" y="73"/>
                    </a:cubicBezTo>
                    <a:moveTo>
                      <a:pt x="136" y="72"/>
                    </a:moveTo>
                    <a:cubicBezTo>
                      <a:pt x="136" y="73"/>
                      <a:pt x="135" y="73"/>
                      <a:pt x="135" y="74"/>
                    </a:cubicBezTo>
                    <a:cubicBezTo>
                      <a:pt x="135" y="74"/>
                      <a:pt x="134" y="75"/>
                      <a:pt x="134" y="76"/>
                    </a:cubicBezTo>
                    <a:cubicBezTo>
                      <a:pt x="137" y="77"/>
                      <a:pt x="140" y="79"/>
                      <a:pt x="144" y="81"/>
                    </a:cubicBezTo>
                    <a:cubicBezTo>
                      <a:pt x="144" y="80"/>
                      <a:pt x="145" y="79"/>
                      <a:pt x="145" y="78"/>
                    </a:cubicBezTo>
                    <a:cubicBezTo>
                      <a:pt x="138" y="73"/>
                      <a:pt x="138" y="73"/>
                      <a:pt x="138" y="73"/>
                    </a:cubicBezTo>
                    <a:cubicBezTo>
                      <a:pt x="136" y="72"/>
                      <a:pt x="136" y="72"/>
                      <a:pt x="136" y="72"/>
                    </a:cubicBezTo>
                    <a:moveTo>
                      <a:pt x="49" y="72"/>
                    </a:moveTo>
                    <a:cubicBezTo>
                      <a:pt x="47" y="74"/>
                      <a:pt x="46" y="75"/>
                      <a:pt x="45" y="77"/>
                    </a:cubicBezTo>
                    <a:cubicBezTo>
                      <a:pt x="45" y="78"/>
                      <a:pt x="46" y="78"/>
                      <a:pt x="46" y="78"/>
                    </a:cubicBezTo>
                    <a:cubicBezTo>
                      <a:pt x="47" y="76"/>
                      <a:pt x="49" y="74"/>
                      <a:pt x="50" y="72"/>
                    </a:cubicBezTo>
                    <a:cubicBezTo>
                      <a:pt x="49" y="72"/>
                      <a:pt x="49" y="72"/>
                      <a:pt x="49" y="72"/>
                    </a:cubicBezTo>
                    <a:moveTo>
                      <a:pt x="10" y="71"/>
                    </a:moveTo>
                    <a:cubicBezTo>
                      <a:pt x="9" y="72"/>
                      <a:pt x="9" y="72"/>
                      <a:pt x="9" y="73"/>
                    </a:cubicBezTo>
                    <a:cubicBezTo>
                      <a:pt x="10" y="73"/>
                      <a:pt x="11" y="73"/>
                      <a:pt x="11" y="74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1" y="72"/>
                      <a:pt x="10" y="72"/>
                      <a:pt x="10" y="71"/>
                    </a:cubicBezTo>
                    <a:moveTo>
                      <a:pt x="6" y="71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6" y="73"/>
                      <a:pt x="6" y="73"/>
                      <a:pt x="7" y="73"/>
                    </a:cubicBezTo>
                    <a:cubicBezTo>
                      <a:pt x="7" y="73"/>
                      <a:pt x="7" y="73"/>
                      <a:pt x="7" y="72"/>
                    </a:cubicBezTo>
                    <a:cubicBezTo>
                      <a:pt x="7" y="72"/>
                      <a:pt x="6" y="72"/>
                      <a:pt x="6" y="71"/>
                    </a:cubicBezTo>
                    <a:moveTo>
                      <a:pt x="135" y="71"/>
                    </a:moveTo>
                    <a:cubicBezTo>
                      <a:pt x="134" y="72"/>
                      <a:pt x="133" y="74"/>
                      <a:pt x="132" y="75"/>
                    </a:cubicBezTo>
                    <a:cubicBezTo>
                      <a:pt x="133" y="75"/>
                      <a:pt x="133" y="75"/>
                      <a:pt x="133" y="75"/>
                    </a:cubicBezTo>
                    <a:cubicBezTo>
                      <a:pt x="134" y="74"/>
                      <a:pt x="134" y="72"/>
                      <a:pt x="135" y="71"/>
                    </a:cubicBezTo>
                    <a:cubicBezTo>
                      <a:pt x="135" y="71"/>
                      <a:pt x="135" y="71"/>
                      <a:pt x="135" y="71"/>
                    </a:cubicBezTo>
                    <a:moveTo>
                      <a:pt x="28" y="71"/>
                    </a:moveTo>
                    <a:cubicBezTo>
                      <a:pt x="27" y="73"/>
                      <a:pt x="25" y="76"/>
                      <a:pt x="24" y="78"/>
                    </a:cubicBezTo>
                    <a:cubicBezTo>
                      <a:pt x="25" y="79"/>
                      <a:pt x="25" y="79"/>
                      <a:pt x="26" y="79"/>
                    </a:cubicBezTo>
                    <a:cubicBezTo>
                      <a:pt x="28" y="77"/>
                      <a:pt x="29" y="75"/>
                      <a:pt x="31" y="72"/>
                    </a:cubicBezTo>
                    <a:cubicBezTo>
                      <a:pt x="30" y="72"/>
                      <a:pt x="29" y="72"/>
                      <a:pt x="28" y="71"/>
                    </a:cubicBezTo>
                    <a:moveTo>
                      <a:pt x="28" y="71"/>
                    </a:moveTo>
                    <a:cubicBezTo>
                      <a:pt x="27" y="73"/>
                      <a:pt x="25" y="75"/>
                      <a:pt x="24" y="78"/>
                    </a:cubicBezTo>
                    <a:cubicBezTo>
                      <a:pt x="24" y="78"/>
                      <a:pt x="24" y="78"/>
                      <a:pt x="24" y="78"/>
                    </a:cubicBezTo>
                    <a:cubicBezTo>
                      <a:pt x="25" y="76"/>
                      <a:pt x="27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moveTo>
                      <a:pt x="159" y="70"/>
                    </a:moveTo>
                    <a:cubicBezTo>
                      <a:pt x="159" y="70"/>
                      <a:pt x="159" y="70"/>
                      <a:pt x="159" y="70"/>
                    </a:cubicBezTo>
                    <a:cubicBezTo>
                      <a:pt x="159" y="71"/>
                      <a:pt x="159" y="71"/>
                      <a:pt x="159" y="71"/>
                    </a:cubicBezTo>
                    <a:cubicBezTo>
                      <a:pt x="159" y="70"/>
                      <a:pt x="159" y="70"/>
                      <a:pt x="159" y="70"/>
                    </a:cubicBezTo>
                    <a:moveTo>
                      <a:pt x="7" y="70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7" y="71"/>
                      <a:pt x="7" y="72"/>
                    </a:cubicBezTo>
                    <a:cubicBezTo>
                      <a:pt x="8" y="71"/>
                      <a:pt x="8" y="71"/>
                      <a:pt x="8" y="71"/>
                    </a:cubicBezTo>
                    <a:cubicBezTo>
                      <a:pt x="8" y="70"/>
                      <a:pt x="7" y="70"/>
                      <a:pt x="7" y="70"/>
                    </a:cubicBezTo>
                    <a:moveTo>
                      <a:pt x="26" y="70"/>
                    </a:moveTo>
                    <a:cubicBezTo>
                      <a:pt x="25" y="72"/>
                      <a:pt x="23" y="74"/>
                      <a:pt x="22" y="77"/>
                    </a:cubicBezTo>
                    <a:cubicBezTo>
                      <a:pt x="22" y="77"/>
                      <a:pt x="23" y="78"/>
                      <a:pt x="23" y="78"/>
                    </a:cubicBezTo>
                    <a:cubicBezTo>
                      <a:pt x="25" y="75"/>
                      <a:pt x="26" y="73"/>
                      <a:pt x="28" y="71"/>
                    </a:cubicBezTo>
                    <a:cubicBezTo>
                      <a:pt x="27" y="70"/>
                      <a:pt x="27" y="70"/>
                      <a:pt x="26" y="70"/>
                    </a:cubicBezTo>
                    <a:moveTo>
                      <a:pt x="112" y="70"/>
                    </a:moveTo>
                    <a:cubicBezTo>
                      <a:pt x="112" y="70"/>
                      <a:pt x="112" y="70"/>
                      <a:pt x="112" y="70"/>
                    </a:cubicBezTo>
                    <a:cubicBezTo>
                      <a:pt x="114" y="71"/>
                      <a:pt x="117" y="73"/>
                      <a:pt x="120" y="75"/>
                    </a:cubicBezTo>
                    <a:cubicBezTo>
                      <a:pt x="120" y="75"/>
                      <a:pt x="120" y="74"/>
                      <a:pt x="120" y="74"/>
                    </a:cubicBezTo>
                    <a:cubicBezTo>
                      <a:pt x="120" y="74"/>
                      <a:pt x="120" y="74"/>
                      <a:pt x="120" y="74"/>
                    </a:cubicBezTo>
                    <a:cubicBezTo>
                      <a:pt x="117" y="72"/>
                      <a:pt x="114" y="71"/>
                      <a:pt x="112" y="70"/>
                    </a:cubicBezTo>
                    <a:moveTo>
                      <a:pt x="44" y="68"/>
                    </a:moveTo>
                    <a:cubicBezTo>
                      <a:pt x="42" y="70"/>
                      <a:pt x="41" y="72"/>
                      <a:pt x="40" y="74"/>
                    </a:cubicBezTo>
                    <a:cubicBezTo>
                      <a:pt x="41" y="75"/>
                      <a:pt x="41" y="75"/>
                      <a:pt x="42" y="76"/>
                    </a:cubicBezTo>
                    <a:cubicBezTo>
                      <a:pt x="43" y="74"/>
                      <a:pt x="44" y="72"/>
                      <a:pt x="46" y="70"/>
                    </a:cubicBezTo>
                    <a:cubicBezTo>
                      <a:pt x="45" y="69"/>
                      <a:pt x="44" y="69"/>
                      <a:pt x="44" y="68"/>
                    </a:cubicBezTo>
                    <a:moveTo>
                      <a:pt x="42" y="68"/>
                    </a:moveTo>
                    <a:cubicBezTo>
                      <a:pt x="41" y="70"/>
                      <a:pt x="40" y="72"/>
                      <a:pt x="39" y="74"/>
                    </a:cubicBezTo>
                    <a:cubicBezTo>
                      <a:pt x="39" y="74"/>
                      <a:pt x="39" y="74"/>
                      <a:pt x="40" y="74"/>
                    </a:cubicBezTo>
                    <a:cubicBezTo>
                      <a:pt x="41" y="72"/>
                      <a:pt x="42" y="70"/>
                      <a:pt x="43" y="68"/>
                    </a:cubicBezTo>
                    <a:cubicBezTo>
                      <a:pt x="43" y="68"/>
                      <a:pt x="43" y="68"/>
                      <a:pt x="42" y="68"/>
                    </a:cubicBezTo>
                    <a:moveTo>
                      <a:pt x="129" y="67"/>
                    </a:moveTo>
                    <a:cubicBezTo>
                      <a:pt x="128" y="69"/>
                      <a:pt x="127" y="70"/>
                      <a:pt x="126" y="72"/>
                    </a:cubicBezTo>
                    <a:cubicBezTo>
                      <a:pt x="128" y="73"/>
                      <a:pt x="130" y="74"/>
                      <a:pt x="132" y="75"/>
                    </a:cubicBezTo>
                    <a:cubicBezTo>
                      <a:pt x="133" y="74"/>
                      <a:pt x="133" y="72"/>
                      <a:pt x="134" y="71"/>
                    </a:cubicBezTo>
                    <a:cubicBezTo>
                      <a:pt x="129" y="67"/>
                      <a:pt x="129" y="67"/>
                      <a:pt x="129" y="67"/>
                    </a:cubicBezTo>
                    <a:moveTo>
                      <a:pt x="73" y="67"/>
                    </a:moveTo>
                    <a:cubicBezTo>
                      <a:pt x="73" y="67"/>
                      <a:pt x="73" y="67"/>
                      <a:pt x="72" y="67"/>
                    </a:cubicBezTo>
                    <a:cubicBezTo>
                      <a:pt x="71" y="70"/>
                      <a:pt x="69" y="73"/>
                      <a:pt x="67" y="76"/>
                    </a:cubicBezTo>
                    <a:cubicBezTo>
                      <a:pt x="69" y="78"/>
                      <a:pt x="72" y="79"/>
                      <a:pt x="74" y="80"/>
                    </a:cubicBezTo>
                    <a:cubicBezTo>
                      <a:pt x="76" y="77"/>
                      <a:pt x="78" y="74"/>
                      <a:pt x="80" y="71"/>
                    </a:cubicBezTo>
                    <a:cubicBezTo>
                      <a:pt x="73" y="67"/>
                      <a:pt x="73" y="67"/>
                      <a:pt x="73" y="67"/>
                    </a:cubicBezTo>
                    <a:moveTo>
                      <a:pt x="95" y="65"/>
                    </a:moveTo>
                    <a:cubicBezTo>
                      <a:pt x="92" y="70"/>
                      <a:pt x="92" y="70"/>
                      <a:pt x="92" y="70"/>
                    </a:cubicBezTo>
                    <a:cubicBezTo>
                      <a:pt x="95" y="72"/>
                      <a:pt x="98" y="73"/>
                      <a:pt x="101" y="75"/>
                    </a:cubicBezTo>
                    <a:cubicBezTo>
                      <a:pt x="104" y="70"/>
                      <a:pt x="104" y="70"/>
                      <a:pt x="104" y="70"/>
                    </a:cubicBezTo>
                    <a:cubicBezTo>
                      <a:pt x="101" y="69"/>
                      <a:pt x="98" y="67"/>
                      <a:pt x="95" y="65"/>
                    </a:cubicBezTo>
                    <a:moveTo>
                      <a:pt x="69" y="64"/>
                    </a:moveTo>
                    <a:cubicBezTo>
                      <a:pt x="63" y="74"/>
                      <a:pt x="63" y="74"/>
                      <a:pt x="63" y="74"/>
                    </a:cubicBezTo>
                    <a:cubicBezTo>
                      <a:pt x="64" y="74"/>
                      <a:pt x="64" y="75"/>
                      <a:pt x="64" y="75"/>
                    </a:cubicBezTo>
                    <a:cubicBezTo>
                      <a:pt x="66" y="72"/>
                      <a:pt x="68" y="68"/>
                      <a:pt x="70" y="65"/>
                    </a:cubicBezTo>
                    <a:cubicBezTo>
                      <a:pt x="69" y="64"/>
                      <a:pt x="69" y="64"/>
                      <a:pt x="69" y="64"/>
                    </a:cubicBezTo>
                    <a:moveTo>
                      <a:pt x="36" y="64"/>
                    </a:moveTo>
                    <a:cubicBezTo>
                      <a:pt x="36" y="66"/>
                      <a:pt x="35" y="67"/>
                      <a:pt x="34" y="69"/>
                    </a:cubicBezTo>
                    <a:cubicBezTo>
                      <a:pt x="33" y="69"/>
                      <a:pt x="33" y="69"/>
                      <a:pt x="33" y="70"/>
                    </a:cubicBezTo>
                    <a:cubicBezTo>
                      <a:pt x="33" y="70"/>
                      <a:pt x="33" y="70"/>
                      <a:pt x="33" y="70"/>
                    </a:cubicBezTo>
                    <a:cubicBezTo>
                      <a:pt x="34" y="68"/>
                      <a:pt x="36" y="66"/>
                      <a:pt x="37" y="64"/>
                    </a:cubicBezTo>
                    <a:cubicBezTo>
                      <a:pt x="37" y="64"/>
                      <a:pt x="37" y="64"/>
                      <a:pt x="36" y="64"/>
                    </a:cubicBezTo>
                    <a:moveTo>
                      <a:pt x="141" y="64"/>
                    </a:moveTo>
                    <a:cubicBezTo>
                      <a:pt x="140" y="65"/>
                      <a:pt x="140" y="66"/>
                      <a:pt x="139" y="67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9" y="71"/>
                      <a:pt x="149" y="70"/>
                      <a:pt x="150" y="69"/>
                    </a:cubicBezTo>
                    <a:cubicBezTo>
                      <a:pt x="148" y="69"/>
                      <a:pt x="148" y="69"/>
                      <a:pt x="148" y="69"/>
                    </a:cubicBezTo>
                    <a:cubicBezTo>
                      <a:pt x="146" y="67"/>
                      <a:pt x="143" y="65"/>
                      <a:pt x="141" y="64"/>
                    </a:cubicBezTo>
                    <a:moveTo>
                      <a:pt x="15" y="63"/>
                    </a:moveTo>
                    <a:cubicBezTo>
                      <a:pt x="13" y="66"/>
                      <a:pt x="12" y="68"/>
                      <a:pt x="10" y="71"/>
                    </a:cubicBezTo>
                    <a:cubicBezTo>
                      <a:pt x="11" y="71"/>
                      <a:pt x="12" y="71"/>
                      <a:pt x="13" y="72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17" y="64"/>
                      <a:pt x="16" y="63"/>
                      <a:pt x="15" y="63"/>
                    </a:cubicBezTo>
                    <a:moveTo>
                      <a:pt x="34" y="62"/>
                    </a:moveTo>
                    <a:cubicBezTo>
                      <a:pt x="33" y="64"/>
                      <a:pt x="31" y="66"/>
                      <a:pt x="30" y="68"/>
                    </a:cubicBezTo>
                    <a:cubicBezTo>
                      <a:pt x="31" y="69"/>
                      <a:pt x="32" y="69"/>
                      <a:pt x="32" y="69"/>
                    </a:cubicBezTo>
                    <a:cubicBezTo>
                      <a:pt x="34" y="68"/>
                      <a:pt x="35" y="66"/>
                      <a:pt x="36" y="64"/>
                    </a:cubicBezTo>
                    <a:cubicBezTo>
                      <a:pt x="35" y="63"/>
                      <a:pt x="35" y="63"/>
                      <a:pt x="34" y="62"/>
                    </a:cubicBezTo>
                    <a:moveTo>
                      <a:pt x="64" y="61"/>
                    </a:moveTo>
                    <a:cubicBezTo>
                      <a:pt x="62" y="65"/>
                      <a:pt x="60" y="68"/>
                      <a:pt x="58" y="71"/>
                    </a:cubicBezTo>
                    <a:cubicBezTo>
                      <a:pt x="60" y="72"/>
                      <a:pt x="61" y="73"/>
                      <a:pt x="63" y="74"/>
                    </a:cubicBezTo>
                    <a:cubicBezTo>
                      <a:pt x="65" y="71"/>
                      <a:pt x="67" y="67"/>
                      <a:pt x="69" y="64"/>
                    </a:cubicBezTo>
                    <a:cubicBezTo>
                      <a:pt x="64" y="61"/>
                      <a:pt x="64" y="61"/>
                      <a:pt x="64" y="61"/>
                    </a:cubicBezTo>
                    <a:moveTo>
                      <a:pt x="12" y="61"/>
                    </a:moveTo>
                    <a:cubicBezTo>
                      <a:pt x="7" y="69"/>
                      <a:pt x="7" y="69"/>
                      <a:pt x="7" y="69"/>
                    </a:cubicBezTo>
                    <a:cubicBezTo>
                      <a:pt x="8" y="69"/>
                      <a:pt x="8" y="69"/>
                      <a:pt x="9" y="70"/>
                    </a:cubicBezTo>
                    <a:cubicBezTo>
                      <a:pt x="10" y="67"/>
                      <a:pt x="11" y="65"/>
                      <a:pt x="13" y="62"/>
                    </a:cubicBezTo>
                    <a:cubicBezTo>
                      <a:pt x="13" y="62"/>
                      <a:pt x="13" y="62"/>
                      <a:pt x="13" y="62"/>
                    </a:cubicBezTo>
                    <a:cubicBezTo>
                      <a:pt x="13" y="62"/>
                      <a:pt x="12" y="61"/>
                      <a:pt x="12" y="61"/>
                    </a:cubicBezTo>
                    <a:moveTo>
                      <a:pt x="31" y="61"/>
                    </a:moveTo>
                    <a:cubicBezTo>
                      <a:pt x="30" y="63"/>
                      <a:pt x="29" y="65"/>
                      <a:pt x="28" y="67"/>
                    </a:cubicBezTo>
                    <a:cubicBezTo>
                      <a:pt x="28" y="67"/>
                      <a:pt x="29" y="67"/>
                      <a:pt x="29" y="68"/>
                    </a:cubicBezTo>
                    <a:cubicBezTo>
                      <a:pt x="31" y="64"/>
                      <a:pt x="32" y="63"/>
                      <a:pt x="32" y="63"/>
                    </a:cubicBezTo>
                    <a:cubicBezTo>
                      <a:pt x="33" y="63"/>
                      <a:pt x="32" y="64"/>
                      <a:pt x="30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1" y="66"/>
                      <a:pt x="32" y="64"/>
                      <a:pt x="33" y="62"/>
                    </a:cubicBezTo>
                    <a:cubicBezTo>
                      <a:pt x="33" y="62"/>
                      <a:pt x="32" y="61"/>
                      <a:pt x="31" y="61"/>
                    </a:cubicBezTo>
                    <a:moveTo>
                      <a:pt x="117" y="60"/>
                    </a:moveTo>
                    <a:cubicBezTo>
                      <a:pt x="116" y="62"/>
                      <a:pt x="115" y="64"/>
                      <a:pt x="114" y="65"/>
                    </a:cubicBezTo>
                    <a:cubicBezTo>
                      <a:pt x="117" y="67"/>
                      <a:pt x="121" y="69"/>
                      <a:pt x="124" y="70"/>
                    </a:cubicBezTo>
                    <a:cubicBezTo>
                      <a:pt x="125" y="69"/>
                      <a:pt x="126" y="68"/>
                      <a:pt x="127" y="66"/>
                    </a:cubicBezTo>
                    <a:cubicBezTo>
                      <a:pt x="125" y="65"/>
                      <a:pt x="125" y="65"/>
                      <a:pt x="125" y="65"/>
                    </a:cubicBezTo>
                    <a:cubicBezTo>
                      <a:pt x="124" y="66"/>
                      <a:pt x="124" y="67"/>
                      <a:pt x="123" y="68"/>
                    </a:cubicBezTo>
                    <a:cubicBezTo>
                      <a:pt x="124" y="67"/>
                      <a:pt x="124" y="66"/>
                      <a:pt x="125" y="65"/>
                    </a:cubicBezTo>
                    <a:cubicBezTo>
                      <a:pt x="117" y="60"/>
                      <a:pt x="117" y="60"/>
                      <a:pt x="117" y="60"/>
                    </a:cubicBezTo>
                    <a:moveTo>
                      <a:pt x="62" y="60"/>
                    </a:moveTo>
                    <a:cubicBezTo>
                      <a:pt x="60" y="64"/>
                      <a:pt x="58" y="67"/>
                      <a:pt x="56" y="70"/>
                    </a:cubicBezTo>
                    <a:cubicBezTo>
                      <a:pt x="57" y="71"/>
                      <a:pt x="57" y="71"/>
                      <a:pt x="58" y="71"/>
                    </a:cubicBezTo>
                    <a:cubicBezTo>
                      <a:pt x="60" y="68"/>
                      <a:pt x="62" y="64"/>
                      <a:pt x="64" y="61"/>
                    </a:cubicBezTo>
                    <a:cubicBezTo>
                      <a:pt x="62" y="60"/>
                      <a:pt x="62" y="60"/>
                      <a:pt x="62" y="60"/>
                    </a:cubicBezTo>
                    <a:moveTo>
                      <a:pt x="133" y="59"/>
                    </a:moveTo>
                    <a:cubicBezTo>
                      <a:pt x="133" y="60"/>
                      <a:pt x="132" y="62"/>
                      <a:pt x="131" y="63"/>
                    </a:cubicBezTo>
                    <a:cubicBezTo>
                      <a:pt x="132" y="63"/>
                      <a:pt x="133" y="64"/>
                      <a:pt x="134" y="64"/>
                    </a:cubicBezTo>
                    <a:cubicBezTo>
                      <a:pt x="137" y="66"/>
                      <a:pt x="137" y="66"/>
                      <a:pt x="137" y="66"/>
                    </a:cubicBezTo>
                    <a:cubicBezTo>
                      <a:pt x="138" y="65"/>
                      <a:pt x="138" y="64"/>
                      <a:pt x="139" y="63"/>
                    </a:cubicBezTo>
                    <a:cubicBezTo>
                      <a:pt x="137" y="62"/>
                      <a:pt x="135" y="60"/>
                      <a:pt x="133" y="59"/>
                    </a:cubicBezTo>
                    <a:moveTo>
                      <a:pt x="60" y="58"/>
                    </a:moveTo>
                    <a:cubicBezTo>
                      <a:pt x="56" y="65"/>
                      <a:pt x="53" y="69"/>
                      <a:pt x="53" y="69"/>
                    </a:cubicBezTo>
                    <a:cubicBezTo>
                      <a:pt x="54" y="69"/>
                      <a:pt x="54" y="68"/>
                      <a:pt x="56" y="66"/>
                    </a:cubicBezTo>
                    <a:cubicBezTo>
                      <a:pt x="60" y="59"/>
                      <a:pt x="60" y="59"/>
                      <a:pt x="60" y="59"/>
                    </a:cubicBezTo>
                    <a:cubicBezTo>
                      <a:pt x="60" y="58"/>
                      <a:pt x="60" y="58"/>
                      <a:pt x="60" y="58"/>
                    </a:cubicBezTo>
                    <a:moveTo>
                      <a:pt x="144" y="58"/>
                    </a:moveTo>
                    <a:cubicBezTo>
                      <a:pt x="144" y="59"/>
                      <a:pt x="143" y="60"/>
                      <a:pt x="143" y="60"/>
                    </a:cubicBezTo>
                    <a:cubicBezTo>
                      <a:pt x="152" y="66"/>
                      <a:pt x="152" y="66"/>
                      <a:pt x="152" y="66"/>
                    </a:cubicBezTo>
                    <a:cubicBezTo>
                      <a:pt x="152" y="64"/>
                      <a:pt x="153" y="63"/>
                      <a:pt x="154" y="62"/>
                    </a:cubicBezTo>
                    <a:cubicBezTo>
                      <a:pt x="151" y="61"/>
                      <a:pt x="151" y="61"/>
                      <a:pt x="149" y="60"/>
                    </a:cubicBezTo>
                    <a:cubicBezTo>
                      <a:pt x="144" y="58"/>
                      <a:pt x="144" y="58"/>
                      <a:pt x="144" y="58"/>
                    </a:cubicBezTo>
                    <a:moveTo>
                      <a:pt x="58" y="57"/>
                    </a:moveTo>
                    <a:cubicBezTo>
                      <a:pt x="56" y="60"/>
                      <a:pt x="53" y="64"/>
                      <a:pt x="51" y="67"/>
                    </a:cubicBezTo>
                    <a:cubicBezTo>
                      <a:pt x="51" y="67"/>
                      <a:pt x="51" y="67"/>
                      <a:pt x="51" y="67"/>
                    </a:cubicBezTo>
                    <a:cubicBezTo>
                      <a:pt x="52" y="68"/>
                      <a:pt x="52" y="68"/>
                      <a:pt x="52" y="68"/>
                    </a:cubicBezTo>
                    <a:cubicBezTo>
                      <a:pt x="55" y="65"/>
                      <a:pt x="57" y="61"/>
                      <a:pt x="59" y="58"/>
                    </a:cubicBezTo>
                    <a:cubicBezTo>
                      <a:pt x="58" y="57"/>
                      <a:pt x="58" y="57"/>
                      <a:pt x="58" y="57"/>
                    </a:cubicBezTo>
                    <a:moveTo>
                      <a:pt x="130" y="57"/>
                    </a:moveTo>
                    <a:cubicBezTo>
                      <a:pt x="129" y="58"/>
                      <a:pt x="128" y="59"/>
                      <a:pt x="127" y="61"/>
                    </a:cubicBezTo>
                    <a:cubicBezTo>
                      <a:pt x="128" y="61"/>
                      <a:pt x="129" y="61"/>
                      <a:pt x="129" y="62"/>
                    </a:cubicBezTo>
                    <a:cubicBezTo>
                      <a:pt x="130" y="60"/>
                      <a:pt x="131" y="59"/>
                      <a:pt x="131" y="58"/>
                    </a:cubicBezTo>
                    <a:cubicBezTo>
                      <a:pt x="131" y="58"/>
                      <a:pt x="130" y="57"/>
                      <a:pt x="130" y="57"/>
                    </a:cubicBezTo>
                    <a:moveTo>
                      <a:pt x="80" y="55"/>
                    </a:moveTo>
                    <a:cubicBezTo>
                      <a:pt x="79" y="57"/>
                      <a:pt x="77" y="59"/>
                      <a:pt x="76" y="61"/>
                    </a:cubicBezTo>
                    <a:cubicBezTo>
                      <a:pt x="79" y="63"/>
                      <a:pt x="81" y="64"/>
                      <a:pt x="83" y="65"/>
                    </a:cubicBezTo>
                    <a:cubicBezTo>
                      <a:pt x="84" y="63"/>
                      <a:pt x="85" y="61"/>
                      <a:pt x="87" y="60"/>
                    </a:cubicBezTo>
                    <a:cubicBezTo>
                      <a:pt x="85" y="59"/>
                      <a:pt x="84" y="58"/>
                      <a:pt x="83" y="57"/>
                    </a:cubicBezTo>
                    <a:cubicBezTo>
                      <a:pt x="82" y="57"/>
                      <a:pt x="81" y="56"/>
                      <a:pt x="80" y="55"/>
                    </a:cubicBezTo>
                    <a:moveTo>
                      <a:pt x="136" y="55"/>
                    </a:moveTo>
                    <a:cubicBezTo>
                      <a:pt x="136" y="55"/>
                      <a:pt x="136" y="55"/>
                      <a:pt x="136" y="56"/>
                    </a:cubicBezTo>
                    <a:cubicBezTo>
                      <a:pt x="141" y="59"/>
                      <a:pt x="141" y="59"/>
                      <a:pt x="141" y="59"/>
                    </a:cubicBezTo>
                    <a:cubicBezTo>
                      <a:pt x="142" y="59"/>
                      <a:pt x="142" y="58"/>
                      <a:pt x="142" y="58"/>
                    </a:cubicBezTo>
                    <a:cubicBezTo>
                      <a:pt x="140" y="57"/>
                      <a:pt x="140" y="57"/>
                      <a:pt x="140" y="57"/>
                    </a:cubicBezTo>
                    <a:cubicBezTo>
                      <a:pt x="139" y="56"/>
                      <a:pt x="137" y="56"/>
                      <a:pt x="136" y="55"/>
                    </a:cubicBezTo>
                    <a:moveTo>
                      <a:pt x="20" y="55"/>
                    </a:moveTo>
                    <a:cubicBezTo>
                      <a:pt x="19" y="56"/>
                      <a:pt x="18" y="58"/>
                      <a:pt x="17" y="59"/>
                    </a:cubicBezTo>
                    <a:cubicBezTo>
                      <a:pt x="17" y="59"/>
                      <a:pt x="17" y="60"/>
                      <a:pt x="17" y="60"/>
                    </a:cubicBezTo>
                    <a:cubicBezTo>
                      <a:pt x="18" y="60"/>
                      <a:pt x="19" y="61"/>
                      <a:pt x="19" y="61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2" y="55"/>
                      <a:pt x="21" y="55"/>
                      <a:pt x="20" y="55"/>
                    </a:cubicBezTo>
                    <a:moveTo>
                      <a:pt x="52" y="54"/>
                    </a:moveTo>
                    <a:cubicBezTo>
                      <a:pt x="51" y="56"/>
                      <a:pt x="51" y="56"/>
                      <a:pt x="51" y="56"/>
                    </a:cubicBezTo>
                    <a:cubicBezTo>
                      <a:pt x="49" y="59"/>
                      <a:pt x="47" y="62"/>
                      <a:pt x="46" y="65"/>
                    </a:cubicBezTo>
                    <a:cubicBezTo>
                      <a:pt x="47" y="65"/>
                      <a:pt x="47" y="65"/>
                      <a:pt x="48" y="66"/>
                    </a:cubicBezTo>
                    <a:cubicBezTo>
                      <a:pt x="49" y="63"/>
                      <a:pt x="51" y="61"/>
                      <a:pt x="52" y="58"/>
                    </a:cubicBezTo>
                    <a:cubicBezTo>
                      <a:pt x="53" y="57"/>
                      <a:pt x="53" y="56"/>
                      <a:pt x="54" y="55"/>
                    </a:cubicBezTo>
                    <a:cubicBezTo>
                      <a:pt x="52" y="54"/>
                      <a:pt x="52" y="54"/>
                      <a:pt x="52" y="54"/>
                    </a:cubicBezTo>
                    <a:moveTo>
                      <a:pt x="132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4"/>
                      <a:pt x="133" y="54"/>
                      <a:pt x="134" y="54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3" y="54"/>
                      <a:pt x="133" y="53"/>
                      <a:pt x="132" y="53"/>
                    </a:cubicBezTo>
                    <a:moveTo>
                      <a:pt x="51" y="53"/>
                    </a:moveTo>
                    <a:cubicBezTo>
                      <a:pt x="49" y="57"/>
                      <a:pt x="47" y="60"/>
                      <a:pt x="45" y="64"/>
                    </a:cubicBezTo>
                    <a:cubicBezTo>
                      <a:pt x="45" y="64"/>
                      <a:pt x="45" y="64"/>
                      <a:pt x="45" y="64"/>
                    </a:cubicBezTo>
                    <a:cubicBezTo>
                      <a:pt x="47" y="61"/>
                      <a:pt x="50" y="57"/>
                      <a:pt x="52" y="53"/>
                    </a:cubicBezTo>
                    <a:cubicBezTo>
                      <a:pt x="51" y="53"/>
                      <a:pt x="51" y="53"/>
                      <a:pt x="51" y="53"/>
                    </a:cubicBezTo>
                    <a:moveTo>
                      <a:pt x="131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1" y="53"/>
                    </a:cubicBezTo>
                    <a:moveTo>
                      <a:pt x="132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3" y="53"/>
                      <a:pt x="133" y="54"/>
                      <a:pt x="134" y="54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3" y="53"/>
                      <a:pt x="133" y="53"/>
                      <a:pt x="132" y="53"/>
                    </a:cubicBezTo>
                    <a:moveTo>
                      <a:pt x="16" y="52"/>
                    </a:moveTo>
                    <a:cubicBezTo>
                      <a:pt x="14" y="58"/>
                      <a:pt x="14" y="58"/>
                      <a:pt x="14" y="58"/>
                    </a:cubicBezTo>
                    <a:cubicBezTo>
                      <a:pt x="14" y="58"/>
                      <a:pt x="15" y="58"/>
                      <a:pt x="15" y="59"/>
                    </a:cubicBezTo>
                    <a:cubicBezTo>
                      <a:pt x="16" y="57"/>
                      <a:pt x="17" y="55"/>
                      <a:pt x="18" y="53"/>
                    </a:cubicBezTo>
                    <a:cubicBezTo>
                      <a:pt x="18" y="53"/>
                      <a:pt x="17" y="53"/>
                      <a:pt x="16" y="52"/>
                    </a:cubicBezTo>
                    <a:moveTo>
                      <a:pt x="102" y="52"/>
                    </a:moveTo>
                    <a:cubicBezTo>
                      <a:pt x="99" y="58"/>
                      <a:pt x="99" y="58"/>
                      <a:pt x="99" y="58"/>
                    </a:cubicBezTo>
                    <a:cubicBezTo>
                      <a:pt x="102" y="60"/>
                      <a:pt x="106" y="61"/>
                      <a:pt x="109" y="63"/>
                    </a:cubicBezTo>
                    <a:cubicBezTo>
                      <a:pt x="112" y="57"/>
                      <a:pt x="112" y="57"/>
                      <a:pt x="112" y="57"/>
                    </a:cubicBezTo>
                    <a:cubicBezTo>
                      <a:pt x="112" y="57"/>
                      <a:pt x="111" y="57"/>
                      <a:pt x="110" y="56"/>
                    </a:cubicBezTo>
                    <a:cubicBezTo>
                      <a:pt x="108" y="55"/>
                      <a:pt x="105" y="53"/>
                      <a:pt x="102" y="52"/>
                    </a:cubicBezTo>
                    <a:moveTo>
                      <a:pt x="122" y="52"/>
                    </a:moveTo>
                    <a:cubicBezTo>
                      <a:pt x="121" y="53"/>
                      <a:pt x="120" y="55"/>
                      <a:pt x="120" y="56"/>
                    </a:cubicBezTo>
                    <a:cubicBezTo>
                      <a:pt x="121" y="57"/>
                      <a:pt x="123" y="58"/>
                      <a:pt x="125" y="59"/>
                    </a:cubicBezTo>
                    <a:cubicBezTo>
                      <a:pt x="126" y="60"/>
                      <a:pt x="127" y="60"/>
                      <a:pt x="127" y="61"/>
                    </a:cubicBezTo>
                    <a:cubicBezTo>
                      <a:pt x="128" y="59"/>
                      <a:pt x="129" y="58"/>
                      <a:pt x="130" y="57"/>
                    </a:cubicBezTo>
                    <a:cubicBezTo>
                      <a:pt x="127" y="55"/>
                      <a:pt x="124" y="54"/>
                      <a:pt x="122" y="52"/>
                    </a:cubicBezTo>
                    <a:moveTo>
                      <a:pt x="128" y="51"/>
                    </a:moveTo>
                    <a:cubicBezTo>
                      <a:pt x="129" y="51"/>
                      <a:pt x="130" y="52"/>
                      <a:pt x="130" y="52"/>
                    </a:cubicBezTo>
                    <a:cubicBezTo>
                      <a:pt x="131" y="53"/>
                      <a:pt x="131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1" y="52"/>
                      <a:pt x="130" y="52"/>
                      <a:pt x="128" y="51"/>
                    </a:cubicBezTo>
                    <a:moveTo>
                      <a:pt x="45" y="50"/>
                    </a:moveTo>
                    <a:cubicBezTo>
                      <a:pt x="43" y="53"/>
                      <a:pt x="41" y="57"/>
                      <a:pt x="39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41" y="57"/>
                      <a:pt x="44" y="54"/>
                      <a:pt x="46" y="50"/>
                    </a:cubicBezTo>
                    <a:cubicBezTo>
                      <a:pt x="45" y="50"/>
                      <a:pt x="45" y="50"/>
                      <a:pt x="45" y="50"/>
                    </a:cubicBezTo>
                    <a:moveTo>
                      <a:pt x="149" y="50"/>
                    </a:move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9" y="53"/>
                      <a:pt x="152" y="56"/>
                      <a:pt x="154" y="56"/>
                    </a:cubicBezTo>
                    <a:cubicBezTo>
                      <a:pt x="155" y="56"/>
                      <a:pt x="156" y="56"/>
                      <a:pt x="156" y="54"/>
                    </a:cubicBezTo>
                    <a:cubicBezTo>
                      <a:pt x="154" y="53"/>
                      <a:pt x="152" y="51"/>
                      <a:pt x="149" y="50"/>
                    </a:cubicBezTo>
                    <a:moveTo>
                      <a:pt x="160" y="49"/>
                    </a:moveTo>
                    <a:cubicBezTo>
                      <a:pt x="160" y="50"/>
                      <a:pt x="160" y="50"/>
                      <a:pt x="160" y="50"/>
                    </a:cubicBezTo>
                    <a:cubicBezTo>
                      <a:pt x="160" y="50"/>
                      <a:pt x="160" y="50"/>
                      <a:pt x="160" y="50"/>
                    </a:cubicBezTo>
                    <a:cubicBezTo>
                      <a:pt x="160" y="50"/>
                      <a:pt x="160" y="50"/>
                      <a:pt x="160" y="51"/>
                    </a:cubicBezTo>
                    <a:cubicBezTo>
                      <a:pt x="161" y="50"/>
                      <a:pt x="161" y="50"/>
                      <a:pt x="161" y="50"/>
                    </a:cubicBezTo>
                    <a:cubicBezTo>
                      <a:pt x="162" y="50"/>
                      <a:pt x="161" y="50"/>
                      <a:pt x="160" y="49"/>
                    </a:cubicBezTo>
                    <a:moveTo>
                      <a:pt x="73" y="57"/>
                    </a:moveTo>
                    <a:cubicBezTo>
                      <a:pt x="73" y="57"/>
                      <a:pt x="73" y="56"/>
                      <a:pt x="74" y="56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3" y="57"/>
                      <a:pt x="73" y="57"/>
                      <a:pt x="73" y="57"/>
                    </a:cubicBezTo>
                    <a:moveTo>
                      <a:pt x="69" y="49"/>
                    </a:moveTo>
                    <a:cubicBezTo>
                      <a:pt x="68" y="51"/>
                      <a:pt x="67" y="53"/>
                      <a:pt x="65" y="55"/>
                    </a:cubicBezTo>
                    <a:cubicBezTo>
                      <a:pt x="66" y="56"/>
                      <a:pt x="66" y="56"/>
                      <a:pt x="67" y="56"/>
                    </a:cubicBezTo>
                    <a:cubicBezTo>
                      <a:pt x="68" y="55"/>
                      <a:pt x="69" y="53"/>
                      <a:pt x="70" y="51"/>
                    </a:cubicBezTo>
                    <a:cubicBezTo>
                      <a:pt x="69" y="53"/>
                      <a:pt x="68" y="55"/>
                      <a:pt x="67" y="56"/>
                    </a:cubicBezTo>
                    <a:cubicBezTo>
                      <a:pt x="69" y="57"/>
                      <a:pt x="71" y="59"/>
                      <a:pt x="73" y="60"/>
                    </a:cubicBezTo>
                    <a:cubicBezTo>
                      <a:pt x="74" y="58"/>
                      <a:pt x="76" y="56"/>
                      <a:pt x="77" y="54"/>
                    </a:cubicBezTo>
                    <a:cubicBezTo>
                      <a:pt x="74" y="52"/>
                      <a:pt x="72" y="51"/>
                      <a:pt x="69" y="49"/>
                    </a:cubicBezTo>
                    <a:moveTo>
                      <a:pt x="43" y="48"/>
                    </a:moveTo>
                    <a:cubicBezTo>
                      <a:pt x="42" y="49"/>
                      <a:pt x="41" y="50"/>
                      <a:pt x="41" y="51"/>
                    </a:cubicBezTo>
                    <a:cubicBezTo>
                      <a:pt x="39" y="54"/>
                      <a:pt x="37" y="57"/>
                      <a:pt x="36" y="59"/>
                    </a:cubicBezTo>
                    <a:cubicBezTo>
                      <a:pt x="37" y="59"/>
                      <a:pt x="37" y="60"/>
                      <a:pt x="38" y="60"/>
                    </a:cubicBezTo>
                    <a:cubicBezTo>
                      <a:pt x="39" y="58"/>
                      <a:pt x="41" y="56"/>
                      <a:pt x="42" y="54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3" y="48"/>
                      <a:pt x="43" y="48"/>
                      <a:pt x="43" y="48"/>
                    </a:cubicBezTo>
                    <a:moveTo>
                      <a:pt x="66" y="47"/>
                    </a:moveTo>
                    <a:cubicBezTo>
                      <a:pt x="65" y="50"/>
                      <a:pt x="64" y="52"/>
                      <a:pt x="62" y="54"/>
                    </a:cubicBezTo>
                    <a:cubicBezTo>
                      <a:pt x="63" y="54"/>
                      <a:pt x="63" y="54"/>
                      <a:pt x="63" y="54"/>
                    </a:cubicBezTo>
                    <a:cubicBezTo>
                      <a:pt x="67" y="48"/>
                      <a:pt x="67" y="48"/>
                      <a:pt x="67" y="48"/>
                    </a:cubicBezTo>
                    <a:cubicBezTo>
                      <a:pt x="67" y="48"/>
                      <a:pt x="67" y="47"/>
                      <a:pt x="66" y="47"/>
                    </a:cubicBezTo>
                    <a:moveTo>
                      <a:pt x="39" y="46"/>
                    </a:moveTo>
                    <a:cubicBezTo>
                      <a:pt x="37" y="50"/>
                      <a:pt x="35" y="54"/>
                      <a:pt x="33" y="57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5" y="58"/>
                      <a:pt x="35" y="59"/>
                    </a:cubicBezTo>
                    <a:cubicBezTo>
                      <a:pt x="37" y="56"/>
                      <a:pt x="38" y="53"/>
                      <a:pt x="40" y="51"/>
                    </a:cubicBezTo>
                    <a:cubicBezTo>
                      <a:pt x="40" y="50"/>
                      <a:pt x="41" y="49"/>
                      <a:pt x="42" y="48"/>
                    </a:cubicBezTo>
                    <a:cubicBezTo>
                      <a:pt x="39" y="46"/>
                      <a:pt x="39" y="46"/>
                      <a:pt x="39" y="46"/>
                    </a:cubicBezTo>
                    <a:moveTo>
                      <a:pt x="64" y="46"/>
                    </a:moveTo>
                    <a:cubicBezTo>
                      <a:pt x="63" y="48"/>
                      <a:pt x="62" y="50"/>
                      <a:pt x="60" y="53"/>
                    </a:cubicBezTo>
                    <a:cubicBezTo>
                      <a:pt x="61" y="53"/>
                      <a:pt x="61" y="53"/>
                      <a:pt x="62" y="53"/>
                    </a:cubicBezTo>
                    <a:cubicBezTo>
                      <a:pt x="63" y="51"/>
                      <a:pt x="64" y="49"/>
                      <a:pt x="66" y="47"/>
                    </a:cubicBezTo>
                    <a:cubicBezTo>
                      <a:pt x="65" y="47"/>
                      <a:pt x="65" y="46"/>
                      <a:pt x="64" y="46"/>
                    </a:cubicBezTo>
                    <a:moveTo>
                      <a:pt x="155" y="46"/>
                    </a:moveTo>
                    <a:cubicBezTo>
                      <a:pt x="156" y="47"/>
                      <a:pt x="157" y="48"/>
                      <a:pt x="158" y="49"/>
                    </a:cubicBezTo>
                    <a:cubicBezTo>
                      <a:pt x="158" y="49"/>
                      <a:pt x="159" y="49"/>
                      <a:pt x="159" y="50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60" y="49"/>
                      <a:pt x="160" y="49"/>
                      <a:pt x="160" y="48"/>
                    </a:cubicBezTo>
                    <a:cubicBezTo>
                      <a:pt x="160" y="48"/>
                      <a:pt x="160" y="48"/>
                      <a:pt x="160" y="48"/>
                    </a:cubicBezTo>
                    <a:cubicBezTo>
                      <a:pt x="160" y="48"/>
                      <a:pt x="160" y="48"/>
                      <a:pt x="160" y="47"/>
                    </a:cubicBezTo>
                    <a:cubicBezTo>
                      <a:pt x="160" y="47"/>
                      <a:pt x="159" y="47"/>
                      <a:pt x="159" y="47"/>
                    </a:cubicBezTo>
                    <a:cubicBezTo>
                      <a:pt x="158" y="47"/>
                      <a:pt x="157" y="47"/>
                      <a:pt x="157" y="47"/>
                    </a:cubicBezTo>
                    <a:cubicBezTo>
                      <a:pt x="157" y="47"/>
                      <a:pt x="156" y="46"/>
                      <a:pt x="156" y="46"/>
                    </a:cubicBezTo>
                    <a:cubicBezTo>
                      <a:pt x="156" y="46"/>
                      <a:pt x="156" y="46"/>
                      <a:pt x="156" y="47"/>
                    </a:cubicBezTo>
                    <a:cubicBezTo>
                      <a:pt x="155" y="46"/>
                      <a:pt x="155" y="46"/>
                      <a:pt x="155" y="46"/>
                    </a:cubicBezTo>
                    <a:moveTo>
                      <a:pt x="142" y="45"/>
                    </a:moveTo>
                    <a:cubicBezTo>
                      <a:pt x="141" y="46"/>
                      <a:pt x="140" y="48"/>
                      <a:pt x="139" y="50"/>
                    </a:cubicBezTo>
                    <a:cubicBezTo>
                      <a:pt x="141" y="51"/>
                      <a:pt x="143" y="52"/>
                      <a:pt x="145" y="52"/>
                    </a:cubicBezTo>
                    <a:cubicBezTo>
                      <a:pt x="146" y="51"/>
                      <a:pt x="147" y="50"/>
                      <a:pt x="148" y="48"/>
                    </a:cubicBezTo>
                    <a:cubicBezTo>
                      <a:pt x="147" y="48"/>
                      <a:pt x="147" y="48"/>
                      <a:pt x="147" y="48"/>
                    </a:cubicBezTo>
                    <a:cubicBezTo>
                      <a:pt x="142" y="45"/>
                      <a:pt x="142" y="45"/>
                      <a:pt x="142" y="45"/>
                    </a:cubicBezTo>
                    <a:moveTo>
                      <a:pt x="87" y="44"/>
                    </a:moveTo>
                    <a:cubicBezTo>
                      <a:pt x="86" y="46"/>
                      <a:pt x="85" y="48"/>
                      <a:pt x="83" y="50"/>
                    </a:cubicBezTo>
                    <a:cubicBezTo>
                      <a:pt x="86" y="51"/>
                      <a:pt x="88" y="52"/>
                      <a:pt x="90" y="53"/>
                    </a:cubicBezTo>
                    <a:cubicBezTo>
                      <a:pt x="92" y="51"/>
                      <a:pt x="93" y="49"/>
                      <a:pt x="94" y="48"/>
                    </a:cubicBezTo>
                    <a:cubicBezTo>
                      <a:pt x="92" y="46"/>
                      <a:pt x="89" y="45"/>
                      <a:pt x="87" y="44"/>
                    </a:cubicBezTo>
                    <a:moveTo>
                      <a:pt x="108" y="43"/>
                    </a:moveTo>
                    <a:cubicBezTo>
                      <a:pt x="105" y="47"/>
                      <a:pt x="105" y="47"/>
                      <a:pt x="105" y="47"/>
                    </a:cubicBezTo>
                    <a:cubicBezTo>
                      <a:pt x="108" y="49"/>
                      <a:pt x="111" y="51"/>
                      <a:pt x="115" y="53"/>
                    </a:cubicBezTo>
                    <a:cubicBezTo>
                      <a:pt x="115" y="53"/>
                      <a:pt x="115" y="53"/>
                      <a:pt x="115" y="53"/>
                    </a:cubicBezTo>
                    <a:cubicBezTo>
                      <a:pt x="117" y="49"/>
                      <a:pt x="117" y="49"/>
                      <a:pt x="117" y="49"/>
                    </a:cubicBezTo>
                    <a:cubicBezTo>
                      <a:pt x="115" y="48"/>
                      <a:pt x="113" y="47"/>
                      <a:pt x="112" y="46"/>
                    </a:cubicBezTo>
                    <a:cubicBezTo>
                      <a:pt x="108" y="43"/>
                      <a:pt x="108" y="43"/>
                      <a:pt x="108" y="43"/>
                    </a:cubicBezTo>
                    <a:moveTo>
                      <a:pt x="138" y="43"/>
                    </a:moveTo>
                    <a:cubicBezTo>
                      <a:pt x="137" y="44"/>
                      <a:pt x="136" y="46"/>
                      <a:pt x="135" y="48"/>
                    </a:cubicBezTo>
                    <a:cubicBezTo>
                      <a:pt x="136" y="48"/>
                      <a:pt x="136" y="49"/>
                      <a:pt x="137" y="49"/>
                    </a:cubicBezTo>
                    <a:cubicBezTo>
                      <a:pt x="138" y="47"/>
                      <a:pt x="139" y="45"/>
                      <a:pt x="140" y="44"/>
                    </a:cubicBezTo>
                    <a:cubicBezTo>
                      <a:pt x="138" y="43"/>
                      <a:pt x="138" y="43"/>
                      <a:pt x="138" y="43"/>
                    </a:cubicBezTo>
                    <a:moveTo>
                      <a:pt x="59" y="43"/>
                    </a:move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50"/>
                      <a:pt x="56" y="50"/>
                      <a:pt x="57" y="51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0" y="43"/>
                      <a:pt x="59" y="43"/>
                      <a:pt x="59" y="43"/>
                    </a:cubicBezTo>
                    <a:moveTo>
                      <a:pt x="57" y="42"/>
                    </a:moveTo>
                    <a:cubicBezTo>
                      <a:pt x="56" y="44"/>
                      <a:pt x="55" y="47"/>
                      <a:pt x="53" y="49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5" y="47"/>
                      <a:pt x="57" y="45"/>
                      <a:pt x="58" y="42"/>
                    </a:cubicBezTo>
                    <a:cubicBezTo>
                      <a:pt x="58" y="42"/>
                      <a:pt x="58" y="42"/>
                      <a:pt x="57" y="42"/>
                    </a:cubicBezTo>
                    <a:moveTo>
                      <a:pt x="29" y="41"/>
                    </a:moveTo>
                    <a:cubicBezTo>
                      <a:pt x="27" y="43"/>
                      <a:pt x="26" y="46"/>
                      <a:pt x="24" y="48"/>
                    </a:cubicBezTo>
                    <a:cubicBezTo>
                      <a:pt x="24" y="49"/>
                      <a:pt x="23" y="50"/>
                      <a:pt x="22" y="51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31" y="42"/>
                      <a:pt x="31" y="42"/>
                      <a:pt x="31" y="42"/>
                    </a:cubicBezTo>
                    <a:cubicBezTo>
                      <a:pt x="29" y="41"/>
                      <a:pt x="29" y="41"/>
                      <a:pt x="29" y="41"/>
                    </a:cubicBezTo>
                    <a:moveTo>
                      <a:pt x="80" y="40"/>
                    </a:moveTo>
                    <a:cubicBezTo>
                      <a:pt x="79" y="42"/>
                      <a:pt x="78" y="44"/>
                      <a:pt x="76" y="46"/>
                    </a:cubicBezTo>
                    <a:cubicBezTo>
                      <a:pt x="78" y="47"/>
                      <a:pt x="79" y="48"/>
                      <a:pt x="80" y="48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2" y="41"/>
                      <a:pt x="81" y="41"/>
                      <a:pt x="80" y="40"/>
                    </a:cubicBezTo>
                    <a:moveTo>
                      <a:pt x="52" y="39"/>
                    </a:moveTo>
                    <a:cubicBezTo>
                      <a:pt x="51" y="41"/>
                      <a:pt x="49" y="44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49" y="45"/>
                      <a:pt x="50" y="44"/>
                      <a:pt x="50" y="43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moveTo>
                      <a:pt x="156" y="38"/>
                    </a:moveTo>
                    <a:cubicBezTo>
                      <a:pt x="155" y="41"/>
                      <a:pt x="155" y="41"/>
                      <a:pt x="155" y="41"/>
                    </a:cubicBezTo>
                    <a:cubicBezTo>
                      <a:pt x="155" y="41"/>
                      <a:pt x="156" y="41"/>
                      <a:pt x="156" y="41"/>
                    </a:cubicBezTo>
                    <a:cubicBezTo>
                      <a:pt x="157" y="39"/>
                      <a:pt x="157" y="39"/>
                      <a:pt x="157" y="39"/>
                    </a:cubicBezTo>
                    <a:cubicBezTo>
                      <a:pt x="157" y="39"/>
                      <a:pt x="156" y="39"/>
                      <a:pt x="156" y="38"/>
                    </a:cubicBezTo>
                    <a:moveTo>
                      <a:pt x="25" y="38"/>
                    </a:moveTo>
                    <a:cubicBezTo>
                      <a:pt x="18" y="49"/>
                      <a:pt x="18" y="49"/>
                      <a:pt x="18" y="49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46"/>
                      <a:pt x="24" y="43"/>
                      <a:pt x="26" y="39"/>
                    </a:cubicBezTo>
                    <a:cubicBezTo>
                      <a:pt x="25" y="38"/>
                      <a:pt x="25" y="38"/>
                      <a:pt x="25" y="38"/>
                    </a:cubicBezTo>
                    <a:moveTo>
                      <a:pt x="76" y="38"/>
                    </a:moveTo>
                    <a:cubicBezTo>
                      <a:pt x="75" y="40"/>
                      <a:pt x="74" y="42"/>
                      <a:pt x="72" y="44"/>
                    </a:cubicBezTo>
                    <a:cubicBezTo>
                      <a:pt x="74" y="45"/>
                      <a:pt x="75" y="46"/>
                      <a:pt x="76" y="46"/>
                    </a:cubicBezTo>
                    <a:cubicBezTo>
                      <a:pt x="77" y="44"/>
                      <a:pt x="79" y="42"/>
                      <a:pt x="80" y="40"/>
                    </a:cubicBezTo>
                    <a:cubicBezTo>
                      <a:pt x="79" y="39"/>
                      <a:pt x="77" y="39"/>
                      <a:pt x="76" y="38"/>
                    </a:cubicBezTo>
                    <a:moveTo>
                      <a:pt x="49" y="38"/>
                    </a:move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40"/>
                      <a:pt x="47" y="41"/>
                      <a:pt x="47" y="41"/>
                    </a:cubicBezTo>
                    <a:cubicBezTo>
                      <a:pt x="46" y="42"/>
                      <a:pt x="46" y="43"/>
                      <a:pt x="45" y="44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8"/>
                      <a:pt x="50" y="38"/>
                      <a:pt x="49" y="38"/>
                    </a:cubicBezTo>
                    <a:moveTo>
                      <a:pt x="130" y="38"/>
                    </a:moveTo>
                    <a:cubicBezTo>
                      <a:pt x="129" y="40"/>
                      <a:pt x="128" y="42"/>
                      <a:pt x="126" y="44"/>
                    </a:cubicBezTo>
                    <a:cubicBezTo>
                      <a:pt x="129" y="46"/>
                      <a:pt x="132" y="47"/>
                      <a:pt x="135" y="48"/>
                    </a:cubicBezTo>
                    <a:cubicBezTo>
                      <a:pt x="136" y="46"/>
                      <a:pt x="137" y="44"/>
                      <a:pt x="138" y="43"/>
                    </a:cubicBezTo>
                    <a:cubicBezTo>
                      <a:pt x="130" y="38"/>
                      <a:pt x="130" y="38"/>
                      <a:pt x="130" y="38"/>
                    </a:cubicBezTo>
                    <a:moveTo>
                      <a:pt x="73" y="37"/>
                    </a:moveTo>
                    <a:cubicBezTo>
                      <a:pt x="72" y="39"/>
                      <a:pt x="71" y="41"/>
                      <a:pt x="69" y="43"/>
                    </a:cubicBezTo>
                    <a:cubicBezTo>
                      <a:pt x="69" y="43"/>
                      <a:pt x="70" y="43"/>
                      <a:pt x="70" y="43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3" y="37"/>
                      <a:pt x="73" y="37"/>
                      <a:pt x="73" y="37"/>
                    </a:cubicBezTo>
                    <a:moveTo>
                      <a:pt x="45" y="36"/>
                    </a:moveTo>
                    <a:cubicBezTo>
                      <a:pt x="44" y="38"/>
                      <a:pt x="43" y="40"/>
                      <a:pt x="42" y="42"/>
                    </a:cubicBezTo>
                    <a:cubicBezTo>
                      <a:pt x="42" y="43"/>
                      <a:pt x="43" y="43"/>
                      <a:pt x="44" y="44"/>
                    </a:cubicBezTo>
                    <a:cubicBezTo>
                      <a:pt x="45" y="41"/>
                      <a:pt x="46" y="39"/>
                      <a:pt x="48" y="37"/>
                    </a:cubicBezTo>
                    <a:cubicBezTo>
                      <a:pt x="47" y="37"/>
                      <a:pt x="46" y="36"/>
                      <a:pt x="45" y="36"/>
                    </a:cubicBezTo>
                    <a:moveTo>
                      <a:pt x="92" y="35"/>
                    </a:move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7"/>
                      <a:pt x="91" y="38"/>
                      <a:pt x="91" y="38"/>
                    </a:cubicBezTo>
                    <a:cubicBezTo>
                      <a:pt x="93" y="40"/>
                      <a:pt x="95" y="41"/>
                      <a:pt x="97" y="42"/>
                    </a:cubicBezTo>
                    <a:cubicBezTo>
                      <a:pt x="98" y="41"/>
                      <a:pt x="99" y="40"/>
                      <a:pt x="99" y="39"/>
                    </a:cubicBezTo>
                    <a:cubicBezTo>
                      <a:pt x="97" y="38"/>
                      <a:pt x="95" y="37"/>
                      <a:pt x="92" y="35"/>
                    </a:cubicBezTo>
                    <a:moveTo>
                      <a:pt x="71" y="35"/>
                    </a:moveTo>
                    <a:cubicBezTo>
                      <a:pt x="70" y="37"/>
                      <a:pt x="69" y="39"/>
                      <a:pt x="67" y="42"/>
                    </a:cubicBezTo>
                    <a:cubicBezTo>
                      <a:pt x="68" y="42"/>
                      <a:pt x="68" y="42"/>
                      <a:pt x="69" y="42"/>
                    </a:cubicBezTo>
                    <a:cubicBezTo>
                      <a:pt x="70" y="40"/>
                      <a:pt x="71" y="38"/>
                      <a:pt x="72" y="36"/>
                    </a:cubicBezTo>
                    <a:cubicBezTo>
                      <a:pt x="72" y="36"/>
                      <a:pt x="71" y="36"/>
                      <a:pt x="71" y="35"/>
                    </a:cubicBezTo>
                    <a:moveTo>
                      <a:pt x="93" y="35"/>
                    </a:moveTo>
                    <a:cubicBezTo>
                      <a:pt x="93" y="35"/>
                      <a:pt x="93" y="35"/>
                      <a:pt x="92" y="35"/>
                    </a:cubicBezTo>
                    <a:cubicBezTo>
                      <a:pt x="93" y="35"/>
                      <a:pt x="93" y="36"/>
                      <a:pt x="93" y="36"/>
                    </a:cubicBezTo>
                    <a:cubicBezTo>
                      <a:pt x="95" y="37"/>
                      <a:pt x="97" y="38"/>
                      <a:pt x="99" y="38"/>
                    </a:cubicBezTo>
                    <a:cubicBezTo>
                      <a:pt x="99" y="38"/>
                      <a:pt x="99" y="38"/>
                      <a:pt x="100" y="3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96" y="36"/>
                      <a:pt x="94" y="35"/>
                      <a:pt x="93" y="35"/>
                    </a:cubicBezTo>
                    <a:moveTo>
                      <a:pt x="149" y="34"/>
                    </a:moveTo>
                    <a:cubicBezTo>
                      <a:pt x="149" y="34"/>
                      <a:pt x="148" y="34"/>
                      <a:pt x="148" y="34"/>
                    </a:cubicBezTo>
                    <a:cubicBezTo>
                      <a:pt x="150" y="35"/>
                      <a:pt x="151" y="36"/>
                      <a:pt x="151" y="36"/>
                    </a:cubicBezTo>
                    <a:cubicBezTo>
                      <a:pt x="151" y="36"/>
                      <a:pt x="150" y="36"/>
                      <a:pt x="148" y="34"/>
                    </a:cubicBezTo>
                    <a:cubicBezTo>
                      <a:pt x="147" y="36"/>
                      <a:pt x="147" y="37"/>
                      <a:pt x="146" y="38"/>
                    </a:cubicBezTo>
                    <a:cubicBezTo>
                      <a:pt x="148" y="39"/>
                      <a:pt x="150" y="40"/>
                      <a:pt x="152" y="40"/>
                    </a:cubicBezTo>
                    <a:cubicBezTo>
                      <a:pt x="153" y="39"/>
                      <a:pt x="153" y="38"/>
                      <a:pt x="154" y="37"/>
                    </a:cubicBezTo>
                    <a:cubicBezTo>
                      <a:pt x="152" y="36"/>
                      <a:pt x="150" y="35"/>
                      <a:pt x="149" y="34"/>
                    </a:cubicBezTo>
                    <a:moveTo>
                      <a:pt x="145" y="32"/>
                    </a:moveTo>
                    <a:cubicBezTo>
                      <a:pt x="144" y="34"/>
                      <a:pt x="143" y="35"/>
                      <a:pt x="142" y="36"/>
                    </a:cubicBezTo>
                    <a:cubicBezTo>
                      <a:pt x="143" y="37"/>
                      <a:pt x="143" y="37"/>
                      <a:pt x="144" y="37"/>
                    </a:cubicBezTo>
                    <a:cubicBezTo>
                      <a:pt x="145" y="36"/>
                      <a:pt x="145" y="34"/>
                      <a:pt x="146" y="33"/>
                    </a:cubicBezTo>
                    <a:cubicBezTo>
                      <a:pt x="146" y="33"/>
                      <a:pt x="145" y="33"/>
                      <a:pt x="145" y="32"/>
                    </a:cubicBezTo>
                    <a:moveTo>
                      <a:pt x="86" y="32"/>
                    </a:moveTo>
                    <a:cubicBezTo>
                      <a:pt x="85" y="33"/>
                      <a:pt x="85" y="34"/>
                      <a:pt x="84" y="34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8" y="33"/>
                      <a:pt x="87" y="33"/>
                      <a:pt x="86" y="32"/>
                    </a:cubicBezTo>
                    <a:moveTo>
                      <a:pt x="65" y="32"/>
                    </a:move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39"/>
                      <a:pt x="62" y="39"/>
                      <a:pt x="63" y="40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6" y="33"/>
                      <a:pt x="65" y="32"/>
                      <a:pt x="65" y="32"/>
                    </a:cubicBezTo>
                    <a:moveTo>
                      <a:pt x="145" y="32"/>
                    </a:moveTo>
                    <a:cubicBezTo>
                      <a:pt x="145" y="32"/>
                      <a:pt x="145" y="32"/>
                      <a:pt x="145" y="32"/>
                    </a:cubicBezTo>
                    <a:cubicBezTo>
                      <a:pt x="145" y="32"/>
                      <a:pt x="146" y="33"/>
                      <a:pt x="146" y="33"/>
                    </a:cubicBezTo>
                    <a:cubicBezTo>
                      <a:pt x="146" y="33"/>
                      <a:pt x="147" y="33"/>
                      <a:pt x="147" y="32"/>
                    </a:cubicBezTo>
                    <a:cubicBezTo>
                      <a:pt x="146" y="32"/>
                      <a:pt x="146" y="32"/>
                      <a:pt x="145" y="32"/>
                    </a:cubicBezTo>
                    <a:moveTo>
                      <a:pt x="86" y="31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87" y="33"/>
                      <a:pt x="88" y="33"/>
                      <a:pt x="89" y="34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8" y="32"/>
                      <a:pt x="87" y="32"/>
                      <a:pt x="86" y="31"/>
                    </a:cubicBezTo>
                    <a:moveTo>
                      <a:pt x="64" y="31"/>
                    </a:moveTo>
                    <a:cubicBezTo>
                      <a:pt x="62" y="34"/>
                      <a:pt x="61" y="36"/>
                      <a:pt x="60" y="38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61" y="38"/>
                      <a:pt x="61" y="38"/>
                      <a:pt x="61" y="37"/>
                    </a:cubicBezTo>
                    <a:cubicBezTo>
                      <a:pt x="62" y="35"/>
                      <a:pt x="63" y="34"/>
                      <a:pt x="64" y="32"/>
                    </a:cubicBezTo>
                    <a:cubicBezTo>
                      <a:pt x="64" y="32"/>
                      <a:pt x="64" y="32"/>
                      <a:pt x="64" y="31"/>
                    </a:cubicBezTo>
                    <a:moveTo>
                      <a:pt x="35" y="31"/>
                    </a:moveTo>
                    <a:cubicBezTo>
                      <a:pt x="34" y="33"/>
                      <a:pt x="33" y="34"/>
                      <a:pt x="32" y="36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1"/>
                      <a:pt x="36" y="31"/>
                      <a:pt x="35" y="31"/>
                    </a:cubicBezTo>
                    <a:moveTo>
                      <a:pt x="81" y="30"/>
                    </a:moveTo>
                    <a:cubicBezTo>
                      <a:pt x="81" y="31"/>
                      <a:pt x="81" y="32"/>
                      <a:pt x="80" y="32"/>
                    </a:cubicBezTo>
                    <a:cubicBezTo>
                      <a:pt x="81" y="33"/>
                      <a:pt x="82" y="33"/>
                      <a:pt x="83" y="34"/>
                    </a:cubicBezTo>
                    <a:cubicBezTo>
                      <a:pt x="84" y="33"/>
                      <a:pt x="84" y="33"/>
                      <a:pt x="85" y="32"/>
                    </a:cubicBezTo>
                    <a:cubicBezTo>
                      <a:pt x="83" y="31"/>
                      <a:pt x="82" y="31"/>
                      <a:pt x="81" y="30"/>
                    </a:cubicBezTo>
                    <a:moveTo>
                      <a:pt x="115" y="30"/>
                    </a:moveTo>
                    <a:cubicBezTo>
                      <a:pt x="111" y="37"/>
                      <a:pt x="111" y="37"/>
                      <a:pt x="111" y="37"/>
                    </a:cubicBezTo>
                    <a:cubicBezTo>
                      <a:pt x="114" y="39"/>
                      <a:pt x="118" y="41"/>
                      <a:pt x="121" y="42"/>
                    </a:cubicBezTo>
                    <a:cubicBezTo>
                      <a:pt x="126" y="35"/>
                      <a:pt x="126" y="35"/>
                      <a:pt x="126" y="35"/>
                    </a:cubicBezTo>
                    <a:cubicBezTo>
                      <a:pt x="125" y="34"/>
                      <a:pt x="124" y="34"/>
                      <a:pt x="123" y="33"/>
                    </a:cubicBezTo>
                    <a:cubicBezTo>
                      <a:pt x="123" y="33"/>
                      <a:pt x="122" y="33"/>
                      <a:pt x="122" y="32"/>
                    </a:cubicBezTo>
                    <a:cubicBezTo>
                      <a:pt x="120" y="32"/>
                      <a:pt x="117" y="31"/>
                      <a:pt x="115" y="30"/>
                    </a:cubicBezTo>
                    <a:moveTo>
                      <a:pt x="82" y="29"/>
                    </a:moveTo>
                    <a:cubicBezTo>
                      <a:pt x="82" y="30"/>
                      <a:pt x="82" y="30"/>
                      <a:pt x="81" y="30"/>
                    </a:cubicBezTo>
                    <a:cubicBezTo>
                      <a:pt x="83" y="31"/>
                      <a:pt x="84" y="31"/>
                      <a:pt x="85" y="32"/>
                    </a:cubicBezTo>
                    <a:cubicBezTo>
                      <a:pt x="85" y="31"/>
                      <a:pt x="85" y="31"/>
                      <a:pt x="85" y="31"/>
                    </a:cubicBezTo>
                    <a:cubicBezTo>
                      <a:pt x="84" y="30"/>
                      <a:pt x="83" y="30"/>
                      <a:pt x="82" y="29"/>
                    </a:cubicBezTo>
                    <a:moveTo>
                      <a:pt x="151" y="29"/>
                    </a:moveTo>
                    <a:cubicBezTo>
                      <a:pt x="151" y="30"/>
                      <a:pt x="151" y="30"/>
                      <a:pt x="151" y="30"/>
                    </a:cubicBezTo>
                    <a:cubicBezTo>
                      <a:pt x="151" y="31"/>
                      <a:pt x="152" y="31"/>
                      <a:pt x="153" y="31"/>
                    </a:cubicBezTo>
                    <a:cubicBezTo>
                      <a:pt x="156" y="33"/>
                      <a:pt x="156" y="33"/>
                      <a:pt x="156" y="33"/>
                    </a:cubicBezTo>
                    <a:cubicBezTo>
                      <a:pt x="157" y="31"/>
                      <a:pt x="157" y="31"/>
                      <a:pt x="157" y="31"/>
                    </a:cubicBezTo>
                    <a:cubicBezTo>
                      <a:pt x="155" y="31"/>
                      <a:pt x="156" y="31"/>
                      <a:pt x="154" y="30"/>
                    </a:cubicBezTo>
                    <a:cubicBezTo>
                      <a:pt x="151" y="29"/>
                      <a:pt x="151" y="29"/>
                      <a:pt x="151" y="29"/>
                    </a:cubicBezTo>
                    <a:moveTo>
                      <a:pt x="78" y="29"/>
                    </a:moveTo>
                    <a:cubicBezTo>
                      <a:pt x="78" y="29"/>
                      <a:pt x="77" y="30"/>
                      <a:pt x="77" y="30"/>
                    </a:cubicBezTo>
                    <a:cubicBezTo>
                      <a:pt x="77" y="30"/>
                      <a:pt x="77" y="30"/>
                      <a:pt x="78" y="31"/>
                    </a:cubicBez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59" y="29"/>
                    </a:moveTo>
                    <a:cubicBezTo>
                      <a:pt x="58" y="30"/>
                      <a:pt x="57" y="32"/>
                      <a:pt x="56" y="33"/>
                    </a:cubicBezTo>
                    <a:cubicBezTo>
                      <a:pt x="55" y="34"/>
                      <a:pt x="55" y="34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9" y="29"/>
                      <a:pt x="59" y="29"/>
                      <a:pt x="59" y="29"/>
                    </a:cubicBezTo>
                    <a:moveTo>
                      <a:pt x="147" y="28"/>
                    </a:moveTo>
                    <a:cubicBezTo>
                      <a:pt x="148" y="28"/>
                      <a:pt x="148" y="29"/>
                      <a:pt x="149" y="29"/>
                    </a:cubicBezTo>
                    <a:cubicBezTo>
                      <a:pt x="149" y="29"/>
                      <a:pt x="149" y="29"/>
                      <a:pt x="149" y="29"/>
                    </a:cubicBezTo>
                    <a:cubicBezTo>
                      <a:pt x="147" y="28"/>
                      <a:pt x="147" y="28"/>
                      <a:pt x="147" y="28"/>
                    </a:cubicBezTo>
                    <a:moveTo>
                      <a:pt x="30" y="28"/>
                    </a:moveTo>
                    <a:cubicBezTo>
                      <a:pt x="27" y="33"/>
                      <a:pt x="27" y="33"/>
                      <a:pt x="27" y="33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30" y="33"/>
                      <a:pt x="31" y="31"/>
                      <a:pt x="32" y="29"/>
                    </a:cubicBezTo>
                    <a:cubicBezTo>
                      <a:pt x="30" y="28"/>
                      <a:pt x="30" y="28"/>
                      <a:pt x="30" y="28"/>
                    </a:cubicBezTo>
                    <a:moveTo>
                      <a:pt x="79" y="28"/>
                    </a:moveTo>
                    <a:cubicBezTo>
                      <a:pt x="78" y="28"/>
                      <a:pt x="78" y="28"/>
                      <a:pt x="78" y="29"/>
                    </a:cubicBezTo>
                    <a:cubicBezTo>
                      <a:pt x="78" y="29"/>
                      <a:pt x="78" y="29"/>
                      <a:pt x="79" y="29"/>
                    </a:cubicBez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8"/>
                      <a:pt x="79" y="28"/>
                      <a:pt x="79" y="28"/>
                    </a:cubicBezTo>
                    <a:moveTo>
                      <a:pt x="76" y="28"/>
                    </a:moveTo>
                    <a:cubicBezTo>
                      <a:pt x="75" y="28"/>
                      <a:pt x="75" y="29"/>
                      <a:pt x="75" y="29"/>
                    </a:cubicBezTo>
                    <a:cubicBezTo>
                      <a:pt x="75" y="29"/>
                      <a:pt x="76" y="30"/>
                      <a:pt x="76" y="30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8"/>
                      <a:pt x="76" y="28"/>
                      <a:pt x="76" y="28"/>
                    </a:cubicBezTo>
                    <a:moveTo>
                      <a:pt x="163" y="28"/>
                    </a:moveTo>
                    <a:cubicBezTo>
                      <a:pt x="163" y="29"/>
                      <a:pt x="163" y="30"/>
                      <a:pt x="160" y="31"/>
                    </a:cubicBezTo>
                    <a:cubicBezTo>
                      <a:pt x="159" y="33"/>
                      <a:pt x="159" y="33"/>
                      <a:pt x="159" y="33"/>
                    </a:cubicBezTo>
                    <a:cubicBezTo>
                      <a:pt x="158" y="35"/>
                      <a:pt x="158" y="35"/>
                      <a:pt x="158" y="35"/>
                    </a:cubicBezTo>
                    <a:cubicBezTo>
                      <a:pt x="159" y="35"/>
                      <a:pt x="159" y="35"/>
                      <a:pt x="159" y="35"/>
                    </a:cubicBezTo>
                    <a:cubicBezTo>
                      <a:pt x="161" y="33"/>
                      <a:pt x="161" y="33"/>
                      <a:pt x="161" y="33"/>
                    </a:cubicBezTo>
                    <a:cubicBezTo>
                      <a:pt x="163" y="30"/>
                      <a:pt x="163" y="30"/>
                      <a:pt x="163" y="30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3" y="28"/>
                      <a:pt x="163" y="28"/>
                      <a:pt x="163" y="28"/>
                    </a:cubicBezTo>
                    <a:moveTo>
                      <a:pt x="75" y="27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5" y="28"/>
                      <a:pt x="75" y="28"/>
                      <a:pt x="75" y="27"/>
                    </a:cubicBezTo>
                    <a:moveTo>
                      <a:pt x="163" y="27"/>
                    </a:moveTo>
                    <a:cubicBezTo>
                      <a:pt x="163" y="27"/>
                      <a:pt x="163" y="27"/>
                      <a:pt x="163" y="28"/>
                    </a:cubicBezTo>
                    <a:cubicBezTo>
                      <a:pt x="163" y="28"/>
                      <a:pt x="163" y="28"/>
                      <a:pt x="164" y="28"/>
                    </a:cubicBezTo>
                    <a:cubicBezTo>
                      <a:pt x="164" y="28"/>
                      <a:pt x="165" y="29"/>
                      <a:pt x="165" y="29"/>
                    </a:cubicBezTo>
                    <a:cubicBezTo>
                      <a:pt x="165" y="29"/>
                      <a:pt x="165" y="29"/>
                      <a:pt x="164" y="28"/>
                    </a:cubicBezTo>
                    <a:cubicBezTo>
                      <a:pt x="164" y="28"/>
                      <a:pt x="163" y="28"/>
                      <a:pt x="163" y="27"/>
                    </a:cubicBezTo>
                    <a:moveTo>
                      <a:pt x="56" y="27"/>
                    </a:moveTo>
                    <a:cubicBezTo>
                      <a:pt x="52" y="33"/>
                      <a:pt x="52" y="33"/>
                      <a:pt x="52" y="33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7" y="28"/>
                      <a:pt x="56" y="28"/>
                      <a:pt x="56" y="27"/>
                    </a:cubicBezTo>
                    <a:moveTo>
                      <a:pt x="136" y="27"/>
                    </a:moveTo>
                    <a:cubicBezTo>
                      <a:pt x="135" y="29"/>
                      <a:pt x="134" y="30"/>
                      <a:pt x="134" y="32"/>
                    </a:cubicBezTo>
                    <a:cubicBezTo>
                      <a:pt x="136" y="33"/>
                      <a:pt x="139" y="35"/>
                      <a:pt x="142" y="36"/>
                    </a:cubicBezTo>
                    <a:cubicBezTo>
                      <a:pt x="142" y="36"/>
                      <a:pt x="143" y="35"/>
                      <a:pt x="143" y="35"/>
                    </a:cubicBezTo>
                    <a:cubicBezTo>
                      <a:pt x="145" y="32"/>
                      <a:pt x="145" y="32"/>
                      <a:pt x="145" y="32"/>
                    </a:cubicBezTo>
                    <a:cubicBezTo>
                      <a:pt x="142" y="31"/>
                      <a:pt x="140" y="29"/>
                      <a:pt x="136" y="27"/>
                    </a:cubicBezTo>
                    <a:moveTo>
                      <a:pt x="76" y="27"/>
                    </a:moveTo>
                    <a:cubicBezTo>
                      <a:pt x="76" y="27"/>
                      <a:pt x="76" y="27"/>
                      <a:pt x="76" y="28"/>
                    </a:cubicBezTo>
                    <a:cubicBezTo>
                      <a:pt x="76" y="28"/>
                      <a:pt x="77" y="28"/>
                      <a:pt x="77" y="28"/>
                    </a:cubicBezTo>
                    <a:cubicBezTo>
                      <a:pt x="78" y="28"/>
                      <a:pt x="78" y="28"/>
                      <a:pt x="78" y="28"/>
                    </a:cubicBezTo>
                    <a:cubicBezTo>
                      <a:pt x="77" y="27"/>
                      <a:pt x="77" y="27"/>
                      <a:pt x="76" y="27"/>
                    </a:cubicBezTo>
                    <a:moveTo>
                      <a:pt x="76" y="27"/>
                    </a:move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moveTo>
                      <a:pt x="137" y="26"/>
                    </a:moveTo>
                    <a:cubicBezTo>
                      <a:pt x="137" y="26"/>
                      <a:pt x="137" y="27"/>
                      <a:pt x="137" y="27"/>
                    </a:cubicBezTo>
                    <a:cubicBezTo>
                      <a:pt x="140" y="29"/>
                      <a:pt x="142" y="30"/>
                      <a:pt x="145" y="32"/>
                    </a:cubicBezTo>
                    <a:cubicBezTo>
                      <a:pt x="145" y="31"/>
                      <a:pt x="145" y="31"/>
                      <a:pt x="145" y="31"/>
                    </a:cubicBezTo>
                    <a:cubicBezTo>
                      <a:pt x="142" y="30"/>
                      <a:pt x="140" y="28"/>
                      <a:pt x="137" y="26"/>
                    </a:cubicBezTo>
                    <a:moveTo>
                      <a:pt x="52" y="25"/>
                    </a:moveTo>
                    <a:cubicBezTo>
                      <a:pt x="50" y="27"/>
                      <a:pt x="49" y="29"/>
                      <a:pt x="48" y="3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52" y="30"/>
                      <a:pt x="53" y="28"/>
                      <a:pt x="54" y="26"/>
                    </a:cubicBezTo>
                    <a:cubicBezTo>
                      <a:pt x="53" y="26"/>
                      <a:pt x="52" y="25"/>
                      <a:pt x="52" y="25"/>
                    </a:cubicBezTo>
                    <a:moveTo>
                      <a:pt x="69" y="25"/>
                    </a:moveTo>
                    <a:cubicBezTo>
                      <a:pt x="69" y="25"/>
                      <a:pt x="69" y="25"/>
                      <a:pt x="69" y="25"/>
                    </a:cubicBezTo>
                    <a:cubicBezTo>
                      <a:pt x="71" y="26"/>
                      <a:pt x="71" y="26"/>
                      <a:pt x="71" y="26"/>
                    </a:cubicBezTo>
                    <a:cubicBezTo>
                      <a:pt x="71" y="26"/>
                      <a:pt x="71" y="26"/>
                      <a:pt x="71" y="26"/>
                    </a:cubicBezTo>
                    <a:cubicBezTo>
                      <a:pt x="71" y="26"/>
                      <a:pt x="71" y="25"/>
                      <a:pt x="70" y="25"/>
                    </a:cubicBezTo>
                    <a:cubicBezTo>
                      <a:pt x="69" y="25"/>
                      <a:pt x="69" y="25"/>
                      <a:pt x="69" y="25"/>
                    </a:cubicBezTo>
                    <a:moveTo>
                      <a:pt x="68" y="24"/>
                    </a:moveTo>
                    <a:cubicBezTo>
                      <a:pt x="68" y="24"/>
                      <a:pt x="68" y="24"/>
                      <a:pt x="68" y="25"/>
                    </a:cubicBezTo>
                    <a:cubicBezTo>
                      <a:pt x="68" y="25"/>
                      <a:pt x="68" y="25"/>
                      <a:pt x="68" y="25"/>
                    </a:cubicBezTo>
                    <a:cubicBezTo>
                      <a:pt x="68" y="25"/>
                      <a:pt x="68" y="25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moveTo>
                      <a:pt x="154" y="24"/>
                    </a:moveTo>
                    <a:cubicBezTo>
                      <a:pt x="153" y="26"/>
                      <a:pt x="153" y="26"/>
                      <a:pt x="153" y="26"/>
                    </a:cubicBezTo>
                    <a:cubicBezTo>
                      <a:pt x="154" y="26"/>
                      <a:pt x="155" y="26"/>
                      <a:pt x="156" y="26"/>
                    </a:cubicBezTo>
                    <a:cubicBezTo>
                      <a:pt x="157" y="26"/>
                      <a:pt x="157" y="26"/>
                      <a:pt x="157" y="25"/>
                    </a:cubicBezTo>
                    <a:cubicBezTo>
                      <a:pt x="156" y="25"/>
                      <a:pt x="155" y="24"/>
                      <a:pt x="154" y="24"/>
                    </a:cubicBezTo>
                    <a:moveTo>
                      <a:pt x="70" y="24"/>
                    </a:moveTo>
                    <a:cubicBezTo>
                      <a:pt x="69" y="25"/>
                      <a:pt x="69" y="25"/>
                      <a:pt x="69" y="25"/>
                    </a:cubicBezTo>
                    <a:cubicBezTo>
                      <a:pt x="70" y="25"/>
                      <a:pt x="71" y="25"/>
                      <a:pt x="71" y="26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1" y="24"/>
                      <a:pt x="71" y="24"/>
                      <a:pt x="71" y="24"/>
                    </a:cubicBezTo>
                    <a:cubicBezTo>
                      <a:pt x="70" y="24"/>
                      <a:pt x="70" y="24"/>
                      <a:pt x="70" y="24"/>
                    </a:cubicBezTo>
                    <a:moveTo>
                      <a:pt x="68" y="23"/>
                    </a:moveTo>
                    <a:cubicBezTo>
                      <a:pt x="68" y="23"/>
                      <a:pt x="68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9" y="24"/>
                      <a:pt x="69" y="24"/>
                      <a:pt x="69" y="23"/>
                    </a:cubicBezTo>
                    <a:cubicBezTo>
                      <a:pt x="68" y="23"/>
                      <a:pt x="68" y="23"/>
                      <a:pt x="68" y="23"/>
                    </a:cubicBezTo>
                    <a:moveTo>
                      <a:pt x="100" y="23"/>
                    </a:moveTo>
                    <a:cubicBezTo>
                      <a:pt x="98" y="25"/>
                      <a:pt x="97" y="28"/>
                      <a:pt x="95" y="30"/>
                    </a:cubicBezTo>
                    <a:cubicBezTo>
                      <a:pt x="98" y="31"/>
                      <a:pt x="100" y="32"/>
                      <a:pt x="102" y="34"/>
                    </a:cubicBezTo>
                    <a:cubicBezTo>
                      <a:pt x="103" y="33"/>
                      <a:pt x="103" y="33"/>
                      <a:pt x="103" y="33"/>
                    </a:cubicBezTo>
                    <a:cubicBezTo>
                      <a:pt x="104" y="31"/>
                      <a:pt x="106" y="28"/>
                      <a:pt x="107" y="26"/>
                    </a:cubicBezTo>
                    <a:cubicBezTo>
                      <a:pt x="105" y="25"/>
                      <a:pt x="102" y="24"/>
                      <a:pt x="100" y="23"/>
                    </a:cubicBezTo>
                    <a:moveTo>
                      <a:pt x="151" y="22"/>
                    </a:moveTo>
                    <a:cubicBezTo>
                      <a:pt x="150" y="23"/>
                      <a:pt x="150" y="23"/>
                      <a:pt x="150" y="23"/>
                    </a:cubicBezTo>
                    <a:cubicBezTo>
                      <a:pt x="150" y="24"/>
                      <a:pt x="150" y="24"/>
                      <a:pt x="150" y="25"/>
                    </a:cubicBezTo>
                    <a:cubicBezTo>
                      <a:pt x="150" y="25"/>
                      <a:pt x="151" y="25"/>
                      <a:pt x="151" y="25"/>
                    </a:cubicBezTo>
                    <a:cubicBezTo>
                      <a:pt x="151" y="25"/>
                      <a:pt x="152" y="24"/>
                      <a:pt x="152" y="23"/>
                    </a:cubicBezTo>
                    <a:cubicBezTo>
                      <a:pt x="152" y="23"/>
                      <a:pt x="152" y="23"/>
                      <a:pt x="152" y="23"/>
                    </a:cubicBezTo>
                    <a:cubicBezTo>
                      <a:pt x="152" y="22"/>
                      <a:pt x="152" y="22"/>
                      <a:pt x="151" y="22"/>
                    </a:cubicBezTo>
                    <a:moveTo>
                      <a:pt x="63" y="21"/>
                    </a:moveTo>
                    <a:cubicBezTo>
                      <a:pt x="63" y="21"/>
                      <a:pt x="63" y="21"/>
                      <a:pt x="63" y="22"/>
                    </a:cubicBezTo>
                    <a:cubicBezTo>
                      <a:pt x="63" y="22"/>
                      <a:pt x="63" y="22"/>
                      <a:pt x="63" y="22"/>
                    </a:cubicBezTo>
                    <a:cubicBezTo>
                      <a:pt x="64" y="21"/>
                      <a:pt x="64" y="21"/>
                      <a:pt x="64" y="21"/>
                    </a:cubicBezTo>
                    <a:cubicBezTo>
                      <a:pt x="63" y="21"/>
                      <a:pt x="63" y="21"/>
                      <a:pt x="63" y="21"/>
                    </a:cubicBezTo>
                    <a:moveTo>
                      <a:pt x="127" y="21"/>
                    </a:moveTo>
                    <a:cubicBezTo>
                      <a:pt x="129" y="22"/>
                      <a:pt x="131" y="23"/>
                      <a:pt x="133" y="24"/>
                    </a:cubicBezTo>
                    <a:cubicBezTo>
                      <a:pt x="133" y="24"/>
                      <a:pt x="133" y="24"/>
                      <a:pt x="133" y="24"/>
                    </a:cubicBezTo>
                    <a:cubicBezTo>
                      <a:pt x="131" y="23"/>
                      <a:pt x="130" y="22"/>
                      <a:pt x="129" y="21"/>
                    </a:cubicBezTo>
                    <a:cubicBezTo>
                      <a:pt x="129" y="21"/>
                      <a:pt x="128" y="21"/>
                      <a:pt x="127" y="21"/>
                    </a:cubicBezTo>
                    <a:moveTo>
                      <a:pt x="94" y="20"/>
                    </a:moveTo>
                    <a:cubicBezTo>
                      <a:pt x="92" y="22"/>
                      <a:pt x="91" y="24"/>
                      <a:pt x="89" y="27"/>
                    </a:cubicBezTo>
                    <a:cubicBezTo>
                      <a:pt x="90" y="27"/>
                      <a:pt x="91" y="28"/>
                      <a:pt x="92" y="28"/>
                    </a:cubicBezTo>
                    <a:cubicBezTo>
                      <a:pt x="93" y="26"/>
                      <a:pt x="95" y="24"/>
                      <a:pt x="97" y="21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4" y="20"/>
                      <a:pt x="94" y="20"/>
                      <a:pt x="94" y="20"/>
                    </a:cubicBezTo>
                    <a:moveTo>
                      <a:pt x="42" y="20"/>
                    </a:moveTo>
                    <a:cubicBezTo>
                      <a:pt x="39" y="25"/>
                      <a:pt x="39" y="25"/>
                      <a:pt x="39" y="25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2" y="20"/>
                    </a:cubicBezTo>
                    <a:moveTo>
                      <a:pt x="61" y="19"/>
                    </a:moveTo>
                    <a:cubicBezTo>
                      <a:pt x="60" y="20"/>
                      <a:pt x="60" y="20"/>
                      <a:pt x="60" y="20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1" y="19"/>
                      <a:pt x="61" y="19"/>
                      <a:pt x="61" y="19"/>
                    </a:cubicBezTo>
                    <a:moveTo>
                      <a:pt x="122" y="18"/>
                    </a:moveTo>
                    <a:cubicBezTo>
                      <a:pt x="119" y="24"/>
                      <a:pt x="119" y="24"/>
                      <a:pt x="119" y="24"/>
                    </a:cubicBezTo>
                    <a:cubicBezTo>
                      <a:pt x="122" y="26"/>
                      <a:pt x="125" y="28"/>
                      <a:pt x="129" y="30"/>
                    </a:cubicBezTo>
                    <a:cubicBezTo>
                      <a:pt x="132" y="25"/>
                      <a:pt x="132" y="25"/>
                      <a:pt x="132" y="25"/>
                    </a:cubicBezTo>
                    <a:cubicBezTo>
                      <a:pt x="130" y="23"/>
                      <a:pt x="127" y="21"/>
                      <a:pt x="124" y="19"/>
                    </a:cubicBezTo>
                    <a:cubicBezTo>
                      <a:pt x="123" y="19"/>
                      <a:pt x="122" y="19"/>
                      <a:pt x="122" y="18"/>
                    </a:cubicBezTo>
                    <a:moveTo>
                      <a:pt x="89" y="18"/>
                    </a:move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5"/>
                      <a:pt x="87" y="25"/>
                      <a:pt x="88" y="26"/>
                    </a:cubicBezTo>
                    <a:cubicBezTo>
                      <a:pt x="89" y="24"/>
                      <a:pt x="91" y="21"/>
                      <a:pt x="92" y="19"/>
                    </a:cubicBezTo>
                    <a:cubicBezTo>
                      <a:pt x="89" y="18"/>
                      <a:pt x="89" y="18"/>
                      <a:pt x="89" y="18"/>
                    </a:cubicBezTo>
                    <a:moveTo>
                      <a:pt x="46" y="17"/>
                    </a:moveTo>
                    <a:cubicBezTo>
                      <a:pt x="46" y="17"/>
                      <a:pt x="46" y="17"/>
                      <a:pt x="46" y="17"/>
                    </a:cubicBezTo>
                    <a:cubicBezTo>
                      <a:pt x="47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6" y="17"/>
                    </a:cubicBezTo>
                    <a:moveTo>
                      <a:pt x="56" y="17"/>
                    </a:moveTo>
                    <a:cubicBezTo>
                      <a:pt x="56" y="17"/>
                      <a:pt x="56" y="17"/>
                      <a:pt x="56" y="17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8" y="19"/>
                      <a:pt x="58" y="18"/>
                      <a:pt x="58" y="18"/>
                    </a:cubicBezTo>
                    <a:cubicBezTo>
                      <a:pt x="56" y="17"/>
                      <a:pt x="56" y="17"/>
                      <a:pt x="56" y="17"/>
                    </a:cubicBezTo>
                    <a:moveTo>
                      <a:pt x="37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8" y="18"/>
                      <a:pt x="37" y="17"/>
                      <a:pt x="37" y="17"/>
                    </a:cubicBezTo>
                    <a:moveTo>
                      <a:pt x="86" y="16"/>
                    </a:moveTo>
                    <a:cubicBezTo>
                      <a:pt x="83" y="20"/>
                      <a:pt x="83" y="20"/>
                      <a:pt x="83" y="20"/>
                    </a:cubicBezTo>
                    <a:cubicBezTo>
                      <a:pt x="83" y="21"/>
                      <a:pt x="82" y="21"/>
                      <a:pt x="82" y="22"/>
                    </a:cubicBezTo>
                    <a:cubicBezTo>
                      <a:pt x="82" y="22"/>
                      <a:pt x="82" y="22"/>
                      <a:pt x="83" y="22"/>
                    </a:cubicBezTo>
                    <a:cubicBezTo>
                      <a:pt x="86" y="17"/>
                      <a:pt x="86" y="17"/>
                      <a:pt x="86" y="17"/>
                    </a:cubicBezTo>
                    <a:cubicBezTo>
                      <a:pt x="86" y="16"/>
                      <a:pt x="86" y="16"/>
                      <a:pt x="86" y="16"/>
                    </a:cubicBezTo>
                    <a:moveTo>
                      <a:pt x="143" y="16"/>
                    </a:moveTo>
                    <a:cubicBezTo>
                      <a:pt x="142" y="18"/>
                      <a:pt x="141" y="19"/>
                      <a:pt x="140" y="21"/>
                    </a:cubicBezTo>
                    <a:cubicBezTo>
                      <a:pt x="144" y="22"/>
                      <a:pt x="147" y="24"/>
                      <a:pt x="149" y="24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49" y="20"/>
                      <a:pt x="149" y="20"/>
                      <a:pt x="149" y="20"/>
                    </a:cubicBezTo>
                    <a:cubicBezTo>
                      <a:pt x="149" y="20"/>
                      <a:pt x="149" y="20"/>
                      <a:pt x="149" y="20"/>
                    </a:cubicBezTo>
                    <a:cubicBezTo>
                      <a:pt x="143" y="16"/>
                      <a:pt x="143" y="16"/>
                      <a:pt x="143" y="16"/>
                    </a:cubicBezTo>
                    <a:moveTo>
                      <a:pt x="45" y="16"/>
                    </a:move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7"/>
                      <a:pt x="45" y="17"/>
                      <a:pt x="45" y="16"/>
                    </a:cubicBezTo>
                    <a:moveTo>
                      <a:pt x="83" y="15"/>
                    </a:moveTo>
                    <a:cubicBezTo>
                      <a:pt x="82" y="17"/>
                      <a:pt x="81" y="19"/>
                      <a:pt x="80" y="21"/>
                    </a:cubicBezTo>
                    <a:cubicBezTo>
                      <a:pt x="81" y="21"/>
                      <a:pt x="81" y="21"/>
                      <a:pt x="82" y="22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3" y="15"/>
                      <a:pt x="83" y="15"/>
                      <a:pt x="83" y="15"/>
                    </a:cubicBezTo>
                    <a:moveTo>
                      <a:pt x="83" y="15"/>
                    </a:moveTo>
                    <a:cubicBezTo>
                      <a:pt x="83" y="15"/>
                      <a:pt x="83" y="15"/>
                      <a:pt x="83" y="15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1" y="18"/>
                      <a:pt x="82" y="17"/>
                      <a:pt x="83" y="15"/>
                    </a:cubicBezTo>
                    <a:cubicBezTo>
                      <a:pt x="83" y="15"/>
                      <a:pt x="83" y="15"/>
                      <a:pt x="83" y="15"/>
                    </a:cubicBezTo>
                    <a:moveTo>
                      <a:pt x="48" y="14"/>
                    </a:move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5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moveTo>
                      <a:pt x="39" y="13"/>
                    </a:moveTo>
                    <a:cubicBezTo>
                      <a:pt x="39" y="13"/>
                      <a:pt x="39" y="13"/>
                      <a:pt x="39" y="13"/>
                    </a:cubicBezTo>
                    <a:cubicBezTo>
                      <a:pt x="39" y="14"/>
                      <a:pt x="40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cubicBezTo>
                      <a:pt x="40" y="14"/>
                      <a:pt x="40" y="13"/>
                      <a:pt x="39" y="13"/>
                    </a:cubicBezTo>
                    <a:moveTo>
                      <a:pt x="106" y="13"/>
                    </a:moveTo>
                    <a:cubicBezTo>
                      <a:pt x="105" y="15"/>
                      <a:pt x="105" y="15"/>
                      <a:pt x="105" y="15"/>
                    </a:cubicBezTo>
                    <a:cubicBezTo>
                      <a:pt x="107" y="17"/>
                      <a:pt x="109" y="18"/>
                      <a:pt x="112" y="20"/>
                    </a:cubicBezTo>
                    <a:cubicBezTo>
                      <a:pt x="113" y="19"/>
                      <a:pt x="114" y="17"/>
                      <a:pt x="115" y="16"/>
                    </a:cubicBezTo>
                    <a:cubicBezTo>
                      <a:pt x="114" y="16"/>
                      <a:pt x="113" y="15"/>
                      <a:pt x="112" y="15"/>
                    </a:cubicBezTo>
                    <a:cubicBezTo>
                      <a:pt x="106" y="13"/>
                      <a:pt x="106" y="13"/>
                      <a:pt x="106" y="13"/>
                    </a:cubicBezTo>
                    <a:moveTo>
                      <a:pt x="157" y="13"/>
                    </a:moveTo>
                    <a:cubicBezTo>
                      <a:pt x="157" y="13"/>
                      <a:pt x="156" y="14"/>
                      <a:pt x="156" y="14"/>
                    </a:cubicBezTo>
                    <a:cubicBezTo>
                      <a:pt x="155" y="16"/>
                      <a:pt x="154" y="17"/>
                      <a:pt x="153" y="19"/>
                    </a:cubicBezTo>
                    <a:cubicBezTo>
                      <a:pt x="153" y="19"/>
                      <a:pt x="153" y="19"/>
                      <a:pt x="154" y="19"/>
                    </a:cubicBezTo>
                    <a:cubicBezTo>
                      <a:pt x="154" y="18"/>
                      <a:pt x="154" y="18"/>
                      <a:pt x="155" y="17"/>
                    </a:cubicBezTo>
                    <a:cubicBezTo>
                      <a:pt x="156" y="15"/>
                      <a:pt x="157" y="14"/>
                      <a:pt x="157" y="13"/>
                    </a:cubicBezTo>
                    <a:cubicBezTo>
                      <a:pt x="157" y="13"/>
                      <a:pt x="157" y="13"/>
                      <a:pt x="157" y="13"/>
                    </a:cubicBezTo>
                    <a:moveTo>
                      <a:pt x="58" y="12"/>
                    </a:moveTo>
                    <a:cubicBezTo>
                      <a:pt x="58" y="13"/>
                      <a:pt x="58" y="13"/>
                      <a:pt x="58" y="13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58" y="12"/>
                      <a:pt x="58" y="12"/>
                      <a:pt x="58" y="12"/>
                    </a:cubicBezTo>
                    <a:moveTo>
                      <a:pt x="76" y="12"/>
                    </a:moveTo>
                    <a:cubicBezTo>
                      <a:pt x="74" y="17"/>
                      <a:pt x="74" y="17"/>
                      <a:pt x="74" y="17"/>
                    </a:cubicBezTo>
                    <a:cubicBezTo>
                      <a:pt x="74" y="17"/>
                      <a:pt x="75" y="17"/>
                      <a:pt x="76" y="18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6" y="12"/>
                      <a:pt x="76" y="12"/>
                      <a:pt x="76" y="12"/>
                    </a:cubicBezTo>
                    <a:moveTo>
                      <a:pt x="69" y="12"/>
                    </a:moveTo>
                    <a:cubicBezTo>
                      <a:pt x="68" y="13"/>
                      <a:pt x="68" y="13"/>
                      <a:pt x="68" y="13"/>
                    </a:cubicBezTo>
                    <a:cubicBezTo>
                      <a:pt x="68" y="13"/>
                      <a:pt x="68" y="13"/>
                      <a:pt x="68" y="13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moveTo>
                      <a:pt x="145" y="12"/>
                    </a:moveTo>
                    <a:cubicBezTo>
                      <a:pt x="145" y="12"/>
                      <a:pt x="145" y="13"/>
                      <a:pt x="144" y="14"/>
                    </a:cubicBezTo>
                    <a:cubicBezTo>
                      <a:pt x="147" y="15"/>
                      <a:pt x="150" y="17"/>
                      <a:pt x="153" y="19"/>
                    </a:cubicBezTo>
                    <a:cubicBezTo>
                      <a:pt x="153" y="18"/>
                      <a:pt x="153" y="18"/>
                      <a:pt x="153" y="18"/>
                    </a:cubicBezTo>
                    <a:cubicBezTo>
                      <a:pt x="157" y="12"/>
                      <a:pt x="157" y="12"/>
                      <a:pt x="157" y="12"/>
                    </a:cubicBezTo>
                    <a:cubicBezTo>
                      <a:pt x="156" y="12"/>
                      <a:pt x="156" y="12"/>
                      <a:pt x="156" y="12"/>
                    </a:cubicBezTo>
                    <a:cubicBezTo>
                      <a:pt x="153" y="12"/>
                      <a:pt x="150" y="12"/>
                      <a:pt x="145" y="12"/>
                    </a:cubicBezTo>
                    <a:moveTo>
                      <a:pt x="75" y="12"/>
                    </a:move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4"/>
                      <a:pt x="74" y="14"/>
                      <a:pt x="74" y="14"/>
                    </a:cubicBezTo>
                    <a:cubicBezTo>
                      <a:pt x="74" y="14"/>
                      <a:pt x="74" y="14"/>
                      <a:pt x="74" y="14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74" y="15"/>
                      <a:pt x="74" y="15"/>
                      <a:pt x="73" y="15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4" y="15"/>
                      <a:pt x="75" y="13"/>
                      <a:pt x="76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5" y="12"/>
                      <a:pt x="75" y="12"/>
                      <a:pt x="75" y="12"/>
                    </a:cubicBezTo>
                    <a:moveTo>
                      <a:pt x="70" y="11"/>
                    </a:move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moveTo>
                      <a:pt x="66" y="10"/>
                    </a:moveTo>
                    <a:cubicBezTo>
                      <a:pt x="66" y="11"/>
                      <a:pt x="66" y="11"/>
                      <a:pt x="66" y="11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7" y="12"/>
                      <a:pt x="68" y="13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11"/>
                      <a:pt x="67" y="11"/>
                      <a:pt x="66" y="10"/>
                    </a:cubicBezTo>
                    <a:moveTo>
                      <a:pt x="50" y="10"/>
                    </a:moveTo>
                    <a:cubicBezTo>
                      <a:pt x="50" y="11"/>
                      <a:pt x="49" y="12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50" y="11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moveTo>
                      <a:pt x="101" y="9"/>
                    </a:moveTo>
                    <a:cubicBezTo>
                      <a:pt x="101" y="9"/>
                      <a:pt x="101" y="9"/>
                      <a:pt x="101" y="9"/>
                    </a:cubicBezTo>
                    <a:cubicBezTo>
                      <a:pt x="101" y="9"/>
                      <a:pt x="101" y="9"/>
                      <a:pt x="101" y="9"/>
                    </a:cubicBezTo>
                    <a:cubicBezTo>
                      <a:pt x="99" y="12"/>
                      <a:pt x="99" y="12"/>
                      <a:pt x="99" y="12"/>
                    </a:cubicBezTo>
                    <a:cubicBezTo>
                      <a:pt x="100" y="13"/>
                      <a:pt x="101" y="14"/>
                      <a:pt x="102" y="14"/>
                    </a:cubicBezTo>
                    <a:cubicBezTo>
                      <a:pt x="103" y="14"/>
                      <a:pt x="103" y="14"/>
                      <a:pt x="103" y="13"/>
                    </a:cubicBezTo>
                    <a:cubicBezTo>
                      <a:pt x="104" y="12"/>
                      <a:pt x="104" y="13"/>
                      <a:pt x="103" y="12"/>
                    </a:cubicBezTo>
                    <a:cubicBezTo>
                      <a:pt x="103" y="12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0"/>
                    </a:cubicBezTo>
                    <a:cubicBezTo>
                      <a:pt x="102" y="10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1" y="10"/>
                      <a:pt x="101" y="10"/>
                    </a:cubicBezTo>
                    <a:cubicBezTo>
                      <a:pt x="101" y="10"/>
                      <a:pt x="101" y="10"/>
                      <a:pt x="101" y="10"/>
                    </a:cubicBezTo>
                    <a:cubicBezTo>
                      <a:pt x="101" y="10"/>
                      <a:pt x="101" y="10"/>
                      <a:pt x="101" y="9"/>
                    </a:cubicBezTo>
                    <a:cubicBezTo>
                      <a:pt x="101" y="9"/>
                      <a:pt x="101" y="9"/>
                      <a:pt x="101" y="9"/>
                    </a:cubicBezTo>
                    <a:moveTo>
                      <a:pt x="64" y="9"/>
                    </a:move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moveTo>
                      <a:pt x="159" y="9"/>
                    </a:moveTo>
                    <a:cubicBezTo>
                      <a:pt x="159" y="9"/>
                      <a:pt x="159" y="10"/>
                      <a:pt x="158" y="11"/>
                    </a:cubicBezTo>
                    <a:cubicBezTo>
                      <a:pt x="158" y="11"/>
                      <a:pt x="158" y="11"/>
                      <a:pt x="158" y="11"/>
                    </a:cubicBezTo>
                    <a:cubicBezTo>
                      <a:pt x="159" y="11"/>
                      <a:pt x="159" y="11"/>
                      <a:pt x="159" y="11"/>
                    </a:cubicBezTo>
                    <a:cubicBezTo>
                      <a:pt x="159" y="10"/>
                      <a:pt x="159" y="9"/>
                      <a:pt x="160" y="9"/>
                    </a:cubicBezTo>
                    <a:cubicBezTo>
                      <a:pt x="160" y="9"/>
                      <a:pt x="160" y="9"/>
                      <a:pt x="159" y="9"/>
                    </a:cubicBezTo>
                    <a:moveTo>
                      <a:pt x="65" y="8"/>
                    </a:move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6" y="8"/>
                      <a:pt x="66" y="8"/>
                    </a:cubicBezTo>
                    <a:cubicBezTo>
                      <a:pt x="66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6" y="8"/>
                    </a:cubicBezTo>
                    <a:cubicBezTo>
                      <a:pt x="66" y="9"/>
                      <a:pt x="66" y="9"/>
                      <a:pt x="67" y="9"/>
                    </a:cubicBezTo>
                    <a:cubicBezTo>
                      <a:pt x="66" y="9"/>
                      <a:pt x="66" y="9"/>
                      <a:pt x="66" y="9"/>
                    </a:cubicBezTo>
                    <a:cubicBezTo>
                      <a:pt x="65" y="9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6" y="9"/>
                      <a:pt x="66" y="9"/>
                    </a:cubicBezTo>
                    <a:cubicBezTo>
                      <a:pt x="66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6" y="9"/>
                      <a:pt x="67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69" y="10"/>
                      <a:pt x="68" y="10"/>
                      <a:pt x="68" y="10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9" y="10"/>
                      <a:pt x="69" y="10"/>
                      <a:pt x="69" y="11"/>
                    </a:cubicBezTo>
                    <a:cubicBezTo>
                      <a:pt x="69" y="10"/>
                      <a:pt x="68" y="10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6" y="9"/>
                      <a:pt x="66" y="9"/>
                      <a:pt x="66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moveTo>
                      <a:pt x="142" y="8"/>
                    </a:moveTo>
                    <a:cubicBezTo>
                      <a:pt x="141" y="8"/>
                      <a:pt x="140" y="8"/>
                      <a:pt x="140" y="9"/>
                    </a:cubicBezTo>
                    <a:cubicBezTo>
                      <a:pt x="142" y="9"/>
                      <a:pt x="142" y="9"/>
                      <a:pt x="142" y="9"/>
                    </a:cubicBezTo>
                    <a:cubicBezTo>
                      <a:pt x="142" y="8"/>
                      <a:pt x="142" y="8"/>
                      <a:pt x="142" y="8"/>
                    </a:cubicBezTo>
                    <a:moveTo>
                      <a:pt x="78" y="7"/>
                    </a:move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moveTo>
                      <a:pt x="129" y="6"/>
                    </a:moveTo>
                    <a:cubicBezTo>
                      <a:pt x="128" y="7"/>
                      <a:pt x="128" y="7"/>
                      <a:pt x="128" y="7"/>
                    </a:cubicBezTo>
                    <a:cubicBezTo>
                      <a:pt x="124" y="14"/>
                      <a:pt x="124" y="14"/>
                      <a:pt x="124" y="14"/>
                    </a:cubicBezTo>
                    <a:cubicBezTo>
                      <a:pt x="124" y="14"/>
                      <a:pt x="124" y="14"/>
                      <a:pt x="124" y="14"/>
                    </a:cubicBezTo>
                    <a:cubicBezTo>
                      <a:pt x="125" y="15"/>
                      <a:pt x="126" y="15"/>
                      <a:pt x="127" y="16"/>
                    </a:cubicBezTo>
                    <a:cubicBezTo>
                      <a:pt x="130" y="17"/>
                      <a:pt x="133" y="18"/>
                      <a:pt x="136" y="19"/>
                    </a:cubicBezTo>
                    <a:cubicBezTo>
                      <a:pt x="139" y="14"/>
                      <a:pt x="139" y="14"/>
                      <a:pt x="139" y="14"/>
                    </a:cubicBezTo>
                    <a:cubicBezTo>
                      <a:pt x="136" y="12"/>
                      <a:pt x="136" y="12"/>
                      <a:pt x="136" y="12"/>
                    </a:cubicBezTo>
                    <a:cubicBezTo>
                      <a:pt x="135" y="12"/>
                      <a:pt x="135" y="11"/>
                      <a:pt x="134" y="11"/>
                    </a:cubicBezTo>
                    <a:cubicBezTo>
                      <a:pt x="133" y="11"/>
                      <a:pt x="132" y="11"/>
                      <a:pt x="130" y="1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29" y="11"/>
                    </a:cubicBezTo>
                    <a:cubicBezTo>
                      <a:pt x="129" y="11"/>
                      <a:pt x="129" y="11"/>
                      <a:pt x="129" y="11"/>
                    </a:cubicBezTo>
                    <a:cubicBezTo>
                      <a:pt x="129" y="11"/>
                      <a:pt x="128" y="11"/>
                      <a:pt x="129" y="11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0" y="9"/>
                      <a:pt x="130" y="9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10"/>
                      <a:pt x="130" y="10"/>
                      <a:pt x="129" y="9"/>
                    </a:cubicBezTo>
                    <a:cubicBezTo>
                      <a:pt x="128" y="8"/>
                      <a:pt x="128" y="8"/>
                      <a:pt x="129" y="8"/>
                    </a:cubicBezTo>
                    <a:cubicBezTo>
                      <a:pt x="129" y="8"/>
                      <a:pt x="129" y="8"/>
                      <a:pt x="129" y="8"/>
                    </a:cubicBezTo>
                    <a:cubicBezTo>
                      <a:pt x="129" y="7"/>
                      <a:pt x="129" y="6"/>
                      <a:pt x="129" y="6"/>
                    </a:cubicBezTo>
                    <a:moveTo>
                      <a:pt x="43" y="6"/>
                    </a:move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5" y="8"/>
                      <a:pt x="44" y="8"/>
                    </a:cubicBezTo>
                    <a:cubicBezTo>
                      <a:pt x="44" y="7"/>
                      <a:pt x="44" y="7"/>
                      <a:pt x="45" y="7"/>
                    </a:cubicBezTo>
                    <a:cubicBezTo>
                      <a:pt x="45" y="7"/>
                      <a:pt x="46" y="8"/>
                      <a:pt x="49" y="10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50" y="11"/>
                      <a:pt x="50" y="10"/>
                    </a:cubicBezTo>
                    <a:cubicBezTo>
                      <a:pt x="50" y="10"/>
                      <a:pt x="49" y="9"/>
                      <a:pt x="48" y="9"/>
                    </a:cubicBezTo>
                    <a:cubicBezTo>
                      <a:pt x="45" y="7"/>
                      <a:pt x="43" y="6"/>
                      <a:pt x="43" y="6"/>
                    </a:cubicBezTo>
                    <a:moveTo>
                      <a:pt x="161" y="6"/>
                    </a:move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2" y="6"/>
                      <a:pt x="162" y="6"/>
                      <a:pt x="162" y="6"/>
                    </a:cubicBezTo>
                    <a:cubicBezTo>
                      <a:pt x="162" y="6"/>
                      <a:pt x="162" y="6"/>
                      <a:pt x="162" y="6"/>
                    </a:cubicBezTo>
                    <a:cubicBezTo>
                      <a:pt x="163" y="7"/>
                      <a:pt x="164" y="7"/>
                      <a:pt x="164" y="7"/>
                    </a:cubicBezTo>
                    <a:cubicBezTo>
                      <a:pt x="164" y="7"/>
                      <a:pt x="163" y="6"/>
                      <a:pt x="162" y="6"/>
                    </a:cubicBezTo>
                    <a:cubicBezTo>
                      <a:pt x="162" y="6"/>
                      <a:pt x="162" y="6"/>
                      <a:pt x="161" y="6"/>
                    </a:cubicBezTo>
                    <a:moveTo>
                      <a:pt x="97" y="4"/>
                    </a:moveTo>
                    <a:cubicBezTo>
                      <a:pt x="94" y="9"/>
                      <a:pt x="94" y="9"/>
                      <a:pt x="94" y="9"/>
                    </a:cubicBezTo>
                    <a:cubicBezTo>
                      <a:pt x="95" y="10"/>
                      <a:pt x="96" y="11"/>
                      <a:pt x="97" y="11"/>
                    </a:cubicBezTo>
                    <a:cubicBezTo>
                      <a:pt x="98" y="10"/>
                      <a:pt x="99" y="10"/>
                      <a:pt x="100" y="9"/>
                    </a:cubicBezTo>
                    <a:cubicBezTo>
                      <a:pt x="100" y="9"/>
                      <a:pt x="100" y="9"/>
                      <a:pt x="100" y="9"/>
                    </a:cubicBezTo>
                    <a:cubicBezTo>
                      <a:pt x="100" y="8"/>
                      <a:pt x="100" y="8"/>
                      <a:pt x="100" y="8"/>
                    </a:cubicBezTo>
                    <a:cubicBezTo>
                      <a:pt x="100" y="8"/>
                      <a:pt x="100" y="8"/>
                      <a:pt x="100" y="8"/>
                    </a:cubicBezTo>
                    <a:cubicBezTo>
                      <a:pt x="100" y="8"/>
                      <a:pt x="99" y="7"/>
                      <a:pt x="99" y="7"/>
                    </a:cubicBezTo>
                    <a:cubicBezTo>
                      <a:pt x="99" y="7"/>
                      <a:pt x="99" y="7"/>
                      <a:pt x="99" y="8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9" y="6"/>
                      <a:pt x="98" y="6"/>
                      <a:pt x="98" y="5"/>
                    </a:cubicBezTo>
                    <a:cubicBezTo>
                      <a:pt x="98" y="5"/>
                      <a:pt x="97" y="5"/>
                      <a:pt x="97" y="4"/>
                    </a:cubicBezTo>
                    <a:moveTo>
                      <a:pt x="135" y="3"/>
                    </a:moveTo>
                    <a:cubicBezTo>
                      <a:pt x="134" y="3"/>
                      <a:pt x="134" y="4"/>
                      <a:pt x="134" y="5"/>
                    </a:cubicBezTo>
                    <a:cubicBezTo>
                      <a:pt x="134" y="5"/>
                      <a:pt x="134" y="6"/>
                      <a:pt x="134" y="6"/>
                    </a:cubicBezTo>
                    <a:cubicBezTo>
                      <a:pt x="134" y="6"/>
                      <a:pt x="133" y="6"/>
                      <a:pt x="133" y="6"/>
                    </a:cubicBezTo>
                    <a:cubicBezTo>
                      <a:pt x="133" y="7"/>
                      <a:pt x="133" y="7"/>
                      <a:pt x="133" y="7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7" y="8"/>
                      <a:pt x="137" y="8"/>
                      <a:pt x="137" y="8"/>
                    </a:cubicBezTo>
                    <a:cubicBezTo>
                      <a:pt x="137" y="8"/>
                      <a:pt x="138" y="7"/>
                      <a:pt x="139" y="6"/>
                    </a:cubicBezTo>
                    <a:cubicBezTo>
                      <a:pt x="137" y="4"/>
                      <a:pt x="136" y="3"/>
                      <a:pt x="135" y="3"/>
                    </a:cubicBezTo>
                    <a:moveTo>
                      <a:pt x="151" y="3"/>
                    </a:moveTo>
                    <a:cubicBezTo>
                      <a:pt x="149" y="5"/>
                      <a:pt x="149" y="5"/>
                      <a:pt x="149" y="5"/>
                    </a:cubicBezTo>
                    <a:cubicBezTo>
                      <a:pt x="148" y="7"/>
                      <a:pt x="148" y="8"/>
                      <a:pt x="147" y="9"/>
                    </a:cubicBezTo>
                    <a:cubicBezTo>
                      <a:pt x="148" y="9"/>
                      <a:pt x="148" y="9"/>
                      <a:pt x="148" y="9"/>
                    </a:cubicBezTo>
                    <a:cubicBezTo>
                      <a:pt x="156" y="10"/>
                      <a:pt x="156" y="10"/>
                      <a:pt x="156" y="10"/>
                    </a:cubicBezTo>
                    <a:cubicBezTo>
                      <a:pt x="157" y="10"/>
                      <a:pt x="157" y="11"/>
                      <a:pt x="158" y="11"/>
                    </a:cubicBezTo>
                    <a:cubicBezTo>
                      <a:pt x="159" y="9"/>
                      <a:pt x="159" y="9"/>
                      <a:pt x="159" y="9"/>
                    </a:cubicBezTo>
                    <a:cubicBezTo>
                      <a:pt x="159" y="8"/>
                      <a:pt x="159" y="8"/>
                      <a:pt x="159" y="8"/>
                    </a:cubicBezTo>
                    <a:cubicBezTo>
                      <a:pt x="159" y="8"/>
                      <a:pt x="159" y="8"/>
                      <a:pt x="159" y="8"/>
                    </a:cubicBezTo>
                    <a:cubicBezTo>
                      <a:pt x="155" y="5"/>
                      <a:pt x="152" y="3"/>
                      <a:pt x="151" y="3"/>
                    </a:cubicBezTo>
                    <a:moveTo>
                      <a:pt x="131" y="2"/>
                    </a:moveTo>
                    <a:cubicBezTo>
                      <a:pt x="131" y="2"/>
                      <a:pt x="131" y="2"/>
                      <a:pt x="131" y="2"/>
                    </a:cubicBezTo>
                    <a:cubicBezTo>
                      <a:pt x="130" y="4"/>
                      <a:pt x="130" y="4"/>
                      <a:pt x="130" y="4"/>
                    </a:cubicBezTo>
                    <a:cubicBezTo>
                      <a:pt x="129" y="5"/>
                      <a:pt x="129" y="5"/>
                      <a:pt x="129" y="5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0" y="6"/>
                      <a:pt x="130" y="6"/>
                      <a:pt x="130" y="6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0" y="4"/>
                      <a:pt x="131" y="2"/>
                      <a:pt x="131" y="2"/>
                    </a:cubicBezTo>
                    <a:moveTo>
                      <a:pt x="113" y="0"/>
                    </a:moveTo>
                    <a:cubicBezTo>
                      <a:pt x="113" y="0"/>
                      <a:pt x="114" y="0"/>
                      <a:pt x="114" y="0"/>
                    </a:cubicBezTo>
                    <a:cubicBezTo>
                      <a:pt x="114" y="0"/>
                      <a:pt x="114" y="1"/>
                      <a:pt x="114" y="1"/>
                    </a:cubicBezTo>
                    <a:cubicBezTo>
                      <a:pt x="114" y="1"/>
                      <a:pt x="114" y="0"/>
                      <a:pt x="114" y="0"/>
                    </a:cubicBezTo>
                    <a:cubicBezTo>
                      <a:pt x="114" y="0"/>
                      <a:pt x="114" y="0"/>
                      <a:pt x="114" y="0"/>
                    </a:cubicBezTo>
                    <a:cubicBezTo>
                      <a:pt x="113" y="2"/>
                      <a:pt x="113" y="2"/>
                      <a:pt x="113" y="2"/>
                    </a:cubicBezTo>
                    <a:cubicBezTo>
                      <a:pt x="111" y="6"/>
                      <a:pt x="111" y="6"/>
                      <a:pt x="111" y="6"/>
                    </a:cubicBezTo>
                    <a:cubicBezTo>
                      <a:pt x="114" y="8"/>
                      <a:pt x="114" y="8"/>
                      <a:pt x="114" y="8"/>
                    </a:cubicBezTo>
                    <a:cubicBezTo>
                      <a:pt x="116" y="9"/>
                      <a:pt x="117" y="10"/>
                      <a:pt x="119" y="11"/>
                    </a:cubicBezTo>
                    <a:cubicBezTo>
                      <a:pt x="119" y="10"/>
                      <a:pt x="119" y="10"/>
                      <a:pt x="119" y="10"/>
                    </a:cubicBezTo>
                    <a:cubicBezTo>
                      <a:pt x="120" y="10"/>
                      <a:pt x="121" y="9"/>
                      <a:pt x="120" y="8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19" y="8"/>
                      <a:pt x="119" y="8"/>
                    </a:cubicBezTo>
                    <a:cubicBezTo>
                      <a:pt x="119" y="8"/>
                      <a:pt x="119" y="7"/>
                      <a:pt x="118" y="7"/>
                    </a:cubicBezTo>
                    <a:cubicBezTo>
                      <a:pt x="118" y="7"/>
                      <a:pt x="118" y="7"/>
                      <a:pt x="118" y="7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20" y="6"/>
                      <a:pt x="120" y="4"/>
                      <a:pt x="118" y="2"/>
                    </a:cubicBezTo>
                    <a:cubicBezTo>
                      <a:pt x="118" y="2"/>
                      <a:pt x="117" y="2"/>
                      <a:pt x="117" y="2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6" y="2"/>
                      <a:pt x="116" y="1"/>
                      <a:pt x="115" y="1"/>
                    </a:cubicBezTo>
                    <a:cubicBezTo>
                      <a:pt x="114" y="0"/>
                      <a:pt x="113" y="0"/>
                      <a:pt x="113" y="0"/>
                    </a:cubicBezTo>
                    <a:moveTo>
                      <a:pt x="152" y="0"/>
                    </a:move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4" y="1"/>
                      <a:pt x="156" y="2"/>
                    </a:cubicBezTo>
                    <a:cubicBezTo>
                      <a:pt x="156" y="2"/>
                      <a:pt x="156" y="2"/>
                      <a:pt x="156" y="2"/>
                    </a:cubicBezTo>
                    <a:cubicBezTo>
                      <a:pt x="154" y="1"/>
                      <a:pt x="152" y="0"/>
                      <a:pt x="152" y="0"/>
                    </a:cubicBezTo>
                    <a:moveTo>
                      <a:pt x="151" y="0"/>
                    </a:moveTo>
                    <a:cubicBezTo>
                      <a:pt x="151" y="0"/>
                      <a:pt x="151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1" y="1"/>
                      <a:pt x="151" y="1"/>
                      <a:pt x="151" y="2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1" y="2"/>
                      <a:pt x="151" y="1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3" y="0"/>
                      <a:pt x="153" y="1"/>
                      <a:pt x="153" y="1"/>
                    </a:cubicBezTo>
                    <a:cubicBezTo>
                      <a:pt x="153" y="1"/>
                      <a:pt x="153" y="0"/>
                      <a:pt x="152" y="0"/>
                    </a:cubicBezTo>
                    <a:cubicBezTo>
                      <a:pt x="152" y="1"/>
                      <a:pt x="152" y="1"/>
                      <a:pt x="152" y="1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2" y="2"/>
                      <a:pt x="154" y="3"/>
                      <a:pt x="157" y="5"/>
                    </a:cubicBezTo>
                    <a:cubicBezTo>
                      <a:pt x="158" y="6"/>
                      <a:pt x="159" y="6"/>
                      <a:pt x="160" y="7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5"/>
                      <a:pt x="161" y="5"/>
                      <a:pt x="161" y="5"/>
                    </a:cubicBezTo>
                    <a:cubicBezTo>
                      <a:pt x="161" y="5"/>
                      <a:pt x="161" y="5"/>
                      <a:pt x="161" y="5"/>
                    </a:cubicBezTo>
                    <a:cubicBezTo>
                      <a:pt x="160" y="5"/>
                      <a:pt x="159" y="4"/>
                      <a:pt x="158" y="3"/>
                    </a:cubicBezTo>
                    <a:cubicBezTo>
                      <a:pt x="158" y="3"/>
                      <a:pt x="157" y="3"/>
                      <a:pt x="157" y="3"/>
                    </a:cubicBezTo>
                    <a:cubicBezTo>
                      <a:pt x="157" y="3"/>
                      <a:pt x="157" y="3"/>
                      <a:pt x="157" y="3"/>
                    </a:cubicBezTo>
                    <a:cubicBezTo>
                      <a:pt x="157" y="3"/>
                      <a:pt x="156" y="3"/>
                      <a:pt x="156" y="2"/>
                    </a:cubicBezTo>
                    <a:cubicBezTo>
                      <a:pt x="156" y="3"/>
                      <a:pt x="157" y="3"/>
                      <a:pt x="157" y="3"/>
                    </a:cubicBezTo>
                    <a:cubicBezTo>
                      <a:pt x="157" y="3"/>
                      <a:pt x="157" y="3"/>
                      <a:pt x="157" y="3"/>
                    </a:cubicBezTo>
                    <a:cubicBezTo>
                      <a:pt x="157" y="3"/>
                      <a:pt x="156" y="2"/>
                      <a:pt x="156" y="2"/>
                    </a:cubicBezTo>
                    <a:cubicBezTo>
                      <a:pt x="153" y="1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1" y="0"/>
                      <a:pt x="151" y="0"/>
                      <a:pt x="1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8" name="Freeform 9893"/>
              <p:cNvSpPr>
                <a:spLocks noEditPoints="1"/>
              </p:cNvSpPr>
              <p:nvPr/>
            </p:nvSpPr>
            <p:spPr bwMode="auto">
              <a:xfrm>
                <a:off x="-300" y="3268"/>
                <a:ext cx="5" cy="8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1 w 2"/>
                  <a:gd name="T11" fmla="*/ 0 h 3"/>
                  <a:gd name="T12" fmla="*/ 0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9" name="Freeform 9894"/>
              <p:cNvSpPr>
                <a:spLocks noEditPoints="1"/>
              </p:cNvSpPr>
              <p:nvPr/>
            </p:nvSpPr>
            <p:spPr bwMode="auto">
              <a:xfrm>
                <a:off x="-295" y="3268"/>
                <a:ext cx="274" cy="15"/>
              </a:xfrm>
              <a:custGeom>
                <a:avLst/>
                <a:gdLst>
                  <a:gd name="T0" fmla="*/ 0 w 116"/>
                  <a:gd name="T1" fmla="*/ 4 h 6"/>
                  <a:gd name="T2" fmla="*/ 0 w 116"/>
                  <a:gd name="T3" fmla="*/ 4 h 6"/>
                  <a:gd name="T4" fmla="*/ 2 w 116"/>
                  <a:gd name="T5" fmla="*/ 6 h 6"/>
                  <a:gd name="T6" fmla="*/ 3 w 116"/>
                  <a:gd name="T7" fmla="*/ 5 h 6"/>
                  <a:gd name="T8" fmla="*/ 0 w 116"/>
                  <a:gd name="T9" fmla="*/ 4 h 6"/>
                  <a:gd name="T10" fmla="*/ 1 w 116"/>
                  <a:gd name="T11" fmla="*/ 3 h 6"/>
                  <a:gd name="T12" fmla="*/ 1 w 116"/>
                  <a:gd name="T13" fmla="*/ 3 h 6"/>
                  <a:gd name="T14" fmla="*/ 3 w 116"/>
                  <a:gd name="T15" fmla="*/ 5 h 6"/>
                  <a:gd name="T16" fmla="*/ 3 w 116"/>
                  <a:gd name="T17" fmla="*/ 4 h 6"/>
                  <a:gd name="T18" fmla="*/ 1 w 116"/>
                  <a:gd name="T19" fmla="*/ 3 h 6"/>
                  <a:gd name="T20" fmla="*/ 2 w 116"/>
                  <a:gd name="T21" fmla="*/ 1 h 6"/>
                  <a:gd name="T22" fmla="*/ 1 w 116"/>
                  <a:gd name="T23" fmla="*/ 2 h 6"/>
                  <a:gd name="T24" fmla="*/ 4 w 116"/>
                  <a:gd name="T25" fmla="*/ 3 h 6"/>
                  <a:gd name="T26" fmla="*/ 4 w 116"/>
                  <a:gd name="T27" fmla="*/ 2 h 6"/>
                  <a:gd name="T28" fmla="*/ 2 w 116"/>
                  <a:gd name="T29" fmla="*/ 1 h 6"/>
                  <a:gd name="T30" fmla="*/ 115 w 116"/>
                  <a:gd name="T31" fmla="*/ 1 h 6"/>
                  <a:gd name="T32" fmla="*/ 112 w 116"/>
                  <a:gd name="T33" fmla="*/ 5 h 6"/>
                  <a:gd name="T34" fmla="*/ 113 w 116"/>
                  <a:gd name="T35" fmla="*/ 5 h 6"/>
                  <a:gd name="T36" fmla="*/ 116 w 116"/>
                  <a:gd name="T37" fmla="*/ 1 h 6"/>
                  <a:gd name="T38" fmla="*/ 115 w 116"/>
                  <a:gd name="T39" fmla="*/ 1 h 6"/>
                  <a:gd name="T40" fmla="*/ 2 w 116"/>
                  <a:gd name="T41" fmla="*/ 0 h 6"/>
                  <a:gd name="T42" fmla="*/ 2 w 116"/>
                  <a:gd name="T43" fmla="*/ 1 h 6"/>
                  <a:gd name="T44" fmla="*/ 4 w 116"/>
                  <a:gd name="T45" fmla="*/ 2 h 6"/>
                  <a:gd name="T46" fmla="*/ 5 w 116"/>
                  <a:gd name="T47" fmla="*/ 2 h 6"/>
                  <a:gd name="T48" fmla="*/ 2 w 116"/>
                  <a:gd name="T49" fmla="*/ 0 h 6"/>
                  <a:gd name="T50" fmla="*/ 18 w 116"/>
                  <a:gd name="T51" fmla="*/ 0 h 6"/>
                  <a:gd name="T52" fmla="*/ 17 w 116"/>
                  <a:gd name="T53" fmla="*/ 1 h 6"/>
                  <a:gd name="T54" fmla="*/ 19 w 116"/>
                  <a:gd name="T55" fmla="*/ 2 h 6"/>
                  <a:gd name="T56" fmla="*/ 20 w 116"/>
                  <a:gd name="T57" fmla="*/ 1 h 6"/>
                  <a:gd name="T58" fmla="*/ 18 w 116"/>
                  <a:gd name="T5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6" h="6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2" y="2"/>
                      <a:pt x="3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1"/>
                      <a:pt x="2" y="1"/>
                    </a:cubicBezTo>
                    <a:moveTo>
                      <a:pt x="115" y="1"/>
                    </a:moveTo>
                    <a:cubicBezTo>
                      <a:pt x="114" y="2"/>
                      <a:pt x="113" y="3"/>
                      <a:pt x="112" y="5"/>
                    </a:cubicBezTo>
                    <a:cubicBezTo>
                      <a:pt x="113" y="5"/>
                      <a:pt x="113" y="5"/>
                      <a:pt x="113" y="5"/>
                    </a:cubicBezTo>
                    <a:cubicBezTo>
                      <a:pt x="114" y="4"/>
                      <a:pt x="115" y="3"/>
                      <a:pt x="116" y="1"/>
                    </a:cubicBezTo>
                    <a:cubicBezTo>
                      <a:pt x="115" y="1"/>
                      <a:pt x="115" y="1"/>
                      <a:pt x="115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  <a:moveTo>
                      <a:pt x="18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18" y="1"/>
                      <a:pt x="18" y="2"/>
                      <a:pt x="19" y="2"/>
                    </a:cubicBezTo>
                    <a:cubicBezTo>
                      <a:pt x="19" y="2"/>
                      <a:pt x="19" y="1"/>
                      <a:pt x="20" y="1"/>
                    </a:cubicBezTo>
                    <a:cubicBezTo>
                      <a:pt x="19" y="0"/>
                      <a:pt x="19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0" name="Freeform 9895"/>
              <p:cNvSpPr>
                <a:spLocks noEditPoints="1"/>
              </p:cNvSpPr>
              <p:nvPr/>
            </p:nvSpPr>
            <p:spPr bwMode="auto">
              <a:xfrm>
                <a:off x="-295" y="3273"/>
                <a:ext cx="9" cy="7"/>
              </a:xfrm>
              <a:custGeom>
                <a:avLst/>
                <a:gdLst>
                  <a:gd name="T0" fmla="*/ 1 w 4"/>
                  <a:gd name="T1" fmla="*/ 1 h 3"/>
                  <a:gd name="T2" fmla="*/ 0 w 4"/>
                  <a:gd name="T3" fmla="*/ 2 h 3"/>
                  <a:gd name="T4" fmla="*/ 3 w 4"/>
                  <a:gd name="T5" fmla="*/ 3 h 3"/>
                  <a:gd name="T6" fmla="*/ 3 w 4"/>
                  <a:gd name="T7" fmla="*/ 3 h 3"/>
                  <a:gd name="T8" fmla="*/ 1 w 4"/>
                  <a:gd name="T9" fmla="*/ 1 h 3"/>
                  <a:gd name="T10" fmla="*/ 1 w 4"/>
                  <a:gd name="T11" fmla="*/ 0 h 3"/>
                  <a:gd name="T12" fmla="*/ 1 w 4"/>
                  <a:gd name="T13" fmla="*/ 1 h 3"/>
                  <a:gd name="T14" fmla="*/ 3 w 4"/>
                  <a:gd name="T15" fmla="*/ 2 h 3"/>
                  <a:gd name="T16" fmla="*/ 4 w 4"/>
                  <a:gd name="T17" fmla="*/ 2 h 3"/>
                  <a:gd name="T18" fmla="*/ 4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1" name="Freeform 9896"/>
              <p:cNvSpPr>
                <a:spLocks noEditPoints="1"/>
              </p:cNvSpPr>
              <p:nvPr/>
            </p:nvSpPr>
            <p:spPr bwMode="auto">
              <a:xfrm>
                <a:off x="-314" y="3271"/>
                <a:ext cx="371" cy="28"/>
              </a:xfrm>
              <a:custGeom>
                <a:avLst/>
                <a:gdLst>
                  <a:gd name="T0" fmla="*/ 0 w 157"/>
                  <a:gd name="T1" fmla="*/ 10 h 12"/>
                  <a:gd name="T2" fmla="*/ 2 w 157"/>
                  <a:gd name="T3" fmla="*/ 11 h 12"/>
                  <a:gd name="T4" fmla="*/ 3 w 157"/>
                  <a:gd name="T5" fmla="*/ 7 h 12"/>
                  <a:gd name="T6" fmla="*/ 2 w 157"/>
                  <a:gd name="T7" fmla="*/ 8 h 12"/>
                  <a:gd name="T8" fmla="*/ 4 w 157"/>
                  <a:gd name="T9" fmla="*/ 7 h 12"/>
                  <a:gd name="T10" fmla="*/ 4 w 157"/>
                  <a:gd name="T11" fmla="*/ 4 h 12"/>
                  <a:gd name="T12" fmla="*/ 5 w 157"/>
                  <a:gd name="T13" fmla="*/ 5 h 12"/>
                  <a:gd name="T14" fmla="*/ 4 w 157"/>
                  <a:gd name="T15" fmla="*/ 4 h 12"/>
                  <a:gd name="T16" fmla="*/ 29 w 157"/>
                  <a:gd name="T17" fmla="*/ 5 h 12"/>
                  <a:gd name="T18" fmla="*/ 30 w 157"/>
                  <a:gd name="T19" fmla="*/ 4 h 12"/>
                  <a:gd name="T20" fmla="*/ 141 w 157"/>
                  <a:gd name="T21" fmla="*/ 3 h 12"/>
                  <a:gd name="T22" fmla="*/ 145 w 157"/>
                  <a:gd name="T23" fmla="*/ 8 h 12"/>
                  <a:gd name="T24" fmla="*/ 146 w 157"/>
                  <a:gd name="T25" fmla="*/ 6 h 12"/>
                  <a:gd name="T26" fmla="*/ 24 w 157"/>
                  <a:gd name="T27" fmla="*/ 3 h 12"/>
                  <a:gd name="T28" fmla="*/ 25 w 157"/>
                  <a:gd name="T29" fmla="*/ 5 h 12"/>
                  <a:gd name="T30" fmla="*/ 24 w 157"/>
                  <a:gd name="T31" fmla="*/ 3 h 12"/>
                  <a:gd name="T32" fmla="*/ 154 w 157"/>
                  <a:gd name="T33" fmla="*/ 4 h 12"/>
                  <a:gd name="T34" fmla="*/ 157 w 157"/>
                  <a:gd name="T35" fmla="*/ 3 h 12"/>
                  <a:gd name="T36" fmla="*/ 155 w 157"/>
                  <a:gd name="T37" fmla="*/ 2 h 12"/>
                  <a:gd name="T38" fmla="*/ 4 w 157"/>
                  <a:gd name="T39" fmla="*/ 3 h 12"/>
                  <a:gd name="T40" fmla="*/ 6 w 157"/>
                  <a:gd name="T41" fmla="*/ 3 h 12"/>
                  <a:gd name="T42" fmla="*/ 69 w 157"/>
                  <a:gd name="T43" fmla="*/ 2 h 12"/>
                  <a:gd name="T44" fmla="*/ 73 w 157"/>
                  <a:gd name="T45" fmla="*/ 12 h 12"/>
                  <a:gd name="T46" fmla="*/ 69 w 157"/>
                  <a:gd name="T47" fmla="*/ 2 h 12"/>
                  <a:gd name="T48" fmla="*/ 26 w 157"/>
                  <a:gd name="T49" fmla="*/ 3 h 12"/>
                  <a:gd name="T50" fmla="*/ 30 w 157"/>
                  <a:gd name="T51" fmla="*/ 3 h 12"/>
                  <a:gd name="T52" fmla="*/ 31 w 157"/>
                  <a:gd name="T53" fmla="*/ 2 h 12"/>
                  <a:gd name="T54" fmla="*/ 31 w 157"/>
                  <a:gd name="T55" fmla="*/ 3 h 12"/>
                  <a:gd name="T56" fmla="*/ 31 w 157"/>
                  <a:gd name="T57" fmla="*/ 2 h 12"/>
                  <a:gd name="T58" fmla="*/ 26 w 157"/>
                  <a:gd name="T59" fmla="*/ 3 h 12"/>
                  <a:gd name="T60" fmla="*/ 27 w 157"/>
                  <a:gd name="T61" fmla="*/ 2 h 12"/>
                  <a:gd name="T62" fmla="*/ 126 w 157"/>
                  <a:gd name="T63" fmla="*/ 2 h 12"/>
                  <a:gd name="T64" fmla="*/ 130 w 157"/>
                  <a:gd name="T65" fmla="*/ 9 h 12"/>
                  <a:gd name="T66" fmla="*/ 126 w 157"/>
                  <a:gd name="T67" fmla="*/ 2 h 12"/>
                  <a:gd name="T68" fmla="*/ 44 w 157"/>
                  <a:gd name="T69" fmla="*/ 8 h 12"/>
                  <a:gd name="T70" fmla="*/ 50 w 157"/>
                  <a:gd name="T71" fmla="*/ 2 h 12"/>
                  <a:gd name="T72" fmla="*/ 136 w 157"/>
                  <a:gd name="T73" fmla="*/ 1 h 12"/>
                  <a:gd name="T74" fmla="*/ 140 w 157"/>
                  <a:gd name="T75" fmla="*/ 5 h 12"/>
                  <a:gd name="T76" fmla="*/ 136 w 157"/>
                  <a:gd name="T77" fmla="*/ 1 h 12"/>
                  <a:gd name="T78" fmla="*/ 24 w 157"/>
                  <a:gd name="T79" fmla="*/ 2 h 12"/>
                  <a:gd name="T80" fmla="*/ 27 w 157"/>
                  <a:gd name="T81" fmla="*/ 1 h 12"/>
                  <a:gd name="T82" fmla="*/ 28 w 157"/>
                  <a:gd name="T83" fmla="*/ 0 h 12"/>
                  <a:gd name="T84" fmla="*/ 30 w 157"/>
                  <a:gd name="T85" fmla="*/ 3 h 12"/>
                  <a:gd name="T86" fmla="*/ 28 w 157"/>
                  <a:gd name="T87" fmla="*/ 0 h 12"/>
                  <a:gd name="T88" fmla="*/ 27 w 157"/>
                  <a:gd name="T89" fmla="*/ 1 h 12"/>
                  <a:gd name="T90" fmla="*/ 28 w 157"/>
                  <a:gd name="T91" fmla="*/ 0 h 12"/>
                  <a:gd name="T92" fmla="*/ 65 w 157"/>
                  <a:gd name="T93" fmla="*/ 0 h 12"/>
                  <a:gd name="T94" fmla="*/ 62 w 157"/>
                  <a:gd name="T95" fmla="*/ 6 h 12"/>
                  <a:gd name="T96" fmla="*/ 67 w 157"/>
                  <a:gd name="T9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7" h="12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1" y="11"/>
                      <a:pt x="0" y="10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3" y="9"/>
                      <a:pt x="3" y="9"/>
                    </a:cubicBezTo>
                    <a:cubicBezTo>
                      <a:pt x="3" y="8"/>
                      <a:pt x="4" y="8"/>
                      <a:pt x="4" y="7"/>
                    </a:cubicBezTo>
                    <a:cubicBezTo>
                      <a:pt x="4" y="7"/>
                      <a:pt x="3" y="7"/>
                      <a:pt x="3" y="7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5" y="4"/>
                      <a:pt x="5" y="4"/>
                      <a:pt x="4" y="4"/>
                    </a:cubicBezTo>
                    <a:moveTo>
                      <a:pt x="30" y="3"/>
                    </a:moveTo>
                    <a:cubicBezTo>
                      <a:pt x="30" y="4"/>
                      <a:pt x="29" y="5"/>
                      <a:pt x="29" y="5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30" y="5"/>
                      <a:pt x="30" y="4"/>
                      <a:pt x="30" y="4"/>
                    </a:cubicBezTo>
                    <a:cubicBezTo>
                      <a:pt x="30" y="4"/>
                      <a:pt x="30" y="3"/>
                      <a:pt x="30" y="3"/>
                    </a:cubicBezTo>
                    <a:moveTo>
                      <a:pt x="141" y="3"/>
                    </a:moveTo>
                    <a:cubicBezTo>
                      <a:pt x="141" y="4"/>
                      <a:pt x="140" y="5"/>
                      <a:pt x="140" y="5"/>
                    </a:cubicBezTo>
                    <a:cubicBezTo>
                      <a:pt x="142" y="6"/>
                      <a:pt x="143" y="7"/>
                      <a:pt x="145" y="8"/>
                    </a:cubicBezTo>
                    <a:cubicBezTo>
                      <a:pt x="145" y="7"/>
                      <a:pt x="146" y="7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1" y="3"/>
                      <a:pt x="141" y="3"/>
                      <a:pt x="141" y="3"/>
                    </a:cubicBezTo>
                    <a:moveTo>
                      <a:pt x="24" y="3"/>
                    </a:moveTo>
                    <a:cubicBezTo>
                      <a:pt x="23" y="3"/>
                      <a:pt x="23" y="4"/>
                      <a:pt x="23" y="4"/>
                    </a:cubicBezTo>
                    <a:cubicBezTo>
                      <a:pt x="24" y="4"/>
                      <a:pt x="24" y="5"/>
                      <a:pt x="25" y="5"/>
                    </a:cubicBezTo>
                    <a:cubicBezTo>
                      <a:pt x="25" y="5"/>
                      <a:pt x="25" y="4"/>
                      <a:pt x="25" y="4"/>
                    </a:cubicBezTo>
                    <a:cubicBezTo>
                      <a:pt x="25" y="4"/>
                      <a:pt x="24" y="3"/>
                      <a:pt x="24" y="3"/>
                    </a:cubicBezTo>
                    <a:moveTo>
                      <a:pt x="155" y="2"/>
                    </a:moveTo>
                    <a:cubicBezTo>
                      <a:pt x="155" y="3"/>
                      <a:pt x="155" y="4"/>
                      <a:pt x="154" y="4"/>
                    </a:cubicBezTo>
                    <a:cubicBezTo>
                      <a:pt x="155" y="5"/>
                      <a:pt x="155" y="5"/>
                      <a:pt x="156" y="5"/>
                    </a:cubicBezTo>
                    <a:cubicBezTo>
                      <a:pt x="156" y="5"/>
                      <a:pt x="156" y="4"/>
                      <a:pt x="157" y="3"/>
                    </a:cubicBezTo>
                    <a:cubicBezTo>
                      <a:pt x="157" y="3"/>
                      <a:pt x="156" y="3"/>
                      <a:pt x="156" y="3"/>
                    </a:cubicBezTo>
                    <a:cubicBezTo>
                      <a:pt x="155" y="2"/>
                      <a:pt x="155" y="2"/>
                      <a:pt x="155" y="2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2"/>
                    </a:cubicBezTo>
                    <a:moveTo>
                      <a:pt x="69" y="2"/>
                    </a:moveTo>
                    <a:cubicBezTo>
                      <a:pt x="68" y="4"/>
                      <a:pt x="67" y="6"/>
                      <a:pt x="66" y="8"/>
                    </a:cubicBezTo>
                    <a:cubicBezTo>
                      <a:pt x="68" y="9"/>
                      <a:pt x="70" y="11"/>
                      <a:pt x="73" y="12"/>
                    </a:cubicBezTo>
                    <a:cubicBezTo>
                      <a:pt x="74" y="10"/>
                      <a:pt x="75" y="8"/>
                      <a:pt x="76" y="6"/>
                    </a:cubicBezTo>
                    <a:cubicBezTo>
                      <a:pt x="74" y="5"/>
                      <a:pt x="71" y="4"/>
                      <a:pt x="69" y="2"/>
                    </a:cubicBezTo>
                    <a:moveTo>
                      <a:pt x="27" y="2"/>
                    </a:moveTo>
                    <a:cubicBezTo>
                      <a:pt x="27" y="2"/>
                      <a:pt x="27" y="3"/>
                      <a:pt x="26" y="3"/>
                    </a:cubicBezTo>
                    <a:cubicBezTo>
                      <a:pt x="27" y="4"/>
                      <a:pt x="28" y="4"/>
                      <a:pt x="29" y="5"/>
                    </a:cubicBezTo>
                    <a:cubicBezTo>
                      <a:pt x="29" y="4"/>
                      <a:pt x="29" y="4"/>
                      <a:pt x="30" y="3"/>
                    </a:cubicBezTo>
                    <a:cubicBezTo>
                      <a:pt x="29" y="3"/>
                      <a:pt x="28" y="2"/>
                      <a:pt x="27" y="2"/>
                    </a:cubicBezTo>
                    <a:moveTo>
                      <a:pt x="31" y="2"/>
                    </a:moveTo>
                    <a:cubicBezTo>
                      <a:pt x="31" y="2"/>
                      <a:pt x="31" y="2"/>
                      <a:pt x="30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2"/>
                      <a:pt x="31" y="2"/>
                    </a:cubicBezTo>
                    <a:cubicBezTo>
                      <a:pt x="31" y="2"/>
                      <a:pt x="31" y="2"/>
                      <a:pt x="31" y="2"/>
                    </a:cubicBezTo>
                    <a:moveTo>
                      <a:pt x="27" y="2"/>
                    </a:moveTo>
                    <a:cubicBezTo>
                      <a:pt x="27" y="2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7" y="3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126" y="2"/>
                    </a:moveTo>
                    <a:cubicBezTo>
                      <a:pt x="125" y="3"/>
                      <a:pt x="124" y="4"/>
                      <a:pt x="123" y="5"/>
                    </a:cubicBezTo>
                    <a:cubicBezTo>
                      <a:pt x="126" y="7"/>
                      <a:pt x="128" y="8"/>
                      <a:pt x="130" y="9"/>
                    </a:cubicBezTo>
                    <a:cubicBezTo>
                      <a:pt x="131" y="8"/>
                      <a:pt x="132" y="7"/>
                      <a:pt x="132" y="6"/>
                    </a:cubicBezTo>
                    <a:cubicBezTo>
                      <a:pt x="130" y="4"/>
                      <a:pt x="128" y="3"/>
                      <a:pt x="126" y="2"/>
                    </a:cubicBezTo>
                    <a:moveTo>
                      <a:pt x="48" y="1"/>
                    </a:moveTo>
                    <a:cubicBezTo>
                      <a:pt x="47" y="3"/>
                      <a:pt x="46" y="5"/>
                      <a:pt x="44" y="8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7" y="6"/>
                      <a:pt x="48" y="4"/>
                      <a:pt x="50" y="2"/>
                    </a:cubicBezTo>
                    <a:cubicBezTo>
                      <a:pt x="49" y="1"/>
                      <a:pt x="49" y="1"/>
                      <a:pt x="48" y="1"/>
                    </a:cubicBezTo>
                    <a:moveTo>
                      <a:pt x="136" y="1"/>
                    </a:moveTo>
                    <a:cubicBezTo>
                      <a:pt x="136" y="1"/>
                      <a:pt x="136" y="2"/>
                      <a:pt x="135" y="2"/>
                    </a:cubicBezTo>
                    <a:cubicBezTo>
                      <a:pt x="137" y="3"/>
                      <a:pt x="138" y="4"/>
                      <a:pt x="140" y="5"/>
                    </a:cubicBezTo>
                    <a:cubicBezTo>
                      <a:pt x="140" y="4"/>
                      <a:pt x="141" y="4"/>
                      <a:pt x="141" y="3"/>
                    </a:cubicBezTo>
                    <a:cubicBezTo>
                      <a:pt x="136" y="1"/>
                      <a:pt x="136" y="1"/>
                      <a:pt x="136" y="1"/>
                    </a:cubicBezTo>
                    <a:moveTo>
                      <a:pt x="25" y="1"/>
                    </a:moveTo>
                    <a:cubicBezTo>
                      <a:pt x="25" y="1"/>
                      <a:pt x="25" y="2"/>
                      <a:pt x="24" y="2"/>
                    </a:cubicBezTo>
                    <a:cubicBezTo>
                      <a:pt x="25" y="2"/>
                      <a:pt x="25" y="3"/>
                      <a:pt x="26" y="3"/>
                    </a:cubicBezTo>
                    <a:cubicBezTo>
                      <a:pt x="26" y="2"/>
                      <a:pt x="26" y="2"/>
                      <a:pt x="27" y="1"/>
                    </a:cubicBezTo>
                    <a:cubicBezTo>
                      <a:pt x="26" y="1"/>
                      <a:pt x="26" y="1"/>
                      <a:pt x="25" y="1"/>
                    </a:cubicBezTo>
                    <a:moveTo>
                      <a:pt x="28" y="0"/>
                    </a:moveTo>
                    <a:cubicBezTo>
                      <a:pt x="28" y="1"/>
                      <a:pt x="28" y="1"/>
                      <a:pt x="28" y="1"/>
                    </a:cubicBezTo>
                    <a:cubicBezTo>
                      <a:pt x="28" y="2"/>
                      <a:pt x="29" y="2"/>
                      <a:pt x="30" y="3"/>
                    </a:cubicBezTo>
                    <a:cubicBezTo>
                      <a:pt x="30" y="2"/>
                      <a:pt x="30" y="2"/>
                      <a:pt x="31" y="1"/>
                    </a:cubicBezTo>
                    <a:cubicBezTo>
                      <a:pt x="30" y="1"/>
                      <a:pt x="29" y="1"/>
                      <a:pt x="28" y="0"/>
                    </a:cubicBezTo>
                    <a:moveTo>
                      <a:pt x="28" y="0"/>
                    </a:moveTo>
                    <a:cubicBezTo>
                      <a:pt x="28" y="0"/>
                      <a:pt x="28" y="1"/>
                      <a:pt x="27" y="1"/>
                    </a:cubicBezTo>
                    <a:cubicBezTo>
                      <a:pt x="27" y="1"/>
                      <a:pt x="28" y="1"/>
                      <a:pt x="28" y="1"/>
                    </a:cubicBezTo>
                    <a:cubicBezTo>
                      <a:pt x="28" y="1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moveTo>
                      <a:pt x="65" y="0"/>
                    </a:move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5"/>
                      <a:pt x="62" y="6"/>
                    </a:cubicBezTo>
                    <a:cubicBezTo>
                      <a:pt x="62" y="6"/>
                      <a:pt x="63" y="6"/>
                      <a:pt x="63" y="6"/>
                    </a:cubicBezTo>
                    <a:cubicBezTo>
                      <a:pt x="64" y="4"/>
                      <a:pt x="66" y="3"/>
                      <a:pt x="67" y="1"/>
                    </a:cubicBezTo>
                    <a:cubicBezTo>
                      <a:pt x="66" y="0"/>
                      <a:pt x="66" y="0"/>
                      <a:pt x="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2" name="Freeform 9897"/>
              <p:cNvSpPr>
                <a:spLocks noEditPoints="1"/>
              </p:cNvSpPr>
              <p:nvPr/>
            </p:nvSpPr>
            <p:spPr bwMode="auto">
              <a:xfrm>
                <a:off x="-314" y="3280"/>
                <a:ext cx="12" cy="17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5 h 7"/>
                  <a:gd name="T8" fmla="*/ 2 w 5"/>
                  <a:gd name="T9" fmla="*/ 4 h 7"/>
                  <a:gd name="T10" fmla="*/ 4 w 5"/>
                  <a:gd name="T11" fmla="*/ 0 h 7"/>
                  <a:gd name="T12" fmla="*/ 3 w 5"/>
                  <a:gd name="T13" fmla="*/ 3 h 7"/>
                  <a:gd name="T14" fmla="*/ 4 w 5"/>
                  <a:gd name="T15" fmla="*/ 3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6"/>
                      <a:pt x="3" y="6"/>
                      <a:pt x="3" y="5"/>
                    </a:cubicBezTo>
                    <a:cubicBezTo>
                      <a:pt x="3" y="5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3" name="Freeform 9898"/>
              <p:cNvSpPr>
                <a:spLocks noEditPoints="1"/>
              </p:cNvSpPr>
              <p:nvPr/>
            </p:nvSpPr>
            <p:spPr bwMode="auto">
              <a:xfrm>
                <a:off x="-307" y="3280"/>
                <a:ext cx="369" cy="22"/>
              </a:xfrm>
              <a:custGeom>
                <a:avLst/>
                <a:gdLst>
                  <a:gd name="T0" fmla="*/ 0 w 156"/>
                  <a:gd name="T1" fmla="*/ 8 h 9"/>
                  <a:gd name="T2" fmla="*/ 0 w 156"/>
                  <a:gd name="T3" fmla="*/ 8 h 9"/>
                  <a:gd name="T4" fmla="*/ 2 w 156"/>
                  <a:gd name="T5" fmla="*/ 9 h 9"/>
                  <a:gd name="T6" fmla="*/ 2 w 156"/>
                  <a:gd name="T7" fmla="*/ 9 h 9"/>
                  <a:gd name="T8" fmla="*/ 0 w 156"/>
                  <a:gd name="T9" fmla="*/ 8 h 9"/>
                  <a:gd name="T10" fmla="*/ 2 w 156"/>
                  <a:gd name="T11" fmla="*/ 4 h 9"/>
                  <a:gd name="T12" fmla="*/ 1 w 156"/>
                  <a:gd name="T13" fmla="*/ 6 h 9"/>
                  <a:gd name="T14" fmla="*/ 3 w 156"/>
                  <a:gd name="T15" fmla="*/ 7 h 9"/>
                  <a:gd name="T16" fmla="*/ 4 w 156"/>
                  <a:gd name="T17" fmla="*/ 5 h 9"/>
                  <a:gd name="T18" fmla="*/ 2 w 156"/>
                  <a:gd name="T19" fmla="*/ 4 h 9"/>
                  <a:gd name="T20" fmla="*/ 4 w 156"/>
                  <a:gd name="T21" fmla="*/ 1 h 9"/>
                  <a:gd name="T22" fmla="*/ 3 w 156"/>
                  <a:gd name="T23" fmla="*/ 2 h 9"/>
                  <a:gd name="T24" fmla="*/ 6 w 156"/>
                  <a:gd name="T25" fmla="*/ 3 h 9"/>
                  <a:gd name="T26" fmla="*/ 6 w 156"/>
                  <a:gd name="T27" fmla="*/ 3 h 9"/>
                  <a:gd name="T28" fmla="*/ 4 w 156"/>
                  <a:gd name="T29" fmla="*/ 1 h 9"/>
                  <a:gd name="T30" fmla="*/ 110 w 156"/>
                  <a:gd name="T31" fmla="*/ 1 h 9"/>
                  <a:gd name="T32" fmla="*/ 115 w 156"/>
                  <a:gd name="T33" fmla="*/ 4 h 9"/>
                  <a:gd name="T34" fmla="*/ 115 w 156"/>
                  <a:gd name="T35" fmla="*/ 3 h 9"/>
                  <a:gd name="T36" fmla="*/ 110 w 156"/>
                  <a:gd name="T37" fmla="*/ 1 h 9"/>
                  <a:gd name="T38" fmla="*/ 155 w 156"/>
                  <a:gd name="T39" fmla="*/ 0 h 9"/>
                  <a:gd name="T40" fmla="*/ 154 w 156"/>
                  <a:gd name="T41" fmla="*/ 2 h 9"/>
                  <a:gd name="T42" fmla="*/ 155 w 156"/>
                  <a:gd name="T43" fmla="*/ 2 h 9"/>
                  <a:gd name="T44" fmla="*/ 156 w 156"/>
                  <a:gd name="T45" fmla="*/ 1 h 9"/>
                  <a:gd name="T46" fmla="*/ 155 w 156"/>
                  <a:gd name="T47" fmla="*/ 0 h 9"/>
                  <a:gd name="T48" fmla="*/ 23 w 156"/>
                  <a:gd name="T49" fmla="*/ 0 h 9"/>
                  <a:gd name="T50" fmla="*/ 22 w 156"/>
                  <a:gd name="T51" fmla="*/ 1 h 9"/>
                  <a:gd name="T52" fmla="*/ 24 w 156"/>
                  <a:gd name="T53" fmla="*/ 3 h 9"/>
                  <a:gd name="T54" fmla="*/ 25 w 156"/>
                  <a:gd name="T55" fmla="*/ 2 h 9"/>
                  <a:gd name="T56" fmla="*/ 23 w 156"/>
                  <a:gd name="T57" fmla="*/ 0 h 9"/>
                  <a:gd name="T58" fmla="*/ 23 w 156"/>
                  <a:gd name="T59" fmla="*/ 0 h 9"/>
                  <a:gd name="T60" fmla="*/ 22 w 156"/>
                  <a:gd name="T61" fmla="*/ 1 h 9"/>
                  <a:gd name="T62" fmla="*/ 22 w 156"/>
                  <a:gd name="T63" fmla="*/ 1 h 9"/>
                  <a:gd name="T64" fmla="*/ 23 w 156"/>
                  <a:gd name="T65" fmla="*/ 0 h 9"/>
                  <a:gd name="T66" fmla="*/ 23 w 156"/>
                  <a:gd name="T67" fmla="*/ 0 h 9"/>
                  <a:gd name="T68" fmla="*/ 50 w 156"/>
                  <a:gd name="T69" fmla="*/ 0 h 9"/>
                  <a:gd name="T70" fmla="*/ 46 w 156"/>
                  <a:gd name="T71" fmla="*/ 7 h 9"/>
                  <a:gd name="T72" fmla="*/ 48 w 156"/>
                  <a:gd name="T73" fmla="*/ 8 h 9"/>
                  <a:gd name="T74" fmla="*/ 52 w 156"/>
                  <a:gd name="T75" fmla="*/ 1 h 9"/>
                  <a:gd name="T76" fmla="*/ 52 w 156"/>
                  <a:gd name="T77" fmla="*/ 1 h 9"/>
                  <a:gd name="T78" fmla="*/ 50 w 156"/>
                  <a:gd name="T79" fmla="*/ 0 h 9"/>
                  <a:gd name="T80" fmla="*/ 5 w 156"/>
                  <a:gd name="T81" fmla="*/ 0 h 9"/>
                  <a:gd name="T82" fmla="*/ 4 w 156"/>
                  <a:gd name="T83" fmla="*/ 1 h 9"/>
                  <a:gd name="T84" fmla="*/ 6 w 156"/>
                  <a:gd name="T85" fmla="*/ 2 h 9"/>
                  <a:gd name="T86" fmla="*/ 7 w 156"/>
                  <a:gd name="T87" fmla="*/ 1 h 9"/>
                  <a:gd name="T88" fmla="*/ 5 w 156"/>
                  <a:gd name="T8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6" h="9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0" y="8"/>
                      <a:pt x="0" y="8"/>
                    </a:cubicBezTo>
                    <a:moveTo>
                      <a:pt x="2" y="4"/>
                    </a:moveTo>
                    <a:cubicBezTo>
                      <a:pt x="2" y="4"/>
                      <a:pt x="1" y="5"/>
                      <a:pt x="1" y="6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4"/>
                      <a:pt x="2" y="4"/>
                    </a:cubicBezTo>
                    <a:moveTo>
                      <a:pt x="4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2"/>
                      <a:pt x="4" y="1"/>
                    </a:cubicBezTo>
                    <a:moveTo>
                      <a:pt x="110" y="1"/>
                    </a:moveTo>
                    <a:cubicBezTo>
                      <a:pt x="111" y="2"/>
                      <a:pt x="113" y="3"/>
                      <a:pt x="115" y="4"/>
                    </a:cubicBezTo>
                    <a:cubicBezTo>
                      <a:pt x="115" y="3"/>
                      <a:pt x="115" y="3"/>
                      <a:pt x="115" y="3"/>
                    </a:cubicBezTo>
                    <a:cubicBezTo>
                      <a:pt x="110" y="1"/>
                      <a:pt x="110" y="1"/>
                      <a:pt x="110" y="1"/>
                    </a:cubicBezTo>
                    <a:moveTo>
                      <a:pt x="155" y="0"/>
                    </a:moveTo>
                    <a:cubicBezTo>
                      <a:pt x="155" y="1"/>
                      <a:pt x="155" y="1"/>
                      <a:pt x="154" y="2"/>
                    </a:cubicBezTo>
                    <a:cubicBezTo>
                      <a:pt x="155" y="2"/>
                      <a:pt x="155" y="2"/>
                      <a:pt x="155" y="2"/>
                    </a:cubicBezTo>
                    <a:cubicBezTo>
                      <a:pt x="156" y="1"/>
                      <a:pt x="156" y="1"/>
                      <a:pt x="156" y="1"/>
                    </a:cubicBezTo>
                    <a:cubicBezTo>
                      <a:pt x="156" y="1"/>
                      <a:pt x="155" y="1"/>
                      <a:pt x="155" y="0"/>
                    </a:cubicBezTo>
                    <a:moveTo>
                      <a:pt x="23" y="0"/>
                    </a:moveTo>
                    <a:cubicBezTo>
                      <a:pt x="23" y="1"/>
                      <a:pt x="22" y="1"/>
                      <a:pt x="22" y="1"/>
                    </a:cubicBezTo>
                    <a:cubicBezTo>
                      <a:pt x="23" y="2"/>
                      <a:pt x="24" y="2"/>
                      <a:pt x="24" y="3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4" y="1"/>
                      <a:pt x="24" y="1"/>
                      <a:pt x="23" y="0"/>
                    </a:cubicBezTo>
                    <a:moveTo>
                      <a:pt x="23" y="0"/>
                    </a:moveTo>
                    <a:cubicBezTo>
                      <a:pt x="22" y="0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3" y="1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moveTo>
                      <a:pt x="50" y="0"/>
                    </a:moveTo>
                    <a:cubicBezTo>
                      <a:pt x="49" y="2"/>
                      <a:pt x="48" y="4"/>
                      <a:pt x="46" y="7"/>
                    </a:cubicBezTo>
                    <a:cubicBezTo>
                      <a:pt x="47" y="7"/>
                      <a:pt x="47" y="7"/>
                      <a:pt x="48" y="8"/>
                    </a:cubicBezTo>
                    <a:cubicBezTo>
                      <a:pt x="49" y="5"/>
                      <a:pt x="51" y="3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1" y="0"/>
                      <a:pt x="51" y="0"/>
                      <a:pt x="50" y="0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5" y="1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4" name="Freeform 9899"/>
              <p:cNvSpPr>
                <a:spLocks noEditPoints="1"/>
              </p:cNvSpPr>
              <p:nvPr/>
            </p:nvSpPr>
            <p:spPr bwMode="auto">
              <a:xfrm>
                <a:off x="-307" y="3285"/>
                <a:ext cx="14" cy="17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2 w 6"/>
                  <a:gd name="T5" fmla="*/ 7 h 7"/>
                  <a:gd name="T6" fmla="*/ 3 w 6"/>
                  <a:gd name="T7" fmla="*/ 5 h 7"/>
                  <a:gd name="T8" fmla="*/ 1 w 6"/>
                  <a:gd name="T9" fmla="*/ 4 h 7"/>
                  <a:gd name="T10" fmla="*/ 3 w 6"/>
                  <a:gd name="T11" fmla="*/ 0 h 7"/>
                  <a:gd name="T12" fmla="*/ 2 w 6"/>
                  <a:gd name="T13" fmla="*/ 2 h 7"/>
                  <a:gd name="T14" fmla="*/ 4 w 6"/>
                  <a:gd name="T15" fmla="*/ 3 h 7"/>
                  <a:gd name="T16" fmla="*/ 6 w 6"/>
                  <a:gd name="T17" fmla="*/ 1 h 7"/>
                  <a:gd name="T18" fmla="*/ 3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4"/>
                      <a:pt x="0" y="5"/>
                      <a:pt x="0" y="6"/>
                    </a:cubicBezTo>
                    <a:cubicBezTo>
                      <a:pt x="0" y="6"/>
                      <a:pt x="1" y="7"/>
                      <a:pt x="2" y="7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3" y="2"/>
                      <a:pt x="4" y="3"/>
                      <a:pt x="4" y="3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5" name="Freeform 9900"/>
              <p:cNvSpPr>
                <a:spLocks noEditPoints="1"/>
              </p:cNvSpPr>
              <p:nvPr/>
            </p:nvSpPr>
            <p:spPr bwMode="auto">
              <a:xfrm>
                <a:off x="-269" y="3283"/>
                <a:ext cx="279" cy="30"/>
              </a:xfrm>
              <a:custGeom>
                <a:avLst/>
                <a:gdLst>
                  <a:gd name="T0" fmla="*/ 1 w 118"/>
                  <a:gd name="T1" fmla="*/ 5 h 13"/>
                  <a:gd name="T2" fmla="*/ 0 w 118"/>
                  <a:gd name="T3" fmla="*/ 5 h 13"/>
                  <a:gd name="T4" fmla="*/ 2 w 118"/>
                  <a:gd name="T5" fmla="*/ 6 h 13"/>
                  <a:gd name="T6" fmla="*/ 2 w 118"/>
                  <a:gd name="T7" fmla="*/ 6 h 13"/>
                  <a:gd name="T8" fmla="*/ 1 w 118"/>
                  <a:gd name="T9" fmla="*/ 5 h 13"/>
                  <a:gd name="T10" fmla="*/ 1 w 118"/>
                  <a:gd name="T11" fmla="*/ 4 h 13"/>
                  <a:gd name="T12" fmla="*/ 1 w 118"/>
                  <a:gd name="T13" fmla="*/ 4 h 13"/>
                  <a:gd name="T14" fmla="*/ 3 w 118"/>
                  <a:gd name="T15" fmla="*/ 5 h 13"/>
                  <a:gd name="T16" fmla="*/ 3 w 118"/>
                  <a:gd name="T17" fmla="*/ 5 h 13"/>
                  <a:gd name="T18" fmla="*/ 1 w 118"/>
                  <a:gd name="T19" fmla="*/ 4 h 13"/>
                  <a:gd name="T20" fmla="*/ 2 w 118"/>
                  <a:gd name="T21" fmla="*/ 2 h 13"/>
                  <a:gd name="T22" fmla="*/ 2 w 118"/>
                  <a:gd name="T23" fmla="*/ 3 h 13"/>
                  <a:gd name="T24" fmla="*/ 3 w 118"/>
                  <a:gd name="T25" fmla="*/ 4 h 13"/>
                  <a:gd name="T26" fmla="*/ 4 w 118"/>
                  <a:gd name="T27" fmla="*/ 3 h 13"/>
                  <a:gd name="T28" fmla="*/ 2 w 118"/>
                  <a:gd name="T29" fmla="*/ 2 h 13"/>
                  <a:gd name="T30" fmla="*/ 88 w 118"/>
                  <a:gd name="T31" fmla="*/ 1 h 13"/>
                  <a:gd name="T32" fmla="*/ 84 w 118"/>
                  <a:gd name="T33" fmla="*/ 9 h 13"/>
                  <a:gd name="T34" fmla="*/ 92 w 118"/>
                  <a:gd name="T35" fmla="*/ 13 h 13"/>
                  <a:gd name="T36" fmla="*/ 96 w 118"/>
                  <a:gd name="T37" fmla="*/ 6 h 13"/>
                  <a:gd name="T38" fmla="*/ 88 w 118"/>
                  <a:gd name="T39" fmla="*/ 1 h 13"/>
                  <a:gd name="T40" fmla="*/ 20 w 118"/>
                  <a:gd name="T41" fmla="*/ 1 h 13"/>
                  <a:gd name="T42" fmla="*/ 19 w 118"/>
                  <a:gd name="T43" fmla="*/ 2 h 13"/>
                  <a:gd name="T44" fmla="*/ 21 w 118"/>
                  <a:gd name="T45" fmla="*/ 3 h 13"/>
                  <a:gd name="T46" fmla="*/ 22 w 118"/>
                  <a:gd name="T47" fmla="*/ 2 h 13"/>
                  <a:gd name="T48" fmla="*/ 20 w 118"/>
                  <a:gd name="T49" fmla="*/ 1 h 13"/>
                  <a:gd name="T50" fmla="*/ 114 w 118"/>
                  <a:gd name="T51" fmla="*/ 1 h 13"/>
                  <a:gd name="T52" fmla="*/ 112 w 118"/>
                  <a:gd name="T53" fmla="*/ 4 h 13"/>
                  <a:gd name="T54" fmla="*/ 113 w 118"/>
                  <a:gd name="T55" fmla="*/ 5 h 13"/>
                  <a:gd name="T56" fmla="*/ 117 w 118"/>
                  <a:gd name="T57" fmla="*/ 7 h 13"/>
                  <a:gd name="T58" fmla="*/ 118 w 118"/>
                  <a:gd name="T59" fmla="*/ 4 h 13"/>
                  <a:gd name="T60" fmla="*/ 114 w 118"/>
                  <a:gd name="T61" fmla="*/ 1 h 13"/>
                  <a:gd name="T62" fmla="*/ 3 w 118"/>
                  <a:gd name="T63" fmla="*/ 1 h 13"/>
                  <a:gd name="T64" fmla="*/ 2 w 118"/>
                  <a:gd name="T65" fmla="*/ 2 h 13"/>
                  <a:gd name="T66" fmla="*/ 4 w 118"/>
                  <a:gd name="T67" fmla="*/ 3 h 13"/>
                  <a:gd name="T68" fmla="*/ 4 w 118"/>
                  <a:gd name="T69" fmla="*/ 2 h 13"/>
                  <a:gd name="T70" fmla="*/ 3 w 118"/>
                  <a:gd name="T71" fmla="*/ 1 h 13"/>
                  <a:gd name="T72" fmla="*/ 10 w 118"/>
                  <a:gd name="T73" fmla="*/ 1 h 13"/>
                  <a:gd name="T74" fmla="*/ 9 w 118"/>
                  <a:gd name="T75" fmla="*/ 2 h 13"/>
                  <a:gd name="T76" fmla="*/ 9 w 118"/>
                  <a:gd name="T77" fmla="*/ 2 h 13"/>
                  <a:gd name="T78" fmla="*/ 10 w 118"/>
                  <a:gd name="T79" fmla="*/ 1 h 13"/>
                  <a:gd name="T80" fmla="*/ 10 w 118"/>
                  <a:gd name="T81" fmla="*/ 1 h 13"/>
                  <a:gd name="T82" fmla="*/ 19 w 118"/>
                  <a:gd name="T83" fmla="*/ 0 h 13"/>
                  <a:gd name="T84" fmla="*/ 18 w 118"/>
                  <a:gd name="T85" fmla="*/ 2 h 13"/>
                  <a:gd name="T86" fmla="*/ 19 w 118"/>
                  <a:gd name="T87" fmla="*/ 2 h 13"/>
                  <a:gd name="T88" fmla="*/ 19 w 118"/>
                  <a:gd name="T89" fmla="*/ 1 h 13"/>
                  <a:gd name="T90" fmla="*/ 19 w 118"/>
                  <a:gd name="T91" fmla="*/ 0 h 13"/>
                  <a:gd name="T92" fmla="*/ 37 w 118"/>
                  <a:gd name="T93" fmla="*/ 0 h 13"/>
                  <a:gd name="T94" fmla="*/ 33 w 118"/>
                  <a:gd name="T95" fmla="*/ 7 h 13"/>
                  <a:gd name="T96" fmla="*/ 37 w 118"/>
                  <a:gd name="T97" fmla="*/ 9 h 13"/>
                  <a:gd name="T98" fmla="*/ 41 w 118"/>
                  <a:gd name="T99" fmla="*/ 3 h 13"/>
                  <a:gd name="T100" fmla="*/ 37 w 118"/>
                  <a:gd name="T10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18" h="13">
                    <a:moveTo>
                      <a:pt x="1" y="5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2" y="3"/>
                      <a:pt x="3" y="4"/>
                      <a:pt x="3" y="4"/>
                    </a:cubicBezTo>
                    <a:cubicBezTo>
                      <a:pt x="3" y="4"/>
                      <a:pt x="4" y="3"/>
                      <a:pt x="4" y="3"/>
                    </a:cubicBezTo>
                    <a:cubicBezTo>
                      <a:pt x="3" y="3"/>
                      <a:pt x="3" y="2"/>
                      <a:pt x="2" y="2"/>
                    </a:cubicBezTo>
                    <a:moveTo>
                      <a:pt x="88" y="1"/>
                    </a:moveTo>
                    <a:cubicBezTo>
                      <a:pt x="87" y="4"/>
                      <a:pt x="85" y="7"/>
                      <a:pt x="84" y="9"/>
                    </a:cubicBezTo>
                    <a:cubicBezTo>
                      <a:pt x="86" y="11"/>
                      <a:pt x="89" y="12"/>
                      <a:pt x="92" y="13"/>
                    </a:cubicBezTo>
                    <a:cubicBezTo>
                      <a:pt x="93" y="11"/>
                      <a:pt x="95" y="9"/>
                      <a:pt x="96" y="6"/>
                    </a:cubicBezTo>
                    <a:cubicBezTo>
                      <a:pt x="88" y="1"/>
                      <a:pt x="88" y="1"/>
                      <a:pt x="88" y="1"/>
                    </a:cubicBezTo>
                    <a:moveTo>
                      <a:pt x="20" y="1"/>
                    </a:moveTo>
                    <a:cubicBezTo>
                      <a:pt x="20" y="1"/>
                      <a:pt x="19" y="2"/>
                      <a:pt x="19" y="2"/>
                    </a:cubicBezTo>
                    <a:cubicBezTo>
                      <a:pt x="20" y="3"/>
                      <a:pt x="21" y="3"/>
                      <a:pt x="21" y="3"/>
                    </a:cubicBezTo>
                    <a:cubicBezTo>
                      <a:pt x="22" y="3"/>
                      <a:pt x="22" y="3"/>
                      <a:pt x="22" y="2"/>
                    </a:cubicBezTo>
                    <a:cubicBezTo>
                      <a:pt x="21" y="2"/>
                      <a:pt x="21" y="1"/>
                      <a:pt x="20" y="1"/>
                    </a:cubicBezTo>
                    <a:moveTo>
                      <a:pt x="114" y="1"/>
                    </a:moveTo>
                    <a:cubicBezTo>
                      <a:pt x="113" y="2"/>
                      <a:pt x="113" y="3"/>
                      <a:pt x="112" y="4"/>
                    </a:cubicBezTo>
                    <a:cubicBezTo>
                      <a:pt x="112" y="5"/>
                      <a:pt x="113" y="5"/>
                      <a:pt x="113" y="5"/>
                    </a:cubicBezTo>
                    <a:cubicBezTo>
                      <a:pt x="114" y="6"/>
                      <a:pt x="115" y="6"/>
                      <a:pt x="117" y="7"/>
                    </a:cubicBezTo>
                    <a:cubicBezTo>
                      <a:pt x="117" y="6"/>
                      <a:pt x="118" y="5"/>
                      <a:pt x="118" y="4"/>
                    </a:cubicBezTo>
                    <a:cubicBezTo>
                      <a:pt x="117" y="3"/>
                      <a:pt x="116" y="2"/>
                      <a:pt x="114" y="1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1"/>
                      <a:pt x="3" y="1"/>
                    </a:cubicBezTo>
                    <a:moveTo>
                      <a:pt x="10" y="1"/>
                    </a:move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moveTo>
                      <a:pt x="19" y="0"/>
                    </a:moveTo>
                    <a:cubicBezTo>
                      <a:pt x="19" y="1"/>
                      <a:pt x="18" y="1"/>
                      <a:pt x="18" y="2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19" y="2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0"/>
                    </a:cubicBezTo>
                    <a:moveTo>
                      <a:pt x="37" y="0"/>
                    </a:moveTo>
                    <a:cubicBezTo>
                      <a:pt x="35" y="3"/>
                      <a:pt x="34" y="5"/>
                      <a:pt x="33" y="7"/>
                    </a:cubicBezTo>
                    <a:cubicBezTo>
                      <a:pt x="34" y="8"/>
                      <a:pt x="36" y="9"/>
                      <a:pt x="37" y="9"/>
                    </a:cubicBezTo>
                    <a:cubicBezTo>
                      <a:pt x="38" y="7"/>
                      <a:pt x="40" y="5"/>
                      <a:pt x="41" y="3"/>
                    </a:cubicBezTo>
                    <a:cubicBezTo>
                      <a:pt x="39" y="2"/>
                      <a:pt x="38" y="1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6" name="Freeform 9901"/>
              <p:cNvSpPr>
                <a:spLocks noEditPoints="1"/>
              </p:cNvSpPr>
              <p:nvPr/>
            </p:nvSpPr>
            <p:spPr bwMode="auto">
              <a:xfrm>
                <a:off x="-267" y="3290"/>
                <a:ext cx="5" cy="7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1 h 3"/>
                  <a:gd name="T4" fmla="*/ 0 w 2"/>
                  <a:gd name="T5" fmla="*/ 2 h 3"/>
                  <a:gd name="T6" fmla="*/ 1 w 2"/>
                  <a:gd name="T7" fmla="*/ 3 h 3"/>
                  <a:gd name="T8" fmla="*/ 2 w 2"/>
                  <a:gd name="T9" fmla="*/ 2 h 3"/>
                  <a:gd name="T10" fmla="*/ 0 w 2"/>
                  <a:gd name="T11" fmla="*/ 1 h 3"/>
                  <a:gd name="T12" fmla="*/ 1 w 2"/>
                  <a:gd name="T13" fmla="*/ 0 h 3"/>
                  <a:gd name="T14" fmla="*/ 0 w 2"/>
                  <a:gd name="T15" fmla="*/ 1 h 3"/>
                  <a:gd name="T16" fmla="*/ 2 w 2"/>
                  <a:gd name="T17" fmla="*/ 2 h 3"/>
                  <a:gd name="T18" fmla="*/ 2 w 2"/>
                  <a:gd name="T19" fmla="*/ 1 h 3"/>
                  <a:gd name="T20" fmla="*/ 1 w 2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7" name="Freeform 9902"/>
              <p:cNvSpPr>
                <a:spLocks noEditPoints="1"/>
              </p:cNvSpPr>
              <p:nvPr/>
            </p:nvSpPr>
            <p:spPr bwMode="auto">
              <a:xfrm>
                <a:off x="-264" y="3287"/>
                <a:ext cx="231" cy="15"/>
              </a:xfrm>
              <a:custGeom>
                <a:avLst/>
                <a:gdLst>
                  <a:gd name="T0" fmla="*/ 1 w 98"/>
                  <a:gd name="T1" fmla="*/ 4 h 6"/>
                  <a:gd name="T2" fmla="*/ 0 w 98"/>
                  <a:gd name="T3" fmla="*/ 5 h 6"/>
                  <a:gd name="T4" fmla="*/ 2 w 98"/>
                  <a:gd name="T5" fmla="*/ 6 h 6"/>
                  <a:gd name="T6" fmla="*/ 3 w 98"/>
                  <a:gd name="T7" fmla="*/ 5 h 6"/>
                  <a:gd name="T8" fmla="*/ 1 w 98"/>
                  <a:gd name="T9" fmla="*/ 4 h 6"/>
                  <a:gd name="T10" fmla="*/ 1 w 98"/>
                  <a:gd name="T11" fmla="*/ 3 h 6"/>
                  <a:gd name="T12" fmla="*/ 1 w 98"/>
                  <a:gd name="T13" fmla="*/ 3 h 6"/>
                  <a:gd name="T14" fmla="*/ 3 w 98"/>
                  <a:gd name="T15" fmla="*/ 5 h 6"/>
                  <a:gd name="T16" fmla="*/ 3 w 98"/>
                  <a:gd name="T17" fmla="*/ 4 h 6"/>
                  <a:gd name="T18" fmla="*/ 1 w 98"/>
                  <a:gd name="T19" fmla="*/ 3 h 6"/>
                  <a:gd name="T20" fmla="*/ 2 w 98"/>
                  <a:gd name="T21" fmla="*/ 1 h 6"/>
                  <a:gd name="T22" fmla="*/ 2 w 98"/>
                  <a:gd name="T23" fmla="*/ 2 h 6"/>
                  <a:gd name="T24" fmla="*/ 4 w 98"/>
                  <a:gd name="T25" fmla="*/ 4 h 6"/>
                  <a:gd name="T26" fmla="*/ 5 w 98"/>
                  <a:gd name="T27" fmla="*/ 2 h 6"/>
                  <a:gd name="T28" fmla="*/ 2 w 98"/>
                  <a:gd name="T29" fmla="*/ 1 h 6"/>
                  <a:gd name="T30" fmla="*/ 17 w 98"/>
                  <a:gd name="T31" fmla="*/ 1 h 6"/>
                  <a:gd name="T32" fmla="*/ 16 w 98"/>
                  <a:gd name="T33" fmla="*/ 3 h 6"/>
                  <a:gd name="T34" fmla="*/ 18 w 98"/>
                  <a:gd name="T35" fmla="*/ 4 h 6"/>
                  <a:gd name="T36" fmla="*/ 19 w 98"/>
                  <a:gd name="T37" fmla="*/ 2 h 6"/>
                  <a:gd name="T38" fmla="*/ 17 w 98"/>
                  <a:gd name="T39" fmla="*/ 1 h 6"/>
                  <a:gd name="T40" fmla="*/ 97 w 98"/>
                  <a:gd name="T41" fmla="*/ 0 h 6"/>
                  <a:gd name="T42" fmla="*/ 97 w 98"/>
                  <a:gd name="T43" fmla="*/ 1 h 6"/>
                  <a:gd name="T44" fmla="*/ 98 w 98"/>
                  <a:gd name="T45" fmla="*/ 1 h 6"/>
                  <a:gd name="T46" fmla="*/ 98 w 98"/>
                  <a:gd name="T47" fmla="*/ 1 h 6"/>
                  <a:gd name="T48" fmla="*/ 97 w 98"/>
                  <a:gd name="T49" fmla="*/ 0 h 6"/>
                  <a:gd name="T50" fmla="*/ 16 w 98"/>
                  <a:gd name="T51" fmla="*/ 0 h 6"/>
                  <a:gd name="T52" fmla="*/ 15 w 98"/>
                  <a:gd name="T53" fmla="*/ 1 h 6"/>
                  <a:gd name="T54" fmla="*/ 15 w 98"/>
                  <a:gd name="T55" fmla="*/ 2 h 6"/>
                  <a:gd name="T56" fmla="*/ 15 w 98"/>
                  <a:gd name="T57" fmla="*/ 2 h 6"/>
                  <a:gd name="T58" fmla="*/ 16 w 98"/>
                  <a:gd name="T59" fmla="*/ 1 h 6"/>
                  <a:gd name="T60" fmla="*/ 16 w 98"/>
                  <a:gd name="T61" fmla="*/ 0 h 6"/>
                  <a:gd name="T62" fmla="*/ 3 w 98"/>
                  <a:gd name="T63" fmla="*/ 0 h 6"/>
                  <a:gd name="T64" fmla="*/ 2 w 98"/>
                  <a:gd name="T65" fmla="*/ 1 h 6"/>
                  <a:gd name="T66" fmla="*/ 5 w 98"/>
                  <a:gd name="T67" fmla="*/ 2 h 6"/>
                  <a:gd name="T68" fmla="*/ 5 w 98"/>
                  <a:gd name="T69" fmla="*/ 2 h 6"/>
                  <a:gd name="T70" fmla="*/ 3 w 98"/>
                  <a:gd name="T7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6">
                    <a:moveTo>
                      <a:pt x="1" y="4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1" y="5"/>
                      <a:pt x="2" y="6"/>
                      <a:pt x="2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4" y="4"/>
                    </a:cubicBezTo>
                    <a:cubicBezTo>
                      <a:pt x="4" y="3"/>
                      <a:pt x="4" y="3"/>
                      <a:pt x="5" y="2"/>
                    </a:cubicBezTo>
                    <a:cubicBezTo>
                      <a:pt x="4" y="2"/>
                      <a:pt x="3" y="2"/>
                      <a:pt x="2" y="1"/>
                    </a:cubicBezTo>
                    <a:moveTo>
                      <a:pt x="17" y="1"/>
                    </a:moveTo>
                    <a:cubicBezTo>
                      <a:pt x="16" y="1"/>
                      <a:pt x="16" y="2"/>
                      <a:pt x="16" y="3"/>
                    </a:cubicBezTo>
                    <a:cubicBezTo>
                      <a:pt x="16" y="3"/>
                      <a:pt x="17" y="4"/>
                      <a:pt x="18" y="4"/>
                    </a:cubicBezTo>
                    <a:cubicBezTo>
                      <a:pt x="18" y="3"/>
                      <a:pt x="19" y="3"/>
                      <a:pt x="19" y="2"/>
                    </a:cubicBezTo>
                    <a:cubicBezTo>
                      <a:pt x="18" y="2"/>
                      <a:pt x="18" y="1"/>
                      <a:pt x="17" y="1"/>
                    </a:cubicBezTo>
                    <a:moveTo>
                      <a:pt x="97" y="0"/>
                    </a:moveTo>
                    <a:cubicBezTo>
                      <a:pt x="97" y="1"/>
                      <a:pt x="97" y="1"/>
                      <a:pt x="97" y="1"/>
                    </a:cubicBezTo>
                    <a:cubicBezTo>
                      <a:pt x="97" y="1"/>
                      <a:pt x="97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7" y="0"/>
                      <a:pt x="97" y="0"/>
                      <a:pt x="97" y="0"/>
                    </a:cubicBezTo>
                    <a:moveTo>
                      <a:pt x="16" y="0"/>
                    </a:moveTo>
                    <a:cubicBezTo>
                      <a:pt x="16" y="0"/>
                      <a:pt x="16" y="1"/>
                      <a:pt x="15" y="1"/>
                    </a:cubicBezTo>
                    <a:cubicBezTo>
                      <a:pt x="15" y="1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6" y="2"/>
                      <a:pt x="16" y="1"/>
                      <a:pt x="16" y="1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8" name="Freeform 9903"/>
              <p:cNvSpPr>
                <a:spLocks noEditPoints="1"/>
              </p:cNvSpPr>
              <p:nvPr/>
            </p:nvSpPr>
            <p:spPr bwMode="auto">
              <a:xfrm>
                <a:off x="-262" y="3292"/>
                <a:ext cx="7" cy="7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2 w 3"/>
                  <a:gd name="T7" fmla="*/ 3 h 3"/>
                  <a:gd name="T8" fmla="*/ 0 w 3"/>
                  <a:gd name="T9" fmla="*/ 1 h 3"/>
                  <a:gd name="T10" fmla="*/ 1 w 3"/>
                  <a:gd name="T11" fmla="*/ 0 h 3"/>
                  <a:gd name="T12" fmla="*/ 0 w 3"/>
                  <a:gd name="T13" fmla="*/ 1 h 3"/>
                  <a:gd name="T14" fmla="*/ 2 w 3"/>
                  <a:gd name="T15" fmla="*/ 2 h 3"/>
                  <a:gd name="T16" fmla="*/ 3 w 3"/>
                  <a:gd name="T17" fmla="*/ 2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9" name="Freeform 9904"/>
              <p:cNvSpPr>
                <a:spLocks noEditPoints="1"/>
              </p:cNvSpPr>
              <p:nvPr/>
            </p:nvSpPr>
            <p:spPr bwMode="auto">
              <a:xfrm>
                <a:off x="-257" y="3290"/>
                <a:ext cx="305" cy="19"/>
              </a:xfrm>
              <a:custGeom>
                <a:avLst/>
                <a:gdLst>
                  <a:gd name="T0" fmla="*/ 0 w 129"/>
                  <a:gd name="T1" fmla="*/ 5 h 8"/>
                  <a:gd name="T2" fmla="*/ 0 w 129"/>
                  <a:gd name="T3" fmla="*/ 5 h 8"/>
                  <a:gd name="T4" fmla="*/ 0 w 129"/>
                  <a:gd name="T5" fmla="*/ 5 h 8"/>
                  <a:gd name="T6" fmla="*/ 1 w 129"/>
                  <a:gd name="T7" fmla="*/ 5 h 8"/>
                  <a:gd name="T8" fmla="*/ 0 w 129"/>
                  <a:gd name="T9" fmla="*/ 5 h 8"/>
                  <a:gd name="T10" fmla="*/ 1 w 129"/>
                  <a:gd name="T11" fmla="*/ 4 h 8"/>
                  <a:gd name="T12" fmla="*/ 1 w 129"/>
                  <a:gd name="T13" fmla="*/ 4 h 8"/>
                  <a:gd name="T14" fmla="*/ 1 w 129"/>
                  <a:gd name="T15" fmla="*/ 4 h 8"/>
                  <a:gd name="T16" fmla="*/ 1 w 129"/>
                  <a:gd name="T17" fmla="*/ 4 h 8"/>
                  <a:gd name="T18" fmla="*/ 1 w 129"/>
                  <a:gd name="T19" fmla="*/ 4 h 8"/>
                  <a:gd name="T20" fmla="*/ 2 w 129"/>
                  <a:gd name="T21" fmla="*/ 2 h 8"/>
                  <a:gd name="T22" fmla="*/ 1 w 129"/>
                  <a:gd name="T23" fmla="*/ 3 h 8"/>
                  <a:gd name="T24" fmla="*/ 2 w 129"/>
                  <a:gd name="T25" fmla="*/ 3 h 8"/>
                  <a:gd name="T26" fmla="*/ 2 w 129"/>
                  <a:gd name="T27" fmla="*/ 2 h 8"/>
                  <a:gd name="T28" fmla="*/ 2 w 129"/>
                  <a:gd name="T29" fmla="*/ 2 h 8"/>
                  <a:gd name="T30" fmla="*/ 114 w 129"/>
                  <a:gd name="T31" fmla="*/ 1 h 8"/>
                  <a:gd name="T32" fmla="*/ 112 w 129"/>
                  <a:gd name="T33" fmla="*/ 4 h 8"/>
                  <a:gd name="T34" fmla="*/ 117 w 129"/>
                  <a:gd name="T35" fmla="*/ 7 h 8"/>
                  <a:gd name="T36" fmla="*/ 119 w 129"/>
                  <a:gd name="T37" fmla="*/ 4 h 8"/>
                  <a:gd name="T38" fmla="*/ 114 w 129"/>
                  <a:gd name="T39" fmla="*/ 1 h 8"/>
                  <a:gd name="T40" fmla="*/ 97 w 129"/>
                  <a:gd name="T41" fmla="*/ 1 h 8"/>
                  <a:gd name="T42" fmla="*/ 97 w 129"/>
                  <a:gd name="T43" fmla="*/ 2 h 8"/>
                  <a:gd name="T44" fmla="*/ 102 w 129"/>
                  <a:gd name="T45" fmla="*/ 5 h 8"/>
                  <a:gd name="T46" fmla="*/ 103 w 129"/>
                  <a:gd name="T47" fmla="*/ 6 h 8"/>
                  <a:gd name="T48" fmla="*/ 104 w 129"/>
                  <a:gd name="T49" fmla="*/ 5 h 8"/>
                  <a:gd name="T50" fmla="*/ 97 w 129"/>
                  <a:gd name="T51" fmla="*/ 1 h 8"/>
                  <a:gd name="T52" fmla="*/ 3 w 129"/>
                  <a:gd name="T53" fmla="*/ 1 h 8"/>
                  <a:gd name="T54" fmla="*/ 2 w 129"/>
                  <a:gd name="T55" fmla="*/ 2 h 8"/>
                  <a:gd name="T56" fmla="*/ 2 w 129"/>
                  <a:gd name="T57" fmla="*/ 2 h 8"/>
                  <a:gd name="T58" fmla="*/ 3 w 129"/>
                  <a:gd name="T59" fmla="*/ 1 h 8"/>
                  <a:gd name="T60" fmla="*/ 3 w 129"/>
                  <a:gd name="T61" fmla="*/ 1 h 8"/>
                  <a:gd name="T62" fmla="*/ 20 w 129"/>
                  <a:gd name="T63" fmla="*/ 1 h 8"/>
                  <a:gd name="T64" fmla="*/ 19 w 129"/>
                  <a:gd name="T65" fmla="*/ 2 h 8"/>
                  <a:gd name="T66" fmla="*/ 20 w 129"/>
                  <a:gd name="T67" fmla="*/ 2 h 8"/>
                  <a:gd name="T68" fmla="*/ 21 w 129"/>
                  <a:gd name="T69" fmla="*/ 1 h 8"/>
                  <a:gd name="T70" fmla="*/ 20 w 129"/>
                  <a:gd name="T71" fmla="*/ 1 h 8"/>
                  <a:gd name="T72" fmla="*/ 128 w 129"/>
                  <a:gd name="T73" fmla="*/ 0 h 8"/>
                  <a:gd name="T74" fmla="*/ 126 w 129"/>
                  <a:gd name="T75" fmla="*/ 4 h 8"/>
                  <a:gd name="T76" fmla="*/ 127 w 129"/>
                  <a:gd name="T77" fmla="*/ 4 h 8"/>
                  <a:gd name="T78" fmla="*/ 129 w 129"/>
                  <a:gd name="T79" fmla="*/ 1 h 8"/>
                  <a:gd name="T80" fmla="*/ 128 w 129"/>
                  <a:gd name="T81" fmla="*/ 0 h 8"/>
                  <a:gd name="T82" fmla="*/ 36 w 129"/>
                  <a:gd name="T83" fmla="*/ 0 h 8"/>
                  <a:gd name="T84" fmla="*/ 33 w 129"/>
                  <a:gd name="T85" fmla="*/ 7 h 8"/>
                  <a:gd name="T86" fmla="*/ 34 w 129"/>
                  <a:gd name="T87" fmla="*/ 8 h 8"/>
                  <a:gd name="T88" fmla="*/ 38 w 129"/>
                  <a:gd name="T89" fmla="*/ 1 h 8"/>
                  <a:gd name="T90" fmla="*/ 36 w 129"/>
                  <a:gd name="T9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9" h="8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114" y="1"/>
                    </a:moveTo>
                    <a:cubicBezTo>
                      <a:pt x="113" y="2"/>
                      <a:pt x="113" y="3"/>
                      <a:pt x="112" y="4"/>
                    </a:cubicBezTo>
                    <a:cubicBezTo>
                      <a:pt x="114" y="5"/>
                      <a:pt x="116" y="6"/>
                      <a:pt x="117" y="7"/>
                    </a:cubicBezTo>
                    <a:cubicBezTo>
                      <a:pt x="118" y="6"/>
                      <a:pt x="118" y="5"/>
                      <a:pt x="119" y="4"/>
                    </a:cubicBezTo>
                    <a:cubicBezTo>
                      <a:pt x="117" y="3"/>
                      <a:pt x="116" y="2"/>
                      <a:pt x="114" y="1"/>
                    </a:cubicBezTo>
                    <a:moveTo>
                      <a:pt x="97" y="1"/>
                    </a:moveTo>
                    <a:cubicBezTo>
                      <a:pt x="97" y="1"/>
                      <a:pt x="97" y="2"/>
                      <a:pt x="97" y="2"/>
                    </a:cubicBezTo>
                    <a:cubicBezTo>
                      <a:pt x="98" y="3"/>
                      <a:pt x="100" y="4"/>
                      <a:pt x="102" y="5"/>
                    </a:cubicBezTo>
                    <a:cubicBezTo>
                      <a:pt x="103" y="6"/>
                      <a:pt x="103" y="6"/>
                      <a:pt x="103" y="6"/>
                    </a:cubicBezTo>
                    <a:cubicBezTo>
                      <a:pt x="104" y="6"/>
                      <a:pt x="104" y="5"/>
                      <a:pt x="104" y="5"/>
                    </a:cubicBezTo>
                    <a:cubicBezTo>
                      <a:pt x="97" y="1"/>
                      <a:pt x="97" y="1"/>
                      <a:pt x="97" y="1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20" y="1"/>
                    </a:moveTo>
                    <a:cubicBezTo>
                      <a:pt x="19" y="1"/>
                      <a:pt x="19" y="1"/>
                      <a:pt x="19" y="2"/>
                    </a:cubicBezTo>
                    <a:cubicBezTo>
                      <a:pt x="19" y="2"/>
                      <a:pt x="20" y="2"/>
                      <a:pt x="20" y="2"/>
                    </a:cubicBezTo>
                    <a:cubicBezTo>
                      <a:pt x="20" y="2"/>
                      <a:pt x="21" y="2"/>
                      <a:pt x="21" y="1"/>
                    </a:cubicBezTo>
                    <a:cubicBezTo>
                      <a:pt x="20" y="1"/>
                      <a:pt x="20" y="1"/>
                      <a:pt x="20" y="1"/>
                    </a:cubicBezTo>
                    <a:moveTo>
                      <a:pt x="128" y="0"/>
                    </a:moveTo>
                    <a:cubicBezTo>
                      <a:pt x="127" y="2"/>
                      <a:pt x="127" y="3"/>
                      <a:pt x="126" y="4"/>
                    </a:cubicBezTo>
                    <a:cubicBezTo>
                      <a:pt x="126" y="4"/>
                      <a:pt x="126" y="4"/>
                      <a:pt x="127" y="4"/>
                    </a:cubicBezTo>
                    <a:cubicBezTo>
                      <a:pt x="127" y="3"/>
                      <a:pt x="128" y="2"/>
                      <a:pt x="129" y="1"/>
                    </a:cubicBezTo>
                    <a:cubicBezTo>
                      <a:pt x="128" y="0"/>
                      <a:pt x="128" y="0"/>
                      <a:pt x="128" y="0"/>
                    </a:cubicBezTo>
                    <a:moveTo>
                      <a:pt x="36" y="0"/>
                    </a:moveTo>
                    <a:cubicBezTo>
                      <a:pt x="35" y="2"/>
                      <a:pt x="34" y="5"/>
                      <a:pt x="33" y="7"/>
                    </a:cubicBezTo>
                    <a:cubicBezTo>
                      <a:pt x="33" y="7"/>
                      <a:pt x="34" y="7"/>
                      <a:pt x="34" y="8"/>
                    </a:cubicBezTo>
                    <a:cubicBezTo>
                      <a:pt x="35" y="5"/>
                      <a:pt x="36" y="3"/>
                      <a:pt x="38" y="1"/>
                    </a:cubicBezTo>
                    <a:cubicBezTo>
                      <a:pt x="37" y="1"/>
                      <a:pt x="37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0" name="Freeform 9905"/>
              <p:cNvSpPr>
                <a:spLocks noEditPoints="1"/>
              </p:cNvSpPr>
              <p:nvPr/>
            </p:nvSpPr>
            <p:spPr bwMode="auto">
              <a:xfrm>
                <a:off x="-257" y="3297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1" name="Freeform 9906"/>
              <p:cNvSpPr>
                <a:spLocks noEditPoints="1"/>
              </p:cNvSpPr>
              <p:nvPr/>
            </p:nvSpPr>
            <p:spPr bwMode="auto">
              <a:xfrm>
                <a:off x="-323" y="3294"/>
                <a:ext cx="378" cy="29"/>
              </a:xfrm>
              <a:custGeom>
                <a:avLst/>
                <a:gdLst>
                  <a:gd name="T0" fmla="*/ 18 w 160"/>
                  <a:gd name="T1" fmla="*/ 9 h 12"/>
                  <a:gd name="T2" fmla="*/ 20 w 160"/>
                  <a:gd name="T3" fmla="*/ 10 h 12"/>
                  <a:gd name="T4" fmla="*/ 21 w 160"/>
                  <a:gd name="T5" fmla="*/ 5 h 12"/>
                  <a:gd name="T6" fmla="*/ 21 w 160"/>
                  <a:gd name="T7" fmla="*/ 7 h 12"/>
                  <a:gd name="T8" fmla="*/ 21 w 160"/>
                  <a:gd name="T9" fmla="*/ 5 h 12"/>
                  <a:gd name="T10" fmla="*/ 22 w 160"/>
                  <a:gd name="T11" fmla="*/ 3 h 12"/>
                  <a:gd name="T12" fmla="*/ 24 w 160"/>
                  <a:gd name="T13" fmla="*/ 3 h 12"/>
                  <a:gd name="T14" fmla="*/ 89 w 160"/>
                  <a:gd name="T15" fmla="*/ 2 h 12"/>
                  <a:gd name="T16" fmla="*/ 94 w 160"/>
                  <a:gd name="T17" fmla="*/ 12 h 12"/>
                  <a:gd name="T18" fmla="*/ 98 w 160"/>
                  <a:gd name="T19" fmla="*/ 7 h 12"/>
                  <a:gd name="T20" fmla="*/ 25 w 160"/>
                  <a:gd name="T21" fmla="*/ 2 h 12"/>
                  <a:gd name="T22" fmla="*/ 24 w 160"/>
                  <a:gd name="T23" fmla="*/ 3 h 12"/>
                  <a:gd name="T24" fmla="*/ 27 w 160"/>
                  <a:gd name="T25" fmla="*/ 3 h 12"/>
                  <a:gd name="T26" fmla="*/ 6 w 160"/>
                  <a:gd name="T27" fmla="*/ 2 h 12"/>
                  <a:gd name="T28" fmla="*/ 5 w 160"/>
                  <a:gd name="T29" fmla="*/ 10 h 12"/>
                  <a:gd name="T30" fmla="*/ 6 w 160"/>
                  <a:gd name="T31" fmla="*/ 2 h 12"/>
                  <a:gd name="T32" fmla="*/ 52 w 160"/>
                  <a:gd name="T33" fmla="*/ 3 h 12"/>
                  <a:gd name="T34" fmla="*/ 54 w 160"/>
                  <a:gd name="T35" fmla="*/ 3 h 12"/>
                  <a:gd name="T36" fmla="*/ 120 w 160"/>
                  <a:gd name="T37" fmla="*/ 1 h 12"/>
                  <a:gd name="T38" fmla="*/ 116 w 160"/>
                  <a:gd name="T39" fmla="*/ 9 h 12"/>
                  <a:gd name="T40" fmla="*/ 120 w 160"/>
                  <a:gd name="T41" fmla="*/ 1 h 12"/>
                  <a:gd name="T42" fmla="*/ 23 w 160"/>
                  <a:gd name="T43" fmla="*/ 1 h 12"/>
                  <a:gd name="T44" fmla="*/ 24 w 160"/>
                  <a:gd name="T45" fmla="*/ 3 h 12"/>
                  <a:gd name="T46" fmla="*/ 23 w 160"/>
                  <a:gd name="T47" fmla="*/ 1 h 12"/>
                  <a:gd name="T48" fmla="*/ 40 w 160"/>
                  <a:gd name="T49" fmla="*/ 2 h 12"/>
                  <a:gd name="T50" fmla="*/ 42 w 160"/>
                  <a:gd name="T51" fmla="*/ 2 h 12"/>
                  <a:gd name="T52" fmla="*/ 68 w 160"/>
                  <a:gd name="T53" fmla="*/ 1 h 12"/>
                  <a:gd name="T54" fmla="*/ 71 w 160"/>
                  <a:gd name="T55" fmla="*/ 11 h 12"/>
                  <a:gd name="T56" fmla="*/ 68 w 160"/>
                  <a:gd name="T57" fmla="*/ 1 h 12"/>
                  <a:gd name="T58" fmla="*/ 1 w 160"/>
                  <a:gd name="T59" fmla="*/ 7 h 12"/>
                  <a:gd name="T60" fmla="*/ 2 w 160"/>
                  <a:gd name="T61" fmla="*/ 8 h 12"/>
                  <a:gd name="T62" fmla="*/ 4 w 160"/>
                  <a:gd name="T63" fmla="*/ 0 h 12"/>
                  <a:gd name="T64" fmla="*/ 45 w 160"/>
                  <a:gd name="T65" fmla="*/ 3 h 12"/>
                  <a:gd name="T66" fmla="*/ 48 w 160"/>
                  <a:gd name="T67" fmla="*/ 1 h 12"/>
                  <a:gd name="T68" fmla="*/ 4 w 160"/>
                  <a:gd name="T69" fmla="*/ 0 h 12"/>
                  <a:gd name="T70" fmla="*/ 0 w 160"/>
                  <a:gd name="T71" fmla="*/ 7 h 12"/>
                  <a:gd name="T72" fmla="*/ 4 w 160"/>
                  <a:gd name="T73" fmla="*/ 0 h 12"/>
                  <a:gd name="T74" fmla="*/ 39 w 160"/>
                  <a:gd name="T75" fmla="*/ 0 h 12"/>
                  <a:gd name="T76" fmla="*/ 39 w 160"/>
                  <a:gd name="T77" fmla="*/ 1 h 12"/>
                  <a:gd name="T78" fmla="*/ 39 w 160"/>
                  <a:gd name="T79" fmla="*/ 0 h 12"/>
                  <a:gd name="T80" fmla="*/ 4 w 160"/>
                  <a:gd name="T81" fmla="*/ 0 h 12"/>
                  <a:gd name="T82" fmla="*/ 4 w 160"/>
                  <a:gd name="T83" fmla="*/ 0 h 12"/>
                  <a:gd name="T84" fmla="*/ 159 w 160"/>
                  <a:gd name="T85" fmla="*/ 0 h 12"/>
                  <a:gd name="T86" fmla="*/ 157 w 160"/>
                  <a:gd name="T87" fmla="*/ 4 h 12"/>
                  <a:gd name="T88" fmla="*/ 160 w 160"/>
                  <a:gd name="T89" fmla="*/ 1 h 12"/>
                  <a:gd name="T90" fmla="*/ 91 w 160"/>
                  <a:gd name="T91" fmla="*/ 0 h 12"/>
                  <a:gd name="T92" fmla="*/ 99 w 160"/>
                  <a:gd name="T93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0" h="12">
                    <a:moveTo>
                      <a:pt x="18" y="9"/>
                    </a:moveTo>
                    <a:cubicBezTo>
                      <a:pt x="18" y="9"/>
                      <a:pt x="18" y="9"/>
                      <a:pt x="18" y="9"/>
                    </a:cubicBezTo>
                    <a:cubicBezTo>
                      <a:pt x="19" y="9"/>
                      <a:pt x="19" y="9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9" y="9"/>
                      <a:pt x="19" y="9"/>
                      <a:pt x="18" y="9"/>
                    </a:cubicBezTo>
                    <a:moveTo>
                      <a:pt x="21" y="5"/>
                    </a:moveTo>
                    <a:cubicBezTo>
                      <a:pt x="20" y="6"/>
                      <a:pt x="20" y="6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1" y="7"/>
                      <a:pt x="22" y="7"/>
                      <a:pt x="22" y="6"/>
                    </a:cubicBezTo>
                    <a:cubicBezTo>
                      <a:pt x="21" y="6"/>
                      <a:pt x="21" y="5"/>
                      <a:pt x="21" y="5"/>
                    </a:cubicBezTo>
                    <a:moveTo>
                      <a:pt x="22" y="2"/>
                    </a:moveTo>
                    <a:cubicBezTo>
                      <a:pt x="22" y="3"/>
                      <a:pt x="22" y="3"/>
                      <a:pt x="22" y="3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3" y="4"/>
                      <a:pt x="24" y="3"/>
                    </a:cubicBezTo>
                    <a:cubicBezTo>
                      <a:pt x="23" y="3"/>
                      <a:pt x="23" y="3"/>
                      <a:pt x="22" y="2"/>
                    </a:cubicBezTo>
                    <a:moveTo>
                      <a:pt x="89" y="2"/>
                    </a:moveTo>
                    <a:cubicBezTo>
                      <a:pt x="86" y="8"/>
                      <a:pt x="86" y="8"/>
                      <a:pt x="86" y="8"/>
                    </a:cubicBezTo>
                    <a:cubicBezTo>
                      <a:pt x="89" y="9"/>
                      <a:pt x="92" y="11"/>
                      <a:pt x="94" y="12"/>
                    </a:cubicBezTo>
                    <a:cubicBezTo>
                      <a:pt x="95" y="12"/>
                      <a:pt x="95" y="11"/>
                      <a:pt x="96" y="10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5" y="6"/>
                      <a:pt x="92" y="4"/>
                      <a:pt x="89" y="2"/>
                    </a:cubicBezTo>
                    <a:moveTo>
                      <a:pt x="25" y="2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5" y="4"/>
                      <a:pt x="26" y="4"/>
                      <a:pt x="26" y="5"/>
                    </a:cubicBezTo>
                    <a:cubicBezTo>
                      <a:pt x="27" y="4"/>
                      <a:pt x="27" y="4"/>
                      <a:pt x="27" y="3"/>
                    </a:cubicBezTo>
                    <a:cubicBezTo>
                      <a:pt x="26" y="3"/>
                      <a:pt x="26" y="2"/>
                      <a:pt x="25" y="2"/>
                    </a:cubicBezTo>
                    <a:moveTo>
                      <a:pt x="6" y="2"/>
                    </a:moveTo>
                    <a:cubicBezTo>
                      <a:pt x="5" y="4"/>
                      <a:pt x="4" y="6"/>
                      <a:pt x="2" y="9"/>
                    </a:cubicBezTo>
                    <a:cubicBezTo>
                      <a:pt x="3" y="9"/>
                      <a:pt x="4" y="10"/>
                      <a:pt x="5" y="10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7" y="2"/>
                      <a:pt x="6" y="2"/>
                    </a:cubicBezTo>
                    <a:moveTo>
                      <a:pt x="53" y="2"/>
                    </a:moveTo>
                    <a:cubicBezTo>
                      <a:pt x="53" y="2"/>
                      <a:pt x="52" y="2"/>
                      <a:pt x="52" y="3"/>
                    </a:cubicBezTo>
                    <a:cubicBezTo>
                      <a:pt x="53" y="3"/>
                      <a:pt x="53" y="3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3" y="2"/>
                      <a:pt x="53" y="2"/>
                    </a:cubicBezTo>
                    <a:moveTo>
                      <a:pt x="120" y="1"/>
                    </a:moveTo>
                    <a:cubicBezTo>
                      <a:pt x="118" y="4"/>
                      <a:pt x="117" y="6"/>
                      <a:pt x="115" y="9"/>
                    </a:cubicBezTo>
                    <a:cubicBezTo>
                      <a:pt x="116" y="9"/>
                      <a:pt x="116" y="9"/>
                      <a:pt x="116" y="9"/>
                    </a:cubicBezTo>
                    <a:cubicBezTo>
                      <a:pt x="118" y="7"/>
                      <a:pt x="119" y="4"/>
                      <a:pt x="121" y="2"/>
                    </a:cubicBezTo>
                    <a:cubicBezTo>
                      <a:pt x="120" y="1"/>
                      <a:pt x="120" y="1"/>
                      <a:pt x="120" y="1"/>
                    </a:cubicBezTo>
                    <a:cubicBezTo>
                      <a:pt x="120" y="1"/>
                      <a:pt x="120" y="1"/>
                      <a:pt x="120" y="1"/>
                    </a:cubicBezTo>
                    <a:moveTo>
                      <a:pt x="23" y="1"/>
                    </a:moveTo>
                    <a:cubicBezTo>
                      <a:pt x="23" y="1"/>
                      <a:pt x="23" y="2"/>
                      <a:pt x="22" y="2"/>
                    </a:cubicBezTo>
                    <a:cubicBezTo>
                      <a:pt x="23" y="2"/>
                      <a:pt x="23" y="3"/>
                      <a:pt x="24" y="3"/>
                    </a:cubicBezTo>
                    <a:cubicBezTo>
                      <a:pt x="24" y="3"/>
                      <a:pt x="24" y="2"/>
                      <a:pt x="25" y="2"/>
                    </a:cubicBezTo>
                    <a:cubicBezTo>
                      <a:pt x="24" y="1"/>
                      <a:pt x="24" y="1"/>
                      <a:pt x="23" y="1"/>
                    </a:cubicBezTo>
                    <a:moveTo>
                      <a:pt x="40" y="1"/>
                    </a:moveTo>
                    <a:cubicBezTo>
                      <a:pt x="40" y="1"/>
                      <a:pt x="40" y="1"/>
                      <a:pt x="40" y="2"/>
                    </a:cubicBezTo>
                    <a:cubicBezTo>
                      <a:pt x="40" y="2"/>
                      <a:pt x="41" y="2"/>
                      <a:pt x="42" y="3"/>
                    </a:cubicBezTo>
                    <a:cubicBezTo>
                      <a:pt x="42" y="3"/>
                      <a:pt x="42" y="2"/>
                      <a:pt x="42" y="2"/>
                    </a:cubicBezTo>
                    <a:cubicBezTo>
                      <a:pt x="42" y="2"/>
                      <a:pt x="41" y="1"/>
                      <a:pt x="40" y="1"/>
                    </a:cubicBezTo>
                    <a:moveTo>
                      <a:pt x="68" y="1"/>
                    </a:moveTo>
                    <a:cubicBezTo>
                      <a:pt x="67" y="3"/>
                      <a:pt x="66" y="5"/>
                      <a:pt x="64" y="7"/>
                    </a:cubicBezTo>
                    <a:cubicBezTo>
                      <a:pt x="67" y="8"/>
                      <a:pt x="69" y="10"/>
                      <a:pt x="71" y="11"/>
                    </a:cubicBezTo>
                    <a:cubicBezTo>
                      <a:pt x="73" y="9"/>
                      <a:pt x="74" y="7"/>
                      <a:pt x="75" y="5"/>
                    </a:cubicBezTo>
                    <a:cubicBezTo>
                      <a:pt x="73" y="4"/>
                      <a:pt x="70" y="2"/>
                      <a:pt x="68" y="1"/>
                    </a:cubicBezTo>
                    <a:moveTo>
                      <a:pt x="4" y="0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6"/>
                      <a:pt x="4" y="4"/>
                      <a:pt x="6" y="1"/>
                    </a:cubicBezTo>
                    <a:cubicBezTo>
                      <a:pt x="5" y="1"/>
                      <a:pt x="5" y="1"/>
                      <a:pt x="4" y="0"/>
                    </a:cubicBezTo>
                    <a:moveTo>
                      <a:pt x="47" y="0"/>
                    </a:moveTo>
                    <a:cubicBezTo>
                      <a:pt x="46" y="1"/>
                      <a:pt x="46" y="2"/>
                      <a:pt x="45" y="3"/>
                    </a:cubicBezTo>
                    <a:cubicBezTo>
                      <a:pt x="46" y="3"/>
                      <a:pt x="46" y="3"/>
                      <a:pt x="46" y="3"/>
                    </a:cubicBezTo>
                    <a:cubicBezTo>
                      <a:pt x="47" y="3"/>
                      <a:pt x="47" y="2"/>
                      <a:pt x="48" y="1"/>
                    </a:cubicBezTo>
                    <a:cubicBezTo>
                      <a:pt x="47" y="1"/>
                      <a:pt x="47" y="1"/>
                      <a:pt x="47" y="0"/>
                    </a:cubicBezTo>
                    <a:moveTo>
                      <a:pt x="4" y="0"/>
                    </a:moveTo>
                    <a:cubicBezTo>
                      <a:pt x="3" y="1"/>
                      <a:pt x="2" y="3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6"/>
                      <a:pt x="1" y="6"/>
                      <a:pt x="1" y="5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9" y="0"/>
                    </a:moveTo>
                    <a:cubicBezTo>
                      <a:pt x="39" y="0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40" y="1"/>
                      <a:pt x="40" y="0"/>
                    </a:cubicBezTo>
                    <a:cubicBezTo>
                      <a:pt x="40" y="0"/>
                      <a:pt x="39" y="0"/>
                      <a:pt x="39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159" y="0"/>
                    </a:moveTo>
                    <a:cubicBezTo>
                      <a:pt x="158" y="1"/>
                      <a:pt x="157" y="2"/>
                      <a:pt x="157" y="3"/>
                    </a:cubicBezTo>
                    <a:cubicBezTo>
                      <a:pt x="157" y="4"/>
                      <a:pt x="157" y="4"/>
                      <a:pt x="157" y="4"/>
                    </a:cubicBezTo>
                    <a:cubicBezTo>
                      <a:pt x="158" y="4"/>
                      <a:pt x="158" y="4"/>
                      <a:pt x="158" y="4"/>
                    </a:cubicBezTo>
                    <a:cubicBezTo>
                      <a:pt x="160" y="1"/>
                      <a:pt x="160" y="1"/>
                      <a:pt x="160" y="1"/>
                    </a:cubicBezTo>
                    <a:cubicBezTo>
                      <a:pt x="159" y="0"/>
                      <a:pt x="159" y="0"/>
                      <a:pt x="159" y="0"/>
                    </a:cubicBezTo>
                    <a:moveTo>
                      <a:pt x="91" y="0"/>
                    </a:moveTo>
                    <a:cubicBezTo>
                      <a:pt x="94" y="2"/>
                      <a:pt x="96" y="3"/>
                      <a:pt x="99" y="5"/>
                    </a:cubicBezTo>
                    <a:cubicBezTo>
                      <a:pt x="99" y="4"/>
                      <a:pt x="99" y="4"/>
                      <a:pt x="99" y="4"/>
                    </a:cubicBezTo>
                    <a:cubicBezTo>
                      <a:pt x="96" y="3"/>
                      <a:pt x="94" y="1"/>
                      <a:pt x="9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2" name="Freeform 9907"/>
              <p:cNvSpPr>
                <a:spLocks noEditPoints="1"/>
              </p:cNvSpPr>
              <p:nvPr/>
            </p:nvSpPr>
            <p:spPr bwMode="auto">
              <a:xfrm>
                <a:off x="-281" y="3302"/>
                <a:ext cx="12" cy="16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4 h 7"/>
                  <a:gd name="T8" fmla="*/ 2 w 5"/>
                  <a:gd name="T9" fmla="*/ 4 h 7"/>
                  <a:gd name="T10" fmla="*/ 4 w 5"/>
                  <a:gd name="T11" fmla="*/ 0 h 7"/>
                  <a:gd name="T12" fmla="*/ 3 w 5"/>
                  <a:gd name="T13" fmla="*/ 2 h 7"/>
                  <a:gd name="T14" fmla="*/ 4 w 5"/>
                  <a:gd name="T15" fmla="*/ 3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4" y="2"/>
                      <a:pt x="5" y="2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3" name="Freeform 9908"/>
              <p:cNvSpPr>
                <a:spLocks noEditPoints="1"/>
              </p:cNvSpPr>
              <p:nvPr/>
            </p:nvSpPr>
            <p:spPr bwMode="auto">
              <a:xfrm>
                <a:off x="-276" y="3302"/>
                <a:ext cx="324" cy="25"/>
              </a:xfrm>
              <a:custGeom>
                <a:avLst/>
                <a:gdLst>
                  <a:gd name="T0" fmla="*/ 0 w 137"/>
                  <a:gd name="T1" fmla="*/ 7 h 11"/>
                  <a:gd name="T2" fmla="*/ 0 w 137"/>
                  <a:gd name="T3" fmla="*/ 7 h 11"/>
                  <a:gd name="T4" fmla="*/ 2 w 137"/>
                  <a:gd name="T5" fmla="*/ 8 h 11"/>
                  <a:gd name="T6" fmla="*/ 2 w 137"/>
                  <a:gd name="T7" fmla="*/ 8 h 11"/>
                  <a:gd name="T8" fmla="*/ 0 w 137"/>
                  <a:gd name="T9" fmla="*/ 7 h 11"/>
                  <a:gd name="T10" fmla="*/ 2 w 137"/>
                  <a:gd name="T11" fmla="*/ 3 h 11"/>
                  <a:gd name="T12" fmla="*/ 1 w 137"/>
                  <a:gd name="T13" fmla="*/ 5 h 11"/>
                  <a:gd name="T14" fmla="*/ 4 w 137"/>
                  <a:gd name="T15" fmla="*/ 6 h 11"/>
                  <a:gd name="T16" fmla="*/ 5 w 137"/>
                  <a:gd name="T17" fmla="*/ 5 h 11"/>
                  <a:gd name="T18" fmla="*/ 2 w 137"/>
                  <a:gd name="T19" fmla="*/ 3 h 11"/>
                  <a:gd name="T20" fmla="*/ 4 w 137"/>
                  <a:gd name="T21" fmla="*/ 1 h 11"/>
                  <a:gd name="T22" fmla="*/ 4 w 137"/>
                  <a:gd name="T23" fmla="*/ 1 h 11"/>
                  <a:gd name="T24" fmla="*/ 6 w 137"/>
                  <a:gd name="T25" fmla="*/ 3 h 11"/>
                  <a:gd name="T26" fmla="*/ 6 w 137"/>
                  <a:gd name="T27" fmla="*/ 2 h 11"/>
                  <a:gd name="T28" fmla="*/ 4 w 137"/>
                  <a:gd name="T29" fmla="*/ 1 h 11"/>
                  <a:gd name="T30" fmla="*/ 19 w 137"/>
                  <a:gd name="T31" fmla="*/ 1 h 11"/>
                  <a:gd name="T32" fmla="*/ 18 w 137"/>
                  <a:gd name="T33" fmla="*/ 2 h 11"/>
                  <a:gd name="T34" fmla="*/ 20 w 137"/>
                  <a:gd name="T35" fmla="*/ 3 h 11"/>
                  <a:gd name="T36" fmla="*/ 21 w 137"/>
                  <a:gd name="T37" fmla="*/ 2 h 11"/>
                  <a:gd name="T38" fmla="*/ 19 w 137"/>
                  <a:gd name="T39" fmla="*/ 1 h 11"/>
                  <a:gd name="T40" fmla="*/ 32 w 137"/>
                  <a:gd name="T41" fmla="*/ 0 h 11"/>
                  <a:gd name="T42" fmla="*/ 30 w 137"/>
                  <a:gd name="T43" fmla="*/ 3 h 11"/>
                  <a:gd name="T44" fmla="*/ 32 w 137"/>
                  <a:gd name="T45" fmla="*/ 4 h 11"/>
                  <a:gd name="T46" fmla="*/ 33 w 137"/>
                  <a:gd name="T47" fmla="*/ 1 h 11"/>
                  <a:gd name="T48" fmla="*/ 32 w 137"/>
                  <a:gd name="T49" fmla="*/ 0 h 11"/>
                  <a:gd name="T50" fmla="*/ 25 w 137"/>
                  <a:gd name="T51" fmla="*/ 0 h 11"/>
                  <a:gd name="T52" fmla="*/ 24 w 137"/>
                  <a:gd name="T53" fmla="*/ 1 h 11"/>
                  <a:gd name="T54" fmla="*/ 25 w 137"/>
                  <a:gd name="T55" fmla="*/ 2 h 11"/>
                  <a:gd name="T56" fmla="*/ 26 w 137"/>
                  <a:gd name="T57" fmla="*/ 1 h 11"/>
                  <a:gd name="T58" fmla="*/ 25 w 137"/>
                  <a:gd name="T59" fmla="*/ 0 h 11"/>
                  <a:gd name="T60" fmla="*/ 103 w 137"/>
                  <a:gd name="T61" fmla="*/ 0 h 11"/>
                  <a:gd name="T62" fmla="*/ 99 w 137"/>
                  <a:gd name="T63" fmla="*/ 7 h 11"/>
                  <a:gd name="T64" fmla="*/ 105 w 137"/>
                  <a:gd name="T65" fmla="*/ 11 h 11"/>
                  <a:gd name="T66" fmla="*/ 109 w 137"/>
                  <a:gd name="T67" fmla="*/ 4 h 11"/>
                  <a:gd name="T68" fmla="*/ 103 w 137"/>
                  <a:gd name="T69" fmla="*/ 0 h 11"/>
                  <a:gd name="T70" fmla="*/ 112 w 137"/>
                  <a:gd name="T71" fmla="*/ 0 h 11"/>
                  <a:gd name="T72" fmla="*/ 112 w 137"/>
                  <a:gd name="T73" fmla="*/ 1 h 11"/>
                  <a:gd name="T74" fmla="*/ 116 w 137"/>
                  <a:gd name="T75" fmla="*/ 4 h 11"/>
                  <a:gd name="T76" fmla="*/ 117 w 137"/>
                  <a:gd name="T77" fmla="*/ 3 h 11"/>
                  <a:gd name="T78" fmla="*/ 112 w 137"/>
                  <a:gd name="T79" fmla="*/ 0 h 11"/>
                  <a:gd name="T80" fmla="*/ 35 w 137"/>
                  <a:gd name="T81" fmla="*/ 0 h 11"/>
                  <a:gd name="T82" fmla="*/ 34 w 137"/>
                  <a:gd name="T83" fmla="*/ 1 h 11"/>
                  <a:gd name="T84" fmla="*/ 39 w 137"/>
                  <a:gd name="T85" fmla="*/ 3 h 11"/>
                  <a:gd name="T86" fmla="*/ 39 w 137"/>
                  <a:gd name="T87" fmla="*/ 2 h 11"/>
                  <a:gd name="T88" fmla="*/ 35 w 137"/>
                  <a:gd name="T89" fmla="*/ 0 h 11"/>
                  <a:gd name="T90" fmla="*/ 18 w 137"/>
                  <a:gd name="T91" fmla="*/ 0 h 11"/>
                  <a:gd name="T92" fmla="*/ 17 w 137"/>
                  <a:gd name="T93" fmla="*/ 1 h 11"/>
                  <a:gd name="T94" fmla="*/ 17 w 137"/>
                  <a:gd name="T95" fmla="*/ 1 h 11"/>
                  <a:gd name="T96" fmla="*/ 18 w 137"/>
                  <a:gd name="T97" fmla="*/ 0 h 11"/>
                  <a:gd name="T98" fmla="*/ 18 w 137"/>
                  <a:gd name="T99" fmla="*/ 0 h 11"/>
                  <a:gd name="T100" fmla="*/ 137 w 137"/>
                  <a:gd name="T101" fmla="*/ 0 h 11"/>
                  <a:gd name="T102" fmla="*/ 136 w 137"/>
                  <a:gd name="T103" fmla="*/ 0 h 11"/>
                  <a:gd name="T104" fmla="*/ 136 w 137"/>
                  <a:gd name="T105" fmla="*/ 0 h 11"/>
                  <a:gd name="T106" fmla="*/ 137 w 137"/>
                  <a:gd name="T10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37" h="11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1" y="7"/>
                      <a:pt x="0" y="7"/>
                    </a:cubicBezTo>
                    <a:moveTo>
                      <a:pt x="2" y="3"/>
                    </a:moveTo>
                    <a:cubicBezTo>
                      <a:pt x="2" y="4"/>
                      <a:pt x="2" y="4"/>
                      <a:pt x="1" y="5"/>
                    </a:cubicBezTo>
                    <a:cubicBezTo>
                      <a:pt x="2" y="5"/>
                      <a:pt x="3" y="6"/>
                      <a:pt x="4" y="6"/>
                    </a:cubicBezTo>
                    <a:cubicBezTo>
                      <a:pt x="4" y="6"/>
                      <a:pt x="4" y="5"/>
                      <a:pt x="5" y="5"/>
                    </a:cubicBezTo>
                    <a:cubicBezTo>
                      <a:pt x="4" y="4"/>
                      <a:pt x="3" y="4"/>
                      <a:pt x="2" y="3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1"/>
                      <a:pt x="4" y="1"/>
                    </a:cubicBezTo>
                    <a:moveTo>
                      <a:pt x="19" y="1"/>
                    </a:moveTo>
                    <a:cubicBezTo>
                      <a:pt x="18" y="1"/>
                      <a:pt x="18" y="1"/>
                      <a:pt x="18" y="2"/>
                    </a:cubicBezTo>
                    <a:cubicBezTo>
                      <a:pt x="19" y="2"/>
                      <a:pt x="19" y="2"/>
                      <a:pt x="20" y="3"/>
                    </a:cubicBezTo>
                    <a:cubicBezTo>
                      <a:pt x="20" y="2"/>
                      <a:pt x="20" y="2"/>
                      <a:pt x="21" y="2"/>
                    </a:cubicBezTo>
                    <a:cubicBezTo>
                      <a:pt x="20" y="1"/>
                      <a:pt x="19" y="1"/>
                      <a:pt x="19" y="1"/>
                    </a:cubicBezTo>
                    <a:moveTo>
                      <a:pt x="32" y="0"/>
                    </a:moveTo>
                    <a:cubicBezTo>
                      <a:pt x="31" y="1"/>
                      <a:pt x="31" y="2"/>
                      <a:pt x="30" y="3"/>
                    </a:cubicBezTo>
                    <a:cubicBezTo>
                      <a:pt x="31" y="3"/>
                      <a:pt x="31" y="3"/>
                      <a:pt x="32" y="4"/>
                    </a:cubicBezTo>
                    <a:cubicBezTo>
                      <a:pt x="32" y="3"/>
                      <a:pt x="33" y="2"/>
                      <a:pt x="33" y="1"/>
                    </a:cubicBezTo>
                    <a:cubicBezTo>
                      <a:pt x="33" y="1"/>
                      <a:pt x="32" y="1"/>
                      <a:pt x="32" y="0"/>
                    </a:cubicBezTo>
                    <a:moveTo>
                      <a:pt x="25" y="0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4" y="2"/>
                      <a:pt x="25" y="2"/>
                      <a:pt x="25" y="2"/>
                    </a:cubicBezTo>
                    <a:cubicBezTo>
                      <a:pt x="25" y="2"/>
                      <a:pt x="26" y="1"/>
                      <a:pt x="26" y="1"/>
                    </a:cubicBezTo>
                    <a:cubicBezTo>
                      <a:pt x="25" y="1"/>
                      <a:pt x="25" y="1"/>
                      <a:pt x="25" y="0"/>
                    </a:cubicBezTo>
                    <a:moveTo>
                      <a:pt x="103" y="0"/>
                    </a:moveTo>
                    <a:cubicBezTo>
                      <a:pt x="101" y="3"/>
                      <a:pt x="100" y="5"/>
                      <a:pt x="99" y="7"/>
                    </a:cubicBezTo>
                    <a:cubicBezTo>
                      <a:pt x="101" y="9"/>
                      <a:pt x="103" y="10"/>
                      <a:pt x="105" y="11"/>
                    </a:cubicBezTo>
                    <a:cubicBezTo>
                      <a:pt x="107" y="9"/>
                      <a:pt x="108" y="7"/>
                      <a:pt x="109" y="4"/>
                    </a:cubicBezTo>
                    <a:cubicBezTo>
                      <a:pt x="103" y="0"/>
                      <a:pt x="103" y="0"/>
                      <a:pt x="103" y="0"/>
                    </a:cubicBezTo>
                    <a:moveTo>
                      <a:pt x="112" y="0"/>
                    </a:moveTo>
                    <a:cubicBezTo>
                      <a:pt x="112" y="1"/>
                      <a:pt x="112" y="1"/>
                      <a:pt x="112" y="1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7" y="4"/>
                      <a:pt x="117" y="3"/>
                      <a:pt x="117" y="3"/>
                    </a:cubicBezTo>
                    <a:cubicBezTo>
                      <a:pt x="112" y="0"/>
                      <a:pt x="112" y="0"/>
                      <a:pt x="112" y="0"/>
                    </a:cubicBezTo>
                    <a:moveTo>
                      <a:pt x="35" y="0"/>
                    </a:moveTo>
                    <a:cubicBezTo>
                      <a:pt x="35" y="0"/>
                      <a:pt x="35" y="1"/>
                      <a:pt x="34" y="1"/>
                    </a:cubicBezTo>
                    <a:cubicBezTo>
                      <a:pt x="36" y="2"/>
                      <a:pt x="37" y="3"/>
                      <a:pt x="39" y="3"/>
                    </a:cubicBezTo>
                    <a:cubicBezTo>
                      <a:pt x="39" y="3"/>
                      <a:pt x="39" y="3"/>
                      <a:pt x="39" y="2"/>
                    </a:cubicBezTo>
                    <a:cubicBezTo>
                      <a:pt x="38" y="2"/>
                      <a:pt x="37" y="1"/>
                      <a:pt x="35" y="0"/>
                    </a:cubicBezTo>
                    <a:moveTo>
                      <a:pt x="18" y="0"/>
                    </a:moveTo>
                    <a:cubicBezTo>
                      <a:pt x="17" y="0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8" y="1"/>
                      <a:pt x="18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moveTo>
                      <a:pt x="137" y="0"/>
                    </a:moveTo>
                    <a:cubicBezTo>
                      <a:pt x="136" y="0"/>
                      <a:pt x="136" y="0"/>
                      <a:pt x="136" y="0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36" y="0"/>
                      <a:pt x="136" y="0"/>
                      <a:pt x="1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4" name="Freeform 9909"/>
              <p:cNvSpPr>
                <a:spLocks noEditPoints="1"/>
              </p:cNvSpPr>
              <p:nvPr/>
            </p:nvSpPr>
            <p:spPr bwMode="auto">
              <a:xfrm>
                <a:off x="-276" y="3304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2 w 6"/>
                  <a:gd name="T5" fmla="*/ 7 h 7"/>
                  <a:gd name="T6" fmla="*/ 4 w 6"/>
                  <a:gd name="T7" fmla="*/ 5 h 7"/>
                  <a:gd name="T8" fmla="*/ 1 w 6"/>
                  <a:gd name="T9" fmla="*/ 4 h 7"/>
                  <a:gd name="T10" fmla="*/ 4 w 6"/>
                  <a:gd name="T11" fmla="*/ 0 h 7"/>
                  <a:gd name="T12" fmla="*/ 2 w 6"/>
                  <a:gd name="T13" fmla="*/ 2 h 7"/>
                  <a:gd name="T14" fmla="*/ 5 w 6"/>
                  <a:gd name="T15" fmla="*/ 4 h 7"/>
                  <a:gd name="T16" fmla="*/ 6 w 6"/>
                  <a:gd name="T17" fmla="*/ 2 h 7"/>
                  <a:gd name="T18" fmla="*/ 4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3"/>
                      <a:pt x="4" y="3"/>
                      <a:pt x="5" y="4"/>
                    </a:cubicBezTo>
                    <a:cubicBezTo>
                      <a:pt x="5" y="3"/>
                      <a:pt x="5" y="2"/>
                      <a:pt x="6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5" name="Freeform 9910"/>
              <p:cNvSpPr>
                <a:spLocks noEditPoints="1"/>
              </p:cNvSpPr>
              <p:nvPr/>
            </p:nvSpPr>
            <p:spPr bwMode="auto">
              <a:xfrm>
                <a:off x="-260" y="3304"/>
                <a:ext cx="24" cy="9"/>
              </a:xfrm>
              <a:custGeom>
                <a:avLst/>
                <a:gdLst>
                  <a:gd name="T0" fmla="*/ 8 w 10"/>
                  <a:gd name="T1" fmla="*/ 3 h 4"/>
                  <a:gd name="T2" fmla="*/ 8 w 10"/>
                  <a:gd name="T3" fmla="*/ 3 h 4"/>
                  <a:gd name="T4" fmla="*/ 8 w 10"/>
                  <a:gd name="T5" fmla="*/ 4 h 4"/>
                  <a:gd name="T6" fmla="*/ 9 w 10"/>
                  <a:gd name="T7" fmla="*/ 3 h 4"/>
                  <a:gd name="T8" fmla="*/ 8 w 10"/>
                  <a:gd name="T9" fmla="*/ 3 h 4"/>
                  <a:gd name="T10" fmla="*/ 9 w 10"/>
                  <a:gd name="T11" fmla="*/ 2 h 4"/>
                  <a:gd name="T12" fmla="*/ 9 w 10"/>
                  <a:gd name="T13" fmla="*/ 2 h 4"/>
                  <a:gd name="T14" fmla="*/ 9 w 10"/>
                  <a:gd name="T15" fmla="*/ 3 h 4"/>
                  <a:gd name="T16" fmla="*/ 9 w 10"/>
                  <a:gd name="T17" fmla="*/ 2 h 4"/>
                  <a:gd name="T18" fmla="*/ 9 w 10"/>
                  <a:gd name="T19" fmla="*/ 2 h 4"/>
                  <a:gd name="T20" fmla="*/ 10 w 10"/>
                  <a:gd name="T21" fmla="*/ 0 h 4"/>
                  <a:gd name="T22" fmla="*/ 9 w 10"/>
                  <a:gd name="T23" fmla="*/ 1 h 4"/>
                  <a:gd name="T24" fmla="*/ 10 w 10"/>
                  <a:gd name="T25" fmla="*/ 1 h 4"/>
                  <a:gd name="T26" fmla="*/ 10 w 10"/>
                  <a:gd name="T27" fmla="*/ 0 h 4"/>
                  <a:gd name="T28" fmla="*/ 10 w 10"/>
                  <a:gd name="T29" fmla="*/ 0 h 4"/>
                  <a:gd name="T30" fmla="*/ 1 w 10"/>
                  <a:gd name="T31" fmla="*/ 0 h 4"/>
                  <a:gd name="T32" fmla="*/ 0 w 10"/>
                  <a:gd name="T33" fmla="*/ 1 h 4"/>
                  <a:gd name="T34" fmla="*/ 0 w 10"/>
                  <a:gd name="T35" fmla="*/ 1 h 4"/>
                  <a:gd name="T36" fmla="*/ 1 w 10"/>
                  <a:gd name="T37" fmla="*/ 0 h 4"/>
                  <a:gd name="T38" fmla="*/ 1 w 10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4"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9" y="3"/>
                      <a:pt x="8" y="3"/>
                      <a:pt x="8" y="3"/>
                    </a:cubicBezTo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moveTo>
                      <a:pt x="10" y="0"/>
                    </a:moveTo>
                    <a:cubicBezTo>
                      <a:pt x="10" y="0"/>
                      <a:pt x="10" y="1"/>
                      <a:pt x="9" y="1"/>
                    </a:cubicBezTo>
                    <a:cubicBezTo>
                      <a:pt x="9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6" name="Freeform 9911"/>
              <p:cNvSpPr>
                <a:spLocks noEditPoints="1"/>
              </p:cNvSpPr>
              <p:nvPr/>
            </p:nvSpPr>
            <p:spPr bwMode="auto">
              <a:xfrm>
                <a:off x="-241" y="3306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7" name="Freeform 9912"/>
              <p:cNvSpPr>
                <a:spLocks noEditPoints="1"/>
              </p:cNvSpPr>
              <p:nvPr/>
            </p:nvSpPr>
            <p:spPr bwMode="auto">
              <a:xfrm>
                <a:off x="-238" y="3304"/>
                <a:ext cx="316" cy="16"/>
              </a:xfrm>
              <a:custGeom>
                <a:avLst/>
                <a:gdLst>
                  <a:gd name="T0" fmla="*/ 1 w 134"/>
                  <a:gd name="T1" fmla="*/ 4 h 7"/>
                  <a:gd name="T2" fmla="*/ 1 w 134"/>
                  <a:gd name="T3" fmla="*/ 4 h 7"/>
                  <a:gd name="T4" fmla="*/ 2 w 134"/>
                  <a:gd name="T5" fmla="*/ 5 h 7"/>
                  <a:gd name="T6" fmla="*/ 2 w 134"/>
                  <a:gd name="T7" fmla="*/ 5 h 7"/>
                  <a:gd name="T8" fmla="*/ 1 w 134"/>
                  <a:gd name="T9" fmla="*/ 4 h 7"/>
                  <a:gd name="T10" fmla="*/ 0 w 134"/>
                  <a:gd name="T11" fmla="*/ 3 h 7"/>
                  <a:gd name="T12" fmla="*/ 0 w 134"/>
                  <a:gd name="T13" fmla="*/ 4 h 7"/>
                  <a:gd name="T14" fmla="*/ 0 w 134"/>
                  <a:gd name="T15" fmla="*/ 4 h 7"/>
                  <a:gd name="T16" fmla="*/ 1 w 134"/>
                  <a:gd name="T17" fmla="*/ 4 h 7"/>
                  <a:gd name="T18" fmla="*/ 0 w 134"/>
                  <a:gd name="T19" fmla="*/ 3 h 7"/>
                  <a:gd name="T20" fmla="*/ 1 w 134"/>
                  <a:gd name="T21" fmla="*/ 3 h 7"/>
                  <a:gd name="T22" fmla="*/ 1 w 134"/>
                  <a:gd name="T23" fmla="*/ 3 h 7"/>
                  <a:gd name="T24" fmla="*/ 3 w 134"/>
                  <a:gd name="T25" fmla="*/ 4 h 7"/>
                  <a:gd name="T26" fmla="*/ 3 w 134"/>
                  <a:gd name="T27" fmla="*/ 4 h 7"/>
                  <a:gd name="T28" fmla="*/ 1 w 134"/>
                  <a:gd name="T29" fmla="*/ 3 h 7"/>
                  <a:gd name="T30" fmla="*/ 1 w 134"/>
                  <a:gd name="T31" fmla="*/ 3 h 7"/>
                  <a:gd name="T32" fmla="*/ 1 w 134"/>
                  <a:gd name="T33" fmla="*/ 3 h 7"/>
                  <a:gd name="T34" fmla="*/ 1 w 134"/>
                  <a:gd name="T35" fmla="*/ 3 h 7"/>
                  <a:gd name="T36" fmla="*/ 1 w 134"/>
                  <a:gd name="T37" fmla="*/ 3 h 7"/>
                  <a:gd name="T38" fmla="*/ 1 w 134"/>
                  <a:gd name="T39" fmla="*/ 3 h 7"/>
                  <a:gd name="T40" fmla="*/ 2 w 134"/>
                  <a:gd name="T41" fmla="*/ 1 h 7"/>
                  <a:gd name="T42" fmla="*/ 1 w 134"/>
                  <a:gd name="T43" fmla="*/ 2 h 7"/>
                  <a:gd name="T44" fmla="*/ 2 w 134"/>
                  <a:gd name="T45" fmla="*/ 2 h 7"/>
                  <a:gd name="T46" fmla="*/ 2 w 134"/>
                  <a:gd name="T47" fmla="*/ 2 h 7"/>
                  <a:gd name="T48" fmla="*/ 2 w 134"/>
                  <a:gd name="T49" fmla="*/ 2 h 7"/>
                  <a:gd name="T50" fmla="*/ 3 w 134"/>
                  <a:gd name="T51" fmla="*/ 3 h 7"/>
                  <a:gd name="T52" fmla="*/ 4 w 134"/>
                  <a:gd name="T53" fmla="*/ 2 h 7"/>
                  <a:gd name="T54" fmla="*/ 4 w 134"/>
                  <a:gd name="T55" fmla="*/ 2 h 7"/>
                  <a:gd name="T56" fmla="*/ 2 w 134"/>
                  <a:gd name="T57" fmla="*/ 1 h 7"/>
                  <a:gd name="T58" fmla="*/ 132 w 134"/>
                  <a:gd name="T59" fmla="*/ 0 h 7"/>
                  <a:gd name="T60" fmla="*/ 129 w 134"/>
                  <a:gd name="T61" fmla="*/ 1 h 7"/>
                  <a:gd name="T62" fmla="*/ 126 w 134"/>
                  <a:gd name="T63" fmla="*/ 3 h 7"/>
                  <a:gd name="T64" fmla="*/ 128 w 134"/>
                  <a:gd name="T65" fmla="*/ 5 h 7"/>
                  <a:gd name="T66" fmla="*/ 129 w 134"/>
                  <a:gd name="T67" fmla="*/ 4 h 7"/>
                  <a:gd name="T68" fmla="*/ 129 w 134"/>
                  <a:gd name="T69" fmla="*/ 4 h 7"/>
                  <a:gd name="T70" fmla="*/ 130 w 134"/>
                  <a:gd name="T71" fmla="*/ 3 h 7"/>
                  <a:gd name="T72" fmla="*/ 131 w 134"/>
                  <a:gd name="T73" fmla="*/ 5 h 7"/>
                  <a:gd name="T74" fmla="*/ 131 w 134"/>
                  <a:gd name="T75" fmla="*/ 5 h 7"/>
                  <a:gd name="T76" fmla="*/ 130 w 134"/>
                  <a:gd name="T77" fmla="*/ 6 h 7"/>
                  <a:gd name="T78" fmla="*/ 132 w 134"/>
                  <a:gd name="T79" fmla="*/ 7 h 7"/>
                  <a:gd name="T80" fmla="*/ 132 w 134"/>
                  <a:gd name="T81" fmla="*/ 7 h 7"/>
                  <a:gd name="T82" fmla="*/ 133 w 134"/>
                  <a:gd name="T83" fmla="*/ 5 h 7"/>
                  <a:gd name="T84" fmla="*/ 133 w 134"/>
                  <a:gd name="T85" fmla="*/ 4 h 7"/>
                  <a:gd name="T86" fmla="*/ 134 w 134"/>
                  <a:gd name="T87" fmla="*/ 4 h 7"/>
                  <a:gd name="T88" fmla="*/ 134 w 134"/>
                  <a:gd name="T89" fmla="*/ 4 h 7"/>
                  <a:gd name="T90" fmla="*/ 133 w 134"/>
                  <a:gd name="T91" fmla="*/ 0 h 7"/>
                  <a:gd name="T92" fmla="*/ 132 w 134"/>
                  <a:gd name="T9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4" h="7"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132" y="0"/>
                    </a:moveTo>
                    <a:cubicBezTo>
                      <a:pt x="131" y="0"/>
                      <a:pt x="129" y="0"/>
                      <a:pt x="129" y="1"/>
                    </a:cubicBezTo>
                    <a:cubicBezTo>
                      <a:pt x="128" y="2"/>
                      <a:pt x="127" y="2"/>
                      <a:pt x="126" y="3"/>
                    </a:cubicBezTo>
                    <a:cubicBezTo>
                      <a:pt x="128" y="5"/>
                      <a:pt x="128" y="5"/>
                      <a:pt x="128" y="5"/>
                    </a:cubicBezTo>
                    <a:cubicBezTo>
                      <a:pt x="129" y="4"/>
                      <a:pt x="129" y="4"/>
                      <a:pt x="129" y="4"/>
                    </a:cubicBezTo>
                    <a:cubicBezTo>
                      <a:pt x="129" y="4"/>
                      <a:pt x="129" y="4"/>
                      <a:pt x="129" y="4"/>
                    </a:cubicBezTo>
                    <a:cubicBezTo>
                      <a:pt x="130" y="4"/>
                      <a:pt x="130" y="3"/>
                      <a:pt x="130" y="3"/>
                    </a:cubicBezTo>
                    <a:cubicBezTo>
                      <a:pt x="131" y="3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0" y="5"/>
                      <a:pt x="130" y="5"/>
                      <a:pt x="130" y="6"/>
                    </a:cubicBezTo>
                    <a:cubicBezTo>
                      <a:pt x="132" y="7"/>
                      <a:pt x="132" y="7"/>
                      <a:pt x="132" y="7"/>
                    </a:cubicBezTo>
                    <a:cubicBezTo>
                      <a:pt x="132" y="7"/>
                      <a:pt x="132" y="7"/>
                      <a:pt x="132" y="7"/>
                    </a:cubicBezTo>
                    <a:cubicBezTo>
                      <a:pt x="133" y="5"/>
                      <a:pt x="133" y="5"/>
                      <a:pt x="133" y="5"/>
                    </a:cubicBezTo>
                    <a:cubicBezTo>
                      <a:pt x="133" y="4"/>
                      <a:pt x="133" y="4"/>
                      <a:pt x="133" y="4"/>
                    </a:cubicBezTo>
                    <a:cubicBezTo>
                      <a:pt x="133" y="4"/>
                      <a:pt x="133" y="4"/>
                      <a:pt x="134" y="4"/>
                    </a:cubicBezTo>
                    <a:cubicBezTo>
                      <a:pt x="134" y="4"/>
                      <a:pt x="134" y="4"/>
                      <a:pt x="134" y="4"/>
                    </a:cubicBezTo>
                    <a:cubicBezTo>
                      <a:pt x="134" y="4"/>
                      <a:pt x="134" y="4"/>
                      <a:pt x="133" y="0"/>
                    </a:cubicBezTo>
                    <a:cubicBezTo>
                      <a:pt x="133" y="0"/>
                      <a:pt x="132" y="0"/>
                      <a:pt x="1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8" name="Freeform 9913"/>
              <p:cNvSpPr>
                <a:spLocks noEditPoints="1"/>
              </p:cNvSpPr>
              <p:nvPr/>
            </p:nvSpPr>
            <p:spPr bwMode="auto">
              <a:xfrm>
                <a:off x="-238" y="3309"/>
                <a:ext cx="7" cy="7"/>
              </a:xfrm>
              <a:custGeom>
                <a:avLst/>
                <a:gdLst>
                  <a:gd name="T0" fmla="*/ 1 w 3"/>
                  <a:gd name="T1" fmla="*/ 1 h 3"/>
                  <a:gd name="T2" fmla="*/ 1 w 3"/>
                  <a:gd name="T3" fmla="*/ 2 h 3"/>
                  <a:gd name="T4" fmla="*/ 2 w 3"/>
                  <a:gd name="T5" fmla="*/ 3 h 3"/>
                  <a:gd name="T6" fmla="*/ 3 w 3"/>
                  <a:gd name="T7" fmla="*/ 2 h 3"/>
                  <a:gd name="T8" fmla="*/ 1 w 3"/>
                  <a:gd name="T9" fmla="*/ 1 h 3"/>
                  <a:gd name="T10" fmla="*/ 1 w 3"/>
                  <a:gd name="T11" fmla="*/ 1 h 3"/>
                  <a:gd name="T12" fmla="*/ 0 w 3"/>
                  <a:gd name="T13" fmla="*/ 1 h 3"/>
                  <a:gd name="T14" fmla="*/ 1 w 3"/>
                  <a:gd name="T15" fmla="*/ 2 h 3"/>
                  <a:gd name="T16" fmla="*/ 1 w 3"/>
                  <a:gd name="T17" fmla="*/ 1 h 3"/>
                  <a:gd name="T18" fmla="*/ 1 w 3"/>
                  <a:gd name="T19" fmla="*/ 1 h 3"/>
                  <a:gd name="T20" fmla="*/ 2 w 3"/>
                  <a:gd name="T21" fmla="*/ 0 h 3"/>
                  <a:gd name="T22" fmla="*/ 1 w 3"/>
                  <a:gd name="T23" fmla="*/ 1 h 3"/>
                  <a:gd name="T24" fmla="*/ 3 w 3"/>
                  <a:gd name="T25" fmla="*/ 2 h 3"/>
                  <a:gd name="T26" fmla="*/ 3 w 3"/>
                  <a:gd name="T27" fmla="*/ 1 h 3"/>
                  <a:gd name="T28" fmla="*/ 2 w 3"/>
                  <a:gd name="T29" fmla="*/ 0 h 3"/>
                  <a:gd name="T30" fmla="*/ 1 w 3"/>
                  <a:gd name="T31" fmla="*/ 0 h 3"/>
                  <a:gd name="T32" fmla="*/ 1 w 3"/>
                  <a:gd name="T33" fmla="*/ 1 h 3"/>
                  <a:gd name="T34" fmla="*/ 1 w 3"/>
                  <a:gd name="T35" fmla="*/ 1 h 3"/>
                  <a:gd name="T36" fmla="*/ 2 w 3"/>
                  <a:gd name="T37" fmla="*/ 0 h 3"/>
                  <a:gd name="T38" fmla="*/ 1 w 3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3"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2" y="2"/>
                      <a:pt x="2" y="1"/>
                      <a:pt x="1" y="1"/>
                    </a:cubicBezTo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9" name="Freeform 9914"/>
              <p:cNvSpPr>
                <a:spLocks noEditPoints="1"/>
              </p:cNvSpPr>
              <p:nvPr/>
            </p:nvSpPr>
            <p:spPr bwMode="auto">
              <a:xfrm>
                <a:off x="-269" y="3306"/>
                <a:ext cx="83" cy="17"/>
              </a:xfrm>
              <a:custGeom>
                <a:avLst/>
                <a:gdLst>
                  <a:gd name="T0" fmla="*/ 0 w 35"/>
                  <a:gd name="T1" fmla="*/ 6 h 7"/>
                  <a:gd name="T2" fmla="*/ 0 w 35"/>
                  <a:gd name="T3" fmla="*/ 7 h 7"/>
                  <a:gd name="T4" fmla="*/ 0 w 35"/>
                  <a:gd name="T5" fmla="*/ 7 h 7"/>
                  <a:gd name="T6" fmla="*/ 0 w 35"/>
                  <a:gd name="T7" fmla="*/ 6 h 7"/>
                  <a:gd name="T8" fmla="*/ 0 w 35"/>
                  <a:gd name="T9" fmla="*/ 6 h 7"/>
                  <a:gd name="T10" fmla="*/ 2 w 35"/>
                  <a:gd name="T11" fmla="*/ 3 h 7"/>
                  <a:gd name="T12" fmla="*/ 1 w 35"/>
                  <a:gd name="T13" fmla="*/ 4 h 7"/>
                  <a:gd name="T14" fmla="*/ 1 w 35"/>
                  <a:gd name="T15" fmla="*/ 4 h 7"/>
                  <a:gd name="T16" fmla="*/ 2 w 35"/>
                  <a:gd name="T17" fmla="*/ 3 h 7"/>
                  <a:gd name="T18" fmla="*/ 2 w 35"/>
                  <a:gd name="T19" fmla="*/ 3 h 7"/>
                  <a:gd name="T20" fmla="*/ 4 w 35"/>
                  <a:gd name="T21" fmla="*/ 0 h 7"/>
                  <a:gd name="T22" fmla="*/ 3 w 35"/>
                  <a:gd name="T23" fmla="*/ 1 h 7"/>
                  <a:gd name="T24" fmla="*/ 3 w 35"/>
                  <a:gd name="T25" fmla="*/ 1 h 7"/>
                  <a:gd name="T26" fmla="*/ 4 w 35"/>
                  <a:gd name="T27" fmla="*/ 0 h 7"/>
                  <a:gd name="T28" fmla="*/ 4 w 35"/>
                  <a:gd name="T29" fmla="*/ 0 h 7"/>
                  <a:gd name="T30" fmla="*/ 31 w 35"/>
                  <a:gd name="T31" fmla="*/ 0 h 7"/>
                  <a:gd name="T32" fmla="*/ 30 w 35"/>
                  <a:gd name="T33" fmla="*/ 2 h 7"/>
                  <a:gd name="T34" fmla="*/ 34 w 35"/>
                  <a:gd name="T35" fmla="*/ 5 h 7"/>
                  <a:gd name="T36" fmla="*/ 35 w 35"/>
                  <a:gd name="T37" fmla="*/ 2 h 7"/>
                  <a:gd name="T38" fmla="*/ 31 w 35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7">
                    <a:moveTo>
                      <a:pt x="0" y="6"/>
                    </a:moveTo>
                    <a:cubicBezTo>
                      <a:pt x="0" y="6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2" y="3"/>
                    </a:moveTo>
                    <a:cubicBezTo>
                      <a:pt x="2" y="3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1" y="0"/>
                    </a:moveTo>
                    <a:cubicBezTo>
                      <a:pt x="31" y="1"/>
                      <a:pt x="30" y="1"/>
                      <a:pt x="30" y="2"/>
                    </a:cubicBezTo>
                    <a:cubicBezTo>
                      <a:pt x="31" y="3"/>
                      <a:pt x="32" y="4"/>
                      <a:pt x="34" y="5"/>
                    </a:cubicBezTo>
                    <a:cubicBezTo>
                      <a:pt x="34" y="4"/>
                      <a:pt x="35" y="3"/>
                      <a:pt x="35" y="2"/>
                    </a:cubicBezTo>
                    <a:cubicBezTo>
                      <a:pt x="34" y="1"/>
                      <a:pt x="32" y="1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0" name="Freeform 9915"/>
              <p:cNvSpPr>
                <a:spLocks noEditPoints="1"/>
              </p:cNvSpPr>
              <p:nvPr/>
            </p:nvSpPr>
            <p:spPr bwMode="auto">
              <a:xfrm>
                <a:off x="-269" y="3309"/>
                <a:ext cx="7" cy="11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  <a:gd name="T10" fmla="*/ 3 w 3"/>
                  <a:gd name="T11" fmla="*/ 0 h 5"/>
                  <a:gd name="T12" fmla="*/ 2 w 3"/>
                  <a:gd name="T13" fmla="*/ 2 h 5"/>
                  <a:gd name="T14" fmla="*/ 2 w 3"/>
                  <a:gd name="T15" fmla="*/ 2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1" name="Freeform 9916"/>
              <p:cNvSpPr>
                <a:spLocks noEditPoints="1"/>
              </p:cNvSpPr>
              <p:nvPr/>
            </p:nvSpPr>
            <p:spPr bwMode="auto">
              <a:xfrm>
                <a:off x="-229" y="3309"/>
                <a:ext cx="265" cy="11"/>
              </a:xfrm>
              <a:custGeom>
                <a:avLst/>
                <a:gdLst>
                  <a:gd name="T0" fmla="*/ 1 w 112"/>
                  <a:gd name="T1" fmla="*/ 4 h 5"/>
                  <a:gd name="T2" fmla="*/ 0 w 112"/>
                  <a:gd name="T3" fmla="*/ 5 h 5"/>
                  <a:gd name="T4" fmla="*/ 1 w 112"/>
                  <a:gd name="T5" fmla="*/ 5 h 5"/>
                  <a:gd name="T6" fmla="*/ 2 w 112"/>
                  <a:gd name="T7" fmla="*/ 5 h 5"/>
                  <a:gd name="T8" fmla="*/ 1 w 112"/>
                  <a:gd name="T9" fmla="*/ 4 h 5"/>
                  <a:gd name="T10" fmla="*/ 1 w 112"/>
                  <a:gd name="T11" fmla="*/ 3 h 5"/>
                  <a:gd name="T12" fmla="*/ 1 w 112"/>
                  <a:gd name="T13" fmla="*/ 3 h 5"/>
                  <a:gd name="T14" fmla="*/ 2 w 112"/>
                  <a:gd name="T15" fmla="*/ 4 h 5"/>
                  <a:gd name="T16" fmla="*/ 2 w 112"/>
                  <a:gd name="T17" fmla="*/ 4 h 5"/>
                  <a:gd name="T18" fmla="*/ 1 w 112"/>
                  <a:gd name="T19" fmla="*/ 3 h 5"/>
                  <a:gd name="T20" fmla="*/ 2 w 112"/>
                  <a:gd name="T21" fmla="*/ 1 h 5"/>
                  <a:gd name="T22" fmla="*/ 2 w 112"/>
                  <a:gd name="T23" fmla="*/ 2 h 5"/>
                  <a:gd name="T24" fmla="*/ 3 w 112"/>
                  <a:gd name="T25" fmla="*/ 3 h 5"/>
                  <a:gd name="T26" fmla="*/ 3 w 112"/>
                  <a:gd name="T27" fmla="*/ 2 h 5"/>
                  <a:gd name="T28" fmla="*/ 2 w 112"/>
                  <a:gd name="T29" fmla="*/ 1 h 5"/>
                  <a:gd name="T30" fmla="*/ 10 w 112"/>
                  <a:gd name="T31" fmla="*/ 1 h 5"/>
                  <a:gd name="T32" fmla="*/ 9 w 112"/>
                  <a:gd name="T33" fmla="*/ 2 h 5"/>
                  <a:gd name="T34" fmla="*/ 11 w 112"/>
                  <a:gd name="T35" fmla="*/ 2 h 5"/>
                  <a:gd name="T36" fmla="*/ 11 w 112"/>
                  <a:gd name="T37" fmla="*/ 1 h 5"/>
                  <a:gd name="T38" fmla="*/ 10 w 112"/>
                  <a:gd name="T39" fmla="*/ 1 h 5"/>
                  <a:gd name="T40" fmla="*/ 98 w 112"/>
                  <a:gd name="T41" fmla="*/ 0 h 5"/>
                  <a:gd name="T42" fmla="*/ 97 w 112"/>
                  <a:gd name="T43" fmla="*/ 1 h 5"/>
                  <a:gd name="T44" fmla="*/ 102 w 112"/>
                  <a:gd name="T45" fmla="*/ 4 h 5"/>
                  <a:gd name="T46" fmla="*/ 103 w 112"/>
                  <a:gd name="T47" fmla="*/ 3 h 5"/>
                  <a:gd name="T48" fmla="*/ 99 w 112"/>
                  <a:gd name="T49" fmla="*/ 1 h 5"/>
                  <a:gd name="T50" fmla="*/ 98 w 112"/>
                  <a:gd name="T51" fmla="*/ 0 h 5"/>
                  <a:gd name="T52" fmla="*/ 3 w 112"/>
                  <a:gd name="T53" fmla="*/ 0 h 5"/>
                  <a:gd name="T54" fmla="*/ 2 w 112"/>
                  <a:gd name="T55" fmla="*/ 1 h 5"/>
                  <a:gd name="T56" fmla="*/ 3 w 112"/>
                  <a:gd name="T57" fmla="*/ 2 h 5"/>
                  <a:gd name="T58" fmla="*/ 4 w 112"/>
                  <a:gd name="T59" fmla="*/ 1 h 5"/>
                  <a:gd name="T60" fmla="*/ 3 w 112"/>
                  <a:gd name="T61" fmla="*/ 0 h 5"/>
                  <a:gd name="T62" fmla="*/ 20 w 112"/>
                  <a:gd name="T63" fmla="*/ 0 h 5"/>
                  <a:gd name="T64" fmla="*/ 19 w 112"/>
                  <a:gd name="T65" fmla="*/ 1 h 5"/>
                  <a:gd name="T66" fmla="*/ 21 w 112"/>
                  <a:gd name="T67" fmla="*/ 2 h 5"/>
                  <a:gd name="T68" fmla="*/ 21 w 112"/>
                  <a:gd name="T69" fmla="*/ 1 h 5"/>
                  <a:gd name="T70" fmla="*/ 20 w 112"/>
                  <a:gd name="T71" fmla="*/ 0 h 5"/>
                  <a:gd name="T72" fmla="*/ 111 w 112"/>
                  <a:gd name="T73" fmla="*/ 0 h 5"/>
                  <a:gd name="T74" fmla="*/ 111 w 112"/>
                  <a:gd name="T75" fmla="*/ 1 h 5"/>
                  <a:gd name="T76" fmla="*/ 112 w 112"/>
                  <a:gd name="T77" fmla="*/ 1 h 5"/>
                  <a:gd name="T78" fmla="*/ 112 w 112"/>
                  <a:gd name="T79" fmla="*/ 0 h 5"/>
                  <a:gd name="T80" fmla="*/ 111 w 112"/>
                  <a:gd name="T8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2" h="5">
                    <a:moveTo>
                      <a:pt x="1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2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10" y="1"/>
                    </a:moveTo>
                    <a:cubicBezTo>
                      <a:pt x="10" y="1"/>
                      <a:pt x="9" y="1"/>
                      <a:pt x="9" y="2"/>
                    </a:cubicBezTo>
                    <a:cubicBezTo>
                      <a:pt x="10" y="2"/>
                      <a:pt x="10" y="2"/>
                      <a:pt x="11" y="2"/>
                    </a:cubicBezTo>
                    <a:cubicBezTo>
                      <a:pt x="11" y="2"/>
                      <a:pt x="11" y="2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moveTo>
                      <a:pt x="98" y="0"/>
                    </a:moveTo>
                    <a:cubicBezTo>
                      <a:pt x="98" y="1"/>
                      <a:pt x="97" y="1"/>
                      <a:pt x="97" y="1"/>
                    </a:cubicBezTo>
                    <a:cubicBezTo>
                      <a:pt x="102" y="4"/>
                      <a:pt x="102" y="4"/>
                      <a:pt x="102" y="4"/>
                    </a:cubicBezTo>
                    <a:cubicBezTo>
                      <a:pt x="102" y="4"/>
                      <a:pt x="103" y="3"/>
                      <a:pt x="103" y="3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8" y="0"/>
                      <a:pt x="98" y="0"/>
                      <a:pt x="98" y="0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  <a:moveTo>
                      <a:pt x="20" y="0"/>
                    </a:moveTo>
                    <a:cubicBezTo>
                      <a:pt x="20" y="0"/>
                      <a:pt x="20" y="0"/>
                      <a:pt x="19" y="1"/>
                    </a:cubicBezTo>
                    <a:cubicBezTo>
                      <a:pt x="20" y="1"/>
                      <a:pt x="20" y="1"/>
                      <a:pt x="21" y="2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1" y="0"/>
                      <a:pt x="20" y="0"/>
                      <a:pt x="20" y="0"/>
                    </a:cubicBezTo>
                    <a:moveTo>
                      <a:pt x="111" y="0"/>
                    </a:moveTo>
                    <a:cubicBezTo>
                      <a:pt x="111" y="0"/>
                      <a:pt x="111" y="1"/>
                      <a:pt x="111" y="1"/>
                    </a:cubicBezTo>
                    <a:cubicBezTo>
                      <a:pt x="111" y="1"/>
                      <a:pt x="111" y="1"/>
                      <a:pt x="112" y="1"/>
                    </a:cubicBezTo>
                    <a:cubicBezTo>
                      <a:pt x="112" y="1"/>
                      <a:pt x="112" y="1"/>
                      <a:pt x="112" y="0"/>
                    </a:cubicBezTo>
                    <a:cubicBezTo>
                      <a:pt x="112" y="0"/>
                      <a:pt x="112" y="0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2" name="Freeform 9917"/>
              <p:cNvSpPr>
                <a:spLocks noEditPoints="1"/>
              </p:cNvSpPr>
              <p:nvPr/>
            </p:nvSpPr>
            <p:spPr bwMode="auto">
              <a:xfrm>
                <a:off x="-226" y="3313"/>
                <a:ext cx="4" cy="7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1 h 3"/>
                  <a:gd name="T10" fmla="*/ 1 w 2"/>
                  <a:gd name="T11" fmla="*/ 0 h 3"/>
                  <a:gd name="T12" fmla="*/ 0 w 2"/>
                  <a:gd name="T13" fmla="*/ 1 h 3"/>
                  <a:gd name="T14" fmla="*/ 1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3" name="Freeform 9918"/>
              <p:cNvSpPr>
                <a:spLocks noEditPoints="1"/>
              </p:cNvSpPr>
              <p:nvPr/>
            </p:nvSpPr>
            <p:spPr bwMode="auto">
              <a:xfrm>
                <a:off x="-456" y="3311"/>
                <a:ext cx="378" cy="241"/>
              </a:xfrm>
              <a:custGeom>
                <a:avLst/>
                <a:gdLst>
                  <a:gd name="T0" fmla="*/ 68 w 160"/>
                  <a:gd name="T1" fmla="*/ 88 h 102"/>
                  <a:gd name="T2" fmla="*/ 1 w 160"/>
                  <a:gd name="T3" fmla="*/ 95 h 102"/>
                  <a:gd name="T4" fmla="*/ 131 w 160"/>
                  <a:gd name="T5" fmla="*/ 90 h 102"/>
                  <a:gd name="T6" fmla="*/ 66 w 160"/>
                  <a:gd name="T7" fmla="*/ 87 h 102"/>
                  <a:gd name="T8" fmla="*/ 135 w 160"/>
                  <a:gd name="T9" fmla="*/ 85 h 102"/>
                  <a:gd name="T10" fmla="*/ 111 w 160"/>
                  <a:gd name="T11" fmla="*/ 83 h 102"/>
                  <a:gd name="T12" fmla="*/ 43 w 160"/>
                  <a:gd name="T13" fmla="*/ 85 h 102"/>
                  <a:gd name="T14" fmla="*/ 28 w 160"/>
                  <a:gd name="T15" fmla="*/ 80 h 102"/>
                  <a:gd name="T16" fmla="*/ 29 w 160"/>
                  <a:gd name="T17" fmla="*/ 79 h 102"/>
                  <a:gd name="T18" fmla="*/ 74 w 160"/>
                  <a:gd name="T19" fmla="*/ 78 h 102"/>
                  <a:gd name="T20" fmla="*/ 49 w 160"/>
                  <a:gd name="T21" fmla="*/ 76 h 102"/>
                  <a:gd name="T22" fmla="*/ 47 w 160"/>
                  <a:gd name="T23" fmla="*/ 76 h 102"/>
                  <a:gd name="T24" fmla="*/ 48 w 160"/>
                  <a:gd name="T25" fmla="*/ 75 h 102"/>
                  <a:gd name="T26" fmla="*/ 117 w 160"/>
                  <a:gd name="T27" fmla="*/ 74 h 102"/>
                  <a:gd name="T28" fmla="*/ 130 w 160"/>
                  <a:gd name="T29" fmla="*/ 72 h 102"/>
                  <a:gd name="T30" fmla="*/ 14 w 160"/>
                  <a:gd name="T31" fmla="*/ 72 h 102"/>
                  <a:gd name="T32" fmla="*/ 38 w 160"/>
                  <a:gd name="T33" fmla="*/ 70 h 102"/>
                  <a:gd name="T34" fmla="*/ 136 w 160"/>
                  <a:gd name="T35" fmla="*/ 69 h 102"/>
                  <a:gd name="T36" fmla="*/ 54 w 160"/>
                  <a:gd name="T37" fmla="*/ 67 h 102"/>
                  <a:gd name="T38" fmla="*/ 57 w 160"/>
                  <a:gd name="T39" fmla="*/ 67 h 102"/>
                  <a:gd name="T40" fmla="*/ 144 w 160"/>
                  <a:gd name="T41" fmla="*/ 69 h 102"/>
                  <a:gd name="T42" fmla="*/ 134 w 160"/>
                  <a:gd name="T43" fmla="*/ 64 h 102"/>
                  <a:gd name="T44" fmla="*/ 128 w 160"/>
                  <a:gd name="T45" fmla="*/ 71 h 102"/>
                  <a:gd name="T46" fmla="*/ 56 w 160"/>
                  <a:gd name="T47" fmla="*/ 61 h 102"/>
                  <a:gd name="T48" fmla="*/ 93 w 160"/>
                  <a:gd name="T49" fmla="*/ 61 h 102"/>
                  <a:gd name="T50" fmla="*/ 57 w 160"/>
                  <a:gd name="T51" fmla="*/ 60 h 102"/>
                  <a:gd name="T52" fmla="*/ 21 w 160"/>
                  <a:gd name="T53" fmla="*/ 60 h 102"/>
                  <a:gd name="T54" fmla="*/ 79 w 160"/>
                  <a:gd name="T55" fmla="*/ 58 h 102"/>
                  <a:gd name="T56" fmla="*/ 143 w 160"/>
                  <a:gd name="T57" fmla="*/ 57 h 102"/>
                  <a:gd name="T58" fmla="*/ 77 w 160"/>
                  <a:gd name="T59" fmla="*/ 56 h 102"/>
                  <a:gd name="T60" fmla="*/ 61 w 160"/>
                  <a:gd name="T61" fmla="*/ 54 h 102"/>
                  <a:gd name="T62" fmla="*/ 110 w 160"/>
                  <a:gd name="T63" fmla="*/ 54 h 102"/>
                  <a:gd name="T64" fmla="*/ 27 w 160"/>
                  <a:gd name="T65" fmla="*/ 52 h 102"/>
                  <a:gd name="T66" fmla="*/ 62 w 160"/>
                  <a:gd name="T67" fmla="*/ 51 h 102"/>
                  <a:gd name="T68" fmla="*/ 64 w 160"/>
                  <a:gd name="T69" fmla="*/ 49 h 102"/>
                  <a:gd name="T70" fmla="*/ 51 w 160"/>
                  <a:gd name="T71" fmla="*/ 49 h 102"/>
                  <a:gd name="T72" fmla="*/ 89 w 160"/>
                  <a:gd name="T73" fmla="*/ 48 h 102"/>
                  <a:gd name="T74" fmla="*/ 53 w 160"/>
                  <a:gd name="T75" fmla="*/ 46 h 102"/>
                  <a:gd name="T76" fmla="*/ 66 w 160"/>
                  <a:gd name="T77" fmla="*/ 47 h 102"/>
                  <a:gd name="T78" fmla="*/ 54 w 160"/>
                  <a:gd name="T79" fmla="*/ 44 h 102"/>
                  <a:gd name="T80" fmla="*/ 51 w 160"/>
                  <a:gd name="T81" fmla="*/ 42 h 102"/>
                  <a:gd name="T82" fmla="*/ 87 w 160"/>
                  <a:gd name="T83" fmla="*/ 46 h 102"/>
                  <a:gd name="T84" fmla="*/ 34 w 160"/>
                  <a:gd name="T85" fmla="*/ 45 h 102"/>
                  <a:gd name="T86" fmla="*/ 34 w 160"/>
                  <a:gd name="T87" fmla="*/ 39 h 102"/>
                  <a:gd name="T88" fmla="*/ 69 w 160"/>
                  <a:gd name="T89" fmla="*/ 45 h 102"/>
                  <a:gd name="T90" fmla="*/ 91 w 160"/>
                  <a:gd name="T91" fmla="*/ 38 h 102"/>
                  <a:gd name="T92" fmla="*/ 39 w 160"/>
                  <a:gd name="T93" fmla="*/ 34 h 102"/>
                  <a:gd name="T94" fmla="*/ 126 w 160"/>
                  <a:gd name="T95" fmla="*/ 46 h 102"/>
                  <a:gd name="T96" fmla="*/ 71 w 160"/>
                  <a:gd name="T97" fmla="*/ 37 h 102"/>
                  <a:gd name="T98" fmla="*/ 39 w 160"/>
                  <a:gd name="T99" fmla="*/ 30 h 102"/>
                  <a:gd name="T100" fmla="*/ 42 w 160"/>
                  <a:gd name="T101" fmla="*/ 30 h 102"/>
                  <a:gd name="T102" fmla="*/ 40 w 160"/>
                  <a:gd name="T103" fmla="*/ 29 h 102"/>
                  <a:gd name="T104" fmla="*/ 94 w 160"/>
                  <a:gd name="T105" fmla="*/ 27 h 102"/>
                  <a:gd name="T106" fmla="*/ 67 w 160"/>
                  <a:gd name="T107" fmla="*/ 24 h 102"/>
                  <a:gd name="T108" fmla="*/ 63 w 160"/>
                  <a:gd name="T109" fmla="*/ 21 h 102"/>
                  <a:gd name="T110" fmla="*/ 82 w 160"/>
                  <a:gd name="T111" fmla="*/ 20 h 102"/>
                  <a:gd name="T112" fmla="*/ 83 w 160"/>
                  <a:gd name="T113" fmla="*/ 18 h 102"/>
                  <a:gd name="T114" fmla="*/ 73 w 160"/>
                  <a:gd name="T115" fmla="*/ 15 h 102"/>
                  <a:gd name="T116" fmla="*/ 49 w 160"/>
                  <a:gd name="T117" fmla="*/ 14 h 102"/>
                  <a:gd name="T118" fmla="*/ 72 w 160"/>
                  <a:gd name="T119" fmla="*/ 14 h 102"/>
                  <a:gd name="T120" fmla="*/ 51 w 160"/>
                  <a:gd name="T121" fmla="*/ 13 h 102"/>
                  <a:gd name="T122" fmla="*/ 59 w 160"/>
                  <a:gd name="T123" fmla="*/ 6 h 102"/>
                  <a:gd name="T124" fmla="*/ 54 w 160"/>
                  <a:gd name="T125" fmla="*/ 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0" h="102">
                    <a:moveTo>
                      <a:pt x="123" y="90"/>
                    </a:moveTo>
                    <a:cubicBezTo>
                      <a:pt x="121" y="93"/>
                      <a:pt x="120" y="95"/>
                      <a:pt x="118" y="98"/>
                    </a:cubicBezTo>
                    <a:cubicBezTo>
                      <a:pt x="120" y="99"/>
                      <a:pt x="122" y="101"/>
                      <a:pt x="124" y="102"/>
                    </a:cubicBezTo>
                    <a:cubicBezTo>
                      <a:pt x="126" y="99"/>
                      <a:pt x="127" y="96"/>
                      <a:pt x="129" y="94"/>
                    </a:cubicBezTo>
                    <a:cubicBezTo>
                      <a:pt x="127" y="92"/>
                      <a:pt x="125" y="91"/>
                      <a:pt x="123" y="90"/>
                    </a:cubicBezTo>
                    <a:moveTo>
                      <a:pt x="67" y="90"/>
                    </a:move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moveTo>
                      <a:pt x="63" y="90"/>
                    </a:moveTo>
                    <a:cubicBezTo>
                      <a:pt x="63" y="90"/>
                      <a:pt x="62" y="91"/>
                      <a:pt x="62" y="91"/>
                    </a:cubicBezTo>
                    <a:cubicBezTo>
                      <a:pt x="63" y="91"/>
                      <a:pt x="63" y="92"/>
                      <a:pt x="63" y="92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90"/>
                      <a:pt x="63" y="90"/>
                      <a:pt x="63" y="90"/>
                    </a:cubicBezTo>
                    <a:moveTo>
                      <a:pt x="63" y="89"/>
                    </a:moveTo>
                    <a:cubicBezTo>
                      <a:pt x="63" y="89"/>
                      <a:pt x="63" y="89"/>
                      <a:pt x="63" y="90"/>
                    </a:cubicBezTo>
                    <a:cubicBezTo>
                      <a:pt x="63" y="90"/>
                      <a:pt x="64" y="90"/>
                      <a:pt x="64" y="90"/>
                    </a:cubicBezTo>
                    <a:cubicBezTo>
                      <a:pt x="64" y="90"/>
                      <a:pt x="64" y="90"/>
                      <a:pt x="65" y="90"/>
                    </a:cubicBezTo>
                    <a:cubicBezTo>
                      <a:pt x="64" y="90"/>
                      <a:pt x="64" y="89"/>
                      <a:pt x="63" y="89"/>
                    </a:cubicBezTo>
                    <a:moveTo>
                      <a:pt x="132" y="89"/>
                    </a:moveTo>
                    <a:cubicBezTo>
                      <a:pt x="132" y="89"/>
                      <a:pt x="132" y="89"/>
                      <a:pt x="132" y="89"/>
                    </a:cubicBezTo>
                    <a:cubicBezTo>
                      <a:pt x="134" y="90"/>
                      <a:pt x="134" y="90"/>
                      <a:pt x="134" y="90"/>
                    </a:cubicBezTo>
                    <a:cubicBezTo>
                      <a:pt x="134" y="90"/>
                      <a:pt x="133" y="89"/>
                      <a:pt x="132" y="89"/>
                    </a:cubicBezTo>
                    <a:moveTo>
                      <a:pt x="120" y="88"/>
                    </a:moveTo>
                    <a:cubicBezTo>
                      <a:pt x="119" y="91"/>
                      <a:pt x="117" y="94"/>
                      <a:pt x="115" y="96"/>
                    </a:cubicBezTo>
                    <a:cubicBezTo>
                      <a:pt x="116" y="97"/>
                      <a:pt x="116" y="97"/>
                      <a:pt x="116" y="97"/>
                    </a:cubicBezTo>
                    <a:cubicBezTo>
                      <a:pt x="118" y="94"/>
                      <a:pt x="119" y="92"/>
                      <a:pt x="121" y="89"/>
                    </a:cubicBezTo>
                    <a:cubicBezTo>
                      <a:pt x="121" y="89"/>
                      <a:pt x="120" y="88"/>
                      <a:pt x="120" y="88"/>
                    </a:cubicBezTo>
                    <a:moveTo>
                      <a:pt x="89" y="88"/>
                    </a:moveTo>
                    <a:cubicBezTo>
                      <a:pt x="87" y="91"/>
                      <a:pt x="86" y="93"/>
                      <a:pt x="84" y="96"/>
                    </a:cubicBezTo>
                    <a:cubicBezTo>
                      <a:pt x="84" y="96"/>
                      <a:pt x="84" y="96"/>
                      <a:pt x="85" y="96"/>
                    </a:cubicBezTo>
                    <a:cubicBezTo>
                      <a:pt x="88" y="98"/>
                      <a:pt x="91" y="100"/>
                      <a:pt x="94" y="101"/>
                    </a:cubicBezTo>
                    <a:cubicBezTo>
                      <a:pt x="95" y="99"/>
                      <a:pt x="97" y="96"/>
                      <a:pt x="98" y="93"/>
                    </a:cubicBezTo>
                    <a:cubicBezTo>
                      <a:pt x="89" y="88"/>
                      <a:pt x="89" y="88"/>
                      <a:pt x="89" y="88"/>
                    </a:cubicBezTo>
                    <a:moveTo>
                      <a:pt x="68" y="88"/>
                    </a:moveTo>
                    <a:cubicBezTo>
                      <a:pt x="68" y="88"/>
                      <a:pt x="68" y="89"/>
                      <a:pt x="68" y="89"/>
                    </a:cubicBezTo>
                    <a:cubicBezTo>
                      <a:pt x="70" y="90"/>
                      <a:pt x="72" y="91"/>
                      <a:pt x="75" y="93"/>
                    </a:cubicBezTo>
                    <a:cubicBezTo>
                      <a:pt x="75" y="92"/>
                      <a:pt x="75" y="92"/>
                      <a:pt x="75" y="92"/>
                    </a:cubicBezTo>
                    <a:cubicBezTo>
                      <a:pt x="73" y="91"/>
                      <a:pt x="71" y="89"/>
                      <a:pt x="68" y="88"/>
                    </a:cubicBezTo>
                    <a:moveTo>
                      <a:pt x="68" y="88"/>
                    </a:moveTo>
                    <a:cubicBezTo>
                      <a:pt x="68" y="88"/>
                      <a:pt x="68" y="88"/>
                      <a:pt x="68" y="89"/>
                    </a:cubicBezTo>
                    <a:cubicBezTo>
                      <a:pt x="68" y="89"/>
                      <a:pt x="68" y="89"/>
                      <a:pt x="68" y="89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moveTo>
                      <a:pt x="69" y="88"/>
                    </a:moveTo>
                    <a:cubicBezTo>
                      <a:pt x="68" y="88"/>
                      <a:pt x="68" y="88"/>
                      <a:pt x="68" y="88"/>
                    </a:cubicBezTo>
                    <a:cubicBezTo>
                      <a:pt x="70" y="89"/>
                      <a:pt x="72" y="90"/>
                      <a:pt x="74" y="91"/>
                    </a:cubicBezTo>
                    <a:cubicBezTo>
                      <a:pt x="72" y="90"/>
                      <a:pt x="70" y="89"/>
                      <a:pt x="69" y="88"/>
                    </a:cubicBezTo>
                    <a:moveTo>
                      <a:pt x="68" y="88"/>
                    </a:move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moveTo>
                      <a:pt x="69" y="88"/>
                    </a:moveTo>
                    <a:cubicBezTo>
                      <a:pt x="69" y="88"/>
                      <a:pt x="69" y="88"/>
                      <a:pt x="69" y="88"/>
                    </a:cubicBezTo>
                    <a:cubicBezTo>
                      <a:pt x="75" y="92"/>
                      <a:pt x="75" y="92"/>
                      <a:pt x="75" y="92"/>
                    </a:cubicBezTo>
                    <a:cubicBezTo>
                      <a:pt x="75" y="92"/>
                      <a:pt x="75" y="92"/>
                      <a:pt x="75" y="91"/>
                    </a:cubicBezTo>
                    <a:cubicBezTo>
                      <a:pt x="73" y="90"/>
                      <a:pt x="71" y="89"/>
                      <a:pt x="69" y="88"/>
                    </a:cubicBezTo>
                    <a:moveTo>
                      <a:pt x="69" y="87"/>
                    </a:moveTo>
                    <a:cubicBezTo>
                      <a:pt x="69" y="87"/>
                      <a:pt x="68" y="88"/>
                      <a:pt x="68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7"/>
                      <a:pt x="69" y="87"/>
                      <a:pt x="69" y="87"/>
                    </a:cubicBezTo>
                    <a:moveTo>
                      <a:pt x="42" y="87"/>
                    </a:moveTo>
                    <a:cubicBezTo>
                      <a:pt x="42" y="88"/>
                      <a:pt x="42" y="88"/>
                      <a:pt x="42" y="88"/>
                    </a:cubicBezTo>
                    <a:cubicBezTo>
                      <a:pt x="43" y="89"/>
                      <a:pt x="43" y="89"/>
                      <a:pt x="44" y="90"/>
                    </a:cubicBezTo>
                    <a:cubicBezTo>
                      <a:pt x="44" y="89"/>
                      <a:pt x="44" y="89"/>
                      <a:pt x="45" y="89"/>
                    </a:cubicBezTo>
                    <a:cubicBezTo>
                      <a:pt x="44" y="88"/>
                      <a:pt x="43" y="88"/>
                      <a:pt x="42" y="87"/>
                    </a:cubicBezTo>
                    <a:moveTo>
                      <a:pt x="6" y="87"/>
                    </a:moveTo>
                    <a:cubicBezTo>
                      <a:pt x="5" y="89"/>
                      <a:pt x="4" y="91"/>
                      <a:pt x="3" y="92"/>
                    </a:cubicBezTo>
                    <a:cubicBezTo>
                      <a:pt x="2" y="93"/>
                      <a:pt x="2" y="94"/>
                      <a:pt x="1" y="95"/>
                    </a:cubicBezTo>
                    <a:cubicBezTo>
                      <a:pt x="2" y="95"/>
                      <a:pt x="3" y="96"/>
                      <a:pt x="4" y="96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7" y="88"/>
                      <a:pt x="6" y="88"/>
                      <a:pt x="6" y="87"/>
                    </a:cubicBezTo>
                    <a:moveTo>
                      <a:pt x="42" y="87"/>
                    </a:moveTo>
                    <a:cubicBezTo>
                      <a:pt x="42" y="87"/>
                      <a:pt x="42" y="88"/>
                      <a:pt x="41" y="88"/>
                    </a:cubicBezTo>
                    <a:cubicBezTo>
                      <a:pt x="42" y="88"/>
                      <a:pt x="42" y="88"/>
                      <a:pt x="42" y="88"/>
                    </a:cubicBezTo>
                    <a:cubicBezTo>
                      <a:pt x="42" y="88"/>
                      <a:pt x="42" y="88"/>
                      <a:pt x="42" y="87"/>
                    </a:cubicBezTo>
                    <a:cubicBezTo>
                      <a:pt x="42" y="87"/>
                      <a:pt x="42" y="87"/>
                      <a:pt x="42" y="87"/>
                    </a:cubicBezTo>
                    <a:moveTo>
                      <a:pt x="90" y="87"/>
                    </a:moveTo>
                    <a:cubicBezTo>
                      <a:pt x="90" y="87"/>
                      <a:pt x="90" y="87"/>
                      <a:pt x="90" y="87"/>
                    </a:cubicBezTo>
                    <a:cubicBezTo>
                      <a:pt x="93" y="89"/>
                      <a:pt x="96" y="91"/>
                      <a:pt x="99" y="93"/>
                    </a:cubicBezTo>
                    <a:cubicBezTo>
                      <a:pt x="99" y="93"/>
                      <a:pt x="99" y="93"/>
                      <a:pt x="99" y="93"/>
                    </a:cubicBezTo>
                    <a:cubicBezTo>
                      <a:pt x="97" y="91"/>
                      <a:pt x="95" y="90"/>
                      <a:pt x="93" y="89"/>
                    </a:cubicBezTo>
                    <a:cubicBezTo>
                      <a:pt x="90" y="87"/>
                      <a:pt x="90" y="87"/>
                      <a:pt x="90" y="87"/>
                    </a:cubicBezTo>
                    <a:cubicBezTo>
                      <a:pt x="91" y="88"/>
                      <a:pt x="92" y="88"/>
                      <a:pt x="93" y="89"/>
                    </a:cubicBezTo>
                    <a:cubicBezTo>
                      <a:pt x="92" y="88"/>
                      <a:pt x="91" y="88"/>
                      <a:pt x="90" y="87"/>
                    </a:cubicBezTo>
                    <a:moveTo>
                      <a:pt x="58" y="87"/>
                    </a:moveTo>
                    <a:cubicBezTo>
                      <a:pt x="58" y="87"/>
                      <a:pt x="57" y="88"/>
                      <a:pt x="57" y="88"/>
                    </a:cubicBezTo>
                    <a:cubicBezTo>
                      <a:pt x="57" y="88"/>
                      <a:pt x="58" y="88"/>
                      <a:pt x="58" y="88"/>
                    </a:cubicBezTo>
                    <a:cubicBezTo>
                      <a:pt x="58" y="88"/>
                      <a:pt x="57" y="88"/>
                      <a:pt x="57" y="88"/>
                    </a:cubicBezTo>
                    <a:cubicBezTo>
                      <a:pt x="56" y="90"/>
                      <a:pt x="56" y="91"/>
                      <a:pt x="55" y="92"/>
                    </a:cubicBezTo>
                    <a:cubicBezTo>
                      <a:pt x="56" y="93"/>
                      <a:pt x="57" y="93"/>
                      <a:pt x="58" y="94"/>
                    </a:cubicBezTo>
                    <a:cubicBezTo>
                      <a:pt x="59" y="93"/>
                      <a:pt x="59" y="91"/>
                      <a:pt x="60" y="90"/>
                    </a:cubicBezTo>
                    <a:cubicBezTo>
                      <a:pt x="59" y="89"/>
                      <a:pt x="58" y="89"/>
                      <a:pt x="58" y="88"/>
                    </a:cubicBezTo>
                    <a:cubicBezTo>
                      <a:pt x="59" y="89"/>
                      <a:pt x="59" y="89"/>
                      <a:pt x="60" y="90"/>
                    </a:cubicBezTo>
                    <a:cubicBezTo>
                      <a:pt x="60" y="89"/>
                      <a:pt x="61" y="89"/>
                      <a:pt x="61" y="89"/>
                    </a:cubicBezTo>
                    <a:cubicBezTo>
                      <a:pt x="60" y="88"/>
                      <a:pt x="59" y="87"/>
                      <a:pt x="58" y="87"/>
                    </a:cubicBezTo>
                    <a:moveTo>
                      <a:pt x="5" y="87"/>
                    </a:moveTo>
                    <a:cubicBezTo>
                      <a:pt x="3" y="89"/>
                      <a:pt x="2" y="92"/>
                      <a:pt x="0" y="94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2" y="92"/>
                      <a:pt x="3" y="90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moveTo>
                      <a:pt x="125" y="87"/>
                    </a:moveTo>
                    <a:cubicBezTo>
                      <a:pt x="125" y="87"/>
                      <a:pt x="125" y="87"/>
                      <a:pt x="125" y="87"/>
                    </a:cubicBezTo>
                    <a:cubicBezTo>
                      <a:pt x="127" y="88"/>
                      <a:pt x="129" y="89"/>
                      <a:pt x="131" y="91"/>
                    </a:cubicBezTo>
                    <a:cubicBezTo>
                      <a:pt x="131" y="91"/>
                      <a:pt x="131" y="90"/>
                      <a:pt x="131" y="90"/>
                    </a:cubicBezTo>
                    <a:cubicBezTo>
                      <a:pt x="129" y="89"/>
                      <a:pt x="127" y="88"/>
                      <a:pt x="125" y="87"/>
                    </a:cubicBezTo>
                    <a:moveTo>
                      <a:pt x="43" y="87"/>
                    </a:moveTo>
                    <a:cubicBezTo>
                      <a:pt x="43" y="87"/>
                      <a:pt x="43" y="87"/>
                      <a:pt x="43" y="87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4" y="88"/>
                      <a:pt x="44" y="87"/>
                      <a:pt x="43" y="87"/>
                    </a:cubicBezTo>
                    <a:moveTo>
                      <a:pt x="41" y="87"/>
                    </a:moveTo>
                    <a:cubicBezTo>
                      <a:pt x="41" y="87"/>
                      <a:pt x="41" y="87"/>
                      <a:pt x="41" y="88"/>
                    </a:cubicBezTo>
                    <a:cubicBezTo>
                      <a:pt x="41" y="88"/>
                      <a:pt x="41" y="88"/>
                      <a:pt x="41" y="88"/>
                    </a:cubicBezTo>
                    <a:cubicBezTo>
                      <a:pt x="41" y="88"/>
                      <a:pt x="41" y="87"/>
                      <a:pt x="42" y="87"/>
                    </a:cubicBezTo>
                    <a:cubicBezTo>
                      <a:pt x="42" y="87"/>
                      <a:pt x="41" y="87"/>
                      <a:pt x="41" y="87"/>
                    </a:cubicBezTo>
                    <a:moveTo>
                      <a:pt x="69" y="87"/>
                    </a:moveTo>
                    <a:cubicBezTo>
                      <a:pt x="69" y="87"/>
                      <a:pt x="69" y="87"/>
                      <a:pt x="69" y="87"/>
                    </a:cubicBezTo>
                    <a:cubicBezTo>
                      <a:pt x="71" y="88"/>
                      <a:pt x="73" y="90"/>
                      <a:pt x="76" y="91"/>
                    </a:cubicBezTo>
                    <a:cubicBezTo>
                      <a:pt x="76" y="91"/>
                      <a:pt x="76" y="91"/>
                      <a:pt x="76" y="91"/>
                    </a:cubicBezTo>
                    <a:cubicBezTo>
                      <a:pt x="74" y="89"/>
                      <a:pt x="71" y="88"/>
                      <a:pt x="69" y="87"/>
                    </a:cubicBezTo>
                    <a:moveTo>
                      <a:pt x="69" y="87"/>
                    </a:move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moveTo>
                      <a:pt x="43" y="86"/>
                    </a:move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7"/>
                      <a:pt x="42" y="87"/>
                      <a:pt x="43" y="86"/>
                    </a:cubicBezTo>
                    <a:cubicBezTo>
                      <a:pt x="43" y="86"/>
                      <a:pt x="43" y="86"/>
                      <a:pt x="43" y="86"/>
                    </a:cubicBezTo>
                    <a:moveTo>
                      <a:pt x="24" y="86"/>
                    </a:moveTo>
                    <a:cubicBezTo>
                      <a:pt x="24" y="87"/>
                      <a:pt x="23" y="88"/>
                      <a:pt x="23" y="88"/>
                    </a:cubicBezTo>
                    <a:cubicBezTo>
                      <a:pt x="24" y="89"/>
                      <a:pt x="25" y="89"/>
                      <a:pt x="25" y="90"/>
                    </a:cubicBezTo>
                    <a:cubicBezTo>
                      <a:pt x="26" y="89"/>
                      <a:pt x="26" y="89"/>
                      <a:pt x="26" y="88"/>
                    </a:cubicBezTo>
                    <a:cubicBezTo>
                      <a:pt x="26" y="88"/>
                      <a:pt x="26" y="88"/>
                      <a:pt x="27" y="88"/>
                    </a:cubicBezTo>
                    <a:cubicBezTo>
                      <a:pt x="26" y="87"/>
                      <a:pt x="25" y="87"/>
                      <a:pt x="24" y="86"/>
                    </a:cubicBezTo>
                    <a:moveTo>
                      <a:pt x="65" y="86"/>
                    </a:moveTo>
                    <a:cubicBezTo>
                      <a:pt x="65" y="86"/>
                      <a:pt x="65" y="87"/>
                      <a:pt x="65" y="87"/>
                    </a:cubicBezTo>
                    <a:cubicBezTo>
                      <a:pt x="65" y="87"/>
                      <a:pt x="66" y="87"/>
                      <a:pt x="66" y="88"/>
                    </a:cubicBezTo>
                    <a:cubicBezTo>
                      <a:pt x="66" y="87"/>
                      <a:pt x="66" y="87"/>
                      <a:pt x="66" y="87"/>
                    </a:cubicBezTo>
                    <a:cubicBezTo>
                      <a:pt x="66" y="87"/>
                      <a:pt x="65" y="86"/>
                      <a:pt x="65" y="86"/>
                    </a:cubicBezTo>
                    <a:moveTo>
                      <a:pt x="58" y="86"/>
                    </a:moveTo>
                    <a:cubicBezTo>
                      <a:pt x="58" y="86"/>
                      <a:pt x="58" y="87"/>
                      <a:pt x="58" y="87"/>
                    </a:cubicBezTo>
                    <a:cubicBezTo>
                      <a:pt x="59" y="87"/>
                      <a:pt x="60" y="88"/>
                      <a:pt x="61" y="88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60" y="87"/>
                      <a:pt x="59" y="87"/>
                      <a:pt x="58" y="86"/>
                    </a:cubicBezTo>
                    <a:moveTo>
                      <a:pt x="66" y="86"/>
                    </a:moveTo>
                    <a:cubicBezTo>
                      <a:pt x="67" y="86"/>
                      <a:pt x="67" y="86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66" y="86"/>
                      <a:pt x="66" y="86"/>
                      <a:pt x="66" y="86"/>
                    </a:cubicBezTo>
                    <a:moveTo>
                      <a:pt x="42" y="86"/>
                    </a:moveTo>
                    <a:cubicBezTo>
                      <a:pt x="42" y="86"/>
                      <a:pt x="41" y="86"/>
                      <a:pt x="41" y="86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6"/>
                      <a:pt x="42" y="86"/>
                      <a:pt x="42" y="86"/>
                    </a:cubicBezTo>
                    <a:cubicBezTo>
                      <a:pt x="42" y="86"/>
                      <a:pt x="42" y="86"/>
                      <a:pt x="42" y="86"/>
                    </a:cubicBezTo>
                    <a:moveTo>
                      <a:pt x="134" y="86"/>
                    </a:moveTo>
                    <a:cubicBezTo>
                      <a:pt x="134" y="87"/>
                      <a:pt x="133" y="87"/>
                      <a:pt x="133" y="88"/>
                    </a:cubicBezTo>
                    <a:cubicBezTo>
                      <a:pt x="134" y="89"/>
                      <a:pt x="136" y="90"/>
                      <a:pt x="137" y="91"/>
                    </a:cubicBezTo>
                    <a:cubicBezTo>
                      <a:pt x="138" y="90"/>
                      <a:pt x="138" y="89"/>
                      <a:pt x="139" y="89"/>
                    </a:cubicBezTo>
                    <a:cubicBezTo>
                      <a:pt x="137" y="88"/>
                      <a:pt x="136" y="87"/>
                      <a:pt x="134" y="86"/>
                    </a:cubicBezTo>
                    <a:moveTo>
                      <a:pt x="65" y="86"/>
                    </a:moveTo>
                    <a:cubicBezTo>
                      <a:pt x="65" y="86"/>
                      <a:pt x="65" y="86"/>
                      <a:pt x="65" y="86"/>
                    </a:cubicBezTo>
                    <a:cubicBezTo>
                      <a:pt x="66" y="86"/>
                      <a:pt x="66" y="87"/>
                      <a:pt x="66" y="87"/>
                    </a:cubicBezTo>
                    <a:cubicBezTo>
                      <a:pt x="66" y="87"/>
                      <a:pt x="66" y="87"/>
                      <a:pt x="67" y="87"/>
                    </a:cubicBezTo>
                    <a:cubicBezTo>
                      <a:pt x="66" y="86"/>
                      <a:pt x="66" y="86"/>
                      <a:pt x="65" y="86"/>
                    </a:cubicBezTo>
                    <a:moveTo>
                      <a:pt x="126" y="85"/>
                    </a:moveTo>
                    <a:cubicBezTo>
                      <a:pt x="126" y="85"/>
                      <a:pt x="126" y="85"/>
                      <a:pt x="126" y="85"/>
                    </a:cubicBezTo>
                    <a:cubicBezTo>
                      <a:pt x="132" y="89"/>
                      <a:pt x="132" y="89"/>
                      <a:pt x="132" y="89"/>
                    </a:cubicBezTo>
                    <a:cubicBezTo>
                      <a:pt x="132" y="89"/>
                      <a:pt x="132" y="89"/>
                      <a:pt x="132" y="89"/>
                    </a:cubicBezTo>
                    <a:cubicBezTo>
                      <a:pt x="130" y="88"/>
                      <a:pt x="128" y="86"/>
                      <a:pt x="126" y="85"/>
                    </a:cubicBezTo>
                    <a:moveTo>
                      <a:pt x="122" y="85"/>
                    </a:moveTo>
                    <a:cubicBezTo>
                      <a:pt x="122" y="85"/>
                      <a:pt x="122" y="85"/>
                      <a:pt x="122" y="85"/>
                    </a:cubicBezTo>
                    <a:cubicBezTo>
                      <a:pt x="122" y="85"/>
                      <a:pt x="123" y="86"/>
                      <a:pt x="123" y="86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5"/>
                      <a:pt x="122" y="85"/>
                      <a:pt x="122" y="85"/>
                    </a:cubicBezTo>
                    <a:moveTo>
                      <a:pt x="135" y="85"/>
                    </a:moveTo>
                    <a:cubicBezTo>
                      <a:pt x="135" y="85"/>
                      <a:pt x="134" y="85"/>
                      <a:pt x="134" y="86"/>
                    </a:cubicBezTo>
                    <a:cubicBezTo>
                      <a:pt x="136" y="87"/>
                      <a:pt x="137" y="87"/>
                      <a:pt x="139" y="88"/>
                    </a:cubicBezTo>
                    <a:cubicBezTo>
                      <a:pt x="139" y="88"/>
                      <a:pt x="139" y="88"/>
                      <a:pt x="139" y="88"/>
                    </a:cubicBezTo>
                    <a:cubicBezTo>
                      <a:pt x="138" y="87"/>
                      <a:pt x="136" y="86"/>
                      <a:pt x="135" y="85"/>
                    </a:cubicBezTo>
                    <a:moveTo>
                      <a:pt x="66" y="85"/>
                    </a:moveTo>
                    <a:cubicBezTo>
                      <a:pt x="66" y="85"/>
                      <a:pt x="66" y="85"/>
                      <a:pt x="66" y="85"/>
                    </a:cubicBezTo>
                    <a:cubicBezTo>
                      <a:pt x="66" y="85"/>
                      <a:pt x="66" y="86"/>
                      <a:pt x="67" y="86"/>
                    </a:cubicBezTo>
                    <a:cubicBezTo>
                      <a:pt x="67" y="86"/>
                      <a:pt x="67" y="86"/>
                      <a:pt x="67" y="85"/>
                    </a:cubicBezTo>
                    <a:cubicBezTo>
                      <a:pt x="67" y="85"/>
                      <a:pt x="66" y="85"/>
                      <a:pt x="66" y="85"/>
                    </a:cubicBezTo>
                    <a:moveTo>
                      <a:pt x="92" y="84"/>
                    </a:moveTo>
                    <a:cubicBezTo>
                      <a:pt x="92" y="84"/>
                      <a:pt x="92" y="84"/>
                      <a:pt x="92" y="84"/>
                    </a:cubicBezTo>
                    <a:cubicBezTo>
                      <a:pt x="95" y="86"/>
                      <a:pt x="98" y="88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92" y="84"/>
                      <a:pt x="92" y="84"/>
                      <a:pt x="92" y="84"/>
                    </a:cubicBezTo>
                    <a:moveTo>
                      <a:pt x="123" y="84"/>
                    </a:moveTo>
                    <a:cubicBezTo>
                      <a:pt x="123" y="84"/>
                      <a:pt x="123" y="84"/>
                      <a:pt x="123" y="84"/>
                    </a:cubicBezTo>
                    <a:cubicBezTo>
                      <a:pt x="124" y="84"/>
                      <a:pt x="124" y="84"/>
                      <a:pt x="124" y="84"/>
                    </a:cubicBezTo>
                    <a:cubicBezTo>
                      <a:pt x="124" y="84"/>
                      <a:pt x="124" y="84"/>
                      <a:pt x="124" y="84"/>
                    </a:cubicBezTo>
                    <a:cubicBezTo>
                      <a:pt x="124" y="84"/>
                      <a:pt x="123" y="84"/>
                      <a:pt x="123" y="84"/>
                    </a:cubicBezTo>
                    <a:moveTo>
                      <a:pt x="60" y="83"/>
                    </a:moveTo>
                    <a:cubicBezTo>
                      <a:pt x="60" y="84"/>
                      <a:pt x="60" y="84"/>
                      <a:pt x="60" y="84"/>
                    </a:cubicBezTo>
                    <a:cubicBezTo>
                      <a:pt x="61" y="84"/>
                      <a:pt x="62" y="85"/>
                      <a:pt x="63" y="86"/>
                    </a:cubicBezTo>
                    <a:cubicBezTo>
                      <a:pt x="63" y="85"/>
                      <a:pt x="63" y="85"/>
                      <a:pt x="63" y="85"/>
                    </a:cubicBezTo>
                    <a:cubicBezTo>
                      <a:pt x="62" y="85"/>
                      <a:pt x="61" y="84"/>
                      <a:pt x="60" y="83"/>
                    </a:cubicBezTo>
                    <a:moveTo>
                      <a:pt x="26" y="83"/>
                    </a:moveTo>
                    <a:cubicBezTo>
                      <a:pt x="26" y="84"/>
                      <a:pt x="25" y="85"/>
                      <a:pt x="25" y="85"/>
                    </a:cubicBezTo>
                    <a:cubicBezTo>
                      <a:pt x="26" y="86"/>
                      <a:pt x="27" y="86"/>
                      <a:pt x="27" y="87"/>
                    </a:cubicBezTo>
                    <a:cubicBezTo>
                      <a:pt x="28" y="86"/>
                      <a:pt x="28" y="85"/>
                      <a:pt x="29" y="85"/>
                    </a:cubicBezTo>
                    <a:cubicBezTo>
                      <a:pt x="28" y="84"/>
                      <a:pt x="27" y="84"/>
                      <a:pt x="26" y="83"/>
                    </a:cubicBezTo>
                    <a:moveTo>
                      <a:pt x="111" y="83"/>
                    </a:moveTo>
                    <a:cubicBezTo>
                      <a:pt x="111" y="83"/>
                      <a:pt x="111" y="83"/>
                      <a:pt x="111" y="84"/>
                    </a:cubicBezTo>
                    <a:cubicBezTo>
                      <a:pt x="109" y="86"/>
                      <a:pt x="108" y="88"/>
                      <a:pt x="106" y="91"/>
                    </a:cubicBezTo>
                    <a:cubicBezTo>
                      <a:pt x="109" y="92"/>
                      <a:pt x="111" y="94"/>
                      <a:pt x="113" y="95"/>
                    </a:cubicBezTo>
                    <a:cubicBezTo>
                      <a:pt x="114" y="94"/>
                      <a:pt x="115" y="93"/>
                      <a:pt x="115" y="92"/>
                    </a:cubicBezTo>
                    <a:cubicBezTo>
                      <a:pt x="116" y="90"/>
                      <a:pt x="117" y="89"/>
                      <a:pt x="118" y="87"/>
                    </a:cubicBezTo>
                    <a:cubicBezTo>
                      <a:pt x="116" y="86"/>
                      <a:pt x="114" y="85"/>
                      <a:pt x="111" y="83"/>
                    </a:cubicBezTo>
                    <a:moveTo>
                      <a:pt x="118" y="83"/>
                    </a:moveTo>
                    <a:cubicBezTo>
                      <a:pt x="119" y="83"/>
                      <a:pt x="119" y="84"/>
                      <a:pt x="120" y="84"/>
                    </a:cubicBezTo>
                    <a:cubicBezTo>
                      <a:pt x="120" y="84"/>
                      <a:pt x="120" y="84"/>
                      <a:pt x="120" y="84"/>
                    </a:cubicBezTo>
                    <a:cubicBezTo>
                      <a:pt x="119" y="84"/>
                      <a:pt x="119" y="83"/>
                      <a:pt x="118" y="83"/>
                    </a:cubicBezTo>
                    <a:moveTo>
                      <a:pt x="92" y="83"/>
                    </a:moveTo>
                    <a:cubicBezTo>
                      <a:pt x="92" y="83"/>
                      <a:pt x="92" y="83"/>
                      <a:pt x="92" y="84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9"/>
                      <a:pt x="101" y="88"/>
                    </a:cubicBezTo>
                    <a:cubicBezTo>
                      <a:pt x="98" y="87"/>
                      <a:pt x="95" y="85"/>
                      <a:pt x="92" y="83"/>
                    </a:cubicBezTo>
                    <a:moveTo>
                      <a:pt x="60" y="83"/>
                    </a:moveTo>
                    <a:cubicBezTo>
                      <a:pt x="60" y="83"/>
                      <a:pt x="60" y="83"/>
                      <a:pt x="60" y="83"/>
                    </a:cubicBezTo>
                    <a:cubicBezTo>
                      <a:pt x="61" y="84"/>
                      <a:pt x="62" y="84"/>
                      <a:pt x="63" y="85"/>
                    </a:cubicBezTo>
                    <a:cubicBezTo>
                      <a:pt x="63" y="85"/>
                      <a:pt x="63" y="85"/>
                      <a:pt x="63" y="85"/>
                    </a:cubicBezTo>
                    <a:cubicBezTo>
                      <a:pt x="62" y="84"/>
                      <a:pt x="61" y="83"/>
                      <a:pt x="60" y="83"/>
                    </a:cubicBezTo>
                    <a:moveTo>
                      <a:pt x="128" y="82"/>
                    </a:moveTo>
                    <a:cubicBezTo>
                      <a:pt x="127" y="83"/>
                      <a:pt x="127" y="84"/>
                      <a:pt x="126" y="84"/>
                    </a:cubicBezTo>
                    <a:cubicBezTo>
                      <a:pt x="128" y="86"/>
                      <a:pt x="130" y="87"/>
                      <a:pt x="132" y="88"/>
                    </a:cubicBezTo>
                    <a:cubicBezTo>
                      <a:pt x="133" y="87"/>
                      <a:pt x="133" y="86"/>
                      <a:pt x="134" y="86"/>
                    </a:cubicBezTo>
                    <a:cubicBezTo>
                      <a:pt x="132" y="84"/>
                      <a:pt x="130" y="83"/>
                      <a:pt x="128" y="82"/>
                    </a:cubicBezTo>
                    <a:moveTo>
                      <a:pt x="136" y="82"/>
                    </a:moveTo>
                    <a:cubicBezTo>
                      <a:pt x="136" y="83"/>
                      <a:pt x="135" y="84"/>
                      <a:pt x="135" y="85"/>
                    </a:cubicBezTo>
                    <a:cubicBezTo>
                      <a:pt x="136" y="86"/>
                      <a:pt x="138" y="86"/>
                      <a:pt x="140" y="87"/>
                    </a:cubicBezTo>
                    <a:cubicBezTo>
                      <a:pt x="140" y="86"/>
                      <a:pt x="141" y="86"/>
                      <a:pt x="141" y="85"/>
                    </a:cubicBezTo>
                    <a:cubicBezTo>
                      <a:pt x="140" y="84"/>
                      <a:pt x="138" y="83"/>
                      <a:pt x="136" y="82"/>
                    </a:cubicBezTo>
                    <a:moveTo>
                      <a:pt x="46" y="82"/>
                    </a:moveTo>
                    <a:cubicBezTo>
                      <a:pt x="45" y="83"/>
                      <a:pt x="44" y="84"/>
                      <a:pt x="44" y="86"/>
                    </a:cubicBezTo>
                    <a:cubicBezTo>
                      <a:pt x="44" y="86"/>
                      <a:pt x="45" y="86"/>
                      <a:pt x="46" y="87"/>
                    </a:cubicBezTo>
                    <a:cubicBezTo>
                      <a:pt x="46" y="86"/>
                      <a:pt x="47" y="84"/>
                      <a:pt x="48" y="83"/>
                    </a:cubicBezTo>
                    <a:cubicBezTo>
                      <a:pt x="47" y="83"/>
                      <a:pt x="47" y="82"/>
                      <a:pt x="46" y="82"/>
                    </a:cubicBezTo>
                    <a:moveTo>
                      <a:pt x="61" y="82"/>
                    </a:moveTo>
                    <a:cubicBezTo>
                      <a:pt x="61" y="82"/>
                      <a:pt x="61" y="82"/>
                      <a:pt x="61" y="82"/>
                    </a:cubicBezTo>
                    <a:cubicBezTo>
                      <a:pt x="62" y="83"/>
                      <a:pt x="63" y="84"/>
                      <a:pt x="64" y="84"/>
                    </a:cubicBezTo>
                    <a:cubicBezTo>
                      <a:pt x="64" y="84"/>
                      <a:pt x="64" y="84"/>
                      <a:pt x="64" y="83"/>
                    </a:cubicBezTo>
                    <a:cubicBezTo>
                      <a:pt x="63" y="83"/>
                      <a:pt x="62" y="82"/>
                      <a:pt x="61" y="82"/>
                    </a:cubicBezTo>
                    <a:moveTo>
                      <a:pt x="45" y="81"/>
                    </a:moveTo>
                    <a:cubicBezTo>
                      <a:pt x="45" y="83"/>
                      <a:pt x="44" y="84"/>
                      <a:pt x="43" y="85"/>
                    </a:cubicBezTo>
                    <a:cubicBezTo>
                      <a:pt x="43" y="85"/>
                      <a:pt x="43" y="85"/>
                      <a:pt x="43" y="85"/>
                    </a:cubicBezTo>
                    <a:cubicBezTo>
                      <a:pt x="44" y="84"/>
                      <a:pt x="45" y="83"/>
                      <a:pt x="46" y="81"/>
                    </a:cubicBezTo>
                    <a:cubicBezTo>
                      <a:pt x="45" y="81"/>
                      <a:pt x="45" y="81"/>
                      <a:pt x="45" y="81"/>
                    </a:cubicBezTo>
                    <a:moveTo>
                      <a:pt x="128" y="81"/>
                    </a:moveTo>
                    <a:cubicBezTo>
                      <a:pt x="128" y="81"/>
                      <a:pt x="128" y="82"/>
                      <a:pt x="128" y="82"/>
                    </a:cubicBezTo>
                    <a:cubicBezTo>
                      <a:pt x="130" y="83"/>
                      <a:pt x="132" y="84"/>
                      <a:pt x="134" y="85"/>
                    </a:cubicBezTo>
                    <a:cubicBezTo>
                      <a:pt x="134" y="85"/>
                      <a:pt x="134" y="85"/>
                      <a:pt x="134" y="85"/>
                    </a:cubicBezTo>
                    <a:cubicBezTo>
                      <a:pt x="132" y="83"/>
                      <a:pt x="130" y="82"/>
                      <a:pt x="128" y="81"/>
                    </a:cubicBezTo>
                    <a:moveTo>
                      <a:pt x="45" y="81"/>
                    </a:moveTo>
                    <a:cubicBezTo>
                      <a:pt x="44" y="82"/>
                      <a:pt x="43" y="83"/>
                      <a:pt x="43" y="84"/>
                    </a:cubicBezTo>
                    <a:cubicBezTo>
                      <a:pt x="43" y="84"/>
                      <a:pt x="42" y="85"/>
                      <a:pt x="42" y="85"/>
                    </a:cubicBezTo>
                    <a:cubicBezTo>
                      <a:pt x="42" y="85"/>
                      <a:pt x="42" y="85"/>
                      <a:pt x="43" y="85"/>
                    </a:cubicBezTo>
                    <a:cubicBezTo>
                      <a:pt x="43" y="84"/>
                      <a:pt x="44" y="82"/>
                      <a:pt x="45" y="81"/>
                    </a:cubicBezTo>
                    <a:cubicBezTo>
                      <a:pt x="45" y="81"/>
                      <a:pt x="45" y="81"/>
                      <a:pt x="45" y="81"/>
                    </a:cubicBezTo>
                    <a:moveTo>
                      <a:pt x="125" y="80"/>
                    </a:moveTo>
                    <a:cubicBezTo>
                      <a:pt x="124" y="81"/>
                      <a:pt x="124" y="82"/>
                      <a:pt x="123" y="83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5" y="82"/>
                      <a:pt x="125" y="82"/>
                      <a:pt x="126" y="81"/>
                    </a:cubicBezTo>
                    <a:cubicBezTo>
                      <a:pt x="125" y="81"/>
                      <a:pt x="125" y="81"/>
                      <a:pt x="125" y="80"/>
                    </a:cubicBezTo>
                    <a:moveTo>
                      <a:pt x="47" y="80"/>
                    </a:move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1"/>
                      <a:pt x="46" y="81"/>
                      <a:pt x="46" y="82"/>
                    </a:cubicBezTo>
                    <a:cubicBezTo>
                      <a:pt x="47" y="82"/>
                      <a:pt x="47" y="82"/>
                      <a:pt x="48" y="83"/>
                    </a:cubicBezTo>
                    <a:cubicBezTo>
                      <a:pt x="48" y="82"/>
                      <a:pt x="49" y="82"/>
                      <a:pt x="49" y="82"/>
                    </a:cubicBezTo>
                    <a:cubicBezTo>
                      <a:pt x="48" y="81"/>
                      <a:pt x="48" y="81"/>
                      <a:pt x="47" y="80"/>
                    </a:cubicBezTo>
                    <a:moveTo>
                      <a:pt x="113" y="80"/>
                    </a:moveTo>
                    <a:cubicBezTo>
                      <a:pt x="113" y="80"/>
                      <a:pt x="113" y="80"/>
                      <a:pt x="113" y="80"/>
                    </a:cubicBezTo>
                    <a:cubicBezTo>
                      <a:pt x="114" y="81"/>
                      <a:pt x="116" y="82"/>
                      <a:pt x="116" y="82"/>
                    </a:cubicBezTo>
                    <a:cubicBezTo>
                      <a:pt x="116" y="82"/>
                      <a:pt x="115" y="81"/>
                      <a:pt x="113" y="80"/>
                    </a:cubicBezTo>
                    <a:moveTo>
                      <a:pt x="47" y="79"/>
                    </a:moveTo>
                    <a:cubicBezTo>
                      <a:pt x="47" y="80"/>
                      <a:pt x="47" y="80"/>
                      <a:pt x="47" y="80"/>
                    </a:cubicBezTo>
                    <a:cubicBezTo>
                      <a:pt x="48" y="81"/>
                      <a:pt x="48" y="81"/>
                      <a:pt x="49" y="82"/>
                    </a:cubicBezTo>
                    <a:cubicBezTo>
                      <a:pt x="49" y="81"/>
                      <a:pt x="49" y="81"/>
                      <a:pt x="50" y="81"/>
                    </a:cubicBezTo>
                    <a:cubicBezTo>
                      <a:pt x="49" y="80"/>
                      <a:pt x="48" y="80"/>
                      <a:pt x="47" y="79"/>
                    </a:cubicBezTo>
                    <a:moveTo>
                      <a:pt x="29" y="79"/>
                    </a:moveTo>
                    <a:cubicBezTo>
                      <a:pt x="28" y="80"/>
                      <a:pt x="28" y="80"/>
                      <a:pt x="28" y="80"/>
                    </a:cubicBezTo>
                    <a:cubicBezTo>
                      <a:pt x="29" y="81"/>
                      <a:pt x="30" y="81"/>
                      <a:pt x="30" y="82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0" y="80"/>
                      <a:pt x="29" y="80"/>
                      <a:pt x="29" y="79"/>
                    </a:cubicBezTo>
                    <a:moveTo>
                      <a:pt x="74" y="79"/>
                    </a:moveTo>
                    <a:cubicBezTo>
                      <a:pt x="72" y="82"/>
                      <a:pt x="71" y="84"/>
                      <a:pt x="69" y="87"/>
                    </a:cubicBezTo>
                    <a:cubicBezTo>
                      <a:pt x="71" y="88"/>
                      <a:pt x="74" y="89"/>
                      <a:pt x="76" y="91"/>
                    </a:cubicBezTo>
                    <a:cubicBezTo>
                      <a:pt x="77" y="89"/>
                      <a:pt x="78" y="88"/>
                      <a:pt x="78" y="86"/>
                    </a:cubicBezTo>
                    <a:cubicBezTo>
                      <a:pt x="79" y="85"/>
                      <a:pt x="80" y="84"/>
                      <a:pt x="80" y="83"/>
                    </a:cubicBezTo>
                    <a:cubicBezTo>
                      <a:pt x="78" y="82"/>
                      <a:pt x="76" y="81"/>
                      <a:pt x="74" y="79"/>
                    </a:cubicBezTo>
                    <a:moveTo>
                      <a:pt x="125" y="79"/>
                    </a:moveTo>
                    <a:cubicBezTo>
                      <a:pt x="125" y="80"/>
                      <a:pt x="125" y="80"/>
                      <a:pt x="125" y="80"/>
                    </a:cubicBezTo>
                    <a:cubicBezTo>
                      <a:pt x="125" y="80"/>
                      <a:pt x="126" y="81"/>
                      <a:pt x="126" y="81"/>
                    </a:cubicBezTo>
                    <a:cubicBezTo>
                      <a:pt x="126" y="80"/>
                      <a:pt x="126" y="80"/>
                      <a:pt x="126" y="80"/>
                    </a:cubicBezTo>
                    <a:cubicBezTo>
                      <a:pt x="126" y="80"/>
                      <a:pt x="126" y="79"/>
                      <a:pt x="125" y="79"/>
                    </a:cubicBezTo>
                    <a:moveTo>
                      <a:pt x="73" y="79"/>
                    </a:moveTo>
                    <a:cubicBezTo>
                      <a:pt x="72" y="82"/>
                      <a:pt x="70" y="84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70" y="84"/>
                      <a:pt x="72" y="82"/>
                      <a:pt x="73" y="79"/>
                    </a:cubicBezTo>
                    <a:cubicBezTo>
                      <a:pt x="73" y="79"/>
                      <a:pt x="73" y="79"/>
                      <a:pt x="73" y="79"/>
                    </a:cubicBezTo>
                    <a:moveTo>
                      <a:pt x="47" y="79"/>
                    </a:moveTo>
                    <a:cubicBezTo>
                      <a:pt x="46" y="80"/>
                      <a:pt x="46" y="81"/>
                      <a:pt x="45" y="81"/>
                    </a:cubicBezTo>
                    <a:cubicBezTo>
                      <a:pt x="45" y="81"/>
                      <a:pt x="45" y="81"/>
                      <a:pt x="46" y="81"/>
                    </a:cubicBezTo>
                    <a:cubicBezTo>
                      <a:pt x="46" y="81"/>
                      <a:pt x="46" y="80"/>
                      <a:pt x="47" y="79"/>
                    </a:cubicBezTo>
                    <a:cubicBezTo>
                      <a:pt x="47" y="79"/>
                      <a:pt x="47" y="79"/>
                      <a:pt x="47" y="79"/>
                    </a:cubicBezTo>
                    <a:moveTo>
                      <a:pt x="11" y="79"/>
                    </a:moveTo>
                    <a:cubicBezTo>
                      <a:pt x="11" y="79"/>
                      <a:pt x="10" y="80"/>
                      <a:pt x="10" y="81"/>
                    </a:cubicBezTo>
                    <a:cubicBezTo>
                      <a:pt x="11" y="81"/>
                      <a:pt x="11" y="81"/>
                      <a:pt x="12" y="82"/>
                    </a:cubicBezTo>
                    <a:cubicBezTo>
                      <a:pt x="13" y="80"/>
                      <a:pt x="13" y="80"/>
                      <a:pt x="13" y="80"/>
                    </a:cubicBezTo>
                    <a:cubicBezTo>
                      <a:pt x="12" y="80"/>
                      <a:pt x="12" y="79"/>
                      <a:pt x="11" y="79"/>
                    </a:cubicBezTo>
                    <a:moveTo>
                      <a:pt x="11" y="79"/>
                    </a:moveTo>
                    <a:cubicBezTo>
                      <a:pt x="10" y="79"/>
                      <a:pt x="10" y="80"/>
                      <a:pt x="10" y="80"/>
                    </a:cubicBezTo>
                    <a:cubicBezTo>
                      <a:pt x="10" y="81"/>
                      <a:pt x="10" y="81"/>
                      <a:pt x="10" y="81"/>
                    </a:cubicBezTo>
                    <a:cubicBezTo>
                      <a:pt x="11" y="79"/>
                      <a:pt x="11" y="79"/>
                      <a:pt x="11" y="79"/>
                    </a:cubicBezTo>
                    <a:cubicBezTo>
                      <a:pt x="11" y="79"/>
                      <a:pt x="11" y="79"/>
                      <a:pt x="11" y="79"/>
                    </a:cubicBezTo>
                    <a:moveTo>
                      <a:pt x="29" y="79"/>
                    </a:moveTo>
                    <a:cubicBezTo>
                      <a:pt x="29" y="79"/>
                      <a:pt x="29" y="79"/>
                      <a:pt x="29" y="79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0"/>
                      <a:pt x="31" y="80"/>
                      <a:pt x="32" y="80"/>
                    </a:cubicBezTo>
                    <a:cubicBezTo>
                      <a:pt x="31" y="79"/>
                      <a:pt x="30" y="79"/>
                      <a:pt x="29" y="79"/>
                    </a:cubicBezTo>
                    <a:moveTo>
                      <a:pt x="46" y="78"/>
                    </a:moveTo>
                    <a:cubicBezTo>
                      <a:pt x="45" y="79"/>
                      <a:pt x="45" y="80"/>
                      <a:pt x="45" y="81"/>
                    </a:cubicBezTo>
                    <a:cubicBezTo>
                      <a:pt x="45" y="81"/>
                      <a:pt x="45" y="81"/>
                      <a:pt x="45" y="81"/>
                    </a:cubicBezTo>
                    <a:cubicBezTo>
                      <a:pt x="45" y="80"/>
                      <a:pt x="46" y="79"/>
                      <a:pt x="46" y="79"/>
                    </a:cubicBezTo>
                    <a:cubicBezTo>
                      <a:pt x="46" y="79"/>
                      <a:pt x="46" y="79"/>
                      <a:pt x="46" y="78"/>
                    </a:cubicBezTo>
                    <a:moveTo>
                      <a:pt x="114" y="78"/>
                    </a:moveTo>
                    <a:cubicBezTo>
                      <a:pt x="114" y="78"/>
                      <a:pt x="114" y="79"/>
                      <a:pt x="114" y="79"/>
                    </a:cubicBezTo>
                    <a:cubicBezTo>
                      <a:pt x="121" y="83"/>
                      <a:pt x="121" y="83"/>
                      <a:pt x="121" y="83"/>
                    </a:cubicBezTo>
                    <a:cubicBezTo>
                      <a:pt x="121" y="83"/>
                      <a:pt x="121" y="82"/>
                      <a:pt x="121" y="82"/>
                    </a:cubicBezTo>
                    <a:cubicBezTo>
                      <a:pt x="114" y="78"/>
                      <a:pt x="114" y="78"/>
                      <a:pt x="114" y="78"/>
                    </a:cubicBezTo>
                    <a:moveTo>
                      <a:pt x="10" y="78"/>
                    </a:moveTo>
                    <a:cubicBezTo>
                      <a:pt x="10" y="79"/>
                      <a:pt x="10" y="80"/>
                      <a:pt x="9" y="80"/>
                    </a:cubicBezTo>
                    <a:cubicBezTo>
                      <a:pt x="9" y="80"/>
                      <a:pt x="9" y="80"/>
                      <a:pt x="9" y="80"/>
                    </a:cubicBezTo>
                    <a:cubicBezTo>
                      <a:pt x="10" y="80"/>
                      <a:pt x="10" y="79"/>
                      <a:pt x="10" y="78"/>
                    </a:cubicBezTo>
                    <a:cubicBezTo>
                      <a:pt x="10" y="78"/>
                      <a:pt x="10" y="78"/>
                      <a:pt x="10" y="78"/>
                    </a:cubicBezTo>
                    <a:moveTo>
                      <a:pt x="130" y="78"/>
                    </a:moveTo>
                    <a:cubicBezTo>
                      <a:pt x="130" y="79"/>
                      <a:pt x="129" y="80"/>
                      <a:pt x="128" y="81"/>
                    </a:cubicBezTo>
                    <a:cubicBezTo>
                      <a:pt x="130" y="82"/>
                      <a:pt x="133" y="83"/>
                      <a:pt x="135" y="84"/>
                    </a:cubicBezTo>
                    <a:cubicBezTo>
                      <a:pt x="135" y="84"/>
                      <a:pt x="136" y="83"/>
                      <a:pt x="136" y="82"/>
                    </a:cubicBezTo>
                    <a:cubicBezTo>
                      <a:pt x="134" y="81"/>
                      <a:pt x="132" y="79"/>
                      <a:pt x="130" y="78"/>
                    </a:cubicBezTo>
                    <a:moveTo>
                      <a:pt x="139" y="78"/>
                    </a:moveTo>
                    <a:cubicBezTo>
                      <a:pt x="138" y="79"/>
                      <a:pt x="137" y="81"/>
                      <a:pt x="137" y="82"/>
                    </a:cubicBezTo>
                    <a:cubicBezTo>
                      <a:pt x="138" y="83"/>
                      <a:pt x="140" y="84"/>
                      <a:pt x="141" y="85"/>
                    </a:cubicBezTo>
                    <a:cubicBezTo>
                      <a:pt x="142" y="83"/>
                      <a:pt x="143" y="82"/>
                      <a:pt x="143" y="81"/>
                    </a:cubicBezTo>
                    <a:cubicBezTo>
                      <a:pt x="142" y="80"/>
                      <a:pt x="140" y="79"/>
                      <a:pt x="139" y="78"/>
                    </a:cubicBezTo>
                    <a:moveTo>
                      <a:pt x="74" y="78"/>
                    </a:moveTo>
                    <a:cubicBezTo>
                      <a:pt x="74" y="78"/>
                      <a:pt x="74" y="78"/>
                      <a:pt x="74" y="78"/>
                    </a:cubicBezTo>
                    <a:cubicBezTo>
                      <a:pt x="76" y="79"/>
                      <a:pt x="79" y="81"/>
                      <a:pt x="81" y="82"/>
                    </a:cubicBezTo>
                    <a:cubicBezTo>
                      <a:pt x="81" y="82"/>
                      <a:pt x="81" y="82"/>
                      <a:pt x="81" y="82"/>
                    </a:cubicBezTo>
                    <a:cubicBezTo>
                      <a:pt x="79" y="81"/>
                      <a:pt x="76" y="79"/>
                      <a:pt x="74" y="78"/>
                    </a:cubicBezTo>
                    <a:moveTo>
                      <a:pt x="74" y="78"/>
                    </a:move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moveTo>
                      <a:pt x="75" y="77"/>
                    </a:moveTo>
                    <a:cubicBezTo>
                      <a:pt x="75" y="78"/>
                      <a:pt x="74" y="78"/>
                      <a:pt x="74" y="78"/>
                    </a:cubicBezTo>
                    <a:cubicBezTo>
                      <a:pt x="76" y="79"/>
                      <a:pt x="79" y="80"/>
                      <a:pt x="81" y="82"/>
                    </a:cubicBezTo>
                    <a:cubicBezTo>
                      <a:pt x="81" y="82"/>
                      <a:pt x="81" y="82"/>
                      <a:pt x="81" y="82"/>
                    </a:cubicBezTo>
                    <a:cubicBezTo>
                      <a:pt x="79" y="80"/>
                      <a:pt x="77" y="79"/>
                      <a:pt x="75" y="77"/>
                    </a:cubicBezTo>
                    <a:moveTo>
                      <a:pt x="74" y="77"/>
                    </a:moveTo>
                    <a:cubicBezTo>
                      <a:pt x="74" y="77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moveTo>
                      <a:pt x="70" y="77"/>
                    </a:moveTo>
                    <a:cubicBezTo>
                      <a:pt x="69" y="80"/>
                      <a:pt x="67" y="82"/>
                      <a:pt x="66" y="85"/>
                    </a:cubicBezTo>
                    <a:cubicBezTo>
                      <a:pt x="66" y="85"/>
                      <a:pt x="67" y="85"/>
                      <a:pt x="67" y="85"/>
                    </a:cubicBezTo>
                    <a:cubicBezTo>
                      <a:pt x="69" y="83"/>
                      <a:pt x="70" y="80"/>
                      <a:pt x="72" y="78"/>
                    </a:cubicBezTo>
                    <a:cubicBezTo>
                      <a:pt x="71" y="78"/>
                      <a:pt x="71" y="77"/>
                      <a:pt x="70" y="77"/>
                    </a:cubicBezTo>
                    <a:moveTo>
                      <a:pt x="49" y="77"/>
                    </a:moveTo>
                    <a:cubicBezTo>
                      <a:pt x="49" y="77"/>
                      <a:pt x="49" y="77"/>
                      <a:pt x="49" y="77"/>
                    </a:cubicBezTo>
                    <a:cubicBezTo>
                      <a:pt x="49" y="78"/>
                      <a:pt x="50" y="78"/>
                      <a:pt x="51" y="79"/>
                    </a:cubicBezTo>
                    <a:cubicBezTo>
                      <a:pt x="51" y="78"/>
                      <a:pt x="51" y="78"/>
                      <a:pt x="51" y="78"/>
                    </a:cubicBezTo>
                    <a:cubicBezTo>
                      <a:pt x="50" y="78"/>
                      <a:pt x="50" y="77"/>
                      <a:pt x="49" y="77"/>
                    </a:cubicBezTo>
                    <a:moveTo>
                      <a:pt x="69" y="77"/>
                    </a:moveTo>
                    <a:cubicBezTo>
                      <a:pt x="67" y="80"/>
                      <a:pt x="67" y="80"/>
                      <a:pt x="67" y="80"/>
                    </a:cubicBezTo>
                    <a:cubicBezTo>
                      <a:pt x="68" y="79"/>
                      <a:pt x="69" y="78"/>
                      <a:pt x="69" y="77"/>
                    </a:cubicBezTo>
                    <a:cubicBezTo>
                      <a:pt x="69" y="77"/>
                      <a:pt x="69" y="77"/>
                      <a:pt x="69" y="77"/>
                    </a:cubicBezTo>
                    <a:moveTo>
                      <a:pt x="48" y="76"/>
                    </a:move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6"/>
                      <a:pt x="48" y="76"/>
                    </a:cubicBezTo>
                    <a:moveTo>
                      <a:pt x="49" y="76"/>
                    </a:moveTo>
                    <a:cubicBezTo>
                      <a:pt x="49" y="76"/>
                      <a:pt x="49" y="77"/>
                      <a:pt x="49" y="77"/>
                    </a:cubicBezTo>
                    <a:cubicBezTo>
                      <a:pt x="50" y="77"/>
                      <a:pt x="50" y="78"/>
                      <a:pt x="51" y="78"/>
                    </a:cubicBez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77"/>
                      <a:pt x="50" y="77"/>
                      <a:pt x="49" y="76"/>
                    </a:cubicBezTo>
                    <a:moveTo>
                      <a:pt x="47" y="76"/>
                    </a:moveTo>
                    <a:cubicBezTo>
                      <a:pt x="47" y="76"/>
                      <a:pt x="47" y="76"/>
                      <a:pt x="47" y="76"/>
                    </a:cubicBezTo>
                    <a:cubicBezTo>
                      <a:pt x="47" y="76"/>
                      <a:pt x="47" y="76"/>
                      <a:pt x="48" y="77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7" y="76"/>
                      <a:pt x="47" y="76"/>
                    </a:cubicBezTo>
                    <a:moveTo>
                      <a:pt x="49" y="76"/>
                    </a:move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moveTo>
                      <a:pt x="49" y="76"/>
                    </a:moveTo>
                    <a:cubicBezTo>
                      <a:pt x="49" y="76"/>
                      <a:pt x="49" y="76"/>
                      <a:pt x="49" y="76"/>
                    </a:cubicBezTo>
                    <a:cubicBezTo>
                      <a:pt x="50" y="76"/>
                      <a:pt x="50" y="76"/>
                      <a:pt x="50" y="76"/>
                    </a:cubicBezTo>
                    <a:cubicBezTo>
                      <a:pt x="50" y="76"/>
                      <a:pt x="50" y="76"/>
                      <a:pt x="49" y="76"/>
                    </a:cubicBezTo>
                    <a:moveTo>
                      <a:pt x="71" y="76"/>
                    </a:moveTo>
                    <a:cubicBezTo>
                      <a:pt x="71" y="76"/>
                      <a:pt x="71" y="76"/>
                      <a:pt x="71" y="76"/>
                    </a:cubicBezTo>
                    <a:cubicBezTo>
                      <a:pt x="71" y="76"/>
                      <a:pt x="72" y="77"/>
                      <a:pt x="72" y="77"/>
                    </a:cubicBezTo>
                    <a:cubicBezTo>
                      <a:pt x="72" y="77"/>
                      <a:pt x="72" y="77"/>
                      <a:pt x="72" y="77"/>
                    </a:cubicBezTo>
                    <a:cubicBezTo>
                      <a:pt x="72" y="76"/>
                      <a:pt x="71" y="76"/>
                      <a:pt x="71" y="76"/>
                    </a:cubicBezTo>
                    <a:moveTo>
                      <a:pt x="13" y="76"/>
                    </a:moveTo>
                    <a:cubicBezTo>
                      <a:pt x="13" y="76"/>
                      <a:pt x="12" y="77"/>
                      <a:pt x="12" y="78"/>
                    </a:cubicBezTo>
                    <a:cubicBezTo>
                      <a:pt x="12" y="78"/>
                      <a:pt x="13" y="78"/>
                      <a:pt x="14" y="79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4" y="76"/>
                      <a:pt x="14" y="76"/>
                      <a:pt x="13" y="76"/>
                    </a:cubicBezTo>
                    <a:moveTo>
                      <a:pt x="49" y="76"/>
                    </a:move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moveTo>
                      <a:pt x="71" y="75"/>
                    </a:moveTo>
                    <a:cubicBezTo>
                      <a:pt x="71" y="76"/>
                      <a:pt x="71" y="76"/>
                      <a:pt x="71" y="76"/>
                    </a:cubicBezTo>
                    <a:cubicBezTo>
                      <a:pt x="72" y="76"/>
                      <a:pt x="72" y="76"/>
                      <a:pt x="72" y="76"/>
                    </a:cubicBezTo>
                    <a:cubicBezTo>
                      <a:pt x="72" y="76"/>
                      <a:pt x="73" y="76"/>
                      <a:pt x="73" y="76"/>
                    </a:cubicBezTo>
                    <a:cubicBezTo>
                      <a:pt x="72" y="76"/>
                      <a:pt x="72" y="76"/>
                      <a:pt x="71" y="75"/>
                    </a:cubicBezTo>
                    <a:moveTo>
                      <a:pt x="48" y="75"/>
                    </a:moveTo>
                    <a:cubicBezTo>
                      <a:pt x="48" y="76"/>
                      <a:pt x="47" y="76"/>
                      <a:pt x="47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5"/>
                      <a:pt x="48" y="75"/>
                    </a:cubicBezTo>
                    <a:moveTo>
                      <a:pt x="13" y="75"/>
                    </a:moveTo>
                    <a:cubicBezTo>
                      <a:pt x="12" y="76"/>
                      <a:pt x="12" y="77"/>
                      <a:pt x="11" y="77"/>
                    </a:cubicBezTo>
                    <a:cubicBezTo>
                      <a:pt x="12" y="77"/>
                      <a:pt x="12" y="77"/>
                      <a:pt x="12" y="77"/>
                    </a:cubicBez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75"/>
                      <a:pt x="13" y="75"/>
                      <a:pt x="13" y="75"/>
                    </a:cubicBezTo>
                    <a:moveTo>
                      <a:pt x="116" y="75"/>
                    </a:moveTo>
                    <a:cubicBezTo>
                      <a:pt x="115" y="76"/>
                      <a:pt x="115" y="77"/>
                      <a:pt x="115" y="77"/>
                    </a:cubicBezTo>
                    <a:cubicBezTo>
                      <a:pt x="117" y="79"/>
                      <a:pt x="119" y="80"/>
                      <a:pt x="122" y="82"/>
                    </a:cubicBezTo>
                    <a:cubicBezTo>
                      <a:pt x="122" y="81"/>
                      <a:pt x="122" y="80"/>
                      <a:pt x="123" y="79"/>
                    </a:cubicBezTo>
                    <a:cubicBezTo>
                      <a:pt x="121" y="78"/>
                      <a:pt x="118" y="77"/>
                      <a:pt x="116" y="75"/>
                    </a:cubicBezTo>
                    <a:cubicBezTo>
                      <a:pt x="116" y="76"/>
                      <a:pt x="116" y="76"/>
                      <a:pt x="115" y="76"/>
                    </a:cubicBezTo>
                    <a:cubicBezTo>
                      <a:pt x="116" y="75"/>
                      <a:pt x="116" y="75"/>
                      <a:pt x="116" y="75"/>
                    </a:cubicBezTo>
                    <a:cubicBezTo>
                      <a:pt x="116" y="75"/>
                      <a:pt x="116" y="75"/>
                      <a:pt x="116" y="75"/>
                    </a:cubicBezTo>
                    <a:moveTo>
                      <a:pt x="70" y="75"/>
                    </a:move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moveTo>
                      <a:pt x="12" y="75"/>
                    </a:moveTo>
                    <a:cubicBezTo>
                      <a:pt x="12" y="76"/>
                      <a:pt x="11" y="76"/>
                      <a:pt x="11" y="77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6"/>
                      <a:pt x="12" y="76"/>
                      <a:pt x="12" y="75"/>
                    </a:cubicBezTo>
                    <a:cubicBezTo>
                      <a:pt x="12" y="75"/>
                      <a:pt x="12" y="75"/>
                      <a:pt x="12" y="75"/>
                    </a:cubicBezTo>
                    <a:moveTo>
                      <a:pt x="97" y="75"/>
                    </a:moveTo>
                    <a:cubicBezTo>
                      <a:pt x="96" y="77"/>
                      <a:pt x="94" y="80"/>
                      <a:pt x="93" y="82"/>
                    </a:cubicBezTo>
                    <a:cubicBezTo>
                      <a:pt x="96" y="84"/>
                      <a:pt x="99" y="86"/>
                      <a:pt x="102" y="88"/>
                    </a:cubicBezTo>
                    <a:cubicBezTo>
                      <a:pt x="103" y="85"/>
                      <a:pt x="105" y="83"/>
                      <a:pt x="106" y="80"/>
                    </a:cubicBezTo>
                    <a:cubicBezTo>
                      <a:pt x="103" y="79"/>
                      <a:pt x="100" y="77"/>
                      <a:pt x="97" y="75"/>
                    </a:cubicBezTo>
                    <a:moveTo>
                      <a:pt x="48" y="75"/>
                    </a:move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moveTo>
                      <a:pt x="70" y="75"/>
                    </a:move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moveTo>
                      <a:pt x="65" y="74"/>
                    </a:moveTo>
                    <a:cubicBezTo>
                      <a:pt x="64" y="77"/>
                      <a:pt x="63" y="79"/>
                      <a:pt x="61" y="82"/>
                    </a:cubicBezTo>
                    <a:cubicBezTo>
                      <a:pt x="62" y="82"/>
                      <a:pt x="63" y="83"/>
                      <a:pt x="64" y="83"/>
                    </a:cubicBezTo>
                    <a:cubicBezTo>
                      <a:pt x="66" y="81"/>
                      <a:pt x="67" y="79"/>
                      <a:pt x="68" y="76"/>
                    </a:cubicBezTo>
                    <a:cubicBezTo>
                      <a:pt x="67" y="76"/>
                      <a:pt x="66" y="75"/>
                      <a:pt x="65" y="74"/>
                    </a:cubicBezTo>
                    <a:moveTo>
                      <a:pt x="76" y="74"/>
                    </a:moveTo>
                    <a:cubicBezTo>
                      <a:pt x="76" y="74"/>
                      <a:pt x="76" y="75"/>
                      <a:pt x="76" y="75"/>
                    </a:cubicBezTo>
                    <a:cubicBezTo>
                      <a:pt x="78" y="76"/>
                      <a:pt x="81" y="77"/>
                      <a:pt x="83" y="79"/>
                    </a:cubicBezTo>
                    <a:cubicBezTo>
                      <a:pt x="83" y="79"/>
                      <a:pt x="83" y="78"/>
                      <a:pt x="83" y="78"/>
                    </a:cubicBezTo>
                    <a:cubicBezTo>
                      <a:pt x="76" y="74"/>
                      <a:pt x="76" y="74"/>
                      <a:pt x="76" y="74"/>
                    </a:cubicBezTo>
                    <a:moveTo>
                      <a:pt x="76" y="74"/>
                    </a:moveTo>
                    <a:cubicBezTo>
                      <a:pt x="76" y="74"/>
                      <a:pt x="76" y="75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6" y="75"/>
                      <a:pt x="76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moveTo>
                      <a:pt x="132" y="74"/>
                    </a:moveTo>
                    <a:cubicBezTo>
                      <a:pt x="132" y="75"/>
                      <a:pt x="131" y="77"/>
                      <a:pt x="130" y="78"/>
                    </a:cubicBezTo>
                    <a:cubicBezTo>
                      <a:pt x="132" y="79"/>
                      <a:pt x="134" y="81"/>
                      <a:pt x="136" y="82"/>
                    </a:cubicBezTo>
                    <a:cubicBezTo>
                      <a:pt x="137" y="80"/>
                      <a:pt x="138" y="79"/>
                      <a:pt x="139" y="78"/>
                    </a:cubicBezTo>
                    <a:cubicBezTo>
                      <a:pt x="137" y="77"/>
                      <a:pt x="135" y="75"/>
                      <a:pt x="132" y="74"/>
                    </a:cubicBezTo>
                    <a:moveTo>
                      <a:pt x="117" y="74"/>
                    </a:moveTo>
                    <a:cubicBezTo>
                      <a:pt x="117" y="74"/>
                      <a:pt x="116" y="75"/>
                      <a:pt x="116" y="75"/>
                    </a:cubicBezTo>
                    <a:cubicBezTo>
                      <a:pt x="118" y="76"/>
                      <a:pt x="121" y="78"/>
                      <a:pt x="123" y="79"/>
                    </a:cubicBezTo>
                    <a:cubicBezTo>
                      <a:pt x="123" y="79"/>
                      <a:pt x="123" y="78"/>
                      <a:pt x="124" y="78"/>
                    </a:cubicBezTo>
                    <a:cubicBezTo>
                      <a:pt x="122" y="77"/>
                      <a:pt x="121" y="76"/>
                      <a:pt x="119" y="76"/>
                    </a:cubicBezTo>
                    <a:cubicBezTo>
                      <a:pt x="119" y="75"/>
                      <a:pt x="119" y="75"/>
                      <a:pt x="119" y="75"/>
                    </a:cubicBezTo>
                    <a:cubicBezTo>
                      <a:pt x="118" y="75"/>
                      <a:pt x="118" y="74"/>
                      <a:pt x="117" y="74"/>
                    </a:cubicBezTo>
                    <a:moveTo>
                      <a:pt x="117" y="74"/>
                    </a:moveTo>
                    <a:cubicBezTo>
                      <a:pt x="116" y="74"/>
                      <a:pt x="116" y="75"/>
                      <a:pt x="116" y="75"/>
                    </a:cubicBezTo>
                    <a:cubicBezTo>
                      <a:pt x="116" y="75"/>
                      <a:pt x="116" y="75"/>
                      <a:pt x="116" y="75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17" y="74"/>
                      <a:pt x="117" y="74"/>
                      <a:pt x="117" y="74"/>
                    </a:cubicBezTo>
                    <a:moveTo>
                      <a:pt x="98" y="74"/>
                    </a:moveTo>
                    <a:cubicBezTo>
                      <a:pt x="98" y="74"/>
                      <a:pt x="98" y="74"/>
                      <a:pt x="98" y="74"/>
                    </a:cubicBezTo>
                    <a:cubicBezTo>
                      <a:pt x="99" y="75"/>
                      <a:pt x="101" y="75"/>
                      <a:pt x="102" y="76"/>
                    </a:cubicBezTo>
                    <a:cubicBezTo>
                      <a:pt x="98" y="74"/>
                      <a:pt x="98" y="74"/>
                      <a:pt x="98" y="74"/>
                    </a:cubicBezTo>
                    <a:moveTo>
                      <a:pt x="32" y="74"/>
                    </a:moveTo>
                    <a:cubicBezTo>
                      <a:pt x="31" y="75"/>
                      <a:pt x="30" y="76"/>
                      <a:pt x="30" y="78"/>
                    </a:cubicBezTo>
                    <a:cubicBezTo>
                      <a:pt x="30" y="78"/>
                      <a:pt x="31" y="79"/>
                      <a:pt x="32" y="79"/>
                    </a:cubicBezTo>
                    <a:cubicBezTo>
                      <a:pt x="33" y="78"/>
                      <a:pt x="34" y="76"/>
                      <a:pt x="35" y="75"/>
                    </a:cubicBezTo>
                    <a:cubicBezTo>
                      <a:pt x="34" y="75"/>
                      <a:pt x="33" y="74"/>
                      <a:pt x="32" y="74"/>
                    </a:cubicBezTo>
                    <a:moveTo>
                      <a:pt x="77" y="73"/>
                    </a:moveTo>
                    <a:cubicBezTo>
                      <a:pt x="77" y="74"/>
                      <a:pt x="77" y="74"/>
                      <a:pt x="77" y="74"/>
                    </a:cubicBezTo>
                    <a:cubicBezTo>
                      <a:pt x="83" y="78"/>
                      <a:pt x="83" y="78"/>
                      <a:pt x="83" y="78"/>
                    </a:cubicBezTo>
                    <a:cubicBezTo>
                      <a:pt x="83" y="78"/>
                      <a:pt x="84" y="78"/>
                      <a:pt x="84" y="77"/>
                    </a:cubicBezTo>
                    <a:cubicBezTo>
                      <a:pt x="81" y="76"/>
                      <a:pt x="79" y="75"/>
                      <a:pt x="77" y="73"/>
                    </a:cubicBezTo>
                    <a:moveTo>
                      <a:pt x="77" y="73"/>
                    </a:moveTo>
                    <a:cubicBezTo>
                      <a:pt x="77" y="73"/>
                      <a:pt x="77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7" y="74"/>
                      <a:pt x="77" y="73"/>
                      <a:pt x="77" y="73"/>
                    </a:cubicBezTo>
                    <a:cubicBezTo>
                      <a:pt x="77" y="73"/>
                      <a:pt x="77" y="73"/>
                      <a:pt x="77" y="73"/>
                    </a:cubicBezTo>
                    <a:moveTo>
                      <a:pt x="66" y="73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7" y="74"/>
                      <a:pt x="68" y="74"/>
                      <a:pt x="69" y="75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68" y="74"/>
                      <a:pt x="67" y="73"/>
                      <a:pt x="66" y="73"/>
                    </a:cubicBezTo>
                    <a:moveTo>
                      <a:pt x="142" y="73"/>
                    </a:moveTo>
                    <a:cubicBezTo>
                      <a:pt x="141" y="74"/>
                      <a:pt x="140" y="76"/>
                      <a:pt x="139" y="78"/>
                    </a:cubicBezTo>
                    <a:cubicBezTo>
                      <a:pt x="141" y="79"/>
                      <a:pt x="142" y="80"/>
                      <a:pt x="144" y="81"/>
                    </a:cubicBezTo>
                    <a:cubicBezTo>
                      <a:pt x="145" y="79"/>
                      <a:pt x="146" y="77"/>
                      <a:pt x="147" y="76"/>
                    </a:cubicBezTo>
                    <a:cubicBezTo>
                      <a:pt x="145" y="75"/>
                      <a:pt x="144" y="74"/>
                      <a:pt x="142" y="73"/>
                    </a:cubicBezTo>
                    <a:moveTo>
                      <a:pt x="66" y="72"/>
                    </a:moveTo>
                    <a:cubicBezTo>
                      <a:pt x="66" y="72"/>
                      <a:pt x="66" y="73"/>
                      <a:pt x="66" y="73"/>
                    </a:cubicBezTo>
                    <a:cubicBezTo>
                      <a:pt x="67" y="73"/>
                      <a:pt x="68" y="74"/>
                      <a:pt x="69" y="74"/>
                    </a:cubicBezTo>
                    <a:cubicBezTo>
                      <a:pt x="69" y="74"/>
                      <a:pt x="69" y="74"/>
                      <a:pt x="69" y="74"/>
                    </a:cubicBezTo>
                    <a:cubicBezTo>
                      <a:pt x="68" y="74"/>
                      <a:pt x="67" y="73"/>
                      <a:pt x="66" y="72"/>
                    </a:cubicBezTo>
                    <a:moveTo>
                      <a:pt x="130" y="72"/>
                    </a:moveTo>
                    <a:cubicBezTo>
                      <a:pt x="128" y="75"/>
                      <a:pt x="127" y="77"/>
                      <a:pt x="126" y="79"/>
                    </a:cubicBezTo>
                    <a:cubicBezTo>
                      <a:pt x="126" y="79"/>
                      <a:pt x="126" y="79"/>
                      <a:pt x="126" y="80"/>
                    </a:cubicBezTo>
                    <a:cubicBezTo>
                      <a:pt x="128" y="77"/>
                      <a:pt x="129" y="75"/>
                      <a:pt x="131" y="73"/>
                    </a:cubicBezTo>
                    <a:cubicBezTo>
                      <a:pt x="130" y="73"/>
                      <a:pt x="130" y="72"/>
                      <a:pt x="130" y="72"/>
                    </a:cubicBezTo>
                    <a:moveTo>
                      <a:pt x="73" y="72"/>
                    </a:moveTo>
                    <a:cubicBezTo>
                      <a:pt x="73" y="72"/>
                      <a:pt x="73" y="73"/>
                      <a:pt x="73" y="73"/>
                    </a:cubicBezTo>
                    <a:cubicBezTo>
                      <a:pt x="73" y="73"/>
                      <a:pt x="74" y="73"/>
                      <a:pt x="74" y="74"/>
                    </a:cubicBezTo>
                    <a:cubicBezTo>
                      <a:pt x="74" y="73"/>
                      <a:pt x="74" y="73"/>
                      <a:pt x="74" y="73"/>
                    </a:cubicBezTo>
                    <a:cubicBezTo>
                      <a:pt x="73" y="72"/>
                      <a:pt x="73" y="72"/>
                      <a:pt x="73" y="72"/>
                    </a:cubicBezTo>
                    <a:moveTo>
                      <a:pt x="99" y="72"/>
                    </a:moveTo>
                    <a:cubicBezTo>
                      <a:pt x="99" y="72"/>
                      <a:pt x="99" y="72"/>
                      <a:pt x="99" y="72"/>
                    </a:cubicBezTo>
                    <a:cubicBezTo>
                      <a:pt x="102" y="74"/>
                      <a:pt x="105" y="76"/>
                      <a:pt x="108" y="77"/>
                    </a:cubicBezTo>
                    <a:cubicBezTo>
                      <a:pt x="108" y="77"/>
                      <a:pt x="108" y="77"/>
                      <a:pt x="108" y="77"/>
                    </a:cubicBezTo>
                    <a:cubicBezTo>
                      <a:pt x="105" y="75"/>
                      <a:pt x="102" y="74"/>
                      <a:pt x="99" y="72"/>
                    </a:cubicBezTo>
                    <a:moveTo>
                      <a:pt x="16" y="72"/>
                    </a:moveTo>
                    <a:cubicBezTo>
                      <a:pt x="15" y="72"/>
                      <a:pt x="15" y="72"/>
                      <a:pt x="15" y="73"/>
                    </a:cubicBezTo>
                    <a:cubicBezTo>
                      <a:pt x="15" y="73"/>
                      <a:pt x="16" y="73"/>
                      <a:pt x="16" y="74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6" y="72"/>
                      <a:pt x="16" y="72"/>
                    </a:cubicBezTo>
                    <a:moveTo>
                      <a:pt x="72" y="71"/>
                    </a:move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1"/>
                      <a:pt x="72" y="71"/>
                      <a:pt x="72" y="71"/>
                    </a:cubicBezTo>
                    <a:moveTo>
                      <a:pt x="15" y="71"/>
                    </a:moveTo>
                    <a:cubicBezTo>
                      <a:pt x="15" y="72"/>
                      <a:pt x="14" y="72"/>
                      <a:pt x="14" y="72"/>
                    </a:cubicBezTo>
                    <a:cubicBezTo>
                      <a:pt x="14" y="72"/>
                      <a:pt x="14" y="72"/>
                      <a:pt x="15" y="72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moveTo>
                      <a:pt x="74" y="71"/>
                    </a:moveTo>
                    <a:cubicBezTo>
                      <a:pt x="74" y="71"/>
                      <a:pt x="73" y="72"/>
                      <a:pt x="73" y="72"/>
                    </a:cubicBez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2"/>
                      <a:pt x="75" y="72"/>
                    </a:cubicBezTo>
                    <a:cubicBezTo>
                      <a:pt x="75" y="72"/>
                      <a:pt x="74" y="71"/>
                      <a:pt x="74" y="71"/>
                    </a:cubicBezTo>
                    <a:moveTo>
                      <a:pt x="15" y="71"/>
                    </a:moveTo>
                    <a:cubicBezTo>
                      <a:pt x="15" y="72"/>
                      <a:pt x="14" y="72"/>
                      <a:pt x="14" y="72"/>
                    </a:cubicBezTo>
                    <a:cubicBezTo>
                      <a:pt x="14" y="72"/>
                      <a:pt x="14" y="72"/>
                      <a:pt x="14" y="72"/>
                    </a:cubicBezTo>
                    <a:cubicBezTo>
                      <a:pt x="14" y="72"/>
                      <a:pt x="15" y="72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moveTo>
                      <a:pt x="16" y="71"/>
                    </a:moveTo>
                    <a:cubicBezTo>
                      <a:pt x="16" y="71"/>
                      <a:pt x="16" y="71"/>
                      <a:pt x="16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1"/>
                      <a:pt x="17" y="71"/>
                      <a:pt x="16" y="71"/>
                    </a:cubicBezTo>
                    <a:moveTo>
                      <a:pt x="34" y="71"/>
                    </a:moveTo>
                    <a:cubicBezTo>
                      <a:pt x="33" y="72"/>
                      <a:pt x="33" y="73"/>
                      <a:pt x="32" y="74"/>
                    </a:cubicBezTo>
                    <a:cubicBezTo>
                      <a:pt x="33" y="74"/>
                      <a:pt x="34" y="75"/>
                      <a:pt x="35" y="75"/>
                    </a:cubicBezTo>
                    <a:cubicBezTo>
                      <a:pt x="35" y="74"/>
                      <a:pt x="36" y="73"/>
                      <a:pt x="36" y="72"/>
                    </a:cubicBezTo>
                    <a:cubicBezTo>
                      <a:pt x="35" y="72"/>
                      <a:pt x="35" y="71"/>
                      <a:pt x="34" y="71"/>
                    </a:cubicBezTo>
                    <a:moveTo>
                      <a:pt x="73" y="70"/>
                    </a:move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3" y="71"/>
                    </a:cubicBezTo>
                    <a:cubicBezTo>
                      <a:pt x="73" y="70"/>
                      <a:pt x="73" y="70"/>
                      <a:pt x="73" y="70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71"/>
                      <a:pt x="15" y="70"/>
                      <a:pt x="15" y="70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0"/>
                    </a:cubicBezTo>
                    <a:cubicBezTo>
                      <a:pt x="15" y="70"/>
                      <a:pt x="15" y="70"/>
                      <a:pt x="15" y="70"/>
                    </a:cubicBezTo>
                    <a:moveTo>
                      <a:pt x="100" y="70"/>
                    </a:moveTo>
                    <a:cubicBezTo>
                      <a:pt x="100" y="70"/>
                      <a:pt x="100" y="71"/>
                      <a:pt x="100" y="71"/>
                    </a:cubicBezTo>
                    <a:cubicBezTo>
                      <a:pt x="109" y="76"/>
                      <a:pt x="109" y="76"/>
                      <a:pt x="109" y="76"/>
                    </a:cubicBezTo>
                    <a:cubicBezTo>
                      <a:pt x="109" y="76"/>
                      <a:pt x="109" y="76"/>
                      <a:pt x="109" y="76"/>
                    </a:cubicBezTo>
                    <a:cubicBezTo>
                      <a:pt x="109" y="76"/>
                      <a:pt x="109" y="75"/>
                      <a:pt x="109" y="75"/>
                    </a:cubicBezTo>
                    <a:cubicBezTo>
                      <a:pt x="100" y="70"/>
                      <a:pt x="100" y="70"/>
                      <a:pt x="100" y="70"/>
                    </a:cubicBezTo>
                    <a:moveTo>
                      <a:pt x="38" y="70"/>
                    </a:move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moveTo>
                      <a:pt x="145" y="70"/>
                    </a:moveTo>
                    <a:cubicBezTo>
                      <a:pt x="146" y="71"/>
                      <a:pt x="148" y="71"/>
                      <a:pt x="149" y="72"/>
                    </a:cubicBezTo>
                    <a:cubicBezTo>
                      <a:pt x="149" y="72"/>
                      <a:pt x="149" y="72"/>
                      <a:pt x="149" y="72"/>
                    </a:cubicBezTo>
                    <a:cubicBezTo>
                      <a:pt x="148" y="71"/>
                      <a:pt x="146" y="71"/>
                      <a:pt x="145" y="70"/>
                    </a:cubicBezTo>
                    <a:moveTo>
                      <a:pt x="144" y="70"/>
                    </a:moveTo>
                    <a:cubicBezTo>
                      <a:pt x="143" y="71"/>
                      <a:pt x="143" y="72"/>
                      <a:pt x="142" y="72"/>
                    </a:cubicBezTo>
                    <a:cubicBezTo>
                      <a:pt x="144" y="73"/>
                      <a:pt x="145" y="74"/>
                      <a:pt x="147" y="75"/>
                    </a:cubicBezTo>
                    <a:cubicBezTo>
                      <a:pt x="147" y="74"/>
                      <a:pt x="148" y="73"/>
                      <a:pt x="148" y="72"/>
                    </a:cubicBezTo>
                    <a:cubicBezTo>
                      <a:pt x="147" y="72"/>
                      <a:pt x="145" y="71"/>
                      <a:pt x="144" y="70"/>
                    </a:cubicBezTo>
                    <a:moveTo>
                      <a:pt x="100" y="70"/>
                    </a:moveTo>
                    <a:cubicBezTo>
                      <a:pt x="100" y="70"/>
                      <a:pt x="100" y="70"/>
                      <a:pt x="100" y="70"/>
                    </a:cubicBezTo>
                    <a:cubicBezTo>
                      <a:pt x="103" y="72"/>
                      <a:pt x="106" y="73"/>
                      <a:pt x="109" y="75"/>
                    </a:cubicBezTo>
                    <a:cubicBezTo>
                      <a:pt x="109" y="75"/>
                      <a:pt x="109" y="75"/>
                      <a:pt x="109" y="75"/>
                    </a:cubicBezTo>
                    <a:cubicBezTo>
                      <a:pt x="109" y="75"/>
                      <a:pt x="109" y="75"/>
                      <a:pt x="109" y="75"/>
                    </a:cubicBezTo>
                    <a:cubicBezTo>
                      <a:pt x="106" y="73"/>
                      <a:pt x="103" y="71"/>
                      <a:pt x="100" y="70"/>
                    </a:cubicBezTo>
                    <a:moveTo>
                      <a:pt x="144" y="70"/>
                    </a:moveTo>
                    <a:cubicBezTo>
                      <a:pt x="144" y="70"/>
                      <a:pt x="144" y="70"/>
                      <a:pt x="144" y="70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7" y="71"/>
                      <a:pt x="145" y="70"/>
                      <a:pt x="144" y="70"/>
                    </a:cubicBezTo>
                    <a:moveTo>
                      <a:pt x="68" y="69"/>
                    </a:moveTo>
                    <a:cubicBezTo>
                      <a:pt x="68" y="69"/>
                      <a:pt x="68" y="70"/>
                      <a:pt x="68" y="70"/>
                    </a:cubicBezTo>
                    <a:cubicBezTo>
                      <a:pt x="69" y="71"/>
                      <a:pt x="70" y="71"/>
                      <a:pt x="71" y="72"/>
                    </a:cubicBezTo>
                    <a:cubicBezTo>
                      <a:pt x="71" y="72"/>
                      <a:pt x="71" y="71"/>
                      <a:pt x="71" y="71"/>
                    </a:cubicBezTo>
                    <a:cubicBezTo>
                      <a:pt x="68" y="69"/>
                      <a:pt x="68" y="69"/>
                      <a:pt x="68" y="69"/>
                    </a:cubicBezTo>
                    <a:moveTo>
                      <a:pt x="109" y="69"/>
                    </a:moveTo>
                    <a:cubicBezTo>
                      <a:pt x="110" y="70"/>
                      <a:pt x="111" y="71"/>
                      <a:pt x="111" y="71"/>
                    </a:cubicBezTo>
                    <a:cubicBezTo>
                      <a:pt x="111" y="71"/>
                      <a:pt x="111" y="71"/>
                      <a:pt x="111" y="71"/>
                    </a:cubicBezTo>
                    <a:cubicBezTo>
                      <a:pt x="111" y="70"/>
                      <a:pt x="110" y="70"/>
                      <a:pt x="109" y="69"/>
                    </a:cubicBezTo>
                    <a:moveTo>
                      <a:pt x="136" y="69"/>
                    </a:moveTo>
                    <a:cubicBezTo>
                      <a:pt x="135" y="71"/>
                      <a:pt x="134" y="72"/>
                      <a:pt x="133" y="74"/>
                    </a:cubicBezTo>
                    <a:cubicBezTo>
                      <a:pt x="135" y="75"/>
                      <a:pt x="137" y="76"/>
                      <a:pt x="139" y="78"/>
                    </a:cubicBezTo>
                    <a:cubicBezTo>
                      <a:pt x="140" y="76"/>
                      <a:pt x="141" y="74"/>
                      <a:pt x="142" y="73"/>
                    </a:cubicBezTo>
                    <a:cubicBezTo>
                      <a:pt x="140" y="71"/>
                      <a:pt x="138" y="70"/>
                      <a:pt x="136" y="69"/>
                    </a:cubicBezTo>
                    <a:moveTo>
                      <a:pt x="80" y="69"/>
                    </a:moveTo>
                    <a:cubicBezTo>
                      <a:pt x="79" y="70"/>
                      <a:pt x="78" y="71"/>
                      <a:pt x="77" y="73"/>
                    </a:cubicBezTo>
                    <a:cubicBezTo>
                      <a:pt x="77" y="73"/>
                      <a:pt x="77" y="73"/>
                      <a:pt x="77" y="73"/>
                    </a:cubicBezTo>
                    <a:cubicBezTo>
                      <a:pt x="78" y="71"/>
                      <a:pt x="79" y="70"/>
                      <a:pt x="80" y="69"/>
                    </a:cubicBezTo>
                    <a:moveTo>
                      <a:pt x="35" y="68"/>
                    </a:moveTo>
                    <a:cubicBezTo>
                      <a:pt x="35" y="68"/>
                      <a:pt x="35" y="68"/>
                      <a:pt x="35" y="69"/>
                    </a:cubicBezTo>
                    <a:cubicBezTo>
                      <a:pt x="36" y="69"/>
                      <a:pt x="37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7" y="69"/>
                      <a:pt x="36" y="69"/>
                      <a:pt x="35" y="68"/>
                    </a:cubicBezTo>
                    <a:moveTo>
                      <a:pt x="69" y="68"/>
                    </a:moveTo>
                    <a:cubicBezTo>
                      <a:pt x="69" y="68"/>
                      <a:pt x="69" y="69"/>
                      <a:pt x="68" y="69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72" y="71"/>
                      <a:pt x="72" y="70"/>
                      <a:pt x="72" y="70"/>
                    </a:cubicBezTo>
                    <a:cubicBezTo>
                      <a:pt x="71" y="69"/>
                      <a:pt x="70" y="69"/>
                      <a:pt x="69" y="68"/>
                    </a:cubicBezTo>
                    <a:moveTo>
                      <a:pt x="54" y="68"/>
                    </a:moveTo>
                    <a:cubicBezTo>
                      <a:pt x="53" y="70"/>
                      <a:pt x="51" y="73"/>
                      <a:pt x="50" y="76"/>
                    </a:cubicBezTo>
                    <a:cubicBezTo>
                      <a:pt x="52" y="77"/>
                      <a:pt x="52" y="77"/>
                      <a:pt x="52" y="77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1" y="75"/>
                      <a:pt x="50" y="75"/>
                    </a:cubicBezTo>
                    <a:cubicBezTo>
                      <a:pt x="51" y="75"/>
                      <a:pt x="52" y="76"/>
                      <a:pt x="52" y="76"/>
                    </a:cubicBezTo>
                    <a:cubicBezTo>
                      <a:pt x="54" y="74"/>
                      <a:pt x="55" y="72"/>
                      <a:pt x="57" y="69"/>
                    </a:cubicBezTo>
                    <a:cubicBezTo>
                      <a:pt x="56" y="69"/>
                      <a:pt x="55" y="68"/>
                      <a:pt x="54" y="68"/>
                    </a:cubicBezTo>
                    <a:moveTo>
                      <a:pt x="37" y="68"/>
                    </a:moveTo>
                    <a:cubicBezTo>
                      <a:pt x="39" y="69"/>
                      <a:pt x="39" y="69"/>
                      <a:pt x="39" y="69"/>
                    </a:cubicBezTo>
                    <a:cubicBezTo>
                      <a:pt x="39" y="69"/>
                      <a:pt x="39" y="69"/>
                      <a:pt x="39" y="69"/>
                    </a:cubicBezTo>
                    <a:cubicBezTo>
                      <a:pt x="38" y="69"/>
                      <a:pt x="38" y="68"/>
                      <a:pt x="37" y="68"/>
                    </a:cubicBezTo>
                    <a:moveTo>
                      <a:pt x="36" y="67"/>
                    </a:moveTo>
                    <a:cubicBezTo>
                      <a:pt x="36" y="68"/>
                      <a:pt x="35" y="68"/>
                      <a:pt x="35" y="68"/>
                    </a:cubicBezTo>
                    <a:cubicBezTo>
                      <a:pt x="36" y="68"/>
                      <a:pt x="37" y="69"/>
                      <a:pt x="38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8" y="68"/>
                      <a:pt x="37" y="68"/>
                      <a:pt x="36" y="67"/>
                    </a:cubicBezTo>
                    <a:moveTo>
                      <a:pt x="54" y="67"/>
                    </a:moveTo>
                    <a:cubicBezTo>
                      <a:pt x="52" y="70"/>
                      <a:pt x="50" y="73"/>
                      <a:pt x="49" y="75"/>
                    </a:cubicBezTo>
                    <a:cubicBezTo>
                      <a:pt x="49" y="75"/>
                      <a:pt x="49" y="75"/>
                      <a:pt x="49" y="75"/>
                    </a:cubicBezTo>
                    <a:cubicBezTo>
                      <a:pt x="51" y="73"/>
                      <a:pt x="52" y="70"/>
                      <a:pt x="54" y="67"/>
                    </a:cubicBezTo>
                    <a:cubicBezTo>
                      <a:pt x="54" y="67"/>
                      <a:pt x="54" y="67"/>
                      <a:pt x="54" y="67"/>
                    </a:cubicBezTo>
                    <a:moveTo>
                      <a:pt x="121" y="67"/>
                    </a:moveTo>
                    <a:cubicBezTo>
                      <a:pt x="120" y="69"/>
                      <a:pt x="118" y="72"/>
                      <a:pt x="117" y="74"/>
                    </a:cubicBezTo>
                    <a:cubicBezTo>
                      <a:pt x="118" y="75"/>
                      <a:pt x="119" y="75"/>
                      <a:pt x="119" y="76"/>
                    </a:cubicBezTo>
                    <a:cubicBezTo>
                      <a:pt x="121" y="76"/>
                      <a:pt x="122" y="77"/>
                      <a:pt x="124" y="78"/>
                    </a:cubicBezTo>
                    <a:cubicBezTo>
                      <a:pt x="125" y="76"/>
                      <a:pt x="126" y="73"/>
                      <a:pt x="128" y="71"/>
                    </a:cubicBezTo>
                    <a:cubicBezTo>
                      <a:pt x="126" y="70"/>
                      <a:pt x="123" y="69"/>
                      <a:pt x="121" y="67"/>
                    </a:cubicBezTo>
                    <a:moveTo>
                      <a:pt x="102" y="67"/>
                    </a:moveTo>
                    <a:cubicBezTo>
                      <a:pt x="102" y="68"/>
                      <a:pt x="101" y="68"/>
                      <a:pt x="101" y="69"/>
                    </a:cubicBezTo>
                    <a:cubicBezTo>
                      <a:pt x="101" y="69"/>
                      <a:pt x="102" y="69"/>
                      <a:pt x="102" y="69"/>
                    </a:cubicBezTo>
                    <a:cubicBezTo>
                      <a:pt x="104" y="71"/>
                      <a:pt x="104" y="71"/>
                      <a:pt x="104" y="71"/>
                    </a:cubicBezTo>
                    <a:cubicBezTo>
                      <a:pt x="106" y="72"/>
                      <a:pt x="108" y="73"/>
                      <a:pt x="110" y="74"/>
                    </a:cubicBezTo>
                    <a:cubicBezTo>
                      <a:pt x="110" y="73"/>
                      <a:pt x="110" y="73"/>
                      <a:pt x="111" y="72"/>
                    </a:cubicBezTo>
                    <a:cubicBezTo>
                      <a:pt x="108" y="70"/>
                      <a:pt x="105" y="69"/>
                      <a:pt x="102" y="67"/>
                    </a:cubicBezTo>
                    <a:moveTo>
                      <a:pt x="133" y="67"/>
                    </a:moveTo>
                    <a:cubicBezTo>
                      <a:pt x="132" y="69"/>
                      <a:pt x="131" y="70"/>
                      <a:pt x="130" y="72"/>
                    </a:cubicBezTo>
                    <a:cubicBezTo>
                      <a:pt x="130" y="72"/>
                      <a:pt x="130" y="72"/>
                      <a:pt x="131" y="73"/>
                    </a:cubicBezTo>
                    <a:cubicBezTo>
                      <a:pt x="132" y="71"/>
                      <a:pt x="133" y="69"/>
                      <a:pt x="134" y="68"/>
                    </a:cubicBezTo>
                    <a:cubicBezTo>
                      <a:pt x="133" y="67"/>
                      <a:pt x="133" y="67"/>
                      <a:pt x="133" y="67"/>
                    </a:cubicBezTo>
                    <a:moveTo>
                      <a:pt x="121" y="67"/>
                    </a:moveTo>
                    <a:cubicBezTo>
                      <a:pt x="119" y="69"/>
                      <a:pt x="118" y="72"/>
                      <a:pt x="117" y="74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21" y="67"/>
                      <a:pt x="121" y="67"/>
                      <a:pt x="121" y="67"/>
                    </a:cubicBezTo>
                    <a:moveTo>
                      <a:pt x="53" y="67"/>
                    </a:moveTo>
                    <a:cubicBezTo>
                      <a:pt x="51" y="69"/>
                      <a:pt x="50" y="72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9" y="75"/>
                      <a:pt x="49" y="74"/>
                      <a:pt x="49" y="74"/>
                    </a:cubicBezTo>
                    <a:cubicBezTo>
                      <a:pt x="50" y="72"/>
                      <a:pt x="51" y="70"/>
                      <a:pt x="52" y="68"/>
                    </a:cubicBezTo>
                    <a:cubicBezTo>
                      <a:pt x="53" y="68"/>
                      <a:pt x="53" y="67"/>
                      <a:pt x="53" y="67"/>
                    </a:cubicBezTo>
                    <a:cubicBezTo>
                      <a:pt x="53" y="67"/>
                      <a:pt x="53" y="67"/>
                      <a:pt x="53" y="67"/>
                    </a:cubicBezTo>
                    <a:moveTo>
                      <a:pt x="57" y="67"/>
                    </a:moveTo>
                    <a:cubicBezTo>
                      <a:pt x="56" y="67"/>
                      <a:pt x="56" y="67"/>
                      <a:pt x="56" y="67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58" y="68"/>
                      <a:pt x="58" y="68"/>
                      <a:pt x="58" y="67"/>
                    </a:cubicBezTo>
                    <a:cubicBezTo>
                      <a:pt x="57" y="67"/>
                      <a:pt x="57" y="67"/>
                      <a:pt x="57" y="67"/>
                    </a:cubicBezTo>
                    <a:moveTo>
                      <a:pt x="103" y="66"/>
                    </a:moveTo>
                    <a:cubicBezTo>
                      <a:pt x="103" y="66"/>
                      <a:pt x="102" y="67"/>
                      <a:pt x="102" y="67"/>
                    </a:cubicBezTo>
                    <a:cubicBezTo>
                      <a:pt x="105" y="68"/>
                      <a:pt x="108" y="70"/>
                      <a:pt x="111" y="72"/>
                    </a:cubicBezTo>
                    <a:cubicBezTo>
                      <a:pt x="111" y="72"/>
                      <a:pt x="111" y="71"/>
                      <a:pt x="111" y="71"/>
                    </a:cubicBezTo>
                    <a:cubicBezTo>
                      <a:pt x="110" y="71"/>
                      <a:pt x="107" y="69"/>
                      <a:pt x="103" y="66"/>
                    </a:cubicBezTo>
                    <a:moveTo>
                      <a:pt x="19" y="66"/>
                    </a:moveTo>
                    <a:cubicBezTo>
                      <a:pt x="17" y="69"/>
                      <a:pt x="17" y="69"/>
                      <a:pt x="17" y="69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7" y="70"/>
                      <a:pt x="18" y="71"/>
                      <a:pt x="18" y="71"/>
                    </a:cubicBezTo>
                    <a:cubicBezTo>
                      <a:pt x="19" y="69"/>
                      <a:pt x="20" y="68"/>
                      <a:pt x="20" y="67"/>
                    </a:cubicBezTo>
                    <a:cubicBezTo>
                      <a:pt x="20" y="67"/>
                      <a:pt x="19" y="66"/>
                      <a:pt x="19" y="66"/>
                    </a:cubicBezTo>
                    <a:moveTo>
                      <a:pt x="81" y="66"/>
                    </a:moveTo>
                    <a:cubicBezTo>
                      <a:pt x="80" y="68"/>
                      <a:pt x="79" y="70"/>
                      <a:pt x="77" y="73"/>
                    </a:cubicBezTo>
                    <a:cubicBezTo>
                      <a:pt x="80" y="74"/>
                      <a:pt x="82" y="75"/>
                      <a:pt x="84" y="77"/>
                    </a:cubicBezTo>
                    <a:cubicBezTo>
                      <a:pt x="85" y="74"/>
                      <a:pt x="87" y="72"/>
                      <a:pt x="88" y="70"/>
                    </a:cubicBezTo>
                    <a:cubicBezTo>
                      <a:pt x="86" y="69"/>
                      <a:pt x="84" y="67"/>
                      <a:pt x="81" y="66"/>
                    </a:cubicBezTo>
                    <a:moveTo>
                      <a:pt x="55" y="66"/>
                    </a:moveTo>
                    <a:cubicBezTo>
                      <a:pt x="55" y="66"/>
                      <a:pt x="55" y="66"/>
                      <a:pt x="55" y="67"/>
                    </a:cubicBezTo>
                    <a:cubicBezTo>
                      <a:pt x="55" y="67"/>
                      <a:pt x="56" y="67"/>
                      <a:pt x="56" y="67"/>
                    </a:cubicBezTo>
                    <a:cubicBezTo>
                      <a:pt x="56" y="67"/>
                      <a:pt x="56" y="67"/>
                      <a:pt x="57" y="67"/>
                    </a:cubicBezTo>
                    <a:cubicBezTo>
                      <a:pt x="56" y="66"/>
                      <a:pt x="56" y="66"/>
                      <a:pt x="55" y="66"/>
                    </a:cubicBezTo>
                    <a:moveTo>
                      <a:pt x="137" y="66"/>
                    </a:moveTo>
                    <a:cubicBezTo>
                      <a:pt x="137" y="67"/>
                      <a:pt x="136" y="68"/>
                      <a:pt x="136" y="69"/>
                    </a:cubicBezTo>
                    <a:cubicBezTo>
                      <a:pt x="138" y="70"/>
                      <a:pt x="140" y="71"/>
                      <a:pt x="142" y="72"/>
                    </a:cubicBezTo>
                    <a:cubicBezTo>
                      <a:pt x="142" y="71"/>
                      <a:pt x="143" y="70"/>
                      <a:pt x="144" y="70"/>
                    </a:cubicBezTo>
                    <a:cubicBezTo>
                      <a:pt x="141" y="68"/>
                      <a:pt x="139" y="67"/>
                      <a:pt x="137" y="66"/>
                    </a:cubicBezTo>
                    <a:moveTo>
                      <a:pt x="18" y="66"/>
                    </a:moveTo>
                    <a:cubicBezTo>
                      <a:pt x="18" y="66"/>
                      <a:pt x="17" y="67"/>
                      <a:pt x="17" y="68"/>
                    </a:cubicBezTo>
                    <a:cubicBezTo>
                      <a:pt x="16" y="68"/>
                      <a:pt x="16" y="69"/>
                      <a:pt x="16" y="70"/>
                    </a:cubicBezTo>
                    <a:cubicBezTo>
                      <a:pt x="16" y="70"/>
                      <a:pt x="16" y="70"/>
                      <a:pt x="16" y="70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moveTo>
                      <a:pt x="138" y="66"/>
                    </a:moveTo>
                    <a:cubicBezTo>
                      <a:pt x="137" y="66"/>
                      <a:pt x="137" y="66"/>
                      <a:pt x="137" y="66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2" y="68"/>
                      <a:pt x="140" y="67"/>
                      <a:pt x="138" y="66"/>
                    </a:cubicBezTo>
                    <a:moveTo>
                      <a:pt x="55" y="65"/>
                    </a:moveTo>
                    <a:cubicBezTo>
                      <a:pt x="54" y="66"/>
                      <a:pt x="54" y="66"/>
                      <a:pt x="54" y="66"/>
                    </a:cubicBezTo>
                    <a:cubicBezTo>
                      <a:pt x="54" y="66"/>
                      <a:pt x="54" y="66"/>
                      <a:pt x="54" y="66"/>
                    </a:cubicBezTo>
                    <a:cubicBezTo>
                      <a:pt x="54" y="66"/>
                      <a:pt x="55" y="66"/>
                      <a:pt x="55" y="66"/>
                    </a:cubicBezTo>
                    <a:cubicBezTo>
                      <a:pt x="55" y="66"/>
                      <a:pt x="55" y="65"/>
                      <a:pt x="55" y="65"/>
                    </a:cubicBezTo>
                    <a:moveTo>
                      <a:pt x="54" y="65"/>
                    </a:moveTo>
                    <a:cubicBezTo>
                      <a:pt x="54" y="65"/>
                      <a:pt x="53" y="65"/>
                      <a:pt x="53" y="66"/>
                    </a:cubicBezTo>
                    <a:cubicBezTo>
                      <a:pt x="53" y="66"/>
                      <a:pt x="54" y="66"/>
                      <a:pt x="54" y="66"/>
                    </a:cubicBezTo>
                    <a:cubicBezTo>
                      <a:pt x="54" y="66"/>
                      <a:pt x="54" y="65"/>
                      <a:pt x="54" y="65"/>
                    </a:cubicBezTo>
                    <a:cubicBezTo>
                      <a:pt x="54" y="65"/>
                      <a:pt x="54" y="65"/>
                      <a:pt x="54" y="65"/>
                    </a:cubicBezTo>
                    <a:moveTo>
                      <a:pt x="91" y="64"/>
                    </a:moveTo>
                    <a:cubicBezTo>
                      <a:pt x="91" y="64"/>
                      <a:pt x="91" y="64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4"/>
                      <a:pt x="91" y="64"/>
                    </a:cubicBezTo>
                    <a:cubicBezTo>
                      <a:pt x="91" y="64"/>
                      <a:pt x="91" y="64"/>
                      <a:pt x="91" y="64"/>
                    </a:cubicBezTo>
                    <a:moveTo>
                      <a:pt x="78" y="64"/>
                    </a:moveTo>
                    <a:cubicBezTo>
                      <a:pt x="77" y="66"/>
                      <a:pt x="75" y="68"/>
                      <a:pt x="74" y="71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7" y="69"/>
                      <a:pt x="78" y="67"/>
                      <a:pt x="79" y="65"/>
                    </a:cubicBezTo>
                    <a:cubicBezTo>
                      <a:pt x="79" y="65"/>
                      <a:pt x="78" y="64"/>
                      <a:pt x="78" y="64"/>
                    </a:cubicBezTo>
                    <a:moveTo>
                      <a:pt x="134" y="64"/>
                    </a:moveTo>
                    <a:cubicBezTo>
                      <a:pt x="134" y="65"/>
                      <a:pt x="133" y="66"/>
                      <a:pt x="133" y="67"/>
                    </a:cubicBezTo>
                    <a:cubicBezTo>
                      <a:pt x="133" y="67"/>
                      <a:pt x="133" y="67"/>
                      <a:pt x="134" y="67"/>
                    </a:cubicBezTo>
                    <a:cubicBezTo>
                      <a:pt x="134" y="66"/>
                      <a:pt x="135" y="66"/>
                      <a:pt x="135" y="65"/>
                    </a:cubicBezTo>
                    <a:cubicBezTo>
                      <a:pt x="135" y="64"/>
                      <a:pt x="135" y="64"/>
                      <a:pt x="134" y="64"/>
                    </a:cubicBezTo>
                    <a:moveTo>
                      <a:pt x="83" y="64"/>
                    </a:moveTo>
                    <a:cubicBezTo>
                      <a:pt x="82" y="64"/>
                      <a:pt x="82" y="64"/>
                      <a:pt x="82" y="65"/>
                    </a:cubicBezTo>
                    <a:cubicBezTo>
                      <a:pt x="84" y="66"/>
                      <a:pt x="87" y="67"/>
                      <a:pt x="89" y="69"/>
                    </a:cubicBezTo>
                    <a:cubicBezTo>
                      <a:pt x="89" y="69"/>
                      <a:pt x="89" y="68"/>
                      <a:pt x="89" y="68"/>
                    </a:cubicBezTo>
                    <a:cubicBezTo>
                      <a:pt x="88" y="67"/>
                      <a:pt x="88" y="67"/>
                      <a:pt x="88" y="67"/>
                    </a:cubicBezTo>
                    <a:cubicBezTo>
                      <a:pt x="88" y="68"/>
                      <a:pt x="89" y="68"/>
                      <a:pt x="89" y="68"/>
                    </a:cubicBezTo>
                    <a:cubicBezTo>
                      <a:pt x="89" y="68"/>
                      <a:pt x="89" y="68"/>
                      <a:pt x="89" y="68"/>
                    </a:cubicBezTo>
                    <a:cubicBezTo>
                      <a:pt x="88" y="67"/>
                      <a:pt x="85" y="66"/>
                      <a:pt x="83" y="64"/>
                    </a:cubicBezTo>
                    <a:moveTo>
                      <a:pt x="135" y="64"/>
                    </a:moveTo>
                    <a:cubicBezTo>
                      <a:pt x="135" y="64"/>
                      <a:pt x="135" y="64"/>
                      <a:pt x="134" y="64"/>
                    </a:cubicBezTo>
                    <a:cubicBezTo>
                      <a:pt x="135" y="64"/>
                      <a:pt x="135" y="64"/>
                      <a:pt x="135" y="64"/>
                    </a:cubicBezTo>
                    <a:cubicBezTo>
                      <a:pt x="135" y="64"/>
                      <a:pt x="136" y="64"/>
                      <a:pt x="136" y="64"/>
                    </a:cubicBezTo>
                    <a:cubicBezTo>
                      <a:pt x="135" y="64"/>
                      <a:pt x="135" y="64"/>
                      <a:pt x="135" y="64"/>
                    </a:cubicBezTo>
                    <a:moveTo>
                      <a:pt x="77" y="63"/>
                    </a:moveTo>
                    <a:cubicBezTo>
                      <a:pt x="73" y="70"/>
                      <a:pt x="73" y="70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68"/>
                      <a:pt x="76" y="66"/>
                      <a:pt x="77" y="63"/>
                    </a:cubicBezTo>
                    <a:cubicBezTo>
                      <a:pt x="77" y="63"/>
                      <a:pt x="77" y="63"/>
                      <a:pt x="77" y="63"/>
                    </a:cubicBezTo>
                    <a:moveTo>
                      <a:pt x="59" y="63"/>
                    </a:moveTo>
                    <a:cubicBezTo>
                      <a:pt x="59" y="64"/>
                      <a:pt x="58" y="64"/>
                      <a:pt x="58" y="64"/>
                    </a:cubicBezTo>
                    <a:cubicBezTo>
                      <a:pt x="59" y="64"/>
                      <a:pt x="59" y="65"/>
                      <a:pt x="59" y="65"/>
                    </a:cubicBezTo>
                    <a:cubicBezTo>
                      <a:pt x="60" y="65"/>
                      <a:pt x="60" y="64"/>
                      <a:pt x="60" y="64"/>
                    </a:cubicBezTo>
                    <a:cubicBezTo>
                      <a:pt x="59" y="63"/>
                      <a:pt x="59" y="63"/>
                      <a:pt x="59" y="63"/>
                    </a:cubicBezTo>
                    <a:moveTo>
                      <a:pt x="21" y="63"/>
                    </a:moveTo>
                    <a:cubicBezTo>
                      <a:pt x="19" y="66"/>
                      <a:pt x="19" y="66"/>
                      <a:pt x="19" y="66"/>
                    </a:cubicBezTo>
                    <a:cubicBezTo>
                      <a:pt x="19" y="66"/>
                      <a:pt x="20" y="67"/>
                      <a:pt x="20" y="67"/>
                    </a:cubicBezTo>
                    <a:cubicBezTo>
                      <a:pt x="21" y="66"/>
                      <a:pt x="22" y="65"/>
                      <a:pt x="22" y="64"/>
                    </a:cubicBezTo>
                    <a:cubicBezTo>
                      <a:pt x="22" y="64"/>
                      <a:pt x="21" y="63"/>
                      <a:pt x="21" y="63"/>
                    </a:cubicBezTo>
                    <a:moveTo>
                      <a:pt x="20" y="63"/>
                    </a:moveTo>
                    <a:cubicBezTo>
                      <a:pt x="19" y="64"/>
                      <a:pt x="19" y="64"/>
                      <a:pt x="18" y="65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20" y="63"/>
                      <a:pt x="20" y="63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moveTo>
                      <a:pt x="57" y="62"/>
                    </a:moveTo>
                    <a:cubicBezTo>
                      <a:pt x="57" y="63"/>
                      <a:pt x="57" y="63"/>
                      <a:pt x="57" y="63"/>
                    </a:cubicBezTo>
                    <a:cubicBezTo>
                      <a:pt x="57" y="64"/>
                      <a:pt x="58" y="64"/>
                      <a:pt x="58" y="64"/>
                    </a:cubicBezTo>
                    <a:cubicBezTo>
                      <a:pt x="58" y="64"/>
                      <a:pt x="58" y="63"/>
                      <a:pt x="59" y="63"/>
                    </a:cubicBezTo>
                    <a:cubicBezTo>
                      <a:pt x="57" y="62"/>
                      <a:pt x="57" y="62"/>
                      <a:pt x="57" y="62"/>
                    </a:cubicBezTo>
                    <a:moveTo>
                      <a:pt x="59" y="62"/>
                    </a:moveTo>
                    <a:cubicBezTo>
                      <a:pt x="59" y="63"/>
                      <a:pt x="59" y="63"/>
                      <a:pt x="59" y="63"/>
                    </a:cubicBezTo>
                    <a:cubicBezTo>
                      <a:pt x="60" y="64"/>
                      <a:pt x="60" y="64"/>
                      <a:pt x="60" y="64"/>
                    </a:cubicBezTo>
                    <a:cubicBezTo>
                      <a:pt x="60" y="64"/>
                      <a:pt x="60" y="63"/>
                      <a:pt x="61" y="63"/>
                    </a:cubicBezTo>
                    <a:cubicBezTo>
                      <a:pt x="60" y="63"/>
                      <a:pt x="60" y="63"/>
                      <a:pt x="59" y="62"/>
                    </a:cubicBezTo>
                    <a:moveTo>
                      <a:pt x="124" y="62"/>
                    </a:moveTo>
                    <a:cubicBezTo>
                      <a:pt x="123" y="64"/>
                      <a:pt x="122" y="65"/>
                      <a:pt x="121" y="67"/>
                    </a:cubicBezTo>
                    <a:cubicBezTo>
                      <a:pt x="123" y="68"/>
                      <a:pt x="126" y="70"/>
                      <a:pt x="128" y="71"/>
                    </a:cubicBezTo>
                    <a:cubicBezTo>
                      <a:pt x="129" y="69"/>
                      <a:pt x="130" y="68"/>
                      <a:pt x="131" y="66"/>
                    </a:cubicBezTo>
                    <a:cubicBezTo>
                      <a:pt x="129" y="65"/>
                      <a:pt x="127" y="63"/>
                      <a:pt x="124" y="62"/>
                    </a:cubicBezTo>
                    <a:moveTo>
                      <a:pt x="57" y="62"/>
                    </a:moveTo>
                    <a:cubicBezTo>
                      <a:pt x="56" y="62"/>
                      <a:pt x="56" y="63"/>
                      <a:pt x="56" y="63"/>
                    </a:cubicBezTo>
                    <a:cubicBezTo>
                      <a:pt x="56" y="63"/>
                      <a:pt x="56" y="63"/>
                      <a:pt x="56" y="63"/>
                    </a:cubicBezTo>
                    <a:cubicBezTo>
                      <a:pt x="56" y="63"/>
                      <a:pt x="57" y="62"/>
                      <a:pt x="57" y="62"/>
                    </a:cubicBezTo>
                    <a:cubicBezTo>
                      <a:pt x="57" y="62"/>
                      <a:pt x="57" y="62"/>
                      <a:pt x="57" y="62"/>
                    </a:cubicBezTo>
                    <a:moveTo>
                      <a:pt x="79" y="62"/>
                    </a:moveTo>
                    <a:cubicBezTo>
                      <a:pt x="79" y="62"/>
                      <a:pt x="79" y="62"/>
                      <a:pt x="79" y="63"/>
                    </a:cubicBezTo>
                    <a:cubicBezTo>
                      <a:pt x="79" y="63"/>
                      <a:pt x="80" y="63"/>
                      <a:pt x="80" y="64"/>
                    </a:cubicBezTo>
                    <a:cubicBezTo>
                      <a:pt x="80" y="63"/>
                      <a:pt x="80" y="63"/>
                      <a:pt x="81" y="62"/>
                    </a:cubicBezTo>
                    <a:cubicBezTo>
                      <a:pt x="80" y="62"/>
                      <a:pt x="80" y="62"/>
                      <a:pt x="79" y="62"/>
                    </a:cubicBezTo>
                    <a:moveTo>
                      <a:pt x="60" y="62"/>
                    </a:moveTo>
                    <a:cubicBezTo>
                      <a:pt x="60" y="62"/>
                      <a:pt x="60" y="62"/>
                      <a:pt x="60" y="62"/>
                    </a:cubicBezTo>
                    <a:cubicBezTo>
                      <a:pt x="60" y="62"/>
                      <a:pt x="60" y="62"/>
                      <a:pt x="61" y="63"/>
                    </a:cubicBezTo>
                    <a:cubicBezTo>
                      <a:pt x="61" y="63"/>
                      <a:pt x="61" y="62"/>
                      <a:pt x="61" y="62"/>
                    </a:cubicBezTo>
                    <a:cubicBezTo>
                      <a:pt x="61" y="62"/>
                      <a:pt x="60" y="62"/>
                      <a:pt x="60" y="62"/>
                    </a:cubicBezTo>
                    <a:moveTo>
                      <a:pt x="124" y="62"/>
                    </a:moveTo>
                    <a:cubicBezTo>
                      <a:pt x="123" y="63"/>
                      <a:pt x="122" y="65"/>
                      <a:pt x="121" y="67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24" y="62"/>
                      <a:pt x="124" y="62"/>
                      <a:pt x="124" y="62"/>
                    </a:cubicBezTo>
                    <a:cubicBezTo>
                      <a:pt x="124" y="62"/>
                      <a:pt x="124" y="62"/>
                      <a:pt x="124" y="62"/>
                    </a:cubicBezTo>
                    <a:moveTo>
                      <a:pt x="93" y="62"/>
                    </a:moveTo>
                    <a:cubicBezTo>
                      <a:pt x="93" y="62"/>
                      <a:pt x="92" y="63"/>
                      <a:pt x="92" y="63"/>
                    </a:cubicBezTo>
                    <a:cubicBezTo>
                      <a:pt x="92" y="63"/>
                      <a:pt x="92" y="63"/>
                      <a:pt x="92" y="63"/>
                    </a:cubicBezTo>
                    <a:cubicBezTo>
                      <a:pt x="92" y="63"/>
                      <a:pt x="93" y="62"/>
                      <a:pt x="93" y="62"/>
                    </a:cubicBezTo>
                    <a:cubicBezTo>
                      <a:pt x="93" y="62"/>
                      <a:pt x="93" y="62"/>
                      <a:pt x="93" y="62"/>
                    </a:cubicBezTo>
                    <a:moveTo>
                      <a:pt x="84" y="62"/>
                    </a:moveTo>
                    <a:cubicBezTo>
                      <a:pt x="84" y="62"/>
                      <a:pt x="84" y="62"/>
                      <a:pt x="84" y="62"/>
                    </a:cubicBezTo>
                    <a:cubicBezTo>
                      <a:pt x="85" y="62"/>
                      <a:pt x="85" y="62"/>
                      <a:pt x="85" y="62"/>
                    </a:cubicBezTo>
                    <a:cubicBezTo>
                      <a:pt x="84" y="62"/>
                      <a:pt x="84" y="62"/>
                      <a:pt x="84" y="62"/>
                    </a:cubicBezTo>
                    <a:moveTo>
                      <a:pt x="56" y="61"/>
                    </a:moveTo>
                    <a:cubicBezTo>
                      <a:pt x="56" y="62"/>
                      <a:pt x="55" y="62"/>
                      <a:pt x="55" y="62"/>
                    </a:cubicBezTo>
                    <a:cubicBezTo>
                      <a:pt x="55" y="62"/>
                      <a:pt x="55" y="63"/>
                      <a:pt x="56" y="63"/>
                    </a:cubicBezTo>
                    <a:cubicBezTo>
                      <a:pt x="56" y="62"/>
                      <a:pt x="56" y="62"/>
                      <a:pt x="56" y="62"/>
                    </a:cubicBezTo>
                    <a:cubicBezTo>
                      <a:pt x="56" y="61"/>
                      <a:pt x="56" y="61"/>
                      <a:pt x="56" y="61"/>
                    </a:cubicBezTo>
                    <a:moveTo>
                      <a:pt x="58" y="61"/>
                    </a:moveTo>
                    <a:cubicBezTo>
                      <a:pt x="58" y="62"/>
                      <a:pt x="58" y="62"/>
                      <a:pt x="57" y="62"/>
                    </a:cubicBezTo>
                    <a:cubicBezTo>
                      <a:pt x="59" y="63"/>
                      <a:pt x="59" y="63"/>
                      <a:pt x="59" y="63"/>
                    </a:cubicBezTo>
                    <a:cubicBezTo>
                      <a:pt x="59" y="63"/>
                      <a:pt x="59" y="62"/>
                      <a:pt x="59" y="62"/>
                    </a:cubicBezTo>
                    <a:cubicBezTo>
                      <a:pt x="59" y="62"/>
                      <a:pt x="58" y="62"/>
                      <a:pt x="58" y="61"/>
                    </a:cubicBezTo>
                    <a:moveTo>
                      <a:pt x="73" y="61"/>
                    </a:moveTo>
                    <a:cubicBezTo>
                      <a:pt x="72" y="63"/>
                      <a:pt x="71" y="65"/>
                      <a:pt x="69" y="68"/>
                    </a:cubicBezTo>
                    <a:cubicBezTo>
                      <a:pt x="70" y="68"/>
                      <a:pt x="71" y="69"/>
                      <a:pt x="72" y="69"/>
                    </a:cubicBezTo>
                    <a:cubicBezTo>
                      <a:pt x="73" y="68"/>
                      <a:pt x="75" y="66"/>
                      <a:pt x="76" y="63"/>
                    </a:cubicBezTo>
                    <a:cubicBezTo>
                      <a:pt x="75" y="62"/>
                      <a:pt x="74" y="62"/>
                      <a:pt x="73" y="61"/>
                    </a:cubicBezTo>
                    <a:moveTo>
                      <a:pt x="43" y="61"/>
                    </a:moveTo>
                    <a:cubicBezTo>
                      <a:pt x="40" y="66"/>
                      <a:pt x="39" y="68"/>
                      <a:pt x="38" y="68"/>
                    </a:cubicBezTo>
                    <a:cubicBezTo>
                      <a:pt x="39" y="68"/>
                      <a:pt x="39" y="69"/>
                      <a:pt x="39" y="69"/>
                    </a:cubicBezTo>
                    <a:cubicBezTo>
                      <a:pt x="40" y="66"/>
                      <a:pt x="42" y="64"/>
                      <a:pt x="43" y="61"/>
                    </a:cubicBezTo>
                    <a:cubicBezTo>
                      <a:pt x="43" y="61"/>
                      <a:pt x="43" y="61"/>
                      <a:pt x="43" y="61"/>
                    </a:cubicBezTo>
                    <a:moveTo>
                      <a:pt x="84" y="61"/>
                    </a:moveTo>
                    <a:cubicBezTo>
                      <a:pt x="84" y="61"/>
                      <a:pt x="84" y="61"/>
                      <a:pt x="84" y="61"/>
                    </a:cubicBezTo>
                    <a:cubicBezTo>
                      <a:pt x="85" y="62"/>
                      <a:pt x="87" y="63"/>
                      <a:pt x="88" y="64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84" y="61"/>
                      <a:pt x="84" y="61"/>
                      <a:pt x="84" y="61"/>
                    </a:cubicBezTo>
                    <a:moveTo>
                      <a:pt x="149" y="61"/>
                    </a:moveTo>
                    <a:cubicBezTo>
                      <a:pt x="148" y="63"/>
                      <a:pt x="146" y="66"/>
                      <a:pt x="144" y="69"/>
                    </a:cubicBezTo>
                    <a:cubicBezTo>
                      <a:pt x="146" y="70"/>
                      <a:pt x="148" y="70"/>
                      <a:pt x="149" y="71"/>
                    </a:cubicBezTo>
                    <a:cubicBezTo>
                      <a:pt x="151" y="69"/>
                      <a:pt x="152" y="66"/>
                      <a:pt x="154" y="64"/>
                    </a:cubicBezTo>
                    <a:cubicBezTo>
                      <a:pt x="152" y="63"/>
                      <a:pt x="151" y="62"/>
                      <a:pt x="149" y="61"/>
                    </a:cubicBezTo>
                    <a:moveTo>
                      <a:pt x="57" y="61"/>
                    </a:moveTo>
                    <a:cubicBezTo>
                      <a:pt x="57" y="61"/>
                      <a:pt x="57" y="61"/>
                      <a:pt x="57" y="62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7" y="62"/>
                      <a:pt x="57" y="61"/>
                      <a:pt x="57" y="61"/>
                    </a:cubicBezTo>
                    <a:cubicBezTo>
                      <a:pt x="57" y="61"/>
                      <a:pt x="57" y="61"/>
                      <a:pt x="57" y="61"/>
                    </a:cubicBezTo>
                    <a:moveTo>
                      <a:pt x="93" y="61"/>
                    </a:move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moveTo>
                      <a:pt x="78" y="61"/>
                    </a:moveTo>
                    <a:cubicBezTo>
                      <a:pt x="77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8" y="62"/>
                    </a:cubicBezTo>
                    <a:cubicBezTo>
                      <a:pt x="78" y="62"/>
                      <a:pt x="78" y="61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moveTo>
                      <a:pt x="58" y="61"/>
                    </a:moveTo>
                    <a:cubicBezTo>
                      <a:pt x="58" y="61"/>
                      <a:pt x="58" y="61"/>
                      <a:pt x="58" y="61"/>
                    </a:cubicBezTo>
                    <a:cubicBezTo>
                      <a:pt x="59" y="61"/>
                      <a:pt x="59" y="62"/>
                      <a:pt x="59" y="62"/>
                    </a:cubicBezTo>
                    <a:cubicBezTo>
                      <a:pt x="60" y="62"/>
                      <a:pt x="60" y="62"/>
                      <a:pt x="60" y="62"/>
                    </a:cubicBezTo>
                    <a:cubicBezTo>
                      <a:pt x="59" y="61"/>
                      <a:pt x="59" y="61"/>
                      <a:pt x="58" y="61"/>
                    </a:cubicBezTo>
                    <a:moveTo>
                      <a:pt x="149" y="61"/>
                    </a:moveTo>
                    <a:cubicBezTo>
                      <a:pt x="149" y="61"/>
                      <a:pt x="149" y="61"/>
                      <a:pt x="149" y="61"/>
                    </a:cubicBezTo>
                    <a:cubicBezTo>
                      <a:pt x="151" y="62"/>
                      <a:pt x="152" y="62"/>
                      <a:pt x="154" y="63"/>
                    </a:cubicBezTo>
                    <a:cubicBezTo>
                      <a:pt x="154" y="63"/>
                      <a:pt x="154" y="63"/>
                      <a:pt x="154" y="63"/>
                    </a:cubicBezTo>
                    <a:cubicBezTo>
                      <a:pt x="153" y="63"/>
                      <a:pt x="153" y="63"/>
                      <a:pt x="152" y="62"/>
                    </a:cubicBezTo>
                    <a:cubicBezTo>
                      <a:pt x="151" y="62"/>
                      <a:pt x="150" y="61"/>
                      <a:pt x="149" y="61"/>
                    </a:cubicBezTo>
                    <a:moveTo>
                      <a:pt x="56" y="60"/>
                    </a:move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7" y="61"/>
                      <a:pt x="57" y="61"/>
                    </a:cubicBezTo>
                    <a:cubicBezTo>
                      <a:pt x="57" y="61"/>
                      <a:pt x="56" y="60"/>
                      <a:pt x="56" y="60"/>
                    </a:cubicBezTo>
                    <a:moveTo>
                      <a:pt x="85" y="60"/>
                    </a:moveTo>
                    <a:cubicBezTo>
                      <a:pt x="85" y="60"/>
                      <a:pt x="84" y="61"/>
                      <a:pt x="84" y="61"/>
                    </a:cubicBezTo>
                    <a:cubicBezTo>
                      <a:pt x="87" y="62"/>
                      <a:pt x="89" y="63"/>
                      <a:pt x="91" y="65"/>
                    </a:cubicBezTo>
                    <a:cubicBezTo>
                      <a:pt x="91" y="64"/>
                      <a:pt x="91" y="64"/>
                      <a:pt x="91" y="64"/>
                    </a:cubicBezTo>
                    <a:cubicBezTo>
                      <a:pt x="89" y="63"/>
                      <a:pt x="87" y="62"/>
                      <a:pt x="85" y="60"/>
                    </a:cubicBezTo>
                    <a:moveTo>
                      <a:pt x="58" y="60"/>
                    </a:moveTo>
                    <a:cubicBezTo>
                      <a:pt x="58" y="60"/>
                      <a:pt x="57" y="60"/>
                      <a:pt x="57" y="61"/>
                    </a:cubicBezTo>
                    <a:cubicBezTo>
                      <a:pt x="57" y="61"/>
                      <a:pt x="57" y="61"/>
                      <a:pt x="58" y="61"/>
                    </a:cubicBezTo>
                    <a:cubicBezTo>
                      <a:pt x="58" y="61"/>
                      <a:pt x="58" y="60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moveTo>
                      <a:pt x="57" y="60"/>
                    </a:move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moveTo>
                      <a:pt x="40" y="60"/>
                    </a:moveTo>
                    <a:cubicBezTo>
                      <a:pt x="39" y="62"/>
                      <a:pt x="37" y="64"/>
                      <a:pt x="36" y="67"/>
                    </a:cubicBezTo>
                    <a:cubicBezTo>
                      <a:pt x="37" y="67"/>
                      <a:pt x="38" y="68"/>
                      <a:pt x="38" y="68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40" y="66"/>
                      <a:pt x="41" y="64"/>
                      <a:pt x="43" y="61"/>
                    </a:cubicBezTo>
                    <a:cubicBezTo>
                      <a:pt x="42" y="61"/>
                      <a:pt x="41" y="60"/>
                      <a:pt x="40" y="60"/>
                    </a:cubicBezTo>
                    <a:moveTo>
                      <a:pt x="81" y="59"/>
                    </a:moveTo>
                    <a:cubicBezTo>
                      <a:pt x="81" y="60"/>
                      <a:pt x="81" y="60"/>
                      <a:pt x="81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1" y="60"/>
                      <a:pt x="81" y="60"/>
                      <a:pt x="81" y="59"/>
                    </a:cubicBezTo>
                    <a:moveTo>
                      <a:pt x="23" y="59"/>
                    </a:moveTo>
                    <a:cubicBezTo>
                      <a:pt x="22" y="60"/>
                      <a:pt x="22" y="60"/>
                      <a:pt x="22" y="60"/>
                    </a:cubicBezTo>
                    <a:cubicBezTo>
                      <a:pt x="23" y="61"/>
                      <a:pt x="23" y="61"/>
                      <a:pt x="24" y="61"/>
                    </a:cubicBezTo>
                    <a:cubicBezTo>
                      <a:pt x="24" y="61"/>
                      <a:pt x="24" y="61"/>
                      <a:pt x="25" y="60"/>
                    </a:cubicBezTo>
                    <a:cubicBezTo>
                      <a:pt x="24" y="60"/>
                      <a:pt x="23" y="60"/>
                      <a:pt x="23" y="59"/>
                    </a:cubicBezTo>
                    <a:moveTo>
                      <a:pt x="81" y="59"/>
                    </a:moveTo>
                    <a:cubicBezTo>
                      <a:pt x="81" y="59"/>
                      <a:pt x="81" y="59"/>
                      <a:pt x="81" y="59"/>
                    </a:cubicBezTo>
                    <a:cubicBezTo>
                      <a:pt x="81" y="60"/>
                      <a:pt x="82" y="60"/>
                      <a:pt x="82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1" y="59"/>
                      <a:pt x="81" y="59"/>
                      <a:pt x="81" y="59"/>
                    </a:cubicBezTo>
                    <a:moveTo>
                      <a:pt x="45" y="59"/>
                    </a:moveTo>
                    <a:cubicBezTo>
                      <a:pt x="44" y="59"/>
                      <a:pt x="44" y="60"/>
                      <a:pt x="44" y="60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44" y="60"/>
                      <a:pt x="45" y="59"/>
                      <a:pt x="45" y="59"/>
                    </a:cubicBezTo>
                    <a:cubicBezTo>
                      <a:pt x="45" y="59"/>
                      <a:pt x="45" y="59"/>
                      <a:pt x="45" y="59"/>
                    </a:cubicBezTo>
                    <a:moveTo>
                      <a:pt x="126" y="59"/>
                    </a:moveTo>
                    <a:cubicBezTo>
                      <a:pt x="126" y="60"/>
                      <a:pt x="125" y="61"/>
                      <a:pt x="124" y="62"/>
                    </a:cubicBezTo>
                    <a:cubicBezTo>
                      <a:pt x="127" y="63"/>
                      <a:pt x="129" y="64"/>
                      <a:pt x="131" y="66"/>
                    </a:cubicBezTo>
                    <a:cubicBezTo>
                      <a:pt x="132" y="65"/>
                      <a:pt x="132" y="64"/>
                      <a:pt x="133" y="63"/>
                    </a:cubicBezTo>
                    <a:cubicBezTo>
                      <a:pt x="131" y="62"/>
                      <a:pt x="128" y="60"/>
                      <a:pt x="126" y="59"/>
                    </a:cubicBezTo>
                    <a:moveTo>
                      <a:pt x="22" y="59"/>
                    </a:moveTo>
                    <a:cubicBezTo>
                      <a:pt x="22" y="59"/>
                      <a:pt x="22" y="59"/>
                      <a:pt x="21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2" y="60"/>
                      <a:pt x="22" y="59"/>
                      <a:pt x="22" y="59"/>
                    </a:cubicBezTo>
                    <a:cubicBezTo>
                      <a:pt x="22" y="59"/>
                      <a:pt x="22" y="59"/>
                      <a:pt x="22" y="59"/>
                    </a:cubicBezTo>
                    <a:moveTo>
                      <a:pt x="107" y="59"/>
                    </a:moveTo>
                    <a:cubicBezTo>
                      <a:pt x="106" y="61"/>
                      <a:pt x="104" y="63"/>
                      <a:pt x="103" y="66"/>
                    </a:cubicBezTo>
                    <a:cubicBezTo>
                      <a:pt x="105" y="67"/>
                      <a:pt x="107" y="68"/>
                      <a:pt x="109" y="69"/>
                    </a:cubicBezTo>
                    <a:cubicBezTo>
                      <a:pt x="108" y="69"/>
                      <a:pt x="108" y="69"/>
                      <a:pt x="108" y="69"/>
                    </a:cubicBezTo>
                    <a:cubicBezTo>
                      <a:pt x="109" y="69"/>
                      <a:pt x="110" y="70"/>
                      <a:pt x="111" y="71"/>
                    </a:cubicBezTo>
                    <a:cubicBezTo>
                      <a:pt x="113" y="68"/>
                      <a:pt x="114" y="66"/>
                      <a:pt x="115" y="64"/>
                    </a:cubicBezTo>
                    <a:cubicBezTo>
                      <a:pt x="113" y="62"/>
                      <a:pt x="110" y="60"/>
                      <a:pt x="107" y="59"/>
                    </a:cubicBezTo>
                    <a:moveTo>
                      <a:pt x="125" y="59"/>
                    </a:moveTo>
                    <a:cubicBezTo>
                      <a:pt x="125" y="60"/>
                      <a:pt x="124" y="60"/>
                      <a:pt x="124" y="61"/>
                    </a:cubicBezTo>
                    <a:cubicBezTo>
                      <a:pt x="124" y="61"/>
                      <a:pt x="124" y="61"/>
                      <a:pt x="124" y="61"/>
                    </a:cubicBezTo>
                    <a:cubicBezTo>
                      <a:pt x="125" y="59"/>
                      <a:pt x="125" y="59"/>
                      <a:pt x="125" y="59"/>
                    </a:cubicBezTo>
                    <a:cubicBezTo>
                      <a:pt x="125" y="59"/>
                      <a:pt x="125" y="59"/>
                      <a:pt x="125" y="59"/>
                    </a:cubicBezTo>
                    <a:moveTo>
                      <a:pt x="75" y="59"/>
                    </a:moveTo>
                    <a:cubicBezTo>
                      <a:pt x="74" y="59"/>
                      <a:pt x="74" y="60"/>
                      <a:pt x="74" y="60"/>
                    </a:cubicBezTo>
                    <a:cubicBezTo>
                      <a:pt x="75" y="61"/>
                      <a:pt x="76" y="61"/>
                      <a:pt x="77" y="62"/>
                    </a:cubicBezTo>
                    <a:cubicBezTo>
                      <a:pt x="77" y="61"/>
                      <a:pt x="77" y="61"/>
                      <a:pt x="78" y="61"/>
                    </a:cubicBezTo>
                    <a:cubicBezTo>
                      <a:pt x="77" y="60"/>
                      <a:pt x="76" y="59"/>
                      <a:pt x="75" y="59"/>
                    </a:cubicBezTo>
                    <a:moveTo>
                      <a:pt x="126" y="59"/>
                    </a:moveTo>
                    <a:cubicBezTo>
                      <a:pt x="126" y="59"/>
                      <a:pt x="126" y="59"/>
                      <a:pt x="126" y="59"/>
                    </a:cubicBezTo>
                    <a:cubicBezTo>
                      <a:pt x="133" y="63"/>
                      <a:pt x="133" y="63"/>
                      <a:pt x="133" y="63"/>
                    </a:cubicBezTo>
                    <a:cubicBezTo>
                      <a:pt x="133" y="63"/>
                      <a:pt x="133" y="63"/>
                      <a:pt x="133" y="63"/>
                    </a:cubicBezTo>
                    <a:cubicBezTo>
                      <a:pt x="131" y="62"/>
                      <a:pt x="129" y="61"/>
                      <a:pt x="128" y="59"/>
                    </a:cubicBezTo>
                    <a:cubicBezTo>
                      <a:pt x="127" y="59"/>
                      <a:pt x="127" y="59"/>
                      <a:pt x="126" y="59"/>
                    </a:cubicBezTo>
                    <a:moveTo>
                      <a:pt x="79" y="59"/>
                    </a:move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80" y="59"/>
                      <a:pt x="80" y="59"/>
                    </a:cubicBezTo>
                    <a:cubicBezTo>
                      <a:pt x="79" y="59"/>
                      <a:pt x="79" y="59"/>
                      <a:pt x="79" y="59"/>
                    </a:cubicBezTo>
                    <a:moveTo>
                      <a:pt x="79" y="58"/>
                    </a:moveTo>
                    <a:cubicBezTo>
                      <a:pt x="79" y="58"/>
                      <a:pt x="79" y="58"/>
                      <a:pt x="79" y="58"/>
                    </a:cubicBezTo>
                    <a:cubicBezTo>
                      <a:pt x="79" y="59"/>
                      <a:pt x="80" y="59"/>
                      <a:pt x="80" y="59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79" y="58"/>
                      <a:pt x="79" y="58"/>
                      <a:pt x="79" y="58"/>
                    </a:cubicBezTo>
                    <a:moveTo>
                      <a:pt x="81" y="58"/>
                    </a:moveTo>
                    <a:cubicBezTo>
                      <a:pt x="81" y="58"/>
                      <a:pt x="81" y="59"/>
                      <a:pt x="81" y="59"/>
                    </a:cubicBezTo>
                    <a:cubicBezTo>
                      <a:pt x="81" y="59"/>
                      <a:pt x="82" y="59"/>
                      <a:pt x="82" y="60"/>
                    </a:cubicBezTo>
                    <a:cubicBezTo>
                      <a:pt x="82" y="59"/>
                      <a:pt x="82" y="59"/>
                      <a:pt x="83" y="59"/>
                    </a:cubicBezTo>
                    <a:cubicBezTo>
                      <a:pt x="82" y="59"/>
                      <a:pt x="82" y="59"/>
                      <a:pt x="81" y="58"/>
                    </a:cubicBezTo>
                    <a:moveTo>
                      <a:pt x="126" y="58"/>
                    </a:moveTo>
                    <a:cubicBezTo>
                      <a:pt x="126" y="58"/>
                      <a:pt x="126" y="58"/>
                      <a:pt x="126" y="59"/>
                    </a:cubicBezTo>
                    <a:cubicBezTo>
                      <a:pt x="126" y="59"/>
                      <a:pt x="126" y="59"/>
                      <a:pt x="126" y="59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moveTo>
                      <a:pt x="80" y="57"/>
                    </a:move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7"/>
                    </a:cubicBezTo>
                    <a:moveTo>
                      <a:pt x="86" y="57"/>
                    </a:moveTo>
                    <a:cubicBezTo>
                      <a:pt x="86" y="58"/>
                      <a:pt x="86" y="58"/>
                      <a:pt x="85" y="59"/>
                    </a:cubicBezTo>
                    <a:cubicBezTo>
                      <a:pt x="88" y="60"/>
                      <a:pt x="90" y="62"/>
                      <a:pt x="92" y="63"/>
                    </a:cubicBezTo>
                    <a:cubicBezTo>
                      <a:pt x="92" y="63"/>
                      <a:pt x="93" y="62"/>
                      <a:pt x="93" y="62"/>
                    </a:cubicBezTo>
                    <a:cubicBezTo>
                      <a:pt x="91" y="60"/>
                      <a:pt x="88" y="59"/>
                      <a:pt x="86" y="57"/>
                    </a:cubicBezTo>
                    <a:moveTo>
                      <a:pt x="42" y="57"/>
                    </a:moveTo>
                    <a:cubicBezTo>
                      <a:pt x="41" y="58"/>
                      <a:pt x="41" y="58"/>
                      <a:pt x="41" y="58"/>
                    </a:cubicBezTo>
                    <a:cubicBezTo>
                      <a:pt x="42" y="59"/>
                      <a:pt x="43" y="59"/>
                      <a:pt x="44" y="60"/>
                    </a:cubicBezTo>
                    <a:cubicBezTo>
                      <a:pt x="44" y="60"/>
                      <a:pt x="44" y="59"/>
                      <a:pt x="44" y="59"/>
                    </a:cubicBezTo>
                    <a:cubicBezTo>
                      <a:pt x="43" y="58"/>
                      <a:pt x="43" y="58"/>
                      <a:pt x="42" y="57"/>
                    </a:cubicBezTo>
                    <a:moveTo>
                      <a:pt x="143" y="57"/>
                    </a:moveTo>
                    <a:cubicBezTo>
                      <a:pt x="141" y="60"/>
                      <a:pt x="140" y="62"/>
                      <a:pt x="138" y="65"/>
                    </a:cubicBezTo>
                    <a:cubicBezTo>
                      <a:pt x="140" y="66"/>
                      <a:pt x="142" y="67"/>
                      <a:pt x="144" y="68"/>
                    </a:cubicBezTo>
                    <a:cubicBezTo>
                      <a:pt x="146" y="66"/>
                      <a:pt x="147" y="63"/>
                      <a:pt x="149" y="61"/>
                    </a:cubicBezTo>
                    <a:cubicBezTo>
                      <a:pt x="147" y="60"/>
                      <a:pt x="145" y="58"/>
                      <a:pt x="143" y="57"/>
                    </a:cubicBezTo>
                    <a:moveTo>
                      <a:pt x="87" y="57"/>
                    </a:moveTo>
                    <a:cubicBezTo>
                      <a:pt x="87" y="57"/>
                      <a:pt x="87" y="57"/>
                      <a:pt x="86" y="57"/>
                    </a:cubicBezTo>
                    <a:cubicBezTo>
                      <a:pt x="88" y="58"/>
                      <a:pt x="91" y="60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1" y="60"/>
                      <a:pt x="89" y="58"/>
                      <a:pt x="87" y="57"/>
                    </a:cubicBezTo>
                    <a:moveTo>
                      <a:pt x="143" y="57"/>
                    </a:moveTo>
                    <a:cubicBezTo>
                      <a:pt x="143" y="57"/>
                      <a:pt x="143" y="57"/>
                      <a:pt x="143" y="57"/>
                    </a:cubicBezTo>
                    <a:cubicBezTo>
                      <a:pt x="145" y="58"/>
                      <a:pt x="147" y="59"/>
                      <a:pt x="149" y="60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148" y="60"/>
                      <a:pt x="147" y="59"/>
                      <a:pt x="146" y="58"/>
                    </a:cubicBezTo>
                    <a:cubicBezTo>
                      <a:pt x="145" y="58"/>
                      <a:pt x="144" y="57"/>
                      <a:pt x="143" y="57"/>
                    </a:cubicBezTo>
                    <a:moveTo>
                      <a:pt x="76" y="56"/>
                    </a:moveTo>
                    <a:cubicBezTo>
                      <a:pt x="76" y="57"/>
                      <a:pt x="76" y="57"/>
                      <a:pt x="76" y="57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8"/>
                      <a:pt x="79" y="58"/>
                    </a:cubicBezTo>
                    <a:cubicBezTo>
                      <a:pt x="78" y="58"/>
                      <a:pt x="77" y="57"/>
                      <a:pt x="76" y="56"/>
                    </a:cubicBezTo>
                    <a:moveTo>
                      <a:pt x="76" y="56"/>
                    </a:moveTo>
                    <a:cubicBezTo>
                      <a:pt x="76" y="56"/>
                      <a:pt x="76" y="56"/>
                      <a:pt x="76" y="56"/>
                    </a:cubicBezTo>
                    <a:cubicBezTo>
                      <a:pt x="77" y="57"/>
                      <a:pt x="78" y="58"/>
                      <a:pt x="79" y="58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76" y="56"/>
                      <a:pt x="76" y="56"/>
                      <a:pt x="76" y="56"/>
                    </a:cubicBezTo>
                    <a:moveTo>
                      <a:pt x="64" y="56"/>
                    </a:moveTo>
                    <a:cubicBezTo>
                      <a:pt x="62" y="58"/>
                      <a:pt x="61" y="60"/>
                      <a:pt x="60" y="62"/>
                    </a:cubicBezTo>
                    <a:cubicBezTo>
                      <a:pt x="60" y="62"/>
                      <a:pt x="61" y="62"/>
                      <a:pt x="61" y="62"/>
                    </a:cubicBezTo>
                    <a:cubicBezTo>
                      <a:pt x="61" y="62"/>
                      <a:pt x="62" y="61"/>
                      <a:pt x="62" y="60"/>
                    </a:cubicBezTo>
                    <a:cubicBezTo>
                      <a:pt x="63" y="59"/>
                      <a:pt x="64" y="58"/>
                      <a:pt x="65" y="56"/>
                    </a:cubicBezTo>
                    <a:cubicBezTo>
                      <a:pt x="64" y="56"/>
                      <a:pt x="64" y="56"/>
                      <a:pt x="64" y="56"/>
                    </a:cubicBezTo>
                    <a:moveTo>
                      <a:pt x="47" y="56"/>
                    </a:moveTo>
                    <a:cubicBezTo>
                      <a:pt x="47" y="56"/>
                      <a:pt x="46" y="56"/>
                      <a:pt x="46" y="57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46" y="56"/>
                      <a:pt x="47" y="56"/>
                      <a:pt x="47" y="56"/>
                    </a:cubicBezTo>
                    <a:cubicBezTo>
                      <a:pt x="47" y="56"/>
                      <a:pt x="47" y="56"/>
                      <a:pt x="47" y="56"/>
                    </a:cubicBezTo>
                    <a:moveTo>
                      <a:pt x="83" y="55"/>
                    </a:moveTo>
                    <a:cubicBezTo>
                      <a:pt x="83" y="56"/>
                      <a:pt x="82" y="56"/>
                      <a:pt x="82" y="57"/>
                    </a:cubicBezTo>
                    <a:cubicBezTo>
                      <a:pt x="83" y="57"/>
                      <a:pt x="83" y="57"/>
                      <a:pt x="83" y="58"/>
                    </a:cubicBezTo>
                    <a:cubicBezTo>
                      <a:pt x="84" y="57"/>
                      <a:pt x="84" y="57"/>
                      <a:pt x="84" y="56"/>
                    </a:cubicBezTo>
                    <a:cubicBezTo>
                      <a:pt x="84" y="56"/>
                      <a:pt x="83" y="56"/>
                      <a:pt x="83" y="55"/>
                    </a:cubicBezTo>
                    <a:moveTo>
                      <a:pt x="76" y="55"/>
                    </a:moveTo>
                    <a:cubicBezTo>
                      <a:pt x="76" y="56"/>
                      <a:pt x="76" y="56"/>
                      <a:pt x="76" y="56"/>
                    </a:cubicBezTo>
                    <a:cubicBezTo>
                      <a:pt x="77" y="57"/>
                      <a:pt x="78" y="57"/>
                      <a:pt x="79" y="58"/>
                    </a:cubicBezTo>
                    <a:cubicBezTo>
                      <a:pt x="79" y="58"/>
                      <a:pt x="79" y="57"/>
                      <a:pt x="80" y="57"/>
                    </a:cubicBezTo>
                    <a:cubicBezTo>
                      <a:pt x="79" y="57"/>
                      <a:pt x="78" y="56"/>
                      <a:pt x="77" y="56"/>
                    </a:cubicBezTo>
                    <a:cubicBezTo>
                      <a:pt x="77" y="56"/>
                      <a:pt x="77" y="56"/>
                      <a:pt x="76" y="55"/>
                    </a:cubicBezTo>
                    <a:moveTo>
                      <a:pt x="140" y="55"/>
                    </a:moveTo>
                    <a:cubicBezTo>
                      <a:pt x="138" y="58"/>
                      <a:pt x="137" y="60"/>
                      <a:pt x="135" y="63"/>
                    </a:cubicBezTo>
                    <a:cubicBezTo>
                      <a:pt x="135" y="63"/>
                      <a:pt x="136" y="63"/>
                      <a:pt x="136" y="64"/>
                    </a:cubicBezTo>
                    <a:cubicBezTo>
                      <a:pt x="137" y="61"/>
                      <a:pt x="139" y="58"/>
                      <a:pt x="141" y="56"/>
                    </a:cubicBezTo>
                    <a:cubicBezTo>
                      <a:pt x="140" y="56"/>
                      <a:pt x="140" y="55"/>
                      <a:pt x="140" y="55"/>
                    </a:cubicBezTo>
                    <a:moveTo>
                      <a:pt x="83" y="55"/>
                    </a:moveTo>
                    <a:cubicBezTo>
                      <a:pt x="83" y="55"/>
                      <a:pt x="83" y="55"/>
                      <a:pt x="83" y="55"/>
                    </a:cubicBezTo>
                    <a:cubicBezTo>
                      <a:pt x="84" y="55"/>
                      <a:pt x="84" y="56"/>
                      <a:pt x="84" y="56"/>
                    </a:cubicBezTo>
                    <a:cubicBezTo>
                      <a:pt x="84" y="56"/>
                      <a:pt x="85" y="56"/>
                      <a:pt x="85" y="56"/>
                    </a:cubicBezTo>
                    <a:cubicBezTo>
                      <a:pt x="84" y="55"/>
                      <a:pt x="84" y="55"/>
                      <a:pt x="83" y="55"/>
                    </a:cubicBezTo>
                    <a:moveTo>
                      <a:pt x="140" y="55"/>
                    </a:moveTo>
                    <a:cubicBezTo>
                      <a:pt x="140" y="55"/>
                      <a:pt x="140" y="55"/>
                      <a:pt x="140" y="55"/>
                    </a:cubicBezTo>
                    <a:cubicBezTo>
                      <a:pt x="140" y="55"/>
                      <a:pt x="140" y="55"/>
                      <a:pt x="141" y="56"/>
                    </a:cubicBezTo>
                    <a:cubicBezTo>
                      <a:pt x="141" y="55"/>
                      <a:pt x="141" y="55"/>
                      <a:pt x="141" y="55"/>
                    </a:cubicBezTo>
                    <a:cubicBezTo>
                      <a:pt x="140" y="55"/>
                      <a:pt x="140" y="55"/>
                      <a:pt x="140" y="55"/>
                    </a:cubicBezTo>
                    <a:moveTo>
                      <a:pt x="62" y="55"/>
                    </a:moveTo>
                    <a:cubicBezTo>
                      <a:pt x="61" y="57"/>
                      <a:pt x="59" y="59"/>
                      <a:pt x="58" y="61"/>
                    </a:cubicBezTo>
                    <a:cubicBezTo>
                      <a:pt x="59" y="61"/>
                      <a:pt x="59" y="61"/>
                      <a:pt x="60" y="62"/>
                    </a:cubicBezTo>
                    <a:cubicBezTo>
                      <a:pt x="61" y="60"/>
                      <a:pt x="62" y="58"/>
                      <a:pt x="63" y="56"/>
                    </a:cubicBezTo>
                    <a:cubicBezTo>
                      <a:pt x="63" y="55"/>
                      <a:pt x="62" y="55"/>
                      <a:pt x="62" y="55"/>
                    </a:cubicBezTo>
                    <a:moveTo>
                      <a:pt x="47" y="55"/>
                    </a:moveTo>
                    <a:cubicBezTo>
                      <a:pt x="47" y="55"/>
                      <a:pt x="47" y="55"/>
                      <a:pt x="47" y="56"/>
                    </a:cubicBezTo>
                    <a:cubicBezTo>
                      <a:pt x="47" y="56"/>
                      <a:pt x="47" y="56"/>
                      <a:pt x="47" y="56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7" y="55"/>
                      <a:pt x="47" y="55"/>
                      <a:pt x="47" y="55"/>
                    </a:cubicBezTo>
                    <a:moveTo>
                      <a:pt x="82" y="55"/>
                    </a:moveTo>
                    <a:cubicBezTo>
                      <a:pt x="81" y="56"/>
                      <a:pt x="81" y="56"/>
                      <a:pt x="81" y="56"/>
                    </a:cubicBezTo>
                    <a:cubicBezTo>
                      <a:pt x="81" y="56"/>
                      <a:pt x="81" y="56"/>
                      <a:pt x="81" y="56"/>
                    </a:cubicBezTo>
                    <a:cubicBezTo>
                      <a:pt x="81" y="56"/>
                      <a:pt x="82" y="55"/>
                      <a:pt x="82" y="55"/>
                    </a:cubicBezTo>
                    <a:cubicBezTo>
                      <a:pt x="82" y="55"/>
                      <a:pt x="82" y="55"/>
                      <a:pt x="82" y="55"/>
                    </a:cubicBezTo>
                    <a:moveTo>
                      <a:pt x="77" y="54"/>
                    </a:moveTo>
                    <a:cubicBezTo>
                      <a:pt x="77" y="54"/>
                      <a:pt x="77" y="55"/>
                      <a:pt x="77" y="55"/>
                    </a:cubicBezTo>
                    <a:cubicBezTo>
                      <a:pt x="78" y="55"/>
                      <a:pt x="78" y="55"/>
                      <a:pt x="79" y="56"/>
                    </a:cubicBezTo>
                    <a:cubicBezTo>
                      <a:pt x="78" y="55"/>
                      <a:pt x="78" y="55"/>
                      <a:pt x="77" y="54"/>
                    </a:cubicBezTo>
                    <a:moveTo>
                      <a:pt x="61" y="54"/>
                    </a:moveTo>
                    <a:cubicBezTo>
                      <a:pt x="61" y="55"/>
                      <a:pt x="61" y="55"/>
                      <a:pt x="61" y="55"/>
                    </a:cubicBezTo>
                    <a:cubicBezTo>
                      <a:pt x="60" y="57"/>
                      <a:pt x="59" y="58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cubicBezTo>
                      <a:pt x="59" y="59"/>
                      <a:pt x="60" y="57"/>
                      <a:pt x="60" y="56"/>
                    </a:cubicBezTo>
                    <a:cubicBezTo>
                      <a:pt x="61" y="55"/>
                      <a:pt x="61" y="55"/>
                      <a:pt x="61" y="54"/>
                    </a:cubicBezTo>
                    <a:cubicBezTo>
                      <a:pt x="61" y="54"/>
                      <a:pt x="61" y="54"/>
                      <a:pt x="61" y="54"/>
                    </a:cubicBezTo>
                    <a:moveTo>
                      <a:pt x="128" y="54"/>
                    </a:moveTo>
                    <a:cubicBezTo>
                      <a:pt x="127" y="55"/>
                      <a:pt x="127" y="56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8" y="54"/>
                      <a:pt x="128" y="54"/>
                      <a:pt x="128" y="54"/>
                    </a:cubicBezTo>
                    <a:moveTo>
                      <a:pt x="48" y="54"/>
                    </a:moveTo>
                    <a:cubicBezTo>
                      <a:pt x="48" y="54"/>
                      <a:pt x="48" y="54"/>
                      <a:pt x="47" y="55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54"/>
                      <a:pt x="48" y="54"/>
                      <a:pt x="48" y="54"/>
                    </a:cubicBezTo>
                    <a:moveTo>
                      <a:pt x="82" y="54"/>
                    </a:moveTo>
                    <a:cubicBezTo>
                      <a:pt x="82" y="54"/>
                      <a:pt x="82" y="54"/>
                      <a:pt x="82" y="54"/>
                    </a:cubicBezTo>
                    <a:cubicBezTo>
                      <a:pt x="82" y="54"/>
                      <a:pt x="82" y="54"/>
                      <a:pt x="82" y="55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82" y="54"/>
                      <a:pt x="82" y="54"/>
                      <a:pt x="82" y="54"/>
                    </a:cubicBezTo>
                    <a:moveTo>
                      <a:pt x="60" y="54"/>
                    </a:moveTo>
                    <a:cubicBezTo>
                      <a:pt x="59" y="56"/>
                      <a:pt x="58" y="58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8" y="58"/>
                      <a:pt x="59" y="56"/>
                      <a:pt x="61" y="54"/>
                    </a:cubicBezTo>
                    <a:cubicBezTo>
                      <a:pt x="60" y="54"/>
                      <a:pt x="60" y="54"/>
                      <a:pt x="60" y="54"/>
                    </a:cubicBezTo>
                    <a:moveTo>
                      <a:pt x="44" y="54"/>
                    </a:moveTo>
                    <a:cubicBezTo>
                      <a:pt x="43" y="54"/>
                      <a:pt x="43" y="55"/>
                      <a:pt x="43" y="55"/>
                    </a:cubicBezTo>
                    <a:cubicBezTo>
                      <a:pt x="44" y="55"/>
                      <a:pt x="45" y="56"/>
                      <a:pt x="46" y="57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4" y="54"/>
                      <a:pt x="44" y="54"/>
                      <a:pt x="44" y="54"/>
                    </a:cubicBezTo>
                    <a:moveTo>
                      <a:pt x="110" y="54"/>
                    </a:moveTo>
                    <a:cubicBezTo>
                      <a:pt x="109" y="55"/>
                      <a:pt x="108" y="57"/>
                      <a:pt x="107" y="59"/>
                    </a:cubicBezTo>
                    <a:cubicBezTo>
                      <a:pt x="110" y="60"/>
                      <a:pt x="113" y="62"/>
                      <a:pt x="116" y="64"/>
                    </a:cubicBezTo>
                    <a:cubicBezTo>
                      <a:pt x="117" y="62"/>
                      <a:pt x="118" y="60"/>
                      <a:pt x="118" y="58"/>
                    </a:cubicBezTo>
                    <a:cubicBezTo>
                      <a:pt x="116" y="57"/>
                      <a:pt x="113" y="55"/>
                      <a:pt x="110" y="54"/>
                    </a:cubicBezTo>
                    <a:moveTo>
                      <a:pt x="65" y="53"/>
                    </a:moveTo>
                    <a:cubicBezTo>
                      <a:pt x="65" y="53"/>
                      <a:pt x="65" y="54"/>
                      <a:pt x="64" y="55"/>
                    </a:cubicBezTo>
                    <a:cubicBezTo>
                      <a:pt x="65" y="55"/>
                      <a:pt x="65" y="55"/>
                      <a:pt x="65" y="55"/>
                    </a:cubicBezTo>
                    <a:cubicBezTo>
                      <a:pt x="66" y="55"/>
                      <a:pt x="66" y="54"/>
                      <a:pt x="66" y="54"/>
                    </a:cubicBezTo>
                    <a:cubicBezTo>
                      <a:pt x="66" y="53"/>
                      <a:pt x="66" y="53"/>
                      <a:pt x="65" y="53"/>
                    </a:cubicBezTo>
                    <a:moveTo>
                      <a:pt x="44" y="53"/>
                    </a:moveTo>
                    <a:cubicBezTo>
                      <a:pt x="44" y="53"/>
                      <a:pt x="44" y="53"/>
                      <a:pt x="44" y="54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6" y="54"/>
                      <a:pt x="45" y="53"/>
                      <a:pt x="44" y="53"/>
                    </a:cubicBezTo>
                    <a:moveTo>
                      <a:pt x="78" y="52"/>
                    </a:moveTo>
                    <a:cubicBezTo>
                      <a:pt x="78" y="53"/>
                      <a:pt x="78" y="53"/>
                      <a:pt x="77" y="54"/>
                    </a:cubicBezTo>
                    <a:cubicBezTo>
                      <a:pt x="78" y="55"/>
                      <a:pt x="79" y="55"/>
                      <a:pt x="80" y="56"/>
                    </a:cubicBezTo>
                    <a:cubicBezTo>
                      <a:pt x="80" y="56"/>
                      <a:pt x="80" y="56"/>
                      <a:pt x="80" y="56"/>
                    </a:cubicBezTo>
                    <a:cubicBezTo>
                      <a:pt x="81" y="55"/>
                      <a:pt x="81" y="55"/>
                      <a:pt x="81" y="54"/>
                    </a:cubicBezTo>
                    <a:cubicBezTo>
                      <a:pt x="80" y="54"/>
                      <a:pt x="79" y="53"/>
                      <a:pt x="78" y="52"/>
                    </a:cubicBezTo>
                    <a:moveTo>
                      <a:pt x="45" y="52"/>
                    </a:moveTo>
                    <a:cubicBezTo>
                      <a:pt x="45" y="52"/>
                      <a:pt x="45" y="52"/>
                      <a:pt x="44" y="53"/>
                    </a:cubicBezTo>
                    <a:cubicBezTo>
                      <a:pt x="45" y="53"/>
                      <a:pt x="46" y="54"/>
                      <a:pt x="47" y="54"/>
                    </a:cubicBezTo>
                    <a:cubicBezTo>
                      <a:pt x="47" y="54"/>
                      <a:pt x="47" y="54"/>
                      <a:pt x="47" y="54"/>
                    </a:cubicBezTo>
                    <a:cubicBezTo>
                      <a:pt x="47" y="53"/>
                      <a:pt x="46" y="53"/>
                      <a:pt x="45" y="52"/>
                    </a:cubicBezTo>
                    <a:moveTo>
                      <a:pt x="78" y="52"/>
                    </a:moveTo>
                    <a:cubicBezTo>
                      <a:pt x="78" y="52"/>
                      <a:pt x="78" y="52"/>
                      <a:pt x="78" y="52"/>
                    </a:cubicBezTo>
                    <a:cubicBezTo>
                      <a:pt x="79" y="53"/>
                      <a:pt x="80" y="53"/>
                      <a:pt x="81" y="54"/>
                    </a:cubicBezTo>
                    <a:cubicBezTo>
                      <a:pt x="81" y="54"/>
                      <a:pt x="82" y="54"/>
                      <a:pt x="82" y="54"/>
                    </a:cubicBezTo>
                    <a:cubicBezTo>
                      <a:pt x="81" y="53"/>
                      <a:pt x="79" y="53"/>
                      <a:pt x="78" y="52"/>
                    </a:cubicBezTo>
                    <a:moveTo>
                      <a:pt x="64" y="52"/>
                    </a:moveTo>
                    <a:cubicBezTo>
                      <a:pt x="63" y="52"/>
                      <a:pt x="63" y="53"/>
                      <a:pt x="62" y="54"/>
                    </a:cubicBezTo>
                    <a:cubicBezTo>
                      <a:pt x="63" y="54"/>
                      <a:pt x="63" y="54"/>
                      <a:pt x="64" y="55"/>
                    </a:cubicBezTo>
                    <a:cubicBezTo>
                      <a:pt x="64" y="54"/>
                      <a:pt x="65" y="53"/>
                      <a:pt x="65" y="53"/>
                    </a:cubicBezTo>
                    <a:cubicBezTo>
                      <a:pt x="65" y="52"/>
                      <a:pt x="64" y="52"/>
                      <a:pt x="64" y="52"/>
                    </a:cubicBezTo>
                    <a:moveTo>
                      <a:pt x="27" y="52"/>
                    </a:moveTo>
                    <a:cubicBezTo>
                      <a:pt x="23" y="59"/>
                      <a:pt x="23" y="59"/>
                      <a:pt x="23" y="59"/>
                    </a:cubicBezTo>
                    <a:cubicBezTo>
                      <a:pt x="24" y="59"/>
                      <a:pt x="24" y="59"/>
                      <a:pt x="25" y="60"/>
                    </a:cubicBezTo>
                    <a:cubicBezTo>
                      <a:pt x="27" y="57"/>
                      <a:pt x="28" y="55"/>
                      <a:pt x="29" y="53"/>
                    </a:cubicBezTo>
                    <a:cubicBezTo>
                      <a:pt x="29" y="53"/>
                      <a:pt x="28" y="52"/>
                      <a:pt x="27" y="52"/>
                    </a:cubicBezTo>
                    <a:moveTo>
                      <a:pt x="27" y="52"/>
                    </a:moveTo>
                    <a:cubicBezTo>
                      <a:pt x="26" y="54"/>
                      <a:pt x="24" y="56"/>
                      <a:pt x="23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4" y="56"/>
                      <a:pt x="26" y="54"/>
                      <a:pt x="27" y="52"/>
                    </a:cubicBezTo>
                    <a:cubicBezTo>
                      <a:pt x="27" y="52"/>
                      <a:pt x="27" y="52"/>
                      <a:pt x="27" y="52"/>
                    </a:cubicBezTo>
                    <a:moveTo>
                      <a:pt x="63" y="51"/>
                    </a:moveTo>
                    <a:cubicBezTo>
                      <a:pt x="62" y="52"/>
                      <a:pt x="62" y="53"/>
                      <a:pt x="62" y="53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2" y="53"/>
                      <a:pt x="63" y="52"/>
                      <a:pt x="63" y="51"/>
                    </a:cubicBezTo>
                    <a:cubicBezTo>
                      <a:pt x="63" y="51"/>
                      <a:pt x="63" y="51"/>
                      <a:pt x="63" y="51"/>
                    </a:cubicBezTo>
                    <a:moveTo>
                      <a:pt x="26" y="51"/>
                    </a:moveTo>
                    <a:cubicBezTo>
                      <a:pt x="25" y="53"/>
                      <a:pt x="24" y="56"/>
                      <a:pt x="22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7" y="51"/>
                      <a:pt x="27" y="51"/>
                      <a:pt x="27" y="51"/>
                    </a:cubicBezTo>
                    <a:cubicBezTo>
                      <a:pt x="27" y="51"/>
                      <a:pt x="26" y="51"/>
                      <a:pt x="26" y="51"/>
                    </a:cubicBezTo>
                    <a:moveTo>
                      <a:pt x="155" y="51"/>
                    </a:moveTo>
                    <a:cubicBezTo>
                      <a:pt x="153" y="54"/>
                      <a:pt x="151" y="57"/>
                      <a:pt x="149" y="60"/>
                    </a:cubicBezTo>
                    <a:cubicBezTo>
                      <a:pt x="150" y="61"/>
                      <a:pt x="151" y="62"/>
                      <a:pt x="152" y="62"/>
                    </a:cubicBezTo>
                    <a:cubicBezTo>
                      <a:pt x="153" y="63"/>
                      <a:pt x="153" y="63"/>
                      <a:pt x="154" y="63"/>
                    </a:cubicBezTo>
                    <a:cubicBezTo>
                      <a:pt x="156" y="60"/>
                      <a:pt x="158" y="57"/>
                      <a:pt x="160" y="54"/>
                    </a:cubicBezTo>
                    <a:cubicBezTo>
                      <a:pt x="158" y="53"/>
                      <a:pt x="157" y="52"/>
                      <a:pt x="155" y="51"/>
                    </a:cubicBezTo>
                    <a:moveTo>
                      <a:pt x="67" y="51"/>
                    </a:moveTo>
                    <a:cubicBezTo>
                      <a:pt x="66" y="51"/>
                      <a:pt x="66" y="51"/>
                      <a:pt x="66" y="51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7" y="52"/>
                      <a:pt x="68" y="52"/>
                      <a:pt x="68" y="52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7" y="51"/>
                      <a:pt x="67" y="51"/>
                      <a:pt x="67" y="51"/>
                    </a:cubicBezTo>
                    <a:moveTo>
                      <a:pt x="112" y="51"/>
                    </a:moveTo>
                    <a:cubicBezTo>
                      <a:pt x="112" y="51"/>
                      <a:pt x="111" y="52"/>
                      <a:pt x="111" y="53"/>
                    </a:cubicBezTo>
                    <a:cubicBezTo>
                      <a:pt x="113" y="54"/>
                      <a:pt x="115" y="55"/>
                      <a:pt x="116" y="56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3" y="55"/>
                      <a:pt x="116" y="57"/>
                      <a:pt x="119" y="58"/>
                    </a:cubicBezTo>
                    <a:cubicBezTo>
                      <a:pt x="119" y="57"/>
                      <a:pt x="120" y="56"/>
                      <a:pt x="120" y="56"/>
                    </a:cubicBezTo>
                    <a:cubicBezTo>
                      <a:pt x="117" y="54"/>
                      <a:pt x="115" y="52"/>
                      <a:pt x="112" y="51"/>
                    </a:cubicBezTo>
                    <a:moveTo>
                      <a:pt x="62" y="51"/>
                    </a:moveTo>
                    <a:cubicBezTo>
                      <a:pt x="62" y="51"/>
                      <a:pt x="61" y="52"/>
                      <a:pt x="61" y="53"/>
                    </a:cubicBezTo>
                    <a:cubicBezTo>
                      <a:pt x="61" y="53"/>
                      <a:pt x="61" y="53"/>
                      <a:pt x="61" y="53"/>
                    </a:cubicBezTo>
                    <a:cubicBezTo>
                      <a:pt x="62" y="52"/>
                      <a:pt x="62" y="52"/>
                      <a:pt x="62" y="51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62" y="51"/>
                      <a:pt x="62" y="51"/>
                      <a:pt x="62" y="51"/>
                    </a:cubicBezTo>
                    <a:moveTo>
                      <a:pt x="132" y="50"/>
                    </a:moveTo>
                    <a:cubicBezTo>
                      <a:pt x="130" y="53"/>
                      <a:pt x="128" y="55"/>
                      <a:pt x="127" y="58"/>
                    </a:cubicBezTo>
                    <a:cubicBezTo>
                      <a:pt x="129" y="59"/>
                      <a:pt x="131" y="61"/>
                      <a:pt x="133" y="62"/>
                    </a:cubicBezTo>
                    <a:cubicBezTo>
                      <a:pt x="135" y="60"/>
                      <a:pt x="137" y="57"/>
                      <a:pt x="138" y="54"/>
                    </a:cubicBezTo>
                    <a:cubicBezTo>
                      <a:pt x="136" y="53"/>
                      <a:pt x="134" y="52"/>
                      <a:pt x="132" y="50"/>
                    </a:cubicBezTo>
                    <a:moveTo>
                      <a:pt x="113" y="50"/>
                    </a:moveTo>
                    <a:cubicBezTo>
                      <a:pt x="112" y="50"/>
                      <a:pt x="112" y="50"/>
                      <a:pt x="112" y="51"/>
                    </a:cubicBezTo>
                    <a:cubicBezTo>
                      <a:pt x="120" y="55"/>
                      <a:pt x="120" y="55"/>
                      <a:pt x="120" y="55"/>
                    </a:cubicBezTo>
                    <a:cubicBezTo>
                      <a:pt x="120" y="55"/>
                      <a:pt x="120" y="55"/>
                      <a:pt x="121" y="55"/>
                    </a:cubicBezTo>
                    <a:cubicBezTo>
                      <a:pt x="118" y="53"/>
                      <a:pt x="115" y="52"/>
                      <a:pt x="113" y="50"/>
                    </a:cubicBezTo>
                    <a:moveTo>
                      <a:pt x="132" y="50"/>
                    </a:moveTo>
                    <a:cubicBezTo>
                      <a:pt x="132" y="50"/>
                      <a:pt x="132" y="50"/>
                      <a:pt x="132" y="50"/>
                    </a:cubicBezTo>
                    <a:cubicBezTo>
                      <a:pt x="134" y="51"/>
                      <a:pt x="136" y="53"/>
                      <a:pt x="138" y="54"/>
                    </a:cubicBezTo>
                    <a:cubicBezTo>
                      <a:pt x="138" y="54"/>
                      <a:pt x="138" y="54"/>
                      <a:pt x="138" y="54"/>
                    </a:cubicBezTo>
                    <a:cubicBezTo>
                      <a:pt x="136" y="53"/>
                      <a:pt x="134" y="51"/>
                      <a:pt x="132" y="50"/>
                    </a:cubicBezTo>
                    <a:moveTo>
                      <a:pt x="67" y="50"/>
                    </a:moveTo>
                    <a:cubicBezTo>
                      <a:pt x="67" y="50"/>
                      <a:pt x="67" y="50"/>
                      <a:pt x="67" y="51"/>
                    </a:cubicBezTo>
                    <a:cubicBezTo>
                      <a:pt x="67" y="51"/>
                      <a:pt x="68" y="51"/>
                      <a:pt x="68" y="51"/>
                    </a:cubicBezTo>
                    <a:cubicBezTo>
                      <a:pt x="68" y="51"/>
                      <a:pt x="68" y="51"/>
                      <a:pt x="68" y="51"/>
                    </a:cubicBezTo>
                    <a:cubicBezTo>
                      <a:pt x="68" y="50"/>
                      <a:pt x="68" y="50"/>
                      <a:pt x="67" y="50"/>
                    </a:cubicBezTo>
                    <a:moveTo>
                      <a:pt x="65" y="50"/>
                    </a:move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5" y="51"/>
                      <a:pt x="65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5" y="50"/>
                      <a:pt x="65" y="50"/>
                      <a:pt x="65" y="50"/>
                    </a:cubicBezTo>
                    <a:moveTo>
                      <a:pt x="64" y="49"/>
                    </a:move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49"/>
                      <a:pt x="64" y="49"/>
                      <a:pt x="64" y="49"/>
                    </a:cubicBezTo>
                    <a:moveTo>
                      <a:pt x="64" y="49"/>
                    </a:move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moveTo>
                      <a:pt x="91" y="49"/>
                    </a:moveTo>
                    <a:cubicBezTo>
                      <a:pt x="90" y="51"/>
                      <a:pt x="88" y="54"/>
                      <a:pt x="87" y="56"/>
                    </a:cubicBezTo>
                    <a:cubicBezTo>
                      <a:pt x="89" y="57"/>
                      <a:pt x="92" y="59"/>
                      <a:pt x="94" y="60"/>
                    </a:cubicBezTo>
                    <a:cubicBezTo>
                      <a:pt x="94" y="59"/>
                      <a:pt x="95" y="59"/>
                      <a:pt x="95" y="58"/>
                    </a:cubicBezTo>
                    <a:cubicBezTo>
                      <a:pt x="95" y="59"/>
                      <a:pt x="94" y="59"/>
                      <a:pt x="94" y="60"/>
                    </a:cubicBezTo>
                    <a:cubicBezTo>
                      <a:pt x="94" y="60"/>
                      <a:pt x="94" y="60"/>
                      <a:pt x="94" y="60"/>
                    </a:cubicBezTo>
                    <a:cubicBezTo>
                      <a:pt x="95" y="58"/>
                      <a:pt x="97" y="56"/>
                      <a:pt x="98" y="53"/>
                    </a:cubicBezTo>
                    <a:cubicBezTo>
                      <a:pt x="96" y="52"/>
                      <a:pt x="93" y="50"/>
                      <a:pt x="91" y="49"/>
                    </a:cubicBezTo>
                    <a:moveTo>
                      <a:pt x="29" y="49"/>
                    </a:moveTo>
                    <a:cubicBezTo>
                      <a:pt x="28" y="49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9" y="51"/>
                      <a:pt x="29" y="51"/>
                      <a:pt x="30" y="52"/>
                    </a:cubicBezTo>
                    <a:cubicBezTo>
                      <a:pt x="30" y="51"/>
                      <a:pt x="31" y="51"/>
                      <a:pt x="31" y="50"/>
                    </a:cubicBezTo>
                    <a:cubicBezTo>
                      <a:pt x="30" y="50"/>
                      <a:pt x="29" y="49"/>
                      <a:pt x="29" y="49"/>
                    </a:cubicBezTo>
                    <a:moveTo>
                      <a:pt x="63" y="49"/>
                    </a:move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50"/>
                      <a:pt x="63" y="50"/>
                    </a:cubicBez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49"/>
                      <a:pt x="63" y="49"/>
                    </a:cubicBezTo>
                    <a:moveTo>
                      <a:pt x="68" y="49"/>
                    </a:moveTo>
                    <a:cubicBezTo>
                      <a:pt x="68" y="49"/>
                      <a:pt x="68" y="49"/>
                      <a:pt x="68" y="49"/>
                    </a:cubicBezTo>
                    <a:cubicBezTo>
                      <a:pt x="68" y="49"/>
                      <a:pt x="68" y="50"/>
                      <a:pt x="69" y="50"/>
                    </a:cubicBezTo>
                    <a:cubicBezTo>
                      <a:pt x="69" y="50"/>
                      <a:pt x="69" y="50"/>
                      <a:pt x="69" y="49"/>
                    </a:cubicBezTo>
                    <a:cubicBezTo>
                      <a:pt x="69" y="49"/>
                      <a:pt x="68" y="49"/>
                      <a:pt x="68" y="49"/>
                    </a:cubicBezTo>
                    <a:moveTo>
                      <a:pt x="51" y="49"/>
                    </a:moveTo>
                    <a:cubicBezTo>
                      <a:pt x="50" y="51"/>
                      <a:pt x="49" y="52"/>
                      <a:pt x="48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9" y="53"/>
                      <a:pt x="49" y="52"/>
                      <a:pt x="50" y="51"/>
                    </a:cubicBezTo>
                    <a:cubicBezTo>
                      <a:pt x="50" y="50"/>
                      <a:pt x="51" y="50"/>
                      <a:pt x="51" y="49"/>
                    </a:cubicBezTo>
                    <a:cubicBezTo>
                      <a:pt x="51" y="49"/>
                      <a:pt x="51" y="49"/>
                      <a:pt x="51" y="49"/>
                    </a:cubicBezTo>
                    <a:moveTo>
                      <a:pt x="65" y="49"/>
                    </a:moveTo>
                    <a:cubicBezTo>
                      <a:pt x="65" y="49"/>
                      <a:pt x="65" y="49"/>
                      <a:pt x="65" y="49"/>
                    </a:cubicBezTo>
                    <a:cubicBezTo>
                      <a:pt x="65" y="50"/>
                      <a:pt x="66" y="50"/>
                      <a:pt x="66" y="50"/>
                    </a:cubicBezTo>
                    <a:cubicBezTo>
                      <a:pt x="66" y="50"/>
                      <a:pt x="66" y="51"/>
                      <a:pt x="66" y="51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6" y="49"/>
                      <a:pt x="66" y="49"/>
                      <a:pt x="65" y="49"/>
                    </a:cubicBezTo>
                    <a:moveTo>
                      <a:pt x="63" y="49"/>
                    </a:move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3" y="49"/>
                      <a:pt x="63" y="49"/>
                      <a:pt x="63" y="49"/>
                    </a:cubicBezTo>
                    <a:moveTo>
                      <a:pt x="28" y="49"/>
                    </a:moveTo>
                    <a:cubicBezTo>
                      <a:pt x="28" y="49"/>
                      <a:pt x="27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8" y="49"/>
                      <a:pt x="28" y="49"/>
                      <a:pt x="28" y="49"/>
                    </a:cubicBezTo>
                    <a:cubicBezTo>
                      <a:pt x="28" y="49"/>
                      <a:pt x="28" y="49"/>
                      <a:pt x="28" y="49"/>
                    </a:cubicBezTo>
                    <a:moveTo>
                      <a:pt x="65" y="48"/>
                    </a:moveTo>
                    <a:cubicBezTo>
                      <a:pt x="64" y="48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5" y="49"/>
                      <a:pt x="65" y="48"/>
                    </a:cubicBezTo>
                    <a:cubicBezTo>
                      <a:pt x="65" y="48"/>
                      <a:pt x="65" y="48"/>
                      <a:pt x="65" y="48"/>
                    </a:cubicBezTo>
                    <a:moveTo>
                      <a:pt x="64" y="48"/>
                    </a:moveTo>
                    <a:cubicBezTo>
                      <a:pt x="64" y="48"/>
                      <a:pt x="63" y="48"/>
                      <a:pt x="63" y="48"/>
                    </a:cubicBezTo>
                    <a:cubicBezTo>
                      <a:pt x="63" y="49"/>
                      <a:pt x="63" y="49"/>
                      <a:pt x="64" y="49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48"/>
                      <a:pt x="64" y="48"/>
                      <a:pt x="64" y="48"/>
                    </a:cubicBezTo>
                    <a:moveTo>
                      <a:pt x="66" y="48"/>
                    </a:moveTo>
                    <a:cubicBezTo>
                      <a:pt x="66" y="48"/>
                      <a:pt x="66" y="48"/>
                      <a:pt x="66" y="48"/>
                    </a:cubicBezTo>
                    <a:cubicBezTo>
                      <a:pt x="66" y="48"/>
                      <a:pt x="67" y="49"/>
                      <a:pt x="67" y="49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67" y="48"/>
                      <a:pt x="67" y="48"/>
                      <a:pt x="66" y="48"/>
                    </a:cubicBezTo>
                    <a:moveTo>
                      <a:pt x="88" y="47"/>
                    </a:moveTo>
                    <a:cubicBezTo>
                      <a:pt x="86" y="49"/>
                      <a:pt x="85" y="52"/>
                      <a:pt x="84" y="54"/>
                    </a:cubicBezTo>
                    <a:cubicBezTo>
                      <a:pt x="84" y="54"/>
                      <a:pt x="85" y="55"/>
                      <a:pt x="85" y="55"/>
                    </a:cubicBezTo>
                    <a:cubicBezTo>
                      <a:pt x="86" y="53"/>
                      <a:pt x="88" y="50"/>
                      <a:pt x="89" y="48"/>
                    </a:cubicBezTo>
                    <a:cubicBezTo>
                      <a:pt x="89" y="48"/>
                      <a:pt x="88" y="47"/>
                      <a:pt x="88" y="47"/>
                    </a:cubicBezTo>
                    <a:moveTo>
                      <a:pt x="65" y="47"/>
                    </a:move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7"/>
                      <a:pt x="65" y="47"/>
                      <a:pt x="65" y="47"/>
                    </a:cubicBezTo>
                    <a:moveTo>
                      <a:pt x="149" y="47"/>
                    </a:moveTo>
                    <a:cubicBezTo>
                      <a:pt x="147" y="50"/>
                      <a:pt x="145" y="53"/>
                      <a:pt x="143" y="56"/>
                    </a:cubicBezTo>
                    <a:cubicBezTo>
                      <a:pt x="145" y="58"/>
                      <a:pt x="147" y="59"/>
                      <a:pt x="149" y="60"/>
                    </a:cubicBezTo>
                    <a:cubicBezTo>
                      <a:pt x="151" y="57"/>
                      <a:pt x="153" y="54"/>
                      <a:pt x="155" y="51"/>
                    </a:cubicBezTo>
                    <a:cubicBezTo>
                      <a:pt x="153" y="50"/>
                      <a:pt x="151" y="48"/>
                      <a:pt x="149" y="47"/>
                    </a:cubicBezTo>
                    <a:moveTo>
                      <a:pt x="48" y="47"/>
                    </a:moveTo>
                    <a:cubicBezTo>
                      <a:pt x="47" y="49"/>
                      <a:pt x="46" y="50"/>
                      <a:pt x="45" y="52"/>
                    </a:cubicBezTo>
                    <a:cubicBezTo>
                      <a:pt x="46" y="53"/>
                      <a:pt x="47" y="53"/>
                      <a:pt x="47" y="54"/>
                    </a:cubicBezTo>
                    <a:cubicBezTo>
                      <a:pt x="49" y="52"/>
                      <a:pt x="50" y="50"/>
                      <a:pt x="51" y="49"/>
                    </a:cubicBezTo>
                    <a:cubicBezTo>
                      <a:pt x="50" y="48"/>
                      <a:pt x="49" y="47"/>
                      <a:pt x="48" y="47"/>
                    </a:cubicBezTo>
                    <a:moveTo>
                      <a:pt x="64" y="47"/>
                    </a:moveTo>
                    <a:cubicBezTo>
                      <a:pt x="64" y="47"/>
                      <a:pt x="64" y="47"/>
                      <a:pt x="64" y="47"/>
                    </a:cubicBezTo>
                    <a:cubicBezTo>
                      <a:pt x="64" y="47"/>
                      <a:pt x="64" y="47"/>
                      <a:pt x="65" y="47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7"/>
                      <a:pt x="64" y="47"/>
                      <a:pt x="64" y="47"/>
                    </a:cubicBezTo>
                    <a:moveTo>
                      <a:pt x="69" y="46"/>
                    </a:moveTo>
                    <a:cubicBezTo>
                      <a:pt x="69" y="47"/>
                      <a:pt x="69" y="48"/>
                      <a:pt x="68" y="48"/>
                    </a:cubicBezTo>
                    <a:cubicBezTo>
                      <a:pt x="69" y="48"/>
                      <a:pt x="69" y="49"/>
                      <a:pt x="69" y="49"/>
                    </a:cubicBezTo>
                    <a:cubicBezTo>
                      <a:pt x="70" y="48"/>
                      <a:pt x="70" y="48"/>
                      <a:pt x="70" y="47"/>
                    </a:cubicBezTo>
                    <a:cubicBezTo>
                      <a:pt x="70" y="47"/>
                      <a:pt x="70" y="47"/>
                      <a:pt x="69" y="46"/>
                    </a:cubicBezTo>
                    <a:moveTo>
                      <a:pt x="34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moveTo>
                      <a:pt x="86" y="46"/>
                    </a:moveTo>
                    <a:cubicBezTo>
                      <a:pt x="82" y="53"/>
                      <a:pt x="82" y="53"/>
                      <a:pt x="82" y="53"/>
                    </a:cubicBezTo>
                    <a:cubicBezTo>
                      <a:pt x="82" y="53"/>
                      <a:pt x="83" y="53"/>
                      <a:pt x="83" y="53"/>
                    </a:cubicBezTo>
                    <a:cubicBezTo>
                      <a:pt x="84" y="51"/>
                      <a:pt x="85" y="49"/>
                      <a:pt x="87" y="46"/>
                    </a:cubicBezTo>
                    <a:cubicBezTo>
                      <a:pt x="87" y="46"/>
                      <a:pt x="86" y="46"/>
                      <a:pt x="86" y="46"/>
                    </a:cubicBezTo>
                    <a:moveTo>
                      <a:pt x="53" y="46"/>
                    </a:moveTo>
                    <a:cubicBezTo>
                      <a:pt x="53" y="46"/>
                      <a:pt x="52" y="47"/>
                      <a:pt x="52" y="48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47"/>
                      <a:pt x="53" y="46"/>
                      <a:pt x="53" y="46"/>
                    </a:cubicBezTo>
                    <a:cubicBezTo>
                      <a:pt x="53" y="46"/>
                      <a:pt x="53" y="46"/>
                      <a:pt x="53" y="46"/>
                    </a:cubicBezTo>
                    <a:moveTo>
                      <a:pt x="31" y="46"/>
                    </a:move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7"/>
                      <a:pt x="30" y="47"/>
                    </a:cubicBezTo>
                    <a:cubicBezTo>
                      <a:pt x="31" y="47"/>
                      <a:pt x="32" y="48"/>
                      <a:pt x="32" y="48"/>
                    </a:cubicBezTo>
                    <a:cubicBezTo>
                      <a:pt x="33" y="48"/>
                      <a:pt x="33" y="47"/>
                      <a:pt x="33" y="47"/>
                    </a:cubicBezTo>
                    <a:cubicBezTo>
                      <a:pt x="31" y="46"/>
                      <a:pt x="31" y="46"/>
                      <a:pt x="31" y="46"/>
                    </a:cubicBezTo>
                    <a:moveTo>
                      <a:pt x="34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moveTo>
                      <a:pt x="67" y="45"/>
                    </a:moveTo>
                    <a:cubicBezTo>
                      <a:pt x="67" y="46"/>
                      <a:pt x="67" y="46"/>
                      <a:pt x="66" y="47"/>
                    </a:cubicBezTo>
                    <a:cubicBezTo>
                      <a:pt x="67" y="47"/>
                      <a:pt x="67" y="48"/>
                      <a:pt x="68" y="48"/>
                    </a:cubicBezTo>
                    <a:cubicBezTo>
                      <a:pt x="68" y="48"/>
                      <a:pt x="69" y="47"/>
                      <a:pt x="69" y="47"/>
                    </a:cubicBezTo>
                    <a:cubicBezTo>
                      <a:pt x="69" y="47"/>
                      <a:pt x="69" y="46"/>
                      <a:pt x="69" y="46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69" y="46"/>
                      <a:pt x="69" y="46"/>
                      <a:pt x="68" y="46"/>
                    </a:cubicBezTo>
                    <a:cubicBezTo>
                      <a:pt x="68" y="46"/>
                      <a:pt x="69" y="46"/>
                      <a:pt x="69" y="46"/>
                    </a:cubicBezTo>
                    <a:cubicBezTo>
                      <a:pt x="68" y="46"/>
                      <a:pt x="68" y="45"/>
                      <a:pt x="67" y="45"/>
                    </a:cubicBezTo>
                    <a:moveTo>
                      <a:pt x="146" y="45"/>
                    </a:moveTo>
                    <a:cubicBezTo>
                      <a:pt x="144" y="48"/>
                      <a:pt x="142" y="51"/>
                      <a:pt x="140" y="55"/>
                    </a:cubicBezTo>
                    <a:cubicBezTo>
                      <a:pt x="140" y="55"/>
                      <a:pt x="141" y="55"/>
                      <a:pt x="141" y="55"/>
                    </a:cubicBezTo>
                    <a:cubicBezTo>
                      <a:pt x="143" y="52"/>
                      <a:pt x="145" y="49"/>
                      <a:pt x="147" y="46"/>
                    </a:cubicBezTo>
                    <a:cubicBezTo>
                      <a:pt x="146" y="46"/>
                      <a:pt x="146" y="45"/>
                      <a:pt x="146" y="45"/>
                    </a:cubicBezTo>
                    <a:moveTo>
                      <a:pt x="30" y="45"/>
                    </a:moveTo>
                    <a:cubicBezTo>
                      <a:pt x="30" y="45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30" y="46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moveTo>
                      <a:pt x="67" y="45"/>
                    </a:moveTo>
                    <a:cubicBezTo>
                      <a:pt x="66" y="45"/>
                      <a:pt x="66" y="46"/>
                      <a:pt x="66" y="47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46"/>
                      <a:pt x="66" y="45"/>
                      <a:pt x="67" y="45"/>
                    </a:cubicBezTo>
                    <a:cubicBezTo>
                      <a:pt x="67" y="45"/>
                      <a:pt x="67" y="45"/>
                      <a:pt x="67" y="45"/>
                    </a:cubicBezTo>
                    <a:moveTo>
                      <a:pt x="31" y="45"/>
                    </a:moveTo>
                    <a:cubicBezTo>
                      <a:pt x="31" y="46"/>
                      <a:pt x="31" y="46"/>
                      <a:pt x="31" y="46"/>
                    </a:cubicBezTo>
                    <a:cubicBezTo>
                      <a:pt x="33" y="47"/>
                      <a:pt x="33" y="47"/>
                      <a:pt x="33" y="47"/>
                    </a:cubicBezTo>
                    <a:cubicBezTo>
                      <a:pt x="33" y="47"/>
                      <a:pt x="33" y="46"/>
                      <a:pt x="34" y="46"/>
                    </a:cubicBezTo>
                    <a:cubicBezTo>
                      <a:pt x="33" y="46"/>
                      <a:pt x="32" y="45"/>
                      <a:pt x="31" y="45"/>
                    </a:cubicBezTo>
                    <a:moveTo>
                      <a:pt x="66" y="44"/>
                    </a:moveTo>
                    <a:cubicBezTo>
                      <a:pt x="65" y="45"/>
                      <a:pt x="65" y="45"/>
                      <a:pt x="65" y="46"/>
                    </a:cubicBezTo>
                    <a:cubicBezTo>
                      <a:pt x="65" y="46"/>
                      <a:pt x="65" y="46"/>
                      <a:pt x="65" y="46"/>
                    </a:cubicBezTo>
                    <a:cubicBezTo>
                      <a:pt x="65" y="46"/>
                      <a:pt x="66" y="45"/>
                      <a:pt x="66" y="44"/>
                    </a:cubicBezTo>
                    <a:cubicBezTo>
                      <a:pt x="66" y="44"/>
                      <a:pt x="66" y="44"/>
                      <a:pt x="66" y="44"/>
                    </a:cubicBezTo>
                    <a:moveTo>
                      <a:pt x="30" y="44"/>
                    </a:moveTo>
                    <a:cubicBezTo>
                      <a:pt x="30" y="44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0" y="44"/>
                      <a:pt x="30" y="44"/>
                    </a:cubicBezTo>
                    <a:moveTo>
                      <a:pt x="83" y="44"/>
                    </a:moveTo>
                    <a:cubicBezTo>
                      <a:pt x="82" y="46"/>
                      <a:pt x="80" y="49"/>
                      <a:pt x="79" y="51"/>
                    </a:cubicBezTo>
                    <a:cubicBezTo>
                      <a:pt x="80" y="52"/>
                      <a:pt x="81" y="52"/>
                      <a:pt x="82" y="53"/>
                    </a:cubicBezTo>
                    <a:cubicBezTo>
                      <a:pt x="83" y="51"/>
                      <a:pt x="85" y="48"/>
                      <a:pt x="86" y="46"/>
                    </a:cubicBezTo>
                    <a:cubicBezTo>
                      <a:pt x="85" y="45"/>
                      <a:pt x="84" y="45"/>
                      <a:pt x="83" y="44"/>
                    </a:cubicBezTo>
                    <a:moveTo>
                      <a:pt x="32" y="44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2" y="45"/>
                      <a:pt x="33" y="45"/>
                      <a:pt x="34" y="46"/>
                    </a:cubicBezTo>
                    <a:cubicBezTo>
                      <a:pt x="34" y="46"/>
                      <a:pt x="34" y="46"/>
                      <a:pt x="34" y="45"/>
                    </a:cubicBezTo>
                    <a:cubicBezTo>
                      <a:pt x="33" y="45"/>
                      <a:pt x="32" y="44"/>
                      <a:pt x="32" y="44"/>
                    </a:cubicBezTo>
                    <a:moveTo>
                      <a:pt x="94" y="44"/>
                    </a:moveTo>
                    <a:cubicBezTo>
                      <a:pt x="93" y="46"/>
                      <a:pt x="92" y="47"/>
                      <a:pt x="91" y="49"/>
                    </a:cubicBezTo>
                    <a:cubicBezTo>
                      <a:pt x="94" y="50"/>
                      <a:pt x="96" y="52"/>
                      <a:pt x="98" y="53"/>
                    </a:cubicBezTo>
                    <a:cubicBezTo>
                      <a:pt x="99" y="51"/>
                      <a:pt x="100" y="50"/>
                      <a:pt x="101" y="48"/>
                    </a:cubicBezTo>
                    <a:cubicBezTo>
                      <a:pt x="99" y="47"/>
                      <a:pt x="97" y="45"/>
                      <a:pt x="94" y="44"/>
                    </a:cubicBezTo>
                    <a:moveTo>
                      <a:pt x="54" y="44"/>
                    </a:move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moveTo>
                      <a:pt x="50" y="44"/>
                    </a:moveTo>
                    <a:cubicBezTo>
                      <a:pt x="49" y="44"/>
                      <a:pt x="49" y="45"/>
                      <a:pt x="48" y="46"/>
                    </a:cubicBezTo>
                    <a:cubicBezTo>
                      <a:pt x="49" y="46"/>
                      <a:pt x="50" y="47"/>
                      <a:pt x="51" y="47"/>
                    </a:cubicBezTo>
                    <a:cubicBezTo>
                      <a:pt x="52" y="47"/>
                      <a:pt x="52" y="46"/>
                      <a:pt x="53" y="45"/>
                    </a:cubicBezTo>
                    <a:cubicBezTo>
                      <a:pt x="50" y="44"/>
                      <a:pt x="50" y="44"/>
                      <a:pt x="50" y="44"/>
                    </a:cubicBezTo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3"/>
                      <a:pt x="31" y="43"/>
                    </a:cubicBezTo>
                    <a:moveTo>
                      <a:pt x="55" y="43"/>
                    </a:moveTo>
                    <a:cubicBezTo>
                      <a:pt x="55" y="43"/>
                      <a:pt x="54" y="43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5" y="44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moveTo>
                      <a:pt x="101" y="47"/>
                    </a:moveTo>
                    <a:cubicBezTo>
                      <a:pt x="101" y="47"/>
                      <a:pt x="101" y="47"/>
                      <a:pt x="101" y="47"/>
                    </a:cubicBezTo>
                    <a:cubicBezTo>
                      <a:pt x="101" y="47"/>
                      <a:pt x="101" y="47"/>
                      <a:pt x="101" y="47"/>
                    </a:cubicBezTo>
                    <a:moveTo>
                      <a:pt x="95" y="43"/>
                    </a:moveTo>
                    <a:cubicBezTo>
                      <a:pt x="95" y="43"/>
                      <a:pt x="95" y="43"/>
                      <a:pt x="94" y="44"/>
                    </a:cubicBezTo>
                    <a:cubicBezTo>
                      <a:pt x="97" y="45"/>
                      <a:pt x="99" y="46"/>
                      <a:pt x="101" y="48"/>
                    </a:cubicBezTo>
                    <a:cubicBezTo>
                      <a:pt x="101" y="47"/>
                      <a:pt x="102" y="47"/>
                      <a:pt x="102" y="47"/>
                    </a:cubicBezTo>
                    <a:cubicBezTo>
                      <a:pt x="95" y="43"/>
                      <a:pt x="95" y="43"/>
                      <a:pt x="95" y="43"/>
                    </a:cubicBezTo>
                    <a:moveTo>
                      <a:pt x="55" y="42"/>
                    </a:moveTo>
                    <a:cubicBezTo>
                      <a:pt x="55" y="43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2"/>
                    </a:cubicBezTo>
                    <a:cubicBezTo>
                      <a:pt x="55" y="42"/>
                      <a:pt x="55" y="42"/>
                      <a:pt x="55" y="42"/>
                    </a:cubicBezTo>
                    <a:moveTo>
                      <a:pt x="51" y="42"/>
                    </a:moveTo>
                    <a:cubicBezTo>
                      <a:pt x="51" y="42"/>
                      <a:pt x="51" y="42"/>
                      <a:pt x="51" y="4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52" y="43"/>
                      <a:pt x="53" y="43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1" y="42"/>
                      <a:pt x="51" y="42"/>
                      <a:pt x="51" y="42"/>
                    </a:cubicBezTo>
                    <a:moveTo>
                      <a:pt x="91" y="42"/>
                    </a:moveTo>
                    <a:cubicBezTo>
                      <a:pt x="90" y="44"/>
                      <a:pt x="89" y="45"/>
                      <a:pt x="88" y="47"/>
                    </a:cubicBezTo>
                    <a:cubicBezTo>
                      <a:pt x="88" y="47"/>
                      <a:pt x="89" y="47"/>
                      <a:pt x="89" y="48"/>
                    </a:cubicBezTo>
                    <a:cubicBezTo>
                      <a:pt x="90" y="46"/>
                      <a:pt x="91" y="44"/>
                      <a:pt x="92" y="43"/>
                    </a:cubicBezTo>
                    <a:cubicBezTo>
                      <a:pt x="92" y="42"/>
                      <a:pt x="91" y="42"/>
                      <a:pt x="91" y="42"/>
                    </a:cubicBezTo>
                    <a:moveTo>
                      <a:pt x="118" y="42"/>
                    </a:moveTo>
                    <a:cubicBezTo>
                      <a:pt x="116" y="44"/>
                      <a:pt x="115" y="47"/>
                      <a:pt x="113" y="50"/>
                    </a:cubicBezTo>
                    <a:cubicBezTo>
                      <a:pt x="116" y="51"/>
                      <a:pt x="118" y="53"/>
                      <a:pt x="121" y="54"/>
                    </a:cubicBezTo>
                    <a:cubicBezTo>
                      <a:pt x="122" y="52"/>
                      <a:pt x="124" y="49"/>
                      <a:pt x="125" y="46"/>
                    </a:cubicBezTo>
                    <a:cubicBezTo>
                      <a:pt x="125" y="46"/>
                      <a:pt x="124" y="46"/>
                      <a:pt x="124" y="45"/>
                    </a:cubicBezTo>
                    <a:cubicBezTo>
                      <a:pt x="122" y="44"/>
                      <a:pt x="121" y="43"/>
                      <a:pt x="119" y="43"/>
                    </a:cubicBezTo>
                    <a:cubicBezTo>
                      <a:pt x="119" y="42"/>
                      <a:pt x="118" y="42"/>
                      <a:pt x="118" y="42"/>
                    </a:cubicBezTo>
                    <a:moveTo>
                      <a:pt x="118" y="42"/>
                    </a:moveTo>
                    <a:cubicBezTo>
                      <a:pt x="118" y="42"/>
                      <a:pt x="118" y="42"/>
                      <a:pt x="118" y="42"/>
                    </a:cubicBezTo>
                    <a:cubicBezTo>
                      <a:pt x="120" y="43"/>
                      <a:pt x="122" y="44"/>
                      <a:pt x="124" y="45"/>
                    </a:cubicBezTo>
                    <a:cubicBezTo>
                      <a:pt x="124" y="46"/>
                      <a:pt x="125" y="46"/>
                      <a:pt x="125" y="46"/>
                    </a:cubicBezTo>
                    <a:cubicBezTo>
                      <a:pt x="125" y="46"/>
                      <a:pt x="125" y="46"/>
                      <a:pt x="125" y="46"/>
                    </a:cubicBezTo>
                    <a:cubicBezTo>
                      <a:pt x="123" y="45"/>
                      <a:pt x="120" y="43"/>
                      <a:pt x="118" y="42"/>
                    </a:cubicBezTo>
                    <a:moveTo>
                      <a:pt x="56" y="41"/>
                    </a:moveTo>
                    <a:cubicBezTo>
                      <a:pt x="56" y="41"/>
                      <a:pt x="56" y="42"/>
                      <a:pt x="55" y="42"/>
                    </a:cubicBezTo>
                    <a:cubicBezTo>
                      <a:pt x="56" y="42"/>
                      <a:pt x="56" y="42"/>
                      <a:pt x="56" y="42"/>
                    </a:cubicBezTo>
                    <a:cubicBezTo>
                      <a:pt x="56" y="42"/>
                      <a:pt x="56" y="42"/>
                      <a:pt x="56" y="41"/>
                    </a:cubicBezTo>
                    <a:cubicBezTo>
                      <a:pt x="56" y="41"/>
                      <a:pt x="56" y="41"/>
                      <a:pt x="56" y="41"/>
                    </a:cubicBezTo>
                    <a:moveTo>
                      <a:pt x="51" y="41"/>
                    </a:moveTo>
                    <a:cubicBezTo>
                      <a:pt x="51" y="41"/>
                      <a:pt x="51" y="41"/>
                      <a:pt x="51" y="42"/>
                    </a:cubicBezTo>
                    <a:cubicBezTo>
                      <a:pt x="52" y="42"/>
                      <a:pt x="53" y="43"/>
                      <a:pt x="54" y="43"/>
                    </a:cubicBezTo>
                    <a:cubicBezTo>
                      <a:pt x="54" y="43"/>
                      <a:pt x="54" y="43"/>
                      <a:pt x="54" y="43"/>
                    </a:cubicBezTo>
                    <a:cubicBezTo>
                      <a:pt x="53" y="42"/>
                      <a:pt x="52" y="42"/>
                      <a:pt x="51" y="41"/>
                    </a:cubicBezTo>
                    <a:moveTo>
                      <a:pt x="96" y="41"/>
                    </a:moveTo>
                    <a:cubicBezTo>
                      <a:pt x="96" y="42"/>
                      <a:pt x="95" y="42"/>
                      <a:pt x="95" y="43"/>
                    </a:cubicBezTo>
                    <a:cubicBezTo>
                      <a:pt x="97" y="44"/>
                      <a:pt x="99" y="45"/>
                      <a:pt x="102" y="47"/>
                    </a:cubicBezTo>
                    <a:cubicBezTo>
                      <a:pt x="102" y="46"/>
                      <a:pt x="102" y="46"/>
                      <a:pt x="103" y="45"/>
                    </a:cubicBezTo>
                    <a:cubicBezTo>
                      <a:pt x="100" y="44"/>
                      <a:pt x="98" y="42"/>
                      <a:pt x="96" y="41"/>
                    </a:cubicBezTo>
                    <a:moveTo>
                      <a:pt x="89" y="41"/>
                    </a:moveTo>
                    <a:cubicBezTo>
                      <a:pt x="86" y="46"/>
                      <a:pt x="86" y="46"/>
                      <a:pt x="86" y="46"/>
                    </a:cubicBezTo>
                    <a:cubicBezTo>
                      <a:pt x="87" y="46"/>
                      <a:pt x="87" y="46"/>
                      <a:pt x="87" y="46"/>
                    </a:cubicBezTo>
                    <a:cubicBezTo>
                      <a:pt x="88" y="45"/>
                      <a:pt x="89" y="43"/>
                      <a:pt x="90" y="41"/>
                    </a:cubicBezTo>
                    <a:cubicBezTo>
                      <a:pt x="90" y="41"/>
                      <a:pt x="89" y="41"/>
                      <a:pt x="89" y="41"/>
                    </a:cubicBezTo>
                    <a:moveTo>
                      <a:pt x="92" y="41"/>
                    </a:moveTo>
                    <a:cubicBezTo>
                      <a:pt x="91" y="41"/>
                      <a:pt x="91" y="41"/>
                      <a:pt x="91" y="42"/>
                    </a:cubicBezTo>
                    <a:cubicBezTo>
                      <a:pt x="92" y="42"/>
                      <a:pt x="92" y="42"/>
                      <a:pt x="92" y="42"/>
                    </a:cubicBezTo>
                    <a:cubicBezTo>
                      <a:pt x="93" y="42"/>
                      <a:pt x="93" y="42"/>
                      <a:pt x="93" y="41"/>
                    </a:cubicBezTo>
                    <a:cubicBezTo>
                      <a:pt x="92" y="41"/>
                      <a:pt x="92" y="41"/>
                      <a:pt x="92" y="41"/>
                    </a:cubicBezTo>
                    <a:moveTo>
                      <a:pt x="96" y="41"/>
                    </a:moveTo>
                    <a:cubicBezTo>
                      <a:pt x="96" y="41"/>
                      <a:pt x="96" y="41"/>
                      <a:pt x="96" y="41"/>
                    </a:cubicBezTo>
                    <a:cubicBezTo>
                      <a:pt x="103" y="45"/>
                      <a:pt x="103" y="45"/>
                      <a:pt x="103" y="45"/>
                    </a:cubicBezTo>
                    <a:cubicBezTo>
                      <a:pt x="103" y="45"/>
                      <a:pt x="103" y="45"/>
                      <a:pt x="103" y="45"/>
                    </a:cubicBezTo>
                    <a:cubicBezTo>
                      <a:pt x="101" y="43"/>
                      <a:pt x="98" y="42"/>
                      <a:pt x="96" y="41"/>
                    </a:cubicBezTo>
                    <a:moveTo>
                      <a:pt x="52" y="40"/>
                    </a:moveTo>
                    <a:cubicBezTo>
                      <a:pt x="52" y="41"/>
                      <a:pt x="51" y="41"/>
                      <a:pt x="51" y="41"/>
                    </a:cubicBezTo>
                    <a:cubicBezTo>
                      <a:pt x="52" y="42"/>
                      <a:pt x="53" y="42"/>
                      <a:pt x="54" y="43"/>
                    </a:cubicBezTo>
                    <a:cubicBezTo>
                      <a:pt x="54" y="43"/>
                      <a:pt x="55" y="42"/>
                      <a:pt x="55" y="42"/>
                    </a:cubicBezTo>
                    <a:cubicBezTo>
                      <a:pt x="54" y="42"/>
                      <a:pt x="53" y="41"/>
                      <a:pt x="52" y="40"/>
                    </a:cubicBezTo>
                    <a:moveTo>
                      <a:pt x="138" y="40"/>
                    </a:moveTo>
                    <a:cubicBezTo>
                      <a:pt x="136" y="43"/>
                      <a:pt x="135" y="45"/>
                      <a:pt x="134" y="47"/>
                    </a:cubicBezTo>
                    <a:cubicBezTo>
                      <a:pt x="133" y="48"/>
                      <a:pt x="133" y="49"/>
                      <a:pt x="132" y="50"/>
                    </a:cubicBezTo>
                    <a:cubicBezTo>
                      <a:pt x="134" y="51"/>
                      <a:pt x="136" y="52"/>
                      <a:pt x="139" y="54"/>
                    </a:cubicBezTo>
                    <a:cubicBezTo>
                      <a:pt x="141" y="51"/>
                      <a:pt x="142" y="48"/>
                      <a:pt x="144" y="44"/>
                    </a:cubicBezTo>
                    <a:cubicBezTo>
                      <a:pt x="142" y="43"/>
                      <a:pt x="140" y="42"/>
                      <a:pt x="138" y="40"/>
                    </a:cubicBezTo>
                    <a:moveTo>
                      <a:pt x="97" y="40"/>
                    </a:moveTo>
                    <a:cubicBezTo>
                      <a:pt x="97" y="40"/>
                      <a:pt x="97" y="40"/>
                      <a:pt x="96" y="40"/>
                    </a:cubicBezTo>
                    <a:cubicBezTo>
                      <a:pt x="99" y="41"/>
                      <a:pt x="101" y="43"/>
                      <a:pt x="103" y="44"/>
                    </a:cubicBezTo>
                    <a:cubicBezTo>
                      <a:pt x="103" y="44"/>
                      <a:pt x="103" y="44"/>
                      <a:pt x="103" y="44"/>
                    </a:cubicBezTo>
                    <a:cubicBezTo>
                      <a:pt x="101" y="43"/>
                      <a:pt x="99" y="41"/>
                      <a:pt x="97" y="40"/>
                    </a:cubicBezTo>
                    <a:moveTo>
                      <a:pt x="90" y="40"/>
                    </a:moveTo>
                    <a:cubicBezTo>
                      <a:pt x="89" y="41"/>
                      <a:pt x="89" y="41"/>
                      <a:pt x="89" y="41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90" y="41"/>
                      <a:pt x="90" y="40"/>
                      <a:pt x="91" y="40"/>
                    </a:cubicBezTo>
                    <a:cubicBezTo>
                      <a:pt x="90" y="40"/>
                      <a:pt x="90" y="40"/>
                      <a:pt x="90" y="40"/>
                    </a:cubicBezTo>
                    <a:moveTo>
                      <a:pt x="34" y="39"/>
                    </a:moveTo>
                    <a:cubicBezTo>
                      <a:pt x="32" y="44"/>
                      <a:pt x="32" y="44"/>
                      <a:pt x="32" y="44"/>
                    </a:cubicBezTo>
                    <a:cubicBezTo>
                      <a:pt x="32" y="44"/>
                      <a:pt x="33" y="45"/>
                      <a:pt x="34" y="45"/>
                    </a:cubicBezTo>
                    <a:cubicBezTo>
                      <a:pt x="35" y="44"/>
                      <a:pt x="36" y="42"/>
                      <a:pt x="36" y="42"/>
                    </a:cubicBezTo>
                    <a:cubicBezTo>
                      <a:pt x="36" y="42"/>
                      <a:pt x="35" y="43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36" y="40"/>
                      <a:pt x="35" y="40"/>
                      <a:pt x="34" y="39"/>
                    </a:cubicBezTo>
                    <a:moveTo>
                      <a:pt x="57" y="39"/>
                    </a:moveTo>
                    <a:cubicBezTo>
                      <a:pt x="57" y="40"/>
                      <a:pt x="57" y="40"/>
                      <a:pt x="56" y="41"/>
                    </a:cubicBezTo>
                    <a:cubicBezTo>
                      <a:pt x="56" y="41"/>
                      <a:pt x="56" y="41"/>
                      <a:pt x="56" y="41"/>
                    </a:cubicBezTo>
                    <a:cubicBezTo>
                      <a:pt x="57" y="40"/>
                      <a:pt x="57" y="40"/>
                      <a:pt x="57" y="39"/>
                    </a:cubicBezTo>
                    <a:cubicBezTo>
                      <a:pt x="57" y="39"/>
                      <a:pt x="57" y="39"/>
                      <a:pt x="57" y="39"/>
                    </a:cubicBezTo>
                    <a:moveTo>
                      <a:pt x="52" y="39"/>
                    </a:moveTo>
                    <a:cubicBezTo>
                      <a:pt x="52" y="39"/>
                      <a:pt x="52" y="40"/>
                      <a:pt x="52" y="40"/>
                    </a:cubicBezTo>
                    <a:cubicBezTo>
                      <a:pt x="53" y="40"/>
                      <a:pt x="54" y="41"/>
                      <a:pt x="55" y="42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4" y="40"/>
                      <a:pt x="53" y="40"/>
                      <a:pt x="52" y="39"/>
                    </a:cubicBezTo>
                    <a:moveTo>
                      <a:pt x="93" y="39"/>
                    </a:moveTo>
                    <a:cubicBezTo>
                      <a:pt x="92" y="40"/>
                      <a:pt x="92" y="40"/>
                      <a:pt x="92" y="41"/>
                    </a:cubicBezTo>
                    <a:cubicBezTo>
                      <a:pt x="92" y="41"/>
                      <a:pt x="92" y="41"/>
                      <a:pt x="93" y="41"/>
                    </a:cubicBezTo>
                    <a:cubicBezTo>
                      <a:pt x="93" y="41"/>
                      <a:pt x="94" y="40"/>
                      <a:pt x="94" y="40"/>
                    </a:cubicBezTo>
                    <a:cubicBezTo>
                      <a:pt x="93" y="40"/>
                      <a:pt x="93" y="39"/>
                      <a:pt x="93" y="39"/>
                    </a:cubicBezTo>
                    <a:moveTo>
                      <a:pt x="86" y="39"/>
                    </a:moveTo>
                    <a:cubicBezTo>
                      <a:pt x="85" y="41"/>
                      <a:pt x="84" y="42"/>
                      <a:pt x="83" y="44"/>
                    </a:cubicBezTo>
                    <a:cubicBezTo>
                      <a:pt x="84" y="45"/>
                      <a:pt x="85" y="45"/>
                      <a:pt x="86" y="46"/>
                    </a:cubicBezTo>
                    <a:cubicBezTo>
                      <a:pt x="86" y="45"/>
                      <a:pt x="87" y="45"/>
                      <a:pt x="87" y="44"/>
                    </a:cubicBezTo>
                    <a:cubicBezTo>
                      <a:pt x="88" y="43"/>
                      <a:pt x="88" y="42"/>
                      <a:pt x="89" y="41"/>
                    </a:cubicBezTo>
                    <a:cubicBezTo>
                      <a:pt x="88" y="40"/>
                      <a:pt x="87" y="40"/>
                      <a:pt x="86" y="39"/>
                    </a:cubicBezTo>
                    <a:moveTo>
                      <a:pt x="74" y="39"/>
                    </a:moveTo>
                    <a:cubicBezTo>
                      <a:pt x="73" y="41"/>
                      <a:pt x="71" y="44"/>
                      <a:pt x="70" y="46"/>
                    </a:cubicBezTo>
                    <a:cubicBezTo>
                      <a:pt x="70" y="46"/>
                      <a:pt x="71" y="46"/>
                      <a:pt x="71" y="46"/>
                    </a:cubicBezTo>
                    <a:cubicBezTo>
                      <a:pt x="72" y="44"/>
                      <a:pt x="74" y="42"/>
                      <a:pt x="75" y="40"/>
                    </a:cubicBezTo>
                    <a:cubicBezTo>
                      <a:pt x="75" y="39"/>
                      <a:pt x="75" y="39"/>
                      <a:pt x="74" y="39"/>
                    </a:cubicBezTo>
                    <a:moveTo>
                      <a:pt x="33" y="39"/>
                    </a:moveTo>
                    <a:cubicBezTo>
                      <a:pt x="33" y="40"/>
                      <a:pt x="32" y="42"/>
                      <a:pt x="31" y="43"/>
                    </a:cubicBezTo>
                    <a:cubicBezTo>
                      <a:pt x="31" y="43"/>
                      <a:pt x="31" y="44"/>
                      <a:pt x="31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3" y="39"/>
                    </a:cubicBezTo>
                    <a:moveTo>
                      <a:pt x="93" y="39"/>
                    </a:moveTo>
                    <a:cubicBezTo>
                      <a:pt x="93" y="39"/>
                      <a:pt x="93" y="39"/>
                      <a:pt x="93" y="39"/>
                    </a:cubicBezTo>
                    <a:cubicBezTo>
                      <a:pt x="94" y="40"/>
                      <a:pt x="94" y="40"/>
                      <a:pt x="94" y="40"/>
                    </a:cubicBezTo>
                    <a:cubicBezTo>
                      <a:pt x="94" y="39"/>
                      <a:pt x="94" y="39"/>
                      <a:pt x="94" y="39"/>
                    </a:cubicBezTo>
                    <a:cubicBezTo>
                      <a:pt x="94" y="39"/>
                      <a:pt x="93" y="39"/>
                      <a:pt x="93" y="39"/>
                    </a:cubicBezTo>
                    <a:moveTo>
                      <a:pt x="73" y="38"/>
                    </a:moveTo>
                    <a:cubicBezTo>
                      <a:pt x="72" y="41"/>
                      <a:pt x="71" y="43"/>
                      <a:pt x="69" y="45"/>
                    </a:cubicBezTo>
                    <a:cubicBezTo>
                      <a:pt x="69" y="45"/>
                      <a:pt x="69" y="45"/>
                      <a:pt x="70" y="46"/>
                    </a:cubicBezTo>
                    <a:cubicBezTo>
                      <a:pt x="71" y="43"/>
                      <a:pt x="72" y="41"/>
                      <a:pt x="74" y="39"/>
                    </a:cubicBezTo>
                    <a:cubicBezTo>
                      <a:pt x="74" y="39"/>
                      <a:pt x="74" y="39"/>
                      <a:pt x="73" y="38"/>
                    </a:cubicBezTo>
                    <a:moveTo>
                      <a:pt x="91" y="38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40"/>
                      <a:pt x="90" y="40"/>
                      <a:pt x="91" y="40"/>
                    </a:cubicBezTo>
                    <a:cubicBezTo>
                      <a:pt x="91" y="39"/>
                      <a:pt x="91" y="39"/>
                      <a:pt x="92" y="38"/>
                    </a:cubicBezTo>
                    <a:cubicBezTo>
                      <a:pt x="91" y="38"/>
                      <a:pt x="91" y="38"/>
                      <a:pt x="91" y="38"/>
                    </a:cubicBezTo>
                    <a:moveTo>
                      <a:pt x="93" y="38"/>
                    </a:moveTo>
                    <a:cubicBezTo>
                      <a:pt x="93" y="38"/>
                      <a:pt x="93" y="38"/>
                      <a:pt x="93" y="38"/>
                    </a:cubicBezTo>
                    <a:cubicBezTo>
                      <a:pt x="94" y="38"/>
                      <a:pt x="94" y="39"/>
                      <a:pt x="94" y="39"/>
                    </a:cubicBezTo>
                    <a:cubicBezTo>
                      <a:pt x="94" y="39"/>
                      <a:pt x="94" y="39"/>
                      <a:pt x="94" y="39"/>
                    </a:cubicBezTo>
                    <a:cubicBezTo>
                      <a:pt x="94" y="38"/>
                      <a:pt x="94" y="38"/>
                      <a:pt x="93" y="38"/>
                    </a:cubicBezTo>
                    <a:moveTo>
                      <a:pt x="87" y="38"/>
                    </a:moveTo>
                    <a:cubicBezTo>
                      <a:pt x="87" y="38"/>
                      <a:pt x="86" y="38"/>
                      <a:pt x="86" y="39"/>
                    </a:cubicBezTo>
                    <a:cubicBezTo>
                      <a:pt x="87" y="39"/>
                      <a:pt x="87" y="39"/>
                      <a:pt x="87" y="39"/>
                    </a:cubicBezTo>
                    <a:cubicBezTo>
                      <a:pt x="88" y="40"/>
                      <a:pt x="89" y="40"/>
                      <a:pt x="89" y="40"/>
                    </a:cubicBezTo>
                    <a:cubicBezTo>
                      <a:pt x="89" y="40"/>
                      <a:pt x="90" y="40"/>
                      <a:pt x="90" y="40"/>
                    </a:cubicBezTo>
                    <a:cubicBezTo>
                      <a:pt x="87" y="38"/>
                      <a:pt x="87" y="38"/>
                      <a:pt x="87" y="38"/>
                    </a:cubicBezTo>
                    <a:moveTo>
                      <a:pt x="91" y="38"/>
                    </a:moveTo>
                    <a:cubicBezTo>
                      <a:pt x="91" y="38"/>
                      <a:pt x="91" y="38"/>
                      <a:pt x="91" y="38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92" y="38"/>
                      <a:pt x="91" y="38"/>
                      <a:pt x="91" y="38"/>
                    </a:cubicBezTo>
                    <a:moveTo>
                      <a:pt x="72" y="37"/>
                    </a:moveTo>
                    <a:cubicBezTo>
                      <a:pt x="71" y="38"/>
                      <a:pt x="71" y="39"/>
                      <a:pt x="71" y="39"/>
                    </a:cubicBezTo>
                    <a:cubicBezTo>
                      <a:pt x="70" y="41"/>
                      <a:pt x="69" y="43"/>
                      <a:pt x="68" y="44"/>
                    </a:cubicBezTo>
                    <a:cubicBezTo>
                      <a:pt x="68" y="45"/>
                      <a:pt x="69" y="45"/>
                      <a:pt x="69" y="45"/>
                    </a:cubicBezTo>
                    <a:cubicBezTo>
                      <a:pt x="70" y="43"/>
                      <a:pt x="72" y="41"/>
                      <a:pt x="73" y="38"/>
                    </a:cubicBezTo>
                    <a:cubicBezTo>
                      <a:pt x="73" y="38"/>
                      <a:pt x="72" y="38"/>
                      <a:pt x="72" y="37"/>
                    </a:cubicBezTo>
                    <a:moveTo>
                      <a:pt x="71" y="37"/>
                    </a:moveTo>
                    <a:cubicBezTo>
                      <a:pt x="70" y="39"/>
                      <a:pt x="68" y="42"/>
                      <a:pt x="67" y="44"/>
                    </a:cubicBezTo>
                    <a:cubicBezTo>
                      <a:pt x="67" y="44"/>
                      <a:pt x="67" y="44"/>
                      <a:pt x="67" y="44"/>
                    </a:cubicBezTo>
                    <a:cubicBezTo>
                      <a:pt x="69" y="42"/>
                      <a:pt x="70" y="39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moveTo>
                      <a:pt x="54" y="37"/>
                    </a:moveTo>
                    <a:cubicBezTo>
                      <a:pt x="53" y="37"/>
                      <a:pt x="53" y="38"/>
                      <a:pt x="53" y="39"/>
                    </a:cubicBezTo>
                    <a:cubicBezTo>
                      <a:pt x="54" y="39"/>
                      <a:pt x="55" y="40"/>
                      <a:pt x="56" y="40"/>
                    </a:cubicBezTo>
                    <a:cubicBezTo>
                      <a:pt x="56" y="40"/>
                      <a:pt x="56" y="39"/>
                      <a:pt x="57" y="39"/>
                    </a:cubicBezTo>
                    <a:cubicBezTo>
                      <a:pt x="56" y="38"/>
                      <a:pt x="55" y="38"/>
                      <a:pt x="54" y="37"/>
                    </a:cubicBezTo>
                    <a:moveTo>
                      <a:pt x="92" y="37"/>
                    </a:moveTo>
                    <a:cubicBezTo>
                      <a:pt x="91" y="37"/>
                      <a:pt x="91" y="37"/>
                      <a:pt x="91" y="37"/>
                    </a:cubicBezTo>
                    <a:cubicBezTo>
                      <a:pt x="92" y="37"/>
                      <a:pt x="92" y="37"/>
                      <a:pt x="92" y="38"/>
                    </a:cubicBezTo>
                    <a:cubicBezTo>
                      <a:pt x="92" y="37"/>
                      <a:pt x="92" y="37"/>
                      <a:pt x="92" y="37"/>
                    </a:cubicBezTo>
                    <a:cubicBezTo>
                      <a:pt x="92" y="37"/>
                      <a:pt x="92" y="37"/>
                      <a:pt x="92" y="37"/>
                    </a:cubicBezTo>
                    <a:moveTo>
                      <a:pt x="70" y="36"/>
                    </a:moveTo>
                    <a:cubicBezTo>
                      <a:pt x="69" y="39"/>
                      <a:pt x="67" y="41"/>
                      <a:pt x="66" y="43"/>
                    </a:cubicBezTo>
                    <a:cubicBezTo>
                      <a:pt x="66" y="43"/>
                      <a:pt x="66" y="44"/>
                      <a:pt x="67" y="44"/>
                    </a:cubicBezTo>
                    <a:cubicBezTo>
                      <a:pt x="68" y="41"/>
                      <a:pt x="69" y="39"/>
                      <a:pt x="71" y="37"/>
                    </a:cubicBezTo>
                    <a:cubicBezTo>
                      <a:pt x="70" y="37"/>
                      <a:pt x="70" y="37"/>
                      <a:pt x="70" y="36"/>
                    </a:cubicBezTo>
                    <a:moveTo>
                      <a:pt x="36" y="36"/>
                    </a:moveTo>
                    <a:cubicBezTo>
                      <a:pt x="35" y="38"/>
                      <a:pt x="35" y="38"/>
                      <a:pt x="35" y="38"/>
                    </a:cubicBezTo>
                    <a:cubicBezTo>
                      <a:pt x="36" y="39"/>
                      <a:pt x="37" y="39"/>
                      <a:pt x="38" y="40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6" y="36"/>
                      <a:pt x="36" y="36"/>
                      <a:pt x="36" y="36"/>
                    </a:cubicBezTo>
                    <a:moveTo>
                      <a:pt x="88" y="36"/>
                    </a:moveTo>
                    <a:cubicBezTo>
                      <a:pt x="87" y="37"/>
                      <a:pt x="87" y="37"/>
                      <a:pt x="87" y="38"/>
                    </a:cubicBezTo>
                    <a:cubicBezTo>
                      <a:pt x="88" y="38"/>
                      <a:pt x="89" y="39"/>
                      <a:pt x="90" y="39"/>
                    </a:cubicBezTo>
                    <a:cubicBezTo>
                      <a:pt x="90" y="39"/>
                      <a:pt x="90" y="38"/>
                      <a:pt x="91" y="38"/>
                    </a:cubicBezTo>
                    <a:cubicBezTo>
                      <a:pt x="90" y="37"/>
                      <a:pt x="89" y="37"/>
                      <a:pt x="88" y="36"/>
                    </a:cubicBezTo>
                    <a:moveTo>
                      <a:pt x="88" y="36"/>
                    </a:moveTo>
                    <a:cubicBezTo>
                      <a:pt x="88" y="36"/>
                      <a:pt x="88" y="36"/>
                      <a:pt x="88" y="36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0" y="37"/>
                      <a:pt x="89" y="36"/>
                      <a:pt x="88" y="36"/>
                    </a:cubicBezTo>
                    <a:moveTo>
                      <a:pt x="35" y="36"/>
                    </a:moveTo>
                    <a:cubicBezTo>
                      <a:pt x="35" y="36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5" y="38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5" y="36"/>
                      <a:pt x="35" y="36"/>
                      <a:pt x="35" y="36"/>
                    </a:cubicBezTo>
                    <a:moveTo>
                      <a:pt x="88" y="35"/>
                    </a:moveTo>
                    <a:cubicBezTo>
                      <a:pt x="88" y="35"/>
                      <a:pt x="88" y="35"/>
                      <a:pt x="88" y="35"/>
                    </a:cubicBezTo>
                    <a:cubicBezTo>
                      <a:pt x="89" y="36"/>
                      <a:pt x="90" y="36"/>
                      <a:pt x="91" y="37"/>
                    </a:cubicBezTo>
                    <a:cubicBezTo>
                      <a:pt x="91" y="37"/>
                      <a:pt x="91" y="37"/>
                      <a:pt x="91" y="37"/>
                    </a:cubicBezTo>
                    <a:cubicBezTo>
                      <a:pt x="90" y="36"/>
                      <a:pt x="89" y="36"/>
                      <a:pt x="88" y="35"/>
                    </a:cubicBezTo>
                    <a:moveTo>
                      <a:pt x="77" y="34"/>
                    </a:moveTo>
                    <a:cubicBezTo>
                      <a:pt x="76" y="35"/>
                      <a:pt x="75" y="37"/>
                      <a:pt x="74" y="39"/>
                    </a:cubicBezTo>
                    <a:cubicBezTo>
                      <a:pt x="75" y="39"/>
                      <a:pt x="75" y="39"/>
                      <a:pt x="75" y="39"/>
                    </a:cubicBezTo>
                    <a:cubicBezTo>
                      <a:pt x="76" y="38"/>
                      <a:pt x="77" y="37"/>
                      <a:pt x="77" y="36"/>
                    </a:cubicBezTo>
                    <a:cubicBezTo>
                      <a:pt x="78" y="36"/>
                      <a:pt x="78" y="35"/>
                      <a:pt x="78" y="34"/>
                    </a:cubicBezTo>
                    <a:cubicBezTo>
                      <a:pt x="78" y="34"/>
                      <a:pt x="78" y="34"/>
                      <a:pt x="77" y="34"/>
                    </a:cubicBezTo>
                    <a:moveTo>
                      <a:pt x="39" y="34"/>
                    </a:moveTo>
                    <a:cubicBezTo>
                      <a:pt x="39" y="34"/>
                      <a:pt x="39" y="34"/>
                      <a:pt x="39" y="34"/>
                    </a:cubicBezTo>
                    <a:cubicBezTo>
                      <a:pt x="39" y="35"/>
                      <a:pt x="40" y="35"/>
                      <a:pt x="40" y="36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0" y="34"/>
                      <a:pt x="40" y="34"/>
                      <a:pt x="39" y="34"/>
                    </a:cubicBezTo>
                    <a:moveTo>
                      <a:pt x="77" y="33"/>
                    </a:moveTo>
                    <a:cubicBezTo>
                      <a:pt x="76" y="34"/>
                      <a:pt x="76" y="35"/>
                      <a:pt x="75" y="35"/>
                    </a:cubicBezTo>
                    <a:cubicBezTo>
                      <a:pt x="75" y="36"/>
                      <a:pt x="74" y="37"/>
                      <a:pt x="73" y="38"/>
                    </a:cubicBezTo>
                    <a:cubicBezTo>
                      <a:pt x="74" y="38"/>
                      <a:pt x="74" y="38"/>
                      <a:pt x="74" y="39"/>
                    </a:cubicBezTo>
                    <a:cubicBezTo>
                      <a:pt x="75" y="37"/>
                      <a:pt x="76" y="35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moveTo>
                      <a:pt x="40" y="33"/>
                    </a:moveTo>
                    <a:cubicBezTo>
                      <a:pt x="39" y="33"/>
                      <a:pt x="39" y="33"/>
                      <a:pt x="39" y="34"/>
                    </a:cubicBezTo>
                    <a:cubicBezTo>
                      <a:pt x="40" y="34"/>
                      <a:pt x="40" y="34"/>
                      <a:pt x="41" y="35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4"/>
                      <a:pt x="40" y="33"/>
                      <a:pt x="40" y="33"/>
                    </a:cubicBezTo>
                    <a:moveTo>
                      <a:pt x="38" y="33"/>
                    </a:moveTo>
                    <a:cubicBezTo>
                      <a:pt x="37" y="34"/>
                      <a:pt x="37" y="34"/>
                      <a:pt x="37" y="34"/>
                    </a:cubicBezTo>
                    <a:cubicBezTo>
                      <a:pt x="38" y="34"/>
                      <a:pt x="38" y="34"/>
                      <a:pt x="39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39" y="33"/>
                      <a:pt x="38" y="33"/>
                      <a:pt x="38" y="33"/>
                    </a:cubicBezTo>
                    <a:moveTo>
                      <a:pt x="37" y="32"/>
                    </a:move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7" y="34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2"/>
                      <a:pt x="37" y="32"/>
                    </a:cubicBezTo>
                    <a:moveTo>
                      <a:pt x="78" y="32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78" y="34"/>
                      <a:pt x="78" y="34"/>
                      <a:pt x="79" y="34"/>
                    </a:cubicBezTo>
                    <a:cubicBezTo>
                      <a:pt x="79" y="34"/>
                      <a:pt x="79" y="33"/>
                      <a:pt x="79" y="33"/>
                    </a:cubicBezTo>
                    <a:cubicBezTo>
                      <a:pt x="78" y="32"/>
                      <a:pt x="78" y="32"/>
                      <a:pt x="78" y="32"/>
                    </a:cubicBezTo>
                    <a:moveTo>
                      <a:pt x="75" y="32"/>
                    </a:moveTo>
                    <a:cubicBezTo>
                      <a:pt x="74" y="33"/>
                      <a:pt x="74" y="34"/>
                      <a:pt x="73" y="35"/>
                    </a:cubicBezTo>
                    <a:cubicBezTo>
                      <a:pt x="73" y="36"/>
                      <a:pt x="72" y="37"/>
                      <a:pt x="72" y="37"/>
                    </a:cubicBezTo>
                    <a:cubicBezTo>
                      <a:pt x="72" y="38"/>
                      <a:pt x="73" y="38"/>
                      <a:pt x="73" y="38"/>
                    </a:cubicBezTo>
                    <a:cubicBezTo>
                      <a:pt x="74" y="36"/>
                      <a:pt x="75" y="35"/>
                      <a:pt x="76" y="33"/>
                    </a:cubicBezTo>
                    <a:cubicBezTo>
                      <a:pt x="76" y="33"/>
                      <a:pt x="75" y="32"/>
                      <a:pt x="75" y="32"/>
                    </a:cubicBezTo>
                    <a:moveTo>
                      <a:pt x="38" y="32"/>
                    </a:move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9" y="33"/>
                      <a:pt x="39" y="34"/>
                    </a:cubicBezTo>
                    <a:cubicBezTo>
                      <a:pt x="39" y="33"/>
                      <a:pt x="39" y="33"/>
                      <a:pt x="40" y="33"/>
                    </a:cubicBezTo>
                    <a:cubicBezTo>
                      <a:pt x="39" y="33"/>
                      <a:pt x="39" y="32"/>
                      <a:pt x="38" y="32"/>
                    </a:cubicBezTo>
                    <a:moveTo>
                      <a:pt x="101" y="32"/>
                    </a:moveTo>
                    <a:cubicBezTo>
                      <a:pt x="100" y="34"/>
                      <a:pt x="98" y="37"/>
                      <a:pt x="97" y="39"/>
                    </a:cubicBezTo>
                    <a:cubicBezTo>
                      <a:pt x="99" y="41"/>
                      <a:pt x="101" y="42"/>
                      <a:pt x="104" y="44"/>
                    </a:cubicBezTo>
                    <a:cubicBezTo>
                      <a:pt x="105" y="41"/>
                      <a:pt x="107" y="39"/>
                      <a:pt x="108" y="36"/>
                    </a:cubicBezTo>
                    <a:cubicBezTo>
                      <a:pt x="106" y="35"/>
                      <a:pt x="104" y="33"/>
                      <a:pt x="101" y="32"/>
                    </a:cubicBezTo>
                    <a:moveTo>
                      <a:pt x="78" y="32"/>
                    </a:moveTo>
                    <a:cubicBezTo>
                      <a:pt x="77" y="32"/>
                      <a:pt x="77" y="33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cubicBezTo>
                      <a:pt x="77" y="33"/>
                      <a:pt x="78" y="32"/>
                      <a:pt x="78" y="32"/>
                    </a:cubicBezTo>
                    <a:cubicBezTo>
                      <a:pt x="78" y="32"/>
                      <a:pt x="78" y="32"/>
                      <a:pt x="78" y="32"/>
                    </a:cubicBezTo>
                    <a:moveTo>
                      <a:pt x="124" y="32"/>
                    </a:moveTo>
                    <a:cubicBezTo>
                      <a:pt x="122" y="35"/>
                      <a:pt x="120" y="38"/>
                      <a:pt x="118" y="41"/>
                    </a:cubicBezTo>
                    <a:cubicBezTo>
                      <a:pt x="121" y="43"/>
                      <a:pt x="123" y="44"/>
                      <a:pt x="126" y="46"/>
                    </a:cubicBezTo>
                    <a:cubicBezTo>
                      <a:pt x="127" y="44"/>
                      <a:pt x="128" y="41"/>
                      <a:pt x="130" y="39"/>
                    </a:cubicBezTo>
                    <a:cubicBezTo>
                      <a:pt x="130" y="38"/>
                      <a:pt x="131" y="37"/>
                      <a:pt x="131" y="36"/>
                    </a:cubicBezTo>
                    <a:cubicBezTo>
                      <a:pt x="129" y="35"/>
                      <a:pt x="126" y="33"/>
                      <a:pt x="124" y="32"/>
                    </a:cubicBezTo>
                    <a:moveTo>
                      <a:pt x="101" y="32"/>
                    </a:moveTo>
                    <a:cubicBezTo>
                      <a:pt x="101" y="32"/>
                      <a:pt x="101" y="32"/>
                      <a:pt x="101" y="32"/>
                    </a:cubicBezTo>
                    <a:cubicBezTo>
                      <a:pt x="103" y="33"/>
                      <a:pt x="103" y="33"/>
                      <a:pt x="103" y="33"/>
                    </a:cubicBezTo>
                    <a:cubicBezTo>
                      <a:pt x="101" y="32"/>
                      <a:pt x="101" y="32"/>
                      <a:pt x="101" y="32"/>
                    </a:cubicBezTo>
                    <a:moveTo>
                      <a:pt x="74" y="32"/>
                    </a:moveTo>
                    <a:cubicBezTo>
                      <a:pt x="73" y="33"/>
                      <a:pt x="72" y="35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2" y="35"/>
                      <a:pt x="73" y="34"/>
                      <a:pt x="74" y="32"/>
                    </a:cubicBezTo>
                    <a:cubicBezTo>
                      <a:pt x="74" y="32"/>
                      <a:pt x="74" y="32"/>
                      <a:pt x="74" y="32"/>
                    </a:cubicBezTo>
                    <a:moveTo>
                      <a:pt x="101" y="32"/>
                    </a:moveTo>
                    <a:cubicBezTo>
                      <a:pt x="101" y="32"/>
                      <a:pt x="101" y="32"/>
                      <a:pt x="101" y="32"/>
                    </a:cubicBezTo>
                    <a:cubicBezTo>
                      <a:pt x="104" y="33"/>
                      <a:pt x="106" y="35"/>
                      <a:pt x="108" y="36"/>
                    </a:cubicBezTo>
                    <a:cubicBezTo>
                      <a:pt x="108" y="36"/>
                      <a:pt x="108" y="36"/>
                      <a:pt x="108" y="36"/>
                    </a:cubicBezTo>
                    <a:cubicBezTo>
                      <a:pt x="106" y="34"/>
                      <a:pt x="104" y="33"/>
                      <a:pt x="101" y="32"/>
                    </a:cubicBezTo>
                    <a:moveTo>
                      <a:pt x="37" y="32"/>
                    </a:moveTo>
                    <a:cubicBezTo>
                      <a:pt x="37" y="32"/>
                      <a:pt x="37" y="32"/>
                      <a:pt x="37" y="32"/>
                    </a:cubicBezTo>
                    <a:cubicBezTo>
                      <a:pt x="37" y="32"/>
                      <a:pt x="37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7" y="32"/>
                    </a:cubicBezTo>
                    <a:moveTo>
                      <a:pt x="62" y="32"/>
                    </a:moveTo>
                    <a:cubicBezTo>
                      <a:pt x="60" y="34"/>
                      <a:pt x="59" y="36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6"/>
                      <a:pt x="61" y="34"/>
                      <a:pt x="62" y="32"/>
                    </a:cubicBezTo>
                    <a:cubicBezTo>
                      <a:pt x="62" y="32"/>
                      <a:pt x="62" y="32"/>
                      <a:pt x="62" y="32"/>
                    </a:cubicBezTo>
                    <a:moveTo>
                      <a:pt x="40" y="31"/>
                    </a:moveTo>
                    <a:cubicBezTo>
                      <a:pt x="40" y="32"/>
                      <a:pt x="40" y="32"/>
                      <a:pt x="40" y="32"/>
                    </a:cubicBezTo>
                    <a:cubicBezTo>
                      <a:pt x="40" y="33"/>
                      <a:pt x="41" y="33"/>
                      <a:pt x="42" y="34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2"/>
                      <a:pt x="41" y="32"/>
                      <a:pt x="40" y="31"/>
                    </a:cubicBezTo>
                    <a:moveTo>
                      <a:pt x="73" y="31"/>
                    </a:moveTo>
                    <a:cubicBezTo>
                      <a:pt x="72" y="33"/>
                      <a:pt x="71" y="35"/>
                      <a:pt x="70" y="36"/>
                    </a:cubicBezTo>
                    <a:cubicBezTo>
                      <a:pt x="70" y="36"/>
                      <a:pt x="70" y="37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1" y="36"/>
                      <a:pt x="71" y="36"/>
                      <a:pt x="71" y="36"/>
                    </a:cubicBezTo>
                    <a:cubicBezTo>
                      <a:pt x="72" y="35"/>
                      <a:pt x="73" y="33"/>
                      <a:pt x="74" y="31"/>
                    </a:cubicBezTo>
                    <a:cubicBezTo>
                      <a:pt x="73" y="31"/>
                      <a:pt x="73" y="31"/>
                      <a:pt x="73" y="31"/>
                    </a:cubicBezTo>
                    <a:moveTo>
                      <a:pt x="79" y="31"/>
                    </a:moveTo>
                    <a:cubicBezTo>
                      <a:pt x="79" y="31"/>
                      <a:pt x="79" y="32"/>
                      <a:pt x="78" y="32"/>
                    </a:cubicBezTo>
                    <a:cubicBezTo>
                      <a:pt x="79" y="32"/>
                      <a:pt x="79" y="33"/>
                      <a:pt x="79" y="33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80" y="31"/>
                      <a:pt x="79" y="31"/>
                      <a:pt x="79" y="31"/>
                    </a:cubicBezTo>
                    <a:moveTo>
                      <a:pt x="39" y="31"/>
                    </a:moveTo>
                    <a:cubicBezTo>
                      <a:pt x="39" y="32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40" y="32"/>
                    </a:cubicBezTo>
                    <a:cubicBezTo>
                      <a:pt x="40" y="32"/>
                      <a:pt x="40" y="32"/>
                      <a:pt x="40" y="31"/>
                    </a:cubicBezTo>
                    <a:cubicBezTo>
                      <a:pt x="40" y="31"/>
                      <a:pt x="40" y="31"/>
                      <a:pt x="39" y="31"/>
                    </a:cubicBezTo>
                    <a:moveTo>
                      <a:pt x="76" y="31"/>
                    </a:moveTo>
                    <a:cubicBezTo>
                      <a:pt x="75" y="31"/>
                      <a:pt x="75" y="31"/>
                      <a:pt x="75" y="32"/>
                    </a:cubicBezTo>
                    <a:cubicBezTo>
                      <a:pt x="75" y="32"/>
                      <a:pt x="76" y="32"/>
                      <a:pt x="76" y="33"/>
                    </a:cubicBezTo>
                    <a:cubicBezTo>
                      <a:pt x="77" y="32"/>
                      <a:pt x="77" y="32"/>
                      <a:pt x="77" y="31"/>
                    </a:cubicBezTo>
                    <a:cubicBezTo>
                      <a:pt x="76" y="31"/>
                      <a:pt x="76" y="31"/>
                      <a:pt x="76" y="31"/>
                    </a:cubicBezTo>
                    <a:moveTo>
                      <a:pt x="78" y="31"/>
                    </a:moveTo>
                    <a:cubicBezTo>
                      <a:pt x="78" y="31"/>
                      <a:pt x="78" y="31"/>
                      <a:pt x="78" y="32"/>
                    </a:cubicBezTo>
                    <a:cubicBezTo>
                      <a:pt x="78" y="32"/>
                      <a:pt x="78" y="32"/>
                      <a:pt x="78" y="32"/>
                    </a:cubicBezTo>
                    <a:cubicBezTo>
                      <a:pt x="78" y="32"/>
                      <a:pt x="78" y="31"/>
                      <a:pt x="79" y="31"/>
                    </a:cubicBezTo>
                    <a:cubicBezTo>
                      <a:pt x="79" y="31"/>
                      <a:pt x="79" y="31"/>
                      <a:pt x="78" y="31"/>
                    </a:cubicBezTo>
                    <a:moveTo>
                      <a:pt x="99" y="30"/>
                    </a:move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0"/>
                      <a:pt x="99" y="30"/>
                    </a:cubicBezTo>
                    <a:moveTo>
                      <a:pt x="75" y="30"/>
                    </a:moveTo>
                    <a:cubicBezTo>
                      <a:pt x="75" y="31"/>
                      <a:pt x="75" y="31"/>
                      <a:pt x="74" y="31"/>
                    </a:cubicBezTo>
                    <a:cubicBezTo>
                      <a:pt x="74" y="31"/>
                      <a:pt x="74" y="31"/>
                      <a:pt x="75" y="32"/>
                    </a:cubicBezTo>
                    <a:cubicBezTo>
                      <a:pt x="75" y="31"/>
                      <a:pt x="75" y="31"/>
                      <a:pt x="75" y="30"/>
                    </a:cubicBezTo>
                    <a:cubicBezTo>
                      <a:pt x="75" y="30"/>
                      <a:pt x="75" y="30"/>
                      <a:pt x="75" y="30"/>
                    </a:cubicBezTo>
                    <a:moveTo>
                      <a:pt x="38" y="30"/>
                    </a:moveTo>
                    <a:cubicBezTo>
                      <a:pt x="38" y="30"/>
                      <a:pt x="38" y="31"/>
                      <a:pt x="38" y="31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39" y="30"/>
                      <a:pt x="38" y="30"/>
                      <a:pt x="38" y="30"/>
                    </a:cubicBezTo>
                    <a:moveTo>
                      <a:pt x="102" y="30"/>
                    </a:moveTo>
                    <a:cubicBezTo>
                      <a:pt x="102" y="30"/>
                      <a:pt x="102" y="31"/>
                      <a:pt x="102" y="31"/>
                    </a:cubicBezTo>
                    <a:cubicBezTo>
                      <a:pt x="104" y="32"/>
                      <a:pt x="106" y="34"/>
                      <a:pt x="109" y="35"/>
                    </a:cubicBezTo>
                    <a:cubicBezTo>
                      <a:pt x="109" y="35"/>
                      <a:pt x="109" y="34"/>
                      <a:pt x="109" y="34"/>
                    </a:cubicBezTo>
                    <a:cubicBezTo>
                      <a:pt x="107" y="33"/>
                      <a:pt x="105" y="32"/>
                      <a:pt x="102" y="30"/>
                    </a:cubicBezTo>
                    <a:moveTo>
                      <a:pt x="98" y="30"/>
                    </a:moveTo>
                    <a:cubicBezTo>
                      <a:pt x="96" y="32"/>
                      <a:pt x="95" y="35"/>
                      <a:pt x="94" y="37"/>
                    </a:cubicBezTo>
                    <a:cubicBezTo>
                      <a:pt x="94" y="38"/>
                      <a:pt x="94" y="38"/>
                      <a:pt x="95" y="38"/>
                    </a:cubicBezTo>
                    <a:cubicBezTo>
                      <a:pt x="96" y="36"/>
                      <a:pt x="98" y="33"/>
                      <a:pt x="99" y="31"/>
                    </a:cubicBezTo>
                    <a:cubicBezTo>
                      <a:pt x="99" y="30"/>
                      <a:pt x="98" y="30"/>
                      <a:pt x="98" y="30"/>
                    </a:cubicBezTo>
                    <a:moveTo>
                      <a:pt x="98" y="30"/>
                    </a:moveTo>
                    <a:cubicBezTo>
                      <a:pt x="98" y="30"/>
                      <a:pt x="98" y="30"/>
                      <a:pt x="98" y="30"/>
                    </a:cubicBezTo>
                    <a:cubicBezTo>
                      <a:pt x="98" y="30"/>
                      <a:pt x="99" y="30"/>
                      <a:pt x="99" y="30"/>
                    </a:cubicBezTo>
                    <a:cubicBezTo>
                      <a:pt x="98" y="30"/>
                      <a:pt x="98" y="30"/>
                      <a:pt x="98" y="30"/>
                    </a:cubicBezTo>
                    <a:moveTo>
                      <a:pt x="74" y="30"/>
                    </a:moveTo>
                    <a:cubicBezTo>
                      <a:pt x="74" y="30"/>
                      <a:pt x="74" y="30"/>
                      <a:pt x="73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0"/>
                      <a:pt x="75" y="30"/>
                    </a:cubicBezTo>
                    <a:cubicBezTo>
                      <a:pt x="74" y="30"/>
                      <a:pt x="74" y="30"/>
                      <a:pt x="74" y="30"/>
                    </a:cubicBezTo>
                    <a:moveTo>
                      <a:pt x="98" y="30"/>
                    </a:moveTo>
                    <a:cubicBezTo>
                      <a:pt x="98" y="30"/>
                      <a:pt x="98" y="30"/>
                      <a:pt x="98" y="30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9" y="30"/>
                      <a:pt x="98" y="30"/>
                      <a:pt x="98" y="30"/>
                    </a:cubicBezTo>
                    <a:moveTo>
                      <a:pt x="80" y="30"/>
                    </a:move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0" y="31"/>
                      <a:pt x="81" y="31"/>
                    </a:cubicBezTo>
                    <a:cubicBezTo>
                      <a:pt x="81" y="31"/>
                      <a:pt x="81" y="30"/>
                      <a:pt x="81" y="30"/>
                    </a:cubicBezTo>
                    <a:cubicBezTo>
                      <a:pt x="81" y="30"/>
                      <a:pt x="80" y="30"/>
                      <a:pt x="80" y="30"/>
                    </a:cubicBezTo>
                    <a:moveTo>
                      <a:pt x="42" y="30"/>
                    </a:moveTo>
                    <a:cubicBezTo>
                      <a:pt x="41" y="30"/>
                      <a:pt x="41" y="31"/>
                      <a:pt x="41" y="31"/>
                    </a:cubicBezTo>
                    <a:cubicBezTo>
                      <a:pt x="41" y="31"/>
                      <a:pt x="42" y="32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3" y="30"/>
                      <a:pt x="42" y="30"/>
                      <a:pt x="42" y="30"/>
                    </a:cubicBezTo>
                    <a:moveTo>
                      <a:pt x="76" y="29"/>
                    </a:moveTo>
                    <a:cubicBezTo>
                      <a:pt x="76" y="30"/>
                      <a:pt x="76" y="30"/>
                      <a:pt x="76" y="31"/>
                    </a:cubicBezTo>
                    <a:cubicBezTo>
                      <a:pt x="76" y="31"/>
                      <a:pt x="77" y="31"/>
                      <a:pt x="77" y="31"/>
                    </a:cubicBezTo>
                    <a:cubicBezTo>
                      <a:pt x="77" y="31"/>
                      <a:pt x="77" y="31"/>
                      <a:pt x="78" y="31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7" y="30"/>
                      <a:pt x="77" y="30"/>
                      <a:pt x="76" y="29"/>
                    </a:cubicBezTo>
                    <a:moveTo>
                      <a:pt x="58" y="29"/>
                    </a:moveTo>
                    <a:cubicBezTo>
                      <a:pt x="57" y="31"/>
                      <a:pt x="57" y="32"/>
                      <a:pt x="56" y="33"/>
                    </a:cubicBezTo>
                    <a:cubicBezTo>
                      <a:pt x="55" y="34"/>
                      <a:pt x="55" y="35"/>
                      <a:pt x="54" y="36"/>
                    </a:cubicBezTo>
                    <a:cubicBezTo>
                      <a:pt x="55" y="37"/>
                      <a:pt x="56" y="37"/>
                      <a:pt x="57" y="38"/>
                    </a:cubicBezTo>
                    <a:cubicBezTo>
                      <a:pt x="59" y="36"/>
                      <a:pt x="60" y="34"/>
                      <a:pt x="61" y="31"/>
                    </a:cubicBezTo>
                    <a:cubicBezTo>
                      <a:pt x="60" y="31"/>
                      <a:pt x="59" y="30"/>
                      <a:pt x="58" y="29"/>
                    </a:cubicBezTo>
                    <a:moveTo>
                      <a:pt x="79" y="29"/>
                    </a:moveTo>
                    <a:cubicBezTo>
                      <a:pt x="79" y="29"/>
                      <a:pt x="79" y="30"/>
                      <a:pt x="79" y="30"/>
                    </a:cubicBezTo>
                    <a:cubicBezTo>
                      <a:pt x="79" y="30"/>
                      <a:pt x="79" y="30"/>
                      <a:pt x="79" y="30"/>
                    </a:cubicBezTo>
                    <a:cubicBezTo>
                      <a:pt x="79" y="30"/>
                      <a:pt x="79" y="29"/>
                      <a:pt x="80" y="29"/>
                    </a:cubicBezTo>
                    <a:cubicBezTo>
                      <a:pt x="79" y="29"/>
                      <a:pt x="79" y="29"/>
                      <a:pt x="79" y="29"/>
                    </a:cubicBezTo>
                    <a:moveTo>
                      <a:pt x="76" y="29"/>
                    </a:moveTo>
                    <a:cubicBezTo>
                      <a:pt x="75" y="29"/>
                      <a:pt x="75" y="30"/>
                      <a:pt x="75" y="30"/>
                    </a:cubicBezTo>
                    <a:cubicBezTo>
                      <a:pt x="75" y="30"/>
                      <a:pt x="75" y="30"/>
                      <a:pt x="75" y="30"/>
                    </a:cubicBezTo>
                    <a:cubicBezTo>
                      <a:pt x="76" y="30"/>
                      <a:pt x="76" y="30"/>
                      <a:pt x="76" y="29"/>
                    </a:cubicBezTo>
                    <a:cubicBezTo>
                      <a:pt x="76" y="29"/>
                      <a:pt x="76" y="29"/>
                      <a:pt x="76" y="29"/>
                    </a:cubicBezTo>
                    <a:moveTo>
                      <a:pt x="40" y="29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0"/>
                      <a:pt x="40" y="31"/>
                      <a:pt x="41" y="31"/>
                    </a:cubicBezTo>
                    <a:cubicBezTo>
                      <a:pt x="41" y="30"/>
                      <a:pt x="41" y="30"/>
                      <a:pt x="41" y="29"/>
                    </a:cubicBezTo>
                    <a:cubicBezTo>
                      <a:pt x="41" y="29"/>
                      <a:pt x="41" y="29"/>
                      <a:pt x="40" y="29"/>
                    </a:cubicBezTo>
                    <a:moveTo>
                      <a:pt x="75" y="28"/>
                    </a:moveTo>
                    <a:cubicBezTo>
                      <a:pt x="75" y="29"/>
                      <a:pt x="74" y="29"/>
                      <a:pt x="74" y="30"/>
                    </a:cubicBezTo>
                    <a:cubicBezTo>
                      <a:pt x="74" y="30"/>
                      <a:pt x="74" y="30"/>
                      <a:pt x="75" y="30"/>
                    </a:cubicBezTo>
                    <a:cubicBezTo>
                      <a:pt x="75" y="29"/>
                      <a:pt x="75" y="29"/>
                      <a:pt x="75" y="29"/>
                    </a:cubicBezTo>
                    <a:cubicBezTo>
                      <a:pt x="75" y="29"/>
                      <a:pt x="75" y="28"/>
                      <a:pt x="75" y="28"/>
                    </a:cubicBezTo>
                    <a:moveTo>
                      <a:pt x="39" y="28"/>
                    </a:moveTo>
                    <a:cubicBezTo>
                      <a:pt x="39" y="29"/>
                      <a:pt x="39" y="29"/>
                      <a:pt x="39" y="30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40" y="28"/>
                      <a:pt x="40" y="28"/>
                      <a:pt x="39" y="28"/>
                    </a:cubicBezTo>
                    <a:moveTo>
                      <a:pt x="77" y="28"/>
                    </a:move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9" y="29"/>
                    </a:cubicBezTo>
                    <a:cubicBezTo>
                      <a:pt x="78" y="28"/>
                      <a:pt x="78" y="28"/>
                      <a:pt x="77" y="28"/>
                    </a:cubicBezTo>
                    <a:moveTo>
                      <a:pt x="99" y="28"/>
                    </a:moveTo>
                    <a:cubicBezTo>
                      <a:pt x="99" y="28"/>
                      <a:pt x="99" y="28"/>
                      <a:pt x="99" y="29"/>
                    </a:cubicBezTo>
                    <a:cubicBezTo>
                      <a:pt x="99" y="29"/>
                      <a:pt x="99" y="29"/>
                      <a:pt x="100" y="29"/>
                    </a:cubicBezTo>
                    <a:cubicBezTo>
                      <a:pt x="100" y="29"/>
                      <a:pt x="100" y="29"/>
                      <a:pt x="100" y="29"/>
                    </a:cubicBezTo>
                    <a:cubicBezTo>
                      <a:pt x="100" y="28"/>
                      <a:pt x="100" y="28"/>
                      <a:pt x="99" y="28"/>
                    </a:cubicBezTo>
                    <a:moveTo>
                      <a:pt x="77" y="27"/>
                    </a:moveTo>
                    <a:cubicBezTo>
                      <a:pt x="76" y="28"/>
                      <a:pt x="76" y="28"/>
                      <a:pt x="76" y="28"/>
                    </a:cubicBezTo>
                    <a:cubicBezTo>
                      <a:pt x="76" y="28"/>
                      <a:pt x="76" y="28"/>
                      <a:pt x="76" y="28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8"/>
                      <a:pt x="77" y="28"/>
                      <a:pt x="77" y="27"/>
                    </a:cubicBezTo>
                    <a:moveTo>
                      <a:pt x="93" y="27"/>
                    </a:moveTo>
                    <a:cubicBezTo>
                      <a:pt x="92" y="29"/>
                      <a:pt x="90" y="32"/>
                      <a:pt x="89" y="34"/>
                    </a:cubicBezTo>
                    <a:cubicBezTo>
                      <a:pt x="90" y="35"/>
                      <a:pt x="91" y="36"/>
                      <a:pt x="92" y="36"/>
                    </a:cubicBezTo>
                    <a:cubicBezTo>
                      <a:pt x="93" y="34"/>
                      <a:pt x="94" y="32"/>
                      <a:pt x="95" y="30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7"/>
                      <a:pt x="93" y="37"/>
                    </a:cubicBezTo>
                    <a:cubicBezTo>
                      <a:pt x="94" y="34"/>
                      <a:pt x="95" y="32"/>
                      <a:pt x="97" y="29"/>
                    </a:cubicBezTo>
                    <a:cubicBezTo>
                      <a:pt x="96" y="29"/>
                      <a:pt x="94" y="28"/>
                      <a:pt x="93" y="27"/>
                    </a:cubicBezTo>
                    <a:moveTo>
                      <a:pt x="76" y="27"/>
                    </a:moveTo>
                    <a:cubicBezTo>
                      <a:pt x="76" y="27"/>
                      <a:pt x="75" y="27"/>
                      <a:pt x="75" y="27"/>
                    </a:cubicBezTo>
                    <a:cubicBezTo>
                      <a:pt x="75" y="28"/>
                      <a:pt x="76" y="28"/>
                      <a:pt x="76" y="28"/>
                    </a:cubicBezTo>
                    <a:cubicBezTo>
                      <a:pt x="76" y="28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moveTo>
                      <a:pt x="94" y="27"/>
                    </a:moveTo>
                    <a:cubicBezTo>
                      <a:pt x="97" y="29"/>
                      <a:pt x="97" y="29"/>
                      <a:pt x="97" y="29"/>
                    </a:cubicBezTo>
                    <a:cubicBezTo>
                      <a:pt x="97" y="29"/>
                      <a:pt x="97" y="29"/>
                      <a:pt x="97" y="29"/>
                    </a:cubicBezTo>
                    <a:cubicBezTo>
                      <a:pt x="96" y="28"/>
                      <a:pt x="95" y="28"/>
                      <a:pt x="94" y="27"/>
                    </a:cubicBezTo>
                    <a:moveTo>
                      <a:pt x="94" y="27"/>
                    </a:moveTo>
                    <a:cubicBezTo>
                      <a:pt x="94" y="27"/>
                      <a:pt x="94" y="27"/>
                      <a:pt x="94" y="27"/>
                    </a:cubicBezTo>
                    <a:cubicBezTo>
                      <a:pt x="94" y="27"/>
                      <a:pt x="94" y="27"/>
                      <a:pt x="94" y="27"/>
                    </a:cubicBezTo>
                    <a:moveTo>
                      <a:pt x="93" y="27"/>
                    </a:move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8"/>
                      <a:pt x="96" y="28"/>
                      <a:pt x="97" y="29"/>
                    </a:cubicBezTo>
                    <a:cubicBezTo>
                      <a:pt x="97" y="29"/>
                      <a:pt x="97" y="29"/>
                      <a:pt x="97" y="29"/>
                    </a:cubicBezTo>
                    <a:cubicBezTo>
                      <a:pt x="93" y="27"/>
                      <a:pt x="93" y="27"/>
                      <a:pt x="93" y="27"/>
                    </a:cubicBezTo>
                    <a:moveTo>
                      <a:pt x="65" y="26"/>
                    </a:moveTo>
                    <a:cubicBezTo>
                      <a:pt x="65" y="26"/>
                      <a:pt x="65" y="27"/>
                      <a:pt x="65" y="27"/>
                    </a:cubicBezTo>
                    <a:cubicBezTo>
                      <a:pt x="64" y="28"/>
                      <a:pt x="63" y="30"/>
                      <a:pt x="62" y="31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2" y="31"/>
                      <a:pt x="63" y="31"/>
                      <a:pt x="63" y="30"/>
                    </a:cubicBezTo>
                    <a:cubicBezTo>
                      <a:pt x="64" y="29"/>
                      <a:pt x="65" y="28"/>
                      <a:pt x="65" y="26"/>
                    </a:cubicBezTo>
                    <a:cubicBezTo>
                      <a:pt x="65" y="26"/>
                      <a:pt x="65" y="26"/>
                      <a:pt x="65" y="26"/>
                    </a:cubicBezTo>
                    <a:moveTo>
                      <a:pt x="94" y="25"/>
                    </a:moveTo>
                    <a:cubicBezTo>
                      <a:pt x="94" y="25"/>
                      <a:pt x="94" y="25"/>
                      <a:pt x="94" y="26"/>
                    </a:cubicBezTo>
                    <a:cubicBezTo>
                      <a:pt x="95" y="26"/>
                      <a:pt x="96" y="27"/>
                      <a:pt x="98" y="28"/>
                    </a:cubicBezTo>
                    <a:cubicBezTo>
                      <a:pt x="98" y="28"/>
                      <a:pt x="98" y="28"/>
                      <a:pt x="98" y="27"/>
                    </a:cubicBezTo>
                    <a:cubicBezTo>
                      <a:pt x="97" y="26"/>
                      <a:pt x="96" y="26"/>
                      <a:pt x="94" y="25"/>
                    </a:cubicBezTo>
                    <a:moveTo>
                      <a:pt x="66" y="25"/>
                    </a:moveTo>
                    <a:cubicBezTo>
                      <a:pt x="66" y="25"/>
                      <a:pt x="66" y="26"/>
                      <a:pt x="65" y="26"/>
                    </a:cubicBezTo>
                    <a:cubicBezTo>
                      <a:pt x="65" y="26"/>
                      <a:pt x="66" y="26"/>
                      <a:pt x="66" y="26"/>
                    </a:cubicBezTo>
                    <a:cubicBezTo>
                      <a:pt x="66" y="26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moveTo>
                      <a:pt x="82" y="25"/>
                    </a:moveTo>
                    <a:cubicBezTo>
                      <a:pt x="82" y="25"/>
                      <a:pt x="81" y="26"/>
                      <a:pt x="80" y="29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81" y="26"/>
                      <a:pt x="82" y="25"/>
                      <a:pt x="82" y="25"/>
                    </a:cubicBezTo>
                    <a:moveTo>
                      <a:pt x="61" y="24"/>
                    </a:moveTo>
                    <a:cubicBezTo>
                      <a:pt x="60" y="26"/>
                      <a:pt x="59" y="28"/>
                      <a:pt x="58" y="29"/>
                    </a:cubicBezTo>
                    <a:cubicBezTo>
                      <a:pt x="59" y="30"/>
                      <a:pt x="60" y="31"/>
                      <a:pt x="62" y="31"/>
                    </a:cubicBezTo>
                    <a:cubicBezTo>
                      <a:pt x="63" y="29"/>
                      <a:pt x="64" y="28"/>
                      <a:pt x="65" y="26"/>
                    </a:cubicBezTo>
                    <a:cubicBezTo>
                      <a:pt x="64" y="25"/>
                      <a:pt x="62" y="25"/>
                      <a:pt x="61" y="24"/>
                    </a:cubicBezTo>
                    <a:moveTo>
                      <a:pt x="67" y="24"/>
                    </a:moveTo>
                    <a:cubicBezTo>
                      <a:pt x="67" y="24"/>
                      <a:pt x="66" y="24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7" y="24"/>
                      <a:pt x="67" y="24"/>
                      <a:pt x="67" y="24"/>
                    </a:cubicBezTo>
                    <a:moveTo>
                      <a:pt x="62" y="22"/>
                    </a:moveTo>
                    <a:cubicBezTo>
                      <a:pt x="62" y="23"/>
                      <a:pt x="62" y="23"/>
                      <a:pt x="62" y="24"/>
                    </a:cubicBezTo>
                    <a:cubicBezTo>
                      <a:pt x="63" y="24"/>
                      <a:pt x="64" y="25"/>
                      <a:pt x="65" y="26"/>
                    </a:cubicBezTo>
                    <a:cubicBezTo>
                      <a:pt x="65" y="25"/>
                      <a:pt x="65" y="25"/>
                      <a:pt x="66" y="24"/>
                    </a:cubicBezTo>
                    <a:cubicBezTo>
                      <a:pt x="62" y="22"/>
                      <a:pt x="62" y="22"/>
                      <a:pt x="62" y="22"/>
                    </a:cubicBezTo>
                    <a:moveTo>
                      <a:pt x="46" y="22"/>
                    </a:moveTo>
                    <a:cubicBezTo>
                      <a:pt x="45" y="24"/>
                      <a:pt x="44" y="26"/>
                      <a:pt x="42" y="29"/>
                    </a:cubicBezTo>
                    <a:cubicBezTo>
                      <a:pt x="43" y="29"/>
                      <a:pt x="43" y="30"/>
                      <a:pt x="44" y="30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7" y="23"/>
                      <a:pt x="47" y="22"/>
                      <a:pt x="46" y="22"/>
                    </a:cubicBezTo>
                    <a:moveTo>
                      <a:pt x="68" y="22"/>
                    </a:moveTo>
                    <a:cubicBezTo>
                      <a:pt x="68" y="22"/>
                      <a:pt x="68" y="23"/>
                      <a:pt x="67" y="23"/>
                    </a:cubicBezTo>
                    <a:cubicBezTo>
                      <a:pt x="67" y="23"/>
                      <a:pt x="68" y="23"/>
                      <a:pt x="68" y="23"/>
                    </a:cubicBezTo>
                    <a:cubicBezTo>
                      <a:pt x="68" y="23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moveTo>
                      <a:pt x="85" y="22"/>
                    </a:moveTo>
                    <a:cubicBezTo>
                      <a:pt x="84" y="24"/>
                      <a:pt x="83" y="25"/>
                      <a:pt x="82" y="27"/>
                    </a:cubicBezTo>
                    <a:cubicBezTo>
                      <a:pt x="81" y="28"/>
                      <a:pt x="81" y="28"/>
                      <a:pt x="80" y="29"/>
                    </a:cubicBezTo>
                    <a:cubicBezTo>
                      <a:pt x="81" y="29"/>
                      <a:pt x="81" y="30"/>
                      <a:pt x="81" y="30"/>
                    </a:cubicBezTo>
                    <a:cubicBezTo>
                      <a:pt x="83" y="27"/>
                      <a:pt x="84" y="25"/>
                      <a:pt x="86" y="23"/>
                    </a:cubicBezTo>
                    <a:cubicBezTo>
                      <a:pt x="85" y="22"/>
                      <a:pt x="85" y="22"/>
                      <a:pt x="85" y="22"/>
                    </a:cubicBezTo>
                    <a:moveTo>
                      <a:pt x="85" y="22"/>
                    </a:moveTo>
                    <a:cubicBezTo>
                      <a:pt x="85" y="22"/>
                      <a:pt x="85" y="22"/>
                      <a:pt x="85" y="22"/>
                    </a:cubicBezTo>
                    <a:cubicBezTo>
                      <a:pt x="85" y="22"/>
                      <a:pt x="86" y="22"/>
                      <a:pt x="86" y="23"/>
                    </a:cubicBezTo>
                    <a:cubicBezTo>
                      <a:pt x="86" y="23"/>
                      <a:pt x="86" y="22"/>
                      <a:pt x="86" y="22"/>
                    </a:cubicBezTo>
                    <a:cubicBezTo>
                      <a:pt x="86" y="22"/>
                      <a:pt x="85" y="22"/>
                      <a:pt x="85" y="22"/>
                    </a:cubicBezTo>
                    <a:moveTo>
                      <a:pt x="85" y="22"/>
                    </a:moveTo>
                    <a:cubicBezTo>
                      <a:pt x="85" y="22"/>
                      <a:pt x="85" y="22"/>
                      <a:pt x="85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5" y="22"/>
                      <a:pt x="85" y="22"/>
                    </a:cubicBezTo>
                    <a:moveTo>
                      <a:pt x="63" y="21"/>
                    </a:moveTo>
                    <a:cubicBezTo>
                      <a:pt x="63" y="22"/>
                      <a:pt x="63" y="22"/>
                      <a:pt x="62" y="22"/>
                    </a:cubicBezTo>
                    <a:cubicBezTo>
                      <a:pt x="63" y="23"/>
                      <a:pt x="65" y="24"/>
                      <a:pt x="66" y="24"/>
                    </a:cubicBezTo>
                    <a:cubicBezTo>
                      <a:pt x="66" y="24"/>
                      <a:pt x="66" y="24"/>
                      <a:pt x="66" y="23"/>
                    </a:cubicBezTo>
                    <a:cubicBezTo>
                      <a:pt x="65" y="23"/>
                      <a:pt x="64" y="22"/>
                      <a:pt x="63" y="21"/>
                    </a:cubicBezTo>
                    <a:moveTo>
                      <a:pt x="45" y="21"/>
                    </a:move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2" y="28"/>
                      <a:pt x="42" y="29"/>
                    </a:cubicBezTo>
                    <a:cubicBezTo>
                      <a:pt x="43" y="27"/>
                      <a:pt x="44" y="25"/>
                      <a:pt x="45" y="24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5" y="22"/>
                      <a:pt x="45" y="21"/>
                      <a:pt x="45" y="21"/>
                    </a:cubicBezTo>
                    <a:moveTo>
                      <a:pt x="44" y="21"/>
                    </a:moveTo>
                    <a:cubicBezTo>
                      <a:pt x="44" y="21"/>
                      <a:pt x="44" y="21"/>
                      <a:pt x="43" y="21"/>
                    </a:cubicBezTo>
                    <a:cubicBezTo>
                      <a:pt x="43" y="22"/>
                      <a:pt x="42" y="23"/>
                      <a:pt x="42" y="24"/>
                    </a:cubicBezTo>
                    <a:cubicBezTo>
                      <a:pt x="41" y="25"/>
                      <a:pt x="41" y="26"/>
                      <a:pt x="40" y="27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moveTo>
                      <a:pt x="82" y="20"/>
                    </a:moveTo>
                    <a:cubicBezTo>
                      <a:pt x="80" y="23"/>
                      <a:pt x="79" y="25"/>
                      <a:pt x="78" y="27"/>
                    </a:cubicBezTo>
                    <a:cubicBezTo>
                      <a:pt x="78" y="28"/>
                      <a:pt x="78" y="28"/>
                      <a:pt x="79" y="28"/>
                    </a:cubicBezTo>
                    <a:cubicBezTo>
                      <a:pt x="80" y="26"/>
                      <a:pt x="82" y="23"/>
                      <a:pt x="83" y="21"/>
                    </a:cubicBezTo>
                    <a:cubicBezTo>
                      <a:pt x="83" y="21"/>
                      <a:pt x="82" y="20"/>
                      <a:pt x="82" y="20"/>
                    </a:cubicBezTo>
                    <a:moveTo>
                      <a:pt x="82" y="20"/>
                    </a:moveTo>
                    <a:cubicBezTo>
                      <a:pt x="82" y="20"/>
                      <a:pt x="82" y="20"/>
                      <a:pt x="82" y="20"/>
                    </a:cubicBezTo>
                    <a:cubicBezTo>
                      <a:pt x="82" y="20"/>
                      <a:pt x="83" y="21"/>
                      <a:pt x="83" y="21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3" y="21"/>
                      <a:pt x="82" y="20"/>
                      <a:pt x="82" y="20"/>
                    </a:cubicBezTo>
                    <a:moveTo>
                      <a:pt x="81" y="20"/>
                    </a:moveTo>
                    <a:cubicBezTo>
                      <a:pt x="81" y="20"/>
                      <a:pt x="80" y="21"/>
                      <a:pt x="80" y="22"/>
                    </a:cubicBezTo>
                    <a:cubicBezTo>
                      <a:pt x="80" y="22"/>
                      <a:pt x="80" y="22"/>
                      <a:pt x="79" y="23"/>
                    </a:cubicBezTo>
                    <a:cubicBezTo>
                      <a:pt x="79" y="24"/>
                      <a:pt x="78" y="26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9" y="25"/>
                      <a:pt x="80" y="22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86" y="20"/>
                    </a:moveTo>
                    <a:cubicBezTo>
                      <a:pt x="86" y="20"/>
                      <a:pt x="86" y="20"/>
                      <a:pt x="86" y="21"/>
                    </a:cubicBezTo>
                    <a:cubicBezTo>
                      <a:pt x="86" y="21"/>
                      <a:pt x="86" y="21"/>
                      <a:pt x="87" y="21"/>
                    </a:cubicBezTo>
                    <a:cubicBezTo>
                      <a:pt x="87" y="21"/>
                      <a:pt x="87" y="21"/>
                      <a:pt x="87" y="20"/>
                    </a:cubicBezTo>
                    <a:cubicBezTo>
                      <a:pt x="87" y="20"/>
                      <a:pt x="86" y="20"/>
                      <a:pt x="86" y="20"/>
                    </a:cubicBezTo>
                    <a:moveTo>
                      <a:pt x="82" y="20"/>
                    </a:moveTo>
                    <a:cubicBezTo>
                      <a:pt x="82" y="20"/>
                      <a:pt x="82" y="20"/>
                      <a:pt x="82" y="20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3" y="21"/>
                      <a:pt x="83" y="21"/>
                      <a:pt x="83" y="20"/>
                    </a:cubicBezTo>
                    <a:cubicBezTo>
                      <a:pt x="83" y="20"/>
                      <a:pt x="83" y="20"/>
                      <a:pt x="82" y="20"/>
                    </a:cubicBezTo>
                    <a:cubicBezTo>
                      <a:pt x="82" y="20"/>
                      <a:pt x="82" y="20"/>
                      <a:pt x="82" y="20"/>
                    </a:cubicBezTo>
                    <a:moveTo>
                      <a:pt x="64" y="20"/>
                    </a:moveTo>
                    <a:cubicBezTo>
                      <a:pt x="64" y="20"/>
                      <a:pt x="64" y="20"/>
                      <a:pt x="63" y="20"/>
                    </a:cubicBezTo>
                    <a:cubicBezTo>
                      <a:pt x="65" y="21"/>
                      <a:pt x="66" y="22"/>
                      <a:pt x="67" y="23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6" y="21"/>
                      <a:pt x="65" y="20"/>
                      <a:pt x="64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81" y="19"/>
                    </a:moveTo>
                    <a:cubicBezTo>
                      <a:pt x="81" y="19"/>
                      <a:pt x="81" y="19"/>
                      <a:pt x="81" y="19"/>
                    </a:cubicBezTo>
                    <a:cubicBezTo>
                      <a:pt x="82" y="20"/>
                      <a:pt x="82" y="20"/>
                      <a:pt x="82" y="20"/>
                    </a:cubicBezTo>
                    <a:cubicBezTo>
                      <a:pt x="82" y="20"/>
                      <a:pt x="82" y="19"/>
                      <a:pt x="82" y="19"/>
                    </a:cubicBezTo>
                    <a:cubicBezTo>
                      <a:pt x="82" y="19"/>
                      <a:pt x="81" y="19"/>
                      <a:pt x="81" y="19"/>
                    </a:cubicBezTo>
                    <a:moveTo>
                      <a:pt x="80" y="19"/>
                    </a:moveTo>
                    <a:cubicBezTo>
                      <a:pt x="79" y="22"/>
                      <a:pt x="77" y="24"/>
                      <a:pt x="76" y="26"/>
                    </a:cubicBezTo>
                    <a:cubicBezTo>
                      <a:pt x="76" y="26"/>
                      <a:pt x="76" y="27"/>
                      <a:pt x="76" y="27"/>
                    </a:cubicBezTo>
                    <a:cubicBezTo>
                      <a:pt x="78" y="24"/>
                      <a:pt x="79" y="22"/>
                      <a:pt x="81" y="19"/>
                    </a:cubicBezTo>
                    <a:cubicBezTo>
                      <a:pt x="80" y="19"/>
                      <a:pt x="80" y="19"/>
                      <a:pt x="80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0" y="19"/>
                      <a:pt x="80" y="19"/>
                      <a:pt x="81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0" y="19"/>
                      <a:pt x="80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1" y="19"/>
                      <a:pt x="80" y="19"/>
                    </a:cubicBezTo>
                    <a:moveTo>
                      <a:pt x="83" y="18"/>
                    </a:moveTo>
                    <a:cubicBezTo>
                      <a:pt x="83" y="18"/>
                      <a:pt x="83" y="18"/>
                      <a:pt x="83" y="19"/>
                    </a:cubicBezTo>
                    <a:cubicBezTo>
                      <a:pt x="83" y="19"/>
                      <a:pt x="84" y="19"/>
                      <a:pt x="84" y="19"/>
                    </a:cubicBezTo>
                    <a:cubicBezTo>
                      <a:pt x="84" y="19"/>
                      <a:pt x="84" y="19"/>
                      <a:pt x="84" y="19"/>
                    </a:cubicBezTo>
                    <a:cubicBezTo>
                      <a:pt x="84" y="18"/>
                      <a:pt x="84" y="18"/>
                      <a:pt x="83" y="18"/>
                    </a:cubicBezTo>
                    <a:moveTo>
                      <a:pt x="82" y="17"/>
                    </a:move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3" y="18"/>
                      <a:pt x="83" y="18"/>
                    </a:cubicBezTo>
                    <a:cubicBezTo>
                      <a:pt x="83" y="18"/>
                      <a:pt x="83" y="17"/>
                      <a:pt x="82" y="17"/>
                    </a:cubicBezTo>
                    <a:moveTo>
                      <a:pt x="81" y="17"/>
                    </a:moveTo>
                    <a:cubicBezTo>
                      <a:pt x="81" y="17"/>
                      <a:pt x="81" y="17"/>
                      <a:pt x="81" y="18"/>
                    </a:cubicBezTo>
                    <a:cubicBezTo>
                      <a:pt x="81" y="18"/>
                      <a:pt x="81" y="18"/>
                      <a:pt x="81" y="18"/>
                    </a:cubicBezTo>
                    <a:cubicBezTo>
                      <a:pt x="82" y="18"/>
                      <a:pt x="82" y="17"/>
                      <a:pt x="82" y="17"/>
                    </a:cubicBezTo>
                    <a:cubicBezTo>
                      <a:pt x="82" y="17"/>
                      <a:pt x="82" y="17"/>
                      <a:pt x="81" y="17"/>
                    </a:cubicBezTo>
                    <a:moveTo>
                      <a:pt x="48" y="1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5" y="22"/>
                      <a:pt x="46" y="22"/>
                    </a:cubicBezTo>
                    <a:cubicBezTo>
                      <a:pt x="47" y="20"/>
                      <a:pt x="48" y="18"/>
                      <a:pt x="49" y="18"/>
                    </a:cubicBezTo>
                    <a:cubicBezTo>
                      <a:pt x="48" y="19"/>
                      <a:pt x="47" y="20"/>
                      <a:pt x="46" y="22"/>
                    </a:cubicBezTo>
                    <a:cubicBezTo>
                      <a:pt x="47" y="22"/>
                      <a:pt x="47" y="23"/>
                      <a:pt x="48" y="23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0" y="17"/>
                      <a:pt x="49" y="17"/>
                      <a:pt x="48" y="16"/>
                    </a:cubicBezTo>
                    <a:moveTo>
                      <a:pt x="47" y="15"/>
                    </a:moveTo>
                    <a:cubicBezTo>
                      <a:pt x="46" y="17"/>
                      <a:pt x="45" y="19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7" y="16"/>
                      <a:pt x="47" y="16"/>
                      <a:pt x="47" y="16"/>
                    </a:cubicBezTo>
                    <a:cubicBezTo>
                      <a:pt x="47" y="16"/>
                      <a:pt x="47" y="15"/>
                      <a:pt x="47" y="15"/>
                    </a:cubicBezTo>
                    <a:moveTo>
                      <a:pt x="72" y="15"/>
                    </a:moveTo>
                    <a:cubicBezTo>
                      <a:pt x="71" y="17"/>
                      <a:pt x="69" y="19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70" y="20"/>
                      <a:pt x="71" y="17"/>
                      <a:pt x="72" y="15"/>
                    </a:cubicBezTo>
                    <a:cubicBezTo>
                      <a:pt x="72" y="15"/>
                      <a:pt x="72" y="15"/>
                      <a:pt x="72" y="15"/>
                    </a:cubicBezTo>
                    <a:moveTo>
                      <a:pt x="73" y="15"/>
                    </a:move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15"/>
                      <a:pt x="72" y="15"/>
                      <a:pt x="72" y="15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5"/>
                      <a:pt x="73" y="15"/>
                      <a:pt x="73" y="15"/>
                    </a:cubicBezTo>
                    <a:moveTo>
                      <a:pt x="73" y="14"/>
                    </a:moveTo>
                    <a:cubicBezTo>
                      <a:pt x="73" y="14"/>
                      <a:pt x="73" y="14"/>
                      <a:pt x="73" y="15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5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moveTo>
                      <a:pt x="73" y="14"/>
                    </a:move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moveTo>
                      <a:pt x="50" y="14"/>
                    </a:moveTo>
                    <a:cubicBezTo>
                      <a:pt x="50" y="14"/>
                      <a:pt x="50" y="14"/>
                      <a:pt x="50" y="15"/>
                    </a:cubicBezTo>
                    <a:cubicBezTo>
                      <a:pt x="51" y="15"/>
                      <a:pt x="52" y="16"/>
                      <a:pt x="53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2" y="15"/>
                      <a:pt x="51" y="14"/>
                      <a:pt x="50" y="14"/>
                    </a:cubicBezTo>
                    <a:moveTo>
                      <a:pt x="49" y="14"/>
                    </a:moveTo>
                    <a:cubicBezTo>
                      <a:pt x="48" y="15"/>
                      <a:pt x="48" y="15"/>
                      <a:pt x="48" y="15"/>
                    </a:cubicBezTo>
                    <a:cubicBezTo>
                      <a:pt x="49" y="16"/>
                      <a:pt x="50" y="17"/>
                      <a:pt x="52" y="18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50" y="15"/>
                      <a:pt x="50" y="15"/>
                      <a:pt x="49" y="16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4"/>
                      <a:pt x="49" y="14"/>
                      <a:pt x="49" y="14"/>
                    </a:cubicBezTo>
                    <a:moveTo>
                      <a:pt x="51" y="14"/>
                    </a:moveTo>
                    <a:cubicBezTo>
                      <a:pt x="51" y="14"/>
                      <a:pt x="51" y="14"/>
                      <a:pt x="50" y="14"/>
                    </a:cubicBezTo>
                    <a:cubicBezTo>
                      <a:pt x="51" y="14"/>
                      <a:pt x="52" y="15"/>
                      <a:pt x="53" y="15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2" y="15"/>
                      <a:pt x="51" y="14"/>
                      <a:pt x="51" y="14"/>
                    </a:cubicBezTo>
                    <a:moveTo>
                      <a:pt x="48" y="13"/>
                    </a:moveTo>
                    <a:cubicBezTo>
                      <a:pt x="48" y="14"/>
                      <a:pt x="47" y="14"/>
                      <a:pt x="47" y="15"/>
                    </a:cubicBezTo>
                    <a:cubicBezTo>
                      <a:pt x="47" y="15"/>
                      <a:pt x="47" y="15"/>
                      <a:pt x="48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50" y="14"/>
                      <a:pt x="50" y="15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3"/>
                      <a:pt x="49" y="13"/>
                    </a:cubicBezTo>
                    <a:moveTo>
                      <a:pt x="70" y="13"/>
                    </a:moveTo>
                    <a:cubicBezTo>
                      <a:pt x="70" y="13"/>
                      <a:pt x="70" y="13"/>
                      <a:pt x="70" y="13"/>
                    </a:cubicBez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1" y="14"/>
                      <a:pt x="71" y="13"/>
                      <a:pt x="70" y="13"/>
                    </a:cubicBezTo>
                    <a:moveTo>
                      <a:pt x="49" y="13"/>
                    </a:moveTo>
                    <a:cubicBezTo>
                      <a:pt x="49" y="13"/>
                      <a:pt x="49" y="13"/>
                      <a:pt x="49" y="13"/>
                    </a:cubicBezTo>
                    <a:cubicBezTo>
                      <a:pt x="50" y="13"/>
                      <a:pt x="50" y="14"/>
                      <a:pt x="50" y="14"/>
                    </a:cubicBezTo>
                    <a:cubicBezTo>
                      <a:pt x="50" y="14"/>
                      <a:pt x="51" y="14"/>
                      <a:pt x="51" y="14"/>
                    </a:cubicBezTo>
                    <a:cubicBezTo>
                      <a:pt x="50" y="13"/>
                      <a:pt x="50" y="13"/>
                      <a:pt x="49" y="13"/>
                    </a:cubicBezTo>
                    <a:moveTo>
                      <a:pt x="68" y="13"/>
                    </a:moveTo>
                    <a:cubicBezTo>
                      <a:pt x="67" y="15"/>
                      <a:pt x="65" y="17"/>
                      <a:pt x="64" y="19"/>
                    </a:cubicBezTo>
                    <a:cubicBezTo>
                      <a:pt x="65" y="20"/>
                      <a:pt x="67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9" y="19"/>
                      <a:pt x="70" y="17"/>
                      <a:pt x="71" y="16"/>
                    </a:cubicBezTo>
                    <a:cubicBezTo>
                      <a:pt x="71" y="15"/>
                      <a:pt x="72" y="15"/>
                      <a:pt x="72" y="15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68" y="16"/>
                      <a:pt x="67" y="17"/>
                      <a:pt x="66" y="19"/>
                    </a:cubicBezTo>
                    <a:cubicBezTo>
                      <a:pt x="67" y="17"/>
                      <a:pt x="68" y="15"/>
                      <a:pt x="69" y="13"/>
                    </a:cubicBezTo>
                    <a:cubicBezTo>
                      <a:pt x="68" y="13"/>
                      <a:pt x="68" y="13"/>
                      <a:pt x="6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4"/>
                      <a:pt x="49" y="14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8" y="13"/>
                    </a:cubicBezTo>
                    <a:moveTo>
                      <a:pt x="70" y="13"/>
                    </a:moveTo>
                    <a:cubicBezTo>
                      <a:pt x="70" y="13"/>
                      <a:pt x="70" y="13"/>
                      <a:pt x="70" y="13"/>
                    </a:cubicBezTo>
                    <a:cubicBezTo>
                      <a:pt x="71" y="13"/>
                      <a:pt x="71" y="14"/>
                      <a:pt x="72" y="14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4"/>
                      <a:pt x="71" y="13"/>
                      <a:pt x="70" y="13"/>
                    </a:cubicBezTo>
                    <a:moveTo>
                      <a:pt x="70" y="12"/>
                    </a:moveTo>
                    <a:cubicBezTo>
                      <a:pt x="70" y="12"/>
                      <a:pt x="70" y="12"/>
                      <a:pt x="70" y="13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3"/>
                      <a:pt x="71" y="13"/>
                      <a:pt x="70" y="12"/>
                    </a:cubicBezTo>
                    <a:moveTo>
                      <a:pt x="49" y="12"/>
                    </a:moveTo>
                    <a:cubicBezTo>
                      <a:pt x="48" y="12"/>
                      <a:pt x="48" y="12"/>
                      <a:pt x="48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49" y="12"/>
                      <a:pt x="49" y="12"/>
                    </a:cubicBezTo>
                    <a:moveTo>
                      <a:pt x="74" y="12"/>
                    </a:moveTo>
                    <a:cubicBezTo>
                      <a:pt x="74" y="12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2"/>
                    </a:cubicBezTo>
                    <a:cubicBezTo>
                      <a:pt x="74" y="12"/>
                      <a:pt x="74" y="12"/>
                      <a:pt x="74" y="12"/>
                    </a:cubicBezTo>
                    <a:moveTo>
                      <a:pt x="68" y="12"/>
                    </a:moveTo>
                    <a:cubicBezTo>
                      <a:pt x="68" y="12"/>
                      <a:pt x="68" y="12"/>
                      <a:pt x="68" y="13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69" y="13"/>
                      <a:pt x="69" y="12"/>
                      <a:pt x="68" y="12"/>
                    </a:cubicBezTo>
                    <a:moveTo>
                      <a:pt x="52" y="12"/>
                    </a:moveTo>
                    <a:cubicBezTo>
                      <a:pt x="51" y="12"/>
                      <a:pt x="51" y="13"/>
                      <a:pt x="51" y="13"/>
                    </a:cubicBezTo>
                    <a:cubicBezTo>
                      <a:pt x="52" y="14"/>
                      <a:pt x="53" y="14"/>
                      <a:pt x="54" y="15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3" y="13"/>
                      <a:pt x="53" y="13"/>
                      <a:pt x="52" y="12"/>
                    </a:cubicBezTo>
                    <a:moveTo>
                      <a:pt x="69" y="12"/>
                    </a:moveTo>
                    <a:cubicBezTo>
                      <a:pt x="69" y="12"/>
                      <a:pt x="68" y="12"/>
                      <a:pt x="68" y="12"/>
                    </a:cubicBezTo>
                    <a:cubicBezTo>
                      <a:pt x="69" y="12"/>
                      <a:pt x="69" y="13"/>
                      <a:pt x="70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69" y="12"/>
                      <a:pt x="69" y="12"/>
                      <a:pt x="69" y="12"/>
                    </a:cubicBezTo>
                    <a:moveTo>
                      <a:pt x="69" y="11"/>
                    </a:moveTo>
                    <a:cubicBezTo>
                      <a:pt x="69" y="11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69" y="12"/>
                      <a:pt x="69" y="11"/>
                    </a:cubicBezTo>
                    <a:moveTo>
                      <a:pt x="50" y="11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3"/>
                      <a:pt x="50" y="13"/>
                      <a:pt x="51" y="13"/>
                    </a:cubicBezTo>
                    <a:cubicBezTo>
                      <a:pt x="51" y="13"/>
                      <a:pt x="51" y="12"/>
                      <a:pt x="52" y="12"/>
                    </a:cubicBezTo>
                    <a:cubicBezTo>
                      <a:pt x="51" y="12"/>
                      <a:pt x="51" y="11"/>
                      <a:pt x="50" y="11"/>
                    </a:cubicBezTo>
                    <a:moveTo>
                      <a:pt x="49" y="11"/>
                    </a:moveTo>
                    <a:cubicBezTo>
                      <a:pt x="49" y="11"/>
                      <a:pt x="49" y="11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49" y="11"/>
                    </a:cubicBezTo>
                    <a:moveTo>
                      <a:pt x="71" y="11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72" y="12"/>
                      <a:pt x="72" y="12"/>
                      <a:pt x="73" y="13"/>
                    </a:cubicBezTo>
                    <a:cubicBezTo>
                      <a:pt x="73" y="12"/>
                      <a:pt x="73" y="12"/>
                      <a:pt x="74" y="12"/>
                    </a:cubicBezTo>
                    <a:cubicBezTo>
                      <a:pt x="73" y="11"/>
                      <a:pt x="72" y="11"/>
                      <a:pt x="71" y="11"/>
                    </a:cubicBezTo>
                    <a:moveTo>
                      <a:pt x="70" y="10"/>
                    </a:moveTo>
                    <a:cubicBezTo>
                      <a:pt x="70" y="10"/>
                      <a:pt x="70" y="10"/>
                      <a:pt x="69" y="10"/>
                    </a:cubicBezTo>
                    <a:cubicBezTo>
                      <a:pt x="70" y="11"/>
                      <a:pt x="70" y="11"/>
                      <a:pt x="71" y="11"/>
                    </a:cubicBezTo>
                    <a:cubicBezTo>
                      <a:pt x="71" y="11"/>
                      <a:pt x="71" y="11"/>
                      <a:pt x="71" y="10"/>
                    </a:cubicBezTo>
                    <a:cubicBezTo>
                      <a:pt x="71" y="10"/>
                      <a:pt x="70" y="10"/>
                      <a:pt x="70" y="10"/>
                    </a:cubicBezTo>
                    <a:moveTo>
                      <a:pt x="56" y="5"/>
                    </a:moveTo>
                    <a:cubicBezTo>
                      <a:pt x="55" y="7"/>
                      <a:pt x="53" y="9"/>
                      <a:pt x="52" y="11"/>
                    </a:cubicBezTo>
                    <a:cubicBezTo>
                      <a:pt x="53" y="12"/>
                      <a:pt x="54" y="13"/>
                      <a:pt x="55" y="13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6" y="5"/>
                      <a:pt x="56" y="5"/>
                      <a:pt x="56" y="5"/>
                    </a:cubicBezTo>
                    <a:moveTo>
                      <a:pt x="56" y="5"/>
                    </a:moveTo>
                    <a:cubicBezTo>
                      <a:pt x="56" y="5"/>
                      <a:pt x="56" y="5"/>
                      <a:pt x="56" y="5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6"/>
                      <a:pt x="57" y="5"/>
                      <a:pt x="56" y="5"/>
                    </a:cubicBezTo>
                    <a:moveTo>
                      <a:pt x="54" y="4"/>
                    </a:moveTo>
                    <a:cubicBezTo>
                      <a:pt x="51" y="11"/>
                      <a:pt x="51" y="11"/>
                      <a:pt x="51" y="11"/>
                    </a:cubicBezTo>
                    <a:cubicBezTo>
                      <a:pt x="51" y="11"/>
                      <a:pt x="51" y="11"/>
                      <a:pt x="52" y="11"/>
                    </a:cubicBezTo>
                    <a:cubicBezTo>
                      <a:pt x="53" y="9"/>
                      <a:pt x="54" y="7"/>
                      <a:pt x="55" y="5"/>
                    </a:cubicBezTo>
                    <a:cubicBezTo>
                      <a:pt x="54" y="4"/>
                      <a:pt x="54" y="4"/>
                      <a:pt x="54" y="4"/>
                    </a:cubicBezTo>
                    <a:moveTo>
                      <a:pt x="57" y="4"/>
                    </a:moveTo>
                    <a:cubicBezTo>
                      <a:pt x="56" y="4"/>
                      <a:pt x="56" y="5"/>
                      <a:pt x="56" y="5"/>
                    </a:cubicBezTo>
                    <a:cubicBezTo>
                      <a:pt x="57" y="5"/>
                      <a:pt x="58" y="6"/>
                      <a:pt x="59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5"/>
                      <a:pt x="57" y="5"/>
                      <a:pt x="57" y="4"/>
                    </a:cubicBezTo>
                    <a:moveTo>
                      <a:pt x="57" y="4"/>
                    </a:moveTo>
                    <a:cubicBezTo>
                      <a:pt x="57" y="4"/>
                      <a:pt x="57" y="4"/>
                      <a:pt x="57" y="4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5"/>
                      <a:pt x="58" y="5"/>
                      <a:pt x="57" y="4"/>
                    </a:cubicBezTo>
                    <a:moveTo>
                      <a:pt x="54" y="4"/>
                    </a:moveTo>
                    <a:cubicBezTo>
                      <a:pt x="54" y="4"/>
                      <a:pt x="54" y="4"/>
                      <a:pt x="54" y="4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5" y="4"/>
                      <a:pt x="55" y="4"/>
                      <a:pt x="54" y="4"/>
                    </a:cubicBezTo>
                    <a:moveTo>
                      <a:pt x="53" y="4"/>
                    </a:moveTo>
                    <a:cubicBezTo>
                      <a:pt x="52" y="6"/>
                      <a:pt x="51" y="8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2" y="8"/>
                      <a:pt x="53" y="6"/>
                      <a:pt x="54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5" y="3"/>
                    </a:move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4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4"/>
                      <a:pt x="55" y="3"/>
                      <a:pt x="55" y="3"/>
                    </a:cubicBezTo>
                    <a:moveTo>
                      <a:pt x="55" y="3"/>
                    </a:moveTo>
                    <a:cubicBezTo>
                      <a:pt x="55" y="3"/>
                      <a:pt x="55" y="3"/>
                      <a:pt x="55" y="3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3"/>
                      <a:pt x="55" y="3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3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4" y="2"/>
                    </a:moveTo>
                    <a:cubicBezTo>
                      <a:pt x="54" y="2"/>
                      <a:pt x="54" y="3"/>
                      <a:pt x="54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4" y="3"/>
                      <a:pt x="54" y="3"/>
                      <a:pt x="54" y="2"/>
                    </a:cubicBezTo>
                    <a:moveTo>
                      <a:pt x="58" y="2"/>
                    </a:moveTo>
                    <a:cubicBezTo>
                      <a:pt x="58" y="2"/>
                      <a:pt x="58" y="3"/>
                      <a:pt x="57" y="3"/>
                    </a:cubicBezTo>
                    <a:cubicBezTo>
                      <a:pt x="58" y="3"/>
                      <a:pt x="59" y="4"/>
                      <a:pt x="60" y="4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60" y="3"/>
                      <a:pt x="59" y="3"/>
                      <a:pt x="58" y="2"/>
                    </a:cubicBezTo>
                    <a:moveTo>
                      <a:pt x="56" y="1"/>
                    </a:moveTo>
                    <a:cubicBezTo>
                      <a:pt x="56" y="2"/>
                      <a:pt x="56" y="2"/>
                      <a:pt x="56" y="2"/>
                    </a:cubicBezTo>
                    <a:cubicBezTo>
                      <a:pt x="56" y="2"/>
                      <a:pt x="57" y="2"/>
                      <a:pt x="57" y="2"/>
                    </a:cubicBezTo>
                    <a:cubicBezTo>
                      <a:pt x="57" y="2"/>
                      <a:pt x="57" y="2"/>
                      <a:pt x="57" y="2"/>
                    </a:cubicBezTo>
                    <a:cubicBezTo>
                      <a:pt x="57" y="1"/>
                      <a:pt x="57" y="1"/>
                      <a:pt x="56" y="1"/>
                    </a:cubicBezTo>
                    <a:moveTo>
                      <a:pt x="55" y="0"/>
                    </a:move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6" y="1"/>
                      <a:pt x="56" y="1"/>
                    </a:cubicBezTo>
                    <a:cubicBezTo>
                      <a:pt x="56" y="1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4" name="Freeform 9919"/>
              <p:cNvSpPr>
                <a:spLocks noEditPoints="1"/>
              </p:cNvSpPr>
              <p:nvPr/>
            </p:nvSpPr>
            <p:spPr bwMode="auto">
              <a:xfrm>
                <a:off x="-604" y="3523"/>
                <a:ext cx="472" cy="289"/>
              </a:xfrm>
              <a:custGeom>
                <a:avLst/>
                <a:gdLst>
                  <a:gd name="T0" fmla="*/ 65 w 200"/>
                  <a:gd name="T1" fmla="*/ 111 h 122"/>
                  <a:gd name="T2" fmla="*/ 127 w 200"/>
                  <a:gd name="T3" fmla="*/ 111 h 122"/>
                  <a:gd name="T4" fmla="*/ 59 w 200"/>
                  <a:gd name="T5" fmla="*/ 117 h 122"/>
                  <a:gd name="T6" fmla="*/ 121 w 200"/>
                  <a:gd name="T7" fmla="*/ 109 h 122"/>
                  <a:gd name="T8" fmla="*/ 67 w 200"/>
                  <a:gd name="T9" fmla="*/ 108 h 122"/>
                  <a:gd name="T10" fmla="*/ 120 w 200"/>
                  <a:gd name="T11" fmla="*/ 107 h 122"/>
                  <a:gd name="T12" fmla="*/ 112 w 200"/>
                  <a:gd name="T13" fmla="*/ 115 h 122"/>
                  <a:gd name="T14" fmla="*/ 21 w 200"/>
                  <a:gd name="T15" fmla="*/ 107 h 122"/>
                  <a:gd name="T16" fmla="*/ 19 w 200"/>
                  <a:gd name="T17" fmla="*/ 106 h 122"/>
                  <a:gd name="T18" fmla="*/ 27 w 200"/>
                  <a:gd name="T19" fmla="*/ 102 h 122"/>
                  <a:gd name="T20" fmla="*/ 41 w 200"/>
                  <a:gd name="T21" fmla="*/ 106 h 122"/>
                  <a:gd name="T22" fmla="*/ 72 w 200"/>
                  <a:gd name="T23" fmla="*/ 99 h 122"/>
                  <a:gd name="T24" fmla="*/ 91 w 200"/>
                  <a:gd name="T25" fmla="*/ 97 h 122"/>
                  <a:gd name="T26" fmla="*/ 47 w 200"/>
                  <a:gd name="T27" fmla="*/ 96 h 122"/>
                  <a:gd name="T28" fmla="*/ 14 w 200"/>
                  <a:gd name="T29" fmla="*/ 94 h 122"/>
                  <a:gd name="T30" fmla="*/ 72 w 200"/>
                  <a:gd name="T31" fmla="*/ 92 h 122"/>
                  <a:gd name="T32" fmla="*/ 27 w 200"/>
                  <a:gd name="T33" fmla="*/ 98 h 122"/>
                  <a:gd name="T34" fmla="*/ 54 w 200"/>
                  <a:gd name="T35" fmla="*/ 89 h 122"/>
                  <a:gd name="T36" fmla="*/ 79 w 200"/>
                  <a:gd name="T37" fmla="*/ 86 h 122"/>
                  <a:gd name="T38" fmla="*/ 70 w 200"/>
                  <a:gd name="T39" fmla="*/ 84 h 122"/>
                  <a:gd name="T40" fmla="*/ 77 w 200"/>
                  <a:gd name="T41" fmla="*/ 83 h 122"/>
                  <a:gd name="T42" fmla="*/ 119 w 200"/>
                  <a:gd name="T43" fmla="*/ 82 h 122"/>
                  <a:gd name="T44" fmla="*/ 72 w 200"/>
                  <a:gd name="T45" fmla="*/ 81 h 122"/>
                  <a:gd name="T46" fmla="*/ 135 w 200"/>
                  <a:gd name="T47" fmla="*/ 80 h 122"/>
                  <a:gd name="T48" fmla="*/ 39 w 200"/>
                  <a:gd name="T49" fmla="*/ 79 h 122"/>
                  <a:gd name="T50" fmla="*/ 136 w 200"/>
                  <a:gd name="T51" fmla="*/ 78 h 122"/>
                  <a:gd name="T52" fmla="*/ 82 w 200"/>
                  <a:gd name="T53" fmla="*/ 75 h 122"/>
                  <a:gd name="T54" fmla="*/ 62 w 200"/>
                  <a:gd name="T55" fmla="*/ 73 h 122"/>
                  <a:gd name="T56" fmla="*/ 77 w 200"/>
                  <a:gd name="T57" fmla="*/ 72 h 122"/>
                  <a:gd name="T58" fmla="*/ 126 w 200"/>
                  <a:gd name="T59" fmla="*/ 71 h 122"/>
                  <a:gd name="T60" fmla="*/ 157 w 200"/>
                  <a:gd name="T61" fmla="*/ 73 h 122"/>
                  <a:gd name="T62" fmla="*/ 80 w 200"/>
                  <a:gd name="T63" fmla="*/ 67 h 122"/>
                  <a:gd name="T64" fmla="*/ 27 w 200"/>
                  <a:gd name="T65" fmla="*/ 66 h 122"/>
                  <a:gd name="T66" fmla="*/ 45 w 200"/>
                  <a:gd name="T67" fmla="*/ 65 h 122"/>
                  <a:gd name="T68" fmla="*/ 32 w 200"/>
                  <a:gd name="T69" fmla="*/ 62 h 122"/>
                  <a:gd name="T70" fmla="*/ 67 w 200"/>
                  <a:gd name="T71" fmla="*/ 59 h 122"/>
                  <a:gd name="T72" fmla="*/ 67 w 200"/>
                  <a:gd name="T73" fmla="*/ 58 h 122"/>
                  <a:gd name="T74" fmla="*/ 32 w 200"/>
                  <a:gd name="T75" fmla="*/ 56 h 122"/>
                  <a:gd name="T76" fmla="*/ 71 w 200"/>
                  <a:gd name="T77" fmla="*/ 53 h 122"/>
                  <a:gd name="T78" fmla="*/ 161 w 200"/>
                  <a:gd name="T79" fmla="*/ 52 h 122"/>
                  <a:gd name="T80" fmla="*/ 173 w 200"/>
                  <a:gd name="T81" fmla="*/ 47 h 122"/>
                  <a:gd name="T82" fmla="*/ 174 w 200"/>
                  <a:gd name="T83" fmla="*/ 45 h 122"/>
                  <a:gd name="T84" fmla="*/ 47 w 200"/>
                  <a:gd name="T85" fmla="*/ 39 h 122"/>
                  <a:gd name="T86" fmla="*/ 160 w 200"/>
                  <a:gd name="T87" fmla="*/ 37 h 122"/>
                  <a:gd name="T88" fmla="*/ 85 w 200"/>
                  <a:gd name="T89" fmla="*/ 37 h 122"/>
                  <a:gd name="T90" fmla="*/ 50 w 200"/>
                  <a:gd name="T91" fmla="*/ 33 h 122"/>
                  <a:gd name="T92" fmla="*/ 167 w 200"/>
                  <a:gd name="T93" fmla="*/ 31 h 122"/>
                  <a:gd name="T94" fmla="*/ 167 w 200"/>
                  <a:gd name="T95" fmla="*/ 25 h 122"/>
                  <a:gd name="T96" fmla="*/ 71 w 200"/>
                  <a:gd name="T97" fmla="*/ 23 h 122"/>
                  <a:gd name="T98" fmla="*/ 173 w 200"/>
                  <a:gd name="T99" fmla="*/ 22 h 122"/>
                  <a:gd name="T100" fmla="*/ 165 w 200"/>
                  <a:gd name="T101" fmla="*/ 24 h 122"/>
                  <a:gd name="T102" fmla="*/ 167 w 200"/>
                  <a:gd name="T103" fmla="*/ 21 h 122"/>
                  <a:gd name="T104" fmla="*/ 168 w 200"/>
                  <a:gd name="T105" fmla="*/ 19 h 122"/>
                  <a:gd name="T106" fmla="*/ 114 w 200"/>
                  <a:gd name="T107" fmla="*/ 15 h 122"/>
                  <a:gd name="T108" fmla="*/ 131 w 200"/>
                  <a:gd name="T109" fmla="*/ 14 h 122"/>
                  <a:gd name="T110" fmla="*/ 176 w 200"/>
                  <a:gd name="T111" fmla="*/ 12 h 122"/>
                  <a:gd name="T112" fmla="*/ 150 w 200"/>
                  <a:gd name="T113" fmla="*/ 12 h 122"/>
                  <a:gd name="T114" fmla="*/ 101 w 200"/>
                  <a:gd name="T115" fmla="*/ 7 h 122"/>
                  <a:gd name="T116" fmla="*/ 147 w 200"/>
                  <a:gd name="T117" fmla="*/ 6 h 122"/>
                  <a:gd name="T118" fmla="*/ 137 w 200"/>
                  <a:gd name="T119" fmla="*/ 4 h 122"/>
                  <a:gd name="T120" fmla="*/ 138 w 200"/>
                  <a:gd name="T121" fmla="*/ 2 h 122"/>
                  <a:gd name="T122" fmla="*/ 129 w 200"/>
                  <a:gd name="T123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00" h="122">
                    <a:moveTo>
                      <a:pt x="20" y="112"/>
                    </a:moveTo>
                    <a:cubicBezTo>
                      <a:pt x="19" y="114"/>
                      <a:pt x="18" y="116"/>
                      <a:pt x="17" y="118"/>
                    </a:cubicBezTo>
                    <a:cubicBezTo>
                      <a:pt x="17" y="118"/>
                      <a:pt x="17" y="118"/>
                      <a:pt x="18" y="118"/>
                    </a:cubicBezTo>
                    <a:cubicBezTo>
                      <a:pt x="19" y="117"/>
                      <a:pt x="20" y="115"/>
                      <a:pt x="21" y="113"/>
                    </a:cubicBezTo>
                    <a:cubicBezTo>
                      <a:pt x="21" y="113"/>
                      <a:pt x="20" y="113"/>
                      <a:pt x="20" y="112"/>
                    </a:cubicBezTo>
                    <a:moveTo>
                      <a:pt x="75" y="112"/>
                    </a:moveTo>
                    <a:cubicBezTo>
                      <a:pt x="75" y="113"/>
                      <a:pt x="74" y="113"/>
                      <a:pt x="74" y="114"/>
                    </a:cubicBezTo>
                    <a:cubicBezTo>
                      <a:pt x="74" y="114"/>
                      <a:pt x="74" y="114"/>
                      <a:pt x="74" y="114"/>
                    </a:cubicBezTo>
                    <a:cubicBezTo>
                      <a:pt x="74" y="113"/>
                      <a:pt x="75" y="113"/>
                      <a:pt x="75" y="112"/>
                    </a:cubicBezTo>
                    <a:cubicBezTo>
                      <a:pt x="75" y="112"/>
                      <a:pt x="75" y="112"/>
                      <a:pt x="75" y="112"/>
                    </a:cubicBezTo>
                    <a:moveTo>
                      <a:pt x="38" y="112"/>
                    </a:moveTo>
                    <a:cubicBezTo>
                      <a:pt x="36" y="115"/>
                      <a:pt x="36" y="115"/>
                      <a:pt x="36" y="115"/>
                    </a:cubicBezTo>
                    <a:cubicBezTo>
                      <a:pt x="36" y="115"/>
                      <a:pt x="36" y="115"/>
                      <a:pt x="36" y="115"/>
                    </a:cubicBezTo>
                    <a:cubicBezTo>
                      <a:pt x="37" y="114"/>
                      <a:pt x="37" y="113"/>
                      <a:pt x="38" y="112"/>
                    </a:cubicBezTo>
                    <a:cubicBezTo>
                      <a:pt x="38" y="112"/>
                      <a:pt x="38" y="112"/>
                      <a:pt x="38" y="112"/>
                    </a:cubicBezTo>
                    <a:moveTo>
                      <a:pt x="39" y="112"/>
                    </a:moveTo>
                    <a:cubicBezTo>
                      <a:pt x="39" y="112"/>
                      <a:pt x="39" y="112"/>
                      <a:pt x="39" y="112"/>
                    </a:cubicBezTo>
                    <a:cubicBezTo>
                      <a:pt x="40" y="112"/>
                      <a:pt x="40" y="113"/>
                      <a:pt x="41" y="113"/>
                    </a:cubicBezTo>
                    <a:cubicBezTo>
                      <a:pt x="41" y="113"/>
                      <a:pt x="41" y="113"/>
                      <a:pt x="41" y="113"/>
                    </a:cubicBezTo>
                    <a:cubicBezTo>
                      <a:pt x="40" y="113"/>
                      <a:pt x="40" y="112"/>
                      <a:pt x="39" y="112"/>
                    </a:cubicBezTo>
                    <a:moveTo>
                      <a:pt x="133" y="112"/>
                    </a:moveTo>
                    <a:cubicBezTo>
                      <a:pt x="133" y="112"/>
                      <a:pt x="134" y="112"/>
                      <a:pt x="134" y="112"/>
                    </a:cubicBezTo>
                    <a:cubicBezTo>
                      <a:pt x="134" y="112"/>
                      <a:pt x="134" y="112"/>
                      <a:pt x="134" y="112"/>
                    </a:cubicBezTo>
                    <a:cubicBezTo>
                      <a:pt x="134" y="112"/>
                      <a:pt x="133" y="112"/>
                      <a:pt x="133" y="112"/>
                    </a:cubicBezTo>
                    <a:moveTo>
                      <a:pt x="19" y="112"/>
                    </a:moveTo>
                    <a:cubicBezTo>
                      <a:pt x="18" y="114"/>
                      <a:pt x="17" y="115"/>
                      <a:pt x="16" y="117"/>
                    </a:cubicBezTo>
                    <a:cubicBezTo>
                      <a:pt x="16" y="117"/>
                      <a:pt x="16" y="118"/>
                      <a:pt x="17" y="118"/>
                    </a:cubicBezTo>
                    <a:cubicBezTo>
                      <a:pt x="18" y="116"/>
                      <a:pt x="19" y="114"/>
                      <a:pt x="20" y="112"/>
                    </a:cubicBezTo>
                    <a:cubicBezTo>
                      <a:pt x="19" y="112"/>
                      <a:pt x="19" y="112"/>
                      <a:pt x="19" y="112"/>
                    </a:cubicBezTo>
                    <a:moveTo>
                      <a:pt x="39" y="112"/>
                    </a:move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moveTo>
                      <a:pt x="65" y="111"/>
                    </a:moveTo>
                    <a:cubicBezTo>
                      <a:pt x="63" y="113"/>
                      <a:pt x="62" y="115"/>
                      <a:pt x="61" y="117"/>
                    </a:cubicBezTo>
                    <a:cubicBezTo>
                      <a:pt x="61" y="118"/>
                      <a:pt x="62" y="118"/>
                      <a:pt x="62" y="118"/>
                    </a:cubicBezTo>
                    <a:cubicBezTo>
                      <a:pt x="62" y="118"/>
                      <a:pt x="62" y="118"/>
                      <a:pt x="63" y="118"/>
                    </a:cubicBezTo>
                    <a:cubicBezTo>
                      <a:pt x="62" y="118"/>
                      <a:pt x="62" y="118"/>
                      <a:pt x="62" y="118"/>
                    </a:cubicBezTo>
                    <a:cubicBezTo>
                      <a:pt x="65" y="119"/>
                      <a:pt x="67" y="121"/>
                      <a:pt x="69" y="122"/>
                    </a:cubicBezTo>
                    <a:cubicBezTo>
                      <a:pt x="70" y="120"/>
                      <a:pt x="71" y="118"/>
                      <a:pt x="72" y="116"/>
                    </a:cubicBezTo>
                    <a:cubicBezTo>
                      <a:pt x="70" y="115"/>
                      <a:pt x="67" y="113"/>
                      <a:pt x="65" y="111"/>
                    </a:cubicBezTo>
                    <a:moveTo>
                      <a:pt x="21" y="111"/>
                    </a:moveTo>
                    <a:cubicBezTo>
                      <a:pt x="20" y="111"/>
                      <a:pt x="20" y="112"/>
                      <a:pt x="20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1"/>
                      <a:pt x="21" y="111"/>
                      <a:pt x="21" y="111"/>
                    </a:cubicBezTo>
                    <a:moveTo>
                      <a:pt x="127" y="111"/>
                    </a:move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2"/>
                      <a:pt x="128" y="113"/>
                      <a:pt x="128" y="113"/>
                    </a:cubicBezTo>
                    <a:cubicBezTo>
                      <a:pt x="130" y="114"/>
                      <a:pt x="131" y="114"/>
                      <a:pt x="132" y="115"/>
                    </a:cubicBezTo>
                    <a:cubicBezTo>
                      <a:pt x="132" y="115"/>
                      <a:pt x="132" y="115"/>
                      <a:pt x="132" y="115"/>
                    </a:cubicBezTo>
                    <a:cubicBezTo>
                      <a:pt x="130" y="114"/>
                      <a:pt x="129" y="112"/>
                      <a:pt x="127" y="111"/>
                    </a:cubicBezTo>
                    <a:moveTo>
                      <a:pt x="38" y="111"/>
                    </a:move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moveTo>
                      <a:pt x="119" y="111"/>
                    </a:moveTo>
                    <a:cubicBezTo>
                      <a:pt x="119" y="111"/>
                      <a:pt x="119" y="111"/>
                      <a:pt x="119" y="111"/>
                    </a:cubicBezTo>
                    <a:cubicBezTo>
                      <a:pt x="125" y="115"/>
                      <a:pt x="125" y="115"/>
                      <a:pt x="125" y="115"/>
                    </a:cubicBezTo>
                    <a:cubicBezTo>
                      <a:pt x="125" y="115"/>
                      <a:pt x="125" y="114"/>
                      <a:pt x="125" y="114"/>
                    </a:cubicBezTo>
                    <a:cubicBezTo>
                      <a:pt x="123" y="113"/>
                      <a:pt x="121" y="112"/>
                      <a:pt x="119" y="111"/>
                    </a:cubicBezTo>
                    <a:moveTo>
                      <a:pt x="19" y="111"/>
                    </a:moveTo>
                    <a:cubicBezTo>
                      <a:pt x="19" y="111"/>
                      <a:pt x="19" y="111"/>
                      <a:pt x="19" y="111"/>
                    </a:cubicBezTo>
                    <a:cubicBezTo>
                      <a:pt x="20" y="111"/>
                      <a:pt x="20" y="111"/>
                      <a:pt x="20" y="111"/>
                    </a:cubicBezTo>
                    <a:cubicBezTo>
                      <a:pt x="20" y="111"/>
                      <a:pt x="20" y="111"/>
                      <a:pt x="20" y="111"/>
                    </a:cubicBezTo>
                    <a:cubicBezTo>
                      <a:pt x="19" y="111"/>
                      <a:pt x="19" y="111"/>
                      <a:pt x="19" y="111"/>
                    </a:cubicBezTo>
                    <a:moveTo>
                      <a:pt x="127" y="111"/>
                    </a:moveTo>
                    <a:cubicBezTo>
                      <a:pt x="127" y="111"/>
                      <a:pt x="127" y="111"/>
                      <a:pt x="127" y="111"/>
                    </a:cubicBezTo>
                    <a:cubicBezTo>
                      <a:pt x="129" y="112"/>
                      <a:pt x="131" y="113"/>
                      <a:pt x="133" y="114"/>
                    </a:cubicBezTo>
                    <a:cubicBezTo>
                      <a:pt x="133" y="114"/>
                      <a:pt x="133" y="114"/>
                      <a:pt x="133" y="114"/>
                    </a:cubicBezTo>
                    <a:cubicBezTo>
                      <a:pt x="131" y="113"/>
                      <a:pt x="129" y="112"/>
                      <a:pt x="127" y="111"/>
                    </a:cubicBezTo>
                    <a:moveTo>
                      <a:pt x="118" y="111"/>
                    </a:move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moveTo>
                      <a:pt x="35" y="111"/>
                    </a:moveTo>
                    <a:cubicBezTo>
                      <a:pt x="34" y="112"/>
                      <a:pt x="34" y="113"/>
                      <a:pt x="33" y="114"/>
                    </a:cubicBezTo>
                    <a:cubicBezTo>
                      <a:pt x="34" y="114"/>
                      <a:pt x="35" y="114"/>
                      <a:pt x="35" y="115"/>
                    </a:cubicBezTo>
                    <a:cubicBezTo>
                      <a:pt x="36" y="114"/>
                      <a:pt x="37" y="113"/>
                      <a:pt x="37" y="112"/>
                    </a:cubicBezTo>
                    <a:cubicBezTo>
                      <a:pt x="36" y="111"/>
                      <a:pt x="36" y="111"/>
                      <a:pt x="35" y="111"/>
                    </a:cubicBezTo>
                    <a:moveTo>
                      <a:pt x="120" y="110"/>
                    </a:moveTo>
                    <a:cubicBezTo>
                      <a:pt x="120" y="110"/>
                      <a:pt x="120" y="110"/>
                      <a:pt x="120" y="111"/>
                    </a:cubicBezTo>
                    <a:cubicBezTo>
                      <a:pt x="122" y="112"/>
                      <a:pt x="123" y="113"/>
                      <a:pt x="125" y="114"/>
                    </a:cubicBezTo>
                    <a:cubicBezTo>
                      <a:pt x="125" y="114"/>
                      <a:pt x="125" y="113"/>
                      <a:pt x="125" y="113"/>
                    </a:cubicBezTo>
                    <a:cubicBezTo>
                      <a:pt x="125" y="113"/>
                      <a:pt x="125" y="113"/>
                      <a:pt x="124" y="112"/>
                    </a:cubicBezTo>
                    <a:cubicBezTo>
                      <a:pt x="120" y="110"/>
                      <a:pt x="120" y="110"/>
                      <a:pt x="120" y="110"/>
                    </a:cubicBezTo>
                    <a:moveTo>
                      <a:pt x="16" y="110"/>
                    </a:moveTo>
                    <a:cubicBezTo>
                      <a:pt x="15" y="112"/>
                      <a:pt x="14" y="114"/>
                      <a:pt x="13" y="116"/>
                    </a:cubicBezTo>
                    <a:cubicBezTo>
                      <a:pt x="13" y="116"/>
                      <a:pt x="14" y="116"/>
                      <a:pt x="15" y="117"/>
                    </a:cubicBezTo>
                    <a:cubicBezTo>
                      <a:pt x="16" y="115"/>
                      <a:pt x="17" y="113"/>
                      <a:pt x="18" y="111"/>
                    </a:cubicBezTo>
                    <a:cubicBezTo>
                      <a:pt x="18" y="111"/>
                      <a:pt x="17" y="110"/>
                      <a:pt x="16" y="110"/>
                    </a:cubicBezTo>
                    <a:moveTo>
                      <a:pt x="101" y="110"/>
                    </a:moveTo>
                    <a:cubicBezTo>
                      <a:pt x="101" y="110"/>
                      <a:pt x="101" y="110"/>
                      <a:pt x="101" y="110"/>
                    </a:cubicBezTo>
                    <a:cubicBezTo>
                      <a:pt x="107" y="113"/>
                      <a:pt x="107" y="113"/>
                      <a:pt x="107" y="113"/>
                    </a:cubicBezTo>
                    <a:cubicBezTo>
                      <a:pt x="105" y="112"/>
                      <a:pt x="103" y="111"/>
                      <a:pt x="101" y="110"/>
                    </a:cubicBezTo>
                    <a:cubicBezTo>
                      <a:pt x="101" y="110"/>
                      <a:pt x="101" y="111"/>
                      <a:pt x="101" y="111"/>
                    </a:cubicBezTo>
                    <a:cubicBezTo>
                      <a:pt x="104" y="113"/>
                      <a:pt x="107" y="115"/>
                      <a:pt x="111" y="117"/>
                    </a:cubicBezTo>
                    <a:cubicBezTo>
                      <a:pt x="111" y="117"/>
                      <a:pt x="111" y="116"/>
                      <a:pt x="112" y="116"/>
                    </a:cubicBezTo>
                    <a:cubicBezTo>
                      <a:pt x="108" y="114"/>
                      <a:pt x="105" y="112"/>
                      <a:pt x="101" y="110"/>
                    </a:cubicBezTo>
                    <a:moveTo>
                      <a:pt x="62" y="110"/>
                    </a:moveTo>
                    <a:cubicBezTo>
                      <a:pt x="61" y="112"/>
                      <a:pt x="59" y="114"/>
                      <a:pt x="58" y="116"/>
                    </a:cubicBezTo>
                    <a:cubicBezTo>
                      <a:pt x="59" y="116"/>
                      <a:pt x="59" y="116"/>
                      <a:pt x="59" y="117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3" y="110"/>
                      <a:pt x="62" y="110"/>
                      <a:pt x="62" y="110"/>
                    </a:cubicBezTo>
                    <a:moveTo>
                      <a:pt x="128" y="110"/>
                    </a:moveTo>
                    <a:cubicBezTo>
                      <a:pt x="128" y="110"/>
                      <a:pt x="128" y="110"/>
                      <a:pt x="128" y="110"/>
                    </a:cubicBezTo>
                    <a:cubicBezTo>
                      <a:pt x="129" y="111"/>
                      <a:pt x="130" y="112"/>
                      <a:pt x="131" y="112"/>
                    </a:cubicBezTo>
                    <a:cubicBezTo>
                      <a:pt x="132" y="113"/>
                      <a:pt x="132" y="113"/>
                      <a:pt x="133" y="114"/>
                    </a:cubicBezTo>
                    <a:cubicBezTo>
                      <a:pt x="133" y="113"/>
                      <a:pt x="133" y="113"/>
                      <a:pt x="133" y="113"/>
                    </a:cubicBezTo>
                    <a:cubicBezTo>
                      <a:pt x="131" y="112"/>
                      <a:pt x="130" y="111"/>
                      <a:pt x="128" y="110"/>
                    </a:cubicBezTo>
                    <a:moveTo>
                      <a:pt x="119" y="110"/>
                    </a:move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moveTo>
                      <a:pt x="35" y="110"/>
                    </a:moveTo>
                    <a:cubicBezTo>
                      <a:pt x="35" y="110"/>
                      <a:pt x="35" y="110"/>
                      <a:pt x="35" y="110"/>
                    </a:cubicBezTo>
                    <a:cubicBezTo>
                      <a:pt x="36" y="110"/>
                      <a:pt x="37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7" y="111"/>
                      <a:pt x="36" y="110"/>
                      <a:pt x="35" y="110"/>
                    </a:cubicBezTo>
                    <a:moveTo>
                      <a:pt x="41" y="109"/>
                    </a:moveTo>
                    <a:cubicBezTo>
                      <a:pt x="41" y="110"/>
                      <a:pt x="41" y="110"/>
                      <a:pt x="40" y="110"/>
                    </a:cubicBezTo>
                    <a:cubicBezTo>
                      <a:pt x="41" y="111"/>
                      <a:pt x="41" y="111"/>
                      <a:pt x="42" y="111"/>
                    </a:cubicBezTo>
                    <a:cubicBezTo>
                      <a:pt x="42" y="111"/>
                      <a:pt x="42" y="111"/>
                      <a:pt x="42" y="111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2" y="110"/>
                      <a:pt x="41" y="110"/>
                      <a:pt x="41" y="109"/>
                    </a:cubicBezTo>
                    <a:moveTo>
                      <a:pt x="102" y="109"/>
                    </a:moveTo>
                    <a:cubicBezTo>
                      <a:pt x="102" y="109"/>
                      <a:pt x="102" y="109"/>
                      <a:pt x="102" y="109"/>
                    </a:cubicBezTo>
                    <a:cubicBezTo>
                      <a:pt x="105" y="112"/>
                      <a:pt x="108" y="114"/>
                      <a:pt x="112" y="116"/>
                    </a:cubicBezTo>
                    <a:cubicBezTo>
                      <a:pt x="112" y="116"/>
                      <a:pt x="112" y="116"/>
                      <a:pt x="112" y="115"/>
                    </a:cubicBezTo>
                    <a:cubicBezTo>
                      <a:pt x="108" y="113"/>
                      <a:pt x="105" y="111"/>
                      <a:pt x="102" y="109"/>
                    </a:cubicBezTo>
                    <a:moveTo>
                      <a:pt x="102" y="109"/>
                    </a:moveTo>
                    <a:cubicBezTo>
                      <a:pt x="102" y="109"/>
                      <a:pt x="102" y="109"/>
                      <a:pt x="102" y="109"/>
                    </a:cubicBezTo>
                    <a:cubicBezTo>
                      <a:pt x="105" y="111"/>
                      <a:pt x="108" y="113"/>
                      <a:pt x="112" y="115"/>
                    </a:cubicBezTo>
                    <a:cubicBezTo>
                      <a:pt x="112" y="115"/>
                      <a:pt x="112" y="115"/>
                      <a:pt x="112" y="115"/>
                    </a:cubicBezTo>
                    <a:cubicBezTo>
                      <a:pt x="109" y="113"/>
                      <a:pt x="105" y="111"/>
                      <a:pt x="102" y="109"/>
                    </a:cubicBezTo>
                    <a:moveTo>
                      <a:pt x="121" y="109"/>
                    </a:moveTo>
                    <a:cubicBezTo>
                      <a:pt x="120" y="109"/>
                      <a:pt x="120" y="110"/>
                      <a:pt x="120" y="110"/>
                    </a:cubicBezTo>
                    <a:cubicBezTo>
                      <a:pt x="122" y="111"/>
                      <a:pt x="124" y="112"/>
                      <a:pt x="126" y="113"/>
                    </a:cubicBezTo>
                    <a:cubicBezTo>
                      <a:pt x="126" y="113"/>
                      <a:pt x="126" y="113"/>
                      <a:pt x="126" y="113"/>
                    </a:cubicBezTo>
                    <a:cubicBezTo>
                      <a:pt x="124" y="111"/>
                      <a:pt x="122" y="110"/>
                      <a:pt x="121" y="109"/>
                    </a:cubicBezTo>
                    <a:moveTo>
                      <a:pt x="17" y="109"/>
                    </a:moveTo>
                    <a:cubicBezTo>
                      <a:pt x="17" y="109"/>
                      <a:pt x="17" y="109"/>
                      <a:pt x="17" y="109"/>
                    </a:cubicBezTo>
                    <a:cubicBezTo>
                      <a:pt x="17" y="110"/>
                      <a:pt x="18" y="110"/>
                      <a:pt x="19" y="111"/>
                    </a:cubicBezTo>
                    <a:cubicBezTo>
                      <a:pt x="19" y="110"/>
                      <a:pt x="19" y="110"/>
                      <a:pt x="19" y="110"/>
                    </a:cubicBezTo>
                    <a:cubicBezTo>
                      <a:pt x="17" y="109"/>
                      <a:pt x="17" y="109"/>
                      <a:pt x="17" y="109"/>
                    </a:cubicBezTo>
                    <a:moveTo>
                      <a:pt x="40" y="109"/>
                    </a:moveTo>
                    <a:cubicBezTo>
                      <a:pt x="40" y="109"/>
                      <a:pt x="40" y="110"/>
                      <a:pt x="40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10"/>
                      <a:pt x="40" y="110"/>
                      <a:pt x="41" y="109"/>
                    </a:cubicBezTo>
                    <a:cubicBezTo>
                      <a:pt x="40" y="109"/>
                      <a:pt x="40" y="109"/>
                      <a:pt x="40" y="109"/>
                    </a:cubicBezTo>
                    <a:moveTo>
                      <a:pt x="40" y="109"/>
                    </a:moveTo>
                    <a:cubicBezTo>
                      <a:pt x="39" y="110"/>
                      <a:pt x="39" y="110"/>
                      <a:pt x="39" y="110"/>
                    </a:cubicBezTo>
                    <a:cubicBezTo>
                      <a:pt x="39" y="110"/>
                      <a:pt x="39" y="110"/>
                      <a:pt x="39" y="110"/>
                    </a:cubicBezTo>
                    <a:cubicBezTo>
                      <a:pt x="40" y="109"/>
                      <a:pt x="40" y="109"/>
                      <a:pt x="40" y="109"/>
                    </a:cubicBezTo>
                    <a:cubicBezTo>
                      <a:pt x="40" y="109"/>
                      <a:pt x="40" y="109"/>
                      <a:pt x="40" y="109"/>
                    </a:cubicBezTo>
                    <a:moveTo>
                      <a:pt x="119" y="109"/>
                    </a:moveTo>
                    <a:cubicBezTo>
                      <a:pt x="119" y="109"/>
                      <a:pt x="119" y="109"/>
                      <a:pt x="119" y="109"/>
                    </a:cubicBezTo>
                    <a:cubicBezTo>
                      <a:pt x="119" y="109"/>
                      <a:pt x="119" y="109"/>
                      <a:pt x="119" y="109"/>
                    </a:cubicBezTo>
                    <a:cubicBezTo>
                      <a:pt x="120" y="109"/>
                      <a:pt x="120" y="109"/>
                      <a:pt x="120" y="109"/>
                    </a:cubicBezTo>
                    <a:cubicBezTo>
                      <a:pt x="120" y="109"/>
                      <a:pt x="120" y="109"/>
                      <a:pt x="119" y="109"/>
                    </a:cubicBezTo>
                    <a:moveTo>
                      <a:pt x="60" y="108"/>
                    </a:moveTo>
                    <a:cubicBezTo>
                      <a:pt x="56" y="115"/>
                      <a:pt x="56" y="115"/>
                      <a:pt x="56" y="115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7" y="113"/>
                      <a:pt x="58" y="111"/>
                      <a:pt x="60" y="108"/>
                    </a:cubicBezTo>
                    <a:cubicBezTo>
                      <a:pt x="60" y="108"/>
                      <a:pt x="60" y="108"/>
                      <a:pt x="60" y="108"/>
                    </a:cubicBezTo>
                    <a:moveTo>
                      <a:pt x="121" y="108"/>
                    </a:moveTo>
                    <a:cubicBezTo>
                      <a:pt x="121" y="108"/>
                      <a:pt x="121" y="108"/>
                      <a:pt x="121" y="109"/>
                    </a:cubicBezTo>
                    <a:cubicBezTo>
                      <a:pt x="123" y="110"/>
                      <a:pt x="125" y="111"/>
                      <a:pt x="126" y="112"/>
                    </a:cubicBezTo>
                    <a:cubicBezTo>
                      <a:pt x="126" y="112"/>
                      <a:pt x="127" y="111"/>
                      <a:pt x="127" y="111"/>
                    </a:cubicBezTo>
                    <a:cubicBezTo>
                      <a:pt x="125" y="110"/>
                      <a:pt x="123" y="109"/>
                      <a:pt x="121" y="108"/>
                    </a:cubicBezTo>
                    <a:moveTo>
                      <a:pt x="67" y="108"/>
                    </a:moveTo>
                    <a:cubicBezTo>
                      <a:pt x="67" y="108"/>
                      <a:pt x="66" y="109"/>
                      <a:pt x="66" y="109"/>
                    </a:cubicBezTo>
                    <a:cubicBezTo>
                      <a:pt x="74" y="114"/>
                      <a:pt x="74" y="114"/>
                      <a:pt x="74" y="114"/>
                    </a:cubicBezTo>
                    <a:cubicBezTo>
                      <a:pt x="74" y="113"/>
                      <a:pt x="75" y="113"/>
                      <a:pt x="75" y="112"/>
                    </a:cubicBezTo>
                    <a:cubicBezTo>
                      <a:pt x="72" y="111"/>
                      <a:pt x="70" y="109"/>
                      <a:pt x="67" y="108"/>
                    </a:cubicBezTo>
                    <a:moveTo>
                      <a:pt x="84" y="107"/>
                    </a:moveTo>
                    <a:cubicBezTo>
                      <a:pt x="83" y="109"/>
                      <a:pt x="82" y="111"/>
                      <a:pt x="81" y="112"/>
                    </a:cubicBezTo>
                    <a:cubicBezTo>
                      <a:pt x="86" y="115"/>
                      <a:pt x="90" y="117"/>
                      <a:pt x="95" y="120"/>
                    </a:cubicBezTo>
                    <a:cubicBezTo>
                      <a:pt x="95" y="118"/>
                      <a:pt x="96" y="117"/>
                      <a:pt x="97" y="115"/>
                    </a:cubicBezTo>
                    <a:cubicBezTo>
                      <a:pt x="93" y="113"/>
                      <a:pt x="88" y="110"/>
                      <a:pt x="84" y="107"/>
                    </a:cubicBezTo>
                    <a:moveTo>
                      <a:pt x="120" y="107"/>
                    </a:move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7"/>
                      <a:pt x="120" y="107"/>
                      <a:pt x="120" y="107"/>
                    </a:cubicBezTo>
                    <a:cubicBezTo>
                      <a:pt x="120" y="107"/>
                      <a:pt x="120" y="107"/>
                      <a:pt x="120" y="107"/>
                    </a:cubicBezTo>
                    <a:moveTo>
                      <a:pt x="122" y="107"/>
                    </a:moveTo>
                    <a:cubicBezTo>
                      <a:pt x="122" y="107"/>
                      <a:pt x="122" y="108"/>
                      <a:pt x="122" y="108"/>
                    </a:cubicBezTo>
                    <a:cubicBezTo>
                      <a:pt x="123" y="109"/>
                      <a:pt x="125" y="110"/>
                      <a:pt x="127" y="111"/>
                    </a:cubicBezTo>
                    <a:cubicBezTo>
                      <a:pt x="127" y="111"/>
                      <a:pt x="127" y="111"/>
                      <a:pt x="127" y="111"/>
                    </a:cubicBezTo>
                    <a:cubicBezTo>
                      <a:pt x="125" y="110"/>
                      <a:pt x="124" y="108"/>
                      <a:pt x="122" y="107"/>
                    </a:cubicBezTo>
                    <a:moveTo>
                      <a:pt x="37" y="107"/>
                    </a:moveTo>
                    <a:cubicBezTo>
                      <a:pt x="37" y="107"/>
                      <a:pt x="37" y="108"/>
                      <a:pt x="36" y="108"/>
                    </a:cubicBezTo>
                    <a:cubicBezTo>
                      <a:pt x="37" y="108"/>
                      <a:pt x="38" y="109"/>
                      <a:pt x="39" y="109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8" y="108"/>
                      <a:pt x="38" y="108"/>
                      <a:pt x="37" y="107"/>
                    </a:cubicBezTo>
                    <a:moveTo>
                      <a:pt x="98" y="107"/>
                    </a:moveTo>
                    <a:cubicBezTo>
                      <a:pt x="99" y="108"/>
                      <a:pt x="100" y="108"/>
                      <a:pt x="101" y="109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100" y="108"/>
                      <a:pt x="99" y="108"/>
                      <a:pt x="98" y="107"/>
                    </a:cubicBezTo>
                    <a:moveTo>
                      <a:pt x="57" y="107"/>
                    </a:moveTo>
                    <a:cubicBezTo>
                      <a:pt x="56" y="109"/>
                      <a:pt x="54" y="111"/>
                      <a:pt x="53" y="113"/>
                    </a:cubicBezTo>
                    <a:cubicBezTo>
                      <a:pt x="54" y="114"/>
                      <a:pt x="55" y="114"/>
                      <a:pt x="56" y="115"/>
                    </a:cubicBezTo>
                    <a:cubicBezTo>
                      <a:pt x="57" y="112"/>
                      <a:pt x="58" y="110"/>
                      <a:pt x="60" y="108"/>
                    </a:cubicBezTo>
                    <a:cubicBezTo>
                      <a:pt x="59" y="108"/>
                      <a:pt x="58" y="107"/>
                      <a:pt x="57" y="107"/>
                    </a:cubicBezTo>
                    <a:moveTo>
                      <a:pt x="121" y="107"/>
                    </a:moveTo>
                    <a:cubicBezTo>
                      <a:pt x="121" y="107"/>
                      <a:pt x="120" y="107"/>
                      <a:pt x="120" y="107"/>
                    </a:cubicBezTo>
                    <a:cubicBezTo>
                      <a:pt x="120" y="107"/>
                      <a:pt x="120" y="107"/>
                      <a:pt x="121" y="107"/>
                    </a:cubicBezTo>
                    <a:cubicBezTo>
                      <a:pt x="121" y="107"/>
                      <a:pt x="121" y="107"/>
                      <a:pt x="121" y="107"/>
                    </a:cubicBezTo>
                    <a:cubicBezTo>
                      <a:pt x="121" y="107"/>
                      <a:pt x="121" y="107"/>
                      <a:pt x="121" y="107"/>
                    </a:cubicBezTo>
                    <a:moveTo>
                      <a:pt x="122" y="106"/>
                    </a:moveTo>
                    <a:cubicBezTo>
                      <a:pt x="122" y="107"/>
                      <a:pt x="122" y="107"/>
                      <a:pt x="122" y="107"/>
                    </a:cubicBezTo>
                    <a:cubicBezTo>
                      <a:pt x="124" y="108"/>
                      <a:pt x="126" y="109"/>
                      <a:pt x="127" y="110"/>
                    </a:cubicBezTo>
                    <a:cubicBezTo>
                      <a:pt x="127" y="110"/>
                      <a:pt x="128" y="110"/>
                      <a:pt x="128" y="110"/>
                    </a:cubicBezTo>
                    <a:cubicBezTo>
                      <a:pt x="126" y="108"/>
                      <a:pt x="124" y="107"/>
                      <a:pt x="122" y="106"/>
                    </a:cubicBezTo>
                    <a:moveTo>
                      <a:pt x="85" y="106"/>
                    </a:moveTo>
                    <a:cubicBezTo>
                      <a:pt x="85" y="107"/>
                      <a:pt x="84" y="107"/>
                      <a:pt x="84" y="107"/>
                    </a:cubicBezTo>
                    <a:cubicBezTo>
                      <a:pt x="89" y="110"/>
                      <a:pt x="93" y="112"/>
                      <a:pt x="97" y="115"/>
                    </a:cubicBezTo>
                    <a:cubicBezTo>
                      <a:pt x="98" y="115"/>
                      <a:pt x="98" y="114"/>
                      <a:pt x="98" y="114"/>
                    </a:cubicBezTo>
                    <a:cubicBezTo>
                      <a:pt x="94" y="112"/>
                      <a:pt x="89" y="109"/>
                      <a:pt x="85" y="106"/>
                    </a:cubicBezTo>
                    <a:moveTo>
                      <a:pt x="64" y="106"/>
                    </a:moveTo>
                    <a:cubicBezTo>
                      <a:pt x="64" y="106"/>
                      <a:pt x="63" y="107"/>
                      <a:pt x="63" y="107"/>
                    </a:cubicBezTo>
                    <a:cubicBezTo>
                      <a:pt x="64" y="108"/>
                      <a:pt x="64" y="108"/>
                      <a:pt x="64" y="108"/>
                    </a:cubicBezTo>
                    <a:cubicBezTo>
                      <a:pt x="65" y="107"/>
                      <a:pt x="65" y="107"/>
                      <a:pt x="65" y="107"/>
                    </a:cubicBezTo>
                    <a:cubicBezTo>
                      <a:pt x="65" y="106"/>
                      <a:pt x="64" y="106"/>
                      <a:pt x="64" y="106"/>
                    </a:cubicBezTo>
                    <a:moveTo>
                      <a:pt x="121" y="106"/>
                    </a:move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moveTo>
                      <a:pt x="110" y="106"/>
                    </a:moveTo>
                    <a:cubicBezTo>
                      <a:pt x="110" y="106"/>
                      <a:pt x="110" y="106"/>
                      <a:pt x="111" y="106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4" y="108"/>
                      <a:pt x="112" y="107"/>
                      <a:pt x="110" y="106"/>
                    </a:cubicBezTo>
                    <a:moveTo>
                      <a:pt x="10" y="105"/>
                    </a:moveTo>
                    <a:cubicBezTo>
                      <a:pt x="10" y="105"/>
                      <a:pt x="10" y="105"/>
                      <a:pt x="10" y="105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10" y="105"/>
                      <a:pt x="10" y="105"/>
                      <a:pt x="10" y="105"/>
                    </a:cubicBezTo>
                    <a:moveTo>
                      <a:pt x="104" y="105"/>
                    </a:moveTo>
                    <a:cubicBezTo>
                      <a:pt x="104" y="106"/>
                      <a:pt x="103" y="108"/>
                      <a:pt x="102" y="109"/>
                    </a:cubicBezTo>
                    <a:cubicBezTo>
                      <a:pt x="105" y="111"/>
                      <a:pt x="109" y="113"/>
                      <a:pt x="112" y="115"/>
                    </a:cubicBezTo>
                    <a:cubicBezTo>
                      <a:pt x="113" y="114"/>
                      <a:pt x="114" y="112"/>
                      <a:pt x="115" y="111"/>
                    </a:cubicBezTo>
                    <a:cubicBezTo>
                      <a:pt x="111" y="109"/>
                      <a:pt x="108" y="107"/>
                      <a:pt x="104" y="105"/>
                    </a:cubicBezTo>
                    <a:moveTo>
                      <a:pt x="62" y="105"/>
                    </a:move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2" y="105"/>
                      <a:pt x="62" y="105"/>
                    </a:cubicBezTo>
                    <a:cubicBezTo>
                      <a:pt x="62" y="105"/>
                      <a:pt x="62" y="105"/>
                      <a:pt x="62" y="105"/>
                    </a:cubicBezTo>
                    <a:moveTo>
                      <a:pt x="7" y="105"/>
                    </a:moveTo>
                    <a:cubicBezTo>
                      <a:pt x="6" y="107"/>
                      <a:pt x="5" y="109"/>
                      <a:pt x="4" y="111"/>
                    </a:cubicBezTo>
                    <a:cubicBezTo>
                      <a:pt x="4" y="111"/>
                      <a:pt x="5" y="112"/>
                      <a:pt x="6" y="112"/>
                    </a:cubicBezTo>
                    <a:cubicBezTo>
                      <a:pt x="7" y="110"/>
                      <a:pt x="8" y="108"/>
                      <a:pt x="9" y="106"/>
                    </a:cubicBezTo>
                    <a:cubicBezTo>
                      <a:pt x="9" y="105"/>
                      <a:pt x="8" y="105"/>
                      <a:pt x="7" y="105"/>
                    </a:cubicBezTo>
                    <a:moveTo>
                      <a:pt x="79" y="105"/>
                    </a:moveTo>
                    <a:cubicBezTo>
                      <a:pt x="78" y="106"/>
                      <a:pt x="77" y="108"/>
                      <a:pt x="76" y="110"/>
                    </a:cubicBezTo>
                    <a:cubicBezTo>
                      <a:pt x="76" y="110"/>
                      <a:pt x="77" y="110"/>
                      <a:pt x="77" y="110"/>
                    </a:cubicBezTo>
                    <a:cubicBezTo>
                      <a:pt x="78" y="108"/>
                      <a:pt x="78" y="106"/>
                      <a:pt x="79" y="105"/>
                    </a:cubicBezTo>
                    <a:cubicBezTo>
                      <a:pt x="79" y="105"/>
                      <a:pt x="79" y="105"/>
                      <a:pt x="79" y="105"/>
                    </a:cubicBezTo>
                    <a:moveTo>
                      <a:pt x="131" y="105"/>
                    </a:moveTo>
                    <a:cubicBezTo>
                      <a:pt x="130" y="106"/>
                      <a:pt x="129" y="108"/>
                      <a:pt x="128" y="109"/>
                    </a:cubicBezTo>
                    <a:cubicBezTo>
                      <a:pt x="130" y="110"/>
                      <a:pt x="131" y="111"/>
                      <a:pt x="133" y="112"/>
                    </a:cubicBezTo>
                    <a:cubicBezTo>
                      <a:pt x="133" y="112"/>
                      <a:pt x="133" y="112"/>
                      <a:pt x="134" y="112"/>
                    </a:cubicBezTo>
                    <a:cubicBezTo>
                      <a:pt x="135" y="111"/>
                      <a:pt x="136" y="109"/>
                      <a:pt x="136" y="108"/>
                    </a:cubicBezTo>
                    <a:cubicBezTo>
                      <a:pt x="135" y="107"/>
                      <a:pt x="133" y="106"/>
                      <a:pt x="131" y="105"/>
                    </a:cubicBezTo>
                    <a:moveTo>
                      <a:pt x="93" y="104"/>
                    </a:moveTo>
                    <a:cubicBezTo>
                      <a:pt x="95" y="105"/>
                      <a:pt x="96" y="106"/>
                      <a:pt x="98" y="107"/>
                    </a:cubicBezTo>
                    <a:cubicBezTo>
                      <a:pt x="99" y="108"/>
                      <a:pt x="100" y="108"/>
                      <a:pt x="101" y="109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98" y="107"/>
                      <a:pt x="96" y="106"/>
                      <a:pt x="93" y="104"/>
                    </a:cubicBezTo>
                    <a:moveTo>
                      <a:pt x="25" y="104"/>
                    </a:moveTo>
                    <a:cubicBezTo>
                      <a:pt x="24" y="105"/>
                      <a:pt x="23" y="107"/>
                      <a:pt x="23" y="108"/>
                    </a:cubicBezTo>
                    <a:cubicBezTo>
                      <a:pt x="23" y="108"/>
                      <a:pt x="23" y="108"/>
                      <a:pt x="23" y="108"/>
                    </a:cubicBezTo>
                    <a:cubicBezTo>
                      <a:pt x="24" y="107"/>
                      <a:pt x="25" y="106"/>
                      <a:pt x="25" y="105"/>
                    </a:cubicBezTo>
                    <a:cubicBezTo>
                      <a:pt x="25" y="105"/>
                      <a:pt x="25" y="104"/>
                      <a:pt x="25" y="104"/>
                    </a:cubicBezTo>
                    <a:moveTo>
                      <a:pt x="23" y="104"/>
                    </a:moveTo>
                    <a:cubicBezTo>
                      <a:pt x="23" y="105"/>
                      <a:pt x="22" y="106"/>
                      <a:pt x="21" y="107"/>
                    </a:cubicBezTo>
                    <a:cubicBezTo>
                      <a:pt x="22" y="107"/>
                      <a:pt x="22" y="107"/>
                      <a:pt x="22" y="108"/>
                    </a:cubicBezTo>
                    <a:cubicBezTo>
                      <a:pt x="23" y="106"/>
                      <a:pt x="24" y="105"/>
                      <a:pt x="24" y="104"/>
                    </a:cubicBezTo>
                    <a:cubicBezTo>
                      <a:pt x="24" y="104"/>
                      <a:pt x="24" y="104"/>
                      <a:pt x="23" y="104"/>
                    </a:cubicBezTo>
                    <a:moveTo>
                      <a:pt x="80" y="103"/>
                    </a:moveTo>
                    <a:cubicBezTo>
                      <a:pt x="80" y="104"/>
                      <a:pt x="80" y="104"/>
                      <a:pt x="79" y="104"/>
                    </a:cubicBezTo>
                    <a:cubicBezTo>
                      <a:pt x="79" y="104"/>
                      <a:pt x="80" y="104"/>
                      <a:pt x="80" y="104"/>
                    </a:cubicBezTo>
                    <a:cubicBezTo>
                      <a:pt x="80" y="104"/>
                      <a:pt x="80" y="104"/>
                      <a:pt x="80" y="103"/>
                    </a:cubicBezTo>
                    <a:cubicBezTo>
                      <a:pt x="80" y="103"/>
                      <a:pt x="80" y="103"/>
                      <a:pt x="80" y="103"/>
                    </a:cubicBezTo>
                    <a:moveTo>
                      <a:pt x="25" y="103"/>
                    </a:moveTo>
                    <a:cubicBezTo>
                      <a:pt x="25" y="103"/>
                      <a:pt x="25" y="103"/>
                      <a:pt x="25" y="103"/>
                    </a:cubicBezTo>
                    <a:cubicBezTo>
                      <a:pt x="25" y="104"/>
                      <a:pt x="26" y="104"/>
                      <a:pt x="26" y="104"/>
                    </a:cubicBezTo>
                    <a:cubicBezTo>
                      <a:pt x="26" y="104"/>
                      <a:pt x="26" y="104"/>
                      <a:pt x="26" y="104"/>
                    </a:cubicBezTo>
                    <a:cubicBezTo>
                      <a:pt x="26" y="104"/>
                      <a:pt x="25" y="104"/>
                      <a:pt x="25" y="103"/>
                    </a:cubicBezTo>
                    <a:moveTo>
                      <a:pt x="59" y="103"/>
                    </a:moveTo>
                    <a:cubicBezTo>
                      <a:pt x="59" y="103"/>
                      <a:pt x="58" y="104"/>
                      <a:pt x="58" y="104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5"/>
                      <a:pt x="61" y="105"/>
                      <a:pt x="62" y="105"/>
                    </a:cubicBezTo>
                    <a:cubicBezTo>
                      <a:pt x="61" y="104"/>
                      <a:pt x="60" y="104"/>
                      <a:pt x="59" y="103"/>
                    </a:cubicBezTo>
                    <a:moveTo>
                      <a:pt x="24" y="103"/>
                    </a:moveTo>
                    <a:cubicBezTo>
                      <a:pt x="24" y="103"/>
                      <a:pt x="24" y="103"/>
                      <a:pt x="24" y="103"/>
                    </a:cubicBezTo>
                    <a:cubicBezTo>
                      <a:pt x="24" y="103"/>
                      <a:pt x="25" y="103"/>
                      <a:pt x="25" y="103"/>
                    </a:cubicBezTo>
                    <a:cubicBezTo>
                      <a:pt x="25" y="103"/>
                      <a:pt x="25" y="103"/>
                      <a:pt x="25" y="103"/>
                    </a:cubicBezTo>
                    <a:cubicBezTo>
                      <a:pt x="25" y="103"/>
                      <a:pt x="24" y="103"/>
                      <a:pt x="24" y="103"/>
                    </a:cubicBezTo>
                    <a:moveTo>
                      <a:pt x="106" y="102"/>
                    </a:moveTo>
                    <a:cubicBezTo>
                      <a:pt x="106" y="102"/>
                      <a:pt x="106" y="103"/>
                      <a:pt x="106" y="103"/>
                    </a:cubicBezTo>
                    <a:cubicBezTo>
                      <a:pt x="109" y="105"/>
                      <a:pt x="113" y="106"/>
                      <a:pt x="116" y="108"/>
                    </a:cubicBezTo>
                    <a:cubicBezTo>
                      <a:pt x="116" y="108"/>
                      <a:pt x="116" y="108"/>
                      <a:pt x="116" y="108"/>
                    </a:cubicBezTo>
                    <a:cubicBezTo>
                      <a:pt x="106" y="102"/>
                      <a:pt x="106" y="102"/>
                      <a:pt x="106" y="102"/>
                    </a:cubicBezTo>
                    <a:moveTo>
                      <a:pt x="4" y="102"/>
                    </a:moveTo>
                    <a:cubicBezTo>
                      <a:pt x="3" y="105"/>
                      <a:pt x="1" y="107"/>
                      <a:pt x="0" y="109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4" y="103"/>
                      <a:pt x="4" y="103"/>
                      <a:pt x="4" y="103"/>
                    </a:cubicBezTo>
                    <a:cubicBezTo>
                      <a:pt x="4" y="103"/>
                      <a:pt x="4" y="103"/>
                      <a:pt x="4" y="102"/>
                    </a:cubicBezTo>
                    <a:moveTo>
                      <a:pt x="21" y="102"/>
                    </a:moveTo>
                    <a:cubicBezTo>
                      <a:pt x="20" y="103"/>
                      <a:pt x="20" y="105"/>
                      <a:pt x="19" y="106"/>
                    </a:cubicBezTo>
                    <a:cubicBezTo>
                      <a:pt x="20" y="106"/>
                      <a:pt x="20" y="106"/>
                      <a:pt x="21" y="107"/>
                    </a:cubicBezTo>
                    <a:cubicBezTo>
                      <a:pt x="22" y="106"/>
                      <a:pt x="22" y="105"/>
                      <a:pt x="23" y="103"/>
                    </a:cubicBezTo>
                    <a:cubicBezTo>
                      <a:pt x="23" y="103"/>
                      <a:pt x="22" y="103"/>
                      <a:pt x="21" y="102"/>
                    </a:cubicBezTo>
                    <a:moveTo>
                      <a:pt x="106" y="102"/>
                    </a:moveTo>
                    <a:cubicBezTo>
                      <a:pt x="106" y="102"/>
                      <a:pt x="106" y="102"/>
                      <a:pt x="106" y="102"/>
                    </a:cubicBezTo>
                    <a:cubicBezTo>
                      <a:pt x="107" y="102"/>
                      <a:pt x="108" y="103"/>
                      <a:pt x="108" y="103"/>
                    </a:cubicBezTo>
                    <a:cubicBezTo>
                      <a:pt x="108" y="103"/>
                      <a:pt x="107" y="102"/>
                      <a:pt x="106" y="102"/>
                    </a:cubicBezTo>
                    <a:moveTo>
                      <a:pt x="88" y="102"/>
                    </a:moveTo>
                    <a:cubicBezTo>
                      <a:pt x="87" y="102"/>
                      <a:pt x="87" y="102"/>
                      <a:pt x="87" y="103"/>
                    </a:cubicBezTo>
                    <a:cubicBezTo>
                      <a:pt x="91" y="105"/>
                      <a:pt x="95" y="107"/>
                      <a:pt x="100" y="110"/>
                    </a:cubicBezTo>
                    <a:cubicBezTo>
                      <a:pt x="100" y="110"/>
                      <a:pt x="100" y="110"/>
                      <a:pt x="100" y="110"/>
                    </a:cubicBezTo>
                    <a:cubicBezTo>
                      <a:pt x="96" y="107"/>
                      <a:pt x="92" y="104"/>
                      <a:pt x="88" y="102"/>
                    </a:cubicBezTo>
                    <a:moveTo>
                      <a:pt x="88" y="102"/>
                    </a:moveTo>
                    <a:cubicBezTo>
                      <a:pt x="88" y="102"/>
                      <a:pt x="88" y="102"/>
                      <a:pt x="88" y="102"/>
                    </a:cubicBezTo>
                    <a:cubicBezTo>
                      <a:pt x="100" y="110"/>
                      <a:pt x="100" y="110"/>
                      <a:pt x="100" y="110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96" y="107"/>
                      <a:pt x="92" y="104"/>
                      <a:pt x="88" y="102"/>
                    </a:cubicBezTo>
                    <a:moveTo>
                      <a:pt x="4" y="101"/>
                    </a:moveTo>
                    <a:cubicBezTo>
                      <a:pt x="4" y="101"/>
                      <a:pt x="4" y="101"/>
                      <a:pt x="4" y="101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5" y="102"/>
                      <a:pt x="5" y="102"/>
                      <a:pt x="4" y="101"/>
                    </a:cubicBezTo>
                    <a:moveTo>
                      <a:pt x="126" y="101"/>
                    </a:moveTo>
                    <a:cubicBezTo>
                      <a:pt x="125" y="103"/>
                      <a:pt x="124" y="104"/>
                      <a:pt x="123" y="106"/>
                    </a:cubicBezTo>
                    <a:cubicBezTo>
                      <a:pt x="125" y="107"/>
                      <a:pt x="126" y="108"/>
                      <a:pt x="128" y="109"/>
                    </a:cubicBezTo>
                    <a:cubicBezTo>
                      <a:pt x="129" y="107"/>
                      <a:pt x="130" y="106"/>
                      <a:pt x="131" y="104"/>
                    </a:cubicBezTo>
                    <a:cubicBezTo>
                      <a:pt x="129" y="103"/>
                      <a:pt x="127" y="102"/>
                      <a:pt x="126" y="101"/>
                    </a:cubicBezTo>
                    <a:moveTo>
                      <a:pt x="22" y="101"/>
                    </a:moveTo>
                    <a:cubicBezTo>
                      <a:pt x="22" y="101"/>
                      <a:pt x="22" y="101"/>
                      <a:pt x="22" y="101"/>
                    </a:cubicBezTo>
                    <a:cubicBezTo>
                      <a:pt x="22" y="102"/>
                      <a:pt x="23" y="102"/>
                      <a:pt x="24" y="103"/>
                    </a:cubicBezTo>
                    <a:cubicBezTo>
                      <a:pt x="24" y="103"/>
                      <a:pt x="24" y="103"/>
                      <a:pt x="24" y="103"/>
                    </a:cubicBezTo>
                    <a:cubicBezTo>
                      <a:pt x="23" y="102"/>
                      <a:pt x="22" y="102"/>
                      <a:pt x="22" y="101"/>
                    </a:cubicBezTo>
                    <a:moveTo>
                      <a:pt x="26" y="101"/>
                    </a:moveTo>
                    <a:cubicBezTo>
                      <a:pt x="26" y="101"/>
                      <a:pt x="26" y="101"/>
                      <a:pt x="26" y="102"/>
                    </a:cubicBezTo>
                    <a:cubicBezTo>
                      <a:pt x="26" y="102"/>
                      <a:pt x="27" y="102"/>
                      <a:pt x="27" y="102"/>
                    </a:cubicBezTo>
                    <a:cubicBezTo>
                      <a:pt x="27" y="102"/>
                      <a:pt x="27" y="102"/>
                      <a:pt x="27" y="102"/>
                    </a:cubicBezTo>
                    <a:cubicBezTo>
                      <a:pt x="26" y="101"/>
                      <a:pt x="26" y="101"/>
                      <a:pt x="26" y="101"/>
                    </a:cubicBezTo>
                    <a:moveTo>
                      <a:pt x="107" y="101"/>
                    </a:moveTo>
                    <a:cubicBezTo>
                      <a:pt x="107" y="101"/>
                      <a:pt x="107" y="101"/>
                      <a:pt x="107" y="102"/>
                    </a:cubicBezTo>
                    <a:cubicBezTo>
                      <a:pt x="110" y="104"/>
                      <a:pt x="113" y="106"/>
                      <a:pt x="117" y="108"/>
                    </a:cubicBezTo>
                    <a:cubicBezTo>
                      <a:pt x="117" y="107"/>
                      <a:pt x="117" y="107"/>
                      <a:pt x="117" y="107"/>
                    </a:cubicBezTo>
                    <a:cubicBezTo>
                      <a:pt x="114" y="105"/>
                      <a:pt x="110" y="103"/>
                      <a:pt x="107" y="101"/>
                    </a:cubicBezTo>
                    <a:moveTo>
                      <a:pt x="25" y="101"/>
                    </a:moveTo>
                    <a:cubicBezTo>
                      <a:pt x="25" y="101"/>
                      <a:pt x="25" y="101"/>
                      <a:pt x="25" y="101"/>
                    </a:cubicBezTo>
                    <a:cubicBezTo>
                      <a:pt x="25" y="101"/>
                      <a:pt x="25" y="101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5" y="101"/>
                      <a:pt x="25" y="101"/>
                      <a:pt x="25" y="101"/>
                    </a:cubicBezTo>
                    <a:moveTo>
                      <a:pt x="124" y="100"/>
                    </a:moveTo>
                    <a:cubicBezTo>
                      <a:pt x="123" y="102"/>
                      <a:pt x="122" y="103"/>
                      <a:pt x="122" y="105"/>
                    </a:cubicBezTo>
                    <a:cubicBezTo>
                      <a:pt x="122" y="105"/>
                      <a:pt x="122" y="105"/>
                      <a:pt x="122" y="105"/>
                    </a:cubicBezTo>
                    <a:cubicBezTo>
                      <a:pt x="124" y="101"/>
                      <a:pt x="124" y="101"/>
                      <a:pt x="124" y="101"/>
                    </a:cubicBezTo>
                    <a:cubicBezTo>
                      <a:pt x="124" y="100"/>
                      <a:pt x="124" y="100"/>
                      <a:pt x="124" y="100"/>
                    </a:cubicBezTo>
                    <a:moveTo>
                      <a:pt x="46" y="100"/>
                    </a:moveTo>
                    <a:cubicBezTo>
                      <a:pt x="45" y="102"/>
                      <a:pt x="44" y="105"/>
                      <a:pt x="42" y="107"/>
                    </a:cubicBezTo>
                    <a:cubicBezTo>
                      <a:pt x="43" y="107"/>
                      <a:pt x="43" y="108"/>
                      <a:pt x="44" y="108"/>
                    </a:cubicBezTo>
                    <a:cubicBezTo>
                      <a:pt x="48" y="101"/>
                      <a:pt x="48" y="101"/>
                      <a:pt x="48" y="101"/>
                    </a:cubicBezTo>
                    <a:cubicBezTo>
                      <a:pt x="47" y="101"/>
                      <a:pt x="47" y="100"/>
                      <a:pt x="46" y="100"/>
                    </a:cubicBezTo>
                    <a:moveTo>
                      <a:pt x="71" y="100"/>
                    </a:moveTo>
                    <a:cubicBezTo>
                      <a:pt x="70" y="102"/>
                      <a:pt x="69" y="103"/>
                      <a:pt x="68" y="105"/>
                    </a:cubicBezTo>
                    <a:cubicBezTo>
                      <a:pt x="71" y="107"/>
                      <a:pt x="74" y="108"/>
                      <a:pt x="76" y="109"/>
                    </a:cubicBezTo>
                    <a:cubicBezTo>
                      <a:pt x="77" y="108"/>
                      <a:pt x="78" y="106"/>
                      <a:pt x="79" y="105"/>
                    </a:cubicBezTo>
                    <a:cubicBezTo>
                      <a:pt x="76" y="103"/>
                      <a:pt x="74" y="102"/>
                      <a:pt x="71" y="100"/>
                    </a:cubicBezTo>
                    <a:moveTo>
                      <a:pt x="108" y="100"/>
                    </a:moveTo>
                    <a:cubicBezTo>
                      <a:pt x="108" y="100"/>
                      <a:pt x="107" y="100"/>
                      <a:pt x="107" y="100"/>
                    </a:cubicBezTo>
                    <a:cubicBezTo>
                      <a:pt x="111" y="102"/>
                      <a:pt x="114" y="104"/>
                      <a:pt x="117" y="106"/>
                    </a:cubicBezTo>
                    <a:cubicBezTo>
                      <a:pt x="117" y="106"/>
                      <a:pt x="117" y="106"/>
                      <a:pt x="118" y="106"/>
                    </a:cubicBezTo>
                    <a:cubicBezTo>
                      <a:pt x="114" y="104"/>
                      <a:pt x="111" y="102"/>
                      <a:pt x="108" y="100"/>
                    </a:cubicBezTo>
                    <a:moveTo>
                      <a:pt x="45" y="100"/>
                    </a:moveTo>
                    <a:cubicBezTo>
                      <a:pt x="45" y="100"/>
                      <a:pt x="45" y="101"/>
                      <a:pt x="45" y="101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2" y="106"/>
                      <a:pt x="42" y="106"/>
                      <a:pt x="42" y="105"/>
                    </a:cubicBezTo>
                    <a:cubicBezTo>
                      <a:pt x="42" y="106"/>
                      <a:pt x="42" y="106"/>
                      <a:pt x="42" y="106"/>
                    </a:cubicBezTo>
                    <a:cubicBezTo>
                      <a:pt x="42" y="107"/>
                      <a:pt x="42" y="107"/>
                      <a:pt x="42" y="107"/>
                    </a:cubicBezTo>
                    <a:cubicBezTo>
                      <a:pt x="43" y="105"/>
                      <a:pt x="44" y="102"/>
                      <a:pt x="46" y="100"/>
                    </a:cubicBezTo>
                    <a:cubicBezTo>
                      <a:pt x="46" y="100"/>
                      <a:pt x="46" y="100"/>
                      <a:pt x="45" y="100"/>
                    </a:cubicBezTo>
                    <a:moveTo>
                      <a:pt x="110" y="100"/>
                    </a:moveTo>
                    <a:cubicBezTo>
                      <a:pt x="110" y="100"/>
                      <a:pt x="114" y="102"/>
                      <a:pt x="118" y="105"/>
                    </a:cubicBezTo>
                    <a:cubicBezTo>
                      <a:pt x="118" y="104"/>
                      <a:pt x="118" y="104"/>
                      <a:pt x="119" y="104"/>
                    </a:cubicBezTo>
                    <a:cubicBezTo>
                      <a:pt x="113" y="101"/>
                      <a:pt x="111" y="100"/>
                      <a:pt x="110" y="100"/>
                    </a:cubicBezTo>
                    <a:moveTo>
                      <a:pt x="23" y="99"/>
                    </a:moveTo>
                    <a:cubicBezTo>
                      <a:pt x="23" y="99"/>
                      <a:pt x="23" y="100"/>
                      <a:pt x="23" y="100"/>
                    </a:cubicBezTo>
                    <a:cubicBezTo>
                      <a:pt x="23" y="100"/>
                      <a:pt x="24" y="100"/>
                      <a:pt x="25" y="101"/>
                    </a:cubicBezTo>
                    <a:cubicBezTo>
                      <a:pt x="25" y="101"/>
                      <a:pt x="25" y="101"/>
                      <a:pt x="25" y="100"/>
                    </a:cubicBezTo>
                    <a:cubicBezTo>
                      <a:pt x="23" y="99"/>
                      <a:pt x="23" y="99"/>
                      <a:pt x="23" y="99"/>
                    </a:cubicBezTo>
                    <a:moveTo>
                      <a:pt x="135" y="99"/>
                    </a:moveTo>
                    <a:cubicBezTo>
                      <a:pt x="134" y="99"/>
                      <a:pt x="134" y="99"/>
                      <a:pt x="134" y="100"/>
                    </a:cubicBezTo>
                    <a:cubicBezTo>
                      <a:pt x="136" y="101"/>
                      <a:pt x="138" y="102"/>
                      <a:pt x="139" y="103"/>
                    </a:cubicBezTo>
                    <a:cubicBezTo>
                      <a:pt x="140" y="103"/>
                      <a:pt x="140" y="102"/>
                      <a:pt x="140" y="102"/>
                    </a:cubicBezTo>
                    <a:cubicBezTo>
                      <a:pt x="138" y="101"/>
                      <a:pt x="136" y="100"/>
                      <a:pt x="135" y="99"/>
                    </a:cubicBezTo>
                    <a:moveTo>
                      <a:pt x="108" y="99"/>
                    </a:moveTo>
                    <a:cubicBezTo>
                      <a:pt x="108" y="99"/>
                      <a:pt x="108" y="99"/>
                      <a:pt x="108" y="99"/>
                    </a:cubicBezTo>
                    <a:cubicBezTo>
                      <a:pt x="111" y="101"/>
                      <a:pt x="114" y="103"/>
                      <a:pt x="118" y="105"/>
                    </a:cubicBezTo>
                    <a:cubicBezTo>
                      <a:pt x="118" y="105"/>
                      <a:pt x="118" y="105"/>
                      <a:pt x="118" y="105"/>
                    </a:cubicBezTo>
                    <a:cubicBezTo>
                      <a:pt x="115" y="103"/>
                      <a:pt x="112" y="101"/>
                      <a:pt x="108" y="99"/>
                    </a:cubicBezTo>
                    <a:moveTo>
                      <a:pt x="82" y="99"/>
                    </a:moveTo>
                    <a:cubicBezTo>
                      <a:pt x="82" y="99"/>
                      <a:pt x="82" y="99"/>
                      <a:pt x="82" y="100"/>
                    </a:cubicBezTo>
                    <a:cubicBezTo>
                      <a:pt x="82" y="100"/>
                      <a:pt x="82" y="100"/>
                      <a:pt x="82" y="100"/>
                    </a:cubicBezTo>
                    <a:cubicBezTo>
                      <a:pt x="82" y="99"/>
                      <a:pt x="82" y="99"/>
                      <a:pt x="83" y="99"/>
                    </a:cubicBezTo>
                    <a:cubicBezTo>
                      <a:pt x="83" y="99"/>
                      <a:pt x="83" y="99"/>
                      <a:pt x="82" y="99"/>
                    </a:cubicBezTo>
                    <a:moveTo>
                      <a:pt x="72" y="99"/>
                    </a:moveTo>
                    <a:cubicBezTo>
                      <a:pt x="72" y="99"/>
                      <a:pt x="72" y="99"/>
                      <a:pt x="72" y="100"/>
                    </a:cubicBezTo>
                    <a:cubicBezTo>
                      <a:pt x="74" y="101"/>
                      <a:pt x="77" y="103"/>
                      <a:pt x="79" y="104"/>
                    </a:cubicBezTo>
                    <a:cubicBezTo>
                      <a:pt x="79" y="104"/>
                      <a:pt x="80" y="103"/>
                      <a:pt x="80" y="103"/>
                    </a:cubicBezTo>
                    <a:cubicBezTo>
                      <a:pt x="77" y="102"/>
                      <a:pt x="75" y="100"/>
                      <a:pt x="72" y="99"/>
                    </a:cubicBezTo>
                    <a:moveTo>
                      <a:pt x="83" y="99"/>
                    </a:move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moveTo>
                      <a:pt x="135" y="98"/>
                    </a:moveTo>
                    <a:cubicBezTo>
                      <a:pt x="135" y="98"/>
                      <a:pt x="135" y="99"/>
                      <a:pt x="135" y="99"/>
                    </a:cubicBezTo>
                    <a:cubicBezTo>
                      <a:pt x="137" y="100"/>
                      <a:pt x="138" y="101"/>
                      <a:pt x="140" y="102"/>
                    </a:cubicBezTo>
                    <a:cubicBezTo>
                      <a:pt x="140" y="102"/>
                      <a:pt x="140" y="102"/>
                      <a:pt x="140" y="101"/>
                    </a:cubicBezTo>
                    <a:cubicBezTo>
                      <a:pt x="139" y="100"/>
                      <a:pt x="137" y="99"/>
                      <a:pt x="135" y="98"/>
                    </a:cubicBezTo>
                    <a:moveTo>
                      <a:pt x="68" y="98"/>
                    </a:moveTo>
                    <a:cubicBezTo>
                      <a:pt x="67" y="100"/>
                      <a:pt x="66" y="102"/>
                      <a:pt x="65" y="103"/>
                    </a:cubicBezTo>
                    <a:cubicBezTo>
                      <a:pt x="66" y="104"/>
                      <a:pt x="66" y="104"/>
                      <a:pt x="67" y="104"/>
                    </a:cubicBezTo>
                    <a:cubicBezTo>
                      <a:pt x="70" y="99"/>
                      <a:pt x="70" y="99"/>
                      <a:pt x="70" y="99"/>
                    </a:cubicBezTo>
                    <a:cubicBezTo>
                      <a:pt x="69" y="99"/>
                      <a:pt x="69" y="99"/>
                      <a:pt x="68" y="98"/>
                    </a:cubicBezTo>
                    <a:moveTo>
                      <a:pt x="43" y="98"/>
                    </a:moveTo>
                    <a:cubicBezTo>
                      <a:pt x="41" y="100"/>
                      <a:pt x="40" y="102"/>
                      <a:pt x="38" y="105"/>
                    </a:cubicBezTo>
                    <a:cubicBezTo>
                      <a:pt x="39" y="105"/>
                      <a:pt x="40" y="106"/>
                      <a:pt x="41" y="106"/>
                    </a:cubicBezTo>
                    <a:cubicBezTo>
                      <a:pt x="42" y="104"/>
                      <a:pt x="44" y="102"/>
                      <a:pt x="45" y="99"/>
                    </a:cubicBezTo>
                    <a:cubicBezTo>
                      <a:pt x="44" y="99"/>
                      <a:pt x="43" y="98"/>
                      <a:pt x="43" y="98"/>
                    </a:cubicBezTo>
                    <a:moveTo>
                      <a:pt x="80" y="97"/>
                    </a:moveTo>
                    <a:cubicBezTo>
                      <a:pt x="82" y="99"/>
                      <a:pt x="82" y="99"/>
                      <a:pt x="82" y="99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2" y="98"/>
                      <a:pt x="81" y="98"/>
                      <a:pt x="80" y="97"/>
                    </a:cubicBezTo>
                    <a:moveTo>
                      <a:pt x="48" y="97"/>
                    </a:moveTo>
                    <a:cubicBezTo>
                      <a:pt x="48" y="97"/>
                      <a:pt x="48" y="97"/>
                      <a:pt x="48" y="98"/>
                    </a:cubicBezTo>
                    <a:cubicBezTo>
                      <a:pt x="49" y="99"/>
                      <a:pt x="49" y="99"/>
                      <a:pt x="49" y="99"/>
                    </a:cubicBezTo>
                    <a:cubicBezTo>
                      <a:pt x="50" y="98"/>
                      <a:pt x="50" y="98"/>
                      <a:pt x="50" y="98"/>
                    </a:cubicBezTo>
                    <a:cubicBezTo>
                      <a:pt x="49" y="98"/>
                      <a:pt x="49" y="97"/>
                      <a:pt x="48" y="97"/>
                    </a:cubicBezTo>
                    <a:moveTo>
                      <a:pt x="69" y="97"/>
                    </a:moveTo>
                    <a:cubicBezTo>
                      <a:pt x="69" y="97"/>
                      <a:pt x="69" y="97"/>
                      <a:pt x="69" y="98"/>
                    </a:cubicBezTo>
                    <a:cubicBezTo>
                      <a:pt x="69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69" y="97"/>
                    </a:cubicBezTo>
                    <a:moveTo>
                      <a:pt x="91" y="97"/>
                    </a:moveTo>
                    <a:cubicBezTo>
                      <a:pt x="90" y="98"/>
                      <a:pt x="89" y="100"/>
                      <a:pt x="88" y="101"/>
                    </a:cubicBezTo>
                    <a:cubicBezTo>
                      <a:pt x="90" y="102"/>
                      <a:pt x="91" y="103"/>
                      <a:pt x="93" y="104"/>
                    </a:cubicBezTo>
                    <a:cubicBezTo>
                      <a:pt x="96" y="106"/>
                      <a:pt x="98" y="107"/>
                      <a:pt x="101" y="109"/>
                    </a:cubicBezTo>
                    <a:cubicBezTo>
                      <a:pt x="102" y="107"/>
                      <a:pt x="103" y="106"/>
                      <a:pt x="103" y="104"/>
                    </a:cubicBezTo>
                    <a:cubicBezTo>
                      <a:pt x="99" y="102"/>
                      <a:pt x="95" y="99"/>
                      <a:pt x="91" y="97"/>
                    </a:cubicBezTo>
                    <a:moveTo>
                      <a:pt x="12" y="97"/>
                    </a:moveTo>
                    <a:cubicBezTo>
                      <a:pt x="11" y="98"/>
                      <a:pt x="11" y="99"/>
                      <a:pt x="10" y="101"/>
                    </a:cubicBezTo>
                    <a:cubicBezTo>
                      <a:pt x="10" y="101"/>
                      <a:pt x="11" y="101"/>
                      <a:pt x="12" y="102"/>
                    </a:cubicBezTo>
                    <a:cubicBezTo>
                      <a:pt x="13" y="100"/>
                      <a:pt x="13" y="99"/>
                      <a:pt x="14" y="98"/>
                    </a:cubicBezTo>
                    <a:cubicBezTo>
                      <a:pt x="13" y="97"/>
                      <a:pt x="13" y="97"/>
                      <a:pt x="12" y="97"/>
                    </a:cubicBezTo>
                    <a:moveTo>
                      <a:pt x="47" y="97"/>
                    </a:move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8" y="97"/>
                      <a:pt x="48" y="97"/>
                    </a:cubicBezTo>
                    <a:cubicBezTo>
                      <a:pt x="47" y="97"/>
                      <a:pt x="47" y="97"/>
                      <a:pt x="47" y="97"/>
                    </a:cubicBezTo>
                    <a:moveTo>
                      <a:pt x="84" y="96"/>
                    </a:moveTo>
                    <a:cubicBezTo>
                      <a:pt x="84" y="97"/>
                      <a:pt x="83" y="97"/>
                      <a:pt x="83" y="98"/>
                    </a:cubicBezTo>
                    <a:cubicBezTo>
                      <a:pt x="83" y="98"/>
                      <a:pt x="83" y="98"/>
                      <a:pt x="83" y="98"/>
                    </a:cubicBezTo>
                    <a:cubicBezTo>
                      <a:pt x="83" y="97"/>
                      <a:pt x="84" y="97"/>
                      <a:pt x="84" y="96"/>
                    </a:cubicBezTo>
                    <a:moveTo>
                      <a:pt x="129" y="96"/>
                    </a:moveTo>
                    <a:cubicBezTo>
                      <a:pt x="129" y="96"/>
                      <a:pt x="129" y="96"/>
                      <a:pt x="129" y="96"/>
                    </a:cubicBezTo>
                    <a:cubicBezTo>
                      <a:pt x="130" y="97"/>
                      <a:pt x="132" y="98"/>
                      <a:pt x="134" y="99"/>
                    </a:cubicBezTo>
                    <a:cubicBezTo>
                      <a:pt x="134" y="99"/>
                      <a:pt x="134" y="99"/>
                      <a:pt x="134" y="99"/>
                    </a:cubicBezTo>
                    <a:cubicBezTo>
                      <a:pt x="132" y="98"/>
                      <a:pt x="131" y="97"/>
                      <a:pt x="129" y="96"/>
                    </a:cubicBezTo>
                    <a:moveTo>
                      <a:pt x="63" y="95"/>
                    </a:moveTo>
                    <a:cubicBezTo>
                      <a:pt x="62" y="97"/>
                      <a:pt x="61" y="99"/>
                      <a:pt x="60" y="101"/>
                    </a:cubicBezTo>
                    <a:cubicBezTo>
                      <a:pt x="61" y="101"/>
                      <a:pt x="62" y="102"/>
                      <a:pt x="63" y="102"/>
                    </a:cubicBezTo>
                    <a:cubicBezTo>
                      <a:pt x="63" y="102"/>
                      <a:pt x="63" y="102"/>
                      <a:pt x="63" y="102"/>
                    </a:cubicBezTo>
                    <a:cubicBezTo>
                      <a:pt x="64" y="100"/>
                      <a:pt x="65" y="99"/>
                      <a:pt x="66" y="97"/>
                    </a:cubicBezTo>
                    <a:cubicBezTo>
                      <a:pt x="65" y="96"/>
                      <a:pt x="64" y="96"/>
                      <a:pt x="63" y="95"/>
                    </a:cubicBezTo>
                    <a:moveTo>
                      <a:pt x="45" y="95"/>
                    </a:moveTo>
                    <a:cubicBezTo>
                      <a:pt x="44" y="95"/>
                      <a:pt x="44" y="95"/>
                      <a:pt x="44" y="95"/>
                    </a:cubicBezTo>
                    <a:cubicBezTo>
                      <a:pt x="46" y="97"/>
                      <a:pt x="46" y="97"/>
                      <a:pt x="46" y="97"/>
                    </a:cubicBezTo>
                    <a:cubicBezTo>
                      <a:pt x="47" y="97"/>
                      <a:pt x="47" y="96"/>
                      <a:pt x="47" y="96"/>
                    </a:cubicBezTo>
                    <a:cubicBezTo>
                      <a:pt x="46" y="96"/>
                      <a:pt x="45" y="95"/>
                      <a:pt x="45" y="95"/>
                    </a:cubicBezTo>
                    <a:moveTo>
                      <a:pt x="130" y="95"/>
                    </a:moveTo>
                    <a:cubicBezTo>
                      <a:pt x="130" y="95"/>
                      <a:pt x="129" y="95"/>
                      <a:pt x="129" y="95"/>
                    </a:cubicBezTo>
                    <a:cubicBezTo>
                      <a:pt x="131" y="96"/>
                      <a:pt x="133" y="97"/>
                      <a:pt x="134" y="98"/>
                    </a:cubicBezTo>
                    <a:cubicBezTo>
                      <a:pt x="134" y="98"/>
                      <a:pt x="134" y="98"/>
                      <a:pt x="134" y="98"/>
                    </a:cubicBezTo>
                    <a:cubicBezTo>
                      <a:pt x="133" y="97"/>
                      <a:pt x="131" y="96"/>
                      <a:pt x="130" y="95"/>
                    </a:cubicBezTo>
                    <a:moveTo>
                      <a:pt x="127" y="95"/>
                    </a:moveTo>
                    <a:cubicBezTo>
                      <a:pt x="127" y="95"/>
                      <a:pt x="127" y="95"/>
                      <a:pt x="127" y="95"/>
                    </a:cubicBezTo>
                    <a:cubicBezTo>
                      <a:pt x="127" y="95"/>
                      <a:pt x="127" y="95"/>
                      <a:pt x="127" y="95"/>
                    </a:cubicBezTo>
                    <a:cubicBezTo>
                      <a:pt x="128" y="95"/>
                      <a:pt x="128" y="95"/>
                      <a:pt x="128" y="95"/>
                    </a:cubicBezTo>
                    <a:cubicBezTo>
                      <a:pt x="128" y="95"/>
                      <a:pt x="128" y="95"/>
                      <a:pt x="127" y="95"/>
                    </a:cubicBezTo>
                    <a:moveTo>
                      <a:pt x="9" y="95"/>
                    </a:moveTo>
                    <a:cubicBezTo>
                      <a:pt x="8" y="96"/>
                      <a:pt x="7" y="97"/>
                      <a:pt x="6" y="99"/>
                    </a:cubicBezTo>
                    <a:cubicBezTo>
                      <a:pt x="6" y="99"/>
                      <a:pt x="7" y="99"/>
                      <a:pt x="7" y="99"/>
                    </a:cubicBezTo>
                    <a:cubicBezTo>
                      <a:pt x="9" y="95"/>
                      <a:pt x="9" y="95"/>
                      <a:pt x="9" y="95"/>
                    </a:cubicBezTo>
                    <a:cubicBezTo>
                      <a:pt x="9" y="95"/>
                      <a:pt x="9" y="95"/>
                      <a:pt x="9" y="95"/>
                    </a:cubicBezTo>
                    <a:moveTo>
                      <a:pt x="75" y="94"/>
                    </a:moveTo>
                    <a:cubicBezTo>
                      <a:pt x="75" y="94"/>
                      <a:pt x="75" y="94"/>
                      <a:pt x="75" y="94"/>
                    </a:cubicBezTo>
                    <a:cubicBezTo>
                      <a:pt x="77" y="96"/>
                      <a:pt x="77" y="96"/>
                      <a:pt x="77" y="96"/>
                    </a:cubicBezTo>
                    <a:cubicBezTo>
                      <a:pt x="77" y="96"/>
                      <a:pt x="76" y="95"/>
                      <a:pt x="75" y="95"/>
                    </a:cubicBezTo>
                    <a:cubicBezTo>
                      <a:pt x="74" y="95"/>
                      <a:pt x="74" y="95"/>
                      <a:pt x="74" y="95"/>
                    </a:cubicBezTo>
                    <a:cubicBezTo>
                      <a:pt x="76" y="96"/>
                      <a:pt x="79" y="98"/>
                      <a:pt x="82" y="100"/>
                    </a:cubicBezTo>
                    <a:cubicBezTo>
                      <a:pt x="82" y="99"/>
                      <a:pt x="82" y="99"/>
                      <a:pt x="82" y="99"/>
                    </a:cubicBezTo>
                    <a:cubicBezTo>
                      <a:pt x="80" y="97"/>
                      <a:pt x="77" y="96"/>
                      <a:pt x="75" y="94"/>
                    </a:cubicBezTo>
                    <a:moveTo>
                      <a:pt x="64" y="94"/>
                    </a:moveTo>
                    <a:cubicBezTo>
                      <a:pt x="64" y="94"/>
                      <a:pt x="64" y="95"/>
                      <a:pt x="64" y="95"/>
                    </a:cubicBezTo>
                    <a:cubicBezTo>
                      <a:pt x="65" y="95"/>
                      <a:pt x="66" y="96"/>
                      <a:pt x="66" y="96"/>
                    </a:cubicBezTo>
                    <a:cubicBezTo>
                      <a:pt x="67" y="96"/>
                      <a:pt x="67" y="96"/>
                      <a:pt x="67" y="96"/>
                    </a:cubicBezTo>
                    <a:cubicBezTo>
                      <a:pt x="66" y="95"/>
                      <a:pt x="65" y="95"/>
                      <a:pt x="64" y="94"/>
                    </a:cubicBezTo>
                    <a:moveTo>
                      <a:pt x="128" y="94"/>
                    </a:move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moveTo>
                      <a:pt x="14" y="94"/>
                    </a:move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5" y="95"/>
                      <a:pt x="15" y="95"/>
                    </a:cubicBezTo>
                    <a:cubicBezTo>
                      <a:pt x="15" y="95"/>
                      <a:pt x="15" y="95"/>
                      <a:pt x="16" y="95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93" y="94"/>
                    </a:moveTo>
                    <a:cubicBezTo>
                      <a:pt x="93" y="94"/>
                      <a:pt x="93" y="94"/>
                      <a:pt x="93" y="94"/>
                    </a:cubicBezTo>
                    <a:cubicBezTo>
                      <a:pt x="97" y="96"/>
                      <a:pt x="101" y="99"/>
                      <a:pt x="105" y="101"/>
                    </a:cubicBezTo>
                    <a:cubicBezTo>
                      <a:pt x="105" y="101"/>
                      <a:pt x="105" y="101"/>
                      <a:pt x="105" y="101"/>
                    </a:cubicBezTo>
                    <a:cubicBezTo>
                      <a:pt x="101" y="99"/>
                      <a:pt x="97" y="96"/>
                      <a:pt x="93" y="94"/>
                    </a:cubicBezTo>
                    <a:moveTo>
                      <a:pt x="138" y="94"/>
                    </a:moveTo>
                    <a:cubicBezTo>
                      <a:pt x="138" y="94"/>
                      <a:pt x="138" y="94"/>
                      <a:pt x="138" y="94"/>
                    </a:cubicBezTo>
                    <a:cubicBezTo>
                      <a:pt x="140" y="95"/>
                      <a:pt x="141" y="96"/>
                      <a:pt x="143" y="97"/>
                    </a:cubicBezTo>
                    <a:cubicBezTo>
                      <a:pt x="143" y="97"/>
                      <a:pt x="143" y="97"/>
                      <a:pt x="143" y="97"/>
                    </a:cubicBezTo>
                    <a:cubicBezTo>
                      <a:pt x="142" y="96"/>
                      <a:pt x="140" y="95"/>
                      <a:pt x="138" y="94"/>
                    </a:cubicBezTo>
                    <a:moveTo>
                      <a:pt x="71" y="93"/>
                    </a:move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4"/>
                      <a:pt x="72" y="94"/>
                      <a:pt x="72" y="94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3" y="94"/>
                      <a:pt x="72" y="94"/>
                      <a:pt x="72" y="94"/>
                    </a:cubicBezTo>
                    <a:cubicBezTo>
                      <a:pt x="72" y="93"/>
                      <a:pt x="72" y="93"/>
                      <a:pt x="71" y="93"/>
                    </a:cubicBezTo>
                    <a:moveTo>
                      <a:pt x="112" y="93"/>
                    </a:moveTo>
                    <a:cubicBezTo>
                      <a:pt x="111" y="95"/>
                      <a:pt x="110" y="96"/>
                      <a:pt x="109" y="98"/>
                    </a:cubicBezTo>
                    <a:cubicBezTo>
                      <a:pt x="112" y="100"/>
                      <a:pt x="116" y="102"/>
                      <a:pt x="119" y="103"/>
                    </a:cubicBezTo>
                    <a:cubicBezTo>
                      <a:pt x="120" y="102"/>
                      <a:pt x="121" y="100"/>
                      <a:pt x="122" y="99"/>
                    </a:cubicBezTo>
                    <a:cubicBezTo>
                      <a:pt x="118" y="97"/>
                      <a:pt x="115" y="95"/>
                      <a:pt x="112" y="93"/>
                    </a:cubicBezTo>
                    <a:moveTo>
                      <a:pt x="93" y="93"/>
                    </a:moveTo>
                    <a:cubicBezTo>
                      <a:pt x="93" y="93"/>
                      <a:pt x="93" y="93"/>
                      <a:pt x="93" y="93"/>
                    </a:cubicBezTo>
                    <a:cubicBezTo>
                      <a:pt x="97" y="96"/>
                      <a:pt x="101" y="98"/>
                      <a:pt x="105" y="101"/>
                    </a:cubicBezTo>
                    <a:cubicBezTo>
                      <a:pt x="106" y="101"/>
                      <a:pt x="106" y="100"/>
                      <a:pt x="106" y="100"/>
                    </a:cubicBezTo>
                    <a:cubicBezTo>
                      <a:pt x="102" y="98"/>
                      <a:pt x="97" y="95"/>
                      <a:pt x="93" y="93"/>
                    </a:cubicBezTo>
                    <a:moveTo>
                      <a:pt x="72" y="92"/>
                    </a:moveTo>
                    <a:cubicBezTo>
                      <a:pt x="72" y="92"/>
                      <a:pt x="72" y="93"/>
                      <a:pt x="72" y="93"/>
                    </a:cubicBezTo>
                    <a:cubicBezTo>
                      <a:pt x="72" y="93"/>
                      <a:pt x="73" y="93"/>
                      <a:pt x="73" y="93"/>
                    </a:cubicBezTo>
                    <a:cubicBezTo>
                      <a:pt x="73" y="93"/>
                      <a:pt x="73" y="93"/>
                      <a:pt x="73" y="93"/>
                    </a:cubicBezTo>
                    <a:cubicBezTo>
                      <a:pt x="73" y="93"/>
                      <a:pt x="72" y="93"/>
                      <a:pt x="72" y="92"/>
                    </a:cubicBezTo>
                    <a:moveTo>
                      <a:pt x="94" y="92"/>
                    </a:moveTo>
                    <a:cubicBezTo>
                      <a:pt x="94" y="92"/>
                      <a:pt x="94" y="92"/>
                      <a:pt x="94" y="92"/>
                    </a:cubicBezTo>
                    <a:cubicBezTo>
                      <a:pt x="98" y="95"/>
                      <a:pt x="102" y="97"/>
                      <a:pt x="106" y="100"/>
                    </a:cubicBezTo>
                    <a:cubicBezTo>
                      <a:pt x="106" y="99"/>
                      <a:pt x="106" y="99"/>
                      <a:pt x="106" y="99"/>
                    </a:cubicBezTo>
                    <a:cubicBezTo>
                      <a:pt x="102" y="97"/>
                      <a:pt x="98" y="94"/>
                      <a:pt x="94" y="92"/>
                    </a:cubicBezTo>
                    <a:moveTo>
                      <a:pt x="32" y="91"/>
                    </a:moveTo>
                    <a:cubicBezTo>
                      <a:pt x="31" y="94"/>
                      <a:pt x="29" y="96"/>
                      <a:pt x="28" y="99"/>
                    </a:cubicBezTo>
                    <a:cubicBezTo>
                      <a:pt x="28" y="99"/>
                      <a:pt x="28" y="99"/>
                      <a:pt x="29" y="99"/>
                    </a:cubicBezTo>
                    <a:cubicBezTo>
                      <a:pt x="29" y="98"/>
                      <a:pt x="30" y="97"/>
                      <a:pt x="31" y="96"/>
                    </a:cubicBezTo>
                    <a:cubicBezTo>
                      <a:pt x="31" y="95"/>
                      <a:pt x="32" y="93"/>
                      <a:pt x="33" y="92"/>
                    </a:cubicBezTo>
                    <a:cubicBezTo>
                      <a:pt x="33" y="92"/>
                      <a:pt x="32" y="91"/>
                      <a:pt x="32" y="91"/>
                    </a:cubicBezTo>
                    <a:moveTo>
                      <a:pt x="68" y="91"/>
                    </a:moveTo>
                    <a:cubicBezTo>
                      <a:pt x="68" y="91"/>
                      <a:pt x="68" y="91"/>
                      <a:pt x="69" y="92"/>
                    </a:cubicBezTo>
                    <a:cubicBezTo>
                      <a:pt x="69" y="92"/>
                      <a:pt x="69" y="92"/>
                      <a:pt x="69" y="92"/>
                    </a:cubicBezTo>
                    <a:cubicBezTo>
                      <a:pt x="68" y="91"/>
                      <a:pt x="68" y="91"/>
                      <a:pt x="68" y="91"/>
                    </a:cubicBezTo>
                    <a:moveTo>
                      <a:pt x="95" y="91"/>
                    </a:moveTo>
                    <a:cubicBezTo>
                      <a:pt x="94" y="91"/>
                      <a:pt x="94" y="91"/>
                      <a:pt x="94" y="91"/>
                    </a:cubicBezTo>
                    <a:cubicBezTo>
                      <a:pt x="98" y="94"/>
                      <a:pt x="103" y="96"/>
                      <a:pt x="107" y="99"/>
                    </a:cubicBezTo>
                    <a:cubicBezTo>
                      <a:pt x="107" y="99"/>
                      <a:pt x="107" y="98"/>
                      <a:pt x="107" y="98"/>
                    </a:cubicBezTo>
                    <a:cubicBezTo>
                      <a:pt x="103" y="96"/>
                      <a:pt x="99" y="93"/>
                      <a:pt x="95" y="91"/>
                    </a:cubicBezTo>
                    <a:moveTo>
                      <a:pt x="133" y="90"/>
                    </a:moveTo>
                    <a:cubicBezTo>
                      <a:pt x="133" y="90"/>
                      <a:pt x="132" y="90"/>
                      <a:pt x="132" y="90"/>
                    </a:cubicBezTo>
                    <a:cubicBezTo>
                      <a:pt x="134" y="91"/>
                      <a:pt x="136" y="92"/>
                      <a:pt x="137" y="93"/>
                    </a:cubicBezTo>
                    <a:cubicBezTo>
                      <a:pt x="137" y="93"/>
                      <a:pt x="137" y="93"/>
                      <a:pt x="137" y="93"/>
                    </a:cubicBezTo>
                    <a:cubicBezTo>
                      <a:pt x="136" y="92"/>
                      <a:pt x="134" y="91"/>
                      <a:pt x="133" y="90"/>
                    </a:cubicBezTo>
                    <a:moveTo>
                      <a:pt x="67" y="89"/>
                    </a:moveTo>
                    <a:cubicBezTo>
                      <a:pt x="67" y="90"/>
                      <a:pt x="67" y="90"/>
                      <a:pt x="67" y="90"/>
                    </a:cubicBezTo>
                    <a:cubicBezTo>
                      <a:pt x="68" y="90"/>
                      <a:pt x="69" y="91"/>
                      <a:pt x="70" y="91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69" y="91"/>
                      <a:pt x="68" y="90"/>
                      <a:pt x="67" y="89"/>
                    </a:cubicBezTo>
                    <a:moveTo>
                      <a:pt x="29" y="89"/>
                    </a:moveTo>
                    <a:cubicBezTo>
                      <a:pt x="28" y="92"/>
                      <a:pt x="26" y="94"/>
                      <a:pt x="25" y="97"/>
                    </a:cubicBezTo>
                    <a:cubicBezTo>
                      <a:pt x="25" y="97"/>
                      <a:pt x="26" y="98"/>
                      <a:pt x="27" y="98"/>
                    </a:cubicBezTo>
                    <a:cubicBezTo>
                      <a:pt x="27" y="97"/>
                      <a:pt x="28" y="96"/>
                      <a:pt x="28" y="95"/>
                    </a:cubicBezTo>
                    <a:cubicBezTo>
                      <a:pt x="28" y="96"/>
                      <a:pt x="27" y="97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9" y="96"/>
                      <a:pt x="30" y="93"/>
                      <a:pt x="32" y="91"/>
                    </a:cubicBezTo>
                    <a:cubicBezTo>
                      <a:pt x="31" y="90"/>
                      <a:pt x="30" y="90"/>
                      <a:pt x="29" y="89"/>
                    </a:cubicBezTo>
                    <a:moveTo>
                      <a:pt x="78" y="89"/>
                    </a:moveTo>
                    <a:cubicBezTo>
                      <a:pt x="77" y="91"/>
                      <a:pt x="76" y="92"/>
                      <a:pt x="75" y="93"/>
                    </a:cubicBezTo>
                    <a:cubicBezTo>
                      <a:pt x="78" y="95"/>
                      <a:pt x="80" y="96"/>
                      <a:pt x="83" y="98"/>
                    </a:cubicBezTo>
                    <a:cubicBezTo>
                      <a:pt x="83" y="96"/>
                      <a:pt x="84" y="95"/>
                      <a:pt x="85" y="94"/>
                    </a:cubicBezTo>
                    <a:cubicBezTo>
                      <a:pt x="83" y="92"/>
                      <a:pt x="80" y="91"/>
                      <a:pt x="78" y="89"/>
                    </a:cubicBezTo>
                    <a:moveTo>
                      <a:pt x="131" y="89"/>
                    </a:move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moveTo>
                      <a:pt x="53" y="89"/>
                    </a:moveTo>
                    <a:cubicBezTo>
                      <a:pt x="52" y="91"/>
                      <a:pt x="51" y="93"/>
                      <a:pt x="49" y="95"/>
                    </a:cubicBezTo>
                    <a:cubicBezTo>
                      <a:pt x="50" y="95"/>
                      <a:pt x="50" y="95"/>
                      <a:pt x="51" y="95"/>
                    </a:cubicBezTo>
                    <a:cubicBezTo>
                      <a:pt x="53" y="92"/>
                      <a:pt x="53" y="92"/>
                      <a:pt x="53" y="92"/>
                    </a:cubicBezTo>
                    <a:cubicBezTo>
                      <a:pt x="53" y="91"/>
                      <a:pt x="54" y="90"/>
                      <a:pt x="54" y="90"/>
                    </a:cubicBezTo>
                    <a:cubicBezTo>
                      <a:pt x="54" y="90"/>
                      <a:pt x="53" y="89"/>
                      <a:pt x="53" y="89"/>
                    </a:cubicBezTo>
                    <a:moveTo>
                      <a:pt x="52" y="88"/>
                    </a:moveTo>
                    <a:cubicBezTo>
                      <a:pt x="51" y="90"/>
                      <a:pt x="50" y="92"/>
                      <a:pt x="49" y="94"/>
                    </a:cubicBezTo>
                    <a:cubicBezTo>
                      <a:pt x="49" y="94"/>
                      <a:pt x="49" y="94"/>
                      <a:pt x="49" y="94"/>
                    </a:cubicBezTo>
                    <a:cubicBezTo>
                      <a:pt x="50" y="93"/>
                      <a:pt x="51" y="91"/>
                      <a:pt x="53" y="89"/>
                    </a:cubicBezTo>
                    <a:cubicBezTo>
                      <a:pt x="52" y="89"/>
                      <a:pt x="52" y="89"/>
                      <a:pt x="52" y="89"/>
                    </a:cubicBezTo>
                    <a:cubicBezTo>
                      <a:pt x="50" y="93"/>
                      <a:pt x="50" y="93"/>
                      <a:pt x="50" y="93"/>
                    </a:cubicBezTo>
                    <a:cubicBezTo>
                      <a:pt x="50" y="92"/>
                      <a:pt x="51" y="90"/>
                      <a:pt x="52" y="89"/>
                    </a:cubicBezTo>
                    <a:cubicBezTo>
                      <a:pt x="52" y="89"/>
                      <a:pt x="52" y="89"/>
                      <a:pt x="52" y="88"/>
                    </a:cubicBezTo>
                    <a:moveTo>
                      <a:pt x="115" y="88"/>
                    </a:moveTo>
                    <a:cubicBezTo>
                      <a:pt x="115" y="88"/>
                      <a:pt x="115" y="88"/>
                      <a:pt x="115" y="88"/>
                    </a:cubicBezTo>
                    <a:cubicBezTo>
                      <a:pt x="118" y="90"/>
                      <a:pt x="120" y="91"/>
                      <a:pt x="123" y="93"/>
                    </a:cubicBezTo>
                    <a:cubicBezTo>
                      <a:pt x="117" y="90"/>
                      <a:pt x="117" y="90"/>
                      <a:pt x="117" y="90"/>
                    </a:cubicBezTo>
                    <a:cubicBezTo>
                      <a:pt x="116" y="89"/>
                      <a:pt x="116" y="88"/>
                      <a:pt x="115" y="88"/>
                    </a:cubicBezTo>
                    <a:moveTo>
                      <a:pt x="53" y="88"/>
                    </a:move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9"/>
                      <a:pt x="54" y="89"/>
                      <a:pt x="54" y="89"/>
                    </a:cubicBezTo>
                    <a:cubicBezTo>
                      <a:pt x="55" y="89"/>
                      <a:pt x="55" y="89"/>
                      <a:pt x="55" y="89"/>
                    </a:cubicBezTo>
                    <a:cubicBezTo>
                      <a:pt x="54" y="88"/>
                      <a:pt x="54" y="88"/>
                      <a:pt x="53" y="88"/>
                    </a:cubicBezTo>
                    <a:moveTo>
                      <a:pt x="115" y="88"/>
                    </a:moveTo>
                    <a:cubicBezTo>
                      <a:pt x="115" y="88"/>
                      <a:pt x="115" y="88"/>
                      <a:pt x="115" y="88"/>
                    </a:cubicBezTo>
                    <a:cubicBezTo>
                      <a:pt x="117" y="90"/>
                      <a:pt x="117" y="90"/>
                      <a:pt x="117" y="90"/>
                    </a:cubicBezTo>
                    <a:cubicBezTo>
                      <a:pt x="119" y="91"/>
                      <a:pt x="121" y="92"/>
                      <a:pt x="125" y="94"/>
                    </a:cubicBezTo>
                    <a:cubicBezTo>
                      <a:pt x="125" y="94"/>
                      <a:pt x="125" y="93"/>
                      <a:pt x="125" y="93"/>
                    </a:cubicBezTo>
                    <a:cubicBezTo>
                      <a:pt x="122" y="91"/>
                      <a:pt x="119" y="90"/>
                      <a:pt x="115" y="88"/>
                    </a:cubicBezTo>
                    <a:moveTo>
                      <a:pt x="53" y="87"/>
                    </a:move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7"/>
                    </a:cubicBezTo>
                    <a:moveTo>
                      <a:pt x="75" y="87"/>
                    </a:moveTo>
                    <a:cubicBezTo>
                      <a:pt x="74" y="89"/>
                      <a:pt x="73" y="90"/>
                      <a:pt x="72" y="92"/>
                    </a:cubicBezTo>
                    <a:cubicBezTo>
                      <a:pt x="73" y="92"/>
                      <a:pt x="73" y="92"/>
                      <a:pt x="74" y="92"/>
                    </a:cubicBezTo>
                    <a:cubicBezTo>
                      <a:pt x="76" y="88"/>
                      <a:pt x="76" y="88"/>
                      <a:pt x="76" y="88"/>
                    </a:cubicBezTo>
                    <a:cubicBezTo>
                      <a:pt x="76" y="88"/>
                      <a:pt x="75" y="88"/>
                      <a:pt x="75" y="87"/>
                    </a:cubicBezTo>
                    <a:moveTo>
                      <a:pt x="53" y="87"/>
                    </a:moveTo>
                    <a:cubicBezTo>
                      <a:pt x="52" y="87"/>
                      <a:pt x="52" y="88"/>
                      <a:pt x="52" y="88"/>
                    </a:cubicBezTo>
                    <a:cubicBezTo>
                      <a:pt x="52" y="88"/>
                      <a:pt x="52" y="88"/>
                      <a:pt x="52" y="88"/>
                    </a:cubicBezTo>
                    <a:cubicBezTo>
                      <a:pt x="53" y="88"/>
                      <a:pt x="53" y="88"/>
                      <a:pt x="53" y="87"/>
                    </a:cubicBezTo>
                    <a:cubicBezTo>
                      <a:pt x="53" y="87"/>
                      <a:pt x="53" y="87"/>
                      <a:pt x="53" y="87"/>
                    </a:cubicBezTo>
                    <a:moveTo>
                      <a:pt x="49" y="87"/>
                    </a:moveTo>
                    <a:cubicBezTo>
                      <a:pt x="48" y="89"/>
                      <a:pt x="47" y="91"/>
                      <a:pt x="46" y="93"/>
                    </a:cubicBezTo>
                    <a:cubicBezTo>
                      <a:pt x="47" y="93"/>
                      <a:pt x="48" y="93"/>
                      <a:pt x="48" y="94"/>
                    </a:cubicBezTo>
                    <a:cubicBezTo>
                      <a:pt x="49" y="92"/>
                      <a:pt x="51" y="90"/>
                      <a:pt x="52" y="88"/>
                    </a:cubicBezTo>
                    <a:cubicBezTo>
                      <a:pt x="51" y="88"/>
                      <a:pt x="50" y="88"/>
                      <a:pt x="49" y="87"/>
                    </a:cubicBezTo>
                    <a:moveTo>
                      <a:pt x="116" y="87"/>
                    </a:moveTo>
                    <a:cubicBezTo>
                      <a:pt x="116" y="87"/>
                      <a:pt x="116" y="87"/>
                      <a:pt x="116" y="87"/>
                    </a:cubicBezTo>
                    <a:cubicBezTo>
                      <a:pt x="119" y="89"/>
                      <a:pt x="122" y="91"/>
                      <a:pt x="125" y="93"/>
                    </a:cubicBezTo>
                    <a:cubicBezTo>
                      <a:pt x="125" y="93"/>
                      <a:pt x="125" y="93"/>
                      <a:pt x="125" y="92"/>
                    </a:cubicBezTo>
                    <a:cubicBezTo>
                      <a:pt x="122" y="91"/>
                      <a:pt x="119" y="89"/>
                      <a:pt x="116" y="87"/>
                    </a:cubicBezTo>
                    <a:moveTo>
                      <a:pt x="80" y="86"/>
                    </a:moveTo>
                    <a:cubicBezTo>
                      <a:pt x="80" y="86"/>
                      <a:pt x="80" y="86"/>
                      <a:pt x="79" y="86"/>
                    </a:cubicBezTo>
                    <a:cubicBezTo>
                      <a:pt x="82" y="88"/>
                      <a:pt x="84" y="89"/>
                      <a:pt x="87" y="91"/>
                    </a:cubicBezTo>
                    <a:cubicBezTo>
                      <a:pt x="87" y="90"/>
                      <a:pt x="87" y="90"/>
                      <a:pt x="87" y="90"/>
                    </a:cubicBezTo>
                    <a:cubicBezTo>
                      <a:pt x="85" y="89"/>
                      <a:pt x="82" y="87"/>
                      <a:pt x="80" y="86"/>
                    </a:cubicBezTo>
                    <a:moveTo>
                      <a:pt x="50" y="86"/>
                    </a:moveTo>
                    <a:cubicBezTo>
                      <a:pt x="50" y="86"/>
                      <a:pt x="50" y="86"/>
                      <a:pt x="50" y="87"/>
                    </a:cubicBezTo>
                    <a:cubicBezTo>
                      <a:pt x="51" y="87"/>
                      <a:pt x="51" y="87"/>
                      <a:pt x="52" y="88"/>
                    </a:cubicBezTo>
                    <a:cubicBezTo>
                      <a:pt x="52" y="88"/>
                      <a:pt x="52" y="87"/>
                      <a:pt x="52" y="87"/>
                    </a:cubicBezTo>
                    <a:cubicBezTo>
                      <a:pt x="52" y="87"/>
                      <a:pt x="52" y="87"/>
                      <a:pt x="51" y="86"/>
                    </a:cubicBezTo>
                    <a:cubicBezTo>
                      <a:pt x="51" y="86"/>
                      <a:pt x="51" y="86"/>
                      <a:pt x="50" y="86"/>
                    </a:cubicBezTo>
                    <a:moveTo>
                      <a:pt x="143" y="85"/>
                    </a:moveTo>
                    <a:cubicBezTo>
                      <a:pt x="143" y="86"/>
                      <a:pt x="142" y="87"/>
                      <a:pt x="142" y="87"/>
                    </a:cubicBezTo>
                    <a:cubicBezTo>
                      <a:pt x="144" y="88"/>
                      <a:pt x="145" y="89"/>
                      <a:pt x="147" y="90"/>
                    </a:cubicBezTo>
                    <a:cubicBezTo>
                      <a:pt x="147" y="90"/>
                      <a:pt x="148" y="89"/>
                      <a:pt x="148" y="88"/>
                    </a:cubicBezTo>
                    <a:cubicBezTo>
                      <a:pt x="147" y="87"/>
                      <a:pt x="145" y="86"/>
                      <a:pt x="143" y="85"/>
                    </a:cubicBezTo>
                    <a:moveTo>
                      <a:pt x="80" y="85"/>
                    </a:moveTo>
                    <a:cubicBezTo>
                      <a:pt x="80" y="85"/>
                      <a:pt x="80" y="85"/>
                      <a:pt x="80" y="86"/>
                    </a:cubicBezTo>
                    <a:cubicBezTo>
                      <a:pt x="82" y="87"/>
                      <a:pt x="85" y="88"/>
                      <a:pt x="87" y="90"/>
                    </a:cubicBezTo>
                    <a:cubicBezTo>
                      <a:pt x="87" y="90"/>
                      <a:pt x="87" y="89"/>
                      <a:pt x="88" y="89"/>
                    </a:cubicBezTo>
                    <a:cubicBezTo>
                      <a:pt x="85" y="88"/>
                      <a:pt x="83" y="86"/>
                      <a:pt x="80" y="85"/>
                    </a:cubicBezTo>
                    <a:moveTo>
                      <a:pt x="80" y="85"/>
                    </a:moveTo>
                    <a:cubicBezTo>
                      <a:pt x="80" y="85"/>
                      <a:pt x="80" y="85"/>
                      <a:pt x="80" y="85"/>
                    </a:cubicBezTo>
                    <a:cubicBezTo>
                      <a:pt x="82" y="86"/>
                      <a:pt x="84" y="87"/>
                      <a:pt x="85" y="88"/>
                    </a:cubicBezTo>
                    <a:cubicBezTo>
                      <a:pt x="84" y="87"/>
                      <a:pt x="82" y="86"/>
                      <a:pt x="80" y="85"/>
                    </a:cubicBezTo>
                    <a:moveTo>
                      <a:pt x="98" y="85"/>
                    </a:moveTo>
                    <a:cubicBezTo>
                      <a:pt x="97" y="86"/>
                      <a:pt x="97" y="87"/>
                      <a:pt x="96" y="89"/>
                    </a:cubicBezTo>
                    <a:cubicBezTo>
                      <a:pt x="97" y="89"/>
                      <a:pt x="97" y="90"/>
                      <a:pt x="98" y="90"/>
                    </a:cubicBezTo>
                    <a:cubicBezTo>
                      <a:pt x="97" y="90"/>
                      <a:pt x="97" y="89"/>
                      <a:pt x="96" y="89"/>
                    </a:cubicBezTo>
                    <a:cubicBezTo>
                      <a:pt x="96" y="89"/>
                      <a:pt x="96" y="89"/>
                      <a:pt x="96" y="89"/>
                    </a:cubicBezTo>
                    <a:cubicBezTo>
                      <a:pt x="98" y="90"/>
                      <a:pt x="98" y="90"/>
                      <a:pt x="98" y="90"/>
                    </a:cubicBezTo>
                    <a:cubicBezTo>
                      <a:pt x="96" y="89"/>
                      <a:pt x="96" y="89"/>
                      <a:pt x="96" y="89"/>
                    </a:cubicBezTo>
                    <a:cubicBezTo>
                      <a:pt x="96" y="89"/>
                      <a:pt x="96" y="89"/>
                      <a:pt x="95" y="89"/>
                    </a:cubicBezTo>
                    <a:cubicBezTo>
                      <a:pt x="100" y="92"/>
                      <a:pt x="104" y="94"/>
                      <a:pt x="108" y="97"/>
                    </a:cubicBezTo>
                    <a:cubicBezTo>
                      <a:pt x="109" y="95"/>
                      <a:pt x="110" y="94"/>
                      <a:pt x="110" y="92"/>
                    </a:cubicBezTo>
                    <a:cubicBezTo>
                      <a:pt x="106" y="90"/>
                      <a:pt x="102" y="87"/>
                      <a:pt x="98" y="85"/>
                    </a:cubicBezTo>
                    <a:moveTo>
                      <a:pt x="70" y="84"/>
                    </a:moveTo>
                    <a:cubicBezTo>
                      <a:pt x="69" y="86"/>
                      <a:pt x="68" y="87"/>
                      <a:pt x="67" y="89"/>
                    </a:cubicBezTo>
                    <a:cubicBezTo>
                      <a:pt x="68" y="89"/>
                      <a:pt x="69" y="90"/>
                      <a:pt x="70" y="90"/>
                    </a:cubicBezTo>
                    <a:cubicBezTo>
                      <a:pt x="71" y="89"/>
                      <a:pt x="72" y="88"/>
                      <a:pt x="73" y="86"/>
                    </a:cubicBezTo>
                    <a:cubicBezTo>
                      <a:pt x="72" y="86"/>
                      <a:pt x="71" y="85"/>
                      <a:pt x="70" y="84"/>
                    </a:cubicBezTo>
                    <a:moveTo>
                      <a:pt x="77" y="84"/>
                    </a:moveTo>
                    <a:cubicBezTo>
                      <a:pt x="77" y="84"/>
                      <a:pt x="76" y="84"/>
                      <a:pt x="76" y="85"/>
                    </a:cubicBezTo>
                    <a:cubicBezTo>
                      <a:pt x="77" y="85"/>
                      <a:pt x="77" y="85"/>
                      <a:pt x="78" y="85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7" y="84"/>
                      <a:pt x="77" y="84"/>
                    </a:cubicBezTo>
                    <a:moveTo>
                      <a:pt x="81" y="84"/>
                    </a:moveTo>
                    <a:cubicBezTo>
                      <a:pt x="81" y="84"/>
                      <a:pt x="81" y="84"/>
                      <a:pt x="81" y="84"/>
                    </a:cubicBezTo>
                    <a:cubicBezTo>
                      <a:pt x="83" y="86"/>
                      <a:pt x="85" y="87"/>
                      <a:pt x="88" y="89"/>
                    </a:cubicBezTo>
                    <a:cubicBezTo>
                      <a:pt x="88" y="88"/>
                      <a:pt x="88" y="88"/>
                      <a:pt x="88" y="88"/>
                    </a:cubicBezTo>
                    <a:cubicBezTo>
                      <a:pt x="86" y="87"/>
                      <a:pt x="83" y="85"/>
                      <a:pt x="81" y="84"/>
                    </a:cubicBezTo>
                    <a:moveTo>
                      <a:pt x="20" y="83"/>
                    </a:moveTo>
                    <a:cubicBezTo>
                      <a:pt x="18" y="86"/>
                      <a:pt x="17" y="89"/>
                      <a:pt x="15" y="91"/>
                    </a:cubicBezTo>
                    <a:cubicBezTo>
                      <a:pt x="16" y="92"/>
                      <a:pt x="16" y="92"/>
                      <a:pt x="17" y="93"/>
                    </a:cubicBezTo>
                    <a:cubicBezTo>
                      <a:pt x="18" y="90"/>
                      <a:pt x="20" y="87"/>
                      <a:pt x="21" y="85"/>
                    </a:cubicBezTo>
                    <a:cubicBezTo>
                      <a:pt x="21" y="84"/>
                      <a:pt x="20" y="84"/>
                      <a:pt x="20" y="83"/>
                    </a:cubicBezTo>
                    <a:moveTo>
                      <a:pt x="77" y="83"/>
                    </a:moveTo>
                    <a:cubicBezTo>
                      <a:pt x="77" y="83"/>
                      <a:pt x="77" y="84"/>
                      <a:pt x="77" y="84"/>
                    </a:cubicBezTo>
                    <a:cubicBezTo>
                      <a:pt x="77" y="84"/>
                      <a:pt x="78" y="84"/>
                      <a:pt x="78" y="84"/>
                    </a:cubicBezTo>
                    <a:cubicBezTo>
                      <a:pt x="78" y="84"/>
                      <a:pt x="78" y="84"/>
                      <a:pt x="78" y="84"/>
                    </a:cubicBezTo>
                    <a:cubicBezTo>
                      <a:pt x="78" y="84"/>
                      <a:pt x="78" y="84"/>
                      <a:pt x="77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6" y="84"/>
                      <a:pt x="57" y="84"/>
                      <a:pt x="57" y="84"/>
                    </a:cubicBezTo>
                    <a:cubicBezTo>
                      <a:pt x="57" y="84"/>
                      <a:pt x="58" y="84"/>
                      <a:pt x="58" y="84"/>
                    </a:cubicBezTo>
                    <a:cubicBezTo>
                      <a:pt x="57" y="84"/>
                      <a:pt x="56" y="83"/>
                      <a:pt x="56" y="83"/>
                    </a:cubicBezTo>
                    <a:moveTo>
                      <a:pt x="145" y="83"/>
                    </a:moveTo>
                    <a:cubicBezTo>
                      <a:pt x="144" y="83"/>
                      <a:pt x="144" y="84"/>
                      <a:pt x="144" y="84"/>
                    </a:cubicBezTo>
                    <a:cubicBezTo>
                      <a:pt x="145" y="85"/>
                      <a:pt x="147" y="86"/>
                      <a:pt x="149" y="87"/>
                    </a:cubicBezTo>
                    <a:cubicBezTo>
                      <a:pt x="149" y="87"/>
                      <a:pt x="149" y="86"/>
                      <a:pt x="150" y="86"/>
                    </a:cubicBezTo>
                    <a:cubicBezTo>
                      <a:pt x="148" y="85"/>
                      <a:pt x="146" y="84"/>
                      <a:pt x="145" y="83"/>
                    </a:cubicBezTo>
                    <a:moveTo>
                      <a:pt x="77" y="83"/>
                    </a:moveTo>
                    <a:cubicBezTo>
                      <a:pt x="77" y="83"/>
                      <a:pt x="77" y="83"/>
                      <a:pt x="77" y="83"/>
                    </a:cubicBezTo>
                    <a:cubicBezTo>
                      <a:pt x="78" y="83"/>
                      <a:pt x="78" y="84"/>
                      <a:pt x="79" y="84"/>
                    </a:cubicBezTo>
                    <a:cubicBezTo>
                      <a:pt x="79" y="84"/>
                      <a:pt x="79" y="84"/>
                      <a:pt x="79" y="84"/>
                    </a:cubicBezTo>
                    <a:cubicBezTo>
                      <a:pt x="78" y="83"/>
                      <a:pt x="78" y="83"/>
                      <a:pt x="77" y="83"/>
                    </a:cubicBezTo>
                    <a:moveTo>
                      <a:pt x="82" y="83"/>
                    </a:moveTo>
                    <a:cubicBezTo>
                      <a:pt x="81" y="83"/>
                      <a:pt x="81" y="83"/>
                      <a:pt x="81" y="83"/>
                    </a:cubicBezTo>
                    <a:cubicBezTo>
                      <a:pt x="84" y="85"/>
                      <a:pt x="86" y="86"/>
                      <a:pt x="88" y="88"/>
                    </a:cubicBezTo>
                    <a:cubicBezTo>
                      <a:pt x="88" y="88"/>
                      <a:pt x="89" y="87"/>
                      <a:pt x="89" y="87"/>
                    </a:cubicBezTo>
                    <a:cubicBezTo>
                      <a:pt x="86" y="86"/>
                      <a:pt x="84" y="84"/>
                      <a:pt x="82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7" y="83"/>
                      <a:pt x="57" y="83"/>
                      <a:pt x="56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7" y="83"/>
                      <a:pt x="57" y="83"/>
                      <a:pt x="56" y="83"/>
                    </a:cubicBezTo>
                    <a:moveTo>
                      <a:pt x="56" y="82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3"/>
                      <a:pt x="58" y="83"/>
                    </a:cubicBezTo>
                    <a:cubicBezTo>
                      <a:pt x="57" y="83"/>
                      <a:pt x="57" y="83"/>
                      <a:pt x="56" y="82"/>
                    </a:cubicBezTo>
                    <a:moveTo>
                      <a:pt x="138" y="82"/>
                    </a:moveTo>
                    <a:cubicBezTo>
                      <a:pt x="138" y="82"/>
                      <a:pt x="138" y="82"/>
                      <a:pt x="138" y="82"/>
                    </a:cubicBezTo>
                    <a:cubicBezTo>
                      <a:pt x="137" y="83"/>
                      <a:pt x="137" y="83"/>
                      <a:pt x="136" y="84"/>
                    </a:cubicBezTo>
                    <a:cubicBezTo>
                      <a:pt x="138" y="85"/>
                      <a:pt x="140" y="86"/>
                      <a:pt x="141" y="87"/>
                    </a:cubicBezTo>
                    <a:cubicBezTo>
                      <a:pt x="142" y="86"/>
                      <a:pt x="142" y="85"/>
                      <a:pt x="142" y="85"/>
                    </a:cubicBezTo>
                    <a:cubicBezTo>
                      <a:pt x="141" y="84"/>
                      <a:pt x="139" y="83"/>
                      <a:pt x="138" y="82"/>
                    </a:cubicBezTo>
                    <a:moveTo>
                      <a:pt x="119" y="82"/>
                    </a:moveTo>
                    <a:cubicBezTo>
                      <a:pt x="119" y="82"/>
                      <a:pt x="119" y="82"/>
                      <a:pt x="119" y="82"/>
                    </a:cubicBezTo>
                    <a:cubicBezTo>
                      <a:pt x="122" y="84"/>
                      <a:pt x="125" y="86"/>
                      <a:pt x="128" y="88"/>
                    </a:cubicBezTo>
                    <a:cubicBezTo>
                      <a:pt x="128" y="88"/>
                      <a:pt x="128" y="88"/>
                      <a:pt x="128" y="88"/>
                    </a:cubicBezTo>
                    <a:cubicBezTo>
                      <a:pt x="125" y="86"/>
                      <a:pt x="122" y="84"/>
                      <a:pt x="119" y="82"/>
                    </a:cubicBezTo>
                    <a:moveTo>
                      <a:pt x="78" y="82"/>
                    </a:moveTo>
                    <a:cubicBezTo>
                      <a:pt x="78" y="82"/>
                      <a:pt x="78" y="82"/>
                      <a:pt x="78" y="82"/>
                    </a:cubicBezTo>
                    <a:cubicBezTo>
                      <a:pt x="78" y="83"/>
                      <a:pt x="79" y="83"/>
                      <a:pt x="79" y="83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2"/>
                      <a:pt x="78" y="82"/>
                      <a:pt x="78" y="82"/>
                    </a:cubicBezTo>
                    <a:moveTo>
                      <a:pt x="17" y="82"/>
                    </a:moveTo>
                    <a:cubicBezTo>
                      <a:pt x="15" y="84"/>
                      <a:pt x="13" y="87"/>
                      <a:pt x="12" y="90"/>
                    </a:cubicBezTo>
                    <a:cubicBezTo>
                      <a:pt x="12" y="90"/>
                      <a:pt x="12" y="90"/>
                      <a:pt x="12" y="90"/>
                    </a:cubicBezTo>
                    <a:cubicBezTo>
                      <a:pt x="17" y="82"/>
                      <a:pt x="17" y="82"/>
                      <a:pt x="17" y="82"/>
                    </a:cubicBezTo>
                    <a:cubicBezTo>
                      <a:pt x="17" y="82"/>
                      <a:pt x="17" y="82"/>
                      <a:pt x="17" y="82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2"/>
                    </a:cubicBezTo>
                    <a:cubicBezTo>
                      <a:pt x="54" y="82"/>
                      <a:pt x="55" y="82"/>
                      <a:pt x="55" y="83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83" y="81"/>
                    </a:moveTo>
                    <a:cubicBezTo>
                      <a:pt x="82" y="81"/>
                      <a:pt x="82" y="81"/>
                      <a:pt x="82" y="81"/>
                    </a:cubicBezTo>
                    <a:cubicBezTo>
                      <a:pt x="85" y="83"/>
                      <a:pt x="87" y="84"/>
                      <a:pt x="89" y="86"/>
                    </a:cubicBezTo>
                    <a:cubicBezTo>
                      <a:pt x="90" y="86"/>
                      <a:pt x="90" y="85"/>
                      <a:pt x="90" y="85"/>
                    </a:cubicBezTo>
                    <a:cubicBezTo>
                      <a:pt x="83" y="81"/>
                      <a:pt x="83" y="81"/>
                      <a:pt x="83" y="81"/>
                    </a:cubicBezTo>
                    <a:moveTo>
                      <a:pt x="83" y="81"/>
                    </a:moveTo>
                    <a:cubicBezTo>
                      <a:pt x="83" y="81"/>
                      <a:pt x="83" y="81"/>
                      <a:pt x="83" y="81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87" y="84"/>
                      <a:pt x="85" y="83"/>
                      <a:pt x="83" y="81"/>
                    </a:cubicBezTo>
                    <a:moveTo>
                      <a:pt x="78" y="81"/>
                    </a:moveTo>
                    <a:cubicBezTo>
                      <a:pt x="78" y="81"/>
                      <a:pt x="78" y="81"/>
                      <a:pt x="78" y="82"/>
                    </a:cubicBezTo>
                    <a:cubicBezTo>
                      <a:pt x="79" y="82"/>
                      <a:pt x="79" y="82"/>
                      <a:pt x="79" y="82"/>
                    </a:cubicBezTo>
                    <a:cubicBezTo>
                      <a:pt x="80" y="82"/>
                      <a:pt x="80" y="82"/>
                      <a:pt x="80" y="82"/>
                    </a:cubicBezTo>
                    <a:cubicBezTo>
                      <a:pt x="79" y="82"/>
                      <a:pt x="79" y="81"/>
                      <a:pt x="78" y="81"/>
                    </a:cubicBezTo>
                    <a:moveTo>
                      <a:pt x="72" y="81"/>
                    </a:moveTo>
                    <a:cubicBezTo>
                      <a:pt x="72" y="81"/>
                      <a:pt x="71" y="82"/>
                      <a:pt x="71" y="82"/>
                    </a:cubicBezTo>
                    <a:cubicBezTo>
                      <a:pt x="72" y="82"/>
                      <a:pt x="73" y="83"/>
                      <a:pt x="74" y="83"/>
                    </a:cubicBezTo>
                    <a:cubicBezTo>
                      <a:pt x="74" y="83"/>
                      <a:pt x="74" y="83"/>
                      <a:pt x="75" y="83"/>
                    </a:cubicBezTo>
                    <a:cubicBezTo>
                      <a:pt x="74" y="82"/>
                      <a:pt x="73" y="82"/>
                      <a:pt x="72" y="81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3"/>
                    </a:cubicBezTo>
                    <a:cubicBezTo>
                      <a:pt x="56" y="83"/>
                      <a:pt x="56" y="82"/>
                      <a:pt x="56" y="82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2"/>
                    </a:cubicBezTo>
                    <a:cubicBezTo>
                      <a:pt x="56" y="82"/>
                      <a:pt x="56" y="82"/>
                      <a:pt x="56" y="82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136" y="81"/>
                    </a:moveTo>
                    <a:cubicBezTo>
                      <a:pt x="135" y="81"/>
                      <a:pt x="135" y="82"/>
                      <a:pt x="134" y="83"/>
                    </a:cubicBezTo>
                    <a:cubicBezTo>
                      <a:pt x="135" y="83"/>
                      <a:pt x="135" y="83"/>
                      <a:pt x="135" y="83"/>
                    </a:cubicBezTo>
                    <a:cubicBezTo>
                      <a:pt x="136" y="81"/>
                      <a:pt x="136" y="81"/>
                      <a:pt x="136" y="81"/>
                    </a:cubicBezTo>
                    <a:cubicBezTo>
                      <a:pt x="136" y="81"/>
                      <a:pt x="136" y="81"/>
                      <a:pt x="136" y="81"/>
                    </a:cubicBezTo>
                    <a:moveTo>
                      <a:pt x="54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2"/>
                    </a:cubicBezTo>
                    <a:cubicBezTo>
                      <a:pt x="56" y="82"/>
                      <a:pt x="56" y="82"/>
                      <a:pt x="56" y="82"/>
                    </a:cubicBezTo>
                    <a:cubicBezTo>
                      <a:pt x="55" y="82"/>
                      <a:pt x="54" y="81"/>
                      <a:pt x="54" y="81"/>
                    </a:cubicBezTo>
                    <a:moveTo>
                      <a:pt x="101" y="81"/>
                    </a:moveTo>
                    <a:cubicBezTo>
                      <a:pt x="101" y="81"/>
                      <a:pt x="101" y="81"/>
                      <a:pt x="101" y="81"/>
                    </a:cubicBezTo>
                    <a:cubicBezTo>
                      <a:pt x="106" y="84"/>
                      <a:pt x="110" y="86"/>
                      <a:pt x="113" y="88"/>
                    </a:cubicBezTo>
                    <a:cubicBezTo>
                      <a:pt x="113" y="88"/>
                      <a:pt x="113" y="88"/>
                      <a:pt x="113" y="88"/>
                    </a:cubicBezTo>
                    <a:cubicBezTo>
                      <a:pt x="109" y="85"/>
                      <a:pt x="105" y="83"/>
                      <a:pt x="101" y="81"/>
                    </a:cubicBezTo>
                    <a:moveTo>
                      <a:pt x="38" y="80"/>
                    </a:moveTo>
                    <a:cubicBezTo>
                      <a:pt x="37" y="82"/>
                      <a:pt x="36" y="84"/>
                      <a:pt x="35" y="86"/>
                    </a:cubicBezTo>
                    <a:cubicBezTo>
                      <a:pt x="35" y="87"/>
                      <a:pt x="35" y="87"/>
                      <a:pt x="36" y="87"/>
                    </a:cubicBezTo>
                    <a:cubicBezTo>
                      <a:pt x="37" y="85"/>
                      <a:pt x="38" y="83"/>
                      <a:pt x="39" y="81"/>
                    </a:cubicBezTo>
                    <a:cubicBezTo>
                      <a:pt x="39" y="81"/>
                      <a:pt x="38" y="81"/>
                      <a:pt x="38" y="80"/>
                    </a:cubicBezTo>
                    <a:moveTo>
                      <a:pt x="135" y="80"/>
                    </a:moveTo>
                    <a:cubicBezTo>
                      <a:pt x="135" y="81"/>
                      <a:pt x="134" y="82"/>
                      <a:pt x="134" y="82"/>
                    </a:cubicBezTo>
                    <a:cubicBezTo>
                      <a:pt x="134" y="82"/>
                      <a:pt x="134" y="83"/>
                      <a:pt x="134" y="83"/>
                    </a:cubicBezTo>
                    <a:cubicBezTo>
                      <a:pt x="135" y="81"/>
                      <a:pt x="135" y="81"/>
                      <a:pt x="135" y="81"/>
                    </a:cubicBezTo>
                    <a:cubicBezTo>
                      <a:pt x="135" y="80"/>
                      <a:pt x="135" y="80"/>
                      <a:pt x="135" y="80"/>
                    </a:cubicBezTo>
                    <a:moveTo>
                      <a:pt x="72" y="80"/>
                    </a:moveTo>
                    <a:cubicBezTo>
                      <a:pt x="72" y="80"/>
                      <a:pt x="72" y="81"/>
                      <a:pt x="72" y="81"/>
                    </a:cubicBezTo>
                    <a:cubicBezTo>
                      <a:pt x="73" y="81"/>
                      <a:pt x="74" y="82"/>
                      <a:pt x="75" y="82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4" y="81"/>
                      <a:pt x="73" y="81"/>
                      <a:pt x="72" y="80"/>
                    </a:cubicBezTo>
                    <a:moveTo>
                      <a:pt x="72" y="80"/>
                    </a:moveTo>
                    <a:cubicBezTo>
                      <a:pt x="72" y="80"/>
                      <a:pt x="72" y="80"/>
                      <a:pt x="72" y="80"/>
                    </a:cubicBezTo>
                    <a:cubicBezTo>
                      <a:pt x="73" y="81"/>
                      <a:pt x="74" y="81"/>
                      <a:pt x="75" y="82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4" y="81"/>
                      <a:pt x="73" y="81"/>
                      <a:pt x="72" y="80"/>
                    </a:cubicBezTo>
                    <a:moveTo>
                      <a:pt x="139" y="80"/>
                    </a:moveTo>
                    <a:cubicBezTo>
                      <a:pt x="139" y="80"/>
                      <a:pt x="139" y="81"/>
                      <a:pt x="138" y="81"/>
                    </a:cubicBezTo>
                    <a:cubicBezTo>
                      <a:pt x="140" y="82"/>
                      <a:pt x="141" y="83"/>
                      <a:pt x="143" y="84"/>
                    </a:cubicBezTo>
                    <a:cubicBezTo>
                      <a:pt x="143" y="83"/>
                      <a:pt x="144" y="83"/>
                      <a:pt x="144" y="82"/>
                    </a:cubicBezTo>
                    <a:cubicBezTo>
                      <a:pt x="142" y="82"/>
                      <a:pt x="141" y="81"/>
                      <a:pt x="139" y="80"/>
                    </a:cubicBezTo>
                    <a:moveTo>
                      <a:pt x="79" y="80"/>
                    </a:moveTo>
                    <a:cubicBezTo>
                      <a:pt x="79" y="80"/>
                      <a:pt x="79" y="80"/>
                      <a:pt x="79" y="80"/>
                    </a:cubicBezTo>
                    <a:cubicBezTo>
                      <a:pt x="80" y="80"/>
                      <a:pt x="80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79" y="80"/>
                      <a:pt x="79" y="80"/>
                      <a:pt x="79" y="80"/>
                    </a:cubicBezTo>
                    <a:moveTo>
                      <a:pt x="79" y="79"/>
                    </a:moveTo>
                    <a:cubicBezTo>
                      <a:pt x="79" y="79"/>
                      <a:pt x="79" y="79"/>
                      <a:pt x="79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0" y="80"/>
                      <a:pt x="80" y="80"/>
                      <a:pt x="79" y="79"/>
                    </a:cubicBezTo>
                    <a:moveTo>
                      <a:pt x="102" y="79"/>
                    </a:moveTo>
                    <a:cubicBezTo>
                      <a:pt x="102" y="80"/>
                      <a:pt x="101" y="80"/>
                      <a:pt x="101" y="80"/>
                    </a:cubicBezTo>
                    <a:cubicBezTo>
                      <a:pt x="105" y="82"/>
                      <a:pt x="109" y="85"/>
                      <a:pt x="113" y="87"/>
                    </a:cubicBezTo>
                    <a:cubicBezTo>
                      <a:pt x="113" y="87"/>
                      <a:pt x="114" y="87"/>
                      <a:pt x="114" y="87"/>
                    </a:cubicBezTo>
                    <a:cubicBezTo>
                      <a:pt x="110" y="84"/>
                      <a:pt x="106" y="82"/>
                      <a:pt x="102" y="79"/>
                    </a:cubicBezTo>
                    <a:moveTo>
                      <a:pt x="39" y="79"/>
                    </a:moveTo>
                    <a:cubicBezTo>
                      <a:pt x="39" y="79"/>
                      <a:pt x="39" y="80"/>
                      <a:pt x="39" y="80"/>
                    </a:cubicBezTo>
                    <a:cubicBezTo>
                      <a:pt x="39" y="80"/>
                      <a:pt x="39" y="80"/>
                      <a:pt x="39" y="80"/>
                    </a:cubicBezTo>
                    <a:cubicBezTo>
                      <a:pt x="40" y="80"/>
                      <a:pt x="40" y="80"/>
                      <a:pt x="40" y="80"/>
                    </a:cubicBezTo>
                    <a:cubicBezTo>
                      <a:pt x="40" y="79"/>
                      <a:pt x="39" y="79"/>
                      <a:pt x="39" y="79"/>
                    </a:cubicBezTo>
                    <a:moveTo>
                      <a:pt x="36" y="79"/>
                    </a:moveTo>
                    <a:cubicBezTo>
                      <a:pt x="35" y="80"/>
                      <a:pt x="35" y="80"/>
                      <a:pt x="35" y="81"/>
                    </a:cubicBezTo>
                    <a:cubicBezTo>
                      <a:pt x="34" y="82"/>
                      <a:pt x="33" y="83"/>
                      <a:pt x="32" y="85"/>
                    </a:cubicBezTo>
                    <a:cubicBezTo>
                      <a:pt x="33" y="85"/>
                      <a:pt x="34" y="86"/>
                      <a:pt x="34" y="86"/>
                    </a:cubicBezTo>
                    <a:cubicBezTo>
                      <a:pt x="35" y="84"/>
                      <a:pt x="36" y="83"/>
                      <a:pt x="37" y="81"/>
                    </a:cubicBezTo>
                    <a:cubicBezTo>
                      <a:pt x="37" y="81"/>
                      <a:pt x="38" y="81"/>
                      <a:pt x="38" y="80"/>
                    </a:cubicBezTo>
                    <a:cubicBezTo>
                      <a:pt x="37" y="80"/>
                      <a:pt x="36" y="79"/>
                      <a:pt x="36" y="79"/>
                    </a:cubicBezTo>
                    <a:moveTo>
                      <a:pt x="73" y="79"/>
                    </a:moveTo>
                    <a:cubicBezTo>
                      <a:pt x="73" y="79"/>
                      <a:pt x="73" y="79"/>
                      <a:pt x="73" y="79"/>
                    </a:cubicBezTo>
                    <a:cubicBezTo>
                      <a:pt x="73" y="79"/>
                      <a:pt x="73" y="79"/>
                      <a:pt x="73" y="79"/>
                    </a:cubicBezTo>
                    <a:cubicBezTo>
                      <a:pt x="74" y="80"/>
                      <a:pt x="75" y="81"/>
                      <a:pt x="75" y="81"/>
                    </a:cubicBezTo>
                    <a:cubicBezTo>
                      <a:pt x="76" y="81"/>
                      <a:pt x="76" y="81"/>
                      <a:pt x="76" y="81"/>
                    </a:cubicBezTo>
                    <a:cubicBezTo>
                      <a:pt x="75" y="80"/>
                      <a:pt x="74" y="79"/>
                      <a:pt x="73" y="79"/>
                    </a:cubicBezTo>
                    <a:moveTo>
                      <a:pt x="102" y="79"/>
                    </a:moveTo>
                    <a:cubicBezTo>
                      <a:pt x="102" y="79"/>
                      <a:pt x="102" y="79"/>
                      <a:pt x="102" y="79"/>
                    </a:cubicBezTo>
                    <a:cubicBezTo>
                      <a:pt x="106" y="81"/>
                      <a:pt x="110" y="84"/>
                      <a:pt x="114" y="86"/>
                    </a:cubicBezTo>
                    <a:cubicBezTo>
                      <a:pt x="114" y="86"/>
                      <a:pt x="114" y="86"/>
                      <a:pt x="114" y="86"/>
                    </a:cubicBezTo>
                    <a:cubicBezTo>
                      <a:pt x="110" y="83"/>
                      <a:pt x="106" y="81"/>
                      <a:pt x="102" y="79"/>
                    </a:cubicBezTo>
                    <a:moveTo>
                      <a:pt x="137" y="78"/>
                    </a:moveTo>
                    <a:cubicBezTo>
                      <a:pt x="137" y="79"/>
                      <a:pt x="137" y="79"/>
                      <a:pt x="136" y="80"/>
                    </a:cubicBezTo>
                    <a:cubicBezTo>
                      <a:pt x="136" y="80"/>
                      <a:pt x="136" y="80"/>
                      <a:pt x="136" y="80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7" y="78"/>
                      <a:pt x="137" y="78"/>
                      <a:pt x="137" y="78"/>
                    </a:cubicBezTo>
                    <a:moveTo>
                      <a:pt x="59" y="78"/>
                    </a:moveTo>
                    <a:cubicBezTo>
                      <a:pt x="59" y="79"/>
                      <a:pt x="58" y="79"/>
                      <a:pt x="58" y="80"/>
                    </a:cubicBezTo>
                    <a:cubicBezTo>
                      <a:pt x="57" y="82"/>
                      <a:pt x="57" y="82"/>
                      <a:pt x="57" y="82"/>
                    </a:cubicBezTo>
                    <a:cubicBezTo>
                      <a:pt x="57" y="82"/>
                      <a:pt x="58" y="83"/>
                      <a:pt x="58" y="83"/>
                    </a:cubicBezTo>
                    <a:cubicBezTo>
                      <a:pt x="59" y="82"/>
                      <a:pt x="60" y="80"/>
                      <a:pt x="60" y="79"/>
                    </a:cubicBezTo>
                    <a:cubicBezTo>
                      <a:pt x="60" y="79"/>
                      <a:pt x="59" y="78"/>
                      <a:pt x="59" y="78"/>
                    </a:cubicBezTo>
                    <a:moveTo>
                      <a:pt x="74" y="78"/>
                    </a:moveTo>
                    <a:cubicBezTo>
                      <a:pt x="73" y="78"/>
                      <a:pt x="73" y="78"/>
                      <a:pt x="73" y="79"/>
                    </a:cubicBezTo>
                    <a:cubicBezTo>
                      <a:pt x="74" y="79"/>
                      <a:pt x="75" y="80"/>
                      <a:pt x="76" y="80"/>
                    </a:cubicBezTo>
                    <a:cubicBezTo>
                      <a:pt x="76" y="80"/>
                      <a:pt x="76" y="80"/>
                      <a:pt x="76" y="80"/>
                    </a:cubicBezTo>
                    <a:cubicBezTo>
                      <a:pt x="75" y="79"/>
                      <a:pt x="74" y="79"/>
                      <a:pt x="74" y="78"/>
                    </a:cubicBezTo>
                    <a:moveTo>
                      <a:pt x="136" y="78"/>
                    </a:moveTo>
                    <a:cubicBezTo>
                      <a:pt x="136" y="78"/>
                      <a:pt x="136" y="79"/>
                      <a:pt x="136" y="79"/>
                    </a:cubicBezTo>
                    <a:cubicBezTo>
                      <a:pt x="136" y="80"/>
                      <a:pt x="136" y="80"/>
                      <a:pt x="136" y="80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7" y="78"/>
                      <a:pt x="137" y="78"/>
                      <a:pt x="136" y="78"/>
                    </a:cubicBezTo>
                    <a:moveTo>
                      <a:pt x="37" y="78"/>
                    </a:moveTo>
                    <a:cubicBezTo>
                      <a:pt x="36" y="78"/>
                      <a:pt x="36" y="78"/>
                      <a:pt x="36" y="78"/>
                    </a:cubicBezTo>
                    <a:cubicBezTo>
                      <a:pt x="37" y="79"/>
                      <a:pt x="37" y="79"/>
                      <a:pt x="38" y="80"/>
                    </a:cubicBezTo>
                    <a:cubicBezTo>
                      <a:pt x="38" y="79"/>
                      <a:pt x="38" y="79"/>
                      <a:pt x="39" y="79"/>
                    </a:cubicBezTo>
                    <a:cubicBezTo>
                      <a:pt x="38" y="78"/>
                      <a:pt x="37" y="78"/>
                      <a:pt x="37" y="78"/>
                    </a:cubicBezTo>
                    <a:moveTo>
                      <a:pt x="76" y="77"/>
                    </a:moveTo>
                    <a:cubicBezTo>
                      <a:pt x="76" y="78"/>
                      <a:pt x="77" y="78"/>
                      <a:pt x="77" y="78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6" y="77"/>
                      <a:pt x="76" y="77"/>
                      <a:pt x="76" y="77"/>
                    </a:cubicBezTo>
                    <a:moveTo>
                      <a:pt x="85" y="77"/>
                    </a:moveTo>
                    <a:cubicBezTo>
                      <a:pt x="85" y="78"/>
                      <a:pt x="84" y="79"/>
                      <a:pt x="83" y="80"/>
                    </a:cubicBezTo>
                    <a:cubicBezTo>
                      <a:pt x="83" y="80"/>
                      <a:pt x="83" y="81"/>
                      <a:pt x="83" y="81"/>
                    </a:cubicBezTo>
                    <a:cubicBezTo>
                      <a:pt x="85" y="83"/>
                      <a:pt x="87" y="84"/>
                      <a:pt x="90" y="85"/>
                    </a:cubicBezTo>
                    <a:cubicBezTo>
                      <a:pt x="91" y="84"/>
                      <a:pt x="91" y="82"/>
                      <a:pt x="92" y="81"/>
                    </a:cubicBezTo>
                    <a:cubicBezTo>
                      <a:pt x="90" y="80"/>
                      <a:pt x="87" y="78"/>
                      <a:pt x="85" y="77"/>
                    </a:cubicBezTo>
                    <a:moveTo>
                      <a:pt x="74" y="77"/>
                    </a:moveTo>
                    <a:cubicBezTo>
                      <a:pt x="74" y="77"/>
                      <a:pt x="74" y="77"/>
                      <a:pt x="74" y="77"/>
                    </a:cubicBezTo>
                    <a:cubicBezTo>
                      <a:pt x="75" y="77"/>
                      <a:pt x="75" y="77"/>
                      <a:pt x="76" y="77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6" y="78"/>
                      <a:pt x="75" y="77"/>
                      <a:pt x="74" y="77"/>
                    </a:cubicBezTo>
                    <a:moveTo>
                      <a:pt x="56" y="76"/>
                    </a:moveTo>
                    <a:cubicBezTo>
                      <a:pt x="55" y="78"/>
                      <a:pt x="54" y="79"/>
                      <a:pt x="54" y="80"/>
                    </a:cubicBezTo>
                    <a:cubicBezTo>
                      <a:pt x="54" y="81"/>
                      <a:pt x="55" y="81"/>
                      <a:pt x="56" y="82"/>
                    </a:cubicBezTo>
                    <a:cubicBezTo>
                      <a:pt x="57" y="80"/>
                      <a:pt x="58" y="79"/>
                      <a:pt x="58" y="78"/>
                    </a:cubicBezTo>
                    <a:cubicBezTo>
                      <a:pt x="58" y="77"/>
                      <a:pt x="57" y="77"/>
                      <a:pt x="56" y="76"/>
                    </a:cubicBezTo>
                    <a:moveTo>
                      <a:pt x="60" y="76"/>
                    </a:moveTo>
                    <a:cubicBezTo>
                      <a:pt x="60" y="76"/>
                      <a:pt x="60" y="76"/>
                      <a:pt x="60" y="76"/>
                    </a:cubicBezTo>
                    <a:cubicBezTo>
                      <a:pt x="61" y="76"/>
                      <a:pt x="61" y="76"/>
                      <a:pt x="62" y="76"/>
                    </a:cubicBezTo>
                    <a:cubicBezTo>
                      <a:pt x="61" y="76"/>
                      <a:pt x="61" y="76"/>
                      <a:pt x="60" y="76"/>
                    </a:cubicBezTo>
                    <a:moveTo>
                      <a:pt x="82" y="75"/>
                    </a:moveTo>
                    <a:cubicBezTo>
                      <a:pt x="81" y="76"/>
                      <a:pt x="80" y="78"/>
                      <a:pt x="79" y="79"/>
                    </a:cubicBezTo>
                    <a:cubicBezTo>
                      <a:pt x="80" y="80"/>
                      <a:pt x="80" y="80"/>
                      <a:pt x="81" y="8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76"/>
                      <a:pt x="82" y="75"/>
                      <a:pt x="82" y="75"/>
                    </a:cubicBezTo>
                    <a:moveTo>
                      <a:pt x="61" y="75"/>
                    </a:moveTo>
                    <a:cubicBezTo>
                      <a:pt x="61" y="75"/>
                      <a:pt x="61" y="75"/>
                      <a:pt x="61" y="75"/>
                    </a:cubicBezTo>
                    <a:cubicBezTo>
                      <a:pt x="61" y="76"/>
                      <a:pt x="61" y="76"/>
                      <a:pt x="62" y="76"/>
                    </a:cubicBezTo>
                    <a:cubicBezTo>
                      <a:pt x="62" y="76"/>
                      <a:pt x="62" y="76"/>
                      <a:pt x="62" y="75"/>
                    </a:cubicBezTo>
                    <a:cubicBezTo>
                      <a:pt x="62" y="75"/>
                      <a:pt x="61" y="75"/>
                      <a:pt x="61" y="75"/>
                    </a:cubicBezTo>
                    <a:moveTo>
                      <a:pt x="42" y="75"/>
                    </a:moveTo>
                    <a:cubicBezTo>
                      <a:pt x="42" y="75"/>
                      <a:pt x="41" y="75"/>
                      <a:pt x="41" y="75"/>
                    </a:cubicBezTo>
                    <a:cubicBezTo>
                      <a:pt x="42" y="75"/>
                      <a:pt x="42" y="75"/>
                      <a:pt x="42" y="75"/>
                    </a:cubicBezTo>
                    <a:cubicBezTo>
                      <a:pt x="42" y="75"/>
                      <a:pt x="42" y="75"/>
                      <a:pt x="43" y="75"/>
                    </a:cubicBezTo>
                    <a:cubicBezTo>
                      <a:pt x="42" y="75"/>
                      <a:pt x="42" y="75"/>
                      <a:pt x="42" y="75"/>
                    </a:cubicBezTo>
                    <a:moveTo>
                      <a:pt x="124" y="74"/>
                    </a:moveTo>
                    <a:cubicBezTo>
                      <a:pt x="124" y="75"/>
                      <a:pt x="123" y="75"/>
                      <a:pt x="123" y="76"/>
                    </a:cubicBezTo>
                    <a:cubicBezTo>
                      <a:pt x="126" y="78"/>
                      <a:pt x="129" y="79"/>
                      <a:pt x="132" y="81"/>
                    </a:cubicBezTo>
                    <a:cubicBezTo>
                      <a:pt x="132" y="81"/>
                      <a:pt x="133" y="80"/>
                      <a:pt x="133" y="79"/>
                    </a:cubicBezTo>
                    <a:cubicBezTo>
                      <a:pt x="130" y="77"/>
                      <a:pt x="127" y="76"/>
                      <a:pt x="124" y="74"/>
                    </a:cubicBezTo>
                    <a:moveTo>
                      <a:pt x="58" y="74"/>
                    </a:moveTo>
                    <a:cubicBezTo>
                      <a:pt x="58" y="74"/>
                      <a:pt x="58" y="74"/>
                      <a:pt x="58" y="74"/>
                    </a:cubicBezTo>
                    <a:cubicBezTo>
                      <a:pt x="58" y="74"/>
                      <a:pt x="59" y="75"/>
                      <a:pt x="60" y="75"/>
                    </a:cubicBezTo>
                    <a:cubicBezTo>
                      <a:pt x="60" y="75"/>
                      <a:pt x="60" y="75"/>
                      <a:pt x="60" y="75"/>
                    </a:cubicBezTo>
                    <a:cubicBezTo>
                      <a:pt x="59" y="75"/>
                      <a:pt x="58" y="74"/>
                      <a:pt x="58" y="74"/>
                    </a:cubicBezTo>
                    <a:moveTo>
                      <a:pt x="42" y="74"/>
                    </a:move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5"/>
                      <a:pt x="42" y="75"/>
                      <a:pt x="43" y="75"/>
                    </a:cubicBezTo>
                    <a:cubicBezTo>
                      <a:pt x="43" y="75"/>
                      <a:pt x="43" y="75"/>
                      <a:pt x="43" y="74"/>
                    </a:cubicBezTo>
                    <a:cubicBezTo>
                      <a:pt x="43" y="74"/>
                      <a:pt x="42" y="74"/>
                      <a:pt x="42" y="74"/>
                    </a:cubicBezTo>
                    <a:moveTo>
                      <a:pt x="105" y="74"/>
                    </a:moveTo>
                    <a:cubicBezTo>
                      <a:pt x="105" y="74"/>
                      <a:pt x="105" y="74"/>
                      <a:pt x="105" y="74"/>
                    </a:cubicBezTo>
                    <a:cubicBezTo>
                      <a:pt x="109" y="76"/>
                      <a:pt x="113" y="79"/>
                      <a:pt x="117" y="81"/>
                    </a:cubicBezTo>
                    <a:cubicBezTo>
                      <a:pt x="117" y="81"/>
                      <a:pt x="117" y="81"/>
                      <a:pt x="117" y="81"/>
                    </a:cubicBezTo>
                    <a:cubicBezTo>
                      <a:pt x="113" y="78"/>
                      <a:pt x="109" y="76"/>
                      <a:pt x="105" y="74"/>
                    </a:cubicBezTo>
                    <a:moveTo>
                      <a:pt x="62" y="73"/>
                    </a:moveTo>
                    <a:cubicBezTo>
                      <a:pt x="62" y="74"/>
                      <a:pt x="61" y="74"/>
                      <a:pt x="61" y="74"/>
                    </a:cubicBezTo>
                    <a:cubicBezTo>
                      <a:pt x="62" y="74"/>
                      <a:pt x="62" y="75"/>
                      <a:pt x="63" y="75"/>
                    </a:cubicBezTo>
                    <a:cubicBezTo>
                      <a:pt x="63" y="75"/>
                      <a:pt x="63" y="74"/>
                      <a:pt x="63" y="74"/>
                    </a:cubicBezTo>
                    <a:cubicBezTo>
                      <a:pt x="63" y="74"/>
                      <a:pt x="62" y="74"/>
                      <a:pt x="62" y="73"/>
                    </a:cubicBezTo>
                    <a:moveTo>
                      <a:pt x="39" y="73"/>
                    </a:moveTo>
                    <a:cubicBezTo>
                      <a:pt x="39" y="73"/>
                      <a:pt x="39" y="73"/>
                      <a:pt x="39" y="74"/>
                    </a:cubicBezTo>
                    <a:cubicBezTo>
                      <a:pt x="40" y="74"/>
                      <a:pt x="40" y="74"/>
                      <a:pt x="41" y="75"/>
                    </a:cubicBezTo>
                    <a:cubicBezTo>
                      <a:pt x="41" y="75"/>
                      <a:pt x="41" y="75"/>
                      <a:pt x="41" y="74"/>
                    </a:cubicBezTo>
                    <a:cubicBezTo>
                      <a:pt x="41" y="74"/>
                      <a:pt x="40" y="74"/>
                      <a:pt x="39" y="73"/>
                    </a:cubicBezTo>
                    <a:moveTo>
                      <a:pt x="26" y="73"/>
                    </a:moveTo>
                    <a:cubicBezTo>
                      <a:pt x="24" y="75"/>
                      <a:pt x="23" y="77"/>
                      <a:pt x="22" y="79"/>
                    </a:cubicBezTo>
                    <a:cubicBezTo>
                      <a:pt x="23" y="80"/>
                      <a:pt x="23" y="80"/>
                      <a:pt x="24" y="80"/>
                    </a:cubicBezTo>
                    <a:cubicBezTo>
                      <a:pt x="25" y="78"/>
                      <a:pt x="26" y="76"/>
                      <a:pt x="27" y="74"/>
                    </a:cubicBezTo>
                    <a:cubicBezTo>
                      <a:pt x="26" y="73"/>
                      <a:pt x="26" y="73"/>
                      <a:pt x="26" y="73"/>
                    </a:cubicBezTo>
                    <a:moveTo>
                      <a:pt x="58" y="73"/>
                    </a:moveTo>
                    <a:cubicBezTo>
                      <a:pt x="58" y="73"/>
                      <a:pt x="58" y="73"/>
                      <a:pt x="58" y="74"/>
                    </a:cubicBezTo>
                    <a:cubicBezTo>
                      <a:pt x="59" y="74"/>
                      <a:pt x="59" y="75"/>
                      <a:pt x="60" y="75"/>
                    </a:cubicBezTo>
                    <a:cubicBezTo>
                      <a:pt x="60" y="75"/>
                      <a:pt x="60" y="75"/>
                      <a:pt x="60" y="74"/>
                    </a:cubicBezTo>
                    <a:cubicBezTo>
                      <a:pt x="60" y="74"/>
                      <a:pt x="59" y="73"/>
                      <a:pt x="58" y="73"/>
                    </a:cubicBezTo>
                    <a:moveTo>
                      <a:pt x="88" y="73"/>
                    </a:moveTo>
                    <a:cubicBezTo>
                      <a:pt x="88" y="73"/>
                      <a:pt x="88" y="73"/>
                      <a:pt x="88" y="73"/>
                    </a:cubicBezTo>
                    <a:cubicBezTo>
                      <a:pt x="90" y="74"/>
                      <a:pt x="92" y="75"/>
                      <a:pt x="94" y="77"/>
                    </a:cubicBezTo>
                    <a:cubicBezTo>
                      <a:pt x="95" y="77"/>
                      <a:pt x="95" y="77"/>
                      <a:pt x="95" y="77"/>
                    </a:cubicBezTo>
                    <a:cubicBezTo>
                      <a:pt x="92" y="75"/>
                      <a:pt x="90" y="74"/>
                      <a:pt x="88" y="73"/>
                    </a:cubicBezTo>
                    <a:moveTo>
                      <a:pt x="40" y="72"/>
                    </a:moveTo>
                    <a:cubicBezTo>
                      <a:pt x="40" y="73"/>
                      <a:pt x="39" y="73"/>
                      <a:pt x="39" y="73"/>
                    </a:cubicBezTo>
                    <a:cubicBezTo>
                      <a:pt x="40" y="74"/>
                      <a:pt x="41" y="74"/>
                      <a:pt x="41" y="74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1" y="73"/>
                      <a:pt x="40" y="73"/>
                      <a:pt x="40" y="72"/>
                    </a:cubicBezTo>
                    <a:moveTo>
                      <a:pt x="62" y="72"/>
                    </a:moveTo>
                    <a:cubicBezTo>
                      <a:pt x="62" y="73"/>
                      <a:pt x="62" y="73"/>
                      <a:pt x="62" y="73"/>
                    </a:cubicBezTo>
                    <a:cubicBezTo>
                      <a:pt x="62" y="73"/>
                      <a:pt x="63" y="73"/>
                      <a:pt x="63" y="74"/>
                    </a:cubicBezTo>
                    <a:cubicBezTo>
                      <a:pt x="64" y="74"/>
                      <a:pt x="64" y="73"/>
                      <a:pt x="64" y="73"/>
                    </a:cubicBezTo>
                    <a:cubicBezTo>
                      <a:pt x="63" y="73"/>
                      <a:pt x="63" y="73"/>
                      <a:pt x="62" y="72"/>
                    </a:cubicBezTo>
                    <a:moveTo>
                      <a:pt x="77" y="72"/>
                    </a:moveTo>
                    <a:cubicBezTo>
                      <a:pt x="76" y="74"/>
                      <a:pt x="75" y="75"/>
                      <a:pt x="74" y="77"/>
                    </a:cubicBezTo>
                    <a:cubicBezTo>
                      <a:pt x="75" y="77"/>
                      <a:pt x="76" y="78"/>
                      <a:pt x="77" y="78"/>
                    </a:cubicBezTo>
                    <a:cubicBezTo>
                      <a:pt x="78" y="77"/>
                      <a:pt x="79" y="75"/>
                      <a:pt x="80" y="74"/>
                    </a:cubicBezTo>
                    <a:cubicBezTo>
                      <a:pt x="79" y="73"/>
                      <a:pt x="78" y="73"/>
                      <a:pt x="77" y="72"/>
                    </a:cubicBezTo>
                    <a:moveTo>
                      <a:pt x="59" y="72"/>
                    </a:move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3"/>
                      <a:pt x="60" y="73"/>
                      <a:pt x="61" y="74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0" y="73"/>
                      <a:pt x="60" y="72"/>
                      <a:pt x="59" y="72"/>
                    </a:cubicBezTo>
                    <a:moveTo>
                      <a:pt x="26" y="72"/>
                    </a:moveTo>
                    <a:cubicBezTo>
                      <a:pt x="26" y="72"/>
                      <a:pt x="26" y="72"/>
                      <a:pt x="26" y="72"/>
                    </a:cubicBezTo>
                    <a:cubicBezTo>
                      <a:pt x="26" y="73"/>
                      <a:pt x="27" y="73"/>
                      <a:pt x="28" y="73"/>
                    </a:cubicBezTo>
                    <a:cubicBezTo>
                      <a:pt x="28" y="73"/>
                      <a:pt x="28" y="73"/>
                      <a:pt x="28" y="73"/>
                    </a:cubicBezTo>
                    <a:cubicBezTo>
                      <a:pt x="27" y="72"/>
                      <a:pt x="27" y="72"/>
                      <a:pt x="26" y="72"/>
                    </a:cubicBezTo>
                    <a:moveTo>
                      <a:pt x="63" y="72"/>
                    </a:moveTo>
                    <a:cubicBezTo>
                      <a:pt x="63" y="72"/>
                      <a:pt x="63" y="72"/>
                      <a:pt x="62" y="72"/>
                    </a:cubicBezTo>
                    <a:cubicBezTo>
                      <a:pt x="63" y="72"/>
                      <a:pt x="63" y="73"/>
                      <a:pt x="64" y="73"/>
                    </a:cubicBezTo>
                    <a:cubicBezTo>
                      <a:pt x="64" y="73"/>
                      <a:pt x="64" y="73"/>
                      <a:pt x="64" y="72"/>
                    </a:cubicBezTo>
                    <a:cubicBezTo>
                      <a:pt x="64" y="72"/>
                      <a:pt x="63" y="72"/>
                      <a:pt x="63" y="72"/>
                    </a:cubicBezTo>
                    <a:moveTo>
                      <a:pt x="23" y="71"/>
                    </a:moveTo>
                    <a:cubicBezTo>
                      <a:pt x="22" y="74"/>
                      <a:pt x="20" y="76"/>
                      <a:pt x="19" y="78"/>
                    </a:cubicBezTo>
                    <a:cubicBezTo>
                      <a:pt x="19" y="78"/>
                      <a:pt x="20" y="78"/>
                      <a:pt x="20" y="78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3" y="71"/>
                      <a:pt x="23" y="71"/>
                      <a:pt x="23" y="71"/>
                    </a:cubicBezTo>
                    <a:moveTo>
                      <a:pt x="88" y="71"/>
                    </a:moveTo>
                    <a:cubicBezTo>
                      <a:pt x="88" y="72"/>
                      <a:pt x="88" y="72"/>
                      <a:pt x="88" y="72"/>
                    </a:cubicBezTo>
                    <a:cubicBezTo>
                      <a:pt x="89" y="73"/>
                      <a:pt x="91" y="74"/>
                      <a:pt x="92" y="74"/>
                    </a:cubicBezTo>
                    <a:cubicBezTo>
                      <a:pt x="93" y="75"/>
                      <a:pt x="94" y="76"/>
                      <a:pt x="95" y="76"/>
                    </a:cubicBezTo>
                    <a:cubicBezTo>
                      <a:pt x="95" y="76"/>
                      <a:pt x="95" y="76"/>
                      <a:pt x="95" y="76"/>
                    </a:cubicBezTo>
                    <a:cubicBezTo>
                      <a:pt x="93" y="74"/>
                      <a:pt x="91" y="73"/>
                      <a:pt x="88" y="71"/>
                    </a:cubicBezTo>
                    <a:moveTo>
                      <a:pt x="126" y="71"/>
                    </a:moveTo>
                    <a:cubicBezTo>
                      <a:pt x="125" y="72"/>
                      <a:pt x="125" y="72"/>
                      <a:pt x="125" y="73"/>
                    </a:cubicBezTo>
                    <a:cubicBezTo>
                      <a:pt x="128" y="75"/>
                      <a:pt x="131" y="76"/>
                      <a:pt x="134" y="78"/>
                    </a:cubicBezTo>
                    <a:cubicBezTo>
                      <a:pt x="134" y="78"/>
                      <a:pt x="134" y="77"/>
                      <a:pt x="134" y="77"/>
                    </a:cubicBezTo>
                    <a:cubicBezTo>
                      <a:pt x="132" y="75"/>
                      <a:pt x="129" y="73"/>
                      <a:pt x="126" y="71"/>
                    </a:cubicBezTo>
                    <a:moveTo>
                      <a:pt x="141" y="71"/>
                    </a:moveTo>
                    <a:cubicBezTo>
                      <a:pt x="141" y="71"/>
                      <a:pt x="141" y="71"/>
                      <a:pt x="141" y="72"/>
                    </a:cubicBezTo>
                    <a:cubicBezTo>
                      <a:pt x="141" y="72"/>
                      <a:pt x="141" y="72"/>
                      <a:pt x="141" y="72"/>
                    </a:cubicBezTo>
                    <a:cubicBezTo>
                      <a:pt x="142" y="71"/>
                      <a:pt x="142" y="71"/>
                      <a:pt x="142" y="71"/>
                    </a:cubicBezTo>
                    <a:cubicBezTo>
                      <a:pt x="141" y="71"/>
                      <a:pt x="141" y="71"/>
                      <a:pt x="141" y="71"/>
                    </a:cubicBezTo>
                    <a:moveTo>
                      <a:pt x="85" y="71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5" y="71"/>
                      <a:pt x="85" y="71"/>
                      <a:pt x="86" y="72"/>
                    </a:cubicBezTo>
                    <a:cubicBezTo>
                      <a:pt x="86" y="71"/>
                      <a:pt x="86" y="71"/>
                      <a:pt x="86" y="71"/>
                    </a:cubicBezTo>
                    <a:cubicBezTo>
                      <a:pt x="85" y="71"/>
                      <a:pt x="85" y="71"/>
                      <a:pt x="85" y="71"/>
                    </a:cubicBezTo>
                    <a:moveTo>
                      <a:pt x="60" y="71"/>
                    </a:moveTo>
                    <a:cubicBezTo>
                      <a:pt x="60" y="71"/>
                      <a:pt x="59" y="71"/>
                      <a:pt x="59" y="71"/>
                    </a:cubicBezTo>
                    <a:cubicBezTo>
                      <a:pt x="60" y="72"/>
                      <a:pt x="61" y="72"/>
                      <a:pt x="61" y="73"/>
                    </a:cubicBezTo>
                    <a:cubicBezTo>
                      <a:pt x="62" y="72"/>
                      <a:pt x="62" y="72"/>
                      <a:pt x="62" y="72"/>
                    </a:cubicBezTo>
                    <a:cubicBezTo>
                      <a:pt x="61" y="72"/>
                      <a:pt x="60" y="71"/>
                      <a:pt x="60" y="71"/>
                    </a:cubicBezTo>
                    <a:moveTo>
                      <a:pt x="89" y="71"/>
                    </a:moveTo>
                    <a:cubicBezTo>
                      <a:pt x="89" y="71"/>
                      <a:pt x="89" y="71"/>
                      <a:pt x="89" y="71"/>
                    </a:cubicBezTo>
                    <a:cubicBezTo>
                      <a:pt x="91" y="72"/>
                      <a:pt x="93" y="74"/>
                      <a:pt x="95" y="75"/>
                    </a:cubicBezTo>
                    <a:cubicBezTo>
                      <a:pt x="96" y="75"/>
                      <a:pt x="96" y="75"/>
                      <a:pt x="96" y="75"/>
                    </a:cubicBezTo>
                    <a:cubicBezTo>
                      <a:pt x="93" y="73"/>
                      <a:pt x="91" y="72"/>
                      <a:pt x="89" y="71"/>
                    </a:cubicBezTo>
                    <a:moveTo>
                      <a:pt x="141" y="70"/>
                    </a:moveTo>
                    <a:cubicBezTo>
                      <a:pt x="141" y="71"/>
                      <a:pt x="141" y="71"/>
                      <a:pt x="140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1" y="70"/>
                      <a:pt x="141" y="70"/>
                      <a:pt x="141" y="70"/>
                    </a:cubicBezTo>
                    <a:moveTo>
                      <a:pt x="24" y="70"/>
                    </a:moveTo>
                    <a:cubicBezTo>
                      <a:pt x="24" y="70"/>
                      <a:pt x="24" y="71"/>
                      <a:pt x="23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0"/>
                      <a:pt x="24" y="70"/>
                      <a:pt x="24" y="70"/>
                    </a:cubicBezTo>
                    <a:moveTo>
                      <a:pt x="153" y="70"/>
                    </a:moveTo>
                    <a:cubicBezTo>
                      <a:pt x="151" y="72"/>
                      <a:pt x="150" y="74"/>
                      <a:pt x="149" y="76"/>
                    </a:cubicBezTo>
                    <a:cubicBezTo>
                      <a:pt x="149" y="77"/>
                      <a:pt x="150" y="77"/>
                      <a:pt x="150" y="77"/>
                    </a:cubicBezTo>
                    <a:cubicBezTo>
                      <a:pt x="151" y="78"/>
                      <a:pt x="152" y="79"/>
                      <a:pt x="154" y="79"/>
                    </a:cubicBezTo>
                    <a:cubicBezTo>
                      <a:pt x="155" y="77"/>
                      <a:pt x="156" y="75"/>
                      <a:pt x="157" y="73"/>
                    </a:cubicBezTo>
                    <a:cubicBezTo>
                      <a:pt x="156" y="72"/>
                      <a:pt x="154" y="71"/>
                      <a:pt x="153" y="70"/>
                    </a:cubicBezTo>
                    <a:moveTo>
                      <a:pt x="60" y="70"/>
                    </a:moveTo>
                    <a:cubicBezTo>
                      <a:pt x="60" y="70"/>
                      <a:pt x="60" y="70"/>
                      <a:pt x="60" y="70"/>
                    </a:cubicBezTo>
                    <a:cubicBezTo>
                      <a:pt x="61" y="71"/>
                      <a:pt x="61" y="71"/>
                      <a:pt x="62" y="72"/>
                    </a:cubicBezTo>
                    <a:cubicBezTo>
                      <a:pt x="62" y="72"/>
                      <a:pt x="62" y="71"/>
                      <a:pt x="62" y="71"/>
                    </a:cubicBezTo>
                    <a:cubicBezTo>
                      <a:pt x="62" y="71"/>
                      <a:pt x="61" y="70"/>
                      <a:pt x="60" y="70"/>
                    </a:cubicBezTo>
                    <a:moveTo>
                      <a:pt x="44" y="70"/>
                    </a:moveTo>
                    <a:cubicBezTo>
                      <a:pt x="44" y="71"/>
                      <a:pt x="43" y="72"/>
                      <a:pt x="42" y="73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4" y="73"/>
                      <a:pt x="45" y="71"/>
                      <a:pt x="45" y="70"/>
                    </a:cubicBezTo>
                    <a:cubicBezTo>
                      <a:pt x="45" y="70"/>
                      <a:pt x="45" y="70"/>
                      <a:pt x="44" y="70"/>
                    </a:cubicBezTo>
                    <a:moveTo>
                      <a:pt x="85" y="69"/>
                    </a:moveTo>
                    <a:cubicBezTo>
                      <a:pt x="85" y="70"/>
                      <a:pt x="85" y="70"/>
                      <a:pt x="85" y="70"/>
                    </a:cubicBezTo>
                    <a:cubicBezTo>
                      <a:pt x="85" y="70"/>
                      <a:pt x="86" y="71"/>
                      <a:pt x="86" y="71"/>
                    </a:cubicBezTo>
                    <a:cubicBezTo>
                      <a:pt x="86" y="70"/>
                      <a:pt x="86" y="70"/>
                      <a:pt x="86" y="70"/>
                    </a:cubicBezTo>
                    <a:cubicBezTo>
                      <a:pt x="86" y="70"/>
                      <a:pt x="86" y="70"/>
                      <a:pt x="85" y="69"/>
                    </a:cubicBezTo>
                    <a:moveTo>
                      <a:pt x="86" y="69"/>
                    </a:moveTo>
                    <a:cubicBezTo>
                      <a:pt x="86" y="69"/>
                      <a:pt x="86" y="69"/>
                      <a:pt x="85" y="69"/>
                    </a:cubicBezTo>
                    <a:cubicBezTo>
                      <a:pt x="86" y="69"/>
                      <a:pt x="86" y="70"/>
                      <a:pt x="87" y="70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7" y="69"/>
                      <a:pt x="86" y="69"/>
                      <a:pt x="86" y="69"/>
                    </a:cubicBezTo>
                    <a:moveTo>
                      <a:pt x="42" y="68"/>
                    </a:moveTo>
                    <a:cubicBezTo>
                      <a:pt x="42" y="70"/>
                      <a:pt x="41" y="71"/>
                      <a:pt x="40" y="72"/>
                    </a:cubicBezTo>
                    <a:cubicBezTo>
                      <a:pt x="41" y="72"/>
                      <a:pt x="41" y="73"/>
                      <a:pt x="42" y="73"/>
                    </a:cubicBezTo>
                    <a:cubicBezTo>
                      <a:pt x="43" y="72"/>
                      <a:pt x="44" y="71"/>
                      <a:pt x="44" y="70"/>
                    </a:cubicBezTo>
                    <a:cubicBezTo>
                      <a:pt x="44" y="69"/>
                      <a:pt x="43" y="69"/>
                      <a:pt x="42" y="68"/>
                    </a:cubicBezTo>
                    <a:moveTo>
                      <a:pt x="80" y="68"/>
                    </a:moveTo>
                    <a:cubicBezTo>
                      <a:pt x="80" y="68"/>
                      <a:pt x="80" y="68"/>
                      <a:pt x="80" y="68"/>
                    </a:cubicBezTo>
                    <a:cubicBezTo>
                      <a:pt x="80" y="68"/>
                      <a:pt x="81" y="69"/>
                      <a:pt x="82" y="70"/>
                    </a:cubicBezTo>
                    <a:cubicBezTo>
                      <a:pt x="82" y="69"/>
                      <a:pt x="82" y="69"/>
                      <a:pt x="82" y="69"/>
                    </a:cubicBezTo>
                    <a:cubicBezTo>
                      <a:pt x="81" y="69"/>
                      <a:pt x="80" y="68"/>
                      <a:pt x="80" y="68"/>
                    </a:cubicBezTo>
                    <a:moveTo>
                      <a:pt x="80" y="67"/>
                    </a:move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8"/>
                      <a:pt x="81" y="68"/>
                      <a:pt x="82" y="68"/>
                    </a:cubicBezTo>
                    <a:cubicBezTo>
                      <a:pt x="81" y="68"/>
                      <a:pt x="80" y="68"/>
                      <a:pt x="80" y="67"/>
                    </a:cubicBezTo>
                    <a:moveTo>
                      <a:pt x="29" y="67"/>
                    </a:moveTo>
                    <a:cubicBezTo>
                      <a:pt x="29" y="67"/>
                      <a:pt x="29" y="67"/>
                      <a:pt x="29" y="68"/>
                    </a:cubicBezTo>
                    <a:cubicBezTo>
                      <a:pt x="29" y="68"/>
                      <a:pt x="30" y="68"/>
                      <a:pt x="30" y="69"/>
                    </a:cubicBezTo>
                    <a:cubicBezTo>
                      <a:pt x="31" y="68"/>
                      <a:pt x="31" y="68"/>
                      <a:pt x="31" y="68"/>
                    </a:cubicBezTo>
                    <a:cubicBezTo>
                      <a:pt x="30" y="68"/>
                      <a:pt x="30" y="67"/>
                      <a:pt x="29" y="67"/>
                    </a:cubicBezTo>
                    <a:moveTo>
                      <a:pt x="147" y="67"/>
                    </a:moveTo>
                    <a:cubicBezTo>
                      <a:pt x="145" y="69"/>
                      <a:pt x="144" y="71"/>
                      <a:pt x="143" y="73"/>
                    </a:cubicBezTo>
                    <a:cubicBezTo>
                      <a:pt x="145" y="74"/>
                      <a:pt x="146" y="75"/>
                      <a:pt x="148" y="76"/>
                    </a:cubicBezTo>
                    <a:cubicBezTo>
                      <a:pt x="149" y="74"/>
                      <a:pt x="150" y="72"/>
                      <a:pt x="152" y="70"/>
                    </a:cubicBezTo>
                    <a:cubicBezTo>
                      <a:pt x="150" y="69"/>
                      <a:pt x="148" y="68"/>
                      <a:pt x="147" y="67"/>
                    </a:cubicBezTo>
                    <a:moveTo>
                      <a:pt x="80" y="66"/>
                    </a:moveTo>
                    <a:cubicBezTo>
                      <a:pt x="80" y="67"/>
                      <a:pt x="80" y="67"/>
                      <a:pt x="80" y="67"/>
                    </a:cubicBezTo>
                    <a:cubicBezTo>
                      <a:pt x="81" y="68"/>
                      <a:pt x="82" y="68"/>
                      <a:pt x="83" y="69"/>
                    </a:cubicBezTo>
                    <a:cubicBezTo>
                      <a:pt x="83" y="69"/>
                      <a:pt x="83" y="68"/>
                      <a:pt x="83" y="68"/>
                    </a:cubicBezTo>
                    <a:cubicBezTo>
                      <a:pt x="82" y="68"/>
                      <a:pt x="81" y="67"/>
                      <a:pt x="80" y="66"/>
                    </a:cubicBezTo>
                    <a:moveTo>
                      <a:pt x="29" y="66"/>
                    </a:moveTo>
                    <a:cubicBezTo>
                      <a:pt x="29" y="67"/>
                      <a:pt x="29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1" y="68"/>
                      <a:pt x="31" y="68"/>
                      <a:pt x="31" y="67"/>
                    </a:cubicBezTo>
                    <a:cubicBezTo>
                      <a:pt x="31" y="67"/>
                      <a:pt x="30" y="67"/>
                      <a:pt x="29" y="66"/>
                    </a:cubicBezTo>
                    <a:moveTo>
                      <a:pt x="81" y="66"/>
                    </a:moveTo>
                    <a:cubicBezTo>
                      <a:pt x="81" y="66"/>
                      <a:pt x="81" y="66"/>
                      <a:pt x="80" y="66"/>
                    </a:cubicBezTo>
                    <a:cubicBezTo>
                      <a:pt x="81" y="67"/>
                      <a:pt x="82" y="67"/>
                      <a:pt x="83" y="68"/>
                    </a:cubicBezTo>
                    <a:cubicBezTo>
                      <a:pt x="83" y="68"/>
                      <a:pt x="83" y="68"/>
                      <a:pt x="84" y="67"/>
                    </a:cubicBezTo>
                    <a:cubicBezTo>
                      <a:pt x="83" y="67"/>
                      <a:pt x="82" y="66"/>
                      <a:pt x="81" y="66"/>
                    </a:cubicBezTo>
                    <a:moveTo>
                      <a:pt x="110" y="66"/>
                    </a:moveTo>
                    <a:cubicBezTo>
                      <a:pt x="110" y="66"/>
                      <a:pt x="109" y="67"/>
                      <a:pt x="109" y="68"/>
                    </a:cubicBezTo>
                    <a:cubicBezTo>
                      <a:pt x="113" y="70"/>
                      <a:pt x="117" y="72"/>
                      <a:pt x="121" y="75"/>
                    </a:cubicBezTo>
                    <a:cubicBezTo>
                      <a:pt x="121" y="74"/>
                      <a:pt x="121" y="73"/>
                      <a:pt x="122" y="73"/>
                    </a:cubicBezTo>
                    <a:cubicBezTo>
                      <a:pt x="118" y="70"/>
                      <a:pt x="114" y="68"/>
                      <a:pt x="110" y="66"/>
                    </a:cubicBezTo>
                    <a:moveTo>
                      <a:pt x="145" y="66"/>
                    </a:moveTo>
                    <a:cubicBezTo>
                      <a:pt x="145" y="67"/>
                      <a:pt x="145" y="67"/>
                      <a:pt x="145" y="67"/>
                    </a:cubicBezTo>
                    <a:cubicBezTo>
                      <a:pt x="145" y="67"/>
                      <a:pt x="145" y="67"/>
                      <a:pt x="145" y="66"/>
                    </a:cubicBezTo>
                    <a:cubicBezTo>
                      <a:pt x="145" y="66"/>
                      <a:pt x="145" y="66"/>
                      <a:pt x="145" y="66"/>
                    </a:cubicBezTo>
                    <a:moveTo>
                      <a:pt x="27" y="66"/>
                    </a:moveTo>
                    <a:cubicBezTo>
                      <a:pt x="26" y="66"/>
                      <a:pt x="26" y="66"/>
                      <a:pt x="26" y="66"/>
                    </a:cubicBezTo>
                    <a:cubicBezTo>
                      <a:pt x="26" y="66"/>
                      <a:pt x="27" y="66"/>
                      <a:pt x="27" y="67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7" y="66"/>
                      <a:pt x="27" y="66"/>
                      <a:pt x="27" y="66"/>
                    </a:cubicBezTo>
                    <a:moveTo>
                      <a:pt x="44" y="66"/>
                    </a:moveTo>
                    <a:cubicBezTo>
                      <a:pt x="44" y="66"/>
                      <a:pt x="44" y="66"/>
                      <a:pt x="44" y="66"/>
                    </a:cubicBezTo>
                    <a:cubicBezTo>
                      <a:pt x="47" y="68"/>
                      <a:pt x="47" y="68"/>
                      <a:pt x="47" y="68"/>
                    </a:cubicBezTo>
                    <a:cubicBezTo>
                      <a:pt x="47" y="68"/>
                      <a:pt x="47" y="68"/>
                      <a:pt x="47" y="67"/>
                    </a:cubicBezTo>
                    <a:cubicBezTo>
                      <a:pt x="46" y="67"/>
                      <a:pt x="45" y="66"/>
                      <a:pt x="44" y="66"/>
                    </a:cubicBezTo>
                    <a:moveTo>
                      <a:pt x="92" y="66"/>
                    </a:moveTo>
                    <a:cubicBezTo>
                      <a:pt x="92" y="66"/>
                      <a:pt x="92" y="66"/>
                      <a:pt x="92" y="66"/>
                    </a:cubicBezTo>
                    <a:cubicBezTo>
                      <a:pt x="94" y="67"/>
                      <a:pt x="96" y="69"/>
                      <a:pt x="98" y="70"/>
                    </a:cubicBezTo>
                    <a:cubicBezTo>
                      <a:pt x="98" y="70"/>
                      <a:pt x="99" y="70"/>
                      <a:pt x="99" y="70"/>
                    </a:cubicBezTo>
                    <a:cubicBezTo>
                      <a:pt x="96" y="68"/>
                      <a:pt x="94" y="67"/>
                      <a:pt x="92" y="66"/>
                    </a:cubicBezTo>
                    <a:moveTo>
                      <a:pt x="66" y="65"/>
                    </a:moveTo>
                    <a:cubicBezTo>
                      <a:pt x="65" y="67"/>
                      <a:pt x="64" y="69"/>
                      <a:pt x="64" y="70"/>
                    </a:cubicBezTo>
                    <a:cubicBezTo>
                      <a:pt x="64" y="70"/>
                      <a:pt x="65" y="71"/>
                      <a:pt x="65" y="71"/>
                    </a:cubicBezTo>
                    <a:cubicBezTo>
                      <a:pt x="66" y="69"/>
                      <a:pt x="67" y="68"/>
                      <a:pt x="68" y="66"/>
                    </a:cubicBezTo>
                    <a:cubicBezTo>
                      <a:pt x="67" y="66"/>
                      <a:pt x="67" y="66"/>
                      <a:pt x="66" y="65"/>
                    </a:cubicBezTo>
                    <a:moveTo>
                      <a:pt x="145" y="65"/>
                    </a:moveTo>
                    <a:cubicBezTo>
                      <a:pt x="144" y="67"/>
                      <a:pt x="143" y="69"/>
                      <a:pt x="142" y="71"/>
                    </a:cubicBezTo>
                    <a:cubicBezTo>
                      <a:pt x="142" y="71"/>
                      <a:pt x="142" y="71"/>
                      <a:pt x="142" y="71"/>
                    </a:cubicBezTo>
                    <a:cubicBezTo>
                      <a:pt x="145" y="65"/>
                      <a:pt x="145" y="65"/>
                      <a:pt x="145" y="65"/>
                    </a:cubicBezTo>
                    <a:cubicBezTo>
                      <a:pt x="145" y="65"/>
                      <a:pt x="145" y="65"/>
                      <a:pt x="145" y="65"/>
                    </a:cubicBezTo>
                    <a:moveTo>
                      <a:pt x="144" y="65"/>
                    </a:moveTo>
                    <a:cubicBezTo>
                      <a:pt x="143" y="67"/>
                      <a:pt x="142" y="69"/>
                      <a:pt x="141" y="70"/>
                    </a:cubicBezTo>
                    <a:cubicBezTo>
                      <a:pt x="141" y="70"/>
                      <a:pt x="141" y="71"/>
                      <a:pt x="141" y="71"/>
                    </a:cubicBezTo>
                    <a:cubicBezTo>
                      <a:pt x="144" y="65"/>
                      <a:pt x="144" y="65"/>
                      <a:pt x="144" y="65"/>
                    </a:cubicBezTo>
                    <a:cubicBezTo>
                      <a:pt x="144" y="65"/>
                      <a:pt x="144" y="65"/>
                      <a:pt x="144" y="65"/>
                    </a:cubicBezTo>
                    <a:moveTo>
                      <a:pt x="27" y="65"/>
                    </a:moveTo>
                    <a:cubicBezTo>
                      <a:pt x="27" y="65"/>
                      <a:pt x="27" y="65"/>
                      <a:pt x="27" y="66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27" y="65"/>
                      <a:pt x="27" y="65"/>
                      <a:pt x="27" y="65"/>
                    </a:cubicBezTo>
                    <a:moveTo>
                      <a:pt x="45" y="65"/>
                    </a:moveTo>
                    <a:cubicBezTo>
                      <a:pt x="44" y="65"/>
                      <a:pt x="44" y="65"/>
                      <a:pt x="44" y="66"/>
                    </a:cubicBezTo>
                    <a:cubicBezTo>
                      <a:pt x="45" y="66"/>
                      <a:pt x="46" y="67"/>
                      <a:pt x="47" y="67"/>
                    </a:cubicBezTo>
                    <a:cubicBezTo>
                      <a:pt x="47" y="67"/>
                      <a:pt x="47" y="67"/>
                      <a:pt x="48" y="66"/>
                    </a:cubicBezTo>
                    <a:cubicBezTo>
                      <a:pt x="47" y="66"/>
                      <a:pt x="46" y="65"/>
                      <a:pt x="45" y="65"/>
                    </a:cubicBezTo>
                    <a:moveTo>
                      <a:pt x="130" y="64"/>
                    </a:moveTo>
                    <a:cubicBezTo>
                      <a:pt x="130" y="64"/>
                      <a:pt x="130" y="64"/>
                      <a:pt x="130" y="65"/>
                    </a:cubicBezTo>
                    <a:cubicBezTo>
                      <a:pt x="133" y="66"/>
                      <a:pt x="136" y="68"/>
                      <a:pt x="138" y="70"/>
                    </a:cubicBezTo>
                    <a:cubicBezTo>
                      <a:pt x="139" y="70"/>
                      <a:pt x="139" y="70"/>
                      <a:pt x="139" y="69"/>
                    </a:cubicBezTo>
                    <a:cubicBezTo>
                      <a:pt x="130" y="64"/>
                      <a:pt x="130" y="64"/>
                      <a:pt x="130" y="64"/>
                    </a:cubicBezTo>
                    <a:moveTo>
                      <a:pt x="64" y="64"/>
                    </a:moveTo>
                    <a:cubicBezTo>
                      <a:pt x="63" y="66"/>
                      <a:pt x="62" y="67"/>
                      <a:pt x="61" y="69"/>
                    </a:cubicBezTo>
                    <a:cubicBezTo>
                      <a:pt x="62" y="69"/>
                      <a:pt x="62" y="69"/>
                      <a:pt x="63" y="70"/>
                    </a:cubicBezTo>
                    <a:cubicBezTo>
                      <a:pt x="64" y="68"/>
                      <a:pt x="65" y="67"/>
                      <a:pt x="66" y="65"/>
                    </a:cubicBezTo>
                    <a:cubicBezTo>
                      <a:pt x="65" y="65"/>
                      <a:pt x="65" y="64"/>
                      <a:pt x="64" y="64"/>
                    </a:cubicBezTo>
                    <a:moveTo>
                      <a:pt x="89" y="64"/>
                    </a:moveTo>
                    <a:cubicBezTo>
                      <a:pt x="89" y="64"/>
                      <a:pt x="88" y="64"/>
                      <a:pt x="88" y="64"/>
                    </a:cubicBezTo>
                    <a:cubicBezTo>
                      <a:pt x="89" y="64"/>
                      <a:pt x="89" y="65"/>
                      <a:pt x="90" y="65"/>
                    </a:cubicBezTo>
                    <a:cubicBezTo>
                      <a:pt x="90" y="64"/>
                      <a:pt x="90" y="64"/>
                      <a:pt x="90" y="64"/>
                    </a:cubicBezTo>
                    <a:cubicBezTo>
                      <a:pt x="89" y="64"/>
                      <a:pt x="89" y="64"/>
                      <a:pt x="89" y="64"/>
                    </a:cubicBezTo>
                    <a:moveTo>
                      <a:pt x="45" y="63"/>
                    </a:moveTo>
                    <a:cubicBezTo>
                      <a:pt x="45" y="64"/>
                      <a:pt x="45" y="64"/>
                      <a:pt x="45" y="64"/>
                    </a:cubicBezTo>
                    <a:cubicBezTo>
                      <a:pt x="46" y="65"/>
                      <a:pt x="47" y="65"/>
                      <a:pt x="48" y="66"/>
                    </a:cubicBezTo>
                    <a:cubicBezTo>
                      <a:pt x="48" y="66"/>
                      <a:pt x="48" y="65"/>
                      <a:pt x="48" y="65"/>
                    </a:cubicBezTo>
                    <a:cubicBezTo>
                      <a:pt x="47" y="65"/>
                      <a:pt x="46" y="64"/>
                      <a:pt x="45" y="63"/>
                    </a:cubicBezTo>
                    <a:moveTo>
                      <a:pt x="112" y="63"/>
                    </a:moveTo>
                    <a:cubicBezTo>
                      <a:pt x="112" y="64"/>
                      <a:pt x="111" y="64"/>
                      <a:pt x="111" y="65"/>
                    </a:cubicBezTo>
                    <a:cubicBezTo>
                      <a:pt x="115" y="67"/>
                      <a:pt x="118" y="69"/>
                      <a:pt x="122" y="72"/>
                    </a:cubicBezTo>
                    <a:cubicBezTo>
                      <a:pt x="123" y="71"/>
                      <a:pt x="123" y="70"/>
                      <a:pt x="123" y="70"/>
                    </a:cubicBezTo>
                    <a:cubicBezTo>
                      <a:pt x="120" y="68"/>
                      <a:pt x="116" y="65"/>
                      <a:pt x="112" y="63"/>
                    </a:cubicBezTo>
                    <a:moveTo>
                      <a:pt x="46" y="62"/>
                    </a:moveTo>
                    <a:cubicBezTo>
                      <a:pt x="46" y="63"/>
                      <a:pt x="46" y="63"/>
                      <a:pt x="46" y="63"/>
                    </a:cubicBezTo>
                    <a:cubicBezTo>
                      <a:pt x="47" y="63"/>
                      <a:pt x="48" y="64"/>
                      <a:pt x="49" y="65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48" y="64"/>
                      <a:pt x="47" y="63"/>
                      <a:pt x="46" y="62"/>
                    </a:cubicBezTo>
                    <a:moveTo>
                      <a:pt x="32" y="62"/>
                    </a:moveTo>
                    <a:cubicBezTo>
                      <a:pt x="31" y="63"/>
                      <a:pt x="30" y="65"/>
                      <a:pt x="30" y="66"/>
                    </a:cubicBezTo>
                    <a:cubicBezTo>
                      <a:pt x="30" y="66"/>
                      <a:pt x="31" y="67"/>
                      <a:pt x="31" y="67"/>
                    </a:cubicBezTo>
                    <a:cubicBezTo>
                      <a:pt x="32" y="66"/>
                      <a:pt x="33" y="64"/>
                      <a:pt x="33" y="63"/>
                    </a:cubicBezTo>
                    <a:cubicBezTo>
                      <a:pt x="33" y="63"/>
                      <a:pt x="32" y="63"/>
                      <a:pt x="32" y="62"/>
                    </a:cubicBezTo>
                    <a:moveTo>
                      <a:pt x="47" y="62"/>
                    </a:moveTo>
                    <a:cubicBezTo>
                      <a:pt x="46" y="62"/>
                      <a:pt x="46" y="62"/>
                      <a:pt x="46" y="62"/>
                    </a:cubicBezTo>
                    <a:cubicBezTo>
                      <a:pt x="47" y="63"/>
                      <a:pt x="48" y="63"/>
                      <a:pt x="49" y="64"/>
                    </a:cubicBezTo>
                    <a:cubicBezTo>
                      <a:pt x="49" y="64"/>
                      <a:pt x="49" y="64"/>
                      <a:pt x="49" y="63"/>
                    </a:cubicBezTo>
                    <a:cubicBezTo>
                      <a:pt x="48" y="63"/>
                      <a:pt x="48" y="62"/>
                      <a:pt x="47" y="62"/>
                    </a:cubicBezTo>
                    <a:moveTo>
                      <a:pt x="30" y="61"/>
                    </a:moveTo>
                    <a:cubicBezTo>
                      <a:pt x="29" y="62"/>
                      <a:pt x="28" y="63"/>
                      <a:pt x="27" y="64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0" y="61"/>
                      <a:pt x="30" y="61"/>
                      <a:pt x="30" y="61"/>
                    </a:cubicBezTo>
                    <a:moveTo>
                      <a:pt x="69" y="61"/>
                    </a:moveTo>
                    <a:cubicBezTo>
                      <a:pt x="69" y="61"/>
                      <a:pt x="69" y="61"/>
                      <a:pt x="69" y="61"/>
                    </a:cubicBezTo>
                    <a:cubicBezTo>
                      <a:pt x="69" y="61"/>
                      <a:pt x="70" y="61"/>
                      <a:pt x="70" y="62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1"/>
                      <a:pt x="70" y="61"/>
                      <a:pt x="69" y="61"/>
                    </a:cubicBezTo>
                    <a:moveTo>
                      <a:pt x="84" y="61"/>
                    </a:moveTo>
                    <a:cubicBezTo>
                      <a:pt x="84" y="61"/>
                      <a:pt x="84" y="61"/>
                      <a:pt x="83" y="61"/>
                    </a:cubicBezTo>
                    <a:cubicBezTo>
                      <a:pt x="84" y="62"/>
                      <a:pt x="85" y="62"/>
                      <a:pt x="86" y="63"/>
                    </a:cubicBezTo>
                    <a:cubicBezTo>
                      <a:pt x="86" y="63"/>
                      <a:pt x="86" y="62"/>
                      <a:pt x="87" y="62"/>
                    </a:cubicBezTo>
                    <a:cubicBezTo>
                      <a:pt x="86" y="62"/>
                      <a:pt x="85" y="61"/>
                      <a:pt x="84" y="61"/>
                    </a:cubicBezTo>
                    <a:moveTo>
                      <a:pt x="69" y="60"/>
                    </a:moveTo>
                    <a:cubicBezTo>
                      <a:pt x="69" y="60"/>
                      <a:pt x="69" y="60"/>
                      <a:pt x="69" y="61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70" y="61"/>
                      <a:pt x="70" y="60"/>
                      <a:pt x="69" y="60"/>
                    </a:cubicBezTo>
                    <a:moveTo>
                      <a:pt x="33" y="59"/>
                    </a:moveTo>
                    <a:cubicBezTo>
                      <a:pt x="33" y="59"/>
                      <a:pt x="33" y="59"/>
                      <a:pt x="33" y="60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1"/>
                      <a:pt x="35" y="60"/>
                      <a:pt x="35" y="60"/>
                    </a:cubicBezTo>
                    <a:cubicBezTo>
                      <a:pt x="34" y="60"/>
                      <a:pt x="34" y="60"/>
                      <a:pt x="33" y="59"/>
                    </a:cubicBezTo>
                    <a:moveTo>
                      <a:pt x="67" y="59"/>
                    </a:moveTo>
                    <a:cubicBezTo>
                      <a:pt x="67" y="59"/>
                      <a:pt x="67" y="59"/>
                      <a:pt x="67" y="59"/>
                    </a:cubicBezTo>
                    <a:cubicBezTo>
                      <a:pt x="67" y="60"/>
                      <a:pt x="68" y="60"/>
                      <a:pt x="69" y="61"/>
                    </a:cubicBezTo>
                    <a:cubicBezTo>
                      <a:pt x="69" y="61"/>
                      <a:pt x="69" y="61"/>
                      <a:pt x="69" y="61"/>
                    </a:cubicBezTo>
                    <a:cubicBezTo>
                      <a:pt x="68" y="60"/>
                      <a:pt x="67" y="60"/>
                      <a:pt x="67" y="59"/>
                    </a:cubicBezTo>
                    <a:moveTo>
                      <a:pt x="70" y="59"/>
                    </a:moveTo>
                    <a:cubicBezTo>
                      <a:pt x="70" y="59"/>
                      <a:pt x="70" y="60"/>
                      <a:pt x="70" y="60"/>
                    </a:cubicBezTo>
                    <a:cubicBezTo>
                      <a:pt x="70" y="60"/>
                      <a:pt x="71" y="60"/>
                      <a:pt x="71" y="61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1" y="60"/>
                      <a:pt x="70" y="60"/>
                      <a:pt x="70" y="59"/>
                    </a:cubicBezTo>
                    <a:moveTo>
                      <a:pt x="133" y="59"/>
                    </a:moveTo>
                    <a:cubicBezTo>
                      <a:pt x="132" y="61"/>
                      <a:pt x="131" y="62"/>
                      <a:pt x="130" y="64"/>
                    </a:cubicBezTo>
                    <a:cubicBezTo>
                      <a:pt x="133" y="66"/>
                      <a:pt x="136" y="68"/>
                      <a:pt x="139" y="69"/>
                    </a:cubicBezTo>
                    <a:cubicBezTo>
                      <a:pt x="140" y="67"/>
                      <a:pt x="141" y="66"/>
                      <a:pt x="142" y="64"/>
                    </a:cubicBezTo>
                    <a:cubicBezTo>
                      <a:pt x="139" y="62"/>
                      <a:pt x="136" y="61"/>
                      <a:pt x="133" y="59"/>
                    </a:cubicBezTo>
                    <a:moveTo>
                      <a:pt x="121" y="59"/>
                    </a:moveTo>
                    <a:cubicBezTo>
                      <a:pt x="123" y="60"/>
                      <a:pt x="125" y="62"/>
                      <a:pt x="127" y="63"/>
                    </a:cubicBezTo>
                    <a:cubicBezTo>
                      <a:pt x="127" y="63"/>
                      <a:pt x="127" y="63"/>
                      <a:pt x="127" y="63"/>
                    </a:cubicBezTo>
                    <a:cubicBezTo>
                      <a:pt x="121" y="59"/>
                      <a:pt x="121" y="59"/>
                      <a:pt x="121" y="59"/>
                    </a:cubicBezTo>
                    <a:moveTo>
                      <a:pt x="67" y="59"/>
                    </a:moveTo>
                    <a:cubicBezTo>
                      <a:pt x="67" y="59"/>
                      <a:pt x="67" y="59"/>
                      <a:pt x="67" y="59"/>
                    </a:cubicBezTo>
                    <a:cubicBezTo>
                      <a:pt x="67" y="60"/>
                      <a:pt x="68" y="60"/>
                      <a:pt x="69" y="61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59"/>
                      <a:pt x="68" y="59"/>
                      <a:pt x="67" y="59"/>
                    </a:cubicBezTo>
                    <a:moveTo>
                      <a:pt x="34" y="58"/>
                    </a:moveTo>
                    <a:cubicBezTo>
                      <a:pt x="34" y="59"/>
                      <a:pt x="34" y="59"/>
                      <a:pt x="33" y="59"/>
                    </a:cubicBezTo>
                    <a:cubicBezTo>
                      <a:pt x="34" y="60"/>
                      <a:pt x="35" y="60"/>
                      <a:pt x="35" y="60"/>
                    </a:cubicBezTo>
                    <a:cubicBezTo>
                      <a:pt x="35" y="60"/>
                      <a:pt x="35" y="60"/>
                      <a:pt x="36" y="59"/>
                    </a:cubicBezTo>
                    <a:cubicBezTo>
                      <a:pt x="35" y="59"/>
                      <a:pt x="34" y="59"/>
                      <a:pt x="34" y="58"/>
                    </a:cubicBezTo>
                    <a:moveTo>
                      <a:pt x="31" y="58"/>
                    </a:move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1" y="58"/>
                      <a:pt x="31" y="58"/>
                    </a:cubicBezTo>
                    <a:moveTo>
                      <a:pt x="68" y="58"/>
                    </a:moveTo>
                    <a:cubicBezTo>
                      <a:pt x="68" y="58"/>
                      <a:pt x="67" y="58"/>
                      <a:pt x="67" y="58"/>
                    </a:cubicBezTo>
                    <a:cubicBezTo>
                      <a:pt x="68" y="59"/>
                      <a:pt x="69" y="59"/>
                      <a:pt x="69" y="60"/>
                    </a:cubicBezTo>
                    <a:cubicBezTo>
                      <a:pt x="70" y="60"/>
                      <a:pt x="70" y="59"/>
                      <a:pt x="70" y="59"/>
                    </a:cubicBezTo>
                    <a:cubicBezTo>
                      <a:pt x="69" y="59"/>
                      <a:pt x="68" y="58"/>
                      <a:pt x="68" y="58"/>
                    </a:cubicBezTo>
                    <a:moveTo>
                      <a:pt x="96" y="58"/>
                    </a:moveTo>
                    <a:cubicBezTo>
                      <a:pt x="96" y="58"/>
                      <a:pt x="96" y="59"/>
                      <a:pt x="95" y="60"/>
                    </a:cubicBezTo>
                    <a:cubicBezTo>
                      <a:pt x="98" y="61"/>
                      <a:pt x="100" y="62"/>
                      <a:pt x="102" y="64"/>
                    </a:cubicBezTo>
                    <a:cubicBezTo>
                      <a:pt x="102" y="63"/>
                      <a:pt x="103" y="62"/>
                      <a:pt x="103" y="62"/>
                    </a:cubicBezTo>
                    <a:cubicBezTo>
                      <a:pt x="101" y="60"/>
                      <a:pt x="99" y="59"/>
                      <a:pt x="96" y="58"/>
                    </a:cubicBezTo>
                    <a:moveTo>
                      <a:pt x="32" y="57"/>
                    </a:moveTo>
                    <a:cubicBezTo>
                      <a:pt x="32" y="58"/>
                      <a:pt x="31" y="58"/>
                      <a:pt x="31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7"/>
                      <a:pt x="32" y="57"/>
                    </a:cubicBezTo>
                    <a:moveTo>
                      <a:pt x="35" y="57"/>
                    </a:moveTo>
                    <a:cubicBezTo>
                      <a:pt x="35" y="57"/>
                      <a:pt x="34" y="57"/>
                      <a:pt x="34" y="58"/>
                    </a:cubicBezTo>
                    <a:cubicBezTo>
                      <a:pt x="35" y="58"/>
                      <a:pt x="35" y="58"/>
                      <a:pt x="36" y="59"/>
                    </a:cubicBezTo>
                    <a:cubicBezTo>
                      <a:pt x="36" y="58"/>
                      <a:pt x="36" y="58"/>
                      <a:pt x="37" y="58"/>
                    </a:cubicBezTo>
                    <a:cubicBezTo>
                      <a:pt x="36" y="57"/>
                      <a:pt x="35" y="57"/>
                      <a:pt x="35" y="57"/>
                    </a:cubicBezTo>
                    <a:moveTo>
                      <a:pt x="35" y="56"/>
                    </a:moveTo>
                    <a:cubicBezTo>
                      <a:pt x="35" y="56"/>
                      <a:pt x="35" y="56"/>
                      <a:pt x="35" y="56"/>
                    </a:cubicBezTo>
                    <a:cubicBezTo>
                      <a:pt x="36" y="57"/>
                      <a:pt x="36" y="57"/>
                      <a:pt x="37" y="57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6" y="57"/>
                      <a:pt x="36" y="56"/>
                      <a:pt x="35" y="56"/>
                    </a:cubicBezTo>
                    <a:moveTo>
                      <a:pt x="93" y="56"/>
                    </a:moveTo>
                    <a:cubicBezTo>
                      <a:pt x="93" y="56"/>
                      <a:pt x="92" y="57"/>
                      <a:pt x="92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4" y="58"/>
                      <a:pt x="94" y="57"/>
                      <a:pt x="94" y="57"/>
                    </a:cubicBezTo>
                    <a:cubicBezTo>
                      <a:pt x="94" y="56"/>
                      <a:pt x="94" y="56"/>
                      <a:pt x="93" y="56"/>
                    </a:cubicBezTo>
                    <a:moveTo>
                      <a:pt x="50" y="56"/>
                    </a:moveTo>
                    <a:cubicBezTo>
                      <a:pt x="49" y="57"/>
                      <a:pt x="48" y="59"/>
                      <a:pt x="47" y="60"/>
                    </a:cubicBezTo>
                    <a:cubicBezTo>
                      <a:pt x="48" y="61"/>
                      <a:pt x="49" y="61"/>
                      <a:pt x="50" y="62"/>
                    </a:cubicBezTo>
                    <a:cubicBezTo>
                      <a:pt x="51" y="60"/>
                      <a:pt x="52" y="59"/>
                      <a:pt x="53" y="57"/>
                    </a:cubicBezTo>
                    <a:cubicBezTo>
                      <a:pt x="52" y="57"/>
                      <a:pt x="51" y="56"/>
                      <a:pt x="50" y="56"/>
                    </a:cubicBezTo>
                    <a:moveTo>
                      <a:pt x="33" y="56"/>
                    </a:moveTo>
                    <a:cubicBezTo>
                      <a:pt x="33" y="56"/>
                      <a:pt x="33" y="56"/>
                      <a:pt x="32" y="56"/>
                    </a:cubicBezTo>
                    <a:cubicBezTo>
                      <a:pt x="33" y="56"/>
                      <a:pt x="33" y="57"/>
                      <a:pt x="33" y="57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3" y="56"/>
                      <a:pt x="33" y="56"/>
                      <a:pt x="33" y="56"/>
                    </a:cubicBezTo>
                    <a:moveTo>
                      <a:pt x="36" y="55"/>
                    </a:moveTo>
                    <a:cubicBezTo>
                      <a:pt x="36" y="55"/>
                      <a:pt x="36" y="55"/>
                      <a:pt x="35" y="56"/>
                    </a:cubicBezTo>
                    <a:cubicBezTo>
                      <a:pt x="36" y="56"/>
                      <a:pt x="37" y="56"/>
                      <a:pt x="37" y="57"/>
                    </a:cubicBezTo>
                    <a:cubicBezTo>
                      <a:pt x="37" y="56"/>
                      <a:pt x="37" y="56"/>
                      <a:pt x="38" y="56"/>
                    </a:cubicBezTo>
                    <a:cubicBezTo>
                      <a:pt x="37" y="56"/>
                      <a:pt x="36" y="55"/>
                      <a:pt x="36" y="55"/>
                    </a:cubicBezTo>
                    <a:moveTo>
                      <a:pt x="33" y="55"/>
                    </a:moveTo>
                    <a:cubicBezTo>
                      <a:pt x="33" y="55"/>
                      <a:pt x="33" y="55"/>
                      <a:pt x="33" y="55"/>
                    </a:cubicBezTo>
                    <a:cubicBezTo>
                      <a:pt x="33" y="55"/>
                      <a:pt x="34" y="55"/>
                      <a:pt x="34" y="55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34" y="55"/>
                      <a:pt x="33" y="55"/>
                      <a:pt x="33" y="55"/>
                    </a:cubicBezTo>
                    <a:moveTo>
                      <a:pt x="98" y="55"/>
                    </a:moveTo>
                    <a:cubicBezTo>
                      <a:pt x="98" y="55"/>
                      <a:pt x="98" y="55"/>
                      <a:pt x="98" y="55"/>
                    </a:cubicBezTo>
                    <a:cubicBezTo>
                      <a:pt x="98" y="56"/>
                      <a:pt x="97" y="56"/>
                      <a:pt x="97" y="57"/>
                    </a:cubicBezTo>
                    <a:cubicBezTo>
                      <a:pt x="99" y="58"/>
                      <a:pt x="101" y="59"/>
                      <a:pt x="104" y="61"/>
                    </a:cubicBezTo>
                    <a:cubicBezTo>
                      <a:pt x="104" y="60"/>
                      <a:pt x="105" y="59"/>
                      <a:pt x="105" y="59"/>
                    </a:cubicBezTo>
                    <a:cubicBezTo>
                      <a:pt x="103" y="57"/>
                      <a:pt x="100" y="56"/>
                      <a:pt x="98" y="55"/>
                    </a:cubicBezTo>
                    <a:moveTo>
                      <a:pt x="34" y="54"/>
                    </a:move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moveTo>
                      <a:pt x="163" y="53"/>
                    </a:moveTo>
                    <a:cubicBezTo>
                      <a:pt x="161" y="56"/>
                      <a:pt x="159" y="59"/>
                      <a:pt x="157" y="62"/>
                    </a:cubicBezTo>
                    <a:cubicBezTo>
                      <a:pt x="159" y="63"/>
                      <a:pt x="160" y="64"/>
                      <a:pt x="162" y="65"/>
                    </a:cubicBezTo>
                    <a:cubicBezTo>
                      <a:pt x="164" y="62"/>
                      <a:pt x="166" y="59"/>
                      <a:pt x="168" y="56"/>
                    </a:cubicBezTo>
                    <a:cubicBezTo>
                      <a:pt x="166" y="55"/>
                      <a:pt x="165" y="54"/>
                      <a:pt x="163" y="53"/>
                    </a:cubicBezTo>
                    <a:moveTo>
                      <a:pt x="88" y="53"/>
                    </a:moveTo>
                    <a:cubicBezTo>
                      <a:pt x="88" y="54"/>
                      <a:pt x="88" y="54"/>
                      <a:pt x="87" y="55"/>
                    </a:cubicBezTo>
                    <a:cubicBezTo>
                      <a:pt x="88" y="55"/>
                      <a:pt x="89" y="56"/>
                      <a:pt x="90" y="56"/>
                    </a:cubicBezTo>
                    <a:cubicBezTo>
                      <a:pt x="90" y="56"/>
                      <a:pt x="91" y="55"/>
                      <a:pt x="91" y="55"/>
                    </a:cubicBezTo>
                    <a:cubicBezTo>
                      <a:pt x="90" y="54"/>
                      <a:pt x="89" y="53"/>
                      <a:pt x="88" y="53"/>
                    </a:cubicBezTo>
                    <a:moveTo>
                      <a:pt x="71" y="53"/>
                    </a:moveTo>
                    <a:cubicBezTo>
                      <a:pt x="71" y="53"/>
                      <a:pt x="71" y="53"/>
                      <a:pt x="70" y="53"/>
                    </a:cubicBezTo>
                    <a:cubicBezTo>
                      <a:pt x="72" y="54"/>
                      <a:pt x="73" y="55"/>
                      <a:pt x="74" y="55"/>
                    </a:cubicBezTo>
                    <a:cubicBezTo>
                      <a:pt x="74" y="55"/>
                      <a:pt x="74" y="55"/>
                      <a:pt x="74" y="55"/>
                    </a:cubicBezTo>
                    <a:cubicBezTo>
                      <a:pt x="73" y="54"/>
                      <a:pt x="72" y="53"/>
                      <a:pt x="71" y="53"/>
                    </a:cubicBezTo>
                    <a:moveTo>
                      <a:pt x="95" y="53"/>
                    </a:moveTo>
                    <a:cubicBezTo>
                      <a:pt x="95" y="53"/>
                      <a:pt x="94" y="54"/>
                      <a:pt x="94" y="55"/>
                    </a:cubicBezTo>
                    <a:cubicBezTo>
                      <a:pt x="94" y="55"/>
                      <a:pt x="95" y="55"/>
                      <a:pt x="95" y="56"/>
                    </a:cubicBezTo>
                    <a:cubicBezTo>
                      <a:pt x="95" y="55"/>
                      <a:pt x="96" y="54"/>
                      <a:pt x="96" y="53"/>
                    </a:cubicBezTo>
                    <a:cubicBezTo>
                      <a:pt x="96" y="53"/>
                      <a:pt x="95" y="53"/>
                      <a:pt x="95" y="53"/>
                    </a:cubicBezTo>
                    <a:moveTo>
                      <a:pt x="119" y="51"/>
                    </a:moveTo>
                    <a:cubicBezTo>
                      <a:pt x="118" y="53"/>
                      <a:pt x="117" y="54"/>
                      <a:pt x="116" y="56"/>
                    </a:cubicBezTo>
                    <a:cubicBezTo>
                      <a:pt x="120" y="58"/>
                      <a:pt x="124" y="60"/>
                      <a:pt x="127" y="63"/>
                    </a:cubicBezTo>
                    <a:cubicBezTo>
                      <a:pt x="128" y="61"/>
                      <a:pt x="129" y="59"/>
                      <a:pt x="130" y="57"/>
                    </a:cubicBezTo>
                    <a:cubicBezTo>
                      <a:pt x="127" y="56"/>
                      <a:pt x="124" y="54"/>
                      <a:pt x="121" y="52"/>
                    </a:cubicBezTo>
                    <a:cubicBezTo>
                      <a:pt x="121" y="52"/>
                      <a:pt x="120" y="51"/>
                      <a:pt x="119" y="51"/>
                    </a:cubicBezTo>
                    <a:moveTo>
                      <a:pt x="54" y="50"/>
                    </a:moveTo>
                    <a:cubicBezTo>
                      <a:pt x="53" y="51"/>
                      <a:pt x="53" y="51"/>
                      <a:pt x="53" y="51"/>
                    </a:cubicBezTo>
                    <a:cubicBezTo>
                      <a:pt x="54" y="52"/>
                      <a:pt x="55" y="52"/>
                      <a:pt x="55" y="53"/>
                    </a:cubicBezTo>
                    <a:cubicBezTo>
                      <a:pt x="56" y="53"/>
                      <a:pt x="56" y="52"/>
                      <a:pt x="56" y="52"/>
                    </a:cubicBezTo>
                    <a:cubicBezTo>
                      <a:pt x="55" y="51"/>
                      <a:pt x="54" y="51"/>
                      <a:pt x="54" y="50"/>
                    </a:cubicBezTo>
                    <a:moveTo>
                      <a:pt x="90" y="50"/>
                    </a:moveTo>
                    <a:cubicBezTo>
                      <a:pt x="90" y="51"/>
                      <a:pt x="89" y="51"/>
                      <a:pt x="89" y="52"/>
                    </a:cubicBezTo>
                    <a:cubicBezTo>
                      <a:pt x="90" y="52"/>
                      <a:pt x="91" y="53"/>
                      <a:pt x="92" y="54"/>
                    </a:cubicBezTo>
                    <a:cubicBezTo>
                      <a:pt x="92" y="53"/>
                      <a:pt x="92" y="52"/>
                      <a:pt x="93" y="52"/>
                    </a:cubicBezTo>
                    <a:cubicBezTo>
                      <a:pt x="92" y="51"/>
                      <a:pt x="91" y="50"/>
                      <a:pt x="90" y="50"/>
                    </a:cubicBezTo>
                    <a:moveTo>
                      <a:pt x="54" y="50"/>
                    </a:move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51"/>
                      <a:pt x="55" y="51"/>
                      <a:pt x="56" y="52"/>
                    </a:cubicBezTo>
                    <a:cubicBezTo>
                      <a:pt x="56" y="52"/>
                      <a:pt x="56" y="51"/>
                      <a:pt x="56" y="51"/>
                    </a:cubicBezTo>
                    <a:cubicBezTo>
                      <a:pt x="56" y="51"/>
                      <a:pt x="55" y="50"/>
                      <a:pt x="54" y="50"/>
                    </a:cubicBezTo>
                    <a:moveTo>
                      <a:pt x="157" y="49"/>
                    </a:moveTo>
                    <a:cubicBezTo>
                      <a:pt x="155" y="52"/>
                      <a:pt x="153" y="56"/>
                      <a:pt x="151" y="59"/>
                    </a:cubicBezTo>
                    <a:cubicBezTo>
                      <a:pt x="153" y="60"/>
                      <a:pt x="155" y="61"/>
                      <a:pt x="156" y="62"/>
                    </a:cubicBezTo>
                    <a:cubicBezTo>
                      <a:pt x="158" y="59"/>
                      <a:pt x="160" y="56"/>
                      <a:pt x="162" y="52"/>
                    </a:cubicBezTo>
                    <a:cubicBezTo>
                      <a:pt x="162" y="52"/>
                      <a:pt x="162" y="52"/>
                      <a:pt x="161" y="52"/>
                    </a:cubicBezTo>
                    <a:cubicBezTo>
                      <a:pt x="160" y="51"/>
                      <a:pt x="158" y="50"/>
                      <a:pt x="157" y="49"/>
                    </a:cubicBezTo>
                    <a:moveTo>
                      <a:pt x="39" y="49"/>
                    </a:moveTo>
                    <a:cubicBezTo>
                      <a:pt x="38" y="51"/>
                      <a:pt x="37" y="52"/>
                      <a:pt x="37" y="54"/>
                    </a:cubicBezTo>
                    <a:cubicBezTo>
                      <a:pt x="37" y="54"/>
                      <a:pt x="38" y="54"/>
                      <a:pt x="38" y="55"/>
                    </a:cubicBezTo>
                    <a:cubicBezTo>
                      <a:pt x="39" y="53"/>
                      <a:pt x="40" y="52"/>
                      <a:pt x="41" y="50"/>
                    </a:cubicBezTo>
                    <a:cubicBezTo>
                      <a:pt x="40" y="50"/>
                      <a:pt x="40" y="49"/>
                      <a:pt x="39" y="49"/>
                    </a:cubicBezTo>
                    <a:moveTo>
                      <a:pt x="37" y="48"/>
                    </a:moveTo>
                    <a:cubicBezTo>
                      <a:pt x="37" y="50"/>
                      <a:pt x="36" y="51"/>
                      <a:pt x="35" y="52"/>
                    </a:cubicBezTo>
                    <a:cubicBezTo>
                      <a:pt x="35" y="53"/>
                      <a:pt x="35" y="53"/>
                      <a:pt x="35" y="53"/>
                    </a:cubicBezTo>
                    <a:cubicBezTo>
                      <a:pt x="38" y="48"/>
                      <a:pt x="38" y="48"/>
                      <a:pt x="38" y="48"/>
                    </a:cubicBezTo>
                    <a:cubicBezTo>
                      <a:pt x="38" y="48"/>
                      <a:pt x="38" y="48"/>
                      <a:pt x="37" y="48"/>
                    </a:cubicBezTo>
                    <a:moveTo>
                      <a:pt x="155" y="48"/>
                    </a:moveTo>
                    <a:cubicBezTo>
                      <a:pt x="153" y="51"/>
                      <a:pt x="151" y="54"/>
                      <a:pt x="149" y="58"/>
                    </a:cubicBezTo>
                    <a:cubicBezTo>
                      <a:pt x="149" y="58"/>
                      <a:pt x="150" y="58"/>
                      <a:pt x="150" y="58"/>
                    </a:cubicBezTo>
                    <a:cubicBezTo>
                      <a:pt x="151" y="55"/>
                      <a:pt x="153" y="52"/>
                      <a:pt x="155" y="48"/>
                    </a:cubicBezTo>
                    <a:cubicBezTo>
                      <a:pt x="155" y="48"/>
                      <a:pt x="155" y="48"/>
                      <a:pt x="155" y="48"/>
                    </a:cubicBezTo>
                    <a:moveTo>
                      <a:pt x="154" y="48"/>
                    </a:moveTo>
                    <a:cubicBezTo>
                      <a:pt x="152" y="51"/>
                      <a:pt x="150" y="54"/>
                      <a:pt x="149" y="57"/>
                    </a:cubicBezTo>
                    <a:cubicBezTo>
                      <a:pt x="149" y="57"/>
                      <a:pt x="149" y="57"/>
                      <a:pt x="149" y="57"/>
                    </a:cubicBezTo>
                    <a:cubicBezTo>
                      <a:pt x="155" y="48"/>
                      <a:pt x="155" y="48"/>
                      <a:pt x="155" y="48"/>
                    </a:cubicBezTo>
                    <a:cubicBezTo>
                      <a:pt x="155" y="48"/>
                      <a:pt x="154" y="48"/>
                      <a:pt x="154" y="48"/>
                    </a:cubicBezTo>
                    <a:moveTo>
                      <a:pt x="75" y="45"/>
                    </a:moveTo>
                    <a:cubicBezTo>
                      <a:pt x="75" y="46"/>
                      <a:pt x="75" y="47"/>
                      <a:pt x="74" y="47"/>
                    </a:cubicBezTo>
                    <a:cubicBezTo>
                      <a:pt x="75" y="48"/>
                      <a:pt x="76" y="48"/>
                      <a:pt x="78" y="49"/>
                    </a:cubicBezTo>
                    <a:cubicBezTo>
                      <a:pt x="78" y="49"/>
                      <a:pt x="78" y="48"/>
                      <a:pt x="79" y="47"/>
                    </a:cubicBezTo>
                    <a:cubicBezTo>
                      <a:pt x="78" y="47"/>
                      <a:pt x="76" y="46"/>
                      <a:pt x="75" y="45"/>
                    </a:cubicBezTo>
                    <a:moveTo>
                      <a:pt x="57" y="44"/>
                    </a:moveTo>
                    <a:cubicBezTo>
                      <a:pt x="57" y="45"/>
                      <a:pt x="57" y="45"/>
                      <a:pt x="57" y="45"/>
                    </a:cubicBezTo>
                    <a:cubicBezTo>
                      <a:pt x="58" y="46"/>
                      <a:pt x="58" y="46"/>
                      <a:pt x="59" y="47"/>
                    </a:cubicBezTo>
                    <a:cubicBezTo>
                      <a:pt x="59" y="46"/>
                      <a:pt x="59" y="46"/>
                      <a:pt x="60" y="46"/>
                    </a:cubicBezTo>
                    <a:cubicBezTo>
                      <a:pt x="59" y="45"/>
                      <a:pt x="58" y="45"/>
                      <a:pt x="57" y="44"/>
                    </a:cubicBezTo>
                    <a:moveTo>
                      <a:pt x="168" y="44"/>
                    </a:moveTo>
                    <a:cubicBezTo>
                      <a:pt x="168" y="45"/>
                      <a:pt x="168" y="45"/>
                      <a:pt x="167" y="46"/>
                    </a:cubicBezTo>
                    <a:cubicBezTo>
                      <a:pt x="169" y="47"/>
                      <a:pt x="170" y="48"/>
                      <a:pt x="172" y="49"/>
                    </a:cubicBezTo>
                    <a:cubicBezTo>
                      <a:pt x="172" y="48"/>
                      <a:pt x="173" y="47"/>
                      <a:pt x="173" y="47"/>
                    </a:cubicBezTo>
                    <a:cubicBezTo>
                      <a:pt x="172" y="46"/>
                      <a:pt x="170" y="45"/>
                      <a:pt x="168" y="44"/>
                    </a:cubicBezTo>
                    <a:moveTo>
                      <a:pt x="42" y="44"/>
                    </a:moveTo>
                    <a:cubicBezTo>
                      <a:pt x="42" y="44"/>
                      <a:pt x="42" y="44"/>
                      <a:pt x="42" y="45"/>
                    </a:cubicBezTo>
                    <a:cubicBezTo>
                      <a:pt x="42" y="45"/>
                      <a:pt x="43" y="45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2" y="44"/>
                    </a:cubicBezTo>
                    <a:moveTo>
                      <a:pt x="43" y="43"/>
                    </a:moveTo>
                    <a:cubicBezTo>
                      <a:pt x="43" y="43"/>
                      <a:pt x="42" y="43"/>
                      <a:pt x="42" y="44"/>
                    </a:cubicBezTo>
                    <a:cubicBezTo>
                      <a:pt x="43" y="44"/>
                      <a:pt x="43" y="44"/>
                      <a:pt x="44" y="45"/>
                    </a:cubicBezTo>
                    <a:cubicBezTo>
                      <a:pt x="44" y="44"/>
                      <a:pt x="44" y="44"/>
                      <a:pt x="44" y="44"/>
                    </a:cubicBezTo>
                    <a:cubicBezTo>
                      <a:pt x="44" y="44"/>
                      <a:pt x="43" y="43"/>
                      <a:pt x="43" y="43"/>
                    </a:cubicBezTo>
                    <a:moveTo>
                      <a:pt x="105" y="43"/>
                    </a:moveTo>
                    <a:cubicBezTo>
                      <a:pt x="104" y="44"/>
                      <a:pt x="103" y="46"/>
                      <a:pt x="102" y="48"/>
                    </a:cubicBezTo>
                    <a:cubicBezTo>
                      <a:pt x="105" y="49"/>
                      <a:pt x="107" y="50"/>
                      <a:pt x="109" y="52"/>
                    </a:cubicBezTo>
                    <a:cubicBezTo>
                      <a:pt x="110" y="50"/>
                      <a:pt x="111" y="48"/>
                      <a:pt x="112" y="47"/>
                    </a:cubicBezTo>
                    <a:cubicBezTo>
                      <a:pt x="110" y="45"/>
                      <a:pt x="107" y="44"/>
                      <a:pt x="105" y="43"/>
                    </a:cubicBezTo>
                    <a:moveTo>
                      <a:pt x="41" y="43"/>
                    </a:moveTo>
                    <a:cubicBezTo>
                      <a:pt x="41" y="43"/>
                      <a:pt x="40" y="43"/>
                      <a:pt x="40" y="44"/>
                    </a:cubicBezTo>
                    <a:cubicBezTo>
                      <a:pt x="40" y="44"/>
                      <a:pt x="41" y="44"/>
                      <a:pt x="41" y="44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moveTo>
                      <a:pt x="77" y="42"/>
                    </a:moveTo>
                    <a:cubicBezTo>
                      <a:pt x="77" y="43"/>
                      <a:pt x="76" y="44"/>
                      <a:pt x="76" y="44"/>
                    </a:cubicBezTo>
                    <a:cubicBezTo>
                      <a:pt x="77" y="45"/>
                      <a:pt x="78" y="46"/>
                      <a:pt x="79" y="46"/>
                    </a:cubicBezTo>
                    <a:cubicBezTo>
                      <a:pt x="79" y="46"/>
                      <a:pt x="80" y="45"/>
                      <a:pt x="80" y="45"/>
                    </a:cubicBezTo>
                    <a:cubicBezTo>
                      <a:pt x="80" y="45"/>
                      <a:pt x="80" y="45"/>
                      <a:pt x="80" y="44"/>
                    </a:cubicBezTo>
                    <a:cubicBezTo>
                      <a:pt x="79" y="44"/>
                      <a:pt x="78" y="43"/>
                      <a:pt x="77" y="42"/>
                    </a:cubicBezTo>
                    <a:moveTo>
                      <a:pt x="41" y="42"/>
                    </a:moveTo>
                    <a:cubicBezTo>
                      <a:pt x="41" y="42"/>
                      <a:pt x="41" y="42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1" y="42"/>
                      <a:pt x="41" y="42"/>
                    </a:cubicBezTo>
                    <a:moveTo>
                      <a:pt x="170" y="42"/>
                    </a:moveTo>
                    <a:cubicBezTo>
                      <a:pt x="170" y="42"/>
                      <a:pt x="169" y="42"/>
                      <a:pt x="169" y="43"/>
                    </a:cubicBezTo>
                    <a:cubicBezTo>
                      <a:pt x="171" y="44"/>
                      <a:pt x="172" y="44"/>
                      <a:pt x="174" y="45"/>
                    </a:cubicBezTo>
                    <a:cubicBezTo>
                      <a:pt x="174" y="45"/>
                      <a:pt x="174" y="45"/>
                      <a:pt x="174" y="44"/>
                    </a:cubicBezTo>
                    <a:cubicBezTo>
                      <a:pt x="173" y="44"/>
                      <a:pt x="171" y="43"/>
                      <a:pt x="170" y="42"/>
                    </a:cubicBezTo>
                    <a:moveTo>
                      <a:pt x="144" y="42"/>
                    </a:moveTo>
                    <a:cubicBezTo>
                      <a:pt x="142" y="45"/>
                      <a:pt x="140" y="48"/>
                      <a:pt x="138" y="51"/>
                    </a:cubicBezTo>
                    <a:cubicBezTo>
                      <a:pt x="141" y="52"/>
                      <a:pt x="144" y="54"/>
                      <a:pt x="147" y="56"/>
                    </a:cubicBezTo>
                    <a:cubicBezTo>
                      <a:pt x="148" y="53"/>
                      <a:pt x="150" y="50"/>
                      <a:pt x="152" y="46"/>
                    </a:cubicBezTo>
                    <a:cubicBezTo>
                      <a:pt x="149" y="45"/>
                      <a:pt x="147" y="43"/>
                      <a:pt x="144" y="42"/>
                    </a:cubicBezTo>
                    <a:moveTo>
                      <a:pt x="102" y="41"/>
                    </a:moveTo>
                    <a:cubicBezTo>
                      <a:pt x="101" y="43"/>
                      <a:pt x="100" y="44"/>
                      <a:pt x="99" y="46"/>
                    </a:cubicBezTo>
                    <a:cubicBezTo>
                      <a:pt x="100" y="46"/>
                      <a:pt x="100" y="46"/>
                      <a:pt x="100" y="46"/>
                    </a:cubicBezTo>
                    <a:cubicBezTo>
                      <a:pt x="101" y="45"/>
                      <a:pt x="102" y="43"/>
                      <a:pt x="103" y="42"/>
                    </a:cubicBezTo>
                    <a:cubicBezTo>
                      <a:pt x="103" y="41"/>
                      <a:pt x="102" y="41"/>
                      <a:pt x="102" y="41"/>
                    </a:cubicBezTo>
                    <a:moveTo>
                      <a:pt x="162" y="40"/>
                    </a:moveTo>
                    <a:cubicBezTo>
                      <a:pt x="162" y="41"/>
                      <a:pt x="161" y="42"/>
                      <a:pt x="161" y="42"/>
                    </a:cubicBezTo>
                    <a:cubicBezTo>
                      <a:pt x="163" y="43"/>
                      <a:pt x="165" y="45"/>
                      <a:pt x="166" y="46"/>
                    </a:cubicBezTo>
                    <a:cubicBezTo>
                      <a:pt x="167" y="45"/>
                      <a:pt x="167" y="44"/>
                      <a:pt x="168" y="44"/>
                    </a:cubicBezTo>
                    <a:cubicBezTo>
                      <a:pt x="166" y="42"/>
                      <a:pt x="164" y="41"/>
                      <a:pt x="162" y="40"/>
                    </a:cubicBezTo>
                    <a:moveTo>
                      <a:pt x="159" y="39"/>
                    </a:moveTo>
                    <a:cubicBezTo>
                      <a:pt x="159" y="39"/>
                      <a:pt x="159" y="40"/>
                      <a:pt x="158" y="41"/>
                    </a:cubicBezTo>
                    <a:cubicBezTo>
                      <a:pt x="159" y="41"/>
                      <a:pt x="159" y="41"/>
                      <a:pt x="159" y="41"/>
                    </a:cubicBezTo>
                    <a:cubicBezTo>
                      <a:pt x="160" y="41"/>
                      <a:pt x="160" y="40"/>
                      <a:pt x="160" y="39"/>
                    </a:cubicBezTo>
                    <a:cubicBezTo>
                      <a:pt x="160" y="39"/>
                      <a:pt x="160" y="39"/>
                      <a:pt x="159" y="39"/>
                    </a:cubicBezTo>
                    <a:moveTo>
                      <a:pt x="97" y="38"/>
                    </a:moveTo>
                    <a:cubicBezTo>
                      <a:pt x="96" y="40"/>
                      <a:pt x="95" y="41"/>
                      <a:pt x="94" y="43"/>
                    </a:cubicBezTo>
                    <a:cubicBezTo>
                      <a:pt x="95" y="43"/>
                      <a:pt x="96" y="44"/>
                      <a:pt x="97" y="44"/>
                    </a:cubicBezTo>
                    <a:cubicBezTo>
                      <a:pt x="98" y="43"/>
                      <a:pt x="99" y="41"/>
                      <a:pt x="100" y="40"/>
                    </a:cubicBezTo>
                    <a:cubicBezTo>
                      <a:pt x="99" y="39"/>
                      <a:pt x="98" y="39"/>
                      <a:pt x="97" y="38"/>
                    </a:cubicBezTo>
                    <a:moveTo>
                      <a:pt x="164" y="38"/>
                    </a:moveTo>
                    <a:cubicBezTo>
                      <a:pt x="163" y="38"/>
                      <a:pt x="163" y="39"/>
                      <a:pt x="163" y="39"/>
                    </a:cubicBezTo>
                    <a:cubicBezTo>
                      <a:pt x="165" y="40"/>
                      <a:pt x="167" y="41"/>
                      <a:pt x="169" y="42"/>
                    </a:cubicBezTo>
                    <a:cubicBezTo>
                      <a:pt x="169" y="42"/>
                      <a:pt x="169" y="42"/>
                      <a:pt x="169" y="41"/>
                    </a:cubicBezTo>
                    <a:cubicBezTo>
                      <a:pt x="167" y="40"/>
                      <a:pt x="165" y="39"/>
                      <a:pt x="164" y="38"/>
                    </a:cubicBezTo>
                    <a:moveTo>
                      <a:pt x="46" y="37"/>
                    </a:moveTo>
                    <a:cubicBezTo>
                      <a:pt x="46" y="38"/>
                      <a:pt x="46" y="38"/>
                      <a:pt x="45" y="38"/>
                    </a:cubicBezTo>
                    <a:cubicBezTo>
                      <a:pt x="46" y="39"/>
                      <a:pt x="46" y="39"/>
                      <a:pt x="47" y="39"/>
                    </a:cubicBezTo>
                    <a:cubicBezTo>
                      <a:pt x="47" y="39"/>
                      <a:pt x="47" y="39"/>
                      <a:pt x="47" y="38"/>
                    </a:cubicBezTo>
                    <a:cubicBezTo>
                      <a:pt x="47" y="38"/>
                      <a:pt x="46" y="38"/>
                      <a:pt x="46" y="37"/>
                    </a:cubicBezTo>
                    <a:moveTo>
                      <a:pt x="62" y="37"/>
                    </a:moveTo>
                    <a:cubicBezTo>
                      <a:pt x="61" y="38"/>
                      <a:pt x="61" y="39"/>
                      <a:pt x="61" y="39"/>
                    </a:cubicBezTo>
                    <a:cubicBezTo>
                      <a:pt x="61" y="40"/>
                      <a:pt x="62" y="40"/>
                      <a:pt x="63" y="40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63" y="40"/>
                      <a:pt x="64" y="39"/>
                      <a:pt x="64" y="39"/>
                    </a:cubicBezTo>
                    <a:cubicBezTo>
                      <a:pt x="63" y="38"/>
                      <a:pt x="63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7"/>
                      <a:pt x="62" y="37"/>
                    </a:cubicBezTo>
                    <a:moveTo>
                      <a:pt x="164" y="37"/>
                    </a:moveTo>
                    <a:cubicBezTo>
                      <a:pt x="164" y="37"/>
                      <a:pt x="164" y="37"/>
                      <a:pt x="164" y="37"/>
                    </a:cubicBezTo>
                    <a:cubicBezTo>
                      <a:pt x="167" y="39"/>
                      <a:pt x="167" y="39"/>
                      <a:pt x="167" y="39"/>
                    </a:cubicBezTo>
                    <a:cubicBezTo>
                      <a:pt x="166" y="38"/>
                      <a:pt x="165" y="38"/>
                      <a:pt x="164" y="37"/>
                    </a:cubicBezTo>
                    <a:moveTo>
                      <a:pt x="45" y="37"/>
                    </a:move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moveTo>
                      <a:pt x="173" y="37"/>
                    </a:moveTo>
                    <a:cubicBezTo>
                      <a:pt x="173" y="37"/>
                      <a:pt x="172" y="37"/>
                      <a:pt x="172" y="38"/>
                    </a:cubicBezTo>
                    <a:cubicBezTo>
                      <a:pt x="174" y="39"/>
                      <a:pt x="175" y="40"/>
                      <a:pt x="177" y="40"/>
                    </a:cubicBezTo>
                    <a:cubicBezTo>
                      <a:pt x="177" y="40"/>
                      <a:pt x="177" y="40"/>
                      <a:pt x="177" y="39"/>
                    </a:cubicBezTo>
                    <a:cubicBezTo>
                      <a:pt x="176" y="39"/>
                      <a:pt x="174" y="38"/>
                      <a:pt x="173" y="37"/>
                    </a:cubicBezTo>
                    <a:moveTo>
                      <a:pt x="136" y="37"/>
                    </a:moveTo>
                    <a:cubicBezTo>
                      <a:pt x="137" y="37"/>
                      <a:pt x="138" y="38"/>
                      <a:pt x="139" y="39"/>
                    </a:cubicBezTo>
                    <a:cubicBezTo>
                      <a:pt x="138" y="38"/>
                      <a:pt x="137" y="37"/>
                      <a:pt x="136" y="37"/>
                    </a:cubicBezTo>
                    <a:moveTo>
                      <a:pt x="45" y="37"/>
                    </a:move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8"/>
                      <a:pt x="44" y="38"/>
                      <a:pt x="45" y="38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moveTo>
                      <a:pt x="161" y="36"/>
                    </a:moveTo>
                    <a:cubicBezTo>
                      <a:pt x="161" y="37"/>
                      <a:pt x="160" y="37"/>
                      <a:pt x="160" y="37"/>
                    </a:cubicBezTo>
                    <a:cubicBezTo>
                      <a:pt x="161" y="38"/>
                      <a:pt x="161" y="38"/>
                      <a:pt x="161" y="38"/>
                    </a:cubicBezTo>
                    <a:cubicBezTo>
                      <a:pt x="161" y="38"/>
                      <a:pt x="162" y="37"/>
                      <a:pt x="162" y="37"/>
                    </a:cubicBezTo>
                    <a:cubicBezTo>
                      <a:pt x="161" y="37"/>
                      <a:pt x="161" y="37"/>
                      <a:pt x="161" y="36"/>
                    </a:cubicBezTo>
                    <a:moveTo>
                      <a:pt x="161" y="36"/>
                    </a:moveTo>
                    <a:cubicBezTo>
                      <a:pt x="161" y="36"/>
                      <a:pt x="161" y="36"/>
                      <a:pt x="161" y="36"/>
                    </a:cubicBezTo>
                    <a:cubicBezTo>
                      <a:pt x="162" y="36"/>
                      <a:pt x="162" y="36"/>
                      <a:pt x="162" y="36"/>
                    </a:cubicBezTo>
                    <a:cubicBezTo>
                      <a:pt x="162" y="36"/>
                      <a:pt x="162" y="36"/>
                      <a:pt x="162" y="36"/>
                    </a:cubicBezTo>
                    <a:cubicBezTo>
                      <a:pt x="162" y="36"/>
                      <a:pt x="162" y="36"/>
                      <a:pt x="161" y="36"/>
                    </a:cubicBezTo>
                    <a:moveTo>
                      <a:pt x="64" y="35"/>
                    </a:moveTo>
                    <a:cubicBezTo>
                      <a:pt x="63" y="35"/>
                      <a:pt x="63" y="36"/>
                      <a:pt x="63" y="37"/>
                    </a:cubicBezTo>
                    <a:cubicBezTo>
                      <a:pt x="63" y="37"/>
                      <a:pt x="64" y="37"/>
                      <a:pt x="64" y="38"/>
                    </a:cubicBezTo>
                    <a:cubicBezTo>
                      <a:pt x="65" y="37"/>
                      <a:pt x="65" y="36"/>
                      <a:pt x="66" y="36"/>
                    </a:cubicBezTo>
                    <a:cubicBezTo>
                      <a:pt x="65" y="35"/>
                      <a:pt x="64" y="35"/>
                      <a:pt x="64" y="35"/>
                    </a:cubicBezTo>
                    <a:moveTo>
                      <a:pt x="64" y="34"/>
                    </a:moveTo>
                    <a:cubicBezTo>
                      <a:pt x="63" y="35"/>
                      <a:pt x="63" y="36"/>
                      <a:pt x="62" y="36"/>
                    </a:cubicBezTo>
                    <a:cubicBezTo>
                      <a:pt x="62" y="36"/>
                      <a:pt x="63" y="37"/>
                      <a:pt x="63" y="37"/>
                    </a:cubicBezTo>
                    <a:cubicBezTo>
                      <a:pt x="63" y="36"/>
                      <a:pt x="63" y="35"/>
                      <a:pt x="64" y="35"/>
                    </a:cubicBezTo>
                    <a:cubicBezTo>
                      <a:pt x="64" y="34"/>
                      <a:pt x="64" y="34"/>
                      <a:pt x="64" y="34"/>
                    </a:cubicBezTo>
                    <a:moveTo>
                      <a:pt x="130" y="33"/>
                    </a:moveTo>
                    <a:cubicBezTo>
                      <a:pt x="128" y="36"/>
                      <a:pt x="127" y="39"/>
                      <a:pt x="125" y="42"/>
                    </a:cubicBezTo>
                    <a:cubicBezTo>
                      <a:pt x="128" y="45"/>
                      <a:pt x="132" y="47"/>
                      <a:pt x="135" y="49"/>
                    </a:cubicBezTo>
                    <a:cubicBezTo>
                      <a:pt x="137" y="46"/>
                      <a:pt x="139" y="43"/>
                      <a:pt x="141" y="40"/>
                    </a:cubicBezTo>
                    <a:cubicBezTo>
                      <a:pt x="137" y="38"/>
                      <a:pt x="134" y="36"/>
                      <a:pt x="130" y="33"/>
                    </a:cubicBezTo>
                    <a:moveTo>
                      <a:pt x="167" y="33"/>
                    </a:moveTo>
                    <a:cubicBezTo>
                      <a:pt x="166" y="33"/>
                      <a:pt x="166" y="34"/>
                      <a:pt x="166" y="34"/>
                    </a:cubicBezTo>
                    <a:cubicBezTo>
                      <a:pt x="168" y="35"/>
                      <a:pt x="170" y="36"/>
                      <a:pt x="172" y="37"/>
                    </a:cubicBezTo>
                    <a:cubicBezTo>
                      <a:pt x="172" y="37"/>
                      <a:pt x="172" y="37"/>
                      <a:pt x="172" y="36"/>
                    </a:cubicBezTo>
                    <a:cubicBezTo>
                      <a:pt x="170" y="35"/>
                      <a:pt x="168" y="34"/>
                      <a:pt x="167" y="33"/>
                    </a:cubicBezTo>
                    <a:moveTo>
                      <a:pt x="150" y="33"/>
                    </a:moveTo>
                    <a:cubicBezTo>
                      <a:pt x="149" y="34"/>
                      <a:pt x="149" y="34"/>
                      <a:pt x="148" y="35"/>
                    </a:cubicBezTo>
                    <a:cubicBezTo>
                      <a:pt x="151" y="36"/>
                      <a:pt x="154" y="38"/>
                      <a:pt x="156" y="40"/>
                    </a:cubicBezTo>
                    <a:cubicBezTo>
                      <a:pt x="157" y="39"/>
                      <a:pt x="157" y="38"/>
                      <a:pt x="157" y="37"/>
                    </a:cubicBezTo>
                    <a:cubicBezTo>
                      <a:pt x="155" y="36"/>
                      <a:pt x="152" y="34"/>
                      <a:pt x="150" y="33"/>
                    </a:cubicBezTo>
                    <a:moveTo>
                      <a:pt x="88" y="33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6" y="35"/>
                      <a:pt x="87" y="34"/>
                      <a:pt x="88" y="33"/>
                    </a:cubicBezTo>
                    <a:cubicBezTo>
                      <a:pt x="88" y="33"/>
                      <a:pt x="88" y="33"/>
                      <a:pt x="88" y="33"/>
                    </a:cubicBezTo>
                    <a:moveTo>
                      <a:pt x="52" y="32"/>
                    </a:moveTo>
                    <a:cubicBezTo>
                      <a:pt x="52" y="33"/>
                      <a:pt x="52" y="33"/>
                      <a:pt x="52" y="33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moveTo>
                      <a:pt x="164" y="31"/>
                    </a:moveTo>
                    <a:cubicBezTo>
                      <a:pt x="163" y="32"/>
                      <a:pt x="163" y="32"/>
                      <a:pt x="163" y="32"/>
                    </a:cubicBezTo>
                    <a:cubicBezTo>
                      <a:pt x="163" y="33"/>
                      <a:pt x="164" y="33"/>
                      <a:pt x="164" y="33"/>
                    </a:cubicBezTo>
                    <a:cubicBezTo>
                      <a:pt x="164" y="33"/>
                      <a:pt x="164" y="32"/>
                      <a:pt x="165" y="32"/>
                    </a:cubicBezTo>
                    <a:cubicBezTo>
                      <a:pt x="164" y="32"/>
                      <a:pt x="164" y="32"/>
                      <a:pt x="164" y="31"/>
                    </a:cubicBezTo>
                    <a:moveTo>
                      <a:pt x="52" y="31"/>
                    </a:moveTo>
                    <a:cubicBezTo>
                      <a:pt x="52" y="31"/>
                      <a:pt x="52" y="31"/>
                      <a:pt x="52" y="31"/>
                    </a:cubicBezTo>
                    <a:cubicBezTo>
                      <a:pt x="52" y="31"/>
                      <a:pt x="52" y="31"/>
                      <a:pt x="52" y="32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2" y="31"/>
                      <a:pt x="52" y="31"/>
                      <a:pt x="52" y="31"/>
                    </a:cubicBezTo>
                    <a:moveTo>
                      <a:pt x="84" y="31"/>
                    </a:moveTo>
                    <a:cubicBezTo>
                      <a:pt x="84" y="32"/>
                      <a:pt x="83" y="34"/>
                      <a:pt x="82" y="35"/>
                    </a:cubicBezTo>
                    <a:cubicBezTo>
                      <a:pt x="83" y="35"/>
                      <a:pt x="84" y="36"/>
                      <a:pt x="85" y="37"/>
                    </a:cubicBezTo>
                    <a:cubicBezTo>
                      <a:pt x="86" y="35"/>
                      <a:pt x="86" y="34"/>
                      <a:pt x="87" y="33"/>
                    </a:cubicBezTo>
                    <a:cubicBezTo>
                      <a:pt x="86" y="32"/>
                      <a:pt x="85" y="31"/>
                      <a:pt x="84" y="31"/>
                    </a:cubicBezTo>
                    <a:moveTo>
                      <a:pt x="176" y="31"/>
                    </a:moveTo>
                    <a:cubicBezTo>
                      <a:pt x="175" y="32"/>
                      <a:pt x="175" y="34"/>
                      <a:pt x="174" y="35"/>
                    </a:cubicBezTo>
                    <a:cubicBezTo>
                      <a:pt x="175" y="36"/>
                      <a:pt x="177" y="37"/>
                      <a:pt x="178" y="38"/>
                    </a:cubicBezTo>
                    <a:cubicBezTo>
                      <a:pt x="179" y="36"/>
                      <a:pt x="180" y="35"/>
                      <a:pt x="181" y="33"/>
                    </a:cubicBezTo>
                    <a:cubicBezTo>
                      <a:pt x="181" y="33"/>
                      <a:pt x="181" y="33"/>
                      <a:pt x="181" y="33"/>
                    </a:cubicBezTo>
                    <a:cubicBezTo>
                      <a:pt x="179" y="32"/>
                      <a:pt x="178" y="32"/>
                      <a:pt x="176" y="31"/>
                    </a:cubicBezTo>
                    <a:moveTo>
                      <a:pt x="176" y="31"/>
                    </a:moveTo>
                    <a:cubicBezTo>
                      <a:pt x="176" y="31"/>
                      <a:pt x="176" y="31"/>
                      <a:pt x="176" y="31"/>
                    </a:cubicBezTo>
                    <a:cubicBezTo>
                      <a:pt x="178" y="31"/>
                      <a:pt x="179" y="32"/>
                      <a:pt x="180" y="33"/>
                    </a:cubicBezTo>
                    <a:cubicBezTo>
                      <a:pt x="179" y="32"/>
                      <a:pt x="178" y="31"/>
                      <a:pt x="176" y="31"/>
                    </a:cubicBezTo>
                    <a:moveTo>
                      <a:pt x="50" y="31"/>
                    </a:moveTo>
                    <a:cubicBezTo>
                      <a:pt x="49" y="31"/>
                      <a:pt x="49" y="32"/>
                      <a:pt x="49" y="32"/>
                    </a:cubicBezTo>
                    <a:cubicBezTo>
                      <a:pt x="49" y="33"/>
                      <a:pt x="50" y="33"/>
                      <a:pt x="50" y="33"/>
                    </a:cubicBezTo>
                    <a:cubicBezTo>
                      <a:pt x="51" y="33"/>
                      <a:pt x="51" y="32"/>
                      <a:pt x="51" y="32"/>
                    </a:cubicBezTo>
                    <a:cubicBezTo>
                      <a:pt x="51" y="31"/>
                      <a:pt x="50" y="31"/>
                      <a:pt x="50" y="31"/>
                    </a:cubicBezTo>
                    <a:moveTo>
                      <a:pt x="151" y="31"/>
                    </a:moveTo>
                    <a:cubicBezTo>
                      <a:pt x="151" y="31"/>
                      <a:pt x="151" y="31"/>
                      <a:pt x="150" y="32"/>
                    </a:cubicBezTo>
                    <a:cubicBezTo>
                      <a:pt x="153" y="33"/>
                      <a:pt x="156" y="35"/>
                      <a:pt x="158" y="36"/>
                    </a:cubicBezTo>
                    <a:cubicBezTo>
                      <a:pt x="158" y="36"/>
                      <a:pt x="159" y="35"/>
                      <a:pt x="159" y="35"/>
                    </a:cubicBezTo>
                    <a:cubicBezTo>
                      <a:pt x="156" y="34"/>
                      <a:pt x="154" y="32"/>
                      <a:pt x="151" y="31"/>
                    </a:cubicBezTo>
                    <a:moveTo>
                      <a:pt x="49" y="30"/>
                    </a:moveTo>
                    <a:cubicBezTo>
                      <a:pt x="48" y="31"/>
                      <a:pt x="48" y="31"/>
                      <a:pt x="48" y="32"/>
                    </a:cubicBezTo>
                    <a:cubicBezTo>
                      <a:pt x="48" y="32"/>
                      <a:pt x="48" y="32"/>
                      <a:pt x="49" y="32"/>
                    </a:cubicBezTo>
                    <a:cubicBezTo>
                      <a:pt x="49" y="32"/>
                      <a:pt x="49" y="31"/>
                      <a:pt x="50" y="30"/>
                    </a:cubicBezTo>
                    <a:cubicBezTo>
                      <a:pt x="49" y="30"/>
                      <a:pt x="49" y="30"/>
                      <a:pt x="49" y="30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1" y="30"/>
                      <a:pt x="51" y="31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0" y="30"/>
                      <a:pt x="50" y="30"/>
                      <a:pt x="50" y="30"/>
                    </a:cubicBezTo>
                    <a:moveTo>
                      <a:pt x="151" y="30"/>
                    </a:moveTo>
                    <a:cubicBezTo>
                      <a:pt x="151" y="30"/>
                      <a:pt x="151" y="30"/>
                      <a:pt x="151" y="30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7" y="33"/>
                      <a:pt x="155" y="32"/>
                      <a:pt x="153" y="31"/>
                    </a:cubicBezTo>
                    <a:cubicBezTo>
                      <a:pt x="152" y="30"/>
                      <a:pt x="152" y="30"/>
                      <a:pt x="151" y="30"/>
                    </a:cubicBezTo>
                    <a:moveTo>
                      <a:pt x="49" y="29"/>
                    </a:moveTo>
                    <a:cubicBezTo>
                      <a:pt x="49" y="29"/>
                      <a:pt x="49" y="29"/>
                      <a:pt x="49" y="30"/>
                    </a:cubicBezTo>
                    <a:cubicBezTo>
                      <a:pt x="49" y="30"/>
                      <a:pt x="50" y="30"/>
                      <a:pt x="50" y="30"/>
                    </a:cubicBezTo>
                    <a:cubicBezTo>
                      <a:pt x="50" y="30"/>
                      <a:pt x="50" y="30"/>
                      <a:pt x="50" y="30"/>
                    </a:cubicBezTo>
                    <a:cubicBezTo>
                      <a:pt x="49" y="29"/>
                      <a:pt x="49" y="29"/>
                      <a:pt x="49" y="29"/>
                    </a:cubicBezTo>
                    <a:moveTo>
                      <a:pt x="178" y="28"/>
                    </a:moveTo>
                    <a:cubicBezTo>
                      <a:pt x="178" y="28"/>
                      <a:pt x="177" y="29"/>
                      <a:pt x="177" y="29"/>
                    </a:cubicBezTo>
                    <a:cubicBezTo>
                      <a:pt x="179" y="30"/>
                      <a:pt x="180" y="31"/>
                      <a:pt x="182" y="32"/>
                    </a:cubicBezTo>
                    <a:cubicBezTo>
                      <a:pt x="182" y="32"/>
                      <a:pt x="182" y="31"/>
                      <a:pt x="183" y="31"/>
                    </a:cubicBezTo>
                    <a:cubicBezTo>
                      <a:pt x="181" y="30"/>
                      <a:pt x="180" y="29"/>
                      <a:pt x="178" y="28"/>
                    </a:cubicBezTo>
                    <a:moveTo>
                      <a:pt x="170" y="27"/>
                    </a:moveTo>
                    <a:cubicBezTo>
                      <a:pt x="169" y="29"/>
                      <a:pt x="168" y="30"/>
                      <a:pt x="167" y="31"/>
                    </a:cubicBezTo>
                    <a:cubicBezTo>
                      <a:pt x="169" y="33"/>
                      <a:pt x="171" y="34"/>
                      <a:pt x="173" y="35"/>
                    </a:cubicBezTo>
                    <a:cubicBezTo>
                      <a:pt x="174" y="33"/>
                      <a:pt x="175" y="32"/>
                      <a:pt x="176" y="30"/>
                    </a:cubicBezTo>
                    <a:cubicBezTo>
                      <a:pt x="174" y="29"/>
                      <a:pt x="172" y="28"/>
                      <a:pt x="170" y="27"/>
                    </a:cubicBezTo>
                    <a:moveTo>
                      <a:pt x="51" y="27"/>
                    </a:moveTo>
                    <a:cubicBezTo>
                      <a:pt x="50" y="28"/>
                      <a:pt x="50" y="28"/>
                      <a:pt x="49" y="29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51" y="29"/>
                      <a:pt x="51" y="28"/>
                      <a:pt x="51" y="28"/>
                    </a:cubicBezTo>
                    <a:cubicBezTo>
                      <a:pt x="51" y="28"/>
                      <a:pt x="51" y="29"/>
                      <a:pt x="50" y="29"/>
                    </a:cubicBezTo>
                    <a:cubicBezTo>
                      <a:pt x="51" y="30"/>
                      <a:pt x="51" y="30"/>
                      <a:pt x="52" y="30"/>
                    </a:cubicBezTo>
                    <a:cubicBezTo>
                      <a:pt x="52" y="30"/>
                      <a:pt x="53" y="30"/>
                      <a:pt x="53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3" y="28"/>
                      <a:pt x="52" y="28"/>
                      <a:pt x="51" y="27"/>
                    </a:cubicBezTo>
                    <a:moveTo>
                      <a:pt x="170" y="27"/>
                    </a:moveTo>
                    <a:cubicBezTo>
                      <a:pt x="170" y="27"/>
                      <a:pt x="170" y="27"/>
                      <a:pt x="170" y="27"/>
                    </a:cubicBezTo>
                    <a:cubicBezTo>
                      <a:pt x="172" y="28"/>
                      <a:pt x="174" y="29"/>
                      <a:pt x="176" y="30"/>
                    </a:cubicBezTo>
                    <a:cubicBezTo>
                      <a:pt x="176" y="30"/>
                      <a:pt x="176" y="30"/>
                      <a:pt x="176" y="30"/>
                    </a:cubicBezTo>
                    <a:cubicBezTo>
                      <a:pt x="176" y="30"/>
                      <a:pt x="175" y="30"/>
                      <a:pt x="175" y="30"/>
                    </a:cubicBezTo>
                    <a:cubicBezTo>
                      <a:pt x="173" y="29"/>
                      <a:pt x="172" y="28"/>
                      <a:pt x="170" y="27"/>
                    </a:cubicBezTo>
                    <a:moveTo>
                      <a:pt x="179" y="26"/>
                    </a:moveTo>
                    <a:cubicBezTo>
                      <a:pt x="179" y="26"/>
                      <a:pt x="179" y="26"/>
                      <a:pt x="179" y="26"/>
                    </a:cubicBezTo>
                    <a:cubicBezTo>
                      <a:pt x="180" y="27"/>
                      <a:pt x="182" y="28"/>
                      <a:pt x="184" y="29"/>
                    </a:cubicBezTo>
                    <a:cubicBezTo>
                      <a:pt x="184" y="29"/>
                      <a:pt x="184" y="29"/>
                      <a:pt x="184" y="29"/>
                    </a:cubicBezTo>
                    <a:cubicBezTo>
                      <a:pt x="182" y="28"/>
                      <a:pt x="181" y="27"/>
                      <a:pt x="179" y="26"/>
                    </a:cubicBezTo>
                    <a:moveTo>
                      <a:pt x="154" y="26"/>
                    </a:moveTo>
                    <a:cubicBezTo>
                      <a:pt x="154" y="26"/>
                      <a:pt x="154" y="26"/>
                      <a:pt x="153" y="27"/>
                    </a:cubicBezTo>
                    <a:cubicBezTo>
                      <a:pt x="156" y="28"/>
                      <a:pt x="158" y="30"/>
                      <a:pt x="161" y="31"/>
                    </a:cubicBezTo>
                    <a:cubicBezTo>
                      <a:pt x="161" y="31"/>
                      <a:pt x="161" y="31"/>
                      <a:pt x="162" y="30"/>
                    </a:cubicBezTo>
                    <a:cubicBezTo>
                      <a:pt x="159" y="29"/>
                      <a:pt x="157" y="27"/>
                      <a:pt x="154" y="26"/>
                    </a:cubicBezTo>
                    <a:moveTo>
                      <a:pt x="167" y="25"/>
                    </a:moveTo>
                    <a:cubicBezTo>
                      <a:pt x="166" y="27"/>
                      <a:pt x="165" y="28"/>
                      <a:pt x="165" y="30"/>
                    </a:cubicBezTo>
                    <a:cubicBezTo>
                      <a:pt x="165" y="30"/>
                      <a:pt x="165" y="30"/>
                      <a:pt x="166" y="30"/>
                    </a:cubicBezTo>
                    <a:cubicBezTo>
                      <a:pt x="166" y="29"/>
                      <a:pt x="167" y="27"/>
                      <a:pt x="168" y="26"/>
                    </a:cubicBezTo>
                    <a:cubicBezTo>
                      <a:pt x="168" y="26"/>
                      <a:pt x="167" y="26"/>
                      <a:pt x="167" y="25"/>
                    </a:cubicBezTo>
                    <a:moveTo>
                      <a:pt x="180" y="25"/>
                    </a:moveTo>
                    <a:cubicBezTo>
                      <a:pt x="180" y="25"/>
                      <a:pt x="179" y="26"/>
                      <a:pt x="179" y="26"/>
                    </a:cubicBezTo>
                    <a:cubicBezTo>
                      <a:pt x="181" y="27"/>
                      <a:pt x="182" y="28"/>
                      <a:pt x="184" y="28"/>
                    </a:cubicBezTo>
                    <a:cubicBezTo>
                      <a:pt x="184" y="28"/>
                      <a:pt x="184" y="28"/>
                      <a:pt x="184" y="28"/>
                    </a:cubicBezTo>
                    <a:cubicBezTo>
                      <a:pt x="183" y="27"/>
                      <a:pt x="181" y="26"/>
                      <a:pt x="180" y="25"/>
                    </a:cubicBezTo>
                    <a:moveTo>
                      <a:pt x="167" y="25"/>
                    </a:moveTo>
                    <a:cubicBezTo>
                      <a:pt x="167" y="25"/>
                      <a:pt x="167" y="25"/>
                      <a:pt x="167" y="25"/>
                    </a:cubicBezTo>
                    <a:cubicBezTo>
                      <a:pt x="168" y="26"/>
                      <a:pt x="168" y="26"/>
                      <a:pt x="168" y="26"/>
                    </a:cubicBezTo>
                    <a:cubicBezTo>
                      <a:pt x="168" y="26"/>
                      <a:pt x="168" y="26"/>
                      <a:pt x="168" y="26"/>
                    </a:cubicBezTo>
                    <a:cubicBezTo>
                      <a:pt x="168" y="26"/>
                      <a:pt x="168" y="25"/>
                      <a:pt x="167" y="25"/>
                    </a:cubicBezTo>
                    <a:moveTo>
                      <a:pt x="116" y="25"/>
                    </a:moveTo>
                    <a:cubicBezTo>
                      <a:pt x="114" y="28"/>
                      <a:pt x="112" y="31"/>
                      <a:pt x="110" y="34"/>
                    </a:cubicBezTo>
                    <a:cubicBezTo>
                      <a:pt x="113" y="35"/>
                      <a:pt x="115" y="36"/>
                      <a:pt x="117" y="38"/>
                    </a:cubicBezTo>
                    <a:cubicBezTo>
                      <a:pt x="118" y="37"/>
                      <a:pt x="118" y="36"/>
                      <a:pt x="119" y="35"/>
                    </a:cubicBezTo>
                    <a:cubicBezTo>
                      <a:pt x="120" y="33"/>
                      <a:pt x="121" y="31"/>
                      <a:pt x="122" y="29"/>
                    </a:cubicBezTo>
                    <a:cubicBezTo>
                      <a:pt x="120" y="27"/>
                      <a:pt x="118" y="26"/>
                      <a:pt x="116" y="25"/>
                    </a:cubicBezTo>
                    <a:moveTo>
                      <a:pt x="136" y="25"/>
                    </a:moveTo>
                    <a:cubicBezTo>
                      <a:pt x="135" y="25"/>
                      <a:pt x="135" y="26"/>
                      <a:pt x="134" y="27"/>
                    </a:cubicBezTo>
                    <a:cubicBezTo>
                      <a:pt x="138" y="29"/>
                      <a:pt x="141" y="31"/>
                      <a:pt x="145" y="33"/>
                    </a:cubicBezTo>
                    <a:cubicBezTo>
                      <a:pt x="145" y="32"/>
                      <a:pt x="145" y="31"/>
                      <a:pt x="146" y="31"/>
                    </a:cubicBezTo>
                    <a:cubicBezTo>
                      <a:pt x="142" y="29"/>
                      <a:pt x="139" y="27"/>
                      <a:pt x="136" y="25"/>
                    </a:cubicBezTo>
                    <a:moveTo>
                      <a:pt x="172" y="24"/>
                    </a:moveTo>
                    <a:cubicBezTo>
                      <a:pt x="172" y="24"/>
                      <a:pt x="171" y="25"/>
                      <a:pt x="171" y="25"/>
                    </a:cubicBezTo>
                    <a:cubicBezTo>
                      <a:pt x="172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1" y="25"/>
                    </a:cubicBezTo>
                    <a:cubicBezTo>
                      <a:pt x="171" y="25"/>
                      <a:pt x="171" y="25"/>
                      <a:pt x="171" y="26"/>
                    </a:cubicBezTo>
                    <a:cubicBezTo>
                      <a:pt x="173" y="27"/>
                      <a:pt x="175" y="28"/>
                      <a:pt x="177" y="29"/>
                    </a:cubicBezTo>
                    <a:cubicBezTo>
                      <a:pt x="177" y="28"/>
                      <a:pt x="177" y="28"/>
                      <a:pt x="178" y="28"/>
                    </a:cubicBezTo>
                    <a:cubicBezTo>
                      <a:pt x="176" y="26"/>
                      <a:pt x="174" y="25"/>
                      <a:pt x="172" y="24"/>
                    </a:cubicBezTo>
                    <a:moveTo>
                      <a:pt x="168" y="23"/>
                    </a:moveTo>
                    <a:cubicBezTo>
                      <a:pt x="168" y="24"/>
                      <a:pt x="168" y="24"/>
                      <a:pt x="168" y="24"/>
                    </a:cubicBezTo>
                    <a:cubicBezTo>
                      <a:pt x="168" y="24"/>
                      <a:pt x="169" y="24"/>
                      <a:pt x="169" y="24"/>
                    </a:cubicBezTo>
                    <a:cubicBezTo>
                      <a:pt x="169" y="24"/>
                      <a:pt x="169" y="24"/>
                      <a:pt x="169" y="24"/>
                    </a:cubicBezTo>
                    <a:cubicBezTo>
                      <a:pt x="169" y="24"/>
                      <a:pt x="169" y="24"/>
                      <a:pt x="168" y="23"/>
                    </a:cubicBezTo>
                    <a:moveTo>
                      <a:pt x="71" y="23"/>
                    </a:moveTo>
                    <a:cubicBezTo>
                      <a:pt x="70" y="24"/>
                      <a:pt x="69" y="25"/>
                      <a:pt x="68" y="27"/>
                    </a:cubicBezTo>
                    <a:cubicBezTo>
                      <a:pt x="69" y="27"/>
                      <a:pt x="70" y="27"/>
                      <a:pt x="71" y="28"/>
                    </a:cubicBezTo>
                    <a:cubicBezTo>
                      <a:pt x="71" y="27"/>
                      <a:pt x="72" y="25"/>
                      <a:pt x="73" y="24"/>
                    </a:cubicBezTo>
                    <a:cubicBezTo>
                      <a:pt x="72" y="24"/>
                      <a:pt x="71" y="23"/>
                      <a:pt x="71" y="23"/>
                    </a:cubicBezTo>
                    <a:moveTo>
                      <a:pt x="112" y="23"/>
                    </a:moveTo>
                    <a:cubicBezTo>
                      <a:pt x="111" y="26"/>
                      <a:pt x="109" y="29"/>
                      <a:pt x="107" y="32"/>
                    </a:cubicBezTo>
                    <a:cubicBezTo>
                      <a:pt x="108" y="32"/>
                      <a:pt x="108" y="32"/>
                      <a:pt x="109" y="32"/>
                    </a:cubicBezTo>
                    <a:cubicBezTo>
                      <a:pt x="110" y="30"/>
                      <a:pt x="112" y="27"/>
                      <a:pt x="114" y="24"/>
                    </a:cubicBezTo>
                    <a:cubicBezTo>
                      <a:pt x="113" y="23"/>
                      <a:pt x="113" y="23"/>
                      <a:pt x="112" y="23"/>
                    </a:cubicBezTo>
                    <a:moveTo>
                      <a:pt x="169" y="22"/>
                    </a:moveTo>
                    <a:cubicBezTo>
                      <a:pt x="169" y="23"/>
                      <a:pt x="169" y="23"/>
                      <a:pt x="168" y="23"/>
                    </a:cubicBezTo>
                    <a:cubicBezTo>
                      <a:pt x="169" y="23"/>
                      <a:pt x="169" y="24"/>
                      <a:pt x="169" y="24"/>
                    </a:cubicBezTo>
                    <a:cubicBezTo>
                      <a:pt x="170" y="24"/>
                      <a:pt x="170" y="23"/>
                      <a:pt x="170" y="23"/>
                    </a:cubicBezTo>
                    <a:cubicBezTo>
                      <a:pt x="170" y="23"/>
                      <a:pt x="169" y="23"/>
                      <a:pt x="169" y="22"/>
                    </a:cubicBezTo>
                    <a:moveTo>
                      <a:pt x="137" y="22"/>
                    </a:moveTo>
                    <a:cubicBezTo>
                      <a:pt x="137" y="23"/>
                      <a:pt x="137" y="23"/>
                      <a:pt x="136" y="23"/>
                    </a:cubicBezTo>
                    <a:cubicBezTo>
                      <a:pt x="140" y="25"/>
                      <a:pt x="143" y="27"/>
                      <a:pt x="147" y="29"/>
                    </a:cubicBezTo>
                    <a:cubicBezTo>
                      <a:pt x="147" y="29"/>
                      <a:pt x="147" y="29"/>
                      <a:pt x="147" y="28"/>
                    </a:cubicBezTo>
                    <a:cubicBezTo>
                      <a:pt x="144" y="26"/>
                      <a:pt x="140" y="24"/>
                      <a:pt x="137" y="22"/>
                    </a:cubicBezTo>
                    <a:moveTo>
                      <a:pt x="173" y="22"/>
                    </a:moveTo>
                    <a:cubicBezTo>
                      <a:pt x="173" y="23"/>
                      <a:pt x="173" y="23"/>
                      <a:pt x="173" y="23"/>
                    </a:cubicBezTo>
                    <a:cubicBezTo>
                      <a:pt x="175" y="24"/>
                      <a:pt x="176" y="25"/>
                      <a:pt x="178" y="26"/>
                    </a:cubicBezTo>
                    <a:cubicBezTo>
                      <a:pt x="178" y="26"/>
                      <a:pt x="179" y="26"/>
                      <a:pt x="179" y="26"/>
                    </a:cubicBezTo>
                    <a:cubicBezTo>
                      <a:pt x="177" y="25"/>
                      <a:pt x="175" y="24"/>
                      <a:pt x="173" y="22"/>
                    </a:cubicBezTo>
                    <a:moveTo>
                      <a:pt x="173" y="22"/>
                    </a:moveTo>
                    <a:cubicBezTo>
                      <a:pt x="173" y="22"/>
                      <a:pt x="173" y="22"/>
                      <a:pt x="173" y="22"/>
                    </a:cubicBezTo>
                    <a:cubicBezTo>
                      <a:pt x="173" y="22"/>
                      <a:pt x="174" y="23"/>
                      <a:pt x="175" y="23"/>
                    </a:cubicBezTo>
                    <a:cubicBezTo>
                      <a:pt x="174" y="23"/>
                      <a:pt x="174" y="22"/>
                      <a:pt x="173" y="22"/>
                    </a:cubicBezTo>
                    <a:moveTo>
                      <a:pt x="138" y="22"/>
                    </a:moveTo>
                    <a:cubicBezTo>
                      <a:pt x="137" y="22"/>
                      <a:pt x="137" y="22"/>
                      <a:pt x="137" y="22"/>
                    </a:cubicBezTo>
                    <a:cubicBezTo>
                      <a:pt x="147" y="28"/>
                      <a:pt x="147" y="28"/>
                      <a:pt x="147" y="28"/>
                    </a:cubicBezTo>
                    <a:cubicBezTo>
                      <a:pt x="147" y="28"/>
                      <a:pt x="148" y="28"/>
                      <a:pt x="148" y="28"/>
                    </a:cubicBezTo>
                    <a:cubicBezTo>
                      <a:pt x="145" y="26"/>
                      <a:pt x="143" y="25"/>
                      <a:pt x="141" y="24"/>
                    </a:cubicBezTo>
                    <a:cubicBezTo>
                      <a:pt x="140" y="23"/>
                      <a:pt x="139" y="22"/>
                      <a:pt x="138" y="22"/>
                    </a:cubicBezTo>
                    <a:moveTo>
                      <a:pt x="173" y="22"/>
                    </a:moveTo>
                    <a:cubicBezTo>
                      <a:pt x="173" y="22"/>
                      <a:pt x="173" y="22"/>
                      <a:pt x="173" y="22"/>
                    </a:cubicBezTo>
                    <a:cubicBezTo>
                      <a:pt x="174" y="22"/>
                      <a:pt x="175" y="23"/>
                      <a:pt x="175" y="23"/>
                    </a:cubicBezTo>
                    <a:cubicBezTo>
                      <a:pt x="177" y="24"/>
                      <a:pt x="178" y="25"/>
                      <a:pt x="179" y="25"/>
                    </a:cubicBezTo>
                    <a:cubicBezTo>
                      <a:pt x="179" y="25"/>
                      <a:pt x="179" y="25"/>
                      <a:pt x="179" y="25"/>
                    </a:cubicBezTo>
                    <a:cubicBezTo>
                      <a:pt x="177" y="24"/>
                      <a:pt x="175" y="23"/>
                      <a:pt x="173" y="22"/>
                    </a:cubicBezTo>
                    <a:moveTo>
                      <a:pt x="170" y="21"/>
                    </a:moveTo>
                    <a:cubicBezTo>
                      <a:pt x="170" y="21"/>
                      <a:pt x="170" y="21"/>
                      <a:pt x="170" y="21"/>
                    </a:cubicBezTo>
                    <a:cubicBezTo>
                      <a:pt x="170" y="21"/>
                      <a:pt x="170" y="22"/>
                      <a:pt x="171" y="22"/>
                    </a:cubicBezTo>
                    <a:cubicBezTo>
                      <a:pt x="171" y="22"/>
                      <a:pt x="171" y="21"/>
                      <a:pt x="171" y="21"/>
                    </a:cubicBezTo>
                    <a:cubicBezTo>
                      <a:pt x="171" y="21"/>
                      <a:pt x="170" y="21"/>
                      <a:pt x="170" y="21"/>
                    </a:cubicBezTo>
                    <a:moveTo>
                      <a:pt x="170" y="20"/>
                    </a:moveTo>
                    <a:cubicBezTo>
                      <a:pt x="170" y="20"/>
                      <a:pt x="170" y="20"/>
                      <a:pt x="170" y="20"/>
                    </a:cubicBezTo>
                    <a:cubicBezTo>
                      <a:pt x="170" y="21"/>
                      <a:pt x="171" y="21"/>
                      <a:pt x="171" y="21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1" y="21"/>
                      <a:pt x="171" y="20"/>
                      <a:pt x="170" y="20"/>
                    </a:cubicBezTo>
                    <a:moveTo>
                      <a:pt x="107" y="20"/>
                    </a:moveTo>
                    <a:cubicBezTo>
                      <a:pt x="106" y="23"/>
                      <a:pt x="104" y="26"/>
                      <a:pt x="102" y="29"/>
                    </a:cubicBezTo>
                    <a:cubicBezTo>
                      <a:pt x="103" y="29"/>
                      <a:pt x="104" y="30"/>
                      <a:pt x="105" y="30"/>
                    </a:cubicBezTo>
                    <a:cubicBezTo>
                      <a:pt x="107" y="28"/>
                      <a:pt x="109" y="25"/>
                      <a:pt x="110" y="22"/>
                    </a:cubicBezTo>
                    <a:cubicBezTo>
                      <a:pt x="110" y="22"/>
                      <a:pt x="110" y="22"/>
                      <a:pt x="110" y="22"/>
                    </a:cubicBezTo>
                    <a:cubicBezTo>
                      <a:pt x="109" y="21"/>
                      <a:pt x="108" y="21"/>
                      <a:pt x="107" y="20"/>
                    </a:cubicBezTo>
                    <a:moveTo>
                      <a:pt x="170" y="20"/>
                    </a:moveTo>
                    <a:cubicBezTo>
                      <a:pt x="170" y="20"/>
                      <a:pt x="170" y="20"/>
                      <a:pt x="170" y="20"/>
                    </a:cubicBezTo>
                    <a:cubicBezTo>
                      <a:pt x="171" y="20"/>
                      <a:pt x="171" y="21"/>
                      <a:pt x="171" y="21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1" y="20"/>
                      <a:pt x="171" y="20"/>
                      <a:pt x="170" y="20"/>
                    </a:cubicBezTo>
                    <a:moveTo>
                      <a:pt x="158" y="20"/>
                    </a:moveTo>
                    <a:cubicBezTo>
                      <a:pt x="157" y="21"/>
                      <a:pt x="156" y="23"/>
                      <a:pt x="155" y="24"/>
                    </a:cubicBezTo>
                    <a:cubicBezTo>
                      <a:pt x="157" y="26"/>
                      <a:pt x="160" y="27"/>
                      <a:pt x="163" y="29"/>
                    </a:cubicBezTo>
                    <a:cubicBezTo>
                      <a:pt x="163" y="27"/>
                      <a:pt x="164" y="26"/>
                      <a:pt x="165" y="24"/>
                    </a:cubicBezTo>
                    <a:cubicBezTo>
                      <a:pt x="163" y="23"/>
                      <a:pt x="160" y="21"/>
                      <a:pt x="158" y="20"/>
                    </a:cubicBezTo>
                    <a:moveTo>
                      <a:pt x="158" y="19"/>
                    </a:moveTo>
                    <a:cubicBezTo>
                      <a:pt x="158" y="20"/>
                      <a:pt x="158" y="20"/>
                      <a:pt x="158" y="20"/>
                    </a:cubicBezTo>
                    <a:cubicBezTo>
                      <a:pt x="160" y="21"/>
                      <a:pt x="163" y="23"/>
                      <a:pt x="165" y="24"/>
                    </a:cubicBezTo>
                    <a:cubicBezTo>
                      <a:pt x="165" y="24"/>
                      <a:pt x="165" y="24"/>
                      <a:pt x="165" y="24"/>
                    </a:cubicBezTo>
                    <a:cubicBezTo>
                      <a:pt x="162" y="22"/>
                      <a:pt x="160" y="20"/>
                      <a:pt x="158" y="19"/>
                    </a:cubicBezTo>
                    <a:moveTo>
                      <a:pt x="158" y="19"/>
                    </a:moveTo>
                    <a:cubicBezTo>
                      <a:pt x="158" y="19"/>
                      <a:pt x="158" y="19"/>
                      <a:pt x="158" y="19"/>
                    </a:cubicBezTo>
                    <a:cubicBezTo>
                      <a:pt x="159" y="20"/>
                      <a:pt x="160" y="20"/>
                      <a:pt x="161" y="21"/>
                    </a:cubicBezTo>
                    <a:cubicBezTo>
                      <a:pt x="160" y="20"/>
                      <a:pt x="159" y="20"/>
                      <a:pt x="158" y="19"/>
                    </a:cubicBezTo>
                    <a:moveTo>
                      <a:pt x="120" y="18"/>
                    </a:moveTo>
                    <a:cubicBezTo>
                      <a:pt x="120" y="18"/>
                      <a:pt x="120" y="18"/>
                      <a:pt x="119" y="18"/>
                    </a:cubicBezTo>
                    <a:cubicBezTo>
                      <a:pt x="122" y="19"/>
                      <a:pt x="124" y="21"/>
                      <a:pt x="126" y="22"/>
                    </a:cubicBezTo>
                    <a:cubicBezTo>
                      <a:pt x="126" y="22"/>
                      <a:pt x="126" y="22"/>
                      <a:pt x="126" y="22"/>
                    </a:cubicBezTo>
                    <a:cubicBezTo>
                      <a:pt x="124" y="20"/>
                      <a:pt x="122" y="19"/>
                      <a:pt x="120" y="18"/>
                    </a:cubicBezTo>
                    <a:moveTo>
                      <a:pt x="159" y="18"/>
                    </a:moveTo>
                    <a:cubicBezTo>
                      <a:pt x="159" y="18"/>
                      <a:pt x="159" y="18"/>
                      <a:pt x="159" y="18"/>
                    </a:cubicBezTo>
                    <a:cubicBezTo>
                      <a:pt x="161" y="19"/>
                      <a:pt x="163" y="21"/>
                      <a:pt x="166" y="23"/>
                    </a:cubicBezTo>
                    <a:cubicBezTo>
                      <a:pt x="166" y="22"/>
                      <a:pt x="166" y="22"/>
                      <a:pt x="166" y="22"/>
                    </a:cubicBezTo>
                    <a:cubicBezTo>
                      <a:pt x="164" y="21"/>
                      <a:pt x="162" y="19"/>
                      <a:pt x="159" y="18"/>
                    </a:cubicBezTo>
                    <a:moveTo>
                      <a:pt x="129" y="18"/>
                    </a:moveTo>
                    <a:cubicBezTo>
                      <a:pt x="129" y="18"/>
                      <a:pt x="128" y="18"/>
                      <a:pt x="128" y="19"/>
                    </a:cubicBezTo>
                    <a:cubicBezTo>
                      <a:pt x="128" y="19"/>
                      <a:pt x="128" y="19"/>
                      <a:pt x="128" y="19"/>
                    </a:cubicBezTo>
                    <a:cubicBezTo>
                      <a:pt x="128" y="18"/>
                      <a:pt x="129" y="18"/>
                      <a:pt x="129" y="18"/>
                    </a:cubicBezTo>
                    <a:cubicBezTo>
                      <a:pt x="129" y="18"/>
                      <a:pt x="129" y="18"/>
                      <a:pt x="129" y="18"/>
                    </a:cubicBezTo>
                    <a:moveTo>
                      <a:pt x="140" y="18"/>
                    </a:moveTo>
                    <a:cubicBezTo>
                      <a:pt x="140" y="18"/>
                      <a:pt x="140" y="18"/>
                      <a:pt x="139" y="19"/>
                    </a:cubicBezTo>
                    <a:cubicBezTo>
                      <a:pt x="143" y="21"/>
                      <a:pt x="146" y="23"/>
                      <a:pt x="149" y="24"/>
                    </a:cubicBezTo>
                    <a:cubicBezTo>
                      <a:pt x="150" y="24"/>
                      <a:pt x="150" y="24"/>
                      <a:pt x="150" y="23"/>
                    </a:cubicBezTo>
                    <a:cubicBezTo>
                      <a:pt x="147" y="21"/>
                      <a:pt x="143" y="19"/>
                      <a:pt x="140" y="18"/>
                    </a:cubicBezTo>
                    <a:moveTo>
                      <a:pt x="184" y="17"/>
                    </a:moveTo>
                    <a:cubicBezTo>
                      <a:pt x="183" y="20"/>
                      <a:pt x="181" y="22"/>
                      <a:pt x="180" y="25"/>
                    </a:cubicBezTo>
                    <a:cubicBezTo>
                      <a:pt x="181" y="26"/>
                      <a:pt x="183" y="27"/>
                      <a:pt x="185" y="27"/>
                    </a:cubicBezTo>
                    <a:cubicBezTo>
                      <a:pt x="186" y="25"/>
                      <a:pt x="187" y="23"/>
                      <a:pt x="189" y="20"/>
                    </a:cubicBezTo>
                    <a:cubicBezTo>
                      <a:pt x="187" y="19"/>
                      <a:pt x="186" y="18"/>
                      <a:pt x="184" y="17"/>
                    </a:cubicBezTo>
                    <a:moveTo>
                      <a:pt x="159" y="17"/>
                    </a:moveTo>
                    <a:cubicBezTo>
                      <a:pt x="159" y="17"/>
                      <a:pt x="159" y="17"/>
                      <a:pt x="159" y="17"/>
                    </a:cubicBezTo>
                    <a:cubicBezTo>
                      <a:pt x="160" y="18"/>
                      <a:pt x="161" y="18"/>
                      <a:pt x="162" y="19"/>
                    </a:cubicBezTo>
                    <a:cubicBezTo>
                      <a:pt x="164" y="20"/>
                      <a:pt x="165" y="21"/>
                      <a:pt x="166" y="22"/>
                    </a:cubicBezTo>
                    <a:cubicBezTo>
                      <a:pt x="167" y="22"/>
                      <a:pt x="167" y="21"/>
                      <a:pt x="167" y="21"/>
                    </a:cubicBezTo>
                    <a:cubicBezTo>
                      <a:pt x="167" y="21"/>
                      <a:pt x="167" y="21"/>
                      <a:pt x="167" y="21"/>
                    </a:cubicBezTo>
                    <a:cubicBezTo>
                      <a:pt x="164" y="20"/>
                      <a:pt x="162" y="18"/>
                      <a:pt x="159" y="17"/>
                    </a:cubicBezTo>
                    <a:moveTo>
                      <a:pt x="129" y="17"/>
                    </a:move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moveTo>
                      <a:pt x="185" y="17"/>
                    </a:moveTo>
                    <a:cubicBezTo>
                      <a:pt x="185" y="17"/>
                      <a:pt x="184" y="17"/>
                      <a:pt x="184" y="17"/>
                    </a:cubicBezTo>
                    <a:cubicBezTo>
                      <a:pt x="186" y="18"/>
                      <a:pt x="187" y="19"/>
                      <a:pt x="189" y="20"/>
                    </a:cubicBezTo>
                    <a:cubicBezTo>
                      <a:pt x="189" y="20"/>
                      <a:pt x="189" y="20"/>
                      <a:pt x="189" y="20"/>
                    </a:cubicBezTo>
                    <a:cubicBezTo>
                      <a:pt x="188" y="19"/>
                      <a:pt x="186" y="18"/>
                      <a:pt x="185" y="17"/>
                    </a:cubicBezTo>
                    <a:moveTo>
                      <a:pt x="116" y="16"/>
                    </a:moveTo>
                    <a:cubicBezTo>
                      <a:pt x="116" y="16"/>
                      <a:pt x="116" y="16"/>
                      <a:pt x="116" y="16"/>
                    </a:cubicBezTo>
                    <a:cubicBezTo>
                      <a:pt x="117" y="16"/>
                      <a:pt x="117" y="17"/>
                      <a:pt x="118" y="17"/>
                    </a:cubicBezTo>
                    <a:cubicBezTo>
                      <a:pt x="118" y="17"/>
                      <a:pt x="118" y="17"/>
                      <a:pt x="118" y="17"/>
                    </a:cubicBezTo>
                    <a:cubicBezTo>
                      <a:pt x="117" y="17"/>
                      <a:pt x="117" y="16"/>
                      <a:pt x="116" y="16"/>
                    </a:cubicBezTo>
                    <a:moveTo>
                      <a:pt x="121" y="16"/>
                    </a:moveTo>
                    <a:cubicBezTo>
                      <a:pt x="120" y="17"/>
                      <a:pt x="120" y="17"/>
                      <a:pt x="120" y="18"/>
                    </a:cubicBezTo>
                    <a:cubicBezTo>
                      <a:pt x="122" y="19"/>
                      <a:pt x="124" y="21"/>
                      <a:pt x="126" y="22"/>
                    </a:cubicBezTo>
                    <a:cubicBezTo>
                      <a:pt x="127" y="21"/>
                      <a:pt x="127" y="21"/>
                      <a:pt x="127" y="20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27" y="21"/>
                      <a:pt x="127" y="21"/>
                      <a:pt x="126" y="22"/>
                    </a:cubicBezTo>
                    <a:cubicBezTo>
                      <a:pt x="127" y="21"/>
                      <a:pt x="127" y="21"/>
                      <a:pt x="127" y="20"/>
                    </a:cubicBezTo>
                    <a:cubicBezTo>
                      <a:pt x="125" y="19"/>
                      <a:pt x="123" y="17"/>
                      <a:pt x="121" y="16"/>
                    </a:cubicBezTo>
                    <a:moveTo>
                      <a:pt x="58" y="16"/>
                    </a:moveTo>
                    <a:cubicBezTo>
                      <a:pt x="57" y="17"/>
                      <a:pt x="56" y="18"/>
                      <a:pt x="56" y="19"/>
                    </a:cubicBezTo>
                    <a:cubicBezTo>
                      <a:pt x="57" y="19"/>
                      <a:pt x="58" y="20"/>
                      <a:pt x="59" y="20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17"/>
                      <a:pt x="59" y="16"/>
                      <a:pt x="58" y="16"/>
                    </a:cubicBezTo>
                    <a:moveTo>
                      <a:pt x="161" y="15"/>
                    </a:moveTo>
                    <a:cubicBezTo>
                      <a:pt x="160" y="15"/>
                      <a:pt x="160" y="15"/>
                      <a:pt x="160" y="16"/>
                    </a:cubicBezTo>
                    <a:cubicBezTo>
                      <a:pt x="162" y="17"/>
                      <a:pt x="162" y="17"/>
                      <a:pt x="162" y="17"/>
                    </a:cubicBezTo>
                    <a:cubicBezTo>
                      <a:pt x="164" y="18"/>
                      <a:pt x="166" y="19"/>
                      <a:pt x="168" y="20"/>
                    </a:cubicBezTo>
                    <a:cubicBezTo>
                      <a:pt x="168" y="20"/>
                      <a:pt x="168" y="20"/>
                      <a:pt x="168" y="19"/>
                    </a:cubicBezTo>
                    <a:cubicBezTo>
                      <a:pt x="166" y="18"/>
                      <a:pt x="163" y="17"/>
                      <a:pt x="161" y="15"/>
                    </a:cubicBezTo>
                    <a:moveTo>
                      <a:pt x="161" y="14"/>
                    </a:moveTo>
                    <a:cubicBezTo>
                      <a:pt x="161" y="15"/>
                      <a:pt x="161" y="15"/>
                      <a:pt x="161" y="15"/>
                    </a:cubicBezTo>
                    <a:cubicBezTo>
                      <a:pt x="163" y="16"/>
                      <a:pt x="166" y="18"/>
                      <a:pt x="168" y="19"/>
                    </a:cubicBezTo>
                    <a:cubicBezTo>
                      <a:pt x="168" y="19"/>
                      <a:pt x="168" y="19"/>
                      <a:pt x="168" y="19"/>
                    </a:cubicBezTo>
                    <a:cubicBezTo>
                      <a:pt x="166" y="18"/>
                      <a:pt x="163" y="16"/>
                      <a:pt x="161" y="14"/>
                    </a:cubicBezTo>
                    <a:moveTo>
                      <a:pt x="161" y="14"/>
                    </a:moveTo>
                    <a:cubicBezTo>
                      <a:pt x="161" y="14"/>
                      <a:pt x="161" y="14"/>
                      <a:pt x="161" y="14"/>
                    </a:cubicBezTo>
                    <a:cubicBezTo>
                      <a:pt x="163" y="16"/>
                      <a:pt x="166" y="17"/>
                      <a:pt x="168" y="19"/>
                    </a:cubicBezTo>
                    <a:cubicBezTo>
                      <a:pt x="168" y="19"/>
                      <a:pt x="168" y="19"/>
                      <a:pt x="168" y="19"/>
                    </a:cubicBezTo>
                    <a:cubicBezTo>
                      <a:pt x="166" y="17"/>
                      <a:pt x="163" y="16"/>
                      <a:pt x="161" y="14"/>
                    </a:cubicBezTo>
                    <a:moveTo>
                      <a:pt x="186" y="14"/>
                    </a:moveTo>
                    <a:cubicBezTo>
                      <a:pt x="186" y="14"/>
                      <a:pt x="186" y="15"/>
                      <a:pt x="186" y="15"/>
                    </a:cubicBezTo>
                    <a:cubicBezTo>
                      <a:pt x="187" y="16"/>
                      <a:pt x="189" y="16"/>
                      <a:pt x="191" y="17"/>
                    </a:cubicBezTo>
                    <a:cubicBezTo>
                      <a:pt x="191" y="17"/>
                      <a:pt x="191" y="17"/>
                      <a:pt x="191" y="17"/>
                    </a:cubicBezTo>
                    <a:cubicBezTo>
                      <a:pt x="189" y="16"/>
                      <a:pt x="188" y="15"/>
                      <a:pt x="186" y="14"/>
                    </a:cubicBezTo>
                    <a:moveTo>
                      <a:pt x="118" y="14"/>
                    </a:moveTo>
                    <a:cubicBezTo>
                      <a:pt x="117" y="15"/>
                      <a:pt x="117" y="15"/>
                      <a:pt x="116" y="16"/>
                    </a:cubicBezTo>
                    <a:cubicBezTo>
                      <a:pt x="117" y="16"/>
                      <a:pt x="117" y="17"/>
                      <a:pt x="118" y="17"/>
                    </a:cubicBezTo>
                    <a:cubicBezTo>
                      <a:pt x="118" y="16"/>
                      <a:pt x="118" y="16"/>
                      <a:pt x="119" y="15"/>
                    </a:cubicBezTo>
                    <a:cubicBezTo>
                      <a:pt x="118" y="15"/>
                      <a:pt x="118" y="14"/>
                      <a:pt x="118" y="14"/>
                    </a:cubicBezTo>
                    <a:moveTo>
                      <a:pt x="122" y="14"/>
                    </a:moveTo>
                    <a:cubicBezTo>
                      <a:pt x="122" y="14"/>
                      <a:pt x="122" y="14"/>
                      <a:pt x="121" y="15"/>
                    </a:cubicBezTo>
                    <a:cubicBezTo>
                      <a:pt x="124" y="16"/>
                      <a:pt x="126" y="17"/>
                      <a:pt x="128" y="19"/>
                    </a:cubicBezTo>
                    <a:cubicBezTo>
                      <a:pt x="128" y="18"/>
                      <a:pt x="129" y="18"/>
                      <a:pt x="129" y="18"/>
                    </a:cubicBezTo>
                    <a:cubicBezTo>
                      <a:pt x="127" y="16"/>
                      <a:pt x="124" y="15"/>
                      <a:pt x="122" y="14"/>
                    </a:cubicBezTo>
                    <a:moveTo>
                      <a:pt x="178" y="14"/>
                    </a:moveTo>
                    <a:cubicBezTo>
                      <a:pt x="177" y="16"/>
                      <a:pt x="175" y="19"/>
                      <a:pt x="174" y="21"/>
                    </a:cubicBezTo>
                    <a:cubicBezTo>
                      <a:pt x="175" y="22"/>
                      <a:pt x="177" y="23"/>
                      <a:pt x="179" y="24"/>
                    </a:cubicBezTo>
                    <a:cubicBezTo>
                      <a:pt x="181" y="22"/>
                      <a:pt x="182" y="20"/>
                      <a:pt x="184" y="17"/>
                    </a:cubicBezTo>
                    <a:cubicBezTo>
                      <a:pt x="182" y="16"/>
                      <a:pt x="180" y="15"/>
                      <a:pt x="178" y="14"/>
                    </a:cubicBezTo>
                    <a:moveTo>
                      <a:pt x="111" y="13"/>
                    </a:moveTo>
                    <a:cubicBezTo>
                      <a:pt x="111" y="13"/>
                      <a:pt x="111" y="13"/>
                      <a:pt x="111" y="13"/>
                    </a:cubicBezTo>
                    <a:cubicBezTo>
                      <a:pt x="112" y="14"/>
                      <a:pt x="113" y="14"/>
                      <a:pt x="114" y="15"/>
                    </a:cubicBezTo>
                    <a:cubicBezTo>
                      <a:pt x="114" y="15"/>
                      <a:pt x="114" y="15"/>
                      <a:pt x="114" y="15"/>
                    </a:cubicBezTo>
                    <a:cubicBezTo>
                      <a:pt x="113" y="14"/>
                      <a:pt x="112" y="14"/>
                      <a:pt x="111" y="13"/>
                    </a:cubicBezTo>
                    <a:moveTo>
                      <a:pt x="96" y="13"/>
                    </a:moveTo>
                    <a:cubicBezTo>
                      <a:pt x="96" y="13"/>
                      <a:pt x="96" y="13"/>
                      <a:pt x="96" y="13"/>
                    </a:cubicBezTo>
                    <a:cubicBezTo>
                      <a:pt x="96" y="13"/>
                      <a:pt x="97" y="14"/>
                      <a:pt x="98" y="14"/>
                    </a:cubicBezTo>
                    <a:cubicBezTo>
                      <a:pt x="98" y="14"/>
                      <a:pt x="98" y="14"/>
                      <a:pt x="98" y="14"/>
                    </a:cubicBezTo>
                    <a:cubicBezTo>
                      <a:pt x="97" y="14"/>
                      <a:pt x="96" y="13"/>
                      <a:pt x="96" y="13"/>
                    </a:cubicBezTo>
                    <a:moveTo>
                      <a:pt x="178" y="13"/>
                    </a:moveTo>
                    <a:cubicBezTo>
                      <a:pt x="178" y="13"/>
                      <a:pt x="178" y="13"/>
                      <a:pt x="178" y="13"/>
                    </a:cubicBezTo>
                    <a:cubicBezTo>
                      <a:pt x="180" y="15"/>
                      <a:pt x="182" y="16"/>
                      <a:pt x="184" y="17"/>
                    </a:cubicBezTo>
                    <a:cubicBezTo>
                      <a:pt x="184" y="17"/>
                      <a:pt x="184" y="17"/>
                      <a:pt x="184" y="16"/>
                    </a:cubicBezTo>
                    <a:cubicBezTo>
                      <a:pt x="183" y="16"/>
                      <a:pt x="182" y="15"/>
                      <a:pt x="182" y="15"/>
                    </a:cubicBezTo>
                    <a:cubicBezTo>
                      <a:pt x="178" y="13"/>
                      <a:pt x="178" y="13"/>
                      <a:pt x="178" y="13"/>
                    </a:cubicBezTo>
                    <a:moveTo>
                      <a:pt x="123" y="13"/>
                    </a:moveTo>
                    <a:cubicBezTo>
                      <a:pt x="122" y="13"/>
                      <a:pt x="122" y="13"/>
                      <a:pt x="122" y="14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5" y="15"/>
                      <a:pt x="123" y="13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moveTo>
                      <a:pt x="95" y="13"/>
                    </a:moveTo>
                    <a:cubicBezTo>
                      <a:pt x="93" y="15"/>
                      <a:pt x="92" y="18"/>
                      <a:pt x="90" y="21"/>
                    </a:cubicBezTo>
                    <a:cubicBezTo>
                      <a:pt x="91" y="22"/>
                      <a:pt x="92" y="22"/>
                      <a:pt x="93" y="23"/>
                    </a:cubicBezTo>
                    <a:cubicBezTo>
                      <a:pt x="94" y="20"/>
                      <a:pt x="96" y="18"/>
                      <a:pt x="97" y="15"/>
                    </a:cubicBezTo>
                    <a:cubicBezTo>
                      <a:pt x="97" y="15"/>
                      <a:pt x="98" y="15"/>
                      <a:pt x="98" y="14"/>
                    </a:cubicBezTo>
                    <a:cubicBezTo>
                      <a:pt x="97" y="14"/>
                      <a:pt x="96" y="13"/>
                      <a:pt x="96" y="13"/>
                    </a:cubicBezTo>
                    <a:cubicBezTo>
                      <a:pt x="94" y="15"/>
                      <a:pt x="93" y="18"/>
                      <a:pt x="91" y="20"/>
                    </a:cubicBezTo>
                    <a:cubicBezTo>
                      <a:pt x="93" y="18"/>
                      <a:pt x="94" y="15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moveTo>
                      <a:pt x="95" y="13"/>
                    </a:move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moveTo>
                      <a:pt x="132" y="13"/>
                    </a:moveTo>
                    <a:cubicBezTo>
                      <a:pt x="132" y="13"/>
                      <a:pt x="131" y="13"/>
                      <a:pt x="131" y="14"/>
                    </a:cubicBezTo>
                    <a:cubicBezTo>
                      <a:pt x="131" y="14"/>
                      <a:pt x="131" y="14"/>
                      <a:pt x="131" y="14"/>
                    </a:cubicBezTo>
                    <a:cubicBezTo>
                      <a:pt x="131" y="13"/>
                      <a:pt x="132" y="13"/>
                      <a:pt x="132" y="13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187" y="13"/>
                    </a:moveTo>
                    <a:cubicBezTo>
                      <a:pt x="187" y="13"/>
                      <a:pt x="187" y="13"/>
                      <a:pt x="187" y="13"/>
                    </a:cubicBezTo>
                    <a:cubicBezTo>
                      <a:pt x="188" y="14"/>
                      <a:pt x="190" y="15"/>
                      <a:pt x="192" y="16"/>
                    </a:cubicBezTo>
                    <a:cubicBezTo>
                      <a:pt x="192" y="16"/>
                      <a:pt x="192" y="16"/>
                      <a:pt x="192" y="15"/>
                    </a:cubicBezTo>
                    <a:cubicBezTo>
                      <a:pt x="190" y="14"/>
                      <a:pt x="189" y="14"/>
                      <a:pt x="187" y="13"/>
                    </a:cubicBezTo>
                    <a:moveTo>
                      <a:pt x="132" y="12"/>
                    </a:move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moveTo>
                      <a:pt x="151" y="12"/>
                    </a:moveTo>
                    <a:cubicBezTo>
                      <a:pt x="152" y="13"/>
                      <a:pt x="154" y="14"/>
                      <a:pt x="155" y="15"/>
                    </a:cubicBezTo>
                    <a:cubicBezTo>
                      <a:pt x="155" y="15"/>
                      <a:pt x="155" y="15"/>
                      <a:pt x="155" y="14"/>
                    </a:cubicBezTo>
                    <a:cubicBezTo>
                      <a:pt x="154" y="14"/>
                      <a:pt x="152" y="13"/>
                      <a:pt x="151" y="12"/>
                    </a:cubicBezTo>
                    <a:moveTo>
                      <a:pt x="144" y="12"/>
                    </a:moveTo>
                    <a:cubicBezTo>
                      <a:pt x="143" y="13"/>
                      <a:pt x="142" y="15"/>
                      <a:pt x="141" y="16"/>
                    </a:cubicBezTo>
                    <a:cubicBezTo>
                      <a:pt x="144" y="18"/>
                      <a:pt x="148" y="20"/>
                      <a:pt x="151" y="22"/>
                    </a:cubicBezTo>
                    <a:cubicBezTo>
                      <a:pt x="152" y="20"/>
                      <a:pt x="153" y="19"/>
                      <a:pt x="153" y="17"/>
                    </a:cubicBezTo>
                    <a:cubicBezTo>
                      <a:pt x="150" y="15"/>
                      <a:pt x="147" y="14"/>
                      <a:pt x="144" y="12"/>
                    </a:cubicBezTo>
                    <a:moveTo>
                      <a:pt x="175" y="12"/>
                    </a:moveTo>
                    <a:cubicBezTo>
                      <a:pt x="174" y="14"/>
                      <a:pt x="172" y="17"/>
                      <a:pt x="171" y="19"/>
                    </a:cubicBezTo>
                    <a:cubicBezTo>
                      <a:pt x="171" y="20"/>
                      <a:pt x="171" y="20"/>
                      <a:pt x="172" y="20"/>
                    </a:cubicBezTo>
                    <a:cubicBezTo>
                      <a:pt x="173" y="18"/>
                      <a:pt x="175" y="15"/>
                      <a:pt x="176" y="12"/>
                    </a:cubicBezTo>
                    <a:cubicBezTo>
                      <a:pt x="176" y="12"/>
                      <a:pt x="176" y="12"/>
                      <a:pt x="175" y="12"/>
                    </a:cubicBezTo>
                    <a:moveTo>
                      <a:pt x="119" y="12"/>
                    </a:moveTo>
                    <a:cubicBezTo>
                      <a:pt x="119" y="12"/>
                      <a:pt x="119" y="13"/>
                      <a:pt x="118" y="13"/>
                    </a:cubicBezTo>
                    <a:cubicBezTo>
                      <a:pt x="119" y="13"/>
                      <a:pt x="119" y="13"/>
                      <a:pt x="120" y="14"/>
                    </a:cubicBezTo>
                    <a:cubicBezTo>
                      <a:pt x="120" y="13"/>
                      <a:pt x="120" y="13"/>
                      <a:pt x="120" y="12"/>
                    </a:cubicBezTo>
                    <a:cubicBezTo>
                      <a:pt x="120" y="12"/>
                      <a:pt x="119" y="12"/>
                      <a:pt x="119" y="12"/>
                    </a:cubicBezTo>
                    <a:moveTo>
                      <a:pt x="175" y="11"/>
                    </a:moveTo>
                    <a:cubicBezTo>
                      <a:pt x="175" y="11"/>
                      <a:pt x="175" y="12"/>
                      <a:pt x="175" y="12"/>
                    </a:cubicBezTo>
                    <a:cubicBezTo>
                      <a:pt x="176" y="12"/>
                      <a:pt x="176" y="12"/>
                      <a:pt x="176" y="12"/>
                    </a:cubicBezTo>
                    <a:cubicBezTo>
                      <a:pt x="176" y="12"/>
                      <a:pt x="176" y="12"/>
                      <a:pt x="176" y="12"/>
                    </a:cubicBezTo>
                    <a:cubicBezTo>
                      <a:pt x="175" y="11"/>
                      <a:pt x="175" y="11"/>
                      <a:pt x="175" y="11"/>
                    </a:cubicBezTo>
                    <a:moveTo>
                      <a:pt x="113" y="11"/>
                    </a:moveTo>
                    <a:cubicBezTo>
                      <a:pt x="112" y="12"/>
                      <a:pt x="112" y="13"/>
                      <a:pt x="111" y="13"/>
                    </a:cubicBezTo>
                    <a:cubicBezTo>
                      <a:pt x="112" y="14"/>
                      <a:pt x="113" y="14"/>
                      <a:pt x="114" y="15"/>
                    </a:cubicBezTo>
                    <a:cubicBezTo>
                      <a:pt x="115" y="14"/>
                      <a:pt x="115" y="14"/>
                      <a:pt x="116" y="13"/>
                    </a:cubicBezTo>
                    <a:cubicBezTo>
                      <a:pt x="115" y="12"/>
                      <a:pt x="114" y="12"/>
                      <a:pt x="113" y="11"/>
                    </a:cubicBezTo>
                    <a:moveTo>
                      <a:pt x="176" y="11"/>
                    </a:moveTo>
                    <a:cubicBezTo>
                      <a:pt x="176" y="11"/>
                      <a:pt x="176" y="11"/>
                      <a:pt x="176" y="11"/>
                    </a:cubicBezTo>
                    <a:cubicBezTo>
                      <a:pt x="176" y="11"/>
                      <a:pt x="176" y="11"/>
                      <a:pt x="176" y="11"/>
                    </a:cubicBezTo>
                    <a:cubicBezTo>
                      <a:pt x="176" y="11"/>
                      <a:pt x="176" y="11"/>
                      <a:pt x="176" y="11"/>
                    </a:cubicBezTo>
                    <a:moveTo>
                      <a:pt x="119" y="11"/>
                    </a:moveTo>
                    <a:cubicBezTo>
                      <a:pt x="119" y="11"/>
                      <a:pt x="119" y="11"/>
                      <a:pt x="119" y="12"/>
                    </a:cubicBezTo>
                    <a:cubicBezTo>
                      <a:pt x="120" y="12"/>
                      <a:pt x="120" y="12"/>
                      <a:pt x="120" y="12"/>
                    </a:cubicBezTo>
                    <a:cubicBezTo>
                      <a:pt x="120" y="12"/>
                      <a:pt x="121" y="12"/>
                      <a:pt x="121" y="12"/>
                    </a:cubicBezTo>
                    <a:cubicBezTo>
                      <a:pt x="120" y="11"/>
                      <a:pt x="120" y="11"/>
                      <a:pt x="119" y="11"/>
                    </a:cubicBezTo>
                    <a:moveTo>
                      <a:pt x="180" y="11"/>
                    </a:moveTo>
                    <a:cubicBezTo>
                      <a:pt x="180" y="11"/>
                      <a:pt x="180" y="11"/>
                      <a:pt x="180" y="11"/>
                    </a:cubicBezTo>
                    <a:cubicBezTo>
                      <a:pt x="182" y="12"/>
                      <a:pt x="184" y="13"/>
                      <a:pt x="186" y="14"/>
                    </a:cubicBezTo>
                    <a:cubicBezTo>
                      <a:pt x="186" y="14"/>
                      <a:pt x="186" y="14"/>
                      <a:pt x="186" y="14"/>
                    </a:cubicBezTo>
                    <a:cubicBezTo>
                      <a:pt x="184" y="13"/>
                      <a:pt x="182" y="12"/>
                      <a:pt x="180" y="11"/>
                    </a:cubicBezTo>
                    <a:moveTo>
                      <a:pt x="144" y="11"/>
                    </a:moveTo>
                    <a:cubicBezTo>
                      <a:pt x="144" y="11"/>
                      <a:pt x="144" y="11"/>
                      <a:pt x="144" y="12"/>
                    </a:cubicBezTo>
                    <a:cubicBezTo>
                      <a:pt x="147" y="14"/>
                      <a:pt x="150" y="16"/>
                      <a:pt x="153" y="17"/>
                    </a:cubicBezTo>
                    <a:cubicBezTo>
                      <a:pt x="154" y="17"/>
                      <a:pt x="154" y="17"/>
                      <a:pt x="154" y="17"/>
                    </a:cubicBezTo>
                    <a:cubicBezTo>
                      <a:pt x="151" y="15"/>
                      <a:pt x="148" y="13"/>
                      <a:pt x="145" y="11"/>
                    </a:cubicBezTo>
                    <a:cubicBezTo>
                      <a:pt x="145" y="11"/>
                      <a:pt x="145" y="11"/>
                      <a:pt x="144" y="11"/>
                    </a:cubicBezTo>
                    <a:moveTo>
                      <a:pt x="178" y="9"/>
                    </a:moveTo>
                    <a:cubicBezTo>
                      <a:pt x="178" y="9"/>
                      <a:pt x="178" y="9"/>
                      <a:pt x="178" y="10"/>
                    </a:cubicBezTo>
                    <a:cubicBezTo>
                      <a:pt x="178" y="9"/>
                      <a:pt x="178" y="10"/>
                      <a:pt x="178" y="9"/>
                    </a:cubicBezTo>
                    <a:cubicBezTo>
                      <a:pt x="178" y="9"/>
                      <a:pt x="178" y="9"/>
                      <a:pt x="178" y="9"/>
                    </a:cubicBezTo>
                    <a:moveTo>
                      <a:pt x="145" y="9"/>
                    </a:moveTo>
                    <a:cubicBezTo>
                      <a:pt x="145" y="9"/>
                      <a:pt x="145" y="9"/>
                      <a:pt x="145" y="9"/>
                    </a:cubicBezTo>
                    <a:cubicBezTo>
                      <a:pt x="148" y="11"/>
                      <a:pt x="151" y="13"/>
                      <a:pt x="155" y="15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3" y="14"/>
                      <a:pt x="152" y="13"/>
                      <a:pt x="150" y="12"/>
                    </a:cubicBezTo>
                    <a:cubicBezTo>
                      <a:pt x="149" y="11"/>
                      <a:pt x="147" y="10"/>
                      <a:pt x="145" y="9"/>
                    </a:cubicBezTo>
                    <a:moveTo>
                      <a:pt x="181" y="9"/>
                    </a:moveTo>
                    <a:cubicBezTo>
                      <a:pt x="181" y="9"/>
                      <a:pt x="181" y="9"/>
                      <a:pt x="181" y="9"/>
                    </a:cubicBezTo>
                    <a:cubicBezTo>
                      <a:pt x="183" y="10"/>
                      <a:pt x="185" y="12"/>
                      <a:pt x="186" y="13"/>
                    </a:cubicBezTo>
                    <a:cubicBezTo>
                      <a:pt x="187" y="13"/>
                      <a:pt x="187" y="12"/>
                      <a:pt x="187" y="12"/>
                    </a:cubicBezTo>
                    <a:cubicBezTo>
                      <a:pt x="185" y="11"/>
                      <a:pt x="183" y="10"/>
                      <a:pt x="181" y="9"/>
                    </a:cubicBezTo>
                    <a:moveTo>
                      <a:pt x="125" y="9"/>
                    </a:moveTo>
                    <a:cubicBezTo>
                      <a:pt x="125" y="9"/>
                      <a:pt x="125" y="9"/>
                      <a:pt x="124" y="10"/>
                    </a:cubicBezTo>
                    <a:cubicBezTo>
                      <a:pt x="127" y="11"/>
                      <a:pt x="129" y="12"/>
                      <a:pt x="131" y="14"/>
                    </a:cubicBezTo>
                    <a:cubicBezTo>
                      <a:pt x="131" y="13"/>
                      <a:pt x="132" y="13"/>
                      <a:pt x="132" y="13"/>
                    </a:cubicBezTo>
                    <a:cubicBezTo>
                      <a:pt x="129" y="11"/>
                      <a:pt x="127" y="10"/>
                      <a:pt x="125" y="9"/>
                    </a:cubicBezTo>
                    <a:moveTo>
                      <a:pt x="170" y="8"/>
                    </a:moveTo>
                    <a:cubicBezTo>
                      <a:pt x="171" y="9"/>
                      <a:pt x="172" y="10"/>
                      <a:pt x="173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0" y="8"/>
                      <a:pt x="170" y="8"/>
                      <a:pt x="170" y="8"/>
                    </a:cubicBezTo>
                    <a:moveTo>
                      <a:pt x="125" y="8"/>
                    </a:moveTo>
                    <a:cubicBezTo>
                      <a:pt x="125" y="8"/>
                      <a:pt x="125" y="8"/>
                      <a:pt x="125" y="8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0" y="11"/>
                      <a:pt x="127" y="9"/>
                      <a:pt x="125" y="8"/>
                    </a:cubicBezTo>
                    <a:moveTo>
                      <a:pt x="114" y="8"/>
                    </a:moveTo>
                    <a:cubicBezTo>
                      <a:pt x="114" y="9"/>
                      <a:pt x="114" y="9"/>
                      <a:pt x="113" y="10"/>
                    </a:cubicBezTo>
                    <a:cubicBezTo>
                      <a:pt x="114" y="11"/>
                      <a:pt x="115" y="11"/>
                      <a:pt x="116" y="12"/>
                    </a:cubicBezTo>
                    <a:cubicBezTo>
                      <a:pt x="117" y="11"/>
                      <a:pt x="117" y="10"/>
                      <a:pt x="117" y="10"/>
                    </a:cubicBezTo>
                    <a:cubicBezTo>
                      <a:pt x="116" y="9"/>
                      <a:pt x="115" y="9"/>
                      <a:pt x="114" y="8"/>
                    </a:cubicBezTo>
                    <a:moveTo>
                      <a:pt x="147" y="7"/>
                    </a:moveTo>
                    <a:cubicBezTo>
                      <a:pt x="146" y="7"/>
                      <a:pt x="146" y="7"/>
                      <a:pt x="146" y="8"/>
                    </a:cubicBezTo>
                    <a:cubicBezTo>
                      <a:pt x="150" y="9"/>
                      <a:pt x="153" y="11"/>
                      <a:pt x="156" y="13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3" y="11"/>
                      <a:pt x="150" y="9"/>
                      <a:pt x="147" y="7"/>
                    </a:cubicBezTo>
                    <a:moveTo>
                      <a:pt x="147" y="7"/>
                    </a:moveTo>
                    <a:cubicBezTo>
                      <a:pt x="156" y="13"/>
                      <a:pt x="156" y="13"/>
                      <a:pt x="156" y="13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3" y="11"/>
                      <a:pt x="150" y="9"/>
                      <a:pt x="147" y="7"/>
                    </a:cubicBezTo>
                    <a:moveTo>
                      <a:pt x="101" y="7"/>
                    </a:moveTo>
                    <a:cubicBezTo>
                      <a:pt x="101" y="7"/>
                      <a:pt x="101" y="8"/>
                      <a:pt x="102" y="8"/>
                    </a:cubicBezTo>
                    <a:cubicBezTo>
                      <a:pt x="102" y="8"/>
                      <a:pt x="102" y="8"/>
                      <a:pt x="102" y="8"/>
                    </a:cubicBezTo>
                    <a:cubicBezTo>
                      <a:pt x="101" y="8"/>
                      <a:pt x="101" y="7"/>
                      <a:pt x="101" y="7"/>
                    </a:cubicBezTo>
                    <a:moveTo>
                      <a:pt x="178" y="7"/>
                    </a:moveTo>
                    <a:cubicBezTo>
                      <a:pt x="178" y="7"/>
                      <a:pt x="178" y="7"/>
                      <a:pt x="178" y="8"/>
                    </a:cubicBezTo>
                    <a:cubicBezTo>
                      <a:pt x="178" y="8"/>
                      <a:pt x="178" y="8"/>
                      <a:pt x="179" y="8"/>
                    </a:cubicBezTo>
                    <a:cubicBezTo>
                      <a:pt x="179" y="8"/>
                      <a:pt x="179" y="8"/>
                      <a:pt x="179" y="7"/>
                    </a:cubicBezTo>
                    <a:cubicBezTo>
                      <a:pt x="179" y="7"/>
                      <a:pt x="178" y="7"/>
                      <a:pt x="178" y="7"/>
                    </a:cubicBezTo>
                    <a:moveTo>
                      <a:pt x="135" y="7"/>
                    </a:moveTo>
                    <a:cubicBezTo>
                      <a:pt x="134" y="8"/>
                      <a:pt x="134" y="10"/>
                      <a:pt x="133" y="11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4" y="10"/>
                      <a:pt x="134" y="8"/>
                      <a:pt x="135" y="7"/>
                    </a:cubicBezTo>
                    <a:cubicBezTo>
                      <a:pt x="135" y="7"/>
                      <a:pt x="135" y="7"/>
                      <a:pt x="135" y="7"/>
                    </a:cubicBezTo>
                    <a:moveTo>
                      <a:pt x="122" y="7"/>
                    </a:moveTo>
                    <a:cubicBezTo>
                      <a:pt x="122" y="7"/>
                      <a:pt x="121" y="8"/>
                      <a:pt x="121" y="8"/>
                    </a:cubicBezTo>
                    <a:cubicBezTo>
                      <a:pt x="122" y="8"/>
                      <a:pt x="122" y="8"/>
                      <a:pt x="122" y="9"/>
                    </a:cubicBezTo>
                    <a:cubicBezTo>
                      <a:pt x="123" y="8"/>
                      <a:pt x="123" y="8"/>
                      <a:pt x="123" y="8"/>
                    </a:cubicBezTo>
                    <a:cubicBezTo>
                      <a:pt x="123" y="7"/>
                      <a:pt x="122" y="7"/>
                      <a:pt x="122" y="7"/>
                    </a:cubicBezTo>
                    <a:moveTo>
                      <a:pt x="147" y="6"/>
                    </a:moveTo>
                    <a:cubicBezTo>
                      <a:pt x="147" y="7"/>
                      <a:pt x="147" y="7"/>
                      <a:pt x="147" y="7"/>
                    </a:cubicBezTo>
                    <a:cubicBezTo>
                      <a:pt x="150" y="9"/>
                      <a:pt x="153" y="11"/>
                      <a:pt x="156" y="12"/>
                    </a:cubicBezTo>
                    <a:cubicBezTo>
                      <a:pt x="156" y="12"/>
                      <a:pt x="156" y="12"/>
                      <a:pt x="157" y="12"/>
                    </a:cubicBezTo>
                    <a:cubicBezTo>
                      <a:pt x="153" y="10"/>
                      <a:pt x="150" y="8"/>
                      <a:pt x="147" y="6"/>
                    </a:cubicBezTo>
                    <a:moveTo>
                      <a:pt x="122" y="6"/>
                    </a:moveTo>
                    <a:cubicBezTo>
                      <a:pt x="122" y="6"/>
                      <a:pt x="122" y="6"/>
                      <a:pt x="122" y="6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7"/>
                      <a:pt x="123" y="7"/>
                      <a:pt x="122" y="6"/>
                    </a:cubicBezTo>
                    <a:moveTo>
                      <a:pt x="166" y="6"/>
                    </a:moveTo>
                    <a:cubicBezTo>
                      <a:pt x="165" y="9"/>
                      <a:pt x="163" y="11"/>
                      <a:pt x="161" y="14"/>
                    </a:cubicBezTo>
                    <a:cubicBezTo>
                      <a:pt x="164" y="15"/>
                      <a:pt x="166" y="17"/>
                      <a:pt x="169" y="18"/>
                    </a:cubicBezTo>
                    <a:cubicBezTo>
                      <a:pt x="170" y="16"/>
                      <a:pt x="172" y="13"/>
                      <a:pt x="173" y="10"/>
                    </a:cubicBezTo>
                    <a:cubicBezTo>
                      <a:pt x="171" y="9"/>
                      <a:pt x="169" y="8"/>
                      <a:pt x="167" y="7"/>
                    </a:cubicBezTo>
                    <a:cubicBezTo>
                      <a:pt x="166" y="6"/>
                      <a:pt x="166" y="6"/>
                      <a:pt x="166" y="6"/>
                    </a:cubicBezTo>
                    <a:moveTo>
                      <a:pt x="147" y="6"/>
                    </a:moveTo>
                    <a:cubicBezTo>
                      <a:pt x="147" y="6"/>
                      <a:pt x="147" y="6"/>
                      <a:pt x="147" y="6"/>
                    </a:cubicBezTo>
                    <a:cubicBezTo>
                      <a:pt x="147" y="6"/>
                      <a:pt x="147" y="6"/>
                      <a:pt x="147" y="6"/>
                    </a:cubicBezTo>
                    <a:cubicBezTo>
                      <a:pt x="147" y="6"/>
                      <a:pt x="147" y="6"/>
                      <a:pt x="147" y="6"/>
                    </a:cubicBezTo>
                    <a:moveTo>
                      <a:pt x="136" y="6"/>
                    </a:moveTo>
                    <a:cubicBezTo>
                      <a:pt x="136" y="6"/>
                      <a:pt x="135" y="6"/>
                      <a:pt x="135" y="7"/>
                    </a:cubicBezTo>
                    <a:cubicBezTo>
                      <a:pt x="135" y="7"/>
                      <a:pt x="135" y="7"/>
                      <a:pt x="135" y="7"/>
                    </a:cubicBezTo>
                    <a:cubicBezTo>
                      <a:pt x="135" y="6"/>
                      <a:pt x="136" y="6"/>
                      <a:pt x="136" y="6"/>
                    </a:cubicBezTo>
                    <a:cubicBezTo>
                      <a:pt x="136" y="6"/>
                      <a:pt x="136" y="6"/>
                      <a:pt x="136" y="6"/>
                    </a:cubicBezTo>
                    <a:moveTo>
                      <a:pt x="167" y="5"/>
                    </a:moveTo>
                    <a:cubicBezTo>
                      <a:pt x="167" y="6"/>
                      <a:pt x="166" y="6"/>
                      <a:pt x="166" y="6"/>
                    </a:cubicBezTo>
                    <a:cubicBezTo>
                      <a:pt x="169" y="7"/>
                      <a:pt x="171" y="8"/>
                      <a:pt x="173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1" y="8"/>
                      <a:pt x="169" y="7"/>
                      <a:pt x="167" y="5"/>
                    </a:cubicBezTo>
                    <a:moveTo>
                      <a:pt x="136" y="5"/>
                    </a:move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moveTo>
                      <a:pt x="82" y="5"/>
                    </a:moveTo>
                    <a:cubicBezTo>
                      <a:pt x="80" y="8"/>
                      <a:pt x="79" y="10"/>
                      <a:pt x="77" y="13"/>
                    </a:cubicBezTo>
                    <a:cubicBezTo>
                      <a:pt x="78" y="13"/>
                      <a:pt x="78" y="14"/>
                      <a:pt x="79" y="14"/>
                    </a:cubicBezTo>
                    <a:cubicBezTo>
                      <a:pt x="81" y="11"/>
                      <a:pt x="83" y="9"/>
                      <a:pt x="84" y="6"/>
                    </a:cubicBezTo>
                    <a:cubicBezTo>
                      <a:pt x="83" y="6"/>
                      <a:pt x="83" y="5"/>
                      <a:pt x="82" y="5"/>
                    </a:cubicBezTo>
                    <a:moveTo>
                      <a:pt x="101" y="5"/>
                    </a:moveTo>
                    <a:cubicBezTo>
                      <a:pt x="101" y="5"/>
                      <a:pt x="100" y="6"/>
                      <a:pt x="100" y="6"/>
                    </a:cubicBezTo>
                    <a:cubicBezTo>
                      <a:pt x="101" y="7"/>
                      <a:pt x="101" y="7"/>
                      <a:pt x="102" y="8"/>
                    </a:cubicBezTo>
                    <a:cubicBezTo>
                      <a:pt x="102" y="7"/>
                      <a:pt x="103" y="6"/>
                      <a:pt x="103" y="6"/>
                    </a:cubicBezTo>
                    <a:cubicBezTo>
                      <a:pt x="102" y="5"/>
                      <a:pt x="102" y="5"/>
                      <a:pt x="101" y="5"/>
                    </a:cubicBezTo>
                    <a:moveTo>
                      <a:pt x="101" y="4"/>
                    </a:moveTo>
                    <a:cubicBezTo>
                      <a:pt x="101" y="5"/>
                      <a:pt x="100" y="6"/>
                      <a:pt x="100" y="6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100" y="6"/>
                      <a:pt x="101" y="5"/>
                      <a:pt x="101" y="4"/>
                    </a:cubicBezTo>
                    <a:cubicBezTo>
                      <a:pt x="101" y="4"/>
                      <a:pt x="101" y="4"/>
                      <a:pt x="101" y="4"/>
                    </a:cubicBezTo>
                    <a:moveTo>
                      <a:pt x="137" y="4"/>
                    </a:move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moveTo>
                      <a:pt x="100" y="4"/>
                    </a:moveTo>
                    <a:cubicBezTo>
                      <a:pt x="100" y="5"/>
                      <a:pt x="99" y="5"/>
                      <a:pt x="99" y="6"/>
                    </a:cubicBezTo>
                    <a:cubicBezTo>
                      <a:pt x="99" y="6"/>
                      <a:pt x="99" y="6"/>
                      <a:pt x="99" y="6"/>
                    </a:cubicBezTo>
                    <a:cubicBezTo>
                      <a:pt x="100" y="5"/>
                      <a:pt x="100" y="5"/>
                      <a:pt x="100" y="4"/>
                    </a:cubicBezTo>
                    <a:cubicBezTo>
                      <a:pt x="100" y="4"/>
                      <a:pt x="100" y="4"/>
                      <a:pt x="100" y="4"/>
                    </a:cubicBezTo>
                    <a:moveTo>
                      <a:pt x="117" y="4"/>
                    </a:moveTo>
                    <a:cubicBezTo>
                      <a:pt x="117" y="4"/>
                      <a:pt x="116" y="5"/>
                      <a:pt x="116" y="5"/>
                    </a:cubicBezTo>
                    <a:cubicBezTo>
                      <a:pt x="117" y="6"/>
                      <a:pt x="118" y="6"/>
                      <a:pt x="119" y="7"/>
                    </a:cubicBezTo>
                    <a:cubicBezTo>
                      <a:pt x="119" y="6"/>
                      <a:pt x="120" y="6"/>
                      <a:pt x="120" y="6"/>
                    </a:cubicBezTo>
                    <a:cubicBezTo>
                      <a:pt x="119" y="5"/>
                      <a:pt x="118" y="5"/>
                      <a:pt x="117" y="4"/>
                    </a:cubicBezTo>
                    <a:moveTo>
                      <a:pt x="192" y="4"/>
                    </a:moveTo>
                    <a:cubicBezTo>
                      <a:pt x="191" y="6"/>
                      <a:pt x="189" y="9"/>
                      <a:pt x="188" y="12"/>
                    </a:cubicBezTo>
                    <a:cubicBezTo>
                      <a:pt x="189" y="13"/>
                      <a:pt x="191" y="14"/>
                      <a:pt x="192" y="15"/>
                    </a:cubicBezTo>
                    <a:cubicBezTo>
                      <a:pt x="194" y="12"/>
                      <a:pt x="195" y="9"/>
                      <a:pt x="197" y="6"/>
                    </a:cubicBezTo>
                    <a:cubicBezTo>
                      <a:pt x="196" y="6"/>
                      <a:pt x="194" y="5"/>
                      <a:pt x="192" y="4"/>
                    </a:cubicBezTo>
                    <a:moveTo>
                      <a:pt x="117" y="3"/>
                    </a:moveTo>
                    <a:cubicBezTo>
                      <a:pt x="117" y="3"/>
                      <a:pt x="117" y="4"/>
                      <a:pt x="117" y="4"/>
                    </a:cubicBezTo>
                    <a:cubicBezTo>
                      <a:pt x="120" y="5"/>
                      <a:pt x="120" y="5"/>
                      <a:pt x="120" y="5"/>
                    </a:cubicBezTo>
                    <a:cubicBezTo>
                      <a:pt x="120" y="5"/>
                      <a:pt x="120" y="5"/>
                      <a:pt x="120" y="5"/>
                    </a:cubicBezTo>
                    <a:cubicBezTo>
                      <a:pt x="119" y="5"/>
                      <a:pt x="118" y="4"/>
                      <a:pt x="117" y="3"/>
                    </a:cubicBezTo>
                    <a:moveTo>
                      <a:pt x="128" y="3"/>
                    </a:moveTo>
                    <a:cubicBezTo>
                      <a:pt x="128" y="4"/>
                      <a:pt x="127" y="6"/>
                      <a:pt x="126" y="7"/>
                    </a:cubicBezTo>
                    <a:cubicBezTo>
                      <a:pt x="128" y="8"/>
                      <a:pt x="130" y="10"/>
                      <a:pt x="133" y="11"/>
                    </a:cubicBezTo>
                    <a:cubicBezTo>
                      <a:pt x="134" y="10"/>
                      <a:pt x="134" y="8"/>
                      <a:pt x="135" y="7"/>
                    </a:cubicBezTo>
                    <a:cubicBezTo>
                      <a:pt x="133" y="6"/>
                      <a:pt x="131" y="4"/>
                      <a:pt x="129" y="3"/>
                    </a:cubicBezTo>
                    <a:cubicBezTo>
                      <a:pt x="128" y="4"/>
                      <a:pt x="127" y="5"/>
                      <a:pt x="126" y="6"/>
                    </a:cubicBezTo>
                    <a:cubicBezTo>
                      <a:pt x="127" y="5"/>
                      <a:pt x="128" y="4"/>
                      <a:pt x="128" y="3"/>
                    </a:cubicBezTo>
                    <a:cubicBezTo>
                      <a:pt x="128" y="3"/>
                      <a:pt x="128" y="3"/>
                      <a:pt x="128" y="3"/>
                    </a:cubicBezTo>
                    <a:moveTo>
                      <a:pt x="138" y="2"/>
                    </a:moveTo>
                    <a:cubicBezTo>
                      <a:pt x="138" y="2"/>
                      <a:pt x="138" y="2"/>
                      <a:pt x="138" y="3"/>
                    </a:cubicBezTo>
                    <a:cubicBezTo>
                      <a:pt x="138" y="3"/>
                      <a:pt x="138" y="3"/>
                      <a:pt x="138" y="3"/>
                    </a:cubicBezTo>
                    <a:cubicBezTo>
                      <a:pt x="138" y="2"/>
                      <a:pt x="138" y="2"/>
                      <a:pt x="138" y="2"/>
                    </a:cubicBezTo>
                    <a:cubicBezTo>
                      <a:pt x="138" y="2"/>
                      <a:pt x="138" y="2"/>
                      <a:pt x="138" y="2"/>
                    </a:cubicBezTo>
                    <a:moveTo>
                      <a:pt x="129" y="2"/>
                    </a:moveTo>
                    <a:cubicBezTo>
                      <a:pt x="129" y="2"/>
                      <a:pt x="129" y="3"/>
                      <a:pt x="129" y="3"/>
                    </a:cubicBezTo>
                    <a:cubicBezTo>
                      <a:pt x="131" y="4"/>
                      <a:pt x="133" y="6"/>
                      <a:pt x="135" y="7"/>
                    </a:cubicBezTo>
                    <a:cubicBezTo>
                      <a:pt x="135" y="6"/>
                      <a:pt x="136" y="6"/>
                      <a:pt x="136" y="6"/>
                    </a:cubicBezTo>
                    <a:cubicBezTo>
                      <a:pt x="134" y="4"/>
                      <a:pt x="132" y="3"/>
                      <a:pt x="129" y="2"/>
                    </a:cubicBezTo>
                    <a:moveTo>
                      <a:pt x="129" y="2"/>
                    </a:moveTo>
                    <a:cubicBezTo>
                      <a:pt x="129" y="2"/>
                      <a:pt x="129" y="2"/>
                      <a:pt x="128" y="3"/>
                    </a:cubicBezTo>
                    <a:cubicBezTo>
                      <a:pt x="128" y="3"/>
                      <a:pt x="128" y="3"/>
                      <a:pt x="128" y="3"/>
                    </a:cubicBezTo>
                    <a:cubicBezTo>
                      <a:pt x="129" y="3"/>
                      <a:pt x="129" y="2"/>
                      <a:pt x="129" y="2"/>
                    </a:cubicBezTo>
                    <a:cubicBezTo>
                      <a:pt x="129" y="2"/>
                      <a:pt x="129" y="2"/>
                      <a:pt x="129" y="2"/>
                    </a:cubicBezTo>
                    <a:moveTo>
                      <a:pt x="169" y="1"/>
                    </a:moveTo>
                    <a:cubicBezTo>
                      <a:pt x="169" y="2"/>
                      <a:pt x="169" y="2"/>
                      <a:pt x="169" y="2"/>
                    </a:cubicBezTo>
                    <a:cubicBezTo>
                      <a:pt x="176" y="6"/>
                      <a:pt x="176" y="6"/>
                      <a:pt x="176" y="6"/>
                    </a:cubicBezTo>
                    <a:cubicBezTo>
                      <a:pt x="176" y="6"/>
                      <a:pt x="176" y="6"/>
                      <a:pt x="176" y="6"/>
                    </a:cubicBezTo>
                    <a:cubicBezTo>
                      <a:pt x="174" y="4"/>
                      <a:pt x="171" y="3"/>
                      <a:pt x="169" y="1"/>
                    </a:cubicBezTo>
                    <a:moveTo>
                      <a:pt x="103" y="1"/>
                    </a:moveTo>
                    <a:cubicBezTo>
                      <a:pt x="103" y="2"/>
                      <a:pt x="102" y="3"/>
                      <a:pt x="102" y="3"/>
                    </a:cubicBezTo>
                    <a:cubicBezTo>
                      <a:pt x="102" y="4"/>
                      <a:pt x="103" y="4"/>
                      <a:pt x="104" y="5"/>
                    </a:cubicBezTo>
                    <a:cubicBezTo>
                      <a:pt x="104" y="4"/>
                      <a:pt x="105" y="3"/>
                      <a:pt x="105" y="3"/>
                    </a:cubicBezTo>
                    <a:cubicBezTo>
                      <a:pt x="104" y="2"/>
                      <a:pt x="104" y="2"/>
                      <a:pt x="103" y="1"/>
                    </a:cubicBezTo>
                    <a:moveTo>
                      <a:pt x="130" y="1"/>
                    </a:moveTo>
                    <a:cubicBezTo>
                      <a:pt x="129" y="1"/>
                      <a:pt x="129" y="1"/>
                      <a:pt x="129" y="2"/>
                    </a:cubicBezTo>
                    <a:cubicBezTo>
                      <a:pt x="132" y="3"/>
                      <a:pt x="134" y="4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4" y="4"/>
                      <a:pt x="132" y="3"/>
                      <a:pt x="130" y="1"/>
                    </a:cubicBezTo>
                    <a:moveTo>
                      <a:pt x="103" y="1"/>
                    </a:moveTo>
                    <a:cubicBezTo>
                      <a:pt x="102" y="2"/>
                      <a:pt x="102" y="3"/>
                      <a:pt x="102" y="3"/>
                    </a:cubicBezTo>
                    <a:cubicBezTo>
                      <a:pt x="102" y="3"/>
                      <a:pt x="102" y="3"/>
                      <a:pt x="102" y="3"/>
                    </a:cubicBezTo>
                    <a:cubicBezTo>
                      <a:pt x="102" y="3"/>
                      <a:pt x="102" y="2"/>
                      <a:pt x="103" y="1"/>
                    </a:cubicBezTo>
                    <a:cubicBezTo>
                      <a:pt x="103" y="1"/>
                      <a:pt x="103" y="1"/>
                      <a:pt x="103" y="1"/>
                    </a:cubicBezTo>
                    <a:moveTo>
                      <a:pt x="129" y="1"/>
                    </a:moveTo>
                    <a:cubicBezTo>
                      <a:pt x="129" y="1"/>
                      <a:pt x="129" y="1"/>
                      <a:pt x="129" y="1"/>
                    </a:cubicBezTo>
                    <a:cubicBezTo>
                      <a:pt x="129" y="1"/>
                      <a:pt x="129" y="1"/>
                      <a:pt x="129" y="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29" y="1"/>
                      <a:pt x="129" y="1"/>
                      <a:pt x="129" y="1"/>
                    </a:cubicBezTo>
                    <a:moveTo>
                      <a:pt x="125" y="1"/>
                    </a:moveTo>
                    <a:cubicBezTo>
                      <a:pt x="124" y="2"/>
                      <a:pt x="124" y="4"/>
                      <a:pt x="123" y="5"/>
                    </a:cubicBezTo>
                    <a:cubicBezTo>
                      <a:pt x="123" y="5"/>
                      <a:pt x="124" y="6"/>
                      <a:pt x="124" y="6"/>
                    </a:cubicBezTo>
                    <a:cubicBezTo>
                      <a:pt x="125" y="5"/>
                      <a:pt x="126" y="3"/>
                      <a:pt x="126" y="2"/>
                    </a:cubicBezTo>
                    <a:cubicBezTo>
                      <a:pt x="126" y="2"/>
                      <a:pt x="126" y="1"/>
                      <a:pt x="125" y="1"/>
                    </a:cubicBezTo>
                    <a:moveTo>
                      <a:pt x="199" y="1"/>
                    </a:moveTo>
                    <a:cubicBezTo>
                      <a:pt x="199" y="1"/>
                      <a:pt x="200" y="1"/>
                      <a:pt x="200" y="1"/>
                    </a:cubicBezTo>
                    <a:cubicBezTo>
                      <a:pt x="200" y="1"/>
                      <a:pt x="200" y="1"/>
                      <a:pt x="200" y="1"/>
                    </a:cubicBezTo>
                    <a:cubicBezTo>
                      <a:pt x="200" y="1"/>
                      <a:pt x="199" y="1"/>
                      <a:pt x="199" y="1"/>
                    </a:cubicBezTo>
                    <a:moveTo>
                      <a:pt x="102" y="1"/>
                    </a:moveTo>
                    <a:cubicBezTo>
                      <a:pt x="102" y="1"/>
                      <a:pt x="101" y="2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2" y="2"/>
                      <a:pt x="102" y="2"/>
                      <a:pt x="102" y="1"/>
                    </a:cubicBezTo>
                    <a:cubicBezTo>
                      <a:pt x="102" y="1"/>
                      <a:pt x="102" y="1"/>
                      <a:pt x="102" y="1"/>
                    </a:cubicBezTo>
                    <a:moveTo>
                      <a:pt x="194" y="0"/>
                    </a:moveTo>
                    <a:cubicBezTo>
                      <a:pt x="194" y="1"/>
                      <a:pt x="194" y="1"/>
                      <a:pt x="194" y="1"/>
                    </a:cubicBezTo>
                    <a:cubicBezTo>
                      <a:pt x="196" y="2"/>
                      <a:pt x="197" y="3"/>
                      <a:pt x="199" y="4"/>
                    </a:cubicBezTo>
                    <a:cubicBezTo>
                      <a:pt x="199" y="4"/>
                      <a:pt x="199" y="3"/>
                      <a:pt x="199" y="3"/>
                    </a:cubicBezTo>
                    <a:cubicBezTo>
                      <a:pt x="198" y="2"/>
                      <a:pt x="196" y="1"/>
                      <a:pt x="194" y="0"/>
                    </a:cubicBezTo>
                    <a:moveTo>
                      <a:pt x="130" y="0"/>
                    </a:move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1"/>
                      <a:pt x="134" y="2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5" y="3"/>
                      <a:pt x="133" y="1"/>
                      <a:pt x="131" y="1"/>
                    </a:cubicBezTo>
                    <a:cubicBezTo>
                      <a:pt x="131" y="0"/>
                      <a:pt x="131" y="0"/>
                      <a:pt x="1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5" name="Freeform 9920"/>
              <p:cNvSpPr>
                <a:spLocks noEditPoints="1"/>
              </p:cNvSpPr>
              <p:nvPr/>
            </p:nvSpPr>
            <p:spPr bwMode="auto">
              <a:xfrm>
                <a:off x="-666" y="3788"/>
                <a:ext cx="373" cy="153"/>
              </a:xfrm>
              <a:custGeom>
                <a:avLst/>
                <a:gdLst>
                  <a:gd name="T0" fmla="*/ 52 w 158"/>
                  <a:gd name="T1" fmla="*/ 60 h 65"/>
                  <a:gd name="T2" fmla="*/ 90 w 158"/>
                  <a:gd name="T3" fmla="*/ 56 h 65"/>
                  <a:gd name="T4" fmla="*/ 97 w 158"/>
                  <a:gd name="T5" fmla="*/ 59 h 65"/>
                  <a:gd name="T6" fmla="*/ 104 w 158"/>
                  <a:gd name="T7" fmla="*/ 52 h 65"/>
                  <a:gd name="T8" fmla="*/ 18 w 158"/>
                  <a:gd name="T9" fmla="*/ 61 h 65"/>
                  <a:gd name="T10" fmla="*/ 31 w 158"/>
                  <a:gd name="T11" fmla="*/ 53 h 65"/>
                  <a:gd name="T12" fmla="*/ 48 w 158"/>
                  <a:gd name="T13" fmla="*/ 55 h 65"/>
                  <a:gd name="T14" fmla="*/ 75 w 158"/>
                  <a:gd name="T15" fmla="*/ 53 h 65"/>
                  <a:gd name="T16" fmla="*/ 18 w 158"/>
                  <a:gd name="T17" fmla="*/ 49 h 65"/>
                  <a:gd name="T18" fmla="*/ 19 w 158"/>
                  <a:gd name="T19" fmla="*/ 49 h 65"/>
                  <a:gd name="T20" fmla="*/ 113 w 158"/>
                  <a:gd name="T21" fmla="*/ 56 h 65"/>
                  <a:gd name="T22" fmla="*/ 106 w 158"/>
                  <a:gd name="T23" fmla="*/ 62 h 65"/>
                  <a:gd name="T24" fmla="*/ 68 w 158"/>
                  <a:gd name="T25" fmla="*/ 49 h 65"/>
                  <a:gd name="T26" fmla="*/ 12 w 158"/>
                  <a:gd name="T27" fmla="*/ 45 h 65"/>
                  <a:gd name="T28" fmla="*/ 60 w 158"/>
                  <a:gd name="T29" fmla="*/ 45 h 65"/>
                  <a:gd name="T30" fmla="*/ 82 w 158"/>
                  <a:gd name="T31" fmla="*/ 52 h 65"/>
                  <a:gd name="T32" fmla="*/ 104 w 158"/>
                  <a:gd name="T33" fmla="*/ 50 h 65"/>
                  <a:gd name="T34" fmla="*/ 8 w 158"/>
                  <a:gd name="T35" fmla="*/ 43 h 65"/>
                  <a:gd name="T36" fmla="*/ 5 w 158"/>
                  <a:gd name="T37" fmla="*/ 41 h 65"/>
                  <a:gd name="T38" fmla="*/ 111 w 158"/>
                  <a:gd name="T39" fmla="*/ 39 h 65"/>
                  <a:gd name="T40" fmla="*/ 83 w 158"/>
                  <a:gd name="T41" fmla="*/ 38 h 65"/>
                  <a:gd name="T42" fmla="*/ 19 w 158"/>
                  <a:gd name="T43" fmla="*/ 47 h 65"/>
                  <a:gd name="T44" fmla="*/ 96 w 158"/>
                  <a:gd name="T45" fmla="*/ 35 h 65"/>
                  <a:gd name="T46" fmla="*/ 42 w 158"/>
                  <a:gd name="T47" fmla="*/ 35 h 65"/>
                  <a:gd name="T48" fmla="*/ 27 w 158"/>
                  <a:gd name="T49" fmla="*/ 37 h 65"/>
                  <a:gd name="T50" fmla="*/ 59 w 158"/>
                  <a:gd name="T51" fmla="*/ 41 h 65"/>
                  <a:gd name="T52" fmla="*/ 68 w 158"/>
                  <a:gd name="T53" fmla="*/ 32 h 65"/>
                  <a:gd name="T54" fmla="*/ 41 w 158"/>
                  <a:gd name="T55" fmla="*/ 31 h 65"/>
                  <a:gd name="T56" fmla="*/ 71 w 158"/>
                  <a:gd name="T57" fmla="*/ 31 h 65"/>
                  <a:gd name="T58" fmla="*/ 68 w 158"/>
                  <a:gd name="T59" fmla="*/ 32 h 65"/>
                  <a:gd name="T60" fmla="*/ 134 w 158"/>
                  <a:gd name="T61" fmla="*/ 32 h 65"/>
                  <a:gd name="T62" fmla="*/ 96 w 158"/>
                  <a:gd name="T63" fmla="*/ 31 h 65"/>
                  <a:gd name="T64" fmla="*/ 91 w 158"/>
                  <a:gd name="T65" fmla="*/ 26 h 65"/>
                  <a:gd name="T66" fmla="*/ 87 w 158"/>
                  <a:gd name="T67" fmla="*/ 26 h 65"/>
                  <a:gd name="T68" fmla="*/ 88 w 158"/>
                  <a:gd name="T69" fmla="*/ 25 h 65"/>
                  <a:gd name="T70" fmla="*/ 134 w 158"/>
                  <a:gd name="T71" fmla="*/ 32 h 65"/>
                  <a:gd name="T72" fmla="*/ 117 w 158"/>
                  <a:gd name="T73" fmla="*/ 31 h 65"/>
                  <a:gd name="T74" fmla="*/ 17 w 158"/>
                  <a:gd name="T75" fmla="*/ 28 h 65"/>
                  <a:gd name="T76" fmla="*/ 81 w 158"/>
                  <a:gd name="T77" fmla="*/ 21 h 65"/>
                  <a:gd name="T78" fmla="*/ 102 w 158"/>
                  <a:gd name="T79" fmla="*/ 23 h 65"/>
                  <a:gd name="T80" fmla="*/ 52 w 158"/>
                  <a:gd name="T81" fmla="*/ 19 h 65"/>
                  <a:gd name="T82" fmla="*/ 35 w 158"/>
                  <a:gd name="T83" fmla="*/ 19 h 65"/>
                  <a:gd name="T84" fmla="*/ 53 w 158"/>
                  <a:gd name="T85" fmla="*/ 18 h 65"/>
                  <a:gd name="T86" fmla="*/ 92 w 158"/>
                  <a:gd name="T87" fmla="*/ 17 h 65"/>
                  <a:gd name="T88" fmla="*/ 92 w 158"/>
                  <a:gd name="T89" fmla="*/ 16 h 65"/>
                  <a:gd name="T90" fmla="*/ 98 w 158"/>
                  <a:gd name="T91" fmla="*/ 15 h 65"/>
                  <a:gd name="T92" fmla="*/ 85 w 158"/>
                  <a:gd name="T93" fmla="*/ 13 h 65"/>
                  <a:gd name="T94" fmla="*/ 85 w 158"/>
                  <a:gd name="T95" fmla="*/ 12 h 65"/>
                  <a:gd name="T96" fmla="*/ 38 w 158"/>
                  <a:gd name="T97" fmla="*/ 14 h 65"/>
                  <a:gd name="T98" fmla="*/ 85 w 158"/>
                  <a:gd name="T99" fmla="*/ 12 h 65"/>
                  <a:gd name="T100" fmla="*/ 128 w 158"/>
                  <a:gd name="T101" fmla="*/ 20 h 65"/>
                  <a:gd name="T102" fmla="*/ 82 w 158"/>
                  <a:gd name="T103" fmla="*/ 10 h 65"/>
                  <a:gd name="T104" fmla="*/ 60 w 158"/>
                  <a:gd name="T105" fmla="*/ 9 h 65"/>
                  <a:gd name="T106" fmla="*/ 75 w 158"/>
                  <a:gd name="T107" fmla="*/ 7 h 65"/>
                  <a:gd name="T108" fmla="*/ 42 w 158"/>
                  <a:gd name="T109" fmla="*/ 7 h 65"/>
                  <a:gd name="T110" fmla="*/ 152 w 158"/>
                  <a:gd name="T111" fmla="*/ 13 h 65"/>
                  <a:gd name="T112" fmla="*/ 59 w 158"/>
                  <a:gd name="T113" fmla="*/ 7 h 65"/>
                  <a:gd name="T114" fmla="*/ 99 w 158"/>
                  <a:gd name="T115" fmla="*/ 5 h 65"/>
                  <a:gd name="T116" fmla="*/ 80 w 158"/>
                  <a:gd name="T117" fmla="*/ 6 h 65"/>
                  <a:gd name="T118" fmla="*/ 30 w 158"/>
                  <a:gd name="T119" fmla="*/ 4 h 65"/>
                  <a:gd name="T120" fmla="*/ 151 w 158"/>
                  <a:gd name="T121" fmla="*/ 2 h 65"/>
                  <a:gd name="T122" fmla="*/ 157 w 158"/>
                  <a:gd name="T123" fmla="*/ 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8" h="65">
                    <a:moveTo>
                      <a:pt x="101" y="56"/>
                    </a:moveTo>
                    <a:cubicBezTo>
                      <a:pt x="101" y="56"/>
                      <a:pt x="101" y="57"/>
                      <a:pt x="102" y="58"/>
                    </a:cubicBezTo>
                    <a:cubicBezTo>
                      <a:pt x="102" y="58"/>
                      <a:pt x="102" y="57"/>
                      <a:pt x="103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1" y="56"/>
                      <a:pt x="101" y="56"/>
                      <a:pt x="101" y="56"/>
                    </a:cubicBezTo>
                    <a:moveTo>
                      <a:pt x="37" y="55"/>
                    </a:moveTo>
                    <a:cubicBezTo>
                      <a:pt x="37" y="56"/>
                      <a:pt x="37" y="56"/>
                      <a:pt x="36" y="57"/>
                    </a:cubicBezTo>
                    <a:cubicBezTo>
                      <a:pt x="37" y="59"/>
                      <a:pt x="39" y="60"/>
                      <a:pt x="40" y="60"/>
                    </a:cubicBezTo>
                    <a:cubicBezTo>
                      <a:pt x="42" y="60"/>
                      <a:pt x="43" y="59"/>
                      <a:pt x="45" y="58"/>
                    </a:cubicBezTo>
                    <a:cubicBezTo>
                      <a:pt x="44" y="58"/>
                      <a:pt x="44" y="58"/>
                      <a:pt x="44" y="58"/>
                    </a:cubicBezTo>
                    <a:cubicBezTo>
                      <a:pt x="43" y="58"/>
                      <a:pt x="42" y="57"/>
                      <a:pt x="41" y="57"/>
                    </a:cubicBezTo>
                    <a:cubicBezTo>
                      <a:pt x="41" y="57"/>
                      <a:pt x="41" y="57"/>
                      <a:pt x="40" y="57"/>
                    </a:cubicBezTo>
                    <a:cubicBezTo>
                      <a:pt x="40" y="57"/>
                      <a:pt x="39" y="57"/>
                      <a:pt x="38" y="56"/>
                    </a:cubicBezTo>
                    <a:cubicBezTo>
                      <a:pt x="37" y="55"/>
                      <a:pt x="37" y="55"/>
                      <a:pt x="37" y="55"/>
                    </a:cubicBezTo>
                    <a:moveTo>
                      <a:pt x="60" y="54"/>
                    </a:moveTo>
                    <a:cubicBezTo>
                      <a:pt x="59" y="55"/>
                      <a:pt x="59" y="55"/>
                      <a:pt x="59" y="55"/>
                    </a:cubicBezTo>
                    <a:cubicBezTo>
                      <a:pt x="59" y="56"/>
                      <a:pt x="58" y="57"/>
                      <a:pt x="57" y="58"/>
                    </a:cubicBezTo>
                    <a:cubicBezTo>
                      <a:pt x="56" y="58"/>
                      <a:pt x="56" y="59"/>
                      <a:pt x="55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9"/>
                      <a:pt x="54" y="59"/>
                      <a:pt x="54" y="60"/>
                    </a:cubicBezTo>
                    <a:cubicBezTo>
                      <a:pt x="53" y="60"/>
                      <a:pt x="53" y="60"/>
                      <a:pt x="52" y="60"/>
                    </a:cubicBezTo>
                    <a:cubicBezTo>
                      <a:pt x="52" y="60"/>
                      <a:pt x="51" y="59"/>
                      <a:pt x="51" y="56"/>
                    </a:cubicBezTo>
                    <a:cubicBezTo>
                      <a:pt x="50" y="57"/>
                      <a:pt x="49" y="58"/>
                      <a:pt x="48" y="58"/>
                    </a:cubicBezTo>
                    <a:cubicBezTo>
                      <a:pt x="49" y="59"/>
                      <a:pt x="49" y="61"/>
                      <a:pt x="50" y="63"/>
                    </a:cubicBezTo>
                    <a:cubicBezTo>
                      <a:pt x="51" y="63"/>
                      <a:pt x="51" y="63"/>
                      <a:pt x="51" y="63"/>
                    </a:cubicBezTo>
                    <a:cubicBezTo>
                      <a:pt x="51" y="63"/>
                      <a:pt x="52" y="63"/>
                      <a:pt x="53" y="63"/>
                    </a:cubicBezTo>
                    <a:cubicBezTo>
                      <a:pt x="53" y="63"/>
                      <a:pt x="54" y="63"/>
                      <a:pt x="55" y="63"/>
                    </a:cubicBezTo>
                    <a:cubicBezTo>
                      <a:pt x="62" y="60"/>
                      <a:pt x="60" y="59"/>
                      <a:pt x="62" y="57"/>
                    </a:cubicBezTo>
                    <a:cubicBezTo>
                      <a:pt x="62" y="57"/>
                      <a:pt x="63" y="56"/>
                      <a:pt x="63" y="56"/>
                    </a:cubicBezTo>
                    <a:cubicBezTo>
                      <a:pt x="63" y="55"/>
                      <a:pt x="63" y="55"/>
                      <a:pt x="63" y="55"/>
                    </a:cubicBezTo>
                    <a:cubicBezTo>
                      <a:pt x="60" y="54"/>
                      <a:pt x="60" y="54"/>
                      <a:pt x="60" y="54"/>
                    </a:cubicBezTo>
                    <a:moveTo>
                      <a:pt x="85" y="54"/>
                    </a:moveTo>
                    <a:cubicBezTo>
                      <a:pt x="85" y="54"/>
                      <a:pt x="85" y="54"/>
                      <a:pt x="85" y="54"/>
                    </a:cubicBezTo>
                    <a:cubicBezTo>
                      <a:pt x="86" y="55"/>
                      <a:pt x="87" y="55"/>
                      <a:pt x="89" y="56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6" y="55"/>
                      <a:pt x="93" y="56"/>
                      <a:pt x="93" y="55"/>
                    </a:cubicBezTo>
                    <a:cubicBezTo>
                      <a:pt x="92" y="56"/>
                      <a:pt x="91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87" y="55"/>
                      <a:pt x="87" y="55"/>
                      <a:pt x="87" y="55"/>
                    </a:cubicBezTo>
                    <a:cubicBezTo>
                      <a:pt x="86" y="55"/>
                      <a:pt x="86" y="54"/>
                      <a:pt x="85" y="54"/>
                    </a:cubicBezTo>
                    <a:moveTo>
                      <a:pt x="96" y="53"/>
                    </a:moveTo>
                    <a:cubicBezTo>
                      <a:pt x="97" y="54"/>
                      <a:pt x="97" y="56"/>
                      <a:pt x="97" y="56"/>
                    </a:cubicBezTo>
                    <a:cubicBezTo>
                      <a:pt x="93" y="58"/>
                      <a:pt x="104" y="55"/>
                      <a:pt x="89" y="60"/>
                    </a:cubicBezTo>
                    <a:cubicBezTo>
                      <a:pt x="89" y="59"/>
                      <a:pt x="89" y="59"/>
                      <a:pt x="89" y="59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5" y="58"/>
                      <a:pt x="85" y="58"/>
                      <a:pt x="85" y="58"/>
                    </a:cubicBezTo>
                    <a:cubicBezTo>
                      <a:pt x="84" y="57"/>
                      <a:pt x="84" y="57"/>
                      <a:pt x="84" y="57"/>
                    </a:cubicBezTo>
                    <a:cubicBezTo>
                      <a:pt x="84" y="58"/>
                      <a:pt x="85" y="58"/>
                      <a:pt x="85" y="59"/>
                    </a:cubicBezTo>
                    <a:cubicBezTo>
                      <a:pt x="85" y="62"/>
                      <a:pt x="86" y="64"/>
                      <a:pt x="86" y="64"/>
                    </a:cubicBezTo>
                    <a:cubicBezTo>
                      <a:pt x="86" y="64"/>
                      <a:pt x="86" y="64"/>
                      <a:pt x="86" y="64"/>
                    </a:cubicBezTo>
                    <a:cubicBezTo>
                      <a:pt x="87" y="64"/>
                      <a:pt x="88" y="65"/>
                      <a:pt x="89" y="65"/>
                    </a:cubicBezTo>
                    <a:cubicBezTo>
                      <a:pt x="89" y="65"/>
                      <a:pt x="89" y="65"/>
                      <a:pt x="89" y="65"/>
                    </a:cubicBezTo>
                    <a:cubicBezTo>
                      <a:pt x="91" y="65"/>
                      <a:pt x="93" y="64"/>
                      <a:pt x="94" y="63"/>
                    </a:cubicBezTo>
                    <a:cubicBezTo>
                      <a:pt x="95" y="62"/>
                      <a:pt x="96" y="61"/>
                      <a:pt x="96" y="61"/>
                    </a:cubicBezTo>
                    <a:cubicBezTo>
                      <a:pt x="96" y="61"/>
                      <a:pt x="96" y="61"/>
                      <a:pt x="96" y="61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100" y="55"/>
                      <a:pt x="100" y="55"/>
                      <a:pt x="100" y="55"/>
                    </a:cubicBezTo>
                    <a:cubicBezTo>
                      <a:pt x="96" y="53"/>
                      <a:pt x="96" y="53"/>
                      <a:pt x="96" y="53"/>
                    </a:cubicBezTo>
                    <a:moveTo>
                      <a:pt x="56" y="52"/>
                    </a:moveTo>
                    <a:cubicBezTo>
                      <a:pt x="55" y="53"/>
                      <a:pt x="54" y="55"/>
                      <a:pt x="54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7"/>
                      <a:pt x="53" y="57"/>
                      <a:pt x="53" y="57"/>
                    </a:cubicBezTo>
                    <a:cubicBezTo>
                      <a:pt x="53" y="57"/>
                      <a:pt x="54" y="57"/>
                      <a:pt x="54" y="57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6" y="55"/>
                      <a:pt x="57" y="54"/>
                      <a:pt x="58" y="53"/>
                    </a:cubicBezTo>
                    <a:cubicBezTo>
                      <a:pt x="56" y="52"/>
                      <a:pt x="56" y="52"/>
                      <a:pt x="56" y="52"/>
                    </a:cubicBezTo>
                    <a:moveTo>
                      <a:pt x="103" y="52"/>
                    </a:move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5" y="54"/>
                      <a:pt x="105" y="54"/>
                      <a:pt x="105" y="54"/>
                    </a:cubicBezTo>
                    <a:cubicBezTo>
                      <a:pt x="105" y="53"/>
                      <a:pt x="105" y="53"/>
                      <a:pt x="105" y="53"/>
                    </a:cubicBezTo>
                    <a:cubicBezTo>
                      <a:pt x="105" y="53"/>
                      <a:pt x="105" y="53"/>
                      <a:pt x="104" y="53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3" y="52"/>
                      <a:pt x="103" y="52"/>
                      <a:pt x="103" y="52"/>
                    </a:cubicBezTo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7" y="56"/>
                      <a:pt x="9" y="57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8" y="57"/>
                      <a:pt x="7" y="56"/>
                      <a:pt x="7" y="56"/>
                    </a:cubicBezTo>
                    <a:cubicBezTo>
                      <a:pt x="7" y="56"/>
                      <a:pt x="8" y="57"/>
                      <a:pt x="8" y="57"/>
                    </a:cubicBezTo>
                    <a:cubicBezTo>
                      <a:pt x="8" y="57"/>
                      <a:pt x="8" y="57"/>
                      <a:pt x="8" y="57"/>
                    </a:cubicBezTo>
                    <a:cubicBezTo>
                      <a:pt x="8" y="56"/>
                      <a:pt x="8" y="56"/>
                      <a:pt x="8" y="56"/>
                    </a:cubicBezTo>
                    <a:cubicBezTo>
                      <a:pt x="9" y="56"/>
                      <a:pt x="9" y="56"/>
                      <a:pt x="9" y="56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3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2"/>
                      <a:pt x="1" y="52"/>
                      <a:pt x="0" y="52"/>
                    </a:cubicBezTo>
                    <a:moveTo>
                      <a:pt x="28" y="52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0" y="61"/>
                      <a:pt x="19" y="61"/>
                      <a:pt x="18" y="61"/>
                    </a:cubicBezTo>
                    <a:cubicBezTo>
                      <a:pt x="17" y="61"/>
                      <a:pt x="19" y="60"/>
                      <a:pt x="18" y="60"/>
                    </a:cubicBezTo>
                    <a:cubicBezTo>
                      <a:pt x="17" y="59"/>
                      <a:pt x="17" y="58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6" y="57"/>
                      <a:pt x="15" y="57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7"/>
                      <a:pt x="15" y="57"/>
                      <a:pt x="14" y="58"/>
                    </a:cubicBezTo>
                    <a:cubicBezTo>
                      <a:pt x="14" y="59"/>
                      <a:pt x="15" y="61"/>
                      <a:pt x="16" y="62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16" y="64"/>
                      <a:pt x="15" y="64"/>
                      <a:pt x="15" y="64"/>
                    </a:cubicBezTo>
                    <a:cubicBezTo>
                      <a:pt x="15" y="64"/>
                      <a:pt x="18" y="64"/>
                      <a:pt x="20" y="63"/>
                    </a:cubicBezTo>
                    <a:cubicBezTo>
                      <a:pt x="23" y="63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7" y="58"/>
                      <a:pt x="27" y="58"/>
                      <a:pt x="27" y="58"/>
                    </a:cubicBezTo>
                    <a:cubicBezTo>
                      <a:pt x="28" y="56"/>
                      <a:pt x="30" y="55"/>
                      <a:pt x="31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0" y="52"/>
                      <a:pt x="29" y="52"/>
                      <a:pt x="28" y="52"/>
                    </a:cubicBezTo>
                    <a:moveTo>
                      <a:pt x="104" y="50"/>
                    </a:moveTo>
                    <a:cubicBezTo>
                      <a:pt x="104" y="52"/>
                      <a:pt x="104" y="52"/>
                      <a:pt x="104" y="52"/>
                    </a:cubicBezTo>
                    <a:cubicBezTo>
                      <a:pt x="105" y="52"/>
                      <a:pt x="105" y="52"/>
                      <a:pt x="105" y="52"/>
                    </a:cubicBezTo>
                    <a:cubicBezTo>
                      <a:pt x="105" y="52"/>
                      <a:pt x="105" y="52"/>
                      <a:pt x="105" y="52"/>
                    </a:cubicBezTo>
                    <a:cubicBezTo>
                      <a:pt x="105" y="51"/>
                      <a:pt x="105" y="51"/>
                      <a:pt x="104" y="50"/>
                    </a:cubicBezTo>
                    <a:moveTo>
                      <a:pt x="87" y="50"/>
                    </a:moveTo>
                    <a:cubicBezTo>
                      <a:pt x="85" y="54"/>
                      <a:pt x="85" y="54"/>
                      <a:pt x="85" y="54"/>
                    </a:cubicBezTo>
                    <a:cubicBezTo>
                      <a:pt x="86" y="55"/>
                      <a:pt x="88" y="55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4"/>
                      <a:pt x="88" y="52"/>
                      <a:pt x="87" y="50"/>
                    </a:cubicBezTo>
                    <a:moveTo>
                      <a:pt x="105" y="49"/>
                    </a:moveTo>
                    <a:cubicBezTo>
                      <a:pt x="105" y="50"/>
                      <a:pt x="105" y="50"/>
                      <a:pt x="105" y="50"/>
                    </a:cubicBezTo>
                    <a:cubicBezTo>
                      <a:pt x="105" y="50"/>
                      <a:pt x="105" y="50"/>
                      <a:pt x="105" y="50"/>
                    </a:cubicBezTo>
                    <a:cubicBezTo>
                      <a:pt x="105" y="50"/>
                      <a:pt x="105" y="50"/>
                      <a:pt x="105" y="49"/>
                    </a:cubicBezTo>
                    <a:moveTo>
                      <a:pt x="48" y="55"/>
                    </a:move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5"/>
                      <a:pt x="48" y="55"/>
                      <a:pt x="48" y="55"/>
                    </a:cubicBezTo>
                    <a:moveTo>
                      <a:pt x="49" y="49"/>
                    </a:moveTo>
                    <a:cubicBezTo>
                      <a:pt x="48" y="51"/>
                      <a:pt x="47" y="52"/>
                      <a:pt x="46" y="53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44" y="56"/>
                      <a:pt x="43" y="56"/>
                      <a:pt x="42" y="57"/>
                    </a:cubicBezTo>
                    <a:cubicBezTo>
                      <a:pt x="43" y="57"/>
                      <a:pt x="44" y="57"/>
                      <a:pt x="44" y="57"/>
                    </a:cubicBezTo>
                    <a:cubicBezTo>
                      <a:pt x="44" y="57"/>
                      <a:pt x="44" y="58"/>
                      <a:pt x="45" y="58"/>
                    </a:cubicBezTo>
                    <a:cubicBezTo>
                      <a:pt x="46" y="57"/>
                      <a:pt x="46" y="57"/>
                      <a:pt x="47" y="56"/>
                    </a:cubicBezTo>
                    <a:cubicBezTo>
                      <a:pt x="47" y="56"/>
                      <a:pt x="47" y="56"/>
                      <a:pt x="48" y="55"/>
                    </a:cubicBezTo>
                    <a:cubicBezTo>
                      <a:pt x="48" y="55"/>
                      <a:pt x="48" y="56"/>
                      <a:pt x="48" y="56"/>
                    </a:cubicBezTo>
                    <a:cubicBezTo>
                      <a:pt x="47" y="56"/>
                      <a:pt x="47" y="57"/>
                      <a:pt x="46" y="58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46" y="58"/>
                      <a:pt x="46" y="58"/>
                      <a:pt x="47" y="5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8" y="56"/>
                      <a:pt x="48" y="57"/>
                      <a:pt x="48" y="57"/>
                    </a:cubicBezTo>
                    <a:cubicBezTo>
                      <a:pt x="50" y="57"/>
                      <a:pt x="51" y="56"/>
                      <a:pt x="51" y="54"/>
                    </a:cubicBezTo>
                    <a:cubicBezTo>
                      <a:pt x="50" y="50"/>
                      <a:pt x="49" y="50"/>
                      <a:pt x="49" y="49"/>
                    </a:cubicBezTo>
                    <a:moveTo>
                      <a:pt x="75" y="53"/>
                    </a:moveTo>
                    <a:cubicBezTo>
                      <a:pt x="75" y="53"/>
                      <a:pt x="75" y="53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moveTo>
                      <a:pt x="69" y="49"/>
                    </a:moveTo>
                    <a:cubicBezTo>
                      <a:pt x="69" y="50"/>
                      <a:pt x="68" y="51"/>
                      <a:pt x="67" y="52"/>
                    </a:cubicBezTo>
                    <a:cubicBezTo>
                      <a:pt x="67" y="54"/>
                      <a:pt x="68" y="59"/>
                      <a:pt x="72" y="60"/>
                    </a:cubicBezTo>
                    <a:cubicBezTo>
                      <a:pt x="82" y="58"/>
                      <a:pt x="78" y="56"/>
                      <a:pt x="80" y="56"/>
                    </a:cubicBezTo>
                    <a:cubicBezTo>
                      <a:pt x="80" y="56"/>
                      <a:pt x="80" y="55"/>
                      <a:pt x="80" y="55"/>
                    </a:cubicBezTo>
                    <a:cubicBezTo>
                      <a:pt x="69" y="49"/>
                      <a:pt x="69" y="49"/>
                      <a:pt x="69" y="49"/>
                    </a:cubicBezTo>
                    <a:moveTo>
                      <a:pt x="49" y="49"/>
                    </a:moveTo>
                    <a:cubicBezTo>
                      <a:pt x="50" y="49"/>
                      <a:pt x="50" y="50"/>
                      <a:pt x="51" y="52"/>
                    </a:cubicBezTo>
                    <a:cubicBezTo>
                      <a:pt x="52" y="53"/>
                      <a:pt x="52" y="54"/>
                      <a:pt x="52" y="54"/>
                    </a:cubicBezTo>
                    <a:cubicBezTo>
                      <a:pt x="53" y="53"/>
                      <a:pt x="53" y="52"/>
                      <a:pt x="54" y="51"/>
                    </a:cubicBezTo>
                    <a:cubicBezTo>
                      <a:pt x="49" y="49"/>
                      <a:pt x="49" y="49"/>
                      <a:pt x="49" y="49"/>
                    </a:cubicBezTo>
                    <a:moveTo>
                      <a:pt x="88" y="49"/>
                    </a:moveTo>
                    <a:cubicBezTo>
                      <a:pt x="88" y="49"/>
                      <a:pt x="88" y="49"/>
                      <a:pt x="88" y="49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93" y="52"/>
                      <a:pt x="94" y="54"/>
                      <a:pt x="94" y="55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5"/>
                      <a:pt x="94" y="54"/>
                      <a:pt x="93" y="53"/>
                    </a:cubicBezTo>
                    <a:cubicBezTo>
                      <a:pt x="91" y="50"/>
                      <a:pt x="91" y="51"/>
                      <a:pt x="90" y="50"/>
                    </a:cubicBezTo>
                    <a:cubicBezTo>
                      <a:pt x="89" y="50"/>
                      <a:pt x="88" y="49"/>
                      <a:pt x="88" y="49"/>
                    </a:cubicBezTo>
                    <a:moveTo>
                      <a:pt x="18" y="49"/>
                    </a:moveTo>
                    <a:cubicBezTo>
                      <a:pt x="17" y="49"/>
                      <a:pt x="17" y="50"/>
                      <a:pt x="17" y="50"/>
                    </a:cubicBezTo>
                    <a:cubicBezTo>
                      <a:pt x="16" y="52"/>
                      <a:pt x="16" y="53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6" y="56"/>
                    </a:cubicBezTo>
                    <a:cubicBezTo>
                      <a:pt x="16" y="56"/>
                      <a:pt x="17" y="56"/>
                      <a:pt x="17" y="56"/>
                    </a:cubicBezTo>
                    <a:cubicBezTo>
                      <a:pt x="17" y="56"/>
                      <a:pt x="18" y="56"/>
                      <a:pt x="18" y="56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4"/>
                      <a:pt x="19" y="53"/>
                      <a:pt x="19" y="52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9" y="50"/>
                      <a:pt x="19" y="50"/>
                      <a:pt x="19" y="49"/>
                    </a:cubicBezTo>
                    <a:cubicBezTo>
                      <a:pt x="18" y="49"/>
                      <a:pt x="18" y="49"/>
                      <a:pt x="18" y="49"/>
                    </a:cubicBezTo>
                    <a:moveTo>
                      <a:pt x="68" y="49"/>
                    </a:moveTo>
                    <a:cubicBezTo>
                      <a:pt x="68" y="49"/>
                      <a:pt x="68" y="50"/>
                      <a:pt x="68" y="51"/>
                    </a:cubicBezTo>
                    <a:cubicBezTo>
                      <a:pt x="68" y="51"/>
                      <a:pt x="68" y="51"/>
                      <a:pt x="68" y="51"/>
                    </a:cubicBezTo>
                    <a:cubicBezTo>
                      <a:pt x="68" y="51"/>
                      <a:pt x="67" y="51"/>
                      <a:pt x="67" y="52"/>
                    </a:cubicBezTo>
                    <a:cubicBezTo>
                      <a:pt x="68" y="51"/>
                      <a:pt x="68" y="50"/>
                      <a:pt x="69" y="49"/>
                    </a:cubicBezTo>
                    <a:cubicBezTo>
                      <a:pt x="68" y="49"/>
                      <a:pt x="68" y="49"/>
                      <a:pt x="68" y="49"/>
                    </a:cubicBezTo>
                    <a:moveTo>
                      <a:pt x="18" y="47"/>
                    </a:moveTo>
                    <a:cubicBezTo>
                      <a:pt x="18" y="48"/>
                      <a:pt x="18" y="48"/>
                      <a:pt x="18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9" y="50"/>
                      <a:pt x="19" y="50"/>
                      <a:pt x="19" y="51"/>
                    </a:cubicBezTo>
                    <a:cubicBezTo>
                      <a:pt x="19" y="51"/>
                      <a:pt x="19" y="51"/>
                      <a:pt x="20" y="51"/>
                    </a:cubicBezTo>
                    <a:cubicBezTo>
                      <a:pt x="20" y="51"/>
                      <a:pt x="20" y="50"/>
                      <a:pt x="21" y="49"/>
                    </a:cubicBezTo>
                    <a:cubicBezTo>
                      <a:pt x="20" y="48"/>
                      <a:pt x="19" y="48"/>
                      <a:pt x="18" y="47"/>
                    </a:cubicBezTo>
                    <a:moveTo>
                      <a:pt x="106" y="60"/>
                    </a:moveTo>
                    <a:cubicBezTo>
                      <a:pt x="107" y="60"/>
                      <a:pt x="109" y="59"/>
                      <a:pt x="110" y="59"/>
                    </a:cubicBezTo>
                    <a:cubicBezTo>
                      <a:pt x="111" y="58"/>
                      <a:pt x="112" y="57"/>
                      <a:pt x="112" y="56"/>
                    </a:cubicBezTo>
                    <a:cubicBezTo>
                      <a:pt x="112" y="57"/>
                      <a:pt x="112" y="57"/>
                      <a:pt x="112" y="58"/>
                    </a:cubicBezTo>
                    <a:cubicBezTo>
                      <a:pt x="112" y="58"/>
                      <a:pt x="112" y="58"/>
                      <a:pt x="112" y="58"/>
                    </a:cubicBezTo>
                    <a:cubicBezTo>
                      <a:pt x="111" y="59"/>
                      <a:pt x="112" y="60"/>
                      <a:pt x="107" y="61"/>
                    </a:cubicBezTo>
                    <a:cubicBezTo>
                      <a:pt x="107" y="61"/>
                      <a:pt x="106" y="61"/>
                      <a:pt x="106" y="61"/>
                    </a:cubicBezTo>
                    <a:cubicBezTo>
                      <a:pt x="105" y="61"/>
                      <a:pt x="105" y="61"/>
                      <a:pt x="104" y="61"/>
                    </a:cubicBezTo>
                    <a:cubicBezTo>
                      <a:pt x="104" y="61"/>
                      <a:pt x="104" y="61"/>
                      <a:pt x="104" y="61"/>
                    </a:cubicBezTo>
                    <a:cubicBezTo>
                      <a:pt x="104" y="60"/>
                      <a:pt x="104" y="60"/>
                      <a:pt x="104" y="59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105" y="60"/>
                      <a:pt x="105" y="60"/>
                      <a:pt x="106" y="60"/>
                    </a:cubicBezTo>
                    <a:moveTo>
                      <a:pt x="113" y="55"/>
                    </a:moveTo>
                    <a:cubicBezTo>
                      <a:pt x="113" y="54"/>
                      <a:pt x="113" y="53"/>
                      <a:pt x="113" y="53"/>
                    </a:cubicBezTo>
                    <a:cubicBezTo>
                      <a:pt x="113" y="53"/>
                      <a:pt x="113" y="53"/>
                      <a:pt x="113" y="53"/>
                    </a:cubicBezTo>
                    <a:cubicBezTo>
                      <a:pt x="113" y="53"/>
                      <a:pt x="113" y="54"/>
                      <a:pt x="113" y="55"/>
                    </a:cubicBezTo>
                    <a:moveTo>
                      <a:pt x="113" y="56"/>
                    </a:moveTo>
                    <a:cubicBezTo>
                      <a:pt x="115" y="54"/>
                      <a:pt x="116" y="52"/>
                      <a:pt x="117" y="50"/>
                    </a:cubicBezTo>
                    <a:cubicBezTo>
                      <a:pt x="117" y="51"/>
                      <a:pt x="117" y="52"/>
                      <a:pt x="116" y="53"/>
                    </a:cubicBezTo>
                    <a:cubicBezTo>
                      <a:pt x="115" y="54"/>
                      <a:pt x="115" y="54"/>
                      <a:pt x="115" y="54"/>
                    </a:cubicBezTo>
                    <a:cubicBezTo>
                      <a:pt x="115" y="54"/>
                      <a:pt x="115" y="54"/>
                      <a:pt x="115" y="54"/>
                    </a:cubicBezTo>
                    <a:cubicBezTo>
                      <a:pt x="115" y="54"/>
                      <a:pt x="115" y="55"/>
                      <a:pt x="115" y="55"/>
                    </a:cubicBezTo>
                    <a:cubicBezTo>
                      <a:pt x="114" y="56"/>
                      <a:pt x="114" y="57"/>
                      <a:pt x="113" y="57"/>
                    </a:cubicBezTo>
                    <a:cubicBezTo>
                      <a:pt x="113" y="57"/>
                      <a:pt x="113" y="56"/>
                      <a:pt x="113" y="56"/>
                    </a:cubicBezTo>
                    <a:moveTo>
                      <a:pt x="113" y="47"/>
                    </a:moveTo>
                    <a:cubicBezTo>
                      <a:pt x="112" y="48"/>
                      <a:pt x="112" y="49"/>
                      <a:pt x="111" y="50"/>
                    </a:cubicBezTo>
                    <a:cubicBezTo>
                      <a:pt x="112" y="51"/>
                      <a:pt x="112" y="52"/>
                      <a:pt x="112" y="53"/>
                    </a:cubicBezTo>
                    <a:cubicBezTo>
                      <a:pt x="113" y="54"/>
                      <a:pt x="106" y="56"/>
                      <a:pt x="103" y="57"/>
                    </a:cubicBezTo>
                    <a:cubicBezTo>
                      <a:pt x="104" y="59"/>
                      <a:pt x="104" y="60"/>
                      <a:pt x="104" y="61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103" y="60"/>
                      <a:pt x="103" y="60"/>
                      <a:pt x="103" y="60"/>
                    </a:cubicBezTo>
                    <a:cubicBezTo>
                      <a:pt x="104" y="61"/>
                      <a:pt x="104" y="62"/>
                      <a:pt x="104" y="62"/>
                    </a:cubicBezTo>
                    <a:cubicBezTo>
                      <a:pt x="104" y="62"/>
                      <a:pt x="103" y="60"/>
                      <a:pt x="103" y="58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2" y="59"/>
                      <a:pt x="102" y="60"/>
                      <a:pt x="103" y="62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2"/>
                      <a:pt x="105" y="62"/>
                      <a:pt x="106" y="62"/>
                    </a:cubicBezTo>
                    <a:cubicBezTo>
                      <a:pt x="106" y="62"/>
                      <a:pt x="107" y="62"/>
                      <a:pt x="107" y="62"/>
                    </a:cubicBezTo>
                    <a:cubicBezTo>
                      <a:pt x="107" y="62"/>
                      <a:pt x="107" y="62"/>
                      <a:pt x="107" y="62"/>
                    </a:cubicBezTo>
                    <a:cubicBezTo>
                      <a:pt x="109" y="62"/>
                      <a:pt x="111" y="61"/>
                      <a:pt x="111" y="61"/>
                    </a:cubicBezTo>
                    <a:cubicBezTo>
                      <a:pt x="112" y="60"/>
                      <a:pt x="112" y="60"/>
                      <a:pt x="113" y="60"/>
                    </a:cubicBezTo>
                    <a:cubicBezTo>
                      <a:pt x="113" y="61"/>
                      <a:pt x="114" y="62"/>
                      <a:pt x="115" y="63"/>
                    </a:cubicBezTo>
                    <a:cubicBezTo>
                      <a:pt x="114" y="62"/>
                      <a:pt x="114" y="60"/>
                      <a:pt x="113" y="59"/>
                    </a:cubicBezTo>
                    <a:cubicBezTo>
                      <a:pt x="114" y="59"/>
                      <a:pt x="114" y="58"/>
                      <a:pt x="115" y="57"/>
                    </a:cubicBezTo>
                    <a:cubicBezTo>
                      <a:pt x="115" y="58"/>
                      <a:pt x="115" y="58"/>
                      <a:pt x="115" y="58"/>
                    </a:cubicBezTo>
                    <a:cubicBezTo>
                      <a:pt x="115" y="59"/>
                      <a:pt x="116" y="61"/>
                      <a:pt x="117" y="61"/>
                    </a:cubicBezTo>
                    <a:cubicBezTo>
                      <a:pt x="117" y="61"/>
                      <a:pt x="117" y="61"/>
                      <a:pt x="118" y="61"/>
                    </a:cubicBezTo>
                    <a:cubicBezTo>
                      <a:pt x="125" y="58"/>
                      <a:pt x="121" y="58"/>
                      <a:pt x="124" y="57"/>
                    </a:cubicBezTo>
                    <a:cubicBezTo>
                      <a:pt x="126" y="54"/>
                      <a:pt x="126" y="54"/>
                      <a:pt x="126" y="54"/>
                    </a:cubicBezTo>
                    <a:cubicBezTo>
                      <a:pt x="121" y="52"/>
                      <a:pt x="117" y="50"/>
                      <a:pt x="113" y="47"/>
                    </a:cubicBezTo>
                    <a:moveTo>
                      <a:pt x="65" y="47"/>
                    </a:moveTo>
                    <a:cubicBezTo>
                      <a:pt x="64" y="49"/>
                      <a:pt x="64" y="49"/>
                      <a:pt x="64" y="49"/>
                    </a:cubicBezTo>
                    <a:cubicBezTo>
                      <a:pt x="61" y="53"/>
                      <a:pt x="61" y="53"/>
                      <a:pt x="61" y="53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5" y="53"/>
                      <a:pt x="66" y="52"/>
                      <a:pt x="67" y="50"/>
                    </a:cubicBezTo>
                    <a:cubicBezTo>
                      <a:pt x="67" y="50"/>
                      <a:pt x="67" y="51"/>
                      <a:pt x="67" y="51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8" y="50"/>
                      <a:pt x="68" y="49"/>
                      <a:pt x="68" y="49"/>
                    </a:cubicBezTo>
                    <a:cubicBezTo>
                      <a:pt x="65" y="47"/>
                      <a:pt x="65" y="47"/>
                      <a:pt x="65" y="47"/>
                    </a:cubicBezTo>
                    <a:moveTo>
                      <a:pt x="114" y="45"/>
                    </a:moveTo>
                    <a:cubicBezTo>
                      <a:pt x="114" y="45"/>
                      <a:pt x="114" y="45"/>
                      <a:pt x="114" y="46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26" y="52"/>
                      <a:pt x="126" y="52"/>
                      <a:pt x="126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14" y="45"/>
                      <a:pt x="114" y="45"/>
                      <a:pt x="114" y="45"/>
                    </a:cubicBezTo>
                    <a:moveTo>
                      <a:pt x="12" y="45"/>
                    </a:moveTo>
                    <a:cubicBezTo>
                      <a:pt x="10" y="48"/>
                      <a:pt x="10" y="53"/>
                      <a:pt x="5" y="53"/>
                    </a:cubicBezTo>
                    <a:cubicBezTo>
                      <a:pt x="10" y="55"/>
                      <a:pt x="10" y="55"/>
                      <a:pt x="10" y="55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2" y="45"/>
                      <a:pt x="12" y="45"/>
                      <a:pt x="12" y="45"/>
                    </a:cubicBezTo>
                    <a:moveTo>
                      <a:pt x="12" y="45"/>
                    </a:moveTo>
                    <a:cubicBezTo>
                      <a:pt x="12" y="45"/>
                      <a:pt x="12" y="45"/>
                      <a:pt x="12" y="45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4" y="46"/>
                      <a:pt x="13" y="45"/>
                      <a:pt x="12" y="45"/>
                    </a:cubicBezTo>
                    <a:moveTo>
                      <a:pt x="108" y="45"/>
                    </a:moveTo>
                    <a:cubicBezTo>
                      <a:pt x="107" y="45"/>
                      <a:pt x="107" y="45"/>
                      <a:pt x="107" y="45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8" y="47"/>
                      <a:pt x="108" y="47"/>
                      <a:pt x="108" y="47"/>
                    </a:cubicBezTo>
                    <a:cubicBezTo>
                      <a:pt x="109" y="47"/>
                      <a:pt x="109" y="47"/>
                      <a:pt x="109" y="47"/>
                    </a:cubicBezTo>
                    <a:cubicBezTo>
                      <a:pt x="109" y="47"/>
                      <a:pt x="110" y="48"/>
                      <a:pt x="111" y="50"/>
                    </a:cubicBezTo>
                    <a:cubicBezTo>
                      <a:pt x="112" y="47"/>
                      <a:pt x="112" y="47"/>
                      <a:pt x="112" y="47"/>
                    </a:cubicBezTo>
                    <a:cubicBezTo>
                      <a:pt x="112" y="47"/>
                      <a:pt x="112" y="47"/>
                      <a:pt x="112" y="47"/>
                    </a:cubicBezTo>
                    <a:cubicBezTo>
                      <a:pt x="111" y="47"/>
                      <a:pt x="110" y="46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moveTo>
                      <a:pt x="60" y="45"/>
                    </a:moveTo>
                    <a:cubicBezTo>
                      <a:pt x="60" y="46"/>
                      <a:pt x="59" y="48"/>
                      <a:pt x="58" y="49"/>
                    </a:cubicBezTo>
                    <a:cubicBezTo>
                      <a:pt x="58" y="50"/>
                      <a:pt x="57" y="50"/>
                      <a:pt x="57" y="51"/>
                    </a:cubicBezTo>
                    <a:cubicBezTo>
                      <a:pt x="59" y="52"/>
                      <a:pt x="59" y="52"/>
                      <a:pt x="59" y="52"/>
                    </a:cubicBezTo>
                    <a:cubicBezTo>
                      <a:pt x="60" y="50"/>
                      <a:pt x="61" y="48"/>
                      <a:pt x="63" y="47"/>
                    </a:cubicBezTo>
                    <a:cubicBezTo>
                      <a:pt x="63" y="46"/>
                      <a:pt x="63" y="46"/>
                      <a:pt x="63" y="46"/>
                    </a:cubicBezTo>
                    <a:cubicBezTo>
                      <a:pt x="62" y="45"/>
                      <a:pt x="62" y="45"/>
                      <a:pt x="62" y="45"/>
                    </a:cubicBezTo>
                    <a:cubicBezTo>
                      <a:pt x="62" y="45"/>
                      <a:pt x="61" y="46"/>
                      <a:pt x="61" y="46"/>
                    </a:cubicBezTo>
                    <a:cubicBezTo>
                      <a:pt x="62" y="45"/>
                      <a:pt x="62" y="45"/>
                      <a:pt x="62" y="45"/>
                    </a:cubicBezTo>
                    <a:cubicBezTo>
                      <a:pt x="60" y="45"/>
                      <a:pt x="60" y="45"/>
                      <a:pt x="60" y="45"/>
                    </a:cubicBezTo>
                    <a:moveTo>
                      <a:pt x="90" y="44"/>
                    </a:moveTo>
                    <a:cubicBezTo>
                      <a:pt x="90" y="45"/>
                      <a:pt x="90" y="45"/>
                      <a:pt x="90" y="45"/>
                    </a:cubicBezTo>
                    <a:cubicBezTo>
                      <a:pt x="91" y="46"/>
                      <a:pt x="93" y="47"/>
                      <a:pt x="94" y="48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3" y="52"/>
                      <a:pt x="103" y="52"/>
                      <a:pt x="103" y="52"/>
                    </a:cubicBezTo>
                    <a:cubicBezTo>
                      <a:pt x="100" y="50"/>
                      <a:pt x="100" y="50"/>
                      <a:pt x="100" y="50"/>
                    </a:cubicBezTo>
                    <a:cubicBezTo>
                      <a:pt x="96" y="48"/>
                      <a:pt x="93" y="46"/>
                      <a:pt x="90" y="44"/>
                    </a:cubicBezTo>
                    <a:moveTo>
                      <a:pt x="40" y="44"/>
                    </a:moveTo>
                    <a:cubicBezTo>
                      <a:pt x="39" y="47"/>
                      <a:pt x="38" y="50"/>
                      <a:pt x="37" y="55"/>
                    </a:cubicBezTo>
                    <a:cubicBezTo>
                      <a:pt x="37" y="55"/>
                      <a:pt x="38" y="55"/>
                      <a:pt x="38" y="55"/>
                    </a:cubicBezTo>
                    <a:cubicBezTo>
                      <a:pt x="38" y="55"/>
                      <a:pt x="38" y="54"/>
                      <a:pt x="38" y="54"/>
                    </a:cubicBezTo>
                    <a:cubicBezTo>
                      <a:pt x="39" y="50"/>
                      <a:pt x="40" y="50"/>
                      <a:pt x="41" y="48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0" y="45"/>
                      <a:pt x="40" y="44"/>
                      <a:pt x="40" y="44"/>
                    </a:cubicBezTo>
                    <a:moveTo>
                      <a:pt x="67" y="44"/>
                    </a:moveTo>
                    <a:cubicBezTo>
                      <a:pt x="66" y="45"/>
                      <a:pt x="66" y="45"/>
                      <a:pt x="66" y="45"/>
                    </a:cubicBezTo>
                    <a:cubicBezTo>
                      <a:pt x="69" y="46"/>
                      <a:pt x="71" y="47"/>
                      <a:pt x="74" y="49"/>
                    </a:cubicBezTo>
                    <a:cubicBezTo>
                      <a:pt x="77" y="50"/>
                      <a:pt x="80" y="51"/>
                      <a:pt x="82" y="53"/>
                    </a:cubicBezTo>
                    <a:cubicBezTo>
                      <a:pt x="82" y="53"/>
                      <a:pt x="82" y="53"/>
                      <a:pt x="82" y="52"/>
                    </a:cubicBezTo>
                    <a:cubicBezTo>
                      <a:pt x="81" y="52"/>
                      <a:pt x="80" y="51"/>
                      <a:pt x="79" y="51"/>
                    </a:cubicBezTo>
                    <a:cubicBezTo>
                      <a:pt x="74" y="48"/>
                      <a:pt x="70" y="46"/>
                      <a:pt x="68" y="45"/>
                    </a:cubicBezTo>
                    <a:cubicBezTo>
                      <a:pt x="67" y="45"/>
                      <a:pt x="67" y="44"/>
                      <a:pt x="67" y="44"/>
                    </a:cubicBezTo>
                    <a:moveTo>
                      <a:pt x="40" y="43"/>
                    </a:moveTo>
                    <a:cubicBezTo>
                      <a:pt x="40" y="43"/>
                      <a:pt x="40" y="4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moveTo>
                      <a:pt x="116" y="43"/>
                    </a:moveTo>
                    <a:cubicBezTo>
                      <a:pt x="116" y="43"/>
                      <a:pt x="116" y="44"/>
                      <a:pt x="116" y="44"/>
                    </a:cubicBezTo>
                    <a:cubicBezTo>
                      <a:pt x="115" y="44"/>
                      <a:pt x="115" y="44"/>
                      <a:pt x="115" y="45"/>
                    </a:cubicBezTo>
                    <a:cubicBezTo>
                      <a:pt x="118" y="46"/>
                      <a:pt x="121" y="48"/>
                      <a:pt x="123" y="49"/>
                    </a:cubicBezTo>
                    <a:cubicBezTo>
                      <a:pt x="128" y="51"/>
                      <a:pt x="128" y="51"/>
                      <a:pt x="128" y="51"/>
                    </a:cubicBezTo>
                    <a:cubicBezTo>
                      <a:pt x="128" y="51"/>
                      <a:pt x="128" y="51"/>
                      <a:pt x="128" y="51"/>
                    </a:cubicBezTo>
                    <a:cubicBezTo>
                      <a:pt x="127" y="50"/>
                      <a:pt x="127" y="50"/>
                      <a:pt x="126" y="49"/>
                    </a:cubicBezTo>
                    <a:cubicBezTo>
                      <a:pt x="116" y="43"/>
                      <a:pt x="116" y="43"/>
                      <a:pt x="116" y="43"/>
                    </a:cubicBezTo>
                    <a:moveTo>
                      <a:pt x="91" y="42"/>
                    </a:moveTo>
                    <a:cubicBezTo>
                      <a:pt x="91" y="43"/>
                      <a:pt x="91" y="44"/>
                      <a:pt x="90" y="44"/>
                    </a:cubicBezTo>
                    <a:cubicBezTo>
                      <a:pt x="92" y="45"/>
                      <a:pt x="93" y="46"/>
                      <a:pt x="95" y="47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2" y="48"/>
                      <a:pt x="98" y="47"/>
                      <a:pt x="97" y="46"/>
                    </a:cubicBezTo>
                    <a:cubicBezTo>
                      <a:pt x="95" y="45"/>
                      <a:pt x="93" y="44"/>
                      <a:pt x="91" y="42"/>
                    </a:cubicBezTo>
                    <a:moveTo>
                      <a:pt x="109" y="42"/>
                    </a:moveTo>
                    <a:cubicBezTo>
                      <a:pt x="109" y="43"/>
                      <a:pt x="109" y="43"/>
                      <a:pt x="109" y="43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09" y="42"/>
                      <a:pt x="109" y="42"/>
                      <a:pt x="109" y="42"/>
                    </a:cubicBezTo>
                    <a:moveTo>
                      <a:pt x="117" y="42"/>
                    </a:moveTo>
                    <a:cubicBezTo>
                      <a:pt x="117" y="42"/>
                      <a:pt x="117" y="42"/>
                      <a:pt x="117" y="42"/>
                    </a:cubicBezTo>
                    <a:cubicBezTo>
                      <a:pt x="120" y="44"/>
                      <a:pt x="123" y="46"/>
                      <a:pt x="126" y="48"/>
                    </a:cubicBezTo>
                    <a:cubicBezTo>
                      <a:pt x="129" y="50"/>
                      <a:pt x="129" y="50"/>
                      <a:pt x="129" y="50"/>
                    </a:cubicBezTo>
                    <a:cubicBezTo>
                      <a:pt x="129" y="49"/>
                      <a:pt x="129" y="49"/>
                      <a:pt x="129" y="49"/>
                    </a:cubicBezTo>
                    <a:cubicBezTo>
                      <a:pt x="125" y="47"/>
                      <a:pt x="121" y="45"/>
                      <a:pt x="117" y="42"/>
                    </a:cubicBezTo>
                    <a:moveTo>
                      <a:pt x="5" y="42"/>
                    </a:moveTo>
                    <a:cubicBezTo>
                      <a:pt x="4" y="43"/>
                      <a:pt x="4" y="44"/>
                      <a:pt x="3" y="45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7" y="43"/>
                      <a:pt x="6" y="42"/>
                      <a:pt x="5" y="42"/>
                    </a:cubicBezTo>
                    <a:moveTo>
                      <a:pt x="34" y="42"/>
                    </a:moveTo>
                    <a:cubicBezTo>
                      <a:pt x="29" y="49"/>
                      <a:pt x="29" y="49"/>
                      <a:pt x="29" y="49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49"/>
                      <a:pt x="35" y="46"/>
                      <a:pt x="37" y="43"/>
                    </a:cubicBezTo>
                    <a:cubicBezTo>
                      <a:pt x="36" y="42"/>
                      <a:pt x="35" y="42"/>
                      <a:pt x="34" y="42"/>
                    </a:cubicBezTo>
                    <a:moveTo>
                      <a:pt x="92" y="41"/>
                    </a:moveTo>
                    <a:cubicBezTo>
                      <a:pt x="92" y="42"/>
                      <a:pt x="92" y="42"/>
                      <a:pt x="92" y="42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3" y="46"/>
                      <a:pt x="99" y="47"/>
                      <a:pt x="97" y="44"/>
                    </a:cubicBezTo>
                    <a:cubicBezTo>
                      <a:pt x="92" y="41"/>
                      <a:pt x="92" y="41"/>
                      <a:pt x="92" y="41"/>
                    </a:cubicBezTo>
                    <a:moveTo>
                      <a:pt x="54" y="41"/>
                    </a:moveTo>
                    <a:cubicBezTo>
                      <a:pt x="53" y="44"/>
                      <a:pt x="51" y="46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6" y="48"/>
                      <a:pt x="57" y="46"/>
                      <a:pt x="58" y="43"/>
                    </a:cubicBezTo>
                    <a:cubicBezTo>
                      <a:pt x="54" y="41"/>
                      <a:pt x="54" y="41"/>
                      <a:pt x="54" y="41"/>
                    </a:cubicBezTo>
                    <a:moveTo>
                      <a:pt x="5" y="41"/>
                    </a:moveTo>
                    <a:cubicBezTo>
                      <a:pt x="5" y="41"/>
                      <a:pt x="5" y="41"/>
                      <a:pt x="5" y="41"/>
                    </a:cubicBezTo>
                    <a:cubicBezTo>
                      <a:pt x="6" y="42"/>
                      <a:pt x="7" y="42"/>
                      <a:pt x="7" y="42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5" y="41"/>
                      <a:pt x="5" y="41"/>
                      <a:pt x="5" y="41"/>
                    </a:cubicBezTo>
                    <a:moveTo>
                      <a:pt x="35" y="40"/>
                    </a:moveTo>
                    <a:cubicBezTo>
                      <a:pt x="35" y="41"/>
                      <a:pt x="35" y="41"/>
                      <a:pt x="35" y="41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7" y="41"/>
                      <a:pt x="36" y="41"/>
                      <a:pt x="35" y="40"/>
                    </a:cubicBezTo>
                    <a:moveTo>
                      <a:pt x="111" y="40"/>
                    </a:moveTo>
                    <a:cubicBezTo>
                      <a:pt x="109" y="42"/>
                      <a:pt x="109" y="42"/>
                      <a:pt x="109" y="42"/>
                    </a:cubicBezTo>
                    <a:cubicBezTo>
                      <a:pt x="111" y="42"/>
                      <a:pt x="113" y="43"/>
                      <a:pt x="114" y="44"/>
                    </a:cubicBezTo>
                    <a:cubicBezTo>
                      <a:pt x="115" y="44"/>
                      <a:pt x="115" y="43"/>
                      <a:pt x="115" y="43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111" y="40"/>
                      <a:pt x="111" y="40"/>
                      <a:pt x="111" y="40"/>
                    </a:cubicBezTo>
                    <a:moveTo>
                      <a:pt x="82" y="40"/>
                    </a:moveTo>
                    <a:cubicBezTo>
                      <a:pt x="82" y="40"/>
                      <a:pt x="81" y="40"/>
                      <a:pt x="81" y="40"/>
                    </a:cubicBezTo>
                    <a:cubicBezTo>
                      <a:pt x="83" y="42"/>
                      <a:pt x="86" y="43"/>
                      <a:pt x="88" y="44"/>
                    </a:cubicBezTo>
                    <a:cubicBezTo>
                      <a:pt x="88" y="43"/>
                      <a:pt x="88" y="43"/>
                      <a:pt x="88" y="43"/>
                    </a:cubicBezTo>
                    <a:cubicBezTo>
                      <a:pt x="86" y="42"/>
                      <a:pt x="84" y="41"/>
                      <a:pt x="82" y="40"/>
                    </a:cubicBezTo>
                    <a:moveTo>
                      <a:pt x="111" y="39"/>
                    </a:moveTo>
                    <a:cubicBezTo>
                      <a:pt x="111" y="39"/>
                      <a:pt x="111" y="39"/>
                      <a:pt x="111" y="39"/>
                    </a:cubicBezTo>
                    <a:cubicBezTo>
                      <a:pt x="113" y="40"/>
                      <a:pt x="114" y="41"/>
                      <a:pt x="116" y="42"/>
                    </a:cubicBezTo>
                    <a:cubicBezTo>
                      <a:pt x="116" y="42"/>
                      <a:pt x="116" y="42"/>
                      <a:pt x="116" y="41"/>
                    </a:cubicBezTo>
                    <a:cubicBezTo>
                      <a:pt x="114" y="41"/>
                      <a:pt x="113" y="40"/>
                      <a:pt x="111" y="39"/>
                    </a:cubicBezTo>
                    <a:moveTo>
                      <a:pt x="70" y="39"/>
                    </a:moveTo>
                    <a:cubicBezTo>
                      <a:pt x="67" y="44"/>
                      <a:pt x="67" y="44"/>
                      <a:pt x="67" y="44"/>
                    </a:cubicBezTo>
                    <a:cubicBezTo>
                      <a:pt x="70" y="46"/>
                      <a:pt x="75" y="49"/>
                      <a:pt x="82" y="52"/>
                    </a:cubicBezTo>
                    <a:cubicBezTo>
                      <a:pt x="83" y="51"/>
                      <a:pt x="84" y="50"/>
                      <a:pt x="85" y="48"/>
                    </a:cubicBezTo>
                    <a:cubicBezTo>
                      <a:pt x="84" y="47"/>
                      <a:pt x="83" y="46"/>
                      <a:pt x="82" y="45"/>
                    </a:cubicBezTo>
                    <a:cubicBezTo>
                      <a:pt x="81" y="45"/>
                      <a:pt x="80" y="44"/>
                      <a:pt x="79" y="43"/>
                    </a:cubicBezTo>
                    <a:cubicBezTo>
                      <a:pt x="79" y="44"/>
                      <a:pt x="78" y="44"/>
                      <a:pt x="78" y="45"/>
                    </a:cubicBezTo>
                    <a:cubicBezTo>
                      <a:pt x="78" y="44"/>
                      <a:pt x="79" y="44"/>
                      <a:pt x="79" y="43"/>
                    </a:cubicBezTo>
                    <a:cubicBezTo>
                      <a:pt x="76" y="42"/>
                      <a:pt x="73" y="40"/>
                      <a:pt x="70" y="39"/>
                    </a:cubicBezTo>
                    <a:moveTo>
                      <a:pt x="119" y="39"/>
                    </a:moveTo>
                    <a:cubicBezTo>
                      <a:pt x="119" y="39"/>
                      <a:pt x="118" y="40"/>
                      <a:pt x="118" y="40"/>
                    </a:cubicBezTo>
                    <a:cubicBezTo>
                      <a:pt x="119" y="41"/>
                      <a:pt x="120" y="41"/>
                      <a:pt x="121" y="42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32" y="45"/>
                      <a:pt x="132" y="45"/>
                      <a:pt x="132" y="45"/>
                    </a:cubicBezTo>
                    <a:cubicBezTo>
                      <a:pt x="119" y="39"/>
                      <a:pt x="119" y="39"/>
                      <a:pt x="119" y="39"/>
                    </a:cubicBezTo>
                    <a:moveTo>
                      <a:pt x="83" y="38"/>
                    </a:moveTo>
                    <a:cubicBezTo>
                      <a:pt x="83" y="38"/>
                      <a:pt x="82" y="39"/>
                      <a:pt x="82" y="39"/>
                    </a:cubicBezTo>
                    <a:cubicBezTo>
                      <a:pt x="84" y="41"/>
                      <a:pt x="86" y="42"/>
                      <a:pt x="89" y="43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87" y="40"/>
                      <a:pt x="85" y="39"/>
                      <a:pt x="83" y="38"/>
                    </a:cubicBezTo>
                    <a:moveTo>
                      <a:pt x="94" y="38"/>
                    </a:moveTo>
                    <a:cubicBezTo>
                      <a:pt x="94" y="38"/>
                      <a:pt x="94" y="38"/>
                      <a:pt x="94" y="38"/>
                    </a:cubicBezTo>
                    <a:cubicBezTo>
                      <a:pt x="106" y="46"/>
                      <a:pt x="106" y="46"/>
                      <a:pt x="106" y="46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103" y="42"/>
                      <a:pt x="99" y="40"/>
                      <a:pt x="94" y="38"/>
                    </a:cubicBezTo>
                    <a:moveTo>
                      <a:pt x="67" y="37"/>
                    </a:moveTo>
                    <a:cubicBezTo>
                      <a:pt x="66" y="39"/>
                      <a:pt x="65" y="40"/>
                      <a:pt x="64" y="42"/>
                    </a:cubicBezTo>
                    <a:cubicBezTo>
                      <a:pt x="64" y="42"/>
                      <a:pt x="63" y="43"/>
                      <a:pt x="63" y="43"/>
                    </a:cubicBezTo>
                    <a:cubicBezTo>
                      <a:pt x="64" y="43"/>
                      <a:pt x="64" y="44"/>
                      <a:pt x="65" y="44"/>
                    </a:cubicBezTo>
                    <a:cubicBezTo>
                      <a:pt x="65" y="44"/>
                      <a:pt x="65" y="43"/>
                      <a:pt x="65" y="43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4" y="43"/>
                      <a:pt x="64" y="43"/>
                      <a:pt x="65" y="43"/>
                    </a:cubicBezTo>
                    <a:cubicBezTo>
                      <a:pt x="66" y="41"/>
                      <a:pt x="67" y="39"/>
                      <a:pt x="69" y="38"/>
                    </a:cubicBezTo>
                    <a:cubicBezTo>
                      <a:pt x="68" y="37"/>
                      <a:pt x="68" y="37"/>
                      <a:pt x="67" y="37"/>
                    </a:cubicBezTo>
                    <a:moveTo>
                      <a:pt x="24" y="37"/>
                    </a:moveTo>
                    <a:cubicBezTo>
                      <a:pt x="23" y="38"/>
                      <a:pt x="23" y="39"/>
                      <a:pt x="22" y="40"/>
                    </a:cubicBezTo>
                    <a:cubicBezTo>
                      <a:pt x="21" y="42"/>
                      <a:pt x="20" y="45"/>
                      <a:pt x="19" y="47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5"/>
                      <a:pt x="24" y="42"/>
                      <a:pt x="25" y="40"/>
                    </a:cubicBezTo>
                    <a:cubicBezTo>
                      <a:pt x="26" y="39"/>
                      <a:pt x="26" y="38"/>
                      <a:pt x="26" y="38"/>
                    </a:cubicBezTo>
                    <a:cubicBezTo>
                      <a:pt x="26" y="37"/>
                      <a:pt x="25" y="37"/>
                      <a:pt x="24" y="37"/>
                    </a:cubicBezTo>
                    <a:moveTo>
                      <a:pt x="84" y="36"/>
                    </a:moveTo>
                    <a:cubicBezTo>
                      <a:pt x="84" y="37"/>
                      <a:pt x="84" y="37"/>
                      <a:pt x="83" y="37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90" y="40"/>
                      <a:pt x="90" y="40"/>
                      <a:pt x="90" y="40"/>
                    </a:cubicBezTo>
                    <a:cubicBezTo>
                      <a:pt x="84" y="36"/>
                      <a:pt x="84" y="36"/>
                      <a:pt x="84" y="36"/>
                    </a:cubicBezTo>
                    <a:moveTo>
                      <a:pt x="44" y="36"/>
                    </a:moveTo>
                    <a:cubicBezTo>
                      <a:pt x="43" y="38"/>
                      <a:pt x="42" y="40"/>
                      <a:pt x="41" y="43"/>
                    </a:cubicBezTo>
                    <a:cubicBezTo>
                      <a:pt x="41" y="43"/>
                      <a:pt x="42" y="44"/>
                      <a:pt x="43" y="44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6" y="37"/>
                      <a:pt x="45" y="36"/>
                      <a:pt x="44" y="36"/>
                    </a:cubicBezTo>
                    <a:moveTo>
                      <a:pt x="66" y="36"/>
                    </a:moveTo>
                    <a:cubicBezTo>
                      <a:pt x="64" y="38"/>
                      <a:pt x="63" y="40"/>
                      <a:pt x="62" y="42"/>
                    </a:cubicBezTo>
                    <a:cubicBezTo>
                      <a:pt x="62" y="43"/>
                      <a:pt x="63" y="43"/>
                      <a:pt x="63" y="43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66" y="36"/>
                      <a:pt x="66" y="36"/>
                      <a:pt x="66" y="36"/>
                    </a:cubicBezTo>
                    <a:moveTo>
                      <a:pt x="96" y="35"/>
                    </a:moveTo>
                    <a:cubicBezTo>
                      <a:pt x="95" y="35"/>
                      <a:pt x="95" y="35"/>
                      <a:pt x="95" y="36"/>
                    </a:cubicBezTo>
                    <a:cubicBezTo>
                      <a:pt x="96" y="36"/>
                      <a:pt x="97" y="37"/>
                      <a:pt x="98" y="37"/>
                    </a:cubicBezTo>
                    <a:cubicBezTo>
                      <a:pt x="108" y="42"/>
                      <a:pt x="108" y="42"/>
                      <a:pt x="108" y="42"/>
                    </a:cubicBezTo>
                    <a:cubicBezTo>
                      <a:pt x="109" y="42"/>
                      <a:pt x="109" y="42"/>
                      <a:pt x="109" y="42"/>
                    </a:cubicBezTo>
                    <a:cubicBezTo>
                      <a:pt x="96" y="35"/>
                      <a:pt x="96" y="35"/>
                      <a:pt x="96" y="35"/>
                    </a:cubicBezTo>
                    <a:moveTo>
                      <a:pt x="113" y="35"/>
                    </a:moveTo>
                    <a:cubicBezTo>
                      <a:pt x="113" y="35"/>
                      <a:pt x="113" y="35"/>
                      <a:pt x="113" y="35"/>
                    </a:cubicBezTo>
                    <a:cubicBezTo>
                      <a:pt x="112" y="37"/>
                      <a:pt x="112" y="37"/>
                      <a:pt x="112" y="37"/>
                    </a:cubicBezTo>
                    <a:cubicBezTo>
                      <a:pt x="114" y="38"/>
                      <a:pt x="115" y="39"/>
                      <a:pt x="117" y="40"/>
                    </a:cubicBezTo>
                    <a:cubicBezTo>
                      <a:pt x="117" y="39"/>
                      <a:pt x="118" y="38"/>
                      <a:pt x="118" y="38"/>
                    </a:cubicBezTo>
                    <a:cubicBezTo>
                      <a:pt x="113" y="35"/>
                      <a:pt x="113" y="35"/>
                      <a:pt x="113" y="35"/>
                    </a:cubicBezTo>
                    <a:moveTo>
                      <a:pt x="122" y="35"/>
                    </a:moveTo>
                    <a:cubicBezTo>
                      <a:pt x="121" y="35"/>
                      <a:pt x="121" y="36"/>
                      <a:pt x="121" y="36"/>
                    </a:cubicBezTo>
                    <a:cubicBezTo>
                      <a:pt x="133" y="43"/>
                      <a:pt x="133" y="43"/>
                      <a:pt x="133" y="43"/>
                    </a:cubicBezTo>
                    <a:cubicBezTo>
                      <a:pt x="134" y="42"/>
                      <a:pt x="134" y="42"/>
                      <a:pt x="134" y="42"/>
                    </a:cubicBezTo>
                    <a:cubicBezTo>
                      <a:pt x="130" y="40"/>
                      <a:pt x="126" y="37"/>
                      <a:pt x="122" y="35"/>
                    </a:cubicBezTo>
                    <a:moveTo>
                      <a:pt x="42" y="35"/>
                    </a:moveTo>
                    <a:cubicBezTo>
                      <a:pt x="38" y="41"/>
                      <a:pt x="38" y="41"/>
                      <a:pt x="38" y="41"/>
                    </a:cubicBezTo>
                    <a:cubicBezTo>
                      <a:pt x="38" y="41"/>
                      <a:pt x="38" y="41"/>
                      <a:pt x="38" y="41"/>
                    </a:cubicBezTo>
                    <a:cubicBezTo>
                      <a:pt x="39" y="39"/>
                      <a:pt x="41" y="37"/>
                      <a:pt x="42" y="35"/>
                    </a:cubicBezTo>
                    <a:cubicBezTo>
                      <a:pt x="42" y="35"/>
                      <a:pt x="42" y="35"/>
                      <a:pt x="42" y="35"/>
                    </a:cubicBezTo>
                    <a:moveTo>
                      <a:pt x="73" y="35"/>
                    </a:moveTo>
                    <a:cubicBezTo>
                      <a:pt x="73" y="35"/>
                      <a:pt x="73" y="35"/>
                      <a:pt x="73" y="35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7" y="38"/>
                      <a:pt x="79" y="39"/>
                      <a:pt x="80" y="40"/>
                    </a:cubicBezTo>
                    <a:cubicBezTo>
                      <a:pt x="81" y="40"/>
                      <a:pt x="81" y="39"/>
                      <a:pt x="81" y="39"/>
                    </a:cubicBezTo>
                    <a:cubicBezTo>
                      <a:pt x="78" y="37"/>
                      <a:pt x="76" y="36"/>
                      <a:pt x="73" y="35"/>
                    </a:cubicBezTo>
                    <a:moveTo>
                      <a:pt x="19" y="34"/>
                    </a:move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5"/>
                      <a:pt x="14" y="45"/>
                      <a:pt x="15" y="46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8"/>
                      <a:pt x="21" y="37"/>
                      <a:pt x="22" y="35"/>
                    </a:cubicBezTo>
                    <a:cubicBezTo>
                      <a:pt x="21" y="35"/>
                      <a:pt x="20" y="35"/>
                      <a:pt x="19" y="34"/>
                    </a:cubicBezTo>
                    <a:moveTo>
                      <a:pt x="133" y="34"/>
                    </a:moveTo>
                    <a:cubicBezTo>
                      <a:pt x="132" y="35"/>
                      <a:pt x="131" y="36"/>
                      <a:pt x="131" y="37"/>
                    </a:cubicBezTo>
                    <a:cubicBezTo>
                      <a:pt x="135" y="40"/>
                      <a:pt x="135" y="40"/>
                      <a:pt x="135" y="40"/>
                    </a:cubicBezTo>
                    <a:cubicBezTo>
                      <a:pt x="137" y="37"/>
                      <a:pt x="137" y="37"/>
                      <a:pt x="137" y="37"/>
                    </a:cubicBezTo>
                    <a:cubicBezTo>
                      <a:pt x="136" y="36"/>
                      <a:pt x="134" y="35"/>
                      <a:pt x="133" y="34"/>
                    </a:cubicBezTo>
                    <a:moveTo>
                      <a:pt x="25" y="34"/>
                    </a:moveTo>
                    <a:cubicBezTo>
                      <a:pt x="25" y="34"/>
                      <a:pt x="25" y="35"/>
                      <a:pt x="24" y="36"/>
                    </a:cubicBezTo>
                    <a:cubicBezTo>
                      <a:pt x="25" y="36"/>
                      <a:pt x="26" y="37"/>
                      <a:pt x="27" y="37"/>
                    </a:cubicBezTo>
                    <a:cubicBezTo>
                      <a:pt x="27" y="36"/>
                      <a:pt x="27" y="36"/>
                      <a:pt x="28" y="35"/>
                    </a:cubicBezTo>
                    <a:cubicBezTo>
                      <a:pt x="27" y="35"/>
                      <a:pt x="26" y="34"/>
                      <a:pt x="25" y="34"/>
                    </a:cubicBezTo>
                    <a:moveTo>
                      <a:pt x="39" y="33"/>
                    </a:moveTo>
                    <a:cubicBezTo>
                      <a:pt x="36" y="39"/>
                      <a:pt x="36" y="39"/>
                      <a:pt x="36" y="39"/>
                    </a:cubicBezTo>
                    <a:cubicBezTo>
                      <a:pt x="36" y="40"/>
                      <a:pt x="37" y="40"/>
                      <a:pt x="38" y="41"/>
                    </a:cubicBezTo>
                    <a:cubicBezTo>
                      <a:pt x="39" y="39"/>
                      <a:pt x="40" y="37"/>
                      <a:pt x="42" y="35"/>
                    </a:cubicBezTo>
                    <a:cubicBezTo>
                      <a:pt x="41" y="34"/>
                      <a:pt x="40" y="34"/>
                      <a:pt x="39" y="33"/>
                    </a:cubicBezTo>
                    <a:moveTo>
                      <a:pt x="86" y="33"/>
                    </a:moveTo>
                    <a:cubicBezTo>
                      <a:pt x="86" y="33"/>
                      <a:pt x="86" y="33"/>
                      <a:pt x="86" y="33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2" y="37"/>
                      <a:pt x="92" y="37"/>
                      <a:pt x="92" y="37"/>
                    </a:cubicBezTo>
                    <a:cubicBezTo>
                      <a:pt x="93" y="37"/>
                      <a:pt x="93" y="37"/>
                      <a:pt x="93" y="37"/>
                    </a:cubicBezTo>
                    <a:cubicBezTo>
                      <a:pt x="91" y="36"/>
                      <a:pt x="88" y="34"/>
                      <a:pt x="86" y="33"/>
                    </a:cubicBezTo>
                    <a:moveTo>
                      <a:pt x="70" y="33"/>
                    </a:moveTo>
                    <a:cubicBezTo>
                      <a:pt x="70" y="33"/>
                      <a:pt x="70" y="33"/>
                      <a:pt x="70" y="33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1" y="33"/>
                      <a:pt x="70" y="33"/>
                      <a:pt x="70" y="33"/>
                    </a:cubicBezTo>
                    <a:moveTo>
                      <a:pt x="60" y="33"/>
                    </a:moveTo>
                    <a:cubicBezTo>
                      <a:pt x="59" y="35"/>
                      <a:pt x="57" y="37"/>
                      <a:pt x="56" y="39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60" y="41"/>
                      <a:pt x="60" y="41"/>
                      <a:pt x="60" y="41"/>
                    </a:cubicBezTo>
                    <a:cubicBezTo>
                      <a:pt x="61" y="39"/>
                      <a:pt x="62" y="37"/>
                      <a:pt x="63" y="35"/>
                    </a:cubicBezTo>
                    <a:cubicBezTo>
                      <a:pt x="62" y="34"/>
                      <a:pt x="61" y="33"/>
                      <a:pt x="60" y="33"/>
                    </a:cubicBezTo>
                    <a:moveTo>
                      <a:pt x="43" y="32"/>
                    </a:move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2"/>
                    </a:cubicBezTo>
                    <a:moveTo>
                      <a:pt x="74" y="32"/>
                    </a:moveTo>
                    <a:cubicBezTo>
                      <a:pt x="74" y="33"/>
                      <a:pt x="74" y="34"/>
                      <a:pt x="73" y="34"/>
                    </a:cubicBezTo>
                    <a:cubicBezTo>
                      <a:pt x="76" y="36"/>
                      <a:pt x="78" y="37"/>
                      <a:pt x="81" y="39"/>
                    </a:cubicBezTo>
                    <a:cubicBezTo>
                      <a:pt x="81" y="38"/>
                      <a:pt x="82" y="37"/>
                      <a:pt x="82" y="37"/>
                    </a:cubicBezTo>
                    <a:cubicBezTo>
                      <a:pt x="80" y="35"/>
                      <a:pt x="77" y="34"/>
                      <a:pt x="75" y="33"/>
                    </a:cubicBezTo>
                    <a:cubicBezTo>
                      <a:pt x="75" y="33"/>
                      <a:pt x="75" y="32"/>
                      <a:pt x="74" y="32"/>
                    </a:cubicBezTo>
                    <a:moveTo>
                      <a:pt x="97" y="32"/>
                    </a:moveTo>
                    <a:cubicBezTo>
                      <a:pt x="97" y="33"/>
                      <a:pt x="96" y="34"/>
                      <a:pt x="96" y="34"/>
                    </a:cubicBezTo>
                    <a:cubicBezTo>
                      <a:pt x="100" y="37"/>
                      <a:pt x="105" y="39"/>
                      <a:pt x="109" y="41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97" y="32"/>
                      <a:pt x="97" y="32"/>
                      <a:pt x="97" y="32"/>
                    </a:cubicBezTo>
                    <a:moveTo>
                      <a:pt x="68" y="32"/>
                    </a:moveTo>
                    <a:cubicBezTo>
                      <a:pt x="68" y="32"/>
                      <a:pt x="68" y="32"/>
                      <a:pt x="68" y="32"/>
                    </a:cubicBezTo>
                    <a:cubicBezTo>
                      <a:pt x="69" y="33"/>
                      <a:pt x="69" y="33"/>
                      <a:pt x="69" y="33"/>
                    </a:cubicBezTo>
                    <a:cubicBezTo>
                      <a:pt x="69" y="32"/>
                      <a:pt x="69" y="32"/>
                      <a:pt x="69" y="32"/>
                    </a:cubicBezTo>
                    <a:cubicBezTo>
                      <a:pt x="69" y="32"/>
                      <a:pt x="68" y="32"/>
                      <a:pt x="68" y="32"/>
                    </a:cubicBezTo>
                    <a:moveTo>
                      <a:pt x="75" y="31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6" y="33"/>
                      <a:pt x="77" y="34"/>
                      <a:pt x="79" y="34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76" y="32"/>
                      <a:pt x="76" y="32"/>
                      <a:pt x="76" y="32"/>
                    </a:cubicBezTo>
                    <a:cubicBezTo>
                      <a:pt x="75" y="31"/>
                      <a:pt x="75" y="31"/>
                      <a:pt x="75" y="31"/>
                    </a:cubicBezTo>
                    <a:moveTo>
                      <a:pt x="83" y="31"/>
                    </a:move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3" y="32"/>
                      <a:pt x="83" y="31"/>
                    </a:cubicBezTo>
                    <a:moveTo>
                      <a:pt x="21" y="31"/>
                    </a:move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4"/>
                      <a:pt x="21" y="34"/>
                      <a:pt x="22" y="35"/>
                    </a:cubicBezTo>
                    <a:cubicBezTo>
                      <a:pt x="23" y="34"/>
                      <a:pt x="23" y="33"/>
                      <a:pt x="23" y="33"/>
                    </a:cubicBezTo>
                    <a:cubicBezTo>
                      <a:pt x="23" y="32"/>
                      <a:pt x="22" y="32"/>
                      <a:pt x="21" y="31"/>
                    </a:cubicBezTo>
                    <a:moveTo>
                      <a:pt x="41" y="31"/>
                    </a:move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2"/>
                      <a:pt x="42" y="32"/>
                      <a:pt x="43" y="33"/>
                    </a:cubicBezTo>
                    <a:cubicBezTo>
                      <a:pt x="43" y="33"/>
                      <a:pt x="43" y="32"/>
                      <a:pt x="43" y="32"/>
                    </a:cubicBezTo>
                    <a:cubicBezTo>
                      <a:pt x="42" y="32"/>
                      <a:pt x="42" y="31"/>
                      <a:pt x="41" y="31"/>
                    </a:cubicBezTo>
                    <a:moveTo>
                      <a:pt x="87" y="31"/>
                    </a:moveTo>
                    <a:cubicBezTo>
                      <a:pt x="87" y="31"/>
                      <a:pt x="87" y="31"/>
                      <a:pt x="87" y="31"/>
                    </a:cubicBezTo>
                    <a:cubicBezTo>
                      <a:pt x="90" y="32"/>
                      <a:pt x="92" y="34"/>
                      <a:pt x="94" y="35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87" y="31"/>
                      <a:pt x="87" y="31"/>
                      <a:pt x="87" y="31"/>
                    </a:cubicBezTo>
                    <a:moveTo>
                      <a:pt x="98" y="31"/>
                    </a:moveTo>
                    <a:cubicBezTo>
                      <a:pt x="98" y="31"/>
                      <a:pt x="98" y="31"/>
                      <a:pt x="98" y="31"/>
                    </a:cubicBezTo>
                    <a:cubicBezTo>
                      <a:pt x="102" y="34"/>
                      <a:pt x="106" y="36"/>
                      <a:pt x="111" y="39"/>
                    </a:cubicBezTo>
                    <a:cubicBezTo>
                      <a:pt x="111" y="39"/>
                      <a:pt x="111" y="39"/>
                      <a:pt x="111" y="39"/>
                    </a:cubicBezTo>
                    <a:cubicBezTo>
                      <a:pt x="107" y="36"/>
                      <a:pt x="102" y="33"/>
                      <a:pt x="98" y="31"/>
                    </a:cubicBezTo>
                    <a:moveTo>
                      <a:pt x="11" y="31"/>
                    </a:moveTo>
                    <a:cubicBezTo>
                      <a:pt x="9" y="34"/>
                      <a:pt x="7" y="38"/>
                      <a:pt x="6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11" y="38"/>
                      <a:pt x="12" y="35"/>
                      <a:pt x="14" y="32"/>
                    </a:cubicBezTo>
                    <a:cubicBezTo>
                      <a:pt x="13" y="32"/>
                      <a:pt x="12" y="31"/>
                      <a:pt x="11" y="31"/>
                    </a:cubicBezTo>
                    <a:moveTo>
                      <a:pt x="71" y="31"/>
                    </a:moveTo>
                    <a:cubicBezTo>
                      <a:pt x="71" y="31"/>
                      <a:pt x="70" y="32"/>
                      <a:pt x="70" y="33"/>
                    </a:cubicBezTo>
                    <a:cubicBezTo>
                      <a:pt x="70" y="33"/>
                      <a:pt x="71" y="33"/>
                      <a:pt x="71" y="33"/>
                    </a:cubicBezTo>
                    <a:cubicBezTo>
                      <a:pt x="72" y="33"/>
                      <a:pt x="72" y="32"/>
                      <a:pt x="73" y="31"/>
                    </a:cubicBezTo>
                    <a:cubicBezTo>
                      <a:pt x="72" y="31"/>
                      <a:pt x="72" y="31"/>
                      <a:pt x="71" y="31"/>
                    </a:cubicBezTo>
                    <a:moveTo>
                      <a:pt x="125" y="30"/>
                    </a:moveTo>
                    <a:cubicBezTo>
                      <a:pt x="125" y="31"/>
                      <a:pt x="124" y="32"/>
                      <a:pt x="123" y="33"/>
                    </a:cubicBezTo>
                    <a:cubicBezTo>
                      <a:pt x="131" y="37"/>
                      <a:pt x="131" y="37"/>
                      <a:pt x="131" y="37"/>
                    </a:cubicBezTo>
                    <a:cubicBezTo>
                      <a:pt x="131" y="36"/>
                      <a:pt x="132" y="35"/>
                      <a:pt x="132" y="34"/>
                    </a:cubicBezTo>
                    <a:cubicBezTo>
                      <a:pt x="130" y="33"/>
                      <a:pt x="128" y="31"/>
                      <a:pt x="125" y="30"/>
                    </a:cubicBezTo>
                    <a:moveTo>
                      <a:pt x="85" y="30"/>
                    </a:move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moveTo>
                      <a:pt x="72" y="29"/>
                    </a:moveTo>
                    <a:cubicBezTo>
                      <a:pt x="72" y="30"/>
                      <a:pt x="72" y="30"/>
                      <a:pt x="72" y="30"/>
                    </a:cubicBezTo>
                    <a:cubicBezTo>
                      <a:pt x="72" y="30"/>
                      <a:pt x="73" y="31"/>
                      <a:pt x="73" y="31"/>
                    </a:cubicBezTo>
                    <a:cubicBezTo>
                      <a:pt x="73" y="31"/>
                      <a:pt x="73" y="30"/>
                      <a:pt x="73" y="30"/>
                    </a:cubicBezTo>
                    <a:cubicBezTo>
                      <a:pt x="72" y="29"/>
                      <a:pt x="72" y="29"/>
                      <a:pt x="72" y="29"/>
                    </a:cubicBezTo>
                    <a:moveTo>
                      <a:pt x="69" y="29"/>
                    </a:moveTo>
                    <a:cubicBezTo>
                      <a:pt x="69" y="30"/>
                      <a:pt x="68" y="31"/>
                      <a:pt x="68" y="32"/>
                    </a:cubicBezTo>
                    <a:cubicBezTo>
                      <a:pt x="68" y="32"/>
                      <a:pt x="69" y="32"/>
                      <a:pt x="69" y="32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0" y="30"/>
                      <a:pt x="70" y="30"/>
                      <a:pt x="69" y="29"/>
                    </a:cubicBezTo>
                    <a:moveTo>
                      <a:pt x="63" y="29"/>
                    </a:moveTo>
                    <a:cubicBezTo>
                      <a:pt x="63" y="29"/>
                      <a:pt x="62" y="29"/>
                      <a:pt x="62" y="29"/>
                    </a:cubicBezTo>
                    <a:cubicBezTo>
                      <a:pt x="63" y="29"/>
                      <a:pt x="63" y="29"/>
                      <a:pt x="64" y="30"/>
                    </a:cubicBezTo>
                    <a:cubicBezTo>
                      <a:pt x="66" y="31"/>
                      <a:pt x="66" y="31"/>
                      <a:pt x="66" y="31"/>
                    </a:cubicBezTo>
                    <a:cubicBezTo>
                      <a:pt x="66" y="31"/>
                      <a:pt x="66" y="31"/>
                      <a:pt x="66" y="30"/>
                    </a:cubicBezTo>
                    <a:cubicBezTo>
                      <a:pt x="65" y="30"/>
                      <a:pt x="64" y="29"/>
                      <a:pt x="63" y="29"/>
                    </a:cubicBezTo>
                    <a:moveTo>
                      <a:pt x="7" y="28"/>
                    </a:moveTo>
                    <a:cubicBezTo>
                      <a:pt x="4" y="33"/>
                      <a:pt x="2" y="36"/>
                      <a:pt x="2" y="36"/>
                    </a:cubicBezTo>
                    <a:cubicBezTo>
                      <a:pt x="2" y="36"/>
                      <a:pt x="4" y="34"/>
                      <a:pt x="6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7" y="28"/>
                      <a:pt x="7" y="28"/>
                      <a:pt x="7" y="28"/>
                    </a:cubicBezTo>
                    <a:moveTo>
                      <a:pt x="70" y="28"/>
                    </a:moveTo>
                    <a:cubicBezTo>
                      <a:pt x="70" y="28"/>
                      <a:pt x="70" y="29"/>
                      <a:pt x="70" y="29"/>
                    </a:cubicBezTo>
                    <a:cubicBezTo>
                      <a:pt x="70" y="29"/>
                      <a:pt x="70" y="29"/>
                      <a:pt x="71" y="30"/>
                    </a:cubicBezTo>
                    <a:cubicBezTo>
                      <a:pt x="71" y="29"/>
                      <a:pt x="71" y="29"/>
                      <a:pt x="71" y="29"/>
                    </a:cubicBezTo>
                    <a:cubicBezTo>
                      <a:pt x="70" y="28"/>
                      <a:pt x="70" y="28"/>
                      <a:pt x="70" y="28"/>
                    </a:cubicBezTo>
                    <a:moveTo>
                      <a:pt x="136" y="28"/>
                    </a:moveTo>
                    <a:cubicBezTo>
                      <a:pt x="136" y="29"/>
                      <a:pt x="135" y="31"/>
                      <a:pt x="134" y="32"/>
                    </a:cubicBezTo>
                    <a:cubicBezTo>
                      <a:pt x="134" y="32"/>
                      <a:pt x="135" y="32"/>
                      <a:pt x="135" y="32"/>
                    </a:cubicBezTo>
                    <a:cubicBezTo>
                      <a:pt x="136" y="33"/>
                      <a:pt x="138" y="34"/>
                      <a:pt x="139" y="34"/>
                    </a:cubicBezTo>
                    <a:cubicBezTo>
                      <a:pt x="140" y="33"/>
                      <a:pt x="140" y="32"/>
                      <a:pt x="141" y="31"/>
                    </a:cubicBezTo>
                    <a:cubicBezTo>
                      <a:pt x="139" y="30"/>
                      <a:pt x="138" y="29"/>
                      <a:pt x="136" y="28"/>
                    </a:cubicBezTo>
                    <a:moveTo>
                      <a:pt x="29" y="28"/>
                    </a:moveTo>
                    <a:cubicBezTo>
                      <a:pt x="28" y="30"/>
                      <a:pt x="27" y="31"/>
                      <a:pt x="26" y="33"/>
                    </a:cubicBezTo>
                    <a:cubicBezTo>
                      <a:pt x="27" y="34"/>
                      <a:pt x="27" y="34"/>
                      <a:pt x="28" y="35"/>
                    </a:cubicBezTo>
                    <a:cubicBezTo>
                      <a:pt x="29" y="33"/>
                      <a:pt x="30" y="31"/>
                      <a:pt x="31" y="29"/>
                    </a:cubicBezTo>
                    <a:cubicBezTo>
                      <a:pt x="31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29" y="28"/>
                      <a:pt x="29" y="28"/>
                    </a:cubicBezTo>
                    <a:moveTo>
                      <a:pt x="100" y="28"/>
                    </a:moveTo>
                    <a:cubicBezTo>
                      <a:pt x="100" y="28"/>
                      <a:pt x="99" y="28"/>
                      <a:pt x="99" y="29"/>
                    </a:cubicBezTo>
                    <a:cubicBezTo>
                      <a:pt x="103" y="31"/>
                      <a:pt x="108" y="34"/>
                      <a:pt x="112" y="37"/>
                    </a:cubicBezTo>
                    <a:cubicBezTo>
                      <a:pt x="113" y="35"/>
                      <a:pt x="113" y="35"/>
                      <a:pt x="113" y="35"/>
                    </a:cubicBezTo>
                    <a:cubicBezTo>
                      <a:pt x="100" y="28"/>
                      <a:pt x="100" y="28"/>
                      <a:pt x="100" y="28"/>
                    </a:cubicBezTo>
                    <a:moveTo>
                      <a:pt x="90" y="27"/>
                    </a:moveTo>
                    <a:cubicBezTo>
                      <a:pt x="89" y="28"/>
                      <a:pt x="89" y="29"/>
                      <a:pt x="88" y="30"/>
                    </a:cubicBezTo>
                    <a:cubicBezTo>
                      <a:pt x="90" y="31"/>
                      <a:pt x="92" y="33"/>
                      <a:pt x="95" y="34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27"/>
                      <a:pt x="90" y="27"/>
                      <a:pt x="90" y="27"/>
                    </a:cubicBezTo>
                    <a:moveTo>
                      <a:pt x="50" y="27"/>
                    </a:moveTo>
                    <a:cubicBezTo>
                      <a:pt x="48" y="29"/>
                      <a:pt x="47" y="31"/>
                      <a:pt x="46" y="33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52" y="28"/>
                      <a:pt x="52" y="28"/>
                      <a:pt x="52" y="28"/>
                    </a:cubicBezTo>
                    <a:cubicBezTo>
                      <a:pt x="51" y="28"/>
                      <a:pt x="50" y="27"/>
                      <a:pt x="50" y="27"/>
                    </a:cubicBezTo>
                    <a:moveTo>
                      <a:pt x="14" y="27"/>
                    </a:moveTo>
                    <a:cubicBezTo>
                      <a:pt x="13" y="28"/>
                      <a:pt x="13" y="29"/>
                      <a:pt x="12" y="30"/>
                    </a:cubicBezTo>
                    <a:cubicBezTo>
                      <a:pt x="13" y="30"/>
                      <a:pt x="14" y="31"/>
                      <a:pt x="15" y="31"/>
                    </a:cubicBezTo>
                    <a:cubicBezTo>
                      <a:pt x="15" y="30"/>
                      <a:pt x="16" y="29"/>
                      <a:pt x="16" y="28"/>
                    </a:cubicBezTo>
                    <a:cubicBezTo>
                      <a:pt x="15" y="28"/>
                      <a:pt x="15" y="27"/>
                      <a:pt x="14" y="27"/>
                    </a:cubicBezTo>
                    <a:moveTo>
                      <a:pt x="64" y="26"/>
                    </a:moveTo>
                    <a:cubicBezTo>
                      <a:pt x="64" y="27"/>
                      <a:pt x="63" y="28"/>
                      <a:pt x="63" y="29"/>
                    </a:cubicBezTo>
                    <a:cubicBezTo>
                      <a:pt x="64" y="29"/>
                      <a:pt x="65" y="30"/>
                      <a:pt x="66" y="30"/>
                    </a:cubicBezTo>
                    <a:cubicBezTo>
                      <a:pt x="66" y="30"/>
                      <a:pt x="67" y="29"/>
                      <a:pt x="67" y="28"/>
                    </a:cubicBezTo>
                    <a:cubicBezTo>
                      <a:pt x="66" y="27"/>
                      <a:pt x="65" y="27"/>
                      <a:pt x="64" y="26"/>
                    </a:cubicBezTo>
                    <a:moveTo>
                      <a:pt x="91" y="26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93" y="28"/>
                      <a:pt x="95" y="29"/>
                      <a:pt x="97" y="30"/>
                    </a:cubicBezTo>
                    <a:cubicBezTo>
                      <a:pt x="97" y="30"/>
                      <a:pt x="97" y="30"/>
                      <a:pt x="97" y="30"/>
                    </a:cubicBezTo>
                    <a:cubicBezTo>
                      <a:pt x="95" y="29"/>
                      <a:pt x="93" y="27"/>
                      <a:pt x="91" y="26"/>
                    </a:cubicBezTo>
                    <a:moveTo>
                      <a:pt x="78" y="26"/>
                    </a:moveTo>
                    <a:cubicBezTo>
                      <a:pt x="78" y="26"/>
                      <a:pt x="78" y="26"/>
                      <a:pt x="78" y="26"/>
                    </a:cubicBezTo>
                    <a:cubicBezTo>
                      <a:pt x="80" y="28"/>
                      <a:pt x="83" y="29"/>
                      <a:pt x="85" y="30"/>
                    </a:cubicBezTo>
                    <a:cubicBezTo>
                      <a:pt x="85" y="30"/>
                      <a:pt x="85" y="30"/>
                      <a:pt x="85" y="29"/>
                    </a:cubicBezTo>
                    <a:cubicBezTo>
                      <a:pt x="78" y="26"/>
                      <a:pt x="78" y="26"/>
                      <a:pt x="78" y="26"/>
                    </a:cubicBezTo>
                    <a:moveTo>
                      <a:pt x="25" y="26"/>
                    </a:moveTo>
                    <a:cubicBezTo>
                      <a:pt x="22" y="31"/>
                      <a:pt x="22" y="31"/>
                      <a:pt x="22" y="31"/>
                    </a:cubicBezTo>
                    <a:cubicBezTo>
                      <a:pt x="22" y="31"/>
                      <a:pt x="23" y="31"/>
                      <a:pt x="24" y="32"/>
                    </a:cubicBezTo>
                    <a:cubicBezTo>
                      <a:pt x="25" y="30"/>
                      <a:pt x="26" y="29"/>
                      <a:pt x="27" y="27"/>
                    </a:cubicBezTo>
                    <a:cubicBezTo>
                      <a:pt x="26" y="26"/>
                      <a:pt x="25" y="26"/>
                      <a:pt x="25" y="26"/>
                    </a:cubicBezTo>
                    <a:moveTo>
                      <a:pt x="78" y="26"/>
                    </a:move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moveTo>
                      <a:pt x="48" y="26"/>
                    </a:moveTo>
                    <a:cubicBezTo>
                      <a:pt x="44" y="31"/>
                      <a:pt x="44" y="31"/>
                      <a:pt x="44" y="31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0"/>
                      <a:pt x="47" y="28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moveTo>
                      <a:pt x="87" y="26"/>
                    </a:moveTo>
                    <a:cubicBezTo>
                      <a:pt x="87" y="27"/>
                      <a:pt x="86" y="28"/>
                      <a:pt x="85" y="29"/>
                    </a:cubicBezTo>
                    <a:cubicBezTo>
                      <a:pt x="86" y="29"/>
                      <a:pt x="86" y="29"/>
                      <a:pt x="86" y="29"/>
                    </a:cubicBezTo>
                    <a:cubicBezTo>
                      <a:pt x="86" y="28"/>
                      <a:pt x="87" y="27"/>
                      <a:pt x="88" y="26"/>
                    </a:cubicBezTo>
                    <a:cubicBezTo>
                      <a:pt x="87" y="26"/>
                      <a:pt x="87" y="26"/>
                      <a:pt x="87" y="26"/>
                    </a:cubicBezTo>
                    <a:moveTo>
                      <a:pt x="32" y="25"/>
                    </a:moveTo>
                    <a:cubicBezTo>
                      <a:pt x="32" y="26"/>
                      <a:pt x="32" y="26"/>
                      <a:pt x="31" y="26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27"/>
                      <a:pt x="33" y="26"/>
                      <a:pt x="33" y="26"/>
                    </a:cubicBezTo>
                    <a:cubicBezTo>
                      <a:pt x="33" y="26"/>
                      <a:pt x="32" y="26"/>
                      <a:pt x="32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4" y="26"/>
                    </a:cubicBezTo>
                    <a:cubicBezTo>
                      <a:pt x="65" y="26"/>
                      <a:pt x="66" y="27"/>
                      <a:pt x="67" y="2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5" y="25"/>
                      <a:pt x="65" y="25"/>
                      <a:pt x="65" y="25"/>
                    </a:cubicBezTo>
                    <a:moveTo>
                      <a:pt x="31" y="25"/>
                    </a:moveTo>
                    <a:cubicBezTo>
                      <a:pt x="30" y="25"/>
                      <a:pt x="30" y="25"/>
                      <a:pt x="30" y="26"/>
                    </a:cubicBezTo>
                    <a:cubicBezTo>
                      <a:pt x="30" y="26"/>
                      <a:pt x="31" y="26"/>
                      <a:pt x="31" y="26"/>
                    </a:cubicBezTo>
                    <a:cubicBezTo>
                      <a:pt x="32" y="26"/>
                      <a:pt x="32" y="26"/>
                      <a:pt x="32" y="25"/>
                    </a:cubicBezTo>
                    <a:cubicBezTo>
                      <a:pt x="31" y="25"/>
                      <a:pt x="31" y="25"/>
                      <a:pt x="31" y="25"/>
                    </a:cubicBezTo>
                    <a:moveTo>
                      <a:pt x="88" y="24"/>
                    </a:move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4"/>
                    </a:cubicBezTo>
                    <a:moveTo>
                      <a:pt x="75" y="24"/>
                    </a:moveTo>
                    <a:cubicBezTo>
                      <a:pt x="75" y="24"/>
                      <a:pt x="75" y="25"/>
                      <a:pt x="75" y="25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5"/>
                      <a:pt x="77" y="25"/>
                      <a:pt x="77" y="25"/>
                    </a:cubicBezTo>
                    <a:cubicBezTo>
                      <a:pt x="75" y="24"/>
                      <a:pt x="75" y="24"/>
                      <a:pt x="75" y="24"/>
                    </a:cubicBezTo>
                    <a:moveTo>
                      <a:pt x="45" y="24"/>
                    </a:moveTo>
                    <a:cubicBezTo>
                      <a:pt x="41" y="30"/>
                      <a:pt x="41" y="30"/>
                      <a:pt x="41" y="30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45" y="29"/>
                      <a:pt x="46" y="28"/>
                      <a:pt x="47" y="26"/>
                    </a:cubicBezTo>
                    <a:cubicBezTo>
                      <a:pt x="47" y="25"/>
                      <a:pt x="46" y="25"/>
                      <a:pt x="45" y="24"/>
                    </a:cubicBezTo>
                    <a:moveTo>
                      <a:pt x="9" y="24"/>
                    </a:moveTo>
                    <a:cubicBezTo>
                      <a:pt x="9" y="25"/>
                      <a:pt x="8" y="26"/>
                      <a:pt x="7" y="27"/>
                    </a:cubicBezTo>
                    <a:cubicBezTo>
                      <a:pt x="7" y="28"/>
                      <a:pt x="7" y="28"/>
                      <a:pt x="8" y="28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9" y="24"/>
                      <a:pt x="9" y="24"/>
                    </a:cubicBezTo>
                    <a:moveTo>
                      <a:pt x="129" y="24"/>
                    </a:moveTo>
                    <a:cubicBezTo>
                      <a:pt x="129" y="25"/>
                      <a:pt x="128" y="26"/>
                      <a:pt x="127" y="28"/>
                    </a:cubicBezTo>
                    <a:cubicBezTo>
                      <a:pt x="129" y="29"/>
                      <a:pt x="131" y="30"/>
                      <a:pt x="134" y="32"/>
                    </a:cubicBezTo>
                    <a:cubicBezTo>
                      <a:pt x="135" y="30"/>
                      <a:pt x="135" y="29"/>
                      <a:pt x="136" y="28"/>
                    </a:cubicBezTo>
                    <a:cubicBezTo>
                      <a:pt x="134" y="27"/>
                      <a:pt x="132" y="25"/>
                      <a:pt x="129" y="24"/>
                    </a:cubicBezTo>
                    <a:moveTo>
                      <a:pt x="102" y="23"/>
                    </a:moveTo>
                    <a:cubicBezTo>
                      <a:pt x="102" y="24"/>
                      <a:pt x="102" y="25"/>
                      <a:pt x="101" y="25"/>
                    </a:cubicBezTo>
                    <a:cubicBezTo>
                      <a:pt x="102" y="25"/>
                      <a:pt x="102" y="26"/>
                      <a:pt x="103" y="26"/>
                    </a:cubicBezTo>
                    <a:cubicBezTo>
                      <a:pt x="119" y="35"/>
                      <a:pt x="119" y="35"/>
                      <a:pt x="119" y="35"/>
                    </a:cubicBezTo>
                    <a:cubicBezTo>
                      <a:pt x="120" y="35"/>
                      <a:pt x="120" y="35"/>
                      <a:pt x="120" y="34"/>
                    </a:cubicBezTo>
                    <a:cubicBezTo>
                      <a:pt x="114" y="31"/>
                      <a:pt x="108" y="27"/>
                      <a:pt x="102" y="23"/>
                    </a:cubicBezTo>
                    <a:moveTo>
                      <a:pt x="92" y="23"/>
                    </a:moveTo>
                    <a:cubicBezTo>
                      <a:pt x="92" y="24"/>
                      <a:pt x="92" y="24"/>
                      <a:pt x="92" y="24"/>
                    </a:cubicBezTo>
                    <a:cubicBezTo>
                      <a:pt x="94" y="26"/>
                      <a:pt x="96" y="27"/>
                      <a:pt x="98" y="28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2" y="23"/>
                      <a:pt x="92" y="23"/>
                      <a:pt x="92" y="23"/>
                    </a:cubicBezTo>
                    <a:moveTo>
                      <a:pt x="73" y="23"/>
                    </a:move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4"/>
                      <a:pt x="74" y="24"/>
                      <a:pt x="74" y="24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73" y="23"/>
                      <a:pt x="73" y="23"/>
                      <a:pt x="73" y="23"/>
                    </a:cubicBezTo>
                    <a:moveTo>
                      <a:pt x="103" y="23"/>
                    </a:moveTo>
                    <a:cubicBezTo>
                      <a:pt x="103" y="23"/>
                      <a:pt x="103" y="23"/>
                      <a:pt x="103" y="23"/>
                    </a:cubicBezTo>
                    <a:cubicBezTo>
                      <a:pt x="107" y="25"/>
                      <a:pt x="112" y="28"/>
                      <a:pt x="117" y="31"/>
                    </a:cubicBezTo>
                    <a:cubicBezTo>
                      <a:pt x="112" y="28"/>
                      <a:pt x="107" y="25"/>
                      <a:pt x="103" y="23"/>
                    </a:cubicBezTo>
                    <a:moveTo>
                      <a:pt x="27" y="22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4"/>
                      <a:pt x="27" y="24"/>
                      <a:pt x="28" y="25"/>
                    </a:cubicBezTo>
                    <a:cubicBezTo>
                      <a:pt x="28" y="24"/>
                      <a:pt x="29" y="24"/>
                      <a:pt x="29" y="24"/>
                    </a:cubicBezTo>
                    <a:cubicBezTo>
                      <a:pt x="28" y="23"/>
                      <a:pt x="28" y="23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89" y="22"/>
                    </a:moveTo>
                    <a:cubicBezTo>
                      <a:pt x="89" y="22"/>
                      <a:pt x="89" y="22"/>
                      <a:pt x="89" y="23"/>
                    </a:cubicBezTo>
                    <a:cubicBezTo>
                      <a:pt x="89" y="23"/>
                      <a:pt x="89" y="23"/>
                      <a:pt x="89" y="23"/>
                    </a:cubicBezTo>
                    <a:cubicBezTo>
                      <a:pt x="89" y="22"/>
                      <a:pt x="89" y="22"/>
                      <a:pt x="90" y="22"/>
                    </a:cubicBezTo>
                    <a:cubicBezTo>
                      <a:pt x="89" y="22"/>
                      <a:pt x="89" y="22"/>
                      <a:pt x="89" y="22"/>
                    </a:cubicBezTo>
                    <a:moveTo>
                      <a:pt x="81" y="22"/>
                    </a:moveTo>
                    <a:cubicBezTo>
                      <a:pt x="80" y="22"/>
                      <a:pt x="80" y="23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81" y="26"/>
                      <a:pt x="83" y="28"/>
                      <a:pt x="85" y="29"/>
                    </a:cubicBezTo>
                    <a:cubicBezTo>
                      <a:pt x="86" y="28"/>
                      <a:pt x="87" y="27"/>
                      <a:pt x="87" y="25"/>
                    </a:cubicBezTo>
                    <a:cubicBezTo>
                      <a:pt x="81" y="22"/>
                      <a:pt x="81" y="22"/>
                      <a:pt x="81" y="22"/>
                    </a:cubicBezTo>
                    <a:moveTo>
                      <a:pt x="17" y="22"/>
                    </a:moveTo>
                    <a:cubicBezTo>
                      <a:pt x="16" y="23"/>
                      <a:pt x="15" y="25"/>
                      <a:pt x="14" y="26"/>
                    </a:cubicBezTo>
                    <a:cubicBezTo>
                      <a:pt x="15" y="27"/>
                      <a:pt x="16" y="27"/>
                      <a:pt x="17" y="28"/>
                    </a:cubicBezTo>
                    <a:cubicBezTo>
                      <a:pt x="17" y="26"/>
                      <a:pt x="18" y="24"/>
                      <a:pt x="19" y="23"/>
                    </a:cubicBezTo>
                    <a:cubicBezTo>
                      <a:pt x="18" y="22"/>
                      <a:pt x="18" y="22"/>
                      <a:pt x="17" y="22"/>
                    </a:cubicBezTo>
                    <a:moveTo>
                      <a:pt x="80" y="21"/>
                    </a:moveTo>
                    <a:cubicBezTo>
                      <a:pt x="80" y="22"/>
                      <a:pt x="79" y="24"/>
                      <a:pt x="78" y="25"/>
                    </a:cubicBezTo>
                    <a:cubicBezTo>
                      <a:pt x="78" y="25"/>
                      <a:pt x="79" y="25"/>
                      <a:pt x="79" y="25"/>
                    </a:cubicBezTo>
                    <a:cubicBezTo>
                      <a:pt x="79" y="25"/>
                      <a:pt x="79" y="24"/>
                      <a:pt x="79" y="24"/>
                    </a:cubicBezTo>
                    <a:cubicBezTo>
                      <a:pt x="80" y="23"/>
                      <a:pt x="80" y="22"/>
                      <a:pt x="81" y="22"/>
                    </a:cubicBezTo>
                    <a:cubicBezTo>
                      <a:pt x="80" y="21"/>
                      <a:pt x="80" y="21"/>
                      <a:pt x="80" y="21"/>
                    </a:cubicBezTo>
                    <a:moveTo>
                      <a:pt x="81" y="21"/>
                    </a:moveTo>
                    <a:cubicBezTo>
                      <a:pt x="81" y="21"/>
                      <a:pt x="81" y="21"/>
                      <a:pt x="81" y="21"/>
                    </a:cubicBezTo>
                    <a:cubicBezTo>
                      <a:pt x="83" y="22"/>
                      <a:pt x="85" y="23"/>
                      <a:pt x="88" y="25"/>
                    </a:cubicBezTo>
                    <a:cubicBezTo>
                      <a:pt x="88" y="25"/>
                      <a:pt x="88" y="25"/>
                      <a:pt x="88" y="24"/>
                    </a:cubicBezTo>
                    <a:cubicBezTo>
                      <a:pt x="86" y="23"/>
                      <a:pt x="83" y="22"/>
                      <a:pt x="81" y="21"/>
                    </a:cubicBezTo>
                    <a:moveTo>
                      <a:pt x="68" y="20"/>
                    </a:moveTo>
                    <a:cubicBezTo>
                      <a:pt x="68" y="20"/>
                      <a:pt x="68" y="21"/>
                      <a:pt x="68" y="21"/>
                    </a:cubicBezTo>
                    <a:cubicBezTo>
                      <a:pt x="69" y="21"/>
                      <a:pt x="70" y="22"/>
                      <a:pt x="71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68" y="20"/>
                      <a:pt x="68" y="20"/>
                      <a:pt x="68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1" y="21"/>
                      <a:pt x="81" y="21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78" y="20"/>
                    </a:moveTo>
                    <a:cubicBezTo>
                      <a:pt x="77" y="21"/>
                      <a:pt x="76" y="22"/>
                      <a:pt x="76" y="24"/>
                    </a:cubicBezTo>
                    <a:cubicBezTo>
                      <a:pt x="76" y="24"/>
                      <a:pt x="77" y="24"/>
                      <a:pt x="77" y="24"/>
                    </a:cubicBezTo>
                    <a:cubicBezTo>
                      <a:pt x="78" y="23"/>
                      <a:pt x="79" y="22"/>
                      <a:pt x="79" y="21"/>
                    </a:cubicBezTo>
                    <a:cubicBezTo>
                      <a:pt x="79" y="20"/>
                      <a:pt x="78" y="20"/>
                      <a:pt x="78" y="20"/>
                    </a:cubicBezTo>
                    <a:moveTo>
                      <a:pt x="53" y="20"/>
                    </a:moveTo>
                    <a:cubicBezTo>
                      <a:pt x="53" y="21"/>
                      <a:pt x="52" y="21"/>
                      <a:pt x="52" y="22"/>
                    </a:cubicBezTo>
                    <a:cubicBezTo>
                      <a:pt x="53" y="23"/>
                      <a:pt x="53" y="23"/>
                      <a:pt x="54" y="24"/>
                    </a:cubicBezTo>
                    <a:cubicBezTo>
                      <a:pt x="56" y="21"/>
                      <a:pt x="56" y="21"/>
                      <a:pt x="56" y="21"/>
                    </a:cubicBezTo>
                    <a:cubicBezTo>
                      <a:pt x="55" y="21"/>
                      <a:pt x="54" y="20"/>
                      <a:pt x="53" y="20"/>
                    </a:cubicBezTo>
                    <a:moveTo>
                      <a:pt x="12" y="19"/>
                    </a:moveTo>
                    <a:cubicBezTo>
                      <a:pt x="11" y="21"/>
                      <a:pt x="10" y="22"/>
                      <a:pt x="10" y="23"/>
                    </a:cubicBezTo>
                    <a:cubicBezTo>
                      <a:pt x="10" y="23"/>
                      <a:pt x="10" y="24"/>
                      <a:pt x="10" y="24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9"/>
                      <a:pt x="12" y="19"/>
                      <a:pt x="12" y="19"/>
                    </a:cubicBezTo>
                    <a:moveTo>
                      <a:pt x="95" y="19"/>
                    </a:moveTo>
                    <a:cubicBezTo>
                      <a:pt x="95" y="20"/>
                      <a:pt x="94" y="20"/>
                      <a:pt x="94" y="21"/>
                    </a:cubicBezTo>
                    <a:cubicBezTo>
                      <a:pt x="96" y="22"/>
                      <a:pt x="98" y="24"/>
                      <a:pt x="101" y="25"/>
                    </a:cubicBezTo>
                    <a:cubicBezTo>
                      <a:pt x="101" y="24"/>
                      <a:pt x="101" y="24"/>
                      <a:pt x="102" y="23"/>
                    </a:cubicBezTo>
                    <a:cubicBezTo>
                      <a:pt x="99" y="22"/>
                      <a:pt x="97" y="20"/>
                      <a:pt x="95" y="19"/>
                    </a:cubicBezTo>
                    <a:moveTo>
                      <a:pt x="36" y="19"/>
                    </a:moveTo>
                    <a:cubicBezTo>
                      <a:pt x="35" y="21"/>
                      <a:pt x="34" y="22"/>
                      <a:pt x="33" y="24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4" y="23"/>
                      <a:pt x="35" y="21"/>
                      <a:pt x="36" y="19"/>
                    </a:cubicBezTo>
                    <a:cubicBezTo>
                      <a:pt x="36" y="19"/>
                      <a:pt x="36" y="19"/>
                      <a:pt x="36" y="19"/>
                    </a:cubicBezTo>
                    <a:moveTo>
                      <a:pt x="79" y="19"/>
                    </a:moveTo>
                    <a:cubicBezTo>
                      <a:pt x="79" y="19"/>
                      <a:pt x="79" y="19"/>
                      <a:pt x="78" y="19"/>
                    </a:cubicBezTo>
                    <a:cubicBezTo>
                      <a:pt x="79" y="19"/>
                      <a:pt x="79" y="20"/>
                      <a:pt x="80" y="20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79" y="19"/>
                      <a:pt x="79" y="19"/>
                      <a:pt x="79" y="19"/>
                    </a:cubicBezTo>
                    <a:moveTo>
                      <a:pt x="105" y="19"/>
                    </a:moveTo>
                    <a:cubicBezTo>
                      <a:pt x="104" y="20"/>
                      <a:pt x="104" y="20"/>
                      <a:pt x="104" y="21"/>
                    </a:cubicBezTo>
                    <a:cubicBezTo>
                      <a:pt x="116" y="28"/>
                      <a:pt x="116" y="28"/>
                      <a:pt x="116" y="28"/>
                    </a:cubicBezTo>
                    <a:cubicBezTo>
                      <a:pt x="122" y="32"/>
                      <a:pt x="122" y="32"/>
                      <a:pt x="122" y="32"/>
                    </a:cubicBezTo>
                    <a:cubicBezTo>
                      <a:pt x="122" y="31"/>
                      <a:pt x="123" y="30"/>
                      <a:pt x="123" y="29"/>
                    </a:cubicBezTo>
                    <a:cubicBezTo>
                      <a:pt x="117" y="26"/>
                      <a:pt x="111" y="22"/>
                      <a:pt x="105" y="19"/>
                    </a:cubicBezTo>
                    <a:moveTo>
                      <a:pt x="52" y="19"/>
                    </a:move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1" y="21"/>
                      <a:pt x="52" y="20"/>
                      <a:pt x="52" y="19"/>
                    </a:cubicBezTo>
                    <a:cubicBezTo>
                      <a:pt x="52" y="19"/>
                      <a:pt x="52" y="19"/>
                      <a:pt x="52" y="19"/>
                    </a:cubicBezTo>
                    <a:moveTo>
                      <a:pt x="54" y="19"/>
                    </a:move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20"/>
                      <a:pt x="55" y="20"/>
                      <a:pt x="56" y="21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4" y="19"/>
                      <a:pt x="54" y="19"/>
                      <a:pt x="54" y="19"/>
                    </a:cubicBezTo>
                    <a:moveTo>
                      <a:pt x="76" y="18"/>
                    </a:moveTo>
                    <a:cubicBezTo>
                      <a:pt x="75" y="20"/>
                      <a:pt x="74" y="21"/>
                      <a:pt x="73" y="22"/>
                    </a:cubicBezTo>
                    <a:cubicBezTo>
                      <a:pt x="74" y="23"/>
                      <a:pt x="74" y="23"/>
                      <a:pt x="75" y="23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6" y="19"/>
                      <a:pt x="76" y="19"/>
                      <a:pt x="76" y="18"/>
                    </a:cubicBezTo>
                    <a:moveTo>
                      <a:pt x="96" y="18"/>
                    </a:moveTo>
                    <a:cubicBezTo>
                      <a:pt x="96" y="18"/>
                      <a:pt x="96" y="18"/>
                      <a:pt x="96" y="18"/>
                    </a:cubicBezTo>
                    <a:cubicBezTo>
                      <a:pt x="98" y="20"/>
                      <a:pt x="100" y="21"/>
                      <a:pt x="102" y="22"/>
                    </a:cubicBezTo>
                    <a:cubicBezTo>
                      <a:pt x="102" y="22"/>
                      <a:pt x="102" y="22"/>
                      <a:pt x="102" y="22"/>
                    </a:cubicBezTo>
                    <a:cubicBezTo>
                      <a:pt x="100" y="21"/>
                      <a:pt x="98" y="20"/>
                      <a:pt x="96" y="18"/>
                    </a:cubicBezTo>
                    <a:moveTo>
                      <a:pt x="34" y="18"/>
                    </a:moveTo>
                    <a:cubicBezTo>
                      <a:pt x="34" y="19"/>
                      <a:pt x="33" y="20"/>
                      <a:pt x="32" y="21"/>
                    </a:cubicBezTo>
                    <a:cubicBezTo>
                      <a:pt x="32" y="22"/>
                      <a:pt x="32" y="23"/>
                      <a:pt x="31" y="23"/>
                    </a:cubicBezTo>
                    <a:cubicBezTo>
                      <a:pt x="33" y="24"/>
                      <a:pt x="33" y="24"/>
                      <a:pt x="33" y="24"/>
                    </a:cubicBezTo>
                    <a:cubicBezTo>
                      <a:pt x="33" y="22"/>
                      <a:pt x="34" y="21"/>
                      <a:pt x="35" y="19"/>
                    </a:cubicBezTo>
                    <a:cubicBezTo>
                      <a:pt x="35" y="19"/>
                      <a:pt x="35" y="18"/>
                      <a:pt x="34" y="18"/>
                    </a:cubicBezTo>
                    <a:moveTo>
                      <a:pt x="133" y="18"/>
                    </a:moveTo>
                    <a:cubicBezTo>
                      <a:pt x="132" y="20"/>
                      <a:pt x="132" y="20"/>
                      <a:pt x="132" y="20"/>
                    </a:cubicBezTo>
                    <a:cubicBezTo>
                      <a:pt x="132" y="20"/>
                      <a:pt x="131" y="21"/>
                      <a:pt x="131" y="21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9" y="25"/>
                      <a:pt x="139" y="23"/>
                      <a:pt x="140" y="22"/>
                    </a:cubicBezTo>
                    <a:cubicBezTo>
                      <a:pt x="139" y="24"/>
                      <a:pt x="139" y="25"/>
                      <a:pt x="138" y="26"/>
                    </a:cubicBezTo>
                    <a:cubicBezTo>
                      <a:pt x="142" y="28"/>
                      <a:pt x="142" y="28"/>
                      <a:pt x="142" y="28"/>
                    </a:cubicBezTo>
                    <a:cubicBezTo>
                      <a:pt x="143" y="27"/>
                      <a:pt x="144" y="26"/>
                      <a:pt x="145" y="25"/>
                    </a:cubicBezTo>
                    <a:cubicBezTo>
                      <a:pt x="133" y="18"/>
                      <a:pt x="133" y="18"/>
                      <a:pt x="133" y="18"/>
                    </a:cubicBezTo>
                    <a:moveTo>
                      <a:pt x="83" y="18"/>
                    </a:moveTo>
                    <a:cubicBezTo>
                      <a:pt x="83" y="18"/>
                      <a:pt x="82" y="18"/>
                      <a:pt x="82" y="19"/>
                    </a:cubicBezTo>
                    <a:cubicBezTo>
                      <a:pt x="84" y="20"/>
                      <a:pt x="86" y="21"/>
                      <a:pt x="89" y="22"/>
                    </a:cubicBezTo>
                    <a:cubicBezTo>
                      <a:pt x="89" y="22"/>
                      <a:pt x="89" y="22"/>
                      <a:pt x="89" y="23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3" y="18"/>
                      <a:pt x="83" y="18"/>
                      <a:pt x="83" y="18"/>
                    </a:cubicBezTo>
                    <a:moveTo>
                      <a:pt x="53" y="18"/>
                    </a:move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moveTo>
                      <a:pt x="82" y="18"/>
                    </a:move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2" y="19"/>
                      <a:pt x="82" y="19"/>
                    </a:cubicBezTo>
                    <a:cubicBezTo>
                      <a:pt x="82" y="18"/>
                      <a:pt x="82" y="18"/>
                      <a:pt x="83" y="18"/>
                    </a:cubicBezTo>
                    <a:cubicBezTo>
                      <a:pt x="82" y="18"/>
                      <a:pt x="82" y="18"/>
                      <a:pt x="82" y="18"/>
                    </a:cubicBezTo>
                    <a:moveTo>
                      <a:pt x="76" y="17"/>
                    </a:move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8"/>
                      <a:pt x="77" y="18"/>
                      <a:pt x="77" y="18"/>
                    </a:cubicBezTo>
                    <a:cubicBezTo>
                      <a:pt x="77" y="18"/>
                      <a:pt x="77" y="18"/>
                      <a:pt x="77" y="18"/>
                    </a:cubicBezTo>
                    <a:cubicBezTo>
                      <a:pt x="77" y="18"/>
                      <a:pt x="77" y="18"/>
                      <a:pt x="76" y="17"/>
                    </a:cubicBezTo>
                    <a:moveTo>
                      <a:pt x="19" y="17"/>
                    </a:moveTo>
                    <a:cubicBezTo>
                      <a:pt x="19" y="18"/>
                      <a:pt x="18" y="19"/>
                      <a:pt x="18" y="20"/>
                    </a:cubicBezTo>
                    <a:cubicBezTo>
                      <a:pt x="19" y="20"/>
                      <a:pt x="20" y="20"/>
                      <a:pt x="20" y="21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1" y="18"/>
                      <a:pt x="20" y="18"/>
                      <a:pt x="19" y="17"/>
                    </a:cubicBezTo>
                    <a:moveTo>
                      <a:pt x="49" y="17"/>
                    </a:moveTo>
                    <a:cubicBezTo>
                      <a:pt x="49" y="18"/>
                      <a:pt x="48" y="19"/>
                      <a:pt x="48" y="20"/>
                    </a:cubicBezTo>
                    <a:cubicBezTo>
                      <a:pt x="48" y="20"/>
                      <a:pt x="49" y="21"/>
                      <a:pt x="50" y="21"/>
                    </a:cubicBezTo>
                    <a:cubicBezTo>
                      <a:pt x="51" y="20"/>
                      <a:pt x="51" y="20"/>
                      <a:pt x="52" y="19"/>
                    </a:cubicBezTo>
                    <a:cubicBezTo>
                      <a:pt x="51" y="18"/>
                      <a:pt x="50" y="18"/>
                      <a:pt x="49" y="17"/>
                    </a:cubicBezTo>
                    <a:moveTo>
                      <a:pt x="92" y="17"/>
                    </a:moveTo>
                    <a:cubicBezTo>
                      <a:pt x="91" y="18"/>
                      <a:pt x="91" y="19"/>
                      <a:pt x="91" y="19"/>
                    </a:cubicBezTo>
                    <a:cubicBezTo>
                      <a:pt x="91" y="19"/>
                      <a:pt x="91" y="19"/>
                      <a:pt x="91" y="19"/>
                    </a:cubicBezTo>
                    <a:cubicBezTo>
                      <a:pt x="91" y="19"/>
                      <a:pt x="92" y="18"/>
                      <a:pt x="92" y="17"/>
                    </a:cubicBezTo>
                    <a:cubicBezTo>
                      <a:pt x="92" y="17"/>
                      <a:pt x="92" y="17"/>
                      <a:pt x="92" y="17"/>
                    </a:cubicBezTo>
                    <a:moveTo>
                      <a:pt x="80" y="17"/>
                    </a:moveTo>
                    <a:cubicBezTo>
                      <a:pt x="80" y="17"/>
                      <a:pt x="80" y="17"/>
                      <a:pt x="80" y="17"/>
                    </a:cubicBezTo>
                    <a:cubicBezTo>
                      <a:pt x="80" y="17"/>
                      <a:pt x="81" y="18"/>
                      <a:pt x="81" y="18"/>
                    </a:cubicBezTo>
                    <a:cubicBezTo>
                      <a:pt x="81" y="18"/>
                      <a:pt x="81" y="17"/>
                      <a:pt x="81" y="17"/>
                    </a:cubicBezTo>
                    <a:cubicBezTo>
                      <a:pt x="80" y="17"/>
                      <a:pt x="80" y="17"/>
                      <a:pt x="80" y="17"/>
                    </a:cubicBezTo>
                    <a:moveTo>
                      <a:pt x="31" y="16"/>
                    </a:moveTo>
                    <a:cubicBezTo>
                      <a:pt x="30" y="17"/>
                      <a:pt x="29" y="18"/>
                      <a:pt x="29" y="19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1" y="21"/>
                      <a:pt x="32" y="19"/>
                      <a:pt x="32" y="18"/>
                    </a:cubicBezTo>
                    <a:cubicBezTo>
                      <a:pt x="33" y="18"/>
                      <a:pt x="33" y="18"/>
                      <a:pt x="33" y="17"/>
                    </a:cubicBezTo>
                    <a:cubicBezTo>
                      <a:pt x="32" y="17"/>
                      <a:pt x="31" y="17"/>
                      <a:pt x="31" y="16"/>
                    </a:cubicBezTo>
                    <a:moveTo>
                      <a:pt x="92" y="16"/>
                    </a:move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moveTo>
                      <a:pt x="50" y="16"/>
                    </a:moveTo>
                    <a:cubicBezTo>
                      <a:pt x="50" y="16"/>
                      <a:pt x="50" y="17"/>
                      <a:pt x="50" y="17"/>
                    </a:cubicBezTo>
                    <a:cubicBezTo>
                      <a:pt x="50" y="17"/>
                      <a:pt x="51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0" y="16"/>
                      <a:pt x="50" y="16"/>
                      <a:pt x="50" y="16"/>
                    </a:cubicBezTo>
                    <a:moveTo>
                      <a:pt x="71" y="15"/>
                    </a:moveTo>
                    <a:cubicBezTo>
                      <a:pt x="70" y="17"/>
                      <a:pt x="69" y="18"/>
                      <a:pt x="68" y="19"/>
                    </a:cubicBezTo>
                    <a:cubicBezTo>
                      <a:pt x="68" y="19"/>
                      <a:pt x="68" y="19"/>
                      <a:pt x="68" y="20"/>
                    </a:cubicBezTo>
                    <a:cubicBezTo>
                      <a:pt x="69" y="20"/>
                      <a:pt x="70" y="21"/>
                      <a:pt x="71" y="21"/>
                    </a:cubicBezTo>
                    <a:cubicBezTo>
                      <a:pt x="72" y="20"/>
                      <a:pt x="73" y="18"/>
                      <a:pt x="73" y="17"/>
                    </a:cubicBezTo>
                    <a:cubicBezTo>
                      <a:pt x="73" y="17"/>
                      <a:pt x="72" y="16"/>
                      <a:pt x="71" y="15"/>
                    </a:cubicBezTo>
                    <a:moveTo>
                      <a:pt x="78" y="15"/>
                    </a:moveTo>
                    <a:cubicBezTo>
                      <a:pt x="77" y="15"/>
                      <a:pt x="77" y="15"/>
                      <a:pt x="77" y="16"/>
                    </a:cubicBezTo>
                    <a:cubicBezTo>
                      <a:pt x="78" y="16"/>
                      <a:pt x="78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8" y="15"/>
                      <a:pt x="78" y="15"/>
                      <a:pt x="78" y="15"/>
                    </a:cubicBezTo>
                    <a:moveTo>
                      <a:pt x="98" y="15"/>
                    </a:moveTo>
                    <a:cubicBezTo>
                      <a:pt x="97" y="15"/>
                      <a:pt x="97" y="16"/>
                      <a:pt x="97" y="17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4" y="20"/>
                      <a:pt x="104" y="19"/>
                      <a:pt x="104" y="19"/>
                    </a:cubicBezTo>
                    <a:cubicBezTo>
                      <a:pt x="102" y="17"/>
                      <a:pt x="100" y="16"/>
                      <a:pt x="98" y="15"/>
                    </a:cubicBezTo>
                    <a:moveTo>
                      <a:pt x="15" y="15"/>
                    </a:moveTo>
                    <a:cubicBezTo>
                      <a:pt x="14" y="16"/>
                      <a:pt x="14" y="16"/>
                      <a:pt x="13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moveTo>
                      <a:pt x="71" y="14"/>
                    </a:moveTo>
                    <a:cubicBezTo>
                      <a:pt x="71" y="14"/>
                      <a:pt x="71" y="15"/>
                      <a:pt x="71" y="15"/>
                    </a:cubicBezTo>
                    <a:cubicBezTo>
                      <a:pt x="72" y="15"/>
                      <a:pt x="73" y="16"/>
                      <a:pt x="74" y="16"/>
                    </a:cubicBezTo>
                    <a:cubicBezTo>
                      <a:pt x="74" y="16"/>
                      <a:pt x="74" y="16"/>
                      <a:pt x="74" y="16"/>
                    </a:cubicBezTo>
                    <a:cubicBezTo>
                      <a:pt x="73" y="16"/>
                      <a:pt x="72" y="15"/>
                      <a:pt x="71" y="14"/>
                    </a:cubicBezTo>
                    <a:moveTo>
                      <a:pt x="56" y="14"/>
                    </a:moveTo>
                    <a:cubicBezTo>
                      <a:pt x="56" y="14"/>
                      <a:pt x="56" y="14"/>
                      <a:pt x="56" y="15"/>
                    </a:cubicBezTo>
                    <a:cubicBezTo>
                      <a:pt x="57" y="15"/>
                      <a:pt x="58" y="15"/>
                      <a:pt x="59" y="16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6" y="14"/>
                      <a:pt x="56" y="14"/>
                      <a:pt x="56" y="14"/>
                    </a:cubicBezTo>
                    <a:moveTo>
                      <a:pt x="55" y="14"/>
                    </a:move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moveTo>
                      <a:pt x="85" y="13"/>
                    </a:moveTo>
                    <a:cubicBezTo>
                      <a:pt x="84" y="14"/>
                      <a:pt x="84" y="14"/>
                      <a:pt x="83" y="15"/>
                    </a:cubicBezTo>
                    <a:cubicBezTo>
                      <a:pt x="86" y="17"/>
                      <a:pt x="88" y="18"/>
                      <a:pt x="90" y="19"/>
                    </a:cubicBezTo>
                    <a:cubicBezTo>
                      <a:pt x="91" y="18"/>
                      <a:pt x="91" y="18"/>
                      <a:pt x="92" y="17"/>
                    </a:cubicBezTo>
                    <a:cubicBezTo>
                      <a:pt x="89" y="16"/>
                      <a:pt x="87" y="14"/>
                      <a:pt x="85" y="13"/>
                    </a:cubicBezTo>
                    <a:moveTo>
                      <a:pt x="94" y="13"/>
                    </a:moveTo>
                    <a:cubicBezTo>
                      <a:pt x="94" y="13"/>
                      <a:pt x="93" y="14"/>
                      <a:pt x="93" y="15"/>
                    </a:cubicBezTo>
                    <a:cubicBezTo>
                      <a:pt x="93" y="15"/>
                      <a:pt x="93" y="15"/>
                      <a:pt x="93" y="15"/>
                    </a:cubicBezTo>
                    <a:cubicBezTo>
                      <a:pt x="94" y="14"/>
                      <a:pt x="94" y="13"/>
                      <a:pt x="94" y="13"/>
                    </a:cubicBezTo>
                    <a:cubicBezTo>
                      <a:pt x="94" y="13"/>
                      <a:pt x="94" y="13"/>
                      <a:pt x="94" y="13"/>
                    </a:cubicBezTo>
                    <a:moveTo>
                      <a:pt x="72" y="12"/>
                    </a:moveTo>
                    <a:cubicBezTo>
                      <a:pt x="72" y="12"/>
                      <a:pt x="72" y="12"/>
                      <a:pt x="72" y="13"/>
                    </a:cubicBezTo>
                    <a:cubicBezTo>
                      <a:pt x="73" y="13"/>
                      <a:pt x="74" y="14"/>
                      <a:pt x="75" y="14"/>
                    </a:cubicBezTo>
                    <a:cubicBezTo>
                      <a:pt x="75" y="14"/>
                      <a:pt x="75" y="14"/>
                      <a:pt x="75" y="14"/>
                    </a:cubicBezTo>
                    <a:cubicBezTo>
                      <a:pt x="72" y="12"/>
                      <a:pt x="72" y="12"/>
                      <a:pt x="72" y="12"/>
                    </a:cubicBezTo>
                    <a:moveTo>
                      <a:pt x="52" y="12"/>
                    </a:moveTo>
                    <a:cubicBezTo>
                      <a:pt x="52" y="12"/>
                      <a:pt x="52" y="12"/>
                      <a:pt x="52" y="12"/>
                    </a:cubicBezTo>
                    <a:cubicBezTo>
                      <a:pt x="53" y="13"/>
                      <a:pt x="54" y="13"/>
                      <a:pt x="55" y="14"/>
                    </a:cubicBezTo>
                    <a:cubicBezTo>
                      <a:pt x="55" y="14"/>
                      <a:pt x="55" y="13"/>
                      <a:pt x="55" y="13"/>
                    </a:cubicBezTo>
                    <a:cubicBezTo>
                      <a:pt x="52" y="12"/>
                      <a:pt x="52" y="12"/>
                      <a:pt x="52" y="12"/>
                    </a:cubicBezTo>
                    <a:moveTo>
                      <a:pt x="85" y="12"/>
                    </a:moveTo>
                    <a:cubicBezTo>
                      <a:pt x="85" y="12"/>
                      <a:pt x="85" y="12"/>
                      <a:pt x="85" y="12"/>
                    </a:cubicBezTo>
                    <a:cubicBezTo>
                      <a:pt x="87" y="13"/>
                      <a:pt x="90" y="15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0" y="15"/>
                      <a:pt x="87" y="13"/>
                      <a:pt x="85" y="12"/>
                    </a:cubicBezTo>
                    <a:moveTo>
                      <a:pt x="83" y="12"/>
                    </a:moveTo>
                    <a:cubicBezTo>
                      <a:pt x="83" y="13"/>
                      <a:pt x="82" y="13"/>
                      <a:pt x="82" y="14"/>
                    </a:cubicBezTo>
                    <a:cubicBezTo>
                      <a:pt x="82" y="14"/>
                      <a:pt x="82" y="15"/>
                      <a:pt x="83" y="15"/>
                    </a:cubicBezTo>
                    <a:cubicBezTo>
                      <a:pt x="83" y="14"/>
                      <a:pt x="84" y="13"/>
                      <a:pt x="84" y="13"/>
                    </a:cubicBezTo>
                    <a:cubicBezTo>
                      <a:pt x="84" y="12"/>
                      <a:pt x="83" y="12"/>
                      <a:pt x="83" y="12"/>
                    </a:cubicBezTo>
                    <a:moveTo>
                      <a:pt x="137" y="12"/>
                    </a:moveTo>
                    <a:cubicBezTo>
                      <a:pt x="137" y="13"/>
                      <a:pt x="136" y="14"/>
                      <a:pt x="135" y="16"/>
                    </a:cubicBezTo>
                    <a:cubicBezTo>
                      <a:pt x="138" y="17"/>
                      <a:pt x="142" y="19"/>
                      <a:pt x="145" y="21"/>
                    </a:cubicBezTo>
                    <a:cubicBezTo>
                      <a:pt x="146" y="22"/>
                      <a:pt x="146" y="22"/>
                      <a:pt x="147" y="22"/>
                    </a:cubicBezTo>
                    <a:cubicBezTo>
                      <a:pt x="147" y="21"/>
                      <a:pt x="148" y="20"/>
                      <a:pt x="149" y="19"/>
                    </a:cubicBezTo>
                    <a:cubicBezTo>
                      <a:pt x="145" y="16"/>
                      <a:pt x="141" y="14"/>
                      <a:pt x="137" y="12"/>
                    </a:cubicBezTo>
                    <a:moveTo>
                      <a:pt x="22" y="12"/>
                    </a:moveTo>
                    <a:cubicBezTo>
                      <a:pt x="22" y="13"/>
                      <a:pt x="21" y="15"/>
                      <a:pt x="20" y="16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3" y="16"/>
                      <a:pt x="24" y="15"/>
                      <a:pt x="25" y="13"/>
                    </a:cubicBezTo>
                    <a:cubicBezTo>
                      <a:pt x="24" y="13"/>
                      <a:pt x="23" y="12"/>
                      <a:pt x="22" y="12"/>
                    </a:cubicBezTo>
                    <a:moveTo>
                      <a:pt x="40" y="12"/>
                    </a:moveTo>
                    <a:cubicBezTo>
                      <a:pt x="39" y="12"/>
                      <a:pt x="39" y="13"/>
                      <a:pt x="38" y="14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40" y="14"/>
                      <a:pt x="40" y="13"/>
                      <a:pt x="41" y="12"/>
                    </a:cubicBezTo>
                    <a:cubicBezTo>
                      <a:pt x="40" y="12"/>
                      <a:pt x="40" y="12"/>
                      <a:pt x="40" y="12"/>
                    </a:cubicBezTo>
                    <a:moveTo>
                      <a:pt x="137" y="11"/>
                    </a:moveTo>
                    <a:cubicBezTo>
                      <a:pt x="136" y="13"/>
                      <a:pt x="135" y="14"/>
                      <a:pt x="135" y="15"/>
                    </a:cubicBezTo>
                    <a:cubicBezTo>
                      <a:pt x="135" y="15"/>
                      <a:pt x="135" y="15"/>
                      <a:pt x="135" y="15"/>
                    </a:cubicBezTo>
                    <a:cubicBezTo>
                      <a:pt x="135" y="15"/>
                      <a:pt x="135" y="15"/>
                      <a:pt x="135" y="15"/>
                    </a:cubicBezTo>
                    <a:cubicBezTo>
                      <a:pt x="137" y="12"/>
                      <a:pt x="137" y="12"/>
                      <a:pt x="137" y="12"/>
                    </a:cubicBezTo>
                    <a:cubicBezTo>
                      <a:pt x="137" y="12"/>
                      <a:pt x="137" y="12"/>
                      <a:pt x="137" y="11"/>
                    </a:cubicBezTo>
                    <a:moveTo>
                      <a:pt x="109" y="11"/>
                    </a:moveTo>
                    <a:cubicBezTo>
                      <a:pt x="108" y="13"/>
                      <a:pt x="107" y="15"/>
                      <a:pt x="106" y="16"/>
                    </a:cubicBezTo>
                    <a:cubicBezTo>
                      <a:pt x="113" y="20"/>
                      <a:pt x="119" y="23"/>
                      <a:pt x="125" y="26"/>
                    </a:cubicBezTo>
                    <a:cubicBezTo>
                      <a:pt x="125" y="25"/>
                      <a:pt x="126" y="24"/>
                      <a:pt x="126" y="23"/>
                    </a:cubicBezTo>
                    <a:cubicBezTo>
                      <a:pt x="127" y="23"/>
                      <a:pt x="127" y="23"/>
                      <a:pt x="127" y="22"/>
                    </a:cubicBezTo>
                    <a:cubicBezTo>
                      <a:pt x="123" y="20"/>
                      <a:pt x="120" y="18"/>
                      <a:pt x="116" y="15"/>
                    </a:cubicBezTo>
                    <a:cubicBezTo>
                      <a:pt x="116" y="16"/>
                      <a:pt x="116" y="16"/>
                      <a:pt x="116" y="16"/>
                    </a:cubicBezTo>
                    <a:cubicBezTo>
                      <a:pt x="116" y="16"/>
                      <a:pt x="116" y="16"/>
                      <a:pt x="116" y="15"/>
                    </a:cubicBezTo>
                    <a:cubicBezTo>
                      <a:pt x="114" y="14"/>
                      <a:pt x="112" y="13"/>
                      <a:pt x="109" y="11"/>
                    </a:cubicBezTo>
                    <a:moveTo>
                      <a:pt x="84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11"/>
                      <a:pt x="84" y="11"/>
                      <a:pt x="85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4" y="11"/>
                      <a:pt x="84" y="11"/>
                      <a:pt x="84" y="11"/>
                    </a:cubicBezTo>
                    <a:moveTo>
                      <a:pt x="38" y="11"/>
                    </a:moveTo>
                    <a:cubicBezTo>
                      <a:pt x="38" y="12"/>
                      <a:pt x="38" y="12"/>
                      <a:pt x="37" y="13"/>
                    </a:cubicBezTo>
                    <a:cubicBezTo>
                      <a:pt x="37" y="13"/>
                      <a:pt x="38" y="14"/>
                      <a:pt x="38" y="14"/>
                    </a:cubicBezTo>
                    <a:cubicBezTo>
                      <a:pt x="39" y="13"/>
                      <a:pt x="39" y="12"/>
                      <a:pt x="40" y="11"/>
                    </a:cubicBezTo>
                    <a:cubicBezTo>
                      <a:pt x="39" y="11"/>
                      <a:pt x="39" y="11"/>
                      <a:pt x="38" y="11"/>
                    </a:cubicBezTo>
                    <a:moveTo>
                      <a:pt x="138" y="11"/>
                    </a:moveTo>
                    <a:cubicBezTo>
                      <a:pt x="138" y="11"/>
                      <a:pt x="138" y="11"/>
                      <a:pt x="138" y="11"/>
                    </a:cubicBezTo>
                    <a:cubicBezTo>
                      <a:pt x="140" y="13"/>
                      <a:pt x="142" y="14"/>
                      <a:pt x="144" y="15"/>
                    </a:cubicBezTo>
                    <a:cubicBezTo>
                      <a:pt x="146" y="16"/>
                      <a:pt x="147" y="17"/>
                      <a:pt x="149" y="18"/>
                    </a:cubicBezTo>
                    <a:cubicBezTo>
                      <a:pt x="149" y="18"/>
                      <a:pt x="149" y="18"/>
                      <a:pt x="149" y="18"/>
                    </a:cubicBezTo>
                    <a:cubicBezTo>
                      <a:pt x="146" y="16"/>
                      <a:pt x="142" y="13"/>
                      <a:pt x="138" y="11"/>
                    </a:cubicBezTo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moveTo>
                      <a:pt x="119" y="10"/>
                    </a:moveTo>
                    <a:cubicBezTo>
                      <a:pt x="119" y="11"/>
                      <a:pt x="118" y="12"/>
                      <a:pt x="118" y="13"/>
                    </a:cubicBezTo>
                    <a:cubicBezTo>
                      <a:pt x="128" y="20"/>
                      <a:pt x="128" y="20"/>
                      <a:pt x="128" y="20"/>
                    </a:cubicBezTo>
                    <a:cubicBezTo>
                      <a:pt x="129" y="19"/>
                      <a:pt x="130" y="18"/>
                      <a:pt x="130" y="17"/>
                    </a:cubicBezTo>
                    <a:cubicBezTo>
                      <a:pt x="119" y="10"/>
                      <a:pt x="119" y="10"/>
                      <a:pt x="119" y="10"/>
                    </a:cubicBezTo>
                    <a:moveTo>
                      <a:pt x="137" y="10"/>
                    </a:moveTo>
                    <a:cubicBezTo>
                      <a:pt x="137" y="11"/>
                      <a:pt x="137" y="11"/>
                      <a:pt x="137" y="11"/>
                    </a:cubicBezTo>
                    <a:cubicBezTo>
                      <a:pt x="137" y="11"/>
                      <a:pt x="137" y="11"/>
                      <a:pt x="137" y="11"/>
                    </a:cubicBezTo>
                    <a:cubicBezTo>
                      <a:pt x="138" y="11"/>
                      <a:pt x="138" y="11"/>
                      <a:pt x="138" y="11"/>
                    </a:cubicBezTo>
                    <a:cubicBezTo>
                      <a:pt x="138" y="10"/>
                      <a:pt x="138" y="10"/>
                      <a:pt x="137" y="10"/>
                    </a:cubicBezTo>
                    <a:moveTo>
                      <a:pt x="80" y="10"/>
                    </a:moveTo>
                    <a:cubicBezTo>
                      <a:pt x="80" y="11"/>
                      <a:pt x="79" y="12"/>
                      <a:pt x="79" y="13"/>
                    </a:cubicBezTo>
                    <a:cubicBezTo>
                      <a:pt x="79" y="13"/>
                      <a:pt x="80" y="13"/>
                      <a:pt x="80" y="13"/>
                    </a:cubicBezTo>
                    <a:cubicBezTo>
                      <a:pt x="82" y="11"/>
                      <a:pt x="82" y="11"/>
                      <a:pt x="82" y="11"/>
                    </a:cubicBezTo>
                    <a:cubicBezTo>
                      <a:pt x="81" y="11"/>
                      <a:pt x="81" y="11"/>
                      <a:pt x="80" y="10"/>
                    </a:cubicBezTo>
                    <a:moveTo>
                      <a:pt x="39" y="10"/>
                    </a:moveTo>
                    <a:cubicBezTo>
                      <a:pt x="39" y="10"/>
                      <a:pt x="39" y="10"/>
                      <a:pt x="39" y="10"/>
                    </a:cubicBezTo>
                    <a:cubicBezTo>
                      <a:pt x="39" y="10"/>
                      <a:pt x="39" y="11"/>
                      <a:pt x="40" y="11"/>
                    </a:cubicBezTo>
                    <a:cubicBezTo>
                      <a:pt x="40" y="11"/>
                      <a:pt x="40" y="11"/>
                      <a:pt x="40" y="10"/>
                    </a:cubicBezTo>
                    <a:cubicBezTo>
                      <a:pt x="40" y="10"/>
                      <a:pt x="39" y="10"/>
                      <a:pt x="39" y="10"/>
                    </a:cubicBezTo>
                    <a:moveTo>
                      <a:pt x="81" y="9"/>
                    </a:moveTo>
                    <a:cubicBezTo>
                      <a:pt x="81" y="9"/>
                      <a:pt x="81" y="9"/>
                      <a:pt x="81" y="9"/>
                    </a:cubicBezTo>
                    <a:cubicBezTo>
                      <a:pt x="81" y="10"/>
                      <a:pt x="82" y="10"/>
                      <a:pt x="82" y="10"/>
                    </a:cubicBezTo>
                    <a:cubicBezTo>
                      <a:pt x="82" y="10"/>
                      <a:pt x="82" y="10"/>
                      <a:pt x="82" y="10"/>
                    </a:cubicBezTo>
                    <a:cubicBezTo>
                      <a:pt x="82" y="10"/>
                      <a:pt x="81" y="10"/>
                      <a:pt x="81" y="9"/>
                    </a:cubicBezTo>
                    <a:moveTo>
                      <a:pt x="18" y="9"/>
                    </a:moveTo>
                    <a:cubicBezTo>
                      <a:pt x="17" y="11"/>
                      <a:pt x="16" y="12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8" y="9"/>
                      <a:pt x="18" y="9"/>
                    </a:cubicBezTo>
                    <a:moveTo>
                      <a:pt x="35" y="9"/>
                    </a:moveTo>
                    <a:cubicBezTo>
                      <a:pt x="35" y="10"/>
                      <a:pt x="34" y="10"/>
                      <a:pt x="34" y="11"/>
                    </a:cubicBezTo>
                    <a:cubicBezTo>
                      <a:pt x="35" y="12"/>
                      <a:pt x="35" y="12"/>
                      <a:pt x="36" y="12"/>
                    </a:cubicBezTo>
                    <a:cubicBezTo>
                      <a:pt x="36" y="12"/>
                      <a:pt x="37" y="11"/>
                      <a:pt x="37" y="10"/>
                    </a:cubicBezTo>
                    <a:cubicBezTo>
                      <a:pt x="37" y="10"/>
                      <a:pt x="36" y="9"/>
                      <a:pt x="35" y="9"/>
                    </a:cubicBezTo>
                    <a:moveTo>
                      <a:pt x="87" y="9"/>
                    </a:moveTo>
                    <a:cubicBezTo>
                      <a:pt x="87" y="9"/>
                      <a:pt x="86" y="10"/>
                      <a:pt x="86" y="10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93" y="14"/>
                      <a:pt x="94" y="13"/>
                      <a:pt x="94" y="13"/>
                    </a:cubicBezTo>
                    <a:cubicBezTo>
                      <a:pt x="92" y="11"/>
                      <a:pt x="89" y="10"/>
                      <a:pt x="87" y="9"/>
                    </a:cubicBezTo>
                    <a:moveTo>
                      <a:pt x="60" y="9"/>
                    </a:moveTo>
                    <a:cubicBezTo>
                      <a:pt x="59" y="10"/>
                      <a:pt x="58" y="12"/>
                      <a:pt x="57" y="13"/>
                    </a:cubicBezTo>
                    <a:cubicBezTo>
                      <a:pt x="58" y="14"/>
                      <a:pt x="58" y="14"/>
                      <a:pt x="59" y="15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60" y="9"/>
                    </a:cubicBezTo>
                    <a:moveTo>
                      <a:pt x="36" y="8"/>
                    </a:moveTo>
                    <a:cubicBezTo>
                      <a:pt x="36" y="8"/>
                      <a:pt x="36" y="8"/>
                      <a:pt x="36" y="8"/>
                    </a:cubicBezTo>
                    <a:cubicBezTo>
                      <a:pt x="36" y="9"/>
                      <a:pt x="37" y="9"/>
                      <a:pt x="38" y="10"/>
                    </a:cubicBezTo>
                    <a:cubicBezTo>
                      <a:pt x="38" y="10"/>
                      <a:pt x="38" y="9"/>
                      <a:pt x="38" y="9"/>
                    </a:cubicBezTo>
                    <a:cubicBezTo>
                      <a:pt x="37" y="9"/>
                      <a:pt x="36" y="9"/>
                      <a:pt x="36" y="8"/>
                    </a:cubicBezTo>
                    <a:moveTo>
                      <a:pt x="59" y="8"/>
                    </a:move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7" y="11"/>
                      <a:pt x="58" y="10"/>
                      <a:pt x="59" y="8"/>
                    </a:cubicBezTo>
                    <a:cubicBezTo>
                      <a:pt x="59" y="8"/>
                      <a:pt x="59" y="8"/>
                      <a:pt x="59" y="8"/>
                    </a:cubicBezTo>
                    <a:moveTo>
                      <a:pt x="85" y="8"/>
                    </a:moveTo>
                    <a:cubicBezTo>
                      <a:pt x="85" y="8"/>
                      <a:pt x="85" y="9"/>
                      <a:pt x="85" y="9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6" y="9"/>
                      <a:pt x="87" y="9"/>
                    </a:cubicBezTo>
                    <a:cubicBezTo>
                      <a:pt x="86" y="8"/>
                      <a:pt x="86" y="8"/>
                      <a:pt x="85" y="8"/>
                    </a:cubicBezTo>
                    <a:moveTo>
                      <a:pt x="60" y="8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1" y="8"/>
                      <a:pt x="60" y="8"/>
                    </a:cubicBezTo>
                    <a:moveTo>
                      <a:pt x="75" y="7"/>
                    </a:moveTo>
                    <a:cubicBezTo>
                      <a:pt x="75" y="8"/>
                      <a:pt x="74" y="9"/>
                      <a:pt x="74" y="10"/>
                    </a:cubicBezTo>
                    <a:cubicBezTo>
                      <a:pt x="75" y="10"/>
                      <a:pt x="76" y="11"/>
                      <a:pt x="77" y="11"/>
                    </a:cubicBezTo>
                    <a:cubicBezTo>
                      <a:pt x="77" y="11"/>
                      <a:pt x="78" y="10"/>
                      <a:pt x="78" y="9"/>
                    </a:cubicBezTo>
                    <a:cubicBezTo>
                      <a:pt x="77" y="9"/>
                      <a:pt x="77" y="8"/>
                      <a:pt x="76" y="8"/>
                    </a:cubicBezTo>
                    <a:cubicBezTo>
                      <a:pt x="76" y="7"/>
                      <a:pt x="76" y="7"/>
                      <a:pt x="75" y="7"/>
                    </a:cubicBezTo>
                    <a:moveTo>
                      <a:pt x="59" y="7"/>
                    </a:move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moveTo>
                      <a:pt x="103" y="7"/>
                    </a:moveTo>
                    <a:cubicBezTo>
                      <a:pt x="102" y="9"/>
                      <a:pt x="100" y="11"/>
                      <a:pt x="99" y="12"/>
                    </a:cubicBezTo>
                    <a:cubicBezTo>
                      <a:pt x="102" y="14"/>
                      <a:pt x="104" y="15"/>
                      <a:pt x="106" y="16"/>
                    </a:cubicBezTo>
                    <a:cubicBezTo>
                      <a:pt x="107" y="14"/>
                      <a:pt x="108" y="13"/>
                      <a:pt x="109" y="11"/>
                    </a:cubicBezTo>
                    <a:cubicBezTo>
                      <a:pt x="107" y="10"/>
                      <a:pt x="105" y="8"/>
                      <a:pt x="103" y="7"/>
                    </a:cubicBezTo>
                    <a:moveTo>
                      <a:pt x="62" y="7"/>
                    </a:moveTo>
                    <a:cubicBezTo>
                      <a:pt x="63" y="7"/>
                      <a:pt x="63" y="7"/>
                      <a:pt x="63" y="7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62" y="7"/>
                      <a:pt x="62" y="7"/>
                      <a:pt x="62" y="7"/>
                    </a:cubicBezTo>
                    <a:moveTo>
                      <a:pt x="42" y="7"/>
                    </a:moveTo>
                    <a:cubicBezTo>
                      <a:pt x="42" y="7"/>
                      <a:pt x="42" y="7"/>
                      <a:pt x="42" y="7"/>
                    </a:cubicBezTo>
                    <a:cubicBezTo>
                      <a:pt x="42" y="7"/>
                      <a:pt x="43" y="7"/>
                      <a:pt x="43" y="8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2" y="7"/>
                    </a:cubicBezTo>
                    <a:moveTo>
                      <a:pt x="56" y="6"/>
                    </a:moveTo>
                    <a:cubicBezTo>
                      <a:pt x="55" y="8"/>
                      <a:pt x="54" y="10"/>
                      <a:pt x="53" y="11"/>
                    </a:cubicBezTo>
                    <a:cubicBezTo>
                      <a:pt x="54" y="12"/>
                      <a:pt x="54" y="12"/>
                      <a:pt x="55" y="13"/>
                    </a:cubicBezTo>
                    <a:cubicBezTo>
                      <a:pt x="56" y="11"/>
                      <a:pt x="57" y="9"/>
                      <a:pt x="58" y="8"/>
                    </a:cubicBezTo>
                    <a:cubicBezTo>
                      <a:pt x="57" y="7"/>
                      <a:pt x="57" y="7"/>
                      <a:pt x="56" y="6"/>
                    </a:cubicBezTo>
                    <a:moveTo>
                      <a:pt x="83" y="6"/>
                    </a:moveTo>
                    <a:cubicBezTo>
                      <a:pt x="82" y="7"/>
                      <a:pt x="82" y="7"/>
                      <a:pt x="82" y="8"/>
                    </a:cubicBezTo>
                    <a:cubicBezTo>
                      <a:pt x="83" y="8"/>
                      <a:pt x="83" y="8"/>
                      <a:pt x="83" y="8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4" y="7"/>
                      <a:pt x="83" y="7"/>
                      <a:pt x="83" y="6"/>
                    </a:cubicBezTo>
                    <a:moveTo>
                      <a:pt x="76" y="6"/>
                    </a:moveTo>
                    <a:cubicBezTo>
                      <a:pt x="76" y="6"/>
                      <a:pt x="76" y="6"/>
                      <a:pt x="76" y="6"/>
                    </a:cubicBezTo>
                    <a:cubicBezTo>
                      <a:pt x="77" y="7"/>
                      <a:pt x="78" y="8"/>
                      <a:pt x="79" y="8"/>
                    </a:cubicBezTo>
                    <a:cubicBezTo>
                      <a:pt x="79" y="8"/>
                      <a:pt x="79" y="8"/>
                      <a:pt x="79" y="8"/>
                    </a:cubicBezTo>
                    <a:cubicBezTo>
                      <a:pt x="78" y="8"/>
                      <a:pt x="77" y="7"/>
                      <a:pt x="76" y="6"/>
                    </a:cubicBezTo>
                    <a:moveTo>
                      <a:pt x="141" y="6"/>
                    </a:moveTo>
                    <a:cubicBezTo>
                      <a:pt x="141" y="6"/>
                      <a:pt x="141" y="7"/>
                      <a:pt x="140" y="7"/>
                    </a:cubicBezTo>
                    <a:cubicBezTo>
                      <a:pt x="144" y="9"/>
                      <a:pt x="148" y="11"/>
                      <a:pt x="152" y="13"/>
                    </a:cubicBezTo>
                    <a:cubicBezTo>
                      <a:pt x="152" y="13"/>
                      <a:pt x="152" y="13"/>
                      <a:pt x="152" y="13"/>
                    </a:cubicBezTo>
                    <a:cubicBezTo>
                      <a:pt x="148" y="10"/>
                      <a:pt x="145" y="8"/>
                      <a:pt x="141" y="6"/>
                    </a:cubicBezTo>
                    <a:moveTo>
                      <a:pt x="41" y="6"/>
                    </a:moveTo>
                    <a:cubicBezTo>
                      <a:pt x="41" y="6"/>
                      <a:pt x="41" y="6"/>
                      <a:pt x="41" y="6"/>
                    </a:cubicBezTo>
                    <a:cubicBezTo>
                      <a:pt x="41" y="6"/>
                      <a:pt x="42" y="7"/>
                      <a:pt x="42" y="7"/>
                    </a:cubicBezTo>
                    <a:cubicBezTo>
                      <a:pt x="42" y="7"/>
                      <a:pt x="42" y="7"/>
                      <a:pt x="42" y="6"/>
                    </a:cubicBezTo>
                    <a:cubicBezTo>
                      <a:pt x="42" y="6"/>
                      <a:pt x="42" y="6"/>
                      <a:pt x="41" y="6"/>
                    </a:cubicBezTo>
                    <a:moveTo>
                      <a:pt x="140" y="6"/>
                    </a:moveTo>
                    <a:cubicBezTo>
                      <a:pt x="140" y="6"/>
                      <a:pt x="140" y="6"/>
                      <a:pt x="140" y="6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6"/>
                      <a:pt x="140" y="6"/>
                      <a:pt x="140" y="6"/>
                    </a:cubicBezTo>
                    <a:cubicBezTo>
                      <a:pt x="140" y="6"/>
                      <a:pt x="140" y="6"/>
                      <a:pt x="140" y="6"/>
                    </a:cubicBezTo>
                    <a:moveTo>
                      <a:pt x="141" y="5"/>
                    </a:moveTo>
                    <a:cubicBezTo>
                      <a:pt x="141" y="6"/>
                      <a:pt x="141" y="6"/>
                      <a:pt x="141" y="6"/>
                    </a:cubicBezTo>
                    <a:cubicBezTo>
                      <a:pt x="145" y="8"/>
                      <a:pt x="148" y="10"/>
                      <a:pt x="152" y="13"/>
                    </a:cubicBezTo>
                    <a:cubicBezTo>
                      <a:pt x="152" y="12"/>
                      <a:pt x="152" y="12"/>
                      <a:pt x="153" y="12"/>
                    </a:cubicBezTo>
                    <a:cubicBezTo>
                      <a:pt x="149" y="10"/>
                      <a:pt x="145" y="8"/>
                      <a:pt x="141" y="5"/>
                    </a:cubicBezTo>
                    <a:moveTo>
                      <a:pt x="57" y="5"/>
                    </a:moveTo>
                    <a:cubicBezTo>
                      <a:pt x="57" y="6"/>
                      <a:pt x="56" y="6"/>
                      <a:pt x="56" y="6"/>
                    </a:cubicBezTo>
                    <a:cubicBezTo>
                      <a:pt x="57" y="6"/>
                      <a:pt x="58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8" y="6"/>
                      <a:pt x="57" y="6"/>
                      <a:pt x="57" y="5"/>
                    </a:cubicBezTo>
                    <a:moveTo>
                      <a:pt x="142" y="5"/>
                    </a:moveTo>
                    <a:cubicBezTo>
                      <a:pt x="141" y="5"/>
                      <a:pt x="141" y="5"/>
                      <a:pt x="141" y="5"/>
                    </a:cubicBezTo>
                    <a:cubicBezTo>
                      <a:pt x="145" y="8"/>
                      <a:pt x="149" y="10"/>
                      <a:pt x="153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49" y="10"/>
                      <a:pt x="145" y="7"/>
                      <a:pt x="142" y="5"/>
                    </a:cubicBezTo>
                    <a:moveTo>
                      <a:pt x="141" y="5"/>
                    </a:moveTo>
                    <a:cubicBezTo>
                      <a:pt x="141" y="5"/>
                      <a:pt x="140" y="5"/>
                      <a:pt x="140" y="5"/>
                    </a:cubicBezTo>
                    <a:cubicBezTo>
                      <a:pt x="140" y="5"/>
                      <a:pt x="140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moveTo>
                      <a:pt x="141" y="5"/>
                    </a:move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moveTo>
                      <a:pt x="99" y="5"/>
                    </a:moveTo>
                    <a:cubicBezTo>
                      <a:pt x="98" y="6"/>
                      <a:pt x="96" y="8"/>
                      <a:pt x="95" y="10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7" y="8"/>
                      <a:pt x="98" y="6"/>
                      <a:pt x="99" y="5"/>
                    </a:cubicBezTo>
                    <a:cubicBezTo>
                      <a:pt x="99" y="5"/>
                      <a:pt x="99" y="5"/>
                      <a:pt x="99" y="5"/>
                    </a:cubicBezTo>
                    <a:moveTo>
                      <a:pt x="38" y="4"/>
                    </a:moveTo>
                    <a:cubicBezTo>
                      <a:pt x="38" y="4"/>
                      <a:pt x="38" y="4"/>
                      <a:pt x="38" y="5"/>
                    </a:cubicBezTo>
                    <a:cubicBezTo>
                      <a:pt x="39" y="5"/>
                      <a:pt x="39" y="5"/>
                      <a:pt x="40" y="6"/>
                    </a:cubicBezTo>
                    <a:cubicBezTo>
                      <a:pt x="40" y="6"/>
                      <a:pt x="40" y="6"/>
                      <a:pt x="40" y="5"/>
                    </a:cubicBezTo>
                    <a:cubicBezTo>
                      <a:pt x="40" y="5"/>
                      <a:pt x="39" y="5"/>
                      <a:pt x="38" y="4"/>
                    </a:cubicBezTo>
                    <a:moveTo>
                      <a:pt x="27" y="4"/>
                    </a:moveTo>
                    <a:cubicBezTo>
                      <a:pt x="27" y="5"/>
                      <a:pt x="26" y="5"/>
                      <a:pt x="26" y="6"/>
                    </a:cubicBezTo>
                    <a:cubicBezTo>
                      <a:pt x="26" y="7"/>
                      <a:pt x="27" y="7"/>
                      <a:pt x="28" y="7"/>
                    </a:cubicBezTo>
                    <a:cubicBezTo>
                      <a:pt x="28" y="7"/>
                      <a:pt x="29" y="6"/>
                      <a:pt x="29" y="5"/>
                    </a:cubicBezTo>
                    <a:cubicBezTo>
                      <a:pt x="28" y="5"/>
                      <a:pt x="28" y="4"/>
                      <a:pt x="27" y="4"/>
                    </a:cubicBezTo>
                    <a:moveTo>
                      <a:pt x="124" y="4"/>
                    </a:moveTo>
                    <a:cubicBezTo>
                      <a:pt x="123" y="5"/>
                      <a:pt x="122" y="6"/>
                      <a:pt x="121" y="8"/>
                    </a:cubicBezTo>
                    <a:cubicBezTo>
                      <a:pt x="125" y="10"/>
                      <a:pt x="128" y="12"/>
                      <a:pt x="132" y="14"/>
                    </a:cubicBezTo>
                    <a:cubicBezTo>
                      <a:pt x="133" y="13"/>
                      <a:pt x="133" y="11"/>
                      <a:pt x="134" y="10"/>
                    </a:cubicBezTo>
                    <a:cubicBezTo>
                      <a:pt x="131" y="8"/>
                      <a:pt x="127" y="6"/>
                      <a:pt x="124" y="4"/>
                    </a:cubicBezTo>
                    <a:moveTo>
                      <a:pt x="78" y="4"/>
                    </a:moveTo>
                    <a:cubicBezTo>
                      <a:pt x="77" y="4"/>
                      <a:pt x="77" y="4"/>
                      <a:pt x="77" y="5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6"/>
                      <a:pt x="80" y="6"/>
                      <a:pt x="81" y="5"/>
                    </a:cubicBezTo>
                    <a:cubicBezTo>
                      <a:pt x="80" y="5"/>
                      <a:pt x="80" y="5"/>
                      <a:pt x="80" y="5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6"/>
                      <a:pt x="80" y="5"/>
                      <a:pt x="80" y="5"/>
                    </a:cubicBezTo>
                    <a:cubicBezTo>
                      <a:pt x="79" y="5"/>
                      <a:pt x="79" y="4"/>
                      <a:pt x="78" y="4"/>
                    </a:cubicBezTo>
                    <a:moveTo>
                      <a:pt x="155" y="3"/>
                    </a:moveTo>
                    <a:cubicBezTo>
                      <a:pt x="156" y="4"/>
                      <a:pt x="157" y="4"/>
                      <a:pt x="157" y="4"/>
                    </a:cubicBezTo>
                    <a:cubicBezTo>
                      <a:pt x="157" y="4"/>
                      <a:pt x="157" y="4"/>
                      <a:pt x="157" y="4"/>
                    </a:cubicBezTo>
                    <a:cubicBezTo>
                      <a:pt x="155" y="3"/>
                      <a:pt x="155" y="3"/>
                      <a:pt x="155" y="3"/>
                    </a:cubicBezTo>
                    <a:moveTo>
                      <a:pt x="151" y="3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52" y="4"/>
                      <a:pt x="154" y="5"/>
                      <a:pt x="156" y="6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1" y="3"/>
                      <a:pt x="151" y="3"/>
                      <a:pt x="151" y="3"/>
                    </a:cubicBezTo>
                    <a:moveTo>
                      <a:pt x="105" y="3"/>
                    </a:moveTo>
                    <a:cubicBezTo>
                      <a:pt x="105" y="3"/>
                      <a:pt x="105" y="3"/>
                      <a:pt x="105" y="4"/>
                    </a:cubicBezTo>
                    <a:cubicBezTo>
                      <a:pt x="105" y="4"/>
                      <a:pt x="104" y="4"/>
                      <a:pt x="104" y="5"/>
                    </a:cubicBezTo>
                    <a:cubicBezTo>
                      <a:pt x="118" y="13"/>
                      <a:pt x="118" y="13"/>
                      <a:pt x="118" y="13"/>
                    </a:cubicBezTo>
                    <a:cubicBezTo>
                      <a:pt x="118" y="12"/>
                      <a:pt x="119" y="11"/>
                      <a:pt x="119" y="10"/>
                    </a:cubicBezTo>
                    <a:cubicBezTo>
                      <a:pt x="113" y="7"/>
                      <a:pt x="113" y="7"/>
                      <a:pt x="113" y="7"/>
                    </a:cubicBezTo>
                    <a:cubicBezTo>
                      <a:pt x="111" y="6"/>
                      <a:pt x="108" y="4"/>
                      <a:pt x="105" y="3"/>
                    </a:cubicBezTo>
                    <a:moveTo>
                      <a:pt x="28" y="3"/>
                    </a:moveTo>
                    <a:cubicBezTo>
                      <a:pt x="28" y="3"/>
                      <a:pt x="27" y="3"/>
                      <a:pt x="27" y="3"/>
                    </a:cubicBezTo>
                    <a:cubicBezTo>
                      <a:pt x="28" y="3"/>
                      <a:pt x="29" y="4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8" y="3"/>
                      <a:pt x="28" y="3"/>
                      <a:pt x="28" y="3"/>
                    </a:cubicBezTo>
                    <a:moveTo>
                      <a:pt x="124" y="2"/>
                    </a:moveTo>
                    <a:cubicBezTo>
                      <a:pt x="124" y="3"/>
                      <a:pt x="124" y="3"/>
                      <a:pt x="124" y="3"/>
                    </a:cubicBezTo>
                    <a:cubicBezTo>
                      <a:pt x="128" y="5"/>
                      <a:pt x="131" y="7"/>
                      <a:pt x="134" y="9"/>
                    </a:cubicBezTo>
                    <a:cubicBezTo>
                      <a:pt x="135" y="9"/>
                      <a:pt x="135" y="9"/>
                      <a:pt x="135" y="9"/>
                    </a:cubicBezTo>
                    <a:cubicBezTo>
                      <a:pt x="132" y="7"/>
                      <a:pt x="128" y="5"/>
                      <a:pt x="124" y="2"/>
                    </a:cubicBezTo>
                    <a:moveTo>
                      <a:pt x="151" y="2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5" y="5"/>
                      <a:pt x="153" y="3"/>
                      <a:pt x="151" y="2"/>
                    </a:cubicBezTo>
                    <a:moveTo>
                      <a:pt x="23" y="2"/>
                    </a:moveTo>
                    <a:cubicBezTo>
                      <a:pt x="23" y="2"/>
                      <a:pt x="22" y="3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moveTo>
                      <a:pt x="152" y="1"/>
                    </a:moveTo>
                    <a:cubicBezTo>
                      <a:pt x="152" y="2"/>
                      <a:pt x="151" y="2"/>
                      <a:pt x="151" y="2"/>
                    </a:cubicBezTo>
                    <a:cubicBezTo>
                      <a:pt x="153" y="3"/>
                      <a:pt x="155" y="4"/>
                      <a:pt x="157" y="5"/>
                    </a:cubicBezTo>
                    <a:cubicBezTo>
                      <a:pt x="157" y="5"/>
                      <a:pt x="157" y="5"/>
                      <a:pt x="157" y="5"/>
                    </a:cubicBezTo>
                    <a:cubicBezTo>
                      <a:pt x="155" y="4"/>
                      <a:pt x="153" y="2"/>
                      <a:pt x="152" y="1"/>
                    </a:cubicBezTo>
                    <a:moveTo>
                      <a:pt x="144" y="1"/>
                    </a:moveTo>
                    <a:cubicBezTo>
                      <a:pt x="143" y="3"/>
                      <a:pt x="142" y="4"/>
                      <a:pt x="142" y="5"/>
                    </a:cubicBezTo>
                    <a:cubicBezTo>
                      <a:pt x="145" y="7"/>
                      <a:pt x="149" y="10"/>
                      <a:pt x="153" y="12"/>
                    </a:cubicBezTo>
                    <a:cubicBezTo>
                      <a:pt x="154" y="11"/>
                      <a:pt x="154" y="9"/>
                      <a:pt x="155" y="8"/>
                    </a:cubicBezTo>
                    <a:cubicBezTo>
                      <a:pt x="151" y="6"/>
                      <a:pt x="148" y="3"/>
                      <a:pt x="144" y="1"/>
                    </a:cubicBezTo>
                    <a:moveTo>
                      <a:pt x="65" y="1"/>
                    </a:moveTo>
                    <a:cubicBezTo>
                      <a:pt x="64" y="2"/>
                      <a:pt x="64" y="3"/>
                      <a:pt x="63" y="4"/>
                    </a:cubicBezTo>
                    <a:cubicBezTo>
                      <a:pt x="64" y="4"/>
                      <a:pt x="64" y="5"/>
                      <a:pt x="65" y="5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66" y="2"/>
                      <a:pt x="65" y="1"/>
                      <a:pt x="65" y="1"/>
                    </a:cubicBezTo>
                    <a:moveTo>
                      <a:pt x="143" y="1"/>
                    </a:moveTo>
                    <a:cubicBezTo>
                      <a:pt x="142" y="2"/>
                      <a:pt x="142" y="3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3" y="1"/>
                      <a:pt x="143" y="1"/>
                      <a:pt x="143" y="1"/>
                    </a:cubicBezTo>
                    <a:cubicBezTo>
                      <a:pt x="143" y="1"/>
                      <a:pt x="143" y="1"/>
                      <a:pt x="143" y="1"/>
                    </a:cubicBezTo>
                    <a:moveTo>
                      <a:pt x="152" y="1"/>
                    </a:moveTo>
                    <a:cubicBezTo>
                      <a:pt x="152" y="1"/>
                      <a:pt x="152" y="1"/>
                      <a:pt x="152" y="1"/>
                    </a:cubicBezTo>
                    <a:cubicBezTo>
                      <a:pt x="154" y="2"/>
                      <a:pt x="156" y="3"/>
                      <a:pt x="157" y="4"/>
                    </a:cubicBezTo>
                    <a:cubicBezTo>
                      <a:pt x="157" y="4"/>
                      <a:pt x="157" y="4"/>
                      <a:pt x="158" y="4"/>
                    </a:cubicBezTo>
                    <a:cubicBezTo>
                      <a:pt x="156" y="3"/>
                      <a:pt x="154" y="2"/>
                      <a:pt x="152" y="1"/>
                    </a:cubicBezTo>
                    <a:moveTo>
                      <a:pt x="64" y="0"/>
                    </a:moveTo>
                    <a:cubicBezTo>
                      <a:pt x="64" y="1"/>
                      <a:pt x="63" y="2"/>
                      <a:pt x="62" y="3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4" y="3"/>
                      <a:pt x="64" y="2"/>
                      <a:pt x="65" y="1"/>
                    </a:cubicBezTo>
                    <a:cubicBezTo>
                      <a:pt x="65" y="1"/>
                      <a:pt x="64" y="1"/>
                      <a:pt x="64" y="0"/>
                    </a:cubicBezTo>
                    <a:moveTo>
                      <a:pt x="147" y="0"/>
                    </a:moveTo>
                    <a:cubicBezTo>
                      <a:pt x="148" y="1"/>
                      <a:pt x="149" y="2"/>
                      <a:pt x="151" y="3"/>
                    </a:cubicBezTo>
                    <a:cubicBezTo>
                      <a:pt x="151" y="3"/>
                      <a:pt x="151" y="3"/>
                      <a:pt x="151" y="3"/>
                    </a:cubicBezTo>
                    <a:cubicBezTo>
                      <a:pt x="147" y="0"/>
                      <a:pt x="147" y="0"/>
                      <a:pt x="147" y="0"/>
                    </a:cubicBezTo>
                    <a:moveTo>
                      <a:pt x="24" y="0"/>
                    </a:moveTo>
                    <a:cubicBezTo>
                      <a:pt x="24" y="1"/>
                      <a:pt x="24" y="1"/>
                      <a:pt x="23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6" name="Freeform 9921"/>
              <p:cNvSpPr>
                <a:spLocks noEditPoints="1"/>
              </p:cNvSpPr>
              <p:nvPr/>
            </p:nvSpPr>
            <p:spPr bwMode="auto">
              <a:xfrm>
                <a:off x="-404" y="3429"/>
                <a:ext cx="230" cy="135"/>
              </a:xfrm>
              <a:custGeom>
                <a:avLst/>
                <a:gdLst>
                  <a:gd name="T0" fmla="*/ 77 w 97"/>
                  <a:gd name="T1" fmla="*/ 57 h 57"/>
                  <a:gd name="T2" fmla="*/ 93 w 97"/>
                  <a:gd name="T3" fmla="*/ 53 h 57"/>
                  <a:gd name="T4" fmla="*/ 91 w 97"/>
                  <a:gd name="T5" fmla="*/ 51 h 57"/>
                  <a:gd name="T6" fmla="*/ 92 w 97"/>
                  <a:gd name="T7" fmla="*/ 52 h 57"/>
                  <a:gd name="T8" fmla="*/ 62 w 97"/>
                  <a:gd name="T9" fmla="*/ 47 h 57"/>
                  <a:gd name="T10" fmla="*/ 71 w 97"/>
                  <a:gd name="T11" fmla="*/ 53 h 57"/>
                  <a:gd name="T12" fmla="*/ 81 w 97"/>
                  <a:gd name="T13" fmla="*/ 46 h 57"/>
                  <a:gd name="T14" fmla="*/ 81 w 97"/>
                  <a:gd name="T15" fmla="*/ 46 h 57"/>
                  <a:gd name="T16" fmla="*/ 85 w 97"/>
                  <a:gd name="T17" fmla="*/ 48 h 57"/>
                  <a:gd name="T18" fmla="*/ 81 w 97"/>
                  <a:gd name="T19" fmla="*/ 46 h 57"/>
                  <a:gd name="T20" fmla="*/ 52 w 97"/>
                  <a:gd name="T21" fmla="*/ 41 h 57"/>
                  <a:gd name="T22" fmla="*/ 53 w 97"/>
                  <a:gd name="T23" fmla="*/ 42 h 57"/>
                  <a:gd name="T24" fmla="*/ 47 w 97"/>
                  <a:gd name="T25" fmla="*/ 38 h 57"/>
                  <a:gd name="T26" fmla="*/ 46 w 97"/>
                  <a:gd name="T27" fmla="*/ 38 h 57"/>
                  <a:gd name="T28" fmla="*/ 68 w 97"/>
                  <a:gd name="T29" fmla="*/ 37 h 57"/>
                  <a:gd name="T30" fmla="*/ 77 w 97"/>
                  <a:gd name="T31" fmla="*/ 43 h 57"/>
                  <a:gd name="T32" fmla="*/ 68 w 97"/>
                  <a:gd name="T33" fmla="*/ 37 h 57"/>
                  <a:gd name="T34" fmla="*/ 68 w 97"/>
                  <a:gd name="T35" fmla="*/ 37 h 57"/>
                  <a:gd name="T36" fmla="*/ 45 w 97"/>
                  <a:gd name="T37" fmla="*/ 37 h 57"/>
                  <a:gd name="T38" fmla="*/ 43 w 97"/>
                  <a:gd name="T39" fmla="*/ 36 h 57"/>
                  <a:gd name="T40" fmla="*/ 41 w 97"/>
                  <a:gd name="T41" fmla="*/ 35 h 57"/>
                  <a:gd name="T42" fmla="*/ 52 w 97"/>
                  <a:gd name="T43" fmla="*/ 28 h 57"/>
                  <a:gd name="T44" fmla="*/ 59 w 97"/>
                  <a:gd name="T45" fmla="*/ 32 h 57"/>
                  <a:gd name="T46" fmla="*/ 51 w 97"/>
                  <a:gd name="T47" fmla="*/ 29 h 57"/>
                  <a:gd name="T48" fmla="*/ 52 w 97"/>
                  <a:gd name="T49" fmla="*/ 28 h 57"/>
                  <a:gd name="T50" fmla="*/ 50 w 97"/>
                  <a:gd name="T51" fmla="*/ 28 h 57"/>
                  <a:gd name="T52" fmla="*/ 28 w 97"/>
                  <a:gd name="T53" fmla="*/ 26 h 57"/>
                  <a:gd name="T54" fmla="*/ 30 w 97"/>
                  <a:gd name="T55" fmla="*/ 27 h 57"/>
                  <a:gd name="T56" fmla="*/ 48 w 97"/>
                  <a:gd name="T57" fmla="*/ 25 h 57"/>
                  <a:gd name="T58" fmla="*/ 48 w 97"/>
                  <a:gd name="T59" fmla="*/ 25 h 57"/>
                  <a:gd name="T60" fmla="*/ 27 w 97"/>
                  <a:gd name="T61" fmla="*/ 26 h 57"/>
                  <a:gd name="T62" fmla="*/ 27 w 97"/>
                  <a:gd name="T63" fmla="*/ 25 h 57"/>
                  <a:gd name="T64" fmla="*/ 26 w 97"/>
                  <a:gd name="T65" fmla="*/ 25 h 57"/>
                  <a:gd name="T66" fmla="*/ 44 w 97"/>
                  <a:gd name="T67" fmla="*/ 23 h 57"/>
                  <a:gd name="T68" fmla="*/ 47 w 97"/>
                  <a:gd name="T69" fmla="*/ 25 h 57"/>
                  <a:gd name="T70" fmla="*/ 14 w 97"/>
                  <a:gd name="T71" fmla="*/ 17 h 57"/>
                  <a:gd name="T72" fmla="*/ 15 w 97"/>
                  <a:gd name="T73" fmla="*/ 18 h 57"/>
                  <a:gd name="T74" fmla="*/ 16 w 97"/>
                  <a:gd name="T75" fmla="*/ 18 h 57"/>
                  <a:gd name="T76" fmla="*/ 14 w 97"/>
                  <a:gd name="T77" fmla="*/ 17 h 57"/>
                  <a:gd name="T78" fmla="*/ 35 w 97"/>
                  <a:gd name="T79" fmla="*/ 19 h 57"/>
                  <a:gd name="T80" fmla="*/ 34 w 97"/>
                  <a:gd name="T81" fmla="*/ 18 h 57"/>
                  <a:gd name="T82" fmla="*/ 32 w 97"/>
                  <a:gd name="T83" fmla="*/ 16 h 57"/>
                  <a:gd name="T84" fmla="*/ 32 w 97"/>
                  <a:gd name="T85" fmla="*/ 16 h 57"/>
                  <a:gd name="T86" fmla="*/ 31 w 97"/>
                  <a:gd name="T87" fmla="*/ 17 h 57"/>
                  <a:gd name="T88" fmla="*/ 31 w 97"/>
                  <a:gd name="T89" fmla="*/ 16 h 57"/>
                  <a:gd name="T90" fmla="*/ 21 w 97"/>
                  <a:gd name="T91" fmla="*/ 11 h 57"/>
                  <a:gd name="T92" fmla="*/ 1 w 97"/>
                  <a:gd name="T93" fmla="*/ 9 h 57"/>
                  <a:gd name="T94" fmla="*/ 3 w 97"/>
                  <a:gd name="T95" fmla="*/ 10 h 57"/>
                  <a:gd name="T96" fmla="*/ 18 w 97"/>
                  <a:gd name="T97" fmla="*/ 10 h 57"/>
                  <a:gd name="T98" fmla="*/ 19 w 97"/>
                  <a:gd name="T99" fmla="*/ 8 h 57"/>
                  <a:gd name="T100" fmla="*/ 0 w 97"/>
                  <a:gd name="T101" fmla="*/ 9 h 57"/>
                  <a:gd name="T102" fmla="*/ 1 w 97"/>
                  <a:gd name="T103" fmla="*/ 9 h 57"/>
                  <a:gd name="T104" fmla="*/ 6 w 97"/>
                  <a:gd name="T105" fmla="*/ 0 h 57"/>
                  <a:gd name="T106" fmla="*/ 8 w 97"/>
                  <a:gd name="T107" fmla="*/ 2 h 57"/>
                  <a:gd name="T108" fmla="*/ 5 w 97"/>
                  <a:gd name="T109" fmla="*/ 2 h 57"/>
                  <a:gd name="T110" fmla="*/ 6 w 97"/>
                  <a:gd name="T111" fmla="*/ 0 h 57"/>
                  <a:gd name="T112" fmla="*/ 5 w 97"/>
                  <a:gd name="T113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97" h="57">
                    <a:moveTo>
                      <a:pt x="75" y="56"/>
                    </a:moveTo>
                    <a:cubicBezTo>
                      <a:pt x="75" y="56"/>
                      <a:pt x="75" y="56"/>
                      <a:pt x="75" y="56"/>
                    </a:cubicBezTo>
                    <a:cubicBezTo>
                      <a:pt x="76" y="56"/>
                      <a:pt x="76" y="56"/>
                      <a:pt x="77" y="57"/>
                    </a:cubicBezTo>
                    <a:cubicBezTo>
                      <a:pt x="75" y="56"/>
                      <a:pt x="75" y="56"/>
                      <a:pt x="75" y="56"/>
                    </a:cubicBezTo>
                    <a:moveTo>
                      <a:pt x="93" y="53"/>
                    </a:moveTo>
                    <a:cubicBezTo>
                      <a:pt x="93" y="53"/>
                      <a:pt x="93" y="53"/>
                      <a:pt x="93" y="53"/>
                    </a:cubicBezTo>
                    <a:cubicBezTo>
                      <a:pt x="97" y="55"/>
                      <a:pt x="97" y="55"/>
                      <a:pt x="97" y="55"/>
                    </a:cubicBezTo>
                    <a:cubicBezTo>
                      <a:pt x="95" y="54"/>
                      <a:pt x="94" y="53"/>
                      <a:pt x="93" y="53"/>
                    </a:cubicBezTo>
                    <a:moveTo>
                      <a:pt x="91" y="51"/>
                    </a:moveTo>
                    <a:cubicBezTo>
                      <a:pt x="91" y="51"/>
                      <a:pt x="90" y="51"/>
                      <a:pt x="90" y="51"/>
                    </a:cubicBezTo>
                    <a:cubicBezTo>
                      <a:pt x="91" y="52"/>
                      <a:pt x="91" y="52"/>
                      <a:pt x="91" y="52"/>
                    </a:cubicBezTo>
                    <a:cubicBezTo>
                      <a:pt x="91" y="52"/>
                      <a:pt x="91" y="52"/>
                      <a:pt x="92" y="52"/>
                    </a:cubicBezTo>
                    <a:cubicBezTo>
                      <a:pt x="91" y="52"/>
                      <a:pt x="91" y="51"/>
                      <a:pt x="91" y="51"/>
                    </a:cubicBezTo>
                    <a:cubicBezTo>
                      <a:pt x="91" y="51"/>
                      <a:pt x="91" y="51"/>
                      <a:pt x="91" y="51"/>
                    </a:cubicBezTo>
                    <a:moveTo>
                      <a:pt x="62" y="47"/>
                    </a:moveTo>
                    <a:cubicBezTo>
                      <a:pt x="62" y="47"/>
                      <a:pt x="62" y="47"/>
                      <a:pt x="62" y="47"/>
                    </a:cubicBezTo>
                    <a:cubicBezTo>
                      <a:pt x="65" y="49"/>
                      <a:pt x="68" y="51"/>
                      <a:pt x="71" y="53"/>
                    </a:cubicBezTo>
                    <a:cubicBezTo>
                      <a:pt x="71" y="53"/>
                      <a:pt x="71" y="53"/>
                      <a:pt x="71" y="53"/>
                    </a:cubicBezTo>
                    <a:cubicBezTo>
                      <a:pt x="62" y="47"/>
                      <a:pt x="62" y="47"/>
                      <a:pt x="62" y="47"/>
                    </a:cubicBezTo>
                    <a:cubicBezTo>
                      <a:pt x="62" y="47"/>
                      <a:pt x="62" y="47"/>
                      <a:pt x="62" y="47"/>
                    </a:cubicBezTo>
                    <a:moveTo>
                      <a:pt x="81" y="46"/>
                    </a:moveTo>
                    <a:cubicBezTo>
                      <a:pt x="81" y="46"/>
                      <a:pt x="81" y="46"/>
                      <a:pt x="81" y="46"/>
                    </a:cubicBezTo>
                    <a:cubicBezTo>
                      <a:pt x="82" y="47"/>
                      <a:pt x="82" y="47"/>
                      <a:pt x="82" y="47"/>
                    </a:cubicBezTo>
                    <a:cubicBezTo>
                      <a:pt x="82" y="46"/>
                      <a:pt x="81" y="46"/>
                      <a:pt x="81" y="46"/>
                    </a:cubicBezTo>
                    <a:moveTo>
                      <a:pt x="81" y="46"/>
                    </a:moveTo>
                    <a:cubicBezTo>
                      <a:pt x="81" y="46"/>
                      <a:pt x="81" y="46"/>
                      <a:pt x="81" y="46"/>
                    </a:cubicBezTo>
                    <a:cubicBezTo>
                      <a:pt x="83" y="47"/>
                      <a:pt x="84" y="48"/>
                      <a:pt x="85" y="48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6" y="48"/>
                      <a:pt x="84" y="47"/>
                      <a:pt x="81" y="46"/>
                    </a:cubicBezTo>
                    <a:moveTo>
                      <a:pt x="47" y="38"/>
                    </a:moveTo>
                    <a:cubicBezTo>
                      <a:pt x="47" y="38"/>
                      <a:pt x="47" y="38"/>
                      <a:pt x="47" y="38"/>
                    </a:cubicBezTo>
                    <a:cubicBezTo>
                      <a:pt x="48" y="39"/>
                      <a:pt x="50" y="40"/>
                      <a:pt x="52" y="41"/>
                    </a:cubicBezTo>
                    <a:cubicBezTo>
                      <a:pt x="52" y="41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47" y="38"/>
                      <a:pt x="47" y="38"/>
                      <a:pt x="47" y="38"/>
                    </a:cubicBezTo>
                    <a:moveTo>
                      <a:pt x="46" y="38"/>
                    </a:move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7" y="38"/>
                      <a:pt x="47" y="38"/>
                    </a:cubicBezTo>
                    <a:cubicBezTo>
                      <a:pt x="46" y="38"/>
                      <a:pt x="46" y="38"/>
                      <a:pt x="46" y="38"/>
                    </a:cubicBezTo>
                    <a:moveTo>
                      <a:pt x="68" y="37"/>
                    </a:moveTo>
                    <a:cubicBezTo>
                      <a:pt x="67" y="38"/>
                      <a:pt x="67" y="38"/>
                      <a:pt x="67" y="38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76" y="43"/>
                      <a:pt x="77" y="43"/>
                      <a:pt x="77" y="43"/>
                    </a:cubicBezTo>
                    <a:cubicBezTo>
                      <a:pt x="73" y="41"/>
                      <a:pt x="70" y="39"/>
                      <a:pt x="68" y="37"/>
                    </a:cubicBezTo>
                    <a:moveTo>
                      <a:pt x="68" y="37"/>
                    </a:moveTo>
                    <a:cubicBezTo>
                      <a:pt x="68" y="37"/>
                      <a:pt x="68" y="37"/>
                      <a:pt x="68" y="37"/>
                    </a:cubicBezTo>
                    <a:cubicBezTo>
                      <a:pt x="70" y="39"/>
                      <a:pt x="73" y="41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4" y="41"/>
                      <a:pt x="71" y="39"/>
                      <a:pt x="68" y="37"/>
                    </a:cubicBezTo>
                    <a:moveTo>
                      <a:pt x="43" y="36"/>
                    </a:move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4" y="36"/>
                      <a:pt x="45" y="37"/>
                    </a:cubicBezTo>
                    <a:cubicBezTo>
                      <a:pt x="45" y="37"/>
                      <a:pt x="45" y="36"/>
                      <a:pt x="45" y="36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4" y="36"/>
                      <a:pt x="44" y="36"/>
                      <a:pt x="43" y="36"/>
                    </a:cubicBezTo>
                    <a:moveTo>
                      <a:pt x="38" y="33"/>
                    </a:moveTo>
                    <a:cubicBezTo>
                      <a:pt x="38" y="33"/>
                      <a:pt x="38" y="33"/>
                      <a:pt x="38" y="33"/>
                    </a:cubicBezTo>
                    <a:cubicBezTo>
                      <a:pt x="39" y="33"/>
                      <a:pt x="40" y="34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0" y="34"/>
                      <a:pt x="39" y="33"/>
                      <a:pt x="38" y="33"/>
                    </a:cubicBezTo>
                    <a:moveTo>
                      <a:pt x="52" y="28"/>
                    </a:moveTo>
                    <a:cubicBezTo>
                      <a:pt x="52" y="28"/>
                      <a:pt x="52" y="29"/>
                      <a:pt x="52" y="29"/>
                    </a:cubicBezTo>
                    <a:cubicBezTo>
                      <a:pt x="54" y="31"/>
                      <a:pt x="56" y="32"/>
                      <a:pt x="58" y="33"/>
                    </a:cubicBezTo>
                    <a:cubicBezTo>
                      <a:pt x="58" y="33"/>
                      <a:pt x="59" y="32"/>
                      <a:pt x="59" y="32"/>
                    </a:cubicBezTo>
                    <a:cubicBezTo>
                      <a:pt x="57" y="31"/>
                      <a:pt x="54" y="29"/>
                      <a:pt x="52" y="28"/>
                    </a:cubicBezTo>
                    <a:moveTo>
                      <a:pt x="52" y="28"/>
                    </a:moveTo>
                    <a:cubicBezTo>
                      <a:pt x="52" y="28"/>
                      <a:pt x="52" y="29"/>
                      <a:pt x="51" y="29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29"/>
                      <a:pt x="52" y="28"/>
                      <a:pt x="52" y="28"/>
                    </a:cubicBezTo>
                    <a:cubicBezTo>
                      <a:pt x="52" y="28"/>
                      <a:pt x="52" y="28"/>
                      <a:pt x="52" y="28"/>
                    </a:cubicBezTo>
                    <a:moveTo>
                      <a:pt x="49" y="26"/>
                    </a:moveTo>
                    <a:cubicBezTo>
                      <a:pt x="49" y="26"/>
                      <a:pt x="48" y="27"/>
                      <a:pt x="48" y="27"/>
                    </a:cubicBezTo>
                    <a:cubicBezTo>
                      <a:pt x="49" y="27"/>
                      <a:pt x="49" y="28"/>
                      <a:pt x="50" y="28"/>
                    </a:cubicBezTo>
                    <a:cubicBezTo>
                      <a:pt x="50" y="28"/>
                      <a:pt x="50" y="27"/>
                      <a:pt x="50" y="27"/>
                    </a:cubicBezTo>
                    <a:cubicBezTo>
                      <a:pt x="50" y="27"/>
                      <a:pt x="49" y="26"/>
                      <a:pt x="49" y="26"/>
                    </a:cubicBezTo>
                    <a:moveTo>
                      <a:pt x="28" y="26"/>
                    </a:moveTo>
                    <a:cubicBezTo>
                      <a:pt x="28" y="26"/>
                      <a:pt x="27" y="26"/>
                      <a:pt x="27" y="26"/>
                    </a:cubicBezTo>
                    <a:cubicBezTo>
                      <a:pt x="28" y="26"/>
                      <a:pt x="28" y="26"/>
                      <a:pt x="28" y="26"/>
                    </a:cubicBezTo>
                    <a:cubicBezTo>
                      <a:pt x="28" y="27"/>
                      <a:pt x="29" y="27"/>
                      <a:pt x="30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28" y="26"/>
                      <a:pt x="28" y="26"/>
                      <a:pt x="28" y="26"/>
                    </a:cubicBezTo>
                    <a:moveTo>
                      <a:pt x="48" y="25"/>
                    </a:move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6"/>
                      <a:pt x="48" y="26"/>
                      <a:pt x="48" y="25"/>
                    </a:cubicBezTo>
                    <a:cubicBezTo>
                      <a:pt x="48" y="25"/>
                      <a:pt x="48" y="25"/>
                      <a:pt x="48" y="25"/>
                    </a:cubicBezTo>
                    <a:moveTo>
                      <a:pt x="27" y="25"/>
                    </a:moveTo>
                    <a:cubicBezTo>
                      <a:pt x="27" y="25"/>
                      <a:pt x="27" y="25"/>
                      <a:pt x="27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moveTo>
                      <a:pt x="26" y="25"/>
                    </a:move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moveTo>
                      <a:pt x="44" y="23"/>
                    </a:moveTo>
                    <a:cubicBezTo>
                      <a:pt x="44" y="24"/>
                      <a:pt x="44" y="24"/>
                      <a:pt x="43" y="24"/>
                    </a:cubicBezTo>
                    <a:cubicBezTo>
                      <a:pt x="44" y="25"/>
                      <a:pt x="45" y="26"/>
                      <a:pt x="46" y="26"/>
                    </a:cubicBezTo>
                    <a:cubicBezTo>
                      <a:pt x="47" y="26"/>
                      <a:pt x="47" y="25"/>
                      <a:pt x="47" y="25"/>
                    </a:cubicBezTo>
                    <a:cubicBezTo>
                      <a:pt x="46" y="24"/>
                      <a:pt x="45" y="24"/>
                      <a:pt x="44" y="23"/>
                    </a:cubicBezTo>
                    <a:moveTo>
                      <a:pt x="14" y="17"/>
                    </a:move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8"/>
                      <a:pt x="16" y="18"/>
                      <a:pt x="16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5" y="17"/>
                      <a:pt x="14" y="17"/>
                    </a:cubicBezTo>
                    <a:moveTo>
                      <a:pt x="33" y="17"/>
                    </a:moveTo>
                    <a:cubicBezTo>
                      <a:pt x="33" y="17"/>
                      <a:pt x="32" y="17"/>
                      <a:pt x="32" y="18"/>
                    </a:cubicBezTo>
                    <a:cubicBezTo>
                      <a:pt x="33" y="18"/>
                      <a:pt x="34" y="19"/>
                      <a:pt x="35" y="19"/>
                    </a:cubicBezTo>
                    <a:cubicBezTo>
                      <a:pt x="35" y="19"/>
                      <a:pt x="35" y="18"/>
                      <a:pt x="35" y="18"/>
                    </a:cubicBezTo>
                    <a:cubicBezTo>
                      <a:pt x="35" y="18"/>
                      <a:pt x="35" y="18"/>
                      <a:pt x="34" y="17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7"/>
                    </a:cubicBezTo>
                    <a:cubicBezTo>
                      <a:pt x="34" y="17"/>
                      <a:pt x="33" y="17"/>
                      <a:pt x="33" y="17"/>
                    </a:cubicBezTo>
                    <a:moveTo>
                      <a:pt x="32" y="16"/>
                    </a:move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moveTo>
                      <a:pt x="31" y="16"/>
                    </a:moveTo>
                    <a:cubicBezTo>
                      <a:pt x="31" y="16"/>
                      <a:pt x="31" y="16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17"/>
                      <a:pt x="32" y="16"/>
                      <a:pt x="32" y="16"/>
                    </a:cubicBezTo>
                    <a:cubicBezTo>
                      <a:pt x="32" y="16"/>
                      <a:pt x="31" y="16"/>
                      <a:pt x="31" y="16"/>
                    </a:cubicBezTo>
                    <a:moveTo>
                      <a:pt x="22" y="10"/>
                    </a:moveTo>
                    <a:cubicBezTo>
                      <a:pt x="22" y="10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2" y="11"/>
                      <a:pt x="22" y="11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1" y="9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10"/>
                      <a:pt x="2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2" y="9"/>
                      <a:pt x="1" y="9"/>
                    </a:cubicBezTo>
                    <a:moveTo>
                      <a:pt x="19" y="8"/>
                    </a:moveTo>
                    <a:cubicBezTo>
                      <a:pt x="19" y="9"/>
                      <a:pt x="19" y="9"/>
                      <a:pt x="18" y="10"/>
                    </a:cubicBezTo>
                    <a:cubicBezTo>
                      <a:pt x="19" y="10"/>
                      <a:pt x="20" y="11"/>
                      <a:pt x="21" y="11"/>
                    </a:cubicBezTo>
                    <a:cubicBezTo>
                      <a:pt x="21" y="11"/>
                      <a:pt x="21" y="10"/>
                      <a:pt x="22" y="10"/>
                    </a:cubicBezTo>
                    <a:cubicBezTo>
                      <a:pt x="21" y="9"/>
                      <a:pt x="20" y="9"/>
                      <a:pt x="19" y="8"/>
                    </a:cubicBezTo>
                    <a:moveTo>
                      <a:pt x="0" y="8"/>
                    </a:move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moveTo>
                      <a:pt x="6" y="0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1"/>
                      <a:pt x="6" y="0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7" name="Freeform 9922"/>
              <p:cNvSpPr>
                <a:spLocks noEditPoints="1"/>
              </p:cNvSpPr>
              <p:nvPr/>
            </p:nvSpPr>
            <p:spPr bwMode="auto">
              <a:xfrm>
                <a:off x="-385" y="3417"/>
                <a:ext cx="196" cy="121"/>
              </a:xfrm>
              <a:custGeom>
                <a:avLst/>
                <a:gdLst>
                  <a:gd name="T0" fmla="*/ 76 w 83"/>
                  <a:gd name="T1" fmla="*/ 47 h 51"/>
                  <a:gd name="T2" fmla="*/ 83 w 83"/>
                  <a:gd name="T3" fmla="*/ 51 h 51"/>
                  <a:gd name="T4" fmla="*/ 60 w 83"/>
                  <a:gd name="T5" fmla="*/ 42 h 51"/>
                  <a:gd name="T6" fmla="*/ 63 w 83"/>
                  <a:gd name="T7" fmla="*/ 44 h 51"/>
                  <a:gd name="T8" fmla="*/ 62 w 83"/>
                  <a:gd name="T9" fmla="*/ 39 h 51"/>
                  <a:gd name="T10" fmla="*/ 71 w 83"/>
                  <a:gd name="T11" fmla="*/ 44 h 51"/>
                  <a:gd name="T12" fmla="*/ 62 w 83"/>
                  <a:gd name="T13" fmla="*/ 39 h 51"/>
                  <a:gd name="T14" fmla="*/ 46 w 83"/>
                  <a:gd name="T15" fmla="*/ 29 h 51"/>
                  <a:gd name="T16" fmla="*/ 53 w 83"/>
                  <a:gd name="T17" fmla="*/ 33 h 51"/>
                  <a:gd name="T18" fmla="*/ 46 w 83"/>
                  <a:gd name="T19" fmla="*/ 29 h 51"/>
                  <a:gd name="T20" fmla="*/ 46 w 83"/>
                  <a:gd name="T21" fmla="*/ 29 h 51"/>
                  <a:gd name="T22" fmla="*/ 46 w 83"/>
                  <a:gd name="T23" fmla="*/ 29 h 51"/>
                  <a:gd name="T24" fmla="*/ 43 w 83"/>
                  <a:gd name="T25" fmla="*/ 27 h 51"/>
                  <a:gd name="T26" fmla="*/ 45 w 83"/>
                  <a:gd name="T27" fmla="*/ 28 h 51"/>
                  <a:gd name="T28" fmla="*/ 42 w 83"/>
                  <a:gd name="T29" fmla="*/ 26 h 51"/>
                  <a:gd name="T30" fmla="*/ 42 w 83"/>
                  <a:gd name="T31" fmla="*/ 27 h 51"/>
                  <a:gd name="T32" fmla="*/ 42 w 83"/>
                  <a:gd name="T33" fmla="*/ 26 h 51"/>
                  <a:gd name="T34" fmla="*/ 38 w 83"/>
                  <a:gd name="T35" fmla="*/ 24 h 51"/>
                  <a:gd name="T36" fmla="*/ 41 w 83"/>
                  <a:gd name="T37" fmla="*/ 26 h 51"/>
                  <a:gd name="T38" fmla="*/ 29 w 83"/>
                  <a:gd name="T39" fmla="*/ 18 h 51"/>
                  <a:gd name="T40" fmla="*/ 30 w 83"/>
                  <a:gd name="T41" fmla="*/ 19 h 51"/>
                  <a:gd name="T42" fmla="*/ 29 w 83"/>
                  <a:gd name="T43" fmla="*/ 18 h 51"/>
                  <a:gd name="T44" fmla="*/ 27 w 83"/>
                  <a:gd name="T45" fmla="*/ 17 h 51"/>
                  <a:gd name="T46" fmla="*/ 29 w 83"/>
                  <a:gd name="T47" fmla="*/ 18 h 51"/>
                  <a:gd name="T48" fmla="*/ 27 w 83"/>
                  <a:gd name="T49" fmla="*/ 17 h 51"/>
                  <a:gd name="T50" fmla="*/ 27 w 83"/>
                  <a:gd name="T51" fmla="*/ 17 h 51"/>
                  <a:gd name="T52" fmla="*/ 27 w 83"/>
                  <a:gd name="T53" fmla="*/ 17 h 51"/>
                  <a:gd name="T54" fmla="*/ 26 w 83"/>
                  <a:gd name="T55" fmla="*/ 16 h 51"/>
                  <a:gd name="T56" fmla="*/ 26 w 83"/>
                  <a:gd name="T57" fmla="*/ 16 h 51"/>
                  <a:gd name="T58" fmla="*/ 17 w 83"/>
                  <a:gd name="T59" fmla="*/ 11 h 51"/>
                  <a:gd name="T60" fmla="*/ 17 w 83"/>
                  <a:gd name="T61" fmla="*/ 11 h 51"/>
                  <a:gd name="T62" fmla="*/ 17 w 83"/>
                  <a:gd name="T63" fmla="*/ 11 h 51"/>
                  <a:gd name="T64" fmla="*/ 14 w 83"/>
                  <a:gd name="T65" fmla="*/ 9 h 51"/>
                  <a:gd name="T66" fmla="*/ 16 w 83"/>
                  <a:gd name="T67" fmla="*/ 10 h 51"/>
                  <a:gd name="T68" fmla="*/ 1 w 83"/>
                  <a:gd name="T69" fmla="*/ 1 h 51"/>
                  <a:gd name="T70" fmla="*/ 3 w 83"/>
                  <a:gd name="T71" fmla="*/ 2 h 51"/>
                  <a:gd name="T72" fmla="*/ 1 w 83"/>
                  <a:gd name="T73" fmla="*/ 1 h 51"/>
                  <a:gd name="T74" fmla="*/ 0 w 83"/>
                  <a:gd name="T75" fmla="*/ 0 h 51"/>
                  <a:gd name="T76" fmla="*/ 0 w 83"/>
                  <a:gd name="T7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3" h="51">
                    <a:moveTo>
                      <a:pt x="76" y="47"/>
                    </a:moveTo>
                    <a:cubicBezTo>
                      <a:pt x="76" y="47"/>
                      <a:pt x="76" y="47"/>
                      <a:pt x="76" y="47"/>
                    </a:cubicBezTo>
                    <a:cubicBezTo>
                      <a:pt x="78" y="49"/>
                      <a:pt x="80" y="50"/>
                      <a:pt x="83" y="51"/>
                    </a:cubicBezTo>
                    <a:cubicBezTo>
                      <a:pt x="83" y="51"/>
                      <a:pt x="83" y="51"/>
                      <a:pt x="83" y="51"/>
                    </a:cubicBezTo>
                    <a:cubicBezTo>
                      <a:pt x="76" y="47"/>
                      <a:pt x="76" y="47"/>
                      <a:pt x="76" y="47"/>
                    </a:cubicBezTo>
                    <a:moveTo>
                      <a:pt x="60" y="42"/>
                    </a:moveTo>
                    <a:cubicBezTo>
                      <a:pt x="63" y="44"/>
                      <a:pt x="63" y="44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cubicBezTo>
                      <a:pt x="62" y="43"/>
                      <a:pt x="61" y="43"/>
                      <a:pt x="60" y="42"/>
                    </a:cubicBezTo>
                    <a:moveTo>
                      <a:pt x="62" y="39"/>
                    </a:moveTo>
                    <a:cubicBezTo>
                      <a:pt x="62" y="39"/>
                      <a:pt x="62" y="39"/>
                      <a:pt x="62" y="39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62" y="39"/>
                      <a:pt x="62" y="39"/>
                      <a:pt x="62" y="39"/>
                    </a:cubicBezTo>
                    <a:moveTo>
                      <a:pt x="47" y="29"/>
                    </a:moveTo>
                    <a:cubicBezTo>
                      <a:pt x="47" y="29"/>
                      <a:pt x="47" y="29"/>
                      <a:pt x="46" y="29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47" y="29"/>
                      <a:pt x="47" y="29"/>
                      <a:pt x="47" y="29"/>
                    </a:cubicBezTo>
                    <a:moveTo>
                      <a:pt x="46" y="29"/>
                    </a:move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moveTo>
                      <a:pt x="43" y="27"/>
                    </a:moveTo>
                    <a:cubicBezTo>
                      <a:pt x="43" y="27"/>
                      <a:pt x="43" y="27"/>
                      <a:pt x="43" y="27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3" y="27"/>
                      <a:pt x="43" y="27"/>
                      <a:pt x="43" y="27"/>
                    </a:cubicBezTo>
                    <a:moveTo>
                      <a:pt x="42" y="26"/>
                    </a:move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moveTo>
                      <a:pt x="38" y="24"/>
                    </a:moveTo>
                    <a:cubicBezTo>
                      <a:pt x="38" y="24"/>
                      <a:pt x="38" y="24"/>
                      <a:pt x="38" y="24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38" y="24"/>
                      <a:pt x="38" y="24"/>
                      <a:pt x="38" y="24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29" y="18"/>
                      <a:pt x="29" y="18"/>
                      <a:pt x="29" y="18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6" y="16"/>
                    </a:move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8" name="Freeform 9923"/>
              <p:cNvSpPr>
                <a:spLocks noEditPoints="1"/>
              </p:cNvSpPr>
              <p:nvPr/>
            </p:nvSpPr>
            <p:spPr bwMode="auto">
              <a:xfrm>
                <a:off x="-385" y="3401"/>
                <a:ext cx="246" cy="158"/>
              </a:xfrm>
              <a:custGeom>
                <a:avLst/>
                <a:gdLst>
                  <a:gd name="T0" fmla="*/ 99 w 104"/>
                  <a:gd name="T1" fmla="*/ 67 h 67"/>
                  <a:gd name="T2" fmla="*/ 94 w 104"/>
                  <a:gd name="T3" fmla="*/ 64 h 67"/>
                  <a:gd name="T4" fmla="*/ 85 w 104"/>
                  <a:gd name="T5" fmla="*/ 59 h 67"/>
                  <a:gd name="T6" fmla="*/ 100 w 104"/>
                  <a:gd name="T7" fmla="*/ 55 h 67"/>
                  <a:gd name="T8" fmla="*/ 100 w 104"/>
                  <a:gd name="T9" fmla="*/ 55 h 67"/>
                  <a:gd name="T10" fmla="*/ 83 w 104"/>
                  <a:gd name="T11" fmla="*/ 57 h 67"/>
                  <a:gd name="T12" fmla="*/ 99 w 104"/>
                  <a:gd name="T13" fmla="*/ 56 h 67"/>
                  <a:gd name="T14" fmla="*/ 90 w 104"/>
                  <a:gd name="T15" fmla="*/ 50 h 67"/>
                  <a:gd name="T16" fmla="*/ 82 w 104"/>
                  <a:gd name="T17" fmla="*/ 44 h 67"/>
                  <a:gd name="T18" fmla="*/ 82 w 104"/>
                  <a:gd name="T19" fmla="*/ 44 h 67"/>
                  <a:gd name="T20" fmla="*/ 72 w 104"/>
                  <a:gd name="T21" fmla="*/ 50 h 67"/>
                  <a:gd name="T22" fmla="*/ 76 w 104"/>
                  <a:gd name="T23" fmla="*/ 42 h 67"/>
                  <a:gd name="T24" fmla="*/ 47 w 104"/>
                  <a:gd name="T25" fmla="*/ 35 h 67"/>
                  <a:gd name="T26" fmla="*/ 47 w 104"/>
                  <a:gd name="T27" fmla="*/ 35 h 67"/>
                  <a:gd name="T28" fmla="*/ 47 w 104"/>
                  <a:gd name="T29" fmla="*/ 35 h 67"/>
                  <a:gd name="T30" fmla="*/ 45 w 104"/>
                  <a:gd name="T31" fmla="*/ 34 h 67"/>
                  <a:gd name="T32" fmla="*/ 43 w 104"/>
                  <a:gd name="T33" fmla="*/ 32 h 67"/>
                  <a:gd name="T34" fmla="*/ 39 w 104"/>
                  <a:gd name="T35" fmla="*/ 30 h 67"/>
                  <a:gd name="T36" fmla="*/ 39 w 104"/>
                  <a:gd name="T37" fmla="*/ 30 h 67"/>
                  <a:gd name="T38" fmla="*/ 59 w 104"/>
                  <a:gd name="T39" fmla="*/ 31 h 67"/>
                  <a:gd name="T40" fmla="*/ 49 w 104"/>
                  <a:gd name="T41" fmla="*/ 27 h 67"/>
                  <a:gd name="T42" fmla="*/ 47 w 104"/>
                  <a:gd name="T43" fmla="*/ 25 h 67"/>
                  <a:gd name="T44" fmla="*/ 30 w 104"/>
                  <a:gd name="T45" fmla="*/ 24 h 67"/>
                  <a:gd name="T46" fmla="*/ 30 w 104"/>
                  <a:gd name="T47" fmla="*/ 24 h 67"/>
                  <a:gd name="T48" fmla="*/ 31 w 104"/>
                  <a:gd name="T49" fmla="*/ 24 h 67"/>
                  <a:gd name="T50" fmla="*/ 29 w 104"/>
                  <a:gd name="T51" fmla="*/ 24 h 67"/>
                  <a:gd name="T52" fmla="*/ 28 w 104"/>
                  <a:gd name="T53" fmla="*/ 23 h 67"/>
                  <a:gd name="T54" fmla="*/ 27 w 104"/>
                  <a:gd name="T55" fmla="*/ 23 h 67"/>
                  <a:gd name="T56" fmla="*/ 27 w 104"/>
                  <a:gd name="T57" fmla="*/ 23 h 67"/>
                  <a:gd name="T58" fmla="*/ 28 w 104"/>
                  <a:gd name="T59" fmla="*/ 22 h 67"/>
                  <a:gd name="T60" fmla="*/ 27 w 104"/>
                  <a:gd name="T61" fmla="*/ 23 h 67"/>
                  <a:gd name="T62" fmla="*/ 43 w 104"/>
                  <a:gd name="T63" fmla="*/ 23 h 67"/>
                  <a:gd name="T64" fmla="*/ 27 w 104"/>
                  <a:gd name="T65" fmla="*/ 22 h 67"/>
                  <a:gd name="T66" fmla="*/ 27 w 104"/>
                  <a:gd name="T67" fmla="*/ 22 h 67"/>
                  <a:gd name="T68" fmla="*/ 35 w 104"/>
                  <a:gd name="T69" fmla="*/ 17 h 67"/>
                  <a:gd name="T70" fmla="*/ 17 w 104"/>
                  <a:gd name="T71" fmla="*/ 17 h 67"/>
                  <a:gd name="T72" fmla="*/ 18 w 104"/>
                  <a:gd name="T73" fmla="*/ 16 h 67"/>
                  <a:gd name="T74" fmla="*/ 32 w 104"/>
                  <a:gd name="T75" fmla="*/ 16 h 67"/>
                  <a:gd name="T76" fmla="*/ 32 w 104"/>
                  <a:gd name="T77" fmla="*/ 16 h 67"/>
                  <a:gd name="T78" fmla="*/ 32 w 104"/>
                  <a:gd name="T79" fmla="*/ 15 h 67"/>
                  <a:gd name="T80" fmla="*/ 31 w 104"/>
                  <a:gd name="T81" fmla="*/ 16 h 67"/>
                  <a:gd name="T82" fmla="*/ 14 w 104"/>
                  <a:gd name="T83" fmla="*/ 15 h 67"/>
                  <a:gd name="T84" fmla="*/ 15 w 104"/>
                  <a:gd name="T85" fmla="*/ 14 h 67"/>
                  <a:gd name="T86" fmla="*/ 15 w 104"/>
                  <a:gd name="T87" fmla="*/ 14 h 67"/>
                  <a:gd name="T88" fmla="*/ 22 w 104"/>
                  <a:gd name="T89" fmla="*/ 10 h 67"/>
                  <a:gd name="T90" fmla="*/ 4 w 104"/>
                  <a:gd name="T91" fmla="*/ 8 h 67"/>
                  <a:gd name="T92" fmla="*/ 18 w 104"/>
                  <a:gd name="T93" fmla="*/ 9 h 67"/>
                  <a:gd name="T94" fmla="*/ 4 w 104"/>
                  <a:gd name="T95" fmla="*/ 8 h 67"/>
                  <a:gd name="T96" fmla="*/ 4 w 104"/>
                  <a:gd name="T97" fmla="*/ 8 h 67"/>
                  <a:gd name="T98" fmla="*/ 4 w 104"/>
                  <a:gd name="T99" fmla="*/ 8 h 67"/>
                  <a:gd name="T100" fmla="*/ 4 w 104"/>
                  <a:gd name="T101" fmla="*/ 7 h 67"/>
                  <a:gd name="T102" fmla="*/ 0 w 104"/>
                  <a:gd name="T103" fmla="*/ 6 h 67"/>
                  <a:gd name="T104" fmla="*/ 1 w 104"/>
                  <a:gd name="T105" fmla="*/ 5 h 67"/>
                  <a:gd name="T106" fmla="*/ 1 w 104"/>
                  <a:gd name="T107" fmla="*/ 5 h 67"/>
                  <a:gd name="T108" fmla="*/ 8 w 104"/>
                  <a:gd name="T109" fmla="*/ 2 h 67"/>
                  <a:gd name="T110" fmla="*/ 4 w 104"/>
                  <a:gd name="T111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4" h="67">
                    <a:moveTo>
                      <a:pt x="95" y="64"/>
                    </a:moveTo>
                    <a:cubicBezTo>
                      <a:pt x="94" y="64"/>
                      <a:pt x="94" y="64"/>
                      <a:pt x="94" y="65"/>
                    </a:cubicBezTo>
                    <a:cubicBezTo>
                      <a:pt x="96" y="66"/>
                      <a:pt x="97" y="66"/>
                      <a:pt x="99" y="67"/>
                    </a:cubicBezTo>
                    <a:cubicBezTo>
                      <a:pt x="99" y="67"/>
                      <a:pt x="99" y="67"/>
                      <a:pt x="99" y="67"/>
                    </a:cubicBezTo>
                    <a:cubicBezTo>
                      <a:pt x="98" y="66"/>
                      <a:pt x="96" y="65"/>
                      <a:pt x="95" y="64"/>
                    </a:cubicBezTo>
                    <a:moveTo>
                      <a:pt x="88" y="60"/>
                    </a:moveTo>
                    <a:cubicBezTo>
                      <a:pt x="88" y="60"/>
                      <a:pt x="88" y="60"/>
                      <a:pt x="88" y="61"/>
                    </a:cubicBezTo>
                    <a:cubicBezTo>
                      <a:pt x="90" y="62"/>
                      <a:pt x="92" y="63"/>
                      <a:pt x="94" y="64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2" y="63"/>
                      <a:pt x="90" y="61"/>
                      <a:pt x="88" y="60"/>
                    </a:cubicBezTo>
                    <a:moveTo>
                      <a:pt x="85" y="58"/>
                    </a:moveTo>
                    <a:cubicBezTo>
                      <a:pt x="85" y="59"/>
                      <a:pt x="85" y="59"/>
                      <a:pt x="85" y="59"/>
                    </a:cubicBezTo>
                    <a:cubicBezTo>
                      <a:pt x="85" y="59"/>
                      <a:pt x="86" y="59"/>
                      <a:pt x="86" y="59"/>
                    </a:cubicBezTo>
                    <a:cubicBezTo>
                      <a:pt x="86" y="59"/>
                      <a:pt x="86" y="59"/>
                      <a:pt x="86" y="59"/>
                    </a:cubicBezTo>
                    <a:cubicBezTo>
                      <a:pt x="86" y="59"/>
                      <a:pt x="86" y="59"/>
                      <a:pt x="85" y="58"/>
                    </a:cubicBezTo>
                    <a:moveTo>
                      <a:pt x="100" y="55"/>
                    </a:moveTo>
                    <a:cubicBezTo>
                      <a:pt x="100" y="56"/>
                      <a:pt x="100" y="56"/>
                      <a:pt x="99" y="56"/>
                    </a:cubicBezTo>
                    <a:cubicBezTo>
                      <a:pt x="101" y="57"/>
                      <a:pt x="103" y="58"/>
                      <a:pt x="104" y="58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0" y="55"/>
                      <a:pt x="100" y="55"/>
                      <a:pt x="100" y="55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8" y="55"/>
                      <a:pt x="81" y="56"/>
                      <a:pt x="83" y="58"/>
                    </a:cubicBezTo>
                    <a:cubicBezTo>
                      <a:pt x="83" y="57"/>
                      <a:pt x="83" y="57"/>
                      <a:pt x="83" y="57"/>
                    </a:cubicBezTo>
                    <a:cubicBezTo>
                      <a:pt x="81" y="56"/>
                      <a:pt x="79" y="54"/>
                      <a:pt x="76" y="53"/>
                    </a:cubicBezTo>
                    <a:moveTo>
                      <a:pt x="93" y="51"/>
                    </a:moveTo>
                    <a:cubicBezTo>
                      <a:pt x="93" y="52"/>
                      <a:pt x="93" y="52"/>
                      <a:pt x="93" y="52"/>
                    </a:cubicBezTo>
                    <a:cubicBezTo>
                      <a:pt x="95" y="53"/>
                      <a:pt x="97" y="54"/>
                      <a:pt x="99" y="56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93" y="51"/>
                      <a:pt x="93" y="51"/>
                      <a:pt x="93" y="51"/>
                    </a:cubicBezTo>
                    <a:moveTo>
                      <a:pt x="90" y="50"/>
                    </a:moveTo>
                    <a:cubicBezTo>
                      <a:pt x="90" y="50"/>
                      <a:pt x="90" y="50"/>
                      <a:pt x="90" y="50"/>
                    </a:cubicBezTo>
                    <a:cubicBezTo>
                      <a:pt x="90" y="50"/>
                      <a:pt x="91" y="51"/>
                      <a:pt x="91" y="51"/>
                    </a:cubicBezTo>
                    <a:cubicBezTo>
                      <a:pt x="91" y="51"/>
                      <a:pt x="91" y="50"/>
                      <a:pt x="91" y="50"/>
                    </a:cubicBezTo>
                    <a:cubicBezTo>
                      <a:pt x="90" y="50"/>
                      <a:pt x="90" y="50"/>
                      <a:pt x="90" y="50"/>
                    </a:cubicBezTo>
                    <a:moveTo>
                      <a:pt x="82" y="44"/>
                    </a:moveTo>
                    <a:cubicBezTo>
                      <a:pt x="82" y="45"/>
                      <a:pt x="81" y="45"/>
                      <a:pt x="81" y="45"/>
                    </a:cubicBezTo>
                    <a:cubicBezTo>
                      <a:pt x="84" y="47"/>
                      <a:pt x="86" y="48"/>
                      <a:pt x="88" y="49"/>
                    </a:cubicBezTo>
                    <a:cubicBezTo>
                      <a:pt x="88" y="49"/>
                      <a:pt x="88" y="49"/>
                      <a:pt x="88" y="48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63" y="44"/>
                    </a:moveTo>
                    <a:cubicBezTo>
                      <a:pt x="63" y="44"/>
                      <a:pt x="63" y="45"/>
                      <a:pt x="62" y="45"/>
                    </a:cubicBezTo>
                    <a:cubicBezTo>
                      <a:pt x="65" y="47"/>
                      <a:pt x="68" y="49"/>
                      <a:pt x="71" y="50"/>
                    </a:cubicBezTo>
                    <a:cubicBezTo>
                      <a:pt x="71" y="50"/>
                      <a:pt x="72" y="50"/>
                      <a:pt x="72" y="50"/>
                    </a:cubicBezTo>
                    <a:cubicBezTo>
                      <a:pt x="69" y="48"/>
                      <a:pt x="66" y="46"/>
                      <a:pt x="63" y="44"/>
                    </a:cubicBezTo>
                    <a:moveTo>
                      <a:pt x="68" y="36"/>
                    </a:moveTo>
                    <a:cubicBezTo>
                      <a:pt x="68" y="36"/>
                      <a:pt x="67" y="37"/>
                      <a:pt x="67" y="37"/>
                    </a:cubicBezTo>
                    <a:cubicBezTo>
                      <a:pt x="70" y="39"/>
                      <a:pt x="73" y="41"/>
                      <a:pt x="76" y="42"/>
                    </a:cubicBezTo>
                    <a:cubicBezTo>
                      <a:pt x="76" y="42"/>
                      <a:pt x="76" y="41"/>
                      <a:pt x="77" y="41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1" y="37"/>
                      <a:pt x="69" y="37"/>
                      <a:pt x="68" y="36"/>
                    </a:cubicBezTo>
                    <a:moveTo>
                      <a:pt x="47" y="35"/>
                    </a:moveTo>
                    <a:cubicBezTo>
                      <a:pt x="47" y="35"/>
                      <a:pt x="47" y="35"/>
                      <a:pt x="47" y="35"/>
                    </a:cubicBezTo>
                    <a:cubicBezTo>
                      <a:pt x="49" y="37"/>
                      <a:pt x="51" y="38"/>
                      <a:pt x="54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2" y="37"/>
                      <a:pt x="50" y="36"/>
                      <a:pt x="47" y="35"/>
                    </a:cubicBezTo>
                    <a:moveTo>
                      <a:pt x="47" y="35"/>
                    </a:move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moveTo>
                      <a:pt x="44" y="33"/>
                    </a:moveTo>
                    <a:cubicBezTo>
                      <a:pt x="44" y="33"/>
                      <a:pt x="44" y="33"/>
                      <a:pt x="44" y="33"/>
                    </a:cubicBezTo>
                    <a:cubicBezTo>
                      <a:pt x="44" y="33"/>
                      <a:pt x="45" y="34"/>
                      <a:pt x="45" y="34"/>
                    </a:cubicBezTo>
                    <a:cubicBezTo>
                      <a:pt x="45" y="34"/>
                      <a:pt x="45" y="34"/>
                      <a:pt x="45" y="33"/>
                    </a:cubicBezTo>
                    <a:cubicBezTo>
                      <a:pt x="45" y="33"/>
                      <a:pt x="45" y="33"/>
                      <a:pt x="44" y="33"/>
                    </a:cubicBezTo>
                    <a:moveTo>
                      <a:pt x="43" y="32"/>
                    </a:move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2"/>
                      <a:pt x="43" y="32"/>
                      <a:pt x="43" y="33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moveTo>
                      <a:pt x="39" y="30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1"/>
                      <a:pt x="41" y="31"/>
                      <a:pt x="42" y="32"/>
                    </a:cubicBezTo>
                    <a:cubicBezTo>
                      <a:pt x="42" y="32"/>
                      <a:pt x="42" y="32"/>
                      <a:pt x="42" y="31"/>
                    </a:cubicBezTo>
                    <a:cubicBezTo>
                      <a:pt x="41" y="31"/>
                      <a:pt x="40" y="30"/>
                      <a:pt x="39" y="30"/>
                    </a:cubicBezTo>
                    <a:moveTo>
                      <a:pt x="52" y="27"/>
                    </a:moveTo>
                    <a:cubicBezTo>
                      <a:pt x="52" y="27"/>
                      <a:pt x="52" y="28"/>
                      <a:pt x="51" y="28"/>
                    </a:cubicBezTo>
                    <a:cubicBezTo>
                      <a:pt x="54" y="29"/>
                      <a:pt x="56" y="31"/>
                      <a:pt x="58" y="32"/>
                    </a:cubicBezTo>
                    <a:cubicBezTo>
                      <a:pt x="58" y="31"/>
                      <a:pt x="59" y="31"/>
                      <a:pt x="59" y="31"/>
                    </a:cubicBezTo>
                    <a:cubicBezTo>
                      <a:pt x="57" y="29"/>
                      <a:pt x="54" y="28"/>
                      <a:pt x="52" y="27"/>
                    </a:cubicBezTo>
                    <a:moveTo>
                      <a:pt x="49" y="25"/>
                    </a:moveTo>
                    <a:cubicBezTo>
                      <a:pt x="48" y="25"/>
                      <a:pt x="48" y="26"/>
                      <a:pt x="48" y="26"/>
                    </a:cubicBezTo>
                    <a:cubicBezTo>
                      <a:pt x="48" y="26"/>
                      <a:pt x="49" y="27"/>
                      <a:pt x="49" y="27"/>
                    </a:cubicBezTo>
                    <a:cubicBezTo>
                      <a:pt x="49" y="26"/>
                      <a:pt x="50" y="26"/>
                      <a:pt x="50" y="26"/>
                    </a:cubicBezTo>
                    <a:cubicBezTo>
                      <a:pt x="50" y="25"/>
                      <a:pt x="49" y="25"/>
                      <a:pt x="49" y="25"/>
                    </a:cubicBezTo>
                    <a:moveTo>
                      <a:pt x="47" y="24"/>
                    </a:move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47" y="25"/>
                      <a:pt x="48" y="24"/>
                    </a:cubicBezTo>
                    <a:cubicBezTo>
                      <a:pt x="47" y="24"/>
                      <a:pt x="47" y="24"/>
                      <a:pt x="47" y="24"/>
                    </a:cubicBezTo>
                    <a:moveTo>
                      <a:pt x="30" y="24"/>
                    </a:moveTo>
                    <a:cubicBezTo>
                      <a:pt x="30" y="24"/>
                      <a:pt x="30" y="24"/>
                      <a:pt x="29" y="24"/>
                    </a:cubicBezTo>
                    <a:cubicBezTo>
                      <a:pt x="30" y="25"/>
                      <a:pt x="30" y="25"/>
                      <a:pt x="31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0" y="24"/>
                      <a:pt x="30" y="24"/>
                      <a:pt x="30" y="24"/>
                    </a:cubicBezTo>
                    <a:moveTo>
                      <a:pt x="30" y="24"/>
                    </a:moveTo>
                    <a:cubicBezTo>
                      <a:pt x="30" y="24"/>
                      <a:pt x="30" y="24"/>
                      <a:pt x="30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4"/>
                      <a:pt x="30" y="24"/>
                      <a:pt x="30" y="24"/>
                    </a:cubicBezTo>
                    <a:moveTo>
                      <a:pt x="28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4"/>
                      <a:pt x="29" y="24"/>
                      <a:pt x="29" y="24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29" y="24"/>
                      <a:pt x="29" y="23"/>
                      <a:pt x="28" y="23"/>
                    </a:cubicBezTo>
                    <a:moveTo>
                      <a:pt x="28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9" y="23"/>
                      <a:pt x="29" y="23"/>
                      <a:pt x="30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9" y="23"/>
                      <a:pt x="29" y="23"/>
                      <a:pt x="28" y="23"/>
                    </a:cubicBezTo>
                    <a:moveTo>
                      <a:pt x="27" y="23"/>
                    </a:move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7" y="23"/>
                      <a:pt x="27" y="23"/>
                      <a:pt x="27" y="23"/>
                    </a:cubicBezTo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moveTo>
                      <a:pt x="27" y="22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2"/>
                      <a:pt x="27" y="23"/>
                      <a:pt x="27" y="23"/>
                    </a:cubicBezTo>
                    <a:cubicBezTo>
                      <a:pt x="27" y="23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44" y="22"/>
                    </a:moveTo>
                    <a:cubicBezTo>
                      <a:pt x="43" y="22"/>
                      <a:pt x="43" y="23"/>
                      <a:pt x="43" y="23"/>
                    </a:cubicBezTo>
                    <a:cubicBezTo>
                      <a:pt x="44" y="24"/>
                      <a:pt x="45" y="24"/>
                      <a:pt x="46" y="25"/>
                    </a:cubicBezTo>
                    <a:cubicBezTo>
                      <a:pt x="46" y="25"/>
                      <a:pt x="47" y="24"/>
                      <a:pt x="47" y="24"/>
                    </a:cubicBezTo>
                    <a:cubicBezTo>
                      <a:pt x="46" y="23"/>
                      <a:pt x="45" y="23"/>
                      <a:pt x="44" y="22"/>
                    </a:cubicBezTo>
                    <a:moveTo>
                      <a:pt x="27" y="22"/>
                    </a:move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34" y="17"/>
                    </a:moveTo>
                    <a:cubicBezTo>
                      <a:pt x="34" y="17"/>
                      <a:pt x="34" y="17"/>
                      <a:pt x="34" y="18"/>
                    </a:cubicBezTo>
                    <a:cubicBezTo>
                      <a:pt x="34" y="18"/>
                      <a:pt x="34" y="18"/>
                      <a:pt x="35" y="18"/>
                    </a:cubicBezTo>
                    <a:cubicBezTo>
                      <a:pt x="35" y="18"/>
                      <a:pt x="35" y="18"/>
                      <a:pt x="35" y="17"/>
                    </a:cubicBezTo>
                    <a:cubicBezTo>
                      <a:pt x="35" y="17"/>
                      <a:pt x="35" y="17"/>
                      <a:pt x="34" y="17"/>
                    </a:cubicBezTo>
                    <a:moveTo>
                      <a:pt x="17" y="17"/>
                    </a:move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7" y="17"/>
                    </a:cubicBezTo>
                    <a:moveTo>
                      <a:pt x="18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moveTo>
                      <a:pt x="32" y="16"/>
                    </a:moveTo>
                    <a:cubicBezTo>
                      <a:pt x="32" y="16"/>
                      <a:pt x="32" y="16"/>
                      <a:pt x="32" y="17"/>
                    </a:cubicBezTo>
                    <a:cubicBezTo>
                      <a:pt x="32" y="17"/>
                      <a:pt x="33" y="17"/>
                      <a:pt x="33" y="18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3" y="16"/>
                      <a:pt x="33" y="16"/>
                      <a:pt x="32" y="16"/>
                    </a:cubicBezTo>
                    <a:moveTo>
                      <a:pt x="32" y="15"/>
                    </a:move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6"/>
                      <a:pt x="32" y="16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moveTo>
                      <a:pt x="31" y="15"/>
                    </a:moveTo>
                    <a:cubicBezTo>
                      <a:pt x="31" y="15"/>
                      <a:pt x="30" y="15"/>
                      <a:pt x="30" y="16"/>
                    </a:cubicBezTo>
                    <a:cubicBezTo>
                      <a:pt x="30" y="16"/>
                      <a:pt x="30" y="16"/>
                      <a:pt x="31" y="16"/>
                    </a:cubicBezTo>
                    <a:cubicBezTo>
                      <a:pt x="31" y="16"/>
                      <a:pt x="31" y="15"/>
                      <a:pt x="31" y="15"/>
                    </a:cubicBezTo>
                    <a:cubicBezTo>
                      <a:pt x="31" y="15"/>
                      <a:pt x="31" y="15"/>
                      <a:pt x="31" y="15"/>
                    </a:cubicBezTo>
                    <a:moveTo>
                      <a:pt x="14" y="15"/>
                    </a:moveTo>
                    <a:cubicBezTo>
                      <a:pt x="14" y="15"/>
                      <a:pt x="14" y="15"/>
                      <a:pt x="14" y="15"/>
                    </a:cubicBezTo>
                    <a:cubicBezTo>
                      <a:pt x="15" y="15"/>
                      <a:pt x="16" y="16"/>
                      <a:pt x="17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6"/>
                      <a:pt x="15" y="15"/>
                      <a:pt x="14" y="15"/>
                    </a:cubicBezTo>
                    <a:moveTo>
                      <a:pt x="15" y="14"/>
                    </a:move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15"/>
                      <a:pt x="17" y="15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5"/>
                      <a:pt x="16" y="15"/>
                      <a:pt x="15" y="14"/>
                    </a:cubicBezTo>
                    <a:moveTo>
                      <a:pt x="22" y="10"/>
                    </a:moveTo>
                    <a:cubicBezTo>
                      <a:pt x="22" y="10"/>
                      <a:pt x="21" y="10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0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18" y="8"/>
                    </a:moveTo>
                    <a:cubicBezTo>
                      <a:pt x="18" y="8"/>
                      <a:pt x="18" y="8"/>
                      <a:pt x="18" y="9"/>
                    </a:cubicBezTo>
                    <a:cubicBezTo>
                      <a:pt x="19" y="9"/>
                      <a:pt x="20" y="10"/>
                      <a:pt x="21" y="11"/>
                    </a:cubicBezTo>
                    <a:cubicBezTo>
                      <a:pt x="21" y="10"/>
                      <a:pt x="21" y="10"/>
                      <a:pt x="21" y="9"/>
                    </a:cubicBezTo>
                    <a:cubicBezTo>
                      <a:pt x="20" y="9"/>
                      <a:pt x="19" y="8"/>
                      <a:pt x="18" y="8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1" y="6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7"/>
                      <a:pt x="2" y="7"/>
                      <a:pt x="1" y="6"/>
                    </a:cubicBezTo>
                    <a:moveTo>
                      <a:pt x="2" y="6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7"/>
                      <a:pt x="2" y="6"/>
                      <a:pt x="2" y="6"/>
                    </a:cubicBezTo>
                    <a:moveTo>
                      <a:pt x="1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2"/>
                      <a:pt x="6" y="2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9" name="Freeform 9924"/>
              <p:cNvSpPr>
                <a:spLocks noEditPoints="1"/>
              </p:cNvSpPr>
              <p:nvPr/>
            </p:nvSpPr>
            <p:spPr bwMode="auto">
              <a:xfrm>
                <a:off x="-366" y="3382"/>
                <a:ext cx="234" cy="146"/>
              </a:xfrm>
              <a:custGeom>
                <a:avLst/>
                <a:gdLst>
                  <a:gd name="T0" fmla="*/ 94 w 99"/>
                  <a:gd name="T1" fmla="*/ 59 h 62"/>
                  <a:gd name="T2" fmla="*/ 99 w 99"/>
                  <a:gd name="T3" fmla="*/ 62 h 62"/>
                  <a:gd name="T4" fmla="*/ 98 w 99"/>
                  <a:gd name="T5" fmla="*/ 61 h 62"/>
                  <a:gd name="T6" fmla="*/ 88 w 99"/>
                  <a:gd name="T7" fmla="*/ 55 h 62"/>
                  <a:gd name="T8" fmla="*/ 94 w 99"/>
                  <a:gd name="T9" fmla="*/ 59 h 62"/>
                  <a:gd name="T10" fmla="*/ 88 w 99"/>
                  <a:gd name="T11" fmla="*/ 55 h 62"/>
                  <a:gd name="T12" fmla="*/ 77 w 99"/>
                  <a:gd name="T13" fmla="*/ 47 h 62"/>
                  <a:gd name="T14" fmla="*/ 84 w 99"/>
                  <a:gd name="T15" fmla="*/ 52 h 62"/>
                  <a:gd name="T16" fmla="*/ 71 w 99"/>
                  <a:gd name="T17" fmla="*/ 45 h 62"/>
                  <a:gd name="T18" fmla="*/ 71 w 99"/>
                  <a:gd name="T19" fmla="*/ 45 h 62"/>
                  <a:gd name="T20" fmla="*/ 66 w 99"/>
                  <a:gd name="T21" fmla="*/ 41 h 62"/>
                  <a:gd name="T22" fmla="*/ 71 w 99"/>
                  <a:gd name="T23" fmla="*/ 44 h 62"/>
                  <a:gd name="T24" fmla="*/ 66 w 99"/>
                  <a:gd name="T25" fmla="*/ 41 h 62"/>
                  <a:gd name="T26" fmla="*/ 54 w 99"/>
                  <a:gd name="T27" fmla="*/ 33 h 62"/>
                  <a:gd name="T28" fmla="*/ 54 w 99"/>
                  <a:gd name="T29" fmla="*/ 33 h 62"/>
                  <a:gd name="T30" fmla="*/ 47 w 99"/>
                  <a:gd name="T31" fmla="*/ 29 h 62"/>
                  <a:gd name="T32" fmla="*/ 54 w 99"/>
                  <a:gd name="T33" fmla="*/ 33 h 62"/>
                  <a:gd name="T34" fmla="*/ 47 w 99"/>
                  <a:gd name="T35" fmla="*/ 29 h 62"/>
                  <a:gd name="T36" fmla="*/ 44 w 99"/>
                  <a:gd name="T37" fmla="*/ 27 h 62"/>
                  <a:gd name="T38" fmla="*/ 45 w 99"/>
                  <a:gd name="T39" fmla="*/ 28 h 62"/>
                  <a:gd name="T40" fmla="*/ 43 w 99"/>
                  <a:gd name="T41" fmla="*/ 26 h 62"/>
                  <a:gd name="T42" fmla="*/ 43 w 99"/>
                  <a:gd name="T43" fmla="*/ 27 h 62"/>
                  <a:gd name="T44" fmla="*/ 43 w 99"/>
                  <a:gd name="T45" fmla="*/ 26 h 62"/>
                  <a:gd name="T46" fmla="*/ 39 w 99"/>
                  <a:gd name="T47" fmla="*/ 24 h 62"/>
                  <a:gd name="T48" fmla="*/ 42 w 99"/>
                  <a:gd name="T49" fmla="*/ 26 h 62"/>
                  <a:gd name="T50" fmla="*/ 39 w 99"/>
                  <a:gd name="T51" fmla="*/ 24 h 62"/>
                  <a:gd name="T52" fmla="*/ 30 w 99"/>
                  <a:gd name="T53" fmla="*/ 19 h 62"/>
                  <a:gd name="T54" fmla="*/ 31 w 99"/>
                  <a:gd name="T55" fmla="*/ 19 h 62"/>
                  <a:gd name="T56" fmla="*/ 28 w 99"/>
                  <a:gd name="T57" fmla="*/ 17 h 62"/>
                  <a:gd name="T58" fmla="*/ 30 w 99"/>
                  <a:gd name="T59" fmla="*/ 19 h 62"/>
                  <a:gd name="T60" fmla="*/ 28 w 99"/>
                  <a:gd name="T61" fmla="*/ 17 h 62"/>
                  <a:gd name="T62" fmla="*/ 27 w 99"/>
                  <a:gd name="T63" fmla="*/ 17 h 62"/>
                  <a:gd name="T64" fmla="*/ 28 w 99"/>
                  <a:gd name="T65" fmla="*/ 17 h 62"/>
                  <a:gd name="T66" fmla="*/ 27 w 99"/>
                  <a:gd name="T67" fmla="*/ 16 h 62"/>
                  <a:gd name="T68" fmla="*/ 27 w 99"/>
                  <a:gd name="T69" fmla="*/ 17 h 62"/>
                  <a:gd name="T70" fmla="*/ 27 w 99"/>
                  <a:gd name="T71" fmla="*/ 16 h 62"/>
                  <a:gd name="T72" fmla="*/ 18 w 99"/>
                  <a:gd name="T73" fmla="*/ 11 h 62"/>
                  <a:gd name="T74" fmla="*/ 18 w 99"/>
                  <a:gd name="T75" fmla="*/ 11 h 62"/>
                  <a:gd name="T76" fmla="*/ 15 w 99"/>
                  <a:gd name="T77" fmla="*/ 9 h 62"/>
                  <a:gd name="T78" fmla="*/ 17 w 99"/>
                  <a:gd name="T79" fmla="*/ 11 h 62"/>
                  <a:gd name="T80" fmla="*/ 18 w 99"/>
                  <a:gd name="T81" fmla="*/ 10 h 62"/>
                  <a:gd name="T82" fmla="*/ 3 w 99"/>
                  <a:gd name="T83" fmla="*/ 1 h 62"/>
                  <a:gd name="T84" fmla="*/ 4 w 99"/>
                  <a:gd name="T85" fmla="*/ 3 h 62"/>
                  <a:gd name="T86" fmla="*/ 3 w 99"/>
                  <a:gd name="T87" fmla="*/ 1 h 62"/>
                  <a:gd name="T88" fmla="*/ 1 w 99"/>
                  <a:gd name="T89" fmla="*/ 1 h 62"/>
                  <a:gd name="T90" fmla="*/ 3 w 99"/>
                  <a:gd name="T91" fmla="*/ 1 h 62"/>
                  <a:gd name="T92" fmla="*/ 1 w 99"/>
                  <a:gd name="T93" fmla="*/ 0 h 62"/>
                  <a:gd name="T94" fmla="*/ 1 w 99"/>
                  <a:gd name="T95" fmla="*/ 0 h 62"/>
                  <a:gd name="T96" fmla="*/ 1 w 99"/>
                  <a:gd name="T9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9" h="62">
                    <a:moveTo>
                      <a:pt x="94" y="59"/>
                    </a:moveTo>
                    <a:cubicBezTo>
                      <a:pt x="94" y="59"/>
                      <a:pt x="94" y="59"/>
                      <a:pt x="94" y="59"/>
                    </a:cubicBezTo>
                    <a:cubicBezTo>
                      <a:pt x="95" y="59"/>
                      <a:pt x="96" y="60"/>
                      <a:pt x="96" y="60"/>
                    </a:cubicBezTo>
                    <a:cubicBezTo>
                      <a:pt x="99" y="62"/>
                      <a:pt x="99" y="62"/>
                      <a:pt x="99" y="62"/>
                    </a:cubicBezTo>
                    <a:cubicBezTo>
                      <a:pt x="99" y="62"/>
                      <a:pt x="99" y="62"/>
                      <a:pt x="99" y="61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7" y="60"/>
                      <a:pt x="96" y="59"/>
                      <a:pt x="94" y="59"/>
                    </a:cubicBezTo>
                    <a:moveTo>
                      <a:pt x="88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90" y="56"/>
                      <a:pt x="92" y="58"/>
                      <a:pt x="94" y="59"/>
                    </a:cubicBezTo>
                    <a:cubicBezTo>
                      <a:pt x="94" y="59"/>
                      <a:pt x="94" y="59"/>
                      <a:pt x="94" y="59"/>
                    </a:cubicBezTo>
                    <a:cubicBezTo>
                      <a:pt x="92" y="58"/>
                      <a:pt x="90" y="56"/>
                      <a:pt x="88" y="55"/>
                    </a:cubicBezTo>
                    <a:moveTo>
                      <a:pt x="77" y="47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79" y="49"/>
                      <a:pt x="81" y="50"/>
                      <a:pt x="83" y="52"/>
                    </a:cubicBezTo>
                    <a:cubicBezTo>
                      <a:pt x="83" y="52"/>
                      <a:pt x="84" y="52"/>
                      <a:pt x="84" y="52"/>
                    </a:cubicBezTo>
                    <a:cubicBezTo>
                      <a:pt x="81" y="50"/>
                      <a:pt x="79" y="49"/>
                      <a:pt x="77" y="47"/>
                    </a:cubicBezTo>
                    <a:moveTo>
                      <a:pt x="71" y="45"/>
                    </a:move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moveTo>
                      <a:pt x="66" y="41"/>
                    </a:moveTo>
                    <a:cubicBezTo>
                      <a:pt x="70" y="43"/>
                      <a:pt x="70" y="43"/>
                      <a:pt x="70" y="43"/>
                    </a:cubicBezTo>
                    <a:cubicBezTo>
                      <a:pt x="70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2" y="44"/>
                    </a:cubicBezTo>
                    <a:cubicBezTo>
                      <a:pt x="70" y="43"/>
                      <a:pt x="68" y="42"/>
                      <a:pt x="66" y="41"/>
                    </a:cubicBezTo>
                    <a:moveTo>
                      <a:pt x="54" y="33"/>
                    </a:move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moveTo>
                      <a:pt x="47" y="29"/>
                    </a:moveTo>
                    <a:cubicBezTo>
                      <a:pt x="47" y="29"/>
                      <a:pt x="47" y="29"/>
                      <a:pt x="47" y="29"/>
                    </a:cubicBezTo>
                    <a:cubicBezTo>
                      <a:pt x="50" y="31"/>
                      <a:pt x="52" y="32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2" y="32"/>
                      <a:pt x="50" y="30"/>
                      <a:pt x="47" y="29"/>
                    </a:cubicBezTo>
                    <a:moveTo>
                      <a:pt x="44" y="27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7"/>
                      <a:pt x="45" y="27"/>
                      <a:pt x="44" y="27"/>
                    </a:cubicBezTo>
                    <a:moveTo>
                      <a:pt x="43" y="26"/>
                    </a:move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3" y="27"/>
                      <a:pt x="43" y="27"/>
                    </a:cubicBezTo>
                    <a:cubicBezTo>
                      <a:pt x="43" y="27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moveTo>
                      <a:pt x="39" y="24"/>
                    </a:moveTo>
                    <a:cubicBezTo>
                      <a:pt x="39" y="24"/>
                      <a:pt x="39" y="24"/>
                      <a:pt x="39" y="24"/>
                    </a:cubicBezTo>
                    <a:cubicBezTo>
                      <a:pt x="40" y="25"/>
                      <a:pt x="40" y="25"/>
                      <a:pt x="41" y="26"/>
                    </a:cubicBezTo>
                    <a:cubicBezTo>
                      <a:pt x="41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1" y="25"/>
                      <a:pt x="40" y="25"/>
                      <a:pt x="39" y="24"/>
                    </a:cubicBezTo>
                    <a:moveTo>
                      <a:pt x="30" y="18"/>
                    </a:moveTo>
                    <a:cubicBezTo>
                      <a:pt x="30" y="18"/>
                      <a:pt x="30" y="19"/>
                      <a:pt x="30" y="19"/>
                    </a:cubicBezTo>
                    <a:cubicBezTo>
                      <a:pt x="30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8"/>
                      <a:pt x="30" y="18"/>
                    </a:cubicBezTo>
                    <a:moveTo>
                      <a:pt x="28" y="17"/>
                    </a:moveTo>
                    <a:cubicBezTo>
                      <a:pt x="28" y="17"/>
                      <a:pt x="28" y="17"/>
                      <a:pt x="28" y="18"/>
                    </a:cubicBezTo>
                    <a:cubicBezTo>
                      <a:pt x="29" y="18"/>
                      <a:pt x="29" y="18"/>
                      <a:pt x="30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29" y="18"/>
                      <a:pt x="29" y="17"/>
                      <a:pt x="28" y="17"/>
                    </a:cubicBezTo>
                    <a:moveTo>
                      <a:pt x="28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27" y="16"/>
                    </a:moveTo>
                    <a:cubicBezTo>
                      <a:pt x="27" y="16"/>
                      <a:pt x="26" y="16"/>
                      <a:pt x="26" y="17"/>
                    </a:cubicBezTo>
                    <a:cubicBezTo>
                      <a:pt x="26" y="17"/>
                      <a:pt x="27" y="17"/>
                      <a:pt x="27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4" y="9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8" y="11"/>
                      <a:pt x="18" y="10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3" y="1"/>
                      <a:pt x="3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0" name="Freeform 9925"/>
              <p:cNvSpPr>
                <a:spLocks noEditPoints="1"/>
              </p:cNvSpPr>
              <p:nvPr/>
            </p:nvSpPr>
            <p:spPr bwMode="auto">
              <a:xfrm>
                <a:off x="-368" y="3384"/>
                <a:ext cx="236" cy="142"/>
              </a:xfrm>
              <a:custGeom>
                <a:avLst/>
                <a:gdLst>
                  <a:gd name="T0" fmla="*/ 96 w 100"/>
                  <a:gd name="T1" fmla="*/ 57 h 60"/>
                  <a:gd name="T2" fmla="*/ 100 w 100"/>
                  <a:gd name="T3" fmla="*/ 60 h 60"/>
                  <a:gd name="T4" fmla="*/ 89 w 100"/>
                  <a:gd name="T5" fmla="*/ 53 h 60"/>
                  <a:gd name="T6" fmla="*/ 95 w 100"/>
                  <a:gd name="T7" fmla="*/ 57 h 60"/>
                  <a:gd name="T8" fmla="*/ 89 w 100"/>
                  <a:gd name="T9" fmla="*/ 53 h 60"/>
                  <a:gd name="T10" fmla="*/ 86 w 100"/>
                  <a:gd name="T11" fmla="*/ 52 h 60"/>
                  <a:gd name="T12" fmla="*/ 87 w 100"/>
                  <a:gd name="T13" fmla="*/ 52 h 60"/>
                  <a:gd name="T14" fmla="*/ 78 w 100"/>
                  <a:gd name="T15" fmla="*/ 46 h 60"/>
                  <a:gd name="T16" fmla="*/ 84 w 100"/>
                  <a:gd name="T17" fmla="*/ 51 h 60"/>
                  <a:gd name="T18" fmla="*/ 78 w 100"/>
                  <a:gd name="T19" fmla="*/ 46 h 60"/>
                  <a:gd name="T20" fmla="*/ 63 w 100"/>
                  <a:gd name="T21" fmla="*/ 39 h 60"/>
                  <a:gd name="T22" fmla="*/ 72 w 100"/>
                  <a:gd name="T23" fmla="*/ 44 h 60"/>
                  <a:gd name="T24" fmla="*/ 71 w 100"/>
                  <a:gd name="T25" fmla="*/ 42 h 60"/>
                  <a:gd name="T26" fmla="*/ 65 w 100"/>
                  <a:gd name="T27" fmla="*/ 38 h 60"/>
                  <a:gd name="T28" fmla="*/ 55 w 100"/>
                  <a:gd name="T29" fmla="*/ 32 h 60"/>
                  <a:gd name="T30" fmla="*/ 54 w 100"/>
                  <a:gd name="T31" fmla="*/ 33 h 60"/>
                  <a:gd name="T32" fmla="*/ 55 w 100"/>
                  <a:gd name="T33" fmla="*/ 32 h 60"/>
                  <a:gd name="T34" fmla="*/ 48 w 100"/>
                  <a:gd name="T35" fmla="*/ 29 h 60"/>
                  <a:gd name="T36" fmla="*/ 55 w 100"/>
                  <a:gd name="T37" fmla="*/ 32 h 60"/>
                  <a:gd name="T38" fmla="*/ 45 w 100"/>
                  <a:gd name="T39" fmla="*/ 26 h 60"/>
                  <a:gd name="T40" fmla="*/ 46 w 100"/>
                  <a:gd name="T41" fmla="*/ 28 h 60"/>
                  <a:gd name="T42" fmla="*/ 45 w 100"/>
                  <a:gd name="T43" fmla="*/ 26 h 60"/>
                  <a:gd name="T44" fmla="*/ 43 w 100"/>
                  <a:gd name="T45" fmla="*/ 26 h 60"/>
                  <a:gd name="T46" fmla="*/ 44 w 100"/>
                  <a:gd name="T47" fmla="*/ 26 h 60"/>
                  <a:gd name="T48" fmla="*/ 40 w 100"/>
                  <a:gd name="T49" fmla="*/ 24 h 60"/>
                  <a:gd name="T50" fmla="*/ 40 w 100"/>
                  <a:gd name="T51" fmla="*/ 25 h 60"/>
                  <a:gd name="T52" fmla="*/ 43 w 100"/>
                  <a:gd name="T53" fmla="*/ 25 h 60"/>
                  <a:gd name="T54" fmla="*/ 40 w 100"/>
                  <a:gd name="T55" fmla="*/ 24 h 60"/>
                  <a:gd name="T56" fmla="*/ 30 w 100"/>
                  <a:gd name="T57" fmla="*/ 19 h 60"/>
                  <a:gd name="T58" fmla="*/ 32 w 100"/>
                  <a:gd name="T59" fmla="*/ 19 h 60"/>
                  <a:gd name="T60" fmla="*/ 29 w 100"/>
                  <a:gd name="T61" fmla="*/ 17 h 60"/>
                  <a:gd name="T62" fmla="*/ 30 w 100"/>
                  <a:gd name="T63" fmla="*/ 19 h 60"/>
                  <a:gd name="T64" fmla="*/ 29 w 100"/>
                  <a:gd name="T65" fmla="*/ 17 h 60"/>
                  <a:gd name="T66" fmla="*/ 28 w 100"/>
                  <a:gd name="T67" fmla="*/ 17 h 60"/>
                  <a:gd name="T68" fmla="*/ 28 w 100"/>
                  <a:gd name="T69" fmla="*/ 17 h 60"/>
                  <a:gd name="T70" fmla="*/ 27 w 100"/>
                  <a:gd name="T71" fmla="*/ 16 h 60"/>
                  <a:gd name="T72" fmla="*/ 27 w 100"/>
                  <a:gd name="T73" fmla="*/ 17 h 60"/>
                  <a:gd name="T74" fmla="*/ 27 w 100"/>
                  <a:gd name="T75" fmla="*/ 16 h 60"/>
                  <a:gd name="T76" fmla="*/ 18 w 100"/>
                  <a:gd name="T77" fmla="*/ 11 h 60"/>
                  <a:gd name="T78" fmla="*/ 19 w 100"/>
                  <a:gd name="T79" fmla="*/ 11 h 60"/>
                  <a:gd name="T80" fmla="*/ 15 w 100"/>
                  <a:gd name="T81" fmla="*/ 9 h 60"/>
                  <a:gd name="T82" fmla="*/ 18 w 100"/>
                  <a:gd name="T83" fmla="*/ 11 h 60"/>
                  <a:gd name="T84" fmla="*/ 15 w 100"/>
                  <a:gd name="T85" fmla="*/ 9 h 60"/>
                  <a:gd name="T86" fmla="*/ 3 w 100"/>
                  <a:gd name="T87" fmla="*/ 2 h 60"/>
                  <a:gd name="T88" fmla="*/ 5 w 100"/>
                  <a:gd name="T89" fmla="*/ 3 h 60"/>
                  <a:gd name="T90" fmla="*/ 2 w 100"/>
                  <a:gd name="T91" fmla="*/ 1 h 60"/>
                  <a:gd name="T92" fmla="*/ 3 w 100"/>
                  <a:gd name="T93" fmla="*/ 2 h 60"/>
                  <a:gd name="T94" fmla="*/ 2 w 100"/>
                  <a:gd name="T95" fmla="*/ 1 h 60"/>
                  <a:gd name="T96" fmla="*/ 0 w 100"/>
                  <a:gd name="T97" fmla="*/ 1 h 60"/>
                  <a:gd name="T98" fmla="*/ 1 w 100"/>
                  <a:gd name="T9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0" h="60"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8" y="58"/>
                      <a:pt x="99" y="59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9" y="59"/>
                      <a:pt x="97" y="58"/>
                      <a:pt x="96" y="57"/>
                    </a:cubicBezTo>
                    <a:moveTo>
                      <a:pt x="89" y="53"/>
                    </a:moveTo>
                    <a:cubicBezTo>
                      <a:pt x="89" y="53"/>
                      <a:pt x="89" y="54"/>
                      <a:pt x="89" y="54"/>
                    </a:cubicBezTo>
                    <a:cubicBezTo>
                      <a:pt x="92" y="55"/>
                      <a:pt x="94" y="56"/>
                      <a:pt x="95" y="57"/>
                    </a:cubicBezTo>
                    <a:cubicBezTo>
                      <a:pt x="95" y="57"/>
                      <a:pt x="95" y="57"/>
                      <a:pt x="95" y="57"/>
                    </a:cubicBezTo>
                    <a:cubicBezTo>
                      <a:pt x="93" y="56"/>
                      <a:pt x="91" y="55"/>
                      <a:pt x="89" y="53"/>
                    </a:cubicBezTo>
                    <a:moveTo>
                      <a:pt x="86" y="52"/>
                    </a:moveTo>
                    <a:cubicBezTo>
                      <a:pt x="86" y="52"/>
                      <a:pt x="86" y="52"/>
                      <a:pt x="86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6" y="52"/>
                    </a:cubicBezTo>
                    <a:moveTo>
                      <a:pt x="78" y="46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80" y="48"/>
                      <a:pt x="82" y="50"/>
                      <a:pt x="84" y="51"/>
                    </a:cubicBezTo>
                    <a:cubicBezTo>
                      <a:pt x="84" y="51"/>
                      <a:pt x="84" y="51"/>
                      <a:pt x="84" y="51"/>
                    </a:cubicBezTo>
                    <a:cubicBezTo>
                      <a:pt x="82" y="49"/>
                      <a:pt x="80" y="48"/>
                      <a:pt x="78" y="46"/>
                    </a:cubicBezTo>
                    <a:moveTo>
                      <a:pt x="64" y="38"/>
                    </a:moveTo>
                    <a:cubicBezTo>
                      <a:pt x="64" y="38"/>
                      <a:pt x="64" y="38"/>
                      <a:pt x="63" y="39"/>
                    </a:cubicBezTo>
                    <a:cubicBezTo>
                      <a:pt x="66" y="40"/>
                      <a:pt x="69" y="42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2" y="44"/>
                      <a:pt x="72" y="44"/>
                      <a:pt x="72" y="43"/>
                    </a:cubicBezTo>
                    <a:cubicBezTo>
                      <a:pt x="72" y="43"/>
                      <a:pt x="71" y="43"/>
                      <a:pt x="71" y="42"/>
                    </a:cubicBezTo>
                    <a:cubicBezTo>
                      <a:pt x="67" y="40"/>
                      <a:pt x="67" y="40"/>
                      <a:pt x="67" y="40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8"/>
                      <a:pt x="64" y="38"/>
                    </a:cubicBezTo>
                    <a:moveTo>
                      <a:pt x="55" y="32"/>
                    </a:moveTo>
                    <a:cubicBezTo>
                      <a:pt x="55" y="33"/>
                      <a:pt x="55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5" y="33"/>
                      <a:pt x="55" y="33"/>
                      <a:pt x="55" y="32"/>
                    </a:cubicBezTo>
                    <a:cubicBezTo>
                      <a:pt x="55" y="32"/>
                      <a:pt x="55" y="32"/>
                      <a:pt x="55" y="32"/>
                    </a:cubicBezTo>
                    <a:moveTo>
                      <a:pt x="48" y="28"/>
                    </a:move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31"/>
                      <a:pt x="52" y="32"/>
                      <a:pt x="54" y="33"/>
                    </a:cubicBezTo>
                    <a:cubicBezTo>
                      <a:pt x="55" y="33"/>
                      <a:pt x="55" y="33"/>
                      <a:pt x="55" y="32"/>
                    </a:cubicBezTo>
                    <a:cubicBezTo>
                      <a:pt x="53" y="31"/>
                      <a:pt x="51" y="30"/>
                      <a:pt x="48" y="28"/>
                    </a:cubicBezTo>
                    <a:moveTo>
                      <a:pt x="45" y="26"/>
                    </a:moveTo>
                    <a:cubicBezTo>
                      <a:pt x="45" y="27"/>
                      <a:pt x="44" y="27"/>
                      <a:pt x="44" y="27"/>
                    </a:cubicBezTo>
                    <a:cubicBezTo>
                      <a:pt x="45" y="28"/>
                      <a:pt x="45" y="28"/>
                      <a:pt x="46" y="28"/>
                    </a:cubicBezTo>
                    <a:cubicBezTo>
                      <a:pt x="46" y="28"/>
                      <a:pt x="46" y="27"/>
                      <a:pt x="46" y="27"/>
                    </a:cubicBezTo>
                    <a:cubicBezTo>
                      <a:pt x="46" y="27"/>
                      <a:pt x="45" y="27"/>
                      <a:pt x="45" y="26"/>
                    </a:cubicBezTo>
                    <a:moveTo>
                      <a:pt x="43" y="26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6"/>
                      <a:pt x="44" y="26"/>
                      <a:pt x="44" y="26"/>
                    </a:cubicBezTo>
                    <a:cubicBezTo>
                      <a:pt x="44" y="26"/>
                      <a:pt x="43" y="26"/>
                      <a:pt x="43" y="26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39" y="24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5"/>
                      <a:pt x="42" y="26"/>
                      <a:pt x="43" y="26"/>
                    </a:cubicBezTo>
                    <a:cubicBezTo>
                      <a:pt x="43" y="26"/>
                      <a:pt x="43" y="26"/>
                      <a:pt x="43" y="25"/>
                    </a:cubicBezTo>
                    <a:cubicBezTo>
                      <a:pt x="43" y="25"/>
                      <a:pt x="42" y="25"/>
                      <a:pt x="42" y="25"/>
                    </a:cubicBezTo>
                    <a:cubicBezTo>
                      <a:pt x="41" y="24"/>
                      <a:pt x="41" y="24"/>
                      <a:pt x="40" y="24"/>
                    </a:cubicBezTo>
                    <a:moveTo>
                      <a:pt x="31" y="18"/>
                    </a:moveTo>
                    <a:cubicBezTo>
                      <a:pt x="31" y="18"/>
                      <a:pt x="30" y="19"/>
                      <a:pt x="30" y="19"/>
                    </a:cubicBezTo>
                    <a:cubicBezTo>
                      <a:pt x="31" y="19"/>
                      <a:pt x="31" y="19"/>
                      <a:pt x="31" y="20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9"/>
                      <a:pt x="31" y="18"/>
                      <a:pt x="31" y="18"/>
                    </a:cubicBezTo>
                    <a:moveTo>
                      <a:pt x="29" y="17"/>
                    </a:moveTo>
                    <a:cubicBezTo>
                      <a:pt x="29" y="17"/>
                      <a:pt x="28" y="17"/>
                      <a:pt x="28" y="18"/>
                    </a:cubicBezTo>
                    <a:cubicBezTo>
                      <a:pt x="29" y="18"/>
                      <a:pt x="29" y="18"/>
                      <a:pt x="30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29" y="17"/>
                      <a:pt x="29" y="17"/>
                    </a:cubicBezTo>
                    <a:moveTo>
                      <a:pt x="28" y="16"/>
                    </a:move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6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6"/>
                      <a:pt x="28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9" y="11"/>
                    </a:cubicBezTo>
                    <a:cubicBezTo>
                      <a:pt x="19" y="11"/>
                      <a:pt x="19" y="11"/>
                      <a:pt x="18" y="11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10"/>
                      <a:pt x="17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3" y="2"/>
                      <a:pt x="3" y="1"/>
                    </a:cubicBezTo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1" name="Freeform 9926"/>
              <p:cNvSpPr>
                <a:spLocks noEditPoints="1"/>
              </p:cNvSpPr>
              <p:nvPr/>
            </p:nvSpPr>
            <p:spPr bwMode="auto">
              <a:xfrm>
                <a:off x="-363" y="3375"/>
                <a:ext cx="240" cy="144"/>
              </a:xfrm>
              <a:custGeom>
                <a:avLst/>
                <a:gdLst>
                  <a:gd name="T0" fmla="*/ 96 w 102"/>
                  <a:gd name="T1" fmla="*/ 58 h 61"/>
                  <a:gd name="T2" fmla="*/ 101 w 102"/>
                  <a:gd name="T3" fmla="*/ 60 h 61"/>
                  <a:gd name="T4" fmla="*/ 98 w 102"/>
                  <a:gd name="T5" fmla="*/ 55 h 61"/>
                  <a:gd name="T6" fmla="*/ 102 w 102"/>
                  <a:gd name="T7" fmla="*/ 58 h 61"/>
                  <a:gd name="T8" fmla="*/ 98 w 102"/>
                  <a:gd name="T9" fmla="*/ 55 h 61"/>
                  <a:gd name="T10" fmla="*/ 89 w 102"/>
                  <a:gd name="T11" fmla="*/ 54 h 61"/>
                  <a:gd name="T12" fmla="*/ 96 w 102"/>
                  <a:gd name="T13" fmla="*/ 57 h 61"/>
                  <a:gd name="T14" fmla="*/ 87 w 102"/>
                  <a:gd name="T15" fmla="*/ 52 h 61"/>
                  <a:gd name="T16" fmla="*/ 87 w 102"/>
                  <a:gd name="T17" fmla="*/ 53 h 61"/>
                  <a:gd name="T18" fmla="*/ 87 w 102"/>
                  <a:gd name="T19" fmla="*/ 52 h 61"/>
                  <a:gd name="T20" fmla="*/ 91 w 102"/>
                  <a:gd name="T21" fmla="*/ 51 h 61"/>
                  <a:gd name="T22" fmla="*/ 97 w 102"/>
                  <a:gd name="T23" fmla="*/ 55 h 61"/>
                  <a:gd name="T24" fmla="*/ 80 w 102"/>
                  <a:gd name="T25" fmla="*/ 49 h 61"/>
                  <a:gd name="T26" fmla="*/ 85 w 102"/>
                  <a:gd name="T27" fmla="*/ 51 h 61"/>
                  <a:gd name="T28" fmla="*/ 78 w 102"/>
                  <a:gd name="T29" fmla="*/ 47 h 61"/>
                  <a:gd name="T30" fmla="*/ 80 w 102"/>
                  <a:gd name="T31" fmla="*/ 48 h 61"/>
                  <a:gd name="T32" fmla="*/ 78 w 102"/>
                  <a:gd name="T33" fmla="*/ 47 h 61"/>
                  <a:gd name="T34" fmla="*/ 78 w 102"/>
                  <a:gd name="T35" fmla="*/ 47 h 61"/>
                  <a:gd name="T36" fmla="*/ 78 w 102"/>
                  <a:gd name="T37" fmla="*/ 47 h 61"/>
                  <a:gd name="T38" fmla="*/ 69 w 102"/>
                  <a:gd name="T39" fmla="*/ 42 h 61"/>
                  <a:gd name="T40" fmla="*/ 72 w 102"/>
                  <a:gd name="T41" fmla="*/ 44 h 61"/>
                  <a:gd name="T42" fmla="*/ 69 w 102"/>
                  <a:gd name="T43" fmla="*/ 42 h 61"/>
                  <a:gd name="T44" fmla="*/ 64 w 102"/>
                  <a:gd name="T45" fmla="*/ 39 h 61"/>
                  <a:gd name="T46" fmla="*/ 72 w 102"/>
                  <a:gd name="T47" fmla="*/ 44 h 61"/>
                  <a:gd name="T48" fmla="*/ 64 w 102"/>
                  <a:gd name="T49" fmla="*/ 39 h 61"/>
                  <a:gd name="T50" fmla="*/ 54 w 102"/>
                  <a:gd name="T51" fmla="*/ 34 h 61"/>
                  <a:gd name="T52" fmla="*/ 55 w 102"/>
                  <a:gd name="T53" fmla="*/ 33 h 61"/>
                  <a:gd name="T54" fmla="*/ 48 w 102"/>
                  <a:gd name="T55" fmla="*/ 29 h 61"/>
                  <a:gd name="T56" fmla="*/ 54 w 102"/>
                  <a:gd name="T57" fmla="*/ 34 h 61"/>
                  <a:gd name="T58" fmla="*/ 48 w 102"/>
                  <a:gd name="T59" fmla="*/ 29 h 61"/>
                  <a:gd name="T60" fmla="*/ 44 w 102"/>
                  <a:gd name="T61" fmla="*/ 28 h 61"/>
                  <a:gd name="T62" fmla="*/ 46 w 102"/>
                  <a:gd name="T63" fmla="*/ 28 h 61"/>
                  <a:gd name="T64" fmla="*/ 43 w 102"/>
                  <a:gd name="T65" fmla="*/ 26 h 61"/>
                  <a:gd name="T66" fmla="*/ 43 w 102"/>
                  <a:gd name="T67" fmla="*/ 27 h 61"/>
                  <a:gd name="T68" fmla="*/ 43 w 102"/>
                  <a:gd name="T69" fmla="*/ 26 h 61"/>
                  <a:gd name="T70" fmla="*/ 39 w 102"/>
                  <a:gd name="T71" fmla="*/ 25 h 61"/>
                  <a:gd name="T72" fmla="*/ 43 w 102"/>
                  <a:gd name="T73" fmla="*/ 26 h 61"/>
                  <a:gd name="T74" fmla="*/ 31 w 102"/>
                  <a:gd name="T75" fmla="*/ 19 h 61"/>
                  <a:gd name="T76" fmla="*/ 31 w 102"/>
                  <a:gd name="T77" fmla="*/ 20 h 61"/>
                  <a:gd name="T78" fmla="*/ 31 w 102"/>
                  <a:gd name="T79" fmla="*/ 19 h 61"/>
                  <a:gd name="T80" fmla="*/ 30 w 102"/>
                  <a:gd name="T81" fmla="*/ 19 h 61"/>
                  <a:gd name="T82" fmla="*/ 31 w 102"/>
                  <a:gd name="T83" fmla="*/ 19 h 61"/>
                  <a:gd name="T84" fmla="*/ 29 w 102"/>
                  <a:gd name="T85" fmla="*/ 17 h 61"/>
                  <a:gd name="T86" fmla="*/ 30 w 102"/>
                  <a:gd name="T87" fmla="*/ 19 h 61"/>
                  <a:gd name="T88" fmla="*/ 29 w 102"/>
                  <a:gd name="T89" fmla="*/ 17 h 61"/>
                  <a:gd name="T90" fmla="*/ 28 w 102"/>
                  <a:gd name="T91" fmla="*/ 18 h 61"/>
                  <a:gd name="T92" fmla="*/ 28 w 102"/>
                  <a:gd name="T93" fmla="*/ 17 h 61"/>
                  <a:gd name="T94" fmla="*/ 27 w 102"/>
                  <a:gd name="T95" fmla="*/ 16 h 61"/>
                  <a:gd name="T96" fmla="*/ 27 w 102"/>
                  <a:gd name="T97" fmla="*/ 17 h 61"/>
                  <a:gd name="T98" fmla="*/ 27 w 102"/>
                  <a:gd name="T99" fmla="*/ 16 h 61"/>
                  <a:gd name="T100" fmla="*/ 18 w 102"/>
                  <a:gd name="T101" fmla="*/ 12 h 61"/>
                  <a:gd name="T102" fmla="*/ 19 w 102"/>
                  <a:gd name="T103" fmla="*/ 11 h 61"/>
                  <a:gd name="T104" fmla="*/ 15 w 102"/>
                  <a:gd name="T105" fmla="*/ 9 h 61"/>
                  <a:gd name="T106" fmla="*/ 18 w 102"/>
                  <a:gd name="T107" fmla="*/ 12 h 61"/>
                  <a:gd name="T108" fmla="*/ 15 w 102"/>
                  <a:gd name="T109" fmla="*/ 9 h 61"/>
                  <a:gd name="T110" fmla="*/ 3 w 102"/>
                  <a:gd name="T111" fmla="*/ 3 h 61"/>
                  <a:gd name="T112" fmla="*/ 5 w 102"/>
                  <a:gd name="T113" fmla="*/ 3 h 61"/>
                  <a:gd name="T114" fmla="*/ 2 w 102"/>
                  <a:gd name="T115" fmla="*/ 1 h 61"/>
                  <a:gd name="T116" fmla="*/ 2 w 102"/>
                  <a:gd name="T117" fmla="*/ 2 h 61"/>
                  <a:gd name="T118" fmla="*/ 2 w 102"/>
                  <a:gd name="T119" fmla="*/ 1 h 61"/>
                  <a:gd name="T120" fmla="*/ 0 w 102"/>
                  <a:gd name="T121" fmla="*/ 1 h 61"/>
                  <a:gd name="T122" fmla="*/ 1 w 102"/>
                  <a:gd name="T123" fmla="*/ 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2" h="61">
                    <a:moveTo>
                      <a:pt x="96" y="58"/>
                    </a:moveTo>
                    <a:cubicBezTo>
                      <a:pt x="96" y="58"/>
                      <a:pt x="96" y="58"/>
                      <a:pt x="96" y="58"/>
                    </a:cubicBezTo>
                    <a:cubicBezTo>
                      <a:pt x="97" y="59"/>
                      <a:pt x="99" y="60"/>
                      <a:pt x="100" y="61"/>
                    </a:cubicBezTo>
                    <a:cubicBezTo>
                      <a:pt x="100" y="60"/>
                      <a:pt x="100" y="60"/>
                      <a:pt x="101" y="60"/>
                    </a:cubicBezTo>
                    <a:cubicBezTo>
                      <a:pt x="99" y="59"/>
                      <a:pt x="97" y="59"/>
                      <a:pt x="96" y="58"/>
                    </a:cubicBezTo>
                    <a:moveTo>
                      <a:pt x="98" y="55"/>
                    </a:moveTo>
                    <a:cubicBezTo>
                      <a:pt x="98" y="55"/>
                      <a:pt x="97" y="55"/>
                      <a:pt x="97" y="55"/>
                    </a:cubicBezTo>
                    <a:cubicBezTo>
                      <a:pt x="99" y="56"/>
                      <a:pt x="101" y="57"/>
                      <a:pt x="102" y="58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1" y="57"/>
                      <a:pt x="99" y="56"/>
                      <a:pt x="98" y="55"/>
                    </a:cubicBezTo>
                    <a:moveTo>
                      <a:pt x="89" y="54"/>
                    </a:moveTo>
                    <a:cubicBezTo>
                      <a:pt x="89" y="54"/>
                      <a:pt x="89" y="54"/>
                      <a:pt x="89" y="54"/>
                    </a:cubicBezTo>
                    <a:cubicBezTo>
                      <a:pt x="91" y="55"/>
                      <a:pt x="93" y="56"/>
                      <a:pt x="95" y="58"/>
                    </a:cubicBezTo>
                    <a:cubicBezTo>
                      <a:pt x="96" y="58"/>
                      <a:pt x="96" y="58"/>
                      <a:pt x="96" y="57"/>
                    </a:cubicBezTo>
                    <a:cubicBezTo>
                      <a:pt x="94" y="56"/>
                      <a:pt x="91" y="55"/>
                      <a:pt x="89" y="54"/>
                    </a:cubicBezTo>
                    <a:moveTo>
                      <a:pt x="87" y="52"/>
                    </a:moveTo>
                    <a:cubicBezTo>
                      <a:pt x="87" y="52"/>
                      <a:pt x="86" y="52"/>
                      <a:pt x="86" y="52"/>
                    </a:cubicBezTo>
                    <a:cubicBezTo>
                      <a:pt x="87" y="52"/>
                      <a:pt x="87" y="53"/>
                      <a:pt x="87" y="53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7" y="52"/>
                      <a:pt x="87" y="52"/>
                      <a:pt x="87" y="52"/>
                    </a:cubicBezTo>
                    <a:moveTo>
                      <a:pt x="91" y="51"/>
                    </a:moveTo>
                    <a:cubicBezTo>
                      <a:pt x="91" y="51"/>
                      <a:pt x="91" y="51"/>
                      <a:pt x="91" y="51"/>
                    </a:cubicBezTo>
                    <a:cubicBezTo>
                      <a:pt x="93" y="52"/>
                      <a:pt x="95" y="54"/>
                      <a:pt x="97" y="55"/>
                    </a:cubicBezTo>
                    <a:cubicBezTo>
                      <a:pt x="97" y="55"/>
                      <a:pt x="97" y="55"/>
                      <a:pt x="97" y="55"/>
                    </a:cubicBezTo>
                    <a:cubicBezTo>
                      <a:pt x="95" y="54"/>
                      <a:pt x="93" y="52"/>
                      <a:pt x="91" y="51"/>
                    </a:cubicBezTo>
                    <a:moveTo>
                      <a:pt x="80" y="49"/>
                    </a:moveTo>
                    <a:cubicBezTo>
                      <a:pt x="82" y="49"/>
                      <a:pt x="83" y="50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83" y="50"/>
                      <a:pt x="82" y="49"/>
                      <a:pt x="80" y="49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79" y="47"/>
                      <a:pt x="79" y="48"/>
                      <a:pt x="80" y="48"/>
                    </a:cubicBezTo>
                    <a:cubicBezTo>
                      <a:pt x="80" y="48"/>
                      <a:pt x="80" y="48"/>
                      <a:pt x="80" y="49"/>
                    </a:cubicBezTo>
                    <a:cubicBezTo>
                      <a:pt x="80" y="48"/>
                      <a:pt x="79" y="48"/>
                      <a:pt x="78" y="47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69" y="42"/>
                    </a:moveTo>
                    <a:cubicBezTo>
                      <a:pt x="69" y="42"/>
                      <a:pt x="69" y="42"/>
                      <a:pt x="70" y="42"/>
                    </a:cubicBezTo>
                    <a:cubicBezTo>
                      <a:pt x="71" y="43"/>
                      <a:pt x="72" y="43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1" y="43"/>
                      <a:pt x="70" y="42"/>
                      <a:pt x="69" y="42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8" y="42"/>
                      <a:pt x="71" y="44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2" y="44"/>
                      <a:pt x="71" y="43"/>
                      <a:pt x="70" y="42"/>
                    </a:cubicBezTo>
                    <a:cubicBezTo>
                      <a:pt x="68" y="41"/>
                      <a:pt x="66" y="40"/>
                      <a:pt x="64" y="39"/>
                    </a:cubicBezTo>
                    <a:moveTo>
                      <a:pt x="55" y="33"/>
                    </a:moveTo>
                    <a:cubicBezTo>
                      <a:pt x="55" y="33"/>
                      <a:pt x="55" y="34"/>
                      <a:pt x="54" y="34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5" y="34"/>
                      <a:pt x="55" y="33"/>
                      <a:pt x="55" y="33"/>
                    </a:cubicBezTo>
                    <a:cubicBezTo>
                      <a:pt x="55" y="33"/>
                      <a:pt x="55" y="33"/>
                      <a:pt x="55" y="33"/>
                    </a:cubicBezTo>
                    <a:moveTo>
                      <a:pt x="48" y="29"/>
                    </a:moveTo>
                    <a:cubicBezTo>
                      <a:pt x="48" y="29"/>
                      <a:pt x="48" y="30"/>
                      <a:pt x="48" y="30"/>
                    </a:cubicBezTo>
                    <a:cubicBezTo>
                      <a:pt x="50" y="31"/>
                      <a:pt x="52" y="33"/>
                      <a:pt x="54" y="34"/>
                    </a:cubicBezTo>
                    <a:cubicBezTo>
                      <a:pt x="55" y="34"/>
                      <a:pt x="55" y="33"/>
                      <a:pt x="55" y="33"/>
                    </a:cubicBezTo>
                    <a:cubicBezTo>
                      <a:pt x="53" y="32"/>
                      <a:pt x="50" y="30"/>
                      <a:pt x="48" y="29"/>
                    </a:cubicBezTo>
                    <a:moveTo>
                      <a:pt x="45" y="27"/>
                    </a:moveTo>
                    <a:cubicBezTo>
                      <a:pt x="45" y="27"/>
                      <a:pt x="44" y="28"/>
                      <a:pt x="44" y="28"/>
                    </a:cubicBezTo>
                    <a:cubicBezTo>
                      <a:pt x="45" y="28"/>
                      <a:pt x="45" y="28"/>
                      <a:pt x="46" y="29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5" y="27"/>
                      <a:pt x="45" y="27"/>
                    </a:cubicBezTo>
                    <a:moveTo>
                      <a:pt x="43" y="26"/>
                    </a:move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4" y="27"/>
                      <a:pt x="44" y="26"/>
                    </a:cubicBezTo>
                    <a:cubicBezTo>
                      <a:pt x="44" y="26"/>
                      <a:pt x="43" y="26"/>
                      <a:pt x="43" y="26"/>
                    </a:cubicBezTo>
                    <a:moveTo>
                      <a:pt x="40" y="24"/>
                    </a:moveTo>
                    <a:cubicBezTo>
                      <a:pt x="40" y="24"/>
                      <a:pt x="40" y="25"/>
                      <a:pt x="39" y="25"/>
                    </a:cubicBezTo>
                    <a:cubicBezTo>
                      <a:pt x="40" y="26"/>
                      <a:pt x="42" y="26"/>
                      <a:pt x="43" y="27"/>
                    </a:cubicBezTo>
                    <a:cubicBezTo>
                      <a:pt x="43" y="27"/>
                      <a:pt x="43" y="26"/>
                      <a:pt x="43" y="26"/>
                    </a:cubicBezTo>
                    <a:cubicBezTo>
                      <a:pt x="42" y="25"/>
                      <a:pt x="41" y="25"/>
                      <a:pt x="40" y="24"/>
                    </a:cubicBezTo>
                    <a:moveTo>
                      <a:pt x="31" y="19"/>
                    </a:moveTo>
                    <a:cubicBezTo>
                      <a:pt x="31" y="19"/>
                      <a:pt x="31" y="19"/>
                      <a:pt x="30" y="19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2" y="20"/>
                      <a:pt x="32" y="20"/>
                      <a:pt x="32" y="19"/>
                    </a:cubicBezTo>
                    <a:cubicBezTo>
                      <a:pt x="32" y="19"/>
                      <a:pt x="31" y="19"/>
                      <a:pt x="31" y="19"/>
                    </a:cubicBezTo>
                    <a:moveTo>
                      <a:pt x="30" y="18"/>
                    </a:moveTo>
                    <a:cubicBezTo>
                      <a:pt x="30" y="18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1" y="19"/>
                    </a:cubicBezTo>
                    <a:cubicBezTo>
                      <a:pt x="30" y="18"/>
                      <a:pt x="30" y="18"/>
                      <a:pt x="30" y="18"/>
                    </a:cubicBezTo>
                    <a:moveTo>
                      <a:pt x="29" y="17"/>
                    </a:moveTo>
                    <a:cubicBezTo>
                      <a:pt x="29" y="18"/>
                      <a:pt x="28" y="18"/>
                      <a:pt x="28" y="18"/>
                    </a:cubicBezTo>
                    <a:cubicBezTo>
                      <a:pt x="29" y="18"/>
                      <a:pt x="29" y="19"/>
                      <a:pt x="30" y="19"/>
                    </a:cubicBezTo>
                    <a:cubicBezTo>
                      <a:pt x="30" y="19"/>
                      <a:pt x="30" y="18"/>
                      <a:pt x="30" y="18"/>
                    </a:cubicBezTo>
                    <a:cubicBezTo>
                      <a:pt x="30" y="18"/>
                      <a:pt x="29" y="18"/>
                      <a:pt x="29" y="17"/>
                    </a:cubicBezTo>
                    <a:moveTo>
                      <a:pt x="28" y="17"/>
                    </a:moveTo>
                    <a:cubicBezTo>
                      <a:pt x="28" y="17"/>
                      <a:pt x="28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8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27" y="16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8" y="17"/>
                    </a:cubicBezTo>
                    <a:cubicBezTo>
                      <a:pt x="27" y="17"/>
                      <a:pt x="27" y="16"/>
                      <a:pt x="27" y="16"/>
                    </a:cubicBezTo>
                    <a:moveTo>
                      <a:pt x="19" y="11"/>
                    </a:moveTo>
                    <a:cubicBezTo>
                      <a:pt x="19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moveTo>
                      <a:pt x="15" y="9"/>
                    </a:moveTo>
                    <a:cubicBezTo>
                      <a:pt x="15" y="9"/>
                      <a:pt x="15" y="10"/>
                      <a:pt x="15" y="10"/>
                    </a:cubicBezTo>
                    <a:cubicBezTo>
                      <a:pt x="16" y="11"/>
                      <a:pt x="17" y="11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10"/>
                      <a:pt x="16" y="10"/>
                      <a:pt x="15" y="9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3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2"/>
                      <a:pt x="3" y="2"/>
                    </a:cubicBezTo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2" name="Freeform 9927"/>
              <p:cNvSpPr>
                <a:spLocks noEditPoints="1"/>
              </p:cNvSpPr>
              <p:nvPr/>
            </p:nvSpPr>
            <p:spPr bwMode="auto">
              <a:xfrm>
                <a:off x="-352" y="3361"/>
                <a:ext cx="237" cy="141"/>
              </a:xfrm>
              <a:custGeom>
                <a:avLst/>
                <a:gdLst>
                  <a:gd name="T0" fmla="*/ 95 w 100"/>
                  <a:gd name="T1" fmla="*/ 57 h 60"/>
                  <a:gd name="T2" fmla="*/ 100 w 100"/>
                  <a:gd name="T3" fmla="*/ 60 h 60"/>
                  <a:gd name="T4" fmla="*/ 89 w 100"/>
                  <a:gd name="T5" fmla="*/ 53 h 60"/>
                  <a:gd name="T6" fmla="*/ 95 w 100"/>
                  <a:gd name="T7" fmla="*/ 57 h 60"/>
                  <a:gd name="T8" fmla="*/ 89 w 100"/>
                  <a:gd name="T9" fmla="*/ 53 h 60"/>
                  <a:gd name="T10" fmla="*/ 86 w 100"/>
                  <a:gd name="T11" fmla="*/ 51 h 60"/>
                  <a:gd name="T12" fmla="*/ 87 w 100"/>
                  <a:gd name="T13" fmla="*/ 52 h 60"/>
                  <a:gd name="T14" fmla="*/ 77 w 100"/>
                  <a:gd name="T15" fmla="*/ 46 h 60"/>
                  <a:gd name="T16" fmla="*/ 84 w 100"/>
                  <a:gd name="T17" fmla="*/ 50 h 60"/>
                  <a:gd name="T18" fmla="*/ 77 w 100"/>
                  <a:gd name="T19" fmla="*/ 46 h 60"/>
                  <a:gd name="T20" fmla="*/ 77 w 100"/>
                  <a:gd name="T21" fmla="*/ 46 h 60"/>
                  <a:gd name="T22" fmla="*/ 77 w 100"/>
                  <a:gd name="T23" fmla="*/ 46 h 60"/>
                  <a:gd name="T24" fmla="*/ 63 w 100"/>
                  <a:gd name="T25" fmla="*/ 38 h 60"/>
                  <a:gd name="T26" fmla="*/ 71 w 100"/>
                  <a:gd name="T27" fmla="*/ 43 h 60"/>
                  <a:gd name="T28" fmla="*/ 63 w 100"/>
                  <a:gd name="T29" fmla="*/ 38 h 60"/>
                  <a:gd name="T30" fmla="*/ 47 w 100"/>
                  <a:gd name="T31" fmla="*/ 28 h 60"/>
                  <a:gd name="T32" fmla="*/ 54 w 100"/>
                  <a:gd name="T33" fmla="*/ 32 h 60"/>
                  <a:gd name="T34" fmla="*/ 44 w 100"/>
                  <a:gd name="T35" fmla="*/ 26 h 60"/>
                  <a:gd name="T36" fmla="*/ 45 w 100"/>
                  <a:gd name="T37" fmla="*/ 27 h 60"/>
                  <a:gd name="T38" fmla="*/ 44 w 100"/>
                  <a:gd name="T39" fmla="*/ 26 h 60"/>
                  <a:gd name="T40" fmla="*/ 42 w 100"/>
                  <a:gd name="T41" fmla="*/ 25 h 60"/>
                  <a:gd name="T42" fmla="*/ 43 w 100"/>
                  <a:gd name="T43" fmla="*/ 25 h 60"/>
                  <a:gd name="T44" fmla="*/ 39 w 100"/>
                  <a:gd name="T45" fmla="*/ 23 h 60"/>
                  <a:gd name="T46" fmla="*/ 42 w 100"/>
                  <a:gd name="T47" fmla="*/ 25 h 60"/>
                  <a:gd name="T48" fmla="*/ 39 w 100"/>
                  <a:gd name="T49" fmla="*/ 23 h 60"/>
                  <a:gd name="T50" fmla="*/ 30 w 100"/>
                  <a:gd name="T51" fmla="*/ 18 h 60"/>
                  <a:gd name="T52" fmla="*/ 31 w 100"/>
                  <a:gd name="T53" fmla="*/ 18 h 60"/>
                  <a:gd name="T54" fmla="*/ 29 w 100"/>
                  <a:gd name="T55" fmla="*/ 17 h 60"/>
                  <a:gd name="T56" fmla="*/ 30 w 100"/>
                  <a:gd name="T57" fmla="*/ 18 h 60"/>
                  <a:gd name="T58" fmla="*/ 29 w 100"/>
                  <a:gd name="T59" fmla="*/ 17 h 60"/>
                  <a:gd name="T60" fmla="*/ 28 w 100"/>
                  <a:gd name="T61" fmla="*/ 16 h 60"/>
                  <a:gd name="T62" fmla="*/ 29 w 100"/>
                  <a:gd name="T63" fmla="*/ 17 h 60"/>
                  <a:gd name="T64" fmla="*/ 27 w 100"/>
                  <a:gd name="T65" fmla="*/ 16 h 60"/>
                  <a:gd name="T66" fmla="*/ 27 w 100"/>
                  <a:gd name="T67" fmla="*/ 16 h 60"/>
                  <a:gd name="T68" fmla="*/ 27 w 100"/>
                  <a:gd name="T69" fmla="*/ 16 h 60"/>
                  <a:gd name="T70" fmla="*/ 26 w 100"/>
                  <a:gd name="T71" fmla="*/ 15 h 60"/>
                  <a:gd name="T72" fmla="*/ 27 w 100"/>
                  <a:gd name="T73" fmla="*/ 16 h 60"/>
                  <a:gd name="T74" fmla="*/ 18 w 100"/>
                  <a:gd name="T75" fmla="*/ 10 h 60"/>
                  <a:gd name="T76" fmla="*/ 18 w 100"/>
                  <a:gd name="T77" fmla="*/ 11 h 60"/>
                  <a:gd name="T78" fmla="*/ 18 w 100"/>
                  <a:gd name="T79" fmla="*/ 10 h 60"/>
                  <a:gd name="T80" fmla="*/ 14 w 100"/>
                  <a:gd name="T81" fmla="*/ 8 h 60"/>
                  <a:gd name="T82" fmla="*/ 18 w 100"/>
                  <a:gd name="T83" fmla="*/ 10 h 60"/>
                  <a:gd name="T84" fmla="*/ 2 w 100"/>
                  <a:gd name="T85" fmla="*/ 1 h 60"/>
                  <a:gd name="T86" fmla="*/ 4 w 100"/>
                  <a:gd name="T87" fmla="*/ 2 h 60"/>
                  <a:gd name="T88" fmla="*/ 2 w 100"/>
                  <a:gd name="T89" fmla="*/ 1 h 60"/>
                  <a:gd name="T90" fmla="*/ 1 w 100"/>
                  <a:gd name="T91" fmla="*/ 0 h 60"/>
                  <a:gd name="T92" fmla="*/ 2 w 100"/>
                  <a:gd name="T93" fmla="*/ 1 h 60"/>
                  <a:gd name="T94" fmla="*/ 0 w 100"/>
                  <a:gd name="T95" fmla="*/ 0 h 60"/>
                  <a:gd name="T96" fmla="*/ 0 w 100"/>
                  <a:gd name="T97" fmla="*/ 0 h 60"/>
                  <a:gd name="T98" fmla="*/ 0 w 100"/>
                  <a:gd name="T9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0" h="60">
                    <a:moveTo>
                      <a:pt x="95" y="57"/>
                    </a:moveTo>
                    <a:cubicBezTo>
                      <a:pt x="95" y="57"/>
                      <a:pt x="95" y="57"/>
                      <a:pt x="95" y="57"/>
                    </a:cubicBezTo>
                    <a:cubicBezTo>
                      <a:pt x="96" y="58"/>
                      <a:pt x="98" y="59"/>
                      <a:pt x="99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8" y="59"/>
                      <a:pt x="97" y="58"/>
                      <a:pt x="95" y="57"/>
                    </a:cubicBezTo>
                    <a:moveTo>
                      <a:pt x="89" y="53"/>
                    </a:moveTo>
                    <a:cubicBezTo>
                      <a:pt x="89" y="53"/>
                      <a:pt x="89" y="53"/>
                      <a:pt x="88" y="53"/>
                    </a:cubicBezTo>
                    <a:cubicBezTo>
                      <a:pt x="91" y="54"/>
                      <a:pt x="93" y="56"/>
                      <a:pt x="95" y="57"/>
                    </a:cubicBezTo>
                    <a:cubicBezTo>
                      <a:pt x="95" y="57"/>
                      <a:pt x="95" y="57"/>
                      <a:pt x="95" y="57"/>
                    </a:cubicBezTo>
                    <a:cubicBezTo>
                      <a:pt x="93" y="55"/>
                      <a:pt x="91" y="54"/>
                      <a:pt x="89" y="53"/>
                    </a:cubicBezTo>
                    <a:moveTo>
                      <a:pt x="86" y="51"/>
                    </a:move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6" y="51"/>
                      <a:pt x="86" y="51"/>
                      <a:pt x="86" y="51"/>
                    </a:cubicBezTo>
                    <a:moveTo>
                      <a:pt x="77" y="46"/>
                    </a:moveTo>
                    <a:cubicBezTo>
                      <a:pt x="77" y="46"/>
                      <a:pt x="77" y="46"/>
                      <a:pt x="77" y="46"/>
                    </a:cubicBezTo>
                    <a:cubicBezTo>
                      <a:pt x="79" y="48"/>
                      <a:pt x="82" y="49"/>
                      <a:pt x="84" y="50"/>
                    </a:cubicBezTo>
                    <a:cubicBezTo>
                      <a:pt x="84" y="50"/>
                      <a:pt x="84" y="50"/>
                      <a:pt x="84" y="50"/>
                    </a:cubicBezTo>
                    <a:cubicBezTo>
                      <a:pt x="82" y="49"/>
                      <a:pt x="79" y="47"/>
                      <a:pt x="77" y="46"/>
                    </a:cubicBezTo>
                    <a:moveTo>
                      <a:pt x="77" y="46"/>
                    </a:move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moveTo>
                      <a:pt x="63" y="38"/>
                    </a:moveTo>
                    <a:cubicBezTo>
                      <a:pt x="63" y="38"/>
                      <a:pt x="63" y="38"/>
                      <a:pt x="63" y="38"/>
                    </a:cubicBezTo>
                    <a:cubicBezTo>
                      <a:pt x="66" y="39"/>
                      <a:pt x="69" y="41"/>
                      <a:pt x="71" y="43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69" y="41"/>
                      <a:pt x="66" y="39"/>
                      <a:pt x="63" y="38"/>
                    </a:cubicBezTo>
                    <a:moveTo>
                      <a:pt x="47" y="28"/>
                    </a:moveTo>
                    <a:cubicBezTo>
                      <a:pt x="47" y="28"/>
                      <a:pt x="47" y="28"/>
                      <a:pt x="47" y="28"/>
                    </a:cubicBezTo>
                    <a:cubicBezTo>
                      <a:pt x="49" y="29"/>
                      <a:pt x="52" y="31"/>
                      <a:pt x="54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52" y="31"/>
                      <a:pt x="50" y="29"/>
                      <a:pt x="47" y="28"/>
                    </a:cubicBezTo>
                    <a:moveTo>
                      <a:pt x="44" y="26"/>
                    </a:move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6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6"/>
                      <a:pt x="44" y="26"/>
                      <a:pt x="44" y="26"/>
                    </a:cubicBezTo>
                    <a:moveTo>
                      <a:pt x="42" y="25"/>
                    </a:moveTo>
                    <a:cubicBezTo>
                      <a:pt x="42" y="25"/>
                      <a:pt x="42" y="25"/>
                      <a:pt x="42" y="25"/>
                    </a:cubicBezTo>
                    <a:cubicBezTo>
                      <a:pt x="42" y="25"/>
                      <a:pt x="43" y="25"/>
                      <a:pt x="43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5"/>
                      <a:pt x="43" y="25"/>
                      <a:pt x="42" y="25"/>
                    </a:cubicBezTo>
                    <a:moveTo>
                      <a:pt x="39" y="23"/>
                    </a:moveTo>
                    <a:cubicBezTo>
                      <a:pt x="39" y="23"/>
                      <a:pt x="39" y="23"/>
                      <a:pt x="39" y="23"/>
                    </a:cubicBezTo>
                    <a:cubicBezTo>
                      <a:pt x="40" y="24"/>
                      <a:pt x="41" y="24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1" y="24"/>
                      <a:pt x="40" y="24"/>
                      <a:pt x="39" y="23"/>
                    </a:cubicBezTo>
                    <a:moveTo>
                      <a:pt x="30" y="18"/>
                    </a:move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8"/>
                      <a:pt x="31" y="18"/>
                      <a:pt x="31" y="19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0" y="18"/>
                    </a:cubicBezTo>
                    <a:moveTo>
                      <a:pt x="29" y="17"/>
                    </a:moveTo>
                    <a:cubicBezTo>
                      <a:pt x="29" y="17"/>
                      <a:pt x="29" y="17"/>
                      <a:pt x="29" y="17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7"/>
                      <a:pt x="30" y="17"/>
                      <a:pt x="29" y="17"/>
                    </a:cubicBezTo>
                    <a:moveTo>
                      <a:pt x="28" y="16"/>
                    </a:move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8" y="17"/>
                      <a:pt x="28" y="16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26" y="15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6"/>
                      <a:pt x="26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6" y="16"/>
                      <a:pt x="26" y="15"/>
                      <a:pt x="26" y="15"/>
                    </a:cubicBezTo>
                    <a:moveTo>
                      <a:pt x="18" y="10"/>
                    </a:moveTo>
                    <a:cubicBezTo>
                      <a:pt x="18" y="10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0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9"/>
                      <a:pt x="16" y="10"/>
                      <a:pt x="17" y="10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6" y="10"/>
                      <a:pt x="15" y="9"/>
                      <a:pt x="14" y="8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3" name="Freeform 9928"/>
              <p:cNvSpPr>
                <a:spLocks noEditPoints="1"/>
              </p:cNvSpPr>
              <p:nvPr/>
            </p:nvSpPr>
            <p:spPr bwMode="auto">
              <a:xfrm>
                <a:off x="-271" y="3434"/>
                <a:ext cx="144" cy="87"/>
              </a:xfrm>
              <a:custGeom>
                <a:avLst/>
                <a:gdLst>
                  <a:gd name="T0" fmla="*/ 56 w 61"/>
                  <a:gd name="T1" fmla="*/ 34 h 37"/>
                  <a:gd name="T2" fmla="*/ 56 w 61"/>
                  <a:gd name="T3" fmla="*/ 34 h 37"/>
                  <a:gd name="T4" fmla="*/ 61 w 61"/>
                  <a:gd name="T5" fmla="*/ 37 h 37"/>
                  <a:gd name="T6" fmla="*/ 61 w 61"/>
                  <a:gd name="T7" fmla="*/ 36 h 37"/>
                  <a:gd name="T8" fmla="*/ 56 w 61"/>
                  <a:gd name="T9" fmla="*/ 34 h 37"/>
                  <a:gd name="T10" fmla="*/ 50 w 61"/>
                  <a:gd name="T11" fmla="*/ 30 h 37"/>
                  <a:gd name="T12" fmla="*/ 50 w 61"/>
                  <a:gd name="T13" fmla="*/ 30 h 37"/>
                  <a:gd name="T14" fmla="*/ 56 w 61"/>
                  <a:gd name="T15" fmla="*/ 34 h 37"/>
                  <a:gd name="T16" fmla="*/ 56 w 61"/>
                  <a:gd name="T17" fmla="*/ 33 h 37"/>
                  <a:gd name="T18" fmla="*/ 50 w 61"/>
                  <a:gd name="T19" fmla="*/ 30 h 37"/>
                  <a:gd name="T20" fmla="*/ 47 w 61"/>
                  <a:gd name="T21" fmla="*/ 28 h 37"/>
                  <a:gd name="T22" fmla="*/ 47 w 61"/>
                  <a:gd name="T23" fmla="*/ 28 h 37"/>
                  <a:gd name="T24" fmla="*/ 48 w 61"/>
                  <a:gd name="T25" fmla="*/ 29 h 37"/>
                  <a:gd name="T26" fmla="*/ 48 w 61"/>
                  <a:gd name="T27" fmla="*/ 29 h 37"/>
                  <a:gd name="T28" fmla="*/ 47 w 61"/>
                  <a:gd name="T29" fmla="*/ 28 h 37"/>
                  <a:gd name="T30" fmla="*/ 38 w 61"/>
                  <a:gd name="T31" fmla="*/ 23 h 37"/>
                  <a:gd name="T32" fmla="*/ 38 w 61"/>
                  <a:gd name="T33" fmla="*/ 23 h 37"/>
                  <a:gd name="T34" fmla="*/ 45 w 61"/>
                  <a:gd name="T35" fmla="*/ 27 h 37"/>
                  <a:gd name="T36" fmla="*/ 45 w 61"/>
                  <a:gd name="T37" fmla="*/ 27 h 37"/>
                  <a:gd name="T38" fmla="*/ 38 w 61"/>
                  <a:gd name="T39" fmla="*/ 23 h 37"/>
                  <a:gd name="T40" fmla="*/ 38 w 61"/>
                  <a:gd name="T41" fmla="*/ 23 h 37"/>
                  <a:gd name="T42" fmla="*/ 38 w 61"/>
                  <a:gd name="T43" fmla="*/ 23 h 37"/>
                  <a:gd name="T44" fmla="*/ 38 w 61"/>
                  <a:gd name="T45" fmla="*/ 23 h 37"/>
                  <a:gd name="T46" fmla="*/ 38 w 61"/>
                  <a:gd name="T47" fmla="*/ 23 h 37"/>
                  <a:gd name="T48" fmla="*/ 38 w 61"/>
                  <a:gd name="T49" fmla="*/ 23 h 37"/>
                  <a:gd name="T50" fmla="*/ 24 w 61"/>
                  <a:gd name="T51" fmla="*/ 15 h 37"/>
                  <a:gd name="T52" fmla="*/ 24 w 61"/>
                  <a:gd name="T53" fmla="*/ 15 h 37"/>
                  <a:gd name="T54" fmla="*/ 33 w 61"/>
                  <a:gd name="T55" fmla="*/ 20 h 37"/>
                  <a:gd name="T56" fmla="*/ 33 w 61"/>
                  <a:gd name="T57" fmla="*/ 20 h 37"/>
                  <a:gd name="T58" fmla="*/ 24 w 61"/>
                  <a:gd name="T59" fmla="*/ 15 h 37"/>
                  <a:gd name="T60" fmla="*/ 15 w 61"/>
                  <a:gd name="T61" fmla="*/ 9 h 37"/>
                  <a:gd name="T62" fmla="*/ 15 w 61"/>
                  <a:gd name="T63" fmla="*/ 10 h 37"/>
                  <a:gd name="T64" fmla="*/ 15 w 61"/>
                  <a:gd name="T65" fmla="*/ 10 h 37"/>
                  <a:gd name="T66" fmla="*/ 15 w 61"/>
                  <a:gd name="T67" fmla="*/ 9 h 37"/>
                  <a:gd name="T68" fmla="*/ 15 w 61"/>
                  <a:gd name="T69" fmla="*/ 9 h 37"/>
                  <a:gd name="T70" fmla="*/ 8 w 61"/>
                  <a:gd name="T71" fmla="*/ 5 h 37"/>
                  <a:gd name="T72" fmla="*/ 8 w 61"/>
                  <a:gd name="T73" fmla="*/ 5 h 37"/>
                  <a:gd name="T74" fmla="*/ 15 w 61"/>
                  <a:gd name="T75" fmla="*/ 10 h 37"/>
                  <a:gd name="T76" fmla="*/ 15 w 61"/>
                  <a:gd name="T77" fmla="*/ 9 h 37"/>
                  <a:gd name="T78" fmla="*/ 8 w 61"/>
                  <a:gd name="T79" fmla="*/ 5 h 37"/>
                  <a:gd name="T80" fmla="*/ 5 w 61"/>
                  <a:gd name="T81" fmla="*/ 3 h 37"/>
                  <a:gd name="T82" fmla="*/ 5 w 61"/>
                  <a:gd name="T83" fmla="*/ 3 h 37"/>
                  <a:gd name="T84" fmla="*/ 6 w 61"/>
                  <a:gd name="T85" fmla="*/ 4 h 37"/>
                  <a:gd name="T86" fmla="*/ 6 w 61"/>
                  <a:gd name="T87" fmla="*/ 4 h 37"/>
                  <a:gd name="T88" fmla="*/ 5 w 61"/>
                  <a:gd name="T89" fmla="*/ 3 h 37"/>
                  <a:gd name="T90" fmla="*/ 4 w 61"/>
                  <a:gd name="T91" fmla="*/ 2 h 37"/>
                  <a:gd name="T92" fmla="*/ 4 w 61"/>
                  <a:gd name="T93" fmla="*/ 3 h 37"/>
                  <a:gd name="T94" fmla="*/ 4 w 61"/>
                  <a:gd name="T95" fmla="*/ 3 h 37"/>
                  <a:gd name="T96" fmla="*/ 4 w 61"/>
                  <a:gd name="T97" fmla="*/ 3 h 37"/>
                  <a:gd name="T98" fmla="*/ 4 w 61"/>
                  <a:gd name="T99" fmla="*/ 2 h 37"/>
                  <a:gd name="T100" fmla="*/ 0 w 61"/>
                  <a:gd name="T101" fmla="*/ 0 h 37"/>
                  <a:gd name="T102" fmla="*/ 0 w 61"/>
                  <a:gd name="T103" fmla="*/ 0 h 37"/>
                  <a:gd name="T104" fmla="*/ 3 w 61"/>
                  <a:gd name="T105" fmla="*/ 2 h 37"/>
                  <a:gd name="T106" fmla="*/ 3 w 61"/>
                  <a:gd name="T107" fmla="*/ 2 h 37"/>
                  <a:gd name="T108" fmla="*/ 0 w 61"/>
                  <a:gd name="T10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1" h="37">
                    <a:moveTo>
                      <a:pt x="56" y="34"/>
                    </a:moveTo>
                    <a:cubicBezTo>
                      <a:pt x="56" y="34"/>
                      <a:pt x="56" y="34"/>
                      <a:pt x="56" y="34"/>
                    </a:cubicBezTo>
                    <a:cubicBezTo>
                      <a:pt x="58" y="35"/>
                      <a:pt x="59" y="36"/>
                      <a:pt x="61" y="37"/>
                    </a:cubicBezTo>
                    <a:cubicBezTo>
                      <a:pt x="61" y="37"/>
                      <a:pt x="61" y="36"/>
                      <a:pt x="61" y="36"/>
                    </a:cubicBezTo>
                    <a:cubicBezTo>
                      <a:pt x="59" y="35"/>
                      <a:pt x="58" y="35"/>
                      <a:pt x="56" y="34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2" y="31"/>
                      <a:pt x="54" y="32"/>
                      <a:pt x="56" y="34"/>
                    </a:cubicBezTo>
                    <a:cubicBezTo>
                      <a:pt x="56" y="34"/>
                      <a:pt x="56" y="34"/>
                      <a:pt x="56" y="33"/>
                    </a:cubicBezTo>
                    <a:cubicBezTo>
                      <a:pt x="54" y="32"/>
                      <a:pt x="52" y="31"/>
                      <a:pt x="50" y="30"/>
                    </a:cubicBezTo>
                    <a:moveTo>
                      <a:pt x="47" y="28"/>
                    </a:move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9"/>
                      <a:pt x="47" y="29"/>
                      <a:pt x="48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48" y="29"/>
                      <a:pt x="47" y="28"/>
                      <a:pt x="47" y="28"/>
                    </a:cubicBezTo>
                    <a:moveTo>
                      <a:pt x="38" y="23"/>
                    </a:moveTo>
                    <a:cubicBezTo>
                      <a:pt x="38" y="23"/>
                      <a:pt x="38" y="23"/>
                      <a:pt x="38" y="23"/>
                    </a:cubicBezTo>
                    <a:cubicBezTo>
                      <a:pt x="40" y="25"/>
                      <a:pt x="43" y="26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3" y="26"/>
                      <a:pt x="40" y="24"/>
                      <a:pt x="38" y="23"/>
                    </a:cubicBezTo>
                    <a:moveTo>
                      <a:pt x="38" y="23"/>
                    </a:move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moveTo>
                      <a:pt x="24" y="15"/>
                    </a:moveTo>
                    <a:cubicBezTo>
                      <a:pt x="24" y="15"/>
                      <a:pt x="24" y="15"/>
                      <a:pt x="24" y="15"/>
                    </a:cubicBezTo>
                    <a:cubicBezTo>
                      <a:pt x="27" y="17"/>
                      <a:pt x="30" y="18"/>
                      <a:pt x="33" y="20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30" y="18"/>
                      <a:pt x="27" y="16"/>
                      <a:pt x="24" y="15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10" y="7"/>
                      <a:pt x="13" y="8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3" y="8"/>
                      <a:pt x="10" y="6"/>
                      <a:pt x="8" y="5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5" y="3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4" name="Freeform 9929"/>
              <p:cNvSpPr>
                <a:spLocks noEditPoints="1"/>
              </p:cNvSpPr>
              <p:nvPr/>
            </p:nvSpPr>
            <p:spPr bwMode="auto">
              <a:xfrm>
                <a:off x="-345" y="3335"/>
                <a:ext cx="241" cy="155"/>
              </a:xfrm>
              <a:custGeom>
                <a:avLst/>
                <a:gdLst>
                  <a:gd name="T0" fmla="*/ 100 w 102"/>
                  <a:gd name="T1" fmla="*/ 65 h 66"/>
                  <a:gd name="T2" fmla="*/ 101 w 102"/>
                  <a:gd name="T3" fmla="*/ 62 h 66"/>
                  <a:gd name="T4" fmla="*/ 97 w 102"/>
                  <a:gd name="T5" fmla="*/ 59 h 66"/>
                  <a:gd name="T6" fmla="*/ 95 w 102"/>
                  <a:gd name="T7" fmla="*/ 62 h 66"/>
                  <a:gd name="T8" fmla="*/ 87 w 102"/>
                  <a:gd name="T9" fmla="*/ 58 h 66"/>
                  <a:gd name="T10" fmla="*/ 91 w 102"/>
                  <a:gd name="T11" fmla="*/ 56 h 66"/>
                  <a:gd name="T12" fmla="*/ 88 w 102"/>
                  <a:gd name="T13" fmla="*/ 53 h 66"/>
                  <a:gd name="T14" fmla="*/ 88 w 102"/>
                  <a:gd name="T15" fmla="*/ 53 h 66"/>
                  <a:gd name="T16" fmla="*/ 84 w 102"/>
                  <a:gd name="T17" fmla="*/ 56 h 66"/>
                  <a:gd name="T18" fmla="*/ 77 w 102"/>
                  <a:gd name="T19" fmla="*/ 52 h 66"/>
                  <a:gd name="T20" fmla="*/ 79 w 102"/>
                  <a:gd name="T21" fmla="*/ 49 h 66"/>
                  <a:gd name="T22" fmla="*/ 79 w 102"/>
                  <a:gd name="T23" fmla="*/ 49 h 66"/>
                  <a:gd name="T24" fmla="*/ 79 w 102"/>
                  <a:gd name="T25" fmla="*/ 48 h 66"/>
                  <a:gd name="T26" fmla="*/ 71 w 102"/>
                  <a:gd name="T27" fmla="*/ 48 h 66"/>
                  <a:gd name="T28" fmla="*/ 66 w 102"/>
                  <a:gd name="T29" fmla="*/ 40 h 66"/>
                  <a:gd name="T30" fmla="*/ 47 w 102"/>
                  <a:gd name="T31" fmla="*/ 34 h 66"/>
                  <a:gd name="T32" fmla="*/ 47 w 102"/>
                  <a:gd name="T33" fmla="*/ 34 h 66"/>
                  <a:gd name="T34" fmla="*/ 45 w 102"/>
                  <a:gd name="T35" fmla="*/ 32 h 66"/>
                  <a:gd name="T36" fmla="*/ 43 w 102"/>
                  <a:gd name="T37" fmla="*/ 31 h 66"/>
                  <a:gd name="T38" fmla="*/ 50 w 102"/>
                  <a:gd name="T39" fmla="*/ 30 h 66"/>
                  <a:gd name="T40" fmla="*/ 39 w 102"/>
                  <a:gd name="T41" fmla="*/ 29 h 66"/>
                  <a:gd name="T42" fmla="*/ 40 w 102"/>
                  <a:gd name="T43" fmla="*/ 29 h 66"/>
                  <a:gd name="T44" fmla="*/ 47 w 102"/>
                  <a:gd name="T45" fmla="*/ 29 h 66"/>
                  <a:gd name="T46" fmla="*/ 45 w 102"/>
                  <a:gd name="T47" fmla="*/ 27 h 66"/>
                  <a:gd name="T48" fmla="*/ 42 w 102"/>
                  <a:gd name="T49" fmla="*/ 24 h 66"/>
                  <a:gd name="T50" fmla="*/ 42 w 102"/>
                  <a:gd name="T51" fmla="*/ 24 h 66"/>
                  <a:gd name="T52" fmla="*/ 32 w 102"/>
                  <a:gd name="T53" fmla="*/ 24 h 66"/>
                  <a:gd name="T54" fmla="*/ 30 w 102"/>
                  <a:gd name="T55" fmla="*/ 23 h 66"/>
                  <a:gd name="T56" fmla="*/ 28 w 102"/>
                  <a:gd name="T57" fmla="*/ 22 h 66"/>
                  <a:gd name="T58" fmla="*/ 27 w 102"/>
                  <a:gd name="T59" fmla="*/ 21 h 66"/>
                  <a:gd name="T60" fmla="*/ 27 w 102"/>
                  <a:gd name="T61" fmla="*/ 21 h 66"/>
                  <a:gd name="T62" fmla="*/ 27 w 102"/>
                  <a:gd name="T63" fmla="*/ 21 h 66"/>
                  <a:gd name="T64" fmla="*/ 34 w 102"/>
                  <a:gd name="T65" fmla="*/ 20 h 66"/>
                  <a:gd name="T66" fmla="*/ 32 w 102"/>
                  <a:gd name="T67" fmla="*/ 19 h 66"/>
                  <a:gd name="T68" fmla="*/ 31 w 102"/>
                  <a:gd name="T69" fmla="*/ 17 h 66"/>
                  <a:gd name="T70" fmla="*/ 31 w 102"/>
                  <a:gd name="T71" fmla="*/ 17 h 66"/>
                  <a:gd name="T72" fmla="*/ 30 w 102"/>
                  <a:gd name="T73" fmla="*/ 17 h 66"/>
                  <a:gd name="T74" fmla="*/ 29 w 102"/>
                  <a:gd name="T75" fmla="*/ 17 h 66"/>
                  <a:gd name="T76" fmla="*/ 18 w 102"/>
                  <a:gd name="T77" fmla="*/ 16 h 66"/>
                  <a:gd name="T78" fmla="*/ 15 w 102"/>
                  <a:gd name="T79" fmla="*/ 14 h 66"/>
                  <a:gd name="T80" fmla="*/ 15 w 102"/>
                  <a:gd name="T81" fmla="*/ 14 h 66"/>
                  <a:gd name="T82" fmla="*/ 21 w 102"/>
                  <a:gd name="T83" fmla="*/ 12 h 66"/>
                  <a:gd name="T84" fmla="*/ 20 w 102"/>
                  <a:gd name="T85" fmla="*/ 12 h 66"/>
                  <a:gd name="T86" fmla="*/ 1 w 102"/>
                  <a:gd name="T87" fmla="*/ 6 h 66"/>
                  <a:gd name="T88" fmla="*/ 0 w 102"/>
                  <a:gd name="T89" fmla="*/ 5 h 66"/>
                  <a:gd name="T90" fmla="*/ 0 w 102"/>
                  <a:gd name="T91" fmla="*/ 5 h 66"/>
                  <a:gd name="T92" fmla="*/ 8 w 102"/>
                  <a:gd name="T93" fmla="*/ 3 h 66"/>
                  <a:gd name="T94" fmla="*/ 5 w 102"/>
                  <a:gd name="T95" fmla="*/ 2 h 66"/>
                  <a:gd name="T96" fmla="*/ 2 w 102"/>
                  <a:gd name="T97" fmla="*/ 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02" h="66">
                    <a:moveTo>
                      <a:pt x="95" y="62"/>
                    </a:moveTo>
                    <a:cubicBezTo>
                      <a:pt x="95" y="63"/>
                      <a:pt x="95" y="63"/>
                      <a:pt x="95" y="63"/>
                    </a:cubicBezTo>
                    <a:cubicBezTo>
                      <a:pt x="97" y="64"/>
                      <a:pt x="98" y="65"/>
                      <a:pt x="100" y="66"/>
                    </a:cubicBezTo>
                    <a:cubicBezTo>
                      <a:pt x="100" y="65"/>
                      <a:pt x="100" y="65"/>
                      <a:pt x="100" y="65"/>
                    </a:cubicBezTo>
                    <a:cubicBezTo>
                      <a:pt x="98" y="64"/>
                      <a:pt x="97" y="63"/>
                      <a:pt x="95" y="62"/>
                    </a:cubicBezTo>
                    <a:moveTo>
                      <a:pt x="97" y="59"/>
                    </a:moveTo>
                    <a:cubicBezTo>
                      <a:pt x="97" y="59"/>
                      <a:pt x="97" y="59"/>
                      <a:pt x="97" y="60"/>
                    </a:cubicBezTo>
                    <a:cubicBezTo>
                      <a:pt x="98" y="60"/>
                      <a:pt x="100" y="61"/>
                      <a:pt x="101" y="62"/>
                    </a:cubicBezTo>
                    <a:cubicBezTo>
                      <a:pt x="101" y="62"/>
                      <a:pt x="101" y="62"/>
                      <a:pt x="101" y="62"/>
                    </a:cubicBezTo>
                    <a:cubicBezTo>
                      <a:pt x="102" y="62"/>
                      <a:pt x="102" y="62"/>
                      <a:pt x="102" y="62"/>
                    </a:cubicBezTo>
                    <a:cubicBezTo>
                      <a:pt x="101" y="61"/>
                      <a:pt x="99" y="61"/>
                      <a:pt x="98" y="60"/>
                    </a:cubicBezTo>
                    <a:cubicBezTo>
                      <a:pt x="98" y="60"/>
                      <a:pt x="98" y="59"/>
                      <a:pt x="97" y="59"/>
                    </a:cubicBezTo>
                    <a:moveTo>
                      <a:pt x="89" y="59"/>
                    </a:moveTo>
                    <a:cubicBezTo>
                      <a:pt x="89" y="59"/>
                      <a:pt x="89" y="59"/>
                      <a:pt x="89" y="59"/>
                    </a:cubicBezTo>
                    <a:cubicBezTo>
                      <a:pt x="91" y="60"/>
                      <a:pt x="93" y="61"/>
                      <a:pt x="95" y="63"/>
                    </a:cubicBezTo>
                    <a:cubicBezTo>
                      <a:pt x="95" y="62"/>
                      <a:pt x="95" y="62"/>
                      <a:pt x="95" y="62"/>
                    </a:cubicBezTo>
                    <a:cubicBezTo>
                      <a:pt x="93" y="61"/>
                      <a:pt x="91" y="60"/>
                      <a:pt x="89" y="59"/>
                    </a:cubicBezTo>
                    <a:moveTo>
                      <a:pt x="86" y="57"/>
                    </a:move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7" y="58"/>
                    </a:cubicBezTo>
                    <a:cubicBezTo>
                      <a:pt x="87" y="58"/>
                      <a:pt x="87" y="57"/>
                      <a:pt x="87" y="57"/>
                    </a:cubicBezTo>
                    <a:cubicBezTo>
                      <a:pt x="86" y="57"/>
                      <a:pt x="86" y="57"/>
                      <a:pt x="86" y="57"/>
                    </a:cubicBezTo>
                    <a:moveTo>
                      <a:pt x="91" y="55"/>
                    </a:moveTo>
                    <a:cubicBezTo>
                      <a:pt x="91" y="55"/>
                      <a:pt x="91" y="55"/>
                      <a:pt x="91" y="56"/>
                    </a:cubicBezTo>
                    <a:cubicBezTo>
                      <a:pt x="93" y="57"/>
                      <a:pt x="95" y="58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5" y="58"/>
                      <a:pt x="93" y="56"/>
                      <a:pt x="91" y="55"/>
                    </a:cubicBezTo>
                    <a:moveTo>
                      <a:pt x="88" y="53"/>
                    </a:move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9" y="54"/>
                    </a:cubicBezTo>
                    <a:cubicBezTo>
                      <a:pt x="89" y="54"/>
                      <a:pt x="89" y="54"/>
                      <a:pt x="89" y="54"/>
                    </a:cubicBezTo>
                    <a:cubicBezTo>
                      <a:pt x="88" y="54"/>
                      <a:pt x="88" y="54"/>
                      <a:pt x="88" y="53"/>
                    </a:cubicBezTo>
                    <a:moveTo>
                      <a:pt x="77" y="52"/>
                    </a:moveTo>
                    <a:cubicBezTo>
                      <a:pt x="77" y="52"/>
                      <a:pt x="77" y="52"/>
                      <a:pt x="77" y="52"/>
                    </a:cubicBezTo>
                    <a:cubicBezTo>
                      <a:pt x="80" y="53"/>
                      <a:pt x="82" y="55"/>
                      <a:pt x="84" y="56"/>
                    </a:cubicBezTo>
                    <a:cubicBezTo>
                      <a:pt x="84" y="56"/>
                      <a:pt x="84" y="56"/>
                      <a:pt x="84" y="56"/>
                    </a:cubicBezTo>
                    <a:cubicBezTo>
                      <a:pt x="82" y="54"/>
                      <a:pt x="80" y="53"/>
                      <a:pt x="77" y="52"/>
                    </a:cubicBezTo>
                    <a:moveTo>
                      <a:pt x="77" y="51"/>
                    </a:moveTo>
                    <a:cubicBezTo>
                      <a:pt x="77" y="51"/>
                      <a:pt x="77" y="52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7" y="51"/>
                      <a:pt x="77" y="51"/>
                      <a:pt x="77" y="51"/>
                    </a:cubicBezTo>
                    <a:cubicBezTo>
                      <a:pt x="77" y="51"/>
                      <a:pt x="77" y="51"/>
                      <a:pt x="77" y="51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0" y="49"/>
                      <a:pt x="80" y="49"/>
                      <a:pt x="81" y="49"/>
                    </a:cubicBezTo>
                    <a:cubicBezTo>
                      <a:pt x="82" y="51"/>
                      <a:pt x="84" y="52"/>
                      <a:pt x="86" y="53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4" y="51"/>
                      <a:pt x="82" y="50"/>
                      <a:pt x="79" y="49"/>
                    </a:cubicBezTo>
                    <a:moveTo>
                      <a:pt x="79" y="48"/>
                    </a:move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64" y="43"/>
                    </a:moveTo>
                    <a:cubicBezTo>
                      <a:pt x="64" y="43"/>
                      <a:pt x="63" y="44"/>
                      <a:pt x="63" y="44"/>
                    </a:cubicBezTo>
                    <a:cubicBezTo>
                      <a:pt x="66" y="45"/>
                      <a:pt x="69" y="47"/>
                      <a:pt x="71" y="48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69" y="47"/>
                      <a:pt x="66" y="45"/>
                      <a:pt x="64" y="43"/>
                    </a:cubicBezTo>
                    <a:moveTo>
                      <a:pt x="66" y="40"/>
                    </a:moveTo>
                    <a:cubicBezTo>
                      <a:pt x="66" y="40"/>
                      <a:pt x="66" y="40"/>
                      <a:pt x="66" y="40"/>
                    </a:cubicBezTo>
                    <a:cubicBezTo>
                      <a:pt x="68" y="41"/>
                      <a:pt x="71" y="43"/>
                      <a:pt x="74" y="45"/>
                    </a:cubicBezTo>
                    <a:cubicBezTo>
                      <a:pt x="74" y="45"/>
                      <a:pt x="74" y="44"/>
                      <a:pt x="74" y="44"/>
                    </a:cubicBezTo>
                    <a:cubicBezTo>
                      <a:pt x="71" y="43"/>
                      <a:pt x="69" y="41"/>
                      <a:pt x="66" y="40"/>
                    </a:cubicBezTo>
                    <a:moveTo>
                      <a:pt x="47" y="34"/>
                    </a:moveTo>
                    <a:cubicBezTo>
                      <a:pt x="47" y="34"/>
                      <a:pt x="47" y="34"/>
                      <a:pt x="47" y="34"/>
                    </a:cubicBezTo>
                    <a:cubicBezTo>
                      <a:pt x="50" y="35"/>
                      <a:pt x="52" y="37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2" y="36"/>
                      <a:pt x="50" y="35"/>
                      <a:pt x="47" y="34"/>
                    </a:cubicBezTo>
                    <a:moveTo>
                      <a:pt x="44" y="32"/>
                    </a:move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2"/>
                      <a:pt x="45" y="32"/>
                      <a:pt x="45" y="33"/>
                    </a:cubicBezTo>
                    <a:cubicBezTo>
                      <a:pt x="45" y="33"/>
                      <a:pt x="45" y="32"/>
                      <a:pt x="45" y="32"/>
                    </a:cubicBezTo>
                    <a:cubicBezTo>
                      <a:pt x="45" y="32"/>
                      <a:pt x="45" y="32"/>
                      <a:pt x="44" y="32"/>
                    </a:cubicBezTo>
                    <a:moveTo>
                      <a:pt x="42" y="31"/>
                    </a:moveTo>
                    <a:cubicBezTo>
                      <a:pt x="42" y="31"/>
                      <a:pt x="42" y="31"/>
                      <a:pt x="42" y="31"/>
                    </a:cubicBezTo>
                    <a:cubicBezTo>
                      <a:pt x="42" y="31"/>
                      <a:pt x="43" y="31"/>
                      <a:pt x="43" y="31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3" y="31"/>
                      <a:pt x="43" y="31"/>
                      <a:pt x="42" y="31"/>
                    </a:cubicBezTo>
                    <a:moveTo>
                      <a:pt x="50" y="29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2" y="31"/>
                      <a:pt x="54" y="33"/>
                      <a:pt x="56" y="34"/>
                    </a:cubicBezTo>
                    <a:cubicBezTo>
                      <a:pt x="56" y="34"/>
                      <a:pt x="57" y="34"/>
                      <a:pt x="57" y="34"/>
                    </a:cubicBezTo>
                    <a:cubicBezTo>
                      <a:pt x="54" y="32"/>
                      <a:pt x="52" y="31"/>
                      <a:pt x="50" y="29"/>
                    </a:cubicBezTo>
                    <a:moveTo>
                      <a:pt x="39" y="29"/>
                    </a:moveTo>
                    <a:cubicBezTo>
                      <a:pt x="39" y="29"/>
                      <a:pt x="39" y="29"/>
                      <a:pt x="39" y="29"/>
                    </a:cubicBezTo>
                    <a:cubicBezTo>
                      <a:pt x="40" y="30"/>
                      <a:pt x="41" y="30"/>
                      <a:pt x="42" y="31"/>
                    </a:cubicBezTo>
                    <a:cubicBezTo>
                      <a:pt x="42" y="31"/>
                      <a:pt x="42" y="31"/>
                      <a:pt x="42" y="30"/>
                    </a:cubicBezTo>
                    <a:cubicBezTo>
                      <a:pt x="42" y="30"/>
                      <a:pt x="41" y="30"/>
                      <a:pt x="40" y="29"/>
                    </a:cubicBezTo>
                    <a:cubicBezTo>
                      <a:pt x="40" y="29"/>
                      <a:pt x="40" y="29"/>
                      <a:pt x="39" y="29"/>
                    </a:cubicBezTo>
                    <a:moveTo>
                      <a:pt x="47" y="27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7" y="28"/>
                      <a:pt x="47" y="28"/>
                      <a:pt x="47" y="29"/>
                    </a:cubicBezTo>
                    <a:cubicBezTo>
                      <a:pt x="48" y="29"/>
                      <a:pt x="48" y="28"/>
                      <a:pt x="48" y="28"/>
                    </a:cubicBezTo>
                    <a:cubicBezTo>
                      <a:pt x="47" y="28"/>
                      <a:pt x="47" y="28"/>
                      <a:pt x="47" y="27"/>
                    </a:cubicBezTo>
                    <a:moveTo>
                      <a:pt x="45" y="26"/>
                    </a:move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6" y="27"/>
                    </a:cubicBezTo>
                    <a:cubicBezTo>
                      <a:pt x="45" y="27"/>
                      <a:pt x="45" y="26"/>
                      <a:pt x="45" y="26"/>
                    </a:cubicBezTo>
                    <a:moveTo>
                      <a:pt x="42" y="24"/>
                    </a:moveTo>
                    <a:cubicBezTo>
                      <a:pt x="42" y="25"/>
                      <a:pt x="41" y="25"/>
                      <a:pt x="41" y="25"/>
                    </a:cubicBezTo>
                    <a:cubicBezTo>
                      <a:pt x="42" y="26"/>
                      <a:pt x="43" y="26"/>
                      <a:pt x="44" y="27"/>
                    </a:cubicBezTo>
                    <a:cubicBezTo>
                      <a:pt x="45" y="27"/>
                      <a:pt x="45" y="26"/>
                      <a:pt x="45" y="26"/>
                    </a:cubicBezTo>
                    <a:cubicBezTo>
                      <a:pt x="44" y="26"/>
                      <a:pt x="43" y="25"/>
                      <a:pt x="42" y="24"/>
                    </a:cubicBezTo>
                    <a:moveTo>
                      <a:pt x="31" y="23"/>
                    </a:moveTo>
                    <a:cubicBezTo>
                      <a:pt x="31" y="23"/>
                      <a:pt x="30" y="24"/>
                      <a:pt x="3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1" y="24"/>
                      <a:pt x="31" y="24"/>
                      <a:pt x="31" y="23"/>
                    </a:cubicBezTo>
                    <a:moveTo>
                      <a:pt x="30" y="23"/>
                    </a:move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9" y="23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29" y="22"/>
                      <a:pt x="28" y="22"/>
                      <a:pt x="28" y="22"/>
                    </a:cubicBezTo>
                    <a:moveTo>
                      <a:pt x="27" y="21"/>
                    </a:moveTo>
                    <a:cubicBezTo>
                      <a:pt x="27" y="21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7" y="21"/>
                      <a:pt x="27" y="21"/>
                      <a:pt x="27" y="21"/>
                    </a:cubicBezTo>
                    <a:moveTo>
                      <a:pt x="26" y="21"/>
                    </a:move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6" y="21"/>
                    </a:cubicBezTo>
                    <a:moveTo>
                      <a:pt x="33" y="19"/>
                    </a:moveTo>
                    <a:cubicBezTo>
                      <a:pt x="33" y="19"/>
                      <a:pt x="33" y="19"/>
                      <a:pt x="33" y="20"/>
                    </a:cubicBezTo>
                    <a:cubicBezTo>
                      <a:pt x="33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19"/>
                      <a:pt x="33" y="19"/>
                    </a:cubicBezTo>
                    <a:moveTo>
                      <a:pt x="33" y="19"/>
                    </a:moveTo>
                    <a:cubicBezTo>
                      <a:pt x="33" y="19"/>
                      <a:pt x="32" y="19"/>
                      <a:pt x="32" y="19"/>
                    </a:cubicBezTo>
                    <a:cubicBezTo>
                      <a:pt x="32" y="19"/>
                      <a:pt x="32" y="19"/>
                      <a:pt x="33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3" y="19"/>
                      <a:pt x="33" y="19"/>
                      <a:pt x="33" y="19"/>
                    </a:cubicBezTo>
                    <a:moveTo>
                      <a:pt x="31" y="17"/>
                    </a:move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8"/>
                      <a:pt x="31" y="18"/>
                      <a:pt x="32" y="19"/>
                    </a:cubicBezTo>
                    <a:cubicBezTo>
                      <a:pt x="32" y="19"/>
                      <a:pt x="32" y="18"/>
                      <a:pt x="32" y="18"/>
                    </a:cubicBezTo>
                    <a:cubicBezTo>
                      <a:pt x="31" y="18"/>
                      <a:pt x="31" y="18"/>
                      <a:pt x="31" y="17"/>
                    </a:cubicBezTo>
                    <a:moveTo>
                      <a:pt x="30" y="17"/>
                    </a:move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7"/>
                      <a:pt x="30" y="17"/>
                      <a:pt x="30" y="17"/>
                    </a:cubicBezTo>
                    <a:moveTo>
                      <a:pt x="29" y="16"/>
                    </a:move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6"/>
                      <a:pt x="29" y="16"/>
                    </a:cubicBezTo>
                    <a:moveTo>
                      <a:pt x="18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8" y="16"/>
                      <a:pt x="18" y="16"/>
                    </a:cubicBezTo>
                    <a:moveTo>
                      <a:pt x="15" y="14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5" y="15"/>
                      <a:pt x="17" y="15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5"/>
                      <a:pt x="16" y="14"/>
                      <a:pt x="15" y="14"/>
                    </a:cubicBezTo>
                    <a:moveTo>
                      <a:pt x="21" y="12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10"/>
                    </a:cubicBezTo>
                    <a:cubicBezTo>
                      <a:pt x="18" y="10"/>
                      <a:pt x="19" y="11"/>
                      <a:pt x="20" y="12"/>
                    </a:cubicBezTo>
                    <a:cubicBezTo>
                      <a:pt x="20" y="12"/>
                      <a:pt x="21" y="11"/>
                      <a:pt x="21" y="11"/>
                    </a:cubicBezTo>
                    <a:cubicBezTo>
                      <a:pt x="20" y="11"/>
                      <a:pt x="18" y="10"/>
                      <a:pt x="17" y="9"/>
                    </a:cubicBezTo>
                    <a:moveTo>
                      <a:pt x="1" y="5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7"/>
                      <a:pt x="3" y="7"/>
                      <a:pt x="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3" y="7"/>
                      <a:pt x="2" y="6"/>
                      <a:pt x="1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3"/>
                      <a:pt x="6" y="3"/>
                      <a:pt x="7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3"/>
                      <a:pt x="6" y="2"/>
                      <a:pt x="5" y="1"/>
                    </a:cubicBezTo>
                    <a:moveTo>
                      <a:pt x="4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5" name="Freeform 9930"/>
              <p:cNvSpPr>
                <a:spLocks noEditPoints="1"/>
              </p:cNvSpPr>
              <p:nvPr/>
            </p:nvSpPr>
            <p:spPr bwMode="auto">
              <a:xfrm>
                <a:off x="-342" y="3339"/>
                <a:ext cx="238" cy="142"/>
              </a:xfrm>
              <a:custGeom>
                <a:avLst/>
                <a:gdLst>
                  <a:gd name="T0" fmla="*/ 100 w 101"/>
                  <a:gd name="T1" fmla="*/ 60 h 60"/>
                  <a:gd name="T2" fmla="*/ 96 w 101"/>
                  <a:gd name="T3" fmla="*/ 58 h 60"/>
                  <a:gd name="T4" fmla="*/ 97 w 101"/>
                  <a:gd name="T5" fmla="*/ 58 h 60"/>
                  <a:gd name="T6" fmla="*/ 96 w 101"/>
                  <a:gd name="T7" fmla="*/ 57 h 60"/>
                  <a:gd name="T8" fmla="*/ 96 w 101"/>
                  <a:gd name="T9" fmla="*/ 58 h 60"/>
                  <a:gd name="T10" fmla="*/ 90 w 101"/>
                  <a:gd name="T11" fmla="*/ 53 h 60"/>
                  <a:gd name="T12" fmla="*/ 96 w 101"/>
                  <a:gd name="T13" fmla="*/ 56 h 60"/>
                  <a:gd name="T14" fmla="*/ 86 w 101"/>
                  <a:gd name="T15" fmla="*/ 52 h 60"/>
                  <a:gd name="T16" fmla="*/ 86 w 101"/>
                  <a:gd name="T17" fmla="*/ 52 h 60"/>
                  <a:gd name="T18" fmla="*/ 88 w 101"/>
                  <a:gd name="T19" fmla="*/ 52 h 60"/>
                  <a:gd name="T20" fmla="*/ 78 w 101"/>
                  <a:gd name="T21" fmla="*/ 47 h 60"/>
                  <a:gd name="T22" fmla="*/ 85 w 101"/>
                  <a:gd name="T23" fmla="*/ 51 h 60"/>
                  <a:gd name="T24" fmla="*/ 77 w 101"/>
                  <a:gd name="T25" fmla="*/ 47 h 60"/>
                  <a:gd name="T26" fmla="*/ 78 w 101"/>
                  <a:gd name="T27" fmla="*/ 47 h 60"/>
                  <a:gd name="T28" fmla="*/ 85 w 101"/>
                  <a:gd name="T29" fmla="*/ 51 h 60"/>
                  <a:gd name="T30" fmla="*/ 78 w 101"/>
                  <a:gd name="T31" fmla="*/ 46 h 60"/>
                  <a:gd name="T32" fmla="*/ 78 w 101"/>
                  <a:gd name="T33" fmla="*/ 46 h 60"/>
                  <a:gd name="T34" fmla="*/ 64 w 101"/>
                  <a:gd name="T35" fmla="*/ 39 h 60"/>
                  <a:gd name="T36" fmla="*/ 64 w 101"/>
                  <a:gd name="T37" fmla="*/ 39 h 60"/>
                  <a:gd name="T38" fmla="*/ 73 w 101"/>
                  <a:gd name="T39" fmla="*/ 43 h 60"/>
                  <a:gd name="T40" fmla="*/ 48 w 101"/>
                  <a:gd name="T41" fmla="*/ 29 h 60"/>
                  <a:gd name="T42" fmla="*/ 55 w 101"/>
                  <a:gd name="T43" fmla="*/ 33 h 60"/>
                  <a:gd name="T44" fmla="*/ 48 w 101"/>
                  <a:gd name="T45" fmla="*/ 29 h 60"/>
                  <a:gd name="T46" fmla="*/ 48 w 101"/>
                  <a:gd name="T47" fmla="*/ 28 h 60"/>
                  <a:gd name="T48" fmla="*/ 46 w 101"/>
                  <a:gd name="T49" fmla="*/ 28 h 60"/>
                  <a:gd name="T50" fmla="*/ 45 w 101"/>
                  <a:gd name="T51" fmla="*/ 26 h 60"/>
                  <a:gd name="T52" fmla="*/ 46 w 101"/>
                  <a:gd name="T53" fmla="*/ 27 h 60"/>
                  <a:gd name="T54" fmla="*/ 43 w 101"/>
                  <a:gd name="T55" fmla="*/ 26 h 60"/>
                  <a:gd name="T56" fmla="*/ 43 w 101"/>
                  <a:gd name="T57" fmla="*/ 26 h 60"/>
                  <a:gd name="T58" fmla="*/ 44 w 101"/>
                  <a:gd name="T59" fmla="*/ 26 h 60"/>
                  <a:gd name="T60" fmla="*/ 40 w 101"/>
                  <a:gd name="T61" fmla="*/ 24 h 60"/>
                  <a:gd name="T62" fmla="*/ 43 w 101"/>
                  <a:gd name="T63" fmla="*/ 26 h 60"/>
                  <a:gd name="T64" fmla="*/ 40 w 101"/>
                  <a:gd name="T65" fmla="*/ 24 h 60"/>
                  <a:gd name="T66" fmla="*/ 40 w 101"/>
                  <a:gd name="T67" fmla="*/ 23 h 60"/>
                  <a:gd name="T68" fmla="*/ 32 w 101"/>
                  <a:gd name="T69" fmla="*/ 20 h 60"/>
                  <a:gd name="T70" fmla="*/ 31 w 101"/>
                  <a:gd name="T71" fmla="*/ 18 h 60"/>
                  <a:gd name="T72" fmla="*/ 31 w 101"/>
                  <a:gd name="T73" fmla="*/ 18 h 60"/>
                  <a:gd name="T74" fmla="*/ 28 w 101"/>
                  <a:gd name="T75" fmla="*/ 17 h 60"/>
                  <a:gd name="T76" fmla="*/ 29 w 101"/>
                  <a:gd name="T77" fmla="*/ 16 h 60"/>
                  <a:gd name="T78" fmla="*/ 28 w 101"/>
                  <a:gd name="T79" fmla="*/ 17 h 60"/>
                  <a:gd name="T80" fmla="*/ 27 w 101"/>
                  <a:gd name="T81" fmla="*/ 15 h 60"/>
                  <a:gd name="T82" fmla="*/ 28 w 101"/>
                  <a:gd name="T83" fmla="*/ 16 h 60"/>
                  <a:gd name="T84" fmla="*/ 19 w 101"/>
                  <a:gd name="T85" fmla="*/ 12 h 60"/>
                  <a:gd name="T86" fmla="*/ 19 w 101"/>
                  <a:gd name="T87" fmla="*/ 11 h 60"/>
                  <a:gd name="T88" fmla="*/ 15 w 101"/>
                  <a:gd name="T89" fmla="*/ 9 h 60"/>
                  <a:gd name="T90" fmla="*/ 15 w 101"/>
                  <a:gd name="T91" fmla="*/ 8 h 60"/>
                  <a:gd name="T92" fmla="*/ 5 w 101"/>
                  <a:gd name="T93" fmla="*/ 3 h 60"/>
                  <a:gd name="T94" fmla="*/ 3 w 101"/>
                  <a:gd name="T95" fmla="*/ 1 h 60"/>
                  <a:gd name="T96" fmla="*/ 6 w 101"/>
                  <a:gd name="T97" fmla="*/ 3 h 60"/>
                  <a:gd name="T98" fmla="*/ 1 w 101"/>
                  <a:gd name="T99" fmla="*/ 1 h 60"/>
                  <a:gd name="T100" fmla="*/ 1 w 101"/>
                  <a:gd name="T101" fmla="*/ 1 h 60"/>
                  <a:gd name="T102" fmla="*/ 1 w 101"/>
                  <a:gd name="T103" fmla="*/ 1 h 60"/>
                  <a:gd name="T104" fmla="*/ 2 w 101"/>
                  <a:gd name="T105" fmla="*/ 0 h 60"/>
                  <a:gd name="T106" fmla="*/ 3 w 101"/>
                  <a:gd name="T107" fmla="*/ 1 h 60"/>
                  <a:gd name="T108" fmla="*/ 1 w 101"/>
                  <a:gd name="T109" fmla="*/ 0 h 60"/>
                  <a:gd name="T110" fmla="*/ 1 w 101"/>
                  <a:gd name="T1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1" h="60">
                    <a:moveTo>
                      <a:pt x="96" y="58"/>
                    </a:moveTo>
                    <a:cubicBezTo>
                      <a:pt x="96" y="58"/>
                      <a:pt x="96" y="58"/>
                      <a:pt x="96" y="58"/>
                    </a:cubicBezTo>
                    <a:cubicBezTo>
                      <a:pt x="97" y="59"/>
                      <a:pt x="99" y="60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6" y="58"/>
                      <a:pt x="96" y="58"/>
                      <a:pt x="96" y="58"/>
                    </a:cubicBezTo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7" y="57"/>
                      <a:pt x="97" y="58"/>
                      <a:pt x="97" y="58"/>
                    </a:cubicBezTo>
                    <a:cubicBezTo>
                      <a:pt x="98" y="59"/>
                      <a:pt x="100" y="59"/>
                      <a:pt x="101" y="60"/>
                    </a:cubicBezTo>
                    <a:cubicBezTo>
                      <a:pt x="101" y="60"/>
                      <a:pt x="101" y="60"/>
                      <a:pt x="101" y="59"/>
                    </a:cubicBezTo>
                    <a:cubicBezTo>
                      <a:pt x="100" y="58"/>
                      <a:pt x="98" y="58"/>
                      <a:pt x="96" y="57"/>
                    </a:cubicBezTo>
                    <a:moveTo>
                      <a:pt x="89" y="54"/>
                    </a:moveTo>
                    <a:cubicBezTo>
                      <a:pt x="89" y="54"/>
                      <a:pt x="89" y="54"/>
                      <a:pt x="89" y="54"/>
                    </a:cubicBezTo>
                    <a:cubicBezTo>
                      <a:pt x="91" y="55"/>
                      <a:pt x="93" y="56"/>
                      <a:pt x="96" y="58"/>
                    </a:cubicBezTo>
                    <a:cubicBezTo>
                      <a:pt x="96" y="58"/>
                      <a:pt x="96" y="57"/>
                      <a:pt x="96" y="57"/>
                    </a:cubicBezTo>
                    <a:cubicBezTo>
                      <a:pt x="89" y="54"/>
                      <a:pt x="89" y="54"/>
                      <a:pt x="89" y="54"/>
                    </a:cubicBezTo>
                    <a:moveTo>
                      <a:pt x="90" y="53"/>
                    </a:moveTo>
                    <a:cubicBezTo>
                      <a:pt x="90" y="53"/>
                      <a:pt x="90" y="53"/>
                      <a:pt x="90" y="53"/>
                    </a:cubicBezTo>
                    <a:cubicBezTo>
                      <a:pt x="92" y="54"/>
                      <a:pt x="94" y="56"/>
                      <a:pt x="96" y="57"/>
                    </a:cubicBezTo>
                    <a:cubicBezTo>
                      <a:pt x="96" y="57"/>
                      <a:pt x="96" y="57"/>
                      <a:pt x="96" y="56"/>
                    </a:cubicBezTo>
                    <a:cubicBezTo>
                      <a:pt x="94" y="55"/>
                      <a:pt x="92" y="54"/>
                      <a:pt x="90" y="53"/>
                    </a:cubicBezTo>
                    <a:moveTo>
                      <a:pt x="86" y="52"/>
                    </a:moveTo>
                    <a:cubicBezTo>
                      <a:pt x="86" y="52"/>
                      <a:pt x="86" y="52"/>
                      <a:pt x="86" y="52"/>
                    </a:cubicBezTo>
                    <a:cubicBezTo>
                      <a:pt x="87" y="52"/>
                      <a:pt x="87" y="52"/>
                      <a:pt x="87" y="53"/>
                    </a:cubicBezTo>
                    <a:cubicBezTo>
                      <a:pt x="87" y="53"/>
                      <a:pt x="87" y="53"/>
                      <a:pt x="87" y="52"/>
                    </a:cubicBezTo>
                    <a:cubicBezTo>
                      <a:pt x="86" y="52"/>
                      <a:pt x="86" y="52"/>
                      <a:pt x="86" y="52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2"/>
                      <a:pt x="87" y="52"/>
                      <a:pt x="88" y="52"/>
                    </a:cubicBezTo>
                    <a:cubicBezTo>
                      <a:pt x="88" y="52"/>
                      <a:pt x="88" y="52"/>
                      <a:pt x="88" y="52"/>
                    </a:cubicBezTo>
                    <a:cubicBezTo>
                      <a:pt x="88" y="51"/>
                      <a:pt x="87" y="51"/>
                      <a:pt x="87" y="51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80" y="48"/>
                      <a:pt x="83" y="50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78" y="47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77" y="47"/>
                      <a:pt x="77" y="47"/>
                      <a:pt x="77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8" y="47"/>
                    </a:cubicBezTo>
                    <a:cubicBezTo>
                      <a:pt x="81" y="48"/>
                      <a:pt x="83" y="49"/>
                      <a:pt x="85" y="51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3" y="49"/>
                      <a:pt x="81" y="47"/>
                      <a:pt x="79" y="46"/>
                    </a:cubicBezTo>
                    <a:moveTo>
                      <a:pt x="78" y="46"/>
                    </a:move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7" y="40"/>
                      <a:pt x="69" y="42"/>
                      <a:pt x="72" y="44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64" y="39"/>
                      <a:pt x="64" y="39"/>
                      <a:pt x="64" y="39"/>
                    </a:cubicBezTo>
                    <a:moveTo>
                      <a:pt x="65" y="38"/>
                    </a:moveTo>
                    <a:cubicBezTo>
                      <a:pt x="65" y="38"/>
                      <a:pt x="65" y="38"/>
                      <a:pt x="65" y="38"/>
                    </a:cubicBezTo>
                    <a:cubicBezTo>
                      <a:pt x="67" y="40"/>
                      <a:pt x="70" y="41"/>
                      <a:pt x="73" y="43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70" y="41"/>
                      <a:pt x="67" y="39"/>
                      <a:pt x="65" y="38"/>
                    </a:cubicBezTo>
                    <a:moveTo>
                      <a:pt x="48" y="29"/>
                    </a:move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30"/>
                      <a:pt x="52" y="32"/>
                      <a:pt x="55" y="33"/>
                    </a:cubicBezTo>
                    <a:cubicBezTo>
                      <a:pt x="55" y="33"/>
                      <a:pt x="55" y="33"/>
                      <a:pt x="55" y="33"/>
                    </a:cubicBezTo>
                    <a:cubicBezTo>
                      <a:pt x="48" y="29"/>
                      <a:pt x="48" y="29"/>
                      <a:pt x="48" y="29"/>
                    </a:cubicBezTo>
                    <a:moveTo>
                      <a:pt x="48" y="28"/>
                    </a:moveTo>
                    <a:cubicBezTo>
                      <a:pt x="48" y="28"/>
                      <a:pt x="48" y="28"/>
                      <a:pt x="48" y="29"/>
                    </a:cubicBezTo>
                    <a:cubicBezTo>
                      <a:pt x="50" y="30"/>
                      <a:pt x="53" y="31"/>
                      <a:pt x="55" y="33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53" y="31"/>
                      <a:pt x="51" y="29"/>
                      <a:pt x="48" y="28"/>
                    </a:cubicBezTo>
                    <a:moveTo>
                      <a:pt x="45" y="27"/>
                    </a:move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8"/>
                      <a:pt x="46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5" y="27"/>
                      <a:pt x="45" y="27"/>
                      <a:pt x="45" y="27"/>
                    </a:cubicBezTo>
                    <a:moveTo>
                      <a:pt x="45" y="26"/>
                    </a:moveTo>
                    <a:cubicBezTo>
                      <a:pt x="45" y="26"/>
                      <a:pt x="45" y="26"/>
                      <a:pt x="45" y="27"/>
                    </a:cubicBezTo>
                    <a:cubicBezTo>
                      <a:pt x="45" y="27"/>
                      <a:pt x="46" y="27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6"/>
                      <a:pt x="45" y="26"/>
                    </a:cubicBezTo>
                    <a:moveTo>
                      <a:pt x="43" y="26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3" y="26"/>
                      <a:pt x="43" y="26"/>
                      <a:pt x="43" y="26"/>
                    </a:cubicBezTo>
                    <a:moveTo>
                      <a:pt x="43" y="25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5"/>
                      <a:pt x="44" y="25"/>
                      <a:pt x="43" y="25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40" y="24"/>
                    </a:cubicBezTo>
                    <a:cubicBezTo>
                      <a:pt x="41" y="25"/>
                      <a:pt x="42" y="25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0" y="24"/>
                      <a:pt x="40" y="24"/>
                      <a:pt x="40" y="24"/>
                    </a:cubicBezTo>
                    <a:moveTo>
                      <a:pt x="40" y="23"/>
                    </a:moveTo>
                    <a:cubicBezTo>
                      <a:pt x="40" y="23"/>
                      <a:pt x="40" y="24"/>
                      <a:pt x="40" y="24"/>
                    </a:cubicBezTo>
                    <a:cubicBezTo>
                      <a:pt x="41" y="24"/>
                      <a:pt x="42" y="25"/>
                      <a:pt x="43" y="26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2" y="24"/>
                      <a:pt x="41" y="24"/>
                      <a:pt x="40" y="23"/>
                    </a:cubicBezTo>
                    <a:moveTo>
                      <a:pt x="32" y="18"/>
                    </a:moveTo>
                    <a:cubicBezTo>
                      <a:pt x="31" y="18"/>
                      <a:pt x="31" y="19"/>
                      <a:pt x="31" y="19"/>
                    </a:cubicBezTo>
                    <a:cubicBezTo>
                      <a:pt x="31" y="19"/>
                      <a:pt x="32" y="19"/>
                      <a:pt x="32" y="20"/>
                    </a:cubicBezTo>
                    <a:cubicBezTo>
                      <a:pt x="32" y="19"/>
                      <a:pt x="33" y="19"/>
                      <a:pt x="33" y="19"/>
                    </a:cubicBezTo>
                    <a:cubicBezTo>
                      <a:pt x="32" y="19"/>
                      <a:pt x="32" y="18"/>
                      <a:pt x="32" y="18"/>
                    </a:cubicBezTo>
                    <a:moveTo>
                      <a:pt x="31" y="18"/>
                    </a:moveTo>
                    <a:cubicBezTo>
                      <a:pt x="31" y="18"/>
                      <a:pt x="31" y="18"/>
                      <a:pt x="30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moveTo>
                      <a:pt x="29" y="16"/>
                    </a:moveTo>
                    <a:cubicBezTo>
                      <a:pt x="29" y="17"/>
                      <a:pt x="29" y="17"/>
                      <a:pt x="28" y="17"/>
                    </a:cubicBezTo>
                    <a:cubicBezTo>
                      <a:pt x="29" y="18"/>
                      <a:pt x="29" y="18"/>
                      <a:pt x="30" y="18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7"/>
                      <a:pt x="29" y="17"/>
                      <a:pt x="29" y="16"/>
                    </a:cubicBezTo>
                    <a:moveTo>
                      <a:pt x="28" y="16"/>
                    </a:moveTo>
                    <a:cubicBezTo>
                      <a:pt x="28" y="16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6"/>
                    </a:cubicBezTo>
                    <a:cubicBezTo>
                      <a:pt x="28" y="16"/>
                      <a:pt x="28" y="16"/>
                      <a:pt x="28" y="16"/>
                    </a:cubicBezTo>
                    <a:moveTo>
                      <a:pt x="27" y="15"/>
                    </a:move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7"/>
                      <a:pt x="27" y="17"/>
                    </a:cubicBezTo>
                    <a:cubicBezTo>
                      <a:pt x="27" y="16"/>
                      <a:pt x="28" y="16"/>
                      <a:pt x="28" y="16"/>
                    </a:cubicBezTo>
                    <a:cubicBezTo>
                      <a:pt x="28" y="16"/>
                      <a:pt x="27" y="16"/>
                      <a:pt x="27" y="15"/>
                    </a:cubicBezTo>
                    <a:moveTo>
                      <a:pt x="19" y="11"/>
                    </a:moveTo>
                    <a:cubicBezTo>
                      <a:pt x="19" y="11"/>
                      <a:pt x="19" y="11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1"/>
                      <a:pt x="19" y="11"/>
                      <a:pt x="20" y="11"/>
                    </a:cubicBezTo>
                    <a:cubicBezTo>
                      <a:pt x="20" y="11"/>
                      <a:pt x="19" y="11"/>
                      <a:pt x="19" y="11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10"/>
                      <a:pt x="17" y="11"/>
                      <a:pt x="18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7" y="9"/>
                      <a:pt x="15" y="8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2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2"/>
                      <a:pt x="3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1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6" name="Freeform 9931"/>
              <p:cNvSpPr>
                <a:spLocks noEditPoints="1"/>
              </p:cNvSpPr>
              <p:nvPr/>
            </p:nvSpPr>
            <p:spPr bwMode="auto">
              <a:xfrm>
                <a:off x="-330" y="3313"/>
                <a:ext cx="238" cy="149"/>
              </a:xfrm>
              <a:custGeom>
                <a:avLst/>
                <a:gdLst>
                  <a:gd name="T0" fmla="*/ 96 w 101"/>
                  <a:gd name="T1" fmla="*/ 60 h 63"/>
                  <a:gd name="T2" fmla="*/ 96 w 101"/>
                  <a:gd name="T3" fmla="*/ 59 h 63"/>
                  <a:gd name="T4" fmla="*/ 90 w 101"/>
                  <a:gd name="T5" fmla="*/ 56 h 63"/>
                  <a:gd name="T6" fmla="*/ 90 w 101"/>
                  <a:gd name="T7" fmla="*/ 56 h 63"/>
                  <a:gd name="T8" fmla="*/ 87 w 101"/>
                  <a:gd name="T9" fmla="*/ 54 h 63"/>
                  <a:gd name="T10" fmla="*/ 87 w 101"/>
                  <a:gd name="T11" fmla="*/ 54 h 63"/>
                  <a:gd name="T12" fmla="*/ 79 w 101"/>
                  <a:gd name="T13" fmla="*/ 49 h 63"/>
                  <a:gd name="T14" fmla="*/ 79 w 101"/>
                  <a:gd name="T15" fmla="*/ 49 h 63"/>
                  <a:gd name="T16" fmla="*/ 71 w 101"/>
                  <a:gd name="T17" fmla="*/ 44 h 63"/>
                  <a:gd name="T18" fmla="*/ 65 w 101"/>
                  <a:gd name="T19" fmla="*/ 41 h 63"/>
                  <a:gd name="T20" fmla="*/ 65 w 101"/>
                  <a:gd name="T21" fmla="*/ 41 h 63"/>
                  <a:gd name="T22" fmla="*/ 48 w 101"/>
                  <a:gd name="T23" fmla="*/ 31 h 63"/>
                  <a:gd name="T24" fmla="*/ 55 w 101"/>
                  <a:gd name="T25" fmla="*/ 35 h 63"/>
                  <a:gd name="T26" fmla="*/ 55 w 101"/>
                  <a:gd name="T27" fmla="*/ 35 h 63"/>
                  <a:gd name="T28" fmla="*/ 46 w 101"/>
                  <a:gd name="T29" fmla="*/ 30 h 63"/>
                  <a:gd name="T30" fmla="*/ 45 w 101"/>
                  <a:gd name="T31" fmla="*/ 29 h 63"/>
                  <a:gd name="T32" fmla="*/ 46 w 101"/>
                  <a:gd name="T33" fmla="*/ 28 h 63"/>
                  <a:gd name="T34" fmla="*/ 40 w 101"/>
                  <a:gd name="T35" fmla="*/ 26 h 63"/>
                  <a:gd name="T36" fmla="*/ 41 w 101"/>
                  <a:gd name="T37" fmla="*/ 25 h 63"/>
                  <a:gd name="T38" fmla="*/ 44 w 101"/>
                  <a:gd name="T39" fmla="*/ 28 h 63"/>
                  <a:gd name="T40" fmla="*/ 33 w 101"/>
                  <a:gd name="T41" fmla="*/ 22 h 63"/>
                  <a:gd name="T42" fmla="*/ 33 w 101"/>
                  <a:gd name="T43" fmla="*/ 21 h 63"/>
                  <a:gd name="T44" fmla="*/ 32 w 101"/>
                  <a:gd name="T45" fmla="*/ 21 h 63"/>
                  <a:gd name="T46" fmla="*/ 29 w 101"/>
                  <a:gd name="T47" fmla="*/ 19 h 63"/>
                  <a:gd name="T48" fmla="*/ 29 w 101"/>
                  <a:gd name="T49" fmla="*/ 19 h 63"/>
                  <a:gd name="T50" fmla="*/ 28 w 101"/>
                  <a:gd name="T51" fmla="*/ 19 h 63"/>
                  <a:gd name="T52" fmla="*/ 28 w 101"/>
                  <a:gd name="T53" fmla="*/ 18 h 63"/>
                  <a:gd name="T54" fmla="*/ 27 w 101"/>
                  <a:gd name="T55" fmla="*/ 18 h 63"/>
                  <a:gd name="T56" fmla="*/ 27 w 101"/>
                  <a:gd name="T57" fmla="*/ 18 h 63"/>
                  <a:gd name="T58" fmla="*/ 30 w 101"/>
                  <a:gd name="T59" fmla="*/ 18 h 63"/>
                  <a:gd name="T60" fmla="*/ 30 w 101"/>
                  <a:gd name="T61" fmla="*/ 18 h 63"/>
                  <a:gd name="T62" fmla="*/ 29 w 101"/>
                  <a:gd name="T63" fmla="*/ 17 h 63"/>
                  <a:gd name="T64" fmla="*/ 28 w 101"/>
                  <a:gd name="T65" fmla="*/ 17 h 63"/>
                  <a:gd name="T66" fmla="*/ 19 w 101"/>
                  <a:gd name="T67" fmla="*/ 14 h 63"/>
                  <a:gd name="T68" fmla="*/ 20 w 101"/>
                  <a:gd name="T69" fmla="*/ 14 h 63"/>
                  <a:gd name="T70" fmla="*/ 20 w 101"/>
                  <a:gd name="T71" fmla="*/ 13 h 63"/>
                  <a:gd name="T72" fmla="*/ 17 w 101"/>
                  <a:gd name="T73" fmla="*/ 12 h 63"/>
                  <a:gd name="T74" fmla="*/ 17 w 101"/>
                  <a:gd name="T75" fmla="*/ 12 h 63"/>
                  <a:gd name="T76" fmla="*/ 21 w 101"/>
                  <a:gd name="T77" fmla="*/ 12 h 63"/>
                  <a:gd name="T78" fmla="*/ 15 w 101"/>
                  <a:gd name="T79" fmla="*/ 12 h 63"/>
                  <a:gd name="T80" fmla="*/ 17 w 101"/>
                  <a:gd name="T81" fmla="*/ 12 h 63"/>
                  <a:gd name="T82" fmla="*/ 15 w 101"/>
                  <a:gd name="T83" fmla="*/ 11 h 63"/>
                  <a:gd name="T84" fmla="*/ 16 w 101"/>
                  <a:gd name="T85" fmla="*/ 11 h 63"/>
                  <a:gd name="T86" fmla="*/ 18 w 101"/>
                  <a:gd name="T87" fmla="*/ 10 h 63"/>
                  <a:gd name="T88" fmla="*/ 16 w 101"/>
                  <a:gd name="T89" fmla="*/ 9 h 63"/>
                  <a:gd name="T90" fmla="*/ 3 w 101"/>
                  <a:gd name="T91" fmla="*/ 4 h 63"/>
                  <a:gd name="T92" fmla="*/ 3 w 101"/>
                  <a:gd name="T93" fmla="*/ 4 h 63"/>
                  <a:gd name="T94" fmla="*/ 4 w 101"/>
                  <a:gd name="T95" fmla="*/ 3 h 63"/>
                  <a:gd name="T96" fmla="*/ 1 w 101"/>
                  <a:gd name="T97" fmla="*/ 3 h 63"/>
                  <a:gd name="T98" fmla="*/ 2 w 101"/>
                  <a:gd name="T99" fmla="*/ 3 h 63"/>
                  <a:gd name="T100" fmla="*/ 1 w 101"/>
                  <a:gd name="T101" fmla="*/ 2 h 63"/>
                  <a:gd name="T102" fmla="*/ 1 w 101"/>
                  <a:gd name="T103" fmla="*/ 2 h 63"/>
                  <a:gd name="T104" fmla="*/ 2 w 101"/>
                  <a:gd name="T105" fmla="*/ 2 h 63"/>
                  <a:gd name="T106" fmla="*/ 4 w 101"/>
                  <a:gd name="T107" fmla="*/ 2 h 63"/>
                  <a:gd name="T108" fmla="*/ 1 w 101"/>
                  <a:gd name="T109" fmla="*/ 2 h 63"/>
                  <a:gd name="T110" fmla="*/ 3 w 101"/>
                  <a:gd name="T111" fmla="*/ 1 h 63"/>
                  <a:gd name="T112" fmla="*/ 2 w 101"/>
                  <a:gd name="T1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1" h="63">
                    <a:moveTo>
                      <a:pt x="99" y="61"/>
                    </a:moveTo>
                    <a:cubicBezTo>
                      <a:pt x="100" y="62"/>
                      <a:pt x="100" y="62"/>
                      <a:pt x="101" y="62"/>
                    </a:cubicBezTo>
                    <a:cubicBezTo>
                      <a:pt x="101" y="62"/>
                      <a:pt x="101" y="62"/>
                      <a:pt x="101" y="62"/>
                    </a:cubicBezTo>
                    <a:cubicBezTo>
                      <a:pt x="100" y="62"/>
                      <a:pt x="100" y="62"/>
                      <a:pt x="99" y="61"/>
                    </a:cubicBezTo>
                    <a:moveTo>
                      <a:pt x="96" y="60"/>
                    </a:moveTo>
                    <a:cubicBezTo>
                      <a:pt x="96" y="60"/>
                      <a:pt x="96" y="60"/>
                      <a:pt x="96" y="60"/>
                    </a:cubicBezTo>
                    <a:cubicBezTo>
                      <a:pt x="98" y="61"/>
                      <a:pt x="99" y="62"/>
                      <a:pt x="101" y="63"/>
                    </a:cubicBezTo>
                    <a:cubicBezTo>
                      <a:pt x="101" y="63"/>
                      <a:pt x="101" y="63"/>
                      <a:pt x="101" y="62"/>
                    </a:cubicBezTo>
                    <a:cubicBezTo>
                      <a:pt x="99" y="61"/>
                      <a:pt x="98" y="61"/>
                      <a:pt x="96" y="60"/>
                    </a:cubicBezTo>
                    <a:moveTo>
                      <a:pt x="96" y="59"/>
                    </a:moveTo>
                    <a:cubicBezTo>
                      <a:pt x="96" y="59"/>
                      <a:pt x="96" y="59"/>
                      <a:pt x="96" y="60"/>
                    </a:cubicBezTo>
                    <a:cubicBezTo>
                      <a:pt x="97" y="60"/>
                      <a:pt x="98" y="61"/>
                      <a:pt x="99" y="61"/>
                    </a:cubicBezTo>
                    <a:cubicBezTo>
                      <a:pt x="98" y="61"/>
                      <a:pt x="97" y="60"/>
                      <a:pt x="96" y="59"/>
                    </a:cubicBezTo>
                    <a:moveTo>
                      <a:pt x="90" y="56"/>
                    </a:moveTo>
                    <a:cubicBezTo>
                      <a:pt x="90" y="56"/>
                      <a:pt x="90" y="56"/>
                      <a:pt x="90" y="56"/>
                    </a:cubicBezTo>
                    <a:cubicBezTo>
                      <a:pt x="92" y="57"/>
                      <a:pt x="94" y="59"/>
                      <a:pt x="96" y="60"/>
                    </a:cubicBezTo>
                    <a:cubicBezTo>
                      <a:pt x="96" y="60"/>
                      <a:pt x="96" y="60"/>
                      <a:pt x="96" y="59"/>
                    </a:cubicBezTo>
                    <a:cubicBezTo>
                      <a:pt x="94" y="58"/>
                      <a:pt x="92" y="57"/>
                      <a:pt x="90" y="56"/>
                    </a:cubicBezTo>
                    <a:moveTo>
                      <a:pt x="90" y="55"/>
                    </a:moveTo>
                    <a:cubicBezTo>
                      <a:pt x="90" y="55"/>
                      <a:pt x="90" y="56"/>
                      <a:pt x="90" y="56"/>
                    </a:cubicBezTo>
                    <a:cubicBezTo>
                      <a:pt x="91" y="56"/>
                      <a:pt x="92" y="57"/>
                      <a:pt x="93" y="57"/>
                    </a:cubicBezTo>
                    <a:cubicBezTo>
                      <a:pt x="94" y="58"/>
                      <a:pt x="95" y="59"/>
                      <a:pt x="96" y="59"/>
                    </a:cubicBezTo>
                    <a:cubicBezTo>
                      <a:pt x="96" y="59"/>
                      <a:pt x="96" y="59"/>
                      <a:pt x="96" y="59"/>
                    </a:cubicBezTo>
                    <a:cubicBezTo>
                      <a:pt x="94" y="58"/>
                      <a:pt x="92" y="57"/>
                      <a:pt x="90" y="55"/>
                    </a:cubicBezTo>
                    <a:moveTo>
                      <a:pt x="87" y="54"/>
                    </a:moveTo>
                    <a:cubicBezTo>
                      <a:pt x="87" y="54"/>
                      <a:pt x="87" y="54"/>
                      <a:pt x="87" y="54"/>
                    </a:cubicBezTo>
                    <a:cubicBezTo>
                      <a:pt x="87" y="54"/>
                      <a:pt x="87" y="55"/>
                      <a:pt x="88" y="55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7" y="54"/>
                      <a:pt x="87" y="54"/>
                      <a:pt x="87" y="54"/>
                    </a:cubicBezTo>
                    <a:moveTo>
                      <a:pt x="87" y="54"/>
                    </a:moveTo>
                    <a:cubicBezTo>
                      <a:pt x="87" y="54"/>
                      <a:pt x="87" y="54"/>
                      <a:pt x="87" y="54"/>
                    </a:cubicBezTo>
                    <a:cubicBezTo>
                      <a:pt x="87" y="54"/>
                      <a:pt x="87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7" y="54"/>
                      <a:pt x="87" y="54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1" y="51"/>
                      <a:pt x="83" y="52"/>
                      <a:pt x="85" y="53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3" y="52"/>
                      <a:pt x="81" y="50"/>
                      <a:pt x="79" y="49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1" y="50"/>
                      <a:pt x="83" y="52"/>
                      <a:pt x="85" y="53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3" y="51"/>
                      <a:pt x="81" y="50"/>
                      <a:pt x="79" y="49"/>
                    </a:cubicBezTo>
                    <a:moveTo>
                      <a:pt x="71" y="44"/>
                    </a:moveTo>
                    <a:cubicBezTo>
                      <a:pt x="71" y="45"/>
                      <a:pt x="72" y="45"/>
                      <a:pt x="72" y="45"/>
                    </a:cubicBezTo>
                    <a:cubicBezTo>
                      <a:pt x="72" y="45"/>
                      <a:pt x="72" y="45"/>
                      <a:pt x="72" y="45"/>
                    </a:cubicBezTo>
                    <a:cubicBezTo>
                      <a:pt x="72" y="45"/>
                      <a:pt x="71" y="45"/>
                      <a:pt x="71" y="44"/>
                    </a:cubicBezTo>
                    <a:moveTo>
                      <a:pt x="65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1"/>
                      <a:pt x="66" y="41"/>
                      <a:pt x="66" y="42"/>
                    </a:cubicBezTo>
                    <a:cubicBezTo>
                      <a:pt x="68" y="42"/>
                      <a:pt x="69" y="43"/>
                      <a:pt x="71" y="44"/>
                    </a:cubicBezTo>
                    <a:cubicBezTo>
                      <a:pt x="69" y="43"/>
                      <a:pt x="67" y="42"/>
                      <a:pt x="65" y="41"/>
                    </a:cubicBezTo>
                    <a:moveTo>
                      <a:pt x="65" y="40"/>
                    </a:moveTo>
                    <a:cubicBezTo>
                      <a:pt x="65" y="40"/>
                      <a:pt x="65" y="40"/>
                      <a:pt x="65" y="41"/>
                    </a:cubicBezTo>
                    <a:cubicBezTo>
                      <a:pt x="67" y="42"/>
                      <a:pt x="70" y="44"/>
                      <a:pt x="72" y="45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0" y="43"/>
                      <a:pt x="68" y="42"/>
                      <a:pt x="65" y="40"/>
                    </a:cubicBezTo>
                    <a:moveTo>
                      <a:pt x="48" y="31"/>
                    </a:moveTo>
                    <a:cubicBezTo>
                      <a:pt x="48" y="31"/>
                      <a:pt x="48" y="31"/>
                      <a:pt x="48" y="3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51" y="32"/>
                      <a:pt x="53" y="34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3" y="34"/>
                      <a:pt x="51" y="32"/>
                      <a:pt x="48" y="31"/>
                    </a:cubicBezTo>
                    <a:moveTo>
                      <a:pt x="49" y="30"/>
                    </a:moveTo>
                    <a:cubicBezTo>
                      <a:pt x="49" y="30"/>
                      <a:pt x="49" y="30"/>
                      <a:pt x="48" y="31"/>
                    </a:cubicBezTo>
                    <a:cubicBezTo>
                      <a:pt x="51" y="32"/>
                      <a:pt x="53" y="33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3" y="33"/>
                      <a:pt x="51" y="31"/>
                      <a:pt x="49" y="30"/>
                    </a:cubicBezTo>
                    <a:moveTo>
                      <a:pt x="45" y="29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5" y="29"/>
                      <a:pt x="46" y="29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5" y="29"/>
                      <a:pt x="45" y="29"/>
                    </a:cubicBezTo>
                    <a:moveTo>
                      <a:pt x="45" y="29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5" y="29"/>
                      <a:pt x="45" y="29"/>
                      <a:pt x="45" y="29"/>
                    </a:cubicBezTo>
                    <a:moveTo>
                      <a:pt x="46" y="28"/>
                    </a:moveTo>
                    <a:cubicBezTo>
                      <a:pt x="45" y="28"/>
                      <a:pt x="45" y="28"/>
                      <a:pt x="45" y="29"/>
                    </a:cubicBezTo>
                    <a:cubicBezTo>
                      <a:pt x="45" y="29"/>
                      <a:pt x="46" y="29"/>
                      <a:pt x="46" y="29"/>
                    </a:cubicBezTo>
                    <a:cubicBezTo>
                      <a:pt x="47" y="29"/>
                      <a:pt x="47" y="29"/>
                      <a:pt x="47" y="28"/>
                    </a:cubicBezTo>
                    <a:cubicBezTo>
                      <a:pt x="46" y="28"/>
                      <a:pt x="46" y="28"/>
                      <a:pt x="46" y="28"/>
                    </a:cubicBezTo>
                    <a:moveTo>
                      <a:pt x="40" y="26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41" y="27"/>
                      <a:pt x="43" y="28"/>
                      <a:pt x="44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3" y="27"/>
                      <a:pt x="41" y="27"/>
                      <a:pt x="40" y="26"/>
                    </a:cubicBezTo>
                    <a:moveTo>
                      <a:pt x="41" y="25"/>
                    </a:moveTo>
                    <a:cubicBezTo>
                      <a:pt x="41" y="25"/>
                      <a:pt x="40" y="25"/>
                      <a:pt x="40" y="26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2" y="27"/>
                      <a:pt x="43" y="27"/>
                      <a:pt x="44" y="28"/>
                    </a:cubicBezTo>
                    <a:cubicBezTo>
                      <a:pt x="44" y="28"/>
                      <a:pt x="44" y="27"/>
                      <a:pt x="45" y="27"/>
                    </a:cubicBezTo>
                    <a:cubicBezTo>
                      <a:pt x="43" y="26"/>
                      <a:pt x="42" y="25"/>
                      <a:pt x="41" y="25"/>
                    </a:cubicBezTo>
                    <a:moveTo>
                      <a:pt x="32" y="21"/>
                    </a:move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2" y="21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1"/>
                      <a:pt x="32" y="21"/>
                      <a:pt x="32" y="21"/>
                    </a:cubicBezTo>
                    <a:moveTo>
                      <a:pt x="32" y="21"/>
                    </a:move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2" y="21"/>
                      <a:pt x="32" y="21"/>
                      <a:pt x="32" y="21"/>
                    </a:cubicBezTo>
                    <a:moveTo>
                      <a:pt x="33" y="20"/>
                    </a:moveTo>
                    <a:cubicBezTo>
                      <a:pt x="33" y="20"/>
                      <a:pt x="33" y="20"/>
                      <a:pt x="32" y="20"/>
                    </a:cubicBezTo>
                    <a:cubicBezTo>
                      <a:pt x="32" y="20"/>
                      <a:pt x="32" y="20"/>
                      <a:pt x="32" y="21"/>
                    </a:cubicBezTo>
                    <a:cubicBezTo>
                      <a:pt x="32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4" y="20"/>
                      <a:pt x="34" y="20"/>
                    </a:cubicBezTo>
                    <a:cubicBezTo>
                      <a:pt x="33" y="20"/>
                      <a:pt x="33" y="20"/>
                      <a:pt x="33" y="20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29" y="19"/>
                      <a:pt x="29" y="19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9" y="19"/>
                      <a:pt x="29" y="19"/>
                      <a:pt x="29" y="19"/>
                    </a:cubicBezTo>
                    <a:moveTo>
                      <a:pt x="28" y="19"/>
                    </a:move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moveTo>
                      <a:pt x="28" y="18"/>
                    </a:moveTo>
                    <a:cubicBezTo>
                      <a:pt x="28" y="18"/>
                      <a:pt x="28" y="18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8" y="18"/>
                      <a:pt x="28" y="18"/>
                    </a:cubicBezTo>
                    <a:moveTo>
                      <a:pt x="27" y="18"/>
                    </a:move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7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moveTo>
                      <a:pt x="27" y="18"/>
                    </a:move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8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moveTo>
                      <a:pt x="30" y="18"/>
                    </a:moveTo>
                    <a:cubicBezTo>
                      <a:pt x="29" y="18"/>
                      <a:pt x="29" y="18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1" y="19"/>
                      <a:pt x="31" y="19"/>
                      <a:pt x="31" y="18"/>
                    </a:cubicBezTo>
                    <a:cubicBezTo>
                      <a:pt x="31" y="18"/>
                      <a:pt x="30" y="18"/>
                      <a:pt x="30" y="18"/>
                    </a:cubicBezTo>
                    <a:moveTo>
                      <a:pt x="29" y="17"/>
                    </a:moveTo>
                    <a:cubicBezTo>
                      <a:pt x="29" y="18"/>
                      <a:pt x="29" y="18"/>
                      <a:pt x="28" y="18"/>
                    </a:cubicBezTo>
                    <a:cubicBezTo>
                      <a:pt x="28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moveTo>
                      <a:pt x="28" y="17"/>
                    </a:moveTo>
                    <a:cubicBezTo>
                      <a:pt x="28" y="17"/>
                      <a:pt x="28" y="17"/>
                      <a:pt x="27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8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19" y="14"/>
                    </a:move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moveTo>
                      <a:pt x="20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17" y="12"/>
                    </a:moveTo>
                    <a:cubicBezTo>
                      <a:pt x="17" y="12"/>
                      <a:pt x="17" y="13"/>
                      <a:pt x="17" y="13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8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13"/>
                      <a:pt x="18" y="12"/>
                      <a:pt x="17" y="12"/>
                    </a:cubicBezTo>
                    <a:moveTo>
                      <a:pt x="21" y="12"/>
                    </a:moveTo>
                    <a:cubicBezTo>
                      <a:pt x="20" y="12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5" y="12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5" y="11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6" y="11"/>
                      <a:pt x="16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5" y="11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7" y="12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8" y="10"/>
                    </a:moveTo>
                    <a:cubicBezTo>
                      <a:pt x="18" y="11"/>
                      <a:pt x="17" y="11"/>
                      <a:pt x="17" y="11"/>
                    </a:cubicBezTo>
                    <a:cubicBezTo>
                      <a:pt x="18" y="12"/>
                      <a:pt x="19" y="12"/>
                      <a:pt x="19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19" y="11"/>
                      <a:pt x="19" y="11"/>
                      <a:pt x="18" y="10"/>
                    </a:cubicBezTo>
                    <a:moveTo>
                      <a:pt x="16" y="9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1"/>
                      <a:pt x="17" y="11"/>
                      <a:pt x="17" y="11"/>
                    </a:cubicBezTo>
                    <a:cubicBezTo>
                      <a:pt x="17" y="11"/>
                      <a:pt x="18" y="11"/>
                      <a:pt x="18" y="10"/>
                    </a:cubicBezTo>
                    <a:cubicBezTo>
                      <a:pt x="17" y="10"/>
                      <a:pt x="17" y="10"/>
                      <a:pt x="16" y="9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4" y="4"/>
                      <a:pt x="3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4" y="2"/>
                    </a:moveTo>
                    <a:cubicBezTo>
                      <a:pt x="4" y="2"/>
                      <a:pt x="4" y="3"/>
                      <a:pt x="4" y="3"/>
                    </a:cubicBezTo>
                    <a:cubicBezTo>
                      <a:pt x="5" y="4"/>
                      <a:pt x="5" y="4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3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3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7" name="Freeform 9932"/>
              <p:cNvSpPr>
                <a:spLocks noEditPoints="1"/>
              </p:cNvSpPr>
              <p:nvPr/>
            </p:nvSpPr>
            <p:spPr bwMode="auto">
              <a:xfrm>
                <a:off x="-342" y="3342"/>
                <a:ext cx="160" cy="101"/>
              </a:xfrm>
              <a:custGeom>
                <a:avLst/>
                <a:gdLst>
                  <a:gd name="T0" fmla="*/ 63 w 68"/>
                  <a:gd name="T1" fmla="*/ 40 h 43"/>
                  <a:gd name="T2" fmla="*/ 63 w 68"/>
                  <a:gd name="T3" fmla="*/ 40 h 43"/>
                  <a:gd name="T4" fmla="*/ 47 w 68"/>
                  <a:gd name="T5" fmla="*/ 30 h 43"/>
                  <a:gd name="T6" fmla="*/ 54 w 68"/>
                  <a:gd name="T7" fmla="*/ 34 h 43"/>
                  <a:gd name="T8" fmla="*/ 44 w 68"/>
                  <a:gd name="T9" fmla="*/ 28 h 43"/>
                  <a:gd name="T10" fmla="*/ 45 w 68"/>
                  <a:gd name="T11" fmla="*/ 28 h 43"/>
                  <a:gd name="T12" fmla="*/ 44 w 68"/>
                  <a:gd name="T13" fmla="*/ 28 h 43"/>
                  <a:gd name="T14" fmla="*/ 42 w 68"/>
                  <a:gd name="T15" fmla="*/ 27 h 43"/>
                  <a:gd name="T16" fmla="*/ 43 w 68"/>
                  <a:gd name="T17" fmla="*/ 27 h 43"/>
                  <a:gd name="T18" fmla="*/ 39 w 68"/>
                  <a:gd name="T19" fmla="*/ 25 h 43"/>
                  <a:gd name="T20" fmla="*/ 42 w 68"/>
                  <a:gd name="T21" fmla="*/ 27 h 43"/>
                  <a:gd name="T22" fmla="*/ 39 w 68"/>
                  <a:gd name="T23" fmla="*/ 25 h 43"/>
                  <a:gd name="T24" fmla="*/ 30 w 68"/>
                  <a:gd name="T25" fmla="*/ 19 h 43"/>
                  <a:gd name="T26" fmla="*/ 31 w 68"/>
                  <a:gd name="T27" fmla="*/ 20 h 43"/>
                  <a:gd name="T28" fmla="*/ 30 w 68"/>
                  <a:gd name="T29" fmla="*/ 19 h 43"/>
                  <a:gd name="T30" fmla="*/ 30 w 68"/>
                  <a:gd name="T31" fmla="*/ 19 h 43"/>
                  <a:gd name="T32" fmla="*/ 30 w 68"/>
                  <a:gd name="T33" fmla="*/ 19 h 43"/>
                  <a:gd name="T34" fmla="*/ 28 w 68"/>
                  <a:gd name="T35" fmla="*/ 18 h 43"/>
                  <a:gd name="T36" fmla="*/ 29 w 68"/>
                  <a:gd name="T37" fmla="*/ 18 h 43"/>
                  <a:gd name="T38" fmla="*/ 27 w 68"/>
                  <a:gd name="T39" fmla="*/ 17 h 43"/>
                  <a:gd name="T40" fmla="*/ 27 w 68"/>
                  <a:gd name="T41" fmla="*/ 17 h 43"/>
                  <a:gd name="T42" fmla="*/ 27 w 68"/>
                  <a:gd name="T43" fmla="*/ 17 h 43"/>
                  <a:gd name="T44" fmla="*/ 26 w 68"/>
                  <a:gd name="T45" fmla="*/ 17 h 43"/>
                  <a:gd name="T46" fmla="*/ 27 w 68"/>
                  <a:gd name="T47" fmla="*/ 17 h 43"/>
                  <a:gd name="T48" fmla="*/ 18 w 68"/>
                  <a:gd name="T49" fmla="*/ 12 h 43"/>
                  <a:gd name="T50" fmla="*/ 18 w 68"/>
                  <a:gd name="T51" fmla="*/ 12 h 43"/>
                  <a:gd name="T52" fmla="*/ 18 w 68"/>
                  <a:gd name="T53" fmla="*/ 12 h 43"/>
                  <a:gd name="T54" fmla="*/ 14 w 68"/>
                  <a:gd name="T55" fmla="*/ 9 h 43"/>
                  <a:gd name="T56" fmla="*/ 18 w 68"/>
                  <a:gd name="T57" fmla="*/ 11 h 43"/>
                  <a:gd name="T58" fmla="*/ 2 w 68"/>
                  <a:gd name="T59" fmla="*/ 2 h 43"/>
                  <a:gd name="T60" fmla="*/ 5 w 68"/>
                  <a:gd name="T61" fmla="*/ 3 h 43"/>
                  <a:gd name="T62" fmla="*/ 2 w 68"/>
                  <a:gd name="T63" fmla="*/ 2 h 43"/>
                  <a:gd name="T64" fmla="*/ 1 w 68"/>
                  <a:gd name="T65" fmla="*/ 1 h 43"/>
                  <a:gd name="T66" fmla="*/ 2 w 68"/>
                  <a:gd name="T67" fmla="*/ 2 h 43"/>
                  <a:gd name="T68" fmla="*/ 0 w 68"/>
                  <a:gd name="T69" fmla="*/ 0 h 43"/>
                  <a:gd name="T70" fmla="*/ 1 w 68"/>
                  <a:gd name="T71" fmla="*/ 1 h 43"/>
                  <a:gd name="T72" fmla="*/ 0 w 68"/>
                  <a:gd name="T7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8" h="43">
                    <a:moveTo>
                      <a:pt x="63" y="40"/>
                    </a:moveTo>
                    <a:cubicBezTo>
                      <a:pt x="63" y="40"/>
                      <a:pt x="63" y="40"/>
                      <a:pt x="63" y="40"/>
                    </a:cubicBezTo>
                    <a:cubicBezTo>
                      <a:pt x="68" y="43"/>
                      <a:pt x="68" y="43"/>
                      <a:pt x="68" y="43"/>
                    </a:cubicBezTo>
                    <a:cubicBezTo>
                      <a:pt x="67" y="42"/>
                      <a:pt x="65" y="41"/>
                      <a:pt x="63" y="40"/>
                    </a:cubicBezTo>
                    <a:moveTo>
                      <a:pt x="47" y="30"/>
                    </a:moveTo>
                    <a:cubicBezTo>
                      <a:pt x="47" y="30"/>
                      <a:pt x="47" y="30"/>
                      <a:pt x="47" y="30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1" y="32"/>
                      <a:pt x="49" y="31"/>
                      <a:pt x="47" y="30"/>
                    </a:cubicBezTo>
                    <a:moveTo>
                      <a:pt x="44" y="28"/>
                    </a:move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moveTo>
                      <a:pt x="42" y="27"/>
                    </a:move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2" y="27"/>
                      <a:pt x="42" y="27"/>
                      <a:pt x="42" y="27"/>
                    </a:cubicBezTo>
                    <a:moveTo>
                      <a:pt x="39" y="25"/>
                    </a:moveTo>
                    <a:cubicBezTo>
                      <a:pt x="39" y="25"/>
                      <a:pt x="39" y="25"/>
                      <a:pt x="39" y="25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6"/>
                      <a:pt x="42" y="26"/>
                    </a:cubicBezTo>
                    <a:cubicBezTo>
                      <a:pt x="41" y="26"/>
                      <a:pt x="40" y="25"/>
                      <a:pt x="39" y="25"/>
                    </a:cubicBezTo>
                    <a:moveTo>
                      <a:pt x="30" y="19"/>
                    </a:moveTo>
                    <a:cubicBezTo>
                      <a:pt x="30" y="19"/>
                      <a:pt x="30" y="19"/>
                      <a:pt x="30" y="19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19"/>
                      <a:pt x="30" y="19"/>
                    </a:cubicBezTo>
                    <a:moveTo>
                      <a:pt x="30" y="19"/>
                    </a:move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moveTo>
                      <a:pt x="28" y="18"/>
                    </a:moveTo>
                    <a:cubicBezTo>
                      <a:pt x="28" y="18"/>
                      <a:pt x="28" y="18"/>
                      <a:pt x="28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8" y="18"/>
                      <a:pt x="28" y="18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6" y="17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moveTo>
                      <a:pt x="18" y="12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5" y="10"/>
                      <a:pt x="14" y="9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2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8" name="Freeform 9933"/>
              <p:cNvSpPr>
                <a:spLocks noEditPoints="1"/>
              </p:cNvSpPr>
              <p:nvPr/>
            </p:nvSpPr>
            <p:spPr bwMode="auto">
              <a:xfrm>
                <a:off x="-319" y="3519"/>
                <a:ext cx="142" cy="82"/>
              </a:xfrm>
              <a:custGeom>
                <a:avLst/>
                <a:gdLst>
                  <a:gd name="T0" fmla="*/ 55 w 60"/>
                  <a:gd name="T1" fmla="*/ 33 h 35"/>
                  <a:gd name="T2" fmla="*/ 55 w 60"/>
                  <a:gd name="T3" fmla="*/ 33 h 35"/>
                  <a:gd name="T4" fmla="*/ 60 w 60"/>
                  <a:gd name="T5" fmla="*/ 35 h 35"/>
                  <a:gd name="T6" fmla="*/ 59 w 60"/>
                  <a:gd name="T7" fmla="*/ 35 h 35"/>
                  <a:gd name="T8" fmla="*/ 55 w 60"/>
                  <a:gd name="T9" fmla="*/ 33 h 35"/>
                  <a:gd name="T10" fmla="*/ 49 w 60"/>
                  <a:gd name="T11" fmla="*/ 29 h 35"/>
                  <a:gd name="T12" fmla="*/ 49 w 60"/>
                  <a:gd name="T13" fmla="*/ 29 h 35"/>
                  <a:gd name="T14" fmla="*/ 55 w 60"/>
                  <a:gd name="T15" fmla="*/ 32 h 35"/>
                  <a:gd name="T16" fmla="*/ 55 w 60"/>
                  <a:gd name="T17" fmla="*/ 32 h 35"/>
                  <a:gd name="T18" fmla="*/ 49 w 60"/>
                  <a:gd name="T19" fmla="*/ 29 h 35"/>
                  <a:gd name="T20" fmla="*/ 46 w 60"/>
                  <a:gd name="T21" fmla="*/ 27 h 35"/>
                  <a:gd name="T22" fmla="*/ 46 w 60"/>
                  <a:gd name="T23" fmla="*/ 27 h 35"/>
                  <a:gd name="T24" fmla="*/ 47 w 60"/>
                  <a:gd name="T25" fmla="*/ 28 h 35"/>
                  <a:gd name="T26" fmla="*/ 47 w 60"/>
                  <a:gd name="T27" fmla="*/ 28 h 35"/>
                  <a:gd name="T28" fmla="*/ 46 w 60"/>
                  <a:gd name="T29" fmla="*/ 27 h 35"/>
                  <a:gd name="T30" fmla="*/ 37 w 60"/>
                  <a:gd name="T31" fmla="*/ 22 h 35"/>
                  <a:gd name="T32" fmla="*/ 37 w 60"/>
                  <a:gd name="T33" fmla="*/ 22 h 35"/>
                  <a:gd name="T34" fmla="*/ 44 w 60"/>
                  <a:gd name="T35" fmla="*/ 26 h 35"/>
                  <a:gd name="T36" fmla="*/ 44 w 60"/>
                  <a:gd name="T37" fmla="*/ 26 h 35"/>
                  <a:gd name="T38" fmla="*/ 37 w 60"/>
                  <a:gd name="T39" fmla="*/ 22 h 35"/>
                  <a:gd name="T40" fmla="*/ 23 w 60"/>
                  <a:gd name="T41" fmla="*/ 14 h 35"/>
                  <a:gd name="T42" fmla="*/ 23 w 60"/>
                  <a:gd name="T43" fmla="*/ 14 h 35"/>
                  <a:gd name="T44" fmla="*/ 32 w 60"/>
                  <a:gd name="T45" fmla="*/ 19 h 35"/>
                  <a:gd name="T46" fmla="*/ 32 w 60"/>
                  <a:gd name="T47" fmla="*/ 19 h 35"/>
                  <a:gd name="T48" fmla="*/ 23 w 60"/>
                  <a:gd name="T49" fmla="*/ 14 h 35"/>
                  <a:gd name="T50" fmla="*/ 14 w 60"/>
                  <a:gd name="T51" fmla="*/ 9 h 35"/>
                  <a:gd name="T52" fmla="*/ 14 w 60"/>
                  <a:gd name="T53" fmla="*/ 9 h 35"/>
                  <a:gd name="T54" fmla="*/ 14 w 60"/>
                  <a:gd name="T55" fmla="*/ 9 h 35"/>
                  <a:gd name="T56" fmla="*/ 14 w 60"/>
                  <a:gd name="T57" fmla="*/ 9 h 35"/>
                  <a:gd name="T58" fmla="*/ 14 w 60"/>
                  <a:gd name="T59" fmla="*/ 9 h 35"/>
                  <a:gd name="T60" fmla="*/ 8 w 60"/>
                  <a:gd name="T61" fmla="*/ 5 h 35"/>
                  <a:gd name="T62" fmla="*/ 8 w 60"/>
                  <a:gd name="T63" fmla="*/ 5 h 35"/>
                  <a:gd name="T64" fmla="*/ 14 w 60"/>
                  <a:gd name="T65" fmla="*/ 9 h 35"/>
                  <a:gd name="T66" fmla="*/ 14 w 60"/>
                  <a:gd name="T67" fmla="*/ 9 h 35"/>
                  <a:gd name="T68" fmla="*/ 8 w 60"/>
                  <a:gd name="T69" fmla="*/ 5 h 35"/>
                  <a:gd name="T70" fmla="*/ 7 w 60"/>
                  <a:gd name="T71" fmla="*/ 5 h 35"/>
                  <a:gd name="T72" fmla="*/ 7 w 60"/>
                  <a:gd name="T73" fmla="*/ 5 h 35"/>
                  <a:gd name="T74" fmla="*/ 7 w 60"/>
                  <a:gd name="T75" fmla="*/ 5 h 35"/>
                  <a:gd name="T76" fmla="*/ 7 w 60"/>
                  <a:gd name="T77" fmla="*/ 5 h 35"/>
                  <a:gd name="T78" fmla="*/ 7 w 60"/>
                  <a:gd name="T79" fmla="*/ 5 h 35"/>
                  <a:gd name="T80" fmla="*/ 4 w 60"/>
                  <a:gd name="T81" fmla="*/ 3 h 35"/>
                  <a:gd name="T82" fmla="*/ 4 w 60"/>
                  <a:gd name="T83" fmla="*/ 3 h 35"/>
                  <a:gd name="T84" fmla="*/ 5 w 60"/>
                  <a:gd name="T85" fmla="*/ 4 h 35"/>
                  <a:gd name="T86" fmla="*/ 5 w 60"/>
                  <a:gd name="T87" fmla="*/ 4 h 35"/>
                  <a:gd name="T88" fmla="*/ 4 w 60"/>
                  <a:gd name="T89" fmla="*/ 3 h 35"/>
                  <a:gd name="T90" fmla="*/ 0 w 60"/>
                  <a:gd name="T91" fmla="*/ 0 h 35"/>
                  <a:gd name="T92" fmla="*/ 2 w 60"/>
                  <a:gd name="T93" fmla="*/ 2 h 35"/>
                  <a:gd name="T94" fmla="*/ 2 w 60"/>
                  <a:gd name="T95" fmla="*/ 2 h 35"/>
                  <a:gd name="T96" fmla="*/ 0 w 60"/>
                  <a:gd name="T9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0" h="35">
                    <a:moveTo>
                      <a:pt x="55" y="33"/>
                    </a:moveTo>
                    <a:cubicBezTo>
                      <a:pt x="55" y="33"/>
                      <a:pt x="55" y="33"/>
                      <a:pt x="55" y="33"/>
                    </a:cubicBezTo>
                    <a:cubicBezTo>
                      <a:pt x="57" y="34"/>
                      <a:pt x="58" y="34"/>
                      <a:pt x="60" y="35"/>
                    </a:cubicBezTo>
                    <a:cubicBezTo>
                      <a:pt x="60" y="35"/>
                      <a:pt x="59" y="35"/>
                      <a:pt x="59" y="35"/>
                    </a:cubicBezTo>
                    <a:cubicBezTo>
                      <a:pt x="58" y="34"/>
                      <a:pt x="57" y="33"/>
                      <a:pt x="55" y="33"/>
                    </a:cubicBezTo>
                    <a:moveTo>
                      <a:pt x="49" y="29"/>
                    </a:moveTo>
                    <a:cubicBezTo>
                      <a:pt x="49" y="29"/>
                      <a:pt x="49" y="29"/>
                      <a:pt x="49" y="29"/>
                    </a:cubicBezTo>
                    <a:cubicBezTo>
                      <a:pt x="51" y="30"/>
                      <a:pt x="53" y="31"/>
                      <a:pt x="55" y="32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53" y="31"/>
                      <a:pt x="51" y="30"/>
                      <a:pt x="49" y="29"/>
                    </a:cubicBezTo>
                    <a:moveTo>
                      <a:pt x="46" y="27"/>
                    </a:move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8"/>
                      <a:pt x="47" y="28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8"/>
                      <a:pt x="47" y="28"/>
                      <a:pt x="46" y="27"/>
                    </a:cubicBezTo>
                    <a:moveTo>
                      <a:pt x="37" y="22"/>
                    </a:moveTo>
                    <a:cubicBezTo>
                      <a:pt x="37" y="22"/>
                      <a:pt x="37" y="22"/>
                      <a:pt x="37" y="22"/>
                    </a:cubicBezTo>
                    <a:cubicBezTo>
                      <a:pt x="39" y="23"/>
                      <a:pt x="42" y="25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5"/>
                      <a:pt x="39" y="23"/>
                      <a:pt x="37" y="22"/>
                    </a:cubicBezTo>
                    <a:moveTo>
                      <a:pt x="23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6" y="16"/>
                      <a:pt x="29" y="17"/>
                      <a:pt x="32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29" y="18"/>
                      <a:pt x="26" y="16"/>
                      <a:pt x="23" y="14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10" y="6"/>
                      <a:pt x="12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8"/>
                      <a:pt x="10" y="6"/>
                      <a:pt x="8" y="5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3"/>
                      <a:pt x="4" y="3"/>
                    </a:cubicBezTo>
                    <a:moveTo>
                      <a:pt x="0" y="0"/>
                    </a:moveTo>
                    <a:cubicBezTo>
                      <a:pt x="0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9" name="Freeform 9934"/>
              <p:cNvSpPr>
                <a:spLocks noEditPoints="1"/>
              </p:cNvSpPr>
              <p:nvPr/>
            </p:nvSpPr>
            <p:spPr bwMode="auto">
              <a:xfrm>
                <a:off x="-345" y="3488"/>
                <a:ext cx="171" cy="111"/>
              </a:xfrm>
              <a:custGeom>
                <a:avLst/>
                <a:gdLst>
                  <a:gd name="T0" fmla="*/ 67 w 72"/>
                  <a:gd name="T1" fmla="*/ 45 h 47"/>
                  <a:gd name="T2" fmla="*/ 72 w 72"/>
                  <a:gd name="T3" fmla="*/ 47 h 47"/>
                  <a:gd name="T4" fmla="*/ 60 w 72"/>
                  <a:gd name="T5" fmla="*/ 42 h 47"/>
                  <a:gd name="T6" fmla="*/ 65 w 72"/>
                  <a:gd name="T7" fmla="*/ 45 h 47"/>
                  <a:gd name="T8" fmla="*/ 61 w 72"/>
                  <a:gd name="T9" fmla="*/ 41 h 47"/>
                  <a:gd name="T10" fmla="*/ 66 w 72"/>
                  <a:gd name="T11" fmla="*/ 44 h 47"/>
                  <a:gd name="T12" fmla="*/ 67 w 72"/>
                  <a:gd name="T13" fmla="*/ 44 h 47"/>
                  <a:gd name="T14" fmla="*/ 57 w 72"/>
                  <a:gd name="T15" fmla="*/ 40 h 47"/>
                  <a:gd name="T16" fmla="*/ 58 w 72"/>
                  <a:gd name="T17" fmla="*/ 41 h 47"/>
                  <a:gd name="T18" fmla="*/ 57 w 72"/>
                  <a:gd name="T19" fmla="*/ 40 h 47"/>
                  <a:gd name="T20" fmla="*/ 63 w 72"/>
                  <a:gd name="T21" fmla="*/ 37 h 47"/>
                  <a:gd name="T22" fmla="*/ 65 w 72"/>
                  <a:gd name="T23" fmla="*/ 38 h 47"/>
                  <a:gd name="T24" fmla="*/ 60 w 72"/>
                  <a:gd name="T25" fmla="*/ 35 h 47"/>
                  <a:gd name="T26" fmla="*/ 61 w 72"/>
                  <a:gd name="T27" fmla="*/ 36 h 47"/>
                  <a:gd name="T28" fmla="*/ 60 w 72"/>
                  <a:gd name="T29" fmla="*/ 35 h 47"/>
                  <a:gd name="T30" fmla="*/ 48 w 72"/>
                  <a:gd name="T31" fmla="*/ 34 h 47"/>
                  <a:gd name="T32" fmla="*/ 55 w 72"/>
                  <a:gd name="T33" fmla="*/ 39 h 47"/>
                  <a:gd name="T34" fmla="*/ 48 w 72"/>
                  <a:gd name="T35" fmla="*/ 34 h 47"/>
                  <a:gd name="T36" fmla="*/ 51 w 72"/>
                  <a:gd name="T37" fmla="*/ 29 h 47"/>
                  <a:gd name="T38" fmla="*/ 58 w 72"/>
                  <a:gd name="T39" fmla="*/ 34 h 47"/>
                  <a:gd name="T40" fmla="*/ 34 w 72"/>
                  <a:gd name="T41" fmla="*/ 26 h 47"/>
                  <a:gd name="T42" fmla="*/ 35 w 72"/>
                  <a:gd name="T43" fmla="*/ 26 h 47"/>
                  <a:gd name="T44" fmla="*/ 37 w 72"/>
                  <a:gd name="T45" fmla="*/ 21 h 47"/>
                  <a:gd name="T46" fmla="*/ 37 w 72"/>
                  <a:gd name="T47" fmla="*/ 21 h 47"/>
                  <a:gd name="T48" fmla="*/ 37 w 72"/>
                  <a:gd name="T49" fmla="*/ 21 h 47"/>
                  <a:gd name="T50" fmla="*/ 26 w 72"/>
                  <a:gd name="T51" fmla="*/ 21 h 47"/>
                  <a:gd name="T52" fmla="*/ 26 w 72"/>
                  <a:gd name="T53" fmla="*/ 20 h 47"/>
                  <a:gd name="T54" fmla="*/ 19 w 72"/>
                  <a:gd name="T55" fmla="*/ 17 h 47"/>
                  <a:gd name="T56" fmla="*/ 26 w 72"/>
                  <a:gd name="T57" fmla="*/ 21 h 47"/>
                  <a:gd name="T58" fmla="*/ 19 w 72"/>
                  <a:gd name="T59" fmla="*/ 17 h 47"/>
                  <a:gd name="T60" fmla="*/ 19 w 72"/>
                  <a:gd name="T61" fmla="*/ 17 h 47"/>
                  <a:gd name="T62" fmla="*/ 19 w 72"/>
                  <a:gd name="T63" fmla="*/ 17 h 47"/>
                  <a:gd name="T64" fmla="*/ 16 w 72"/>
                  <a:gd name="T65" fmla="*/ 15 h 47"/>
                  <a:gd name="T66" fmla="*/ 17 w 72"/>
                  <a:gd name="T67" fmla="*/ 16 h 47"/>
                  <a:gd name="T68" fmla="*/ 16 w 72"/>
                  <a:gd name="T69" fmla="*/ 15 h 47"/>
                  <a:gd name="T70" fmla="*/ 11 w 72"/>
                  <a:gd name="T71" fmla="*/ 12 h 47"/>
                  <a:gd name="T72" fmla="*/ 14 w 72"/>
                  <a:gd name="T73" fmla="*/ 13 h 47"/>
                  <a:gd name="T74" fmla="*/ 22 w 72"/>
                  <a:gd name="T75" fmla="*/ 12 h 47"/>
                  <a:gd name="T76" fmla="*/ 29 w 72"/>
                  <a:gd name="T77" fmla="*/ 16 h 47"/>
                  <a:gd name="T78" fmla="*/ 22 w 72"/>
                  <a:gd name="T79" fmla="*/ 12 h 47"/>
                  <a:gd name="T80" fmla="*/ 22 w 72"/>
                  <a:gd name="T81" fmla="*/ 12 h 47"/>
                  <a:gd name="T82" fmla="*/ 22 w 72"/>
                  <a:gd name="T83" fmla="*/ 12 h 47"/>
                  <a:gd name="T84" fmla="*/ 19 w 72"/>
                  <a:gd name="T85" fmla="*/ 10 h 47"/>
                  <a:gd name="T86" fmla="*/ 20 w 72"/>
                  <a:gd name="T87" fmla="*/ 10 h 47"/>
                  <a:gd name="T88" fmla="*/ 19 w 72"/>
                  <a:gd name="T89" fmla="*/ 10 h 47"/>
                  <a:gd name="T90" fmla="*/ 14 w 72"/>
                  <a:gd name="T91" fmla="*/ 7 h 47"/>
                  <a:gd name="T92" fmla="*/ 17 w 72"/>
                  <a:gd name="T93" fmla="*/ 8 h 47"/>
                  <a:gd name="T94" fmla="*/ 0 w 72"/>
                  <a:gd name="T95" fmla="*/ 5 h 47"/>
                  <a:gd name="T96" fmla="*/ 2 w 72"/>
                  <a:gd name="T97" fmla="*/ 7 h 47"/>
                  <a:gd name="T98" fmla="*/ 0 w 72"/>
                  <a:gd name="T99" fmla="*/ 5 h 47"/>
                  <a:gd name="T100" fmla="*/ 5 w 72"/>
                  <a:gd name="T101" fmla="*/ 1 h 47"/>
                  <a:gd name="T102" fmla="*/ 3 w 72"/>
                  <a:gd name="T103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2" h="47">
                    <a:moveTo>
                      <a:pt x="67" y="44"/>
                    </a:moveTo>
                    <a:cubicBezTo>
                      <a:pt x="67" y="44"/>
                      <a:pt x="67" y="44"/>
                      <a:pt x="67" y="45"/>
                    </a:cubicBezTo>
                    <a:cubicBezTo>
                      <a:pt x="69" y="45"/>
                      <a:pt x="70" y="46"/>
                      <a:pt x="72" y="47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0" y="46"/>
                      <a:pt x="69" y="45"/>
                      <a:pt x="67" y="44"/>
                    </a:cubicBezTo>
                    <a:moveTo>
                      <a:pt x="60" y="42"/>
                    </a:moveTo>
                    <a:cubicBezTo>
                      <a:pt x="60" y="42"/>
                      <a:pt x="60" y="42"/>
                      <a:pt x="60" y="42"/>
                    </a:cubicBezTo>
                    <a:cubicBezTo>
                      <a:pt x="62" y="43"/>
                      <a:pt x="63" y="44"/>
                      <a:pt x="65" y="45"/>
                    </a:cubicBezTo>
                    <a:cubicBezTo>
                      <a:pt x="63" y="44"/>
                      <a:pt x="62" y="43"/>
                      <a:pt x="60" y="42"/>
                    </a:cubicBezTo>
                    <a:moveTo>
                      <a:pt x="61" y="41"/>
                    </a:moveTo>
                    <a:cubicBezTo>
                      <a:pt x="61" y="41"/>
                      <a:pt x="61" y="41"/>
                      <a:pt x="61" y="41"/>
                    </a:cubicBezTo>
                    <a:cubicBezTo>
                      <a:pt x="63" y="42"/>
                      <a:pt x="64" y="43"/>
                      <a:pt x="66" y="44"/>
                    </a:cubicBezTo>
                    <a:cubicBezTo>
                      <a:pt x="66" y="44"/>
                      <a:pt x="66" y="44"/>
                      <a:pt x="67" y="44"/>
                    </a:cubicBezTo>
                    <a:cubicBezTo>
                      <a:pt x="67" y="44"/>
                      <a:pt x="67" y="44"/>
                      <a:pt x="67" y="44"/>
                    </a:cubicBezTo>
                    <a:cubicBezTo>
                      <a:pt x="65" y="43"/>
                      <a:pt x="63" y="42"/>
                      <a:pt x="61" y="41"/>
                    </a:cubicBezTo>
                    <a:moveTo>
                      <a:pt x="57" y="40"/>
                    </a:moveTo>
                    <a:cubicBezTo>
                      <a:pt x="57" y="40"/>
                      <a:pt x="57" y="40"/>
                      <a:pt x="57" y="40"/>
                    </a:cubicBezTo>
                    <a:cubicBezTo>
                      <a:pt x="58" y="40"/>
                      <a:pt x="58" y="41"/>
                      <a:pt x="58" y="41"/>
                    </a:cubicBezTo>
                    <a:cubicBezTo>
                      <a:pt x="58" y="41"/>
                      <a:pt x="58" y="41"/>
                      <a:pt x="58" y="41"/>
                    </a:cubicBezTo>
                    <a:cubicBezTo>
                      <a:pt x="58" y="40"/>
                      <a:pt x="58" y="40"/>
                      <a:pt x="57" y="40"/>
                    </a:cubicBezTo>
                    <a:moveTo>
                      <a:pt x="63" y="37"/>
                    </a:moveTo>
                    <a:cubicBezTo>
                      <a:pt x="63" y="37"/>
                      <a:pt x="63" y="37"/>
                      <a:pt x="63" y="37"/>
                    </a:cubicBezTo>
                    <a:cubicBezTo>
                      <a:pt x="64" y="37"/>
                      <a:pt x="64" y="38"/>
                      <a:pt x="65" y="38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7"/>
                      <a:pt x="63" y="37"/>
                    </a:cubicBezTo>
                    <a:moveTo>
                      <a:pt x="60" y="35"/>
                    </a:moveTo>
                    <a:cubicBezTo>
                      <a:pt x="60" y="35"/>
                      <a:pt x="60" y="35"/>
                      <a:pt x="60" y="35"/>
                    </a:cubicBezTo>
                    <a:cubicBezTo>
                      <a:pt x="61" y="35"/>
                      <a:pt x="61" y="36"/>
                      <a:pt x="61" y="36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1" y="35"/>
                      <a:pt x="60" y="35"/>
                    </a:cubicBezTo>
                    <a:moveTo>
                      <a:pt x="48" y="34"/>
                    </a:moveTo>
                    <a:cubicBezTo>
                      <a:pt x="48" y="34"/>
                      <a:pt x="48" y="34"/>
                      <a:pt x="48" y="34"/>
                    </a:cubicBezTo>
                    <a:cubicBezTo>
                      <a:pt x="50" y="35"/>
                      <a:pt x="52" y="37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4" y="38"/>
                      <a:pt x="52" y="37"/>
                      <a:pt x="51" y="36"/>
                    </a:cubicBezTo>
                    <a:cubicBezTo>
                      <a:pt x="50" y="35"/>
                      <a:pt x="49" y="35"/>
                      <a:pt x="48" y="34"/>
                    </a:cubicBezTo>
                    <a:moveTo>
                      <a:pt x="51" y="29"/>
                    </a:moveTo>
                    <a:cubicBezTo>
                      <a:pt x="51" y="29"/>
                      <a:pt x="51" y="29"/>
                      <a:pt x="51" y="29"/>
                    </a:cubicBezTo>
                    <a:cubicBezTo>
                      <a:pt x="53" y="31"/>
                      <a:pt x="56" y="33"/>
                      <a:pt x="58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6" y="32"/>
                      <a:pt x="53" y="31"/>
                      <a:pt x="51" y="29"/>
                    </a:cubicBezTo>
                    <a:moveTo>
                      <a:pt x="34" y="26"/>
                    </a:moveTo>
                    <a:cubicBezTo>
                      <a:pt x="34" y="26"/>
                      <a:pt x="34" y="26"/>
                      <a:pt x="34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4" y="26"/>
                    </a:cubicBezTo>
                    <a:moveTo>
                      <a:pt x="37" y="21"/>
                    </a:move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7" y="21"/>
                      <a:pt x="37" y="21"/>
                    </a:cubicBezTo>
                    <a:moveTo>
                      <a:pt x="26" y="20"/>
                    </a:moveTo>
                    <a:cubicBezTo>
                      <a:pt x="26" y="20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0"/>
                      <a:pt x="26" y="20"/>
                    </a:cubicBezTo>
                    <a:cubicBezTo>
                      <a:pt x="26" y="20"/>
                      <a:pt x="26" y="20"/>
                      <a:pt x="26" y="20"/>
                    </a:cubicBezTo>
                    <a:moveTo>
                      <a:pt x="19" y="17"/>
                    </a:moveTo>
                    <a:cubicBezTo>
                      <a:pt x="19" y="17"/>
                      <a:pt x="19" y="17"/>
                      <a:pt x="19" y="17"/>
                    </a:cubicBezTo>
                    <a:cubicBezTo>
                      <a:pt x="22" y="18"/>
                      <a:pt x="24" y="19"/>
                      <a:pt x="26" y="21"/>
                    </a:cubicBezTo>
                    <a:cubicBezTo>
                      <a:pt x="26" y="21"/>
                      <a:pt x="26" y="20"/>
                      <a:pt x="26" y="20"/>
                    </a:cubicBezTo>
                    <a:cubicBezTo>
                      <a:pt x="24" y="19"/>
                      <a:pt x="22" y="18"/>
                      <a:pt x="19" y="17"/>
                    </a:cubicBezTo>
                    <a:moveTo>
                      <a:pt x="19" y="16"/>
                    </a:moveTo>
                    <a:cubicBezTo>
                      <a:pt x="19" y="16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6"/>
                      <a:pt x="19" y="16"/>
                      <a:pt x="19" y="16"/>
                    </a:cubicBezTo>
                    <a:moveTo>
                      <a:pt x="16" y="15"/>
                    </a:move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7" y="15"/>
                      <a:pt x="17" y="16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7" y="15"/>
                      <a:pt x="16" y="15"/>
                      <a:pt x="16" y="15"/>
                    </a:cubicBezTo>
                    <a:moveTo>
                      <a:pt x="11" y="12"/>
                    </a:moveTo>
                    <a:cubicBezTo>
                      <a:pt x="11" y="12"/>
                      <a:pt x="11" y="12"/>
                      <a:pt x="11" y="12"/>
                    </a:cubicBezTo>
                    <a:cubicBezTo>
                      <a:pt x="12" y="12"/>
                      <a:pt x="13" y="13"/>
                      <a:pt x="14" y="14"/>
                    </a:cubicBezTo>
                    <a:cubicBezTo>
                      <a:pt x="14" y="14"/>
                      <a:pt x="14" y="14"/>
                      <a:pt x="14" y="13"/>
                    </a:cubicBezTo>
                    <a:cubicBezTo>
                      <a:pt x="13" y="13"/>
                      <a:pt x="12" y="12"/>
                      <a:pt x="11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4" y="13"/>
                      <a:pt x="27" y="14"/>
                      <a:pt x="29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7" y="14"/>
                      <a:pt x="24" y="13"/>
                      <a:pt x="22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19" y="10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19" y="10"/>
                      <a:pt x="19" y="10"/>
                    </a:cubicBezTo>
                    <a:moveTo>
                      <a:pt x="14" y="7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6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6" y="8"/>
                      <a:pt x="15" y="7"/>
                      <a:pt x="14" y="7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6"/>
                      <a:pt x="1" y="6"/>
                      <a:pt x="0" y="5"/>
                    </a:cubicBezTo>
                    <a:moveTo>
                      <a:pt x="3" y="0"/>
                    </a:moveTo>
                    <a:cubicBezTo>
                      <a:pt x="4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0" name="Freeform 9935"/>
              <p:cNvSpPr>
                <a:spLocks noEditPoints="1"/>
              </p:cNvSpPr>
              <p:nvPr/>
            </p:nvSpPr>
            <p:spPr bwMode="auto">
              <a:xfrm>
                <a:off x="-522" y="3783"/>
                <a:ext cx="173" cy="102"/>
              </a:xfrm>
              <a:custGeom>
                <a:avLst/>
                <a:gdLst>
                  <a:gd name="T0" fmla="*/ 61 w 73"/>
                  <a:gd name="T1" fmla="*/ 36 h 43"/>
                  <a:gd name="T2" fmla="*/ 61 w 73"/>
                  <a:gd name="T3" fmla="*/ 36 h 43"/>
                  <a:gd name="T4" fmla="*/ 73 w 73"/>
                  <a:gd name="T5" fmla="*/ 43 h 43"/>
                  <a:gd name="T6" fmla="*/ 73 w 73"/>
                  <a:gd name="T7" fmla="*/ 43 h 43"/>
                  <a:gd name="T8" fmla="*/ 61 w 73"/>
                  <a:gd name="T9" fmla="*/ 36 h 43"/>
                  <a:gd name="T10" fmla="*/ 42 w 73"/>
                  <a:gd name="T11" fmla="*/ 24 h 43"/>
                  <a:gd name="T12" fmla="*/ 42 w 73"/>
                  <a:gd name="T13" fmla="*/ 25 h 43"/>
                  <a:gd name="T14" fmla="*/ 56 w 73"/>
                  <a:gd name="T15" fmla="*/ 33 h 43"/>
                  <a:gd name="T16" fmla="*/ 57 w 73"/>
                  <a:gd name="T17" fmla="*/ 33 h 43"/>
                  <a:gd name="T18" fmla="*/ 60 w 73"/>
                  <a:gd name="T19" fmla="*/ 35 h 43"/>
                  <a:gd name="T20" fmla="*/ 60 w 73"/>
                  <a:gd name="T21" fmla="*/ 35 h 43"/>
                  <a:gd name="T22" fmla="*/ 46 w 73"/>
                  <a:gd name="T23" fmla="*/ 27 h 43"/>
                  <a:gd name="T24" fmla="*/ 42 w 73"/>
                  <a:gd name="T25" fmla="*/ 24 h 43"/>
                  <a:gd name="T26" fmla="*/ 35 w 73"/>
                  <a:gd name="T27" fmla="*/ 20 h 43"/>
                  <a:gd name="T28" fmla="*/ 35 w 73"/>
                  <a:gd name="T29" fmla="*/ 20 h 43"/>
                  <a:gd name="T30" fmla="*/ 41 w 73"/>
                  <a:gd name="T31" fmla="*/ 24 h 43"/>
                  <a:gd name="T32" fmla="*/ 41 w 73"/>
                  <a:gd name="T33" fmla="*/ 24 h 43"/>
                  <a:gd name="T34" fmla="*/ 35 w 73"/>
                  <a:gd name="T35" fmla="*/ 20 h 43"/>
                  <a:gd name="T36" fmla="*/ 31 w 73"/>
                  <a:gd name="T37" fmla="*/ 18 h 43"/>
                  <a:gd name="T38" fmla="*/ 31 w 73"/>
                  <a:gd name="T39" fmla="*/ 18 h 43"/>
                  <a:gd name="T40" fmla="*/ 31 w 73"/>
                  <a:gd name="T41" fmla="*/ 18 h 43"/>
                  <a:gd name="T42" fmla="*/ 31 w 73"/>
                  <a:gd name="T43" fmla="*/ 18 h 43"/>
                  <a:gd name="T44" fmla="*/ 31 w 73"/>
                  <a:gd name="T45" fmla="*/ 18 h 43"/>
                  <a:gd name="T46" fmla="*/ 24 w 73"/>
                  <a:gd name="T47" fmla="*/ 14 h 43"/>
                  <a:gd name="T48" fmla="*/ 24 w 73"/>
                  <a:gd name="T49" fmla="*/ 14 h 43"/>
                  <a:gd name="T50" fmla="*/ 31 w 73"/>
                  <a:gd name="T51" fmla="*/ 18 h 43"/>
                  <a:gd name="T52" fmla="*/ 31 w 73"/>
                  <a:gd name="T53" fmla="*/ 18 h 43"/>
                  <a:gd name="T54" fmla="*/ 24 w 73"/>
                  <a:gd name="T55" fmla="*/ 14 h 43"/>
                  <a:gd name="T56" fmla="*/ 23 w 73"/>
                  <a:gd name="T57" fmla="*/ 13 h 43"/>
                  <a:gd name="T58" fmla="*/ 23 w 73"/>
                  <a:gd name="T59" fmla="*/ 13 h 43"/>
                  <a:gd name="T60" fmla="*/ 24 w 73"/>
                  <a:gd name="T61" fmla="*/ 14 h 43"/>
                  <a:gd name="T62" fmla="*/ 24 w 73"/>
                  <a:gd name="T63" fmla="*/ 14 h 43"/>
                  <a:gd name="T64" fmla="*/ 23 w 73"/>
                  <a:gd name="T65" fmla="*/ 13 h 43"/>
                  <a:gd name="T66" fmla="*/ 20 w 73"/>
                  <a:gd name="T67" fmla="*/ 11 h 43"/>
                  <a:gd name="T68" fmla="*/ 20 w 73"/>
                  <a:gd name="T69" fmla="*/ 11 h 43"/>
                  <a:gd name="T70" fmla="*/ 21 w 73"/>
                  <a:gd name="T71" fmla="*/ 12 h 43"/>
                  <a:gd name="T72" fmla="*/ 21 w 73"/>
                  <a:gd name="T73" fmla="*/ 12 h 43"/>
                  <a:gd name="T74" fmla="*/ 20 w 73"/>
                  <a:gd name="T75" fmla="*/ 11 h 43"/>
                  <a:gd name="T76" fmla="*/ 15 w 73"/>
                  <a:gd name="T77" fmla="*/ 8 h 43"/>
                  <a:gd name="T78" fmla="*/ 15 w 73"/>
                  <a:gd name="T79" fmla="*/ 8 h 43"/>
                  <a:gd name="T80" fmla="*/ 18 w 73"/>
                  <a:gd name="T81" fmla="*/ 10 h 43"/>
                  <a:gd name="T82" fmla="*/ 18 w 73"/>
                  <a:gd name="T83" fmla="*/ 10 h 43"/>
                  <a:gd name="T84" fmla="*/ 15 w 73"/>
                  <a:gd name="T85" fmla="*/ 8 h 43"/>
                  <a:gd name="T86" fmla="*/ 4 w 73"/>
                  <a:gd name="T87" fmla="*/ 2 h 43"/>
                  <a:gd name="T88" fmla="*/ 4 w 73"/>
                  <a:gd name="T89" fmla="*/ 2 h 43"/>
                  <a:gd name="T90" fmla="*/ 6 w 73"/>
                  <a:gd name="T91" fmla="*/ 3 h 43"/>
                  <a:gd name="T92" fmla="*/ 6 w 73"/>
                  <a:gd name="T93" fmla="*/ 3 h 43"/>
                  <a:gd name="T94" fmla="*/ 4 w 73"/>
                  <a:gd name="T95" fmla="*/ 2 h 43"/>
                  <a:gd name="T96" fmla="*/ 4 w 73"/>
                  <a:gd name="T97" fmla="*/ 2 h 43"/>
                  <a:gd name="T98" fmla="*/ 4 w 73"/>
                  <a:gd name="T99" fmla="*/ 2 h 43"/>
                  <a:gd name="T100" fmla="*/ 4 w 73"/>
                  <a:gd name="T101" fmla="*/ 2 h 43"/>
                  <a:gd name="T102" fmla="*/ 4 w 73"/>
                  <a:gd name="T103" fmla="*/ 2 h 43"/>
                  <a:gd name="T104" fmla="*/ 4 w 73"/>
                  <a:gd name="T105" fmla="*/ 2 h 43"/>
                  <a:gd name="T106" fmla="*/ 3 w 73"/>
                  <a:gd name="T107" fmla="*/ 1 h 43"/>
                  <a:gd name="T108" fmla="*/ 3 w 73"/>
                  <a:gd name="T109" fmla="*/ 1 h 43"/>
                  <a:gd name="T110" fmla="*/ 3 w 73"/>
                  <a:gd name="T111" fmla="*/ 1 h 43"/>
                  <a:gd name="T112" fmla="*/ 3 w 73"/>
                  <a:gd name="T113" fmla="*/ 1 h 43"/>
                  <a:gd name="T114" fmla="*/ 3 w 73"/>
                  <a:gd name="T115" fmla="*/ 1 h 43"/>
                  <a:gd name="T116" fmla="*/ 0 w 73"/>
                  <a:gd name="T117" fmla="*/ 0 h 43"/>
                  <a:gd name="T118" fmla="*/ 0 w 73"/>
                  <a:gd name="T119" fmla="*/ 0 h 43"/>
                  <a:gd name="T120" fmla="*/ 3 w 73"/>
                  <a:gd name="T121" fmla="*/ 1 h 43"/>
                  <a:gd name="T122" fmla="*/ 3 w 73"/>
                  <a:gd name="T123" fmla="*/ 1 h 43"/>
                  <a:gd name="T124" fmla="*/ 0 w 73"/>
                  <a:gd name="T12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3" h="43">
                    <a:moveTo>
                      <a:pt x="61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5" y="39"/>
                      <a:pt x="69" y="41"/>
                      <a:pt x="73" y="43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69" y="41"/>
                      <a:pt x="65" y="39"/>
                      <a:pt x="61" y="36"/>
                    </a:cubicBezTo>
                    <a:moveTo>
                      <a:pt x="42" y="24"/>
                    </a:moveTo>
                    <a:cubicBezTo>
                      <a:pt x="42" y="24"/>
                      <a:pt x="42" y="25"/>
                      <a:pt x="42" y="25"/>
                    </a:cubicBezTo>
                    <a:cubicBezTo>
                      <a:pt x="46" y="27"/>
                      <a:pt x="51" y="30"/>
                      <a:pt x="56" y="33"/>
                    </a:cubicBezTo>
                    <a:cubicBezTo>
                      <a:pt x="56" y="33"/>
                      <a:pt x="56" y="33"/>
                      <a:pt x="57" y="33"/>
                    </a:cubicBezTo>
                    <a:cubicBezTo>
                      <a:pt x="58" y="34"/>
                      <a:pt x="59" y="35"/>
                      <a:pt x="60" y="35"/>
                    </a:cubicBezTo>
                    <a:cubicBezTo>
                      <a:pt x="60" y="35"/>
                      <a:pt x="60" y="35"/>
                      <a:pt x="60" y="35"/>
                    </a:cubicBezTo>
                    <a:cubicBezTo>
                      <a:pt x="55" y="32"/>
                      <a:pt x="51" y="30"/>
                      <a:pt x="46" y="27"/>
                    </a:cubicBezTo>
                    <a:cubicBezTo>
                      <a:pt x="45" y="26"/>
                      <a:pt x="43" y="25"/>
                      <a:pt x="42" y="24"/>
                    </a:cubicBezTo>
                    <a:moveTo>
                      <a:pt x="35" y="20"/>
                    </a:moveTo>
                    <a:cubicBezTo>
                      <a:pt x="35" y="20"/>
                      <a:pt x="35" y="20"/>
                      <a:pt x="35" y="20"/>
                    </a:cubicBezTo>
                    <a:cubicBezTo>
                      <a:pt x="37" y="22"/>
                      <a:pt x="39" y="23"/>
                      <a:pt x="41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39" y="23"/>
                      <a:pt x="37" y="21"/>
                      <a:pt x="35" y="20"/>
                    </a:cubicBezTo>
                    <a:moveTo>
                      <a:pt x="31" y="18"/>
                    </a:move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5"/>
                      <a:pt x="29" y="17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29" y="17"/>
                      <a:pt x="26" y="15"/>
                      <a:pt x="24" y="14"/>
                    </a:cubicBezTo>
                    <a:moveTo>
                      <a:pt x="23" y="13"/>
                    </a:move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0" y="12"/>
                      <a:pt x="20" y="11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7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9"/>
                      <a:pt x="16" y="9"/>
                      <a:pt x="15" y="8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3"/>
                      <a:pt x="5" y="2"/>
                      <a:pt x="4" y="2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1" name="Freeform 9936"/>
              <p:cNvSpPr>
                <a:spLocks noEditPoints="1"/>
              </p:cNvSpPr>
              <p:nvPr/>
            </p:nvSpPr>
            <p:spPr bwMode="auto">
              <a:xfrm>
                <a:off x="-479" y="3715"/>
                <a:ext cx="175" cy="101"/>
              </a:xfrm>
              <a:custGeom>
                <a:avLst/>
                <a:gdLst>
                  <a:gd name="T0" fmla="*/ 62 w 74"/>
                  <a:gd name="T1" fmla="*/ 36 h 43"/>
                  <a:gd name="T2" fmla="*/ 62 w 74"/>
                  <a:gd name="T3" fmla="*/ 36 h 43"/>
                  <a:gd name="T4" fmla="*/ 74 w 74"/>
                  <a:gd name="T5" fmla="*/ 43 h 43"/>
                  <a:gd name="T6" fmla="*/ 74 w 74"/>
                  <a:gd name="T7" fmla="*/ 43 h 43"/>
                  <a:gd name="T8" fmla="*/ 62 w 74"/>
                  <a:gd name="T9" fmla="*/ 36 h 43"/>
                  <a:gd name="T10" fmla="*/ 63 w 74"/>
                  <a:gd name="T11" fmla="*/ 36 h 43"/>
                  <a:gd name="T12" fmla="*/ 63 w 74"/>
                  <a:gd name="T13" fmla="*/ 36 h 43"/>
                  <a:gd name="T14" fmla="*/ 74 w 74"/>
                  <a:gd name="T15" fmla="*/ 43 h 43"/>
                  <a:gd name="T16" fmla="*/ 74 w 74"/>
                  <a:gd name="T17" fmla="*/ 43 h 43"/>
                  <a:gd name="T18" fmla="*/ 63 w 74"/>
                  <a:gd name="T19" fmla="*/ 36 h 43"/>
                  <a:gd name="T20" fmla="*/ 62 w 74"/>
                  <a:gd name="T21" fmla="*/ 36 h 43"/>
                  <a:gd name="T22" fmla="*/ 62 w 74"/>
                  <a:gd name="T23" fmla="*/ 36 h 43"/>
                  <a:gd name="T24" fmla="*/ 62 w 74"/>
                  <a:gd name="T25" fmla="*/ 36 h 43"/>
                  <a:gd name="T26" fmla="*/ 62 w 74"/>
                  <a:gd name="T27" fmla="*/ 36 h 43"/>
                  <a:gd name="T28" fmla="*/ 62 w 74"/>
                  <a:gd name="T29" fmla="*/ 36 h 43"/>
                  <a:gd name="T30" fmla="*/ 62 w 74"/>
                  <a:gd name="T31" fmla="*/ 36 h 43"/>
                  <a:gd name="T32" fmla="*/ 62 w 74"/>
                  <a:gd name="T33" fmla="*/ 36 h 43"/>
                  <a:gd name="T34" fmla="*/ 62 w 74"/>
                  <a:gd name="T35" fmla="*/ 36 h 43"/>
                  <a:gd name="T36" fmla="*/ 62 w 74"/>
                  <a:gd name="T37" fmla="*/ 36 h 43"/>
                  <a:gd name="T38" fmla="*/ 62 w 74"/>
                  <a:gd name="T39" fmla="*/ 36 h 43"/>
                  <a:gd name="T40" fmla="*/ 49 w 74"/>
                  <a:gd name="T41" fmla="*/ 28 h 43"/>
                  <a:gd name="T42" fmla="*/ 49 w 74"/>
                  <a:gd name="T43" fmla="*/ 28 h 43"/>
                  <a:gd name="T44" fmla="*/ 59 w 74"/>
                  <a:gd name="T45" fmla="*/ 34 h 43"/>
                  <a:gd name="T46" fmla="*/ 59 w 74"/>
                  <a:gd name="T47" fmla="*/ 34 h 43"/>
                  <a:gd name="T48" fmla="*/ 49 w 74"/>
                  <a:gd name="T49" fmla="*/ 28 h 43"/>
                  <a:gd name="T50" fmla="*/ 49 w 74"/>
                  <a:gd name="T51" fmla="*/ 28 h 43"/>
                  <a:gd name="T52" fmla="*/ 49 w 74"/>
                  <a:gd name="T53" fmla="*/ 28 h 43"/>
                  <a:gd name="T54" fmla="*/ 59 w 74"/>
                  <a:gd name="T55" fmla="*/ 34 h 43"/>
                  <a:gd name="T56" fmla="*/ 59 w 74"/>
                  <a:gd name="T57" fmla="*/ 34 h 43"/>
                  <a:gd name="T58" fmla="*/ 49 w 74"/>
                  <a:gd name="T59" fmla="*/ 28 h 43"/>
                  <a:gd name="T60" fmla="*/ 45 w 74"/>
                  <a:gd name="T61" fmla="*/ 26 h 43"/>
                  <a:gd name="T62" fmla="*/ 45 w 74"/>
                  <a:gd name="T63" fmla="*/ 26 h 43"/>
                  <a:gd name="T64" fmla="*/ 48 w 74"/>
                  <a:gd name="T65" fmla="*/ 28 h 43"/>
                  <a:gd name="T66" fmla="*/ 48 w 74"/>
                  <a:gd name="T67" fmla="*/ 28 h 43"/>
                  <a:gd name="T68" fmla="*/ 45 w 74"/>
                  <a:gd name="T69" fmla="*/ 26 h 43"/>
                  <a:gd name="T70" fmla="*/ 40 w 74"/>
                  <a:gd name="T71" fmla="*/ 23 h 43"/>
                  <a:gd name="T72" fmla="*/ 40 w 74"/>
                  <a:gd name="T73" fmla="*/ 23 h 43"/>
                  <a:gd name="T74" fmla="*/ 48 w 74"/>
                  <a:gd name="T75" fmla="*/ 28 h 43"/>
                  <a:gd name="T76" fmla="*/ 48 w 74"/>
                  <a:gd name="T77" fmla="*/ 28 h 43"/>
                  <a:gd name="T78" fmla="*/ 40 w 74"/>
                  <a:gd name="T79" fmla="*/ 23 h 43"/>
                  <a:gd name="T80" fmla="*/ 3 w 74"/>
                  <a:gd name="T81" fmla="*/ 2 h 43"/>
                  <a:gd name="T82" fmla="*/ 3 w 74"/>
                  <a:gd name="T83" fmla="*/ 2 h 43"/>
                  <a:gd name="T84" fmla="*/ 5 w 74"/>
                  <a:gd name="T85" fmla="*/ 3 h 43"/>
                  <a:gd name="T86" fmla="*/ 5 w 74"/>
                  <a:gd name="T87" fmla="*/ 3 h 43"/>
                  <a:gd name="T88" fmla="*/ 3 w 74"/>
                  <a:gd name="T89" fmla="*/ 2 h 43"/>
                  <a:gd name="T90" fmla="*/ 3 w 74"/>
                  <a:gd name="T91" fmla="*/ 2 h 43"/>
                  <a:gd name="T92" fmla="*/ 3 w 74"/>
                  <a:gd name="T93" fmla="*/ 2 h 43"/>
                  <a:gd name="T94" fmla="*/ 5 w 74"/>
                  <a:gd name="T95" fmla="*/ 3 h 43"/>
                  <a:gd name="T96" fmla="*/ 5 w 74"/>
                  <a:gd name="T97" fmla="*/ 3 h 43"/>
                  <a:gd name="T98" fmla="*/ 3 w 74"/>
                  <a:gd name="T99" fmla="*/ 2 h 43"/>
                  <a:gd name="T100" fmla="*/ 0 w 74"/>
                  <a:gd name="T101" fmla="*/ 0 h 43"/>
                  <a:gd name="T102" fmla="*/ 0 w 74"/>
                  <a:gd name="T103" fmla="*/ 0 h 43"/>
                  <a:gd name="T104" fmla="*/ 3 w 74"/>
                  <a:gd name="T105" fmla="*/ 1 h 43"/>
                  <a:gd name="T106" fmla="*/ 3 w 74"/>
                  <a:gd name="T107" fmla="*/ 1 h 43"/>
                  <a:gd name="T108" fmla="*/ 0 w 74"/>
                  <a:gd name="T109" fmla="*/ 0 h 43"/>
                  <a:gd name="T110" fmla="*/ 0 w 74"/>
                  <a:gd name="T111" fmla="*/ 0 h 43"/>
                  <a:gd name="T112" fmla="*/ 0 w 74"/>
                  <a:gd name="T113" fmla="*/ 0 h 43"/>
                  <a:gd name="T114" fmla="*/ 3 w 74"/>
                  <a:gd name="T115" fmla="*/ 1 h 43"/>
                  <a:gd name="T116" fmla="*/ 3 w 74"/>
                  <a:gd name="T117" fmla="*/ 1 h 43"/>
                  <a:gd name="T118" fmla="*/ 0 w 74"/>
                  <a:gd name="T11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4" h="43"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6" y="39"/>
                      <a:pt x="70" y="41"/>
                      <a:pt x="74" y="4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0" y="41"/>
                      <a:pt x="66" y="39"/>
                      <a:pt x="62" y="36"/>
                    </a:cubicBezTo>
                    <a:moveTo>
                      <a:pt x="63" y="36"/>
                    </a:moveTo>
                    <a:cubicBezTo>
                      <a:pt x="63" y="36"/>
                      <a:pt x="63" y="36"/>
                      <a:pt x="63" y="36"/>
                    </a:cubicBezTo>
                    <a:cubicBezTo>
                      <a:pt x="66" y="38"/>
                      <a:pt x="70" y="41"/>
                      <a:pt x="74" y="4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0" y="41"/>
                      <a:pt x="66" y="38"/>
                      <a:pt x="63" y="36"/>
                    </a:cubicBezTo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moveTo>
                      <a:pt x="49" y="28"/>
                    </a:moveTo>
                    <a:cubicBezTo>
                      <a:pt x="49" y="28"/>
                      <a:pt x="49" y="28"/>
                      <a:pt x="49" y="28"/>
                    </a:cubicBezTo>
                    <a:cubicBezTo>
                      <a:pt x="52" y="30"/>
                      <a:pt x="55" y="32"/>
                      <a:pt x="59" y="34"/>
                    </a:cubicBezTo>
                    <a:cubicBezTo>
                      <a:pt x="59" y="34"/>
                      <a:pt x="59" y="34"/>
                      <a:pt x="59" y="34"/>
                    </a:cubicBezTo>
                    <a:cubicBezTo>
                      <a:pt x="55" y="32"/>
                      <a:pt x="52" y="30"/>
                      <a:pt x="49" y="28"/>
                    </a:cubicBezTo>
                    <a:moveTo>
                      <a:pt x="49" y="28"/>
                    </a:moveTo>
                    <a:cubicBezTo>
                      <a:pt x="49" y="28"/>
                      <a:pt x="49" y="28"/>
                      <a:pt x="49" y="28"/>
                    </a:cubicBezTo>
                    <a:cubicBezTo>
                      <a:pt x="52" y="30"/>
                      <a:pt x="56" y="32"/>
                      <a:pt x="59" y="34"/>
                    </a:cubicBezTo>
                    <a:cubicBezTo>
                      <a:pt x="59" y="34"/>
                      <a:pt x="59" y="34"/>
                      <a:pt x="59" y="34"/>
                    </a:cubicBezTo>
                    <a:cubicBezTo>
                      <a:pt x="56" y="32"/>
                      <a:pt x="52" y="30"/>
                      <a:pt x="49" y="28"/>
                    </a:cubicBezTo>
                    <a:moveTo>
                      <a:pt x="45" y="26"/>
                    </a:moveTo>
                    <a:cubicBezTo>
                      <a:pt x="45" y="26"/>
                      <a:pt x="45" y="26"/>
                      <a:pt x="45" y="26"/>
                    </a:cubicBezTo>
                    <a:cubicBezTo>
                      <a:pt x="46" y="27"/>
                      <a:pt x="47" y="27"/>
                      <a:pt x="48" y="28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47" y="27"/>
                      <a:pt x="46" y="27"/>
                      <a:pt x="45" y="26"/>
                    </a:cubicBezTo>
                    <a:moveTo>
                      <a:pt x="40" y="23"/>
                    </a:moveTo>
                    <a:cubicBezTo>
                      <a:pt x="40" y="23"/>
                      <a:pt x="40" y="23"/>
                      <a:pt x="40" y="23"/>
                    </a:cubicBezTo>
                    <a:cubicBezTo>
                      <a:pt x="43" y="25"/>
                      <a:pt x="45" y="26"/>
                      <a:pt x="48" y="28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45" y="26"/>
                      <a:pt x="43" y="25"/>
                      <a:pt x="40" y="2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2" name="Freeform 9937"/>
              <p:cNvSpPr>
                <a:spLocks noEditPoints="1"/>
              </p:cNvSpPr>
              <p:nvPr/>
            </p:nvSpPr>
            <p:spPr bwMode="auto">
              <a:xfrm>
                <a:off x="-541" y="3675"/>
                <a:ext cx="234" cy="144"/>
              </a:xfrm>
              <a:custGeom>
                <a:avLst/>
                <a:gdLst>
                  <a:gd name="T0" fmla="*/ 88 w 99"/>
                  <a:gd name="T1" fmla="*/ 54 h 61"/>
                  <a:gd name="T2" fmla="*/ 99 w 99"/>
                  <a:gd name="T3" fmla="*/ 61 h 61"/>
                  <a:gd name="T4" fmla="*/ 87 w 99"/>
                  <a:gd name="T5" fmla="*/ 53 h 61"/>
                  <a:gd name="T6" fmla="*/ 87 w 99"/>
                  <a:gd name="T7" fmla="*/ 54 h 61"/>
                  <a:gd name="T8" fmla="*/ 87 w 99"/>
                  <a:gd name="T9" fmla="*/ 53 h 61"/>
                  <a:gd name="T10" fmla="*/ 74 w 99"/>
                  <a:gd name="T11" fmla="*/ 46 h 61"/>
                  <a:gd name="T12" fmla="*/ 74 w 99"/>
                  <a:gd name="T13" fmla="*/ 46 h 61"/>
                  <a:gd name="T14" fmla="*/ 74 w 99"/>
                  <a:gd name="T15" fmla="*/ 46 h 61"/>
                  <a:gd name="T16" fmla="*/ 85 w 99"/>
                  <a:gd name="T17" fmla="*/ 52 h 61"/>
                  <a:gd name="T18" fmla="*/ 61 w 99"/>
                  <a:gd name="T19" fmla="*/ 38 h 61"/>
                  <a:gd name="T20" fmla="*/ 73 w 99"/>
                  <a:gd name="T21" fmla="*/ 46 h 61"/>
                  <a:gd name="T22" fmla="*/ 61 w 99"/>
                  <a:gd name="T23" fmla="*/ 38 h 61"/>
                  <a:gd name="T24" fmla="*/ 61 w 99"/>
                  <a:gd name="T25" fmla="*/ 38 h 61"/>
                  <a:gd name="T26" fmla="*/ 74 w 99"/>
                  <a:gd name="T27" fmla="*/ 45 h 61"/>
                  <a:gd name="T28" fmla="*/ 71 w 99"/>
                  <a:gd name="T29" fmla="*/ 43 h 61"/>
                  <a:gd name="T30" fmla="*/ 66 w 99"/>
                  <a:gd name="T31" fmla="*/ 40 h 61"/>
                  <a:gd name="T32" fmla="*/ 56 w 99"/>
                  <a:gd name="T33" fmla="*/ 35 h 61"/>
                  <a:gd name="T34" fmla="*/ 56 w 99"/>
                  <a:gd name="T35" fmla="*/ 35 h 61"/>
                  <a:gd name="T36" fmla="*/ 56 w 99"/>
                  <a:gd name="T37" fmla="*/ 35 h 61"/>
                  <a:gd name="T38" fmla="*/ 56 w 99"/>
                  <a:gd name="T39" fmla="*/ 35 h 61"/>
                  <a:gd name="T40" fmla="*/ 56 w 99"/>
                  <a:gd name="T41" fmla="*/ 34 h 61"/>
                  <a:gd name="T42" fmla="*/ 48 w 99"/>
                  <a:gd name="T43" fmla="*/ 29 h 61"/>
                  <a:gd name="T44" fmla="*/ 55 w 99"/>
                  <a:gd name="T45" fmla="*/ 35 h 61"/>
                  <a:gd name="T46" fmla="*/ 53 w 99"/>
                  <a:gd name="T47" fmla="*/ 33 h 61"/>
                  <a:gd name="T48" fmla="*/ 56 w 99"/>
                  <a:gd name="T49" fmla="*/ 34 h 61"/>
                  <a:gd name="T50" fmla="*/ 45 w 99"/>
                  <a:gd name="T51" fmla="*/ 28 h 61"/>
                  <a:gd name="T52" fmla="*/ 46 w 99"/>
                  <a:gd name="T53" fmla="*/ 29 h 61"/>
                  <a:gd name="T54" fmla="*/ 45 w 99"/>
                  <a:gd name="T55" fmla="*/ 28 h 61"/>
                  <a:gd name="T56" fmla="*/ 40 w 99"/>
                  <a:gd name="T57" fmla="*/ 25 h 61"/>
                  <a:gd name="T58" fmla="*/ 43 w 99"/>
                  <a:gd name="T59" fmla="*/ 26 h 61"/>
                  <a:gd name="T60" fmla="*/ 29 w 99"/>
                  <a:gd name="T61" fmla="*/ 19 h 61"/>
                  <a:gd name="T62" fmla="*/ 31 w 99"/>
                  <a:gd name="T63" fmla="*/ 20 h 61"/>
                  <a:gd name="T64" fmla="*/ 29 w 99"/>
                  <a:gd name="T65" fmla="*/ 19 h 61"/>
                  <a:gd name="T66" fmla="*/ 29 w 99"/>
                  <a:gd name="T67" fmla="*/ 18 h 61"/>
                  <a:gd name="T68" fmla="*/ 31 w 99"/>
                  <a:gd name="T69" fmla="*/ 19 h 61"/>
                  <a:gd name="T70" fmla="*/ 26 w 99"/>
                  <a:gd name="T71" fmla="*/ 17 h 61"/>
                  <a:gd name="T72" fmla="*/ 28 w 99"/>
                  <a:gd name="T73" fmla="*/ 19 h 61"/>
                  <a:gd name="T74" fmla="*/ 26 w 99"/>
                  <a:gd name="T75" fmla="*/ 17 h 61"/>
                  <a:gd name="T76" fmla="*/ 27 w 99"/>
                  <a:gd name="T77" fmla="*/ 17 h 61"/>
                  <a:gd name="T78" fmla="*/ 29 w 99"/>
                  <a:gd name="T79" fmla="*/ 18 h 61"/>
                  <a:gd name="T80" fmla="*/ 15 w 99"/>
                  <a:gd name="T81" fmla="*/ 10 h 61"/>
                  <a:gd name="T82" fmla="*/ 16 w 99"/>
                  <a:gd name="T83" fmla="*/ 11 h 61"/>
                  <a:gd name="T84" fmla="*/ 15 w 99"/>
                  <a:gd name="T85" fmla="*/ 10 h 61"/>
                  <a:gd name="T86" fmla="*/ 15 w 99"/>
                  <a:gd name="T87" fmla="*/ 10 h 61"/>
                  <a:gd name="T88" fmla="*/ 16 w 99"/>
                  <a:gd name="T89" fmla="*/ 10 h 61"/>
                  <a:gd name="T90" fmla="*/ 12 w 99"/>
                  <a:gd name="T91" fmla="*/ 9 h 61"/>
                  <a:gd name="T92" fmla="*/ 14 w 99"/>
                  <a:gd name="T93" fmla="*/ 10 h 61"/>
                  <a:gd name="T94" fmla="*/ 12 w 99"/>
                  <a:gd name="T95" fmla="*/ 9 h 61"/>
                  <a:gd name="T96" fmla="*/ 13 w 99"/>
                  <a:gd name="T97" fmla="*/ 8 h 61"/>
                  <a:gd name="T98" fmla="*/ 15 w 99"/>
                  <a:gd name="T99" fmla="*/ 9 h 61"/>
                  <a:gd name="T100" fmla="*/ 2 w 99"/>
                  <a:gd name="T101" fmla="*/ 3 h 61"/>
                  <a:gd name="T102" fmla="*/ 4 w 99"/>
                  <a:gd name="T103" fmla="*/ 4 h 61"/>
                  <a:gd name="T104" fmla="*/ 2 w 99"/>
                  <a:gd name="T105" fmla="*/ 3 h 61"/>
                  <a:gd name="T106" fmla="*/ 2 w 99"/>
                  <a:gd name="T107" fmla="*/ 2 h 61"/>
                  <a:gd name="T108" fmla="*/ 4 w 99"/>
                  <a:gd name="T109" fmla="*/ 3 h 61"/>
                  <a:gd name="T110" fmla="*/ 0 w 99"/>
                  <a:gd name="T111" fmla="*/ 2 h 61"/>
                  <a:gd name="T112" fmla="*/ 0 w 99"/>
                  <a:gd name="T113" fmla="*/ 2 h 61"/>
                  <a:gd name="T114" fmla="*/ 0 w 99"/>
                  <a:gd name="T115" fmla="*/ 2 h 61"/>
                  <a:gd name="T116" fmla="*/ 0 w 99"/>
                  <a:gd name="T117" fmla="*/ 1 h 61"/>
                  <a:gd name="T118" fmla="*/ 1 w 99"/>
                  <a:gd name="T119" fmla="*/ 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9" h="61">
                    <a:moveTo>
                      <a:pt x="88" y="54"/>
                    </a:moveTo>
                    <a:cubicBezTo>
                      <a:pt x="88" y="54"/>
                      <a:pt x="88" y="54"/>
                      <a:pt x="88" y="54"/>
                    </a:cubicBezTo>
                    <a:cubicBezTo>
                      <a:pt x="92" y="56"/>
                      <a:pt x="95" y="58"/>
                      <a:pt x="99" y="61"/>
                    </a:cubicBezTo>
                    <a:cubicBezTo>
                      <a:pt x="99" y="61"/>
                      <a:pt x="99" y="61"/>
                      <a:pt x="99" y="61"/>
                    </a:cubicBezTo>
                    <a:cubicBezTo>
                      <a:pt x="95" y="58"/>
                      <a:pt x="92" y="56"/>
                      <a:pt x="88" y="54"/>
                    </a:cubicBezTo>
                    <a:moveTo>
                      <a:pt x="87" y="53"/>
                    </a:moveTo>
                    <a:cubicBezTo>
                      <a:pt x="87" y="53"/>
                      <a:pt x="87" y="53"/>
                      <a:pt x="87" y="54"/>
                    </a:cubicBezTo>
                    <a:cubicBezTo>
                      <a:pt x="87" y="54"/>
                      <a:pt x="87" y="54"/>
                      <a:pt x="87" y="54"/>
                    </a:cubicBezTo>
                    <a:cubicBezTo>
                      <a:pt x="88" y="53"/>
                      <a:pt x="88" y="53"/>
                      <a:pt x="88" y="53"/>
                    </a:cubicBezTo>
                    <a:cubicBezTo>
                      <a:pt x="87" y="53"/>
                      <a:pt x="87" y="53"/>
                      <a:pt x="87" y="53"/>
                    </a:cubicBezTo>
                    <a:moveTo>
                      <a:pt x="74" y="46"/>
                    </a:moveTo>
                    <a:cubicBezTo>
                      <a:pt x="74" y="46"/>
                      <a:pt x="74" y="46"/>
                      <a:pt x="74" y="46"/>
                    </a:cubicBezTo>
                    <a:cubicBezTo>
                      <a:pt x="76" y="47"/>
                      <a:pt x="78" y="48"/>
                      <a:pt x="80" y="49"/>
                    </a:cubicBezTo>
                    <a:cubicBezTo>
                      <a:pt x="74" y="46"/>
                      <a:pt x="74" y="46"/>
                      <a:pt x="74" y="46"/>
                    </a:cubicBezTo>
                    <a:moveTo>
                      <a:pt x="75" y="45"/>
                    </a:moveTo>
                    <a:cubicBezTo>
                      <a:pt x="75" y="46"/>
                      <a:pt x="74" y="46"/>
                      <a:pt x="74" y="46"/>
                    </a:cubicBezTo>
                    <a:cubicBezTo>
                      <a:pt x="78" y="48"/>
                      <a:pt x="81" y="50"/>
                      <a:pt x="85" y="52"/>
                    </a:cubicBezTo>
                    <a:cubicBezTo>
                      <a:pt x="85" y="52"/>
                      <a:pt x="85" y="52"/>
                      <a:pt x="85" y="52"/>
                    </a:cubicBezTo>
                    <a:cubicBezTo>
                      <a:pt x="81" y="50"/>
                      <a:pt x="78" y="48"/>
                      <a:pt x="75" y="45"/>
                    </a:cubicBezTo>
                    <a:moveTo>
                      <a:pt x="61" y="38"/>
                    </a:moveTo>
                    <a:cubicBezTo>
                      <a:pt x="61" y="38"/>
                      <a:pt x="61" y="38"/>
                      <a:pt x="61" y="38"/>
                    </a:cubicBezTo>
                    <a:cubicBezTo>
                      <a:pt x="65" y="40"/>
                      <a:pt x="69" y="43"/>
                      <a:pt x="73" y="46"/>
                    </a:cubicBezTo>
                    <a:cubicBezTo>
                      <a:pt x="73" y="46"/>
                      <a:pt x="73" y="46"/>
                      <a:pt x="73" y="46"/>
                    </a:cubicBezTo>
                    <a:cubicBezTo>
                      <a:pt x="61" y="38"/>
                      <a:pt x="61" y="38"/>
                      <a:pt x="61" y="38"/>
                    </a:cubicBezTo>
                    <a:moveTo>
                      <a:pt x="61" y="37"/>
                    </a:moveTo>
                    <a:cubicBezTo>
                      <a:pt x="61" y="37"/>
                      <a:pt x="61" y="37"/>
                      <a:pt x="61" y="38"/>
                    </a:cubicBezTo>
                    <a:cubicBezTo>
                      <a:pt x="65" y="40"/>
                      <a:pt x="69" y="43"/>
                      <a:pt x="74" y="45"/>
                    </a:cubicBezTo>
                    <a:cubicBezTo>
                      <a:pt x="74" y="45"/>
                      <a:pt x="74" y="45"/>
                      <a:pt x="74" y="45"/>
                    </a:cubicBezTo>
                    <a:cubicBezTo>
                      <a:pt x="73" y="44"/>
                      <a:pt x="72" y="44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69" y="42"/>
                      <a:pt x="68" y="41"/>
                      <a:pt x="66" y="40"/>
                    </a:cubicBezTo>
                    <a:cubicBezTo>
                      <a:pt x="66" y="40"/>
                      <a:pt x="66" y="40"/>
                      <a:pt x="66" y="40"/>
                    </a:cubicBezTo>
                    <a:cubicBezTo>
                      <a:pt x="64" y="39"/>
                      <a:pt x="63" y="38"/>
                      <a:pt x="61" y="37"/>
                    </a:cubicBezTo>
                    <a:moveTo>
                      <a:pt x="56" y="35"/>
                    </a:moveTo>
                    <a:cubicBezTo>
                      <a:pt x="56" y="35"/>
                      <a:pt x="56" y="35"/>
                      <a:pt x="55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moveTo>
                      <a:pt x="56" y="34"/>
                    </a:moveTo>
                    <a:cubicBezTo>
                      <a:pt x="56" y="34"/>
                      <a:pt x="56" y="34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moveTo>
                      <a:pt x="48" y="29"/>
                    </a:moveTo>
                    <a:cubicBezTo>
                      <a:pt x="48" y="30"/>
                      <a:pt x="48" y="30"/>
                      <a:pt x="48" y="30"/>
                    </a:cubicBezTo>
                    <a:cubicBezTo>
                      <a:pt x="50" y="32"/>
                      <a:pt x="53" y="33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54" y="34"/>
                      <a:pt x="55" y="34"/>
                      <a:pt x="55" y="34"/>
                    </a:cubicBezTo>
                    <a:cubicBezTo>
                      <a:pt x="55" y="34"/>
                      <a:pt x="56" y="34"/>
                      <a:pt x="56" y="34"/>
                    </a:cubicBezTo>
                    <a:cubicBezTo>
                      <a:pt x="53" y="32"/>
                      <a:pt x="51" y="31"/>
                      <a:pt x="48" y="29"/>
                    </a:cubicBezTo>
                    <a:moveTo>
                      <a:pt x="45" y="28"/>
                    </a:move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9"/>
                      <a:pt x="46" y="29"/>
                      <a:pt x="46" y="29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6" y="28"/>
                      <a:pt x="46" y="28"/>
                      <a:pt x="45" y="28"/>
                    </a:cubicBezTo>
                    <a:moveTo>
                      <a:pt x="40" y="25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6"/>
                      <a:pt x="42" y="27"/>
                      <a:pt x="43" y="27"/>
                    </a:cubicBezTo>
                    <a:cubicBezTo>
                      <a:pt x="43" y="27"/>
                      <a:pt x="43" y="27"/>
                      <a:pt x="43" y="26"/>
                    </a:cubicBezTo>
                    <a:cubicBezTo>
                      <a:pt x="42" y="26"/>
                      <a:pt x="41" y="25"/>
                      <a:pt x="40" y="25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0" y="19"/>
                      <a:pt x="30" y="19"/>
                      <a:pt x="29" y="19"/>
                    </a:cubicBezTo>
                    <a:moveTo>
                      <a:pt x="30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0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0" y="18"/>
                      <a:pt x="30" y="18"/>
                    </a:cubicBezTo>
                    <a:moveTo>
                      <a:pt x="26" y="17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8"/>
                      <a:pt x="28" y="18"/>
                      <a:pt x="28" y="19"/>
                    </a:cubicBezTo>
                    <a:cubicBezTo>
                      <a:pt x="28" y="19"/>
                      <a:pt x="29" y="19"/>
                      <a:pt x="29" y="19"/>
                    </a:cubicBezTo>
                    <a:cubicBezTo>
                      <a:pt x="28" y="18"/>
                      <a:pt x="27" y="18"/>
                      <a:pt x="26" y="17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8" y="17"/>
                      <a:pt x="27" y="17"/>
                      <a:pt x="27" y="16"/>
                    </a:cubicBezTo>
                    <a:moveTo>
                      <a:pt x="15" y="10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1"/>
                      <a:pt x="15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1"/>
                      <a:pt x="15" y="11"/>
                      <a:pt x="15" y="10"/>
                    </a:cubicBezTo>
                    <a:moveTo>
                      <a:pt x="15" y="9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5" y="9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3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3" y="10"/>
                      <a:pt x="12" y="9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9"/>
                      <a:pt x="14" y="9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3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3"/>
                      <a:pt x="2" y="3"/>
                    </a:cubicBezTo>
                    <a:moveTo>
                      <a:pt x="3" y="2"/>
                    </a:moveTo>
                    <a:cubicBezTo>
                      <a:pt x="3" y="2"/>
                      <a:pt x="2" y="2"/>
                      <a:pt x="2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2"/>
                      <a:pt x="3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3" name="Freeform 9938"/>
              <p:cNvSpPr>
                <a:spLocks noEditPoints="1"/>
              </p:cNvSpPr>
              <p:nvPr/>
            </p:nvSpPr>
            <p:spPr bwMode="auto">
              <a:xfrm>
                <a:off x="-430" y="3705"/>
                <a:ext cx="57" cy="31"/>
              </a:xfrm>
              <a:custGeom>
                <a:avLst/>
                <a:gdLst>
                  <a:gd name="T0" fmla="*/ 22 w 24"/>
                  <a:gd name="T1" fmla="*/ 12 h 13"/>
                  <a:gd name="T2" fmla="*/ 22 w 24"/>
                  <a:gd name="T3" fmla="*/ 12 h 13"/>
                  <a:gd name="T4" fmla="*/ 24 w 24"/>
                  <a:gd name="T5" fmla="*/ 13 h 13"/>
                  <a:gd name="T6" fmla="*/ 22 w 24"/>
                  <a:gd name="T7" fmla="*/ 12 h 13"/>
                  <a:gd name="T8" fmla="*/ 22 w 24"/>
                  <a:gd name="T9" fmla="*/ 12 h 13"/>
                  <a:gd name="T10" fmla="*/ 22 w 24"/>
                  <a:gd name="T11" fmla="*/ 12 h 13"/>
                  <a:gd name="T12" fmla="*/ 24 w 24"/>
                  <a:gd name="T13" fmla="*/ 13 h 13"/>
                  <a:gd name="T14" fmla="*/ 22 w 24"/>
                  <a:gd name="T15" fmla="*/ 12 h 13"/>
                  <a:gd name="T16" fmla="*/ 9 w 24"/>
                  <a:gd name="T17" fmla="*/ 4 h 13"/>
                  <a:gd name="T18" fmla="*/ 9 w 24"/>
                  <a:gd name="T19" fmla="*/ 4 h 13"/>
                  <a:gd name="T20" fmla="*/ 16 w 24"/>
                  <a:gd name="T21" fmla="*/ 8 h 13"/>
                  <a:gd name="T22" fmla="*/ 16 w 24"/>
                  <a:gd name="T23" fmla="*/ 8 h 13"/>
                  <a:gd name="T24" fmla="*/ 9 w 24"/>
                  <a:gd name="T25" fmla="*/ 4 h 13"/>
                  <a:gd name="T26" fmla="*/ 9 w 24"/>
                  <a:gd name="T27" fmla="*/ 4 h 13"/>
                  <a:gd name="T28" fmla="*/ 9 w 24"/>
                  <a:gd name="T29" fmla="*/ 4 h 13"/>
                  <a:gd name="T30" fmla="*/ 16 w 24"/>
                  <a:gd name="T31" fmla="*/ 8 h 13"/>
                  <a:gd name="T32" fmla="*/ 16 w 24"/>
                  <a:gd name="T33" fmla="*/ 8 h 13"/>
                  <a:gd name="T34" fmla="*/ 9 w 24"/>
                  <a:gd name="T35" fmla="*/ 4 h 13"/>
                  <a:gd name="T36" fmla="*/ 5 w 24"/>
                  <a:gd name="T37" fmla="*/ 3 h 13"/>
                  <a:gd name="T38" fmla="*/ 5 w 24"/>
                  <a:gd name="T39" fmla="*/ 3 h 13"/>
                  <a:gd name="T40" fmla="*/ 7 w 24"/>
                  <a:gd name="T41" fmla="*/ 3 h 13"/>
                  <a:gd name="T42" fmla="*/ 5 w 24"/>
                  <a:gd name="T43" fmla="*/ 3 h 13"/>
                  <a:gd name="T44" fmla="*/ 5 w 24"/>
                  <a:gd name="T45" fmla="*/ 2 h 13"/>
                  <a:gd name="T46" fmla="*/ 5 w 24"/>
                  <a:gd name="T47" fmla="*/ 2 h 13"/>
                  <a:gd name="T48" fmla="*/ 7 w 24"/>
                  <a:gd name="T49" fmla="*/ 3 h 13"/>
                  <a:gd name="T50" fmla="*/ 7 w 24"/>
                  <a:gd name="T51" fmla="*/ 3 h 13"/>
                  <a:gd name="T52" fmla="*/ 5 w 24"/>
                  <a:gd name="T53" fmla="*/ 2 h 13"/>
                  <a:gd name="T54" fmla="*/ 2 w 24"/>
                  <a:gd name="T55" fmla="*/ 0 h 13"/>
                  <a:gd name="T56" fmla="*/ 2 w 24"/>
                  <a:gd name="T57" fmla="*/ 0 h 13"/>
                  <a:gd name="T58" fmla="*/ 3 w 24"/>
                  <a:gd name="T59" fmla="*/ 1 h 13"/>
                  <a:gd name="T60" fmla="*/ 3 w 24"/>
                  <a:gd name="T61" fmla="*/ 1 h 13"/>
                  <a:gd name="T62" fmla="*/ 2 w 24"/>
                  <a:gd name="T63" fmla="*/ 0 h 13"/>
                  <a:gd name="T64" fmla="*/ 0 w 24"/>
                  <a:gd name="T65" fmla="*/ 0 h 13"/>
                  <a:gd name="T66" fmla="*/ 0 w 24"/>
                  <a:gd name="T67" fmla="*/ 0 h 13"/>
                  <a:gd name="T68" fmla="*/ 3 w 24"/>
                  <a:gd name="T69" fmla="*/ 1 h 13"/>
                  <a:gd name="T70" fmla="*/ 3 w 24"/>
                  <a:gd name="T71" fmla="*/ 1 h 13"/>
                  <a:gd name="T72" fmla="*/ 0 w 24"/>
                  <a:gd name="T7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" h="13"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2"/>
                      <a:pt x="23" y="13"/>
                      <a:pt x="24" y="13"/>
                    </a:cubicBezTo>
                    <a:cubicBezTo>
                      <a:pt x="23" y="13"/>
                      <a:pt x="23" y="12"/>
                      <a:pt x="22" y="12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1" y="6"/>
                      <a:pt x="13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3" y="7"/>
                      <a:pt x="11" y="6"/>
                      <a:pt x="9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5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4" name="Freeform 9939"/>
              <p:cNvSpPr>
                <a:spLocks/>
              </p:cNvSpPr>
              <p:nvPr/>
            </p:nvSpPr>
            <p:spPr bwMode="auto">
              <a:xfrm>
                <a:off x="-290" y="378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5" name="Freeform 9940"/>
              <p:cNvSpPr>
                <a:spLocks noEditPoints="1"/>
              </p:cNvSpPr>
              <p:nvPr/>
            </p:nvSpPr>
            <p:spPr bwMode="auto">
              <a:xfrm>
                <a:off x="-595" y="3387"/>
                <a:ext cx="463" cy="384"/>
              </a:xfrm>
              <a:custGeom>
                <a:avLst/>
                <a:gdLst>
                  <a:gd name="T0" fmla="*/ 106 w 196"/>
                  <a:gd name="T1" fmla="*/ 158 h 163"/>
                  <a:gd name="T2" fmla="*/ 68 w 196"/>
                  <a:gd name="T3" fmla="*/ 157 h 163"/>
                  <a:gd name="T4" fmla="*/ 99 w 196"/>
                  <a:gd name="T5" fmla="*/ 162 h 163"/>
                  <a:gd name="T6" fmla="*/ 10 w 196"/>
                  <a:gd name="T7" fmla="*/ 152 h 163"/>
                  <a:gd name="T8" fmla="*/ 127 w 196"/>
                  <a:gd name="T9" fmla="*/ 147 h 163"/>
                  <a:gd name="T10" fmla="*/ 121 w 196"/>
                  <a:gd name="T11" fmla="*/ 151 h 163"/>
                  <a:gd name="T12" fmla="*/ 81 w 196"/>
                  <a:gd name="T13" fmla="*/ 146 h 163"/>
                  <a:gd name="T14" fmla="*/ 73 w 196"/>
                  <a:gd name="T15" fmla="*/ 141 h 163"/>
                  <a:gd name="T16" fmla="*/ 46 w 196"/>
                  <a:gd name="T17" fmla="*/ 144 h 163"/>
                  <a:gd name="T18" fmla="*/ 97 w 196"/>
                  <a:gd name="T19" fmla="*/ 139 h 163"/>
                  <a:gd name="T20" fmla="*/ 98 w 196"/>
                  <a:gd name="T21" fmla="*/ 137 h 163"/>
                  <a:gd name="T22" fmla="*/ 126 w 196"/>
                  <a:gd name="T23" fmla="*/ 142 h 163"/>
                  <a:gd name="T24" fmla="*/ 56 w 196"/>
                  <a:gd name="T25" fmla="*/ 133 h 163"/>
                  <a:gd name="T26" fmla="*/ 57 w 196"/>
                  <a:gd name="T27" fmla="*/ 132 h 163"/>
                  <a:gd name="T28" fmla="*/ 20 w 196"/>
                  <a:gd name="T29" fmla="*/ 130 h 163"/>
                  <a:gd name="T30" fmla="*/ 81 w 196"/>
                  <a:gd name="T31" fmla="*/ 127 h 163"/>
                  <a:gd name="T32" fmla="*/ 23 w 196"/>
                  <a:gd name="T33" fmla="*/ 125 h 163"/>
                  <a:gd name="T34" fmla="*/ 126 w 196"/>
                  <a:gd name="T35" fmla="*/ 123 h 163"/>
                  <a:gd name="T36" fmla="*/ 79 w 196"/>
                  <a:gd name="T37" fmla="*/ 119 h 163"/>
                  <a:gd name="T38" fmla="*/ 63 w 196"/>
                  <a:gd name="T39" fmla="*/ 117 h 163"/>
                  <a:gd name="T40" fmla="*/ 87 w 196"/>
                  <a:gd name="T41" fmla="*/ 121 h 163"/>
                  <a:gd name="T42" fmla="*/ 31 w 196"/>
                  <a:gd name="T43" fmla="*/ 114 h 163"/>
                  <a:gd name="T44" fmla="*/ 32 w 196"/>
                  <a:gd name="T45" fmla="*/ 113 h 163"/>
                  <a:gd name="T46" fmla="*/ 52 w 196"/>
                  <a:gd name="T47" fmla="*/ 110 h 163"/>
                  <a:gd name="T48" fmla="*/ 71 w 196"/>
                  <a:gd name="T49" fmla="*/ 103 h 163"/>
                  <a:gd name="T50" fmla="*/ 121 w 196"/>
                  <a:gd name="T51" fmla="*/ 100 h 163"/>
                  <a:gd name="T52" fmla="*/ 170 w 196"/>
                  <a:gd name="T53" fmla="*/ 102 h 163"/>
                  <a:gd name="T54" fmla="*/ 140 w 196"/>
                  <a:gd name="T55" fmla="*/ 100 h 163"/>
                  <a:gd name="T56" fmla="*/ 103 w 196"/>
                  <a:gd name="T57" fmla="*/ 90 h 163"/>
                  <a:gd name="T58" fmla="*/ 84 w 196"/>
                  <a:gd name="T59" fmla="*/ 91 h 163"/>
                  <a:gd name="T60" fmla="*/ 45 w 196"/>
                  <a:gd name="T61" fmla="*/ 87 h 163"/>
                  <a:gd name="T62" fmla="*/ 179 w 196"/>
                  <a:gd name="T63" fmla="*/ 89 h 163"/>
                  <a:gd name="T64" fmla="*/ 132 w 196"/>
                  <a:gd name="T65" fmla="*/ 83 h 163"/>
                  <a:gd name="T66" fmla="*/ 170 w 196"/>
                  <a:gd name="T67" fmla="*/ 79 h 163"/>
                  <a:gd name="T68" fmla="*/ 112 w 196"/>
                  <a:gd name="T69" fmla="*/ 83 h 163"/>
                  <a:gd name="T70" fmla="*/ 112 w 196"/>
                  <a:gd name="T71" fmla="*/ 74 h 163"/>
                  <a:gd name="T72" fmla="*/ 164 w 196"/>
                  <a:gd name="T73" fmla="*/ 77 h 163"/>
                  <a:gd name="T74" fmla="*/ 92 w 196"/>
                  <a:gd name="T75" fmla="*/ 71 h 163"/>
                  <a:gd name="T76" fmla="*/ 128 w 196"/>
                  <a:gd name="T77" fmla="*/ 70 h 163"/>
                  <a:gd name="T78" fmla="*/ 128 w 196"/>
                  <a:gd name="T79" fmla="*/ 70 h 163"/>
                  <a:gd name="T80" fmla="*/ 143 w 196"/>
                  <a:gd name="T81" fmla="*/ 65 h 163"/>
                  <a:gd name="T82" fmla="*/ 95 w 196"/>
                  <a:gd name="T83" fmla="*/ 64 h 163"/>
                  <a:gd name="T84" fmla="*/ 98 w 196"/>
                  <a:gd name="T85" fmla="*/ 61 h 163"/>
                  <a:gd name="T86" fmla="*/ 190 w 196"/>
                  <a:gd name="T87" fmla="*/ 59 h 163"/>
                  <a:gd name="T88" fmla="*/ 195 w 196"/>
                  <a:gd name="T89" fmla="*/ 59 h 163"/>
                  <a:gd name="T90" fmla="*/ 149 w 196"/>
                  <a:gd name="T91" fmla="*/ 55 h 163"/>
                  <a:gd name="T92" fmla="*/ 100 w 196"/>
                  <a:gd name="T93" fmla="*/ 55 h 163"/>
                  <a:gd name="T94" fmla="*/ 181 w 196"/>
                  <a:gd name="T95" fmla="*/ 53 h 163"/>
                  <a:gd name="T96" fmla="*/ 122 w 196"/>
                  <a:gd name="T97" fmla="*/ 53 h 163"/>
                  <a:gd name="T98" fmla="*/ 69 w 196"/>
                  <a:gd name="T99" fmla="*/ 48 h 163"/>
                  <a:gd name="T100" fmla="*/ 140 w 196"/>
                  <a:gd name="T101" fmla="*/ 50 h 163"/>
                  <a:gd name="T102" fmla="*/ 106 w 196"/>
                  <a:gd name="T103" fmla="*/ 47 h 163"/>
                  <a:gd name="T104" fmla="*/ 108 w 196"/>
                  <a:gd name="T105" fmla="*/ 44 h 163"/>
                  <a:gd name="T106" fmla="*/ 74 w 196"/>
                  <a:gd name="T107" fmla="*/ 41 h 163"/>
                  <a:gd name="T108" fmla="*/ 75 w 196"/>
                  <a:gd name="T109" fmla="*/ 40 h 163"/>
                  <a:gd name="T110" fmla="*/ 75 w 196"/>
                  <a:gd name="T111" fmla="*/ 38 h 163"/>
                  <a:gd name="T112" fmla="*/ 150 w 196"/>
                  <a:gd name="T113" fmla="*/ 33 h 163"/>
                  <a:gd name="T114" fmla="*/ 150 w 196"/>
                  <a:gd name="T115" fmla="*/ 33 h 163"/>
                  <a:gd name="T116" fmla="*/ 138 w 196"/>
                  <a:gd name="T117" fmla="*/ 27 h 163"/>
                  <a:gd name="T118" fmla="*/ 124 w 196"/>
                  <a:gd name="T119" fmla="*/ 21 h 163"/>
                  <a:gd name="T120" fmla="*/ 123 w 196"/>
                  <a:gd name="T121" fmla="*/ 17 h 163"/>
                  <a:gd name="T122" fmla="*/ 113 w 196"/>
                  <a:gd name="T123" fmla="*/ 12 h 163"/>
                  <a:gd name="T124" fmla="*/ 98 w 196"/>
                  <a:gd name="T125" fmla="*/ 2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96" h="163">
                    <a:moveTo>
                      <a:pt x="24" y="157"/>
                    </a:moveTo>
                    <a:cubicBezTo>
                      <a:pt x="23" y="158"/>
                      <a:pt x="23" y="158"/>
                      <a:pt x="22" y="159"/>
                    </a:cubicBezTo>
                    <a:cubicBezTo>
                      <a:pt x="23" y="160"/>
                      <a:pt x="23" y="160"/>
                      <a:pt x="23" y="160"/>
                    </a:cubicBezTo>
                    <a:cubicBezTo>
                      <a:pt x="24" y="159"/>
                      <a:pt x="24" y="158"/>
                      <a:pt x="25" y="157"/>
                    </a:cubicBezTo>
                    <a:cubicBezTo>
                      <a:pt x="24" y="157"/>
                      <a:pt x="24" y="157"/>
                      <a:pt x="24" y="157"/>
                    </a:cubicBezTo>
                    <a:moveTo>
                      <a:pt x="131" y="157"/>
                    </a:moveTo>
                    <a:cubicBezTo>
                      <a:pt x="131" y="157"/>
                      <a:pt x="131" y="157"/>
                      <a:pt x="131" y="157"/>
                    </a:cubicBezTo>
                    <a:cubicBezTo>
                      <a:pt x="132" y="158"/>
                      <a:pt x="134" y="159"/>
                      <a:pt x="136" y="160"/>
                    </a:cubicBezTo>
                    <a:cubicBezTo>
                      <a:pt x="136" y="160"/>
                      <a:pt x="136" y="160"/>
                      <a:pt x="136" y="160"/>
                    </a:cubicBezTo>
                    <a:cubicBezTo>
                      <a:pt x="134" y="159"/>
                      <a:pt x="133" y="158"/>
                      <a:pt x="131" y="157"/>
                    </a:cubicBezTo>
                    <a:moveTo>
                      <a:pt x="2" y="157"/>
                    </a:moveTo>
                    <a:cubicBezTo>
                      <a:pt x="2" y="158"/>
                      <a:pt x="1" y="159"/>
                      <a:pt x="0" y="159"/>
                    </a:cubicBezTo>
                    <a:cubicBezTo>
                      <a:pt x="1" y="160"/>
                      <a:pt x="1" y="160"/>
                      <a:pt x="1" y="160"/>
                    </a:cubicBezTo>
                    <a:cubicBezTo>
                      <a:pt x="3" y="157"/>
                      <a:pt x="3" y="157"/>
                      <a:pt x="3" y="157"/>
                    </a:cubicBezTo>
                    <a:cubicBezTo>
                      <a:pt x="3" y="157"/>
                      <a:pt x="2" y="157"/>
                      <a:pt x="2" y="157"/>
                    </a:cubicBezTo>
                    <a:moveTo>
                      <a:pt x="23" y="156"/>
                    </a:moveTo>
                    <a:cubicBezTo>
                      <a:pt x="22" y="157"/>
                      <a:pt x="22" y="158"/>
                      <a:pt x="21" y="159"/>
                    </a:cubicBezTo>
                    <a:cubicBezTo>
                      <a:pt x="22" y="159"/>
                      <a:pt x="22" y="159"/>
                      <a:pt x="22" y="159"/>
                    </a:cubicBezTo>
                    <a:cubicBezTo>
                      <a:pt x="22" y="158"/>
                      <a:pt x="23" y="157"/>
                      <a:pt x="23" y="156"/>
                    </a:cubicBezTo>
                    <a:cubicBezTo>
                      <a:pt x="23" y="156"/>
                      <a:pt x="23" y="156"/>
                      <a:pt x="23" y="156"/>
                    </a:cubicBezTo>
                    <a:moveTo>
                      <a:pt x="65" y="156"/>
                    </a:moveTo>
                    <a:cubicBezTo>
                      <a:pt x="65" y="156"/>
                      <a:pt x="65" y="156"/>
                      <a:pt x="64" y="156"/>
                    </a:cubicBezTo>
                    <a:cubicBezTo>
                      <a:pt x="65" y="157"/>
                      <a:pt x="65" y="157"/>
                      <a:pt x="66" y="157"/>
                    </a:cubicBezTo>
                    <a:cubicBezTo>
                      <a:pt x="66" y="156"/>
                      <a:pt x="66" y="156"/>
                      <a:pt x="66" y="156"/>
                    </a:cubicBezTo>
                    <a:cubicBezTo>
                      <a:pt x="66" y="156"/>
                      <a:pt x="65" y="156"/>
                      <a:pt x="65" y="156"/>
                    </a:cubicBezTo>
                    <a:moveTo>
                      <a:pt x="44" y="156"/>
                    </a:moveTo>
                    <a:cubicBezTo>
                      <a:pt x="43" y="156"/>
                      <a:pt x="43" y="157"/>
                      <a:pt x="42" y="158"/>
                    </a:cubicBezTo>
                    <a:cubicBezTo>
                      <a:pt x="43" y="158"/>
                      <a:pt x="43" y="159"/>
                      <a:pt x="44" y="159"/>
                    </a:cubicBezTo>
                    <a:cubicBezTo>
                      <a:pt x="45" y="157"/>
                      <a:pt x="45" y="157"/>
                      <a:pt x="45" y="157"/>
                    </a:cubicBezTo>
                    <a:cubicBezTo>
                      <a:pt x="44" y="156"/>
                      <a:pt x="44" y="156"/>
                      <a:pt x="44" y="156"/>
                    </a:cubicBezTo>
                    <a:moveTo>
                      <a:pt x="105" y="156"/>
                    </a:moveTo>
                    <a:cubicBezTo>
                      <a:pt x="105" y="156"/>
                      <a:pt x="104" y="157"/>
                      <a:pt x="104" y="157"/>
                    </a:cubicBezTo>
                    <a:cubicBezTo>
                      <a:pt x="108" y="159"/>
                      <a:pt x="111" y="161"/>
                      <a:pt x="114" y="163"/>
                    </a:cubicBezTo>
                    <a:cubicBezTo>
                      <a:pt x="114" y="163"/>
                      <a:pt x="114" y="163"/>
                      <a:pt x="114" y="163"/>
                    </a:cubicBezTo>
                    <a:cubicBezTo>
                      <a:pt x="110" y="160"/>
                      <a:pt x="106" y="158"/>
                      <a:pt x="106" y="158"/>
                    </a:cubicBezTo>
                    <a:cubicBezTo>
                      <a:pt x="107" y="158"/>
                      <a:pt x="109" y="159"/>
                      <a:pt x="115" y="162"/>
                    </a:cubicBezTo>
                    <a:cubicBezTo>
                      <a:pt x="115" y="162"/>
                      <a:pt x="115" y="162"/>
                      <a:pt x="115" y="161"/>
                    </a:cubicBezTo>
                    <a:cubicBezTo>
                      <a:pt x="112" y="160"/>
                      <a:pt x="108" y="158"/>
                      <a:pt x="105" y="156"/>
                    </a:cubicBezTo>
                    <a:moveTo>
                      <a:pt x="43" y="155"/>
                    </a:moveTo>
                    <a:cubicBezTo>
                      <a:pt x="42" y="156"/>
                      <a:pt x="42" y="157"/>
                      <a:pt x="41" y="158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42" y="157"/>
                      <a:pt x="43" y="156"/>
                      <a:pt x="43" y="155"/>
                    </a:cubicBezTo>
                    <a:cubicBezTo>
                      <a:pt x="43" y="155"/>
                      <a:pt x="43" y="155"/>
                      <a:pt x="43" y="155"/>
                    </a:cubicBezTo>
                    <a:moveTo>
                      <a:pt x="21" y="155"/>
                    </a:moveTo>
                    <a:cubicBezTo>
                      <a:pt x="20" y="156"/>
                      <a:pt x="19" y="156"/>
                      <a:pt x="19" y="157"/>
                    </a:cubicBezTo>
                    <a:cubicBezTo>
                      <a:pt x="21" y="158"/>
                      <a:pt x="21" y="158"/>
                      <a:pt x="21" y="158"/>
                    </a:cubicBezTo>
                    <a:cubicBezTo>
                      <a:pt x="22" y="158"/>
                      <a:pt x="22" y="157"/>
                      <a:pt x="23" y="156"/>
                    </a:cubicBezTo>
                    <a:cubicBezTo>
                      <a:pt x="22" y="156"/>
                      <a:pt x="21" y="155"/>
                      <a:pt x="21" y="155"/>
                    </a:cubicBezTo>
                    <a:moveTo>
                      <a:pt x="125" y="154"/>
                    </a:moveTo>
                    <a:cubicBezTo>
                      <a:pt x="124" y="156"/>
                      <a:pt x="123" y="158"/>
                      <a:pt x="122" y="159"/>
                    </a:cubicBezTo>
                    <a:cubicBezTo>
                      <a:pt x="123" y="160"/>
                      <a:pt x="125" y="161"/>
                      <a:pt x="127" y="162"/>
                    </a:cubicBezTo>
                    <a:cubicBezTo>
                      <a:pt x="128" y="161"/>
                      <a:pt x="129" y="159"/>
                      <a:pt x="130" y="157"/>
                    </a:cubicBezTo>
                    <a:cubicBezTo>
                      <a:pt x="128" y="156"/>
                      <a:pt x="126" y="155"/>
                      <a:pt x="125" y="154"/>
                    </a:cubicBezTo>
                    <a:moveTo>
                      <a:pt x="40" y="153"/>
                    </a:moveTo>
                    <a:cubicBezTo>
                      <a:pt x="40" y="154"/>
                      <a:pt x="39" y="155"/>
                      <a:pt x="39" y="156"/>
                    </a:cubicBezTo>
                    <a:cubicBezTo>
                      <a:pt x="39" y="156"/>
                      <a:pt x="40" y="157"/>
                      <a:pt x="41" y="157"/>
                    </a:cubicBezTo>
                    <a:cubicBezTo>
                      <a:pt x="41" y="156"/>
                      <a:pt x="42" y="156"/>
                      <a:pt x="42" y="155"/>
                    </a:cubicBezTo>
                    <a:cubicBezTo>
                      <a:pt x="40" y="153"/>
                      <a:pt x="40" y="153"/>
                      <a:pt x="40" y="153"/>
                    </a:cubicBezTo>
                    <a:moveTo>
                      <a:pt x="123" y="153"/>
                    </a:moveTo>
                    <a:cubicBezTo>
                      <a:pt x="122" y="155"/>
                      <a:pt x="121" y="157"/>
                      <a:pt x="120" y="158"/>
                    </a:cubicBezTo>
                    <a:cubicBezTo>
                      <a:pt x="120" y="158"/>
                      <a:pt x="120" y="158"/>
                      <a:pt x="120" y="159"/>
                    </a:cubicBezTo>
                    <a:cubicBezTo>
                      <a:pt x="123" y="153"/>
                      <a:pt x="123" y="153"/>
                      <a:pt x="123" y="153"/>
                    </a:cubicBezTo>
                    <a:cubicBezTo>
                      <a:pt x="123" y="153"/>
                      <a:pt x="123" y="153"/>
                      <a:pt x="123" y="153"/>
                    </a:cubicBezTo>
                    <a:moveTo>
                      <a:pt x="125" y="153"/>
                    </a:moveTo>
                    <a:cubicBezTo>
                      <a:pt x="125" y="154"/>
                      <a:pt x="125" y="154"/>
                      <a:pt x="125" y="154"/>
                    </a:cubicBezTo>
                    <a:cubicBezTo>
                      <a:pt x="127" y="155"/>
                      <a:pt x="128" y="156"/>
                      <a:pt x="130" y="157"/>
                    </a:cubicBezTo>
                    <a:cubicBezTo>
                      <a:pt x="130" y="157"/>
                      <a:pt x="130" y="156"/>
                      <a:pt x="130" y="156"/>
                    </a:cubicBezTo>
                    <a:cubicBezTo>
                      <a:pt x="129" y="155"/>
                      <a:pt x="127" y="154"/>
                      <a:pt x="125" y="153"/>
                    </a:cubicBezTo>
                    <a:moveTo>
                      <a:pt x="70" y="153"/>
                    </a:moveTo>
                    <a:cubicBezTo>
                      <a:pt x="70" y="154"/>
                      <a:pt x="69" y="156"/>
                      <a:pt x="68" y="157"/>
                    </a:cubicBezTo>
                    <a:cubicBezTo>
                      <a:pt x="71" y="158"/>
                      <a:pt x="73" y="160"/>
                      <a:pt x="76" y="161"/>
                    </a:cubicBezTo>
                    <a:cubicBezTo>
                      <a:pt x="76" y="160"/>
                      <a:pt x="77" y="159"/>
                      <a:pt x="78" y="158"/>
                    </a:cubicBezTo>
                    <a:cubicBezTo>
                      <a:pt x="75" y="156"/>
                      <a:pt x="72" y="154"/>
                      <a:pt x="70" y="153"/>
                    </a:cubicBezTo>
                    <a:moveTo>
                      <a:pt x="60" y="153"/>
                    </a:moveTo>
                    <a:cubicBezTo>
                      <a:pt x="60" y="153"/>
                      <a:pt x="60" y="153"/>
                      <a:pt x="59" y="153"/>
                    </a:cubicBezTo>
                    <a:cubicBezTo>
                      <a:pt x="60" y="154"/>
                      <a:pt x="61" y="154"/>
                      <a:pt x="62" y="155"/>
                    </a:cubicBezTo>
                    <a:cubicBezTo>
                      <a:pt x="62" y="155"/>
                      <a:pt x="62" y="155"/>
                      <a:pt x="62" y="154"/>
                    </a:cubicBezTo>
                    <a:cubicBezTo>
                      <a:pt x="62" y="154"/>
                      <a:pt x="61" y="153"/>
                      <a:pt x="60" y="153"/>
                    </a:cubicBezTo>
                    <a:moveTo>
                      <a:pt x="45" y="153"/>
                    </a:moveTo>
                    <a:cubicBezTo>
                      <a:pt x="45" y="153"/>
                      <a:pt x="45" y="154"/>
                      <a:pt x="44" y="155"/>
                    </a:cubicBezTo>
                    <a:cubicBezTo>
                      <a:pt x="45" y="155"/>
                      <a:pt x="45" y="156"/>
                      <a:pt x="46" y="156"/>
                    </a:cubicBezTo>
                    <a:cubicBezTo>
                      <a:pt x="47" y="153"/>
                      <a:pt x="47" y="153"/>
                      <a:pt x="47" y="153"/>
                    </a:cubicBezTo>
                    <a:cubicBezTo>
                      <a:pt x="46" y="153"/>
                      <a:pt x="46" y="153"/>
                      <a:pt x="45" y="153"/>
                    </a:cubicBezTo>
                    <a:moveTo>
                      <a:pt x="124" y="152"/>
                    </a:moveTo>
                    <a:cubicBezTo>
                      <a:pt x="124" y="153"/>
                      <a:pt x="124" y="153"/>
                      <a:pt x="123" y="153"/>
                    </a:cubicBezTo>
                    <a:cubicBezTo>
                      <a:pt x="124" y="153"/>
                      <a:pt x="124" y="153"/>
                      <a:pt x="124" y="153"/>
                    </a:cubicBezTo>
                    <a:cubicBezTo>
                      <a:pt x="124" y="152"/>
                      <a:pt x="124" y="152"/>
                      <a:pt x="124" y="152"/>
                    </a:cubicBezTo>
                    <a:cubicBezTo>
                      <a:pt x="124" y="152"/>
                      <a:pt x="124" y="152"/>
                      <a:pt x="124" y="152"/>
                    </a:cubicBezTo>
                    <a:moveTo>
                      <a:pt x="71" y="152"/>
                    </a:moveTo>
                    <a:cubicBezTo>
                      <a:pt x="71" y="152"/>
                      <a:pt x="71" y="153"/>
                      <a:pt x="71" y="153"/>
                    </a:cubicBezTo>
                    <a:cubicBezTo>
                      <a:pt x="72" y="153"/>
                      <a:pt x="73" y="154"/>
                      <a:pt x="73" y="154"/>
                    </a:cubicBezTo>
                    <a:cubicBezTo>
                      <a:pt x="73" y="154"/>
                      <a:pt x="73" y="154"/>
                      <a:pt x="71" y="152"/>
                    </a:cubicBezTo>
                    <a:moveTo>
                      <a:pt x="45" y="152"/>
                    </a:moveTo>
                    <a:cubicBezTo>
                      <a:pt x="44" y="153"/>
                      <a:pt x="44" y="154"/>
                      <a:pt x="43" y="155"/>
                    </a:cubicBezTo>
                    <a:cubicBezTo>
                      <a:pt x="43" y="155"/>
                      <a:pt x="43" y="155"/>
                      <a:pt x="44" y="155"/>
                    </a:cubicBezTo>
                    <a:cubicBezTo>
                      <a:pt x="44" y="154"/>
                      <a:pt x="45" y="153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10" y="152"/>
                    </a:moveTo>
                    <a:cubicBezTo>
                      <a:pt x="9" y="153"/>
                      <a:pt x="9" y="154"/>
                      <a:pt x="8" y="155"/>
                    </a:cubicBezTo>
                    <a:cubicBezTo>
                      <a:pt x="9" y="155"/>
                      <a:pt x="9" y="155"/>
                      <a:pt x="10" y="156"/>
                    </a:cubicBezTo>
                    <a:cubicBezTo>
                      <a:pt x="10" y="155"/>
                      <a:pt x="11" y="154"/>
                      <a:pt x="11" y="153"/>
                    </a:cubicBezTo>
                    <a:cubicBezTo>
                      <a:pt x="11" y="153"/>
                      <a:pt x="10" y="152"/>
                      <a:pt x="10" y="152"/>
                    </a:cubicBezTo>
                    <a:moveTo>
                      <a:pt x="89" y="152"/>
                    </a:moveTo>
                    <a:cubicBezTo>
                      <a:pt x="88" y="153"/>
                      <a:pt x="87" y="154"/>
                      <a:pt x="87" y="155"/>
                    </a:cubicBezTo>
                    <a:cubicBezTo>
                      <a:pt x="91" y="157"/>
                      <a:pt x="95" y="160"/>
                      <a:pt x="99" y="162"/>
                    </a:cubicBezTo>
                    <a:cubicBezTo>
                      <a:pt x="100" y="161"/>
                      <a:pt x="101" y="160"/>
                      <a:pt x="101" y="159"/>
                    </a:cubicBezTo>
                    <a:cubicBezTo>
                      <a:pt x="97" y="157"/>
                      <a:pt x="93" y="154"/>
                      <a:pt x="89" y="152"/>
                    </a:cubicBezTo>
                    <a:moveTo>
                      <a:pt x="134" y="152"/>
                    </a:moveTo>
                    <a:cubicBezTo>
                      <a:pt x="133" y="153"/>
                      <a:pt x="132" y="155"/>
                      <a:pt x="131" y="156"/>
                    </a:cubicBezTo>
                    <a:cubicBezTo>
                      <a:pt x="133" y="157"/>
                      <a:pt x="135" y="158"/>
                      <a:pt x="136" y="159"/>
                    </a:cubicBezTo>
                    <a:cubicBezTo>
                      <a:pt x="137" y="158"/>
                      <a:pt x="138" y="156"/>
                      <a:pt x="139" y="155"/>
                    </a:cubicBezTo>
                    <a:cubicBezTo>
                      <a:pt x="137" y="154"/>
                      <a:pt x="136" y="153"/>
                      <a:pt x="134" y="152"/>
                    </a:cubicBezTo>
                    <a:moveTo>
                      <a:pt x="67" y="151"/>
                    </a:moveTo>
                    <a:cubicBezTo>
                      <a:pt x="67" y="153"/>
                      <a:pt x="66" y="154"/>
                      <a:pt x="65" y="155"/>
                    </a:cubicBezTo>
                    <a:cubicBezTo>
                      <a:pt x="66" y="155"/>
                      <a:pt x="66" y="155"/>
                      <a:pt x="66" y="156"/>
                    </a:cubicBezTo>
                    <a:cubicBezTo>
                      <a:pt x="68" y="152"/>
                      <a:pt x="68" y="152"/>
                      <a:pt x="68" y="152"/>
                    </a:cubicBezTo>
                    <a:cubicBezTo>
                      <a:pt x="68" y="152"/>
                      <a:pt x="68" y="152"/>
                      <a:pt x="67" y="151"/>
                    </a:cubicBezTo>
                    <a:moveTo>
                      <a:pt x="89" y="151"/>
                    </a:moveTo>
                    <a:cubicBezTo>
                      <a:pt x="89" y="151"/>
                      <a:pt x="89" y="152"/>
                      <a:pt x="89" y="152"/>
                    </a:cubicBezTo>
                    <a:cubicBezTo>
                      <a:pt x="93" y="154"/>
                      <a:pt x="97" y="157"/>
                      <a:pt x="101" y="159"/>
                    </a:cubicBezTo>
                    <a:cubicBezTo>
                      <a:pt x="101" y="159"/>
                      <a:pt x="101" y="159"/>
                      <a:pt x="101" y="159"/>
                    </a:cubicBezTo>
                    <a:cubicBezTo>
                      <a:pt x="97" y="156"/>
                      <a:pt x="93" y="154"/>
                      <a:pt x="89" y="151"/>
                    </a:cubicBezTo>
                    <a:moveTo>
                      <a:pt x="42" y="151"/>
                    </a:moveTo>
                    <a:cubicBezTo>
                      <a:pt x="42" y="151"/>
                      <a:pt x="41" y="152"/>
                      <a:pt x="41" y="153"/>
                    </a:cubicBezTo>
                    <a:cubicBezTo>
                      <a:pt x="41" y="153"/>
                      <a:pt x="42" y="154"/>
                      <a:pt x="43" y="154"/>
                    </a:cubicBezTo>
                    <a:cubicBezTo>
                      <a:pt x="43" y="154"/>
                      <a:pt x="44" y="153"/>
                      <a:pt x="44" y="152"/>
                    </a:cubicBezTo>
                    <a:cubicBezTo>
                      <a:pt x="44" y="151"/>
                      <a:pt x="43" y="151"/>
                      <a:pt x="42" y="151"/>
                    </a:cubicBezTo>
                    <a:moveTo>
                      <a:pt x="68" y="151"/>
                    </a:moveTo>
                    <a:cubicBezTo>
                      <a:pt x="68" y="151"/>
                      <a:pt x="68" y="151"/>
                      <a:pt x="67" y="151"/>
                    </a:cubicBezTo>
                    <a:cubicBezTo>
                      <a:pt x="68" y="151"/>
                      <a:pt x="68" y="151"/>
                      <a:pt x="68" y="152"/>
                    </a:cubicBezTo>
                    <a:cubicBezTo>
                      <a:pt x="68" y="152"/>
                      <a:pt x="69" y="152"/>
                      <a:pt x="69" y="152"/>
                    </a:cubicBezTo>
                    <a:cubicBezTo>
                      <a:pt x="69" y="151"/>
                      <a:pt x="69" y="151"/>
                      <a:pt x="69" y="151"/>
                    </a:cubicBezTo>
                    <a:cubicBezTo>
                      <a:pt x="69" y="151"/>
                      <a:pt x="68" y="151"/>
                      <a:pt x="68" y="151"/>
                    </a:cubicBezTo>
                    <a:moveTo>
                      <a:pt x="90" y="150"/>
                    </a:moveTo>
                    <a:cubicBezTo>
                      <a:pt x="90" y="150"/>
                      <a:pt x="89" y="151"/>
                      <a:pt x="89" y="151"/>
                    </a:cubicBezTo>
                    <a:cubicBezTo>
                      <a:pt x="93" y="153"/>
                      <a:pt x="98" y="156"/>
                      <a:pt x="102" y="158"/>
                    </a:cubicBezTo>
                    <a:cubicBezTo>
                      <a:pt x="102" y="158"/>
                      <a:pt x="102" y="158"/>
                      <a:pt x="102" y="158"/>
                    </a:cubicBezTo>
                    <a:cubicBezTo>
                      <a:pt x="98" y="155"/>
                      <a:pt x="94" y="153"/>
                      <a:pt x="90" y="150"/>
                    </a:cubicBezTo>
                    <a:moveTo>
                      <a:pt x="11" y="149"/>
                    </a:moveTo>
                    <a:cubicBezTo>
                      <a:pt x="11" y="150"/>
                      <a:pt x="10" y="151"/>
                      <a:pt x="10" y="152"/>
                    </a:cubicBezTo>
                    <a:cubicBezTo>
                      <a:pt x="12" y="153"/>
                      <a:pt x="12" y="153"/>
                      <a:pt x="12" y="153"/>
                    </a:cubicBezTo>
                    <a:cubicBezTo>
                      <a:pt x="12" y="152"/>
                      <a:pt x="12" y="151"/>
                      <a:pt x="13" y="151"/>
                    </a:cubicBezTo>
                    <a:cubicBezTo>
                      <a:pt x="12" y="150"/>
                      <a:pt x="12" y="150"/>
                      <a:pt x="11" y="149"/>
                    </a:cubicBezTo>
                    <a:moveTo>
                      <a:pt x="90" y="149"/>
                    </a:moveTo>
                    <a:cubicBezTo>
                      <a:pt x="90" y="149"/>
                      <a:pt x="90" y="149"/>
                      <a:pt x="90" y="150"/>
                    </a:cubicBezTo>
                    <a:cubicBezTo>
                      <a:pt x="94" y="152"/>
                      <a:pt x="98" y="155"/>
                      <a:pt x="102" y="157"/>
                    </a:cubicBezTo>
                    <a:cubicBezTo>
                      <a:pt x="103" y="157"/>
                      <a:pt x="103" y="157"/>
                      <a:pt x="103" y="157"/>
                    </a:cubicBezTo>
                    <a:cubicBezTo>
                      <a:pt x="99" y="154"/>
                      <a:pt x="94" y="152"/>
                      <a:pt x="90" y="149"/>
                    </a:cubicBezTo>
                    <a:moveTo>
                      <a:pt x="128" y="148"/>
                    </a:moveTo>
                    <a:cubicBezTo>
                      <a:pt x="128" y="150"/>
                      <a:pt x="127" y="151"/>
                      <a:pt x="126" y="153"/>
                    </a:cubicBezTo>
                    <a:cubicBezTo>
                      <a:pt x="127" y="154"/>
                      <a:pt x="129" y="155"/>
                      <a:pt x="130" y="156"/>
                    </a:cubicBezTo>
                    <a:cubicBezTo>
                      <a:pt x="131" y="154"/>
                      <a:pt x="132" y="153"/>
                      <a:pt x="133" y="151"/>
                    </a:cubicBezTo>
                    <a:cubicBezTo>
                      <a:pt x="132" y="150"/>
                      <a:pt x="130" y="149"/>
                      <a:pt x="128" y="148"/>
                    </a:cubicBezTo>
                    <a:moveTo>
                      <a:pt x="8" y="148"/>
                    </a:moveTo>
                    <a:cubicBezTo>
                      <a:pt x="7" y="149"/>
                      <a:pt x="6" y="151"/>
                      <a:pt x="5" y="153"/>
                    </a:cubicBezTo>
                    <a:cubicBezTo>
                      <a:pt x="5" y="153"/>
                      <a:pt x="5" y="153"/>
                      <a:pt x="5" y="153"/>
                    </a:cubicBezTo>
                    <a:cubicBezTo>
                      <a:pt x="8" y="148"/>
                      <a:pt x="8" y="148"/>
                      <a:pt x="8" y="148"/>
                    </a:cubicBezTo>
                    <a:cubicBezTo>
                      <a:pt x="8" y="148"/>
                      <a:pt x="8" y="148"/>
                      <a:pt x="8" y="148"/>
                    </a:cubicBezTo>
                    <a:moveTo>
                      <a:pt x="63" y="148"/>
                    </a:moveTo>
                    <a:cubicBezTo>
                      <a:pt x="62" y="149"/>
                      <a:pt x="61" y="151"/>
                      <a:pt x="60" y="152"/>
                    </a:cubicBezTo>
                    <a:cubicBezTo>
                      <a:pt x="61" y="153"/>
                      <a:pt x="62" y="153"/>
                      <a:pt x="63" y="154"/>
                    </a:cubicBezTo>
                    <a:cubicBezTo>
                      <a:pt x="64" y="152"/>
                      <a:pt x="64" y="151"/>
                      <a:pt x="65" y="150"/>
                    </a:cubicBezTo>
                    <a:cubicBezTo>
                      <a:pt x="64" y="149"/>
                      <a:pt x="64" y="149"/>
                      <a:pt x="64" y="149"/>
                    </a:cubicBezTo>
                    <a:cubicBezTo>
                      <a:pt x="64" y="149"/>
                      <a:pt x="64" y="149"/>
                      <a:pt x="65" y="150"/>
                    </a:cubicBezTo>
                    <a:cubicBezTo>
                      <a:pt x="65" y="150"/>
                      <a:pt x="65" y="149"/>
                      <a:pt x="66" y="149"/>
                    </a:cubicBezTo>
                    <a:cubicBezTo>
                      <a:pt x="65" y="149"/>
                      <a:pt x="64" y="148"/>
                      <a:pt x="63" y="148"/>
                    </a:cubicBezTo>
                    <a:moveTo>
                      <a:pt x="91" y="147"/>
                    </a:moveTo>
                    <a:cubicBezTo>
                      <a:pt x="91" y="148"/>
                      <a:pt x="91" y="148"/>
                      <a:pt x="91" y="149"/>
                    </a:cubicBezTo>
                    <a:cubicBezTo>
                      <a:pt x="95" y="151"/>
                      <a:pt x="99" y="154"/>
                      <a:pt x="103" y="156"/>
                    </a:cubicBezTo>
                    <a:cubicBezTo>
                      <a:pt x="103" y="156"/>
                      <a:pt x="104" y="155"/>
                      <a:pt x="104" y="155"/>
                    </a:cubicBezTo>
                    <a:cubicBezTo>
                      <a:pt x="100" y="152"/>
                      <a:pt x="96" y="150"/>
                      <a:pt x="91" y="147"/>
                    </a:cubicBezTo>
                    <a:moveTo>
                      <a:pt x="127" y="147"/>
                    </a:moveTo>
                    <a:cubicBezTo>
                      <a:pt x="126" y="149"/>
                      <a:pt x="125" y="150"/>
                      <a:pt x="124" y="152"/>
                    </a:cubicBezTo>
                    <a:cubicBezTo>
                      <a:pt x="124" y="152"/>
                      <a:pt x="124" y="152"/>
                      <a:pt x="124" y="152"/>
                    </a:cubicBezTo>
                    <a:cubicBezTo>
                      <a:pt x="127" y="147"/>
                      <a:pt x="127" y="147"/>
                      <a:pt x="127" y="147"/>
                    </a:cubicBezTo>
                    <a:cubicBezTo>
                      <a:pt x="127" y="147"/>
                      <a:pt x="127" y="147"/>
                      <a:pt x="127" y="147"/>
                    </a:cubicBezTo>
                    <a:moveTo>
                      <a:pt x="49" y="146"/>
                    </a:moveTo>
                    <a:cubicBezTo>
                      <a:pt x="49" y="147"/>
                      <a:pt x="49" y="147"/>
                      <a:pt x="49" y="147"/>
                    </a:cubicBezTo>
                    <a:cubicBezTo>
                      <a:pt x="49" y="147"/>
                      <a:pt x="50" y="148"/>
                      <a:pt x="50" y="148"/>
                    </a:cubicBezTo>
                    <a:cubicBezTo>
                      <a:pt x="50" y="148"/>
                      <a:pt x="50" y="147"/>
                      <a:pt x="50" y="147"/>
                    </a:cubicBezTo>
                    <a:cubicBezTo>
                      <a:pt x="50" y="147"/>
                      <a:pt x="49" y="147"/>
                      <a:pt x="49" y="146"/>
                    </a:cubicBezTo>
                    <a:moveTo>
                      <a:pt x="49" y="146"/>
                    </a:move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8" y="147"/>
                      <a:pt x="49" y="147"/>
                    </a:cubicBezTo>
                    <a:cubicBezTo>
                      <a:pt x="49" y="147"/>
                      <a:pt x="49" y="147"/>
                      <a:pt x="49" y="146"/>
                    </a:cubicBezTo>
                    <a:cubicBezTo>
                      <a:pt x="49" y="146"/>
                      <a:pt x="49" y="146"/>
                      <a:pt x="49" y="146"/>
                    </a:cubicBezTo>
                    <a:moveTo>
                      <a:pt x="111" y="146"/>
                    </a:moveTo>
                    <a:cubicBezTo>
                      <a:pt x="110" y="148"/>
                      <a:pt x="109" y="149"/>
                      <a:pt x="108" y="151"/>
                    </a:cubicBezTo>
                    <a:cubicBezTo>
                      <a:pt x="111" y="153"/>
                      <a:pt x="114" y="155"/>
                      <a:pt x="118" y="157"/>
                    </a:cubicBezTo>
                    <a:cubicBezTo>
                      <a:pt x="119" y="155"/>
                      <a:pt x="120" y="154"/>
                      <a:pt x="121" y="152"/>
                    </a:cubicBezTo>
                    <a:cubicBezTo>
                      <a:pt x="117" y="150"/>
                      <a:pt x="115" y="149"/>
                      <a:pt x="113" y="148"/>
                    </a:cubicBezTo>
                    <a:cubicBezTo>
                      <a:pt x="119" y="151"/>
                      <a:pt x="119" y="151"/>
                      <a:pt x="119" y="151"/>
                    </a:cubicBezTo>
                    <a:cubicBezTo>
                      <a:pt x="116" y="149"/>
                      <a:pt x="114" y="148"/>
                      <a:pt x="111" y="146"/>
                    </a:cubicBezTo>
                    <a:moveTo>
                      <a:pt x="111" y="146"/>
                    </a:moveTo>
                    <a:cubicBezTo>
                      <a:pt x="111" y="146"/>
                      <a:pt x="111" y="146"/>
                      <a:pt x="111" y="146"/>
                    </a:cubicBezTo>
                    <a:cubicBezTo>
                      <a:pt x="112" y="146"/>
                      <a:pt x="112" y="147"/>
                      <a:pt x="113" y="148"/>
                    </a:cubicBezTo>
                    <a:cubicBezTo>
                      <a:pt x="111" y="146"/>
                      <a:pt x="111" y="146"/>
                      <a:pt x="111" y="146"/>
                    </a:cubicBezTo>
                    <a:moveTo>
                      <a:pt x="48" y="146"/>
                    </a:move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6"/>
                      <a:pt x="48" y="146"/>
                      <a:pt x="48" y="146"/>
                    </a:cubicBezTo>
                    <a:moveTo>
                      <a:pt x="138" y="145"/>
                    </a:moveTo>
                    <a:cubicBezTo>
                      <a:pt x="137" y="147"/>
                      <a:pt x="135" y="149"/>
                      <a:pt x="134" y="152"/>
                    </a:cubicBezTo>
                    <a:cubicBezTo>
                      <a:pt x="136" y="153"/>
                      <a:pt x="138" y="154"/>
                      <a:pt x="139" y="155"/>
                    </a:cubicBezTo>
                    <a:cubicBezTo>
                      <a:pt x="140" y="152"/>
                      <a:pt x="142" y="150"/>
                      <a:pt x="143" y="148"/>
                    </a:cubicBezTo>
                    <a:cubicBezTo>
                      <a:pt x="141" y="147"/>
                      <a:pt x="140" y="146"/>
                      <a:pt x="138" y="145"/>
                    </a:cubicBezTo>
                    <a:moveTo>
                      <a:pt x="112" y="145"/>
                    </a:moveTo>
                    <a:cubicBezTo>
                      <a:pt x="112" y="145"/>
                      <a:pt x="111" y="145"/>
                      <a:pt x="111" y="146"/>
                    </a:cubicBezTo>
                    <a:cubicBezTo>
                      <a:pt x="115" y="148"/>
                      <a:pt x="118" y="149"/>
                      <a:pt x="121" y="151"/>
                    </a:cubicBezTo>
                    <a:cubicBezTo>
                      <a:pt x="121" y="151"/>
                      <a:pt x="121" y="151"/>
                      <a:pt x="121" y="151"/>
                    </a:cubicBezTo>
                    <a:cubicBezTo>
                      <a:pt x="118" y="149"/>
                      <a:pt x="115" y="147"/>
                      <a:pt x="112" y="145"/>
                    </a:cubicBezTo>
                    <a:moveTo>
                      <a:pt x="46" y="145"/>
                    </a:moveTo>
                    <a:cubicBezTo>
                      <a:pt x="46" y="145"/>
                      <a:pt x="46" y="145"/>
                      <a:pt x="45" y="145"/>
                    </a:cubicBezTo>
                    <a:cubicBezTo>
                      <a:pt x="46" y="146"/>
                      <a:pt x="47" y="146"/>
                      <a:pt x="48" y="146"/>
                    </a:cubicBezTo>
                    <a:cubicBezTo>
                      <a:pt x="48" y="146"/>
                      <a:pt x="48" y="146"/>
                      <a:pt x="48" y="146"/>
                    </a:cubicBezTo>
                    <a:cubicBezTo>
                      <a:pt x="47" y="145"/>
                      <a:pt x="47" y="145"/>
                      <a:pt x="46" y="145"/>
                    </a:cubicBezTo>
                    <a:moveTo>
                      <a:pt x="75" y="144"/>
                    </a:moveTo>
                    <a:cubicBezTo>
                      <a:pt x="75" y="145"/>
                      <a:pt x="74" y="146"/>
                      <a:pt x="74" y="147"/>
                    </a:cubicBezTo>
                    <a:cubicBezTo>
                      <a:pt x="76" y="149"/>
                      <a:pt x="79" y="150"/>
                      <a:pt x="81" y="152"/>
                    </a:cubicBezTo>
                    <a:cubicBezTo>
                      <a:pt x="82" y="151"/>
                      <a:pt x="82" y="150"/>
                      <a:pt x="83" y="149"/>
                    </a:cubicBezTo>
                    <a:cubicBezTo>
                      <a:pt x="80" y="147"/>
                      <a:pt x="78" y="146"/>
                      <a:pt x="75" y="144"/>
                    </a:cubicBezTo>
                    <a:moveTo>
                      <a:pt x="31" y="144"/>
                    </a:moveTo>
                    <a:cubicBezTo>
                      <a:pt x="30" y="146"/>
                      <a:pt x="29" y="148"/>
                      <a:pt x="28" y="149"/>
                    </a:cubicBezTo>
                    <a:cubicBezTo>
                      <a:pt x="28" y="149"/>
                      <a:pt x="29" y="150"/>
                      <a:pt x="29" y="150"/>
                    </a:cubicBezTo>
                    <a:cubicBezTo>
                      <a:pt x="30" y="148"/>
                      <a:pt x="31" y="146"/>
                      <a:pt x="32" y="145"/>
                    </a:cubicBezTo>
                    <a:cubicBezTo>
                      <a:pt x="31" y="145"/>
                      <a:pt x="31" y="145"/>
                      <a:pt x="31" y="144"/>
                    </a:cubicBezTo>
                    <a:moveTo>
                      <a:pt x="76" y="144"/>
                    </a:moveTo>
                    <a:cubicBezTo>
                      <a:pt x="76" y="144"/>
                      <a:pt x="76" y="144"/>
                      <a:pt x="76" y="144"/>
                    </a:cubicBezTo>
                    <a:cubicBezTo>
                      <a:pt x="78" y="145"/>
                      <a:pt x="81" y="147"/>
                      <a:pt x="83" y="148"/>
                    </a:cubicBezTo>
                    <a:cubicBezTo>
                      <a:pt x="83" y="148"/>
                      <a:pt x="83" y="148"/>
                      <a:pt x="83" y="148"/>
                    </a:cubicBezTo>
                    <a:cubicBezTo>
                      <a:pt x="81" y="146"/>
                      <a:pt x="78" y="145"/>
                      <a:pt x="76" y="144"/>
                    </a:cubicBezTo>
                    <a:moveTo>
                      <a:pt x="28" y="143"/>
                    </a:moveTo>
                    <a:cubicBezTo>
                      <a:pt x="27" y="144"/>
                      <a:pt x="26" y="146"/>
                      <a:pt x="25" y="147"/>
                    </a:cubicBezTo>
                    <a:cubicBezTo>
                      <a:pt x="26" y="148"/>
                      <a:pt x="27" y="148"/>
                      <a:pt x="28" y="149"/>
                    </a:cubicBezTo>
                    <a:cubicBezTo>
                      <a:pt x="29" y="147"/>
                      <a:pt x="29" y="146"/>
                      <a:pt x="30" y="144"/>
                    </a:cubicBezTo>
                    <a:cubicBezTo>
                      <a:pt x="30" y="144"/>
                      <a:pt x="29" y="143"/>
                      <a:pt x="28" y="143"/>
                    </a:cubicBezTo>
                    <a:moveTo>
                      <a:pt x="72" y="143"/>
                    </a:moveTo>
                    <a:cubicBezTo>
                      <a:pt x="72" y="144"/>
                      <a:pt x="71" y="145"/>
                      <a:pt x="71" y="145"/>
                    </a:cubicBezTo>
                    <a:cubicBezTo>
                      <a:pt x="71" y="146"/>
                      <a:pt x="72" y="146"/>
                      <a:pt x="72" y="146"/>
                    </a:cubicBezTo>
                    <a:cubicBezTo>
                      <a:pt x="74" y="143"/>
                      <a:pt x="74" y="143"/>
                      <a:pt x="74" y="143"/>
                    </a:cubicBezTo>
                    <a:cubicBezTo>
                      <a:pt x="73" y="143"/>
                      <a:pt x="73" y="143"/>
                      <a:pt x="72" y="143"/>
                    </a:cubicBezTo>
                    <a:moveTo>
                      <a:pt x="77" y="142"/>
                    </a:moveTo>
                    <a:cubicBezTo>
                      <a:pt x="77" y="142"/>
                      <a:pt x="77" y="143"/>
                      <a:pt x="76" y="143"/>
                    </a:cubicBezTo>
                    <a:cubicBezTo>
                      <a:pt x="78" y="144"/>
                      <a:pt x="80" y="145"/>
                      <a:pt x="81" y="146"/>
                    </a:cubicBezTo>
                    <a:cubicBezTo>
                      <a:pt x="80" y="145"/>
                      <a:pt x="78" y="144"/>
                      <a:pt x="76" y="143"/>
                    </a:cubicBezTo>
                    <a:cubicBezTo>
                      <a:pt x="76" y="143"/>
                      <a:pt x="76" y="143"/>
                      <a:pt x="76" y="143"/>
                    </a:cubicBezTo>
                    <a:cubicBezTo>
                      <a:pt x="79" y="144"/>
                      <a:pt x="81" y="146"/>
                      <a:pt x="84" y="147"/>
                    </a:cubicBezTo>
                    <a:cubicBezTo>
                      <a:pt x="84" y="147"/>
                      <a:pt x="84" y="147"/>
                      <a:pt x="84" y="147"/>
                    </a:cubicBezTo>
                    <a:cubicBezTo>
                      <a:pt x="81" y="145"/>
                      <a:pt x="79" y="144"/>
                      <a:pt x="77" y="142"/>
                    </a:cubicBezTo>
                    <a:moveTo>
                      <a:pt x="140" y="142"/>
                    </a:moveTo>
                    <a:cubicBezTo>
                      <a:pt x="140" y="143"/>
                      <a:pt x="139" y="143"/>
                      <a:pt x="139" y="143"/>
                    </a:cubicBezTo>
                    <a:cubicBezTo>
                      <a:pt x="141" y="144"/>
                      <a:pt x="143" y="145"/>
                      <a:pt x="144" y="146"/>
                    </a:cubicBezTo>
                    <a:cubicBezTo>
                      <a:pt x="144" y="146"/>
                      <a:pt x="145" y="146"/>
                      <a:pt x="145" y="145"/>
                    </a:cubicBezTo>
                    <a:cubicBezTo>
                      <a:pt x="143" y="144"/>
                      <a:pt x="141" y="143"/>
                      <a:pt x="140" y="142"/>
                    </a:cubicBezTo>
                    <a:moveTo>
                      <a:pt x="132" y="142"/>
                    </a:moveTo>
                    <a:cubicBezTo>
                      <a:pt x="131" y="144"/>
                      <a:pt x="130" y="146"/>
                      <a:pt x="129" y="148"/>
                    </a:cubicBezTo>
                    <a:cubicBezTo>
                      <a:pt x="130" y="149"/>
                      <a:pt x="132" y="150"/>
                      <a:pt x="133" y="151"/>
                    </a:cubicBezTo>
                    <a:cubicBezTo>
                      <a:pt x="134" y="151"/>
                      <a:pt x="134" y="150"/>
                      <a:pt x="134" y="149"/>
                    </a:cubicBezTo>
                    <a:cubicBezTo>
                      <a:pt x="135" y="148"/>
                      <a:pt x="136" y="146"/>
                      <a:pt x="137" y="145"/>
                    </a:cubicBezTo>
                    <a:cubicBezTo>
                      <a:pt x="136" y="144"/>
                      <a:pt x="134" y="143"/>
                      <a:pt x="132" y="142"/>
                    </a:cubicBezTo>
                    <a:moveTo>
                      <a:pt x="73" y="142"/>
                    </a:moveTo>
                    <a:cubicBezTo>
                      <a:pt x="73" y="142"/>
                      <a:pt x="73" y="142"/>
                      <a:pt x="73" y="142"/>
                    </a:cubicBezTo>
                    <a:cubicBezTo>
                      <a:pt x="73" y="142"/>
                      <a:pt x="74" y="143"/>
                      <a:pt x="74" y="143"/>
                    </a:cubicBezTo>
                    <a:cubicBezTo>
                      <a:pt x="74" y="142"/>
                      <a:pt x="74" y="142"/>
                      <a:pt x="74" y="142"/>
                    </a:cubicBezTo>
                    <a:cubicBezTo>
                      <a:pt x="74" y="142"/>
                      <a:pt x="73" y="142"/>
                      <a:pt x="73" y="142"/>
                    </a:cubicBezTo>
                    <a:moveTo>
                      <a:pt x="77" y="141"/>
                    </a:moveTo>
                    <a:cubicBezTo>
                      <a:pt x="77" y="142"/>
                      <a:pt x="77" y="142"/>
                      <a:pt x="77" y="142"/>
                    </a:cubicBezTo>
                    <a:cubicBezTo>
                      <a:pt x="79" y="143"/>
                      <a:pt x="82" y="145"/>
                      <a:pt x="84" y="146"/>
                    </a:cubicBezTo>
                    <a:cubicBezTo>
                      <a:pt x="84" y="146"/>
                      <a:pt x="84" y="146"/>
                      <a:pt x="84" y="146"/>
                    </a:cubicBezTo>
                    <a:cubicBezTo>
                      <a:pt x="82" y="144"/>
                      <a:pt x="80" y="143"/>
                      <a:pt x="77" y="141"/>
                    </a:cubicBezTo>
                    <a:moveTo>
                      <a:pt x="52" y="141"/>
                    </a:move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6"/>
                      <a:pt x="49" y="146"/>
                      <a:pt x="49" y="146"/>
                    </a:cubicBezTo>
                    <a:cubicBezTo>
                      <a:pt x="50" y="145"/>
                      <a:pt x="51" y="144"/>
                      <a:pt x="51" y="142"/>
                    </a:cubicBezTo>
                    <a:cubicBezTo>
                      <a:pt x="51" y="144"/>
                      <a:pt x="50" y="145"/>
                      <a:pt x="49" y="146"/>
                    </a:cubicBezTo>
                    <a:cubicBezTo>
                      <a:pt x="50" y="146"/>
                      <a:pt x="50" y="146"/>
                      <a:pt x="51" y="147"/>
                    </a:cubicBezTo>
                    <a:cubicBezTo>
                      <a:pt x="52" y="145"/>
                      <a:pt x="53" y="144"/>
                      <a:pt x="53" y="142"/>
                    </a:cubicBezTo>
                    <a:cubicBezTo>
                      <a:pt x="53" y="142"/>
                      <a:pt x="52" y="142"/>
                      <a:pt x="52" y="141"/>
                    </a:cubicBezTo>
                    <a:moveTo>
                      <a:pt x="73" y="141"/>
                    </a:moveTo>
                    <a:cubicBezTo>
                      <a:pt x="73" y="141"/>
                      <a:pt x="73" y="141"/>
                      <a:pt x="73" y="141"/>
                    </a:cubicBezTo>
                    <a:cubicBezTo>
                      <a:pt x="74" y="142"/>
                      <a:pt x="74" y="142"/>
                      <a:pt x="74" y="142"/>
                    </a:cubicBezTo>
                    <a:cubicBezTo>
                      <a:pt x="75" y="142"/>
                      <a:pt x="75" y="142"/>
                      <a:pt x="75" y="142"/>
                    </a:cubicBezTo>
                    <a:cubicBezTo>
                      <a:pt x="74" y="142"/>
                      <a:pt x="74" y="141"/>
                      <a:pt x="73" y="141"/>
                    </a:cubicBezTo>
                    <a:moveTo>
                      <a:pt x="130" y="141"/>
                    </a:moveTo>
                    <a:cubicBezTo>
                      <a:pt x="129" y="143"/>
                      <a:pt x="128" y="145"/>
                      <a:pt x="127" y="147"/>
                    </a:cubicBezTo>
                    <a:cubicBezTo>
                      <a:pt x="127" y="147"/>
                      <a:pt x="127" y="147"/>
                      <a:pt x="127" y="147"/>
                    </a:cubicBezTo>
                    <a:cubicBezTo>
                      <a:pt x="131" y="141"/>
                      <a:pt x="131" y="141"/>
                      <a:pt x="131" y="141"/>
                    </a:cubicBezTo>
                    <a:cubicBezTo>
                      <a:pt x="131" y="141"/>
                      <a:pt x="131" y="141"/>
                      <a:pt x="130" y="141"/>
                    </a:cubicBezTo>
                    <a:moveTo>
                      <a:pt x="130" y="140"/>
                    </a:moveTo>
                    <a:cubicBezTo>
                      <a:pt x="129" y="142"/>
                      <a:pt x="128" y="144"/>
                      <a:pt x="127" y="146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0"/>
                      <a:pt x="130" y="140"/>
                    </a:cubicBezTo>
                    <a:moveTo>
                      <a:pt x="74" y="140"/>
                    </a:moveTo>
                    <a:cubicBezTo>
                      <a:pt x="74" y="141"/>
                      <a:pt x="73" y="141"/>
                      <a:pt x="73" y="141"/>
                    </a:cubicBezTo>
                    <a:cubicBezTo>
                      <a:pt x="74" y="141"/>
                      <a:pt x="74" y="141"/>
                      <a:pt x="75" y="142"/>
                    </a:cubicBezTo>
                    <a:cubicBezTo>
                      <a:pt x="75" y="141"/>
                      <a:pt x="75" y="141"/>
                      <a:pt x="75" y="141"/>
                    </a:cubicBezTo>
                    <a:cubicBezTo>
                      <a:pt x="75" y="141"/>
                      <a:pt x="74" y="141"/>
                      <a:pt x="74" y="140"/>
                    </a:cubicBezTo>
                    <a:moveTo>
                      <a:pt x="115" y="140"/>
                    </a:moveTo>
                    <a:cubicBezTo>
                      <a:pt x="114" y="142"/>
                      <a:pt x="113" y="143"/>
                      <a:pt x="112" y="145"/>
                    </a:cubicBezTo>
                    <a:cubicBezTo>
                      <a:pt x="115" y="147"/>
                      <a:pt x="118" y="149"/>
                      <a:pt x="121" y="150"/>
                    </a:cubicBezTo>
                    <a:cubicBezTo>
                      <a:pt x="122" y="149"/>
                      <a:pt x="123" y="147"/>
                      <a:pt x="124" y="146"/>
                    </a:cubicBezTo>
                    <a:cubicBezTo>
                      <a:pt x="121" y="144"/>
                      <a:pt x="118" y="142"/>
                      <a:pt x="115" y="140"/>
                    </a:cubicBezTo>
                    <a:moveTo>
                      <a:pt x="67" y="140"/>
                    </a:moveTo>
                    <a:cubicBezTo>
                      <a:pt x="67" y="141"/>
                      <a:pt x="66" y="142"/>
                      <a:pt x="66" y="142"/>
                    </a:cubicBezTo>
                    <a:cubicBezTo>
                      <a:pt x="67" y="143"/>
                      <a:pt x="68" y="144"/>
                      <a:pt x="69" y="144"/>
                    </a:cubicBezTo>
                    <a:cubicBezTo>
                      <a:pt x="69" y="143"/>
                      <a:pt x="70" y="142"/>
                      <a:pt x="70" y="141"/>
                    </a:cubicBezTo>
                    <a:cubicBezTo>
                      <a:pt x="69" y="141"/>
                      <a:pt x="68" y="140"/>
                      <a:pt x="67" y="140"/>
                    </a:cubicBezTo>
                    <a:moveTo>
                      <a:pt x="74" y="140"/>
                    </a:moveTo>
                    <a:cubicBezTo>
                      <a:pt x="74" y="140"/>
                      <a:pt x="74" y="140"/>
                      <a:pt x="74" y="140"/>
                    </a:cubicBezTo>
                    <a:cubicBezTo>
                      <a:pt x="74" y="140"/>
                      <a:pt x="75" y="140"/>
                      <a:pt x="75" y="141"/>
                    </a:cubicBezTo>
                    <a:cubicBezTo>
                      <a:pt x="75" y="140"/>
                      <a:pt x="75" y="140"/>
                      <a:pt x="75" y="140"/>
                    </a:cubicBezTo>
                    <a:cubicBezTo>
                      <a:pt x="75" y="140"/>
                      <a:pt x="75" y="140"/>
                      <a:pt x="74" y="140"/>
                    </a:cubicBezTo>
                    <a:moveTo>
                      <a:pt x="49" y="140"/>
                    </a:moveTo>
                    <a:cubicBezTo>
                      <a:pt x="48" y="141"/>
                      <a:pt x="47" y="142"/>
                      <a:pt x="46" y="144"/>
                    </a:cubicBezTo>
                    <a:cubicBezTo>
                      <a:pt x="47" y="144"/>
                      <a:pt x="47" y="144"/>
                      <a:pt x="47" y="144"/>
                    </a:cubicBezTo>
                    <a:cubicBezTo>
                      <a:pt x="48" y="145"/>
                      <a:pt x="48" y="145"/>
                      <a:pt x="48" y="145"/>
                    </a:cubicBezTo>
                    <a:cubicBezTo>
                      <a:pt x="49" y="145"/>
                      <a:pt x="49" y="145"/>
                      <a:pt x="49" y="144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50" y="144"/>
                      <a:pt x="50" y="142"/>
                      <a:pt x="51" y="141"/>
                    </a:cubicBezTo>
                    <a:cubicBezTo>
                      <a:pt x="51" y="140"/>
                      <a:pt x="50" y="140"/>
                      <a:pt x="49" y="140"/>
                    </a:cubicBezTo>
                    <a:moveTo>
                      <a:pt x="78" y="139"/>
                    </a:moveTo>
                    <a:cubicBezTo>
                      <a:pt x="78" y="140"/>
                      <a:pt x="78" y="140"/>
                      <a:pt x="78" y="141"/>
                    </a:cubicBezTo>
                    <a:cubicBezTo>
                      <a:pt x="80" y="142"/>
                      <a:pt x="82" y="144"/>
                      <a:pt x="85" y="145"/>
                    </a:cubicBezTo>
                    <a:cubicBezTo>
                      <a:pt x="85" y="145"/>
                      <a:pt x="85" y="144"/>
                      <a:pt x="85" y="144"/>
                    </a:cubicBezTo>
                    <a:cubicBezTo>
                      <a:pt x="83" y="142"/>
                      <a:pt x="81" y="141"/>
                      <a:pt x="78" y="139"/>
                    </a:cubicBezTo>
                    <a:moveTo>
                      <a:pt x="134" y="139"/>
                    </a:moveTo>
                    <a:cubicBezTo>
                      <a:pt x="134" y="139"/>
                      <a:pt x="134" y="140"/>
                      <a:pt x="134" y="140"/>
                    </a:cubicBezTo>
                    <a:cubicBezTo>
                      <a:pt x="134" y="140"/>
                      <a:pt x="134" y="140"/>
                      <a:pt x="134" y="140"/>
                    </a:cubicBezTo>
                    <a:cubicBezTo>
                      <a:pt x="135" y="141"/>
                      <a:pt x="137" y="142"/>
                      <a:pt x="138" y="143"/>
                    </a:cubicBezTo>
                    <a:cubicBezTo>
                      <a:pt x="139" y="142"/>
                      <a:pt x="139" y="142"/>
                      <a:pt x="139" y="142"/>
                    </a:cubicBezTo>
                    <a:cubicBezTo>
                      <a:pt x="137" y="141"/>
                      <a:pt x="136" y="140"/>
                      <a:pt x="134" y="139"/>
                    </a:cubicBezTo>
                    <a:moveTo>
                      <a:pt x="97" y="139"/>
                    </a:moveTo>
                    <a:cubicBezTo>
                      <a:pt x="96" y="140"/>
                      <a:pt x="95" y="141"/>
                      <a:pt x="94" y="143"/>
                    </a:cubicBezTo>
                    <a:cubicBezTo>
                      <a:pt x="98" y="145"/>
                      <a:pt x="102" y="148"/>
                      <a:pt x="106" y="150"/>
                    </a:cubicBezTo>
                    <a:cubicBezTo>
                      <a:pt x="107" y="149"/>
                      <a:pt x="108" y="147"/>
                      <a:pt x="109" y="146"/>
                    </a:cubicBezTo>
                    <a:cubicBezTo>
                      <a:pt x="106" y="144"/>
                      <a:pt x="102" y="142"/>
                      <a:pt x="97" y="139"/>
                    </a:cubicBezTo>
                    <a:moveTo>
                      <a:pt x="68" y="139"/>
                    </a:moveTo>
                    <a:cubicBezTo>
                      <a:pt x="68" y="139"/>
                      <a:pt x="68" y="139"/>
                      <a:pt x="68" y="139"/>
                    </a:cubicBezTo>
                    <a:cubicBezTo>
                      <a:pt x="69" y="140"/>
                      <a:pt x="70" y="140"/>
                      <a:pt x="71" y="141"/>
                    </a:cubicBezTo>
                    <a:cubicBezTo>
                      <a:pt x="71" y="141"/>
                      <a:pt x="71" y="140"/>
                      <a:pt x="71" y="140"/>
                    </a:cubicBezTo>
                    <a:cubicBezTo>
                      <a:pt x="70" y="140"/>
                      <a:pt x="69" y="139"/>
                      <a:pt x="68" y="139"/>
                    </a:cubicBezTo>
                    <a:moveTo>
                      <a:pt x="68" y="138"/>
                    </a:moveTo>
                    <a:cubicBezTo>
                      <a:pt x="68" y="138"/>
                      <a:pt x="68" y="138"/>
                      <a:pt x="68" y="138"/>
                    </a:cubicBezTo>
                    <a:cubicBezTo>
                      <a:pt x="69" y="139"/>
                      <a:pt x="70" y="139"/>
                      <a:pt x="71" y="140"/>
                    </a:cubicBezTo>
                    <a:cubicBezTo>
                      <a:pt x="71" y="140"/>
                      <a:pt x="71" y="140"/>
                      <a:pt x="71" y="140"/>
                    </a:cubicBezTo>
                    <a:cubicBezTo>
                      <a:pt x="70" y="139"/>
                      <a:pt x="69" y="139"/>
                      <a:pt x="68" y="138"/>
                    </a:cubicBezTo>
                    <a:moveTo>
                      <a:pt x="97" y="138"/>
                    </a:moveTo>
                    <a:cubicBezTo>
                      <a:pt x="97" y="138"/>
                      <a:pt x="97" y="138"/>
                      <a:pt x="97" y="139"/>
                    </a:cubicBezTo>
                    <a:cubicBezTo>
                      <a:pt x="101" y="141"/>
                      <a:pt x="105" y="143"/>
                      <a:pt x="109" y="146"/>
                    </a:cubicBezTo>
                    <a:cubicBezTo>
                      <a:pt x="109" y="146"/>
                      <a:pt x="109" y="145"/>
                      <a:pt x="109" y="145"/>
                    </a:cubicBezTo>
                    <a:cubicBezTo>
                      <a:pt x="105" y="143"/>
                      <a:pt x="101" y="140"/>
                      <a:pt x="97" y="138"/>
                    </a:cubicBezTo>
                    <a:moveTo>
                      <a:pt x="35" y="138"/>
                    </a:moveTo>
                    <a:cubicBezTo>
                      <a:pt x="34" y="138"/>
                      <a:pt x="34" y="138"/>
                      <a:pt x="34" y="138"/>
                    </a:cubicBezTo>
                    <a:cubicBezTo>
                      <a:pt x="34" y="139"/>
                      <a:pt x="35" y="139"/>
                      <a:pt x="35" y="139"/>
                    </a:cubicBezTo>
                    <a:cubicBezTo>
                      <a:pt x="35" y="139"/>
                      <a:pt x="35" y="139"/>
                      <a:pt x="35" y="138"/>
                    </a:cubicBezTo>
                    <a:cubicBezTo>
                      <a:pt x="35" y="138"/>
                      <a:pt x="35" y="138"/>
                      <a:pt x="35" y="138"/>
                    </a:cubicBezTo>
                    <a:moveTo>
                      <a:pt x="132" y="138"/>
                    </a:moveTo>
                    <a:cubicBezTo>
                      <a:pt x="132" y="138"/>
                      <a:pt x="132" y="138"/>
                      <a:pt x="132" y="139"/>
                    </a:cubicBezTo>
                    <a:cubicBezTo>
                      <a:pt x="132" y="139"/>
                      <a:pt x="132" y="139"/>
                      <a:pt x="132" y="139"/>
                    </a:cubicBezTo>
                    <a:cubicBezTo>
                      <a:pt x="132" y="138"/>
                      <a:pt x="132" y="138"/>
                      <a:pt x="132" y="138"/>
                    </a:cubicBezTo>
                    <a:cubicBezTo>
                      <a:pt x="132" y="138"/>
                      <a:pt x="132" y="138"/>
                      <a:pt x="132" y="138"/>
                    </a:cubicBezTo>
                    <a:moveTo>
                      <a:pt x="75" y="138"/>
                    </a:moveTo>
                    <a:cubicBezTo>
                      <a:pt x="75" y="138"/>
                      <a:pt x="75" y="139"/>
                      <a:pt x="74" y="139"/>
                    </a:cubicBezTo>
                    <a:cubicBezTo>
                      <a:pt x="75" y="139"/>
                      <a:pt x="75" y="140"/>
                      <a:pt x="76" y="140"/>
                    </a:cubicBezTo>
                    <a:cubicBezTo>
                      <a:pt x="77" y="138"/>
                      <a:pt x="77" y="138"/>
                      <a:pt x="77" y="138"/>
                    </a:cubicBezTo>
                    <a:cubicBezTo>
                      <a:pt x="76" y="138"/>
                      <a:pt x="76" y="138"/>
                      <a:pt x="75" y="138"/>
                    </a:cubicBezTo>
                    <a:moveTo>
                      <a:pt x="132" y="137"/>
                    </a:moveTo>
                    <a:cubicBezTo>
                      <a:pt x="131" y="138"/>
                      <a:pt x="131" y="138"/>
                      <a:pt x="131" y="138"/>
                    </a:cubicBezTo>
                    <a:cubicBezTo>
                      <a:pt x="131" y="138"/>
                      <a:pt x="131" y="138"/>
                      <a:pt x="131" y="139"/>
                    </a:cubicBezTo>
                    <a:cubicBezTo>
                      <a:pt x="132" y="138"/>
                      <a:pt x="132" y="138"/>
                      <a:pt x="132" y="138"/>
                    </a:cubicBezTo>
                    <a:cubicBezTo>
                      <a:pt x="132" y="138"/>
                      <a:pt x="132" y="138"/>
                      <a:pt x="132" y="137"/>
                    </a:cubicBezTo>
                    <a:moveTo>
                      <a:pt x="69" y="137"/>
                    </a:moveTo>
                    <a:cubicBezTo>
                      <a:pt x="69" y="138"/>
                      <a:pt x="69" y="138"/>
                      <a:pt x="68" y="138"/>
                    </a:cubicBezTo>
                    <a:cubicBezTo>
                      <a:pt x="69" y="139"/>
                      <a:pt x="70" y="139"/>
                      <a:pt x="71" y="140"/>
                    </a:cubicBezTo>
                    <a:cubicBezTo>
                      <a:pt x="71" y="139"/>
                      <a:pt x="71" y="139"/>
                      <a:pt x="71" y="139"/>
                    </a:cubicBezTo>
                    <a:cubicBezTo>
                      <a:pt x="71" y="139"/>
                      <a:pt x="70" y="138"/>
                      <a:pt x="69" y="137"/>
                    </a:cubicBezTo>
                    <a:moveTo>
                      <a:pt x="18" y="137"/>
                    </a:moveTo>
                    <a:cubicBezTo>
                      <a:pt x="17" y="139"/>
                      <a:pt x="16" y="140"/>
                      <a:pt x="16" y="141"/>
                    </a:cubicBezTo>
                    <a:cubicBezTo>
                      <a:pt x="16" y="142"/>
                      <a:pt x="17" y="142"/>
                      <a:pt x="17" y="143"/>
                    </a:cubicBezTo>
                    <a:cubicBezTo>
                      <a:pt x="18" y="141"/>
                      <a:pt x="19" y="140"/>
                      <a:pt x="20" y="138"/>
                    </a:cubicBezTo>
                    <a:cubicBezTo>
                      <a:pt x="19" y="138"/>
                      <a:pt x="19" y="138"/>
                      <a:pt x="18" y="137"/>
                    </a:cubicBezTo>
                    <a:moveTo>
                      <a:pt x="98" y="137"/>
                    </a:moveTo>
                    <a:cubicBezTo>
                      <a:pt x="98" y="137"/>
                      <a:pt x="98" y="137"/>
                      <a:pt x="98" y="137"/>
                    </a:cubicBezTo>
                    <a:cubicBezTo>
                      <a:pt x="102" y="140"/>
                      <a:pt x="106" y="142"/>
                      <a:pt x="110" y="145"/>
                    </a:cubicBezTo>
                    <a:cubicBezTo>
                      <a:pt x="110" y="144"/>
                      <a:pt x="110" y="144"/>
                      <a:pt x="110" y="144"/>
                    </a:cubicBezTo>
                    <a:cubicBezTo>
                      <a:pt x="106" y="142"/>
                      <a:pt x="102" y="139"/>
                      <a:pt x="98" y="137"/>
                    </a:cubicBezTo>
                    <a:moveTo>
                      <a:pt x="69" y="137"/>
                    </a:moveTo>
                    <a:cubicBezTo>
                      <a:pt x="69" y="137"/>
                      <a:pt x="69" y="137"/>
                      <a:pt x="69" y="137"/>
                    </a:cubicBezTo>
                    <a:cubicBezTo>
                      <a:pt x="70" y="137"/>
                      <a:pt x="71" y="138"/>
                      <a:pt x="72" y="139"/>
                    </a:cubicBezTo>
                    <a:cubicBezTo>
                      <a:pt x="72" y="138"/>
                      <a:pt x="72" y="138"/>
                      <a:pt x="72" y="138"/>
                    </a:cubicBezTo>
                    <a:cubicBezTo>
                      <a:pt x="71" y="138"/>
                      <a:pt x="70" y="137"/>
                      <a:pt x="69" y="137"/>
                    </a:cubicBezTo>
                    <a:moveTo>
                      <a:pt x="32" y="136"/>
                    </a:moveTo>
                    <a:cubicBezTo>
                      <a:pt x="32" y="137"/>
                      <a:pt x="32" y="137"/>
                      <a:pt x="32" y="137"/>
                    </a:cubicBezTo>
                    <a:cubicBezTo>
                      <a:pt x="32" y="137"/>
                      <a:pt x="33" y="138"/>
                      <a:pt x="34" y="138"/>
                    </a:cubicBezTo>
                    <a:cubicBezTo>
                      <a:pt x="34" y="138"/>
                      <a:pt x="34" y="138"/>
                      <a:pt x="34" y="138"/>
                    </a:cubicBezTo>
                    <a:cubicBezTo>
                      <a:pt x="33" y="137"/>
                      <a:pt x="33" y="137"/>
                      <a:pt x="32" y="136"/>
                    </a:cubicBezTo>
                    <a:moveTo>
                      <a:pt x="15" y="136"/>
                    </a:moveTo>
                    <a:cubicBezTo>
                      <a:pt x="14" y="137"/>
                      <a:pt x="14" y="138"/>
                      <a:pt x="13" y="140"/>
                    </a:cubicBezTo>
                    <a:cubicBezTo>
                      <a:pt x="13" y="140"/>
                      <a:pt x="13" y="140"/>
                      <a:pt x="13" y="140"/>
                    </a:cubicBezTo>
                    <a:cubicBezTo>
                      <a:pt x="16" y="136"/>
                      <a:pt x="16" y="136"/>
                      <a:pt x="16" y="136"/>
                    </a:cubicBezTo>
                    <a:cubicBezTo>
                      <a:pt x="16" y="136"/>
                      <a:pt x="15" y="136"/>
                      <a:pt x="15" y="136"/>
                    </a:cubicBezTo>
                    <a:moveTo>
                      <a:pt x="70" y="135"/>
                    </a:moveTo>
                    <a:cubicBezTo>
                      <a:pt x="70" y="135"/>
                      <a:pt x="70" y="136"/>
                      <a:pt x="70" y="136"/>
                    </a:cubicBezTo>
                    <a:cubicBezTo>
                      <a:pt x="70" y="137"/>
                      <a:pt x="71" y="137"/>
                      <a:pt x="72" y="138"/>
                    </a:cubicBezTo>
                    <a:cubicBezTo>
                      <a:pt x="73" y="137"/>
                      <a:pt x="73" y="137"/>
                      <a:pt x="73" y="136"/>
                    </a:cubicBezTo>
                    <a:cubicBezTo>
                      <a:pt x="73" y="136"/>
                      <a:pt x="72" y="136"/>
                      <a:pt x="72" y="135"/>
                    </a:cubicBezTo>
                    <a:cubicBezTo>
                      <a:pt x="72" y="135"/>
                      <a:pt x="72" y="135"/>
                      <a:pt x="72" y="135"/>
                    </a:cubicBezTo>
                    <a:cubicBezTo>
                      <a:pt x="71" y="135"/>
                      <a:pt x="71" y="135"/>
                      <a:pt x="70" y="135"/>
                    </a:cubicBezTo>
                    <a:moveTo>
                      <a:pt x="145" y="134"/>
                    </a:moveTo>
                    <a:cubicBezTo>
                      <a:pt x="143" y="137"/>
                      <a:pt x="142" y="139"/>
                      <a:pt x="141" y="141"/>
                    </a:cubicBezTo>
                    <a:cubicBezTo>
                      <a:pt x="142" y="142"/>
                      <a:pt x="144" y="143"/>
                      <a:pt x="146" y="144"/>
                    </a:cubicBezTo>
                    <a:cubicBezTo>
                      <a:pt x="147" y="142"/>
                      <a:pt x="148" y="140"/>
                      <a:pt x="150" y="137"/>
                    </a:cubicBezTo>
                    <a:cubicBezTo>
                      <a:pt x="148" y="137"/>
                      <a:pt x="147" y="136"/>
                      <a:pt x="146" y="135"/>
                    </a:cubicBezTo>
                    <a:cubicBezTo>
                      <a:pt x="146" y="135"/>
                      <a:pt x="145" y="135"/>
                      <a:pt x="145" y="134"/>
                    </a:cubicBezTo>
                    <a:moveTo>
                      <a:pt x="119" y="134"/>
                    </a:moveTo>
                    <a:cubicBezTo>
                      <a:pt x="117" y="136"/>
                      <a:pt x="116" y="138"/>
                      <a:pt x="115" y="140"/>
                    </a:cubicBezTo>
                    <a:cubicBezTo>
                      <a:pt x="118" y="142"/>
                      <a:pt x="121" y="144"/>
                      <a:pt x="124" y="146"/>
                    </a:cubicBezTo>
                    <a:cubicBezTo>
                      <a:pt x="125" y="144"/>
                      <a:pt x="126" y="143"/>
                      <a:pt x="126" y="142"/>
                    </a:cubicBezTo>
                    <a:cubicBezTo>
                      <a:pt x="127" y="141"/>
                      <a:pt x="127" y="140"/>
                      <a:pt x="128" y="139"/>
                    </a:cubicBezTo>
                    <a:cubicBezTo>
                      <a:pt x="125" y="137"/>
                      <a:pt x="122" y="136"/>
                      <a:pt x="119" y="134"/>
                    </a:cubicBezTo>
                    <a:moveTo>
                      <a:pt x="57" y="133"/>
                    </a:moveTo>
                    <a:cubicBezTo>
                      <a:pt x="57" y="133"/>
                      <a:pt x="56" y="133"/>
                      <a:pt x="56" y="134"/>
                    </a:cubicBezTo>
                    <a:cubicBezTo>
                      <a:pt x="57" y="134"/>
                      <a:pt x="57" y="134"/>
                      <a:pt x="58" y="134"/>
                    </a:cubicBezTo>
                    <a:cubicBezTo>
                      <a:pt x="57" y="134"/>
                      <a:pt x="57" y="134"/>
                      <a:pt x="56" y="134"/>
                    </a:cubicBezTo>
                    <a:cubicBezTo>
                      <a:pt x="56" y="134"/>
                      <a:pt x="55" y="135"/>
                      <a:pt x="55" y="136"/>
                    </a:cubicBezTo>
                    <a:cubicBezTo>
                      <a:pt x="55" y="136"/>
                      <a:pt x="56" y="137"/>
                      <a:pt x="56" y="137"/>
                    </a:cubicBezTo>
                    <a:cubicBezTo>
                      <a:pt x="57" y="136"/>
                      <a:pt x="57" y="135"/>
                      <a:pt x="58" y="134"/>
                    </a:cubicBezTo>
                    <a:cubicBezTo>
                      <a:pt x="57" y="134"/>
                      <a:pt x="57" y="134"/>
                      <a:pt x="57" y="133"/>
                    </a:cubicBezTo>
                    <a:moveTo>
                      <a:pt x="37" y="133"/>
                    </a:moveTo>
                    <a:cubicBezTo>
                      <a:pt x="37" y="134"/>
                      <a:pt x="36" y="136"/>
                      <a:pt x="35" y="137"/>
                    </a:cubicBezTo>
                    <a:cubicBezTo>
                      <a:pt x="35" y="137"/>
                      <a:pt x="36" y="137"/>
                      <a:pt x="36" y="138"/>
                    </a:cubicBezTo>
                    <a:cubicBezTo>
                      <a:pt x="37" y="136"/>
                      <a:pt x="38" y="135"/>
                      <a:pt x="38" y="133"/>
                    </a:cubicBezTo>
                    <a:cubicBezTo>
                      <a:pt x="38" y="133"/>
                      <a:pt x="38" y="133"/>
                      <a:pt x="37" y="133"/>
                    </a:cubicBezTo>
                    <a:moveTo>
                      <a:pt x="101" y="132"/>
                    </a:moveTo>
                    <a:cubicBezTo>
                      <a:pt x="100" y="134"/>
                      <a:pt x="99" y="135"/>
                      <a:pt x="98" y="137"/>
                    </a:cubicBezTo>
                    <a:cubicBezTo>
                      <a:pt x="102" y="139"/>
                      <a:pt x="106" y="141"/>
                      <a:pt x="110" y="144"/>
                    </a:cubicBezTo>
                    <a:cubicBezTo>
                      <a:pt x="111" y="142"/>
                      <a:pt x="112" y="141"/>
                      <a:pt x="113" y="139"/>
                    </a:cubicBezTo>
                    <a:cubicBezTo>
                      <a:pt x="109" y="137"/>
                      <a:pt x="105" y="134"/>
                      <a:pt x="101" y="132"/>
                    </a:cubicBezTo>
                    <a:moveTo>
                      <a:pt x="57" y="132"/>
                    </a:moveTo>
                    <a:cubicBezTo>
                      <a:pt x="57" y="132"/>
                      <a:pt x="57" y="132"/>
                      <a:pt x="57" y="133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58" y="133"/>
                      <a:pt x="58" y="132"/>
                      <a:pt x="57" y="132"/>
                    </a:cubicBezTo>
                    <a:moveTo>
                      <a:pt x="54" y="132"/>
                    </a:moveTo>
                    <a:cubicBezTo>
                      <a:pt x="53" y="133"/>
                      <a:pt x="53" y="134"/>
                      <a:pt x="52" y="134"/>
                    </a:cubicBezTo>
                    <a:cubicBezTo>
                      <a:pt x="53" y="135"/>
                      <a:pt x="54" y="135"/>
                      <a:pt x="54" y="136"/>
                    </a:cubicBezTo>
                    <a:cubicBezTo>
                      <a:pt x="54" y="136"/>
                      <a:pt x="54" y="136"/>
                      <a:pt x="54" y="136"/>
                    </a:cubicBezTo>
                    <a:cubicBezTo>
                      <a:pt x="55" y="135"/>
                      <a:pt x="55" y="134"/>
                      <a:pt x="56" y="133"/>
                    </a:cubicBezTo>
                    <a:cubicBezTo>
                      <a:pt x="55" y="133"/>
                      <a:pt x="54" y="132"/>
                      <a:pt x="54" y="132"/>
                    </a:cubicBezTo>
                    <a:moveTo>
                      <a:pt x="54" y="132"/>
                    </a:moveTo>
                    <a:cubicBezTo>
                      <a:pt x="54" y="132"/>
                      <a:pt x="54" y="132"/>
                      <a:pt x="54" y="132"/>
                    </a:cubicBezTo>
                    <a:cubicBezTo>
                      <a:pt x="54" y="132"/>
                      <a:pt x="55" y="133"/>
                      <a:pt x="56" y="133"/>
                    </a:cubicBezTo>
                    <a:cubicBezTo>
                      <a:pt x="56" y="133"/>
                      <a:pt x="56" y="133"/>
                      <a:pt x="56" y="133"/>
                    </a:cubicBezTo>
                    <a:cubicBezTo>
                      <a:pt x="55" y="133"/>
                      <a:pt x="55" y="132"/>
                      <a:pt x="54" y="132"/>
                    </a:cubicBezTo>
                    <a:moveTo>
                      <a:pt x="35" y="132"/>
                    </a:moveTo>
                    <a:cubicBezTo>
                      <a:pt x="34" y="133"/>
                      <a:pt x="33" y="134"/>
                      <a:pt x="33" y="136"/>
                    </a:cubicBezTo>
                    <a:cubicBezTo>
                      <a:pt x="33" y="136"/>
                      <a:pt x="34" y="136"/>
                      <a:pt x="35" y="137"/>
                    </a:cubicBezTo>
                    <a:cubicBezTo>
                      <a:pt x="35" y="136"/>
                      <a:pt x="36" y="134"/>
                      <a:pt x="37" y="133"/>
                    </a:cubicBezTo>
                    <a:cubicBezTo>
                      <a:pt x="36" y="132"/>
                      <a:pt x="36" y="132"/>
                      <a:pt x="35" y="132"/>
                    </a:cubicBezTo>
                    <a:moveTo>
                      <a:pt x="121" y="131"/>
                    </a:moveTo>
                    <a:cubicBezTo>
                      <a:pt x="120" y="131"/>
                      <a:pt x="120" y="132"/>
                      <a:pt x="120" y="132"/>
                    </a:cubicBezTo>
                    <a:cubicBezTo>
                      <a:pt x="123" y="134"/>
                      <a:pt x="126" y="135"/>
                      <a:pt x="129" y="137"/>
                    </a:cubicBezTo>
                    <a:cubicBezTo>
                      <a:pt x="129" y="137"/>
                      <a:pt x="129" y="137"/>
                      <a:pt x="130" y="136"/>
                    </a:cubicBezTo>
                    <a:cubicBezTo>
                      <a:pt x="127" y="134"/>
                      <a:pt x="124" y="133"/>
                      <a:pt x="121" y="131"/>
                    </a:cubicBezTo>
                    <a:moveTo>
                      <a:pt x="58" y="131"/>
                    </a:moveTo>
                    <a:cubicBezTo>
                      <a:pt x="58" y="131"/>
                      <a:pt x="58" y="131"/>
                      <a:pt x="58" y="131"/>
                    </a:cubicBezTo>
                    <a:cubicBezTo>
                      <a:pt x="58" y="132"/>
                      <a:pt x="59" y="132"/>
                      <a:pt x="59" y="132"/>
                    </a:cubicBezTo>
                    <a:cubicBezTo>
                      <a:pt x="59" y="132"/>
                      <a:pt x="59" y="132"/>
                      <a:pt x="59" y="132"/>
                    </a:cubicBezTo>
                    <a:cubicBezTo>
                      <a:pt x="59" y="131"/>
                      <a:pt x="58" y="131"/>
                      <a:pt x="58" y="131"/>
                    </a:cubicBezTo>
                    <a:moveTo>
                      <a:pt x="139" y="131"/>
                    </a:moveTo>
                    <a:cubicBezTo>
                      <a:pt x="138" y="133"/>
                      <a:pt x="136" y="135"/>
                      <a:pt x="135" y="138"/>
                    </a:cubicBezTo>
                    <a:cubicBezTo>
                      <a:pt x="137" y="139"/>
                      <a:pt x="138" y="140"/>
                      <a:pt x="140" y="140"/>
                    </a:cubicBezTo>
                    <a:cubicBezTo>
                      <a:pt x="141" y="138"/>
                      <a:pt x="143" y="136"/>
                      <a:pt x="144" y="134"/>
                    </a:cubicBezTo>
                    <a:cubicBezTo>
                      <a:pt x="142" y="133"/>
                      <a:pt x="141" y="132"/>
                      <a:pt x="139" y="131"/>
                    </a:cubicBezTo>
                    <a:moveTo>
                      <a:pt x="84" y="131"/>
                    </a:moveTo>
                    <a:cubicBezTo>
                      <a:pt x="83" y="132"/>
                      <a:pt x="82" y="133"/>
                      <a:pt x="81" y="135"/>
                    </a:cubicBezTo>
                    <a:cubicBezTo>
                      <a:pt x="83" y="136"/>
                      <a:pt x="86" y="138"/>
                      <a:pt x="88" y="139"/>
                    </a:cubicBezTo>
                    <a:cubicBezTo>
                      <a:pt x="89" y="138"/>
                      <a:pt x="90" y="136"/>
                      <a:pt x="90" y="135"/>
                    </a:cubicBezTo>
                    <a:cubicBezTo>
                      <a:pt x="88" y="133"/>
                      <a:pt x="86" y="132"/>
                      <a:pt x="84" y="131"/>
                    </a:cubicBezTo>
                    <a:moveTo>
                      <a:pt x="22" y="130"/>
                    </a:moveTo>
                    <a:cubicBezTo>
                      <a:pt x="22" y="131"/>
                      <a:pt x="22" y="131"/>
                      <a:pt x="22" y="131"/>
                    </a:cubicBezTo>
                    <a:cubicBezTo>
                      <a:pt x="23" y="132"/>
                      <a:pt x="23" y="132"/>
                      <a:pt x="23" y="132"/>
                    </a:cubicBezTo>
                    <a:cubicBezTo>
                      <a:pt x="23" y="132"/>
                      <a:pt x="24" y="132"/>
                      <a:pt x="24" y="131"/>
                    </a:cubicBezTo>
                    <a:cubicBezTo>
                      <a:pt x="23" y="131"/>
                      <a:pt x="22" y="131"/>
                      <a:pt x="22" y="130"/>
                    </a:cubicBezTo>
                    <a:moveTo>
                      <a:pt x="55" y="130"/>
                    </a:moveTo>
                    <a:cubicBezTo>
                      <a:pt x="55" y="131"/>
                      <a:pt x="54" y="131"/>
                      <a:pt x="54" y="131"/>
                    </a:cubicBezTo>
                    <a:cubicBezTo>
                      <a:pt x="55" y="131"/>
                      <a:pt x="56" y="132"/>
                      <a:pt x="56" y="132"/>
                    </a:cubicBezTo>
                    <a:cubicBezTo>
                      <a:pt x="57" y="132"/>
                      <a:pt x="57" y="132"/>
                      <a:pt x="57" y="132"/>
                    </a:cubicBezTo>
                    <a:cubicBezTo>
                      <a:pt x="56" y="131"/>
                      <a:pt x="55" y="131"/>
                      <a:pt x="55" y="130"/>
                    </a:cubicBezTo>
                    <a:moveTo>
                      <a:pt x="84" y="130"/>
                    </a:moveTo>
                    <a:cubicBezTo>
                      <a:pt x="84" y="130"/>
                      <a:pt x="84" y="130"/>
                      <a:pt x="84" y="131"/>
                    </a:cubicBezTo>
                    <a:cubicBezTo>
                      <a:pt x="86" y="132"/>
                      <a:pt x="88" y="133"/>
                      <a:pt x="91" y="135"/>
                    </a:cubicBezTo>
                    <a:cubicBezTo>
                      <a:pt x="91" y="135"/>
                      <a:pt x="91" y="134"/>
                      <a:pt x="91" y="134"/>
                    </a:cubicBezTo>
                    <a:cubicBezTo>
                      <a:pt x="90" y="134"/>
                      <a:pt x="89" y="133"/>
                      <a:pt x="88" y="132"/>
                    </a:cubicBezTo>
                    <a:cubicBezTo>
                      <a:pt x="87" y="132"/>
                      <a:pt x="85" y="131"/>
                      <a:pt x="84" y="130"/>
                    </a:cubicBezTo>
                    <a:moveTo>
                      <a:pt x="58" y="130"/>
                    </a:moveTo>
                    <a:cubicBezTo>
                      <a:pt x="58" y="130"/>
                      <a:pt x="58" y="130"/>
                      <a:pt x="58" y="130"/>
                    </a:cubicBezTo>
                    <a:cubicBezTo>
                      <a:pt x="59" y="131"/>
                      <a:pt x="59" y="131"/>
                      <a:pt x="60" y="131"/>
                    </a:cubicBezTo>
                    <a:cubicBezTo>
                      <a:pt x="60" y="131"/>
                      <a:pt x="60" y="131"/>
                      <a:pt x="60" y="131"/>
                    </a:cubicBezTo>
                    <a:cubicBezTo>
                      <a:pt x="59" y="131"/>
                      <a:pt x="59" y="130"/>
                      <a:pt x="58" y="130"/>
                    </a:cubicBezTo>
                    <a:moveTo>
                      <a:pt x="137" y="130"/>
                    </a:moveTo>
                    <a:cubicBezTo>
                      <a:pt x="136" y="132"/>
                      <a:pt x="134" y="134"/>
                      <a:pt x="133" y="136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7" y="130"/>
                      <a:pt x="137" y="130"/>
                      <a:pt x="137" y="130"/>
                    </a:cubicBezTo>
                    <a:cubicBezTo>
                      <a:pt x="137" y="130"/>
                      <a:pt x="137" y="130"/>
                      <a:pt x="137" y="130"/>
                    </a:cubicBezTo>
                    <a:moveTo>
                      <a:pt x="55" y="129"/>
                    </a:moveTo>
                    <a:cubicBezTo>
                      <a:pt x="55" y="129"/>
                      <a:pt x="55" y="130"/>
                      <a:pt x="55" y="130"/>
                    </a:cubicBezTo>
                    <a:cubicBezTo>
                      <a:pt x="56" y="130"/>
                      <a:pt x="56" y="131"/>
                      <a:pt x="57" y="131"/>
                    </a:cubicBezTo>
                    <a:cubicBezTo>
                      <a:pt x="57" y="131"/>
                      <a:pt x="57" y="131"/>
                      <a:pt x="57" y="131"/>
                    </a:cubicBezTo>
                    <a:cubicBezTo>
                      <a:pt x="57" y="130"/>
                      <a:pt x="56" y="130"/>
                      <a:pt x="55" y="129"/>
                    </a:cubicBezTo>
                    <a:moveTo>
                      <a:pt x="136" y="129"/>
                    </a:moveTo>
                    <a:cubicBezTo>
                      <a:pt x="135" y="131"/>
                      <a:pt x="134" y="134"/>
                      <a:pt x="132" y="136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9"/>
                      <a:pt x="136" y="129"/>
                    </a:cubicBezTo>
                    <a:moveTo>
                      <a:pt x="85" y="129"/>
                    </a:moveTo>
                    <a:cubicBezTo>
                      <a:pt x="85" y="129"/>
                      <a:pt x="84" y="129"/>
                      <a:pt x="84" y="129"/>
                    </a:cubicBezTo>
                    <a:cubicBezTo>
                      <a:pt x="87" y="131"/>
                      <a:pt x="89" y="132"/>
                      <a:pt x="91" y="134"/>
                    </a:cubicBezTo>
                    <a:cubicBezTo>
                      <a:pt x="91" y="133"/>
                      <a:pt x="91" y="133"/>
                      <a:pt x="91" y="133"/>
                    </a:cubicBezTo>
                    <a:cubicBezTo>
                      <a:pt x="89" y="132"/>
                      <a:pt x="87" y="130"/>
                      <a:pt x="85" y="129"/>
                    </a:cubicBezTo>
                    <a:moveTo>
                      <a:pt x="19" y="129"/>
                    </a:moveTo>
                    <a:cubicBezTo>
                      <a:pt x="19" y="129"/>
                      <a:pt x="19" y="129"/>
                      <a:pt x="19" y="129"/>
                    </a:cubicBezTo>
                    <a:cubicBezTo>
                      <a:pt x="20" y="130"/>
                      <a:pt x="20" y="130"/>
                      <a:pt x="20" y="130"/>
                    </a:cubicBezTo>
                    <a:cubicBezTo>
                      <a:pt x="20" y="129"/>
                      <a:pt x="20" y="129"/>
                      <a:pt x="20" y="129"/>
                    </a:cubicBezTo>
                    <a:cubicBezTo>
                      <a:pt x="20" y="129"/>
                      <a:pt x="20" y="129"/>
                      <a:pt x="19" y="129"/>
                    </a:cubicBezTo>
                    <a:moveTo>
                      <a:pt x="80" y="129"/>
                    </a:moveTo>
                    <a:cubicBezTo>
                      <a:pt x="80" y="130"/>
                      <a:pt x="79" y="131"/>
                      <a:pt x="79" y="131"/>
                    </a:cubicBezTo>
                    <a:cubicBezTo>
                      <a:pt x="79" y="132"/>
                      <a:pt x="78" y="132"/>
                      <a:pt x="78" y="133"/>
                    </a:cubicBezTo>
                    <a:cubicBezTo>
                      <a:pt x="78" y="133"/>
                      <a:pt x="79" y="134"/>
                      <a:pt x="79" y="134"/>
                    </a:cubicBezTo>
                    <a:cubicBezTo>
                      <a:pt x="82" y="130"/>
                      <a:pt x="82" y="130"/>
                      <a:pt x="82" y="130"/>
                    </a:cubicBezTo>
                    <a:cubicBezTo>
                      <a:pt x="81" y="129"/>
                      <a:pt x="81" y="129"/>
                      <a:pt x="80" y="129"/>
                    </a:cubicBezTo>
                    <a:moveTo>
                      <a:pt x="138" y="129"/>
                    </a:moveTo>
                    <a:cubicBezTo>
                      <a:pt x="138" y="129"/>
                      <a:pt x="137" y="129"/>
                      <a:pt x="137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moveTo>
                      <a:pt x="56" y="128"/>
                    </a:moveTo>
                    <a:cubicBezTo>
                      <a:pt x="56" y="129"/>
                      <a:pt x="56" y="129"/>
                      <a:pt x="56" y="129"/>
                    </a:cubicBezTo>
                    <a:cubicBezTo>
                      <a:pt x="56" y="129"/>
                      <a:pt x="57" y="130"/>
                      <a:pt x="58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7" y="129"/>
                      <a:pt x="57" y="129"/>
                      <a:pt x="56" y="128"/>
                    </a:cubicBezTo>
                    <a:moveTo>
                      <a:pt x="137" y="128"/>
                    </a:moveTo>
                    <a:cubicBezTo>
                      <a:pt x="137" y="128"/>
                      <a:pt x="137" y="128"/>
                      <a:pt x="137" y="128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8"/>
                      <a:pt x="137" y="128"/>
                    </a:cubicBezTo>
                    <a:moveTo>
                      <a:pt x="81" y="128"/>
                    </a:moveTo>
                    <a:cubicBezTo>
                      <a:pt x="81" y="128"/>
                      <a:pt x="81" y="129"/>
                      <a:pt x="81" y="129"/>
                    </a:cubicBezTo>
                    <a:cubicBezTo>
                      <a:pt x="81" y="129"/>
                      <a:pt x="81" y="129"/>
                      <a:pt x="82" y="129"/>
                    </a:cubicBezTo>
                    <a:cubicBezTo>
                      <a:pt x="82" y="129"/>
                      <a:pt x="82" y="129"/>
                      <a:pt x="82" y="129"/>
                    </a:cubicBezTo>
                    <a:cubicBezTo>
                      <a:pt x="82" y="129"/>
                      <a:pt x="81" y="128"/>
                      <a:pt x="81" y="128"/>
                    </a:cubicBezTo>
                    <a:moveTo>
                      <a:pt x="60" y="128"/>
                    </a:moveTo>
                    <a:cubicBezTo>
                      <a:pt x="59" y="129"/>
                      <a:pt x="59" y="129"/>
                      <a:pt x="59" y="130"/>
                    </a:cubicBezTo>
                    <a:cubicBezTo>
                      <a:pt x="59" y="130"/>
                      <a:pt x="60" y="130"/>
                      <a:pt x="60" y="130"/>
                    </a:cubicBezTo>
                    <a:cubicBezTo>
                      <a:pt x="60" y="130"/>
                      <a:pt x="61" y="129"/>
                      <a:pt x="61" y="129"/>
                    </a:cubicBezTo>
                    <a:cubicBezTo>
                      <a:pt x="61" y="129"/>
                      <a:pt x="60" y="128"/>
                      <a:pt x="60" y="128"/>
                    </a:cubicBezTo>
                    <a:moveTo>
                      <a:pt x="81" y="127"/>
                    </a:moveTo>
                    <a:cubicBezTo>
                      <a:pt x="81" y="127"/>
                      <a:pt x="81" y="127"/>
                      <a:pt x="81" y="127"/>
                    </a:cubicBezTo>
                    <a:cubicBezTo>
                      <a:pt x="82" y="128"/>
                      <a:pt x="82" y="128"/>
                      <a:pt x="82" y="128"/>
                    </a:cubicBezTo>
                    <a:cubicBezTo>
                      <a:pt x="83" y="128"/>
                      <a:pt x="83" y="128"/>
                      <a:pt x="83" y="128"/>
                    </a:cubicBezTo>
                    <a:cubicBezTo>
                      <a:pt x="82" y="128"/>
                      <a:pt x="82" y="127"/>
                      <a:pt x="81" y="127"/>
                    </a:cubicBezTo>
                    <a:moveTo>
                      <a:pt x="57" y="127"/>
                    </a:moveTo>
                    <a:cubicBezTo>
                      <a:pt x="57" y="127"/>
                      <a:pt x="56" y="127"/>
                      <a:pt x="56" y="128"/>
                    </a:cubicBezTo>
                    <a:cubicBezTo>
                      <a:pt x="57" y="128"/>
                      <a:pt x="58" y="129"/>
                      <a:pt x="58" y="129"/>
                    </a:cubicBezTo>
                    <a:cubicBezTo>
                      <a:pt x="59" y="129"/>
                      <a:pt x="59" y="128"/>
                      <a:pt x="59" y="128"/>
                    </a:cubicBezTo>
                    <a:cubicBezTo>
                      <a:pt x="58" y="127"/>
                      <a:pt x="58" y="127"/>
                      <a:pt x="57" y="127"/>
                    </a:cubicBezTo>
                    <a:moveTo>
                      <a:pt x="76" y="126"/>
                    </a:moveTo>
                    <a:cubicBezTo>
                      <a:pt x="75" y="127"/>
                      <a:pt x="74" y="129"/>
                      <a:pt x="73" y="130"/>
                    </a:cubicBezTo>
                    <a:cubicBezTo>
                      <a:pt x="74" y="131"/>
                      <a:pt x="75" y="131"/>
                      <a:pt x="76" y="132"/>
                    </a:cubicBezTo>
                    <a:cubicBezTo>
                      <a:pt x="77" y="130"/>
                      <a:pt x="77" y="129"/>
                      <a:pt x="78" y="128"/>
                    </a:cubicBezTo>
                    <a:cubicBezTo>
                      <a:pt x="77" y="127"/>
                      <a:pt x="76" y="126"/>
                      <a:pt x="76" y="126"/>
                    </a:cubicBezTo>
                    <a:moveTo>
                      <a:pt x="105" y="126"/>
                    </a:moveTo>
                    <a:cubicBezTo>
                      <a:pt x="104" y="128"/>
                      <a:pt x="102" y="130"/>
                      <a:pt x="101" y="132"/>
                    </a:cubicBezTo>
                    <a:cubicBezTo>
                      <a:pt x="105" y="134"/>
                      <a:pt x="109" y="136"/>
                      <a:pt x="113" y="139"/>
                    </a:cubicBezTo>
                    <a:cubicBezTo>
                      <a:pt x="114" y="137"/>
                      <a:pt x="115" y="135"/>
                      <a:pt x="117" y="133"/>
                    </a:cubicBezTo>
                    <a:cubicBezTo>
                      <a:pt x="113" y="130"/>
                      <a:pt x="109" y="128"/>
                      <a:pt x="105" y="126"/>
                    </a:cubicBezTo>
                    <a:moveTo>
                      <a:pt x="25" y="126"/>
                    </a:moveTo>
                    <a:cubicBezTo>
                      <a:pt x="24" y="127"/>
                      <a:pt x="23" y="128"/>
                      <a:pt x="22" y="130"/>
                    </a:cubicBezTo>
                    <a:cubicBezTo>
                      <a:pt x="23" y="130"/>
                      <a:pt x="23" y="130"/>
                      <a:pt x="24" y="131"/>
                    </a:cubicBezTo>
                    <a:cubicBezTo>
                      <a:pt x="25" y="129"/>
                      <a:pt x="26" y="128"/>
                      <a:pt x="26" y="127"/>
                    </a:cubicBezTo>
                    <a:cubicBezTo>
                      <a:pt x="26" y="126"/>
                      <a:pt x="25" y="126"/>
                      <a:pt x="25" y="126"/>
                    </a:cubicBezTo>
                    <a:moveTo>
                      <a:pt x="76" y="125"/>
                    </a:moveTo>
                    <a:cubicBezTo>
                      <a:pt x="76" y="125"/>
                      <a:pt x="76" y="125"/>
                      <a:pt x="76" y="125"/>
                    </a:cubicBezTo>
                    <a:cubicBezTo>
                      <a:pt x="76" y="126"/>
                      <a:pt x="77" y="126"/>
                      <a:pt x="78" y="126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6" y="125"/>
                      <a:pt x="76" y="126"/>
                      <a:pt x="76" y="126"/>
                    </a:cubicBezTo>
                    <a:cubicBezTo>
                      <a:pt x="76" y="126"/>
                      <a:pt x="77" y="127"/>
                      <a:pt x="78" y="127"/>
                    </a:cubicBezTo>
                    <a:cubicBezTo>
                      <a:pt x="78" y="127"/>
                      <a:pt x="79" y="127"/>
                      <a:pt x="79" y="127"/>
                    </a:cubicBezTo>
                    <a:cubicBezTo>
                      <a:pt x="78" y="126"/>
                      <a:pt x="77" y="126"/>
                      <a:pt x="76" y="125"/>
                    </a:cubicBezTo>
                    <a:moveTo>
                      <a:pt x="22" y="124"/>
                    </a:moveTo>
                    <a:cubicBezTo>
                      <a:pt x="21" y="126"/>
                      <a:pt x="21" y="127"/>
                      <a:pt x="20" y="128"/>
                    </a:cubicBezTo>
                    <a:cubicBezTo>
                      <a:pt x="20" y="128"/>
                      <a:pt x="20" y="128"/>
                      <a:pt x="20" y="129"/>
                    </a:cubicBezTo>
                    <a:cubicBezTo>
                      <a:pt x="23" y="125"/>
                      <a:pt x="23" y="125"/>
                      <a:pt x="23" y="125"/>
                    </a:cubicBezTo>
                    <a:cubicBezTo>
                      <a:pt x="23" y="124"/>
                      <a:pt x="22" y="124"/>
                      <a:pt x="22" y="124"/>
                    </a:cubicBezTo>
                    <a:moveTo>
                      <a:pt x="76" y="124"/>
                    </a:moveTo>
                    <a:cubicBezTo>
                      <a:pt x="76" y="124"/>
                      <a:pt x="76" y="124"/>
                      <a:pt x="76" y="124"/>
                    </a:cubicBezTo>
                    <a:cubicBezTo>
                      <a:pt x="77" y="125"/>
                      <a:pt x="78" y="126"/>
                      <a:pt x="79" y="126"/>
                    </a:cubicBezTo>
                    <a:cubicBezTo>
                      <a:pt x="79" y="126"/>
                      <a:pt x="79" y="126"/>
                      <a:pt x="79" y="126"/>
                    </a:cubicBezTo>
                    <a:cubicBezTo>
                      <a:pt x="78" y="125"/>
                      <a:pt x="77" y="125"/>
                      <a:pt x="76" y="124"/>
                    </a:cubicBezTo>
                    <a:moveTo>
                      <a:pt x="88" y="124"/>
                    </a:moveTo>
                    <a:cubicBezTo>
                      <a:pt x="87" y="126"/>
                      <a:pt x="86" y="127"/>
                      <a:pt x="85" y="129"/>
                    </a:cubicBezTo>
                    <a:cubicBezTo>
                      <a:pt x="87" y="130"/>
                      <a:pt x="89" y="131"/>
                      <a:pt x="92" y="133"/>
                    </a:cubicBezTo>
                    <a:cubicBezTo>
                      <a:pt x="93" y="131"/>
                      <a:pt x="94" y="130"/>
                      <a:pt x="94" y="128"/>
                    </a:cubicBezTo>
                    <a:cubicBezTo>
                      <a:pt x="92" y="127"/>
                      <a:pt x="90" y="125"/>
                      <a:pt x="88" y="124"/>
                    </a:cubicBezTo>
                    <a:moveTo>
                      <a:pt x="40" y="124"/>
                    </a:moveTo>
                    <a:cubicBezTo>
                      <a:pt x="39" y="125"/>
                      <a:pt x="39" y="126"/>
                      <a:pt x="38" y="126"/>
                    </a:cubicBezTo>
                    <a:cubicBezTo>
                      <a:pt x="39" y="127"/>
                      <a:pt x="40" y="127"/>
                      <a:pt x="40" y="128"/>
                    </a:cubicBezTo>
                    <a:cubicBezTo>
                      <a:pt x="41" y="127"/>
                      <a:pt x="41" y="127"/>
                      <a:pt x="41" y="126"/>
                    </a:cubicBezTo>
                    <a:cubicBezTo>
                      <a:pt x="41" y="127"/>
                      <a:pt x="41" y="127"/>
                      <a:pt x="40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2" y="127"/>
                      <a:pt x="42" y="127"/>
                      <a:pt x="43" y="126"/>
                    </a:cubicBezTo>
                    <a:cubicBezTo>
                      <a:pt x="40" y="124"/>
                      <a:pt x="40" y="124"/>
                      <a:pt x="40" y="124"/>
                    </a:cubicBezTo>
                    <a:moveTo>
                      <a:pt x="40" y="124"/>
                    </a:moveTo>
                    <a:cubicBezTo>
                      <a:pt x="40" y="124"/>
                      <a:pt x="40" y="124"/>
                      <a:pt x="40" y="124"/>
                    </a:cubicBezTo>
                    <a:cubicBezTo>
                      <a:pt x="41" y="124"/>
                      <a:pt x="42" y="125"/>
                      <a:pt x="43" y="125"/>
                    </a:cubicBezTo>
                    <a:cubicBezTo>
                      <a:pt x="43" y="125"/>
                      <a:pt x="43" y="125"/>
                      <a:pt x="43" y="125"/>
                    </a:cubicBezTo>
                    <a:cubicBezTo>
                      <a:pt x="42" y="125"/>
                      <a:pt x="41" y="124"/>
                      <a:pt x="40" y="124"/>
                    </a:cubicBezTo>
                    <a:moveTo>
                      <a:pt x="107" y="123"/>
                    </a:moveTo>
                    <a:cubicBezTo>
                      <a:pt x="107" y="123"/>
                      <a:pt x="106" y="123"/>
                      <a:pt x="106" y="124"/>
                    </a:cubicBezTo>
                    <a:cubicBezTo>
                      <a:pt x="110" y="126"/>
                      <a:pt x="114" y="128"/>
                      <a:pt x="118" y="131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4" y="127"/>
                      <a:pt x="111" y="125"/>
                      <a:pt x="107" y="123"/>
                    </a:cubicBezTo>
                    <a:moveTo>
                      <a:pt x="126" y="123"/>
                    </a:moveTo>
                    <a:cubicBezTo>
                      <a:pt x="125" y="125"/>
                      <a:pt x="123" y="127"/>
                      <a:pt x="122" y="129"/>
                    </a:cubicBezTo>
                    <a:cubicBezTo>
                      <a:pt x="122" y="129"/>
                      <a:pt x="122" y="129"/>
                      <a:pt x="122" y="129"/>
                    </a:cubicBezTo>
                    <a:cubicBezTo>
                      <a:pt x="125" y="131"/>
                      <a:pt x="128" y="133"/>
                      <a:pt x="130" y="135"/>
                    </a:cubicBezTo>
                    <a:cubicBezTo>
                      <a:pt x="132" y="132"/>
                      <a:pt x="133" y="130"/>
                      <a:pt x="134" y="128"/>
                    </a:cubicBezTo>
                    <a:cubicBezTo>
                      <a:pt x="132" y="126"/>
                      <a:pt x="129" y="124"/>
                      <a:pt x="126" y="123"/>
                    </a:cubicBezTo>
                    <a:moveTo>
                      <a:pt x="126" y="122"/>
                    </a:moveTo>
                    <a:cubicBezTo>
                      <a:pt x="126" y="122"/>
                      <a:pt x="126" y="122"/>
                      <a:pt x="126" y="122"/>
                    </a:cubicBezTo>
                    <a:cubicBezTo>
                      <a:pt x="135" y="127"/>
                      <a:pt x="135" y="127"/>
                      <a:pt x="135" y="127"/>
                    </a:cubicBezTo>
                    <a:cubicBezTo>
                      <a:pt x="135" y="127"/>
                      <a:pt x="135" y="127"/>
                      <a:pt x="135" y="127"/>
                    </a:cubicBezTo>
                    <a:cubicBezTo>
                      <a:pt x="132" y="126"/>
                      <a:pt x="129" y="124"/>
                      <a:pt x="126" y="122"/>
                    </a:cubicBezTo>
                    <a:moveTo>
                      <a:pt x="41" y="122"/>
                    </a:moveTo>
                    <a:cubicBezTo>
                      <a:pt x="41" y="122"/>
                      <a:pt x="41" y="123"/>
                      <a:pt x="41" y="123"/>
                    </a:cubicBezTo>
                    <a:cubicBezTo>
                      <a:pt x="42" y="123"/>
                      <a:pt x="43" y="124"/>
                      <a:pt x="44" y="124"/>
                    </a:cubicBezTo>
                    <a:cubicBezTo>
                      <a:pt x="44" y="124"/>
                      <a:pt x="44" y="124"/>
                      <a:pt x="44" y="124"/>
                    </a:cubicBezTo>
                    <a:cubicBezTo>
                      <a:pt x="43" y="123"/>
                      <a:pt x="42" y="123"/>
                      <a:pt x="41" y="122"/>
                    </a:cubicBezTo>
                    <a:moveTo>
                      <a:pt x="84" y="122"/>
                    </a:moveTo>
                    <a:cubicBezTo>
                      <a:pt x="83" y="124"/>
                      <a:pt x="83" y="125"/>
                      <a:pt x="82" y="127"/>
                    </a:cubicBezTo>
                    <a:cubicBezTo>
                      <a:pt x="82" y="127"/>
                      <a:pt x="83" y="127"/>
                      <a:pt x="83" y="127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85" y="123"/>
                      <a:pt x="85" y="122"/>
                      <a:pt x="84" y="122"/>
                    </a:cubicBezTo>
                    <a:moveTo>
                      <a:pt x="42" y="121"/>
                    </a:moveTo>
                    <a:cubicBezTo>
                      <a:pt x="42" y="121"/>
                      <a:pt x="42" y="121"/>
                      <a:pt x="41" y="121"/>
                    </a:cubicBezTo>
                    <a:cubicBezTo>
                      <a:pt x="42" y="122"/>
                      <a:pt x="43" y="123"/>
                      <a:pt x="44" y="123"/>
                    </a:cubicBezTo>
                    <a:cubicBezTo>
                      <a:pt x="44" y="123"/>
                      <a:pt x="44" y="123"/>
                      <a:pt x="45" y="123"/>
                    </a:cubicBezTo>
                    <a:cubicBezTo>
                      <a:pt x="44" y="122"/>
                      <a:pt x="43" y="121"/>
                      <a:pt x="42" y="121"/>
                    </a:cubicBezTo>
                    <a:moveTo>
                      <a:pt x="153" y="120"/>
                    </a:moveTo>
                    <a:cubicBezTo>
                      <a:pt x="152" y="123"/>
                      <a:pt x="150" y="125"/>
                      <a:pt x="149" y="128"/>
                    </a:cubicBezTo>
                    <a:cubicBezTo>
                      <a:pt x="150" y="129"/>
                      <a:pt x="152" y="130"/>
                      <a:pt x="153" y="131"/>
                    </a:cubicBezTo>
                    <a:cubicBezTo>
                      <a:pt x="155" y="128"/>
                      <a:pt x="156" y="126"/>
                      <a:pt x="158" y="123"/>
                    </a:cubicBezTo>
                    <a:cubicBezTo>
                      <a:pt x="156" y="122"/>
                      <a:pt x="155" y="121"/>
                      <a:pt x="153" y="120"/>
                    </a:cubicBezTo>
                    <a:moveTo>
                      <a:pt x="42" y="120"/>
                    </a:moveTo>
                    <a:cubicBezTo>
                      <a:pt x="42" y="120"/>
                      <a:pt x="42" y="120"/>
                      <a:pt x="42" y="120"/>
                    </a:cubicBezTo>
                    <a:cubicBezTo>
                      <a:pt x="43" y="121"/>
                      <a:pt x="44" y="122"/>
                      <a:pt x="45" y="122"/>
                    </a:cubicBezTo>
                    <a:cubicBezTo>
                      <a:pt x="45" y="122"/>
                      <a:pt x="45" y="122"/>
                      <a:pt x="45" y="122"/>
                    </a:cubicBezTo>
                    <a:cubicBezTo>
                      <a:pt x="44" y="121"/>
                      <a:pt x="43" y="121"/>
                      <a:pt x="42" y="120"/>
                    </a:cubicBezTo>
                    <a:moveTo>
                      <a:pt x="79" y="119"/>
                    </a:moveTo>
                    <a:cubicBezTo>
                      <a:pt x="79" y="121"/>
                      <a:pt x="78" y="122"/>
                      <a:pt x="77" y="124"/>
                    </a:cubicBezTo>
                    <a:cubicBezTo>
                      <a:pt x="78" y="124"/>
                      <a:pt x="79" y="125"/>
                      <a:pt x="80" y="125"/>
                    </a:cubicBezTo>
                    <a:cubicBezTo>
                      <a:pt x="80" y="124"/>
                      <a:pt x="81" y="122"/>
                      <a:pt x="82" y="121"/>
                    </a:cubicBezTo>
                    <a:cubicBezTo>
                      <a:pt x="81" y="120"/>
                      <a:pt x="80" y="120"/>
                      <a:pt x="79" y="119"/>
                    </a:cubicBezTo>
                    <a:moveTo>
                      <a:pt x="65" y="119"/>
                    </a:moveTo>
                    <a:cubicBezTo>
                      <a:pt x="64" y="120"/>
                      <a:pt x="63" y="122"/>
                      <a:pt x="62" y="123"/>
                    </a:cubicBezTo>
                    <a:cubicBezTo>
                      <a:pt x="63" y="124"/>
                      <a:pt x="63" y="124"/>
                      <a:pt x="64" y="124"/>
                    </a:cubicBezTo>
                    <a:cubicBezTo>
                      <a:pt x="65" y="123"/>
                      <a:pt x="65" y="121"/>
                      <a:pt x="66" y="120"/>
                    </a:cubicBezTo>
                    <a:cubicBezTo>
                      <a:pt x="66" y="119"/>
                      <a:pt x="65" y="119"/>
                      <a:pt x="65" y="119"/>
                    </a:cubicBezTo>
                    <a:moveTo>
                      <a:pt x="65" y="119"/>
                    </a:moveTo>
                    <a:cubicBezTo>
                      <a:pt x="65" y="119"/>
                      <a:pt x="65" y="119"/>
                      <a:pt x="65" y="119"/>
                    </a:cubicBezTo>
                    <a:cubicBezTo>
                      <a:pt x="66" y="119"/>
                      <a:pt x="66" y="119"/>
                      <a:pt x="66" y="120"/>
                    </a:cubicBezTo>
                    <a:cubicBezTo>
                      <a:pt x="66" y="120"/>
                      <a:pt x="66" y="120"/>
                      <a:pt x="66" y="119"/>
                    </a:cubicBezTo>
                    <a:cubicBezTo>
                      <a:pt x="66" y="119"/>
                      <a:pt x="66" y="119"/>
                      <a:pt x="65" y="119"/>
                    </a:cubicBezTo>
                    <a:moveTo>
                      <a:pt x="43" y="118"/>
                    </a:moveTo>
                    <a:cubicBezTo>
                      <a:pt x="43" y="119"/>
                      <a:pt x="43" y="119"/>
                      <a:pt x="43" y="120"/>
                    </a:cubicBezTo>
                    <a:cubicBezTo>
                      <a:pt x="44" y="120"/>
                      <a:pt x="44" y="121"/>
                      <a:pt x="45" y="121"/>
                    </a:cubicBezTo>
                    <a:cubicBezTo>
                      <a:pt x="46" y="121"/>
                      <a:pt x="46" y="120"/>
                      <a:pt x="46" y="120"/>
                    </a:cubicBezTo>
                    <a:cubicBezTo>
                      <a:pt x="45" y="119"/>
                      <a:pt x="44" y="119"/>
                      <a:pt x="43" y="118"/>
                    </a:cubicBezTo>
                    <a:moveTo>
                      <a:pt x="66" y="118"/>
                    </a:moveTo>
                    <a:cubicBezTo>
                      <a:pt x="66" y="118"/>
                      <a:pt x="66" y="118"/>
                      <a:pt x="65" y="118"/>
                    </a:cubicBezTo>
                    <a:cubicBezTo>
                      <a:pt x="66" y="118"/>
                      <a:pt x="66" y="119"/>
                      <a:pt x="67" y="119"/>
                    </a:cubicBezTo>
                    <a:cubicBezTo>
                      <a:pt x="67" y="119"/>
                      <a:pt x="67" y="119"/>
                      <a:pt x="67" y="119"/>
                    </a:cubicBezTo>
                    <a:cubicBezTo>
                      <a:pt x="67" y="118"/>
                      <a:pt x="66" y="118"/>
                      <a:pt x="66" y="118"/>
                    </a:cubicBezTo>
                    <a:moveTo>
                      <a:pt x="91" y="118"/>
                    </a:moveTo>
                    <a:cubicBezTo>
                      <a:pt x="90" y="120"/>
                      <a:pt x="89" y="122"/>
                      <a:pt x="88" y="124"/>
                    </a:cubicBezTo>
                    <a:cubicBezTo>
                      <a:pt x="90" y="125"/>
                      <a:pt x="92" y="126"/>
                      <a:pt x="95" y="128"/>
                    </a:cubicBezTo>
                    <a:cubicBezTo>
                      <a:pt x="96" y="126"/>
                      <a:pt x="97" y="124"/>
                      <a:pt x="98" y="122"/>
                    </a:cubicBezTo>
                    <a:cubicBezTo>
                      <a:pt x="96" y="120"/>
                      <a:pt x="94" y="119"/>
                      <a:pt x="91" y="118"/>
                    </a:cubicBezTo>
                    <a:moveTo>
                      <a:pt x="29" y="118"/>
                    </a:moveTo>
                    <a:cubicBezTo>
                      <a:pt x="29" y="118"/>
                      <a:pt x="28" y="119"/>
                      <a:pt x="28" y="120"/>
                    </a:cubicBezTo>
                    <a:cubicBezTo>
                      <a:pt x="28" y="121"/>
                      <a:pt x="29" y="121"/>
                      <a:pt x="29" y="121"/>
                    </a:cubicBezTo>
                    <a:cubicBezTo>
                      <a:pt x="30" y="120"/>
                      <a:pt x="30" y="120"/>
                      <a:pt x="31" y="119"/>
                    </a:cubicBezTo>
                    <a:cubicBezTo>
                      <a:pt x="29" y="118"/>
                      <a:pt x="29" y="118"/>
                      <a:pt x="29" y="118"/>
                    </a:cubicBezTo>
                    <a:moveTo>
                      <a:pt x="63" y="117"/>
                    </a:moveTo>
                    <a:cubicBezTo>
                      <a:pt x="62" y="119"/>
                      <a:pt x="61" y="120"/>
                      <a:pt x="60" y="122"/>
                    </a:cubicBezTo>
                    <a:cubicBezTo>
                      <a:pt x="61" y="122"/>
                      <a:pt x="61" y="123"/>
                      <a:pt x="62" y="123"/>
                    </a:cubicBezTo>
                    <a:cubicBezTo>
                      <a:pt x="63" y="122"/>
                      <a:pt x="64" y="120"/>
                      <a:pt x="65" y="119"/>
                    </a:cubicBezTo>
                    <a:cubicBezTo>
                      <a:pt x="64" y="118"/>
                      <a:pt x="63" y="118"/>
                      <a:pt x="63" y="117"/>
                    </a:cubicBezTo>
                    <a:moveTo>
                      <a:pt x="29" y="117"/>
                    </a:moveTo>
                    <a:cubicBezTo>
                      <a:pt x="29" y="117"/>
                      <a:pt x="29" y="117"/>
                      <a:pt x="29" y="117"/>
                    </a:cubicBezTo>
                    <a:cubicBezTo>
                      <a:pt x="30" y="118"/>
                      <a:pt x="30" y="118"/>
                      <a:pt x="31" y="118"/>
                    </a:cubicBezTo>
                    <a:cubicBezTo>
                      <a:pt x="31" y="118"/>
                      <a:pt x="31" y="118"/>
                      <a:pt x="31" y="118"/>
                    </a:cubicBezTo>
                    <a:cubicBezTo>
                      <a:pt x="31" y="118"/>
                      <a:pt x="30" y="118"/>
                      <a:pt x="29" y="117"/>
                    </a:cubicBezTo>
                    <a:moveTo>
                      <a:pt x="63" y="117"/>
                    </a:move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8"/>
                      <a:pt x="64" y="118"/>
                      <a:pt x="65" y="119"/>
                    </a:cubicBezTo>
                    <a:cubicBezTo>
                      <a:pt x="65" y="119"/>
                      <a:pt x="65" y="119"/>
                      <a:pt x="65" y="119"/>
                    </a:cubicBezTo>
                    <a:cubicBezTo>
                      <a:pt x="64" y="118"/>
                      <a:pt x="63" y="118"/>
                      <a:pt x="63" y="117"/>
                    </a:cubicBezTo>
                    <a:moveTo>
                      <a:pt x="147" y="117"/>
                    </a:moveTo>
                    <a:cubicBezTo>
                      <a:pt x="146" y="119"/>
                      <a:pt x="144" y="122"/>
                      <a:pt x="143" y="125"/>
                    </a:cubicBezTo>
                    <a:cubicBezTo>
                      <a:pt x="144" y="126"/>
                      <a:pt x="146" y="127"/>
                      <a:pt x="148" y="128"/>
                    </a:cubicBezTo>
                    <a:cubicBezTo>
                      <a:pt x="149" y="126"/>
                      <a:pt x="149" y="125"/>
                      <a:pt x="150" y="124"/>
                    </a:cubicBezTo>
                    <a:cubicBezTo>
                      <a:pt x="151" y="122"/>
                      <a:pt x="152" y="121"/>
                      <a:pt x="152" y="120"/>
                    </a:cubicBezTo>
                    <a:cubicBezTo>
                      <a:pt x="151" y="119"/>
                      <a:pt x="149" y="118"/>
                      <a:pt x="147" y="117"/>
                    </a:cubicBezTo>
                    <a:moveTo>
                      <a:pt x="63" y="116"/>
                    </a:moveTo>
                    <a:cubicBezTo>
                      <a:pt x="63" y="116"/>
                      <a:pt x="63" y="117"/>
                      <a:pt x="63" y="117"/>
                    </a:cubicBezTo>
                    <a:cubicBezTo>
                      <a:pt x="64" y="117"/>
                      <a:pt x="65" y="117"/>
                      <a:pt x="65" y="118"/>
                    </a:cubicBezTo>
                    <a:cubicBezTo>
                      <a:pt x="65" y="118"/>
                      <a:pt x="65" y="118"/>
                      <a:pt x="65" y="118"/>
                    </a:cubicBezTo>
                    <a:cubicBezTo>
                      <a:pt x="65" y="117"/>
                      <a:pt x="64" y="117"/>
                      <a:pt x="63" y="116"/>
                    </a:cubicBezTo>
                    <a:moveTo>
                      <a:pt x="27" y="116"/>
                    </a:moveTo>
                    <a:cubicBezTo>
                      <a:pt x="27" y="117"/>
                      <a:pt x="26" y="118"/>
                      <a:pt x="26" y="119"/>
                    </a:cubicBezTo>
                    <a:cubicBezTo>
                      <a:pt x="26" y="119"/>
                      <a:pt x="26" y="119"/>
                      <a:pt x="26" y="119"/>
                    </a:cubicBezTo>
                    <a:cubicBezTo>
                      <a:pt x="28" y="117"/>
                      <a:pt x="28" y="117"/>
                      <a:pt x="28" y="117"/>
                    </a:cubicBezTo>
                    <a:cubicBezTo>
                      <a:pt x="27" y="116"/>
                      <a:pt x="27" y="116"/>
                      <a:pt x="27" y="116"/>
                    </a:cubicBezTo>
                    <a:moveTo>
                      <a:pt x="27" y="116"/>
                    </a:moveTo>
                    <a:cubicBezTo>
                      <a:pt x="27" y="116"/>
                      <a:pt x="27" y="116"/>
                      <a:pt x="27" y="116"/>
                    </a:cubicBezTo>
                    <a:cubicBezTo>
                      <a:pt x="27" y="116"/>
                      <a:pt x="28" y="116"/>
                      <a:pt x="28" y="116"/>
                    </a:cubicBezTo>
                    <a:cubicBezTo>
                      <a:pt x="28" y="116"/>
                      <a:pt x="28" y="116"/>
                      <a:pt x="28" y="116"/>
                    </a:cubicBezTo>
                    <a:cubicBezTo>
                      <a:pt x="28" y="116"/>
                      <a:pt x="28" y="116"/>
                      <a:pt x="27" y="116"/>
                    </a:cubicBezTo>
                    <a:moveTo>
                      <a:pt x="88" y="116"/>
                    </a:moveTo>
                    <a:cubicBezTo>
                      <a:pt x="87" y="118"/>
                      <a:pt x="86" y="120"/>
                      <a:pt x="85" y="122"/>
                    </a:cubicBezTo>
                    <a:cubicBezTo>
                      <a:pt x="85" y="122"/>
                      <a:pt x="85" y="122"/>
                      <a:pt x="86" y="122"/>
                    </a:cubicBezTo>
                    <a:cubicBezTo>
                      <a:pt x="87" y="121"/>
                      <a:pt x="87" y="121"/>
                      <a:pt x="87" y="121"/>
                    </a:cubicBezTo>
                    <a:cubicBezTo>
                      <a:pt x="88" y="120"/>
                      <a:pt x="88" y="118"/>
                      <a:pt x="89" y="116"/>
                    </a:cubicBezTo>
                    <a:cubicBezTo>
                      <a:pt x="89" y="116"/>
                      <a:pt x="89" y="116"/>
                      <a:pt x="88" y="116"/>
                    </a:cubicBezTo>
                    <a:moveTo>
                      <a:pt x="30" y="116"/>
                    </a:move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17"/>
                      <a:pt x="31" y="117"/>
                      <a:pt x="32" y="117"/>
                    </a:cubicBezTo>
                    <a:cubicBezTo>
                      <a:pt x="32" y="117"/>
                      <a:pt x="32" y="117"/>
                      <a:pt x="32" y="117"/>
                    </a:cubicBezTo>
                    <a:cubicBezTo>
                      <a:pt x="31" y="116"/>
                      <a:pt x="31" y="116"/>
                      <a:pt x="30" y="116"/>
                    </a:cubicBezTo>
                    <a:moveTo>
                      <a:pt x="145" y="116"/>
                    </a:moveTo>
                    <a:cubicBezTo>
                      <a:pt x="144" y="118"/>
                      <a:pt x="142" y="121"/>
                      <a:pt x="141" y="123"/>
                    </a:cubicBezTo>
                    <a:cubicBezTo>
                      <a:pt x="141" y="123"/>
                      <a:pt x="141" y="123"/>
                      <a:pt x="141" y="123"/>
                    </a:cubicBezTo>
                    <a:cubicBezTo>
                      <a:pt x="142" y="122"/>
                      <a:pt x="142" y="122"/>
                      <a:pt x="142" y="122"/>
                    </a:cubicBezTo>
                    <a:cubicBezTo>
                      <a:pt x="141" y="124"/>
                      <a:pt x="141" y="124"/>
                      <a:pt x="141" y="124"/>
                    </a:cubicBezTo>
                    <a:cubicBezTo>
                      <a:pt x="141" y="124"/>
                      <a:pt x="141" y="124"/>
                      <a:pt x="141" y="124"/>
                    </a:cubicBezTo>
                    <a:cubicBezTo>
                      <a:pt x="142" y="122"/>
                      <a:pt x="144" y="119"/>
                      <a:pt x="146" y="116"/>
                    </a:cubicBezTo>
                    <a:cubicBezTo>
                      <a:pt x="146" y="116"/>
                      <a:pt x="145" y="116"/>
                      <a:pt x="145" y="116"/>
                    </a:cubicBezTo>
                    <a:moveTo>
                      <a:pt x="145" y="115"/>
                    </a:moveTo>
                    <a:cubicBezTo>
                      <a:pt x="143" y="118"/>
                      <a:pt x="142" y="120"/>
                      <a:pt x="140" y="123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5" y="115"/>
                      <a:pt x="145" y="115"/>
                      <a:pt x="145" y="115"/>
                    </a:cubicBezTo>
                    <a:cubicBezTo>
                      <a:pt x="145" y="115"/>
                      <a:pt x="145" y="115"/>
                      <a:pt x="145" y="115"/>
                    </a:cubicBezTo>
                    <a:moveTo>
                      <a:pt x="93" y="115"/>
                    </a:moveTo>
                    <a:cubicBezTo>
                      <a:pt x="93" y="115"/>
                      <a:pt x="93" y="115"/>
                      <a:pt x="92" y="116"/>
                    </a:cubicBezTo>
                    <a:cubicBezTo>
                      <a:pt x="95" y="117"/>
                      <a:pt x="97" y="118"/>
                      <a:pt x="99" y="120"/>
                    </a:cubicBezTo>
                    <a:cubicBezTo>
                      <a:pt x="99" y="119"/>
                      <a:pt x="100" y="119"/>
                      <a:pt x="100" y="119"/>
                    </a:cubicBezTo>
                    <a:cubicBezTo>
                      <a:pt x="97" y="117"/>
                      <a:pt x="95" y="116"/>
                      <a:pt x="93" y="115"/>
                    </a:cubicBezTo>
                    <a:moveTo>
                      <a:pt x="28" y="114"/>
                    </a:moveTo>
                    <a:cubicBezTo>
                      <a:pt x="28" y="115"/>
                      <a:pt x="28" y="115"/>
                      <a:pt x="28" y="115"/>
                    </a:cubicBezTo>
                    <a:cubicBezTo>
                      <a:pt x="28" y="115"/>
                      <a:pt x="28" y="116"/>
                      <a:pt x="28" y="116"/>
                    </a:cubicBezTo>
                    <a:cubicBezTo>
                      <a:pt x="29" y="115"/>
                      <a:pt x="29" y="115"/>
                      <a:pt x="29" y="115"/>
                    </a:cubicBezTo>
                    <a:cubicBezTo>
                      <a:pt x="29" y="115"/>
                      <a:pt x="29" y="114"/>
                      <a:pt x="28" y="114"/>
                    </a:cubicBezTo>
                    <a:moveTo>
                      <a:pt x="31" y="114"/>
                    </a:moveTo>
                    <a:cubicBezTo>
                      <a:pt x="31" y="114"/>
                      <a:pt x="31" y="115"/>
                      <a:pt x="31" y="115"/>
                    </a:cubicBezTo>
                    <a:cubicBezTo>
                      <a:pt x="31" y="115"/>
                      <a:pt x="32" y="115"/>
                      <a:pt x="33" y="116"/>
                    </a:cubicBezTo>
                    <a:cubicBezTo>
                      <a:pt x="33" y="116"/>
                      <a:pt x="33" y="116"/>
                      <a:pt x="33" y="115"/>
                    </a:cubicBezTo>
                    <a:cubicBezTo>
                      <a:pt x="32" y="115"/>
                      <a:pt x="32" y="115"/>
                      <a:pt x="31" y="114"/>
                    </a:cubicBezTo>
                    <a:moveTo>
                      <a:pt x="112" y="114"/>
                    </a:moveTo>
                    <a:cubicBezTo>
                      <a:pt x="111" y="116"/>
                      <a:pt x="109" y="119"/>
                      <a:pt x="108" y="121"/>
                    </a:cubicBezTo>
                    <a:cubicBezTo>
                      <a:pt x="112" y="123"/>
                      <a:pt x="116" y="126"/>
                      <a:pt x="119" y="128"/>
                    </a:cubicBezTo>
                    <a:cubicBezTo>
                      <a:pt x="121" y="126"/>
                      <a:pt x="122" y="123"/>
                      <a:pt x="123" y="121"/>
                    </a:cubicBezTo>
                    <a:cubicBezTo>
                      <a:pt x="121" y="120"/>
                      <a:pt x="119" y="118"/>
                      <a:pt x="117" y="117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0" y="118"/>
                      <a:pt x="116" y="116"/>
                      <a:pt x="112" y="114"/>
                    </a:cubicBezTo>
                    <a:moveTo>
                      <a:pt x="31" y="114"/>
                    </a:moveTo>
                    <a:cubicBezTo>
                      <a:pt x="31" y="114"/>
                      <a:pt x="31" y="114"/>
                      <a:pt x="31" y="114"/>
                    </a:cubicBezTo>
                    <a:cubicBezTo>
                      <a:pt x="32" y="114"/>
                      <a:pt x="32" y="115"/>
                      <a:pt x="33" y="115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3" y="114"/>
                      <a:pt x="32" y="114"/>
                      <a:pt x="31" y="114"/>
                    </a:cubicBezTo>
                    <a:moveTo>
                      <a:pt x="29" y="113"/>
                    </a:moveTo>
                    <a:cubicBezTo>
                      <a:pt x="29" y="113"/>
                      <a:pt x="29" y="113"/>
                      <a:pt x="29" y="114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30" y="113"/>
                      <a:pt x="30" y="113"/>
                      <a:pt x="30" y="113"/>
                    </a:cubicBezTo>
                    <a:cubicBezTo>
                      <a:pt x="30" y="113"/>
                      <a:pt x="29" y="113"/>
                      <a:pt x="29" y="113"/>
                    </a:cubicBezTo>
                    <a:moveTo>
                      <a:pt x="90" y="113"/>
                    </a:moveTo>
                    <a:cubicBezTo>
                      <a:pt x="90" y="113"/>
                      <a:pt x="89" y="113"/>
                      <a:pt x="89" y="114"/>
                    </a:cubicBezTo>
                    <a:cubicBezTo>
                      <a:pt x="90" y="114"/>
                      <a:pt x="90" y="114"/>
                      <a:pt x="90" y="115"/>
                    </a:cubicBezTo>
                    <a:cubicBezTo>
                      <a:pt x="91" y="114"/>
                      <a:pt x="91" y="114"/>
                      <a:pt x="91" y="114"/>
                    </a:cubicBezTo>
                    <a:cubicBezTo>
                      <a:pt x="91" y="113"/>
                      <a:pt x="90" y="113"/>
                      <a:pt x="90" y="113"/>
                    </a:cubicBezTo>
                    <a:moveTo>
                      <a:pt x="83" y="113"/>
                    </a:moveTo>
                    <a:cubicBezTo>
                      <a:pt x="82" y="115"/>
                      <a:pt x="81" y="117"/>
                      <a:pt x="80" y="119"/>
                    </a:cubicBezTo>
                    <a:cubicBezTo>
                      <a:pt x="81" y="119"/>
                      <a:pt x="82" y="120"/>
                      <a:pt x="83" y="120"/>
                    </a:cubicBezTo>
                    <a:cubicBezTo>
                      <a:pt x="84" y="118"/>
                      <a:pt x="85" y="116"/>
                      <a:pt x="86" y="114"/>
                    </a:cubicBezTo>
                    <a:cubicBezTo>
                      <a:pt x="85" y="114"/>
                      <a:pt x="84" y="113"/>
                      <a:pt x="83" y="113"/>
                    </a:cubicBezTo>
                    <a:moveTo>
                      <a:pt x="30" y="112"/>
                    </a:move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30" y="113"/>
                      <a:pt x="30" y="113"/>
                    </a:cubicBezTo>
                    <a:cubicBezTo>
                      <a:pt x="30" y="113"/>
                      <a:pt x="30" y="113"/>
                      <a:pt x="30" y="113"/>
                    </a:cubicBezTo>
                    <a:cubicBezTo>
                      <a:pt x="30" y="113"/>
                      <a:pt x="30" y="113"/>
                      <a:pt x="30" y="112"/>
                    </a:cubicBezTo>
                    <a:moveTo>
                      <a:pt x="33" y="112"/>
                    </a:moveTo>
                    <a:cubicBezTo>
                      <a:pt x="32" y="112"/>
                      <a:pt x="32" y="113"/>
                      <a:pt x="32" y="113"/>
                    </a:cubicBezTo>
                    <a:cubicBezTo>
                      <a:pt x="32" y="113"/>
                      <a:pt x="33" y="114"/>
                      <a:pt x="34" y="114"/>
                    </a:cubicBezTo>
                    <a:cubicBezTo>
                      <a:pt x="34" y="114"/>
                      <a:pt x="34" y="113"/>
                      <a:pt x="34" y="113"/>
                    </a:cubicBezTo>
                    <a:cubicBezTo>
                      <a:pt x="34" y="112"/>
                      <a:pt x="33" y="112"/>
                      <a:pt x="33" y="112"/>
                    </a:cubicBezTo>
                    <a:moveTo>
                      <a:pt x="66" y="111"/>
                    </a:moveTo>
                    <a:cubicBezTo>
                      <a:pt x="65" y="113"/>
                      <a:pt x="65" y="114"/>
                      <a:pt x="64" y="116"/>
                    </a:cubicBezTo>
                    <a:cubicBezTo>
                      <a:pt x="64" y="116"/>
                      <a:pt x="65" y="117"/>
                      <a:pt x="66" y="117"/>
                    </a:cubicBezTo>
                    <a:cubicBezTo>
                      <a:pt x="66" y="117"/>
                      <a:pt x="67" y="116"/>
                      <a:pt x="67" y="115"/>
                    </a:cubicBezTo>
                    <a:cubicBezTo>
                      <a:pt x="67" y="116"/>
                      <a:pt x="66" y="117"/>
                      <a:pt x="66" y="117"/>
                    </a:cubicBezTo>
                    <a:cubicBezTo>
                      <a:pt x="66" y="118"/>
                      <a:pt x="67" y="118"/>
                      <a:pt x="67" y="118"/>
                    </a:cubicBezTo>
                    <a:cubicBezTo>
                      <a:pt x="68" y="117"/>
                      <a:pt x="69" y="115"/>
                      <a:pt x="70" y="113"/>
                    </a:cubicBezTo>
                    <a:cubicBezTo>
                      <a:pt x="69" y="113"/>
                      <a:pt x="68" y="112"/>
                      <a:pt x="66" y="111"/>
                    </a:cubicBezTo>
                    <a:moveTo>
                      <a:pt x="31" y="110"/>
                    </a:moveTo>
                    <a:cubicBezTo>
                      <a:pt x="31" y="111"/>
                      <a:pt x="30" y="111"/>
                      <a:pt x="30" y="112"/>
                    </a:cubicBezTo>
                    <a:cubicBezTo>
                      <a:pt x="30" y="112"/>
                      <a:pt x="30" y="112"/>
                      <a:pt x="30" y="112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31" y="111"/>
                      <a:pt x="31" y="111"/>
                      <a:pt x="31" y="110"/>
                    </a:cubicBezTo>
                    <a:moveTo>
                      <a:pt x="85" y="110"/>
                    </a:moveTo>
                    <a:cubicBezTo>
                      <a:pt x="85" y="110"/>
                      <a:pt x="84" y="111"/>
                      <a:pt x="84" y="111"/>
                    </a:cubicBezTo>
                    <a:cubicBezTo>
                      <a:pt x="85" y="111"/>
                      <a:pt x="86" y="112"/>
                      <a:pt x="87" y="113"/>
                    </a:cubicBezTo>
                    <a:cubicBezTo>
                      <a:pt x="87" y="112"/>
                      <a:pt x="87" y="112"/>
                      <a:pt x="88" y="112"/>
                    </a:cubicBezTo>
                    <a:cubicBezTo>
                      <a:pt x="87" y="111"/>
                      <a:pt x="86" y="110"/>
                      <a:pt x="85" y="110"/>
                    </a:cubicBezTo>
                    <a:moveTo>
                      <a:pt x="49" y="109"/>
                    </a:moveTo>
                    <a:cubicBezTo>
                      <a:pt x="48" y="111"/>
                      <a:pt x="47" y="112"/>
                      <a:pt x="46" y="114"/>
                    </a:cubicBezTo>
                    <a:cubicBezTo>
                      <a:pt x="47" y="114"/>
                      <a:pt x="48" y="115"/>
                      <a:pt x="49" y="115"/>
                    </a:cubicBezTo>
                    <a:cubicBezTo>
                      <a:pt x="50" y="114"/>
                      <a:pt x="51" y="112"/>
                      <a:pt x="51" y="111"/>
                    </a:cubicBezTo>
                    <a:cubicBezTo>
                      <a:pt x="51" y="110"/>
                      <a:pt x="50" y="110"/>
                      <a:pt x="49" y="109"/>
                    </a:cubicBezTo>
                    <a:moveTo>
                      <a:pt x="134" y="109"/>
                    </a:moveTo>
                    <a:cubicBezTo>
                      <a:pt x="133" y="112"/>
                      <a:pt x="131" y="114"/>
                      <a:pt x="129" y="117"/>
                    </a:cubicBezTo>
                    <a:cubicBezTo>
                      <a:pt x="132" y="119"/>
                      <a:pt x="135" y="120"/>
                      <a:pt x="138" y="122"/>
                    </a:cubicBezTo>
                    <a:cubicBezTo>
                      <a:pt x="139" y="119"/>
                      <a:pt x="141" y="117"/>
                      <a:pt x="143" y="114"/>
                    </a:cubicBezTo>
                    <a:cubicBezTo>
                      <a:pt x="140" y="112"/>
                      <a:pt x="137" y="110"/>
                      <a:pt x="134" y="109"/>
                    </a:cubicBezTo>
                    <a:moveTo>
                      <a:pt x="50" y="108"/>
                    </a:moveTo>
                    <a:cubicBezTo>
                      <a:pt x="50" y="108"/>
                      <a:pt x="50" y="108"/>
                      <a:pt x="50" y="108"/>
                    </a:cubicBezTo>
                    <a:cubicBezTo>
                      <a:pt x="50" y="109"/>
                      <a:pt x="51" y="109"/>
                      <a:pt x="52" y="110"/>
                    </a:cubicBezTo>
                    <a:cubicBezTo>
                      <a:pt x="52" y="110"/>
                      <a:pt x="52" y="110"/>
                      <a:pt x="52" y="110"/>
                    </a:cubicBezTo>
                    <a:cubicBezTo>
                      <a:pt x="51" y="109"/>
                      <a:pt x="50" y="109"/>
                      <a:pt x="50" y="108"/>
                    </a:cubicBezTo>
                    <a:moveTo>
                      <a:pt x="98" y="106"/>
                    </a:moveTo>
                    <a:cubicBezTo>
                      <a:pt x="97" y="108"/>
                      <a:pt x="96" y="110"/>
                      <a:pt x="94" y="113"/>
                    </a:cubicBezTo>
                    <a:cubicBezTo>
                      <a:pt x="96" y="114"/>
                      <a:pt x="99" y="115"/>
                      <a:pt x="101" y="117"/>
                    </a:cubicBezTo>
                    <a:cubicBezTo>
                      <a:pt x="102" y="114"/>
                      <a:pt x="104" y="112"/>
                      <a:pt x="105" y="110"/>
                    </a:cubicBezTo>
                    <a:cubicBezTo>
                      <a:pt x="103" y="108"/>
                      <a:pt x="101" y="107"/>
                      <a:pt x="98" y="106"/>
                    </a:cubicBezTo>
                    <a:moveTo>
                      <a:pt x="70" y="105"/>
                    </a:moveTo>
                    <a:cubicBezTo>
                      <a:pt x="69" y="107"/>
                      <a:pt x="68" y="109"/>
                      <a:pt x="67" y="111"/>
                    </a:cubicBezTo>
                    <a:cubicBezTo>
                      <a:pt x="68" y="111"/>
                      <a:pt x="69" y="112"/>
                      <a:pt x="70" y="113"/>
                    </a:cubicBezTo>
                    <a:cubicBezTo>
                      <a:pt x="71" y="111"/>
                      <a:pt x="72" y="109"/>
                      <a:pt x="74" y="107"/>
                    </a:cubicBezTo>
                    <a:cubicBezTo>
                      <a:pt x="72" y="106"/>
                      <a:pt x="71" y="106"/>
                      <a:pt x="70" y="105"/>
                    </a:cubicBezTo>
                    <a:moveTo>
                      <a:pt x="163" y="104"/>
                    </a:moveTo>
                    <a:cubicBezTo>
                      <a:pt x="162" y="106"/>
                      <a:pt x="161" y="108"/>
                      <a:pt x="160" y="110"/>
                    </a:cubicBezTo>
                    <a:cubicBezTo>
                      <a:pt x="160" y="110"/>
                      <a:pt x="160" y="110"/>
                      <a:pt x="160" y="109"/>
                    </a:cubicBezTo>
                    <a:cubicBezTo>
                      <a:pt x="160" y="110"/>
                      <a:pt x="159" y="110"/>
                      <a:pt x="159" y="111"/>
                    </a:cubicBezTo>
                    <a:cubicBezTo>
                      <a:pt x="161" y="112"/>
                      <a:pt x="162" y="113"/>
                      <a:pt x="164" y="114"/>
                    </a:cubicBezTo>
                    <a:cubicBezTo>
                      <a:pt x="165" y="111"/>
                      <a:pt x="166" y="109"/>
                      <a:pt x="168" y="107"/>
                    </a:cubicBezTo>
                    <a:cubicBezTo>
                      <a:pt x="166" y="106"/>
                      <a:pt x="165" y="105"/>
                      <a:pt x="163" y="104"/>
                    </a:cubicBezTo>
                    <a:moveTo>
                      <a:pt x="95" y="104"/>
                    </a:moveTo>
                    <a:cubicBezTo>
                      <a:pt x="94" y="106"/>
                      <a:pt x="92" y="108"/>
                      <a:pt x="91" y="111"/>
                    </a:cubicBezTo>
                    <a:cubicBezTo>
                      <a:pt x="91" y="111"/>
                      <a:pt x="92" y="111"/>
                      <a:pt x="92" y="111"/>
                    </a:cubicBezTo>
                    <a:cubicBezTo>
                      <a:pt x="94" y="109"/>
                      <a:pt x="95" y="107"/>
                      <a:pt x="96" y="104"/>
                    </a:cubicBezTo>
                    <a:cubicBezTo>
                      <a:pt x="96" y="104"/>
                      <a:pt x="96" y="104"/>
                      <a:pt x="95" y="104"/>
                    </a:cubicBezTo>
                    <a:moveTo>
                      <a:pt x="53" y="103"/>
                    </a:moveTo>
                    <a:cubicBezTo>
                      <a:pt x="52" y="105"/>
                      <a:pt x="51" y="106"/>
                      <a:pt x="50" y="108"/>
                    </a:cubicBezTo>
                    <a:cubicBezTo>
                      <a:pt x="51" y="108"/>
                      <a:pt x="52" y="109"/>
                      <a:pt x="52" y="109"/>
                    </a:cubicBezTo>
                    <a:cubicBezTo>
                      <a:pt x="53" y="108"/>
                      <a:pt x="54" y="106"/>
                      <a:pt x="55" y="105"/>
                    </a:cubicBezTo>
                    <a:cubicBezTo>
                      <a:pt x="54" y="104"/>
                      <a:pt x="54" y="104"/>
                      <a:pt x="53" y="103"/>
                    </a:cubicBezTo>
                    <a:moveTo>
                      <a:pt x="38" y="103"/>
                    </a:moveTo>
                    <a:cubicBezTo>
                      <a:pt x="37" y="104"/>
                      <a:pt x="36" y="106"/>
                      <a:pt x="35" y="107"/>
                    </a:cubicBezTo>
                    <a:cubicBezTo>
                      <a:pt x="36" y="107"/>
                      <a:pt x="36" y="108"/>
                      <a:pt x="37" y="108"/>
                    </a:cubicBezTo>
                    <a:cubicBezTo>
                      <a:pt x="38" y="107"/>
                      <a:pt x="39" y="105"/>
                      <a:pt x="39" y="104"/>
                    </a:cubicBezTo>
                    <a:cubicBezTo>
                      <a:pt x="39" y="103"/>
                      <a:pt x="38" y="103"/>
                      <a:pt x="38" y="103"/>
                    </a:cubicBezTo>
                    <a:moveTo>
                      <a:pt x="72" y="102"/>
                    </a:moveTo>
                    <a:cubicBezTo>
                      <a:pt x="72" y="103"/>
                      <a:pt x="72" y="103"/>
                      <a:pt x="71" y="103"/>
                    </a:cubicBezTo>
                    <a:cubicBezTo>
                      <a:pt x="72" y="104"/>
                      <a:pt x="74" y="105"/>
                      <a:pt x="75" y="105"/>
                    </a:cubicBezTo>
                    <a:cubicBezTo>
                      <a:pt x="75" y="105"/>
                      <a:pt x="75" y="105"/>
                      <a:pt x="75" y="104"/>
                    </a:cubicBezTo>
                    <a:cubicBezTo>
                      <a:pt x="74" y="104"/>
                      <a:pt x="73" y="103"/>
                      <a:pt x="72" y="102"/>
                    </a:cubicBezTo>
                    <a:moveTo>
                      <a:pt x="36" y="102"/>
                    </a:moveTo>
                    <a:cubicBezTo>
                      <a:pt x="35" y="103"/>
                      <a:pt x="34" y="105"/>
                      <a:pt x="33" y="106"/>
                    </a:cubicBezTo>
                    <a:cubicBezTo>
                      <a:pt x="34" y="106"/>
                      <a:pt x="34" y="106"/>
                      <a:pt x="34" y="106"/>
                    </a:cubicBezTo>
                    <a:cubicBezTo>
                      <a:pt x="37" y="102"/>
                      <a:pt x="37" y="102"/>
                      <a:pt x="37" y="102"/>
                    </a:cubicBezTo>
                    <a:cubicBezTo>
                      <a:pt x="37" y="102"/>
                      <a:pt x="36" y="102"/>
                      <a:pt x="36" y="102"/>
                    </a:cubicBezTo>
                    <a:moveTo>
                      <a:pt x="38" y="102"/>
                    </a:moveTo>
                    <a:cubicBezTo>
                      <a:pt x="38" y="102"/>
                      <a:pt x="38" y="102"/>
                      <a:pt x="38" y="102"/>
                    </a:cubicBezTo>
                    <a:cubicBezTo>
                      <a:pt x="39" y="102"/>
                      <a:pt x="39" y="102"/>
                      <a:pt x="40" y="103"/>
                    </a:cubicBezTo>
                    <a:cubicBezTo>
                      <a:pt x="40" y="103"/>
                      <a:pt x="40" y="103"/>
                      <a:pt x="40" y="103"/>
                    </a:cubicBezTo>
                    <a:cubicBezTo>
                      <a:pt x="39" y="102"/>
                      <a:pt x="39" y="102"/>
                      <a:pt x="38" y="102"/>
                    </a:cubicBezTo>
                    <a:moveTo>
                      <a:pt x="37" y="101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moveTo>
                      <a:pt x="165" y="101"/>
                    </a:moveTo>
                    <a:cubicBezTo>
                      <a:pt x="165" y="101"/>
                      <a:pt x="165" y="102"/>
                      <a:pt x="164" y="102"/>
                    </a:cubicBezTo>
                    <a:cubicBezTo>
                      <a:pt x="166" y="103"/>
                      <a:pt x="168" y="104"/>
                      <a:pt x="169" y="105"/>
                    </a:cubicBezTo>
                    <a:cubicBezTo>
                      <a:pt x="169" y="104"/>
                      <a:pt x="170" y="104"/>
                      <a:pt x="170" y="103"/>
                    </a:cubicBezTo>
                    <a:cubicBezTo>
                      <a:pt x="168" y="102"/>
                      <a:pt x="167" y="102"/>
                      <a:pt x="165" y="101"/>
                    </a:cubicBezTo>
                    <a:moveTo>
                      <a:pt x="90" y="101"/>
                    </a:moveTo>
                    <a:cubicBezTo>
                      <a:pt x="89" y="103"/>
                      <a:pt x="87" y="105"/>
                      <a:pt x="86" y="108"/>
                    </a:cubicBezTo>
                    <a:cubicBezTo>
                      <a:pt x="87" y="108"/>
                      <a:pt x="88" y="109"/>
                      <a:pt x="89" y="110"/>
                    </a:cubicBezTo>
                    <a:cubicBezTo>
                      <a:pt x="90" y="107"/>
                      <a:pt x="92" y="105"/>
                      <a:pt x="93" y="102"/>
                    </a:cubicBezTo>
                    <a:cubicBezTo>
                      <a:pt x="92" y="102"/>
                      <a:pt x="91" y="101"/>
                      <a:pt x="90" y="101"/>
                    </a:cubicBezTo>
                    <a:moveTo>
                      <a:pt x="157" y="100"/>
                    </a:moveTo>
                    <a:cubicBezTo>
                      <a:pt x="156" y="103"/>
                      <a:pt x="154" y="105"/>
                      <a:pt x="153" y="107"/>
                    </a:cubicBezTo>
                    <a:cubicBezTo>
                      <a:pt x="154" y="108"/>
                      <a:pt x="156" y="109"/>
                      <a:pt x="157" y="110"/>
                    </a:cubicBezTo>
                    <a:cubicBezTo>
                      <a:pt x="158" y="110"/>
                      <a:pt x="158" y="110"/>
                      <a:pt x="158" y="110"/>
                    </a:cubicBezTo>
                    <a:cubicBezTo>
                      <a:pt x="160" y="108"/>
                      <a:pt x="161" y="106"/>
                      <a:pt x="162" y="104"/>
                    </a:cubicBezTo>
                    <a:cubicBezTo>
                      <a:pt x="161" y="103"/>
                      <a:pt x="159" y="101"/>
                      <a:pt x="157" y="100"/>
                    </a:cubicBezTo>
                    <a:moveTo>
                      <a:pt x="121" y="100"/>
                    </a:moveTo>
                    <a:cubicBezTo>
                      <a:pt x="119" y="103"/>
                      <a:pt x="117" y="106"/>
                      <a:pt x="115" y="109"/>
                    </a:cubicBezTo>
                    <a:cubicBezTo>
                      <a:pt x="116" y="109"/>
                      <a:pt x="117" y="110"/>
                      <a:pt x="117" y="110"/>
                    </a:cubicBezTo>
                    <a:cubicBezTo>
                      <a:pt x="120" y="112"/>
                      <a:pt x="123" y="114"/>
                      <a:pt x="126" y="115"/>
                    </a:cubicBezTo>
                    <a:cubicBezTo>
                      <a:pt x="128" y="113"/>
                      <a:pt x="130" y="110"/>
                      <a:pt x="131" y="107"/>
                    </a:cubicBezTo>
                    <a:cubicBezTo>
                      <a:pt x="128" y="105"/>
                      <a:pt x="124" y="103"/>
                      <a:pt x="121" y="100"/>
                    </a:cubicBezTo>
                    <a:moveTo>
                      <a:pt x="154" y="99"/>
                    </a:moveTo>
                    <a:cubicBezTo>
                      <a:pt x="153" y="101"/>
                      <a:pt x="152" y="103"/>
                      <a:pt x="150" y="106"/>
                    </a:cubicBezTo>
                    <a:cubicBezTo>
                      <a:pt x="150" y="106"/>
                      <a:pt x="151" y="106"/>
                      <a:pt x="151" y="106"/>
                    </a:cubicBezTo>
                    <a:cubicBezTo>
                      <a:pt x="152" y="103"/>
                      <a:pt x="152" y="103"/>
                      <a:pt x="152" y="103"/>
                    </a:cubicBezTo>
                    <a:cubicBezTo>
                      <a:pt x="152" y="104"/>
                      <a:pt x="151" y="105"/>
                      <a:pt x="151" y="106"/>
                    </a:cubicBezTo>
                    <a:cubicBezTo>
                      <a:pt x="151" y="106"/>
                      <a:pt x="151" y="106"/>
                      <a:pt x="151" y="106"/>
                    </a:cubicBezTo>
                    <a:cubicBezTo>
                      <a:pt x="152" y="104"/>
                      <a:pt x="154" y="102"/>
                      <a:pt x="155" y="99"/>
                    </a:cubicBezTo>
                    <a:cubicBezTo>
                      <a:pt x="155" y="99"/>
                      <a:pt x="155" y="99"/>
                      <a:pt x="154" y="99"/>
                    </a:cubicBezTo>
                    <a:moveTo>
                      <a:pt x="57" y="97"/>
                    </a:moveTo>
                    <a:cubicBezTo>
                      <a:pt x="55" y="99"/>
                      <a:pt x="54" y="101"/>
                      <a:pt x="53" y="102"/>
                    </a:cubicBezTo>
                    <a:cubicBezTo>
                      <a:pt x="54" y="103"/>
                      <a:pt x="55" y="103"/>
                      <a:pt x="56" y="104"/>
                    </a:cubicBezTo>
                    <a:cubicBezTo>
                      <a:pt x="57" y="102"/>
                      <a:pt x="58" y="100"/>
                      <a:pt x="59" y="98"/>
                    </a:cubicBezTo>
                    <a:cubicBezTo>
                      <a:pt x="58" y="98"/>
                      <a:pt x="57" y="98"/>
                      <a:pt x="57" y="97"/>
                    </a:cubicBezTo>
                    <a:moveTo>
                      <a:pt x="159" y="97"/>
                    </a:moveTo>
                    <a:cubicBezTo>
                      <a:pt x="159" y="97"/>
                      <a:pt x="158" y="98"/>
                      <a:pt x="158" y="98"/>
                    </a:cubicBezTo>
                    <a:cubicBezTo>
                      <a:pt x="160" y="99"/>
                      <a:pt x="162" y="100"/>
                      <a:pt x="164" y="102"/>
                    </a:cubicBezTo>
                    <a:cubicBezTo>
                      <a:pt x="164" y="101"/>
                      <a:pt x="164" y="101"/>
                      <a:pt x="165" y="100"/>
                    </a:cubicBezTo>
                    <a:cubicBezTo>
                      <a:pt x="163" y="99"/>
                      <a:pt x="161" y="98"/>
                      <a:pt x="159" y="97"/>
                    </a:cubicBezTo>
                    <a:moveTo>
                      <a:pt x="41" y="96"/>
                    </a:moveTo>
                    <a:cubicBezTo>
                      <a:pt x="40" y="98"/>
                      <a:pt x="40" y="99"/>
                      <a:pt x="39" y="101"/>
                    </a:cubicBezTo>
                    <a:cubicBezTo>
                      <a:pt x="39" y="101"/>
                      <a:pt x="40" y="102"/>
                      <a:pt x="40" y="102"/>
                    </a:cubicBezTo>
                    <a:cubicBezTo>
                      <a:pt x="41" y="100"/>
                      <a:pt x="42" y="99"/>
                      <a:pt x="43" y="97"/>
                    </a:cubicBezTo>
                    <a:cubicBezTo>
                      <a:pt x="42" y="97"/>
                      <a:pt x="42" y="97"/>
                      <a:pt x="41" y="96"/>
                    </a:cubicBezTo>
                    <a:moveTo>
                      <a:pt x="41" y="96"/>
                    </a:moveTo>
                    <a:cubicBezTo>
                      <a:pt x="40" y="96"/>
                      <a:pt x="40" y="97"/>
                      <a:pt x="40" y="97"/>
                    </a:cubicBezTo>
                    <a:cubicBezTo>
                      <a:pt x="40" y="97"/>
                      <a:pt x="41" y="96"/>
                      <a:pt x="41" y="96"/>
                    </a:cubicBezTo>
                    <a:cubicBezTo>
                      <a:pt x="41" y="96"/>
                      <a:pt x="41" y="96"/>
                      <a:pt x="41" y="96"/>
                    </a:cubicBezTo>
                    <a:moveTo>
                      <a:pt x="168" y="96"/>
                    </a:moveTo>
                    <a:cubicBezTo>
                      <a:pt x="167" y="97"/>
                      <a:pt x="167" y="98"/>
                      <a:pt x="166" y="100"/>
                    </a:cubicBezTo>
                    <a:cubicBezTo>
                      <a:pt x="167" y="101"/>
                      <a:pt x="169" y="102"/>
                      <a:pt x="170" y="102"/>
                    </a:cubicBezTo>
                    <a:cubicBezTo>
                      <a:pt x="171" y="101"/>
                      <a:pt x="172" y="101"/>
                      <a:pt x="172" y="100"/>
                    </a:cubicBezTo>
                    <a:cubicBezTo>
                      <a:pt x="172" y="99"/>
                      <a:pt x="173" y="99"/>
                      <a:pt x="173" y="98"/>
                    </a:cubicBezTo>
                    <a:cubicBezTo>
                      <a:pt x="171" y="98"/>
                      <a:pt x="170" y="97"/>
                      <a:pt x="168" y="96"/>
                    </a:cubicBezTo>
                    <a:moveTo>
                      <a:pt x="40" y="95"/>
                    </a:moveTo>
                    <a:cubicBezTo>
                      <a:pt x="39" y="97"/>
                      <a:pt x="38" y="99"/>
                      <a:pt x="37" y="100"/>
                    </a:cubicBezTo>
                    <a:cubicBezTo>
                      <a:pt x="37" y="100"/>
                      <a:pt x="38" y="100"/>
                      <a:pt x="38" y="100"/>
                    </a:cubicBezTo>
                    <a:cubicBezTo>
                      <a:pt x="41" y="96"/>
                      <a:pt x="41" y="96"/>
                      <a:pt x="41" y="96"/>
                    </a:cubicBezTo>
                    <a:cubicBezTo>
                      <a:pt x="40" y="96"/>
                      <a:pt x="40" y="96"/>
                      <a:pt x="40" y="95"/>
                    </a:cubicBezTo>
                    <a:moveTo>
                      <a:pt x="156" y="95"/>
                    </a:moveTo>
                    <a:cubicBezTo>
                      <a:pt x="156" y="96"/>
                      <a:pt x="156" y="96"/>
                      <a:pt x="155" y="97"/>
                    </a:cubicBezTo>
                    <a:cubicBezTo>
                      <a:pt x="156" y="97"/>
                      <a:pt x="156" y="97"/>
                      <a:pt x="156" y="97"/>
                    </a:cubicBezTo>
                    <a:cubicBezTo>
                      <a:pt x="157" y="97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6" y="95"/>
                    </a:cubicBezTo>
                    <a:moveTo>
                      <a:pt x="59" y="95"/>
                    </a:moveTo>
                    <a:cubicBezTo>
                      <a:pt x="58" y="95"/>
                      <a:pt x="58" y="95"/>
                      <a:pt x="58" y="96"/>
                    </a:cubicBezTo>
                    <a:cubicBezTo>
                      <a:pt x="59" y="96"/>
                      <a:pt x="59" y="96"/>
                      <a:pt x="60" y="97"/>
                    </a:cubicBezTo>
                    <a:cubicBezTo>
                      <a:pt x="60" y="96"/>
                      <a:pt x="60" y="96"/>
                      <a:pt x="60" y="96"/>
                    </a:cubicBezTo>
                    <a:cubicBezTo>
                      <a:pt x="60" y="95"/>
                      <a:pt x="59" y="95"/>
                      <a:pt x="59" y="95"/>
                    </a:cubicBezTo>
                    <a:moveTo>
                      <a:pt x="58" y="94"/>
                    </a:moveTo>
                    <a:cubicBezTo>
                      <a:pt x="58" y="95"/>
                      <a:pt x="58" y="95"/>
                      <a:pt x="58" y="95"/>
                    </a:cubicBezTo>
                    <a:cubicBezTo>
                      <a:pt x="58" y="95"/>
                      <a:pt x="58" y="96"/>
                      <a:pt x="58" y="96"/>
                    </a:cubicBezTo>
                    <a:cubicBezTo>
                      <a:pt x="58" y="95"/>
                      <a:pt x="58" y="95"/>
                      <a:pt x="59" y="95"/>
                    </a:cubicBezTo>
                    <a:cubicBezTo>
                      <a:pt x="59" y="95"/>
                      <a:pt x="58" y="94"/>
                      <a:pt x="58" y="94"/>
                    </a:cubicBezTo>
                    <a:moveTo>
                      <a:pt x="157" y="94"/>
                    </a:moveTo>
                    <a:cubicBezTo>
                      <a:pt x="157" y="94"/>
                      <a:pt x="157" y="94"/>
                      <a:pt x="157" y="94"/>
                    </a:cubicBezTo>
                    <a:cubicBezTo>
                      <a:pt x="157" y="95"/>
                      <a:pt x="157" y="95"/>
                      <a:pt x="158" y="95"/>
                    </a:cubicBezTo>
                    <a:cubicBezTo>
                      <a:pt x="158" y="95"/>
                      <a:pt x="158" y="94"/>
                      <a:pt x="158" y="94"/>
                    </a:cubicBezTo>
                    <a:cubicBezTo>
                      <a:pt x="157" y="94"/>
                      <a:pt x="157" y="94"/>
                      <a:pt x="157" y="94"/>
                    </a:cubicBezTo>
                    <a:moveTo>
                      <a:pt x="170" y="93"/>
                    </a:moveTo>
                    <a:cubicBezTo>
                      <a:pt x="169" y="94"/>
                      <a:pt x="169" y="94"/>
                      <a:pt x="169" y="95"/>
                    </a:cubicBezTo>
                    <a:cubicBezTo>
                      <a:pt x="170" y="96"/>
                      <a:pt x="172" y="97"/>
                      <a:pt x="173" y="97"/>
                    </a:cubicBezTo>
                    <a:cubicBezTo>
                      <a:pt x="174" y="97"/>
                      <a:pt x="174" y="96"/>
                      <a:pt x="174" y="96"/>
                    </a:cubicBezTo>
                    <a:cubicBezTo>
                      <a:pt x="173" y="95"/>
                      <a:pt x="171" y="94"/>
                      <a:pt x="170" y="93"/>
                    </a:cubicBezTo>
                    <a:moveTo>
                      <a:pt x="144" y="93"/>
                    </a:moveTo>
                    <a:cubicBezTo>
                      <a:pt x="143" y="95"/>
                      <a:pt x="141" y="97"/>
                      <a:pt x="140" y="100"/>
                    </a:cubicBezTo>
                    <a:cubicBezTo>
                      <a:pt x="143" y="101"/>
                      <a:pt x="145" y="103"/>
                      <a:pt x="148" y="104"/>
                    </a:cubicBezTo>
                    <a:cubicBezTo>
                      <a:pt x="149" y="102"/>
                      <a:pt x="151" y="100"/>
                      <a:pt x="152" y="98"/>
                    </a:cubicBezTo>
                    <a:cubicBezTo>
                      <a:pt x="150" y="96"/>
                      <a:pt x="147" y="94"/>
                      <a:pt x="144" y="93"/>
                    </a:cubicBezTo>
                    <a:moveTo>
                      <a:pt x="78" y="93"/>
                    </a:moveTo>
                    <a:cubicBezTo>
                      <a:pt x="76" y="95"/>
                      <a:pt x="75" y="98"/>
                      <a:pt x="73" y="100"/>
                    </a:cubicBezTo>
                    <a:cubicBezTo>
                      <a:pt x="74" y="101"/>
                      <a:pt x="75" y="102"/>
                      <a:pt x="76" y="102"/>
                    </a:cubicBezTo>
                    <a:cubicBezTo>
                      <a:pt x="78" y="100"/>
                      <a:pt x="80" y="97"/>
                      <a:pt x="81" y="95"/>
                    </a:cubicBezTo>
                    <a:cubicBezTo>
                      <a:pt x="81" y="95"/>
                      <a:pt x="81" y="95"/>
                      <a:pt x="81" y="95"/>
                    </a:cubicBezTo>
                    <a:cubicBezTo>
                      <a:pt x="77" y="101"/>
                      <a:pt x="77" y="101"/>
                      <a:pt x="77" y="101"/>
                    </a:cubicBezTo>
                    <a:cubicBezTo>
                      <a:pt x="78" y="99"/>
                      <a:pt x="79" y="97"/>
                      <a:pt x="81" y="95"/>
                    </a:cubicBezTo>
                    <a:cubicBezTo>
                      <a:pt x="80" y="94"/>
                      <a:pt x="79" y="93"/>
                      <a:pt x="78" y="93"/>
                    </a:cubicBezTo>
                    <a:moveTo>
                      <a:pt x="162" y="92"/>
                    </a:moveTo>
                    <a:cubicBezTo>
                      <a:pt x="161" y="93"/>
                      <a:pt x="161" y="94"/>
                      <a:pt x="160" y="95"/>
                    </a:cubicBezTo>
                    <a:cubicBezTo>
                      <a:pt x="161" y="96"/>
                      <a:pt x="162" y="96"/>
                      <a:pt x="163" y="97"/>
                    </a:cubicBezTo>
                    <a:cubicBezTo>
                      <a:pt x="160" y="95"/>
                      <a:pt x="160" y="95"/>
                      <a:pt x="160" y="95"/>
                    </a:cubicBezTo>
                    <a:cubicBezTo>
                      <a:pt x="160" y="95"/>
                      <a:pt x="160" y="96"/>
                      <a:pt x="160" y="96"/>
                    </a:cubicBezTo>
                    <a:cubicBezTo>
                      <a:pt x="161" y="97"/>
                      <a:pt x="163" y="98"/>
                      <a:pt x="165" y="99"/>
                    </a:cubicBezTo>
                    <a:cubicBezTo>
                      <a:pt x="166" y="98"/>
                      <a:pt x="167" y="97"/>
                      <a:pt x="168" y="95"/>
                    </a:cubicBezTo>
                    <a:cubicBezTo>
                      <a:pt x="166" y="94"/>
                      <a:pt x="164" y="93"/>
                      <a:pt x="162" y="92"/>
                    </a:cubicBezTo>
                    <a:moveTo>
                      <a:pt x="106" y="92"/>
                    </a:moveTo>
                    <a:cubicBezTo>
                      <a:pt x="105" y="95"/>
                      <a:pt x="103" y="98"/>
                      <a:pt x="101" y="101"/>
                    </a:cubicBezTo>
                    <a:cubicBezTo>
                      <a:pt x="103" y="102"/>
                      <a:pt x="106" y="103"/>
                      <a:pt x="108" y="105"/>
                    </a:cubicBezTo>
                    <a:cubicBezTo>
                      <a:pt x="110" y="102"/>
                      <a:pt x="111" y="99"/>
                      <a:pt x="113" y="96"/>
                    </a:cubicBezTo>
                    <a:cubicBezTo>
                      <a:pt x="111" y="94"/>
                      <a:pt x="109" y="93"/>
                      <a:pt x="106" y="92"/>
                    </a:cubicBezTo>
                    <a:moveTo>
                      <a:pt x="159" y="90"/>
                    </a:moveTo>
                    <a:cubicBezTo>
                      <a:pt x="158" y="91"/>
                      <a:pt x="158" y="93"/>
                      <a:pt x="157" y="94"/>
                    </a:cubicBezTo>
                    <a:cubicBezTo>
                      <a:pt x="158" y="94"/>
                      <a:pt x="158" y="94"/>
                      <a:pt x="158" y="94"/>
                    </a:cubicBezTo>
                    <a:cubicBezTo>
                      <a:pt x="159" y="93"/>
                      <a:pt x="159" y="92"/>
                      <a:pt x="160" y="91"/>
                    </a:cubicBezTo>
                    <a:cubicBezTo>
                      <a:pt x="160" y="91"/>
                      <a:pt x="159" y="91"/>
                      <a:pt x="159" y="90"/>
                    </a:cubicBezTo>
                    <a:moveTo>
                      <a:pt x="45" y="90"/>
                    </a:moveTo>
                    <a:cubicBezTo>
                      <a:pt x="44" y="92"/>
                      <a:pt x="43" y="94"/>
                      <a:pt x="42" y="95"/>
                    </a:cubicBezTo>
                    <a:cubicBezTo>
                      <a:pt x="42" y="96"/>
                      <a:pt x="43" y="96"/>
                      <a:pt x="43" y="96"/>
                    </a:cubicBezTo>
                    <a:cubicBezTo>
                      <a:pt x="44" y="95"/>
                      <a:pt x="45" y="93"/>
                      <a:pt x="46" y="91"/>
                    </a:cubicBezTo>
                    <a:cubicBezTo>
                      <a:pt x="46" y="91"/>
                      <a:pt x="45" y="91"/>
                      <a:pt x="45" y="90"/>
                    </a:cubicBezTo>
                    <a:moveTo>
                      <a:pt x="103" y="90"/>
                    </a:moveTo>
                    <a:cubicBezTo>
                      <a:pt x="102" y="93"/>
                      <a:pt x="100" y="96"/>
                      <a:pt x="98" y="99"/>
                    </a:cubicBezTo>
                    <a:cubicBezTo>
                      <a:pt x="98" y="99"/>
                      <a:pt x="99" y="99"/>
                      <a:pt x="99" y="100"/>
                    </a:cubicBezTo>
                    <a:cubicBezTo>
                      <a:pt x="101" y="97"/>
                      <a:pt x="103" y="94"/>
                      <a:pt x="105" y="90"/>
                    </a:cubicBezTo>
                    <a:cubicBezTo>
                      <a:pt x="104" y="90"/>
                      <a:pt x="104" y="90"/>
                      <a:pt x="103" y="90"/>
                    </a:cubicBezTo>
                    <a:moveTo>
                      <a:pt x="146" y="90"/>
                    </a:moveTo>
                    <a:cubicBezTo>
                      <a:pt x="146" y="90"/>
                      <a:pt x="146" y="90"/>
                      <a:pt x="146" y="91"/>
                    </a:cubicBezTo>
                    <a:cubicBezTo>
                      <a:pt x="148" y="92"/>
                      <a:pt x="151" y="94"/>
                      <a:pt x="153" y="95"/>
                    </a:cubicBezTo>
                    <a:cubicBezTo>
                      <a:pt x="154" y="95"/>
                      <a:pt x="154" y="95"/>
                      <a:pt x="154" y="94"/>
                    </a:cubicBezTo>
                    <a:cubicBezTo>
                      <a:pt x="152" y="93"/>
                      <a:pt x="149" y="91"/>
                      <a:pt x="146" y="90"/>
                    </a:cubicBezTo>
                    <a:moveTo>
                      <a:pt x="44" y="90"/>
                    </a:moveTo>
                    <a:cubicBezTo>
                      <a:pt x="43" y="91"/>
                      <a:pt x="42" y="93"/>
                      <a:pt x="41" y="95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4" y="90"/>
                      <a:pt x="44" y="90"/>
                      <a:pt x="44" y="90"/>
                    </a:cubicBezTo>
                    <a:cubicBezTo>
                      <a:pt x="43" y="92"/>
                      <a:pt x="42" y="94"/>
                      <a:pt x="41" y="95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2" y="94"/>
                      <a:pt x="43" y="92"/>
                      <a:pt x="45" y="90"/>
                    </a:cubicBezTo>
                    <a:cubicBezTo>
                      <a:pt x="44" y="90"/>
                      <a:pt x="44" y="90"/>
                      <a:pt x="44" y="90"/>
                    </a:cubicBezTo>
                    <a:moveTo>
                      <a:pt x="163" y="89"/>
                    </a:moveTo>
                    <a:cubicBezTo>
                      <a:pt x="163" y="90"/>
                      <a:pt x="163" y="91"/>
                      <a:pt x="163" y="91"/>
                    </a:cubicBezTo>
                    <a:cubicBezTo>
                      <a:pt x="164" y="92"/>
                      <a:pt x="166" y="93"/>
                      <a:pt x="168" y="94"/>
                    </a:cubicBezTo>
                    <a:cubicBezTo>
                      <a:pt x="168" y="94"/>
                      <a:pt x="169" y="93"/>
                      <a:pt x="169" y="93"/>
                    </a:cubicBezTo>
                    <a:cubicBezTo>
                      <a:pt x="167" y="92"/>
                      <a:pt x="165" y="91"/>
                      <a:pt x="163" y="89"/>
                    </a:cubicBezTo>
                    <a:moveTo>
                      <a:pt x="48" y="89"/>
                    </a:move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89"/>
                      <a:pt x="48" y="89"/>
                      <a:pt x="48" y="89"/>
                    </a:cubicBezTo>
                    <a:moveTo>
                      <a:pt x="48" y="89"/>
                    </a:moveTo>
                    <a:cubicBezTo>
                      <a:pt x="48" y="89"/>
                      <a:pt x="48" y="89"/>
                      <a:pt x="48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9"/>
                      <a:pt x="49" y="89"/>
                      <a:pt x="48" y="89"/>
                    </a:cubicBezTo>
                    <a:moveTo>
                      <a:pt x="85" y="88"/>
                    </a:moveTo>
                    <a:cubicBezTo>
                      <a:pt x="84" y="91"/>
                      <a:pt x="84" y="91"/>
                      <a:pt x="84" y="91"/>
                    </a:cubicBezTo>
                    <a:cubicBezTo>
                      <a:pt x="84" y="91"/>
                      <a:pt x="84" y="91"/>
                      <a:pt x="84" y="91"/>
                    </a:cubicBezTo>
                    <a:cubicBezTo>
                      <a:pt x="84" y="90"/>
                      <a:pt x="85" y="89"/>
                      <a:pt x="85" y="88"/>
                    </a:cubicBezTo>
                    <a:moveTo>
                      <a:pt x="46" y="88"/>
                    </a:moveTo>
                    <a:cubicBezTo>
                      <a:pt x="46" y="88"/>
                      <a:pt x="46" y="88"/>
                      <a:pt x="46" y="89"/>
                    </a:cubicBezTo>
                    <a:cubicBezTo>
                      <a:pt x="46" y="89"/>
                      <a:pt x="47" y="89"/>
                      <a:pt x="47" y="90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7" y="89"/>
                      <a:pt x="47" y="88"/>
                      <a:pt x="46" y="88"/>
                    </a:cubicBezTo>
                    <a:moveTo>
                      <a:pt x="147" y="88"/>
                    </a:moveTo>
                    <a:cubicBezTo>
                      <a:pt x="147" y="88"/>
                      <a:pt x="147" y="88"/>
                      <a:pt x="147" y="89"/>
                    </a:cubicBezTo>
                    <a:cubicBezTo>
                      <a:pt x="150" y="90"/>
                      <a:pt x="152" y="92"/>
                      <a:pt x="155" y="93"/>
                    </a:cubicBezTo>
                    <a:cubicBezTo>
                      <a:pt x="155" y="93"/>
                      <a:pt x="155" y="93"/>
                      <a:pt x="155" y="92"/>
                    </a:cubicBezTo>
                    <a:cubicBezTo>
                      <a:pt x="147" y="88"/>
                      <a:pt x="147" y="88"/>
                      <a:pt x="147" y="88"/>
                    </a:cubicBezTo>
                    <a:moveTo>
                      <a:pt x="161" y="88"/>
                    </a:moveTo>
                    <a:cubicBezTo>
                      <a:pt x="160" y="88"/>
                      <a:pt x="160" y="89"/>
                      <a:pt x="160" y="89"/>
                    </a:cubicBezTo>
                    <a:cubicBezTo>
                      <a:pt x="160" y="90"/>
                      <a:pt x="160" y="90"/>
                      <a:pt x="161" y="90"/>
                    </a:cubicBezTo>
                    <a:cubicBezTo>
                      <a:pt x="161" y="89"/>
                      <a:pt x="161" y="89"/>
                      <a:pt x="162" y="88"/>
                    </a:cubicBezTo>
                    <a:cubicBezTo>
                      <a:pt x="161" y="88"/>
                      <a:pt x="161" y="88"/>
                      <a:pt x="161" y="88"/>
                    </a:cubicBezTo>
                    <a:moveTo>
                      <a:pt x="173" y="88"/>
                    </a:moveTo>
                    <a:cubicBezTo>
                      <a:pt x="173" y="88"/>
                      <a:pt x="173" y="88"/>
                      <a:pt x="172" y="89"/>
                    </a:cubicBezTo>
                    <a:cubicBezTo>
                      <a:pt x="174" y="89"/>
                      <a:pt x="175" y="90"/>
                      <a:pt x="176" y="91"/>
                    </a:cubicBezTo>
                    <a:cubicBezTo>
                      <a:pt x="176" y="91"/>
                      <a:pt x="177" y="91"/>
                      <a:pt x="177" y="91"/>
                    </a:cubicBezTo>
                    <a:cubicBezTo>
                      <a:pt x="177" y="91"/>
                      <a:pt x="177" y="91"/>
                      <a:pt x="177" y="91"/>
                    </a:cubicBezTo>
                    <a:cubicBezTo>
                      <a:pt x="177" y="91"/>
                      <a:pt x="177" y="91"/>
                      <a:pt x="178" y="90"/>
                    </a:cubicBezTo>
                    <a:cubicBezTo>
                      <a:pt x="176" y="89"/>
                      <a:pt x="175" y="88"/>
                      <a:pt x="173" y="88"/>
                    </a:cubicBezTo>
                    <a:moveTo>
                      <a:pt x="45" y="88"/>
                    </a:moveTo>
                    <a:cubicBezTo>
                      <a:pt x="45" y="88"/>
                      <a:pt x="45" y="88"/>
                      <a:pt x="45" y="88"/>
                    </a:cubicBezTo>
                    <a:cubicBezTo>
                      <a:pt x="45" y="88"/>
                      <a:pt x="45" y="88"/>
                      <a:pt x="46" y="88"/>
                    </a:cubicBezTo>
                    <a:cubicBezTo>
                      <a:pt x="46" y="88"/>
                      <a:pt x="46" y="88"/>
                      <a:pt x="46" y="88"/>
                    </a:cubicBezTo>
                    <a:cubicBezTo>
                      <a:pt x="46" y="88"/>
                      <a:pt x="45" y="88"/>
                      <a:pt x="45" y="88"/>
                    </a:cubicBezTo>
                    <a:moveTo>
                      <a:pt x="46" y="87"/>
                    </a:moveTo>
                    <a:cubicBezTo>
                      <a:pt x="46" y="88"/>
                      <a:pt x="46" y="88"/>
                      <a:pt x="46" y="88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8" y="88"/>
                    </a:cubicBezTo>
                    <a:cubicBezTo>
                      <a:pt x="47" y="88"/>
                      <a:pt x="47" y="88"/>
                      <a:pt x="46" y="87"/>
                    </a:cubicBezTo>
                    <a:moveTo>
                      <a:pt x="45" y="87"/>
                    </a:moveTo>
                    <a:cubicBezTo>
                      <a:pt x="45" y="87"/>
                      <a:pt x="45" y="87"/>
                      <a:pt x="45" y="87"/>
                    </a:cubicBezTo>
                    <a:cubicBezTo>
                      <a:pt x="46" y="88"/>
                      <a:pt x="46" y="88"/>
                      <a:pt x="46" y="88"/>
                    </a:cubicBezTo>
                    <a:cubicBezTo>
                      <a:pt x="46" y="88"/>
                      <a:pt x="46" y="88"/>
                      <a:pt x="46" y="87"/>
                    </a:cubicBezTo>
                    <a:cubicBezTo>
                      <a:pt x="46" y="87"/>
                      <a:pt x="46" y="87"/>
                      <a:pt x="45" y="87"/>
                    </a:cubicBezTo>
                    <a:moveTo>
                      <a:pt x="98" y="87"/>
                    </a:moveTo>
                    <a:cubicBezTo>
                      <a:pt x="97" y="90"/>
                      <a:pt x="95" y="93"/>
                      <a:pt x="93" y="96"/>
                    </a:cubicBezTo>
                    <a:cubicBezTo>
                      <a:pt x="94" y="97"/>
                      <a:pt x="95" y="97"/>
                      <a:pt x="96" y="98"/>
                    </a:cubicBezTo>
                    <a:cubicBezTo>
                      <a:pt x="98" y="95"/>
                      <a:pt x="99" y="92"/>
                      <a:pt x="101" y="88"/>
                    </a:cubicBezTo>
                    <a:cubicBezTo>
                      <a:pt x="100" y="88"/>
                      <a:pt x="99" y="87"/>
                      <a:pt x="98" y="87"/>
                    </a:cubicBezTo>
                    <a:moveTo>
                      <a:pt x="64" y="85"/>
                    </a:moveTo>
                    <a:cubicBezTo>
                      <a:pt x="62" y="88"/>
                      <a:pt x="61" y="90"/>
                      <a:pt x="60" y="92"/>
                    </a:cubicBezTo>
                    <a:cubicBezTo>
                      <a:pt x="60" y="92"/>
                      <a:pt x="60" y="92"/>
                      <a:pt x="60" y="93"/>
                    </a:cubicBezTo>
                    <a:cubicBezTo>
                      <a:pt x="61" y="90"/>
                      <a:pt x="63" y="88"/>
                      <a:pt x="64" y="85"/>
                    </a:cubicBezTo>
                    <a:moveTo>
                      <a:pt x="135" y="97"/>
                    </a:moveTo>
                    <a:cubicBezTo>
                      <a:pt x="134" y="96"/>
                      <a:pt x="133" y="95"/>
                      <a:pt x="132" y="95"/>
                    </a:cubicBezTo>
                    <a:cubicBezTo>
                      <a:pt x="133" y="95"/>
                      <a:pt x="134" y="96"/>
                      <a:pt x="135" y="97"/>
                    </a:cubicBezTo>
                    <a:moveTo>
                      <a:pt x="130" y="85"/>
                    </a:moveTo>
                    <a:cubicBezTo>
                      <a:pt x="129" y="87"/>
                      <a:pt x="128" y="89"/>
                      <a:pt x="126" y="91"/>
                    </a:cubicBezTo>
                    <a:cubicBezTo>
                      <a:pt x="130" y="94"/>
                      <a:pt x="133" y="96"/>
                      <a:pt x="137" y="98"/>
                    </a:cubicBezTo>
                    <a:cubicBezTo>
                      <a:pt x="138" y="95"/>
                      <a:pt x="139" y="93"/>
                      <a:pt x="141" y="91"/>
                    </a:cubicBezTo>
                    <a:cubicBezTo>
                      <a:pt x="137" y="89"/>
                      <a:pt x="134" y="87"/>
                      <a:pt x="130" y="85"/>
                    </a:cubicBezTo>
                    <a:moveTo>
                      <a:pt x="149" y="85"/>
                    </a:moveTo>
                    <a:cubicBezTo>
                      <a:pt x="149" y="86"/>
                      <a:pt x="148" y="87"/>
                      <a:pt x="147" y="88"/>
                    </a:cubicBezTo>
                    <a:cubicBezTo>
                      <a:pt x="148" y="88"/>
                      <a:pt x="148" y="88"/>
                      <a:pt x="149" y="89"/>
                    </a:cubicBezTo>
                    <a:cubicBezTo>
                      <a:pt x="151" y="90"/>
                      <a:pt x="153" y="91"/>
                      <a:pt x="155" y="92"/>
                    </a:cubicBezTo>
                    <a:cubicBezTo>
                      <a:pt x="156" y="91"/>
                      <a:pt x="156" y="90"/>
                      <a:pt x="157" y="89"/>
                    </a:cubicBezTo>
                    <a:cubicBezTo>
                      <a:pt x="154" y="88"/>
                      <a:pt x="152" y="86"/>
                      <a:pt x="149" y="85"/>
                    </a:cubicBezTo>
                    <a:moveTo>
                      <a:pt x="64" y="85"/>
                    </a:moveTo>
                    <a:cubicBezTo>
                      <a:pt x="64" y="85"/>
                      <a:pt x="64" y="85"/>
                      <a:pt x="64" y="85"/>
                    </a:cubicBezTo>
                    <a:cubicBezTo>
                      <a:pt x="63" y="88"/>
                      <a:pt x="61" y="90"/>
                      <a:pt x="60" y="93"/>
                    </a:cubicBezTo>
                    <a:cubicBezTo>
                      <a:pt x="60" y="93"/>
                      <a:pt x="61" y="93"/>
                      <a:pt x="62" y="94"/>
                    </a:cubicBezTo>
                    <a:cubicBezTo>
                      <a:pt x="63" y="91"/>
                      <a:pt x="65" y="88"/>
                      <a:pt x="67" y="86"/>
                    </a:cubicBezTo>
                    <a:cubicBezTo>
                      <a:pt x="66" y="85"/>
                      <a:pt x="65" y="85"/>
                      <a:pt x="64" y="85"/>
                    </a:cubicBezTo>
                    <a:moveTo>
                      <a:pt x="175" y="84"/>
                    </a:moveTo>
                    <a:cubicBezTo>
                      <a:pt x="175" y="85"/>
                      <a:pt x="174" y="85"/>
                      <a:pt x="174" y="86"/>
                    </a:cubicBezTo>
                    <a:cubicBezTo>
                      <a:pt x="176" y="87"/>
                      <a:pt x="177" y="88"/>
                      <a:pt x="179" y="89"/>
                    </a:cubicBezTo>
                    <a:cubicBezTo>
                      <a:pt x="179" y="88"/>
                      <a:pt x="179" y="88"/>
                      <a:pt x="180" y="87"/>
                    </a:cubicBezTo>
                    <a:cubicBezTo>
                      <a:pt x="178" y="86"/>
                      <a:pt x="176" y="85"/>
                      <a:pt x="175" y="84"/>
                    </a:cubicBezTo>
                    <a:moveTo>
                      <a:pt x="175" y="84"/>
                    </a:moveTo>
                    <a:cubicBezTo>
                      <a:pt x="175" y="84"/>
                      <a:pt x="175" y="84"/>
                      <a:pt x="175" y="84"/>
                    </a:cubicBezTo>
                    <a:cubicBezTo>
                      <a:pt x="177" y="85"/>
                      <a:pt x="178" y="86"/>
                      <a:pt x="180" y="87"/>
                    </a:cubicBezTo>
                    <a:cubicBezTo>
                      <a:pt x="180" y="87"/>
                      <a:pt x="180" y="87"/>
                      <a:pt x="180" y="86"/>
                    </a:cubicBezTo>
                    <a:cubicBezTo>
                      <a:pt x="178" y="86"/>
                      <a:pt x="177" y="85"/>
                      <a:pt x="175" y="84"/>
                    </a:cubicBezTo>
                    <a:moveTo>
                      <a:pt x="167" y="84"/>
                    </a:moveTo>
                    <a:cubicBezTo>
                      <a:pt x="167" y="84"/>
                      <a:pt x="166" y="84"/>
                      <a:pt x="166" y="85"/>
                    </a:cubicBezTo>
                    <a:cubicBezTo>
                      <a:pt x="168" y="86"/>
                      <a:pt x="169" y="87"/>
                      <a:pt x="171" y="88"/>
                    </a:cubicBezTo>
                    <a:cubicBezTo>
                      <a:pt x="171" y="88"/>
                      <a:pt x="172" y="88"/>
                      <a:pt x="172" y="88"/>
                    </a:cubicBezTo>
                    <a:cubicBezTo>
                      <a:pt x="172" y="88"/>
                      <a:pt x="172" y="88"/>
                      <a:pt x="173" y="87"/>
                    </a:cubicBezTo>
                    <a:cubicBezTo>
                      <a:pt x="172" y="87"/>
                      <a:pt x="172" y="87"/>
                      <a:pt x="172" y="87"/>
                    </a:cubicBezTo>
                    <a:cubicBezTo>
                      <a:pt x="170" y="86"/>
                      <a:pt x="169" y="85"/>
                      <a:pt x="167" y="84"/>
                    </a:cubicBezTo>
                    <a:moveTo>
                      <a:pt x="167" y="83"/>
                    </a:moveTo>
                    <a:cubicBezTo>
                      <a:pt x="167" y="83"/>
                      <a:pt x="167" y="83"/>
                      <a:pt x="167" y="83"/>
                    </a:cubicBezTo>
                    <a:cubicBezTo>
                      <a:pt x="168" y="84"/>
                      <a:pt x="168" y="84"/>
                      <a:pt x="168" y="84"/>
                    </a:cubicBezTo>
                    <a:cubicBezTo>
                      <a:pt x="168" y="84"/>
                      <a:pt x="168" y="84"/>
                      <a:pt x="167" y="83"/>
                    </a:cubicBezTo>
                    <a:moveTo>
                      <a:pt x="176" y="83"/>
                    </a:moveTo>
                    <a:cubicBezTo>
                      <a:pt x="176" y="83"/>
                      <a:pt x="176" y="83"/>
                      <a:pt x="176" y="83"/>
                    </a:cubicBezTo>
                    <a:cubicBezTo>
                      <a:pt x="177" y="84"/>
                      <a:pt x="179" y="85"/>
                      <a:pt x="180" y="86"/>
                    </a:cubicBezTo>
                    <a:cubicBezTo>
                      <a:pt x="180" y="86"/>
                      <a:pt x="180" y="86"/>
                      <a:pt x="181" y="85"/>
                    </a:cubicBezTo>
                    <a:cubicBezTo>
                      <a:pt x="179" y="85"/>
                      <a:pt x="177" y="84"/>
                      <a:pt x="176" y="83"/>
                    </a:cubicBezTo>
                    <a:moveTo>
                      <a:pt x="151" y="82"/>
                    </a:moveTo>
                    <a:cubicBezTo>
                      <a:pt x="151" y="83"/>
                      <a:pt x="150" y="83"/>
                      <a:pt x="150" y="84"/>
                    </a:cubicBezTo>
                    <a:cubicBezTo>
                      <a:pt x="153" y="85"/>
                      <a:pt x="155" y="87"/>
                      <a:pt x="158" y="88"/>
                    </a:cubicBezTo>
                    <a:cubicBezTo>
                      <a:pt x="158" y="88"/>
                      <a:pt x="158" y="87"/>
                      <a:pt x="159" y="87"/>
                    </a:cubicBezTo>
                    <a:cubicBezTo>
                      <a:pt x="156" y="85"/>
                      <a:pt x="153" y="84"/>
                      <a:pt x="151" y="82"/>
                    </a:cubicBezTo>
                    <a:moveTo>
                      <a:pt x="164" y="82"/>
                    </a:moveTo>
                    <a:cubicBezTo>
                      <a:pt x="164" y="82"/>
                      <a:pt x="164" y="83"/>
                      <a:pt x="163" y="83"/>
                    </a:cubicBezTo>
                    <a:cubicBezTo>
                      <a:pt x="164" y="83"/>
                      <a:pt x="164" y="83"/>
                      <a:pt x="164" y="84"/>
                    </a:cubicBezTo>
                    <a:cubicBezTo>
                      <a:pt x="165" y="83"/>
                      <a:pt x="165" y="83"/>
                      <a:pt x="165" y="82"/>
                    </a:cubicBezTo>
                    <a:cubicBezTo>
                      <a:pt x="165" y="82"/>
                      <a:pt x="164" y="82"/>
                      <a:pt x="164" y="82"/>
                    </a:cubicBezTo>
                    <a:moveTo>
                      <a:pt x="132" y="81"/>
                    </a:moveTo>
                    <a:cubicBezTo>
                      <a:pt x="132" y="82"/>
                      <a:pt x="132" y="82"/>
                      <a:pt x="132" y="83"/>
                    </a:cubicBezTo>
                    <a:cubicBezTo>
                      <a:pt x="135" y="85"/>
                      <a:pt x="138" y="87"/>
                      <a:pt x="142" y="89"/>
                    </a:cubicBezTo>
                    <a:cubicBezTo>
                      <a:pt x="142" y="88"/>
                      <a:pt x="142" y="88"/>
                      <a:pt x="143" y="87"/>
                    </a:cubicBezTo>
                    <a:cubicBezTo>
                      <a:pt x="139" y="85"/>
                      <a:pt x="136" y="83"/>
                      <a:pt x="132" y="81"/>
                    </a:cubicBezTo>
                    <a:moveTo>
                      <a:pt x="164" y="81"/>
                    </a:moveTo>
                    <a:cubicBezTo>
                      <a:pt x="164" y="81"/>
                      <a:pt x="164" y="81"/>
                      <a:pt x="164" y="81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5" y="82"/>
                      <a:pt x="165" y="81"/>
                      <a:pt x="164" y="81"/>
                    </a:cubicBezTo>
                    <a:moveTo>
                      <a:pt x="169" y="81"/>
                    </a:moveTo>
                    <a:cubicBezTo>
                      <a:pt x="168" y="81"/>
                      <a:pt x="168" y="82"/>
                      <a:pt x="168" y="82"/>
                    </a:cubicBezTo>
                    <a:cubicBezTo>
                      <a:pt x="170" y="83"/>
                      <a:pt x="172" y="84"/>
                      <a:pt x="174" y="86"/>
                    </a:cubicBezTo>
                    <a:cubicBezTo>
                      <a:pt x="174" y="85"/>
                      <a:pt x="174" y="85"/>
                      <a:pt x="174" y="84"/>
                    </a:cubicBezTo>
                    <a:cubicBezTo>
                      <a:pt x="172" y="83"/>
                      <a:pt x="171" y="82"/>
                      <a:pt x="169" y="81"/>
                    </a:cubicBezTo>
                    <a:moveTo>
                      <a:pt x="133" y="80"/>
                    </a:moveTo>
                    <a:cubicBezTo>
                      <a:pt x="133" y="80"/>
                      <a:pt x="133" y="80"/>
                      <a:pt x="133" y="80"/>
                    </a:cubicBezTo>
                    <a:cubicBezTo>
                      <a:pt x="136" y="82"/>
                      <a:pt x="140" y="84"/>
                      <a:pt x="143" y="86"/>
                    </a:cubicBezTo>
                    <a:cubicBezTo>
                      <a:pt x="143" y="86"/>
                      <a:pt x="143" y="86"/>
                      <a:pt x="143" y="86"/>
                    </a:cubicBezTo>
                    <a:cubicBezTo>
                      <a:pt x="133" y="80"/>
                      <a:pt x="133" y="80"/>
                      <a:pt x="133" y="80"/>
                    </a:cubicBezTo>
                    <a:moveTo>
                      <a:pt x="169" y="80"/>
                    </a:moveTo>
                    <a:cubicBezTo>
                      <a:pt x="169" y="80"/>
                      <a:pt x="169" y="80"/>
                      <a:pt x="169" y="80"/>
                    </a:cubicBezTo>
                    <a:cubicBezTo>
                      <a:pt x="171" y="82"/>
                      <a:pt x="173" y="83"/>
                      <a:pt x="175" y="84"/>
                    </a:cubicBezTo>
                    <a:cubicBezTo>
                      <a:pt x="175" y="84"/>
                      <a:pt x="175" y="84"/>
                      <a:pt x="175" y="83"/>
                    </a:cubicBezTo>
                    <a:cubicBezTo>
                      <a:pt x="174" y="83"/>
                      <a:pt x="173" y="82"/>
                      <a:pt x="171" y="81"/>
                    </a:cubicBezTo>
                    <a:cubicBezTo>
                      <a:pt x="171" y="81"/>
                      <a:pt x="171" y="81"/>
                      <a:pt x="171" y="81"/>
                    </a:cubicBezTo>
                    <a:cubicBezTo>
                      <a:pt x="170" y="81"/>
                      <a:pt x="169" y="80"/>
                      <a:pt x="169" y="80"/>
                    </a:cubicBezTo>
                    <a:moveTo>
                      <a:pt x="166" y="79"/>
                    </a:moveTo>
                    <a:cubicBezTo>
                      <a:pt x="165" y="80"/>
                      <a:pt x="165" y="80"/>
                      <a:pt x="165" y="80"/>
                    </a:cubicBezTo>
                    <a:cubicBezTo>
                      <a:pt x="165" y="81"/>
                      <a:pt x="166" y="81"/>
                      <a:pt x="166" y="81"/>
                    </a:cubicBezTo>
                    <a:cubicBezTo>
                      <a:pt x="166" y="81"/>
                      <a:pt x="166" y="80"/>
                      <a:pt x="167" y="80"/>
                    </a:cubicBezTo>
                    <a:cubicBezTo>
                      <a:pt x="166" y="80"/>
                      <a:pt x="166" y="79"/>
                      <a:pt x="166" y="79"/>
                    </a:cubicBezTo>
                    <a:moveTo>
                      <a:pt x="170" y="79"/>
                    </a:moveTo>
                    <a:cubicBezTo>
                      <a:pt x="169" y="79"/>
                      <a:pt x="169" y="79"/>
                      <a:pt x="169" y="80"/>
                    </a:cubicBezTo>
                    <a:cubicBezTo>
                      <a:pt x="171" y="81"/>
                      <a:pt x="173" y="82"/>
                      <a:pt x="175" y="83"/>
                    </a:cubicBezTo>
                    <a:cubicBezTo>
                      <a:pt x="175" y="83"/>
                      <a:pt x="175" y="83"/>
                      <a:pt x="175" y="82"/>
                    </a:cubicBezTo>
                    <a:cubicBezTo>
                      <a:pt x="173" y="81"/>
                      <a:pt x="171" y="80"/>
                      <a:pt x="170" y="79"/>
                    </a:cubicBezTo>
                    <a:moveTo>
                      <a:pt x="86" y="79"/>
                    </a:moveTo>
                    <a:cubicBezTo>
                      <a:pt x="85" y="81"/>
                      <a:pt x="84" y="82"/>
                      <a:pt x="83" y="84"/>
                    </a:cubicBezTo>
                    <a:cubicBezTo>
                      <a:pt x="83" y="85"/>
                      <a:pt x="82" y="86"/>
                      <a:pt x="82" y="87"/>
                    </a:cubicBezTo>
                    <a:cubicBezTo>
                      <a:pt x="81" y="87"/>
                      <a:pt x="81" y="88"/>
                      <a:pt x="80" y="89"/>
                    </a:cubicBezTo>
                    <a:cubicBezTo>
                      <a:pt x="81" y="89"/>
                      <a:pt x="82" y="90"/>
                      <a:pt x="83" y="91"/>
                    </a:cubicBezTo>
                    <a:cubicBezTo>
                      <a:pt x="85" y="87"/>
                      <a:pt x="87" y="84"/>
                      <a:pt x="89" y="81"/>
                    </a:cubicBezTo>
                    <a:cubicBezTo>
                      <a:pt x="88" y="80"/>
                      <a:pt x="87" y="80"/>
                      <a:pt x="86" y="79"/>
                    </a:cubicBezTo>
                    <a:moveTo>
                      <a:pt x="166" y="78"/>
                    </a:moveTo>
                    <a:cubicBezTo>
                      <a:pt x="166" y="79"/>
                      <a:pt x="166" y="79"/>
                      <a:pt x="166" y="79"/>
                    </a:cubicBezTo>
                    <a:cubicBezTo>
                      <a:pt x="166" y="79"/>
                      <a:pt x="167" y="79"/>
                      <a:pt x="167" y="79"/>
                    </a:cubicBezTo>
                    <a:cubicBezTo>
                      <a:pt x="167" y="79"/>
                      <a:pt x="167" y="79"/>
                      <a:pt x="167" y="79"/>
                    </a:cubicBezTo>
                    <a:cubicBezTo>
                      <a:pt x="167" y="79"/>
                      <a:pt x="166" y="79"/>
                      <a:pt x="166" y="78"/>
                    </a:cubicBezTo>
                    <a:moveTo>
                      <a:pt x="167" y="77"/>
                    </a:moveTo>
                    <a:cubicBezTo>
                      <a:pt x="167" y="78"/>
                      <a:pt x="166" y="78"/>
                      <a:pt x="166" y="78"/>
                    </a:cubicBezTo>
                    <a:cubicBezTo>
                      <a:pt x="167" y="78"/>
                      <a:pt x="167" y="78"/>
                      <a:pt x="167" y="79"/>
                    </a:cubicBezTo>
                    <a:cubicBezTo>
                      <a:pt x="167" y="78"/>
                      <a:pt x="168" y="78"/>
                      <a:pt x="168" y="78"/>
                    </a:cubicBezTo>
                    <a:cubicBezTo>
                      <a:pt x="167" y="78"/>
                      <a:pt x="167" y="78"/>
                      <a:pt x="167" y="77"/>
                    </a:cubicBezTo>
                    <a:moveTo>
                      <a:pt x="124" y="77"/>
                    </a:moveTo>
                    <a:cubicBezTo>
                      <a:pt x="124" y="77"/>
                      <a:pt x="124" y="78"/>
                      <a:pt x="123" y="78"/>
                    </a:cubicBezTo>
                    <a:cubicBezTo>
                      <a:pt x="123" y="78"/>
                      <a:pt x="123" y="78"/>
                      <a:pt x="123" y="78"/>
                    </a:cubicBezTo>
                    <a:cubicBezTo>
                      <a:pt x="124" y="78"/>
                      <a:pt x="124" y="77"/>
                      <a:pt x="124" y="77"/>
                    </a:cubicBezTo>
                    <a:cubicBezTo>
                      <a:pt x="124" y="77"/>
                      <a:pt x="124" y="77"/>
                      <a:pt x="124" y="77"/>
                    </a:cubicBezTo>
                    <a:moveTo>
                      <a:pt x="135" y="77"/>
                    </a:moveTo>
                    <a:cubicBezTo>
                      <a:pt x="135" y="78"/>
                      <a:pt x="134" y="79"/>
                      <a:pt x="134" y="80"/>
                    </a:cubicBezTo>
                    <a:cubicBezTo>
                      <a:pt x="135" y="80"/>
                      <a:pt x="136" y="81"/>
                      <a:pt x="137" y="82"/>
                    </a:cubicBezTo>
                    <a:cubicBezTo>
                      <a:pt x="139" y="83"/>
                      <a:pt x="141" y="84"/>
                      <a:pt x="144" y="86"/>
                    </a:cubicBezTo>
                    <a:cubicBezTo>
                      <a:pt x="144" y="85"/>
                      <a:pt x="145" y="83"/>
                      <a:pt x="145" y="82"/>
                    </a:cubicBezTo>
                    <a:cubicBezTo>
                      <a:pt x="142" y="81"/>
                      <a:pt x="139" y="79"/>
                      <a:pt x="135" y="77"/>
                    </a:cubicBezTo>
                    <a:moveTo>
                      <a:pt x="52" y="77"/>
                    </a:moveTo>
                    <a:cubicBezTo>
                      <a:pt x="50" y="79"/>
                      <a:pt x="48" y="82"/>
                      <a:pt x="47" y="85"/>
                    </a:cubicBezTo>
                    <a:cubicBezTo>
                      <a:pt x="48" y="86"/>
                      <a:pt x="49" y="86"/>
                      <a:pt x="50" y="87"/>
                    </a:cubicBezTo>
                    <a:cubicBezTo>
                      <a:pt x="55" y="78"/>
                      <a:pt x="55" y="78"/>
                      <a:pt x="55" y="78"/>
                    </a:cubicBezTo>
                    <a:cubicBezTo>
                      <a:pt x="54" y="78"/>
                      <a:pt x="53" y="77"/>
                      <a:pt x="52" y="77"/>
                    </a:cubicBezTo>
                    <a:moveTo>
                      <a:pt x="115" y="76"/>
                    </a:moveTo>
                    <a:cubicBezTo>
                      <a:pt x="114" y="78"/>
                      <a:pt x="113" y="81"/>
                      <a:pt x="112" y="83"/>
                    </a:cubicBezTo>
                    <a:cubicBezTo>
                      <a:pt x="114" y="84"/>
                      <a:pt x="116" y="85"/>
                      <a:pt x="118" y="87"/>
                    </a:cubicBezTo>
                    <a:cubicBezTo>
                      <a:pt x="120" y="85"/>
                      <a:pt x="121" y="82"/>
                      <a:pt x="122" y="80"/>
                    </a:cubicBezTo>
                    <a:cubicBezTo>
                      <a:pt x="120" y="79"/>
                      <a:pt x="118" y="77"/>
                      <a:pt x="115" y="76"/>
                    </a:cubicBezTo>
                    <a:moveTo>
                      <a:pt x="155" y="76"/>
                    </a:moveTo>
                    <a:cubicBezTo>
                      <a:pt x="155" y="76"/>
                      <a:pt x="154" y="77"/>
                      <a:pt x="154" y="77"/>
                    </a:cubicBezTo>
                    <a:cubicBezTo>
                      <a:pt x="155" y="78"/>
                      <a:pt x="156" y="78"/>
                      <a:pt x="157" y="79"/>
                    </a:cubicBezTo>
                    <a:cubicBezTo>
                      <a:pt x="158" y="80"/>
                      <a:pt x="160" y="81"/>
                      <a:pt x="161" y="82"/>
                    </a:cubicBezTo>
                    <a:cubicBezTo>
                      <a:pt x="162" y="81"/>
                      <a:pt x="162" y="81"/>
                      <a:pt x="162" y="81"/>
                    </a:cubicBezTo>
                    <a:cubicBezTo>
                      <a:pt x="159" y="79"/>
                      <a:pt x="157" y="77"/>
                      <a:pt x="155" y="76"/>
                    </a:cubicBezTo>
                    <a:moveTo>
                      <a:pt x="116" y="76"/>
                    </a:moveTo>
                    <a:cubicBezTo>
                      <a:pt x="116" y="76"/>
                      <a:pt x="116" y="76"/>
                      <a:pt x="116" y="76"/>
                    </a:cubicBezTo>
                    <a:cubicBezTo>
                      <a:pt x="118" y="77"/>
                      <a:pt x="120" y="78"/>
                      <a:pt x="122" y="80"/>
                    </a:cubicBezTo>
                    <a:cubicBezTo>
                      <a:pt x="122" y="80"/>
                      <a:pt x="122" y="80"/>
                      <a:pt x="122" y="80"/>
                    </a:cubicBezTo>
                    <a:cubicBezTo>
                      <a:pt x="120" y="79"/>
                      <a:pt x="118" y="77"/>
                      <a:pt x="116" y="76"/>
                    </a:cubicBezTo>
                    <a:moveTo>
                      <a:pt x="125" y="75"/>
                    </a:moveTo>
                    <a:cubicBezTo>
                      <a:pt x="125" y="75"/>
                      <a:pt x="125" y="75"/>
                      <a:pt x="125" y="76"/>
                    </a:cubicBezTo>
                    <a:cubicBezTo>
                      <a:pt x="125" y="76"/>
                      <a:pt x="125" y="76"/>
                      <a:pt x="125" y="76"/>
                    </a:cubicBezTo>
                    <a:cubicBezTo>
                      <a:pt x="125" y="76"/>
                      <a:pt x="125" y="75"/>
                      <a:pt x="125" y="75"/>
                    </a:cubicBezTo>
                    <a:cubicBezTo>
                      <a:pt x="125" y="75"/>
                      <a:pt x="125" y="75"/>
                      <a:pt x="125" y="75"/>
                    </a:cubicBezTo>
                    <a:moveTo>
                      <a:pt x="155" y="75"/>
                    </a:moveTo>
                    <a:cubicBezTo>
                      <a:pt x="155" y="75"/>
                      <a:pt x="155" y="76"/>
                      <a:pt x="155" y="76"/>
                    </a:cubicBezTo>
                    <a:cubicBezTo>
                      <a:pt x="158" y="77"/>
                      <a:pt x="160" y="79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1" y="79"/>
                      <a:pt x="160" y="78"/>
                      <a:pt x="158" y="77"/>
                    </a:cubicBezTo>
                    <a:cubicBezTo>
                      <a:pt x="157" y="76"/>
                      <a:pt x="156" y="76"/>
                      <a:pt x="155" y="75"/>
                    </a:cubicBezTo>
                    <a:moveTo>
                      <a:pt x="180" y="75"/>
                    </a:moveTo>
                    <a:cubicBezTo>
                      <a:pt x="180" y="75"/>
                      <a:pt x="180" y="75"/>
                      <a:pt x="180" y="75"/>
                    </a:cubicBezTo>
                    <a:cubicBezTo>
                      <a:pt x="182" y="76"/>
                      <a:pt x="183" y="77"/>
                      <a:pt x="185" y="78"/>
                    </a:cubicBezTo>
                    <a:cubicBezTo>
                      <a:pt x="185" y="78"/>
                      <a:pt x="185" y="78"/>
                      <a:pt x="185" y="78"/>
                    </a:cubicBezTo>
                    <a:cubicBezTo>
                      <a:pt x="183" y="77"/>
                      <a:pt x="182" y="76"/>
                      <a:pt x="180" y="75"/>
                    </a:cubicBezTo>
                    <a:moveTo>
                      <a:pt x="112" y="74"/>
                    </a:moveTo>
                    <a:cubicBezTo>
                      <a:pt x="111" y="76"/>
                      <a:pt x="110" y="79"/>
                      <a:pt x="108" y="81"/>
                    </a:cubicBezTo>
                    <a:cubicBezTo>
                      <a:pt x="109" y="81"/>
                      <a:pt x="109" y="81"/>
                      <a:pt x="110" y="82"/>
                    </a:cubicBezTo>
                    <a:cubicBezTo>
                      <a:pt x="111" y="79"/>
                      <a:pt x="112" y="77"/>
                      <a:pt x="114" y="75"/>
                    </a:cubicBezTo>
                    <a:cubicBezTo>
                      <a:pt x="113" y="75"/>
                      <a:pt x="113" y="74"/>
                      <a:pt x="112" y="74"/>
                    </a:cubicBezTo>
                    <a:moveTo>
                      <a:pt x="112" y="74"/>
                    </a:moveTo>
                    <a:cubicBezTo>
                      <a:pt x="112" y="74"/>
                      <a:pt x="112" y="74"/>
                      <a:pt x="112" y="74"/>
                    </a:cubicBezTo>
                    <a:cubicBezTo>
                      <a:pt x="113" y="74"/>
                      <a:pt x="113" y="75"/>
                      <a:pt x="114" y="75"/>
                    </a:cubicBezTo>
                    <a:cubicBezTo>
                      <a:pt x="114" y="75"/>
                      <a:pt x="114" y="75"/>
                      <a:pt x="114" y="75"/>
                    </a:cubicBezTo>
                    <a:cubicBezTo>
                      <a:pt x="113" y="75"/>
                      <a:pt x="113" y="74"/>
                      <a:pt x="112" y="74"/>
                    </a:cubicBezTo>
                    <a:moveTo>
                      <a:pt x="137" y="74"/>
                    </a:moveTo>
                    <a:cubicBezTo>
                      <a:pt x="137" y="74"/>
                      <a:pt x="136" y="75"/>
                      <a:pt x="136" y="76"/>
                    </a:cubicBezTo>
                    <a:cubicBezTo>
                      <a:pt x="139" y="77"/>
                      <a:pt x="143" y="79"/>
                      <a:pt x="146" y="81"/>
                    </a:cubicBezTo>
                    <a:cubicBezTo>
                      <a:pt x="146" y="81"/>
                      <a:pt x="147" y="80"/>
                      <a:pt x="147" y="80"/>
                    </a:cubicBezTo>
                    <a:cubicBezTo>
                      <a:pt x="144" y="78"/>
                      <a:pt x="140" y="76"/>
                      <a:pt x="137" y="74"/>
                    </a:cubicBezTo>
                    <a:moveTo>
                      <a:pt x="156" y="74"/>
                    </a:moveTo>
                    <a:cubicBezTo>
                      <a:pt x="156" y="74"/>
                      <a:pt x="156" y="75"/>
                      <a:pt x="155" y="75"/>
                    </a:cubicBezTo>
                    <a:cubicBezTo>
                      <a:pt x="158" y="76"/>
                      <a:pt x="160" y="78"/>
                      <a:pt x="163" y="79"/>
                    </a:cubicBezTo>
                    <a:cubicBezTo>
                      <a:pt x="163" y="79"/>
                      <a:pt x="163" y="79"/>
                      <a:pt x="163" y="79"/>
                    </a:cubicBezTo>
                    <a:cubicBezTo>
                      <a:pt x="163" y="79"/>
                      <a:pt x="163" y="78"/>
                      <a:pt x="164" y="78"/>
                    </a:cubicBezTo>
                    <a:cubicBezTo>
                      <a:pt x="162" y="77"/>
                      <a:pt x="160" y="76"/>
                      <a:pt x="158" y="75"/>
                    </a:cubicBezTo>
                    <a:cubicBezTo>
                      <a:pt x="157" y="74"/>
                      <a:pt x="157" y="74"/>
                      <a:pt x="156" y="74"/>
                    </a:cubicBezTo>
                    <a:moveTo>
                      <a:pt x="157" y="73"/>
                    </a:moveTo>
                    <a:cubicBezTo>
                      <a:pt x="157" y="73"/>
                      <a:pt x="157" y="73"/>
                      <a:pt x="157" y="73"/>
                    </a:cubicBezTo>
                    <a:cubicBezTo>
                      <a:pt x="159" y="75"/>
                      <a:pt x="162" y="76"/>
                      <a:pt x="164" y="77"/>
                    </a:cubicBezTo>
                    <a:cubicBezTo>
                      <a:pt x="164" y="77"/>
                      <a:pt x="164" y="77"/>
                      <a:pt x="164" y="77"/>
                    </a:cubicBezTo>
                    <a:cubicBezTo>
                      <a:pt x="162" y="76"/>
                      <a:pt x="159" y="74"/>
                      <a:pt x="157" y="73"/>
                    </a:cubicBezTo>
                    <a:moveTo>
                      <a:pt x="117" y="73"/>
                    </a:moveTo>
                    <a:cubicBezTo>
                      <a:pt x="117" y="73"/>
                      <a:pt x="117" y="74"/>
                      <a:pt x="117" y="74"/>
                    </a:cubicBezTo>
                    <a:cubicBezTo>
                      <a:pt x="119" y="75"/>
                      <a:pt x="121" y="77"/>
                      <a:pt x="123" y="78"/>
                    </a:cubicBezTo>
                    <a:cubicBezTo>
                      <a:pt x="124" y="78"/>
                      <a:pt x="124" y="77"/>
                      <a:pt x="124" y="77"/>
                    </a:cubicBezTo>
                    <a:cubicBezTo>
                      <a:pt x="122" y="75"/>
                      <a:pt x="120" y="74"/>
                      <a:pt x="117" y="73"/>
                    </a:cubicBezTo>
                    <a:moveTo>
                      <a:pt x="182" y="73"/>
                    </a:moveTo>
                    <a:cubicBezTo>
                      <a:pt x="182" y="73"/>
                      <a:pt x="181" y="74"/>
                      <a:pt x="181" y="75"/>
                    </a:cubicBezTo>
                    <a:cubicBezTo>
                      <a:pt x="182" y="76"/>
                      <a:pt x="184" y="77"/>
                      <a:pt x="185" y="78"/>
                    </a:cubicBezTo>
                    <a:cubicBezTo>
                      <a:pt x="186" y="77"/>
                      <a:pt x="186" y="76"/>
                      <a:pt x="187" y="75"/>
                    </a:cubicBezTo>
                    <a:cubicBezTo>
                      <a:pt x="185" y="74"/>
                      <a:pt x="183" y="74"/>
                      <a:pt x="182" y="73"/>
                    </a:cubicBezTo>
                    <a:moveTo>
                      <a:pt x="157" y="72"/>
                    </a:moveTo>
                    <a:cubicBezTo>
                      <a:pt x="157" y="72"/>
                      <a:pt x="157" y="72"/>
                      <a:pt x="157" y="72"/>
                    </a:cubicBezTo>
                    <a:cubicBezTo>
                      <a:pt x="159" y="74"/>
                      <a:pt x="162" y="75"/>
                      <a:pt x="164" y="77"/>
                    </a:cubicBezTo>
                    <a:cubicBezTo>
                      <a:pt x="164" y="77"/>
                      <a:pt x="164" y="76"/>
                      <a:pt x="165" y="76"/>
                    </a:cubicBezTo>
                    <a:cubicBezTo>
                      <a:pt x="162" y="75"/>
                      <a:pt x="160" y="73"/>
                      <a:pt x="157" y="72"/>
                    </a:cubicBezTo>
                    <a:moveTo>
                      <a:pt x="127" y="72"/>
                    </a:moveTo>
                    <a:cubicBezTo>
                      <a:pt x="126" y="73"/>
                      <a:pt x="126" y="74"/>
                      <a:pt x="125" y="75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26" y="74"/>
                      <a:pt x="127" y="73"/>
                      <a:pt x="127" y="72"/>
                    </a:cubicBezTo>
                    <a:cubicBezTo>
                      <a:pt x="127" y="72"/>
                      <a:pt x="127" y="72"/>
                      <a:pt x="127" y="72"/>
                    </a:cubicBezTo>
                    <a:moveTo>
                      <a:pt x="118" y="72"/>
                    </a:moveTo>
                    <a:cubicBezTo>
                      <a:pt x="118" y="72"/>
                      <a:pt x="118" y="72"/>
                      <a:pt x="118" y="72"/>
                    </a:cubicBezTo>
                    <a:cubicBezTo>
                      <a:pt x="120" y="73"/>
                      <a:pt x="123" y="74"/>
                      <a:pt x="125" y="76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18" y="72"/>
                      <a:pt x="118" y="72"/>
                      <a:pt x="118" y="72"/>
                    </a:cubicBezTo>
                    <a:moveTo>
                      <a:pt x="174" y="71"/>
                    </a:moveTo>
                    <a:cubicBezTo>
                      <a:pt x="174" y="71"/>
                      <a:pt x="174" y="71"/>
                      <a:pt x="174" y="72"/>
                    </a:cubicBezTo>
                    <a:cubicBezTo>
                      <a:pt x="176" y="73"/>
                      <a:pt x="178" y="74"/>
                      <a:pt x="180" y="75"/>
                    </a:cubicBezTo>
                    <a:cubicBezTo>
                      <a:pt x="180" y="75"/>
                      <a:pt x="180" y="75"/>
                      <a:pt x="180" y="75"/>
                    </a:cubicBezTo>
                    <a:cubicBezTo>
                      <a:pt x="178" y="74"/>
                      <a:pt x="176" y="73"/>
                      <a:pt x="174" y="71"/>
                    </a:cubicBezTo>
                    <a:moveTo>
                      <a:pt x="107" y="71"/>
                    </a:moveTo>
                    <a:cubicBezTo>
                      <a:pt x="106" y="74"/>
                      <a:pt x="105" y="76"/>
                      <a:pt x="103" y="78"/>
                    </a:cubicBezTo>
                    <a:cubicBezTo>
                      <a:pt x="104" y="79"/>
                      <a:pt x="105" y="79"/>
                      <a:pt x="106" y="80"/>
                    </a:cubicBezTo>
                    <a:cubicBezTo>
                      <a:pt x="106" y="80"/>
                      <a:pt x="106" y="80"/>
                      <a:pt x="106" y="80"/>
                    </a:cubicBezTo>
                    <a:cubicBezTo>
                      <a:pt x="108" y="78"/>
                      <a:pt x="109" y="75"/>
                      <a:pt x="110" y="73"/>
                    </a:cubicBezTo>
                    <a:cubicBezTo>
                      <a:pt x="109" y="72"/>
                      <a:pt x="108" y="72"/>
                      <a:pt x="107" y="71"/>
                    </a:cubicBezTo>
                    <a:moveTo>
                      <a:pt x="107" y="71"/>
                    </a:moveTo>
                    <a:cubicBezTo>
                      <a:pt x="107" y="71"/>
                      <a:pt x="107" y="71"/>
                      <a:pt x="107" y="71"/>
                    </a:cubicBezTo>
                    <a:cubicBezTo>
                      <a:pt x="108" y="72"/>
                      <a:pt x="109" y="72"/>
                      <a:pt x="110" y="73"/>
                    </a:cubicBezTo>
                    <a:cubicBezTo>
                      <a:pt x="110" y="73"/>
                      <a:pt x="110" y="73"/>
                      <a:pt x="110" y="73"/>
                    </a:cubicBezTo>
                    <a:cubicBezTo>
                      <a:pt x="109" y="72"/>
                      <a:pt x="108" y="72"/>
                      <a:pt x="107" y="71"/>
                    </a:cubicBezTo>
                    <a:moveTo>
                      <a:pt x="183" y="71"/>
                    </a:moveTo>
                    <a:cubicBezTo>
                      <a:pt x="183" y="71"/>
                      <a:pt x="182" y="72"/>
                      <a:pt x="182" y="72"/>
                    </a:cubicBezTo>
                    <a:cubicBezTo>
                      <a:pt x="184" y="73"/>
                      <a:pt x="185" y="74"/>
                      <a:pt x="187" y="75"/>
                    </a:cubicBezTo>
                    <a:cubicBezTo>
                      <a:pt x="187" y="75"/>
                      <a:pt x="187" y="74"/>
                      <a:pt x="188" y="74"/>
                    </a:cubicBezTo>
                    <a:cubicBezTo>
                      <a:pt x="186" y="73"/>
                      <a:pt x="184" y="72"/>
                      <a:pt x="183" y="71"/>
                    </a:cubicBezTo>
                    <a:moveTo>
                      <a:pt x="92" y="71"/>
                    </a:moveTo>
                    <a:cubicBezTo>
                      <a:pt x="92" y="71"/>
                      <a:pt x="92" y="71"/>
                      <a:pt x="92" y="71"/>
                    </a:cubicBezTo>
                    <a:cubicBezTo>
                      <a:pt x="92" y="71"/>
                      <a:pt x="93" y="72"/>
                      <a:pt x="94" y="72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93" y="72"/>
                      <a:pt x="92" y="71"/>
                      <a:pt x="92" y="71"/>
                    </a:cubicBezTo>
                    <a:moveTo>
                      <a:pt x="114" y="71"/>
                    </a:moveTo>
                    <a:cubicBezTo>
                      <a:pt x="114" y="71"/>
                      <a:pt x="114" y="72"/>
                      <a:pt x="114" y="72"/>
                    </a:cubicBezTo>
                    <a:cubicBezTo>
                      <a:pt x="114" y="72"/>
                      <a:pt x="114" y="73"/>
                      <a:pt x="115" y="73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5" y="71"/>
                      <a:pt x="115" y="71"/>
                      <a:pt x="114" y="71"/>
                    </a:cubicBezTo>
                    <a:moveTo>
                      <a:pt x="73" y="71"/>
                    </a:moveTo>
                    <a:cubicBezTo>
                      <a:pt x="71" y="74"/>
                      <a:pt x="69" y="78"/>
                      <a:pt x="67" y="81"/>
                    </a:cubicBezTo>
                    <a:cubicBezTo>
                      <a:pt x="67" y="81"/>
                      <a:pt x="68" y="82"/>
                      <a:pt x="69" y="82"/>
                    </a:cubicBezTo>
                    <a:cubicBezTo>
                      <a:pt x="71" y="79"/>
                      <a:pt x="73" y="75"/>
                      <a:pt x="75" y="72"/>
                    </a:cubicBezTo>
                    <a:cubicBezTo>
                      <a:pt x="74" y="72"/>
                      <a:pt x="74" y="71"/>
                      <a:pt x="73" y="71"/>
                    </a:cubicBezTo>
                    <a:moveTo>
                      <a:pt x="91" y="71"/>
                    </a:move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moveTo>
                      <a:pt x="128" y="70"/>
                    </a:moveTo>
                    <a:cubicBezTo>
                      <a:pt x="128" y="70"/>
                      <a:pt x="128" y="70"/>
                      <a:pt x="128" y="71"/>
                    </a:cubicBezTo>
                    <a:cubicBezTo>
                      <a:pt x="128" y="71"/>
                      <a:pt x="128" y="71"/>
                      <a:pt x="128" y="71"/>
                    </a:cubicBezTo>
                    <a:cubicBezTo>
                      <a:pt x="128" y="71"/>
                      <a:pt x="128" y="70"/>
                      <a:pt x="128" y="70"/>
                    </a:cubicBezTo>
                    <a:cubicBezTo>
                      <a:pt x="128" y="70"/>
                      <a:pt x="128" y="70"/>
                      <a:pt x="128" y="70"/>
                    </a:cubicBezTo>
                    <a:moveTo>
                      <a:pt x="115" y="70"/>
                    </a:moveTo>
                    <a:cubicBezTo>
                      <a:pt x="115" y="70"/>
                      <a:pt x="115" y="70"/>
                      <a:pt x="115" y="70"/>
                    </a:cubicBezTo>
                    <a:cubicBezTo>
                      <a:pt x="115" y="70"/>
                      <a:pt x="116" y="70"/>
                      <a:pt x="116" y="70"/>
                    </a:cubicBezTo>
                    <a:cubicBezTo>
                      <a:pt x="116" y="70"/>
                      <a:pt x="116" y="70"/>
                      <a:pt x="116" y="70"/>
                    </a:cubicBezTo>
                    <a:cubicBezTo>
                      <a:pt x="115" y="70"/>
                      <a:pt x="115" y="70"/>
                      <a:pt x="115" y="70"/>
                    </a:cubicBezTo>
                    <a:moveTo>
                      <a:pt x="171" y="70"/>
                    </a:moveTo>
                    <a:cubicBezTo>
                      <a:pt x="171" y="70"/>
                      <a:pt x="171" y="70"/>
                      <a:pt x="171" y="70"/>
                    </a:cubicBezTo>
                    <a:cubicBezTo>
                      <a:pt x="172" y="70"/>
                      <a:pt x="172" y="70"/>
                      <a:pt x="172" y="70"/>
                    </a:cubicBezTo>
                    <a:cubicBezTo>
                      <a:pt x="172" y="70"/>
                      <a:pt x="172" y="70"/>
                      <a:pt x="172" y="70"/>
                    </a:cubicBezTo>
                    <a:cubicBezTo>
                      <a:pt x="172" y="70"/>
                      <a:pt x="172" y="70"/>
                      <a:pt x="171" y="70"/>
                    </a:cubicBezTo>
                    <a:moveTo>
                      <a:pt x="129" y="69"/>
                    </a:moveTo>
                    <a:cubicBezTo>
                      <a:pt x="128" y="69"/>
                      <a:pt x="128" y="70"/>
                      <a:pt x="128" y="70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8" y="70"/>
                      <a:pt x="128" y="69"/>
                      <a:pt x="129" y="69"/>
                    </a:cubicBezTo>
                    <a:cubicBezTo>
                      <a:pt x="129" y="69"/>
                      <a:pt x="129" y="69"/>
                      <a:pt x="129" y="69"/>
                    </a:cubicBezTo>
                    <a:moveTo>
                      <a:pt x="176" y="69"/>
                    </a:moveTo>
                    <a:cubicBezTo>
                      <a:pt x="175" y="69"/>
                      <a:pt x="175" y="70"/>
                      <a:pt x="174" y="71"/>
                    </a:cubicBezTo>
                    <a:cubicBezTo>
                      <a:pt x="175" y="71"/>
                      <a:pt x="176" y="72"/>
                      <a:pt x="178" y="73"/>
                    </a:cubicBezTo>
                    <a:cubicBezTo>
                      <a:pt x="178" y="73"/>
                      <a:pt x="179" y="74"/>
                      <a:pt x="180" y="74"/>
                    </a:cubicBezTo>
                    <a:cubicBezTo>
                      <a:pt x="181" y="74"/>
                      <a:pt x="181" y="73"/>
                      <a:pt x="182" y="72"/>
                    </a:cubicBezTo>
                    <a:cubicBezTo>
                      <a:pt x="180" y="71"/>
                      <a:pt x="178" y="70"/>
                      <a:pt x="176" y="69"/>
                    </a:cubicBezTo>
                    <a:moveTo>
                      <a:pt x="109" y="68"/>
                    </a:moveTo>
                    <a:cubicBezTo>
                      <a:pt x="109" y="68"/>
                      <a:pt x="109" y="69"/>
                      <a:pt x="109" y="69"/>
                    </a:cubicBezTo>
                    <a:cubicBezTo>
                      <a:pt x="110" y="70"/>
                      <a:pt x="111" y="70"/>
                      <a:pt x="112" y="71"/>
                    </a:cubicBezTo>
                    <a:cubicBezTo>
                      <a:pt x="112" y="71"/>
                      <a:pt x="112" y="70"/>
                      <a:pt x="112" y="70"/>
                    </a:cubicBezTo>
                    <a:cubicBezTo>
                      <a:pt x="111" y="69"/>
                      <a:pt x="110" y="69"/>
                      <a:pt x="109" y="68"/>
                    </a:cubicBezTo>
                    <a:moveTo>
                      <a:pt x="120" y="68"/>
                    </a:moveTo>
                    <a:cubicBezTo>
                      <a:pt x="120" y="69"/>
                      <a:pt x="119" y="70"/>
                      <a:pt x="119" y="71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71"/>
                      <a:pt x="121" y="73"/>
                      <a:pt x="125" y="75"/>
                    </a:cubicBezTo>
                    <a:cubicBezTo>
                      <a:pt x="126" y="74"/>
                      <a:pt x="126" y="73"/>
                      <a:pt x="127" y="72"/>
                    </a:cubicBezTo>
                    <a:cubicBezTo>
                      <a:pt x="125" y="70"/>
                      <a:pt x="123" y="69"/>
                      <a:pt x="120" y="68"/>
                    </a:cubicBezTo>
                    <a:moveTo>
                      <a:pt x="141" y="67"/>
                    </a:moveTo>
                    <a:cubicBezTo>
                      <a:pt x="141" y="68"/>
                      <a:pt x="141" y="68"/>
                      <a:pt x="140" y="69"/>
                    </a:cubicBezTo>
                    <a:cubicBezTo>
                      <a:pt x="141" y="69"/>
                      <a:pt x="141" y="69"/>
                      <a:pt x="141" y="69"/>
                    </a:cubicBezTo>
                    <a:cubicBezTo>
                      <a:pt x="144" y="71"/>
                      <a:pt x="147" y="73"/>
                      <a:pt x="150" y="75"/>
                    </a:cubicBezTo>
                    <a:cubicBezTo>
                      <a:pt x="150" y="74"/>
                      <a:pt x="150" y="74"/>
                      <a:pt x="151" y="73"/>
                    </a:cubicBezTo>
                    <a:cubicBezTo>
                      <a:pt x="147" y="71"/>
                      <a:pt x="144" y="69"/>
                      <a:pt x="141" y="67"/>
                    </a:cubicBezTo>
                    <a:moveTo>
                      <a:pt x="177" y="67"/>
                    </a:moveTo>
                    <a:cubicBezTo>
                      <a:pt x="176" y="68"/>
                      <a:pt x="176" y="68"/>
                      <a:pt x="176" y="69"/>
                    </a:cubicBezTo>
                    <a:cubicBezTo>
                      <a:pt x="178" y="70"/>
                      <a:pt x="180" y="71"/>
                      <a:pt x="182" y="72"/>
                    </a:cubicBezTo>
                    <a:cubicBezTo>
                      <a:pt x="182" y="72"/>
                      <a:pt x="182" y="71"/>
                      <a:pt x="182" y="71"/>
                    </a:cubicBezTo>
                    <a:cubicBezTo>
                      <a:pt x="181" y="70"/>
                      <a:pt x="179" y="68"/>
                      <a:pt x="177" y="67"/>
                    </a:cubicBezTo>
                    <a:moveTo>
                      <a:pt x="121" y="66"/>
                    </a:moveTo>
                    <a:cubicBezTo>
                      <a:pt x="121" y="66"/>
                      <a:pt x="121" y="67"/>
                      <a:pt x="121" y="67"/>
                    </a:cubicBezTo>
                    <a:cubicBezTo>
                      <a:pt x="123" y="68"/>
                      <a:pt x="125" y="69"/>
                      <a:pt x="128" y="71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1" y="66"/>
                      <a:pt x="121" y="66"/>
                      <a:pt x="121" y="66"/>
                    </a:cubicBezTo>
                    <a:moveTo>
                      <a:pt x="117" y="66"/>
                    </a:moveTo>
                    <a:cubicBezTo>
                      <a:pt x="117" y="67"/>
                      <a:pt x="116" y="68"/>
                      <a:pt x="115" y="69"/>
                    </a:cubicBezTo>
                    <a:cubicBezTo>
                      <a:pt x="116" y="69"/>
                      <a:pt x="116" y="69"/>
                      <a:pt x="117" y="70"/>
                    </a:cubicBezTo>
                    <a:cubicBezTo>
                      <a:pt x="117" y="69"/>
                      <a:pt x="118" y="68"/>
                      <a:pt x="118" y="67"/>
                    </a:cubicBezTo>
                    <a:cubicBezTo>
                      <a:pt x="118" y="66"/>
                      <a:pt x="118" y="66"/>
                      <a:pt x="117" y="66"/>
                    </a:cubicBezTo>
                    <a:moveTo>
                      <a:pt x="174" y="66"/>
                    </a:moveTo>
                    <a:cubicBezTo>
                      <a:pt x="173" y="67"/>
                      <a:pt x="172" y="68"/>
                      <a:pt x="172" y="69"/>
                    </a:cubicBezTo>
                    <a:cubicBezTo>
                      <a:pt x="172" y="69"/>
                      <a:pt x="172" y="69"/>
                      <a:pt x="172" y="69"/>
                    </a:cubicBezTo>
                    <a:cubicBezTo>
                      <a:pt x="172" y="69"/>
                      <a:pt x="172" y="70"/>
                      <a:pt x="173" y="70"/>
                    </a:cubicBezTo>
                    <a:cubicBezTo>
                      <a:pt x="173" y="69"/>
                      <a:pt x="173" y="68"/>
                      <a:pt x="174" y="68"/>
                    </a:cubicBezTo>
                    <a:cubicBezTo>
                      <a:pt x="174" y="67"/>
                      <a:pt x="174" y="67"/>
                      <a:pt x="174" y="67"/>
                    </a:cubicBezTo>
                    <a:cubicBezTo>
                      <a:pt x="174" y="67"/>
                      <a:pt x="174" y="67"/>
                      <a:pt x="174" y="67"/>
                    </a:cubicBezTo>
                    <a:cubicBezTo>
                      <a:pt x="174" y="67"/>
                      <a:pt x="174" y="67"/>
                      <a:pt x="175" y="66"/>
                    </a:cubicBezTo>
                    <a:cubicBezTo>
                      <a:pt x="174" y="66"/>
                      <a:pt x="174" y="66"/>
                      <a:pt x="174" y="66"/>
                    </a:cubicBezTo>
                    <a:moveTo>
                      <a:pt x="142" y="66"/>
                    </a:moveTo>
                    <a:cubicBezTo>
                      <a:pt x="142" y="66"/>
                      <a:pt x="142" y="67"/>
                      <a:pt x="141" y="67"/>
                    </a:cubicBezTo>
                    <a:cubicBezTo>
                      <a:pt x="143" y="68"/>
                      <a:pt x="145" y="69"/>
                      <a:pt x="146" y="70"/>
                    </a:cubicBezTo>
                    <a:cubicBezTo>
                      <a:pt x="148" y="71"/>
                      <a:pt x="149" y="72"/>
                      <a:pt x="151" y="73"/>
                    </a:cubicBezTo>
                    <a:cubicBezTo>
                      <a:pt x="151" y="73"/>
                      <a:pt x="151" y="73"/>
                      <a:pt x="151" y="73"/>
                    </a:cubicBezTo>
                    <a:cubicBezTo>
                      <a:pt x="150" y="72"/>
                      <a:pt x="148" y="71"/>
                      <a:pt x="147" y="70"/>
                    </a:cubicBezTo>
                    <a:cubicBezTo>
                      <a:pt x="148" y="71"/>
                      <a:pt x="150" y="72"/>
                      <a:pt x="151" y="72"/>
                    </a:cubicBezTo>
                    <a:cubicBezTo>
                      <a:pt x="151" y="72"/>
                      <a:pt x="152" y="72"/>
                      <a:pt x="152" y="71"/>
                    </a:cubicBezTo>
                    <a:cubicBezTo>
                      <a:pt x="149" y="69"/>
                      <a:pt x="146" y="67"/>
                      <a:pt x="142" y="66"/>
                    </a:cubicBezTo>
                    <a:moveTo>
                      <a:pt x="122" y="65"/>
                    </a:moveTo>
                    <a:cubicBezTo>
                      <a:pt x="122" y="65"/>
                      <a:pt x="121" y="66"/>
                      <a:pt x="121" y="66"/>
                    </a:cubicBezTo>
                    <a:cubicBezTo>
                      <a:pt x="123" y="67"/>
                      <a:pt x="126" y="69"/>
                      <a:pt x="128" y="70"/>
                    </a:cubicBezTo>
                    <a:cubicBezTo>
                      <a:pt x="128" y="70"/>
                      <a:pt x="128" y="69"/>
                      <a:pt x="129" y="69"/>
                    </a:cubicBezTo>
                    <a:cubicBezTo>
                      <a:pt x="126" y="68"/>
                      <a:pt x="124" y="66"/>
                      <a:pt x="122" y="65"/>
                    </a:cubicBezTo>
                    <a:moveTo>
                      <a:pt x="143" y="65"/>
                    </a:moveTo>
                    <a:cubicBezTo>
                      <a:pt x="143" y="65"/>
                      <a:pt x="143" y="65"/>
                      <a:pt x="143" y="65"/>
                    </a:cubicBezTo>
                    <a:cubicBezTo>
                      <a:pt x="143" y="65"/>
                      <a:pt x="143" y="65"/>
                      <a:pt x="143" y="65"/>
                    </a:cubicBezTo>
                    <a:cubicBezTo>
                      <a:pt x="146" y="67"/>
                      <a:pt x="149" y="69"/>
                      <a:pt x="152" y="71"/>
                    </a:cubicBezTo>
                    <a:cubicBezTo>
                      <a:pt x="152" y="71"/>
                      <a:pt x="152" y="70"/>
                      <a:pt x="152" y="70"/>
                    </a:cubicBezTo>
                    <a:cubicBezTo>
                      <a:pt x="149" y="69"/>
                      <a:pt x="146" y="67"/>
                      <a:pt x="143" y="65"/>
                    </a:cubicBezTo>
                    <a:moveTo>
                      <a:pt x="118" y="64"/>
                    </a:moveTo>
                    <a:cubicBezTo>
                      <a:pt x="118" y="65"/>
                      <a:pt x="118" y="65"/>
                      <a:pt x="118" y="65"/>
                    </a:cubicBezTo>
                    <a:cubicBezTo>
                      <a:pt x="118" y="65"/>
                      <a:pt x="119" y="65"/>
                      <a:pt x="119" y="66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18" y="64"/>
                      <a:pt x="118" y="64"/>
                      <a:pt x="118" y="64"/>
                    </a:cubicBezTo>
                    <a:moveTo>
                      <a:pt x="96" y="64"/>
                    </a:moveTo>
                    <a:cubicBezTo>
                      <a:pt x="96" y="64"/>
                      <a:pt x="96" y="64"/>
                      <a:pt x="96" y="65"/>
                    </a:cubicBezTo>
                    <a:cubicBezTo>
                      <a:pt x="94" y="67"/>
                      <a:pt x="93" y="69"/>
                      <a:pt x="92" y="71"/>
                    </a:cubicBezTo>
                    <a:cubicBezTo>
                      <a:pt x="92" y="71"/>
                      <a:pt x="93" y="72"/>
                      <a:pt x="94" y="72"/>
                    </a:cubicBezTo>
                    <a:cubicBezTo>
                      <a:pt x="95" y="70"/>
                      <a:pt x="97" y="68"/>
                      <a:pt x="98" y="66"/>
                    </a:cubicBezTo>
                    <a:cubicBezTo>
                      <a:pt x="97" y="66"/>
                      <a:pt x="97" y="65"/>
                      <a:pt x="97" y="65"/>
                    </a:cubicBezTo>
                    <a:cubicBezTo>
                      <a:pt x="97" y="65"/>
                      <a:pt x="97" y="66"/>
                      <a:pt x="98" y="66"/>
                    </a:cubicBezTo>
                    <a:cubicBezTo>
                      <a:pt x="98" y="66"/>
                      <a:pt x="98" y="66"/>
                      <a:pt x="98" y="66"/>
                    </a:cubicBezTo>
                    <a:cubicBezTo>
                      <a:pt x="97" y="65"/>
                      <a:pt x="97" y="65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moveTo>
                      <a:pt x="143" y="64"/>
                    </a:moveTo>
                    <a:cubicBezTo>
                      <a:pt x="143" y="64"/>
                      <a:pt x="143" y="64"/>
                      <a:pt x="143" y="64"/>
                    </a:cubicBezTo>
                    <a:cubicBezTo>
                      <a:pt x="146" y="66"/>
                      <a:pt x="149" y="68"/>
                      <a:pt x="153" y="70"/>
                    </a:cubicBezTo>
                    <a:cubicBezTo>
                      <a:pt x="153" y="70"/>
                      <a:pt x="153" y="70"/>
                      <a:pt x="153" y="69"/>
                    </a:cubicBezTo>
                    <a:cubicBezTo>
                      <a:pt x="150" y="68"/>
                      <a:pt x="147" y="66"/>
                      <a:pt x="144" y="64"/>
                    </a:cubicBezTo>
                    <a:cubicBezTo>
                      <a:pt x="144" y="64"/>
                      <a:pt x="144" y="64"/>
                      <a:pt x="143" y="64"/>
                    </a:cubicBezTo>
                    <a:cubicBezTo>
                      <a:pt x="143" y="64"/>
                      <a:pt x="143" y="64"/>
                      <a:pt x="143" y="64"/>
                    </a:cubicBezTo>
                    <a:moveTo>
                      <a:pt x="162" y="64"/>
                    </a:moveTo>
                    <a:cubicBezTo>
                      <a:pt x="162" y="64"/>
                      <a:pt x="162" y="64"/>
                      <a:pt x="162" y="64"/>
                    </a:cubicBezTo>
                    <a:cubicBezTo>
                      <a:pt x="162" y="64"/>
                      <a:pt x="163" y="64"/>
                      <a:pt x="163" y="65"/>
                    </a:cubicBezTo>
                    <a:cubicBezTo>
                      <a:pt x="165" y="66"/>
                      <a:pt x="167" y="67"/>
                      <a:pt x="169" y="68"/>
                    </a:cubicBezTo>
                    <a:cubicBezTo>
                      <a:pt x="169" y="68"/>
                      <a:pt x="169" y="68"/>
                      <a:pt x="169" y="68"/>
                    </a:cubicBezTo>
                    <a:cubicBezTo>
                      <a:pt x="168" y="68"/>
                      <a:pt x="167" y="67"/>
                      <a:pt x="166" y="66"/>
                    </a:cubicBezTo>
                    <a:cubicBezTo>
                      <a:pt x="165" y="66"/>
                      <a:pt x="164" y="65"/>
                      <a:pt x="162" y="64"/>
                    </a:cubicBezTo>
                    <a:moveTo>
                      <a:pt x="95" y="64"/>
                    </a:moveTo>
                    <a:cubicBezTo>
                      <a:pt x="94" y="66"/>
                      <a:pt x="92" y="68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3" y="69"/>
                      <a:pt x="94" y="66"/>
                      <a:pt x="95" y="64"/>
                    </a:cubicBezTo>
                    <a:cubicBezTo>
                      <a:pt x="95" y="64"/>
                      <a:pt x="95" y="64"/>
                      <a:pt x="95" y="64"/>
                    </a:cubicBezTo>
                    <a:moveTo>
                      <a:pt x="119" y="63"/>
                    </a:moveTo>
                    <a:cubicBezTo>
                      <a:pt x="119" y="64"/>
                      <a:pt x="118" y="64"/>
                      <a:pt x="118" y="64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0" y="64"/>
                      <a:pt x="119" y="63"/>
                      <a:pt x="119" y="63"/>
                    </a:cubicBezTo>
                    <a:moveTo>
                      <a:pt x="112" y="63"/>
                    </a:moveTo>
                    <a:cubicBezTo>
                      <a:pt x="112" y="64"/>
                      <a:pt x="111" y="65"/>
                      <a:pt x="110" y="66"/>
                    </a:cubicBezTo>
                    <a:cubicBezTo>
                      <a:pt x="111" y="67"/>
                      <a:pt x="112" y="67"/>
                      <a:pt x="113" y="68"/>
                    </a:cubicBezTo>
                    <a:cubicBezTo>
                      <a:pt x="114" y="67"/>
                      <a:pt x="115" y="66"/>
                      <a:pt x="115" y="65"/>
                    </a:cubicBezTo>
                    <a:cubicBezTo>
                      <a:pt x="114" y="64"/>
                      <a:pt x="113" y="64"/>
                      <a:pt x="112" y="63"/>
                    </a:cubicBezTo>
                    <a:moveTo>
                      <a:pt x="60" y="63"/>
                    </a:moveTo>
                    <a:cubicBezTo>
                      <a:pt x="58" y="66"/>
                      <a:pt x="56" y="70"/>
                      <a:pt x="54" y="74"/>
                    </a:cubicBezTo>
                    <a:cubicBezTo>
                      <a:pt x="55" y="74"/>
                      <a:pt x="56" y="75"/>
                      <a:pt x="56" y="75"/>
                    </a:cubicBezTo>
                    <a:cubicBezTo>
                      <a:pt x="63" y="64"/>
                      <a:pt x="63" y="64"/>
                      <a:pt x="63" y="64"/>
                    </a:cubicBezTo>
                    <a:cubicBezTo>
                      <a:pt x="62" y="64"/>
                      <a:pt x="61" y="63"/>
                      <a:pt x="60" y="63"/>
                    </a:cubicBezTo>
                    <a:moveTo>
                      <a:pt x="59" y="62"/>
                    </a:moveTo>
                    <a:cubicBezTo>
                      <a:pt x="59" y="64"/>
                      <a:pt x="58" y="65"/>
                      <a:pt x="57" y="66"/>
                    </a:cubicBezTo>
                    <a:cubicBezTo>
                      <a:pt x="58" y="65"/>
                      <a:pt x="58" y="64"/>
                      <a:pt x="59" y="62"/>
                    </a:cubicBezTo>
                    <a:cubicBezTo>
                      <a:pt x="59" y="62"/>
                      <a:pt x="59" y="62"/>
                      <a:pt x="59" y="62"/>
                    </a:cubicBezTo>
                    <a:moveTo>
                      <a:pt x="133" y="62"/>
                    </a:moveTo>
                    <a:cubicBezTo>
                      <a:pt x="132" y="63"/>
                      <a:pt x="132" y="63"/>
                      <a:pt x="132" y="63"/>
                    </a:cubicBezTo>
                    <a:cubicBezTo>
                      <a:pt x="132" y="63"/>
                      <a:pt x="132" y="63"/>
                      <a:pt x="132" y="63"/>
                    </a:cubicBezTo>
                    <a:cubicBezTo>
                      <a:pt x="132" y="63"/>
                      <a:pt x="133" y="63"/>
                      <a:pt x="133" y="62"/>
                    </a:cubicBezTo>
                    <a:cubicBezTo>
                      <a:pt x="133" y="62"/>
                      <a:pt x="133" y="62"/>
                      <a:pt x="133" y="62"/>
                    </a:cubicBezTo>
                    <a:moveTo>
                      <a:pt x="113" y="62"/>
                    </a:moveTo>
                    <a:cubicBezTo>
                      <a:pt x="113" y="62"/>
                      <a:pt x="113" y="62"/>
                      <a:pt x="113" y="62"/>
                    </a:cubicBezTo>
                    <a:cubicBezTo>
                      <a:pt x="114" y="63"/>
                      <a:pt x="115" y="63"/>
                      <a:pt x="116" y="64"/>
                    </a:cubicBezTo>
                    <a:cubicBezTo>
                      <a:pt x="116" y="64"/>
                      <a:pt x="116" y="63"/>
                      <a:pt x="116" y="63"/>
                    </a:cubicBezTo>
                    <a:cubicBezTo>
                      <a:pt x="113" y="62"/>
                      <a:pt x="113" y="62"/>
                      <a:pt x="113" y="62"/>
                    </a:cubicBezTo>
                    <a:moveTo>
                      <a:pt x="98" y="61"/>
                    </a:moveTo>
                    <a:cubicBezTo>
                      <a:pt x="98" y="62"/>
                      <a:pt x="97" y="62"/>
                      <a:pt x="97" y="63"/>
                    </a:cubicBezTo>
                    <a:cubicBezTo>
                      <a:pt x="98" y="63"/>
                      <a:pt x="98" y="63"/>
                      <a:pt x="99" y="64"/>
                    </a:cubicBezTo>
                    <a:cubicBezTo>
                      <a:pt x="99" y="63"/>
                      <a:pt x="100" y="63"/>
                      <a:pt x="100" y="63"/>
                    </a:cubicBezTo>
                    <a:cubicBezTo>
                      <a:pt x="99" y="62"/>
                      <a:pt x="98" y="62"/>
                      <a:pt x="98" y="61"/>
                    </a:cubicBezTo>
                    <a:moveTo>
                      <a:pt x="98" y="61"/>
                    </a:moveTo>
                    <a:cubicBezTo>
                      <a:pt x="97" y="62"/>
                      <a:pt x="97" y="62"/>
                      <a:pt x="97" y="62"/>
                    </a:cubicBezTo>
                    <a:cubicBezTo>
                      <a:pt x="97" y="62"/>
                      <a:pt x="97" y="62"/>
                      <a:pt x="97" y="62"/>
                    </a:cubicBezTo>
                    <a:cubicBezTo>
                      <a:pt x="97" y="62"/>
                      <a:pt x="97" y="62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moveTo>
                      <a:pt x="97" y="61"/>
                    </a:moveTo>
                    <a:cubicBezTo>
                      <a:pt x="97" y="61"/>
                      <a:pt x="96" y="62"/>
                      <a:pt x="96" y="62"/>
                    </a:cubicBezTo>
                    <a:cubicBezTo>
                      <a:pt x="96" y="62"/>
                      <a:pt x="96" y="62"/>
                      <a:pt x="96" y="62"/>
                    </a:cubicBezTo>
                    <a:cubicBezTo>
                      <a:pt x="97" y="62"/>
                      <a:pt x="97" y="61"/>
                      <a:pt x="97" y="61"/>
                    </a:cubicBezTo>
                    <a:cubicBezTo>
                      <a:pt x="97" y="61"/>
                      <a:pt x="97" y="61"/>
                      <a:pt x="97" y="61"/>
                    </a:cubicBezTo>
                    <a:moveTo>
                      <a:pt x="134" y="61"/>
                    </a:moveTo>
                    <a:cubicBezTo>
                      <a:pt x="133" y="61"/>
                      <a:pt x="133" y="62"/>
                      <a:pt x="133" y="62"/>
                    </a:cubicBezTo>
                    <a:cubicBezTo>
                      <a:pt x="133" y="62"/>
                      <a:pt x="133" y="62"/>
                      <a:pt x="133" y="62"/>
                    </a:cubicBezTo>
                    <a:cubicBezTo>
                      <a:pt x="133" y="62"/>
                      <a:pt x="133" y="61"/>
                      <a:pt x="134" y="61"/>
                    </a:cubicBezTo>
                    <a:cubicBezTo>
                      <a:pt x="134" y="61"/>
                      <a:pt x="134" y="61"/>
                      <a:pt x="134" y="61"/>
                    </a:cubicBezTo>
                    <a:moveTo>
                      <a:pt x="114" y="60"/>
                    </a:moveTo>
                    <a:cubicBezTo>
                      <a:pt x="114" y="61"/>
                      <a:pt x="113" y="61"/>
                      <a:pt x="113" y="61"/>
                    </a:cubicBezTo>
                    <a:cubicBezTo>
                      <a:pt x="114" y="62"/>
                      <a:pt x="115" y="63"/>
                      <a:pt x="116" y="63"/>
                    </a:cubicBezTo>
                    <a:cubicBezTo>
                      <a:pt x="116" y="63"/>
                      <a:pt x="117" y="62"/>
                      <a:pt x="117" y="62"/>
                    </a:cubicBezTo>
                    <a:cubicBezTo>
                      <a:pt x="116" y="61"/>
                      <a:pt x="115" y="61"/>
                      <a:pt x="114" y="60"/>
                    </a:cubicBezTo>
                    <a:moveTo>
                      <a:pt x="165" y="60"/>
                    </a:moveTo>
                    <a:cubicBezTo>
                      <a:pt x="164" y="61"/>
                      <a:pt x="163" y="62"/>
                      <a:pt x="163" y="63"/>
                    </a:cubicBezTo>
                    <a:cubicBezTo>
                      <a:pt x="165" y="65"/>
                      <a:pt x="167" y="66"/>
                      <a:pt x="169" y="68"/>
                    </a:cubicBezTo>
                    <a:cubicBezTo>
                      <a:pt x="170" y="67"/>
                      <a:pt x="171" y="65"/>
                      <a:pt x="172" y="64"/>
                    </a:cubicBezTo>
                    <a:cubicBezTo>
                      <a:pt x="169" y="63"/>
                      <a:pt x="167" y="62"/>
                      <a:pt x="165" y="60"/>
                    </a:cubicBezTo>
                    <a:moveTo>
                      <a:pt x="134" y="60"/>
                    </a:move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moveTo>
                      <a:pt x="190" y="59"/>
                    </a:moveTo>
                    <a:cubicBezTo>
                      <a:pt x="190" y="60"/>
                      <a:pt x="189" y="61"/>
                      <a:pt x="189" y="61"/>
                    </a:cubicBezTo>
                    <a:cubicBezTo>
                      <a:pt x="193" y="64"/>
                      <a:pt x="193" y="64"/>
                      <a:pt x="193" y="64"/>
                    </a:cubicBezTo>
                    <a:cubicBezTo>
                      <a:pt x="194" y="63"/>
                      <a:pt x="194" y="63"/>
                      <a:pt x="195" y="62"/>
                    </a:cubicBezTo>
                    <a:cubicBezTo>
                      <a:pt x="193" y="61"/>
                      <a:pt x="192" y="60"/>
                      <a:pt x="190" y="59"/>
                    </a:cubicBezTo>
                    <a:moveTo>
                      <a:pt x="126" y="58"/>
                    </a:moveTo>
                    <a:cubicBezTo>
                      <a:pt x="126" y="58"/>
                      <a:pt x="126" y="59"/>
                      <a:pt x="126" y="59"/>
                    </a:cubicBezTo>
                    <a:cubicBezTo>
                      <a:pt x="128" y="61"/>
                      <a:pt x="130" y="62"/>
                      <a:pt x="132" y="63"/>
                    </a:cubicBezTo>
                    <a:cubicBezTo>
                      <a:pt x="132" y="63"/>
                      <a:pt x="132" y="63"/>
                      <a:pt x="133" y="62"/>
                    </a:cubicBezTo>
                    <a:cubicBezTo>
                      <a:pt x="130" y="60"/>
                      <a:pt x="128" y="59"/>
                      <a:pt x="126" y="58"/>
                    </a:cubicBezTo>
                    <a:moveTo>
                      <a:pt x="126" y="58"/>
                    </a:moveTo>
                    <a:cubicBezTo>
                      <a:pt x="126" y="58"/>
                      <a:pt x="126" y="59"/>
                      <a:pt x="125" y="59"/>
                    </a:cubicBezTo>
                    <a:cubicBezTo>
                      <a:pt x="125" y="59"/>
                      <a:pt x="125" y="59"/>
                      <a:pt x="125" y="59"/>
                    </a:cubicBezTo>
                    <a:cubicBezTo>
                      <a:pt x="126" y="59"/>
                      <a:pt x="126" y="58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moveTo>
                      <a:pt x="191" y="57"/>
                    </a:moveTo>
                    <a:cubicBezTo>
                      <a:pt x="191" y="58"/>
                      <a:pt x="191" y="58"/>
                      <a:pt x="190" y="58"/>
                    </a:cubicBezTo>
                    <a:cubicBezTo>
                      <a:pt x="192" y="59"/>
                      <a:pt x="194" y="60"/>
                      <a:pt x="195" y="61"/>
                    </a:cubicBezTo>
                    <a:cubicBezTo>
                      <a:pt x="195" y="61"/>
                      <a:pt x="196" y="60"/>
                      <a:pt x="196" y="60"/>
                    </a:cubicBezTo>
                    <a:cubicBezTo>
                      <a:pt x="193" y="58"/>
                      <a:pt x="193" y="58"/>
                      <a:pt x="193" y="58"/>
                    </a:cubicBezTo>
                    <a:cubicBezTo>
                      <a:pt x="191" y="57"/>
                      <a:pt x="191" y="57"/>
                      <a:pt x="191" y="57"/>
                    </a:cubicBezTo>
                    <a:moveTo>
                      <a:pt x="127" y="57"/>
                    </a:moveTo>
                    <a:cubicBezTo>
                      <a:pt x="127" y="57"/>
                      <a:pt x="126" y="58"/>
                      <a:pt x="126" y="58"/>
                    </a:cubicBezTo>
                    <a:cubicBezTo>
                      <a:pt x="127" y="58"/>
                      <a:pt x="127" y="58"/>
                      <a:pt x="127" y="59"/>
                    </a:cubicBezTo>
                    <a:cubicBezTo>
                      <a:pt x="129" y="59"/>
                      <a:pt x="131" y="61"/>
                      <a:pt x="133" y="62"/>
                    </a:cubicBezTo>
                    <a:cubicBezTo>
                      <a:pt x="133" y="62"/>
                      <a:pt x="133" y="61"/>
                      <a:pt x="134" y="61"/>
                    </a:cubicBezTo>
                    <a:cubicBezTo>
                      <a:pt x="131" y="59"/>
                      <a:pt x="129" y="58"/>
                      <a:pt x="127" y="57"/>
                    </a:cubicBezTo>
                    <a:moveTo>
                      <a:pt x="127" y="57"/>
                    </a:moveTo>
                    <a:cubicBezTo>
                      <a:pt x="127" y="57"/>
                      <a:pt x="126" y="57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6" y="58"/>
                      <a:pt x="127" y="57"/>
                      <a:pt x="127" y="57"/>
                    </a:cubicBezTo>
                    <a:cubicBezTo>
                      <a:pt x="127" y="57"/>
                      <a:pt x="127" y="57"/>
                      <a:pt x="127" y="57"/>
                    </a:cubicBezTo>
                    <a:moveTo>
                      <a:pt x="101" y="56"/>
                    </a:moveTo>
                    <a:cubicBezTo>
                      <a:pt x="100" y="57"/>
                      <a:pt x="100" y="58"/>
                      <a:pt x="99" y="59"/>
                    </a:cubicBezTo>
                    <a:cubicBezTo>
                      <a:pt x="100" y="60"/>
                      <a:pt x="100" y="60"/>
                      <a:pt x="101" y="61"/>
                    </a:cubicBezTo>
                    <a:cubicBezTo>
                      <a:pt x="102" y="60"/>
                      <a:pt x="102" y="59"/>
                      <a:pt x="103" y="58"/>
                    </a:cubicBezTo>
                    <a:cubicBezTo>
                      <a:pt x="102" y="57"/>
                      <a:pt x="102" y="57"/>
                      <a:pt x="101" y="56"/>
                    </a:cubicBezTo>
                    <a:moveTo>
                      <a:pt x="192" y="56"/>
                    </a:moveTo>
                    <a:cubicBezTo>
                      <a:pt x="192" y="56"/>
                      <a:pt x="192" y="57"/>
                      <a:pt x="191" y="57"/>
                    </a:cubicBezTo>
                    <a:cubicBezTo>
                      <a:pt x="193" y="57"/>
                      <a:pt x="194" y="58"/>
                      <a:pt x="195" y="59"/>
                    </a:cubicBezTo>
                    <a:cubicBezTo>
                      <a:pt x="195" y="59"/>
                      <a:pt x="196" y="59"/>
                      <a:pt x="196" y="59"/>
                    </a:cubicBezTo>
                    <a:cubicBezTo>
                      <a:pt x="196" y="59"/>
                      <a:pt x="196" y="59"/>
                      <a:pt x="196" y="59"/>
                    </a:cubicBezTo>
                    <a:cubicBezTo>
                      <a:pt x="195" y="58"/>
                      <a:pt x="194" y="57"/>
                      <a:pt x="192" y="56"/>
                    </a:cubicBezTo>
                    <a:moveTo>
                      <a:pt x="82" y="56"/>
                    </a:moveTo>
                    <a:cubicBezTo>
                      <a:pt x="81" y="59"/>
                      <a:pt x="79" y="61"/>
                      <a:pt x="78" y="63"/>
                    </a:cubicBezTo>
                    <a:cubicBezTo>
                      <a:pt x="79" y="63"/>
                      <a:pt x="79" y="64"/>
                      <a:pt x="80" y="64"/>
                    </a:cubicBezTo>
                    <a:cubicBezTo>
                      <a:pt x="82" y="62"/>
                      <a:pt x="83" y="60"/>
                      <a:pt x="84" y="58"/>
                    </a:cubicBezTo>
                    <a:cubicBezTo>
                      <a:pt x="84" y="57"/>
                      <a:pt x="83" y="57"/>
                      <a:pt x="82" y="56"/>
                    </a:cubicBezTo>
                    <a:moveTo>
                      <a:pt x="100" y="56"/>
                    </a:moveTo>
                    <a:cubicBezTo>
                      <a:pt x="100" y="57"/>
                      <a:pt x="99" y="58"/>
                      <a:pt x="99" y="59"/>
                    </a:cubicBezTo>
                    <a:cubicBezTo>
                      <a:pt x="99" y="59"/>
                      <a:pt x="99" y="59"/>
                      <a:pt x="99" y="59"/>
                    </a:cubicBezTo>
                    <a:cubicBezTo>
                      <a:pt x="99" y="58"/>
                      <a:pt x="100" y="57"/>
                      <a:pt x="101" y="56"/>
                    </a:cubicBezTo>
                    <a:cubicBezTo>
                      <a:pt x="101" y="56"/>
                      <a:pt x="101" y="56"/>
                      <a:pt x="100" y="56"/>
                    </a:cubicBezTo>
                    <a:moveTo>
                      <a:pt x="116" y="56"/>
                    </a:moveTo>
                    <a:cubicBezTo>
                      <a:pt x="116" y="56"/>
                      <a:pt x="116" y="56"/>
                      <a:pt x="116" y="56"/>
                    </a:cubicBezTo>
                    <a:cubicBezTo>
                      <a:pt x="116" y="56"/>
                      <a:pt x="117" y="56"/>
                      <a:pt x="117" y="56"/>
                    </a:cubicBezTo>
                    <a:cubicBezTo>
                      <a:pt x="117" y="56"/>
                      <a:pt x="116" y="56"/>
                      <a:pt x="116" y="56"/>
                    </a:cubicBezTo>
                    <a:moveTo>
                      <a:pt x="127" y="56"/>
                    </a:moveTo>
                    <a:cubicBezTo>
                      <a:pt x="127" y="56"/>
                      <a:pt x="127" y="56"/>
                      <a:pt x="127" y="56"/>
                    </a:cubicBezTo>
                    <a:cubicBezTo>
                      <a:pt x="130" y="57"/>
                      <a:pt x="132" y="59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3" y="59"/>
                      <a:pt x="133" y="59"/>
                    </a:cubicBezTo>
                    <a:cubicBezTo>
                      <a:pt x="131" y="58"/>
                      <a:pt x="129" y="57"/>
                      <a:pt x="127" y="56"/>
                    </a:cubicBezTo>
                    <a:moveTo>
                      <a:pt x="127" y="56"/>
                    </a:move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moveTo>
                      <a:pt x="100" y="56"/>
                    </a:moveTo>
                    <a:cubicBezTo>
                      <a:pt x="99" y="57"/>
                      <a:pt x="98" y="58"/>
                      <a:pt x="98" y="59"/>
                    </a:cubicBezTo>
                    <a:cubicBezTo>
                      <a:pt x="98" y="59"/>
                      <a:pt x="98" y="59"/>
                      <a:pt x="98" y="59"/>
                    </a:cubicBezTo>
                    <a:cubicBezTo>
                      <a:pt x="99" y="58"/>
                      <a:pt x="99" y="57"/>
                      <a:pt x="100" y="56"/>
                    </a:cubicBezTo>
                    <a:cubicBezTo>
                      <a:pt x="100" y="56"/>
                      <a:pt x="100" y="56"/>
                      <a:pt x="100" y="56"/>
                    </a:cubicBezTo>
                    <a:moveTo>
                      <a:pt x="149" y="55"/>
                    </a:moveTo>
                    <a:cubicBezTo>
                      <a:pt x="149" y="55"/>
                      <a:pt x="149" y="55"/>
                      <a:pt x="149" y="55"/>
                    </a:cubicBezTo>
                    <a:cubicBezTo>
                      <a:pt x="151" y="57"/>
                      <a:pt x="154" y="59"/>
                      <a:pt x="158" y="61"/>
                    </a:cubicBezTo>
                    <a:cubicBezTo>
                      <a:pt x="158" y="61"/>
                      <a:pt x="158" y="61"/>
                      <a:pt x="158" y="61"/>
                    </a:cubicBezTo>
                    <a:cubicBezTo>
                      <a:pt x="154" y="59"/>
                      <a:pt x="151" y="57"/>
                      <a:pt x="149" y="55"/>
                    </a:cubicBezTo>
                    <a:moveTo>
                      <a:pt x="128" y="55"/>
                    </a:moveTo>
                    <a:cubicBezTo>
                      <a:pt x="128" y="55"/>
                      <a:pt x="128" y="55"/>
                      <a:pt x="128" y="56"/>
                    </a:cubicBezTo>
                    <a:cubicBezTo>
                      <a:pt x="130" y="57"/>
                      <a:pt x="132" y="58"/>
                      <a:pt x="134" y="59"/>
                    </a:cubicBezTo>
                    <a:cubicBezTo>
                      <a:pt x="134" y="59"/>
                      <a:pt x="135" y="59"/>
                      <a:pt x="135" y="59"/>
                    </a:cubicBezTo>
                    <a:cubicBezTo>
                      <a:pt x="132" y="58"/>
                      <a:pt x="130" y="56"/>
                      <a:pt x="128" y="55"/>
                    </a:cubicBezTo>
                    <a:moveTo>
                      <a:pt x="102" y="55"/>
                    </a:moveTo>
                    <a:cubicBezTo>
                      <a:pt x="102" y="55"/>
                      <a:pt x="102" y="55"/>
                      <a:pt x="101" y="55"/>
                    </a:cubicBezTo>
                    <a:cubicBezTo>
                      <a:pt x="102" y="56"/>
                      <a:pt x="103" y="56"/>
                      <a:pt x="104" y="57"/>
                    </a:cubicBezTo>
                    <a:cubicBezTo>
                      <a:pt x="104" y="56"/>
                      <a:pt x="104" y="56"/>
                      <a:pt x="104" y="56"/>
                    </a:cubicBezTo>
                    <a:cubicBezTo>
                      <a:pt x="102" y="55"/>
                      <a:pt x="102" y="55"/>
                      <a:pt x="102" y="55"/>
                    </a:cubicBezTo>
                    <a:moveTo>
                      <a:pt x="128" y="55"/>
                    </a:moveTo>
                    <a:cubicBezTo>
                      <a:pt x="128" y="55"/>
                      <a:pt x="128" y="55"/>
                      <a:pt x="128" y="55"/>
                    </a:cubicBezTo>
                    <a:cubicBezTo>
                      <a:pt x="128" y="55"/>
                      <a:pt x="128" y="55"/>
                      <a:pt x="128" y="56"/>
                    </a:cubicBezTo>
                    <a:cubicBezTo>
                      <a:pt x="128" y="55"/>
                      <a:pt x="128" y="55"/>
                      <a:pt x="128" y="55"/>
                    </a:cubicBezTo>
                    <a:cubicBezTo>
                      <a:pt x="128" y="55"/>
                      <a:pt x="128" y="55"/>
                      <a:pt x="128" y="55"/>
                    </a:cubicBezTo>
                    <a:moveTo>
                      <a:pt x="184" y="55"/>
                    </a:moveTo>
                    <a:cubicBezTo>
                      <a:pt x="183" y="56"/>
                      <a:pt x="183" y="57"/>
                      <a:pt x="182" y="57"/>
                    </a:cubicBezTo>
                    <a:cubicBezTo>
                      <a:pt x="188" y="61"/>
                      <a:pt x="188" y="61"/>
                      <a:pt x="188" y="61"/>
                    </a:cubicBezTo>
                    <a:cubicBezTo>
                      <a:pt x="189" y="60"/>
                      <a:pt x="189" y="60"/>
                      <a:pt x="190" y="59"/>
                    </a:cubicBezTo>
                    <a:cubicBezTo>
                      <a:pt x="188" y="57"/>
                      <a:pt x="186" y="56"/>
                      <a:pt x="184" y="55"/>
                    </a:cubicBezTo>
                    <a:moveTo>
                      <a:pt x="101" y="55"/>
                    </a:move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moveTo>
                      <a:pt x="124" y="55"/>
                    </a:moveTo>
                    <a:cubicBezTo>
                      <a:pt x="123" y="56"/>
                      <a:pt x="123" y="56"/>
                      <a:pt x="122" y="57"/>
                    </a:cubicBezTo>
                    <a:cubicBezTo>
                      <a:pt x="123" y="57"/>
                      <a:pt x="123" y="58"/>
                      <a:pt x="124" y="58"/>
                    </a:cubicBezTo>
                    <a:cubicBezTo>
                      <a:pt x="124" y="57"/>
                      <a:pt x="124" y="56"/>
                      <a:pt x="125" y="56"/>
                    </a:cubicBezTo>
                    <a:cubicBezTo>
                      <a:pt x="125" y="55"/>
                      <a:pt x="124" y="55"/>
                      <a:pt x="124" y="55"/>
                    </a:cubicBezTo>
                    <a:moveTo>
                      <a:pt x="100" y="54"/>
                    </a:moveTo>
                    <a:cubicBezTo>
                      <a:pt x="100" y="54"/>
                      <a:pt x="100" y="55"/>
                      <a:pt x="100" y="55"/>
                    </a:cubicBezTo>
                    <a:cubicBezTo>
                      <a:pt x="100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0" y="54"/>
                      <a:pt x="100" y="54"/>
                      <a:pt x="100" y="54"/>
                    </a:cubicBezTo>
                    <a:moveTo>
                      <a:pt x="124" y="54"/>
                    </a:moveTo>
                    <a:cubicBezTo>
                      <a:pt x="124" y="54"/>
                      <a:pt x="124" y="54"/>
                      <a:pt x="124" y="54"/>
                    </a:cubicBezTo>
                    <a:cubicBezTo>
                      <a:pt x="124" y="54"/>
                      <a:pt x="125" y="55"/>
                      <a:pt x="125" y="55"/>
                    </a:cubicBezTo>
                    <a:cubicBezTo>
                      <a:pt x="125" y="55"/>
                      <a:pt x="125" y="55"/>
                      <a:pt x="125" y="55"/>
                    </a:cubicBezTo>
                    <a:cubicBezTo>
                      <a:pt x="125" y="55"/>
                      <a:pt x="125" y="54"/>
                      <a:pt x="124" y="54"/>
                    </a:cubicBezTo>
                    <a:moveTo>
                      <a:pt x="103" y="54"/>
                    </a:moveTo>
                    <a:cubicBezTo>
                      <a:pt x="102" y="54"/>
                      <a:pt x="102" y="54"/>
                      <a:pt x="102" y="55"/>
                    </a:cubicBezTo>
                    <a:cubicBezTo>
                      <a:pt x="103" y="55"/>
                      <a:pt x="103" y="56"/>
                      <a:pt x="104" y="56"/>
                    </a:cubicBezTo>
                    <a:cubicBezTo>
                      <a:pt x="104" y="56"/>
                      <a:pt x="104" y="55"/>
                      <a:pt x="105" y="55"/>
                    </a:cubicBezTo>
                    <a:cubicBezTo>
                      <a:pt x="104" y="54"/>
                      <a:pt x="103" y="54"/>
                      <a:pt x="103" y="54"/>
                    </a:cubicBezTo>
                    <a:moveTo>
                      <a:pt x="185" y="53"/>
                    </a:moveTo>
                    <a:cubicBezTo>
                      <a:pt x="184" y="54"/>
                      <a:pt x="184" y="54"/>
                      <a:pt x="184" y="55"/>
                    </a:cubicBezTo>
                    <a:cubicBezTo>
                      <a:pt x="186" y="56"/>
                      <a:pt x="188" y="57"/>
                      <a:pt x="190" y="58"/>
                    </a:cubicBezTo>
                    <a:cubicBezTo>
                      <a:pt x="190" y="58"/>
                      <a:pt x="191" y="57"/>
                      <a:pt x="191" y="57"/>
                    </a:cubicBezTo>
                    <a:cubicBezTo>
                      <a:pt x="185" y="53"/>
                      <a:pt x="185" y="53"/>
                      <a:pt x="185" y="53"/>
                    </a:cubicBezTo>
                    <a:moveTo>
                      <a:pt x="102" y="53"/>
                    </a:moveTo>
                    <a:cubicBezTo>
                      <a:pt x="102" y="54"/>
                      <a:pt x="102" y="54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cubicBezTo>
                      <a:pt x="102" y="54"/>
                      <a:pt x="102" y="54"/>
                      <a:pt x="102" y="53"/>
                    </a:cubicBezTo>
                    <a:cubicBezTo>
                      <a:pt x="102" y="53"/>
                      <a:pt x="102" y="53"/>
                      <a:pt x="102" y="53"/>
                    </a:cubicBezTo>
                    <a:moveTo>
                      <a:pt x="125" y="53"/>
                    </a:moveTo>
                    <a:cubicBezTo>
                      <a:pt x="125" y="53"/>
                      <a:pt x="124" y="53"/>
                      <a:pt x="124" y="54"/>
                    </a:cubicBezTo>
                    <a:cubicBezTo>
                      <a:pt x="125" y="54"/>
                      <a:pt x="125" y="54"/>
                      <a:pt x="125" y="54"/>
                    </a:cubicBezTo>
                    <a:cubicBezTo>
                      <a:pt x="125" y="54"/>
                      <a:pt x="125" y="54"/>
                      <a:pt x="126" y="54"/>
                    </a:cubicBezTo>
                    <a:cubicBezTo>
                      <a:pt x="126" y="54"/>
                      <a:pt x="126" y="54"/>
                      <a:pt x="126" y="54"/>
                    </a:cubicBezTo>
                    <a:cubicBezTo>
                      <a:pt x="125" y="54"/>
                      <a:pt x="125" y="53"/>
                      <a:pt x="125" y="53"/>
                    </a:cubicBezTo>
                    <a:moveTo>
                      <a:pt x="84" y="53"/>
                    </a:moveTo>
                    <a:cubicBezTo>
                      <a:pt x="84" y="54"/>
                      <a:pt x="83" y="54"/>
                      <a:pt x="83" y="54"/>
                    </a:cubicBezTo>
                    <a:cubicBezTo>
                      <a:pt x="84" y="55"/>
                      <a:pt x="85" y="55"/>
                      <a:pt x="86" y="56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4"/>
                      <a:pt x="85" y="54"/>
                      <a:pt x="84" y="53"/>
                    </a:cubicBezTo>
                    <a:moveTo>
                      <a:pt x="181" y="53"/>
                    </a:moveTo>
                    <a:cubicBezTo>
                      <a:pt x="180" y="54"/>
                      <a:pt x="180" y="55"/>
                      <a:pt x="179" y="56"/>
                    </a:cubicBezTo>
                    <a:cubicBezTo>
                      <a:pt x="180" y="56"/>
                      <a:pt x="180" y="56"/>
                      <a:pt x="180" y="56"/>
                    </a:cubicBezTo>
                    <a:cubicBezTo>
                      <a:pt x="181" y="55"/>
                      <a:pt x="181" y="55"/>
                      <a:pt x="182" y="54"/>
                    </a:cubicBezTo>
                    <a:cubicBezTo>
                      <a:pt x="182" y="54"/>
                      <a:pt x="181" y="53"/>
                      <a:pt x="181" y="53"/>
                    </a:cubicBezTo>
                    <a:moveTo>
                      <a:pt x="101" y="53"/>
                    </a:moveTo>
                    <a:cubicBezTo>
                      <a:pt x="101" y="53"/>
                      <a:pt x="101" y="54"/>
                      <a:pt x="101" y="54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54"/>
                      <a:pt x="101" y="53"/>
                      <a:pt x="102" y="53"/>
                    </a:cubicBezTo>
                    <a:cubicBezTo>
                      <a:pt x="101" y="53"/>
                      <a:pt x="101" y="53"/>
                      <a:pt x="101" y="53"/>
                    </a:cubicBezTo>
                    <a:moveTo>
                      <a:pt x="185" y="53"/>
                    </a:moveTo>
                    <a:cubicBezTo>
                      <a:pt x="185" y="53"/>
                      <a:pt x="185" y="53"/>
                      <a:pt x="185" y="53"/>
                    </a:cubicBezTo>
                    <a:cubicBezTo>
                      <a:pt x="187" y="54"/>
                      <a:pt x="189" y="56"/>
                      <a:pt x="191" y="57"/>
                    </a:cubicBezTo>
                    <a:cubicBezTo>
                      <a:pt x="191" y="56"/>
                      <a:pt x="191" y="56"/>
                      <a:pt x="191" y="56"/>
                    </a:cubicBezTo>
                    <a:cubicBezTo>
                      <a:pt x="190" y="55"/>
                      <a:pt x="188" y="54"/>
                      <a:pt x="185" y="53"/>
                    </a:cubicBezTo>
                    <a:moveTo>
                      <a:pt x="151" y="52"/>
                    </a:moveTo>
                    <a:cubicBezTo>
                      <a:pt x="150" y="53"/>
                      <a:pt x="149" y="54"/>
                      <a:pt x="149" y="55"/>
                    </a:cubicBezTo>
                    <a:cubicBezTo>
                      <a:pt x="150" y="56"/>
                      <a:pt x="151" y="56"/>
                      <a:pt x="152" y="57"/>
                    </a:cubicBezTo>
                    <a:cubicBezTo>
                      <a:pt x="152" y="57"/>
                      <a:pt x="152" y="57"/>
                      <a:pt x="152" y="57"/>
                    </a:cubicBezTo>
                    <a:cubicBezTo>
                      <a:pt x="154" y="58"/>
                      <a:pt x="156" y="59"/>
                      <a:pt x="158" y="61"/>
                    </a:cubicBezTo>
                    <a:cubicBezTo>
                      <a:pt x="159" y="60"/>
                      <a:pt x="159" y="58"/>
                      <a:pt x="160" y="57"/>
                    </a:cubicBezTo>
                    <a:cubicBezTo>
                      <a:pt x="157" y="56"/>
                      <a:pt x="154" y="54"/>
                      <a:pt x="151" y="52"/>
                    </a:cubicBezTo>
                    <a:moveTo>
                      <a:pt x="119" y="52"/>
                    </a:moveTo>
                    <a:cubicBezTo>
                      <a:pt x="118" y="53"/>
                      <a:pt x="118" y="53"/>
                      <a:pt x="117" y="54"/>
                    </a:cubicBezTo>
                    <a:cubicBezTo>
                      <a:pt x="118" y="55"/>
                      <a:pt x="119" y="55"/>
                      <a:pt x="120" y="56"/>
                    </a:cubicBezTo>
                    <a:cubicBezTo>
                      <a:pt x="121" y="55"/>
                      <a:pt x="121" y="54"/>
                      <a:pt x="122" y="54"/>
                    </a:cubicBezTo>
                    <a:cubicBezTo>
                      <a:pt x="121" y="53"/>
                      <a:pt x="120" y="52"/>
                      <a:pt x="119" y="52"/>
                    </a:cubicBezTo>
                    <a:moveTo>
                      <a:pt x="182" y="52"/>
                    </a:moveTo>
                    <a:cubicBezTo>
                      <a:pt x="182" y="52"/>
                      <a:pt x="181" y="53"/>
                      <a:pt x="181" y="53"/>
                    </a:cubicBezTo>
                    <a:cubicBezTo>
                      <a:pt x="181" y="53"/>
                      <a:pt x="182" y="53"/>
                      <a:pt x="182" y="54"/>
                    </a:cubicBezTo>
                    <a:cubicBezTo>
                      <a:pt x="182" y="53"/>
                      <a:pt x="182" y="53"/>
                      <a:pt x="183" y="52"/>
                    </a:cubicBezTo>
                    <a:cubicBezTo>
                      <a:pt x="182" y="52"/>
                      <a:pt x="182" y="52"/>
                      <a:pt x="182" y="52"/>
                    </a:cubicBezTo>
                    <a:moveTo>
                      <a:pt x="119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20" y="52"/>
                      <a:pt x="121" y="53"/>
                      <a:pt x="122" y="53"/>
                    </a:cubicBezTo>
                    <a:cubicBezTo>
                      <a:pt x="122" y="53"/>
                      <a:pt x="122" y="53"/>
                      <a:pt x="122" y="53"/>
                    </a:cubicBezTo>
                    <a:cubicBezTo>
                      <a:pt x="121" y="52"/>
                      <a:pt x="120" y="52"/>
                      <a:pt x="119" y="51"/>
                    </a:cubicBezTo>
                    <a:moveTo>
                      <a:pt x="182" y="51"/>
                    </a:moveTo>
                    <a:cubicBezTo>
                      <a:pt x="182" y="51"/>
                      <a:pt x="182" y="51"/>
                      <a:pt x="182" y="52"/>
                    </a:cubicBezTo>
                    <a:cubicBezTo>
                      <a:pt x="182" y="52"/>
                      <a:pt x="183" y="52"/>
                      <a:pt x="183" y="52"/>
                    </a:cubicBezTo>
                    <a:cubicBezTo>
                      <a:pt x="183" y="52"/>
                      <a:pt x="183" y="52"/>
                      <a:pt x="183" y="51"/>
                    </a:cubicBezTo>
                    <a:cubicBezTo>
                      <a:pt x="183" y="51"/>
                      <a:pt x="183" y="51"/>
                      <a:pt x="182" y="51"/>
                    </a:cubicBezTo>
                    <a:moveTo>
                      <a:pt x="120" y="50"/>
                    </a:moveTo>
                    <a:cubicBezTo>
                      <a:pt x="120" y="51"/>
                      <a:pt x="119" y="51"/>
                      <a:pt x="119" y="51"/>
                    </a:cubicBezTo>
                    <a:cubicBezTo>
                      <a:pt x="120" y="51"/>
                      <a:pt x="121" y="52"/>
                      <a:pt x="122" y="53"/>
                    </a:cubicBezTo>
                    <a:cubicBezTo>
                      <a:pt x="123" y="52"/>
                      <a:pt x="123" y="52"/>
                      <a:pt x="123" y="52"/>
                    </a:cubicBezTo>
                    <a:cubicBezTo>
                      <a:pt x="122" y="52"/>
                      <a:pt x="121" y="51"/>
                      <a:pt x="120" y="50"/>
                    </a:cubicBezTo>
                    <a:moveTo>
                      <a:pt x="105" y="50"/>
                    </a:moveTo>
                    <a:cubicBezTo>
                      <a:pt x="105" y="50"/>
                      <a:pt x="105" y="50"/>
                      <a:pt x="105" y="50"/>
                    </a:cubicBezTo>
                    <a:cubicBezTo>
                      <a:pt x="106" y="50"/>
                      <a:pt x="106" y="51"/>
                      <a:pt x="107" y="51"/>
                    </a:cubicBezTo>
                    <a:cubicBezTo>
                      <a:pt x="107" y="51"/>
                      <a:pt x="107" y="51"/>
                      <a:pt x="107" y="51"/>
                    </a:cubicBezTo>
                    <a:cubicBezTo>
                      <a:pt x="106" y="50"/>
                      <a:pt x="106" y="50"/>
                      <a:pt x="105" y="50"/>
                    </a:cubicBezTo>
                    <a:moveTo>
                      <a:pt x="104" y="49"/>
                    </a:move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5" y="49"/>
                    </a:cubicBezTo>
                    <a:cubicBezTo>
                      <a:pt x="105" y="49"/>
                      <a:pt x="105" y="49"/>
                      <a:pt x="105" y="49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104" y="49"/>
                    </a:move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69" y="48"/>
                    </a:moveTo>
                    <a:cubicBezTo>
                      <a:pt x="67" y="51"/>
                      <a:pt x="66" y="53"/>
                      <a:pt x="65" y="55"/>
                    </a:cubicBezTo>
                    <a:cubicBezTo>
                      <a:pt x="65" y="56"/>
                      <a:pt x="66" y="56"/>
                      <a:pt x="67" y="57"/>
                    </a:cubicBezTo>
                    <a:cubicBezTo>
                      <a:pt x="71" y="50"/>
                      <a:pt x="71" y="50"/>
                      <a:pt x="71" y="50"/>
                    </a:cubicBezTo>
                    <a:cubicBezTo>
                      <a:pt x="70" y="49"/>
                      <a:pt x="70" y="49"/>
                      <a:pt x="69" y="49"/>
                    </a:cubicBezTo>
                    <a:cubicBezTo>
                      <a:pt x="69" y="49"/>
                      <a:pt x="68" y="50"/>
                      <a:pt x="68" y="51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69" y="49"/>
                      <a:pt x="69" y="49"/>
                      <a:pt x="69" y="48"/>
                    </a:cubicBezTo>
                    <a:moveTo>
                      <a:pt x="87" y="48"/>
                    </a:moveTo>
                    <a:cubicBezTo>
                      <a:pt x="86" y="49"/>
                      <a:pt x="86" y="50"/>
                      <a:pt x="85" y="51"/>
                    </a:cubicBezTo>
                    <a:cubicBezTo>
                      <a:pt x="86" y="52"/>
                      <a:pt x="87" y="52"/>
                      <a:pt x="88" y="53"/>
                    </a:cubicBezTo>
                    <a:cubicBezTo>
                      <a:pt x="88" y="52"/>
                      <a:pt x="89" y="51"/>
                      <a:pt x="89" y="50"/>
                    </a:cubicBezTo>
                    <a:cubicBezTo>
                      <a:pt x="89" y="49"/>
                      <a:pt x="88" y="49"/>
                      <a:pt x="87" y="48"/>
                    </a:cubicBezTo>
                    <a:moveTo>
                      <a:pt x="68" y="48"/>
                    </a:moveTo>
                    <a:cubicBezTo>
                      <a:pt x="67" y="50"/>
                      <a:pt x="65" y="53"/>
                      <a:pt x="64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5" y="53"/>
                      <a:pt x="67" y="51"/>
                      <a:pt x="68" y="48"/>
                    </a:cubicBezTo>
                    <a:cubicBezTo>
                      <a:pt x="68" y="48"/>
                      <a:pt x="68" y="48"/>
                      <a:pt x="68" y="48"/>
                    </a:cubicBezTo>
                    <a:moveTo>
                      <a:pt x="88" y="47"/>
                    </a:move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8"/>
                      <a:pt x="89" y="48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88" y="47"/>
                      <a:pt x="88" y="47"/>
                      <a:pt x="88" y="47"/>
                    </a:cubicBezTo>
                    <a:moveTo>
                      <a:pt x="173" y="47"/>
                    </a:moveTo>
                    <a:cubicBezTo>
                      <a:pt x="173" y="47"/>
                      <a:pt x="172" y="48"/>
                      <a:pt x="172" y="48"/>
                    </a:cubicBezTo>
                    <a:cubicBezTo>
                      <a:pt x="174" y="49"/>
                      <a:pt x="175" y="50"/>
                      <a:pt x="175" y="50"/>
                    </a:cubicBezTo>
                    <a:cubicBezTo>
                      <a:pt x="175" y="50"/>
                      <a:pt x="173" y="49"/>
                      <a:pt x="172" y="48"/>
                    </a:cubicBezTo>
                    <a:cubicBezTo>
                      <a:pt x="172" y="49"/>
                      <a:pt x="171" y="50"/>
                      <a:pt x="171" y="50"/>
                    </a:cubicBezTo>
                    <a:cubicBezTo>
                      <a:pt x="177" y="54"/>
                      <a:pt x="177" y="54"/>
                      <a:pt x="177" y="54"/>
                    </a:cubicBezTo>
                    <a:cubicBezTo>
                      <a:pt x="178" y="54"/>
                      <a:pt x="179" y="53"/>
                      <a:pt x="179" y="52"/>
                    </a:cubicBezTo>
                    <a:cubicBezTo>
                      <a:pt x="178" y="52"/>
                      <a:pt x="178" y="51"/>
                      <a:pt x="177" y="51"/>
                    </a:cubicBezTo>
                    <a:cubicBezTo>
                      <a:pt x="178" y="51"/>
                      <a:pt x="178" y="52"/>
                      <a:pt x="179" y="52"/>
                    </a:cubicBezTo>
                    <a:cubicBezTo>
                      <a:pt x="179" y="51"/>
                      <a:pt x="180" y="51"/>
                      <a:pt x="180" y="51"/>
                    </a:cubicBezTo>
                    <a:cubicBezTo>
                      <a:pt x="173" y="47"/>
                      <a:pt x="173" y="47"/>
                      <a:pt x="173" y="47"/>
                    </a:cubicBezTo>
                    <a:moveTo>
                      <a:pt x="173" y="46"/>
                    </a:moveTo>
                    <a:cubicBezTo>
                      <a:pt x="173" y="46"/>
                      <a:pt x="173" y="46"/>
                      <a:pt x="173" y="46"/>
                    </a:cubicBezTo>
                    <a:cubicBezTo>
                      <a:pt x="180" y="50"/>
                      <a:pt x="180" y="50"/>
                      <a:pt x="180" y="50"/>
                    </a:cubicBezTo>
                    <a:cubicBezTo>
                      <a:pt x="180" y="50"/>
                      <a:pt x="180" y="50"/>
                      <a:pt x="180" y="50"/>
                    </a:cubicBezTo>
                    <a:cubicBezTo>
                      <a:pt x="178" y="49"/>
                      <a:pt x="176" y="47"/>
                      <a:pt x="173" y="46"/>
                    </a:cubicBezTo>
                    <a:moveTo>
                      <a:pt x="133" y="46"/>
                    </a:moveTo>
                    <a:cubicBezTo>
                      <a:pt x="133" y="46"/>
                      <a:pt x="133" y="46"/>
                      <a:pt x="133" y="46"/>
                    </a:cubicBezTo>
                    <a:cubicBezTo>
                      <a:pt x="135" y="47"/>
                      <a:pt x="138" y="49"/>
                      <a:pt x="140" y="50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38" y="48"/>
                      <a:pt x="135" y="47"/>
                      <a:pt x="133" y="46"/>
                    </a:cubicBezTo>
                    <a:moveTo>
                      <a:pt x="133" y="46"/>
                    </a:move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moveTo>
                      <a:pt x="71" y="46"/>
                    </a:moveTo>
                    <a:cubicBezTo>
                      <a:pt x="71" y="46"/>
                      <a:pt x="70" y="46"/>
                      <a:pt x="70" y="47"/>
                    </a:cubicBezTo>
                    <a:cubicBezTo>
                      <a:pt x="71" y="47"/>
                      <a:pt x="71" y="48"/>
                      <a:pt x="72" y="48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2" y="46"/>
                      <a:pt x="71" y="46"/>
                      <a:pt x="71" y="46"/>
                    </a:cubicBezTo>
                    <a:moveTo>
                      <a:pt x="89" y="46"/>
                    </a:moveTo>
                    <a:cubicBezTo>
                      <a:pt x="88" y="46"/>
                      <a:pt x="88" y="46"/>
                      <a:pt x="88" y="47"/>
                    </a:cubicBezTo>
                    <a:cubicBezTo>
                      <a:pt x="89" y="47"/>
                      <a:pt x="90" y="47"/>
                      <a:pt x="91" y="48"/>
                    </a:cubicBezTo>
                    <a:cubicBezTo>
                      <a:pt x="91" y="48"/>
                      <a:pt x="91" y="47"/>
                      <a:pt x="91" y="47"/>
                    </a:cubicBezTo>
                    <a:cubicBezTo>
                      <a:pt x="90" y="47"/>
                      <a:pt x="89" y="46"/>
                      <a:pt x="89" y="46"/>
                    </a:cubicBezTo>
                    <a:moveTo>
                      <a:pt x="70" y="45"/>
                    </a:moveTo>
                    <a:cubicBezTo>
                      <a:pt x="70" y="46"/>
                      <a:pt x="70" y="46"/>
                      <a:pt x="70" y="4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0" y="45"/>
                    </a:cubicBezTo>
                    <a:moveTo>
                      <a:pt x="108" y="45"/>
                    </a:moveTo>
                    <a:cubicBezTo>
                      <a:pt x="107" y="46"/>
                      <a:pt x="107" y="47"/>
                      <a:pt x="106" y="47"/>
                    </a:cubicBezTo>
                    <a:cubicBezTo>
                      <a:pt x="107" y="48"/>
                      <a:pt x="108" y="48"/>
                      <a:pt x="109" y="49"/>
                    </a:cubicBezTo>
                    <a:cubicBezTo>
                      <a:pt x="109" y="48"/>
                      <a:pt x="109" y="47"/>
                      <a:pt x="110" y="47"/>
                    </a:cubicBezTo>
                    <a:cubicBezTo>
                      <a:pt x="109" y="46"/>
                      <a:pt x="108" y="46"/>
                      <a:pt x="108" y="45"/>
                    </a:cubicBezTo>
                    <a:moveTo>
                      <a:pt x="70" y="45"/>
                    </a:moveTo>
                    <a:cubicBezTo>
                      <a:pt x="70" y="46"/>
                      <a:pt x="70" y="46"/>
                      <a:pt x="69" y="46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70" y="46"/>
                      <a:pt x="70" y="46"/>
                      <a:pt x="70" y="45"/>
                    </a:cubicBezTo>
                    <a:cubicBezTo>
                      <a:pt x="70" y="45"/>
                      <a:pt x="70" y="45"/>
                      <a:pt x="70" y="45"/>
                    </a:cubicBezTo>
                    <a:moveTo>
                      <a:pt x="107" y="45"/>
                    </a:moveTo>
                    <a:cubicBezTo>
                      <a:pt x="107" y="46"/>
                      <a:pt x="106" y="46"/>
                      <a:pt x="106" y="47"/>
                    </a:cubicBezTo>
                    <a:cubicBezTo>
                      <a:pt x="106" y="47"/>
                      <a:pt x="106" y="47"/>
                      <a:pt x="106" y="47"/>
                    </a:cubicBezTo>
                    <a:cubicBezTo>
                      <a:pt x="106" y="46"/>
                      <a:pt x="107" y="46"/>
                      <a:pt x="107" y="45"/>
                    </a:cubicBezTo>
                    <a:cubicBezTo>
                      <a:pt x="107" y="45"/>
                      <a:pt x="107" y="45"/>
                      <a:pt x="107" y="45"/>
                    </a:cubicBezTo>
                    <a:moveTo>
                      <a:pt x="108" y="45"/>
                    </a:moveTo>
                    <a:cubicBezTo>
                      <a:pt x="108" y="45"/>
                      <a:pt x="108" y="45"/>
                      <a:pt x="108" y="45"/>
                    </a:cubicBezTo>
                    <a:cubicBezTo>
                      <a:pt x="109" y="45"/>
                      <a:pt x="109" y="46"/>
                      <a:pt x="110" y="46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09" y="46"/>
                      <a:pt x="109" y="45"/>
                      <a:pt x="108" y="45"/>
                    </a:cubicBezTo>
                    <a:moveTo>
                      <a:pt x="107" y="44"/>
                    </a:move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4"/>
                      <a:pt x="107" y="45"/>
                      <a:pt x="107" y="45"/>
                    </a:cubicBezTo>
                    <a:cubicBezTo>
                      <a:pt x="107" y="45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7" y="44"/>
                    </a:cubicBezTo>
                    <a:moveTo>
                      <a:pt x="106" y="44"/>
                    </a:moveTo>
                    <a:cubicBezTo>
                      <a:pt x="106" y="45"/>
                      <a:pt x="105" y="46"/>
                      <a:pt x="105" y="46"/>
                    </a:cubicBezTo>
                    <a:cubicBezTo>
                      <a:pt x="105" y="46"/>
                      <a:pt x="105" y="46"/>
                      <a:pt x="105" y="46"/>
                    </a:cubicBezTo>
                    <a:cubicBezTo>
                      <a:pt x="105" y="47"/>
                      <a:pt x="105" y="47"/>
                      <a:pt x="105" y="47"/>
                    </a:cubicBezTo>
                    <a:cubicBezTo>
                      <a:pt x="106" y="46"/>
                      <a:pt x="106" y="45"/>
                      <a:pt x="107" y="45"/>
                    </a:cubicBezTo>
                    <a:cubicBezTo>
                      <a:pt x="106" y="44"/>
                      <a:pt x="106" y="44"/>
                      <a:pt x="106" y="44"/>
                    </a:cubicBezTo>
                    <a:moveTo>
                      <a:pt x="108" y="44"/>
                    </a:moveTo>
                    <a:cubicBezTo>
                      <a:pt x="108" y="44"/>
                      <a:pt x="108" y="44"/>
                      <a:pt x="108" y="44"/>
                    </a:cubicBezTo>
                    <a:cubicBezTo>
                      <a:pt x="109" y="45"/>
                      <a:pt x="110" y="45"/>
                      <a:pt x="110" y="46"/>
                    </a:cubicBezTo>
                    <a:cubicBezTo>
                      <a:pt x="111" y="45"/>
                      <a:pt x="111" y="45"/>
                      <a:pt x="111" y="45"/>
                    </a:cubicBezTo>
                    <a:cubicBezTo>
                      <a:pt x="110" y="45"/>
                      <a:pt x="109" y="45"/>
                      <a:pt x="109" y="44"/>
                    </a:cubicBezTo>
                    <a:cubicBezTo>
                      <a:pt x="109" y="44"/>
                      <a:pt x="109" y="44"/>
                      <a:pt x="108" y="44"/>
                    </a:cubicBezTo>
                    <a:moveTo>
                      <a:pt x="106" y="44"/>
                    </a:moveTo>
                    <a:cubicBezTo>
                      <a:pt x="106" y="44"/>
                      <a:pt x="106" y="44"/>
                      <a:pt x="106" y="44"/>
                    </a:cubicBezTo>
                    <a:cubicBezTo>
                      <a:pt x="106" y="44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6" y="44"/>
                    </a:cubicBezTo>
                    <a:moveTo>
                      <a:pt x="130" y="44"/>
                    </a:moveTo>
                    <a:cubicBezTo>
                      <a:pt x="130" y="44"/>
                      <a:pt x="130" y="44"/>
                      <a:pt x="130" y="44"/>
                    </a:cubicBezTo>
                    <a:cubicBezTo>
                      <a:pt x="130" y="44"/>
                      <a:pt x="131" y="44"/>
                      <a:pt x="131" y="45"/>
                    </a:cubicBezTo>
                    <a:cubicBezTo>
                      <a:pt x="131" y="45"/>
                      <a:pt x="131" y="45"/>
                      <a:pt x="131" y="44"/>
                    </a:cubicBezTo>
                    <a:cubicBezTo>
                      <a:pt x="131" y="44"/>
                      <a:pt x="131" y="44"/>
                      <a:pt x="130" y="44"/>
                    </a:cubicBezTo>
                    <a:moveTo>
                      <a:pt x="108" y="44"/>
                    </a:move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moveTo>
                      <a:pt x="107" y="43"/>
                    </a:moveTo>
                    <a:cubicBezTo>
                      <a:pt x="107" y="43"/>
                      <a:pt x="107" y="43"/>
                      <a:pt x="107" y="43"/>
                    </a:cubicBezTo>
                    <a:cubicBezTo>
                      <a:pt x="107" y="43"/>
                      <a:pt x="107" y="44"/>
                      <a:pt x="107" y="44"/>
                    </a:cubicBezTo>
                    <a:cubicBezTo>
                      <a:pt x="107" y="44"/>
                      <a:pt x="107" y="43"/>
                      <a:pt x="107" y="43"/>
                    </a:cubicBezTo>
                    <a:cubicBezTo>
                      <a:pt x="107" y="43"/>
                      <a:pt x="107" y="43"/>
                      <a:pt x="107" y="43"/>
                    </a:cubicBezTo>
                    <a:moveTo>
                      <a:pt x="129" y="43"/>
                    </a:move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moveTo>
                      <a:pt x="135" y="43"/>
                    </a:moveTo>
                    <a:cubicBezTo>
                      <a:pt x="135" y="44"/>
                      <a:pt x="134" y="45"/>
                      <a:pt x="134" y="45"/>
                    </a:cubicBezTo>
                    <a:cubicBezTo>
                      <a:pt x="136" y="47"/>
                      <a:pt x="138" y="48"/>
                      <a:pt x="140" y="50"/>
                    </a:cubicBezTo>
                    <a:cubicBezTo>
                      <a:pt x="141" y="49"/>
                      <a:pt x="141" y="48"/>
                      <a:pt x="142" y="47"/>
                    </a:cubicBezTo>
                    <a:cubicBezTo>
                      <a:pt x="140" y="45"/>
                      <a:pt x="137" y="44"/>
                      <a:pt x="135" y="43"/>
                    </a:cubicBezTo>
                    <a:moveTo>
                      <a:pt x="135" y="43"/>
                    </a:moveTo>
                    <a:cubicBezTo>
                      <a:pt x="134" y="44"/>
                      <a:pt x="134" y="45"/>
                      <a:pt x="133" y="45"/>
                    </a:cubicBezTo>
                    <a:cubicBezTo>
                      <a:pt x="133" y="45"/>
                      <a:pt x="133" y="45"/>
                      <a:pt x="133" y="45"/>
                    </a:cubicBezTo>
                    <a:cubicBezTo>
                      <a:pt x="134" y="45"/>
                      <a:pt x="134" y="44"/>
                      <a:pt x="135" y="43"/>
                    </a:cubicBezTo>
                    <a:cubicBezTo>
                      <a:pt x="135" y="43"/>
                      <a:pt x="135" y="43"/>
                      <a:pt x="135" y="43"/>
                    </a:cubicBezTo>
                    <a:moveTo>
                      <a:pt x="91" y="42"/>
                    </a:moveTo>
                    <a:cubicBezTo>
                      <a:pt x="91" y="42"/>
                      <a:pt x="91" y="42"/>
                      <a:pt x="91" y="42"/>
                    </a:cubicBezTo>
                    <a:cubicBezTo>
                      <a:pt x="92" y="42"/>
                      <a:pt x="93" y="43"/>
                      <a:pt x="94" y="43"/>
                    </a:cubicBezTo>
                    <a:cubicBezTo>
                      <a:pt x="94" y="43"/>
                      <a:pt x="94" y="43"/>
                      <a:pt x="94" y="43"/>
                    </a:cubicBezTo>
                    <a:cubicBezTo>
                      <a:pt x="93" y="43"/>
                      <a:pt x="92" y="42"/>
                      <a:pt x="91" y="42"/>
                    </a:cubicBezTo>
                    <a:moveTo>
                      <a:pt x="132" y="41"/>
                    </a:moveTo>
                    <a:cubicBezTo>
                      <a:pt x="131" y="42"/>
                      <a:pt x="131" y="43"/>
                      <a:pt x="130" y="43"/>
                    </a:cubicBezTo>
                    <a:cubicBezTo>
                      <a:pt x="131" y="44"/>
                      <a:pt x="131" y="44"/>
                      <a:pt x="132" y="44"/>
                    </a:cubicBezTo>
                    <a:cubicBezTo>
                      <a:pt x="132" y="43"/>
                      <a:pt x="133" y="42"/>
                      <a:pt x="133" y="42"/>
                    </a:cubicBezTo>
                    <a:cubicBezTo>
                      <a:pt x="133" y="41"/>
                      <a:pt x="132" y="41"/>
                      <a:pt x="132" y="41"/>
                    </a:cubicBezTo>
                    <a:moveTo>
                      <a:pt x="74" y="41"/>
                    </a:moveTo>
                    <a:cubicBezTo>
                      <a:pt x="73" y="42"/>
                      <a:pt x="73" y="43"/>
                      <a:pt x="72" y="44"/>
                    </a:cubicBezTo>
                    <a:cubicBezTo>
                      <a:pt x="73" y="44"/>
                      <a:pt x="73" y="44"/>
                      <a:pt x="74" y="44"/>
                    </a:cubicBezTo>
                    <a:cubicBezTo>
                      <a:pt x="75" y="42"/>
                      <a:pt x="75" y="42"/>
                      <a:pt x="75" y="42"/>
                    </a:cubicBezTo>
                    <a:cubicBezTo>
                      <a:pt x="75" y="41"/>
                      <a:pt x="74" y="41"/>
                      <a:pt x="74" y="41"/>
                    </a:cubicBezTo>
                    <a:moveTo>
                      <a:pt x="125" y="41"/>
                    </a:moveTo>
                    <a:cubicBezTo>
                      <a:pt x="125" y="41"/>
                      <a:pt x="125" y="41"/>
                      <a:pt x="125" y="41"/>
                    </a:cubicBezTo>
                    <a:cubicBezTo>
                      <a:pt x="126" y="41"/>
                      <a:pt x="127" y="42"/>
                      <a:pt x="128" y="43"/>
                    </a:cubicBezTo>
                    <a:cubicBezTo>
                      <a:pt x="128" y="43"/>
                      <a:pt x="128" y="43"/>
                      <a:pt x="128" y="42"/>
                    </a:cubicBezTo>
                    <a:cubicBezTo>
                      <a:pt x="127" y="42"/>
                      <a:pt x="126" y="41"/>
                      <a:pt x="125" y="41"/>
                    </a:cubicBezTo>
                    <a:moveTo>
                      <a:pt x="73" y="40"/>
                    </a:moveTo>
                    <a:cubicBezTo>
                      <a:pt x="73" y="41"/>
                      <a:pt x="72" y="42"/>
                      <a:pt x="72" y="43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74" y="40"/>
                      <a:pt x="74" y="40"/>
                      <a:pt x="74" y="40"/>
                    </a:cubicBezTo>
                    <a:cubicBezTo>
                      <a:pt x="73" y="40"/>
                      <a:pt x="73" y="40"/>
                      <a:pt x="73" y="40"/>
                    </a:cubicBezTo>
                    <a:moveTo>
                      <a:pt x="73" y="40"/>
                    </a:moveTo>
                    <a:cubicBezTo>
                      <a:pt x="73" y="41"/>
                      <a:pt x="72" y="42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72" y="42"/>
                      <a:pt x="73" y="41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moveTo>
                      <a:pt x="131" y="40"/>
                    </a:move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30" y="42"/>
                      <a:pt x="130" y="41"/>
                      <a:pt x="131" y="40"/>
                    </a:cubicBezTo>
                    <a:cubicBezTo>
                      <a:pt x="131" y="40"/>
                      <a:pt x="131" y="40"/>
                      <a:pt x="131" y="40"/>
                    </a:cubicBezTo>
                    <a:moveTo>
                      <a:pt x="158" y="40"/>
                    </a:moveTo>
                    <a:cubicBezTo>
                      <a:pt x="158" y="40"/>
                      <a:pt x="157" y="41"/>
                      <a:pt x="157" y="42"/>
                    </a:cubicBezTo>
                    <a:cubicBezTo>
                      <a:pt x="161" y="44"/>
                      <a:pt x="161" y="44"/>
                      <a:pt x="161" y="44"/>
                    </a:cubicBezTo>
                    <a:cubicBezTo>
                      <a:pt x="166" y="47"/>
                      <a:pt x="166" y="47"/>
                      <a:pt x="166" y="47"/>
                    </a:cubicBezTo>
                    <a:cubicBezTo>
                      <a:pt x="166" y="46"/>
                      <a:pt x="166" y="46"/>
                      <a:pt x="167" y="45"/>
                    </a:cubicBezTo>
                    <a:cubicBezTo>
                      <a:pt x="164" y="44"/>
                      <a:pt x="161" y="42"/>
                      <a:pt x="158" y="40"/>
                    </a:cubicBezTo>
                    <a:moveTo>
                      <a:pt x="75" y="40"/>
                    </a:moveTo>
                    <a:cubicBezTo>
                      <a:pt x="75" y="40"/>
                      <a:pt x="75" y="40"/>
                      <a:pt x="75" y="40"/>
                    </a:cubicBezTo>
                    <a:cubicBezTo>
                      <a:pt x="75" y="40"/>
                      <a:pt x="76" y="40"/>
                      <a:pt x="76" y="40"/>
                    </a:cubicBezTo>
                    <a:cubicBezTo>
                      <a:pt x="76" y="40"/>
                      <a:pt x="76" y="40"/>
                      <a:pt x="76" y="40"/>
                    </a:cubicBezTo>
                    <a:cubicBezTo>
                      <a:pt x="75" y="40"/>
                      <a:pt x="75" y="40"/>
                      <a:pt x="75" y="40"/>
                    </a:cubicBezTo>
                    <a:moveTo>
                      <a:pt x="74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moveTo>
                      <a:pt x="74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moveTo>
                      <a:pt x="159" y="39"/>
                    </a:moveTo>
                    <a:cubicBezTo>
                      <a:pt x="159" y="39"/>
                      <a:pt x="158" y="39"/>
                      <a:pt x="158" y="40"/>
                    </a:cubicBezTo>
                    <a:cubicBezTo>
                      <a:pt x="161" y="42"/>
                      <a:pt x="164" y="43"/>
                      <a:pt x="167" y="45"/>
                    </a:cubicBezTo>
                    <a:cubicBezTo>
                      <a:pt x="167" y="44"/>
                      <a:pt x="167" y="44"/>
                      <a:pt x="168" y="44"/>
                    </a:cubicBezTo>
                    <a:cubicBezTo>
                      <a:pt x="159" y="39"/>
                      <a:pt x="159" y="39"/>
                      <a:pt x="159" y="39"/>
                    </a:cubicBezTo>
                    <a:moveTo>
                      <a:pt x="76" y="38"/>
                    </a:moveTo>
                    <a:cubicBezTo>
                      <a:pt x="75" y="38"/>
                      <a:pt x="75" y="39"/>
                      <a:pt x="75" y="39"/>
                    </a:cubicBezTo>
                    <a:cubicBezTo>
                      <a:pt x="76" y="39"/>
                      <a:pt x="76" y="39"/>
                      <a:pt x="76" y="40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6" y="38"/>
                      <a:pt x="76" y="38"/>
                    </a:cubicBezTo>
                    <a:moveTo>
                      <a:pt x="127" y="38"/>
                    </a:moveTo>
                    <a:cubicBezTo>
                      <a:pt x="126" y="39"/>
                      <a:pt x="126" y="40"/>
                      <a:pt x="125" y="40"/>
                    </a:cubicBezTo>
                    <a:cubicBezTo>
                      <a:pt x="126" y="41"/>
                      <a:pt x="127" y="42"/>
                      <a:pt x="128" y="42"/>
                    </a:cubicBezTo>
                    <a:cubicBezTo>
                      <a:pt x="128" y="42"/>
                      <a:pt x="129" y="42"/>
                      <a:pt x="129" y="42"/>
                    </a:cubicBezTo>
                    <a:cubicBezTo>
                      <a:pt x="129" y="42"/>
                      <a:pt x="129" y="41"/>
                      <a:pt x="130" y="40"/>
                    </a:cubicBezTo>
                    <a:cubicBezTo>
                      <a:pt x="129" y="39"/>
                      <a:pt x="128" y="39"/>
                      <a:pt x="127" y="38"/>
                    </a:cubicBezTo>
                    <a:moveTo>
                      <a:pt x="159" y="38"/>
                    </a:moveTo>
                    <a:cubicBezTo>
                      <a:pt x="159" y="38"/>
                      <a:pt x="159" y="38"/>
                      <a:pt x="159" y="38"/>
                    </a:cubicBezTo>
                    <a:cubicBezTo>
                      <a:pt x="168" y="43"/>
                      <a:pt x="168" y="43"/>
                      <a:pt x="168" y="43"/>
                    </a:cubicBezTo>
                    <a:cubicBezTo>
                      <a:pt x="168" y="43"/>
                      <a:pt x="168" y="43"/>
                      <a:pt x="168" y="43"/>
                    </a:cubicBezTo>
                    <a:cubicBezTo>
                      <a:pt x="165" y="41"/>
                      <a:pt x="162" y="40"/>
                      <a:pt x="159" y="38"/>
                    </a:cubicBezTo>
                    <a:moveTo>
                      <a:pt x="75" y="38"/>
                    </a:moveTo>
                    <a:cubicBezTo>
                      <a:pt x="75" y="38"/>
                      <a:pt x="74" y="38"/>
                      <a:pt x="74" y="38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4" y="38"/>
                      <a:pt x="75" y="38"/>
                      <a:pt x="75" y="38"/>
                    </a:cubicBezTo>
                    <a:cubicBezTo>
                      <a:pt x="75" y="38"/>
                      <a:pt x="74" y="38"/>
                      <a:pt x="74" y="38"/>
                    </a:cubicBezTo>
                    <a:cubicBezTo>
                      <a:pt x="74" y="38"/>
                      <a:pt x="75" y="39"/>
                      <a:pt x="75" y="39"/>
                    </a:cubicBezTo>
                    <a:cubicBezTo>
                      <a:pt x="75" y="38"/>
                      <a:pt x="75" y="38"/>
                      <a:pt x="75" y="38"/>
                    </a:cubicBezTo>
                    <a:cubicBezTo>
                      <a:pt x="75" y="38"/>
                      <a:pt x="75" y="38"/>
                      <a:pt x="75" y="38"/>
                    </a:cubicBezTo>
                    <a:moveTo>
                      <a:pt x="94" y="37"/>
                    </a:moveTo>
                    <a:cubicBezTo>
                      <a:pt x="94" y="37"/>
                      <a:pt x="93" y="38"/>
                      <a:pt x="93" y="39"/>
                    </a:cubicBezTo>
                    <a:cubicBezTo>
                      <a:pt x="94" y="39"/>
                      <a:pt x="94" y="40"/>
                      <a:pt x="95" y="40"/>
                    </a:cubicBezTo>
                    <a:cubicBezTo>
                      <a:pt x="96" y="40"/>
                      <a:pt x="96" y="39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6" y="38"/>
                      <a:pt x="95" y="37"/>
                      <a:pt x="94" y="37"/>
                    </a:cubicBezTo>
                    <a:moveTo>
                      <a:pt x="94" y="36"/>
                    </a:moveTo>
                    <a:cubicBezTo>
                      <a:pt x="94" y="36"/>
                      <a:pt x="94" y="36"/>
                      <a:pt x="94" y="36"/>
                    </a:cubicBezTo>
                    <a:cubicBezTo>
                      <a:pt x="95" y="37"/>
                      <a:pt x="96" y="37"/>
                      <a:pt x="97" y="38"/>
                    </a:cubicBezTo>
                    <a:cubicBezTo>
                      <a:pt x="97" y="38"/>
                      <a:pt x="97" y="38"/>
                      <a:pt x="97" y="37"/>
                    </a:cubicBezTo>
                    <a:cubicBezTo>
                      <a:pt x="96" y="37"/>
                      <a:pt x="95" y="36"/>
                      <a:pt x="94" y="36"/>
                    </a:cubicBezTo>
                    <a:moveTo>
                      <a:pt x="147" y="35"/>
                    </a:moveTo>
                    <a:cubicBezTo>
                      <a:pt x="148" y="36"/>
                      <a:pt x="148" y="36"/>
                      <a:pt x="148" y="36"/>
                    </a:cubicBezTo>
                    <a:cubicBezTo>
                      <a:pt x="148" y="36"/>
                      <a:pt x="148" y="36"/>
                      <a:pt x="148" y="36"/>
                    </a:cubicBezTo>
                    <a:cubicBezTo>
                      <a:pt x="148" y="36"/>
                      <a:pt x="147" y="36"/>
                      <a:pt x="147" y="35"/>
                    </a:cubicBezTo>
                    <a:moveTo>
                      <a:pt x="78" y="34"/>
                    </a:moveTo>
                    <a:cubicBezTo>
                      <a:pt x="78" y="34"/>
                      <a:pt x="78" y="34"/>
                      <a:pt x="78" y="34"/>
                    </a:cubicBezTo>
                    <a:cubicBezTo>
                      <a:pt x="78" y="34"/>
                      <a:pt x="79" y="35"/>
                      <a:pt x="79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78" y="34"/>
                      <a:pt x="78" y="34"/>
                    </a:cubicBezTo>
                    <a:moveTo>
                      <a:pt x="77" y="33"/>
                    </a:move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3"/>
                    </a:cubicBezTo>
                    <a:moveTo>
                      <a:pt x="150" y="33"/>
                    </a:move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moveTo>
                      <a:pt x="117" y="32"/>
                    </a:moveTo>
                    <a:cubicBezTo>
                      <a:pt x="117" y="33"/>
                      <a:pt x="116" y="34"/>
                      <a:pt x="116" y="35"/>
                    </a:cubicBezTo>
                    <a:cubicBezTo>
                      <a:pt x="116" y="35"/>
                      <a:pt x="116" y="35"/>
                      <a:pt x="117" y="35"/>
                    </a:cubicBezTo>
                    <a:cubicBezTo>
                      <a:pt x="117" y="35"/>
                      <a:pt x="118" y="34"/>
                      <a:pt x="118" y="33"/>
                    </a:cubicBezTo>
                    <a:cubicBezTo>
                      <a:pt x="118" y="33"/>
                      <a:pt x="118" y="32"/>
                      <a:pt x="117" y="32"/>
                    </a:cubicBezTo>
                    <a:moveTo>
                      <a:pt x="116" y="31"/>
                    </a:moveTo>
                    <a:cubicBezTo>
                      <a:pt x="115" y="32"/>
                      <a:pt x="115" y="33"/>
                      <a:pt x="114" y="34"/>
                    </a:cubicBezTo>
                    <a:cubicBezTo>
                      <a:pt x="115" y="34"/>
                      <a:pt x="115" y="34"/>
                      <a:pt x="116" y="35"/>
                    </a:cubicBezTo>
                    <a:cubicBezTo>
                      <a:pt x="116" y="34"/>
                      <a:pt x="116" y="34"/>
                      <a:pt x="116" y="34"/>
                    </a:cubicBezTo>
                    <a:cubicBezTo>
                      <a:pt x="116" y="33"/>
                      <a:pt x="117" y="33"/>
                      <a:pt x="117" y="32"/>
                    </a:cubicBezTo>
                    <a:cubicBezTo>
                      <a:pt x="117" y="32"/>
                      <a:pt x="116" y="32"/>
                      <a:pt x="116" y="31"/>
                    </a:cubicBezTo>
                    <a:moveTo>
                      <a:pt x="115" y="31"/>
                    </a:moveTo>
                    <a:cubicBezTo>
                      <a:pt x="115" y="32"/>
                      <a:pt x="114" y="33"/>
                      <a:pt x="114" y="33"/>
                    </a:cubicBezTo>
                    <a:cubicBezTo>
                      <a:pt x="114" y="33"/>
                      <a:pt x="114" y="34"/>
                      <a:pt x="114" y="34"/>
                    </a:cubicBezTo>
                    <a:cubicBezTo>
                      <a:pt x="114" y="33"/>
                      <a:pt x="115" y="32"/>
                      <a:pt x="115" y="31"/>
                    </a:cubicBezTo>
                    <a:cubicBezTo>
                      <a:pt x="115" y="31"/>
                      <a:pt x="115" y="31"/>
                      <a:pt x="115" y="31"/>
                    </a:cubicBezTo>
                    <a:moveTo>
                      <a:pt x="114" y="30"/>
                    </a:moveTo>
                    <a:cubicBezTo>
                      <a:pt x="114" y="31"/>
                      <a:pt x="113" y="32"/>
                      <a:pt x="113" y="33"/>
                    </a:cubicBezTo>
                    <a:cubicBezTo>
                      <a:pt x="113" y="33"/>
                      <a:pt x="113" y="33"/>
                      <a:pt x="113" y="33"/>
                    </a:cubicBezTo>
                    <a:cubicBezTo>
                      <a:pt x="114" y="32"/>
                      <a:pt x="114" y="31"/>
                      <a:pt x="115" y="31"/>
                    </a:cubicBezTo>
                    <a:cubicBezTo>
                      <a:pt x="114" y="31"/>
                      <a:pt x="114" y="30"/>
                      <a:pt x="114" y="30"/>
                    </a:cubicBezTo>
                    <a:moveTo>
                      <a:pt x="143" y="29"/>
                    </a:moveTo>
                    <a:cubicBezTo>
                      <a:pt x="143" y="29"/>
                      <a:pt x="143" y="29"/>
                      <a:pt x="143" y="30"/>
                    </a:cubicBezTo>
                    <a:cubicBezTo>
                      <a:pt x="143" y="30"/>
                      <a:pt x="143" y="30"/>
                      <a:pt x="144" y="30"/>
                    </a:cubicBezTo>
                    <a:cubicBezTo>
                      <a:pt x="143" y="30"/>
                      <a:pt x="143" y="30"/>
                      <a:pt x="143" y="30"/>
                    </a:cubicBezTo>
                    <a:cubicBezTo>
                      <a:pt x="142" y="30"/>
                      <a:pt x="142" y="31"/>
                      <a:pt x="142" y="32"/>
                    </a:cubicBezTo>
                    <a:cubicBezTo>
                      <a:pt x="144" y="34"/>
                      <a:pt x="147" y="35"/>
                      <a:pt x="148" y="36"/>
                    </a:cubicBezTo>
                    <a:cubicBezTo>
                      <a:pt x="149" y="35"/>
                      <a:pt x="149" y="34"/>
                      <a:pt x="150" y="33"/>
                    </a:cubicBezTo>
                    <a:cubicBezTo>
                      <a:pt x="147" y="32"/>
                      <a:pt x="147" y="32"/>
                      <a:pt x="147" y="32"/>
                    </a:cubicBezTo>
                    <a:cubicBezTo>
                      <a:pt x="146" y="31"/>
                      <a:pt x="144" y="30"/>
                      <a:pt x="143" y="29"/>
                    </a:cubicBezTo>
                    <a:moveTo>
                      <a:pt x="143" y="29"/>
                    </a:moveTo>
                    <a:cubicBezTo>
                      <a:pt x="143" y="29"/>
                      <a:pt x="143" y="29"/>
                      <a:pt x="143" y="29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48" y="31"/>
                      <a:pt x="146" y="30"/>
                      <a:pt x="143" y="29"/>
                    </a:cubicBezTo>
                    <a:moveTo>
                      <a:pt x="81" y="28"/>
                    </a:moveTo>
                    <a:cubicBezTo>
                      <a:pt x="80" y="31"/>
                      <a:pt x="80" y="31"/>
                      <a:pt x="80" y="31"/>
                    </a:cubicBezTo>
                    <a:cubicBezTo>
                      <a:pt x="80" y="31"/>
                      <a:pt x="81" y="32"/>
                      <a:pt x="81" y="32"/>
                    </a:cubicBezTo>
                    <a:cubicBezTo>
                      <a:pt x="82" y="31"/>
                      <a:pt x="82" y="30"/>
                      <a:pt x="83" y="29"/>
                    </a:cubicBezTo>
                    <a:cubicBezTo>
                      <a:pt x="82" y="29"/>
                      <a:pt x="82" y="29"/>
                      <a:pt x="81" y="28"/>
                    </a:cubicBezTo>
                    <a:moveTo>
                      <a:pt x="80" y="28"/>
                    </a:moveTo>
                    <a:cubicBezTo>
                      <a:pt x="80" y="29"/>
                      <a:pt x="79" y="30"/>
                      <a:pt x="79" y="31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29"/>
                      <a:pt x="80" y="29"/>
                      <a:pt x="81" y="28"/>
                    </a:cubicBezTo>
                    <a:cubicBezTo>
                      <a:pt x="81" y="28"/>
                      <a:pt x="81" y="28"/>
                      <a:pt x="80" y="28"/>
                    </a:cubicBezTo>
                    <a:moveTo>
                      <a:pt x="140" y="28"/>
                    </a:moveTo>
                    <a:cubicBezTo>
                      <a:pt x="139" y="28"/>
                      <a:pt x="139" y="29"/>
                      <a:pt x="138" y="30"/>
                    </a:cubicBezTo>
                    <a:cubicBezTo>
                      <a:pt x="139" y="30"/>
                      <a:pt x="139" y="30"/>
                      <a:pt x="140" y="30"/>
                    </a:cubicBezTo>
                    <a:cubicBezTo>
                      <a:pt x="140" y="30"/>
                      <a:pt x="140" y="29"/>
                      <a:pt x="141" y="28"/>
                    </a:cubicBezTo>
                    <a:cubicBezTo>
                      <a:pt x="140" y="28"/>
                      <a:pt x="140" y="28"/>
                      <a:pt x="140" y="28"/>
                    </a:cubicBezTo>
                    <a:moveTo>
                      <a:pt x="140" y="27"/>
                    </a:moveTo>
                    <a:cubicBezTo>
                      <a:pt x="140" y="27"/>
                      <a:pt x="140" y="27"/>
                      <a:pt x="140" y="27"/>
                    </a:cubicBezTo>
                    <a:cubicBezTo>
                      <a:pt x="140" y="28"/>
                      <a:pt x="140" y="28"/>
                      <a:pt x="141" y="28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8"/>
                      <a:pt x="140" y="28"/>
                      <a:pt x="140" y="27"/>
                    </a:cubicBezTo>
                    <a:moveTo>
                      <a:pt x="138" y="27"/>
                    </a:moveTo>
                    <a:cubicBezTo>
                      <a:pt x="137" y="29"/>
                      <a:pt x="137" y="29"/>
                      <a:pt x="137" y="29"/>
                    </a:cubicBezTo>
                    <a:cubicBezTo>
                      <a:pt x="137" y="29"/>
                      <a:pt x="137" y="29"/>
                      <a:pt x="137" y="29"/>
                    </a:cubicBezTo>
                    <a:cubicBezTo>
                      <a:pt x="138" y="28"/>
                      <a:pt x="138" y="28"/>
                      <a:pt x="138" y="27"/>
                    </a:cubicBezTo>
                    <a:cubicBezTo>
                      <a:pt x="138" y="27"/>
                      <a:pt x="138" y="27"/>
                      <a:pt x="138" y="27"/>
                    </a:cubicBezTo>
                    <a:moveTo>
                      <a:pt x="140" y="27"/>
                    </a:moveTo>
                    <a:cubicBezTo>
                      <a:pt x="140" y="27"/>
                      <a:pt x="140" y="27"/>
                      <a:pt x="140" y="27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7"/>
                      <a:pt x="140" y="27"/>
                      <a:pt x="140" y="27"/>
                    </a:cubicBezTo>
                    <a:moveTo>
                      <a:pt x="138" y="26"/>
                    </a:moveTo>
                    <a:cubicBezTo>
                      <a:pt x="138" y="27"/>
                      <a:pt x="138" y="27"/>
                      <a:pt x="138" y="27"/>
                    </a:cubicBezTo>
                    <a:cubicBezTo>
                      <a:pt x="138" y="27"/>
                      <a:pt x="138" y="27"/>
                      <a:pt x="139" y="27"/>
                    </a:cubicBezTo>
                    <a:cubicBezTo>
                      <a:pt x="139" y="27"/>
                      <a:pt x="139" y="27"/>
                      <a:pt x="139" y="27"/>
                    </a:cubicBezTo>
                    <a:cubicBezTo>
                      <a:pt x="139" y="27"/>
                      <a:pt x="138" y="27"/>
                      <a:pt x="138" y="26"/>
                    </a:cubicBezTo>
                    <a:moveTo>
                      <a:pt x="139" y="26"/>
                    </a:moveTo>
                    <a:cubicBezTo>
                      <a:pt x="138" y="26"/>
                      <a:pt x="138" y="26"/>
                      <a:pt x="138" y="26"/>
                    </a:cubicBezTo>
                    <a:cubicBezTo>
                      <a:pt x="139" y="27"/>
                      <a:pt x="139" y="27"/>
                      <a:pt x="139" y="27"/>
                    </a:cubicBezTo>
                    <a:cubicBezTo>
                      <a:pt x="139" y="26"/>
                      <a:pt x="139" y="26"/>
                      <a:pt x="139" y="26"/>
                    </a:cubicBezTo>
                    <a:cubicBezTo>
                      <a:pt x="139" y="26"/>
                      <a:pt x="139" y="26"/>
                      <a:pt x="139" y="26"/>
                    </a:cubicBezTo>
                    <a:moveTo>
                      <a:pt x="135" y="25"/>
                    </a:moveTo>
                    <a:cubicBezTo>
                      <a:pt x="134" y="25"/>
                      <a:pt x="134" y="26"/>
                      <a:pt x="134" y="27"/>
                    </a:cubicBezTo>
                    <a:cubicBezTo>
                      <a:pt x="135" y="27"/>
                      <a:pt x="136" y="28"/>
                      <a:pt x="137" y="29"/>
                    </a:cubicBezTo>
                    <a:cubicBezTo>
                      <a:pt x="137" y="28"/>
                      <a:pt x="137" y="27"/>
                      <a:pt x="138" y="27"/>
                    </a:cubicBezTo>
                    <a:cubicBezTo>
                      <a:pt x="135" y="25"/>
                      <a:pt x="135" y="25"/>
                      <a:pt x="135" y="25"/>
                    </a:cubicBezTo>
                    <a:moveTo>
                      <a:pt x="105" y="25"/>
                    </a:moveTo>
                    <a:cubicBezTo>
                      <a:pt x="105" y="26"/>
                      <a:pt x="104" y="26"/>
                      <a:pt x="104" y="27"/>
                    </a:cubicBezTo>
                    <a:cubicBezTo>
                      <a:pt x="104" y="27"/>
                      <a:pt x="104" y="27"/>
                      <a:pt x="104" y="27"/>
                    </a:cubicBezTo>
                    <a:cubicBezTo>
                      <a:pt x="104" y="26"/>
                      <a:pt x="105" y="26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moveTo>
                      <a:pt x="135" y="24"/>
                    </a:moveTo>
                    <a:cubicBezTo>
                      <a:pt x="135" y="24"/>
                      <a:pt x="135" y="24"/>
                      <a:pt x="135" y="24"/>
                    </a:cubicBezTo>
                    <a:cubicBezTo>
                      <a:pt x="136" y="25"/>
                      <a:pt x="137" y="26"/>
                      <a:pt x="138" y="26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7" y="26"/>
                      <a:pt x="136" y="25"/>
                      <a:pt x="135" y="24"/>
                    </a:cubicBezTo>
                    <a:moveTo>
                      <a:pt x="135" y="24"/>
                    </a:moveTo>
                    <a:cubicBezTo>
                      <a:pt x="135" y="24"/>
                      <a:pt x="135" y="24"/>
                      <a:pt x="135" y="24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7" y="25"/>
                      <a:pt x="136" y="25"/>
                      <a:pt x="135" y="24"/>
                    </a:cubicBezTo>
                    <a:moveTo>
                      <a:pt x="102" y="23"/>
                    </a:moveTo>
                    <a:cubicBezTo>
                      <a:pt x="102" y="24"/>
                      <a:pt x="101" y="24"/>
                      <a:pt x="101" y="25"/>
                    </a:cubicBezTo>
                    <a:cubicBezTo>
                      <a:pt x="102" y="26"/>
                      <a:pt x="102" y="26"/>
                      <a:pt x="103" y="27"/>
                    </a:cubicBezTo>
                    <a:cubicBezTo>
                      <a:pt x="104" y="26"/>
                      <a:pt x="104" y="25"/>
                      <a:pt x="105" y="25"/>
                    </a:cubicBezTo>
                    <a:cubicBezTo>
                      <a:pt x="104" y="24"/>
                      <a:pt x="103" y="23"/>
                      <a:pt x="102" y="23"/>
                    </a:cubicBezTo>
                    <a:moveTo>
                      <a:pt x="125" y="19"/>
                    </a:moveTo>
                    <a:cubicBezTo>
                      <a:pt x="125" y="20"/>
                      <a:pt x="125" y="20"/>
                      <a:pt x="124" y="21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1"/>
                      <a:pt x="126" y="21"/>
                      <a:pt x="126" y="20"/>
                    </a:cubicBezTo>
                    <a:cubicBezTo>
                      <a:pt x="125" y="19"/>
                      <a:pt x="125" y="19"/>
                      <a:pt x="125" y="19"/>
                    </a:cubicBezTo>
                    <a:moveTo>
                      <a:pt x="126" y="19"/>
                    </a:move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27" y="20"/>
                      <a:pt x="127" y="19"/>
                      <a:pt x="127" y="19"/>
                    </a:cubicBezTo>
                    <a:cubicBezTo>
                      <a:pt x="127" y="19"/>
                      <a:pt x="126" y="19"/>
                      <a:pt x="126" y="19"/>
                    </a:cubicBezTo>
                    <a:moveTo>
                      <a:pt x="123" y="18"/>
                    </a:moveTo>
                    <a:cubicBezTo>
                      <a:pt x="123" y="19"/>
                      <a:pt x="123" y="19"/>
                      <a:pt x="123" y="20"/>
                    </a:cubicBezTo>
                    <a:cubicBezTo>
                      <a:pt x="123" y="20"/>
                      <a:pt x="124" y="20"/>
                      <a:pt x="124" y="21"/>
                    </a:cubicBezTo>
                    <a:cubicBezTo>
                      <a:pt x="124" y="20"/>
                      <a:pt x="125" y="20"/>
                      <a:pt x="125" y="19"/>
                    </a:cubicBezTo>
                    <a:cubicBezTo>
                      <a:pt x="124" y="19"/>
                      <a:pt x="124" y="19"/>
                      <a:pt x="124" y="19"/>
                    </a:cubicBezTo>
                    <a:cubicBezTo>
                      <a:pt x="124" y="19"/>
                      <a:pt x="123" y="18"/>
                      <a:pt x="123" y="18"/>
                    </a:cubicBezTo>
                    <a:moveTo>
                      <a:pt x="123" y="18"/>
                    </a:moveTo>
                    <a:cubicBezTo>
                      <a:pt x="122" y="18"/>
                      <a:pt x="122" y="19"/>
                      <a:pt x="122" y="19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9"/>
                      <a:pt x="122" y="19"/>
                      <a:pt x="123" y="18"/>
                    </a:cubicBezTo>
                    <a:cubicBezTo>
                      <a:pt x="123" y="18"/>
                      <a:pt x="123" y="18"/>
                      <a:pt x="123" y="18"/>
                    </a:cubicBezTo>
                    <a:cubicBezTo>
                      <a:pt x="123" y="18"/>
                      <a:pt x="123" y="18"/>
                      <a:pt x="123" y="18"/>
                    </a:cubicBezTo>
                    <a:moveTo>
                      <a:pt x="124" y="17"/>
                    </a:moveTo>
                    <a:cubicBezTo>
                      <a:pt x="124" y="18"/>
                      <a:pt x="124" y="18"/>
                      <a:pt x="124" y="18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19"/>
                      <a:pt x="125" y="18"/>
                      <a:pt x="125" y="18"/>
                    </a:cubicBezTo>
                    <a:cubicBezTo>
                      <a:pt x="125" y="18"/>
                      <a:pt x="124" y="18"/>
                      <a:pt x="124" y="17"/>
                    </a:cubicBezTo>
                    <a:moveTo>
                      <a:pt x="122" y="17"/>
                    </a:moveTo>
                    <a:cubicBezTo>
                      <a:pt x="122" y="17"/>
                      <a:pt x="122" y="17"/>
                      <a:pt x="122" y="18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8"/>
                      <a:pt x="121" y="18"/>
                      <a:pt x="121" y="19"/>
                    </a:cubicBezTo>
                    <a:cubicBezTo>
                      <a:pt x="121" y="19"/>
                      <a:pt x="121" y="19"/>
                      <a:pt x="121" y="19"/>
                    </a:cubicBezTo>
                    <a:cubicBezTo>
                      <a:pt x="121" y="19"/>
                      <a:pt x="121" y="19"/>
                      <a:pt x="121" y="19"/>
                    </a:cubicBezTo>
                    <a:cubicBezTo>
                      <a:pt x="122" y="19"/>
                      <a:pt x="122" y="18"/>
                      <a:pt x="122" y="18"/>
                    </a:cubicBezTo>
                    <a:cubicBezTo>
                      <a:pt x="122" y="18"/>
                      <a:pt x="122" y="17"/>
                      <a:pt x="122" y="17"/>
                    </a:cubicBezTo>
                    <a:moveTo>
                      <a:pt x="123" y="17"/>
                    </a:move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8"/>
                      <a:pt x="123" y="18"/>
                      <a:pt x="123" y="18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moveTo>
                      <a:pt x="123" y="17"/>
                    </a:move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moveTo>
                      <a:pt x="122" y="17"/>
                    </a:move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7"/>
                      <a:pt x="123" y="17"/>
                      <a:pt x="123" y="17"/>
                    </a:cubicBezTo>
                    <a:cubicBezTo>
                      <a:pt x="122" y="17"/>
                      <a:pt x="122" y="17"/>
                      <a:pt x="122" y="17"/>
                    </a:cubicBezTo>
                    <a:moveTo>
                      <a:pt x="122" y="16"/>
                    </a:moveTo>
                    <a:cubicBezTo>
                      <a:pt x="122" y="16"/>
                      <a:pt x="122" y="17"/>
                      <a:pt x="122" y="17"/>
                    </a:cubicBezTo>
                    <a:cubicBezTo>
                      <a:pt x="122" y="17"/>
                      <a:pt x="122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2" y="17"/>
                      <a:pt x="122" y="17"/>
                      <a:pt x="122" y="16"/>
                    </a:cubicBezTo>
                    <a:moveTo>
                      <a:pt x="89" y="15"/>
                    </a:moveTo>
                    <a:cubicBezTo>
                      <a:pt x="88" y="15"/>
                      <a:pt x="88" y="16"/>
                      <a:pt x="88" y="17"/>
                    </a:cubicBezTo>
                    <a:cubicBezTo>
                      <a:pt x="88" y="17"/>
                      <a:pt x="89" y="18"/>
                      <a:pt x="90" y="18"/>
                    </a:cubicBezTo>
                    <a:cubicBezTo>
                      <a:pt x="90" y="18"/>
                      <a:pt x="91" y="17"/>
                      <a:pt x="91" y="16"/>
                    </a:cubicBezTo>
                    <a:cubicBezTo>
                      <a:pt x="91" y="16"/>
                      <a:pt x="90" y="15"/>
                      <a:pt x="89" y="15"/>
                    </a:cubicBezTo>
                    <a:moveTo>
                      <a:pt x="88" y="14"/>
                    </a:moveTo>
                    <a:cubicBezTo>
                      <a:pt x="88" y="15"/>
                      <a:pt x="87" y="16"/>
                      <a:pt x="87" y="17"/>
                    </a:cubicBezTo>
                    <a:cubicBezTo>
                      <a:pt x="87" y="17"/>
                      <a:pt x="87" y="17"/>
                      <a:pt x="87" y="17"/>
                    </a:cubicBezTo>
                    <a:cubicBezTo>
                      <a:pt x="89" y="14"/>
                      <a:pt x="89" y="14"/>
                      <a:pt x="89" y="14"/>
                    </a:cubicBezTo>
                    <a:cubicBezTo>
                      <a:pt x="88" y="14"/>
                      <a:pt x="88" y="14"/>
                      <a:pt x="88" y="14"/>
                    </a:cubicBezTo>
                    <a:moveTo>
                      <a:pt x="113" y="12"/>
                    </a:moveTo>
                    <a:cubicBezTo>
                      <a:pt x="113" y="12"/>
                      <a:pt x="113" y="13"/>
                      <a:pt x="113" y="13"/>
                    </a:cubicBezTo>
                    <a:cubicBezTo>
                      <a:pt x="112" y="13"/>
                      <a:pt x="112" y="13"/>
                      <a:pt x="112" y="14"/>
                    </a:cubicBezTo>
                    <a:cubicBezTo>
                      <a:pt x="112" y="14"/>
                      <a:pt x="112" y="14"/>
                      <a:pt x="112" y="14"/>
                    </a:cubicBezTo>
                    <a:cubicBezTo>
                      <a:pt x="113" y="13"/>
                      <a:pt x="113" y="13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moveTo>
                      <a:pt x="113" y="12"/>
                    </a:move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moveTo>
                      <a:pt x="114" y="11"/>
                    </a:move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moveTo>
                      <a:pt x="110" y="10"/>
                    </a:moveTo>
                    <a:cubicBezTo>
                      <a:pt x="109" y="11"/>
                      <a:pt x="109" y="11"/>
                      <a:pt x="109" y="12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3"/>
                      <a:pt x="112" y="12"/>
                      <a:pt x="113" y="12"/>
                    </a:cubicBezTo>
                    <a:cubicBezTo>
                      <a:pt x="112" y="11"/>
                      <a:pt x="111" y="11"/>
                      <a:pt x="110" y="10"/>
                    </a:cubicBezTo>
                    <a:cubicBezTo>
                      <a:pt x="110" y="10"/>
                      <a:pt x="110" y="10"/>
                      <a:pt x="110" y="10"/>
                    </a:cubicBezTo>
                    <a:moveTo>
                      <a:pt x="110" y="10"/>
                    </a:moveTo>
                    <a:cubicBezTo>
                      <a:pt x="110" y="10"/>
                      <a:pt x="110" y="10"/>
                      <a:pt x="110" y="10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1"/>
                      <a:pt x="113" y="11"/>
                    </a:cubicBezTo>
                    <a:cubicBezTo>
                      <a:pt x="112" y="11"/>
                      <a:pt x="111" y="10"/>
                      <a:pt x="110" y="10"/>
                    </a:cubicBezTo>
                    <a:moveTo>
                      <a:pt x="110" y="9"/>
                    </a:moveTo>
                    <a:cubicBezTo>
                      <a:pt x="110" y="9"/>
                      <a:pt x="110" y="9"/>
                      <a:pt x="110" y="9"/>
                    </a:cubicBezTo>
                    <a:cubicBezTo>
                      <a:pt x="111" y="10"/>
                      <a:pt x="112" y="10"/>
                      <a:pt x="113" y="11"/>
                    </a:cubicBezTo>
                    <a:cubicBezTo>
                      <a:pt x="113" y="11"/>
                      <a:pt x="113" y="11"/>
                      <a:pt x="113" y="11"/>
                    </a:cubicBezTo>
                    <a:cubicBezTo>
                      <a:pt x="112" y="10"/>
                      <a:pt x="111" y="10"/>
                      <a:pt x="110" y="9"/>
                    </a:cubicBezTo>
                    <a:moveTo>
                      <a:pt x="96" y="2"/>
                    </a:moveTo>
                    <a:cubicBezTo>
                      <a:pt x="95" y="4"/>
                      <a:pt x="95" y="4"/>
                      <a:pt x="95" y="4"/>
                    </a:cubicBezTo>
                    <a:cubicBezTo>
                      <a:pt x="98" y="6"/>
                      <a:pt x="98" y="6"/>
                      <a:pt x="98" y="6"/>
                    </a:cubicBezTo>
                    <a:cubicBezTo>
                      <a:pt x="99" y="4"/>
                      <a:pt x="99" y="4"/>
                      <a:pt x="99" y="4"/>
                    </a:cubicBezTo>
                    <a:cubicBezTo>
                      <a:pt x="99" y="3"/>
                      <a:pt x="98" y="3"/>
                      <a:pt x="98" y="2"/>
                    </a:cubicBezTo>
                    <a:cubicBezTo>
                      <a:pt x="97" y="3"/>
                      <a:pt x="97" y="3"/>
                      <a:pt x="97" y="3"/>
                    </a:cubicBezTo>
                    <a:cubicBezTo>
                      <a:pt x="97" y="3"/>
                      <a:pt x="97" y="3"/>
                      <a:pt x="98" y="2"/>
                    </a:cubicBezTo>
                    <a:cubicBezTo>
                      <a:pt x="97" y="2"/>
                      <a:pt x="97" y="2"/>
                      <a:pt x="96" y="2"/>
                    </a:cubicBezTo>
                    <a:moveTo>
                      <a:pt x="98" y="2"/>
                    </a:moveTo>
                    <a:cubicBezTo>
                      <a:pt x="98" y="2"/>
                      <a:pt x="98" y="2"/>
                      <a:pt x="98" y="2"/>
                    </a:cubicBezTo>
                    <a:cubicBezTo>
                      <a:pt x="99" y="2"/>
                      <a:pt x="99" y="2"/>
                      <a:pt x="100" y="3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99" y="2"/>
                      <a:pt x="99" y="2"/>
                      <a:pt x="98" y="2"/>
                    </a:cubicBezTo>
                    <a:moveTo>
                      <a:pt x="96" y="1"/>
                    </a:moveTo>
                    <a:cubicBezTo>
                      <a:pt x="95" y="2"/>
                      <a:pt x="95" y="3"/>
                      <a:pt x="94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96" y="1"/>
                      <a:pt x="96" y="1"/>
                      <a:pt x="96" y="1"/>
                    </a:cubicBezTo>
                    <a:moveTo>
                      <a:pt x="97" y="1"/>
                    </a:moveTo>
                    <a:cubicBezTo>
                      <a:pt x="97" y="1"/>
                      <a:pt x="97" y="1"/>
                      <a:pt x="97" y="1"/>
                    </a:cubicBezTo>
                    <a:cubicBezTo>
                      <a:pt x="97" y="1"/>
                      <a:pt x="98" y="1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8" y="1"/>
                      <a:pt x="97" y="1"/>
                      <a:pt x="97" y="1"/>
                    </a:cubicBezTo>
                    <a:moveTo>
                      <a:pt x="96" y="0"/>
                    </a:moveTo>
                    <a:cubicBezTo>
                      <a:pt x="96" y="0"/>
                      <a:pt x="96" y="0"/>
                      <a:pt x="96" y="0"/>
                    </a:cubicBezTo>
                    <a:cubicBezTo>
                      <a:pt x="96" y="0"/>
                      <a:pt x="96" y="1"/>
                      <a:pt x="97" y="1"/>
                    </a:cubicBezTo>
                    <a:cubicBezTo>
                      <a:pt x="97" y="1"/>
                      <a:pt x="97" y="1"/>
                      <a:pt x="97" y="1"/>
                    </a:cubicBezTo>
                    <a:cubicBezTo>
                      <a:pt x="96" y="1"/>
                      <a:pt x="96" y="0"/>
                      <a:pt x="9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6" name="Freeform 9941"/>
              <p:cNvSpPr>
                <a:spLocks noEditPoints="1"/>
              </p:cNvSpPr>
              <p:nvPr/>
            </p:nvSpPr>
            <p:spPr bwMode="auto">
              <a:xfrm>
                <a:off x="-666" y="3757"/>
                <a:ext cx="390" cy="173"/>
              </a:xfrm>
              <a:custGeom>
                <a:avLst/>
                <a:gdLst>
                  <a:gd name="T0" fmla="*/ 90 w 165"/>
                  <a:gd name="T1" fmla="*/ 70 h 73"/>
                  <a:gd name="T2" fmla="*/ 38 w 165"/>
                  <a:gd name="T3" fmla="*/ 69 h 73"/>
                  <a:gd name="T4" fmla="*/ 3 w 165"/>
                  <a:gd name="T5" fmla="*/ 65 h 73"/>
                  <a:gd name="T6" fmla="*/ 49 w 165"/>
                  <a:gd name="T7" fmla="*/ 62 h 73"/>
                  <a:gd name="T8" fmla="*/ 105 w 165"/>
                  <a:gd name="T9" fmla="*/ 65 h 73"/>
                  <a:gd name="T10" fmla="*/ 114 w 165"/>
                  <a:gd name="T11" fmla="*/ 59 h 73"/>
                  <a:gd name="T12" fmla="*/ 84 w 165"/>
                  <a:gd name="T13" fmla="*/ 68 h 73"/>
                  <a:gd name="T14" fmla="*/ 15 w 165"/>
                  <a:gd name="T15" fmla="*/ 59 h 73"/>
                  <a:gd name="T16" fmla="*/ 15 w 165"/>
                  <a:gd name="T17" fmla="*/ 59 h 73"/>
                  <a:gd name="T18" fmla="*/ 65 w 165"/>
                  <a:gd name="T19" fmla="*/ 56 h 73"/>
                  <a:gd name="T20" fmla="*/ 117 w 165"/>
                  <a:gd name="T21" fmla="*/ 55 h 73"/>
                  <a:gd name="T22" fmla="*/ 8 w 165"/>
                  <a:gd name="T23" fmla="*/ 56 h 73"/>
                  <a:gd name="T24" fmla="*/ 35 w 165"/>
                  <a:gd name="T25" fmla="*/ 53 h 73"/>
                  <a:gd name="T26" fmla="*/ 94 w 165"/>
                  <a:gd name="T27" fmla="*/ 51 h 73"/>
                  <a:gd name="T28" fmla="*/ 27 w 165"/>
                  <a:gd name="T29" fmla="*/ 50 h 73"/>
                  <a:gd name="T30" fmla="*/ 73 w 165"/>
                  <a:gd name="T31" fmla="*/ 47 h 73"/>
                  <a:gd name="T32" fmla="*/ 28 w 165"/>
                  <a:gd name="T33" fmla="*/ 48 h 73"/>
                  <a:gd name="T34" fmla="*/ 43 w 165"/>
                  <a:gd name="T35" fmla="*/ 46 h 73"/>
                  <a:gd name="T36" fmla="*/ 69 w 165"/>
                  <a:gd name="T37" fmla="*/ 45 h 73"/>
                  <a:gd name="T38" fmla="*/ 23 w 165"/>
                  <a:gd name="T39" fmla="*/ 46 h 73"/>
                  <a:gd name="T40" fmla="*/ 62 w 165"/>
                  <a:gd name="T41" fmla="*/ 42 h 73"/>
                  <a:gd name="T42" fmla="*/ 66 w 165"/>
                  <a:gd name="T43" fmla="*/ 43 h 73"/>
                  <a:gd name="T44" fmla="*/ 75 w 165"/>
                  <a:gd name="T45" fmla="*/ 44 h 73"/>
                  <a:gd name="T46" fmla="*/ 31 w 165"/>
                  <a:gd name="T47" fmla="*/ 39 h 73"/>
                  <a:gd name="T48" fmla="*/ 118 w 165"/>
                  <a:gd name="T49" fmla="*/ 51 h 73"/>
                  <a:gd name="T50" fmla="*/ 92 w 165"/>
                  <a:gd name="T51" fmla="*/ 37 h 73"/>
                  <a:gd name="T52" fmla="*/ 33 w 165"/>
                  <a:gd name="T53" fmla="*/ 37 h 73"/>
                  <a:gd name="T54" fmla="*/ 52 w 165"/>
                  <a:gd name="T55" fmla="*/ 35 h 73"/>
                  <a:gd name="T56" fmla="*/ 99 w 165"/>
                  <a:gd name="T57" fmla="*/ 40 h 73"/>
                  <a:gd name="T58" fmla="*/ 81 w 165"/>
                  <a:gd name="T59" fmla="*/ 34 h 73"/>
                  <a:gd name="T60" fmla="*/ 89 w 165"/>
                  <a:gd name="T61" fmla="*/ 35 h 73"/>
                  <a:gd name="T62" fmla="*/ 82 w 165"/>
                  <a:gd name="T63" fmla="*/ 31 h 73"/>
                  <a:gd name="T64" fmla="*/ 52 w 165"/>
                  <a:gd name="T65" fmla="*/ 32 h 73"/>
                  <a:gd name="T66" fmla="*/ 76 w 165"/>
                  <a:gd name="T67" fmla="*/ 30 h 73"/>
                  <a:gd name="T68" fmla="*/ 73 w 165"/>
                  <a:gd name="T69" fmla="*/ 30 h 73"/>
                  <a:gd name="T70" fmla="*/ 55 w 165"/>
                  <a:gd name="T71" fmla="*/ 27 h 73"/>
                  <a:gd name="T72" fmla="*/ 128 w 165"/>
                  <a:gd name="T73" fmla="*/ 33 h 73"/>
                  <a:gd name="T74" fmla="*/ 104 w 165"/>
                  <a:gd name="T75" fmla="*/ 32 h 73"/>
                  <a:gd name="T76" fmla="*/ 137 w 165"/>
                  <a:gd name="T77" fmla="*/ 24 h 73"/>
                  <a:gd name="T78" fmla="*/ 86 w 165"/>
                  <a:gd name="T79" fmla="*/ 23 h 73"/>
                  <a:gd name="T80" fmla="*/ 37 w 165"/>
                  <a:gd name="T81" fmla="*/ 23 h 73"/>
                  <a:gd name="T82" fmla="*/ 40 w 165"/>
                  <a:gd name="T83" fmla="*/ 24 h 73"/>
                  <a:gd name="T84" fmla="*/ 41 w 165"/>
                  <a:gd name="T85" fmla="*/ 19 h 73"/>
                  <a:gd name="T86" fmla="*/ 88 w 165"/>
                  <a:gd name="T87" fmla="*/ 19 h 73"/>
                  <a:gd name="T88" fmla="*/ 38 w 165"/>
                  <a:gd name="T89" fmla="*/ 18 h 73"/>
                  <a:gd name="T90" fmla="*/ 62 w 165"/>
                  <a:gd name="T91" fmla="*/ 19 h 73"/>
                  <a:gd name="T92" fmla="*/ 80 w 165"/>
                  <a:gd name="T93" fmla="*/ 18 h 73"/>
                  <a:gd name="T94" fmla="*/ 157 w 165"/>
                  <a:gd name="T95" fmla="*/ 17 h 73"/>
                  <a:gd name="T96" fmla="*/ 66 w 165"/>
                  <a:gd name="T97" fmla="*/ 15 h 73"/>
                  <a:gd name="T98" fmla="*/ 150 w 165"/>
                  <a:gd name="T99" fmla="*/ 17 h 73"/>
                  <a:gd name="T100" fmla="*/ 137 w 165"/>
                  <a:gd name="T101" fmla="*/ 18 h 73"/>
                  <a:gd name="T102" fmla="*/ 153 w 165"/>
                  <a:gd name="T103" fmla="*/ 12 h 73"/>
                  <a:gd name="T104" fmla="*/ 65 w 165"/>
                  <a:gd name="T105" fmla="*/ 11 h 73"/>
                  <a:gd name="T106" fmla="*/ 159 w 165"/>
                  <a:gd name="T107" fmla="*/ 14 h 73"/>
                  <a:gd name="T108" fmla="*/ 62 w 165"/>
                  <a:gd name="T109" fmla="*/ 9 h 73"/>
                  <a:gd name="T110" fmla="*/ 48 w 165"/>
                  <a:gd name="T111" fmla="*/ 9 h 73"/>
                  <a:gd name="T112" fmla="*/ 67 w 165"/>
                  <a:gd name="T113" fmla="*/ 10 h 73"/>
                  <a:gd name="T114" fmla="*/ 43 w 165"/>
                  <a:gd name="T115" fmla="*/ 10 h 73"/>
                  <a:gd name="T116" fmla="*/ 83 w 165"/>
                  <a:gd name="T117" fmla="*/ 8 h 73"/>
                  <a:gd name="T118" fmla="*/ 50 w 165"/>
                  <a:gd name="T119" fmla="*/ 4 h 73"/>
                  <a:gd name="T120" fmla="*/ 142 w 165"/>
                  <a:gd name="T121" fmla="*/ 9 h 73"/>
                  <a:gd name="T122" fmla="*/ 33 w 165"/>
                  <a:gd name="T123" fmla="*/ 6 h 73"/>
                  <a:gd name="T124" fmla="*/ 50 w 165"/>
                  <a:gd name="T125" fmla="*/ 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5" h="73">
                    <a:moveTo>
                      <a:pt x="47" y="71"/>
                    </a:move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6" y="71"/>
                      <a:pt x="47" y="71"/>
                    </a:cubicBezTo>
                    <a:cubicBezTo>
                      <a:pt x="47" y="71"/>
                      <a:pt x="47" y="71"/>
                      <a:pt x="47" y="71"/>
                    </a:cubicBezTo>
                    <a:moveTo>
                      <a:pt x="103" y="70"/>
                    </a:moveTo>
                    <a:cubicBezTo>
                      <a:pt x="102" y="70"/>
                      <a:pt x="102" y="71"/>
                      <a:pt x="102" y="71"/>
                    </a:cubicBezTo>
                    <a:cubicBezTo>
                      <a:pt x="102" y="71"/>
                      <a:pt x="102" y="71"/>
                      <a:pt x="102" y="71"/>
                    </a:cubicBezTo>
                    <a:cubicBezTo>
                      <a:pt x="102" y="71"/>
                      <a:pt x="102" y="71"/>
                      <a:pt x="103" y="70"/>
                    </a:cubicBezTo>
                    <a:cubicBezTo>
                      <a:pt x="103" y="70"/>
                      <a:pt x="103" y="70"/>
                      <a:pt x="103" y="70"/>
                    </a:cubicBezTo>
                    <a:moveTo>
                      <a:pt x="90" y="70"/>
                    </a:move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moveTo>
                      <a:pt x="42" y="70"/>
                    </a:moveTo>
                    <a:cubicBezTo>
                      <a:pt x="42" y="70"/>
                      <a:pt x="42" y="70"/>
                      <a:pt x="41" y="70"/>
                    </a:cubicBezTo>
                    <a:cubicBezTo>
                      <a:pt x="42" y="70"/>
                      <a:pt x="43" y="71"/>
                      <a:pt x="44" y="71"/>
                    </a:cubicBezTo>
                    <a:cubicBezTo>
                      <a:pt x="44" y="71"/>
                      <a:pt x="44" y="71"/>
                      <a:pt x="45" y="71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44" y="71"/>
                      <a:pt x="44" y="70"/>
                      <a:pt x="44" y="70"/>
                    </a:cubicBezTo>
                    <a:cubicBezTo>
                      <a:pt x="44" y="70"/>
                      <a:pt x="43" y="70"/>
                      <a:pt x="42" y="70"/>
                    </a:cubicBezTo>
                    <a:moveTo>
                      <a:pt x="90" y="69"/>
                    </a:move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69"/>
                    </a:cubicBezTo>
                    <a:moveTo>
                      <a:pt x="15" y="69"/>
                    </a:move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moveTo>
                      <a:pt x="90" y="69"/>
                    </a:move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moveTo>
                      <a:pt x="15" y="69"/>
                    </a:move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70"/>
                    </a:cubicBezTo>
                    <a:cubicBezTo>
                      <a:pt x="16" y="70"/>
                      <a:pt x="17" y="70"/>
                      <a:pt x="17" y="70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8" y="69"/>
                      <a:pt x="17" y="69"/>
                      <a:pt x="17" y="69"/>
                    </a:cubicBezTo>
                    <a:cubicBezTo>
                      <a:pt x="17" y="69"/>
                      <a:pt x="16" y="69"/>
                      <a:pt x="16" y="69"/>
                    </a:cubicBezTo>
                    <a:cubicBezTo>
                      <a:pt x="15" y="69"/>
                      <a:pt x="15" y="69"/>
                      <a:pt x="15" y="69"/>
                    </a:cubicBezTo>
                    <a:moveTo>
                      <a:pt x="37" y="68"/>
                    </a:moveTo>
                    <a:cubicBezTo>
                      <a:pt x="37" y="68"/>
                      <a:pt x="37" y="68"/>
                      <a:pt x="37" y="68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8" y="69"/>
                      <a:pt x="38" y="68"/>
                      <a:pt x="38" y="68"/>
                    </a:cubicBezTo>
                    <a:cubicBezTo>
                      <a:pt x="38" y="68"/>
                      <a:pt x="37" y="68"/>
                      <a:pt x="37" y="68"/>
                    </a:cubicBezTo>
                    <a:moveTo>
                      <a:pt x="85" y="67"/>
                    </a:moveTo>
                    <a:cubicBezTo>
                      <a:pt x="85" y="67"/>
                      <a:pt x="85" y="67"/>
                      <a:pt x="85" y="67"/>
                    </a:cubicBezTo>
                    <a:cubicBezTo>
                      <a:pt x="86" y="67"/>
                      <a:pt x="86" y="68"/>
                      <a:pt x="87" y="68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88" y="68"/>
                      <a:pt x="86" y="68"/>
                      <a:pt x="85" y="67"/>
                    </a:cubicBezTo>
                    <a:moveTo>
                      <a:pt x="4" y="66"/>
                    </a:moveTo>
                    <a:cubicBezTo>
                      <a:pt x="9" y="68"/>
                      <a:pt x="9" y="68"/>
                      <a:pt x="9" y="68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5" y="66"/>
                      <a:pt x="4" y="66"/>
                      <a:pt x="4" y="66"/>
                    </a:cubicBezTo>
                    <a:moveTo>
                      <a:pt x="61" y="66"/>
                    </a:moveTo>
                    <a:cubicBezTo>
                      <a:pt x="60" y="67"/>
                      <a:pt x="60" y="67"/>
                      <a:pt x="60" y="67"/>
                    </a:cubicBezTo>
                    <a:cubicBezTo>
                      <a:pt x="63" y="68"/>
                      <a:pt x="63" y="68"/>
                      <a:pt x="63" y="68"/>
                    </a:cubicBezTo>
                    <a:cubicBezTo>
                      <a:pt x="63" y="69"/>
                      <a:pt x="63" y="69"/>
                      <a:pt x="63" y="69"/>
                    </a:cubicBezTo>
                    <a:cubicBezTo>
                      <a:pt x="64" y="68"/>
                      <a:pt x="64" y="68"/>
                      <a:pt x="64" y="68"/>
                    </a:cubicBezTo>
                    <a:cubicBezTo>
                      <a:pt x="61" y="66"/>
                      <a:pt x="61" y="66"/>
                      <a:pt x="61" y="66"/>
                    </a:cubicBezTo>
                    <a:moveTo>
                      <a:pt x="0" y="65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1" y="65"/>
                      <a:pt x="2" y="65"/>
                      <a:pt x="2" y="66"/>
                    </a:cubicBezTo>
                    <a:cubicBezTo>
                      <a:pt x="3" y="65"/>
                      <a:pt x="3" y="65"/>
                      <a:pt x="3" y="65"/>
                    </a:cubicBezTo>
                    <a:cubicBezTo>
                      <a:pt x="0" y="65"/>
                      <a:pt x="0" y="65"/>
                      <a:pt x="0" y="65"/>
                    </a:cubicBezTo>
                    <a:moveTo>
                      <a:pt x="57" y="64"/>
                    </a:moveTo>
                    <a:cubicBezTo>
                      <a:pt x="56" y="64"/>
                      <a:pt x="56" y="65"/>
                      <a:pt x="56" y="65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8" y="65"/>
                      <a:pt x="59" y="65"/>
                    </a:cubicBezTo>
                    <a:cubicBezTo>
                      <a:pt x="57" y="64"/>
                      <a:pt x="57" y="64"/>
                      <a:pt x="57" y="64"/>
                    </a:cubicBezTo>
                    <a:moveTo>
                      <a:pt x="28" y="64"/>
                    </a:moveTo>
                    <a:cubicBezTo>
                      <a:pt x="28" y="65"/>
                      <a:pt x="28" y="65"/>
                      <a:pt x="28" y="65"/>
                    </a:cubicBezTo>
                    <a:cubicBezTo>
                      <a:pt x="29" y="65"/>
                      <a:pt x="30" y="65"/>
                      <a:pt x="31" y="66"/>
                    </a:cubicBezTo>
                    <a:cubicBezTo>
                      <a:pt x="31" y="66"/>
                      <a:pt x="31" y="66"/>
                      <a:pt x="31" y="66"/>
                    </a:cubicBezTo>
                    <a:cubicBezTo>
                      <a:pt x="31" y="66"/>
                      <a:pt x="31" y="65"/>
                      <a:pt x="31" y="65"/>
                    </a:cubicBezTo>
                    <a:cubicBezTo>
                      <a:pt x="28" y="64"/>
                      <a:pt x="28" y="64"/>
                      <a:pt x="28" y="64"/>
                    </a:cubicBezTo>
                    <a:moveTo>
                      <a:pt x="19" y="64"/>
                    </a:moveTo>
                    <a:cubicBezTo>
                      <a:pt x="19" y="64"/>
                      <a:pt x="19" y="64"/>
                      <a:pt x="19" y="65"/>
                    </a:cubicBezTo>
                    <a:cubicBezTo>
                      <a:pt x="20" y="65"/>
                      <a:pt x="20" y="65"/>
                      <a:pt x="20" y="64"/>
                    </a:cubicBezTo>
                    <a:cubicBezTo>
                      <a:pt x="19" y="64"/>
                      <a:pt x="19" y="64"/>
                      <a:pt x="19" y="64"/>
                    </a:cubicBezTo>
                    <a:moveTo>
                      <a:pt x="18" y="61"/>
                    </a:move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19" y="63"/>
                      <a:pt x="19" y="63"/>
                      <a:pt x="19" y="64"/>
                    </a:cubicBezTo>
                    <a:cubicBezTo>
                      <a:pt x="19" y="63"/>
                      <a:pt x="19" y="63"/>
                      <a:pt x="19" y="62"/>
                    </a:cubicBezTo>
                    <a:cubicBezTo>
                      <a:pt x="18" y="61"/>
                      <a:pt x="18" y="61"/>
                      <a:pt x="18" y="61"/>
                    </a:cubicBezTo>
                    <a:moveTo>
                      <a:pt x="50" y="61"/>
                    </a:moveTo>
                    <a:cubicBezTo>
                      <a:pt x="49" y="61"/>
                      <a:pt x="49" y="62"/>
                      <a:pt x="49" y="62"/>
                    </a:cubicBezTo>
                    <a:cubicBezTo>
                      <a:pt x="49" y="63"/>
                      <a:pt x="50" y="63"/>
                      <a:pt x="51" y="67"/>
                    </a:cubicBezTo>
                    <a:cubicBezTo>
                      <a:pt x="51" y="69"/>
                      <a:pt x="50" y="70"/>
                      <a:pt x="48" y="70"/>
                    </a:cubicBezTo>
                    <a:cubicBezTo>
                      <a:pt x="48" y="70"/>
                      <a:pt x="48" y="71"/>
                      <a:pt x="48" y="71"/>
                    </a:cubicBezTo>
                    <a:cubicBezTo>
                      <a:pt x="49" y="71"/>
                      <a:pt x="50" y="70"/>
                      <a:pt x="51" y="69"/>
                    </a:cubicBezTo>
                    <a:cubicBezTo>
                      <a:pt x="51" y="69"/>
                      <a:pt x="51" y="69"/>
                      <a:pt x="51" y="69"/>
                    </a:cubicBezTo>
                    <a:cubicBezTo>
                      <a:pt x="51" y="69"/>
                      <a:pt x="52" y="68"/>
                      <a:pt x="52" y="67"/>
                    </a:cubicBezTo>
                    <a:cubicBezTo>
                      <a:pt x="52" y="67"/>
                      <a:pt x="52" y="66"/>
                      <a:pt x="51" y="65"/>
                    </a:cubicBezTo>
                    <a:cubicBezTo>
                      <a:pt x="50" y="63"/>
                      <a:pt x="50" y="62"/>
                      <a:pt x="49" y="62"/>
                    </a:cubicBezTo>
                    <a:cubicBezTo>
                      <a:pt x="54" y="64"/>
                      <a:pt x="54" y="64"/>
                      <a:pt x="54" y="64"/>
                    </a:cubicBezTo>
                    <a:cubicBezTo>
                      <a:pt x="54" y="64"/>
                      <a:pt x="54" y="63"/>
                      <a:pt x="54" y="63"/>
                    </a:cubicBezTo>
                    <a:cubicBezTo>
                      <a:pt x="50" y="61"/>
                      <a:pt x="50" y="61"/>
                      <a:pt x="50" y="61"/>
                    </a:cubicBezTo>
                    <a:cubicBezTo>
                      <a:pt x="50" y="61"/>
                      <a:pt x="50" y="61"/>
                      <a:pt x="50" y="61"/>
                    </a:cubicBezTo>
                    <a:moveTo>
                      <a:pt x="19" y="60"/>
                    </a:moveTo>
                    <a:cubicBezTo>
                      <a:pt x="18" y="60"/>
                      <a:pt x="18" y="60"/>
                      <a:pt x="18" y="60"/>
                    </a:cubicBezTo>
                    <a:cubicBezTo>
                      <a:pt x="19" y="61"/>
                      <a:pt x="20" y="61"/>
                      <a:pt x="21" y="62"/>
                    </a:cubicBezTo>
                    <a:cubicBezTo>
                      <a:pt x="21" y="61"/>
                      <a:pt x="21" y="61"/>
                      <a:pt x="21" y="61"/>
                    </a:cubicBezTo>
                    <a:cubicBezTo>
                      <a:pt x="19" y="60"/>
                      <a:pt x="19" y="60"/>
                      <a:pt x="19" y="60"/>
                    </a:cubicBezTo>
                    <a:moveTo>
                      <a:pt x="107" y="59"/>
                    </a:moveTo>
                    <a:cubicBezTo>
                      <a:pt x="105" y="62"/>
                      <a:pt x="105" y="62"/>
                      <a:pt x="105" y="62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4" y="63"/>
                      <a:pt x="104" y="63"/>
                      <a:pt x="104" y="63"/>
                    </a:cubicBezTo>
                    <a:cubicBezTo>
                      <a:pt x="105" y="64"/>
                      <a:pt x="105" y="64"/>
                      <a:pt x="105" y="65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3" y="65"/>
                      <a:pt x="103" y="65"/>
                      <a:pt x="103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4" y="65"/>
                      <a:pt x="104" y="65"/>
                      <a:pt x="104" y="66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105" y="66"/>
                      <a:pt x="105" y="66"/>
                      <a:pt x="105" y="67"/>
                    </a:cubicBezTo>
                    <a:cubicBezTo>
                      <a:pt x="103" y="66"/>
                      <a:pt x="103" y="66"/>
                      <a:pt x="103" y="66"/>
                    </a:cubicBezTo>
                    <a:cubicBezTo>
                      <a:pt x="103" y="66"/>
                      <a:pt x="103" y="66"/>
                      <a:pt x="103" y="66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3" y="68"/>
                      <a:pt x="103" y="70"/>
                    </a:cubicBezTo>
                    <a:cubicBezTo>
                      <a:pt x="103" y="70"/>
                      <a:pt x="103" y="70"/>
                      <a:pt x="103" y="70"/>
                    </a:cubicBezTo>
                    <a:cubicBezTo>
                      <a:pt x="106" y="69"/>
                      <a:pt x="113" y="67"/>
                      <a:pt x="112" y="66"/>
                    </a:cubicBezTo>
                    <a:cubicBezTo>
                      <a:pt x="112" y="65"/>
                      <a:pt x="112" y="64"/>
                      <a:pt x="111" y="63"/>
                    </a:cubicBezTo>
                    <a:cubicBezTo>
                      <a:pt x="111" y="63"/>
                      <a:pt x="111" y="63"/>
                      <a:pt x="111" y="63"/>
                    </a:cubicBezTo>
                    <a:cubicBezTo>
                      <a:pt x="111" y="63"/>
                      <a:pt x="111" y="63"/>
                      <a:pt x="111" y="63"/>
                    </a:cubicBezTo>
                    <a:cubicBezTo>
                      <a:pt x="110" y="61"/>
                      <a:pt x="109" y="60"/>
                      <a:pt x="109" y="60"/>
                    </a:cubicBezTo>
                    <a:cubicBezTo>
                      <a:pt x="108" y="60"/>
                      <a:pt x="108" y="60"/>
                      <a:pt x="108" y="60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7" y="59"/>
                    </a:cubicBezTo>
                    <a:moveTo>
                      <a:pt x="114" y="59"/>
                    </a:moveTo>
                    <a:cubicBezTo>
                      <a:pt x="114" y="59"/>
                      <a:pt x="113" y="60"/>
                      <a:pt x="113" y="60"/>
                    </a:cubicBezTo>
                    <a:cubicBezTo>
                      <a:pt x="117" y="63"/>
                      <a:pt x="121" y="65"/>
                      <a:pt x="126" y="67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6" y="65"/>
                      <a:pt x="126" y="65"/>
                      <a:pt x="126" y="65"/>
                    </a:cubicBezTo>
                    <a:cubicBezTo>
                      <a:pt x="117" y="60"/>
                      <a:pt x="117" y="60"/>
                      <a:pt x="117" y="60"/>
                    </a:cubicBezTo>
                    <a:cubicBezTo>
                      <a:pt x="114" y="59"/>
                      <a:pt x="114" y="59"/>
                      <a:pt x="114" y="59"/>
                    </a:cubicBezTo>
                    <a:moveTo>
                      <a:pt x="90" y="58"/>
                    </a:moveTo>
                    <a:cubicBezTo>
                      <a:pt x="89" y="59"/>
                      <a:pt x="88" y="61"/>
                      <a:pt x="88" y="62"/>
                    </a:cubicBezTo>
                    <a:cubicBezTo>
                      <a:pt x="88" y="62"/>
                      <a:pt x="89" y="63"/>
                      <a:pt x="90" y="63"/>
                    </a:cubicBezTo>
                    <a:cubicBezTo>
                      <a:pt x="91" y="64"/>
                      <a:pt x="91" y="63"/>
                      <a:pt x="93" y="66"/>
                    </a:cubicBezTo>
                    <a:cubicBezTo>
                      <a:pt x="94" y="67"/>
                      <a:pt x="94" y="68"/>
                      <a:pt x="94" y="68"/>
                    </a:cubicBezTo>
                    <a:cubicBezTo>
                      <a:pt x="94" y="68"/>
                      <a:pt x="94" y="68"/>
                      <a:pt x="94" y="68"/>
                    </a:cubicBezTo>
                    <a:cubicBezTo>
                      <a:pt x="94" y="67"/>
                      <a:pt x="93" y="65"/>
                      <a:pt x="92" y="65"/>
                    </a:cubicBezTo>
                    <a:cubicBezTo>
                      <a:pt x="88" y="62"/>
                      <a:pt x="88" y="62"/>
                      <a:pt x="88" y="62"/>
                    </a:cubicBezTo>
                    <a:cubicBezTo>
                      <a:pt x="87" y="62"/>
                      <a:pt x="87" y="63"/>
                      <a:pt x="87" y="63"/>
                    </a:cubicBezTo>
                    <a:cubicBezTo>
                      <a:pt x="87" y="63"/>
                      <a:pt x="87" y="63"/>
                      <a:pt x="87" y="63"/>
                    </a:cubicBezTo>
                    <a:cubicBezTo>
                      <a:pt x="88" y="65"/>
                      <a:pt x="90" y="67"/>
                      <a:pt x="90" y="70"/>
                    </a:cubicBezTo>
                    <a:cubicBezTo>
                      <a:pt x="91" y="70"/>
                      <a:pt x="92" y="69"/>
                      <a:pt x="93" y="68"/>
                    </a:cubicBezTo>
                    <a:cubicBezTo>
                      <a:pt x="93" y="69"/>
                      <a:pt x="96" y="68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89" y="69"/>
                      <a:pt x="89" y="69"/>
                      <a:pt x="89" y="69"/>
                    </a:cubicBezTo>
                    <a:cubicBezTo>
                      <a:pt x="87" y="68"/>
                      <a:pt x="86" y="68"/>
                      <a:pt x="85" y="67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7"/>
                      <a:pt x="83" y="66"/>
                      <a:pt x="83" y="66"/>
                    </a:cubicBezTo>
                    <a:cubicBezTo>
                      <a:pt x="83" y="66"/>
                      <a:pt x="84" y="68"/>
                      <a:pt x="84" y="70"/>
                    </a:cubicBezTo>
                    <a:cubicBezTo>
                      <a:pt x="85" y="71"/>
                      <a:pt x="85" y="71"/>
                      <a:pt x="85" y="71"/>
                    </a:cubicBezTo>
                    <a:cubicBezTo>
                      <a:pt x="88" y="72"/>
                      <a:pt x="88" y="72"/>
                      <a:pt x="88" y="72"/>
                    </a:cubicBezTo>
                    <a:cubicBezTo>
                      <a:pt x="89" y="72"/>
                      <a:pt x="89" y="72"/>
                      <a:pt x="89" y="72"/>
                    </a:cubicBezTo>
                    <a:cubicBezTo>
                      <a:pt x="89" y="73"/>
                      <a:pt x="89" y="73"/>
                      <a:pt x="89" y="73"/>
                    </a:cubicBezTo>
                    <a:cubicBezTo>
                      <a:pt x="104" y="68"/>
                      <a:pt x="93" y="71"/>
                      <a:pt x="97" y="69"/>
                    </a:cubicBezTo>
                    <a:cubicBezTo>
                      <a:pt x="97" y="69"/>
                      <a:pt x="97" y="67"/>
                      <a:pt x="96" y="66"/>
                    </a:cubicBezTo>
                    <a:cubicBezTo>
                      <a:pt x="100" y="68"/>
                      <a:pt x="100" y="68"/>
                      <a:pt x="100" y="68"/>
                    </a:cubicBezTo>
                    <a:cubicBezTo>
                      <a:pt x="101" y="67"/>
                      <a:pt x="101" y="67"/>
                      <a:pt x="101" y="67"/>
                    </a:cubicBezTo>
                    <a:cubicBezTo>
                      <a:pt x="101" y="68"/>
                      <a:pt x="101" y="68"/>
                      <a:pt x="101" y="69"/>
                    </a:cubicBezTo>
                    <a:cubicBezTo>
                      <a:pt x="102" y="70"/>
                      <a:pt x="102" y="70"/>
                      <a:pt x="102" y="70"/>
                    </a:cubicBezTo>
                    <a:cubicBezTo>
                      <a:pt x="102" y="68"/>
                      <a:pt x="101" y="66"/>
                      <a:pt x="101" y="66"/>
                    </a:cubicBezTo>
                    <a:cubicBezTo>
                      <a:pt x="101" y="66"/>
                      <a:pt x="102" y="66"/>
                      <a:pt x="102" y="66"/>
                    </a:cubicBezTo>
                    <a:cubicBezTo>
                      <a:pt x="102" y="66"/>
                      <a:pt x="102" y="66"/>
                      <a:pt x="102" y="66"/>
                    </a:cubicBezTo>
                    <a:cubicBezTo>
                      <a:pt x="102" y="65"/>
                      <a:pt x="102" y="65"/>
                      <a:pt x="102" y="65"/>
                    </a:cubicBezTo>
                    <a:cubicBezTo>
                      <a:pt x="94" y="61"/>
                      <a:pt x="94" y="61"/>
                      <a:pt x="94" y="61"/>
                    </a:cubicBezTo>
                    <a:cubicBezTo>
                      <a:pt x="93" y="60"/>
                      <a:pt x="91" y="59"/>
                      <a:pt x="90" y="58"/>
                    </a:cubicBezTo>
                    <a:moveTo>
                      <a:pt x="12" y="58"/>
                    </a:moveTo>
                    <a:cubicBezTo>
                      <a:pt x="12" y="58"/>
                      <a:pt x="12" y="58"/>
                      <a:pt x="12" y="58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2" y="58"/>
                      <a:pt x="12" y="58"/>
                      <a:pt x="12" y="58"/>
                    </a:cubicBezTo>
                    <a:moveTo>
                      <a:pt x="66" y="58"/>
                    </a:moveTo>
                    <a:cubicBezTo>
                      <a:pt x="65" y="60"/>
                      <a:pt x="65" y="60"/>
                      <a:pt x="65" y="60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9" y="62"/>
                      <a:pt x="69" y="62"/>
                      <a:pt x="69" y="62"/>
                    </a:cubicBezTo>
                    <a:cubicBezTo>
                      <a:pt x="68" y="63"/>
                      <a:pt x="68" y="64"/>
                      <a:pt x="67" y="65"/>
                    </a:cubicBezTo>
                    <a:cubicBezTo>
                      <a:pt x="67" y="65"/>
                      <a:pt x="67" y="65"/>
                      <a:pt x="67" y="65"/>
                    </a:cubicBezTo>
                    <a:cubicBezTo>
                      <a:pt x="68" y="64"/>
                      <a:pt x="69" y="63"/>
                      <a:pt x="69" y="62"/>
                    </a:cubicBezTo>
                    <a:cubicBezTo>
                      <a:pt x="80" y="68"/>
                      <a:pt x="80" y="68"/>
                      <a:pt x="80" y="68"/>
                    </a:cubicBezTo>
                    <a:cubicBezTo>
                      <a:pt x="81" y="67"/>
                      <a:pt x="82" y="67"/>
                      <a:pt x="82" y="66"/>
                    </a:cubicBezTo>
                    <a:cubicBezTo>
                      <a:pt x="80" y="64"/>
                      <a:pt x="77" y="63"/>
                      <a:pt x="74" y="62"/>
                    </a:cubicBezTo>
                    <a:cubicBezTo>
                      <a:pt x="71" y="60"/>
                      <a:pt x="69" y="59"/>
                      <a:pt x="66" y="58"/>
                    </a:cubicBezTo>
                    <a:moveTo>
                      <a:pt x="115" y="58"/>
                    </a:moveTo>
                    <a:cubicBezTo>
                      <a:pt x="115" y="58"/>
                      <a:pt x="115" y="58"/>
                      <a:pt x="114" y="58"/>
                    </a:cubicBezTo>
                    <a:cubicBezTo>
                      <a:pt x="117" y="60"/>
                      <a:pt x="117" y="60"/>
                      <a:pt x="117" y="60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8" y="64"/>
                      <a:pt x="128" y="64"/>
                      <a:pt x="128" y="64"/>
                    </a:cubicBezTo>
                    <a:cubicBezTo>
                      <a:pt x="123" y="62"/>
                      <a:pt x="123" y="62"/>
                      <a:pt x="123" y="62"/>
                    </a:cubicBezTo>
                    <a:cubicBezTo>
                      <a:pt x="121" y="61"/>
                      <a:pt x="118" y="59"/>
                      <a:pt x="115" y="58"/>
                    </a:cubicBezTo>
                    <a:moveTo>
                      <a:pt x="13" y="57"/>
                    </a:moveTo>
                    <a:cubicBezTo>
                      <a:pt x="12" y="58"/>
                      <a:pt x="12" y="58"/>
                      <a:pt x="12" y="58"/>
                    </a:cubicBezTo>
                    <a:cubicBezTo>
                      <a:pt x="13" y="58"/>
                      <a:pt x="14" y="59"/>
                      <a:pt x="15" y="59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4" y="58"/>
                      <a:pt x="13" y="58"/>
                      <a:pt x="13" y="57"/>
                    </a:cubicBezTo>
                    <a:moveTo>
                      <a:pt x="67" y="57"/>
                    </a:moveTo>
                    <a:cubicBezTo>
                      <a:pt x="67" y="57"/>
                      <a:pt x="67" y="57"/>
                      <a:pt x="67" y="57"/>
                    </a:cubicBezTo>
                    <a:cubicBezTo>
                      <a:pt x="67" y="57"/>
                      <a:pt x="67" y="58"/>
                      <a:pt x="68" y="58"/>
                    </a:cubicBezTo>
                    <a:cubicBezTo>
                      <a:pt x="70" y="59"/>
                      <a:pt x="74" y="61"/>
                      <a:pt x="79" y="64"/>
                    </a:cubicBezTo>
                    <a:cubicBezTo>
                      <a:pt x="80" y="64"/>
                      <a:pt x="81" y="65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75" y="62"/>
                      <a:pt x="70" y="59"/>
                      <a:pt x="67" y="57"/>
                    </a:cubicBezTo>
                    <a:moveTo>
                      <a:pt x="90" y="57"/>
                    </a:moveTo>
                    <a:cubicBezTo>
                      <a:pt x="90" y="57"/>
                      <a:pt x="90" y="57"/>
                      <a:pt x="90" y="57"/>
                    </a:cubicBezTo>
                    <a:cubicBezTo>
                      <a:pt x="93" y="59"/>
                      <a:pt x="96" y="61"/>
                      <a:pt x="100" y="63"/>
                    </a:cubicBezTo>
                    <a:cubicBezTo>
                      <a:pt x="103" y="65"/>
                      <a:pt x="103" y="65"/>
                      <a:pt x="103" y="65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3" y="59"/>
                      <a:pt x="92" y="58"/>
                      <a:pt x="90" y="57"/>
                    </a:cubicBezTo>
                    <a:moveTo>
                      <a:pt x="63" y="56"/>
                    </a:moveTo>
                    <a:cubicBezTo>
                      <a:pt x="63" y="57"/>
                      <a:pt x="62" y="58"/>
                      <a:pt x="62" y="58"/>
                    </a:cubicBezTo>
                    <a:cubicBezTo>
                      <a:pt x="63" y="59"/>
                      <a:pt x="63" y="59"/>
                      <a:pt x="63" y="59"/>
                    </a:cubicBezTo>
                    <a:cubicBezTo>
                      <a:pt x="64" y="58"/>
                      <a:pt x="64" y="57"/>
                      <a:pt x="65" y="57"/>
                    </a:cubicBezTo>
                    <a:cubicBezTo>
                      <a:pt x="64" y="57"/>
                      <a:pt x="64" y="56"/>
                      <a:pt x="63" y="56"/>
                    </a:cubicBezTo>
                    <a:moveTo>
                      <a:pt x="64" y="56"/>
                    </a:moveTo>
                    <a:cubicBezTo>
                      <a:pt x="64" y="56"/>
                      <a:pt x="64" y="56"/>
                      <a:pt x="65" y="56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4" y="56"/>
                      <a:pt x="64" y="56"/>
                      <a:pt x="64" y="56"/>
                    </a:cubicBezTo>
                    <a:moveTo>
                      <a:pt x="109" y="56"/>
                    </a:move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10" y="59"/>
                      <a:pt x="111" y="60"/>
                      <a:pt x="112" y="60"/>
                    </a:cubicBezTo>
                    <a:cubicBezTo>
                      <a:pt x="113" y="60"/>
                      <a:pt x="113" y="59"/>
                      <a:pt x="114" y="58"/>
                    </a:cubicBezTo>
                    <a:cubicBezTo>
                      <a:pt x="109" y="56"/>
                      <a:pt x="109" y="56"/>
                      <a:pt x="109" y="56"/>
                    </a:cubicBezTo>
                    <a:moveTo>
                      <a:pt x="41" y="56"/>
                    </a:moveTo>
                    <a:cubicBezTo>
                      <a:pt x="41" y="56"/>
                      <a:pt x="40" y="56"/>
                      <a:pt x="40" y="56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40" y="57"/>
                      <a:pt x="40" y="58"/>
                      <a:pt x="41" y="58"/>
                    </a:cubicBezTo>
                    <a:cubicBezTo>
                      <a:pt x="42" y="58"/>
                      <a:pt x="42" y="58"/>
                      <a:pt x="42" y="58"/>
                    </a:cubicBezTo>
                    <a:cubicBezTo>
                      <a:pt x="43" y="57"/>
                      <a:pt x="43" y="57"/>
                      <a:pt x="43" y="57"/>
                    </a:cubicBezTo>
                    <a:cubicBezTo>
                      <a:pt x="42" y="57"/>
                      <a:pt x="41" y="56"/>
                      <a:pt x="41" y="56"/>
                    </a:cubicBezTo>
                    <a:moveTo>
                      <a:pt x="117" y="55"/>
                    </a:moveTo>
                    <a:cubicBezTo>
                      <a:pt x="116" y="56"/>
                      <a:pt x="116" y="56"/>
                      <a:pt x="116" y="56"/>
                    </a:cubicBezTo>
                    <a:cubicBezTo>
                      <a:pt x="126" y="62"/>
                      <a:pt x="126" y="62"/>
                      <a:pt x="126" y="62"/>
                    </a:cubicBezTo>
                    <a:cubicBezTo>
                      <a:pt x="127" y="63"/>
                      <a:pt x="127" y="63"/>
                      <a:pt x="128" y="64"/>
                    </a:cubicBezTo>
                    <a:cubicBezTo>
                      <a:pt x="129" y="63"/>
                      <a:pt x="129" y="63"/>
                      <a:pt x="129" y="63"/>
                    </a:cubicBezTo>
                    <a:cubicBezTo>
                      <a:pt x="129" y="63"/>
                      <a:pt x="129" y="63"/>
                      <a:pt x="129" y="63"/>
                    </a:cubicBezTo>
                    <a:cubicBezTo>
                      <a:pt x="126" y="61"/>
                      <a:pt x="126" y="61"/>
                      <a:pt x="126" y="61"/>
                    </a:cubicBezTo>
                    <a:cubicBezTo>
                      <a:pt x="123" y="59"/>
                      <a:pt x="120" y="57"/>
                      <a:pt x="117" y="55"/>
                    </a:cubicBezTo>
                    <a:moveTo>
                      <a:pt x="62" y="55"/>
                    </a:moveTo>
                    <a:cubicBezTo>
                      <a:pt x="61" y="56"/>
                      <a:pt x="61" y="57"/>
                      <a:pt x="60" y="58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63" y="56"/>
                      <a:pt x="62" y="56"/>
                      <a:pt x="62" y="55"/>
                    </a:cubicBezTo>
                    <a:moveTo>
                      <a:pt x="92" y="55"/>
                    </a:moveTo>
                    <a:cubicBezTo>
                      <a:pt x="92" y="55"/>
                      <a:pt x="91" y="55"/>
                      <a:pt x="91" y="55"/>
                    </a:cubicBezTo>
                    <a:cubicBezTo>
                      <a:pt x="93" y="57"/>
                      <a:pt x="95" y="58"/>
                      <a:pt x="97" y="59"/>
                    </a:cubicBezTo>
                    <a:cubicBezTo>
                      <a:pt x="98" y="60"/>
                      <a:pt x="102" y="61"/>
                      <a:pt x="104" y="63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96" y="58"/>
                      <a:pt x="96" y="58"/>
                      <a:pt x="96" y="58"/>
                    </a:cubicBezTo>
                    <a:cubicBezTo>
                      <a:pt x="92" y="55"/>
                      <a:pt x="92" y="55"/>
                      <a:pt x="92" y="55"/>
                    </a:cubicBezTo>
                    <a:moveTo>
                      <a:pt x="109" y="55"/>
                    </a:moveTo>
                    <a:cubicBezTo>
                      <a:pt x="109" y="55"/>
                      <a:pt x="109" y="55"/>
                      <a:pt x="109" y="55"/>
                    </a:cubicBezTo>
                    <a:cubicBezTo>
                      <a:pt x="114" y="58"/>
                      <a:pt x="114" y="58"/>
                      <a:pt x="114" y="58"/>
                    </a:cubicBezTo>
                    <a:cubicBezTo>
                      <a:pt x="114" y="58"/>
                      <a:pt x="114" y="57"/>
                      <a:pt x="114" y="57"/>
                    </a:cubicBezTo>
                    <a:cubicBezTo>
                      <a:pt x="113" y="56"/>
                      <a:pt x="111" y="55"/>
                      <a:pt x="109" y="55"/>
                    </a:cubicBezTo>
                    <a:moveTo>
                      <a:pt x="6" y="54"/>
                    </a:moveTo>
                    <a:cubicBezTo>
                      <a:pt x="6" y="54"/>
                      <a:pt x="6" y="54"/>
                      <a:pt x="5" y="54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6" y="55"/>
                      <a:pt x="5" y="54"/>
                    </a:cubicBezTo>
                    <a:cubicBezTo>
                      <a:pt x="5" y="54"/>
                      <a:pt x="5" y="55"/>
                      <a:pt x="5" y="55"/>
                    </a:cubicBezTo>
                    <a:cubicBezTo>
                      <a:pt x="6" y="55"/>
                      <a:pt x="7" y="56"/>
                      <a:pt x="8" y="56"/>
                    </a:cubicBezTo>
                    <a:cubicBezTo>
                      <a:pt x="8" y="55"/>
                      <a:pt x="8" y="55"/>
                      <a:pt x="8" y="55"/>
                    </a:cubicBezTo>
                    <a:cubicBezTo>
                      <a:pt x="6" y="54"/>
                      <a:pt x="6" y="54"/>
                      <a:pt x="6" y="54"/>
                    </a:cubicBezTo>
                    <a:moveTo>
                      <a:pt x="35" y="54"/>
                    </a:moveTo>
                    <a:cubicBezTo>
                      <a:pt x="34" y="55"/>
                      <a:pt x="34" y="55"/>
                      <a:pt x="34" y="55"/>
                    </a:cubicBezTo>
                    <a:cubicBezTo>
                      <a:pt x="35" y="55"/>
                      <a:pt x="36" y="55"/>
                      <a:pt x="37" y="56"/>
                    </a:cubicBezTo>
                    <a:cubicBezTo>
                      <a:pt x="37" y="56"/>
                      <a:pt x="37" y="55"/>
                      <a:pt x="38" y="55"/>
                    </a:cubicBezTo>
                    <a:cubicBezTo>
                      <a:pt x="35" y="54"/>
                      <a:pt x="35" y="54"/>
                      <a:pt x="35" y="54"/>
                    </a:cubicBezTo>
                    <a:moveTo>
                      <a:pt x="81" y="53"/>
                    </a:moveTo>
                    <a:cubicBezTo>
                      <a:pt x="81" y="54"/>
                      <a:pt x="80" y="54"/>
                      <a:pt x="80" y="55"/>
                    </a:cubicBezTo>
                    <a:cubicBezTo>
                      <a:pt x="80" y="56"/>
                      <a:pt x="79" y="56"/>
                      <a:pt x="79" y="56"/>
                    </a:cubicBezTo>
                    <a:cubicBezTo>
                      <a:pt x="80" y="57"/>
                      <a:pt x="81" y="58"/>
                      <a:pt x="82" y="58"/>
                    </a:cubicBezTo>
                    <a:cubicBezTo>
                      <a:pt x="83" y="59"/>
                      <a:pt x="84" y="60"/>
                      <a:pt x="85" y="61"/>
                    </a:cubicBezTo>
                    <a:cubicBezTo>
                      <a:pt x="86" y="61"/>
                      <a:pt x="86" y="60"/>
                      <a:pt x="86" y="59"/>
                    </a:cubicBezTo>
                    <a:cubicBezTo>
                      <a:pt x="88" y="57"/>
                      <a:pt x="88" y="57"/>
                      <a:pt x="88" y="57"/>
                    </a:cubicBezTo>
                    <a:cubicBezTo>
                      <a:pt x="86" y="56"/>
                      <a:pt x="83" y="55"/>
                      <a:pt x="81" y="53"/>
                    </a:cubicBezTo>
                    <a:moveTo>
                      <a:pt x="118" y="53"/>
                    </a:moveTo>
                    <a:cubicBezTo>
                      <a:pt x="118" y="54"/>
                      <a:pt x="117" y="54"/>
                      <a:pt x="117" y="55"/>
                    </a:cubicBezTo>
                    <a:cubicBezTo>
                      <a:pt x="121" y="58"/>
                      <a:pt x="125" y="60"/>
                      <a:pt x="129" y="62"/>
                    </a:cubicBezTo>
                    <a:cubicBezTo>
                      <a:pt x="130" y="61"/>
                      <a:pt x="130" y="61"/>
                      <a:pt x="130" y="61"/>
                    </a:cubicBezTo>
                    <a:cubicBezTo>
                      <a:pt x="129" y="60"/>
                      <a:pt x="129" y="60"/>
                      <a:pt x="129" y="60"/>
                    </a:cubicBezTo>
                    <a:cubicBezTo>
                      <a:pt x="121" y="55"/>
                      <a:pt x="121" y="55"/>
                      <a:pt x="121" y="55"/>
                    </a:cubicBezTo>
                    <a:cubicBezTo>
                      <a:pt x="120" y="54"/>
                      <a:pt x="119" y="54"/>
                      <a:pt x="118" y="53"/>
                    </a:cubicBezTo>
                    <a:moveTo>
                      <a:pt x="36" y="52"/>
                    </a:moveTo>
                    <a:cubicBezTo>
                      <a:pt x="35" y="53"/>
                      <a:pt x="35" y="53"/>
                      <a:pt x="35" y="53"/>
                    </a:cubicBezTo>
                    <a:cubicBezTo>
                      <a:pt x="36" y="54"/>
                      <a:pt x="37" y="54"/>
                      <a:pt x="38" y="55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7" y="53"/>
                      <a:pt x="36" y="53"/>
                      <a:pt x="36" y="52"/>
                    </a:cubicBezTo>
                    <a:moveTo>
                      <a:pt x="82" y="52"/>
                    </a:moveTo>
                    <a:cubicBezTo>
                      <a:pt x="82" y="52"/>
                      <a:pt x="82" y="52"/>
                      <a:pt x="82" y="53"/>
                    </a:cubicBezTo>
                    <a:cubicBezTo>
                      <a:pt x="84" y="54"/>
                      <a:pt x="86" y="55"/>
                      <a:pt x="88" y="56"/>
                    </a:cubicBezTo>
                    <a:cubicBezTo>
                      <a:pt x="89" y="56"/>
                      <a:pt x="89" y="56"/>
                      <a:pt x="89" y="56"/>
                    </a:cubicBezTo>
                    <a:cubicBezTo>
                      <a:pt x="86" y="55"/>
                      <a:pt x="84" y="54"/>
                      <a:pt x="82" y="52"/>
                    </a:cubicBezTo>
                    <a:moveTo>
                      <a:pt x="111" y="52"/>
                    </a:moveTo>
                    <a:cubicBezTo>
                      <a:pt x="111" y="53"/>
                      <a:pt x="111" y="53"/>
                      <a:pt x="111" y="53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5" y="56"/>
                      <a:pt x="115" y="56"/>
                      <a:pt x="115" y="56"/>
                    </a:cubicBezTo>
                    <a:cubicBezTo>
                      <a:pt x="115" y="55"/>
                      <a:pt x="115" y="55"/>
                      <a:pt x="116" y="55"/>
                    </a:cubicBezTo>
                    <a:cubicBezTo>
                      <a:pt x="114" y="54"/>
                      <a:pt x="113" y="53"/>
                      <a:pt x="111" y="52"/>
                    </a:cubicBezTo>
                    <a:moveTo>
                      <a:pt x="56" y="52"/>
                    </a:moveTo>
                    <a:cubicBezTo>
                      <a:pt x="55" y="53"/>
                      <a:pt x="55" y="53"/>
                      <a:pt x="54" y="54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9" y="56"/>
                      <a:pt x="59" y="55"/>
                      <a:pt x="60" y="54"/>
                    </a:cubicBezTo>
                    <a:cubicBezTo>
                      <a:pt x="59" y="54"/>
                      <a:pt x="59" y="54"/>
                      <a:pt x="59" y="54"/>
                    </a:cubicBezTo>
                    <a:cubicBezTo>
                      <a:pt x="56" y="52"/>
                      <a:pt x="56" y="52"/>
                      <a:pt x="56" y="52"/>
                    </a:cubicBezTo>
                    <a:moveTo>
                      <a:pt x="94" y="51"/>
                    </a:moveTo>
                    <a:cubicBezTo>
                      <a:pt x="93" y="52"/>
                      <a:pt x="93" y="53"/>
                      <a:pt x="92" y="54"/>
                    </a:cubicBezTo>
                    <a:cubicBezTo>
                      <a:pt x="97" y="57"/>
                      <a:pt x="97" y="57"/>
                      <a:pt x="97" y="57"/>
                    </a:cubicBezTo>
                    <a:cubicBezTo>
                      <a:pt x="99" y="60"/>
                      <a:pt x="103" y="59"/>
                      <a:pt x="104" y="62"/>
                    </a:cubicBezTo>
                    <a:cubicBezTo>
                      <a:pt x="106" y="59"/>
                      <a:pt x="106" y="59"/>
                      <a:pt x="106" y="59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83" y="50"/>
                    </a:moveTo>
                    <a:cubicBezTo>
                      <a:pt x="83" y="50"/>
                      <a:pt x="83" y="50"/>
                      <a:pt x="83" y="51"/>
                    </a:cubicBezTo>
                    <a:cubicBezTo>
                      <a:pt x="85" y="52"/>
                      <a:pt x="87" y="53"/>
                      <a:pt x="90" y="54"/>
                    </a:cubicBezTo>
                    <a:cubicBezTo>
                      <a:pt x="90" y="54"/>
                      <a:pt x="90" y="54"/>
                      <a:pt x="90" y="54"/>
                    </a:cubicBezTo>
                    <a:cubicBezTo>
                      <a:pt x="83" y="50"/>
                      <a:pt x="83" y="50"/>
                      <a:pt x="83" y="50"/>
                    </a:cubicBezTo>
                    <a:moveTo>
                      <a:pt x="112" y="50"/>
                    </a:moveTo>
                    <a:cubicBezTo>
                      <a:pt x="111" y="52"/>
                      <a:pt x="111" y="52"/>
                      <a:pt x="111" y="52"/>
                    </a:cubicBezTo>
                    <a:cubicBezTo>
                      <a:pt x="113" y="53"/>
                      <a:pt x="114" y="54"/>
                      <a:pt x="116" y="54"/>
                    </a:cubicBezTo>
                    <a:cubicBezTo>
                      <a:pt x="116" y="54"/>
                      <a:pt x="117" y="53"/>
                      <a:pt x="117" y="53"/>
                    </a:cubicBezTo>
                    <a:cubicBezTo>
                      <a:pt x="115" y="52"/>
                      <a:pt x="114" y="51"/>
                      <a:pt x="112" y="50"/>
                    </a:cubicBezTo>
                    <a:moveTo>
                      <a:pt x="121" y="49"/>
                    </a:moveTo>
                    <a:cubicBezTo>
                      <a:pt x="120" y="50"/>
                      <a:pt x="120" y="51"/>
                      <a:pt x="119" y="52"/>
                    </a:cubicBezTo>
                    <a:cubicBezTo>
                      <a:pt x="132" y="58"/>
                      <a:pt x="132" y="58"/>
                      <a:pt x="132" y="58"/>
                    </a:cubicBezTo>
                    <a:cubicBezTo>
                      <a:pt x="133" y="56"/>
                      <a:pt x="133" y="56"/>
                      <a:pt x="133" y="56"/>
                    </a:cubicBezTo>
                    <a:cubicBezTo>
                      <a:pt x="121" y="49"/>
                      <a:pt x="121" y="49"/>
                      <a:pt x="121" y="49"/>
                    </a:cubicBezTo>
                    <a:moveTo>
                      <a:pt x="24" y="49"/>
                    </a:moveTo>
                    <a:cubicBezTo>
                      <a:pt x="24" y="49"/>
                      <a:pt x="24" y="49"/>
                      <a:pt x="24" y="50"/>
                    </a:cubicBezTo>
                    <a:cubicBezTo>
                      <a:pt x="25" y="50"/>
                      <a:pt x="26" y="50"/>
                      <a:pt x="26" y="51"/>
                    </a:cubicBezTo>
                    <a:cubicBezTo>
                      <a:pt x="27" y="51"/>
                      <a:pt x="27" y="50"/>
                      <a:pt x="27" y="50"/>
                    </a:cubicBezTo>
                    <a:cubicBezTo>
                      <a:pt x="26" y="50"/>
                      <a:pt x="25" y="49"/>
                      <a:pt x="24" y="49"/>
                    </a:cubicBezTo>
                    <a:moveTo>
                      <a:pt x="95" y="49"/>
                    </a:moveTo>
                    <a:cubicBezTo>
                      <a:pt x="95" y="49"/>
                      <a:pt x="95" y="50"/>
                      <a:pt x="94" y="51"/>
                    </a:cubicBezTo>
                    <a:cubicBezTo>
                      <a:pt x="99" y="53"/>
                      <a:pt x="103" y="55"/>
                      <a:pt x="107" y="57"/>
                    </a:cubicBezTo>
                    <a:cubicBezTo>
                      <a:pt x="108" y="55"/>
                      <a:pt x="108" y="55"/>
                      <a:pt x="108" y="55"/>
                    </a:cubicBezTo>
                    <a:cubicBezTo>
                      <a:pt x="98" y="50"/>
                      <a:pt x="98" y="50"/>
                      <a:pt x="98" y="50"/>
                    </a:cubicBezTo>
                    <a:cubicBezTo>
                      <a:pt x="97" y="50"/>
                      <a:pt x="96" y="49"/>
                      <a:pt x="95" y="49"/>
                    </a:cubicBezTo>
                    <a:moveTo>
                      <a:pt x="73" y="48"/>
                    </a:moveTo>
                    <a:cubicBezTo>
                      <a:pt x="72" y="49"/>
                      <a:pt x="72" y="49"/>
                      <a:pt x="72" y="50"/>
                    </a:cubicBezTo>
                    <a:cubicBezTo>
                      <a:pt x="70" y="52"/>
                      <a:pt x="70" y="52"/>
                      <a:pt x="70" y="52"/>
                    </a:cubicBezTo>
                    <a:cubicBezTo>
                      <a:pt x="73" y="53"/>
                      <a:pt x="76" y="55"/>
                      <a:pt x="79" y="56"/>
                    </a:cubicBezTo>
                    <a:cubicBezTo>
                      <a:pt x="79" y="55"/>
                      <a:pt x="80" y="54"/>
                      <a:pt x="80" y="53"/>
                    </a:cubicBezTo>
                    <a:cubicBezTo>
                      <a:pt x="79" y="52"/>
                      <a:pt x="77" y="51"/>
                      <a:pt x="75" y="50"/>
                    </a:cubicBezTo>
                    <a:cubicBezTo>
                      <a:pt x="73" y="48"/>
                      <a:pt x="73" y="48"/>
                      <a:pt x="73" y="48"/>
                    </a:cubicBezTo>
                    <a:moveTo>
                      <a:pt x="96" y="47"/>
                    </a:moveTo>
                    <a:cubicBezTo>
                      <a:pt x="96" y="48"/>
                      <a:pt x="96" y="48"/>
                      <a:pt x="96" y="48"/>
                    </a:cubicBezTo>
                    <a:cubicBezTo>
                      <a:pt x="109" y="55"/>
                      <a:pt x="109" y="55"/>
                      <a:pt x="109" y="55"/>
                    </a:cubicBezTo>
                    <a:cubicBezTo>
                      <a:pt x="109" y="54"/>
                      <a:pt x="109" y="54"/>
                      <a:pt x="109" y="54"/>
                    </a:cubicBezTo>
                    <a:cubicBezTo>
                      <a:pt x="105" y="52"/>
                      <a:pt x="100" y="50"/>
                      <a:pt x="96" y="47"/>
                    </a:cubicBezTo>
                    <a:moveTo>
                      <a:pt x="73" y="47"/>
                    </a:moveTo>
                    <a:cubicBezTo>
                      <a:pt x="73" y="47"/>
                      <a:pt x="73" y="48"/>
                      <a:pt x="73" y="48"/>
                    </a:cubicBezTo>
                    <a:cubicBezTo>
                      <a:pt x="76" y="49"/>
                      <a:pt x="78" y="50"/>
                      <a:pt x="81" y="52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78" y="50"/>
                      <a:pt x="76" y="49"/>
                      <a:pt x="73" y="47"/>
                    </a:cubicBezTo>
                    <a:moveTo>
                      <a:pt x="122" y="47"/>
                    </a:moveTo>
                    <a:cubicBezTo>
                      <a:pt x="122" y="48"/>
                      <a:pt x="122" y="48"/>
                      <a:pt x="122" y="48"/>
                    </a:cubicBezTo>
                    <a:cubicBezTo>
                      <a:pt x="126" y="50"/>
                      <a:pt x="130" y="53"/>
                      <a:pt x="134" y="55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0" y="52"/>
                      <a:pt x="126" y="50"/>
                      <a:pt x="122" y="47"/>
                    </a:cubicBezTo>
                    <a:moveTo>
                      <a:pt x="20" y="47"/>
                    </a:moveTo>
                    <a:cubicBezTo>
                      <a:pt x="19" y="47"/>
                      <a:pt x="19" y="47"/>
                      <a:pt x="19" y="47"/>
                    </a:cubicBezTo>
                    <a:cubicBezTo>
                      <a:pt x="20" y="48"/>
                      <a:pt x="21" y="48"/>
                      <a:pt x="22" y="48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1" y="47"/>
                      <a:pt x="21" y="47"/>
                      <a:pt x="20" y="47"/>
                    </a:cubicBezTo>
                    <a:moveTo>
                      <a:pt x="70" y="46"/>
                    </a:moveTo>
                    <a:cubicBezTo>
                      <a:pt x="69" y="48"/>
                      <a:pt x="68" y="49"/>
                      <a:pt x="67" y="50"/>
                    </a:cubicBezTo>
                    <a:cubicBezTo>
                      <a:pt x="68" y="50"/>
                      <a:pt x="68" y="50"/>
                      <a:pt x="69" y="51"/>
                    </a:cubicBezTo>
                    <a:cubicBezTo>
                      <a:pt x="69" y="49"/>
                      <a:pt x="70" y="48"/>
                      <a:pt x="71" y="47"/>
                    </a:cubicBezTo>
                    <a:cubicBezTo>
                      <a:pt x="70" y="46"/>
                      <a:pt x="70" y="46"/>
                      <a:pt x="70" y="46"/>
                    </a:cubicBezTo>
                    <a:moveTo>
                      <a:pt x="86" y="46"/>
                    </a:moveTo>
                    <a:cubicBezTo>
                      <a:pt x="85" y="47"/>
                      <a:pt x="84" y="48"/>
                      <a:pt x="84" y="49"/>
                    </a:cubicBezTo>
                    <a:cubicBezTo>
                      <a:pt x="90" y="53"/>
                      <a:pt x="90" y="53"/>
                      <a:pt x="90" y="53"/>
                    </a:cubicBezTo>
                    <a:cubicBezTo>
                      <a:pt x="92" y="50"/>
                      <a:pt x="92" y="50"/>
                      <a:pt x="92" y="50"/>
                    </a:cubicBezTo>
                    <a:cubicBezTo>
                      <a:pt x="89" y="48"/>
                      <a:pt x="89" y="48"/>
                      <a:pt x="89" y="48"/>
                    </a:cubicBezTo>
                    <a:cubicBezTo>
                      <a:pt x="86" y="46"/>
                      <a:pt x="86" y="46"/>
                      <a:pt x="86" y="46"/>
                    </a:cubicBezTo>
                    <a:moveTo>
                      <a:pt x="26" y="46"/>
                    </a:moveTo>
                    <a:cubicBezTo>
                      <a:pt x="26" y="46"/>
                      <a:pt x="26" y="47"/>
                      <a:pt x="25" y="47"/>
                    </a:cubicBezTo>
                    <a:cubicBezTo>
                      <a:pt x="26" y="47"/>
                      <a:pt x="27" y="48"/>
                      <a:pt x="28" y="4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27" y="47"/>
                      <a:pt x="27" y="47"/>
                      <a:pt x="26" y="46"/>
                    </a:cubicBezTo>
                    <a:moveTo>
                      <a:pt x="46" y="46"/>
                    </a:moveTo>
                    <a:cubicBezTo>
                      <a:pt x="46" y="47"/>
                      <a:pt x="45" y="48"/>
                      <a:pt x="44" y="49"/>
                    </a:cubicBezTo>
                    <a:cubicBezTo>
                      <a:pt x="45" y="49"/>
                      <a:pt x="46" y="50"/>
                      <a:pt x="47" y="50"/>
                    </a:cubicBezTo>
                    <a:cubicBezTo>
                      <a:pt x="48" y="47"/>
                      <a:pt x="48" y="47"/>
                      <a:pt x="48" y="47"/>
                    </a:cubicBezTo>
                    <a:cubicBezTo>
                      <a:pt x="46" y="46"/>
                      <a:pt x="46" y="46"/>
                      <a:pt x="46" y="46"/>
                    </a:cubicBezTo>
                    <a:moveTo>
                      <a:pt x="123" y="46"/>
                    </a:moveTo>
                    <a:cubicBezTo>
                      <a:pt x="123" y="46"/>
                      <a:pt x="123" y="47"/>
                      <a:pt x="122" y="47"/>
                    </a:cubicBezTo>
                    <a:cubicBezTo>
                      <a:pt x="126" y="50"/>
                      <a:pt x="130" y="52"/>
                      <a:pt x="134" y="54"/>
                    </a:cubicBezTo>
                    <a:cubicBezTo>
                      <a:pt x="135" y="53"/>
                      <a:pt x="135" y="53"/>
                      <a:pt x="135" y="53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23" y="46"/>
                      <a:pt x="123" y="46"/>
                      <a:pt x="123" y="46"/>
                    </a:cubicBezTo>
                    <a:moveTo>
                      <a:pt x="70" y="46"/>
                    </a:moveTo>
                    <a:cubicBezTo>
                      <a:pt x="70" y="46"/>
                      <a:pt x="70" y="46"/>
                      <a:pt x="70" y="46"/>
                    </a:cubicBezTo>
                    <a:cubicBezTo>
                      <a:pt x="70" y="46"/>
                      <a:pt x="71" y="46"/>
                      <a:pt x="71" y="47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6"/>
                      <a:pt x="70" y="46"/>
                      <a:pt x="70" y="46"/>
                    </a:cubicBezTo>
                    <a:moveTo>
                      <a:pt x="43" y="46"/>
                    </a:moveTo>
                    <a:cubicBezTo>
                      <a:pt x="42" y="48"/>
                      <a:pt x="42" y="48"/>
                      <a:pt x="42" y="48"/>
                    </a:cubicBezTo>
                    <a:cubicBezTo>
                      <a:pt x="42" y="48"/>
                      <a:pt x="42" y="48"/>
                      <a:pt x="42" y="48"/>
                    </a:cubicBezTo>
                    <a:cubicBezTo>
                      <a:pt x="42" y="47"/>
                      <a:pt x="43" y="46"/>
                      <a:pt x="43" y="46"/>
                    </a:cubicBezTo>
                    <a:cubicBezTo>
                      <a:pt x="43" y="46"/>
                      <a:pt x="43" y="46"/>
                      <a:pt x="43" y="46"/>
                    </a:cubicBezTo>
                    <a:moveTo>
                      <a:pt x="68" y="45"/>
                    </a:moveTo>
                    <a:cubicBezTo>
                      <a:pt x="67" y="46"/>
                      <a:pt x="66" y="48"/>
                      <a:pt x="66" y="49"/>
                    </a:cubicBezTo>
                    <a:cubicBezTo>
                      <a:pt x="66" y="49"/>
                      <a:pt x="66" y="49"/>
                      <a:pt x="67" y="49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68" y="45"/>
                      <a:pt x="68" y="45"/>
                      <a:pt x="68" y="45"/>
                    </a:cubicBezTo>
                    <a:moveTo>
                      <a:pt x="75" y="45"/>
                    </a:moveTo>
                    <a:cubicBezTo>
                      <a:pt x="75" y="45"/>
                      <a:pt x="75" y="45"/>
                      <a:pt x="74" y="45"/>
                    </a:cubicBezTo>
                    <a:cubicBezTo>
                      <a:pt x="75" y="45"/>
                      <a:pt x="75" y="46"/>
                      <a:pt x="75" y="46"/>
                    </a:cubicBezTo>
                    <a:cubicBezTo>
                      <a:pt x="77" y="47"/>
                      <a:pt x="80" y="48"/>
                      <a:pt x="82" y="50"/>
                    </a:cubicBezTo>
                    <a:cubicBezTo>
                      <a:pt x="82" y="50"/>
                      <a:pt x="82" y="49"/>
                      <a:pt x="82" y="49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7" y="47"/>
                      <a:pt x="76" y="46"/>
                      <a:pt x="75" y="45"/>
                    </a:cubicBezTo>
                    <a:moveTo>
                      <a:pt x="134" y="45"/>
                    </a:moveTo>
                    <a:cubicBezTo>
                      <a:pt x="134" y="46"/>
                      <a:pt x="133" y="46"/>
                      <a:pt x="133" y="47"/>
                    </a:cubicBezTo>
                    <a:cubicBezTo>
                      <a:pt x="134" y="48"/>
                      <a:pt x="136" y="49"/>
                      <a:pt x="137" y="50"/>
                    </a:cubicBezTo>
                    <a:cubicBezTo>
                      <a:pt x="137" y="50"/>
                      <a:pt x="137" y="50"/>
                      <a:pt x="137" y="50"/>
                    </a:cubicBezTo>
                    <a:cubicBezTo>
                      <a:pt x="138" y="49"/>
                      <a:pt x="138" y="48"/>
                      <a:pt x="139" y="47"/>
                    </a:cubicBezTo>
                    <a:cubicBezTo>
                      <a:pt x="138" y="47"/>
                      <a:pt x="136" y="46"/>
                      <a:pt x="135" y="45"/>
                    </a:cubicBezTo>
                    <a:cubicBezTo>
                      <a:pt x="135" y="45"/>
                      <a:pt x="134" y="45"/>
                      <a:pt x="134" y="45"/>
                    </a:cubicBezTo>
                    <a:moveTo>
                      <a:pt x="68" y="45"/>
                    </a:moveTo>
                    <a:cubicBezTo>
                      <a:pt x="68" y="45"/>
                      <a:pt x="68" y="45"/>
                      <a:pt x="68" y="45"/>
                    </a:cubicBezTo>
                    <a:cubicBezTo>
                      <a:pt x="68" y="45"/>
                      <a:pt x="69" y="45"/>
                      <a:pt x="69" y="45"/>
                    </a:cubicBezTo>
                    <a:cubicBezTo>
                      <a:pt x="69" y="45"/>
                      <a:pt x="69" y="45"/>
                      <a:pt x="69" y="45"/>
                    </a:cubicBezTo>
                    <a:cubicBezTo>
                      <a:pt x="69" y="45"/>
                      <a:pt x="68" y="45"/>
                      <a:pt x="68" y="45"/>
                    </a:cubicBezTo>
                    <a:moveTo>
                      <a:pt x="44" y="44"/>
                    </a:moveTo>
                    <a:cubicBezTo>
                      <a:pt x="43" y="45"/>
                      <a:pt x="43" y="45"/>
                      <a:pt x="43" y="45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4"/>
                      <a:pt x="44" y="44"/>
                      <a:pt x="44" y="44"/>
                    </a:cubicBezTo>
                    <a:moveTo>
                      <a:pt x="41" y="44"/>
                    </a:moveTo>
                    <a:cubicBezTo>
                      <a:pt x="39" y="46"/>
                      <a:pt x="39" y="46"/>
                      <a:pt x="39" y="46"/>
                    </a:cubicBezTo>
                    <a:cubicBezTo>
                      <a:pt x="40" y="47"/>
                      <a:pt x="41" y="47"/>
                      <a:pt x="42" y="48"/>
                    </a:cubicBezTo>
                    <a:cubicBezTo>
                      <a:pt x="42" y="47"/>
                      <a:pt x="43" y="46"/>
                      <a:pt x="43" y="46"/>
                    </a:cubicBezTo>
                    <a:cubicBezTo>
                      <a:pt x="42" y="45"/>
                      <a:pt x="41" y="45"/>
                      <a:pt x="41" y="44"/>
                    </a:cubicBezTo>
                    <a:moveTo>
                      <a:pt x="87" y="44"/>
                    </a:moveTo>
                    <a:cubicBezTo>
                      <a:pt x="87" y="45"/>
                      <a:pt x="86" y="45"/>
                      <a:pt x="86" y="46"/>
                    </a:cubicBezTo>
                    <a:cubicBezTo>
                      <a:pt x="88" y="47"/>
                      <a:pt x="91" y="49"/>
                      <a:pt x="93" y="50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2" y="47"/>
                      <a:pt x="90" y="45"/>
                      <a:pt x="87" y="44"/>
                    </a:cubicBezTo>
                    <a:moveTo>
                      <a:pt x="98" y="44"/>
                    </a:moveTo>
                    <a:cubicBezTo>
                      <a:pt x="98" y="44"/>
                      <a:pt x="98" y="45"/>
                      <a:pt x="97" y="45"/>
                    </a:cubicBezTo>
                    <a:cubicBezTo>
                      <a:pt x="110" y="53"/>
                      <a:pt x="110" y="53"/>
                      <a:pt x="110" y="53"/>
                    </a:cubicBezTo>
                    <a:cubicBezTo>
                      <a:pt x="111" y="52"/>
                      <a:pt x="111" y="52"/>
                      <a:pt x="111" y="52"/>
                    </a:cubicBezTo>
                    <a:cubicBezTo>
                      <a:pt x="106" y="49"/>
                      <a:pt x="102" y="47"/>
                      <a:pt x="98" y="44"/>
                    </a:cubicBezTo>
                    <a:moveTo>
                      <a:pt x="22" y="44"/>
                    </a:moveTo>
                    <a:cubicBezTo>
                      <a:pt x="21" y="44"/>
                      <a:pt x="21" y="44"/>
                      <a:pt x="21" y="44"/>
                    </a:cubicBezTo>
                    <a:cubicBezTo>
                      <a:pt x="22" y="45"/>
                      <a:pt x="23" y="45"/>
                      <a:pt x="23" y="46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3" y="44"/>
                      <a:pt x="22" y="44"/>
                      <a:pt x="22" y="44"/>
                    </a:cubicBezTo>
                    <a:moveTo>
                      <a:pt x="88" y="43"/>
                    </a:moveTo>
                    <a:cubicBezTo>
                      <a:pt x="88" y="43"/>
                      <a:pt x="88" y="44"/>
                      <a:pt x="87" y="44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5" y="47"/>
                      <a:pt x="95" y="47"/>
                      <a:pt x="95" y="47"/>
                    </a:cubicBezTo>
                    <a:cubicBezTo>
                      <a:pt x="92" y="46"/>
                      <a:pt x="90" y="44"/>
                      <a:pt x="88" y="43"/>
                    </a:cubicBezTo>
                    <a:moveTo>
                      <a:pt x="72" y="43"/>
                    </a:moveTo>
                    <a:cubicBezTo>
                      <a:pt x="72" y="43"/>
                      <a:pt x="71" y="43"/>
                      <a:pt x="71" y="44"/>
                    </a:cubicBezTo>
                    <a:cubicBezTo>
                      <a:pt x="72" y="44"/>
                      <a:pt x="72" y="44"/>
                      <a:pt x="73" y="44"/>
                    </a:cubicBezTo>
                    <a:cubicBezTo>
                      <a:pt x="73" y="44"/>
                      <a:pt x="73" y="44"/>
                      <a:pt x="73" y="44"/>
                    </a:cubicBezTo>
                    <a:cubicBezTo>
                      <a:pt x="73" y="44"/>
                      <a:pt x="72" y="43"/>
                      <a:pt x="72" y="43"/>
                    </a:cubicBezTo>
                    <a:moveTo>
                      <a:pt x="41" y="43"/>
                    </a:moveTo>
                    <a:cubicBezTo>
                      <a:pt x="41" y="44"/>
                      <a:pt x="41" y="44"/>
                      <a:pt x="41" y="44"/>
                    </a:cubicBezTo>
                    <a:cubicBezTo>
                      <a:pt x="42" y="44"/>
                      <a:pt x="42" y="45"/>
                      <a:pt x="43" y="45"/>
                    </a:cubicBezTo>
                    <a:cubicBezTo>
                      <a:pt x="43" y="45"/>
                      <a:pt x="44" y="45"/>
                      <a:pt x="44" y="44"/>
                    </a:cubicBezTo>
                    <a:cubicBezTo>
                      <a:pt x="41" y="43"/>
                      <a:pt x="41" y="43"/>
                      <a:pt x="41" y="43"/>
                    </a:cubicBezTo>
                    <a:moveTo>
                      <a:pt x="12" y="43"/>
                    </a:moveTo>
                    <a:cubicBezTo>
                      <a:pt x="12" y="43"/>
                      <a:pt x="12" y="43"/>
                      <a:pt x="11" y="44"/>
                    </a:cubicBezTo>
                    <a:cubicBezTo>
                      <a:pt x="12" y="44"/>
                      <a:pt x="13" y="45"/>
                      <a:pt x="14" y="45"/>
                    </a:cubicBezTo>
                    <a:cubicBezTo>
                      <a:pt x="14" y="45"/>
                      <a:pt x="15" y="44"/>
                      <a:pt x="15" y="44"/>
                    </a:cubicBezTo>
                    <a:cubicBezTo>
                      <a:pt x="14" y="44"/>
                      <a:pt x="13" y="43"/>
                      <a:pt x="12" y="43"/>
                    </a:cubicBezTo>
                    <a:moveTo>
                      <a:pt x="62" y="42"/>
                    </a:moveTo>
                    <a:cubicBezTo>
                      <a:pt x="62" y="43"/>
                      <a:pt x="61" y="44"/>
                      <a:pt x="60" y="46"/>
                    </a:cubicBezTo>
                    <a:cubicBezTo>
                      <a:pt x="61" y="46"/>
                      <a:pt x="62" y="47"/>
                      <a:pt x="63" y="48"/>
                    </a:cubicBezTo>
                    <a:cubicBezTo>
                      <a:pt x="64" y="46"/>
                      <a:pt x="65" y="45"/>
                      <a:pt x="66" y="44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3" y="42"/>
                      <a:pt x="63" y="42"/>
                      <a:pt x="62" y="42"/>
                    </a:cubicBezTo>
                    <a:moveTo>
                      <a:pt x="99" y="42"/>
                    </a:moveTo>
                    <a:cubicBezTo>
                      <a:pt x="99" y="42"/>
                      <a:pt x="98" y="43"/>
                      <a:pt x="98" y="44"/>
                    </a:cubicBezTo>
                    <a:cubicBezTo>
                      <a:pt x="102" y="46"/>
                      <a:pt x="107" y="49"/>
                      <a:pt x="111" y="52"/>
                    </a:cubicBezTo>
                    <a:cubicBezTo>
                      <a:pt x="112" y="50"/>
                      <a:pt x="112" y="50"/>
                      <a:pt x="112" y="50"/>
                    </a:cubicBezTo>
                    <a:cubicBezTo>
                      <a:pt x="108" y="47"/>
                      <a:pt x="103" y="44"/>
                      <a:pt x="99" y="42"/>
                    </a:cubicBezTo>
                    <a:moveTo>
                      <a:pt x="85" y="42"/>
                    </a:moveTo>
                    <a:cubicBezTo>
                      <a:pt x="85" y="42"/>
                      <a:pt x="85" y="42"/>
                      <a:pt x="85" y="43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6" y="42"/>
                      <a:pt x="86" y="42"/>
                      <a:pt x="86" y="42"/>
                    </a:cubicBezTo>
                    <a:cubicBezTo>
                      <a:pt x="86" y="42"/>
                      <a:pt x="86" y="42"/>
                      <a:pt x="85" y="42"/>
                    </a:cubicBezTo>
                    <a:moveTo>
                      <a:pt x="70" y="42"/>
                    </a:moveTo>
                    <a:cubicBezTo>
                      <a:pt x="69" y="42"/>
                      <a:pt x="69" y="42"/>
                      <a:pt x="69" y="42"/>
                    </a:cubicBezTo>
                    <a:cubicBezTo>
                      <a:pt x="70" y="43"/>
                      <a:pt x="70" y="43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70" y="42"/>
                      <a:pt x="70" y="42"/>
                      <a:pt x="70" y="42"/>
                    </a:cubicBezTo>
                    <a:moveTo>
                      <a:pt x="63" y="42"/>
                    </a:moveTo>
                    <a:cubicBezTo>
                      <a:pt x="63" y="42"/>
                      <a:pt x="63" y="42"/>
                      <a:pt x="63" y="42"/>
                    </a:cubicBezTo>
                    <a:cubicBezTo>
                      <a:pt x="64" y="42"/>
                      <a:pt x="65" y="43"/>
                      <a:pt x="66" y="43"/>
                    </a:cubicBezTo>
                    <a:cubicBezTo>
                      <a:pt x="66" y="43"/>
                      <a:pt x="66" y="43"/>
                      <a:pt x="66" y="43"/>
                    </a:cubicBezTo>
                    <a:cubicBezTo>
                      <a:pt x="65" y="43"/>
                      <a:pt x="64" y="42"/>
                      <a:pt x="63" y="42"/>
                    </a:cubicBezTo>
                    <a:moveTo>
                      <a:pt x="127" y="41"/>
                    </a:moveTo>
                    <a:cubicBezTo>
                      <a:pt x="126" y="42"/>
                      <a:pt x="126" y="42"/>
                      <a:pt x="125" y="43"/>
                    </a:cubicBezTo>
                    <a:cubicBezTo>
                      <a:pt x="128" y="44"/>
                      <a:pt x="130" y="46"/>
                      <a:pt x="132" y="47"/>
                    </a:cubicBezTo>
                    <a:cubicBezTo>
                      <a:pt x="133" y="47"/>
                      <a:pt x="133" y="46"/>
                      <a:pt x="133" y="45"/>
                    </a:cubicBezTo>
                    <a:cubicBezTo>
                      <a:pt x="133" y="45"/>
                      <a:pt x="134" y="45"/>
                      <a:pt x="134" y="45"/>
                    </a:cubicBezTo>
                    <a:cubicBezTo>
                      <a:pt x="131" y="43"/>
                      <a:pt x="129" y="42"/>
                      <a:pt x="127" y="41"/>
                    </a:cubicBezTo>
                    <a:moveTo>
                      <a:pt x="7" y="40"/>
                    </a:moveTo>
                    <a:cubicBezTo>
                      <a:pt x="7" y="41"/>
                      <a:pt x="7" y="41"/>
                      <a:pt x="7" y="41"/>
                    </a:cubicBezTo>
                    <a:cubicBezTo>
                      <a:pt x="7" y="41"/>
                      <a:pt x="7" y="41"/>
                      <a:pt x="7" y="42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7" y="41"/>
                      <a:pt x="7" y="41"/>
                      <a:pt x="7" y="40"/>
                    </a:cubicBezTo>
                    <a:moveTo>
                      <a:pt x="31" y="39"/>
                    </a:moveTo>
                    <a:cubicBezTo>
                      <a:pt x="31" y="40"/>
                      <a:pt x="31" y="41"/>
                      <a:pt x="30" y="42"/>
                    </a:cubicBezTo>
                    <a:cubicBezTo>
                      <a:pt x="30" y="42"/>
                      <a:pt x="31" y="42"/>
                      <a:pt x="31" y="42"/>
                    </a:cubicBezTo>
                    <a:cubicBezTo>
                      <a:pt x="31" y="41"/>
                      <a:pt x="32" y="41"/>
                      <a:pt x="32" y="40"/>
                    </a:cubicBezTo>
                    <a:cubicBezTo>
                      <a:pt x="32" y="40"/>
                      <a:pt x="32" y="40"/>
                      <a:pt x="31" y="39"/>
                    </a:cubicBezTo>
                    <a:moveTo>
                      <a:pt x="90" y="39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5" y="42"/>
                      <a:pt x="93" y="41"/>
                      <a:pt x="90" y="39"/>
                    </a:cubicBezTo>
                    <a:moveTo>
                      <a:pt x="78" y="39"/>
                    </a:moveTo>
                    <a:cubicBezTo>
                      <a:pt x="77" y="41"/>
                      <a:pt x="76" y="42"/>
                      <a:pt x="75" y="44"/>
                    </a:cubicBezTo>
                    <a:cubicBezTo>
                      <a:pt x="75" y="44"/>
                      <a:pt x="75" y="44"/>
                      <a:pt x="75" y="44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82" y="49"/>
                      <a:pt x="82" y="49"/>
                      <a:pt x="82" y="49"/>
                    </a:cubicBezTo>
                    <a:cubicBezTo>
                      <a:pt x="83" y="48"/>
                      <a:pt x="84" y="47"/>
                      <a:pt x="84" y="45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3" y="45"/>
                      <a:pt x="84" y="45"/>
                      <a:pt x="84" y="45"/>
                    </a:cubicBezTo>
                    <a:cubicBezTo>
                      <a:pt x="85" y="44"/>
                      <a:pt x="85" y="44"/>
                      <a:pt x="85" y="43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4" y="44"/>
                      <a:pt x="84" y="44"/>
                      <a:pt x="85" y="43"/>
                    </a:cubicBezTo>
                    <a:cubicBezTo>
                      <a:pt x="83" y="42"/>
                      <a:pt x="80" y="41"/>
                      <a:pt x="78" y="39"/>
                    </a:cubicBezTo>
                    <a:cubicBezTo>
                      <a:pt x="78" y="40"/>
                      <a:pt x="77" y="40"/>
                      <a:pt x="77" y="41"/>
                    </a:cubicBezTo>
                    <a:cubicBezTo>
                      <a:pt x="77" y="40"/>
                      <a:pt x="78" y="40"/>
                      <a:pt x="78" y="39"/>
                    </a:cubicBezTo>
                    <a:cubicBezTo>
                      <a:pt x="78" y="39"/>
                      <a:pt x="78" y="39"/>
                      <a:pt x="78" y="39"/>
                    </a:cubicBezTo>
                    <a:moveTo>
                      <a:pt x="14" y="39"/>
                    </a:moveTo>
                    <a:cubicBezTo>
                      <a:pt x="14" y="39"/>
                      <a:pt x="14" y="39"/>
                      <a:pt x="14" y="40"/>
                    </a:cubicBezTo>
                    <a:cubicBezTo>
                      <a:pt x="15" y="40"/>
                      <a:pt x="15" y="41"/>
                      <a:pt x="16" y="41"/>
                    </a:cubicBezTo>
                    <a:cubicBezTo>
                      <a:pt x="16" y="41"/>
                      <a:pt x="17" y="41"/>
                      <a:pt x="17" y="41"/>
                    </a:cubicBezTo>
                    <a:cubicBezTo>
                      <a:pt x="16" y="40"/>
                      <a:pt x="15" y="40"/>
                      <a:pt x="14" y="39"/>
                    </a:cubicBezTo>
                    <a:moveTo>
                      <a:pt x="30" y="39"/>
                    </a:moveTo>
                    <a:cubicBezTo>
                      <a:pt x="30" y="39"/>
                      <a:pt x="29" y="40"/>
                      <a:pt x="29" y="41"/>
                    </a:cubicBezTo>
                    <a:cubicBezTo>
                      <a:pt x="29" y="41"/>
                      <a:pt x="30" y="41"/>
                      <a:pt x="30" y="42"/>
                    </a:cubicBezTo>
                    <a:cubicBezTo>
                      <a:pt x="31" y="41"/>
                      <a:pt x="31" y="40"/>
                      <a:pt x="31" y="39"/>
                    </a:cubicBezTo>
                    <a:cubicBezTo>
                      <a:pt x="31" y="39"/>
                      <a:pt x="30" y="39"/>
                      <a:pt x="30" y="39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5" y="40"/>
                      <a:pt x="66" y="40"/>
                      <a:pt x="67" y="41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6" y="40"/>
                      <a:pt x="65" y="39"/>
                      <a:pt x="64" y="39"/>
                    </a:cubicBezTo>
                    <a:moveTo>
                      <a:pt x="138" y="39"/>
                    </a:moveTo>
                    <a:cubicBezTo>
                      <a:pt x="138" y="39"/>
                      <a:pt x="138" y="39"/>
                      <a:pt x="138" y="39"/>
                    </a:cubicBezTo>
                    <a:cubicBezTo>
                      <a:pt x="137" y="40"/>
                      <a:pt x="137" y="40"/>
                      <a:pt x="136" y="41"/>
                    </a:cubicBezTo>
                    <a:cubicBezTo>
                      <a:pt x="138" y="42"/>
                      <a:pt x="139" y="43"/>
                      <a:pt x="141" y="44"/>
                    </a:cubicBezTo>
                    <a:cubicBezTo>
                      <a:pt x="141" y="43"/>
                      <a:pt x="142" y="42"/>
                      <a:pt x="142" y="41"/>
                    </a:cubicBezTo>
                    <a:cubicBezTo>
                      <a:pt x="138" y="39"/>
                      <a:pt x="138" y="39"/>
                      <a:pt x="138" y="39"/>
                    </a:cubicBezTo>
                    <a:moveTo>
                      <a:pt x="79" y="38"/>
                    </a:moveTo>
                    <a:cubicBezTo>
                      <a:pt x="79" y="39"/>
                      <a:pt x="79" y="39"/>
                      <a:pt x="78" y="39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3" y="41"/>
                      <a:pt x="81" y="39"/>
                      <a:pt x="79" y="38"/>
                    </a:cubicBezTo>
                    <a:moveTo>
                      <a:pt x="101" y="38"/>
                    </a:moveTo>
                    <a:cubicBezTo>
                      <a:pt x="101" y="39"/>
                      <a:pt x="100" y="40"/>
                      <a:pt x="100" y="41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114" y="47"/>
                      <a:pt x="114" y="47"/>
                      <a:pt x="114" y="47"/>
                    </a:cubicBezTo>
                    <a:cubicBezTo>
                      <a:pt x="114" y="47"/>
                      <a:pt x="113" y="48"/>
                      <a:pt x="113" y="48"/>
                    </a:cubicBezTo>
                    <a:cubicBezTo>
                      <a:pt x="118" y="51"/>
                      <a:pt x="118" y="51"/>
                      <a:pt x="118" y="51"/>
                    </a:cubicBezTo>
                    <a:cubicBezTo>
                      <a:pt x="118" y="50"/>
                      <a:pt x="119" y="49"/>
                      <a:pt x="119" y="48"/>
                    </a:cubicBezTo>
                    <a:cubicBezTo>
                      <a:pt x="103" y="39"/>
                      <a:pt x="103" y="39"/>
                      <a:pt x="103" y="39"/>
                    </a:cubicBezTo>
                    <a:cubicBezTo>
                      <a:pt x="102" y="39"/>
                      <a:pt x="102" y="38"/>
                      <a:pt x="101" y="38"/>
                    </a:cubicBezTo>
                    <a:moveTo>
                      <a:pt x="78" y="38"/>
                    </a:moveTo>
                    <a:cubicBezTo>
                      <a:pt x="78" y="38"/>
                      <a:pt x="78" y="38"/>
                      <a:pt x="78" y="39"/>
                    </a:cubicBezTo>
                    <a:cubicBezTo>
                      <a:pt x="78" y="39"/>
                      <a:pt x="78" y="39"/>
                      <a:pt x="78" y="39"/>
                    </a:cubicBezTo>
                    <a:cubicBezTo>
                      <a:pt x="78" y="39"/>
                      <a:pt x="79" y="38"/>
                      <a:pt x="79" y="38"/>
                    </a:cubicBezTo>
                    <a:cubicBezTo>
                      <a:pt x="79" y="38"/>
                      <a:pt x="78" y="38"/>
                      <a:pt x="78" y="38"/>
                    </a:cubicBezTo>
                    <a:moveTo>
                      <a:pt x="88" y="38"/>
                    </a:moveTo>
                    <a:cubicBezTo>
                      <a:pt x="87" y="38"/>
                      <a:pt x="87" y="38"/>
                      <a:pt x="87" y="39"/>
                    </a:cubicBez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moveTo>
                      <a:pt x="75" y="38"/>
                    </a:moveTo>
                    <a:cubicBezTo>
                      <a:pt x="74" y="39"/>
                      <a:pt x="73" y="41"/>
                      <a:pt x="72" y="42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74" y="42"/>
                      <a:pt x="75" y="40"/>
                      <a:pt x="76" y="39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5" y="38"/>
                    </a:cubicBezTo>
                    <a:moveTo>
                      <a:pt x="92" y="37"/>
                    </a:moveTo>
                    <a:cubicBezTo>
                      <a:pt x="91" y="38"/>
                      <a:pt x="91" y="39"/>
                      <a:pt x="91" y="39"/>
                    </a:cubicBezTo>
                    <a:cubicBezTo>
                      <a:pt x="93" y="40"/>
                      <a:pt x="95" y="42"/>
                      <a:pt x="97" y="43"/>
                    </a:cubicBezTo>
                    <a:cubicBezTo>
                      <a:pt x="98" y="41"/>
                      <a:pt x="98" y="41"/>
                      <a:pt x="98" y="41"/>
                    </a:cubicBezTo>
                    <a:cubicBezTo>
                      <a:pt x="96" y="40"/>
                      <a:pt x="94" y="39"/>
                      <a:pt x="92" y="37"/>
                    </a:cubicBezTo>
                    <a:moveTo>
                      <a:pt x="33" y="37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9"/>
                      <a:pt x="33" y="39"/>
                      <a:pt x="33" y="39"/>
                    </a:cubicBezTo>
                    <a:cubicBezTo>
                      <a:pt x="33" y="39"/>
                      <a:pt x="33" y="38"/>
                      <a:pt x="33" y="38"/>
                    </a:cubicBezTo>
                    <a:cubicBezTo>
                      <a:pt x="33" y="37"/>
                      <a:pt x="33" y="37"/>
                      <a:pt x="33" y="37"/>
                    </a:cubicBezTo>
                    <a:moveTo>
                      <a:pt x="26" y="37"/>
                    </a:moveTo>
                    <a:cubicBezTo>
                      <a:pt x="25" y="39"/>
                      <a:pt x="25" y="39"/>
                      <a:pt x="25" y="39"/>
                    </a:cubicBezTo>
                    <a:cubicBezTo>
                      <a:pt x="25" y="39"/>
                      <a:pt x="26" y="39"/>
                      <a:pt x="27" y="40"/>
                    </a:cubicBezTo>
                    <a:cubicBezTo>
                      <a:pt x="27" y="39"/>
                      <a:pt x="28" y="39"/>
                      <a:pt x="28" y="38"/>
                    </a:cubicBezTo>
                    <a:cubicBezTo>
                      <a:pt x="27" y="37"/>
                      <a:pt x="27" y="37"/>
                      <a:pt x="26" y="37"/>
                    </a:cubicBezTo>
                    <a:moveTo>
                      <a:pt x="76" y="37"/>
                    </a:moveTo>
                    <a:cubicBezTo>
                      <a:pt x="76" y="37"/>
                      <a:pt x="75" y="37"/>
                      <a:pt x="75" y="37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7"/>
                    </a:cubicBezTo>
                    <a:cubicBezTo>
                      <a:pt x="77" y="37"/>
                      <a:pt x="76" y="37"/>
                      <a:pt x="76" y="37"/>
                    </a:cubicBezTo>
                    <a:moveTo>
                      <a:pt x="73" y="36"/>
                    </a:moveTo>
                    <a:cubicBezTo>
                      <a:pt x="72" y="38"/>
                      <a:pt x="71" y="40"/>
                      <a:pt x="70" y="41"/>
                    </a:cubicBezTo>
                    <a:cubicBezTo>
                      <a:pt x="71" y="42"/>
                      <a:pt x="71" y="42"/>
                      <a:pt x="71" y="42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7"/>
                      <a:pt x="73" y="37"/>
                      <a:pt x="73" y="36"/>
                    </a:cubicBezTo>
                    <a:moveTo>
                      <a:pt x="31" y="36"/>
                    </a:moveTo>
                    <a:cubicBezTo>
                      <a:pt x="31" y="37"/>
                      <a:pt x="31" y="37"/>
                      <a:pt x="31" y="38"/>
                    </a:cubicBezTo>
                    <a:cubicBezTo>
                      <a:pt x="31" y="38"/>
                      <a:pt x="31" y="38"/>
                      <a:pt x="32" y="38"/>
                    </a:cubicBezTo>
                    <a:cubicBezTo>
                      <a:pt x="32" y="38"/>
                      <a:pt x="32" y="38"/>
                      <a:pt x="33" y="37"/>
                    </a:cubicBezTo>
                    <a:cubicBezTo>
                      <a:pt x="31" y="36"/>
                      <a:pt x="31" y="36"/>
                      <a:pt x="31" y="36"/>
                    </a:cubicBezTo>
                    <a:moveTo>
                      <a:pt x="10" y="36"/>
                    </a:moveTo>
                    <a:cubicBezTo>
                      <a:pt x="10" y="37"/>
                      <a:pt x="9" y="37"/>
                      <a:pt x="9" y="37"/>
                    </a:cubicBezTo>
                    <a:cubicBezTo>
                      <a:pt x="9" y="37"/>
                      <a:pt x="10" y="37"/>
                      <a:pt x="10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37"/>
                      <a:pt x="10" y="36"/>
                      <a:pt x="10" y="36"/>
                    </a:cubicBezTo>
                    <a:moveTo>
                      <a:pt x="89" y="36"/>
                    </a:moveTo>
                    <a:cubicBezTo>
                      <a:pt x="88" y="36"/>
                      <a:pt x="88" y="37"/>
                      <a:pt x="88" y="37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7"/>
                      <a:pt x="89" y="36"/>
                      <a:pt x="89" y="36"/>
                    </a:cubicBezTo>
                    <a:cubicBezTo>
                      <a:pt x="89" y="36"/>
                      <a:pt x="89" y="36"/>
                      <a:pt x="89" y="36"/>
                    </a:cubicBezTo>
                    <a:moveTo>
                      <a:pt x="103" y="36"/>
                    </a:moveTo>
                    <a:cubicBezTo>
                      <a:pt x="103" y="36"/>
                      <a:pt x="102" y="36"/>
                      <a:pt x="102" y="36"/>
                    </a:cubicBezTo>
                    <a:cubicBezTo>
                      <a:pt x="108" y="40"/>
                      <a:pt x="114" y="44"/>
                      <a:pt x="120" y="47"/>
                    </a:cubicBezTo>
                    <a:cubicBezTo>
                      <a:pt x="120" y="47"/>
                      <a:pt x="120" y="47"/>
                      <a:pt x="121" y="46"/>
                    </a:cubicBezTo>
                    <a:cubicBezTo>
                      <a:pt x="120" y="46"/>
                      <a:pt x="119" y="45"/>
                      <a:pt x="118" y="44"/>
                    </a:cubicBezTo>
                    <a:cubicBezTo>
                      <a:pt x="117" y="44"/>
                      <a:pt x="117" y="44"/>
                      <a:pt x="117" y="44"/>
                    </a:cubicBezTo>
                    <a:cubicBezTo>
                      <a:pt x="112" y="41"/>
                      <a:pt x="107" y="38"/>
                      <a:pt x="103" y="36"/>
                    </a:cubicBezTo>
                    <a:moveTo>
                      <a:pt x="73" y="35"/>
                    </a:moveTo>
                    <a:cubicBezTo>
                      <a:pt x="73" y="36"/>
                      <a:pt x="73" y="36"/>
                      <a:pt x="73" y="36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4" y="36"/>
                      <a:pt x="74" y="36"/>
                      <a:pt x="73" y="35"/>
                    </a:cubicBezTo>
                    <a:moveTo>
                      <a:pt x="52" y="35"/>
                    </a:moveTo>
                    <a:cubicBezTo>
                      <a:pt x="51" y="37"/>
                      <a:pt x="51" y="38"/>
                      <a:pt x="50" y="39"/>
                    </a:cubicBezTo>
                    <a:cubicBezTo>
                      <a:pt x="50" y="39"/>
                      <a:pt x="50" y="39"/>
                      <a:pt x="50" y="40"/>
                    </a:cubicBezTo>
                    <a:cubicBezTo>
                      <a:pt x="50" y="40"/>
                      <a:pt x="51" y="41"/>
                      <a:pt x="52" y="41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6"/>
                      <a:pt x="52" y="35"/>
                    </a:cubicBezTo>
                    <a:moveTo>
                      <a:pt x="50" y="34"/>
                    </a:move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9" y="37"/>
                      <a:pt x="50" y="36"/>
                      <a:pt x="50" y="34"/>
                    </a:cubicBezTo>
                    <a:cubicBezTo>
                      <a:pt x="50" y="34"/>
                      <a:pt x="50" y="34"/>
                      <a:pt x="50" y="34"/>
                    </a:cubicBezTo>
                    <a:moveTo>
                      <a:pt x="131" y="34"/>
                    </a:moveTo>
                    <a:cubicBezTo>
                      <a:pt x="131" y="35"/>
                      <a:pt x="130" y="36"/>
                      <a:pt x="129" y="37"/>
                    </a:cubicBezTo>
                    <a:cubicBezTo>
                      <a:pt x="132" y="38"/>
                      <a:pt x="134" y="40"/>
                      <a:pt x="136" y="41"/>
                    </a:cubicBezTo>
                    <a:cubicBezTo>
                      <a:pt x="137" y="40"/>
                      <a:pt x="137" y="39"/>
                      <a:pt x="138" y="39"/>
                    </a:cubicBezTo>
                    <a:cubicBezTo>
                      <a:pt x="131" y="34"/>
                      <a:pt x="131" y="34"/>
                      <a:pt x="131" y="34"/>
                    </a:cubicBezTo>
                    <a:moveTo>
                      <a:pt x="28" y="34"/>
                    </a:move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8" y="36"/>
                      <a:pt x="28" y="36"/>
                      <a:pt x="29" y="37"/>
                    </a:cubicBezTo>
                    <a:cubicBezTo>
                      <a:pt x="29" y="36"/>
                      <a:pt x="29" y="36"/>
                      <a:pt x="30" y="35"/>
                    </a:cubicBezTo>
                    <a:cubicBezTo>
                      <a:pt x="28" y="34"/>
                      <a:pt x="28" y="34"/>
                      <a:pt x="28" y="34"/>
                    </a:cubicBezTo>
                    <a:moveTo>
                      <a:pt x="94" y="34"/>
                    </a:moveTo>
                    <a:cubicBezTo>
                      <a:pt x="93" y="35"/>
                      <a:pt x="93" y="36"/>
                      <a:pt x="92" y="36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100" y="39"/>
                      <a:pt x="100" y="39"/>
                      <a:pt x="101" y="38"/>
                    </a:cubicBezTo>
                    <a:cubicBezTo>
                      <a:pt x="98" y="37"/>
                      <a:pt x="96" y="35"/>
                      <a:pt x="94" y="34"/>
                    </a:cubicBezTo>
                    <a:moveTo>
                      <a:pt x="104" y="34"/>
                    </a:moveTo>
                    <a:cubicBezTo>
                      <a:pt x="103" y="34"/>
                      <a:pt x="103" y="35"/>
                      <a:pt x="103" y="35"/>
                    </a:cubicBezTo>
                    <a:cubicBezTo>
                      <a:pt x="104" y="36"/>
                      <a:pt x="106" y="37"/>
                      <a:pt x="107" y="38"/>
                    </a:cubicBezTo>
                    <a:cubicBezTo>
                      <a:pt x="112" y="41"/>
                      <a:pt x="116" y="43"/>
                      <a:pt x="121" y="46"/>
                    </a:cubicBezTo>
                    <a:cubicBezTo>
                      <a:pt x="121" y="46"/>
                      <a:pt x="121" y="45"/>
                      <a:pt x="122" y="45"/>
                    </a:cubicBezTo>
                    <a:cubicBezTo>
                      <a:pt x="116" y="41"/>
                      <a:pt x="116" y="41"/>
                      <a:pt x="116" y="41"/>
                    </a:cubicBezTo>
                    <a:cubicBezTo>
                      <a:pt x="104" y="34"/>
                      <a:pt x="104" y="34"/>
                      <a:pt x="104" y="34"/>
                    </a:cubicBezTo>
                    <a:moveTo>
                      <a:pt x="81" y="34"/>
                    </a:moveTo>
                    <a:cubicBezTo>
                      <a:pt x="81" y="34"/>
                      <a:pt x="81" y="34"/>
                      <a:pt x="81" y="35"/>
                    </a:cubicBezTo>
                    <a:cubicBezTo>
                      <a:pt x="87" y="38"/>
                      <a:pt x="87" y="38"/>
                      <a:pt x="87" y="38"/>
                    </a:cubicBezTo>
                    <a:cubicBezTo>
                      <a:pt x="87" y="38"/>
                      <a:pt x="87" y="38"/>
                      <a:pt x="88" y="38"/>
                    </a:cubicBezTo>
                    <a:cubicBezTo>
                      <a:pt x="85" y="36"/>
                      <a:pt x="83" y="35"/>
                      <a:pt x="81" y="34"/>
                    </a:cubicBezTo>
                    <a:moveTo>
                      <a:pt x="68" y="34"/>
                    </a:moveTo>
                    <a:cubicBezTo>
                      <a:pt x="67" y="35"/>
                      <a:pt x="66" y="37"/>
                      <a:pt x="65" y="38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9" y="38"/>
                      <a:pt x="70" y="37"/>
                      <a:pt x="71" y="35"/>
                    </a:cubicBezTo>
                    <a:cubicBezTo>
                      <a:pt x="70" y="35"/>
                      <a:pt x="69" y="34"/>
                      <a:pt x="68" y="34"/>
                    </a:cubicBezTo>
                    <a:moveTo>
                      <a:pt x="81" y="33"/>
                    </a:moveTo>
                    <a:cubicBezTo>
                      <a:pt x="80" y="34"/>
                      <a:pt x="80" y="34"/>
                      <a:pt x="80" y="3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4"/>
                      <a:pt x="81" y="34"/>
                      <a:pt x="81" y="34"/>
                    </a:cubicBezTo>
                    <a:cubicBezTo>
                      <a:pt x="81" y="34"/>
                      <a:pt x="81" y="34"/>
                      <a:pt x="81" y="33"/>
                    </a:cubicBezTo>
                    <a:moveTo>
                      <a:pt x="48" y="33"/>
                    </a:moveTo>
                    <a:cubicBezTo>
                      <a:pt x="47" y="33"/>
                      <a:pt x="47" y="34"/>
                      <a:pt x="47" y="34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6" y="38"/>
                      <a:pt x="47" y="38"/>
                      <a:pt x="47" y="39"/>
                    </a:cubicBezTo>
                    <a:cubicBezTo>
                      <a:pt x="48" y="37"/>
                      <a:pt x="49" y="36"/>
                      <a:pt x="50" y="34"/>
                    </a:cubicBezTo>
                    <a:cubicBezTo>
                      <a:pt x="49" y="34"/>
                      <a:pt x="48" y="33"/>
                      <a:pt x="48" y="33"/>
                    </a:cubicBezTo>
                    <a:moveTo>
                      <a:pt x="68" y="33"/>
                    </a:moveTo>
                    <a:cubicBezTo>
                      <a:pt x="68" y="33"/>
                      <a:pt x="68" y="33"/>
                      <a:pt x="68" y="33"/>
                    </a:cubicBezTo>
                    <a:cubicBezTo>
                      <a:pt x="71" y="35"/>
                      <a:pt x="71" y="35"/>
                      <a:pt x="71" y="35"/>
                    </a:cubicBezTo>
                    <a:cubicBezTo>
                      <a:pt x="71" y="35"/>
                      <a:pt x="71" y="34"/>
                      <a:pt x="71" y="34"/>
                    </a:cubicBezTo>
                    <a:cubicBezTo>
                      <a:pt x="70" y="34"/>
                      <a:pt x="69" y="33"/>
                      <a:pt x="68" y="33"/>
                    </a:cubicBezTo>
                    <a:moveTo>
                      <a:pt x="18" y="33"/>
                    </a:moveTo>
                    <a:cubicBezTo>
                      <a:pt x="18" y="33"/>
                      <a:pt x="17" y="34"/>
                      <a:pt x="17" y="35"/>
                    </a:cubicBezTo>
                    <a:cubicBezTo>
                      <a:pt x="18" y="35"/>
                      <a:pt x="18" y="35"/>
                      <a:pt x="19" y="36"/>
                    </a:cubicBezTo>
                    <a:cubicBezTo>
                      <a:pt x="20" y="35"/>
                      <a:pt x="20" y="34"/>
                      <a:pt x="20" y="34"/>
                    </a:cubicBezTo>
                    <a:cubicBezTo>
                      <a:pt x="20" y="33"/>
                      <a:pt x="19" y="33"/>
                      <a:pt x="18" y="33"/>
                    </a:cubicBezTo>
                    <a:moveTo>
                      <a:pt x="54" y="32"/>
                    </a:moveTo>
                    <a:cubicBezTo>
                      <a:pt x="54" y="32"/>
                      <a:pt x="53" y="33"/>
                      <a:pt x="53" y="33"/>
                    </a:cubicBezTo>
                    <a:cubicBezTo>
                      <a:pt x="54" y="33"/>
                      <a:pt x="55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5" y="33"/>
                      <a:pt x="54" y="33"/>
                      <a:pt x="54" y="32"/>
                    </a:cubicBezTo>
                    <a:moveTo>
                      <a:pt x="91" y="32"/>
                    </a:moveTo>
                    <a:cubicBezTo>
                      <a:pt x="90" y="33"/>
                      <a:pt x="90" y="34"/>
                      <a:pt x="89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90" y="34"/>
                      <a:pt x="90" y="33"/>
                      <a:pt x="91" y="32"/>
                    </a:cubicBezTo>
                    <a:cubicBezTo>
                      <a:pt x="91" y="32"/>
                      <a:pt x="91" y="32"/>
                      <a:pt x="91" y="32"/>
                    </a:cubicBezTo>
                    <a:moveTo>
                      <a:pt x="78" y="32"/>
                    </a:moveTo>
                    <a:cubicBezTo>
                      <a:pt x="78" y="32"/>
                      <a:pt x="78" y="33"/>
                      <a:pt x="78" y="33"/>
                    </a:cubicBezTo>
                    <a:cubicBezTo>
                      <a:pt x="78" y="33"/>
                      <a:pt x="79" y="33"/>
                      <a:pt x="79" y="34"/>
                    </a:cubicBezTo>
                    <a:cubicBezTo>
                      <a:pt x="79" y="33"/>
                      <a:pt x="80" y="33"/>
                      <a:pt x="80" y="33"/>
                    </a:cubicBezTo>
                    <a:cubicBezTo>
                      <a:pt x="79" y="33"/>
                      <a:pt x="79" y="32"/>
                      <a:pt x="78" y="32"/>
                    </a:cubicBezTo>
                    <a:moveTo>
                      <a:pt x="82" y="32"/>
                    </a:moveTo>
                    <a:cubicBezTo>
                      <a:pt x="82" y="32"/>
                      <a:pt x="82" y="33"/>
                      <a:pt x="81" y="34"/>
                    </a:cubicBezTo>
                    <a:cubicBezTo>
                      <a:pt x="83" y="35"/>
                      <a:pt x="86" y="36"/>
                      <a:pt x="88" y="37"/>
                    </a:cubicBezTo>
                    <a:cubicBezTo>
                      <a:pt x="88" y="37"/>
                      <a:pt x="88" y="36"/>
                      <a:pt x="89" y="36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86" y="34"/>
                      <a:pt x="84" y="33"/>
                      <a:pt x="82" y="32"/>
                    </a:cubicBezTo>
                    <a:moveTo>
                      <a:pt x="52" y="31"/>
                    </a:move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moveTo>
                      <a:pt x="82" y="31"/>
                    </a:moveTo>
                    <a:cubicBezTo>
                      <a:pt x="81" y="32"/>
                      <a:pt x="81" y="33"/>
                      <a:pt x="81" y="33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82" y="33"/>
                      <a:pt x="82" y="32"/>
                      <a:pt x="82" y="32"/>
                    </a:cubicBezTo>
                    <a:cubicBezTo>
                      <a:pt x="82" y="32"/>
                      <a:pt x="82" y="31"/>
                      <a:pt x="82" y="31"/>
                    </a:cubicBezTo>
                    <a:moveTo>
                      <a:pt x="96" y="31"/>
                    </a:moveTo>
                    <a:cubicBezTo>
                      <a:pt x="95" y="32"/>
                      <a:pt x="95" y="32"/>
                      <a:pt x="95" y="32"/>
                    </a:cubicBezTo>
                    <a:cubicBezTo>
                      <a:pt x="97" y="33"/>
                      <a:pt x="99" y="35"/>
                      <a:pt x="102" y="36"/>
                    </a:cubicBezTo>
                    <a:cubicBezTo>
                      <a:pt x="102" y="36"/>
                      <a:pt x="102" y="35"/>
                      <a:pt x="102" y="35"/>
                    </a:cubicBezTo>
                    <a:cubicBezTo>
                      <a:pt x="100" y="34"/>
                      <a:pt x="98" y="33"/>
                      <a:pt x="96" y="31"/>
                    </a:cubicBezTo>
                    <a:moveTo>
                      <a:pt x="76" y="31"/>
                    </a:moveTo>
                    <a:cubicBezTo>
                      <a:pt x="76" y="31"/>
                      <a:pt x="76" y="31"/>
                      <a:pt x="76" y="31"/>
                    </a:cubicBezTo>
                    <a:cubicBezTo>
                      <a:pt x="76" y="32"/>
                      <a:pt x="76" y="32"/>
                      <a:pt x="77" y="32"/>
                    </a:cubicBezTo>
                    <a:cubicBezTo>
                      <a:pt x="77" y="31"/>
                      <a:pt x="77" y="31"/>
                      <a:pt x="77" y="31"/>
                    </a:cubicBezTo>
                    <a:cubicBezTo>
                      <a:pt x="77" y="31"/>
                      <a:pt x="76" y="31"/>
                      <a:pt x="76" y="31"/>
                    </a:cubicBezTo>
                    <a:moveTo>
                      <a:pt x="13" y="30"/>
                    </a:moveTo>
                    <a:cubicBezTo>
                      <a:pt x="13" y="31"/>
                      <a:pt x="13" y="31"/>
                      <a:pt x="12" y="32"/>
                    </a:cubicBezTo>
                    <a:cubicBezTo>
                      <a:pt x="12" y="32"/>
                      <a:pt x="13" y="32"/>
                      <a:pt x="13" y="32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moveTo>
                      <a:pt x="80" y="30"/>
                    </a:moveTo>
                    <a:cubicBezTo>
                      <a:pt x="80" y="30"/>
                      <a:pt x="80" y="30"/>
                      <a:pt x="79" y="31"/>
                    </a:cubicBezTo>
                    <a:cubicBezTo>
                      <a:pt x="79" y="31"/>
                      <a:pt x="79" y="31"/>
                      <a:pt x="79" y="32"/>
                    </a:cubicBezTo>
                    <a:cubicBezTo>
                      <a:pt x="79" y="32"/>
                      <a:pt x="79" y="32"/>
                      <a:pt x="80" y="33"/>
                    </a:cubicBezTo>
                    <a:cubicBezTo>
                      <a:pt x="80" y="32"/>
                      <a:pt x="81" y="31"/>
                      <a:pt x="81" y="31"/>
                    </a:cubicBezTo>
                    <a:cubicBezTo>
                      <a:pt x="81" y="31"/>
                      <a:pt x="80" y="30"/>
                      <a:pt x="80" y="30"/>
                    </a:cubicBezTo>
                    <a:moveTo>
                      <a:pt x="50" y="30"/>
                    </a:moveTo>
                    <a:cubicBezTo>
                      <a:pt x="49" y="30"/>
                      <a:pt x="49" y="30"/>
                      <a:pt x="49" y="30"/>
                    </a:cubicBezTo>
                    <a:cubicBezTo>
                      <a:pt x="50" y="31"/>
                      <a:pt x="51" y="31"/>
                      <a:pt x="52" y="32"/>
                    </a:cubicBezTo>
                    <a:cubicBezTo>
                      <a:pt x="52" y="32"/>
                      <a:pt x="52" y="31"/>
                      <a:pt x="52" y="31"/>
                    </a:cubicBezTo>
                    <a:cubicBezTo>
                      <a:pt x="51" y="31"/>
                      <a:pt x="50" y="30"/>
                      <a:pt x="50" y="30"/>
                    </a:cubicBezTo>
                    <a:moveTo>
                      <a:pt x="97" y="30"/>
                    </a:moveTo>
                    <a:cubicBezTo>
                      <a:pt x="96" y="30"/>
                      <a:pt x="96" y="31"/>
                      <a:pt x="96" y="31"/>
                    </a:cubicBezTo>
                    <a:cubicBezTo>
                      <a:pt x="98" y="32"/>
                      <a:pt x="100" y="34"/>
                      <a:pt x="102" y="35"/>
                    </a:cubicBezTo>
                    <a:cubicBezTo>
                      <a:pt x="103" y="35"/>
                      <a:pt x="103" y="34"/>
                      <a:pt x="103" y="34"/>
                    </a:cubicBezTo>
                    <a:cubicBezTo>
                      <a:pt x="97" y="30"/>
                      <a:pt x="97" y="30"/>
                      <a:pt x="97" y="30"/>
                    </a:cubicBezTo>
                    <a:moveTo>
                      <a:pt x="106" y="29"/>
                    </a:moveTo>
                    <a:cubicBezTo>
                      <a:pt x="106" y="30"/>
                      <a:pt x="105" y="31"/>
                      <a:pt x="105" y="32"/>
                    </a:cubicBezTo>
                    <a:cubicBezTo>
                      <a:pt x="111" y="35"/>
                      <a:pt x="117" y="39"/>
                      <a:pt x="123" y="42"/>
                    </a:cubicBezTo>
                    <a:cubicBezTo>
                      <a:pt x="124" y="41"/>
                      <a:pt x="124" y="40"/>
                      <a:pt x="125" y="39"/>
                    </a:cubicBezTo>
                    <a:cubicBezTo>
                      <a:pt x="119" y="36"/>
                      <a:pt x="113" y="33"/>
                      <a:pt x="106" y="29"/>
                    </a:cubicBezTo>
                    <a:moveTo>
                      <a:pt x="20" y="29"/>
                    </a:moveTo>
                    <a:cubicBezTo>
                      <a:pt x="20" y="30"/>
                      <a:pt x="19" y="30"/>
                      <a:pt x="19" y="30"/>
                    </a:cubicBezTo>
                    <a:cubicBezTo>
                      <a:pt x="20" y="31"/>
                      <a:pt x="21" y="31"/>
                      <a:pt x="21" y="32"/>
                    </a:cubicBezTo>
                    <a:cubicBezTo>
                      <a:pt x="22" y="32"/>
                      <a:pt x="22" y="31"/>
                      <a:pt x="22" y="31"/>
                    </a:cubicBezTo>
                    <a:cubicBezTo>
                      <a:pt x="20" y="29"/>
                      <a:pt x="20" y="29"/>
                      <a:pt x="20" y="29"/>
                    </a:cubicBezTo>
                    <a:moveTo>
                      <a:pt x="92" y="29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moveTo>
                      <a:pt x="77" y="29"/>
                    </a:moveTo>
                    <a:cubicBezTo>
                      <a:pt x="77" y="29"/>
                      <a:pt x="77" y="30"/>
                      <a:pt x="76" y="30"/>
                    </a:cubicBezTo>
                    <a:cubicBezTo>
                      <a:pt x="77" y="31"/>
                      <a:pt x="77" y="31"/>
                      <a:pt x="77" y="31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78" y="29"/>
                      <a:pt x="78" y="29"/>
                      <a:pt x="77" y="29"/>
                    </a:cubicBezTo>
                    <a:moveTo>
                      <a:pt x="135" y="28"/>
                    </a:moveTo>
                    <a:cubicBezTo>
                      <a:pt x="133" y="31"/>
                      <a:pt x="133" y="31"/>
                      <a:pt x="133" y="31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5" y="37"/>
                      <a:pt x="146" y="36"/>
                      <a:pt x="147" y="35"/>
                    </a:cubicBezTo>
                    <a:cubicBezTo>
                      <a:pt x="146" y="35"/>
                      <a:pt x="146" y="35"/>
                      <a:pt x="145" y="34"/>
                    </a:cubicBezTo>
                    <a:cubicBezTo>
                      <a:pt x="142" y="32"/>
                      <a:pt x="138" y="30"/>
                      <a:pt x="135" y="29"/>
                    </a:cubicBezTo>
                    <a:cubicBezTo>
                      <a:pt x="134" y="29"/>
                      <a:pt x="134" y="30"/>
                      <a:pt x="133" y="31"/>
                    </a:cubicBezTo>
                    <a:cubicBezTo>
                      <a:pt x="135" y="28"/>
                      <a:pt x="135" y="28"/>
                      <a:pt x="135" y="28"/>
                    </a:cubicBezTo>
                    <a:cubicBezTo>
                      <a:pt x="135" y="28"/>
                      <a:pt x="135" y="28"/>
                      <a:pt x="135" y="28"/>
                    </a:cubicBezTo>
                    <a:moveTo>
                      <a:pt x="83" y="28"/>
                    </a:moveTo>
                    <a:cubicBezTo>
                      <a:pt x="83" y="29"/>
                      <a:pt x="83" y="29"/>
                      <a:pt x="83" y="30"/>
                    </a:cubicBezTo>
                    <a:cubicBezTo>
                      <a:pt x="82" y="30"/>
                      <a:pt x="82" y="30"/>
                      <a:pt x="82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0"/>
                      <a:pt x="84" y="29"/>
                      <a:pt x="84" y="29"/>
                    </a:cubicBezTo>
                    <a:cubicBezTo>
                      <a:pt x="84" y="29"/>
                      <a:pt x="83" y="30"/>
                      <a:pt x="83" y="31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0" y="34"/>
                      <a:pt x="90" y="33"/>
                      <a:pt x="90" y="32"/>
                    </a:cubicBezTo>
                    <a:cubicBezTo>
                      <a:pt x="88" y="31"/>
                      <a:pt x="86" y="30"/>
                      <a:pt x="83" y="28"/>
                    </a:cubicBezTo>
                    <a:moveTo>
                      <a:pt x="71" y="28"/>
                    </a:moveTo>
                    <a:cubicBezTo>
                      <a:pt x="71" y="28"/>
                      <a:pt x="71" y="28"/>
                      <a:pt x="71" y="28"/>
                    </a:cubicBezTo>
                    <a:cubicBezTo>
                      <a:pt x="72" y="29"/>
                      <a:pt x="73" y="30"/>
                      <a:pt x="73" y="30"/>
                    </a:cubicBezTo>
                    <a:cubicBezTo>
                      <a:pt x="74" y="30"/>
                      <a:pt x="74" y="30"/>
                      <a:pt x="74" y="29"/>
                    </a:cubicBezTo>
                    <a:cubicBezTo>
                      <a:pt x="73" y="29"/>
                      <a:pt x="72" y="28"/>
                      <a:pt x="71" y="28"/>
                    </a:cubicBezTo>
                    <a:moveTo>
                      <a:pt x="56" y="28"/>
                    </a:moveTo>
                    <a:cubicBezTo>
                      <a:pt x="55" y="29"/>
                      <a:pt x="55" y="30"/>
                      <a:pt x="54" y="32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7" y="31"/>
                      <a:pt x="57" y="31"/>
                      <a:pt x="57" y="31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8" y="28"/>
                      <a:pt x="57" y="28"/>
                      <a:pt x="56" y="28"/>
                    </a:cubicBezTo>
                    <a:moveTo>
                      <a:pt x="93" y="28"/>
                    </a:moveTo>
                    <a:cubicBezTo>
                      <a:pt x="93" y="28"/>
                      <a:pt x="93" y="29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cubicBezTo>
                      <a:pt x="93" y="29"/>
                      <a:pt x="93" y="28"/>
                      <a:pt x="93" y="28"/>
                    </a:cubicBezTo>
                    <a:cubicBezTo>
                      <a:pt x="93" y="28"/>
                      <a:pt x="93" y="28"/>
                      <a:pt x="93" y="28"/>
                    </a:cubicBezTo>
                    <a:moveTo>
                      <a:pt x="82" y="27"/>
                    </a:moveTo>
                    <a:cubicBezTo>
                      <a:pt x="81" y="28"/>
                      <a:pt x="81" y="29"/>
                      <a:pt x="80" y="30"/>
                    </a:cubicBezTo>
                    <a:cubicBezTo>
                      <a:pt x="81" y="30"/>
                      <a:pt x="81" y="30"/>
                      <a:pt x="81" y="30"/>
                    </a:cubicBezTo>
                    <a:cubicBezTo>
                      <a:pt x="82" y="29"/>
                      <a:pt x="82" y="29"/>
                      <a:pt x="83" y="28"/>
                    </a:cubicBezTo>
                    <a:cubicBezTo>
                      <a:pt x="82" y="28"/>
                      <a:pt x="82" y="27"/>
                      <a:pt x="82" y="27"/>
                    </a:cubicBezTo>
                    <a:moveTo>
                      <a:pt x="55" y="27"/>
                    </a:move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0"/>
                      <a:pt x="53" y="30"/>
                      <a:pt x="54" y="29"/>
                    </a:cubicBezTo>
                    <a:cubicBezTo>
                      <a:pt x="54" y="29"/>
                      <a:pt x="55" y="28"/>
                      <a:pt x="55" y="27"/>
                    </a:cubicBezTo>
                    <a:cubicBezTo>
                      <a:pt x="55" y="27"/>
                      <a:pt x="55" y="27"/>
                      <a:pt x="55" y="27"/>
                    </a:cubicBezTo>
                    <a:moveTo>
                      <a:pt x="38" y="27"/>
                    </a:moveTo>
                    <a:cubicBezTo>
                      <a:pt x="37" y="29"/>
                      <a:pt x="36" y="30"/>
                      <a:pt x="36" y="32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37" y="31"/>
                      <a:pt x="38" y="29"/>
                      <a:pt x="39" y="27"/>
                    </a:cubicBezTo>
                    <a:cubicBezTo>
                      <a:pt x="39" y="27"/>
                      <a:pt x="39" y="27"/>
                      <a:pt x="38" y="27"/>
                    </a:cubicBezTo>
                    <a:moveTo>
                      <a:pt x="16" y="27"/>
                    </a:moveTo>
                    <a:cubicBezTo>
                      <a:pt x="15" y="27"/>
                      <a:pt x="15" y="27"/>
                      <a:pt x="15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moveTo>
                      <a:pt x="57" y="26"/>
                    </a:moveTo>
                    <a:cubicBezTo>
                      <a:pt x="57" y="27"/>
                      <a:pt x="57" y="27"/>
                      <a:pt x="56" y="27"/>
                    </a:cubicBezTo>
                    <a:cubicBezTo>
                      <a:pt x="59" y="28"/>
                      <a:pt x="59" y="28"/>
                      <a:pt x="59" y="28"/>
                    </a:cubicBezTo>
                    <a:cubicBezTo>
                      <a:pt x="59" y="28"/>
                      <a:pt x="59" y="28"/>
                      <a:pt x="59" y="28"/>
                    </a:cubicBezTo>
                    <a:cubicBezTo>
                      <a:pt x="58" y="27"/>
                      <a:pt x="58" y="27"/>
                      <a:pt x="57" y="26"/>
                    </a:cubicBezTo>
                    <a:moveTo>
                      <a:pt x="37" y="26"/>
                    </a:moveTo>
                    <a:cubicBezTo>
                      <a:pt x="36" y="28"/>
                      <a:pt x="35" y="29"/>
                      <a:pt x="34" y="31"/>
                    </a:cubicBezTo>
                    <a:cubicBezTo>
                      <a:pt x="35" y="31"/>
                      <a:pt x="35" y="32"/>
                      <a:pt x="35" y="32"/>
                    </a:cubicBezTo>
                    <a:cubicBezTo>
                      <a:pt x="36" y="30"/>
                      <a:pt x="37" y="29"/>
                      <a:pt x="38" y="27"/>
                    </a:cubicBezTo>
                    <a:cubicBezTo>
                      <a:pt x="38" y="27"/>
                      <a:pt x="37" y="26"/>
                      <a:pt x="37" y="26"/>
                    </a:cubicBezTo>
                    <a:moveTo>
                      <a:pt x="118" y="26"/>
                    </a:moveTo>
                    <a:cubicBezTo>
                      <a:pt x="117" y="27"/>
                      <a:pt x="117" y="28"/>
                      <a:pt x="116" y="28"/>
                    </a:cubicBezTo>
                    <a:cubicBezTo>
                      <a:pt x="120" y="31"/>
                      <a:pt x="123" y="33"/>
                      <a:pt x="127" y="35"/>
                    </a:cubicBezTo>
                    <a:cubicBezTo>
                      <a:pt x="128" y="34"/>
                      <a:pt x="128" y="34"/>
                      <a:pt x="128" y="33"/>
                    </a:cubicBezTo>
                    <a:cubicBezTo>
                      <a:pt x="118" y="26"/>
                      <a:pt x="118" y="26"/>
                      <a:pt x="118" y="26"/>
                    </a:cubicBezTo>
                    <a:moveTo>
                      <a:pt x="56" y="26"/>
                    </a:moveTo>
                    <a:cubicBezTo>
                      <a:pt x="55" y="27"/>
                      <a:pt x="55" y="27"/>
                      <a:pt x="55" y="27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6" y="26"/>
                      <a:pt x="56" y="26"/>
                      <a:pt x="56" y="26"/>
                    </a:cubicBezTo>
                    <a:moveTo>
                      <a:pt x="79" y="26"/>
                    </a:moveTo>
                    <a:cubicBezTo>
                      <a:pt x="79" y="27"/>
                      <a:pt x="78" y="27"/>
                      <a:pt x="78" y="28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80" y="26"/>
                      <a:pt x="80" y="26"/>
                      <a:pt x="80" y="26"/>
                    </a:cubicBezTo>
                    <a:cubicBezTo>
                      <a:pt x="80" y="26"/>
                      <a:pt x="79" y="26"/>
                      <a:pt x="79" y="26"/>
                    </a:cubicBezTo>
                    <a:moveTo>
                      <a:pt x="72" y="26"/>
                    </a:moveTo>
                    <a:cubicBezTo>
                      <a:pt x="72" y="26"/>
                      <a:pt x="72" y="27"/>
                      <a:pt x="71" y="27"/>
                    </a:cubicBezTo>
                    <a:cubicBezTo>
                      <a:pt x="72" y="28"/>
                      <a:pt x="73" y="29"/>
                      <a:pt x="74" y="29"/>
                    </a:cubicBezTo>
                    <a:cubicBezTo>
                      <a:pt x="74" y="29"/>
                      <a:pt x="75" y="28"/>
                      <a:pt x="75" y="27"/>
                    </a:cubicBezTo>
                    <a:cubicBezTo>
                      <a:pt x="74" y="27"/>
                      <a:pt x="73" y="26"/>
                      <a:pt x="72" y="26"/>
                    </a:cubicBezTo>
                    <a:moveTo>
                      <a:pt x="52" y="25"/>
                    </a:moveTo>
                    <a:cubicBezTo>
                      <a:pt x="51" y="27"/>
                      <a:pt x="51" y="28"/>
                      <a:pt x="50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29"/>
                      <a:pt x="54" y="28"/>
                      <a:pt x="55" y="27"/>
                    </a:cubicBezTo>
                    <a:cubicBezTo>
                      <a:pt x="54" y="26"/>
                      <a:pt x="53" y="26"/>
                      <a:pt x="52" y="25"/>
                    </a:cubicBezTo>
                    <a:moveTo>
                      <a:pt x="99" y="25"/>
                    </a:moveTo>
                    <a:cubicBezTo>
                      <a:pt x="99" y="26"/>
                      <a:pt x="98" y="27"/>
                      <a:pt x="98" y="28"/>
                    </a:cubicBezTo>
                    <a:cubicBezTo>
                      <a:pt x="100" y="29"/>
                      <a:pt x="102" y="30"/>
                      <a:pt x="104" y="32"/>
                    </a:cubicBezTo>
                    <a:cubicBezTo>
                      <a:pt x="105" y="31"/>
                      <a:pt x="106" y="30"/>
                      <a:pt x="106" y="29"/>
                    </a:cubicBezTo>
                    <a:cubicBezTo>
                      <a:pt x="104" y="28"/>
                      <a:pt x="102" y="27"/>
                      <a:pt x="99" y="25"/>
                    </a:cubicBezTo>
                    <a:moveTo>
                      <a:pt x="85" y="25"/>
                    </a:moveTo>
                    <a:cubicBezTo>
                      <a:pt x="85" y="25"/>
                      <a:pt x="85" y="26"/>
                      <a:pt x="85" y="26"/>
                    </a:cubicBezTo>
                    <a:cubicBezTo>
                      <a:pt x="87" y="27"/>
                      <a:pt x="89" y="29"/>
                      <a:pt x="92" y="30"/>
                    </a:cubicBezTo>
                    <a:cubicBezTo>
                      <a:pt x="92" y="30"/>
                      <a:pt x="92" y="29"/>
                      <a:pt x="92" y="29"/>
                    </a:cubicBezTo>
                    <a:cubicBezTo>
                      <a:pt x="90" y="28"/>
                      <a:pt x="87" y="26"/>
                      <a:pt x="85" y="25"/>
                    </a:cubicBezTo>
                    <a:moveTo>
                      <a:pt x="53" y="24"/>
                    </a:moveTo>
                    <a:cubicBezTo>
                      <a:pt x="53" y="25"/>
                      <a:pt x="53" y="25"/>
                      <a:pt x="52" y="25"/>
                    </a:cubicBezTo>
                    <a:cubicBezTo>
                      <a:pt x="55" y="26"/>
                      <a:pt x="55" y="26"/>
                      <a:pt x="55" y="26"/>
                    </a:cubicBezTo>
                    <a:cubicBezTo>
                      <a:pt x="55" y="26"/>
                      <a:pt x="55" y="26"/>
                      <a:pt x="55" y="26"/>
                    </a:cubicBezTo>
                    <a:cubicBezTo>
                      <a:pt x="54" y="25"/>
                      <a:pt x="54" y="25"/>
                      <a:pt x="53" y="24"/>
                    </a:cubicBezTo>
                    <a:moveTo>
                      <a:pt x="138" y="24"/>
                    </a:moveTo>
                    <a:cubicBezTo>
                      <a:pt x="138" y="24"/>
                      <a:pt x="137" y="25"/>
                      <a:pt x="137" y="25"/>
                    </a:cubicBezTo>
                    <a:cubicBezTo>
                      <a:pt x="141" y="27"/>
                      <a:pt x="145" y="29"/>
                      <a:pt x="149" y="32"/>
                    </a:cubicBezTo>
                    <a:cubicBezTo>
                      <a:pt x="149" y="31"/>
                      <a:pt x="149" y="31"/>
                      <a:pt x="149" y="31"/>
                    </a:cubicBezTo>
                    <a:cubicBezTo>
                      <a:pt x="147" y="30"/>
                      <a:pt x="146" y="29"/>
                      <a:pt x="144" y="28"/>
                    </a:cubicBezTo>
                    <a:cubicBezTo>
                      <a:pt x="142" y="27"/>
                      <a:pt x="140" y="26"/>
                      <a:pt x="138" y="24"/>
                    </a:cubicBezTo>
                    <a:moveTo>
                      <a:pt x="34" y="24"/>
                    </a:moveTo>
                    <a:cubicBezTo>
                      <a:pt x="33" y="26"/>
                      <a:pt x="32" y="28"/>
                      <a:pt x="31" y="29"/>
                    </a:cubicBezTo>
                    <a:cubicBezTo>
                      <a:pt x="31" y="30"/>
                      <a:pt x="32" y="30"/>
                      <a:pt x="33" y="30"/>
                    </a:cubicBezTo>
                    <a:cubicBezTo>
                      <a:pt x="34" y="29"/>
                      <a:pt x="35" y="27"/>
                      <a:pt x="36" y="25"/>
                    </a:cubicBezTo>
                    <a:cubicBezTo>
                      <a:pt x="35" y="25"/>
                      <a:pt x="35" y="25"/>
                      <a:pt x="34" y="24"/>
                    </a:cubicBezTo>
                    <a:moveTo>
                      <a:pt x="137" y="24"/>
                    </a:moveTo>
                    <a:cubicBezTo>
                      <a:pt x="137" y="24"/>
                      <a:pt x="137" y="24"/>
                      <a:pt x="137" y="24"/>
                    </a:cubicBezTo>
                    <a:cubicBezTo>
                      <a:pt x="137" y="25"/>
                      <a:pt x="137" y="25"/>
                      <a:pt x="137" y="25"/>
                    </a:cubicBezTo>
                    <a:cubicBezTo>
                      <a:pt x="137" y="24"/>
                      <a:pt x="137" y="24"/>
                      <a:pt x="137" y="24"/>
                    </a:cubicBezTo>
                    <a:cubicBezTo>
                      <a:pt x="137" y="24"/>
                      <a:pt x="137" y="24"/>
                      <a:pt x="137" y="24"/>
                    </a:cubicBezTo>
                    <a:moveTo>
                      <a:pt x="84" y="24"/>
                    </a:moveTo>
                    <a:cubicBezTo>
                      <a:pt x="83" y="24"/>
                      <a:pt x="83" y="25"/>
                      <a:pt x="83" y="25"/>
                    </a:cubicBezTo>
                    <a:cubicBezTo>
                      <a:pt x="83" y="25"/>
                      <a:pt x="84" y="25"/>
                      <a:pt x="84" y="26"/>
                    </a:cubicBezTo>
                    <a:cubicBezTo>
                      <a:pt x="84" y="25"/>
                      <a:pt x="85" y="25"/>
                      <a:pt x="85" y="25"/>
                    </a:cubicBezTo>
                    <a:cubicBezTo>
                      <a:pt x="84" y="24"/>
                      <a:pt x="84" y="24"/>
                      <a:pt x="84" y="24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40" y="25"/>
                    </a:cubicBezTo>
                    <a:cubicBezTo>
                      <a:pt x="40" y="25"/>
                      <a:pt x="40" y="25"/>
                      <a:pt x="41" y="25"/>
                    </a:cubicBezTo>
                    <a:cubicBezTo>
                      <a:pt x="41" y="25"/>
                      <a:pt x="41" y="25"/>
                      <a:pt x="41" y="24"/>
                    </a:cubicBezTo>
                    <a:cubicBezTo>
                      <a:pt x="41" y="24"/>
                      <a:pt x="40" y="24"/>
                      <a:pt x="40" y="24"/>
                    </a:cubicBezTo>
                    <a:moveTo>
                      <a:pt x="95" y="23"/>
                    </a:moveTo>
                    <a:cubicBezTo>
                      <a:pt x="95" y="24"/>
                      <a:pt x="95" y="25"/>
                      <a:pt x="94" y="26"/>
                    </a:cubicBezTo>
                    <a:cubicBezTo>
                      <a:pt x="94" y="26"/>
                      <a:pt x="94" y="26"/>
                      <a:pt x="94" y="26"/>
                    </a:cubicBezTo>
                    <a:cubicBezTo>
                      <a:pt x="95" y="25"/>
                      <a:pt x="95" y="24"/>
                      <a:pt x="96" y="23"/>
                    </a:cubicBezTo>
                    <a:cubicBezTo>
                      <a:pt x="96" y="23"/>
                      <a:pt x="96" y="23"/>
                      <a:pt x="95" y="23"/>
                    </a:cubicBezTo>
                    <a:moveTo>
                      <a:pt x="86" y="23"/>
                    </a:moveTo>
                    <a:cubicBezTo>
                      <a:pt x="86" y="24"/>
                      <a:pt x="85" y="24"/>
                      <a:pt x="85" y="25"/>
                    </a:cubicBezTo>
                    <a:cubicBezTo>
                      <a:pt x="87" y="26"/>
                      <a:pt x="90" y="28"/>
                      <a:pt x="92" y="29"/>
                    </a:cubicBezTo>
                    <a:cubicBezTo>
                      <a:pt x="92" y="29"/>
                      <a:pt x="93" y="28"/>
                      <a:pt x="93" y="27"/>
                    </a:cubicBezTo>
                    <a:cubicBezTo>
                      <a:pt x="86" y="23"/>
                      <a:pt x="86" y="23"/>
                      <a:pt x="86" y="23"/>
                    </a:cubicBezTo>
                    <a:moveTo>
                      <a:pt x="39" y="23"/>
                    </a:moveTo>
                    <a:cubicBezTo>
                      <a:pt x="39" y="23"/>
                      <a:pt x="39" y="24"/>
                      <a:pt x="38" y="24"/>
                    </a:cubicBezTo>
                    <a:cubicBezTo>
                      <a:pt x="39" y="24"/>
                      <a:pt x="39" y="24"/>
                      <a:pt x="40" y="24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9" y="24"/>
                      <a:pt x="39" y="23"/>
                      <a:pt x="39" y="23"/>
                    </a:cubicBezTo>
                    <a:moveTo>
                      <a:pt x="74" y="23"/>
                    </a:moveTo>
                    <a:cubicBezTo>
                      <a:pt x="73" y="24"/>
                      <a:pt x="73" y="24"/>
                      <a:pt x="72" y="25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6" y="26"/>
                      <a:pt x="76" y="26"/>
                      <a:pt x="76" y="25"/>
                    </a:cubicBezTo>
                    <a:cubicBezTo>
                      <a:pt x="76" y="25"/>
                      <a:pt x="77" y="25"/>
                      <a:pt x="77" y="24"/>
                    </a:cubicBezTo>
                    <a:cubicBezTo>
                      <a:pt x="76" y="24"/>
                      <a:pt x="75" y="23"/>
                      <a:pt x="74" y="23"/>
                    </a:cubicBezTo>
                    <a:moveTo>
                      <a:pt x="81" y="22"/>
                    </a:moveTo>
                    <a:cubicBezTo>
                      <a:pt x="81" y="23"/>
                      <a:pt x="81" y="23"/>
                      <a:pt x="80" y="23"/>
                    </a:cubicBezTo>
                    <a:cubicBezTo>
                      <a:pt x="81" y="24"/>
                      <a:pt x="81" y="24"/>
                      <a:pt x="82" y="24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2" y="23"/>
                      <a:pt x="81" y="23"/>
                      <a:pt x="81" y="22"/>
                    </a:cubicBezTo>
                    <a:moveTo>
                      <a:pt x="85" y="22"/>
                    </a:moveTo>
                    <a:cubicBezTo>
                      <a:pt x="84" y="23"/>
                      <a:pt x="84" y="23"/>
                      <a:pt x="84" y="24"/>
                    </a:cubicBezTo>
                    <a:cubicBezTo>
                      <a:pt x="84" y="24"/>
                      <a:pt x="84" y="24"/>
                      <a:pt x="85" y="25"/>
                    </a:cubicBezTo>
                    <a:cubicBezTo>
                      <a:pt x="85" y="24"/>
                      <a:pt x="85" y="24"/>
                      <a:pt x="86" y="23"/>
                    </a:cubicBezTo>
                    <a:cubicBezTo>
                      <a:pt x="85" y="22"/>
                      <a:pt x="85" y="22"/>
                      <a:pt x="85" y="22"/>
                    </a:cubicBezTo>
                    <a:moveTo>
                      <a:pt x="36" y="21"/>
                    </a:moveTo>
                    <a:cubicBezTo>
                      <a:pt x="36" y="22"/>
                      <a:pt x="35" y="22"/>
                      <a:pt x="35" y="22"/>
                    </a:cubicBezTo>
                    <a:cubicBezTo>
                      <a:pt x="36" y="22"/>
                      <a:pt x="37" y="23"/>
                      <a:pt x="37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7" y="22"/>
                      <a:pt x="36" y="22"/>
                      <a:pt x="36" y="21"/>
                    </a:cubicBezTo>
                    <a:moveTo>
                      <a:pt x="60" y="21"/>
                    </a:moveTo>
                    <a:cubicBezTo>
                      <a:pt x="60" y="21"/>
                      <a:pt x="60" y="21"/>
                      <a:pt x="60" y="22"/>
                    </a:cubicBezTo>
                    <a:cubicBezTo>
                      <a:pt x="60" y="22"/>
                      <a:pt x="61" y="23"/>
                      <a:pt x="62" y="23"/>
                    </a:cubicBezTo>
                    <a:cubicBezTo>
                      <a:pt x="62" y="22"/>
                      <a:pt x="62" y="22"/>
                      <a:pt x="62" y="22"/>
                    </a:cubicBezTo>
                    <a:cubicBezTo>
                      <a:pt x="62" y="22"/>
                      <a:pt x="61" y="21"/>
                      <a:pt x="60" y="21"/>
                    </a:cubicBezTo>
                    <a:moveTo>
                      <a:pt x="121" y="21"/>
                    </a:moveTo>
                    <a:cubicBezTo>
                      <a:pt x="120" y="22"/>
                      <a:pt x="120" y="23"/>
                      <a:pt x="119" y="23"/>
                    </a:cubicBezTo>
                    <a:cubicBezTo>
                      <a:pt x="130" y="30"/>
                      <a:pt x="130" y="30"/>
                      <a:pt x="130" y="30"/>
                    </a:cubicBezTo>
                    <a:cubicBezTo>
                      <a:pt x="131" y="29"/>
                      <a:pt x="131" y="28"/>
                      <a:pt x="132" y="27"/>
                    </a:cubicBezTo>
                    <a:cubicBezTo>
                      <a:pt x="128" y="25"/>
                      <a:pt x="125" y="23"/>
                      <a:pt x="121" y="21"/>
                    </a:cubicBezTo>
                    <a:moveTo>
                      <a:pt x="82" y="21"/>
                    </a:moveTo>
                    <a:cubicBezTo>
                      <a:pt x="82" y="21"/>
                      <a:pt x="81" y="22"/>
                      <a:pt x="81" y="22"/>
                    </a:cubicBezTo>
                    <a:cubicBezTo>
                      <a:pt x="81" y="23"/>
                      <a:pt x="82" y="23"/>
                      <a:pt x="82" y="23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2" y="21"/>
                      <a:pt x="82" y="21"/>
                      <a:pt x="82" y="21"/>
                    </a:cubicBezTo>
                    <a:moveTo>
                      <a:pt x="59" y="20"/>
                    </a:move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9" y="20"/>
                    </a:cubicBezTo>
                    <a:cubicBezTo>
                      <a:pt x="59" y="20"/>
                      <a:pt x="59" y="20"/>
                      <a:pt x="59" y="20"/>
                    </a:cubicBezTo>
                    <a:moveTo>
                      <a:pt x="42" y="20"/>
                    </a:moveTo>
                    <a:cubicBezTo>
                      <a:pt x="42" y="21"/>
                      <a:pt x="41" y="22"/>
                      <a:pt x="40" y="24"/>
                    </a:cubicBezTo>
                    <a:cubicBezTo>
                      <a:pt x="40" y="24"/>
                      <a:pt x="41" y="24"/>
                      <a:pt x="41" y="24"/>
                    </a:cubicBezTo>
                    <a:cubicBezTo>
                      <a:pt x="42" y="23"/>
                      <a:pt x="42" y="22"/>
                      <a:pt x="43" y="21"/>
                    </a:cubicBezTo>
                    <a:cubicBezTo>
                      <a:pt x="43" y="20"/>
                      <a:pt x="42" y="20"/>
                      <a:pt x="42" y="20"/>
                    </a:cubicBezTo>
                    <a:moveTo>
                      <a:pt x="140" y="20"/>
                    </a:moveTo>
                    <a:cubicBezTo>
                      <a:pt x="140" y="21"/>
                      <a:pt x="139" y="22"/>
                      <a:pt x="138" y="24"/>
                    </a:cubicBezTo>
                    <a:cubicBezTo>
                      <a:pt x="142" y="26"/>
                      <a:pt x="146" y="29"/>
                      <a:pt x="149" y="31"/>
                    </a:cubicBezTo>
                    <a:cubicBezTo>
                      <a:pt x="150" y="29"/>
                      <a:pt x="151" y="28"/>
                      <a:pt x="152" y="26"/>
                    </a:cubicBezTo>
                    <a:cubicBezTo>
                      <a:pt x="148" y="24"/>
                      <a:pt x="144" y="22"/>
                      <a:pt x="140" y="20"/>
                    </a:cubicBezTo>
                    <a:moveTo>
                      <a:pt x="140" y="19"/>
                    </a:moveTo>
                    <a:cubicBezTo>
                      <a:pt x="139" y="21"/>
                      <a:pt x="138" y="22"/>
                      <a:pt x="137" y="23"/>
                    </a:cubicBezTo>
                    <a:cubicBezTo>
                      <a:pt x="138" y="23"/>
                      <a:pt x="138" y="23"/>
                      <a:pt x="138" y="24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40" y="20"/>
                      <a:pt x="140" y="20"/>
                      <a:pt x="140" y="19"/>
                    </a:cubicBezTo>
                    <a:moveTo>
                      <a:pt x="76" y="19"/>
                    </a:moveTo>
                    <a:cubicBezTo>
                      <a:pt x="76" y="20"/>
                      <a:pt x="76" y="20"/>
                      <a:pt x="75" y="20"/>
                    </a:cubicBezTo>
                    <a:cubicBezTo>
                      <a:pt x="76" y="20"/>
                      <a:pt x="76" y="20"/>
                      <a:pt x="76" y="21"/>
                    </a:cubicBezTo>
                    <a:cubicBezTo>
                      <a:pt x="77" y="21"/>
                      <a:pt x="77" y="22"/>
                      <a:pt x="78" y="22"/>
                    </a:cubicBezTo>
                    <a:cubicBezTo>
                      <a:pt x="78" y="22"/>
                      <a:pt x="79" y="21"/>
                      <a:pt x="79" y="21"/>
                    </a:cubicBezTo>
                    <a:cubicBezTo>
                      <a:pt x="78" y="21"/>
                      <a:pt x="77" y="20"/>
                      <a:pt x="76" y="19"/>
                    </a:cubicBezTo>
                    <a:moveTo>
                      <a:pt x="41" y="19"/>
                    </a:moveTo>
                    <a:cubicBezTo>
                      <a:pt x="40" y="20"/>
                      <a:pt x="40" y="22"/>
                      <a:pt x="39" y="23"/>
                    </a:cubicBezTo>
                    <a:cubicBezTo>
                      <a:pt x="39" y="23"/>
                      <a:pt x="40" y="23"/>
                      <a:pt x="40" y="23"/>
                    </a:cubicBezTo>
                    <a:cubicBezTo>
                      <a:pt x="41" y="22"/>
                      <a:pt x="41" y="21"/>
                      <a:pt x="42" y="20"/>
                    </a:cubicBezTo>
                    <a:cubicBezTo>
                      <a:pt x="42" y="20"/>
                      <a:pt x="41" y="19"/>
                      <a:pt x="41" y="19"/>
                    </a:cubicBezTo>
                    <a:moveTo>
                      <a:pt x="88" y="19"/>
                    </a:moveTo>
                    <a:cubicBezTo>
                      <a:pt x="88" y="20"/>
                      <a:pt x="87" y="21"/>
                      <a:pt x="87" y="22"/>
                    </a:cubicBezTo>
                    <a:cubicBezTo>
                      <a:pt x="89" y="23"/>
                      <a:pt x="92" y="24"/>
                      <a:pt x="94" y="26"/>
                    </a:cubicBezTo>
                    <a:cubicBezTo>
                      <a:pt x="94" y="25"/>
                      <a:pt x="95" y="24"/>
                      <a:pt x="95" y="23"/>
                    </a:cubicBezTo>
                    <a:cubicBezTo>
                      <a:pt x="93" y="22"/>
                      <a:pt x="91" y="20"/>
                      <a:pt x="88" y="19"/>
                    </a:cubicBezTo>
                    <a:moveTo>
                      <a:pt x="26" y="19"/>
                    </a:moveTo>
                    <a:cubicBezTo>
                      <a:pt x="25" y="21"/>
                      <a:pt x="24" y="23"/>
                      <a:pt x="22" y="25"/>
                    </a:cubicBezTo>
                    <a:cubicBezTo>
                      <a:pt x="23" y="25"/>
                      <a:pt x="24" y="26"/>
                      <a:pt x="25" y="26"/>
                    </a:cubicBezTo>
                    <a:cubicBezTo>
                      <a:pt x="26" y="24"/>
                      <a:pt x="27" y="22"/>
                      <a:pt x="28" y="20"/>
                    </a:cubicBezTo>
                    <a:cubicBezTo>
                      <a:pt x="27" y="20"/>
                      <a:pt x="26" y="20"/>
                      <a:pt x="26" y="19"/>
                    </a:cubicBezTo>
                    <a:moveTo>
                      <a:pt x="43" y="19"/>
                    </a:moveTo>
                    <a:cubicBezTo>
                      <a:pt x="43" y="19"/>
                      <a:pt x="43" y="19"/>
                      <a:pt x="42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4" y="20"/>
                      <a:pt x="44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56" y="19"/>
                    </a:moveTo>
                    <a:cubicBezTo>
                      <a:pt x="56" y="19"/>
                      <a:pt x="56" y="19"/>
                      <a:pt x="56" y="19"/>
                    </a:cubicBezTo>
                    <a:cubicBezTo>
                      <a:pt x="57" y="20"/>
                      <a:pt x="57" y="20"/>
                      <a:pt x="58" y="21"/>
                    </a:cubicBezTo>
                    <a:cubicBezTo>
                      <a:pt x="58" y="21"/>
                      <a:pt x="59" y="20"/>
                      <a:pt x="59" y="20"/>
                    </a:cubicBezTo>
                    <a:cubicBezTo>
                      <a:pt x="58" y="20"/>
                      <a:pt x="57" y="19"/>
                      <a:pt x="56" y="19"/>
                    </a:cubicBezTo>
                    <a:moveTo>
                      <a:pt x="87" y="18"/>
                    </a:moveTo>
                    <a:cubicBezTo>
                      <a:pt x="86" y="19"/>
                      <a:pt x="86" y="20"/>
                      <a:pt x="85" y="21"/>
                    </a:cubicBezTo>
                    <a:cubicBezTo>
                      <a:pt x="86" y="21"/>
                      <a:pt x="86" y="21"/>
                      <a:pt x="87" y="22"/>
                    </a:cubicBezTo>
                    <a:cubicBezTo>
                      <a:pt x="87" y="21"/>
                      <a:pt x="88" y="20"/>
                      <a:pt x="88" y="19"/>
                    </a:cubicBezTo>
                    <a:cubicBezTo>
                      <a:pt x="88" y="19"/>
                      <a:pt x="87" y="19"/>
                      <a:pt x="87" y="18"/>
                    </a:cubicBezTo>
                    <a:moveTo>
                      <a:pt x="42" y="18"/>
                    </a:moveTo>
                    <a:cubicBezTo>
                      <a:pt x="41" y="18"/>
                      <a:pt x="41" y="19"/>
                      <a:pt x="41" y="19"/>
                    </a:cubicBezTo>
                    <a:cubicBezTo>
                      <a:pt x="42" y="19"/>
                      <a:pt x="42" y="19"/>
                      <a:pt x="42" y="19"/>
                    </a:cubicBezTo>
                    <a:cubicBezTo>
                      <a:pt x="42" y="19"/>
                      <a:pt x="42" y="19"/>
                      <a:pt x="43" y="19"/>
                    </a:cubicBezTo>
                    <a:cubicBezTo>
                      <a:pt x="42" y="19"/>
                      <a:pt x="42" y="18"/>
                      <a:pt x="42" y="18"/>
                    </a:cubicBezTo>
                    <a:moveTo>
                      <a:pt x="77" y="18"/>
                    </a:moveTo>
                    <a:cubicBezTo>
                      <a:pt x="77" y="18"/>
                      <a:pt x="76" y="19"/>
                      <a:pt x="76" y="19"/>
                    </a:cubicBezTo>
                    <a:cubicBezTo>
                      <a:pt x="77" y="20"/>
                      <a:pt x="78" y="20"/>
                      <a:pt x="79" y="21"/>
                    </a:cubicBezTo>
                    <a:cubicBezTo>
                      <a:pt x="79" y="21"/>
                      <a:pt x="79" y="20"/>
                      <a:pt x="80" y="19"/>
                    </a:cubicBezTo>
                    <a:cubicBezTo>
                      <a:pt x="77" y="18"/>
                      <a:pt x="77" y="18"/>
                      <a:pt x="77" y="18"/>
                    </a:cubicBezTo>
                    <a:moveTo>
                      <a:pt x="104" y="18"/>
                    </a:moveTo>
                    <a:cubicBezTo>
                      <a:pt x="104" y="18"/>
                      <a:pt x="103" y="19"/>
                      <a:pt x="103" y="20"/>
                    </a:cubicBezTo>
                    <a:cubicBezTo>
                      <a:pt x="105" y="21"/>
                      <a:pt x="107" y="23"/>
                      <a:pt x="109" y="24"/>
                    </a:cubicBezTo>
                    <a:cubicBezTo>
                      <a:pt x="110" y="24"/>
                      <a:pt x="110" y="23"/>
                      <a:pt x="110" y="23"/>
                    </a:cubicBezTo>
                    <a:cubicBezTo>
                      <a:pt x="110" y="23"/>
                      <a:pt x="110" y="24"/>
                      <a:pt x="109" y="24"/>
                    </a:cubicBezTo>
                    <a:cubicBezTo>
                      <a:pt x="112" y="26"/>
                      <a:pt x="114" y="27"/>
                      <a:pt x="116" y="28"/>
                    </a:cubicBezTo>
                    <a:cubicBezTo>
                      <a:pt x="117" y="28"/>
                      <a:pt x="117" y="27"/>
                      <a:pt x="118" y="26"/>
                    </a:cubicBezTo>
                    <a:cubicBezTo>
                      <a:pt x="104" y="18"/>
                      <a:pt x="104" y="18"/>
                      <a:pt x="104" y="18"/>
                    </a:cubicBezTo>
                    <a:moveTo>
                      <a:pt x="38" y="18"/>
                    </a:moveTo>
                    <a:cubicBezTo>
                      <a:pt x="37" y="19"/>
                      <a:pt x="37" y="20"/>
                      <a:pt x="36" y="21"/>
                    </a:cubicBezTo>
                    <a:cubicBezTo>
                      <a:pt x="36" y="22"/>
                      <a:pt x="37" y="22"/>
                      <a:pt x="38" y="22"/>
                    </a:cubicBezTo>
                    <a:cubicBezTo>
                      <a:pt x="39" y="21"/>
                      <a:pt x="39" y="20"/>
                      <a:pt x="40" y="19"/>
                    </a:cubicBezTo>
                    <a:cubicBezTo>
                      <a:pt x="39" y="18"/>
                      <a:pt x="39" y="18"/>
                      <a:pt x="38" y="18"/>
                    </a:cubicBezTo>
                    <a:moveTo>
                      <a:pt x="84" y="17"/>
                    </a:moveTo>
                    <a:cubicBezTo>
                      <a:pt x="84" y="18"/>
                      <a:pt x="83" y="19"/>
                      <a:pt x="83" y="19"/>
                    </a:cubicBezTo>
                    <a:cubicBezTo>
                      <a:pt x="83" y="20"/>
                      <a:pt x="84" y="20"/>
                      <a:pt x="84" y="20"/>
                    </a:cubicBezTo>
                    <a:cubicBezTo>
                      <a:pt x="85" y="18"/>
                      <a:pt x="85" y="18"/>
                      <a:pt x="85" y="18"/>
                    </a:cubicBezTo>
                    <a:cubicBezTo>
                      <a:pt x="85" y="17"/>
                      <a:pt x="85" y="17"/>
                      <a:pt x="84" y="17"/>
                    </a:cubicBezTo>
                    <a:moveTo>
                      <a:pt x="39" y="17"/>
                    </a:moveTo>
                    <a:cubicBezTo>
                      <a:pt x="39" y="17"/>
                      <a:pt x="38" y="17"/>
                      <a:pt x="38" y="17"/>
                    </a:cubicBezTo>
                    <a:cubicBezTo>
                      <a:pt x="39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0" y="17"/>
                      <a:pt x="39" y="17"/>
                      <a:pt x="39" y="17"/>
                    </a:cubicBezTo>
                    <a:moveTo>
                      <a:pt x="22" y="17"/>
                    </a:moveTo>
                    <a:cubicBezTo>
                      <a:pt x="21" y="19"/>
                      <a:pt x="19" y="21"/>
                      <a:pt x="18" y="22"/>
                    </a:cubicBezTo>
                    <a:cubicBezTo>
                      <a:pt x="18" y="22"/>
                      <a:pt x="19" y="23"/>
                      <a:pt x="19" y="23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moveTo>
                      <a:pt x="62" y="16"/>
                    </a:moveTo>
                    <a:cubicBezTo>
                      <a:pt x="62" y="18"/>
                      <a:pt x="61" y="19"/>
                      <a:pt x="60" y="21"/>
                    </a:cubicBezTo>
                    <a:cubicBezTo>
                      <a:pt x="61" y="21"/>
                      <a:pt x="62" y="22"/>
                      <a:pt x="62" y="22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3" y="20"/>
                      <a:pt x="63" y="20"/>
                      <a:pt x="62" y="20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8"/>
                      <a:pt x="64" y="17"/>
                      <a:pt x="63" y="17"/>
                    </a:cubicBezTo>
                    <a:cubicBezTo>
                      <a:pt x="63" y="18"/>
                      <a:pt x="62" y="18"/>
                      <a:pt x="62" y="19"/>
                    </a:cubicBezTo>
                    <a:cubicBezTo>
                      <a:pt x="62" y="18"/>
                      <a:pt x="63" y="18"/>
                      <a:pt x="63" y="17"/>
                    </a:cubicBezTo>
                    <a:cubicBezTo>
                      <a:pt x="63" y="17"/>
                      <a:pt x="63" y="17"/>
                      <a:pt x="62" y="16"/>
                    </a:cubicBezTo>
                    <a:moveTo>
                      <a:pt x="124" y="16"/>
                    </a:moveTo>
                    <a:cubicBezTo>
                      <a:pt x="124" y="16"/>
                      <a:pt x="124" y="16"/>
                      <a:pt x="124" y="17"/>
                    </a:cubicBezTo>
                    <a:cubicBezTo>
                      <a:pt x="127" y="19"/>
                      <a:pt x="131" y="21"/>
                      <a:pt x="134" y="23"/>
                    </a:cubicBezTo>
                    <a:cubicBezTo>
                      <a:pt x="134" y="23"/>
                      <a:pt x="134" y="23"/>
                      <a:pt x="134" y="22"/>
                    </a:cubicBezTo>
                    <a:cubicBezTo>
                      <a:pt x="131" y="20"/>
                      <a:pt x="128" y="18"/>
                      <a:pt x="124" y="16"/>
                    </a:cubicBezTo>
                    <a:moveTo>
                      <a:pt x="62" y="16"/>
                    </a:move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60" y="19"/>
                      <a:pt x="61" y="18"/>
                      <a:pt x="62" y="16"/>
                    </a:cubicBezTo>
                    <a:cubicBezTo>
                      <a:pt x="62" y="16"/>
                      <a:pt x="62" y="16"/>
                      <a:pt x="62" y="16"/>
                    </a:cubicBezTo>
                    <a:moveTo>
                      <a:pt x="27" y="16"/>
                    </a:moveTo>
                    <a:cubicBezTo>
                      <a:pt x="27" y="16"/>
                      <a:pt x="27" y="17"/>
                      <a:pt x="27" y="17"/>
                    </a:cubicBezTo>
                    <a:cubicBezTo>
                      <a:pt x="28" y="17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30" y="17"/>
                    </a:cubicBezTo>
                    <a:cubicBezTo>
                      <a:pt x="29" y="17"/>
                      <a:pt x="28" y="16"/>
                      <a:pt x="27" y="16"/>
                    </a:cubicBezTo>
                    <a:moveTo>
                      <a:pt x="151" y="16"/>
                    </a:moveTo>
                    <a:cubicBezTo>
                      <a:pt x="151" y="16"/>
                      <a:pt x="151" y="16"/>
                      <a:pt x="151" y="16"/>
                    </a:cubicBezTo>
                    <a:cubicBezTo>
                      <a:pt x="156" y="19"/>
                      <a:pt x="156" y="19"/>
                      <a:pt x="156" y="19"/>
                    </a:cubicBezTo>
                    <a:cubicBezTo>
                      <a:pt x="156" y="19"/>
                      <a:pt x="156" y="19"/>
                      <a:pt x="156" y="19"/>
                    </a:cubicBezTo>
                    <a:cubicBezTo>
                      <a:pt x="151" y="16"/>
                      <a:pt x="151" y="16"/>
                      <a:pt x="151" y="16"/>
                    </a:cubicBezTo>
                    <a:moveTo>
                      <a:pt x="82" y="16"/>
                    </a:move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8"/>
                      <a:pt x="81" y="18"/>
                    </a:cubicBezTo>
                    <a:cubicBezTo>
                      <a:pt x="81" y="17"/>
                      <a:pt x="82" y="17"/>
                      <a:pt x="82" y="16"/>
                    </a:cubicBezTo>
                    <a:cubicBezTo>
                      <a:pt x="82" y="16"/>
                      <a:pt x="82" y="16"/>
                      <a:pt x="82" y="16"/>
                    </a:cubicBezTo>
                    <a:moveTo>
                      <a:pt x="100" y="15"/>
                    </a:moveTo>
                    <a:cubicBezTo>
                      <a:pt x="100" y="16"/>
                      <a:pt x="99" y="17"/>
                      <a:pt x="99" y="18"/>
                    </a:cubicBezTo>
                    <a:cubicBezTo>
                      <a:pt x="99" y="18"/>
                      <a:pt x="99" y="18"/>
                      <a:pt x="99" y="18"/>
                    </a:cubicBezTo>
                    <a:cubicBezTo>
                      <a:pt x="99" y="17"/>
                      <a:pt x="100" y="16"/>
                      <a:pt x="100" y="15"/>
                    </a:cubicBezTo>
                    <a:cubicBezTo>
                      <a:pt x="100" y="15"/>
                      <a:pt x="100" y="15"/>
                      <a:pt x="100" y="15"/>
                    </a:cubicBezTo>
                    <a:moveTo>
                      <a:pt x="151" y="15"/>
                    </a:moveTo>
                    <a:cubicBezTo>
                      <a:pt x="151" y="15"/>
                      <a:pt x="151" y="15"/>
                      <a:pt x="151" y="15"/>
                    </a:cubicBezTo>
                    <a:cubicBezTo>
                      <a:pt x="153" y="16"/>
                      <a:pt x="155" y="18"/>
                      <a:pt x="156" y="19"/>
                    </a:cubicBezTo>
                    <a:cubicBezTo>
                      <a:pt x="157" y="18"/>
                      <a:pt x="157" y="18"/>
                      <a:pt x="157" y="18"/>
                    </a:cubicBezTo>
                    <a:cubicBezTo>
                      <a:pt x="155" y="17"/>
                      <a:pt x="153" y="16"/>
                      <a:pt x="151" y="15"/>
                    </a:cubicBezTo>
                    <a:moveTo>
                      <a:pt x="59" y="15"/>
                    </a:moveTo>
                    <a:cubicBezTo>
                      <a:pt x="58" y="16"/>
                      <a:pt x="57" y="17"/>
                      <a:pt x="57" y="18"/>
                    </a:cubicBezTo>
                    <a:cubicBezTo>
                      <a:pt x="57" y="19"/>
                      <a:pt x="58" y="19"/>
                      <a:pt x="59" y="20"/>
                    </a:cubicBezTo>
                    <a:cubicBezTo>
                      <a:pt x="60" y="19"/>
                      <a:pt x="60" y="17"/>
                      <a:pt x="61" y="16"/>
                    </a:cubicBezTo>
                    <a:cubicBezTo>
                      <a:pt x="61" y="15"/>
                      <a:pt x="60" y="15"/>
                      <a:pt x="59" y="15"/>
                    </a:cubicBezTo>
                    <a:moveTo>
                      <a:pt x="152" y="14"/>
                    </a:moveTo>
                    <a:cubicBezTo>
                      <a:pt x="152" y="14"/>
                      <a:pt x="152" y="14"/>
                      <a:pt x="152" y="14"/>
                    </a:cubicBezTo>
                    <a:cubicBezTo>
                      <a:pt x="153" y="15"/>
                      <a:pt x="155" y="17"/>
                      <a:pt x="157" y="18"/>
                    </a:cubicBezTo>
                    <a:cubicBezTo>
                      <a:pt x="157" y="18"/>
                      <a:pt x="157" y="18"/>
                      <a:pt x="157" y="17"/>
                    </a:cubicBezTo>
                    <a:cubicBezTo>
                      <a:pt x="157" y="17"/>
                      <a:pt x="156" y="17"/>
                      <a:pt x="155" y="16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6" y="16"/>
                      <a:pt x="154" y="15"/>
                      <a:pt x="152" y="14"/>
                    </a:cubicBezTo>
                    <a:moveTo>
                      <a:pt x="79" y="14"/>
                    </a:moveTo>
                    <a:cubicBezTo>
                      <a:pt x="79" y="15"/>
                      <a:pt x="78" y="16"/>
                      <a:pt x="78" y="17"/>
                    </a:cubicBezTo>
                    <a:cubicBezTo>
                      <a:pt x="79" y="17"/>
                      <a:pt x="79" y="18"/>
                      <a:pt x="80" y="18"/>
                    </a:cubicBezTo>
                    <a:cubicBezTo>
                      <a:pt x="81" y="17"/>
                      <a:pt x="81" y="16"/>
                      <a:pt x="82" y="16"/>
                    </a:cubicBezTo>
                    <a:cubicBezTo>
                      <a:pt x="81" y="15"/>
                      <a:pt x="80" y="15"/>
                      <a:pt x="79" y="14"/>
                    </a:cubicBezTo>
                    <a:moveTo>
                      <a:pt x="23" y="14"/>
                    </a:moveTo>
                    <a:cubicBezTo>
                      <a:pt x="23" y="14"/>
                      <a:pt x="23" y="14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4"/>
                    </a:cubicBezTo>
                    <a:moveTo>
                      <a:pt x="107" y="13"/>
                    </a:moveTo>
                    <a:cubicBezTo>
                      <a:pt x="107" y="14"/>
                      <a:pt x="106" y="15"/>
                      <a:pt x="105" y="16"/>
                    </a:cubicBezTo>
                    <a:cubicBezTo>
                      <a:pt x="108" y="17"/>
                      <a:pt x="111" y="19"/>
                      <a:pt x="113" y="20"/>
                    </a:cubicBezTo>
                    <a:cubicBezTo>
                      <a:pt x="119" y="23"/>
                      <a:pt x="119" y="23"/>
                      <a:pt x="119" y="23"/>
                    </a:cubicBezTo>
                    <a:cubicBezTo>
                      <a:pt x="120" y="22"/>
                      <a:pt x="120" y="22"/>
                      <a:pt x="121" y="21"/>
                    </a:cubicBezTo>
                    <a:cubicBezTo>
                      <a:pt x="116" y="18"/>
                      <a:pt x="112" y="16"/>
                      <a:pt x="107" y="13"/>
                    </a:cubicBezTo>
                    <a:moveTo>
                      <a:pt x="65" y="13"/>
                    </a:moveTo>
                    <a:cubicBezTo>
                      <a:pt x="65" y="13"/>
                      <a:pt x="65" y="14"/>
                      <a:pt x="65" y="14"/>
                    </a:cubicBezTo>
                    <a:cubicBezTo>
                      <a:pt x="65" y="14"/>
                      <a:pt x="66" y="15"/>
                      <a:pt x="66" y="15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6" y="14"/>
                      <a:pt x="66" y="13"/>
                      <a:pt x="65" y="13"/>
                    </a:cubicBezTo>
                    <a:moveTo>
                      <a:pt x="153" y="13"/>
                    </a:moveTo>
                    <a:cubicBezTo>
                      <a:pt x="152" y="13"/>
                      <a:pt x="152" y="13"/>
                      <a:pt x="152" y="14"/>
                    </a:cubicBezTo>
                    <a:cubicBezTo>
                      <a:pt x="154" y="15"/>
                      <a:pt x="156" y="16"/>
                      <a:pt x="158" y="17"/>
                    </a:cubicBezTo>
                    <a:cubicBezTo>
                      <a:pt x="158" y="17"/>
                      <a:pt x="158" y="16"/>
                      <a:pt x="158" y="16"/>
                    </a:cubicBezTo>
                    <a:cubicBezTo>
                      <a:pt x="157" y="15"/>
                      <a:pt x="156" y="15"/>
                      <a:pt x="154" y="14"/>
                    </a:cubicBezTo>
                    <a:cubicBezTo>
                      <a:pt x="154" y="14"/>
                      <a:pt x="153" y="13"/>
                      <a:pt x="153" y="13"/>
                    </a:cubicBezTo>
                    <a:moveTo>
                      <a:pt x="65" y="13"/>
                    </a:move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4"/>
                      <a:pt x="65" y="14"/>
                      <a:pt x="65" y="14"/>
                    </a:cubicBezTo>
                    <a:cubicBezTo>
                      <a:pt x="65" y="14"/>
                      <a:pt x="65" y="13"/>
                      <a:pt x="65" y="13"/>
                    </a:cubicBezTo>
                    <a:cubicBezTo>
                      <a:pt x="65" y="13"/>
                      <a:pt x="65" y="13"/>
                      <a:pt x="65" y="13"/>
                    </a:cubicBezTo>
                    <a:moveTo>
                      <a:pt x="46" y="13"/>
                    </a:move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4"/>
                      <a:pt x="47" y="14"/>
                      <a:pt x="47" y="14"/>
                    </a:cubicBezTo>
                    <a:cubicBezTo>
                      <a:pt x="47" y="14"/>
                      <a:pt x="47" y="13"/>
                      <a:pt x="47" y="13"/>
                    </a:cubicBezTo>
                    <a:cubicBezTo>
                      <a:pt x="47" y="13"/>
                      <a:pt x="47" y="13"/>
                      <a:pt x="46" y="13"/>
                    </a:cubicBezTo>
                    <a:moveTo>
                      <a:pt x="145" y="12"/>
                    </a:moveTo>
                    <a:cubicBezTo>
                      <a:pt x="145" y="13"/>
                      <a:pt x="145" y="14"/>
                      <a:pt x="144" y="14"/>
                    </a:cubicBezTo>
                    <a:cubicBezTo>
                      <a:pt x="148" y="16"/>
                      <a:pt x="151" y="19"/>
                      <a:pt x="155" y="21"/>
                    </a:cubicBezTo>
                    <a:cubicBezTo>
                      <a:pt x="155" y="20"/>
                      <a:pt x="156" y="20"/>
                      <a:pt x="156" y="19"/>
                    </a:cubicBezTo>
                    <a:cubicBezTo>
                      <a:pt x="154" y="18"/>
                      <a:pt x="152" y="17"/>
                      <a:pt x="151" y="16"/>
                    </a:cubicBezTo>
                    <a:cubicBezTo>
                      <a:pt x="150" y="16"/>
                      <a:pt x="150" y="17"/>
                      <a:pt x="150" y="17"/>
                    </a:cubicBezTo>
                    <a:cubicBezTo>
                      <a:pt x="150" y="17"/>
                      <a:pt x="150" y="16"/>
                      <a:pt x="151" y="16"/>
                    </a:cubicBezTo>
                    <a:cubicBezTo>
                      <a:pt x="149" y="15"/>
                      <a:pt x="148" y="14"/>
                      <a:pt x="147" y="13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45" y="12"/>
                      <a:pt x="145" y="12"/>
                      <a:pt x="145" y="12"/>
                    </a:cubicBezTo>
                    <a:moveTo>
                      <a:pt x="64" y="12"/>
                    </a:move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3"/>
                      <a:pt x="64" y="13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moveTo>
                      <a:pt x="153" y="12"/>
                    </a:move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3"/>
                      <a:pt x="156" y="15"/>
                      <a:pt x="158" y="16"/>
                    </a:cubicBezTo>
                    <a:cubicBezTo>
                      <a:pt x="158" y="16"/>
                      <a:pt x="158" y="15"/>
                      <a:pt x="159" y="15"/>
                    </a:cubicBezTo>
                    <a:cubicBezTo>
                      <a:pt x="157" y="14"/>
                      <a:pt x="155" y="13"/>
                      <a:pt x="153" y="12"/>
                    </a:cubicBezTo>
                    <a:moveTo>
                      <a:pt x="30" y="12"/>
                    </a:moveTo>
                    <a:cubicBezTo>
                      <a:pt x="29" y="13"/>
                      <a:pt x="28" y="14"/>
                      <a:pt x="28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6"/>
                      <a:pt x="31" y="14"/>
                      <a:pt x="32" y="13"/>
                    </a:cubicBezTo>
                    <a:cubicBezTo>
                      <a:pt x="31" y="13"/>
                      <a:pt x="30" y="12"/>
                      <a:pt x="30" y="12"/>
                    </a:cubicBezTo>
                    <a:moveTo>
                      <a:pt x="127" y="12"/>
                    </a:moveTo>
                    <a:cubicBezTo>
                      <a:pt x="126" y="13"/>
                      <a:pt x="125" y="14"/>
                      <a:pt x="124" y="15"/>
                    </a:cubicBezTo>
                    <a:cubicBezTo>
                      <a:pt x="128" y="18"/>
                      <a:pt x="132" y="20"/>
                      <a:pt x="135" y="22"/>
                    </a:cubicBezTo>
                    <a:cubicBezTo>
                      <a:pt x="136" y="21"/>
                      <a:pt x="136" y="19"/>
                      <a:pt x="137" y="18"/>
                    </a:cubicBezTo>
                    <a:cubicBezTo>
                      <a:pt x="133" y="16"/>
                      <a:pt x="130" y="14"/>
                      <a:pt x="127" y="12"/>
                    </a:cubicBezTo>
                    <a:moveTo>
                      <a:pt x="45" y="12"/>
                    </a:moveTo>
                    <a:cubicBezTo>
                      <a:pt x="45" y="12"/>
                      <a:pt x="45" y="12"/>
                      <a:pt x="45" y="13"/>
                    </a:cubicBezTo>
                    <a:cubicBezTo>
                      <a:pt x="45" y="13"/>
                      <a:pt x="45" y="13"/>
                      <a:pt x="46" y="13"/>
                    </a:cubicBezTo>
                    <a:cubicBezTo>
                      <a:pt x="46" y="13"/>
                      <a:pt x="46" y="13"/>
                      <a:pt x="46" y="12"/>
                    </a:cubicBezTo>
                    <a:cubicBezTo>
                      <a:pt x="46" y="12"/>
                      <a:pt x="46" y="12"/>
                      <a:pt x="45" y="12"/>
                    </a:cubicBezTo>
                    <a:moveTo>
                      <a:pt x="144" y="12"/>
                    </a:moveTo>
                    <a:cubicBezTo>
                      <a:pt x="144" y="12"/>
                      <a:pt x="143" y="13"/>
                      <a:pt x="143" y="14"/>
                    </a:cubicBezTo>
                    <a:cubicBezTo>
                      <a:pt x="143" y="14"/>
                      <a:pt x="143" y="14"/>
                      <a:pt x="143" y="14"/>
                    </a:cubicBezTo>
                    <a:cubicBezTo>
                      <a:pt x="144" y="12"/>
                      <a:pt x="144" y="12"/>
                      <a:pt x="144" y="12"/>
                    </a:cubicBezTo>
                    <a:cubicBezTo>
                      <a:pt x="144" y="12"/>
                      <a:pt x="144" y="12"/>
                      <a:pt x="144" y="12"/>
                    </a:cubicBezTo>
                    <a:moveTo>
                      <a:pt x="146" y="12"/>
                    </a:moveTo>
                    <a:cubicBezTo>
                      <a:pt x="146" y="12"/>
                      <a:pt x="146" y="12"/>
                      <a:pt x="145" y="12"/>
                    </a:cubicBezTo>
                    <a:cubicBezTo>
                      <a:pt x="147" y="13"/>
                      <a:pt x="149" y="14"/>
                      <a:pt x="151" y="15"/>
                    </a:cubicBezTo>
                    <a:cubicBezTo>
                      <a:pt x="151" y="15"/>
                      <a:pt x="151" y="15"/>
                      <a:pt x="151" y="15"/>
                    </a:cubicBezTo>
                    <a:cubicBezTo>
                      <a:pt x="149" y="14"/>
                      <a:pt x="148" y="13"/>
                      <a:pt x="146" y="12"/>
                    </a:cubicBezTo>
                    <a:moveTo>
                      <a:pt x="66" y="11"/>
                    </a:moveTo>
                    <a:cubicBezTo>
                      <a:pt x="66" y="12"/>
                      <a:pt x="66" y="12"/>
                      <a:pt x="65" y="13"/>
                    </a:cubicBezTo>
                    <a:cubicBezTo>
                      <a:pt x="66" y="13"/>
                      <a:pt x="66" y="14"/>
                      <a:pt x="67" y="14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7" y="12"/>
                      <a:pt x="67" y="12"/>
                      <a:pt x="66" y="11"/>
                    </a:cubicBezTo>
                    <a:moveTo>
                      <a:pt x="154" y="11"/>
                    </a:moveTo>
                    <a:cubicBezTo>
                      <a:pt x="153" y="11"/>
                      <a:pt x="153" y="12"/>
                      <a:pt x="153" y="12"/>
                    </a:cubicBezTo>
                    <a:cubicBezTo>
                      <a:pt x="155" y="13"/>
                      <a:pt x="157" y="14"/>
                      <a:pt x="159" y="15"/>
                    </a:cubicBezTo>
                    <a:cubicBezTo>
                      <a:pt x="159" y="15"/>
                      <a:pt x="159" y="15"/>
                      <a:pt x="159" y="15"/>
                    </a:cubicBezTo>
                    <a:cubicBezTo>
                      <a:pt x="158" y="14"/>
                      <a:pt x="158" y="14"/>
                      <a:pt x="157" y="13"/>
                    </a:cubicBezTo>
                    <a:cubicBezTo>
                      <a:pt x="156" y="13"/>
                      <a:pt x="155" y="12"/>
                      <a:pt x="154" y="11"/>
                    </a:cubicBezTo>
                    <a:moveTo>
                      <a:pt x="145" y="11"/>
                    </a:moveTo>
                    <a:cubicBezTo>
                      <a:pt x="145" y="11"/>
                      <a:pt x="144" y="11"/>
                      <a:pt x="144" y="12"/>
                    </a:cubicBezTo>
                    <a:cubicBezTo>
                      <a:pt x="144" y="12"/>
                      <a:pt x="144" y="12"/>
                      <a:pt x="144" y="12"/>
                    </a:cubicBezTo>
                    <a:cubicBezTo>
                      <a:pt x="145" y="11"/>
                      <a:pt x="145" y="11"/>
                      <a:pt x="145" y="11"/>
                    </a:cubicBezTo>
                    <a:cubicBezTo>
                      <a:pt x="145" y="11"/>
                      <a:pt x="145" y="11"/>
                      <a:pt x="145" y="11"/>
                    </a:cubicBezTo>
                    <a:moveTo>
                      <a:pt x="66" y="11"/>
                    </a:moveTo>
                    <a:cubicBezTo>
                      <a:pt x="65" y="11"/>
                      <a:pt x="65" y="12"/>
                      <a:pt x="65" y="13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6" y="11"/>
                      <a:pt x="66" y="11"/>
                    </a:cubicBezTo>
                    <a:moveTo>
                      <a:pt x="146" y="11"/>
                    </a:moveTo>
                    <a:cubicBezTo>
                      <a:pt x="146" y="11"/>
                      <a:pt x="146" y="11"/>
                      <a:pt x="146" y="11"/>
                    </a:cubicBezTo>
                    <a:cubicBezTo>
                      <a:pt x="150" y="13"/>
                      <a:pt x="150" y="13"/>
                      <a:pt x="150" y="13"/>
                    </a:cubicBezTo>
                    <a:cubicBezTo>
                      <a:pt x="151" y="14"/>
                      <a:pt x="151" y="14"/>
                      <a:pt x="151" y="14"/>
                    </a:cubicBezTo>
                    <a:cubicBezTo>
                      <a:pt x="152" y="14"/>
                      <a:pt x="152" y="14"/>
                      <a:pt x="152" y="14"/>
                    </a:cubicBezTo>
                    <a:cubicBezTo>
                      <a:pt x="150" y="13"/>
                      <a:pt x="148" y="12"/>
                      <a:pt x="146" y="11"/>
                    </a:cubicBezTo>
                    <a:moveTo>
                      <a:pt x="65" y="11"/>
                    </a:move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5" y="12"/>
                      <a:pt x="65" y="11"/>
                      <a:pt x="65" y="11"/>
                    </a:cubicBezTo>
                    <a:cubicBezTo>
                      <a:pt x="65" y="11"/>
                      <a:pt x="65" y="11"/>
                      <a:pt x="65" y="11"/>
                    </a:cubicBezTo>
                    <a:moveTo>
                      <a:pt x="61" y="11"/>
                    </a:moveTo>
                    <a:cubicBezTo>
                      <a:pt x="61" y="11"/>
                      <a:pt x="61" y="11"/>
                      <a:pt x="61" y="12"/>
                    </a:cubicBezTo>
                    <a:cubicBezTo>
                      <a:pt x="62" y="12"/>
                      <a:pt x="62" y="12"/>
                      <a:pt x="63" y="13"/>
                    </a:cubicBezTo>
                    <a:cubicBezTo>
                      <a:pt x="63" y="13"/>
                      <a:pt x="64" y="12"/>
                      <a:pt x="64" y="12"/>
                    </a:cubicBezTo>
                    <a:cubicBezTo>
                      <a:pt x="63" y="12"/>
                      <a:pt x="62" y="11"/>
                      <a:pt x="61" y="11"/>
                    </a:cubicBezTo>
                    <a:moveTo>
                      <a:pt x="102" y="11"/>
                    </a:moveTo>
                    <a:cubicBezTo>
                      <a:pt x="102" y="11"/>
                      <a:pt x="101" y="12"/>
                      <a:pt x="101" y="13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2" y="12"/>
                      <a:pt x="102" y="11"/>
                      <a:pt x="103" y="11"/>
                    </a:cubicBezTo>
                    <a:cubicBezTo>
                      <a:pt x="103" y="11"/>
                      <a:pt x="102" y="11"/>
                      <a:pt x="102" y="11"/>
                    </a:cubicBezTo>
                    <a:moveTo>
                      <a:pt x="43" y="10"/>
                    </a:moveTo>
                    <a:cubicBezTo>
                      <a:pt x="43" y="11"/>
                      <a:pt x="42" y="11"/>
                      <a:pt x="42" y="11"/>
                    </a:cubicBezTo>
                    <a:cubicBezTo>
                      <a:pt x="43" y="11"/>
                      <a:pt x="44" y="12"/>
                      <a:pt x="44" y="12"/>
                    </a:cubicBezTo>
                    <a:cubicBezTo>
                      <a:pt x="44" y="12"/>
                      <a:pt x="45" y="12"/>
                      <a:pt x="45" y="12"/>
                    </a:cubicBezTo>
                    <a:cubicBezTo>
                      <a:pt x="44" y="11"/>
                      <a:pt x="43" y="11"/>
                      <a:pt x="43" y="10"/>
                    </a:cubicBezTo>
                    <a:moveTo>
                      <a:pt x="145" y="10"/>
                    </a:moveTo>
                    <a:cubicBezTo>
                      <a:pt x="145" y="10"/>
                      <a:pt x="145" y="10"/>
                      <a:pt x="145" y="11"/>
                    </a:cubicBezTo>
                    <a:cubicBezTo>
                      <a:pt x="145" y="11"/>
                      <a:pt x="145" y="11"/>
                      <a:pt x="145" y="11"/>
                    </a:cubicBezTo>
                    <a:cubicBezTo>
                      <a:pt x="145" y="10"/>
                      <a:pt x="145" y="10"/>
                      <a:pt x="145" y="10"/>
                    </a:cubicBezTo>
                    <a:cubicBezTo>
                      <a:pt x="145" y="10"/>
                      <a:pt x="145" y="10"/>
                      <a:pt x="145" y="10"/>
                    </a:cubicBezTo>
                    <a:moveTo>
                      <a:pt x="154" y="10"/>
                    </a:moveTo>
                    <a:cubicBezTo>
                      <a:pt x="154" y="10"/>
                      <a:pt x="154" y="10"/>
                      <a:pt x="154" y="11"/>
                    </a:cubicBezTo>
                    <a:cubicBezTo>
                      <a:pt x="156" y="12"/>
                      <a:pt x="157" y="13"/>
                      <a:pt x="159" y="14"/>
                    </a:cubicBezTo>
                    <a:cubicBezTo>
                      <a:pt x="159" y="14"/>
                      <a:pt x="160" y="14"/>
                      <a:pt x="160" y="13"/>
                    </a:cubicBezTo>
                    <a:cubicBezTo>
                      <a:pt x="160" y="13"/>
                      <a:pt x="159" y="13"/>
                      <a:pt x="159" y="13"/>
                    </a:cubicBezTo>
                    <a:cubicBezTo>
                      <a:pt x="159" y="13"/>
                      <a:pt x="159" y="13"/>
                      <a:pt x="159" y="13"/>
                    </a:cubicBezTo>
                    <a:cubicBezTo>
                      <a:pt x="157" y="12"/>
                      <a:pt x="156" y="11"/>
                      <a:pt x="154" y="10"/>
                    </a:cubicBezTo>
                    <a:moveTo>
                      <a:pt x="92" y="10"/>
                    </a:moveTo>
                    <a:cubicBezTo>
                      <a:pt x="92" y="11"/>
                      <a:pt x="91" y="12"/>
                      <a:pt x="91" y="12"/>
                    </a:cubicBezTo>
                    <a:cubicBezTo>
                      <a:pt x="93" y="14"/>
                      <a:pt x="96" y="16"/>
                      <a:pt x="98" y="17"/>
                    </a:cubicBezTo>
                    <a:cubicBezTo>
                      <a:pt x="99" y="17"/>
                      <a:pt x="99" y="16"/>
                      <a:pt x="100" y="15"/>
                    </a:cubicBezTo>
                    <a:cubicBezTo>
                      <a:pt x="92" y="10"/>
                      <a:pt x="92" y="10"/>
                      <a:pt x="92" y="10"/>
                    </a:cubicBezTo>
                    <a:moveTo>
                      <a:pt x="26" y="10"/>
                    </a:moveTo>
                    <a:cubicBezTo>
                      <a:pt x="25" y="11"/>
                      <a:pt x="24" y="12"/>
                      <a:pt x="24" y="13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moveTo>
                      <a:pt x="147" y="10"/>
                    </a:moveTo>
                    <a:cubicBezTo>
                      <a:pt x="147" y="10"/>
                      <a:pt x="147" y="10"/>
                      <a:pt x="147" y="10"/>
                    </a:cubicBezTo>
                    <a:cubicBezTo>
                      <a:pt x="148" y="11"/>
                      <a:pt x="150" y="12"/>
                      <a:pt x="152" y="14"/>
                    </a:cubicBezTo>
                    <a:cubicBezTo>
                      <a:pt x="152" y="13"/>
                      <a:pt x="152" y="13"/>
                      <a:pt x="152" y="13"/>
                    </a:cubicBezTo>
                    <a:cubicBezTo>
                      <a:pt x="151" y="12"/>
                      <a:pt x="149" y="11"/>
                      <a:pt x="147" y="10"/>
                    </a:cubicBezTo>
                    <a:moveTo>
                      <a:pt x="62" y="9"/>
                    </a:moveTo>
                    <a:cubicBezTo>
                      <a:pt x="62" y="10"/>
                      <a:pt x="62" y="10"/>
                      <a:pt x="61" y="11"/>
                    </a:cubicBezTo>
                    <a:cubicBezTo>
                      <a:pt x="62" y="11"/>
                      <a:pt x="63" y="11"/>
                      <a:pt x="64" y="12"/>
                    </a:cubicBezTo>
                    <a:cubicBezTo>
                      <a:pt x="64" y="11"/>
                      <a:pt x="64" y="11"/>
                      <a:pt x="65" y="10"/>
                    </a:cubicBezTo>
                    <a:cubicBezTo>
                      <a:pt x="64" y="10"/>
                      <a:pt x="63" y="9"/>
                      <a:pt x="62" y="9"/>
                    </a:cubicBezTo>
                    <a:moveTo>
                      <a:pt x="146" y="9"/>
                    </a:moveTo>
                    <a:cubicBezTo>
                      <a:pt x="146" y="9"/>
                      <a:pt x="146" y="9"/>
                      <a:pt x="145" y="10"/>
                    </a:cubicBezTo>
                    <a:cubicBezTo>
                      <a:pt x="146" y="10"/>
                      <a:pt x="146" y="10"/>
                      <a:pt x="146" y="10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46" y="9"/>
                      <a:pt x="146" y="9"/>
                      <a:pt x="146" y="9"/>
                    </a:cubicBezTo>
                    <a:moveTo>
                      <a:pt x="148" y="9"/>
                    </a:moveTo>
                    <a:cubicBezTo>
                      <a:pt x="148" y="9"/>
                      <a:pt x="147" y="9"/>
                      <a:pt x="147" y="9"/>
                    </a:cubicBezTo>
                    <a:cubicBezTo>
                      <a:pt x="149" y="10"/>
                      <a:pt x="151" y="11"/>
                      <a:pt x="153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1" y="11"/>
                      <a:pt x="149" y="10"/>
                      <a:pt x="148" y="9"/>
                    </a:cubicBezTo>
                    <a:moveTo>
                      <a:pt x="49" y="9"/>
                    </a:moveTo>
                    <a:cubicBezTo>
                      <a:pt x="48" y="10"/>
                      <a:pt x="47" y="11"/>
                      <a:pt x="47" y="12"/>
                    </a:cubicBezTo>
                    <a:cubicBezTo>
                      <a:pt x="47" y="13"/>
                      <a:pt x="47" y="13"/>
                      <a:pt x="47" y="13"/>
                    </a:cubicBezTo>
                    <a:cubicBezTo>
                      <a:pt x="48" y="12"/>
                      <a:pt x="49" y="10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moveTo>
                      <a:pt x="89" y="8"/>
                    </a:moveTo>
                    <a:cubicBezTo>
                      <a:pt x="89" y="9"/>
                      <a:pt x="88" y="10"/>
                      <a:pt x="88" y="11"/>
                    </a:cubicBezTo>
                    <a:cubicBezTo>
                      <a:pt x="88" y="11"/>
                      <a:pt x="89" y="11"/>
                      <a:pt x="89" y="12"/>
                    </a:cubicBezTo>
                    <a:cubicBezTo>
                      <a:pt x="90" y="9"/>
                      <a:pt x="90" y="9"/>
                      <a:pt x="90" y="9"/>
                    </a:cubicBezTo>
                    <a:cubicBezTo>
                      <a:pt x="89" y="8"/>
                      <a:pt x="89" y="8"/>
                      <a:pt x="89" y="8"/>
                    </a:cubicBezTo>
                    <a:moveTo>
                      <a:pt x="47" y="8"/>
                    </a:moveTo>
                    <a:cubicBezTo>
                      <a:pt x="47" y="9"/>
                      <a:pt x="46" y="10"/>
                      <a:pt x="45" y="12"/>
                    </a:cubicBezTo>
                    <a:cubicBezTo>
                      <a:pt x="46" y="12"/>
                      <a:pt x="46" y="12"/>
                      <a:pt x="46" y="12"/>
                    </a:cubicBezTo>
                    <a:cubicBezTo>
                      <a:pt x="47" y="11"/>
                      <a:pt x="48" y="10"/>
                      <a:pt x="48" y="9"/>
                    </a:cubicBezTo>
                    <a:cubicBezTo>
                      <a:pt x="48" y="8"/>
                      <a:pt x="48" y="8"/>
                      <a:pt x="47" y="8"/>
                    </a:cubicBezTo>
                    <a:moveTo>
                      <a:pt x="146" y="8"/>
                    </a:moveTo>
                    <a:cubicBezTo>
                      <a:pt x="146" y="8"/>
                      <a:pt x="146" y="8"/>
                      <a:pt x="146" y="8"/>
                    </a:cubicBezTo>
                    <a:cubicBezTo>
                      <a:pt x="146" y="8"/>
                      <a:pt x="146" y="8"/>
                      <a:pt x="146" y="8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6" y="8"/>
                      <a:pt x="146" y="8"/>
                      <a:pt x="146" y="8"/>
                    </a:cubicBezTo>
                    <a:moveTo>
                      <a:pt x="110" y="8"/>
                    </a:moveTo>
                    <a:cubicBezTo>
                      <a:pt x="110" y="8"/>
                      <a:pt x="110" y="8"/>
                      <a:pt x="110" y="8"/>
                    </a:cubicBezTo>
                    <a:cubicBezTo>
                      <a:pt x="114" y="11"/>
                      <a:pt x="119" y="14"/>
                      <a:pt x="123" y="16"/>
                    </a:cubicBezTo>
                    <a:cubicBezTo>
                      <a:pt x="123" y="16"/>
                      <a:pt x="123" y="16"/>
                      <a:pt x="123" y="16"/>
                    </a:cubicBezTo>
                    <a:cubicBezTo>
                      <a:pt x="119" y="13"/>
                      <a:pt x="115" y="11"/>
                      <a:pt x="110" y="8"/>
                    </a:cubicBezTo>
                    <a:moveTo>
                      <a:pt x="68" y="8"/>
                    </a:moveTo>
                    <a:cubicBezTo>
                      <a:pt x="68" y="9"/>
                      <a:pt x="67" y="10"/>
                      <a:pt x="67" y="10"/>
                    </a:cubicBezTo>
                    <a:cubicBezTo>
                      <a:pt x="67" y="11"/>
                      <a:pt x="68" y="11"/>
                      <a:pt x="68" y="11"/>
                    </a:cubicBezTo>
                    <a:cubicBezTo>
                      <a:pt x="70" y="9"/>
                      <a:pt x="70" y="9"/>
                      <a:pt x="70" y="9"/>
                    </a:cubicBezTo>
                    <a:cubicBezTo>
                      <a:pt x="69" y="9"/>
                      <a:pt x="69" y="8"/>
                      <a:pt x="68" y="8"/>
                    </a:cubicBezTo>
                    <a:moveTo>
                      <a:pt x="148" y="8"/>
                    </a:moveTo>
                    <a:cubicBezTo>
                      <a:pt x="148" y="8"/>
                      <a:pt x="148" y="8"/>
                      <a:pt x="148" y="8"/>
                    </a:cubicBezTo>
                    <a:cubicBezTo>
                      <a:pt x="150" y="9"/>
                      <a:pt x="151" y="11"/>
                      <a:pt x="153" y="12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2" y="10"/>
                      <a:pt x="150" y="9"/>
                      <a:pt x="148" y="8"/>
                    </a:cubicBezTo>
                    <a:moveTo>
                      <a:pt x="68" y="7"/>
                    </a:moveTo>
                    <a:cubicBezTo>
                      <a:pt x="67" y="8"/>
                      <a:pt x="67" y="9"/>
                      <a:pt x="66" y="10"/>
                    </a:cubicBezTo>
                    <a:cubicBezTo>
                      <a:pt x="66" y="10"/>
                      <a:pt x="66" y="10"/>
                      <a:pt x="67" y="10"/>
                    </a:cubicBezTo>
                    <a:cubicBezTo>
                      <a:pt x="67" y="9"/>
                      <a:pt x="68" y="9"/>
                      <a:pt x="68" y="8"/>
                    </a:cubicBezTo>
                    <a:cubicBezTo>
                      <a:pt x="68" y="8"/>
                      <a:pt x="68" y="8"/>
                      <a:pt x="68" y="7"/>
                    </a:cubicBezTo>
                    <a:moveTo>
                      <a:pt x="67" y="7"/>
                    </a:moveTo>
                    <a:cubicBezTo>
                      <a:pt x="66" y="10"/>
                      <a:pt x="66" y="10"/>
                      <a:pt x="66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6" y="9"/>
                      <a:pt x="67" y="8"/>
                      <a:pt x="67" y="7"/>
                    </a:cubicBezTo>
                    <a:cubicBezTo>
                      <a:pt x="67" y="7"/>
                      <a:pt x="67" y="7"/>
                      <a:pt x="67" y="7"/>
                    </a:cubicBezTo>
                    <a:moveTo>
                      <a:pt x="147" y="7"/>
                    </a:moveTo>
                    <a:cubicBezTo>
                      <a:pt x="147" y="7"/>
                      <a:pt x="147" y="7"/>
                      <a:pt x="147" y="8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7" y="7"/>
                      <a:pt x="147" y="7"/>
                      <a:pt x="147" y="7"/>
                    </a:cubicBezTo>
                    <a:cubicBezTo>
                      <a:pt x="147" y="7"/>
                      <a:pt x="147" y="7"/>
                      <a:pt x="147" y="7"/>
                    </a:cubicBezTo>
                    <a:moveTo>
                      <a:pt x="87" y="7"/>
                    </a:moveTo>
                    <a:cubicBezTo>
                      <a:pt x="86" y="9"/>
                      <a:pt x="86" y="9"/>
                      <a:pt x="86" y="9"/>
                    </a:cubicBezTo>
                    <a:cubicBezTo>
                      <a:pt x="86" y="9"/>
                      <a:pt x="86" y="9"/>
                      <a:pt x="86" y="9"/>
                    </a:cubicBezTo>
                    <a:cubicBezTo>
                      <a:pt x="86" y="9"/>
                      <a:pt x="87" y="8"/>
                      <a:pt x="87" y="7"/>
                    </a:cubicBezTo>
                    <a:cubicBezTo>
                      <a:pt x="87" y="7"/>
                      <a:pt x="87" y="7"/>
                      <a:pt x="87" y="7"/>
                    </a:cubicBezTo>
                    <a:moveTo>
                      <a:pt x="149" y="7"/>
                    </a:moveTo>
                    <a:cubicBezTo>
                      <a:pt x="149" y="7"/>
                      <a:pt x="149" y="7"/>
                      <a:pt x="148" y="7"/>
                    </a:cubicBezTo>
                    <a:cubicBezTo>
                      <a:pt x="150" y="8"/>
                      <a:pt x="152" y="9"/>
                      <a:pt x="154" y="11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2" y="9"/>
                      <a:pt x="151" y="8"/>
                      <a:pt x="149" y="7"/>
                    </a:cubicBezTo>
                    <a:moveTo>
                      <a:pt x="45" y="7"/>
                    </a:moveTo>
                    <a:cubicBezTo>
                      <a:pt x="44" y="8"/>
                      <a:pt x="43" y="9"/>
                      <a:pt x="43" y="10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6" y="10"/>
                      <a:pt x="46" y="9"/>
                      <a:pt x="47" y="8"/>
                    </a:cubicBezTo>
                    <a:cubicBezTo>
                      <a:pt x="46" y="7"/>
                      <a:pt x="46" y="7"/>
                      <a:pt x="45" y="7"/>
                    </a:cubicBezTo>
                    <a:moveTo>
                      <a:pt x="94" y="6"/>
                    </a:moveTo>
                    <a:cubicBezTo>
                      <a:pt x="94" y="7"/>
                      <a:pt x="93" y="8"/>
                      <a:pt x="93" y="9"/>
                    </a:cubicBezTo>
                    <a:cubicBezTo>
                      <a:pt x="96" y="10"/>
                      <a:pt x="98" y="12"/>
                      <a:pt x="101" y="13"/>
                    </a:cubicBezTo>
                    <a:cubicBezTo>
                      <a:pt x="101" y="12"/>
                      <a:pt x="102" y="11"/>
                      <a:pt x="102" y="10"/>
                    </a:cubicBezTo>
                    <a:cubicBezTo>
                      <a:pt x="100" y="9"/>
                      <a:pt x="97" y="8"/>
                      <a:pt x="94" y="6"/>
                    </a:cubicBezTo>
                    <a:moveTo>
                      <a:pt x="148" y="6"/>
                    </a:moveTo>
                    <a:cubicBezTo>
                      <a:pt x="147" y="6"/>
                      <a:pt x="147" y="6"/>
                      <a:pt x="147" y="7"/>
                    </a:cubicBezTo>
                    <a:cubicBezTo>
                      <a:pt x="147" y="7"/>
                      <a:pt x="147" y="7"/>
                      <a:pt x="147" y="7"/>
                    </a:cubicBezTo>
                    <a:cubicBezTo>
                      <a:pt x="148" y="6"/>
                      <a:pt x="148" y="6"/>
                      <a:pt x="148" y="6"/>
                    </a:cubicBezTo>
                    <a:cubicBezTo>
                      <a:pt x="148" y="6"/>
                      <a:pt x="148" y="6"/>
                      <a:pt x="148" y="6"/>
                    </a:cubicBezTo>
                    <a:moveTo>
                      <a:pt x="64" y="6"/>
                    </a:moveTo>
                    <a:cubicBezTo>
                      <a:pt x="64" y="7"/>
                      <a:pt x="63" y="7"/>
                      <a:pt x="63" y="8"/>
                    </a:cubicBezTo>
                    <a:cubicBezTo>
                      <a:pt x="64" y="9"/>
                      <a:pt x="64" y="9"/>
                      <a:pt x="65" y="10"/>
                    </a:cubicBezTo>
                    <a:cubicBezTo>
                      <a:pt x="66" y="9"/>
                      <a:pt x="66" y="8"/>
                      <a:pt x="67" y="7"/>
                    </a:cubicBezTo>
                    <a:cubicBezTo>
                      <a:pt x="66" y="7"/>
                      <a:pt x="65" y="6"/>
                      <a:pt x="64" y="6"/>
                    </a:cubicBezTo>
                    <a:moveTo>
                      <a:pt x="88" y="6"/>
                    </a:move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6"/>
                      <a:pt x="88" y="6"/>
                    </a:cubicBezTo>
                    <a:moveTo>
                      <a:pt x="84" y="5"/>
                    </a:moveTo>
                    <a:cubicBezTo>
                      <a:pt x="84" y="6"/>
                      <a:pt x="83" y="7"/>
                      <a:pt x="83" y="8"/>
                    </a:cubicBezTo>
                    <a:cubicBezTo>
                      <a:pt x="84" y="8"/>
                      <a:pt x="85" y="9"/>
                      <a:pt x="86" y="9"/>
                    </a:cubicBezTo>
                    <a:cubicBezTo>
                      <a:pt x="86" y="9"/>
                      <a:pt x="86" y="8"/>
                      <a:pt x="87" y="7"/>
                    </a:cubicBezTo>
                    <a:cubicBezTo>
                      <a:pt x="84" y="5"/>
                      <a:pt x="84" y="5"/>
                      <a:pt x="84" y="5"/>
                    </a:cubicBezTo>
                    <a:moveTo>
                      <a:pt x="105" y="5"/>
                    </a:moveTo>
                    <a:cubicBezTo>
                      <a:pt x="105" y="5"/>
                      <a:pt x="105" y="5"/>
                      <a:pt x="105" y="6"/>
                    </a:cubicBezTo>
                    <a:cubicBezTo>
                      <a:pt x="105" y="6"/>
                      <a:pt x="105" y="6"/>
                      <a:pt x="105" y="6"/>
                    </a:cubicBezTo>
                    <a:cubicBezTo>
                      <a:pt x="105" y="5"/>
                      <a:pt x="105" y="5"/>
                      <a:pt x="106" y="5"/>
                    </a:cubicBezTo>
                    <a:cubicBezTo>
                      <a:pt x="106" y="5"/>
                      <a:pt x="105" y="5"/>
                      <a:pt x="105" y="5"/>
                    </a:cubicBezTo>
                    <a:moveTo>
                      <a:pt x="91" y="4"/>
                    </a:moveTo>
                    <a:cubicBezTo>
                      <a:pt x="91" y="5"/>
                      <a:pt x="90" y="6"/>
                      <a:pt x="90" y="7"/>
                    </a:cubicBezTo>
                    <a:cubicBezTo>
                      <a:pt x="90" y="7"/>
                      <a:pt x="91" y="7"/>
                      <a:pt x="91" y="8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2" y="5"/>
                      <a:pt x="92" y="5"/>
                      <a:pt x="91" y="4"/>
                    </a:cubicBezTo>
                    <a:moveTo>
                      <a:pt x="51" y="4"/>
                    </a:moveTo>
                    <a:cubicBezTo>
                      <a:pt x="51" y="5"/>
                      <a:pt x="51" y="5"/>
                      <a:pt x="51" y="5"/>
                    </a:cubicBezTo>
                    <a:cubicBezTo>
                      <a:pt x="51" y="5"/>
                      <a:pt x="51" y="6"/>
                      <a:pt x="51" y="6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1" y="5"/>
                      <a:pt x="51" y="4"/>
                    </a:cubicBezTo>
                    <a:moveTo>
                      <a:pt x="113" y="4"/>
                    </a:moveTo>
                    <a:cubicBezTo>
                      <a:pt x="112" y="5"/>
                      <a:pt x="112" y="6"/>
                      <a:pt x="111" y="7"/>
                    </a:cubicBezTo>
                    <a:cubicBezTo>
                      <a:pt x="115" y="10"/>
                      <a:pt x="120" y="13"/>
                      <a:pt x="124" y="15"/>
                    </a:cubicBezTo>
                    <a:cubicBezTo>
                      <a:pt x="125" y="14"/>
                      <a:pt x="125" y="13"/>
                      <a:pt x="126" y="11"/>
                    </a:cubicBezTo>
                    <a:cubicBezTo>
                      <a:pt x="121" y="8"/>
                      <a:pt x="117" y="6"/>
                      <a:pt x="113" y="4"/>
                    </a:cubicBezTo>
                    <a:moveTo>
                      <a:pt x="50" y="4"/>
                    </a:moveTo>
                    <a:cubicBezTo>
                      <a:pt x="50" y="4"/>
                      <a:pt x="50" y="4"/>
                      <a:pt x="49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0" y="5"/>
                      <a:pt x="51" y="4"/>
                      <a:pt x="51" y="4"/>
                    </a:cubicBezTo>
                    <a:cubicBezTo>
                      <a:pt x="51" y="4"/>
                      <a:pt x="50" y="4"/>
                      <a:pt x="50" y="4"/>
                    </a:cubicBezTo>
                    <a:moveTo>
                      <a:pt x="132" y="4"/>
                    </a:moveTo>
                    <a:cubicBezTo>
                      <a:pt x="131" y="4"/>
                      <a:pt x="131" y="5"/>
                      <a:pt x="130" y="6"/>
                    </a:cubicBezTo>
                    <a:cubicBezTo>
                      <a:pt x="134" y="8"/>
                      <a:pt x="137" y="10"/>
                      <a:pt x="141" y="12"/>
                    </a:cubicBezTo>
                    <a:cubicBezTo>
                      <a:pt x="141" y="11"/>
                      <a:pt x="141" y="11"/>
                      <a:pt x="142" y="10"/>
                    </a:cubicBezTo>
                    <a:cubicBezTo>
                      <a:pt x="137" y="7"/>
                      <a:pt x="137" y="7"/>
                      <a:pt x="137" y="7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138" y="8"/>
                      <a:pt x="140" y="9"/>
                      <a:pt x="142" y="10"/>
                    </a:cubicBezTo>
                    <a:cubicBezTo>
                      <a:pt x="142" y="10"/>
                      <a:pt x="142" y="10"/>
                      <a:pt x="142" y="9"/>
                    </a:cubicBezTo>
                    <a:cubicBezTo>
                      <a:pt x="139" y="7"/>
                      <a:pt x="135" y="6"/>
                      <a:pt x="132" y="4"/>
                    </a:cubicBezTo>
                    <a:moveTo>
                      <a:pt x="52" y="3"/>
                    </a:moveTo>
                    <a:cubicBezTo>
                      <a:pt x="52" y="3"/>
                      <a:pt x="51" y="4"/>
                      <a:pt x="51" y="4"/>
                    </a:cubicBezTo>
                    <a:cubicBezTo>
                      <a:pt x="51" y="5"/>
                      <a:pt x="52" y="5"/>
                      <a:pt x="52" y="5"/>
                    </a:cubicBezTo>
                    <a:cubicBezTo>
                      <a:pt x="52" y="4"/>
                      <a:pt x="53" y="4"/>
                      <a:pt x="53" y="3"/>
                    </a:cubicBezTo>
                    <a:cubicBezTo>
                      <a:pt x="53" y="3"/>
                      <a:pt x="52" y="3"/>
                      <a:pt x="52" y="3"/>
                    </a:cubicBezTo>
                    <a:moveTo>
                      <a:pt x="133" y="3"/>
                    </a:moveTo>
                    <a:cubicBezTo>
                      <a:pt x="133" y="3"/>
                      <a:pt x="132" y="3"/>
                      <a:pt x="132" y="3"/>
                    </a:cubicBezTo>
                    <a:cubicBezTo>
                      <a:pt x="133" y="3"/>
                      <a:pt x="134" y="4"/>
                      <a:pt x="134" y="4"/>
                    </a:cubicBezTo>
                    <a:cubicBezTo>
                      <a:pt x="134" y="4"/>
                      <a:pt x="133" y="3"/>
                      <a:pt x="132" y="3"/>
                    </a:cubicBezTo>
                    <a:cubicBezTo>
                      <a:pt x="132" y="3"/>
                      <a:pt x="132" y="3"/>
                      <a:pt x="132" y="3"/>
                    </a:cubicBezTo>
                    <a:cubicBezTo>
                      <a:pt x="142" y="9"/>
                      <a:pt x="142" y="9"/>
                      <a:pt x="142" y="9"/>
                    </a:cubicBezTo>
                    <a:cubicBezTo>
                      <a:pt x="142" y="9"/>
                      <a:pt x="142" y="9"/>
                      <a:pt x="143" y="9"/>
                    </a:cubicBezTo>
                    <a:cubicBezTo>
                      <a:pt x="139" y="7"/>
                      <a:pt x="136" y="5"/>
                      <a:pt x="133" y="3"/>
                    </a:cubicBezTo>
                    <a:moveTo>
                      <a:pt x="30" y="2"/>
                    </a:moveTo>
                    <a:cubicBezTo>
                      <a:pt x="30" y="3"/>
                      <a:pt x="30" y="3"/>
                      <a:pt x="30" y="3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0" y="2"/>
                      <a:pt x="30" y="2"/>
                      <a:pt x="30" y="2"/>
                    </a:cubicBezTo>
                    <a:moveTo>
                      <a:pt x="48" y="2"/>
                    </a:moveTo>
                    <a:cubicBezTo>
                      <a:pt x="48" y="3"/>
                      <a:pt x="47" y="3"/>
                      <a:pt x="47" y="3"/>
                    </a:cubicBezTo>
                    <a:cubicBezTo>
                      <a:pt x="48" y="4"/>
                      <a:pt x="49" y="4"/>
                      <a:pt x="49" y="4"/>
                    </a:cubicBezTo>
                    <a:cubicBezTo>
                      <a:pt x="49" y="4"/>
                      <a:pt x="50" y="4"/>
                      <a:pt x="50" y="4"/>
                    </a:cubicBezTo>
                    <a:cubicBezTo>
                      <a:pt x="49" y="3"/>
                      <a:pt x="48" y="3"/>
                      <a:pt x="48" y="2"/>
                    </a:cubicBezTo>
                    <a:moveTo>
                      <a:pt x="51" y="2"/>
                    </a:moveTo>
                    <a:cubicBezTo>
                      <a:pt x="51" y="3"/>
                      <a:pt x="50" y="3"/>
                      <a:pt x="50" y="4"/>
                    </a:cubicBezTo>
                    <a:cubicBezTo>
                      <a:pt x="50" y="4"/>
                      <a:pt x="51" y="4"/>
                      <a:pt x="51" y="4"/>
                    </a:cubicBezTo>
                    <a:cubicBezTo>
                      <a:pt x="51" y="4"/>
                      <a:pt x="51" y="3"/>
                      <a:pt x="52" y="2"/>
                    </a:cubicBezTo>
                    <a:cubicBezTo>
                      <a:pt x="51" y="2"/>
                      <a:pt x="51" y="2"/>
                      <a:pt x="51" y="2"/>
                    </a:cubicBezTo>
                    <a:moveTo>
                      <a:pt x="86" y="2"/>
                    </a:moveTo>
                    <a:cubicBezTo>
                      <a:pt x="86" y="2"/>
                      <a:pt x="85" y="3"/>
                      <a:pt x="85" y="4"/>
                    </a:cubicBezTo>
                    <a:cubicBezTo>
                      <a:pt x="86" y="5"/>
                      <a:pt x="87" y="5"/>
                      <a:pt x="88" y="6"/>
                    </a:cubicBezTo>
                    <a:cubicBezTo>
                      <a:pt x="88" y="5"/>
                      <a:pt x="89" y="4"/>
                      <a:pt x="89" y="3"/>
                    </a:cubicBezTo>
                    <a:cubicBezTo>
                      <a:pt x="88" y="3"/>
                      <a:pt x="87" y="2"/>
                      <a:pt x="86" y="2"/>
                    </a:cubicBezTo>
                    <a:moveTo>
                      <a:pt x="36" y="2"/>
                    </a:moveTo>
                    <a:cubicBezTo>
                      <a:pt x="35" y="3"/>
                      <a:pt x="34" y="4"/>
                      <a:pt x="33" y="6"/>
                    </a:cubicBezTo>
                    <a:cubicBezTo>
                      <a:pt x="34" y="6"/>
                      <a:pt x="35" y="6"/>
                      <a:pt x="35" y="7"/>
                    </a:cubicBezTo>
                    <a:cubicBezTo>
                      <a:pt x="36" y="7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5"/>
                      <a:pt x="37" y="4"/>
                      <a:pt x="38" y="3"/>
                    </a:cubicBezTo>
                    <a:cubicBezTo>
                      <a:pt x="37" y="2"/>
                      <a:pt x="36" y="2"/>
                      <a:pt x="36" y="2"/>
                    </a:cubicBezTo>
                    <a:moveTo>
                      <a:pt x="133" y="1"/>
                    </a:moveTo>
                    <a:cubicBezTo>
                      <a:pt x="133" y="2"/>
                      <a:pt x="133" y="2"/>
                      <a:pt x="133" y="2"/>
                    </a:cubicBezTo>
                    <a:cubicBezTo>
                      <a:pt x="136" y="4"/>
                      <a:pt x="140" y="6"/>
                      <a:pt x="143" y="8"/>
                    </a:cubicBezTo>
                    <a:cubicBezTo>
                      <a:pt x="143" y="8"/>
                      <a:pt x="143" y="8"/>
                      <a:pt x="143" y="7"/>
                    </a:cubicBezTo>
                    <a:cubicBezTo>
                      <a:pt x="140" y="5"/>
                      <a:pt x="137" y="3"/>
                      <a:pt x="133" y="1"/>
                    </a:cubicBezTo>
                    <a:moveTo>
                      <a:pt x="108" y="1"/>
                    </a:moveTo>
                    <a:cubicBezTo>
                      <a:pt x="107" y="2"/>
                      <a:pt x="107" y="3"/>
                      <a:pt x="106" y="4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7" y="3"/>
                      <a:pt x="107" y="2"/>
                      <a:pt x="108" y="1"/>
                    </a:cubicBezTo>
                    <a:cubicBezTo>
                      <a:pt x="108" y="1"/>
                      <a:pt x="108" y="1"/>
                      <a:pt x="108" y="1"/>
                    </a:cubicBezTo>
                    <a:moveTo>
                      <a:pt x="160" y="1"/>
                    </a:moveTo>
                    <a:cubicBezTo>
                      <a:pt x="159" y="2"/>
                      <a:pt x="158" y="4"/>
                      <a:pt x="157" y="6"/>
                    </a:cubicBezTo>
                    <a:cubicBezTo>
                      <a:pt x="159" y="7"/>
                      <a:pt x="161" y="8"/>
                      <a:pt x="162" y="9"/>
                    </a:cubicBezTo>
                    <a:cubicBezTo>
                      <a:pt x="163" y="7"/>
                      <a:pt x="164" y="5"/>
                      <a:pt x="165" y="4"/>
                    </a:cubicBezTo>
                    <a:cubicBezTo>
                      <a:pt x="164" y="3"/>
                      <a:pt x="162" y="2"/>
                      <a:pt x="160" y="1"/>
                    </a:cubicBezTo>
                    <a:moveTo>
                      <a:pt x="49" y="1"/>
                    </a:moveTo>
                    <a:cubicBezTo>
                      <a:pt x="48" y="1"/>
                      <a:pt x="48" y="2"/>
                      <a:pt x="48" y="2"/>
                    </a:cubicBezTo>
                    <a:cubicBezTo>
                      <a:pt x="48" y="3"/>
                      <a:pt x="49" y="3"/>
                      <a:pt x="50" y="4"/>
                    </a:cubicBezTo>
                    <a:cubicBezTo>
                      <a:pt x="50" y="3"/>
                      <a:pt x="50" y="2"/>
                      <a:pt x="51" y="2"/>
                    </a:cubicBezTo>
                    <a:cubicBezTo>
                      <a:pt x="50" y="1"/>
                      <a:pt x="49" y="1"/>
                      <a:pt x="49" y="1"/>
                    </a:cubicBezTo>
                    <a:moveTo>
                      <a:pt x="98" y="1"/>
                    </a:moveTo>
                    <a:cubicBezTo>
                      <a:pt x="98" y="1"/>
                      <a:pt x="98" y="1"/>
                      <a:pt x="97" y="1"/>
                    </a:cubicBezTo>
                    <a:cubicBezTo>
                      <a:pt x="100" y="3"/>
                      <a:pt x="102" y="4"/>
                      <a:pt x="105" y="6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3" y="4"/>
                      <a:pt x="100" y="2"/>
                      <a:pt x="98" y="1"/>
                    </a:cubicBezTo>
                    <a:moveTo>
                      <a:pt x="134" y="0"/>
                    </a:moveTo>
                    <a:cubicBezTo>
                      <a:pt x="134" y="1"/>
                      <a:pt x="134" y="1"/>
                      <a:pt x="134" y="1"/>
                    </a:cubicBezTo>
                    <a:cubicBezTo>
                      <a:pt x="137" y="3"/>
                      <a:pt x="140" y="5"/>
                      <a:pt x="144" y="7"/>
                    </a:cubicBezTo>
                    <a:cubicBezTo>
                      <a:pt x="144" y="7"/>
                      <a:pt x="144" y="7"/>
                      <a:pt x="144" y="6"/>
                    </a:cubicBezTo>
                    <a:cubicBezTo>
                      <a:pt x="140" y="4"/>
                      <a:pt x="137" y="2"/>
                      <a:pt x="1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7" name="Freeform 9942"/>
              <p:cNvSpPr>
                <a:spLocks noEditPoints="1"/>
              </p:cNvSpPr>
              <p:nvPr/>
            </p:nvSpPr>
            <p:spPr bwMode="auto">
              <a:xfrm>
                <a:off x="-290" y="3311"/>
                <a:ext cx="330" cy="24"/>
              </a:xfrm>
              <a:custGeom>
                <a:avLst/>
                <a:gdLst>
                  <a:gd name="T0" fmla="*/ 16 w 140"/>
                  <a:gd name="T1" fmla="*/ 9 h 10"/>
                  <a:gd name="T2" fmla="*/ 17 w 140"/>
                  <a:gd name="T3" fmla="*/ 9 h 10"/>
                  <a:gd name="T4" fmla="*/ 18 w 140"/>
                  <a:gd name="T5" fmla="*/ 5 h 10"/>
                  <a:gd name="T6" fmla="*/ 18 w 140"/>
                  <a:gd name="T7" fmla="*/ 7 h 10"/>
                  <a:gd name="T8" fmla="*/ 19 w 140"/>
                  <a:gd name="T9" fmla="*/ 6 h 10"/>
                  <a:gd name="T10" fmla="*/ 20 w 140"/>
                  <a:gd name="T11" fmla="*/ 3 h 10"/>
                  <a:gd name="T12" fmla="*/ 19 w 140"/>
                  <a:gd name="T13" fmla="*/ 4 h 10"/>
                  <a:gd name="T14" fmla="*/ 20 w 140"/>
                  <a:gd name="T15" fmla="*/ 3 h 10"/>
                  <a:gd name="T16" fmla="*/ 49 w 140"/>
                  <a:gd name="T17" fmla="*/ 3 h 10"/>
                  <a:gd name="T18" fmla="*/ 54 w 140"/>
                  <a:gd name="T19" fmla="*/ 10 h 10"/>
                  <a:gd name="T20" fmla="*/ 49 w 140"/>
                  <a:gd name="T21" fmla="*/ 3 h 10"/>
                  <a:gd name="T22" fmla="*/ 34 w 140"/>
                  <a:gd name="T23" fmla="*/ 3 h 10"/>
                  <a:gd name="T24" fmla="*/ 36 w 140"/>
                  <a:gd name="T25" fmla="*/ 3 h 10"/>
                  <a:gd name="T26" fmla="*/ 4 w 140"/>
                  <a:gd name="T27" fmla="*/ 2 h 10"/>
                  <a:gd name="T28" fmla="*/ 1 w 140"/>
                  <a:gd name="T29" fmla="*/ 10 h 10"/>
                  <a:gd name="T30" fmla="*/ 4 w 140"/>
                  <a:gd name="T31" fmla="*/ 2 h 10"/>
                  <a:gd name="T32" fmla="*/ 22 w 140"/>
                  <a:gd name="T33" fmla="*/ 3 h 10"/>
                  <a:gd name="T34" fmla="*/ 24 w 140"/>
                  <a:gd name="T35" fmla="*/ 3 h 10"/>
                  <a:gd name="T36" fmla="*/ 22 w 140"/>
                  <a:gd name="T37" fmla="*/ 2 h 10"/>
                  <a:gd name="T38" fmla="*/ 21 w 140"/>
                  <a:gd name="T39" fmla="*/ 3 h 10"/>
                  <a:gd name="T40" fmla="*/ 22 w 140"/>
                  <a:gd name="T41" fmla="*/ 2 h 10"/>
                  <a:gd name="T42" fmla="*/ 38 w 140"/>
                  <a:gd name="T43" fmla="*/ 2 h 10"/>
                  <a:gd name="T44" fmla="*/ 42 w 140"/>
                  <a:gd name="T45" fmla="*/ 3 h 10"/>
                  <a:gd name="T46" fmla="*/ 21 w 140"/>
                  <a:gd name="T47" fmla="*/ 1 h 10"/>
                  <a:gd name="T48" fmla="*/ 20 w 140"/>
                  <a:gd name="T49" fmla="*/ 2 h 10"/>
                  <a:gd name="T50" fmla="*/ 21 w 140"/>
                  <a:gd name="T51" fmla="*/ 1 h 10"/>
                  <a:gd name="T52" fmla="*/ 49 w 140"/>
                  <a:gd name="T53" fmla="*/ 2 h 10"/>
                  <a:gd name="T54" fmla="*/ 57 w 140"/>
                  <a:gd name="T55" fmla="*/ 5 h 10"/>
                  <a:gd name="T56" fmla="*/ 140 w 140"/>
                  <a:gd name="T57" fmla="*/ 1 h 10"/>
                  <a:gd name="T58" fmla="*/ 140 w 140"/>
                  <a:gd name="T59" fmla="*/ 1 h 10"/>
                  <a:gd name="T60" fmla="*/ 116 w 140"/>
                  <a:gd name="T61" fmla="*/ 1 h 10"/>
                  <a:gd name="T62" fmla="*/ 117 w 140"/>
                  <a:gd name="T63" fmla="*/ 10 h 10"/>
                  <a:gd name="T64" fmla="*/ 116 w 140"/>
                  <a:gd name="T65" fmla="*/ 1 h 10"/>
                  <a:gd name="T66" fmla="*/ 44 w 140"/>
                  <a:gd name="T67" fmla="*/ 3 h 10"/>
                  <a:gd name="T68" fmla="*/ 46 w 140"/>
                  <a:gd name="T69" fmla="*/ 1 h 10"/>
                  <a:gd name="T70" fmla="*/ 91 w 140"/>
                  <a:gd name="T71" fmla="*/ 0 h 10"/>
                  <a:gd name="T72" fmla="*/ 98 w 140"/>
                  <a:gd name="T73" fmla="*/ 6 h 10"/>
                  <a:gd name="T74" fmla="*/ 91 w 140"/>
                  <a:gd name="T75" fmla="*/ 0 h 10"/>
                  <a:gd name="T76" fmla="*/ 139 w 140"/>
                  <a:gd name="T77" fmla="*/ 1 h 10"/>
                  <a:gd name="T78" fmla="*/ 140 w 140"/>
                  <a:gd name="T7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0" h="10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6" y="9"/>
                      <a:pt x="16" y="9"/>
                    </a:cubicBezTo>
                    <a:moveTo>
                      <a:pt x="18" y="5"/>
                    </a:moveTo>
                    <a:cubicBezTo>
                      <a:pt x="18" y="6"/>
                      <a:pt x="18" y="6"/>
                      <a:pt x="17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6"/>
                      <a:pt x="18" y="6"/>
                    </a:cubicBezTo>
                    <a:cubicBezTo>
                      <a:pt x="18" y="6"/>
                      <a:pt x="19" y="6"/>
                      <a:pt x="19" y="6"/>
                    </a:cubicBezTo>
                    <a:cubicBezTo>
                      <a:pt x="18" y="6"/>
                      <a:pt x="18" y="5"/>
                      <a:pt x="18" y="5"/>
                    </a:cubicBezTo>
                    <a:moveTo>
                      <a:pt x="20" y="3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moveTo>
                      <a:pt x="49" y="3"/>
                    </a:moveTo>
                    <a:cubicBezTo>
                      <a:pt x="48" y="4"/>
                      <a:pt x="48" y="4"/>
                      <a:pt x="47" y="5"/>
                    </a:cubicBezTo>
                    <a:cubicBezTo>
                      <a:pt x="49" y="7"/>
                      <a:pt x="52" y="8"/>
                      <a:pt x="54" y="10"/>
                    </a:cubicBezTo>
                    <a:cubicBezTo>
                      <a:pt x="55" y="9"/>
                      <a:pt x="55" y="8"/>
                      <a:pt x="56" y="7"/>
                    </a:cubicBezTo>
                    <a:cubicBezTo>
                      <a:pt x="53" y="5"/>
                      <a:pt x="51" y="4"/>
                      <a:pt x="49" y="3"/>
                    </a:cubicBezTo>
                    <a:moveTo>
                      <a:pt x="34" y="2"/>
                    </a:moveTo>
                    <a:cubicBezTo>
                      <a:pt x="34" y="3"/>
                      <a:pt x="34" y="3"/>
                      <a:pt x="34" y="3"/>
                    </a:cubicBezTo>
                    <a:cubicBezTo>
                      <a:pt x="34" y="4"/>
                      <a:pt x="34" y="4"/>
                      <a:pt x="35" y="4"/>
                    </a:cubicBezTo>
                    <a:cubicBezTo>
                      <a:pt x="35" y="4"/>
                      <a:pt x="35" y="4"/>
                      <a:pt x="36" y="3"/>
                    </a:cubicBezTo>
                    <a:cubicBezTo>
                      <a:pt x="35" y="3"/>
                      <a:pt x="35" y="3"/>
                      <a:pt x="34" y="2"/>
                    </a:cubicBezTo>
                    <a:moveTo>
                      <a:pt x="4" y="2"/>
                    </a:moveTo>
                    <a:cubicBezTo>
                      <a:pt x="3" y="4"/>
                      <a:pt x="2" y="7"/>
                      <a:pt x="0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3" y="8"/>
                      <a:pt x="4" y="5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22" y="2"/>
                    </a:moveTo>
                    <a:cubicBezTo>
                      <a:pt x="22" y="2"/>
                      <a:pt x="22" y="3"/>
                      <a:pt x="22" y="3"/>
                    </a:cubicBezTo>
                    <a:cubicBezTo>
                      <a:pt x="22" y="3"/>
                      <a:pt x="22" y="4"/>
                      <a:pt x="23" y="4"/>
                    </a:cubicBezTo>
                    <a:cubicBezTo>
                      <a:pt x="23" y="4"/>
                      <a:pt x="23" y="3"/>
                      <a:pt x="24" y="3"/>
                    </a:cubicBezTo>
                    <a:cubicBezTo>
                      <a:pt x="23" y="2"/>
                      <a:pt x="23" y="2"/>
                      <a:pt x="22" y="2"/>
                    </a:cubicBezTo>
                    <a:moveTo>
                      <a:pt x="22" y="2"/>
                    </a:moveTo>
                    <a:cubicBezTo>
                      <a:pt x="21" y="2"/>
                      <a:pt x="21" y="2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2" y="3"/>
                      <a:pt x="22" y="2"/>
                      <a:pt x="22" y="2"/>
                    </a:cubicBezTo>
                    <a:cubicBezTo>
                      <a:pt x="22" y="2"/>
                      <a:pt x="22" y="2"/>
                      <a:pt x="22" y="2"/>
                    </a:cubicBezTo>
                    <a:moveTo>
                      <a:pt x="38" y="1"/>
                    </a:moveTo>
                    <a:cubicBezTo>
                      <a:pt x="38" y="1"/>
                      <a:pt x="38" y="2"/>
                      <a:pt x="38" y="2"/>
                    </a:cubicBezTo>
                    <a:cubicBezTo>
                      <a:pt x="39" y="3"/>
                      <a:pt x="40" y="4"/>
                      <a:pt x="42" y="4"/>
                    </a:cubicBezTo>
                    <a:cubicBezTo>
                      <a:pt x="42" y="4"/>
                      <a:pt x="42" y="4"/>
                      <a:pt x="42" y="3"/>
                    </a:cubicBezTo>
                    <a:cubicBezTo>
                      <a:pt x="41" y="3"/>
                      <a:pt x="40" y="2"/>
                      <a:pt x="38" y="1"/>
                    </a:cubicBezTo>
                    <a:moveTo>
                      <a:pt x="21" y="1"/>
                    </a:moveTo>
                    <a:cubicBezTo>
                      <a:pt x="20" y="1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1" y="2"/>
                      <a:pt x="21" y="2"/>
                      <a:pt x="21" y="1"/>
                    </a:cubicBezTo>
                    <a:cubicBezTo>
                      <a:pt x="21" y="1"/>
                      <a:pt x="21" y="1"/>
                      <a:pt x="21" y="1"/>
                    </a:cubicBezTo>
                    <a:moveTo>
                      <a:pt x="50" y="1"/>
                    </a:moveTo>
                    <a:cubicBezTo>
                      <a:pt x="50" y="1"/>
                      <a:pt x="49" y="2"/>
                      <a:pt x="49" y="2"/>
                    </a:cubicBezTo>
                    <a:cubicBezTo>
                      <a:pt x="52" y="3"/>
                      <a:pt x="54" y="5"/>
                      <a:pt x="56" y="6"/>
                    </a:cubicBezTo>
                    <a:cubicBezTo>
                      <a:pt x="56" y="5"/>
                      <a:pt x="57" y="5"/>
                      <a:pt x="57" y="5"/>
                    </a:cubicBezTo>
                    <a:cubicBezTo>
                      <a:pt x="54" y="4"/>
                      <a:pt x="52" y="2"/>
                      <a:pt x="50" y="1"/>
                    </a:cubicBezTo>
                    <a:moveTo>
                      <a:pt x="140" y="1"/>
                    </a:move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1"/>
                    </a:cubicBezTo>
                    <a:moveTo>
                      <a:pt x="116" y="1"/>
                    </a:moveTo>
                    <a:cubicBezTo>
                      <a:pt x="114" y="3"/>
                      <a:pt x="113" y="5"/>
                      <a:pt x="112" y="7"/>
                    </a:cubicBezTo>
                    <a:cubicBezTo>
                      <a:pt x="113" y="8"/>
                      <a:pt x="115" y="9"/>
                      <a:pt x="117" y="10"/>
                    </a:cubicBezTo>
                    <a:cubicBezTo>
                      <a:pt x="118" y="8"/>
                      <a:pt x="119" y="5"/>
                      <a:pt x="120" y="3"/>
                    </a:cubicBezTo>
                    <a:cubicBezTo>
                      <a:pt x="116" y="1"/>
                      <a:pt x="116" y="1"/>
                      <a:pt x="116" y="1"/>
                    </a:cubicBezTo>
                    <a:moveTo>
                      <a:pt x="45" y="1"/>
                    </a:moveTo>
                    <a:cubicBezTo>
                      <a:pt x="45" y="1"/>
                      <a:pt x="44" y="2"/>
                      <a:pt x="44" y="3"/>
                    </a:cubicBezTo>
                    <a:cubicBezTo>
                      <a:pt x="44" y="3"/>
                      <a:pt x="44" y="4"/>
                      <a:pt x="45" y="4"/>
                    </a:cubicBezTo>
                    <a:cubicBezTo>
                      <a:pt x="45" y="3"/>
                      <a:pt x="46" y="2"/>
                      <a:pt x="46" y="1"/>
                    </a:cubicBezTo>
                    <a:cubicBezTo>
                      <a:pt x="46" y="1"/>
                      <a:pt x="45" y="1"/>
                      <a:pt x="45" y="1"/>
                    </a:cubicBezTo>
                    <a:moveTo>
                      <a:pt x="91" y="0"/>
                    </a:moveTo>
                    <a:cubicBezTo>
                      <a:pt x="91" y="1"/>
                      <a:pt x="91" y="1"/>
                      <a:pt x="90" y="1"/>
                    </a:cubicBezTo>
                    <a:cubicBezTo>
                      <a:pt x="93" y="3"/>
                      <a:pt x="95" y="4"/>
                      <a:pt x="98" y="6"/>
                    </a:cubicBezTo>
                    <a:cubicBezTo>
                      <a:pt x="98" y="6"/>
                      <a:pt x="99" y="5"/>
                      <a:pt x="99" y="5"/>
                    </a:cubicBezTo>
                    <a:cubicBezTo>
                      <a:pt x="96" y="3"/>
                      <a:pt x="94" y="2"/>
                      <a:pt x="91" y="0"/>
                    </a:cubicBezTo>
                    <a:moveTo>
                      <a:pt x="140" y="0"/>
                    </a:moveTo>
                    <a:cubicBezTo>
                      <a:pt x="140" y="1"/>
                      <a:pt x="139" y="1"/>
                      <a:pt x="139" y="1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0"/>
                      <a:pt x="140" y="0"/>
                      <a:pt x="14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8" name="Freeform 9943"/>
              <p:cNvSpPr>
                <a:spLocks noEditPoints="1"/>
              </p:cNvSpPr>
              <p:nvPr/>
            </p:nvSpPr>
            <p:spPr bwMode="auto">
              <a:xfrm>
                <a:off x="-252" y="3318"/>
                <a:ext cx="9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1 w 4"/>
                  <a:gd name="T5" fmla="*/ 6 h 6"/>
                  <a:gd name="T6" fmla="*/ 2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3 w 4"/>
                  <a:gd name="T15" fmla="*/ 3 h 6"/>
                  <a:gd name="T16" fmla="*/ 4 w 4"/>
                  <a:gd name="T17" fmla="*/ 1 h 6"/>
                  <a:gd name="T18" fmla="*/ 3 w 4"/>
                  <a:gd name="T19" fmla="*/ 1 h 6"/>
                  <a:gd name="T20" fmla="*/ 3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2" y="2"/>
                      <a:pt x="2" y="3"/>
                      <a:pt x="3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9" name="Freeform 9944"/>
              <p:cNvSpPr>
                <a:spLocks noEditPoints="1"/>
              </p:cNvSpPr>
              <p:nvPr/>
            </p:nvSpPr>
            <p:spPr bwMode="auto">
              <a:xfrm>
                <a:off x="-286" y="3318"/>
                <a:ext cx="45" cy="19"/>
              </a:xfrm>
              <a:custGeom>
                <a:avLst/>
                <a:gdLst>
                  <a:gd name="T0" fmla="*/ 15 w 19"/>
                  <a:gd name="T1" fmla="*/ 6 h 8"/>
                  <a:gd name="T2" fmla="*/ 15 w 19"/>
                  <a:gd name="T3" fmla="*/ 6 h 8"/>
                  <a:gd name="T4" fmla="*/ 15 w 19"/>
                  <a:gd name="T5" fmla="*/ 7 h 8"/>
                  <a:gd name="T6" fmla="*/ 16 w 19"/>
                  <a:gd name="T7" fmla="*/ 6 h 8"/>
                  <a:gd name="T8" fmla="*/ 15 w 19"/>
                  <a:gd name="T9" fmla="*/ 6 h 8"/>
                  <a:gd name="T10" fmla="*/ 17 w 19"/>
                  <a:gd name="T11" fmla="*/ 3 h 8"/>
                  <a:gd name="T12" fmla="*/ 16 w 19"/>
                  <a:gd name="T13" fmla="*/ 4 h 8"/>
                  <a:gd name="T14" fmla="*/ 17 w 19"/>
                  <a:gd name="T15" fmla="*/ 4 h 8"/>
                  <a:gd name="T16" fmla="*/ 17 w 19"/>
                  <a:gd name="T17" fmla="*/ 3 h 8"/>
                  <a:gd name="T18" fmla="*/ 17 w 19"/>
                  <a:gd name="T19" fmla="*/ 3 h 8"/>
                  <a:gd name="T20" fmla="*/ 19 w 19"/>
                  <a:gd name="T21" fmla="*/ 0 h 8"/>
                  <a:gd name="T22" fmla="*/ 18 w 19"/>
                  <a:gd name="T23" fmla="*/ 1 h 8"/>
                  <a:gd name="T24" fmla="*/ 19 w 19"/>
                  <a:gd name="T25" fmla="*/ 1 h 8"/>
                  <a:gd name="T26" fmla="*/ 19 w 19"/>
                  <a:gd name="T27" fmla="*/ 1 h 8"/>
                  <a:gd name="T28" fmla="*/ 19 w 19"/>
                  <a:gd name="T29" fmla="*/ 0 h 8"/>
                  <a:gd name="T30" fmla="*/ 4 w 19"/>
                  <a:gd name="T31" fmla="*/ 0 h 8"/>
                  <a:gd name="T32" fmla="*/ 0 w 19"/>
                  <a:gd name="T33" fmla="*/ 7 h 8"/>
                  <a:gd name="T34" fmla="*/ 2 w 19"/>
                  <a:gd name="T35" fmla="*/ 8 h 8"/>
                  <a:gd name="T36" fmla="*/ 6 w 19"/>
                  <a:gd name="T37" fmla="*/ 1 h 8"/>
                  <a:gd name="T38" fmla="*/ 4 w 19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8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7"/>
                      <a:pt x="15" y="7"/>
                    </a:cubicBezTo>
                    <a:cubicBezTo>
                      <a:pt x="15" y="7"/>
                      <a:pt x="16" y="7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moveTo>
                      <a:pt x="17" y="3"/>
                    </a:moveTo>
                    <a:cubicBezTo>
                      <a:pt x="17" y="3"/>
                      <a:pt x="17" y="4"/>
                      <a:pt x="16" y="4"/>
                    </a:cubicBezTo>
                    <a:cubicBezTo>
                      <a:pt x="16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moveTo>
                      <a:pt x="19" y="0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19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6"/>
                      <a:pt x="5" y="4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0" name="Freeform 9945"/>
              <p:cNvSpPr>
                <a:spLocks noEditPoints="1"/>
              </p:cNvSpPr>
              <p:nvPr/>
            </p:nvSpPr>
            <p:spPr bwMode="auto">
              <a:xfrm>
                <a:off x="-250" y="3320"/>
                <a:ext cx="9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5 h 5"/>
                  <a:gd name="T4" fmla="*/ 1 w 4"/>
                  <a:gd name="T5" fmla="*/ 5 h 5"/>
                  <a:gd name="T6" fmla="*/ 1 w 4"/>
                  <a:gd name="T7" fmla="*/ 5 h 5"/>
                  <a:gd name="T8" fmla="*/ 2 w 4"/>
                  <a:gd name="T9" fmla="*/ 3 h 5"/>
                  <a:gd name="T10" fmla="*/ 1 w 4"/>
                  <a:gd name="T11" fmla="*/ 3 h 5"/>
                  <a:gd name="T12" fmla="*/ 3 w 4"/>
                  <a:gd name="T13" fmla="*/ 0 h 5"/>
                  <a:gd name="T14" fmla="*/ 2 w 4"/>
                  <a:gd name="T15" fmla="*/ 2 h 5"/>
                  <a:gd name="T16" fmla="*/ 2 w 4"/>
                  <a:gd name="T17" fmla="*/ 2 h 5"/>
                  <a:gd name="T18" fmla="*/ 4 w 4"/>
                  <a:gd name="T19" fmla="*/ 0 h 5"/>
                  <a:gd name="T20" fmla="*/ 3 w 4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4"/>
                      <a:pt x="1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2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1" name="Freeform 9946"/>
              <p:cNvSpPr>
                <a:spLocks noEditPoints="1"/>
              </p:cNvSpPr>
              <p:nvPr/>
            </p:nvSpPr>
            <p:spPr bwMode="auto">
              <a:xfrm>
                <a:off x="-217" y="3318"/>
                <a:ext cx="9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4 h 5"/>
                  <a:gd name="T4" fmla="*/ 2 w 4"/>
                  <a:gd name="T5" fmla="*/ 5 h 5"/>
                  <a:gd name="T6" fmla="*/ 2 w 4"/>
                  <a:gd name="T7" fmla="*/ 4 h 5"/>
                  <a:gd name="T8" fmla="*/ 1 w 4"/>
                  <a:gd name="T9" fmla="*/ 3 h 5"/>
                  <a:gd name="T10" fmla="*/ 1 w 4"/>
                  <a:gd name="T11" fmla="*/ 2 h 5"/>
                  <a:gd name="T12" fmla="*/ 1 w 4"/>
                  <a:gd name="T13" fmla="*/ 3 h 5"/>
                  <a:gd name="T14" fmla="*/ 3 w 4"/>
                  <a:gd name="T15" fmla="*/ 4 h 5"/>
                  <a:gd name="T16" fmla="*/ 3 w 4"/>
                  <a:gd name="T17" fmla="*/ 3 h 5"/>
                  <a:gd name="T18" fmla="*/ 1 w 4"/>
                  <a:gd name="T19" fmla="*/ 2 h 5"/>
                  <a:gd name="T20" fmla="*/ 3 w 4"/>
                  <a:gd name="T21" fmla="*/ 0 h 5"/>
                  <a:gd name="T22" fmla="*/ 2 w 4"/>
                  <a:gd name="T23" fmla="*/ 1 h 5"/>
                  <a:gd name="T24" fmla="*/ 3 w 4"/>
                  <a:gd name="T25" fmla="*/ 2 h 5"/>
                  <a:gd name="T26" fmla="*/ 4 w 4"/>
                  <a:gd name="T27" fmla="*/ 1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3"/>
                      <a:pt x="1" y="4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2" y="5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3"/>
                      <a:pt x="1" y="3"/>
                    </a:cubicBezTo>
                    <a:cubicBezTo>
                      <a:pt x="2" y="3"/>
                      <a:pt x="2" y="3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2" y="3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2" name="Freeform 9947"/>
              <p:cNvSpPr>
                <a:spLocks noEditPoints="1"/>
              </p:cNvSpPr>
              <p:nvPr/>
            </p:nvSpPr>
            <p:spPr bwMode="auto">
              <a:xfrm>
                <a:off x="-215" y="3320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2 w 2"/>
                  <a:gd name="T7" fmla="*/ 3 h 3"/>
                  <a:gd name="T8" fmla="*/ 0 w 2"/>
                  <a:gd name="T9" fmla="*/ 2 h 3"/>
                  <a:gd name="T10" fmla="*/ 1 w 2"/>
                  <a:gd name="T11" fmla="*/ 0 h 3"/>
                  <a:gd name="T12" fmla="*/ 0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3" name="Freeform 9948"/>
              <p:cNvSpPr>
                <a:spLocks noEditPoints="1"/>
              </p:cNvSpPr>
              <p:nvPr/>
            </p:nvSpPr>
            <p:spPr bwMode="auto">
              <a:xfrm>
                <a:off x="-248" y="3320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6 h 7"/>
                  <a:gd name="T4" fmla="*/ 1 w 5"/>
                  <a:gd name="T5" fmla="*/ 7 h 7"/>
                  <a:gd name="T6" fmla="*/ 1 w 5"/>
                  <a:gd name="T7" fmla="*/ 6 h 7"/>
                  <a:gd name="T8" fmla="*/ 0 w 5"/>
                  <a:gd name="T9" fmla="*/ 6 h 7"/>
                  <a:gd name="T10" fmla="*/ 2 w 5"/>
                  <a:gd name="T11" fmla="*/ 2 h 7"/>
                  <a:gd name="T12" fmla="*/ 1 w 5"/>
                  <a:gd name="T13" fmla="*/ 4 h 7"/>
                  <a:gd name="T14" fmla="*/ 2 w 5"/>
                  <a:gd name="T15" fmla="*/ 4 h 7"/>
                  <a:gd name="T16" fmla="*/ 3 w 5"/>
                  <a:gd name="T17" fmla="*/ 3 h 7"/>
                  <a:gd name="T18" fmla="*/ 2 w 5"/>
                  <a:gd name="T19" fmla="*/ 2 h 7"/>
                  <a:gd name="T20" fmla="*/ 3 w 5"/>
                  <a:gd name="T21" fmla="*/ 0 h 7"/>
                  <a:gd name="T22" fmla="*/ 3 w 5"/>
                  <a:gd name="T23" fmla="*/ 0 h 7"/>
                  <a:gd name="T24" fmla="*/ 4 w 5"/>
                  <a:gd name="T25" fmla="*/ 1 h 7"/>
                  <a:gd name="T26" fmla="*/ 5 w 5"/>
                  <a:gd name="T27" fmla="*/ 1 h 7"/>
                  <a:gd name="T28" fmla="*/ 3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1" y="7"/>
                      <a:pt x="1" y="7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2" y="2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3"/>
                    </a:cubicBezTo>
                    <a:cubicBezTo>
                      <a:pt x="3" y="3"/>
                      <a:pt x="2" y="3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4" name="Freeform 9949"/>
              <p:cNvSpPr>
                <a:spLocks noEditPoints="1"/>
              </p:cNvSpPr>
              <p:nvPr/>
            </p:nvSpPr>
            <p:spPr bwMode="auto">
              <a:xfrm>
                <a:off x="-248" y="3320"/>
                <a:ext cx="10" cy="15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1 w 4"/>
                  <a:gd name="T5" fmla="*/ 6 h 6"/>
                  <a:gd name="T6" fmla="*/ 2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3 w 4"/>
                  <a:gd name="T15" fmla="*/ 3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5" name="Freeform 9950"/>
              <p:cNvSpPr>
                <a:spLocks noEditPoints="1"/>
              </p:cNvSpPr>
              <p:nvPr/>
            </p:nvSpPr>
            <p:spPr bwMode="auto">
              <a:xfrm>
                <a:off x="-281" y="3320"/>
                <a:ext cx="310" cy="24"/>
              </a:xfrm>
              <a:custGeom>
                <a:avLst/>
                <a:gdLst>
                  <a:gd name="T0" fmla="*/ 30 w 131"/>
                  <a:gd name="T1" fmla="*/ 4 h 10"/>
                  <a:gd name="T2" fmla="*/ 30 w 131"/>
                  <a:gd name="T3" fmla="*/ 4 h 10"/>
                  <a:gd name="T4" fmla="*/ 34 w 131"/>
                  <a:gd name="T5" fmla="*/ 7 h 10"/>
                  <a:gd name="T6" fmla="*/ 34 w 131"/>
                  <a:gd name="T7" fmla="*/ 6 h 10"/>
                  <a:gd name="T8" fmla="*/ 32 w 131"/>
                  <a:gd name="T9" fmla="*/ 4 h 10"/>
                  <a:gd name="T10" fmla="*/ 30 w 131"/>
                  <a:gd name="T11" fmla="*/ 4 h 10"/>
                  <a:gd name="T12" fmla="*/ 31 w 131"/>
                  <a:gd name="T13" fmla="*/ 3 h 10"/>
                  <a:gd name="T14" fmla="*/ 31 w 131"/>
                  <a:gd name="T15" fmla="*/ 3 h 10"/>
                  <a:gd name="T16" fmla="*/ 35 w 131"/>
                  <a:gd name="T17" fmla="*/ 6 h 10"/>
                  <a:gd name="T18" fmla="*/ 35 w 131"/>
                  <a:gd name="T19" fmla="*/ 5 h 10"/>
                  <a:gd name="T20" fmla="*/ 31 w 131"/>
                  <a:gd name="T21" fmla="*/ 3 h 10"/>
                  <a:gd name="T22" fmla="*/ 32 w 131"/>
                  <a:gd name="T23" fmla="*/ 1 h 10"/>
                  <a:gd name="T24" fmla="*/ 31 w 131"/>
                  <a:gd name="T25" fmla="*/ 2 h 10"/>
                  <a:gd name="T26" fmla="*/ 35 w 131"/>
                  <a:gd name="T27" fmla="*/ 4 h 10"/>
                  <a:gd name="T28" fmla="*/ 36 w 131"/>
                  <a:gd name="T29" fmla="*/ 3 h 10"/>
                  <a:gd name="T30" fmla="*/ 32 w 131"/>
                  <a:gd name="T31" fmla="*/ 1 h 10"/>
                  <a:gd name="T32" fmla="*/ 130 w 131"/>
                  <a:gd name="T33" fmla="*/ 1 h 10"/>
                  <a:gd name="T34" fmla="*/ 129 w 131"/>
                  <a:gd name="T35" fmla="*/ 2 h 10"/>
                  <a:gd name="T36" fmla="*/ 129 w 131"/>
                  <a:gd name="T37" fmla="*/ 2 h 10"/>
                  <a:gd name="T38" fmla="*/ 130 w 131"/>
                  <a:gd name="T39" fmla="*/ 3 h 10"/>
                  <a:gd name="T40" fmla="*/ 131 w 131"/>
                  <a:gd name="T41" fmla="*/ 1 h 10"/>
                  <a:gd name="T42" fmla="*/ 130 w 131"/>
                  <a:gd name="T43" fmla="*/ 1 h 10"/>
                  <a:gd name="T44" fmla="*/ 5 w 131"/>
                  <a:gd name="T45" fmla="*/ 1 h 10"/>
                  <a:gd name="T46" fmla="*/ 0 w 131"/>
                  <a:gd name="T47" fmla="*/ 8 h 10"/>
                  <a:gd name="T48" fmla="*/ 0 w 131"/>
                  <a:gd name="T49" fmla="*/ 8 h 10"/>
                  <a:gd name="T50" fmla="*/ 5 w 131"/>
                  <a:gd name="T51" fmla="*/ 1 h 10"/>
                  <a:gd name="T52" fmla="*/ 5 w 131"/>
                  <a:gd name="T53" fmla="*/ 1 h 10"/>
                  <a:gd name="T54" fmla="*/ 22 w 131"/>
                  <a:gd name="T55" fmla="*/ 0 h 10"/>
                  <a:gd name="T56" fmla="*/ 21 w 131"/>
                  <a:gd name="T57" fmla="*/ 1 h 10"/>
                  <a:gd name="T58" fmla="*/ 22 w 131"/>
                  <a:gd name="T59" fmla="*/ 2 h 10"/>
                  <a:gd name="T60" fmla="*/ 23 w 131"/>
                  <a:gd name="T61" fmla="*/ 1 h 10"/>
                  <a:gd name="T62" fmla="*/ 22 w 131"/>
                  <a:gd name="T63" fmla="*/ 0 h 10"/>
                  <a:gd name="T64" fmla="*/ 117 w 131"/>
                  <a:gd name="T65" fmla="*/ 0 h 10"/>
                  <a:gd name="T66" fmla="*/ 114 w 131"/>
                  <a:gd name="T67" fmla="*/ 6 h 10"/>
                  <a:gd name="T68" fmla="*/ 119 w 131"/>
                  <a:gd name="T69" fmla="*/ 9 h 10"/>
                  <a:gd name="T70" fmla="*/ 122 w 131"/>
                  <a:gd name="T71" fmla="*/ 3 h 10"/>
                  <a:gd name="T72" fmla="*/ 117 w 131"/>
                  <a:gd name="T73" fmla="*/ 0 h 10"/>
                  <a:gd name="T74" fmla="*/ 39 w 131"/>
                  <a:gd name="T75" fmla="*/ 0 h 10"/>
                  <a:gd name="T76" fmla="*/ 38 w 131"/>
                  <a:gd name="T77" fmla="*/ 1 h 10"/>
                  <a:gd name="T78" fmla="*/ 40 w 131"/>
                  <a:gd name="T79" fmla="*/ 2 h 10"/>
                  <a:gd name="T80" fmla="*/ 40 w 131"/>
                  <a:gd name="T81" fmla="*/ 1 h 10"/>
                  <a:gd name="T82" fmla="*/ 39 w 131"/>
                  <a:gd name="T83" fmla="*/ 0 h 10"/>
                  <a:gd name="T84" fmla="*/ 66 w 131"/>
                  <a:gd name="T85" fmla="*/ 0 h 10"/>
                  <a:gd name="T86" fmla="*/ 63 w 131"/>
                  <a:gd name="T87" fmla="*/ 5 h 10"/>
                  <a:gd name="T88" fmla="*/ 71 w 131"/>
                  <a:gd name="T89" fmla="*/ 10 h 10"/>
                  <a:gd name="T90" fmla="*/ 74 w 131"/>
                  <a:gd name="T91" fmla="*/ 5 h 10"/>
                  <a:gd name="T92" fmla="*/ 66 w 131"/>
                  <a:gd name="T93" fmla="*/ 0 h 10"/>
                  <a:gd name="T94" fmla="*/ 85 w 131"/>
                  <a:gd name="T95" fmla="*/ 0 h 10"/>
                  <a:gd name="T96" fmla="*/ 82 w 131"/>
                  <a:gd name="T97" fmla="*/ 5 h 10"/>
                  <a:gd name="T98" fmla="*/ 90 w 131"/>
                  <a:gd name="T99" fmla="*/ 9 h 10"/>
                  <a:gd name="T100" fmla="*/ 93 w 131"/>
                  <a:gd name="T101" fmla="*/ 4 h 10"/>
                  <a:gd name="T102" fmla="*/ 85 w 131"/>
                  <a:gd name="T103" fmla="*/ 0 h 10"/>
                  <a:gd name="T104" fmla="*/ 33 w 131"/>
                  <a:gd name="T105" fmla="*/ 0 h 10"/>
                  <a:gd name="T106" fmla="*/ 32 w 131"/>
                  <a:gd name="T107" fmla="*/ 1 h 10"/>
                  <a:gd name="T108" fmla="*/ 36 w 131"/>
                  <a:gd name="T109" fmla="*/ 3 h 10"/>
                  <a:gd name="T110" fmla="*/ 37 w 131"/>
                  <a:gd name="T111" fmla="*/ 2 h 10"/>
                  <a:gd name="T112" fmla="*/ 33 w 131"/>
                  <a:gd name="T1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31" h="10">
                    <a:moveTo>
                      <a:pt x="30" y="4"/>
                    </a:moveTo>
                    <a:cubicBezTo>
                      <a:pt x="30" y="4"/>
                      <a:pt x="30" y="4"/>
                      <a:pt x="30" y="4"/>
                    </a:cubicBezTo>
                    <a:cubicBezTo>
                      <a:pt x="31" y="5"/>
                      <a:pt x="33" y="6"/>
                      <a:pt x="34" y="7"/>
                    </a:cubicBezTo>
                    <a:cubicBezTo>
                      <a:pt x="34" y="7"/>
                      <a:pt x="34" y="6"/>
                      <a:pt x="34" y="6"/>
                    </a:cubicBezTo>
                    <a:cubicBezTo>
                      <a:pt x="34" y="5"/>
                      <a:pt x="33" y="5"/>
                      <a:pt x="32" y="4"/>
                    </a:cubicBezTo>
                    <a:cubicBezTo>
                      <a:pt x="31" y="4"/>
                      <a:pt x="31" y="4"/>
                      <a:pt x="30" y="4"/>
                    </a:cubicBezTo>
                    <a:moveTo>
                      <a:pt x="31" y="3"/>
                    </a:moveTo>
                    <a:cubicBezTo>
                      <a:pt x="31" y="3"/>
                      <a:pt x="31" y="3"/>
                      <a:pt x="31" y="3"/>
                    </a:cubicBezTo>
                    <a:cubicBezTo>
                      <a:pt x="32" y="4"/>
                      <a:pt x="33" y="5"/>
                      <a:pt x="35" y="6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3" y="4"/>
                      <a:pt x="32" y="4"/>
                      <a:pt x="31" y="3"/>
                    </a:cubicBezTo>
                    <a:moveTo>
                      <a:pt x="32" y="1"/>
                    </a:moveTo>
                    <a:cubicBezTo>
                      <a:pt x="32" y="1"/>
                      <a:pt x="31" y="2"/>
                      <a:pt x="31" y="2"/>
                    </a:cubicBezTo>
                    <a:cubicBezTo>
                      <a:pt x="33" y="3"/>
                      <a:pt x="34" y="4"/>
                      <a:pt x="35" y="4"/>
                    </a:cubicBezTo>
                    <a:cubicBezTo>
                      <a:pt x="36" y="4"/>
                      <a:pt x="36" y="4"/>
                      <a:pt x="36" y="3"/>
                    </a:cubicBezTo>
                    <a:cubicBezTo>
                      <a:pt x="35" y="3"/>
                      <a:pt x="33" y="2"/>
                      <a:pt x="32" y="1"/>
                    </a:cubicBezTo>
                    <a:moveTo>
                      <a:pt x="130" y="1"/>
                    </a:moveTo>
                    <a:cubicBezTo>
                      <a:pt x="130" y="1"/>
                      <a:pt x="129" y="1"/>
                      <a:pt x="129" y="2"/>
                    </a:cubicBezTo>
                    <a:cubicBezTo>
                      <a:pt x="129" y="2"/>
                      <a:pt x="129" y="2"/>
                      <a:pt x="129" y="2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0" y="2"/>
                      <a:pt x="130" y="2"/>
                      <a:pt x="131" y="1"/>
                    </a:cubicBezTo>
                    <a:cubicBezTo>
                      <a:pt x="130" y="1"/>
                      <a:pt x="130" y="1"/>
                      <a:pt x="130" y="1"/>
                    </a:cubicBezTo>
                    <a:moveTo>
                      <a:pt x="5" y="1"/>
                    </a:moveTo>
                    <a:cubicBezTo>
                      <a:pt x="3" y="3"/>
                      <a:pt x="2" y="5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6"/>
                      <a:pt x="3" y="3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22" y="0"/>
                    </a:moveTo>
                    <a:cubicBezTo>
                      <a:pt x="22" y="1"/>
                      <a:pt x="21" y="1"/>
                      <a:pt x="21" y="1"/>
                    </a:cubicBezTo>
                    <a:cubicBezTo>
                      <a:pt x="21" y="2"/>
                      <a:pt x="22" y="2"/>
                      <a:pt x="22" y="2"/>
                    </a:cubicBezTo>
                    <a:cubicBezTo>
                      <a:pt x="22" y="2"/>
                      <a:pt x="23" y="1"/>
                      <a:pt x="23" y="1"/>
                    </a:cubicBezTo>
                    <a:cubicBezTo>
                      <a:pt x="23" y="1"/>
                      <a:pt x="22" y="0"/>
                      <a:pt x="22" y="0"/>
                    </a:cubicBezTo>
                    <a:moveTo>
                      <a:pt x="117" y="0"/>
                    </a:moveTo>
                    <a:cubicBezTo>
                      <a:pt x="116" y="2"/>
                      <a:pt x="115" y="4"/>
                      <a:pt x="114" y="6"/>
                    </a:cubicBezTo>
                    <a:cubicBezTo>
                      <a:pt x="115" y="7"/>
                      <a:pt x="117" y="8"/>
                      <a:pt x="119" y="9"/>
                    </a:cubicBezTo>
                    <a:cubicBezTo>
                      <a:pt x="120" y="7"/>
                      <a:pt x="121" y="5"/>
                      <a:pt x="122" y="3"/>
                    </a:cubicBezTo>
                    <a:cubicBezTo>
                      <a:pt x="117" y="0"/>
                      <a:pt x="117" y="0"/>
                      <a:pt x="117" y="0"/>
                    </a:cubicBezTo>
                    <a:moveTo>
                      <a:pt x="39" y="0"/>
                    </a:moveTo>
                    <a:cubicBezTo>
                      <a:pt x="39" y="0"/>
                      <a:pt x="39" y="1"/>
                      <a:pt x="38" y="1"/>
                    </a:cubicBezTo>
                    <a:cubicBezTo>
                      <a:pt x="39" y="1"/>
                      <a:pt x="39" y="1"/>
                      <a:pt x="40" y="2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0" y="0"/>
                      <a:pt x="39" y="0"/>
                      <a:pt x="39" y="0"/>
                    </a:cubicBezTo>
                    <a:moveTo>
                      <a:pt x="66" y="0"/>
                    </a:moveTo>
                    <a:cubicBezTo>
                      <a:pt x="63" y="5"/>
                      <a:pt x="63" y="5"/>
                      <a:pt x="63" y="5"/>
                    </a:cubicBezTo>
                    <a:cubicBezTo>
                      <a:pt x="66" y="7"/>
                      <a:pt x="69" y="8"/>
                      <a:pt x="71" y="10"/>
                    </a:cubicBezTo>
                    <a:cubicBezTo>
                      <a:pt x="72" y="8"/>
                      <a:pt x="73" y="6"/>
                      <a:pt x="74" y="5"/>
                    </a:cubicBezTo>
                    <a:cubicBezTo>
                      <a:pt x="72" y="3"/>
                      <a:pt x="69" y="2"/>
                      <a:pt x="66" y="0"/>
                    </a:cubicBezTo>
                    <a:moveTo>
                      <a:pt x="85" y="0"/>
                    </a:moveTo>
                    <a:cubicBezTo>
                      <a:pt x="84" y="1"/>
                      <a:pt x="83" y="3"/>
                      <a:pt x="82" y="5"/>
                    </a:cubicBezTo>
                    <a:cubicBezTo>
                      <a:pt x="85" y="6"/>
                      <a:pt x="87" y="8"/>
                      <a:pt x="90" y="9"/>
                    </a:cubicBezTo>
                    <a:cubicBezTo>
                      <a:pt x="91" y="8"/>
                      <a:pt x="92" y="6"/>
                      <a:pt x="93" y="4"/>
                    </a:cubicBezTo>
                    <a:cubicBezTo>
                      <a:pt x="85" y="0"/>
                      <a:pt x="85" y="0"/>
                      <a:pt x="85" y="0"/>
                    </a:cubicBezTo>
                    <a:moveTo>
                      <a:pt x="33" y="0"/>
                    </a:moveTo>
                    <a:cubicBezTo>
                      <a:pt x="32" y="0"/>
                      <a:pt x="32" y="0"/>
                      <a:pt x="32" y="1"/>
                    </a:cubicBezTo>
                    <a:cubicBezTo>
                      <a:pt x="33" y="2"/>
                      <a:pt x="35" y="3"/>
                      <a:pt x="36" y="3"/>
                    </a:cubicBezTo>
                    <a:cubicBezTo>
                      <a:pt x="36" y="3"/>
                      <a:pt x="36" y="3"/>
                      <a:pt x="37" y="2"/>
                    </a:cubicBezTo>
                    <a:cubicBezTo>
                      <a:pt x="35" y="1"/>
                      <a:pt x="34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6" name="Freeform 9951"/>
              <p:cNvSpPr>
                <a:spLocks noEditPoints="1"/>
              </p:cNvSpPr>
              <p:nvPr/>
            </p:nvSpPr>
            <p:spPr bwMode="auto">
              <a:xfrm>
                <a:off x="-210" y="3325"/>
                <a:ext cx="12" cy="10"/>
              </a:xfrm>
              <a:custGeom>
                <a:avLst/>
                <a:gdLst>
                  <a:gd name="T0" fmla="*/ 1 w 5"/>
                  <a:gd name="T1" fmla="*/ 1 h 4"/>
                  <a:gd name="T2" fmla="*/ 0 w 5"/>
                  <a:gd name="T3" fmla="*/ 2 h 4"/>
                  <a:gd name="T4" fmla="*/ 2 w 5"/>
                  <a:gd name="T5" fmla="*/ 2 h 4"/>
                  <a:gd name="T6" fmla="*/ 4 w 5"/>
                  <a:gd name="T7" fmla="*/ 4 h 4"/>
                  <a:gd name="T8" fmla="*/ 5 w 5"/>
                  <a:gd name="T9" fmla="*/ 4 h 4"/>
                  <a:gd name="T10" fmla="*/ 1 w 5"/>
                  <a:gd name="T11" fmla="*/ 1 h 4"/>
                  <a:gd name="T12" fmla="*/ 1 w 5"/>
                  <a:gd name="T13" fmla="*/ 0 h 4"/>
                  <a:gd name="T14" fmla="*/ 1 w 5"/>
                  <a:gd name="T15" fmla="*/ 1 h 4"/>
                  <a:gd name="T16" fmla="*/ 5 w 5"/>
                  <a:gd name="T17" fmla="*/ 3 h 4"/>
                  <a:gd name="T18" fmla="*/ 5 w 5"/>
                  <a:gd name="T19" fmla="*/ 2 h 4"/>
                  <a:gd name="T20" fmla="*/ 1 w 5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4">
                    <a:moveTo>
                      <a:pt x="1" y="1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3" y="3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2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7" name="Freeform 9952"/>
              <p:cNvSpPr>
                <a:spLocks noEditPoints="1"/>
              </p:cNvSpPr>
              <p:nvPr/>
            </p:nvSpPr>
            <p:spPr bwMode="auto">
              <a:xfrm>
                <a:off x="-241" y="3323"/>
                <a:ext cx="187" cy="16"/>
              </a:xfrm>
              <a:custGeom>
                <a:avLst/>
                <a:gdLst>
                  <a:gd name="T0" fmla="*/ 0 w 79"/>
                  <a:gd name="T1" fmla="*/ 7 h 7"/>
                  <a:gd name="T2" fmla="*/ 0 w 79"/>
                  <a:gd name="T3" fmla="*/ 7 h 7"/>
                  <a:gd name="T4" fmla="*/ 1 w 79"/>
                  <a:gd name="T5" fmla="*/ 7 h 7"/>
                  <a:gd name="T6" fmla="*/ 1 w 79"/>
                  <a:gd name="T7" fmla="*/ 7 h 7"/>
                  <a:gd name="T8" fmla="*/ 0 w 79"/>
                  <a:gd name="T9" fmla="*/ 7 h 7"/>
                  <a:gd name="T10" fmla="*/ 2 w 79"/>
                  <a:gd name="T11" fmla="*/ 3 h 7"/>
                  <a:gd name="T12" fmla="*/ 1 w 79"/>
                  <a:gd name="T13" fmla="*/ 5 h 7"/>
                  <a:gd name="T14" fmla="*/ 3 w 79"/>
                  <a:gd name="T15" fmla="*/ 5 h 7"/>
                  <a:gd name="T16" fmla="*/ 3 w 79"/>
                  <a:gd name="T17" fmla="*/ 4 h 7"/>
                  <a:gd name="T18" fmla="*/ 3 w 79"/>
                  <a:gd name="T19" fmla="*/ 4 h 7"/>
                  <a:gd name="T20" fmla="*/ 2 w 79"/>
                  <a:gd name="T21" fmla="*/ 3 h 7"/>
                  <a:gd name="T22" fmla="*/ 4 w 79"/>
                  <a:gd name="T23" fmla="*/ 1 h 7"/>
                  <a:gd name="T24" fmla="*/ 3 w 79"/>
                  <a:gd name="T25" fmla="*/ 2 h 7"/>
                  <a:gd name="T26" fmla="*/ 4 w 79"/>
                  <a:gd name="T27" fmla="*/ 2 h 7"/>
                  <a:gd name="T28" fmla="*/ 5 w 79"/>
                  <a:gd name="T29" fmla="*/ 2 h 7"/>
                  <a:gd name="T30" fmla="*/ 4 w 79"/>
                  <a:gd name="T31" fmla="*/ 1 h 7"/>
                  <a:gd name="T32" fmla="*/ 78 w 79"/>
                  <a:gd name="T33" fmla="*/ 0 h 7"/>
                  <a:gd name="T34" fmla="*/ 77 w 79"/>
                  <a:gd name="T35" fmla="*/ 1 h 7"/>
                  <a:gd name="T36" fmla="*/ 79 w 79"/>
                  <a:gd name="T37" fmla="*/ 2 h 7"/>
                  <a:gd name="T38" fmla="*/ 79 w 79"/>
                  <a:gd name="T39" fmla="*/ 1 h 7"/>
                  <a:gd name="T40" fmla="*/ 78 w 79"/>
                  <a:gd name="T4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9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2" y="3"/>
                    </a:moveTo>
                    <a:cubicBezTo>
                      <a:pt x="2" y="4"/>
                      <a:pt x="2" y="4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2" y="3"/>
                    </a:cubicBezTo>
                    <a:moveTo>
                      <a:pt x="4" y="1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78" y="0"/>
                    </a:moveTo>
                    <a:cubicBezTo>
                      <a:pt x="78" y="0"/>
                      <a:pt x="78" y="1"/>
                      <a:pt x="77" y="1"/>
                    </a:cubicBezTo>
                    <a:cubicBezTo>
                      <a:pt x="78" y="2"/>
                      <a:pt x="78" y="2"/>
                      <a:pt x="79" y="2"/>
                    </a:cubicBezTo>
                    <a:cubicBezTo>
                      <a:pt x="79" y="2"/>
                      <a:pt x="79" y="1"/>
                      <a:pt x="79" y="1"/>
                    </a:cubicBezTo>
                    <a:cubicBezTo>
                      <a:pt x="79" y="0"/>
                      <a:pt x="79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8" name="Freeform 9953"/>
              <p:cNvSpPr>
                <a:spLocks noEditPoints="1"/>
              </p:cNvSpPr>
              <p:nvPr/>
            </p:nvSpPr>
            <p:spPr bwMode="auto">
              <a:xfrm>
                <a:off x="-241" y="3327"/>
                <a:ext cx="10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5 h 5"/>
                  <a:gd name="T4" fmla="*/ 1 w 4"/>
                  <a:gd name="T5" fmla="*/ 5 h 5"/>
                  <a:gd name="T6" fmla="*/ 3 w 4"/>
                  <a:gd name="T7" fmla="*/ 3 h 5"/>
                  <a:gd name="T8" fmla="*/ 1 w 4"/>
                  <a:gd name="T9" fmla="*/ 3 h 5"/>
                  <a:gd name="T10" fmla="*/ 3 w 4"/>
                  <a:gd name="T11" fmla="*/ 0 h 5"/>
                  <a:gd name="T12" fmla="*/ 2 w 4"/>
                  <a:gd name="T13" fmla="*/ 1 h 5"/>
                  <a:gd name="T14" fmla="*/ 3 w 4"/>
                  <a:gd name="T15" fmla="*/ 2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3"/>
                      <a:pt x="1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3" name="Group 10155"/>
            <p:cNvGrpSpPr>
              <a:grpSpLocks/>
            </p:cNvGrpSpPr>
            <p:nvPr/>
          </p:nvGrpSpPr>
          <p:grpSpPr bwMode="auto">
            <a:xfrm>
              <a:off x="-903296" y="5278416"/>
              <a:ext cx="1023950" cy="966784"/>
              <a:chOff x="-569" y="3325"/>
              <a:chExt cx="645" cy="609"/>
            </a:xfrm>
            <a:solidFill>
              <a:schemeClr val="bg1"/>
            </a:solidFill>
          </p:grpSpPr>
          <p:sp>
            <p:nvSpPr>
              <p:cNvPr id="539" name="Freeform 9955"/>
              <p:cNvSpPr>
                <a:spLocks noEditPoints="1"/>
              </p:cNvSpPr>
              <p:nvPr/>
            </p:nvSpPr>
            <p:spPr bwMode="auto">
              <a:xfrm>
                <a:off x="-219" y="3325"/>
                <a:ext cx="255" cy="14"/>
              </a:xfrm>
              <a:custGeom>
                <a:avLst/>
                <a:gdLst>
                  <a:gd name="T0" fmla="*/ 9 w 108"/>
                  <a:gd name="T1" fmla="*/ 4 h 6"/>
                  <a:gd name="T2" fmla="*/ 9 w 108"/>
                  <a:gd name="T3" fmla="*/ 5 h 6"/>
                  <a:gd name="T4" fmla="*/ 10 w 108"/>
                  <a:gd name="T5" fmla="*/ 6 h 6"/>
                  <a:gd name="T6" fmla="*/ 11 w 108"/>
                  <a:gd name="T7" fmla="*/ 5 h 6"/>
                  <a:gd name="T8" fmla="*/ 9 w 108"/>
                  <a:gd name="T9" fmla="*/ 4 h 6"/>
                  <a:gd name="T10" fmla="*/ 10 w 108"/>
                  <a:gd name="T11" fmla="*/ 4 h 6"/>
                  <a:gd name="T12" fmla="*/ 9 w 108"/>
                  <a:gd name="T13" fmla="*/ 4 h 6"/>
                  <a:gd name="T14" fmla="*/ 11 w 108"/>
                  <a:gd name="T15" fmla="*/ 5 h 6"/>
                  <a:gd name="T16" fmla="*/ 11 w 108"/>
                  <a:gd name="T17" fmla="*/ 5 h 6"/>
                  <a:gd name="T18" fmla="*/ 10 w 108"/>
                  <a:gd name="T19" fmla="*/ 4 h 6"/>
                  <a:gd name="T20" fmla="*/ 11 w 108"/>
                  <a:gd name="T21" fmla="*/ 2 h 6"/>
                  <a:gd name="T22" fmla="*/ 10 w 108"/>
                  <a:gd name="T23" fmla="*/ 3 h 6"/>
                  <a:gd name="T24" fmla="*/ 11 w 108"/>
                  <a:gd name="T25" fmla="*/ 4 h 6"/>
                  <a:gd name="T26" fmla="*/ 12 w 108"/>
                  <a:gd name="T27" fmla="*/ 3 h 6"/>
                  <a:gd name="T28" fmla="*/ 11 w 108"/>
                  <a:gd name="T29" fmla="*/ 2 h 6"/>
                  <a:gd name="T30" fmla="*/ 1 w 108"/>
                  <a:gd name="T31" fmla="*/ 1 h 6"/>
                  <a:gd name="T32" fmla="*/ 0 w 108"/>
                  <a:gd name="T33" fmla="*/ 3 h 6"/>
                  <a:gd name="T34" fmla="*/ 2 w 108"/>
                  <a:gd name="T35" fmla="*/ 4 h 6"/>
                  <a:gd name="T36" fmla="*/ 3 w 108"/>
                  <a:gd name="T37" fmla="*/ 2 h 6"/>
                  <a:gd name="T38" fmla="*/ 1 w 108"/>
                  <a:gd name="T39" fmla="*/ 1 h 6"/>
                  <a:gd name="T40" fmla="*/ 73 w 108"/>
                  <a:gd name="T41" fmla="*/ 1 h 6"/>
                  <a:gd name="T42" fmla="*/ 72 w 108"/>
                  <a:gd name="T43" fmla="*/ 2 h 6"/>
                  <a:gd name="T44" fmla="*/ 72 w 108"/>
                  <a:gd name="T45" fmla="*/ 3 h 6"/>
                  <a:gd name="T46" fmla="*/ 78 w 108"/>
                  <a:gd name="T47" fmla="*/ 6 h 6"/>
                  <a:gd name="T48" fmla="*/ 79 w 108"/>
                  <a:gd name="T49" fmla="*/ 4 h 6"/>
                  <a:gd name="T50" fmla="*/ 73 w 108"/>
                  <a:gd name="T51" fmla="*/ 1 h 6"/>
                  <a:gd name="T52" fmla="*/ 11 w 108"/>
                  <a:gd name="T53" fmla="*/ 1 h 6"/>
                  <a:gd name="T54" fmla="*/ 11 w 108"/>
                  <a:gd name="T55" fmla="*/ 2 h 6"/>
                  <a:gd name="T56" fmla="*/ 12 w 108"/>
                  <a:gd name="T57" fmla="*/ 3 h 6"/>
                  <a:gd name="T58" fmla="*/ 13 w 108"/>
                  <a:gd name="T59" fmla="*/ 1 h 6"/>
                  <a:gd name="T60" fmla="*/ 11 w 108"/>
                  <a:gd name="T61" fmla="*/ 1 h 6"/>
                  <a:gd name="T62" fmla="*/ 107 w 108"/>
                  <a:gd name="T63" fmla="*/ 0 h 6"/>
                  <a:gd name="T64" fmla="*/ 106 w 108"/>
                  <a:gd name="T65" fmla="*/ 2 h 6"/>
                  <a:gd name="T66" fmla="*/ 107 w 108"/>
                  <a:gd name="T67" fmla="*/ 3 h 6"/>
                  <a:gd name="T68" fmla="*/ 108 w 108"/>
                  <a:gd name="T69" fmla="*/ 1 h 6"/>
                  <a:gd name="T70" fmla="*/ 107 w 108"/>
                  <a:gd name="T71" fmla="*/ 0 h 6"/>
                  <a:gd name="T72" fmla="*/ 17 w 108"/>
                  <a:gd name="T73" fmla="*/ 0 h 6"/>
                  <a:gd name="T74" fmla="*/ 16 w 108"/>
                  <a:gd name="T75" fmla="*/ 1 h 6"/>
                  <a:gd name="T76" fmla="*/ 21 w 108"/>
                  <a:gd name="T77" fmla="*/ 4 h 6"/>
                  <a:gd name="T78" fmla="*/ 23 w 108"/>
                  <a:gd name="T79" fmla="*/ 5 h 6"/>
                  <a:gd name="T80" fmla="*/ 24 w 108"/>
                  <a:gd name="T81" fmla="*/ 4 h 6"/>
                  <a:gd name="T82" fmla="*/ 17 w 108"/>
                  <a:gd name="T83" fmla="*/ 0 h 6"/>
                  <a:gd name="T84" fmla="*/ 106 w 108"/>
                  <a:gd name="T85" fmla="*/ 0 h 6"/>
                  <a:gd name="T86" fmla="*/ 105 w 108"/>
                  <a:gd name="T87" fmla="*/ 2 h 6"/>
                  <a:gd name="T88" fmla="*/ 105 w 108"/>
                  <a:gd name="T89" fmla="*/ 2 h 6"/>
                  <a:gd name="T90" fmla="*/ 106 w 108"/>
                  <a:gd name="T91" fmla="*/ 0 h 6"/>
                  <a:gd name="T92" fmla="*/ 106 w 108"/>
                  <a:gd name="T9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8" h="6">
                    <a:moveTo>
                      <a:pt x="9" y="4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1" y="5"/>
                    </a:cubicBezTo>
                    <a:cubicBezTo>
                      <a:pt x="10" y="5"/>
                      <a:pt x="10" y="5"/>
                      <a:pt x="9" y="4"/>
                    </a:cubicBezTo>
                    <a:moveTo>
                      <a:pt x="10" y="4"/>
                    </a:moveTo>
                    <a:cubicBezTo>
                      <a:pt x="10" y="4"/>
                      <a:pt x="10" y="4"/>
                      <a:pt x="9" y="4"/>
                    </a:cubicBezTo>
                    <a:cubicBezTo>
                      <a:pt x="10" y="4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0" y="4"/>
                      <a:pt x="10" y="4"/>
                    </a:cubicBezTo>
                    <a:moveTo>
                      <a:pt x="11" y="2"/>
                    </a:moveTo>
                    <a:cubicBezTo>
                      <a:pt x="11" y="2"/>
                      <a:pt x="10" y="3"/>
                      <a:pt x="10" y="3"/>
                    </a:cubicBezTo>
                    <a:cubicBezTo>
                      <a:pt x="11" y="3"/>
                      <a:pt x="11" y="3"/>
                      <a:pt x="11" y="4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2"/>
                      <a:pt x="11" y="2"/>
                      <a:pt x="11" y="2"/>
                    </a:cubicBezTo>
                    <a:moveTo>
                      <a:pt x="1" y="1"/>
                    </a:moveTo>
                    <a:cubicBezTo>
                      <a:pt x="1" y="2"/>
                      <a:pt x="1" y="2"/>
                      <a:pt x="0" y="3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3" y="2"/>
                    </a:cubicBezTo>
                    <a:cubicBezTo>
                      <a:pt x="2" y="2"/>
                      <a:pt x="2" y="2"/>
                      <a:pt x="1" y="1"/>
                    </a:cubicBezTo>
                    <a:moveTo>
                      <a:pt x="73" y="1"/>
                    </a:moveTo>
                    <a:cubicBezTo>
                      <a:pt x="72" y="1"/>
                      <a:pt x="72" y="2"/>
                      <a:pt x="72" y="2"/>
                    </a:cubicBezTo>
                    <a:cubicBezTo>
                      <a:pt x="72" y="2"/>
                      <a:pt x="72" y="3"/>
                      <a:pt x="72" y="3"/>
                    </a:cubicBezTo>
                    <a:cubicBezTo>
                      <a:pt x="74" y="4"/>
                      <a:pt x="76" y="5"/>
                      <a:pt x="78" y="6"/>
                    </a:cubicBezTo>
                    <a:cubicBezTo>
                      <a:pt x="79" y="6"/>
                      <a:pt x="79" y="5"/>
                      <a:pt x="79" y="4"/>
                    </a:cubicBezTo>
                    <a:cubicBezTo>
                      <a:pt x="77" y="3"/>
                      <a:pt x="75" y="2"/>
                      <a:pt x="73" y="1"/>
                    </a:cubicBezTo>
                    <a:moveTo>
                      <a:pt x="11" y="1"/>
                    </a:moveTo>
                    <a:cubicBezTo>
                      <a:pt x="11" y="1"/>
                      <a:pt x="11" y="1"/>
                      <a:pt x="11" y="2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2"/>
                      <a:pt x="13" y="2"/>
                      <a:pt x="13" y="1"/>
                    </a:cubicBezTo>
                    <a:cubicBezTo>
                      <a:pt x="12" y="1"/>
                      <a:pt x="12" y="1"/>
                      <a:pt x="11" y="1"/>
                    </a:cubicBezTo>
                    <a:moveTo>
                      <a:pt x="107" y="0"/>
                    </a:moveTo>
                    <a:cubicBezTo>
                      <a:pt x="106" y="1"/>
                      <a:pt x="106" y="2"/>
                      <a:pt x="106" y="2"/>
                    </a:cubicBezTo>
                    <a:cubicBezTo>
                      <a:pt x="107" y="3"/>
                      <a:pt x="107" y="3"/>
                      <a:pt x="107" y="3"/>
                    </a:cubicBezTo>
                    <a:cubicBezTo>
                      <a:pt x="107" y="2"/>
                      <a:pt x="108" y="2"/>
                      <a:pt x="108" y="1"/>
                    </a:cubicBezTo>
                    <a:cubicBezTo>
                      <a:pt x="107" y="0"/>
                      <a:pt x="107" y="0"/>
                      <a:pt x="107" y="0"/>
                    </a:cubicBezTo>
                    <a:moveTo>
                      <a:pt x="17" y="0"/>
                    </a:moveTo>
                    <a:cubicBezTo>
                      <a:pt x="16" y="0"/>
                      <a:pt x="16" y="1"/>
                      <a:pt x="16" y="1"/>
                    </a:cubicBezTo>
                    <a:cubicBezTo>
                      <a:pt x="18" y="2"/>
                      <a:pt x="19" y="3"/>
                      <a:pt x="21" y="4"/>
                    </a:cubicBezTo>
                    <a:cubicBezTo>
                      <a:pt x="21" y="4"/>
                      <a:pt x="22" y="5"/>
                      <a:pt x="23" y="5"/>
                    </a:cubicBezTo>
                    <a:cubicBezTo>
                      <a:pt x="23" y="5"/>
                      <a:pt x="23" y="5"/>
                      <a:pt x="24" y="4"/>
                    </a:cubicBezTo>
                    <a:cubicBezTo>
                      <a:pt x="21" y="3"/>
                      <a:pt x="19" y="1"/>
                      <a:pt x="17" y="0"/>
                    </a:cubicBezTo>
                    <a:moveTo>
                      <a:pt x="106" y="0"/>
                    </a:moveTo>
                    <a:cubicBezTo>
                      <a:pt x="106" y="1"/>
                      <a:pt x="106" y="1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1"/>
                      <a:pt x="106" y="1"/>
                      <a:pt x="106" y="0"/>
                    </a:cubicBezTo>
                    <a:cubicBezTo>
                      <a:pt x="106" y="0"/>
                      <a:pt x="106" y="0"/>
                      <a:pt x="10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0" name="Freeform 9956"/>
              <p:cNvSpPr>
                <a:spLocks noEditPoints="1"/>
              </p:cNvSpPr>
              <p:nvPr/>
            </p:nvSpPr>
            <p:spPr bwMode="auto">
              <a:xfrm>
                <a:off x="-198" y="3332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2 w 2"/>
                  <a:gd name="T15" fmla="*/ 2 h 2"/>
                  <a:gd name="T16" fmla="*/ 2 w 2"/>
                  <a:gd name="T17" fmla="*/ 1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1" name="Freeform 9957"/>
              <p:cNvSpPr>
                <a:spLocks noEditPoints="1"/>
              </p:cNvSpPr>
              <p:nvPr/>
            </p:nvSpPr>
            <p:spPr bwMode="auto">
              <a:xfrm>
                <a:off x="-191" y="3332"/>
                <a:ext cx="132" cy="21"/>
              </a:xfrm>
              <a:custGeom>
                <a:avLst/>
                <a:gdLst>
                  <a:gd name="T0" fmla="*/ 1 w 56"/>
                  <a:gd name="T1" fmla="*/ 4 h 9"/>
                  <a:gd name="T2" fmla="*/ 0 w 56"/>
                  <a:gd name="T3" fmla="*/ 4 h 9"/>
                  <a:gd name="T4" fmla="*/ 7 w 56"/>
                  <a:gd name="T5" fmla="*/ 9 h 9"/>
                  <a:gd name="T6" fmla="*/ 8 w 56"/>
                  <a:gd name="T7" fmla="*/ 8 h 9"/>
                  <a:gd name="T8" fmla="*/ 1 w 56"/>
                  <a:gd name="T9" fmla="*/ 4 h 9"/>
                  <a:gd name="T10" fmla="*/ 1 w 56"/>
                  <a:gd name="T11" fmla="*/ 3 h 9"/>
                  <a:gd name="T12" fmla="*/ 1 w 56"/>
                  <a:gd name="T13" fmla="*/ 3 h 9"/>
                  <a:gd name="T14" fmla="*/ 8 w 56"/>
                  <a:gd name="T15" fmla="*/ 7 h 9"/>
                  <a:gd name="T16" fmla="*/ 8 w 56"/>
                  <a:gd name="T17" fmla="*/ 7 h 9"/>
                  <a:gd name="T18" fmla="*/ 1 w 56"/>
                  <a:gd name="T19" fmla="*/ 3 h 9"/>
                  <a:gd name="T20" fmla="*/ 3 w 56"/>
                  <a:gd name="T21" fmla="*/ 0 h 9"/>
                  <a:gd name="T22" fmla="*/ 2 w 56"/>
                  <a:gd name="T23" fmla="*/ 1 h 9"/>
                  <a:gd name="T24" fmla="*/ 5 w 56"/>
                  <a:gd name="T25" fmla="*/ 3 h 9"/>
                  <a:gd name="T26" fmla="*/ 2 w 56"/>
                  <a:gd name="T27" fmla="*/ 1 h 9"/>
                  <a:gd name="T28" fmla="*/ 2 w 56"/>
                  <a:gd name="T29" fmla="*/ 2 h 9"/>
                  <a:gd name="T30" fmla="*/ 9 w 56"/>
                  <a:gd name="T31" fmla="*/ 6 h 9"/>
                  <a:gd name="T32" fmla="*/ 10 w 56"/>
                  <a:gd name="T33" fmla="*/ 4 h 9"/>
                  <a:gd name="T34" fmla="*/ 3 w 56"/>
                  <a:gd name="T35" fmla="*/ 0 h 9"/>
                  <a:gd name="T36" fmla="*/ 55 w 56"/>
                  <a:gd name="T37" fmla="*/ 0 h 9"/>
                  <a:gd name="T38" fmla="*/ 52 w 56"/>
                  <a:gd name="T39" fmla="*/ 4 h 9"/>
                  <a:gd name="T40" fmla="*/ 53 w 56"/>
                  <a:gd name="T41" fmla="*/ 5 h 9"/>
                  <a:gd name="T42" fmla="*/ 56 w 56"/>
                  <a:gd name="T43" fmla="*/ 0 h 9"/>
                  <a:gd name="T44" fmla="*/ 55 w 56"/>
                  <a:gd name="T4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9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3" y="6"/>
                      <a:pt x="5" y="7"/>
                      <a:pt x="7" y="9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6" y="7"/>
                      <a:pt x="3" y="5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5"/>
                      <a:pt x="6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6"/>
                      <a:pt x="4" y="4"/>
                      <a:pt x="1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4" y="2"/>
                      <a:pt x="3" y="2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4" y="4"/>
                      <a:pt x="6" y="5"/>
                      <a:pt x="9" y="6"/>
                    </a:cubicBezTo>
                    <a:cubicBezTo>
                      <a:pt x="9" y="5"/>
                      <a:pt x="10" y="5"/>
                      <a:pt x="10" y="4"/>
                    </a:cubicBezTo>
                    <a:cubicBezTo>
                      <a:pt x="8" y="2"/>
                      <a:pt x="5" y="1"/>
                      <a:pt x="3" y="0"/>
                    </a:cubicBezTo>
                    <a:moveTo>
                      <a:pt x="55" y="0"/>
                    </a:moveTo>
                    <a:cubicBezTo>
                      <a:pt x="54" y="1"/>
                      <a:pt x="53" y="3"/>
                      <a:pt x="52" y="4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4" y="3"/>
                      <a:pt x="55" y="2"/>
                      <a:pt x="56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2" name="Freeform 9958"/>
              <p:cNvSpPr>
                <a:spLocks noEditPoints="1"/>
              </p:cNvSpPr>
              <p:nvPr/>
            </p:nvSpPr>
            <p:spPr bwMode="auto">
              <a:xfrm>
                <a:off x="-189" y="3337"/>
                <a:ext cx="19" cy="14"/>
              </a:xfrm>
              <a:custGeom>
                <a:avLst/>
                <a:gdLst>
                  <a:gd name="T0" fmla="*/ 0 w 8"/>
                  <a:gd name="T1" fmla="*/ 1 h 6"/>
                  <a:gd name="T2" fmla="*/ 0 w 8"/>
                  <a:gd name="T3" fmla="*/ 2 h 6"/>
                  <a:gd name="T4" fmla="*/ 7 w 8"/>
                  <a:gd name="T5" fmla="*/ 6 h 6"/>
                  <a:gd name="T6" fmla="*/ 7 w 8"/>
                  <a:gd name="T7" fmla="*/ 5 h 6"/>
                  <a:gd name="T8" fmla="*/ 0 w 8"/>
                  <a:gd name="T9" fmla="*/ 1 h 6"/>
                  <a:gd name="T10" fmla="*/ 1 w 8"/>
                  <a:gd name="T11" fmla="*/ 0 h 6"/>
                  <a:gd name="T12" fmla="*/ 0 w 8"/>
                  <a:gd name="T13" fmla="*/ 1 h 6"/>
                  <a:gd name="T14" fmla="*/ 7 w 8"/>
                  <a:gd name="T15" fmla="*/ 5 h 6"/>
                  <a:gd name="T16" fmla="*/ 8 w 8"/>
                  <a:gd name="T17" fmla="*/ 4 h 6"/>
                  <a:gd name="T18" fmla="*/ 1 w 8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6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2" y="3"/>
                      <a:pt x="5" y="5"/>
                      <a:pt x="7" y="6"/>
                    </a:cubicBezTo>
                    <a:cubicBezTo>
                      <a:pt x="7" y="6"/>
                      <a:pt x="7" y="6"/>
                      <a:pt x="7" y="5"/>
                    </a:cubicBezTo>
                    <a:cubicBezTo>
                      <a:pt x="5" y="4"/>
                      <a:pt x="2" y="3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3" y="2"/>
                      <a:pt x="5" y="4"/>
                      <a:pt x="7" y="5"/>
                    </a:cubicBezTo>
                    <a:cubicBezTo>
                      <a:pt x="7" y="5"/>
                      <a:pt x="7" y="5"/>
                      <a:pt x="8" y="4"/>
                    </a:cubicBezTo>
                    <a:cubicBezTo>
                      <a:pt x="5" y="3"/>
                      <a:pt x="3" y="2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3" name="Freeform 9959"/>
              <p:cNvSpPr>
                <a:spLocks noEditPoints="1"/>
              </p:cNvSpPr>
              <p:nvPr/>
            </p:nvSpPr>
            <p:spPr bwMode="auto">
              <a:xfrm>
                <a:off x="-262" y="3332"/>
                <a:ext cx="312" cy="19"/>
              </a:xfrm>
              <a:custGeom>
                <a:avLst/>
                <a:gdLst>
                  <a:gd name="T0" fmla="*/ 15 w 132"/>
                  <a:gd name="T1" fmla="*/ 6 h 8"/>
                  <a:gd name="T2" fmla="*/ 15 w 132"/>
                  <a:gd name="T3" fmla="*/ 6 h 8"/>
                  <a:gd name="T4" fmla="*/ 16 w 132"/>
                  <a:gd name="T5" fmla="*/ 7 h 8"/>
                  <a:gd name="T6" fmla="*/ 16 w 132"/>
                  <a:gd name="T7" fmla="*/ 7 h 8"/>
                  <a:gd name="T8" fmla="*/ 15 w 132"/>
                  <a:gd name="T9" fmla="*/ 6 h 8"/>
                  <a:gd name="T10" fmla="*/ 17 w 132"/>
                  <a:gd name="T11" fmla="*/ 3 h 8"/>
                  <a:gd name="T12" fmla="*/ 16 w 132"/>
                  <a:gd name="T13" fmla="*/ 4 h 8"/>
                  <a:gd name="T14" fmla="*/ 17 w 132"/>
                  <a:gd name="T15" fmla="*/ 5 h 8"/>
                  <a:gd name="T16" fmla="*/ 18 w 132"/>
                  <a:gd name="T17" fmla="*/ 4 h 8"/>
                  <a:gd name="T18" fmla="*/ 17 w 132"/>
                  <a:gd name="T19" fmla="*/ 3 h 8"/>
                  <a:gd name="T20" fmla="*/ 18 w 132"/>
                  <a:gd name="T21" fmla="*/ 0 h 8"/>
                  <a:gd name="T22" fmla="*/ 18 w 132"/>
                  <a:gd name="T23" fmla="*/ 1 h 8"/>
                  <a:gd name="T24" fmla="*/ 19 w 132"/>
                  <a:gd name="T25" fmla="*/ 2 h 8"/>
                  <a:gd name="T26" fmla="*/ 20 w 132"/>
                  <a:gd name="T27" fmla="*/ 1 h 8"/>
                  <a:gd name="T28" fmla="*/ 18 w 132"/>
                  <a:gd name="T29" fmla="*/ 0 h 8"/>
                  <a:gd name="T30" fmla="*/ 55 w 132"/>
                  <a:gd name="T31" fmla="*/ 0 h 8"/>
                  <a:gd name="T32" fmla="*/ 55 w 132"/>
                  <a:gd name="T33" fmla="*/ 0 h 8"/>
                  <a:gd name="T34" fmla="*/ 63 w 132"/>
                  <a:gd name="T35" fmla="*/ 5 h 8"/>
                  <a:gd name="T36" fmla="*/ 63 w 132"/>
                  <a:gd name="T37" fmla="*/ 5 h 8"/>
                  <a:gd name="T38" fmla="*/ 55 w 132"/>
                  <a:gd name="T39" fmla="*/ 0 h 8"/>
                  <a:gd name="T40" fmla="*/ 4 w 132"/>
                  <a:gd name="T41" fmla="*/ 0 h 8"/>
                  <a:gd name="T42" fmla="*/ 0 w 132"/>
                  <a:gd name="T43" fmla="*/ 7 h 8"/>
                  <a:gd name="T44" fmla="*/ 0 w 132"/>
                  <a:gd name="T45" fmla="*/ 8 h 8"/>
                  <a:gd name="T46" fmla="*/ 5 w 132"/>
                  <a:gd name="T47" fmla="*/ 0 h 8"/>
                  <a:gd name="T48" fmla="*/ 4 w 132"/>
                  <a:gd name="T49" fmla="*/ 0 h 8"/>
                  <a:gd name="T50" fmla="*/ 130 w 132"/>
                  <a:gd name="T51" fmla="*/ 0 h 8"/>
                  <a:gd name="T52" fmla="*/ 128 w 132"/>
                  <a:gd name="T53" fmla="*/ 2 h 8"/>
                  <a:gd name="T54" fmla="*/ 128 w 132"/>
                  <a:gd name="T55" fmla="*/ 2 h 8"/>
                  <a:gd name="T56" fmla="*/ 130 w 132"/>
                  <a:gd name="T57" fmla="*/ 3 h 8"/>
                  <a:gd name="T58" fmla="*/ 132 w 132"/>
                  <a:gd name="T59" fmla="*/ 1 h 8"/>
                  <a:gd name="T60" fmla="*/ 130 w 132"/>
                  <a:gd name="T61" fmla="*/ 0 h 8"/>
                  <a:gd name="T62" fmla="*/ 22 w 132"/>
                  <a:gd name="T63" fmla="*/ 0 h 8"/>
                  <a:gd name="T64" fmla="*/ 21 w 132"/>
                  <a:gd name="T65" fmla="*/ 1 h 8"/>
                  <a:gd name="T66" fmla="*/ 25 w 132"/>
                  <a:gd name="T67" fmla="*/ 4 h 8"/>
                  <a:gd name="T68" fmla="*/ 26 w 132"/>
                  <a:gd name="T69" fmla="*/ 2 h 8"/>
                  <a:gd name="T70" fmla="*/ 22 w 132"/>
                  <a:gd name="T7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32" h="8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5" y="6"/>
                      <a:pt x="15" y="6"/>
                    </a:cubicBezTo>
                    <a:moveTo>
                      <a:pt x="17" y="3"/>
                    </a:moveTo>
                    <a:cubicBezTo>
                      <a:pt x="16" y="3"/>
                      <a:pt x="16" y="4"/>
                      <a:pt x="16" y="4"/>
                    </a:cubicBezTo>
                    <a:cubicBezTo>
                      <a:pt x="16" y="4"/>
                      <a:pt x="17" y="5"/>
                      <a:pt x="17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3"/>
                      <a:pt x="17" y="3"/>
                      <a:pt x="17" y="3"/>
                    </a:cubicBezTo>
                    <a:moveTo>
                      <a:pt x="18" y="0"/>
                    </a:moveTo>
                    <a:cubicBezTo>
                      <a:pt x="18" y="0"/>
                      <a:pt x="18" y="1"/>
                      <a:pt x="18" y="1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1"/>
                      <a:pt x="20" y="1"/>
                    </a:cubicBezTo>
                    <a:cubicBezTo>
                      <a:pt x="19" y="1"/>
                      <a:pt x="19" y="1"/>
                      <a:pt x="18" y="0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8" y="2"/>
                      <a:pt x="61" y="3"/>
                      <a:pt x="63" y="5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55" y="0"/>
                      <a:pt x="55" y="0"/>
                      <a:pt x="55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5"/>
                      <a:pt x="3" y="3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130" y="0"/>
                    </a:moveTo>
                    <a:cubicBezTo>
                      <a:pt x="129" y="1"/>
                      <a:pt x="129" y="1"/>
                      <a:pt x="128" y="2"/>
                    </a:cubicBezTo>
                    <a:cubicBezTo>
                      <a:pt x="128" y="2"/>
                      <a:pt x="128" y="2"/>
                      <a:pt x="128" y="2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1" y="3"/>
                      <a:pt x="131" y="2"/>
                      <a:pt x="132" y="1"/>
                    </a:cubicBezTo>
                    <a:cubicBezTo>
                      <a:pt x="130" y="0"/>
                      <a:pt x="130" y="0"/>
                      <a:pt x="130" y="0"/>
                    </a:cubicBezTo>
                    <a:moveTo>
                      <a:pt x="22" y="0"/>
                    </a:moveTo>
                    <a:cubicBezTo>
                      <a:pt x="21" y="0"/>
                      <a:pt x="21" y="1"/>
                      <a:pt x="21" y="1"/>
                    </a:cubicBezTo>
                    <a:cubicBezTo>
                      <a:pt x="22" y="2"/>
                      <a:pt x="23" y="3"/>
                      <a:pt x="25" y="4"/>
                    </a:cubicBezTo>
                    <a:cubicBezTo>
                      <a:pt x="25" y="3"/>
                      <a:pt x="25" y="3"/>
                      <a:pt x="26" y="2"/>
                    </a:cubicBezTo>
                    <a:cubicBezTo>
                      <a:pt x="24" y="1"/>
                      <a:pt x="23" y="1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4" name="Freeform 9960"/>
              <p:cNvSpPr>
                <a:spLocks noEditPoints="1"/>
              </p:cNvSpPr>
              <p:nvPr/>
            </p:nvSpPr>
            <p:spPr bwMode="auto">
              <a:xfrm>
                <a:off x="-226" y="3335"/>
                <a:ext cx="9" cy="14"/>
              </a:xfrm>
              <a:custGeom>
                <a:avLst/>
                <a:gdLst>
                  <a:gd name="T0" fmla="*/ 0 w 4"/>
                  <a:gd name="T1" fmla="*/ 4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0 w 4"/>
                  <a:gd name="T9" fmla="*/ 4 h 6"/>
                  <a:gd name="T10" fmla="*/ 1 w 4"/>
                  <a:gd name="T11" fmla="*/ 3 h 6"/>
                  <a:gd name="T12" fmla="*/ 0 w 4"/>
                  <a:gd name="T13" fmla="*/ 4 h 6"/>
                  <a:gd name="T14" fmla="*/ 2 w 4"/>
                  <a:gd name="T15" fmla="*/ 5 h 6"/>
                  <a:gd name="T16" fmla="*/ 2 w 4"/>
                  <a:gd name="T17" fmla="*/ 4 h 6"/>
                  <a:gd name="T18" fmla="*/ 1 w 4"/>
                  <a:gd name="T19" fmla="*/ 3 h 6"/>
                  <a:gd name="T20" fmla="*/ 3 w 4"/>
                  <a:gd name="T21" fmla="*/ 0 h 6"/>
                  <a:gd name="T22" fmla="*/ 2 w 4"/>
                  <a:gd name="T23" fmla="*/ 2 h 6"/>
                  <a:gd name="T24" fmla="*/ 3 w 4"/>
                  <a:gd name="T25" fmla="*/ 3 h 6"/>
                  <a:gd name="T26" fmla="*/ 4 w 4"/>
                  <a:gd name="T27" fmla="*/ 1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4"/>
                    </a:cubicBezTo>
                    <a:cubicBezTo>
                      <a:pt x="1" y="4"/>
                      <a:pt x="1" y="4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3" y="2"/>
                      <a:pt x="3" y="3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5" name="Freeform 9961"/>
              <p:cNvSpPr>
                <a:spLocks/>
              </p:cNvSpPr>
              <p:nvPr/>
            </p:nvSpPr>
            <p:spPr bwMode="auto">
              <a:xfrm>
                <a:off x="-226" y="3344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6" name="Freeform 9962"/>
              <p:cNvSpPr>
                <a:spLocks noEditPoints="1"/>
              </p:cNvSpPr>
              <p:nvPr/>
            </p:nvSpPr>
            <p:spPr bwMode="auto">
              <a:xfrm>
                <a:off x="-260" y="3335"/>
                <a:ext cx="279" cy="21"/>
              </a:xfrm>
              <a:custGeom>
                <a:avLst/>
                <a:gdLst>
                  <a:gd name="T0" fmla="*/ 16 w 118"/>
                  <a:gd name="T1" fmla="*/ 6 h 9"/>
                  <a:gd name="T2" fmla="*/ 16 w 118"/>
                  <a:gd name="T3" fmla="*/ 7 h 9"/>
                  <a:gd name="T4" fmla="*/ 20 w 118"/>
                  <a:gd name="T5" fmla="*/ 9 h 9"/>
                  <a:gd name="T6" fmla="*/ 20 w 118"/>
                  <a:gd name="T7" fmla="*/ 9 h 9"/>
                  <a:gd name="T8" fmla="*/ 16 w 118"/>
                  <a:gd name="T9" fmla="*/ 6 h 9"/>
                  <a:gd name="T10" fmla="*/ 18 w 118"/>
                  <a:gd name="T11" fmla="*/ 3 h 9"/>
                  <a:gd name="T12" fmla="*/ 17 w 118"/>
                  <a:gd name="T13" fmla="*/ 4 h 9"/>
                  <a:gd name="T14" fmla="*/ 21 w 118"/>
                  <a:gd name="T15" fmla="*/ 7 h 9"/>
                  <a:gd name="T16" fmla="*/ 22 w 118"/>
                  <a:gd name="T17" fmla="*/ 6 h 9"/>
                  <a:gd name="T18" fmla="*/ 18 w 118"/>
                  <a:gd name="T19" fmla="*/ 3 h 9"/>
                  <a:gd name="T20" fmla="*/ 19 w 118"/>
                  <a:gd name="T21" fmla="*/ 1 h 9"/>
                  <a:gd name="T22" fmla="*/ 19 w 118"/>
                  <a:gd name="T23" fmla="*/ 1 h 9"/>
                  <a:gd name="T24" fmla="*/ 23 w 118"/>
                  <a:gd name="T25" fmla="*/ 4 h 9"/>
                  <a:gd name="T26" fmla="*/ 23 w 118"/>
                  <a:gd name="T27" fmla="*/ 3 h 9"/>
                  <a:gd name="T28" fmla="*/ 19 w 118"/>
                  <a:gd name="T29" fmla="*/ 1 h 9"/>
                  <a:gd name="T30" fmla="*/ 87 w 118"/>
                  <a:gd name="T31" fmla="*/ 1 h 9"/>
                  <a:gd name="T32" fmla="*/ 84 w 118"/>
                  <a:gd name="T33" fmla="*/ 5 h 9"/>
                  <a:gd name="T34" fmla="*/ 91 w 118"/>
                  <a:gd name="T35" fmla="*/ 9 h 9"/>
                  <a:gd name="T36" fmla="*/ 94 w 118"/>
                  <a:gd name="T37" fmla="*/ 5 h 9"/>
                  <a:gd name="T38" fmla="*/ 87 w 118"/>
                  <a:gd name="T39" fmla="*/ 1 h 9"/>
                  <a:gd name="T40" fmla="*/ 97 w 118"/>
                  <a:gd name="T41" fmla="*/ 1 h 9"/>
                  <a:gd name="T42" fmla="*/ 95 w 118"/>
                  <a:gd name="T43" fmla="*/ 3 h 9"/>
                  <a:gd name="T44" fmla="*/ 100 w 118"/>
                  <a:gd name="T45" fmla="*/ 5 h 9"/>
                  <a:gd name="T46" fmla="*/ 102 w 118"/>
                  <a:gd name="T47" fmla="*/ 3 h 9"/>
                  <a:gd name="T48" fmla="*/ 98 w 118"/>
                  <a:gd name="T49" fmla="*/ 1 h 9"/>
                  <a:gd name="T50" fmla="*/ 97 w 118"/>
                  <a:gd name="T51" fmla="*/ 1 h 9"/>
                  <a:gd name="T52" fmla="*/ 54 w 118"/>
                  <a:gd name="T53" fmla="*/ 0 h 9"/>
                  <a:gd name="T54" fmla="*/ 53 w 118"/>
                  <a:gd name="T55" fmla="*/ 1 h 9"/>
                  <a:gd name="T56" fmla="*/ 61 w 118"/>
                  <a:gd name="T57" fmla="*/ 6 h 9"/>
                  <a:gd name="T58" fmla="*/ 62 w 118"/>
                  <a:gd name="T59" fmla="*/ 5 h 9"/>
                  <a:gd name="T60" fmla="*/ 54 w 118"/>
                  <a:gd name="T61" fmla="*/ 0 h 9"/>
                  <a:gd name="T62" fmla="*/ 118 w 118"/>
                  <a:gd name="T63" fmla="*/ 0 h 9"/>
                  <a:gd name="T64" fmla="*/ 115 w 118"/>
                  <a:gd name="T65" fmla="*/ 5 h 9"/>
                  <a:gd name="T66" fmla="*/ 115 w 118"/>
                  <a:gd name="T67" fmla="*/ 6 h 9"/>
                  <a:gd name="T68" fmla="*/ 118 w 118"/>
                  <a:gd name="T69" fmla="*/ 0 h 9"/>
                  <a:gd name="T70" fmla="*/ 118 w 118"/>
                  <a:gd name="T71" fmla="*/ 0 h 9"/>
                  <a:gd name="T72" fmla="*/ 5 w 118"/>
                  <a:gd name="T73" fmla="*/ 0 h 9"/>
                  <a:gd name="T74" fmla="*/ 0 w 118"/>
                  <a:gd name="T75" fmla="*/ 7 h 9"/>
                  <a:gd name="T76" fmla="*/ 2 w 118"/>
                  <a:gd name="T77" fmla="*/ 8 h 9"/>
                  <a:gd name="T78" fmla="*/ 6 w 118"/>
                  <a:gd name="T79" fmla="*/ 1 h 9"/>
                  <a:gd name="T80" fmla="*/ 5 w 118"/>
                  <a:gd name="T81" fmla="*/ 0 h 9"/>
                  <a:gd name="T82" fmla="*/ 4 w 118"/>
                  <a:gd name="T83" fmla="*/ 0 h 9"/>
                  <a:gd name="T84" fmla="*/ 0 w 118"/>
                  <a:gd name="T85" fmla="*/ 7 h 9"/>
                  <a:gd name="T86" fmla="*/ 0 w 118"/>
                  <a:gd name="T87" fmla="*/ 7 h 9"/>
                  <a:gd name="T88" fmla="*/ 3 w 118"/>
                  <a:gd name="T89" fmla="*/ 1 h 9"/>
                  <a:gd name="T90" fmla="*/ 4 w 118"/>
                  <a:gd name="T91" fmla="*/ 0 h 9"/>
                  <a:gd name="T92" fmla="*/ 4 w 118"/>
                  <a:gd name="T9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8" h="9">
                    <a:moveTo>
                      <a:pt x="16" y="6"/>
                    </a:moveTo>
                    <a:cubicBezTo>
                      <a:pt x="16" y="6"/>
                      <a:pt x="16" y="7"/>
                      <a:pt x="16" y="7"/>
                    </a:cubicBezTo>
                    <a:cubicBezTo>
                      <a:pt x="17" y="7"/>
                      <a:pt x="19" y="8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8"/>
                      <a:pt x="17" y="7"/>
                      <a:pt x="16" y="6"/>
                    </a:cubicBezTo>
                    <a:moveTo>
                      <a:pt x="18" y="3"/>
                    </a:moveTo>
                    <a:cubicBezTo>
                      <a:pt x="18" y="4"/>
                      <a:pt x="18" y="4"/>
                      <a:pt x="17" y="4"/>
                    </a:cubicBezTo>
                    <a:cubicBezTo>
                      <a:pt x="19" y="5"/>
                      <a:pt x="20" y="6"/>
                      <a:pt x="21" y="7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1" y="5"/>
                      <a:pt x="19" y="4"/>
                      <a:pt x="18" y="3"/>
                    </a:cubicBezTo>
                    <a:moveTo>
                      <a:pt x="19" y="1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3" y="3"/>
                      <a:pt x="23" y="3"/>
                    </a:cubicBezTo>
                    <a:cubicBezTo>
                      <a:pt x="22" y="2"/>
                      <a:pt x="21" y="2"/>
                      <a:pt x="19" y="1"/>
                    </a:cubicBezTo>
                    <a:moveTo>
                      <a:pt x="87" y="1"/>
                    </a:moveTo>
                    <a:cubicBezTo>
                      <a:pt x="86" y="2"/>
                      <a:pt x="85" y="4"/>
                      <a:pt x="84" y="5"/>
                    </a:cubicBezTo>
                    <a:cubicBezTo>
                      <a:pt x="87" y="7"/>
                      <a:pt x="89" y="8"/>
                      <a:pt x="91" y="9"/>
                    </a:cubicBezTo>
                    <a:cubicBezTo>
                      <a:pt x="92" y="8"/>
                      <a:pt x="93" y="6"/>
                      <a:pt x="94" y="5"/>
                    </a:cubicBezTo>
                    <a:cubicBezTo>
                      <a:pt x="87" y="1"/>
                      <a:pt x="87" y="1"/>
                      <a:pt x="87" y="1"/>
                    </a:cubicBezTo>
                    <a:moveTo>
                      <a:pt x="97" y="1"/>
                    </a:moveTo>
                    <a:cubicBezTo>
                      <a:pt x="96" y="1"/>
                      <a:pt x="96" y="2"/>
                      <a:pt x="95" y="3"/>
                    </a:cubicBezTo>
                    <a:cubicBezTo>
                      <a:pt x="97" y="3"/>
                      <a:pt x="99" y="4"/>
                      <a:pt x="100" y="5"/>
                    </a:cubicBezTo>
                    <a:cubicBezTo>
                      <a:pt x="101" y="5"/>
                      <a:pt x="101" y="4"/>
                      <a:pt x="102" y="3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7" y="1"/>
                      <a:pt x="97" y="1"/>
                      <a:pt x="97" y="1"/>
                    </a:cubicBezTo>
                    <a:moveTo>
                      <a:pt x="54" y="0"/>
                    </a:moveTo>
                    <a:cubicBezTo>
                      <a:pt x="53" y="1"/>
                      <a:pt x="53" y="1"/>
                      <a:pt x="53" y="1"/>
                    </a:cubicBezTo>
                    <a:cubicBezTo>
                      <a:pt x="56" y="3"/>
                      <a:pt x="58" y="4"/>
                      <a:pt x="61" y="6"/>
                    </a:cubicBezTo>
                    <a:cubicBezTo>
                      <a:pt x="61" y="5"/>
                      <a:pt x="61" y="5"/>
                      <a:pt x="62" y="5"/>
                    </a:cubicBezTo>
                    <a:cubicBezTo>
                      <a:pt x="59" y="3"/>
                      <a:pt x="56" y="2"/>
                      <a:pt x="54" y="0"/>
                    </a:cubicBezTo>
                    <a:moveTo>
                      <a:pt x="118" y="0"/>
                    </a:moveTo>
                    <a:cubicBezTo>
                      <a:pt x="117" y="2"/>
                      <a:pt x="116" y="3"/>
                      <a:pt x="115" y="5"/>
                    </a:cubicBezTo>
                    <a:cubicBezTo>
                      <a:pt x="115" y="5"/>
                      <a:pt x="115" y="5"/>
                      <a:pt x="115" y="6"/>
                    </a:cubicBezTo>
                    <a:cubicBezTo>
                      <a:pt x="116" y="4"/>
                      <a:pt x="117" y="2"/>
                      <a:pt x="118" y="0"/>
                    </a:cubicBezTo>
                    <a:cubicBezTo>
                      <a:pt x="118" y="0"/>
                      <a:pt x="118" y="0"/>
                      <a:pt x="118" y="0"/>
                    </a:cubicBezTo>
                    <a:moveTo>
                      <a:pt x="5" y="0"/>
                    </a:moveTo>
                    <a:cubicBezTo>
                      <a:pt x="3" y="2"/>
                      <a:pt x="2" y="5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6"/>
                      <a:pt x="5" y="3"/>
                      <a:pt x="6" y="1"/>
                    </a:cubicBezTo>
                    <a:cubicBezTo>
                      <a:pt x="6" y="1"/>
                      <a:pt x="5" y="0"/>
                      <a:pt x="5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5"/>
                      <a:pt x="2" y="3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7" name="Freeform 9963"/>
              <p:cNvSpPr>
                <a:spLocks noEditPoints="1"/>
              </p:cNvSpPr>
              <p:nvPr/>
            </p:nvSpPr>
            <p:spPr bwMode="auto">
              <a:xfrm>
                <a:off x="-222" y="3337"/>
                <a:ext cx="17" cy="19"/>
              </a:xfrm>
              <a:custGeom>
                <a:avLst/>
                <a:gdLst>
                  <a:gd name="T0" fmla="*/ 1 w 7"/>
                  <a:gd name="T1" fmla="*/ 4 h 8"/>
                  <a:gd name="T2" fmla="*/ 0 w 7"/>
                  <a:gd name="T3" fmla="*/ 5 h 8"/>
                  <a:gd name="T4" fmla="*/ 4 w 7"/>
                  <a:gd name="T5" fmla="*/ 8 h 8"/>
                  <a:gd name="T6" fmla="*/ 5 w 7"/>
                  <a:gd name="T7" fmla="*/ 7 h 8"/>
                  <a:gd name="T8" fmla="*/ 1 w 7"/>
                  <a:gd name="T9" fmla="*/ 4 h 8"/>
                  <a:gd name="T10" fmla="*/ 1 w 7"/>
                  <a:gd name="T11" fmla="*/ 3 h 8"/>
                  <a:gd name="T12" fmla="*/ 1 w 7"/>
                  <a:gd name="T13" fmla="*/ 4 h 8"/>
                  <a:gd name="T14" fmla="*/ 5 w 7"/>
                  <a:gd name="T15" fmla="*/ 7 h 8"/>
                  <a:gd name="T16" fmla="*/ 5 w 7"/>
                  <a:gd name="T17" fmla="*/ 6 h 8"/>
                  <a:gd name="T18" fmla="*/ 1 w 7"/>
                  <a:gd name="T19" fmla="*/ 3 h 8"/>
                  <a:gd name="T20" fmla="*/ 3 w 7"/>
                  <a:gd name="T21" fmla="*/ 0 h 8"/>
                  <a:gd name="T22" fmla="*/ 2 w 7"/>
                  <a:gd name="T23" fmla="*/ 2 h 8"/>
                  <a:gd name="T24" fmla="*/ 6 w 7"/>
                  <a:gd name="T25" fmla="*/ 5 h 8"/>
                  <a:gd name="T26" fmla="*/ 7 w 7"/>
                  <a:gd name="T27" fmla="*/ 3 h 8"/>
                  <a:gd name="T28" fmla="*/ 3 w 7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8">
                    <a:moveTo>
                      <a:pt x="1" y="4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1" y="6"/>
                      <a:pt x="3" y="7"/>
                      <a:pt x="4" y="8"/>
                    </a:cubicBezTo>
                    <a:cubicBezTo>
                      <a:pt x="4" y="7"/>
                      <a:pt x="5" y="7"/>
                      <a:pt x="5" y="7"/>
                    </a:cubicBezTo>
                    <a:cubicBezTo>
                      <a:pt x="3" y="6"/>
                      <a:pt x="2" y="5"/>
                      <a:pt x="1" y="4"/>
                    </a:cubicBezTo>
                    <a:moveTo>
                      <a:pt x="1" y="3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3" y="4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3" y="3"/>
                      <a:pt x="5" y="4"/>
                      <a:pt x="6" y="5"/>
                    </a:cubicBezTo>
                    <a:cubicBezTo>
                      <a:pt x="6" y="4"/>
                      <a:pt x="7" y="4"/>
                      <a:pt x="7" y="3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8" name="Freeform 9964"/>
              <p:cNvSpPr>
                <a:spLocks/>
              </p:cNvSpPr>
              <p:nvPr/>
            </p:nvSpPr>
            <p:spPr bwMode="auto">
              <a:xfrm>
                <a:off x="-219" y="3346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9" name="Freeform 9965"/>
              <p:cNvSpPr>
                <a:spLocks noEditPoints="1"/>
              </p:cNvSpPr>
              <p:nvPr/>
            </p:nvSpPr>
            <p:spPr bwMode="auto">
              <a:xfrm>
                <a:off x="-252" y="3337"/>
                <a:ext cx="314" cy="24"/>
              </a:xfrm>
              <a:custGeom>
                <a:avLst/>
                <a:gdLst>
                  <a:gd name="T0" fmla="*/ 18 w 133"/>
                  <a:gd name="T1" fmla="*/ 9 h 10"/>
                  <a:gd name="T2" fmla="*/ 19 w 133"/>
                  <a:gd name="T3" fmla="*/ 9 h 10"/>
                  <a:gd name="T4" fmla="*/ 20 w 133"/>
                  <a:gd name="T5" fmla="*/ 5 h 10"/>
                  <a:gd name="T6" fmla="*/ 21 w 133"/>
                  <a:gd name="T7" fmla="*/ 7 h 10"/>
                  <a:gd name="T8" fmla="*/ 20 w 133"/>
                  <a:gd name="T9" fmla="*/ 5 h 10"/>
                  <a:gd name="T10" fmla="*/ 21 w 133"/>
                  <a:gd name="T11" fmla="*/ 3 h 10"/>
                  <a:gd name="T12" fmla="*/ 23 w 133"/>
                  <a:gd name="T13" fmla="*/ 4 h 10"/>
                  <a:gd name="T14" fmla="*/ 100 w 133"/>
                  <a:gd name="T15" fmla="*/ 3 h 10"/>
                  <a:gd name="T16" fmla="*/ 103 w 133"/>
                  <a:gd name="T17" fmla="*/ 8 h 10"/>
                  <a:gd name="T18" fmla="*/ 100 w 133"/>
                  <a:gd name="T19" fmla="*/ 3 h 10"/>
                  <a:gd name="T20" fmla="*/ 65 w 133"/>
                  <a:gd name="T21" fmla="*/ 6 h 10"/>
                  <a:gd name="T22" fmla="*/ 75 w 133"/>
                  <a:gd name="T23" fmla="*/ 6 h 10"/>
                  <a:gd name="T24" fmla="*/ 118 w 133"/>
                  <a:gd name="T25" fmla="*/ 1 h 10"/>
                  <a:gd name="T26" fmla="*/ 116 w 133"/>
                  <a:gd name="T27" fmla="*/ 6 h 10"/>
                  <a:gd name="T28" fmla="*/ 118 w 133"/>
                  <a:gd name="T29" fmla="*/ 1 h 10"/>
                  <a:gd name="T30" fmla="*/ 48 w 133"/>
                  <a:gd name="T31" fmla="*/ 5 h 10"/>
                  <a:gd name="T32" fmla="*/ 57 w 133"/>
                  <a:gd name="T33" fmla="*/ 6 h 10"/>
                  <a:gd name="T34" fmla="*/ 5 w 133"/>
                  <a:gd name="T35" fmla="*/ 1 h 10"/>
                  <a:gd name="T36" fmla="*/ 1 w 133"/>
                  <a:gd name="T37" fmla="*/ 9 h 10"/>
                  <a:gd name="T38" fmla="*/ 4 w 133"/>
                  <a:gd name="T39" fmla="*/ 5 h 10"/>
                  <a:gd name="T40" fmla="*/ 5 w 133"/>
                  <a:gd name="T41" fmla="*/ 1 h 10"/>
                  <a:gd name="T42" fmla="*/ 22 w 133"/>
                  <a:gd name="T43" fmla="*/ 2 h 10"/>
                  <a:gd name="T44" fmla="*/ 24 w 133"/>
                  <a:gd name="T45" fmla="*/ 2 h 10"/>
                  <a:gd name="T46" fmla="*/ 118 w 133"/>
                  <a:gd name="T47" fmla="*/ 1 h 10"/>
                  <a:gd name="T48" fmla="*/ 115 w 133"/>
                  <a:gd name="T49" fmla="*/ 6 h 10"/>
                  <a:gd name="T50" fmla="*/ 118 w 133"/>
                  <a:gd name="T51" fmla="*/ 1 h 10"/>
                  <a:gd name="T52" fmla="*/ 131 w 133"/>
                  <a:gd name="T53" fmla="*/ 1 h 10"/>
                  <a:gd name="T54" fmla="*/ 131 w 133"/>
                  <a:gd name="T55" fmla="*/ 5 h 10"/>
                  <a:gd name="T56" fmla="*/ 131 w 133"/>
                  <a:gd name="T57" fmla="*/ 1 h 10"/>
                  <a:gd name="T58" fmla="*/ 117 w 133"/>
                  <a:gd name="T59" fmla="*/ 0 h 10"/>
                  <a:gd name="T60" fmla="*/ 114 w 133"/>
                  <a:gd name="T61" fmla="*/ 5 h 10"/>
                  <a:gd name="T62" fmla="*/ 117 w 133"/>
                  <a:gd name="T6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0">
                    <a:moveTo>
                      <a:pt x="18" y="8"/>
                    </a:moveTo>
                    <a:cubicBezTo>
                      <a:pt x="18" y="8"/>
                      <a:pt x="18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8" y="9"/>
                      <a:pt x="18" y="8"/>
                    </a:cubicBezTo>
                    <a:moveTo>
                      <a:pt x="20" y="5"/>
                    </a:moveTo>
                    <a:cubicBezTo>
                      <a:pt x="20" y="6"/>
                      <a:pt x="19" y="6"/>
                      <a:pt x="19" y="6"/>
                    </a:cubicBezTo>
                    <a:cubicBezTo>
                      <a:pt x="20" y="7"/>
                      <a:pt x="20" y="7"/>
                      <a:pt x="21" y="7"/>
                    </a:cubicBezTo>
                    <a:cubicBezTo>
                      <a:pt x="21" y="7"/>
                      <a:pt x="21" y="6"/>
                      <a:pt x="21" y="6"/>
                    </a:cubicBezTo>
                    <a:cubicBezTo>
                      <a:pt x="21" y="6"/>
                      <a:pt x="20" y="6"/>
                      <a:pt x="20" y="5"/>
                    </a:cubicBezTo>
                    <a:moveTo>
                      <a:pt x="21" y="3"/>
                    </a:moveTo>
                    <a:cubicBezTo>
                      <a:pt x="21" y="3"/>
                      <a:pt x="21" y="3"/>
                      <a:pt x="21" y="3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4"/>
                      <a:pt x="22" y="4"/>
                      <a:pt x="23" y="4"/>
                    </a:cubicBezTo>
                    <a:cubicBezTo>
                      <a:pt x="22" y="3"/>
                      <a:pt x="22" y="3"/>
                      <a:pt x="21" y="3"/>
                    </a:cubicBezTo>
                    <a:moveTo>
                      <a:pt x="100" y="3"/>
                    </a:moveTo>
                    <a:cubicBezTo>
                      <a:pt x="99" y="3"/>
                      <a:pt x="99" y="4"/>
                      <a:pt x="98" y="5"/>
                    </a:cubicBezTo>
                    <a:cubicBezTo>
                      <a:pt x="100" y="6"/>
                      <a:pt x="101" y="7"/>
                      <a:pt x="103" y="8"/>
                    </a:cubicBezTo>
                    <a:cubicBezTo>
                      <a:pt x="103" y="7"/>
                      <a:pt x="104" y="6"/>
                      <a:pt x="105" y="5"/>
                    </a:cubicBezTo>
                    <a:cubicBezTo>
                      <a:pt x="100" y="3"/>
                      <a:pt x="100" y="3"/>
                      <a:pt x="100" y="3"/>
                    </a:cubicBezTo>
                    <a:moveTo>
                      <a:pt x="68" y="1"/>
                    </a:moveTo>
                    <a:cubicBezTo>
                      <a:pt x="67" y="3"/>
                      <a:pt x="66" y="4"/>
                      <a:pt x="65" y="6"/>
                    </a:cubicBezTo>
                    <a:cubicBezTo>
                      <a:pt x="68" y="7"/>
                      <a:pt x="70" y="9"/>
                      <a:pt x="73" y="10"/>
                    </a:cubicBezTo>
                    <a:cubicBezTo>
                      <a:pt x="74" y="9"/>
                      <a:pt x="74" y="7"/>
                      <a:pt x="75" y="6"/>
                    </a:cubicBezTo>
                    <a:cubicBezTo>
                      <a:pt x="73" y="4"/>
                      <a:pt x="70" y="3"/>
                      <a:pt x="68" y="1"/>
                    </a:cubicBezTo>
                    <a:moveTo>
                      <a:pt x="118" y="1"/>
                    </a:moveTo>
                    <a:cubicBezTo>
                      <a:pt x="117" y="3"/>
                      <a:pt x="117" y="4"/>
                      <a:pt x="116" y="6"/>
                    </a:cubicBezTo>
                    <a:cubicBezTo>
                      <a:pt x="116" y="6"/>
                      <a:pt x="116" y="6"/>
                      <a:pt x="116" y="6"/>
                    </a:cubicBezTo>
                    <a:cubicBezTo>
                      <a:pt x="117" y="5"/>
                      <a:pt x="118" y="3"/>
                      <a:pt x="119" y="2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50" y="1"/>
                    </a:moveTo>
                    <a:cubicBezTo>
                      <a:pt x="48" y="5"/>
                      <a:pt x="48" y="5"/>
                      <a:pt x="48" y="5"/>
                    </a:cubicBezTo>
                    <a:cubicBezTo>
                      <a:pt x="50" y="6"/>
                      <a:pt x="53" y="8"/>
                      <a:pt x="55" y="9"/>
                    </a:cubicBezTo>
                    <a:cubicBezTo>
                      <a:pt x="56" y="8"/>
                      <a:pt x="57" y="7"/>
                      <a:pt x="57" y="6"/>
                    </a:cubicBezTo>
                    <a:cubicBezTo>
                      <a:pt x="55" y="4"/>
                      <a:pt x="52" y="3"/>
                      <a:pt x="50" y="1"/>
                    </a:cubicBezTo>
                    <a:moveTo>
                      <a:pt x="5" y="1"/>
                    </a:moveTo>
                    <a:cubicBezTo>
                      <a:pt x="3" y="3"/>
                      <a:pt x="2" y="6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8"/>
                      <a:pt x="3" y="7"/>
                      <a:pt x="3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5" y="4"/>
                      <a:pt x="5" y="3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moveTo>
                      <a:pt x="22" y="1"/>
                    </a:moveTo>
                    <a:cubicBezTo>
                      <a:pt x="22" y="1"/>
                      <a:pt x="22" y="2"/>
                      <a:pt x="22" y="2"/>
                    </a:cubicBezTo>
                    <a:cubicBezTo>
                      <a:pt x="22" y="3"/>
                      <a:pt x="22" y="3"/>
                      <a:pt x="23" y="3"/>
                    </a:cubicBezTo>
                    <a:cubicBezTo>
                      <a:pt x="23" y="3"/>
                      <a:pt x="23" y="2"/>
                      <a:pt x="24" y="2"/>
                    </a:cubicBezTo>
                    <a:cubicBezTo>
                      <a:pt x="23" y="1"/>
                      <a:pt x="23" y="1"/>
                      <a:pt x="22" y="1"/>
                    </a:cubicBezTo>
                    <a:moveTo>
                      <a:pt x="118" y="1"/>
                    </a:moveTo>
                    <a:cubicBezTo>
                      <a:pt x="117" y="2"/>
                      <a:pt x="116" y="4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131" y="1"/>
                    </a:moveTo>
                    <a:cubicBezTo>
                      <a:pt x="130" y="2"/>
                      <a:pt x="130" y="2"/>
                      <a:pt x="129" y="3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3" y="2"/>
                      <a:pt x="133" y="2"/>
                      <a:pt x="133" y="2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moveTo>
                      <a:pt x="117" y="0"/>
                    </a:moveTo>
                    <a:cubicBezTo>
                      <a:pt x="116" y="2"/>
                      <a:pt x="115" y="4"/>
                      <a:pt x="114" y="5"/>
                    </a:cubicBezTo>
                    <a:cubicBezTo>
                      <a:pt x="114" y="5"/>
                      <a:pt x="114" y="5"/>
                      <a:pt x="114" y="5"/>
                    </a:cubicBezTo>
                    <a:cubicBezTo>
                      <a:pt x="115" y="4"/>
                      <a:pt x="116" y="2"/>
                      <a:pt x="117" y="1"/>
                    </a:cubicBezTo>
                    <a:cubicBezTo>
                      <a:pt x="117" y="0"/>
                      <a:pt x="117" y="0"/>
                      <a:pt x="1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0" name="Freeform 9966"/>
              <p:cNvSpPr>
                <a:spLocks noEditPoints="1"/>
              </p:cNvSpPr>
              <p:nvPr/>
            </p:nvSpPr>
            <p:spPr bwMode="auto">
              <a:xfrm>
                <a:off x="-210" y="3344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1 w 4"/>
                  <a:gd name="T9" fmla="*/ 4 h 6"/>
                  <a:gd name="T10" fmla="*/ 1 w 4"/>
                  <a:gd name="T11" fmla="*/ 3 h 6"/>
                  <a:gd name="T12" fmla="*/ 1 w 4"/>
                  <a:gd name="T13" fmla="*/ 4 h 6"/>
                  <a:gd name="T14" fmla="*/ 2 w 4"/>
                  <a:gd name="T15" fmla="*/ 5 h 6"/>
                  <a:gd name="T16" fmla="*/ 3 w 4"/>
                  <a:gd name="T17" fmla="*/ 4 h 6"/>
                  <a:gd name="T18" fmla="*/ 1 w 4"/>
                  <a:gd name="T19" fmla="*/ 3 h 6"/>
                  <a:gd name="T20" fmla="*/ 3 w 4"/>
                  <a:gd name="T21" fmla="*/ 0 h 6"/>
                  <a:gd name="T22" fmla="*/ 2 w 4"/>
                  <a:gd name="T23" fmla="*/ 2 h 6"/>
                  <a:gd name="T24" fmla="*/ 3 w 4"/>
                  <a:gd name="T25" fmla="*/ 3 h 6"/>
                  <a:gd name="T26" fmla="*/ 4 w 4"/>
                  <a:gd name="T27" fmla="*/ 1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2" y="5"/>
                      <a:pt x="2" y="4"/>
                      <a:pt x="3" y="4"/>
                    </a:cubicBezTo>
                    <a:cubicBezTo>
                      <a:pt x="2" y="4"/>
                      <a:pt x="2" y="4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1" name="Freeform 9967"/>
              <p:cNvSpPr>
                <a:spLocks/>
              </p:cNvSpPr>
              <p:nvPr/>
            </p:nvSpPr>
            <p:spPr bwMode="auto">
              <a:xfrm>
                <a:off x="-208" y="3353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2" name="Freeform 9968"/>
              <p:cNvSpPr>
                <a:spLocks noEditPoints="1"/>
              </p:cNvSpPr>
              <p:nvPr/>
            </p:nvSpPr>
            <p:spPr bwMode="auto">
              <a:xfrm>
                <a:off x="-238" y="3344"/>
                <a:ext cx="278" cy="28"/>
              </a:xfrm>
              <a:custGeom>
                <a:avLst/>
                <a:gdLst>
                  <a:gd name="T0" fmla="*/ 16 w 118"/>
                  <a:gd name="T1" fmla="*/ 7 h 12"/>
                  <a:gd name="T2" fmla="*/ 15 w 118"/>
                  <a:gd name="T3" fmla="*/ 8 h 12"/>
                  <a:gd name="T4" fmla="*/ 22 w 118"/>
                  <a:gd name="T5" fmla="*/ 12 h 12"/>
                  <a:gd name="T6" fmla="*/ 22 w 118"/>
                  <a:gd name="T7" fmla="*/ 12 h 12"/>
                  <a:gd name="T8" fmla="*/ 16 w 118"/>
                  <a:gd name="T9" fmla="*/ 7 h 12"/>
                  <a:gd name="T10" fmla="*/ 17 w 118"/>
                  <a:gd name="T11" fmla="*/ 4 h 12"/>
                  <a:gd name="T12" fmla="*/ 17 w 118"/>
                  <a:gd name="T13" fmla="*/ 5 h 12"/>
                  <a:gd name="T14" fmla="*/ 24 w 118"/>
                  <a:gd name="T15" fmla="*/ 10 h 12"/>
                  <a:gd name="T16" fmla="*/ 24 w 118"/>
                  <a:gd name="T17" fmla="*/ 9 h 12"/>
                  <a:gd name="T18" fmla="*/ 17 w 118"/>
                  <a:gd name="T19" fmla="*/ 4 h 12"/>
                  <a:gd name="T20" fmla="*/ 19 w 118"/>
                  <a:gd name="T21" fmla="*/ 2 h 12"/>
                  <a:gd name="T22" fmla="*/ 18 w 118"/>
                  <a:gd name="T23" fmla="*/ 3 h 12"/>
                  <a:gd name="T24" fmla="*/ 25 w 118"/>
                  <a:gd name="T25" fmla="*/ 7 h 12"/>
                  <a:gd name="T26" fmla="*/ 26 w 118"/>
                  <a:gd name="T27" fmla="*/ 6 h 12"/>
                  <a:gd name="T28" fmla="*/ 19 w 118"/>
                  <a:gd name="T29" fmla="*/ 2 h 12"/>
                  <a:gd name="T30" fmla="*/ 4 w 118"/>
                  <a:gd name="T31" fmla="*/ 1 h 12"/>
                  <a:gd name="T32" fmla="*/ 0 w 118"/>
                  <a:gd name="T33" fmla="*/ 9 h 12"/>
                  <a:gd name="T34" fmla="*/ 1 w 118"/>
                  <a:gd name="T35" fmla="*/ 10 h 12"/>
                  <a:gd name="T36" fmla="*/ 6 w 118"/>
                  <a:gd name="T37" fmla="*/ 2 h 12"/>
                  <a:gd name="T38" fmla="*/ 4 w 118"/>
                  <a:gd name="T39" fmla="*/ 1 h 12"/>
                  <a:gd name="T40" fmla="*/ 85 w 118"/>
                  <a:gd name="T41" fmla="*/ 1 h 12"/>
                  <a:gd name="T42" fmla="*/ 82 w 118"/>
                  <a:gd name="T43" fmla="*/ 5 h 12"/>
                  <a:gd name="T44" fmla="*/ 87 w 118"/>
                  <a:gd name="T45" fmla="*/ 8 h 12"/>
                  <a:gd name="T46" fmla="*/ 90 w 118"/>
                  <a:gd name="T47" fmla="*/ 4 h 12"/>
                  <a:gd name="T48" fmla="*/ 85 w 118"/>
                  <a:gd name="T49" fmla="*/ 1 h 12"/>
                  <a:gd name="T50" fmla="*/ 116 w 118"/>
                  <a:gd name="T51" fmla="*/ 0 h 12"/>
                  <a:gd name="T52" fmla="*/ 113 w 118"/>
                  <a:gd name="T53" fmla="*/ 5 h 12"/>
                  <a:gd name="T54" fmla="*/ 115 w 118"/>
                  <a:gd name="T55" fmla="*/ 6 h 12"/>
                  <a:gd name="T56" fmla="*/ 118 w 118"/>
                  <a:gd name="T57" fmla="*/ 2 h 12"/>
                  <a:gd name="T58" fmla="*/ 116 w 118"/>
                  <a:gd name="T59" fmla="*/ 0 h 12"/>
                  <a:gd name="T60" fmla="*/ 20 w 118"/>
                  <a:gd name="T61" fmla="*/ 0 h 12"/>
                  <a:gd name="T62" fmla="*/ 19 w 118"/>
                  <a:gd name="T63" fmla="*/ 1 h 12"/>
                  <a:gd name="T64" fmla="*/ 26 w 118"/>
                  <a:gd name="T65" fmla="*/ 6 h 12"/>
                  <a:gd name="T66" fmla="*/ 27 w 118"/>
                  <a:gd name="T67" fmla="*/ 4 h 12"/>
                  <a:gd name="T68" fmla="*/ 25 w 118"/>
                  <a:gd name="T69" fmla="*/ 3 h 12"/>
                  <a:gd name="T70" fmla="*/ 20 w 118"/>
                  <a:gd name="T7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8" h="12">
                    <a:moveTo>
                      <a:pt x="16" y="7"/>
                    </a:moveTo>
                    <a:cubicBezTo>
                      <a:pt x="15" y="7"/>
                      <a:pt x="15" y="8"/>
                      <a:pt x="15" y="8"/>
                    </a:cubicBezTo>
                    <a:cubicBezTo>
                      <a:pt x="18" y="9"/>
                      <a:pt x="20" y="10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0" y="10"/>
                      <a:pt x="18" y="9"/>
                      <a:pt x="16" y="7"/>
                    </a:cubicBezTo>
                    <a:moveTo>
                      <a:pt x="17" y="4"/>
                    </a:moveTo>
                    <a:cubicBezTo>
                      <a:pt x="17" y="5"/>
                      <a:pt x="17" y="5"/>
                      <a:pt x="17" y="5"/>
                    </a:cubicBezTo>
                    <a:cubicBezTo>
                      <a:pt x="19" y="7"/>
                      <a:pt x="21" y="8"/>
                      <a:pt x="24" y="1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2" y="7"/>
                      <a:pt x="20" y="6"/>
                      <a:pt x="17" y="4"/>
                    </a:cubicBezTo>
                    <a:moveTo>
                      <a:pt x="19" y="2"/>
                    </a:moveTo>
                    <a:cubicBezTo>
                      <a:pt x="19" y="2"/>
                      <a:pt x="18" y="2"/>
                      <a:pt x="18" y="3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5" y="6"/>
                      <a:pt x="26" y="6"/>
                    </a:cubicBezTo>
                    <a:cubicBezTo>
                      <a:pt x="23" y="5"/>
                      <a:pt x="21" y="3"/>
                      <a:pt x="19" y="2"/>
                    </a:cubicBezTo>
                    <a:moveTo>
                      <a:pt x="4" y="1"/>
                    </a:moveTo>
                    <a:cubicBezTo>
                      <a:pt x="3" y="4"/>
                      <a:pt x="1" y="6"/>
                      <a:pt x="0" y="9"/>
                    </a:cubicBezTo>
                    <a:cubicBezTo>
                      <a:pt x="0" y="9"/>
                      <a:pt x="1" y="9"/>
                      <a:pt x="1" y="10"/>
                    </a:cubicBezTo>
                    <a:cubicBezTo>
                      <a:pt x="3" y="7"/>
                      <a:pt x="4" y="5"/>
                      <a:pt x="6" y="2"/>
                    </a:cubicBezTo>
                    <a:cubicBezTo>
                      <a:pt x="5" y="2"/>
                      <a:pt x="5" y="2"/>
                      <a:pt x="4" y="1"/>
                    </a:cubicBezTo>
                    <a:moveTo>
                      <a:pt x="85" y="1"/>
                    </a:moveTo>
                    <a:cubicBezTo>
                      <a:pt x="84" y="2"/>
                      <a:pt x="83" y="4"/>
                      <a:pt x="82" y="5"/>
                    </a:cubicBezTo>
                    <a:cubicBezTo>
                      <a:pt x="84" y="6"/>
                      <a:pt x="85" y="7"/>
                      <a:pt x="87" y="8"/>
                    </a:cubicBezTo>
                    <a:cubicBezTo>
                      <a:pt x="88" y="6"/>
                      <a:pt x="89" y="5"/>
                      <a:pt x="90" y="4"/>
                    </a:cubicBezTo>
                    <a:cubicBezTo>
                      <a:pt x="85" y="1"/>
                      <a:pt x="85" y="1"/>
                      <a:pt x="85" y="1"/>
                    </a:cubicBezTo>
                    <a:moveTo>
                      <a:pt x="116" y="0"/>
                    </a:moveTo>
                    <a:cubicBezTo>
                      <a:pt x="115" y="2"/>
                      <a:pt x="114" y="3"/>
                      <a:pt x="113" y="5"/>
                    </a:cubicBezTo>
                    <a:cubicBezTo>
                      <a:pt x="114" y="5"/>
                      <a:pt x="114" y="5"/>
                      <a:pt x="115" y="6"/>
                    </a:cubicBezTo>
                    <a:cubicBezTo>
                      <a:pt x="116" y="4"/>
                      <a:pt x="117" y="3"/>
                      <a:pt x="118" y="2"/>
                    </a:cubicBezTo>
                    <a:cubicBezTo>
                      <a:pt x="116" y="0"/>
                      <a:pt x="116" y="0"/>
                      <a:pt x="116" y="0"/>
                    </a:cubicBezTo>
                    <a:moveTo>
                      <a:pt x="20" y="0"/>
                    </a:moveTo>
                    <a:cubicBezTo>
                      <a:pt x="20" y="0"/>
                      <a:pt x="19" y="1"/>
                      <a:pt x="19" y="1"/>
                    </a:cubicBezTo>
                    <a:cubicBezTo>
                      <a:pt x="21" y="3"/>
                      <a:pt x="24" y="4"/>
                      <a:pt x="26" y="6"/>
                    </a:cubicBezTo>
                    <a:cubicBezTo>
                      <a:pt x="26" y="5"/>
                      <a:pt x="27" y="5"/>
                      <a:pt x="27" y="4"/>
                    </a:cubicBezTo>
                    <a:cubicBezTo>
                      <a:pt x="26" y="4"/>
                      <a:pt x="25" y="3"/>
                      <a:pt x="25" y="3"/>
                    </a:cubicBezTo>
                    <a:cubicBezTo>
                      <a:pt x="23" y="2"/>
                      <a:pt x="22" y="1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3" name="Freeform 9969"/>
              <p:cNvSpPr>
                <a:spLocks noEditPoints="1"/>
              </p:cNvSpPr>
              <p:nvPr/>
            </p:nvSpPr>
            <p:spPr bwMode="auto">
              <a:xfrm>
                <a:off x="-200" y="3351"/>
                <a:ext cx="21" cy="21"/>
              </a:xfrm>
              <a:custGeom>
                <a:avLst/>
                <a:gdLst>
                  <a:gd name="T0" fmla="*/ 0 w 9"/>
                  <a:gd name="T1" fmla="*/ 3 h 9"/>
                  <a:gd name="T2" fmla="*/ 0 w 9"/>
                  <a:gd name="T3" fmla="*/ 4 h 9"/>
                  <a:gd name="T4" fmla="*/ 6 w 9"/>
                  <a:gd name="T5" fmla="*/ 9 h 9"/>
                  <a:gd name="T6" fmla="*/ 7 w 9"/>
                  <a:gd name="T7" fmla="*/ 7 h 9"/>
                  <a:gd name="T8" fmla="*/ 0 w 9"/>
                  <a:gd name="T9" fmla="*/ 3 h 9"/>
                  <a:gd name="T10" fmla="*/ 1 w 9"/>
                  <a:gd name="T11" fmla="*/ 2 h 9"/>
                  <a:gd name="T12" fmla="*/ 0 w 9"/>
                  <a:gd name="T13" fmla="*/ 3 h 9"/>
                  <a:gd name="T14" fmla="*/ 7 w 9"/>
                  <a:gd name="T15" fmla="*/ 7 h 9"/>
                  <a:gd name="T16" fmla="*/ 8 w 9"/>
                  <a:gd name="T17" fmla="*/ 7 h 9"/>
                  <a:gd name="T18" fmla="*/ 1 w 9"/>
                  <a:gd name="T19" fmla="*/ 2 h 9"/>
                  <a:gd name="T20" fmla="*/ 2 w 9"/>
                  <a:gd name="T21" fmla="*/ 0 h 9"/>
                  <a:gd name="T22" fmla="*/ 1 w 9"/>
                  <a:gd name="T23" fmla="*/ 1 h 9"/>
                  <a:gd name="T24" fmla="*/ 8 w 9"/>
                  <a:gd name="T25" fmla="*/ 6 h 9"/>
                  <a:gd name="T26" fmla="*/ 9 w 9"/>
                  <a:gd name="T27" fmla="*/ 4 h 9"/>
                  <a:gd name="T28" fmla="*/ 2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6"/>
                      <a:pt x="4" y="7"/>
                      <a:pt x="6" y="9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5" y="6"/>
                      <a:pt x="2" y="5"/>
                      <a:pt x="0" y="3"/>
                    </a:cubicBezTo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2" y="4"/>
                      <a:pt x="5" y="6"/>
                      <a:pt x="7" y="7"/>
                    </a:cubicBezTo>
                    <a:cubicBezTo>
                      <a:pt x="7" y="7"/>
                      <a:pt x="7" y="7"/>
                      <a:pt x="8" y="7"/>
                    </a:cubicBezTo>
                    <a:cubicBezTo>
                      <a:pt x="5" y="5"/>
                      <a:pt x="3" y="4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4" y="3"/>
                      <a:pt x="6" y="4"/>
                      <a:pt x="8" y="6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4" name="Freeform 9970"/>
              <p:cNvSpPr>
                <a:spLocks/>
              </p:cNvSpPr>
              <p:nvPr/>
            </p:nvSpPr>
            <p:spPr bwMode="auto">
              <a:xfrm>
                <a:off x="-200" y="3358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7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5" y="3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5" name="Freeform 9971"/>
              <p:cNvSpPr>
                <a:spLocks noEditPoints="1"/>
              </p:cNvSpPr>
              <p:nvPr/>
            </p:nvSpPr>
            <p:spPr bwMode="auto">
              <a:xfrm>
                <a:off x="-234" y="3349"/>
                <a:ext cx="310" cy="26"/>
              </a:xfrm>
              <a:custGeom>
                <a:avLst/>
                <a:gdLst>
                  <a:gd name="T0" fmla="*/ 100 w 131"/>
                  <a:gd name="T1" fmla="*/ 5 h 11"/>
                  <a:gd name="T2" fmla="*/ 100 w 131"/>
                  <a:gd name="T3" fmla="*/ 6 h 11"/>
                  <a:gd name="T4" fmla="*/ 100 w 131"/>
                  <a:gd name="T5" fmla="*/ 6 h 11"/>
                  <a:gd name="T6" fmla="*/ 101 w 131"/>
                  <a:gd name="T7" fmla="*/ 5 h 11"/>
                  <a:gd name="T8" fmla="*/ 100 w 131"/>
                  <a:gd name="T9" fmla="*/ 5 h 11"/>
                  <a:gd name="T10" fmla="*/ 102 w 131"/>
                  <a:gd name="T11" fmla="*/ 3 h 11"/>
                  <a:gd name="T12" fmla="*/ 100 w 131"/>
                  <a:gd name="T13" fmla="*/ 4 h 11"/>
                  <a:gd name="T14" fmla="*/ 101 w 131"/>
                  <a:gd name="T15" fmla="*/ 5 h 11"/>
                  <a:gd name="T16" fmla="*/ 102 w 131"/>
                  <a:gd name="T17" fmla="*/ 3 h 11"/>
                  <a:gd name="T18" fmla="*/ 102 w 131"/>
                  <a:gd name="T19" fmla="*/ 3 h 11"/>
                  <a:gd name="T20" fmla="*/ 89 w 131"/>
                  <a:gd name="T21" fmla="*/ 2 h 11"/>
                  <a:gd name="T22" fmla="*/ 86 w 131"/>
                  <a:gd name="T23" fmla="*/ 7 h 11"/>
                  <a:gd name="T24" fmla="*/ 90 w 131"/>
                  <a:gd name="T25" fmla="*/ 9 h 11"/>
                  <a:gd name="T26" fmla="*/ 91 w 131"/>
                  <a:gd name="T27" fmla="*/ 9 h 11"/>
                  <a:gd name="T28" fmla="*/ 94 w 131"/>
                  <a:gd name="T29" fmla="*/ 5 h 11"/>
                  <a:gd name="T30" fmla="*/ 89 w 131"/>
                  <a:gd name="T31" fmla="*/ 2 h 11"/>
                  <a:gd name="T32" fmla="*/ 56 w 131"/>
                  <a:gd name="T33" fmla="*/ 2 h 11"/>
                  <a:gd name="T34" fmla="*/ 56 w 131"/>
                  <a:gd name="T35" fmla="*/ 3 h 11"/>
                  <a:gd name="T36" fmla="*/ 64 w 131"/>
                  <a:gd name="T37" fmla="*/ 7 h 11"/>
                  <a:gd name="T38" fmla="*/ 64 w 131"/>
                  <a:gd name="T39" fmla="*/ 6 h 11"/>
                  <a:gd name="T40" fmla="*/ 56 w 131"/>
                  <a:gd name="T41" fmla="*/ 2 h 11"/>
                  <a:gd name="T42" fmla="*/ 119 w 131"/>
                  <a:gd name="T43" fmla="*/ 2 h 11"/>
                  <a:gd name="T44" fmla="*/ 117 w 131"/>
                  <a:gd name="T45" fmla="*/ 6 h 11"/>
                  <a:gd name="T46" fmla="*/ 119 w 131"/>
                  <a:gd name="T47" fmla="*/ 7 h 11"/>
                  <a:gd name="T48" fmla="*/ 121 w 131"/>
                  <a:gd name="T49" fmla="*/ 3 h 11"/>
                  <a:gd name="T50" fmla="*/ 119 w 131"/>
                  <a:gd name="T51" fmla="*/ 2 h 11"/>
                  <a:gd name="T52" fmla="*/ 88 w 131"/>
                  <a:gd name="T53" fmla="*/ 2 h 11"/>
                  <a:gd name="T54" fmla="*/ 85 w 131"/>
                  <a:gd name="T55" fmla="*/ 6 h 11"/>
                  <a:gd name="T56" fmla="*/ 85 w 131"/>
                  <a:gd name="T57" fmla="*/ 6 h 11"/>
                  <a:gd name="T58" fmla="*/ 88 w 131"/>
                  <a:gd name="T59" fmla="*/ 2 h 11"/>
                  <a:gd name="T60" fmla="*/ 88 w 131"/>
                  <a:gd name="T61" fmla="*/ 2 h 11"/>
                  <a:gd name="T62" fmla="*/ 129 w 131"/>
                  <a:gd name="T63" fmla="*/ 2 h 11"/>
                  <a:gd name="T64" fmla="*/ 129 w 131"/>
                  <a:gd name="T65" fmla="*/ 2 h 11"/>
                  <a:gd name="T66" fmla="*/ 128 w 131"/>
                  <a:gd name="T67" fmla="*/ 2 h 11"/>
                  <a:gd name="T68" fmla="*/ 128 w 131"/>
                  <a:gd name="T69" fmla="*/ 2 h 11"/>
                  <a:gd name="T70" fmla="*/ 127 w 131"/>
                  <a:gd name="T71" fmla="*/ 2 h 11"/>
                  <a:gd name="T72" fmla="*/ 131 w 131"/>
                  <a:gd name="T73" fmla="*/ 5 h 11"/>
                  <a:gd name="T74" fmla="*/ 129 w 131"/>
                  <a:gd name="T75" fmla="*/ 2 h 11"/>
                  <a:gd name="T76" fmla="*/ 68 w 131"/>
                  <a:gd name="T77" fmla="*/ 1 h 11"/>
                  <a:gd name="T78" fmla="*/ 66 w 131"/>
                  <a:gd name="T79" fmla="*/ 6 h 11"/>
                  <a:gd name="T80" fmla="*/ 67 w 131"/>
                  <a:gd name="T81" fmla="*/ 6 h 11"/>
                  <a:gd name="T82" fmla="*/ 69 w 131"/>
                  <a:gd name="T83" fmla="*/ 2 h 11"/>
                  <a:gd name="T84" fmla="*/ 68 w 131"/>
                  <a:gd name="T85" fmla="*/ 1 h 11"/>
                  <a:gd name="T86" fmla="*/ 57 w 131"/>
                  <a:gd name="T87" fmla="*/ 1 h 11"/>
                  <a:gd name="T88" fmla="*/ 57 w 131"/>
                  <a:gd name="T89" fmla="*/ 1 h 11"/>
                  <a:gd name="T90" fmla="*/ 64 w 131"/>
                  <a:gd name="T91" fmla="*/ 5 h 11"/>
                  <a:gd name="T92" fmla="*/ 57 w 131"/>
                  <a:gd name="T93" fmla="*/ 1 h 11"/>
                  <a:gd name="T94" fmla="*/ 5 w 131"/>
                  <a:gd name="T95" fmla="*/ 1 h 11"/>
                  <a:gd name="T96" fmla="*/ 5 w 131"/>
                  <a:gd name="T97" fmla="*/ 1 h 11"/>
                  <a:gd name="T98" fmla="*/ 0 w 131"/>
                  <a:gd name="T99" fmla="*/ 8 h 11"/>
                  <a:gd name="T100" fmla="*/ 4 w 131"/>
                  <a:gd name="T101" fmla="*/ 11 h 11"/>
                  <a:gd name="T102" fmla="*/ 9 w 131"/>
                  <a:gd name="T103" fmla="*/ 3 h 11"/>
                  <a:gd name="T104" fmla="*/ 5 w 131"/>
                  <a:gd name="T105" fmla="*/ 1 h 11"/>
                  <a:gd name="T106" fmla="*/ 39 w 131"/>
                  <a:gd name="T107" fmla="*/ 0 h 11"/>
                  <a:gd name="T108" fmla="*/ 39 w 131"/>
                  <a:gd name="T109" fmla="*/ 1 h 11"/>
                  <a:gd name="T110" fmla="*/ 46 w 131"/>
                  <a:gd name="T111" fmla="*/ 6 h 11"/>
                  <a:gd name="T112" fmla="*/ 47 w 131"/>
                  <a:gd name="T113" fmla="*/ 5 h 11"/>
                  <a:gd name="T114" fmla="*/ 39 w 131"/>
                  <a:gd name="T1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" h="11">
                    <a:moveTo>
                      <a:pt x="100" y="5"/>
                    </a:moveTo>
                    <a:cubicBezTo>
                      <a:pt x="100" y="5"/>
                      <a:pt x="100" y="5"/>
                      <a:pt x="100" y="6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101" y="6"/>
                      <a:pt x="101" y="5"/>
                      <a:pt x="101" y="5"/>
                    </a:cubicBezTo>
                    <a:cubicBezTo>
                      <a:pt x="101" y="5"/>
                      <a:pt x="101" y="5"/>
                      <a:pt x="100" y="5"/>
                    </a:cubicBezTo>
                    <a:moveTo>
                      <a:pt x="102" y="3"/>
                    </a:moveTo>
                    <a:cubicBezTo>
                      <a:pt x="101" y="3"/>
                      <a:pt x="101" y="4"/>
                      <a:pt x="100" y="4"/>
                    </a:cubicBezTo>
                    <a:cubicBezTo>
                      <a:pt x="101" y="5"/>
                      <a:pt x="101" y="5"/>
                      <a:pt x="101" y="5"/>
                    </a:cubicBezTo>
                    <a:cubicBezTo>
                      <a:pt x="102" y="4"/>
                      <a:pt x="102" y="4"/>
                      <a:pt x="102" y="3"/>
                    </a:cubicBezTo>
                    <a:cubicBezTo>
                      <a:pt x="102" y="3"/>
                      <a:pt x="102" y="3"/>
                      <a:pt x="102" y="3"/>
                    </a:cubicBezTo>
                    <a:moveTo>
                      <a:pt x="89" y="2"/>
                    </a:moveTo>
                    <a:cubicBezTo>
                      <a:pt x="88" y="4"/>
                      <a:pt x="87" y="5"/>
                      <a:pt x="86" y="7"/>
                    </a:cubicBezTo>
                    <a:cubicBezTo>
                      <a:pt x="87" y="7"/>
                      <a:pt x="89" y="8"/>
                      <a:pt x="90" y="9"/>
                    </a:cubicBezTo>
                    <a:cubicBezTo>
                      <a:pt x="90" y="9"/>
                      <a:pt x="91" y="9"/>
                      <a:pt x="91" y="9"/>
                    </a:cubicBezTo>
                    <a:cubicBezTo>
                      <a:pt x="92" y="8"/>
                      <a:pt x="93" y="7"/>
                      <a:pt x="94" y="5"/>
                    </a:cubicBezTo>
                    <a:cubicBezTo>
                      <a:pt x="89" y="2"/>
                      <a:pt x="89" y="2"/>
                      <a:pt x="89" y="2"/>
                    </a:cubicBezTo>
                    <a:moveTo>
                      <a:pt x="56" y="2"/>
                    </a:moveTo>
                    <a:cubicBezTo>
                      <a:pt x="56" y="2"/>
                      <a:pt x="56" y="3"/>
                      <a:pt x="56" y="3"/>
                    </a:cubicBezTo>
                    <a:cubicBezTo>
                      <a:pt x="59" y="4"/>
                      <a:pt x="61" y="6"/>
                      <a:pt x="64" y="7"/>
                    </a:cubicBezTo>
                    <a:cubicBezTo>
                      <a:pt x="64" y="7"/>
                      <a:pt x="64" y="7"/>
                      <a:pt x="64" y="6"/>
                    </a:cubicBezTo>
                    <a:cubicBezTo>
                      <a:pt x="61" y="5"/>
                      <a:pt x="59" y="4"/>
                      <a:pt x="56" y="2"/>
                    </a:cubicBezTo>
                    <a:moveTo>
                      <a:pt x="119" y="2"/>
                    </a:moveTo>
                    <a:cubicBezTo>
                      <a:pt x="118" y="3"/>
                      <a:pt x="118" y="4"/>
                      <a:pt x="117" y="6"/>
                    </a:cubicBezTo>
                    <a:cubicBezTo>
                      <a:pt x="118" y="6"/>
                      <a:pt x="119" y="6"/>
                      <a:pt x="119" y="7"/>
                    </a:cubicBezTo>
                    <a:cubicBezTo>
                      <a:pt x="121" y="3"/>
                      <a:pt x="121" y="3"/>
                      <a:pt x="121" y="3"/>
                    </a:cubicBezTo>
                    <a:cubicBezTo>
                      <a:pt x="119" y="2"/>
                      <a:pt x="119" y="2"/>
                      <a:pt x="119" y="2"/>
                    </a:cubicBezTo>
                    <a:moveTo>
                      <a:pt x="88" y="2"/>
                    </a:moveTo>
                    <a:cubicBezTo>
                      <a:pt x="87" y="3"/>
                      <a:pt x="86" y="4"/>
                      <a:pt x="85" y="6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6" y="5"/>
                      <a:pt x="87" y="3"/>
                      <a:pt x="88" y="2"/>
                    </a:cubicBezTo>
                    <a:cubicBezTo>
                      <a:pt x="88" y="2"/>
                      <a:pt x="88" y="2"/>
                      <a:pt x="88" y="2"/>
                    </a:cubicBezTo>
                    <a:moveTo>
                      <a:pt x="129" y="2"/>
                    </a:moveTo>
                    <a:cubicBezTo>
                      <a:pt x="129" y="2"/>
                      <a:pt x="129" y="2"/>
                      <a:pt x="129" y="2"/>
                    </a:cubicBezTo>
                    <a:cubicBezTo>
                      <a:pt x="129" y="2"/>
                      <a:pt x="129" y="2"/>
                      <a:pt x="128" y="2"/>
                    </a:cubicBezTo>
                    <a:cubicBezTo>
                      <a:pt x="128" y="2"/>
                      <a:pt x="128" y="2"/>
                      <a:pt x="128" y="2"/>
                    </a:cubicBezTo>
                    <a:cubicBezTo>
                      <a:pt x="128" y="2"/>
                      <a:pt x="127" y="2"/>
                      <a:pt x="127" y="2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0" y="2"/>
                      <a:pt x="130" y="2"/>
                      <a:pt x="129" y="2"/>
                    </a:cubicBezTo>
                    <a:moveTo>
                      <a:pt x="68" y="1"/>
                    </a:moveTo>
                    <a:cubicBezTo>
                      <a:pt x="67" y="3"/>
                      <a:pt x="66" y="4"/>
                      <a:pt x="66" y="6"/>
                    </a:cubicBezTo>
                    <a:cubicBezTo>
                      <a:pt x="66" y="6"/>
                      <a:pt x="66" y="6"/>
                      <a:pt x="67" y="6"/>
                    </a:cubicBezTo>
                    <a:cubicBezTo>
                      <a:pt x="67" y="5"/>
                      <a:pt x="68" y="3"/>
                      <a:pt x="69" y="2"/>
                    </a:cubicBezTo>
                    <a:cubicBezTo>
                      <a:pt x="69" y="2"/>
                      <a:pt x="68" y="2"/>
                      <a:pt x="68" y="1"/>
                    </a:cubicBezTo>
                    <a:moveTo>
                      <a:pt x="57" y="1"/>
                    </a:moveTo>
                    <a:cubicBezTo>
                      <a:pt x="57" y="1"/>
                      <a:pt x="57" y="1"/>
                      <a:pt x="57" y="1"/>
                    </a:cubicBezTo>
                    <a:cubicBezTo>
                      <a:pt x="59" y="2"/>
                      <a:pt x="62" y="4"/>
                      <a:pt x="64" y="5"/>
                    </a:cubicBezTo>
                    <a:cubicBezTo>
                      <a:pt x="57" y="1"/>
                      <a:pt x="57" y="1"/>
                      <a:pt x="57" y="1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3" y="4"/>
                      <a:pt x="2" y="6"/>
                      <a:pt x="0" y="8"/>
                    </a:cubicBezTo>
                    <a:cubicBezTo>
                      <a:pt x="2" y="9"/>
                      <a:pt x="3" y="10"/>
                      <a:pt x="4" y="11"/>
                    </a:cubicBezTo>
                    <a:cubicBezTo>
                      <a:pt x="6" y="8"/>
                      <a:pt x="7" y="6"/>
                      <a:pt x="9" y="3"/>
                    </a:cubicBezTo>
                    <a:cubicBezTo>
                      <a:pt x="8" y="2"/>
                      <a:pt x="6" y="2"/>
                      <a:pt x="5" y="1"/>
                    </a:cubicBezTo>
                    <a:moveTo>
                      <a:pt x="39" y="0"/>
                    </a:moveTo>
                    <a:cubicBezTo>
                      <a:pt x="39" y="1"/>
                      <a:pt x="39" y="1"/>
                      <a:pt x="39" y="1"/>
                    </a:cubicBezTo>
                    <a:cubicBezTo>
                      <a:pt x="41" y="3"/>
                      <a:pt x="44" y="4"/>
                      <a:pt x="46" y="6"/>
                    </a:cubicBezTo>
                    <a:cubicBezTo>
                      <a:pt x="46" y="6"/>
                      <a:pt x="47" y="5"/>
                      <a:pt x="47" y="5"/>
                    </a:cubicBezTo>
                    <a:cubicBezTo>
                      <a:pt x="44" y="3"/>
                      <a:pt x="42" y="2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6" name="Freeform 9972"/>
              <p:cNvSpPr>
                <a:spLocks/>
              </p:cNvSpPr>
              <p:nvPr/>
            </p:nvSpPr>
            <p:spPr bwMode="auto">
              <a:xfrm>
                <a:off x="3" y="3358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7" name="Freeform 9973"/>
              <p:cNvSpPr>
                <a:spLocks noEditPoints="1"/>
              </p:cNvSpPr>
              <p:nvPr/>
            </p:nvSpPr>
            <p:spPr bwMode="auto">
              <a:xfrm>
                <a:off x="-151" y="3356"/>
                <a:ext cx="24" cy="21"/>
              </a:xfrm>
              <a:custGeom>
                <a:avLst/>
                <a:gdLst>
                  <a:gd name="T0" fmla="*/ 7 w 10"/>
                  <a:gd name="T1" fmla="*/ 6 h 9"/>
                  <a:gd name="T2" fmla="*/ 9 w 10"/>
                  <a:gd name="T3" fmla="*/ 7 h 9"/>
                  <a:gd name="T4" fmla="*/ 9 w 10"/>
                  <a:gd name="T5" fmla="*/ 7 h 9"/>
                  <a:gd name="T6" fmla="*/ 7 w 10"/>
                  <a:gd name="T7" fmla="*/ 6 h 9"/>
                  <a:gd name="T8" fmla="*/ 1 w 10"/>
                  <a:gd name="T9" fmla="*/ 3 h 9"/>
                  <a:gd name="T10" fmla="*/ 1 w 10"/>
                  <a:gd name="T11" fmla="*/ 3 h 9"/>
                  <a:gd name="T12" fmla="*/ 7 w 10"/>
                  <a:gd name="T13" fmla="*/ 7 h 9"/>
                  <a:gd name="T14" fmla="*/ 0 w 10"/>
                  <a:gd name="T15" fmla="*/ 4 h 9"/>
                  <a:gd name="T16" fmla="*/ 0 w 10"/>
                  <a:gd name="T17" fmla="*/ 5 h 9"/>
                  <a:gd name="T18" fmla="*/ 7 w 10"/>
                  <a:gd name="T19" fmla="*/ 9 h 9"/>
                  <a:gd name="T20" fmla="*/ 8 w 10"/>
                  <a:gd name="T21" fmla="*/ 7 h 9"/>
                  <a:gd name="T22" fmla="*/ 1 w 10"/>
                  <a:gd name="T23" fmla="*/ 3 h 9"/>
                  <a:gd name="T24" fmla="*/ 3 w 10"/>
                  <a:gd name="T25" fmla="*/ 0 h 9"/>
                  <a:gd name="T26" fmla="*/ 1 w 10"/>
                  <a:gd name="T27" fmla="*/ 2 h 9"/>
                  <a:gd name="T28" fmla="*/ 9 w 10"/>
                  <a:gd name="T29" fmla="*/ 7 h 9"/>
                  <a:gd name="T30" fmla="*/ 10 w 10"/>
                  <a:gd name="T31" fmla="*/ 4 h 9"/>
                  <a:gd name="T32" fmla="*/ 3 w 10"/>
                  <a:gd name="T3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" h="9">
                    <a:moveTo>
                      <a:pt x="7" y="6"/>
                    </a:moveTo>
                    <a:cubicBezTo>
                      <a:pt x="7" y="6"/>
                      <a:pt x="8" y="6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6"/>
                      <a:pt x="7" y="6"/>
                      <a:pt x="7" y="6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4" y="6"/>
                      <a:pt x="7" y="7"/>
                      <a:pt x="7" y="7"/>
                    </a:cubicBezTo>
                    <a:cubicBezTo>
                      <a:pt x="6" y="7"/>
                      <a:pt x="5" y="6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2" y="6"/>
                      <a:pt x="5" y="8"/>
                      <a:pt x="7" y="9"/>
                    </a:cubicBezTo>
                    <a:cubicBezTo>
                      <a:pt x="8" y="9"/>
                      <a:pt x="8" y="8"/>
                      <a:pt x="8" y="7"/>
                    </a:cubicBezTo>
                    <a:cubicBezTo>
                      <a:pt x="6" y="6"/>
                      <a:pt x="3" y="4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4" y="4"/>
                      <a:pt x="6" y="5"/>
                      <a:pt x="9" y="7"/>
                    </a:cubicBezTo>
                    <a:cubicBezTo>
                      <a:pt x="9" y="6"/>
                      <a:pt x="10" y="5"/>
                      <a:pt x="10" y="4"/>
                    </a:cubicBezTo>
                    <a:cubicBezTo>
                      <a:pt x="8" y="3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8" name="Freeform 9974"/>
              <p:cNvSpPr>
                <a:spLocks noEditPoints="1"/>
              </p:cNvSpPr>
              <p:nvPr/>
            </p:nvSpPr>
            <p:spPr bwMode="auto">
              <a:xfrm>
                <a:off x="-151" y="3361"/>
                <a:ext cx="21" cy="11"/>
              </a:xfrm>
              <a:custGeom>
                <a:avLst/>
                <a:gdLst>
                  <a:gd name="T0" fmla="*/ 1 w 9"/>
                  <a:gd name="T1" fmla="*/ 1 h 5"/>
                  <a:gd name="T2" fmla="*/ 0 w 9"/>
                  <a:gd name="T3" fmla="*/ 2 h 5"/>
                  <a:gd name="T4" fmla="*/ 7 w 9"/>
                  <a:gd name="T5" fmla="*/ 5 h 5"/>
                  <a:gd name="T6" fmla="*/ 1 w 9"/>
                  <a:gd name="T7" fmla="*/ 1 h 5"/>
                  <a:gd name="T8" fmla="*/ 1 w 9"/>
                  <a:gd name="T9" fmla="*/ 0 h 5"/>
                  <a:gd name="T10" fmla="*/ 1 w 9"/>
                  <a:gd name="T11" fmla="*/ 1 h 5"/>
                  <a:gd name="T12" fmla="*/ 8 w 9"/>
                  <a:gd name="T13" fmla="*/ 5 h 5"/>
                  <a:gd name="T14" fmla="*/ 9 w 9"/>
                  <a:gd name="T15" fmla="*/ 5 h 5"/>
                  <a:gd name="T16" fmla="*/ 7 w 9"/>
                  <a:gd name="T17" fmla="*/ 4 h 5"/>
                  <a:gd name="T18" fmla="*/ 1 w 9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5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5" y="4"/>
                      <a:pt x="6" y="5"/>
                      <a:pt x="7" y="5"/>
                    </a:cubicBezTo>
                    <a:cubicBezTo>
                      <a:pt x="7" y="5"/>
                      <a:pt x="4" y="4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3" y="2"/>
                      <a:pt x="6" y="4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5" y="3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9" name="Freeform 9975"/>
              <p:cNvSpPr>
                <a:spLocks/>
              </p:cNvSpPr>
              <p:nvPr/>
            </p:nvSpPr>
            <p:spPr bwMode="auto">
              <a:xfrm>
                <a:off x="-148" y="3361"/>
                <a:ext cx="18" cy="11"/>
              </a:xfrm>
              <a:custGeom>
                <a:avLst/>
                <a:gdLst>
                  <a:gd name="T0" fmla="*/ 0 w 8"/>
                  <a:gd name="T1" fmla="*/ 0 h 5"/>
                  <a:gd name="T2" fmla="*/ 0 w 8"/>
                  <a:gd name="T3" fmla="*/ 0 h 5"/>
                  <a:gd name="T4" fmla="*/ 6 w 8"/>
                  <a:gd name="T5" fmla="*/ 4 h 5"/>
                  <a:gd name="T6" fmla="*/ 8 w 8"/>
                  <a:gd name="T7" fmla="*/ 5 h 5"/>
                  <a:gd name="T8" fmla="*/ 8 w 8"/>
                  <a:gd name="T9" fmla="*/ 5 h 5"/>
                  <a:gd name="T10" fmla="*/ 0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5" y="3"/>
                      <a:pt x="3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0" name="Freeform 9976"/>
              <p:cNvSpPr>
                <a:spLocks noEditPoints="1"/>
              </p:cNvSpPr>
              <p:nvPr/>
            </p:nvSpPr>
            <p:spPr bwMode="auto">
              <a:xfrm>
                <a:off x="-222" y="3356"/>
                <a:ext cx="234" cy="21"/>
              </a:xfrm>
              <a:custGeom>
                <a:avLst/>
                <a:gdLst>
                  <a:gd name="T0" fmla="*/ 98 w 99"/>
                  <a:gd name="T1" fmla="*/ 3 h 9"/>
                  <a:gd name="T2" fmla="*/ 97 w 99"/>
                  <a:gd name="T3" fmla="*/ 4 h 9"/>
                  <a:gd name="T4" fmla="*/ 97 w 99"/>
                  <a:gd name="T5" fmla="*/ 4 h 9"/>
                  <a:gd name="T6" fmla="*/ 98 w 99"/>
                  <a:gd name="T7" fmla="*/ 3 h 9"/>
                  <a:gd name="T8" fmla="*/ 98 w 99"/>
                  <a:gd name="T9" fmla="*/ 3 h 9"/>
                  <a:gd name="T10" fmla="*/ 99 w 99"/>
                  <a:gd name="T11" fmla="*/ 1 h 9"/>
                  <a:gd name="T12" fmla="*/ 98 w 99"/>
                  <a:gd name="T13" fmla="*/ 3 h 9"/>
                  <a:gd name="T14" fmla="*/ 98 w 99"/>
                  <a:gd name="T15" fmla="*/ 3 h 9"/>
                  <a:gd name="T16" fmla="*/ 99 w 99"/>
                  <a:gd name="T17" fmla="*/ 1 h 9"/>
                  <a:gd name="T18" fmla="*/ 99 w 99"/>
                  <a:gd name="T19" fmla="*/ 1 h 9"/>
                  <a:gd name="T20" fmla="*/ 5 w 99"/>
                  <a:gd name="T21" fmla="*/ 1 h 9"/>
                  <a:gd name="T22" fmla="*/ 0 w 99"/>
                  <a:gd name="T23" fmla="*/ 8 h 9"/>
                  <a:gd name="T24" fmla="*/ 2 w 99"/>
                  <a:gd name="T25" fmla="*/ 9 h 9"/>
                  <a:gd name="T26" fmla="*/ 6 w 99"/>
                  <a:gd name="T27" fmla="*/ 2 h 9"/>
                  <a:gd name="T28" fmla="*/ 5 w 99"/>
                  <a:gd name="T29" fmla="*/ 1 h 9"/>
                  <a:gd name="T30" fmla="*/ 66 w 99"/>
                  <a:gd name="T31" fmla="*/ 0 h 9"/>
                  <a:gd name="T32" fmla="*/ 64 w 99"/>
                  <a:gd name="T33" fmla="*/ 4 h 9"/>
                  <a:gd name="T34" fmla="*/ 70 w 99"/>
                  <a:gd name="T35" fmla="*/ 8 h 9"/>
                  <a:gd name="T36" fmla="*/ 72 w 99"/>
                  <a:gd name="T37" fmla="*/ 4 h 9"/>
                  <a:gd name="T38" fmla="*/ 66 w 99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9" h="9">
                    <a:moveTo>
                      <a:pt x="98" y="3"/>
                    </a:moveTo>
                    <a:cubicBezTo>
                      <a:pt x="97" y="3"/>
                      <a:pt x="97" y="4"/>
                      <a:pt x="97" y="4"/>
                    </a:cubicBezTo>
                    <a:cubicBezTo>
                      <a:pt x="97" y="4"/>
                      <a:pt x="97" y="4"/>
                      <a:pt x="97" y="4"/>
                    </a:cubicBezTo>
                    <a:cubicBezTo>
                      <a:pt x="97" y="4"/>
                      <a:pt x="98" y="4"/>
                      <a:pt x="98" y="3"/>
                    </a:cubicBezTo>
                    <a:cubicBezTo>
                      <a:pt x="98" y="3"/>
                      <a:pt x="98" y="3"/>
                      <a:pt x="98" y="3"/>
                    </a:cubicBezTo>
                    <a:moveTo>
                      <a:pt x="99" y="1"/>
                    </a:moveTo>
                    <a:cubicBezTo>
                      <a:pt x="98" y="1"/>
                      <a:pt x="98" y="2"/>
                      <a:pt x="98" y="3"/>
                    </a:cubicBezTo>
                    <a:cubicBezTo>
                      <a:pt x="98" y="3"/>
                      <a:pt x="98" y="3"/>
                      <a:pt x="98" y="3"/>
                    </a:cubicBezTo>
                    <a:cubicBezTo>
                      <a:pt x="98" y="2"/>
                      <a:pt x="99" y="2"/>
                      <a:pt x="99" y="1"/>
                    </a:cubicBezTo>
                    <a:cubicBezTo>
                      <a:pt x="99" y="1"/>
                      <a:pt x="99" y="1"/>
                      <a:pt x="99" y="1"/>
                    </a:cubicBezTo>
                    <a:moveTo>
                      <a:pt x="5" y="1"/>
                    </a:moveTo>
                    <a:cubicBezTo>
                      <a:pt x="3" y="3"/>
                      <a:pt x="2" y="6"/>
                      <a:pt x="0" y="8"/>
                    </a:cubicBezTo>
                    <a:cubicBezTo>
                      <a:pt x="1" y="9"/>
                      <a:pt x="1" y="9"/>
                      <a:pt x="2" y="9"/>
                    </a:cubicBezTo>
                    <a:cubicBezTo>
                      <a:pt x="3" y="7"/>
                      <a:pt x="5" y="4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moveTo>
                      <a:pt x="66" y="0"/>
                    </a:moveTo>
                    <a:cubicBezTo>
                      <a:pt x="65" y="2"/>
                      <a:pt x="64" y="3"/>
                      <a:pt x="64" y="4"/>
                    </a:cubicBezTo>
                    <a:cubicBezTo>
                      <a:pt x="66" y="6"/>
                      <a:pt x="68" y="7"/>
                      <a:pt x="70" y="8"/>
                    </a:cubicBezTo>
                    <a:cubicBezTo>
                      <a:pt x="71" y="7"/>
                      <a:pt x="72" y="6"/>
                      <a:pt x="72" y="4"/>
                    </a:cubicBezTo>
                    <a:cubicBezTo>
                      <a:pt x="70" y="3"/>
                      <a:pt x="68" y="2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1" name="Oval 9977"/>
              <p:cNvSpPr>
                <a:spLocks noChangeArrowheads="1"/>
              </p:cNvSpPr>
              <p:nvPr/>
            </p:nvSpPr>
            <p:spPr bwMode="auto">
              <a:xfrm>
                <a:off x="10" y="336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2" name="Freeform 9978"/>
              <p:cNvSpPr>
                <a:spLocks noEditPoints="1"/>
              </p:cNvSpPr>
              <p:nvPr/>
            </p:nvSpPr>
            <p:spPr bwMode="auto">
              <a:xfrm>
                <a:off x="-108" y="3358"/>
                <a:ext cx="122" cy="19"/>
              </a:xfrm>
              <a:custGeom>
                <a:avLst/>
                <a:gdLst>
                  <a:gd name="T0" fmla="*/ 50 w 52"/>
                  <a:gd name="T1" fmla="*/ 2 h 8"/>
                  <a:gd name="T2" fmla="*/ 49 w 52"/>
                  <a:gd name="T3" fmla="*/ 4 h 8"/>
                  <a:gd name="T4" fmla="*/ 50 w 52"/>
                  <a:gd name="T5" fmla="*/ 4 h 8"/>
                  <a:gd name="T6" fmla="*/ 51 w 52"/>
                  <a:gd name="T7" fmla="*/ 3 h 8"/>
                  <a:gd name="T8" fmla="*/ 50 w 52"/>
                  <a:gd name="T9" fmla="*/ 2 h 8"/>
                  <a:gd name="T10" fmla="*/ 51 w 52"/>
                  <a:gd name="T11" fmla="*/ 0 h 8"/>
                  <a:gd name="T12" fmla="*/ 50 w 52"/>
                  <a:gd name="T13" fmla="*/ 2 h 8"/>
                  <a:gd name="T14" fmla="*/ 51 w 52"/>
                  <a:gd name="T15" fmla="*/ 3 h 8"/>
                  <a:gd name="T16" fmla="*/ 52 w 52"/>
                  <a:gd name="T17" fmla="*/ 1 h 8"/>
                  <a:gd name="T18" fmla="*/ 51 w 52"/>
                  <a:gd name="T19" fmla="*/ 0 h 8"/>
                  <a:gd name="T20" fmla="*/ 2 w 52"/>
                  <a:gd name="T21" fmla="*/ 0 h 8"/>
                  <a:gd name="T22" fmla="*/ 0 w 52"/>
                  <a:gd name="T23" fmla="*/ 4 h 8"/>
                  <a:gd name="T24" fmla="*/ 7 w 52"/>
                  <a:gd name="T25" fmla="*/ 8 h 8"/>
                  <a:gd name="T26" fmla="*/ 10 w 52"/>
                  <a:gd name="T27" fmla="*/ 4 h 8"/>
                  <a:gd name="T28" fmla="*/ 2 w 52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2" h="8">
                    <a:moveTo>
                      <a:pt x="50" y="2"/>
                    </a:moveTo>
                    <a:cubicBezTo>
                      <a:pt x="50" y="3"/>
                      <a:pt x="50" y="3"/>
                      <a:pt x="49" y="4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3"/>
                      <a:pt x="50" y="2"/>
                      <a:pt x="50" y="2"/>
                    </a:cubicBezTo>
                    <a:moveTo>
                      <a:pt x="51" y="0"/>
                    </a:moveTo>
                    <a:cubicBezTo>
                      <a:pt x="51" y="1"/>
                      <a:pt x="51" y="2"/>
                      <a:pt x="50" y="2"/>
                    </a:cubicBezTo>
                    <a:cubicBezTo>
                      <a:pt x="51" y="2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1" y="0"/>
                      <a:pt x="51" y="0"/>
                      <a:pt x="51" y="0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3" y="5"/>
                      <a:pt x="5" y="7"/>
                      <a:pt x="7" y="8"/>
                    </a:cubicBezTo>
                    <a:cubicBezTo>
                      <a:pt x="8" y="7"/>
                      <a:pt x="9" y="6"/>
                      <a:pt x="10" y="4"/>
                    </a:cubicBezTo>
                    <a:cubicBezTo>
                      <a:pt x="7" y="3"/>
                      <a:pt x="5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3" name="Freeform 9979"/>
              <p:cNvSpPr>
                <a:spLocks/>
              </p:cNvSpPr>
              <p:nvPr/>
            </p:nvSpPr>
            <p:spPr bwMode="auto">
              <a:xfrm>
                <a:off x="10" y="336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4" name="Freeform 9980"/>
              <p:cNvSpPr>
                <a:spLocks noEditPoints="1"/>
              </p:cNvSpPr>
              <p:nvPr/>
            </p:nvSpPr>
            <p:spPr bwMode="auto">
              <a:xfrm>
                <a:off x="10" y="3361"/>
                <a:ext cx="7" cy="9"/>
              </a:xfrm>
              <a:custGeom>
                <a:avLst/>
                <a:gdLst>
                  <a:gd name="T0" fmla="*/ 1 w 3"/>
                  <a:gd name="T1" fmla="*/ 2 h 4"/>
                  <a:gd name="T2" fmla="*/ 0 w 3"/>
                  <a:gd name="T3" fmla="*/ 3 h 4"/>
                  <a:gd name="T4" fmla="*/ 1 w 3"/>
                  <a:gd name="T5" fmla="*/ 4 h 4"/>
                  <a:gd name="T6" fmla="*/ 2 w 3"/>
                  <a:gd name="T7" fmla="*/ 2 h 4"/>
                  <a:gd name="T8" fmla="*/ 1 w 3"/>
                  <a:gd name="T9" fmla="*/ 2 h 4"/>
                  <a:gd name="T10" fmla="*/ 3 w 3"/>
                  <a:gd name="T11" fmla="*/ 0 h 4"/>
                  <a:gd name="T12" fmla="*/ 1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5" name="Freeform 9981"/>
              <p:cNvSpPr>
                <a:spLocks/>
              </p:cNvSpPr>
              <p:nvPr/>
            </p:nvSpPr>
            <p:spPr bwMode="auto">
              <a:xfrm>
                <a:off x="12" y="336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6" name="Freeform 9982"/>
              <p:cNvSpPr>
                <a:spLocks noEditPoints="1"/>
              </p:cNvSpPr>
              <p:nvPr/>
            </p:nvSpPr>
            <p:spPr bwMode="auto">
              <a:xfrm>
                <a:off x="-212" y="3361"/>
                <a:ext cx="283" cy="30"/>
              </a:xfrm>
              <a:custGeom>
                <a:avLst/>
                <a:gdLst>
                  <a:gd name="T0" fmla="*/ 98 w 120"/>
                  <a:gd name="T1" fmla="*/ 4 h 13"/>
                  <a:gd name="T2" fmla="*/ 97 w 120"/>
                  <a:gd name="T3" fmla="*/ 5 h 13"/>
                  <a:gd name="T4" fmla="*/ 97 w 120"/>
                  <a:gd name="T5" fmla="*/ 5 h 13"/>
                  <a:gd name="T6" fmla="*/ 99 w 120"/>
                  <a:gd name="T7" fmla="*/ 6 h 13"/>
                  <a:gd name="T8" fmla="*/ 100 w 120"/>
                  <a:gd name="T9" fmla="*/ 5 h 13"/>
                  <a:gd name="T10" fmla="*/ 98 w 120"/>
                  <a:gd name="T11" fmla="*/ 4 h 13"/>
                  <a:gd name="T12" fmla="*/ 100 w 120"/>
                  <a:gd name="T13" fmla="*/ 1 h 13"/>
                  <a:gd name="T14" fmla="*/ 98 w 120"/>
                  <a:gd name="T15" fmla="*/ 4 h 13"/>
                  <a:gd name="T16" fmla="*/ 100 w 120"/>
                  <a:gd name="T17" fmla="*/ 5 h 13"/>
                  <a:gd name="T18" fmla="*/ 102 w 120"/>
                  <a:gd name="T19" fmla="*/ 2 h 13"/>
                  <a:gd name="T20" fmla="*/ 100 w 120"/>
                  <a:gd name="T21" fmla="*/ 1 h 13"/>
                  <a:gd name="T22" fmla="*/ 4 w 120"/>
                  <a:gd name="T23" fmla="*/ 1 h 13"/>
                  <a:gd name="T24" fmla="*/ 0 w 120"/>
                  <a:gd name="T25" fmla="*/ 9 h 13"/>
                  <a:gd name="T26" fmla="*/ 6 w 120"/>
                  <a:gd name="T27" fmla="*/ 13 h 13"/>
                  <a:gd name="T28" fmla="*/ 11 w 120"/>
                  <a:gd name="T29" fmla="*/ 5 h 13"/>
                  <a:gd name="T30" fmla="*/ 4 w 120"/>
                  <a:gd name="T31" fmla="*/ 1 h 13"/>
                  <a:gd name="T32" fmla="*/ 115 w 120"/>
                  <a:gd name="T33" fmla="*/ 0 h 13"/>
                  <a:gd name="T34" fmla="*/ 114 w 120"/>
                  <a:gd name="T35" fmla="*/ 1 h 13"/>
                  <a:gd name="T36" fmla="*/ 113 w 120"/>
                  <a:gd name="T37" fmla="*/ 3 h 13"/>
                  <a:gd name="T38" fmla="*/ 113 w 120"/>
                  <a:gd name="T39" fmla="*/ 3 h 13"/>
                  <a:gd name="T40" fmla="*/ 120 w 120"/>
                  <a:gd name="T41" fmla="*/ 5 h 13"/>
                  <a:gd name="T42" fmla="*/ 120 w 120"/>
                  <a:gd name="T43" fmla="*/ 3 h 13"/>
                  <a:gd name="T44" fmla="*/ 115 w 120"/>
                  <a:gd name="T45" fmla="*/ 0 h 13"/>
                  <a:gd name="T46" fmla="*/ 115 w 120"/>
                  <a:gd name="T4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0" h="13">
                    <a:moveTo>
                      <a:pt x="98" y="4"/>
                    </a:moveTo>
                    <a:cubicBezTo>
                      <a:pt x="98" y="4"/>
                      <a:pt x="97" y="5"/>
                      <a:pt x="97" y="5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98" y="5"/>
                      <a:pt x="98" y="6"/>
                      <a:pt x="99" y="6"/>
                    </a:cubicBezTo>
                    <a:cubicBezTo>
                      <a:pt x="99" y="6"/>
                      <a:pt x="100" y="5"/>
                      <a:pt x="100" y="5"/>
                    </a:cubicBezTo>
                    <a:cubicBezTo>
                      <a:pt x="99" y="4"/>
                      <a:pt x="99" y="4"/>
                      <a:pt x="98" y="4"/>
                    </a:cubicBezTo>
                    <a:moveTo>
                      <a:pt x="100" y="1"/>
                    </a:moveTo>
                    <a:cubicBezTo>
                      <a:pt x="99" y="2"/>
                      <a:pt x="99" y="3"/>
                      <a:pt x="98" y="4"/>
                    </a:cubicBezTo>
                    <a:cubicBezTo>
                      <a:pt x="99" y="4"/>
                      <a:pt x="99" y="4"/>
                      <a:pt x="100" y="5"/>
                    </a:cubicBezTo>
                    <a:cubicBezTo>
                      <a:pt x="100" y="4"/>
                      <a:pt x="101" y="3"/>
                      <a:pt x="102" y="2"/>
                    </a:cubicBezTo>
                    <a:cubicBezTo>
                      <a:pt x="100" y="1"/>
                      <a:pt x="100" y="1"/>
                      <a:pt x="100" y="1"/>
                    </a:cubicBezTo>
                    <a:moveTo>
                      <a:pt x="4" y="1"/>
                    </a:moveTo>
                    <a:cubicBezTo>
                      <a:pt x="3" y="3"/>
                      <a:pt x="1" y="6"/>
                      <a:pt x="0" y="9"/>
                    </a:cubicBezTo>
                    <a:cubicBezTo>
                      <a:pt x="2" y="10"/>
                      <a:pt x="4" y="11"/>
                      <a:pt x="6" y="13"/>
                    </a:cubicBezTo>
                    <a:cubicBezTo>
                      <a:pt x="8" y="10"/>
                      <a:pt x="10" y="8"/>
                      <a:pt x="11" y="5"/>
                    </a:cubicBezTo>
                    <a:cubicBezTo>
                      <a:pt x="9" y="4"/>
                      <a:pt x="7" y="2"/>
                      <a:pt x="4" y="1"/>
                    </a:cubicBezTo>
                    <a:moveTo>
                      <a:pt x="115" y="0"/>
                    </a:moveTo>
                    <a:cubicBezTo>
                      <a:pt x="115" y="0"/>
                      <a:pt x="114" y="1"/>
                      <a:pt x="114" y="1"/>
                    </a:cubicBezTo>
                    <a:cubicBezTo>
                      <a:pt x="114" y="2"/>
                      <a:pt x="113" y="2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5" y="4"/>
                      <a:pt x="117" y="5"/>
                      <a:pt x="120" y="5"/>
                    </a:cubicBezTo>
                    <a:cubicBezTo>
                      <a:pt x="120" y="3"/>
                      <a:pt x="120" y="3"/>
                      <a:pt x="120" y="3"/>
                    </a:cubicBezTo>
                    <a:cubicBezTo>
                      <a:pt x="119" y="2"/>
                      <a:pt x="117" y="1"/>
                      <a:pt x="115" y="0"/>
                    </a:cubicBezTo>
                    <a:cubicBezTo>
                      <a:pt x="115" y="0"/>
                      <a:pt x="115" y="0"/>
                      <a:pt x="1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7" name="Freeform 9983"/>
              <p:cNvSpPr>
                <a:spLocks/>
              </p:cNvSpPr>
              <p:nvPr/>
            </p:nvSpPr>
            <p:spPr bwMode="auto">
              <a:xfrm>
                <a:off x="19" y="337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8" name="Freeform 9984"/>
              <p:cNvSpPr>
                <a:spLocks noEditPoints="1"/>
              </p:cNvSpPr>
              <p:nvPr/>
            </p:nvSpPr>
            <p:spPr bwMode="auto">
              <a:xfrm>
                <a:off x="-569" y="3365"/>
                <a:ext cx="491" cy="553"/>
              </a:xfrm>
              <a:custGeom>
                <a:avLst/>
                <a:gdLst>
                  <a:gd name="T0" fmla="*/ 11 w 208"/>
                  <a:gd name="T1" fmla="*/ 219 h 234"/>
                  <a:gd name="T2" fmla="*/ 17 w 208"/>
                  <a:gd name="T3" fmla="*/ 211 h 234"/>
                  <a:gd name="T4" fmla="*/ 16 w 208"/>
                  <a:gd name="T5" fmla="*/ 205 h 234"/>
                  <a:gd name="T6" fmla="*/ 17 w 208"/>
                  <a:gd name="T7" fmla="*/ 201 h 234"/>
                  <a:gd name="T8" fmla="*/ 25 w 208"/>
                  <a:gd name="T9" fmla="*/ 199 h 234"/>
                  <a:gd name="T10" fmla="*/ 27 w 208"/>
                  <a:gd name="T11" fmla="*/ 191 h 234"/>
                  <a:gd name="T12" fmla="*/ 28 w 208"/>
                  <a:gd name="T13" fmla="*/ 190 h 234"/>
                  <a:gd name="T14" fmla="*/ 25 w 208"/>
                  <a:gd name="T15" fmla="*/ 187 h 234"/>
                  <a:gd name="T16" fmla="*/ 27 w 208"/>
                  <a:gd name="T17" fmla="*/ 186 h 234"/>
                  <a:gd name="T18" fmla="*/ 28 w 208"/>
                  <a:gd name="T19" fmla="*/ 181 h 234"/>
                  <a:gd name="T20" fmla="*/ 31 w 208"/>
                  <a:gd name="T21" fmla="*/ 179 h 234"/>
                  <a:gd name="T22" fmla="*/ 35 w 208"/>
                  <a:gd name="T23" fmla="*/ 169 h 234"/>
                  <a:gd name="T24" fmla="*/ 42 w 208"/>
                  <a:gd name="T25" fmla="*/ 169 h 234"/>
                  <a:gd name="T26" fmla="*/ 43 w 208"/>
                  <a:gd name="T27" fmla="*/ 166 h 234"/>
                  <a:gd name="T28" fmla="*/ 41 w 208"/>
                  <a:gd name="T29" fmla="*/ 158 h 234"/>
                  <a:gd name="T30" fmla="*/ 41 w 208"/>
                  <a:gd name="T31" fmla="*/ 157 h 234"/>
                  <a:gd name="T32" fmla="*/ 45 w 208"/>
                  <a:gd name="T33" fmla="*/ 152 h 234"/>
                  <a:gd name="T34" fmla="*/ 44 w 208"/>
                  <a:gd name="T35" fmla="*/ 152 h 234"/>
                  <a:gd name="T36" fmla="*/ 45 w 208"/>
                  <a:gd name="T37" fmla="*/ 152 h 234"/>
                  <a:gd name="T38" fmla="*/ 53 w 208"/>
                  <a:gd name="T39" fmla="*/ 150 h 234"/>
                  <a:gd name="T40" fmla="*/ 54 w 208"/>
                  <a:gd name="T41" fmla="*/ 147 h 234"/>
                  <a:gd name="T42" fmla="*/ 55 w 208"/>
                  <a:gd name="T43" fmla="*/ 145 h 234"/>
                  <a:gd name="T44" fmla="*/ 56 w 208"/>
                  <a:gd name="T45" fmla="*/ 144 h 234"/>
                  <a:gd name="T46" fmla="*/ 49 w 208"/>
                  <a:gd name="T47" fmla="*/ 143 h 234"/>
                  <a:gd name="T48" fmla="*/ 50 w 208"/>
                  <a:gd name="T49" fmla="*/ 142 h 234"/>
                  <a:gd name="T50" fmla="*/ 50 w 208"/>
                  <a:gd name="T51" fmla="*/ 142 h 234"/>
                  <a:gd name="T52" fmla="*/ 51 w 208"/>
                  <a:gd name="T53" fmla="*/ 140 h 234"/>
                  <a:gd name="T54" fmla="*/ 52 w 208"/>
                  <a:gd name="T55" fmla="*/ 139 h 234"/>
                  <a:gd name="T56" fmla="*/ 63 w 208"/>
                  <a:gd name="T57" fmla="*/ 132 h 234"/>
                  <a:gd name="T58" fmla="*/ 58 w 208"/>
                  <a:gd name="T59" fmla="*/ 130 h 234"/>
                  <a:gd name="T60" fmla="*/ 66 w 208"/>
                  <a:gd name="T61" fmla="*/ 127 h 234"/>
                  <a:gd name="T62" fmla="*/ 72 w 208"/>
                  <a:gd name="T63" fmla="*/ 119 h 234"/>
                  <a:gd name="T64" fmla="*/ 66 w 208"/>
                  <a:gd name="T65" fmla="*/ 118 h 234"/>
                  <a:gd name="T66" fmla="*/ 81 w 208"/>
                  <a:gd name="T67" fmla="*/ 104 h 234"/>
                  <a:gd name="T68" fmla="*/ 75 w 208"/>
                  <a:gd name="T69" fmla="*/ 101 h 234"/>
                  <a:gd name="T70" fmla="*/ 81 w 208"/>
                  <a:gd name="T71" fmla="*/ 92 h 234"/>
                  <a:gd name="T72" fmla="*/ 95 w 208"/>
                  <a:gd name="T73" fmla="*/ 80 h 234"/>
                  <a:gd name="T74" fmla="*/ 95 w 208"/>
                  <a:gd name="T75" fmla="*/ 79 h 234"/>
                  <a:gd name="T76" fmla="*/ 91 w 208"/>
                  <a:gd name="T77" fmla="*/ 74 h 234"/>
                  <a:gd name="T78" fmla="*/ 93 w 208"/>
                  <a:gd name="T79" fmla="*/ 71 h 234"/>
                  <a:gd name="T80" fmla="*/ 98 w 208"/>
                  <a:gd name="T81" fmla="*/ 70 h 234"/>
                  <a:gd name="T82" fmla="*/ 95 w 208"/>
                  <a:gd name="T83" fmla="*/ 67 h 234"/>
                  <a:gd name="T84" fmla="*/ 101 w 208"/>
                  <a:gd name="T85" fmla="*/ 68 h 234"/>
                  <a:gd name="T86" fmla="*/ 103 w 208"/>
                  <a:gd name="T87" fmla="*/ 62 h 234"/>
                  <a:gd name="T88" fmla="*/ 98 w 208"/>
                  <a:gd name="T89" fmla="*/ 61 h 234"/>
                  <a:gd name="T90" fmla="*/ 99 w 208"/>
                  <a:gd name="T91" fmla="*/ 60 h 234"/>
                  <a:gd name="T92" fmla="*/ 105 w 208"/>
                  <a:gd name="T93" fmla="*/ 59 h 234"/>
                  <a:gd name="T94" fmla="*/ 107 w 208"/>
                  <a:gd name="T95" fmla="*/ 58 h 234"/>
                  <a:gd name="T96" fmla="*/ 102 w 208"/>
                  <a:gd name="T97" fmla="*/ 54 h 234"/>
                  <a:gd name="T98" fmla="*/ 112 w 208"/>
                  <a:gd name="T99" fmla="*/ 50 h 234"/>
                  <a:gd name="T100" fmla="*/ 112 w 208"/>
                  <a:gd name="T101" fmla="*/ 49 h 234"/>
                  <a:gd name="T102" fmla="*/ 115 w 208"/>
                  <a:gd name="T103" fmla="*/ 44 h 234"/>
                  <a:gd name="T104" fmla="*/ 115 w 208"/>
                  <a:gd name="T105" fmla="*/ 44 h 234"/>
                  <a:gd name="T106" fmla="*/ 120 w 208"/>
                  <a:gd name="T107" fmla="*/ 38 h 234"/>
                  <a:gd name="T108" fmla="*/ 121 w 208"/>
                  <a:gd name="T109" fmla="*/ 31 h 234"/>
                  <a:gd name="T110" fmla="*/ 124 w 208"/>
                  <a:gd name="T111" fmla="*/ 28 h 234"/>
                  <a:gd name="T112" fmla="*/ 130 w 208"/>
                  <a:gd name="T113" fmla="*/ 20 h 234"/>
                  <a:gd name="T114" fmla="*/ 133 w 208"/>
                  <a:gd name="T115" fmla="*/ 11 h 234"/>
                  <a:gd name="T116" fmla="*/ 140 w 208"/>
                  <a:gd name="T117" fmla="*/ 3 h 234"/>
                  <a:gd name="T118" fmla="*/ 140 w 208"/>
                  <a:gd name="T119" fmla="*/ 0 h 234"/>
                  <a:gd name="T120" fmla="*/ 177 w 208"/>
                  <a:gd name="T121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8" h="234">
                    <a:moveTo>
                      <a:pt x="3" y="225"/>
                    </a:moveTo>
                    <a:cubicBezTo>
                      <a:pt x="1" y="228"/>
                      <a:pt x="0" y="231"/>
                      <a:pt x="0" y="234"/>
                    </a:cubicBezTo>
                    <a:cubicBezTo>
                      <a:pt x="3" y="232"/>
                      <a:pt x="5" y="229"/>
                      <a:pt x="6" y="227"/>
                    </a:cubicBezTo>
                    <a:cubicBezTo>
                      <a:pt x="6" y="227"/>
                      <a:pt x="6" y="227"/>
                      <a:pt x="6" y="227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5" y="226"/>
                      <a:pt x="5" y="227"/>
                      <a:pt x="5" y="227"/>
                    </a:cubicBezTo>
                    <a:cubicBezTo>
                      <a:pt x="2" y="231"/>
                      <a:pt x="1" y="232"/>
                      <a:pt x="1" y="232"/>
                    </a:cubicBezTo>
                    <a:cubicBezTo>
                      <a:pt x="1" y="232"/>
                      <a:pt x="2" y="229"/>
                      <a:pt x="4" y="226"/>
                    </a:cubicBezTo>
                    <a:cubicBezTo>
                      <a:pt x="3" y="225"/>
                      <a:pt x="3" y="225"/>
                      <a:pt x="3" y="225"/>
                    </a:cubicBezTo>
                    <a:moveTo>
                      <a:pt x="10" y="219"/>
                    </a:moveTo>
                    <a:cubicBezTo>
                      <a:pt x="8" y="221"/>
                      <a:pt x="7" y="223"/>
                      <a:pt x="6" y="225"/>
                    </a:cubicBezTo>
                    <a:cubicBezTo>
                      <a:pt x="7" y="226"/>
                      <a:pt x="7" y="226"/>
                      <a:pt x="7" y="226"/>
                    </a:cubicBezTo>
                    <a:cubicBezTo>
                      <a:pt x="9" y="224"/>
                      <a:pt x="10" y="222"/>
                      <a:pt x="11" y="219"/>
                    </a:cubicBezTo>
                    <a:cubicBezTo>
                      <a:pt x="11" y="219"/>
                      <a:pt x="11" y="219"/>
                      <a:pt x="11" y="219"/>
                    </a:cubicBezTo>
                    <a:cubicBezTo>
                      <a:pt x="10" y="219"/>
                      <a:pt x="10" y="219"/>
                      <a:pt x="10" y="219"/>
                    </a:cubicBezTo>
                    <a:moveTo>
                      <a:pt x="8" y="217"/>
                    </a:moveTo>
                    <a:cubicBezTo>
                      <a:pt x="6" y="220"/>
                      <a:pt x="5" y="222"/>
                      <a:pt x="4" y="224"/>
                    </a:cubicBezTo>
                    <a:cubicBezTo>
                      <a:pt x="4" y="224"/>
                      <a:pt x="4" y="224"/>
                      <a:pt x="4" y="224"/>
                    </a:cubicBezTo>
                    <a:cubicBezTo>
                      <a:pt x="5" y="225"/>
                      <a:pt x="5" y="225"/>
                      <a:pt x="5" y="225"/>
                    </a:cubicBezTo>
                    <a:cubicBezTo>
                      <a:pt x="7" y="223"/>
                      <a:pt x="8" y="220"/>
                      <a:pt x="9" y="218"/>
                    </a:cubicBezTo>
                    <a:cubicBezTo>
                      <a:pt x="8" y="218"/>
                      <a:pt x="8" y="218"/>
                      <a:pt x="8" y="218"/>
                    </a:cubicBezTo>
                    <a:cubicBezTo>
                      <a:pt x="8" y="217"/>
                      <a:pt x="8" y="217"/>
                      <a:pt x="8" y="217"/>
                    </a:cubicBezTo>
                    <a:moveTo>
                      <a:pt x="16" y="210"/>
                    </a:moveTo>
                    <a:cubicBezTo>
                      <a:pt x="14" y="212"/>
                      <a:pt x="13" y="214"/>
                      <a:pt x="12" y="216"/>
                    </a:cubicBezTo>
                    <a:cubicBezTo>
                      <a:pt x="13" y="217"/>
                      <a:pt x="13" y="217"/>
                      <a:pt x="13" y="217"/>
                    </a:cubicBezTo>
                    <a:cubicBezTo>
                      <a:pt x="15" y="215"/>
                      <a:pt x="16" y="213"/>
                      <a:pt x="17" y="211"/>
                    </a:cubicBezTo>
                    <a:cubicBezTo>
                      <a:pt x="17" y="210"/>
                      <a:pt x="16" y="210"/>
                      <a:pt x="16" y="210"/>
                    </a:cubicBezTo>
                    <a:moveTo>
                      <a:pt x="13" y="208"/>
                    </a:moveTo>
                    <a:cubicBezTo>
                      <a:pt x="11" y="210"/>
                      <a:pt x="10" y="212"/>
                      <a:pt x="9" y="214"/>
                    </a:cubicBezTo>
                    <a:cubicBezTo>
                      <a:pt x="10" y="215"/>
                      <a:pt x="10" y="215"/>
                      <a:pt x="10" y="215"/>
                    </a:cubicBezTo>
                    <a:cubicBezTo>
                      <a:pt x="14" y="209"/>
                      <a:pt x="14" y="209"/>
                      <a:pt x="14" y="209"/>
                    </a:cubicBezTo>
                    <a:cubicBezTo>
                      <a:pt x="13" y="209"/>
                      <a:pt x="13" y="208"/>
                      <a:pt x="13" y="208"/>
                    </a:cubicBezTo>
                    <a:moveTo>
                      <a:pt x="18" y="206"/>
                    </a:moveTo>
                    <a:cubicBezTo>
                      <a:pt x="18" y="206"/>
                      <a:pt x="18" y="206"/>
                      <a:pt x="18" y="206"/>
                    </a:cubicBezTo>
                    <a:cubicBezTo>
                      <a:pt x="19" y="206"/>
                      <a:pt x="19" y="206"/>
                      <a:pt x="20" y="207"/>
                    </a:cubicBezTo>
                    <a:cubicBezTo>
                      <a:pt x="20" y="207"/>
                      <a:pt x="20" y="207"/>
                      <a:pt x="20" y="207"/>
                    </a:cubicBezTo>
                    <a:cubicBezTo>
                      <a:pt x="19" y="206"/>
                      <a:pt x="19" y="206"/>
                      <a:pt x="18" y="206"/>
                    </a:cubicBezTo>
                    <a:moveTo>
                      <a:pt x="16" y="205"/>
                    </a:moveTo>
                    <a:cubicBezTo>
                      <a:pt x="16" y="205"/>
                      <a:pt x="16" y="205"/>
                      <a:pt x="16" y="205"/>
                    </a:cubicBezTo>
                    <a:cubicBezTo>
                      <a:pt x="16" y="205"/>
                      <a:pt x="16" y="205"/>
                      <a:pt x="16" y="205"/>
                    </a:cubicBezTo>
                    <a:cubicBezTo>
                      <a:pt x="16" y="205"/>
                      <a:pt x="16" y="205"/>
                      <a:pt x="16" y="205"/>
                    </a:cubicBezTo>
                    <a:moveTo>
                      <a:pt x="20" y="203"/>
                    </a:moveTo>
                    <a:cubicBezTo>
                      <a:pt x="19" y="204"/>
                      <a:pt x="19" y="205"/>
                      <a:pt x="18" y="206"/>
                    </a:cubicBezTo>
                    <a:cubicBezTo>
                      <a:pt x="19" y="206"/>
                      <a:pt x="19" y="206"/>
                      <a:pt x="20" y="206"/>
                    </a:cubicBezTo>
                    <a:cubicBezTo>
                      <a:pt x="20" y="206"/>
                      <a:pt x="21" y="205"/>
                      <a:pt x="21" y="204"/>
                    </a:cubicBezTo>
                    <a:cubicBezTo>
                      <a:pt x="21" y="204"/>
                      <a:pt x="20" y="203"/>
                      <a:pt x="20" y="203"/>
                    </a:cubicBezTo>
                    <a:moveTo>
                      <a:pt x="20" y="202"/>
                    </a:moveTo>
                    <a:cubicBezTo>
                      <a:pt x="20" y="202"/>
                      <a:pt x="20" y="202"/>
                      <a:pt x="20" y="203"/>
                    </a:cubicBezTo>
                    <a:cubicBezTo>
                      <a:pt x="21" y="203"/>
                      <a:pt x="21" y="203"/>
                      <a:pt x="21" y="204"/>
                    </a:cubicBezTo>
                    <a:cubicBezTo>
                      <a:pt x="22" y="203"/>
                      <a:pt x="22" y="203"/>
                      <a:pt x="22" y="203"/>
                    </a:cubicBezTo>
                    <a:cubicBezTo>
                      <a:pt x="20" y="202"/>
                      <a:pt x="20" y="202"/>
                      <a:pt x="20" y="202"/>
                    </a:cubicBezTo>
                    <a:moveTo>
                      <a:pt x="17" y="201"/>
                    </a:moveTo>
                    <a:cubicBezTo>
                      <a:pt x="16" y="202"/>
                      <a:pt x="16" y="203"/>
                      <a:pt x="15" y="204"/>
                    </a:cubicBezTo>
                    <a:cubicBezTo>
                      <a:pt x="15" y="204"/>
                      <a:pt x="16" y="204"/>
                      <a:pt x="16" y="204"/>
                    </a:cubicBezTo>
                    <a:cubicBezTo>
                      <a:pt x="16" y="204"/>
                      <a:pt x="16" y="204"/>
                      <a:pt x="16" y="205"/>
                    </a:cubicBezTo>
                    <a:cubicBezTo>
                      <a:pt x="18" y="202"/>
                      <a:pt x="18" y="202"/>
                      <a:pt x="18" y="202"/>
                    </a:cubicBezTo>
                    <a:cubicBezTo>
                      <a:pt x="17" y="202"/>
                      <a:pt x="17" y="201"/>
                      <a:pt x="17" y="201"/>
                    </a:cubicBezTo>
                    <a:moveTo>
                      <a:pt x="17" y="200"/>
                    </a:moveTo>
                    <a:cubicBezTo>
                      <a:pt x="17" y="200"/>
                      <a:pt x="17" y="201"/>
                      <a:pt x="17" y="201"/>
                    </a:cubicBezTo>
                    <a:cubicBezTo>
                      <a:pt x="17" y="201"/>
                      <a:pt x="18" y="201"/>
                      <a:pt x="18" y="201"/>
                    </a:cubicBezTo>
                    <a:cubicBezTo>
                      <a:pt x="18" y="201"/>
                      <a:pt x="18" y="201"/>
                      <a:pt x="18" y="201"/>
                    </a:cubicBezTo>
                    <a:cubicBezTo>
                      <a:pt x="17" y="200"/>
                      <a:pt x="17" y="200"/>
                      <a:pt x="17" y="200"/>
                    </a:cubicBezTo>
                    <a:moveTo>
                      <a:pt x="23" y="197"/>
                    </a:moveTo>
                    <a:cubicBezTo>
                      <a:pt x="23" y="198"/>
                      <a:pt x="23" y="198"/>
                      <a:pt x="23" y="198"/>
                    </a:cubicBezTo>
                    <a:cubicBezTo>
                      <a:pt x="24" y="198"/>
                      <a:pt x="24" y="198"/>
                      <a:pt x="25" y="199"/>
                    </a:cubicBezTo>
                    <a:cubicBezTo>
                      <a:pt x="25" y="198"/>
                      <a:pt x="25" y="198"/>
                      <a:pt x="25" y="198"/>
                    </a:cubicBezTo>
                    <a:cubicBezTo>
                      <a:pt x="23" y="197"/>
                      <a:pt x="23" y="197"/>
                      <a:pt x="23" y="197"/>
                    </a:cubicBezTo>
                    <a:moveTo>
                      <a:pt x="20" y="196"/>
                    </a:moveTo>
                    <a:cubicBezTo>
                      <a:pt x="20" y="196"/>
                      <a:pt x="20" y="196"/>
                      <a:pt x="20" y="196"/>
                    </a:cubicBezTo>
                    <a:cubicBezTo>
                      <a:pt x="20" y="196"/>
                      <a:pt x="20" y="196"/>
                      <a:pt x="21" y="197"/>
                    </a:cubicBezTo>
                    <a:cubicBezTo>
                      <a:pt x="21" y="196"/>
                      <a:pt x="21" y="196"/>
                      <a:pt x="21" y="196"/>
                    </a:cubicBezTo>
                    <a:cubicBezTo>
                      <a:pt x="20" y="196"/>
                      <a:pt x="20" y="196"/>
                      <a:pt x="20" y="196"/>
                    </a:cubicBezTo>
                    <a:moveTo>
                      <a:pt x="26" y="192"/>
                    </a:moveTo>
                    <a:cubicBezTo>
                      <a:pt x="26" y="194"/>
                      <a:pt x="25" y="195"/>
                      <a:pt x="24" y="197"/>
                    </a:cubicBezTo>
                    <a:cubicBezTo>
                      <a:pt x="24" y="197"/>
                      <a:pt x="25" y="197"/>
                      <a:pt x="25" y="197"/>
                    </a:cubicBezTo>
                    <a:cubicBezTo>
                      <a:pt x="26" y="196"/>
                      <a:pt x="27" y="195"/>
                      <a:pt x="28" y="193"/>
                    </a:cubicBezTo>
                    <a:cubicBezTo>
                      <a:pt x="27" y="193"/>
                      <a:pt x="27" y="193"/>
                      <a:pt x="26" y="192"/>
                    </a:cubicBezTo>
                    <a:moveTo>
                      <a:pt x="27" y="191"/>
                    </a:moveTo>
                    <a:cubicBezTo>
                      <a:pt x="27" y="192"/>
                      <a:pt x="27" y="192"/>
                      <a:pt x="27" y="192"/>
                    </a:cubicBezTo>
                    <a:cubicBezTo>
                      <a:pt x="27" y="192"/>
                      <a:pt x="28" y="192"/>
                      <a:pt x="28" y="193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7" y="192"/>
                      <a:pt x="27" y="191"/>
                    </a:cubicBezTo>
                    <a:moveTo>
                      <a:pt x="23" y="190"/>
                    </a:moveTo>
                    <a:cubicBezTo>
                      <a:pt x="22" y="192"/>
                      <a:pt x="21" y="193"/>
                      <a:pt x="20" y="195"/>
                    </a:cubicBezTo>
                    <a:cubicBezTo>
                      <a:pt x="20" y="195"/>
                      <a:pt x="21" y="195"/>
                      <a:pt x="21" y="195"/>
                    </a:cubicBezTo>
                    <a:cubicBezTo>
                      <a:pt x="21" y="195"/>
                      <a:pt x="21" y="195"/>
                      <a:pt x="21" y="195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4" y="191"/>
                      <a:pt x="24" y="191"/>
                      <a:pt x="24" y="191"/>
                    </a:cubicBezTo>
                    <a:cubicBezTo>
                      <a:pt x="24" y="191"/>
                      <a:pt x="23" y="190"/>
                      <a:pt x="23" y="190"/>
                    </a:cubicBezTo>
                    <a:moveTo>
                      <a:pt x="28" y="189"/>
                    </a:moveTo>
                    <a:cubicBezTo>
                      <a:pt x="28" y="190"/>
                      <a:pt x="28" y="190"/>
                      <a:pt x="28" y="190"/>
                    </a:cubicBezTo>
                    <a:cubicBezTo>
                      <a:pt x="29" y="190"/>
                      <a:pt x="29" y="190"/>
                      <a:pt x="29" y="190"/>
                    </a:cubicBezTo>
                    <a:cubicBezTo>
                      <a:pt x="29" y="190"/>
                      <a:pt x="30" y="190"/>
                      <a:pt x="30" y="190"/>
                    </a:cubicBezTo>
                    <a:cubicBezTo>
                      <a:pt x="28" y="189"/>
                      <a:pt x="28" y="189"/>
                      <a:pt x="28" y="189"/>
                    </a:cubicBezTo>
                    <a:moveTo>
                      <a:pt x="23" y="189"/>
                    </a:moveTo>
                    <a:cubicBezTo>
                      <a:pt x="23" y="189"/>
                      <a:pt x="23" y="189"/>
                      <a:pt x="23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89"/>
                      <a:pt x="23" y="189"/>
                    </a:cubicBezTo>
                    <a:moveTo>
                      <a:pt x="25" y="187"/>
                    </a:moveTo>
                    <a:cubicBezTo>
                      <a:pt x="25" y="187"/>
                      <a:pt x="25" y="187"/>
                      <a:pt x="24" y="187"/>
                    </a:cubicBezTo>
                    <a:cubicBezTo>
                      <a:pt x="25" y="188"/>
                      <a:pt x="25" y="188"/>
                      <a:pt x="25" y="188"/>
                    </a:cubicBezTo>
                    <a:cubicBezTo>
                      <a:pt x="26" y="188"/>
                      <a:pt x="26" y="188"/>
                      <a:pt x="26" y="188"/>
                    </a:cubicBezTo>
                    <a:cubicBezTo>
                      <a:pt x="25" y="187"/>
                      <a:pt x="25" y="187"/>
                      <a:pt x="25" y="187"/>
                    </a:cubicBezTo>
                    <a:moveTo>
                      <a:pt x="31" y="184"/>
                    </a:moveTo>
                    <a:cubicBezTo>
                      <a:pt x="31" y="185"/>
                      <a:pt x="30" y="186"/>
                      <a:pt x="30" y="187"/>
                    </a:cubicBezTo>
                    <a:cubicBezTo>
                      <a:pt x="30" y="187"/>
                      <a:pt x="31" y="188"/>
                      <a:pt x="31" y="188"/>
                    </a:cubicBezTo>
                    <a:cubicBezTo>
                      <a:pt x="32" y="187"/>
                      <a:pt x="32" y="186"/>
                      <a:pt x="33" y="185"/>
                    </a:cubicBezTo>
                    <a:cubicBezTo>
                      <a:pt x="32" y="185"/>
                      <a:pt x="32" y="185"/>
                      <a:pt x="31" y="184"/>
                    </a:cubicBezTo>
                    <a:moveTo>
                      <a:pt x="32" y="184"/>
                    </a:moveTo>
                    <a:cubicBezTo>
                      <a:pt x="32" y="184"/>
                      <a:pt x="32" y="184"/>
                      <a:pt x="32" y="184"/>
                    </a:cubicBezTo>
                    <a:cubicBezTo>
                      <a:pt x="32" y="184"/>
                      <a:pt x="33" y="184"/>
                      <a:pt x="33" y="184"/>
                    </a:cubicBezTo>
                    <a:cubicBezTo>
                      <a:pt x="33" y="184"/>
                      <a:pt x="33" y="184"/>
                      <a:pt x="33" y="184"/>
                    </a:cubicBezTo>
                    <a:cubicBezTo>
                      <a:pt x="33" y="184"/>
                      <a:pt x="32" y="184"/>
                      <a:pt x="32" y="184"/>
                    </a:cubicBezTo>
                    <a:moveTo>
                      <a:pt x="28" y="182"/>
                    </a:moveTo>
                    <a:cubicBezTo>
                      <a:pt x="27" y="183"/>
                      <a:pt x="26" y="184"/>
                      <a:pt x="26" y="185"/>
                    </a:cubicBezTo>
                    <a:cubicBezTo>
                      <a:pt x="26" y="185"/>
                      <a:pt x="27" y="185"/>
                      <a:pt x="27" y="186"/>
                    </a:cubicBezTo>
                    <a:cubicBezTo>
                      <a:pt x="29" y="183"/>
                      <a:pt x="29" y="183"/>
                      <a:pt x="29" y="183"/>
                    </a:cubicBezTo>
                    <a:cubicBezTo>
                      <a:pt x="28" y="183"/>
                      <a:pt x="28" y="182"/>
                      <a:pt x="28" y="182"/>
                    </a:cubicBezTo>
                    <a:moveTo>
                      <a:pt x="27" y="182"/>
                    </a:moveTo>
                    <a:cubicBezTo>
                      <a:pt x="26" y="183"/>
                      <a:pt x="26" y="184"/>
                      <a:pt x="25" y="185"/>
                    </a:cubicBezTo>
                    <a:cubicBezTo>
                      <a:pt x="25" y="185"/>
                      <a:pt x="25" y="185"/>
                      <a:pt x="25" y="185"/>
                    </a:cubicBezTo>
                    <a:cubicBezTo>
                      <a:pt x="26" y="184"/>
                      <a:pt x="26" y="183"/>
                      <a:pt x="27" y="182"/>
                    </a:cubicBezTo>
                    <a:cubicBezTo>
                      <a:pt x="27" y="182"/>
                      <a:pt x="27" y="182"/>
                      <a:pt x="27" y="182"/>
                    </a:cubicBezTo>
                    <a:moveTo>
                      <a:pt x="28" y="181"/>
                    </a:move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9" y="182"/>
                      <a:pt x="29" y="182"/>
                    </a:cubicBezTo>
                    <a:cubicBezTo>
                      <a:pt x="29" y="182"/>
                      <a:pt x="29" y="182"/>
                      <a:pt x="29" y="182"/>
                    </a:cubicBezTo>
                    <a:cubicBezTo>
                      <a:pt x="29" y="182"/>
                      <a:pt x="28" y="181"/>
                      <a:pt x="28" y="181"/>
                    </a:cubicBezTo>
                    <a:moveTo>
                      <a:pt x="28" y="181"/>
                    </a:moveTo>
                    <a:cubicBezTo>
                      <a:pt x="27" y="181"/>
                      <a:pt x="27" y="181"/>
                      <a:pt x="27" y="181"/>
                    </a:cubicBez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8" y="181"/>
                      <a:pt x="28" y="181"/>
                    </a:cubicBezTo>
                    <a:moveTo>
                      <a:pt x="34" y="181"/>
                    </a:moveTo>
                    <a:cubicBezTo>
                      <a:pt x="33" y="181"/>
                      <a:pt x="33" y="182"/>
                      <a:pt x="33" y="182"/>
                    </a:cubicBezTo>
                    <a:cubicBezTo>
                      <a:pt x="34" y="183"/>
                      <a:pt x="34" y="183"/>
                      <a:pt x="34" y="183"/>
                    </a:cubicBezTo>
                    <a:cubicBezTo>
                      <a:pt x="34" y="182"/>
                      <a:pt x="34" y="182"/>
                      <a:pt x="35" y="181"/>
                    </a:cubicBezTo>
                    <a:cubicBezTo>
                      <a:pt x="34" y="181"/>
                      <a:pt x="34" y="181"/>
                      <a:pt x="34" y="181"/>
                    </a:cubicBezTo>
                    <a:moveTo>
                      <a:pt x="30" y="179"/>
                    </a:moveTo>
                    <a:cubicBezTo>
                      <a:pt x="29" y="179"/>
                      <a:pt x="29" y="179"/>
                      <a:pt x="29" y="180"/>
                    </a:cubicBezTo>
                    <a:cubicBezTo>
                      <a:pt x="30" y="180"/>
                      <a:pt x="30" y="180"/>
                      <a:pt x="30" y="180"/>
                    </a:cubicBezTo>
                    <a:cubicBezTo>
                      <a:pt x="31" y="179"/>
                      <a:pt x="31" y="179"/>
                      <a:pt x="31" y="179"/>
                    </a:cubicBezTo>
                    <a:cubicBezTo>
                      <a:pt x="30" y="179"/>
                      <a:pt x="30" y="179"/>
                      <a:pt x="30" y="179"/>
                    </a:cubicBezTo>
                    <a:moveTo>
                      <a:pt x="29" y="178"/>
                    </a:moveTo>
                    <a:cubicBezTo>
                      <a:pt x="29" y="179"/>
                      <a:pt x="29" y="179"/>
                      <a:pt x="28" y="179"/>
                    </a:cubicBezTo>
                    <a:cubicBezTo>
                      <a:pt x="29" y="179"/>
                      <a:pt x="29" y="179"/>
                      <a:pt x="29" y="179"/>
                    </a:cubicBezTo>
                    <a:cubicBezTo>
                      <a:pt x="29" y="179"/>
                      <a:pt x="29" y="179"/>
                      <a:pt x="29" y="178"/>
                    </a:cubicBezTo>
                    <a:cubicBezTo>
                      <a:pt x="29" y="178"/>
                      <a:pt x="29" y="178"/>
                      <a:pt x="29" y="178"/>
                    </a:cubicBezTo>
                    <a:moveTo>
                      <a:pt x="39" y="172"/>
                    </a:moveTo>
                    <a:cubicBezTo>
                      <a:pt x="38" y="174"/>
                      <a:pt x="36" y="176"/>
                      <a:pt x="35" y="178"/>
                    </a:cubicBezTo>
                    <a:cubicBezTo>
                      <a:pt x="35" y="179"/>
                      <a:pt x="36" y="179"/>
                      <a:pt x="36" y="179"/>
                    </a:cubicBezTo>
                    <a:cubicBezTo>
                      <a:pt x="37" y="177"/>
                      <a:pt x="38" y="176"/>
                      <a:pt x="39" y="174"/>
                    </a:cubicBezTo>
                    <a:cubicBezTo>
                      <a:pt x="39" y="173"/>
                      <a:pt x="40" y="173"/>
                      <a:pt x="40" y="173"/>
                    </a:cubicBezTo>
                    <a:cubicBezTo>
                      <a:pt x="40" y="172"/>
                      <a:pt x="39" y="172"/>
                      <a:pt x="39" y="172"/>
                    </a:cubicBezTo>
                    <a:moveTo>
                      <a:pt x="35" y="169"/>
                    </a:moveTo>
                    <a:cubicBezTo>
                      <a:pt x="34" y="172"/>
                      <a:pt x="32" y="174"/>
                      <a:pt x="31" y="176"/>
                    </a:cubicBezTo>
                    <a:cubicBezTo>
                      <a:pt x="31" y="176"/>
                      <a:pt x="32" y="176"/>
                      <a:pt x="32" y="177"/>
                    </a:cubicBezTo>
                    <a:cubicBezTo>
                      <a:pt x="36" y="170"/>
                      <a:pt x="36" y="170"/>
                      <a:pt x="36" y="170"/>
                    </a:cubicBezTo>
                    <a:cubicBezTo>
                      <a:pt x="36" y="170"/>
                      <a:pt x="35" y="170"/>
                      <a:pt x="35" y="169"/>
                    </a:cubicBezTo>
                    <a:moveTo>
                      <a:pt x="34" y="169"/>
                    </a:moveTo>
                    <a:cubicBezTo>
                      <a:pt x="33" y="172"/>
                      <a:pt x="32" y="174"/>
                      <a:pt x="30" y="176"/>
                    </a:cubicBezTo>
                    <a:cubicBezTo>
                      <a:pt x="31" y="176"/>
                      <a:pt x="31" y="176"/>
                      <a:pt x="31" y="176"/>
                    </a:cubicBezTo>
                    <a:cubicBezTo>
                      <a:pt x="32" y="174"/>
                      <a:pt x="33" y="172"/>
                      <a:pt x="35" y="169"/>
                    </a:cubicBezTo>
                    <a:cubicBezTo>
                      <a:pt x="34" y="169"/>
                      <a:pt x="34" y="169"/>
                      <a:pt x="34" y="169"/>
                    </a:cubicBezTo>
                    <a:moveTo>
                      <a:pt x="41" y="169"/>
                    </a:moveTo>
                    <a:cubicBezTo>
                      <a:pt x="41" y="169"/>
                      <a:pt x="41" y="169"/>
                      <a:pt x="40" y="169"/>
                    </a:cubicBezTo>
                    <a:cubicBezTo>
                      <a:pt x="41" y="170"/>
                      <a:pt x="41" y="170"/>
                      <a:pt x="41" y="170"/>
                    </a:cubicBezTo>
                    <a:cubicBezTo>
                      <a:pt x="42" y="170"/>
                      <a:pt x="42" y="169"/>
                      <a:pt x="42" y="169"/>
                    </a:cubicBezTo>
                    <a:cubicBezTo>
                      <a:pt x="42" y="169"/>
                      <a:pt x="41" y="169"/>
                      <a:pt x="41" y="169"/>
                    </a:cubicBezTo>
                    <a:moveTo>
                      <a:pt x="37" y="166"/>
                    </a:moveTo>
                    <a:cubicBezTo>
                      <a:pt x="37" y="166"/>
                      <a:pt x="37" y="167"/>
                      <a:pt x="36" y="167"/>
                    </a:cubicBezTo>
                    <a:cubicBezTo>
                      <a:pt x="37" y="167"/>
                      <a:pt x="37" y="167"/>
                      <a:pt x="37" y="167"/>
                    </a:cubicBezTo>
                    <a:cubicBezTo>
                      <a:pt x="38" y="167"/>
                      <a:pt x="38" y="167"/>
                      <a:pt x="38" y="167"/>
                    </a:cubicBezTo>
                    <a:cubicBezTo>
                      <a:pt x="37" y="166"/>
                      <a:pt x="37" y="166"/>
                      <a:pt x="37" y="166"/>
                    </a:cubicBezTo>
                    <a:moveTo>
                      <a:pt x="36" y="166"/>
                    </a:moveTo>
                    <a:cubicBezTo>
                      <a:pt x="36" y="166"/>
                      <a:pt x="36" y="166"/>
                      <a:pt x="36" y="166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36" y="166"/>
                      <a:pt x="36" y="166"/>
                      <a:pt x="36" y="166"/>
                    </a:cubicBezTo>
                    <a:cubicBezTo>
                      <a:pt x="36" y="166"/>
                      <a:pt x="36" y="166"/>
                      <a:pt x="36" y="166"/>
                    </a:cubicBezTo>
                    <a:moveTo>
                      <a:pt x="46" y="161"/>
                    </a:moveTo>
                    <a:cubicBezTo>
                      <a:pt x="45" y="162"/>
                      <a:pt x="44" y="164"/>
                      <a:pt x="43" y="166"/>
                    </a:cubicBezTo>
                    <a:cubicBezTo>
                      <a:pt x="43" y="166"/>
                      <a:pt x="43" y="166"/>
                      <a:pt x="43" y="167"/>
                    </a:cubicBezTo>
                    <a:cubicBezTo>
                      <a:pt x="44" y="165"/>
                      <a:pt x="46" y="163"/>
                      <a:pt x="47" y="161"/>
                    </a:cubicBezTo>
                    <a:cubicBezTo>
                      <a:pt x="46" y="161"/>
                      <a:pt x="46" y="161"/>
                      <a:pt x="46" y="161"/>
                    </a:cubicBezTo>
                    <a:moveTo>
                      <a:pt x="46" y="159"/>
                    </a:moveTo>
                    <a:cubicBezTo>
                      <a:pt x="46" y="160"/>
                      <a:pt x="46" y="160"/>
                      <a:pt x="46" y="160"/>
                    </a:cubicBezTo>
                    <a:cubicBezTo>
                      <a:pt x="46" y="160"/>
                      <a:pt x="47" y="161"/>
                      <a:pt x="47" y="161"/>
                    </a:cubicBezTo>
                    <a:cubicBezTo>
                      <a:pt x="47" y="160"/>
                      <a:pt x="47" y="160"/>
                      <a:pt x="47" y="160"/>
                    </a:cubicBezTo>
                    <a:cubicBezTo>
                      <a:pt x="47" y="160"/>
                      <a:pt x="47" y="160"/>
                      <a:pt x="46" y="159"/>
                    </a:cubicBezTo>
                    <a:moveTo>
                      <a:pt x="41" y="158"/>
                    </a:moveTo>
                    <a:cubicBezTo>
                      <a:pt x="40" y="160"/>
                      <a:pt x="39" y="162"/>
                      <a:pt x="38" y="164"/>
                    </a:cubicBezTo>
                    <a:cubicBezTo>
                      <a:pt x="39" y="164"/>
                      <a:pt x="39" y="164"/>
                      <a:pt x="39" y="164"/>
                    </a:cubicBezTo>
                    <a:cubicBezTo>
                      <a:pt x="42" y="159"/>
                      <a:pt x="42" y="159"/>
                      <a:pt x="42" y="159"/>
                    </a:cubicBezTo>
                    <a:cubicBezTo>
                      <a:pt x="42" y="158"/>
                      <a:pt x="42" y="158"/>
                      <a:pt x="41" y="158"/>
                    </a:cubicBezTo>
                    <a:moveTo>
                      <a:pt x="41" y="158"/>
                    </a:moveTo>
                    <a:cubicBezTo>
                      <a:pt x="40" y="159"/>
                      <a:pt x="39" y="161"/>
                      <a:pt x="37" y="163"/>
                    </a:cubicBezTo>
                    <a:cubicBezTo>
                      <a:pt x="38" y="163"/>
                      <a:pt x="38" y="163"/>
                      <a:pt x="38" y="163"/>
                    </a:cubicBezTo>
                    <a:cubicBezTo>
                      <a:pt x="39" y="162"/>
                      <a:pt x="40" y="160"/>
                      <a:pt x="41" y="159"/>
                    </a:cubicBezTo>
                    <a:cubicBezTo>
                      <a:pt x="41" y="158"/>
                      <a:pt x="41" y="158"/>
                      <a:pt x="41" y="158"/>
                    </a:cubicBezTo>
                    <a:cubicBezTo>
                      <a:pt x="41" y="158"/>
                      <a:pt x="41" y="158"/>
                      <a:pt x="41" y="158"/>
                    </a:cubicBezTo>
                    <a:moveTo>
                      <a:pt x="42" y="157"/>
                    </a:moveTo>
                    <a:cubicBezTo>
                      <a:pt x="42" y="157"/>
                      <a:pt x="42" y="157"/>
                      <a:pt x="42" y="158"/>
                    </a:cubicBezTo>
                    <a:cubicBezTo>
                      <a:pt x="42" y="158"/>
                      <a:pt x="42" y="158"/>
                      <a:pt x="43" y="158"/>
                    </a:cubicBezTo>
                    <a:cubicBezTo>
                      <a:pt x="43" y="157"/>
                      <a:pt x="43" y="157"/>
                      <a:pt x="43" y="157"/>
                    </a:cubicBezTo>
                    <a:cubicBezTo>
                      <a:pt x="43" y="157"/>
                      <a:pt x="42" y="157"/>
                      <a:pt x="42" y="157"/>
                    </a:cubicBezTo>
                    <a:moveTo>
                      <a:pt x="41" y="156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1" y="157"/>
                      <a:pt x="41" y="157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7"/>
                      <a:pt x="42" y="156"/>
                      <a:pt x="41" y="156"/>
                    </a:cubicBezTo>
                    <a:moveTo>
                      <a:pt x="49" y="155"/>
                    </a:moveTo>
                    <a:cubicBezTo>
                      <a:pt x="49" y="155"/>
                      <a:pt x="49" y="155"/>
                      <a:pt x="49" y="155"/>
                    </a:cubicBezTo>
                    <a:cubicBezTo>
                      <a:pt x="49" y="155"/>
                      <a:pt x="50" y="155"/>
                      <a:pt x="50" y="155"/>
                    </a:cubicBezTo>
                    <a:cubicBezTo>
                      <a:pt x="50" y="155"/>
                      <a:pt x="50" y="155"/>
                      <a:pt x="50" y="155"/>
                    </a:cubicBezTo>
                    <a:cubicBezTo>
                      <a:pt x="50" y="155"/>
                      <a:pt x="49" y="155"/>
                      <a:pt x="49" y="155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3"/>
                      <a:pt x="45" y="153"/>
                      <a:pt x="46" y="153"/>
                    </a:cubicBezTo>
                    <a:cubicBezTo>
                      <a:pt x="46" y="153"/>
                      <a:pt x="46" y="153"/>
                      <a:pt x="46" y="153"/>
                    </a:cubicBezTo>
                    <a:cubicBezTo>
                      <a:pt x="45" y="153"/>
                      <a:pt x="45" y="152"/>
                      <a:pt x="45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4" y="152"/>
                      <a:pt x="44" y="152"/>
                      <a:pt x="44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4" y="152"/>
                      <a:pt x="44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6" y="152"/>
                      <a:pt x="45" y="152"/>
                      <a:pt x="45" y="152"/>
                    </a:cubicBezTo>
                    <a:moveTo>
                      <a:pt x="44" y="151"/>
                    </a:moveTo>
                    <a:cubicBezTo>
                      <a:pt x="44" y="151"/>
                      <a:pt x="44" y="151"/>
                      <a:pt x="44" y="152"/>
                    </a:cubicBezTo>
                    <a:cubicBezTo>
                      <a:pt x="44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5" y="151"/>
                    </a:cubicBezTo>
                    <a:cubicBezTo>
                      <a:pt x="45" y="151"/>
                      <a:pt x="45" y="151"/>
                      <a:pt x="44" y="151"/>
                    </a:cubicBezTo>
                    <a:moveTo>
                      <a:pt x="52" y="150"/>
                    </a:moveTo>
                    <a:cubicBezTo>
                      <a:pt x="51" y="151"/>
                      <a:pt x="50" y="153"/>
                      <a:pt x="50" y="154"/>
                    </a:cubicBezTo>
                    <a:cubicBezTo>
                      <a:pt x="50" y="154"/>
                      <a:pt x="50" y="154"/>
                      <a:pt x="51" y="154"/>
                    </a:cubicBezTo>
                    <a:cubicBezTo>
                      <a:pt x="51" y="153"/>
                      <a:pt x="52" y="152"/>
                      <a:pt x="53" y="150"/>
                    </a:cubicBezTo>
                    <a:cubicBezTo>
                      <a:pt x="53" y="150"/>
                      <a:pt x="52" y="150"/>
                      <a:pt x="52" y="150"/>
                    </a:cubicBezTo>
                    <a:moveTo>
                      <a:pt x="48" y="147"/>
                    </a:moveTo>
                    <a:cubicBezTo>
                      <a:pt x="47" y="149"/>
                      <a:pt x="46" y="150"/>
                      <a:pt x="45" y="151"/>
                    </a:cubicBezTo>
                    <a:cubicBezTo>
                      <a:pt x="46" y="151"/>
                      <a:pt x="46" y="152"/>
                      <a:pt x="46" y="152"/>
                    </a:cubicBezTo>
                    <a:cubicBezTo>
                      <a:pt x="48" y="148"/>
                      <a:pt x="48" y="148"/>
                      <a:pt x="48" y="148"/>
                    </a:cubicBezTo>
                    <a:cubicBezTo>
                      <a:pt x="48" y="148"/>
                      <a:pt x="48" y="147"/>
                      <a:pt x="48" y="147"/>
                    </a:cubicBezTo>
                    <a:moveTo>
                      <a:pt x="47" y="147"/>
                    </a:moveTo>
                    <a:cubicBezTo>
                      <a:pt x="46" y="148"/>
                      <a:pt x="45" y="149"/>
                      <a:pt x="45" y="151"/>
                    </a:cubicBezTo>
                    <a:cubicBezTo>
                      <a:pt x="45" y="151"/>
                      <a:pt x="45" y="151"/>
                      <a:pt x="45" y="151"/>
                    </a:cubicBezTo>
                    <a:cubicBezTo>
                      <a:pt x="46" y="150"/>
                      <a:pt x="47" y="148"/>
                      <a:pt x="47" y="147"/>
                    </a:cubicBezTo>
                    <a:cubicBezTo>
                      <a:pt x="47" y="147"/>
                      <a:pt x="47" y="147"/>
                      <a:pt x="47" y="147"/>
                    </a:cubicBezTo>
                    <a:moveTo>
                      <a:pt x="54" y="146"/>
                    </a:move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8"/>
                      <a:pt x="54" y="148"/>
                    </a:cubicBezTo>
                    <a:cubicBezTo>
                      <a:pt x="55" y="147"/>
                      <a:pt x="55" y="147"/>
                      <a:pt x="55" y="147"/>
                    </a:cubicBezTo>
                    <a:cubicBezTo>
                      <a:pt x="55" y="147"/>
                      <a:pt x="54" y="147"/>
                      <a:pt x="54" y="146"/>
                    </a:cubicBezTo>
                    <a:moveTo>
                      <a:pt x="54" y="146"/>
                    </a:moveTo>
                    <a:cubicBezTo>
                      <a:pt x="54" y="146"/>
                      <a:pt x="54" y="146"/>
                      <a:pt x="54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4" y="146"/>
                    </a:cubicBezTo>
                    <a:moveTo>
                      <a:pt x="55" y="145"/>
                    </a:moveTo>
                    <a:cubicBezTo>
                      <a:pt x="55" y="145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6" y="146"/>
                    </a:cubicBezTo>
                    <a:cubicBezTo>
                      <a:pt x="55" y="146"/>
                      <a:pt x="55" y="145"/>
                      <a:pt x="55" y="145"/>
                    </a:cubicBezTo>
                    <a:moveTo>
                      <a:pt x="55" y="144"/>
                    </a:moveTo>
                    <a:cubicBezTo>
                      <a:pt x="55" y="144"/>
                      <a:pt x="55" y="145"/>
                      <a:pt x="55" y="145"/>
                    </a:cubicBezTo>
                    <a:cubicBezTo>
                      <a:pt x="55" y="145"/>
                      <a:pt x="56" y="145"/>
                      <a:pt x="56" y="145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5"/>
                      <a:pt x="56" y="144"/>
                      <a:pt x="55" y="144"/>
                    </a:cubicBezTo>
                    <a:moveTo>
                      <a:pt x="50" y="144"/>
                    </a:moveTo>
                    <a:cubicBezTo>
                      <a:pt x="49" y="144"/>
                      <a:pt x="49" y="144"/>
                      <a:pt x="49" y="145"/>
                    </a:cubicBezTo>
                    <a:cubicBezTo>
                      <a:pt x="49" y="145"/>
                      <a:pt x="50" y="145"/>
                      <a:pt x="50" y="145"/>
                    </a:cubicBezTo>
                    <a:cubicBezTo>
                      <a:pt x="50" y="145"/>
                      <a:pt x="50" y="145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moveTo>
                      <a:pt x="56" y="143"/>
                    </a:moveTo>
                    <a:cubicBezTo>
                      <a:pt x="56" y="144"/>
                      <a:pt x="56" y="144"/>
                      <a:pt x="56" y="144"/>
                    </a:cubicBezTo>
                    <a:cubicBezTo>
                      <a:pt x="56" y="144"/>
                      <a:pt x="56" y="144"/>
                      <a:pt x="56" y="144"/>
                    </a:cubicBezTo>
                    <a:cubicBezTo>
                      <a:pt x="56" y="144"/>
                      <a:pt x="57" y="144"/>
                      <a:pt x="57" y="144"/>
                    </a:cubicBezTo>
                    <a:cubicBezTo>
                      <a:pt x="56" y="144"/>
                      <a:pt x="56" y="144"/>
                      <a:pt x="56" y="143"/>
                    </a:cubicBezTo>
                    <a:moveTo>
                      <a:pt x="49" y="143"/>
                    </a:move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3"/>
                      <a:pt x="49" y="143"/>
                    </a:cubicBezTo>
                    <a:moveTo>
                      <a:pt x="50" y="143"/>
                    </a:move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0" y="144"/>
                      <a:pt x="51" y="144"/>
                    </a:cubicBezTo>
                    <a:cubicBezTo>
                      <a:pt x="51" y="144"/>
                      <a:pt x="51" y="144"/>
                      <a:pt x="51" y="144"/>
                    </a:cubicBezTo>
                    <a:cubicBezTo>
                      <a:pt x="50" y="144"/>
                      <a:pt x="50" y="143"/>
                      <a:pt x="50" y="143"/>
                    </a:cubicBezTo>
                    <a:moveTo>
                      <a:pt x="49" y="143"/>
                    </a:moveTo>
                    <a:cubicBezTo>
                      <a:pt x="49" y="143"/>
                      <a:pt x="49" y="143"/>
                      <a:pt x="49" y="143"/>
                    </a:cubicBezTo>
                    <a:cubicBezTo>
                      <a:pt x="49" y="143"/>
                      <a:pt x="50" y="143"/>
                      <a:pt x="50" y="143"/>
                    </a:cubicBez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49" y="143"/>
                      <a:pt x="49" y="143"/>
                    </a:cubicBezTo>
                    <a:moveTo>
                      <a:pt x="50" y="143"/>
                    </a:move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1" y="143"/>
                      <a:pt x="51" y="144"/>
                    </a:cubicBezTo>
                    <a:cubicBezTo>
                      <a:pt x="51" y="143"/>
                      <a:pt x="51" y="143"/>
                      <a:pt x="51" y="143"/>
                    </a:cubicBezTo>
                    <a:cubicBezTo>
                      <a:pt x="51" y="143"/>
                      <a:pt x="51" y="143"/>
                      <a:pt x="50" y="143"/>
                    </a:cubicBezTo>
                    <a:moveTo>
                      <a:pt x="50" y="142"/>
                    </a:moveTo>
                    <a:cubicBezTo>
                      <a:pt x="50" y="142"/>
                      <a:pt x="50" y="143"/>
                      <a:pt x="49" y="143"/>
                    </a:cubicBez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0" y="143"/>
                      <a:pt x="50" y="142"/>
                    </a:cubicBezTo>
                    <a:cubicBezTo>
                      <a:pt x="50" y="142"/>
                      <a:pt x="50" y="142"/>
                      <a:pt x="50" y="142"/>
                    </a:cubicBezTo>
                    <a:moveTo>
                      <a:pt x="57" y="142"/>
                    </a:moveTo>
                    <a:cubicBezTo>
                      <a:pt x="57" y="142"/>
                      <a:pt x="57" y="142"/>
                      <a:pt x="57" y="142"/>
                    </a:cubicBezTo>
                    <a:cubicBezTo>
                      <a:pt x="57" y="142"/>
                      <a:pt x="57" y="142"/>
                      <a:pt x="57" y="142"/>
                    </a:cubicBezTo>
                    <a:cubicBezTo>
                      <a:pt x="58" y="142"/>
                      <a:pt x="58" y="142"/>
                      <a:pt x="58" y="142"/>
                    </a:cubicBezTo>
                    <a:cubicBezTo>
                      <a:pt x="57" y="142"/>
                      <a:pt x="57" y="142"/>
                      <a:pt x="57" y="142"/>
                    </a:cubicBezTo>
                    <a:moveTo>
                      <a:pt x="51" y="141"/>
                    </a:moveTo>
                    <a:cubicBezTo>
                      <a:pt x="51" y="142"/>
                      <a:pt x="51" y="142"/>
                      <a:pt x="51" y="142"/>
                    </a:cubicBezTo>
                    <a:cubicBezTo>
                      <a:pt x="51" y="142"/>
                      <a:pt x="51" y="142"/>
                      <a:pt x="51" y="143"/>
                    </a:cubicBezTo>
                    <a:cubicBezTo>
                      <a:pt x="52" y="142"/>
                      <a:pt x="52" y="142"/>
                      <a:pt x="52" y="142"/>
                    </a:cubicBezTo>
                    <a:cubicBezTo>
                      <a:pt x="51" y="142"/>
                      <a:pt x="51" y="142"/>
                      <a:pt x="51" y="141"/>
                    </a:cubicBezTo>
                    <a:moveTo>
                      <a:pt x="50" y="141"/>
                    </a:moveTo>
                    <a:cubicBezTo>
                      <a:pt x="50" y="141"/>
                      <a:pt x="50" y="142"/>
                      <a:pt x="50" y="142"/>
                    </a:cubicBezTo>
                    <a:cubicBezTo>
                      <a:pt x="50" y="142"/>
                      <a:pt x="50" y="142"/>
                      <a:pt x="50" y="142"/>
                    </a:cubicBezTo>
                    <a:cubicBezTo>
                      <a:pt x="50" y="142"/>
                      <a:pt x="51" y="142"/>
                      <a:pt x="51" y="141"/>
                    </a:cubicBezTo>
                    <a:cubicBezTo>
                      <a:pt x="51" y="141"/>
                      <a:pt x="50" y="141"/>
                      <a:pt x="50" y="141"/>
                    </a:cubicBezTo>
                    <a:moveTo>
                      <a:pt x="51" y="141"/>
                    </a:move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2" y="142"/>
                      <a:pt x="52" y="142"/>
                    </a:cubicBezTo>
                    <a:cubicBezTo>
                      <a:pt x="52" y="142"/>
                      <a:pt x="52" y="141"/>
                      <a:pt x="52" y="141"/>
                    </a:cubicBezTo>
                    <a:cubicBezTo>
                      <a:pt x="52" y="141"/>
                      <a:pt x="52" y="141"/>
                      <a:pt x="51" y="141"/>
                    </a:cubicBezTo>
                    <a:moveTo>
                      <a:pt x="51" y="140"/>
                    </a:move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0"/>
                      <a:pt x="51" y="140"/>
                      <a:pt x="51" y="140"/>
                    </a:cubicBezTo>
                    <a:moveTo>
                      <a:pt x="59" y="137"/>
                    </a:moveTo>
                    <a:cubicBezTo>
                      <a:pt x="59" y="139"/>
                      <a:pt x="58" y="140"/>
                      <a:pt x="57" y="142"/>
                    </a:cubicBezTo>
                    <a:cubicBezTo>
                      <a:pt x="57" y="142"/>
                      <a:pt x="57" y="142"/>
                      <a:pt x="58" y="142"/>
                    </a:cubicBezTo>
                    <a:cubicBezTo>
                      <a:pt x="58" y="141"/>
                      <a:pt x="59" y="139"/>
                      <a:pt x="60" y="138"/>
                    </a:cubicBezTo>
                    <a:cubicBezTo>
                      <a:pt x="60" y="138"/>
                      <a:pt x="60" y="138"/>
                      <a:pt x="59" y="137"/>
                    </a:cubicBezTo>
                    <a:moveTo>
                      <a:pt x="55" y="135"/>
                    </a:moveTo>
                    <a:cubicBezTo>
                      <a:pt x="54" y="136"/>
                      <a:pt x="53" y="137"/>
                      <a:pt x="52" y="139"/>
                    </a:cubicBezTo>
                    <a:cubicBezTo>
                      <a:pt x="52" y="139"/>
                      <a:pt x="53" y="140"/>
                      <a:pt x="53" y="140"/>
                    </a:cubicBezTo>
                    <a:cubicBezTo>
                      <a:pt x="54" y="138"/>
                      <a:pt x="55" y="137"/>
                      <a:pt x="56" y="135"/>
                    </a:cubicBezTo>
                    <a:cubicBezTo>
                      <a:pt x="55" y="135"/>
                      <a:pt x="55" y="135"/>
                      <a:pt x="55" y="135"/>
                    </a:cubicBezTo>
                    <a:moveTo>
                      <a:pt x="54" y="134"/>
                    </a:moveTo>
                    <a:cubicBezTo>
                      <a:pt x="54" y="136"/>
                      <a:pt x="53" y="137"/>
                      <a:pt x="52" y="139"/>
                    </a:cubicBezTo>
                    <a:cubicBezTo>
                      <a:pt x="52" y="139"/>
                      <a:pt x="52" y="139"/>
                      <a:pt x="52" y="139"/>
                    </a:cubicBezTo>
                    <a:cubicBezTo>
                      <a:pt x="53" y="137"/>
                      <a:pt x="54" y="136"/>
                      <a:pt x="55" y="135"/>
                    </a:cubicBezTo>
                    <a:cubicBezTo>
                      <a:pt x="55" y="134"/>
                      <a:pt x="54" y="134"/>
                      <a:pt x="54" y="134"/>
                    </a:cubicBezTo>
                    <a:moveTo>
                      <a:pt x="62" y="133"/>
                    </a:moveTo>
                    <a:cubicBezTo>
                      <a:pt x="62" y="133"/>
                      <a:pt x="62" y="133"/>
                      <a:pt x="62" y="133"/>
                    </a:cubicBezTo>
                    <a:cubicBezTo>
                      <a:pt x="62" y="133"/>
                      <a:pt x="62" y="134"/>
                      <a:pt x="63" y="134"/>
                    </a:cubicBezTo>
                    <a:cubicBezTo>
                      <a:pt x="63" y="134"/>
                      <a:pt x="63" y="134"/>
                      <a:pt x="63" y="134"/>
                    </a:cubicBezTo>
                    <a:cubicBezTo>
                      <a:pt x="62" y="133"/>
                      <a:pt x="62" y="133"/>
                      <a:pt x="62" y="133"/>
                    </a:cubicBezTo>
                    <a:moveTo>
                      <a:pt x="62" y="133"/>
                    </a:moveTo>
                    <a:cubicBezTo>
                      <a:pt x="62" y="133"/>
                      <a:pt x="62" y="133"/>
                      <a:pt x="62" y="133"/>
                    </a:cubicBezTo>
                    <a:cubicBezTo>
                      <a:pt x="62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2" y="133"/>
                      <a:pt x="62" y="133"/>
                    </a:cubicBezTo>
                    <a:moveTo>
                      <a:pt x="63" y="132"/>
                    </a:moveTo>
                    <a:cubicBezTo>
                      <a:pt x="63" y="132"/>
                      <a:pt x="62" y="132"/>
                      <a:pt x="62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2"/>
                    </a:cubicBezTo>
                    <a:cubicBezTo>
                      <a:pt x="63" y="132"/>
                      <a:pt x="63" y="132"/>
                      <a:pt x="63" y="132"/>
                    </a:cubicBezTo>
                    <a:moveTo>
                      <a:pt x="63" y="131"/>
                    </a:moveTo>
                    <a:cubicBezTo>
                      <a:pt x="63" y="131"/>
                      <a:pt x="63" y="132"/>
                      <a:pt x="63" y="132"/>
                    </a:cubicBezTo>
                    <a:cubicBezTo>
                      <a:pt x="63" y="132"/>
                      <a:pt x="63" y="132"/>
                      <a:pt x="64" y="132"/>
                    </a:cubicBezTo>
                    <a:cubicBezTo>
                      <a:pt x="64" y="132"/>
                      <a:pt x="64" y="132"/>
                      <a:pt x="64" y="132"/>
                    </a:cubicBezTo>
                    <a:cubicBezTo>
                      <a:pt x="64" y="131"/>
                      <a:pt x="63" y="131"/>
                      <a:pt x="63" y="131"/>
                    </a:cubicBezTo>
                    <a:moveTo>
                      <a:pt x="57" y="130"/>
                    </a:moveTo>
                    <a:cubicBezTo>
                      <a:pt x="57" y="130"/>
                      <a:pt x="57" y="130"/>
                      <a:pt x="57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8" y="130"/>
                      <a:pt x="58" y="130"/>
                      <a:pt x="57" y="130"/>
                    </a:cubicBezTo>
                    <a:moveTo>
                      <a:pt x="58" y="129"/>
                    </a:moveTo>
                    <a:cubicBezTo>
                      <a:pt x="58" y="129"/>
                      <a:pt x="58" y="129"/>
                      <a:pt x="57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9" y="130"/>
                      <a:pt x="59" y="130"/>
                      <a:pt x="59" y="130"/>
                    </a:cubicBezTo>
                    <a:cubicBezTo>
                      <a:pt x="59" y="129"/>
                      <a:pt x="58" y="129"/>
                      <a:pt x="58" y="129"/>
                    </a:cubicBezTo>
                    <a:moveTo>
                      <a:pt x="58" y="128"/>
                    </a:moveTo>
                    <a:cubicBezTo>
                      <a:pt x="58" y="129"/>
                      <a:pt x="58" y="129"/>
                      <a:pt x="58" y="129"/>
                    </a:cubicBezTo>
                    <a:cubicBezTo>
                      <a:pt x="58" y="129"/>
                      <a:pt x="59" y="129"/>
                      <a:pt x="59" y="129"/>
                    </a:cubicBezTo>
                    <a:cubicBezTo>
                      <a:pt x="59" y="129"/>
                      <a:pt x="59" y="129"/>
                      <a:pt x="59" y="129"/>
                    </a:cubicBezTo>
                    <a:cubicBezTo>
                      <a:pt x="59" y="129"/>
                      <a:pt x="59" y="129"/>
                      <a:pt x="58" y="128"/>
                    </a:cubicBezTo>
                    <a:moveTo>
                      <a:pt x="66" y="126"/>
                    </a:moveTo>
                    <a:cubicBezTo>
                      <a:pt x="66" y="126"/>
                      <a:pt x="66" y="126"/>
                      <a:pt x="66" y="127"/>
                    </a:cubicBezTo>
                    <a:cubicBezTo>
                      <a:pt x="66" y="127"/>
                      <a:pt x="66" y="127"/>
                      <a:pt x="67" y="127"/>
                    </a:cubicBezTo>
                    <a:cubicBezTo>
                      <a:pt x="67" y="127"/>
                      <a:pt x="67" y="127"/>
                      <a:pt x="67" y="126"/>
                    </a:cubicBezTo>
                    <a:cubicBezTo>
                      <a:pt x="67" y="126"/>
                      <a:pt x="66" y="126"/>
                      <a:pt x="66" y="126"/>
                    </a:cubicBezTo>
                    <a:moveTo>
                      <a:pt x="62" y="123"/>
                    </a:moveTo>
                    <a:cubicBezTo>
                      <a:pt x="62" y="124"/>
                      <a:pt x="62" y="124"/>
                      <a:pt x="61" y="124"/>
                    </a:cubicBezTo>
                    <a:cubicBezTo>
                      <a:pt x="62" y="124"/>
                      <a:pt x="62" y="124"/>
                      <a:pt x="62" y="124"/>
                    </a:cubicBezTo>
                    <a:cubicBezTo>
                      <a:pt x="62" y="124"/>
                      <a:pt x="62" y="124"/>
                      <a:pt x="62" y="124"/>
                    </a:cubicBezTo>
                    <a:cubicBezTo>
                      <a:pt x="62" y="124"/>
                      <a:pt x="62" y="124"/>
                      <a:pt x="62" y="123"/>
                    </a:cubicBezTo>
                    <a:moveTo>
                      <a:pt x="72" y="119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1"/>
                      <a:pt x="71" y="121"/>
                      <a:pt x="71" y="121"/>
                    </a:cubicBezTo>
                    <a:cubicBezTo>
                      <a:pt x="72" y="121"/>
                      <a:pt x="72" y="120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moveTo>
                      <a:pt x="71" y="118"/>
                    </a:moveTo>
                    <a:cubicBezTo>
                      <a:pt x="70" y="119"/>
                      <a:pt x="70" y="120"/>
                      <a:pt x="70" y="120"/>
                    </a:cubicBezTo>
                    <a:cubicBezTo>
                      <a:pt x="70" y="120"/>
                      <a:pt x="70" y="121"/>
                      <a:pt x="70" y="121"/>
                    </a:cubicBezTo>
                    <a:cubicBezTo>
                      <a:pt x="71" y="120"/>
                      <a:pt x="71" y="119"/>
                      <a:pt x="71" y="119"/>
                    </a:cubicBezTo>
                    <a:cubicBezTo>
                      <a:pt x="71" y="119"/>
                      <a:pt x="71" y="118"/>
                      <a:pt x="71" y="118"/>
                    </a:cubicBezTo>
                    <a:moveTo>
                      <a:pt x="74" y="116"/>
                    </a:move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4" y="117"/>
                      <a:pt x="74" y="116"/>
                    </a:cubicBezTo>
                    <a:cubicBezTo>
                      <a:pt x="74" y="116"/>
                      <a:pt x="74" y="116"/>
                      <a:pt x="74" y="116"/>
                    </a:cubicBezTo>
                    <a:moveTo>
                      <a:pt x="66" y="116"/>
                    </a:moveTo>
                    <a:cubicBezTo>
                      <a:pt x="66" y="117"/>
                      <a:pt x="66" y="117"/>
                      <a:pt x="65" y="118"/>
                    </a:cubicBezTo>
                    <a:cubicBezTo>
                      <a:pt x="65" y="118"/>
                      <a:pt x="65" y="118"/>
                      <a:pt x="66" y="118"/>
                    </a:cubicBezTo>
                    <a:cubicBezTo>
                      <a:pt x="66" y="117"/>
                      <a:pt x="66" y="117"/>
                      <a:pt x="67" y="116"/>
                    </a:cubicBezTo>
                    <a:cubicBezTo>
                      <a:pt x="67" y="116"/>
                      <a:pt x="67" y="116"/>
                      <a:pt x="66" y="116"/>
                    </a:cubicBezTo>
                    <a:moveTo>
                      <a:pt x="72" y="115"/>
                    </a:moveTo>
                    <a:cubicBezTo>
                      <a:pt x="72" y="116"/>
                      <a:pt x="72" y="117"/>
                      <a:pt x="71" y="117"/>
                    </a:cubicBezTo>
                    <a:cubicBezTo>
                      <a:pt x="71" y="118"/>
                      <a:pt x="72" y="118"/>
                      <a:pt x="72" y="118"/>
                    </a:cubicBezTo>
                    <a:cubicBezTo>
                      <a:pt x="72" y="117"/>
                      <a:pt x="73" y="116"/>
                      <a:pt x="73" y="116"/>
                    </a:cubicBezTo>
                    <a:cubicBezTo>
                      <a:pt x="73" y="116"/>
                      <a:pt x="73" y="115"/>
                      <a:pt x="72" y="115"/>
                    </a:cubicBezTo>
                    <a:moveTo>
                      <a:pt x="68" y="113"/>
                    </a:moveTo>
                    <a:cubicBezTo>
                      <a:pt x="68" y="114"/>
                      <a:pt x="67" y="114"/>
                      <a:pt x="67" y="115"/>
                    </a:cubicBezTo>
                    <a:cubicBezTo>
                      <a:pt x="67" y="115"/>
                      <a:pt x="67" y="115"/>
                      <a:pt x="67" y="115"/>
                    </a:cubicBezTo>
                    <a:cubicBezTo>
                      <a:pt x="68" y="114"/>
                      <a:pt x="68" y="114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moveTo>
                      <a:pt x="81" y="104"/>
                    </a:moveTo>
                    <a:cubicBezTo>
                      <a:pt x="78" y="109"/>
                      <a:pt x="78" y="109"/>
                      <a:pt x="78" y="109"/>
                    </a:cubicBezTo>
                    <a:cubicBezTo>
                      <a:pt x="78" y="109"/>
                      <a:pt x="78" y="109"/>
                      <a:pt x="78" y="109"/>
                    </a:cubicBezTo>
                    <a:cubicBezTo>
                      <a:pt x="79" y="107"/>
                      <a:pt x="80" y="106"/>
                      <a:pt x="81" y="105"/>
                    </a:cubicBezTo>
                    <a:cubicBezTo>
                      <a:pt x="81" y="104"/>
                      <a:pt x="81" y="104"/>
                      <a:pt x="81" y="104"/>
                    </a:cubicBezTo>
                    <a:moveTo>
                      <a:pt x="79" y="104"/>
                    </a:moveTo>
                    <a:cubicBezTo>
                      <a:pt x="78" y="105"/>
                      <a:pt x="77" y="106"/>
                      <a:pt x="77" y="108"/>
                    </a:cubicBezTo>
                    <a:cubicBezTo>
                      <a:pt x="77" y="108"/>
                      <a:pt x="77" y="108"/>
                      <a:pt x="77" y="108"/>
                    </a:cubicBezTo>
                    <a:cubicBezTo>
                      <a:pt x="78" y="107"/>
                      <a:pt x="79" y="105"/>
                      <a:pt x="80" y="104"/>
                    </a:cubicBezTo>
                    <a:cubicBezTo>
                      <a:pt x="80" y="104"/>
                      <a:pt x="79" y="104"/>
                      <a:pt x="79" y="104"/>
                    </a:cubicBezTo>
                    <a:moveTo>
                      <a:pt x="75" y="101"/>
                    </a:moveTo>
                    <a:cubicBezTo>
                      <a:pt x="74" y="103"/>
                      <a:pt x="73" y="104"/>
                      <a:pt x="73" y="105"/>
                    </a:cubicBezTo>
                    <a:cubicBezTo>
                      <a:pt x="73" y="105"/>
                      <a:pt x="73" y="105"/>
                      <a:pt x="73" y="106"/>
                    </a:cubicBezTo>
                    <a:cubicBezTo>
                      <a:pt x="74" y="104"/>
                      <a:pt x="74" y="103"/>
                      <a:pt x="75" y="101"/>
                    </a:cubicBezTo>
                    <a:cubicBezTo>
                      <a:pt x="75" y="101"/>
                      <a:pt x="75" y="101"/>
                      <a:pt x="75" y="101"/>
                    </a:cubicBezTo>
                    <a:moveTo>
                      <a:pt x="91" y="86"/>
                    </a:moveTo>
                    <a:cubicBezTo>
                      <a:pt x="86" y="95"/>
                      <a:pt x="86" y="95"/>
                      <a:pt x="86" y="95"/>
                    </a:cubicBezTo>
                    <a:cubicBezTo>
                      <a:pt x="86" y="95"/>
                      <a:pt x="86" y="95"/>
                      <a:pt x="86" y="95"/>
                    </a:cubicBezTo>
                    <a:cubicBezTo>
                      <a:pt x="88" y="92"/>
                      <a:pt x="90" y="89"/>
                      <a:pt x="91" y="86"/>
                    </a:cubicBezTo>
                    <a:cubicBezTo>
                      <a:pt x="91" y="86"/>
                      <a:pt x="91" y="86"/>
                      <a:pt x="91" y="86"/>
                    </a:cubicBezTo>
                    <a:moveTo>
                      <a:pt x="90" y="85"/>
                    </a:moveTo>
                    <a:cubicBezTo>
                      <a:pt x="88" y="88"/>
                      <a:pt x="86" y="91"/>
                      <a:pt x="85" y="94"/>
                    </a:cubicBezTo>
                    <a:cubicBezTo>
                      <a:pt x="85" y="94"/>
                      <a:pt x="85" y="94"/>
                      <a:pt x="86" y="95"/>
                    </a:cubicBezTo>
                    <a:cubicBezTo>
                      <a:pt x="87" y="92"/>
                      <a:pt x="89" y="89"/>
                      <a:pt x="91" y="86"/>
                    </a:cubicBezTo>
                    <a:cubicBezTo>
                      <a:pt x="90" y="86"/>
                      <a:pt x="90" y="86"/>
                      <a:pt x="90" y="85"/>
                    </a:cubicBezTo>
                    <a:moveTo>
                      <a:pt x="86" y="83"/>
                    </a:moveTo>
                    <a:cubicBezTo>
                      <a:pt x="84" y="86"/>
                      <a:pt x="82" y="89"/>
                      <a:pt x="81" y="92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82" y="89"/>
                      <a:pt x="84" y="86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moveTo>
                      <a:pt x="86" y="83"/>
                    </a:move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moveTo>
                      <a:pt x="95" y="80"/>
                    </a:move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moveTo>
                      <a:pt x="94" y="79"/>
                    </a:moveTo>
                    <a:cubicBezTo>
                      <a:pt x="94" y="79"/>
                      <a:pt x="94" y="79"/>
                      <a:pt x="94" y="79"/>
                    </a:cubicBezTo>
                    <a:cubicBezTo>
                      <a:pt x="94" y="79"/>
                      <a:pt x="94" y="79"/>
                      <a:pt x="95" y="79"/>
                    </a:cubicBezTo>
                    <a:cubicBezTo>
                      <a:pt x="95" y="79"/>
                      <a:pt x="95" y="79"/>
                      <a:pt x="95" y="79"/>
                    </a:cubicBezTo>
                    <a:cubicBezTo>
                      <a:pt x="94" y="79"/>
                      <a:pt x="94" y="79"/>
                      <a:pt x="94" y="79"/>
                    </a:cubicBezTo>
                    <a:moveTo>
                      <a:pt x="96" y="78"/>
                    </a:moveTo>
                    <a:cubicBezTo>
                      <a:pt x="95" y="79"/>
                      <a:pt x="95" y="79"/>
                      <a:pt x="95" y="79"/>
                    </a:cubicBezTo>
                    <a:cubicBezTo>
                      <a:pt x="95" y="79"/>
                      <a:pt x="95" y="80"/>
                      <a:pt x="95" y="80"/>
                    </a:cubicBezTo>
                    <a:cubicBezTo>
                      <a:pt x="96" y="79"/>
                      <a:pt x="96" y="78"/>
                      <a:pt x="96" y="78"/>
                    </a:cubicBezTo>
                    <a:cubicBezTo>
                      <a:pt x="96" y="78"/>
                      <a:pt x="96" y="78"/>
                      <a:pt x="96" y="78"/>
                    </a:cubicBezTo>
                    <a:moveTo>
                      <a:pt x="95" y="77"/>
                    </a:moveTo>
                    <a:cubicBezTo>
                      <a:pt x="94" y="77"/>
                      <a:pt x="94" y="78"/>
                      <a:pt x="94" y="79"/>
                    </a:cubicBezTo>
                    <a:cubicBezTo>
                      <a:pt x="94" y="79"/>
                      <a:pt x="94" y="79"/>
                      <a:pt x="95" y="79"/>
                    </a:cubicBezTo>
                    <a:cubicBezTo>
                      <a:pt x="95" y="78"/>
                      <a:pt x="95" y="78"/>
                      <a:pt x="96" y="77"/>
                    </a:cubicBezTo>
                    <a:cubicBezTo>
                      <a:pt x="95" y="77"/>
                      <a:pt x="95" y="77"/>
                      <a:pt x="95" y="77"/>
                    </a:cubicBezTo>
                    <a:moveTo>
                      <a:pt x="90" y="76"/>
                    </a:move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moveTo>
                      <a:pt x="98" y="74"/>
                    </a:moveTo>
                    <a:cubicBezTo>
                      <a:pt x="97" y="76"/>
                      <a:pt x="97" y="76"/>
                      <a:pt x="97" y="76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6"/>
                      <a:pt x="98" y="75"/>
                      <a:pt x="98" y="74"/>
                    </a:cubicBezTo>
                    <a:cubicBezTo>
                      <a:pt x="98" y="74"/>
                      <a:pt x="98" y="74"/>
                      <a:pt x="98" y="74"/>
                    </a:cubicBezTo>
                    <a:moveTo>
                      <a:pt x="91" y="74"/>
                    </a:moveTo>
                    <a:cubicBezTo>
                      <a:pt x="90" y="75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5"/>
                      <a:pt x="91" y="74"/>
                    </a:cubicBezTo>
                    <a:cubicBezTo>
                      <a:pt x="91" y="74"/>
                      <a:pt x="91" y="74"/>
                      <a:pt x="91" y="74"/>
                    </a:cubicBezTo>
                    <a:moveTo>
                      <a:pt x="97" y="73"/>
                    </a:moveTo>
                    <a:cubicBezTo>
                      <a:pt x="96" y="74"/>
                      <a:pt x="96" y="75"/>
                      <a:pt x="96" y="75"/>
                    </a:cubicBezTo>
                    <a:cubicBezTo>
                      <a:pt x="96" y="76"/>
                      <a:pt x="96" y="76"/>
                      <a:pt x="97" y="76"/>
                    </a:cubicBezTo>
                    <a:cubicBezTo>
                      <a:pt x="97" y="75"/>
                      <a:pt x="97" y="75"/>
                      <a:pt x="98" y="74"/>
                    </a:cubicBezTo>
                    <a:cubicBezTo>
                      <a:pt x="97" y="74"/>
                      <a:pt x="97" y="74"/>
                      <a:pt x="97" y="73"/>
                    </a:cubicBezTo>
                    <a:moveTo>
                      <a:pt x="93" y="71"/>
                    </a:moveTo>
                    <a:cubicBezTo>
                      <a:pt x="92" y="72"/>
                      <a:pt x="92" y="72"/>
                      <a:pt x="92" y="73"/>
                    </a:cubicBezTo>
                    <a:cubicBezTo>
                      <a:pt x="92" y="73"/>
                      <a:pt x="92" y="73"/>
                      <a:pt x="92" y="73"/>
                    </a:cubicBezTo>
                    <a:cubicBezTo>
                      <a:pt x="92" y="72"/>
                      <a:pt x="92" y="72"/>
                      <a:pt x="93" y="71"/>
                    </a:cubicBezTo>
                    <a:cubicBezTo>
                      <a:pt x="93" y="71"/>
                      <a:pt x="93" y="71"/>
                      <a:pt x="93" y="71"/>
                    </a:cubicBezTo>
                    <a:moveTo>
                      <a:pt x="101" y="70"/>
                    </a:moveTo>
                    <a:cubicBezTo>
                      <a:pt x="100" y="71"/>
                      <a:pt x="100" y="71"/>
                      <a:pt x="100" y="71"/>
                    </a:cubicBezTo>
                    <a:cubicBezTo>
                      <a:pt x="100" y="71"/>
                      <a:pt x="100" y="71"/>
                      <a:pt x="100" y="71"/>
                    </a:cubicBezTo>
                    <a:cubicBezTo>
                      <a:pt x="100" y="71"/>
                      <a:pt x="101" y="71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moveTo>
                      <a:pt x="101" y="70"/>
                    </a:move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moveTo>
                      <a:pt x="99" y="69"/>
                    </a:moveTo>
                    <a:cubicBezTo>
                      <a:pt x="99" y="70"/>
                      <a:pt x="99" y="70"/>
                      <a:pt x="98" y="70"/>
                    </a:cubicBezTo>
                    <a:cubicBezTo>
                      <a:pt x="99" y="71"/>
                      <a:pt x="99" y="71"/>
                      <a:pt x="99" y="71"/>
                    </a:cubicBezTo>
                    <a:cubicBezTo>
                      <a:pt x="100" y="71"/>
                      <a:pt x="100" y="70"/>
                      <a:pt x="100" y="70"/>
                    </a:cubicBezTo>
                    <a:cubicBezTo>
                      <a:pt x="100" y="70"/>
                      <a:pt x="99" y="70"/>
                      <a:pt x="99" y="69"/>
                    </a:cubicBezTo>
                    <a:moveTo>
                      <a:pt x="99" y="69"/>
                    </a:moveTo>
                    <a:cubicBezTo>
                      <a:pt x="99" y="69"/>
                      <a:pt x="99" y="69"/>
                      <a:pt x="99" y="69"/>
                    </a:cubicBezTo>
                    <a:cubicBezTo>
                      <a:pt x="100" y="70"/>
                      <a:pt x="100" y="70"/>
                      <a:pt x="100" y="70"/>
                    </a:cubicBezTo>
                    <a:cubicBezTo>
                      <a:pt x="100" y="70"/>
                      <a:pt x="100" y="69"/>
                      <a:pt x="100" y="69"/>
                    </a:cubicBezTo>
                    <a:cubicBezTo>
                      <a:pt x="100" y="69"/>
                      <a:pt x="100" y="69"/>
                      <a:pt x="99" y="69"/>
                    </a:cubicBezTo>
                    <a:moveTo>
                      <a:pt x="95" y="67"/>
                    </a:moveTo>
                    <a:cubicBezTo>
                      <a:pt x="95" y="67"/>
                      <a:pt x="95" y="68"/>
                      <a:pt x="94" y="68"/>
                    </a:cubicBezTo>
                    <a:cubicBezTo>
                      <a:pt x="94" y="68"/>
                      <a:pt x="94" y="68"/>
                      <a:pt x="94" y="68"/>
                    </a:cubicBezTo>
                    <a:cubicBezTo>
                      <a:pt x="95" y="68"/>
                      <a:pt x="95" y="67"/>
                      <a:pt x="95" y="67"/>
                    </a:cubicBezTo>
                    <a:cubicBezTo>
                      <a:pt x="95" y="67"/>
                      <a:pt x="95" y="67"/>
                      <a:pt x="95" y="67"/>
                    </a:cubicBezTo>
                    <a:moveTo>
                      <a:pt x="95" y="66"/>
                    </a:moveTo>
                    <a:cubicBezTo>
                      <a:pt x="95" y="66"/>
                      <a:pt x="95" y="67"/>
                      <a:pt x="95" y="67"/>
                    </a:cubicBezTo>
                    <a:cubicBezTo>
                      <a:pt x="95" y="67"/>
                      <a:pt x="95" y="67"/>
                      <a:pt x="95" y="67"/>
                    </a:cubicBezTo>
                    <a:cubicBezTo>
                      <a:pt x="95" y="67"/>
                      <a:pt x="95" y="66"/>
                      <a:pt x="95" y="66"/>
                    </a:cubicBezTo>
                    <a:cubicBezTo>
                      <a:pt x="95" y="66"/>
                      <a:pt x="95" y="66"/>
                      <a:pt x="95" y="66"/>
                    </a:cubicBezTo>
                    <a:moveTo>
                      <a:pt x="104" y="64"/>
                    </a:moveTo>
                    <a:cubicBezTo>
                      <a:pt x="101" y="68"/>
                      <a:pt x="101" y="68"/>
                      <a:pt x="101" y="68"/>
                    </a:cubicBezTo>
                    <a:cubicBezTo>
                      <a:pt x="102" y="69"/>
                      <a:pt x="102" y="69"/>
                      <a:pt x="102" y="69"/>
                    </a:cubicBezTo>
                    <a:cubicBezTo>
                      <a:pt x="103" y="67"/>
                      <a:pt x="103" y="66"/>
                      <a:pt x="104" y="65"/>
                    </a:cubicBezTo>
                    <a:cubicBezTo>
                      <a:pt x="104" y="64"/>
                      <a:pt x="104" y="64"/>
                      <a:pt x="104" y="64"/>
                    </a:cubicBezTo>
                    <a:moveTo>
                      <a:pt x="102" y="64"/>
                    </a:moveTo>
                    <a:cubicBezTo>
                      <a:pt x="102" y="65"/>
                      <a:pt x="101" y="66"/>
                      <a:pt x="100" y="68"/>
                    </a:cubicBezTo>
                    <a:cubicBezTo>
                      <a:pt x="100" y="68"/>
                      <a:pt x="101" y="68"/>
                      <a:pt x="101" y="68"/>
                    </a:cubicBezTo>
                    <a:cubicBezTo>
                      <a:pt x="102" y="67"/>
                      <a:pt x="103" y="66"/>
                      <a:pt x="104" y="64"/>
                    </a:cubicBezTo>
                    <a:cubicBezTo>
                      <a:pt x="103" y="64"/>
                      <a:pt x="103" y="64"/>
                      <a:pt x="102" y="64"/>
                    </a:cubicBezTo>
                    <a:moveTo>
                      <a:pt x="105" y="63"/>
                    </a:move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4"/>
                      <a:pt x="104" y="64"/>
                      <a:pt x="104" y="65"/>
                    </a:cubicBezTo>
                    <a:cubicBezTo>
                      <a:pt x="104" y="64"/>
                      <a:pt x="105" y="64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moveTo>
                      <a:pt x="105" y="62"/>
                    </a:move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2"/>
                      <a:pt x="105" y="62"/>
                      <a:pt x="105" y="62"/>
                    </a:cubicBezTo>
                    <a:moveTo>
                      <a:pt x="103" y="62"/>
                    </a:moveTo>
                    <a:cubicBezTo>
                      <a:pt x="103" y="63"/>
                      <a:pt x="103" y="63"/>
                      <a:pt x="102" y="64"/>
                    </a:cubicBezTo>
                    <a:cubicBezTo>
                      <a:pt x="103" y="64"/>
                      <a:pt x="103" y="64"/>
                      <a:pt x="104" y="64"/>
                    </a:cubicBezTo>
                    <a:cubicBezTo>
                      <a:pt x="104" y="64"/>
                      <a:pt x="104" y="63"/>
                      <a:pt x="104" y="63"/>
                    </a:cubicBezTo>
                    <a:cubicBezTo>
                      <a:pt x="104" y="63"/>
                      <a:pt x="104" y="62"/>
                      <a:pt x="103" y="62"/>
                    </a:cubicBezTo>
                    <a:moveTo>
                      <a:pt x="104" y="61"/>
                    </a:moveTo>
                    <a:cubicBezTo>
                      <a:pt x="104" y="62"/>
                      <a:pt x="103" y="62"/>
                      <a:pt x="103" y="62"/>
                    </a:cubicBezTo>
                    <a:cubicBezTo>
                      <a:pt x="104" y="62"/>
                      <a:pt x="104" y="63"/>
                      <a:pt x="104" y="63"/>
                    </a:cubicBezTo>
                    <a:cubicBezTo>
                      <a:pt x="104" y="63"/>
                      <a:pt x="105" y="62"/>
                      <a:pt x="105" y="62"/>
                    </a:cubicBezTo>
                    <a:cubicBezTo>
                      <a:pt x="104" y="62"/>
                      <a:pt x="104" y="62"/>
                      <a:pt x="104" y="61"/>
                    </a:cubicBezTo>
                    <a:moveTo>
                      <a:pt x="98" y="61"/>
                    </a:moveTo>
                    <a:cubicBezTo>
                      <a:pt x="98" y="63"/>
                      <a:pt x="97" y="64"/>
                      <a:pt x="96" y="65"/>
                    </a:cubicBezTo>
                    <a:cubicBezTo>
                      <a:pt x="96" y="65"/>
                      <a:pt x="96" y="65"/>
                      <a:pt x="96" y="65"/>
                    </a:cubicBezTo>
                    <a:cubicBezTo>
                      <a:pt x="97" y="64"/>
                      <a:pt x="98" y="63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moveTo>
                      <a:pt x="99" y="60"/>
                    </a:moveTo>
                    <a:cubicBezTo>
                      <a:pt x="99" y="60"/>
                      <a:pt x="99" y="61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cubicBezTo>
                      <a:pt x="99" y="61"/>
                      <a:pt x="99" y="60"/>
                      <a:pt x="99" y="60"/>
                    </a:cubicBezTo>
                    <a:cubicBezTo>
                      <a:pt x="99" y="60"/>
                      <a:pt x="99" y="60"/>
                      <a:pt x="99" y="60"/>
                    </a:cubicBezTo>
                    <a:moveTo>
                      <a:pt x="107" y="60"/>
                    </a:moveTo>
                    <a:cubicBezTo>
                      <a:pt x="106" y="60"/>
                      <a:pt x="106" y="60"/>
                      <a:pt x="106" y="60"/>
                    </a:cubicBezTo>
                    <a:cubicBezTo>
                      <a:pt x="106" y="60"/>
                      <a:pt x="107" y="60"/>
                      <a:pt x="107" y="60"/>
                    </a:cubicBezTo>
                    <a:cubicBezTo>
                      <a:pt x="107" y="60"/>
                      <a:pt x="107" y="60"/>
                      <a:pt x="107" y="60"/>
                    </a:cubicBezTo>
                    <a:cubicBezTo>
                      <a:pt x="107" y="60"/>
                      <a:pt x="107" y="60"/>
                      <a:pt x="107" y="60"/>
                    </a:cubicBezTo>
                    <a:moveTo>
                      <a:pt x="100" y="59"/>
                    </a:moveTo>
                    <a:cubicBezTo>
                      <a:pt x="99" y="59"/>
                      <a:pt x="99" y="60"/>
                      <a:pt x="99" y="60"/>
                    </a:cubicBezTo>
                    <a:cubicBezTo>
                      <a:pt x="99" y="60"/>
                      <a:pt x="99" y="60"/>
                      <a:pt x="99" y="60"/>
                    </a:cubicBezTo>
                    <a:cubicBezTo>
                      <a:pt x="99" y="60"/>
                      <a:pt x="99" y="59"/>
                      <a:pt x="100" y="59"/>
                    </a:cubicBezTo>
                    <a:cubicBezTo>
                      <a:pt x="100" y="59"/>
                      <a:pt x="100" y="59"/>
                      <a:pt x="100" y="59"/>
                    </a:cubicBezTo>
                    <a:moveTo>
                      <a:pt x="107" y="59"/>
                    </a:move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60"/>
                      <a:pt x="107" y="60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7" y="59"/>
                    </a:cubicBezTo>
                    <a:moveTo>
                      <a:pt x="105" y="59"/>
                    </a:moveTo>
                    <a:cubicBezTo>
                      <a:pt x="105" y="59"/>
                      <a:pt x="105" y="59"/>
                      <a:pt x="105" y="59"/>
                    </a:cubicBezTo>
                    <a:cubicBezTo>
                      <a:pt x="105" y="59"/>
                      <a:pt x="106" y="60"/>
                      <a:pt x="106" y="60"/>
                    </a:cubicBezTo>
                    <a:cubicBezTo>
                      <a:pt x="106" y="60"/>
                      <a:pt x="106" y="60"/>
                      <a:pt x="106" y="59"/>
                    </a:cubicBezTo>
                    <a:cubicBezTo>
                      <a:pt x="106" y="59"/>
                      <a:pt x="106" y="59"/>
                      <a:pt x="105" y="59"/>
                    </a:cubicBezTo>
                    <a:moveTo>
                      <a:pt x="106" y="58"/>
                    </a:moveTo>
                    <a:cubicBezTo>
                      <a:pt x="106" y="58"/>
                      <a:pt x="105" y="58"/>
                      <a:pt x="105" y="59"/>
                    </a:cubicBezTo>
                    <a:cubicBezTo>
                      <a:pt x="106" y="59"/>
                      <a:pt x="106" y="59"/>
                      <a:pt x="106" y="59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6" y="59"/>
                      <a:pt x="106" y="58"/>
                      <a:pt x="106" y="58"/>
                    </a:cubicBezTo>
                    <a:moveTo>
                      <a:pt x="108" y="58"/>
                    </a:move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8" y="59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moveTo>
                      <a:pt x="106" y="57"/>
                    </a:moveTo>
                    <a:cubicBezTo>
                      <a:pt x="106" y="57"/>
                      <a:pt x="106" y="57"/>
                      <a:pt x="106" y="58"/>
                    </a:cubicBezTo>
                    <a:cubicBezTo>
                      <a:pt x="106" y="58"/>
                      <a:pt x="107" y="58"/>
                      <a:pt x="107" y="58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7"/>
                      <a:pt x="107" y="57"/>
                      <a:pt x="106" y="57"/>
                    </a:cubicBezTo>
                    <a:moveTo>
                      <a:pt x="101" y="56"/>
                    </a:moveTo>
                    <a:cubicBezTo>
                      <a:pt x="101" y="57"/>
                      <a:pt x="101" y="57"/>
                      <a:pt x="101" y="57"/>
                    </a:cubicBezTo>
                    <a:cubicBezTo>
                      <a:pt x="101" y="57"/>
                      <a:pt x="101" y="57"/>
                      <a:pt x="101" y="57"/>
                    </a:cubicBezTo>
                    <a:cubicBezTo>
                      <a:pt x="101" y="57"/>
                      <a:pt x="101" y="57"/>
                      <a:pt x="101" y="56"/>
                    </a:cubicBezTo>
                    <a:cubicBezTo>
                      <a:pt x="101" y="56"/>
                      <a:pt x="101" y="56"/>
                      <a:pt x="101" y="56"/>
                    </a:cubicBezTo>
                    <a:moveTo>
                      <a:pt x="102" y="56"/>
                    </a:moveTo>
                    <a:cubicBezTo>
                      <a:pt x="101" y="56"/>
                      <a:pt x="101" y="56"/>
                      <a:pt x="101" y="56"/>
                    </a:cubicBezTo>
                    <a:cubicBezTo>
                      <a:pt x="101" y="56"/>
                      <a:pt x="101" y="56"/>
                      <a:pt x="101" y="56"/>
                    </a:cubicBezTo>
                    <a:cubicBezTo>
                      <a:pt x="101" y="56"/>
                      <a:pt x="101" y="56"/>
                      <a:pt x="102" y="56"/>
                    </a:cubicBezTo>
                    <a:cubicBezTo>
                      <a:pt x="102" y="56"/>
                      <a:pt x="102" y="56"/>
                      <a:pt x="102" y="56"/>
                    </a:cubicBezTo>
                    <a:moveTo>
                      <a:pt x="102" y="54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55"/>
                      <a:pt x="102" y="55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moveTo>
                      <a:pt x="103" y="53"/>
                    </a:moveTo>
                    <a:cubicBezTo>
                      <a:pt x="103" y="54"/>
                      <a:pt x="103" y="54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cubicBezTo>
                      <a:pt x="103" y="54"/>
                      <a:pt x="103" y="54"/>
                      <a:pt x="103" y="53"/>
                    </a:cubicBezTo>
                    <a:moveTo>
                      <a:pt x="112" y="50"/>
                    </a:move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9" y="55"/>
                      <a:pt x="111" y="53"/>
                      <a:pt x="112" y="51"/>
                    </a:cubicBezTo>
                    <a:cubicBezTo>
                      <a:pt x="112" y="51"/>
                      <a:pt x="112" y="51"/>
                      <a:pt x="112" y="50"/>
                    </a:cubicBezTo>
                    <a:moveTo>
                      <a:pt x="111" y="50"/>
                    </a:moveTo>
                    <a:cubicBezTo>
                      <a:pt x="109" y="52"/>
                      <a:pt x="108" y="54"/>
                      <a:pt x="106" y="57"/>
                    </a:cubicBezTo>
                    <a:cubicBezTo>
                      <a:pt x="107" y="57"/>
                      <a:pt x="107" y="57"/>
                      <a:pt x="107" y="58"/>
                    </a:cubicBezTo>
                    <a:cubicBezTo>
                      <a:pt x="109" y="55"/>
                      <a:pt x="110" y="53"/>
                      <a:pt x="112" y="50"/>
                    </a:cubicBezTo>
                    <a:cubicBezTo>
                      <a:pt x="111" y="50"/>
                      <a:pt x="111" y="50"/>
                      <a:pt x="111" y="50"/>
                    </a:cubicBezTo>
                    <a:moveTo>
                      <a:pt x="113" y="49"/>
                    </a:moveTo>
                    <a:cubicBezTo>
                      <a:pt x="113" y="49"/>
                      <a:pt x="113" y="49"/>
                      <a:pt x="113" y="49"/>
                    </a:cubicBezTo>
                    <a:cubicBezTo>
                      <a:pt x="113" y="49"/>
                      <a:pt x="113" y="49"/>
                      <a:pt x="113" y="50"/>
                    </a:cubicBezTo>
                    <a:cubicBezTo>
                      <a:pt x="113" y="49"/>
                      <a:pt x="113" y="49"/>
                      <a:pt x="113" y="49"/>
                    </a:cubicBezTo>
                    <a:cubicBezTo>
                      <a:pt x="113" y="49"/>
                      <a:pt x="113" y="49"/>
                      <a:pt x="113" y="49"/>
                    </a:cubicBezTo>
                    <a:moveTo>
                      <a:pt x="112" y="48"/>
                    </a:moveTo>
                    <a:cubicBezTo>
                      <a:pt x="111" y="48"/>
                      <a:pt x="111" y="48"/>
                      <a:pt x="111" y="49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2" y="49"/>
                      <a:pt x="113" y="49"/>
                      <a:pt x="113" y="49"/>
                    </a:cubicBezTo>
                    <a:cubicBezTo>
                      <a:pt x="112" y="49"/>
                      <a:pt x="112" y="48"/>
                      <a:pt x="112" y="48"/>
                    </a:cubicBezTo>
                    <a:moveTo>
                      <a:pt x="115" y="45"/>
                    </a:moveTo>
                    <a:cubicBezTo>
                      <a:pt x="114" y="46"/>
                      <a:pt x="114" y="46"/>
                      <a:pt x="114" y="46"/>
                    </a:cubicBezTo>
                    <a:cubicBezTo>
                      <a:pt x="115" y="46"/>
                      <a:pt x="115" y="46"/>
                      <a:pt x="115" y="46"/>
                    </a:cubicBezTo>
                    <a:cubicBezTo>
                      <a:pt x="115" y="46"/>
                      <a:pt x="115" y="46"/>
                      <a:pt x="115" y="45"/>
                    </a:cubicBezTo>
                    <a:cubicBezTo>
                      <a:pt x="115" y="45"/>
                      <a:pt x="115" y="45"/>
                      <a:pt x="115" y="45"/>
                    </a:cubicBezTo>
                    <a:moveTo>
                      <a:pt x="114" y="44"/>
                    </a:moveTo>
                    <a:cubicBezTo>
                      <a:pt x="113" y="45"/>
                      <a:pt x="113" y="45"/>
                      <a:pt x="113" y="45"/>
                    </a:cubicBezTo>
                    <a:cubicBezTo>
                      <a:pt x="114" y="46"/>
                      <a:pt x="114" y="46"/>
                      <a:pt x="114" y="46"/>
                    </a:cubicBezTo>
                    <a:cubicBezTo>
                      <a:pt x="114" y="46"/>
                      <a:pt x="115" y="45"/>
                      <a:pt x="115" y="45"/>
                    </a:cubicBezTo>
                    <a:cubicBezTo>
                      <a:pt x="114" y="44"/>
                      <a:pt x="114" y="44"/>
                      <a:pt x="114" y="44"/>
                    </a:cubicBezTo>
                    <a:moveTo>
                      <a:pt x="115" y="44"/>
                    </a:move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6" y="45"/>
                      <a:pt x="116" y="44"/>
                    </a:cubicBezTo>
                    <a:cubicBezTo>
                      <a:pt x="116" y="44"/>
                      <a:pt x="116" y="44"/>
                      <a:pt x="115" y="44"/>
                    </a:cubicBezTo>
                    <a:moveTo>
                      <a:pt x="116" y="44"/>
                    </a:move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moveTo>
                      <a:pt x="114" y="44"/>
                    </a:moveTo>
                    <a:cubicBezTo>
                      <a:pt x="114" y="44"/>
                      <a:pt x="114" y="44"/>
                      <a:pt x="114" y="44"/>
                    </a:cubicBez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5" y="44"/>
                      <a:pt x="115" y="44"/>
                    </a:cubicBezTo>
                    <a:cubicBezTo>
                      <a:pt x="115" y="44"/>
                      <a:pt x="115" y="44"/>
                      <a:pt x="114" y="44"/>
                    </a:cubicBezTo>
                    <a:moveTo>
                      <a:pt x="115" y="43"/>
                    </a:moveTo>
                    <a:cubicBezTo>
                      <a:pt x="115" y="43"/>
                      <a:pt x="114" y="43"/>
                      <a:pt x="114" y="43"/>
                    </a:cubicBezTo>
                    <a:cubicBezTo>
                      <a:pt x="115" y="43"/>
                      <a:pt x="115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5" y="43"/>
                      <a:pt x="115" y="43"/>
                      <a:pt x="115" y="43"/>
                    </a:cubicBezTo>
                    <a:moveTo>
                      <a:pt x="118" y="37"/>
                    </a:moveTo>
                    <a:cubicBezTo>
                      <a:pt x="117" y="39"/>
                      <a:pt x="116" y="41"/>
                      <a:pt x="115" y="43"/>
                    </a:cubicBezTo>
                    <a:cubicBezTo>
                      <a:pt x="115" y="43"/>
                      <a:pt x="115" y="43"/>
                      <a:pt x="116" y="44"/>
                    </a:cubicBezTo>
                    <a:cubicBezTo>
                      <a:pt x="117" y="42"/>
                      <a:pt x="118" y="40"/>
                      <a:pt x="119" y="39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7" y="42"/>
                      <a:pt x="119" y="40"/>
                      <a:pt x="120" y="38"/>
                    </a:cubicBezTo>
                    <a:cubicBezTo>
                      <a:pt x="119" y="37"/>
                      <a:pt x="119" y="37"/>
                      <a:pt x="118" y="37"/>
                    </a:cubicBezTo>
                    <a:moveTo>
                      <a:pt x="120" y="34"/>
                    </a:moveTo>
                    <a:cubicBezTo>
                      <a:pt x="120" y="34"/>
                      <a:pt x="119" y="35"/>
                      <a:pt x="119" y="36"/>
                    </a:cubicBezTo>
                    <a:cubicBezTo>
                      <a:pt x="119" y="36"/>
                      <a:pt x="120" y="36"/>
                      <a:pt x="121" y="36"/>
                    </a:cubicBezTo>
                    <a:cubicBezTo>
                      <a:pt x="121" y="36"/>
                      <a:pt x="121" y="35"/>
                      <a:pt x="121" y="35"/>
                    </a:cubicBezTo>
                    <a:cubicBezTo>
                      <a:pt x="121" y="35"/>
                      <a:pt x="120" y="34"/>
                      <a:pt x="120" y="34"/>
                    </a:cubicBezTo>
                    <a:moveTo>
                      <a:pt x="121" y="32"/>
                    </a:moveTo>
                    <a:cubicBezTo>
                      <a:pt x="121" y="32"/>
                      <a:pt x="121" y="32"/>
                      <a:pt x="121" y="32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22" y="32"/>
                      <a:pt x="122" y="32"/>
                      <a:pt x="121" y="32"/>
                    </a:cubicBezTo>
                    <a:moveTo>
                      <a:pt x="122" y="31"/>
                    </a:moveTo>
                    <a:cubicBezTo>
                      <a:pt x="122" y="31"/>
                      <a:pt x="121" y="31"/>
                      <a:pt x="121" y="31"/>
                    </a:cubicBezTo>
                    <a:cubicBezTo>
                      <a:pt x="122" y="32"/>
                      <a:pt x="122" y="32"/>
                      <a:pt x="123" y="32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1"/>
                      <a:pt x="122" y="31"/>
                      <a:pt x="122" y="31"/>
                    </a:cubicBezTo>
                    <a:moveTo>
                      <a:pt x="122" y="30"/>
                    </a:moveTo>
                    <a:cubicBezTo>
                      <a:pt x="122" y="30"/>
                      <a:pt x="122" y="30"/>
                      <a:pt x="122" y="30"/>
                    </a:cubicBezTo>
                    <a:cubicBezTo>
                      <a:pt x="123" y="30"/>
                      <a:pt x="123" y="31"/>
                      <a:pt x="124" y="31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23" y="30"/>
                      <a:pt x="123" y="30"/>
                      <a:pt x="122" y="30"/>
                    </a:cubicBezTo>
                    <a:moveTo>
                      <a:pt x="124" y="28"/>
                    </a:moveTo>
                    <a:cubicBezTo>
                      <a:pt x="123" y="28"/>
                      <a:pt x="123" y="29"/>
                      <a:pt x="123" y="29"/>
                    </a:cubicBezTo>
                    <a:cubicBezTo>
                      <a:pt x="123" y="30"/>
                      <a:pt x="124" y="30"/>
                      <a:pt x="124" y="30"/>
                    </a:cubicBezTo>
                    <a:cubicBezTo>
                      <a:pt x="124" y="30"/>
                      <a:pt x="125" y="29"/>
                      <a:pt x="125" y="29"/>
                    </a:cubicBezTo>
                    <a:cubicBezTo>
                      <a:pt x="125" y="28"/>
                      <a:pt x="124" y="28"/>
                      <a:pt x="124" y="28"/>
                    </a:cubicBezTo>
                    <a:moveTo>
                      <a:pt x="124" y="27"/>
                    </a:moveTo>
                    <a:cubicBezTo>
                      <a:pt x="124" y="27"/>
                      <a:pt x="124" y="28"/>
                      <a:pt x="124" y="28"/>
                    </a:cubicBezTo>
                    <a:cubicBezTo>
                      <a:pt x="124" y="28"/>
                      <a:pt x="125" y="28"/>
                      <a:pt x="125" y="29"/>
                    </a:cubicBezTo>
                    <a:cubicBezTo>
                      <a:pt x="125" y="28"/>
                      <a:pt x="125" y="28"/>
                      <a:pt x="125" y="28"/>
                    </a:cubicBezTo>
                    <a:cubicBezTo>
                      <a:pt x="125" y="28"/>
                      <a:pt x="124" y="28"/>
                      <a:pt x="124" y="27"/>
                    </a:cubicBezTo>
                    <a:moveTo>
                      <a:pt x="128" y="20"/>
                    </a:moveTo>
                    <a:cubicBezTo>
                      <a:pt x="127" y="22"/>
                      <a:pt x="126" y="24"/>
                      <a:pt x="124" y="27"/>
                    </a:cubicBezTo>
                    <a:cubicBezTo>
                      <a:pt x="125" y="27"/>
                      <a:pt x="125" y="27"/>
                      <a:pt x="126" y="27"/>
                    </a:cubicBezTo>
                    <a:cubicBezTo>
                      <a:pt x="127" y="25"/>
                      <a:pt x="128" y="23"/>
                      <a:pt x="130" y="20"/>
                    </a:cubicBezTo>
                    <a:cubicBezTo>
                      <a:pt x="129" y="20"/>
                      <a:pt x="129" y="20"/>
                      <a:pt x="128" y="20"/>
                    </a:cubicBezTo>
                    <a:moveTo>
                      <a:pt x="131" y="14"/>
                    </a:moveTo>
                    <a:cubicBezTo>
                      <a:pt x="130" y="16"/>
                      <a:pt x="129" y="18"/>
                      <a:pt x="128" y="19"/>
                    </a:cubicBezTo>
                    <a:cubicBezTo>
                      <a:pt x="129" y="20"/>
                      <a:pt x="129" y="20"/>
                      <a:pt x="130" y="20"/>
                    </a:cubicBezTo>
                    <a:cubicBezTo>
                      <a:pt x="131" y="19"/>
                      <a:pt x="132" y="17"/>
                      <a:pt x="133" y="15"/>
                    </a:cubicBezTo>
                    <a:cubicBezTo>
                      <a:pt x="132" y="15"/>
                      <a:pt x="132" y="15"/>
                      <a:pt x="131" y="14"/>
                    </a:cubicBezTo>
                    <a:moveTo>
                      <a:pt x="132" y="13"/>
                    </a:moveTo>
                    <a:cubicBezTo>
                      <a:pt x="132" y="13"/>
                      <a:pt x="132" y="14"/>
                      <a:pt x="132" y="14"/>
                    </a:cubicBezTo>
                    <a:cubicBezTo>
                      <a:pt x="132" y="14"/>
                      <a:pt x="133" y="15"/>
                      <a:pt x="133" y="15"/>
                    </a:cubicBezTo>
                    <a:cubicBezTo>
                      <a:pt x="133" y="15"/>
                      <a:pt x="134" y="14"/>
                      <a:pt x="134" y="14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133" y="12"/>
                    </a:moveTo>
                    <a:cubicBezTo>
                      <a:pt x="133" y="12"/>
                      <a:pt x="133" y="12"/>
                      <a:pt x="132" y="13"/>
                    </a:cubicBezTo>
                    <a:cubicBezTo>
                      <a:pt x="133" y="13"/>
                      <a:pt x="133" y="14"/>
                      <a:pt x="134" y="14"/>
                    </a:cubicBezTo>
                    <a:cubicBezTo>
                      <a:pt x="134" y="13"/>
                      <a:pt x="134" y="13"/>
                      <a:pt x="135" y="12"/>
                    </a:cubicBezTo>
                    <a:cubicBezTo>
                      <a:pt x="134" y="12"/>
                      <a:pt x="134" y="12"/>
                      <a:pt x="133" y="12"/>
                    </a:cubicBezTo>
                    <a:moveTo>
                      <a:pt x="133" y="11"/>
                    </a:moveTo>
                    <a:cubicBezTo>
                      <a:pt x="133" y="11"/>
                      <a:pt x="133" y="11"/>
                      <a:pt x="133" y="11"/>
                    </a:cubicBezTo>
                    <a:cubicBezTo>
                      <a:pt x="135" y="12"/>
                      <a:pt x="135" y="12"/>
                      <a:pt x="135" y="12"/>
                    </a:cubicBezTo>
                    <a:cubicBezTo>
                      <a:pt x="135" y="12"/>
                      <a:pt x="135" y="12"/>
                      <a:pt x="135" y="12"/>
                    </a:cubicBezTo>
                    <a:cubicBezTo>
                      <a:pt x="134" y="12"/>
                      <a:pt x="134" y="11"/>
                      <a:pt x="133" y="11"/>
                    </a:cubicBezTo>
                    <a:moveTo>
                      <a:pt x="134" y="10"/>
                    </a:moveTo>
                    <a:cubicBezTo>
                      <a:pt x="134" y="10"/>
                      <a:pt x="134" y="11"/>
                      <a:pt x="134" y="11"/>
                    </a:cubicBezTo>
                    <a:cubicBezTo>
                      <a:pt x="134" y="11"/>
                      <a:pt x="135" y="11"/>
                      <a:pt x="135" y="12"/>
                    </a:cubicBezTo>
                    <a:cubicBezTo>
                      <a:pt x="135" y="11"/>
                      <a:pt x="135" y="11"/>
                      <a:pt x="135" y="11"/>
                    </a:cubicBezTo>
                    <a:cubicBezTo>
                      <a:pt x="135" y="11"/>
                      <a:pt x="134" y="11"/>
                      <a:pt x="134" y="10"/>
                    </a:cubicBezTo>
                    <a:moveTo>
                      <a:pt x="138" y="2"/>
                    </a:moveTo>
                    <a:cubicBezTo>
                      <a:pt x="137" y="5"/>
                      <a:pt x="136" y="7"/>
                      <a:pt x="134" y="10"/>
                    </a:cubicBezTo>
                    <a:cubicBezTo>
                      <a:pt x="135" y="10"/>
                      <a:pt x="135" y="10"/>
                      <a:pt x="136" y="11"/>
                    </a:cubicBezTo>
                    <a:cubicBezTo>
                      <a:pt x="137" y="8"/>
                      <a:pt x="139" y="6"/>
                      <a:pt x="140" y="3"/>
                    </a:cubicBezTo>
                    <a:cubicBezTo>
                      <a:pt x="139" y="3"/>
                      <a:pt x="139" y="3"/>
                      <a:pt x="138" y="2"/>
                    </a:cubicBezTo>
                    <a:moveTo>
                      <a:pt x="139" y="2"/>
                    </a:moveTo>
                    <a:cubicBezTo>
                      <a:pt x="139" y="2"/>
                      <a:pt x="139" y="2"/>
                      <a:pt x="139" y="2"/>
                    </a:cubicBezTo>
                    <a:cubicBezTo>
                      <a:pt x="139" y="3"/>
                      <a:pt x="140" y="3"/>
                      <a:pt x="140" y="3"/>
                    </a:cubicBezTo>
                    <a:cubicBezTo>
                      <a:pt x="140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2"/>
                    </a:cubicBezTo>
                    <a:moveTo>
                      <a:pt x="139" y="2"/>
                    </a:moveTo>
                    <a:cubicBezTo>
                      <a:pt x="139" y="2"/>
                      <a:pt x="139" y="2"/>
                      <a:pt x="139" y="2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2"/>
                      <a:pt x="139" y="2"/>
                    </a:cubicBezTo>
                    <a:moveTo>
                      <a:pt x="140" y="0"/>
                    </a:moveTo>
                    <a:cubicBezTo>
                      <a:pt x="140" y="1"/>
                      <a:pt x="139" y="1"/>
                      <a:pt x="139" y="1"/>
                    </a:cubicBezTo>
                    <a:cubicBezTo>
                      <a:pt x="140" y="1"/>
                      <a:pt x="140" y="2"/>
                      <a:pt x="141" y="2"/>
                    </a:cubicBezTo>
                    <a:cubicBezTo>
                      <a:pt x="141" y="2"/>
                      <a:pt x="141" y="1"/>
                      <a:pt x="141" y="1"/>
                    </a:cubicBezTo>
                    <a:cubicBezTo>
                      <a:pt x="141" y="1"/>
                      <a:pt x="140" y="1"/>
                      <a:pt x="140" y="0"/>
                    </a:cubicBezTo>
                    <a:moveTo>
                      <a:pt x="207" y="0"/>
                    </a:moveTo>
                    <a:cubicBezTo>
                      <a:pt x="207" y="0"/>
                      <a:pt x="206" y="0"/>
                      <a:pt x="206" y="0"/>
                    </a:cubicBezTo>
                    <a:cubicBezTo>
                      <a:pt x="207" y="1"/>
                      <a:pt x="207" y="1"/>
                      <a:pt x="207" y="1"/>
                    </a:cubicBezTo>
                    <a:cubicBezTo>
                      <a:pt x="208" y="1"/>
                      <a:pt x="208" y="1"/>
                      <a:pt x="208" y="0"/>
                    </a:cubicBezTo>
                    <a:cubicBezTo>
                      <a:pt x="207" y="0"/>
                      <a:pt x="207" y="0"/>
                      <a:pt x="207" y="0"/>
                    </a:cubicBezTo>
                    <a:moveTo>
                      <a:pt x="177" y="0"/>
                    </a:moveTo>
                    <a:cubicBezTo>
                      <a:pt x="177" y="0"/>
                      <a:pt x="177" y="0"/>
                      <a:pt x="177" y="1"/>
                    </a:cubicBezTo>
                    <a:cubicBezTo>
                      <a:pt x="177" y="1"/>
                      <a:pt x="177" y="1"/>
                      <a:pt x="177" y="1"/>
                    </a:cubicBezTo>
                    <a:cubicBezTo>
                      <a:pt x="177" y="0"/>
                      <a:pt x="177" y="0"/>
                      <a:pt x="17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9" name="Freeform 9985"/>
              <p:cNvSpPr>
                <a:spLocks noEditPoints="1"/>
              </p:cNvSpPr>
              <p:nvPr/>
            </p:nvSpPr>
            <p:spPr bwMode="auto">
              <a:xfrm>
                <a:off x="-328" y="3481"/>
                <a:ext cx="26" cy="14"/>
              </a:xfrm>
              <a:custGeom>
                <a:avLst/>
                <a:gdLst>
                  <a:gd name="T0" fmla="*/ 0 w 11"/>
                  <a:gd name="T1" fmla="*/ 6 h 6"/>
                  <a:gd name="T2" fmla="*/ 0 w 11"/>
                  <a:gd name="T3" fmla="*/ 6 h 6"/>
                  <a:gd name="T4" fmla="*/ 0 w 11"/>
                  <a:gd name="T5" fmla="*/ 6 h 6"/>
                  <a:gd name="T6" fmla="*/ 0 w 11"/>
                  <a:gd name="T7" fmla="*/ 6 h 6"/>
                  <a:gd name="T8" fmla="*/ 0 w 11"/>
                  <a:gd name="T9" fmla="*/ 6 h 6"/>
                  <a:gd name="T10" fmla="*/ 11 w 11"/>
                  <a:gd name="T11" fmla="*/ 0 h 6"/>
                  <a:gd name="T12" fmla="*/ 10 w 11"/>
                  <a:gd name="T13" fmla="*/ 1 h 6"/>
                  <a:gd name="T14" fmla="*/ 10 w 11"/>
                  <a:gd name="T15" fmla="*/ 2 h 6"/>
                  <a:gd name="T16" fmla="*/ 11 w 11"/>
                  <a:gd name="T17" fmla="*/ 1 h 6"/>
                  <a:gd name="T18" fmla="*/ 11 w 11"/>
                  <a:gd name="T19" fmla="*/ 0 h 6"/>
                  <a:gd name="T20" fmla="*/ 9 w 11"/>
                  <a:gd name="T21" fmla="*/ 0 h 6"/>
                  <a:gd name="T22" fmla="*/ 9 w 11"/>
                  <a:gd name="T23" fmla="*/ 1 h 6"/>
                  <a:gd name="T24" fmla="*/ 10 w 11"/>
                  <a:gd name="T25" fmla="*/ 1 h 6"/>
                  <a:gd name="T26" fmla="*/ 10 w 11"/>
                  <a:gd name="T27" fmla="*/ 0 h 6"/>
                  <a:gd name="T28" fmla="*/ 9 w 1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11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1"/>
                      <a:pt x="11" y="1"/>
                      <a:pt x="11" y="1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9" y="0"/>
                    </a:move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0" name="Freeform 9986"/>
              <p:cNvSpPr>
                <a:spLocks noEditPoints="1"/>
              </p:cNvSpPr>
              <p:nvPr/>
            </p:nvSpPr>
            <p:spPr bwMode="auto">
              <a:xfrm>
                <a:off x="-300" y="3469"/>
                <a:ext cx="3" cy="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1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1" name="Freeform 9987"/>
              <p:cNvSpPr>
                <a:spLocks noEditPoints="1"/>
              </p:cNvSpPr>
              <p:nvPr/>
            </p:nvSpPr>
            <p:spPr bwMode="auto">
              <a:xfrm>
                <a:off x="-300" y="3450"/>
                <a:ext cx="17" cy="19"/>
              </a:xfrm>
              <a:custGeom>
                <a:avLst/>
                <a:gdLst>
                  <a:gd name="T0" fmla="*/ 2 w 7"/>
                  <a:gd name="T1" fmla="*/ 8 h 8"/>
                  <a:gd name="T2" fmla="*/ 1 w 7"/>
                  <a:gd name="T3" fmla="*/ 8 h 8"/>
                  <a:gd name="T4" fmla="*/ 2 w 7"/>
                  <a:gd name="T5" fmla="*/ 8 h 8"/>
                  <a:gd name="T6" fmla="*/ 2 w 7"/>
                  <a:gd name="T7" fmla="*/ 8 h 8"/>
                  <a:gd name="T8" fmla="*/ 2 w 7"/>
                  <a:gd name="T9" fmla="*/ 8 h 8"/>
                  <a:gd name="T10" fmla="*/ 2 w 7"/>
                  <a:gd name="T11" fmla="*/ 8 h 8"/>
                  <a:gd name="T12" fmla="*/ 2 w 7"/>
                  <a:gd name="T13" fmla="*/ 8 h 8"/>
                  <a:gd name="T14" fmla="*/ 2 w 7"/>
                  <a:gd name="T15" fmla="*/ 8 h 8"/>
                  <a:gd name="T16" fmla="*/ 2 w 7"/>
                  <a:gd name="T17" fmla="*/ 8 h 8"/>
                  <a:gd name="T18" fmla="*/ 2 w 7"/>
                  <a:gd name="T19" fmla="*/ 8 h 8"/>
                  <a:gd name="T20" fmla="*/ 0 w 7"/>
                  <a:gd name="T21" fmla="*/ 7 h 8"/>
                  <a:gd name="T22" fmla="*/ 0 w 7"/>
                  <a:gd name="T23" fmla="*/ 8 h 8"/>
                  <a:gd name="T24" fmla="*/ 1 w 7"/>
                  <a:gd name="T25" fmla="*/ 8 h 8"/>
                  <a:gd name="T26" fmla="*/ 2 w 7"/>
                  <a:gd name="T27" fmla="*/ 8 h 8"/>
                  <a:gd name="T28" fmla="*/ 0 w 7"/>
                  <a:gd name="T29" fmla="*/ 7 h 8"/>
                  <a:gd name="T30" fmla="*/ 1 w 7"/>
                  <a:gd name="T31" fmla="*/ 7 h 8"/>
                  <a:gd name="T32" fmla="*/ 1 w 7"/>
                  <a:gd name="T33" fmla="*/ 7 h 8"/>
                  <a:gd name="T34" fmla="*/ 2 w 7"/>
                  <a:gd name="T35" fmla="*/ 8 h 8"/>
                  <a:gd name="T36" fmla="*/ 2 w 7"/>
                  <a:gd name="T37" fmla="*/ 8 h 8"/>
                  <a:gd name="T38" fmla="*/ 1 w 7"/>
                  <a:gd name="T39" fmla="*/ 7 h 8"/>
                  <a:gd name="T40" fmla="*/ 5 w 7"/>
                  <a:gd name="T41" fmla="*/ 0 h 8"/>
                  <a:gd name="T42" fmla="*/ 5 w 7"/>
                  <a:gd name="T43" fmla="*/ 0 h 8"/>
                  <a:gd name="T44" fmla="*/ 4 w 7"/>
                  <a:gd name="T45" fmla="*/ 1 h 8"/>
                  <a:gd name="T46" fmla="*/ 6 w 7"/>
                  <a:gd name="T47" fmla="*/ 2 h 8"/>
                  <a:gd name="T48" fmla="*/ 7 w 7"/>
                  <a:gd name="T49" fmla="*/ 0 h 8"/>
                  <a:gd name="T50" fmla="*/ 5 w 7"/>
                  <a:gd name="T5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" h="8">
                    <a:moveTo>
                      <a:pt x="2" y="8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1" y="8"/>
                      <a:pt x="1" y="7"/>
                      <a:pt x="0" y="7"/>
                    </a:cubicBezTo>
                    <a:moveTo>
                      <a:pt x="1" y="7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1"/>
                    </a:cubicBezTo>
                    <a:cubicBezTo>
                      <a:pt x="5" y="1"/>
                      <a:pt x="5" y="1"/>
                      <a:pt x="6" y="2"/>
                    </a:cubicBezTo>
                    <a:cubicBezTo>
                      <a:pt x="6" y="1"/>
                      <a:pt x="6" y="1"/>
                      <a:pt x="7" y="0"/>
                    </a:cubicBezTo>
                    <a:cubicBezTo>
                      <a:pt x="6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2" name="Freeform 9988"/>
              <p:cNvSpPr>
                <a:spLocks/>
              </p:cNvSpPr>
              <p:nvPr/>
            </p:nvSpPr>
            <p:spPr bwMode="auto">
              <a:xfrm>
                <a:off x="-281" y="3434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3" name="Freeform 9989"/>
              <p:cNvSpPr>
                <a:spLocks/>
              </p:cNvSpPr>
              <p:nvPr/>
            </p:nvSpPr>
            <p:spPr bwMode="auto">
              <a:xfrm>
                <a:off x="-281" y="3436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4" name="Freeform 9990"/>
              <p:cNvSpPr>
                <a:spLocks/>
              </p:cNvSpPr>
              <p:nvPr/>
            </p:nvSpPr>
            <p:spPr bwMode="auto">
              <a:xfrm>
                <a:off x="-276" y="3429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0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5" name="Freeform 9991"/>
              <p:cNvSpPr>
                <a:spLocks/>
              </p:cNvSpPr>
              <p:nvPr/>
            </p:nvSpPr>
            <p:spPr bwMode="auto">
              <a:xfrm>
                <a:off x="-267" y="341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6" name="Freeform 9992"/>
              <p:cNvSpPr>
                <a:spLocks/>
              </p:cNvSpPr>
              <p:nvPr/>
            </p:nvSpPr>
            <p:spPr bwMode="auto">
              <a:xfrm>
                <a:off x="-276" y="3431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7" name="Freeform 9993"/>
              <p:cNvSpPr>
                <a:spLocks noEditPoints="1"/>
              </p:cNvSpPr>
              <p:nvPr/>
            </p:nvSpPr>
            <p:spPr bwMode="auto">
              <a:xfrm>
                <a:off x="-260" y="3389"/>
                <a:ext cx="12" cy="12"/>
              </a:xfrm>
              <a:custGeom>
                <a:avLst/>
                <a:gdLst>
                  <a:gd name="T0" fmla="*/ 1 w 5"/>
                  <a:gd name="T1" fmla="*/ 4 h 5"/>
                  <a:gd name="T2" fmla="*/ 0 w 5"/>
                  <a:gd name="T3" fmla="*/ 4 h 5"/>
                  <a:gd name="T4" fmla="*/ 2 w 5"/>
                  <a:gd name="T5" fmla="*/ 5 h 5"/>
                  <a:gd name="T6" fmla="*/ 2 w 5"/>
                  <a:gd name="T7" fmla="*/ 5 h 5"/>
                  <a:gd name="T8" fmla="*/ 1 w 5"/>
                  <a:gd name="T9" fmla="*/ 4 h 5"/>
                  <a:gd name="T10" fmla="*/ 3 w 5"/>
                  <a:gd name="T11" fmla="*/ 0 h 5"/>
                  <a:gd name="T12" fmla="*/ 3 w 5"/>
                  <a:gd name="T13" fmla="*/ 0 h 5"/>
                  <a:gd name="T14" fmla="*/ 4 w 5"/>
                  <a:gd name="T15" fmla="*/ 1 h 5"/>
                  <a:gd name="T16" fmla="*/ 5 w 5"/>
                  <a:gd name="T17" fmla="*/ 1 h 5"/>
                  <a:gd name="T18" fmla="*/ 3 w 5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8" name="Freeform 9994"/>
              <p:cNvSpPr>
                <a:spLocks noEditPoints="1"/>
              </p:cNvSpPr>
              <p:nvPr/>
            </p:nvSpPr>
            <p:spPr bwMode="auto">
              <a:xfrm>
                <a:off x="-255" y="3391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2 w 2"/>
                  <a:gd name="T15" fmla="*/ 1 h 1"/>
                  <a:gd name="T16" fmla="*/ 2 w 2"/>
                  <a:gd name="T17" fmla="*/ 1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9" name="Freeform 9995"/>
              <p:cNvSpPr>
                <a:spLocks noEditPoints="1"/>
              </p:cNvSpPr>
              <p:nvPr/>
            </p:nvSpPr>
            <p:spPr bwMode="auto">
              <a:xfrm>
                <a:off x="-243" y="3368"/>
                <a:ext cx="7" cy="4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1 h 2"/>
                  <a:gd name="T4" fmla="*/ 2 w 3"/>
                  <a:gd name="T5" fmla="*/ 2 h 2"/>
                  <a:gd name="T6" fmla="*/ 2 w 3"/>
                  <a:gd name="T7" fmla="*/ 2 h 2"/>
                  <a:gd name="T8" fmla="*/ 1 w 3"/>
                  <a:gd name="T9" fmla="*/ 1 h 2"/>
                  <a:gd name="T10" fmla="*/ 1 w 3"/>
                  <a:gd name="T11" fmla="*/ 1 h 2"/>
                  <a:gd name="T12" fmla="*/ 1 w 3"/>
                  <a:gd name="T13" fmla="*/ 1 h 2"/>
                  <a:gd name="T14" fmla="*/ 2 w 3"/>
                  <a:gd name="T15" fmla="*/ 2 h 2"/>
                  <a:gd name="T16" fmla="*/ 1 w 3"/>
                  <a:gd name="T17" fmla="*/ 2 h 2"/>
                  <a:gd name="T18" fmla="*/ 1 w 3"/>
                  <a:gd name="T19" fmla="*/ 1 h 2"/>
                  <a:gd name="T20" fmla="*/ 1 w 3"/>
                  <a:gd name="T21" fmla="*/ 0 h 2"/>
                  <a:gd name="T22" fmla="*/ 1 w 3"/>
                  <a:gd name="T23" fmla="*/ 1 h 2"/>
                  <a:gd name="T24" fmla="*/ 1 w 3"/>
                  <a:gd name="T25" fmla="*/ 2 h 2"/>
                  <a:gd name="T26" fmla="*/ 2 w 3"/>
                  <a:gd name="T27" fmla="*/ 2 h 2"/>
                  <a:gd name="T28" fmla="*/ 3 w 3"/>
                  <a:gd name="T29" fmla="*/ 1 h 2"/>
                  <a:gd name="T30" fmla="*/ 1 w 3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0" name="Freeform 9996"/>
              <p:cNvSpPr>
                <a:spLocks/>
              </p:cNvSpPr>
              <p:nvPr/>
            </p:nvSpPr>
            <p:spPr bwMode="auto">
              <a:xfrm>
                <a:off x="-257" y="3396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1" name="Freeform 9997"/>
              <p:cNvSpPr>
                <a:spLocks noEditPoints="1"/>
              </p:cNvSpPr>
              <p:nvPr/>
            </p:nvSpPr>
            <p:spPr bwMode="auto">
              <a:xfrm>
                <a:off x="-335" y="3493"/>
                <a:ext cx="21" cy="21"/>
              </a:xfrm>
              <a:custGeom>
                <a:avLst/>
                <a:gdLst>
                  <a:gd name="T0" fmla="*/ 6 w 9"/>
                  <a:gd name="T1" fmla="*/ 9 h 9"/>
                  <a:gd name="T2" fmla="*/ 6 w 9"/>
                  <a:gd name="T3" fmla="*/ 9 h 9"/>
                  <a:gd name="T4" fmla="*/ 6 w 9"/>
                  <a:gd name="T5" fmla="*/ 9 h 9"/>
                  <a:gd name="T6" fmla="*/ 6 w 9"/>
                  <a:gd name="T7" fmla="*/ 9 h 9"/>
                  <a:gd name="T8" fmla="*/ 6 w 9"/>
                  <a:gd name="T9" fmla="*/ 9 h 9"/>
                  <a:gd name="T10" fmla="*/ 4 w 9"/>
                  <a:gd name="T11" fmla="*/ 8 h 9"/>
                  <a:gd name="T12" fmla="*/ 4 w 9"/>
                  <a:gd name="T13" fmla="*/ 8 h 9"/>
                  <a:gd name="T14" fmla="*/ 5 w 9"/>
                  <a:gd name="T15" fmla="*/ 9 h 9"/>
                  <a:gd name="T16" fmla="*/ 5 w 9"/>
                  <a:gd name="T17" fmla="*/ 9 h 9"/>
                  <a:gd name="T18" fmla="*/ 4 w 9"/>
                  <a:gd name="T19" fmla="*/ 8 h 9"/>
                  <a:gd name="T20" fmla="*/ 0 w 9"/>
                  <a:gd name="T21" fmla="*/ 6 h 9"/>
                  <a:gd name="T22" fmla="*/ 0 w 9"/>
                  <a:gd name="T23" fmla="*/ 6 h 9"/>
                  <a:gd name="T24" fmla="*/ 0 w 9"/>
                  <a:gd name="T25" fmla="*/ 6 h 9"/>
                  <a:gd name="T26" fmla="*/ 0 w 9"/>
                  <a:gd name="T27" fmla="*/ 6 h 9"/>
                  <a:gd name="T28" fmla="*/ 0 w 9"/>
                  <a:gd name="T29" fmla="*/ 6 h 9"/>
                  <a:gd name="T30" fmla="*/ 9 w 9"/>
                  <a:gd name="T31" fmla="*/ 4 h 9"/>
                  <a:gd name="T32" fmla="*/ 9 w 9"/>
                  <a:gd name="T33" fmla="*/ 4 h 9"/>
                  <a:gd name="T34" fmla="*/ 9 w 9"/>
                  <a:gd name="T35" fmla="*/ 4 h 9"/>
                  <a:gd name="T36" fmla="*/ 9 w 9"/>
                  <a:gd name="T37" fmla="*/ 4 h 9"/>
                  <a:gd name="T38" fmla="*/ 9 w 9"/>
                  <a:gd name="T39" fmla="*/ 4 h 9"/>
                  <a:gd name="T40" fmla="*/ 7 w 9"/>
                  <a:gd name="T41" fmla="*/ 3 h 9"/>
                  <a:gd name="T42" fmla="*/ 7 w 9"/>
                  <a:gd name="T43" fmla="*/ 3 h 9"/>
                  <a:gd name="T44" fmla="*/ 8 w 9"/>
                  <a:gd name="T45" fmla="*/ 4 h 9"/>
                  <a:gd name="T46" fmla="*/ 8 w 9"/>
                  <a:gd name="T47" fmla="*/ 4 h 9"/>
                  <a:gd name="T48" fmla="*/ 7 w 9"/>
                  <a:gd name="T49" fmla="*/ 3 h 9"/>
                  <a:gd name="T50" fmla="*/ 3 w 9"/>
                  <a:gd name="T51" fmla="*/ 0 h 9"/>
                  <a:gd name="T52" fmla="*/ 3 w 9"/>
                  <a:gd name="T53" fmla="*/ 0 h 9"/>
                  <a:gd name="T54" fmla="*/ 3 w 9"/>
                  <a:gd name="T55" fmla="*/ 0 h 9"/>
                  <a:gd name="T56" fmla="*/ 3 w 9"/>
                  <a:gd name="T57" fmla="*/ 0 h 9"/>
                  <a:gd name="T58" fmla="*/ 3 w 9"/>
                  <a:gd name="T5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" h="9"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5" y="8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8"/>
                      <a:pt x="4" y="8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8" y="3"/>
                      <a:pt x="7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2" name="Freeform 9998"/>
              <p:cNvSpPr>
                <a:spLocks noEditPoints="1"/>
              </p:cNvSpPr>
              <p:nvPr/>
            </p:nvSpPr>
            <p:spPr bwMode="auto">
              <a:xfrm>
                <a:off x="-503" y="3793"/>
                <a:ext cx="12" cy="7"/>
              </a:xfrm>
              <a:custGeom>
                <a:avLst/>
                <a:gdLst>
                  <a:gd name="T0" fmla="*/ 4 w 5"/>
                  <a:gd name="T1" fmla="*/ 2 h 3"/>
                  <a:gd name="T2" fmla="*/ 4 w 5"/>
                  <a:gd name="T3" fmla="*/ 3 h 3"/>
                  <a:gd name="T4" fmla="*/ 5 w 5"/>
                  <a:gd name="T5" fmla="*/ 3 h 3"/>
                  <a:gd name="T6" fmla="*/ 5 w 5"/>
                  <a:gd name="T7" fmla="*/ 3 h 3"/>
                  <a:gd name="T8" fmla="*/ 4 w 5"/>
                  <a:gd name="T9" fmla="*/ 2 h 3"/>
                  <a:gd name="T10" fmla="*/ 0 w 5"/>
                  <a:gd name="T11" fmla="*/ 0 h 3"/>
                  <a:gd name="T12" fmla="*/ 0 w 5"/>
                  <a:gd name="T13" fmla="*/ 0 h 3"/>
                  <a:gd name="T14" fmla="*/ 1 w 5"/>
                  <a:gd name="T15" fmla="*/ 1 h 3"/>
                  <a:gd name="T16" fmla="*/ 1 w 5"/>
                  <a:gd name="T17" fmla="*/ 1 h 3"/>
                  <a:gd name="T18" fmla="*/ 0 w 5"/>
                  <a:gd name="T19" fmla="*/ 0 h 3"/>
                  <a:gd name="T20" fmla="*/ 0 w 5"/>
                  <a:gd name="T21" fmla="*/ 0 h 3"/>
                  <a:gd name="T22" fmla="*/ 0 w 5"/>
                  <a:gd name="T23" fmla="*/ 0 h 3"/>
                  <a:gd name="T24" fmla="*/ 0 w 5"/>
                  <a:gd name="T25" fmla="*/ 0 h 3"/>
                  <a:gd name="T26" fmla="*/ 0 w 5"/>
                  <a:gd name="T27" fmla="*/ 0 h 3"/>
                  <a:gd name="T28" fmla="*/ 0 w 5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3"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3" name="Freeform 9999"/>
              <p:cNvSpPr>
                <a:spLocks noEditPoints="1"/>
              </p:cNvSpPr>
              <p:nvPr/>
            </p:nvSpPr>
            <p:spPr bwMode="auto">
              <a:xfrm>
                <a:off x="-465" y="3724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2 w 2"/>
                  <a:gd name="T3" fmla="*/ 2 w 2"/>
                  <a:gd name="T4" fmla="*/ 1 w 2"/>
                  <a:gd name="T5" fmla="*/ 1 w 2"/>
                  <a:gd name="T6" fmla="*/ 1 w 2"/>
                  <a:gd name="T7" fmla="*/ 2 w 2"/>
                  <a:gd name="T8" fmla="*/ 2 w 2"/>
                  <a:gd name="T9" fmla="*/ 1 w 2"/>
                  <a:gd name="T10" fmla="*/ 0 w 2"/>
                  <a:gd name="T11" fmla="*/ 0 w 2"/>
                  <a:gd name="T12" fmla="*/ 1 w 2"/>
                  <a:gd name="T13" fmla="*/ 1 w 2"/>
                  <a:gd name="T14" fmla="*/ 0 w 2"/>
                  <a:gd name="T15" fmla="*/ 0 w 2"/>
                  <a:gd name="T16" fmla="*/ 0 w 2"/>
                  <a:gd name="T17" fmla="*/ 1 w 2"/>
                  <a:gd name="T18" fmla="*/ 1 w 2"/>
                  <a:gd name="T19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  <a:cxn ang="0">
                    <a:pos x="T10" y="0"/>
                  </a:cxn>
                  <a:cxn ang="0">
                    <a:pos x="T11" y="0"/>
                  </a:cxn>
                  <a:cxn ang="0">
                    <a:pos x="T12" y="0"/>
                  </a:cxn>
                  <a:cxn ang="0">
                    <a:pos x="T13" y="0"/>
                  </a:cxn>
                  <a:cxn ang="0">
                    <a:pos x="T14" y="0"/>
                  </a:cxn>
                  <a:cxn ang="0">
                    <a:pos x="T15" y="0"/>
                  </a:cxn>
                  <a:cxn ang="0">
                    <a:pos x="T16" y="0"/>
                  </a:cxn>
                  <a:cxn ang="0">
                    <a:pos x="T17" y="0"/>
                  </a:cxn>
                  <a:cxn ang="0">
                    <a:pos x="T18" y="0"/>
                  </a:cxn>
                  <a:cxn ang="0">
                    <a:pos x="T19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4" name="Freeform 10000"/>
              <p:cNvSpPr>
                <a:spLocks noEditPoints="1"/>
              </p:cNvSpPr>
              <p:nvPr/>
            </p:nvSpPr>
            <p:spPr bwMode="auto">
              <a:xfrm>
                <a:off x="-465" y="3722"/>
                <a:ext cx="17" cy="9"/>
              </a:xfrm>
              <a:custGeom>
                <a:avLst/>
                <a:gdLst>
                  <a:gd name="T0" fmla="*/ 6 w 7"/>
                  <a:gd name="T1" fmla="*/ 3 h 4"/>
                  <a:gd name="T2" fmla="*/ 5 w 7"/>
                  <a:gd name="T3" fmla="*/ 4 h 4"/>
                  <a:gd name="T4" fmla="*/ 6 w 7"/>
                  <a:gd name="T5" fmla="*/ 4 h 4"/>
                  <a:gd name="T6" fmla="*/ 7 w 7"/>
                  <a:gd name="T7" fmla="*/ 3 h 4"/>
                  <a:gd name="T8" fmla="*/ 6 w 7"/>
                  <a:gd name="T9" fmla="*/ 3 h 4"/>
                  <a:gd name="T10" fmla="*/ 1 w 7"/>
                  <a:gd name="T11" fmla="*/ 1 h 4"/>
                  <a:gd name="T12" fmla="*/ 1 w 7"/>
                  <a:gd name="T13" fmla="*/ 1 h 4"/>
                  <a:gd name="T14" fmla="*/ 2 w 7"/>
                  <a:gd name="T15" fmla="*/ 2 h 4"/>
                  <a:gd name="T16" fmla="*/ 2 w 7"/>
                  <a:gd name="T17" fmla="*/ 1 h 4"/>
                  <a:gd name="T18" fmla="*/ 2 w 7"/>
                  <a:gd name="T19" fmla="*/ 1 h 4"/>
                  <a:gd name="T20" fmla="*/ 2 w 7"/>
                  <a:gd name="T21" fmla="*/ 1 h 4"/>
                  <a:gd name="T22" fmla="*/ 2 w 7"/>
                  <a:gd name="T23" fmla="*/ 1 h 4"/>
                  <a:gd name="T24" fmla="*/ 2 w 7"/>
                  <a:gd name="T25" fmla="*/ 1 h 4"/>
                  <a:gd name="T26" fmla="*/ 1 w 7"/>
                  <a:gd name="T27" fmla="*/ 1 h 4"/>
                  <a:gd name="T28" fmla="*/ 0 w 7"/>
                  <a:gd name="T29" fmla="*/ 1 h 4"/>
                  <a:gd name="T30" fmla="*/ 0 w 7"/>
                  <a:gd name="T31" fmla="*/ 1 h 4"/>
                  <a:gd name="T32" fmla="*/ 0 w 7"/>
                  <a:gd name="T33" fmla="*/ 1 h 4"/>
                  <a:gd name="T34" fmla="*/ 1 w 7"/>
                  <a:gd name="T35" fmla="*/ 1 h 4"/>
                  <a:gd name="T36" fmla="*/ 0 w 7"/>
                  <a:gd name="T37" fmla="*/ 1 h 4"/>
                  <a:gd name="T38" fmla="*/ 1 w 7"/>
                  <a:gd name="T39" fmla="*/ 0 h 4"/>
                  <a:gd name="T40" fmla="*/ 1 w 7"/>
                  <a:gd name="T41" fmla="*/ 1 h 4"/>
                  <a:gd name="T42" fmla="*/ 2 w 7"/>
                  <a:gd name="T43" fmla="*/ 1 h 4"/>
                  <a:gd name="T44" fmla="*/ 2 w 7"/>
                  <a:gd name="T45" fmla="*/ 1 h 4"/>
                  <a:gd name="T46" fmla="*/ 1 w 7"/>
                  <a:gd name="T47" fmla="*/ 0 h 4"/>
                  <a:gd name="T48" fmla="*/ 1 w 7"/>
                  <a:gd name="T49" fmla="*/ 0 h 4"/>
                  <a:gd name="T50" fmla="*/ 0 w 7"/>
                  <a:gd name="T51" fmla="*/ 0 h 4"/>
                  <a:gd name="T52" fmla="*/ 1 w 7"/>
                  <a:gd name="T53" fmla="*/ 0 h 4"/>
                  <a:gd name="T54" fmla="*/ 1 w 7"/>
                  <a:gd name="T55" fmla="*/ 0 h 4"/>
                  <a:gd name="T56" fmla="*/ 1 w 7"/>
                  <a:gd name="T5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5" name="Freeform 10001"/>
              <p:cNvSpPr>
                <a:spLocks/>
              </p:cNvSpPr>
              <p:nvPr/>
            </p:nvSpPr>
            <p:spPr bwMode="auto">
              <a:xfrm>
                <a:off x="-434" y="370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6" name="Freeform 10002"/>
              <p:cNvSpPr>
                <a:spLocks noEditPoints="1"/>
              </p:cNvSpPr>
              <p:nvPr/>
            </p:nvSpPr>
            <p:spPr bwMode="auto">
              <a:xfrm>
                <a:off x="-562" y="3438"/>
                <a:ext cx="284" cy="463"/>
              </a:xfrm>
              <a:custGeom>
                <a:avLst/>
                <a:gdLst>
                  <a:gd name="T0" fmla="*/ 2 w 120"/>
                  <a:gd name="T1" fmla="*/ 194 h 196"/>
                  <a:gd name="T2" fmla="*/ 5 w 120"/>
                  <a:gd name="T3" fmla="*/ 186 h 196"/>
                  <a:gd name="T4" fmla="*/ 15 w 120"/>
                  <a:gd name="T5" fmla="*/ 175 h 196"/>
                  <a:gd name="T6" fmla="*/ 13 w 120"/>
                  <a:gd name="T7" fmla="*/ 174 h 196"/>
                  <a:gd name="T8" fmla="*/ 14 w 120"/>
                  <a:gd name="T9" fmla="*/ 170 h 196"/>
                  <a:gd name="T10" fmla="*/ 21 w 120"/>
                  <a:gd name="T11" fmla="*/ 166 h 196"/>
                  <a:gd name="T12" fmla="*/ 17 w 120"/>
                  <a:gd name="T13" fmla="*/ 164 h 196"/>
                  <a:gd name="T14" fmla="*/ 24 w 120"/>
                  <a:gd name="T15" fmla="*/ 161 h 196"/>
                  <a:gd name="T16" fmla="*/ 20 w 120"/>
                  <a:gd name="T17" fmla="*/ 159 h 196"/>
                  <a:gd name="T18" fmla="*/ 27 w 120"/>
                  <a:gd name="T19" fmla="*/ 156 h 196"/>
                  <a:gd name="T20" fmla="*/ 29 w 120"/>
                  <a:gd name="T21" fmla="*/ 153 h 196"/>
                  <a:gd name="T22" fmla="*/ 25 w 120"/>
                  <a:gd name="T23" fmla="*/ 150 h 196"/>
                  <a:gd name="T24" fmla="*/ 26 w 120"/>
                  <a:gd name="T25" fmla="*/ 149 h 196"/>
                  <a:gd name="T26" fmla="*/ 32 w 120"/>
                  <a:gd name="T27" fmla="*/ 147 h 196"/>
                  <a:gd name="T28" fmla="*/ 27 w 120"/>
                  <a:gd name="T29" fmla="*/ 145 h 196"/>
                  <a:gd name="T30" fmla="*/ 33 w 120"/>
                  <a:gd name="T31" fmla="*/ 136 h 196"/>
                  <a:gd name="T32" fmla="*/ 33 w 120"/>
                  <a:gd name="T33" fmla="*/ 135 h 196"/>
                  <a:gd name="T34" fmla="*/ 35 w 120"/>
                  <a:gd name="T35" fmla="*/ 133 h 196"/>
                  <a:gd name="T36" fmla="*/ 44 w 120"/>
                  <a:gd name="T37" fmla="*/ 130 h 196"/>
                  <a:gd name="T38" fmla="*/ 38 w 120"/>
                  <a:gd name="T39" fmla="*/ 126 h 196"/>
                  <a:gd name="T40" fmla="*/ 43 w 120"/>
                  <a:gd name="T41" fmla="*/ 122 h 196"/>
                  <a:gd name="T42" fmla="*/ 51 w 120"/>
                  <a:gd name="T43" fmla="*/ 117 h 196"/>
                  <a:gd name="T44" fmla="*/ 52 w 120"/>
                  <a:gd name="T45" fmla="*/ 115 h 196"/>
                  <a:gd name="T46" fmla="*/ 46 w 120"/>
                  <a:gd name="T47" fmla="*/ 116 h 196"/>
                  <a:gd name="T48" fmla="*/ 53 w 120"/>
                  <a:gd name="T49" fmla="*/ 114 h 196"/>
                  <a:gd name="T50" fmla="*/ 48 w 120"/>
                  <a:gd name="T51" fmla="*/ 113 h 196"/>
                  <a:gd name="T52" fmla="*/ 47 w 120"/>
                  <a:gd name="T53" fmla="*/ 112 h 196"/>
                  <a:gd name="T54" fmla="*/ 54 w 120"/>
                  <a:gd name="T55" fmla="*/ 113 h 196"/>
                  <a:gd name="T56" fmla="*/ 49 w 120"/>
                  <a:gd name="T57" fmla="*/ 111 h 196"/>
                  <a:gd name="T58" fmla="*/ 49 w 120"/>
                  <a:gd name="T59" fmla="*/ 110 h 196"/>
                  <a:gd name="T60" fmla="*/ 57 w 120"/>
                  <a:gd name="T61" fmla="*/ 107 h 196"/>
                  <a:gd name="T62" fmla="*/ 60 w 120"/>
                  <a:gd name="T63" fmla="*/ 102 h 196"/>
                  <a:gd name="T64" fmla="*/ 52 w 120"/>
                  <a:gd name="T65" fmla="*/ 104 h 196"/>
                  <a:gd name="T66" fmla="*/ 54 w 120"/>
                  <a:gd name="T67" fmla="*/ 99 h 196"/>
                  <a:gd name="T68" fmla="*/ 63 w 120"/>
                  <a:gd name="T69" fmla="*/ 96 h 196"/>
                  <a:gd name="T70" fmla="*/ 67 w 120"/>
                  <a:gd name="T71" fmla="*/ 89 h 196"/>
                  <a:gd name="T72" fmla="*/ 62 w 120"/>
                  <a:gd name="T73" fmla="*/ 87 h 196"/>
                  <a:gd name="T74" fmla="*/ 64 w 120"/>
                  <a:gd name="T75" fmla="*/ 84 h 196"/>
                  <a:gd name="T76" fmla="*/ 74 w 120"/>
                  <a:gd name="T77" fmla="*/ 77 h 196"/>
                  <a:gd name="T78" fmla="*/ 83 w 120"/>
                  <a:gd name="T79" fmla="*/ 64 h 196"/>
                  <a:gd name="T80" fmla="*/ 78 w 120"/>
                  <a:gd name="T81" fmla="*/ 61 h 196"/>
                  <a:gd name="T82" fmla="*/ 92 w 120"/>
                  <a:gd name="T83" fmla="*/ 49 h 196"/>
                  <a:gd name="T84" fmla="*/ 91 w 120"/>
                  <a:gd name="T85" fmla="*/ 48 h 196"/>
                  <a:gd name="T86" fmla="*/ 87 w 120"/>
                  <a:gd name="T87" fmla="*/ 45 h 196"/>
                  <a:gd name="T88" fmla="*/ 87 w 120"/>
                  <a:gd name="T89" fmla="*/ 45 h 196"/>
                  <a:gd name="T90" fmla="*/ 89 w 120"/>
                  <a:gd name="T91" fmla="*/ 42 h 196"/>
                  <a:gd name="T92" fmla="*/ 95 w 120"/>
                  <a:gd name="T93" fmla="*/ 39 h 196"/>
                  <a:gd name="T94" fmla="*/ 96 w 120"/>
                  <a:gd name="T95" fmla="*/ 38 h 196"/>
                  <a:gd name="T96" fmla="*/ 91 w 120"/>
                  <a:gd name="T97" fmla="*/ 37 h 196"/>
                  <a:gd name="T98" fmla="*/ 92 w 120"/>
                  <a:gd name="T99" fmla="*/ 36 h 196"/>
                  <a:gd name="T100" fmla="*/ 101 w 120"/>
                  <a:gd name="T101" fmla="*/ 33 h 196"/>
                  <a:gd name="T102" fmla="*/ 95 w 120"/>
                  <a:gd name="T103" fmla="*/ 30 h 196"/>
                  <a:gd name="T104" fmla="*/ 104 w 120"/>
                  <a:gd name="T105" fmla="*/ 28 h 196"/>
                  <a:gd name="T106" fmla="*/ 102 w 120"/>
                  <a:gd name="T107" fmla="*/ 28 h 196"/>
                  <a:gd name="T108" fmla="*/ 103 w 120"/>
                  <a:gd name="T109" fmla="*/ 27 h 196"/>
                  <a:gd name="T110" fmla="*/ 98 w 120"/>
                  <a:gd name="T111" fmla="*/ 25 h 196"/>
                  <a:gd name="T112" fmla="*/ 111 w 120"/>
                  <a:gd name="T113" fmla="*/ 15 h 196"/>
                  <a:gd name="T114" fmla="*/ 118 w 120"/>
                  <a:gd name="T115" fmla="*/ 1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" h="196">
                    <a:moveTo>
                      <a:pt x="3" y="194"/>
                    </a:moveTo>
                    <a:cubicBezTo>
                      <a:pt x="2" y="195"/>
                      <a:pt x="2" y="195"/>
                      <a:pt x="2" y="195"/>
                    </a:cubicBezTo>
                    <a:cubicBezTo>
                      <a:pt x="3" y="196"/>
                      <a:pt x="3" y="196"/>
                      <a:pt x="3" y="196"/>
                    </a:cubicBezTo>
                    <a:cubicBezTo>
                      <a:pt x="3" y="196"/>
                      <a:pt x="3" y="196"/>
                      <a:pt x="3" y="196"/>
                    </a:cubicBezTo>
                    <a:cubicBezTo>
                      <a:pt x="3" y="196"/>
                      <a:pt x="4" y="195"/>
                      <a:pt x="4" y="195"/>
                    </a:cubicBezTo>
                    <a:cubicBezTo>
                      <a:pt x="3" y="194"/>
                      <a:pt x="3" y="194"/>
                      <a:pt x="3" y="194"/>
                    </a:cubicBezTo>
                    <a:moveTo>
                      <a:pt x="1" y="193"/>
                    </a:moveTo>
                    <a:cubicBezTo>
                      <a:pt x="0" y="194"/>
                      <a:pt x="0" y="194"/>
                      <a:pt x="0" y="194"/>
                    </a:cubicBezTo>
                    <a:cubicBezTo>
                      <a:pt x="1" y="195"/>
                      <a:pt x="1" y="195"/>
                      <a:pt x="1" y="195"/>
                    </a:cubicBezTo>
                    <a:cubicBezTo>
                      <a:pt x="2" y="195"/>
                      <a:pt x="2" y="194"/>
                      <a:pt x="2" y="194"/>
                    </a:cubicBezTo>
                    <a:cubicBezTo>
                      <a:pt x="1" y="193"/>
                      <a:pt x="1" y="193"/>
                      <a:pt x="1" y="193"/>
                    </a:cubicBezTo>
                    <a:cubicBezTo>
                      <a:pt x="1" y="193"/>
                      <a:pt x="1" y="193"/>
                      <a:pt x="1" y="193"/>
                    </a:cubicBezTo>
                    <a:moveTo>
                      <a:pt x="9" y="185"/>
                    </a:moveTo>
                    <a:cubicBezTo>
                      <a:pt x="8" y="186"/>
                      <a:pt x="8" y="187"/>
                      <a:pt x="7" y="188"/>
                    </a:cubicBezTo>
                    <a:cubicBezTo>
                      <a:pt x="8" y="188"/>
                      <a:pt x="8" y="188"/>
                      <a:pt x="8" y="188"/>
                    </a:cubicBezTo>
                    <a:cubicBezTo>
                      <a:pt x="9" y="187"/>
                      <a:pt x="10" y="187"/>
                      <a:pt x="10" y="186"/>
                    </a:cubicBezTo>
                    <a:cubicBezTo>
                      <a:pt x="9" y="185"/>
                      <a:pt x="9" y="185"/>
                      <a:pt x="9" y="185"/>
                    </a:cubicBezTo>
                    <a:moveTo>
                      <a:pt x="6" y="183"/>
                    </a:moveTo>
                    <a:cubicBezTo>
                      <a:pt x="6" y="184"/>
                      <a:pt x="6" y="184"/>
                      <a:pt x="6" y="184"/>
                    </a:cubicBezTo>
                    <a:cubicBezTo>
                      <a:pt x="5" y="185"/>
                      <a:pt x="5" y="186"/>
                      <a:pt x="5" y="186"/>
                    </a:cubicBezTo>
                    <a:cubicBezTo>
                      <a:pt x="5" y="186"/>
                      <a:pt x="5" y="186"/>
                      <a:pt x="5" y="187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7" y="184"/>
                      <a:pt x="7" y="184"/>
                      <a:pt x="7" y="184"/>
                    </a:cubicBezTo>
                    <a:cubicBezTo>
                      <a:pt x="6" y="183"/>
                      <a:pt x="6" y="183"/>
                      <a:pt x="6" y="183"/>
                    </a:cubicBezTo>
                    <a:moveTo>
                      <a:pt x="15" y="175"/>
                    </a:moveTo>
                    <a:cubicBezTo>
                      <a:pt x="14" y="176"/>
                      <a:pt x="13" y="177"/>
                      <a:pt x="13" y="179"/>
                    </a:cubicBezTo>
                    <a:cubicBezTo>
                      <a:pt x="13" y="179"/>
                      <a:pt x="14" y="179"/>
                      <a:pt x="14" y="180"/>
                    </a:cubicBezTo>
                    <a:cubicBezTo>
                      <a:pt x="15" y="178"/>
                      <a:pt x="16" y="177"/>
                      <a:pt x="17" y="176"/>
                    </a:cubicBezTo>
                    <a:cubicBezTo>
                      <a:pt x="16" y="175"/>
                      <a:pt x="16" y="175"/>
                      <a:pt x="15" y="175"/>
                    </a:cubicBezTo>
                    <a:moveTo>
                      <a:pt x="15" y="175"/>
                    </a:moveTo>
                    <a:cubicBezTo>
                      <a:pt x="15" y="175"/>
                      <a:pt x="15" y="175"/>
                      <a:pt x="15" y="175"/>
                    </a:cubicBezTo>
                    <a:cubicBezTo>
                      <a:pt x="16" y="175"/>
                      <a:pt x="16" y="175"/>
                      <a:pt x="17" y="176"/>
                    </a:cubicBezTo>
                    <a:cubicBezTo>
                      <a:pt x="17" y="175"/>
                      <a:pt x="17" y="175"/>
                      <a:pt x="17" y="175"/>
                    </a:cubicBezTo>
                    <a:cubicBezTo>
                      <a:pt x="16" y="175"/>
                      <a:pt x="16" y="175"/>
                      <a:pt x="15" y="175"/>
                    </a:cubicBezTo>
                    <a:moveTo>
                      <a:pt x="12" y="173"/>
                    </a:moveTo>
                    <a:cubicBezTo>
                      <a:pt x="11" y="174"/>
                      <a:pt x="10" y="176"/>
                      <a:pt x="10" y="177"/>
                    </a:cubicBezTo>
                    <a:cubicBezTo>
                      <a:pt x="10" y="177"/>
                      <a:pt x="10" y="178"/>
                      <a:pt x="11" y="178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3"/>
                      <a:pt x="13" y="173"/>
                      <a:pt x="13" y="173"/>
                    </a:cubicBezTo>
                    <a:cubicBezTo>
                      <a:pt x="13" y="173"/>
                      <a:pt x="12" y="173"/>
                      <a:pt x="12" y="173"/>
                    </a:cubicBezTo>
                    <a:moveTo>
                      <a:pt x="17" y="172"/>
                    </a:moveTo>
                    <a:cubicBezTo>
                      <a:pt x="17" y="172"/>
                      <a:pt x="17" y="172"/>
                      <a:pt x="17" y="172"/>
                    </a:cubicBezTo>
                    <a:cubicBezTo>
                      <a:pt x="17" y="172"/>
                      <a:pt x="18" y="173"/>
                      <a:pt x="18" y="173"/>
                    </a:cubicBezTo>
                    <a:cubicBezTo>
                      <a:pt x="18" y="173"/>
                      <a:pt x="18" y="173"/>
                      <a:pt x="18" y="173"/>
                    </a:cubicBezTo>
                    <a:cubicBezTo>
                      <a:pt x="18" y="172"/>
                      <a:pt x="18" y="172"/>
                      <a:pt x="17" y="172"/>
                    </a:cubicBezTo>
                    <a:moveTo>
                      <a:pt x="14" y="170"/>
                    </a:moveTo>
                    <a:cubicBezTo>
                      <a:pt x="14" y="170"/>
                      <a:pt x="14" y="170"/>
                      <a:pt x="14" y="170"/>
                    </a:cubicBezTo>
                    <a:cubicBezTo>
                      <a:pt x="14" y="170"/>
                      <a:pt x="14" y="171"/>
                      <a:pt x="15" y="171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4" y="170"/>
                      <a:pt x="14" y="170"/>
                    </a:cubicBezTo>
                    <a:moveTo>
                      <a:pt x="20" y="167"/>
                    </a:moveTo>
                    <a:cubicBezTo>
                      <a:pt x="19" y="168"/>
                      <a:pt x="18" y="170"/>
                      <a:pt x="17" y="171"/>
                    </a:cubicBezTo>
                    <a:cubicBezTo>
                      <a:pt x="19" y="172"/>
                      <a:pt x="19" y="172"/>
                      <a:pt x="19" y="172"/>
                    </a:cubicBezTo>
                    <a:cubicBezTo>
                      <a:pt x="20" y="170"/>
                      <a:pt x="21" y="169"/>
                      <a:pt x="22" y="168"/>
                    </a:cubicBezTo>
                    <a:cubicBezTo>
                      <a:pt x="21" y="167"/>
                      <a:pt x="21" y="167"/>
                      <a:pt x="20" y="167"/>
                    </a:cubicBezTo>
                    <a:moveTo>
                      <a:pt x="21" y="166"/>
                    </a:moveTo>
                    <a:cubicBezTo>
                      <a:pt x="21" y="166"/>
                      <a:pt x="20" y="166"/>
                      <a:pt x="20" y="166"/>
                    </a:cubicBezTo>
                    <a:cubicBezTo>
                      <a:pt x="22" y="167"/>
                      <a:pt x="22" y="167"/>
                      <a:pt x="22" y="167"/>
                    </a:cubicBezTo>
                    <a:cubicBezTo>
                      <a:pt x="22" y="167"/>
                      <a:pt x="22" y="167"/>
                      <a:pt x="22" y="166"/>
                    </a:cubicBezTo>
                    <a:cubicBezTo>
                      <a:pt x="22" y="166"/>
                      <a:pt x="21" y="166"/>
                      <a:pt x="21" y="166"/>
                    </a:cubicBezTo>
                    <a:moveTo>
                      <a:pt x="17" y="165"/>
                    </a:moveTo>
                    <a:cubicBezTo>
                      <a:pt x="16" y="166"/>
                      <a:pt x="15" y="168"/>
                      <a:pt x="14" y="169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8" y="166"/>
                      <a:pt x="18" y="166"/>
                      <a:pt x="18" y="166"/>
                    </a:cubicBezTo>
                    <a:cubicBezTo>
                      <a:pt x="17" y="165"/>
                      <a:pt x="17" y="165"/>
                      <a:pt x="17" y="165"/>
                    </a:cubicBezTo>
                    <a:moveTo>
                      <a:pt x="17" y="164"/>
                    </a:moveTo>
                    <a:cubicBezTo>
                      <a:pt x="17" y="164"/>
                      <a:pt x="17" y="164"/>
                      <a:pt x="17" y="165"/>
                    </a:cubicBezTo>
                    <a:cubicBezTo>
                      <a:pt x="18" y="165"/>
                      <a:pt x="18" y="165"/>
                      <a:pt x="18" y="165"/>
                    </a:cubicBezTo>
                    <a:cubicBezTo>
                      <a:pt x="18" y="164"/>
                      <a:pt x="18" y="164"/>
                      <a:pt x="18" y="164"/>
                    </a:cubicBezTo>
                    <a:cubicBezTo>
                      <a:pt x="18" y="164"/>
                      <a:pt x="18" y="164"/>
                      <a:pt x="18" y="164"/>
                    </a:cubicBezTo>
                    <a:cubicBezTo>
                      <a:pt x="18" y="164"/>
                      <a:pt x="17" y="164"/>
                      <a:pt x="17" y="164"/>
                    </a:cubicBezTo>
                    <a:moveTo>
                      <a:pt x="24" y="161"/>
                    </a:moveTo>
                    <a:cubicBezTo>
                      <a:pt x="24" y="161"/>
                      <a:pt x="24" y="161"/>
                      <a:pt x="23" y="161"/>
                    </a:cubicBezTo>
                    <a:cubicBezTo>
                      <a:pt x="24" y="162"/>
                      <a:pt x="24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1"/>
                      <a:pt x="24" y="161"/>
                      <a:pt x="24" y="161"/>
                    </a:cubicBezTo>
                    <a:moveTo>
                      <a:pt x="25" y="159"/>
                    </a:moveTo>
                    <a:cubicBezTo>
                      <a:pt x="25" y="159"/>
                      <a:pt x="24" y="160"/>
                      <a:pt x="24" y="160"/>
                    </a:cubicBezTo>
                    <a:cubicBezTo>
                      <a:pt x="24" y="161"/>
                      <a:pt x="25" y="161"/>
                      <a:pt x="25" y="161"/>
                    </a:cubicBezTo>
                    <a:cubicBezTo>
                      <a:pt x="26" y="161"/>
                      <a:pt x="26" y="160"/>
                      <a:pt x="26" y="159"/>
                    </a:cubicBezTo>
                    <a:cubicBezTo>
                      <a:pt x="26" y="159"/>
                      <a:pt x="26" y="159"/>
                      <a:pt x="25" y="159"/>
                    </a:cubicBezTo>
                    <a:moveTo>
                      <a:pt x="20" y="159"/>
                    </a:moveTo>
                    <a:cubicBezTo>
                      <a:pt x="20" y="159"/>
                      <a:pt x="20" y="159"/>
                      <a:pt x="20" y="159"/>
                    </a:cubicBezTo>
                    <a:cubicBezTo>
                      <a:pt x="20" y="159"/>
                      <a:pt x="21" y="160"/>
                      <a:pt x="21" y="160"/>
                    </a:cubicBezTo>
                    <a:cubicBezTo>
                      <a:pt x="21" y="159"/>
                      <a:pt x="21" y="159"/>
                      <a:pt x="21" y="159"/>
                    </a:cubicBezTo>
                    <a:cubicBezTo>
                      <a:pt x="21" y="159"/>
                      <a:pt x="21" y="159"/>
                      <a:pt x="20" y="159"/>
                    </a:cubicBezTo>
                    <a:moveTo>
                      <a:pt x="21" y="156"/>
                    </a:moveTo>
                    <a:cubicBezTo>
                      <a:pt x="21" y="157"/>
                      <a:pt x="21" y="158"/>
                      <a:pt x="20" y="158"/>
                    </a:cubicBezTo>
                    <a:cubicBezTo>
                      <a:pt x="21" y="158"/>
                      <a:pt x="21" y="159"/>
                      <a:pt x="21" y="159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2" y="157"/>
                      <a:pt x="22" y="157"/>
                      <a:pt x="21" y="156"/>
                    </a:cubicBezTo>
                    <a:moveTo>
                      <a:pt x="27" y="156"/>
                    </a:moveTo>
                    <a:cubicBezTo>
                      <a:pt x="26" y="157"/>
                      <a:pt x="26" y="158"/>
                      <a:pt x="25" y="158"/>
                    </a:cubicBezTo>
                    <a:cubicBezTo>
                      <a:pt x="27" y="159"/>
                      <a:pt x="27" y="159"/>
                      <a:pt x="27" y="159"/>
                    </a:cubicBezTo>
                    <a:cubicBezTo>
                      <a:pt x="27" y="158"/>
                      <a:pt x="28" y="158"/>
                      <a:pt x="28" y="157"/>
                    </a:cubicBezTo>
                    <a:cubicBezTo>
                      <a:pt x="28" y="157"/>
                      <a:pt x="27" y="156"/>
                      <a:pt x="27" y="156"/>
                    </a:cubicBezTo>
                    <a:moveTo>
                      <a:pt x="23" y="154"/>
                    </a:moveTo>
                    <a:cubicBezTo>
                      <a:pt x="22" y="155"/>
                      <a:pt x="22" y="156"/>
                      <a:pt x="22" y="156"/>
                    </a:cubicBezTo>
                    <a:cubicBezTo>
                      <a:pt x="23" y="157"/>
                      <a:pt x="23" y="157"/>
                      <a:pt x="23" y="157"/>
                    </a:cubicBezTo>
                    <a:cubicBezTo>
                      <a:pt x="24" y="155"/>
                      <a:pt x="24" y="155"/>
                      <a:pt x="24" y="155"/>
                    </a:cubicBezTo>
                    <a:cubicBezTo>
                      <a:pt x="24" y="154"/>
                      <a:pt x="23" y="154"/>
                      <a:pt x="23" y="154"/>
                    </a:cubicBezTo>
                    <a:moveTo>
                      <a:pt x="22" y="154"/>
                    </a:moveTo>
                    <a:cubicBezTo>
                      <a:pt x="22" y="154"/>
                      <a:pt x="22" y="155"/>
                      <a:pt x="22" y="155"/>
                    </a:cubicBezTo>
                    <a:cubicBezTo>
                      <a:pt x="22" y="155"/>
                      <a:pt x="22" y="154"/>
                      <a:pt x="22" y="154"/>
                    </a:cubicBezTo>
                    <a:cubicBezTo>
                      <a:pt x="22" y="154"/>
                      <a:pt x="22" y="154"/>
                      <a:pt x="22" y="154"/>
                    </a:cubicBezTo>
                    <a:moveTo>
                      <a:pt x="29" y="153"/>
                    </a:moveTo>
                    <a:cubicBezTo>
                      <a:pt x="29" y="153"/>
                      <a:pt x="29" y="153"/>
                      <a:pt x="28" y="153"/>
                    </a:cubicBezTo>
                    <a:cubicBezTo>
                      <a:pt x="29" y="154"/>
                      <a:pt x="29" y="154"/>
                      <a:pt x="30" y="154"/>
                    </a:cubicBezTo>
                    <a:cubicBezTo>
                      <a:pt x="30" y="154"/>
                      <a:pt x="30" y="154"/>
                      <a:pt x="30" y="153"/>
                    </a:cubicBezTo>
                    <a:cubicBezTo>
                      <a:pt x="30" y="153"/>
                      <a:pt x="29" y="153"/>
                      <a:pt x="29" y="153"/>
                    </a:cubicBezTo>
                    <a:moveTo>
                      <a:pt x="30" y="151"/>
                    </a:moveTo>
                    <a:cubicBezTo>
                      <a:pt x="30" y="151"/>
                      <a:pt x="29" y="152"/>
                      <a:pt x="29" y="152"/>
                    </a:cubicBezTo>
                    <a:cubicBezTo>
                      <a:pt x="29" y="153"/>
                      <a:pt x="30" y="153"/>
                      <a:pt x="30" y="153"/>
                    </a:cubicBezTo>
                    <a:cubicBezTo>
                      <a:pt x="30" y="153"/>
                      <a:pt x="31" y="152"/>
                      <a:pt x="31" y="152"/>
                    </a:cubicBezTo>
                    <a:cubicBezTo>
                      <a:pt x="30" y="151"/>
                      <a:pt x="30" y="151"/>
                      <a:pt x="30" y="151"/>
                    </a:cubicBezTo>
                    <a:moveTo>
                      <a:pt x="25" y="150"/>
                    </a:moveTo>
                    <a:cubicBezTo>
                      <a:pt x="25" y="151"/>
                      <a:pt x="25" y="151"/>
                      <a:pt x="25" y="151"/>
                    </a:cubicBezTo>
                    <a:cubicBezTo>
                      <a:pt x="25" y="151"/>
                      <a:pt x="25" y="152"/>
                      <a:pt x="26" y="152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6" y="151"/>
                      <a:pt x="25" y="150"/>
                      <a:pt x="25" y="150"/>
                    </a:cubicBezTo>
                    <a:moveTo>
                      <a:pt x="24" y="150"/>
                    </a:moveTo>
                    <a:cubicBezTo>
                      <a:pt x="24" y="150"/>
                      <a:pt x="24" y="151"/>
                      <a:pt x="24" y="151"/>
                    </a:cubicBezTo>
                    <a:cubicBezTo>
                      <a:pt x="24" y="151"/>
                      <a:pt x="24" y="151"/>
                      <a:pt x="24" y="151"/>
                    </a:cubicBezTo>
                    <a:cubicBezTo>
                      <a:pt x="24" y="151"/>
                      <a:pt x="24" y="150"/>
                      <a:pt x="25" y="150"/>
                    </a:cubicBezTo>
                    <a:cubicBezTo>
                      <a:pt x="25" y="150"/>
                      <a:pt x="25" y="150"/>
                      <a:pt x="24" y="150"/>
                    </a:cubicBezTo>
                    <a:moveTo>
                      <a:pt x="26" y="149"/>
                    </a:moveTo>
                    <a:cubicBezTo>
                      <a:pt x="26" y="149"/>
                      <a:pt x="25" y="150"/>
                      <a:pt x="25" y="150"/>
                    </a:cubicBezTo>
                    <a:cubicBezTo>
                      <a:pt x="25" y="150"/>
                      <a:pt x="26" y="151"/>
                      <a:pt x="26" y="151"/>
                    </a:cubicBezTo>
                    <a:cubicBezTo>
                      <a:pt x="27" y="149"/>
                      <a:pt x="27" y="149"/>
                      <a:pt x="27" y="149"/>
                    </a:cubicBezTo>
                    <a:cubicBezTo>
                      <a:pt x="26" y="149"/>
                      <a:pt x="26" y="149"/>
                      <a:pt x="26" y="149"/>
                    </a:cubicBezTo>
                    <a:moveTo>
                      <a:pt x="25" y="148"/>
                    </a:moveTo>
                    <a:cubicBezTo>
                      <a:pt x="25" y="149"/>
                      <a:pt x="25" y="149"/>
                      <a:pt x="25" y="150"/>
                    </a:cubicBezTo>
                    <a:cubicBezTo>
                      <a:pt x="25" y="150"/>
                      <a:pt x="25" y="150"/>
                      <a:pt x="25" y="150"/>
                    </a:cubicBezTo>
                    <a:cubicBezTo>
                      <a:pt x="25" y="149"/>
                      <a:pt x="25" y="149"/>
                      <a:pt x="26" y="148"/>
                    </a:cubicBezTo>
                    <a:cubicBezTo>
                      <a:pt x="25" y="148"/>
                      <a:pt x="25" y="148"/>
                      <a:pt x="25" y="148"/>
                    </a:cubicBezTo>
                    <a:moveTo>
                      <a:pt x="32" y="147"/>
                    </a:moveTo>
                    <a:cubicBezTo>
                      <a:pt x="32" y="148"/>
                      <a:pt x="31" y="149"/>
                      <a:pt x="31" y="150"/>
                    </a:cubicBezTo>
                    <a:cubicBezTo>
                      <a:pt x="31" y="150"/>
                      <a:pt x="31" y="150"/>
                      <a:pt x="32" y="150"/>
                    </a:cubicBezTo>
                    <a:cubicBezTo>
                      <a:pt x="32" y="150"/>
                      <a:pt x="33" y="149"/>
                      <a:pt x="33" y="148"/>
                    </a:cubicBezTo>
                    <a:cubicBezTo>
                      <a:pt x="33" y="148"/>
                      <a:pt x="32" y="148"/>
                      <a:pt x="32" y="147"/>
                    </a:cubicBezTo>
                    <a:moveTo>
                      <a:pt x="28" y="145"/>
                    </a:moveTo>
                    <a:cubicBezTo>
                      <a:pt x="28" y="146"/>
                      <a:pt x="27" y="147"/>
                      <a:pt x="27" y="148"/>
                    </a:cubicBezTo>
                    <a:cubicBezTo>
                      <a:pt x="27" y="148"/>
                      <a:pt x="27" y="148"/>
                      <a:pt x="28" y="148"/>
                    </a:cubicBezTo>
                    <a:cubicBezTo>
                      <a:pt x="29" y="146"/>
                      <a:pt x="29" y="146"/>
                      <a:pt x="29" y="146"/>
                    </a:cubicBezTo>
                    <a:cubicBezTo>
                      <a:pt x="29" y="145"/>
                      <a:pt x="28" y="145"/>
                      <a:pt x="28" y="145"/>
                    </a:cubicBezTo>
                    <a:moveTo>
                      <a:pt x="27" y="145"/>
                    </a:moveTo>
                    <a:cubicBezTo>
                      <a:pt x="27" y="146"/>
                      <a:pt x="26" y="146"/>
                      <a:pt x="26" y="147"/>
                    </a:cubicBezTo>
                    <a:cubicBezTo>
                      <a:pt x="26" y="147"/>
                      <a:pt x="26" y="147"/>
                      <a:pt x="26" y="147"/>
                    </a:cubicBezTo>
                    <a:cubicBezTo>
                      <a:pt x="27" y="147"/>
                      <a:pt x="27" y="146"/>
                      <a:pt x="28" y="145"/>
                    </a:cubicBezTo>
                    <a:cubicBezTo>
                      <a:pt x="28" y="145"/>
                      <a:pt x="28" y="145"/>
                      <a:pt x="27" y="145"/>
                    </a:cubicBezTo>
                    <a:moveTo>
                      <a:pt x="37" y="138"/>
                    </a:moveTo>
                    <a:cubicBezTo>
                      <a:pt x="37" y="139"/>
                      <a:pt x="36" y="140"/>
                      <a:pt x="36" y="141"/>
                    </a:cubicBezTo>
                    <a:cubicBezTo>
                      <a:pt x="36" y="141"/>
                      <a:pt x="37" y="141"/>
                      <a:pt x="37" y="142"/>
                    </a:cubicBezTo>
                    <a:cubicBezTo>
                      <a:pt x="37" y="141"/>
                      <a:pt x="38" y="140"/>
                      <a:pt x="38" y="139"/>
                    </a:cubicBezTo>
                    <a:cubicBezTo>
                      <a:pt x="37" y="138"/>
                      <a:pt x="37" y="138"/>
                      <a:pt x="37" y="138"/>
                    </a:cubicBezTo>
                    <a:moveTo>
                      <a:pt x="33" y="136"/>
                    </a:moveTo>
                    <a:cubicBezTo>
                      <a:pt x="33" y="136"/>
                      <a:pt x="33" y="136"/>
                      <a:pt x="33" y="137"/>
                    </a:cubicBezTo>
                    <a:cubicBezTo>
                      <a:pt x="33" y="137"/>
                      <a:pt x="32" y="138"/>
                      <a:pt x="32" y="138"/>
                    </a:cubicBezTo>
                    <a:cubicBezTo>
                      <a:pt x="32" y="139"/>
                      <a:pt x="33" y="139"/>
                      <a:pt x="33" y="139"/>
                    </a:cubicBezTo>
                    <a:cubicBezTo>
                      <a:pt x="34" y="136"/>
                      <a:pt x="34" y="136"/>
                      <a:pt x="34" y="136"/>
                    </a:cubicBezTo>
                    <a:cubicBezTo>
                      <a:pt x="33" y="136"/>
                      <a:pt x="33" y="136"/>
                      <a:pt x="33" y="136"/>
                    </a:cubicBezTo>
                    <a:moveTo>
                      <a:pt x="33" y="135"/>
                    </a:moveTo>
                    <a:cubicBezTo>
                      <a:pt x="32" y="136"/>
                      <a:pt x="32" y="137"/>
                      <a:pt x="31" y="138"/>
                    </a:cubicBezTo>
                    <a:cubicBezTo>
                      <a:pt x="31" y="138"/>
                      <a:pt x="31" y="138"/>
                      <a:pt x="32" y="138"/>
                    </a:cubicBezTo>
                    <a:cubicBezTo>
                      <a:pt x="32" y="137"/>
                      <a:pt x="33" y="136"/>
                      <a:pt x="33" y="136"/>
                    </a:cubicBezTo>
                    <a:cubicBezTo>
                      <a:pt x="33" y="135"/>
                      <a:pt x="33" y="135"/>
                      <a:pt x="33" y="135"/>
                    </a:cubicBezTo>
                    <a:moveTo>
                      <a:pt x="40" y="135"/>
                    </a:moveTo>
                    <a:cubicBezTo>
                      <a:pt x="39" y="136"/>
                      <a:pt x="39" y="137"/>
                      <a:pt x="38" y="138"/>
                    </a:cubicBezTo>
                    <a:cubicBezTo>
                      <a:pt x="38" y="138"/>
                      <a:pt x="39" y="138"/>
                      <a:pt x="39" y="138"/>
                    </a:cubicBezTo>
                    <a:cubicBezTo>
                      <a:pt x="39" y="137"/>
                      <a:pt x="40" y="136"/>
                      <a:pt x="40" y="136"/>
                    </a:cubicBezTo>
                    <a:cubicBezTo>
                      <a:pt x="40" y="135"/>
                      <a:pt x="40" y="135"/>
                      <a:pt x="40" y="135"/>
                    </a:cubicBezTo>
                    <a:moveTo>
                      <a:pt x="35" y="133"/>
                    </a:moveTo>
                    <a:cubicBezTo>
                      <a:pt x="35" y="133"/>
                      <a:pt x="34" y="134"/>
                      <a:pt x="34" y="135"/>
                    </a:cubicBezTo>
                    <a:cubicBezTo>
                      <a:pt x="34" y="135"/>
                      <a:pt x="34" y="135"/>
                      <a:pt x="35" y="136"/>
                    </a:cubicBezTo>
                    <a:cubicBezTo>
                      <a:pt x="36" y="133"/>
                      <a:pt x="36" y="133"/>
                      <a:pt x="36" y="133"/>
                    </a:cubicBezTo>
                    <a:cubicBezTo>
                      <a:pt x="36" y="133"/>
                      <a:pt x="36" y="133"/>
                      <a:pt x="35" y="133"/>
                    </a:cubicBezTo>
                    <a:moveTo>
                      <a:pt x="34" y="132"/>
                    </a:moveTo>
                    <a:cubicBezTo>
                      <a:pt x="34" y="132"/>
                      <a:pt x="34" y="132"/>
                      <a:pt x="34" y="133"/>
                    </a:cubicBezTo>
                    <a:cubicBezTo>
                      <a:pt x="34" y="133"/>
                      <a:pt x="33" y="134"/>
                      <a:pt x="33" y="135"/>
                    </a:cubicBezTo>
                    <a:cubicBezTo>
                      <a:pt x="33" y="135"/>
                      <a:pt x="33" y="135"/>
                      <a:pt x="33" y="135"/>
                    </a:cubicBezTo>
                    <a:cubicBezTo>
                      <a:pt x="34" y="134"/>
                      <a:pt x="34" y="133"/>
                      <a:pt x="35" y="132"/>
                    </a:cubicBezTo>
                    <a:cubicBezTo>
                      <a:pt x="35" y="132"/>
                      <a:pt x="35" y="132"/>
                      <a:pt x="34" y="132"/>
                    </a:cubicBezTo>
                    <a:moveTo>
                      <a:pt x="43" y="129"/>
                    </a:moveTo>
                    <a:cubicBezTo>
                      <a:pt x="43" y="129"/>
                      <a:pt x="43" y="130"/>
                      <a:pt x="43" y="130"/>
                    </a:cubicBezTo>
                    <a:cubicBezTo>
                      <a:pt x="43" y="130"/>
                      <a:pt x="43" y="130"/>
                      <a:pt x="44" y="130"/>
                    </a:cubicBezTo>
                    <a:cubicBezTo>
                      <a:pt x="44" y="130"/>
                      <a:pt x="44" y="130"/>
                      <a:pt x="44" y="130"/>
                    </a:cubicBezTo>
                    <a:cubicBezTo>
                      <a:pt x="44" y="130"/>
                      <a:pt x="43" y="129"/>
                      <a:pt x="43" y="129"/>
                    </a:cubicBezTo>
                    <a:moveTo>
                      <a:pt x="39" y="127"/>
                    </a:moveTo>
                    <a:cubicBezTo>
                      <a:pt x="39" y="127"/>
                      <a:pt x="38" y="127"/>
                      <a:pt x="38" y="127"/>
                    </a:cubicBezTo>
                    <a:cubicBezTo>
                      <a:pt x="39" y="127"/>
                      <a:pt x="39" y="127"/>
                      <a:pt x="39" y="128"/>
                    </a:cubicBezTo>
                    <a:cubicBezTo>
                      <a:pt x="40" y="127"/>
                      <a:pt x="40" y="127"/>
                      <a:pt x="40" y="127"/>
                    </a:cubicBezTo>
                    <a:cubicBezTo>
                      <a:pt x="39" y="127"/>
                      <a:pt x="39" y="127"/>
                      <a:pt x="39" y="127"/>
                    </a:cubicBezTo>
                    <a:moveTo>
                      <a:pt x="38" y="126"/>
                    </a:moveTo>
                    <a:cubicBezTo>
                      <a:pt x="38" y="126"/>
                      <a:pt x="38" y="127"/>
                      <a:pt x="38" y="127"/>
                    </a:cubicBezTo>
                    <a:cubicBezTo>
                      <a:pt x="38" y="127"/>
                      <a:pt x="38" y="127"/>
                      <a:pt x="38" y="127"/>
                    </a:cubicBezTo>
                    <a:cubicBezTo>
                      <a:pt x="38" y="127"/>
                      <a:pt x="38" y="127"/>
                      <a:pt x="38" y="126"/>
                    </a:cubicBezTo>
                    <a:cubicBezTo>
                      <a:pt x="38" y="126"/>
                      <a:pt x="38" y="126"/>
                      <a:pt x="38" y="126"/>
                    </a:cubicBezTo>
                    <a:moveTo>
                      <a:pt x="46" y="124"/>
                    </a:moveTo>
                    <a:cubicBezTo>
                      <a:pt x="45" y="125"/>
                      <a:pt x="44" y="127"/>
                      <a:pt x="43" y="128"/>
                    </a:cubicBezTo>
                    <a:cubicBezTo>
                      <a:pt x="44" y="129"/>
                      <a:pt x="44" y="129"/>
                      <a:pt x="44" y="129"/>
                    </a:cubicBezTo>
                    <a:cubicBezTo>
                      <a:pt x="45" y="127"/>
                      <a:pt x="46" y="126"/>
                      <a:pt x="47" y="124"/>
                    </a:cubicBezTo>
                    <a:cubicBezTo>
                      <a:pt x="47" y="124"/>
                      <a:pt x="46" y="124"/>
                      <a:pt x="46" y="124"/>
                    </a:cubicBezTo>
                    <a:moveTo>
                      <a:pt x="42" y="121"/>
                    </a:moveTo>
                    <a:cubicBezTo>
                      <a:pt x="41" y="123"/>
                      <a:pt x="40" y="124"/>
                      <a:pt x="39" y="126"/>
                    </a:cubicBezTo>
                    <a:cubicBezTo>
                      <a:pt x="39" y="126"/>
                      <a:pt x="40" y="126"/>
                      <a:pt x="40" y="126"/>
                    </a:cubicBezTo>
                    <a:cubicBezTo>
                      <a:pt x="43" y="122"/>
                      <a:pt x="43" y="122"/>
                      <a:pt x="43" y="122"/>
                    </a:cubicBezTo>
                    <a:cubicBezTo>
                      <a:pt x="42" y="122"/>
                      <a:pt x="42" y="122"/>
                      <a:pt x="42" y="121"/>
                    </a:cubicBezTo>
                    <a:moveTo>
                      <a:pt x="41" y="121"/>
                    </a:moveTo>
                    <a:cubicBezTo>
                      <a:pt x="40" y="122"/>
                      <a:pt x="39" y="124"/>
                      <a:pt x="38" y="125"/>
                    </a:cubicBezTo>
                    <a:cubicBezTo>
                      <a:pt x="39" y="125"/>
                      <a:pt x="39" y="126"/>
                      <a:pt x="39" y="126"/>
                    </a:cubicBezTo>
                    <a:cubicBezTo>
                      <a:pt x="40" y="124"/>
                      <a:pt x="41" y="123"/>
                      <a:pt x="41" y="121"/>
                    </a:cubicBezTo>
                    <a:cubicBezTo>
                      <a:pt x="41" y="121"/>
                      <a:pt x="41" y="121"/>
                      <a:pt x="41" y="121"/>
                    </a:cubicBezTo>
                    <a:moveTo>
                      <a:pt x="51" y="116"/>
                    </a:moveTo>
                    <a:cubicBezTo>
                      <a:pt x="50" y="117"/>
                      <a:pt x="50" y="118"/>
                      <a:pt x="49" y="119"/>
                    </a:cubicBezTo>
                    <a:cubicBezTo>
                      <a:pt x="49" y="119"/>
                      <a:pt x="50" y="119"/>
                      <a:pt x="50" y="119"/>
                    </a:cubicBezTo>
                    <a:cubicBezTo>
                      <a:pt x="50" y="119"/>
                      <a:pt x="51" y="118"/>
                      <a:pt x="51" y="117"/>
                    </a:cubicBezTo>
                    <a:cubicBezTo>
                      <a:pt x="51" y="117"/>
                      <a:pt x="51" y="116"/>
                      <a:pt x="51" y="116"/>
                    </a:cubicBezTo>
                    <a:moveTo>
                      <a:pt x="51" y="115"/>
                    </a:moveTo>
                    <a:cubicBezTo>
                      <a:pt x="51" y="115"/>
                      <a:pt x="51" y="115"/>
                      <a:pt x="51" y="115"/>
                    </a:cubicBezTo>
                    <a:cubicBezTo>
                      <a:pt x="51" y="116"/>
                      <a:pt x="52" y="116"/>
                      <a:pt x="52" y="116"/>
                    </a:cubicBezTo>
                    <a:cubicBezTo>
                      <a:pt x="52" y="116"/>
                      <a:pt x="52" y="116"/>
                      <a:pt x="52" y="115"/>
                    </a:cubicBezTo>
                    <a:cubicBezTo>
                      <a:pt x="52" y="115"/>
                      <a:pt x="52" y="115"/>
                      <a:pt x="51" y="115"/>
                    </a:cubicBezTo>
                    <a:moveTo>
                      <a:pt x="52" y="115"/>
                    </a:moveTo>
                    <a:cubicBezTo>
                      <a:pt x="52" y="115"/>
                      <a:pt x="52" y="115"/>
                      <a:pt x="51" y="115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2" y="115"/>
                      <a:pt x="52" y="115"/>
                      <a:pt x="52" y="115"/>
                    </a:cubicBezTo>
                    <a:moveTo>
                      <a:pt x="52" y="114"/>
                    </a:moveTo>
                    <a:cubicBezTo>
                      <a:pt x="52" y="114"/>
                      <a:pt x="52" y="114"/>
                      <a:pt x="52" y="114"/>
                    </a:cubicBezTo>
                    <a:cubicBezTo>
                      <a:pt x="52" y="114"/>
                      <a:pt x="52" y="115"/>
                      <a:pt x="53" y="115"/>
                    </a:cubicBezTo>
                    <a:cubicBezTo>
                      <a:pt x="53" y="115"/>
                      <a:pt x="53" y="114"/>
                      <a:pt x="53" y="114"/>
                    </a:cubicBezTo>
                    <a:cubicBezTo>
                      <a:pt x="53" y="114"/>
                      <a:pt x="52" y="114"/>
                      <a:pt x="52" y="114"/>
                    </a:cubicBezTo>
                    <a:moveTo>
                      <a:pt x="46" y="114"/>
                    </a:moveTo>
                    <a:cubicBezTo>
                      <a:pt x="46" y="114"/>
                      <a:pt x="45" y="115"/>
                      <a:pt x="45" y="116"/>
                    </a:cubicBezTo>
                    <a:cubicBezTo>
                      <a:pt x="45" y="116"/>
                      <a:pt x="45" y="117"/>
                      <a:pt x="45" y="117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6" y="115"/>
                      <a:pt x="47" y="115"/>
                      <a:pt x="47" y="114"/>
                    </a:cubicBezTo>
                    <a:cubicBezTo>
                      <a:pt x="47" y="114"/>
                      <a:pt x="46" y="114"/>
                      <a:pt x="46" y="114"/>
                    </a:cubicBezTo>
                    <a:moveTo>
                      <a:pt x="46" y="113"/>
                    </a:moveTo>
                    <a:cubicBezTo>
                      <a:pt x="45" y="114"/>
                      <a:pt x="45" y="115"/>
                      <a:pt x="44" y="116"/>
                    </a:cubicBezTo>
                    <a:cubicBezTo>
                      <a:pt x="44" y="116"/>
                      <a:pt x="44" y="116"/>
                      <a:pt x="44" y="116"/>
                    </a:cubicBezTo>
                    <a:cubicBezTo>
                      <a:pt x="45" y="115"/>
                      <a:pt x="45" y="114"/>
                      <a:pt x="46" y="113"/>
                    </a:cubicBezTo>
                    <a:cubicBezTo>
                      <a:pt x="46" y="113"/>
                      <a:pt x="46" y="113"/>
                      <a:pt x="46" y="113"/>
                    </a:cubicBezTo>
                    <a:moveTo>
                      <a:pt x="53" y="113"/>
                    </a:moveTo>
                    <a:cubicBezTo>
                      <a:pt x="53" y="113"/>
                      <a:pt x="52" y="113"/>
                      <a:pt x="52" y="113"/>
                    </a:cubicBezTo>
                    <a:cubicBezTo>
                      <a:pt x="53" y="113"/>
                      <a:pt x="53" y="114"/>
                      <a:pt x="53" y="114"/>
                    </a:cubicBezTo>
                    <a:cubicBezTo>
                      <a:pt x="53" y="114"/>
                      <a:pt x="53" y="114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moveTo>
                      <a:pt x="47" y="112"/>
                    </a:moveTo>
                    <a:cubicBezTo>
                      <a:pt x="47" y="112"/>
                      <a:pt x="47" y="113"/>
                      <a:pt x="47" y="113"/>
                    </a:cubicBezTo>
                    <a:cubicBezTo>
                      <a:pt x="47" y="113"/>
                      <a:pt x="47" y="113"/>
                      <a:pt x="47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7" y="113"/>
                      <a:pt x="47" y="112"/>
                      <a:pt x="47" y="112"/>
                    </a:cubicBezTo>
                    <a:moveTo>
                      <a:pt x="47" y="112"/>
                    </a:moveTo>
                    <a:cubicBezTo>
                      <a:pt x="47" y="112"/>
                      <a:pt x="47" y="112"/>
                      <a:pt x="47" y="112"/>
                    </a:cubicBezTo>
                    <a:cubicBezTo>
                      <a:pt x="47" y="112"/>
                      <a:pt x="47" y="113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8" y="112"/>
                      <a:pt x="47" y="112"/>
                      <a:pt x="47" y="112"/>
                    </a:cubicBezTo>
                    <a:moveTo>
                      <a:pt x="46" y="112"/>
                    </a:moveTo>
                    <a:cubicBezTo>
                      <a:pt x="46" y="112"/>
                      <a:pt x="46" y="112"/>
                      <a:pt x="46" y="112"/>
                    </a:cubicBezTo>
                    <a:cubicBezTo>
                      <a:pt x="46" y="112"/>
                      <a:pt x="46" y="113"/>
                      <a:pt x="46" y="113"/>
                    </a:cubicBezTo>
                    <a:cubicBezTo>
                      <a:pt x="46" y="112"/>
                      <a:pt x="47" y="112"/>
                      <a:pt x="47" y="112"/>
                    </a:cubicBezTo>
                    <a:cubicBezTo>
                      <a:pt x="47" y="112"/>
                      <a:pt x="46" y="112"/>
                      <a:pt x="46" y="112"/>
                    </a:cubicBezTo>
                    <a:moveTo>
                      <a:pt x="46" y="112"/>
                    </a:moveTo>
                    <a:cubicBezTo>
                      <a:pt x="46" y="112"/>
                      <a:pt x="46" y="112"/>
                      <a:pt x="46" y="112"/>
                    </a:cubicBezTo>
                    <a:cubicBezTo>
                      <a:pt x="46" y="112"/>
                      <a:pt x="47" y="112"/>
                      <a:pt x="47" y="112"/>
                    </a:cubicBezTo>
                    <a:cubicBezTo>
                      <a:pt x="47" y="112"/>
                      <a:pt x="47" y="112"/>
                      <a:pt x="47" y="112"/>
                    </a:cubicBezTo>
                    <a:cubicBezTo>
                      <a:pt x="47" y="112"/>
                      <a:pt x="47" y="112"/>
                      <a:pt x="46" y="112"/>
                    </a:cubicBezTo>
                    <a:moveTo>
                      <a:pt x="48" y="111"/>
                    </a:moveTo>
                    <a:cubicBezTo>
                      <a:pt x="47" y="111"/>
                      <a:pt x="47" y="111"/>
                      <a:pt x="47" y="112"/>
                    </a:cubicBezTo>
                    <a:cubicBezTo>
                      <a:pt x="48" y="112"/>
                      <a:pt x="48" y="112"/>
                      <a:pt x="48" y="112"/>
                    </a:cubicBezTo>
                    <a:cubicBezTo>
                      <a:pt x="48" y="112"/>
                      <a:pt x="48" y="112"/>
                      <a:pt x="48" y="112"/>
                    </a:cubicBezTo>
                    <a:cubicBezTo>
                      <a:pt x="48" y="111"/>
                      <a:pt x="48" y="111"/>
                      <a:pt x="48" y="111"/>
                    </a:cubicBezTo>
                    <a:moveTo>
                      <a:pt x="54" y="111"/>
                    </a:moveTo>
                    <a:cubicBezTo>
                      <a:pt x="53" y="112"/>
                      <a:pt x="53" y="112"/>
                      <a:pt x="53" y="112"/>
                    </a:cubicBezTo>
                    <a:cubicBezTo>
                      <a:pt x="53" y="113"/>
                      <a:pt x="53" y="113"/>
                      <a:pt x="54" y="113"/>
                    </a:cubicBezTo>
                    <a:cubicBezTo>
                      <a:pt x="54" y="112"/>
                      <a:pt x="54" y="112"/>
                      <a:pt x="54" y="111"/>
                    </a:cubicBezTo>
                    <a:cubicBezTo>
                      <a:pt x="54" y="111"/>
                      <a:pt x="54" y="111"/>
                      <a:pt x="54" y="111"/>
                    </a:cubicBezTo>
                    <a:moveTo>
                      <a:pt x="47" y="111"/>
                    </a:move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moveTo>
                      <a:pt x="48" y="110"/>
                    </a:moveTo>
                    <a:cubicBezTo>
                      <a:pt x="48" y="110"/>
                      <a:pt x="48" y="110"/>
                      <a:pt x="48" y="110"/>
                    </a:cubicBezTo>
                    <a:cubicBezTo>
                      <a:pt x="48" y="111"/>
                      <a:pt x="48" y="111"/>
                      <a:pt x="49" y="111"/>
                    </a:cubicBezTo>
                    <a:cubicBezTo>
                      <a:pt x="49" y="111"/>
                      <a:pt x="49" y="111"/>
                      <a:pt x="49" y="111"/>
                    </a:cubicBezTo>
                    <a:cubicBezTo>
                      <a:pt x="49" y="111"/>
                      <a:pt x="48" y="110"/>
                      <a:pt x="48" y="110"/>
                    </a:cubicBezTo>
                    <a:moveTo>
                      <a:pt x="48" y="110"/>
                    </a:moveTo>
                    <a:cubicBezTo>
                      <a:pt x="47" y="110"/>
                      <a:pt x="47" y="110"/>
                      <a:pt x="47" y="110"/>
                    </a:cubicBezTo>
                    <a:cubicBezTo>
                      <a:pt x="47" y="110"/>
                      <a:pt x="48" y="110"/>
                      <a:pt x="48" y="110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8" y="110"/>
                      <a:pt x="48" y="110"/>
                      <a:pt x="48" y="110"/>
                    </a:cubicBezTo>
                    <a:moveTo>
                      <a:pt x="49" y="108"/>
                    </a:moveTo>
                    <a:cubicBezTo>
                      <a:pt x="49" y="109"/>
                      <a:pt x="49" y="109"/>
                      <a:pt x="48" y="110"/>
                    </a:cubicBezTo>
                    <a:cubicBezTo>
                      <a:pt x="49" y="110"/>
                      <a:pt x="49" y="110"/>
                      <a:pt x="49" y="110"/>
                    </a:cubicBezTo>
                    <a:cubicBezTo>
                      <a:pt x="49" y="110"/>
                      <a:pt x="50" y="109"/>
                      <a:pt x="50" y="109"/>
                    </a:cubicBezTo>
                    <a:cubicBezTo>
                      <a:pt x="50" y="109"/>
                      <a:pt x="49" y="108"/>
                      <a:pt x="49" y="108"/>
                    </a:cubicBezTo>
                    <a:moveTo>
                      <a:pt x="49" y="108"/>
                    </a:moveTo>
                    <a:cubicBezTo>
                      <a:pt x="48" y="108"/>
                      <a:pt x="48" y="109"/>
                      <a:pt x="48" y="109"/>
                    </a:cubicBezTo>
                    <a:cubicBezTo>
                      <a:pt x="48" y="109"/>
                      <a:pt x="48" y="109"/>
                      <a:pt x="48" y="110"/>
                    </a:cubicBezTo>
                    <a:cubicBezTo>
                      <a:pt x="48" y="109"/>
                      <a:pt x="49" y="109"/>
                      <a:pt x="49" y="108"/>
                    </a:cubicBezTo>
                    <a:cubicBezTo>
                      <a:pt x="49" y="108"/>
                      <a:pt x="49" y="108"/>
                      <a:pt x="49" y="108"/>
                    </a:cubicBezTo>
                    <a:moveTo>
                      <a:pt x="59" y="102"/>
                    </a:moveTo>
                    <a:cubicBezTo>
                      <a:pt x="58" y="104"/>
                      <a:pt x="57" y="105"/>
                      <a:pt x="56" y="106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8" y="105"/>
                      <a:pt x="59" y="104"/>
                      <a:pt x="60" y="103"/>
                    </a:cubicBezTo>
                    <a:cubicBezTo>
                      <a:pt x="59" y="103"/>
                      <a:pt x="59" y="102"/>
                      <a:pt x="59" y="102"/>
                    </a:cubicBezTo>
                    <a:moveTo>
                      <a:pt x="59" y="102"/>
                    </a:moveTo>
                    <a:cubicBezTo>
                      <a:pt x="59" y="102"/>
                      <a:pt x="59" y="102"/>
                      <a:pt x="59" y="102"/>
                    </a:cubicBezTo>
                    <a:cubicBezTo>
                      <a:pt x="59" y="102"/>
                      <a:pt x="59" y="102"/>
                      <a:pt x="60" y="103"/>
                    </a:cubicBezTo>
                    <a:cubicBezTo>
                      <a:pt x="60" y="102"/>
                      <a:pt x="60" y="102"/>
                      <a:pt x="60" y="102"/>
                    </a:cubicBezTo>
                    <a:cubicBezTo>
                      <a:pt x="60" y="102"/>
                      <a:pt x="59" y="102"/>
                      <a:pt x="59" y="102"/>
                    </a:cubicBezTo>
                    <a:moveTo>
                      <a:pt x="59" y="102"/>
                    </a:moveTo>
                    <a:cubicBezTo>
                      <a:pt x="59" y="102"/>
                      <a:pt x="59" y="102"/>
                      <a:pt x="59" y="102"/>
                    </a:cubicBezTo>
                    <a:cubicBezTo>
                      <a:pt x="59" y="102"/>
                      <a:pt x="60" y="102"/>
                      <a:pt x="60" y="102"/>
                    </a:cubicBezTo>
                    <a:cubicBezTo>
                      <a:pt x="60" y="102"/>
                      <a:pt x="60" y="102"/>
                      <a:pt x="60" y="102"/>
                    </a:cubicBezTo>
                    <a:cubicBezTo>
                      <a:pt x="60" y="102"/>
                      <a:pt x="60" y="102"/>
                      <a:pt x="59" y="102"/>
                    </a:cubicBezTo>
                    <a:moveTo>
                      <a:pt x="60" y="101"/>
                    </a:move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1" y="101"/>
                    </a:cubicBezTo>
                    <a:cubicBezTo>
                      <a:pt x="60" y="101"/>
                      <a:pt x="60" y="101"/>
                      <a:pt x="60" y="101"/>
                    </a:cubicBezTo>
                    <a:moveTo>
                      <a:pt x="54" y="99"/>
                    </a:moveTo>
                    <a:cubicBezTo>
                      <a:pt x="54" y="100"/>
                      <a:pt x="53" y="101"/>
                      <a:pt x="51" y="103"/>
                    </a:cubicBezTo>
                    <a:cubicBezTo>
                      <a:pt x="51" y="103"/>
                      <a:pt x="52" y="103"/>
                      <a:pt x="52" y="104"/>
                    </a:cubicBezTo>
                    <a:cubicBezTo>
                      <a:pt x="53" y="102"/>
                      <a:pt x="53" y="101"/>
                      <a:pt x="53" y="101"/>
                    </a:cubicBezTo>
                    <a:cubicBezTo>
                      <a:pt x="53" y="101"/>
                      <a:pt x="53" y="102"/>
                      <a:pt x="52" y="104"/>
                    </a:cubicBezTo>
                    <a:cubicBezTo>
                      <a:pt x="52" y="104"/>
                      <a:pt x="52" y="104"/>
                      <a:pt x="53" y="104"/>
                    </a:cubicBezTo>
                    <a:cubicBezTo>
                      <a:pt x="54" y="103"/>
                      <a:pt x="54" y="101"/>
                      <a:pt x="55" y="99"/>
                    </a:cubicBezTo>
                    <a:cubicBezTo>
                      <a:pt x="55" y="99"/>
                      <a:pt x="55" y="99"/>
                      <a:pt x="54" y="99"/>
                    </a:cubicBezTo>
                    <a:moveTo>
                      <a:pt x="54" y="99"/>
                    </a:moveTo>
                    <a:cubicBezTo>
                      <a:pt x="54" y="99"/>
                      <a:pt x="54" y="99"/>
                      <a:pt x="54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55" y="99"/>
                      <a:pt x="54" y="99"/>
                    </a:cubicBezTo>
                    <a:moveTo>
                      <a:pt x="55" y="98"/>
                    </a:moveTo>
                    <a:cubicBezTo>
                      <a:pt x="55" y="98"/>
                      <a:pt x="55" y="98"/>
                      <a:pt x="55" y="98"/>
                    </a:cubicBezTo>
                    <a:cubicBezTo>
                      <a:pt x="55" y="98"/>
                      <a:pt x="56" y="98"/>
                      <a:pt x="56" y="99"/>
                    </a:cubicBezTo>
                    <a:cubicBezTo>
                      <a:pt x="56" y="99"/>
                      <a:pt x="56" y="98"/>
                      <a:pt x="56" y="98"/>
                    </a:cubicBezTo>
                    <a:cubicBezTo>
                      <a:pt x="56" y="98"/>
                      <a:pt x="55" y="98"/>
                      <a:pt x="55" y="98"/>
                    </a:cubicBezTo>
                    <a:moveTo>
                      <a:pt x="63" y="96"/>
                    </a:moveTo>
                    <a:cubicBezTo>
                      <a:pt x="62" y="97"/>
                      <a:pt x="61" y="99"/>
                      <a:pt x="60" y="100"/>
                    </a:cubicBezTo>
                    <a:cubicBezTo>
                      <a:pt x="60" y="100"/>
                      <a:pt x="61" y="100"/>
                      <a:pt x="61" y="101"/>
                    </a:cubicBezTo>
                    <a:cubicBezTo>
                      <a:pt x="62" y="99"/>
                      <a:pt x="63" y="98"/>
                      <a:pt x="64" y="96"/>
                    </a:cubicBezTo>
                    <a:cubicBezTo>
                      <a:pt x="63" y="96"/>
                      <a:pt x="63" y="96"/>
                      <a:pt x="63" y="96"/>
                    </a:cubicBezTo>
                    <a:moveTo>
                      <a:pt x="58" y="93"/>
                    </a:moveTo>
                    <a:cubicBezTo>
                      <a:pt x="56" y="96"/>
                      <a:pt x="56" y="97"/>
                      <a:pt x="55" y="97"/>
                    </a:cubicBezTo>
                    <a:cubicBezTo>
                      <a:pt x="56" y="98"/>
                      <a:pt x="56" y="98"/>
                      <a:pt x="56" y="98"/>
                    </a:cubicBezTo>
                    <a:cubicBezTo>
                      <a:pt x="57" y="96"/>
                      <a:pt x="58" y="95"/>
                      <a:pt x="59" y="93"/>
                    </a:cubicBezTo>
                    <a:cubicBezTo>
                      <a:pt x="59" y="93"/>
                      <a:pt x="59" y="93"/>
                      <a:pt x="58" y="93"/>
                    </a:cubicBezTo>
                    <a:moveTo>
                      <a:pt x="68" y="90"/>
                    </a:moveTo>
                    <a:cubicBezTo>
                      <a:pt x="67" y="93"/>
                      <a:pt x="67" y="93"/>
                      <a:pt x="67" y="93"/>
                    </a:cubicBezTo>
                    <a:cubicBezTo>
                      <a:pt x="67" y="92"/>
                      <a:pt x="68" y="91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moveTo>
                      <a:pt x="67" y="89"/>
                    </a:moveTo>
                    <a:cubicBezTo>
                      <a:pt x="65" y="91"/>
                      <a:pt x="64" y="93"/>
                      <a:pt x="63" y="95"/>
                    </a:cubicBezTo>
                    <a:cubicBezTo>
                      <a:pt x="63" y="95"/>
                      <a:pt x="64" y="95"/>
                      <a:pt x="64" y="95"/>
                    </a:cubicBezTo>
                    <a:cubicBezTo>
                      <a:pt x="65" y="94"/>
                      <a:pt x="66" y="92"/>
                      <a:pt x="67" y="90"/>
                    </a:cubicBezTo>
                    <a:cubicBezTo>
                      <a:pt x="67" y="90"/>
                      <a:pt x="67" y="89"/>
                      <a:pt x="67" y="89"/>
                    </a:cubicBezTo>
                    <a:moveTo>
                      <a:pt x="70" y="87"/>
                    </a:move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70" y="88"/>
                      <a:pt x="70" y="87"/>
                    </a:cubicBezTo>
                    <a:cubicBezTo>
                      <a:pt x="70" y="87"/>
                      <a:pt x="70" y="87"/>
                      <a:pt x="70" y="87"/>
                    </a:cubicBezTo>
                    <a:moveTo>
                      <a:pt x="62" y="87"/>
                    </a:moveTo>
                    <a:cubicBezTo>
                      <a:pt x="61" y="89"/>
                      <a:pt x="60" y="91"/>
                      <a:pt x="59" y="92"/>
                    </a:cubicBezTo>
                    <a:cubicBezTo>
                      <a:pt x="59" y="93"/>
                      <a:pt x="59" y="93"/>
                      <a:pt x="59" y="93"/>
                    </a:cubicBezTo>
                    <a:cubicBezTo>
                      <a:pt x="60" y="91"/>
                      <a:pt x="61" y="89"/>
                      <a:pt x="63" y="87"/>
                    </a:cubicBezTo>
                    <a:cubicBezTo>
                      <a:pt x="62" y="87"/>
                      <a:pt x="62" y="87"/>
                      <a:pt x="62" y="87"/>
                    </a:cubicBezTo>
                    <a:moveTo>
                      <a:pt x="68" y="86"/>
                    </a:moveTo>
                    <a:cubicBezTo>
                      <a:pt x="68" y="87"/>
                      <a:pt x="68" y="87"/>
                      <a:pt x="68" y="87"/>
                    </a:cubicBezTo>
                    <a:cubicBezTo>
                      <a:pt x="68" y="87"/>
                      <a:pt x="68" y="88"/>
                      <a:pt x="68" y="88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8" y="87"/>
                      <a:pt x="68" y="86"/>
                    </a:cubicBezTo>
                    <a:moveTo>
                      <a:pt x="64" y="84"/>
                    </a:moveTo>
                    <a:cubicBezTo>
                      <a:pt x="64" y="84"/>
                      <a:pt x="64" y="85"/>
                      <a:pt x="63" y="85"/>
                    </a:cubicBezTo>
                    <a:cubicBezTo>
                      <a:pt x="64" y="85"/>
                      <a:pt x="64" y="85"/>
                      <a:pt x="64" y="85"/>
                    </a:cubicBezTo>
                    <a:cubicBezTo>
                      <a:pt x="64" y="85"/>
                      <a:pt x="64" y="84"/>
                      <a:pt x="64" y="84"/>
                    </a:cubicBezTo>
                    <a:cubicBezTo>
                      <a:pt x="64" y="84"/>
                      <a:pt x="64" y="84"/>
                      <a:pt x="64" y="84"/>
                    </a:cubicBezTo>
                    <a:moveTo>
                      <a:pt x="75" y="78"/>
                    </a:moveTo>
                    <a:cubicBezTo>
                      <a:pt x="71" y="85"/>
                      <a:pt x="71" y="85"/>
                      <a:pt x="71" y="85"/>
                    </a:cubicBezTo>
                    <a:cubicBezTo>
                      <a:pt x="71" y="85"/>
                      <a:pt x="71" y="85"/>
                      <a:pt x="71" y="85"/>
                    </a:cubicBezTo>
                    <a:cubicBezTo>
                      <a:pt x="72" y="83"/>
                      <a:pt x="74" y="80"/>
                      <a:pt x="75" y="78"/>
                    </a:cubicBezTo>
                    <a:cubicBezTo>
                      <a:pt x="75" y="78"/>
                      <a:pt x="75" y="78"/>
                      <a:pt x="75" y="78"/>
                    </a:cubicBezTo>
                    <a:moveTo>
                      <a:pt x="74" y="77"/>
                    </a:moveTo>
                    <a:cubicBezTo>
                      <a:pt x="72" y="79"/>
                      <a:pt x="71" y="82"/>
                      <a:pt x="69" y="84"/>
                    </a:cubicBezTo>
                    <a:cubicBezTo>
                      <a:pt x="70" y="84"/>
                      <a:pt x="70" y="85"/>
                      <a:pt x="70" y="85"/>
                    </a:cubicBezTo>
                    <a:cubicBezTo>
                      <a:pt x="71" y="82"/>
                      <a:pt x="73" y="80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moveTo>
                      <a:pt x="70" y="74"/>
                    </a:moveTo>
                    <a:cubicBezTo>
                      <a:pt x="68" y="77"/>
                      <a:pt x="66" y="80"/>
                      <a:pt x="65" y="82"/>
                    </a:cubicBezTo>
                    <a:cubicBezTo>
                      <a:pt x="65" y="82"/>
                      <a:pt x="65" y="82"/>
                      <a:pt x="65" y="82"/>
                    </a:cubicBezTo>
                    <a:cubicBezTo>
                      <a:pt x="67" y="79"/>
                      <a:pt x="68" y="77"/>
                      <a:pt x="70" y="75"/>
                    </a:cubicBezTo>
                    <a:cubicBezTo>
                      <a:pt x="70" y="74"/>
                      <a:pt x="70" y="74"/>
                      <a:pt x="70" y="74"/>
                    </a:cubicBezTo>
                    <a:moveTo>
                      <a:pt x="83" y="64"/>
                    </a:moveTo>
                    <a:cubicBezTo>
                      <a:pt x="78" y="73"/>
                      <a:pt x="78" y="73"/>
                      <a:pt x="78" y="73"/>
                    </a:cubicBezTo>
                    <a:cubicBezTo>
                      <a:pt x="78" y="73"/>
                      <a:pt x="78" y="73"/>
                      <a:pt x="78" y="74"/>
                    </a:cubicBezTo>
                    <a:cubicBezTo>
                      <a:pt x="80" y="70"/>
                      <a:pt x="82" y="67"/>
                      <a:pt x="83" y="64"/>
                    </a:cubicBezTo>
                    <a:cubicBezTo>
                      <a:pt x="83" y="64"/>
                      <a:pt x="83" y="64"/>
                      <a:pt x="83" y="64"/>
                    </a:cubicBezTo>
                    <a:moveTo>
                      <a:pt x="82" y="63"/>
                    </a:moveTo>
                    <a:cubicBezTo>
                      <a:pt x="80" y="66"/>
                      <a:pt x="78" y="69"/>
                      <a:pt x="76" y="73"/>
                    </a:cubicBezTo>
                    <a:cubicBezTo>
                      <a:pt x="76" y="73"/>
                      <a:pt x="77" y="73"/>
                      <a:pt x="77" y="73"/>
                    </a:cubicBezTo>
                    <a:cubicBezTo>
                      <a:pt x="79" y="70"/>
                      <a:pt x="81" y="67"/>
                      <a:pt x="83" y="64"/>
                    </a:cubicBezTo>
                    <a:cubicBezTo>
                      <a:pt x="82" y="63"/>
                      <a:pt x="82" y="63"/>
                      <a:pt x="82" y="63"/>
                    </a:cubicBezTo>
                    <a:moveTo>
                      <a:pt x="78" y="61"/>
                    </a:moveTo>
                    <a:cubicBezTo>
                      <a:pt x="76" y="64"/>
                      <a:pt x="74" y="67"/>
                      <a:pt x="72" y="70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4" y="67"/>
                      <a:pt x="76" y="64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moveTo>
                      <a:pt x="83" y="52"/>
                    </a:move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moveTo>
                      <a:pt x="92" y="49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90" y="53"/>
                      <a:pt x="91" y="51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moveTo>
                      <a:pt x="92" y="48"/>
                    </a:move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8"/>
                      <a:pt x="92" y="48"/>
                    </a:cubicBezTo>
                    <a:moveTo>
                      <a:pt x="91" y="48"/>
                    </a:moveTo>
                    <a:cubicBezTo>
                      <a:pt x="89" y="50"/>
                      <a:pt x="88" y="52"/>
                      <a:pt x="87" y="54"/>
                    </a:cubicBezTo>
                    <a:cubicBezTo>
                      <a:pt x="87" y="55"/>
                      <a:pt x="87" y="55"/>
                      <a:pt x="88" y="55"/>
                    </a:cubicBezTo>
                    <a:cubicBezTo>
                      <a:pt x="89" y="53"/>
                      <a:pt x="90" y="51"/>
                      <a:pt x="92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91" y="48"/>
                    </a:moveTo>
                    <a:cubicBezTo>
                      <a:pt x="91" y="48"/>
                      <a:pt x="91" y="48"/>
                      <a:pt x="91" y="48"/>
                    </a:cubicBezTo>
                    <a:cubicBezTo>
                      <a:pt x="91" y="48"/>
                      <a:pt x="91" y="48"/>
                      <a:pt x="92" y="48"/>
                    </a:cubicBezTo>
                    <a:cubicBezTo>
                      <a:pt x="92" y="48"/>
                      <a:pt x="92" y="48"/>
                      <a:pt x="92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87" y="45"/>
                    </a:moveTo>
                    <a:cubicBezTo>
                      <a:pt x="85" y="48"/>
                      <a:pt x="84" y="50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4" y="50"/>
                      <a:pt x="85" y="48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moveTo>
                      <a:pt x="94" y="45"/>
                    </a:moveTo>
                    <a:cubicBezTo>
                      <a:pt x="93" y="47"/>
                      <a:pt x="93" y="47"/>
                      <a:pt x="93" y="47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4" y="46"/>
                      <a:pt x="94" y="46"/>
                      <a:pt x="94" y="45"/>
                    </a:cubicBezTo>
                    <a:cubicBezTo>
                      <a:pt x="94" y="45"/>
                      <a:pt x="94" y="45"/>
                      <a:pt x="94" y="45"/>
                    </a:cubicBezTo>
                    <a:moveTo>
                      <a:pt x="87" y="45"/>
                    </a:move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moveTo>
                      <a:pt x="93" y="44"/>
                    </a:moveTo>
                    <a:cubicBezTo>
                      <a:pt x="92" y="45"/>
                      <a:pt x="92" y="45"/>
                      <a:pt x="92" y="46"/>
                    </a:cubicBezTo>
                    <a:cubicBezTo>
                      <a:pt x="92" y="46"/>
                      <a:pt x="92" y="46"/>
                      <a:pt x="93" y="46"/>
                    </a:cubicBezTo>
                    <a:cubicBezTo>
                      <a:pt x="93" y="46"/>
                      <a:pt x="93" y="45"/>
                      <a:pt x="94" y="45"/>
                    </a:cubicBezTo>
                    <a:cubicBezTo>
                      <a:pt x="93" y="45"/>
                      <a:pt x="93" y="45"/>
                      <a:pt x="93" y="44"/>
                    </a:cubicBezTo>
                    <a:moveTo>
                      <a:pt x="89" y="42"/>
                    </a:moveTo>
                    <a:cubicBezTo>
                      <a:pt x="88" y="42"/>
                      <a:pt x="88" y="43"/>
                      <a:pt x="88" y="43"/>
                    </a:cubicBezTo>
                    <a:cubicBezTo>
                      <a:pt x="88" y="43"/>
                      <a:pt x="88" y="43"/>
                      <a:pt x="88" y="43"/>
                    </a:cubicBezTo>
                    <a:cubicBezTo>
                      <a:pt x="88" y="43"/>
                      <a:pt x="88" y="42"/>
                      <a:pt x="89" y="42"/>
                    </a:cubicBezTo>
                    <a:cubicBezTo>
                      <a:pt x="89" y="42"/>
                      <a:pt x="89" y="42"/>
                      <a:pt x="89" y="42"/>
                    </a:cubicBezTo>
                    <a:moveTo>
                      <a:pt x="97" y="40"/>
                    </a:moveTo>
                    <a:cubicBezTo>
                      <a:pt x="95" y="43"/>
                      <a:pt x="95" y="43"/>
                      <a:pt x="95" y="43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96" y="42"/>
                      <a:pt x="97" y="41"/>
                      <a:pt x="97" y="40"/>
                    </a:cubicBezTo>
                    <a:cubicBezTo>
                      <a:pt x="97" y="40"/>
                      <a:pt x="97" y="40"/>
                      <a:pt x="97" y="40"/>
                    </a:cubicBezTo>
                    <a:moveTo>
                      <a:pt x="95" y="39"/>
                    </a:moveTo>
                    <a:cubicBezTo>
                      <a:pt x="95" y="40"/>
                      <a:pt x="94" y="41"/>
                      <a:pt x="94" y="42"/>
                    </a:cubicBezTo>
                    <a:cubicBezTo>
                      <a:pt x="94" y="43"/>
                      <a:pt x="94" y="43"/>
                      <a:pt x="95" y="43"/>
                    </a:cubicBezTo>
                    <a:cubicBezTo>
                      <a:pt x="95" y="42"/>
                      <a:pt x="96" y="41"/>
                      <a:pt x="96" y="40"/>
                    </a:cubicBezTo>
                    <a:cubicBezTo>
                      <a:pt x="96" y="40"/>
                      <a:pt x="96" y="40"/>
                      <a:pt x="95" y="39"/>
                    </a:cubicBezTo>
                    <a:moveTo>
                      <a:pt x="98" y="39"/>
                    </a:move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moveTo>
                      <a:pt x="96" y="38"/>
                    </a:moveTo>
                    <a:cubicBezTo>
                      <a:pt x="96" y="38"/>
                      <a:pt x="96" y="38"/>
                      <a:pt x="96" y="38"/>
                    </a:cubicBezTo>
                    <a:cubicBezTo>
                      <a:pt x="96" y="39"/>
                      <a:pt x="97" y="39"/>
                      <a:pt x="97" y="39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6" y="38"/>
                      <a:pt x="96" y="38"/>
                      <a:pt x="96" y="38"/>
                    </a:cubicBezTo>
                    <a:moveTo>
                      <a:pt x="98" y="37"/>
                    </a:move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8"/>
                      <a:pt x="99" y="38"/>
                      <a:pt x="99" y="38"/>
                    </a:cubicBezTo>
                    <a:cubicBezTo>
                      <a:pt x="99" y="38"/>
                      <a:pt x="99" y="38"/>
                      <a:pt x="98" y="37"/>
                    </a:cubicBezTo>
                    <a:moveTo>
                      <a:pt x="91" y="37"/>
                    </a:moveTo>
                    <a:cubicBezTo>
                      <a:pt x="91" y="38"/>
                      <a:pt x="90" y="39"/>
                      <a:pt x="90" y="40"/>
                    </a:cubicBez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39"/>
                      <a:pt x="91" y="38"/>
                      <a:pt x="91" y="37"/>
                    </a:cubicBezTo>
                    <a:cubicBezTo>
                      <a:pt x="91" y="37"/>
                      <a:pt x="91" y="37"/>
                      <a:pt x="91" y="37"/>
                    </a:cubicBezTo>
                    <a:moveTo>
                      <a:pt x="97" y="37"/>
                    </a:moveTo>
                    <a:cubicBezTo>
                      <a:pt x="97" y="37"/>
                      <a:pt x="97" y="37"/>
                      <a:pt x="96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8" y="38"/>
                      <a:pt x="98" y="38"/>
                      <a:pt x="98" y="37"/>
                    </a:cubicBezTo>
                    <a:cubicBezTo>
                      <a:pt x="98" y="37"/>
                      <a:pt x="97" y="37"/>
                      <a:pt x="97" y="37"/>
                    </a:cubicBezTo>
                    <a:moveTo>
                      <a:pt x="92" y="36"/>
                    </a:move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moveTo>
                      <a:pt x="93" y="34"/>
                    </a:moveTo>
                    <a:cubicBezTo>
                      <a:pt x="93" y="35"/>
                      <a:pt x="93" y="35"/>
                      <a:pt x="92" y="35"/>
                    </a:cubicBezTo>
                    <a:cubicBezTo>
                      <a:pt x="92" y="35"/>
                      <a:pt x="92" y="35"/>
                      <a:pt x="92" y="35"/>
                    </a:cubicBezTo>
                    <a:cubicBezTo>
                      <a:pt x="93" y="35"/>
                      <a:pt x="93" y="35"/>
                      <a:pt x="93" y="34"/>
                    </a:cubicBezTo>
                    <a:cubicBezTo>
                      <a:pt x="93" y="34"/>
                      <a:pt x="93" y="34"/>
                      <a:pt x="93" y="34"/>
                    </a:cubicBezTo>
                    <a:moveTo>
                      <a:pt x="101" y="33"/>
                    </a:moveTo>
                    <a:cubicBezTo>
                      <a:pt x="101" y="33"/>
                      <a:pt x="101" y="33"/>
                      <a:pt x="101" y="33"/>
                    </a:cubicBezTo>
                    <a:cubicBezTo>
                      <a:pt x="101" y="33"/>
                      <a:pt x="101" y="33"/>
                      <a:pt x="101" y="34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101" y="33"/>
                      <a:pt x="101" y="33"/>
                      <a:pt x="101" y="33"/>
                    </a:cubicBezTo>
                    <a:moveTo>
                      <a:pt x="99" y="33"/>
                    </a:moveTo>
                    <a:cubicBezTo>
                      <a:pt x="99" y="33"/>
                      <a:pt x="99" y="33"/>
                      <a:pt x="99" y="33"/>
                    </a:cubicBezTo>
                    <a:cubicBezTo>
                      <a:pt x="100" y="33"/>
                      <a:pt x="100" y="33"/>
                      <a:pt x="101" y="33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0" y="33"/>
                      <a:pt x="100" y="33"/>
                      <a:pt x="99" y="33"/>
                    </a:cubicBezTo>
                    <a:moveTo>
                      <a:pt x="95" y="30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moveTo>
                      <a:pt x="103" y="29"/>
                    </a:moveTo>
                    <a:cubicBezTo>
                      <a:pt x="102" y="31"/>
                      <a:pt x="102" y="31"/>
                      <a:pt x="102" y="31"/>
                    </a:cubicBezTo>
                    <a:cubicBezTo>
                      <a:pt x="102" y="31"/>
                      <a:pt x="102" y="31"/>
                      <a:pt x="102" y="32"/>
                    </a:cubicBezTo>
                    <a:cubicBezTo>
                      <a:pt x="103" y="31"/>
                      <a:pt x="103" y="30"/>
                      <a:pt x="104" y="29"/>
                    </a:cubicBezTo>
                    <a:cubicBezTo>
                      <a:pt x="104" y="29"/>
                      <a:pt x="103" y="29"/>
                      <a:pt x="103" y="29"/>
                    </a:cubicBezTo>
                    <a:moveTo>
                      <a:pt x="104" y="28"/>
                    </a:move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8"/>
                      <a:pt x="104" y="28"/>
                    </a:cubicBezTo>
                    <a:moveTo>
                      <a:pt x="102" y="28"/>
                    </a:moveTo>
                    <a:cubicBezTo>
                      <a:pt x="102" y="29"/>
                      <a:pt x="101" y="30"/>
                      <a:pt x="101" y="30"/>
                    </a:cubicBezTo>
                    <a:cubicBezTo>
                      <a:pt x="101" y="31"/>
                      <a:pt x="101" y="31"/>
                      <a:pt x="102" y="31"/>
                    </a:cubicBezTo>
                    <a:cubicBezTo>
                      <a:pt x="102" y="30"/>
                      <a:pt x="103" y="30"/>
                      <a:pt x="103" y="29"/>
                    </a:cubicBezTo>
                    <a:cubicBezTo>
                      <a:pt x="103" y="29"/>
                      <a:pt x="102" y="28"/>
                      <a:pt x="102" y="28"/>
                    </a:cubicBezTo>
                    <a:moveTo>
                      <a:pt x="102" y="28"/>
                    </a:moveTo>
                    <a:cubicBezTo>
                      <a:pt x="102" y="28"/>
                      <a:pt x="102" y="28"/>
                      <a:pt x="102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103" y="28"/>
                      <a:pt x="102" y="28"/>
                    </a:cubicBezTo>
                    <a:moveTo>
                      <a:pt x="104" y="28"/>
                    </a:moveTo>
                    <a:cubicBezTo>
                      <a:pt x="104" y="28"/>
                      <a:pt x="104" y="28"/>
                      <a:pt x="104" y="28"/>
                    </a:cubicBezTo>
                    <a:cubicBezTo>
                      <a:pt x="104" y="28"/>
                      <a:pt x="104" y="28"/>
                      <a:pt x="104" y="28"/>
                    </a:cubicBezTo>
                    <a:cubicBezTo>
                      <a:pt x="104" y="28"/>
                      <a:pt x="104" y="28"/>
                      <a:pt x="105" y="28"/>
                    </a:cubicBezTo>
                    <a:cubicBezTo>
                      <a:pt x="104" y="28"/>
                      <a:pt x="104" y="28"/>
                      <a:pt x="104" y="28"/>
                    </a:cubicBezTo>
                    <a:moveTo>
                      <a:pt x="103" y="27"/>
                    </a:moveTo>
                    <a:cubicBezTo>
                      <a:pt x="103" y="27"/>
                      <a:pt x="103" y="27"/>
                      <a:pt x="103" y="27"/>
                    </a:cubicBezTo>
                    <a:cubicBezTo>
                      <a:pt x="103" y="27"/>
                      <a:pt x="103" y="28"/>
                      <a:pt x="104" y="28"/>
                    </a:cubicBezTo>
                    <a:cubicBezTo>
                      <a:pt x="104" y="28"/>
                      <a:pt x="104" y="28"/>
                      <a:pt x="104" y="27"/>
                    </a:cubicBezTo>
                    <a:cubicBezTo>
                      <a:pt x="104" y="27"/>
                      <a:pt x="103" y="27"/>
                      <a:pt x="103" y="27"/>
                    </a:cubicBezTo>
                    <a:moveTo>
                      <a:pt x="98" y="26"/>
                    </a:moveTo>
                    <a:cubicBezTo>
                      <a:pt x="97" y="27"/>
                      <a:pt x="97" y="27"/>
                      <a:pt x="97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97" y="27"/>
                      <a:pt x="97" y="27"/>
                      <a:pt x="98" y="26"/>
                    </a:cubicBezTo>
                    <a:cubicBezTo>
                      <a:pt x="98" y="26"/>
                      <a:pt x="98" y="26"/>
                      <a:pt x="98" y="26"/>
                    </a:cubicBezTo>
                    <a:moveTo>
                      <a:pt x="98" y="25"/>
                    </a:move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moveTo>
                      <a:pt x="99" y="24"/>
                    </a:move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25"/>
                      <a:pt x="99" y="25"/>
                      <a:pt x="99" y="24"/>
                    </a:cubicBezTo>
                    <a:cubicBezTo>
                      <a:pt x="99" y="24"/>
                      <a:pt x="99" y="24"/>
                      <a:pt x="99" y="24"/>
                    </a:cubicBezTo>
                    <a:moveTo>
                      <a:pt x="111" y="15"/>
                    </a:moveTo>
                    <a:cubicBezTo>
                      <a:pt x="110" y="18"/>
                      <a:pt x="110" y="18"/>
                      <a:pt x="110" y="18"/>
                    </a:cubicBezTo>
                    <a:cubicBezTo>
                      <a:pt x="110" y="18"/>
                      <a:pt x="110" y="18"/>
                      <a:pt x="110" y="18"/>
                    </a:cubicBezTo>
                    <a:cubicBezTo>
                      <a:pt x="111" y="17"/>
                      <a:pt x="111" y="16"/>
                      <a:pt x="112" y="15"/>
                    </a:cubicBezTo>
                    <a:cubicBezTo>
                      <a:pt x="112" y="15"/>
                      <a:pt x="112" y="15"/>
                      <a:pt x="111" y="15"/>
                    </a:cubicBezTo>
                    <a:moveTo>
                      <a:pt x="110" y="14"/>
                    </a:moveTo>
                    <a:cubicBezTo>
                      <a:pt x="110" y="15"/>
                      <a:pt x="109" y="16"/>
                      <a:pt x="109" y="17"/>
                    </a:cubicBezTo>
                    <a:cubicBezTo>
                      <a:pt x="109" y="17"/>
                      <a:pt x="109" y="18"/>
                      <a:pt x="110" y="18"/>
                    </a:cubicBezTo>
                    <a:cubicBezTo>
                      <a:pt x="110" y="17"/>
                      <a:pt x="111" y="16"/>
                      <a:pt x="111" y="15"/>
                    </a:cubicBezTo>
                    <a:cubicBezTo>
                      <a:pt x="111" y="15"/>
                      <a:pt x="111" y="15"/>
                      <a:pt x="110" y="14"/>
                    </a:cubicBezTo>
                    <a:moveTo>
                      <a:pt x="118" y="1"/>
                    </a:moveTo>
                    <a:cubicBezTo>
                      <a:pt x="118" y="2"/>
                      <a:pt x="117" y="2"/>
                      <a:pt x="117" y="3"/>
                    </a:cubicBezTo>
                    <a:cubicBezTo>
                      <a:pt x="117" y="3"/>
                      <a:pt x="118" y="4"/>
                      <a:pt x="118" y="4"/>
                    </a:cubicBezTo>
                    <a:cubicBezTo>
                      <a:pt x="119" y="3"/>
                      <a:pt x="119" y="3"/>
                      <a:pt x="119" y="2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118" y="0"/>
                    </a:moveTo>
                    <a:cubicBezTo>
                      <a:pt x="118" y="1"/>
                      <a:pt x="118" y="1"/>
                      <a:pt x="118" y="1"/>
                    </a:cubicBezTo>
                    <a:cubicBezTo>
                      <a:pt x="119" y="1"/>
                      <a:pt x="119" y="1"/>
                      <a:pt x="120" y="2"/>
                    </a:cubicBezTo>
                    <a:cubicBezTo>
                      <a:pt x="120" y="2"/>
                      <a:pt x="120" y="1"/>
                      <a:pt x="120" y="1"/>
                    </a:cubicBezTo>
                    <a:cubicBezTo>
                      <a:pt x="119" y="1"/>
                      <a:pt x="119" y="1"/>
                      <a:pt x="1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7" name="Freeform 10003"/>
              <p:cNvSpPr>
                <a:spLocks noEditPoints="1"/>
              </p:cNvSpPr>
              <p:nvPr/>
            </p:nvSpPr>
            <p:spPr bwMode="auto">
              <a:xfrm>
                <a:off x="-153" y="3365"/>
                <a:ext cx="196" cy="19"/>
              </a:xfrm>
              <a:custGeom>
                <a:avLst/>
                <a:gdLst>
                  <a:gd name="T0" fmla="*/ 79 w 83"/>
                  <a:gd name="T1" fmla="*/ 5 h 8"/>
                  <a:gd name="T2" fmla="*/ 78 w 83"/>
                  <a:gd name="T3" fmla="*/ 7 h 8"/>
                  <a:gd name="T4" fmla="*/ 80 w 83"/>
                  <a:gd name="T5" fmla="*/ 8 h 8"/>
                  <a:gd name="T6" fmla="*/ 81 w 83"/>
                  <a:gd name="T7" fmla="*/ 7 h 8"/>
                  <a:gd name="T8" fmla="*/ 79 w 83"/>
                  <a:gd name="T9" fmla="*/ 5 h 8"/>
                  <a:gd name="T10" fmla="*/ 81 w 83"/>
                  <a:gd name="T11" fmla="*/ 2 h 8"/>
                  <a:gd name="T12" fmla="*/ 79 w 83"/>
                  <a:gd name="T13" fmla="*/ 5 h 8"/>
                  <a:gd name="T14" fmla="*/ 81 w 83"/>
                  <a:gd name="T15" fmla="*/ 7 h 8"/>
                  <a:gd name="T16" fmla="*/ 83 w 83"/>
                  <a:gd name="T17" fmla="*/ 3 h 8"/>
                  <a:gd name="T18" fmla="*/ 81 w 83"/>
                  <a:gd name="T19" fmla="*/ 2 h 8"/>
                  <a:gd name="T20" fmla="*/ 34 w 83"/>
                  <a:gd name="T21" fmla="*/ 2 h 8"/>
                  <a:gd name="T22" fmla="*/ 33 w 83"/>
                  <a:gd name="T23" fmla="*/ 2 h 8"/>
                  <a:gd name="T24" fmla="*/ 40 w 83"/>
                  <a:gd name="T25" fmla="*/ 6 h 8"/>
                  <a:gd name="T26" fmla="*/ 40 w 83"/>
                  <a:gd name="T27" fmla="*/ 5 h 8"/>
                  <a:gd name="T28" fmla="*/ 34 w 83"/>
                  <a:gd name="T29" fmla="*/ 2 h 8"/>
                  <a:gd name="T30" fmla="*/ 30 w 83"/>
                  <a:gd name="T31" fmla="*/ 2 h 8"/>
                  <a:gd name="T32" fmla="*/ 27 w 83"/>
                  <a:gd name="T33" fmla="*/ 6 h 8"/>
                  <a:gd name="T34" fmla="*/ 28 w 83"/>
                  <a:gd name="T35" fmla="*/ 6 h 8"/>
                  <a:gd name="T36" fmla="*/ 31 w 83"/>
                  <a:gd name="T37" fmla="*/ 2 h 8"/>
                  <a:gd name="T38" fmla="*/ 30 w 83"/>
                  <a:gd name="T39" fmla="*/ 2 h 8"/>
                  <a:gd name="T40" fmla="*/ 19 w 83"/>
                  <a:gd name="T41" fmla="*/ 1 h 8"/>
                  <a:gd name="T42" fmla="*/ 18 w 83"/>
                  <a:gd name="T43" fmla="*/ 3 h 8"/>
                  <a:gd name="T44" fmla="*/ 25 w 83"/>
                  <a:gd name="T45" fmla="*/ 7 h 8"/>
                  <a:gd name="T46" fmla="*/ 26 w 83"/>
                  <a:gd name="T47" fmla="*/ 6 h 8"/>
                  <a:gd name="T48" fmla="*/ 19 w 83"/>
                  <a:gd name="T49" fmla="*/ 1 h 8"/>
                  <a:gd name="T50" fmla="*/ 64 w 83"/>
                  <a:gd name="T51" fmla="*/ 1 h 8"/>
                  <a:gd name="T52" fmla="*/ 62 w 83"/>
                  <a:gd name="T53" fmla="*/ 5 h 8"/>
                  <a:gd name="T54" fmla="*/ 63 w 83"/>
                  <a:gd name="T55" fmla="*/ 6 h 8"/>
                  <a:gd name="T56" fmla="*/ 65 w 83"/>
                  <a:gd name="T57" fmla="*/ 2 h 8"/>
                  <a:gd name="T58" fmla="*/ 64 w 83"/>
                  <a:gd name="T59" fmla="*/ 1 h 8"/>
                  <a:gd name="T60" fmla="*/ 1 w 83"/>
                  <a:gd name="T61" fmla="*/ 1 h 8"/>
                  <a:gd name="T62" fmla="*/ 0 w 83"/>
                  <a:gd name="T63" fmla="*/ 2 h 8"/>
                  <a:gd name="T64" fmla="*/ 0 w 83"/>
                  <a:gd name="T65" fmla="*/ 3 h 8"/>
                  <a:gd name="T66" fmla="*/ 7 w 83"/>
                  <a:gd name="T67" fmla="*/ 7 h 8"/>
                  <a:gd name="T68" fmla="*/ 8 w 83"/>
                  <a:gd name="T69" fmla="*/ 6 h 8"/>
                  <a:gd name="T70" fmla="*/ 1 w 83"/>
                  <a:gd name="T71" fmla="*/ 1 h 8"/>
                  <a:gd name="T72" fmla="*/ 0 w 83"/>
                  <a:gd name="T73" fmla="*/ 1 h 8"/>
                  <a:gd name="T74" fmla="*/ 1 w 83"/>
                  <a:gd name="T75" fmla="*/ 1 h 8"/>
                  <a:gd name="T76" fmla="*/ 1 w 83"/>
                  <a:gd name="T77" fmla="*/ 1 h 8"/>
                  <a:gd name="T78" fmla="*/ 44 w 83"/>
                  <a:gd name="T79" fmla="*/ 0 h 8"/>
                  <a:gd name="T80" fmla="*/ 42 w 83"/>
                  <a:gd name="T81" fmla="*/ 4 h 8"/>
                  <a:gd name="T82" fmla="*/ 46 w 83"/>
                  <a:gd name="T83" fmla="*/ 7 h 8"/>
                  <a:gd name="T84" fmla="*/ 47 w 83"/>
                  <a:gd name="T85" fmla="*/ 5 h 8"/>
                  <a:gd name="T86" fmla="*/ 48 w 83"/>
                  <a:gd name="T87" fmla="*/ 3 h 8"/>
                  <a:gd name="T88" fmla="*/ 44 w 83"/>
                  <a:gd name="T8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3" h="8">
                    <a:moveTo>
                      <a:pt x="79" y="5"/>
                    </a:moveTo>
                    <a:cubicBezTo>
                      <a:pt x="79" y="6"/>
                      <a:pt x="78" y="6"/>
                      <a:pt x="78" y="7"/>
                    </a:cubicBezTo>
                    <a:cubicBezTo>
                      <a:pt x="79" y="7"/>
                      <a:pt x="80" y="8"/>
                      <a:pt x="80" y="8"/>
                    </a:cubicBezTo>
                    <a:cubicBezTo>
                      <a:pt x="81" y="7"/>
                      <a:pt x="81" y="7"/>
                      <a:pt x="81" y="7"/>
                    </a:cubicBezTo>
                    <a:cubicBezTo>
                      <a:pt x="80" y="6"/>
                      <a:pt x="80" y="6"/>
                      <a:pt x="79" y="5"/>
                    </a:cubicBezTo>
                    <a:moveTo>
                      <a:pt x="81" y="2"/>
                    </a:moveTo>
                    <a:cubicBezTo>
                      <a:pt x="80" y="3"/>
                      <a:pt x="80" y="4"/>
                      <a:pt x="79" y="5"/>
                    </a:cubicBezTo>
                    <a:cubicBezTo>
                      <a:pt x="80" y="6"/>
                      <a:pt x="81" y="6"/>
                      <a:pt x="81" y="7"/>
                    </a:cubicBezTo>
                    <a:cubicBezTo>
                      <a:pt x="83" y="3"/>
                      <a:pt x="83" y="3"/>
                      <a:pt x="83" y="3"/>
                    </a:cubicBezTo>
                    <a:cubicBezTo>
                      <a:pt x="81" y="2"/>
                      <a:pt x="81" y="2"/>
                      <a:pt x="81" y="2"/>
                    </a:cubicBezTo>
                    <a:moveTo>
                      <a:pt x="34" y="2"/>
                    </a:moveTo>
                    <a:cubicBezTo>
                      <a:pt x="34" y="2"/>
                      <a:pt x="34" y="2"/>
                      <a:pt x="33" y="2"/>
                    </a:cubicBezTo>
                    <a:cubicBezTo>
                      <a:pt x="36" y="3"/>
                      <a:pt x="38" y="5"/>
                      <a:pt x="40" y="6"/>
                    </a:cubicBezTo>
                    <a:cubicBezTo>
                      <a:pt x="40" y="6"/>
                      <a:pt x="40" y="6"/>
                      <a:pt x="40" y="5"/>
                    </a:cubicBezTo>
                    <a:cubicBezTo>
                      <a:pt x="38" y="4"/>
                      <a:pt x="36" y="3"/>
                      <a:pt x="34" y="2"/>
                    </a:cubicBezTo>
                    <a:moveTo>
                      <a:pt x="30" y="2"/>
                    </a:moveTo>
                    <a:cubicBezTo>
                      <a:pt x="29" y="3"/>
                      <a:pt x="28" y="4"/>
                      <a:pt x="27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5"/>
                      <a:pt x="30" y="4"/>
                      <a:pt x="31" y="2"/>
                    </a:cubicBezTo>
                    <a:cubicBezTo>
                      <a:pt x="30" y="2"/>
                      <a:pt x="30" y="2"/>
                      <a:pt x="30" y="2"/>
                    </a:cubicBezTo>
                    <a:moveTo>
                      <a:pt x="19" y="1"/>
                    </a:moveTo>
                    <a:cubicBezTo>
                      <a:pt x="19" y="2"/>
                      <a:pt x="18" y="2"/>
                      <a:pt x="18" y="3"/>
                    </a:cubicBezTo>
                    <a:cubicBezTo>
                      <a:pt x="21" y="4"/>
                      <a:pt x="23" y="6"/>
                      <a:pt x="25" y="7"/>
                    </a:cubicBezTo>
                    <a:cubicBezTo>
                      <a:pt x="26" y="7"/>
                      <a:pt x="26" y="6"/>
                      <a:pt x="26" y="6"/>
                    </a:cubicBezTo>
                    <a:cubicBezTo>
                      <a:pt x="24" y="4"/>
                      <a:pt x="21" y="3"/>
                      <a:pt x="19" y="1"/>
                    </a:cubicBezTo>
                    <a:moveTo>
                      <a:pt x="64" y="1"/>
                    </a:moveTo>
                    <a:cubicBezTo>
                      <a:pt x="63" y="2"/>
                      <a:pt x="63" y="4"/>
                      <a:pt x="62" y="5"/>
                    </a:cubicBezTo>
                    <a:cubicBezTo>
                      <a:pt x="62" y="5"/>
                      <a:pt x="62" y="5"/>
                      <a:pt x="63" y="6"/>
                    </a:cubicBezTo>
                    <a:cubicBezTo>
                      <a:pt x="63" y="4"/>
                      <a:pt x="64" y="3"/>
                      <a:pt x="65" y="2"/>
                    </a:cubicBezTo>
                    <a:cubicBezTo>
                      <a:pt x="64" y="1"/>
                      <a:pt x="64" y="1"/>
                      <a:pt x="64" y="1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2" y="4"/>
                      <a:pt x="5" y="6"/>
                      <a:pt x="7" y="7"/>
                    </a:cubicBezTo>
                    <a:cubicBezTo>
                      <a:pt x="7" y="7"/>
                      <a:pt x="8" y="6"/>
                      <a:pt x="8" y="6"/>
                    </a:cubicBezTo>
                    <a:cubicBezTo>
                      <a:pt x="6" y="4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44" y="0"/>
                    </a:moveTo>
                    <a:cubicBezTo>
                      <a:pt x="43" y="2"/>
                      <a:pt x="42" y="3"/>
                      <a:pt x="42" y="4"/>
                    </a:cubicBezTo>
                    <a:cubicBezTo>
                      <a:pt x="43" y="5"/>
                      <a:pt x="45" y="6"/>
                      <a:pt x="46" y="7"/>
                    </a:cubicBezTo>
                    <a:cubicBezTo>
                      <a:pt x="47" y="6"/>
                      <a:pt x="47" y="6"/>
                      <a:pt x="47" y="5"/>
                    </a:cubicBezTo>
                    <a:cubicBezTo>
                      <a:pt x="48" y="4"/>
                      <a:pt x="48" y="4"/>
                      <a:pt x="48" y="3"/>
                    </a:cubicBezTo>
                    <a:cubicBezTo>
                      <a:pt x="47" y="2"/>
                      <a:pt x="45" y="1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8" name="Freeform 10004"/>
              <p:cNvSpPr>
                <a:spLocks/>
              </p:cNvSpPr>
              <p:nvPr/>
            </p:nvSpPr>
            <p:spPr bwMode="auto">
              <a:xfrm>
                <a:off x="33" y="3377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9" name="Freeform 10005"/>
              <p:cNvSpPr>
                <a:spLocks noEditPoints="1"/>
              </p:cNvSpPr>
              <p:nvPr/>
            </p:nvSpPr>
            <p:spPr bwMode="auto">
              <a:xfrm>
                <a:off x="-163" y="3372"/>
                <a:ext cx="170" cy="24"/>
              </a:xfrm>
              <a:custGeom>
                <a:avLst/>
                <a:gdLst>
                  <a:gd name="T0" fmla="*/ 0 w 72"/>
                  <a:gd name="T1" fmla="*/ 5 h 10"/>
                  <a:gd name="T2" fmla="*/ 0 w 72"/>
                  <a:gd name="T3" fmla="*/ 6 h 10"/>
                  <a:gd name="T4" fmla="*/ 7 w 72"/>
                  <a:gd name="T5" fmla="*/ 10 h 10"/>
                  <a:gd name="T6" fmla="*/ 8 w 72"/>
                  <a:gd name="T7" fmla="*/ 10 h 10"/>
                  <a:gd name="T8" fmla="*/ 0 w 72"/>
                  <a:gd name="T9" fmla="*/ 5 h 10"/>
                  <a:gd name="T10" fmla="*/ 2 w 72"/>
                  <a:gd name="T11" fmla="*/ 3 h 10"/>
                  <a:gd name="T12" fmla="*/ 1 w 72"/>
                  <a:gd name="T13" fmla="*/ 3 h 10"/>
                  <a:gd name="T14" fmla="*/ 9 w 72"/>
                  <a:gd name="T15" fmla="*/ 8 h 10"/>
                  <a:gd name="T16" fmla="*/ 9 w 72"/>
                  <a:gd name="T17" fmla="*/ 7 h 10"/>
                  <a:gd name="T18" fmla="*/ 2 w 72"/>
                  <a:gd name="T19" fmla="*/ 3 h 10"/>
                  <a:gd name="T20" fmla="*/ 3 w 72"/>
                  <a:gd name="T21" fmla="*/ 0 h 10"/>
                  <a:gd name="T22" fmla="*/ 3 w 72"/>
                  <a:gd name="T23" fmla="*/ 1 h 10"/>
                  <a:gd name="T24" fmla="*/ 10 w 72"/>
                  <a:gd name="T25" fmla="*/ 6 h 10"/>
                  <a:gd name="T26" fmla="*/ 11 w 72"/>
                  <a:gd name="T27" fmla="*/ 5 h 10"/>
                  <a:gd name="T28" fmla="*/ 3 w 72"/>
                  <a:gd name="T29" fmla="*/ 0 h 10"/>
                  <a:gd name="T30" fmla="*/ 71 w 72"/>
                  <a:gd name="T31" fmla="*/ 0 h 10"/>
                  <a:gd name="T32" fmla="*/ 69 w 72"/>
                  <a:gd name="T33" fmla="*/ 4 h 10"/>
                  <a:gd name="T34" fmla="*/ 70 w 72"/>
                  <a:gd name="T35" fmla="*/ 4 h 10"/>
                  <a:gd name="T36" fmla="*/ 72 w 72"/>
                  <a:gd name="T37" fmla="*/ 0 h 10"/>
                  <a:gd name="T38" fmla="*/ 71 w 72"/>
                  <a:gd name="T39" fmla="*/ 0 h 10"/>
                  <a:gd name="T40" fmla="*/ 70 w 72"/>
                  <a:gd name="T41" fmla="*/ 0 h 10"/>
                  <a:gd name="T42" fmla="*/ 68 w 72"/>
                  <a:gd name="T43" fmla="*/ 3 h 10"/>
                  <a:gd name="T44" fmla="*/ 68 w 72"/>
                  <a:gd name="T45" fmla="*/ 4 h 10"/>
                  <a:gd name="T46" fmla="*/ 71 w 72"/>
                  <a:gd name="T47" fmla="*/ 0 h 10"/>
                  <a:gd name="T48" fmla="*/ 70 w 72"/>
                  <a:gd name="T4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2" h="10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5" y="9"/>
                      <a:pt x="7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5" y="8"/>
                      <a:pt x="3" y="7"/>
                      <a:pt x="0" y="5"/>
                    </a:cubicBezTo>
                    <a:moveTo>
                      <a:pt x="2" y="3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4" y="5"/>
                      <a:pt x="6" y="6"/>
                      <a:pt x="9" y="8"/>
                    </a:cubicBezTo>
                    <a:cubicBezTo>
                      <a:pt x="9" y="8"/>
                      <a:pt x="9" y="7"/>
                      <a:pt x="9" y="7"/>
                    </a:cubicBezTo>
                    <a:cubicBezTo>
                      <a:pt x="7" y="6"/>
                      <a:pt x="5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1" y="5"/>
                      <a:pt x="11" y="5"/>
                    </a:cubicBezTo>
                    <a:cubicBezTo>
                      <a:pt x="8" y="3"/>
                      <a:pt x="6" y="2"/>
                      <a:pt x="3" y="0"/>
                    </a:cubicBezTo>
                    <a:moveTo>
                      <a:pt x="71" y="0"/>
                    </a:moveTo>
                    <a:cubicBezTo>
                      <a:pt x="70" y="1"/>
                      <a:pt x="69" y="2"/>
                      <a:pt x="69" y="4"/>
                    </a:cubicBezTo>
                    <a:cubicBezTo>
                      <a:pt x="69" y="4"/>
                      <a:pt x="69" y="4"/>
                      <a:pt x="70" y="4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1" y="0"/>
                      <a:pt x="71" y="0"/>
                      <a:pt x="71" y="0"/>
                    </a:cubicBezTo>
                    <a:moveTo>
                      <a:pt x="70" y="0"/>
                    </a:moveTo>
                    <a:cubicBezTo>
                      <a:pt x="70" y="1"/>
                      <a:pt x="69" y="2"/>
                      <a:pt x="68" y="3"/>
                    </a:cubicBezTo>
                    <a:cubicBezTo>
                      <a:pt x="68" y="3"/>
                      <a:pt x="68" y="3"/>
                      <a:pt x="68" y="4"/>
                    </a:cubicBezTo>
                    <a:cubicBezTo>
                      <a:pt x="69" y="2"/>
                      <a:pt x="70" y="1"/>
                      <a:pt x="71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0" name="Freeform 10006"/>
              <p:cNvSpPr>
                <a:spLocks noEditPoints="1"/>
              </p:cNvSpPr>
              <p:nvPr/>
            </p:nvSpPr>
            <p:spPr bwMode="auto">
              <a:xfrm>
                <a:off x="-163" y="3375"/>
                <a:ext cx="24" cy="21"/>
              </a:xfrm>
              <a:custGeom>
                <a:avLst/>
                <a:gdLst>
                  <a:gd name="T0" fmla="*/ 1 w 10"/>
                  <a:gd name="T1" fmla="*/ 3 h 9"/>
                  <a:gd name="T2" fmla="*/ 0 w 10"/>
                  <a:gd name="T3" fmla="*/ 4 h 9"/>
                  <a:gd name="T4" fmla="*/ 8 w 10"/>
                  <a:gd name="T5" fmla="*/ 9 h 9"/>
                  <a:gd name="T6" fmla="*/ 8 w 10"/>
                  <a:gd name="T7" fmla="*/ 8 h 9"/>
                  <a:gd name="T8" fmla="*/ 1 w 10"/>
                  <a:gd name="T9" fmla="*/ 3 h 9"/>
                  <a:gd name="T10" fmla="*/ 1 w 10"/>
                  <a:gd name="T11" fmla="*/ 2 h 9"/>
                  <a:gd name="T12" fmla="*/ 1 w 10"/>
                  <a:gd name="T13" fmla="*/ 3 h 9"/>
                  <a:gd name="T14" fmla="*/ 6 w 10"/>
                  <a:gd name="T15" fmla="*/ 6 h 9"/>
                  <a:gd name="T16" fmla="*/ 8 w 10"/>
                  <a:gd name="T17" fmla="*/ 7 h 9"/>
                  <a:gd name="T18" fmla="*/ 9 w 10"/>
                  <a:gd name="T19" fmla="*/ 7 h 9"/>
                  <a:gd name="T20" fmla="*/ 1 w 10"/>
                  <a:gd name="T21" fmla="*/ 2 h 9"/>
                  <a:gd name="T22" fmla="*/ 3 w 10"/>
                  <a:gd name="T23" fmla="*/ 0 h 9"/>
                  <a:gd name="T24" fmla="*/ 2 w 10"/>
                  <a:gd name="T25" fmla="*/ 2 h 9"/>
                  <a:gd name="T26" fmla="*/ 9 w 10"/>
                  <a:gd name="T27" fmla="*/ 6 h 9"/>
                  <a:gd name="T28" fmla="*/ 10 w 10"/>
                  <a:gd name="T29" fmla="*/ 5 h 9"/>
                  <a:gd name="T30" fmla="*/ 3 w 10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" h="9">
                    <a:moveTo>
                      <a:pt x="1" y="3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3" y="6"/>
                      <a:pt x="5" y="7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6"/>
                      <a:pt x="3" y="5"/>
                      <a:pt x="1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4"/>
                      <a:pt x="4" y="5"/>
                      <a:pt x="6" y="6"/>
                    </a:cubicBezTo>
                    <a:cubicBezTo>
                      <a:pt x="7" y="7"/>
                      <a:pt x="8" y="7"/>
                      <a:pt x="8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6" y="5"/>
                      <a:pt x="4" y="4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5" y="3"/>
                      <a:pt x="7" y="5"/>
                      <a:pt x="9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1" name="Freeform 10007"/>
              <p:cNvSpPr>
                <a:spLocks/>
              </p:cNvSpPr>
              <p:nvPr/>
            </p:nvSpPr>
            <p:spPr bwMode="auto">
              <a:xfrm>
                <a:off x="-160" y="3382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0 h 5"/>
                  <a:gd name="T4" fmla="*/ 7 w 7"/>
                  <a:gd name="T5" fmla="*/ 5 h 5"/>
                  <a:gd name="T6" fmla="*/ 7 w 7"/>
                  <a:gd name="T7" fmla="*/ 4 h 5"/>
                  <a:gd name="T8" fmla="*/ 5 w 7"/>
                  <a:gd name="T9" fmla="*/ 3 h 5"/>
                  <a:gd name="T10" fmla="*/ 0 w 7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5" y="3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6" y="4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2" name="Freeform 10008"/>
              <p:cNvSpPr>
                <a:spLocks noEditPoints="1"/>
              </p:cNvSpPr>
              <p:nvPr/>
            </p:nvSpPr>
            <p:spPr bwMode="auto">
              <a:xfrm>
                <a:off x="-118" y="3372"/>
                <a:ext cx="128" cy="24"/>
              </a:xfrm>
              <a:custGeom>
                <a:avLst/>
                <a:gdLst>
                  <a:gd name="T0" fmla="*/ 1 w 54"/>
                  <a:gd name="T1" fmla="*/ 4 h 10"/>
                  <a:gd name="T2" fmla="*/ 1 w 54"/>
                  <a:gd name="T3" fmla="*/ 4 h 10"/>
                  <a:gd name="T4" fmla="*/ 3 w 54"/>
                  <a:gd name="T5" fmla="*/ 5 h 10"/>
                  <a:gd name="T6" fmla="*/ 3 w 54"/>
                  <a:gd name="T7" fmla="*/ 5 h 10"/>
                  <a:gd name="T8" fmla="*/ 1 w 54"/>
                  <a:gd name="T9" fmla="*/ 4 h 10"/>
                  <a:gd name="T10" fmla="*/ 0 w 54"/>
                  <a:gd name="T11" fmla="*/ 6 h 10"/>
                  <a:gd name="T12" fmla="*/ 7 w 54"/>
                  <a:gd name="T13" fmla="*/ 10 h 10"/>
                  <a:gd name="T14" fmla="*/ 8 w 54"/>
                  <a:gd name="T15" fmla="*/ 8 h 10"/>
                  <a:gd name="T16" fmla="*/ 1 w 54"/>
                  <a:gd name="T17" fmla="*/ 4 h 10"/>
                  <a:gd name="T18" fmla="*/ 2 w 54"/>
                  <a:gd name="T19" fmla="*/ 1 h 10"/>
                  <a:gd name="T20" fmla="*/ 1 w 54"/>
                  <a:gd name="T21" fmla="*/ 3 h 10"/>
                  <a:gd name="T22" fmla="*/ 8 w 54"/>
                  <a:gd name="T23" fmla="*/ 8 h 10"/>
                  <a:gd name="T24" fmla="*/ 10 w 54"/>
                  <a:gd name="T25" fmla="*/ 5 h 10"/>
                  <a:gd name="T26" fmla="*/ 2 w 54"/>
                  <a:gd name="T27" fmla="*/ 1 h 10"/>
                  <a:gd name="T28" fmla="*/ 53 w 54"/>
                  <a:gd name="T29" fmla="*/ 1 h 10"/>
                  <a:gd name="T30" fmla="*/ 51 w 54"/>
                  <a:gd name="T31" fmla="*/ 4 h 10"/>
                  <a:gd name="T32" fmla="*/ 52 w 54"/>
                  <a:gd name="T33" fmla="*/ 5 h 10"/>
                  <a:gd name="T34" fmla="*/ 54 w 54"/>
                  <a:gd name="T35" fmla="*/ 1 h 10"/>
                  <a:gd name="T36" fmla="*/ 53 w 54"/>
                  <a:gd name="T37" fmla="*/ 1 h 10"/>
                  <a:gd name="T38" fmla="*/ 33 w 54"/>
                  <a:gd name="T39" fmla="*/ 0 h 10"/>
                  <a:gd name="T40" fmla="*/ 31 w 54"/>
                  <a:gd name="T41" fmla="*/ 4 h 10"/>
                  <a:gd name="T42" fmla="*/ 32 w 54"/>
                  <a:gd name="T43" fmla="*/ 4 h 10"/>
                  <a:gd name="T44" fmla="*/ 34 w 54"/>
                  <a:gd name="T45" fmla="*/ 1 h 10"/>
                  <a:gd name="T46" fmla="*/ 33 w 54"/>
                  <a:gd name="T47" fmla="*/ 0 h 10"/>
                  <a:gd name="T48" fmla="*/ 18 w 54"/>
                  <a:gd name="T49" fmla="*/ 0 h 10"/>
                  <a:gd name="T50" fmla="*/ 15 w 54"/>
                  <a:gd name="T51" fmla="*/ 5 h 10"/>
                  <a:gd name="T52" fmla="*/ 17 w 54"/>
                  <a:gd name="T53" fmla="*/ 6 h 10"/>
                  <a:gd name="T54" fmla="*/ 22 w 54"/>
                  <a:gd name="T55" fmla="*/ 9 h 10"/>
                  <a:gd name="T56" fmla="*/ 24 w 54"/>
                  <a:gd name="T57" fmla="*/ 4 h 10"/>
                  <a:gd name="T58" fmla="*/ 18 w 54"/>
                  <a:gd name="T5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4" h="10"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4" y="9"/>
                      <a:pt x="7" y="10"/>
                    </a:cubicBezTo>
                    <a:cubicBezTo>
                      <a:pt x="7" y="9"/>
                      <a:pt x="7" y="9"/>
                      <a:pt x="8" y="8"/>
                    </a:cubicBezTo>
                    <a:cubicBezTo>
                      <a:pt x="6" y="6"/>
                      <a:pt x="3" y="5"/>
                      <a:pt x="1" y="4"/>
                    </a:cubicBezTo>
                    <a:moveTo>
                      <a:pt x="2" y="1"/>
                    </a:moveTo>
                    <a:cubicBezTo>
                      <a:pt x="2" y="2"/>
                      <a:pt x="1" y="3"/>
                      <a:pt x="1" y="3"/>
                    </a:cubicBezTo>
                    <a:cubicBezTo>
                      <a:pt x="3" y="5"/>
                      <a:pt x="6" y="6"/>
                      <a:pt x="8" y="8"/>
                    </a:cubicBezTo>
                    <a:cubicBezTo>
                      <a:pt x="9" y="7"/>
                      <a:pt x="9" y="6"/>
                      <a:pt x="10" y="5"/>
                    </a:cubicBezTo>
                    <a:cubicBezTo>
                      <a:pt x="7" y="4"/>
                      <a:pt x="5" y="2"/>
                      <a:pt x="2" y="1"/>
                    </a:cubicBezTo>
                    <a:moveTo>
                      <a:pt x="53" y="1"/>
                    </a:moveTo>
                    <a:cubicBezTo>
                      <a:pt x="52" y="2"/>
                      <a:pt x="52" y="3"/>
                      <a:pt x="51" y="4"/>
                    </a:cubicBezTo>
                    <a:cubicBezTo>
                      <a:pt x="51" y="5"/>
                      <a:pt x="51" y="5"/>
                      <a:pt x="52" y="5"/>
                    </a:cubicBezTo>
                    <a:cubicBezTo>
                      <a:pt x="52" y="4"/>
                      <a:pt x="53" y="2"/>
                      <a:pt x="54" y="1"/>
                    </a:cubicBezTo>
                    <a:cubicBezTo>
                      <a:pt x="53" y="1"/>
                      <a:pt x="53" y="1"/>
                      <a:pt x="53" y="1"/>
                    </a:cubicBezTo>
                    <a:moveTo>
                      <a:pt x="33" y="0"/>
                    </a:moveTo>
                    <a:cubicBezTo>
                      <a:pt x="33" y="1"/>
                      <a:pt x="32" y="3"/>
                      <a:pt x="31" y="4"/>
                    </a:cubicBezTo>
                    <a:cubicBezTo>
                      <a:pt x="31" y="4"/>
                      <a:pt x="32" y="4"/>
                      <a:pt x="32" y="4"/>
                    </a:cubicBezTo>
                    <a:cubicBezTo>
                      <a:pt x="32" y="3"/>
                      <a:pt x="33" y="2"/>
                      <a:pt x="34" y="1"/>
                    </a:cubicBezTo>
                    <a:cubicBezTo>
                      <a:pt x="34" y="1"/>
                      <a:pt x="33" y="0"/>
                      <a:pt x="33" y="0"/>
                    </a:cubicBezTo>
                    <a:moveTo>
                      <a:pt x="18" y="0"/>
                    </a:moveTo>
                    <a:cubicBezTo>
                      <a:pt x="17" y="2"/>
                      <a:pt x="16" y="3"/>
                      <a:pt x="15" y="5"/>
                    </a:cubicBezTo>
                    <a:cubicBezTo>
                      <a:pt x="16" y="5"/>
                      <a:pt x="16" y="5"/>
                      <a:pt x="17" y="6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3" y="7"/>
                      <a:pt x="23" y="6"/>
                      <a:pt x="24" y="4"/>
                    </a:cubicBezTo>
                    <a:cubicBezTo>
                      <a:pt x="22" y="3"/>
                      <a:pt x="20" y="2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3" name="Freeform 10009"/>
              <p:cNvSpPr>
                <a:spLocks/>
              </p:cNvSpPr>
              <p:nvPr/>
            </p:nvSpPr>
            <p:spPr bwMode="auto">
              <a:xfrm>
                <a:off x="-115" y="3382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4" name="Freeform 10010"/>
              <p:cNvSpPr>
                <a:spLocks/>
              </p:cNvSpPr>
              <p:nvPr/>
            </p:nvSpPr>
            <p:spPr bwMode="auto">
              <a:xfrm>
                <a:off x="-115" y="3379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1 h 5"/>
                  <a:gd name="T4" fmla="*/ 7 w 7"/>
                  <a:gd name="T5" fmla="*/ 5 h 5"/>
                  <a:gd name="T6" fmla="*/ 7 w 7"/>
                  <a:gd name="T7" fmla="*/ 5 h 5"/>
                  <a:gd name="T8" fmla="*/ 0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5" y="3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3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5" name="Freeform 10011"/>
              <p:cNvSpPr>
                <a:spLocks noEditPoints="1"/>
              </p:cNvSpPr>
              <p:nvPr/>
            </p:nvSpPr>
            <p:spPr bwMode="auto">
              <a:xfrm>
                <a:off x="-40" y="3375"/>
                <a:ext cx="104" cy="21"/>
              </a:xfrm>
              <a:custGeom>
                <a:avLst/>
                <a:gdLst>
                  <a:gd name="T0" fmla="*/ 35 w 44"/>
                  <a:gd name="T1" fmla="*/ 4 h 9"/>
                  <a:gd name="T2" fmla="*/ 34 w 44"/>
                  <a:gd name="T3" fmla="*/ 5 h 9"/>
                  <a:gd name="T4" fmla="*/ 40 w 44"/>
                  <a:gd name="T5" fmla="*/ 9 h 9"/>
                  <a:gd name="T6" fmla="*/ 41 w 44"/>
                  <a:gd name="T7" fmla="*/ 9 h 9"/>
                  <a:gd name="T8" fmla="*/ 42 w 44"/>
                  <a:gd name="T9" fmla="*/ 8 h 9"/>
                  <a:gd name="T10" fmla="*/ 35 w 44"/>
                  <a:gd name="T11" fmla="*/ 4 h 9"/>
                  <a:gd name="T12" fmla="*/ 37 w 44"/>
                  <a:gd name="T13" fmla="*/ 0 h 9"/>
                  <a:gd name="T14" fmla="*/ 35 w 44"/>
                  <a:gd name="T15" fmla="*/ 4 h 9"/>
                  <a:gd name="T16" fmla="*/ 35 w 44"/>
                  <a:gd name="T17" fmla="*/ 4 h 9"/>
                  <a:gd name="T18" fmla="*/ 42 w 44"/>
                  <a:gd name="T19" fmla="*/ 8 h 9"/>
                  <a:gd name="T20" fmla="*/ 44 w 44"/>
                  <a:gd name="T21" fmla="*/ 3 h 9"/>
                  <a:gd name="T22" fmla="*/ 43 w 44"/>
                  <a:gd name="T23" fmla="*/ 2 h 9"/>
                  <a:gd name="T24" fmla="*/ 37 w 44"/>
                  <a:gd name="T25" fmla="*/ 0 h 9"/>
                  <a:gd name="T26" fmla="*/ 2 w 44"/>
                  <a:gd name="T27" fmla="*/ 0 h 9"/>
                  <a:gd name="T28" fmla="*/ 0 w 44"/>
                  <a:gd name="T29" fmla="*/ 4 h 9"/>
                  <a:gd name="T30" fmla="*/ 4 w 44"/>
                  <a:gd name="T31" fmla="*/ 6 h 9"/>
                  <a:gd name="T32" fmla="*/ 6 w 44"/>
                  <a:gd name="T33" fmla="*/ 3 h 9"/>
                  <a:gd name="T34" fmla="*/ 2 w 44"/>
                  <a:gd name="T3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9">
                    <a:moveTo>
                      <a:pt x="35" y="4"/>
                    </a:moveTo>
                    <a:cubicBezTo>
                      <a:pt x="35" y="4"/>
                      <a:pt x="34" y="5"/>
                      <a:pt x="34" y="5"/>
                    </a:cubicBezTo>
                    <a:cubicBezTo>
                      <a:pt x="36" y="6"/>
                      <a:pt x="38" y="8"/>
                      <a:pt x="40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39" y="6"/>
                      <a:pt x="37" y="5"/>
                      <a:pt x="35" y="4"/>
                    </a:cubicBezTo>
                    <a:moveTo>
                      <a:pt x="37" y="0"/>
                    </a:moveTo>
                    <a:cubicBezTo>
                      <a:pt x="37" y="1"/>
                      <a:pt x="36" y="2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4" y="3"/>
                      <a:pt x="43" y="2"/>
                      <a:pt x="43" y="2"/>
                    </a:cubicBezTo>
                    <a:cubicBezTo>
                      <a:pt x="41" y="2"/>
                      <a:pt x="39" y="1"/>
                      <a:pt x="37" y="0"/>
                    </a:cubicBezTo>
                    <a:moveTo>
                      <a:pt x="2" y="0"/>
                    </a:moveTo>
                    <a:cubicBezTo>
                      <a:pt x="1" y="1"/>
                      <a:pt x="0" y="2"/>
                      <a:pt x="0" y="4"/>
                    </a:cubicBezTo>
                    <a:cubicBezTo>
                      <a:pt x="1" y="4"/>
                      <a:pt x="3" y="5"/>
                      <a:pt x="4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5" y="2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6" name="Freeform 10012"/>
              <p:cNvSpPr>
                <a:spLocks/>
              </p:cNvSpPr>
              <p:nvPr/>
            </p:nvSpPr>
            <p:spPr bwMode="auto">
              <a:xfrm>
                <a:off x="43" y="3384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7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  <a:gd name="T10" fmla="*/ 0 w 7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7" name="Freeform 10013"/>
              <p:cNvSpPr>
                <a:spLocks noEditPoints="1"/>
              </p:cNvSpPr>
              <p:nvPr/>
            </p:nvSpPr>
            <p:spPr bwMode="auto">
              <a:xfrm>
                <a:off x="-59" y="3377"/>
                <a:ext cx="78" cy="12"/>
              </a:xfrm>
              <a:custGeom>
                <a:avLst/>
                <a:gdLst>
                  <a:gd name="T0" fmla="*/ 1 w 33"/>
                  <a:gd name="T1" fmla="*/ 1 h 5"/>
                  <a:gd name="T2" fmla="*/ 0 w 33"/>
                  <a:gd name="T3" fmla="*/ 1 h 5"/>
                  <a:gd name="T4" fmla="*/ 5 w 33"/>
                  <a:gd name="T5" fmla="*/ 4 h 5"/>
                  <a:gd name="T6" fmla="*/ 5 w 33"/>
                  <a:gd name="T7" fmla="*/ 3 h 5"/>
                  <a:gd name="T8" fmla="*/ 1 w 33"/>
                  <a:gd name="T9" fmla="*/ 1 h 5"/>
                  <a:gd name="T10" fmla="*/ 5 w 33"/>
                  <a:gd name="T11" fmla="*/ 3 h 5"/>
                  <a:gd name="T12" fmla="*/ 5 w 33"/>
                  <a:gd name="T13" fmla="*/ 3 h 5"/>
                  <a:gd name="T14" fmla="*/ 1 w 33"/>
                  <a:gd name="T15" fmla="*/ 1 h 5"/>
                  <a:gd name="T16" fmla="*/ 31 w 33"/>
                  <a:gd name="T17" fmla="*/ 0 h 5"/>
                  <a:gd name="T18" fmla="*/ 28 w 33"/>
                  <a:gd name="T19" fmla="*/ 4 h 5"/>
                  <a:gd name="T20" fmla="*/ 30 w 33"/>
                  <a:gd name="T21" fmla="*/ 5 h 5"/>
                  <a:gd name="T22" fmla="*/ 33 w 33"/>
                  <a:gd name="T23" fmla="*/ 1 h 5"/>
                  <a:gd name="T24" fmla="*/ 31 w 33"/>
                  <a:gd name="T2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5"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2"/>
                      <a:pt x="1" y="1"/>
                      <a:pt x="1" y="1"/>
                    </a:cubicBezTo>
                    <a:cubicBezTo>
                      <a:pt x="1" y="1"/>
                      <a:pt x="2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1"/>
                    </a:cubicBezTo>
                    <a:moveTo>
                      <a:pt x="31" y="0"/>
                    </a:moveTo>
                    <a:cubicBezTo>
                      <a:pt x="30" y="1"/>
                      <a:pt x="29" y="3"/>
                      <a:pt x="28" y="4"/>
                    </a:cubicBezTo>
                    <a:cubicBezTo>
                      <a:pt x="29" y="4"/>
                      <a:pt x="30" y="5"/>
                      <a:pt x="30" y="5"/>
                    </a:cubicBezTo>
                    <a:cubicBezTo>
                      <a:pt x="31" y="4"/>
                      <a:pt x="32" y="3"/>
                      <a:pt x="33" y="1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8" name="Freeform 10014"/>
              <p:cNvSpPr>
                <a:spLocks/>
              </p:cNvSpPr>
              <p:nvPr/>
            </p:nvSpPr>
            <p:spPr bwMode="auto">
              <a:xfrm>
                <a:off x="-56" y="3379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2 h 2"/>
                  <a:gd name="T4" fmla="*/ 4 w 4"/>
                  <a:gd name="T5" fmla="*/ 2 h 2"/>
                  <a:gd name="T6" fmla="*/ 0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1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" name="Freeform 10015"/>
              <p:cNvSpPr>
                <a:spLocks noEditPoints="1"/>
              </p:cNvSpPr>
              <p:nvPr/>
            </p:nvSpPr>
            <p:spPr bwMode="auto">
              <a:xfrm>
                <a:off x="-92" y="3379"/>
                <a:ext cx="47" cy="22"/>
              </a:xfrm>
              <a:custGeom>
                <a:avLst/>
                <a:gdLst>
                  <a:gd name="T0" fmla="*/ 19 w 20"/>
                  <a:gd name="T1" fmla="*/ 3 h 9"/>
                  <a:gd name="T2" fmla="*/ 19 w 20"/>
                  <a:gd name="T3" fmla="*/ 3 h 9"/>
                  <a:gd name="T4" fmla="*/ 20 w 20"/>
                  <a:gd name="T5" fmla="*/ 3 h 9"/>
                  <a:gd name="T6" fmla="*/ 20 w 20"/>
                  <a:gd name="T7" fmla="*/ 3 h 9"/>
                  <a:gd name="T8" fmla="*/ 19 w 20"/>
                  <a:gd name="T9" fmla="*/ 3 h 9"/>
                  <a:gd name="T10" fmla="*/ 20 w 20"/>
                  <a:gd name="T11" fmla="*/ 2 h 9"/>
                  <a:gd name="T12" fmla="*/ 19 w 20"/>
                  <a:gd name="T13" fmla="*/ 2 h 9"/>
                  <a:gd name="T14" fmla="*/ 20 w 20"/>
                  <a:gd name="T15" fmla="*/ 3 h 9"/>
                  <a:gd name="T16" fmla="*/ 20 w 20"/>
                  <a:gd name="T17" fmla="*/ 2 h 9"/>
                  <a:gd name="T18" fmla="*/ 20 w 20"/>
                  <a:gd name="T19" fmla="*/ 2 h 9"/>
                  <a:gd name="T20" fmla="*/ 4 w 20"/>
                  <a:gd name="T21" fmla="*/ 2 h 9"/>
                  <a:gd name="T22" fmla="*/ 3 w 20"/>
                  <a:gd name="T23" fmla="*/ 4 h 9"/>
                  <a:gd name="T24" fmla="*/ 9 w 20"/>
                  <a:gd name="T25" fmla="*/ 8 h 9"/>
                  <a:gd name="T26" fmla="*/ 10 w 20"/>
                  <a:gd name="T27" fmla="*/ 6 h 9"/>
                  <a:gd name="T28" fmla="*/ 4 w 20"/>
                  <a:gd name="T29" fmla="*/ 2 h 9"/>
                  <a:gd name="T30" fmla="*/ 14 w 20"/>
                  <a:gd name="T31" fmla="*/ 1 h 9"/>
                  <a:gd name="T32" fmla="*/ 11 w 20"/>
                  <a:gd name="T33" fmla="*/ 6 h 9"/>
                  <a:gd name="T34" fmla="*/ 15 w 20"/>
                  <a:gd name="T35" fmla="*/ 9 h 9"/>
                  <a:gd name="T36" fmla="*/ 18 w 20"/>
                  <a:gd name="T37" fmla="*/ 4 h 9"/>
                  <a:gd name="T38" fmla="*/ 14 w 20"/>
                  <a:gd name="T39" fmla="*/ 1 h 9"/>
                  <a:gd name="T40" fmla="*/ 1 w 20"/>
                  <a:gd name="T41" fmla="*/ 0 h 9"/>
                  <a:gd name="T42" fmla="*/ 0 w 20"/>
                  <a:gd name="T43" fmla="*/ 2 h 9"/>
                  <a:gd name="T44" fmla="*/ 1 w 20"/>
                  <a:gd name="T45" fmla="*/ 2 h 9"/>
                  <a:gd name="T46" fmla="*/ 2 w 20"/>
                  <a:gd name="T47" fmla="*/ 1 h 9"/>
                  <a:gd name="T48" fmla="*/ 1 w 20"/>
                  <a:gd name="T4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9">
                    <a:moveTo>
                      <a:pt x="19" y="3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19" y="3"/>
                      <a:pt x="19" y="3"/>
                    </a:cubicBezTo>
                    <a:moveTo>
                      <a:pt x="20" y="2"/>
                    </a:moveTo>
                    <a:cubicBezTo>
                      <a:pt x="19" y="2"/>
                      <a:pt x="19" y="2"/>
                      <a:pt x="19" y="2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moveTo>
                      <a:pt x="4" y="2"/>
                    </a:moveTo>
                    <a:cubicBezTo>
                      <a:pt x="4" y="3"/>
                      <a:pt x="3" y="3"/>
                      <a:pt x="3" y="4"/>
                    </a:cubicBezTo>
                    <a:cubicBezTo>
                      <a:pt x="6" y="5"/>
                      <a:pt x="8" y="6"/>
                      <a:pt x="9" y="8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8" y="5"/>
                      <a:pt x="6" y="3"/>
                      <a:pt x="4" y="2"/>
                    </a:cubicBezTo>
                    <a:moveTo>
                      <a:pt x="14" y="1"/>
                    </a:moveTo>
                    <a:cubicBezTo>
                      <a:pt x="13" y="3"/>
                      <a:pt x="12" y="4"/>
                      <a:pt x="11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6" y="7"/>
                      <a:pt x="17" y="5"/>
                      <a:pt x="18" y="4"/>
                    </a:cubicBezTo>
                    <a:cubicBezTo>
                      <a:pt x="17" y="3"/>
                      <a:pt x="15" y="2"/>
                      <a:pt x="14" y="1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0" name="Freeform 10016"/>
              <p:cNvSpPr>
                <a:spLocks/>
              </p:cNvSpPr>
              <p:nvPr/>
            </p:nvSpPr>
            <p:spPr bwMode="auto">
              <a:xfrm>
                <a:off x="-47" y="338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" name="Freeform 10017"/>
              <p:cNvSpPr>
                <a:spLocks noEditPoints="1"/>
              </p:cNvSpPr>
              <p:nvPr/>
            </p:nvSpPr>
            <p:spPr bwMode="auto">
              <a:xfrm>
                <a:off x="-99" y="3387"/>
                <a:ext cx="10" cy="11"/>
              </a:xfrm>
              <a:custGeom>
                <a:avLst/>
                <a:gdLst>
                  <a:gd name="T0" fmla="*/ 1 w 4"/>
                  <a:gd name="T1" fmla="*/ 2 h 5"/>
                  <a:gd name="T2" fmla="*/ 0 w 4"/>
                  <a:gd name="T3" fmla="*/ 5 h 5"/>
                  <a:gd name="T4" fmla="*/ 1 w 4"/>
                  <a:gd name="T5" fmla="*/ 5 h 5"/>
                  <a:gd name="T6" fmla="*/ 2 w 4"/>
                  <a:gd name="T7" fmla="*/ 3 h 5"/>
                  <a:gd name="T8" fmla="*/ 1 w 4"/>
                  <a:gd name="T9" fmla="*/ 2 h 5"/>
                  <a:gd name="T10" fmla="*/ 3 w 4"/>
                  <a:gd name="T11" fmla="*/ 0 h 5"/>
                  <a:gd name="T12" fmla="*/ 1 w 4"/>
                  <a:gd name="T13" fmla="*/ 2 h 5"/>
                  <a:gd name="T14" fmla="*/ 2 w 4"/>
                  <a:gd name="T15" fmla="*/ 3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2"/>
                    </a:moveTo>
                    <a:cubicBezTo>
                      <a:pt x="0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4"/>
                      <a:pt x="1" y="4"/>
                      <a:pt x="2" y="3"/>
                    </a:cubicBezTo>
                    <a:cubicBezTo>
                      <a:pt x="2" y="3"/>
                      <a:pt x="1" y="3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2" name="Freeform 10018"/>
              <p:cNvSpPr>
                <a:spLocks/>
              </p:cNvSpPr>
              <p:nvPr/>
            </p:nvSpPr>
            <p:spPr bwMode="auto">
              <a:xfrm>
                <a:off x="-97" y="3391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3" name="Freeform 10019"/>
              <p:cNvSpPr>
                <a:spLocks noEditPoints="1"/>
              </p:cNvSpPr>
              <p:nvPr/>
            </p:nvSpPr>
            <p:spPr bwMode="auto">
              <a:xfrm>
                <a:off x="-45" y="3387"/>
                <a:ext cx="15" cy="7"/>
              </a:xfrm>
              <a:custGeom>
                <a:avLst/>
                <a:gdLst>
                  <a:gd name="T0" fmla="*/ 1 w 6"/>
                  <a:gd name="T1" fmla="*/ 0 h 3"/>
                  <a:gd name="T2" fmla="*/ 0 w 6"/>
                  <a:gd name="T3" fmla="*/ 0 h 3"/>
                  <a:gd name="T4" fmla="*/ 5 w 6"/>
                  <a:gd name="T5" fmla="*/ 3 h 3"/>
                  <a:gd name="T6" fmla="*/ 5 w 6"/>
                  <a:gd name="T7" fmla="*/ 3 h 3"/>
                  <a:gd name="T8" fmla="*/ 1 w 6"/>
                  <a:gd name="T9" fmla="*/ 0 h 3"/>
                  <a:gd name="T10" fmla="*/ 1 w 6"/>
                  <a:gd name="T11" fmla="*/ 0 h 3"/>
                  <a:gd name="T12" fmla="*/ 1 w 6"/>
                  <a:gd name="T13" fmla="*/ 0 h 3"/>
                  <a:gd name="T14" fmla="*/ 6 w 6"/>
                  <a:gd name="T15" fmla="*/ 3 h 3"/>
                  <a:gd name="T16" fmla="*/ 6 w 6"/>
                  <a:gd name="T17" fmla="*/ 3 h 3"/>
                  <a:gd name="T18" fmla="*/ 1 w 6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3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4" name="Freeform 10020"/>
              <p:cNvSpPr>
                <a:spLocks/>
              </p:cNvSpPr>
              <p:nvPr/>
            </p:nvSpPr>
            <p:spPr bwMode="auto">
              <a:xfrm>
                <a:off x="-42" y="338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4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5" name="Freeform 10021"/>
              <p:cNvSpPr>
                <a:spLocks noEditPoints="1"/>
              </p:cNvSpPr>
              <p:nvPr/>
            </p:nvSpPr>
            <p:spPr bwMode="auto">
              <a:xfrm>
                <a:off x="-123" y="3387"/>
                <a:ext cx="156" cy="23"/>
              </a:xfrm>
              <a:custGeom>
                <a:avLst/>
                <a:gdLst>
                  <a:gd name="T0" fmla="*/ 14 w 66"/>
                  <a:gd name="T1" fmla="*/ 4 h 10"/>
                  <a:gd name="T2" fmla="*/ 13 w 66"/>
                  <a:gd name="T3" fmla="*/ 6 h 10"/>
                  <a:gd name="T4" fmla="*/ 19 w 66"/>
                  <a:gd name="T5" fmla="*/ 10 h 10"/>
                  <a:gd name="T6" fmla="*/ 20 w 66"/>
                  <a:gd name="T7" fmla="*/ 8 h 10"/>
                  <a:gd name="T8" fmla="*/ 14 w 66"/>
                  <a:gd name="T9" fmla="*/ 4 h 10"/>
                  <a:gd name="T10" fmla="*/ 16 w 66"/>
                  <a:gd name="T11" fmla="*/ 1 h 10"/>
                  <a:gd name="T12" fmla="*/ 14 w 66"/>
                  <a:gd name="T13" fmla="*/ 4 h 10"/>
                  <a:gd name="T14" fmla="*/ 21 w 66"/>
                  <a:gd name="T15" fmla="*/ 8 h 10"/>
                  <a:gd name="T16" fmla="*/ 22 w 66"/>
                  <a:gd name="T17" fmla="*/ 5 h 10"/>
                  <a:gd name="T18" fmla="*/ 16 w 66"/>
                  <a:gd name="T19" fmla="*/ 1 h 10"/>
                  <a:gd name="T20" fmla="*/ 46 w 66"/>
                  <a:gd name="T21" fmla="*/ 1 h 10"/>
                  <a:gd name="T22" fmla="*/ 44 w 66"/>
                  <a:gd name="T23" fmla="*/ 4 h 10"/>
                  <a:gd name="T24" fmla="*/ 45 w 66"/>
                  <a:gd name="T25" fmla="*/ 4 h 10"/>
                  <a:gd name="T26" fmla="*/ 47 w 66"/>
                  <a:gd name="T27" fmla="*/ 1 h 10"/>
                  <a:gd name="T28" fmla="*/ 46 w 66"/>
                  <a:gd name="T29" fmla="*/ 1 h 10"/>
                  <a:gd name="T30" fmla="*/ 31 w 66"/>
                  <a:gd name="T31" fmla="*/ 1 h 10"/>
                  <a:gd name="T32" fmla="*/ 29 w 66"/>
                  <a:gd name="T33" fmla="*/ 6 h 10"/>
                  <a:gd name="T34" fmla="*/ 29 w 66"/>
                  <a:gd name="T35" fmla="*/ 6 h 10"/>
                  <a:gd name="T36" fmla="*/ 32 w 66"/>
                  <a:gd name="T37" fmla="*/ 1 h 10"/>
                  <a:gd name="T38" fmla="*/ 31 w 66"/>
                  <a:gd name="T39" fmla="*/ 1 h 10"/>
                  <a:gd name="T40" fmla="*/ 1 w 66"/>
                  <a:gd name="T41" fmla="*/ 0 h 10"/>
                  <a:gd name="T42" fmla="*/ 0 w 66"/>
                  <a:gd name="T43" fmla="*/ 2 h 10"/>
                  <a:gd name="T44" fmla="*/ 7 w 66"/>
                  <a:gd name="T45" fmla="*/ 7 h 10"/>
                  <a:gd name="T46" fmla="*/ 8 w 66"/>
                  <a:gd name="T47" fmla="*/ 4 h 10"/>
                  <a:gd name="T48" fmla="*/ 1 w 66"/>
                  <a:gd name="T49" fmla="*/ 0 h 10"/>
                  <a:gd name="T50" fmla="*/ 64 w 66"/>
                  <a:gd name="T51" fmla="*/ 0 h 10"/>
                  <a:gd name="T52" fmla="*/ 62 w 66"/>
                  <a:gd name="T53" fmla="*/ 3 h 10"/>
                  <a:gd name="T54" fmla="*/ 64 w 66"/>
                  <a:gd name="T55" fmla="*/ 5 h 10"/>
                  <a:gd name="T56" fmla="*/ 66 w 66"/>
                  <a:gd name="T57" fmla="*/ 1 h 10"/>
                  <a:gd name="T58" fmla="*/ 64 w 66"/>
                  <a:gd name="T5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6" h="10">
                    <a:moveTo>
                      <a:pt x="14" y="4"/>
                    </a:moveTo>
                    <a:cubicBezTo>
                      <a:pt x="14" y="5"/>
                      <a:pt x="13" y="6"/>
                      <a:pt x="13" y="6"/>
                    </a:cubicBezTo>
                    <a:cubicBezTo>
                      <a:pt x="14" y="7"/>
                      <a:pt x="17" y="8"/>
                      <a:pt x="19" y="10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18" y="7"/>
                      <a:pt x="16" y="6"/>
                      <a:pt x="14" y="4"/>
                    </a:cubicBezTo>
                    <a:moveTo>
                      <a:pt x="16" y="1"/>
                    </a:moveTo>
                    <a:cubicBezTo>
                      <a:pt x="15" y="2"/>
                      <a:pt x="15" y="3"/>
                      <a:pt x="14" y="4"/>
                    </a:cubicBezTo>
                    <a:cubicBezTo>
                      <a:pt x="16" y="5"/>
                      <a:pt x="18" y="7"/>
                      <a:pt x="21" y="8"/>
                    </a:cubicBezTo>
                    <a:cubicBezTo>
                      <a:pt x="21" y="7"/>
                      <a:pt x="22" y="6"/>
                      <a:pt x="22" y="5"/>
                    </a:cubicBezTo>
                    <a:cubicBezTo>
                      <a:pt x="20" y="4"/>
                      <a:pt x="18" y="3"/>
                      <a:pt x="16" y="1"/>
                    </a:cubicBezTo>
                    <a:moveTo>
                      <a:pt x="46" y="1"/>
                    </a:moveTo>
                    <a:cubicBezTo>
                      <a:pt x="45" y="2"/>
                      <a:pt x="45" y="3"/>
                      <a:pt x="44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6" y="3"/>
                      <a:pt x="46" y="2"/>
                      <a:pt x="47" y="1"/>
                    </a:cubicBezTo>
                    <a:cubicBezTo>
                      <a:pt x="46" y="1"/>
                      <a:pt x="46" y="1"/>
                      <a:pt x="46" y="1"/>
                    </a:cubicBezTo>
                    <a:moveTo>
                      <a:pt x="31" y="1"/>
                    </a:moveTo>
                    <a:cubicBezTo>
                      <a:pt x="31" y="3"/>
                      <a:pt x="30" y="4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4"/>
                      <a:pt x="31" y="3"/>
                      <a:pt x="32" y="1"/>
                    </a:cubicBezTo>
                    <a:cubicBezTo>
                      <a:pt x="32" y="1"/>
                      <a:pt x="32" y="1"/>
                      <a:pt x="31" y="1"/>
                    </a:cubicBezTo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2" y="4"/>
                      <a:pt x="5" y="5"/>
                      <a:pt x="7" y="7"/>
                    </a:cubicBezTo>
                    <a:cubicBezTo>
                      <a:pt x="7" y="6"/>
                      <a:pt x="8" y="5"/>
                      <a:pt x="8" y="4"/>
                    </a:cubicBezTo>
                    <a:cubicBezTo>
                      <a:pt x="6" y="3"/>
                      <a:pt x="4" y="2"/>
                      <a:pt x="1" y="0"/>
                    </a:cubicBezTo>
                    <a:moveTo>
                      <a:pt x="64" y="0"/>
                    </a:moveTo>
                    <a:cubicBezTo>
                      <a:pt x="63" y="1"/>
                      <a:pt x="63" y="2"/>
                      <a:pt x="62" y="3"/>
                    </a:cubicBezTo>
                    <a:cubicBezTo>
                      <a:pt x="63" y="4"/>
                      <a:pt x="63" y="4"/>
                      <a:pt x="64" y="5"/>
                    </a:cubicBezTo>
                    <a:cubicBezTo>
                      <a:pt x="66" y="1"/>
                      <a:pt x="66" y="1"/>
                      <a:pt x="66" y="1"/>
                    </a:cubicBezTo>
                    <a:cubicBezTo>
                      <a:pt x="64" y="0"/>
                      <a:pt x="64" y="0"/>
                      <a:pt x="6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6" name="Freeform 10022"/>
              <p:cNvSpPr>
                <a:spLocks/>
              </p:cNvSpPr>
              <p:nvPr/>
            </p:nvSpPr>
            <p:spPr bwMode="auto">
              <a:xfrm>
                <a:off x="-89" y="3396"/>
                <a:ext cx="16" cy="9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6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7" y="4"/>
                    </a:cubicBezTo>
                    <a:cubicBezTo>
                      <a:pt x="4" y="3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7" name="Freeform 10023"/>
              <p:cNvSpPr>
                <a:spLocks noEditPoints="1"/>
              </p:cNvSpPr>
              <p:nvPr/>
            </p:nvSpPr>
            <p:spPr bwMode="auto">
              <a:xfrm>
                <a:off x="-130" y="3391"/>
                <a:ext cx="185" cy="24"/>
              </a:xfrm>
              <a:custGeom>
                <a:avLst/>
                <a:gdLst>
                  <a:gd name="T0" fmla="*/ 0 w 78"/>
                  <a:gd name="T1" fmla="*/ 6 h 10"/>
                  <a:gd name="T2" fmla="*/ 0 w 78"/>
                  <a:gd name="T3" fmla="*/ 6 h 10"/>
                  <a:gd name="T4" fmla="*/ 7 w 78"/>
                  <a:gd name="T5" fmla="*/ 10 h 10"/>
                  <a:gd name="T6" fmla="*/ 7 w 78"/>
                  <a:gd name="T7" fmla="*/ 10 h 10"/>
                  <a:gd name="T8" fmla="*/ 0 w 78"/>
                  <a:gd name="T9" fmla="*/ 6 h 10"/>
                  <a:gd name="T10" fmla="*/ 2 w 78"/>
                  <a:gd name="T11" fmla="*/ 3 h 10"/>
                  <a:gd name="T12" fmla="*/ 1 w 78"/>
                  <a:gd name="T13" fmla="*/ 4 h 10"/>
                  <a:gd name="T14" fmla="*/ 8 w 78"/>
                  <a:gd name="T15" fmla="*/ 8 h 10"/>
                  <a:gd name="T16" fmla="*/ 9 w 78"/>
                  <a:gd name="T17" fmla="*/ 7 h 10"/>
                  <a:gd name="T18" fmla="*/ 2 w 78"/>
                  <a:gd name="T19" fmla="*/ 3 h 10"/>
                  <a:gd name="T20" fmla="*/ 3 w 78"/>
                  <a:gd name="T21" fmla="*/ 1 h 10"/>
                  <a:gd name="T22" fmla="*/ 2 w 78"/>
                  <a:gd name="T23" fmla="*/ 1 h 10"/>
                  <a:gd name="T24" fmla="*/ 9 w 78"/>
                  <a:gd name="T25" fmla="*/ 6 h 10"/>
                  <a:gd name="T26" fmla="*/ 10 w 78"/>
                  <a:gd name="T27" fmla="*/ 5 h 10"/>
                  <a:gd name="T28" fmla="*/ 3 w 78"/>
                  <a:gd name="T29" fmla="*/ 1 h 10"/>
                  <a:gd name="T30" fmla="*/ 52 w 78"/>
                  <a:gd name="T31" fmla="*/ 1 h 10"/>
                  <a:gd name="T32" fmla="*/ 50 w 78"/>
                  <a:gd name="T33" fmla="*/ 4 h 10"/>
                  <a:gd name="T34" fmla="*/ 51 w 78"/>
                  <a:gd name="T35" fmla="*/ 4 h 10"/>
                  <a:gd name="T36" fmla="*/ 53 w 78"/>
                  <a:gd name="T37" fmla="*/ 1 h 10"/>
                  <a:gd name="T38" fmla="*/ 52 w 78"/>
                  <a:gd name="T39" fmla="*/ 1 h 10"/>
                  <a:gd name="T40" fmla="*/ 51 w 78"/>
                  <a:gd name="T41" fmla="*/ 0 h 10"/>
                  <a:gd name="T42" fmla="*/ 49 w 78"/>
                  <a:gd name="T43" fmla="*/ 3 h 10"/>
                  <a:gd name="T44" fmla="*/ 50 w 78"/>
                  <a:gd name="T45" fmla="*/ 3 h 10"/>
                  <a:gd name="T46" fmla="*/ 51 w 78"/>
                  <a:gd name="T47" fmla="*/ 0 h 10"/>
                  <a:gd name="T48" fmla="*/ 51 w 78"/>
                  <a:gd name="T49" fmla="*/ 0 h 10"/>
                  <a:gd name="T50" fmla="*/ 70 w 78"/>
                  <a:gd name="T51" fmla="*/ 0 h 10"/>
                  <a:gd name="T52" fmla="*/ 68 w 78"/>
                  <a:gd name="T53" fmla="*/ 3 h 10"/>
                  <a:gd name="T54" fmla="*/ 74 w 78"/>
                  <a:gd name="T55" fmla="*/ 6 h 10"/>
                  <a:gd name="T56" fmla="*/ 76 w 78"/>
                  <a:gd name="T57" fmla="*/ 7 h 10"/>
                  <a:gd name="T58" fmla="*/ 77 w 78"/>
                  <a:gd name="T59" fmla="*/ 5 h 10"/>
                  <a:gd name="T60" fmla="*/ 78 w 78"/>
                  <a:gd name="T61" fmla="*/ 5 h 10"/>
                  <a:gd name="T62" fmla="*/ 72 w 78"/>
                  <a:gd name="T63" fmla="*/ 1 h 10"/>
                  <a:gd name="T64" fmla="*/ 70 w 78"/>
                  <a:gd name="T65" fmla="*/ 0 h 10"/>
                  <a:gd name="T66" fmla="*/ 36 w 78"/>
                  <a:gd name="T67" fmla="*/ 0 h 10"/>
                  <a:gd name="T68" fmla="*/ 33 w 78"/>
                  <a:gd name="T69" fmla="*/ 4 h 10"/>
                  <a:gd name="T70" fmla="*/ 38 w 78"/>
                  <a:gd name="T71" fmla="*/ 7 h 10"/>
                  <a:gd name="T72" fmla="*/ 41 w 78"/>
                  <a:gd name="T73" fmla="*/ 2 h 10"/>
                  <a:gd name="T74" fmla="*/ 36 w 78"/>
                  <a:gd name="T7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8" h="10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2" y="7"/>
                      <a:pt x="4" y="9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8"/>
                      <a:pt x="2" y="7"/>
                      <a:pt x="0" y="6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3" y="5"/>
                      <a:pt x="6" y="6"/>
                      <a:pt x="8" y="8"/>
                    </a:cubicBezTo>
                    <a:cubicBezTo>
                      <a:pt x="8" y="7"/>
                      <a:pt x="8" y="7"/>
                      <a:pt x="9" y="7"/>
                    </a:cubicBezTo>
                    <a:cubicBezTo>
                      <a:pt x="6" y="5"/>
                      <a:pt x="4" y="4"/>
                      <a:pt x="2" y="3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10" y="5"/>
                      <a:pt x="10" y="5"/>
                    </a:cubicBezTo>
                    <a:cubicBezTo>
                      <a:pt x="7" y="4"/>
                      <a:pt x="5" y="2"/>
                      <a:pt x="3" y="1"/>
                    </a:cubicBezTo>
                    <a:moveTo>
                      <a:pt x="52" y="1"/>
                    </a:moveTo>
                    <a:cubicBezTo>
                      <a:pt x="51" y="2"/>
                      <a:pt x="51" y="3"/>
                      <a:pt x="50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1" y="0"/>
                    </a:moveTo>
                    <a:cubicBezTo>
                      <a:pt x="51" y="1"/>
                      <a:pt x="50" y="2"/>
                      <a:pt x="49" y="3"/>
                    </a:cubicBezTo>
                    <a:cubicBezTo>
                      <a:pt x="50" y="3"/>
                      <a:pt x="50" y="3"/>
                      <a:pt x="50" y="3"/>
                    </a:cubicBezTo>
                    <a:cubicBezTo>
                      <a:pt x="50" y="2"/>
                      <a:pt x="51" y="1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  <a:moveTo>
                      <a:pt x="70" y="0"/>
                    </a:moveTo>
                    <a:cubicBezTo>
                      <a:pt x="70" y="1"/>
                      <a:pt x="69" y="2"/>
                      <a:pt x="68" y="3"/>
                    </a:cubicBezTo>
                    <a:cubicBezTo>
                      <a:pt x="70" y="4"/>
                      <a:pt x="72" y="5"/>
                      <a:pt x="74" y="6"/>
                    </a:cubicBezTo>
                    <a:cubicBezTo>
                      <a:pt x="74" y="6"/>
                      <a:pt x="75" y="7"/>
                      <a:pt x="76" y="7"/>
                    </a:cubicBezTo>
                    <a:cubicBezTo>
                      <a:pt x="77" y="5"/>
                      <a:pt x="77" y="5"/>
                      <a:pt x="77" y="5"/>
                    </a:cubicBezTo>
                    <a:cubicBezTo>
                      <a:pt x="78" y="5"/>
                      <a:pt x="78" y="5"/>
                      <a:pt x="78" y="5"/>
                    </a:cubicBezTo>
                    <a:cubicBezTo>
                      <a:pt x="72" y="1"/>
                      <a:pt x="72" y="1"/>
                      <a:pt x="72" y="1"/>
                    </a:cubicBezTo>
                    <a:cubicBezTo>
                      <a:pt x="70" y="0"/>
                      <a:pt x="70" y="0"/>
                      <a:pt x="70" y="0"/>
                    </a:cubicBezTo>
                    <a:moveTo>
                      <a:pt x="36" y="0"/>
                    </a:moveTo>
                    <a:cubicBezTo>
                      <a:pt x="35" y="1"/>
                      <a:pt x="34" y="3"/>
                      <a:pt x="33" y="4"/>
                    </a:cubicBezTo>
                    <a:cubicBezTo>
                      <a:pt x="34" y="5"/>
                      <a:pt x="36" y="6"/>
                      <a:pt x="38" y="7"/>
                    </a:cubicBezTo>
                    <a:cubicBezTo>
                      <a:pt x="39" y="6"/>
                      <a:pt x="40" y="4"/>
                      <a:pt x="41" y="2"/>
                    </a:cubicBezTo>
                    <a:cubicBezTo>
                      <a:pt x="39" y="1"/>
                      <a:pt x="37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8" name="Freeform 10024"/>
              <p:cNvSpPr>
                <a:spLocks noEditPoints="1"/>
              </p:cNvSpPr>
              <p:nvPr/>
            </p:nvSpPr>
            <p:spPr bwMode="auto">
              <a:xfrm>
                <a:off x="-130" y="3394"/>
                <a:ext cx="22" cy="21"/>
              </a:xfrm>
              <a:custGeom>
                <a:avLst/>
                <a:gdLst>
                  <a:gd name="T0" fmla="*/ 1 w 9"/>
                  <a:gd name="T1" fmla="*/ 3 h 9"/>
                  <a:gd name="T2" fmla="*/ 0 w 9"/>
                  <a:gd name="T3" fmla="*/ 5 h 9"/>
                  <a:gd name="T4" fmla="*/ 7 w 9"/>
                  <a:gd name="T5" fmla="*/ 9 h 9"/>
                  <a:gd name="T6" fmla="*/ 8 w 9"/>
                  <a:gd name="T7" fmla="*/ 8 h 9"/>
                  <a:gd name="T8" fmla="*/ 1 w 9"/>
                  <a:gd name="T9" fmla="*/ 3 h 9"/>
                  <a:gd name="T10" fmla="*/ 1 w 9"/>
                  <a:gd name="T11" fmla="*/ 3 h 9"/>
                  <a:gd name="T12" fmla="*/ 1 w 9"/>
                  <a:gd name="T13" fmla="*/ 3 h 9"/>
                  <a:gd name="T14" fmla="*/ 8 w 9"/>
                  <a:gd name="T15" fmla="*/ 7 h 9"/>
                  <a:gd name="T16" fmla="*/ 8 w 9"/>
                  <a:gd name="T17" fmla="*/ 7 h 9"/>
                  <a:gd name="T18" fmla="*/ 1 w 9"/>
                  <a:gd name="T19" fmla="*/ 3 h 9"/>
                  <a:gd name="T20" fmla="*/ 2 w 9"/>
                  <a:gd name="T21" fmla="*/ 0 h 9"/>
                  <a:gd name="T22" fmla="*/ 2 w 9"/>
                  <a:gd name="T23" fmla="*/ 2 h 9"/>
                  <a:gd name="T24" fmla="*/ 9 w 9"/>
                  <a:gd name="T25" fmla="*/ 6 h 9"/>
                  <a:gd name="T26" fmla="*/ 9 w 9"/>
                  <a:gd name="T27" fmla="*/ 5 h 9"/>
                  <a:gd name="T28" fmla="*/ 2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1" y="3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2" y="6"/>
                      <a:pt x="5" y="7"/>
                      <a:pt x="7" y="9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5" y="6"/>
                      <a:pt x="3" y="5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5"/>
                      <a:pt x="5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5"/>
                      <a:pt x="3" y="4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4" y="3"/>
                      <a:pt x="6" y="4"/>
                      <a:pt x="9" y="6"/>
                    </a:cubicBezTo>
                    <a:cubicBezTo>
                      <a:pt x="9" y="6"/>
                      <a:pt x="9" y="5"/>
                      <a:pt x="9" y="5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9" name="Freeform 10025"/>
              <p:cNvSpPr>
                <a:spLocks/>
              </p:cNvSpPr>
              <p:nvPr/>
            </p:nvSpPr>
            <p:spPr bwMode="auto">
              <a:xfrm>
                <a:off x="-127" y="3401"/>
                <a:ext cx="16" cy="11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0 h 5"/>
                  <a:gd name="T4" fmla="*/ 7 w 7"/>
                  <a:gd name="T5" fmla="*/ 5 h 5"/>
                  <a:gd name="T6" fmla="*/ 7 w 7"/>
                  <a:gd name="T7" fmla="*/ 4 h 5"/>
                  <a:gd name="T8" fmla="*/ 0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4" y="3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4" y="3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0" name="Freeform 10026"/>
              <p:cNvSpPr>
                <a:spLocks noEditPoints="1"/>
              </p:cNvSpPr>
              <p:nvPr/>
            </p:nvSpPr>
            <p:spPr bwMode="auto">
              <a:xfrm>
                <a:off x="-104" y="3394"/>
                <a:ext cx="109" cy="11"/>
              </a:xfrm>
              <a:custGeom>
                <a:avLst/>
                <a:gdLst>
                  <a:gd name="T0" fmla="*/ 35 w 46"/>
                  <a:gd name="T1" fmla="*/ 2 h 5"/>
                  <a:gd name="T2" fmla="*/ 35 w 46"/>
                  <a:gd name="T3" fmla="*/ 2 h 5"/>
                  <a:gd name="T4" fmla="*/ 36 w 46"/>
                  <a:gd name="T5" fmla="*/ 3 h 5"/>
                  <a:gd name="T6" fmla="*/ 36 w 46"/>
                  <a:gd name="T7" fmla="*/ 3 h 5"/>
                  <a:gd name="T8" fmla="*/ 35 w 46"/>
                  <a:gd name="T9" fmla="*/ 2 h 5"/>
                  <a:gd name="T10" fmla="*/ 1 w 46"/>
                  <a:gd name="T11" fmla="*/ 2 h 5"/>
                  <a:gd name="T12" fmla="*/ 0 w 46"/>
                  <a:gd name="T13" fmla="*/ 4 h 5"/>
                  <a:gd name="T14" fmla="*/ 1 w 46"/>
                  <a:gd name="T15" fmla="*/ 5 h 5"/>
                  <a:gd name="T16" fmla="*/ 2 w 46"/>
                  <a:gd name="T17" fmla="*/ 3 h 5"/>
                  <a:gd name="T18" fmla="*/ 1 w 46"/>
                  <a:gd name="T19" fmla="*/ 2 h 5"/>
                  <a:gd name="T20" fmla="*/ 44 w 46"/>
                  <a:gd name="T21" fmla="*/ 2 h 5"/>
                  <a:gd name="T22" fmla="*/ 43 w 46"/>
                  <a:gd name="T23" fmla="*/ 4 h 5"/>
                  <a:gd name="T24" fmla="*/ 44 w 46"/>
                  <a:gd name="T25" fmla="*/ 5 h 5"/>
                  <a:gd name="T26" fmla="*/ 46 w 46"/>
                  <a:gd name="T27" fmla="*/ 3 h 5"/>
                  <a:gd name="T28" fmla="*/ 44 w 46"/>
                  <a:gd name="T29" fmla="*/ 2 h 5"/>
                  <a:gd name="T30" fmla="*/ 42 w 46"/>
                  <a:gd name="T31" fmla="*/ 1 h 5"/>
                  <a:gd name="T32" fmla="*/ 40 w 46"/>
                  <a:gd name="T33" fmla="*/ 3 h 5"/>
                  <a:gd name="T34" fmla="*/ 41 w 46"/>
                  <a:gd name="T35" fmla="*/ 4 h 5"/>
                  <a:gd name="T36" fmla="*/ 43 w 46"/>
                  <a:gd name="T37" fmla="*/ 1 h 5"/>
                  <a:gd name="T38" fmla="*/ 42 w 46"/>
                  <a:gd name="T39" fmla="*/ 1 h 5"/>
                  <a:gd name="T40" fmla="*/ 16 w 46"/>
                  <a:gd name="T41" fmla="*/ 0 h 5"/>
                  <a:gd name="T42" fmla="*/ 15 w 46"/>
                  <a:gd name="T43" fmla="*/ 2 h 5"/>
                  <a:gd name="T44" fmla="*/ 19 w 46"/>
                  <a:gd name="T45" fmla="*/ 5 h 5"/>
                  <a:gd name="T46" fmla="*/ 20 w 46"/>
                  <a:gd name="T47" fmla="*/ 3 h 5"/>
                  <a:gd name="T48" fmla="*/ 16 w 46"/>
                  <a:gd name="T4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5">
                    <a:moveTo>
                      <a:pt x="35" y="2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2"/>
                      <a:pt x="35" y="2"/>
                    </a:cubicBezTo>
                    <a:moveTo>
                      <a:pt x="1" y="2"/>
                    </a:moveTo>
                    <a:cubicBezTo>
                      <a:pt x="1" y="3"/>
                      <a:pt x="0" y="4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4"/>
                      <a:pt x="2" y="3"/>
                      <a:pt x="2" y="3"/>
                    </a:cubicBezTo>
                    <a:cubicBezTo>
                      <a:pt x="2" y="2"/>
                      <a:pt x="2" y="2"/>
                      <a:pt x="1" y="2"/>
                    </a:cubicBezTo>
                    <a:moveTo>
                      <a:pt x="44" y="2"/>
                    </a:moveTo>
                    <a:cubicBezTo>
                      <a:pt x="44" y="3"/>
                      <a:pt x="43" y="4"/>
                      <a:pt x="43" y="4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5" y="5"/>
                      <a:pt x="45" y="4"/>
                      <a:pt x="46" y="3"/>
                    </a:cubicBezTo>
                    <a:cubicBezTo>
                      <a:pt x="45" y="3"/>
                      <a:pt x="45" y="2"/>
                      <a:pt x="44" y="2"/>
                    </a:cubicBezTo>
                    <a:moveTo>
                      <a:pt x="42" y="1"/>
                    </a:moveTo>
                    <a:cubicBezTo>
                      <a:pt x="42" y="1"/>
                      <a:pt x="41" y="2"/>
                      <a:pt x="40" y="3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2" y="3"/>
                      <a:pt x="42" y="2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moveTo>
                      <a:pt x="16" y="0"/>
                    </a:moveTo>
                    <a:cubicBezTo>
                      <a:pt x="15" y="1"/>
                      <a:pt x="15" y="1"/>
                      <a:pt x="15" y="2"/>
                    </a:cubicBezTo>
                    <a:cubicBezTo>
                      <a:pt x="16" y="3"/>
                      <a:pt x="18" y="4"/>
                      <a:pt x="19" y="5"/>
                    </a:cubicBezTo>
                    <a:cubicBezTo>
                      <a:pt x="20" y="4"/>
                      <a:pt x="20" y="3"/>
                      <a:pt x="20" y="3"/>
                    </a:cubicBezTo>
                    <a:cubicBezTo>
                      <a:pt x="19" y="2"/>
                      <a:pt x="17" y="1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1" name="Freeform 10027"/>
              <p:cNvSpPr>
                <a:spLocks/>
              </p:cNvSpPr>
              <p:nvPr/>
            </p:nvSpPr>
            <p:spPr bwMode="auto">
              <a:xfrm>
                <a:off x="-21" y="3398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2" name="Freeform 10028"/>
              <p:cNvSpPr>
                <a:spLocks noEditPoints="1"/>
              </p:cNvSpPr>
              <p:nvPr/>
            </p:nvSpPr>
            <p:spPr bwMode="auto">
              <a:xfrm>
                <a:off x="-78" y="3398"/>
                <a:ext cx="19" cy="19"/>
              </a:xfrm>
              <a:custGeom>
                <a:avLst/>
                <a:gdLst>
                  <a:gd name="T0" fmla="*/ 2 w 8"/>
                  <a:gd name="T1" fmla="*/ 3 h 8"/>
                  <a:gd name="T2" fmla="*/ 0 w 8"/>
                  <a:gd name="T3" fmla="*/ 5 h 8"/>
                  <a:gd name="T4" fmla="*/ 1 w 8"/>
                  <a:gd name="T5" fmla="*/ 5 h 8"/>
                  <a:gd name="T6" fmla="*/ 5 w 8"/>
                  <a:gd name="T7" fmla="*/ 8 h 8"/>
                  <a:gd name="T8" fmla="*/ 6 w 8"/>
                  <a:gd name="T9" fmla="*/ 6 h 8"/>
                  <a:gd name="T10" fmla="*/ 2 w 8"/>
                  <a:gd name="T11" fmla="*/ 3 h 8"/>
                  <a:gd name="T12" fmla="*/ 3 w 8"/>
                  <a:gd name="T13" fmla="*/ 0 h 8"/>
                  <a:gd name="T14" fmla="*/ 2 w 8"/>
                  <a:gd name="T15" fmla="*/ 3 h 8"/>
                  <a:gd name="T16" fmla="*/ 6 w 8"/>
                  <a:gd name="T17" fmla="*/ 6 h 8"/>
                  <a:gd name="T18" fmla="*/ 8 w 8"/>
                  <a:gd name="T19" fmla="*/ 3 h 8"/>
                  <a:gd name="T20" fmla="*/ 3 w 8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1" y="4"/>
                      <a:pt x="1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5" y="7"/>
                      <a:pt x="6" y="7"/>
                      <a:pt x="6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3"/>
                    </a:cubicBezTo>
                    <a:cubicBezTo>
                      <a:pt x="3" y="4"/>
                      <a:pt x="5" y="5"/>
                      <a:pt x="6" y="6"/>
                    </a:cubicBezTo>
                    <a:cubicBezTo>
                      <a:pt x="7" y="5"/>
                      <a:pt x="7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3" name="Freeform 10029"/>
              <p:cNvSpPr>
                <a:spLocks/>
              </p:cNvSpPr>
              <p:nvPr/>
            </p:nvSpPr>
            <p:spPr bwMode="auto">
              <a:xfrm>
                <a:off x="-73" y="3405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4" name="Freeform 10030"/>
              <p:cNvSpPr>
                <a:spLocks noEditPoints="1"/>
              </p:cNvSpPr>
              <p:nvPr/>
            </p:nvSpPr>
            <p:spPr bwMode="auto">
              <a:xfrm>
                <a:off x="-92" y="3401"/>
                <a:ext cx="118" cy="4"/>
              </a:xfrm>
              <a:custGeom>
                <a:avLst/>
                <a:gdLst>
                  <a:gd name="T0" fmla="*/ 32 w 50"/>
                  <a:gd name="T1" fmla="*/ 1 h 2"/>
                  <a:gd name="T2" fmla="*/ 32 w 50"/>
                  <a:gd name="T3" fmla="*/ 1 h 2"/>
                  <a:gd name="T4" fmla="*/ 33 w 50"/>
                  <a:gd name="T5" fmla="*/ 1 h 2"/>
                  <a:gd name="T6" fmla="*/ 33 w 50"/>
                  <a:gd name="T7" fmla="*/ 1 h 2"/>
                  <a:gd name="T8" fmla="*/ 32 w 50"/>
                  <a:gd name="T9" fmla="*/ 1 h 2"/>
                  <a:gd name="T10" fmla="*/ 0 w 50"/>
                  <a:gd name="T11" fmla="*/ 0 h 2"/>
                  <a:gd name="T12" fmla="*/ 0 w 50"/>
                  <a:gd name="T13" fmla="*/ 0 h 2"/>
                  <a:gd name="T14" fmla="*/ 0 w 50"/>
                  <a:gd name="T15" fmla="*/ 1 h 2"/>
                  <a:gd name="T16" fmla="*/ 0 w 50"/>
                  <a:gd name="T17" fmla="*/ 0 h 2"/>
                  <a:gd name="T18" fmla="*/ 16 w 50"/>
                  <a:gd name="T19" fmla="*/ 0 h 2"/>
                  <a:gd name="T20" fmla="*/ 14 w 50"/>
                  <a:gd name="T21" fmla="*/ 2 h 2"/>
                  <a:gd name="T22" fmla="*/ 15 w 50"/>
                  <a:gd name="T23" fmla="*/ 2 h 2"/>
                  <a:gd name="T24" fmla="*/ 16 w 50"/>
                  <a:gd name="T25" fmla="*/ 0 h 2"/>
                  <a:gd name="T26" fmla="*/ 16 w 50"/>
                  <a:gd name="T27" fmla="*/ 0 h 2"/>
                  <a:gd name="T28" fmla="*/ 47 w 50"/>
                  <a:gd name="T29" fmla="*/ 0 h 2"/>
                  <a:gd name="T30" fmla="*/ 47 w 50"/>
                  <a:gd name="T31" fmla="*/ 0 h 2"/>
                  <a:gd name="T32" fmla="*/ 50 w 50"/>
                  <a:gd name="T33" fmla="*/ 1 h 2"/>
                  <a:gd name="T34" fmla="*/ 50 w 50"/>
                  <a:gd name="T35" fmla="*/ 1 h 2"/>
                  <a:gd name="T36" fmla="*/ 47 w 50"/>
                  <a:gd name="T3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" h="2">
                    <a:moveTo>
                      <a:pt x="32" y="1"/>
                    </a:moveTo>
                    <a:cubicBezTo>
                      <a:pt x="32" y="1"/>
                      <a:pt x="32" y="1"/>
                      <a:pt x="32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moveTo>
                      <a:pt x="16" y="0"/>
                    </a:moveTo>
                    <a:cubicBezTo>
                      <a:pt x="15" y="1"/>
                      <a:pt x="15" y="1"/>
                      <a:pt x="14" y="2"/>
                    </a:cubicBezTo>
                    <a:cubicBezTo>
                      <a:pt x="14" y="2"/>
                      <a:pt x="15" y="2"/>
                      <a:pt x="15" y="2"/>
                    </a:cubicBezTo>
                    <a:cubicBezTo>
                      <a:pt x="15" y="2"/>
                      <a:pt x="16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47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9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49" y="1"/>
                      <a:pt x="48" y="0"/>
                      <a:pt x="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5" name="Freeform 10031"/>
              <p:cNvSpPr>
                <a:spLocks/>
              </p:cNvSpPr>
              <p:nvPr/>
            </p:nvSpPr>
            <p:spPr bwMode="auto">
              <a:xfrm>
                <a:off x="-16" y="340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6" name="Freeform 10032"/>
              <p:cNvSpPr>
                <a:spLocks noEditPoints="1"/>
              </p:cNvSpPr>
              <p:nvPr/>
            </p:nvSpPr>
            <p:spPr bwMode="auto">
              <a:xfrm>
                <a:off x="-97" y="3403"/>
                <a:ext cx="86" cy="14"/>
              </a:xfrm>
              <a:custGeom>
                <a:avLst/>
                <a:gdLst>
                  <a:gd name="T0" fmla="*/ 35 w 36"/>
                  <a:gd name="T1" fmla="*/ 0 h 6"/>
                  <a:gd name="T2" fmla="*/ 35 w 36"/>
                  <a:gd name="T3" fmla="*/ 0 h 6"/>
                  <a:gd name="T4" fmla="*/ 36 w 36"/>
                  <a:gd name="T5" fmla="*/ 1 h 6"/>
                  <a:gd name="T6" fmla="*/ 36 w 36"/>
                  <a:gd name="T7" fmla="*/ 0 h 6"/>
                  <a:gd name="T8" fmla="*/ 35 w 36"/>
                  <a:gd name="T9" fmla="*/ 0 h 6"/>
                  <a:gd name="T10" fmla="*/ 1 w 36"/>
                  <a:gd name="T11" fmla="*/ 0 h 6"/>
                  <a:gd name="T12" fmla="*/ 0 w 36"/>
                  <a:gd name="T13" fmla="*/ 2 h 6"/>
                  <a:gd name="T14" fmla="*/ 6 w 36"/>
                  <a:gd name="T15" fmla="*/ 6 h 6"/>
                  <a:gd name="T16" fmla="*/ 8 w 36"/>
                  <a:gd name="T17" fmla="*/ 4 h 6"/>
                  <a:gd name="T18" fmla="*/ 1 w 36"/>
                  <a:gd name="T19" fmla="*/ 0 h 6"/>
                  <a:gd name="T20" fmla="*/ 19 w 36"/>
                  <a:gd name="T21" fmla="*/ 0 h 6"/>
                  <a:gd name="T22" fmla="*/ 17 w 36"/>
                  <a:gd name="T23" fmla="*/ 2 h 6"/>
                  <a:gd name="T24" fmla="*/ 22 w 36"/>
                  <a:gd name="T25" fmla="*/ 5 h 6"/>
                  <a:gd name="T26" fmla="*/ 24 w 36"/>
                  <a:gd name="T27" fmla="*/ 3 h 6"/>
                  <a:gd name="T28" fmla="*/ 19 w 36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6">
                    <a:moveTo>
                      <a:pt x="35" y="0"/>
                    </a:move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6" y="0"/>
                      <a:pt x="36" y="1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6" y="0"/>
                      <a:pt x="35" y="0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2" y="4"/>
                      <a:pt x="4" y="5"/>
                      <a:pt x="6" y="6"/>
                    </a:cubicBezTo>
                    <a:cubicBezTo>
                      <a:pt x="7" y="5"/>
                      <a:pt x="7" y="4"/>
                      <a:pt x="8" y="4"/>
                    </a:cubicBezTo>
                    <a:cubicBezTo>
                      <a:pt x="6" y="2"/>
                      <a:pt x="4" y="1"/>
                      <a:pt x="1" y="0"/>
                    </a:cubicBezTo>
                    <a:moveTo>
                      <a:pt x="19" y="0"/>
                    </a:moveTo>
                    <a:cubicBezTo>
                      <a:pt x="18" y="0"/>
                      <a:pt x="18" y="1"/>
                      <a:pt x="17" y="2"/>
                    </a:cubicBezTo>
                    <a:cubicBezTo>
                      <a:pt x="19" y="3"/>
                      <a:pt x="21" y="4"/>
                      <a:pt x="22" y="5"/>
                    </a:cubicBezTo>
                    <a:cubicBezTo>
                      <a:pt x="23" y="4"/>
                      <a:pt x="23" y="3"/>
                      <a:pt x="24" y="3"/>
                    </a:cubicBezTo>
                    <a:cubicBezTo>
                      <a:pt x="22" y="2"/>
                      <a:pt x="20" y="1"/>
                      <a:pt x="1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7" name="Freeform 10033"/>
              <p:cNvSpPr>
                <a:spLocks/>
              </p:cNvSpPr>
              <p:nvPr/>
            </p:nvSpPr>
            <p:spPr bwMode="auto">
              <a:xfrm>
                <a:off x="-14" y="340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8" name="Freeform 10034"/>
              <p:cNvSpPr>
                <a:spLocks noEditPoints="1"/>
              </p:cNvSpPr>
              <p:nvPr/>
            </p:nvSpPr>
            <p:spPr bwMode="auto">
              <a:xfrm>
                <a:off x="-111" y="3403"/>
                <a:ext cx="159" cy="14"/>
              </a:xfrm>
              <a:custGeom>
                <a:avLst/>
                <a:gdLst>
                  <a:gd name="T0" fmla="*/ 0 w 67"/>
                  <a:gd name="T1" fmla="*/ 5 h 6"/>
                  <a:gd name="T2" fmla="*/ 0 w 67"/>
                  <a:gd name="T3" fmla="*/ 6 h 6"/>
                  <a:gd name="T4" fmla="*/ 1 w 67"/>
                  <a:gd name="T5" fmla="*/ 6 h 6"/>
                  <a:gd name="T6" fmla="*/ 1 w 67"/>
                  <a:gd name="T7" fmla="*/ 6 h 6"/>
                  <a:gd name="T8" fmla="*/ 0 w 67"/>
                  <a:gd name="T9" fmla="*/ 5 h 6"/>
                  <a:gd name="T10" fmla="*/ 2 w 67"/>
                  <a:gd name="T11" fmla="*/ 3 h 6"/>
                  <a:gd name="T12" fmla="*/ 1 w 67"/>
                  <a:gd name="T13" fmla="*/ 3 h 6"/>
                  <a:gd name="T14" fmla="*/ 2 w 67"/>
                  <a:gd name="T15" fmla="*/ 4 h 6"/>
                  <a:gd name="T16" fmla="*/ 3 w 67"/>
                  <a:gd name="T17" fmla="*/ 3 h 6"/>
                  <a:gd name="T18" fmla="*/ 2 w 67"/>
                  <a:gd name="T19" fmla="*/ 3 h 6"/>
                  <a:gd name="T20" fmla="*/ 3 w 67"/>
                  <a:gd name="T21" fmla="*/ 1 h 6"/>
                  <a:gd name="T22" fmla="*/ 2 w 67"/>
                  <a:gd name="T23" fmla="*/ 1 h 6"/>
                  <a:gd name="T24" fmla="*/ 3 w 67"/>
                  <a:gd name="T25" fmla="*/ 2 h 6"/>
                  <a:gd name="T26" fmla="*/ 4 w 67"/>
                  <a:gd name="T27" fmla="*/ 1 h 6"/>
                  <a:gd name="T28" fmla="*/ 3 w 67"/>
                  <a:gd name="T29" fmla="*/ 1 h 6"/>
                  <a:gd name="T30" fmla="*/ 59 w 67"/>
                  <a:gd name="T31" fmla="*/ 1 h 6"/>
                  <a:gd name="T32" fmla="*/ 59 w 67"/>
                  <a:gd name="T33" fmla="*/ 1 h 6"/>
                  <a:gd name="T34" fmla="*/ 66 w 67"/>
                  <a:gd name="T35" fmla="*/ 5 h 6"/>
                  <a:gd name="T36" fmla="*/ 67 w 67"/>
                  <a:gd name="T37" fmla="*/ 5 h 6"/>
                  <a:gd name="T38" fmla="*/ 59 w 67"/>
                  <a:gd name="T39" fmla="*/ 1 h 6"/>
                  <a:gd name="T40" fmla="*/ 37 w 67"/>
                  <a:gd name="T41" fmla="*/ 0 h 6"/>
                  <a:gd name="T42" fmla="*/ 34 w 67"/>
                  <a:gd name="T43" fmla="*/ 5 h 6"/>
                  <a:gd name="T44" fmla="*/ 35 w 67"/>
                  <a:gd name="T45" fmla="*/ 6 h 6"/>
                  <a:gd name="T46" fmla="*/ 38 w 67"/>
                  <a:gd name="T47" fmla="*/ 0 h 6"/>
                  <a:gd name="T48" fmla="*/ 37 w 67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7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5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9" y="1"/>
                    </a:moveTo>
                    <a:cubicBezTo>
                      <a:pt x="59" y="1"/>
                      <a:pt x="59" y="1"/>
                      <a:pt x="59" y="1"/>
                    </a:cubicBezTo>
                    <a:cubicBezTo>
                      <a:pt x="61" y="2"/>
                      <a:pt x="64" y="4"/>
                      <a:pt x="66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4" y="3"/>
                      <a:pt x="61" y="2"/>
                      <a:pt x="59" y="1"/>
                    </a:cubicBezTo>
                    <a:moveTo>
                      <a:pt x="37" y="0"/>
                    </a:moveTo>
                    <a:cubicBezTo>
                      <a:pt x="36" y="2"/>
                      <a:pt x="35" y="4"/>
                      <a:pt x="34" y="5"/>
                    </a:cubicBezTo>
                    <a:cubicBezTo>
                      <a:pt x="34" y="5"/>
                      <a:pt x="35" y="6"/>
                      <a:pt x="35" y="6"/>
                    </a:cubicBezTo>
                    <a:cubicBezTo>
                      <a:pt x="36" y="4"/>
                      <a:pt x="37" y="2"/>
                      <a:pt x="38" y="0"/>
                    </a:cubicBezTo>
                    <a:cubicBezTo>
                      <a:pt x="38" y="0"/>
                      <a:pt x="38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9" name="Freeform 10035"/>
              <p:cNvSpPr>
                <a:spLocks noEditPoints="1"/>
              </p:cNvSpPr>
              <p:nvPr/>
            </p:nvSpPr>
            <p:spPr bwMode="auto">
              <a:xfrm>
                <a:off x="-111" y="3405"/>
                <a:ext cx="7" cy="12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4 h 5"/>
                  <a:gd name="T4" fmla="*/ 1 w 3"/>
                  <a:gd name="T5" fmla="*/ 5 h 5"/>
                  <a:gd name="T6" fmla="*/ 2 w 3"/>
                  <a:gd name="T7" fmla="*/ 4 h 5"/>
                  <a:gd name="T8" fmla="*/ 1 w 3"/>
                  <a:gd name="T9" fmla="*/ 3 h 5"/>
                  <a:gd name="T10" fmla="*/ 1 w 3"/>
                  <a:gd name="T11" fmla="*/ 2 h 5"/>
                  <a:gd name="T12" fmla="*/ 1 w 3"/>
                  <a:gd name="T13" fmla="*/ 3 h 5"/>
                  <a:gd name="T14" fmla="*/ 2 w 3"/>
                  <a:gd name="T15" fmla="*/ 4 h 5"/>
                  <a:gd name="T16" fmla="*/ 2 w 3"/>
                  <a:gd name="T17" fmla="*/ 3 h 5"/>
                  <a:gd name="T18" fmla="*/ 1 w 3"/>
                  <a:gd name="T19" fmla="*/ 2 h 5"/>
                  <a:gd name="T20" fmla="*/ 2 w 3"/>
                  <a:gd name="T21" fmla="*/ 0 h 5"/>
                  <a:gd name="T22" fmla="*/ 2 w 3"/>
                  <a:gd name="T23" fmla="*/ 2 h 5"/>
                  <a:gd name="T24" fmla="*/ 3 w 3"/>
                  <a:gd name="T25" fmla="*/ 2 h 5"/>
                  <a:gd name="T26" fmla="*/ 3 w 3"/>
                  <a:gd name="T27" fmla="*/ 1 h 5"/>
                  <a:gd name="T28" fmla="*/ 2 w 3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0" name="Freeform 10036"/>
              <p:cNvSpPr>
                <a:spLocks/>
              </p:cNvSpPr>
              <p:nvPr/>
            </p:nvSpPr>
            <p:spPr bwMode="auto">
              <a:xfrm>
                <a:off x="-108" y="3412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1" name="Oval 10037"/>
              <p:cNvSpPr>
                <a:spLocks noChangeArrowheads="1"/>
              </p:cNvSpPr>
              <p:nvPr/>
            </p:nvSpPr>
            <p:spPr bwMode="auto">
              <a:xfrm>
                <a:off x="-9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2" name="Oval 10038"/>
              <p:cNvSpPr>
                <a:spLocks noChangeArrowheads="1"/>
              </p:cNvSpPr>
              <p:nvPr/>
            </p:nvSpPr>
            <p:spPr bwMode="auto">
              <a:xfrm>
                <a:off x="-9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3" name="Freeform 10039"/>
              <p:cNvSpPr>
                <a:spLocks noEditPoints="1"/>
              </p:cNvSpPr>
              <p:nvPr/>
            </p:nvSpPr>
            <p:spPr bwMode="auto">
              <a:xfrm>
                <a:off x="-66" y="3405"/>
                <a:ext cx="50" cy="15"/>
              </a:xfrm>
              <a:custGeom>
                <a:avLst/>
                <a:gdLst>
                  <a:gd name="T0" fmla="*/ 1 w 21"/>
                  <a:gd name="T1" fmla="*/ 3 h 6"/>
                  <a:gd name="T2" fmla="*/ 0 w 21"/>
                  <a:gd name="T3" fmla="*/ 5 h 6"/>
                  <a:gd name="T4" fmla="*/ 1 w 21"/>
                  <a:gd name="T5" fmla="*/ 5 h 6"/>
                  <a:gd name="T6" fmla="*/ 2 w 21"/>
                  <a:gd name="T7" fmla="*/ 3 h 6"/>
                  <a:gd name="T8" fmla="*/ 1 w 21"/>
                  <a:gd name="T9" fmla="*/ 3 h 6"/>
                  <a:gd name="T10" fmla="*/ 3 w 21"/>
                  <a:gd name="T11" fmla="*/ 0 h 6"/>
                  <a:gd name="T12" fmla="*/ 2 w 21"/>
                  <a:gd name="T13" fmla="*/ 3 h 6"/>
                  <a:gd name="T14" fmla="*/ 2 w 21"/>
                  <a:gd name="T15" fmla="*/ 3 h 6"/>
                  <a:gd name="T16" fmla="*/ 4 w 21"/>
                  <a:gd name="T17" fmla="*/ 1 h 6"/>
                  <a:gd name="T18" fmla="*/ 3 w 21"/>
                  <a:gd name="T19" fmla="*/ 0 h 6"/>
                  <a:gd name="T20" fmla="*/ 20 w 21"/>
                  <a:gd name="T21" fmla="*/ 0 h 6"/>
                  <a:gd name="T22" fmla="*/ 17 w 21"/>
                  <a:gd name="T23" fmla="*/ 6 h 6"/>
                  <a:gd name="T24" fmla="*/ 18 w 21"/>
                  <a:gd name="T25" fmla="*/ 6 h 6"/>
                  <a:gd name="T26" fmla="*/ 21 w 21"/>
                  <a:gd name="T27" fmla="*/ 0 h 6"/>
                  <a:gd name="T28" fmla="*/ 20 w 2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6">
                    <a:moveTo>
                      <a:pt x="1" y="3"/>
                    </a:moveTo>
                    <a:cubicBezTo>
                      <a:pt x="1" y="4"/>
                      <a:pt x="1" y="4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2" y="4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20" y="0"/>
                    </a:moveTo>
                    <a:cubicBezTo>
                      <a:pt x="19" y="2"/>
                      <a:pt x="18" y="4"/>
                      <a:pt x="17" y="6"/>
                    </a:cubicBezTo>
                    <a:cubicBezTo>
                      <a:pt x="17" y="6"/>
                      <a:pt x="17" y="6"/>
                      <a:pt x="18" y="6"/>
                    </a:cubicBezTo>
                    <a:cubicBezTo>
                      <a:pt x="19" y="4"/>
                      <a:pt x="20" y="2"/>
                      <a:pt x="21" y="0"/>
                    </a:cubicBezTo>
                    <a:cubicBezTo>
                      <a:pt x="21" y="0"/>
                      <a:pt x="21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4" name="Freeform 10040"/>
              <p:cNvSpPr>
                <a:spLocks/>
              </p:cNvSpPr>
              <p:nvPr/>
            </p:nvSpPr>
            <p:spPr bwMode="auto">
              <a:xfrm>
                <a:off x="-63" y="341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5" name="Freeform 10041"/>
              <p:cNvSpPr>
                <a:spLocks noEditPoints="1"/>
              </p:cNvSpPr>
              <p:nvPr/>
            </p:nvSpPr>
            <p:spPr bwMode="auto">
              <a:xfrm>
                <a:off x="-63" y="3408"/>
                <a:ext cx="85" cy="19"/>
              </a:xfrm>
              <a:custGeom>
                <a:avLst/>
                <a:gdLst>
                  <a:gd name="T0" fmla="*/ 2 w 36"/>
                  <a:gd name="T1" fmla="*/ 3 h 8"/>
                  <a:gd name="T2" fmla="*/ 0 w 36"/>
                  <a:gd name="T3" fmla="*/ 5 h 8"/>
                  <a:gd name="T4" fmla="*/ 5 w 36"/>
                  <a:gd name="T5" fmla="*/ 8 h 8"/>
                  <a:gd name="T6" fmla="*/ 7 w 36"/>
                  <a:gd name="T7" fmla="*/ 6 h 8"/>
                  <a:gd name="T8" fmla="*/ 2 w 36"/>
                  <a:gd name="T9" fmla="*/ 3 h 8"/>
                  <a:gd name="T10" fmla="*/ 3 w 36"/>
                  <a:gd name="T11" fmla="*/ 0 h 8"/>
                  <a:gd name="T12" fmla="*/ 2 w 36"/>
                  <a:gd name="T13" fmla="*/ 1 h 8"/>
                  <a:gd name="T14" fmla="*/ 2 w 36"/>
                  <a:gd name="T15" fmla="*/ 2 h 8"/>
                  <a:gd name="T16" fmla="*/ 7 w 36"/>
                  <a:gd name="T17" fmla="*/ 5 h 8"/>
                  <a:gd name="T18" fmla="*/ 8 w 36"/>
                  <a:gd name="T19" fmla="*/ 3 h 8"/>
                  <a:gd name="T20" fmla="*/ 3 w 36"/>
                  <a:gd name="T21" fmla="*/ 0 h 8"/>
                  <a:gd name="T22" fmla="*/ 34 w 36"/>
                  <a:gd name="T23" fmla="*/ 0 h 8"/>
                  <a:gd name="T24" fmla="*/ 32 w 36"/>
                  <a:gd name="T25" fmla="*/ 2 h 8"/>
                  <a:gd name="T26" fmla="*/ 32 w 36"/>
                  <a:gd name="T27" fmla="*/ 2 h 8"/>
                  <a:gd name="T28" fmla="*/ 35 w 36"/>
                  <a:gd name="T29" fmla="*/ 4 h 8"/>
                  <a:gd name="T30" fmla="*/ 36 w 36"/>
                  <a:gd name="T31" fmla="*/ 1 h 8"/>
                  <a:gd name="T32" fmla="*/ 34 w 36"/>
                  <a:gd name="T33" fmla="*/ 0 h 8"/>
                  <a:gd name="T34" fmla="*/ 25 w 36"/>
                  <a:gd name="T35" fmla="*/ 0 h 8"/>
                  <a:gd name="T36" fmla="*/ 25 w 36"/>
                  <a:gd name="T37" fmla="*/ 0 h 8"/>
                  <a:gd name="T38" fmla="*/ 26 w 36"/>
                  <a:gd name="T39" fmla="*/ 1 h 8"/>
                  <a:gd name="T40" fmla="*/ 26 w 36"/>
                  <a:gd name="T41" fmla="*/ 1 h 8"/>
                  <a:gd name="T42" fmla="*/ 25 w 36"/>
                  <a:gd name="T43" fmla="*/ 0 h 8"/>
                  <a:gd name="T44" fmla="*/ 20 w 36"/>
                  <a:gd name="T45" fmla="*/ 0 h 8"/>
                  <a:gd name="T46" fmla="*/ 17 w 36"/>
                  <a:gd name="T47" fmla="*/ 5 h 8"/>
                  <a:gd name="T48" fmla="*/ 18 w 36"/>
                  <a:gd name="T49" fmla="*/ 5 h 8"/>
                  <a:gd name="T50" fmla="*/ 21 w 36"/>
                  <a:gd name="T51" fmla="*/ 1 h 8"/>
                  <a:gd name="T52" fmla="*/ 21 w 36"/>
                  <a:gd name="T53" fmla="*/ 0 h 8"/>
                  <a:gd name="T54" fmla="*/ 20 w 36"/>
                  <a:gd name="T5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6" h="8">
                    <a:moveTo>
                      <a:pt x="2" y="3"/>
                    </a:moveTo>
                    <a:cubicBezTo>
                      <a:pt x="1" y="3"/>
                      <a:pt x="1" y="4"/>
                      <a:pt x="0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6" y="7"/>
                      <a:pt x="6" y="6"/>
                      <a:pt x="7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8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4" y="0"/>
                    </a:moveTo>
                    <a:cubicBezTo>
                      <a:pt x="33" y="1"/>
                      <a:pt x="33" y="1"/>
                      <a:pt x="32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4" y="0"/>
                      <a:pt x="34" y="0"/>
                    </a:cubicBezTo>
                    <a:moveTo>
                      <a:pt x="25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  <a:moveTo>
                      <a:pt x="20" y="0"/>
                    </a:moveTo>
                    <a:cubicBezTo>
                      <a:pt x="19" y="1"/>
                      <a:pt x="18" y="3"/>
                      <a:pt x="17" y="5"/>
                    </a:cubicBezTo>
                    <a:cubicBezTo>
                      <a:pt x="17" y="5"/>
                      <a:pt x="18" y="5"/>
                      <a:pt x="18" y="5"/>
                    </a:cubicBezTo>
                    <a:cubicBezTo>
                      <a:pt x="19" y="4"/>
                      <a:pt x="20" y="2"/>
                      <a:pt x="21" y="1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6" name="Freeform 10042"/>
              <p:cNvSpPr>
                <a:spLocks/>
              </p:cNvSpPr>
              <p:nvPr/>
            </p:nvSpPr>
            <p:spPr bwMode="auto">
              <a:xfrm>
                <a:off x="-59" y="3412"/>
                <a:ext cx="12" cy="10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1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7" name="Freeform 10043"/>
              <p:cNvSpPr>
                <a:spLocks noEditPoints="1"/>
              </p:cNvSpPr>
              <p:nvPr/>
            </p:nvSpPr>
            <p:spPr bwMode="auto">
              <a:xfrm>
                <a:off x="-104" y="3408"/>
                <a:ext cx="93" cy="21"/>
              </a:xfrm>
              <a:custGeom>
                <a:avLst/>
                <a:gdLst>
                  <a:gd name="T0" fmla="*/ 0 w 39"/>
                  <a:gd name="T1" fmla="*/ 5 h 9"/>
                  <a:gd name="T2" fmla="*/ 0 w 39"/>
                  <a:gd name="T3" fmla="*/ 6 h 9"/>
                  <a:gd name="T4" fmla="*/ 6 w 39"/>
                  <a:gd name="T5" fmla="*/ 9 h 9"/>
                  <a:gd name="T6" fmla="*/ 6 w 39"/>
                  <a:gd name="T7" fmla="*/ 9 h 9"/>
                  <a:gd name="T8" fmla="*/ 0 w 39"/>
                  <a:gd name="T9" fmla="*/ 5 h 9"/>
                  <a:gd name="T10" fmla="*/ 2 w 39"/>
                  <a:gd name="T11" fmla="*/ 2 h 9"/>
                  <a:gd name="T12" fmla="*/ 1 w 39"/>
                  <a:gd name="T13" fmla="*/ 3 h 9"/>
                  <a:gd name="T14" fmla="*/ 8 w 39"/>
                  <a:gd name="T15" fmla="*/ 7 h 9"/>
                  <a:gd name="T16" fmla="*/ 8 w 39"/>
                  <a:gd name="T17" fmla="*/ 6 h 9"/>
                  <a:gd name="T18" fmla="*/ 4 w 39"/>
                  <a:gd name="T19" fmla="*/ 4 h 9"/>
                  <a:gd name="T20" fmla="*/ 2 w 39"/>
                  <a:gd name="T21" fmla="*/ 2 h 9"/>
                  <a:gd name="T22" fmla="*/ 3 w 39"/>
                  <a:gd name="T23" fmla="*/ 1 h 9"/>
                  <a:gd name="T24" fmla="*/ 2 w 39"/>
                  <a:gd name="T25" fmla="*/ 1 h 9"/>
                  <a:gd name="T26" fmla="*/ 9 w 39"/>
                  <a:gd name="T27" fmla="*/ 5 h 9"/>
                  <a:gd name="T28" fmla="*/ 9 w 39"/>
                  <a:gd name="T29" fmla="*/ 5 h 9"/>
                  <a:gd name="T30" fmla="*/ 3 w 39"/>
                  <a:gd name="T31" fmla="*/ 1 h 9"/>
                  <a:gd name="T32" fmla="*/ 39 w 39"/>
                  <a:gd name="T33" fmla="*/ 0 h 9"/>
                  <a:gd name="T34" fmla="*/ 38 w 39"/>
                  <a:gd name="T35" fmla="*/ 2 h 9"/>
                  <a:gd name="T36" fmla="*/ 35 w 39"/>
                  <a:gd name="T37" fmla="*/ 6 h 9"/>
                  <a:gd name="T38" fmla="*/ 36 w 39"/>
                  <a:gd name="T39" fmla="*/ 6 h 9"/>
                  <a:gd name="T40" fmla="*/ 39 w 39"/>
                  <a:gd name="T41" fmla="*/ 1 h 9"/>
                  <a:gd name="T42" fmla="*/ 39 w 39"/>
                  <a:gd name="T4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" h="9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4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8"/>
                      <a:pt x="2" y="6"/>
                      <a:pt x="0" y="5"/>
                    </a:cubicBezTo>
                    <a:moveTo>
                      <a:pt x="2" y="2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3" y="4"/>
                      <a:pt x="5" y="6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6" y="5"/>
                      <a:pt x="5" y="4"/>
                      <a:pt x="4" y="4"/>
                    </a:cubicBezTo>
                    <a:cubicBezTo>
                      <a:pt x="3" y="3"/>
                      <a:pt x="2" y="3"/>
                      <a:pt x="2" y="2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7" y="3"/>
                      <a:pt x="5" y="2"/>
                      <a:pt x="3" y="1"/>
                    </a:cubicBezTo>
                    <a:moveTo>
                      <a:pt x="39" y="0"/>
                    </a:moveTo>
                    <a:cubicBezTo>
                      <a:pt x="38" y="1"/>
                      <a:pt x="38" y="1"/>
                      <a:pt x="38" y="2"/>
                    </a:cubicBezTo>
                    <a:cubicBezTo>
                      <a:pt x="37" y="3"/>
                      <a:pt x="36" y="4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4"/>
                      <a:pt x="38" y="3"/>
                      <a:pt x="39" y="1"/>
                    </a:cubicBezTo>
                    <a:cubicBezTo>
                      <a:pt x="39" y="1"/>
                      <a:pt x="39" y="1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8" name="Freeform 10044"/>
              <p:cNvSpPr>
                <a:spLocks noEditPoints="1"/>
              </p:cNvSpPr>
              <p:nvPr/>
            </p:nvSpPr>
            <p:spPr bwMode="auto">
              <a:xfrm>
                <a:off x="-104" y="3410"/>
                <a:ext cx="22" cy="19"/>
              </a:xfrm>
              <a:custGeom>
                <a:avLst/>
                <a:gdLst>
                  <a:gd name="T0" fmla="*/ 1 w 9"/>
                  <a:gd name="T1" fmla="*/ 3 h 8"/>
                  <a:gd name="T2" fmla="*/ 0 w 9"/>
                  <a:gd name="T3" fmla="*/ 4 h 8"/>
                  <a:gd name="T4" fmla="*/ 6 w 9"/>
                  <a:gd name="T5" fmla="*/ 8 h 8"/>
                  <a:gd name="T6" fmla="*/ 7 w 9"/>
                  <a:gd name="T7" fmla="*/ 7 h 8"/>
                  <a:gd name="T8" fmla="*/ 6 w 9"/>
                  <a:gd name="T9" fmla="*/ 6 h 8"/>
                  <a:gd name="T10" fmla="*/ 1 w 9"/>
                  <a:gd name="T11" fmla="*/ 3 h 8"/>
                  <a:gd name="T12" fmla="*/ 1 w 9"/>
                  <a:gd name="T13" fmla="*/ 2 h 8"/>
                  <a:gd name="T14" fmla="*/ 1 w 9"/>
                  <a:gd name="T15" fmla="*/ 3 h 8"/>
                  <a:gd name="T16" fmla="*/ 6 w 9"/>
                  <a:gd name="T17" fmla="*/ 6 h 8"/>
                  <a:gd name="T18" fmla="*/ 7 w 9"/>
                  <a:gd name="T19" fmla="*/ 7 h 8"/>
                  <a:gd name="T20" fmla="*/ 8 w 9"/>
                  <a:gd name="T21" fmla="*/ 6 h 8"/>
                  <a:gd name="T22" fmla="*/ 1 w 9"/>
                  <a:gd name="T23" fmla="*/ 2 h 8"/>
                  <a:gd name="T24" fmla="*/ 2 w 9"/>
                  <a:gd name="T25" fmla="*/ 0 h 8"/>
                  <a:gd name="T26" fmla="*/ 2 w 9"/>
                  <a:gd name="T27" fmla="*/ 1 h 8"/>
                  <a:gd name="T28" fmla="*/ 4 w 9"/>
                  <a:gd name="T29" fmla="*/ 3 h 8"/>
                  <a:gd name="T30" fmla="*/ 8 w 9"/>
                  <a:gd name="T31" fmla="*/ 5 h 8"/>
                  <a:gd name="T32" fmla="*/ 9 w 9"/>
                  <a:gd name="T33" fmla="*/ 4 h 8"/>
                  <a:gd name="T34" fmla="*/ 2 w 9"/>
                  <a:gd name="T3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" h="8">
                    <a:moveTo>
                      <a:pt x="1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2" y="5"/>
                      <a:pt x="4" y="7"/>
                      <a:pt x="6" y="8"/>
                    </a:cubicBezTo>
                    <a:cubicBezTo>
                      <a:pt x="7" y="8"/>
                      <a:pt x="7" y="7"/>
                      <a:pt x="7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4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3"/>
                      <a:pt x="1" y="3"/>
                    </a:cubicBezTo>
                    <a:cubicBezTo>
                      <a:pt x="3" y="4"/>
                      <a:pt x="5" y="5"/>
                      <a:pt x="6" y="6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5" y="5"/>
                      <a:pt x="3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3" y="2"/>
                      <a:pt x="4" y="3"/>
                    </a:cubicBezTo>
                    <a:cubicBezTo>
                      <a:pt x="5" y="3"/>
                      <a:pt x="6" y="4"/>
                      <a:pt x="8" y="5"/>
                    </a:cubicBezTo>
                    <a:cubicBezTo>
                      <a:pt x="8" y="5"/>
                      <a:pt x="8" y="5"/>
                      <a:pt x="9" y="4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9" name="Freeform 10045"/>
              <p:cNvSpPr>
                <a:spLocks noEditPoints="1"/>
              </p:cNvSpPr>
              <p:nvPr/>
            </p:nvSpPr>
            <p:spPr bwMode="auto">
              <a:xfrm>
                <a:off x="-101" y="3417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6 w 6"/>
                  <a:gd name="T3" fmla="*/ 4 h 4"/>
                  <a:gd name="T4" fmla="*/ 6 w 6"/>
                  <a:gd name="T5" fmla="*/ 4 h 4"/>
                  <a:gd name="T6" fmla="*/ 5 w 6"/>
                  <a:gd name="T7" fmla="*/ 3 h 4"/>
                  <a:gd name="T8" fmla="*/ 0 w 6"/>
                  <a:gd name="T9" fmla="*/ 0 h 4"/>
                  <a:gd name="T10" fmla="*/ 0 w 6"/>
                  <a:gd name="T11" fmla="*/ 0 h 4"/>
                  <a:gd name="T12" fmla="*/ 5 w 6"/>
                  <a:gd name="T13" fmla="*/ 3 h 4"/>
                  <a:gd name="T14" fmla="*/ 0 w 6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0" name="Freeform 10046"/>
              <p:cNvSpPr>
                <a:spLocks noEditPoints="1"/>
              </p:cNvSpPr>
              <p:nvPr/>
            </p:nvSpPr>
            <p:spPr bwMode="auto">
              <a:xfrm>
                <a:off x="-89" y="3412"/>
                <a:ext cx="163" cy="24"/>
              </a:xfrm>
              <a:custGeom>
                <a:avLst/>
                <a:gdLst>
                  <a:gd name="T0" fmla="*/ 1 w 69"/>
                  <a:gd name="T1" fmla="*/ 7 h 10"/>
                  <a:gd name="T2" fmla="*/ 0 w 69"/>
                  <a:gd name="T3" fmla="*/ 7 h 10"/>
                  <a:gd name="T4" fmla="*/ 5 w 69"/>
                  <a:gd name="T5" fmla="*/ 10 h 10"/>
                  <a:gd name="T6" fmla="*/ 5 w 69"/>
                  <a:gd name="T7" fmla="*/ 10 h 10"/>
                  <a:gd name="T8" fmla="*/ 1 w 69"/>
                  <a:gd name="T9" fmla="*/ 7 h 10"/>
                  <a:gd name="T10" fmla="*/ 2 w 69"/>
                  <a:gd name="T11" fmla="*/ 5 h 10"/>
                  <a:gd name="T12" fmla="*/ 2 w 69"/>
                  <a:gd name="T13" fmla="*/ 5 h 10"/>
                  <a:gd name="T14" fmla="*/ 6 w 69"/>
                  <a:gd name="T15" fmla="*/ 8 h 10"/>
                  <a:gd name="T16" fmla="*/ 7 w 69"/>
                  <a:gd name="T17" fmla="*/ 7 h 10"/>
                  <a:gd name="T18" fmla="*/ 2 w 69"/>
                  <a:gd name="T19" fmla="*/ 5 h 10"/>
                  <a:gd name="T20" fmla="*/ 3 w 69"/>
                  <a:gd name="T21" fmla="*/ 3 h 10"/>
                  <a:gd name="T22" fmla="*/ 3 w 69"/>
                  <a:gd name="T23" fmla="*/ 3 h 10"/>
                  <a:gd name="T24" fmla="*/ 7 w 69"/>
                  <a:gd name="T25" fmla="*/ 6 h 10"/>
                  <a:gd name="T26" fmla="*/ 8 w 69"/>
                  <a:gd name="T27" fmla="*/ 6 h 10"/>
                  <a:gd name="T28" fmla="*/ 3 w 69"/>
                  <a:gd name="T29" fmla="*/ 3 h 10"/>
                  <a:gd name="T30" fmla="*/ 10 w 69"/>
                  <a:gd name="T31" fmla="*/ 3 h 10"/>
                  <a:gd name="T32" fmla="*/ 8 w 69"/>
                  <a:gd name="T33" fmla="*/ 5 h 10"/>
                  <a:gd name="T34" fmla="*/ 9 w 69"/>
                  <a:gd name="T35" fmla="*/ 6 h 10"/>
                  <a:gd name="T36" fmla="*/ 10 w 69"/>
                  <a:gd name="T37" fmla="*/ 3 h 10"/>
                  <a:gd name="T38" fmla="*/ 10 w 69"/>
                  <a:gd name="T39" fmla="*/ 3 h 10"/>
                  <a:gd name="T40" fmla="*/ 27 w 69"/>
                  <a:gd name="T41" fmla="*/ 3 h 10"/>
                  <a:gd name="T42" fmla="*/ 26 w 69"/>
                  <a:gd name="T43" fmla="*/ 5 h 10"/>
                  <a:gd name="T44" fmla="*/ 26 w 69"/>
                  <a:gd name="T45" fmla="*/ 5 h 10"/>
                  <a:gd name="T46" fmla="*/ 28 w 69"/>
                  <a:gd name="T47" fmla="*/ 3 h 10"/>
                  <a:gd name="T48" fmla="*/ 27 w 69"/>
                  <a:gd name="T49" fmla="*/ 3 h 10"/>
                  <a:gd name="T50" fmla="*/ 27 w 69"/>
                  <a:gd name="T51" fmla="*/ 2 h 10"/>
                  <a:gd name="T52" fmla="*/ 25 w 69"/>
                  <a:gd name="T53" fmla="*/ 5 h 10"/>
                  <a:gd name="T54" fmla="*/ 25 w 69"/>
                  <a:gd name="T55" fmla="*/ 5 h 10"/>
                  <a:gd name="T56" fmla="*/ 27 w 69"/>
                  <a:gd name="T57" fmla="*/ 2 h 10"/>
                  <a:gd name="T58" fmla="*/ 27 w 69"/>
                  <a:gd name="T59" fmla="*/ 2 h 10"/>
                  <a:gd name="T60" fmla="*/ 27 w 69"/>
                  <a:gd name="T61" fmla="*/ 2 h 10"/>
                  <a:gd name="T62" fmla="*/ 27 w 69"/>
                  <a:gd name="T63" fmla="*/ 2 h 10"/>
                  <a:gd name="T64" fmla="*/ 27 w 69"/>
                  <a:gd name="T65" fmla="*/ 2 h 10"/>
                  <a:gd name="T66" fmla="*/ 27 w 69"/>
                  <a:gd name="T67" fmla="*/ 2 h 10"/>
                  <a:gd name="T68" fmla="*/ 25 w 69"/>
                  <a:gd name="T69" fmla="*/ 1 h 10"/>
                  <a:gd name="T70" fmla="*/ 24 w 69"/>
                  <a:gd name="T71" fmla="*/ 4 h 10"/>
                  <a:gd name="T72" fmla="*/ 24 w 69"/>
                  <a:gd name="T73" fmla="*/ 4 h 10"/>
                  <a:gd name="T74" fmla="*/ 26 w 69"/>
                  <a:gd name="T75" fmla="*/ 2 h 10"/>
                  <a:gd name="T76" fmla="*/ 25 w 69"/>
                  <a:gd name="T77" fmla="*/ 1 h 10"/>
                  <a:gd name="T78" fmla="*/ 67 w 69"/>
                  <a:gd name="T79" fmla="*/ 1 h 10"/>
                  <a:gd name="T80" fmla="*/ 65 w 69"/>
                  <a:gd name="T81" fmla="*/ 1 h 10"/>
                  <a:gd name="T82" fmla="*/ 68 w 69"/>
                  <a:gd name="T83" fmla="*/ 2 h 10"/>
                  <a:gd name="T84" fmla="*/ 69 w 69"/>
                  <a:gd name="T85" fmla="*/ 1 h 10"/>
                  <a:gd name="T86" fmla="*/ 67 w 69"/>
                  <a:gd name="T87" fmla="*/ 1 h 10"/>
                  <a:gd name="T88" fmla="*/ 5 w 69"/>
                  <a:gd name="T89" fmla="*/ 0 h 10"/>
                  <a:gd name="T90" fmla="*/ 4 w 69"/>
                  <a:gd name="T91" fmla="*/ 2 h 10"/>
                  <a:gd name="T92" fmla="*/ 8 w 69"/>
                  <a:gd name="T93" fmla="*/ 5 h 10"/>
                  <a:gd name="T94" fmla="*/ 10 w 69"/>
                  <a:gd name="T95" fmla="*/ 3 h 10"/>
                  <a:gd name="T96" fmla="*/ 5 w 69"/>
                  <a:gd name="T97" fmla="*/ 0 h 10"/>
                  <a:gd name="T98" fmla="*/ 48 w 69"/>
                  <a:gd name="T99" fmla="*/ 0 h 10"/>
                  <a:gd name="T100" fmla="*/ 46 w 69"/>
                  <a:gd name="T101" fmla="*/ 2 h 10"/>
                  <a:gd name="T102" fmla="*/ 51 w 69"/>
                  <a:gd name="T103" fmla="*/ 4 h 10"/>
                  <a:gd name="T104" fmla="*/ 54 w 69"/>
                  <a:gd name="T105" fmla="*/ 6 h 10"/>
                  <a:gd name="T106" fmla="*/ 55 w 69"/>
                  <a:gd name="T107" fmla="*/ 5 h 10"/>
                  <a:gd name="T108" fmla="*/ 48 w 69"/>
                  <a:gd name="T109" fmla="*/ 0 h 10"/>
                  <a:gd name="T110" fmla="*/ 35 w 69"/>
                  <a:gd name="T111" fmla="*/ 0 h 10"/>
                  <a:gd name="T112" fmla="*/ 31 w 69"/>
                  <a:gd name="T113" fmla="*/ 5 h 10"/>
                  <a:gd name="T114" fmla="*/ 33 w 69"/>
                  <a:gd name="T115" fmla="*/ 6 h 10"/>
                  <a:gd name="T116" fmla="*/ 36 w 69"/>
                  <a:gd name="T117" fmla="*/ 1 h 10"/>
                  <a:gd name="T118" fmla="*/ 35 w 69"/>
                  <a:gd name="T1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9" h="10">
                    <a:moveTo>
                      <a:pt x="1" y="7"/>
                    </a:moveTo>
                    <a:cubicBezTo>
                      <a:pt x="1" y="7"/>
                      <a:pt x="0" y="7"/>
                      <a:pt x="0" y="7"/>
                    </a:cubicBezTo>
                    <a:cubicBezTo>
                      <a:pt x="2" y="8"/>
                      <a:pt x="3" y="9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9"/>
                      <a:pt x="2" y="8"/>
                      <a:pt x="1" y="7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6"/>
                      <a:pt x="5" y="7"/>
                      <a:pt x="6" y="8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5" y="6"/>
                      <a:pt x="4" y="5"/>
                      <a:pt x="2" y="5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5"/>
                      <a:pt x="5" y="4"/>
                      <a:pt x="3" y="3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8" y="5"/>
                    </a:cubicBezTo>
                    <a:cubicBezTo>
                      <a:pt x="8" y="5"/>
                      <a:pt x="9" y="6"/>
                      <a:pt x="9" y="6"/>
                    </a:cubicBezTo>
                    <a:cubicBezTo>
                      <a:pt x="9" y="5"/>
                      <a:pt x="10" y="4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moveTo>
                      <a:pt x="27" y="3"/>
                    </a:moveTo>
                    <a:cubicBezTo>
                      <a:pt x="27" y="3"/>
                      <a:pt x="26" y="4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7" y="4"/>
                      <a:pt x="27" y="4"/>
                      <a:pt x="28" y="3"/>
                    </a:cubicBezTo>
                    <a:cubicBezTo>
                      <a:pt x="27" y="3"/>
                      <a:pt x="27" y="3"/>
                      <a:pt x="27" y="3"/>
                    </a:cubicBezTo>
                    <a:moveTo>
                      <a:pt x="27" y="2"/>
                    </a:moveTo>
                    <a:cubicBezTo>
                      <a:pt x="27" y="3"/>
                      <a:pt x="26" y="3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6" y="3"/>
                      <a:pt x="27" y="3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27" y="2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25" y="1"/>
                    </a:moveTo>
                    <a:cubicBezTo>
                      <a:pt x="25" y="2"/>
                      <a:pt x="24" y="3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3"/>
                      <a:pt x="25" y="2"/>
                      <a:pt x="26" y="2"/>
                    </a:cubicBezTo>
                    <a:cubicBezTo>
                      <a:pt x="26" y="2"/>
                      <a:pt x="25" y="1"/>
                      <a:pt x="25" y="1"/>
                    </a:cubicBezTo>
                    <a:moveTo>
                      <a:pt x="67" y="1"/>
                    </a:moveTo>
                    <a:cubicBezTo>
                      <a:pt x="67" y="1"/>
                      <a:pt x="66" y="1"/>
                      <a:pt x="65" y="1"/>
                    </a:cubicBezTo>
                    <a:cubicBezTo>
                      <a:pt x="66" y="2"/>
                      <a:pt x="67" y="2"/>
                      <a:pt x="68" y="2"/>
                    </a:cubicBezTo>
                    <a:cubicBezTo>
                      <a:pt x="68" y="2"/>
                      <a:pt x="69" y="2"/>
                      <a:pt x="69" y="1"/>
                    </a:cubicBezTo>
                    <a:cubicBezTo>
                      <a:pt x="68" y="1"/>
                      <a:pt x="68" y="1"/>
                      <a:pt x="67" y="1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9" y="4"/>
                      <a:pt x="9" y="3"/>
                      <a:pt x="10" y="3"/>
                    </a:cubicBezTo>
                    <a:cubicBezTo>
                      <a:pt x="8" y="2"/>
                      <a:pt x="7" y="1"/>
                      <a:pt x="5" y="0"/>
                    </a:cubicBezTo>
                    <a:moveTo>
                      <a:pt x="48" y="0"/>
                    </a:moveTo>
                    <a:cubicBezTo>
                      <a:pt x="47" y="0"/>
                      <a:pt x="47" y="1"/>
                      <a:pt x="46" y="2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4" y="6"/>
                      <a:pt x="54" y="6"/>
                      <a:pt x="54" y="6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53" y="3"/>
                      <a:pt x="50" y="1"/>
                      <a:pt x="48" y="0"/>
                    </a:cubicBezTo>
                    <a:moveTo>
                      <a:pt x="35" y="0"/>
                    </a:moveTo>
                    <a:cubicBezTo>
                      <a:pt x="33" y="1"/>
                      <a:pt x="32" y="3"/>
                      <a:pt x="31" y="5"/>
                    </a:cubicBezTo>
                    <a:cubicBezTo>
                      <a:pt x="32" y="5"/>
                      <a:pt x="32" y="6"/>
                      <a:pt x="33" y="6"/>
                    </a:cubicBezTo>
                    <a:cubicBezTo>
                      <a:pt x="34" y="4"/>
                      <a:pt x="35" y="2"/>
                      <a:pt x="36" y="1"/>
                    </a:cubicBezTo>
                    <a:cubicBezTo>
                      <a:pt x="36" y="0"/>
                      <a:pt x="35" y="0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1" name="Freeform 10047"/>
              <p:cNvSpPr>
                <a:spLocks noEditPoints="1"/>
              </p:cNvSpPr>
              <p:nvPr/>
            </p:nvSpPr>
            <p:spPr bwMode="auto">
              <a:xfrm>
                <a:off x="-87" y="3420"/>
                <a:ext cx="14" cy="16"/>
              </a:xfrm>
              <a:custGeom>
                <a:avLst/>
                <a:gdLst>
                  <a:gd name="T0" fmla="*/ 0 w 6"/>
                  <a:gd name="T1" fmla="*/ 3 h 7"/>
                  <a:gd name="T2" fmla="*/ 0 w 6"/>
                  <a:gd name="T3" fmla="*/ 4 h 7"/>
                  <a:gd name="T4" fmla="*/ 4 w 6"/>
                  <a:gd name="T5" fmla="*/ 7 h 7"/>
                  <a:gd name="T6" fmla="*/ 5 w 6"/>
                  <a:gd name="T7" fmla="*/ 6 h 7"/>
                  <a:gd name="T8" fmla="*/ 0 w 6"/>
                  <a:gd name="T9" fmla="*/ 3 h 7"/>
                  <a:gd name="T10" fmla="*/ 1 w 6"/>
                  <a:gd name="T11" fmla="*/ 2 h 7"/>
                  <a:gd name="T12" fmla="*/ 0 w 6"/>
                  <a:gd name="T13" fmla="*/ 3 h 7"/>
                  <a:gd name="T14" fmla="*/ 5 w 6"/>
                  <a:gd name="T15" fmla="*/ 6 h 7"/>
                  <a:gd name="T16" fmla="*/ 5 w 6"/>
                  <a:gd name="T17" fmla="*/ 5 h 7"/>
                  <a:gd name="T18" fmla="*/ 1 w 6"/>
                  <a:gd name="T19" fmla="*/ 2 h 7"/>
                  <a:gd name="T20" fmla="*/ 2 w 6"/>
                  <a:gd name="T21" fmla="*/ 0 h 7"/>
                  <a:gd name="T22" fmla="*/ 1 w 6"/>
                  <a:gd name="T23" fmla="*/ 2 h 7"/>
                  <a:gd name="T24" fmla="*/ 6 w 6"/>
                  <a:gd name="T25" fmla="*/ 4 h 7"/>
                  <a:gd name="T26" fmla="*/ 6 w 6"/>
                  <a:gd name="T27" fmla="*/ 3 h 7"/>
                  <a:gd name="T28" fmla="*/ 2 w 6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7"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7"/>
                    </a:cubicBezTo>
                    <a:cubicBezTo>
                      <a:pt x="4" y="6"/>
                      <a:pt x="5" y="6"/>
                      <a:pt x="5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2" name="Freeform 10048"/>
              <p:cNvSpPr>
                <a:spLocks/>
              </p:cNvSpPr>
              <p:nvPr/>
            </p:nvSpPr>
            <p:spPr bwMode="auto">
              <a:xfrm>
                <a:off x="-87" y="342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3" name="Freeform 10049"/>
              <p:cNvSpPr>
                <a:spLocks noEditPoints="1"/>
              </p:cNvSpPr>
              <p:nvPr/>
            </p:nvSpPr>
            <p:spPr bwMode="auto">
              <a:xfrm>
                <a:off x="-33" y="3420"/>
                <a:ext cx="12" cy="16"/>
              </a:xfrm>
              <a:custGeom>
                <a:avLst/>
                <a:gdLst>
                  <a:gd name="T0" fmla="*/ 1 w 5"/>
                  <a:gd name="T1" fmla="*/ 6 h 7"/>
                  <a:gd name="T2" fmla="*/ 1 w 5"/>
                  <a:gd name="T3" fmla="*/ 6 h 7"/>
                  <a:gd name="T4" fmla="*/ 1 w 5"/>
                  <a:gd name="T5" fmla="*/ 6 h 7"/>
                  <a:gd name="T6" fmla="*/ 1 w 5"/>
                  <a:gd name="T7" fmla="*/ 5 h 7"/>
                  <a:gd name="T8" fmla="*/ 0 w 5"/>
                  <a:gd name="T9" fmla="*/ 7 h 7"/>
                  <a:gd name="T10" fmla="*/ 1 w 5"/>
                  <a:gd name="T11" fmla="*/ 7 h 7"/>
                  <a:gd name="T12" fmla="*/ 1 w 5"/>
                  <a:gd name="T13" fmla="*/ 7 h 7"/>
                  <a:gd name="T14" fmla="*/ 1 w 5"/>
                  <a:gd name="T15" fmla="*/ 7 h 7"/>
                  <a:gd name="T16" fmla="*/ 1 w 5"/>
                  <a:gd name="T17" fmla="*/ 7 h 7"/>
                  <a:gd name="T18" fmla="*/ 1 w 5"/>
                  <a:gd name="T19" fmla="*/ 6 h 7"/>
                  <a:gd name="T20" fmla="*/ 2 w 5"/>
                  <a:gd name="T21" fmla="*/ 5 h 7"/>
                  <a:gd name="T22" fmla="*/ 1 w 5"/>
                  <a:gd name="T23" fmla="*/ 5 h 7"/>
                  <a:gd name="T24" fmla="*/ 4 w 5"/>
                  <a:gd name="T25" fmla="*/ 0 h 7"/>
                  <a:gd name="T26" fmla="*/ 3 w 5"/>
                  <a:gd name="T27" fmla="*/ 2 h 7"/>
                  <a:gd name="T28" fmla="*/ 3 w 5"/>
                  <a:gd name="T29" fmla="*/ 3 h 7"/>
                  <a:gd name="T30" fmla="*/ 3 w 5"/>
                  <a:gd name="T31" fmla="*/ 2 h 7"/>
                  <a:gd name="T32" fmla="*/ 1 w 5"/>
                  <a:gd name="T33" fmla="*/ 5 h 7"/>
                  <a:gd name="T34" fmla="*/ 2 w 5"/>
                  <a:gd name="T35" fmla="*/ 5 h 7"/>
                  <a:gd name="T36" fmla="*/ 5 w 5"/>
                  <a:gd name="T37" fmla="*/ 1 h 7"/>
                  <a:gd name="T38" fmla="*/ 4 w 5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7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5"/>
                    </a:moveTo>
                    <a:cubicBezTo>
                      <a:pt x="1" y="6"/>
                      <a:pt x="0" y="6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3"/>
                      <a:pt x="2" y="4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3" y="4"/>
                      <a:pt x="4" y="2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4" name="Freeform 10050"/>
              <p:cNvSpPr>
                <a:spLocks/>
              </p:cNvSpPr>
              <p:nvPr/>
            </p:nvSpPr>
            <p:spPr bwMode="auto">
              <a:xfrm>
                <a:off x="-30" y="343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5" name="Freeform 10051"/>
              <p:cNvSpPr>
                <a:spLocks noEditPoints="1"/>
              </p:cNvSpPr>
              <p:nvPr/>
            </p:nvSpPr>
            <p:spPr bwMode="auto">
              <a:xfrm>
                <a:off x="59" y="3420"/>
                <a:ext cx="7" cy="7"/>
              </a:xfrm>
              <a:custGeom>
                <a:avLst/>
                <a:gdLst>
                  <a:gd name="T0" fmla="*/ 0 w 3"/>
                  <a:gd name="T1" fmla="*/ 2 h 3"/>
                  <a:gd name="T2" fmla="*/ 2 w 3"/>
                  <a:gd name="T3" fmla="*/ 3 h 3"/>
                  <a:gd name="T4" fmla="*/ 2 w 3"/>
                  <a:gd name="T5" fmla="*/ 3 h 3"/>
                  <a:gd name="T6" fmla="*/ 2 w 3"/>
                  <a:gd name="T7" fmla="*/ 3 h 3"/>
                  <a:gd name="T8" fmla="*/ 1 w 3"/>
                  <a:gd name="T9" fmla="*/ 2 h 3"/>
                  <a:gd name="T10" fmla="*/ 0 w 3"/>
                  <a:gd name="T11" fmla="*/ 2 h 3"/>
                  <a:gd name="T12" fmla="*/ 0 w 3"/>
                  <a:gd name="T13" fmla="*/ 0 h 3"/>
                  <a:gd name="T14" fmla="*/ 0 w 3"/>
                  <a:gd name="T15" fmla="*/ 0 h 3"/>
                  <a:gd name="T16" fmla="*/ 1 w 3"/>
                  <a:gd name="T17" fmla="*/ 1 h 3"/>
                  <a:gd name="T18" fmla="*/ 0 w 3"/>
                  <a:gd name="T19" fmla="*/ 1 h 3"/>
                  <a:gd name="T20" fmla="*/ 0 w 3"/>
                  <a:gd name="T21" fmla="*/ 1 h 3"/>
                  <a:gd name="T22" fmla="*/ 1 w 3"/>
                  <a:gd name="T23" fmla="*/ 2 h 3"/>
                  <a:gd name="T24" fmla="*/ 2 w 3"/>
                  <a:gd name="T25" fmla="*/ 2 h 3"/>
                  <a:gd name="T26" fmla="*/ 3 w 3"/>
                  <a:gd name="T27" fmla="*/ 1 h 3"/>
                  <a:gd name="T28" fmla="*/ 0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6" name="Freeform 10052"/>
              <p:cNvSpPr>
                <a:spLocks noEditPoints="1"/>
              </p:cNvSpPr>
              <p:nvPr/>
            </p:nvSpPr>
            <p:spPr bwMode="auto">
              <a:xfrm>
                <a:off x="57" y="3422"/>
                <a:ext cx="7" cy="5"/>
              </a:xfrm>
              <a:custGeom>
                <a:avLst/>
                <a:gdLst>
                  <a:gd name="T0" fmla="*/ 2 w 3"/>
                  <a:gd name="T1" fmla="*/ 1 h 2"/>
                  <a:gd name="T2" fmla="*/ 3 w 3"/>
                  <a:gd name="T3" fmla="*/ 2 h 2"/>
                  <a:gd name="T4" fmla="*/ 3 w 3"/>
                  <a:gd name="T5" fmla="*/ 2 h 2"/>
                  <a:gd name="T6" fmla="*/ 3 w 3"/>
                  <a:gd name="T7" fmla="*/ 1 h 2"/>
                  <a:gd name="T8" fmla="*/ 2 w 3"/>
                  <a:gd name="T9" fmla="*/ 1 h 2"/>
                  <a:gd name="T10" fmla="*/ 1 w 3"/>
                  <a:gd name="T11" fmla="*/ 0 h 2"/>
                  <a:gd name="T12" fmla="*/ 0 w 3"/>
                  <a:gd name="T13" fmla="*/ 1 h 2"/>
                  <a:gd name="T14" fmla="*/ 1 w 3"/>
                  <a:gd name="T15" fmla="*/ 1 h 2"/>
                  <a:gd name="T16" fmla="*/ 2 w 3"/>
                  <a:gd name="T17" fmla="*/ 1 h 2"/>
                  <a:gd name="T18" fmla="*/ 1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7" name="Freeform 10053"/>
              <p:cNvSpPr>
                <a:spLocks noEditPoints="1"/>
              </p:cNvSpPr>
              <p:nvPr/>
            </p:nvSpPr>
            <p:spPr bwMode="auto">
              <a:xfrm>
                <a:off x="-68" y="3420"/>
                <a:ext cx="82" cy="16"/>
              </a:xfrm>
              <a:custGeom>
                <a:avLst/>
                <a:gdLst>
                  <a:gd name="T0" fmla="*/ 13 w 35"/>
                  <a:gd name="T1" fmla="*/ 3 h 7"/>
                  <a:gd name="T2" fmla="*/ 12 w 35"/>
                  <a:gd name="T3" fmla="*/ 5 h 7"/>
                  <a:gd name="T4" fmla="*/ 13 w 35"/>
                  <a:gd name="T5" fmla="*/ 6 h 7"/>
                  <a:gd name="T6" fmla="*/ 14 w 35"/>
                  <a:gd name="T7" fmla="*/ 4 h 7"/>
                  <a:gd name="T8" fmla="*/ 13 w 35"/>
                  <a:gd name="T9" fmla="*/ 3 h 7"/>
                  <a:gd name="T10" fmla="*/ 15 w 35"/>
                  <a:gd name="T11" fmla="*/ 1 h 7"/>
                  <a:gd name="T12" fmla="*/ 13 w 35"/>
                  <a:gd name="T13" fmla="*/ 3 h 7"/>
                  <a:gd name="T14" fmla="*/ 14 w 35"/>
                  <a:gd name="T15" fmla="*/ 3 h 7"/>
                  <a:gd name="T16" fmla="*/ 15 w 35"/>
                  <a:gd name="T17" fmla="*/ 1 h 7"/>
                  <a:gd name="T18" fmla="*/ 15 w 35"/>
                  <a:gd name="T19" fmla="*/ 1 h 7"/>
                  <a:gd name="T20" fmla="*/ 32 w 35"/>
                  <a:gd name="T21" fmla="*/ 0 h 7"/>
                  <a:gd name="T22" fmla="*/ 29 w 35"/>
                  <a:gd name="T23" fmla="*/ 6 h 7"/>
                  <a:gd name="T24" fmla="*/ 32 w 35"/>
                  <a:gd name="T25" fmla="*/ 7 h 7"/>
                  <a:gd name="T26" fmla="*/ 35 w 35"/>
                  <a:gd name="T27" fmla="*/ 2 h 7"/>
                  <a:gd name="T28" fmla="*/ 32 w 35"/>
                  <a:gd name="T29" fmla="*/ 0 h 7"/>
                  <a:gd name="T30" fmla="*/ 2 w 35"/>
                  <a:gd name="T31" fmla="*/ 0 h 7"/>
                  <a:gd name="T32" fmla="*/ 0 w 35"/>
                  <a:gd name="T33" fmla="*/ 3 h 7"/>
                  <a:gd name="T34" fmla="*/ 5 w 35"/>
                  <a:gd name="T35" fmla="*/ 6 h 7"/>
                  <a:gd name="T36" fmla="*/ 7 w 35"/>
                  <a:gd name="T37" fmla="*/ 4 h 7"/>
                  <a:gd name="T38" fmla="*/ 7 w 35"/>
                  <a:gd name="T39" fmla="*/ 3 h 7"/>
                  <a:gd name="T40" fmla="*/ 2 w 35"/>
                  <a:gd name="T4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7">
                    <a:moveTo>
                      <a:pt x="13" y="3"/>
                    </a:moveTo>
                    <a:cubicBezTo>
                      <a:pt x="13" y="4"/>
                      <a:pt x="12" y="5"/>
                      <a:pt x="12" y="5"/>
                    </a:cubicBezTo>
                    <a:cubicBezTo>
                      <a:pt x="12" y="5"/>
                      <a:pt x="12" y="6"/>
                      <a:pt x="13" y="6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moveTo>
                      <a:pt x="15" y="1"/>
                    </a:moveTo>
                    <a:cubicBezTo>
                      <a:pt x="14" y="2"/>
                      <a:pt x="14" y="2"/>
                      <a:pt x="13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5" y="2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moveTo>
                      <a:pt x="32" y="0"/>
                    </a:moveTo>
                    <a:cubicBezTo>
                      <a:pt x="31" y="2"/>
                      <a:pt x="30" y="4"/>
                      <a:pt x="29" y="6"/>
                    </a:cubicBezTo>
                    <a:cubicBezTo>
                      <a:pt x="30" y="7"/>
                      <a:pt x="31" y="7"/>
                      <a:pt x="32" y="7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4" y="1"/>
                      <a:pt x="33" y="1"/>
                      <a:pt x="32" y="0"/>
                    </a:cubicBezTo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2" y="4"/>
                      <a:pt x="4" y="5"/>
                      <a:pt x="5" y="6"/>
                    </a:cubicBezTo>
                    <a:cubicBezTo>
                      <a:pt x="6" y="5"/>
                      <a:pt x="6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8" name="Freeform 10054"/>
              <p:cNvSpPr>
                <a:spLocks/>
              </p:cNvSpPr>
              <p:nvPr/>
            </p:nvSpPr>
            <p:spPr bwMode="auto">
              <a:xfrm>
                <a:off x="-37" y="342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9" name="Freeform 10055"/>
              <p:cNvSpPr>
                <a:spLocks noEditPoints="1"/>
              </p:cNvSpPr>
              <p:nvPr/>
            </p:nvSpPr>
            <p:spPr bwMode="auto">
              <a:xfrm>
                <a:off x="-30" y="3422"/>
                <a:ext cx="11" cy="16"/>
              </a:xfrm>
              <a:custGeom>
                <a:avLst/>
                <a:gdLst>
                  <a:gd name="T0" fmla="*/ 2 w 5"/>
                  <a:gd name="T1" fmla="*/ 5 h 7"/>
                  <a:gd name="T2" fmla="*/ 0 w 5"/>
                  <a:gd name="T3" fmla="*/ 7 h 7"/>
                  <a:gd name="T4" fmla="*/ 1 w 5"/>
                  <a:gd name="T5" fmla="*/ 7 h 7"/>
                  <a:gd name="T6" fmla="*/ 2 w 5"/>
                  <a:gd name="T7" fmla="*/ 5 h 7"/>
                  <a:gd name="T8" fmla="*/ 2 w 5"/>
                  <a:gd name="T9" fmla="*/ 5 h 7"/>
                  <a:gd name="T10" fmla="*/ 1 w 5"/>
                  <a:gd name="T11" fmla="*/ 5 h 7"/>
                  <a:gd name="T12" fmla="*/ 0 w 5"/>
                  <a:gd name="T13" fmla="*/ 7 h 7"/>
                  <a:gd name="T14" fmla="*/ 0 w 5"/>
                  <a:gd name="T15" fmla="*/ 7 h 7"/>
                  <a:gd name="T16" fmla="*/ 2 w 5"/>
                  <a:gd name="T17" fmla="*/ 5 h 7"/>
                  <a:gd name="T18" fmla="*/ 1 w 5"/>
                  <a:gd name="T19" fmla="*/ 5 h 7"/>
                  <a:gd name="T20" fmla="*/ 4 w 5"/>
                  <a:gd name="T21" fmla="*/ 0 h 7"/>
                  <a:gd name="T22" fmla="*/ 2 w 5"/>
                  <a:gd name="T23" fmla="*/ 5 h 7"/>
                  <a:gd name="T24" fmla="*/ 2 w 5"/>
                  <a:gd name="T25" fmla="*/ 5 h 7"/>
                  <a:gd name="T26" fmla="*/ 2 w 5"/>
                  <a:gd name="T27" fmla="*/ 4 h 7"/>
                  <a:gd name="T28" fmla="*/ 2 w 5"/>
                  <a:gd name="T29" fmla="*/ 5 h 7"/>
                  <a:gd name="T30" fmla="*/ 2 w 5"/>
                  <a:gd name="T31" fmla="*/ 5 h 7"/>
                  <a:gd name="T32" fmla="*/ 5 w 5"/>
                  <a:gd name="T33" fmla="*/ 0 h 7"/>
                  <a:gd name="T34" fmla="*/ 4 w 5"/>
                  <a:gd name="T3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" h="7">
                    <a:moveTo>
                      <a:pt x="2" y="5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2" y="6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1" y="5"/>
                    </a:moveTo>
                    <a:cubicBezTo>
                      <a:pt x="1" y="5"/>
                      <a:pt x="1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6"/>
                      <a:pt x="1" y="6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3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2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0" name="Freeform 10056"/>
              <p:cNvSpPr>
                <a:spLocks noEditPoints="1"/>
              </p:cNvSpPr>
              <p:nvPr/>
            </p:nvSpPr>
            <p:spPr bwMode="auto">
              <a:xfrm>
                <a:off x="-28" y="343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1 w 1"/>
                  <a:gd name="T6" fmla="*/ 0 w 1"/>
                  <a:gd name="T7" fmla="*/ 1 w 1"/>
                  <a:gd name="T8" fmla="*/ 1 w 1"/>
                  <a:gd name="T9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1" name="Freeform 10057"/>
              <p:cNvSpPr>
                <a:spLocks noEditPoints="1"/>
              </p:cNvSpPr>
              <p:nvPr/>
            </p:nvSpPr>
            <p:spPr bwMode="auto">
              <a:xfrm>
                <a:off x="66" y="3422"/>
                <a:ext cx="8" cy="9"/>
              </a:xfrm>
              <a:custGeom>
                <a:avLst/>
                <a:gdLst>
                  <a:gd name="T0" fmla="*/ 0 w 3"/>
                  <a:gd name="T1" fmla="*/ 2 h 4"/>
                  <a:gd name="T2" fmla="*/ 0 w 3"/>
                  <a:gd name="T3" fmla="*/ 3 h 4"/>
                  <a:gd name="T4" fmla="*/ 2 w 3"/>
                  <a:gd name="T5" fmla="*/ 4 h 4"/>
                  <a:gd name="T6" fmla="*/ 2 w 3"/>
                  <a:gd name="T7" fmla="*/ 4 h 4"/>
                  <a:gd name="T8" fmla="*/ 3 w 3"/>
                  <a:gd name="T9" fmla="*/ 3 h 4"/>
                  <a:gd name="T10" fmla="*/ 1 w 3"/>
                  <a:gd name="T11" fmla="*/ 2 h 4"/>
                  <a:gd name="T12" fmla="*/ 0 w 3"/>
                  <a:gd name="T13" fmla="*/ 2 h 4"/>
                  <a:gd name="T14" fmla="*/ 1 w 3"/>
                  <a:gd name="T15" fmla="*/ 0 h 4"/>
                  <a:gd name="T16" fmla="*/ 0 w 3"/>
                  <a:gd name="T17" fmla="*/ 2 h 4"/>
                  <a:gd name="T18" fmla="*/ 3 w 3"/>
                  <a:gd name="T19" fmla="*/ 2 h 4"/>
                  <a:gd name="T20" fmla="*/ 3 w 3"/>
                  <a:gd name="T21" fmla="*/ 1 h 4"/>
                  <a:gd name="T22" fmla="*/ 3 w 3"/>
                  <a:gd name="T23" fmla="*/ 1 h 4"/>
                  <a:gd name="T24" fmla="*/ 3 w 3"/>
                  <a:gd name="T25" fmla="*/ 1 h 4"/>
                  <a:gd name="T26" fmla="*/ 3 w 3"/>
                  <a:gd name="T27" fmla="*/ 1 h 4"/>
                  <a:gd name="T28" fmla="*/ 3 w 3"/>
                  <a:gd name="T29" fmla="*/ 1 h 4"/>
                  <a:gd name="T30" fmla="*/ 2 w 3"/>
                  <a:gd name="T31" fmla="*/ 1 h 4"/>
                  <a:gd name="T32" fmla="*/ 2 w 3"/>
                  <a:gd name="T33" fmla="*/ 1 h 4"/>
                  <a:gd name="T34" fmla="*/ 1 w 3"/>
                  <a:gd name="T35" fmla="*/ 1 h 4"/>
                  <a:gd name="T36" fmla="*/ 1 w 3"/>
                  <a:gd name="T3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3"/>
                      <a:pt x="3" y="3"/>
                    </a:cubicBezTo>
                    <a:cubicBezTo>
                      <a:pt x="1" y="3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2" name="Freeform 10058"/>
              <p:cNvSpPr>
                <a:spLocks/>
              </p:cNvSpPr>
              <p:nvPr/>
            </p:nvSpPr>
            <p:spPr bwMode="auto">
              <a:xfrm>
                <a:off x="66" y="3427"/>
                <a:ext cx="8" cy="2"/>
              </a:xfrm>
              <a:custGeom>
                <a:avLst/>
                <a:gdLst>
                  <a:gd name="T0" fmla="*/ 0 w 3"/>
                  <a:gd name="T1" fmla="*/ 0 h 1"/>
                  <a:gd name="T2" fmla="*/ 0 w 3"/>
                  <a:gd name="T3" fmla="*/ 0 h 1"/>
                  <a:gd name="T4" fmla="*/ 1 w 3"/>
                  <a:gd name="T5" fmla="*/ 0 h 1"/>
                  <a:gd name="T6" fmla="*/ 3 w 3"/>
                  <a:gd name="T7" fmla="*/ 1 h 1"/>
                  <a:gd name="T8" fmla="*/ 3 w 3"/>
                  <a:gd name="T9" fmla="*/ 0 h 1"/>
                  <a:gd name="T10" fmla="*/ 0 w 3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3" name="Freeform 10059"/>
              <p:cNvSpPr>
                <a:spLocks noEditPoints="1"/>
              </p:cNvSpPr>
              <p:nvPr/>
            </p:nvSpPr>
            <p:spPr bwMode="auto">
              <a:xfrm>
                <a:off x="-37" y="3424"/>
                <a:ext cx="7" cy="10"/>
              </a:xfrm>
              <a:custGeom>
                <a:avLst/>
                <a:gdLst>
                  <a:gd name="T0" fmla="*/ 2 w 3"/>
                  <a:gd name="T1" fmla="*/ 2 h 4"/>
                  <a:gd name="T2" fmla="*/ 0 w 3"/>
                  <a:gd name="T3" fmla="*/ 4 h 4"/>
                  <a:gd name="T4" fmla="*/ 1 w 3"/>
                  <a:gd name="T5" fmla="*/ 4 h 4"/>
                  <a:gd name="T6" fmla="*/ 2 w 3"/>
                  <a:gd name="T7" fmla="*/ 2 h 4"/>
                  <a:gd name="T8" fmla="*/ 2 w 3"/>
                  <a:gd name="T9" fmla="*/ 2 h 4"/>
                  <a:gd name="T10" fmla="*/ 3 w 3"/>
                  <a:gd name="T11" fmla="*/ 0 h 4"/>
                  <a:gd name="T12" fmla="*/ 2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2" y="2"/>
                    </a:moveTo>
                    <a:cubicBezTo>
                      <a:pt x="1" y="3"/>
                      <a:pt x="1" y="3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4" name="Oval 10060"/>
              <p:cNvSpPr>
                <a:spLocks noChangeArrowheads="1"/>
              </p:cNvSpPr>
              <p:nvPr/>
            </p:nvSpPr>
            <p:spPr bwMode="auto">
              <a:xfrm>
                <a:off x="-33" y="342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5" name="Freeform 10061"/>
              <p:cNvSpPr>
                <a:spLocks noEditPoints="1"/>
              </p:cNvSpPr>
              <p:nvPr/>
            </p:nvSpPr>
            <p:spPr bwMode="auto">
              <a:xfrm>
                <a:off x="-35" y="3424"/>
                <a:ext cx="7" cy="12"/>
              </a:xfrm>
              <a:custGeom>
                <a:avLst/>
                <a:gdLst>
                  <a:gd name="T0" fmla="*/ 1 w 3"/>
                  <a:gd name="T1" fmla="*/ 2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1 w 3"/>
                  <a:gd name="T9" fmla="*/ 2 h 5"/>
                  <a:gd name="T10" fmla="*/ 3 w 3"/>
                  <a:gd name="T11" fmla="*/ 0 h 5"/>
                  <a:gd name="T12" fmla="*/ 1 w 3"/>
                  <a:gd name="T13" fmla="*/ 2 h 5"/>
                  <a:gd name="T14" fmla="*/ 2 w 3"/>
                  <a:gd name="T15" fmla="*/ 2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2"/>
                    </a:moveTo>
                    <a:cubicBezTo>
                      <a:pt x="1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1" y="3"/>
                      <a:pt x="1" y="3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6" name="Freeform 10062"/>
              <p:cNvSpPr>
                <a:spLocks/>
              </p:cNvSpPr>
              <p:nvPr/>
            </p:nvSpPr>
            <p:spPr bwMode="auto">
              <a:xfrm>
                <a:off x="-33" y="3429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7" name="Freeform 10063"/>
              <p:cNvSpPr>
                <a:spLocks noEditPoints="1"/>
              </p:cNvSpPr>
              <p:nvPr/>
            </p:nvSpPr>
            <p:spPr bwMode="auto">
              <a:xfrm>
                <a:off x="-26" y="3424"/>
                <a:ext cx="62" cy="26"/>
              </a:xfrm>
              <a:custGeom>
                <a:avLst/>
                <a:gdLst>
                  <a:gd name="T0" fmla="*/ 1 w 26"/>
                  <a:gd name="T1" fmla="*/ 5 h 11"/>
                  <a:gd name="T2" fmla="*/ 0 w 26"/>
                  <a:gd name="T3" fmla="*/ 7 h 11"/>
                  <a:gd name="T4" fmla="*/ 2 w 26"/>
                  <a:gd name="T5" fmla="*/ 8 h 11"/>
                  <a:gd name="T6" fmla="*/ 3 w 26"/>
                  <a:gd name="T7" fmla="*/ 6 h 11"/>
                  <a:gd name="T8" fmla="*/ 1 w 26"/>
                  <a:gd name="T9" fmla="*/ 5 h 11"/>
                  <a:gd name="T10" fmla="*/ 4 w 26"/>
                  <a:gd name="T11" fmla="*/ 0 h 11"/>
                  <a:gd name="T12" fmla="*/ 1 w 26"/>
                  <a:gd name="T13" fmla="*/ 5 h 11"/>
                  <a:gd name="T14" fmla="*/ 2 w 26"/>
                  <a:gd name="T15" fmla="*/ 5 h 11"/>
                  <a:gd name="T16" fmla="*/ 3 w 26"/>
                  <a:gd name="T17" fmla="*/ 6 h 11"/>
                  <a:gd name="T18" fmla="*/ 6 w 26"/>
                  <a:gd name="T19" fmla="*/ 1 h 11"/>
                  <a:gd name="T20" fmla="*/ 4 w 26"/>
                  <a:gd name="T21" fmla="*/ 0 h 11"/>
                  <a:gd name="T22" fmla="*/ 17 w 26"/>
                  <a:gd name="T23" fmla="*/ 0 h 11"/>
                  <a:gd name="T24" fmla="*/ 14 w 26"/>
                  <a:gd name="T25" fmla="*/ 6 h 11"/>
                  <a:gd name="T26" fmla="*/ 17 w 26"/>
                  <a:gd name="T27" fmla="*/ 7 h 11"/>
                  <a:gd name="T28" fmla="*/ 22 w 26"/>
                  <a:gd name="T29" fmla="*/ 11 h 11"/>
                  <a:gd name="T30" fmla="*/ 26 w 26"/>
                  <a:gd name="T31" fmla="*/ 5 h 11"/>
                  <a:gd name="T32" fmla="*/ 17 w 26"/>
                  <a:gd name="T3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1">
                    <a:moveTo>
                      <a:pt x="1" y="5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1" y="7"/>
                      <a:pt x="1" y="8"/>
                      <a:pt x="2" y="8"/>
                    </a:cubicBezTo>
                    <a:cubicBezTo>
                      <a:pt x="2" y="7"/>
                      <a:pt x="3" y="6"/>
                      <a:pt x="3" y="6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0"/>
                    </a:moveTo>
                    <a:cubicBezTo>
                      <a:pt x="3" y="2"/>
                      <a:pt x="2" y="3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4" y="4"/>
                      <a:pt x="5" y="3"/>
                      <a:pt x="6" y="1"/>
                    </a:cubicBezTo>
                    <a:cubicBezTo>
                      <a:pt x="5" y="1"/>
                      <a:pt x="5" y="0"/>
                      <a:pt x="4" y="0"/>
                    </a:cubicBezTo>
                    <a:moveTo>
                      <a:pt x="17" y="0"/>
                    </a:moveTo>
                    <a:cubicBezTo>
                      <a:pt x="16" y="2"/>
                      <a:pt x="15" y="4"/>
                      <a:pt x="14" y="6"/>
                    </a:cubicBezTo>
                    <a:cubicBezTo>
                      <a:pt x="15" y="6"/>
                      <a:pt x="16" y="7"/>
                      <a:pt x="17" y="7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3" y="3"/>
                      <a:pt x="20" y="2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8" name="Freeform 10064"/>
              <p:cNvSpPr>
                <a:spLocks/>
              </p:cNvSpPr>
              <p:nvPr/>
            </p:nvSpPr>
            <p:spPr bwMode="auto">
              <a:xfrm>
                <a:off x="-23" y="3436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9" name="Freeform 10065"/>
              <p:cNvSpPr>
                <a:spLocks noEditPoints="1"/>
              </p:cNvSpPr>
              <p:nvPr/>
            </p:nvSpPr>
            <p:spPr bwMode="auto">
              <a:xfrm>
                <a:off x="-78" y="3427"/>
                <a:ext cx="10" cy="11"/>
              </a:xfrm>
              <a:custGeom>
                <a:avLst/>
                <a:gdLst>
                  <a:gd name="T0" fmla="*/ 1 w 4"/>
                  <a:gd name="T1" fmla="*/ 4 h 5"/>
                  <a:gd name="T2" fmla="*/ 0 w 4"/>
                  <a:gd name="T3" fmla="*/ 4 h 5"/>
                  <a:gd name="T4" fmla="*/ 1 w 4"/>
                  <a:gd name="T5" fmla="*/ 5 h 5"/>
                  <a:gd name="T6" fmla="*/ 1 w 4"/>
                  <a:gd name="T7" fmla="*/ 4 h 5"/>
                  <a:gd name="T8" fmla="*/ 1 w 4"/>
                  <a:gd name="T9" fmla="*/ 4 h 5"/>
                  <a:gd name="T10" fmla="*/ 2 w 4"/>
                  <a:gd name="T11" fmla="*/ 2 h 5"/>
                  <a:gd name="T12" fmla="*/ 2 w 4"/>
                  <a:gd name="T13" fmla="*/ 2 h 5"/>
                  <a:gd name="T14" fmla="*/ 2 w 4"/>
                  <a:gd name="T15" fmla="*/ 2 h 5"/>
                  <a:gd name="T16" fmla="*/ 2 w 4"/>
                  <a:gd name="T17" fmla="*/ 2 h 5"/>
                  <a:gd name="T18" fmla="*/ 2 w 4"/>
                  <a:gd name="T19" fmla="*/ 2 h 5"/>
                  <a:gd name="T20" fmla="*/ 3 w 4"/>
                  <a:gd name="T21" fmla="*/ 0 h 5"/>
                  <a:gd name="T22" fmla="*/ 3 w 4"/>
                  <a:gd name="T23" fmla="*/ 0 h 5"/>
                  <a:gd name="T24" fmla="*/ 3 w 4"/>
                  <a:gd name="T25" fmla="*/ 1 h 5"/>
                  <a:gd name="T26" fmla="*/ 4 w 4"/>
                  <a:gd name="T27" fmla="*/ 0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0" name="Freeform 10066"/>
              <p:cNvSpPr>
                <a:spLocks noEditPoints="1"/>
              </p:cNvSpPr>
              <p:nvPr/>
            </p:nvSpPr>
            <p:spPr bwMode="auto">
              <a:xfrm>
                <a:off x="-75" y="3427"/>
                <a:ext cx="4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3 h 4"/>
                  <a:gd name="T8" fmla="*/ 0 w 2"/>
                  <a:gd name="T9" fmla="*/ 3 h 4"/>
                  <a:gd name="T10" fmla="*/ 1 w 2"/>
                  <a:gd name="T11" fmla="*/ 2 h 4"/>
                  <a:gd name="T12" fmla="*/ 0 w 2"/>
                  <a:gd name="T13" fmla="*/ 3 h 4"/>
                  <a:gd name="T14" fmla="*/ 1 w 2"/>
                  <a:gd name="T15" fmla="*/ 3 h 4"/>
                  <a:gd name="T16" fmla="*/ 1 w 2"/>
                  <a:gd name="T17" fmla="*/ 2 h 4"/>
                  <a:gd name="T18" fmla="*/ 1 w 2"/>
                  <a:gd name="T19" fmla="*/ 2 h 4"/>
                  <a:gd name="T20" fmla="*/ 2 w 2"/>
                  <a:gd name="T21" fmla="*/ 0 h 4"/>
                  <a:gd name="T22" fmla="*/ 1 w 2"/>
                  <a:gd name="T23" fmla="*/ 2 h 4"/>
                  <a:gd name="T24" fmla="*/ 1 w 2"/>
                  <a:gd name="T25" fmla="*/ 2 h 4"/>
                  <a:gd name="T26" fmla="*/ 2 w 2"/>
                  <a:gd name="T27" fmla="*/ 1 h 4"/>
                  <a:gd name="T28" fmla="*/ 2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1" name="Freeform 10067"/>
              <p:cNvSpPr>
                <a:spLocks/>
              </p:cNvSpPr>
              <p:nvPr/>
            </p:nvSpPr>
            <p:spPr bwMode="auto">
              <a:xfrm>
                <a:off x="-75" y="3434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2" name="Freeform 10068"/>
              <p:cNvSpPr>
                <a:spLocks noEditPoints="1"/>
              </p:cNvSpPr>
              <p:nvPr/>
            </p:nvSpPr>
            <p:spPr bwMode="auto">
              <a:xfrm>
                <a:off x="-75" y="3427"/>
                <a:ext cx="19" cy="19"/>
              </a:xfrm>
              <a:custGeom>
                <a:avLst/>
                <a:gdLst>
                  <a:gd name="T0" fmla="*/ 1 w 8"/>
                  <a:gd name="T1" fmla="*/ 5 h 8"/>
                  <a:gd name="T2" fmla="*/ 0 w 8"/>
                  <a:gd name="T3" fmla="*/ 5 h 8"/>
                  <a:gd name="T4" fmla="*/ 5 w 8"/>
                  <a:gd name="T5" fmla="*/ 8 h 8"/>
                  <a:gd name="T6" fmla="*/ 6 w 8"/>
                  <a:gd name="T7" fmla="*/ 8 h 8"/>
                  <a:gd name="T8" fmla="*/ 1 w 8"/>
                  <a:gd name="T9" fmla="*/ 5 h 8"/>
                  <a:gd name="T10" fmla="*/ 2 w 8"/>
                  <a:gd name="T11" fmla="*/ 2 h 8"/>
                  <a:gd name="T12" fmla="*/ 2 w 8"/>
                  <a:gd name="T13" fmla="*/ 3 h 8"/>
                  <a:gd name="T14" fmla="*/ 7 w 8"/>
                  <a:gd name="T15" fmla="*/ 6 h 8"/>
                  <a:gd name="T16" fmla="*/ 7 w 8"/>
                  <a:gd name="T17" fmla="*/ 5 h 8"/>
                  <a:gd name="T18" fmla="*/ 2 w 8"/>
                  <a:gd name="T19" fmla="*/ 2 h 8"/>
                  <a:gd name="T20" fmla="*/ 3 w 8"/>
                  <a:gd name="T21" fmla="*/ 0 h 8"/>
                  <a:gd name="T22" fmla="*/ 3 w 8"/>
                  <a:gd name="T23" fmla="*/ 1 h 8"/>
                  <a:gd name="T24" fmla="*/ 4 w 8"/>
                  <a:gd name="T25" fmla="*/ 2 h 8"/>
                  <a:gd name="T26" fmla="*/ 8 w 8"/>
                  <a:gd name="T27" fmla="*/ 4 h 8"/>
                  <a:gd name="T28" fmla="*/ 8 w 8"/>
                  <a:gd name="T29" fmla="*/ 4 h 8"/>
                  <a:gd name="T30" fmla="*/ 3 w 8"/>
                  <a:gd name="T3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4" y="7"/>
                      <a:pt x="2" y="6"/>
                      <a:pt x="1" y="5"/>
                    </a:cubicBezTo>
                    <a:moveTo>
                      <a:pt x="2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4" y="4"/>
                      <a:pt x="5" y="5"/>
                      <a:pt x="7" y="6"/>
                    </a:cubicBezTo>
                    <a:cubicBezTo>
                      <a:pt x="7" y="6"/>
                      <a:pt x="7" y="5"/>
                      <a:pt x="7" y="5"/>
                    </a:cubicBezTo>
                    <a:cubicBezTo>
                      <a:pt x="5" y="4"/>
                      <a:pt x="4" y="3"/>
                      <a:pt x="2" y="2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3" name="Freeform 10069"/>
              <p:cNvSpPr>
                <a:spLocks noEditPoints="1"/>
              </p:cNvSpPr>
              <p:nvPr/>
            </p:nvSpPr>
            <p:spPr bwMode="auto">
              <a:xfrm>
                <a:off x="-73" y="3429"/>
                <a:ext cx="17" cy="17"/>
              </a:xfrm>
              <a:custGeom>
                <a:avLst/>
                <a:gdLst>
                  <a:gd name="T0" fmla="*/ 0 w 7"/>
                  <a:gd name="T1" fmla="*/ 3 h 7"/>
                  <a:gd name="T2" fmla="*/ 0 w 7"/>
                  <a:gd name="T3" fmla="*/ 4 h 7"/>
                  <a:gd name="T4" fmla="*/ 5 w 7"/>
                  <a:gd name="T5" fmla="*/ 7 h 7"/>
                  <a:gd name="T6" fmla="*/ 5 w 7"/>
                  <a:gd name="T7" fmla="*/ 6 h 7"/>
                  <a:gd name="T8" fmla="*/ 0 w 7"/>
                  <a:gd name="T9" fmla="*/ 3 h 7"/>
                  <a:gd name="T10" fmla="*/ 1 w 7"/>
                  <a:gd name="T11" fmla="*/ 2 h 7"/>
                  <a:gd name="T12" fmla="*/ 0 w 7"/>
                  <a:gd name="T13" fmla="*/ 2 h 7"/>
                  <a:gd name="T14" fmla="*/ 5 w 7"/>
                  <a:gd name="T15" fmla="*/ 5 h 7"/>
                  <a:gd name="T16" fmla="*/ 6 w 7"/>
                  <a:gd name="T17" fmla="*/ 5 h 7"/>
                  <a:gd name="T18" fmla="*/ 1 w 7"/>
                  <a:gd name="T19" fmla="*/ 2 h 7"/>
                  <a:gd name="T20" fmla="*/ 2 w 7"/>
                  <a:gd name="T21" fmla="*/ 0 h 7"/>
                  <a:gd name="T22" fmla="*/ 1 w 7"/>
                  <a:gd name="T23" fmla="*/ 1 h 7"/>
                  <a:gd name="T24" fmla="*/ 6 w 7"/>
                  <a:gd name="T25" fmla="*/ 4 h 7"/>
                  <a:gd name="T26" fmla="*/ 7 w 7"/>
                  <a:gd name="T27" fmla="*/ 3 h 7"/>
                  <a:gd name="T28" fmla="*/ 3 w 7"/>
                  <a:gd name="T29" fmla="*/ 1 h 7"/>
                  <a:gd name="T30" fmla="*/ 2 w 7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" h="7">
                    <a:moveTo>
                      <a:pt x="0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1" y="5"/>
                      <a:pt x="3" y="6"/>
                      <a:pt x="5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2" y="3"/>
                      <a:pt x="4" y="4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4" y="4"/>
                      <a:pt x="3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4" name="Freeform 10070"/>
              <p:cNvSpPr>
                <a:spLocks/>
              </p:cNvSpPr>
              <p:nvPr/>
            </p:nvSpPr>
            <p:spPr bwMode="auto">
              <a:xfrm>
                <a:off x="-73" y="3434"/>
                <a:ext cx="12" cy="9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1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5" name="Freeform 10071"/>
              <p:cNvSpPr>
                <a:spLocks noEditPoints="1"/>
              </p:cNvSpPr>
              <p:nvPr/>
            </p:nvSpPr>
            <p:spPr bwMode="auto">
              <a:xfrm>
                <a:off x="-45" y="3431"/>
                <a:ext cx="104" cy="33"/>
              </a:xfrm>
              <a:custGeom>
                <a:avLst/>
                <a:gdLst>
                  <a:gd name="T0" fmla="*/ 23 w 44"/>
                  <a:gd name="T1" fmla="*/ 10 h 14"/>
                  <a:gd name="T2" fmla="*/ 22 w 44"/>
                  <a:gd name="T3" fmla="*/ 12 h 14"/>
                  <a:gd name="T4" fmla="*/ 26 w 44"/>
                  <a:gd name="T5" fmla="*/ 14 h 14"/>
                  <a:gd name="T6" fmla="*/ 28 w 44"/>
                  <a:gd name="T7" fmla="*/ 12 h 14"/>
                  <a:gd name="T8" fmla="*/ 23 w 44"/>
                  <a:gd name="T9" fmla="*/ 10 h 14"/>
                  <a:gd name="T10" fmla="*/ 16 w 44"/>
                  <a:gd name="T11" fmla="*/ 6 h 14"/>
                  <a:gd name="T12" fmla="*/ 15 w 44"/>
                  <a:gd name="T13" fmla="*/ 8 h 14"/>
                  <a:gd name="T14" fmla="*/ 21 w 44"/>
                  <a:gd name="T15" fmla="*/ 11 h 14"/>
                  <a:gd name="T16" fmla="*/ 22 w 44"/>
                  <a:gd name="T17" fmla="*/ 9 h 14"/>
                  <a:gd name="T18" fmla="*/ 16 w 44"/>
                  <a:gd name="T19" fmla="*/ 6 h 14"/>
                  <a:gd name="T20" fmla="*/ 19 w 44"/>
                  <a:gd name="T21" fmla="*/ 1 h 14"/>
                  <a:gd name="T22" fmla="*/ 16 w 44"/>
                  <a:gd name="T23" fmla="*/ 6 h 14"/>
                  <a:gd name="T24" fmla="*/ 22 w 44"/>
                  <a:gd name="T25" fmla="*/ 9 h 14"/>
                  <a:gd name="T26" fmla="*/ 22 w 44"/>
                  <a:gd name="T27" fmla="*/ 9 h 14"/>
                  <a:gd name="T28" fmla="*/ 23 w 44"/>
                  <a:gd name="T29" fmla="*/ 8 h 14"/>
                  <a:gd name="T30" fmla="*/ 23 w 44"/>
                  <a:gd name="T31" fmla="*/ 9 h 14"/>
                  <a:gd name="T32" fmla="*/ 28 w 44"/>
                  <a:gd name="T33" fmla="*/ 12 h 14"/>
                  <a:gd name="T34" fmla="*/ 28 w 44"/>
                  <a:gd name="T35" fmla="*/ 12 h 14"/>
                  <a:gd name="T36" fmla="*/ 30 w 44"/>
                  <a:gd name="T37" fmla="*/ 8 h 14"/>
                  <a:gd name="T38" fmla="*/ 22 w 44"/>
                  <a:gd name="T39" fmla="*/ 3 h 14"/>
                  <a:gd name="T40" fmla="*/ 20 w 44"/>
                  <a:gd name="T41" fmla="*/ 4 h 14"/>
                  <a:gd name="T42" fmla="*/ 21 w 44"/>
                  <a:gd name="T43" fmla="*/ 3 h 14"/>
                  <a:gd name="T44" fmla="*/ 19 w 44"/>
                  <a:gd name="T45" fmla="*/ 1 h 14"/>
                  <a:gd name="T46" fmla="*/ 2 w 44"/>
                  <a:gd name="T47" fmla="*/ 1 h 14"/>
                  <a:gd name="T48" fmla="*/ 0 w 44"/>
                  <a:gd name="T49" fmla="*/ 4 h 14"/>
                  <a:gd name="T50" fmla="*/ 0 w 44"/>
                  <a:gd name="T51" fmla="*/ 4 h 14"/>
                  <a:gd name="T52" fmla="*/ 2 w 44"/>
                  <a:gd name="T53" fmla="*/ 1 h 14"/>
                  <a:gd name="T54" fmla="*/ 2 w 44"/>
                  <a:gd name="T55" fmla="*/ 1 h 14"/>
                  <a:gd name="T56" fmla="*/ 41 w 44"/>
                  <a:gd name="T57" fmla="*/ 0 h 14"/>
                  <a:gd name="T58" fmla="*/ 41 w 44"/>
                  <a:gd name="T59" fmla="*/ 1 h 14"/>
                  <a:gd name="T60" fmla="*/ 43 w 44"/>
                  <a:gd name="T61" fmla="*/ 3 h 14"/>
                  <a:gd name="T62" fmla="*/ 44 w 44"/>
                  <a:gd name="T63" fmla="*/ 1 h 14"/>
                  <a:gd name="T64" fmla="*/ 41 w 44"/>
                  <a:gd name="T6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14">
                    <a:moveTo>
                      <a:pt x="23" y="10"/>
                    </a:moveTo>
                    <a:cubicBezTo>
                      <a:pt x="23" y="10"/>
                      <a:pt x="23" y="11"/>
                      <a:pt x="22" y="12"/>
                    </a:cubicBezTo>
                    <a:cubicBezTo>
                      <a:pt x="24" y="13"/>
                      <a:pt x="25" y="14"/>
                      <a:pt x="26" y="14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6" y="11"/>
                      <a:pt x="25" y="10"/>
                      <a:pt x="23" y="10"/>
                    </a:cubicBezTo>
                    <a:moveTo>
                      <a:pt x="16" y="6"/>
                    </a:moveTo>
                    <a:cubicBezTo>
                      <a:pt x="16" y="7"/>
                      <a:pt x="16" y="7"/>
                      <a:pt x="15" y="8"/>
                    </a:cubicBezTo>
                    <a:cubicBezTo>
                      <a:pt x="17" y="9"/>
                      <a:pt x="19" y="10"/>
                      <a:pt x="21" y="11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0" y="8"/>
                      <a:pt x="18" y="7"/>
                      <a:pt x="16" y="6"/>
                    </a:cubicBezTo>
                    <a:moveTo>
                      <a:pt x="19" y="1"/>
                    </a:moveTo>
                    <a:cubicBezTo>
                      <a:pt x="18" y="3"/>
                      <a:pt x="17" y="4"/>
                      <a:pt x="16" y="6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9"/>
                      <a:pt x="23" y="9"/>
                    </a:cubicBezTo>
                    <a:cubicBezTo>
                      <a:pt x="25" y="10"/>
                      <a:pt x="26" y="11"/>
                      <a:pt x="2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7" y="6"/>
                      <a:pt x="24" y="4"/>
                      <a:pt x="22" y="3"/>
                    </a:cubicBezTo>
                    <a:cubicBezTo>
                      <a:pt x="21" y="3"/>
                      <a:pt x="21" y="4"/>
                      <a:pt x="20" y="4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2"/>
                      <a:pt x="20" y="2"/>
                      <a:pt x="19" y="1"/>
                    </a:cubicBezTo>
                    <a:moveTo>
                      <a:pt x="2" y="1"/>
                    </a:moveTo>
                    <a:cubicBezTo>
                      <a:pt x="1" y="2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41" y="0"/>
                    </a:moveTo>
                    <a:cubicBezTo>
                      <a:pt x="41" y="1"/>
                      <a:pt x="41" y="1"/>
                      <a:pt x="41" y="1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2"/>
                      <a:pt x="44" y="2"/>
                      <a:pt x="44" y="1"/>
                    </a:cubicBezTo>
                    <a:cubicBezTo>
                      <a:pt x="43" y="1"/>
                      <a:pt x="42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6" name="Freeform 10072"/>
              <p:cNvSpPr>
                <a:spLocks noEditPoints="1"/>
              </p:cNvSpPr>
              <p:nvPr/>
            </p:nvSpPr>
            <p:spPr bwMode="auto">
              <a:xfrm>
                <a:off x="-7" y="3446"/>
                <a:ext cx="29" cy="14"/>
              </a:xfrm>
              <a:custGeom>
                <a:avLst/>
                <a:gdLst>
                  <a:gd name="T0" fmla="*/ 7 w 12"/>
                  <a:gd name="T1" fmla="*/ 3 h 6"/>
                  <a:gd name="T2" fmla="*/ 7 w 12"/>
                  <a:gd name="T3" fmla="*/ 4 h 6"/>
                  <a:gd name="T4" fmla="*/ 12 w 12"/>
                  <a:gd name="T5" fmla="*/ 6 h 6"/>
                  <a:gd name="T6" fmla="*/ 12 w 12"/>
                  <a:gd name="T7" fmla="*/ 6 h 6"/>
                  <a:gd name="T8" fmla="*/ 7 w 12"/>
                  <a:gd name="T9" fmla="*/ 3 h 6"/>
                  <a:gd name="T10" fmla="*/ 0 w 12"/>
                  <a:gd name="T11" fmla="*/ 0 h 6"/>
                  <a:gd name="T12" fmla="*/ 0 w 12"/>
                  <a:gd name="T13" fmla="*/ 0 h 6"/>
                  <a:gd name="T14" fmla="*/ 6 w 12"/>
                  <a:gd name="T15" fmla="*/ 3 h 6"/>
                  <a:gd name="T16" fmla="*/ 6 w 12"/>
                  <a:gd name="T17" fmla="*/ 3 h 6"/>
                  <a:gd name="T18" fmla="*/ 0 w 12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7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9" y="4"/>
                      <a:pt x="10" y="5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5"/>
                      <a:pt x="9" y="4"/>
                      <a:pt x="7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7" name="Freeform 10073"/>
              <p:cNvSpPr>
                <a:spLocks noEditPoints="1"/>
              </p:cNvSpPr>
              <p:nvPr/>
            </p:nvSpPr>
            <p:spPr bwMode="auto">
              <a:xfrm>
                <a:off x="-222" y="3436"/>
                <a:ext cx="291" cy="243"/>
              </a:xfrm>
              <a:custGeom>
                <a:avLst/>
                <a:gdLst>
                  <a:gd name="T0" fmla="*/ 0 w 123"/>
                  <a:gd name="T1" fmla="*/ 103 h 103"/>
                  <a:gd name="T2" fmla="*/ 12 w 123"/>
                  <a:gd name="T3" fmla="*/ 84 h 103"/>
                  <a:gd name="T4" fmla="*/ 12 w 123"/>
                  <a:gd name="T5" fmla="*/ 84 h 103"/>
                  <a:gd name="T6" fmla="*/ 12 w 123"/>
                  <a:gd name="T7" fmla="*/ 83 h 103"/>
                  <a:gd name="T8" fmla="*/ 13 w 123"/>
                  <a:gd name="T9" fmla="*/ 82 h 103"/>
                  <a:gd name="T10" fmla="*/ 15 w 123"/>
                  <a:gd name="T11" fmla="*/ 78 h 103"/>
                  <a:gd name="T12" fmla="*/ 19 w 123"/>
                  <a:gd name="T13" fmla="*/ 71 h 103"/>
                  <a:gd name="T14" fmla="*/ 20 w 123"/>
                  <a:gd name="T15" fmla="*/ 71 h 103"/>
                  <a:gd name="T16" fmla="*/ 20 w 123"/>
                  <a:gd name="T17" fmla="*/ 69 h 103"/>
                  <a:gd name="T18" fmla="*/ 21 w 123"/>
                  <a:gd name="T19" fmla="*/ 68 h 103"/>
                  <a:gd name="T20" fmla="*/ 22 w 123"/>
                  <a:gd name="T21" fmla="*/ 67 h 103"/>
                  <a:gd name="T22" fmla="*/ 23 w 123"/>
                  <a:gd name="T23" fmla="*/ 65 h 103"/>
                  <a:gd name="T24" fmla="*/ 23 w 123"/>
                  <a:gd name="T25" fmla="*/ 65 h 103"/>
                  <a:gd name="T26" fmla="*/ 23 w 123"/>
                  <a:gd name="T27" fmla="*/ 65 h 103"/>
                  <a:gd name="T28" fmla="*/ 27 w 123"/>
                  <a:gd name="T29" fmla="*/ 58 h 103"/>
                  <a:gd name="T30" fmla="*/ 28 w 123"/>
                  <a:gd name="T31" fmla="*/ 58 h 103"/>
                  <a:gd name="T32" fmla="*/ 29 w 123"/>
                  <a:gd name="T33" fmla="*/ 54 h 103"/>
                  <a:gd name="T34" fmla="*/ 29 w 123"/>
                  <a:gd name="T35" fmla="*/ 55 h 103"/>
                  <a:gd name="T36" fmla="*/ 30 w 123"/>
                  <a:gd name="T37" fmla="*/ 53 h 103"/>
                  <a:gd name="T38" fmla="*/ 30 w 123"/>
                  <a:gd name="T39" fmla="*/ 53 h 103"/>
                  <a:gd name="T40" fmla="*/ 31 w 123"/>
                  <a:gd name="T41" fmla="*/ 52 h 103"/>
                  <a:gd name="T42" fmla="*/ 38 w 123"/>
                  <a:gd name="T43" fmla="*/ 40 h 103"/>
                  <a:gd name="T44" fmla="*/ 38 w 123"/>
                  <a:gd name="T45" fmla="*/ 41 h 103"/>
                  <a:gd name="T46" fmla="*/ 39 w 123"/>
                  <a:gd name="T47" fmla="*/ 39 h 103"/>
                  <a:gd name="T48" fmla="*/ 39 w 123"/>
                  <a:gd name="T49" fmla="*/ 39 h 103"/>
                  <a:gd name="T50" fmla="*/ 39 w 123"/>
                  <a:gd name="T51" fmla="*/ 38 h 103"/>
                  <a:gd name="T52" fmla="*/ 41 w 123"/>
                  <a:gd name="T53" fmla="*/ 35 h 103"/>
                  <a:gd name="T54" fmla="*/ 41 w 123"/>
                  <a:gd name="T55" fmla="*/ 35 h 103"/>
                  <a:gd name="T56" fmla="*/ 41 w 123"/>
                  <a:gd name="T57" fmla="*/ 35 h 103"/>
                  <a:gd name="T58" fmla="*/ 43 w 123"/>
                  <a:gd name="T59" fmla="*/ 32 h 103"/>
                  <a:gd name="T60" fmla="*/ 43 w 123"/>
                  <a:gd name="T61" fmla="*/ 32 h 103"/>
                  <a:gd name="T62" fmla="*/ 48 w 123"/>
                  <a:gd name="T63" fmla="*/ 23 h 103"/>
                  <a:gd name="T64" fmla="*/ 48 w 123"/>
                  <a:gd name="T65" fmla="*/ 23 h 103"/>
                  <a:gd name="T66" fmla="*/ 48 w 123"/>
                  <a:gd name="T67" fmla="*/ 23 h 103"/>
                  <a:gd name="T68" fmla="*/ 50 w 123"/>
                  <a:gd name="T69" fmla="*/ 20 h 103"/>
                  <a:gd name="T70" fmla="*/ 51 w 123"/>
                  <a:gd name="T71" fmla="*/ 19 h 103"/>
                  <a:gd name="T72" fmla="*/ 55 w 123"/>
                  <a:gd name="T73" fmla="*/ 11 h 103"/>
                  <a:gd name="T74" fmla="*/ 55 w 123"/>
                  <a:gd name="T75" fmla="*/ 11 h 103"/>
                  <a:gd name="T76" fmla="*/ 55 w 123"/>
                  <a:gd name="T77" fmla="*/ 11 h 103"/>
                  <a:gd name="T78" fmla="*/ 55 w 123"/>
                  <a:gd name="T79" fmla="*/ 11 h 103"/>
                  <a:gd name="T80" fmla="*/ 56 w 123"/>
                  <a:gd name="T81" fmla="*/ 11 h 103"/>
                  <a:gd name="T82" fmla="*/ 79 w 123"/>
                  <a:gd name="T83" fmla="*/ 1 h 103"/>
                  <a:gd name="T84" fmla="*/ 80 w 123"/>
                  <a:gd name="T85" fmla="*/ 1 h 103"/>
                  <a:gd name="T86" fmla="*/ 77 w 123"/>
                  <a:gd name="T87" fmla="*/ 3 h 103"/>
                  <a:gd name="T88" fmla="*/ 79 w 123"/>
                  <a:gd name="T89" fmla="*/ 0 h 103"/>
                  <a:gd name="T90" fmla="*/ 119 w 123"/>
                  <a:gd name="T91" fmla="*/ 1 h 103"/>
                  <a:gd name="T92" fmla="*/ 123 w 123"/>
                  <a:gd name="T93" fmla="*/ 2 h 103"/>
                  <a:gd name="T94" fmla="*/ 76 w 123"/>
                  <a:gd name="T95" fmla="*/ 3 h 103"/>
                  <a:gd name="T96" fmla="*/ 78 w 123"/>
                  <a:gd name="T97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3" h="103">
                    <a:moveTo>
                      <a:pt x="6" y="93"/>
                    </a:moveTo>
                    <a:cubicBezTo>
                      <a:pt x="4" y="96"/>
                      <a:pt x="2" y="99"/>
                      <a:pt x="0" y="103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2" y="99"/>
                      <a:pt x="4" y="96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moveTo>
                      <a:pt x="12" y="84"/>
                    </a:moveTo>
                    <a:cubicBezTo>
                      <a:pt x="11" y="85"/>
                      <a:pt x="11" y="85"/>
                      <a:pt x="10" y="86"/>
                    </a:cubicBezTo>
                    <a:cubicBezTo>
                      <a:pt x="10" y="86"/>
                      <a:pt x="10" y="86"/>
                      <a:pt x="10" y="86"/>
                    </a:cubicBezTo>
                    <a:cubicBezTo>
                      <a:pt x="11" y="85"/>
                      <a:pt x="11" y="85"/>
                      <a:pt x="12" y="84"/>
                    </a:cubicBezTo>
                    <a:cubicBezTo>
                      <a:pt x="12" y="84"/>
                      <a:pt x="12" y="84"/>
                      <a:pt x="12" y="84"/>
                    </a:cubicBezTo>
                    <a:moveTo>
                      <a:pt x="13" y="82"/>
                    </a:moveTo>
                    <a:cubicBezTo>
                      <a:pt x="13" y="82"/>
                      <a:pt x="13" y="82"/>
                      <a:pt x="12" y="83"/>
                    </a:cubicBezTo>
                    <a:cubicBezTo>
                      <a:pt x="12" y="83"/>
                      <a:pt x="12" y="83"/>
                      <a:pt x="12" y="83"/>
                    </a:cubicBezTo>
                    <a:cubicBezTo>
                      <a:pt x="13" y="82"/>
                      <a:pt x="13" y="82"/>
                      <a:pt x="13" y="82"/>
                    </a:cubicBezTo>
                    <a:cubicBezTo>
                      <a:pt x="13" y="82"/>
                      <a:pt x="13" y="82"/>
                      <a:pt x="13" y="82"/>
                    </a:cubicBezTo>
                    <a:moveTo>
                      <a:pt x="16" y="77"/>
                    </a:moveTo>
                    <a:cubicBezTo>
                      <a:pt x="16" y="77"/>
                      <a:pt x="15" y="77"/>
                      <a:pt x="15" y="78"/>
                    </a:cubicBezTo>
                    <a:cubicBezTo>
                      <a:pt x="15" y="78"/>
                      <a:pt x="15" y="78"/>
                      <a:pt x="15" y="78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moveTo>
                      <a:pt x="19" y="71"/>
                    </a:moveTo>
                    <a:cubicBezTo>
                      <a:pt x="19" y="72"/>
                      <a:pt x="18" y="74"/>
                      <a:pt x="17" y="75"/>
                    </a:cubicBezTo>
                    <a:cubicBezTo>
                      <a:pt x="17" y="75"/>
                      <a:pt x="17" y="75"/>
                      <a:pt x="17" y="75"/>
                    </a:cubicBezTo>
                    <a:cubicBezTo>
                      <a:pt x="18" y="74"/>
                      <a:pt x="19" y="72"/>
                      <a:pt x="20" y="71"/>
                    </a:cubicBezTo>
                    <a:cubicBezTo>
                      <a:pt x="20" y="71"/>
                      <a:pt x="20" y="71"/>
                      <a:pt x="19" y="71"/>
                    </a:cubicBezTo>
                    <a:moveTo>
                      <a:pt x="21" y="68"/>
                    </a:moveTo>
                    <a:cubicBezTo>
                      <a:pt x="21" y="68"/>
                      <a:pt x="21" y="69"/>
                      <a:pt x="20" y="69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1" y="69"/>
                      <a:pt x="21" y="68"/>
                      <a:pt x="21" y="68"/>
                    </a:cubicBezTo>
                    <a:cubicBezTo>
                      <a:pt x="21" y="68"/>
                      <a:pt x="21" y="68"/>
                      <a:pt x="21" y="68"/>
                    </a:cubicBezTo>
                    <a:moveTo>
                      <a:pt x="22" y="66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2" y="66"/>
                      <a:pt x="22" y="67"/>
                      <a:pt x="22" y="67"/>
                    </a:cubicBezTo>
                    <a:cubicBezTo>
                      <a:pt x="22" y="66"/>
                      <a:pt x="22" y="66"/>
                      <a:pt x="22" y="66"/>
                    </a:cubicBezTo>
                    <a:cubicBezTo>
                      <a:pt x="22" y="66"/>
                      <a:pt x="22" y="66"/>
                      <a:pt x="22" y="66"/>
                    </a:cubicBezTo>
                    <a:moveTo>
                      <a:pt x="23" y="65"/>
                    </a:moveTo>
                    <a:cubicBezTo>
                      <a:pt x="23" y="65"/>
                      <a:pt x="23" y="66"/>
                      <a:pt x="22" y="66"/>
                    </a:cubicBezTo>
                    <a:cubicBezTo>
                      <a:pt x="23" y="66"/>
                      <a:pt x="23" y="66"/>
                      <a:pt x="23" y="66"/>
                    </a:cubicBezTo>
                    <a:cubicBezTo>
                      <a:pt x="23" y="66"/>
                      <a:pt x="23" y="66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moveTo>
                      <a:pt x="27" y="58"/>
                    </a:moveTo>
                    <a:cubicBezTo>
                      <a:pt x="26" y="60"/>
                      <a:pt x="24" y="62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5" y="63"/>
                      <a:pt x="26" y="60"/>
                      <a:pt x="28" y="58"/>
                    </a:cubicBezTo>
                    <a:cubicBezTo>
                      <a:pt x="27" y="58"/>
                      <a:pt x="27" y="58"/>
                      <a:pt x="27" y="58"/>
                    </a:cubicBezTo>
                    <a:moveTo>
                      <a:pt x="28" y="57"/>
                    </a:moveTo>
                    <a:cubicBezTo>
                      <a:pt x="28" y="57"/>
                      <a:pt x="27" y="57"/>
                      <a:pt x="27" y="57"/>
                    </a:cubicBezTo>
                    <a:cubicBezTo>
                      <a:pt x="27" y="57"/>
                      <a:pt x="28" y="58"/>
                      <a:pt x="28" y="58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8" y="57"/>
                      <a:pt x="28" y="57"/>
                      <a:pt x="28" y="57"/>
                    </a:cubicBezTo>
                    <a:moveTo>
                      <a:pt x="29" y="54"/>
                    </a:move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4"/>
                    </a:cubicBezTo>
                    <a:moveTo>
                      <a:pt x="30" y="53"/>
                    </a:move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1" y="53"/>
                    </a:cubicBezTo>
                    <a:cubicBezTo>
                      <a:pt x="30" y="53"/>
                      <a:pt x="30" y="53"/>
                      <a:pt x="30" y="53"/>
                    </a:cubicBezTo>
                    <a:moveTo>
                      <a:pt x="36" y="44"/>
                    </a:moveTo>
                    <a:cubicBezTo>
                      <a:pt x="34" y="46"/>
                      <a:pt x="32" y="49"/>
                      <a:pt x="31" y="52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50"/>
                      <a:pt x="34" y="47"/>
                      <a:pt x="36" y="44"/>
                    </a:cubicBezTo>
                    <a:cubicBezTo>
                      <a:pt x="36" y="44"/>
                      <a:pt x="36" y="44"/>
                      <a:pt x="36" y="44"/>
                    </a:cubicBezTo>
                    <a:moveTo>
                      <a:pt x="38" y="40"/>
                    </a:moveTo>
                    <a:cubicBezTo>
                      <a:pt x="37" y="41"/>
                      <a:pt x="37" y="41"/>
                      <a:pt x="37" y="41"/>
                    </a:cubicBezTo>
                    <a:cubicBezTo>
                      <a:pt x="37" y="41"/>
                      <a:pt x="37" y="41"/>
                      <a:pt x="38" y="41"/>
                    </a:cubicBezTo>
                    <a:cubicBezTo>
                      <a:pt x="38" y="41"/>
                      <a:pt x="38" y="41"/>
                      <a:pt x="38" y="41"/>
                    </a:cubicBezTo>
                    <a:cubicBezTo>
                      <a:pt x="38" y="41"/>
                      <a:pt x="38" y="40"/>
                      <a:pt x="38" y="40"/>
                    </a:cubicBezTo>
                    <a:moveTo>
                      <a:pt x="39" y="39"/>
                    </a:move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moveTo>
                      <a:pt x="40" y="36"/>
                    </a:moveTo>
                    <a:cubicBezTo>
                      <a:pt x="40" y="37"/>
                      <a:pt x="39" y="37"/>
                      <a:pt x="39" y="38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40" y="38"/>
                      <a:pt x="40" y="37"/>
                      <a:pt x="41" y="36"/>
                    </a:cubicBezTo>
                    <a:cubicBezTo>
                      <a:pt x="41" y="36"/>
                      <a:pt x="40" y="36"/>
                      <a:pt x="40" y="36"/>
                    </a:cubicBezTo>
                    <a:moveTo>
                      <a:pt x="41" y="35"/>
                    </a:moveTo>
                    <a:cubicBezTo>
                      <a:pt x="41" y="35"/>
                      <a:pt x="41" y="35"/>
                      <a:pt x="40" y="36"/>
                    </a:cubicBezTo>
                    <a:cubicBezTo>
                      <a:pt x="40" y="36"/>
                      <a:pt x="41" y="36"/>
                      <a:pt x="41" y="36"/>
                    </a:cubicBezTo>
                    <a:cubicBezTo>
                      <a:pt x="41" y="36"/>
                      <a:pt x="41" y="35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moveTo>
                      <a:pt x="43" y="32"/>
                    </a:moveTo>
                    <a:cubicBezTo>
                      <a:pt x="42" y="33"/>
                      <a:pt x="41" y="34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2" y="34"/>
                      <a:pt x="42" y="33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moveTo>
                      <a:pt x="45" y="28"/>
                    </a:moveTo>
                    <a:cubicBezTo>
                      <a:pt x="44" y="29"/>
                      <a:pt x="43" y="31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4" y="31"/>
                      <a:pt x="45" y="30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moveTo>
                      <a:pt x="48" y="23"/>
                    </a:moveTo>
                    <a:cubicBezTo>
                      <a:pt x="47" y="24"/>
                      <a:pt x="46" y="26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6" y="26"/>
                      <a:pt x="47" y="25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moveTo>
                      <a:pt x="50" y="20"/>
                    </a:moveTo>
                    <a:cubicBezTo>
                      <a:pt x="49" y="21"/>
                      <a:pt x="49" y="22"/>
                      <a:pt x="48" y="23"/>
                    </a:cubicBezTo>
                    <a:cubicBezTo>
                      <a:pt x="48" y="23"/>
                      <a:pt x="48" y="23"/>
                      <a:pt x="49" y="23"/>
                    </a:cubicBezTo>
                    <a:cubicBezTo>
                      <a:pt x="49" y="22"/>
                      <a:pt x="50" y="21"/>
                      <a:pt x="50" y="20"/>
                    </a:cubicBezTo>
                    <a:cubicBezTo>
                      <a:pt x="50" y="20"/>
                      <a:pt x="50" y="20"/>
                      <a:pt x="50" y="20"/>
                    </a:cubicBezTo>
                    <a:moveTo>
                      <a:pt x="50" y="19"/>
                    </a:moveTo>
                    <a:cubicBezTo>
                      <a:pt x="50" y="19"/>
                      <a:pt x="50" y="19"/>
                      <a:pt x="50" y="19"/>
                    </a:cubicBezTo>
                    <a:cubicBezTo>
                      <a:pt x="50" y="19"/>
                      <a:pt x="50" y="19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0" y="19"/>
                      <a:pt x="50" y="19"/>
                      <a:pt x="50" y="19"/>
                    </a:cubicBezTo>
                    <a:moveTo>
                      <a:pt x="55" y="11"/>
                    </a:moveTo>
                    <a:cubicBezTo>
                      <a:pt x="54" y="13"/>
                      <a:pt x="52" y="16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2" y="16"/>
                      <a:pt x="54" y="14"/>
                      <a:pt x="55" y="11"/>
                    </a:cubicBezTo>
                    <a:cubicBezTo>
                      <a:pt x="55" y="11"/>
                      <a:pt x="55" y="11"/>
                      <a:pt x="55" y="11"/>
                    </a:cubicBezTo>
                    <a:moveTo>
                      <a:pt x="55" y="11"/>
                    </a:move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11"/>
                      <a:pt x="56" y="11"/>
                      <a:pt x="56" y="11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6" y="11"/>
                      <a:pt x="55" y="11"/>
                      <a:pt x="55" y="11"/>
                    </a:cubicBezTo>
                    <a:moveTo>
                      <a:pt x="61" y="1"/>
                    </a:moveTo>
                    <a:cubicBezTo>
                      <a:pt x="59" y="4"/>
                      <a:pt x="57" y="7"/>
                      <a:pt x="55" y="10"/>
                    </a:cubicBezTo>
                    <a:cubicBezTo>
                      <a:pt x="55" y="11"/>
                      <a:pt x="56" y="11"/>
                      <a:pt x="56" y="11"/>
                    </a:cubicBezTo>
                    <a:cubicBezTo>
                      <a:pt x="58" y="8"/>
                      <a:pt x="60" y="4"/>
                      <a:pt x="61" y="1"/>
                    </a:cubicBezTo>
                    <a:cubicBezTo>
                      <a:pt x="61" y="1"/>
                      <a:pt x="61" y="1"/>
                      <a:pt x="61" y="1"/>
                    </a:cubicBezTo>
                    <a:moveTo>
                      <a:pt x="79" y="1"/>
                    </a:moveTo>
                    <a:cubicBezTo>
                      <a:pt x="79" y="2"/>
                      <a:pt x="78" y="3"/>
                      <a:pt x="78" y="4"/>
                    </a:cubicBezTo>
                    <a:cubicBezTo>
                      <a:pt x="78" y="4"/>
                      <a:pt x="78" y="4"/>
                      <a:pt x="78" y="4"/>
                    </a:cubicBezTo>
                    <a:cubicBezTo>
                      <a:pt x="79" y="3"/>
                      <a:pt x="80" y="2"/>
                      <a:pt x="80" y="1"/>
                    </a:cubicBezTo>
                    <a:cubicBezTo>
                      <a:pt x="80" y="1"/>
                      <a:pt x="80" y="1"/>
                      <a:pt x="79" y="1"/>
                    </a:cubicBezTo>
                    <a:moveTo>
                      <a:pt x="79" y="0"/>
                    </a:moveTo>
                    <a:cubicBezTo>
                      <a:pt x="78" y="1"/>
                      <a:pt x="77" y="2"/>
                      <a:pt x="77" y="3"/>
                    </a:cubicBezTo>
                    <a:cubicBezTo>
                      <a:pt x="77" y="3"/>
                      <a:pt x="77" y="3"/>
                      <a:pt x="77" y="4"/>
                    </a:cubicBezTo>
                    <a:cubicBezTo>
                      <a:pt x="78" y="2"/>
                      <a:pt x="78" y="1"/>
                      <a:pt x="79" y="0"/>
                    </a:cubicBezTo>
                    <a:cubicBezTo>
                      <a:pt x="79" y="0"/>
                      <a:pt x="79" y="0"/>
                      <a:pt x="79" y="0"/>
                    </a:cubicBezTo>
                    <a:moveTo>
                      <a:pt x="120" y="0"/>
                    </a:moveTo>
                    <a:cubicBezTo>
                      <a:pt x="120" y="0"/>
                      <a:pt x="120" y="0"/>
                      <a:pt x="120" y="0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120" y="2"/>
                      <a:pt x="121" y="2"/>
                      <a:pt x="122" y="3"/>
                    </a:cubicBezTo>
                    <a:cubicBezTo>
                      <a:pt x="123" y="2"/>
                      <a:pt x="123" y="2"/>
                      <a:pt x="123" y="2"/>
                    </a:cubicBezTo>
                    <a:cubicBezTo>
                      <a:pt x="123" y="2"/>
                      <a:pt x="123" y="2"/>
                      <a:pt x="123" y="2"/>
                    </a:cubicBezTo>
                    <a:cubicBezTo>
                      <a:pt x="122" y="1"/>
                      <a:pt x="121" y="1"/>
                      <a:pt x="120" y="0"/>
                    </a:cubicBezTo>
                    <a:moveTo>
                      <a:pt x="78" y="0"/>
                    </a:moveTo>
                    <a:cubicBezTo>
                      <a:pt x="77" y="1"/>
                      <a:pt x="77" y="2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cubicBezTo>
                      <a:pt x="77" y="3"/>
                      <a:pt x="77" y="3"/>
                      <a:pt x="77" y="2"/>
                    </a:cubicBezTo>
                    <a:cubicBezTo>
                      <a:pt x="77" y="1"/>
                      <a:pt x="78" y="1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8" name="Freeform 10074"/>
              <p:cNvSpPr>
                <a:spLocks noEditPoints="1"/>
              </p:cNvSpPr>
              <p:nvPr/>
            </p:nvSpPr>
            <p:spPr bwMode="auto">
              <a:xfrm>
                <a:off x="-151" y="3540"/>
                <a:ext cx="14" cy="21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9 h 9"/>
                  <a:gd name="T4" fmla="*/ 1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6 w 6"/>
                  <a:gd name="T11" fmla="*/ 0 h 9"/>
                  <a:gd name="T12" fmla="*/ 6 w 6"/>
                  <a:gd name="T13" fmla="*/ 0 h 9"/>
                  <a:gd name="T14" fmla="*/ 6 w 6"/>
                  <a:gd name="T15" fmla="*/ 0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1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9" name="Freeform 10075"/>
              <p:cNvSpPr>
                <a:spLocks/>
              </p:cNvSpPr>
              <p:nvPr/>
            </p:nvSpPr>
            <p:spPr bwMode="auto">
              <a:xfrm>
                <a:off x="-132" y="352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0" name="Freeform 10076"/>
              <p:cNvSpPr>
                <a:spLocks/>
              </p:cNvSpPr>
              <p:nvPr/>
            </p:nvSpPr>
            <p:spPr bwMode="auto">
              <a:xfrm>
                <a:off x="-130" y="3526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1" name="Freeform 10077"/>
              <p:cNvSpPr>
                <a:spLocks noEditPoints="1"/>
              </p:cNvSpPr>
              <p:nvPr/>
            </p:nvSpPr>
            <p:spPr bwMode="auto">
              <a:xfrm>
                <a:off x="-125" y="3512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2" name="Oval 10078"/>
              <p:cNvSpPr>
                <a:spLocks noChangeArrowheads="1"/>
              </p:cNvSpPr>
              <p:nvPr/>
            </p:nvSpPr>
            <p:spPr bwMode="auto">
              <a:xfrm>
                <a:off x="-115" y="350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3" name="Freeform 10079"/>
              <p:cNvSpPr>
                <a:spLocks/>
              </p:cNvSpPr>
              <p:nvPr/>
            </p:nvSpPr>
            <p:spPr bwMode="auto">
              <a:xfrm>
                <a:off x="-127" y="352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4" name="Freeform 10080"/>
              <p:cNvSpPr>
                <a:spLocks noEditPoints="1"/>
              </p:cNvSpPr>
              <p:nvPr/>
            </p:nvSpPr>
            <p:spPr bwMode="auto">
              <a:xfrm>
                <a:off x="-108" y="3481"/>
                <a:ext cx="7" cy="9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1 w 3"/>
                  <a:gd name="T7" fmla="*/ 4 h 4"/>
                  <a:gd name="T8" fmla="*/ 0 w 3"/>
                  <a:gd name="T9" fmla="*/ 4 h 4"/>
                  <a:gd name="T10" fmla="*/ 2 w 3"/>
                  <a:gd name="T11" fmla="*/ 0 h 4"/>
                  <a:gd name="T12" fmla="*/ 2 w 3"/>
                  <a:gd name="T13" fmla="*/ 1 h 4"/>
                  <a:gd name="T14" fmla="*/ 2 w 3"/>
                  <a:gd name="T15" fmla="*/ 1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5" name="Freeform 10081"/>
              <p:cNvSpPr>
                <a:spLocks noEditPoints="1"/>
              </p:cNvSpPr>
              <p:nvPr/>
            </p:nvSpPr>
            <p:spPr bwMode="auto">
              <a:xfrm>
                <a:off x="-104" y="3481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6" name="Freeform 10082"/>
              <p:cNvSpPr>
                <a:spLocks noEditPoints="1"/>
              </p:cNvSpPr>
              <p:nvPr/>
            </p:nvSpPr>
            <p:spPr bwMode="auto">
              <a:xfrm>
                <a:off x="-92" y="3460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1 w 1"/>
                  <a:gd name="T15" fmla="*/ 1 h 1"/>
                  <a:gd name="T16" fmla="*/ 1 w 1"/>
                  <a:gd name="T17" fmla="*/ 1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7" name="Freeform 10083"/>
              <p:cNvSpPr>
                <a:spLocks/>
              </p:cNvSpPr>
              <p:nvPr/>
            </p:nvSpPr>
            <p:spPr bwMode="auto">
              <a:xfrm>
                <a:off x="-174" y="3599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8" name="Freeform 10084"/>
              <p:cNvSpPr>
                <a:spLocks noEditPoints="1"/>
              </p:cNvSpPr>
              <p:nvPr/>
            </p:nvSpPr>
            <p:spPr bwMode="auto">
              <a:xfrm>
                <a:off x="-226" y="3526"/>
                <a:ext cx="96" cy="163"/>
              </a:xfrm>
              <a:custGeom>
                <a:avLst/>
                <a:gdLst>
                  <a:gd name="T0" fmla="*/ 0 w 41"/>
                  <a:gd name="T1" fmla="*/ 69 h 69"/>
                  <a:gd name="T2" fmla="*/ 2 w 41"/>
                  <a:gd name="T3" fmla="*/ 65 h 69"/>
                  <a:gd name="T4" fmla="*/ 8 w 41"/>
                  <a:gd name="T5" fmla="*/ 55 h 69"/>
                  <a:gd name="T6" fmla="*/ 12 w 41"/>
                  <a:gd name="T7" fmla="*/ 48 h 69"/>
                  <a:gd name="T8" fmla="*/ 14 w 41"/>
                  <a:gd name="T9" fmla="*/ 45 h 69"/>
                  <a:gd name="T10" fmla="*/ 14 w 41"/>
                  <a:gd name="T11" fmla="*/ 46 h 69"/>
                  <a:gd name="T12" fmla="*/ 14 w 41"/>
                  <a:gd name="T13" fmla="*/ 45 h 69"/>
                  <a:gd name="T14" fmla="*/ 15 w 41"/>
                  <a:gd name="T15" fmla="*/ 44 h 69"/>
                  <a:gd name="T16" fmla="*/ 17 w 41"/>
                  <a:gd name="T17" fmla="*/ 40 h 69"/>
                  <a:gd name="T18" fmla="*/ 19 w 41"/>
                  <a:gd name="T19" fmla="*/ 37 h 69"/>
                  <a:gd name="T20" fmla="*/ 18 w 41"/>
                  <a:gd name="T21" fmla="*/ 39 h 69"/>
                  <a:gd name="T22" fmla="*/ 19 w 41"/>
                  <a:gd name="T23" fmla="*/ 37 h 69"/>
                  <a:gd name="T24" fmla="*/ 21 w 41"/>
                  <a:gd name="T25" fmla="*/ 33 h 69"/>
                  <a:gd name="T26" fmla="*/ 22 w 41"/>
                  <a:gd name="T27" fmla="*/ 32 h 69"/>
                  <a:gd name="T28" fmla="*/ 24 w 41"/>
                  <a:gd name="T29" fmla="*/ 28 h 69"/>
                  <a:gd name="T30" fmla="*/ 23 w 41"/>
                  <a:gd name="T31" fmla="*/ 30 h 69"/>
                  <a:gd name="T32" fmla="*/ 24 w 41"/>
                  <a:gd name="T33" fmla="*/ 28 h 69"/>
                  <a:gd name="T34" fmla="*/ 24 w 41"/>
                  <a:gd name="T35" fmla="*/ 28 h 69"/>
                  <a:gd name="T36" fmla="*/ 25 w 41"/>
                  <a:gd name="T37" fmla="*/ 28 h 69"/>
                  <a:gd name="T38" fmla="*/ 25 w 41"/>
                  <a:gd name="T39" fmla="*/ 27 h 69"/>
                  <a:gd name="T40" fmla="*/ 25 w 41"/>
                  <a:gd name="T41" fmla="*/ 27 h 69"/>
                  <a:gd name="T42" fmla="*/ 25 w 41"/>
                  <a:gd name="T43" fmla="*/ 27 h 69"/>
                  <a:gd name="T44" fmla="*/ 29 w 41"/>
                  <a:gd name="T45" fmla="*/ 20 h 69"/>
                  <a:gd name="T46" fmla="*/ 30 w 41"/>
                  <a:gd name="T47" fmla="*/ 20 h 69"/>
                  <a:gd name="T48" fmla="*/ 31 w 41"/>
                  <a:gd name="T49" fmla="*/ 17 h 69"/>
                  <a:gd name="T50" fmla="*/ 30 w 41"/>
                  <a:gd name="T51" fmla="*/ 19 h 69"/>
                  <a:gd name="T52" fmla="*/ 31 w 41"/>
                  <a:gd name="T53" fmla="*/ 17 h 69"/>
                  <a:gd name="T54" fmla="*/ 31 w 41"/>
                  <a:gd name="T55" fmla="*/ 16 h 69"/>
                  <a:gd name="T56" fmla="*/ 32 w 41"/>
                  <a:gd name="T57" fmla="*/ 15 h 69"/>
                  <a:gd name="T58" fmla="*/ 39 w 41"/>
                  <a:gd name="T59" fmla="*/ 3 h 69"/>
                  <a:gd name="T60" fmla="*/ 38 w 41"/>
                  <a:gd name="T61" fmla="*/ 6 h 69"/>
                  <a:gd name="T62" fmla="*/ 39 w 41"/>
                  <a:gd name="T63" fmla="*/ 3 h 69"/>
                  <a:gd name="T64" fmla="*/ 40 w 41"/>
                  <a:gd name="T65" fmla="*/ 2 h 69"/>
                  <a:gd name="T66" fmla="*/ 41 w 41"/>
                  <a:gd name="T67" fmla="*/ 1 h 69"/>
                  <a:gd name="T68" fmla="*/ 41 w 41"/>
                  <a:gd name="T69" fmla="*/ 0 h 69"/>
                  <a:gd name="T70" fmla="*/ 41 w 41"/>
                  <a:gd name="T71" fmla="*/ 1 h 69"/>
                  <a:gd name="T72" fmla="*/ 41 w 41"/>
                  <a:gd name="T73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1" h="69">
                    <a:moveTo>
                      <a:pt x="2" y="65"/>
                    </a:moveTo>
                    <a:cubicBezTo>
                      <a:pt x="2" y="66"/>
                      <a:pt x="1" y="68"/>
                      <a:pt x="0" y="69"/>
                    </a:cubicBezTo>
                    <a:cubicBezTo>
                      <a:pt x="1" y="68"/>
                      <a:pt x="2" y="66"/>
                      <a:pt x="2" y="65"/>
                    </a:cubicBezTo>
                    <a:cubicBezTo>
                      <a:pt x="2" y="65"/>
                      <a:pt x="2" y="65"/>
                      <a:pt x="2" y="65"/>
                    </a:cubicBezTo>
                    <a:moveTo>
                      <a:pt x="12" y="48"/>
                    </a:moveTo>
                    <a:cubicBezTo>
                      <a:pt x="11" y="50"/>
                      <a:pt x="10" y="53"/>
                      <a:pt x="8" y="55"/>
                    </a:cubicBezTo>
                    <a:cubicBezTo>
                      <a:pt x="8" y="55"/>
                      <a:pt x="8" y="55"/>
                      <a:pt x="8" y="55"/>
                    </a:cubicBezTo>
                    <a:cubicBezTo>
                      <a:pt x="10" y="53"/>
                      <a:pt x="11" y="50"/>
                      <a:pt x="12" y="48"/>
                    </a:cubicBezTo>
                    <a:cubicBezTo>
                      <a:pt x="12" y="48"/>
                      <a:pt x="12" y="48"/>
                      <a:pt x="12" y="48"/>
                    </a:cubicBezTo>
                    <a:moveTo>
                      <a:pt x="14" y="45"/>
                    </a:moveTo>
                    <a:cubicBezTo>
                      <a:pt x="14" y="45"/>
                      <a:pt x="14" y="45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4" y="46"/>
                      <a:pt x="14" y="45"/>
                      <a:pt x="14" y="45"/>
                    </a:cubicBezTo>
                    <a:cubicBezTo>
                      <a:pt x="14" y="45"/>
                      <a:pt x="14" y="45"/>
                      <a:pt x="14" y="45"/>
                    </a:cubicBezTo>
                    <a:moveTo>
                      <a:pt x="17" y="40"/>
                    </a:moveTo>
                    <a:cubicBezTo>
                      <a:pt x="16" y="41"/>
                      <a:pt x="16" y="42"/>
                      <a:pt x="15" y="44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6" y="42"/>
                      <a:pt x="17" y="41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moveTo>
                      <a:pt x="19" y="37"/>
                    </a:moveTo>
                    <a:cubicBezTo>
                      <a:pt x="18" y="38"/>
                      <a:pt x="18" y="38"/>
                      <a:pt x="18" y="39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8" y="38"/>
                      <a:pt x="19" y="38"/>
                      <a:pt x="19" y="37"/>
                    </a:cubicBezTo>
                    <a:cubicBezTo>
                      <a:pt x="19" y="37"/>
                      <a:pt x="19" y="37"/>
                      <a:pt x="19" y="37"/>
                    </a:cubicBezTo>
                    <a:moveTo>
                      <a:pt x="22" y="32"/>
                    </a:moveTo>
                    <a:cubicBezTo>
                      <a:pt x="22" y="32"/>
                      <a:pt x="22" y="32"/>
                      <a:pt x="21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2"/>
                      <a:pt x="22" y="32"/>
                    </a:cubicBezTo>
                    <a:cubicBezTo>
                      <a:pt x="22" y="32"/>
                      <a:pt x="22" y="32"/>
                      <a:pt x="22" y="32"/>
                    </a:cubicBezTo>
                    <a:moveTo>
                      <a:pt x="24" y="28"/>
                    </a:moveTo>
                    <a:cubicBezTo>
                      <a:pt x="24" y="29"/>
                      <a:pt x="23" y="29"/>
                      <a:pt x="23" y="30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4" y="29"/>
                      <a:pt x="24" y="28"/>
                      <a:pt x="24" y="28"/>
                    </a:cubicBezTo>
                    <a:moveTo>
                      <a:pt x="24" y="28"/>
                    </a:move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4" y="28"/>
                    </a:cubicBezTo>
                    <a:moveTo>
                      <a:pt x="25" y="27"/>
                    </a:move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moveTo>
                      <a:pt x="29" y="19"/>
                    </a:moveTo>
                    <a:cubicBezTo>
                      <a:pt x="29" y="19"/>
                      <a:pt x="29" y="20"/>
                      <a:pt x="29" y="20"/>
                    </a:cubicBezTo>
                    <a:cubicBezTo>
                      <a:pt x="29" y="20"/>
                      <a:pt x="29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29" y="19"/>
                      <a:pt x="29" y="19"/>
                    </a:cubicBezTo>
                    <a:moveTo>
                      <a:pt x="31" y="17"/>
                    </a:moveTo>
                    <a:cubicBezTo>
                      <a:pt x="31" y="17"/>
                      <a:pt x="30" y="18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8"/>
                      <a:pt x="31" y="18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moveTo>
                      <a:pt x="32" y="15"/>
                    </a:moveTo>
                    <a:cubicBezTo>
                      <a:pt x="32" y="15"/>
                      <a:pt x="31" y="16"/>
                      <a:pt x="31" y="16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2" y="16"/>
                      <a:pt x="32" y="16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moveTo>
                      <a:pt x="39" y="3"/>
                    </a:moveTo>
                    <a:cubicBezTo>
                      <a:pt x="39" y="4"/>
                      <a:pt x="38" y="5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9" y="5"/>
                      <a:pt x="39" y="4"/>
                      <a:pt x="40" y="3"/>
                    </a:cubicBezTo>
                    <a:cubicBezTo>
                      <a:pt x="39" y="3"/>
                      <a:pt x="39" y="3"/>
                      <a:pt x="39" y="3"/>
                    </a:cubicBezTo>
                    <a:moveTo>
                      <a:pt x="40" y="1"/>
                    </a:moveTo>
                    <a:cubicBezTo>
                      <a:pt x="40" y="1"/>
                      <a:pt x="40" y="2"/>
                      <a:pt x="40" y="2"/>
                    </a:cubicBezTo>
                    <a:cubicBezTo>
                      <a:pt x="40" y="2"/>
                      <a:pt x="40" y="3"/>
                      <a:pt x="40" y="3"/>
                    </a:cubicBezTo>
                    <a:cubicBezTo>
                      <a:pt x="40" y="2"/>
                      <a:pt x="40" y="2"/>
                      <a:pt x="41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41" y="0"/>
                    </a:moveTo>
                    <a:cubicBezTo>
                      <a:pt x="41" y="0"/>
                      <a:pt x="41" y="0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0"/>
                      <a:pt x="41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9" name="Freeform 10085"/>
              <p:cNvSpPr>
                <a:spLocks noEditPoints="1"/>
              </p:cNvSpPr>
              <p:nvPr/>
            </p:nvSpPr>
            <p:spPr bwMode="auto">
              <a:xfrm>
                <a:off x="-380" y="3438"/>
                <a:ext cx="350" cy="496"/>
              </a:xfrm>
              <a:custGeom>
                <a:avLst/>
                <a:gdLst>
                  <a:gd name="T0" fmla="*/ 32 w 148"/>
                  <a:gd name="T1" fmla="*/ 201 h 210"/>
                  <a:gd name="T2" fmla="*/ 24 w 148"/>
                  <a:gd name="T3" fmla="*/ 198 h 210"/>
                  <a:gd name="T4" fmla="*/ 14 w 148"/>
                  <a:gd name="T5" fmla="*/ 198 h 210"/>
                  <a:gd name="T6" fmla="*/ 33 w 148"/>
                  <a:gd name="T7" fmla="*/ 201 h 210"/>
                  <a:gd name="T8" fmla="*/ 14 w 148"/>
                  <a:gd name="T9" fmla="*/ 192 h 210"/>
                  <a:gd name="T10" fmla="*/ 34 w 148"/>
                  <a:gd name="T11" fmla="*/ 187 h 210"/>
                  <a:gd name="T12" fmla="*/ 45 w 148"/>
                  <a:gd name="T13" fmla="*/ 184 h 210"/>
                  <a:gd name="T14" fmla="*/ 33 w 148"/>
                  <a:gd name="T15" fmla="*/ 178 h 210"/>
                  <a:gd name="T16" fmla="*/ 26 w 148"/>
                  <a:gd name="T17" fmla="*/ 174 h 210"/>
                  <a:gd name="T18" fmla="*/ 51 w 148"/>
                  <a:gd name="T19" fmla="*/ 172 h 210"/>
                  <a:gd name="T20" fmla="*/ 31 w 148"/>
                  <a:gd name="T21" fmla="*/ 169 h 210"/>
                  <a:gd name="T22" fmla="*/ 30 w 148"/>
                  <a:gd name="T23" fmla="*/ 167 h 210"/>
                  <a:gd name="T24" fmla="*/ 43 w 148"/>
                  <a:gd name="T25" fmla="*/ 166 h 210"/>
                  <a:gd name="T26" fmla="*/ 39 w 148"/>
                  <a:gd name="T27" fmla="*/ 164 h 210"/>
                  <a:gd name="T28" fmla="*/ 49 w 148"/>
                  <a:gd name="T29" fmla="*/ 161 h 210"/>
                  <a:gd name="T30" fmla="*/ 48 w 148"/>
                  <a:gd name="T31" fmla="*/ 161 h 210"/>
                  <a:gd name="T32" fmla="*/ 48 w 148"/>
                  <a:gd name="T33" fmla="*/ 159 h 210"/>
                  <a:gd name="T34" fmla="*/ 51 w 148"/>
                  <a:gd name="T35" fmla="*/ 158 h 210"/>
                  <a:gd name="T36" fmla="*/ 49 w 148"/>
                  <a:gd name="T37" fmla="*/ 157 h 210"/>
                  <a:gd name="T38" fmla="*/ 47 w 148"/>
                  <a:gd name="T39" fmla="*/ 156 h 210"/>
                  <a:gd name="T40" fmla="*/ 58 w 148"/>
                  <a:gd name="T41" fmla="*/ 154 h 210"/>
                  <a:gd name="T42" fmla="*/ 44 w 148"/>
                  <a:gd name="T43" fmla="*/ 154 h 210"/>
                  <a:gd name="T44" fmla="*/ 65 w 148"/>
                  <a:gd name="T45" fmla="*/ 149 h 210"/>
                  <a:gd name="T46" fmla="*/ 59 w 148"/>
                  <a:gd name="T47" fmla="*/ 146 h 210"/>
                  <a:gd name="T48" fmla="*/ 65 w 148"/>
                  <a:gd name="T49" fmla="*/ 143 h 210"/>
                  <a:gd name="T50" fmla="*/ 52 w 148"/>
                  <a:gd name="T51" fmla="*/ 141 h 210"/>
                  <a:gd name="T52" fmla="*/ 67 w 148"/>
                  <a:gd name="T53" fmla="*/ 133 h 210"/>
                  <a:gd name="T54" fmla="*/ 64 w 148"/>
                  <a:gd name="T55" fmla="*/ 129 h 210"/>
                  <a:gd name="T56" fmla="*/ 77 w 148"/>
                  <a:gd name="T57" fmla="*/ 118 h 210"/>
                  <a:gd name="T58" fmla="*/ 89 w 148"/>
                  <a:gd name="T59" fmla="*/ 101 h 210"/>
                  <a:gd name="T60" fmla="*/ 73 w 148"/>
                  <a:gd name="T61" fmla="*/ 105 h 210"/>
                  <a:gd name="T62" fmla="*/ 91 w 148"/>
                  <a:gd name="T63" fmla="*/ 90 h 210"/>
                  <a:gd name="T64" fmla="*/ 99 w 148"/>
                  <a:gd name="T65" fmla="*/ 85 h 210"/>
                  <a:gd name="T66" fmla="*/ 94 w 148"/>
                  <a:gd name="T67" fmla="*/ 84 h 210"/>
                  <a:gd name="T68" fmla="*/ 99 w 148"/>
                  <a:gd name="T69" fmla="*/ 77 h 210"/>
                  <a:gd name="T70" fmla="*/ 102 w 148"/>
                  <a:gd name="T71" fmla="*/ 75 h 210"/>
                  <a:gd name="T72" fmla="*/ 99 w 148"/>
                  <a:gd name="T73" fmla="*/ 75 h 210"/>
                  <a:gd name="T74" fmla="*/ 101 w 148"/>
                  <a:gd name="T75" fmla="*/ 72 h 210"/>
                  <a:gd name="T76" fmla="*/ 93 w 148"/>
                  <a:gd name="T77" fmla="*/ 67 h 210"/>
                  <a:gd name="T78" fmla="*/ 112 w 148"/>
                  <a:gd name="T79" fmla="*/ 68 h 210"/>
                  <a:gd name="T80" fmla="*/ 109 w 148"/>
                  <a:gd name="T81" fmla="*/ 65 h 210"/>
                  <a:gd name="T82" fmla="*/ 111 w 148"/>
                  <a:gd name="T83" fmla="*/ 63 h 210"/>
                  <a:gd name="T84" fmla="*/ 107 w 148"/>
                  <a:gd name="T85" fmla="*/ 60 h 210"/>
                  <a:gd name="T86" fmla="*/ 95 w 148"/>
                  <a:gd name="T87" fmla="*/ 57 h 210"/>
                  <a:gd name="T88" fmla="*/ 117 w 148"/>
                  <a:gd name="T89" fmla="*/ 52 h 210"/>
                  <a:gd name="T90" fmla="*/ 118 w 148"/>
                  <a:gd name="T91" fmla="*/ 47 h 210"/>
                  <a:gd name="T92" fmla="*/ 118 w 148"/>
                  <a:gd name="T93" fmla="*/ 45 h 210"/>
                  <a:gd name="T94" fmla="*/ 126 w 148"/>
                  <a:gd name="T95" fmla="*/ 45 h 210"/>
                  <a:gd name="T96" fmla="*/ 118 w 148"/>
                  <a:gd name="T97" fmla="*/ 41 h 210"/>
                  <a:gd name="T98" fmla="*/ 120 w 148"/>
                  <a:gd name="T99" fmla="*/ 41 h 210"/>
                  <a:gd name="T100" fmla="*/ 127 w 148"/>
                  <a:gd name="T101" fmla="*/ 36 h 210"/>
                  <a:gd name="T102" fmla="*/ 122 w 148"/>
                  <a:gd name="T103" fmla="*/ 33 h 210"/>
                  <a:gd name="T104" fmla="*/ 128 w 148"/>
                  <a:gd name="T105" fmla="*/ 30 h 210"/>
                  <a:gd name="T106" fmla="*/ 133 w 148"/>
                  <a:gd name="T107" fmla="*/ 28 h 210"/>
                  <a:gd name="T108" fmla="*/ 131 w 148"/>
                  <a:gd name="T109" fmla="*/ 27 h 210"/>
                  <a:gd name="T110" fmla="*/ 130 w 148"/>
                  <a:gd name="T111" fmla="*/ 26 h 210"/>
                  <a:gd name="T112" fmla="*/ 129 w 148"/>
                  <a:gd name="T113" fmla="*/ 24 h 210"/>
                  <a:gd name="T114" fmla="*/ 139 w 148"/>
                  <a:gd name="T115" fmla="*/ 19 h 210"/>
                  <a:gd name="T116" fmla="*/ 137 w 148"/>
                  <a:gd name="T117" fmla="*/ 18 h 210"/>
                  <a:gd name="T118" fmla="*/ 134 w 148"/>
                  <a:gd name="T119" fmla="*/ 17 h 210"/>
                  <a:gd name="T120" fmla="*/ 144 w 148"/>
                  <a:gd name="T121" fmla="*/ 10 h 210"/>
                  <a:gd name="T122" fmla="*/ 135 w 148"/>
                  <a:gd name="T123" fmla="*/ 17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8" h="210">
                    <a:moveTo>
                      <a:pt x="7" y="203"/>
                    </a:moveTo>
                    <a:cubicBezTo>
                      <a:pt x="6" y="204"/>
                      <a:pt x="5" y="206"/>
                      <a:pt x="4" y="207"/>
                    </a:cubicBezTo>
                    <a:cubicBezTo>
                      <a:pt x="2" y="208"/>
                      <a:pt x="4" y="207"/>
                      <a:pt x="0" y="210"/>
                    </a:cubicBezTo>
                    <a:cubicBezTo>
                      <a:pt x="1" y="210"/>
                      <a:pt x="1" y="210"/>
                      <a:pt x="2" y="210"/>
                    </a:cubicBezTo>
                    <a:cubicBezTo>
                      <a:pt x="3" y="209"/>
                      <a:pt x="4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cubicBezTo>
                      <a:pt x="4" y="207"/>
                      <a:pt x="5" y="205"/>
                      <a:pt x="7" y="203"/>
                    </a:cubicBezTo>
                    <a:cubicBezTo>
                      <a:pt x="7" y="203"/>
                      <a:pt x="7" y="203"/>
                      <a:pt x="7" y="203"/>
                    </a:cubicBezTo>
                    <a:moveTo>
                      <a:pt x="32" y="202"/>
                    </a:moveTo>
                    <a:cubicBezTo>
                      <a:pt x="32" y="202"/>
                      <a:pt x="32" y="202"/>
                      <a:pt x="32" y="202"/>
                    </a:cubicBezTo>
                    <a:cubicBezTo>
                      <a:pt x="32" y="202"/>
                      <a:pt x="32" y="202"/>
                      <a:pt x="32" y="202"/>
                    </a:cubicBezTo>
                    <a:cubicBezTo>
                      <a:pt x="32" y="202"/>
                      <a:pt x="32" y="202"/>
                      <a:pt x="32" y="202"/>
                    </a:cubicBezTo>
                    <a:moveTo>
                      <a:pt x="31" y="201"/>
                    </a:move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moveTo>
                      <a:pt x="8" y="201"/>
                    </a:move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moveTo>
                      <a:pt x="30" y="201"/>
                    </a:moveTo>
                    <a:cubicBezTo>
                      <a:pt x="30" y="201"/>
                      <a:pt x="30" y="201"/>
                      <a:pt x="30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0" y="201"/>
                      <a:pt x="30" y="201"/>
                    </a:cubicBezTo>
                    <a:moveTo>
                      <a:pt x="32" y="200"/>
                    </a:move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3" y="201"/>
                      <a:pt x="33" y="200"/>
                      <a:pt x="32" y="200"/>
                    </a:cubicBezTo>
                    <a:moveTo>
                      <a:pt x="31" y="200"/>
                    </a:moveTo>
                    <a:cubicBezTo>
                      <a:pt x="31" y="200"/>
                      <a:pt x="31" y="200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2" y="201"/>
                      <a:pt x="32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1" y="200"/>
                      <a:pt x="32" y="200"/>
                    </a:cubicBezTo>
                    <a:cubicBezTo>
                      <a:pt x="31" y="200"/>
                      <a:pt x="31" y="200"/>
                      <a:pt x="31" y="200"/>
                    </a:cubicBezTo>
                    <a:moveTo>
                      <a:pt x="9" y="200"/>
                    </a:move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moveTo>
                      <a:pt x="10" y="199"/>
                    </a:move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moveTo>
                      <a:pt x="18" y="198"/>
                    </a:moveTo>
                    <a:cubicBezTo>
                      <a:pt x="18" y="198"/>
                      <a:pt x="18" y="198"/>
                      <a:pt x="18" y="198"/>
                    </a:cubicBezTo>
                    <a:cubicBezTo>
                      <a:pt x="18" y="199"/>
                      <a:pt x="18" y="199"/>
                      <a:pt x="18" y="199"/>
                    </a:cubicBezTo>
                    <a:cubicBezTo>
                      <a:pt x="17" y="200"/>
                      <a:pt x="17" y="201"/>
                      <a:pt x="17" y="201"/>
                    </a:cubicBezTo>
                    <a:cubicBezTo>
                      <a:pt x="18" y="201"/>
                      <a:pt x="18" y="200"/>
                      <a:pt x="19" y="200"/>
                    </a:cubicBezTo>
                    <a:cubicBezTo>
                      <a:pt x="19" y="200"/>
                      <a:pt x="19" y="200"/>
                      <a:pt x="20" y="200"/>
                    </a:cubicBezTo>
                    <a:cubicBezTo>
                      <a:pt x="20" y="199"/>
                      <a:pt x="20" y="199"/>
                      <a:pt x="20" y="199"/>
                    </a:cubicBezTo>
                    <a:cubicBezTo>
                      <a:pt x="20" y="199"/>
                      <a:pt x="20" y="199"/>
                      <a:pt x="20" y="199"/>
                    </a:cubicBezTo>
                    <a:cubicBezTo>
                      <a:pt x="18" y="198"/>
                      <a:pt x="18" y="198"/>
                      <a:pt x="18" y="198"/>
                    </a:cubicBezTo>
                    <a:moveTo>
                      <a:pt x="25" y="197"/>
                    </a:moveTo>
                    <a:cubicBezTo>
                      <a:pt x="25" y="198"/>
                      <a:pt x="24" y="198"/>
                      <a:pt x="24" y="198"/>
                    </a:cubicBezTo>
                    <a:cubicBezTo>
                      <a:pt x="26" y="199"/>
                      <a:pt x="26" y="199"/>
                      <a:pt x="26" y="199"/>
                    </a:cubicBezTo>
                    <a:cubicBezTo>
                      <a:pt x="26" y="198"/>
                      <a:pt x="26" y="198"/>
                      <a:pt x="26" y="198"/>
                    </a:cubicBezTo>
                    <a:cubicBezTo>
                      <a:pt x="26" y="198"/>
                      <a:pt x="25" y="198"/>
                      <a:pt x="25" y="197"/>
                    </a:cubicBezTo>
                    <a:moveTo>
                      <a:pt x="16" y="197"/>
                    </a:moveTo>
                    <a:cubicBezTo>
                      <a:pt x="16" y="197"/>
                      <a:pt x="16" y="197"/>
                      <a:pt x="16" y="197"/>
                    </a:cubicBezTo>
                    <a:cubicBezTo>
                      <a:pt x="15" y="200"/>
                      <a:pt x="15" y="200"/>
                      <a:pt x="15" y="200"/>
                    </a:cubicBezTo>
                    <a:cubicBezTo>
                      <a:pt x="14" y="203"/>
                      <a:pt x="16" y="203"/>
                      <a:pt x="17" y="203"/>
                    </a:cubicBezTo>
                    <a:cubicBezTo>
                      <a:pt x="18" y="203"/>
                      <a:pt x="20" y="203"/>
                      <a:pt x="20" y="202"/>
                    </a:cubicBezTo>
                    <a:cubicBezTo>
                      <a:pt x="20" y="201"/>
                      <a:pt x="21" y="201"/>
                      <a:pt x="22" y="200"/>
                    </a:cubicBezTo>
                    <a:cubicBezTo>
                      <a:pt x="21" y="199"/>
                      <a:pt x="21" y="199"/>
                      <a:pt x="21" y="199"/>
                    </a:cubicBezTo>
                    <a:cubicBezTo>
                      <a:pt x="21" y="199"/>
                      <a:pt x="21" y="199"/>
                      <a:pt x="21" y="199"/>
                    </a:cubicBezTo>
                    <a:cubicBezTo>
                      <a:pt x="20" y="199"/>
                      <a:pt x="20" y="200"/>
                      <a:pt x="20" y="200"/>
                    </a:cubicBezTo>
                    <a:cubicBezTo>
                      <a:pt x="19" y="201"/>
                      <a:pt x="18" y="202"/>
                      <a:pt x="18" y="202"/>
                    </a:cubicBezTo>
                    <a:cubicBezTo>
                      <a:pt x="17" y="202"/>
                      <a:pt x="16" y="199"/>
                      <a:pt x="18" y="197"/>
                    </a:cubicBezTo>
                    <a:cubicBezTo>
                      <a:pt x="16" y="197"/>
                      <a:pt x="16" y="197"/>
                      <a:pt x="16" y="197"/>
                    </a:cubicBezTo>
                    <a:moveTo>
                      <a:pt x="25" y="197"/>
                    </a:moveTo>
                    <a:cubicBezTo>
                      <a:pt x="25" y="197"/>
                      <a:pt x="25" y="197"/>
                      <a:pt x="25" y="197"/>
                    </a:cubicBezTo>
                    <a:cubicBezTo>
                      <a:pt x="26" y="197"/>
                      <a:pt x="26" y="197"/>
                      <a:pt x="26" y="197"/>
                    </a:cubicBezTo>
                    <a:cubicBezTo>
                      <a:pt x="27" y="197"/>
                      <a:pt x="27" y="197"/>
                      <a:pt x="27" y="197"/>
                    </a:cubicBezTo>
                    <a:cubicBezTo>
                      <a:pt x="25" y="197"/>
                      <a:pt x="25" y="197"/>
                      <a:pt x="25" y="197"/>
                    </a:cubicBezTo>
                    <a:moveTo>
                      <a:pt x="23" y="196"/>
                    </a:moveTo>
                    <a:cubicBezTo>
                      <a:pt x="23" y="196"/>
                      <a:pt x="23" y="197"/>
                      <a:pt x="23" y="197"/>
                    </a:cubicBezTo>
                    <a:cubicBezTo>
                      <a:pt x="24" y="197"/>
                      <a:pt x="24" y="197"/>
                      <a:pt x="24" y="197"/>
                    </a:cubicBezTo>
                    <a:cubicBezTo>
                      <a:pt x="24" y="197"/>
                      <a:pt x="24" y="197"/>
                      <a:pt x="24" y="197"/>
                    </a:cubicBezTo>
                    <a:cubicBezTo>
                      <a:pt x="24" y="197"/>
                      <a:pt x="23" y="197"/>
                      <a:pt x="23" y="196"/>
                    </a:cubicBezTo>
                    <a:moveTo>
                      <a:pt x="15" y="196"/>
                    </a:moveTo>
                    <a:cubicBezTo>
                      <a:pt x="14" y="197"/>
                      <a:pt x="14" y="197"/>
                      <a:pt x="14" y="197"/>
                    </a:cubicBezTo>
                    <a:cubicBezTo>
                      <a:pt x="14" y="197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4" y="198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3" y="199"/>
                    </a:cubicBezTo>
                    <a:cubicBezTo>
                      <a:pt x="13" y="199"/>
                      <a:pt x="13" y="200"/>
                      <a:pt x="13" y="201"/>
                    </a:cubicBezTo>
                    <a:cubicBezTo>
                      <a:pt x="13" y="204"/>
                      <a:pt x="15" y="205"/>
                      <a:pt x="17" y="205"/>
                    </a:cubicBezTo>
                    <a:cubicBezTo>
                      <a:pt x="19" y="205"/>
                      <a:pt x="22" y="204"/>
                      <a:pt x="21" y="204"/>
                    </a:cubicBezTo>
                    <a:cubicBezTo>
                      <a:pt x="22" y="203"/>
                      <a:pt x="23" y="202"/>
                      <a:pt x="24" y="201"/>
                    </a:cubicBezTo>
                    <a:cubicBezTo>
                      <a:pt x="23" y="200"/>
                      <a:pt x="23" y="200"/>
                      <a:pt x="23" y="200"/>
                    </a:cubicBezTo>
                    <a:cubicBezTo>
                      <a:pt x="22" y="200"/>
                      <a:pt x="22" y="200"/>
                      <a:pt x="22" y="201"/>
                    </a:cubicBezTo>
                    <a:cubicBezTo>
                      <a:pt x="20" y="203"/>
                      <a:pt x="20" y="203"/>
                      <a:pt x="20" y="203"/>
                    </a:cubicBezTo>
                    <a:cubicBezTo>
                      <a:pt x="19" y="204"/>
                      <a:pt x="19" y="204"/>
                      <a:pt x="18" y="204"/>
                    </a:cubicBezTo>
                    <a:cubicBezTo>
                      <a:pt x="16" y="204"/>
                      <a:pt x="13" y="202"/>
                      <a:pt x="15" y="200"/>
                    </a:cubicBezTo>
                    <a:cubicBezTo>
                      <a:pt x="15" y="198"/>
                      <a:pt x="15" y="197"/>
                      <a:pt x="16" y="196"/>
                    </a:cubicBezTo>
                    <a:cubicBezTo>
                      <a:pt x="15" y="196"/>
                      <a:pt x="15" y="196"/>
                      <a:pt x="15" y="196"/>
                    </a:cubicBezTo>
                    <a:moveTo>
                      <a:pt x="20" y="194"/>
                    </a:moveTo>
                    <a:cubicBezTo>
                      <a:pt x="20" y="195"/>
                      <a:pt x="20" y="195"/>
                      <a:pt x="19" y="195"/>
                    </a:cubicBezTo>
                    <a:cubicBezTo>
                      <a:pt x="22" y="197"/>
                      <a:pt x="22" y="197"/>
                      <a:pt x="22" y="197"/>
                    </a:cubicBezTo>
                    <a:cubicBezTo>
                      <a:pt x="22" y="196"/>
                      <a:pt x="22" y="196"/>
                      <a:pt x="22" y="196"/>
                    </a:cubicBezTo>
                    <a:cubicBezTo>
                      <a:pt x="22" y="195"/>
                      <a:pt x="21" y="195"/>
                      <a:pt x="20" y="194"/>
                    </a:cubicBezTo>
                    <a:moveTo>
                      <a:pt x="12" y="194"/>
                    </a:moveTo>
                    <a:cubicBezTo>
                      <a:pt x="12" y="195"/>
                      <a:pt x="12" y="196"/>
                      <a:pt x="11" y="197"/>
                    </a:cubicBezTo>
                    <a:cubicBezTo>
                      <a:pt x="11" y="197"/>
                      <a:pt x="11" y="197"/>
                      <a:pt x="11" y="197"/>
                    </a:cubicBezTo>
                    <a:cubicBezTo>
                      <a:pt x="12" y="196"/>
                      <a:pt x="12" y="195"/>
                      <a:pt x="13" y="195"/>
                    </a:cubicBezTo>
                    <a:cubicBezTo>
                      <a:pt x="12" y="194"/>
                      <a:pt x="12" y="194"/>
                      <a:pt x="12" y="194"/>
                    </a:cubicBezTo>
                    <a:moveTo>
                      <a:pt x="34" y="194"/>
                    </a:moveTo>
                    <a:cubicBezTo>
                      <a:pt x="31" y="198"/>
                      <a:pt x="31" y="198"/>
                      <a:pt x="31" y="198"/>
                    </a:cubicBezTo>
                    <a:cubicBezTo>
                      <a:pt x="32" y="198"/>
                      <a:pt x="32" y="198"/>
                      <a:pt x="32" y="198"/>
                    </a:cubicBezTo>
                    <a:cubicBezTo>
                      <a:pt x="33" y="199"/>
                      <a:pt x="33" y="199"/>
                      <a:pt x="33" y="199"/>
                    </a:cubicBezTo>
                    <a:cubicBezTo>
                      <a:pt x="33" y="199"/>
                      <a:pt x="33" y="199"/>
                      <a:pt x="33" y="199"/>
                    </a:cubicBezTo>
                    <a:cubicBezTo>
                      <a:pt x="33" y="199"/>
                      <a:pt x="33" y="200"/>
                      <a:pt x="33" y="200"/>
                    </a:cubicBezTo>
                    <a:cubicBezTo>
                      <a:pt x="33" y="200"/>
                      <a:pt x="33" y="199"/>
                      <a:pt x="33" y="199"/>
                    </a:cubicBezTo>
                    <a:cubicBezTo>
                      <a:pt x="34" y="199"/>
                      <a:pt x="34" y="199"/>
                      <a:pt x="34" y="199"/>
                    </a:cubicBezTo>
                    <a:cubicBezTo>
                      <a:pt x="34" y="199"/>
                      <a:pt x="34" y="199"/>
                      <a:pt x="33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2" y="202"/>
                      <a:pt x="32" y="202"/>
                      <a:pt x="33" y="203"/>
                    </a:cubicBezTo>
                    <a:cubicBezTo>
                      <a:pt x="34" y="201"/>
                      <a:pt x="35" y="200"/>
                      <a:pt x="36" y="198"/>
                    </a:cubicBezTo>
                    <a:cubicBezTo>
                      <a:pt x="36" y="198"/>
                      <a:pt x="36" y="198"/>
                      <a:pt x="36" y="198"/>
                    </a:cubicBezTo>
                    <a:cubicBezTo>
                      <a:pt x="35" y="199"/>
                      <a:pt x="34" y="201"/>
                      <a:pt x="32" y="203"/>
                    </a:cubicBezTo>
                    <a:cubicBezTo>
                      <a:pt x="33" y="204"/>
                      <a:pt x="33" y="204"/>
                      <a:pt x="33" y="204"/>
                    </a:cubicBezTo>
                    <a:cubicBezTo>
                      <a:pt x="34" y="202"/>
                      <a:pt x="34" y="202"/>
                      <a:pt x="34" y="202"/>
                    </a:cubicBezTo>
                    <a:cubicBezTo>
                      <a:pt x="37" y="196"/>
                      <a:pt x="37" y="196"/>
                      <a:pt x="37" y="196"/>
                    </a:cubicBezTo>
                    <a:cubicBezTo>
                      <a:pt x="37" y="196"/>
                      <a:pt x="37" y="196"/>
                      <a:pt x="37" y="196"/>
                    </a:cubicBezTo>
                    <a:cubicBezTo>
                      <a:pt x="35" y="195"/>
                      <a:pt x="35" y="195"/>
                      <a:pt x="35" y="195"/>
                    </a:cubicBezTo>
                    <a:cubicBezTo>
                      <a:pt x="34" y="195"/>
                      <a:pt x="34" y="194"/>
                      <a:pt x="34" y="194"/>
                    </a:cubicBezTo>
                    <a:moveTo>
                      <a:pt x="18" y="193"/>
                    </a:moveTo>
                    <a:cubicBezTo>
                      <a:pt x="18" y="194"/>
                      <a:pt x="18" y="194"/>
                      <a:pt x="18" y="194"/>
                    </a:cubicBezTo>
                    <a:cubicBezTo>
                      <a:pt x="19" y="195"/>
                      <a:pt x="19" y="195"/>
                      <a:pt x="19" y="195"/>
                    </a:cubicBezTo>
                    <a:cubicBezTo>
                      <a:pt x="19" y="194"/>
                      <a:pt x="19" y="194"/>
                      <a:pt x="19" y="194"/>
                    </a:cubicBezTo>
                    <a:cubicBezTo>
                      <a:pt x="19" y="194"/>
                      <a:pt x="18" y="194"/>
                      <a:pt x="18" y="193"/>
                    </a:cubicBezTo>
                    <a:moveTo>
                      <a:pt x="16" y="192"/>
                    </a:moveTo>
                    <a:cubicBezTo>
                      <a:pt x="16" y="193"/>
                      <a:pt x="16" y="193"/>
                      <a:pt x="16" y="193"/>
                    </a:cubicBezTo>
                    <a:cubicBezTo>
                      <a:pt x="17" y="194"/>
                      <a:pt x="17" y="194"/>
                      <a:pt x="17" y="194"/>
                    </a:cubicBezTo>
                    <a:cubicBezTo>
                      <a:pt x="17" y="194"/>
                      <a:pt x="17" y="193"/>
                      <a:pt x="17" y="193"/>
                    </a:cubicBezTo>
                    <a:cubicBezTo>
                      <a:pt x="17" y="193"/>
                      <a:pt x="17" y="193"/>
                      <a:pt x="17" y="193"/>
                    </a:cubicBezTo>
                    <a:cubicBezTo>
                      <a:pt x="17" y="193"/>
                      <a:pt x="17" y="193"/>
                      <a:pt x="16" y="192"/>
                    </a:cubicBezTo>
                    <a:moveTo>
                      <a:pt x="29" y="192"/>
                    </a:moveTo>
                    <a:cubicBezTo>
                      <a:pt x="28" y="193"/>
                      <a:pt x="27" y="194"/>
                      <a:pt x="26" y="195"/>
                    </a:cubicBezTo>
                    <a:cubicBezTo>
                      <a:pt x="28" y="196"/>
                      <a:pt x="28" y="196"/>
                      <a:pt x="28" y="196"/>
                    </a:cubicBezTo>
                    <a:cubicBezTo>
                      <a:pt x="29" y="195"/>
                      <a:pt x="29" y="193"/>
                      <a:pt x="30" y="192"/>
                    </a:cubicBezTo>
                    <a:cubicBezTo>
                      <a:pt x="30" y="192"/>
                      <a:pt x="29" y="192"/>
                      <a:pt x="29" y="192"/>
                    </a:cubicBezTo>
                    <a:moveTo>
                      <a:pt x="15" y="191"/>
                    </a:move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5" y="192"/>
                      <a:pt x="15" y="191"/>
                    </a:cubicBezTo>
                    <a:cubicBezTo>
                      <a:pt x="15" y="191"/>
                      <a:pt x="15" y="191"/>
                      <a:pt x="15" y="191"/>
                    </a:cubicBezTo>
                    <a:moveTo>
                      <a:pt x="27" y="191"/>
                    </a:moveTo>
                    <a:cubicBezTo>
                      <a:pt x="26" y="192"/>
                      <a:pt x="26" y="193"/>
                      <a:pt x="25" y="194"/>
                    </a:cubicBezTo>
                    <a:cubicBezTo>
                      <a:pt x="26" y="195"/>
                      <a:pt x="26" y="195"/>
                      <a:pt x="26" y="195"/>
                    </a:cubicBezTo>
                    <a:cubicBezTo>
                      <a:pt x="27" y="194"/>
                      <a:pt x="27" y="192"/>
                      <a:pt x="28" y="191"/>
                    </a:cubicBezTo>
                    <a:cubicBezTo>
                      <a:pt x="28" y="191"/>
                      <a:pt x="27" y="191"/>
                      <a:pt x="27" y="191"/>
                    </a:cubicBezTo>
                    <a:moveTo>
                      <a:pt x="37" y="189"/>
                    </a:moveTo>
                    <a:cubicBezTo>
                      <a:pt x="35" y="192"/>
                      <a:pt x="35" y="192"/>
                      <a:pt x="35" y="192"/>
                    </a:cubicBezTo>
                    <a:cubicBezTo>
                      <a:pt x="36" y="192"/>
                      <a:pt x="37" y="192"/>
                      <a:pt x="37" y="193"/>
                    </a:cubicBezTo>
                    <a:cubicBezTo>
                      <a:pt x="39" y="194"/>
                      <a:pt x="39" y="194"/>
                      <a:pt x="39" y="194"/>
                    </a:cubicBezTo>
                    <a:cubicBezTo>
                      <a:pt x="40" y="193"/>
                      <a:pt x="40" y="192"/>
                      <a:pt x="41" y="192"/>
                    </a:cubicBezTo>
                    <a:cubicBezTo>
                      <a:pt x="39" y="191"/>
                      <a:pt x="38" y="190"/>
                      <a:pt x="37" y="189"/>
                    </a:cubicBezTo>
                    <a:moveTo>
                      <a:pt x="23" y="188"/>
                    </a:moveTo>
                    <a:cubicBezTo>
                      <a:pt x="22" y="190"/>
                      <a:pt x="22" y="191"/>
                      <a:pt x="21" y="192"/>
                    </a:cubicBezTo>
                    <a:cubicBezTo>
                      <a:pt x="24" y="194"/>
                      <a:pt x="24" y="194"/>
                      <a:pt x="24" y="194"/>
                    </a:cubicBezTo>
                    <a:cubicBezTo>
                      <a:pt x="25" y="193"/>
                      <a:pt x="25" y="193"/>
                      <a:pt x="25" y="192"/>
                    </a:cubicBezTo>
                    <a:cubicBezTo>
                      <a:pt x="25" y="192"/>
                      <a:pt x="26" y="191"/>
                      <a:pt x="26" y="190"/>
                    </a:cubicBezTo>
                    <a:cubicBezTo>
                      <a:pt x="26" y="190"/>
                      <a:pt x="25" y="190"/>
                      <a:pt x="25" y="189"/>
                    </a:cubicBezTo>
                    <a:cubicBezTo>
                      <a:pt x="25" y="190"/>
                      <a:pt x="25" y="190"/>
                      <a:pt x="25" y="190"/>
                    </a:cubicBezTo>
                    <a:cubicBezTo>
                      <a:pt x="25" y="190"/>
                      <a:pt x="25" y="190"/>
                      <a:pt x="25" y="189"/>
                    </a:cubicBezTo>
                    <a:cubicBezTo>
                      <a:pt x="24" y="189"/>
                      <a:pt x="23" y="189"/>
                      <a:pt x="23" y="188"/>
                    </a:cubicBezTo>
                    <a:moveTo>
                      <a:pt x="21" y="187"/>
                    </a:moveTo>
                    <a:cubicBezTo>
                      <a:pt x="19" y="191"/>
                      <a:pt x="19" y="191"/>
                      <a:pt x="19" y="191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1"/>
                      <a:pt x="21" y="191"/>
                      <a:pt x="21" y="191"/>
                    </a:cubicBezTo>
                    <a:cubicBezTo>
                      <a:pt x="22" y="190"/>
                      <a:pt x="22" y="189"/>
                      <a:pt x="22" y="188"/>
                    </a:cubicBezTo>
                    <a:cubicBezTo>
                      <a:pt x="22" y="188"/>
                      <a:pt x="21" y="188"/>
                      <a:pt x="21" y="187"/>
                    </a:cubicBezTo>
                    <a:moveTo>
                      <a:pt x="32" y="187"/>
                    </a:moveTo>
                    <a:cubicBezTo>
                      <a:pt x="32" y="188"/>
                      <a:pt x="31" y="188"/>
                      <a:pt x="31" y="189"/>
                    </a:cubicBezTo>
                    <a:cubicBezTo>
                      <a:pt x="31" y="189"/>
                      <a:pt x="31" y="190"/>
                      <a:pt x="32" y="190"/>
                    </a:cubicBezTo>
                    <a:cubicBezTo>
                      <a:pt x="32" y="189"/>
                      <a:pt x="33" y="188"/>
                      <a:pt x="34" y="187"/>
                    </a:cubicBezTo>
                    <a:cubicBezTo>
                      <a:pt x="33" y="187"/>
                      <a:pt x="33" y="187"/>
                      <a:pt x="32" y="187"/>
                    </a:cubicBezTo>
                    <a:moveTo>
                      <a:pt x="19" y="186"/>
                    </a:moveTo>
                    <a:cubicBezTo>
                      <a:pt x="17" y="190"/>
                      <a:pt x="17" y="190"/>
                      <a:pt x="17" y="190"/>
                    </a:cubicBezTo>
                    <a:cubicBezTo>
                      <a:pt x="19" y="190"/>
                      <a:pt x="19" y="190"/>
                      <a:pt x="19" y="190"/>
                    </a:cubicBezTo>
                    <a:cubicBezTo>
                      <a:pt x="19" y="190"/>
                      <a:pt x="19" y="190"/>
                      <a:pt x="19" y="190"/>
                    </a:cubicBezTo>
                    <a:cubicBezTo>
                      <a:pt x="19" y="189"/>
                      <a:pt x="20" y="188"/>
                      <a:pt x="21" y="187"/>
                    </a:cubicBezTo>
                    <a:cubicBezTo>
                      <a:pt x="20" y="187"/>
                      <a:pt x="20" y="187"/>
                      <a:pt x="19" y="186"/>
                    </a:cubicBezTo>
                    <a:moveTo>
                      <a:pt x="18" y="186"/>
                    </a:moveTo>
                    <a:cubicBezTo>
                      <a:pt x="17" y="187"/>
                      <a:pt x="17" y="188"/>
                      <a:pt x="16" y="189"/>
                    </a:cubicBezTo>
                    <a:cubicBezTo>
                      <a:pt x="16" y="189"/>
                      <a:pt x="16" y="189"/>
                      <a:pt x="16" y="189"/>
                    </a:cubicBezTo>
                    <a:cubicBezTo>
                      <a:pt x="17" y="188"/>
                      <a:pt x="18" y="187"/>
                      <a:pt x="18" y="186"/>
                    </a:cubicBezTo>
                    <a:cubicBezTo>
                      <a:pt x="18" y="186"/>
                      <a:pt x="18" y="186"/>
                      <a:pt x="18" y="186"/>
                    </a:cubicBezTo>
                    <a:moveTo>
                      <a:pt x="31" y="186"/>
                    </a:moveTo>
                    <a:cubicBezTo>
                      <a:pt x="31" y="186"/>
                      <a:pt x="31" y="186"/>
                      <a:pt x="30" y="186"/>
                    </a:cubicBezTo>
                    <a:cubicBezTo>
                      <a:pt x="30" y="187"/>
                      <a:pt x="29" y="188"/>
                      <a:pt x="29" y="188"/>
                    </a:cubicBezTo>
                    <a:cubicBezTo>
                      <a:pt x="29" y="188"/>
                      <a:pt x="30" y="189"/>
                      <a:pt x="30" y="189"/>
                    </a:cubicBezTo>
                    <a:cubicBezTo>
                      <a:pt x="31" y="188"/>
                      <a:pt x="31" y="187"/>
                      <a:pt x="32" y="186"/>
                    </a:cubicBezTo>
                    <a:cubicBezTo>
                      <a:pt x="31" y="186"/>
                      <a:pt x="31" y="186"/>
                      <a:pt x="31" y="186"/>
                    </a:cubicBezTo>
                    <a:moveTo>
                      <a:pt x="28" y="184"/>
                    </a:moveTo>
                    <a:cubicBezTo>
                      <a:pt x="28" y="185"/>
                      <a:pt x="27" y="186"/>
                      <a:pt x="26" y="187"/>
                    </a:cubicBezTo>
                    <a:cubicBezTo>
                      <a:pt x="27" y="187"/>
                      <a:pt x="28" y="188"/>
                      <a:pt x="28" y="188"/>
                    </a:cubicBezTo>
                    <a:cubicBezTo>
                      <a:pt x="29" y="187"/>
                      <a:pt x="29" y="186"/>
                      <a:pt x="30" y="185"/>
                    </a:cubicBezTo>
                    <a:cubicBezTo>
                      <a:pt x="29" y="185"/>
                      <a:pt x="29" y="185"/>
                      <a:pt x="28" y="184"/>
                    </a:cubicBezTo>
                    <a:moveTo>
                      <a:pt x="26" y="183"/>
                    </a:moveTo>
                    <a:cubicBezTo>
                      <a:pt x="25" y="184"/>
                      <a:pt x="25" y="185"/>
                      <a:pt x="24" y="186"/>
                    </a:cubicBezTo>
                    <a:cubicBezTo>
                      <a:pt x="25" y="186"/>
                      <a:pt x="25" y="186"/>
                      <a:pt x="26" y="187"/>
                    </a:cubicBezTo>
                    <a:cubicBezTo>
                      <a:pt x="26" y="186"/>
                      <a:pt x="27" y="185"/>
                      <a:pt x="28" y="184"/>
                    </a:cubicBezTo>
                    <a:cubicBezTo>
                      <a:pt x="27" y="183"/>
                      <a:pt x="26" y="183"/>
                      <a:pt x="26" y="183"/>
                    </a:cubicBezTo>
                    <a:moveTo>
                      <a:pt x="41" y="182"/>
                    </a:moveTo>
                    <a:cubicBezTo>
                      <a:pt x="38" y="187"/>
                      <a:pt x="38" y="187"/>
                      <a:pt x="38" y="187"/>
                    </a:cubicBezTo>
                    <a:cubicBezTo>
                      <a:pt x="42" y="189"/>
                      <a:pt x="42" y="189"/>
                      <a:pt x="42" y="189"/>
                    </a:cubicBezTo>
                    <a:cubicBezTo>
                      <a:pt x="43" y="188"/>
                      <a:pt x="44" y="186"/>
                      <a:pt x="45" y="184"/>
                    </a:cubicBezTo>
                    <a:cubicBezTo>
                      <a:pt x="44" y="184"/>
                      <a:pt x="44" y="184"/>
                      <a:pt x="44" y="184"/>
                    </a:cubicBezTo>
                    <a:cubicBezTo>
                      <a:pt x="44" y="185"/>
                      <a:pt x="44" y="185"/>
                      <a:pt x="43" y="186"/>
                    </a:cubicBezTo>
                    <a:cubicBezTo>
                      <a:pt x="44" y="184"/>
                      <a:pt x="44" y="184"/>
                      <a:pt x="44" y="184"/>
                    </a:cubicBezTo>
                    <a:cubicBezTo>
                      <a:pt x="41" y="182"/>
                      <a:pt x="41" y="182"/>
                      <a:pt x="41" y="182"/>
                    </a:cubicBezTo>
                    <a:moveTo>
                      <a:pt x="24" y="181"/>
                    </a:moveTo>
                    <a:cubicBezTo>
                      <a:pt x="22" y="185"/>
                      <a:pt x="22" y="185"/>
                      <a:pt x="22" y="185"/>
                    </a:cubicBezTo>
                    <a:cubicBezTo>
                      <a:pt x="23" y="185"/>
                      <a:pt x="23" y="185"/>
                      <a:pt x="24" y="186"/>
                    </a:cubicBezTo>
                    <a:cubicBezTo>
                      <a:pt x="24" y="184"/>
                      <a:pt x="25" y="183"/>
                      <a:pt x="26" y="182"/>
                    </a:cubicBezTo>
                    <a:cubicBezTo>
                      <a:pt x="25" y="182"/>
                      <a:pt x="25" y="182"/>
                      <a:pt x="24" y="181"/>
                    </a:cubicBezTo>
                    <a:moveTo>
                      <a:pt x="22" y="180"/>
                    </a:moveTo>
                    <a:cubicBezTo>
                      <a:pt x="22" y="180"/>
                      <a:pt x="22" y="181"/>
                      <a:pt x="22" y="181"/>
                    </a:cubicBezTo>
                    <a:cubicBezTo>
                      <a:pt x="22" y="181"/>
                      <a:pt x="22" y="181"/>
                      <a:pt x="22" y="181"/>
                    </a:cubicBezTo>
                    <a:cubicBezTo>
                      <a:pt x="21" y="184"/>
                      <a:pt x="21" y="184"/>
                      <a:pt x="21" y="184"/>
                    </a:cubicBezTo>
                    <a:cubicBezTo>
                      <a:pt x="21" y="184"/>
                      <a:pt x="21" y="184"/>
                      <a:pt x="22" y="185"/>
                    </a:cubicBezTo>
                    <a:cubicBezTo>
                      <a:pt x="23" y="183"/>
                      <a:pt x="23" y="182"/>
                      <a:pt x="24" y="181"/>
                    </a:cubicBezTo>
                    <a:cubicBezTo>
                      <a:pt x="23" y="181"/>
                      <a:pt x="23" y="181"/>
                      <a:pt x="22" y="180"/>
                    </a:cubicBezTo>
                    <a:moveTo>
                      <a:pt x="37" y="180"/>
                    </a:moveTo>
                    <a:cubicBezTo>
                      <a:pt x="36" y="181"/>
                      <a:pt x="35" y="183"/>
                      <a:pt x="34" y="184"/>
                    </a:cubicBezTo>
                    <a:cubicBezTo>
                      <a:pt x="35" y="185"/>
                      <a:pt x="35" y="185"/>
                      <a:pt x="35" y="185"/>
                    </a:cubicBezTo>
                    <a:cubicBezTo>
                      <a:pt x="36" y="184"/>
                      <a:pt x="37" y="182"/>
                      <a:pt x="38" y="181"/>
                    </a:cubicBezTo>
                    <a:cubicBezTo>
                      <a:pt x="37" y="180"/>
                      <a:pt x="37" y="180"/>
                      <a:pt x="37" y="180"/>
                    </a:cubicBezTo>
                    <a:moveTo>
                      <a:pt x="22" y="180"/>
                    </a:moveTo>
                    <a:cubicBezTo>
                      <a:pt x="21" y="181"/>
                      <a:pt x="20" y="182"/>
                      <a:pt x="20" y="183"/>
                    </a:cubicBezTo>
                    <a:cubicBezTo>
                      <a:pt x="20" y="183"/>
                      <a:pt x="20" y="183"/>
                      <a:pt x="20" y="183"/>
                    </a:cubicBezTo>
                    <a:cubicBezTo>
                      <a:pt x="20" y="182"/>
                      <a:pt x="21" y="181"/>
                      <a:pt x="22" y="180"/>
                    </a:cubicBezTo>
                    <a:cubicBezTo>
                      <a:pt x="22" y="180"/>
                      <a:pt x="22" y="180"/>
                      <a:pt x="22" y="180"/>
                    </a:cubicBezTo>
                    <a:moveTo>
                      <a:pt x="35" y="179"/>
                    </a:moveTo>
                    <a:cubicBezTo>
                      <a:pt x="34" y="180"/>
                      <a:pt x="33" y="182"/>
                      <a:pt x="32" y="183"/>
                    </a:cubicBezTo>
                    <a:cubicBezTo>
                      <a:pt x="33" y="184"/>
                      <a:pt x="33" y="184"/>
                      <a:pt x="33" y="184"/>
                    </a:cubicBezTo>
                    <a:cubicBezTo>
                      <a:pt x="34" y="182"/>
                      <a:pt x="35" y="181"/>
                      <a:pt x="36" y="180"/>
                    </a:cubicBezTo>
                    <a:cubicBezTo>
                      <a:pt x="35" y="179"/>
                      <a:pt x="35" y="179"/>
                      <a:pt x="35" y="179"/>
                    </a:cubicBezTo>
                    <a:moveTo>
                      <a:pt x="33" y="178"/>
                    </a:moveTo>
                    <a:cubicBezTo>
                      <a:pt x="32" y="179"/>
                      <a:pt x="31" y="180"/>
                      <a:pt x="30" y="182"/>
                    </a:cubicBezTo>
                    <a:cubicBezTo>
                      <a:pt x="32" y="183"/>
                      <a:pt x="32" y="183"/>
                      <a:pt x="32" y="183"/>
                    </a:cubicBezTo>
                    <a:cubicBezTo>
                      <a:pt x="33" y="181"/>
                      <a:pt x="33" y="180"/>
                      <a:pt x="34" y="179"/>
                    </a:cubicBezTo>
                    <a:cubicBezTo>
                      <a:pt x="33" y="178"/>
                      <a:pt x="33" y="178"/>
                      <a:pt x="33" y="178"/>
                    </a:cubicBezTo>
                    <a:moveTo>
                      <a:pt x="30" y="176"/>
                    </a:moveTo>
                    <a:cubicBezTo>
                      <a:pt x="29" y="177"/>
                      <a:pt x="28" y="179"/>
                      <a:pt x="27" y="180"/>
                    </a:cubicBezTo>
                    <a:cubicBezTo>
                      <a:pt x="29" y="181"/>
                      <a:pt x="29" y="181"/>
                      <a:pt x="29" y="181"/>
                    </a:cubicBezTo>
                    <a:cubicBezTo>
                      <a:pt x="30" y="180"/>
                      <a:pt x="30" y="178"/>
                      <a:pt x="31" y="177"/>
                    </a:cubicBezTo>
                    <a:cubicBezTo>
                      <a:pt x="30" y="176"/>
                      <a:pt x="30" y="176"/>
                      <a:pt x="30" y="176"/>
                    </a:cubicBezTo>
                    <a:moveTo>
                      <a:pt x="28" y="175"/>
                    </a:moveTo>
                    <a:cubicBezTo>
                      <a:pt x="25" y="179"/>
                      <a:pt x="25" y="179"/>
                      <a:pt x="25" y="179"/>
                    </a:cubicBezTo>
                    <a:cubicBezTo>
                      <a:pt x="27" y="180"/>
                      <a:pt x="27" y="180"/>
                      <a:pt x="27" y="180"/>
                    </a:cubicBezTo>
                    <a:cubicBezTo>
                      <a:pt x="28" y="178"/>
                      <a:pt x="29" y="177"/>
                      <a:pt x="29" y="176"/>
                    </a:cubicBezTo>
                    <a:cubicBezTo>
                      <a:pt x="28" y="175"/>
                      <a:pt x="28" y="175"/>
                      <a:pt x="28" y="175"/>
                    </a:cubicBezTo>
                    <a:moveTo>
                      <a:pt x="41" y="175"/>
                    </a:moveTo>
                    <a:cubicBezTo>
                      <a:pt x="40" y="175"/>
                      <a:pt x="40" y="176"/>
                      <a:pt x="40" y="176"/>
                    </a:cubicBezTo>
                    <a:cubicBezTo>
                      <a:pt x="40" y="176"/>
                      <a:pt x="40" y="176"/>
                      <a:pt x="41" y="176"/>
                    </a:cubicBezTo>
                    <a:cubicBezTo>
                      <a:pt x="41" y="176"/>
                      <a:pt x="41" y="176"/>
                      <a:pt x="42" y="175"/>
                    </a:cubicBezTo>
                    <a:cubicBezTo>
                      <a:pt x="41" y="175"/>
                      <a:pt x="41" y="175"/>
                      <a:pt x="41" y="175"/>
                    </a:cubicBezTo>
                    <a:moveTo>
                      <a:pt x="26" y="174"/>
                    </a:moveTo>
                    <a:cubicBezTo>
                      <a:pt x="25" y="175"/>
                      <a:pt x="25" y="177"/>
                      <a:pt x="24" y="178"/>
                    </a:cubicBezTo>
                    <a:cubicBezTo>
                      <a:pt x="25" y="179"/>
                      <a:pt x="25" y="179"/>
                      <a:pt x="25" y="179"/>
                    </a:cubicBezTo>
                    <a:cubicBezTo>
                      <a:pt x="26" y="177"/>
                      <a:pt x="27" y="176"/>
                      <a:pt x="27" y="175"/>
                    </a:cubicBezTo>
                    <a:cubicBezTo>
                      <a:pt x="26" y="174"/>
                      <a:pt x="26" y="174"/>
                      <a:pt x="26" y="174"/>
                    </a:cubicBezTo>
                    <a:moveTo>
                      <a:pt x="47" y="174"/>
                    </a:moveTo>
                    <a:cubicBezTo>
                      <a:pt x="47" y="175"/>
                      <a:pt x="48" y="175"/>
                      <a:pt x="49" y="176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47" y="174"/>
                      <a:pt x="47" y="174"/>
                      <a:pt x="47" y="174"/>
                    </a:cubicBezTo>
                    <a:moveTo>
                      <a:pt x="26" y="174"/>
                    </a:moveTo>
                    <a:cubicBezTo>
                      <a:pt x="25" y="175"/>
                      <a:pt x="24" y="176"/>
                      <a:pt x="23" y="177"/>
                    </a:cubicBezTo>
                    <a:cubicBezTo>
                      <a:pt x="23" y="178"/>
                      <a:pt x="23" y="178"/>
                      <a:pt x="23" y="178"/>
                    </a:cubicBezTo>
                    <a:cubicBezTo>
                      <a:pt x="24" y="176"/>
                      <a:pt x="25" y="175"/>
                      <a:pt x="26" y="174"/>
                    </a:cubicBezTo>
                    <a:cubicBezTo>
                      <a:pt x="26" y="174"/>
                      <a:pt x="26" y="174"/>
                      <a:pt x="26" y="174"/>
                    </a:cubicBezTo>
                    <a:moveTo>
                      <a:pt x="39" y="173"/>
                    </a:moveTo>
                    <a:cubicBezTo>
                      <a:pt x="38" y="174"/>
                      <a:pt x="38" y="175"/>
                      <a:pt x="38" y="175"/>
                    </a:cubicBezTo>
                    <a:cubicBezTo>
                      <a:pt x="38" y="175"/>
                      <a:pt x="38" y="176"/>
                      <a:pt x="39" y="176"/>
                    </a:cubicBezTo>
                    <a:cubicBezTo>
                      <a:pt x="39" y="175"/>
                      <a:pt x="39" y="175"/>
                      <a:pt x="40" y="174"/>
                    </a:cubicBezTo>
                    <a:cubicBezTo>
                      <a:pt x="39" y="173"/>
                      <a:pt x="39" y="173"/>
                      <a:pt x="39" y="173"/>
                    </a:cubicBezTo>
                    <a:moveTo>
                      <a:pt x="37" y="172"/>
                    </a:moveTo>
                    <a:cubicBezTo>
                      <a:pt x="36" y="173"/>
                      <a:pt x="36" y="174"/>
                      <a:pt x="35" y="174"/>
                    </a:cubicBezTo>
                    <a:cubicBezTo>
                      <a:pt x="36" y="174"/>
                      <a:pt x="36" y="175"/>
                      <a:pt x="37" y="175"/>
                    </a:cubicBezTo>
                    <a:cubicBezTo>
                      <a:pt x="37" y="174"/>
                      <a:pt x="38" y="174"/>
                      <a:pt x="38" y="173"/>
                    </a:cubicBezTo>
                    <a:cubicBezTo>
                      <a:pt x="38" y="173"/>
                      <a:pt x="37" y="172"/>
                      <a:pt x="37" y="172"/>
                    </a:cubicBezTo>
                    <a:moveTo>
                      <a:pt x="37" y="172"/>
                    </a:moveTo>
                    <a:cubicBezTo>
                      <a:pt x="37" y="172"/>
                      <a:pt x="37" y="172"/>
                      <a:pt x="37" y="172"/>
                    </a:cubicBezTo>
                    <a:cubicBezTo>
                      <a:pt x="37" y="172"/>
                      <a:pt x="38" y="172"/>
                      <a:pt x="38" y="173"/>
                    </a:cubicBezTo>
                    <a:cubicBezTo>
                      <a:pt x="38" y="173"/>
                      <a:pt x="38" y="173"/>
                      <a:pt x="38" y="173"/>
                    </a:cubicBezTo>
                    <a:cubicBezTo>
                      <a:pt x="38" y="172"/>
                      <a:pt x="37" y="172"/>
                      <a:pt x="37" y="172"/>
                    </a:cubicBezTo>
                    <a:moveTo>
                      <a:pt x="47" y="171"/>
                    </a:moveTo>
                    <a:cubicBezTo>
                      <a:pt x="47" y="171"/>
                      <a:pt x="47" y="171"/>
                      <a:pt x="47" y="171"/>
                    </a:cubicBezTo>
                    <a:cubicBezTo>
                      <a:pt x="48" y="172"/>
                      <a:pt x="49" y="172"/>
                      <a:pt x="51" y="173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0" y="172"/>
                      <a:pt x="48" y="171"/>
                      <a:pt x="47" y="171"/>
                    </a:cubicBezTo>
                    <a:moveTo>
                      <a:pt x="48" y="170"/>
                    </a:moveTo>
                    <a:cubicBezTo>
                      <a:pt x="47" y="171"/>
                      <a:pt x="47" y="171"/>
                      <a:pt x="47" y="171"/>
                    </a:cubicBezTo>
                    <a:cubicBezTo>
                      <a:pt x="48" y="171"/>
                      <a:pt x="50" y="172"/>
                      <a:pt x="51" y="173"/>
                    </a:cubicBezTo>
                    <a:cubicBezTo>
                      <a:pt x="51" y="172"/>
                      <a:pt x="51" y="172"/>
                      <a:pt x="51" y="172"/>
                    </a:cubicBezTo>
                    <a:cubicBezTo>
                      <a:pt x="51" y="172"/>
                      <a:pt x="51" y="171"/>
                      <a:pt x="51" y="171"/>
                    </a:cubicBezTo>
                    <a:cubicBezTo>
                      <a:pt x="50" y="171"/>
                      <a:pt x="49" y="170"/>
                      <a:pt x="48" y="170"/>
                    </a:cubicBezTo>
                    <a:moveTo>
                      <a:pt x="48" y="169"/>
                    </a:moveTo>
                    <a:cubicBezTo>
                      <a:pt x="48" y="170"/>
                      <a:pt x="48" y="170"/>
                      <a:pt x="48" y="170"/>
                    </a:cubicBezTo>
                    <a:cubicBezTo>
                      <a:pt x="49" y="170"/>
                      <a:pt x="50" y="171"/>
                      <a:pt x="51" y="171"/>
                    </a:cubicBezTo>
                    <a:cubicBezTo>
                      <a:pt x="51" y="171"/>
                      <a:pt x="51" y="172"/>
                      <a:pt x="51" y="172"/>
                    </a:cubicBezTo>
                    <a:cubicBezTo>
                      <a:pt x="52" y="172"/>
                      <a:pt x="52" y="171"/>
                      <a:pt x="52" y="171"/>
                    </a:cubicBezTo>
                    <a:cubicBezTo>
                      <a:pt x="51" y="171"/>
                      <a:pt x="50" y="170"/>
                      <a:pt x="49" y="170"/>
                    </a:cubicBezTo>
                    <a:cubicBezTo>
                      <a:pt x="49" y="170"/>
                      <a:pt x="49" y="170"/>
                      <a:pt x="49" y="170"/>
                    </a:cubicBezTo>
                    <a:cubicBezTo>
                      <a:pt x="49" y="170"/>
                      <a:pt x="48" y="169"/>
                      <a:pt x="48" y="169"/>
                    </a:cubicBezTo>
                    <a:moveTo>
                      <a:pt x="44" y="169"/>
                    </a:moveTo>
                    <a:cubicBezTo>
                      <a:pt x="44" y="169"/>
                      <a:pt x="44" y="169"/>
                      <a:pt x="44" y="169"/>
                    </a:cubicBezTo>
                    <a:cubicBezTo>
                      <a:pt x="44" y="169"/>
                      <a:pt x="44" y="169"/>
                      <a:pt x="44" y="169"/>
                    </a:cubicBezTo>
                    <a:cubicBezTo>
                      <a:pt x="44" y="169"/>
                      <a:pt x="45" y="170"/>
                      <a:pt x="45" y="170"/>
                    </a:cubicBezTo>
                    <a:cubicBezTo>
                      <a:pt x="45" y="170"/>
                      <a:pt x="45" y="170"/>
                      <a:pt x="45" y="169"/>
                    </a:cubicBezTo>
                    <a:cubicBezTo>
                      <a:pt x="45" y="169"/>
                      <a:pt x="45" y="169"/>
                      <a:pt x="44" y="169"/>
                    </a:cubicBezTo>
                    <a:moveTo>
                      <a:pt x="31" y="169"/>
                    </a:moveTo>
                    <a:cubicBezTo>
                      <a:pt x="29" y="172"/>
                      <a:pt x="29" y="172"/>
                      <a:pt x="29" y="172"/>
                    </a:cubicBezTo>
                    <a:cubicBezTo>
                      <a:pt x="30" y="172"/>
                      <a:pt x="31" y="172"/>
                      <a:pt x="31" y="173"/>
                    </a:cubicBezTo>
                    <a:cubicBezTo>
                      <a:pt x="32" y="172"/>
                      <a:pt x="32" y="171"/>
                      <a:pt x="33" y="171"/>
                    </a:cubicBezTo>
                    <a:cubicBezTo>
                      <a:pt x="32" y="171"/>
                      <a:pt x="32" y="172"/>
                      <a:pt x="31" y="173"/>
                    </a:cubicBezTo>
                    <a:cubicBezTo>
                      <a:pt x="32" y="173"/>
                      <a:pt x="33" y="173"/>
                      <a:pt x="33" y="173"/>
                    </a:cubicBezTo>
                    <a:cubicBezTo>
                      <a:pt x="34" y="173"/>
                      <a:pt x="34" y="172"/>
                      <a:pt x="35" y="171"/>
                    </a:cubicBezTo>
                    <a:cubicBezTo>
                      <a:pt x="34" y="170"/>
                      <a:pt x="32" y="169"/>
                      <a:pt x="31" y="169"/>
                    </a:cubicBezTo>
                    <a:moveTo>
                      <a:pt x="32" y="168"/>
                    </a:moveTo>
                    <a:cubicBezTo>
                      <a:pt x="31" y="168"/>
                      <a:pt x="31" y="168"/>
                      <a:pt x="31" y="168"/>
                    </a:cubicBezTo>
                    <a:cubicBezTo>
                      <a:pt x="33" y="169"/>
                      <a:pt x="34" y="170"/>
                      <a:pt x="35" y="171"/>
                    </a:cubicBezTo>
                    <a:cubicBezTo>
                      <a:pt x="35" y="170"/>
                      <a:pt x="35" y="170"/>
                      <a:pt x="35" y="170"/>
                    </a:cubicBezTo>
                    <a:cubicBezTo>
                      <a:pt x="34" y="170"/>
                      <a:pt x="33" y="169"/>
                      <a:pt x="32" y="168"/>
                    </a:cubicBezTo>
                    <a:moveTo>
                      <a:pt x="45" y="168"/>
                    </a:moveTo>
                    <a:cubicBezTo>
                      <a:pt x="45" y="168"/>
                      <a:pt x="44" y="168"/>
                      <a:pt x="44" y="169"/>
                    </a:cubicBezTo>
                    <a:cubicBezTo>
                      <a:pt x="45" y="169"/>
                      <a:pt x="45" y="169"/>
                      <a:pt x="45" y="169"/>
                    </a:cubicBezTo>
                    <a:cubicBezTo>
                      <a:pt x="46" y="169"/>
                      <a:pt x="46" y="169"/>
                      <a:pt x="46" y="168"/>
                    </a:cubicBezTo>
                    <a:cubicBezTo>
                      <a:pt x="46" y="168"/>
                      <a:pt x="45" y="168"/>
                      <a:pt x="45" y="168"/>
                    </a:cubicBezTo>
                    <a:moveTo>
                      <a:pt x="30" y="168"/>
                    </a:moveTo>
                    <a:cubicBezTo>
                      <a:pt x="29" y="169"/>
                      <a:pt x="28" y="170"/>
                      <a:pt x="28" y="171"/>
                    </a:cubicBezTo>
                    <a:cubicBezTo>
                      <a:pt x="28" y="171"/>
                      <a:pt x="29" y="171"/>
                      <a:pt x="29" y="172"/>
                    </a:cubicBezTo>
                    <a:cubicBezTo>
                      <a:pt x="30" y="171"/>
                      <a:pt x="30" y="170"/>
                      <a:pt x="31" y="169"/>
                    </a:cubicBezTo>
                    <a:cubicBezTo>
                      <a:pt x="30" y="168"/>
                      <a:pt x="30" y="168"/>
                      <a:pt x="30" y="168"/>
                    </a:cubicBezTo>
                    <a:moveTo>
                      <a:pt x="43" y="168"/>
                    </a:moveTo>
                    <a:cubicBezTo>
                      <a:pt x="42" y="168"/>
                      <a:pt x="42" y="168"/>
                      <a:pt x="42" y="168"/>
                    </a:cubicBezTo>
                    <a:cubicBezTo>
                      <a:pt x="43" y="168"/>
                      <a:pt x="43" y="169"/>
                      <a:pt x="43" y="169"/>
                    </a:cubicBezTo>
                    <a:cubicBezTo>
                      <a:pt x="43" y="169"/>
                      <a:pt x="43" y="168"/>
                      <a:pt x="43" y="168"/>
                    </a:cubicBezTo>
                    <a:cubicBezTo>
                      <a:pt x="43" y="168"/>
                      <a:pt x="43" y="168"/>
                      <a:pt x="43" y="168"/>
                    </a:cubicBezTo>
                    <a:moveTo>
                      <a:pt x="29" y="168"/>
                    </a:moveTo>
                    <a:cubicBezTo>
                      <a:pt x="29" y="169"/>
                      <a:pt x="28" y="170"/>
                      <a:pt x="27" y="171"/>
                    </a:cubicBezTo>
                    <a:cubicBezTo>
                      <a:pt x="27" y="171"/>
                      <a:pt x="27" y="171"/>
                      <a:pt x="28" y="171"/>
                    </a:cubicBezTo>
                    <a:cubicBezTo>
                      <a:pt x="28" y="170"/>
                      <a:pt x="28" y="169"/>
                      <a:pt x="29" y="169"/>
                    </a:cubicBezTo>
                    <a:cubicBezTo>
                      <a:pt x="29" y="169"/>
                      <a:pt x="29" y="168"/>
                      <a:pt x="29" y="168"/>
                    </a:cubicBezTo>
                    <a:cubicBezTo>
                      <a:pt x="29" y="168"/>
                      <a:pt x="29" y="168"/>
                      <a:pt x="29" y="168"/>
                    </a:cubicBezTo>
                    <a:cubicBezTo>
                      <a:pt x="29" y="168"/>
                      <a:pt x="29" y="168"/>
                      <a:pt x="29" y="168"/>
                    </a:cubicBezTo>
                    <a:moveTo>
                      <a:pt x="45" y="168"/>
                    </a:moveTo>
                    <a:cubicBezTo>
                      <a:pt x="45" y="168"/>
                      <a:pt x="45" y="168"/>
                      <a:pt x="45" y="168"/>
                    </a:cubicBezTo>
                    <a:cubicBezTo>
                      <a:pt x="45" y="168"/>
                      <a:pt x="46" y="168"/>
                      <a:pt x="46" y="168"/>
                    </a:cubicBezTo>
                    <a:cubicBezTo>
                      <a:pt x="46" y="168"/>
                      <a:pt x="46" y="168"/>
                      <a:pt x="46" y="168"/>
                    </a:cubicBezTo>
                    <a:cubicBezTo>
                      <a:pt x="46" y="168"/>
                      <a:pt x="45" y="168"/>
                      <a:pt x="45" y="168"/>
                    </a:cubicBezTo>
                    <a:moveTo>
                      <a:pt x="30" y="167"/>
                    </a:move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8"/>
                      <a:pt x="31" y="168"/>
                      <a:pt x="31" y="168"/>
                    </a:cubicBezTo>
                    <a:cubicBezTo>
                      <a:pt x="31" y="168"/>
                      <a:pt x="31" y="168"/>
                      <a:pt x="31" y="168"/>
                    </a:cubicBezTo>
                    <a:cubicBezTo>
                      <a:pt x="31" y="168"/>
                      <a:pt x="31" y="167"/>
                      <a:pt x="30" y="167"/>
                    </a:cubicBezTo>
                    <a:moveTo>
                      <a:pt x="43" y="167"/>
                    </a:moveTo>
                    <a:cubicBezTo>
                      <a:pt x="43" y="167"/>
                      <a:pt x="43" y="167"/>
                      <a:pt x="43" y="168"/>
                    </a:cubicBezTo>
                    <a:cubicBezTo>
                      <a:pt x="43" y="168"/>
                      <a:pt x="43" y="168"/>
                      <a:pt x="43" y="168"/>
                    </a:cubicBezTo>
                    <a:cubicBezTo>
                      <a:pt x="44" y="168"/>
                      <a:pt x="44" y="168"/>
                      <a:pt x="44" y="167"/>
                    </a:cubicBezTo>
                    <a:cubicBezTo>
                      <a:pt x="44" y="167"/>
                      <a:pt x="43" y="167"/>
                      <a:pt x="43" y="167"/>
                    </a:cubicBezTo>
                    <a:moveTo>
                      <a:pt x="30" y="167"/>
                    </a:move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moveTo>
                      <a:pt x="43" y="167"/>
                    </a:moveTo>
                    <a:cubicBezTo>
                      <a:pt x="43" y="167"/>
                      <a:pt x="43" y="167"/>
                      <a:pt x="43" y="167"/>
                    </a:cubicBezTo>
                    <a:cubicBezTo>
                      <a:pt x="43" y="167"/>
                      <a:pt x="44" y="167"/>
                      <a:pt x="44" y="167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44" y="167"/>
                      <a:pt x="44" y="167"/>
                      <a:pt x="43" y="167"/>
                    </a:cubicBezTo>
                    <a:moveTo>
                      <a:pt x="40" y="166"/>
                    </a:moveTo>
                    <a:cubicBezTo>
                      <a:pt x="40" y="167"/>
                      <a:pt x="40" y="167"/>
                      <a:pt x="40" y="167"/>
                    </a:cubicBezTo>
                    <a:cubicBezTo>
                      <a:pt x="41" y="167"/>
                      <a:pt x="41" y="167"/>
                      <a:pt x="42" y="168"/>
                    </a:cubicBezTo>
                    <a:cubicBezTo>
                      <a:pt x="42" y="168"/>
                      <a:pt x="42" y="167"/>
                      <a:pt x="42" y="167"/>
                    </a:cubicBezTo>
                    <a:cubicBezTo>
                      <a:pt x="41" y="167"/>
                      <a:pt x="41" y="167"/>
                      <a:pt x="40" y="166"/>
                    </a:cubicBezTo>
                    <a:moveTo>
                      <a:pt x="50" y="166"/>
                    </a:moveTo>
                    <a:cubicBezTo>
                      <a:pt x="50" y="166"/>
                      <a:pt x="49" y="167"/>
                      <a:pt x="49" y="168"/>
                    </a:cubicBezTo>
                    <a:cubicBezTo>
                      <a:pt x="48" y="169"/>
                      <a:pt x="48" y="169"/>
                      <a:pt x="48" y="169"/>
                    </a:cubicBezTo>
                    <a:cubicBezTo>
                      <a:pt x="48" y="169"/>
                      <a:pt x="49" y="170"/>
                      <a:pt x="49" y="170"/>
                    </a:cubicBezTo>
                    <a:cubicBezTo>
                      <a:pt x="49" y="170"/>
                      <a:pt x="49" y="170"/>
                      <a:pt x="49" y="170"/>
                    </a:cubicBezTo>
                    <a:cubicBezTo>
                      <a:pt x="50" y="170"/>
                      <a:pt x="51" y="171"/>
                      <a:pt x="52" y="171"/>
                    </a:cubicBezTo>
                    <a:cubicBezTo>
                      <a:pt x="52" y="170"/>
                      <a:pt x="53" y="169"/>
                      <a:pt x="54" y="168"/>
                    </a:cubicBezTo>
                    <a:cubicBezTo>
                      <a:pt x="53" y="167"/>
                      <a:pt x="52" y="167"/>
                      <a:pt x="51" y="166"/>
                    </a:cubicBezTo>
                    <a:cubicBezTo>
                      <a:pt x="49" y="168"/>
                      <a:pt x="49" y="168"/>
                      <a:pt x="49" y="168"/>
                    </a:cubicBezTo>
                    <a:cubicBezTo>
                      <a:pt x="50" y="168"/>
                      <a:pt x="50" y="167"/>
                      <a:pt x="51" y="166"/>
                    </a:cubicBezTo>
                    <a:cubicBezTo>
                      <a:pt x="50" y="166"/>
                      <a:pt x="50" y="166"/>
                      <a:pt x="50" y="166"/>
                    </a:cubicBezTo>
                    <a:moveTo>
                      <a:pt x="41" y="166"/>
                    </a:moveTo>
                    <a:cubicBezTo>
                      <a:pt x="41" y="166"/>
                      <a:pt x="41" y="166"/>
                      <a:pt x="40" y="166"/>
                    </a:cubicBezTo>
                    <a:cubicBezTo>
                      <a:pt x="41" y="167"/>
                      <a:pt x="41" y="167"/>
                      <a:pt x="42" y="167"/>
                    </a:cubicBezTo>
                    <a:cubicBezTo>
                      <a:pt x="42" y="167"/>
                      <a:pt x="42" y="167"/>
                      <a:pt x="42" y="166"/>
                    </a:cubicBezTo>
                    <a:cubicBezTo>
                      <a:pt x="42" y="166"/>
                      <a:pt x="41" y="166"/>
                      <a:pt x="41" y="166"/>
                    </a:cubicBezTo>
                    <a:moveTo>
                      <a:pt x="41" y="165"/>
                    </a:moveTo>
                    <a:cubicBezTo>
                      <a:pt x="41" y="165"/>
                      <a:pt x="41" y="165"/>
                      <a:pt x="41" y="166"/>
                    </a:cubicBezTo>
                    <a:cubicBezTo>
                      <a:pt x="41" y="166"/>
                      <a:pt x="42" y="166"/>
                      <a:pt x="42" y="166"/>
                    </a:cubicBezTo>
                    <a:cubicBezTo>
                      <a:pt x="42" y="166"/>
                      <a:pt x="43" y="166"/>
                      <a:pt x="43" y="166"/>
                    </a:cubicBezTo>
                    <a:cubicBezTo>
                      <a:pt x="42" y="166"/>
                      <a:pt x="42" y="166"/>
                      <a:pt x="41" y="165"/>
                    </a:cubicBezTo>
                    <a:moveTo>
                      <a:pt x="47" y="164"/>
                    </a:moveTo>
                    <a:cubicBezTo>
                      <a:pt x="47" y="164"/>
                      <a:pt x="47" y="165"/>
                      <a:pt x="47" y="165"/>
                    </a:cubicBezTo>
                    <a:cubicBezTo>
                      <a:pt x="47" y="165"/>
                      <a:pt x="47" y="165"/>
                      <a:pt x="47" y="165"/>
                    </a:cubicBezTo>
                    <a:cubicBezTo>
                      <a:pt x="46" y="166"/>
                      <a:pt x="46" y="167"/>
                      <a:pt x="45" y="168"/>
                    </a:cubicBezTo>
                    <a:cubicBezTo>
                      <a:pt x="45" y="168"/>
                      <a:pt x="46" y="168"/>
                      <a:pt x="46" y="168"/>
                    </a:cubicBezTo>
                    <a:cubicBezTo>
                      <a:pt x="47" y="167"/>
                      <a:pt x="48" y="166"/>
                      <a:pt x="48" y="165"/>
                    </a:cubicBezTo>
                    <a:cubicBezTo>
                      <a:pt x="48" y="164"/>
                      <a:pt x="48" y="164"/>
                      <a:pt x="47" y="164"/>
                    </a:cubicBezTo>
                    <a:moveTo>
                      <a:pt x="52" y="163"/>
                    </a:moveTo>
                    <a:cubicBezTo>
                      <a:pt x="52" y="164"/>
                      <a:pt x="52" y="164"/>
                      <a:pt x="52" y="164"/>
                    </a:cubicBezTo>
                    <a:cubicBezTo>
                      <a:pt x="53" y="165"/>
                      <a:pt x="54" y="166"/>
                      <a:pt x="55" y="166"/>
                    </a:cubicBezTo>
                    <a:cubicBezTo>
                      <a:pt x="55" y="166"/>
                      <a:pt x="55" y="165"/>
                      <a:pt x="55" y="165"/>
                    </a:cubicBezTo>
                    <a:cubicBezTo>
                      <a:pt x="54" y="164"/>
                      <a:pt x="53" y="164"/>
                      <a:pt x="52" y="163"/>
                    </a:cubicBezTo>
                    <a:moveTo>
                      <a:pt x="52" y="163"/>
                    </a:moveTo>
                    <a:cubicBezTo>
                      <a:pt x="52" y="163"/>
                      <a:pt x="51" y="164"/>
                      <a:pt x="51" y="164"/>
                    </a:cubicBezTo>
                    <a:cubicBezTo>
                      <a:pt x="51" y="164"/>
                      <a:pt x="51" y="164"/>
                      <a:pt x="52" y="164"/>
                    </a:cubicBezTo>
                    <a:cubicBezTo>
                      <a:pt x="52" y="164"/>
                      <a:pt x="52" y="164"/>
                      <a:pt x="52" y="163"/>
                    </a:cubicBezTo>
                    <a:cubicBezTo>
                      <a:pt x="52" y="163"/>
                      <a:pt x="52" y="163"/>
                      <a:pt x="52" y="163"/>
                    </a:cubicBezTo>
                    <a:moveTo>
                      <a:pt x="46" y="163"/>
                    </a:moveTo>
                    <a:cubicBezTo>
                      <a:pt x="45" y="164"/>
                      <a:pt x="44" y="165"/>
                      <a:pt x="43" y="167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45" y="166"/>
                      <a:pt x="46" y="165"/>
                      <a:pt x="47" y="164"/>
                    </a:cubicBezTo>
                    <a:cubicBezTo>
                      <a:pt x="46" y="163"/>
                      <a:pt x="46" y="163"/>
                      <a:pt x="46" y="163"/>
                    </a:cubicBezTo>
                    <a:moveTo>
                      <a:pt x="34" y="163"/>
                    </a:moveTo>
                    <a:cubicBezTo>
                      <a:pt x="34" y="163"/>
                      <a:pt x="34" y="163"/>
                      <a:pt x="34" y="163"/>
                    </a:cubicBezTo>
                    <a:cubicBezTo>
                      <a:pt x="35" y="164"/>
                      <a:pt x="37" y="165"/>
                      <a:pt x="38" y="166"/>
                    </a:cubicBezTo>
                    <a:cubicBezTo>
                      <a:pt x="38" y="165"/>
                      <a:pt x="38" y="165"/>
                      <a:pt x="38" y="165"/>
                    </a:cubicBezTo>
                    <a:cubicBezTo>
                      <a:pt x="37" y="164"/>
                      <a:pt x="36" y="163"/>
                      <a:pt x="34" y="163"/>
                    </a:cubicBezTo>
                    <a:moveTo>
                      <a:pt x="35" y="162"/>
                    </a:moveTo>
                    <a:cubicBezTo>
                      <a:pt x="34" y="163"/>
                      <a:pt x="34" y="163"/>
                      <a:pt x="34" y="163"/>
                    </a:cubicBezTo>
                    <a:cubicBezTo>
                      <a:pt x="36" y="163"/>
                      <a:pt x="37" y="164"/>
                      <a:pt x="38" y="165"/>
                    </a:cubicBezTo>
                    <a:cubicBezTo>
                      <a:pt x="38" y="165"/>
                      <a:pt x="38" y="164"/>
                      <a:pt x="39" y="164"/>
                    </a:cubicBezTo>
                    <a:cubicBezTo>
                      <a:pt x="37" y="163"/>
                      <a:pt x="36" y="163"/>
                      <a:pt x="35" y="162"/>
                    </a:cubicBezTo>
                    <a:moveTo>
                      <a:pt x="53" y="162"/>
                    </a:moveTo>
                    <a:cubicBezTo>
                      <a:pt x="53" y="163"/>
                      <a:pt x="53" y="163"/>
                      <a:pt x="53" y="163"/>
                    </a:cubicBezTo>
                    <a:cubicBezTo>
                      <a:pt x="54" y="163"/>
                      <a:pt x="55" y="164"/>
                      <a:pt x="56" y="164"/>
                    </a:cubicBezTo>
                    <a:cubicBezTo>
                      <a:pt x="56" y="164"/>
                      <a:pt x="56" y="164"/>
                      <a:pt x="56" y="164"/>
                    </a:cubicBezTo>
                    <a:cubicBezTo>
                      <a:pt x="55" y="163"/>
                      <a:pt x="54" y="163"/>
                      <a:pt x="53" y="162"/>
                    </a:cubicBezTo>
                    <a:moveTo>
                      <a:pt x="33" y="162"/>
                    </a:moveTo>
                    <a:cubicBezTo>
                      <a:pt x="33" y="162"/>
                      <a:pt x="33" y="162"/>
                      <a:pt x="33" y="163"/>
                    </a:cubicBezTo>
                    <a:cubicBezTo>
                      <a:pt x="33" y="163"/>
                      <a:pt x="34" y="163"/>
                      <a:pt x="34" y="163"/>
                    </a:cubicBezTo>
                    <a:cubicBezTo>
                      <a:pt x="34" y="163"/>
                      <a:pt x="34" y="163"/>
                      <a:pt x="34" y="163"/>
                    </a:cubicBezTo>
                    <a:cubicBezTo>
                      <a:pt x="34" y="162"/>
                      <a:pt x="34" y="162"/>
                      <a:pt x="33" y="162"/>
                    </a:cubicBezTo>
                    <a:moveTo>
                      <a:pt x="33" y="162"/>
                    </a:moveTo>
                    <a:cubicBezTo>
                      <a:pt x="33" y="162"/>
                      <a:pt x="33" y="162"/>
                      <a:pt x="32" y="162"/>
                    </a:cubicBezTo>
                    <a:cubicBezTo>
                      <a:pt x="32" y="162"/>
                      <a:pt x="33" y="163"/>
                      <a:pt x="33" y="163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3" y="162"/>
                      <a:pt x="33" y="162"/>
                      <a:pt x="33" y="162"/>
                    </a:cubicBezTo>
                    <a:moveTo>
                      <a:pt x="35" y="162"/>
                    </a:moveTo>
                    <a:cubicBezTo>
                      <a:pt x="35" y="162"/>
                      <a:pt x="35" y="162"/>
                      <a:pt x="35" y="162"/>
                    </a:cubicBezTo>
                    <a:cubicBezTo>
                      <a:pt x="36" y="163"/>
                      <a:pt x="37" y="163"/>
                      <a:pt x="39" y="164"/>
                    </a:cubicBezTo>
                    <a:cubicBezTo>
                      <a:pt x="39" y="164"/>
                      <a:pt x="39" y="164"/>
                      <a:pt x="39" y="164"/>
                    </a:cubicBezTo>
                    <a:cubicBezTo>
                      <a:pt x="37" y="163"/>
                      <a:pt x="36" y="162"/>
                      <a:pt x="35" y="162"/>
                    </a:cubicBezTo>
                    <a:moveTo>
                      <a:pt x="43" y="162"/>
                    </a:moveTo>
                    <a:cubicBezTo>
                      <a:pt x="43" y="163"/>
                      <a:pt x="42" y="164"/>
                      <a:pt x="41" y="165"/>
                    </a:cubicBezTo>
                    <a:cubicBezTo>
                      <a:pt x="42" y="166"/>
                      <a:pt x="42" y="166"/>
                      <a:pt x="43" y="166"/>
                    </a:cubicBezTo>
                    <a:cubicBezTo>
                      <a:pt x="43" y="165"/>
                      <a:pt x="44" y="164"/>
                      <a:pt x="45" y="163"/>
                    </a:cubicBezTo>
                    <a:cubicBezTo>
                      <a:pt x="44" y="162"/>
                      <a:pt x="44" y="162"/>
                      <a:pt x="43" y="162"/>
                    </a:cubicBezTo>
                    <a:moveTo>
                      <a:pt x="53" y="162"/>
                    </a:moveTo>
                    <a:cubicBezTo>
                      <a:pt x="52" y="162"/>
                      <a:pt x="52" y="162"/>
                      <a:pt x="52" y="162"/>
                    </a:cubicBezTo>
                    <a:cubicBezTo>
                      <a:pt x="52" y="162"/>
                      <a:pt x="53" y="162"/>
                      <a:pt x="53" y="162"/>
                    </a:cubicBezTo>
                    <a:cubicBezTo>
                      <a:pt x="53" y="162"/>
                      <a:pt x="53" y="162"/>
                      <a:pt x="53" y="162"/>
                    </a:cubicBezTo>
                    <a:cubicBezTo>
                      <a:pt x="53" y="162"/>
                      <a:pt x="53" y="162"/>
                      <a:pt x="53" y="162"/>
                    </a:cubicBezTo>
                    <a:moveTo>
                      <a:pt x="49" y="161"/>
                    </a:moveTo>
                    <a:cubicBezTo>
                      <a:pt x="49" y="162"/>
                      <a:pt x="49" y="162"/>
                      <a:pt x="48" y="162"/>
                    </a:cubicBezTo>
                    <a:cubicBezTo>
                      <a:pt x="49" y="163"/>
                      <a:pt x="49" y="163"/>
                      <a:pt x="50" y="163"/>
                    </a:cubicBezTo>
                    <a:cubicBezTo>
                      <a:pt x="50" y="163"/>
                      <a:pt x="50" y="162"/>
                      <a:pt x="50" y="162"/>
                    </a:cubicBezTo>
                    <a:cubicBezTo>
                      <a:pt x="50" y="162"/>
                      <a:pt x="49" y="162"/>
                      <a:pt x="49" y="161"/>
                    </a:cubicBezTo>
                    <a:moveTo>
                      <a:pt x="33" y="161"/>
                    </a:moveTo>
                    <a:cubicBezTo>
                      <a:pt x="33" y="161"/>
                      <a:pt x="33" y="161"/>
                      <a:pt x="33" y="162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3" y="162"/>
                      <a:pt x="33" y="162"/>
                      <a:pt x="33" y="161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4" y="162"/>
                      <a:pt x="34" y="162"/>
                      <a:pt x="34" y="163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4" y="162"/>
                      <a:pt x="34" y="161"/>
                      <a:pt x="33" y="161"/>
                    </a:cubicBezTo>
                    <a:moveTo>
                      <a:pt x="33" y="161"/>
                    </a:moveTo>
                    <a:cubicBezTo>
                      <a:pt x="33" y="161"/>
                      <a:pt x="33" y="161"/>
                      <a:pt x="33" y="161"/>
                    </a:cubicBezTo>
                    <a:cubicBezTo>
                      <a:pt x="34" y="161"/>
                      <a:pt x="34" y="162"/>
                      <a:pt x="35" y="162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4" y="161"/>
                      <a:pt x="34" y="161"/>
                      <a:pt x="33" y="161"/>
                    </a:cubicBezTo>
                    <a:moveTo>
                      <a:pt x="49" y="161"/>
                    </a:moveTo>
                    <a:cubicBezTo>
                      <a:pt x="49" y="161"/>
                      <a:pt x="49" y="161"/>
                      <a:pt x="49" y="161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50" y="161"/>
                      <a:pt x="50" y="161"/>
                      <a:pt x="49" y="161"/>
                    </a:cubicBezTo>
                    <a:moveTo>
                      <a:pt x="54" y="161"/>
                    </a:moveTo>
                    <a:cubicBezTo>
                      <a:pt x="54" y="161"/>
                      <a:pt x="54" y="161"/>
                      <a:pt x="54" y="161"/>
                    </a:cubicBezTo>
                    <a:cubicBezTo>
                      <a:pt x="55" y="162"/>
                      <a:pt x="56" y="162"/>
                      <a:pt x="57" y="163"/>
                    </a:cubicBezTo>
                    <a:cubicBezTo>
                      <a:pt x="57" y="163"/>
                      <a:pt x="57" y="163"/>
                      <a:pt x="57" y="162"/>
                    </a:cubicBezTo>
                    <a:cubicBezTo>
                      <a:pt x="56" y="162"/>
                      <a:pt x="55" y="161"/>
                      <a:pt x="54" y="161"/>
                    </a:cubicBezTo>
                    <a:moveTo>
                      <a:pt x="47" y="160"/>
                    </a:moveTo>
                    <a:cubicBezTo>
                      <a:pt x="47" y="161"/>
                      <a:pt x="47" y="161"/>
                      <a:pt x="47" y="161"/>
                    </a:cubicBezTo>
                    <a:cubicBezTo>
                      <a:pt x="47" y="161"/>
                      <a:pt x="47" y="162"/>
                      <a:pt x="48" y="162"/>
                    </a:cubicBezTo>
                    <a:cubicBezTo>
                      <a:pt x="48" y="162"/>
                      <a:pt x="48" y="162"/>
                      <a:pt x="48" y="162"/>
                    </a:cubicBezTo>
                    <a:cubicBezTo>
                      <a:pt x="48" y="161"/>
                      <a:pt x="48" y="161"/>
                      <a:pt x="48" y="161"/>
                    </a:cubicBezTo>
                    <a:cubicBezTo>
                      <a:pt x="48" y="161"/>
                      <a:pt x="48" y="161"/>
                      <a:pt x="47" y="160"/>
                    </a:cubicBezTo>
                    <a:moveTo>
                      <a:pt x="53" y="160"/>
                    </a:moveTo>
                    <a:cubicBezTo>
                      <a:pt x="53" y="160"/>
                      <a:pt x="53" y="161"/>
                      <a:pt x="53" y="161"/>
                    </a:cubicBezTo>
                    <a:cubicBezTo>
                      <a:pt x="53" y="161"/>
                      <a:pt x="53" y="161"/>
                      <a:pt x="53" y="161"/>
                    </a:cubicBezTo>
                    <a:cubicBezTo>
                      <a:pt x="54" y="161"/>
                      <a:pt x="54" y="161"/>
                      <a:pt x="54" y="161"/>
                    </a:cubicBezTo>
                    <a:cubicBezTo>
                      <a:pt x="54" y="160"/>
                      <a:pt x="53" y="160"/>
                      <a:pt x="53" y="160"/>
                    </a:cubicBezTo>
                    <a:moveTo>
                      <a:pt x="50" y="160"/>
                    </a:moveTo>
                    <a:cubicBezTo>
                      <a:pt x="50" y="160"/>
                      <a:pt x="50" y="160"/>
                      <a:pt x="50" y="161"/>
                    </a:cubicBezTo>
                    <a:cubicBezTo>
                      <a:pt x="50" y="161"/>
                      <a:pt x="50" y="161"/>
                      <a:pt x="51" y="161"/>
                    </a:cubicBezTo>
                    <a:cubicBezTo>
                      <a:pt x="51" y="161"/>
                      <a:pt x="51" y="161"/>
                      <a:pt x="51" y="161"/>
                    </a:cubicBezTo>
                    <a:cubicBezTo>
                      <a:pt x="51" y="160"/>
                      <a:pt x="50" y="160"/>
                      <a:pt x="50" y="160"/>
                    </a:cubicBezTo>
                    <a:moveTo>
                      <a:pt x="48" y="160"/>
                    </a:moveTo>
                    <a:cubicBezTo>
                      <a:pt x="48" y="160"/>
                      <a:pt x="48" y="160"/>
                      <a:pt x="48" y="160"/>
                    </a:cubicBezTo>
                    <a:cubicBezTo>
                      <a:pt x="48" y="160"/>
                      <a:pt x="48" y="160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60"/>
                      <a:pt x="48" y="160"/>
                      <a:pt x="48" y="160"/>
                    </a:cubicBezTo>
                    <a:moveTo>
                      <a:pt x="54" y="160"/>
                    </a:moveTo>
                    <a:cubicBezTo>
                      <a:pt x="54" y="160"/>
                      <a:pt x="54" y="160"/>
                      <a:pt x="53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moveTo>
                      <a:pt x="45" y="159"/>
                    </a:moveTo>
                    <a:cubicBezTo>
                      <a:pt x="45" y="159"/>
                      <a:pt x="45" y="160"/>
                      <a:pt x="45" y="160"/>
                    </a:cubicBezTo>
                    <a:cubicBezTo>
                      <a:pt x="45" y="160"/>
                      <a:pt x="46" y="160"/>
                      <a:pt x="46" y="161"/>
                    </a:cubicBezTo>
                    <a:cubicBezTo>
                      <a:pt x="46" y="161"/>
                      <a:pt x="46" y="160"/>
                      <a:pt x="47" y="160"/>
                    </a:cubicBezTo>
                    <a:cubicBezTo>
                      <a:pt x="46" y="160"/>
                      <a:pt x="46" y="159"/>
                      <a:pt x="45" y="159"/>
                    </a:cubicBezTo>
                    <a:moveTo>
                      <a:pt x="48" y="159"/>
                    </a:moveTo>
                    <a:cubicBezTo>
                      <a:pt x="48" y="159"/>
                      <a:pt x="48" y="159"/>
                      <a:pt x="48" y="160"/>
                    </a:cubicBezTo>
                    <a:cubicBezTo>
                      <a:pt x="48" y="160"/>
                      <a:pt x="48" y="160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59"/>
                      <a:pt x="48" y="159"/>
                      <a:pt x="48" y="159"/>
                    </a:cubicBezTo>
                    <a:moveTo>
                      <a:pt x="48" y="159"/>
                    </a:moveTo>
                    <a:cubicBezTo>
                      <a:pt x="48" y="159"/>
                      <a:pt x="48" y="159"/>
                      <a:pt x="48" y="159"/>
                    </a:cubicBezTo>
                    <a:cubicBezTo>
                      <a:pt x="48" y="159"/>
                      <a:pt x="49" y="159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9" y="159"/>
                      <a:pt x="49" y="159"/>
                      <a:pt x="48" y="159"/>
                    </a:cubicBezTo>
                    <a:moveTo>
                      <a:pt x="55" y="159"/>
                    </a:moveTo>
                    <a:cubicBezTo>
                      <a:pt x="54" y="160"/>
                      <a:pt x="54" y="160"/>
                      <a:pt x="54" y="160"/>
                    </a:cubicBezTo>
                    <a:cubicBezTo>
                      <a:pt x="56" y="161"/>
                      <a:pt x="57" y="161"/>
                      <a:pt x="57" y="161"/>
                    </a:cubicBezTo>
                    <a:cubicBezTo>
                      <a:pt x="57" y="161"/>
                      <a:pt x="56" y="161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5" y="161"/>
                      <a:pt x="56" y="162"/>
                      <a:pt x="57" y="162"/>
                    </a:cubicBezTo>
                    <a:cubicBezTo>
                      <a:pt x="57" y="162"/>
                      <a:pt x="58" y="161"/>
                      <a:pt x="58" y="161"/>
                    </a:cubicBezTo>
                    <a:cubicBezTo>
                      <a:pt x="57" y="160"/>
                      <a:pt x="56" y="160"/>
                      <a:pt x="55" y="159"/>
                    </a:cubicBezTo>
                    <a:moveTo>
                      <a:pt x="51" y="159"/>
                    </a:moveTo>
                    <a:cubicBezTo>
                      <a:pt x="51" y="159"/>
                      <a:pt x="51" y="159"/>
                      <a:pt x="50" y="159"/>
                    </a:cubicBezTo>
                    <a:cubicBezTo>
                      <a:pt x="51" y="159"/>
                      <a:pt x="51" y="160"/>
                      <a:pt x="51" y="160"/>
                    </a:cubicBezTo>
                    <a:cubicBezTo>
                      <a:pt x="52" y="160"/>
                      <a:pt x="52" y="160"/>
                      <a:pt x="52" y="159"/>
                    </a:cubicBezTo>
                    <a:cubicBezTo>
                      <a:pt x="51" y="159"/>
                      <a:pt x="51" y="159"/>
                      <a:pt x="51" y="159"/>
                    </a:cubicBezTo>
                    <a:moveTo>
                      <a:pt x="54" y="159"/>
                    </a:moveTo>
                    <a:cubicBezTo>
                      <a:pt x="54" y="159"/>
                      <a:pt x="54" y="159"/>
                      <a:pt x="54" y="159"/>
                    </a:cubicBezTo>
                    <a:cubicBezTo>
                      <a:pt x="54" y="159"/>
                      <a:pt x="54" y="160"/>
                      <a:pt x="54" y="160"/>
                    </a:cubicBezTo>
                    <a:cubicBezTo>
                      <a:pt x="54" y="159"/>
                      <a:pt x="55" y="159"/>
                      <a:pt x="55" y="159"/>
                    </a:cubicBezTo>
                    <a:cubicBezTo>
                      <a:pt x="55" y="159"/>
                      <a:pt x="54" y="159"/>
                      <a:pt x="54" y="159"/>
                    </a:cubicBezTo>
                    <a:moveTo>
                      <a:pt x="46" y="158"/>
                    </a:moveTo>
                    <a:cubicBezTo>
                      <a:pt x="46" y="158"/>
                      <a:pt x="45" y="158"/>
                      <a:pt x="45" y="158"/>
                    </a:cubicBezTo>
                    <a:cubicBezTo>
                      <a:pt x="46" y="159"/>
                      <a:pt x="46" y="159"/>
                      <a:pt x="47" y="159"/>
                    </a:cubicBezTo>
                    <a:cubicBezTo>
                      <a:pt x="47" y="159"/>
                      <a:pt x="47" y="159"/>
                      <a:pt x="47" y="159"/>
                    </a:cubicBezTo>
                    <a:cubicBezTo>
                      <a:pt x="46" y="159"/>
                      <a:pt x="46" y="159"/>
                      <a:pt x="46" y="158"/>
                    </a:cubicBezTo>
                    <a:moveTo>
                      <a:pt x="51" y="158"/>
                    </a:moveTo>
                    <a:cubicBezTo>
                      <a:pt x="51" y="158"/>
                      <a:pt x="51" y="158"/>
                      <a:pt x="51" y="158"/>
                    </a:cubicBezTo>
                    <a:cubicBezTo>
                      <a:pt x="51" y="159"/>
                      <a:pt x="52" y="159"/>
                      <a:pt x="52" y="159"/>
                    </a:cubicBezTo>
                    <a:cubicBezTo>
                      <a:pt x="52" y="159"/>
                      <a:pt x="52" y="159"/>
                      <a:pt x="52" y="159"/>
                    </a:cubicBezTo>
                    <a:cubicBezTo>
                      <a:pt x="52" y="159"/>
                      <a:pt x="52" y="158"/>
                      <a:pt x="51" y="158"/>
                    </a:cubicBezTo>
                    <a:moveTo>
                      <a:pt x="56" y="158"/>
                    </a:moveTo>
                    <a:cubicBezTo>
                      <a:pt x="55" y="158"/>
                      <a:pt x="55" y="158"/>
                      <a:pt x="55" y="158"/>
                    </a:cubicBezTo>
                    <a:cubicBezTo>
                      <a:pt x="56" y="159"/>
                      <a:pt x="57" y="159"/>
                      <a:pt x="58" y="160"/>
                    </a:cubicBezTo>
                    <a:cubicBezTo>
                      <a:pt x="58" y="160"/>
                      <a:pt x="58" y="160"/>
                      <a:pt x="59" y="160"/>
                    </a:cubicBezTo>
                    <a:cubicBezTo>
                      <a:pt x="58" y="159"/>
                      <a:pt x="57" y="159"/>
                      <a:pt x="56" y="158"/>
                    </a:cubicBezTo>
                    <a:moveTo>
                      <a:pt x="46" y="158"/>
                    </a:moveTo>
                    <a:cubicBezTo>
                      <a:pt x="46" y="158"/>
                      <a:pt x="46" y="158"/>
                      <a:pt x="46" y="158"/>
                    </a:cubicBezTo>
                    <a:cubicBezTo>
                      <a:pt x="46" y="158"/>
                      <a:pt x="47" y="159"/>
                      <a:pt x="47" y="159"/>
                    </a:cubicBezTo>
                    <a:cubicBezTo>
                      <a:pt x="47" y="159"/>
                      <a:pt x="47" y="159"/>
                      <a:pt x="47" y="159"/>
                    </a:cubicBezTo>
                    <a:cubicBezTo>
                      <a:pt x="46" y="158"/>
                      <a:pt x="46" y="158"/>
                      <a:pt x="46" y="158"/>
                    </a:cubicBezTo>
                    <a:moveTo>
                      <a:pt x="49" y="158"/>
                    </a:moveTo>
                    <a:cubicBezTo>
                      <a:pt x="49" y="158"/>
                      <a:pt x="49" y="158"/>
                      <a:pt x="49" y="158"/>
                    </a:cubicBezTo>
                    <a:cubicBezTo>
                      <a:pt x="49" y="158"/>
                      <a:pt x="49" y="159"/>
                      <a:pt x="50" y="159"/>
                    </a:cubicBezTo>
                    <a:cubicBezTo>
                      <a:pt x="50" y="159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8"/>
                      <a:pt x="49" y="158"/>
                      <a:pt x="49" y="158"/>
                    </a:cubicBezTo>
                    <a:moveTo>
                      <a:pt x="46" y="158"/>
                    </a:moveTo>
                    <a:cubicBezTo>
                      <a:pt x="46" y="158"/>
                      <a:pt x="46" y="158"/>
                      <a:pt x="46" y="158"/>
                    </a:cubicBezTo>
                    <a:cubicBezTo>
                      <a:pt x="46" y="158"/>
                      <a:pt x="47" y="158"/>
                      <a:pt x="47" y="159"/>
                    </a:cubicBezTo>
                    <a:cubicBezTo>
                      <a:pt x="47" y="159"/>
                      <a:pt x="47" y="159"/>
                      <a:pt x="47" y="158"/>
                    </a:cubicBezTo>
                    <a:cubicBezTo>
                      <a:pt x="47" y="158"/>
                      <a:pt x="46" y="158"/>
                      <a:pt x="46" y="158"/>
                    </a:cubicBezTo>
                    <a:moveTo>
                      <a:pt x="55" y="158"/>
                    </a:move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moveTo>
                      <a:pt x="49" y="157"/>
                    </a:moveTo>
                    <a:cubicBezTo>
                      <a:pt x="49" y="157"/>
                      <a:pt x="49" y="157"/>
                      <a:pt x="49" y="157"/>
                    </a:cubicBezTo>
                    <a:cubicBezTo>
                      <a:pt x="49" y="158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7"/>
                      <a:pt x="50" y="157"/>
                      <a:pt x="49" y="157"/>
                    </a:cubicBezTo>
                    <a:moveTo>
                      <a:pt x="52" y="157"/>
                    </a:moveTo>
                    <a:cubicBezTo>
                      <a:pt x="52" y="157"/>
                      <a:pt x="51" y="158"/>
                      <a:pt x="51" y="158"/>
                    </a:cubicBezTo>
                    <a:cubicBezTo>
                      <a:pt x="52" y="158"/>
                      <a:pt x="52" y="158"/>
                      <a:pt x="52" y="158"/>
                    </a:cubicBezTo>
                    <a:cubicBezTo>
                      <a:pt x="52" y="158"/>
                      <a:pt x="53" y="158"/>
                      <a:pt x="53" y="158"/>
                    </a:cubicBezTo>
                    <a:cubicBezTo>
                      <a:pt x="53" y="157"/>
                      <a:pt x="52" y="157"/>
                      <a:pt x="52" y="157"/>
                    </a:cubicBezTo>
                    <a:moveTo>
                      <a:pt x="36" y="157"/>
                    </a:moveTo>
                    <a:cubicBezTo>
                      <a:pt x="36" y="157"/>
                      <a:pt x="36" y="157"/>
                      <a:pt x="36" y="157"/>
                    </a:cubicBezTo>
                    <a:cubicBezTo>
                      <a:pt x="36" y="157"/>
                      <a:pt x="36" y="157"/>
                      <a:pt x="36" y="157"/>
                    </a:cubicBezTo>
                    <a:cubicBezTo>
                      <a:pt x="35" y="158"/>
                      <a:pt x="34" y="160"/>
                      <a:pt x="33" y="161"/>
                    </a:cubicBezTo>
                    <a:cubicBezTo>
                      <a:pt x="34" y="161"/>
                      <a:pt x="34" y="161"/>
                      <a:pt x="35" y="162"/>
                    </a:cubicBezTo>
                    <a:cubicBezTo>
                      <a:pt x="35" y="161"/>
                      <a:pt x="35" y="161"/>
                      <a:pt x="36" y="160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6" y="162"/>
                      <a:pt x="37" y="163"/>
                      <a:pt x="39" y="164"/>
                    </a:cubicBezTo>
                    <a:cubicBezTo>
                      <a:pt x="39" y="163"/>
                      <a:pt x="40" y="161"/>
                      <a:pt x="41" y="160"/>
                    </a:cubicBezTo>
                    <a:cubicBezTo>
                      <a:pt x="39" y="159"/>
                      <a:pt x="37" y="158"/>
                      <a:pt x="36" y="157"/>
                    </a:cubicBezTo>
                    <a:moveTo>
                      <a:pt x="47" y="156"/>
                    </a:moveTo>
                    <a:cubicBezTo>
                      <a:pt x="47" y="157"/>
                      <a:pt x="47" y="157"/>
                      <a:pt x="47" y="157"/>
                    </a:cubicBezTo>
                    <a:cubicBezTo>
                      <a:pt x="47" y="157"/>
                      <a:pt x="47" y="157"/>
                      <a:pt x="48" y="158"/>
                    </a:cubicBezTo>
                    <a:cubicBezTo>
                      <a:pt x="48" y="158"/>
                      <a:pt x="48" y="157"/>
                      <a:pt x="48" y="157"/>
                    </a:cubicBezTo>
                    <a:cubicBezTo>
                      <a:pt x="48" y="157"/>
                      <a:pt x="47" y="157"/>
                      <a:pt x="47" y="156"/>
                    </a:cubicBezTo>
                    <a:moveTo>
                      <a:pt x="52" y="156"/>
                    </a:moveTo>
                    <a:cubicBezTo>
                      <a:pt x="52" y="156"/>
                      <a:pt x="52" y="156"/>
                      <a:pt x="52" y="156"/>
                    </a:cubicBezTo>
                    <a:cubicBezTo>
                      <a:pt x="53" y="157"/>
                      <a:pt x="53" y="157"/>
                      <a:pt x="53" y="157"/>
                    </a:cubicBezTo>
                    <a:cubicBezTo>
                      <a:pt x="53" y="157"/>
                      <a:pt x="53" y="157"/>
                      <a:pt x="53" y="157"/>
                    </a:cubicBezTo>
                    <a:cubicBezTo>
                      <a:pt x="53" y="157"/>
                      <a:pt x="53" y="156"/>
                      <a:pt x="52" y="156"/>
                    </a:cubicBezTo>
                    <a:moveTo>
                      <a:pt x="50" y="156"/>
                    </a:moveTo>
                    <a:cubicBezTo>
                      <a:pt x="50" y="156"/>
                      <a:pt x="50" y="156"/>
                      <a:pt x="50" y="157"/>
                    </a:cubicBezTo>
                    <a:cubicBezTo>
                      <a:pt x="50" y="157"/>
                      <a:pt x="50" y="157"/>
                      <a:pt x="51" y="157"/>
                    </a:cubicBezTo>
                    <a:cubicBezTo>
                      <a:pt x="51" y="157"/>
                      <a:pt x="51" y="157"/>
                      <a:pt x="51" y="157"/>
                    </a:cubicBezTo>
                    <a:cubicBezTo>
                      <a:pt x="51" y="156"/>
                      <a:pt x="50" y="156"/>
                      <a:pt x="50" y="156"/>
                    </a:cubicBezTo>
                    <a:moveTo>
                      <a:pt x="47" y="156"/>
                    </a:moveTo>
                    <a:cubicBezTo>
                      <a:pt x="47" y="156"/>
                      <a:pt x="47" y="156"/>
                      <a:pt x="47" y="156"/>
                    </a:cubicBezTo>
                    <a:cubicBezTo>
                      <a:pt x="47" y="156"/>
                      <a:pt x="48" y="157"/>
                      <a:pt x="48" y="157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48" y="156"/>
                      <a:pt x="48" y="156"/>
                      <a:pt x="47" y="156"/>
                    </a:cubicBezTo>
                    <a:moveTo>
                      <a:pt x="51" y="155"/>
                    </a:moveTo>
                    <a:cubicBezTo>
                      <a:pt x="51" y="155"/>
                      <a:pt x="51" y="155"/>
                      <a:pt x="50" y="155"/>
                    </a:cubicBezTo>
                    <a:cubicBezTo>
                      <a:pt x="51" y="156"/>
                      <a:pt x="51" y="156"/>
                      <a:pt x="51" y="156"/>
                    </a:cubicBezTo>
                    <a:cubicBezTo>
                      <a:pt x="51" y="156"/>
                      <a:pt x="52" y="156"/>
                      <a:pt x="52" y="156"/>
                    </a:cubicBezTo>
                    <a:cubicBezTo>
                      <a:pt x="51" y="155"/>
                      <a:pt x="51" y="155"/>
                      <a:pt x="51" y="155"/>
                    </a:cubicBezTo>
                    <a:moveTo>
                      <a:pt x="48" y="155"/>
                    </a:moveTo>
                    <a:cubicBezTo>
                      <a:pt x="48" y="155"/>
                      <a:pt x="48" y="155"/>
                      <a:pt x="47" y="155"/>
                    </a:cubicBezTo>
                    <a:cubicBezTo>
                      <a:pt x="48" y="156"/>
                      <a:pt x="48" y="156"/>
                      <a:pt x="49" y="156"/>
                    </a:cubicBezTo>
                    <a:cubicBezTo>
                      <a:pt x="49" y="156"/>
                      <a:pt x="49" y="156"/>
                      <a:pt x="49" y="156"/>
                    </a:cubicBezTo>
                    <a:cubicBezTo>
                      <a:pt x="49" y="155"/>
                      <a:pt x="48" y="155"/>
                      <a:pt x="48" y="155"/>
                    </a:cubicBezTo>
                    <a:moveTo>
                      <a:pt x="37" y="155"/>
                    </a:moveTo>
                    <a:cubicBezTo>
                      <a:pt x="37" y="155"/>
                      <a:pt x="37" y="155"/>
                      <a:pt x="37" y="155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37" y="155"/>
                      <a:pt x="37" y="155"/>
                      <a:pt x="37" y="155"/>
                    </a:cubicBezTo>
                    <a:cubicBezTo>
                      <a:pt x="37" y="155"/>
                      <a:pt x="37" y="155"/>
                      <a:pt x="37" y="155"/>
                    </a:cubicBezTo>
                    <a:cubicBezTo>
                      <a:pt x="39" y="156"/>
                      <a:pt x="40" y="157"/>
                      <a:pt x="42" y="158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41" y="157"/>
                      <a:pt x="39" y="156"/>
                      <a:pt x="37" y="155"/>
                    </a:cubicBezTo>
                    <a:moveTo>
                      <a:pt x="48" y="154"/>
                    </a:moveTo>
                    <a:cubicBezTo>
                      <a:pt x="48" y="154"/>
                      <a:pt x="48" y="154"/>
                      <a:pt x="48" y="154"/>
                    </a:cubicBezTo>
                    <a:cubicBezTo>
                      <a:pt x="49" y="154"/>
                      <a:pt x="49" y="155"/>
                      <a:pt x="50" y="155"/>
                    </a:cubicBezTo>
                    <a:cubicBezTo>
                      <a:pt x="50" y="155"/>
                      <a:pt x="50" y="155"/>
                      <a:pt x="50" y="155"/>
                    </a:cubicBezTo>
                    <a:cubicBezTo>
                      <a:pt x="49" y="154"/>
                      <a:pt x="49" y="154"/>
                      <a:pt x="48" y="154"/>
                    </a:cubicBezTo>
                    <a:moveTo>
                      <a:pt x="38" y="154"/>
                    </a:moveTo>
                    <a:cubicBezTo>
                      <a:pt x="38" y="154"/>
                      <a:pt x="38" y="154"/>
                      <a:pt x="38" y="154"/>
                    </a:cubicBezTo>
                    <a:cubicBezTo>
                      <a:pt x="39" y="155"/>
                      <a:pt x="41" y="156"/>
                      <a:pt x="43" y="157"/>
                    </a:cubicBezTo>
                    <a:cubicBezTo>
                      <a:pt x="43" y="157"/>
                      <a:pt x="43" y="157"/>
                      <a:pt x="43" y="157"/>
                    </a:cubicBezTo>
                    <a:cubicBezTo>
                      <a:pt x="41" y="156"/>
                      <a:pt x="39" y="155"/>
                      <a:pt x="38" y="154"/>
                    </a:cubicBezTo>
                    <a:moveTo>
                      <a:pt x="58" y="154"/>
                    </a:moveTo>
                    <a:cubicBezTo>
                      <a:pt x="56" y="158"/>
                      <a:pt x="56" y="158"/>
                      <a:pt x="56" y="158"/>
                    </a:cubicBezTo>
                    <a:cubicBezTo>
                      <a:pt x="57" y="158"/>
                      <a:pt x="58" y="159"/>
                      <a:pt x="59" y="160"/>
                    </a:cubicBezTo>
                    <a:cubicBezTo>
                      <a:pt x="59" y="158"/>
                      <a:pt x="60" y="157"/>
                      <a:pt x="61" y="155"/>
                    </a:cubicBezTo>
                    <a:cubicBezTo>
                      <a:pt x="60" y="155"/>
                      <a:pt x="59" y="154"/>
                      <a:pt x="58" y="154"/>
                    </a:cubicBezTo>
                    <a:moveTo>
                      <a:pt x="38" y="153"/>
                    </a:moveTo>
                    <a:cubicBezTo>
                      <a:pt x="38" y="153"/>
                      <a:pt x="38" y="153"/>
                      <a:pt x="38" y="153"/>
                    </a:cubicBezTo>
                    <a:cubicBezTo>
                      <a:pt x="40" y="155"/>
                      <a:pt x="41" y="156"/>
                      <a:pt x="43" y="157"/>
                    </a:cubicBezTo>
                    <a:cubicBezTo>
                      <a:pt x="43" y="156"/>
                      <a:pt x="43" y="156"/>
                      <a:pt x="43" y="156"/>
                    </a:cubicBezTo>
                    <a:cubicBezTo>
                      <a:pt x="38" y="153"/>
                      <a:pt x="38" y="153"/>
                      <a:pt x="38" y="153"/>
                    </a:cubicBezTo>
                    <a:moveTo>
                      <a:pt x="57" y="153"/>
                    </a:moveTo>
                    <a:cubicBezTo>
                      <a:pt x="56" y="155"/>
                      <a:pt x="56" y="156"/>
                      <a:pt x="55" y="157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6" y="156"/>
                      <a:pt x="57" y="155"/>
                      <a:pt x="58" y="153"/>
                    </a:cubicBezTo>
                    <a:cubicBezTo>
                      <a:pt x="58" y="153"/>
                      <a:pt x="57" y="153"/>
                      <a:pt x="57" y="153"/>
                    </a:cubicBezTo>
                    <a:moveTo>
                      <a:pt x="38" y="153"/>
                    </a:moveTo>
                    <a:cubicBezTo>
                      <a:pt x="38" y="153"/>
                      <a:pt x="38" y="153"/>
                      <a:pt x="38" y="153"/>
                    </a:cubicBezTo>
                    <a:cubicBezTo>
                      <a:pt x="40" y="154"/>
                      <a:pt x="42" y="155"/>
                      <a:pt x="43" y="156"/>
                    </a:cubicBezTo>
                    <a:cubicBezTo>
                      <a:pt x="43" y="156"/>
                      <a:pt x="43" y="156"/>
                      <a:pt x="43" y="156"/>
                    </a:cubicBezTo>
                    <a:cubicBezTo>
                      <a:pt x="42" y="155"/>
                      <a:pt x="40" y="154"/>
                      <a:pt x="38" y="153"/>
                    </a:cubicBezTo>
                    <a:moveTo>
                      <a:pt x="55" y="152"/>
                    </a:moveTo>
                    <a:cubicBezTo>
                      <a:pt x="54" y="153"/>
                      <a:pt x="53" y="155"/>
                      <a:pt x="52" y="156"/>
                    </a:cubicBezTo>
                    <a:cubicBezTo>
                      <a:pt x="53" y="156"/>
                      <a:pt x="53" y="156"/>
                      <a:pt x="53" y="157"/>
                    </a:cubicBezTo>
                    <a:cubicBezTo>
                      <a:pt x="54" y="155"/>
                      <a:pt x="55" y="154"/>
                      <a:pt x="56" y="152"/>
                    </a:cubicBezTo>
                    <a:cubicBezTo>
                      <a:pt x="56" y="152"/>
                      <a:pt x="55" y="152"/>
                      <a:pt x="55" y="152"/>
                    </a:cubicBezTo>
                    <a:moveTo>
                      <a:pt x="39" y="152"/>
                    </a:moveTo>
                    <a:cubicBezTo>
                      <a:pt x="39" y="152"/>
                      <a:pt x="39" y="152"/>
                      <a:pt x="39" y="152"/>
                    </a:cubicBezTo>
                    <a:cubicBezTo>
                      <a:pt x="40" y="153"/>
                      <a:pt x="42" y="154"/>
                      <a:pt x="44" y="155"/>
                    </a:cubicBezTo>
                    <a:cubicBezTo>
                      <a:pt x="44" y="155"/>
                      <a:pt x="44" y="155"/>
                      <a:pt x="44" y="155"/>
                    </a:cubicBezTo>
                    <a:cubicBezTo>
                      <a:pt x="42" y="154"/>
                      <a:pt x="41" y="153"/>
                      <a:pt x="39" y="152"/>
                    </a:cubicBezTo>
                    <a:moveTo>
                      <a:pt x="39" y="151"/>
                    </a:moveTo>
                    <a:cubicBezTo>
                      <a:pt x="39" y="151"/>
                      <a:pt x="39" y="151"/>
                      <a:pt x="39" y="151"/>
                    </a:cubicBezTo>
                    <a:cubicBezTo>
                      <a:pt x="41" y="152"/>
                      <a:pt x="43" y="153"/>
                      <a:pt x="44" y="154"/>
                    </a:cubicBezTo>
                    <a:cubicBezTo>
                      <a:pt x="44" y="154"/>
                      <a:pt x="44" y="154"/>
                      <a:pt x="44" y="154"/>
                    </a:cubicBezTo>
                    <a:cubicBezTo>
                      <a:pt x="43" y="153"/>
                      <a:pt x="41" y="152"/>
                      <a:pt x="39" y="151"/>
                    </a:cubicBezTo>
                    <a:moveTo>
                      <a:pt x="53" y="151"/>
                    </a:moveTo>
                    <a:cubicBezTo>
                      <a:pt x="52" y="152"/>
                      <a:pt x="52" y="154"/>
                      <a:pt x="51" y="155"/>
                    </a:cubicBezTo>
                    <a:cubicBezTo>
                      <a:pt x="51" y="155"/>
                      <a:pt x="51" y="155"/>
                      <a:pt x="52" y="156"/>
                    </a:cubicBezTo>
                    <a:cubicBezTo>
                      <a:pt x="52" y="154"/>
                      <a:pt x="53" y="153"/>
                      <a:pt x="54" y="151"/>
                    </a:cubicBezTo>
                    <a:cubicBezTo>
                      <a:pt x="54" y="151"/>
                      <a:pt x="54" y="151"/>
                      <a:pt x="53" y="151"/>
                    </a:cubicBezTo>
                    <a:moveTo>
                      <a:pt x="40" y="150"/>
                    </a:moveTo>
                    <a:cubicBezTo>
                      <a:pt x="40" y="150"/>
                      <a:pt x="40" y="150"/>
                      <a:pt x="40" y="151"/>
                    </a:cubicBezTo>
                    <a:cubicBezTo>
                      <a:pt x="41" y="152"/>
                      <a:pt x="43" y="153"/>
                      <a:pt x="45" y="154"/>
                    </a:cubicBezTo>
                    <a:cubicBezTo>
                      <a:pt x="45" y="153"/>
                      <a:pt x="45" y="153"/>
                      <a:pt x="45" y="153"/>
                    </a:cubicBezTo>
                    <a:cubicBezTo>
                      <a:pt x="45" y="153"/>
                      <a:pt x="44" y="152"/>
                      <a:pt x="43" y="152"/>
                    </a:cubicBezTo>
                    <a:cubicBezTo>
                      <a:pt x="42" y="151"/>
                      <a:pt x="41" y="151"/>
                      <a:pt x="40" y="150"/>
                    </a:cubicBezTo>
                    <a:moveTo>
                      <a:pt x="64" y="150"/>
                    </a:move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moveTo>
                      <a:pt x="51" y="150"/>
                    </a:moveTo>
                    <a:cubicBezTo>
                      <a:pt x="50" y="151"/>
                      <a:pt x="49" y="152"/>
                      <a:pt x="48" y="154"/>
                    </a:cubicBezTo>
                    <a:cubicBezTo>
                      <a:pt x="49" y="154"/>
                      <a:pt x="49" y="154"/>
                      <a:pt x="50" y="155"/>
                    </a:cubicBezTo>
                    <a:cubicBezTo>
                      <a:pt x="51" y="153"/>
                      <a:pt x="52" y="152"/>
                      <a:pt x="53" y="150"/>
                    </a:cubicBezTo>
                    <a:cubicBezTo>
                      <a:pt x="53" y="150"/>
                      <a:pt x="52" y="150"/>
                      <a:pt x="52" y="150"/>
                    </a:cubicBezTo>
                    <a:cubicBezTo>
                      <a:pt x="52" y="150"/>
                      <a:pt x="52" y="150"/>
                      <a:pt x="51" y="150"/>
                    </a:cubicBezTo>
                    <a:moveTo>
                      <a:pt x="40" y="149"/>
                    </a:moveTo>
                    <a:cubicBezTo>
                      <a:pt x="40" y="149"/>
                      <a:pt x="40" y="149"/>
                      <a:pt x="40" y="149"/>
                    </a:cubicBezTo>
                    <a:cubicBezTo>
                      <a:pt x="42" y="150"/>
                      <a:pt x="44" y="151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4" y="151"/>
                      <a:pt x="42" y="150"/>
                      <a:pt x="40" y="149"/>
                    </a:cubicBezTo>
                    <a:moveTo>
                      <a:pt x="65" y="149"/>
                    </a:moveTo>
                    <a:cubicBezTo>
                      <a:pt x="65" y="149"/>
                      <a:pt x="64" y="149"/>
                      <a:pt x="64" y="149"/>
                    </a:cubicBezTo>
                    <a:cubicBezTo>
                      <a:pt x="64" y="149"/>
                      <a:pt x="65" y="149"/>
                      <a:pt x="65" y="149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49"/>
                      <a:pt x="65" y="149"/>
                      <a:pt x="65" y="149"/>
                    </a:cubicBezTo>
                    <a:moveTo>
                      <a:pt x="61" y="148"/>
                    </a:moveTo>
                    <a:cubicBezTo>
                      <a:pt x="61" y="149"/>
                      <a:pt x="61" y="149"/>
                      <a:pt x="61" y="149"/>
                    </a:cubicBezTo>
                    <a:cubicBezTo>
                      <a:pt x="62" y="149"/>
                      <a:pt x="63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3" y="149"/>
                      <a:pt x="62" y="149"/>
                      <a:pt x="61" y="148"/>
                    </a:cubicBezTo>
                    <a:moveTo>
                      <a:pt x="61" y="148"/>
                    </a:moveTo>
                    <a:cubicBezTo>
                      <a:pt x="60" y="148"/>
                      <a:pt x="60" y="148"/>
                      <a:pt x="60" y="148"/>
                    </a:cubicBezTo>
                    <a:cubicBezTo>
                      <a:pt x="60" y="148"/>
                      <a:pt x="60" y="148"/>
                      <a:pt x="61" y="148"/>
                    </a:cubicBezTo>
                    <a:cubicBezTo>
                      <a:pt x="61" y="148"/>
                      <a:pt x="61" y="148"/>
                      <a:pt x="61" y="148"/>
                    </a:cubicBezTo>
                    <a:cubicBezTo>
                      <a:pt x="61" y="148"/>
                      <a:pt x="61" y="148"/>
                      <a:pt x="61" y="148"/>
                    </a:cubicBezTo>
                    <a:moveTo>
                      <a:pt x="62" y="147"/>
                    </a:moveTo>
                    <a:cubicBezTo>
                      <a:pt x="62" y="148"/>
                      <a:pt x="62" y="148"/>
                      <a:pt x="62" y="148"/>
                    </a:cubicBezTo>
                    <a:cubicBezTo>
                      <a:pt x="63" y="148"/>
                      <a:pt x="63" y="149"/>
                      <a:pt x="64" y="149"/>
                    </a:cubicBezTo>
                    <a:cubicBezTo>
                      <a:pt x="64" y="149"/>
                      <a:pt x="64" y="149"/>
                      <a:pt x="64" y="149"/>
                    </a:cubicBezTo>
                    <a:cubicBezTo>
                      <a:pt x="64" y="148"/>
                      <a:pt x="63" y="148"/>
                      <a:pt x="62" y="147"/>
                    </a:cubicBezTo>
                    <a:moveTo>
                      <a:pt x="61" y="147"/>
                    </a:move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moveTo>
                      <a:pt x="59" y="146"/>
                    </a:moveTo>
                    <a:cubicBezTo>
                      <a:pt x="58" y="147"/>
                      <a:pt x="58" y="147"/>
                      <a:pt x="58" y="147"/>
                    </a:cubicBezTo>
                    <a:cubicBezTo>
                      <a:pt x="58" y="147"/>
                      <a:pt x="59" y="147"/>
                      <a:pt x="59" y="148"/>
                    </a:cubicBezTo>
                    <a:cubicBezTo>
                      <a:pt x="59" y="147"/>
                      <a:pt x="59" y="147"/>
                      <a:pt x="60" y="147"/>
                    </a:cubicBezTo>
                    <a:cubicBezTo>
                      <a:pt x="59" y="147"/>
                      <a:pt x="59" y="147"/>
                      <a:pt x="59" y="146"/>
                    </a:cubicBezTo>
                    <a:moveTo>
                      <a:pt x="59" y="146"/>
                    </a:moveTo>
                    <a:cubicBezTo>
                      <a:pt x="59" y="146"/>
                      <a:pt x="59" y="146"/>
                      <a:pt x="59" y="146"/>
                    </a:cubicBezTo>
                    <a:cubicBezTo>
                      <a:pt x="59" y="146"/>
                      <a:pt x="59" y="146"/>
                      <a:pt x="60" y="147"/>
                    </a:cubicBezTo>
                    <a:cubicBezTo>
                      <a:pt x="60" y="146"/>
                      <a:pt x="60" y="146"/>
                      <a:pt x="60" y="146"/>
                    </a:cubicBezTo>
                    <a:cubicBezTo>
                      <a:pt x="60" y="146"/>
                      <a:pt x="59" y="146"/>
                      <a:pt x="59" y="146"/>
                    </a:cubicBezTo>
                    <a:moveTo>
                      <a:pt x="57" y="145"/>
                    </a:moveTo>
                    <a:cubicBezTo>
                      <a:pt x="57" y="146"/>
                      <a:pt x="57" y="146"/>
                      <a:pt x="56" y="146"/>
                    </a:cubicBezTo>
                    <a:cubicBezTo>
                      <a:pt x="57" y="146"/>
                      <a:pt x="57" y="146"/>
                      <a:pt x="57" y="147"/>
                    </a:cubicBezTo>
                    <a:cubicBezTo>
                      <a:pt x="57" y="146"/>
                      <a:pt x="58" y="146"/>
                      <a:pt x="58" y="146"/>
                    </a:cubicBezTo>
                    <a:cubicBezTo>
                      <a:pt x="57" y="146"/>
                      <a:pt x="57" y="145"/>
                      <a:pt x="57" y="145"/>
                    </a:cubicBezTo>
                    <a:moveTo>
                      <a:pt x="43" y="145"/>
                    </a:moveTo>
                    <a:cubicBezTo>
                      <a:pt x="42" y="146"/>
                      <a:pt x="41" y="148"/>
                      <a:pt x="40" y="149"/>
                    </a:cubicBezTo>
                    <a:cubicBezTo>
                      <a:pt x="42" y="150"/>
                      <a:pt x="44" y="151"/>
                      <a:pt x="45" y="152"/>
                    </a:cubicBezTo>
                    <a:cubicBezTo>
                      <a:pt x="46" y="151"/>
                      <a:pt x="47" y="149"/>
                      <a:pt x="48" y="148"/>
                    </a:cubicBezTo>
                    <a:cubicBezTo>
                      <a:pt x="46" y="147"/>
                      <a:pt x="45" y="146"/>
                      <a:pt x="43" y="145"/>
                    </a:cubicBezTo>
                    <a:moveTo>
                      <a:pt x="57" y="145"/>
                    </a:moveTo>
                    <a:cubicBezTo>
                      <a:pt x="57" y="145"/>
                      <a:pt x="57" y="145"/>
                      <a:pt x="57" y="145"/>
                    </a:cubicBezTo>
                    <a:cubicBezTo>
                      <a:pt x="57" y="145"/>
                      <a:pt x="58" y="145"/>
                      <a:pt x="58" y="145"/>
                    </a:cubicBezTo>
                    <a:cubicBezTo>
                      <a:pt x="58" y="145"/>
                      <a:pt x="58" y="145"/>
                      <a:pt x="58" y="145"/>
                    </a:cubicBezTo>
                    <a:cubicBezTo>
                      <a:pt x="58" y="145"/>
                      <a:pt x="58" y="145"/>
                      <a:pt x="57" y="145"/>
                    </a:cubicBezTo>
                    <a:moveTo>
                      <a:pt x="67" y="144"/>
                    </a:moveTo>
                    <a:cubicBezTo>
                      <a:pt x="67" y="144"/>
                      <a:pt x="67" y="144"/>
                      <a:pt x="67" y="144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7" y="144"/>
                      <a:pt x="68" y="144"/>
                      <a:pt x="68" y="144"/>
                    </a:cubicBezTo>
                    <a:cubicBezTo>
                      <a:pt x="68" y="144"/>
                      <a:pt x="67" y="144"/>
                      <a:pt x="67" y="144"/>
                    </a:cubicBezTo>
                    <a:moveTo>
                      <a:pt x="55" y="144"/>
                    </a:moveTo>
                    <a:cubicBezTo>
                      <a:pt x="55" y="144"/>
                      <a:pt x="54" y="144"/>
                      <a:pt x="54" y="145"/>
                    </a:cubicBezTo>
                    <a:cubicBezTo>
                      <a:pt x="55" y="145"/>
                      <a:pt x="55" y="145"/>
                      <a:pt x="56" y="146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5"/>
                      <a:pt x="55" y="144"/>
                      <a:pt x="55" y="144"/>
                    </a:cubicBezTo>
                    <a:moveTo>
                      <a:pt x="55" y="143"/>
                    </a:moveTo>
                    <a:cubicBezTo>
                      <a:pt x="55" y="143"/>
                      <a:pt x="55" y="144"/>
                      <a:pt x="55" y="144"/>
                    </a:cubicBezTo>
                    <a:cubicBezTo>
                      <a:pt x="55" y="144"/>
                      <a:pt x="56" y="144"/>
                      <a:pt x="56" y="144"/>
                    </a:cubicBezTo>
                    <a:cubicBezTo>
                      <a:pt x="56" y="144"/>
                      <a:pt x="56" y="144"/>
                      <a:pt x="57" y="144"/>
                    </a:cubicBezTo>
                    <a:cubicBezTo>
                      <a:pt x="56" y="144"/>
                      <a:pt x="56" y="144"/>
                      <a:pt x="55" y="143"/>
                    </a:cubicBezTo>
                    <a:moveTo>
                      <a:pt x="65" y="143"/>
                    </a:moveTo>
                    <a:cubicBezTo>
                      <a:pt x="65" y="143"/>
                      <a:pt x="65" y="143"/>
                      <a:pt x="65" y="143"/>
                    </a:cubicBezTo>
                    <a:cubicBezTo>
                      <a:pt x="65" y="143"/>
                      <a:pt x="66" y="144"/>
                      <a:pt x="67" y="144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6" y="144"/>
                      <a:pt x="66" y="143"/>
                      <a:pt x="65" y="143"/>
                    </a:cubicBezTo>
                    <a:moveTo>
                      <a:pt x="64" y="142"/>
                    </a:move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moveTo>
                      <a:pt x="62" y="141"/>
                    </a:moveTo>
                    <a:cubicBezTo>
                      <a:pt x="62" y="141"/>
                      <a:pt x="62" y="141"/>
                      <a:pt x="62" y="141"/>
                    </a:cubicBezTo>
                    <a:cubicBezTo>
                      <a:pt x="62" y="141"/>
                      <a:pt x="62" y="141"/>
                      <a:pt x="63" y="142"/>
                    </a:cubicBezTo>
                    <a:cubicBezTo>
                      <a:pt x="63" y="142"/>
                      <a:pt x="63" y="142"/>
                      <a:pt x="63" y="141"/>
                    </a:cubicBezTo>
                    <a:cubicBezTo>
                      <a:pt x="63" y="141"/>
                      <a:pt x="62" y="141"/>
                      <a:pt x="62" y="141"/>
                    </a:cubicBezTo>
                    <a:moveTo>
                      <a:pt x="60" y="140"/>
                    </a:moveTo>
                    <a:cubicBezTo>
                      <a:pt x="60" y="140"/>
                      <a:pt x="60" y="140"/>
                      <a:pt x="60" y="140"/>
                    </a:cubicBezTo>
                    <a:cubicBezTo>
                      <a:pt x="60" y="140"/>
                      <a:pt x="61" y="140"/>
                      <a:pt x="61" y="141"/>
                    </a:cubicBezTo>
                    <a:cubicBezTo>
                      <a:pt x="61" y="141"/>
                      <a:pt x="61" y="140"/>
                      <a:pt x="61" y="140"/>
                    </a:cubicBezTo>
                    <a:cubicBezTo>
                      <a:pt x="61" y="140"/>
                      <a:pt x="61" y="140"/>
                      <a:pt x="60" y="140"/>
                    </a:cubicBezTo>
                    <a:moveTo>
                      <a:pt x="46" y="139"/>
                    </a:moveTo>
                    <a:cubicBezTo>
                      <a:pt x="46" y="139"/>
                      <a:pt x="46" y="140"/>
                      <a:pt x="46" y="140"/>
                    </a:cubicBezTo>
                    <a:cubicBezTo>
                      <a:pt x="48" y="141"/>
                      <a:pt x="49" y="142"/>
                      <a:pt x="51" y="143"/>
                    </a:cubicBezTo>
                    <a:cubicBezTo>
                      <a:pt x="51" y="142"/>
                      <a:pt x="51" y="142"/>
                      <a:pt x="51" y="142"/>
                    </a:cubicBezTo>
                    <a:cubicBezTo>
                      <a:pt x="50" y="141"/>
                      <a:pt x="48" y="140"/>
                      <a:pt x="46" y="139"/>
                    </a:cubicBezTo>
                    <a:moveTo>
                      <a:pt x="58" y="139"/>
                    </a:moveTo>
                    <a:cubicBezTo>
                      <a:pt x="58" y="139"/>
                      <a:pt x="58" y="139"/>
                      <a:pt x="58" y="139"/>
                    </a:cubicBezTo>
                    <a:cubicBezTo>
                      <a:pt x="58" y="139"/>
                      <a:pt x="59" y="139"/>
                      <a:pt x="59" y="140"/>
                    </a:cubicBezTo>
                    <a:cubicBezTo>
                      <a:pt x="59" y="140"/>
                      <a:pt x="59" y="139"/>
                      <a:pt x="60" y="139"/>
                    </a:cubicBezTo>
                    <a:cubicBezTo>
                      <a:pt x="59" y="139"/>
                      <a:pt x="59" y="139"/>
                      <a:pt x="58" y="139"/>
                    </a:cubicBezTo>
                    <a:moveTo>
                      <a:pt x="47" y="138"/>
                    </a:moveTo>
                    <a:cubicBezTo>
                      <a:pt x="47" y="139"/>
                      <a:pt x="47" y="139"/>
                      <a:pt x="47" y="139"/>
                    </a:cubicBezTo>
                    <a:cubicBezTo>
                      <a:pt x="48" y="140"/>
                      <a:pt x="50" y="141"/>
                      <a:pt x="52" y="142"/>
                    </a:cubicBezTo>
                    <a:cubicBezTo>
                      <a:pt x="52" y="142"/>
                      <a:pt x="52" y="141"/>
                      <a:pt x="52" y="141"/>
                    </a:cubicBezTo>
                    <a:cubicBezTo>
                      <a:pt x="50" y="140"/>
                      <a:pt x="49" y="139"/>
                      <a:pt x="47" y="138"/>
                    </a:cubicBezTo>
                    <a:moveTo>
                      <a:pt x="72" y="136"/>
                    </a:moveTo>
                    <a:cubicBezTo>
                      <a:pt x="72" y="136"/>
                      <a:pt x="72" y="137"/>
                      <a:pt x="71" y="138"/>
                    </a:cubicBezTo>
                    <a:cubicBezTo>
                      <a:pt x="71" y="138"/>
                      <a:pt x="71" y="138"/>
                      <a:pt x="71" y="138"/>
                    </a:cubicBezTo>
                    <a:cubicBezTo>
                      <a:pt x="72" y="137"/>
                      <a:pt x="72" y="137"/>
                      <a:pt x="72" y="136"/>
                    </a:cubicBezTo>
                    <a:cubicBezTo>
                      <a:pt x="72" y="136"/>
                      <a:pt x="72" y="136"/>
                      <a:pt x="73" y="136"/>
                    </a:cubicBezTo>
                    <a:cubicBezTo>
                      <a:pt x="72" y="136"/>
                      <a:pt x="72" y="136"/>
                      <a:pt x="72" y="136"/>
                    </a:cubicBezTo>
                    <a:moveTo>
                      <a:pt x="70" y="134"/>
                    </a:moveTo>
                    <a:cubicBezTo>
                      <a:pt x="69" y="136"/>
                      <a:pt x="69" y="136"/>
                      <a:pt x="69" y="136"/>
                    </a:cubicBezTo>
                    <a:cubicBezTo>
                      <a:pt x="69" y="137"/>
                      <a:pt x="70" y="137"/>
                      <a:pt x="71" y="138"/>
                    </a:cubicBezTo>
                    <a:cubicBezTo>
                      <a:pt x="72" y="135"/>
                      <a:pt x="72" y="135"/>
                      <a:pt x="72" y="135"/>
                    </a:cubicBezTo>
                    <a:cubicBezTo>
                      <a:pt x="71" y="135"/>
                      <a:pt x="71" y="134"/>
                      <a:pt x="70" y="134"/>
                    </a:cubicBezTo>
                    <a:moveTo>
                      <a:pt x="73" y="134"/>
                    </a:moveTo>
                    <a:cubicBezTo>
                      <a:pt x="73" y="134"/>
                      <a:pt x="73" y="134"/>
                      <a:pt x="73" y="135"/>
                    </a:cubicBezTo>
                    <a:cubicBezTo>
                      <a:pt x="73" y="135"/>
                      <a:pt x="73" y="135"/>
                      <a:pt x="73" y="135"/>
                    </a:cubicBezTo>
                    <a:cubicBezTo>
                      <a:pt x="73" y="134"/>
                      <a:pt x="73" y="134"/>
                      <a:pt x="74" y="134"/>
                    </a:cubicBezTo>
                    <a:cubicBezTo>
                      <a:pt x="74" y="134"/>
                      <a:pt x="73" y="134"/>
                      <a:pt x="73" y="134"/>
                    </a:cubicBezTo>
                    <a:moveTo>
                      <a:pt x="50" y="134"/>
                    </a:moveTo>
                    <a:cubicBezTo>
                      <a:pt x="50" y="134"/>
                      <a:pt x="50" y="134"/>
                      <a:pt x="50" y="134"/>
                    </a:cubicBezTo>
                    <a:cubicBezTo>
                      <a:pt x="51" y="135"/>
                      <a:pt x="53" y="136"/>
                      <a:pt x="54" y="137"/>
                    </a:cubicBezTo>
                    <a:cubicBezTo>
                      <a:pt x="54" y="137"/>
                      <a:pt x="55" y="136"/>
                      <a:pt x="55" y="136"/>
                    </a:cubicBezTo>
                    <a:cubicBezTo>
                      <a:pt x="53" y="135"/>
                      <a:pt x="51" y="135"/>
                      <a:pt x="50" y="134"/>
                    </a:cubicBezTo>
                    <a:moveTo>
                      <a:pt x="69" y="133"/>
                    </a:moveTo>
                    <a:cubicBezTo>
                      <a:pt x="68" y="134"/>
                      <a:pt x="68" y="135"/>
                      <a:pt x="67" y="135"/>
                    </a:cubicBezTo>
                    <a:cubicBezTo>
                      <a:pt x="68" y="136"/>
                      <a:pt x="68" y="136"/>
                      <a:pt x="68" y="136"/>
                    </a:cubicBezTo>
                    <a:cubicBezTo>
                      <a:pt x="68" y="135"/>
                      <a:pt x="69" y="134"/>
                      <a:pt x="69" y="134"/>
                    </a:cubicBezTo>
                    <a:cubicBezTo>
                      <a:pt x="69" y="134"/>
                      <a:pt x="69" y="133"/>
                      <a:pt x="69" y="133"/>
                    </a:cubicBezTo>
                    <a:moveTo>
                      <a:pt x="67" y="133"/>
                    </a:moveTo>
                    <a:cubicBezTo>
                      <a:pt x="67" y="133"/>
                      <a:pt x="66" y="134"/>
                      <a:pt x="66" y="135"/>
                    </a:cubicBezTo>
                    <a:cubicBezTo>
                      <a:pt x="66" y="135"/>
                      <a:pt x="67" y="135"/>
                      <a:pt x="67" y="135"/>
                    </a:cubicBezTo>
                    <a:cubicBezTo>
                      <a:pt x="67" y="134"/>
                      <a:pt x="68" y="134"/>
                      <a:pt x="68" y="133"/>
                    </a:cubicBezTo>
                    <a:cubicBezTo>
                      <a:pt x="68" y="133"/>
                      <a:pt x="68" y="133"/>
                      <a:pt x="67" y="133"/>
                    </a:cubicBezTo>
                    <a:moveTo>
                      <a:pt x="71" y="132"/>
                    </a:moveTo>
                    <a:cubicBezTo>
                      <a:pt x="70" y="133"/>
                      <a:pt x="70" y="133"/>
                      <a:pt x="70" y="133"/>
                    </a:cubicBezTo>
                    <a:cubicBezTo>
                      <a:pt x="71" y="133"/>
                      <a:pt x="72" y="134"/>
                      <a:pt x="73" y="134"/>
                    </a:cubicBezTo>
                    <a:cubicBezTo>
                      <a:pt x="73" y="134"/>
                      <a:pt x="73" y="134"/>
                      <a:pt x="73" y="134"/>
                    </a:cubicBezTo>
                    <a:cubicBezTo>
                      <a:pt x="72" y="133"/>
                      <a:pt x="72" y="133"/>
                      <a:pt x="71" y="132"/>
                    </a:cubicBezTo>
                    <a:moveTo>
                      <a:pt x="65" y="131"/>
                    </a:moveTo>
                    <a:cubicBezTo>
                      <a:pt x="65" y="132"/>
                      <a:pt x="65" y="133"/>
                      <a:pt x="64" y="133"/>
                    </a:cubicBezTo>
                    <a:cubicBezTo>
                      <a:pt x="64" y="134"/>
                      <a:pt x="65" y="134"/>
                      <a:pt x="65" y="134"/>
                    </a:cubicBezTo>
                    <a:cubicBezTo>
                      <a:pt x="66" y="133"/>
                      <a:pt x="66" y="133"/>
                      <a:pt x="66" y="132"/>
                    </a:cubicBezTo>
                    <a:cubicBezTo>
                      <a:pt x="66" y="132"/>
                      <a:pt x="66" y="132"/>
                      <a:pt x="65" y="131"/>
                    </a:cubicBezTo>
                    <a:moveTo>
                      <a:pt x="70" y="131"/>
                    </a:moveTo>
                    <a:cubicBezTo>
                      <a:pt x="70" y="132"/>
                      <a:pt x="69" y="132"/>
                      <a:pt x="69" y="132"/>
                    </a:cubicBezTo>
                    <a:cubicBezTo>
                      <a:pt x="69" y="132"/>
                      <a:pt x="70" y="133"/>
                      <a:pt x="70" y="133"/>
                    </a:cubicBezTo>
                    <a:cubicBezTo>
                      <a:pt x="70" y="132"/>
                      <a:pt x="70" y="132"/>
                      <a:pt x="70" y="132"/>
                    </a:cubicBezTo>
                    <a:cubicBezTo>
                      <a:pt x="70" y="132"/>
                      <a:pt x="70" y="132"/>
                      <a:pt x="70" y="131"/>
                    </a:cubicBezTo>
                    <a:moveTo>
                      <a:pt x="68" y="131"/>
                    </a:moveTo>
                    <a:cubicBezTo>
                      <a:pt x="68" y="131"/>
                      <a:pt x="68" y="131"/>
                      <a:pt x="68" y="132"/>
                    </a:cubicBezTo>
                    <a:cubicBezTo>
                      <a:pt x="68" y="132"/>
                      <a:pt x="68" y="132"/>
                      <a:pt x="69" y="132"/>
                    </a:cubicBezTo>
                    <a:cubicBezTo>
                      <a:pt x="69" y="132"/>
                      <a:pt x="69" y="131"/>
                      <a:pt x="69" y="131"/>
                    </a:cubicBezTo>
                    <a:cubicBezTo>
                      <a:pt x="69" y="131"/>
                      <a:pt x="69" y="131"/>
                      <a:pt x="68" y="131"/>
                    </a:cubicBezTo>
                    <a:moveTo>
                      <a:pt x="63" y="130"/>
                    </a:moveTo>
                    <a:cubicBezTo>
                      <a:pt x="63" y="131"/>
                      <a:pt x="62" y="132"/>
                      <a:pt x="62" y="132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4" y="132"/>
                      <a:pt x="64" y="132"/>
                      <a:pt x="65" y="131"/>
                    </a:cubicBezTo>
                    <a:cubicBezTo>
                      <a:pt x="64" y="131"/>
                      <a:pt x="64" y="130"/>
                      <a:pt x="63" y="130"/>
                    </a:cubicBezTo>
                    <a:moveTo>
                      <a:pt x="67" y="129"/>
                    </a:moveTo>
                    <a:cubicBezTo>
                      <a:pt x="66" y="130"/>
                      <a:pt x="66" y="130"/>
                      <a:pt x="66" y="130"/>
                    </a:cubicBezTo>
                    <a:cubicBezTo>
                      <a:pt x="66" y="131"/>
                      <a:pt x="67" y="131"/>
                      <a:pt x="67" y="131"/>
                    </a:cubicBezTo>
                    <a:cubicBezTo>
                      <a:pt x="67" y="131"/>
                      <a:pt x="67" y="130"/>
                      <a:pt x="68" y="130"/>
                    </a:cubicBezTo>
                    <a:cubicBezTo>
                      <a:pt x="67" y="130"/>
                      <a:pt x="67" y="130"/>
                      <a:pt x="67" y="129"/>
                    </a:cubicBezTo>
                    <a:moveTo>
                      <a:pt x="65" y="128"/>
                    </a:moveTo>
                    <a:cubicBezTo>
                      <a:pt x="64" y="129"/>
                      <a:pt x="64" y="129"/>
                      <a:pt x="64" y="129"/>
                    </a:cubicBezTo>
                    <a:cubicBezTo>
                      <a:pt x="64" y="130"/>
                      <a:pt x="65" y="130"/>
                      <a:pt x="65" y="130"/>
                    </a:cubicBezTo>
                    <a:cubicBezTo>
                      <a:pt x="66" y="130"/>
                      <a:pt x="66" y="129"/>
                      <a:pt x="66" y="129"/>
                    </a:cubicBezTo>
                    <a:cubicBezTo>
                      <a:pt x="65" y="129"/>
                      <a:pt x="65" y="129"/>
                      <a:pt x="65" y="128"/>
                    </a:cubicBezTo>
                    <a:moveTo>
                      <a:pt x="55" y="125"/>
                    </a:moveTo>
                    <a:cubicBezTo>
                      <a:pt x="54" y="126"/>
                      <a:pt x="54" y="127"/>
                      <a:pt x="54" y="127"/>
                    </a:cubicBezTo>
                    <a:cubicBezTo>
                      <a:pt x="55" y="128"/>
                      <a:pt x="57" y="129"/>
                      <a:pt x="58" y="130"/>
                    </a:cubicBezTo>
                    <a:cubicBezTo>
                      <a:pt x="59" y="129"/>
                      <a:pt x="59" y="129"/>
                      <a:pt x="59" y="128"/>
                    </a:cubicBezTo>
                    <a:cubicBezTo>
                      <a:pt x="58" y="127"/>
                      <a:pt x="56" y="126"/>
                      <a:pt x="55" y="125"/>
                    </a:cubicBezTo>
                    <a:moveTo>
                      <a:pt x="56" y="123"/>
                    </a:moveTo>
                    <a:cubicBezTo>
                      <a:pt x="56" y="123"/>
                      <a:pt x="56" y="124"/>
                      <a:pt x="55" y="124"/>
                    </a:cubicBezTo>
                    <a:cubicBezTo>
                      <a:pt x="57" y="125"/>
                      <a:pt x="58" y="126"/>
                      <a:pt x="60" y="127"/>
                    </a:cubicBezTo>
                    <a:cubicBezTo>
                      <a:pt x="60" y="127"/>
                      <a:pt x="60" y="126"/>
                      <a:pt x="61" y="126"/>
                    </a:cubicBezTo>
                    <a:cubicBezTo>
                      <a:pt x="59" y="125"/>
                      <a:pt x="58" y="124"/>
                      <a:pt x="56" y="123"/>
                    </a:cubicBezTo>
                    <a:moveTo>
                      <a:pt x="79" y="119"/>
                    </a:moveTo>
                    <a:cubicBezTo>
                      <a:pt x="75" y="125"/>
                      <a:pt x="75" y="125"/>
                      <a:pt x="75" y="125"/>
                    </a:cubicBezTo>
                    <a:cubicBezTo>
                      <a:pt x="76" y="125"/>
                      <a:pt x="77" y="126"/>
                      <a:pt x="77" y="126"/>
                    </a:cubicBezTo>
                    <a:cubicBezTo>
                      <a:pt x="80" y="122"/>
                      <a:pt x="80" y="122"/>
                      <a:pt x="80" y="122"/>
                    </a:cubicBezTo>
                    <a:cubicBezTo>
                      <a:pt x="79" y="123"/>
                      <a:pt x="78" y="125"/>
                      <a:pt x="78" y="126"/>
                    </a:cubicBezTo>
                    <a:cubicBezTo>
                      <a:pt x="78" y="126"/>
                      <a:pt x="78" y="126"/>
                      <a:pt x="78" y="127"/>
                    </a:cubicBezTo>
                    <a:cubicBezTo>
                      <a:pt x="79" y="124"/>
                      <a:pt x="80" y="122"/>
                      <a:pt x="81" y="121"/>
                    </a:cubicBezTo>
                    <a:cubicBezTo>
                      <a:pt x="81" y="120"/>
                      <a:pt x="80" y="119"/>
                      <a:pt x="79" y="119"/>
                    </a:cubicBezTo>
                    <a:moveTo>
                      <a:pt x="78" y="119"/>
                    </a:moveTo>
                    <a:cubicBezTo>
                      <a:pt x="77" y="121"/>
                      <a:pt x="76" y="123"/>
                      <a:pt x="75" y="125"/>
                    </a:cubicBezTo>
                    <a:cubicBezTo>
                      <a:pt x="75" y="125"/>
                      <a:pt x="75" y="125"/>
                      <a:pt x="75" y="125"/>
                    </a:cubicBezTo>
                    <a:cubicBezTo>
                      <a:pt x="76" y="123"/>
                      <a:pt x="77" y="121"/>
                      <a:pt x="78" y="119"/>
                    </a:cubicBezTo>
                    <a:cubicBezTo>
                      <a:pt x="78" y="119"/>
                      <a:pt x="78" y="119"/>
                      <a:pt x="78" y="119"/>
                    </a:cubicBezTo>
                    <a:moveTo>
                      <a:pt x="77" y="118"/>
                    </a:moveTo>
                    <a:cubicBezTo>
                      <a:pt x="76" y="120"/>
                      <a:pt x="75" y="122"/>
                      <a:pt x="74" y="124"/>
                    </a:cubicBezTo>
                    <a:cubicBezTo>
                      <a:pt x="74" y="124"/>
                      <a:pt x="74" y="124"/>
                      <a:pt x="74" y="124"/>
                    </a:cubicBezTo>
                    <a:cubicBezTo>
                      <a:pt x="75" y="122"/>
                      <a:pt x="77" y="120"/>
                      <a:pt x="78" y="118"/>
                    </a:cubicBezTo>
                    <a:cubicBezTo>
                      <a:pt x="78" y="118"/>
                      <a:pt x="78" y="118"/>
                      <a:pt x="77" y="118"/>
                    </a:cubicBezTo>
                    <a:moveTo>
                      <a:pt x="77" y="118"/>
                    </a:moveTo>
                    <a:cubicBezTo>
                      <a:pt x="75" y="120"/>
                      <a:pt x="74" y="122"/>
                      <a:pt x="73" y="124"/>
                    </a:cubicBezTo>
                    <a:cubicBezTo>
                      <a:pt x="73" y="124"/>
                      <a:pt x="73" y="124"/>
                      <a:pt x="74" y="124"/>
                    </a:cubicBezTo>
                    <a:cubicBezTo>
                      <a:pt x="75" y="122"/>
                      <a:pt x="76" y="120"/>
                      <a:pt x="77" y="118"/>
                    </a:cubicBezTo>
                    <a:cubicBezTo>
                      <a:pt x="77" y="118"/>
                      <a:pt x="77" y="118"/>
                      <a:pt x="77" y="118"/>
                    </a:cubicBezTo>
                    <a:moveTo>
                      <a:pt x="75" y="116"/>
                    </a:moveTo>
                    <a:cubicBezTo>
                      <a:pt x="73" y="118"/>
                      <a:pt x="72" y="120"/>
                      <a:pt x="71" y="122"/>
                    </a:cubicBezTo>
                    <a:cubicBezTo>
                      <a:pt x="71" y="123"/>
                      <a:pt x="72" y="123"/>
                      <a:pt x="72" y="123"/>
                    </a:cubicBezTo>
                    <a:cubicBezTo>
                      <a:pt x="73" y="121"/>
                      <a:pt x="75" y="119"/>
                      <a:pt x="76" y="117"/>
                    </a:cubicBezTo>
                    <a:cubicBezTo>
                      <a:pt x="75" y="117"/>
                      <a:pt x="75" y="117"/>
                      <a:pt x="75" y="116"/>
                    </a:cubicBezTo>
                    <a:moveTo>
                      <a:pt x="73" y="115"/>
                    </a:moveTo>
                    <a:cubicBezTo>
                      <a:pt x="72" y="117"/>
                      <a:pt x="71" y="118"/>
                      <a:pt x="70" y="120"/>
                    </a:cubicBezTo>
                    <a:cubicBezTo>
                      <a:pt x="70" y="120"/>
                      <a:pt x="69" y="121"/>
                      <a:pt x="69" y="121"/>
                    </a:cubicBezTo>
                    <a:cubicBezTo>
                      <a:pt x="69" y="122"/>
                      <a:pt x="70" y="122"/>
                      <a:pt x="70" y="122"/>
                    </a:cubicBezTo>
                    <a:cubicBezTo>
                      <a:pt x="71" y="121"/>
                      <a:pt x="72" y="120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3" y="118"/>
                      <a:pt x="74" y="117"/>
                      <a:pt x="74" y="116"/>
                    </a:cubicBezTo>
                    <a:cubicBezTo>
                      <a:pt x="74" y="116"/>
                      <a:pt x="73" y="115"/>
                      <a:pt x="73" y="115"/>
                    </a:cubicBezTo>
                    <a:moveTo>
                      <a:pt x="64" y="110"/>
                    </a:moveTo>
                    <a:cubicBezTo>
                      <a:pt x="63" y="112"/>
                      <a:pt x="62" y="114"/>
                      <a:pt x="60" y="116"/>
                    </a:cubicBezTo>
                    <a:cubicBezTo>
                      <a:pt x="62" y="117"/>
                      <a:pt x="63" y="118"/>
                      <a:pt x="65" y="119"/>
                    </a:cubicBezTo>
                    <a:cubicBezTo>
                      <a:pt x="66" y="117"/>
                      <a:pt x="67" y="115"/>
                      <a:pt x="68" y="113"/>
                    </a:cubicBezTo>
                    <a:cubicBezTo>
                      <a:pt x="67" y="112"/>
                      <a:pt x="65" y="111"/>
                      <a:pt x="64" y="110"/>
                    </a:cubicBezTo>
                    <a:moveTo>
                      <a:pt x="78" y="108"/>
                    </a:moveTo>
                    <a:cubicBezTo>
                      <a:pt x="78" y="108"/>
                      <a:pt x="78" y="108"/>
                      <a:pt x="79" y="109"/>
                    </a:cubicBezTo>
                    <a:cubicBezTo>
                      <a:pt x="79" y="109"/>
                      <a:pt x="79" y="108"/>
                      <a:pt x="79" y="108"/>
                    </a:cubicBezTo>
                    <a:cubicBezTo>
                      <a:pt x="78" y="108"/>
                      <a:pt x="78" y="108"/>
                      <a:pt x="78" y="108"/>
                    </a:cubicBezTo>
                    <a:moveTo>
                      <a:pt x="89" y="101"/>
                    </a:moveTo>
                    <a:cubicBezTo>
                      <a:pt x="83" y="111"/>
                      <a:pt x="83" y="111"/>
                      <a:pt x="83" y="111"/>
                    </a:cubicBezTo>
                    <a:cubicBezTo>
                      <a:pt x="84" y="112"/>
                      <a:pt x="84" y="112"/>
                      <a:pt x="84" y="112"/>
                    </a:cubicBezTo>
                    <a:cubicBezTo>
                      <a:pt x="86" y="113"/>
                      <a:pt x="86" y="113"/>
                      <a:pt x="86" y="113"/>
                    </a:cubicBezTo>
                    <a:cubicBezTo>
                      <a:pt x="88" y="109"/>
                      <a:pt x="90" y="106"/>
                      <a:pt x="92" y="103"/>
                    </a:cubicBezTo>
                    <a:cubicBezTo>
                      <a:pt x="91" y="102"/>
                      <a:pt x="90" y="102"/>
                      <a:pt x="89" y="101"/>
                    </a:cubicBezTo>
                    <a:moveTo>
                      <a:pt x="89" y="101"/>
                    </a:moveTo>
                    <a:cubicBezTo>
                      <a:pt x="87" y="104"/>
                      <a:pt x="85" y="108"/>
                      <a:pt x="83" y="111"/>
                    </a:cubicBezTo>
                    <a:cubicBezTo>
                      <a:pt x="83" y="111"/>
                      <a:pt x="83" y="111"/>
                      <a:pt x="83" y="111"/>
                    </a:cubicBezTo>
                    <a:cubicBezTo>
                      <a:pt x="85" y="108"/>
                      <a:pt x="87" y="105"/>
                      <a:pt x="89" y="101"/>
                    </a:cubicBezTo>
                    <a:cubicBezTo>
                      <a:pt x="89" y="101"/>
                      <a:pt x="89" y="101"/>
                      <a:pt x="89" y="101"/>
                    </a:cubicBezTo>
                    <a:moveTo>
                      <a:pt x="87" y="100"/>
                    </a:moveTo>
                    <a:cubicBezTo>
                      <a:pt x="85" y="104"/>
                      <a:pt x="83" y="107"/>
                      <a:pt x="81" y="110"/>
                    </a:cubicBezTo>
                    <a:cubicBezTo>
                      <a:pt x="82" y="110"/>
                      <a:pt x="82" y="110"/>
                      <a:pt x="82" y="111"/>
                    </a:cubicBezTo>
                    <a:cubicBezTo>
                      <a:pt x="84" y="107"/>
                      <a:pt x="86" y="104"/>
                      <a:pt x="88" y="101"/>
                    </a:cubicBezTo>
                    <a:cubicBezTo>
                      <a:pt x="88" y="101"/>
                      <a:pt x="87" y="100"/>
                      <a:pt x="87" y="100"/>
                    </a:cubicBezTo>
                    <a:moveTo>
                      <a:pt x="86" y="100"/>
                    </a:moveTo>
                    <a:cubicBezTo>
                      <a:pt x="83" y="104"/>
                      <a:pt x="81" y="107"/>
                      <a:pt x="80" y="109"/>
                    </a:cubicBezTo>
                    <a:cubicBezTo>
                      <a:pt x="80" y="109"/>
                      <a:pt x="80" y="110"/>
                      <a:pt x="80" y="110"/>
                    </a:cubicBezTo>
                    <a:cubicBezTo>
                      <a:pt x="82" y="106"/>
                      <a:pt x="84" y="103"/>
                      <a:pt x="86" y="100"/>
                    </a:cubicBezTo>
                    <a:cubicBezTo>
                      <a:pt x="86" y="100"/>
                      <a:pt x="86" y="100"/>
                      <a:pt x="86" y="100"/>
                    </a:cubicBezTo>
                    <a:moveTo>
                      <a:pt x="85" y="99"/>
                    </a:moveTo>
                    <a:cubicBezTo>
                      <a:pt x="83" y="102"/>
                      <a:pt x="81" y="106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80" y="109"/>
                      <a:pt x="80" y="109"/>
                    </a:cubicBezTo>
                    <a:cubicBezTo>
                      <a:pt x="81" y="107"/>
                      <a:pt x="83" y="104"/>
                      <a:pt x="86" y="99"/>
                    </a:cubicBezTo>
                    <a:cubicBezTo>
                      <a:pt x="85" y="99"/>
                      <a:pt x="85" y="99"/>
                      <a:pt x="85" y="99"/>
                    </a:cubicBezTo>
                    <a:moveTo>
                      <a:pt x="83" y="98"/>
                    </a:moveTo>
                    <a:cubicBezTo>
                      <a:pt x="81" y="101"/>
                      <a:pt x="79" y="104"/>
                      <a:pt x="77" y="108"/>
                    </a:cubicBezTo>
                    <a:cubicBezTo>
                      <a:pt x="78" y="108"/>
                      <a:pt x="78" y="108"/>
                      <a:pt x="79" y="108"/>
                    </a:cubicBezTo>
                    <a:cubicBezTo>
                      <a:pt x="80" y="107"/>
                      <a:pt x="81" y="105"/>
                      <a:pt x="82" y="103"/>
                    </a:cubicBezTo>
                    <a:cubicBezTo>
                      <a:pt x="83" y="102"/>
                      <a:pt x="84" y="100"/>
                      <a:pt x="85" y="99"/>
                    </a:cubicBezTo>
                    <a:cubicBezTo>
                      <a:pt x="84" y="99"/>
                      <a:pt x="84" y="98"/>
                      <a:pt x="83" y="98"/>
                    </a:cubicBezTo>
                    <a:moveTo>
                      <a:pt x="74" y="93"/>
                    </a:moveTo>
                    <a:cubicBezTo>
                      <a:pt x="72" y="96"/>
                      <a:pt x="70" y="99"/>
                      <a:pt x="69" y="102"/>
                    </a:cubicBezTo>
                    <a:cubicBezTo>
                      <a:pt x="70" y="103"/>
                      <a:pt x="71" y="104"/>
                      <a:pt x="73" y="105"/>
                    </a:cubicBezTo>
                    <a:cubicBezTo>
                      <a:pt x="75" y="102"/>
                      <a:pt x="77" y="99"/>
                      <a:pt x="79" y="95"/>
                    </a:cubicBezTo>
                    <a:cubicBezTo>
                      <a:pt x="77" y="94"/>
                      <a:pt x="76" y="94"/>
                      <a:pt x="74" y="93"/>
                    </a:cubicBezTo>
                    <a:moveTo>
                      <a:pt x="94" y="92"/>
                    </a:moveTo>
                    <a:cubicBezTo>
                      <a:pt x="94" y="93"/>
                      <a:pt x="94" y="94"/>
                      <a:pt x="93" y="94"/>
                    </a:cubicBezTo>
                    <a:cubicBezTo>
                      <a:pt x="93" y="94"/>
                      <a:pt x="93" y="94"/>
                      <a:pt x="93" y="94"/>
                    </a:cubicBezTo>
                    <a:cubicBezTo>
                      <a:pt x="94" y="95"/>
                      <a:pt x="95" y="96"/>
                      <a:pt x="96" y="96"/>
                    </a:cubicBezTo>
                    <a:cubicBezTo>
                      <a:pt x="96" y="95"/>
                      <a:pt x="97" y="94"/>
                      <a:pt x="97" y="94"/>
                    </a:cubicBezTo>
                    <a:cubicBezTo>
                      <a:pt x="96" y="93"/>
                      <a:pt x="95" y="93"/>
                      <a:pt x="94" y="92"/>
                    </a:cubicBezTo>
                    <a:moveTo>
                      <a:pt x="94" y="92"/>
                    </a:moveTo>
                    <a:cubicBezTo>
                      <a:pt x="94" y="93"/>
                      <a:pt x="93" y="94"/>
                      <a:pt x="93" y="94"/>
                    </a:cubicBezTo>
                    <a:cubicBezTo>
                      <a:pt x="93" y="94"/>
                      <a:pt x="93" y="94"/>
                      <a:pt x="93" y="94"/>
                    </a:cubicBezTo>
                    <a:cubicBezTo>
                      <a:pt x="93" y="94"/>
                      <a:pt x="94" y="93"/>
                      <a:pt x="94" y="92"/>
                    </a:cubicBezTo>
                    <a:cubicBezTo>
                      <a:pt x="94" y="92"/>
                      <a:pt x="94" y="92"/>
                      <a:pt x="94" y="92"/>
                    </a:cubicBezTo>
                    <a:moveTo>
                      <a:pt x="93" y="91"/>
                    </a:moveTo>
                    <a:cubicBezTo>
                      <a:pt x="92" y="92"/>
                      <a:pt x="92" y="93"/>
                      <a:pt x="91" y="93"/>
                    </a:cubicBezTo>
                    <a:cubicBezTo>
                      <a:pt x="92" y="94"/>
                      <a:pt x="92" y="94"/>
                      <a:pt x="92" y="94"/>
                    </a:cubicBezTo>
                    <a:cubicBezTo>
                      <a:pt x="92" y="93"/>
                      <a:pt x="93" y="92"/>
                      <a:pt x="93" y="92"/>
                    </a:cubicBezTo>
                    <a:cubicBezTo>
                      <a:pt x="93" y="91"/>
                      <a:pt x="93" y="91"/>
                      <a:pt x="93" y="91"/>
                    </a:cubicBezTo>
                    <a:moveTo>
                      <a:pt x="92" y="91"/>
                    </a:moveTo>
                    <a:cubicBezTo>
                      <a:pt x="91" y="91"/>
                      <a:pt x="91" y="92"/>
                      <a:pt x="90" y="93"/>
                    </a:cubicBezTo>
                    <a:cubicBezTo>
                      <a:pt x="90" y="93"/>
                      <a:pt x="91" y="93"/>
                      <a:pt x="91" y="93"/>
                    </a:cubicBezTo>
                    <a:cubicBezTo>
                      <a:pt x="91" y="92"/>
                      <a:pt x="92" y="92"/>
                      <a:pt x="92" y="91"/>
                    </a:cubicBezTo>
                    <a:cubicBezTo>
                      <a:pt x="92" y="91"/>
                      <a:pt x="92" y="91"/>
                      <a:pt x="92" y="91"/>
                    </a:cubicBezTo>
                    <a:moveTo>
                      <a:pt x="96" y="90"/>
                    </a:moveTo>
                    <a:cubicBezTo>
                      <a:pt x="96" y="90"/>
                      <a:pt x="95" y="91"/>
                      <a:pt x="95" y="91"/>
                    </a:cubicBezTo>
                    <a:cubicBezTo>
                      <a:pt x="96" y="91"/>
                      <a:pt x="97" y="92"/>
                      <a:pt x="98" y="92"/>
                    </a:cubicBezTo>
                    <a:cubicBezTo>
                      <a:pt x="98" y="92"/>
                      <a:pt x="98" y="92"/>
                      <a:pt x="98" y="92"/>
                    </a:cubicBezTo>
                    <a:cubicBezTo>
                      <a:pt x="97" y="91"/>
                      <a:pt x="97" y="91"/>
                      <a:pt x="96" y="90"/>
                    </a:cubicBezTo>
                    <a:moveTo>
                      <a:pt x="91" y="90"/>
                    </a:moveTo>
                    <a:cubicBezTo>
                      <a:pt x="90" y="91"/>
                      <a:pt x="90" y="92"/>
                      <a:pt x="89" y="92"/>
                    </a:cubicBezTo>
                    <a:cubicBezTo>
                      <a:pt x="89" y="92"/>
                      <a:pt x="90" y="92"/>
                      <a:pt x="90" y="92"/>
                    </a:cubicBezTo>
                    <a:cubicBezTo>
                      <a:pt x="90" y="92"/>
                      <a:pt x="91" y="91"/>
                      <a:pt x="91" y="90"/>
                    </a:cubicBezTo>
                    <a:cubicBezTo>
                      <a:pt x="91" y="90"/>
                      <a:pt x="91" y="90"/>
                      <a:pt x="91" y="90"/>
                    </a:cubicBezTo>
                    <a:moveTo>
                      <a:pt x="95" y="90"/>
                    </a:moveTo>
                    <a:cubicBezTo>
                      <a:pt x="95" y="90"/>
                      <a:pt x="95" y="90"/>
                      <a:pt x="95" y="91"/>
                    </a:cubicBezTo>
                    <a:cubicBezTo>
                      <a:pt x="95" y="91"/>
                      <a:pt x="95" y="91"/>
                      <a:pt x="95" y="91"/>
                    </a:cubicBezTo>
                    <a:cubicBezTo>
                      <a:pt x="95" y="91"/>
                      <a:pt x="95" y="90"/>
                      <a:pt x="96" y="90"/>
                    </a:cubicBezTo>
                    <a:cubicBezTo>
                      <a:pt x="96" y="90"/>
                      <a:pt x="95" y="90"/>
                      <a:pt x="95" y="90"/>
                    </a:cubicBezTo>
                    <a:moveTo>
                      <a:pt x="94" y="89"/>
                    </a:moveTo>
                    <a:cubicBezTo>
                      <a:pt x="94" y="89"/>
                      <a:pt x="94" y="90"/>
                      <a:pt x="94" y="90"/>
                    </a:cubicBezTo>
                    <a:cubicBezTo>
                      <a:pt x="94" y="90"/>
                      <a:pt x="94" y="90"/>
                      <a:pt x="94" y="90"/>
                    </a:cubicBezTo>
                    <a:cubicBezTo>
                      <a:pt x="94" y="90"/>
                      <a:pt x="94" y="90"/>
                      <a:pt x="95" y="89"/>
                    </a:cubicBezTo>
                    <a:cubicBezTo>
                      <a:pt x="94" y="89"/>
                      <a:pt x="94" y="89"/>
                      <a:pt x="94" y="89"/>
                    </a:cubicBezTo>
                    <a:moveTo>
                      <a:pt x="89" y="89"/>
                    </a:moveTo>
                    <a:cubicBezTo>
                      <a:pt x="88" y="90"/>
                      <a:pt x="88" y="90"/>
                      <a:pt x="87" y="91"/>
                    </a:cubicBezTo>
                    <a:cubicBezTo>
                      <a:pt x="88" y="91"/>
                      <a:pt x="88" y="92"/>
                      <a:pt x="89" y="92"/>
                    </a:cubicBezTo>
                    <a:cubicBezTo>
                      <a:pt x="89" y="91"/>
                      <a:pt x="90" y="90"/>
                      <a:pt x="90" y="90"/>
                    </a:cubicBezTo>
                    <a:cubicBezTo>
                      <a:pt x="90" y="89"/>
                      <a:pt x="89" y="89"/>
                      <a:pt x="89" y="89"/>
                    </a:cubicBezTo>
                    <a:moveTo>
                      <a:pt x="93" y="88"/>
                    </a:moveTo>
                    <a:cubicBezTo>
                      <a:pt x="93" y="89"/>
                      <a:pt x="93" y="89"/>
                      <a:pt x="92" y="89"/>
                    </a:cubicBezTo>
                    <a:cubicBezTo>
                      <a:pt x="93" y="89"/>
                      <a:pt x="93" y="89"/>
                      <a:pt x="93" y="89"/>
                    </a:cubicBezTo>
                    <a:cubicBezTo>
                      <a:pt x="93" y="89"/>
                      <a:pt x="93" y="89"/>
                      <a:pt x="93" y="89"/>
                    </a:cubicBezTo>
                    <a:cubicBezTo>
                      <a:pt x="93" y="89"/>
                      <a:pt x="93" y="89"/>
                      <a:pt x="93" y="88"/>
                    </a:cubicBezTo>
                    <a:moveTo>
                      <a:pt x="92" y="88"/>
                    </a:moveTo>
                    <a:cubicBezTo>
                      <a:pt x="92" y="88"/>
                      <a:pt x="92" y="88"/>
                      <a:pt x="92" y="89"/>
                    </a:cubicBezTo>
                    <a:cubicBezTo>
                      <a:pt x="92" y="89"/>
                      <a:pt x="92" y="89"/>
                      <a:pt x="92" y="89"/>
                    </a:cubicBezTo>
                    <a:cubicBezTo>
                      <a:pt x="92" y="89"/>
                      <a:pt x="92" y="88"/>
                      <a:pt x="92" y="88"/>
                    </a:cubicBezTo>
                    <a:cubicBezTo>
                      <a:pt x="92" y="88"/>
                      <a:pt x="92" y="88"/>
                      <a:pt x="92" y="88"/>
                    </a:cubicBezTo>
                    <a:moveTo>
                      <a:pt x="90" y="87"/>
                    </a:moveTo>
                    <a:cubicBezTo>
                      <a:pt x="90" y="87"/>
                      <a:pt x="90" y="87"/>
                      <a:pt x="90" y="88"/>
                    </a:cubicBezTo>
                    <a:cubicBezTo>
                      <a:pt x="90" y="88"/>
                      <a:pt x="91" y="88"/>
                      <a:pt x="91" y="88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91" y="87"/>
                      <a:pt x="91" y="87"/>
                      <a:pt x="90" y="87"/>
                    </a:cubicBezTo>
                    <a:moveTo>
                      <a:pt x="99" y="85"/>
                    </a:moveTo>
                    <a:cubicBezTo>
                      <a:pt x="98" y="85"/>
                      <a:pt x="98" y="86"/>
                      <a:pt x="98" y="86"/>
                    </a:cubicBezTo>
                    <a:cubicBezTo>
                      <a:pt x="99" y="86"/>
                      <a:pt x="100" y="87"/>
                      <a:pt x="101" y="87"/>
                    </a:cubicBezTo>
                    <a:cubicBezTo>
                      <a:pt x="101" y="87"/>
                      <a:pt x="101" y="87"/>
                      <a:pt x="101" y="87"/>
                    </a:cubicBezTo>
                    <a:cubicBezTo>
                      <a:pt x="100" y="86"/>
                      <a:pt x="99" y="86"/>
                      <a:pt x="99" y="85"/>
                    </a:cubicBezTo>
                    <a:moveTo>
                      <a:pt x="98" y="85"/>
                    </a:moveTo>
                    <a:cubicBezTo>
                      <a:pt x="98" y="85"/>
                      <a:pt x="98" y="86"/>
                      <a:pt x="98" y="86"/>
                    </a:cubicBezTo>
                    <a:cubicBezTo>
                      <a:pt x="98" y="86"/>
                      <a:pt x="98" y="86"/>
                      <a:pt x="98" y="86"/>
                    </a:cubicBezTo>
                    <a:cubicBezTo>
                      <a:pt x="98" y="86"/>
                      <a:pt x="98" y="85"/>
                      <a:pt x="99" y="85"/>
                    </a:cubicBezTo>
                    <a:cubicBezTo>
                      <a:pt x="98" y="85"/>
                      <a:pt x="98" y="85"/>
                      <a:pt x="98" y="85"/>
                    </a:cubicBezTo>
                    <a:moveTo>
                      <a:pt x="97" y="84"/>
                    </a:moveTo>
                    <a:cubicBezTo>
                      <a:pt x="97" y="84"/>
                      <a:pt x="97" y="85"/>
                      <a:pt x="96" y="85"/>
                    </a:cubicBezTo>
                    <a:cubicBezTo>
                      <a:pt x="97" y="85"/>
                      <a:pt x="97" y="85"/>
                      <a:pt x="97" y="85"/>
                    </a:cubicBezTo>
                    <a:cubicBezTo>
                      <a:pt x="97" y="85"/>
                      <a:pt x="97" y="85"/>
                      <a:pt x="98" y="84"/>
                    </a:cubicBezTo>
                    <a:cubicBezTo>
                      <a:pt x="97" y="84"/>
                      <a:pt x="97" y="84"/>
                      <a:pt x="97" y="84"/>
                    </a:cubicBezTo>
                    <a:moveTo>
                      <a:pt x="80" y="84"/>
                    </a:moveTo>
                    <a:cubicBezTo>
                      <a:pt x="79" y="84"/>
                      <a:pt x="79" y="85"/>
                      <a:pt x="78" y="86"/>
                    </a:cubicBezTo>
                    <a:cubicBezTo>
                      <a:pt x="80" y="87"/>
                      <a:pt x="81" y="88"/>
                      <a:pt x="83" y="88"/>
                    </a:cubicBezTo>
                    <a:cubicBezTo>
                      <a:pt x="83" y="88"/>
                      <a:pt x="84" y="87"/>
                      <a:pt x="84" y="86"/>
                    </a:cubicBezTo>
                    <a:cubicBezTo>
                      <a:pt x="83" y="85"/>
                      <a:pt x="81" y="84"/>
                      <a:pt x="80" y="84"/>
                    </a:cubicBezTo>
                    <a:moveTo>
                      <a:pt x="96" y="83"/>
                    </a:moveTo>
                    <a:cubicBezTo>
                      <a:pt x="96" y="84"/>
                      <a:pt x="96" y="84"/>
                      <a:pt x="95" y="84"/>
                    </a:cubicBezTo>
                    <a:cubicBezTo>
                      <a:pt x="96" y="84"/>
                      <a:pt x="96" y="85"/>
                      <a:pt x="96" y="85"/>
                    </a:cubicBezTo>
                    <a:cubicBezTo>
                      <a:pt x="96" y="84"/>
                      <a:pt x="96" y="84"/>
                      <a:pt x="96" y="84"/>
                    </a:cubicBezTo>
                    <a:cubicBezTo>
                      <a:pt x="96" y="84"/>
                      <a:pt x="96" y="84"/>
                      <a:pt x="96" y="83"/>
                    </a:cubicBezTo>
                    <a:moveTo>
                      <a:pt x="95" y="83"/>
                    </a:moveTo>
                    <a:cubicBezTo>
                      <a:pt x="95" y="83"/>
                      <a:pt x="95" y="84"/>
                      <a:pt x="95" y="84"/>
                    </a:cubicBezTo>
                    <a:cubicBezTo>
                      <a:pt x="95" y="84"/>
                      <a:pt x="95" y="84"/>
                      <a:pt x="95" y="84"/>
                    </a:cubicBezTo>
                    <a:cubicBezTo>
                      <a:pt x="95" y="84"/>
                      <a:pt x="95" y="83"/>
                      <a:pt x="95" y="83"/>
                    </a:cubicBezTo>
                    <a:cubicBezTo>
                      <a:pt x="95" y="83"/>
                      <a:pt x="95" y="83"/>
                      <a:pt x="95" y="83"/>
                    </a:cubicBezTo>
                    <a:moveTo>
                      <a:pt x="93" y="82"/>
                    </a:moveTo>
                    <a:cubicBezTo>
                      <a:pt x="93" y="82"/>
                      <a:pt x="93" y="82"/>
                      <a:pt x="93" y="83"/>
                    </a:cubicBezTo>
                    <a:cubicBezTo>
                      <a:pt x="93" y="83"/>
                      <a:pt x="93" y="83"/>
                      <a:pt x="94" y="84"/>
                    </a:cubicBezTo>
                    <a:cubicBezTo>
                      <a:pt x="94" y="83"/>
                      <a:pt x="94" y="83"/>
                      <a:pt x="95" y="83"/>
                    </a:cubicBezTo>
                    <a:cubicBezTo>
                      <a:pt x="94" y="82"/>
                      <a:pt x="94" y="82"/>
                      <a:pt x="93" y="82"/>
                    </a:cubicBezTo>
                    <a:moveTo>
                      <a:pt x="81" y="81"/>
                    </a:moveTo>
                    <a:cubicBezTo>
                      <a:pt x="81" y="82"/>
                      <a:pt x="81" y="82"/>
                      <a:pt x="80" y="82"/>
                    </a:cubicBezTo>
                    <a:cubicBezTo>
                      <a:pt x="82" y="83"/>
                      <a:pt x="84" y="84"/>
                      <a:pt x="85" y="85"/>
                    </a:cubicBezTo>
                    <a:cubicBezTo>
                      <a:pt x="85" y="85"/>
                      <a:pt x="85" y="84"/>
                      <a:pt x="86" y="84"/>
                    </a:cubicBezTo>
                    <a:cubicBezTo>
                      <a:pt x="84" y="83"/>
                      <a:pt x="83" y="82"/>
                      <a:pt x="81" y="81"/>
                    </a:cubicBezTo>
                    <a:moveTo>
                      <a:pt x="102" y="79"/>
                    </a:moveTo>
                    <a:cubicBezTo>
                      <a:pt x="101" y="81"/>
                      <a:pt x="100" y="82"/>
                      <a:pt x="99" y="83"/>
                    </a:cubicBezTo>
                    <a:cubicBezTo>
                      <a:pt x="99" y="83"/>
                      <a:pt x="99" y="84"/>
                      <a:pt x="99" y="84"/>
                    </a:cubicBezTo>
                    <a:cubicBezTo>
                      <a:pt x="100" y="83"/>
                      <a:pt x="100" y="82"/>
                      <a:pt x="101" y="81"/>
                    </a:cubicBezTo>
                    <a:cubicBezTo>
                      <a:pt x="100" y="82"/>
                      <a:pt x="100" y="83"/>
                      <a:pt x="99" y="84"/>
                    </a:cubicBezTo>
                    <a:cubicBezTo>
                      <a:pt x="100" y="84"/>
                      <a:pt x="101" y="85"/>
                      <a:pt x="102" y="85"/>
                    </a:cubicBezTo>
                    <a:cubicBezTo>
                      <a:pt x="103" y="84"/>
                      <a:pt x="104" y="82"/>
                      <a:pt x="104" y="81"/>
                    </a:cubicBezTo>
                    <a:cubicBezTo>
                      <a:pt x="104" y="80"/>
                      <a:pt x="103" y="80"/>
                      <a:pt x="102" y="79"/>
                    </a:cubicBezTo>
                    <a:moveTo>
                      <a:pt x="100" y="78"/>
                    </a:moveTo>
                    <a:cubicBezTo>
                      <a:pt x="100" y="80"/>
                      <a:pt x="99" y="81"/>
                      <a:pt x="98" y="83"/>
                    </a:cubicBezTo>
                    <a:cubicBezTo>
                      <a:pt x="98" y="83"/>
                      <a:pt x="98" y="83"/>
                      <a:pt x="98" y="83"/>
                    </a:cubicBezTo>
                    <a:cubicBezTo>
                      <a:pt x="99" y="82"/>
                      <a:pt x="100" y="80"/>
                      <a:pt x="101" y="79"/>
                    </a:cubicBezTo>
                    <a:cubicBezTo>
                      <a:pt x="101" y="79"/>
                      <a:pt x="101" y="79"/>
                      <a:pt x="101" y="79"/>
                    </a:cubicBezTo>
                    <a:cubicBezTo>
                      <a:pt x="100" y="79"/>
                      <a:pt x="100" y="79"/>
                      <a:pt x="100" y="80"/>
                    </a:cubicBezTo>
                    <a:cubicBezTo>
                      <a:pt x="100" y="79"/>
                      <a:pt x="100" y="79"/>
                      <a:pt x="100" y="79"/>
                    </a:cubicBezTo>
                    <a:cubicBezTo>
                      <a:pt x="100" y="78"/>
                      <a:pt x="100" y="78"/>
                      <a:pt x="100" y="78"/>
                    </a:cubicBezTo>
                    <a:moveTo>
                      <a:pt x="99" y="78"/>
                    </a:moveTo>
                    <a:cubicBezTo>
                      <a:pt x="98" y="79"/>
                      <a:pt x="98" y="81"/>
                      <a:pt x="97" y="82"/>
                    </a:cubicBezTo>
                    <a:cubicBezTo>
                      <a:pt x="97" y="82"/>
                      <a:pt x="97" y="82"/>
                      <a:pt x="97" y="82"/>
                    </a:cubicBezTo>
                    <a:cubicBezTo>
                      <a:pt x="98" y="81"/>
                      <a:pt x="99" y="79"/>
                      <a:pt x="100" y="78"/>
                    </a:cubicBezTo>
                    <a:cubicBezTo>
                      <a:pt x="100" y="78"/>
                      <a:pt x="100" y="78"/>
                      <a:pt x="99" y="78"/>
                    </a:cubicBezTo>
                    <a:moveTo>
                      <a:pt x="99" y="77"/>
                    </a:moveTo>
                    <a:cubicBezTo>
                      <a:pt x="98" y="79"/>
                      <a:pt x="97" y="80"/>
                      <a:pt x="96" y="81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7" y="80"/>
                      <a:pt x="98" y="79"/>
                      <a:pt x="99" y="77"/>
                    </a:cubicBezTo>
                    <a:cubicBezTo>
                      <a:pt x="99" y="77"/>
                      <a:pt x="99" y="77"/>
                      <a:pt x="99" y="77"/>
                    </a:cubicBezTo>
                    <a:moveTo>
                      <a:pt x="105" y="77"/>
                    </a:moveTo>
                    <a:cubicBezTo>
                      <a:pt x="106" y="77"/>
                      <a:pt x="106" y="77"/>
                      <a:pt x="106" y="77"/>
                    </a:cubicBezTo>
                    <a:cubicBezTo>
                      <a:pt x="107" y="77"/>
                      <a:pt x="107" y="77"/>
                      <a:pt x="107" y="77"/>
                    </a:cubicBezTo>
                    <a:cubicBezTo>
                      <a:pt x="106" y="77"/>
                      <a:pt x="105" y="77"/>
                      <a:pt x="105" y="77"/>
                    </a:cubicBezTo>
                    <a:moveTo>
                      <a:pt x="84" y="76"/>
                    </a:moveTo>
                    <a:cubicBezTo>
                      <a:pt x="84" y="77"/>
                      <a:pt x="84" y="77"/>
                      <a:pt x="83" y="77"/>
                    </a:cubicBezTo>
                    <a:cubicBezTo>
                      <a:pt x="84" y="78"/>
                      <a:pt x="84" y="78"/>
                      <a:pt x="85" y="78"/>
                    </a:cubicBezTo>
                    <a:cubicBezTo>
                      <a:pt x="86" y="79"/>
                      <a:pt x="87" y="79"/>
                      <a:pt x="88" y="80"/>
                    </a:cubicBezTo>
                    <a:cubicBezTo>
                      <a:pt x="88" y="80"/>
                      <a:pt x="88" y="79"/>
                      <a:pt x="89" y="79"/>
                    </a:cubicBezTo>
                    <a:cubicBezTo>
                      <a:pt x="87" y="78"/>
                      <a:pt x="85" y="77"/>
                      <a:pt x="84" y="76"/>
                    </a:cubicBezTo>
                    <a:moveTo>
                      <a:pt x="84" y="76"/>
                    </a:moveTo>
                    <a:cubicBezTo>
                      <a:pt x="84" y="77"/>
                      <a:pt x="83" y="77"/>
                      <a:pt x="83" y="77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83" y="77"/>
                      <a:pt x="84" y="77"/>
                      <a:pt x="84" y="76"/>
                    </a:cubicBezTo>
                    <a:cubicBezTo>
                      <a:pt x="84" y="76"/>
                      <a:pt x="84" y="76"/>
                      <a:pt x="84" y="76"/>
                    </a:cubicBezTo>
                    <a:moveTo>
                      <a:pt x="97" y="76"/>
                    </a:moveTo>
                    <a:cubicBezTo>
                      <a:pt x="96" y="77"/>
                      <a:pt x="95" y="79"/>
                      <a:pt x="94" y="80"/>
                    </a:cubicBezTo>
                    <a:cubicBezTo>
                      <a:pt x="94" y="81"/>
                      <a:pt x="95" y="81"/>
                      <a:pt x="95" y="81"/>
                    </a:cubicBezTo>
                    <a:cubicBezTo>
                      <a:pt x="96" y="80"/>
                      <a:pt x="97" y="78"/>
                      <a:pt x="98" y="77"/>
                    </a:cubicBezTo>
                    <a:cubicBezTo>
                      <a:pt x="98" y="77"/>
                      <a:pt x="97" y="76"/>
                      <a:pt x="97" y="76"/>
                    </a:cubicBezTo>
                    <a:moveTo>
                      <a:pt x="104" y="76"/>
                    </a:moveTo>
                    <a:cubicBezTo>
                      <a:pt x="104" y="76"/>
                      <a:pt x="103" y="77"/>
                      <a:pt x="103" y="77"/>
                    </a:cubicBezTo>
                    <a:cubicBezTo>
                      <a:pt x="104" y="78"/>
                      <a:pt x="105" y="79"/>
                      <a:pt x="106" y="79"/>
                    </a:cubicBezTo>
                    <a:cubicBezTo>
                      <a:pt x="106" y="79"/>
                      <a:pt x="106" y="78"/>
                      <a:pt x="106" y="78"/>
                    </a:cubicBezTo>
                    <a:cubicBezTo>
                      <a:pt x="106" y="77"/>
                      <a:pt x="105" y="76"/>
                      <a:pt x="104" y="76"/>
                    </a:cubicBezTo>
                    <a:moveTo>
                      <a:pt x="103" y="75"/>
                    </a:moveTo>
                    <a:cubicBezTo>
                      <a:pt x="102" y="76"/>
                      <a:pt x="102" y="76"/>
                      <a:pt x="102" y="77"/>
                    </a:cubicBezTo>
                    <a:cubicBezTo>
                      <a:pt x="102" y="77"/>
                      <a:pt x="102" y="77"/>
                      <a:pt x="102" y="77"/>
                    </a:cubicBezTo>
                    <a:cubicBezTo>
                      <a:pt x="102" y="76"/>
                      <a:pt x="103" y="76"/>
                      <a:pt x="103" y="75"/>
                    </a:cubicBezTo>
                    <a:cubicBezTo>
                      <a:pt x="103" y="75"/>
                      <a:pt x="103" y="75"/>
                      <a:pt x="103" y="75"/>
                    </a:cubicBezTo>
                    <a:moveTo>
                      <a:pt x="102" y="75"/>
                    </a:moveTo>
                    <a:cubicBezTo>
                      <a:pt x="102" y="76"/>
                      <a:pt x="102" y="76"/>
                      <a:pt x="101" y="77"/>
                    </a:cubicBezTo>
                    <a:cubicBezTo>
                      <a:pt x="101" y="77"/>
                      <a:pt x="101" y="77"/>
                      <a:pt x="102" y="77"/>
                    </a:cubicBezTo>
                    <a:cubicBezTo>
                      <a:pt x="102" y="76"/>
                      <a:pt x="102" y="76"/>
                      <a:pt x="102" y="75"/>
                    </a:cubicBezTo>
                    <a:cubicBezTo>
                      <a:pt x="102" y="75"/>
                      <a:pt x="102" y="75"/>
                      <a:pt x="102" y="75"/>
                    </a:cubicBezTo>
                    <a:moveTo>
                      <a:pt x="101" y="74"/>
                    </a:moveTo>
                    <a:cubicBezTo>
                      <a:pt x="101" y="75"/>
                      <a:pt x="101" y="76"/>
                      <a:pt x="100" y="76"/>
                    </a:cubicBezTo>
                    <a:cubicBezTo>
                      <a:pt x="101" y="76"/>
                      <a:pt x="101" y="76"/>
                      <a:pt x="101" y="76"/>
                    </a:cubicBezTo>
                    <a:cubicBezTo>
                      <a:pt x="101" y="76"/>
                      <a:pt x="101" y="76"/>
                      <a:pt x="101" y="76"/>
                    </a:cubicBezTo>
                    <a:cubicBezTo>
                      <a:pt x="101" y="75"/>
                      <a:pt x="102" y="75"/>
                      <a:pt x="102" y="75"/>
                    </a:cubicBezTo>
                    <a:cubicBezTo>
                      <a:pt x="102" y="75"/>
                      <a:pt x="102" y="75"/>
                      <a:pt x="101" y="74"/>
                    </a:cubicBezTo>
                    <a:moveTo>
                      <a:pt x="101" y="74"/>
                    </a:moveTo>
                    <a:cubicBezTo>
                      <a:pt x="100" y="74"/>
                      <a:pt x="100" y="75"/>
                      <a:pt x="100" y="76"/>
                    </a:cubicBezTo>
                    <a:cubicBezTo>
                      <a:pt x="100" y="76"/>
                      <a:pt x="100" y="76"/>
                      <a:pt x="100" y="76"/>
                    </a:cubicBezTo>
                    <a:cubicBezTo>
                      <a:pt x="100" y="75"/>
                      <a:pt x="100" y="75"/>
                      <a:pt x="101" y="74"/>
                    </a:cubicBezTo>
                    <a:cubicBezTo>
                      <a:pt x="101" y="74"/>
                      <a:pt x="101" y="74"/>
                      <a:pt x="101" y="74"/>
                    </a:cubicBezTo>
                    <a:moveTo>
                      <a:pt x="103" y="74"/>
                    </a:moveTo>
                    <a:cubicBezTo>
                      <a:pt x="103" y="74"/>
                      <a:pt x="103" y="74"/>
                      <a:pt x="103" y="74"/>
                    </a:cubicBezTo>
                    <a:cubicBezTo>
                      <a:pt x="103" y="74"/>
                      <a:pt x="103" y="74"/>
                      <a:pt x="103" y="74"/>
                    </a:cubicBezTo>
                    <a:cubicBezTo>
                      <a:pt x="103" y="74"/>
                      <a:pt x="103" y="74"/>
                      <a:pt x="103" y="74"/>
                    </a:cubicBezTo>
                    <a:moveTo>
                      <a:pt x="105" y="73"/>
                    </a:moveTo>
                    <a:cubicBezTo>
                      <a:pt x="105" y="73"/>
                      <a:pt x="105" y="74"/>
                      <a:pt x="105" y="74"/>
                    </a:cubicBezTo>
                    <a:cubicBezTo>
                      <a:pt x="106" y="74"/>
                      <a:pt x="107" y="75"/>
                      <a:pt x="108" y="75"/>
                    </a:cubicBezTo>
                    <a:cubicBezTo>
                      <a:pt x="108" y="75"/>
                      <a:pt x="108" y="75"/>
                      <a:pt x="108" y="75"/>
                    </a:cubicBezTo>
                    <a:cubicBezTo>
                      <a:pt x="107" y="74"/>
                      <a:pt x="106" y="74"/>
                      <a:pt x="105" y="73"/>
                    </a:cubicBezTo>
                    <a:moveTo>
                      <a:pt x="102" y="73"/>
                    </a:moveTo>
                    <a:cubicBezTo>
                      <a:pt x="102" y="73"/>
                      <a:pt x="102" y="73"/>
                      <a:pt x="102" y="73"/>
                    </a:cubicBezTo>
                    <a:cubicBezTo>
                      <a:pt x="102" y="73"/>
                      <a:pt x="103" y="73"/>
                      <a:pt x="103" y="73"/>
                    </a:cubicBezTo>
                    <a:cubicBezTo>
                      <a:pt x="103" y="73"/>
                      <a:pt x="103" y="73"/>
                      <a:pt x="103" y="73"/>
                    </a:cubicBezTo>
                    <a:cubicBezTo>
                      <a:pt x="103" y="73"/>
                      <a:pt x="102" y="73"/>
                      <a:pt x="102" y="73"/>
                    </a:cubicBezTo>
                    <a:moveTo>
                      <a:pt x="99" y="73"/>
                    </a:moveTo>
                    <a:cubicBezTo>
                      <a:pt x="98" y="73"/>
                      <a:pt x="98" y="74"/>
                      <a:pt x="98" y="74"/>
                    </a:cubicBezTo>
                    <a:cubicBezTo>
                      <a:pt x="98" y="75"/>
                      <a:pt x="99" y="75"/>
                      <a:pt x="99" y="75"/>
                    </a:cubicBezTo>
                    <a:cubicBezTo>
                      <a:pt x="99" y="75"/>
                      <a:pt x="100" y="74"/>
                      <a:pt x="100" y="74"/>
                    </a:cubicBezTo>
                    <a:cubicBezTo>
                      <a:pt x="100" y="73"/>
                      <a:pt x="99" y="73"/>
                      <a:pt x="99" y="73"/>
                    </a:cubicBezTo>
                    <a:moveTo>
                      <a:pt x="104" y="73"/>
                    </a:move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5" y="73"/>
                    </a:cubicBezTo>
                    <a:cubicBezTo>
                      <a:pt x="104" y="73"/>
                      <a:pt x="104" y="73"/>
                      <a:pt x="104" y="73"/>
                    </a:cubicBezTo>
                    <a:moveTo>
                      <a:pt x="101" y="72"/>
                    </a:moveTo>
                    <a:cubicBezTo>
                      <a:pt x="101" y="72"/>
                      <a:pt x="101" y="72"/>
                      <a:pt x="101" y="73"/>
                    </a:cubicBezTo>
                    <a:cubicBezTo>
                      <a:pt x="101" y="73"/>
                      <a:pt x="102" y="73"/>
                      <a:pt x="102" y="73"/>
                    </a:cubicBezTo>
                    <a:cubicBezTo>
                      <a:pt x="102" y="73"/>
                      <a:pt x="102" y="73"/>
                      <a:pt x="102" y="73"/>
                    </a:cubicBezTo>
                    <a:cubicBezTo>
                      <a:pt x="102" y="73"/>
                      <a:pt x="102" y="72"/>
                      <a:pt x="101" y="72"/>
                    </a:cubicBezTo>
                    <a:moveTo>
                      <a:pt x="104" y="72"/>
                    </a:move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2"/>
                      <a:pt x="104" y="72"/>
                      <a:pt x="104" y="72"/>
                    </a:cubicBezTo>
                    <a:moveTo>
                      <a:pt x="103" y="72"/>
                    </a:moveTo>
                    <a:cubicBezTo>
                      <a:pt x="103" y="72"/>
                      <a:pt x="103" y="72"/>
                      <a:pt x="103" y="72"/>
                    </a:cubicBezTo>
                    <a:cubicBezTo>
                      <a:pt x="103" y="72"/>
                      <a:pt x="103" y="73"/>
                      <a:pt x="103" y="73"/>
                    </a:cubicBezTo>
                    <a:cubicBezTo>
                      <a:pt x="103" y="73"/>
                      <a:pt x="103" y="72"/>
                      <a:pt x="103" y="72"/>
                    </a:cubicBezTo>
                    <a:cubicBezTo>
                      <a:pt x="103" y="72"/>
                      <a:pt x="103" y="72"/>
                      <a:pt x="103" y="72"/>
                    </a:cubicBezTo>
                    <a:moveTo>
                      <a:pt x="102" y="71"/>
                    </a:move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1"/>
                      <a:pt x="102" y="71"/>
                    </a:cubicBezTo>
                    <a:moveTo>
                      <a:pt x="100" y="71"/>
                    </a:moveTo>
                    <a:cubicBezTo>
                      <a:pt x="99" y="71"/>
                      <a:pt x="99" y="71"/>
                      <a:pt x="99" y="71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0" y="72"/>
                      <a:pt x="101" y="72"/>
                      <a:pt x="101" y="72"/>
                    </a:cubicBezTo>
                    <a:cubicBezTo>
                      <a:pt x="101" y="72"/>
                      <a:pt x="101" y="72"/>
                      <a:pt x="101" y="72"/>
                    </a:cubicBezTo>
                    <a:cubicBezTo>
                      <a:pt x="101" y="72"/>
                      <a:pt x="100" y="72"/>
                      <a:pt x="100" y="71"/>
                    </a:cubicBezTo>
                    <a:moveTo>
                      <a:pt x="87" y="70"/>
                    </a:moveTo>
                    <a:cubicBezTo>
                      <a:pt x="87" y="72"/>
                      <a:pt x="86" y="73"/>
                      <a:pt x="85" y="75"/>
                    </a:cubicBezTo>
                    <a:cubicBezTo>
                      <a:pt x="86" y="76"/>
                      <a:pt x="88" y="77"/>
                      <a:pt x="89" y="78"/>
                    </a:cubicBezTo>
                    <a:cubicBezTo>
                      <a:pt x="90" y="76"/>
                      <a:pt x="91" y="75"/>
                      <a:pt x="92" y="73"/>
                    </a:cubicBezTo>
                    <a:cubicBezTo>
                      <a:pt x="91" y="72"/>
                      <a:pt x="89" y="71"/>
                      <a:pt x="87" y="70"/>
                    </a:cubicBezTo>
                    <a:moveTo>
                      <a:pt x="87" y="70"/>
                    </a:moveTo>
                    <a:cubicBezTo>
                      <a:pt x="86" y="72"/>
                      <a:pt x="86" y="73"/>
                      <a:pt x="85" y="75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3"/>
                      <a:pt x="87" y="72"/>
                      <a:pt x="87" y="70"/>
                    </a:cubicBezTo>
                    <a:cubicBezTo>
                      <a:pt x="87" y="70"/>
                      <a:pt x="87" y="70"/>
                      <a:pt x="87" y="70"/>
                    </a:cubicBezTo>
                    <a:moveTo>
                      <a:pt x="100" y="70"/>
                    </a:moveTo>
                    <a:cubicBezTo>
                      <a:pt x="100" y="70"/>
                      <a:pt x="100" y="71"/>
                      <a:pt x="100" y="71"/>
                    </a:cubicBezTo>
                    <a:cubicBezTo>
                      <a:pt x="100" y="71"/>
                      <a:pt x="101" y="71"/>
                      <a:pt x="101" y="72"/>
                    </a:cubicBezTo>
                    <a:cubicBezTo>
                      <a:pt x="101" y="71"/>
                      <a:pt x="101" y="71"/>
                      <a:pt x="102" y="71"/>
                    </a:cubicBezTo>
                    <a:cubicBezTo>
                      <a:pt x="101" y="71"/>
                      <a:pt x="101" y="71"/>
                      <a:pt x="100" y="70"/>
                    </a:cubicBezTo>
                    <a:moveTo>
                      <a:pt x="90" y="68"/>
                    </a:moveTo>
                    <a:cubicBezTo>
                      <a:pt x="89" y="68"/>
                      <a:pt x="89" y="69"/>
                      <a:pt x="89" y="69"/>
                    </a:cubicBezTo>
                    <a:cubicBezTo>
                      <a:pt x="90" y="70"/>
                      <a:pt x="92" y="71"/>
                      <a:pt x="93" y="72"/>
                    </a:cubicBezTo>
                    <a:cubicBezTo>
                      <a:pt x="93" y="71"/>
                      <a:pt x="94" y="71"/>
                      <a:pt x="94" y="70"/>
                    </a:cubicBezTo>
                    <a:cubicBezTo>
                      <a:pt x="93" y="69"/>
                      <a:pt x="91" y="69"/>
                      <a:pt x="90" y="68"/>
                    </a:cubicBezTo>
                    <a:moveTo>
                      <a:pt x="89" y="67"/>
                    </a:moveTo>
                    <a:cubicBezTo>
                      <a:pt x="89" y="68"/>
                      <a:pt x="89" y="68"/>
                      <a:pt x="88" y="69"/>
                    </a:cubicBezTo>
                    <a:cubicBezTo>
                      <a:pt x="89" y="69"/>
                      <a:pt x="89" y="69"/>
                      <a:pt x="89" y="69"/>
                    </a:cubicBezTo>
                    <a:cubicBezTo>
                      <a:pt x="89" y="69"/>
                      <a:pt x="89" y="68"/>
                      <a:pt x="90" y="68"/>
                    </a:cubicBezTo>
                    <a:cubicBezTo>
                      <a:pt x="90" y="68"/>
                      <a:pt x="89" y="68"/>
                      <a:pt x="89" y="67"/>
                    </a:cubicBezTo>
                    <a:moveTo>
                      <a:pt x="89" y="67"/>
                    </a:moveTo>
                    <a:cubicBezTo>
                      <a:pt x="89" y="68"/>
                      <a:pt x="89" y="68"/>
                      <a:pt x="88" y="69"/>
                    </a:cubicBezTo>
                    <a:cubicBezTo>
                      <a:pt x="88" y="69"/>
                      <a:pt x="88" y="69"/>
                      <a:pt x="88" y="69"/>
                    </a:cubicBezTo>
                    <a:cubicBezTo>
                      <a:pt x="89" y="68"/>
                      <a:pt x="89" y="68"/>
                      <a:pt x="89" y="67"/>
                    </a:cubicBezTo>
                    <a:cubicBezTo>
                      <a:pt x="89" y="67"/>
                      <a:pt x="89" y="67"/>
                      <a:pt x="89" y="67"/>
                    </a:cubicBezTo>
                    <a:moveTo>
                      <a:pt x="93" y="67"/>
                    </a:moveTo>
                    <a:cubicBezTo>
                      <a:pt x="94" y="68"/>
                      <a:pt x="94" y="68"/>
                      <a:pt x="95" y="69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94" y="68"/>
                      <a:pt x="94" y="68"/>
                      <a:pt x="93" y="67"/>
                    </a:cubicBezTo>
                    <a:moveTo>
                      <a:pt x="109" y="66"/>
                    </a:moveTo>
                    <a:cubicBezTo>
                      <a:pt x="108" y="68"/>
                      <a:pt x="107" y="71"/>
                      <a:pt x="106" y="73"/>
                    </a:cubicBezTo>
                    <a:cubicBezTo>
                      <a:pt x="107" y="73"/>
                      <a:pt x="107" y="74"/>
                      <a:pt x="108" y="74"/>
                    </a:cubicBezTo>
                    <a:cubicBezTo>
                      <a:pt x="110" y="72"/>
                      <a:pt x="111" y="70"/>
                      <a:pt x="112" y="68"/>
                    </a:cubicBezTo>
                    <a:cubicBezTo>
                      <a:pt x="111" y="67"/>
                      <a:pt x="110" y="67"/>
                      <a:pt x="109" y="66"/>
                    </a:cubicBezTo>
                    <a:moveTo>
                      <a:pt x="91" y="66"/>
                    </a:moveTo>
                    <a:cubicBezTo>
                      <a:pt x="91" y="66"/>
                      <a:pt x="91" y="66"/>
                      <a:pt x="91" y="66"/>
                    </a:cubicBezTo>
                    <a:cubicBezTo>
                      <a:pt x="92" y="67"/>
                      <a:pt x="93" y="68"/>
                      <a:pt x="95" y="69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94" y="68"/>
                      <a:pt x="92" y="67"/>
                      <a:pt x="91" y="66"/>
                    </a:cubicBezTo>
                    <a:moveTo>
                      <a:pt x="90" y="66"/>
                    </a:move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1" y="66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1" y="66"/>
                      <a:pt x="90" y="66"/>
                      <a:pt x="90" y="66"/>
                    </a:cubicBezTo>
                    <a:moveTo>
                      <a:pt x="90" y="66"/>
                    </a:move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moveTo>
                      <a:pt x="108" y="66"/>
                    </a:moveTo>
                    <a:cubicBezTo>
                      <a:pt x="107" y="68"/>
                      <a:pt x="106" y="70"/>
                      <a:pt x="104" y="72"/>
                    </a:cubicBezTo>
                    <a:cubicBezTo>
                      <a:pt x="105" y="72"/>
                      <a:pt x="105" y="72"/>
                      <a:pt x="105" y="72"/>
                    </a:cubicBezTo>
                    <a:cubicBezTo>
                      <a:pt x="106" y="70"/>
                      <a:pt x="108" y="68"/>
                      <a:pt x="109" y="66"/>
                    </a:cubicBezTo>
                    <a:cubicBezTo>
                      <a:pt x="109" y="66"/>
                      <a:pt x="109" y="66"/>
                      <a:pt x="108" y="66"/>
                    </a:cubicBezTo>
                    <a:moveTo>
                      <a:pt x="110" y="65"/>
                    </a:moveTo>
                    <a:cubicBezTo>
                      <a:pt x="110" y="66"/>
                      <a:pt x="110" y="66"/>
                      <a:pt x="110" y="66"/>
                    </a:cubicBezTo>
                    <a:cubicBezTo>
                      <a:pt x="110" y="66"/>
                      <a:pt x="111" y="67"/>
                      <a:pt x="112" y="68"/>
                    </a:cubicBezTo>
                    <a:cubicBezTo>
                      <a:pt x="112" y="67"/>
                      <a:pt x="113" y="67"/>
                      <a:pt x="113" y="67"/>
                    </a:cubicBezTo>
                    <a:cubicBezTo>
                      <a:pt x="112" y="66"/>
                      <a:pt x="111" y="66"/>
                      <a:pt x="110" y="65"/>
                    </a:cubicBezTo>
                    <a:moveTo>
                      <a:pt x="108" y="65"/>
                    </a:moveTo>
                    <a:cubicBezTo>
                      <a:pt x="107" y="67"/>
                      <a:pt x="105" y="70"/>
                      <a:pt x="104" y="72"/>
                    </a:cubicBezTo>
                    <a:cubicBezTo>
                      <a:pt x="104" y="72"/>
                      <a:pt x="104" y="72"/>
                      <a:pt x="104" y="72"/>
                    </a:cubicBezTo>
                    <a:cubicBezTo>
                      <a:pt x="106" y="70"/>
                      <a:pt x="107" y="67"/>
                      <a:pt x="108" y="65"/>
                    </a:cubicBezTo>
                    <a:cubicBezTo>
                      <a:pt x="108" y="65"/>
                      <a:pt x="108" y="65"/>
                      <a:pt x="108" y="65"/>
                    </a:cubicBezTo>
                    <a:moveTo>
                      <a:pt x="91" y="65"/>
                    </a:moveTo>
                    <a:cubicBezTo>
                      <a:pt x="91" y="65"/>
                      <a:pt x="91" y="65"/>
                      <a:pt x="91" y="66"/>
                    </a:cubicBezTo>
                    <a:cubicBezTo>
                      <a:pt x="92" y="66"/>
                      <a:pt x="94" y="67"/>
                      <a:pt x="95" y="68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94" y="67"/>
                      <a:pt x="93" y="66"/>
                      <a:pt x="91" y="65"/>
                    </a:cubicBezTo>
                    <a:moveTo>
                      <a:pt x="91" y="65"/>
                    </a:moveTo>
                    <a:cubicBezTo>
                      <a:pt x="91" y="65"/>
                      <a:pt x="91" y="65"/>
                      <a:pt x="90" y="65"/>
                    </a:cubicBezTo>
                    <a:cubicBezTo>
                      <a:pt x="91" y="65"/>
                      <a:pt x="91" y="66"/>
                      <a:pt x="91" y="66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moveTo>
                      <a:pt x="91" y="65"/>
                    </a:moveTo>
                    <a:cubicBezTo>
                      <a:pt x="91" y="65"/>
                      <a:pt x="90" y="65"/>
                      <a:pt x="90" y="65"/>
                    </a:cubicBezTo>
                    <a:cubicBezTo>
                      <a:pt x="90" y="65"/>
                      <a:pt x="90" y="65"/>
                      <a:pt x="90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moveTo>
                      <a:pt x="107" y="65"/>
                    </a:moveTo>
                    <a:cubicBezTo>
                      <a:pt x="106" y="67"/>
                      <a:pt x="105" y="69"/>
                      <a:pt x="103" y="71"/>
                    </a:cubicBezTo>
                    <a:cubicBezTo>
                      <a:pt x="103" y="71"/>
                      <a:pt x="104" y="72"/>
                      <a:pt x="104" y="72"/>
                    </a:cubicBezTo>
                    <a:cubicBezTo>
                      <a:pt x="105" y="69"/>
                      <a:pt x="106" y="67"/>
                      <a:pt x="108" y="65"/>
                    </a:cubicBezTo>
                    <a:cubicBezTo>
                      <a:pt x="108" y="65"/>
                      <a:pt x="107" y="65"/>
                      <a:pt x="107" y="65"/>
                    </a:cubicBezTo>
                    <a:moveTo>
                      <a:pt x="109" y="65"/>
                    </a:moveTo>
                    <a:cubicBezTo>
                      <a:pt x="109" y="65"/>
                      <a:pt x="109" y="65"/>
                      <a:pt x="109" y="65"/>
                    </a:cubicBezTo>
                    <a:cubicBezTo>
                      <a:pt x="109" y="65"/>
                      <a:pt x="109" y="65"/>
                      <a:pt x="109" y="66"/>
                    </a:cubicBezTo>
                    <a:cubicBezTo>
                      <a:pt x="109" y="65"/>
                      <a:pt x="109" y="65"/>
                      <a:pt x="109" y="65"/>
                    </a:cubicBezTo>
                    <a:cubicBezTo>
                      <a:pt x="109" y="65"/>
                      <a:pt x="109" y="65"/>
                      <a:pt x="109" y="65"/>
                    </a:cubicBezTo>
                    <a:moveTo>
                      <a:pt x="108" y="64"/>
                    </a:move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5"/>
                      <a:pt x="109" y="64"/>
                    </a:cubicBezTo>
                    <a:cubicBezTo>
                      <a:pt x="108" y="64"/>
                      <a:pt x="108" y="64"/>
                      <a:pt x="108" y="64"/>
                    </a:cubicBezTo>
                    <a:moveTo>
                      <a:pt x="106" y="64"/>
                    </a:moveTo>
                    <a:cubicBezTo>
                      <a:pt x="105" y="66"/>
                      <a:pt x="104" y="69"/>
                      <a:pt x="102" y="71"/>
                    </a:cubicBezTo>
                    <a:cubicBezTo>
                      <a:pt x="102" y="71"/>
                      <a:pt x="103" y="71"/>
                      <a:pt x="103" y="71"/>
                    </a:cubicBezTo>
                    <a:cubicBezTo>
                      <a:pt x="104" y="69"/>
                      <a:pt x="105" y="67"/>
                      <a:pt x="107" y="64"/>
                    </a:cubicBezTo>
                    <a:cubicBezTo>
                      <a:pt x="107" y="64"/>
                      <a:pt x="107" y="64"/>
                      <a:pt x="106" y="64"/>
                    </a:cubicBezTo>
                    <a:moveTo>
                      <a:pt x="108" y="64"/>
                    </a:moveTo>
                    <a:cubicBezTo>
                      <a:pt x="108" y="64"/>
                      <a:pt x="108" y="64"/>
                      <a:pt x="107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4"/>
                      <a:pt x="108" y="64"/>
                    </a:cubicBezTo>
                    <a:cubicBezTo>
                      <a:pt x="108" y="64"/>
                      <a:pt x="108" y="64"/>
                      <a:pt x="108" y="64"/>
                    </a:cubicBezTo>
                    <a:moveTo>
                      <a:pt x="112" y="64"/>
                    </a:moveTo>
                    <a:cubicBezTo>
                      <a:pt x="113" y="64"/>
                      <a:pt x="113" y="64"/>
                      <a:pt x="114" y="65"/>
                    </a:cubicBezTo>
                    <a:cubicBezTo>
                      <a:pt x="114" y="65"/>
                      <a:pt x="114" y="65"/>
                      <a:pt x="114" y="65"/>
                    </a:cubicBezTo>
                    <a:cubicBezTo>
                      <a:pt x="113" y="64"/>
                      <a:pt x="113" y="64"/>
                      <a:pt x="112" y="64"/>
                    </a:cubicBezTo>
                    <a:moveTo>
                      <a:pt x="107" y="63"/>
                    </a:move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3"/>
                    </a:cubicBezTo>
                    <a:moveTo>
                      <a:pt x="104" y="63"/>
                    </a:moveTo>
                    <a:cubicBezTo>
                      <a:pt x="104" y="64"/>
                      <a:pt x="103" y="66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1" y="68"/>
                      <a:pt x="101" y="69"/>
                      <a:pt x="100" y="70"/>
                    </a:cubicBezTo>
                    <a:cubicBezTo>
                      <a:pt x="101" y="70"/>
                      <a:pt x="101" y="70"/>
                      <a:pt x="102" y="71"/>
                    </a:cubicBezTo>
                    <a:cubicBezTo>
                      <a:pt x="103" y="68"/>
                      <a:pt x="105" y="66"/>
                      <a:pt x="106" y="64"/>
                    </a:cubicBezTo>
                    <a:cubicBezTo>
                      <a:pt x="105" y="64"/>
                      <a:pt x="105" y="63"/>
                      <a:pt x="104" y="63"/>
                    </a:cubicBezTo>
                    <a:moveTo>
                      <a:pt x="111" y="63"/>
                    </a:moveTo>
                    <a:cubicBezTo>
                      <a:pt x="111" y="63"/>
                      <a:pt x="111" y="63"/>
                      <a:pt x="111" y="63"/>
                    </a:cubicBezTo>
                    <a:cubicBezTo>
                      <a:pt x="112" y="64"/>
                      <a:pt x="113" y="64"/>
                      <a:pt x="114" y="65"/>
                    </a:cubicBezTo>
                    <a:cubicBezTo>
                      <a:pt x="114" y="65"/>
                      <a:pt x="114" y="64"/>
                      <a:pt x="114" y="64"/>
                    </a:cubicBezTo>
                    <a:cubicBezTo>
                      <a:pt x="113" y="64"/>
                      <a:pt x="112" y="63"/>
                      <a:pt x="111" y="63"/>
                    </a:cubicBezTo>
                    <a:moveTo>
                      <a:pt x="105" y="62"/>
                    </a:moveTo>
                    <a:cubicBezTo>
                      <a:pt x="105" y="62"/>
                      <a:pt x="105" y="63"/>
                      <a:pt x="105" y="63"/>
                    </a:cubicBezTo>
                    <a:cubicBezTo>
                      <a:pt x="105" y="63"/>
                      <a:pt x="106" y="63"/>
                      <a:pt x="106" y="64"/>
                    </a:cubicBezTo>
                    <a:cubicBezTo>
                      <a:pt x="106" y="64"/>
                      <a:pt x="106" y="63"/>
                      <a:pt x="106" y="63"/>
                    </a:cubicBezTo>
                    <a:cubicBezTo>
                      <a:pt x="106" y="63"/>
                      <a:pt x="105" y="63"/>
                      <a:pt x="105" y="62"/>
                    </a:cubicBezTo>
                    <a:moveTo>
                      <a:pt x="111" y="62"/>
                    </a:move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3"/>
                      <a:pt x="111" y="63"/>
                      <a:pt x="111" y="63"/>
                    </a:cubicBezTo>
                    <a:cubicBezTo>
                      <a:pt x="111" y="63"/>
                      <a:pt x="111" y="62"/>
                      <a:pt x="111" y="62"/>
                    </a:cubicBezTo>
                    <a:cubicBezTo>
                      <a:pt x="111" y="62"/>
                      <a:pt x="111" y="62"/>
                      <a:pt x="111" y="62"/>
                    </a:cubicBezTo>
                    <a:moveTo>
                      <a:pt x="110" y="62"/>
                    </a:move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moveTo>
                      <a:pt x="109" y="61"/>
                    </a:moveTo>
                    <a:cubicBezTo>
                      <a:pt x="109" y="61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1"/>
                      <a:pt x="109" y="61"/>
                    </a:cubicBezTo>
                    <a:moveTo>
                      <a:pt x="108" y="61"/>
                    </a:moveTo>
                    <a:cubicBezTo>
                      <a:pt x="108" y="61"/>
                      <a:pt x="108" y="61"/>
                      <a:pt x="108" y="61"/>
                    </a:cubicBezTo>
                    <a:cubicBezTo>
                      <a:pt x="108" y="61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9" y="61"/>
                      <a:pt x="109" y="61"/>
                      <a:pt x="108" y="61"/>
                    </a:cubicBezTo>
                    <a:moveTo>
                      <a:pt x="107" y="60"/>
                    </a:moveTo>
                    <a:cubicBezTo>
                      <a:pt x="106" y="60"/>
                      <a:pt x="106" y="60"/>
                      <a:pt x="106" y="60"/>
                    </a:cubicBezTo>
                    <a:cubicBezTo>
                      <a:pt x="106" y="60"/>
                      <a:pt x="107" y="60"/>
                      <a:pt x="107" y="60"/>
                    </a:cubicBezTo>
                    <a:cubicBezTo>
                      <a:pt x="107" y="61"/>
                      <a:pt x="107" y="61"/>
                      <a:pt x="108" y="61"/>
                    </a:cubicBezTo>
                    <a:cubicBezTo>
                      <a:pt x="108" y="61"/>
                      <a:pt x="108" y="61"/>
                      <a:pt x="108" y="61"/>
                    </a:cubicBezTo>
                    <a:cubicBezTo>
                      <a:pt x="108" y="60"/>
                      <a:pt x="107" y="60"/>
                      <a:pt x="107" y="60"/>
                    </a:cubicBezTo>
                    <a:moveTo>
                      <a:pt x="109" y="59"/>
                    </a:moveTo>
                    <a:cubicBezTo>
                      <a:pt x="109" y="59"/>
                      <a:pt x="109" y="59"/>
                      <a:pt x="109" y="59"/>
                    </a:cubicBezTo>
                    <a:cubicBezTo>
                      <a:pt x="109" y="59"/>
                      <a:pt x="110" y="59"/>
                      <a:pt x="110" y="59"/>
                    </a:cubicBezTo>
                    <a:cubicBezTo>
                      <a:pt x="110" y="59"/>
                      <a:pt x="109" y="59"/>
                      <a:pt x="109" y="59"/>
                    </a:cubicBezTo>
                    <a:moveTo>
                      <a:pt x="107" y="58"/>
                    </a:moveTo>
                    <a:cubicBezTo>
                      <a:pt x="107" y="58"/>
                      <a:pt x="107" y="58"/>
                      <a:pt x="107" y="58"/>
                    </a:cubicBezTo>
                    <a:cubicBezTo>
                      <a:pt x="108" y="58"/>
                      <a:pt x="108" y="59"/>
                      <a:pt x="109" y="59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08" y="59"/>
                      <a:pt x="108" y="58"/>
                      <a:pt x="107" y="58"/>
                    </a:cubicBezTo>
                    <a:moveTo>
                      <a:pt x="96" y="58"/>
                    </a:moveTo>
                    <a:cubicBezTo>
                      <a:pt x="94" y="60"/>
                      <a:pt x="93" y="62"/>
                      <a:pt x="92" y="65"/>
                    </a:cubicBezTo>
                    <a:cubicBezTo>
                      <a:pt x="93" y="65"/>
                      <a:pt x="94" y="66"/>
                      <a:pt x="96" y="67"/>
                    </a:cubicBezTo>
                    <a:cubicBezTo>
                      <a:pt x="97" y="65"/>
                      <a:pt x="99" y="62"/>
                      <a:pt x="100" y="60"/>
                    </a:cubicBezTo>
                    <a:cubicBezTo>
                      <a:pt x="99" y="59"/>
                      <a:pt x="97" y="58"/>
                      <a:pt x="96" y="58"/>
                    </a:cubicBezTo>
                    <a:moveTo>
                      <a:pt x="95" y="57"/>
                    </a:moveTo>
                    <a:cubicBezTo>
                      <a:pt x="94" y="60"/>
                      <a:pt x="92" y="62"/>
                      <a:pt x="91" y="64"/>
                    </a:cubicBezTo>
                    <a:cubicBezTo>
                      <a:pt x="91" y="64"/>
                      <a:pt x="91" y="64"/>
                      <a:pt x="91" y="64"/>
                    </a:cubicBezTo>
                    <a:cubicBezTo>
                      <a:pt x="92" y="63"/>
                      <a:pt x="92" y="63"/>
                      <a:pt x="93" y="62"/>
                    </a:cubicBezTo>
                    <a:cubicBezTo>
                      <a:pt x="92" y="63"/>
                      <a:pt x="92" y="63"/>
                      <a:pt x="91" y="64"/>
                    </a:cubicBezTo>
                    <a:cubicBezTo>
                      <a:pt x="91" y="64"/>
                      <a:pt x="91" y="65"/>
                      <a:pt x="92" y="65"/>
                    </a:cubicBezTo>
                    <a:cubicBezTo>
                      <a:pt x="93" y="62"/>
                      <a:pt x="94" y="60"/>
                      <a:pt x="96" y="58"/>
                    </a:cubicBezTo>
                    <a:cubicBezTo>
                      <a:pt x="96" y="57"/>
                      <a:pt x="95" y="57"/>
                      <a:pt x="95" y="57"/>
                    </a:cubicBezTo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7" y="58"/>
                      <a:pt x="99" y="59"/>
                      <a:pt x="100" y="60"/>
                    </a:cubicBezTo>
                    <a:cubicBezTo>
                      <a:pt x="100" y="60"/>
                      <a:pt x="100" y="60"/>
                      <a:pt x="100" y="59"/>
                    </a:cubicBezTo>
                    <a:cubicBezTo>
                      <a:pt x="99" y="59"/>
                      <a:pt x="98" y="58"/>
                      <a:pt x="96" y="57"/>
                    </a:cubicBezTo>
                    <a:moveTo>
                      <a:pt x="96" y="56"/>
                    </a:moveTo>
                    <a:cubicBezTo>
                      <a:pt x="96" y="57"/>
                      <a:pt x="95" y="57"/>
                      <a:pt x="95" y="57"/>
                    </a:cubicBezTo>
                    <a:cubicBezTo>
                      <a:pt x="96" y="57"/>
                      <a:pt x="96" y="57"/>
                      <a:pt x="96" y="57"/>
                    </a:cubicBezTo>
                    <a:cubicBezTo>
                      <a:pt x="96" y="57"/>
                      <a:pt x="96" y="57"/>
                      <a:pt x="96" y="57"/>
                    </a:cubicBezTo>
                    <a:cubicBezTo>
                      <a:pt x="96" y="57"/>
                      <a:pt x="96" y="57"/>
                      <a:pt x="96" y="56"/>
                    </a:cubicBezTo>
                    <a:moveTo>
                      <a:pt x="98" y="54"/>
                    </a:moveTo>
                    <a:cubicBezTo>
                      <a:pt x="98" y="55"/>
                      <a:pt x="98" y="55"/>
                      <a:pt x="98" y="55"/>
                    </a:cubicBezTo>
                    <a:cubicBezTo>
                      <a:pt x="99" y="56"/>
                      <a:pt x="100" y="56"/>
                      <a:pt x="102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1" y="56"/>
                      <a:pt x="99" y="55"/>
                      <a:pt x="98" y="54"/>
                    </a:cubicBezTo>
                    <a:moveTo>
                      <a:pt x="97" y="54"/>
                    </a:moveTo>
                    <a:cubicBezTo>
                      <a:pt x="97" y="54"/>
                      <a:pt x="97" y="54"/>
                      <a:pt x="97" y="54"/>
                    </a:cubicBezTo>
                    <a:cubicBezTo>
                      <a:pt x="97" y="54"/>
                      <a:pt x="97" y="55"/>
                      <a:pt x="98" y="55"/>
                    </a:cubicBezTo>
                    <a:cubicBezTo>
                      <a:pt x="98" y="55"/>
                      <a:pt x="98" y="54"/>
                      <a:pt x="98" y="54"/>
                    </a:cubicBezTo>
                    <a:cubicBezTo>
                      <a:pt x="98" y="54"/>
                      <a:pt x="97" y="54"/>
                      <a:pt x="97" y="54"/>
                    </a:cubicBezTo>
                    <a:moveTo>
                      <a:pt x="99" y="53"/>
                    </a:moveTo>
                    <a:cubicBezTo>
                      <a:pt x="99" y="53"/>
                      <a:pt x="99" y="53"/>
                      <a:pt x="99" y="53"/>
                    </a:cubicBezTo>
                    <a:cubicBezTo>
                      <a:pt x="100" y="54"/>
                      <a:pt x="101" y="55"/>
                      <a:pt x="103" y="55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2" y="54"/>
                      <a:pt x="100" y="54"/>
                      <a:pt x="99" y="53"/>
                    </a:cubicBezTo>
                    <a:moveTo>
                      <a:pt x="98" y="52"/>
                    </a:moveTo>
                    <a:cubicBezTo>
                      <a:pt x="98" y="52"/>
                      <a:pt x="98" y="53"/>
                      <a:pt x="98" y="53"/>
                    </a:cubicBezTo>
                    <a:cubicBezTo>
                      <a:pt x="98" y="53"/>
                      <a:pt x="98" y="53"/>
                      <a:pt x="99" y="53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99" y="53"/>
                      <a:pt x="98" y="52"/>
                      <a:pt x="98" y="52"/>
                    </a:cubicBezTo>
                    <a:moveTo>
                      <a:pt x="118" y="52"/>
                    </a:moveTo>
                    <a:cubicBezTo>
                      <a:pt x="116" y="55"/>
                      <a:pt x="114" y="58"/>
                      <a:pt x="113" y="61"/>
                    </a:cubicBezTo>
                    <a:cubicBezTo>
                      <a:pt x="114" y="61"/>
                      <a:pt x="114" y="62"/>
                      <a:pt x="115" y="62"/>
                    </a:cubicBezTo>
                    <a:cubicBezTo>
                      <a:pt x="117" y="59"/>
                      <a:pt x="119" y="57"/>
                      <a:pt x="121" y="54"/>
                    </a:cubicBezTo>
                    <a:cubicBezTo>
                      <a:pt x="118" y="52"/>
                      <a:pt x="118" y="52"/>
                      <a:pt x="118" y="52"/>
                    </a:cubicBezTo>
                    <a:moveTo>
                      <a:pt x="117" y="51"/>
                    </a:moveTo>
                    <a:cubicBezTo>
                      <a:pt x="115" y="54"/>
                      <a:pt x="114" y="57"/>
                      <a:pt x="112" y="60"/>
                    </a:cubicBezTo>
                    <a:cubicBezTo>
                      <a:pt x="112" y="60"/>
                      <a:pt x="112" y="60"/>
                      <a:pt x="112" y="60"/>
                    </a:cubicBezTo>
                    <a:cubicBezTo>
                      <a:pt x="114" y="57"/>
                      <a:pt x="116" y="55"/>
                      <a:pt x="117" y="52"/>
                    </a:cubicBezTo>
                    <a:cubicBezTo>
                      <a:pt x="117" y="51"/>
                      <a:pt x="117" y="51"/>
                      <a:pt x="117" y="51"/>
                    </a:cubicBezTo>
                    <a:moveTo>
                      <a:pt x="116" y="51"/>
                    </a:moveTo>
                    <a:cubicBezTo>
                      <a:pt x="114" y="54"/>
                      <a:pt x="112" y="57"/>
                      <a:pt x="111" y="59"/>
                    </a:cubicBezTo>
                    <a:cubicBezTo>
                      <a:pt x="111" y="59"/>
                      <a:pt x="111" y="60"/>
                      <a:pt x="111" y="60"/>
                    </a:cubicBezTo>
                    <a:cubicBezTo>
                      <a:pt x="111" y="59"/>
                      <a:pt x="112" y="59"/>
                      <a:pt x="112" y="58"/>
                    </a:cubicBezTo>
                    <a:cubicBezTo>
                      <a:pt x="112" y="59"/>
                      <a:pt x="112" y="59"/>
                      <a:pt x="111" y="60"/>
                    </a:cubicBezTo>
                    <a:cubicBezTo>
                      <a:pt x="111" y="60"/>
                      <a:pt x="111" y="60"/>
                      <a:pt x="111" y="60"/>
                    </a:cubicBezTo>
                    <a:cubicBezTo>
                      <a:pt x="112" y="58"/>
                      <a:pt x="113" y="57"/>
                      <a:pt x="114" y="55"/>
                    </a:cubicBezTo>
                    <a:cubicBezTo>
                      <a:pt x="115" y="54"/>
                      <a:pt x="115" y="52"/>
                      <a:pt x="116" y="51"/>
                    </a:cubicBezTo>
                    <a:cubicBezTo>
                      <a:pt x="116" y="51"/>
                      <a:pt x="116" y="51"/>
                      <a:pt x="116" y="51"/>
                    </a:cubicBezTo>
                    <a:cubicBezTo>
                      <a:pt x="116" y="51"/>
                      <a:pt x="116" y="51"/>
                      <a:pt x="116" y="51"/>
                    </a:cubicBezTo>
                    <a:moveTo>
                      <a:pt x="115" y="50"/>
                    </a:moveTo>
                    <a:cubicBezTo>
                      <a:pt x="113" y="53"/>
                      <a:pt x="111" y="56"/>
                      <a:pt x="110" y="59"/>
                    </a:cubicBezTo>
                    <a:cubicBezTo>
                      <a:pt x="110" y="59"/>
                      <a:pt x="110" y="59"/>
                      <a:pt x="110" y="59"/>
                    </a:cubicBezTo>
                    <a:cubicBezTo>
                      <a:pt x="112" y="56"/>
                      <a:pt x="113" y="53"/>
                      <a:pt x="115" y="50"/>
                    </a:cubicBezTo>
                    <a:cubicBezTo>
                      <a:pt x="115" y="50"/>
                      <a:pt x="115" y="50"/>
                      <a:pt x="115" y="50"/>
                    </a:cubicBezTo>
                    <a:moveTo>
                      <a:pt x="113" y="49"/>
                    </a:moveTo>
                    <a:cubicBezTo>
                      <a:pt x="111" y="52"/>
                      <a:pt x="110" y="55"/>
                      <a:pt x="108" y="58"/>
                    </a:cubicBezTo>
                    <a:cubicBezTo>
                      <a:pt x="108" y="58"/>
                      <a:pt x="109" y="58"/>
                      <a:pt x="109" y="58"/>
                    </a:cubicBezTo>
                    <a:cubicBezTo>
                      <a:pt x="111" y="56"/>
                      <a:pt x="113" y="53"/>
                      <a:pt x="114" y="50"/>
                    </a:cubicBezTo>
                    <a:cubicBezTo>
                      <a:pt x="114" y="50"/>
                      <a:pt x="113" y="49"/>
                      <a:pt x="113" y="49"/>
                    </a:cubicBezTo>
                    <a:moveTo>
                      <a:pt x="120" y="48"/>
                    </a:moveTo>
                    <a:cubicBezTo>
                      <a:pt x="120" y="49"/>
                      <a:pt x="119" y="49"/>
                      <a:pt x="119" y="49"/>
                    </a:cubicBezTo>
                    <a:cubicBezTo>
                      <a:pt x="120" y="50"/>
                      <a:pt x="121" y="51"/>
                      <a:pt x="122" y="51"/>
                    </a:cubicBezTo>
                    <a:cubicBezTo>
                      <a:pt x="122" y="51"/>
                      <a:pt x="122" y="50"/>
                      <a:pt x="123" y="50"/>
                    </a:cubicBezTo>
                    <a:cubicBezTo>
                      <a:pt x="122" y="49"/>
                      <a:pt x="121" y="49"/>
                      <a:pt x="120" y="48"/>
                    </a:cubicBezTo>
                    <a:moveTo>
                      <a:pt x="119" y="48"/>
                    </a:moveTo>
                    <a:cubicBezTo>
                      <a:pt x="119" y="48"/>
                      <a:pt x="119" y="49"/>
                      <a:pt x="118" y="49"/>
                    </a:cubicBezTo>
                    <a:cubicBezTo>
                      <a:pt x="119" y="49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19" y="48"/>
                      <a:pt x="119" y="48"/>
                      <a:pt x="119" y="48"/>
                    </a:cubicBezTo>
                    <a:moveTo>
                      <a:pt x="118" y="47"/>
                    </a:moveTo>
                    <a:cubicBezTo>
                      <a:pt x="118" y="48"/>
                      <a:pt x="117" y="48"/>
                      <a:pt x="117" y="48"/>
                    </a:cubicBezTo>
                    <a:cubicBezTo>
                      <a:pt x="117" y="48"/>
                      <a:pt x="118" y="49"/>
                      <a:pt x="118" y="49"/>
                    </a:cubicBezTo>
                    <a:cubicBezTo>
                      <a:pt x="118" y="48"/>
                      <a:pt x="118" y="48"/>
                      <a:pt x="119" y="47"/>
                    </a:cubicBezTo>
                    <a:cubicBezTo>
                      <a:pt x="118" y="47"/>
                      <a:pt x="118" y="47"/>
                      <a:pt x="118" y="47"/>
                    </a:cubicBezTo>
                    <a:moveTo>
                      <a:pt x="117" y="47"/>
                    </a:moveTo>
                    <a:cubicBezTo>
                      <a:pt x="117" y="47"/>
                      <a:pt x="117" y="47"/>
                      <a:pt x="116" y="48"/>
                    </a:cubicBezTo>
                    <a:cubicBezTo>
                      <a:pt x="116" y="48"/>
                      <a:pt x="117" y="48"/>
                      <a:pt x="117" y="48"/>
                    </a:cubicBezTo>
                    <a:cubicBezTo>
                      <a:pt x="117" y="48"/>
                      <a:pt x="117" y="47"/>
                      <a:pt x="117" y="47"/>
                    </a:cubicBezTo>
                    <a:cubicBezTo>
                      <a:pt x="117" y="47"/>
                      <a:pt x="117" y="47"/>
                      <a:pt x="117" y="47"/>
                    </a:cubicBezTo>
                    <a:moveTo>
                      <a:pt x="121" y="46"/>
                    </a:moveTo>
                    <a:cubicBezTo>
                      <a:pt x="121" y="46"/>
                      <a:pt x="121" y="47"/>
                      <a:pt x="121" y="47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3" y="47"/>
                      <a:pt x="122" y="47"/>
                      <a:pt x="121" y="46"/>
                    </a:cubicBezTo>
                    <a:moveTo>
                      <a:pt x="120" y="46"/>
                    </a:moveTo>
                    <a:cubicBezTo>
                      <a:pt x="120" y="46"/>
                      <a:pt x="120" y="46"/>
                      <a:pt x="120" y="46"/>
                    </a:cubicBezTo>
                    <a:cubicBezTo>
                      <a:pt x="120" y="47"/>
                      <a:pt x="120" y="47"/>
                      <a:pt x="120" y="47"/>
                    </a:cubicBezTo>
                    <a:cubicBezTo>
                      <a:pt x="120" y="46"/>
                      <a:pt x="121" y="46"/>
                      <a:pt x="121" y="46"/>
                    </a:cubicBezTo>
                    <a:cubicBezTo>
                      <a:pt x="121" y="46"/>
                      <a:pt x="121" y="46"/>
                      <a:pt x="120" y="46"/>
                    </a:cubicBezTo>
                    <a:moveTo>
                      <a:pt x="115" y="45"/>
                    </a:moveTo>
                    <a:cubicBezTo>
                      <a:pt x="115" y="46"/>
                      <a:pt x="115" y="46"/>
                      <a:pt x="114" y="47"/>
                    </a:cubicBezTo>
                    <a:cubicBezTo>
                      <a:pt x="115" y="47"/>
                      <a:pt x="115" y="47"/>
                      <a:pt x="116" y="47"/>
                    </a:cubicBezTo>
                    <a:cubicBezTo>
                      <a:pt x="116" y="47"/>
                      <a:pt x="116" y="47"/>
                      <a:pt x="117" y="46"/>
                    </a:cubicBezTo>
                    <a:cubicBezTo>
                      <a:pt x="116" y="46"/>
                      <a:pt x="116" y="46"/>
                      <a:pt x="115" y="45"/>
                    </a:cubicBezTo>
                    <a:moveTo>
                      <a:pt x="119" y="45"/>
                    </a:moveTo>
                    <a:cubicBezTo>
                      <a:pt x="119" y="45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20" y="46"/>
                      <a:pt x="120" y="46"/>
                      <a:pt x="120" y="45"/>
                    </a:cubicBezTo>
                    <a:cubicBezTo>
                      <a:pt x="120" y="45"/>
                      <a:pt x="119" y="45"/>
                      <a:pt x="119" y="45"/>
                    </a:cubicBezTo>
                    <a:moveTo>
                      <a:pt x="118" y="45"/>
                    </a:move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5"/>
                      <a:pt x="118" y="45"/>
                      <a:pt x="119" y="45"/>
                    </a:cubicBezTo>
                    <a:cubicBezTo>
                      <a:pt x="119" y="45"/>
                      <a:pt x="118" y="45"/>
                      <a:pt x="118" y="45"/>
                    </a:cubicBezTo>
                    <a:moveTo>
                      <a:pt x="104" y="44"/>
                    </a:moveTo>
                    <a:cubicBezTo>
                      <a:pt x="103" y="45"/>
                      <a:pt x="103" y="46"/>
                      <a:pt x="102" y="48"/>
                    </a:cubicBezTo>
                    <a:cubicBezTo>
                      <a:pt x="101" y="49"/>
                      <a:pt x="100" y="51"/>
                      <a:pt x="99" y="52"/>
                    </a:cubicBezTo>
                    <a:cubicBezTo>
                      <a:pt x="101" y="53"/>
                      <a:pt x="102" y="54"/>
                      <a:pt x="103" y="55"/>
                    </a:cubicBezTo>
                    <a:cubicBezTo>
                      <a:pt x="105" y="52"/>
                      <a:pt x="107" y="49"/>
                      <a:pt x="108" y="46"/>
                    </a:cubicBezTo>
                    <a:cubicBezTo>
                      <a:pt x="108" y="46"/>
                      <a:pt x="106" y="45"/>
                      <a:pt x="104" y="44"/>
                    </a:cubicBezTo>
                    <a:moveTo>
                      <a:pt x="122" y="44"/>
                    </a:moveTo>
                    <a:cubicBezTo>
                      <a:pt x="122" y="44"/>
                      <a:pt x="121" y="45"/>
                      <a:pt x="121" y="46"/>
                    </a:cubicBezTo>
                    <a:cubicBezTo>
                      <a:pt x="122" y="47"/>
                      <a:pt x="123" y="47"/>
                      <a:pt x="124" y="48"/>
                    </a:cubicBezTo>
                    <a:cubicBezTo>
                      <a:pt x="124" y="47"/>
                      <a:pt x="125" y="46"/>
                      <a:pt x="125" y="45"/>
                    </a:cubicBezTo>
                    <a:cubicBezTo>
                      <a:pt x="124" y="45"/>
                      <a:pt x="123" y="44"/>
                      <a:pt x="122" y="44"/>
                    </a:cubicBezTo>
                    <a:moveTo>
                      <a:pt x="116" y="43"/>
                    </a:moveTo>
                    <a:cubicBezTo>
                      <a:pt x="116" y="44"/>
                      <a:pt x="116" y="44"/>
                      <a:pt x="116" y="44"/>
                    </a:cubicBezTo>
                    <a:cubicBezTo>
                      <a:pt x="117" y="45"/>
                      <a:pt x="117" y="45"/>
                      <a:pt x="117" y="45"/>
                    </a:cubicBezTo>
                    <a:cubicBezTo>
                      <a:pt x="118" y="45"/>
                      <a:pt x="118" y="45"/>
                      <a:pt x="118" y="44"/>
                    </a:cubicBezTo>
                    <a:cubicBezTo>
                      <a:pt x="117" y="44"/>
                      <a:pt x="117" y="44"/>
                      <a:pt x="116" y="43"/>
                    </a:cubicBezTo>
                    <a:moveTo>
                      <a:pt x="104" y="43"/>
                    </a:moveTo>
                    <a:cubicBezTo>
                      <a:pt x="102" y="46"/>
                      <a:pt x="100" y="49"/>
                      <a:pt x="99" y="52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101" y="49"/>
                      <a:pt x="102" y="46"/>
                      <a:pt x="104" y="44"/>
                    </a:cubicBezTo>
                    <a:cubicBezTo>
                      <a:pt x="104" y="44"/>
                      <a:pt x="104" y="43"/>
                      <a:pt x="104" y="43"/>
                    </a:cubicBezTo>
                    <a:moveTo>
                      <a:pt x="122" y="43"/>
                    </a:moveTo>
                    <a:cubicBezTo>
                      <a:pt x="121" y="44"/>
                      <a:pt x="121" y="45"/>
                      <a:pt x="120" y="46"/>
                    </a:cubicBezTo>
                    <a:cubicBezTo>
                      <a:pt x="121" y="46"/>
                      <a:pt x="121" y="46"/>
                      <a:pt x="121" y="46"/>
                    </a:cubicBezTo>
                    <a:cubicBezTo>
                      <a:pt x="121" y="45"/>
                      <a:pt x="122" y="44"/>
                      <a:pt x="122" y="43"/>
                    </a:cubicBezTo>
                    <a:cubicBezTo>
                      <a:pt x="122" y="43"/>
                      <a:pt x="122" y="43"/>
                      <a:pt x="122" y="43"/>
                    </a:cubicBezTo>
                    <a:moveTo>
                      <a:pt x="123" y="43"/>
                    </a:moveTo>
                    <a:cubicBezTo>
                      <a:pt x="123" y="43"/>
                      <a:pt x="123" y="43"/>
                      <a:pt x="122" y="43"/>
                    </a:cubicBezTo>
                    <a:cubicBezTo>
                      <a:pt x="124" y="44"/>
                      <a:pt x="125" y="45"/>
                      <a:pt x="126" y="45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5" y="44"/>
                      <a:pt x="124" y="43"/>
                      <a:pt x="123" y="43"/>
                    </a:cubicBezTo>
                    <a:moveTo>
                      <a:pt x="121" y="43"/>
                    </a:moveTo>
                    <a:cubicBezTo>
                      <a:pt x="120" y="43"/>
                      <a:pt x="120" y="44"/>
                      <a:pt x="119" y="45"/>
                    </a:cubicBezTo>
                    <a:cubicBezTo>
                      <a:pt x="119" y="45"/>
                      <a:pt x="120" y="45"/>
                      <a:pt x="120" y="45"/>
                    </a:cubicBezTo>
                    <a:cubicBezTo>
                      <a:pt x="120" y="45"/>
                      <a:pt x="121" y="44"/>
                      <a:pt x="121" y="43"/>
                    </a:cubicBezTo>
                    <a:cubicBezTo>
                      <a:pt x="121" y="43"/>
                      <a:pt x="121" y="43"/>
                      <a:pt x="121" y="43"/>
                    </a:cubicBezTo>
                    <a:moveTo>
                      <a:pt x="122" y="42"/>
                    </a:moveTo>
                    <a:cubicBezTo>
                      <a:pt x="122" y="43"/>
                      <a:pt x="122" y="43"/>
                      <a:pt x="122" y="43"/>
                    </a:cubicBezTo>
                    <a:cubicBezTo>
                      <a:pt x="122" y="43"/>
                      <a:pt x="122" y="43"/>
                      <a:pt x="122" y="43"/>
                    </a:cubicBezTo>
                    <a:cubicBezTo>
                      <a:pt x="122" y="43"/>
                      <a:pt x="123" y="43"/>
                      <a:pt x="123" y="43"/>
                    </a:cubicBezTo>
                    <a:cubicBezTo>
                      <a:pt x="123" y="43"/>
                      <a:pt x="123" y="43"/>
                      <a:pt x="122" y="42"/>
                    </a:cubicBezTo>
                    <a:moveTo>
                      <a:pt x="120" y="42"/>
                    </a:moveTo>
                    <a:cubicBezTo>
                      <a:pt x="119" y="43"/>
                      <a:pt x="119" y="44"/>
                      <a:pt x="118" y="44"/>
                    </a:cubicBezTo>
                    <a:cubicBezTo>
                      <a:pt x="118" y="45"/>
                      <a:pt x="119" y="45"/>
                      <a:pt x="119" y="45"/>
                    </a:cubicBezTo>
                    <a:cubicBezTo>
                      <a:pt x="119" y="44"/>
                      <a:pt x="120" y="43"/>
                      <a:pt x="120" y="42"/>
                    </a:cubicBezTo>
                    <a:cubicBezTo>
                      <a:pt x="120" y="42"/>
                      <a:pt x="120" y="42"/>
                      <a:pt x="120" y="42"/>
                    </a:cubicBezTo>
                    <a:moveTo>
                      <a:pt x="121" y="42"/>
                    </a:moveTo>
                    <a:cubicBezTo>
                      <a:pt x="121" y="42"/>
                      <a:pt x="121" y="42"/>
                      <a:pt x="121" y="42"/>
                    </a:cubicBezTo>
                    <a:cubicBezTo>
                      <a:pt x="121" y="43"/>
                      <a:pt x="121" y="43"/>
                      <a:pt x="121" y="43"/>
                    </a:cubicBezTo>
                    <a:cubicBezTo>
                      <a:pt x="122" y="43"/>
                      <a:pt x="122" y="42"/>
                      <a:pt x="122" y="42"/>
                    </a:cubicBezTo>
                    <a:cubicBezTo>
                      <a:pt x="122" y="42"/>
                      <a:pt x="121" y="42"/>
                      <a:pt x="121" y="42"/>
                    </a:cubicBezTo>
                    <a:moveTo>
                      <a:pt x="120" y="41"/>
                    </a:moveTo>
                    <a:cubicBezTo>
                      <a:pt x="120" y="41"/>
                      <a:pt x="120" y="42"/>
                      <a:pt x="120" y="42"/>
                    </a:cubicBezTo>
                    <a:cubicBezTo>
                      <a:pt x="120" y="42"/>
                      <a:pt x="120" y="42"/>
                      <a:pt x="120" y="42"/>
                    </a:cubicBezTo>
                    <a:cubicBezTo>
                      <a:pt x="120" y="42"/>
                      <a:pt x="121" y="42"/>
                      <a:pt x="121" y="41"/>
                    </a:cubicBezTo>
                    <a:cubicBezTo>
                      <a:pt x="121" y="41"/>
                      <a:pt x="120" y="41"/>
                      <a:pt x="120" y="41"/>
                    </a:cubicBezTo>
                    <a:moveTo>
                      <a:pt x="118" y="41"/>
                    </a:moveTo>
                    <a:cubicBezTo>
                      <a:pt x="117" y="42"/>
                      <a:pt x="117" y="43"/>
                      <a:pt x="116" y="43"/>
                    </a:cubicBezTo>
                    <a:cubicBezTo>
                      <a:pt x="117" y="44"/>
                      <a:pt x="117" y="44"/>
                      <a:pt x="118" y="44"/>
                    </a:cubicBezTo>
                    <a:cubicBezTo>
                      <a:pt x="118" y="43"/>
                      <a:pt x="119" y="43"/>
                      <a:pt x="119" y="42"/>
                    </a:cubicBezTo>
                    <a:cubicBezTo>
                      <a:pt x="119" y="42"/>
                      <a:pt x="118" y="41"/>
                      <a:pt x="118" y="41"/>
                    </a:cubicBezTo>
                    <a:moveTo>
                      <a:pt x="106" y="40"/>
                    </a:moveTo>
                    <a:cubicBezTo>
                      <a:pt x="106" y="41"/>
                      <a:pt x="106" y="41"/>
                      <a:pt x="106" y="41"/>
                    </a:cubicBezTo>
                    <a:cubicBezTo>
                      <a:pt x="107" y="42"/>
                      <a:pt x="109" y="43"/>
                      <a:pt x="110" y="44"/>
                    </a:cubicBezTo>
                    <a:cubicBezTo>
                      <a:pt x="110" y="43"/>
                      <a:pt x="110" y="43"/>
                      <a:pt x="110" y="43"/>
                    </a:cubicBezTo>
                    <a:cubicBezTo>
                      <a:pt x="109" y="42"/>
                      <a:pt x="108" y="41"/>
                      <a:pt x="106" y="40"/>
                    </a:cubicBezTo>
                    <a:moveTo>
                      <a:pt x="118" y="40"/>
                    </a:moveTo>
                    <a:cubicBezTo>
                      <a:pt x="118" y="40"/>
                      <a:pt x="118" y="41"/>
                      <a:pt x="118" y="41"/>
                    </a:cubicBezTo>
                    <a:cubicBezTo>
                      <a:pt x="118" y="41"/>
                      <a:pt x="119" y="41"/>
                      <a:pt x="119" y="42"/>
                    </a:cubicBezTo>
                    <a:cubicBezTo>
                      <a:pt x="120" y="41"/>
                      <a:pt x="120" y="41"/>
                      <a:pt x="120" y="41"/>
                    </a:cubicBezTo>
                    <a:cubicBezTo>
                      <a:pt x="119" y="41"/>
                      <a:pt x="119" y="40"/>
                      <a:pt x="118" y="40"/>
                    </a:cubicBezTo>
                    <a:moveTo>
                      <a:pt x="124" y="40"/>
                    </a:moveTo>
                    <a:cubicBezTo>
                      <a:pt x="124" y="41"/>
                      <a:pt x="123" y="42"/>
                      <a:pt x="123" y="43"/>
                    </a:cubicBezTo>
                    <a:cubicBezTo>
                      <a:pt x="124" y="43"/>
                      <a:pt x="125" y="44"/>
                      <a:pt x="126" y="44"/>
                    </a:cubicBezTo>
                    <a:cubicBezTo>
                      <a:pt x="127" y="44"/>
                      <a:pt x="127" y="43"/>
                      <a:pt x="127" y="42"/>
                    </a:cubicBezTo>
                    <a:cubicBezTo>
                      <a:pt x="126" y="41"/>
                      <a:pt x="125" y="41"/>
                      <a:pt x="124" y="40"/>
                    </a:cubicBezTo>
                    <a:moveTo>
                      <a:pt x="106" y="40"/>
                    </a:moveTo>
                    <a:cubicBezTo>
                      <a:pt x="105" y="40"/>
                      <a:pt x="105" y="40"/>
                      <a:pt x="105" y="41"/>
                    </a:cubicBezTo>
                    <a:cubicBezTo>
                      <a:pt x="105" y="41"/>
                      <a:pt x="105" y="41"/>
                      <a:pt x="106" y="41"/>
                    </a:cubicBezTo>
                    <a:cubicBezTo>
                      <a:pt x="106" y="41"/>
                      <a:pt x="106" y="41"/>
                      <a:pt x="106" y="40"/>
                    </a:cubicBezTo>
                    <a:cubicBezTo>
                      <a:pt x="106" y="40"/>
                      <a:pt x="106" y="40"/>
                      <a:pt x="106" y="40"/>
                    </a:cubicBezTo>
                    <a:moveTo>
                      <a:pt x="124" y="40"/>
                    </a:moveTo>
                    <a:cubicBezTo>
                      <a:pt x="124" y="41"/>
                      <a:pt x="123" y="41"/>
                      <a:pt x="123" y="42"/>
                    </a:cubicBezTo>
                    <a:cubicBezTo>
                      <a:pt x="123" y="42"/>
                      <a:pt x="123" y="42"/>
                      <a:pt x="123" y="42"/>
                    </a:cubicBezTo>
                    <a:cubicBezTo>
                      <a:pt x="123" y="42"/>
                      <a:pt x="124" y="41"/>
                      <a:pt x="124" y="40"/>
                    </a:cubicBezTo>
                    <a:cubicBezTo>
                      <a:pt x="124" y="40"/>
                      <a:pt x="124" y="40"/>
                      <a:pt x="124" y="40"/>
                    </a:cubicBezTo>
                    <a:moveTo>
                      <a:pt x="123" y="39"/>
                    </a:moveTo>
                    <a:cubicBezTo>
                      <a:pt x="122" y="40"/>
                      <a:pt x="122" y="41"/>
                      <a:pt x="121" y="42"/>
                    </a:cubicBezTo>
                    <a:cubicBezTo>
                      <a:pt x="122" y="42"/>
                      <a:pt x="122" y="42"/>
                      <a:pt x="122" y="42"/>
                    </a:cubicBezTo>
                    <a:cubicBezTo>
                      <a:pt x="122" y="41"/>
                      <a:pt x="123" y="40"/>
                      <a:pt x="123" y="39"/>
                    </a:cubicBezTo>
                    <a:cubicBezTo>
                      <a:pt x="123" y="39"/>
                      <a:pt x="123" y="39"/>
                      <a:pt x="123" y="39"/>
                    </a:cubicBezTo>
                    <a:moveTo>
                      <a:pt x="122" y="39"/>
                    </a:moveTo>
                    <a:cubicBezTo>
                      <a:pt x="121" y="39"/>
                      <a:pt x="121" y="40"/>
                      <a:pt x="120" y="41"/>
                    </a:cubicBezTo>
                    <a:cubicBezTo>
                      <a:pt x="121" y="41"/>
                      <a:pt x="121" y="41"/>
                      <a:pt x="121" y="41"/>
                    </a:cubicBezTo>
                    <a:cubicBezTo>
                      <a:pt x="121" y="40"/>
                      <a:pt x="122" y="40"/>
                      <a:pt x="122" y="39"/>
                    </a:cubicBezTo>
                    <a:cubicBezTo>
                      <a:pt x="122" y="39"/>
                      <a:pt x="122" y="39"/>
                      <a:pt x="122" y="39"/>
                    </a:cubicBezTo>
                    <a:moveTo>
                      <a:pt x="107" y="38"/>
                    </a:moveTo>
                    <a:cubicBezTo>
                      <a:pt x="107" y="39"/>
                      <a:pt x="107" y="39"/>
                      <a:pt x="107" y="39"/>
                    </a:cubicBezTo>
                    <a:cubicBezTo>
                      <a:pt x="109" y="40"/>
                      <a:pt x="110" y="41"/>
                      <a:pt x="111" y="41"/>
                    </a:cubicBezTo>
                    <a:cubicBezTo>
                      <a:pt x="111" y="41"/>
                      <a:pt x="112" y="41"/>
                      <a:pt x="112" y="41"/>
                    </a:cubicBez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9"/>
                      <a:pt x="109" y="39"/>
                      <a:pt x="109" y="39"/>
                    </a:cubicBezTo>
                    <a:cubicBezTo>
                      <a:pt x="109" y="39"/>
                      <a:pt x="108" y="39"/>
                      <a:pt x="107" y="38"/>
                    </a:cubicBezTo>
                    <a:moveTo>
                      <a:pt x="107" y="38"/>
                    </a:move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9"/>
                      <a:pt x="107" y="39"/>
                    </a:cubicBezTo>
                    <a:cubicBezTo>
                      <a:pt x="107" y="39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moveTo>
                      <a:pt x="120" y="37"/>
                    </a:moveTo>
                    <a:cubicBezTo>
                      <a:pt x="119" y="38"/>
                      <a:pt x="119" y="39"/>
                      <a:pt x="118" y="40"/>
                    </a:cubicBezTo>
                    <a:cubicBezTo>
                      <a:pt x="119" y="40"/>
                      <a:pt x="119" y="40"/>
                      <a:pt x="120" y="41"/>
                    </a:cubicBezTo>
                    <a:cubicBezTo>
                      <a:pt x="121" y="40"/>
                      <a:pt x="121" y="39"/>
                      <a:pt x="122" y="38"/>
                    </a:cubicBezTo>
                    <a:cubicBezTo>
                      <a:pt x="121" y="38"/>
                      <a:pt x="120" y="38"/>
                      <a:pt x="120" y="37"/>
                    </a:cubicBezTo>
                    <a:moveTo>
                      <a:pt x="127" y="36"/>
                    </a:moveTo>
                    <a:cubicBezTo>
                      <a:pt x="126" y="37"/>
                      <a:pt x="125" y="39"/>
                      <a:pt x="124" y="40"/>
                    </a:cubicBezTo>
                    <a:cubicBezTo>
                      <a:pt x="125" y="41"/>
                      <a:pt x="127" y="41"/>
                      <a:pt x="128" y="42"/>
                    </a:cubicBezTo>
                    <a:cubicBezTo>
                      <a:pt x="128" y="41"/>
                      <a:pt x="129" y="39"/>
                      <a:pt x="130" y="38"/>
                    </a:cubicBezTo>
                    <a:cubicBezTo>
                      <a:pt x="129" y="38"/>
                      <a:pt x="128" y="37"/>
                      <a:pt x="127" y="36"/>
                    </a:cubicBezTo>
                    <a:cubicBezTo>
                      <a:pt x="127" y="37"/>
                      <a:pt x="127" y="37"/>
                      <a:pt x="127" y="38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moveTo>
                      <a:pt x="126" y="36"/>
                    </a:moveTo>
                    <a:cubicBezTo>
                      <a:pt x="126" y="37"/>
                      <a:pt x="125" y="38"/>
                      <a:pt x="124" y="40"/>
                    </a:cubicBezTo>
                    <a:cubicBezTo>
                      <a:pt x="124" y="40"/>
                      <a:pt x="124" y="40"/>
                      <a:pt x="124" y="40"/>
                    </a:cubicBezTo>
                    <a:cubicBezTo>
                      <a:pt x="125" y="39"/>
                      <a:pt x="126" y="37"/>
                      <a:pt x="127" y="36"/>
                    </a:cubicBezTo>
                    <a:cubicBezTo>
                      <a:pt x="127" y="36"/>
                      <a:pt x="126" y="36"/>
                      <a:pt x="126" y="36"/>
                    </a:cubicBezTo>
                    <a:moveTo>
                      <a:pt x="109" y="36"/>
                    </a:moveTo>
                    <a:cubicBezTo>
                      <a:pt x="108" y="37"/>
                      <a:pt x="108" y="37"/>
                      <a:pt x="107" y="38"/>
                    </a:cubicBezTo>
                    <a:cubicBezTo>
                      <a:pt x="109" y="39"/>
                      <a:pt x="110" y="40"/>
                      <a:pt x="112" y="41"/>
                    </a:cubicBezTo>
                    <a:cubicBezTo>
                      <a:pt x="112" y="40"/>
                      <a:pt x="113" y="39"/>
                      <a:pt x="113" y="38"/>
                    </a:cubicBezTo>
                    <a:cubicBezTo>
                      <a:pt x="112" y="37"/>
                      <a:pt x="110" y="37"/>
                      <a:pt x="109" y="36"/>
                    </a:cubicBezTo>
                    <a:moveTo>
                      <a:pt x="108" y="35"/>
                    </a:moveTo>
                    <a:cubicBezTo>
                      <a:pt x="108" y="36"/>
                      <a:pt x="107" y="37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8" y="37"/>
                      <a:pt x="108" y="37"/>
                      <a:pt x="109" y="36"/>
                    </a:cubicBezTo>
                    <a:cubicBezTo>
                      <a:pt x="109" y="36"/>
                      <a:pt x="108" y="36"/>
                      <a:pt x="108" y="35"/>
                    </a:cubicBezTo>
                    <a:moveTo>
                      <a:pt x="125" y="35"/>
                    </a:moveTo>
                    <a:cubicBezTo>
                      <a:pt x="124" y="36"/>
                      <a:pt x="124" y="38"/>
                      <a:pt x="123" y="39"/>
                    </a:cubicBezTo>
                    <a:cubicBezTo>
                      <a:pt x="123" y="39"/>
                      <a:pt x="123" y="39"/>
                      <a:pt x="123" y="39"/>
                    </a:cubicBezTo>
                    <a:cubicBezTo>
                      <a:pt x="124" y="38"/>
                      <a:pt x="125" y="37"/>
                      <a:pt x="126" y="36"/>
                    </a:cubicBezTo>
                    <a:cubicBezTo>
                      <a:pt x="126" y="35"/>
                      <a:pt x="125" y="35"/>
                      <a:pt x="125" y="35"/>
                    </a:cubicBezTo>
                    <a:moveTo>
                      <a:pt x="109" y="35"/>
                    </a:moveTo>
                    <a:cubicBezTo>
                      <a:pt x="109" y="35"/>
                      <a:pt x="109" y="35"/>
                      <a:pt x="109" y="36"/>
                    </a:cubicBezTo>
                    <a:cubicBezTo>
                      <a:pt x="110" y="36"/>
                      <a:pt x="112" y="37"/>
                      <a:pt x="113" y="38"/>
                    </a:cubicBezTo>
                    <a:cubicBezTo>
                      <a:pt x="113" y="38"/>
                      <a:pt x="114" y="38"/>
                      <a:pt x="114" y="37"/>
                    </a:cubicBezTo>
                    <a:cubicBezTo>
                      <a:pt x="112" y="36"/>
                      <a:pt x="111" y="36"/>
                      <a:pt x="109" y="35"/>
                    </a:cubicBezTo>
                    <a:moveTo>
                      <a:pt x="124" y="35"/>
                    </a:moveTo>
                    <a:cubicBezTo>
                      <a:pt x="124" y="36"/>
                      <a:pt x="123" y="37"/>
                      <a:pt x="122" y="38"/>
                    </a:cubicBezTo>
                    <a:cubicBezTo>
                      <a:pt x="122" y="39"/>
                      <a:pt x="122" y="39"/>
                      <a:pt x="122" y="39"/>
                    </a:cubicBezTo>
                    <a:cubicBezTo>
                      <a:pt x="123" y="37"/>
                      <a:pt x="124" y="36"/>
                      <a:pt x="125" y="35"/>
                    </a:cubicBezTo>
                    <a:cubicBezTo>
                      <a:pt x="125" y="35"/>
                      <a:pt x="124" y="35"/>
                      <a:pt x="124" y="35"/>
                    </a:cubicBezTo>
                    <a:moveTo>
                      <a:pt x="109" y="34"/>
                    </a:moveTo>
                    <a:cubicBezTo>
                      <a:pt x="109" y="35"/>
                      <a:pt x="109" y="35"/>
                      <a:pt x="108" y="35"/>
                    </a:cubicBezTo>
                    <a:cubicBezTo>
                      <a:pt x="109" y="35"/>
                      <a:pt x="109" y="35"/>
                      <a:pt x="109" y="36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4"/>
                    </a:cubicBezTo>
                    <a:moveTo>
                      <a:pt x="122" y="33"/>
                    </a:moveTo>
                    <a:cubicBezTo>
                      <a:pt x="122" y="35"/>
                      <a:pt x="121" y="36"/>
                      <a:pt x="120" y="37"/>
                    </a:cubicBezTo>
                    <a:cubicBezTo>
                      <a:pt x="121" y="38"/>
                      <a:pt x="121" y="38"/>
                      <a:pt x="122" y="38"/>
                    </a:cubicBezTo>
                    <a:cubicBezTo>
                      <a:pt x="122" y="37"/>
                      <a:pt x="123" y="36"/>
                      <a:pt x="124" y="34"/>
                    </a:cubicBezTo>
                    <a:cubicBezTo>
                      <a:pt x="123" y="34"/>
                      <a:pt x="123" y="34"/>
                      <a:pt x="122" y="33"/>
                    </a:cubicBezTo>
                    <a:moveTo>
                      <a:pt x="111" y="32"/>
                    </a:moveTo>
                    <a:cubicBezTo>
                      <a:pt x="111" y="33"/>
                      <a:pt x="110" y="34"/>
                      <a:pt x="110" y="35"/>
                    </a:cubicBezTo>
                    <a:cubicBezTo>
                      <a:pt x="111" y="35"/>
                      <a:pt x="112" y="36"/>
                      <a:pt x="114" y="37"/>
                    </a:cubicBezTo>
                    <a:cubicBezTo>
                      <a:pt x="114" y="36"/>
                      <a:pt x="115" y="35"/>
                      <a:pt x="115" y="35"/>
                    </a:cubicBezTo>
                    <a:cubicBezTo>
                      <a:pt x="114" y="34"/>
                      <a:pt x="113" y="33"/>
                      <a:pt x="111" y="32"/>
                    </a:cubicBezTo>
                    <a:moveTo>
                      <a:pt x="111" y="32"/>
                    </a:moveTo>
                    <a:cubicBezTo>
                      <a:pt x="110" y="32"/>
                      <a:pt x="110" y="33"/>
                      <a:pt x="109" y="34"/>
                    </a:cubicBezTo>
                    <a:cubicBezTo>
                      <a:pt x="109" y="34"/>
                      <a:pt x="109" y="34"/>
                      <a:pt x="110" y="35"/>
                    </a:cubicBezTo>
                    <a:cubicBezTo>
                      <a:pt x="110" y="34"/>
                      <a:pt x="111" y="33"/>
                      <a:pt x="111" y="32"/>
                    </a:cubicBezTo>
                    <a:cubicBezTo>
                      <a:pt x="111" y="32"/>
                      <a:pt x="111" y="32"/>
                      <a:pt x="111" y="32"/>
                    </a:cubicBezTo>
                    <a:moveTo>
                      <a:pt x="130" y="31"/>
                    </a:moveTo>
                    <a:cubicBezTo>
                      <a:pt x="129" y="33"/>
                      <a:pt x="128" y="35"/>
                      <a:pt x="127" y="36"/>
                    </a:cubicBezTo>
                    <a:cubicBezTo>
                      <a:pt x="128" y="37"/>
                      <a:pt x="129" y="37"/>
                      <a:pt x="130" y="38"/>
                    </a:cubicBezTo>
                    <a:cubicBezTo>
                      <a:pt x="131" y="36"/>
                      <a:pt x="132" y="34"/>
                      <a:pt x="133" y="33"/>
                    </a:cubicBezTo>
                    <a:cubicBezTo>
                      <a:pt x="132" y="32"/>
                      <a:pt x="132" y="32"/>
                      <a:pt x="131" y="32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1" y="33"/>
                      <a:pt x="130" y="33"/>
                      <a:pt x="130" y="33"/>
                    </a:cubicBezTo>
                    <a:cubicBezTo>
                      <a:pt x="130" y="33"/>
                      <a:pt x="131" y="32"/>
                      <a:pt x="131" y="32"/>
                    </a:cubicBezTo>
                    <a:cubicBezTo>
                      <a:pt x="131" y="31"/>
                      <a:pt x="131" y="31"/>
                      <a:pt x="130" y="31"/>
                    </a:cubicBezTo>
                    <a:moveTo>
                      <a:pt x="130" y="31"/>
                    </a:moveTo>
                    <a:cubicBezTo>
                      <a:pt x="129" y="32"/>
                      <a:pt x="128" y="34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7" y="35"/>
                      <a:pt x="127" y="35"/>
                      <a:pt x="128" y="35"/>
                    </a:cubicBezTo>
                    <a:cubicBezTo>
                      <a:pt x="127" y="35"/>
                      <a:pt x="127" y="35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30" y="31"/>
                      <a:pt x="130" y="31"/>
                      <a:pt x="130" y="31"/>
                    </a:cubicBezTo>
                    <a:cubicBezTo>
                      <a:pt x="130" y="31"/>
                      <a:pt x="130" y="31"/>
                      <a:pt x="130" y="31"/>
                    </a:cubicBezTo>
                    <a:moveTo>
                      <a:pt x="128" y="30"/>
                    </a:moveTo>
                    <a:cubicBezTo>
                      <a:pt x="127" y="32"/>
                      <a:pt x="126" y="33"/>
                      <a:pt x="125" y="35"/>
                    </a:cubicBezTo>
                    <a:cubicBezTo>
                      <a:pt x="125" y="35"/>
                      <a:pt x="126" y="35"/>
                      <a:pt x="126" y="35"/>
                    </a:cubicBezTo>
                    <a:cubicBezTo>
                      <a:pt x="127" y="34"/>
                      <a:pt x="128" y="32"/>
                      <a:pt x="129" y="30"/>
                    </a:cubicBezTo>
                    <a:cubicBezTo>
                      <a:pt x="129" y="30"/>
                      <a:pt x="129" y="30"/>
                      <a:pt x="128" y="30"/>
                    </a:cubicBezTo>
                    <a:moveTo>
                      <a:pt x="127" y="29"/>
                    </a:moveTo>
                    <a:cubicBezTo>
                      <a:pt x="126" y="31"/>
                      <a:pt x="125" y="33"/>
                      <a:pt x="124" y="34"/>
                    </a:cubicBezTo>
                    <a:cubicBezTo>
                      <a:pt x="125" y="34"/>
                      <a:pt x="125" y="35"/>
                      <a:pt x="125" y="35"/>
                    </a:cubicBezTo>
                    <a:cubicBezTo>
                      <a:pt x="126" y="33"/>
                      <a:pt x="127" y="31"/>
                      <a:pt x="128" y="30"/>
                    </a:cubicBezTo>
                    <a:cubicBezTo>
                      <a:pt x="128" y="29"/>
                      <a:pt x="128" y="29"/>
                      <a:pt x="127" y="29"/>
                    </a:cubicBezTo>
                    <a:moveTo>
                      <a:pt x="133" y="29"/>
                    </a:moveTo>
                    <a:cubicBezTo>
                      <a:pt x="131" y="31"/>
                      <a:pt x="131" y="31"/>
                      <a:pt x="131" y="31"/>
                    </a:cubicBezTo>
                    <a:cubicBezTo>
                      <a:pt x="132" y="32"/>
                      <a:pt x="133" y="32"/>
                      <a:pt x="133" y="32"/>
                    </a:cubicBezTo>
                    <a:cubicBezTo>
                      <a:pt x="134" y="32"/>
                      <a:pt x="134" y="31"/>
                      <a:pt x="135" y="30"/>
                    </a:cubicBezTo>
                    <a:cubicBezTo>
                      <a:pt x="134" y="29"/>
                      <a:pt x="134" y="29"/>
                      <a:pt x="133" y="29"/>
                    </a:cubicBezTo>
                    <a:moveTo>
                      <a:pt x="132" y="28"/>
                    </a:moveTo>
                    <a:cubicBezTo>
                      <a:pt x="132" y="29"/>
                      <a:pt x="131" y="30"/>
                      <a:pt x="131" y="31"/>
                    </a:cubicBezTo>
                    <a:cubicBezTo>
                      <a:pt x="131" y="31"/>
                      <a:pt x="131" y="31"/>
                      <a:pt x="131" y="31"/>
                    </a:cubicBezTo>
                    <a:cubicBezTo>
                      <a:pt x="132" y="30"/>
                      <a:pt x="132" y="29"/>
                      <a:pt x="133" y="29"/>
                    </a:cubicBezTo>
                    <a:cubicBezTo>
                      <a:pt x="133" y="28"/>
                      <a:pt x="132" y="28"/>
                      <a:pt x="132" y="28"/>
                    </a:cubicBezTo>
                    <a:moveTo>
                      <a:pt x="126" y="28"/>
                    </a:moveTo>
                    <a:cubicBezTo>
                      <a:pt x="125" y="30"/>
                      <a:pt x="123" y="32"/>
                      <a:pt x="122" y="33"/>
                    </a:cubicBezTo>
                    <a:cubicBezTo>
                      <a:pt x="123" y="34"/>
                      <a:pt x="123" y="34"/>
                      <a:pt x="124" y="34"/>
                    </a:cubicBezTo>
                    <a:cubicBezTo>
                      <a:pt x="125" y="32"/>
                      <a:pt x="126" y="31"/>
                      <a:pt x="127" y="29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5" y="31"/>
                      <a:pt x="124" y="33"/>
                      <a:pt x="124" y="33"/>
                    </a:cubicBezTo>
                    <a:cubicBezTo>
                      <a:pt x="124" y="33"/>
                      <a:pt x="125" y="31"/>
                      <a:pt x="126" y="29"/>
                    </a:cubicBezTo>
                    <a:cubicBezTo>
                      <a:pt x="126" y="28"/>
                      <a:pt x="126" y="28"/>
                      <a:pt x="126" y="28"/>
                    </a:cubicBezTo>
                    <a:moveTo>
                      <a:pt x="133" y="28"/>
                    </a:moveTo>
                    <a:cubicBezTo>
                      <a:pt x="133" y="28"/>
                      <a:pt x="133" y="28"/>
                      <a:pt x="133" y="28"/>
                    </a:cubicBezTo>
                    <a:cubicBezTo>
                      <a:pt x="134" y="29"/>
                      <a:pt x="134" y="29"/>
                      <a:pt x="135" y="29"/>
                    </a:cubicBezTo>
                    <a:cubicBezTo>
                      <a:pt x="135" y="29"/>
                      <a:pt x="135" y="29"/>
                      <a:pt x="135" y="29"/>
                    </a:cubicBezTo>
                    <a:cubicBezTo>
                      <a:pt x="135" y="29"/>
                      <a:pt x="134" y="28"/>
                      <a:pt x="133" y="28"/>
                    </a:cubicBezTo>
                    <a:moveTo>
                      <a:pt x="131" y="28"/>
                    </a:moveTo>
                    <a:cubicBezTo>
                      <a:pt x="131" y="29"/>
                      <a:pt x="130" y="29"/>
                      <a:pt x="130" y="30"/>
                    </a:cubicBezTo>
                    <a:cubicBezTo>
                      <a:pt x="130" y="30"/>
                      <a:pt x="130" y="31"/>
                      <a:pt x="130" y="31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2" y="28"/>
                      <a:pt x="132" y="28"/>
                      <a:pt x="131" y="28"/>
                    </a:cubicBezTo>
                    <a:moveTo>
                      <a:pt x="113" y="28"/>
                    </a:moveTo>
                    <a:cubicBezTo>
                      <a:pt x="112" y="29"/>
                      <a:pt x="111" y="30"/>
                      <a:pt x="111" y="32"/>
                    </a:cubicBezTo>
                    <a:cubicBezTo>
                      <a:pt x="111" y="32"/>
                      <a:pt x="111" y="32"/>
                      <a:pt x="111" y="32"/>
                    </a:cubicBezTo>
                    <a:cubicBezTo>
                      <a:pt x="112" y="31"/>
                      <a:pt x="113" y="30"/>
                      <a:pt x="113" y="28"/>
                    </a:cubicBezTo>
                    <a:cubicBezTo>
                      <a:pt x="113" y="29"/>
                      <a:pt x="112" y="31"/>
                      <a:pt x="111" y="32"/>
                    </a:cubicBezTo>
                    <a:cubicBezTo>
                      <a:pt x="113" y="33"/>
                      <a:pt x="114" y="34"/>
                      <a:pt x="115" y="35"/>
                    </a:cubicBezTo>
                    <a:cubicBezTo>
                      <a:pt x="116" y="33"/>
                      <a:pt x="117" y="32"/>
                      <a:pt x="118" y="31"/>
                    </a:cubicBezTo>
                    <a:cubicBezTo>
                      <a:pt x="116" y="30"/>
                      <a:pt x="115" y="29"/>
                      <a:pt x="113" y="28"/>
                    </a:cubicBezTo>
                    <a:moveTo>
                      <a:pt x="133" y="27"/>
                    </a:moveTo>
                    <a:cubicBezTo>
                      <a:pt x="133" y="28"/>
                      <a:pt x="132" y="28"/>
                      <a:pt x="132" y="28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8"/>
                      <a:pt x="133" y="28"/>
                      <a:pt x="133" y="27"/>
                    </a:cubicBezTo>
                    <a:moveTo>
                      <a:pt x="134" y="27"/>
                    </a:moveTo>
                    <a:cubicBezTo>
                      <a:pt x="134" y="27"/>
                      <a:pt x="134" y="27"/>
                      <a:pt x="134" y="27"/>
                    </a:cubicBezTo>
                    <a:cubicBezTo>
                      <a:pt x="135" y="27"/>
                      <a:pt x="135" y="28"/>
                      <a:pt x="136" y="28"/>
                    </a:cubicBezTo>
                    <a:cubicBezTo>
                      <a:pt x="136" y="28"/>
                      <a:pt x="136" y="28"/>
                      <a:pt x="136" y="28"/>
                    </a:cubicBezTo>
                    <a:cubicBezTo>
                      <a:pt x="135" y="28"/>
                      <a:pt x="135" y="27"/>
                      <a:pt x="134" y="27"/>
                    </a:cubicBezTo>
                    <a:moveTo>
                      <a:pt x="132" y="27"/>
                    </a:move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7"/>
                      <a:pt x="132" y="28"/>
                      <a:pt x="132" y="28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moveTo>
                      <a:pt x="130" y="27"/>
                    </a:moveTo>
                    <a:cubicBezTo>
                      <a:pt x="130" y="28"/>
                      <a:pt x="129" y="29"/>
                      <a:pt x="129" y="30"/>
                    </a:cubicBezTo>
                    <a:cubicBezTo>
                      <a:pt x="129" y="30"/>
                      <a:pt x="129" y="30"/>
                      <a:pt x="129" y="30"/>
                    </a:cubicBezTo>
                    <a:cubicBezTo>
                      <a:pt x="130" y="29"/>
                      <a:pt x="130" y="28"/>
                      <a:pt x="131" y="27"/>
                    </a:cubicBezTo>
                    <a:cubicBezTo>
                      <a:pt x="131" y="27"/>
                      <a:pt x="130" y="27"/>
                      <a:pt x="130" y="27"/>
                    </a:cubicBezTo>
                    <a:moveTo>
                      <a:pt x="133" y="27"/>
                    </a:moveTo>
                    <a:cubicBezTo>
                      <a:pt x="133" y="27"/>
                      <a:pt x="133" y="27"/>
                      <a:pt x="133" y="27"/>
                    </a:cubicBezTo>
                    <a:cubicBezTo>
                      <a:pt x="133" y="27"/>
                      <a:pt x="134" y="27"/>
                      <a:pt x="134" y="27"/>
                    </a:cubicBezTo>
                    <a:cubicBezTo>
                      <a:pt x="134" y="27"/>
                      <a:pt x="134" y="27"/>
                      <a:pt x="134" y="27"/>
                    </a:cubicBezTo>
                    <a:cubicBezTo>
                      <a:pt x="134" y="27"/>
                      <a:pt x="133" y="27"/>
                      <a:pt x="133" y="27"/>
                    </a:cubicBezTo>
                    <a:moveTo>
                      <a:pt x="129" y="26"/>
                    </a:moveTo>
                    <a:cubicBezTo>
                      <a:pt x="129" y="27"/>
                      <a:pt x="128" y="28"/>
                      <a:pt x="128" y="29"/>
                    </a:cubicBezTo>
                    <a:cubicBezTo>
                      <a:pt x="128" y="29"/>
                      <a:pt x="128" y="29"/>
                      <a:pt x="128" y="29"/>
                    </a:cubicBezTo>
                    <a:cubicBezTo>
                      <a:pt x="129" y="28"/>
                      <a:pt x="129" y="27"/>
                      <a:pt x="130" y="27"/>
                    </a:cubicBezTo>
                    <a:cubicBezTo>
                      <a:pt x="129" y="27"/>
                      <a:pt x="129" y="26"/>
                      <a:pt x="129" y="26"/>
                    </a:cubicBezTo>
                    <a:moveTo>
                      <a:pt x="131" y="26"/>
                    </a:moveTo>
                    <a:cubicBezTo>
                      <a:pt x="130" y="26"/>
                      <a:pt x="130" y="26"/>
                      <a:pt x="130" y="26"/>
                    </a:cubicBezTo>
                    <a:cubicBezTo>
                      <a:pt x="131" y="27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1" y="27"/>
                    </a:cubicBezTo>
                    <a:cubicBezTo>
                      <a:pt x="131" y="26"/>
                      <a:pt x="131" y="26"/>
                      <a:pt x="131" y="26"/>
                    </a:cubicBezTo>
                    <a:moveTo>
                      <a:pt x="133" y="26"/>
                    </a:moveTo>
                    <a:cubicBezTo>
                      <a:pt x="133" y="26"/>
                      <a:pt x="133" y="26"/>
                      <a:pt x="133" y="26"/>
                    </a:cubicBezTo>
                    <a:cubicBezTo>
                      <a:pt x="133" y="26"/>
                      <a:pt x="133" y="26"/>
                      <a:pt x="133" y="26"/>
                    </a:cubicBezTo>
                    <a:cubicBezTo>
                      <a:pt x="133" y="26"/>
                      <a:pt x="133" y="26"/>
                      <a:pt x="133" y="26"/>
                    </a:cubicBezTo>
                    <a:moveTo>
                      <a:pt x="132" y="26"/>
                    </a:moveTo>
                    <a:cubicBezTo>
                      <a:pt x="132" y="26"/>
                      <a:pt x="132" y="26"/>
                      <a:pt x="132" y="26"/>
                    </a:cubicBezTo>
                    <a:cubicBezTo>
                      <a:pt x="132" y="26"/>
                      <a:pt x="132" y="26"/>
                      <a:pt x="133" y="26"/>
                    </a:cubicBezTo>
                    <a:cubicBezTo>
                      <a:pt x="132" y="26"/>
                      <a:pt x="132" y="26"/>
                      <a:pt x="132" y="26"/>
                    </a:cubicBezTo>
                    <a:moveTo>
                      <a:pt x="128" y="26"/>
                    </a:moveTo>
                    <a:cubicBezTo>
                      <a:pt x="128" y="27"/>
                      <a:pt x="127" y="28"/>
                      <a:pt x="127" y="28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8" y="28"/>
                      <a:pt x="128" y="27"/>
                      <a:pt x="129" y="26"/>
                    </a:cubicBezTo>
                    <a:cubicBezTo>
                      <a:pt x="129" y="26"/>
                      <a:pt x="129" y="26"/>
                      <a:pt x="128" y="26"/>
                    </a:cubicBezTo>
                    <a:moveTo>
                      <a:pt x="130" y="26"/>
                    </a:moveTo>
                    <a:cubicBezTo>
                      <a:pt x="130" y="26"/>
                      <a:pt x="130" y="26"/>
                      <a:pt x="129" y="26"/>
                    </a:cubicBezTo>
                    <a:cubicBezTo>
                      <a:pt x="130" y="26"/>
                      <a:pt x="130" y="26"/>
                      <a:pt x="130" y="26"/>
                    </a:cubicBezTo>
                    <a:cubicBezTo>
                      <a:pt x="130" y="26"/>
                      <a:pt x="130" y="26"/>
                      <a:pt x="130" y="26"/>
                    </a:cubicBezTo>
                    <a:cubicBezTo>
                      <a:pt x="130" y="26"/>
                      <a:pt x="130" y="26"/>
                      <a:pt x="130" y="26"/>
                    </a:cubicBezTo>
                    <a:moveTo>
                      <a:pt x="131" y="25"/>
                    </a:moveTo>
                    <a:cubicBezTo>
                      <a:pt x="131" y="25"/>
                      <a:pt x="131" y="25"/>
                      <a:pt x="131" y="25"/>
                    </a:cubicBezTo>
                    <a:cubicBezTo>
                      <a:pt x="131" y="25"/>
                      <a:pt x="132" y="26"/>
                      <a:pt x="132" y="26"/>
                    </a:cubicBezTo>
                    <a:cubicBezTo>
                      <a:pt x="132" y="26"/>
                      <a:pt x="132" y="26"/>
                      <a:pt x="132" y="26"/>
                    </a:cubicBezTo>
                    <a:cubicBezTo>
                      <a:pt x="132" y="26"/>
                      <a:pt x="131" y="25"/>
                      <a:pt x="131" y="25"/>
                    </a:cubicBezTo>
                    <a:moveTo>
                      <a:pt x="127" y="25"/>
                    </a:moveTo>
                    <a:cubicBezTo>
                      <a:pt x="127" y="26"/>
                      <a:pt x="126" y="27"/>
                      <a:pt x="126" y="28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7" y="28"/>
                      <a:pt x="127" y="27"/>
                      <a:pt x="128" y="26"/>
                    </a:cubicBezTo>
                    <a:cubicBezTo>
                      <a:pt x="128" y="25"/>
                      <a:pt x="128" y="25"/>
                      <a:pt x="127" y="25"/>
                    </a:cubicBezTo>
                    <a:moveTo>
                      <a:pt x="129" y="25"/>
                    </a:moveTo>
                    <a:cubicBezTo>
                      <a:pt x="129" y="25"/>
                      <a:pt x="129" y="25"/>
                      <a:pt x="129" y="25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26"/>
                      <a:pt x="129" y="26"/>
                      <a:pt x="129" y="25"/>
                    </a:cubicBezTo>
                    <a:cubicBezTo>
                      <a:pt x="129" y="25"/>
                      <a:pt x="129" y="25"/>
                      <a:pt x="129" y="25"/>
                    </a:cubicBezTo>
                    <a:moveTo>
                      <a:pt x="130" y="25"/>
                    </a:moveTo>
                    <a:cubicBezTo>
                      <a:pt x="130" y="25"/>
                      <a:pt x="130" y="25"/>
                      <a:pt x="130" y="25"/>
                    </a:cubicBezTo>
                    <a:cubicBezTo>
                      <a:pt x="130" y="25"/>
                      <a:pt x="130" y="25"/>
                      <a:pt x="13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30" y="25"/>
                      <a:pt x="130" y="25"/>
                      <a:pt x="130" y="25"/>
                    </a:cubicBezTo>
                    <a:moveTo>
                      <a:pt x="128" y="24"/>
                    </a:move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4"/>
                    </a:cubicBezTo>
                    <a:moveTo>
                      <a:pt x="129" y="24"/>
                    </a:move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4"/>
                      <a:pt x="130" y="25"/>
                      <a:pt x="130" y="25"/>
                    </a:cubicBezTo>
                    <a:cubicBezTo>
                      <a:pt x="130" y="25"/>
                      <a:pt x="130" y="25"/>
                      <a:pt x="130" y="25"/>
                    </a:cubicBezTo>
                    <a:cubicBezTo>
                      <a:pt x="130" y="24"/>
                      <a:pt x="129" y="24"/>
                      <a:pt x="129" y="24"/>
                    </a:cubicBezTo>
                    <a:moveTo>
                      <a:pt x="128" y="24"/>
                    </a:moveTo>
                    <a:cubicBezTo>
                      <a:pt x="128" y="24"/>
                      <a:pt x="128" y="24"/>
                      <a:pt x="128" y="24"/>
                    </a:cubicBezTo>
                    <a:cubicBezTo>
                      <a:pt x="128" y="24"/>
                      <a:pt x="129" y="24"/>
                      <a:pt x="129" y="24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4"/>
                      <a:pt x="128" y="24"/>
                      <a:pt x="128" y="24"/>
                    </a:cubicBezTo>
                    <a:moveTo>
                      <a:pt x="116" y="22"/>
                    </a:moveTo>
                    <a:cubicBezTo>
                      <a:pt x="115" y="24"/>
                      <a:pt x="114" y="26"/>
                      <a:pt x="113" y="27"/>
                    </a:cubicBezTo>
                    <a:cubicBezTo>
                      <a:pt x="115" y="28"/>
                      <a:pt x="116" y="29"/>
                      <a:pt x="118" y="30"/>
                    </a:cubicBezTo>
                    <a:cubicBezTo>
                      <a:pt x="119" y="29"/>
                      <a:pt x="120" y="27"/>
                      <a:pt x="121" y="25"/>
                    </a:cubicBezTo>
                    <a:cubicBezTo>
                      <a:pt x="119" y="24"/>
                      <a:pt x="118" y="23"/>
                      <a:pt x="116" y="22"/>
                    </a:cubicBezTo>
                    <a:moveTo>
                      <a:pt x="116" y="22"/>
                    </a:moveTo>
                    <a:cubicBezTo>
                      <a:pt x="115" y="24"/>
                      <a:pt x="115" y="25"/>
                      <a:pt x="114" y="26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22"/>
                      <a:pt x="116" y="22"/>
                      <a:pt x="116" y="22"/>
                    </a:cubicBezTo>
                    <a:moveTo>
                      <a:pt x="138" y="20"/>
                    </a:moveTo>
                    <a:cubicBezTo>
                      <a:pt x="134" y="27"/>
                      <a:pt x="134" y="27"/>
                      <a:pt x="134" y="27"/>
                    </a:cubicBezTo>
                    <a:cubicBezTo>
                      <a:pt x="135" y="27"/>
                      <a:pt x="135" y="28"/>
                      <a:pt x="136" y="28"/>
                    </a:cubicBezTo>
                    <a:cubicBezTo>
                      <a:pt x="137" y="26"/>
                      <a:pt x="139" y="23"/>
                      <a:pt x="140" y="21"/>
                    </a:cubicBezTo>
                    <a:cubicBezTo>
                      <a:pt x="139" y="21"/>
                      <a:pt x="139" y="20"/>
                      <a:pt x="138" y="20"/>
                    </a:cubicBezTo>
                    <a:cubicBezTo>
                      <a:pt x="138" y="21"/>
                      <a:pt x="137" y="22"/>
                      <a:pt x="137" y="22"/>
                    </a:cubicBezTo>
                    <a:cubicBezTo>
                      <a:pt x="138" y="20"/>
                      <a:pt x="138" y="20"/>
                      <a:pt x="138" y="20"/>
                    </a:cubicBezTo>
                    <a:cubicBezTo>
                      <a:pt x="138" y="20"/>
                      <a:pt x="138" y="20"/>
                      <a:pt x="138" y="20"/>
                    </a:cubicBezTo>
                    <a:moveTo>
                      <a:pt x="137" y="19"/>
                    </a:moveTo>
                    <a:cubicBezTo>
                      <a:pt x="136" y="22"/>
                      <a:pt x="135" y="24"/>
                      <a:pt x="133" y="26"/>
                    </a:cubicBezTo>
                    <a:cubicBezTo>
                      <a:pt x="133" y="26"/>
                      <a:pt x="134" y="27"/>
                      <a:pt x="134" y="27"/>
                    </a:cubicBezTo>
                    <a:cubicBezTo>
                      <a:pt x="135" y="24"/>
                      <a:pt x="137" y="22"/>
                      <a:pt x="138" y="20"/>
                    </a:cubicBezTo>
                    <a:cubicBezTo>
                      <a:pt x="138" y="20"/>
                      <a:pt x="137" y="20"/>
                      <a:pt x="137" y="19"/>
                    </a:cubicBezTo>
                    <a:moveTo>
                      <a:pt x="139" y="19"/>
                    </a:moveTo>
                    <a:cubicBezTo>
                      <a:pt x="139" y="19"/>
                      <a:pt x="139" y="20"/>
                      <a:pt x="139" y="20"/>
                    </a:cubicBezTo>
                    <a:cubicBezTo>
                      <a:pt x="139" y="20"/>
                      <a:pt x="140" y="20"/>
                      <a:pt x="140" y="21"/>
                    </a:cubicBezTo>
                    <a:cubicBezTo>
                      <a:pt x="140" y="21"/>
                      <a:pt x="140" y="20"/>
                      <a:pt x="140" y="20"/>
                    </a:cubicBezTo>
                    <a:cubicBezTo>
                      <a:pt x="140" y="20"/>
                      <a:pt x="139" y="20"/>
                      <a:pt x="139" y="19"/>
                    </a:cubicBezTo>
                    <a:moveTo>
                      <a:pt x="118" y="19"/>
                    </a:moveTo>
                    <a:cubicBezTo>
                      <a:pt x="117" y="20"/>
                      <a:pt x="117" y="21"/>
                      <a:pt x="116" y="22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7" y="20"/>
                      <a:pt x="117" y="20"/>
                      <a:pt x="117" y="20"/>
                    </a:cubicBezTo>
                    <a:cubicBezTo>
                      <a:pt x="117" y="21"/>
                      <a:pt x="117" y="22"/>
                      <a:pt x="116" y="22"/>
                    </a:cubicBezTo>
                    <a:cubicBezTo>
                      <a:pt x="117" y="23"/>
                      <a:pt x="118" y="23"/>
                      <a:pt x="118" y="23"/>
                    </a:cubicBezTo>
                    <a:cubicBezTo>
                      <a:pt x="119" y="24"/>
                      <a:pt x="120" y="25"/>
                      <a:pt x="121" y="25"/>
                    </a:cubicBezTo>
                    <a:cubicBezTo>
                      <a:pt x="122" y="24"/>
                      <a:pt x="122" y="23"/>
                      <a:pt x="123" y="22"/>
                    </a:cubicBezTo>
                    <a:cubicBezTo>
                      <a:pt x="122" y="22"/>
                      <a:pt x="122" y="22"/>
                      <a:pt x="122" y="22"/>
                    </a:cubicBezTo>
                    <a:cubicBezTo>
                      <a:pt x="120" y="21"/>
                      <a:pt x="119" y="20"/>
                      <a:pt x="118" y="19"/>
                    </a:cubicBezTo>
                    <a:moveTo>
                      <a:pt x="139" y="19"/>
                    </a:moveTo>
                    <a:cubicBezTo>
                      <a:pt x="138" y="20"/>
                      <a:pt x="138" y="20"/>
                      <a:pt x="138" y="20"/>
                    </a:cubicBezTo>
                    <a:cubicBezTo>
                      <a:pt x="138" y="20"/>
                      <a:pt x="138" y="20"/>
                      <a:pt x="138" y="20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9"/>
                      <a:pt x="139" y="19"/>
                      <a:pt x="139" y="19"/>
                    </a:cubicBezTo>
                    <a:moveTo>
                      <a:pt x="137" y="19"/>
                    </a:moveTo>
                    <a:cubicBezTo>
                      <a:pt x="136" y="20"/>
                      <a:pt x="135" y="22"/>
                      <a:pt x="134" y="24"/>
                    </a:cubicBezTo>
                    <a:cubicBezTo>
                      <a:pt x="133" y="24"/>
                      <a:pt x="133" y="25"/>
                      <a:pt x="132" y="26"/>
                    </a:cubicBezTo>
                    <a:cubicBezTo>
                      <a:pt x="133" y="26"/>
                      <a:pt x="133" y="26"/>
                      <a:pt x="133" y="26"/>
                    </a:cubicBezTo>
                    <a:cubicBezTo>
                      <a:pt x="137" y="19"/>
                      <a:pt x="137" y="19"/>
                      <a:pt x="137" y="19"/>
                    </a:cubicBezTo>
                    <a:cubicBezTo>
                      <a:pt x="137" y="19"/>
                      <a:pt x="137" y="19"/>
                      <a:pt x="137" y="19"/>
                    </a:cubicBezTo>
                    <a:moveTo>
                      <a:pt x="118" y="19"/>
                    </a:moveTo>
                    <a:cubicBezTo>
                      <a:pt x="118" y="19"/>
                      <a:pt x="118" y="19"/>
                      <a:pt x="118" y="19"/>
                    </a:cubicBezTo>
                    <a:cubicBezTo>
                      <a:pt x="120" y="20"/>
                      <a:pt x="121" y="21"/>
                      <a:pt x="123" y="22"/>
                    </a:cubicBezTo>
                    <a:cubicBezTo>
                      <a:pt x="123" y="22"/>
                      <a:pt x="123" y="22"/>
                      <a:pt x="123" y="22"/>
                    </a:cubicBezTo>
                    <a:cubicBezTo>
                      <a:pt x="121" y="21"/>
                      <a:pt x="120" y="20"/>
                      <a:pt x="118" y="19"/>
                    </a:cubicBezTo>
                    <a:moveTo>
                      <a:pt x="138" y="19"/>
                    </a:moveTo>
                    <a:cubicBezTo>
                      <a:pt x="138" y="19"/>
                      <a:pt x="138" y="19"/>
                      <a:pt x="137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moveTo>
                      <a:pt x="137" y="18"/>
                    </a:moveTo>
                    <a:cubicBezTo>
                      <a:pt x="137" y="18"/>
                      <a:pt x="137" y="18"/>
                      <a:pt x="137" y="19"/>
                    </a:cubicBezTo>
                    <a:cubicBezTo>
                      <a:pt x="137" y="19"/>
                      <a:pt x="137" y="19"/>
                      <a:pt x="137" y="19"/>
                    </a:cubicBezTo>
                    <a:cubicBezTo>
                      <a:pt x="137" y="19"/>
                      <a:pt x="137" y="19"/>
                      <a:pt x="137" y="18"/>
                    </a:cubicBezTo>
                    <a:cubicBezTo>
                      <a:pt x="137" y="18"/>
                      <a:pt x="137" y="18"/>
                      <a:pt x="137" y="18"/>
                    </a:cubicBezTo>
                    <a:moveTo>
                      <a:pt x="135" y="18"/>
                    </a:moveTo>
                    <a:cubicBezTo>
                      <a:pt x="134" y="21"/>
                      <a:pt x="133" y="23"/>
                      <a:pt x="131" y="25"/>
                    </a:cubicBezTo>
                    <a:cubicBezTo>
                      <a:pt x="131" y="25"/>
                      <a:pt x="132" y="25"/>
                      <a:pt x="132" y="26"/>
                    </a:cubicBezTo>
                    <a:cubicBezTo>
                      <a:pt x="133" y="23"/>
                      <a:pt x="135" y="21"/>
                      <a:pt x="136" y="19"/>
                    </a:cubicBezTo>
                    <a:cubicBezTo>
                      <a:pt x="136" y="18"/>
                      <a:pt x="136" y="18"/>
                      <a:pt x="135" y="18"/>
                    </a:cubicBezTo>
                    <a:moveTo>
                      <a:pt x="135" y="18"/>
                    </a:moveTo>
                    <a:cubicBezTo>
                      <a:pt x="133" y="20"/>
                      <a:pt x="132" y="22"/>
                      <a:pt x="130" y="25"/>
                    </a:cubicBezTo>
                    <a:cubicBezTo>
                      <a:pt x="130" y="25"/>
                      <a:pt x="131" y="25"/>
                      <a:pt x="131" y="25"/>
                    </a:cubicBezTo>
                    <a:cubicBezTo>
                      <a:pt x="132" y="23"/>
                      <a:pt x="133" y="20"/>
                      <a:pt x="135" y="18"/>
                    </a:cubicBezTo>
                    <a:cubicBezTo>
                      <a:pt x="135" y="18"/>
                      <a:pt x="135" y="18"/>
                      <a:pt x="135" y="18"/>
                    </a:cubicBezTo>
                    <a:moveTo>
                      <a:pt x="136" y="18"/>
                    </a:move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moveTo>
                      <a:pt x="134" y="17"/>
                    </a:moveTo>
                    <a:cubicBezTo>
                      <a:pt x="132" y="20"/>
                      <a:pt x="131" y="22"/>
                      <a:pt x="129" y="24"/>
                    </a:cubicBezTo>
                    <a:cubicBezTo>
                      <a:pt x="130" y="24"/>
                      <a:pt x="130" y="24"/>
                      <a:pt x="130" y="24"/>
                    </a:cubicBezTo>
                    <a:cubicBezTo>
                      <a:pt x="131" y="22"/>
                      <a:pt x="133" y="20"/>
                      <a:pt x="134" y="17"/>
                    </a:cubicBezTo>
                    <a:cubicBezTo>
                      <a:pt x="134" y="17"/>
                      <a:pt x="134" y="17"/>
                      <a:pt x="134" y="17"/>
                    </a:cubicBezTo>
                    <a:moveTo>
                      <a:pt x="135" y="17"/>
                    </a:moveTo>
                    <a:cubicBezTo>
                      <a:pt x="135" y="17"/>
                      <a:pt x="135" y="17"/>
                      <a:pt x="135" y="17"/>
                    </a:cubicBezTo>
                    <a:cubicBezTo>
                      <a:pt x="135" y="17"/>
                      <a:pt x="135" y="17"/>
                      <a:pt x="135" y="18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35" y="17"/>
                      <a:pt x="135" y="17"/>
                      <a:pt x="135" y="17"/>
                    </a:cubicBezTo>
                    <a:moveTo>
                      <a:pt x="134" y="17"/>
                    </a:moveTo>
                    <a:cubicBezTo>
                      <a:pt x="134" y="17"/>
                      <a:pt x="134" y="17"/>
                      <a:pt x="134" y="17"/>
                    </a:cubicBezTo>
                    <a:cubicBezTo>
                      <a:pt x="134" y="17"/>
                      <a:pt x="134" y="17"/>
                      <a:pt x="134" y="17"/>
                    </a:cubicBezTo>
                    <a:cubicBezTo>
                      <a:pt x="134" y="17"/>
                      <a:pt x="134" y="17"/>
                      <a:pt x="135" y="17"/>
                    </a:cubicBezTo>
                    <a:cubicBezTo>
                      <a:pt x="134" y="17"/>
                      <a:pt x="134" y="17"/>
                      <a:pt x="134" y="17"/>
                    </a:cubicBezTo>
                    <a:moveTo>
                      <a:pt x="133" y="16"/>
                    </a:moveTo>
                    <a:cubicBezTo>
                      <a:pt x="131" y="19"/>
                      <a:pt x="130" y="21"/>
                      <a:pt x="128" y="23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30" y="22"/>
                      <a:pt x="132" y="20"/>
                      <a:pt x="133" y="17"/>
                    </a:cubicBezTo>
                    <a:cubicBezTo>
                      <a:pt x="133" y="17"/>
                      <a:pt x="133" y="17"/>
                      <a:pt x="133" y="16"/>
                    </a:cubicBezTo>
                    <a:moveTo>
                      <a:pt x="133" y="16"/>
                    </a:moveTo>
                    <a:cubicBezTo>
                      <a:pt x="133" y="16"/>
                      <a:pt x="133" y="16"/>
                      <a:pt x="133" y="16"/>
                    </a:cubicBezTo>
                    <a:cubicBezTo>
                      <a:pt x="133" y="16"/>
                      <a:pt x="133" y="16"/>
                      <a:pt x="133" y="16"/>
                    </a:cubicBezTo>
                    <a:cubicBezTo>
                      <a:pt x="133" y="16"/>
                      <a:pt x="133" y="16"/>
                      <a:pt x="134" y="16"/>
                    </a:cubicBezTo>
                    <a:cubicBezTo>
                      <a:pt x="133" y="16"/>
                      <a:pt x="133" y="16"/>
                      <a:pt x="133" y="16"/>
                    </a:cubicBezTo>
                    <a:moveTo>
                      <a:pt x="125" y="11"/>
                    </a:moveTo>
                    <a:cubicBezTo>
                      <a:pt x="126" y="12"/>
                      <a:pt x="127" y="12"/>
                      <a:pt x="128" y="13"/>
                    </a:cubicBezTo>
                    <a:cubicBezTo>
                      <a:pt x="128" y="13"/>
                      <a:pt x="128" y="13"/>
                      <a:pt x="128" y="13"/>
                    </a:cubicBezTo>
                    <a:cubicBezTo>
                      <a:pt x="127" y="12"/>
                      <a:pt x="126" y="12"/>
                      <a:pt x="125" y="11"/>
                    </a:cubicBezTo>
                    <a:moveTo>
                      <a:pt x="123" y="11"/>
                    </a:moveTo>
                    <a:cubicBezTo>
                      <a:pt x="121" y="13"/>
                      <a:pt x="120" y="16"/>
                      <a:pt x="119" y="18"/>
                    </a:cubicBezTo>
                    <a:cubicBezTo>
                      <a:pt x="120" y="19"/>
                      <a:pt x="122" y="20"/>
                      <a:pt x="124" y="21"/>
                    </a:cubicBezTo>
                    <a:cubicBezTo>
                      <a:pt x="125" y="19"/>
                      <a:pt x="127" y="16"/>
                      <a:pt x="128" y="14"/>
                    </a:cubicBezTo>
                    <a:cubicBezTo>
                      <a:pt x="126" y="13"/>
                      <a:pt x="125" y="12"/>
                      <a:pt x="123" y="11"/>
                    </a:cubicBezTo>
                    <a:moveTo>
                      <a:pt x="123" y="10"/>
                    </a:moveTo>
                    <a:cubicBezTo>
                      <a:pt x="123" y="10"/>
                      <a:pt x="123" y="10"/>
                      <a:pt x="123" y="10"/>
                    </a:cubicBezTo>
                    <a:cubicBezTo>
                      <a:pt x="124" y="10"/>
                      <a:pt x="124" y="11"/>
                      <a:pt x="125" y="11"/>
                    </a:cubicBezTo>
                    <a:cubicBezTo>
                      <a:pt x="124" y="11"/>
                      <a:pt x="124" y="10"/>
                      <a:pt x="123" y="10"/>
                    </a:cubicBezTo>
                    <a:moveTo>
                      <a:pt x="144" y="10"/>
                    </a:moveTo>
                    <a:cubicBezTo>
                      <a:pt x="143" y="13"/>
                      <a:pt x="141" y="16"/>
                      <a:pt x="139" y="19"/>
                    </a:cubicBezTo>
                    <a:cubicBezTo>
                      <a:pt x="139" y="20"/>
                      <a:pt x="140" y="20"/>
                      <a:pt x="141" y="20"/>
                    </a:cubicBezTo>
                    <a:cubicBezTo>
                      <a:pt x="142" y="18"/>
                      <a:pt x="144" y="15"/>
                      <a:pt x="145" y="13"/>
                    </a:cubicBezTo>
                    <a:cubicBezTo>
                      <a:pt x="145" y="12"/>
                      <a:pt x="146" y="11"/>
                      <a:pt x="146" y="11"/>
                    </a:cubicBezTo>
                    <a:cubicBezTo>
                      <a:pt x="146" y="11"/>
                      <a:pt x="145" y="10"/>
                      <a:pt x="144" y="10"/>
                    </a:cubicBezTo>
                    <a:moveTo>
                      <a:pt x="144" y="10"/>
                    </a:move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44" y="10"/>
                      <a:pt x="144" y="10"/>
                      <a:pt x="144" y="10"/>
                    </a:cubicBezTo>
                    <a:cubicBezTo>
                      <a:pt x="144" y="10"/>
                      <a:pt x="144" y="10"/>
                      <a:pt x="144" y="10"/>
                    </a:cubicBezTo>
                    <a:moveTo>
                      <a:pt x="143" y="9"/>
                    </a:moveTo>
                    <a:cubicBezTo>
                      <a:pt x="141" y="12"/>
                      <a:pt x="140" y="15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40" y="16"/>
                      <a:pt x="142" y="13"/>
                      <a:pt x="144" y="9"/>
                    </a:cubicBezTo>
                    <a:cubicBezTo>
                      <a:pt x="144" y="9"/>
                      <a:pt x="143" y="9"/>
                      <a:pt x="143" y="9"/>
                    </a:cubicBezTo>
                    <a:moveTo>
                      <a:pt x="142" y="9"/>
                    </a:moveTo>
                    <a:cubicBezTo>
                      <a:pt x="141" y="12"/>
                      <a:pt x="139" y="15"/>
                      <a:pt x="137" y="18"/>
                    </a:cubicBezTo>
                    <a:cubicBezTo>
                      <a:pt x="137" y="18"/>
                      <a:pt x="137" y="18"/>
                      <a:pt x="137" y="18"/>
                    </a:cubicBezTo>
                    <a:cubicBezTo>
                      <a:pt x="139" y="15"/>
                      <a:pt x="141" y="12"/>
                      <a:pt x="143" y="9"/>
                    </a:cubicBezTo>
                    <a:cubicBezTo>
                      <a:pt x="143" y="9"/>
                      <a:pt x="143" y="9"/>
                      <a:pt x="143" y="9"/>
                    </a:cubicBezTo>
                    <a:cubicBezTo>
                      <a:pt x="142" y="10"/>
                      <a:pt x="141" y="12"/>
                      <a:pt x="140" y="14"/>
                    </a:cubicBezTo>
                    <a:cubicBezTo>
                      <a:pt x="143" y="9"/>
                      <a:pt x="143" y="9"/>
                      <a:pt x="143" y="9"/>
                    </a:cubicBezTo>
                    <a:cubicBezTo>
                      <a:pt x="143" y="9"/>
                      <a:pt x="142" y="9"/>
                      <a:pt x="142" y="9"/>
                    </a:cubicBezTo>
                    <a:moveTo>
                      <a:pt x="141" y="8"/>
                    </a:moveTo>
                    <a:cubicBezTo>
                      <a:pt x="140" y="10"/>
                      <a:pt x="139" y="12"/>
                      <a:pt x="137" y="15"/>
                    </a:cubicBezTo>
                    <a:cubicBezTo>
                      <a:pt x="137" y="16"/>
                      <a:pt x="136" y="17"/>
                      <a:pt x="136" y="17"/>
                    </a:cubicBezTo>
                    <a:cubicBezTo>
                      <a:pt x="136" y="18"/>
                      <a:pt x="136" y="18"/>
                      <a:pt x="137" y="18"/>
                    </a:cubicBezTo>
                    <a:cubicBezTo>
                      <a:pt x="138" y="15"/>
                      <a:pt x="140" y="12"/>
                      <a:pt x="142" y="8"/>
                    </a:cubicBezTo>
                    <a:cubicBezTo>
                      <a:pt x="142" y="8"/>
                      <a:pt x="142" y="8"/>
                      <a:pt x="141" y="8"/>
                    </a:cubicBezTo>
                    <a:moveTo>
                      <a:pt x="141" y="8"/>
                    </a:moveTo>
                    <a:cubicBezTo>
                      <a:pt x="139" y="11"/>
                      <a:pt x="137" y="14"/>
                      <a:pt x="135" y="17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37" y="14"/>
                      <a:pt x="139" y="11"/>
                      <a:pt x="141" y="8"/>
                    </a:cubicBezTo>
                    <a:cubicBezTo>
                      <a:pt x="141" y="8"/>
                      <a:pt x="141" y="8"/>
                      <a:pt x="141" y="8"/>
                    </a:cubicBezTo>
                    <a:moveTo>
                      <a:pt x="140" y="7"/>
                    </a:moveTo>
                    <a:cubicBezTo>
                      <a:pt x="139" y="9"/>
                      <a:pt x="138" y="10"/>
                      <a:pt x="137" y="12"/>
                    </a:cubicBezTo>
                    <a:cubicBezTo>
                      <a:pt x="136" y="13"/>
                      <a:pt x="135" y="15"/>
                      <a:pt x="134" y="16"/>
                    </a:cubicBezTo>
                    <a:cubicBezTo>
                      <a:pt x="134" y="17"/>
                      <a:pt x="134" y="17"/>
                      <a:pt x="135" y="17"/>
                    </a:cubicBezTo>
                    <a:cubicBezTo>
                      <a:pt x="137" y="13"/>
                      <a:pt x="139" y="10"/>
                      <a:pt x="140" y="7"/>
                    </a:cubicBezTo>
                    <a:cubicBezTo>
                      <a:pt x="140" y="7"/>
                      <a:pt x="140" y="7"/>
                      <a:pt x="140" y="7"/>
                    </a:cubicBezTo>
                    <a:moveTo>
                      <a:pt x="139" y="6"/>
                    </a:moveTo>
                    <a:cubicBezTo>
                      <a:pt x="138" y="7"/>
                      <a:pt x="138" y="8"/>
                      <a:pt x="137" y="8"/>
                    </a:cubicBezTo>
                    <a:cubicBezTo>
                      <a:pt x="137" y="9"/>
                      <a:pt x="137" y="9"/>
                      <a:pt x="136" y="10"/>
                    </a:cubicBezTo>
                    <a:cubicBezTo>
                      <a:pt x="136" y="10"/>
                      <a:pt x="136" y="10"/>
                      <a:pt x="136" y="10"/>
                    </a:cubicBezTo>
                    <a:cubicBezTo>
                      <a:pt x="135" y="12"/>
                      <a:pt x="134" y="14"/>
                      <a:pt x="133" y="16"/>
                    </a:cubicBezTo>
                    <a:cubicBezTo>
                      <a:pt x="133" y="16"/>
                      <a:pt x="133" y="16"/>
                      <a:pt x="134" y="16"/>
                    </a:cubicBezTo>
                    <a:cubicBezTo>
                      <a:pt x="135" y="13"/>
                      <a:pt x="137" y="10"/>
                      <a:pt x="139" y="7"/>
                    </a:cubicBezTo>
                    <a:cubicBezTo>
                      <a:pt x="139" y="7"/>
                      <a:pt x="139" y="6"/>
                      <a:pt x="139" y="6"/>
                    </a:cubicBezTo>
                    <a:moveTo>
                      <a:pt x="129" y="1"/>
                    </a:moveTo>
                    <a:cubicBezTo>
                      <a:pt x="127" y="4"/>
                      <a:pt x="125" y="7"/>
                      <a:pt x="123" y="10"/>
                    </a:cubicBezTo>
                    <a:cubicBezTo>
                      <a:pt x="125" y="11"/>
                      <a:pt x="127" y="12"/>
                      <a:pt x="128" y="13"/>
                    </a:cubicBezTo>
                    <a:cubicBezTo>
                      <a:pt x="130" y="10"/>
                      <a:pt x="132" y="7"/>
                      <a:pt x="134" y="4"/>
                    </a:cubicBezTo>
                    <a:cubicBezTo>
                      <a:pt x="132" y="3"/>
                      <a:pt x="131" y="2"/>
                      <a:pt x="129" y="1"/>
                    </a:cubicBezTo>
                    <a:moveTo>
                      <a:pt x="148" y="0"/>
                    </a:moveTo>
                    <a:cubicBezTo>
                      <a:pt x="147" y="2"/>
                      <a:pt x="147" y="3"/>
                      <a:pt x="146" y="4"/>
                    </a:cubicBezTo>
                    <a:cubicBezTo>
                      <a:pt x="146" y="4"/>
                      <a:pt x="146" y="4"/>
                      <a:pt x="146" y="4"/>
                    </a:cubicBezTo>
                    <a:cubicBezTo>
                      <a:pt x="147" y="3"/>
                      <a:pt x="147" y="2"/>
                      <a:pt x="148" y="1"/>
                    </a:cubicBezTo>
                    <a:cubicBezTo>
                      <a:pt x="148" y="1"/>
                      <a:pt x="148" y="1"/>
                      <a:pt x="148" y="0"/>
                    </a:cubicBezTo>
                    <a:moveTo>
                      <a:pt x="147" y="0"/>
                    </a:moveTo>
                    <a:cubicBezTo>
                      <a:pt x="147" y="1"/>
                      <a:pt x="146" y="2"/>
                      <a:pt x="145" y="3"/>
                    </a:cubicBezTo>
                    <a:cubicBezTo>
                      <a:pt x="145" y="3"/>
                      <a:pt x="145" y="3"/>
                      <a:pt x="145" y="3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147" y="0"/>
                      <a:pt x="147" y="0"/>
                      <a:pt x="1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0" name="Freeform 10086"/>
              <p:cNvSpPr>
                <a:spLocks/>
              </p:cNvSpPr>
              <p:nvPr/>
            </p:nvSpPr>
            <p:spPr bwMode="auto">
              <a:xfrm>
                <a:off x="-134" y="3618"/>
                <a:ext cx="4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1 h 2"/>
                  <a:gd name="T8" fmla="*/ 1 w 2"/>
                  <a:gd name="T9" fmla="*/ 1 h 2"/>
                  <a:gd name="T10" fmla="*/ 0 w 2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1" name="Freeform 10087"/>
              <p:cNvSpPr>
                <a:spLocks noEditPoints="1"/>
              </p:cNvSpPr>
              <p:nvPr/>
            </p:nvSpPr>
            <p:spPr bwMode="auto">
              <a:xfrm>
                <a:off x="-148" y="3540"/>
                <a:ext cx="42" cy="47"/>
              </a:xfrm>
              <a:custGeom>
                <a:avLst/>
                <a:gdLst>
                  <a:gd name="T0" fmla="*/ 14 w 18"/>
                  <a:gd name="T1" fmla="*/ 18 h 20"/>
                  <a:gd name="T2" fmla="*/ 17 w 18"/>
                  <a:gd name="T3" fmla="*/ 20 h 20"/>
                  <a:gd name="T4" fmla="*/ 15 w 18"/>
                  <a:gd name="T5" fmla="*/ 18 h 20"/>
                  <a:gd name="T6" fmla="*/ 13 w 18"/>
                  <a:gd name="T7" fmla="*/ 18 h 20"/>
                  <a:gd name="T8" fmla="*/ 14 w 18"/>
                  <a:gd name="T9" fmla="*/ 17 h 20"/>
                  <a:gd name="T10" fmla="*/ 13 w 18"/>
                  <a:gd name="T11" fmla="*/ 17 h 20"/>
                  <a:gd name="T12" fmla="*/ 13 w 18"/>
                  <a:gd name="T13" fmla="*/ 17 h 20"/>
                  <a:gd name="T14" fmla="*/ 13 w 18"/>
                  <a:gd name="T15" fmla="*/ 17 h 20"/>
                  <a:gd name="T16" fmla="*/ 12 w 18"/>
                  <a:gd name="T17" fmla="*/ 17 h 20"/>
                  <a:gd name="T18" fmla="*/ 13 w 18"/>
                  <a:gd name="T19" fmla="*/ 17 h 20"/>
                  <a:gd name="T20" fmla="*/ 12 w 18"/>
                  <a:gd name="T21" fmla="*/ 16 h 20"/>
                  <a:gd name="T22" fmla="*/ 12 w 18"/>
                  <a:gd name="T23" fmla="*/ 16 h 20"/>
                  <a:gd name="T24" fmla="*/ 12 w 18"/>
                  <a:gd name="T25" fmla="*/ 16 h 20"/>
                  <a:gd name="T26" fmla="*/ 10 w 18"/>
                  <a:gd name="T27" fmla="*/ 15 h 20"/>
                  <a:gd name="T28" fmla="*/ 11 w 18"/>
                  <a:gd name="T29" fmla="*/ 16 h 20"/>
                  <a:gd name="T30" fmla="*/ 10 w 18"/>
                  <a:gd name="T31" fmla="*/ 15 h 20"/>
                  <a:gd name="T32" fmla="*/ 1 w 18"/>
                  <a:gd name="T33" fmla="*/ 10 h 20"/>
                  <a:gd name="T34" fmla="*/ 5 w 18"/>
                  <a:gd name="T35" fmla="*/ 12 h 20"/>
                  <a:gd name="T36" fmla="*/ 1 w 18"/>
                  <a:gd name="T37" fmla="*/ 9 h 20"/>
                  <a:gd name="T38" fmla="*/ 1 w 18"/>
                  <a:gd name="T39" fmla="*/ 10 h 20"/>
                  <a:gd name="T40" fmla="*/ 1 w 18"/>
                  <a:gd name="T41" fmla="*/ 9 h 20"/>
                  <a:gd name="T42" fmla="*/ 18 w 18"/>
                  <a:gd name="T43" fmla="*/ 8 h 20"/>
                  <a:gd name="T44" fmla="*/ 18 w 18"/>
                  <a:gd name="T45" fmla="*/ 8 h 20"/>
                  <a:gd name="T46" fmla="*/ 17 w 18"/>
                  <a:gd name="T47" fmla="*/ 7 h 20"/>
                  <a:gd name="T48" fmla="*/ 17 w 18"/>
                  <a:gd name="T49" fmla="*/ 7 h 20"/>
                  <a:gd name="T50" fmla="*/ 15 w 18"/>
                  <a:gd name="T51" fmla="*/ 6 h 20"/>
                  <a:gd name="T52" fmla="*/ 16 w 18"/>
                  <a:gd name="T53" fmla="*/ 7 h 20"/>
                  <a:gd name="T54" fmla="*/ 15 w 18"/>
                  <a:gd name="T55" fmla="*/ 6 h 20"/>
                  <a:gd name="T56" fmla="*/ 6 w 18"/>
                  <a:gd name="T57" fmla="*/ 1 h 20"/>
                  <a:gd name="T58" fmla="*/ 10 w 18"/>
                  <a:gd name="T59" fmla="*/ 3 h 20"/>
                  <a:gd name="T60" fmla="*/ 6 w 18"/>
                  <a:gd name="T61" fmla="*/ 0 h 20"/>
                  <a:gd name="T62" fmla="*/ 6 w 18"/>
                  <a:gd name="T63" fmla="*/ 1 h 20"/>
                  <a:gd name="T64" fmla="*/ 6 w 18"/>
                  <a:gd name="T65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8" h="20">
                    <a:moveTo>
                      <a:pt x="15" y="18"/>
                    </a:moveTo>
                    <a:cubicBezTo>
                      <a:pt x="15" y="18"/>
                      <a:pt x="14" y="18"/>
                      <a:pt x="14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6" y="19"/>
                      <a:pt x="17" y="19"/>
                      <a:pt x="17" y="20"/>
                    </a:cubicBezTo>
                    <a:cubicBezTo>
                      <a:pt x="17" y="20"/>
                      <a:pt x="17" y="19"/>
                      <a:pt x="17" y="19"/>
                    </a:cubicBezTo>
                    <a:cubicBezTo>
                      <a:pt x="16" y="19"/>
                      <a:pt x="16" y="18"/>
                      <a:pt x="15" y="18"/>
                    </a:cubicBezTo>
                    <a:moveTo>
                      <a:pt x="14" y="17"/>
                    </a:moveTo>
                    <a:cubicBezTo>
                      <a:pt x="14" y="17"/>
                      <a:pt x="14" y="17"/>
                      <a:pt x="13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4" y="17"/>
                      <a:pt x="14" y="17"/>
                    </a:cubicBezTo>
                    <a:cubicBezTo>
                      <a:pt x="14" y="17"/>
                      <a:pt x="14" y="17"/>
                      <a:pt x="14" y="17"/>
                    </a:cubicBezTo>
                    <a:moveTo>
                      <a:pt x="13" y="17"/>
                    </a:move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moveTo>
                      <a:pt x="13" y="16"/>
                    </a:moveTo>
                    <a:cubicBezTo>
                      <a:pt x="12" y="16"/>
                      <a:pt x="12" y="17"/>
                      <a:pt x="12" y="17"/>
                    </a:cubicBezTo>
                    <a:cubicBezTo>
                      <a:pt x="12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6"/>
                      <a:pt x="13" y="16"/>
                    </a:cubicBezTo>
                    <a:moveTo>
                      <a:pt x="12" y="16"/>
                    </a:moveTo>
                    <a:cubicBezTo>
                      <a:pt x="12" y="16"/>
                      <a:pt x="12" y="16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moveTo>
                      <a:pt x="10" y="15"/>
                    </a:moveTo>
                    <a:cubicBezTo>
                      <a:pt x="10" y="15"/>
                      <a:pt x="10" y="15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5"/>
                    </a:cubicBezTo>
                    <a:cubicBezTo>
                      <a:pt x="11" y="15"/>
                      <a:pt x="10" y="15"/>
                      <a:pt x="10" y="15"/>
                    </a:cubicBezTo>
                    <a:moveTo>
                      <a:pt x="1" y="9"/>
                    </a:moveTo>
                    <a:cubicBezTo>
                      <a:pt x="1" y="9"/>
                      <a:pt x="1" y="10"/>
                      <a:pt x="1" y="10"/>
                    </a:cubicBezTo>
                    <a:cubicBezTo>
                      <a:pt x="2" y="11"/>
                      <a:pt x="4" y="11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4" y="11"/>
                      <a:pt x="3" y="10"/>
                      <a:pt x="1" y="9"/>
                    </a:cubicBezTo>
                    <a:moveTo>
                      <a:pt x="1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18" y="8"/>
                    </a:move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17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6"/>
                      <a:pt x="15" y="6"/>
                      <a:pt x="15" y="6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8" y="2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2" name="Freeform 10088"/>
              <p:cNvSpPr>
                <a:spLocks noEditPoints="1"/>
              </p:cNvSpPr>
              <p:nvPr/>
            </p:nvSpPr>
            <p:spPr bwMode="auto">
              <a:xfrm>
                <a:off x="-130" y="3528"/>
                <a:ext cx="12" cy="7"/>
              </a:xfrm>
              <a:custGeom>
                <a:avLst/>
                <a:gdLst>
                  <a:gd name="T0" fmla="*/ 1 w 5"/>
                  <a:gd name="T1" fmla="*/ 1 h 3"/>
                  <a:gd name="T2" fmla="*/ 1 w 5"/>
                  <a:gd name="T3" fmla="*/ 1 h 3"/>
                  <a:gd name="T4" fmla="*/ 5 w 5"/>
                  <a:gd name="T5" fmla="*/ 3 h 3"/>
                  <a:gd name="T6" fmla="*/ 5 w 5"/>
                  <a:gd name="T7" fmla="*/ 3 h 3"/>
                  <a:gd name="T8" fmla="*/ 1 w 5"/>
                  <a:gd name="T9" fmla="*/ 1 h 3"/>
                  <a:gd name="T10" fmla="*/ 1 w 5"/>
                  <a:gd name="T11" fmla="*/ 0 h 3"/>
                  <a:gd name="T12" fmla="*/ 0 w 5"/>
                  <a:gd name="T13" fmla="*/ 1 h 3"/>
                  <a:gd name="T14" fmla="*/ 1 w 5"/>
                  <a:gd name="T15" fmla="*/ 1 h 3"/>
                  <a:gd name="T16" fmla="*/ 1 w 5"/>
                  <a:gd name="T17" fmla="*/ 1 h 3"/>
                  <a:gd name="T18" fmla="*/ 1 w 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3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3" name="Freeform 10089"/>
              <p:cNvSpPr>
                <a:spLocks noEditPoints="1"/>
              </p:cNvSpPr>
              <p:nvPr/>
            </p:nvSpPr>
            <p:spPr bwMode="auto">
              <a:xfrm>
                <a:off x="-127" y="3528"/>
                <a:ext cx="40" cy="24"/>
              </a:xfrm>
              <a:custGeom>
                <a:avLst/>
                <a:gdLst>
                  <a:gd name="T0" fmla="*/ 14 w 17"/>
                  <a:gd name="T1" fmla="*/ 8 h 10"/>
                  <a:gd name="T2" fmla="*/ 14 w 17"/>
                  <a:gd name="T3" fmla="*/ 8 h 10"/>
                  <a:gd name="T4" fmla="*/ 17 w 17"/>
                  <a:gd name="T5" fmla="*/ 10 h 10"/>
                  <a:gd name="T6" fmla="*/ 17 w 17"/>
                  <a:gd name="T7" fmla="*/ 10 h 10"/>
                  <a:gd name="T8" fmla="*/ 14 w 17"/>
                  <a:gd name="T9" fmla="*/ 8 h 10"/>
                  <a:gd name="T10" fmla="*/ 13 w 17"/>
                  <a:gd name="T11" fmla="*/ 8 h 10"/>
                  <a:gd name="T12" fmla="*/ 13 w 17"/>
                  <a:gd name="T13" fmla="*/ 8 h 10"/>
                  <a:gd name="T14" fmla="*/ 14 w 17"/>
                  <a:gd name="T15" fmla="*/ 8 h 10"/>
                  <a:gd name="T16" fmla="*/ 14 w 17"/>
                  <a:gd name="T17" fmla="*/ 8 h 10"/>
                  <a:gd name="T18" fmla="*/ 13 w 17"/>
                  <a:gd name="T19" fmla="*/ 8 h 10"/>
                  <a:gd name="T20" fmla="*/ 12 w 17"/>
                  <a:gd name="T21" fmla="*/ 7 h 10"/>
                  <a:gd name="T22" fmla="*/ 12 w 17"/>
                  <a:gd name="T23" fmla="*/ 7 h 10"/>
                  <a:gd name="T24" fmla="*/ 13 w 17"/>
                  <a:gd name="T25" fmla="*/ 7 h 10"/>
                  <a:gd name="T26" fmla="*/ 13 w 17"/>
                  <a:gd name="T27" fmla="*/ 7 h 10"/>
                  <a:gd name="T28" fmla="*/ 12 w 17"/>
                  <a:gd name="T29" fmla="*/ 7 h 10"/>
                  <a:gd name="T30" fmla="*/ 11 w 17"/>
                  <a:gd name="T31" fmla="*/ 6 h 10"/>
                  <a:gd name="T32" fmla="*/ 11 w 17"/>
                  <a:gd name="T33" fmla="*/ 7 h 10"/>
                  <a:gd name="T34" fmla="*/ 12 w 17"/>
                  <a:gd name="T35" fmla="*/ 7 h 10"/>
                  <a:gd name="T36" fmla="*/ 12 w 17"/>
                  <a:gd name="T37" fmla="*/ 7 h 10"/>
                  <a:gd name="T38" fmla="*/ 11 w 17"/>
                  <a:gd name="T39" fmla="*/ 6 h 10"/>
                  <a:gd name="T40" fmla="*/ 9 w 17"/>
                  <a:gd name="T41" fmla="*/ 5 h 10"/>
                  <a:gd name="T42" fmla="*/ 9 w 17"/>
                  <a:gd name="T43" fmla="*/ 5 h 10"/>
                  <a:gd name="T44" fmla="*/ 11 w 17"/>
                  <a:gd name="T45" fmla="*/ 6 h 10"/>
                  <a:gd name="T46" fmla="*/ 11 w 17"/>
                  <a:gd name="T47" fmla="*/ 6 h 10"/>
                  <a:gd name="T48" fmla="*/ 9 w 17"/>
                  <a:gd name="T49" fmla="*/ 5 h 10"/>
                  <a:gd name="T50" fmla="*/ 0 w 17"/>
                  <a:gd name="T51" fmla="*/ 0 h 10"/>
                  <a:gd name="T52" fmla="*/ 0 w 17"/>
                  <a:gd name="T53" fmla="*/ 0 h 10"/>
                  <a:gd name="T54" fmla="*/ 2 w 17"/>
                  <a:gd name="T55" fmla="*/ 1 h 10"/>
                  <a:gd name="T56" fmla="*/ 5 w 17"/>
                  <a:gd name="T57" fmla="*/ 3 h 10"/>
                  <a:gd name="T58" fmla="*/ 5 w 17"/>
                  <a:gd name="T59" fmla="*/ 3 h 10"/>
                  <a:gd name="T60" fmla="*/ 0 w 17"/>
                  <a:gd name="T61" fmla="*/ 0 h 10"/>
                  <a:gd name="T62" fmla="*/ 0 w 17"/>
                  <a:gd name="T63" fmla="*/ 0 h 10"/>
                  <a:gd name="T64" fmla="*/ 0 w 17"/>
                  <a:gd name="T65" fmla="*/ 0 h 10"/>
                  <a:gd name="T66" fmla="*/ 0 w 17"/>
                  <a:gd name="T67" fmla="*/ 0 h 10"/>
                  <a:gd name="T68" fmla="*/ 0 w 17"/>
                  <a:gd name="T69" fmla="*/ 0 h 10"/>
                  <a:gd name="T70" fmla="*/ 0 w 17"/>
                  <a:gd name="T7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" h="10"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9"/>
                      <a:pt x="16" y="9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1" y="7"/>
                      <a:pt x="11" y="6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9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4" name="Freeform 10090"/>
              <p:cNvSpPr>
                <a:spLocks noEditPoints="1"/>
              </p:cNvSpPr>
              <p:nvPr/>
            </p:nvSpPr>
            <p:spPr bwMode="auto">
              <a:xfrm>
                <a:off x="-123" y="3514"/>
                <a:ext cx="45" cy="31"/>
              </a:xfrm>
              <a:custGeom>
                <a:avLst/>
                <a:gdLst>
                  <a:gd name="T0" fmla="*/ 14 w 19"/>
                  <a:gd name="T1" fmla="*/ 11 h 13"/>
                  <a:gd name="T2" fmla="*/ 17 w 19"/>
                  <a:gd name="T3" fmla="*/ 12 h 13"/>
                  <a:gd name="T4" fmla="*/ 14 w 19"/>
                  <a:gd name="T5" fmla="*/ 10 h 13"/>
                  <a:gd name="T6" fmla="*/ 14 w 19"/>
                  <a:gd name="T7" fmla="*/ 11 h 13"/>
                  <a:gd name="T8" fmla="*/ 14 w 19"/>
                  <a:gd name="T9" fmla="*/ 10 h 13"/>
                  <a:gd name="T10" fmla="*/ 12 w 19"/>
                  <a:gd name="T11" fmla="*/ 10 h 13"/>
                  <a:gd name="T12" fmla="*/ 13 w 19"/>
                  <a:gd name="T13" fmla="*/ 10 h 13"/>
                  <a:gd name="T14" fmla="*/ 11 w 19"/>
                  <a:gd name="T15" fmla="*/ 9 h 13"/>
                  <a:gd name="T16" fmla="*/ 12 w 19"/>
                  <a:gd name="T17" fmla="*/ 9 h 13"/>
                  <a:gd name="T18" fmla="*/ 11 w 19"/>
                  <a:gd name="T19" fmla="*/ 9 h 13"/>
                  <a:gd name="T20" fmla="*/ 15 w 19"/>
                  <a:gd name="T21" fmla="*/ 8 h 13"/>
                  <a:gd name="T22" fmla="*/ 19 w 19"/>
                  <a:gd name="T23" fmla="*/ 10 h 13"/>
                  <a:gd name="T24" fmla="*/ 9 w 19"/>
                  <a:gd name="T25" fmla="*/ 8 h 13"/>
                  <a:gd name="T26" fmla="*/ 11 w 19"/>
                  <a:gd name="T27" fmla="*/ 9 h 13"/>
                  <a:gd name="T28" fmla="*/ 9 w 19"/>
                  <a:gd name="T29" fmla="*/ 8 h 13"/>
                  <a:gd name="T30" fmla="*/ 15 w 19"/>
                  <a:gd name="T31" fmla="*/ 8 h 13"/>
                  <a:gd name="T32" fmla="*/ 15 w 19"/>
                  <a:gd name="T33" fmla="*/ 8 h 13"/>
                  <a:gd name="T34" fmla="*/ 14 w 19"/>
                  <a:gd name="T35" fmla="*/ 7 h 13"/>
                  <a:gd name="T36" fmla="*/ 14 w 19"/>
                  <a:gd name="T37" fmla="*/ 7 h 13"/>
                  <a:gd name="T38" fmla="*/ 14 w 19"/>
                  <a:gd name="T39" fmla="*/ 7 h 13"/>
                  <a:gd name="T40" fmla="*/ 13 w 19"/>
                  <a:gd name="T41" fmla="*/ 7 h 13"/>
                  <a:gd name="T42" fmla="*/ 13 w 19"/>
                  <a:gd name="T43" fmla="*/ 7 h 13"/>
                  <a:gd name="T44" fmla="*/ 11 w 19"/>
                  <a:gd name="T45" fmla="*/ 5 h 13"/>
                  <a:gd name="T46" fmla="*/ 13 w 19"/>
                  <a:gd name="T47" fmla="*/ 6 h 13"/>
                  <a:gd name="T48" fmla="*/ 11 w 19"/>
                  <a:gd name="T49" fmla="*/ 5 h 13"/>
                  <a:gd name="T50" fmla="*/ 0 w 19"/>
                  <a:gd name="T51" fmla="*/ 3 h 13"/>
                  <a:gd name="T52" fmla="*/ 5 w 19"/>
                  <a:gd name="T53" fmla="*/ 5 h 13"/>
                  <a:gd name="T54" fmla="*/ 0 w 19"/>
                  <a:gd name="T55" fmla="*/ 2 h 13"/>
                  <a:gd name="T56" fmla="*/ 0 w 19"/>
                  <a:gd name="T57" fmla="*/ 3 h 13"/>
                  <a:gd name="T58" fmla="*/ 0 w 19"/>
                  <a:gd name="T59" fmla="*/ 2 h 13"/>
                  <a:gd name="T60" fmla="*/ 2 w 19"/>
                  <a:gd name="T61" fmla="*/ 0 h 13"/>
                  <a:gd name="T62" fmla="*/ 6 w 19"/>
                  <a:gd name="T63" fmla="*/ 3 h 13"/>
                  <a:gd name="T64" fmla="*/ 2 w 19"/>
                  <a:gd name="T65" fmla="*/ 0 h 13"/>
                  <a:gd name="T66" fmla="*/ 2 w 19"/>
                  <a:gd name="T67" fmla="*/ 0 h 13"/>
                  <a:gd name="T68" fmla="*/ 2 w 19"/>
                  <a:gd name="T6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9" h="13">
                    <a:moveTo>
                      <a:pt x="14" y="11"/>
                    </a:move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1"/>
                      <a:pt x="16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5" y="11"/>
                      <a:pt x="14" y="11"/>
                    </a:cubicBezTo>
                    <a:moveTo>
                      <a:pt x="14" y="10"/>
                    </a:moveTo>
                    <a:cubicBezTo>
                      <a:pt x="14" y="10"/>
                      <a:pt x="13" y="10"/>
                      <a:pt x="13" y="10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1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7" y="9"/>
                      <a:pt x="18" y="10"/>
                    </a:cubicBezTo>
                    <a:cubicBezTo>
                      <a:pt x="18" y="10"/>
                      <a:pt x="19" y="10"/>
                      <a:pt x="19" y="10"/>
                    </a:cubicBezTo>
                    <a:cubicBezTo>
                      <a:pt x="18" y="9"/>
                      <a:pt x="16" y="9"/>
                      <a:pt x="15" y="8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0" y="8"/>
                      <a:pt x="10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0" y="8"/>
                      <a:pt x="10" y="8"/>
                      <a:pt x="9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4" y="7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6"/>
                      <a:pt x="11" y="5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2" y="4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5" name="Freeform 10091"/>
              <p:cNvSpPr>
                <a:spLocks noEditPoints="1"/>
              </p:cNvSpPr>
              <p:nvPr/>
            </p:nvSpPr>
            <p:spPr bwMode="auto">
              <a:xfrm>
                <a:off x="-113" y="3502"/>
                <a:ext cx="40" cy="26"/>
              </a:xfrm>
              <a:custGeom>
                <a:avLst/>
                <a:gdLst>
                  <a:gd name="T0" fmla="*/ 14 w 17"/>
                  <a:gd name="T1" fmla="*/ 9 h 11"/>
                  <a:gd name="T2" fmla="*/ 14 w 17"/>
                  <a:gd name="T3" fmla="*/ 9 h 11"/>
                  <a:gd name="T4" fmla="*/ 17 w 17"/>
                  <a:gd name="T5" fmla="*/ 11 h 11"/>
                  <a:gd name="T6" fmla="*/ 17 w 17"/>
                  <a:gd name="T7" fmla="*/ 11 h 11"/>
                  <a:gd name="T8" fmla="*/ 14 w 17"/>
                  <a:gd name="T9" fmla="*/ 9 h 11"/>
                  <a:gd name="T10" fmla="*/ 14 w 17"/>
                  <a:gd name="T11" fmla="*/ 9 h 11"/>
                  <a:gd name="T12" fmla="*/ 14 w 17"/>
                  <a:gd name="T13" fmla="*/ 9 h 11"/>
                  <a:gd name="T14" fmla="*/ 14 w 17"/>
                  <a:gd name="T15" fmla="*/ 9 h 11"/>
                  <a:gd name="T16" fmla="*/ 14 w 17"/>
                  <a:gd name="T17" fmla="*/ 9 h 11"/>
                  <a:gd name="T18" fmla="*/ 14 w 17"/>
                  <a:gd name="T19" fmla="*/ 9 h 11"/>
                  <a:gd name="T20" fmla="*/ 14 w 17"/>
                  <a:gd name="T21" fmla="*/ 9 h 11"/>
                  <a:gd name="T22" fmla="*/ 13 w 17"/>
                  <a:gd name="T23" fmla="*/ 9 h 11"/>
                  <a:gd name="T24" fmla="*/ 14 w 17"/>
                  <a:gd name="T25" fmla="*/ 9 h 11"/>
                  <a:gd name="T26" fmla="*/ 14 w 17"/>
                  <a:gd name="T27" fmla="*/ 9 h 11"/>
                  <a:gd name="T28" fmla="*/ 14 w 17"/>
                  <a:gd name="T29" fmla="*/ 9 h 11"/>
                  <a:gd name="T30" fmla="*/ 12 w 17"/>
                  <a:gd name="T31" fmla="*/ 8 h 11"/>
                  <a:gd name="T32" fmla="*/ 12 w 17"/>
                  <a:gd name="T33" fmla="*/ 8 h 11"/>
                  <a:gd name="T34" fmla="*/ 13 w 17"/>
                  <a:gd name="T35" fmla="*/ 9 h 11"/>
                  <a:gd name="T36" fmla="*/ 13 w 17"/>
                  <a:gd name="T37" fmla="*/ 8 h 11"/>
                  <a:gd name="T38" fmla="*/ 12 w 17"/>
                  <a:gd name="T39" fmla="*/ 8 h 11"/>
                  <a:gd name="T40" fmla="*/ 11 w 17"/>
                  <a:gd name="T41" fmla="*/ 7 h 11"/>
                  <a:gd name="T42" fmla="*/ 11 w 17"/>
                  <a:gd name="T43" fmla="*/ 8 h 11"/>
                  <a:gd name="T44" fmla="*/ 12 w 17"/>
                  <a:gd name="T45" fmla="*/ 8 h 11"/>
                  <a:gd name="T46" fmla="*/ 12 w 17"/>
                  <a:gd name="T47" fmla="*/ 8 h 11"/>
                  <a:gd name="T48" fmla="*/ 11 w 17"/>
                  <a:gd name="T49" fmla="*/ 7 h 11"/>
                  <a:gd name="T50" fmla="*/ 9 w 17"/>
                  <a:gd name="T51" fmla="*/ 6 h 11"/>
                  <a:gd name="T52" fmla="*/ 9 w 17"/>
                  <a:gd name="T53" fmla="*/ 6 h 11"/>
                  <a:gd name="T54" fmla="*/ 11 w 17"/>
                  <a:gd name="T55" fmla="*/ 7 h 11"/>
                  <a:gd name="T56" fmla="*/ 11 w 17"/>
                  <a:gd name="T57" fmla="*/ 7 h 11"/>
                  <a:gd name="T58" fmla="*/ 9 w 17"/>
                  <a:gd name="T59" fmla="*/ 6 h 11"/>
                  <a:gd name="T60" fmla="*/ 0 w 17"/>
                  <a:gd name="T61" fmla="*/ 0 h 11"/>
                  <a:gd name="T62" fmla="*/ 0 w 17"/>
                  <a:gd name="T63" fmla="*/ 1 h 11"/>
                  <a:gd name="T64" fmla="*/ 5 w 17"/>
                  <a:gd name="T65" fmla="*/ 4 h 11"/>
                  <a:gd name="T66" fmla="*/ 5 w 17"/>
                  <a:gd name="T67" fmla="*/ 3 h 11"/>
                  <a:gd name="T68" fmla="*/ 0 w 17"/>
                  <a:gd name="T6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" h="11"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10"/>
                      <a:pt x="16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6" y="10"/>
                      <a:pt x="15" y="10"/>
                      <a:pt x="14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4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3" y="8"/>
                      <a:pt x="13" y="9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moveTo>
                      <a:pt x="11" y="7"/>
                    </a:moveTo>
                    <a:cubicBezTo>
                      <a:pt x="11" y="7"/>
                      <a:pt x="11" y="8"/>
                      <a:pt x="11" y="8"/>
                    </a:cubicBezTo>
                    <a:cubicBezTo>
                      <a:pt x="11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7"/>
                      <a:pt x="11" y="7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7"/>
                      <a:pt x="10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7"/>
                      <a:pt x="10" y="7"/>
                      <a:pt x="9" y="6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6" name="Freeform 10092"/>
              <p:cNvSpPr>
                <a:spLocks noEditPoints="1"/>
              </p:cNvSpPr>
              <p:nvPr/>
            </p:nvSpPr>
            <p:spPr bwMode="auto">
              <a:xfrm>
                <a:off x="-125" y="3521"/>
                <a:ext cx="43" cy="24"/>
              </a:xfrm>
              <a:custGeom>
                <a:avLst/>
                <a:gdLst>
                  <a:gd name="T0" fmla="*/ 14 w 18"/>
                  <a:gd name="T1" fmla="*/ 8 h 10"/>
                  <a:gd name="T2" fmla="*/ 14 w 18"/>
                  <a:gd name="T3" fmla="*/ 9 h 10"/>
                  <a:gd name="T4" fmla="*/ 17 w 18"/>
                  <a:gd name="T5" fmla="*/ 10 h 10"/>
                  <a:gd name="T6" fmla="*/ 18 w 18"/>
                  <a:gd name="T7" fmla="*/ 10 h 10"/>
                  <a:gd name="T8" fmla="*/ 14 w 18"/>
                  <a:gd name="T9" fmla="*/ 8 h 10"/>
                  <a:gd name="T10" fmla="*/ 14 w 18"/>
                  <a:gd name="T11" fmla="*/ 8 h 10"/>
                  <a:gd name="T12" fmla="*/ 14 w 18"/>
                  <a:gd name="T13" fmla="*/ 8 h 10"/>
                  <a:gd name="T14" fmla="*/ 14 w 18"/>
                  <a:gd name="T15" fmla="*/ 8 h 10"/>
                  <a:gd name="T16" fmla="*/ 14 w 18"/>
                  <a:gd name="T17" fmla="*/ 8 h 10"/>
                  <a:gd name="T18" fmla="*/ 14 w 18"/>
                  <a:gd name="T19" fmla="*/ 8 h 10"/>
                  <a:gd name="T20" fmla="*/ 13 w 18"/>
                  <a:gd name="T21" fmla="*/ 7 h 10"/>
                  <a:gd name="T22" fmla="*/ 13 w 18"/>
                  <a:gd name="T23" fmla="*/ 8 h 10"/>
                  <a:gd name="T24" fmla="*/ 13 w 18"/>
                  <a:gd name="T25" fmla="*/ 8 h 10"/>
                  <a:gd name="T26" fmla="*/ 13 w 18"/>
                  <a:gd name="T27" fmla="*/ 8 h 10"/>
                  <a:gd name="T28" fmla="*/ 13 w 18"/>
                  <a:gd name="T29" fmla="*/ 7 h 10"/>
                  <a:gd name="T30" fmla="*/ 12 w 18"/>
                  <a:gd name="T31" fmla="*/ 7 h 10"/>
                  <a:gd name="T32" fmla="*/ 12 w 18"/>
                  <a:gd name="T33" fmla="*/ 7 h 10"/>
                  <a:gd name="T34" fmla="*/ 12 w 18"/>
                  <a:gd name="T35" fmla="*/ 7 h 10"/>
                  <a:gd name="T36" fmla="*/ 12 w 18"/>
                  <a:gd name="T37" fmla="*/ 7 h 10"/>
                  <a:gd name="T38" fmla="*/ 12 w 18"/>
                  <a:gd name="T39" fmla="*/ 7 h 10"/>
                  <a:gd name="T40" fmla="*/ 10 w 18"/>
                  <a:gd name="T41" fmla="*/ 6 h 10"/>
                  <a:gd name="T42" fmla="*/ 10 w 18"/>
                  <a:gd name="T43" fmla="*/ 6 h 10"/>
                  <a:gd name="T44" fmla="*/ 11 w 18"/>
                  <a:gd name="T45" fmla="*/ 7 h 10"/>
                  <a:gd name="T46" fmla="*/ 11 w 18"/>
                  <a:gd name="T47" fmla="*/ 7 h 10"/>
                  <a:gd name="T48" fmla="*/ 10 w 18"/>
                  <a:gd name="T49" fmla="*/ 6 h 10"/>
                  <a:gd name="T50" fmla="*/ 1 w 18"/>
                  <a:gd name="T51" fmla="*/ 1 h 10"/>
                  <a:gd name="T52" fmla="*/ 1 w 18"/>
                  <a:gd name="T53" fmla="*/ 1 h 10"/>
                  <a:gd name="T54" fmla="*/ 5 w 18"/>
                  <a:gd name="T55" fmla="*/ 3 h 10"/>
                  <a:gd name="T56" fmla="*/ 5 w 18"/>
                  <a:gd name="T57" fmla="*/ 3 h 10"/>
                  <a:gd name="T58" fmla="*/ 1 w 18"/>
                  <a:gd name="T59" fmla="*/ 1 h 10"/>
                  <a:gd name="T60" fmla="*/ 0 w 18"/>
                  <a:gd name="T61" fmla="*/ 0 h 10"/>
                  <a:gd name="T62" fmla="*/ 0 w 18"/>
                  <a:gd name="T63" fmla="*/ 0 h 10"/>
                  <a:gd name="T64" fmla="*/ 1 w 18"/>
                  <a:gd name="T65" fmla="*/ 1 h 10"/>
                  <a:gd name="T66" fmla="*/ 1 w 18"/>
                  <a:gd name="T67" fmla="*/ 1 h 10"/>
                  <a:gd name="T68" fmla="*/ 0 w 18"/>
                  <a:gd name="T6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" h="10">
                    <a:moveTo>
                      <a:pt x="14" y="8"/>
                    </a:moveTo>
                    <a:cubicBezTo>
                      <a:pt x="14" y="8"/>
                      <a:pt x="14" y="9"/>
                      <a:pt x="14" y="9"/>
                    </a:cubicBezTo>
                    <a:cubicBezTo>
                      <a:pt x="15" y="9"/>
                      <a:pt x="16" y="10"/>
                      <a:pt x="17" y="10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7" y="10"/>
                      <a:pt x="16" y="9"/>
                      <a:pt x="14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3" y="7"/>
                    </a:move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7" name="Freeform 10093"/>
              <p:cNvSpPr>
                <a:spLocks noEditPoints="1"/>
              </p:cNvSpPr>
              <p:nvPr/>
            </p:nvSpPr>
            <p:spPr bwMode="auto">
              <a:xfrm>
                <a:off x="-106" y="3483"/>
                <a:ext cx="45" cy="33"/>
              </a:xfrm>
              <a:custGeom>
                <a:avLst/>
                <a:gdLst>
                  <a:gd name="T0" fmla="*/ 15 w 19"/>
                  <a:gd name="T1" fmla="*/ 13 h 14"/>
                  <a:gd name="T2" fmla="*/ 17 w 19"/>
                  <a:gd name="T3" fmla="*/ 13 h 14"/>
                  <a:gd name="T4" fmla="*/ 15 w 19"/>
                  <a:gd name="T5" fmla="*/ 12 h 14"/>
                  <a:gd name="T6" fmla="*/ 15 w 19"/>
                  <a:gd name="T7" fmla="*/ 13 h 14"/>
                  <a:gd name="T8" fmla="*/ 15 w 19"/>
                  <a:gd name="T9" fmla="*/ 12 h 14"/>
                  <a:gd name="T10" fmla="*/ 14 w 19"/>
                  <a:gd name="T11" fmla="*/ 12 h 14"/>
                  <a:gd name="T12" fmla="*/ 14 w 19"/>
                  <a:gd name="T13" fmla="*/ 12 h 14"/>
                  <a:gd name="T14" fmla="*/ 13 w 19"/>
                  <a:gd name="T15" fmla="*/ 11 h 14"/>
                  <a:gd name="T16" fmla="*/ 13 w 19"/>
                  <a:gd name="T17" fmla="*/ 11 h 14"/>
                  <a:gd name="T18" fmla="*/ 13 w 19"/>
                  <a:gd name="T19" fmla="*/ 11 h 14"/>
                  <a:gd name="T20" fmla="*/ 11 w 19"/>
                  <a:gd name="T21" fmla="*/ 10 h 14"/>
                  <a:gd name="T22" fmla="*/ 12 w 19"/>
                  <a:gd name="T23" fmla="*/ 10 h 14"/>
                  <a:gd name="T24" fmla="*/ 11 w 19"/>
                  <a:gd name="T25" fmla="*/ 9 h 14"/>
                  <a:gd name="T26" fmla="*/ 11 w 19"/>
                  <a:gd name="T27" fmla="*/ 10 h 14"/>
                  <a:gd name="T28" fmla="*/ 11 w 19"/>
                  <a:gd name="T29" fmla="*/ 9 h 14"/>
                  <a:gd name="T30" fmla="*/ 17 w 19"/>
                  <a:gd name="T31" fmla="*/ 10 h 14"/>
                  <a:gd name="T32" fmla="*/ 19 w 19"/>
                  <a:gd name="T33" fmla="*/ 11 h 14"/>
                  <a:gd name="T34" fmla="*/ 17 w 19"/>
                  <a:gd name="T35" fmla="*/ 9 h 14"/>
                  <a:gd name="T36" fmla="*/ 19 w 19"/>
                  <a:gd name="T37" fmla="*/ 10 h 14"/>
                  <a:gd name="T38" fmla="*/ 17 w 19"/>
                  <a:gd name="T39" fmla="*/ 9 h 14"/>
                  <a:gd name="T40" fmla="*/ 16 w 19"/>
                  <a:gd name="T41" fmla="*/ 9 h 14"/>
                  <a:gd name="T42" fmla="*/ 17 w 19"/>
                  <a:gd name="T43" fmla="*/ 9 h 14"/>
                  <a:gd name="T44" fmla="*/ 10 w 19"/>
                  <a:gd name="T45" fmla="*/ 9 h 14"/>
                  <a:gd name="T46" fmla="*/ 10 w 19"/>
                  <a:gd name="T47" fmla="*/ 10 h 14"/>
                  <a:gd name="T48" fmla="*/ 10 w 19"/>
                  <a:gd name="T49" fmla="*/ 9 h 14"/>
                  <a:gd name="T50" fmla="*/ 16 w 19"/>
                  <a:gd name="T51" fmla="*/ 9 h 14"/>
                  <a:gd name="T52" fmla="*/ 17 w 19"/>
                  <a:gd name="T53" fmla="*/ 9 h 14"/>
                  <a:gd name="T54" fmla="*/ 15 w 19"/>
                  <a:gd name="T55" fmla="*/ 9 h 14"/>
                  <a:gd name="T56" fmla="*/ 16 w 19"/>
                  <a:gd name="T57" fmla="*/ 9 h 14"/>
                  <a:gd name="T58" fmla="*/ 15 w 19"/>
                  <a:gd name="T59" fmla="*/ 9 h 14"/>
                  <a:gd name="T60" fmla="*/ 16 w 19"/>
                  <a:gd name="T61" fmla="*/ 8 h 14"/>
                  <a:gd name="T62" fmla="*/ 16 w 19"/>
                  <a:gd name="T63" fmla="*/ 9 h 14"/>
                  <a:gd name="T64" fmla="*/ 14 w 19"/>
                  <a:gd name="T65" fmla="*/ 8 h 14"/>
                  <a:gd name="T66" fmla="*/ 15 w 19"/>
                  <a:gd name="T67" fmla="*/ 8 h 14"/>
                  <a:gd name="T68" fmla="*/ 14 w 19"/>
                  <a:gd name="T69" fmla="*/ 8 h 14"/>
                  <a:gd name="T70" fmla="*/ 14 w 19"/>
                  <a:gd name="T71" fmla="*/ 8 h 14"/>
                  <a:gd name="T72" fmla="*/ 15 w 19"/>
                  <a:gd name="T73" fmla="*/ 8 h 14"/>
                  <a:gd name="T74" fmla="*/ 13 w 19"/>
                  <a:gd name="T75" fmla="*/ 7 h 14"/>
                  <a:gd name="T76" fmla="*/ 14 w 19"/>
                  <a:gd name="T77" fmla="*/ 8 h 14"/>
                  <a:gd name="T78" fmla="*/ 13 w 19"/>
                  <a:gd name="T79" fmla="*/ 7 h 14"/>
                  <a:gd name="T80" fmla="*/ 13 w 19"/>
                  <a:gd name="T81" fmla="*/ 7 h 14"/>
                  <a:gd name="T82" fmla="*/ 14 w 19"/>
                  <a:gd name="T83" fmla="*/ 7 h 14"/>
                  <a:gd name="T84" fmla="*/ 12 w 19"/>
                  <a:gd name="T85" fmla="*/ 7 h 14"/>
                  <a:gd name="T86" fmla="*/ 13 w 19"/>
                  <a:gd name="T87" fmla="*/ 7 h 14"/>
                  <a:gd name="T88" fmla="*/ 12 w 19"/>
                  <a:gd name="T89" fmla="*/ 7 h 14"/>
                  <a:gd name="T90" fmla="*/ 12 w 19"/>
                  <a:gd name="T91" fmla="*/ 7 h 14"/>
                  <a:gd name="T92" fmla="*/ 13 w 19"/>
                  <a:gd name="T93" fmla="*/ 7 h 14"/>
                  <a:gd name="T94" fmla="*/ 11 w 19"/>
                  <a:gd name="T95" fmla="*/ 6 h 14"/>
                  <a:gd name="T96" fmla="*/ 12 w 19"/>
                  <a:gd name="T97" fmla="*/ 7 h 14"/>
                  <a:gd name="T98" fmla="*/ 11 w 19"/>
                  <a:gd name="T99" fmla="*/ 6 h 14"/>
                  <a:gd name="T100" fmla="*/ 11 w 19"/>
                  <a:gd name="T101" fmla="*/ 6 h 14"/>
                  <a:gd name="T102" fmla="*/ 12 w 19"/>
                  <a:gd name="T103" fmla="*/ 6 h 14"/>
                  <a:gd name="T104" fmla="*/ 0 w 19"/>
                  <a:gd name="T105" fmla="*/ 3 h 14"/>
                  <a:gd name="T106" fmla="*/ 5 w 19"/>
                  <a:gd name="T107" fmla="*/ 6 h 14"/>
                  <a:gd name="T108" fmla="*/ 2 w 19"/>
                  <a:gd name="T109" fmla="*/ 4 h 14"/>
                  <a:gd name="T110" fmla="*/ 0 w 19"/>
                  <a:gd name="T111" fmla="*/ 3 h 14"/>
                  <a:gd name="T112" fmla="*/ 0 w 19"/>
                  <a:gd name="T113" fmla="*/ 3 h 14"/>
                  <a:gd name="T114" fmla="*/ 0 w 19"/>
                  <a:gd name="T115" fmla="*/ 3 h 14"/>
                  <a:gd name="T116" fmla="*/ 7 w 19"/>
                  <a:gd name="T117" fmla="*/ 3 h 14"/>
                  <a:gd name="T118" fmla="*/ 6 w 19"/>
                  <a:gd name="T119" fmla="*/ 3 h 14"/>
                  <a:gd name="T120" fmla="*/ 2 w 19"/>
                  <a:gd name="T121" fmla="*/ 0 h 14"/>
                  <a:gd name="T122" fmla="*/ 7 w 19"/>
                  <a:gd name="T123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" h="14">
                    <a:moveTo>
                      <a:pt x="15" y="12"/>
                    </a:moveTo>
                    <a:cubicBezTo>
                      <a:pt x="15" y="13"/>
                      <a:pt x="15" y="13"/>
                      <a:pt x="15" y="13"/>
                    </a:cubicBezTo>
                    <a:cubicBezTo>
                      <a:pt x="16" y="13"/>
                      <a:pt x="16" y="13"/>
                      <a:pt x="17" y="14"/>
                    </a:cubicBezTo>
                    <a:cubicBezTo>
                      <a:pt x="17" y="14"/>
                      <a:pt x="17" y="13"/>
                      <a:pt x="17" y="13"/>
                    </a:cubicBezTo>
                    <a:cubicBezTo>
                      <a:pt x="17" y="13"/>
                      <a:pt x="16" y="13"/>
                      <a:pt x="15" y="12"/>
                    </a:cubicBezTo>
                    <a:moveTo>
                      <a:pt x="15" y="12"/>
                    </a:moveTo>
                    <a:cubicBezTo>
                      <a:pt x="15" y="12"/>
                      <a:pt x="15" y="12"/>
                      <a:pt x="14" y="12"/>
                    </a:cubicBezTo>
                    <a:cubicBezTo>
                      <a:pt x="15" y="12"/>
                      <a:pt x="15" y="12"/>
                      <a:pt x="15" y="13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4" y="11"/>
                    </a:moveTo>
                    <a:cubicBezTo>
                      <a:pt x="14" y="11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1"/>
                      <a:pt x="14" y="11"/>
                    </a:cubicBezTo>
                    <a:moveTo>
                      <a:pt x="13" y="11"/>
                    </a:move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1" y="10"/>
                    </a:cubicBezTo>
                    <a:cubicBezTo>
                      <a:pt x="12" y="10"/>
                      <a:pt x="12" y="10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moveTo>
                      <a:pt x="11" y="9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moveTo>
                      <a:pt x="17" y="9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8" y="10"/>
                      <a:pt x="17" y="9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8" y="10"/>
                      <a:pt x="18" y="10"/>
                      <a:pt x="17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7" y="9"/>
                      <a:pt x="17" y="10"/>
                    </a:cubicBezTo>
                    <a:cubicBezTo>
                      <a:pt x="17" y="10"/>
                      <a:pt x="17" y="9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moveTo>
                      <a:pt x="10" y="9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5" y="9"/>
                    </a:cubicBezTo>
                    <a:moveTo>
                      <a:pt x="16" y="8"/>
                    </a:moveTo>
                    <a:cubicBezTo>
                      <a:pt x="16" y="8"/>
                      <a:pt x="16" y="8"/>
                      <a:pt x="16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8"/>
                      <a:pt x="16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moveTo>
                      <a:pt x="14" y="7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8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4" y="7"/>
                      <a:pt x="13" y="7"/>
                      <a:pt x="13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2" y="7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2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moveTo>
                      <a:pt x="12" y="6"/>
                    </a:moveTo>
                    <a:cubicBezTo>
                      <a:pt x="12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3" y="5"/>
                      <a:pt x="2" y="4"/>
                    </a:cubicBezTo>
                    <a:cubicBezTo>
                      <a:pt x="2" y="4"/>
                      <a:pt x="1" y="4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8" name="Freeform 10094"/>
              <p:cNvSpPr>
                <a:spLocks noEditPoints="1"/>
              </p:cNvSpPr>
              <p:nvPr/>
            </p:nvSpPr>
            <p:spPr bwMode="auto">
              <a:xfrm>
                <a:off x="-101" y="3481"/>
                <a:ext cx="42" cy="28"/>
              </a:xfrm>
              <a:custGeom>
                <a:avLst/>
                <a:gdLst>
                  <a:gd name="T0" fmla="*/ 15 w 18"/>
                  <a:gd name="T1" fmla="*/ 10 h 12"/>
                  <a:gd name="T2" fmla="*/ 17 w 18"/>
                  <a:gd name="T3" fmla="*/ 11 h 12"/>
                  <a:gd name="T4" fmla="*/ 14 w 18"/>
                  <a:gd name="T5" fmla="*/ 10 h 12"/>
                  <a:gd name="T6" fmla="*/ 15 w 18"/>
                  <a:gd name="T7" fmla="*/ 10 h 12"/>
                  <a:gd name="T8" fmla="*/ 14 w 18"/>
                  <a:gd name="T9" fmla="*/ 10 h 12"/>
                  <a:gd name="T10" fmla="*/ 13 w 18"/>
                  <a:gd name="T11" fmla="*/ 10 h 12"/>
                  <a:gd name="T12" fmla="*/ 14 w 18"/>
                  <a:gd name="T13" fmla="*/ 10 h 12"/>
                  <a:gd name="T14" fmla="*/ 16 w 18"/>
                  <a:gd name="T15" fmla="*/ 9 h 12"/>
                  <a:gd name="T16" fmla="*/ 17 w 18"/>
                  <a:gd name="T17" fmla="*/ 11 h 12"/>
                  <a:gd name="T18" fmla="*/ 16 w 18"/>
                  <a:gd name="T19" fmla="*/ 9 h 12"/>
                  <a:gd name="T20" fmla="*/ 16 w 18"/>
                  <a:gd name="T21" fmla="*/ 9 h 12"/>
                  <a:gd name="T22" fmla="*/ 18 w 18"/>
                  <a:gd name="T23" fmla="*/ 10 h 12"/>
                  <a:gd name="T24" fmla="*/ 12 w 18"/>
                  <a:gd name="T25" fmla="*/ 9 h 12"/>
                  <a:gd name="T26" fmla="*/ 13 w 18"/>
                  <a:gd name="T27" fmla="*/ 9 h 12"/>
                  <a:gd name="T28" fmla="*/ 12 w 18"/>
                  <a:gd name="T29" fmla="*/ 9 h 12"/>
                  <a:gd name="T30" fmla="*/ 15 w 18"/>
                  <a:gd name="T31" fmla="*/ 9 h 12"/>
                  <a:gd name="T32" fmla="*/ 16 w 18"/>
                  <a:gd name="T33" fmla="*/ 9 h 12"/>
                  <a:gd name="T34" fmla="*/ 15 w 18"/>
                  <a:gd name="T35" fmla="*/ 8 h 12"/>
                  <a:gd name="T36" fmla="*/ 16 w 18"/>
                  <a:gd name="T37" fmla="*/ 9 h 12"/>
                  <a:gd name="T38" fmla="*/ 15 w 18"/>
                  <a:gd name="T39" fmla="*/ 8 h 12"/>
                  <a:gd name="T40" fmla="*/ 11 w 18"/>
                  <a:gd name="T41" fmla="*/ 8 h 12"/>
                  <a:gd name="T42" fmla="*/ 12 w 18"/>
                  <a:gd name="T43" fmla="*/ 8 h 12"/>
                  <a:gd name="T44" fmla="*/ 14 w 18"/>
                  <a:gd name="T45" fmla="*/ 8 h 12"/>
                  <a:gd name="T46" fmla="*/ 14 w 18"/>
                  <a:gd name="T47" fmla="*/ 9 h 12"/>
                  <a:gd name="T48" fmla="*/ 15 w 18"/>
                  <a:gd name="T49" fmla="*/ 8 h 12"/>
                  <a:gd name="T50" fmla="*/ 14 w 18"/>
                  <a:gd name="T51" fmla="*/ 8 h 12"/>
                  <a:gd name="T52" fmla="*/ 15 w 18"/>
                  <a:gd name="T53" fmla="*/ 8 h 12"/>
                  <a:gd name="T54" fmla="*/ 15 w 18"/>
                  <a:gd name="T55" fmla="*/ 8 h 12"/>
                  <a:gd name="T56" fmla="*/ 10 w 18"/>
                  <a:gd name="T57" fmla="*/ 8 h 12"/>
                  <a:gd name="T58" fmla="*/ 11 w 18"/>
                  <a:gd name="T59" fmla="*/ 8 h 12"/>
                  <a:gd name="T60" fmla="*/ 10 w 18"/>
                  <a:gd name="T61" fmla="*/ 8 h 12"/>
                  <a:gd name="T62" fmla="*/ 13 w 18"/>
                  <a:gd name="T63" fmla="*/ 8 h 12"/>
                  <a:gd name="T64" fmla="*/ 14 w 18"/>
                  <a:gd name="T65" fmla="*/ 8 h 12"/>
                  <a:gd name="T66" fmla="*/ 13 w 18"/>
                  <a:gd name="T67" fmla="*/ 7 h 12"/>
                  <a:gd name="T68" fmla="*/ 14 w 18"/>
                  <a:gd name="T69" fmla="*/ 8 h 12"/>
                  <a:gd name="T70" fmla="*/ 13 w 18"/>
                  <a:gd name="T71" fmla="*/ 7 h 12"/>
                  <a:gd name="T72" fmla="*/ 9 w 18"/>
                  <a:gd name="T73" fmla="*/ 7 h 12"/>
                  <a:gd name="T74" fmla="*/ 10 w 18"/>
                  <a:gd name="T75" fmla="*/ 7 h 12"/>
                  <a:gd name="T76" fmla="*/ 12 w 18"/>
                  <a:gd name="T77" fmla="*/ 7 h 12"/>
                  <a:gd name="T78" fmla="*/ 12 w 18"/>
                  <a:gd name="T79" fmla="*/ 8 h 12"/>
                  <a:gd name="T80" fmla="*/ 12 w 18"/>
                  <a:gd name="T81" fmla="*/ 7 h 12"/>
                  <a:gd name="T82" fmla="*/ 12 w 18"/>
                  <a:gd name="T83" fmla="*/ 7 h 12"/>
                  <a:gd name="T84" fmla="*/ 13 w 18"/>
                  <a:gd name="T85" fmla="*/ 7 h 12"/>
                  <a:gd name="T86" fmla="*/ 11 w 18"/>
                  <a:gd name="T87" fmla="*/ 6 h 12"/>
                  <a:gd name="T88" fmla="*/ 11 w 18"/>
                  <a:gd name="T89" fmla="*/ 7 h 12"/>
                  <a:gd name="T90" fmla="*/ 11 w 18"/>
                  <a:gd name="T91" fmla="*/ 6 h 12"/>
                  <a:gd name="T92" fmla="*/ 11 w 18"/>
                  <a:gd name="T93" fmla="*/ 6 h 12"/>
                  <a:gd name="T94" fmla="*/ 12 w 18"/>
                  <a:gd name="T95" fmla="*/ 6 h 12"/>
                  <a:gd name="T96" fmla="*/ 10 w 18"/>
                  <a:gd name="T97" fmla="*/ 6 h 12"/>
                  <a:gd name="T98" fmla="*/ 10 w 18"/>
                  <a:gd name="T99" fmla="*/ 7 h 12"/>
                  <a:gd name="T100" fmla="*/ 10 w 18"/>
                  <a:gd name="T101" fmla="*/ 6 h 12"/>
                  <a:gd name="T102" fmla="*/ 10 w 18"/>
                  <a:gd name="T103" fmla="*/ 6 h 12"/>
                  <a:gd name="T104" fmla="*/ 11 w 18"/>
                  <a:gd name="T105" fmla="*/ 6 h 12"/>
                  <a:gd name="T106" fmla="*/ 0 w 18"/>
                  <a:gd name="T107" fmla="*/ 1 h 12"/>
                  <a:gd name="T108" fmla="*/ 4 w 18"/>
                  <a:gd name="T109" fmla="*/ 4 h 12"/>
                  <a:gd name="T110" fmla="*/ 5 w 18"/>
                  <a:gd name="T111" fmla="*/ 4 h 12"/>
                  <a:gd name="T112" fmla="*/ 1 w 18"/>
                  <a:gd name="T113" fmla="*/ 0 h 12"/>
                  <a:gd name="T114" fmla="*/ 5 w 18"/>
                  <a:gd name="T115" fmla="*/ 4 h 12"/>
                  <a:gd name="T116" fmla="*/ 1 w 18"/>
                  <a:gd name="T1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" h="12"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1"/>
                      <a:pt x="16" y="11"/>
                      <a:pt x="17" y="12"/>
                    </a:cubicBezTo>
                    <a:cubicBezTo>
                      <a:pt x="17" y="12"/>
                      <a:pt x="17" y="12"/>
                      <a:pt x="17" y="11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14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4" y="9"/>
                    </a:moveTo>
                    <a:cubicBezTo>
                      <a:pt x="14" y="9"/>
                      <a:pt x="13" y="9"/>
                      <a:pt x="13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6" y="9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0"/>
                      <a:pt x="17" y="11"/>
                      <a:pt x="17" y="11"/>
                    </a:cubicBezTo>
                    <a:cubicBezTo>
                      <a:pt x="17" y="11"/>
                      <a:pt x="18" y="10"/>
                      <a:pt x="18" y="10"/>
                    </a:cubicBezTo>
                    <a:cubicBezTo>
                      <a:pt x="17" y="10"/>
                      <a:pt x="17" y="9"/>
                      <a:pt x="16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10"/>
                      <a:pt x="17" y="9"/>
                      <a:pt x="16" y="9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3" y="9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2" y="9"/>
                      <a:pt x="12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9"/>
                      <a:pt x="16" y="9"/>
                    </a:cubicBezTo>
                    <a:cubicBezTo>
                      <a:pt x="16" y="9"/>
                      <a:pt x="15" y="9"/>
                      <a:pt x="15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5" y="8"/>
                      <a:pt x="15" y="8"/>
                    </a:cubicBezTo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moveTo>
                      <a:pt x="14" y="8"/>
                    </a:moveTo>
                    <a:cubicBezTo>
                      <a:pt x="14" y="8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moveTo>
                      <a:pt x="13" y="7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8"/>
                      <a:pt x="14" y="8"/>
                      <a:pt x="14" y="8"/>
                    </a:cubicBezTo>
                    <a:cubicBezTo>
                      <a:pt x="14" y="8"/>
                      <a:pt x="13" y="7"/>
                      <a:pt x="13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7"/>
                      <a:pt x="13" y="7"/>
                      <a:pt x="13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7"/>
                      <a:pt x="9" y="7"/>
                      <a:pt x="9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7"/>
                    </a:cubicBezTo>
                    <a:cubicBezTo>
                      <a:pt x="12" y="7"/>
                      <a:pt x="11" y="6"/>
                      <a:pt x="11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1" y="6"/>
                      <a:pt x="11" y="6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0" y="5"/>
                    </a:moveTo>
                    <a:cubicBezTo>
                      <a:pt x="10" y="5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0" y="5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3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6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9" name="Freeform 10095"/>
              <p:cNvSpPr>
                <a:spLocks noEditPoints="1"/>
              </p:cNvSpPr>
              <p:nvPr/>
            </p:nvSpPr>
            <p:spPr bwMode="auto">
              <a:xfrm>
                <a:off x="-89" y="3462"/>
                <a:ext cx="42" cy="26"/>
              </a:xfrm>
              <a:custGeom>
                <a:avLst/>
                <a:gdLst>
                  <a:gd name="T0" fmla="*/ 15 w 18"/>
                  <a:gd name="T1" fmla="*/ 10 h 11"/>
                  <a:gd name="T2" fmla="*/ 17 w 18"/>
                  <a:gd name="T3" fmla="*/ 11 h 11"/>
                  <a:gd name="T4" fmla="*/ 15 w 18"/>
                  <a:gd name="T5" fmla="*/ 10 h 11"/>
                  <a:gd name="T6" fmla="*/ 15 w 18"/>
                  <a:gd name="T7" fmla="*/ 10 h 11"/>
                  <a:gd name="T8" fmla="*/ 15 w 18"/>
                  <a:gd name="T9" fmla="*/ 10 h 11"/>
                  <a:gd name="T10" fmla="*/ 16 w 18"/>
                  <a:gd name="T11" fmla="*/ 9 h 11"/>
                  <a:gd name="T12" fmla="*/ 18 w 18"/>
                  <a:gd name="T13" fmla="*/ 10 h 11"/>
                  <a:gd name="T14" fmla="*/ 16 w 18"/>
                  <a:gd name="T15" fmla="*/ 9 h 11"/>
                  <a:gd name="T16" fmla="*/ 16 w 18"/>
                  <a:gd name="T17" fmla="*/ 9 h 11"/>
                  <a:gd name="T18" fmla="*/ 16 w 18"/>
                  <a:gd name="T19" fmla="*/ 9 h 11"/>
                  <a:gd name="T20" fmla="*/ 14 w 18"/>
                  <a:gd name="T21" fmla="*/ 9 h 11"/>
                  <a:gd name="T22" fmla="*/ 15 w 18"/>
                  <a:gd name="T23" fmla="*/ 9 h 11"/>
                  <a:gd name="T24" fmla="*/ 15 w 18"/>
                  <a:gd name="T25" fmla="*/ 9 h 11"/>
                  <a:gd name="T26" fmla="*/ 15 w 18"/>
                  <a:gd name="T27" fmla="*/ 9 h 11"/>
                  <a:gd name="T28" fmla="*/ 15 w 18"/>
                  <a:gd name="T29" fmla="*/ 9 h 11"/>
                  <a:gd name="T30" fmla="*/ 14 w 18"/>
                  <a:gd name="T31" fmla="*/ 9 h 11"/>
                  <a:gd name="T32" fmla="*/ 14 w 18"/>
                  <a:gd name="T33" fmla="*/ 9 h 11"/>
                  <a:gd name="T34" fmla="*/ 14 w 18"/>
                  <a:gd name="T35" fmla="*/ 9 h 11"/>
                  <a:gd name="T36" fmla="*/ 14 w 18"/>
                  <a:gd name="T37" fmla="*/ 8 h 11"/>
                  <a:gd name="T38" fmla="*/ 14 w 18"/>
                  <a:gd name="T39" fmla="*/ 8 h 11"/>
                  <a:gd name="T40" fmla="*/ 13 w 18"/>
                  <a:gd name="T41" fmla="*/ 8 h 11"/>
                  <a:gd name="T42" fmla="*/ 13 w 18"/>
                  <a:gd name="T43" fmla="*/ 9 h 11"/>
                  <a:gd name="T44" fmla="*/ 13 w 18"/>
                  <a:gd name="T45" fmla="*/ 8 h 11"/>
                  <a:gd name="T46" fmla="*/ 13 w 18"/>
                  <a:gd name="T47" fmla="*/ 8 h 11"/>
                  <a:gd name="T48" fmla="*/ 14 w 18"/>
                  <a:gd name="T49" fmla="*/ 8 h 11"/>
                  <a:gd name="T50" fmla="*/ 12 w 18"/>
                  <a:gd name="T51" fmla="*/ 7 h 11"/>
                  <a:gd name="T52" fmla="*/ 12 w 18"/>
                  <a:gd name="T53" fmla="*/ 8 h 11"/>
                  <a:gd name="T54" fmla="*/ 12 w 18"/>
                  <a:gd name="T55" fmla="*/ 7 h 11"/>
                  <a:gd name="T56" fmla="*/ 12 w 18"/>
                  <a:gd name="T57" fmla="*/ 7 h 11"/>
                  <a:gd name="T58" fmla="*/ 12 w 18"/>
                  <a:gd name="T59" fmla="*/ 7 h 11"/>
                  <a:gd name="T60" fmla="*/ 11 w 18"/>
                  <a:gd name="T61" fmla="*/ 7 h 11"/>
                  <a:gd name="T62" fmla="*/ 11 w 18"/>
                  <a:gd name="T63" fmla="*/ 7 h 11"/>
                  <a:gd name="T64" fmla="*/ 11 w 18"/>
                  <a:gd name="T65" fmla="*/ 7 h 11"/>
                  <a:gd name="T66" fmla="*/ 11 w 18"/>
                  <a:gd name="T67" fmla="*/ 7 h 11"/>
                  <a:gd name="T68" fmla="*/ 12 w 18"/>
                  <a:gd name="T69" fmla="*/ 7 h 11"/>
                  <a:gd name="T70" fmla="*/ 10 w 18"/>
                  <a:gd name="T71" fmla="*/ 6 h 11"/>
                  <a:gd name="T72" fmla="*/ 10 w 18"/>
                  <a:gd name="T73" fmla="*/ 7 h 11"/>
                  <a:gd name="T74" fmla="*/ 10 w 18"/>
                  <a:gd name="T75" fmla="*/ 6 h 11"/>
                  <a:gd name="T76" fmla="*/ 10 w 18"/>
                  <a:gd name="T77" fmla="*/ 6 h 11"/>
                  <a:gd name="T78" fmla="*/ 11 w 18"/>
                  <a:gd name="T79" fmla="*/ 6 h 11"/>
                  <a:gd name="T80" fmla="*/ 0 w 18"/>
                  <a:gd name="T81" fmla="*/ 0 h 11"/>
                  <a:gd name="T82" fmla="*/ 5 w 18"/>
                  <a:gd name="T83" fmla="*/ 4 h 11"/>
                  <a:gd name="T84" fmla="*/ 2 w 18"/>
                  <a:gd name="T85" fmla="*/ 1 h 11"/>
                  <a:gd name="T86" fmla="*/ 0 w 18"/>
                  <a:gd name="T87" fmla="*/ 0 h 11"/>
                  <a:gd name="T88" fmla="*/ 2 w 18"/>
                  <a:gd name="T89" fmla="*/ 1 h 11"/>
                  <a:gd name="T90" fmla="*/ 5 w 18"/>
                  <a:gd name="T9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" h="11">
                    <a:moveTo>
                      <a:pt x="16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0"/>
                      <a:pt x="16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6" y="10"/>
                      <a:pt x="16" y="10"/>
                    </a:cubicBezTo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8" y="10"/>
                    </a:cubicBezTo>
                    <a:cubicBezTo>
                      <a:pt x="17" y="10"/>
                      <a:pt x="16" y="10"/>
                      <a:pt x="16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9"/>
                    </a:cubicBezTo>
                    <a:cubicBezTo>
                      <a:pt x="15" y="9"/>
                      <a:pt x="15" y="9"/>
                      <a:pt x="14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13" y="7"/>
                    </a:move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4" y="8"/>
                    </a:cubicBezTo>
                    <a:cubicBezTo>
                      <a:pt x="13" y="8"/>
                      <a:pt x="13" y="8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1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4" y="2"/>
                      <a:pt x="3" y="2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0" name="Freeform 10096"/>
              <p:cNvSpPr>
                <a:spLocks noEditPoints="1"/>
              </p:cNvSpPr>
              <p:nvPr/>
            </p:nvSpPr>
            <p:spPr bwMode="auto">
              <a:xfrm>
                <a:off x="-172" y="3594"/>
                <a:ext cx="42" cy="33"/>
              </a:xfrm>
              <a:custGeom>
                <a:avLst/>
                <a:gdLst>
                  <a:gd name="T0" fmla="*/ 15 w 18"/>
                  <a:gd name="T1" fmla="*/ 11 h 14"/>
                  <a:gd name="T2" fmla="*/ 14 w 18"/>
                  <a:gd name="T3" fmla="*/ 12 h 14"/>
                  <a:gd name="T4" fmla="*/ 17 w 18"/>
                  <a:gd name="T5" fmla="*/ 14 h 14"/>
                  <a:gd name="T6" fmla="*/ 18 w 18"/>
                  <a:gd name="T7" fmla="*/ 13 h 14"/>
                  <a:gd name="T8" fmla="*/ 15 w 18"/>
                  <a:gd name="T9" fmla="*/ 11 h 14"/>
                  <a:gd name="T10" fmla="*/ 14 w 18"/>
                  <a:gd name="T11" fmla="*/ 11 h 14"/>
                  <a:gd name="T12" fmla="*/ 13 w 18"/>
                  <a:gd name="T13" fmla="*/ 11 h 14"/>
                  <a:gd name="T14" fmla="*/ 14 w 18"/>
                  <a:gd name="T15" fmla="*/ 12 h 14"/>
                  <a:gd name="T16" fmla="*/ 14 w 18"/>
                  <a:gd name="T17" fmla="*/ 11 h 14"/>
                  <a:gd name="T18" fmla="*/ 14 w 18"/>
                  <a:gd name="T19" fmla="*/ 11 h 14"/>
                  <a:gd name="T20" fmla="*/ 13 w 18"/>
                  <a:gd name="T21" fmla="*/ 11 h 14"/>
                  <a:gd name="T22" fmla="*/ 13 w 18"/>
                  <a:gd name="T23" fmla="*/ 11 h 14"/>
                  <a:gd name="T24" fmla="*/ 13 w 18"/>
                  <a:gd name="T25" fmla="*/ 11 h 14"/>
                  <a:gd name="T26" fmla="*/ 14 w 18"/>
                  <a:gd name="T27" fmla="*/ 11 h 14"/>
                  <a:gd name="T28" fmla="*/ 13 w 18"/>
                  <a:gd name="T29" fmla="*/ 11 h 14"/>
                  <a:gd name="T30" fmla="*/ 12 w 18"/>
                  <a:gd name="T31" fmla="*/ 10 h 14"/>
                  <a:gd name="T32" fmla="*/ 12 w 18"/>
                  <a:gd name="T33" fmla="*/ 11 h 14"/>
                  <a:gd name="T34" fmla="*/ 12 w 18"/>
                  <a:gd name="T35" fmla="*/ 11 h 14"/>
                  <a:gd name="T36" fmla="*/ 13 w 18"/>
                  <a:gd name="T37" fmla="*/ 10 h 14"/>
                  <a:gd name="T38" fmla="*/ 12 w 18"/>
                  <a:gd name="T39" fmla="*/ 10 h 14"/>
                  <a:gd name="T40" fmla="*/ 12 w 18"/>
                  <a:gd name="T41" fmla="*/ 10 h 14"/>
                  <a:gd name="T42" fmla="*/ 11 w 18"/>
                  <a:gd name="T43" fmla="*/ 10 h 14"/>
                  <a:gd name="T44" fmla="*/ 11 w 18"/>
                  <a:gd name="T45" fmla="*/ 10 h 14"/>
                  <a:gd name="T46" fmla="*/ 12 w 18"/>
                  <a:gd name="T47" fmla="*/ 10 h 14"/>
                  <a:gd name="T48" fmla="*/ 12 w 18"/>
                  <a:gd name="T49" fmla="*/ 10 h 14"/>
                  <a:gd name="T50" fmla="*/ 10 w 18"/>
                  <a:gd name="T51" fmla="*/ 8 h 14"/>
                  <a:gd name="T52" fmla="*/ 9 w 18"/>
                  <a:gd name="T53" fmla="*/ 9 h 14"/>
                  <a:gd name="T54" fmla="*/ 11 w 18"/>
                  <a:gd name="T55" fmla="*/ 10 h 14"/>
                  <a:gd name="T56" fmla="*/ 11 w 18"/>
                  <a:gd name="T57" fmla="*/ 9 h 14"/>
                  <a:gd name="T58" fmla="*/ 10 w 18"/>
                  <a:gd name="T59" fmla="*/ 8 h 14"/>
                  <a:gd name="T60" fmla="*/ 11 w 18"/>
                  <a:gd name="T61" fmla="*/ 5 h 14"/>
                  <a:gd name="T62" fmla="*/ 11 w 18"/>
                  <a:gd name="T63" fmla="*/ 5 h 14"/>
                  <a:gd name="T64" fmla="*/ 12 w 18"/>
                  <a:gd name="T65" fmla="*/ 6 h 14"/>
                  <a:gd name="T66" fmla="*/ 11 w 18"/>
                  <a:gd name="T67" fmla="*/ 5 h 14"/>
                  <a:gd name="T68" fmla="*/ 0 w 18"/>
                  <a:gd name="T69" fmla="*/ 3 h 14"/>
                  <a:gd name="T70" fmla="*/ 0 w 18"/>
                  <a:gd name="T71" fmla="*/ 3 h 14"/>
                  <a:gd name="T72" fmla="*/ 5 w 18"/>
                  <a:gd name="T73" fmla="*/ 6 h 14"/>
                  <a:gd name="T74" fmla="*/ 5 w 18"/>
                  <a:gd name="T75" fmla="*/ 6 h 14"/>
                  <a:gd name="T76" fmla="*/ 1 w 18"/>
                  <a:gd name="T77" fmla="*/ 3 h 14"/>
                  <a:gd name="T78" fmla="*/ 1 w 18"/>
                  <a:gd name="T79" fmla="*/ 3 h 14"/>
                  <a:gd name="T80" fmla="*/ 1 w 18"/>
                  <a:gd name="T81" fmla="*/ 3 h 14"/>
                  <a:gd name="T82" fmla="*/ 0 w 18"/>
                  <a:gd name="T83" fmla="*/ 3 h 14"/>
                  <a:gd name="T84" fmla="*/ 0 w 18"/>
                  <a:gd name="T85" fmla="*/ 3 h 14"/>
                  <a:gd name="T86" fmla="*/ 0 w 18"/>
                  <a:gd name="T87" fmla="*/ 3 h 14"/>
                  <a:gd name="T88" fmla="*/ 0 w 18"/>
                  <a:gd name="T89" fmla="*/ 3 h 14"/>
                  <a:gd name="T90" fmla="*/ 0 w 18"/>
                  <a:gd name="T91" fmla="*/ 3 h 14"/>
                  <a:gd name="T92" fmla="*/ 0 w 18"/>
                  <a:gd name="T93" fmla="*/ 3 h 14"/>
                  <a:gd name="T94" fmla="*/ 3 w 18"/>
                  <a:gd name="T95" fmla="*/ 0 h 14"/>
                  <a:gd name="T96" fmla="*/ 3 w 18"/>
                  <a:gd name="T97" fmla="*/ 0 h 14"/>
                  <a:gd name="T98" fmla="*/ 7 w 18"/>
                  <a:gd name="T99" fmla="*/ 3 h 14"/>
                  <a:gd name="T100" fmla="*/ 7 w 18"/>
                  <a:gd name="T101" fmla="*/ 3 h 14"/>
                  <a:gd name="T102" fmla="*/ 5 w 18"/>
                  <a:gd name="T103" fmla="*/ 1 h 14"/>
                  <a:gd name="T104" fmla="*/ 3 w 18"/>
                  <a:gd name="T105" fmla="*/ 0 h 14"/>
                  <a:gd name="T106" fmla="*/ 3 w 18"/>
                  <a:gd name="T107" fmla="*/ 0 h 14"/>
                  <a:gd name="T108" fmla="*/ 3 w 18"/>
                  <a:gd name="T109" fmla="*/ 0 h 14"/>
                  <a:gd name="T110" fmla="*/ 3 w 18"/>
                  <a:gd name="T111" fmla="*/ 0 h 14"/>
                  <a:gd name="T112" fmla="*/ 3 w 18"/>
                  <a:gd name="T1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8" h="14">
                    <a:moveTo>
                      <a:pt x="15" y="11"/>
                    </a:moveTo>
                    <a:cubicBezTo>
                      <a:pt x="15" y="12"/>
                      <a:pt x="15" y="12"/>
                      <a:pt x="14" y="12"/>
                    </a:cubicBezTo>
                    <a:cubicBezTo>
                      <a:pt x="15" y="13"/>
                      <a:pt x="16" y="13"/>
                      <a:pt x="17" y="14"/>
                    </a:cubicBezTo>
                    <a:cubicBezTo>
                      <a:pt x="17" y="14"/>
                      <a:pt x="17" y="13"/>
                      <a:pt x="18" y="13"/>
                    </a:cubicBezTo>
                    <a:cubicBezTo>
                      <a:pt x="17" y="13"/>
                      <a:pt x="16" y="12"/>
                      <a:pt x="15" y="11"/>
                    </a:cubicBezTo>
                    <a:moveTo>
                      <a:pt x="14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moveTo>
                      <a:pt x="13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4" y="11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3" y="11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moveTo>
                      <a:pt x="12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moveTo>
                      <a:pt x="10" y="8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10"/>
                      <a:pt x="11" y="10"/>
                    </a:cubicBezTo>
                    <a:cubicBezTo>
                      <a:pt x="11" y="10"/>
                      <a:pt x="11" y="9"/>
                      <a:pt x="11" y="9"/>
                    </a:cubicBezTo>
                    <a:cubicBezTo>
                      <a:pt x="11" y="9"/>
                      <a:pt x="10" y="9"/>
                      <a:pt x="10" y="8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5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2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6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1" name="Freeform 10097"/>
              <p:cNvSpPr>
                <a:spLocks noEditPoints="1"/>
              </p:cNvSpPr>
              <p:nvPr/>
            </p:nvSpPr>
            <p:spPr bwMode="auto">
              <a:xfrm>
                <a:off x="-345" y="3887"/>
                <a:ext cx="43" cy="28"/>
              </a:xfrm>
              <a:custGeom>
                <a:avLst/>
                <a:gdLst>
                  <a:gd name="T0" fmla="*/ 18 w 18"/>
                  <a:gd name="T1" fmla="*/ 11 h 12"/>
                  <a:gd name="T2" fmla="*/ 18 w 18"/>
                  <a:gd name="T3" fmla="*/ 11 h 12"/>
                  <a:gd name="T4" fmla="*/ 17 w 18"/>
                  <a:gd name="T5" fmla="*/ 11 h 12"/>
                  <a:gd name="T6" fmla="*/ 17 w 18"/>
                  <a:gd name="T7" fmla="*/ 11 h 12"/>
                  <a:gd name="T8" fmla="*/ 17 w 18"/>
                  <a:gd name="T9" fmla="*/ 11 h 12"/>
                  <a:gd name="T10" fmla="*/ 16 w 18"/>
                  <a:gd name="T11" fmla="*/ 12 h 12"/>
                  <a:gd name="T12" fmla="*/ 17 w 18"/>
                  <a:gd name="T13" fmla="*/ 12 h 12"/>
                  <a:gd name="T14" fmla="*/ 17 w 18"/>
                  <a:gd name="T15" fmla="*/ 11 h 12"/>
                  <a:gd name="T16" fmla="*/ 17 w 18"/>
                  <a:gd name="T17" fmla="*/ 11 h 12"/>
                  <a:gd name="T18" fmla="*/ 17 w 18"/>
                  <a:gd name="T19" fmla="*/ 11 h 12"/>
                  <a:gd name="T20" fmla="*/ 17 w 18"/>
                  <a:gd name="T21" fmla="*/ 10 h 12"/>
                  <a:gd name="T22" fmla="*/ 17 w 18"/>
                  <a:gd name="T23" fmla="*/ 11 h 12"/>
                  <a:gd name="T24" fmla="*/ 15 w 18"/>
                  <a:gd name="T25" fmla="*/ 10 h 12"/>
                  <a:gd name="T26" fmla="*/ 16 w 18"/>
                  <a:gd name="T27" fmla="*/ 10 h 12"/>
                  <a:gd name="T28" fmla="*/ 17 w 18"/>
                  <a:gd name="T29" fmla="*/ 10 h 12"/>
                  <a:gd name="T30" fmla="*/ 9 w 18"/>
                  <a:gd name="T31" fmla="*/ 9 h 12"/>
                  <a:gd name="T32" fmla="*/ 9 w 18"/>
                  <a:gd name="T33" fmla="*/ 9 h 12"/>
                  <a:gd name="T34" fmla="*/ 10 w 18"/>
                  <a:gd name="T35" fmla="*/ 9 h 12"/>
                  <a:gd name="T36" fmla="*/ 7 w 18"/>
                  <a:gd name="T37" fmla="*/ 8 h 12"/>
                  <a:gd name="T38" fmla="*/ 8 w 18"/>
                  <a:gd name="T39" fmla="*/ 8 h 12"/>
                  <a:gd name="T40" fmla="*/ 7 w 18"/>
                  <a:gd name="T41" fmla="*/ 8 h 12"/>
                  <a:gd name="T42" fmla="*/ 10 w 18"/>
                  <a:gd name="T43" fmla="*/ 7 h 12"/>
                  <a:gd name="T44" fmla="*/ 12 w 18"/>
                  <a:gd name="T45" fmla="*/ 7 h 12"/>
                  <a:gd name="T46" fmla="*/ 4 w 18"/>
                  <a:gd name="T47" fmla="*/ 6 h 12"/>
                  <a:gd name="T48" fmla="*/ 6 w 18"/>
                  <a:gd name="T49" fmla="*/ 7 h 12"/>
                  <a:gd name="T50" fmla="*/ 9 w 18"/>
                  <a:gd name="T51" fmla="*/ 5 h 12"/>
                  <a:gd name="T52" fmla="*/ 10 w 18"/>
                  <a:gd name="T53" fmla="*/ 6 h 12"/>
                  <a:gd name="T54" fmla="*/ 9 w 18"/>
                  <a:gd name="T55" fmla="*/ 5 h 12"/>
                  <a:gd name="T56" fmla="*/ 5 w 18"/>
                  <a:gd name="T57" fmla="*/ 4 h 12"/>
                  <a:gd name="T58" fmla="*/ 8 w 18"/>
                  <a:gd name="T59" fmla="*/ 5 h 12"/>
                  <a:gd name="T60" fmla="*/ 3 w 18"/>
                  <a:gd name="T61" fmla="*/ 2 h 12"/>
                  <a:gd name="T62" fmla="*/ 5 w 18"/>
                  <a:gd name="T63" fmla="*/ 3 h 12"/>
                  <a:gd name="T64" fmla="*/ 3 w 18"/>
                  <a:gd name="T65" fmla="*/ 2 h 12"/>
                  <a:gd name="T66" fmla="*/ 2 w 18"/>
                  <a:gd name="T67" fmla="*/ 1 h 12"/>
                  <a:gd name="T68" fmla="*/ 3 w 18"/>
                  <a:gd name="T69" fmla="*/ 2 h 12"/>
                  <a:gd name="T70" fmla="*/ 0 w 18"/>
                  <a:gd name="T71" fmla="*/ 0 h 12"/>
                  <a:gd name="T72" fmla="*/ 0 w 18"/>
                  <a:gd name="T73" fmla="*/ 1 h 12"/>
                  <a:gd name="T74" fmla="*/ 0 w 18"/>
                  <a:gd name="T7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8" h="12"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2"/>
                      <a:pt x="16" y="12"/>
                      <a:pt x="16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9" y="9"/>
                    </a:cubicBezTo>
                    <a:moveTo>
                      <a:pt x="7" y="8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0" y="7"/>
                    </a:cubicBezTo>
                    <a:moveTo>
                      <a:pt x="4" y="6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4" y="6"/>
                      <a:pt x="4" y="6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5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4"/>
                    </a:cubicBezTo>
                    <a:cubicBezTo>
                      <a:pt x="6" y="4"/>
                      <a:pt x="7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6" y="4"/>
                      <a:pt x="5" y="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2" name="Freeform 10098"/>
              <p:cNvSpPr>
                <a:spLocks noEditPoints="1"/>
              </p:cNvSpPr>
              <p:nvPr/>
            </p:nvSpPr>
            <p:spPr bwMode="auto">
              <a:xfrm>
                <a:off x="-302" y="3819"/>
                <a:ext cx="45" cy="26"/>
              </a:xfrm>
              <a:custGeom>
                <a:avLst/>
                <a:gdLst>
                  <a:gd name="T0" fmla="*/ 16 w 19"/>
                  <a:gd name="T1" fmla="*/ 9 h 11"/>
                  <a:gd name="T2" fmla="*/ 19 w 19"/>
                  <a:gd name="T3" fmla="*/ 10 h 11"/>
                  <a:gd name="T4" fmla="*/ 16 w 19"/>
                  <a:gd name="T5" fmla="*/ 9 h 11"/>
                  <a:gd name="T6" fmla="*/ 15 w 19"/>
                  <a:gd name="T7" fmla="*/ 9 h 11"/>
                  <a:gd name="T8" fmla="*/ 18 w 19"/>
                  <a:gd name="T9" fmla="*/ 11 h 11"/>
                  <a:gd name="T10" fmla="*/ 18 w 19"/>
                  <a:gd name="T11" fmla="*/ 10 h 11"/>
                  <a:gd name="T12" fmla="*/ 15 w 19"/>
                  <a:gd name="T13" fmla="*/ 8 h 11"/>
                  <a:gd name="T14" fmla="*/ 16 w 19"/>
                  <a:gd name="T15" fmla="*/ 9 h 11"/>
                  <a:gd name="T16" fmla="*/ 12 w 19"/>
                  <a:gd name="T17" fmla="*/ 7 h 11"/>
                  <a:gd name="T18" fmla="*/ 13 w 19"/>
                  <a:gd name="T19" fmla="*/ 7 h 11"/>
                  <a:gd name="T20" fmla="*/ 12 w 19"/>
                  <a:gd name="T21" fmla="*/ 7 h 11"/>
                  <a:gd name="T22" fmla="*/ 12 w 19"/>
                  <a:gd name="T23" fmla="*/ 7 h 11"/>
                  <a:gd name="T24" fmla="*/ 13 w 19"/>
                  <a:gd name="T25" fmla="*/ 7 h 11"/>
                  <a:gd name="T26" fmla="*/ 10 w 19"/>
                  <a:gd name="T27" fmla="*/ 6 h 11"/>
                  <a:gd name="T28" fmla="*/ 11 w 19"/>
                  <a:gd name="T29" fmla="*/ 6 h 11"/>
                  <a:gd name="T30" fmla="*/ 10 w 19"/>
                  <a:gd name="T31" fmla="*/ 6 h 11"/>
                  <a:gd name="T32" fmla="*/ 10 w 19"/>
                  <a:gd name="T33" fmla="*/ 6 h 11"/>
                  <a:gd name="T34" fmla="*/ 11 w 19"/>
                  <a:gd name="T35" fmla="*/ 6 h 11"/>
                  <a:gd name="T36" fmla="*/ 8 w 19"/>
                  <a:gd name="T37" fmla="*/ 5 h 11"/>
                  <a:gd name="T38" fmla="*/ 9 w 19"/>
                  <a:gd name="T39" fmla="*/ 5 h 11"/>
                  <a:gd name="T40" fmla="*/ 8 w 19"/>
                  <a:gd name="T41" fmla="*/ 5 h 11"/>
                  <a:gd name="T42" fmla="*/ 8 w 19"/>
                  <a:gd name="T43" fmla="*/ 4 h 11"/>
                  <a:gd name="T44" fmla="*/ 10 w 19"/>
                  <a:gd name="T45" fmla="*/ 5 h 11"/>
                  <a:gd name="T46" fmla="*/ 2 w 19"/>
                  <a:gd name="T47" fmla="*/ 1 h 11"/>
                  <a:gd name="T48" fmla="*/ 6 w 19"/>
                  <a:gd name="T49" fmla="*/ 3 h 11"/>
                  <a:gd name="T50" fmla="*/ 2 w 19"/>
                  <a:gd name="T51" fmla="*/ 1 h 11"/>
                  <a:gd name="T52" fmla="*/ 2 w 19"/>
                  <a:gd name="T53" fmla="*/ 1 h 11"/>
                  <a:gd name="T54" fmla="*/ 6 w 19"/>
                  <a:gd name="T55" fmla="*/ 3 h 11"/>
                  <a:gd name="T56" fmla="*/ 0 w 19"/>
                  <a:gd name="T57" fmla="*/ 0 h 11"/>
                  <a:gd name="T58" fmla="*/ 2 w 19"/>
                  <a:gd name="T59" fmla="*/ 1 h 11"/>
                  <a:gd name="T60" fmla="*/ 0 w 19"/>
                  <a:gd name="T61" fmla="*/ 0 h 11"/>
                  <a:gd name="T62" fmla="*/ 0 w 19"/>
                  <a:gd name="T63" fmla="*/ 0 h 11"/>
                  <a:gd name="T64" fmla="*/ 2 w 19"/>
                  <a:gd name="T6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9" h="11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8" y="10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7" y="10"/>
                      <a:pt x="18" y="10"/>
                    </a:cubicBezTo>
                    <a:cubicBezTo>
                      <a:pt x="18" y="10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0"/>
                      <a:pt x="18" y="10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6" y="9"/>
                      <a:pt x="16" y="9"/>
                    </a:cubicBezTo>
                    <a:cubicBezTo>
                      <a:pt x="16" y="9"/>
                      <a:pt x="15" y="8"/>
                      <a:pt x="15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8" y="5"/>
                      <a:pt x="8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8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3" y="2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3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3" name="Freeform 10099"/>
              <p:cNvSpPr>
                <a:spLocks noEditPoints="1"/>
              </p:cNvSpPr>
              <p:nvPr/>
            </p:nvSpPr>
            <p:spPr bwMode="auto">
              <a:xfrm>
                <a:off x="-302" y="3821"/>
                <a:ext cx="42" cy="26"/>
              </a:xfrm>
              <a:custGeom>
                <a:avLst/>
                <a:gdLst>
                  <a:gd name="T0" fmla="*/ 14 w 18"/>
                  <a:gd name="T1" fmla="*/ 9 h 11"/>
                  <a:gd name="T2" fmla="*/ 14 w 18"/>
                  <a:gd name="T3" fmla="*/ 9 h 11"/>
                  <a:gd name="T4" fmla="*/ 18 w 18"/>
                  <a:gd name="T5" fmla="*/ 11 h 11"/>
                  <a:gd name="T6" fmla="*/ 18 w 18"/>
                  <a:gd name="T7" fmla="*/ 11 h 11"/>
                  <a:gd name="T8" fmla="*/ 14 w 18"/>
                  <a:gd name="T9" fmla="*/ 9 h 11"/>
                  <a:gd name="T10" fmla="*/ 11 w 18"/>
                  <a:gd name="T11" fmla="*/ 7 h 11"/>
                  <a:gd name="T12" fmla="*/ 11 w 18"/>
                  <a:gd name="T13" fmla="*/ 7 h 11"/>
                  <a:gd name="T14" fmla="*/ 12 w 18"/>
                  <a:gd name="T15" fmla="*/ 7 h 11"/>
                  <a:gd name="T16" fmla="*/ 12 w 18"/>
                  <a:gd name="T17" fmla="*/ 7 h 11"/>
                  <a:gd name="T18" fmla="*/ 11 w 18"/>
                  <a:gd name="T19" fmla="*/ 7 h 11"/>
                  <a:gd name="T20" fmla="*/ 10 w 18"/>
                  <a:gd name="T21" fmla="*/ 6 h 11"/>
                  <a:gd name="T22" fmla="*/ 10 w 18"/>
                  <a:gd name="T23" fmla="*/ 6 h 11"/>
                  <a:gd name="T24" fmla="*/ 10 w 18"/>
                  <a:gd name="T25" fmla="*/ 6 h 11"/>
                  <a:gd name="T26" fmla="*/ 10 w 18"/>
                  <a:gd name="T27" fmla="*/ 6 h 11"/>
                  <a:gd name="T28" fmla="*/ 10 w 18"/>
                  <a:gd name="T29" fmla="*/ 6 h 11"/>
                  <a:gd name="T30" fmla="*/ 7 w 18"/>
                  <a:gd name="T31" fmla="*/ 4 h 11"/>
                  <a:gd name="T32" fmla="*/ 7 w 18"/>
                  <a:gd name="T33" fmla="*/ 4 h 11"/>
                  <a:gd name="T34" fmla="*/ 9 w 18"/>
                  <a:gd name="T35" fmla="*/ 5 h 11"/>
                  <a:gd name="T36" fmla="*/ 9 w 18"/>
                  <a:gd name="T37" fmla="*/ 5 h 11"/>
                  <a:gd name="T38" fmla="*/ 7 w 18"/>
                  <a:gd name="T39" fmla="*/ 4 h 11"/>
                  <a:gd name="T40" fmla="*/ 1 w 18"/>
                  <a:gd name="T41" fmla="*/ 1 h 11"/>
                  <a:gd name="T42" fmla="*/ 1 w 18"/>
                  <a:gd name="T43" fmla="*/ 1 h 11"/>
                  <a:gd name="T44" fmla="*/ 5 w 18"/>
                  <a:gd name="T45" fmla="*/ 3 h 11"/>
                  <a:gd name="T46" fmla="*/ 5 w 18"/>
                  <a:gd name="T47" fmla="*/ 3 h 11"/>
                  <a:gd name="T48" fmla="*/ 1 w 18"/>
                  <a:gd name="T49" fmla="*/ 1 h 11"/>
                  <a:gd name="T50" fmla="*/ 0 w 18"/>
                  <a:gd name="T51" fmla="*/ 0 h 11"/>
                  <a:gd name="T52" fmla="*/ 0 w 18"/>
                  <a:gd name="T53" fmla="*/ 0 h 11"/>
                  <a:gd name="T54" fmla="*/ 1 w 18"/>
                  <a:gd name="T55" fmla="*/ 1 h 11"/>
                  <a:gd name="T56" fmla="*/ 1 w 18"/>
                  <a:gd name="T57" fmla="*/ 1 h 11"/>
                  <a:gd name="T58" fmla="*/ 0 w 18"/>
                  <a:gd name="T59" fmla="*/ 0 h 11"/>
                  <a:gd name="T60" fmla="*/ 0 w 18"/>
                  <a:gd name="T61" fmla="*/ 0 h 11"/>
                  <a:gd name="T62" fmla="*/ 0 w 18"/>
                  <a:gd name="T63" fmla="*/ 0 h 11"/>
                  <a:gd name="T64" fmla="*/ 0 w 18"/>
                  <a:gd name="T65" fmla="*/ 0 h 11"/>
                  <a:gd name="T66" fmla="*/ 0 w 18"/>
                  <a:gd name="T67" fmla="*/ 0 h 11"/>
                  <a:gd name="T68" fmla="*/ 0 w 18"/>
                  <a:gd name="T6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" h="11"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9"/>
                      <a:pt x="17" y="10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0"/>
                      <a:pt x="15" y="9"/>
                      <a:pt x="14" y="9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1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7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3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4" name="Freeform 10100"/>
              <p:cNvSpPr>
                <a:spLocks noEditPoints="1"/>
              </p:cNvSpPr>
              <p:nvPr/>
            </p:nvSpPr>
            <p:spPr bwMode="auto">
              <a:xfrm>
                <a:off x="-286" y="3790"/>
                <a:ext cx="45" cy="26"/>
              </a:xfrm>
              <a:custGeom>
                <a:avLst/>
                <a:gdLst>
                  <a:gd name="T0" fmla="*/ 16 w 19"/>
                  <a:gd name="T1" fmla="*/ 9 h 11"/>
                  <a:gd name="T2" fmla="*/ 16 w 19"/>
                  <a:gd name="T3" fmla="*/ 9 h 11"/>
                  <a:gd name="T4" fmla="*/ 19 w 19"/>
                  <a:gd name="T5" fmla="*/ 11 h 11"/>
                  <a:gd name="T6" fmla="*/ 19 w 19"/>
                  <a:gd name="T7" fmla="*/ 11 h 11"/>
                  <a:gd name="T8" fmla="*/ 16 w 19"/>
                  <a:gd name="T9" fmla="*/ 9 h 11"/>
                  <a:gd name="T10" fmla="*/ 15 w 19"/>
                  <a:gd name="T11" fmla="*/ 8 h 11"/>
                  <a:gd name="T12" fmla="*/ 15 w 19"/>
                  <a:gd name="T13" fmla="*/ 9 h 11"/>
                  <a:gd name="T14" fmla="*/ 15 w 19"/>
                  <a:gd name="T15" fmla="*/ 9 h 11"/>
                  <a:gd name="T16" fmla="*/ 15 w 19"/>
                  <a:gd name="T17" fmla="*/ 9 h 11"/>
                  <a:gd name="T18" fmla="*/ 15 w 19"/>
                  <a:gd name="T19" fmla="*/ 8 h 11"/>
                  <a:gd name="T20" fmla="*/ 12 w 19"/>
                  <a:gd name="T21" fmla="*/ 7 h 11"/>
                  <a:gd name="T22" fmla="*/ 12 w 19"/>
                  <a:gd name="T23" fmla="*/ 7 h 11"/>
                  <a:gd name="T24" fmla="*/ 13 w 19"/>
                  <a:gd name="T25" fmla="*/ 8 h 11"/>
                  <a:gd name="T26" fmla="*/ 13 w 19"/>
                  <a:gd name="T27" fmla="*/ 8 h 11"/>
                  <a:gd name="T28" fmla="*/ 12 w 19"/>
                  <a:gd name="T29" fmla="*/ 7 h 11"/>
                  <a:gd name="T30" fmla="*/ 11 w 19"/>
                  <a:gd name="T31" fmla="*/ 6 h 11"/>
                  <a:gd name="T32" fmla="*/ 11 w 19"/>
                  <a:gd name="T33" fmla="*/ 6 h 11"/>
                  <a:gd name="T34" fmla="*/ 12 w 19"/>
                  <a:gd name="T35" fmla="*/ 7 h 11"/>
                  <a:gd name="T36" fmla="*/ 12 w 19"/>
                  <a:gd name="T37" fmla="*/ 7 h 11"/>
                  <a:gd name="T38" fmla="*/ 11 w 19"/>
                  <a:gd name="T39" fmla="*/ 6 h 11"/>
                  <a:gd name="T40" fmla="*/ 8 w 19"/>
                  <a:gd name="T41" fmla="*/ 5 h 11"/>
                  <a:gd name="T42" fmla="*/ 8 w 19"/>
                  <a:gd name="T43" fmla="*/ 5 h 11"/>
                  <a:gd name="T44" fmla="*/ 10 w 19"/>
                  <a:gd name="T45" fmla="*/ 6 h 11"/>
                  <a:gd name="T46" fmla="*/ 10 w 19"/>
                  <a:gd name="T47" fmla="*/ 6 h 11"/>
                  <a:gd name="T48" fmla="*/ 8 w 19"/>
                  <a:gd name="T49" fmla="*/ 5 h 11"/>
                  <a:gd name="T50" fmla="*/ 0 w 19"/>
                  <a:gd name="T51" fmla="*/ 0 h 11"/>
                  <a:gd name="T52" fmla="*/ 0 w 19"/>
                  <a:gd name="T53" fmla="*/ 0 h 11"/>
                  <a:gd name="T54" fmla="*/ 5 w 19"/>
                  <a:gd name="T55" fmla="*/ 3 h 11"/>
                  <a:gd name="T56" fmla="*/ 5 w 19"/>
                  <a:gd name="T57" fmla="*/ 3 h 11"/>
                  <a:gd name="T58" fmla="*/ 0 w 19"/>
                  <a:gd name="T5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" h="11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10"/>
                      <a:pt x="18" y="10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7" y="9"/>
                      <a:pt x="16" y="9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2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9" y="5"/>
                      <a:pt x="8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5" name="Freeform 10101"/>
              <p:cNvSpPr>
                <a:spLocks noEditPoints="1"/>
              </p:cNvSpPr>
              <p:nvPr/>
            </p:nvSpPr>
            <p:spPr bwMode="auto">
              <a:xfrm>
                <a:off x="-363" y="3528"/>
                <a:ext cx="276" cy="390"/>
              </a:xfrm>
              <a:custGeom>
                <a:avLst/>
                <a:gdLst>
                  <a:gd name="T0" fmla="*/ 24 w 117"/>
                  <a:gd name="T1" fmla="*/ 163 h 165"/>
                  <a:gd name="T2" fmla="*/ 17 w 117"/>
                  <a:gd name="T3" fmla="*/ 161 h 165"/>
                  <a:gd name="T4" fmla="*/ 26 w 117"/>
                  <a:gd name="T5" fmla="*/ 163 h 165"/>
                  <a:gd name="T6" fmla="*/ 7 w 117"/>
                  <a:gd name="T7" fmla="*/ 160 h 165"/>
                  <a:gd name="T8" fmla="*/ 11 w 117"/>
                  <a:gd name="T9" fmla="*/ 160 h 165"/>
                  <a:gd name="T10" fmla="*/ 13 w 117"/>
                  <a:gd name="T11" fmla="*/ 156 h 165"/>
                  <a:gd name="T12" fmla="*/ 16 w 117"/>
                  <a:gd name="T13" fmla="*/ 157 h 165"/>
                  <a:gd name="T14" fmla="*/ 12 w 117"/>
                  <a:gd name="T15" fmla="*/ 153 h 165"/>
                  <a:gd name="T16" fmla="*/ 9 w 117"/>
                  <a:gd name="T17" fmla="*/ 151 h 165"/>
                  <a:gd name="T18" fmla="*/ 14 w 117"/>
                  <a:gd name="T19" fmla="*/ 149 h 165"/>
                  <a:gd name="T20" fmla="*/ 26 w 117"/>
                  <a:gd name="T21" fmla="*/ 146 h 165"/>
                  <a:gd name="T22" fmla="*/ 15 w 117"/>
                  <a:gd name="T23" fmla="*/ 142 h 165"/>
                  <a:gd name="T24" fmla="*/ 30 w 117"/>
                  <a:gd name="T25" fmla="*/ 137 h 165"/>
                  <a:gd name="T26" fmla="*/ 37 w 117"/>
                  <a:gd name="T27" fmla="*/ 146 h 165"/>
                  <a:gd name="T28" fmla="*/ 37 w 117"/>
                  <a:gd name="T29" fmla="*/ 131 h 165"/>
                  <a:gd name="T30" fmla="*/ 30 w 117"/>
                  <a:gd name="T31" fmla="*/ 134 h 165"/>
                  <a:gd name="T32" fmla="*/ 26 w 117"/>
                  <a:gd name="T33" fmla="*/ 125 h 165"/>
                  <a:gd name="T34" fmla="*/ 39 w 117"/>
                  <a:gd name="T35" fmla="*/ 125 h 165"/>
                  <a:gd name="T36" fmla="*/ 43 w 117"/>
                  <a:gd name="T37" fmla="*/ 123 h 165"/>
                  <a:gd name="T38" fmla="*/ 42 w 117"/>
                  <a:gd name="T39" fmla="*/ 122 h 165"/>
                  <a:gd name="T40" fmla="*/ 38 w 117"/>
                  <a:gd name="T41" fmla="*/ 121 h 165"/>
                  <a:gd name="T42" fmla="*/ 42 w 117"/>
                  <a:gd name="T43" fmla="*/ 120 h 165"/>
                  <a:gd name="T44" fmla="*/ 40 w 117"/>
                  <a:gd name="T45" fmla="*/ 120 h 165"/>
                  <a:gd name="T46" fmla="*/ 43 w 117"/>
                  <a:gd name="T47" fmla="*/ 117 h 165"/>
                  <a:gd name="T48" fmla="*/ 31 w 117"/>
                  <a:gd name="T49" fmla="*/ 116 h 165"/>
                  <a:gd name="T50" fmla="*/ 37 w 117"/>
                  <a:gd name="T51" fmla="*/ 116 h 165"/>
                  <a:gd name="T52" fmla="*/ 50 w 117"/>
                  <a:gd name="T53" fmla="*/ 115 h 165"/>
                  <a:gd name="T54" fmla="*/ 53 w 117"/>
                  <a:gd name="T55" fmla="*/ 109 h 165"/>
                  <a:gd name="T56" fmla="*/ 58 w 117"/>
                  <a:gd name="T57" fmla="*/ 111 h 165"/>
                  <a:gd name="T58" fmla="*/ 53 w 117"/>
                  <a:gd name="T59" fmla="*/ 102 h 165"/>
                  <a:gd name="T60" fmla="*/ 61 w 117"/>
                  <a:gd name="T61" fmla="*/ 106 h 165"/>
                  <a:gd name="T62" fmla="*/ 43 w 117"/>
                  <a:gd name="T63" fmla="*/ 96 h 165"/>
                  <a:gd name="T64" fmla="*/ 51 w 117"/>
                  <a:gd name="T65" fmla="*/ 101 h 165"/>
                  <a:gd name="T66" fmla="*/ 47 w 117"/>
                  <a:gd name="T67" fmla="*/ 89 h 165"/>
                  <a:gd name="T68" fmla="*/ 53 w 117"/>
                  <a:gd name="T69" fmla="*/ 89 h 165"/>
                  <a:gd name="T70" fmla="*/ 57 w 117"/>
                  <a:gd name="T71" fmla="*/ 82 h 165"/>
                  <a:gd name="T72" fmla="*/ 72 w 117"/>
                  <a:gd name="T73" fmla="*/ 71 h 165"/>
                  <a:gd name="T74" fmla="*/ 62 w 117"/>
                  <a:gd name="T75" fmla="*/ 64 h 165"/>
                  <a:gd name="T76" fmla="*/ 79 w 117"/>
                  <a:gd name="T77" fmla="*/ 62 h 165"/>
                  <a:gd name="T78" fmla="*/ 88 w 117"/>
                  <a:gd name="T79" fmla="*/ 53 h 165"/>
                  <a:gd name="T80" fmla="*/ 89 w 117"/>
                  <a:gd name="T81" fmla="*/ 52 h 165"/>
                  <a:gd name="T82" fmla="*/ 89 w 117"/>
                  <a:gd name="T83" fmla="*/ 47 h 165"/>
                  <a:gd name="T84" fmla="*/ 90 w 117"/>
                  <a:gd name="T85" fmla="*/ 46 h 165"/>
                  <a:gd name="T86" fmla="*/ 87 w 117"/>
                  <a:gd name="T87" fmla="*/ 42 h 165"/>
                  <a:gd name="T88" fmla="*/ 74 w 117"/>
                  <a:gd name="T89" fmla="*/ 42 h 165"/>
                  <a:gd name="T90" fmla="*/ 78 w 117"/>
                  <a:gd name="T91" fmla="*/ 37 h 165"/>
                  <a:gd name="T92" fmla="*/ 95 w 117"/>
                  <a:gd name="T93" fmla="*/ 35 h 165"/>
                  <a:gd name="T94" fmla="*/ 96 w 117"/>
                  <a:gd name="T95" fmla="*/ 34 h 165"/>
                  <a:gd name="T96" fmla="*/ 92 w 117"/>
                  <a:gd name="T97" fmla="*/ 34 h 165"/>
                  <a:gd name="T98" fmla="*/ 85 w 117"/>
                  <a:gd name="T99" fmla="*/ 35 h 165"/>
                  <a:gd name="T100" fmla="*/ 103 w 117"/>
                  <a:gd name="T101" fmla="*/ 28 h 165"/>
                  <a:gd name="T102" fmla="*/ 101 w 117"/>
                  <a:gd name="T103" fmla="*/ 28 h 165"/>
                  <a:gd name="T104" fmla="*/ 84 w 117"/>
                  <a:gd name="T105" fmla="*/ 26 h 165"/>
                  <a:gd name="T106" fmla="*/ 98 w 117"/>
                  <a:gd name="T107" fmla="*/ 25 h 165"/>
                  <a:gd name="T108" fmla="*/ 107 w 117"/>
                  <a:gd name="T109" fmla="*/ 26 h 165"/>
                  <a:gd name="T110" fmla="*/ 104 w 117"/>
                  <a:gd name="T111" fmla="*/ 22 h 165"/>
                  <a:gd name="T112" fmla="*/ 91 w 117"/>
                  <a:gd name="T113" fmla="*/ 17 h 165"/>
                  <a:gd name="T114" fmla="*/ 115 w 117"/>
                  <a:gd name="T115" fmla="*/ 13 h 165"/>
                  <a:gd name="T116" fmla="*/ 107 w 117"/>
                  <a:gd name="T117" fmla="*/ 9 h 165"/>
                  <a:gd name="T118" fmla="*/ 109 w 117"/>
                  <a:gd name="T119" fmla="*/ 6 h 165"/>
                  <a:gd name="T120" fmla="*/ 100 w 117"/>
                  <a:gd name="T121" fmla="*/ 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7" h="165">
                    <a:moveTo>
                      <a:pt x="25" y="164"/>
                    </a:move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moveTo>
                      <a:pt x="1" y="163"/>
                    </a:moveTo>
                    <a:cubicBezTo>
                      <a:pt x="1" y="164"/>
                      <a:pt x="1" y="164"/>
                      <a:pt x="0" y="164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65"/>
                      <a:pt x="1" y="164"/>
                      <a:pt x="1" y="163"/>
                    </a:cubicBezTo>
                    <a:cubicBezTo>
                      <a:pt x="1" y="163"/>
                      <a:pt x="1" y="163"/>
                      <a:pt x="1" y="163"/>
                    </a:cubicBezTo>
                    <a:moveTo>
                      <a:pt x="24" y="163"/>
                    </a:move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moveTo>
                      <a:pt x="23" y="163"/>
                    </a:moveTo>
                    <a:cubicBezTo>
                      <a:pt x="22" y="163"/>
                      <a:pt x="22" y="163"/>
                      <a:pt x="22" y="163"/>
                    </a:cubicBezTo>
                    <a:cubicBezTo>
                      <a:pt x="22" y="163"/>
                      <a:pt x="22" y="163"/>
                      <a:pt x="22" y="163"/>
                    </a:cubicBezTo>
                    <a:cubicBezTo>
                      <a:pt x="22" y="163"/>
                      <a:pt x="22" y="163"/>
                      <a:pt x="23" y="163"/>
                    </a:cubicBezTo>
                    <a:cubicBezTo>
                      <a:pt x="23" y="163"/>
                      <a:pt x="23" y="163"/>
                      <a:pt x="23" y="163"/>
                    </a:cubicBezTo>
                    <a:cubicBezTo>
                      <a:pt x="23" y="164"/>
                      <a:pt x="23" y="164"/>
                      <a:pt x="23" y="164"/>
                    </a:cubicBezTo>
                    <a:cubicBezTo>
                      <a:pt x="23" y="164"/>
                      <a:pt x="23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3" y="163"/>
                      <a:pt x="23" y="163"/>
                      <a:pt x="23" y="163"/>
                    </a:cubicBezTo>
                    <a:moveTo>
                      <a:pt x="2" y="162"/>
                    </a:moveTo>
                    <a:cubicBezTo>
                      <a:pt x="1" y="163"/>
                      <a:pt x="1" y="163"/>
                      <a:pt x="1" y="163"/>
                    </a:cubicBezTo>
                    <a:cubicBezTo>
                      <a:pt x="1" y="163"/>
                      <a:pt x="1" y="163"/>
                      <a:pt x="1" y="163"/>
                    </a:cubicBezTo>
                    <a:cubicBezTo>
                      <a:pt x="1" y="163"/>
                      <a:pt x="2" y="163"/>
                      <a:pt x="2" y="162"/>
                    </a:cubicBezTo>
                    <a:cubicBezTo>
                      <a:pt x="2" y="162"/>
                      <a:pt x="2" y="162"/>
                      <a:pt x="2" y="162"/>
                    </a:cubicBezTo>
                    <a:moveTo>
                      <a:pt x="23" y="162"/>
                    </a:moveTo>
                    <a:cubicBezTo>
                      <a:pt x="23" y="162"/>
                      <a:pt x="23" y="162"/>
                      <a:pt x="23" y="162"/>
                    </a:cubicBezTo>
                    <a:cubicBezTo>
                      <a:pt x="23" y="163"/>
                      <a:pt x="23" y="163"/>
                      <a:pt x="23" y="163"/>
                    </a:cubicBezTo>
                    <a:cubicBezTo>
                      <a:pt x="23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2"/>
                      <a:pt x="24" y="162"/>
                      <a:pt x="24" y="162"/>
                    </a:cubicBezTo>
                    <a:cubicBezTo>
                      <a:pt x="24" y="162"/>
                      <a:pt x="23" y="162"/>
                      <a:pt x="23" y="162"/>
                    </a:cubicBezTo>
                    <a:moveTo>
                      <a:pt x="3" y="161"/>
                    </a:moveTo>
                    <a:cubicBezTo>
                      <a:pt x="2" y="161"/>
                      <a:pt x="2" y="161"/>
                      <a:pt x="2" y="162"/>
                    </a:cubicBezTo>
                    <a:cubicBezTo>
                      <a:pt x="2" y="162"/>
                      <a:pt x="2" y="162"/>
                      <a:pt x="2" y="162"/>
                    </a:cubicBezTo>
                    <a:cubicBezTo>
                      <a:pt x="2" y="161"/>
                      <a:pt x="3" y="161"/>
                      <a:pt x="3" y="161"/>
                    </a:cubicBezTo>
                    <a:cubicBezTo>
                      <a:pt x="3" y="161"/>
                      <a:pt x="3" y="161"/>
                      <a:pt x="3" y="161"/>
                    </a:cubicBezTo>
                    <a:moveTo>
                      <a:pt x="17" y="161"/>
                    </a:moveTo>
                    <a:cubicBezTo>
                      <a:pt x="16" y="161"/>
                      <a:pt x="16" y="162"/>
                      <a:pt x="16" y="162"/>
                    </a:cubicBezTo>
                    <a:cubicBezTo>
                      <a:pt x="17" y="163"/>
                      <a:pt x="17" y="163"/>
                      <a:pt x="17" y="163"/>
                    </a:cubicBezTo>
                    <a:cubicBezTo>
                      <a:pt x="17" y="162"/>
                      <a:pt x="18" y="162"/>
                      <a:pt x="18" y="161"/>
                    </a:cubicBezTo>
                    <a:cubicBezTo>
                      <a:pt x="17" y="161"/>
                      <a:pt x="17" y="161"/>
                      <a:pt x="17" y="161"/>
                    </a:cubicBezTo>
                    <a:cubicBezTo>
                      <a:pt x="17" y="161"/>
                      <a:pt x="17" y="161"/>
                      <a:pt x="17" y="161"/>
                    </a:cubicBezTo>
                    <a:moveTo>
                      <a:pt x="7" y="160"/>
                    </a:moveTo>
                    <a:cubicBezTo>
                      <a:pt x="6" y="160"/>
                      <a:pt x="6" y="161"/>
                      <a:pt x="6" y="161"/>
                    </a:cubicBezTo>
                    <a:cubicBezTo>
                      <a:pt x="6" y="161"/>
                      <a:pt x="6" y="161"/>
                      <a:pt x="7" y="160"/>
                    </a:cubicBezTo>
                    <a:cubicBezTo>
                      <a:pt x="7" y="160"/>
                      <a:pt x="7" y="160"/>
                      <a:pt x="7" y="160"/>
                    </a:cubicBezTo>
                    <a:moveTo>
                      <a:pt x="24" y="160"/>
                    </a:moveTo>
                    <a:cubicBezTo>
                      <a:pt x="23" y="162"/>
                      <a:pt x="23" y="162"/>
                      <a:pt x="23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4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6" y="162"/>
                      <a:pt x="26" y="163"/>
                      <a:pt x="26" y="163"/>
                    </a:cubicBezTo>
                    <a:cubicBezTo>
                      <a:pt x="25" y="163"/>
                      <a:pt x="25" y="163"/>
                      <a:pt x="25" y="163"/>
                    </a:cubicBezTo>
                    <a:cubicBezTo>
                      <a:pt x="25" y="163"/>
                      <a:pt x="25" y="163"/>
                      <a:pt x="25" y="163"/>
                    </a:cubicBezTo>
                    <a:cubicBezTo>
                      <a:pt x="25" y="163"/>
                      <a:pt x="25" y="163"/>
                      <a:pt x="26" y="163"/>
                    </a:cubicBezTo>
                    <a:cubicBezTo>
                      <a:pt x="26" y="163"/>
                      <a:pt x="26" y="163"/>
                      <a:pt x="26" y="163"/>
                    </a:cubicBezTo>
                    <a:cubicBezTo>
                      <a:pt x="27" y="161"/>
                      <a:pt x="27" y="161"/>
                      <a:pt x="27" y="161"/>
                    </a:cubicBezTo>
                    <a:cubicBezTo>
                      <a:pt x="27" y="161"/>
                      <a:pt x="27" y="161"/>
                      <a:pt x="26" y="161"/>
                    </a:cubicBezTo>
                    <a:cubicBezTo>
                      <a:pt x="26" y="161"/>
                      <a:pt x="26" y="162"/>
                      <a:pt x="26" y="162"/>
                    </a:cubicBezTo>
                    <a:cubicBezTo>
                      <a:pt x="26" y="162"/>
                      <a:pt x="26" y="161"/>
                      <a:pt x="26" y="161"/>
                    </a:cubicBezTo>
                    <a:cubicBezTo>
                      <a:pt x="26" y="161"/>
                      <a:pt x="26" y="161"/>
                      <a:pt x="26" y="161"/>
                    </a:cubicBezTo>
                    <a:cubicBezTo>
                      <a:pt x="25" y="160"/>
                      <a:pt x="25" y="160"/>
                      <a:pt x="25" y="160"/>
                    </a:cubicBezTo>
                    <a:cubicBezTo>
                      <a:pt x="24" y="160"/>
                      <a:pt x="24" y="160"/>
                      <a:pt x="24" y="160"/>
                    </a:cubicBezTo>
                    <a:moveTo>
                      <a:pt x="17" y="160"/>
                    </a:moveTo>
                    <a:cubicBezTo>
                      <a:pt x="17" y="160"/>
                      <a:pt x="17" y="160"/>
                      <a:pt x="17" y="161"/>
                    </a:cubicBezTo>
                    <a:cubicBezTo>
                      <a:pt x="18" y="161"/>
                      <a:pt x="18" y="161"/>
                      <a:pt x="18" y="161"/>
                    </a:cubicBezTo>
                    <a:cubicBezTo>
                      <a:pt x="18" y="161"/>
                      <a:pt x="18" y="161"/>
                      <a:pt x="19" y="161"/>
                    </a:cubicBezTo>
                    <a:cubicBezTo>
                      <a:pt x="17" y="160"/>
                      <a:pt x="17" y="160"/>
                      <a:pt x="17" y="160"/>
                    </a:cubicBezTo>
                    <a:moveTo>
                      <a:pt x="15" y="160"/>
                    </a:moveTo>
                    <a:cubicBezTo>
                      <a:pt x="15" y="160"/>
                      <a:pt x="14" y="161"/>
                      <a:pt x="14" y="161"/>
                    </a:cubicBezTo>
                    <a:cubicBezTo>
                      <a:pt x="14" y="161"/>
                      <a:pt x="14" y="161"/>
                      <a:pt x="14" y="161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1"/>
                      <a:pt x="16" y="161"/>
                      <a:pt x="16" y="160"/>
                    </a:cubicBezTo>
                    <a:cubicBezTo>
                      <a:pt x="15" y="160"/>
                      <a:pt x="15" y="160"/>
                      <a:pt x="15" y="160"/>
                    </a:cubicBezTo>
                    <a:moveTo>
                      <a:pt x="7" y="160"/>
                    </a:moveTo>
                    <a:cubicBezTo>
                      <a:pt x="7" y="160"/>
                      <a:pt x="7" y="160"/>
                      <a:pt x="7" y="160"/>
                    </a:cubicBezTo>
                    <a:cubicBezTo>
                      <a:pt x="7" y="160"/>
                      <a:pt x="6" y="161"/>
                      <a:pt x="6" y="161"/>
                    </a:cubicBezTo>
                    <a:cubicBezTo>
                      <a:pt x="6" y="161"/>
                      <a:pt x="6" y="161"/>
                      <a:pt x="6" y="161"/>
                    </a:cubicBezTo>
                    <a:cubicBezTo>
                      <a:pt x="7" y="160"/>
                      <a:pt x="7" y="160"/>
                      <a:pt x="7" y="160"/>
                    </a:cubicBezTo>
                    <a:moveTo>
                      <a:pt x="16" y="159"/>
                    </a:moveTo>
                    <a:cubicBezTo>
                      <a:pt x="15" y="159"/>
                      <a:pt x="15" y="159"/>
                      <a:pt x="15" y="160"/>
                    </a:cubicBezTo>
                    <a:cubicBezTo>
                      <a:pt x="16" y="160"/>
                      <a:pt x="16" y="160"/>
                      <a:pt x="16" y="160"/>
                    </a:cubicBezTo>
                    <a:cubicBezTo>
                      <a:pt x="16" y="160"/>
                      <a:pt x="16" y="160"/>
                      <a:pt x="17" y="159"/>
                    </a:cubicBezTo>
                    <a:cubicBezTo>
                      <a:pt x="16" y="159"/>
                      <a:pt x="16" y="159"/>
                      <a:pt x="16" y="159"/>
                    </a:cubicBezTo>
                    <a:moveTo>
                      <a:pt x="4" y="159"/>
                    </a:moveTo>
                    <a:cubicBezTo>
                      <a:pt x="4" y="159"/>
                      <a:pt x="3" y="160"/>
                      <a:pt x="3" y="161"/>
                    </a:cubicBezTo>
                    <a:cubicBezTo>
                      <a:pt x="3" y="161"/>
                      <a:pt x="3" y="161"/>
                      <a:pt x="3" y="161"/>
                    </a:cubicBezTo>
                    <a:cubicBezTo>
                      <a:pt x="3" y="160"/>
                      <a:pt x="4" y="159"/>
                      <a:pt x="4" y="159"/>
                    </a:cubicBezTo>
                    <a:cubicBezTo>
                      <a:pt x="4" y="159"/>
                      <a:pt x="4" y="159"/>
                      <a:pt x="4" y="159"/>
                    </a:cubicBezTo>
                    <a:moveTo>
                      <a:pt x="18" y="159"/>
                    </a:moveTo>
                    <a:cubicBezTo>
                      <a:pt x="18" y="159"/>
                      <a:pt x="18" y="159"/>
                      <a:pt x="18" y="159"/>
                    </a:cubicBezTo>
                    <a:cubicBezTo>
                      <a:pt x="18" y="160"/>
                      <a:pt x="19" y="160"/>
                      <a:pt x="19" y="160"/>
                    </a:cubicBezTo>
                    <a:cubicBezTo>
                      <a:pt x="19" y="160"/>
                      <a:pt x="19" y="160"/>
                      <a:pt x="19" y="159"/>
                    </a:cubicBezTo>
                    <a:cubicBezTo>
                      <a:pt x="19" y="159"/>
                      <a:pt x="19" y="159"/>
                      <a:pt x="18" y="159"/>
                    </a:cubicBezTo>
                    <a:moveTo>
                      <a:pt x="17" y="158"/>
                    </a:moveTo>
                    <a:cubicBezTo>
                      <a:pt x="16" y="158"/>
                      <a:pt x="16" y="158"/>
                      <a:pt x="16" y="158"/>
                    </a:cubicBezTo>
                    <a:cubicBezTo>
                      <a:pt x="16" y="159"/>
                      <a:pt x="17" y="159"/>
                      <a:pt x="17" y="159"/>
                    </a:cubicBezTo>
                    <a:cubicBezTo>
                      <a:pt x="17" y="159"/>
                      <a:pt x="17" y="158"/>
                      <a:pt x="18" y="158"/>
                    </a:cubicBezTo>
                    <a:cubicBezTo>
                      <a:pt x="17" y="158"/>
                      <a:pt x="17" y="158"/>
                      <a:pt x="17" y="158"/>
                    </a:cubicBezTo>
                    <a:moveTo>
                      <a:pt x="12" y="157"/>
                    </a:moveTo>
                    <a:cubicBezTo>
                      <a:pt x="12" y="158"/>
                      <a:pt x="12" y="158"/>
                      <a:pt x="12" y="159"/>
                    </a:cubicBezTo>
                    <a:cubicBezTo>
                      <a:pt x="11" y="159"/>
                      <a:pt x="11" y="159"/>
                      <a:pt x="11" y="160"/>
                    </a:cubicBezTo>
                    <a:cubicBezTo>
                      <a:pt x="13" y="161"/>
                      <a:pt x="13" y="161"/>
                      <a:pt x="13" y="161"/>
                    </a:cubicBezTo>
                    <a:cubicBezTo>
                      <a:pt x="13" y="160"/>
                      <a:pt x="14" y="160"/>
                      <a:pt x="14" y="159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4" y="159"/>
                      <a:pt x="14" y="159"/>
                      <a:pt x="14" y="159"/>
                    </a:cubicBezTo>
                    <a:cubicBezTo>
                      <a:pt x="15" y="159"/>
                      <a:pt x="15" y="159"/>
                      <a:pt x="15" y="159"/>
                    </a:cubicBezTo>
                    <a:cubicBezTo>
                      <a:pt x="12" y="157"/>
                      <a:pt x="12" y="157"/>
                      <a:pt x="12" y="157"/>
                    </a:cubicBezTo>
                    <a:moveTo>
                      <a:pt x="19" y="157"/>
                    </a:moveTo>
                    <a:cubicBezTo>
                      <a:pt x="19" y="158"/>
                      <a:pt x="19" y="158"/>
                      <a:pt x="18" y="159"/>
                    </a:cubicBezTo>
                    <a:cubicBezTo>
                      <a:pt x="19" y="159"/>
                      <a:pt x="19" y="159"/>
                      <a:pt x="20" y="159"/>
                    </a:cubicBezTo>
                    <a:cubicBezTo>
                      <a:pt x="20" y="159"/>
                      <a:pt x="20" y="158"/>
                      <a:pt x="21" y="158"/>
                    </a:cubicBezTo>
                    <a:cubicBezTo>
                      <a:pt x="19" y="157"/>
                      <a:pt x="19" y="157"/>
                      <a:pt x="19" y="157"/>
                    </a:cubicBezTo>
                    <a:moveTo>
                      <a:pt x="11" y="156"/>
                    </a:moveTo>
                    <a:cubicBezTo>
                      <a:pt x="9" y="159"/>
                      <a:pt x="9" y="159"/>
                      <a:pt x="9" y="159"/>
                    </a:cubicBezTo>
                    <a:cubicBezTo>
                      <a:pt x="11" y="159"/>
                      <a:pt x="11" y="159"/>
                      <a:pt x="11" y="159"/>
                    </a:cubicBezTo>
                    <a:cubicBezTo>
                      <a:pt x="11" y="159"/>
                      <a:pt x="11" y="159"/>
                      <a:pt x="11" y="159"/>
                    </a:cubicBezTo>
                    <a:cubicBezTo>
                      <a:pt x="12" y="157"/>
                      <a:pt x="12" y="157"/>
                      <a:pt x="12" y="157"/>
                    </a:cubicBezTo>
                    <a:cubicBezTo>
                      <a:pt x="11" y="156"/>
                      <a:pt x="11" y="156"/>
                      <a:pt x="11" y="156"/>
                    </a:cubicBezTo>
                    <a:moveTo>
                      <a:pt x="18" y="156"/>
                    </a:moveTo>
                    <a:cubicBezTo>
                      <a:pt x="17" y="156"/>
                      <a:pt x="17" y="157"/>
                      <a:pt x="17" y="157"/>
                    </a:cubicBezTo>
                    <a:cubicBezTo>
                      <a:pt x="17" y="158"/>
                      <a:pt x="17" y="158"/>
                      <a:pt x="18" y="158"/>
                    </a:cubicBezTo>
                    <a:cubicBezTo>
                      <a:pt x="18" y="158"/>
                      <a:pt x="18" y="157"/>
                      <a:pt x="19" y="157"/>
                    </a:cubicBezTo>
                    <a:cubicBezTo>
                      <a:pt x="18" y="156"/>
                      <a:pt x="18" y="156"/>
                      <a:pt x="18" y="156"/>
                    </a:cubicBezTo>
                    <a:moveTo>
                      <a:pt x="13" y="156"/>
                    </a:moveTo>
                    <a:cubicBezTo>
                      <a:pt x="13" y="156"/>
                      <a:pt x="13" y="156"/>
                      <a:pt x="13" y="156"/>
                    </a:cubicBezTo>
                    <a:cubicBezTo>
                      <a:pt x="14" y="157"/>
                      <a:pt x="15" y="157"/>
                      <a:pt x="15" y="158"/>
                    </a:cubicBezTo>
                    <a:cubicBezTo>
                      <a:pt x="16" y="158"/>
                      <a:pt x="16" y="157"/>
                      <a:pt x="16" y="157"/>
                    </a:cubicBezTo>
                    <a:cubicBezTo>
                      <a:pt x="15" y="157"/>
                      <a:pt x="14" y="156"/>
                      <a:pt x="13" y="156"/>
                    </a:cubicBezTo>
                    <a:moveTo>
                      <a:pt x="9" y="155"/>
                    </a:moveTo>
                    <a:cubicBezTo>
                      <a:pt x="8" y="158"/>
                      <a:pt x="8" y="158"/>
                      <a:pt x="8" y="158"/>
                    </a:cubicBezTo>
                    <a:cubicBezTo>
                      <a:pt x="9" y="158"/>
                      <a:pt x="9" y="158"/>
                      <a:pt x="9" y="158"/>
                    </a:cubicBezTo>
                    <a:cubicBezTo>
                      <a:pt x="9" y="158"/>
                      <a:pt x="10" y="157"/>
                      <a:pt x="10" y="156"/>
                    </a:cubicBezTo>
                    <a:cubicBezTo>
                      <a:pt x="10" y="156"/>
                      <a:pt x="10" y="156"/>
                      <a:pt x="10" y="156"/>
                    </a:cubicBezTo>
                    <a:cubicBezTo>
                      <a:pt x="9" y="155"/>
                      <a:pt x="9" y="155"/>
                      <a:pt x="9" y="155"/>
                    </a:cubicBezTo>
                    <a:moveTo>
                      <a:pt x="11" y="154"/>
                    </a:moveTo>
                    <a:cubicBezTo>
                      <a:pt x="11" y="155"/>
                      <a:pt x="11" y="155"/>
                      <a:pt x="11" y="155"/>
                    </a:cubicBezTo>
                    <a:cubicBezTo>
                      <a:pt x="11" y="156"/>
                      <a:pt x="12" y="156"/>
                      <a:pt x="12" y="156"/>
                    </a:cubicBezTo>
                    <a:cubicBezTo>
                      <a:pt x="13" y="155"/>
                      <a:pt x="13" y="155"/>
                      <a:pt x="13" y="155"/>
                    </a:cubicBezTo>
                    <a:cubicBezTo>
                      <a:pt x="12" y="155"/>
                      <a:pt x="12" y="155"/>
                      <a:pt x="11" y="154"/>
                    </a:cubicBezTo>
                    <a:moveTo>
                      <a:pt x="7" y="154"/>
                    </a:moveTo>
                    <a:cubicBezTo>
                      <a:pt x="7" y="155"/>
                      <a:pt x="6" y="156"/>
                      <a:pt x="5" y="156"/>
                    </a:cubicBezTo>
                    <a:cubicBezTo>
                      <a:pt x="6" y="157"/>
                      <a:pt x="6" y="157"/>
                      <a:pt x="6" y="157"/>
                    </a:cubicBezTo>
                    <a:cubicBezTo>
                      <a:pt x="6" y="156"/>
                      <a:pt x="7" y="155"/>
                      <a:pt x="7" y="154"/>
                    </a:cubicBezTo>
                    <a:cubicBezTo>
                      <a:pt x="7" y="154"/>
                      <a:pt x="7" y="154"/>
                      <a:pt x="7" y="154"/>
                    </a:cubicBezTo>
                    <a:moveTo>
                      <a:pt x="14" y="154"/>
                    </a:moveTo>
                    <a:cubicBezTo>
                      <a:pt x="14" y="154"/>
                      <a:pt x="14" y="155"/>
                      <a:pt x="13" y="155"/>
                    </a:cubicBezTo>
                    <a:cubicBezTo>
                      <a:pt x="14" y="156"/>
                      <a:pt x="15" y="157"/>
                      <a:pt x="16" y="157"/>
                    </a:cubicBezTo>
                    <a:cubicBezTo>
                      <a:pt x="16" y="157"/>
                      <a:pt x="17" y="156"/>
                      <a:pt x="17" y="156"/>
                    </a:cubicBezTo>
                    <a:cubicBezTo>
                      <a:pt x="14" y="154"/>
                      <a:pt x="14" y="154"/>
                      <a:pt x="14" y="154"/>
                    </a:cubicBezTo>
                    <a:moveTo>
                      <a:pt x="28" y="154"/>
                    </a:moveTo>
                    <a:cubicBezTo>
                      <a:pt x="27" y="155"/>
                      <a:pt x="27" y="155"/>
                      <a:pt x="27" y="155"/>
                    </a:cubicBezTo>
                    <a:cubicBezTo>
                      <a:pt x="27" y="156"/>
                      <a:pt x="27" y="156"/>
                      <a:pt x="27" y="156"/>
                    </a:cubicBezTo>
                    <a:cubicBezTo>
                      <a:pt x="27" y="156"/>
                      <a:pt x="27" y="157"/>
                      <a:pt x="28" y="157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1" y="157"/>
                      <a:pt x="32" y="157"/>
                      <a:pt x="32" y="156"/>
                    </a:cubicBezTo>
                    <a:cubicBezTo>
                      <a:pt x="30" y="155"/>
                      <a:pt x="30" y="155"/>
                      <a:pt x="30" y="155"/>
                    </a:cubicBezTo>
                    <a:cubicBezTo>
                      <a:pt x="30" y="154"/>
                      <a:pt x="29" y="154"/>
                      <a:pt x="28" y="154"/>
                    </a:cubicBezTo>
                    <a:moveTo>
                      <a:pt x="10" y="153"/>
                    </a:moveTo>
                    <a:cubicBezTo>
                      <a:pt x="9" y="154"/>
                      <a:pt x="9" y="154"/>
                      <a:pt x="9" y="154"/>
                    </a:cubicBezTo>
                    <a:cubicBezTo>
                      <a:pt x="10" y="155"/>
                      <a:pt x="10" y="155"/>
                      <a:pt x="10" y="155"/>
                    </a:cubicBezTo>
                    <a:cubicBezTo>
                      <a:pt x="10" y="155"/>
                      <a:pt x="10" y="155"/>
                      <a:pt x="10" y="155"/>
                    </a:cubicBezTo>
                    <a:cubicBezTo>
                      <a:pt x="11" y="155"/>
                      <a:pt x="11" y="154"/>
                      <a:pt x="11" y="154"/>
                    </a:cubicBezTo>
                    <a:cubicBezTo>
                      <a:pt x="10" y="154"/>
                      <a:pt x="10" y="154"/>
                      <a:pt x="10" y="153"/>
                    </a:cubicBezTo>
                    <a:moveTo>
                      <a:pt x="12" y="153"/>
                    </a:moveTo>
                    <a:cubicBezTo>
                      <a:pt x="12" y="154"/>
                      <a:pt x="12" y="154"/>
                      <a:pt x="12" y="154"/>
                    </a:cubicBezTo>
                    <a:cubicBezTo>
                      <a:pt x="11" y="154"/>
                      <a:pt x="11" y="154"/>
                      <a:pt x="11" y="154"/>
                    </a:cubicBezTo>
                    <a:cubicBezTo>
                      <a:pt x="12" y="155"/>
                      <a:pt x="12" y="155"/>
                      <a:pt x="13" y="155"/>
                    </a:cubicBezTo>
                    <a:cubicBezTo>
                      <a:pt x="14" y="154"/>
                      <a:pt x="14" y="154"/>
                      <a:pt x="14" y="154"/>
                    </a:cubicBezTo>
                    <a:cubicBezTo>
                      <a:pt x="12" y="153"/>
                      <a:pt x="12" y="153"/>
                      <a:pt x="12" y="153"/>
                    </a:cubicBezTo>
                    <a:moveTo>
                      <a:pt x="8" y="152"/>
                    </a:move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2"/>
                      <a:pt x="8" y="152"/>
                    </a:cubicBezTo>
                    <a:moveTo>
                      <a:pt x="10" y="152"/>
                    </a:move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4"/>
                      <a:pt x="11" y="154"/>
                      <a:pt x="11" y="154"/>
                    </a:cubicBezTo>
                    <a:cubicBezTo>
                      <a:pt x="11" y="154"/>
                      <a:pt x="12" y="153"/>
                      <a:pt x="12" y="152"/>
                    </a:cubicBezTo>
                    <a:cubicBezTo>
                      <a:pt x="12" y="152"/>
                      <a:pt x="12" y="152"/>
                      <a:pt x="12" y="152"/>
                    </a:cubicBezTo>
                    <a:cubicBezTo>
                      <a:pt x="10" y="152"/>
                      <a:pt x="10" y="152"/>
                      <a:pt x="10" y="152"/>
                    </a:cubicBezTo>
                    <a:moveTo>
                      <a:pt x="24" y="151"/>
                    </a:moveTo>
                    <a:cubicBezTo>
                      <a:pt x="23" y="152"/>
                      <a:pt x="23" y="152"/>
                      <a:pt x="23" y="153"/>
                    </a:cubicBezTo>
                    <a:cubicBezTo>
                      <a:pt x="22" y="153"/>
                      <a:pt x="22" y="153"/>
                      <a:pt x="22" y="154"/>
                    </a:cubicBezTo>
                    <a:cubicBezTo>
                      <a:pt x="22" y="154"/>
                      <a:pt x="23" y="154"/>
                      <a:pt x="23" y="154"/>
                    </a:cubicBezTo>
                    <a:cubicBezTo>
                      <a:pt x="24" y="154"/>
                      <a:pt x="24" y="153"/>
                      <a:pt x="25" y="152"/>
                    </a:cubicBezTo>
                    <a:cubicBezTo>
                      <a:pt x="24" y="152"/>
                      <a:pt x="24" y="151"/>
                      <a:pt x="24" y="151"/>
                    </a:cubicBezTo>
                    <a:moveTo>
                      <a:pt x="9" y="151"/>
                    </a:moveTo>
                    <a:cubicBezTo>
                      <a:pt x="9" y="151"/>
                      <a:pt x="8" y="152"/>
                      <a:pt x="8" y="152"/>
                    </a:cubicBezTo>
                    <a:cubicBezTo>
                      <a:pt x="8" y="152"/>
                      <a:pt x="8" y="152"/>
                      <a:pt x="8" y="153"/>
                    </a:cubicBezTo>
                    <a:cubicBezTo>
                      <a:pt x="9" y="152"/>
                      <a:pt x="9" y="151"/>
                      <a:pt x="9" y="151"/>
                    </a:cubicBezTo>
                    <a:cubicBezTo>
                      <a:pt x="9" y="151"/>
                      <a:pt x="9" y="151"/>
                      <a:pt x="9" y="151"/>
                    </a:cubicBezTo>
                    <a:moveTo>
                      <a:pt x="22" y="150"/>
                    </a:moveTo>
                    <a:cubicBezTo>
                      <a:pt x="21" y="151"/>
                      <a:pt x="21" y="152"/>
                      <a:pt x="20" y="153"/>
                    </a:cubicBezTo>
                    <a:cubicBezTo>
                      <a:pt x="20" y="153"/>
                      <a:pt x="21" y="153"/>
                      <a:pt x="21" y="153"/>
                    </a:cubicBezTo>
                    <a:cubicBezTo>
                      <a:pt x="22" y="152"/>
                      <a:pt x="22" y="152"/>
                      <a:pt x="23" y="151"/>
                    </a:cubicBezTo>
                    <a:cubicBezTo>
                      <a:pt x="23" y="151"/>
                      <a:pt x="22" y="150"/>
                      <a:pt x="22" y="150"/>
                    </a:cubicBezTo>
                    <a:moveTo>
                      <a:pt x="19" y="149"/>
                    </a:moveTo>
                    <a:cubicBezTo>
                      <a:pt x="19" y="150"/>
                      <a:pt x="18" y="151"/>
                      <a:pt x="18" y="151"/>
                    </a:cubicBezTo>
                    <a:cubicBezTo>
                      <a:pt x="18" y="152"/>
                      <a:pt x="19" y="152"/>
                      <a:pt x="19" y="152"/>
                    </a:cubicBezTo>
                    <a:cubicBezTo>
                      <a:pt x="20" y="152"/>
                      <a:pt x="21" y="151"/>
                      <a:pt x="21" y="150"/>
                    </a:cubicBezTo>
                    <a:cubicBezTo>
                      <a:pt x="21" y="150"/>
                      <a:pt x="20" y="149"/>
                      <a:pt x="19" y="149"/>
                    </a:cubicBezTo>
                    <a:moveTo>
                      <a:pt x="31" y="149"/>
                    </a:moveTo>
                    <a:cubicBezTo>
                      <a:pt x="30" y="151"/>
                      <a:pt x="30" y="151"/>
                      <a:pt x="30" y="151"/>
                    </a:cubicBezTo>
                    <a:cubicBezTo>
                      <a:pt x="31" y="152"/>
                      <a:pt x="32" y="153"/>
                      <a:pt x="34" y="154"/>
                    </a:cubicBezTo>
                    <a:cubicBezTo>
                      <a:pt x="34" y="153"/>
                      <a:pt x="35" y="152"/>
                      <a:pt x="35" y="151"/>
                    </a:cubicBezTo>
                    <a:cubicBezTo>
                      <a:pt x="31" y="149"/>
                      <a:pt x="31" y="149"/>
                      <a:pt x="31" y="149"/>
                    </a:cubicBezTo>
                    <a:moveTo>
                      <a:pt x="17" y="148"/>
                    </a:moveTo>
                    <a:cubicBezTo>
                      <a:pt x="17" y="149"/>
                      <a:pt x="16" y="149"/>
                      <a:pt x="16" y="150"/>
                    </a:cubicBezTo>
                    <a:cubicBezTo>
                      <a:pt x="16" y="151"/>
                      <a:pt x="17" y="151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1"/>
                      <a:pt x="18" y="150"/>
                      <a:pt x="19" y="149"/>
                    </a:cubicBezTo>
                    <a:cubicBezTo>
                      <a:pt x="18" y="148"/>
                      <a:pt x="18" y="148"/>
                      <a:pt x="17" y="148"/>
                    </a:cubicBezTo>
                    <a:moveTo>
                      <a:pt x="15" y="147"/>
                    </a:moveTo>
                    <a:cubicBezTo>
                      <a:pt x="14" y="149"/>
                      <a:pt x="14" y="149"/>
                      <a:pt x="14" y="149"/>
                    </a:cubicBezTo>
                    <a:cubicBezTo>
                      <a:pt x="14" y="150"/>
                      <a:pt x="15" y="150"/>
                      <a:pt x="15" y="150"/>
                    </a:cubicBezTo>
                    <a:cubicBezTo>
                      <a:pt x="16" y="149"/>
                      <a:pt x="16" y="148"/>
                      <a:pt x="17" y="148"/>
                    </a:cubicBezTo>
                    <a:cubicBezTo>
                      <a:pt x="16" y="147"/>
                      <a:pt x="16" y="147"/>
                      <a:pt x="15" y="147"/>
                    </a:cubicBezTo>
                    <a:moveTo>
                      <a:pt x="27" y="146"/>
                    </a:moveTo>
                    <a:cubicBezTo>
                      <a:pt x="27" y="147"/>
                      <a:pt x="26" y="148"/>
                      <a:pt x="25" y="149"/>
                    </a:cubicBezTo>
                    <a:cubicBezTo>
                      <a:pt x="26" y="149"/>
                      <a:pt x="26" y="149"/>
                      <a:pt x="27" y="149"/>
                    </a:cubicBezTo>
                    <a:cubicBezTo>
                      <a:pt x="27" y="149"/>
                      <a:pt x="27" y="148"/>
                      <a:pt x="28" y="147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7" y="146"/>
                      <a:pt x="27" y="146"/>
                      <a:pt x="27" y="146"/>
                    </a:cubicBezTo>
                    <a:moveTo>
                      <a:pt x="14" y="146"/>
                    </a:moveTo>
                    <a:cubicBezTo>
                      <a:pt x="12" y="148"/>
                      <a:pt x="12" y="148"/>
                      <a:pt x="12" y="148"/>
                    </a:cubicBezTo>
                    <a:cubicBezTo>
                      <a:pt x="13" y="149"/>
                      <a:pt x="13" y="149"/>
                      <a:pt x="14" y="149"/>
                    </a:cubicBezTo>
                    <a:cubicBezTo>
                      <a:pt x="14" y="148"/>
                      <a:pt x="14" y="147"/>
                      <a:pt x="15" y="147"/>
                    </a:cubicBezTo>
                    <a:cubicBezTo>
                      <a:pt x="14" y="146"/>
                      <a:pt x="14" y="146"/>
                      <a:pt x="14" y="146"/>
                    </a:cubicBezTo>
                    <a:moveTo>
                      <a:pt x="13" y="145"/>
                    </a:moveTo>
                    <a:cubicBezTo>
                      <a:pt x="12" y="146"/>
                      <a:pt x="12" y="147"/>
                      <a:pt x="11" y="148"/>
                    </a:cubicBezTo>
                    <a:cubicBezTo>
                      <a:pt x="11" y="148"/>
                      <a:pt x="11" y="148"/>
                      <a:pt x="11" y="148"/>
                    </a:cubicBezTo>
                    <a:cubicBezTo>
                      <a:pt x="12" y="147"/>
                      <a:pt x="12" y="146"/>
                      <a:pt x="13" y="145"/>
                    </a:cubicBezTo>
                    <a:cubicBezTo>
                      <a:pt x="13" y="145"/>
                      <a:pt x="13" y="145"/>
                      <a:pt x="13" y="145"/>
                    </a:cubicBezTo>
                    <a:moveTo>
                      <a:pt x="25" y="145"/>
                    </a:moveTo>
                    <a:cubicBezTo>
                      <a:pt x="25" y="146"/>
                      <a:pt x="24" y="147"/>
                      <a:pt x="24" y="148"/>
                    </a:cubicBezTo>
                    <a:cubicBezTo>
                      <a:pt x="24" y="148"/>
                      <a:pt x="24" y="148"/>
                      <a:pt x="25" y="148"/>
                    </a:cubicBezTo>
                    <a:cubicBezTo>
                      <a:pt x="25" y="147"/>
                      <a:pt x="26" y="147"/>
                      <a:pt x="26" y="146"/>
                    </a:cubicBezTo>
                    <a:cubicBezTo>
                      <a:pt x="25" y="145"/>
                      <a:pt x="25" y="145"/>
                      <a:pt x="25" y="145"/>
                    </a:cubicBezTo>
                    <a:moveTo>
                      <a:pt x="23" y="144"/>
                    </a:moveTo>
                    <a:cubicBezTo>
                      <a:pt x="23" y="145"/>
                      <a:pt x="22" y="145"/>
                      <a:pt x="21" y="146"/>
                    </a:cubicBezTo>
                    <a:cubicBezTo>
                      <a:pt x="22" y="147"/>
                      <a:pt x="22" y="147"/>
                      <a:pt x="23" y="147"/>
                    </a:cubicBezTo>
                    <a:cubicBezTo>
                      <a:pt x="24" y="146"/>
                      <a:pt x="24" y="146"/>
                      <a:pt x="25" y="145"/>
                    </a:cubicBezTo>
                    <a:cubicBezTo>
                      <a:pt x="23" y="144"/>
                      <a:pt x="23" y="144"/>
                      <a:pt x="23" y="144"/>
                    </a:cubicBezTo>
                    <a:moveTo>
                      <a:pt x="20" y="142"/>
                    </a:moveTo>
                    <a:cubicBezTo>
                      <a:pt x="20" y="143"/>
                      <a:pt x="19" y="144"/>
                      <a:pt x="19" y="145"/>
                    </a:cubicBezTo>
                    <a:cubicBezTo>
                      <a:pt x="19" y="145"/>
                      <a:pt x="20" y="145"/>
                      <a:pt x="21" y="146"/>
                    </a:cubicBezTo>
                    <a:cubicBezTo>
                      <a:pt x="21" y="145"/>
                      <a:pt x="21" y="144"/>
                      <a:pt x="22" y="143"/>
                    </a:cubicBezTo>
                    <a:cubicBezTo>
                      <a:pt x="20" y="142"/>
                      <a:pt x="20" y="142"/>
                      <a:pt x="20" y="142"/>
                    </a:cubicBezTo>
                    <a:moveTo>
                      <a:pt x="40" y="142"/>
                    </a:moveTo>
                    <a:cubicBezTo>
                      <a:pt x="39" y="143"/>
                      <a:pt x="38" y="145"/>
                      <a:pt x="37" y="146"/>
                    </a:cubicBezTo>
                    <a:cubicBezTo>
                      <a:pt x="38" y="146"/>
                      <a:pt x="38" y="146"/>
                      <a:pt x="38" y="146"/>
                    </a:cubicBezTo>
                    <a:cubicBezTo>
                      <a:pt x="38" y="145"/>
                      <a:pt x="39" y="143"/>
                      <a:pt x="40" y="142"/>
                    </a:cubicBezTo>
                    <a:moveTo>
                      <a:pt x="18" y="141"/>
                    </a:moveTo>
                    <a:cubicBezTo>
                      <a:pt x="17" y="143"/>
                      <a:pt x="17" y="143"/>
                      <a:pt x="17" y="143"/>
                    </a:cubicBezTo>
                    <a:cubicBezTo>
                      <a:pt x="17" y="143"/>
                      <a:pt x="17" y="143"/>
                      <a:pt x="17" y="143"/>
                    </a:cubicBezTo>
                    <a:cubicBezTo>
                      <a:pt x="18" y="144"/>
                      <a:pt x="18" y="144"/>
                      <a:pt x="19" y="144"/>
                    </a:cubicBezTo>
                    <a:cubicBezTo>
                      <a:pt x="19" y="144"/>
                      <a:pt x="20" y="143"/>
                      <a:pt x="20" y="142"/>
                    </a:cubicBezTo>
                    <a:cubicBezTo>
                      <a:pt x="18" y="141"/>
                      <a:pt x="18" y="141"/>
                      <a:pt x="18" y="141"/>
                    </a:cubicBezTo>
                    <a:moveTo>
                      <a:pt x="17" y="140"/>
                    </a:moveTo>
                    <a:cubicBezTo>
                      <a:pt x="16" y="141"/>
                      <a:pt x="16" y="142"/>
                      <a:pt x="15" y="142"/>
                    </a:cubicBezTo>
                    <a:cubicBezTo>
                      <a:pt x="16" y="143"/>
                      <a:pt x="16" y="143"/>
                      <a:pt x="17" y="143"/>
                    </a:cubicBezTo>
                    <a:cubicBezTo>
                      <a:pt x="17" y="142"/>
                      <a:pt x="18" y="142"/>
                      <a:pt x="18" y="141"/>
                    </a:cubicBezTo>
                    <a:cubicBezTo>
                      <a:pt x="17" y="140"/>
                      <a:pt x="17" y="140"/>
                      <a:pt x="17" y="140"/>
                    </a:cubicBezTo>
                    <a:moveTo>
                      <a:pt x="16" y="139"/>
                    </a:moveTo>
                    <a:cubicBezTo>
                      <a:pt x="16" y="140"/>
                      <a:pt x="15" y="141"/>
                      <a:pt x="15" y="142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5" y="141"/>
                      <a:pt x="16" y="140"/>
                      <a:pt x="16" y="140"/>
                    </a:cubicBezTo>
                    <a:cubicBezTo>
                      <a:pt x="16" y="139"/>
                      <a:pt x="16" y="139"/>
                      <a:pt x="16" y="139"/>
                    </a:cubicBezTo>
                    <a:moveTo>
                      <a:pt x="33" y="138"/>
                    </a:moveTo>
                    <a:cubicBezTo>
                      <a:pt x="32" y="139"/>
                      <a:pt x="31" y="141"/>
                      <a:pt x="30" y="142"/>
                    </a:cubicBezTo>
                    <a:cubicBezTo>
                      <a:pt x="31" y="143"/>
                      <a:pt x="31" y="143"/>
                      <a:pt x="31" y="143"/>
                    </a:cubicBezTo>
                    <a:cubicBezTo>
                      <a:pt x="32" y="141"/>
                      <a:pt x="33" y="140"/>
                      <a:pt x="34" y="138"/>
                    </a:cubicBezTo>
                    <a:cubicBezTo>
                      <a:pt x="33" y="138"/>
                      <a:pt x="33" y="138"/>
                      <a:pt x="33" y="138"/>
                    </a:cubicBezTo>
                    <a:moveTo>
                      <a:pt x="31" y="137"/>
                    </a:moveTo>
                    <a:cubicBezTo>
                      <a:pt x="30" y="139"/>
                      <a:pt x="29" y="140"/>
                      <a:pt x="28" y="141"/>
                    </a:cubicBezTo>
                    <a:cubicBezTo>
                      <a:pt x="29" y="142"/>
                      <a:pt x="29" y="142"/>
                      <a:pt x="29" y="142"/>
                    </a:cubicBezTo>
                    <a:cubicBezTo>
                      <a:pt x="30" y="140"/>
                      <a:pt x="31" y="139"/>
                      <a:pt x="32" y="138"/>
                    </a:cubicBezTo>
                    <a:cubicBezTo>
                      <a:pt x="31" y="138"/>
                      <a:pt x="31" y="137"/>
                      <a:pt x="31" y="137"/>
                    </a:cubicBezTo>
                    <a:moveTo>
                      <a:pt x="28" y="136"/>
                    </a:moveTo>
                    <a:cubicBezTo>
                      <a:pt x="27" y="137"/>
                      <a:pt x="27" y="139"/>
                      <a:pt x="26" y="140"/>
                    </a:cubicBezTo>
                    <a:cubicBezTo>
                      <a:pt x="27" y="141"/>
                      <a:pt x="27" y="141"/>
                      <a:pt x="27" y="141"/>
                    </a:cubicBezTo>
                    <a:cubicBezTo>
                      <a:pt x="28" y="140"/>
                      <a:pt x="29" y="139"/>
                      <a:pt x="29" y="138"/>
                    </a:cubicBezTo>
                    <a:cubicBezTo>
                      <a:pt x="29" y="138"/>
                      <a:pt x="30" y="137"/>
                      <a:pt x="30" y="137"/>
                    </a:cubicBezTo>
                    <a:cubicBezTo>
                      <a:pt x="29" y="137"/>
                      <a:pt x="29" y="136"/>
                      <a:pt x="28" y="136"/>
                    </a:cubicBezTo>
                    <a:moveTo>
                      <a:pt x="24" y="135"/>
                    </a:moveTo>
                    <a:cubicBezTo>
                      <a:pt x="24" y="136"/>
                      <a:pt x="23" y="137"/>
                      <a:pt x="23" y="138"/>
                    </a:cubicBezTo>
                    <a:cubicBezTo>
                      <a:pt x="24" y="139"/>
                      <a:pt x="24" y="139"/>
                      <a:pt x="24" y="139"/>
                    </a:cubicBezTo>
                    <a:cubicBezTo>
                      <a:pt x="25" y="138"/>
                      <a:pt x="26" y="137"/>
                      <a:pt x="26" y="135"/>
                    </a:cubicBezTo>
                    <a:cubicBezTo>
                      <a:pt x="26" y="135"/>
                      <a:pt x="25" y="135"/>
                      <a:pt x="24" y="135"/>
                    </a:cubicBezTo>
                    <a:moveTo>
                      <a:pt x="22" y="134"/>
                    </a:moveTo>
                    <a:cubicBezTo>
                      <a:pt x="21" y="137"/>
                      <a:pt x="21" y="137"/>
                      <a:pt x="21" y="137"/>
                    </a:cubicBezTo>
                    <a:cubicBezTo>
                      <a:pt x="22" y="138"/>
                      <a:pt x="22" y="138"/>
                      <a:pt x="22" y="138"/>
                    </a:cubicBezTo>
                    <a:cubicBezTo>
                      <a:pt x="23" y="137"/>
                      <a:pt x="24" y="136"/>
                      <a:pt x="24" y="135"/>
                    </a:cubicBezTo>
                    <a:cubicBezTo>
                      <a:pt x="24" y="134"/>
                      <a:pt x="23" y="134"/>
                      <a:pt x="22" y="134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0" y="134"/>
                      <a:pt x="31" y="135"/>
                      <a:pt x="31" y="135"/>
                    </a:cubicBezTo>
                    <a:cubicBezTo>
                      <a:pt x="31" y="135"/>
                      <a:pt x="31" y="135"/>
                      <a:pt x="31" y="135"/>
                    </a:cubicBezTo>
                    <a:cubicBezTo>
                      <a:pt x="31" y="134"/>
                      <a:pt x="30" y="134"/>
                      <a:pt x="30" y="134"/>
                    </a:cubicBezTo>
                    <a:moveTo>
                      <a:pt x="35" y="144"/>
                    </a:moveTo>
                    <a:cubicBezTo>
                      <a:pt x="35" y="142"/>
                      <a:pt x="36" y="141"/>
                      <a:pt x="37" y="140"/>
                    </a:cubicBezTo>
                    <a:cubicBezTo>
                      <a:pt x="36" y="142"/>
                      <a:pt x="35" y="143"/>
                      <a:pt x="34" y="144"/>
                    </a:cubicBezTo>
                    <a:cubicBezTo>
                      <a:pt x="34" y="144"/>
                      <a:pt x="35" y="144"/>
                      <a:pt x="35" y="144"/>
                    </a:cubicBezTo>
                    <a:moveTo>
                      <a:pt x="40" y="133"/>
                    </a:moveTo>
                    <a:cubicBezTo>
                      <a:pt x="34" y="144"/>
                      <a:pt x="34" y="144"/>
                      <a:pt x="34" y="144"/>
                    </a:cubicBezTo>
                    <a:cubicBezTo>
                      <a:pt x="37" y="146"/>
                      <a:pt x="37" y="146"/>
                      <a:pt x="37" y="146"/>
                    </a:cubicBezTo>
                    <a:cubicBezTo>
                      <a:pt x="42" y="138"/>
                      <a:pt x="42" y="138"/>
                      <a:pt x="42" y="138"/>
                    </a:cubicBezTo>
                    <a:cubicBezTo>
                      <a:pt x="41" y="137"/>
                      <a:pt x="40" y="137"/>
                      <a:pt x="40" y="136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42" y="134"/>
                      <a:pt x="41" y="134"/>
                      <a:pt x="40" y="133"/>
                    </a:cubicBezTo>
                    <a:moveTo>
                      <a:pt x="21" y="133"/>
                    </a:moveTo>
                    <a:cubicBezTo>
                      <a:pt x="20" y="134"/>
                      <a:pt x="20" y="135"/>
                      <a:pt x="19" y="136"/>
                    </a:cubicBezTo>
                    <a:cubicBezTo>
                      <a:pt x="20" y="137"/>
                      <a:pt x="20" y="137"/>
                      <a:pt x="20" y="137"/>
                    </a:cubicBezTo>
                    <a:cubicBezTo>
                      <a:pt x="21" y="136"/>
                      <a:pt x="22" y="135"/>
                      <a:pt x="22" y="134"/>
                    </a:cubicBezTo>
                    <a:cubicBezTo>
                      <a:pt x="22" y="133"/>
                      <a:pt x="21" y="133"/>
                      <a:pt x="21" y="133"/>
                    </a:cubicBezTo>
                    <a:moveTo>
                      <a:pt x="20" y="133"/>
                    </a:moveTo>
                    <a:cubicBezTo>
                      <a:pt x="20" y="134"/>
                      <a:pt x="19" y="135"/>
                      <a:pt x="19" y="136"/>
                    </a:cubicBezTo>
                    <a:cubicBezTo>
                      <a:pt x="19" y="136"/>
                      <a:pt x="19" y="136"/>
                      <a:pt x="19" y="136"/>
                    </a:cubicBezTo>
                    <a:cubicBezTo>
                      <a:pt x="19" y="135"/>
                      <a:pt x="20" y="134"/>
                      <a:pt x="21" y="133"/>
                    </a:cubicBezTo>
                    <a:cubicBezTo>
                      <a:pt x="20" y="133"/>
                      <a:pt x="20" y="133"/>
                      <a:pt x="20" y="133"/>
                    </a:cubicBezTo>
                    <a:moveTo>
                      <a:pt x="37" y="131"/>
                    </a:moveTo>
                    <a:cubicBezTo>
                      <a:pt x="37" y="132"/>
                      <a:pt x="36" y="132"/>
                      <a:pt x="36" y="133"/>
                    </a:cubicBezTo>
                    <a:cubicBezTo>
                      <a:pt x="36" y="133"/>
                      <a:pt x="36" y="133"/>
                      <a:pt x="36" y="133"/>
                    </a:cubicBezTo>
                    <a:cubicBezTo>
                      <a:pt x="35" y="134"/>
                      <a:pt x="34" y="135"/>
                      <a:pt x="34" y="137"/>
                    </a:cubicBezTo>
                    <a:cubicBezTo>
                      <a:pt x="35" y="137"/>
                      <a:pt x="35" y="137"/>
                      <a:pt x="35" y="137"/>
                    </a:cubicBezTo>
                    <a:cubicBezTo>
                      <a:pt x="36" y="135"/>
                      <a:pt x="37" y="134"/>
                      <a:pt x="38" y="132"/>
                    </a:cubicBezTo>
                    <a:cubicBezTo>
                      <a:pt x="38" y="132"/>
                      <a:pt x="37" y="131"/>
                      <a:pt x="37" y="131"/>
                    </a:cubicBezTo>
                    <a:moveTo>
                      <a:pt x="24" y="130"/>
                    </a:moveTo>
                    <a:cubicBezTo>
                      <a:pt x="24" y="131"/>
                      <a:pt x="24" y="131"/>
                      <a:pt x="24" y="131"/>
                    </a:cubicBezTo>
                    <a:cubicBezTo>
                      <a:pt x="25" y="131"/>
                      <a:pt x="27" y="132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7" y="132"/>
                      <a:pt x="26" y="131"/>
                      <a:pt x="24" y="130"/>
                    </a:cubicBezTo>
                    <a:moveTo>
                      <a:pt x="35" y="130"/>
                    </a:moveTo>
                    <a:cubicBezTo>
                      <a:pt x="34" y="132"/>
                      <a:pt x="33" y="134"/>
                      <a:pt x="32" y="135"/>
                    </a:cubicBezTo>
                    <a:cubicBezTo>
                      <a:pt x="33" y="136"/>
                      <a:pt x="33" y="136"/>
                      <a:pt x="33" y="136"/>
                    </a:cubicBezTo>
                    <a:cubicBezTo>
                      <a:pt x="34" y="134"/>
                      <a:pt x="35" y="133"/>
                      <a:pt x="36" y="131"/>
                    </a:cubicBezTo>
                    <a:cubicBezTo>
                      <a:pt x="36" y="131"/>
                      <a:pt x="36" y="130"/>
                      <a:pt x="35" y="130"/>
                    </a:cubicBezTo>
                    <a:moveTo>
                      <a:pt x="23" y="129"/>
                    </a:moveTo>
                    <a:cubicBezTo>
                      <a:pt x="23" y="130"/>
                      <a:pt x="23" y="130"/>
                      <a:pt x="23" y="130"/>
                    </a:cubicBezTo>
                    <a:cubicBezTo>
                      <a:pt x="23" y="130"/>
                      <a:pt x="23" y="130"/>
                      <a:pt x="24" y="131"/>
                    </a:cubicBezTo>
                    <a:cubicBezTo>
                      <a:pt x="24" y="130"/>
                      <a:pt x="24" y="130"/>
                      <a:pt x="24" y="130"/>
                    </a:cubicBezTo>
                    <a:cubicBezTo>
                      <a:pt x="24" y="130"/>
                      <a:pt x="23" y="130"/>
                      <a:pt x="23" y="129"/>
                    </a:cubicBezTo>
                    <a:moveTo>
                      <a:pt x="23" y="129"/>
                    </a:moveTo>
                    <a:cubicBezTo>
                      <a:pt x="22" y="129"/>
                      <a:pt x="22" y="129"/>
                      <a:pt x="22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3" y="130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moveTo>
                      <a:pt x="33" y="129"/>
                    </a:moveTo>
                    <a:cubicBezTo>
                      <a:pt x="32" y="130"/>
                      <a:pt x="32" y="131"/>
                      <a:pt x="31" y="132"/>
                    </a:cubicBezTo>
                    <a:cubicBezTo>
                      <a:pt x="30" y="133"/>
                      <a:pt x="30" y="133"/>
                      <a:pt x="30" y="134"/>
                    </a:cubicBezTo>
                    <a:cubicBezTo>
                      <a:pt x="30" y="134"/>
                      <a:pt x="31" y="134"/>
                      <a:pt x="31" y="135"/>
                    </a:cubicBezTo>
                    <a:cubicBezTo>
                      <a:pt x="32" y="133"/>
                      <a:pt x="33" y="131"/>
                      <a:pt x="35" y="130"/>
                    </a:cubicBezTo>
                    <a:cubicBezTo>
                      <a:pt x="34" y="129"/>
                      <a:pt x="34" y="129"/>
                      <a:pt x="33" y="129"/>
                    </a:cubicBezTo>
                    <a:moveTo>
                      <a:pt x="45" y="126"/>
                    </a:moveTo>
                    <a:cubicBezTo>
                      <a:pt x="44" y="128"/>
                      <a:pt x="44" y="128"/>
                      <a:pt x="44" y="128"/>
                    </a:cubicBezTo>
                    <a:cubicBezTo>
                      <a:pt x="45" y="129"/>
                      <a:pt x="46" y="129"/>
                      <a:pt x="47" y="130"/>
                    </a:cubicBezTo>
                    <a:cubicBezTo>
                      <a:pt x="47" y="129"/>
                      <a:pt x="47" y="129"/>
                      <a:pt x="48" y="128"/>
                    </a:cubicBezTo>
                    <a:cubicBezTo>
                      <a:pt x="47" y="128"/>
                      <a:pt x="46" y="127"/>
                      <a:pt x="45" y="126"/>
                    </a:cubicBezTo>
                    <a:moveTo>
                      <a:pt x="44" y="126"/>
                    </a:moveTo>
                    <a:cubicBezTo>
                      <a:pt x="44" y="127"/>
                      <a:pt x="43" y="127"/>
                      <a:pt x="43" y="128"/>
                    </a:cubicBezTo>
                    <a:cubicBezTo>
                      <a:pt x="43" y="128"/>
                      <a:pt x="43" y="128"/>
                      <a:pt x="44" y="128"/>
                    </a:cubicBezTo>
                    <a:cubicBezTo>
                      <a:pt x="44" y="127"/>
                      <a:pt x="44" y="127"/>
                      <a:pt x="45" y="126"/>
                    </a:cubicBezTo>
                    <a:cubicBezTo>
                      <a:pt x="44" y="126"/>
                      <a:pt x="44" y="126"/>
                      <a:pt x="44" y="126"/>
                    </a:cubicBezTo>
                    <a:moveTo>
                      <a:pt x="27" y="125"/>
                    </a:moveTo>
                    <a:cubicBezTo>
                      <a:pt x="25" y="130"/>
                      <a:pt x="25" y="130"/>
                      <a:pt x="25" y="130"/>
                    </a:cubicBezTo>
                    <a:cubicBezTo>
                      <a:pt x="26" y="131"/>
                      <a:pt x="27" y="132"/>
                      <a:pt x="28" y="132"/>
                    </a:cubicBezTo>
                    <a:cubicBezTo>
                      <a:pt x="29" y="131"/>
                      <a:pt x="30" y="129"/>
                      <a:pt x="31" y="128"/>
                    </a:cubicBezTo>
                    <a:cubicBezTo>
                      <a:pt x="30" y="127"/>
                      <a:pt x="28" y="126"/>
                      <a:pt x="27" y="125"/>
                    </a:cubicBezTo>
                    <a:moveTo>
                      <a:pt x="26" y="125"/>
                    </a:moveTo>
                    <a:cubicBezTo>
                      <a:pt x="25" y="126"/>
                      <a:pt x="24" y="128"/>
                      <a:pt x="23" y="129"/>
                    </a:cubicBezTo>
                    <a:cubicBezTo>
                      <a:pt x="24" y="129"/>
                      <a:pt x="24" y="130"/>
                      <a:pt x="24" y="130"/>
                    </a:cubicBezTo>
                    <a:cubicBezTo>
                      <a:pt x="25" y="128"/>
                      <a:pt x="26" y="127"/>
                      <a:pt x="27" y="125"/>
                    </a:cubicBezTo>
                    <a:cubicBezTo>
                      <a:pt x="27" y="125"/>
                      <a:pt x="26" y="125"/>
                      <a:pt x="26" y="125"/>
                    </a:cubicBezTo>
                    <a:moveTo>
                      <a:pt x="46" y="125"/>
                    </a:moveTo>
                    <a:cubicBezTo>
                      <a:pt x="45" y="125"/>
                      <a:pt x="45" y="125"/>
                      <a:pt x="45" y="125"/>
                    </a:cubicBezTo>
                    <a:cubicBezTo>
                      <a:pt x="46" y="126"/>
                      <a:pt x="47" y="126"/>
                      <a:pt x="48" y="127"/>
                    </a:cubicBezTo>
                    <a:cubicBezTo>
                      <a:pt x="49" y="127"/>
                      <a:pt x="49" y="127"/>
                      <a:pt x="49" y="126"/>
                    </a:cubicBezTo>
                    <a:cubicBezTo>
                      <a:pt x="48" y="126"/>
                      <a:pt x="47" y="125"/>
                      <a:pt x="46" y="125"/>
                    </a:cubicBezTo>
                    <a:moveTo>
                      <a:pt x="25" y="124"/>
                    </a:moveTo>
                    <a:cubicBezTo>
                      <a:pt x="25" y="126"/>
                      <a:pt x="24" y="127"/>
                      <a:pt x="23" y="128"/>
                    </a:cubicBezTo>
                    <a:cubicBezTo>
                      <a:pt x="23" y="128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cubicBezTo>
                      <a:pt x="24" y="127"/>
                      <a:pt x="25" y="126"/>
                      <a:pt x="26" y="125"/>
                    </a:cubicBezTo>
                    <a:cubicBezTo>
                      <a:pt x="26" y="125"/>
                      <a:pt x="25" y="124"/>
                      <a:pt x="25" y="124"/>
                    </a:cubicBezTo>
                    <a:moveTo>
                      <a:pt x="41" y="124"/>
                    </a:moveTo>
                    <a:cubicBezTo>
                      <a:pt x="41" y="125"/>
                      <a:pt x="41" y="125"/>
                      <a:pt x="40" y="126"/>
                    </a:cubicBezTo>
                    <a:cubicBezTo>
                      <a:pt x="41" y="126"/>
                      <a:pt x="41" y="126"/>
                      <a:pt x="41" y="127"/>
                    </a:cubicBezTo>
                    <a:cubicBezTo>
                      <a:pt x="42" y="126"/>
                      <a:pt x="42" y="126"/>
                      <a:pt x="43" y="125"/>
                    </a:cubicBezTo>
                    <a:cubicBezTo>
                      <a:pt x="42" y="125"/>
                      <a:pt x="42" y="125"/>
                      <a:pt x="41" y="124"/>
                    </a:cubicBezTo>
                    <a:moveTo>
                      <a:pt x="45" y="124"/>
                    </a:moveTo>
                    <a:cubicBezTo>
                      <a:pt x="45" y="124"/>
                      <a:pt x="45" y="125"/>
                      <a:pt x="45" y="125"/>
                    </a:cubicBezTo>
                    <a:cubicBezTo>
                      <a:pt x="45" y="125"/>
                      <a:pt x="45" y="125"/>
                      <a:pt x="45" y="125"/>
                    </a:cubicBezTo>
                    <a:cubicBezTo>
                      <a:pt x="45" y="125"/>
                      <a:pt x="46" y="125"/>
                      <a:pt x="46" y="124"/>
                    </a:cubicBezTo>
                    <a:cubicBezTo>
                      <a:pt x="46" y="124"/>
                      <a:pt x="45" y="124"/>
                      <a:pt x="45" y="124"/>
                    </a:cubicBezTo>
                    <a:moveTo>
                      <a:pt x="40" y="123"/>
                    </a:moveTo>
                    <a:cubicBezTo>
                      <a:pt x="39" y="124"/>
                      <a:pt x="39" y="124"/>
                      <a:pt x="39" y="125"/>
                    </a:cubicBezTo>
                    <a:cubicBezTo>
                      <a:pt x="39" y="125"/>
                      <a:pt x="39" y="125"/>
                      <a:pt x="40" y="126"/>
                    </a:cubicBezTo>
                    <a:cubicBezTo>
                      <a:pt x="40" y="125"/>
                      <a:pt x="40" y="124"/>
                      <a:pt x="41" y="124"/>
                    </a:cubicBezTo>
                    <a:cubicBezTo>
                      <a:pt x="40" y="124"/>
                      <a:pt x="40" y="123"/>
                      <a:pt x="40" y="123"/>
                    </a:cubicBezTo>
                    <a:moveTo>
                      <a:pt x="47" y="123"/>
                    </a:moveTo>
                    <a:cubicBezTo>
                      <a:pt x="46" y="124"/>
                      <a:pt x="46" y="124"/>
                      <a:pt x="46" y="124"/>
                    </a:cubicBezTo>
                    <a:cubicBezTo>
                      <a:pt x="47" y="125"/>
                      <a:pt x="48" y="125"/>
                      <a:pt x="49" y="126"/>
                    </a:cubicBezTo>
                    <a:cubicBezTo>
                      <a:pt x="49" y="125"/>
                      <a:pt x="49" y="125"/>
                      <a:pt x="50" y="125"/>
                    </a:cubicBezTo>
                    <a:cubicBezTo>
                      <a:pt x="49" y="124"/>
                      <a:pt x="48" y="124"/>
                      <a:pt x="47" y="123"/>
                    </a:cubicBezTo>
                    <a:moveTo>
                      <a:pt x="42" y="123"/>
                    </a:moveTo>
                    <a:cubicBezTo>
                      <a:pt x="42" y="123"/>
                      <a:pt x="42" y="123"/>
                      <a:pt x="42" y="123"/>
                    </a:cubicBezTo>
                    <a:cubicBezTo>
                      <a:pt x="42" y="124"/>
                      <a:pt x="43" y="124"/>
                      <a:pt x="43" y="124"/>
                    </a:cubicBezTo>
                    <a:cubicBezTo>
                      <a:pt x="43" y="124"/>
                      <a:pt x="43" y="124"/>
                      <a:pt x="43" y="123"/>
                    </a:cubicBezTo>
                    <a:cubicBezTo>
                      <a:pt x="43" y="123"/>
                      <a:pt x="43" y="123"/>
                      <a:pt x="42" y="123"/>
                    </a:cubicBezTo>
                    <a:moveTo>
                      <a:pt x="46" y="123"/>
                    </a:moveTo>
                    <a:cubicBezTo>
                      <a:pt x="46" y="123"/>
                      <a:pt x="46" y="123"/>
                      <a:pt x="46" y="124"/>
                    </a:cubicBezTo>
                    <a:cubicBezTo>
                      <a:pt x="46" y="124"/>
                      <a:pt x="46" y="124"/>
                      <a:pt x="46" y="124"/>
                    </a:cubicBezTo>
                    <a:cubicBezTo>
                      <a:pt x="46" y="124"/>
                      <a:pt x="46" y="123"/>
                      <a:pt x="46" y="123"/>
                    </a:cubicBezTo>
                    <a:cubicBezTo>
                      <a:pt x="46" y="123"/>
                      <a:pt x="46" y="123"/>
                      <a:pt x="46" y="123"/>
                    </a:cubicBezTo>
                    <a:moveTo>
                      <a:pt x="43" y="123"/>
                    </a:moveTo>
                    <a:cubicBezTo>
                      <a:pt x="43" y="123"/>
                      <a:pt x="43" y="123"/>
                      <a:pt x="42" y="123"/>
                    </a:cubicBezTo>
                    <a:cubicBezTo>
                      <a:pt x="43" y="123"/>
                      <a:pt x="43" y="123"/>
                      <a:pt x="43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23"/>
                      <a:pt x="43" y="123"/>
                      <a:pt x="43" y="123"/>
                    </a:cubicBezTo>
                    <a:moveTo>
                      <a:pt x="47" y="122"/>
                    </a:moveTo>
                    <a:cubicBezTo>
                      <a:pt x="47" y="123"/>
                      <a:pt x="47" y="123"/>
                      <a:pt x="47" y="123"/>
                    </a:cubicBezTo>
                    <a:cubicBezTo>
                      <a:pt x="48" y="123"/>
                      <a:pt x="49" y="124"/>
                      <a:pt x="50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49" y="124"/>
                      <a:pt x="48" y="123"/>
                      <a:pt x="47" y="122"/>
                    </a:cubicBezTo>
                    <a:moveTo>
                      <a:pt x="46" y="122"/>
                    </a:moveTo>
                    <a:cubicBezTo>
                      <a:pt x="46" y="122"/>
                      <a:pt x="46" y="122"/>
                      <a:pt x="46" y="122"/>
                    </a:cubicBezTo>
                    <a:cubicBezTo>
                      <a:pt x="46" y="122"/>
                      <a:pt x="47" y="122"/>
                      <a:pt x="47" y="123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6" y="122"/>
                    </a:cubicBezTo>
                    <a:moveTo>
                      <a:pt x="38" y="122"/>
                    </a:moveTo>
                    <a:cubicBezTo>
                      <a:pt x="37" y="122"/>
                      <a:pt x="37" y="123"/>
                      <a:pt x="36" y="124"/>
                    </a:cubicBezTo>
                    <a:cubicBezTo>
                      <a:pt x="37" y="124"/>
                      <a:pt x="37" y="124"/>
                      <a:pt x="38" y="125"/>
                    </a:cubicBezTo>
                    <a:cubicBezTo>
                      <a:pt x="38" y="124"/>
                      <a:pt x="39" y="123"/>
                      <a:pt x="39" y="123"/>
                    </a:cubicBezTo>
                    <a:cubicBezTo>
                      <a:pt x="39" y="122"/>
                      <a:pt x="38" y="122"/>
                      <a:pt x="38" y="122"/>
                    </a:cubicBezTo>
                    <a:moveTo>
                      <a:pt x="47" y="122"/>
                    </a:moveTo>
                    <a:cubicBezTo>
                      <a:pt x="47" y="122"/>
                      <a:pt x="47" y="122"/>
                      <a:pt x="47" y="122"/>
                    </a:cubicBezTo>
                    <a:cubicBezTo>
                      <a:pt x="49" y="123"/>
                      <a:pt x="50" y="123"/>
                      <a:pt x="50" y="123"/>
                    </a:cubicBezTo>
                    <a:cubicBezTo>
                      <a:pt x="50" y="123"/>
                      <a:pt x="49" y="123"/>
                      <a:pt x="47" y="122"/>
                    </a:cubicBezTo>
                    <a:moveTo>
                      <a:pt x="41" y="122"/>
                    </a:moveTo>
                    <a:cubicBezTo>
                      <a:pt x="41" y="122"/>
                      <a:pt x="40" y="122"/>
                      <a:pt x="40" y="122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1" y="123"/>
                      <a:pt x="41" y="123"/>
                      <a:pt x="42" y="122"/>
                    </a:cubicBezTo>
                    <a:cubicBezTo>
                      <a:pt x="41" y="122"/>
                      <a:pt x="41" y="122"/>
                      <a:pt x="41" y="122"/>
                    </a:cubicBezTo>
                    <a:moveTo>
                      <a:pt x="41" y="122"/>
                    </a:moveTo>
                    <a:cubicBezTo>
                      <a:pt x="41" y="122"/>
                      <a:pt x="41" y="122"/>
                      <a:pt x="41" y="122"/>
                    </a:cubicBezTo>
                    <a:cubicBezTo>
                      <a:pt x="41" y="122"/>
                      <a:pt x="41" y="122"/>
                      <a:pt x="42" y="122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1" y="122"/>
                      <a:pt x="41" y="122"/>
                      <a:pt x="41" y="122"/>
                    </a:cubicBezTo>
                    <a:moveTo>
                      <a:pt x="47" y="121"/>
                    </a:moveTo>
                    <a:cubicBezTo>
                      <a:pt x="47" y="121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1"/>
                      <a:pt x="47" y="121"/>
                    </a:cubicBezTo>
                    <a:moveTo>
                      <a:pt x="43" y="121"/>
                    </a:moveTo>
                    <a:cubicBezTo>
                      <a:pt x="43" y="121"/>
                      <a:pt x="43" y="122"/>
                      <a:pt x="43" y="122"/>
                    </a:cubicBezTo>
                    <a:cubicBezTo>
                      <a:pt x="43" y="122"/>
                      <a:pt x="44" y="122"/>
                      <a:pt x="44" y="123"/>
                    </a:cubicBezTo>
                    <a:cubicBezTo>
                      <a:pt x="44" y="122"/>
                      <a:pt x="44" y="122"/>
                      <a:pt x="44" y="122"/>
                    </a:cubicBezTo>
                    <a:cubicBezTo>
                      <a:pt x="44" y="122"/>
                      <a:pt x="44" y="121"/>
                      <a:pt x="43" y="121"/>
                    </a:cubicBezTo>
                    <a:moveTo>
                      <a:pt x="41" y="121"/>
                    </a:moveTo>
                    <a:cubicBezTo>
                      <a:pt x="41" y="121"/>
                      <a:pt x="41" y="121"/>
                      <a:pt x="41" y="121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1"/>
                      <a:pt x="41" y="121"/>
                      <a:pt x="41" y="121"/>
                    </a:cubicBezTo>
                    <a:moveTo>
                      <a:pt x="38" y="120"/>
                    </a:moveTo>
                    <a:cubicBezTo>
                      <a:pt x="38" y="121"/>
                      <a:pt x="38" y="121"/>
                      <a:pt x="38" y="121"/>
                    </a:cubicBezTo>
                    <a:cubicBezTo>
                      <a:pt x="39" y="121"/>
                      <a:pt x="39" y="122"/>
                      <a:pt x="40" y="122"/>
                    </a:cubicBezTo>
                    <a:cubicBezTo>
                      <a:pt x="40" y="122"/>
                      <a:pt x="40" y="122"/>
                      <a:pt x="40" y="121"/>
                    </a:cubicBezTo>
                    <a:cubicBezTo>
                      <a:pt x="39" y="121"/>
                      <a:pt x="39" y="121"/>
                      <a:pt x="38" y="120"/>
                    </a:cubicBezTo>
                    <a:moveTo>
                      <a:pt x="44" y="120"/>
                    </a:moveTo>
                    <a:cubicBezTo>
                      <a:pt x="44" y="121"/>
                      <a:pt x="44" y="121"/>
                      <a:pt x="44" y="121"/>
                    </a:cubicBezTo>
                    <a:cubicBezTo>
                      <a:pt x="44" y="121"/>
                      <a:pt x="44" y="121"/>
                      <a:pt x="45" y="121"/>
                    </a:cubicBezTo>
                    <a:cubicBezTo>
                      <a:pt x="45" y="121"/>
                      <a:pt x="45" y="121"/>
                      <a:pt x="45" y="121"/>
                    </a:cubicBezTo>
                    <a:cubicBezTo>
                      <a:pt x="45" y="121"/>
                      <a:pt x="44" y="121"/>
                      <a:pt x="44" y="120"/>
                    </a:cubicBezTo>
                    <a:moveTo>
                      <a:pt x="48" y="120"/>
                    </a:moveTo>
                    <a:cubicBezTo>
                      <a:pt x="48" y="121"/>
                      <a:pt x="48" y="121"/>
                      <a:pt x="48" y="121"/>
                    </a:cubicBezTo>
                    <a:cubicBezTo>
                      <a:pt x="49" y="122"/>
                      <a:pt x="50" y="122"/>
                      <a:pt x="51" y="123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0" y="121"/>
                      <a:pt x="49" y="121"/>
                      <a:pt x="48" y="120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1"/>
                      <a:pt x="39" y="121"/>
                      <a:pt x="40" y="121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1"/>
                      <a:pt x="39" y="120"/>
                      <a:pt x="39" y="120"/>
                    </a:cubicBezTo>
                    <a:moveTo>
                      <a:pt x="42" y="120"/>
                    </a:moveTo>
                    <a:cubicBezTo>
                      <a:pt x="42" y="120"/>
                      <a:pt x="41" y="121"/>
                      <a:pt x="41" y="121"/>
                    </a:cubicBezTo>
                    <a:cubicBezTo>
                      <a:pt x="42" y="121"/>
                      <a:pt x="42" y="121"/>
                      <a:pt x="42" y="122"/>
                    </a:cubicBezTo>
                    <a:cubicBezTo>
                      <a:pt x="42" y="121"/>
                      <a:pt x="42" y="121"/>
                      <a:pt x="43" y="121"/>
                    </a:cubicBezTo>
                    <a:cubicBezTo>
                      <a:pt x="42" y="121"/>
                      <a:pt x="42" y="120"/>
                      <a:pt x="42" y="120"/>
                    </a:cubicBezTo>
                    <a:moveTo>
                      <a:pt x="48" y="120"/>
                    </a:moveTo>
                    <a:cubicBezTo>
                      <a:pt x="48" y="120"/>
                      <a:pt x="47" y="120"/>
                      <a:pt x="47" y="121"/>
                    </a:cubicBezTo>
                    <a:cubicBezTo>
                      <a:pt x="47" y="121"/>
                      <a:pt x="48" y="121"/>
                      <a:pt x="48" y="121"/>
                    </a:cubicBezTo>
                    <a:cubicBezTo>
                      <a:pt x="48" y="121"/>
                      <a:pt x="48" y="120"/>
                      <a:pt x="48" y="120"/>
                    </a:cubicBezTo>
                    <a:cubicBezTo>
                      <a:pt x="48" y="120"/>
                      <a:pt x="48" y="120"/>
                      <a:pt x="48" y="120"/>
                    </a:cubicBezTo>
                    <a:moveTo>
                      <a:pt x="44" y="120"/>
                    </a:moveTo>
                    <a:cubicBezTo>
                      <a:pt x="44" y="120"/>
                      <a:pt x="44" y="120"/>
                      <a:pt x="44" y="120"/>
                    </a:cubicBezTo>
                    <a:cubicBezTo>
                      <a:pt x="45" y="120"/>
                      <a:pt x="45" y="121"/>
                      <a:pt x="45" y="121"/>
                    </a:cubicBezTo>
                    <a:cubicBezTo>
                      <a:pt x="45" y="121"/>
                      <a:pt x="45" y="121"/>
                      <a:pt x="45" y="120"/>
                    </a:cubicBezTo>
                    <a:cubicBezTo>
                      <a:pt x="45" y="120"/>
                      <a:pt x="45" y="120"/>
                      <a:pt x="44" y="120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0"/>
                      <a:pt x="39" y="120"/>
                      <a:pt x="39" y="120"/>
                    </a:cubicBezTo>
                    <a:moveTo>
                      <a:pt x="42" y="119"/>
                    </a:moveTo>
                    <a:cubicBezTo>
                      <a:pt x="42" y="119"/>
                      <a:pt x="42" y="120"/>
                      <a:pt x="42" y="120"/>
                    </a:cubicBezTo>
                    <a:cubicBezTo>
                      <a:pt x="42" y="120"/>
                      <a:pt x="43" y="120"/>
                      <a:pt x="43" y="120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43" y="120"/>
                      <a:pt x="42" y="120"/>
                      <a:pt x="42" y="119"/>
                    </a:cubicBezTo>
                    <a:moveTo>
                      <a:pt x="40" y="119"/>
                    </a:moveTo>
                    <a:cubicBezTo>
                      <a:pt x="39" y="119"/>
                      <a:pt x="39" y="119"/>
                      <a:pt x="39" y="120"/>
                    </a:cubicBezTo>
                    <a:cubicBezTo>
                      <a:pt x="39" y="120"/>
                      <a:pt x="40" y="120"/>
                      <a:pt x="40" y="120"/>
                    </a:cubicBezTo>
                    <a:cubicBezTo>
                      <a:pt x="41" y="120"/>
                      <a:pt x="41" y="120"/>
                      <a:pt x="41" y="120"/>
                    </a:cubicBezTo>
                    <a:cubicBezTo>
                      <a:pt x="40" y="119"/>
                      <a:pt x="40" y="119"/>
                      <a:pt x="40" y="119"/>
                    </a:cubicBezTo>
                    <a:moveTo>
                      <a:pt x="43" y="119"/>
                    </a:moveTo>
                    <a:cubicBezTo>
                      <a:pt x="43" y="119"/>
                      <a:pt x="42" y="119"/>
                      <a:pt x="42" y="119"/>
                    </a:cubicBezTo>
                    <a:cubicBezTo>
                      <a:pt x="43" y="119"/>
                      <a:pt x="43" y="119"/>
                      <a:pt x="43" y="120"/>
                    </a:cubicBezTo>
                    <a:cubicBezTo>
                      <a:pt x="43" y="120"/>
                      <a:pt x="43" y="119"/>
                      <a:pt x="44" y="119"/>
                    </a:cubicBezTo>
                    <a:cubicBezTo>
                      <a:pt x="43" y="119"/>
                      <a:pt x="43" y="119"/>
                      <a:pt x="43" y="119"/>
                    </a:cubicBezTo>
                    <a:moveTo>
                      <a:pt x="45" y="118"/>
                    </a:moveTo>
                    <a:cubicBezTo>
                      <a:pt x="45" y="119"/>
                      <a:pt x="45" y="119"/>
                      <a:pt x="45" y="119"/>
                    </a:cubicBezTo>
                    <a:cubicBezTo>
                      <a:pt x="45" y="119"/>
                      <a:pt x="46" y="119"/>
                      <a:pt x="46" y="120"/>
                    </a:cubicBezTo>
                    <a:cubicBezTo>
                      <a:pt x="46" y="119"/>
                      <a:pt x="46" y="119"/>
                      <a:pt x="46" y="119"/>
                    </a:cubicBezTo>
                    <a:cubicBezTo>
                      <a:pt x="46" y="119"/>
                      <a:pt x="46" y="119"/>
                      <a:pt x="45" y="118"/>
                    </a:cubicBezTo>
                    <a:moveTo>
                      <a:pt x="40" y="118"/>
                    </a:moveTo>
                    <a:cubicBezTo>
                      <a:pt x="40" y="118"/>
                      <a:pt x="40" y="118"/>
                      <a:pt x="40" y="118"/>
                    </a:cubicBezTo>
                    <a:cubicBezTo>
                      <a:pt x="40" y="119"/>
                      <a:pt x="41" y="119"/>
                      <a:pt x="41" y="119"/>
                    </a:cubicBezTo>
                    <a:cubicBezTo>
                      <a:pt x="41" y="119"/>
                      <a:pt x="41" y="119"/>
                      <a:pt x="41" y="119"/>
                    </a:cubicBezTo>
                    <a:cubicBezTo>
                      <a:pt x="41" y="119"/>
                      <a:pt x="40" y="118"/>
                      <a:pt x="40" y="118"/>
                    </a:cubicBezTo>
                    <a:moveTo>
                      <a:pt x="40" y="117"/>
                    </a:moveTo>
                    <a:cubicBezTo>
                      <a:pt x="40" y="118"/>
                      <a:pt x="40" y="118"/>
                      <a:pt x="40" y="118"/>
                    </a:cubicBezTo>
                    <a:cubicBezTo>
                      <a:pt x="41" y="118"/>
                      <a:pt x="41" y="118"/>
                      <a:pt x="42" y="119"/>
                    </a:cubicBezTo>
                    <a:cubicBezTo>
                      <a:pt x="42" y="119"/>
                      <a:pt x="42" y="118"/>
                      <a:pt x="42" y="118"/>
                    </a:cubicBezTo>
                    <a:cubicBezTo>
                      <a:pt x="41" y="118"/>
                      <a:pt x="41" y="118"/>
                      <a:pt x="40" y="117"/>
                    </a:cubicBezTo>
                    <a:moveTo>
                      <a:pt x="43" y="117"/>
                    </a:moveTo>
                    <a:cubicBezTo>
                      <a:pt x="43" y="118"/>
                      <a:pt x="43" y="118"/>
                      <a:pt x="43" y="118"/>
                    </a:cubicBezTo>
                    <a:cubicBezTo>
                      <a:pt x="43" y="118"/>
                      <a:pt x="44" y="118"/>
                      <a:pt x="44" y="119"/>
                    </a:cubicBezTo>
                    <a:cubicBezTo>
                      <a:pt x="44" y="118"/>
                      <a:pt x="44" y="118"/>
                      <a:pt x="44" y="118"/>
                    </a:cubicBezTo>
                    <a:cubicBezTo>
                      <a:pt x="44" y="118"/>
                      <a:pt x="44" y="118"/>
                      <a:pt x="43" y="117"/>
                    </a:cubicBezTo>
                    <a:moveTo>
                      <a:pt x="30" y="117"/>
                    </a:moveTo>
                    <a:cubicBezTo>
                      <a:pt x="29" y="118"/>
                      <a:pt x="29" y="118"/>
                      <a:pt x="29" y="119"/>
                    </a:cubicBezTo>
                    <a:cubicBezTo>
                      <a:pt x="30" y="120"/>
                      <a:pt x="32" y="121"/>
                      <a:pt x="34" y="122"/>
                    </a:cubicBezTo>
                    <a:cubicBezTo>
                      <a:pt x="34" y="121"/>
                      <a:pt x="35" y="121"/>
                      <a:pt x="35" y="120"/>
                    </a:cubicBezTo>
                    <a:cubicBezTo>
                      <a:pt x="33" y="119"/>
                      <a:pt x="32" y="118"/>
                      <a:pt x="30" y="117"/>
                    </a:cubicBezTo>
                    <a:moveTo>
                      <a:pt x="30" y="117"/>
                    </a:moveTo>
                    <a:cubicBezTo>
                      <a:pt x="30" y="117"/>
                      <a:pt x="30" y="117"/>
                      <a:pt x="30" y="117"/>
                    </a:cubicBezTo>
                    <a:cubicBezTo>
                      <a:pt x="35" y="120"/>
                      <a:pt x="35" y="120"/>
                      <a:pt x="35" y="120"/>
                    </a:cubicBezTo>
                    <a:cubicBezTo>
                      <a:pt x="30" y="117"/>
                      <a:pt x="30" y="117"/>
                      <a:pt x="30" y="117"/>
                    </a:cubicBezTo>
                    <a:moveTo>
                      <a:pt x="41" y="116"/>
                    </a:moveTo>
                    <a:cubicBezTo>
                      <a:pt x="41" y="116"/>
                      <a:pt x="41" y="116"/>
                      <a:pt x="41" y="117"/>
                    </a:cubicBezTo>
                    <a:cubicBezTo>
                      <a:pt x="41" y="117"/>
                      <a:pt x="42" y="117"/>
                      <a:pt x="42" y="118"/>
                    </a:cubicBezTo>
                    <a:cubicBezTo>
                      <a:pt x="42" y="117"/>
                      <a:pt x="43" y="117"/>
                      <a:pt x="43" y="117"/>
                    </a:cubicBezTo>
                    <a:cubicBezTo>
                      <a:pt x="42" y="117"/>
                      <a:pt x="42" y="116"/>
                      <a:pt x="41" y="116"/>
                    </a:cubicBezTo>
                    <a:moveTo>
                      <a:pt x="31" y="116"/>
                    </a:moveTo>
                    <a:cubicBezTo>
                      <a:pt x="30" y="116"/>
                      <a:pt x="30" y="116"/>
                      <a:pt x="30" y="117"/>
                    </a:cubicBezTo>
                    <a:cubicBezTo>
                      <a:pt x="32" y="118"/>
                      <a:pt x="34" y="119"/>
                      <a:pt x="35" y="120"/>
                    </a:cubicBezTo>
                    <a:cubicBezTo>
                      <a:pt x="35" y="119"/>
                      <a:pt x="36" y="119"/>
                      <a:pt x="36" y="119"/>
                    </a:cubicBezTo>
                    <a:cubicBezTo>
                      <a:pt x="34" y="118"/>
                      <a:pt x="32" y="117"/>
                      <a:pt x="31" y="116"/>
                    </a:cubicBezTo>
                    <a:moveTo>
                      <a:pt x="31" y="115"/>
                    </a:moveTo>
                    <a:cubicBezTo>
                      <a:pt x="31" y="116"/>
                      <a:pt x="31" y="116"/>
                      <a:pt x="31" y="116"/>
                    </a:cubicBezTo>
                    <a:cubicBezTo>
                      <a:pt x="32" y="117"/>
                      <a:pt x="34" y="118"/>
                      <a:pt x="36" y="119"/>
                    </a:cubicBezTo>
                    <a:cubicBezTo>
                      <a:pt x="36" y="119"/>
                      <a:pt x="36" y="119"/>
                      <a:pt x="36" y="119"/>
                    </a:cubicBezTo>
                    <a:cubicBezTo>
                      <a:pt x="34" y="118"/>
                      <a:pt x="33" y="117"/>
                      <a:pt x="31" y="115"/>
                    </a:cubicBezTo>
                    <a:moveTo>
                      <a:pt x="31" y="115"/>
                    </a:moveTo>
                    <a:cubicBezTo>
                      <a:pt x="31" y="115"/>
                      <a:pt x="31" y="115"/>
                      <a:pt x="31" y="115"/>
                    </a:cubicBezTo>
                    <a:cubicBezTo>
                      <a:pt x="36" y="118"/>
                      <a:pt x="36" y="118"/>
                      <a:pt x="36" y="118"/>
                    </a:cubicBezTo>
                    <a:cubicBezTo>
                      <a:pt x="36" y="118"/>
                      <a:pt x="36" y="118"/>
                      <a:pt x="36" y="118"/>
                    </a:cubicBezTo>
                    <a:cubicBezTo>
                      <a:pt x="35" y="117"/>
                      <a:pt x="33" y="116"/>
                      <a:pt x="31" y="115"/>
                    </a:cubicBezTo>
                    <a:moveTo>
                      <a:pt x="32" y="114"/>
                    </a:moveTo>
                    <a:cubicBezTo>
                      <a:pt x="32" y="114"/>
                      <a:pt x="31" y="115"/>
                      <a:pt x="31" y="115"/>
                    </a:cubicBezTo>
                    <a:cubicBezTo>
                      <a:pt x="33" y="116"/>
                      <a:pt x="35" y="117"/>
                      <a:pt x="36" y="118"/>
                    </a:cubicBezTo>
                    <a:cubicBezTo>
                      <a:pt x="36" y="118"/>
                      <a:pt x="37" y="117"/>
                      <a:pt x="37" y="117"/>
                    </a:cubicBezTo>
                    <a:cubicBezTo>
                      <a:pt x="35" y="116"/>
                      <a:pt x="33" y="115"/>
                      <a:pt x="32" y="114"/>
                    </a:cubicBezTo>
                    <a:moveTo>
                      <a:pt x="32" y="113"/>
                    </a:moveTo>
                    <a:cubicBezTo>
                      <a:pt x="32" y="113"/>
                      <a:pt x="32" y="114"/>
                      <a:pt x="32" y="114"/>
                    </a:cubicBezTo>
                    <a:cubicBezTo>
                      <a:pt x="34" y="115"/>
                      <a:pt x="35" y="116"/>
                      <a:pt x="37" y="117"/>
                    </a:cubicBezTo>
                    <a:cubicBezTo>
                      <a:pt x="37" y="117"/>
                      <a:pt x="37" y="116"/>
                      <a:pt x="37" y="116"/>
                    </a:cubicBezTo>
                    <a:cubicBezTo>
                      <a:pt x="36" y="115"/>
                      <a:pt x="34" y="114"/>
                      <a:pt x="32" y="113"/>
                    </a:cubicBezTo>
                    <a:moveTo>
                      <a:pt x="33" y="113"/>
                    </a:moveTo>
                    <a:cubicBezTo>
                      <a:pt x="33" y="113"/>
                      <a:pt x="32" y="113"/>
                      <a:pt x="32" y="113"/>
                    </a:cubicBezTo>
                    <a:cubicBezTo>
                      <a:pt x="34" y="114"/>
                      <a:pt x="36" y="115"/>
                      <a:pt x="37" y="116"/>
                    </a:cubicBezTo>
                    <a:cubicBezTo>
                      <a:pt x="37" y="116"/>
                      <a:pt x="38" y="116"/>
                      <a:pt x="38" y="116"/>
                    </a:cubicBezTo>
                    <a:cubicBezTo>
                      <a:pt x="36" y="115"/>
                      <a:pt x="34" y="114"/>
                      <a:pt x="33" y="113"/>
                    </a:cubicBezTo>
                    <a:moveTo>
                      <a:pt x="33" y="111"/>
                    </a:moveTo>
                    <a:cubicBezTo>
                      <a:pt x="33" y="112"/>
                      <a:pt x="33" y="112"/>
                      <a:pt x="33" y="112"/>
                    </a:cubicBezTo>
                    <a:cubicBezTo>
                      <a:pt x="34" y="113"/>
                      <a:pt x="35" y="113"/>
                      <a:pt x="36" y="114"/>
                    </a:cubicBezTo>
                    <a:cubicBezTo>
                      <a:pt x="37" y="114"/>
                      <a:pt x="38" y="115"/>
                      <a:pt x="38" y="115"/>
                    </a:cubicBezTo>
                    <a:cubicBezTo>
                      <a:pt x="38" y="115"/>
                      <a:pt x="38" y="115"/>
                      <a:pt x="38" y="114"/>
                    </a:cubicBezTo>
                    <a:cubicBezTo>
                      <a:pt x="37" y="113"/>
                      <a:pt x="35" y="112"/>
                      <a:pt x="33" y="111"/>
                    </a:cubicBezTo>
                    <a:moveTo>
                      <a:pt x="57" y="111"/>
                    </a:moveTo>
                    <a:cubicBezTo>
                      <a:pt x="57" y="111"/>
                      <a:pt x="57" y="112"/>
                      <a:pt x="57" y="112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7" y="112"/>
                      <a:pt x="57" y="111"/>
                      <a:pt x="58" y="111"/>
                    </a:cubicBezTo>
                    <a:cubicBezTo>
                      <a:pt x="58" y="111"/>
                      <a:pt x="57" y="111"/>
                      <a:pt x="57" y="111"/>
                    </a:cubicBezTo>
                    <a:moveTo>
                      <a:pt x="54" y="111"/>
                    </a:moveTo>
                    <a:cubicBezTo>
                      <a:pt x="51" y="116"/>
                      <a:pt x="51" y="116"/>
                      <a:pt x="51" y="116"/>
                    </a:cubicBezTo>
                    <a:cubicBezTo>
                      <a:pt x="52" y="116"/>
                      <a:pt x="53" y="117"/>
                      <a:pt x="54" y="117"/>
                    </a:cubicBezTo>
                    <a:cubicBezTo>
                      <a:pt x="55" y="116"/>
                      <a:pt x="56" y="114"/>
                      <a:pt x="57" y="112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6" y="114"/>
                      <a:pt x="55" y="115"/>
                      <a:pt x="54" y="117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6" y="112"/>
                      <a:pt x="55" y="111"/>
                      <a:pt x="54" y="111"/>
                    </a:cubicBezTo>
                    <a:moveTo>
                      <a:pt x="53" y="110"/>
                    </a:moveTo>
                    <a:cubicBezTo>
                      <a:pt x="52" y="112"/>
                      <a:pt x="51" y="114"/>
                      <a:pt x="50" y="115"/>
                    </a:cubicBezTo>
                    <a:cubicBezTo>
                      <a:pt x="50" y="115"/>
                      <a:pt x="51" y="115"/>
                      <a:pt x="51" y="115"/>
                    </a:cubicBezTo>
                    <a:cubicBezTo>
                      <a:pt x="52" y="114"/>
                      <a:pt x="53" y="112"/>
                      <a:pt x="54" y="110"/>
                    </a:cubicBezTo>
                    <a:cubicBezTo>
                      <a:pt x="53" y="110"/>
                      <a:pt x="53" y="110"/>
                      <a:pt x="53" y="110"/>
                    </a:cubicBezTo>
                    <a:moveTo>
                      <a:pt x="55" y="110"/>
                    </a:moveTo>
                    <a:cubicBezTo>
                      <a:pt x="54" y="110"/>
                      <a:pt x="54" y="110"/>
                      <a:pt x="54" y="110"/>
                    </a:cubicBezTo>
                    <a:cubicBezTo>
                      <a:pt x="54" y="110"/>
                      <a:pt x="54" y="110"/>
                      <a:pt x="54" y="110"/>
                    </a:cubicBezTo>
                    <a:cubicBezTo>
                      <a:pt x="55" y="111"/>
                      <a:pt x="56" y="111"/>
                      <a:pt x="57" y="112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56" y="111"/>
                      <a:pt x="56" y="110"/>
                      <a:pt x="55" y="110"/>
                    </a:cubicBezTo>
                    <a:moveTo>
                      <a:pt x="54" y="109"/>
                    </a:moveTo>
                    <a:cubicBezTo>
                      <a:pt x="54" y="109"/>
                      <a:pt x="54" y="109"/>
                      <a:pt x="54" y="110"/>
                    </a:cubicBezTo>
                    <a:cubicBezTo>
                      <a:pt x="54" y="110"/>
                      <a:pt x="54" y="110"/>
                      <a:pt x="54" y="110"/>
                    </a:cubicBezTo>
                    <a:cubicBezTo>
                      <a:pt x="54" y="110"/>
                      <a:pt x="54" y="110"/>
                      <a:pt x="54" y="109"/>
                    </a:cubicBezTo>
                    <a:cubicBezTo>
                      <a:pt x="54" y="109"/>
                      <a:pt x="54" y="109"/>
                      <a:pt x="54" y="109"/>
                    </a:cubicBezTo>
                    <a:moveTo>
                      <a:pt x="51" y="109"/>
                    </a:moveTo>
                    <a:cubicBezTo>
                      <a:pt x="50" y="111"/>
                      <a:pt x="49" y="112"/>
                      <a:pt x="48" y="114"/>
                    </a:cubicBezTo>
                    <a:cubicBezTo>
                      <a:pt x="48" y="114"/>
                      <a:pt x="49" y="114"/>
                      <a:pt x="49" y="114"/>
                    </a:cubicBezTo>
                    <a:cubicBezTo>
                      <a:pt x="49" y="114"/>
                      <a:pt x="50" y="114"/>
                      <a:pt x="50" y="113"/>
                    </a:cubicBezTo>
                    <a:cubicBezTo>
                      <a:pt x="51" y="112"/>
                      <a:pt x="51" y="111"/>
                      <a:pt x="52" y="110"/>
                    </a:cubicBezTo>
                    <a:cubicBezTo>
                      <a:pt x="52" y="109"/>
                      <a:pt x="51" y="109"/>
                      <a:pt x="51" y="109"/>
                    </a:cubicBezTo>
                    <a:moveTo>
                      <a:pt x="52" y="108"/>
                    </a:moveTo>
                    <a:cubicBezTo>
                      <a:pt x="52" y="108"/>
                      <a:pt x="52" y="108"/>
                      <a:pt x="52" y="108"/>
                    </a:cubicBezTo>
                    <a:cubicBezTo>
                      <a:pt x="52" y="109"/>
                      <a:pt x="52" y="109"/>
                      <a:pt x="53" y="109"/>
                    </a:cubicBezTo>
                    <a:cubicBezTo>
                      <a:pt x="53" y="109"/>
                      <a:pt x="53" y="109"/>
                      <a:pt x="53" y="109"/>
                    </a:cubicBezTo>
                    <a:cubicBezTo>
                      <a:pt x="52" y="108"/>
                      <a:pt x="52" y="108"/>
                      <a:pt x="52" y="108"/>
                    </a:cubicBezTo>
                    <a:moveTo>
                      <a:pt x="49" y="108"/>
                    </a:moveTo>
                    <a:cubicBezTo>
                      <a:pt x="48" y="110"/>
                      <a:pt x="47" y="111"/>
                      <a:pt x="46" y="113"/>
                    </a:cubicBezTo>
                    <a:cubicBezTo>
                      <a:pt x="47" y="113"/>
                      <a:pt x="47" y="113"/>
                      <a:pt x="47" y="113"/>
                    </a:cubicBezTo>
                    <a:cubicBezTo>
                      <a:pt x="48" y="113"/>
                      <a:pt x="48" y="112"/>
                      <a:pt x="48" y="111"/>
                    </a:cubicBezTo>
                    <a:cubicBezTo>
                      <a:pt x="48" y="111"/>
                      <a:pt x="48" y="111"/>
                      <a:pt x="48" y="111"/>
                    </a:cubicBezTo>
                    <a:cubicBezTo>
                      <a:pt x="49" y="111"/>
                      <a:pt x="50" y="110"/>
                      <a:pt x="50" y="109"/>
                    </a:cubicBezTo>
                    <a:cubicBezTo>
                      <a:pt x="50" y="108"/>
                      <a:pt x="50" y="108"/>
                      <a:pt x="49" y="108"/>
                    </a:cubicBezTo>
                    <a:moveTo>
                      <a:pt x="50" y="107"/>
                    </a:moveTo>
                    <a:cubicBezTo>
                      <a:pt x="50" y="107"/>
                      <a:pt x="50" y="107"/>
                      <a:pt x="50" y="107"/>
                    </a:cubicBezTo>
                    <a:cubicBezTo>
                      <a:pt x="50" y="107"/>
                      <a:pt x="50" y="108"/>
                      <a:pt x="51" y="108"/>
                    </a:cubicBezTo>
                    <a:cubicBezTo>
                      <a:pt x="51" y="108"/>
                      <a:pt x="51" y="108"/>
                      <a:pt x="51" y="107"/>
                    </a:cubicBezTo>
                    <a:cubicBezTo>
                      <a:pt x="51" y="107"/>
                      <a:pt x="50" y="107"/>
                      <a:pt x="50" y="107"/>
                    </a:cubicBezTo>
                    <a:moveTo>
                      <a:pt x="47" y="107"/>
                    </a:moveTo>
                    <a:cubicBezTo>
                      <a:pt x="46" y="108"/>
                      <a:pt x="45" y="110"/>
                      <a:pt x="44" y="112"/>
                    </a:cubicBezTo>
                    <a:cubicBezTo>
                      <a:pt x="45" y="112"/>
                      <a:pt x="45" y="112"/>
                      <a:pt x="45" y="112"/>
                    </a:cubicBezTo>
                    <a:cubicBezTo>
                      <a:pt x="45" y="112"/>
                      <a:pt x="46" y="112"/>
                      <a:pt x="46" y="112"/>
                    </a:cubicBezTo>
                    <a:cubicBezTo>
                      <a:pt x="47" y="111"/>
                      <a:pt x="48" y="109"/>
                      <a:pt x="49" y="108"/>
                    </a:cubicBezTo>
                    <a:cubicBezTo>
                      <a:pt x="48" y="107"/>
                      <a:pt x="48" y="107"/>
                      <a:pt x="47" y="107"/>
                    </a:cubicBezTo>
                    <a:moveTo>
                      <a:pt x="60" y="106"/>
                    </a:moveTo>
                    <a:cubicBezTo>
                      <a:pt x="59" y="108"/>
                      <a:pt x="58" y="109"/>
                      <a:pt x="58" y="111"/>
                    </a:cubicBezTo>
                    <a:cubicBezTo>
                      <a:pt x="58" y="111"/>
                      <a:pt x="58" y="111"/>
                      <a:pt x="58" y="111"/>
                    </a:cubicBezTo>
                    <a:cubicBezTo>
                      <a:pt x="59" y="110"/>
                      <a:pt x="60" y="108"/>
                      <a:pt x="60" y="106"/>
                    </a:cubicBezTo>
                    <a:cubicBezTo>
                      <a:pt x="60" y="106"/>
                      <a:pt x="60" y="106"/>
                      <a:pt x="60" y="106"/>
                    </a:cubicBezTo>
                    <a:moveTo>
                      <a:pt x="48" y="106"/>
                    </a:moveTo>
                    <a:cubicBezTo>
                      <a:pt x="48" y="106"/>
                      <a:pt x="48" y="106"/>
                      <a:pt x="48" y="106"/>
                    </a:cubicBezTo>
                    <a:cubicBezTo>
                      <a:pt x="48" y="106"/>
                      <a:pt x="49" y="107"/>
                      <a:pt x="49" y="107"/>
                    </a:cubicBezTo>
                    <a:cubicBezTo>
                      <a:pt x="49" y="107"/>
                      <a:pt x="49" y="107"/>
                      <a:pt x="49" y="106"/>
                    </a:cubicBezTo>
                    <a:cubicBezTo>
                      <a:pt x="49" y="106"/>
                      <a:pt x="48" y="106"/>
                      <a:pt x="48" y="106"/>
                    </a:cubicBezTo>
                    <a:moveTo>
                      <a:pt x="58" y="105"/>
                    </a:moveTo>
                    <a:cubicBezTo>
                      <a:pt x="55" y="109"/>
                      <a:pt x="55" y="109"/>
                      <a:pt x="55" y="109"/>
                    </a:cubicBezTo>
                    <a:cubicBezTo>
                      <a:pt x="56" y="110"/>
                      <a:pt x="57" y="110"/>
                      <a:pt x="57" y="111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59" y="106"/>
                      <a:pt x="58" y="105"/>
                      <a:pt x="58" y="105"/>
                    </a:cubicBezTo>
                    <a:moveTo>
                      <a:pt x="57" y="104"/>
                    </a:moveTo>
                    <a:cubicBezTo>
                      <a:pt x="56" y="106"/>
                      <a:pt x="55" y="107"/>
                      <a:pt x="54" y="109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55" y="108"/>
                      <a:pt x="56" y="106"/>
                      <a:pt x="57" y="104"/>
                    </a:cubicBezTo>
                    <a:cubicBezTo>
                      <a:pt x="57" y="104"/>
                      <a:pt x="57" y="104"/>
                      <a:pt x="57" y="104"/>
                    </a:cubicBezTo>
                    <a:moveTo>
                      <a:pt x="55" y="103"/>
                    </a:moveTo>
                    <a:cubicBezTo>
                      <a:pt x="54" y="105"/>
                      <a:pt x="53" y="106"/>
                      <a:pt x="52" y="108"/>
                    </a:cubicBezTo>
                    <a:cubicBezTo>
                      <a:pt x="52" y="108"/>
                      <a:pt x="53" y="108"/>
                      <a:pt x="53" y="108"/>
                    </a:cubicBezTo>
                    <a:cubicBezTo>
                      <a:pt x="54" y="107"/>
                      <a:pt x="55" y="105"/>
                      <a:pt x="56" y="104"/>
                    </a:cubicBezTo>
                    <a:cubicBezTo>
                      <a:pt x="55" y="103"/>
                      <a:pt x="55" y="103"/>
                      <a:pt x="55" y="103"/>
                    </a:cubicBezTo>
                    <a:moveTo>
                      <a:pt x="53" y="102"/>
                    </a:moveTo>
                    <a:cubicBezTo>
                      <a:pt x="52" y="104"/>
                      <a:pt x="51" y="105"/>
                      <a:pt x="50" y="107"/>
                    </a:cubicBezTo>
                    <a:cubicBezTo>
                      <a:pt x="51" y="107"/>
                      <a:pt x="51" y="107"/>
                      <a:pt x="51" y="107"/>
                    </a:cubicBezTo>
                    <a:cubicBezTo>
                      <a:pt x="52" y="106"/>
                      <a:pt x="53" y="104"/>
                      <a:pt x="54" y="103"/>
                    </a:cubicBezTo>
                    <a:cubicBezTo>
                      <a:pt x="54" y="102"/>
                      <a:pt x="53" y="102"/>
                      <a:pt x="53" y="102"/>
                    </a:cubicBezTo>
                    <a:moveTo>
                      <a:pt x="39" y="102"/>
                    </a:moveTo>
                    <a:cubicBezTo>
                      <a:pt x="38" y="103"/>
                      <a:pt x="37" y="105"/>
                      <a:pt x="36" y="107"/>
                    </a:cubicBezTo>
                    <a:cubicBezTo>
                      <a:pt x="38" y="108"/>
                      <a:pt x="39" y="109"/>
                      <a:pt x="41" y="110"/>
                    </a:cubicBezTo>
                    <a:cubicBezTo>
                      <a:pt x="42" y="108"/>
                      <a:pt x="43" y="106"/>
                      <a:pt x="44" y="105"/>
                    </a:cubicBezTo>
                    <a:cubicBezTo>
                      <a:pt x="42" y="104"/>
                      <a:pt x="41" y="103"/>
                      <a:pt x="39" y="102"/>
                    </a:cubicBezTo>
                    <a:moveTo>
                      <a:pt x="51" y="101"/>
                    </a:moveTo>
                    <a:cubicBezTo>
                      <a:pt x="50" y="102"/>
                      <a:pt x="49" y="104"/>
                      <a:pt x="48" y="105"/>
                    </a:cubicBezTo>
                    <a:cubicBezTo>
                      <a:pt x="49" y="106"/>
                      <a:pt x="49" y="106"/>
                      <a:pt x="50" y="106"/>
                    </a:cubicBezTo>
                    <a:cubicBezTo>
                      <a:pt x="50" y="105"/>
                      <a:pt x="51" y="103"/>
                      <a:pt x="52" y="102"/>
                    </a:cubicBezTo>
                    <a:cubicBezTo>
                      <a:pt x="52" y="101"/>
                      <a:pt x="51" y="101"/>
                      <a:pt x="51" y="101"/>
                    </a:cubicBezTo>
                    <a:moveTo>
                      <a:pt x="40" y="101"/>
                    </a:moveTo>
                    <a:cubicBezTo>
                      <a:pt x="40" y="101"/>
                      <a:pt x="40" y="101"/>
                      <a:pt x="40" y="101"/>
                    </a:cubicBezTo>
                    <a:cubicBezTo>
                      <a:pt x="40" y="101"/>
                      <a:pt x="40" y="101"/>
                      <a:pt x="39" y="101"/>
                    </a:cubicBezTo>
                    <a:cubicBezTo>
                      <a:pt x="41" y="102"/>
                      <a:pt x="43" y="103"/>
                      <a:pt x="44" y="104"/>
                    </a:cubicBezTo>
                    <a:cubicBezTo>
                      <a:pt x="44" y="104"/>
                      <a:pt x="44" y="104"/>
                      <a:pt x="45" y="104"/>
                    </a:cubicBezTo>
                    <a:cubicBezTo>
                      <a:pt x="43" y="103"/>
                      <a:pt x="41" y="102"/>
                      <a:pt x="40" y="101"/>
                    </a:cubicBezTo>
                    <a:moveTo>
                      <a:pt x="64" y="100"/>
                    </a:moveTo>
                    <a:cubicBezTo>
                      <a:pt x="63" y="102"/>
                      <a:pt x="62" y="104"/>
                      <a:pt x="60" y="106"/>
                    </a:cubicBezTo>
                    <a:cubicBezTo>
                      <a:pt x="60" y="106"/>
                      <a:pt x="61" y="106"/>
                      <a:pt x="61" y="106"/>
                    </a:cubicBezTo>
                    <a:cubicBezTo>
                      <a:pt x="62" y="104"/>
                      <a:pt x="63" y="102"/>
                      <a:pt x="64" y="100"/>
                    </a:cubicBezTo>
                    <a:cubicBezTo>
                      <a:pt x="64" y="100"/>
                      <a:pt x="64" y="100"/>
                      <a:pt x="64" y="100"/>
                    </a:cubicBezTo>
                    <a:moveTo>
                      <a:pt x="62" y="98"/>
                    </a:moveTo>
                    <a:cubicBezTo>
                      <a:pt x="58" y="105"/>
                      <a:pt x="58" y="105"/>
                      <a:pt x="58" y="105"/>
                    </a:cubicBezTo>
                    <a:cubicBezTo>
                      <a:pt x="59" y="105"/>
                      <a:pt x="59" y="106"/>
                      <a:pt x="60" y="106"/>
                    </a:cubicBezTo>
                    <a:cubicBezTo>
                      <a:pt x="64" y="100"/>
                      <a:pt x="64" y="100"/>
                      <a:pt x="64" y="100"/>
                    </a:cubicBezTo>
                    <a:cubicBezTo>
                      <a:pt x="63" y="99"/>
                      <a:pt x="62" y="99"/>
                      <a:pt x="62" y="98"/>
                    </a:cubicBezTo>
                    <a:moveTo>
                      <a:pt x="60" y="97"/>
                    </a:moveTo>
                    <a:cubicBezTo>
                      <a:pt x="59" y="100"/>
                      <a:pt x="58" y="102"/>
                      <a:pt x="57" y="104"/>
                    </a:cubicBezTo>
                    <a:cubicBezTo>
                      <a:pt x="57" y="104"/>
                      <a:pt x="57" y="104"/>
                      <a:pt x="57" y="104"/>
                    </a:cubicBezTo>
                    <a:cubicBezTo>
                      <a:pt x="58" y="102"/>
                      <a:pt x="60" y="100"/>
                      <a:pt x="61" y="98"/>
                    </a:cubicBezTo>
                    <a:cubicBezTo>
                      <a:pt x="61" y="98"/>
                      <a:pt x="61" y="98"/>
                      <a:pt x="60" y="97"/>
                    </a:cubicBezTo>
                    <a:moveTo>
                      <a:pt x="59" y="97"/>
                    </a:moveTo>
                    <a:cubicBezTo>
                      <a:pt x="58" y="99"/>
                      <a:pt x="56" y="101"/>
                      <a:pt x="55" y="103"/>
                    </a:cubicBezTo>
                    <a:cubicBezTo>
                      <a:pt x="55" y="103"/>
                      <a:pt x="56" y="103"/>
                      <a:pt x="56" y="103"/>
                    </a:cubicBezTo>
                    <a:cubicBezTo>
                      <a:pt x="57" y="101"/>
                      <a:pt x="59" y="99"/>
                      <a:pt x="60" y="97"/>
                    </a:cubicBezTo>
                    <a:cubicBezTo>
                      <a:pt x="60" y="97"/>
                      <a:pt x="59" y="97"/>
                      <a:pt x="59" y="97"/>
                    </a:cubicBezTo>
                    <a:moveTo>
                      <a:pt x="66" y="97"/>
                    </a:moveTo>
                    <a:cubicBezTo>
                      <a:pt x="66" y="97"/>
                      <a:pt x="66" y="97"/>
                      <a:pt x="65" y="98"/>
                    </a:cubicBezTo>
                    <a:cubicBezTo>
                      <a:pt x="65" y="98"/>
                      <a:pt x="65" y="98"/>
                      <a:pt x="66" y="98"/>
                    </a:cubicBezTo>
                    <a:cubicBezTo>
                      <a:pt x="66" y="97"/>
                      <a:pt x="66" y="97"/>
                      <a:pt x="66" y="97"/>
                    </a:cubicBezTo>
                    <a:cubicBezTo>
                      <a:pt x="66" y="97"/>
                      <a:pt x="66" y="97"/>
                      <a:pt x="66" y="97"/>
                    </a:cubicBezTo>
                    <a:moveTo>
                      <a:pt x="43" y="96"/>
                    </a:moveTo>
                    <a:cubicBezTo>
                      <a:pt x="42" y="97"/>
                      <a:pt x="41" y="99"/>
                      <a:pt x="40" y="100"/>
                    </a:cubicBezTo>
                    <a:cubicBezTo>
                      <a:pt x="42" y="101"/>
                      <a:pt x="43" y="102"/>
                      <a:pt x="45" y="103"/>
                    </a:cubicBezTo>
                    <a:cubicBezTo>
                      <a:pt x="46" y="102"/>
                      <a:pt x="47" y="100"/>
                      <a:pt x="47" y="99"/>
                    </a:cubicBezTo>
                    <a:cubicBezTo>
                      <a:pt x="46" y="98"/>
                      <a:pt x="44" y="97"/>
                      <a:pt x="43" y="96"/>
                    </a:cubicBezTo>
                    <a:moveTo>
                      <a:pt x="57" y="95"/>
                    </a:moveTo>
                    <a:cubicBezTo>
                      <a:pt x="56" y="97"/>
                      <a:pt x="56" y="98"/>
                      <a:pt x="55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4" y="100"/>
                      <a:pt x="54" y="101"/>
                      <a:pt x="53" y="102"/>
                    </a:cubicBezTo>
                    <a:cubicBezTo>
                      <a:pt x="54" y="102"/>
                      <a:pt x="54" y="102"/>
                      <a:pt x="54" y="102"/>
                    </a:cubicBezTo>
                    <a:cubicBezTo>
                      <a:pt x="56" y="100"/>
                      <a:pt x="57" y="98"/>
                      <a:pt x="58" y="96"/>
                    </a:cubicBezTo>
                    <a:cubicBezTo>
                      <a:pt x="58" y="96"/>
                      <a:pt x="57" y="96"/>
                      <a:pt x="57" y="95"/>
                    </a:cubicBezTo>
                    <a:moveTo>
                      <a:pt x="63" y="95"/>
                    </a:moveTo>
                    <a:cubicBezTo>
                      <a:pt x="63" y="96"/>
                      <a:pt x="63" y="96"/>
                      <a:pt x="63" y="96"/>
                    </a:cubicBezTo>
                    <a:cubicBezTo>
                      <a:pt x="64" y="96"/>
                      <a:pt x="64" y="97"/>
                      <a:pt x="65" y="97"/>
                    </a:cubicBezTo>
                    <a:cubicBezTo>
                      <a:pt x="66" y="96"/>
                      <a:pt x="66" y="96"/>
                      <a:pt x="66" y="96"/>
                    </a:cubicBezTo>
                    <a:cubicBezTo>
                      <a:pt x="65" y="96"/>
                      <a:pt x="64" y="95"/>
                      <a:pt x="63" y="95"/>
                    </a:cubicBezTo>
                    <a:moveTo>
                      <a:pt x="62" y="94"/>
                    </a:moveTo>
                    <a:cubicBezTo>
                      <a:pt x="62" y="95"/>
                      <a:pt x="62" y="95"/>
                      <a:pt x="62" y="95"/>
                    </a:cubicBezTo>
                    <a:cubicBezTo>
                      <a:pt x="62" y="95"/>
                      <a:pt x="62" y="96"/>
                      <a:pt x="62" y="96"/>
                    </a:cubicBezTo>
                    <a:cubicBezTo>
                      <a:pt x="62" y="95"/>
                      <a:pt x="62" y="95"/>
                      <a:pt x="63" y="95"/>
                    </a:cubicBezTo>
                    <a:cubicBezTo>
                      <a:pt x="63" y="95"/>
                      <a:pt x="62" y="94"/>
                      <a:pt x="62" y="94"/>
                    </a:cubicBezTo>
                    <a:moveTo>
                      <a:pt x="55" y="94"/>
                    </a:moveTo>
                    <a:cubicBezTo>
                      <a:pt x="54" y="96"/>
                      <a:pt x="52" y="98"/>
                      <a:pt x="51" y="101"/>
                    </a:cubicBezTo>
                    <a:cubicBezTo>
                      <a:pt x="52" y="101"/>
                      <a:pt x="52" y="101"/>
                      <a:pt x="53" y="101"/>
                    </a:cubicBezTo>
                    <a:cubicBezTo>
                      <a:pt x="54" y="99"/>
                      <a:pt x="55" y="97"/>
                      <a:pt x="56" y="95"/>
                    </a:cubicBezTo>
                    <a:cubicBezTo>
                      <a:pt x="56" y="95"/>
                      <a:pt x="56" y="95"/>
                      <a:pt x="55" y="94"/>
                    </a:cubicBezTo>
                    <a:moveTo>
                      <a:pt x="61" y="94"/>
                    </a:moveTo>
                    <a:cubicBezTo>
                      <a:pt x="61" y="94"/>
                      <a:pt x="60" y="94"/>
                      <a:pt x="60" y="95"/>
                    </a:cubicBezTo>
                    <a:cubicBezTo>
                      <a:pt x="61" y="95"/>
                      <a:pt x="61" y="95"/>
                      <a:pt x="61" y="95"/>
                    </a:cubicBezTo>
                    <a:cubicBezTo>
                      <a:pt x="61" y="95"/>
                      <a:pt x="62" y="94"/>
                      <a:pt x="62" y="94"/>
                    </a:cubicBezTo>
                    <a:cubicBezTo>
                      <a:pt x="61" y="94"/>
                      <a:pt x="61" y="94"/>
                      <a:pt x="61" y="94"/>
                    </a:cubicBezTo>
                    <a:moveTo>
                      <a:pt x="59" y="92"/>
                    </a:moveTo>
                    <a:cubicBezTo>
                      <a:pt x="59" y="93"/>
                      <a:pt x="59" y="93"/>
                      <a:pt x="58" y="93"/>
                    </a:cubicBezTo>
                    <a:cubicBezTo>
                      <a:pt x="59" y="94"/>
                      <a:pt x="59" y="94"/>
                      <a:pt x="59" y="94"/>
                    </a:cubicBezTo>
                    <a:cubicBezTo>
                      <a:pt x="60" y="94"/>
                      <a:pt x="60" y="93"/>
                      <a:pt x="60" y="93"/>
                    </a:cubicBezTo>
                    <a:cubicBezTo>
                      <a:pt x="60" y="93"/>
                      <a:pt x="59" y="93"/>
                      <a:pt x="59" y="92"/>
                    </a:cubicBezTo>
                    <a:moveTo>
                      <a:pt x="57" y="91"/>
                    </a:moveTo>
                    <a:cubicBezTo>
                      <a:pt x="57" y="92"/>
                      <a:pt x="57" y="92"/>
                      <a:pt x="56" y="92"/>
                    </a:cubicBezTo>
                    <a:cubicBezTo>
                      <a:pt x="57" y="92"/>
                      <a:pt x="57" y="93"/>
                      <a:pt x="58" y="93"/>
                    </a:cubicBezTo>
                    <a:cubicBezTo>
                      <a:pt x="58" y="93"/>
                      <a:pt x="58" y="92"/>
                      <a:pt x="58" y="92"/>
                    </a:cubicBezTo>
                    <a:cubicBezTo>
                      <a:pt x="58" y="92"/>
                      <a:pt x="57" y="92"/>
                      <a:pt x="57" y="91"/>
                    </a:cubicBezTo>
                    <a:moveTo>
                      <a:pt x="47" y="89"/>
                    </a:moveTo>
                    <a:cubicBezTo>
                      <a:pt x="45" y="91"/>
                      <a:pt x="44" y="93"/>
                      <a:pt x="43" y="96"/>
                    </a:cubicBezTo>
                    <a:cubicBezTo>
                      <a:pt x="44" y="97"/>
                      <a:pt x="46" y="97"/>
                      <a:pt x="48" y="98"/>
                    </a:cubicBezTo>
                    <a:cubicBezTo>
                      <a:pt x="49" y="96"/>
                      <a:pt x="50" y="94"/>
                      <a:pt x="51" y="92"/>
                    </a:cubicBezTo>
                    <a:cubicBezTo>
                      <a:pt x="50" y="91"/>
                      <a:pt x="48" y="90"/>
                      <a:pt x="47" y="89"/>
                    </a:cubicBezTo>
                    <a:moveTo>
                      <a:pt x="71" y="88"/>
                    </a:moveTo>
                    <a:cubicBezTo>
                      <a:pt x="69" y="91"/>
                      <a:pt x="68" y="93"/>
                      <a:pt x="66" y="96"/>
                    </a:cubicBezTo>
                    <a:cubicBezTo>
                      <a:pt x="66" y="96"/>
                      <a:pt x="67" y="96"/>
                      <a:pt x="67" y="96"/>
                    </a:cubicBezTo>
                    <a:cubicBezTo>
                      <a:pt x="68" y="93"/>
                      <a:pt x="70" y="91"/>
                      <a:pt x="71" y="89"/>
                    </a:cubicBezTo>
                    <a:cubicBezTo>
                      <a:pt x="71" y="88"/>
                      <a:pt x="71" y="88"/>
                      <a:pt x="71" y="88"/>
                    </a:cubicBezTo>
                    <a:moveTo>
                      <a:pt x="68" y="87"/>
                    </a:moveTo>
                    <a:cubicBezTo>
                      <a:pt x="64" y="94"/>
                      <a:pt x="64" y="94"/>
                      <a:pt x="64" y="94"/>
                    </a:cubicBezTo>
                    <a:cubicBezTo>
                      <a:pt x="65" y="95"/>
                      <a:pt x="65" y="95"/>
                      <a:pt x="66" y="96"/>
                    </a:cubicBezTo>
                    <a:cubicBezTo>
                      <a:pt x="70" y="88"/>
                      <a:pt x="70" y="88"/>
                      <a:pt x="70" y="88"/>
                    </a:cubicBezTo>
                    <a:cubicBezTo>
                      <a:pt x="70" y="88"/>
                      <a:pt x="69" y="87"/>
                      <a:pt x="68" y="87"/>
                    </a:cubicBezTo>
                    <a:moveTo>
                      <a:pt x="68" y="87"/>
                    </a:moveTo>
                    <a:cubicBezTo>
                      <a:pt x="68" y="87"/>
                      <a:pt x="67" y="88"/>
                      <a:pt x="67" y="89"/>
                    </a:cubicBezTo>
                    <a:cubicBezTo>
                      <a:pt x="67" y="88"/>
                      <a:pt x="68" y="87"/>
                      <a:pt x="68" y="87"/>
                    </a:cubicBezTo>
                    <a:cubicBezTo>
                      <a:pt x="68" y="87"/>
                      <a:pt x="68" y="87"/>
                      <a:pt x="68" y="87"/>
                    </a:cubicBezTo>
                    <a:moveTo>
                      <a:pt x="67" y="86"/>
                    </a:moveTo>
                    <a:cubicBezTo>
                      <a:pt x="66" y="89"/>
                      <a:pt x="64" y="91"/>
                      <a:pt x="63" y="93"/>
                    </a:cubicBezTo>
                    <a:cubicBezTo>
                      <a:pt x="63" y="94"/>
                      <a:pt x="63" y="94"/>
                      <a:pt x="63" y="94"/>
                    </a:cubicBezTo>
                    <a:cubicBezTo>
                      <a:pt x="65" y="91"/>
                      <a:pt x="66" y="89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moveTo>
                      <a:pt x="48" y="86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9" y="88"/>
                      <a:pt x="51" y="89"/>
                      <a:pt x="52" y="90"/>
                    </a:cubicBezTo>
                    <a:cubicBezTo>
                      <a:pt x="53" y="90"/>
                      <a:pt x="53" y="89"/>
                      <a:pt x="53" y="89"/>
                    </a:cubicBezTo>
                    <a:cubicBezTo>
                      <a:pt x="51" y="88"/>
                      <a:pt x="50" y="87"/>
                      <a:pt x="48" y="86"/>
                    </a:cubicBezTo>
                    <a:moveTo>
                      <a:pt x="66" y="86"/>
                    </a:moveTo>
                    <a:cubicBezTo>
                      <a:pt x="64" y="88"/>
                      <a:pt x="63" y="90"/>
                      <a:pt x="61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4" y="91"/>
                      <a:pt x="65" y="88"/>
                      <a:pt x="67" y="86"/>
                    </a:cubicBezTo>
                    <a:cubicBezTo>
                      <a:pt x="66" y="86"/>
                      <a:pt x="66" y="86"/>
                      <a:pt x="66" y="86"/>
                    </a:cubicBezTo>
                    <a:moveTo>
                      <a:pt x="64" y="84"/>
                    </a:moveTo>
                    <a:cubicBezTo>
                      <a:pt x="63" y="86"/>
                      <a:pt x="62" y="87"/>
                      <a:pt x="62" y="88"/>
                    </a:cubicBezTo>
                    <a:cubicBezTo>
                      <a:pt x="62" y="88"/>
                      <a:pt x="62" y="88"/>
                      <a:pt x="62" y="88"/>
                    </a:cubicBezTo>
                    <a:cubicBezTo>
                      <a:pt x="61" y="89"/>
                      <a:pt x="60" y="90"/>
                      <a:pt x="60" y="91"/>
                    </a:cubicBezTo>
                    <a:cubicBezTo>
                      <a:pt x="60" y="92"/>
                      <a:pt x="60" y="92"/>
                      <a:pt x="61" y="92"/>
                    </a:cubicBezTo>
                    <a:cubicBezTo>
                      <a:pt x="62" y="90"/>
                      <a:pt x="64" y="87"/>
                      <a:pt x="65" y="85"/>
                    </a:cubicBezTo>
                    <a:cubicBezTo>
                      <a:pt x="65" y="85"/>
                      <a:pt x="64" y="85"/>
                      <a:pt x="64" y="84"/>
                    </a:cubicBezTo>
                    <a:moveTo>
                      <a:pt x="62" y="83"/>
                    </a:moveTo>
                    <a:cubicBezTo>
                      <a:pt x="60" y="86"/>
                      <a:pt x="59" y="88"/>
                      <a:pt x="58" y="90"/>
                    </a:cubicBezTo>
                    <a:cubicBezTo>
                      <a:pt x="58" y="91"/>
                      <a:pt x="58" y="91"/>
                      <a:pt x="59" y="91"/>
                    </a:cubicBezTo>
                    <a:cubicBezTo>
                      <a:pt x="60" y="89"/>
                      <a:pt x="62" y="86"/>
                      <a:pt x="63" y="84"/>
                    </a:cubicBezTo>
                    <a:cubicBezTo>
                      <a:pt x="63" y="84"/>
                      <a:pt x="62" y="84"/>
                      <a:pt x="62" y="83"/>
                    </a:cubicBezTo>
                    <a:moveTo>
                      <a:pt x="53" y="78"/>
                    </a:moveTo>
                    <a:cubicBezTo>
                      <a:pt x="52" y="80"/>
                      <a:pt x="52" y="81"/>
                      <a:pt x="51" y="82"/>
                    </a:cubicBezTo>
                    <a:cubicBezTo>
                      <a:pt x="50" y="83"/>
                      <a:pt x="50" y="84"/>
                      <a:pt x="49" y="85"/>
                    </a:cubicBezTo>
                    <a:cubicBezTo>
                      <a:pt x="51" y="86"/>
                      <a:pt x="52" y="87"/>
                      <a:pt x="54" y="88"/>
                    </a:cubicBezTo>
                    <a:cubicBezTo>
                      <a:pt x="56" y="84"/>
                      <a:pt x="57" y="82"/>
                      <a:pt x="57" y="82"/>
                    </a:cubicBezTo>
                    <a:cubicBezTo>
                      <a:pt x="57" y="82"/>
                      <a:pt x="57" y="83"/>
                      <a:pt x="56" y="83"/>
                    </a:cubicBezTo>
                    <a:cubicBezTo>
                      <a:pt x="57" y="82"/>
                      <a:pt x="57" y="81"/>
                      <a:pt x="58" y="81"/>
                    </a:cubicBezTo>
                    <a:cubicBezTo>
                      <a:pt x="56" y="80"/>
                      <a:pt x="55" y="79"/>
                      <a:pt x="53" y="78"/>
                    </a:cubicBezTo>
                    <a:moveTo>
                      <a:pt x="76" y="73"/>
                    </a:moveTo>
                    <a:cubicBezTo>
                      <a:pt x="72" y="81"/>
                      <a:pt x="72" y="81"/>
                      <a:pt x="72" y="81"/>
                    </a:cubicBezTo>
                    <a:cubicBezTo>
                      <a:pt x="73" y="81"/>
                      <a:pt x="74" y="82"/>
                      <a:pt x="74" y="83"/>
                    </a:cubicBezTo>
                    <a:cubicBezTo>
                      <a:pt x="76" y="80"/>
                      <a:pt x="77" y="77"/>
                      <a:pt x="79" y="75"/>
                    </a:cubicBezTo>
                    <a:cubicBezTo>
                      <a:pt x="77" y="74"/>
                      <a:pt x="77" y="74"/>
                      <a:pt x="77" y="74"/>
                    </a:cubicBezTo>
                    <a:cubicBezTo>
                      <a:pt x="77" y="74"/>
                      <a:pt x="77" y="74"/>
                      <a:pt x="76" y="73"/>
                    </a:cubicBezTo>
                    <a:moveTo>
                      <a:pt x="76" y="73"/>
                    </a:moveTo>
                    <a:cubicBezTo>
                      <a:pt x="74" y="76"/>
                      <a:pt x="73" y="78"/>
                      <a:pt x="71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3" y="78"/>
                      <a:pt x="74" y="76"/>
                      <a:pt x="76" y="73"/>
                    </a:cubicBezTo>
                    <a:cubicBezTo>
                      <a:pt x="76" y="73"/>
                      <a:pt x="76" y="73"/>
                      <a:pt x="76" y="73"/>
                    </a:cubicBezTo>
                    <a:moveTo>
                      <a:pt x="74" y="72"/>
                    </a:moveTo>
                    <a:cubicBezTo>
                      <a:pt x="73" y="75"/>
                      <a:pt x="71" y="77"/>
                      <a:pt x="70" y="80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2" y="78"/>
                      <a:pt x="73" y="76"/>
                      <a:pt x="74" y="74"/>
                    </a:cubicBezTo>
                    <a:cubicBezTo>
                      <a:pt x="73" y="76"/>
                      <a:pt x="72" y="78"/>
                      <a:pt x="70" y="80"/>
                    </a:cubicBezTo>
                    <a:cubicBezTo>
                      <a:pt x="71" y="80"/>
                      <a:pt x="71" y="80"/>
                      <a:pt x="71" y="80"/>
                    </a:cubicBezTo>
                    <a:cubicBezTo>
                      <a:pt x="72" y="78"/>
                      <a:pt x="74" y="75"/>
                      <a:pt x="75" y="73"/>
                    </a:cubicBezTo>
                    <a:cubicBezTo>
                      <a:pt x="75" y="72"/>
                      <a:pt x="75" y="72"/>
                      <a:pt x="74" y="72"/>
                    </a:cubicBezTo>
                    <a:moveTo>
                      <a:pt x="72" y="71"/>
                    </a:moveTo>
                    <a:cubicBezTo>
                      <a:pt x="72" y="72"/>
                      <a:pt x="71" y="73"/>
                      <a:pt x="70" y="74"/>
                    </a:cubicBezTo>
                    <a:cubicBezTo>
                      <a:pt x="69" y="75"/>
                      <a:pt x="69" y="77"/>
                      <a:pt x="68" y="78"/>
                    </a:cubicBezTo>
                    <a:cubicBezTo>
                      <a:pt x="68" y="79"/>
                      <a:pt x="68" y="79"/>
                      <a:pt x="69" y="79"/>
                    </a:cubicBezTo>
                    <a:cubicBezTo>
                      <a:pt x="70" y="77"/>
                      <a:pt x="72" y="74"/>
                      <a:pt x="73" y="72"/>
                    </a:cubicBezTo>
                    <a:cubicBezTo>
                      <a:pt x="73" y="72"/>
                      <a:pt x="73" y="71"/>
                      <a:pt x="73" y="71"/>
                    </a:cubicBezTo>
                    <a:cubicBezTo>
                      <a:pt x="72" y="73"/>
                      <a:pt x="72" y="73"/>
                      <a:pt x="72" y="73"/>
                    </a:cubicBezTo>
                    <a:cubicBezTo>
                      <a:pt x="72" y="73"/>
                      <a:pt x="72" y="73"/>
                      <a:pt x="73" y="71"/>
                    </a:cubicBezTo>
                    <a:cubicBezTo>
                      <a:pt x="73" y="71"/>
                      <a:pt x="72" y="71"/>
                      <a:pt x="72" y="71"/>
                    </a:cubicBezTo>
                    <a:moveTo>
                      <a:pt x="72" y="71"/>
                    </a:move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moveTo>
                      <a:pt x="70" y="70"/>
                    </a:moveTo>
                    <a:cubicBezTo>
                      <a:pt x="69" y="72"/>
                      <a:pt x="67" y="75"/>
                      <a:pt x="66" y="77"/>
                    </a:cubicBezTo>
                    <a:cubicBezTo>
                      <a:pt x="66" y="77"/>
                      <a:pt x="67" y="78"/>
                      <a:pt x="67" y="78"/>
                    </a:cubicBezTo>
                    <a:cubicBezTo>
                      <a:pt x="68" y="76"/>
                      <a:pt x="70" y="73"/>
                      <a:pt x="71" y="71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71" y="71"/>
                      <a:pt x="72" y="71"/>
                      <a:pt x="72" y="71"/>
                    </a:cubicBezTo>
                    <a:cubicBezTo>
                      <a:pt x="71" y="70"/>
                      <a:pt x="71" y="70"/>
                      <a:pt x="71" y="70"/>
                    </a:cubicBezTo>
                    <a:cubicBezTo>
                      <a:pt x="71" y="70"/>
                      <a:pt x="71" y="70"/>
                      <a:pt x="72" y="70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1" y="70"/>
                      <a:pt x="71" y="70"/>
                      <a:pt x="70" y="70"/>
                    </a:cubicBezTo>
                    <a:moveTo>
                      <a:pt x="62" y="64"/>
                    </a:moveTo>
                    <a:cubicBezTo>
                      <a:pt x="60" y="67"/>
                      <a:pt x="59" y="69"/>
                      <a:pt x="57" y="72"/>
                    </a:cubicBezTo>
                    <a:cubicBezTo>
                      <a:pt x="58" y="73"/>
                      <a:pt x="60" y="74"/>
                      <a:pt x="61" y="75"/>
                    </a:cubicBezTo>
                    <a:cubicBezTo>
                      <a:pt x="63" y="72"/>
                      <a:pt x="64" y="70"/>
                      <a:pt x="66" y="67"/>
                    </a:cubicBezTo>
                    <a:cubicBezTo>
                      <a:pt x="64" y="66"/>
                      <a:pt x="63" y="65"/>
                      <a:pt x="62" y="64"/>
                    </a:cubicBezTo>
                    <a:moveTo>
                      <a:pt x="86" y="56"/>
                    </a:move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4"/>
                      <a:pt x="84" y="64"/>
                      <a:pt x="85" y="65"/>
                    </a:cubicBezTo>
                    <a:cubicBezTo>
                      <a:pt x="86" y="63"/>
                      <a:pt x="87" y="60"/>
                      <a:pt x="89" y="58"/>
                    </a:cubicBezTo>
                    <a:cubicBezTo>
                      <a:pt x="88" y="58"/>
                      <a:pt x="87" y="57"/>
                      <a:pt x="86" y="56"/>
                    </a:cubicBezTo>
                    <a:moveTo>
                      <a:pt x="86" y="56"/>
                    </a:moveTo>
                    <a:cubicBezTo>
                      <a:pt x="85" y="59"/>
                      <a:pt x="83" y="61"/>
                      <a:pt x="82" y="63"/>
                    </a:cubicBez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1"/>
                      <a:pt x="85" y="59"/>
                      <a:pt x="86" y="56"/>
                    </a:cubicBezTo>
                    <a:cubicBezTo>
                      <a:pt x="86" y="56"/>
                      <a:pt x="86" y="56"/>
                      <a:pt x="86" y="56"/>
                    </a:cubicBezTo>
                    <a:moveTo>
                      <a:pt x="84" y="55"/>
                    </a:moveTo>
                    <a:cubicBezTo>
                      <a:pt x="83" y="58"/>
                      <a:pt x="82" y="60"/>
                      <a:pt x="80" y="62"/>
                    </a:cubicBezTo>
                    <a:cubicBezTo>
                      <a:pt x="80" y="62"/>
                      <a:pt x="81" y="63"/>
                      <a:pt x="81" y="63"/>
                    </a:cubicBezTo>
                    <a:cubicBezTo>
                      <a:pt x="81" y="63"/>
                      <a:pt x="81" y="62"/>
                      <a:pt x="81" y="62"/>
                    </a:cubicBezTo>
                    <a:cubicBezTo>
                      <a:pt x="82" y="60"/>
                      <a:pt x="84" y="58"/>
                      <a:pt x="85" y="56"/>
                    </a:cubicBezTo>
                    <a:cubicBezTo>
                      <a:pt x="85" y="56"/>
                      <a:pt x="85" y="56"/>
                      <a:pt x="84" y="55"/>
                    </a:cubicBezTo>
                    <a:moveTo>
                      <a:pt x="83" y="55"/>
                    </a:moveTo>
                    <a:cubicBezTo>
                      <a:pt x="82" y="57"/>
                      <a:pt x="80" y="60"/>
                      <a:pt x="79" y="62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81" y="60"/>
                      <a:pt x="82" y="57"/>
                      <a:pt x="84" y="55"/>
                    </a:cubicBezTo>
                    <a:cubicBezTo>
                      <a:pt x="84" y="55"/>
                      <a:pt x="83" y="55"/>
                      <a:pt x="83" y="55"/>
                    </a:cubicBezTo>
                    <a:moveTo>
                      <a:pt x="82" y="54"/>
                    </a:moveTo>
                    <a:cubicBezTo>
                      <a:pt x="81" y="57"/>
                      <a:pt x="80" y="59"/>
                      <a:pt x="78" y="61"/>
                    </a:cubicBezTo>
                    <a:cubicBezTo>
                      <a:pt x="78" y="61"/>
                      <a:pt x="78" y="61"/>
                      <a:pt x="79" y="61"/>
                    </a:cubicBezTo>
                    <a:cubicBezTo>
                      <a:pt x="79" y="60"/>
                      <a:pt x="81" y="58"/>
                      <a:pt x="82" y="56"/>
                    </a:cubicBezTo>
                    <a:cubicBezTo>
                      <a:pt x="82" y="55"/>
                      <a:pt x="82" y="55"/>
                      <a:pt x="83" y="54"/>
                    </a:cubicBezTo>
                    <a:cubicBezTo>
                      <a:pt x="83" y="54"/>
                      <a:pt x="82" y="54"/>
                      <a:pt x="82" y="54"/>
                    </a:cubicBezTo>
                    <a:moveTo>
                      <a:pt x="80" y="53"/>
                    </a:moveTo>
                    <a:cubicBezTo>
                      <a:pt x="79" y="55"/>
                      <a:pt x="78" y="58"/>
                      <a:pt x="76" y="60"/>
                    </a:cubicBezTo>
                    <a:cubicBezTo>
                      <a:pt x="77" y="60"/>
                      <a:pt x="77" y="61"/>
                      <a:pt x="78" y="61"/>
                    </a:cubicBezTo>
                    <a:cubicBezTo>
                      <a:pt x="79" y="58"/>
                      <a:pt x="80" y="56"/>
                      <a:pt x="82" y="54"/>
                    </a:cubicBezTo>
                    <a:cubicBezTo>
                      <a:pt x="81" y="54"/>
                      <a:pt x="81" y="53"/>
                      <a:pt x="80" y="53"/>
                    </a:cubicBezTo>
                    <a:moveTo>
                      <a:pt x="88" y="53"/>
                    </a:moveTo>
                    <a:cubicBezTo>
                      <a:pt x="88" y="53"/>
                      <a:pt x="88" y="54"/>
                      <a:pt x="87" y="54"/>
                    </a:cubicBezTo>
                    <a:cubicBezTo>
                      <a:pt x="88" y="55"/>
                      <a:pt x="89" y="55"/>
                      <a:pt x="90" y="56"/>
                    </a:cubicBezTo>
                    <a:cubicBezTo>
                      <a:pt x="90" y="55"/>
                      <a:pt x="91" y="55"/>
                      <a:pt x="91" y="54"/>
                    </a:cubicBezTo>
                    <a:cubicBezTo>
                      <a:pt x="90" y="54"/>
                      <a:pt x="89" y="53"/>
                      <a:pt x="88" y="53"/>
                    </a:cubicBezTo>
                    <a:moveTo>
                      <a:pt x="88" y="53"/>
                    </a:moveTo>
                    <a:cubicBezTo>
                      <a:pt x="88" y="53"/>
                      <a:pt x="87" y="54"/>
                      <a:pt x="87" y="54"/>
                    </a:cubicBezTo>
                    <a:cubicBezTo>
                      <a:pt x="87" y="54"/>
                      <a:pt x="87" y="54"/>
                      <a:pt x="87" y="54"/>
                    </a:cubicBezTo>
                    <a:cubicBezTo>
                      <a:pt x="88" y="54"/>
                      <a:pt x="88" y="53"/>
                      <a:pt x="88" y="53"/>
                    </a:cubicBezTo>
                    <a:cubicBezTo>
                      <a:pt x="88" y="53"/>
                      <a:pt x="88" y="53"/>
                      <a:pt x="88" y="53"/>
                    </a:cubicBezTo>
                    <a:moveTo>
                      <a:pt x="87" y="52"/>
                    </a:moveTo>
                    <a:cubicBezTo>
                      <a:pt x="86" y="52"/>
                      <a:pt x="86" y="53"/>
                      <a:pt x="86" y="53"/>
                    </a:cubicBezTo>
                    <a:cubicBezTo>
                      <a:pt x="86" y="53"/>
                      <a:pt x="86" y="53"/>
                      <a:pt x="86" y="54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moveTo>
                      <a:pt x="85" y="51"/>
                    </a:moveTo>
                    <a:cubicBezTo>
                      <a:pt x="85" y="52"/>
                      <a:pt x="85" y="52"/>
                      <a:pt x="85" y="53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5" y="52"/>
                      <a:pt x="86" y="52"/>
                      <a:pt x="86" y="51"/>
                    </a:cubicBezTo>
                    <a:cubicBezTo>
                      <a:pt x="86" y="51"/>
                      <a:pt x="86" y="51"/>
                      <a:pt x="85" y="51"/>
                    </a:cubicBezTo>
                    <a:moveTo>
                      <a:pt x="85" y="51"/>
                    </a:moveTo>
                    <a:cubicBezTo>
                      <a:pt x="84" y="51"/>
                      <a:pt x="84" y="52"/>
                      <a:pt x="84" y="52"/>
                    </a:cubicBezTo>
                    <a:cubicBezTo>
                      <a:pt x="84" y="52"/>
                      <a:pt x="84" y="52"/>
                      <a:pt x="84" y="52"/>
                    </a:cubicBezTo>
                    <a:cubicBezTo>
                      <a:pt x="84" y="52"/>
                      <a:pt x="85" y="51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moveTo>
                      <a:pt x="83" y="50"/>
                    </a:moveTo>
                    <a:cubicBezTo>
                      <a:pt x="82" y="50"/>
                      <a:pt x="82" y="50"/>
                      <a:pt x="82" y="51"/>
                    </a:cubicBezTo>
                    <a:cubicBezTo>
                      <a:pt x="82" y="51"/>
                      <a:pt x="83" y="51"/>
                      <a:pt x="83" y="52"/>
                    </a:cubicBezTo>
                    <a:cubicBezTo>
                      <a:pt x="83" y="51"/>
                      <a:pt x="84" y="51"/>
                      <a:pt x="84" y="50"/>
                    </a:cubicBezTo>
                    <a:cubicBezTo>
                      <a:pt x="84" y="50"/>
                      <a:pt x="83" y="50"/>
                      <a:pt x="83" y="50"/>
                    </a:cubicBezTo>
                    <a:moveTo>
                      <a:pt x="91" y="48"/>
                    </a:moveTo>
                    <a:cubicBezTo>
                      <a:pt x="90" y="49"/>
                      <a:pt x="89" y="51"/>
                      <a:pt x="89" y="52"/>
                    </a:cubicBezTo>
                    <a:cubicBezTo>
                      <a:pt x="90" y="53"/>
                      <a:pt x="90" y="53"/>
                      <a:pt x="91" y="54"/>
                    </a:cubicBezTo>
                    <a:cubicBezTo>
                      <a:pt x="92" y="52"/>
                      <a:pt x="93" y="51"/>
                      <a:pt x="94" y="49"/>
                    </a:cubicBezTo>
                    <a:cubicBezTo>
                      <a:pt x="93" y="49"/>
                      <a:pt x="92" y="48"/>
                      <a:pt x="91" y="48"/>
                    </a:cubicBezTo>
                    <a:moveTo>
                      <a:pt x="91" y="48"/>
                    </a:moveTo>
                    <a:cubicBezTo>
                      <a:pt x="90" y="49"/>
                      <a:pt x="89" y="51"/>
                      <a:pt x="88" y="52"/>
                    </a:cubicBezTo>
                    <a:cubicBezTo>
                      <a:pt x="88" y="52"/>
                      <a:pt x="89" y="52"/>
                      <a:pt x="89" y="52"/>
                    </a:cubicBezTo>
                    <a:cubicBezTo>
                      <a:pt x="89" y="51"/>
                      <a:pt x="90" y="49"/>
                      <a:pt x="91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71" y="48"/>
                    </a:moveTo>
                    <a:cubicBezTo>
                      <a:pt x="70" y="50"/>
                      <a:pt x="69" y="52"/>
                      <a:pt x="67" y="55"/>
                    </a:cubicBezTo>
                    <a:cubicBezTo>
                      <a:pt x="69" y="56"/>
                      <a:pt x="70" y="56"/>
                      <a:pt x="72" y="57"/>
                    </a:cubicBezTo>
                    <a:cubicBezTo>
                      <a:pt x="73" y="55"/>
                      <a:pt x="75" y="53"/>
                      <a:pt x="76" y="50"/>
                    </a:cubicBezTo>
                    <a:cubicBezTo>
                      <a:pt x="74" y="50"/>
                      <a:pt x="73" y="49"/>
                      <a:pt x="71" y="48"/>
                    </a:cubicBezTo>
                    <a:moveTo>
                      <a:pt x="89" y="47"/>
                    </a:moveTo>
                    <a:cubicBezTo>
                      <a:pt x="89" y="48"/>
                      <a:pt x="89" y="48"/>
                      <a:pt x="88" y="49"/>
                    </a:cubicBezTo>
                    <a:cubicBezTo>
                      <a:pt x="88" y="50"/>
                      <a:pt x="88" y="50"/>
                      <a:pt x="87" y="51"/>
                    </a:cubicBezTo>
                    <a:cubicBezTo>
                      <a:pt x="87" y="51"/>
                      <a:pt x="87" y="51"/>
                      <a:pt x="88" y="51"/>
                    </a:cubicBezTo>
                    <a:cubicBezTo>
                      <a:pt x="88" y="50"/>
                      <a:pt x="89" y="49"/>
                      <a:pt x="90" y="47"/>
                    </a:cubicBezTo>
                    <a:cubicBezTo>
                      <a:pt x="90" y="47"/>
                      <a:pt x="90" y="47"/>
                      <a:pt x="89" y="47"/>
                    </a:cubicBezTo>
                    <a:moveTo>
                      <a:pt x="88" y="46"/>
                    </a:moveTo>
                    <a:cubicBezTo>
                      <a:pt x="87" y="48"/>
                      <a:pt x="87" y="49"/>
                      <a:pt x="86" y="50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7" y="49"/>
                      <a:pt x="88" y="48"/>
                      <a:pt x="89" y="47"/>
                    </a:cubicBezTo>
                    <a:cubicBezTo>
                      <a:pt x="89" y="47"/>
                      <a:pt x="89" y="46"/>
                      <a:pt x="88" y="46"/>
                    </a:cubicBezTo>
                    <a:moveTo>
                      <a:pt x="88" y="46"/>
                    </a:moveTo>
                    <a:cubicBezTo>
                      <a:pt x="87" y="47"/>
                      <a:pt x="86" y="49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6" y="49"/>
                      <a:pt x="87" y="47"/>
                      <a:pt x="88" y="46"/>
                    </a:cubicBezTo>
                    <a:cubicBezTo>
                      <a:pt x="88" y="46"/>
                      <a:pt x="88" y="46"/>
                      <a:pt x="88" y="46"/>
                    </a:cubicBezTo>
                    <a:moveTo>
                      <a:pt x="92" y="46"/>
                    </a:moveTo>
                    <a:cubicBezTo>
                      <a:pt x="92" y="46"/>
                      <a:pt x="92" y="47"/>
                      <a:pt x="92" y="47"/>
                    </a:cubicBezTo>
                    <a:cubicBezTo>
                      <a:pt x="92" y="48"/>
                      <a:pt x="93" y="48"/>
                      <a:pt x="94" y="49"/>
                    </a:cubicBezTo>
                    <a:cubicBezTo>
                      <a:pt x="94" y="48"/>
                      <a:pt x="95" y="48"/>
                      <a:pt x="95" y="47"/>
                    </a:cubicBezTo>
                    <a:cubicBezTo>
                      <a:pt x="94" y="47"/>
                      <a:pt x="93" y="46"/>
                      <a:pt x="92" y="46"/>
                    </a:cubicBezTo>
                    <a:moveTo>
                      <a:pt x="92" y="45"/>
                    </a:moveTo>
                    <a:cubicBezTo>
                      <a:pt x="92" y="46"/>
                      <a:pt x="92" y="46"/>
                      <a:pt x="91" y="47"/>
                    </a:cubicBezTo>
                    <a:cubicBezTo>
                      <a:pt x="91" y="47"/>
                      <a:pt x="91" y="47"/>
                      <a:pt x="92" y="47"/>
                    </a:cubicBezTo>
                    <a:cubicBezTo>
                      <a:pt x="92" y="47"/>
                      <a:pt x="92" y="46"/>
                      <a:pt x="92" y="46"/>
                    </a:cubicBezTo>
                    <a:cubicBezTo>
                      <a:pt x="92" y="46"/>
                      <a:pt x="92" y="45"/>
                      <a:pt x="92" y="45"/>
                    </a:cubicBezTo>
                    <a:moveTo>
                      <a:pt x="86" y="45"/>
                    </a:moveTo>
                    <a:cubicBezTo>
                      <a:pt x="85" y="46"/>
                      <a:pt x="84" y="47"/>
                      <a:pt x="83" y="49"/>
                    </a:cubicBezTo>
                    <a:cubicBezTo>
                      <a:pt x="84" y="49"/>
                      <a:pt x="84" y="49"/>
                      <a:pt x="84" y="50"/>
                    </a:cubicBezTo>
                    <a:cubicBezTo>
                      <a:pt x="85" y="48"/>
                      <a:pt x="86" y="47"/>
                      <a:pt x="87" y="46"/>
                    </a:cubicBezTo>
                    <a:cubicBezTo>
                      <a:pt x="86" y="45"/>
                      <a:pt x="86" y="45"/>
                      <a:pt x="86" y="45"/>
                    </a:cubicBezTo>
                    <a:moveTo>
                      <a:pt x="91" y="45"/>
                    </a:moveTo>
                    <a:cubicBezTo>
                      <a:pt x="91" y="45"/>
                      <a:pt x="90" y="46"/>
                      <a:pt x="90" y="46"/>
                    </a:cubicBezTo>
                    <a:cubicBezTo>
                      <a:pt x="90" y="46"/>
                      <a:pt x="90" y="46"/>
                      <a:pt x="91" y="46"/>
                    </a:cubicBezTo>
                    <a:cubicBezTo>
                      <a:pt x="91" y="46"/>
                      <a:pt x="91" y="45"/>
                      <a:pt x="91" y="45"/>
                    </a:cubicBezTo>
                    <a:cubicBezTo>
                      <a:pt x="91" y="45"/>
                      <a:pt x="91" y="45"/>
                      <a:pt x="91" y="45"/>
                    </a:cubicBezTo>
                    <a:moveTo>
                      <a:pt x="73" y="44"/>
                    </a:moveTo>
                    <a:cubicBezTo>
                      <a:pt x="73" y="45"/>
                      <a:pt x="73" y="45"/>
                      <a:pt x="73" y="46"/>
                    </a:cubicBezTo>
                    <a:cubicBezTo>
                      <a:pt x="74" y="46"/>
                      <a:pt x="76" y="47"/>
                      <a:pt x="77" y="48"/>
                    </a:cubicBezTo>
                    <a:cubicBezTo>
                      <a:pt x="78" y="48"/>
                      <a:pt x="78" y="47"/>
                      <a:pt x="78" y="47"/>
                    </a:cubicBezTo>
                    <a:cubicBezTo>
                      <a:pt x="77" y="46"/>
                      <a:pt x="75" y="45"/>
                      <a:pt x="73" y="44"/>
                    </a:cubicBezTo>
                    <a:moveTo>
                      <a:pt x="90" y="44"/>
                    </a:moveTo>
                    <a:cubicBezTo>
                      <a:pt x="89" y="44"/>
                      <a:pt x="89" y="45"/>
                      <a:pt x="89" y="45"/>
                    </a:cubicBez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5"/>
                      <a:pt x="90" y="45"/>
                      <a:pt x="90" y="44"/>
                    </a:cubicBezTo>
                    <a:cubicBezTo>
                      <a:pt x="90" y="44"/>
                      <a:pt x="90" y="44"/>
                      <a:pt x="90" y="44"/>
                    </a:cubicBezTo>
                    <a:moveTo>
                      <a:pt x="89" y="43"/>
                    </a:moveTo>
                    <a:cubicBezTo>
                      <a:pt x="89" y="44"/>
                      <a:pt x="88" y="44"/>
                      <a:pt x="88" y="45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89" y="45"/>
                      <a:pt x="89" y="44"/>
                      <a:pt x="89" y="44"/>
                    </a:cubicBezTo>
                    <a:cubicBezTo>
                      <a:pt x="89" y="44"/>
                      <a:pt x="89" y="44"/>
                      <a:pt x="89" y="43"/>
                    </a:cubicBezTo>
                    <a:moveTo>
                      <a:pt x="87" y="42"/>
                    </a:moveTo>
                    <a:cubicBezTo>
                      <a:pt x="87" y="43"/>
                      <a:pt x="86" y="43"/>
                      <a:pt x="86" y="44"/>
                    </a:cubicBezTo>
                    <a:cubicBezTo>
                      <a:pt x="87" y="44"/>
                      <a:pt x="87" y="44"/>
                      <a:pt x="88" y="45"/>
                    </a:cubicBezTo>
                    <a:cubicBezTo>
                      <a:pt x="88" y="44"/>
                      <a:pt x="88" y="44"/>
                      <a:pt x="88" y="43"/>
                    </a:cubicBezTo>
                    <a:cubicBezTo>
                      <a:pt x="88" y="43"/>
                      <a:pt x="87" y="43"/>
                      <a:pt x="87" y="42"/>
                    </a:cubicBezTo>
                    <a:moveTo>
                      <a:pt x="95" y="40"/>
                    </a:moveTo>
                    <a:cubicBezTo>
                      <a:pt x="95" y="41"/>
                      <a:pt x="95" y="41"/>
                      <a:pt x="95" y="41"/>
                    </a:cubicBezTo>
                    <a:cubicBezTo>
                      <a:pt x="96" y="42"/>
                      <a:pt x="97" y="42"/>
                      <a:pt x="97" y="43"/>
                    </a:cubicBezTo>
                    <a:cubicBezTo>
                      <a:pt x="98" y="43"/>
                      <a:pt x="98" y="42"/>
                      <a:pt x="98" y="42"/>
                    </a:cubicBezTo>
                    <a:cubicBezTo>
                      <a:pt x="97" y="41"/>
                      <a:pt x="96" y="41"/>
                      <a:pt x="95" y="40"/>
                    </a:cubicBezTo>
                    <a:moveTo>
                      <a:pt x="94" y="39"/>
                    </a:moveTo>
                    <a:cubicBezTo>
                      <a:pt x="94" y="40"/>
                      <a:pt x="94" y="40"/>
                      <a:pt x="94" y="41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4" y="40"/>
                      <a:pt x="95" y="40"/>
                    </a:cubicBezTo>
                    <a:cubicBezTo>
                      <a:pt x="94" y="40"/>
                      <a:pt x="94" y="40"/>
                      <a:pt x="94" y="39"/>
                    </a:cubicBezTo>
                    <a:moveTo>
                      <a:pt x="76" y="39"/>
                    </a:moveTo>
                    <a:cubicBezTo>
                      <a:pt x="76" y="41"/>
                      <a:pt x="75" y="42"/>
                      <a:pt x="74" y="43"/>
                    </a:cubicBezTo>
                    <a:cubicBezTo>
                      <a:pt x="76" y="44"/>
                      <a:pt x="77" y="45"/>
                      <a:pt x="79" y="46"/>
                    </a:cubicBezTo>
                    <a:cubicBezTo>
                      <a:pt x="79" y="45"/>
                      <a:pt x="80" y="43"/>
                      <a:pt x="81" y="42"/>
                    </a:cubicBezTo>
                    <a:cubicBezTo>
                      <a:pt x="80" y="41"/>
                      <a:pt x="79" y="41"/>
                      <a:pt x="78" y="40"/>
                    </a:cubicBezTo>
                    <a:cubicBezTo>
                      <a:pt x="77" y="40"/>
                      <a:pt x="77" y="40"/>
                      <a:pt x="76" y="39"/>
                    </a:cubicBezTo>
                    <a:moveTo>
                      <a:pt x="94" y="39"/>
                    </a:moveTo>
                    <a:cubicBezTo>
                      <a:pt x="94" y="40"/>
                      <a:pt x="94" y="40"/>
                      <a:pt x="93" y="40"/>
                    </a:cubicBezTo>
                    <a:cubicBezTo>
                      <a:pt x="93" y="40"/>
                      <a:pt x="93" y="40"/>
                      <a:pt x="93" y="41"/>
                    </a:cubicBezTo>
                    <a:cubicBezTo>
                      <a:pt x="94" y="40"/>
                      <a:pt x="94" y="40"/>
                      <a:pt x="94" y="39"/>
                    </a:cubicBezTo>
                    <a:cubicBezTo>
                      <a:pt x="94" y="39"/>
                      <a:pt x="94" y="39"/>
                      <a:pt x="94" y="39"/>
                    </a:cubicBezTo>
                    <a:moveTo>
                      <a:pt x="76" y="39"/>
                    </a:moveTo>
                    <a:cubicBezTo>
                      <a:pt x="76" y="40"/>
                      <a:pt x="75" y="41"/>
                      <a:pt x="74" y="42"/>
                    </a:cubicBezTo>
                    <a:cubicBezTo>
                      <a:pt x="75" y="41"/>
                      <a:pt x="76" y="40"/>
                      <a:pt x="76" y="39"/>
                    </a:cubicBezTo>
                    <a:cubicBezTo>
                      <a:pt x="76" y="39"/>
                      <a:pt x="76" y="39"/>
                      <a:pt x="76" y="39"/>
                    </a:cubicBezTo>
                    <a:moveTo>
                      <a:pt x="93" y="39"/>
                    </a:moveTo>
                    <a:cubicBezTo>
                      <a:pt x="93" y="39"/>
                      <a:pt x="93" y="39"/>
                      <a:pt x="92" y="40"/>
                    </a:cubicBezTo>
                    <a:cubicBezTo>
                      <a:pt x="93" y="40"/>
                      <a:pt x="93" y="40"/>
                      <a:pt x="93" y="40"/>
                    </a:cubicBezTo>
                    <a:cubicBezTo>
                      <a:pt x="93" y="40"/>
                      <a:pt x="93" y="39"/>
                      <a:pt x="93" y="39"/>
                    </a:cubicBezTo>
                    <a:cubicBezTo>
                      <a:pt x="93" y="39"/>
                      <a:pt x="93" y="39"/>
                      <a:pt x="93" y="39"/>
                    </a:cubicBezTo>
                    <a:moveTo>
                      <a:pt x="92" y="38"/>
                    </a:moveTo>
                    <a:cubicBezTo>
                      <a:pt x="92" y="39"/>
                      <a:pt x="92" y="39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2" y="39"/>
                      <a:pt x="92" y="39"/>
                      <a:pt x="92" y="38"/>
                    </a:cubicBezTo>
                    <a:cubicBezTo>
                      <a:pt x="92" y="38"/>
                      <a:pt x="92" y="38"/>
                      <a:pt x="92" y="38"/>
                    </a:cubicBezTo>
                    <a:moveTo>
                      <a:pt x="90" y="37"/>
                    </a:moveTo>
                    <a:cubicBezTo>
                      <a:pt x="90" y="37"/>
                      <a:pt x="90" y="38"/>
                      <a:pt x="90" y="38"/>
                    </a:cubicBezTo>
                    <a:cubicBezTo>
                      <a:pt x="90" y="38"/>
                      <a:pt x="91" y="39"/>
                      <a:pt x="91" y="39"/>
                    </a:cubicBezTo>
                    <a:cubicBezTo>
                      <a:pt x="91" y="39"/>
                      <a:pt x="91" y="38"/>
                      <a:pt x="92" y="38"/>
                    </a:cubicBezTo>
                    <a:cubicBezTo>
                      <a:pt x="91" y="38"/>
                      <a:pt x="91" y="37"/>
                      <a:pt x="90" y="37"/>
                    </a:cubicBezTo>
                    <a:moveTo>
                      <a:pt x="78" y="37"/>
                    </a:moveTo>
                    <a:cubicBezTo>
                      <a:pt x="78" y="37"/>
                      <a:pt x="77" y="38"/>
                      <a:pt x="77" y="38"/>
                    </a:cubicBezTo>
                    <a:cubicBezTo>
                      <a:pt x="78" y="39"/>
                      <a:pt x="80" y="40"/>
                      <a:pt x="82" y="41"/>
                    </a:cubicBezTo>
                    <a:cubicBezTo>
                      <a:pt x="82" y="41"/>
                      <a:pt x="82" y="40"/>
                      <a:pt x="82" y="40"/>
                    </a:cubicBezTo>
                    <a:cubicBezTo>
                      <a:pt x="81" y="39"/>
                      <a:pt x="79" y="38"/>
                      <a:pt x="78" y="37"/>
                    </a:cubicBezTo>
                    <a:moveTo>
                      <a:pt x="78" y="37"/>
                    </a:moveTo>
                    <a:cubicBezTo>
                      <a:pt x="77" y="37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7"/>
                      <a:pt x="78" y="37"/>
                    </a:cubicBezTo>
                    <a:cubicBezTo>
                      <a:pt x="78" y="37"/>
                      <a:pt x="78" y="37"/>
                      <a:pt x="78" y="37"/>
                    </a:cubicBezTo>
                    <a:moveTo>
                      <a:pt x="98" y="36"/>
                    </a:moveTo>
                    <a:cubicBezTo>
                      <a:pt x="98" y="36"/>
                      <a:pt x="97" y="37"/>
                      <a:pt x="97" y="37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8" y="38"/>
                      <a:pt x="98" y="39"/>
                    </a:cubicBezTo>
                    <a:cubicBezTo>
                      <a:pt x="98" y="39"/>
                      <a:pt x="99" y="39"/>
                      <a:pt x="100" y="39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100" y="38"/>
                      <a:pt x="100" y="38"/>
                      <a:pt x="101" y="37"/>
                    </a:cubicBezTo>
                    <a:cubicBezTo>
                      <a:pt x="100" y="37"/>
                      <a:pt x="99" y="36"/>
                      <a:pt x="98" y="36"/>
                    </a:cubicBezTo>
                    <a:moveTo>
                      <a:pt x="97" y="35"/>
                    </a:moveTo>
                    <a:cubicBezTo>
                      <a:pt x="97" y="36"/>
                      <a:pt x="96" y="36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7"/>
                      <a:pt x="97" y="36"/>
                      <a:pt x="97" y="35"/>
                    </a:cubicBezTo>
                    <a:cubicBezTo>
                      <a:pt x="97" y="35"/>
                      <a:pt x="97" y="35"/>
                      <a:pt x="97" y="35"/>
                    </a:cubicBezTo>
                    <a:moveTo>
                      <a:pt x="95" y="35"/>
                    </a:moveTo>
                    <a:cubicBezTo>
                      <a:pt x="95" y="35"/>
                      <a:pt x="95" y="36"/>
                      <a:pt x="94" y="36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5" y="36"/>
                      <a:pt x="95" y="36"/>
                      <a:pt x="96" y="35"/>
                    </a:cubicBezTo>
                    <a:cubicBezTo>
                      <a:pt x="96" y="35"/>
                      <a:pt x="95" y="35"/>
                      <a:pt x="95" y="35"/>
                    </a:cubicBezTo>
                    <a:moveTo>
                      <a:pt x="97" y="35"/>
                    </a:moveTo>
                    <a:cubicBezTo>
                      <a:pt x="96" y="35"/>
                      <a:pt x="96" y="35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5" y="37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6"/>
                      <a:pt x="96" y="36"/>
                      <a:pt x="97" y="35"/>
                    </a:cubicBezTo>
                    <a:cubicBezTo>
                      <a:pt x="97" y="35"/>
                      <a:pt x="97" y="35"/>
                      <a:pt x="97" y="35"/>
                    </a:cubicBezTo>
                    <a:moveTo>
                      <a:pt x="99" y="35"/>
                    </a:moveTo>
                    <a:cubicBezTo>
                      <a:pt x="99" y="35"/>
                      <a:pt x="98" y="35"/>
                      <a:pt x="98" y="35"/>
                    </a:cubicBezTo>
                    <a:cubicBezTo>
                      <a:pt x="99" y="36"/>
                      <a:pt x="100" y="36"/>
                      <a:pt x="101" y="37"/>
                    </a:cubicBezTo>
                    <a:cubicBezTo>
                      <a:pt x="101" y="37"/>
                      <a:pt x="101" y="37"/>
                      <a:pt x="101" y="36"/>
                    </a:cubicBezTo>
                    <a:cubicBezTo>
                      <a:pt x="100" y="36"/>
                      <a:pt x="100" y="35"/>
                      <a:pt x="99" y="35"/>
                    </a:cubicBezTo>
                    <a:moveTo>
                      <a:pt x="94" y="35"/>
                    </a:moveTo>
                    <a:cubicBezTo>
                      <a:pt x="94" y="35"/>
                      <a:pt x="94" y="35"/>
                      <a:pt x="94" y="36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94" y="36"/>
                      <a:pt x="94" y="35"/>
                      <a:pt x="95" y="35"/>
                    </a:cubicBezTo>
                    <a:cubicBezTo>
                      <a:pt x="95" y="35"/>
                      <a:pt x="94" y="35"/>
                      <a:pt x="94" y="35"/>
                    </a:cubicBezTo>
                    <a:moveTo>
                      <a:pt x="96" y="34"/>
                    </a:moveTo>
                    <a:cubicBezTo>
                      <a:pt x="96" y="35"/>
                      <a:pt x="95" y="35"/>
                      <a:pt x="95" y="35"/>
                    </a:cubicBezTo>
                    <a:cubicBezTo>
                      <a:pt x="95" y="35"/>
                      <a:pt x="96" y="35"/>
                      <a:pt x="96" y="35"/>
                    </a:cubicBezTo>
                    <a:cubicBezTo>
                      <a:pt x="96" y="35"/>
                      <a:pt x="96" y="35"/>
                      <a:pt x="96" y="35"/>
                    </a:cubicBezTo>
                    <a:cubicBezTo>
                      <a:pt x="96" y="35"/>
                      <a:pt x="96" y="34"/>
                      <a:pt x="96" y="34"/>
                    </a:cubicBezTo>
                    <a:moveTo>
                      <a:pt x="97" y="34"/>
                    </a:moveTo>
                    <a:cubicBezTo>
                      <a:pt x="97" y="34"/>
                      <a:pt x="97" y="34"/>
                      <a:pt x="97" y="35"/>
                    </a:cubicBezTo>
                    <a:cubicBezTo>
                      <a:pt x="97" y="35"/>
                      <a:pt x="97" y="35"/>
                      <a:pt x="98" y="35"/>
                    </a:cubicBezTo>
                    <a:cubicBezTo>
                      <a:pt x="98" y="35"/>
                      <a:pt x="98" y="35"/>
                      <a:pt x="98" y="34"/>
                    </a:cubicBezTo>
                    <a:cubicBezTo>
                      <a:pt x="98" y="34"/>
                      <a:pt x="98" y="34"/>
                      <a:pt x="97" y="34"/>
                    </a:cubicBezTo>
                    <a:moveTo>
                      <a:pt x="95" y="34"/>
                    </a:moveTo>
                    <a:cubicBezTo>
                      <a:pt x="95" y="34"/>
                      <a:pt x="95" y="34"/>
                      <a:pt x="94" y="34"/>
                    </a:cubicBezTo>
                    <a:cubicBezTo>
                      <a:pt x="95" y="34"/>
                      <a:pt x="95" y="35"/>
                      <a:pt x="95" y="35"/>
                    </a:cubicBezTo>
                    <a:cubicBezTo>
                      <a:pt x="95" y="34"/>
                      <a:pt x="95" y="34"/>
                      <a:pt x="95" y="34"/>
                    </a:cubicBezTo>
                    <a:cubicBezTo>
                      <a:pt x="95" y="34"/>
                      <a:pt x="95" y="34"/>
                      <a:pt x="95" y="34"/>
                    </a:cubicBezTo>
                    <a:moveTo>
                      <a:pt x="97" y="34"/>
                    </a:move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5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96" y="33"/>
                    </a:moveTo>
                    <a:cubicBezTo>
                      <a:pt x="96" y="34"/>
                      <a:pt x="96" y="34"/>
                      <a:pt x="96" y="34"/>
                    </a:cubicBezTo>
                    <a:cubicBezTo>
                      <a:pt x="96" y="34"/>
                      <a:pt x="96" y="34"/>
                      <a:pt x="96" y="34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6" y="33"/>
                      <a:pt x="96" y="33"/>
                    </a:cubicBezTo>
                    <a:moveTo>
                      <a:pt x="92" y="33"/>
                    </a:move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5"/>
                      <a:pt x="92" y="35"/>
                    </a:cubicBezTo>
                    <a:cubicBezTo>
                      <a:pt x="92" y="35"/>
                      <a:pt x="93" y="35"/>
                      <a:pt x="93" y="36"/>
                    </a:cubicBezTo>
                    <a:cubicBezTo>
                      <a:pt x="93" y="35"/>
                      <a:pt x="94" y="35"/>
                      <a:pt x="94" y="34"/>
                    </a:cubicBezTo>
                    <a:cubicBezTo>
                      <a:pt x="94" y="34"/>
                      <a:pt x="93" y="34"/>
                      <a:pt x="93" y="34"/>
                    </a:cubicBezTo>
                    <a:cubicBezTo>
                      <a:pt x="93" y="34"/>
                      <a:pt x="93" y="34"/>
                      <a:pt x="92" y="33"/>
                    </a:cubicBezTo>
                    <a:moveTo>
                      <a:pt x="95" y="33"/>
                    </a:moveTo>
                    <a:cubicBezTo>
                      <a:pt x="95" y="33"/>
                      <a:pt x="95" y="33"/>
                      <a:pt x="95" y="33"/>
                    </a:cubicBezTo>
                    <a:cubicBezTo>
                      <a:pt x="95" y="33"/>
                      <a:pt x="95" y="34"/>
                      <a:pt x="95" y="34"/>
                    </a:cubicBezTo>
                    <a:cubicBezTo>
                      <a:pt x="95" y="33"/>
                      <a:pt x="96" y="33"/>
                      <a:pt x="96" y="33"/>
                    </a:cubicBezTo>
                    <a:cubicBezTo>
                      <a:pt x="96" y="33"/>
                      <a:pt x="95" y="33"/>
                      <a:pt x="95" y="33"/>
                    </a:cubicBezTo>
                    <a:moveTo>
                      <a:pt x="93" y="33"/>
                    </a:moveTo>
                    <a:cubicBezTo>
                      <a:pt x="93" y="33"/>
                      <a:pt x="93" y="33"/>
                      <a:pt x="93" y="33"/>
                    </a:cubicBezTo>
                    <a:cubicBezTo>
                      <a:pt x="93" y="34"/>
                      <a:pt x="94" y="34"/>
                      <a:pt x="94" y="34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33"/>
                      <a:pt x="93" y="33"/>
                      <a:pt x="93" y="33"/>
                    </a:cubicBezTo>
                    <a:moveTo>
                      <a:pt x="93" y="32"/>
                    </a:moveTo>
                    <a:cubicBezTo>
                      <a:pt x="93" y="32"/>
                      <a:pt x="93" y="32"/>
                      <a:pt x="93" y="32"/>
                    </a:cubicBezTo>
                    <a:cubicBezTo>
                      <a:pt x="94" y="33"/>
                      <a:pt x="94" y="33"/>
                      <a:pt x="95" y="33"/>
                    </a:cubicBezTo>
                    <a:cubicBezTo>
                      <a:pt x="95" y="33"/>
                      <a:pt x="95" y="33"/>
                      <a:pt x="95" y="33"/>
                    </a:cubicBezTo>
                    <a:cubicBezTo>
                      <a:pt x="94" y="32"/>
                      <a:pt x="94" y="32"/>
                      <a:pt x="93" y="32"/>
                    </a:cubicBezTo>
                    <a:moveTo>
                      <a:pt x="81" y="31"/>
                    </a:moveTo>
                    <a:cubicBezTo>
                      <a:pt x="81" y="32"/>
                      <a:pt x="81" y="32"/>
                      <a:pt x="80" y="32"/>
                    </a:cubicBezTo>
                    <a:cubicBezTo>
                      <a:pt x="82" y="33"/>
                      <a:pt x="84" y="34"/>
                      <a:pt x="85" y="35"/>
                    </a:cubicBezTo>
                    <a:cubicBezTo>
                      <a:pt x="85" y="35"/>
                      <a:pt x="86" y="35"/>
                      <a:pt x="86" y="34"/>
                    </a:cubicBezTo>
                    <a:cubicBezTo>
                      <a:pt x="84" y="33"/>
                      <a:pt x="83" y="32"/>
                      <a:pt x="81" y="31"/>
                    </a:cubicBezTo>
                    <a:moveTo>
                      <a:pt x="81" y="31"/>
                    </a:moveTo>
                    <a:cubicBezTo>
                      <a:pt x="81" y="32"/>
                      <a:pt x="81" y="32"/>
                      <a:pt x="80" y="32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2"/>
                      <a:pt x="81" y="32"/>
                      <a:pt x="81" y="31"/>
                    </a:cubicBezTo>
                    <a:cubicBezTo>
                      <a:pt x="81" y="31"/>
                      <a:pt x="81" y="31"/>
                      <a:pt x="81" y="31"/>
                    </a:cubicBezTo>
                    <a:moveTo>
                      <a:pt x="84" y="28"/>
                    </a:moveTo>
                    <a:cubicBezTo>
                      <a:pt x="83" y="29"/>
                      <a:pt x="83" y="29"/>
                      <a:pt x="83" y="30"/>
                    </a:cubicBezTo>
                    <a:cubicBezTo>
                      <a:pt x="84" y="31"/>
                      <a:pt x="86" y="31"/>
                      <a:pt x="87" y="32"/>
                    </a:cubicBezTo>
                    <a:cubicBezTo>
                      <a:pt x="87" y="32"/>
                      <a:pt x="88" y="31"/>
                      <a:pt x="88" y="31"/>
                    </a:cubicBezTo>
                    <a:cubicBezTo>
                      <a:pt x="86" y="30"/>
                      <a:pt x="85" y="29"/>
                      <a:pt x="84" y="28"/>
                    </a:cubicBezTo>
                    <a:moveTo>
                      <a:pt x="83" y="28"/>
                    </a:moveTo>
                    <a:cubicBezTo>
                      <a:pt x="83" y="28"/>
                      <a:pt x="83" y="29"/>
                      <a:pt x="82" y="29"/>
                    </a:cubicBezTo>
                    <a:cubicBezTo>
                      <a:pt x="82" y="30"/>
                      <a:pt x="83" y="30"/>
                      <a:pt x="83" y="30"/>
                    </a:cubicBezTo>
                    <a:cubicBezTo>
                      <a:pt x="83" y="29"/>
                      <a:pt x="83" y="29"/>
                      <a:pt x="84" y="28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83" y="28"/>
                    </a:moveTo>
                    <a:cubicBezTo>
                      <a:pt x="83" y="28"/>
                      <a:pt x="82" y="29"/>
                      <a:pt x="82" y="29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2" y="29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103" y="28"/>
                    </a:moveTo>
                    <a:cubicBezTo>
                      <a:pt x="103" y="28"/>
                      <a:pt x="102" y="28"/>
                      <a:pt x="102" y="28"/>
                    </a:cubicBezTo>
                    <a:cubicBezTo>
                      <a:pt x="103" y="29"/>
                      <a:pt x="104" y="29"/>
                      <a:pt x="105" y="30"/>
                    </a:cubicBezTo>
                    <a:cubicBezTo>
                      <a:pt x="105" y="30"/>
                      <a:pt x="105" y="30"/>
                      <a:pt x="105" y="30"/>
                    </a:cubicBezTo>
                    <a:cubicBezTo>
                      <a:pt x="104" y="29"/>
                      <a:pt x="103" y="28"/>
                      <a:pt x="103" y="28"/>
                    </a:cubicBezTo>
                    <a:moveTo>
                      <a:pt x="84" y="28"/>
                    </a:moveTo>
                    <a:cubicBezTo>
                      <a:pt x="84" y="28"/>
                      <a:pt x="84" y="28"/>
                      <a:pt x="84" y="28"/>
                    </a:cubicBezTo>
                    <a:cubicBezTo>
                      <a:pt x="85" y="28"/>
                      <a:pt x="85" y="29"/>
                      <a:pt x="86" y="29"/>
                    </a:cubicBezTo>
                    <a:cubicBezTo>
                      <a:pt x="87" y="30"/>
                      <a:pt x="87" y="30"/>
                      <a:pt x="88" y="31"/>
                    </a:cubicBezTo>
                    <a:cubicBezTo>
                      <a:pt x="88" y="30"/>
                      <a:pt x="88" y="30"/>
                      <a:pt x="88" y="30"/>
                    </a:cubicBezTo>
                    <a:cubicBezTo>
                      <a:pt x="87" y="29"/>
                      <a:pt x="85" y="28"/>
                      <a:pt x="84" y="28"/>
                    </a:cubicBezTo>
                    <a:moveTo>
                      <a:pt x="83" y="27"/>
                    </a:moveTo>
                    <a:cubicBezTo>
                      <a:pt x="83" y="27"/>
                      <a:pt x="83" y="28"/>
                      <a:pt x="83" y="28"/>
                    </a:cubicBezTo>
                    <a:cubicBezTo>
                      <a:pt x="83" y="28"/>
                      <a:pt x="84" y="28"/>
                      <a:pt x="84" y="28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84" y="28"/>
                      <a:pt x="84" y="27"/>
                      <a:pt x="83" y="27"/>
                    </a:cubicBezTo>
                    <a:moveTo>
                      <a:pt x="83" y="27"/>
                    </a:moveTo>
                    <a:cubicBezTo>
                      <a:pt x="83" y="27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3" y="28"/>
                      <a:pt x="83" y="27"/>
                      <a:pt x="83" y="27"/>
                    </a:cubicBezTo>
                    <a:cubicBezTo>
                      <a:pt x="83" y="27"/>
                      <a:pt x="83" y="27"/>
                      <a:pt x="83" y="27"/>
                    </a:cubicBezTo>
                    <a:moveTo>
                      <a:pt x="102" y="27"/>
                    </a:moveTo>
                    <a:cubicBezTo>
                      <a:pt x="102" y="27"/>
                      <a:pt x="101" y="27"/>
                      <a:pt x="101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2" y="27"/>
                      <a:pt x="102" y="27"/>
                      <a:pt x="102" y="27"/>
                    </a:cubicBezTo>
                    <a:moveTo>
                      <a:pt x="101" y="27"/>
                    </a:move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moveTo>
                      <a:pt x="85" y="27"/>
                    </a:moveTo>
                    <a:cubicBezTo>
                      <a:pt x="84" y="27"/>
                      <a:pt x="84" y="27"/>
                      <a:pt x="84" y="27"/>
                    </a:cubicBezTo>
                    <a:cubicBezTo>
                      <a:pt x="86" y="28"/>
                      <a:pt x="87" y="29"/>
                      <a:pt x="88" y="30"/>
                    </a:cubicBezTo>
                    <a:cubicBezTo>
                      <a:pt x="89" y="29"/>
                      <a:pt x="89" y="29"/>
                      <a:pt x="89" y="29"/>
                    </a:cubicBezTo>
                    <a:cubicBezTo>
                      <a:pt x="87" y="28"/>
                      <a:pt x="86" y="27"/>
                      <a:pt x="85" y="27"/>
                    </a:cubicBezTo>
                    <a:moveTo>
                      <a:pt x="100" y="27"/>
                    </a:moveTo>
                    <a:cubicBezTo>
                      <a:pt x="100" y="27"/>
                      <a:pt x="100" y="27"/>
                      <a:pt x="100" y="27"/>
                    </a:cubicBezTo>
                    <a:cubicBezTo>
                      <a:pt x="100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0" y="27"/>
                    </a:cubicBezTo>
                    <a:moveTo>
                      <a:pt x="84" y="26"/>
                    </a:move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5" y="27"/>
                    </a:cubicBezTo>
                    <a:cubicBezTo>
                      <a:pt x="84" y="27"/>
                      <a:pt x="84" y="26"/>
                      <a:pt x="84" y="26"/>
                    </a:cubicBezTo>
                    <a:moveTo>
                      <a:pt x="84" y="26"/>
                    </a:moveTo>
                    <a:cubicBezTo>
                      <a:pt x="84" y="26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6"/>
                    </a:cubicBezTo>
                    <a:cubicBezTo>
                      <a:pt x="84" y="26"/>
                      <a:pt x="84" y="26"/>
                      <a:pt x="84" y="26"/>
                    </a:cubicBezTo>
                    <a:moveTo>
                      <a:pt x="100" y="26"/>
                    </a:moveTo>
                    <a:cubicBezTo>
                      <a:pt x="100" y="26"/>
                      <a:pt x="99" y="26"/>
                      <a:pt x="99" y="26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6"/>
                      <a:pt x="100" y="26"/>
                      <a:pt x="100" y="26"/>
                    </a:cubicBezTo>
                    <a:moveTo>
                      <a:pt x="104" y="25"/>
                    </a:moveTo>
                    <a:cubicBezTo>
                      <a:pt x="104" y="26"/>
                      <a:pt x="103" y="27"/>
                      <a:pt x="103" y="27"/>
                    </a:cubicBezTo>
                    <a:cubicBezTo>
                      <a:pt x="104" y="28"/>
                      <a:pt x="105" y="28"/>
                      <a:pt x="106" y="29"/>
                    </a:cubicBezTo>
                    <a:cubicBezTo>
                      <a:pt x="106" y="28"/>
                      <a:pt x="106" y="28"/>
                      <a:pt x="107" y="27"/>
                    </a:cubicBezTo>
                    <a:cubicBezTo>
                      <a:pt x="106" y="26"/>
                      <a:pt x="106" y="26"/>
                      <a:pt x="105" y="26"/>
                    </a:cubicBezTo>
                    <a:cubicBezTo>
                      <a:pt x="106" y="26"/>
                      <a:pt x="106" y="26"/>
                      <a:pt x="107" y="27"/>
                    </a:cubicBezTo>
                    <a:cubicBezTo>
                      <a:pt x="107" y="27"/>
                      <a:pt x="107" y="27"/>
                      <a:pt x="107" y="27"/>
                    </a:cubicBezTo>
                    <a:cubicBezTo>
                      <a:pt x="106" y="26"/>
                      <a:pt x="105" y="26"/>
                      <a:pt x="104" y="25"/>
                    </a:cubicBezTo>
                    <a:moveTo>
                      <a:pt x="98" y="25"/>
                    </a:moveTo>
                    <a:cubicBezTo>
                      <a:pt x="98" y="25"/>
                      <a:pt x="98" y="25"/>
                      <a:pt x="97" y="25"/>
                    </a:cubicBezTo>
                    <a:cubicBezTo>
                      <a:pt x="98" y="25"/>
                      <a:pt x="98" y="26"/>
                      <a:pt x="99" y="26"/>
                    </a:cubicBezTo>
                    <a:cubicBezTo>
                      <a:pt x="99" y="26"/>
                      <a:pt x="99" y="26"/>
                      <a:pt x="99" y="26"/>
                    </a:cubicBezTo>
                    <a:cubicBezTo>
                      <a:pt x="99" y="25"/>
                      <a:pt x="98" y="25"/>
                      <a:pt x="98" y="25"/>
                    </a:cubicBezTo>
                    <a:moveTo>
                      <a:pt x="103" y="24"/>
                    </a:moveTo>
                    <a:cubicBezTo>
                      <a:pt x="103" y="25"/>
                      <a:pt x="102" y="26"/>
                      <a:pt x="102" y="27"/>
                    </a:cubicBezTo>
                    <a:cubicBezTo>
                      <a:pt x="102" y="27"/>
                      <a:pt x="102" y="27"/>
                      <a:pt x="102" y="27"/>
                    </a:cubicBezTo>
                    <a:cubicBezTo>
                      <a:pt x="103" y="26"/>
                      <a:pt x="103" y="25"/>
                      <a:pt x="104" y="25"/>
                    </a:cubicBezTo>
                    <a:cubicBezTo>
                      <a:pt x="104" y="25"/>
                      <a:pt x="103" y="25"/>
                      <a:pt x="103" y="24"/>
                    </a:cubicBezTo>
                    <a:moveTo>
                      <a:pt x="103" y="24"/>
                    </a:moveTo>
                    <a:cubicBezTo>
                      <a:pt x="102" y="25"/>
                      <a:pt x="102" y="26"/>
                      <a:pt x="101" y="26"/>
                    </a:cubicBezTo>
                    <a:cubicBezTo>
                      <a:pt x="101" y="26"/>
                      <a:pt x="101" y="26"/>
                      <a:pt x="102" y="26"/>
                    </a:cubicBezTo>
                    <a:cubicBezTo>
                      <a:pt x="102" y="26"/>
                      <a:pt x="102" y="25"/>
                      <a:pt x="103" y="24"/>
                    </a:cubicBezTo>
                    <a:cubicBezTo>
                      <a:pt x="103" y="24"/>
                      <a:pt x="103" y="24"/>
                      <a:pt x="103" y="24"/>
                    </a:cubicBezTo>
                    <a:moveTo>
                      <a:pt x="102" y="24"/>
                    </a:moveTo>
                    <a:cubicBezTo>
                      <a:pt x="102" y="25"/>
                      <a:pt x="101" y="25"/>
                      <a:pt x="101" y="26"/>
                    </a:cubicBezTo>
                    <a:cubicBezTo>
                      <a:pt x="101" y="26"/>
                      <a:pt x="101" y="26"/>
                      <a:pt x="101" y="26"/>
                    </a:cubicBezTo>
                    <a:cubicBezTo>
                      <a:pt x="102" y="26"/>
                      <a:pt x="102" y="25"/>
                      <a:pt x="103" y="24"/>
                    </a:cubicBezTo>
                    <a:cubicBezTo>
                      <a:pt x="102" y="24"/>
                      <a:pt x="102" y="24"/>
                      <a:pt x="102" y="24"/>
                    </a:cubicBezTo>
                    <a:moveTo>
                      <a:pt x="101" y="23"/>
                    </a:moveTo>
                    <a:cubicBezTo>
                      <a:pt x="101" y="24"/>
                      <a:pt x="100" y="25"/>
                      <a:pt x="100" y="25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1" y="25"/>
                      <a:pt x="101" y="24"/>
                      <a:pt x="102" y="23"/>
                    </a:cubicBezTo>
                    <a:cubicBezTo>
                      <a:pt x="101" y="23"/>
                      <a:pt x="101" y="23"/>
                      <a:pt x="101" y="23"/>
                    </a:cubicBezTo>
                    <a:moveTo>
                      <a:pt x="105" y="23"/>
                    </a:moveTo>
                    <a:cubicBezTo>
                      <a:pt x="105" y="24"/>
                      <a:pt x="105" y="24"/>
                      <a:pt x="104" y="25"/>
                    </a:cubicBezTo>
                    <a:cubicBezTo>
                      <a:pt x="105" y="25"/>
                      <a:pt x="106" y="26"/>
                      <a:pt x="107" y="26"/>
                    </a:cubicBezTo>
                    <a:cubicBezTo>
                      <a:pt x="108" y="26"/>
                      <a:pt x="108" y="25"/>
                      <a:pt x="108" y="25"/>
                    </a:cubicBezTo>
                    <a:cubicBezTo>
                      <a:pt x="108" y="24"/>
                      <a:pt x="107" y="24"/>
                      <a:pt x="106" y="24"/>
                    </a:cubicBezTo>
                    <a:cubicBezTo>
                      <a:pt x="106" y="23"/>
                      <a:pt x="106" y="23"/>
                      <a:pt x="105" y="23"/>
                    </a:cubicBezTo>
                    <a:moveTo>
                      <a:pt x="104" y="23"/>
                    </a:moveTo>
                    <a:cubicBezTo>
                      <a:pt x="104" y="23"/>
                      <a:pt x="104" y="24"/>
                      <a:pt x="104" y="24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24"/>
                      <a:pt x="105" y="23"/>
                      <a:pt x="105" y="23"/>
                    </a:cubicBezTo>
                    <a:cubicBezTo>
                      <a:pt x="105" y="23"/>
                      <a:pt x="105" y="23"/>
                      <a:pt x="104" y="23"/>
                    </a:cubicBezTo>
                    <a:moveTo>
                      <a:pt x="104" y="22"/>
                    </a:moveTo>
                    <a:cubicBezTo>
                      <a:pt x="104" y="23"/>
                      <a:pt x="103" y="23"/>
                      <a:pt x="103" y="24"/>
                    </a:cubicBezTo>
                    <a:cubicBezTo>
                      <a:pt x="103" y="24"/>
                      <a:pt x="103" y="24"/>
                      <a:pt x="103" y="24"/>
                    </a:cubicBezTo>
                    <a:cubicBezTo>
                      <a:pt x="103" y="23"/>
                      <a:pt x="104" y="23"/>
                      <a:pt x="104" y="22"/>
                    </a:cubicBezTo>
                    <a:cubicBezTo>
                      <a:pt x="104" y="22"/>
                      <a:pt x="104" y="22"/>
                      <a:pt x="104" y="22"/>
                    </a:cubicBezTo>
                    <a:moveTo>
                      <a:pt x="99" y="22"/>
                    </a:moveTo>
                    <a:cubicBezTo>
                      <a:pt x="99" y="23"/>
                      <a:pt x="98" y="24"/>
                      <a:pt x="98" y="24"/>
                    </a:cubicBezTo>
                    <a:cubicBezTo>
                      <a:pt x="98" y="25"/>
                      <a:pt x="99" y="25"/>
                      <a:pt x="99" y="25"/>
                    </a:cubicBezTo>
                    <a:cubicBezTo>
                      <a:pt x="100" y="24"/>
                      <a:pt x="100" y="24"/>
                      <a:pt x="101" y="23"/>
                    </a:cubicBezTo>
                    <a:cubicBezTo>
                      <a:pt x="100" y="23"/>
                      <a:pt x="100" y="23"/>
                      <a:pt x="100" y="22"/>
                    </a:cubicBezTo>
                    <a:cubicBezTo>
                      <a:pt x="100" y="22"/>
                      <a:pt x="99" y="22"/>
                      <a:pt x="99" y="22"/>
                    </a:cubicBezTo>
                    <a:moveTo>
                      <a:pt x="103" y="22"/>
                    </a:moveTo>
                    <a:cubicBezTo>
                      <a:pt x="103" y="22"/>
                      <a:pt x="103" y="23"/>
                      <a:pt x="102" y="23"/>
                    </a:cubicBezTo>
                    <a:cubicBezTo>
                      <a:pt x="103" y="23"/>
                      <a:pt x="103" y="24"/>
                      <a:pt x="103" y="24"/>
                    </a:cubicBezTo>
                    <a:cubicBezTo>
                      <a:pt x="103" y="23"/>
                      <a:pt x="104" y="23"/>
                      <a:pt x="104" y="22"/>
                    </a:cubicBezTo>
                    <a:cubicBezTo>
                      <a:pt x="104" y="22"/>
                      <a:pt x="103" y="22"/>
                      <a:pt x="103" y="22"/>
                    </a:cubicBezTo>
                    <a:moveTo>
                      <a:pt x="102" y="21"/>
                    </a:moveTo>
                    <a:cubicBezTo>
                      <a:pt x="102" y="22"/>
                      <a:pt x="102" y="22"/>
                      <a:pt x="101" y="23"/>
                    </a:cubicBezTo>
                    <a:cubicBezTo>
                      <a:pt x="102" y="23"/>
                      <a:pt x="102" y="23"/>
                      <a:pt x="102" y="23"/>
                    </a:cubicBezTo>
                    <a:cubicBezTo>
                      <a:pt x="102" y="22"/>
                      <a:pt x="102" y="22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3" y="21"/>
                      <a:pt x="102" y="21"/>
                      <a:pt x="102" y="21"/>
                    </a:cubicBezTo>
                    <a:moveTo>
                      <a:pt x="100" y="20"/>
                    </a:moveTo>
                    <a:cubicBezTo>
                      <a:pt x="100" y="21"/>
                      <a:pt x="100" y="21"/>
                      <a:pt x="100" y="22"/>
                    </a:cubicBezTo>
                    <a:cubicBezTo>
                      <a:pt x="100" y="22"/>
                      <a:pt x="101" y="22"/>
                      <a:pt x="101" y="23"/>
                    </a:cubicBezTo>
                    <a:cubicBezTo>
                      <a:pt x="101" y="22"/>
                      <a:pt x="102" y="22"/>
                      <a:pt x="102" y="21"/>
                    </a:cubicBezTo>
                    <a:cubicBezTo>
                      <a:pt x="101" y="21"/>
                      <a:pt x="101" y="20"/>
                      <a:pt x="100" y="20"/>
                    </a:cubicBezTo>
                    <a:moveTo>
                      <a:pt x="89" y="19"/>
                    </a:moveTo>
                    <a:cubicBezTo>
                      <a:pt x="89" y="19"/>
                      <a:pt x="89" y="20"/>
                      <a:pt x="89" y="20"/>
                    </a:cubicBezTo>
                    <a:cubicBezTo>
                      <a:pt x="90" y="20"/>
                      <a:pt x="92" y="21"/>
                      <a:pt x="93" y="22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2" y="21"/>
                      <a:pt x="90" y="20"/>
                      <a:pt x="89" y="19"/>
                    </a:cubicBezTo>
                    <a:moveTo>
                      <a:pt x="88" y="19"/>
                    </a:move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9"/>
                      <a:pt x="89" y="19"/>
                      <a:pt x="89" y="20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89" y="19"/>
                      <a:pt x="89" y="19"/>
                      <a:pt x="88" y="19"/>
                    </a:cubicBezTo>
                    <a:moveTo>
                      <a:pt x="91" y="17"/>
                    </a:moveTo>
                    <a:cubicBezTo>
                      <a:pt x="90" y="17"/>
                      <a:pt x="90" y="18"/>
                      <a:pt x="89" y="19"/>
                    </a:cubicBezTo>
                    <a:cubicBezTo>
                      <a:pt x="91" y="20"/>
                      <a:pt x="92" y="21"/>
                      <a:pt x="93" y="21"/>
                    </a:cubicBezTo>
                    <a:cubicBezTo>
                      <a:pt x="94" y="21"/>
                      <a:pt x="94" y="20"/>
                      <a:pt x="95" y="19"/>
                    </a:cubicBezTo>
                    <a:cubicBezTo>
                      <a:pt x="93" y="18"/>
                      <a:pt x="92" y="18"/>
                      <a:pt x="91" y="17"/>
                    </a:cubicBezTo>
                    <a:moveTo>
                      <a:pt x="90" y="16"/>
                    </a:moveTo>
                    <a:cubicBezTo>
                      <a:pt x="90" y="17"/>
                      <a:pt x="89" y="18"/>
                      <a:pt x="89" y="18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90" y="18"/>
                      <a:pt x="90" y="17"/>
                      <a:pt x="91" y="17"/>
                    </a:cubicBezTo>
                    <a:cubicBezTo>
                      <a:pt x="90" y="17"/>
                      <a:pt x="90" y="16"/>
                      <a:pt x="90" y="16"/>
                    </a:cubicBezTo>
                    <a:moveTo>
                      <a:pt x="92" y="15"/>
                    </a:moveTo>
                    <a:cubicBezTo>
                      <a:pt x="91" y="15"/>
                      <a:pt x="91" y="16"/>
                      <a:pt x="91" y="16"/>
                    </a:cubicBezTo>
                    <a:cubicBezTo>
                      <a:pt x="92" y="17"/>
                      <a:pt x="94" y="18"/>
                      <a:pt x="95" y="19"/>
                    </a:cubicBezTo>
                    <a:cubicBezTo>
                      <a:pt x="95" y="18"/>
                      <a:pt x="96" y="18"/>
                      <a:pt x="96" y="17"/>
                    </a:cubicBezTo>
                    <a:cubicBezTo>
                      <a:pt x="94" y="17"/>
                      <a:pt x="93" y="16"/>
                      <a:pt x="92" y="15"/>
                    </a:cubicBezTo>
                    <a:moveTo>
                      <a:pt x="91" y="15"/>
                    </a:moveTo>
                    <a:cubicBezTo>
                      <a:pt x="91" y="15"/>
                      <a:pt x="90" y="16"/>
                      <a:pt x="90" y="16"/>
                    </a:cubicBezTo>
                    <a:cubicBezTo>
                      <a:pt x="90" y="16"/>
                      <a:pt x="91" y="16"/>
                      <a:pt x="91" y="16"/>
                    </a:cubicBezTo>
                    <a:cubicBezTo>
                      <a:pt x="91" y="16"/>
                      <a:pt x="91" y="15"/>
                      <a:pt x="92" y="15"/>
                    </a:cubicBezTo>
                    <a:cubicBezTo>
                      <a:pt x="91" y="15"/>
                      <a:pt x="91" y="15"/>
                      <a:pt x="91" y="15"/>
                    </a:cubicBezTo>
                    <a:moveTo>
                      <a:pt x="112" y="11"/>
                    </a:moveTo>
                    <a:cubicBezTo>
                      <a:pt x="112" y="12"/>
                      <a:pt x="111" y="13"/>
                      <a:pt x="111" y="14"/>
                    </a:cubicBezTo>
                    <a:cubicBezTo>
                      <a:pt x="114" y="16"/>
                      <a:pt x="114" y="16"/>
                      <a:pt x="114" y="16"/>
                    </a:cubicBezTo>
                    <a:cubicBezTo>
                      <a:pt x="114" y="15"/>
                      <a:pt x="114" y="14"/>
                      <a:pt x="115" y="13"/>
                    </a:cubicBezTo>
                    <a:cubicBezTo>
                      <a:pt x="114" y="13"/>
                      <a:pt x="113" y="12"/>
                      <a:pt x="112" y="11"/>
                    </a:cubicBezTo>
                    <a:moveTo>
                      <a:pt x="111" y="11"/>
                    </a:moveTo>
                    <a:cubicBezTo>
                      <a:pt x="111" y="12"/>
                      <a:pt x="110" y="13"/>
                      <a:pt x="110" y="13"/>
                    </a:cubicBezTo>
                    <a:cubicBezTo>
                      <a:pt x="110" y="14"/>
                      <a:pt x="110" y="14"/>
                      <a:pt x="110" y="14"/>
                    </a:cubicBezTo>
                    <a:cubicBezTo>
                      <a:pt x="111" y="13"/>
                      <a:pt x="111" y="12"/>
                      <a:pt x="112" y="11"/>
                    </a:cubicBezTo>
                    <a:cubicBezTo>
                      <a:pt x="112" y="11"/>
                      <a:pt x="112" y="11"/>
                      <a:pt x="111" y="11"/>
                    </a:cubicBezTo>
                    <a:moveTo>
                      <a:pt x="110" y="10"/>
                    </a:moveTo>
                    <a:cubicBezTo>
                      <a:pt x="110" y="11"/>
                      <a:pt x="109" y="12"/>
                      <a:pt x="109" y="13"/>
                    </a:cubicBezTo>
                    <a:cubicBezTo>
                      <a:pt x="109" y="13"/>
                      <a:pt x="109" y="13"/>
                      <a:pt x="109" y="13"/>
                    </a:cubicBezTo>
                    <a:cubicBezTo>
                      <a:pt x="109" y="13"/>
                      <a:pt x="109" y="13"/>
                      <a:pt x="109" y="13"/>
                    </a:cubicBezTo>
                    <a:cubicBezTo>
                      <a:pt x="110" y="12"/>
                      <a:pt x="110" y="11"/>
                      <a:pt x="111" y="11"/>
                    </a:cubicBezTo>
                    <a:cubicBezTo>
                      <a:pt x="111" y="11"/>
                      <a:pt x="110" y="10"/>
                      <a:pt x="110" y="10"/>
                    </a:cubicBezTo>
                    <a:moveTo>
                      <a:pt x="109" y="10"/>
                    </a:moveTo>
                    <a:cubicBezTo>
                      <a:pt x="109" y="11"/>
                      <a:pt x="108" y="11"/>
                      <a:pt x="108" y="12"/>
                    </a:cubicBezTo>
                    <a:cubicBezTo>
                      <a:pt x="108" y="12"/>
                      <a:pt x="108" y="12"/>
                      <a:pt x="108" y="12"/>
                    </a:cubicBezTo>
                    <a:cubicBezTo>
                      <a:pt x="109" y="12"/>
                      <a:pt x="109" y="11"/>
                      <a:pt x="110" y="10"/>
                    </a:cubicBezTo>
                    <a:cubicBezTo>
                      <a:pt x="110" y="10"/>
                      <a:pt x="109" y="10"/>
                      <a:pt x="109" y="10"/>
                    </a:cubicBezTo>
                    <a:moveTo>
                      <a:pt x="114" y="9"/>
                    </a:moveTo>
                    <a:cubicBezTo>
                      <a:pt x="113" y="9"/>
                      <a:pt x="113" y="10"/>
                      <a:pt x="113" y="10"/>
                    </a:cubicBezTo>
                    <a:cubicBezTo>
                      <a:pt x="114" y="11"/>
                      <a:pt x="115" y="11"/>
                      <a:pt x="116" y="12"/>
                    </a:cubicBezTo>
                    <a:cubicBezTo>
                      <a:pt x="116" y="11"/>
                      <a:pt x="116" y="11"/>
                      <a:pt x="117" y="10"/>
                    </a:cubicBezTo>
                    <a:cubicBezTo>
                      <a:pt x="114" y="9"/>
                      <a:pt x="114" y="9"/>
                      <a:pt x="114" y="9"/>
                    </a:cubicBezTo>
                    <a:moveTo>
                      <a:pt x="107" y="9"/>
                    </a:moveTo>
                    <a:cubicBezTo>
                      <a:pt x="107" y="9"/>
                      <a:pt x="106" y="10"/>
                      <a:pt x="106" y="11"/>
                    </a:cubicBezTo>
                    <a:cubicBezTo>
                      <a:pt x="107" y="12"/>
                      <a:pt x="107" y="12"/>
                      <a:pt x="107" y="12"/>
                    </a:cubicBezTo>
                    <a:cubicBezTo>
                      <a:pt x="108" y="11"/>
                      <a:pt x="108" y="10"/>
                      <a:pt x="109" y="9"/>
                    </a:cubicBezTo>
                    <a:cubicBezTo>
                      <a:pt x="108" y="9"/>
                      <a:pt x="108" y="9"/>
                      <a:pt x="107" y="9"/>
                    </a:cubicBezTo>
                    <a:moveTo>
                      <a:pt x="113" y="8"/>
                    </a:moveTo>
                    <a:cubicBezTo>
                      <a:pt x="113" y="9"/>
                      <a:pt x="112" y="9"/>
                      <a:pt x="112" y="10"/>
                    </a:cubicBezTo>
                    <a:cubicBezTo>
                      <a:pt x="112" y="10"/>
                      <a:pt x="112" y="10"/>
                      <a:pt x="112" y="10"/>
                    </a:cubicBezTo>
                    <a:cubicBezTo>
                      <a:pt x="113" y="10"/>
                      <a:pt x="113" y="9"/>
                      <a:pt x="113" y="9"/>
                    </a:cubicBezTo>
                    <a:cubicBezTo>
                      <a:pt x="113" y="8"/>
                      <a:pt x="113" y="8"/>
                      <a:pt x="113" y="8"/>
                    </a:cubicBezTo>
                    <a:moveTo>
                      <a:pt x="112" y="8"/>
                    </a:moveTo>
                    <a:cubicBezTo>
                      <a:pt x="112" y="8"/>
                      <a:pt x="112" y="8"/>
                      <a:pt x="112" y="8"/>
                    </a:cubicBezTo>
                    <a:cubicBezTo>
                      <a:pt x="112" y="8"/>
                      <a:pt x="112" y="8"/>
                      <a:pt x="112" y="8"/>
                    </a:cubicBezTo>
                    <a:moveTo>
                      <a:pt x="112" y="8"/>
                    </a:moveTo>
                    <a:cubicBezTo>
                      <a:pt x="112" y="8"/>
                      <a:pt x="111" y="9"/>
                      <a:pt x="111" y="9"/>
                    </a:cubicBezTo>
                    <a:cubicBezTo>
                      <a:pt x="111" y="9"/>
                      <a:pt x="111" y="9"/>
                      <a:pt x="112" y="9"/>
                    </a:cubicBezTo>
                    <a:cubicBezTo>
                      <a:pt x="112" y="9"/>
                      <a:pt x="112" y="9"/>
                      <a:pt x="112" y="8"/>
                    </a:cubicBezTo>
                    <a:cubicBezTo>
                      <a:pt x="112" y="8"/>
                      <a:pt x="112" y="8"/>
                      <a:pt x="112" y="8"/>
                    </a:cubicBezTo>
                    <a:moveTo>
                      <a:pt x="111" y="7"/>
                    </a:moveTo>
                    <a:cubicBezTo>
                      <a:pt x="111" y="8"/>
                      <a:pt x="110" y="8"/>
                      <a:pt x="110" y="9"/>
                    </a:cubicBezTo>
                    <a:cubicBezTo>
                      <a:pt x="110" y="9"/>
                      <a:pt x="110" y="9"/>
                      <a:pt x="110" y="9"/>
                    </a:cubicBezTo>
                    <a:cubicBezTo>
                      <a:pt x="111" y="8"/>
                      <a:pt x="111" y="8"/>
                      <a:pt x="111" y="7"/>
                    </a:cubicBezTo>
                    <a:cubicBezTo>
                      <a:pt x="111" y="7"/>
                      <a:pt x="111" y="7"/>
                      <a:pt x="111" y="7"/>
                    </a:cubicBezTo>
                    <a:moveTo>
                      <a:pt x="109" y="6"/>
                    </a:moveTo>
                    <a:cubicBezTo>
                      <a:pt x="109" y="7"/>
                      <a:pt x="108" y="7"/>
                      <a:pt x="108" y="7"/>
                    </a:cubicBezTo>
                    <a:cubicBezTo>
                      <a:pt x="109" y="8"/>
                      <a:pt x="109" y="8"/>
                      <a:pt x="110" y="8"/>
                    </a:cubicBezTo>
                    <a:cubicBezTo>
                      <a:pt x="110" y="8"/>
                      <a:pt x="110" y="7"/>
                      <a:pt x="110" y="7"/>
                    </a:cubicBezTo>
                    <a:cubicBezTo>
                      <a:pt x="109" y="6"/>
                      <a:pt x="109" y="6"/>
                      <a:pt x="109" y="6"/>
                    </a:cubicBezTo>
                    <a:moveTo>
                      <a:pt x="99" y="3"/>
                    </a:moveTo>
                    <a:cubicBezTo>
                      <a:pt x="98" y="4"/>
                      <a:pt x="98" y="5"/>
                      <a:pt x="97" y="6"/>
                    </a:cubicBezTo>
                    <a:cubicBezTo>
                      <a:pt x="101" y="8"/>
                      <a:pt x="101" y="8"/>
                      <a:pt x="101" y="8"/>
                    </a:cubicBezTo>
                    <a:cubicBezTo>
                      <a:pt x="102" y="7"/>
                      <a:pt x="102" y="7"/>
                      <a:pt x="103" y="6"/>
                    </a:cubicBezTo>
                    <a:cubicBezTo>
                      <a:pt x="102" y="5"/>
                      <a:pt x="100" y="4"/>
                      <a:pt x="99" y="3"/>
                    </a:cubicBezTo>
                    <a:moveTo>
                      <a:pt x="98" y="3"/>
                    </a:moveTo>
                    <a:cubicBezTo>
                      <a:pt x="98" y="4"/>
                      <a:pt x="97" y="4"/>
                      <a:pt x="97" y="5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98" y="5"/>
                      <a:pt x="98" y="4"/>
                      <a:pt x="99" y="3"/>
                    </a:cubicBezTo>
                    <a:cubicBezTo>
                      <a:pt x="98" y="3"/>
                      <a:pt x="98" y="3"/>
                      <a:pt x="98" y="3"/>
                    </a:cubicBezTo>
                    <a:moveTo>
                      <a:pt x="100" y="1"/>
                    </a:moveTo>
                    <a:cubicBezTo>
                      <a:pt x="100" y="1"/>
                      <a:pt x="99" y="2"/>
                      <a:pt x="99" y="2"/>
                    </a:cubicBezTo>
                    <a:cubicBezTo>
                      <a:pt x="101" y="3"/>
                      <a:pt x="102" y="4"/>
                      <a:pt x="103" y="5"/>
                    </a:cubicBezTo>
                    <a:cubicBezTo>
                      <a:pt x="104" y="4"/>
                      <a:pt x="104" y="4"/>
                      <a:pt x="104" y="3"/>
                    </a:cubicBezTo>
                    <a:cubicBezTo>
                      <a:pt x="100" y="1"/>
                      <a:pt x="100" y="1"/>
                      <a:pt x="100" y="1"/>
                    </a:cubicBezTo>
                    <a:moveTo>
                      <a:pt x="99" y="1"/>
                    </a:moveTo>
                    <a:cubicBezTo>
                      <a:pt x="99" y="1"/>
                      <a:pt x="99" y="2"/>
                      <a:pt x="99" y="2"/>
                    </a:cubicBezTo>
                    <a:cubicBezTo>
                      <a:pt x="99" y="2"/>
                      <a:pt x="99" y="2"/>
                      <a:pt x="99" y="2"/>
                    </a:cubicBezTo>
                    <a:cubicBezTo>
                      <a:pt x="99" y="2"/>
                      <a:pt x="100" y="1"/>
                      <a:pt x="100" y="1"/>
                    </a:cubicBezTo>
                    <a:cubicBezTo>
                      <a:pt x="99" y="1"/>
                      <a:pt x="99" y="1"/>
                      <a:pt x="99" y="1"/>
                    </a:cubicBezTo>
                    <a:moveTo>
                      <a:pt x="100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101" y="1"/>
                      <a:pt x="102" y="1"/>
                      <a:pt x="102" y="1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2" y="1"/>
                      <a:pt x="101" y="1"/>
                      <a:pt x="100" y="0"/>
                    </a:cubicBezTo>
                    <a:moveTo>
                      <a:pt x="100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6" name="Freeform 10102"/>
              <p:cNvSpPr>
                <a:spLocks noEditPoints="1"/>
              </p:cNvSpPr>
              <p:nvPr/>
            </p:nvSpPr>
            <p:spPr bwMode="auto">
              <a:xfrm>
                <a:off x="-52" y="3441"/>
                <a:ext cx="24" cy="12"/>
              </a:xfrm>
              <a:custGeom>
                <a:avLst/>
                <a:gdLst>
                  <a:gd name="T0" fmla="*/ 0 w 10"/>
                  <a:gd name="T1" fmla="*/ 4 h 5"/>
                  <a:gd name="T2" fmla="*/ 0 w 10"/>
                  <a:gd name="T3" fmla="*/ 5 h 5"/>
                  <a:gd name="T4" fmla="*/ 1 w 10"/>
                  <a:gd name="T5" fmla="*/ 5 h 5"/>
                  <a:gd name="T6" fmla="*/ 1 w 10"/>
                  <a:gd name="T7" fmla="*/ 5 h 5"/>
                  <a:gd name="T8" fmla="*/ 0 w 10"/>
                  <a:gd name="T9" fmla="*/ 4 h 5"/>
                  <a:gd name="T10" fmla="*/ 3 w 10"/>
                  <a:gd name="T11" fmla="*/ 0 h 5"/>
                  <a:gd name="T12" fmla="*/ 2 w 10"/>
                  <a:gd name="T13" fmla="*/ 1 h 5"/>
                  <a:gd name="T14" fmla="*/ 3 w 10"/>
                  <a:gd name="T15" fmla="*/ 1 h 5"/>
                  <a:gd name="T16" fmla="*/ 3 w 10"/>
                  <a:gd name="T17" fmla="*/ 1 h 5"/>
                  <a:gd name="T18" fmla="*/ 3 w 10"/>
                  <a:gd name="T19" fmla="*/ 0 h 5"/>
                  <a:gd name="T20" fmla="*/ 9 w 10"/>
                  <a:gd name="T21" fmla="*/ 0 h 5"/>
                  <a:gd name="T22" fmla="*/ 7 w 10"/>
                  <a:gd name="T23" fmla="*/ 3 h 5"/>
                  <a:gd name="T24" fmla="*/ 8 w 10"/>
                  <a:gd name="T25" fmla="*/ 3 h 5"/>
                  <a:gd name="T26" fmla="*/ 10 w 10"/>
                  <a:gd name="T27" fmla="*/ 0 h 5"/>
                  <a:gd name="T28" fmla="*/ 9 w 10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9" y="0"/>
                    </a:moveTo>
                    <a:cubicBezTo>
                      <a:pt x="8" y="1"/>
                      <a:pt x="8" y="2"/>
                      <a:pt x="7" y="3"/>
                    </a:cubicBezTo>
                    <a:cubicBezTo>
                      <a:pt x="7" y="3"/>
                      <a:pt x="8" y="3"/>
                      <a:pt x="8" y="3"/>
                    </a:cubicBezTo>
                    <a:cubicBezTo>
                      <a:pt x="8" y="2"/>
                      <a:pt x="9" y="1"/>
                      <a:pt x="10" y="0"/>
                    </a:cubicBezTo>
                    <a:cubicBezTo>
                      <a:pt x="10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7" name="Freeform 10103"/>
              <p:cNvSpPr>
                <a:spLocks noEditPoints="1"/>
              </p:cNvSpPr>
              <p:nvPr/>
            </p:nvSpPr>
            <p:spPr bwMode="auto">
              <a:xfrm>
                <a:off x="-52" y="3443"/>
                <a:ext cx="7" cy="10"/>
              </a:xfrm>
              <a:custGeom>
                <a:avLst/>
                <a:gdLst>
                  <a:gd name="T0" fmla="*/ 1 w 3"/>
                  <a:gd name="T1" fmla="*/ 2 h 4"/>
                  <a:gd name="T2" fmla="*/ 0 w 3"/>
                  <a:gd name="T3" fmla="*/ 3 h 4"/>
                  <a:gd name="T4" fmla="*/ 1 w 3"/>
                  <a:gd name="T5" fmla="*/ 4 h 4"/>
                  <a:gd name="T6" fmla="*/ 1 w 3"/>
                  <a:gd name="T7" fmla="*/ 3 h 4"/>
                  <a:gd name="T8" fmla="*/ 1 w 3"/>
                  <a:gd name="T9" fmla="*/ 2 h 4"/>
                  <a:gd name="T10" fmla="*/ 2 w 3"/>
                  <a:gd name="T11" fmla="*/ 0 h 4"/>
                  <a:gd name="T12" fmla="*/ 1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8" name="Freeform 10104"/>
              <p:cNvSpPr>
                <a:spLocks/>
              </p:cNvSpPr>
              <p:nvPr/>
            </p:nvSpPr>
            <p:spPr bwMode="auto">
              <a:xfrm>
                <a:off x="-49" y="344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9" name="Freeform 10105"/>
              <p:cNvSpPr>
                <a:spLocks noEditPoints="1"/>
              </p:cNvSpPr>
              <p:nvPr/>
            </p:nvSpPr>
            <p:spPr bwMode="auto">
              <a:xfrm>
                <a:off x="-49" y="3441"/>
                <a:ext cx="101" cy="19"/>
              </a:xfrm>
              <a:custGeom>
                <a:avLst/>
                <a:gdLst>
                  <a:gd name="T0" fmla="*/ 1 w 43"/>
                  <a:gd name="T1" fmla="*/ 5 h 8"/>
                  <a:gd name="T2" fmla="*/ 0 w 43"/>
                  <a:gd name="T3" fmla="*/ 6 h 8"/>
                  <a:gd name="T4" fmla="*/ 1 w 43"/>
                  <a:gd name="T5" fmla="*/ 6 h 8"/>
                  <a:gd name="T6" fmla="*/ 1 w 43"/>
                  <a:gd name="T7" fmla="*/ 5 h 8"/>
                  <a:gd name="T8" fmla="*/ 1 w 43"/>
                  <a:gd name="T9" fmla="*/ 5 h 8"/>
                  <a:gd name="T10" fmla="*/ 3 w 43"/>
                  <a:gd name="T11" fmla="*/ 1 h 8"/>
                  <a:gd name="T12" fmla="*/ 3 w 43"/>
                  <a:gd name="T13" fmla="*/ 2 h 8"/>
                  <a:gd name="T14" fmla="*/ 3 w 43"/>
                  <a:gd name="T15" fmla="*/ 2 h 8"/>
                  <a:gd name="T16" fmla="*/ 3 w 43"/>
                  <a:gd name="T17" fmla="*/ 1 h 8"/>
                  <a:gd name="T18" fmla="*/ 3 w 43"/>
                  <a:gd name="T19" fmla="*/ 1 h 8"/>
                  <a:gd name="T20" fmla="*/ 10 w 43"/>
                  <a:gd name="T21" fmla="*/ 0 h 8"/>
                  <a:gd name="T22" fmla="*/ 8 w 43"/>
                  <a:gd name="T23" fmla="*/ 4 h 8"/>
                  <a:gd name="T24" fmla="*/ 9 w 43"/>
                  <a:gd name="T25" fmla="*/ 5 h 8"/>
                  <a:gd name="T26" fmla="*/ 11 w 43"/>
                  <a:gd name="T27" fmla="*/ 2 h 8"/>
                  <a:gd name="T28" fmla="*/ 10 w 43"/>
                  <a:gd name="T29" fmla="*/ 0 h 8"/>
                  <a:gd name="T30" fmla="*/ 41 w 43"/>
                  <a:gd name="T31" fmla="*/ 0 h 8"/>
                  <a:gd name="T32" fmla="*/ 37 w 43"/>
                  <a:gd name="T33" fmla="*/ 6 h 8"/>
                  <a:gd name="T34" fmla="*/ 39 w 43"/>
                  <a:gd name="T35" fmla="*/ 8 h 8"/>
                  <a:gd name="T36" fmla="*/ 43 w 43"/>
                  <a:gd name="T37" fmla="*/ 2 h 8"/>
                  <a:gd name="T38" fmla="*/ 41 w 43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3" h="8">
                    <a:moveTo>
                      <a:pt x="1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10" y="0"/>
                    </a:moveTo>
                    <a:cubicBezTo>
                      <a:pt x="9" y="2"/>
                      <a:pt x="8" y="3"/>
                      <a:pt x="8" y="4"/>
                    </a:cubicBezTo>
                    <a:cubicBezTo>
                      <a:pt x="8" y="4"/>
                      <a:pt x="9" y="5"/>
                      <a:pt x="9" y="5"/>
                    </a:cubicBezTo>
                    <a:cubicBezTo>
                      <a:pt x="10" y="4"/>
                      <a:pt x="11" y="3"/>
                      <a:pt x="11" y="2"/>
                    </a:cubicBezTo>
                    <a:cubicBezTo>
                      <a:pt x="11" y="1"/>
                      <a:pt x="10" y="1"/>
                      <a:pt x="10" y="0"/>
                    </a:cubicBezTo>
                    <a:moveTo>
                      <a:pt x="41" y="0"/>
                    </a:moveTo>
                    <a:cubicBezTo>
                      <a:pt x="37" y="6"/>
                      <a:pt x="37" y="6"/>
                      <a:pt x="37" y="6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41" y="6"/>
                      <a:pt x="42" y="4"/>
                      <a:pt x="43" y="2"/>
                    </a:cubicBezTo>
                    <a:cubicBezTo>
                      <a:pt x="42" y="1"/>
                      <a:pt x="41" y="1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0" name="Freeform 10106"/>
              <p:cNvSpPr>
                <a:spLocks noEditPoints="1"/>
              </p:cNvSpPr>
              <p:nvPr/>
            </p:nvSpPr>
            <p:spPr bwMode="auto">
              <a:xfrm>
                <a:off x="-47" y="3446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0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1" name="Freeform 10107"/>
              <p:cNvSpPr>
                <a:spLocks/>
              </p:cNvSpPr>
              <p:nvPr/>
            </p:nvSpPr>
            <p:spPr bwMode="auto">
              <a:xfrm>
                <a:off x="-47" y="345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2" name="Freeform 10108"/>
              <p:cNvSpPr>
                <a:spLocks noEditPoints="1"/>
              </p:cNvSpPr>
              <p:nvPr/>
            </p:nvSpPr>
            <p:spPr bwMode="auto">
              <a:xfrm>
                <a:off x="-47" y="3446"/>
                <a:ext cx="7" cy="9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4 h 4"/>
                  <a:gd name="T4" fmla="*/ 0 w 3"/>
                  <a:gd name="T5" fmla="*/ 4 h 4"/>
                  <a:gd name="T6" fmla="*/ 1 w 3"/>
                  <a:gd name="T7" fmla="*/ 4 h 4"/>
                  <a:gd name="T8" fmla="*/ 0 w 3"/>
                  <a:gd name="T9" fmla="*/ 3 h 4"/>
                  <a:gd name="T10" fmla="*/ 3 w 3"/>
                  <a:gd name="T11" fmla="*/ 0 h 4"/>
                  <a:gd name="T12" fmla="*/ 2 w 3"/>
                  <a:gd name="T13" fmla="*/ 0 h 4"/>
                  <a:gd name="T14" fmla="*/ 3 w 3"/>
                  <a:gd name="T15" fmla="*/ 0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3"/>
                    </a:cubicBezTo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3" name="Freeform 10109"/>
              <p:cNvSpPr>
                <a:spLocks noEditPoints="1"/>
              </p:cNvSpPr>
              <p:nvPr/>
            </p:nvSpPr>
            <p:spPr bwMode="auto">
              <a:xfrm>
                <a:off x="-47" y="3446"/>
                <a:ext cx="7" cy="9"/>
              </a:xfrm>
              <a:custGeom>
                <a:avLst/>
                <a:gdLst>
                  <a:gd name="T0" fmla="*/ 1 w 3"/>
                  <a:gd name="T1" fmla="*/ 3 h 4"/>
                  <a:gd name="T2" fmla="*/ 0 w 3"/>
                  <a:gd name="T3" fmla="*/ 3 h 4"/>
                  <a:gd name="T4" fmla="*/ 1 w 3"/>
                  <a:gd name="T5" fmla="*/ 4 h 4"/>
                  <a:gd name="T6" fmla="*/ 1 w 3"/>
                  <a:gd name="T7" fmla="*/ 3 h 4"/>
                  <a:gd name="T8" fmla="*/ 1 w 3"/>
                  <a:gd name="T9" fmla="*/ 3 h 4"/>
                  <a:gd name="T10" fmla="*/ 2 w 3"/>
                  <a:gd name="T11" fmla="*/ 0 h 4"/>
                  <a:gd name="T12" fmla="*/ 1 w 3"/>
                  <a:gd name="T13" fmla="*/ 2 h 4"/>
                  <a:gd name="T14" fmla="*/ 1 w 3"/>
                  <a:gd name="T15" fmla="*/ 2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3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4" name="Freeform 10110"/>
              <p:cNvSpPr>
                <a:spLocks/>
              </p:cNvSpPr>
              <p:nvPr/>
            </p:nvSpPr>
            <p:spPr bwMode="auto">
              <a:xfrm>
                <a:off x="-45" y="3450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5" name="Freeform 10111"/>
              <p:cNvSpPr>
                <a:spLocks noEditPoints="1"/>
              </p:cNvSpPr>
              <p:nvPr/>
            </p:nvSpPr>
            <p:spPr bwMode="auto">
              <a:xfrm>
                <a:off x="-45" y="3446"/>
                <a:ext cx="8" cy="11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1 w 3"/>
                  <a:gd name="T5" fmla="*/ 5 h 5"/>
                  <a:gd name="T6" fmla="*/ 1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6" name="Freeform 10112"/>
              <p:cNvSpPr>
                <a:spLocks noEditPoints="1"/>
              </p:cNvSpPr>
              <p:nvPr/>
            </p:nvSpPr>
            <p:spPr bwMode="auto">
              <a:xfrm>
                <a:off x="-45" y="3448"/>
                <a:ext cx="8" cy="7"/>
              </a:xfrm>
              <a:custGeom>
                <a:avLst/>
                <a:gdLst>
                  <a:gd name="T0" fmla="*/ 1 w 3"/>
                  <a:gd name="T1" fmla="*/ 2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2 h 3"/>
                  <a:gd name="T8" fmla="*/ 1 w 3"/>
                  <a:gd name="T9" fmla="*/ 2 h 3"/>
                  <a:gd name="T10" fmla="*/ 2 w 3"/>
                  <a:gd name="T11" fmla="*/ 0 h 3"/>
                  <a:gd name="T12" fmla="*/ 1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2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7" name="Freeform 10113"/>
              <p:cNvSpPr>
                <a:spLocks/>
              </p:cNvSpPr>
              <p:nvPr/>
            </p:nvSpPr>
            <p:spPr bwMode="auto">
              <a:xfrm>
                <a:off x="-42" y="345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8" name="Freeform 10114"/>
              <p:cNvSpPr>
                <a:spLocks noEditPoints="1"/>
              </p:cNvSpPr>
              <p:nvPr/>
            </p:nvSpPr>
            <p:spPr bwMode="auto">
              <a:xfrm>
                <a:off x="-42" y="3448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0 w 2"/>
                  <a:gd name="T3" fmla="*/ 4 h 4"/>
                  <a:gd name="T4" fmla="*/ 0 w 2"/>
                  <a:gd name="T5" fmla="*/ 4 h 4"/>
                  <a:gd name="T6" fmla="*/ 0 w 2"/>
                  <a:gd name="T7" fmla="*/ 4 h 4"/>
                  <a:gd name="T8" fmla="*/ 0 w 2"/>
                  <a:gd name="T9" fmla="*/ 4 h 4"/>
                  <a:gd name="T10" fmla="*/ 2 w 2"/>
                  <a:gd name="T11" fmla="*/ 0 h 4"/>
                  <a:gd name="T12" fmla="*/ 2 w 2"/>
                  <a:gd name="T13" fmla="*/ 0 h 4"/>
                  <a:gd name="T14" fmla="*/ 2 w 2"/>
                  <a:gd name="T15" fmla="*/ 0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9" name="Freeform 10115"/>
              <p:cNvSpPr>
                <a:spLocks noEditPoints="1"/>
              </p:cNvSpPr>
              <p:nvPr/>
            </p:nvSpPr>
            <p:spPr bwMode="auto">
              <a:xfrm>
                <a:off x="-42" y="3448"/>
                <a:ext cx="5" cy="9"/>
              </a:xfrm>
              <a:custGeom>
                <a:avLst/>
                <a:gdLst>
                  <a:gd name="T0" fmla="*/ 1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3 h 4"/>
                  <a:gd name="T8" fmla="*/ 1 w 2"/>
                  <a:gd name="T9" fmla="*/ 3 h 4"/>
                  <a:gd name="T10" fmla="*/ 2 w 2"/>
                  <a:gd name="T11" fmla="*/ 0 h 4"/>
                  <a:gd name="T12" fmla="*/ 1 w 2"/>
                  <a:gd name="T13" fmla="*/ 2 h 4"/>
                  <a:gd name="T14" fmla="*/ 1 w 2"/>
                  <a:gd name="T15" fmla="*/ 2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0" name="Freeform 10116"/>
              <p:cNvSpPr>
                <a:spLocks/>
              </p:cNvSpPr>
              <p:nvPr/>
            </p:nvSpPr>
            <p:spPr bwMode="auto">
              <a:xfrm>
                <a:off x="-40" y="345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1" name="Freeform 10117"/>
              <p:cNvSpPr>
                <a:spLocks noEditPoints="1"/>
              </p:cNvSpPr>
              <p:nvPr/>
            </p:nvSpPr>
            <p:spPr bwMode="auto">
              <a:xfrm>
                <a:off x="-42" y="3448"/>
                <a:ext cx="104" cy="19"/>
              </a:xfrm>
              <a:custGeom>
                <a:avLst/>
                <a:gdLst>
                  <a:gd name="T0" fmla="*/ 0 w 44"/>
                  <a:gd name="T1" fmla="*/ 4 h 8"/>
                  <a:gd name="T2" fmla="*/ 0 w 44"/>
                  <a:gd name="T3" fmla="*/ 4 h 8"/>
                  <a:gd name="T4" fmla="*/ 0 w 44"/>
                  <a:gd name="T5" fmla="*/ 4 h 8"/>
                  <a:gd name="T6" fmla="*/ 1 w 44"/>
                  <a:gd name="T7" fmla="*/ 4 h 8"/>
                  <a:gd name="T8" fmla="*/ 0 w 44"/>
                  <a:gd name="T9" fmla="*/ 4 h 8"/>
                  <a:gd name="T10" fmla="*/ 3 w 44"/>
                  <a:gd name="T11" fmla="*/ 0 h 8"/>
                  <a:gd name="T12" fmla="*/ 2 w 44"/>
                  <a:gd name="T13" fmla="*/ 1 h 8"/>
                  <a:gd name="T14" fmla="*/ 3 w 44"/>
                  <a:gd name="T15" fmla="*/ 1 h 8"/>
                  <a:gd name="T16" fmla="*/ 3 w 44"/>
                  <a:gd name="T17" fmla="*/ 0 h 8"/>
                  <a:gd name="T18" fmla="*/ 3 w 44"/>
                  <a:gd name="T19" fmla="*/ 0 h 8"/>
                  <a:gd name="T20" fmla="*/ 42 w 44"/>
                  <a:gd name="T21" fmla="*/ 0 h 8"/>
                  <a:gd name="T22" fmla="*/ 39 w 44"/>
                  <a:gd name="T23" fmla="*/ 6 h 8"/>
                  <a:gd name="T24" fmla="*/ 41 w 44"/>
                  <a:gd name="T25" fmla="*/ 8 h 8"/>
                  <a:gd name="T26" fmla="*/ 44 w 44"/>
                  <a:gd name="T27" fmla="*/ 1 h 8"/>
                  <a:gd name="T28" fmla="*/ 42 w 4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4" h="8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2" y="0"/>
                    </a:moveTo>
                    <a:cubicBezTo>
                      <a:pt x="39" y="6"/>
                      <a:pt x="39" y="6"/>
                      <a:pt x="39" y="6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1"/>
                      <a:pt x="43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2" name="Freeform 10118"/>
              <p:cNvSpPr>
                <a:spLocks noEditPoints="1"/>
              </p:cNvSpPr>
              <p:nvPr/>
            </p:nvSpPr>
            <p:spPr bwMode="auto">
              <a:xfrm>
                <a:off x="-42" y="3450"/>
                <a:ext cx="7" cy="7"/>
              </a:xfrm>
              <a:custGeom>
                <a:avLst/>
                <a:gdLst>
                  <a:gd name="T0" fmla="*/ 1 w 3"/>
                  <a:gd name="T1" fmla="*/ 2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2 h 3"/>
                  <a:gd name="T8" fmla="*/ 1 w 3"/>
                  <a:gd name="T9" fmla="*/ 2 h 3"/>
                  <a:gd name="T10" fmla="*/ 2 w 3"/>
                  <a:gd name="T11" fmla="*/ 0 h 3"/>
                  <a:gd name="T12" fmla="*/ 1 w 3"/>
                  <a:gd name="T13" fmla="*/ 2 h 3"/>
                  <a:gd name="T14" fmla="*/ 1 w 3"/>
                  <a:gd name="T15" fmla="*/ 2 h 3"/>
                  <a:gd name="T16" fmla="*/ 3 w 3"/>
                  <a:gd name="T17" fmla="*/ 0 h 3"/>
                  <a:gd name="T18" fmla="*/ 2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1" y="2"/>
                      <a:pt x="1" y="2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3" name="Oval 10119"/>
              <p:cNvSpPr>
                <a:spLocks noChangeArrowheads="1"/>
              </p:cNvSpPr>
              <p:nvPr/>
            </p:nvSpPr>
            <p:spPr bwMode="auto">
              <a:xfrm>
                <a:off x="-40" y="345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4" name="Freeform 10120"/>
              <p:cNvSpPr>
                <a:spLocks noEditPoints="1"/>
              </p:cNvSpPr>
              <p:nvPr/>
            </p:nvSpPr>
            <p:spPr bwMode="auto">
              <a:xfrm>
                <a:off x="-40" y="3448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0 w 3"/>
                  <a:gd name="T5" fmla="*/ 5 h 5"/>
                  <a:gd name="T6" fmla="*/ 1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1 h 5"/>
                  <a:gd name="T14" fmla="*/ 2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5" name="Freeform 10121"/>
              <p:cNvSpPr>
                <a:spLocks noEditPoints="1"/>
              </p:cNvSpPr>
              <p:nvPr/>
            </p:nvSpPr>
            <p:spPr bwMode="auto">
              <a:xfrm>
                <a:off x="-40" y="3450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6" name="Freeform 10122"/>
              <p:cNvSpPr>
                <a:spLocks/>
              </p:cNvSpPr>
              <p:nvPr/>
            </p:nvSpPr>
            <p:spPr bwMode="auto">
              <a:xfrm>
                <a:off x="-40" y="3455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7" name="Freeform 10123"/>
              <p:cNvSpPr>
                <a:spLocks noEditPoints="1"/>
              </p:cNvSpPr>
              <p:nvPr/>
            </p:nvSpPr>
            <p:spPr bwMode="auto">
              <a:xfrm>
                <a:off x="-37" y="3450"/>
                <a:ext cx="9" cy="12"/>
              </a:xfrm>
              <a:custGeom>
                <a:avLst/>
                <a:gdLst>
                  <a:gd name="T0" fmla="*/ 0 w 4"/>
                  <a:gd name="T1" fmla="*/ 4 h 5"/>
                  <a:gd name="T2" fmla="*/ 0 w 4"/>
                  <a:gd name="T3" fmla="*/ 4 h 5"/>
                  <a:gd name="T4" fmla="*/ 2 w 4"/>
                  <a:gd name="T5" fmla="*/ 5 h 5"/>
                  <a:gd name="T6" fmla="*/ 2 w 4"/>
                  <a:gd name="T7" fmla="*/ 5 h 5"/>
                  <a:gd name="T8" fmla="*/ 0 w 4"/>
                  <a:gd name="T9" fmla="*/ 4 h 5"/>
                  <a:gd name="T10" fmla="*/ 2 w 4"/>
                  <a:gd name="T11" fmla="*/ 0 h 5"/>
                  <a:gd name="T12" fmla="*/ 2 w 4"/>
                  <a:gd name="T13" fmla="*/ 1 h 5"/>
                  <a:gd name="T14" fmla="*/ 4 w 4"/>
                  <a:gd name="T15" fmla="*/ 2 h 5"/>
                  <a:gd name="T16" fmla="*/ 4 w 4"/>
                  <a:gd name="T17" fmla="*/ 1 h 5"/>
                  <a:gd name="T18" fmla="*/ 2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8" name="Freeform 10124"/>
              <p:cNvSpPr>
                <a:spLocks noEditPoints="1"/>
              </p:cNvSpPr>
              <p:nvPr/>
            </p:nvSpPr>
            <p:spPr bwMode="auto">
              <a:xfrm>
                <a:off x="-37" y="3453"/>
                <a:ext cx="9" cy="9"/>
              </a:xfrm>
              <a:custGeom>
                <a:avLst/>
                <a:gdLst>
                  <a:gd name="T0" fmla="*/ 1 w 4"/>
                  <a:gd name="T1" fmla="*/ 2 h 4"/>
                  <a:gd name="T2" fmla="*/ 0 w 4"/>
                  <a:gd name="T3" fmla="*/ 3 h 4"/>
                  <a:gd name="T4" fmla="*/ 2 w 4"/>
                  <a:gd name="T5" fmla="*/ 4 h 4"/>
                  <a:gd name="T6" fmla="*/ 2 w 4"/>
                  <a:gd name="T7" fmla="*/ 3 h 4"/>
                  <a:gd name="T8" fmla="*/ 1 w 4"/>
                  <a:gd name="T9" fmla="*/ 2 h 4"/>
                  <a:gd name="T10" fmla="*/ 2 w 4"/>
                  <a:gd name="T11" fmla="*/ 0 h 4"/>
                  <a:gd name="T12" fmla="*/ 1 w 4"/>
                  <a:gd name="T13" fmla="*/ 2 h 4"/>
                  <a:gd name="T14" fmla="*/ 3 w 4"/>
                  <a:gd name="T15" fmla="*/ 3 h 4"/>
                  <a:gd name="T16" fmla="*/ 4 w 4"/>
                  <a:gd name="T17" fmla="*/ 1 h 4"/>
                  <a:gd name="T18" fmla="*/ 2 w 4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4">
                    <a:moveTo>
                      <a:pt x="1" y="2"/>
                    </a:moveTo>
                    <a:cubicBezTo>
                      <a:pt x="1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9" name="Freeform 10125"/>
              <p:cNvSpPr>
                <a:spLocks/>
              </p:cNvSpPr>
              <p:nvPr/>
            </p:nvSpPr>
            <p:spPr bwMode="auto">
              <a:xfrm>
                <a:off x="-35" y="3457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0" name="Freeform 10126"/>
              <p:cNvSpPr>
                <a:spLocks noEditPoints="1"/>
              </p:cNvSpPr>
              <p:nvPr/>
            </p:nvSpPr>
            <p:spPr bwMode="auto">
              <a:xfrm>
                <a:off x="-37" y="3453"/>
                <a:ext cx="40" cy="16"/>
              </a:xfrm>
              <a:custGeom>
                <a:avLst/>
                <a:gdLst>
                  <a:gd name="T0" fmla="*/ 0 w 17"/>
                  <a:gd name="T1" fmla="*/ 3 h 7"/>
                  <a:gd name="T2" fmla="*/ 0 w 17"/>
                  <a:gd name="T3" fmla="*/ 3 h 7"/>
                  <a:gd name="T4" fmla="*/ 0 w 17"/>
                  <a:gd name="T5" fmla="*/ 3 h 7"/>
                  <a:gd name="T6" fmla="*/ 0 w 17"/>
                  <a:gd name="T7" fmla="*/ 3 h 7"/>
                  <a:gd name="T8" fmla="*/ 0 w 17"/>
                  <a:gd name="T9" fmla="*/ 3 h 7"/>
                  <a:gd name="T10" fmla="*/ 12 w 17"/>
                  <a:gd name="T11" fmla="*/ 0 h 7"/>
                  <a:gd name="T12" fmla="*/ 10 w 17"/>
                  <a:gd name="T13" fmla="*/ 3 h 7"/>
                  <a:gd name="T14" fmla="*/ 14 w 17"/>
                  <a:gd name="T15" fmla="*/ 6 h 7"/>
                  <a:gd name="T16" fmla="*/ 16 w 17"/>
                  <a:gd name="T17" fmla="*/ 3 h 7"/>
                  <a:gd name="T18" fmla="*/ 14 w 17"/>
                  <a:gd name="T19" fmla="*/ 6 h 7"/>
                  <a:gd name="T20" fmla="*/ 15 w 17"/>
                  <a:gd name="T21" fmla="*/ 7 h 7"/>
                  <a:gd name="T22" fmla="*/ 17 w 17"/>
                  <a:gd name="T23" fmla="*/ 4 h 7"/>
                  <a:gd name="T24" fmla="*/ 17 w 17"/>
                  <a:gd name="T25" fmla="*/ 3 h 7"/>
                  <a:gd name="T26" fmla="*/ 12 w 17"/>
                  <a:gd name="T2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7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2" y="0"/>
                    </a:moveTo>
                    <a:cubicBezTo>
                      <a:pt x="11" y="1"/>
                      <a:pt x="10" y="2"/>
                      <a:pt x="10" y="3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5"/>
                      <a:pt x="16" y="4"/>
                      <a:pt x="16" y="3"/>
                    </a:cubicBezTo>
                    <a:cubicBezTo>
                      <a:pt x="16" y="4"/>
                      <a:pt x="15" y="5"/>
                      <a:pt x="14" y="6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6"/>
                      <a:pt x="16" y="5"/>
                      <a:pt x="17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5" y="2"/>
                      <a:pt x="14" y="1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1" name="Freeform 10127"/>
              <p:cNvSpPr>
                <a:spLocks noEditPoints="1"/>
              </p:cNvSpPr>
              <p:nvPr/>
            </p:nvSpPr>
            <p:spPr bwMode="auto">
              <a:xfrm>
                <a:off x="-37" y="3453"/>
                <a:ext cx="2" cy="7"/>
              </a:xfrm>
              <a:custGeom>
                <a:avLst/>
                <a:gdLst>
                  <a:gd name="T0" fmla="*/ 0 w 1"/>
                  <a:gd name="T1" fmla="*/ 2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2 h 3"/>
                  <a:gd name="T8" fmla="*/ 0 w 1"/>
                  <a:gd name="T9" fmla="*/ 2 h 3"/>
                  <a:gd name="T10" fmla="*/ 1 w 1"/>
                  <a:gd name="T11" fmla="*/ 0 h 3"/>
                  <a:gd name="T12" fmla="*/ 1 w 1"/>
                  <a:gd name="T13" fmla="*/ 1 h 3"/>
                  <a:gd name="T14" fmla="*/ 1 w 1"/>
                  <a:gd name="T15" fmla="*/ 1 h 3"/>
                  <a:gd name="T16" fmla="*/ 1 w 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2" name="Freeform 10128"/>
              <p:cNvSpPr>
                <a:spLocks/>
              </p:cNvSpPr>
              <p:nvPr/>
            </p:nvSpPr>
            <p:spPr bwMode="auto">
              <a:xfrm>
                <a:off x="-37" y="345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3" name="Freeform 10129"/>
              <p:cNvSpPr>
                <a:spLocks noEditPoints="1"/>
              </p:cNvSpPr>
              <p:nvPr/>
            </p:nvSpPr>
            <p:spPr bwMode="auto">
              <a:xfrm>
                <a:off x="29" y="3457"/>
                <a:ext cx="14" cy="17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1 w 6"/>
                  <a:gd name="T5" fmla="*/ 7 h 7"/>
                  <a:gd name="T6" fmla="*/ 2 w 6"/>
                  <a:gd name="T7" fmla="*/ 7 h 7"/>
                  <a:gd name="T8" fmla="*/ 4 w 6"/>
                  <a:gd name="T9" fmla="*/ 5 h 7"/>
                  <a:gd name="T10" fmla="*/ 1 w 6"/>
                  <a:gd name="T11" fmla="*/ 4 h 7"/>
                  <a:gd name="T12" fmla="*/ 4 w 6"/>
                  <a:gd name="T13" fmla="*/ 0 h 7"/>
                  <a:gd name="T14" fmla="*/ 1 w 6"/>
                  <a:gd name="T15" fmla="*/ 4 h 7"/>
                  <a:gd name="T16" fmla="*/ 4 w 6"/>
                  <a:gd name="T17" fmla="*/ 5 h 7"/>
                  <a:gd name="T18" fmla="*/ 5 w 6"/>
                  <a:gd name="T19" fmla="*/ 4 h 7"/>
                  <a:gd name="T20" fmla="*/ 3 w 6"/>
                  <a:gd name="T21" fmla="*/ 2 h 7"/>
                  <a:gd name="T22" fmla="*/ 3 w 6"/>
                  <a:gd name="T23" fmla="*/ 2 h 7"/>
                  <a:gd name="T24" fmla="*/ 5 w 6"/>
                  <a:gd name="T25" fmla="*/ 3 h 7"/>
                  <a:gd name="T26" fmla="*/ 6 w 6"/>
                  <a:gd name="T27" fmla="*/ 1 h 7"/>
                  <a:gd name="T28" fmla="*/ 4 w 6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3" y="4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3" y="3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6" y="2"/>
                      <a:pt x="6" y="1"/>
                    </a:cubicBezTo>
                    <a:cubicBezTo>
                      <a:pt x="5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4" name="Freeform 10130"/>
              <p:cNvSpPr>
                <a:spLocks noEditPoints="1"/>
              </p:cNvSpPr>
              <p:nvPr/>
            </p:nvSpPr>
            <p:spPr bwMode="auto">
              <a:xfrm>
                <a:off x="31" y="3462"/>
                <a:ext cx="9" cy="7"/>
              </a:xfrm>
              <a:custGeom>
                <a:avLst/>
                <a:gdLst>
                  <a:gd name="T0" fmla="*/ 0 w 4"/>
                  <a:gd name="T1" fmla="*/ 2 h 3"/>
                  <a:gd name="T2" fmla="*/ 0 w 4"/>
                  <a:gd name="T3" fmla="*/ 2 h 3"/>
                  <a:gd name="T4" fmla="*/ 3 w 4"/>
                  <a:gd name="T5" fmla="*/ 3 h 3"/>
                  <a:gd name="T6" fmla="*/ 3 w 4"/>
                  <a:gd name="T7" fmla="*/ 3 h 3"/>
                  <a:gd name="T8" fmla="*/ 0 w 4"/>
                  <a:gd name="T9" fmla="*/ 2 h 3"/>
                  <a:gd name="T10" fmla="*/ 2 w 4"/>
                  <a:gd name="T11" fmla="*/ 0 h 3"/>
                  <a:gd name="T12" fmla="*/ 4 w 4"/>
                  <a:gd name="T13" fmla="*/ 2 h 3"/>
                  <a:gd name="T14" fmla="*/ 4 w 4"/>
                  <a:gd name="T15" fmla="*/ 1 h 3"/>
                  <a:gd name="T16" fmla="*/ 2 w 4"/>
                  <a:gd name="T17" fmla="*/ 0 h 3"/>
                  <a:gd name="T18" fmla="*/ 2 w 4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5" name="Freeform 10131"/>
              <p:cNvSpPr>
                <a:spLocks noEditPoints="1"/>
              </p:cNvSpPr>
              <p:nvPr/>
            </p:nvSpPr>
            <p:spPr bwMode="auto">
              <a:xfrm>
                <a:off x="-21" y="3460"/>
                <a:ext cx="17" cy="16"/>
              </a:xfrm>
              <a:custGeom>
                <a:avLst/>
                <a:gdLst>
                  <a:gd name="T0" fmla="*/ 0 w 7"/>
                  <a:gd name="T1" fmla="*/ 4 h 7"/>
                  <a:gd name="T2" fmla="*/ 0 w 7"/>
                  <a:gd name="T3" fmla="*/ 5 h 7"/>
                  <a:gd name="T4" fmla="*/ 5 w 7"/>
                  <a:gd name="T5" fmla="*/ 7 h 7"/>
                  <a:gd name="T6" fmla="*/ 5 w 7"/>
                  <a:gd name="T7" fmla="*/ 7 h 7"/>
                  <a:gd name="T8" fmla="*/ 0 w 7"/>
                  <a:gd name="T9" fmla="*/ 4 h 7"/>
                  <a:gd name="T10" fmla="*/ 3 w 7"/>
                  <a:gd name="T11" fmla="*/ 0 h 7"/>
                  <a:gd name="T12" fmla="*/ 2 w 7"/>
                  <a:gd name="T13" fmla="*/ 1 h 7"/>
                  <a:gd name="T14" fmla="*/ 7 w 7"/>
                  <a:gd name="T15" fmla="*/ 4 h 7"/>
                  <a:gd name="T16" fmla="*/ 7 w 7"/>
                  <a:gd name="T17" fmla="*/ 3 h 7"/>
                  <a:gd name="T18" fmla="*/ 3 w 7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3" y="6"/>
                      <a:pt x="2" y="5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6" y="2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6" name="Freeform 10132"/>
              <p:cNvSpPr>
                <a:spLocks noEditPoints="1"/>
              </p:cNvSpPr>
              <p:nvPr/>
            </p:nvSpPr>
            <p:spPr bwMode="auto">
              <a:xfrm>
                <a:off x="-21" y="3462"/>
                <a:ext cx="17" cy="14"/>
              </a:xfrm>
              <a:custGeom>
                <a:avLst/>
                <a:gdLst>
                  <a:gd name="T0" fmla="*/ 1 w 7"/>
                  <a:gd name="T1" fmla="*/ 2 h 6"/>
                  <a:gd name="T2" fmla="*/ 0 w 7"/>
                  <a:gd name="T3" fmla="*/ 3 h 6"/>
                  <a:gd name="T4" fmla="*/ 5 w 7"/>
                  <a:gd name="T5" fmla="*/ 6 h 6"/>
                  <a:gd name="T6" fmla="*/ 6 w 7"/>
                  <a:gd name="T7" fmla="*/ 5 h 6"/>
                  <a:gd name="T8" fmla="*/ 1 w 7"/>
                  <a:gd name="T9" fmla="*/ 2 h 6"/>
                  <a:gd name="T10" fmla="*/ 2 w 7"/>
                  <a:gd name="T11" fmla="*/ 0 h 6"/>
                  <a:gd name="T12" fmla="*/ 1 w 7"/>
                  <a:gd name="T13" fmla="*/ 2 h 6"/>
                  <a:gd name="T14" fmla="*/ 6 w 7"/>
                  <a:gd name="T15" fmla="*/ 4 h 6"/>
                  <a:gd name="T16" fmla="*/ 7 w 7"/>
                  <a:gd name="T17" fmla="*/ 3 h 6"/>
                  <a:gd name="T18" fmla="*/ 2 w 7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6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4" y="4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3" y="3"/>
                      <a:pt x="4" y="4"/>
                      <a:pt x="6" y="4"/>
                    </a:cubicBezTo>
                    <a:cubicBezTo>
                      <a:pt x="6" y="4"/>
                      <a:pt x="6" y="3"/>
                      <a:pt x="7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7" name="Freeform 10133"/>
              <p:cNvSpPr>
                <a:spLocks/>
              </p:cNvSpPr>
              <p:nvPr/>
            </p:nvSpPr>
            <p:spPr bwMode="auto">
              <a:xfrm>
                <a:off x="-19" y="346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2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8" name="Freeform 10134"/>
              <p:cNvSpPr>
                <a:spLocks noEditPoints="1"/>
              </p:cNvSpPr>
              <p:nvPr/>
            </p:nvSpPr>
            <p:spPr bwMode="auto">
              <a:xfrm>
                <a:off x="3" y="3462"/>
                <a:ext cx="52" cy="19"/>
              </a:xfrm>
              <a:custGeom>
                <a:avLst/>
                <a:gdLst>
                  <a:gd name="T0" fmla="*/ 17 w 22"/>
                  <a:gd name="T1" fmla="*/ 4 h 8"/>
                  <a:gd name="T2" fmla="*/ 16 w 22"/>
                  <a:gd name="T3" fmla="*/ 7 h 8"/>
                  <a:gd name="T4" fmla="*/ 19 w 22"/>
                  <a:gd name="T5" fmla="*/ 8 h 8"/>
                  <a:gd name="T6" fmla="*/ 20 w 22"/>
                  <a:gd name="T7" fmla="*/ 6 h 8"/>
                  <a:gd name="T8" fmla="*/ 17 w 22"/>
                  <a:gd name="T9" fmla="*/ 4 h 8"/>
                  <a:gd name="T10" fmla="*/ 18 w 22"/>
                  <a:gd name="T11" fmla="*/ 3 h 8"/>
                  <a:gd name="T12" fmla="*/ 17 w 22"/>
                  <a:gd name="T13" fmla="*/ 4 h 8"/>
                  <a:gd name="T14" fmla="*/ 20 w 22"/>
                  <a:gd name="T15" fmla="*/ 6 h 8"/>
                  <a:gd name="T16" fmla="*/ 21 w 22"/>
                  <a:gd name="T17" fmla="*/ 5 h 8"/>
                  <a:gd name="T18" fmla="*/ 18 w 22"/>
                  <a:gd name="T19" fmla="*/ 3 h 8"/>
                  <a:gd name="T20" fmla="*/ 19 w 22"/>
                  <a:gd name="T21" fmla="*/ 1 h 8"/>
                  <a:gd name="T22" fmla="*/ 19 w 22"/>
                  <a:gd name="T23" fmla="*/ 1 h 8"/>
                  <a:gd name="T24" fmla="*/ 18 w 22"/>
                  <a:gd name="T25" fmla="*/ 3 h 8"/>
                  <a:gd name="T26" fmla="*/ 21 w 22"/>
                  <a:gd name="T27" fmla="*/ 4 h 8"/>
                  <a:gd name="T28" fmla="*/ 21 w 22"/>
                  <a:gd name="T29" fmla="*/ 4 h 8"/>
                  <a:gd name="T30" fmla="*/ 21 w 22"/>
                  <a:gd name="T31" fmla="*/ 3 h 8"/>
                  <a:gd name="T32" fmla="*/ 22 w 22"/>
                  <a:gd name="T33" fmla="*/ 2 h 8"/>
                  <a:gd name="T34" fmla="*/ 19 w 22"/>
                  <a:gd name="T35" fmla="*/ 1 h 8"/>
                  <a:gd name="T36" fmla="*/ 19 w 22"/>
                  <a:gd name="T37" fmla="*/ 1 h 8"/>
                  <a:gd name="T38" fmla="*/ 2 w 22"/>
                  <a:gd name="T39" fmla="*/ 0 h 8"/>
                  <a:gd name="T40" fmla="*/ 0 w 22"/>
                  <a:gd name="T41" fmla="*/ 4 h 8"/>
                  <a:gd name="T42" fmla="*/ 4 w 22"/>
                  <a:gd name="T43" fmla="*/ 6 h 8"/>
                  <a:gd name="T44" fmla="*/ 6 w 22"/>
                  <a:gd name="T45" fmla="*/ 2 h 8"/>
                  <a:gd name="T46" fmla="*/ 2 w 22"/>
                  <a:gd name="T4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2" h="8">
                    <a:moveTo>
                      <a:pt x="17" y="4"/>
                    </a:moveTo>
                    <a:cubicBezTo>
                      <a:pt x="17" y="5"/>
                      <a:pt x="17" y="6"/>
                      <a:pt x="16" y="7"/>
                    </a:cubicBezTo>
                    <a:cubicBezTo>
                      <a:pt x="17" y="7"/>
                      <a:pt x="18" y="8"/>
                      <a:pt x="19" y="8"/>
                    </a:cubicBezTo>
                    <a:cubicBezTo>
                      <a:pt x="19" y="7"/>
                      <a:pt x="20" y="7"/>
                      <a:pt x="20" y="6"/>
                    </a:cubicBezTo>
                    <a:cubicBezTo>
                      <a:pt x="19" y="5"/>
                      <a:pt x="18" y="5"/>
                      <a:pt x="17" y="4"/>
                    </a:cubicBezTo>
                    <a:moveTo>
                      <a:pt x="18" y="3"/>
                    </a:moveTo>
                    <a:cubicBezTo>
                      <a:pt x="18" y="3"/>
                      <a:pt x="18" y="4"/>
                      <a:pt x="17" y="4"/>
                    </a:cubicBezTo>
                    <a:cubicBezTo>
                      <a:pt x="18" y="5"/>
                      <a:pt x="19" y="5"/>
                      <a:pt x="20" y="6"/>
                    </a:cubicBezTo>
                    <a:cubicBezTo>
                      <a:pt x="20" y="5"/>
                      <a:pt x="20" y="5"/>
                      <a:pt x="21" y="5"/>
                    </a:cubicBezTo>
                    <a:cubicBezTo>
                      <a:pt x="20" y="4"/>
                      <a:pt x="19" y="3"/>
                      <a:pt x="18" y="3"/>
                    </a:cubicBezTo>
                    <a:moveTo>
                      <a:pt x="19" y="1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2"/>
                      <a:pt x="18" y="3"/>
                    </a:cubicBezTo>
                    <a:cubicBezTo>
                      <a:pt x="19" y="3"/>
                      <a:pt x="20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4"/>
                      <a:pt x="21" y="4"/>
                      <a:pt x="21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1" y="2"/>
                      <a:pt x="20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0" y="4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9" name="Freeform 10135"/>
              <p:cNvSpPr>
                <a:spLocks noEditPoints="1"/>
              </p:cNvSpPr>
              <p:nvPr/>
            </p:nvSpPr>
            <p:spPr bwMode="auto">
              <a:xfrm>
                <a:off x="43" y="3469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1 h 3"/>
                  <a:gd name="T4" fmla="*/ 3 w 4"/>
                  <a:gd name="T5" fmla="*/ 3 h 3"/>
                  <a:gd name="T6" fmla="*/ 3 w 4"/>
                  <a:gd name="T7" fmla="*/ 3 h 3"/>
                  <a:gd name="T8" fmla="*/ 0 w 4"/>
                  <a:gd name="T9" fmla="*/ 1 h 3"/>
                  <a:gd name="T10" fmla="*/ 1 w 4"/>
                  <a:gd name="T11" fmla="*/ 0 h 3"/>
                  <a:gd name="T12" fmla="*/ 1 w 4"/>
                  <a:gd name="T13" fmla="*/ 0 h 3"/>
                  <a:gd name="T14" fmla="*/ 4 w 4"/>
                  <a:gd name="T15" fmla="*/ 2 h 3"/>
                  <a:gd name="T16" fmla="*/ 4 w 4"/>
                  <a:gd name="T17" fmla="*/ 1 h 3"/>
                  <a:gd name="T18" fmla="*/ 4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0" name="Freeform 10136"/>
              <p:cNvSpPr>
                <a:spLocks noEditPoints="1"/>
              </p:cNvSpPr>
              <p:nvPr/>
            </p:nvSpPr>
            <p:spPr bwMode="auto">
              <a:xfrm>
                <a:off x="-9" y="3469"/>
                <a:ext cx="7" cy="10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3 h 4"/>
                  <a:gd name="T4" fmla="*/ 0 w 3"/>
                  <a:gd name="T5" fmla="*/ 4 h 4"/>
                  <a:gd name="T6" fmla="*/ 1 w 3"/>
                  <a:gd name="T7" fmla="*/ 3 h 4"/>
                  <a:gd name="T8" fmla="*/ 0 w 3"/>
                  <a:gd name="T9" fmla="*/ 3 h 4"/>
                  <a:gd name="T10" fmla="*/ 2 w 3"/>
                  <a:gd name="T11" fmla="*/ 0 h 4"/>
                  <a:gd name="T12" fmla="*/ 2 w 3"/>
                  <a:gd name="T13" fmla="*/ 0 h 4"/>
                  <a:gd name="T14" fmla="*/ 2 w 3"/>
                  <a:gd name="T15" fmla="*/ 0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1" name="Freeform 10137"/>
              <p:cNvSpPr>
                <a:spLocks noEditPoints="1"/>
              </p:cNvSpPr>
              <p:nvPr/>
            </p:nvSpPr>
            <p:spPr bwMode="auto">
              <a:xfrm>
                <a:off x="-9" y="3469"/>
                <a:ext cx="5" cy="7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2" name="Oval 10138"/>
              <p:cNvSpPr>
                <a:spLocks noChangeArrowheads="1"/>
              </p:cNvSpPr>
              <p:nvPr/>
            </p:nvSpPr>
            <p:spPr bwMode="auto">
              <a:xfrm>
                <a:off x="-7" y="347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3" name="Freeform 10139"/>
              <p:cNvSpPr>
                <a:spLocks noEditPoints="1"/>
              </p:cNvSpPr>
              <p:nvPr/>
            </p:nvSpPr>
            <p:spPr bwMode="auto">
              <a:xfrm>
                <a:off x="-281" y="3472"/>
                <a:ext cx="270" cy="446"/>
              </a:xfrm>
              <a:custGeom>
                <a:avLst/>
                <a:gdLst>
                  <a:gd name="T0" fmla="*/ 5 w 114"/>
                  <a:gd name="T1" fmla="*/ 187 h 189"/>
                  <a:gd name="T2" fmla="*/ 7 w 114"/>
                  <a:gd name="T3" fmla="*/ 183 h 189"/>
                  <a:gd name="T4" fmla="*/ 11 w 114"/>
                  <a:gd name="T5" fmla="*/ 175 h 189"/>
                  <a:gd name="T6" fmla="*/ 16 w 114"/>
                  <a:gd name="T7" fmla="*/ 167 h 189"/>
                  <a:gd name="T8" fmla="*/ 13 w 114"/>
                  <a:gd name="T9" fmla="*/ 165 h 189"/>
                  <a:gd name="T10" fmla="*/ 14 w 114"/>
                  <a:gd name="T11" fmla="*/ 162 h 189"/>
                  <a:gd name="T12" fmla="*/ 17 w 114"/>
                  <a:gd name="T13" fmla="*/ 164 h 189"/>
                  <a:gd name="T14" fmla="*/ 18 w 114"/>
                  <a:gd name="T15" fmla="*/ 163 h 189"/>
                  <a:gd name="T16" fmla="*/ 15 w 114"/>
                  <a:gd name="T17" fmla="*/ 161 h 189"/>
                  <a:gd name="T18" fmla="*/ 15 w 114"/>
                  <a:gd name="T19" fmla="*/ 161 h 189"/>
                  <a:gd name="T20" fmla="*/ 17 w 114"/>
                  <a:gd name="T21" fmla="*/ 158 h 189"/>
                  <a:gd name="T22" fmla="*/ 20 w 114"/>
                  <a:gd name="T23" fmla="*/ 155 h 189"/>
                  <a:gd name="T24" fmla="*/ 19 w 114"/>
                  <a:gd name="T25" fmla="*/ 154 h 189"/>
                  <a:gd name="T26" fmla="*/ 21 w 114"/>
                  <a:gd name="T27" fmla="*/ 154 h 189"/>
                  <a:gd name="T28" fmla="*/ 20 w 114"/>
                  <a:gd name="T29" fmla="*/ 154 h 189"/>
                  <a:gd name="T30" fmla="*/ 24 w 114"/>
                  <a:gd name="T31" fmla="*/ 154 h 189"/>
                  <a:gd name="T32" fmla="*/ 21 w 114"/>
                  <a:gd name="T33" fmla="*/ 152 h 189"/>
                  <a:gd name="T34" fmla="*/ 22 w 114"/>
                  <a:gd name="T35" fmla="*/ 150 h 189"/>
                  <a:gd name="T36" fmla="*/ 23 w 114"/>
                  <a:gd name="T37" fmla="*/ 150 h 189"/>
                  <a:gd name="T38" fmla="*/ 22 w 114"/>
                  <a:gd name="T39" fmla="*/ 150 h 189"/>
                  <a:gd name="T40" fmla="*/ 28 w 114"/>
                  <a:gd name="T41" fmla="*/ 147 h 189"/>
                  <a:gd name="T42" fmla="*/ 25 w 114"/>
                  <a:gd name="T43" fmla="*/ 145 h 189"/>
                  <a:gd name="T44" fmla="*/ 29 w 114"/>
                  <a:gd name="T45" fmla="*/ 139 h 189"/>
                  <a:gd name="T46" fmla="*/ 27 w 114"/>
                  <a:gd name="T47" fmla="*/ 140 h 189"/>
                  <a:gd name="T48" fmla="*/ 28 w 114"/>
                  <a:gd name="T49" fmla="*/ 139 h 189"/>
                  <a:gd name="T50" fmla="*/ 35 w 114"/>
                  <a:gd name="T51" fmla="*/ 136 h 189"/>
                  <a:gd name="T52" fmla="*/ 31 w 114"/>
                  <a:gd name="T53" fmla="*/ 134 h 189"/>
                  <a:gd name="T54" fmla="*/ 39 w 114"/>
                  <a:gd name="T55" fmla="*/ 129 h 189"/>
                  <a:gd name="T56" fmla="*/ 41 w 114"/>
                  <a:gd name="T57" fmla="*/ 125 h 189"/>
                  <a:gd name="T58" fmla="*/ 45 w 114"/>
                  <a:gd name="T59" fmla="*/ 110 h 189"/>
                  <a:gd name="T60" fmla="*/ 60 w 114"/>
                  <a:gd name="T61" fmla="*/ 83 h 189"/>
                  <a:gd name="T62" fmla="*/ 61 w 114"/>
                  <a:gd name="T63" fmla="*/ 81 h 189"/>
                  <a:gd name="T64" fmla="*/ 68 w 114"/>
                  <a:gd name="T65" fmla="*/ 79 h 189"/>
                  <a:gd name="T66" fmla="*/ 72 w 114"/>
                  <a:gd name="T67" fmla="*/ 73 h 189"/>
                  <a:gd name="T68" fmla="*/ 69 w 114"/>
                  <a:gd name="T69" fmla="*/ 67 h 189"/>
                  <a:gd name="T70" fmla="*/ 71 w 114"/>
                  <a:gd name="T71" fmla="*/ 64 h 189"/>
                  <a:gd name="T72" fmla="*/ 71 w 114"/>
                  <a:gd name="T73" fmla="*/ 63 h 189"/>
                  <a:gd name="T74" fmla="*/ 75 w 114"/>
                  <a:gd name="T75" fmla="*/ 57 h 189"/>
                  <a:gd name="T76" fmla="*/ 76 w 114"/>
                  <a:gd name="T77" fmla="*/ 56 h 189"/>
                  <a:gd name="T78" fmla="*/ 78 w 114"/>
                  <a:gd name="T79" fmla="*/ 54 h 189"/>
                  <a:gd name="T80" fmla="*/ 78 w 114"/>
                  <a:gd name="T81" fmla="*/ 54 h 189"/>
                  <a:gd name="T82" fmla="*/ 77 w 114"/>
                  <a:gd name="T83" fmla="*/ 54 h 189"/>
                  <a:gd name="T84" fmla="*/ 78 w 114"/>
                  <a:gd name="T85" fmla="*/ 54 h 189"/>
                  <a:gd name="T86" fmla="*/ 88 w 114"/>
                  <a:gd name="T87" fmla="*/ 45 h 189"/>
                  <a:gd name="T88" fmla="*/ 87 w 114"/>
                  <a:gd name="T89" fmla="*/ 39 h 189"/>
                  <a:gd name="T90" fmla="*/ 91 w 114"/>
                  <a:gd name="T91" fmla="*/ 40 h 189"/>
                  <a:gd name="T92" fmla="*/ 94 w 114"/>
                  <a:gd name="T93" fmla="*/ 36 h 189"/>
                  <a:gd name="T94" fmla="*/ 91 w 114"/>
                  <a:gd name="T95" fmla="*/ 32 h 189"/>
                  <a:gd name="T96" fmla="*/ 94 w 114"/>
                  <a:gd name="T97" fmla="*/ 28 h 189"/>
                  <a:gd name="T98" fmla="*/ 94 w 114"/>
                  <a:gd name="T99" fmla="*/ 28 h 189"/>
                  <a:gd name="T100" fmla="*/ 103 w 114"/>
                  <a:gd name="T101" fmla="*/ 21 h 189"/>
                  <a:gd name="T102" fmla="*/ 101 w 114"/>
                  <a:gd name="T103" fmla="*/ 24 h 189"/>
                  <a:gd name="T104" fmla="*/ 103 w 114"/>
                  <a:gd name="T105" fmla="*/ 21 h 189"/>
                  <a:gd name="T106" fmla="*/ 103 w 114"/>
                  <a:gd name="T107" fmla="*/ 20 h 189"/>
                  <a:gd name="T108" fmla="*/ 108 w 114"/>
                  <a:gd name="T109" fmla="*/ 12 h 189"/>
                  <a:gd name="T110" fmla="*/ 114 w 114"/>
                  <a:gd name="T111" fmla="*/ 3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4" h="189">
                    <a:moveTo>
                      <a:pt x="1" y="185"/>
                    </a:moveTo>
                    <a:cubicBezTo>
                      <a:pt x="1" y="186"/>
                      <a:pt x="0" y="187"/>
                      <a:pt x="0" y="187"/>
                    </a:cubicBezTo>
                    <a:cubicBezTo>
                      <a:pt x="0" y="188"/>
                      <a:pt x="1" y="189"/>
                      <a:pt x="1" y="189"/>
                    </a:cubicBezTo>
                    <a:cubicBezTo>
                      <a:pt x="1" y="189"/>
                      <a:pt x="1" y="189"/>
                      <a:pt x="1" y="189"/>
                    </a:cubicBezTo>
                    <a:cubicBezTo>
                      <a:pt x="2" y="189"/>
                      <a:pt x="2" y="189"/>
                      <a:pt x="2" y="189"/>
                    </a:cubicBezTo>
                    <a:cubicBezTo>
                      <a:pt x="3" y="189"/>
                      <a:pt x="4" y="188"/>
                      <a:pt x="5" y="187"/>
                    </a:cubicBezTo>
                    <a:cubicBezTo>
                      <a:pt x="1" y="185"/>
                      <a:pt x="1" y="185"/>
                      <a:pt x="1" y="185"/>
                    </a:cubicBezTo>
                    <a:moveTo>
                      <a:pt x="4" y="181"/>
                    </a:moveTo>
                    <a:cubicBezTo>
                      <a:pt x="4" y="182"/>
                      <a:pt x="3" y="182"/>
                      <a:pt x="3" y="183"/>
                    </a:cubicBezTo>
                    <a:cubicBezTo>
                      <a:pt x="6" y="184"/>
                      <a:pt x="6" y="184"/>
                      <a:pt x="6" y="184"/>
                    </a:cubicBezTo>
                    <a:cubicBezTo>
                      <a:pt x="6" y="184"/>
                      <a:pt x="6" y="184"/>
                      <a:pt x="6" y="184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6" y="182"/>
                      <a:pt x="5" y="182"/>
                      <a:pt x="4" y="181"/>
                    </a:cubicBezTo>
                    <a:moveTo>
                      <a:pt x="9" y="174"/>
                    </a:moveTo>
                    <a:cubicBezTo>
                      <a:pt x="8" y="175"/>
                      <a:pt x="7" y="176"/>
                      <a:pt x="7" y="177"/>
                    </a:cubicBezTo>
                    <a:cubicBezTo>
                      <a:pt x="6" y="177"/>
                      <a:pt x="6" y="178"/>
                      <a:pt x="6" y="179"/>
                    </a:cubicBezTo>
                    <a:cubicBezTo>
                      <a:pt x="8" y="180"/>
                      <a:pt x="8" y="180"/>
                      <a:pt x="8" y="180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9" y="174"/>
                      <a:pt x="9" y="174"/>
                      <a:pt x="9" y="174"/>
                    </a:cubicBezTo>
                    <a:moveTo>
                      <a:pt x="14" y="165"/>
                    </a:moveTo>
                    <a:cubicBezTo>
                      <a:pt x="14" y="165"/>
                      <a:pt x="14" y="166"/>
                      <a:pt x="14" y="166"/>
                    </a:cubicBezTo>
                    <a:cubicBezTo>
                      <a:pt x="14" y="166"/>
                      <a:pt x="15" y="167"/>
                      <a:pt x="16" y="167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4" y="165"/>
                      <a:pt x="14" y="165"/>
                      <a:pt x="14" y="165"/>
                    </a:cubicBezTo>
                    <a:moveTo>
                      <a:pt x="13" y="165"/>
                    </a:move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moveTo>
                      <a:pt x="15" y="163"/>
                    </a:moveTo>
                    <a:cubicBezTo>
                      <a:pt x="15" y="163"/>
                      <a:pt x="15" y="163"/>
                      <a:pt x="15" y="163"/>
                    </a:cubicBezTo>
                    <a:cubicBezTo>
                      <a:pt x="16" y="163"/>
                      <a:pt x="16" y="163"/>
                      <a:pt x="17" y="164"/>
                    </a:cubicBezTo>
                    <a:cubicBezTo>
                      <a:pt x="16" y="163"/>
                      <a:pt x="16" y="163"/>
                      <a:pt x="15" y="163"/>
                    </a:cubicBezTo>
                    <a:moveTo>
                      <a:pt x="15" y="162"/>
                    </a:moveTo>
                    <a:cubicBezTo>
                      <a:pt x="15" y="162"/>
                      <a:pt x="15" y="162"/>
                      <a:pt x="14" y="162"/>
                    </a:cubicBezTo>
                    <a:cubicBezTo>
                      <a:pt x="15" y="162"/>
                      <a:pt x="15" y="162"/>
                      <a:pt x="15" y="163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moveTo>
                      <a:pt x="16" y="162"/>
                    </a:moveTo>
                    <a:cubicBezTo>
                      <a:pt x="16" y="162"/>
                      <a:pt x="16" y="162"/>
                      <a:pt x="15" y="163"/>
                    </a:cubicBezTo>
                    <a:cubicBezTo>
                      <a:pt x="16" y="163"/>
                      <a:pt x="17" y="164"/>
                      <a:pt x="17" y="164"/>
                    </a:cubicBezTo>
                    <a:cubicBezTo>
                      <a:pt x="17" y="164"/>
                      <a:pt x="17" y="164"/>
                      <a:pt x="18" y="164"/>
                    </a:cubicBezTo>
                    <a:cubicBezTo>
                      <a:pt x="18" y="164"/>
                      <a:pt x="18" y="163"/>
                      <a:pt x="18" y="163"/>
                    </a:cubicBezTo>
                    <a:cubicBezTo>
                      <a:pt x="18" y="163"/>
                      <a:pt x="17" y="162"/>
                      <a:pt x="16" y="162"/>
                    </a:cubicBezTo>
                    <a:moveTo>
                      <a:pt x="16" y="161"/>
                    </a:moveTo>
                    <a:cubicBezTo>
                      <a:pt x="16" y="161"/>
                      <a:pt x="16" y="162"/>
                      <a:pt x="16" y="162"/>
                    </a:cubicBezTo>
                    <a:cubicBezTo>
                      <a:pt x="17" y="162"/>
                      <a:pt x="18" y="163"/>
                      <a:pt x="18" y="163"/>
                    </a:cubicBezTo>
                    <a:cubicBezTo>
                      <a:pt x="19" y="163"/>
                      <a:pt x="19" y="163"/>
                      <a:pt x="19" y="163"/>
                    </a:cubicBezTo>
                    <a:cubicBezTo>
                      <a:pt x="18" y="162"/>
                      <a:pt x="17" y="162"/>
                      <a:pt x="16" y="161"/>
                    </a:cubicBezTo>
                    <a:moveTo>
                      <a:pt x="15" y="161"/>
                    </a:move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1"/>
                    </a:cubicBezTo>
                    <a:cubicBezTo>
                      <a:pt x="15" y="161"/>
                      <a:pt x="15" y="161"/>
                      <a:pt x="15" y="161"/>
                    </a:cubicBezTo>
                    <a:moveTo>
                      <a:pt x="15" y="161"/>
                    </a:moveTo>
                    <a:cubicBezTo>
                      <a:pt x="15" y="161"/>
                      <a:pt x="15" y="161"/>
                      <a:pt x="15" y="161"/>
                    </a:cubicBezTo>
                    <a:cubicBezTo>
                      <a:pt x="15" y="161"/>
                      <a:pt x="15" y="161"/>
                      <a:pt x="15" y="161"/>
                    </a:cubicBezTo>
                    <a:cubicBezTo>
                      <a:pt x="15" y="161"/>
                      <a:pt x="15" y="161"/>
                      <a:pt x="16" y="161"/>
                    </a:cubicBezTo>
                    <a:cubicBezTo>
                      <a:pt x="16" y="161"/>
                      <a:pt x="15" y="161"/>
                      <a:pt x="15" y="161"/>
                    </a:cubicBezTo>
                    <a:moveTo>
                      <a:pt x="18" y="158"/>
                    </a:moveTo>
                    <a:cubicBezTo>
                      <a:pt x="18" y="159"/>
                      <a:pt x="17" y="160"/>
                      <a:pt x="16" y="161"/>
                    </a:cubicBezTo>
                    <a:cubicBezTo>
                      <a:pt x="17" y="162"/>
                      <a:pt x="18" y="162"/>
                      <a:pt x="19" y="163"/>
                    </a:cubicBezTo>
                    <a:cubicBezTo>
                      <a:pt x="19" y="162"/>
                      <a:pt x="20" y="161"/>
                      <a:pt x="21" y="160"/>
                    </a:cubicBezTo>
                    <a:cubicBezTo>
                      <a:pt x="20" y="159"/>
                      <a:pt x="19" y="159"/>
                      <a:pt x="18" y="158"/>
                    </a:cubicBezTo>
                    <a:moveTo>
                      <a:pt x="17" y="158"/>
                    </a:moveTo>
                    <a:cubicBezTo>
                      <a:pt x="17" y="159"/>
                      <a:pt x="16" y="160"/>
                      <a:pt x="15" y="161"/>
                    </a:cubicBezTo>
                    <a:cubicBezTo>
                      <a:pt x="15" y="161"/>
                      <a:pt x="16" y="161"/>
                      <a:pt x="16" y="161"/>
                    </a:cubicBezTo>
                    <a:cubicBezTo>
                      <a:pt x="16" y="160"/>
                      <a:pt x="17" y="159"/>
                      <a:pt x="17" y="158"/>
                    </a:cubicBezTo>
                    <a:cubicBezTo>
                      <a:pt x="17" y="158"/>
                      <a:pt x="17" y="158"/>
                      <a:pt x="17" y="158"/>
                    </a:cubicBezTo>
                    <a:moveTo>
                      <a:pt x="20" y="155"/>
                    </a:moveTo>
                    <a:cubicBezTo>
                      <a:pt x="20" y="155"/>
                      <a:pt x="20" y="155"/>
                      <a:pt x="20" y="155"/>
                    </a:cubicBezTo>
                    <a:cubicBezTo>
                      <a:pt x="20" y="155"/>
                      <a:pt x="20" y="156"/>
                      <a:pt x="20" y="156"/>
                    </a:cubicBezTo>
                    <a:cubicBezTo>
                      <a:pt x="19" y="156"/>
                      <a:pt x="19" y="156"/>
                      <a:pt x="19" y="156"/>
                    </a:cubicBezTo>
                    <a:cubicBezTo>
                      <a:pt x="20" y="157"/>
                      <a:pt x="21" y="157"/>
                      <a:pt x="22" y="158"/>
                    </a:cubicBezTo>
                    <a:cubicBezTo>
                      <a:pt x="22" y="157"/>
                      <a:pt x="22" y="157"/>
                      <a:pt x="22" y="156"/>
                    </a:cubicBezTo>
                    <a:cubicBezTo>
                      <a:pt x="22" y="156"/>
                      <a:pt x="21" y="155"/>
                      <a:pt x="20" y="155"/>
                    </a:cubicBezTo>
                    <a:moveTo>
                      <a:pt x="19" y="154"/>
                    </a:moveTo>
                    <a:cubicBezTo>
                      <a:pt x="19" y="155"/>
                      <a:pt x="19" y="155"/>
                      <a:pt x="18" y="156"/>
                    </a:cubicBezTo>
                    <a:cubicBezTo>
                      <a:pt x="18" y="156"/>
                      <a:pt x="18" y="156"/>
                      <a:pt x="19" y="156"/>
                    </a:cubicBezTo>
                    <a:cubicBezTo>
                      <a:pt x="19" y="155"/>
                      <a:pt x="19" y="155"/>
                      <a:pt x="19" y="154"/>
                    </a:cubicBezTo>
                    <a:cubicBezTo>
                      <a:pt x="19" y="154"/>
                      <a:pt x="19" y="154"/>
                      <a:pt x="19" y="154"/>
                    </a:cubicBezTo>
                    <a:moveTo>
                      <a:pt x="21" y="154"/>
                    </a:moveTo>
                    <a:cubicBezTo>
                      <a:pt x="21" y="154"/>
                      <a:pt x="21" y="154"/>
                      <a:pt x="21" y="154"/>
                    </a:cubicBezTo>
                    <a:cubicBezTo>
                      <a:pt x="21" y="155"/>
                      <a:pt x="22" y="155"/>
                      <a:pt x="23" y="156"/>
                    </a:cubicBezTo>
                    <a:cubicBezTo>
                      <a:pt x="23" y="155"/>
                      <a:pt x="23" y="155"/>
                      <a:pt x="23" y="155"/>
                    </a:cubicBezTo>
                    <a:cubicBezTo>
                      <a:pt x="21" y="154"/>
                      <a:pt x="21" y="154"/>
                      <a:pt x="21" y="154"/>
                    </a:cubicBezTo>
                    <a:moveTo>
                      <a:pt x="20" y="153"/>
                    </a:moveTo>
                    <a:cubicBezTo>
                      <a:pt x="20" y="153"/>
                      <a:pt x="20" y="154"/>
                      <a:pt x="20" y="154"/>
                    </a:cubicBezTo>
                    <a:cubicBezTo>
                      <a:pt x="20" y="154"/>
                      <a:pt x="20" y="154"/>
                      <a:pt x="20" y="154"/>
                    </a:cubicBezTo>
                    <a:cubicBezTo>
                      <a:pt x="20" y="154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moveTo>
                      <a:pt x="22" y="153"/>
                    </a:moveTo>
                    <a:cubicBezTo>
                      <a:pt x="22" y="153"/>
                      <a:pt x="21" y="153"/>
                      <a:pt x="21" y="153"/>
                    </a:cubicBezTo>
                    <a:cubicBezTo>
                      <a:pt x="22" y="153"/>
                      <a:pt x="23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3" y="153"/>
                      <a:pt x="22" y="153"/>
                      <a:pt x="22" y="153"/>
                    </a:cubicBezTo>
                    <a:moveTo>
                      <a:pt x="21" y="152"/>
                    </a:moveTo>
                    <a:cubicBezTo>
                      <a:pt x="20" y="152"/>
                      <a:pt x="20" y="152"/>
                      <a:pt x="20" y="152"/>
                    </a:cubicBezTo>
                    <a:cubicBezTo>
                      <a:pt x="20" y="152"/>
                      <a:pt x="20" y="152"/>
                      <a:pt x="20" y="152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1" y="152"/>
                      <a:pt x="21" y="152"/>
                      <a:pt x="21" y="152"/>
                    </a:cubicBezTo>
                    <a:moveTo>
                      <a:pt x="23" y="151"/>
                    </a:moveTo>
                    <a:cubicBezTo>
                      <a:pt x="22" y="151"/>
                      <a:pt x="22" y="152"/>
                      <a:pt x="22" y="152"/>
                    </a:cubicBezTo>
                    <a:cubicBezTo>
                      <a:pt x="23" y="153"/>
                      <a:pt x="23" y="153"/>
                      <a:pt x="24" y="154"/>
                    </a:cubicBezTo>
                    <a:cubicBezTo>
                      <a:pt x="24" y="153"/>
                      <a:pt x="25" y="153"/>
                      <a:pt x="25" y="152"/>
                    </a:cubicBezTo>
                    <a:cubicBezTo>
                      <a:pt x="24" y="152"/>
                      <a:pt x="23" y="151"/>
                      <a:pt x="23" y="151"/>
                    </a:cubicBezTo>
                    <a:moveTo>
                      <a:pt x="22" y="150"/>
                    </a:moveTo>
                    <a:cubicBezTo>
                      <a:pt x="21" y="151"/>
                      <a:pt x="21" y="151"/>
                      <a:pt x="21" y="152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1" y="151"/>
                      <a:pt x="21" y="151"/>
                      <a:pt x="22" y="150"/>
                    </a:cubicBezTo>
                    <a:cubicBezTo>
                      <a:pt x="22" y="150"/>
                      <a:pt x="22" y="150"/>
                      <a:pt x="22" y="150"/>
                    </a:cubicBezTo>
                    <a:moveTo>
                      <a:pt x="23" y="150"/>
                    </a:moveTo>
                    <a:cubicBezTo>
                      <a:pt x="23" y="150"/>
                      <a:pt x="23" y="150"/>
                      <a:pt x="23" y="150"/>
                    </a:cubicBezTo>
                    <a:cubicBezTo>
                      <a:pt x="24" y="151"/>
                      <a:pt x="25" y="151"/>
                      <a:pt x="25" y="151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5" y="150"/>
                      <a:pt x="24" y="150"/>
                      <a:pt x="23" y="150"/>
                    </a:cubicBezTo>
                    <a:moveTo>
                      <a:pt x="22" y="149"/>
                    </a:moveTo>
                    <a:cubicBezTo>
                      <a:pt x="22" y="149"/>
                      <a:pt x="22" y="149"/>
                      <a:pt x="22" y="149"/>
                    </a:cubicBezTo>
                    <a:cubicBezTo>
                      <a:pt x="22" y="149"/>
                      <a:pt x="22" y="150"/>
                      <a:pt x="22" y="150"/>
                    </a:cubicBezTo>
                    <a:cubicBezTo>
                      <a:pt x="22" y="149"/>
                      <a:pt x="22" y="149"/>
                      <a:pt x="22" y="149"/>
                    </a:cubicBezTo>
                    <a:cubicBezTo>
                      <a:pt x="22" y="149"/>
                      <a:pt x="22" y="149"/>
                      <a:pt x="22" y="149"/>
                    </a:cubicBezTo>
                    <a:moveTo>
                      <a:pt x="26" y="145"/>
                    </a:moveTo>
                    <a:cubicBezTo>
                      <a:pt x="25" y="147"/>
                      <a:pt x="24" y="148"/>
                      <a:pt x="23" y="149"/>
                    </a:cubicBezTo>
                    <a:cubicBezTo>
                      <a:pt x="24" y="150"/>
                      <a:pt x="25" y="150"/>
                      <a:pt x="26" y="151"/>
                    </a:cubicBezTo>
                    <a:cubicBezTo>
                      <a:pt x="27" y="150"/>
                      <a:pt x="27" y="148"/>
                      <a:pt x="28" y="147"/>
                    </a:cubicBezTo>
                    <a:cubicBezTo>
                      <a:pt x="27" y="146"/>
                      <a:pt x="27" y="146"/>
                      <a:pt x="26" y="145"/>
                    </a:cubicBezTo>
                    <a:moveTo>
                      <a:pt x="25" y="145"/>
                    </a:moveTo>
                    <a:cubicBezTo>
                      <a:pt x="24" y="146"/>
                      <a:pt x="23" y="148"/>
                      <a:pt x="22" y="149"/>
                    </a:cubicBezTo>
                    <a:cubicBezTo>
                      <a:pt x="22" y="149"/>
                      <a:pt x="22" y="149"/>
                      <a:pt x="23" y="149"/>
                    </a:cubicBezTo>
                    <a:cubicBezTo>
                      <a:pt x="23" y="148"/>
                      <a:pt x="24" y="146"/>
                      <a:pt x="25" y="145"/>
                    </a:cubicBezTo>
                    <a:cubicBezTo>
                      <a:pt x="25" y="145"/>
                      <a:pt x="25" y="145"/>
                      <a:pt x="25" y="145"/>
                    </a:cubicBezTo>
                    <a:moveTo>
                      <a:pt x="29" y="140"/>
                    </a:moveTo>
                    <a:cubicBezTo>
                      <a:pt x="29" y="140"/>
                      <a:pt x="29" y="140"/>
                      <a:pt x="29" y="141"/>
                    </a:cubicBezTo>
                    <a:cubicBezTo>
                      <a:pt x="29" y="141"/>
                      <a:pt x="30" y="142"/>
                      <a:pt x="31" y="142"/>
                    </a:cubicBezTo>
                    <a:cubicBezTo>
                      <a:pt x="31" y="142"/>
                      <a:pt x="31" y="141"/>
                      <a:pt x="32" y="141"/>
                    </a:cubicBezTo>
                    <a:cubicBezTo>
                      <a:pt x="31" y="141"/>
                      <a:pt x="30" y="140"/>
                      <a:pt x="29" y="140"/>
                    </a:cubicBezTo>
                    <a:moveTo>
                      <a:pt x="29" y="139"/>
                    </a:moveTo>
                    <a:cubicBezTo>
                      <a:pt x="29" y="139"/>
                      <a:pt x="29" y="139"/>
                      <a:pt x="29" y="139"/>
                    </a:cubicBezTo>
                    <a:cubicBezTo>
                      <a:pt x="30" y="140"/>
                      <a:pt x="31" y="140"/>
                      <a:pt x="32" y="141"/>
                    </a:cubicBezTo>
                    <a:cubicBezTo>
                      <a:pt x="32" y="141"/>
                      <a:pt x="32" y="141"/>
                      <a:pt x="32" y="141"/>
                    </a:cubicBezTo>
                    <a:cubicBezTo>
                      <a:pt x="31" y="140"/>
                      <a:pt x="30" y="140"/>
                      <a:pt x="29" y="139"/>
                    </a:cubicBezTo>
                    <a:moveTo>
                      <a:pt x="28" y="139"/>
                    </a:moveTo>
                    <a:cubicBezTo>
                      <a:pt x="28" y="139"/>
                      <a:pt x="28" y="140"/>
                      <a:pt x="27" y="140"/>
                    </a:cubicBezTo>
                    <a:cubicBezTo>
                      <a:pt x="28" y="140"/>
                      <a:pt x="28" y="140"/>
                      <a:pt x="28" y="140"/>
                    </a:cubicBezTo>
                    <a:cubicBezTo>
                      <a:pt x="28" y="140"/>
                      <a:pt x="28" y="13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moveTo>
                      <a:pt x="28" y="138"/>
                    </a:moveTo>
                    <a:cubicBezTo>
                      <a:pt x="28" y="139"/>
                      <a:pt x="28" y="13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28" y="139"/>
                      <a:pt x="29" y="139"/>
                      <a:pt x="29" y="139"/>
                    </a:cubicBezTo>
                    <a:cubicBezTo>
                      <a:pt x="28" y="139"/>
                      <a:pt x="28" y="139"/>
                      <a:pt x="28" y="138"/>
                    </a:cubicBezTo>
                    <a:moveTo>
                      <a:pt x="32" y="134"/>
                    </a:moveTo>
                    <a:cubicBezTo>
                      <a:pt x="32" y="134"/>
                      <a:pt x="32" y="134"/>
                      <a:pt x="32" y="134"/>
                    </a:cubicBezTo>
                    <a:cubicBezTo>
                      <a:pt x="33" y="135"/>
                      <a:pt x="34" y="135"/>
                      <a:pt x="35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4" y="135"/>
                      <a:pt x="33" y="135"/>
                      <a:pt x="32" y="134"/>
                    </a:cubicBezTo>
                    <a:moveTo>
                      <a:pt x="31" y="134"/>
                    </a:move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moveTo>
                      <a:pt x="36" y="125"/>
                    </a:moveTo>
                    <a:cubicBezTo>
                      <a:pt x="36" y="126"/>
                      <a:pt x="35" y="126"/>
                      <a:pt x="35" y="127"/>
                    </a:cubicBezTo>
                    <a:cubicBezTo>
                      <a:pt x="35" y="127"/>
                      <a:pt x="35" y="127"/>
                      <a:pt x="35" y="127"/>
                    </a:cubicBezTo>
                    <a:cubicBezTo>
                      <a:pt x="36" y="126"/>
                      <a:pt x="36" y="126"/>
                      <a:pt x="37" y="125"/>
                    </a:cubicBezTo>
                    <a:cubicBezTo>
                      <a:pt x="36" y="126"/>
                      <a:pt x="36" y="127"/>
                      <a:pt x="36" y="127"/>
                    </a:cubicBezTo>
                    <a:cubicBezTo>
                      <a:pt x="37" y="128"/>
                      <a:pt x="38" y="129"/>
                      <a:pt x="39" y="129"/>
                    </a:cubicBezTo>
                    <a:cubicBezTo>
                      <a:pt x="39" y="129"/>
                      <a:pt x="39" y="128"/>
                      <a:pt x="40" y="127"/>
                    </a:cubicBezTo>
                    <a:cubicBezTo>
                      <a:pt x="39" y="126"/>
                      <a:pt x="37" y="126"/>
                      <a:pt x="36" y="125"/>
                    </a:cubicBezTo>
                    <a:moveTo>
                      <a:pt x="37" y="123"/>
                    </a:moveTo>
                    <a:cubicBezTo>
                      <a:pt x="37" y="123"/>
                      <a:pt x="37" y="124"/>
                      <a:pt x="37" y="124"/>
                    </a:cubicBezTo>
                    <a:cubicBezTo>
                      <a:pt x="38" y="125"/>
                      <a:pt x="39" y="125"/>
                      <a:pt x="40" y="126"/>
                    </a:cubicBezTo>
                    <a:cubicBezTo>
                      <a:pt x="41" y="126"/>
                      <a:pt x="41" y="126"/>
                      <a:pt x="41" y="125"/>
                    </a:cubicBezTo>
                    <a:cubicBezTo>
                      <a:pt x="40" y="125"/>
                      <a:pt x="38" y="124"/>
                      <a:pt x="37" y="123"/>
                    </a:cubicBezTo>
                    <a:moveTo>
                      <a:pt x="45" y="110"/>
                    </a:moveTo>
                    <a:cubicBezTo>
                      <a:pt x="44" y="112"/>
                      <a:pt x="42" y="114"/>
                      <a:pt x="41" y="116"/>
                    </a:cubicBezTo>
                    <a:cubicBezTo>
                      <a:pt x="43" y="116"/>
                      <a:pt x="44" y="117"/>
                      <a:pt x="45" y="118"/>
                    </a:cubicBezTo>
                    <a:cubicBezTo>
                      <a:pt x="46" y="116"/>
                      <a:pt x="47" y="114"/>
                      <a:pt x="49" y="112"/>
                    </a:cubicBezTo>
                    <a:cubicBezTo>
                      <a:pt x="47" y="111"/>
                      <a:pt x="46" y="111"/>
                      <a:pt x="45" y="110"/>
                    </a:cubicBezTo>
                    <a:moveTo>
                      <a:pt x="55" y="92"/>
                    </a:moveTo>
                    <a:cubicBezTo>
                      <a:pt x="53" y="96"/>
                      <a:pt x="51" y="99"/>
                      <a:pt x="49" y="102"/>
                    </a:cubicBezTo>
                    <a:cubicBezTo>
                      <a:pt x="53" y="104"/>
                      <a:pt x="53" y="104"/>
                      <a:pt x="53" y="104"/>
                    </a:cubicBezTo>
                    <a:cubicBezTo>
                      <a:pt x="55" y="101"/>
                      <a:pt x="57" y="98"/>
                      <a:pt x="59" y="95"/>
                    </a:cubicBezTo>
                    <a:cubicBezTo>
                      <a:pt x="58" y="94"/>
                      <a:pt x="56" y="93"/>
                      <a:pt x="55" y="92"/>
                    </a:cubicBezTo>
                    <a:moveTo>
                      <a:pt x="60" y="83"/>
                    </a:moveTo>
                    <a:cubicBezTo>
                      <a:pt x="60" y="84"/>
                      <a:pt x="59" y="84"/>
                      <a:pt x="59" y="85"/>
                    </a:cubicBezTo>
                    <a:cubicBezTo>
                      <a:pt x="60" y="86"/>
                      <a:pt x="62" y="87"/>
                      <a:pt x="63" y="88"/>
                    </a:cubicBezTo>
                    <a:cubicBezTo>
                      <a:pt x="64" y="87"/>
                      <a:pt x="64" y="86"/>
                      <a:pt x="64" y="85"/>
                    </a:cubicBezTo>
                    <a:cubicBezTo>
                      <a:pt x="63" y="84"/>
                      <a:pt x="62" y="84"/>
                      <a:pt x="60" y="83"/>
                    </a:cubicBezTo>
                    <a:moveTo>
                      <a:pt x="61" y="81"/>
                    </a:moveTo>
                    <a:cubicBezTo>
                      <a:pt x="61" y="81"/>
                      <a:pt x="61" y="81"/>
                      <a:pt x="61" y="81"/>
                    </a:cubicBezTo>
                    <a:cubicBezTo>
                      <a:pt x="62" y="82"/>
                      <a:pt x="64" y="83"/>
                      <a:pt x="65" y="84"/>
                    </a:cubicBezTo>
                    <a:cubicBezTo>
                      <a:pt x="65" y="84"/>
                      <a:pt x="65" y="83"/>
                      <a:pt x="66" y="83"/>
                    </a:cubicBezTo>
                    <a:cubicBezTo>
                      <a:pt x="64" y="82"/>
                      <a:pt x="63" y="82"/>
                      <a:pt x="61" y="81"/>
                    </a:cubicBezTo>
                    <a:moveTo>
                      <a:pt x="64" y="76"/>
                    </a:moveTo>
                    <a:cubicBezTo>
                      <a:pt x="64" y="76"/>
                      <a:pt x="64" y="76"/>
                      <a:pt x="64" y="76"/>
                    </a:cubicBezTo>
                    <a:cubicBezTo>
                      <a:pt x="65" y="77"/>
                      <a:pt x="67" y="78"/>
                      <a:pt x="68" y="79"/>
                    </a:cubicBezTo>
                    <a:cubicBezTo>
                      <a:pt x="68" y="79"/>
                      <a:pt x="68" y="79"/>
                      <a:pt x="69" y="78"/>
                    </a:cubicBezTo>
                    <a:cubicBezTo>
                      <a:pt x="67" y="77"/>
                      <a:pt x="66" y="77"/>
                      <a:pt x="64" y="76"/>
                    </a:cubicBezTo>
                    <a:moveTo>
                      <a:pt x="67" y="70"/>
                    </a:moveTo>
                    <a:cubicBezTo>
                      <a:pt x="67" y="72"/>
                      <a:pt x="66" y="73"/>
                      <a:pt x="65" y="74"/>
                    </a:cubicBezTo>
                    <a:cubicBezTo>
                      <a:pt x="67" y="75"/>
                      <a:pt x="68" y="76"/>
                      <a:pt x="69" y="77"/>
                    </a:cubicBezTo>
                    <a:cubicBezTo>
                      <a:pt x="70" y="75"/>
                      <a:pt x="71" y="74"/>
                      <a:pt x="72" y="73"/>
                    </a:cubicBezTo>
                    <a:cubicBezTo>
                      <a:pt x="70" y="72"/>
                      <a:pt x="69" y="71"/>
                      <a:pt x="67" y="70"/>
                    </a:cubicBezTo>
                    <a:moveTo>
                      <a:pt x="69" y="67"/>
                    </a:moveTo>
                    <a:cubicBezTo>
                      <a:pt x="69" y="67"/>
                      <a:pt x="69" y="68"/>
                      <a:pt x="69" y="68"/>
                    </a:cubicBezTo>
                    <a:cubicBezTo>
                      <a:pt x="70" y="69"/>
                      <a:pt x="72" y="70"/>
                      <a:pt x="73" y="71"/>
                    </a:cubicBezTo>
                    <a:cubicBezTo>
                      <a:pt x="73" y="70"/>
                      <a:pt x="74" y="70"/>
                      <a:pt x="74" y="69"/>
                    </a:cubicBezTo>
                    <a:cubicBezTo>
                      <a:pt x="72" y="68"/>
                      <a:pt x="71" y="68"/>
                      <a:pt x="69" y="67"/>
                    </a:cubicBezTo>
                    <a:moveTo>
                      <a:pt x="70" y="66"/>
                    </a:moveTo>
                    <a:cubicBezTo>
                      <a:pt x="70" y="66"/>
                      <a:pt x="70" y="67"/>
                      <a:pt x="69" y="67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3" y="68"/>
                      <a:pt x="71" y="67"/>
                      <a:pt x="70" y="66"/>
                    </a:cubicBezTo>
                    <a:moveTo>
                      <a:pt x="71" y="64"/>
                    </a:moveTo>
                    <a:cubicBezTo>
                      <a:pt x="71" y="64"/>
                      <a:pt x="71" y="64"/>
                      <a:pt x="71" y="64"/>
                    </a:cubicBezTo>
                    <a:cubicBezTo>
                      <a:pt x="72" y="65"/>
                      <a:pt x="74" y="66"/>
                      <a:pt x="75" y="67"/>
                    </a:cubicBezTo>
                    <a:cubicBezTo>
                      <a:pt x="75" y="67"/>
                      <a:pt x="75" y="67"/>
                      <a:pt x="76" y="66"/>
                    </a:cubicBezTo>
                    <a:cubicBezTo>
                      <a:pt x="74" y="66"/>
                      <a:pt x="73" y="65"/>
                      <a:pt x="71" y="64"/>
                    </a:cubicBezTo>
                    <a:moveTo>
                      <a:pt x="75" y="57"/>
                    </a:moveTo>
                    <a:cubicBezTo>
                      <a:pt x="74" y="59"/>
                      <a:pt x="73" y="61"/>
                      <a:pt x="71" y="63"/>
                    </a:cubicBezTo>
                    <a:cubicBezTo>
                      <a:pt x="73" y="64"/>
                      <a:pt x="74" y="65"/>
                      <a:pt x="76" y="66"/>
                    </a:cubicBezTo>
                    <a:cubicBezTo>
                      <a:pt x="77" y="64"/>
                      <a:pt x="78" y="62"/>
                      <a:pt x="80" y="60"/>
                    </a:cubicBezTo>
                    <a:cubicBezTo>
                      <a:pt x="78" y="59"/>
                      <a:pt x="77" y="58"/>
                      <a:pt x="76" y="58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4" y="61"/>
                      <a:pt x="75" y="59"/>
                      <a:pt x="76" y="57"/>
                    </a:cubicBezTo>
                    <a:cubicBezTo>
                      <a:pt x="76" y="57"/>
                      <a:pt x="75" y="57"/>
                      <a:pt x="75" y="57"/>
                    </a:cubicBezTo>
                    <a:moveTo>
                      <a:pt x="77" y="57"/>
                    </a:moveTo>
                    <a:cubicBezTo>
                      <a:pt x="76" y="57"/>
                      <a:pt x="76" y="57"/>
                      <a:pt x="76" y="57"/>
                    </a:cubicBezTo>
                    <a:cubicBezTo>
                      <a:pt x="77" y="58"/>
                      <a:pt x="79" y="59"/>
                      <a:pt x="80" y="59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79" y="58"/>
                      <a:pt x="78" y="57"/>
                      <a:pt x="77" y="57"/>
                    </a:cubicBezTo>
                    <a:moveTo>
                      <a:pt x="76" y="56"/>
                    </a:moveTo>
                    <a:cubicBezTo>
                      <a:pt x="76" y="56"/>
                      <a:pt x="75" y="57"/>
                      <a:pt x="75" y="57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76" y="57"/>
                      <a:pt x="76" y="57"/>
                      <a:pt x="76" y="56"/>
                    </a:cubicBezTo>
                    <a:cubicBezTo>
                      <a:pt x="76" y="56"/>
                      <a:pt x="76" y="56"/>
                      <a:pt x="76" y="56"/>
                    </a:cubicBezTo>
                    <a:moveTo>
                      <a:pt x="78" y="54"/>
                    </a:moveTo>
                    <a:cubicBezTo>
                      <a:pt x="78" y="54"/>
                      <a:pt x="78" y="55"/>
                      <a:pt x="78" y="55"/>
                    </a:cubicBezTo>
                    <a:cubicBezTo>
                      <a:pt x="79" y="55"/>
                      <a:pt x="80" y="56"/>
                      <a:pt x="81" y="57"/>
                    </a:cubicBezTo>
                    <a:cubicBezTo>
                      <a:pt x="81" y="57"/>
                      <a:pt x="81" y="57"/>
                      <a:pt x="81" y="56"/>
                    </a:cubicBezTo>
                    <a:cubicBezTo>
                      <a:pt x="80" y="56"/>
                      <a:pt x="79" y="55"/>
                      <a:pt x="78" y="54"/>
                    </a:cubicBezTo>
                    <a:moveTo>
                      <a:pt x="78" y="54"/>
                    </a:moveTo>
                    <a:cubicBezTo>
                      <a:pt x="78" y="54"/>
                      <a:pt x="78" y="54"/>
                      <a:pt x="78" y="54"/>
                    </a:cubicBezTo>
                    <a:cubicBezTo>
                      <a:pt x="79" y="55"/>
                      <a:pt x="81" y="56"/>
                      <a:pt x="82" y="56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81" y="55"/>
                      <a:pt x="80" y="55"/>
                      <a:pt x="78" y="54"/>
                    </a:cubicBezTo>
                    <a:moveTo>
                      <a:pt x="77" y="54"/>
                    </a:move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moveTo>
                      <a:pt x="77" y="53"/>
                    </a:moveTo>
                    <a:cubicBezTo>
                      <a:pt x="77" y="53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8" y="54"/>
                    </a:cubicBezTo>
                    <a:cubicBezTo>
                      <a:pt x="78" y="54"/>
                      <a:pt x="78" y="54"/>
                      <a:pt x="78" y="54"/>
                    </a:cubicBezTo>
                    <a:cubicBezTo>
                      <a:pt x="78" y="53"/>
                      <a:pt x="78" y="53"/>
                      <a:pt x="77" y="53"/>
                    </a:cubicBezTo>
                    <a:moveTo>
                      <a:pt x="85" y="43"/>
                    </a:moveTo>
                    <a:cubicBezTo>
                      <a:pt x="82" y="47"/>
                      <a:pt x="81" y="50"/>
                      <a:pt x="79" y="52"/>
                    </a:cubicBezTo>
                    <a:cubicBezTo>
                      <a:pt x="81" y="53"/>
                      <a:pt x="82" y="53"/>
                      <a:pt x="83" y="54"/>
                    </a:cubicBezTo>
                    <a:cubicBezTo>
                      <a:pt x="85" y="51"/>
                      <a:pt x="86" y="48"/>
                      <a:pt x="88" y="46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85" y="43"/>
                      <a:pt x="85" y="43"/>
                      <a:pt x="85" y="43"/>
                    </a:cubicBezTo>
                    <a:moveTo>
                      <a:pt x="87" y="39"/>
                    </a:moveTo>
                    <a:cubicBezTo>
                      <a:pt x="87" y="40"/>
                      <a:pt x="86" y="41"/>
                      <a:pt x="86" y="41"/>
                    </a:cubicBezTo>
                    <a:cubicBezTo>
                      <a:pt x="87" y="42"/>
                      <a:pt x="88" y="42"/>
                      <a:pt x="89" y="43"/>
                    </a:cubicBezTo>
                    <a:cubicBezTo>
                      <a:pt x="90" y="43"/>
                      <a:pt x="90" y="42"/>
                      <a:pt x="90" y="41"/>
                    </a:cubicBezTo>
                    <a:cubicBezTo>
                      <a:pt x="89" y="41"/>
                      <a:pt x="88" y="40"/>
                      <a:pt x="87" y="39"/>
                    </a:cubicBezTo>
                    <a:moveTo>
                      <a:pt x="90" y="35"/>
                    </a:moveTo>
                    <a:cubicBezTo>
                      <a:pt x="89" y="36"/>
                      <a:pt x="89" y="36"/>
                      <a:pt x="88" y="37"/>
                    </a:cubicBezTo>
                    <a:cubicBezTo>
                      <a:pt x="88" y="37"/>
                      <a:pt x="89" y="38"/>
                      <a:pt x="89" y="38"/>
                    </a:cubicBezTo>
                    <a:cubicBezTo>
                      <a:pt x="89" y="38"/>
                      <a:pt x="88" y="37"/>
                      <a:pt x="88" y="37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91" y="40"/>
                      <a:pt x="91" y="40"/>
                      <a:pt x="91" y="40"/>
                    </a:cubicBezTo>
                    <a:cubicBezTo>
                      <a:pt x="92" y="39"/>
                      <a:pt x="93" y="38"/>
                      <a:pt x="93" y="37"/>
                    </a:cubicBezTo>
                    <a:cubicBezTo>
                      <a:pt x="92" y="36"/>
                      <a:pt x="91" y="35"/>
                      <a:pt x="90" y="35"/>
                    </a:cubicBezTo>
                    <a:moveTo>
                      <a:pt x="90" y="34"/>
                    </a:moveTo>
                    <a:cubicBezTo>
                      <a:pt x="90" y="34"/>
                      <a:pt x="90" y="34"/>
                      <a:pt x="90" y="35"/>
                    </a:cubicBezTo>
                    <a:cubicBezTo>
                      <a:pt x="91" y="35"/>
                      <a:pt x="92" y="36"/>
                      <a:pt x="93" y="37"/>
                    </a:cubicBezTo>
                    <a:cubicBezTo>
                      <a:pt x="93" y="37"/>
                      <a:pt x="93" y="36"/>
                      <a:pt x="94" y="36"/>
                    </a:cubicBezTo>
                    <a:cubicBezTo>
                      <a:pt x="92" y="35"/>
                      <a:pt x="91" y="35"/>
                      <a:pt x="90" y="34"/>
                    </a:cubicBezTo>
                    <a:moveTo>
                      <a:pt x="91" y="32"/>
                    </a:moveTo>
                    <a:cubicBezTo>
                      <a:pt x="91" y="32"/>
                      <a:pt x="91" y="33"/>
                      <a:pt x="90" y="34"/>
                    </a:cubicBezTo>
                    <a:cubicBezTo>
                      <a:pt x="91" y="35"/>
                      <a:pt x="93" y="35"/>
                      <a:pt x="94" y="36"/>
                    </a:cubicBezTo>
                    <a:cubicBezTo>
                      <a:pt x="94" y="35"/>
                      <a:pt x="95" y="35"/>
                      <a:pt x="95" y="34"/>
                    </a:cubicBezTo>
                    <a:cubicBezTo>
                      <a:pt x="94" y="33"/>
                      <a:pt x="93" y="32"/>
                      <a:pt x="91" y="32"/>
                    </a:cubicBezTo>
                    <a:moveTo>
                      <a:pt x="92" y="31"/>
                    </a:moveTo>
                    <a:cubicBezTo>
                      <a:pt x="92" y="31"/>
                      <a:pt x="92" y="31"/>
                      <a:pt x="91" y="32"/>
                    </a:cubicBezTo>
                    <a:cubicBezTo>
                      <a:pt x="93" y="32"/>
                      <a:pt x="94" y="33"/>
                      <a:pt x="95" y="34"/>
                    </a:cubicBezTo>
                    <a:cubicBezTo>
                      <a:pt x="95" y="33"/>
                      <a:pt x="95" y="33"/>
                      <a:pt x="96" y="33"/>
                    </a:cubicBezTo>
                    <a:cubicBezTo>
                      <a:pt x="93" y="32"/>
                      <a:pt x="92" y="31"/>
                      <a:pt x="92" y="31"/>
                    </a:cubicBezTo>
                    <a:moveTo>
                      <a:pt x="94" y="28"/>
                    </a:moveTo>
                    <a:cubicBezTo>
                      <a:pt x="93" y="29"/>
                      <a:pt x="93" y="30"/>
                      <a:pt x="92" y="31"/>
                    </a:cubicBezTo>
                    <a:cubicBezTo>
                      <a:pt x="92" y="31"/>
                      <a:pt x="93" y="32"/>
                      <a:pt x="96" y="33"/>
                    </a:cubicBezTo>
                    <a:cubicBezTo>
                      <a:pt x="96" y="32"/>
                      <a:pt x="97" y="31"/>
                      <a:pt x="97" y="30"/>
                    </a:cubicBezTo>
                    <a:cubicBezTo>
                      <a:pt x="96" y="29"/>
                      <a:pt x="95" y="28"/>
                      <a:pt x="94" y="28"/>
                    </a:cubicBezTo>
                    <a:moveTo>
                      <a:pt x="97" y="22"/>
                    </a:moveTo>
                    <a:cubicBezTo>
                      <a:pt x="96" y="24"/>
                      <a:pt x="95" y="26"/>
                      <a:pt x="94" y="28"/>
                    </a:cubicBezTo>
                    <a:cubicBezTo>
                      <a:pt x="95" y="28"/>
                      <a:pt x="96" y="29"/>
                      <a:pt x="97" y="30"/>
                    </a:cubicBezTo>
                    <a:cubicBezTo>
                      <a:pt x="99" y="28"/>
                      <a:pt x="100" y="26"/>
                      <a:pt x="101" y="24"/>
                    </a:cubicBezTo>
                    <a:cubicBezTo>
                      <a:pt x="99" y="24"/>
                      <a:pt x="98" y="23"/>
                      <a:pt x="97" y="22"/>
                    </a:cubicBezTo>
                    <a:moveTo>
                      <a:pt x="101" y="20"/>
                    </a:moveTo>
                    <a:cubicBezTo>
                      <a:pt x="101" y="21"/>
                      <a:pt x="102" y="21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2" y="21"/>
                      <a:pt x="101" y="21"/>
                      <a:pt x="101" y="20"/>
                    </a:cubicBezTo>
                    <a:moveTo>
                      <a:pt x="99" y="19"/>
                    </a:moveTo>
                    <a:cubicBezTo>
                      <a:pt x="98" y="20"/>
                      <a:pt x="98" y="21"/>
                      <a:pt x="97" y="22"/>
                    </a:cubicBezTo>
                    <a:cubicBezTo>
                      <a:pt x="98" y="23"/>
                      <a:pt x="100" y="23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3"/>
                      <a:pt x="102" y="22"/>
                      <a:pt x="102" y="22"/>
                    </a:cubicBezTo>
                    <a:cubicBezTo>
                      <a:pt x="101" y="21"/>
                      <a:pt x="100" y="20"/>
                      <a:pt x="99" y="19"/>
                    </a:cubicBezTo>
                    <a:moveTo>
                      <a:pt x="99" y="19"/>
                    </a:moveTo>
                    <a:cubicBezTo>
                      <a:pt x="99" y="19"/>
                      <a:pt x="99" y="19"/>
                      <a:pt x="99" y="19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2" y="20"/>
                      <a:pt x="101" y="20"/>
                      <a:pt x="101" y="20"/>
                    </a:cubicBezTo>
                    <a:cubicBezTo>
                      <a:pt x="100" y="19"/>
                      <a:pt x="100" y="19"/>
                      <a:pt x="99" y="19"/>
                    </a:cubicBezTo>
                    <a:moveTo>
                      <a:pt x="104" y="11"/>
                    </a:moveTo>
                    <a:cubicBezTo>
                      <a:pt x="102" y="13"/>
                      <a:pt x="101" y="15"/>
                      <a:pt x="100" y="18"/>
                    </a:cubicBezTo>
                    <a:cubicBezTo>
                      <a:pt x="101" y="18"/>
                      <a:pt x="102" y="19"/>
                      <a:pt x="103" y="20"/>
                    </a:cubicBezTo>
                    <a:cubicBezTo>
                      <a:pt x="105" y="18"/>
                      <a:pt x="106" y="15"/>
                      <a:pt x="108" y="13"/>
                    </a:cubicBezTo>
                    <a:cubicBezTo>
                      <a:pt x="106" y="12"/>
                      <a:pt x="105" y="11"/>
                      <a:pt x="104" y="11"/>
                    </a:cubicBezTo>
                    <a:moveTo>
                      <a:pt x="104" y="10"/>
                    </a:moveTo>
                    <a:cubicBezTo>
                      <a:pt x="104" y="10"/>
                      <a:pt x="104" y="10"/>
                      <a:pt x="104" y="10"/>
                    </a:cubicBezTo>
                    <a:cubicBezTo>
                      <a:pt x="105" y="11"/>
                      <a:pt x="107" y="12"/>
                      <a:pt x="108" y="13"/>
                    </a:cubicBezTo>
                    <a:cubicBezTo>
                      <a:pt x="108" y="13"/>
                      <a:pt x="108" y="12"/>
                      <a:pt x="108" y="12"/>
                    </a:cubicBezTo>
                    <a:cubicBezTo>
                      <a:pt x="108" y="12"/>
                      <a:pt x="108" y="12"/>
                      <a:pt x="107" y="11"/>
                    </a:cubicBezTo>
                    <a:cubicBezTo>
                      <a:pt x="106" y="11"/>
                      <a:pt x="105" y="10"/>
                      <a:pt x="104" y="10"/>
                    </a:cubicBezTo>
                    <a:moveTo>
                      <a:pt x="110" y="0"/>
                    </a:moveTo>
                    <a:cubicBezTo>
                      <a:pt x="108" y="4"/>
                      <a:pt x="106" y="7"/>
                      <a:pt x="104" y="10"/>
                    </a:cubicBezTo>
                    <a:cubicBezTo>
                      <a:pt x="106" y="10"/>
                      <a:pt x="107" y="11"/>
                      <a:pt x="108" y="12"/>
                    </a:cubicBezTo>
                    <a:cubicBezTo>
                      <a:pt x="110" y="9"/>
                      <a:pt x="112" y="6"/>
                      <a:pt x="114" y="3"/>
                    </a:cubicBezTo>
                    <a:cubicBezTo>
                      <a:pt x="113" y="2"/>
                      <a:pt x="111" y="1"/>
                      <a:pt x="1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4" name="Freeform 10140"/>
              <p:cNvSpPr>
                <a:spLocks/>
              </p:cNvSpPr>
              <p:nvPr/>
            </p:nvSpPr>
            <p:spPr bwMode="auto">
              <a:xfrm>
                <a:off x="-118" y="3630"/>
                <a:ext cx="12" cy="4"/>
              </a:xfrm>
              <a:custGeom>
                <a:avLst/>
                <a:gdLst>
                  <a:gd name="T0" fmla="*/ 0 w 5"/>
                  <a:gd name="T1" fmla="*/ 0 h 2"/>
                  <a:gd name="T2" fmla="*/ 0 w 5"/>
                  <a:gd name="T3" fmla="*/ 0 h 2"/>
                  <a:gd name="T4" fmla="*/ 5 w 5"/>
                  <a:gd name="T5" fmla="*/ 2 h 2"/>
                  <a:gd name="T6" fmla="*/ 5 w 5"/>
                  <a:gd name="T7" fmla="*/ 2 h 2"/>
                  <a:gd name="T8" fmla="*/ 0 w 5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5" name="Freeform 10141"/>
              <p:cNvSpPr>
                <a:spLocks/>
              </p:cNvSpPr>
              <p:nvPr/>
            </p:nvSpPr>
            <p:spPr bwMode="auto">
              <a:xfrm>
                <a:off x="-94" y="3594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6" name="Freeform 10142"/>
              <p:cNvSpPr>
                <a:spLocks/>
              </p:cNvSpPr>
              <p:nvPr/>
            </p:nvSpPr>
            <p:spPr bwMode="auto">
              <a:xfrm>
                <a:off x="-73" y="3559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7" name="Freeform 10143"/>
              <p:cNvSpPr>
                <a:spLocks noEditPoints="1"/>
              </p:cNvSpPr>
              <p:nvPr/>
            </p:nvSpPr>
            <p:spPr bwMode="auto">
              <a:xfrm>
                <a:off x="-68" y="3547"/>
                <a:ext cx="12" cy="10"/>
              </a:xfrm>
              <a:custGeom>
                <a:avLst/>
                <a:gdLst>
                  <a:gd name="T0" fmla="*/ 0 w 5"/>
                  <a:gd name="T1" fmla="*/ 2 h 4"/>
                  <a:gd name="T2" fmla="*/ 0 w 5"/>
                  <a:gd name="T3" fmla="*/ 2 h 4"/>
                  <a:gd name="T4" fmla="*/ 4 w 5"/>
                  <a:gd name="T5" fmla="*/ 4 h 4"/>
                  <a:gd name="T6" fmla="*/ 4 w 5"/>
                  <a:gd name="T7" fmla="*/ 4 h 4"/>
                  <a:gd name="T8" fmla="*/ 0 w 5"/>
                  <a:gd name="T9" fmla="*/ 2 h 4"/>
                  <a:gd name="T10" fmla="*/ 1 w 5"/>
                  <a:gd name="T11" fmla="*/ 0 h 4"/>
                  <a:gd name="T12" fmla="*/ 1 w 5"/>
                  <a:gd name="T13" fmla="*/ 0 h 4"/>
                  <a:gd name="T14" fmla="*/ 5 w 5"/>
                  <a:gd name="T15" fmla="*/ 2 h 4"/>
                  <a:gd name="T16" fmla="*/ 5 w 5"/>
                  <a:gd name="T17" fmla="*/ 2 h 4"/>
                  <a:gd name="T18" fmla="*/ 1 w 5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4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1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8" name="Freeform 10144"/>
              <p:cNvSpPr>
                <a:spLocks/>
              </p:cNvSpPr>
              <p:nvPr/>
            </p:nvSpPr>
            <p:spPr bwMode="auto">
              <a:xfrm>
                <a:off x="-59" y="3538"/>
                <a:ext cx="7" cy="4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9" name="Freeform 10145"/>
              <p:cNvSpPr>
                <a:spLocks noEditPoints="1"/>
              </p:cNvSpPr>
              <p:nvPr/>
            </p:nvSpPr>
            <p:spPr bwMode="auto">
              <a:xfrm>
                <a:off x="-68" y="3545"/>
                <a:ext cx="14" cy="14"/>
              </a:xfrm>
              <a:custGeom>
                <a:avLst/>
                <a:gdLst>
                  <a:gd name="T0" fmla="*/ 0 w 6"/>
                  <a:gd name="T1" fmla="*/ 4 h 6"/>
                  <a:gd name="T2" fmla="*/ 0 w 6"/>
                  <a:gd name="T3" fmla="*/ 4 h 6"/>
                  <a:gd name="T4" fmla="*/ 3 w 6"/>
                  <a:gd name="T5" fmla="*/ 6 h 6"/>
                  <a:gd name="T6" fmla="*/ 3 w 6"/>
                  <a:gd name="T7" fmla="*/ 6 h 6"/>
                  <a:gd name="T8" fmla="*/ 0 w 6"/>
                  <a:gd name="T9" fmla="*/ 4 h 6"/>
                  <a:gd name="T10" fmla="*/ 2 w 6"/>
                  <a:gd name="T11" fmla="*/ 0 h 6"/>
                  <a:gd name="T12" fmla="*/ 2 w 6"/>
                  <a:gd name="T13" fmla="*/ 0 h 6"/>
                  <a:gd name="T14" fmla="*/ 6 w 6"/>
                  <a:gd name="T15" fmla="*/ 2 h 6"/>
                  <a:gd name="T16" fmla="*/ 6 w 6"/>
                  <a:gd name="T17" fmla="*/ 2 h 6"/>
                  <a:gd name="T18" fmla="*/ 2 w 6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2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0" name="Freeform 10146"/>
              <p:cNvSpPr>
                <a:spLocks noEditPoints="1"/>
              </p:cNvSpPr>
              <p:nvPr/>
            </p:nvSpPr>
            <p:spPr bwMode="auto">
              <a:xfrm>
                <a:off x="-52" y="3516"/>
                <a:ext cx="15" cy="12"/>
              </a:xfrm>
              <a:custGeom>
                <a:avLst/>
                <a:gdLst>
                  <a:gd name="T0" fmla="*/ 4 w 6"/>
                  <a:gd name="T1" fmla="*/ 5 h 5"/>
                  <a:gd name="T2" fmla="*/ 4 w 6"/>
                  <a:gd name="T3" fmla="*/ 5 h 5"/>
                  <a:gd name="T4" fmla="*/ 4 w 6"/>
                  <a:gd name="T5" fmla="*/ 5 h 5"/>
                  <a:gd name="T6" fmla="*/ 4 w 6"/>
                  <a:gd name="T7" fmla="*/ 5 h 5"/>
                  <a:gd name="T8" fmla="*/ 0 w 6"/>
                  <a:gd name="T9" fmla="*/ 3 h 5"/>
                  <a:gd name="T10" fmla="*/ 0 w 6"/>
                  <a:gd name="T11" fmla="*/ 3 h 5"/>
                  <a:gd name="T12" fmla="*/ 4 w 6"/>
                  <a:gd name="T13" fmla="*/ 5 h 5"/>
                  <a:gd name="T14" fmla="*/ 4 w 6"/>
                  <a:gd name="T15" fmla="*/ 5 h 5"/>
                  <a:gd name="T16" fmla="*/ 0 w 6"/>
                  <a:gd name="T17" fmla="*/ 3 h 5"/>
                  <a:gd name="T18" fmla="*/ 2 w 6"/>
                  <a:gd name="T19" fmla="*/ 0 h 5"/>
                  <a:gd name="T20" fmla="*/ 2 w 6"/>
                  <a:gd name="T21" fmla="*/ 0 h 5"/>
                  <a:gd name="T22" fmla="*/ 5 w 6"/>
                  <a:gd name="T23" fmla="*/ 3 h 5"/>
                  <a:gd name="T24" fmla="*/ 6 w 6"/>
                  <a:gd name="T25" fmla="*/ 2 h 5"/>
                  <a:gd name="T26" fmla="*/ 4 w 6"/>
                  <a:gd name="T27" fmla="*/ 1 h 5"/>
                  <a:gd name="T28" fmla="*/ 2 w 6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5"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4"/>
                      <a:pt x="1" y="4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6" y="2"/>
                    </a:cubicBezTo>
                    <a:cubicBezTo>
                      <a:pt x="5" y="2"/>
                      <a:pt x="4" y="2"/>
                      <a:pt x="4" y="1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1" name="Freeform 10147"/>
              <p:cNvSpPr>
                <a:spLocks noEditPoints="1"/>
              </p:cNvSpPr>
              <p:nvPr/>
            </p:nvSpPr>
            <p:spPr bwMode="auto">
              <a:xfrm>
                <a:off x="-47" y="3514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1 h 3"/>
                  <a:gd name="T4" fmla="*/ 2 w 4"/>
                  <a:gd name="T5" fmla="*/ 2 h 3"/>
                  <a:gd name="T6" fmla="*/ 4 w 4"/>
                  <a:gd name="T7" fmla="*/ 3 h 3"/>
                  <a:gd name="T8" fmla="*/ 4 w 4"/>
                  <a:gd name="T9" fmla="*/ 3 h 3"/>
                  <a:gd name="T10" fmla="*/ 0 w 4"/>
                  <a:gd name="T11" fmla="*/ 1 h 3"/>
                  <a:gd name="T12" fmla="*/ 1 w 4"/>
                  <a:gd name="T13" fmla="*/ 0 h 3"/>
                  <a:gd name="T14" fmla="*/ 0 w 4"/>
                  <a:gd name="T15" fmla="*/ 1 h 3"/>
                  <a:gd name="T16" fmla="*/ 2 w 4"/>
                  <a:gd name="T17" fmla="*/ 2 h 3"/>
                  <a:gd name="T18" fmla="*/ 4 w 4"/>
                  <a:gd name="T19" fmla="*/ 3 h 3"/>
                  <a:gd name="T20" fmla="*/ 4 w 4"/>
                  <a:gd name="T21" fmla="*/ 2 h 3"/>
                  <a:gd name="T22" fmla="*/ 1 w 4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2" y="2"/>
                    </a:cubicBezTo>
                    <a:cubicBezTo>
                      <a:pt x="2" y="3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2" name="Freeform 10148"/>
              <p:cNvSpPr>
                <a:spLocks noEditPoints="1"/>
              </p:cNvSpPr>
              <p:nvPr/>
            </p:nvSpPr>
            <p:spPr bwMode="auto">
              <a:xfrm>
                <a:off x="-35" y="3495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  <a:gd name="T10" fmla="*/ 0 w 4"/>
                  <a:gd name="T11" fmla="*/ 0 h 3"/>
                  <a:gd name="T12" fmla="*/ 0 w 4"/>
                  <a:gd name="T13" fmla="*/ 0 h 3"/>
                  <a:gd name="T14" fmla="*/ 3 w 4"/>
                  <a:gd name="T15" fmla="*/ 1 h 3"/>
                  <a:gd name="T16" fmla="*/ 4 w 4"/>
                  <a:gd name="T17" fmla="*/ 2 h 3"/>
                  <a:gd name="T18" fmla="*/ 4 w 4"/>
                  <a:gd name="T19" fmla="*/ 2 h 3"/>
                  <a:gd name="T20" fmla="*/ 0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3" name="Freeform 10149"/>
              <p:cNvSpPr>
                <a:spLocks/>
              </p:cNvSpPr>
              <p:nvPr/>
            </p:nvSpPr>
            <p:spPr bwMode="auto">
              <a:xfrm>
                <a:off x="-120" y="3632"/>
                <a:ext cx="12" cy="10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1 h 4"/>
                  <a:gd name="T4" fmla="*/ 4 w 5"/>
                  <a:gd name="T5" fmla="*/ 4 h 4"/>
                  <a:gd name="T6" fmla="*/ 5 w 5"/>
                  <a:gd name="T7" fmla="*/ 3 h 4"/>
                  <a:gd name="T8" fmla="*/ 1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4" name="Freeform 10150"/>
              <p:cNvSpPr>
                <a:spLocks/>
              </p:cNvSpPr>
              <p:nvPr/>
            </p:nvSpPr>
            <p:spPr bwMode="auto">
              <a:xfrm>
                <a:off x="-245" y="3856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5" name="Oval 10151"/>
              <p:cNvSpPr>
                <a:spLocks noChangeArrowheads="1"/>
              </p:cNvSpPr>
              <p:nvPr/>
            </p:nvSpPr>
            <p:spPr bwMode="auto">
              <a:xfrm>
                <a:off x="-245" y="385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6" name="Freeform 10152"/>
              <p:cNvSpPr>
                <a:spLocks noEditPoints="1"/>
              </p:cNvSpPr>
              <p:nvPr/>
            </p:nvSpPr>
            <p:spPr bwMode="auto">
              <a:xfrm>
                <a:off x="-229" y="3823"/>
                <a:ext cx="10" cy="5"/>
              </a:xfrm>
              <a:custGeom>
                <a:avLst/>
                <a:gdLst>
                  <a:gd name="T0" fmla="*/ 1 w 4"/>
                  <a:gd name="T1" fmla="*/ 0 h 2"/>
                  <a:gd name="T2" fmla="*/ 1 w 4"/>
                  <a:gd name="T3" fmla="*/ 1 h 2"/>
                  <a:gd name="T4" fmla="*/ 4 w 4"/>
                  <a:gd name="T5" fmla="*/ 2 h 2"/>
                  <a:gd name="T6" fmla="*/ 4 w 4"/>
                  <a:gd name="T7" fmla="*/ 2 h 2"/>
                  <a:gd name="T8" fmla="*/ 1 w 4"/>
                  <a:gd name="T9" fmla="*/ 0 h 2"/>
                  <a:gd name="T10" fmla="*/ 0 w 4"/>
                  <a:gd name="T11" fmla="*/ 0 h 2"/>
                  <a:gd name="T12" fmla="*/ 0 w 4"/>
                  <a:gd name="T13" fmla="*/ 0 h 2"/>
                  <a:gd name="T14" fmla="*/ 0 w 4"/>
                  <a:gd name="T15" fmla="*/ 0 h 2"/>
                  <a:gd name="T16" fmla="*/ 1 w 4"/>
                  <a:gd name="T17" fmla="*/ 0 h 2"/>
                  <a:gd name="T18" fmla="*/ 0 w 4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7" name="Freeform 10153"/>
              <p:cNvSpPr>
                <a:spLocks noEditPoints="1"/>
              </p:cNvSpPr>
              <p:nvPr/>
            </p:nvSpPr>
            <p:spPr bwMode="auto">
              <a:xfrm>
                <a:off x="-278" y="3561"/>
                <a:ext cx="212" cy="352"/>
              </a:xfrm>
              <a:custGeom>
                <a:avLst/>
                <a:gdLst>
                  <a:gd name="T0" fmla="*/ 5 w 90"/>
                  <a:gd name="T1" fmla="*/ 146 h 149"/>
                  <a:gd name="T2" fmla="*/ 6 w 90"/>
                  <a:gd name="T3" fmla="*/ 145 h 149"/>
                  <a:gd name="T4" fmla="*/ 8 w 90"/>
                  <a:gd name="T5" fmla="*/ 136 h 149"/>
                  <a:gd name="T6" fmla="*/ 12 w 90"/>
                  <a:gd name="T7" fmla="*/ 127 h 149"/>
                  <a:gd name="T8" fmla="*/ 14 w 90"/>
                  <a:gd name="T9" fmla="*/ 125 h 149"/>
                  <a:gd name="T10" fmla="*/ 16 w 90"/>
                  <a:gd name="T11" fmla="*/ 126 h 149"/>
                  <a:gd name="T12" fmla="*/ 12 w 90"/>
                  <a:gd name="T13" fmla="*/ 127 h 149"/>
                  <a:gd name="T14" fmla="*/ 18 w 90"/>
                  <a:gd name="T15" fmla="*/ 118 h 149"/>
                  <a:gd name="T16" fmla="*/ 18 w 90"/>
                  <a:gd name="T17" fmla="*/ 118 h 149"/>
                  <a:gd name="T18" fmla="*/ 18 w 90"/>
                  <a:gd name="T19" fmla="*/ 118 h 149"/>
                  <a:gd name="T20" fmla="*/ 21 w 90"/>
                  <a:gd name="T21" fmla="*/ 118 h 149"/>
                  <a:gd name="T22" fmla="*/ 18 w 90"/>
                  <a:gd name="T23" fmla="*/ 116 h 149"/>
                  <a:gd name="T24" fmla="*/ 20 w 90"/>
                  <a:gd name="T25" fmla="*/ 115 h 149"/>
                  <a:gd name="T26" fmla="*/ 20 w 90"/>
                  <a:gd name="T27" fmla="*/ 115 h 149"/>
                  <a:gd name="T28" fmla="*/ 19 w 90"/>
                  <a:gd name="T29" fmla="*/ 114 h 149"/>
                  <a:gd name="T30" fmla="*/ 23 w 90"/>
                  <a:gd name="T31" fmla="*/ 116 h 149"/>
                  <a:gd name="T32" fmla="*/ 20 w 90"/>
                  <a:gd name="T33" fmla="*/ 114 h 149"/>
                  <a:gd name="T34" fmla="*/ 22 w 90"/>
                  <a:gd name="T35" fmla="*/ 112 h 149"/>
                  <a:gd name="T36" fmla="*/ 22 w 90"/>
                  <a:gd name="T37" fmla="*/ 112 h 149"/>
                  <a:gd name="T38" fmla="*/ 21 w 90"/>
                  <a:gd name="T39" fmla="*/ 112 h 149"/>
                  <a:gd name="T40" fmla="*/ 25 w 90"/>
                  <a:gd name="T41" fmla="*/ 107 h 149"/>
                  <a:gd name="T42" fmla="*/ 26 w 90"/>
                  <a:gd name="T43" fmla="*/ 102 h 149"/>
                  <a:gd name="T44" fmla="*/ 26 w 90"/>
                  <a:gd name="T45" fmla="*/ 102 h 149"/>
                  <a:gd name="T46" fmla="*/ 31 w 90"/>
                  <a:gd name="T47" fmla="*/ 103 h 149"/>
                  <a:gd name="T48" fmla="*/ 27 w 90"/>
                  <a:gd name="T49" fmla="*/ 101 h 149"/>
                  <a:gd name="T50" fmla="*/ 28 w 90"/>
                  <a:gd name="T51" fmla="*/ 101 h 149"/>
                  <a:gd name="T52" fmla="*/ 30 w 90"/>
                  <a:gd name="T53" fmla="*/ 96 h 149"/>
                  <a:gd name="T54" fmla="*/ 30 w 90"/>
                  <a:gd name="T55" fmla="*/ 96 h 149"/>
                  <a:gd name="T56" fmla="*/ 38 w 90"/>
                  <a:gd name="T57" fmla="*/ 91 h 149"/>
                  <a:gd name="T58" fmla="*/ 30 w 90"/>
                  <a:gd name="T59" fmla="*/ 96 h 149"/>
                  <a:gd name="T60" fmla="*/ 35 w 90"/>
                  <a:gd name="T61" fmla="*/ 87 h 149"/>
                  <a:gd name="T62" fmla="*/ 40 w 90"/>
                  <a:gd name="T63" fmla="*/ 78 h 149"/>
                  <a:gd name="T64" fmla="*/ 40 w 90"/>
                  <a:gd name="T65" fmla="*/ 78 h 149"/>
                  <a:gd name="T66" fmla="*/ 52 w 90"/>
                  <a:gd name="T67" fmla="*/ 66 h 149"/>
                  <a:gd name="T68" fmla="*/ 58 w 90"/>
                  <a:gd name="T69" fmla="*/ 57 h 149"/>
                  <a:gd name="T70" fmla="*/ 59 w 90"/>
                  <a:gd name="T71" fmla="*/ 45 h 149"/>
                  <a:gd name="T72" fmla="*/ 63 w 90"/>
                  <a:gd name="T73" fmla="*/ 38 h 149"/>
                  <a:gd name="T74" fmla="*/ 67 w 90"/>
                  <a:gd name="T75" fmla="*/ 41 h 149"/>
                  <a:gd name="T76" fmla="*/ 68 w 90"/>
                  <a:gd name="T77" fmla="*/ 40 h 149"/>
                  <a:gd name="T78" fmla="*/ 66 w 90"/>
                  <a:gd name="T79" fmla="*/ 32 h 149"/>
                  <a:gd name="T80" fmla="*/ 70 w 90"/>
                  <a:gd name="T81" fmla="*/ 26 h 149"/>
                  <a:gd name="T82" fmla="*/ 74 w 90"/>
                  <a:gd name="T83" fmla="*/ 29 h 149"/>
                  <a:gd name="T84" fmla="*/ 75 w 90"/>
                  <a:gd name="T85" fmla="*/ 28 h 149"/>
                  <a:gd name="T86" fmla="*/ 75 w 90"/>
                  <a:gd name="T87" fmla="*/ 20 h 149"/>
                  <a:gd name="T88" fmla="*/ 74 w 90"/>
                  <a:gd name="T89" fmla="*/ 19 h 149"/>
                  <a:gd name="T90" fmla="*/ 74 w 90"/>
                  <a:gd name="T91" fmla="*/ 19 h 149"/>
                  <a:gd name="T92" fmla="*/ 80 w 90"/>
                  <a:gd name="T93" fmla="*/ 19 h 149"/>
                  <a:gd name="T94" fmla="*/ 80 w 90"/>
                  <a:gd name="T95" fmla="*/ 18 h 149"/>
                  <a:gd name="T96" fmla="*/ 75 w 90"/>
                  <a:gd name="T97" fmla="*/ 18 h 149"/>
                  <a:gd name="T98" fmla="*/ 76 w 90"/>
                  <a:gd name="T99" fmla="*/ 16 h 149"/>
                  <a:gd name="T100" fmla="*/ 76 w 90"/>
                  <a:gd name="T101" fmla="*/ 16 h 149"/>
                  <a:gd name="T102" fmla="*/ 82 w 90"/>
                  <a:gd name="T103" fmla="*/ 16 h 149"/>
                  <a:gd name="T104" fmla="*/ 77 w 90"/>
                  <a:gd name="T105" fmla="*/ 16 h 149"/>
                  <a:gd name="T106" fmla="*/ 87 w 90"/>
                  <a:gd name="T107" fmla="*/ 7 h 149"/>
                  <a:gd name="T108" fmla="*/ 87 w 90"/>
                  <a:gd name="T109" fmla="*/ 0 h 149"/>
                  <a:gd name="T110" fmla="*/ 87 w 90"/>
                  <a:gd name="T111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0" h="149">
                    <a:moveTo>
                      <a:pt x="2" y="145"/>
                    </a:moveTo>
                    <a:cubicBezTo>
                      <a:pt x="2" y="146"/>
                      <a:pt x="1" y="146"/>
                      <a:pt x="0" y="147"/>
                    </a:cubicBezTo>
                    <a:cubicBezTo>
                      <a:pt x="4" y="149"/>
                      <a:pt x="4" y="149"/>
                      <a:pt x="4" y="149"/>
                    </a:cubicBezTo>
                    <a:cubicBezTo>
                      <a:pt x="4" y="148"/>
                      <a:pt x="5" y="147"/>
                      <a:pt x="5" y="146"/>
                    </a:cubicBezTo>
                    <a:cubicBezTo>
                      <a:pt x="2" y="145"/>
                      <a:pt x="2" y="145"/>
                      <a:pt x="2" y="145"/>
                    </a:cubicBezTo>
                    <a:moveTo>
                      <a:pt x="5" y="141"/>
                    </a:moveTo>
                    <a:cubicBezTo>
                      <a:pt x="4" y="142"/>
                      <a:pt x="4" y="142"/>
                      <a:pt x="3" y="143"/>
                    </a:cubicBezTo>
                    <a:cubicBezTo>
                      <a:pt x="4" y="144"/>
                      <a:pt x="5" y="144"/>
                      <a:pt x="6" y="145"/>
                    </a:cubicBezTo>
                    <a:cubicBezTo>
                      <a:pt x="7" y="142"/>
                      <a:pt x="7" y="142"/>
                      <a:pt x="7" y="142"/>
                    </a:cubicBezTo>
                    <a:cubicBezTo>
                      <a:pt x="5" y="141"/>
                      <a:pt x="5" y="141"/>
                      <a:pt x="5" y="141"/>
                    </a:cubicBezTo>
                    <a:moveTo>
                      <a:pt x="13" y="128"/>
                    </a:moveTo>
                    <a:cubicBezTo>
                      <a:pt x="11" y="130"/>
                      <a:pt x="9" y="133"/>
                      <a:pt x="8" y="136"/>
                    </a:cubicBezTo>
                    <a:cubicBezTo>
                      <a:pt x="10" y="137"/>
                      <a:pt x="10" y="137"/>
                      <a:pt x="10" y="137"/>
                    </a:cubicBezTo>
                    <a:cubicBezTo>
                      <a:pt x="15" y="129"/>
                      <a:pt x="15" y="129"/>
                      <a:pt x="15" y="129"/>
                    </a:cubicBezTo>
                    <a:cubicBezTo>
                      <a:pt x="14" y="129"/>
                      <a:pt x="13" y="128"/>
                      <a:pt x="13" y="128"/>
                    </a:cubicBezTo>
                    <a:moveTo>
                      <a:pt x="12" y="127"/>
                    </a:moveTo>
                    <a:cubicBezTo>
                      <a:pt x="11" y="129"/>
                      <a:pt x="10" y="130"/>
                      <a:pt x="10" y="130"/>
                    </a:cubicBezTo>
                    <a:cubicBezTo>
                      <a:pt x="10" y="130"/>
                      <a:pt x="11" y="129"/>
                      <a:pt x="12" y="127"/>
                    </a:cubicBezTo>
                    <a:cubicBezTo>
                      <a:pt x="12" y="127"/>
                      <a:pt x="12" y="127"/>
                      <a:pt x="12" y="127"/>
                    </a:cubicBezTo>
                    <a:moveTo>
                      <a:pt x="14" y="125"/>
                    </a:moveTo>
                    <a:cubicBezTo>
                      <a:pt x="14" y="126"/>
                      <a:pt x="13" y="127"/>
                      <a:pt x="13" y="127"/>
                    </a:cubicBezTo>
                    <a:cubicBezTo>
                      <a:pt x="15" y="129"/>
                      <a:pt x="15" y="129"/>
                      <a:pt x="15" y="129"/>
                    </a:cubicBezTo>
                    <a:cubicBezTo>
                      <a:pt x="16" y="128"/>
                      <a:pt x="16" y="127"/>
                      <a:pt x="17" y="126"/>
                    </a:cubicBezTo>
                    <a:cubicBezTo>
                      <a:pt x="16" y="126"/>
                      <a:pt x="16" y="126"/>
                      <a:pt x="16" y="126"/>
                    </a:cubicBezTo>
                    <a:cubicBezTo>
                      <a:pt x="16" y="126"/>
                      <a:pt x="16" y="126"/>
                      <a:pt x="16" y="126"/>
                    </a:cubicBezTo>
                    <a:cubicBezTo>
                      <a:pt x="15" y="125"/>
                      <a:pt x="15" y="125"/>
                      <a:pt x="14" y="125"/>
                    </a:cubicBezTo>
                    <a:moveTo>
                      <a:pt x="13" y="124"/>
                    </a:moveTo>
                    <a:cubicBezTo>
                      <a:pt x="13" y="125"/>
                      <a:pt x="13" y="126"/>
                      <a:pt x="12" y="127"/>
                    </a:cubicBezTo>
                    <a:cubicBezTo>
                      <a:pt x="12" y="127"/>
                      <a:pt x="12" y="127"/>
                      <a:pt x="12" y="127"/>
                    </a:cubicBezTo>
                    <a:cubicBezTo>
                      <a:pt x="13" y="126"/>
                      <a:pt x="13" y="125"/>
                      <a:pt x="14" y="125"/>
                    </a:cubicBezTo>
                    <a:cubicBezTo>
                      <a:pt x="14" y="124"/>
                      <a:pt x="14" y="124"/>
                      <a:pt x="13" y="124"/>
                    </a:cubicBezTo>
                    <a:moveTo>
                      <a:pt x="18" y="118"/>
                    </a:moveTo>
                    <a:cubicBezTo>
                      <a:pt x="18" y="119"/>
                      <a:pt x="18" y="120"/>
                      <a:pt x="17" y="120"/>
                    </a:cubicBezTo>
                    <a:cubicBezTo>
                      <a:pt x="18" y="121"/>
                      <a:pt x="19" y="121"/>
                      <a:pt x="20" y="122"/>
                    </a:cubicBezTo>
                    <a:cubicBezTo>
                      <a:pt x="20" y="121"/>
                      <a:pt x="20" y="120"/>
                      <a:pt x="21" y="120"/>
                    </a:cubicBezTo>
                    <a:cubicBezTo>
                      <a:pt x="20" y="119"/>
                      <a:pt x="19" y="119"/>
                      <a:pt x="18" y="118"/>
                    </a:cubicBezTo>
                    <a:moveTo>
                      <a:pt x="17" y="118"/>
                    </a:moveTo>
                    <a:cubicBezTo>
                      <a:pt x="17" y="118"/>
                      <a:pt x="17" y="119"/>
                      <a:pt x="16" y="120"/>
                    </a:cubicBezTo>
                    <a:cubicBezTo>
                      <a:pt x="16" y="120"/>
                      <a:pt x="16" y="120"/>
                      <a:pt x="16" y="120"/>
                    </a:cubicBezTo>
                    <a:cubicBezTo>
                      <a:pt x="17" y="119"/>
                      <a:pt x="17" y="118"/>
                      <a:pt x="18" y="118"/>
                    </a:cubicBezTo>
                    <a:cubicBezTo>
                      <a:pt x="17" y="118"/>
                      <a:pt x="17" y="118"/>
                      <a:pt x="17" y="118"/>
                    </a:cubicBezTo>
                    <a:moveTo>
                      <a:pt x="20" y="116"/>
                    </a:moveTo>
                    <a:cubicBezTo>
                      <a:pt x="19" y="117"/>
                      <a:pt x="19" y="117"/>
                      <a:pt x="19" y="117"/>
                    </a:cubicBezTo>
                    <a:cubicBezTo>
                      <a:pt x="20" y="117"/>
                      <a:pt x="21" y="118"/>
                      <a:pt x="21" y="118"/>
                    </a:cubicBezTo>
                    <a:cubicBezTo>
                      <a:pt x="22" y="118"/>
                      <a:pt x="22" y="118"/>
                      <a:pt x="22" y="118"/>
                    </a:cubicBezTo>
                    <a:cubicBezTo>
                      <a:pt x="21" y="117"/>
                      <a:pt x="20" y="117"/>
                      <a:pt x="20" y="116"/>
                    </a:cubicBezTo>
                    <a:moveTo>
                      <a:pt x="19" y="116"/>
                    </a:moveTo>
                    <a:cubicBezTo>
                      <a:pt x="18" y="116"/>
                      <a:pt x="18" y="116"/>
                      <a:pt x="18" y="116"/>
                    </a:cubicBezTo>
                    <a:cubicBezTo>
                      <a:pt x="18" y="116"/>
                      <a:pt x="18" y="116"/>
                      <a:pt x="18" y="116"/>
                    </a:cubicBezTo>
                    <a:cubicBezTo>
                      <a:pt x="18" y="116"/>
                      <a:pt x="19" y="116"/>
                      <a:pt x="19" y="116"/>
                    </a:cubicBezTo>
                    <a:cubicBezTo>
                      <a:pt x="19" y="116"/>
                      <a:pt x="19" y="116"/>
                      <a:pt x="19" y="116"/>
                    </a:cubicBezTo>
                    <a:moveTo>
                      <a:pt x="20" y="115"/>
                    </a:moveTo>
                    <a:cubicBezTo>
                      <a:pt x="20" y="115"/>
                      <a:pt x="20" y="115"/>
                      <a:pt x="20" y="116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2" y="117"/>
                      <a:pt x="23" y="117"/>
                      <a:pt x="23" y="116"/>
                    </a:cubicBezTo>
                    <a:cubicBezTo>
                      <a:pt x="22" y="116"/>
                      <a:pt x="21" y="115"/>
                      <a:pt x="20" y="115"/>
                    </a:cubicBezTo>
                    <a:moveTo>
                      <a:pt x="19" y="114"/>
                    </a:moveTo>
                    <a:cubicBezTo>
                      <a:pt x="19" y="115"/>
                      <a:pt x="19" y="115"/>
                      <a:pt x="19" y="115"/>
                    </a:cubicBezTo>
                    <a:cubicBezTo>
                      <a:pt x="19" y="115"/>
                      <a:pt x="19" y="115"/>
                      <a:pt x="19" y="115"/>
                    </a:cubicBezTo>
                    <a:cubicBezTo>
                      <a:pt x="19" y="115"/>
                      <a:pt x="19" y="115"/>
                      <a:pt x="19" y="114"/>
                    </a:cubicBezTo>
                    <a:cubicBezTo>
                      <a:pt x="19" y="114"/>
                      <a:pt x="19" y="114"/>
                      <a:pt x="19" y="114"/>
                    </a:cubicBezTo>
                    <a:moveTo>
                      <a:pt x="21" y="114"/>
                    </a:moveTo>
                    <a:cubicBezTo>
                      <a:pt x="21" y="114"/>
                      <a:pt x="21" y="114"/>
                      <a:pt x="21" y="115"/>
                    </a:cubicBezTo>
                    <a:cubicBezTo>
                      <a:pt x="21" y="115"/>
                      <a:pt x="22" y="115"/>
                      <a:pt x="23" y="116"/>
                    </a:cubicBezTo>
                    <a:cubicBezTo>
                      <a:pt x="23" y="116"/>
                      <a:pt x="23" y="116"/>
                      <a:pt x="23" y="116"/>
                    </a:cubicBezTo>
                    <a:cubicBezTo>
                      <a:pt x="22" y="115"/>
                      <a:pt x="22" y="115"/>
                      <a:pt x="21" y="114"/>
                    </a:cubicBezTo>
                    <a:moveTo>
                      <a:pt x="20" y="114"/>
                    </a:move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moveTo>
                      <a:pt x="22" y="112"/>
                    </a:moveTo>
                    <a:cubicBezTo>
                      <a:pt x="22" y="112"/>
                      <a:pt x="22" y="113"/>
                      <a:pt x="22" y="113"/>
                    </a:cubicBezTo>
                    <a:cubicBezTo>
                      <a:pt x="22" y="113"/>
                      <a:pt x="23" y="114"/>
                      <a:pt x="24" y="114"/>
                    </a:cubicBezTo>
                    <a:cubicBezTo>
                      <a:pt x="24" y="114"/>
                      <a:pt x="24" y="114"/>
                      <a:pt x="24" y="113"/>
                    </a:cubicBezTo>
                    <a:cubicBezTo>
                      <a:pt x="24" y="113"/>
                      <a:pt x="23" y="113"/>
                      <a:pt x="22" y="112"/>
                    </a:cubicBezTo>
                    <a:moveTo>
                      <a:pt x="21" y="111"/>
                    </a:move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1"/>
                      <a:pt x="21" y="111"/>
                    </a:cubicBezTo>
                    <a:moveTo>
                      <a:pt x="28" y="103"/>
                    </a:moveTo>
                    <a:cubicBezTo>
                      <a:pt x="27" y="103"/>
                      <a:pt x="27" y="104"/>
                      <a:pt x="26" y="105"/>
                    </a:cubicBezTo>
                    <a:cubicBezTo>
                      <a:pt x="26" y="106"/>
                      <a:pt x="25" y="107"/>
                      <a:pt x="25" y="107"/>
                    </a:cubicBezTo>
                    <a:cubicBezTo>
                      <a:pt x="26" y="108"/>
                      <a:pt x="26" y="108"/>
                      <a:pt x="27" y="109"/>
                    </a:cubicBezTo>
                    <a:cubicBezTo>
                      <a:pt x="28" y="107"/>
                      <a:pt x="29" y="106"/>
                      <a:pt x="30" y="104"/>
                    </a:cubicBezTo>
                    <a:cubicBezTo>
                      <a:pt x="29" y="104"/>
                      <a:pt x="28" y="103"/>
                      <a:pt x="28" y="103"/>
                    </a:cubicBezTo>
                    <a:moveTo>
                      <a:pt x="26" y="102"/>
                    </a:moveTo>
                    <a:cubicBezTo>
                      <a:pt x="25" y="104"/>
                      <a:pt x="25" y="105"/>
                      <a:pt x="24" y="107"/>
                    </a:cubicBezTo>
                    <a:cubicBezTo>
                      <a:pt x="24" y="107"/>
                      <a:pt x="24" y="107"/>
                      <a:pt x="24" y="107"/>
                    </a:cubicBezTo>
                    <a:cubicBezTo>
                      <a:pt x="25" y="105"/>
                      <a:pt x="26" y="104"/>
                      <a:pt x="27" y="102"/>
                    </a:cubicBezTo>
                    <a:cubicBezTo>
                      <a:pt x="27" y="102"/>
                      <a:pt x="27" y="102"/>
                      <a:pt x="26" y="102"/>
                    </a:cubicBezTo>
                    <a:moveTo>
                      <a:pt x="28" y="101"/>
                    </a:moveTo>
                    <a:cubicBezTo>
                      <a:pt x="28" y="101"/>
                      <a:pt x="28" y="102"/>
                      <a:pt x="28" y="102"/>
                    </a:cubicBezTo>
                    <a:cubicBezTo>
                      <a:pt x="29" y="102"/>
                      <a:pt x="30" y="103"/>
                      <a:pt x="31" y="103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30" y="102"/>
                      <a:pt x="29" y="102"/>
                      <a:pt x="28" y="101"/>
                    </a:cubicBezTo>
                    <a:moveTo>
                      <a:pt x="27" y="101"/>
                    </a:move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moveTo>
                      <a:pt x="31" y="96"/>
                    </a:moveTo>
                    <a:cubicBezTo>
                      <a:pt x="30" y="98"/>
                      <a:pt x="29" y="100"/>
                      <a:pt x="28" y="101"/>
                    </a:cubicBezTo>
                    <a:cubicBezTo>
                      <a:pt x="29" y="102"/>
                      <a:pt x="30" y="102"/>
                      <a:pt x="31" y="103"/>
                    </a:cubicBezTo>
                    <a:cubicBezTo>
                      <a:pt x="32" y="101"/>
                      <a:pt x="33" y="100"/>
                      <a:pt x="34" y="98"/>
                    </a:cubicBezTo>
                    <a:cubicBezTo>
                      <a:pt x="33" y="97"/>
                      <a:pt x="32" y="97"/>
                      <a:pt x="31" y="96"/>
                    </a:cubicBezTo>
                    <a:moveTo>
                      <a:pt x="30" y="96"/>
                    </a:moveTo>
                    <a:cubicBezTo>
                      <a:pt x="29" y="97"/>
                      <a:pt x="28" y="99"/>
                      <a:pt x="27" y="100"/>
                    </a:cubicBezTo>
                    <a:cubicBezTo>
                      <a:pt x="27" y="101"/>
                      <a:pt x="27" y="101"/>
                      <a:pt x="28" y="101"/>
                    </a:cubicBezTo>
                    <a:cubicBezTo>
                      <a:pt x="29" y="99"/>
                      <a:pt x="29" y="97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moveTo>
                      <a:pt x="35" y="89"/>
                    </a:moveTo>
                    <a:cubicBezTo>
                      <a:pt x="33" y="92"/>
                      <a:pt x="32" y="94"/>
                      <a:pt x="31" y="96"/>
                    </a:cubicBezTo>
                    <a:cubicBezTo>
                      <a:pt x="32" y="97"/>
                      <a:pt x="33" y="97"/>
                      <a:pt x="34" y="98"/>
                    </a:cubicBezTo>
                    <a:cubicBezTo>
                      <a:pt x="35" y="96"/>
                      <a:pt x="36" y="93"/>
                      <a:pt x="38" y="91"/>
                    </a:cubicBezTo>
                    <a:cubicBezTo>
                      <a:pt x="37" y="91"/>
                      <a:pt x="36" y="90"/>
                      <a:pt x="35" y="89"/>
                    </a:cubicBezTo>
                    <a:moveTo>
                      <a:pt x="34" y="89"/>
                    </a:moveTo>
                    <a:cubicBezTo>
                      <a:pt x="33" y="91"/>
                      <a:pt x="31" y="93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cubicBezTo>
                      <a:pt x="32" y="93"/>
                      <a:pt x="33" y="91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moveTo>
                      <a:pt x="36" y="86"/>
                    </a:moveTo>
                    <a:cubicBezTo>
                      <a:pt x="35" y="86"/>
                      <a:pt x="35" y="87"/>
                      <a:pt x="35" y="87"/>
                    </a:cubicBezTo>
                    <a:cubicBezTo>
                      <a:pt x="36" y="88"/>
                      <a:pt x="38" y="88"/>
                      <a:pt x="39" y="89"/>
                    </a:cubicBezTo>
                    <a:cubicBezTo>
                      <a:pt x="39" y="89"/>
                      <a:pt x="39" y="88"/>
                      <a:pt x="39" y="88"/>
                    </a:cubicBezTo>
                    <a:cubicBezTo>
                      <a:pt x="38" y="87"/>
                      <a:pt x="37" y="87"/>
                      <a:pt x="36" y="86"/>
                    </a:cubicBezTo>
                    <a:moveTo>
                      <a:pt x="40" y="78"/>
                    </a:moveTo>
                    <a:cubicBezTo>
                      <a:pt x="39" y="80"/>
                      <a:pt x="37" y="83"/>
                      <a:pt x="36" y="85"/>
                    </a:cubicBezTo>
                    <a:cubicBezTo>
                      <a:pt x="37" y="86"/>
                      <a:pt x="39" y="87"/>
                      <a:pt x="40" y="87"/>
                    </a:cubicBezTo>
                    <a:cubicBezTo>
                      <a:pt x="41" y="85"/>
                      <a:pt x="43" y="83"/>
                      <a:pt x="44" y="80"/>
                    </a:cubicBezTo>
                    <a:cubicBezTo>
                      <a:pt x="43" y="79"/>
                      <a:pt x="42" y="78"/>
                      <a:pt x="40" y="78"/>
                    </a:cubicBezTo>
                    <a:moveTo>
                      <a:pt x="48" y="64"/>
                    </a:moveTo>
                    <a:cubicBezTo>
                      <a:pt x="47" y="67"/>
                      <a:pt x="45" y="69"/>
                      <a:pt x="44" y="72"/>
                    </a:cubicBezTo>
                    <a:cubicBezTo>
                      <a:pt x="45" y="73"/>
                      <a:pt x="46" y="73"/>
                      <a:pt x="48" y="74"/>
                    </a:cubicBezTo>
                    <a:cubicBezTo>
                      <a:pt x="49" y="72"/>
                      <a:pt x="51" y="69"/>
                      <a:pt x="52" y="66"/>
                    </a:cubicBezTo>
                    <a:cubicBezTo>
                      <a:pt x="48" y="64"/>
                      <a:pt x="48" y="64"/>
                      <a:pt x="48" y="64"/>
                    </a:cubicBezTo>
                    <a:moveTo>
                      <a:pt x="58" y="47"/>
                    </a:moveTo>
                    <a:cubicBezTo>
                      <a:pt x="57" y="49"/>
                      <a:pt x="55" y="52"/>
                      <a:pt x="54" y="54"/>
                    </a:cubicBezTo>
                    <a:cubicBezTo>
                      <a:pt x="55" y="55"/>
                      <a:pt x="57" y="56"/>
                      <a:pt x="58" y="57"/>
                    </a:cubicBezTo>
                    <a:cubicBezTo>
                      <a:pt x="59" y="54"/>
                      <a:pt x="61" y="52"/>
                      <a:pt x="62" y="50"/>
                    </a:cubicBezTo>
                    <a:cubicBezTo>
                      <a:pt x="61" y="49"/>
                      <a:pt x="59" y="48"/>
                      <a:pt x="58" y="47"/>
                    </a:cubicBezTo>
                    <a:moveTo>
                      <a:pt x="60" y="43"/>
                    </a:moveTo>
                    <a:cubicBezTo>
                      <a:pt x="60" y="44"/>
                      <a:pt x="59" y="44"/>
                      <a:pt x="59" y="45"/>
                    </a:cubicBezTo>
                    <a:cubicBezTo>
                      <a:pt x="61" y="46"/>
                      <a:pt x="62" y="46"/>
                      <a:pt x="63" y="47"/>
                    </a:cubicBezTo>
                    <a:cubicBezTo>
                      <a:pt x="64" y="47"/>
                      <a:pt x="64" y="46"/>
                      <a:pt x="64" y="46"/>
                    </a:cubicBezTo>
                    <a:cubicBezTo>
                      <a:pt x="63" y="45"/>
                      <a:pt x="61" y="44"/>
                      <a:pt x="60" y="43"/>
                    </a:cubicBezTo>
                    <a:moveTo>
                      <a:pt x="63" y="38"/>
                    </a:moveTo>
                    <a:cubicBezTo>
                      <a:pt x="62" y="40"/>
                      <a:pt x="61" y="41"/>
                      <a:pt x="60" y="43"/>
                    </a:cubicBezTo>
                    <a:cubicBezTo>
                      <a:pt x="62" y="44"/>
                      <a:pt x="63" y="44"/>
                      <a:pt x="65" y="45"/>
                    </a:cubicBezTo>
                    <a:cubicBezTo>
                      <a:pt x="65" y="44"/>
                      <a:pt x="66" y="43"/>
                      <a:pt x="66" y="42"/>
                    </a:cubicBezTo>
                    <a:cubicBezTo>
                      <a:pt x="67" y="42"/>
                      <a:pt x="67" y="41"/>
                      <a:pt x="67" y="41"/>
                    </a:cubicBezTo>
                    <a:cubicBezTo>
                      <a:pt x="66" y="40"/>
                      <a:pt x="64" y="39"/>
                      <a:pt x="63" y="38"/>
                    </a:cubicBezTo>
                    <a:moveTo>
                      <a:pt x="64" y="36"/>
                    </a:moveTo>
                    <a:cubicBezTo>
                      <a:pt x="64" y="37"/>
                      <a:pt x="64" y="37"/>
                      <a:pt x="63" y="38"/>
                    </a:cubicBezTo>
                    <a:cubicBezTo>
                      <a:pt x="65" y="39"/>
                      <a:pt x="66" y="39"/>
                      <a:pt x="68" y="40"/>
                    </a:cubicBezTo>
                    <a:cubicBezTo>
                      <a:pt x="68" y="40"/>
                      <a:pt x="68" y="39"/>
                      <a:pt x="68" y="39"/>
                    </a:cubicBezTo>
                    <a:cubicBezTo>
                      <a:pt x="67" y="38"/>
                      <a:pt x="66" y="37"/>
                      <a:pt x="64" y="36"/>
                    </a:cubicBezTo>
                    <a:moveTo>
                      <a:pt x="67" y="31"/>
                    </a:moveTo>
                    <a:cubicBezTo>
                      <a:pt x="67" y="31"/>
                      <a:pt x="67" y="32"/>
                      <a:pt x="66" y="32"/>
                    </a:cubicBezTo>
                    <a:cubicBezTo>
                      <a:pt x="68" y="33"/>
                      <a:pt x="69" y="34"/>
                      <a:pt x="71" y="35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0" y="33"/>
                      <a:pt x="69" y="32"/>
                      <a:pt x="67" y="31"/>
                    </a:cubicBezTo>
                    <a:moveTo>
                      <a:pt x="70" y="26"/>
                    </a:moveTo>
                    <a:cubicBezTo>
                      <a:pt x="69" y="27"/>
                      <a:pt x="69" y="28"/>
                      <a:pt x="69" y="28"/>
                    </a:cubicBezTo>
                    <a:cubicBezTo>
                      <a:pt x="69" y="28"/>
                      <a:pt x="69" y="28"/>
                      <a:pt x="69" y="28"/>
                    </a:cubicBezTo>
                    <a:cubicBezTo>
                      <a:pt x="70" y="29"/>
                      <a:pt x="72" y="30"/>
                      <a:pt x="73" y="31"/>
                    </a:cubicBezTo>
                    <a:cubicBezTo>
                      <a:pt x="73" y="30"/>
                      <a:pt x="74" y="30"/>
                      <a:pt x="74" y="29"/>
                    </a:cubicBezTo>
                    <a:cubicBezTo>
                      <a:pt x="73" y="28"/>
                      <a:pt x="71" y="27"/>
                      <a:pt x="70" y="26"/>
                    </a:cubicBezTo>
                    <a:moveTo>
                      <a:pt x="70" y="25"/>
                    </a:moveTo>
                    <a:cubicBezTo>
                      <a:pt x="70" y="25"/>
                      <a:pt x="70" y="26"/>
                      <a:pt x="70" y="26"/>
                    </a:cubicBezTo>
                    <a:cubicBezTo>
                      <a:pt x="72" y="27"/>
                      <a:pt x="73" y="28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3" y="27"/>
                      <a:pt x="72" y="26"/>
                      <a:pt x="70" y="25"/>
                    </a:cubicBezTo>
                    <a:moveTo>
                      <a:pt x="75" y="19"/>
                    </a:moveTo>
                    <a:cubicBezTo>
                      <a:pt x="75" y="19"/>
                      <a:pt x="75" y="19"/>
                      <a:pt x="75" y="20"/>
                    </a:cubicBezTo>
                    <a:cubicBezTo>
                      <a:pt x="76" y="20"/>
                      <a:pt x="77" y="21"/>
                      <a:pt x="79" y="22"/>
                    </a:cubicBezTo>
                    <a:cubicBezTo>
                      <a:pt x="79" y="22"/>
                      <a:pt x="79" y="22"/>
                      <a:pt x="79" y="21"/>
                    </a:cubicBezTo>
                    <a:cubicBezTo>
                      <a:pt x="78" y="21"/>
                      <a:pt x="76" y="20"/>
                      <a:pt x="75" y="19"/>
                    </a:cubicBezTo>
                    <a:moveTo>
                      <a:pt x="74" y="19"/>
                    </a:moveTo>
                    <a:cubicBezTo>
                      <a:pt x="74" y="19"/>
                      <a:pt x="74" y="19"/>
                      <a:pt x="74" y="19"/>
                    </a:cubicBezTo>
                    <a:cubicBezTo>
                      <a:pt x="74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4" y="19"/>
                    </a:cubicBezTo>
                    <a:moveTo>
                      <a:pt x="77" y="17"/>
                    </a:moveTo>
                    <a:cubicBezTo>
                      <a:pt x="76" y="17"/>
                      <a:pt x="76" y="18"/>
                      <a:pt x="76" y="19"/>
                    </a:cubicBezTo>
                    <a:cubicBezTo>
                      <a:pt x="77" y="19"/>
                      <a:pt x="78" y="20"/>
                      <a:pt x="79" y="21"/>
                    </a:cubicBezTo>
                    <a:cubicBezTo>
                      <a:pt x="79" y="20"/>
                      <a:pt x="80" y="19"/>
                      <a:pt x="80" y="19"/>
                    </a:cubicBezTo>
                    <a:cubicBezTo>
                      <a:pt x="79" y="18"/>
                      <a:pt x="78" y="17"/>
                      <a:pt x="77" y="17"/>
                    </a:cubicBezTo>
                    <a:moveTo>
                      <a:pt x="77" y="16"/>
                    </a:moveTo>
                    <a:cubicBezTo>
                      <a:pt x="77" y="16"/>
                      <a:pt x="77" y="16"/>
                      <a:pt x="77" y="16"/>
                    </a:cubicBezTo>
                    <a:cubicBezTo>
                      <a:pt x="78" y="17"/>
                      <a:pt x="79" y="18"/>
                      <a:pt x="80" y="18"/>
                    </a:cubicBezTo>
                    <a:cubicBezTo>
                      <a:pt x="81" y="18"/>
                      <a:pt x="81" y="18"/>
                      <a:pt x="81" y="18"/>
                    </a:cubicBezTo>
                    <a:cubicBezTo>
                      <a:pt x="80" y="18"/>
                      <a:pt x="78" y="17"/>
                      <a:pt x="77" y="16"/>
                    </a:cubicBezTo>
                    <a:moveTo>
                      <a:pt x="76" y="16"/>
                    </a:moveTo>
                    <a:cubicBezTo>
                      <a:pt x="76" y="17"/>
                      <a:pt x="75" y="17"/>
                      <a:pt x="75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18"/>
                      <a:pt x="76" y="17"/>
                      <a:pt x="76" y="16"/>
                    </a:cubicBezTo>
                    <a:cubicBezTo>
                      <a:pt x="76" y="16"/>
                      <a:pt x="76" y="16"/>
                      <a:pt x="76" y="16"/>
                    </a:cubicBezTo>
                    <a:moveTo>
                      <a:pt x="76" y="16"/>
                    </a:move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6" y="16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moveTo>
                      <a:pt x="78" y="14"/>
                    </a:moveTo>
                    <a:cubicBezTo>
                      <a:pt x="78" y="15"/>
                      <a:pt x="78" y="15"/>
                      <a:pt x="77" y="16"/>
                    </a:cubicBezTo>
                    <a:cubicBezTo>
                      <a:pt x="79" y="17"/>
                      <a:pt x="80" y="17"/>
                      <a:pt x="81" y="18"/>
                    </a:cubicBezTo>
                    <a:cubicBezTo>
                      <a:pt x="81" y="17"/>
                      <a:pt x="81" y="17"/>
                      <a:pt x="82" y="16"/>
                    </a:cubicBezTo>
                    <a:cubicBezTo>
                      <a:pt x="81" y="16"/>
                      <a:pt x="79" y="15"/>
                      <a:pt x="78" y="14"/>
                    </a:cubicBezTo>
                    <a:moveTo>
                      <a:pt x="77" y="14"/>
                    </a:moveTo>
                    <a:cubicBezTo>
                      <a:pt x="77" y="14"/>
                      <a:pt x="77" y="14"/>
                      <a:pt x="76" y="15"/>
                    </a:cubicBezTo>
                    <a:cubicBezTo>
                      <a:pt x="77" y="15"/>
                      <a:pt x="77" y="15"/>
                      <a:pt x="77" y="16"/>
                    </a:cubicBezTo>
                    <a:cubicBezTo>
                      <a:pt x="77" y="15"/>
                      <a:pt x="78" y="14"/>
                      <a:pt x="77" y="14"/>
                    </a:cubicBezTo>
                    <a:moveTo>
                      <a:pt x="85" y="3"/>
                    </a:moveTo>
                    <a:cubicBezTo>
                      <a:pt x="84" y="4"/>
                      <a:pt x="84" y="5"/>
                      <a:pt x="84" y="5"/>
                    </a:cubicBezTo>
                    <a:cubicBezTo>
                      <a:pt x="87" y="7"/>
                      <a:pt x="87" y="7"/>
                      <a:pt x="87" y="7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7"/>
                      <a:pt x="88" y="6"/>
                      <a:pt x="88" y="5"/>
                    </a:cubicBezTo>
                    <a:cubicBezTo>
                      <a:pt x="87" y="4"/>
                      <a:pt x="86" y="4"/>
                      <a:pt x="85" y="3"/>
                    </a:cubicBezTo>
                    <a:moveTo>
                      <a:pt x="87" y="0"/>
                    </a:moveTo>
                    <a:cubicBezTo>
                      <a:pt x="86" y="0"/>
                      <a:pt x="86" y="1"/>
                      <a:pt x="86" y="1"/>
                    </a:cubicBezTo>
                    <a:cubicBezTo>
                      <a:pt x="87" y="2"/>
                      <a:pt x="88" y="3"/>
                      <a:pt x="89" y="3"/>
                    </a:cubicBezTo>
                    <a:cubicBezTo>
                      <a:pt x="90" y="3"/>
                      <a:pt x="90" y="2"/>
                      <a:pt x="90" y="2"/>
                    </a:cubicBezTo>
                    <a:cubicBezTo>
                      <a:pt x="87" y="0"/>
                      <a:pt x="87" y="0"/>
                      <a:pt x="8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8" name="Freeform 10154"/>
              <p:cNvSpPr>
                <a:spLocks noEditPoints="1"/>
              </p:cNvSpPr>
              <p:nvPr/>
            </p:nvSpPr>
            <p:spPr bwMode="auto">
              <a:xfrm>
                <a:off x="-2" y="3472"/>
                <a:ext cx="14" cy="14"/>
              </a:xfrm>
              <a:custGeom>
                <a:avLst/>
                <a:gdLst>
                  <a:gd name="T0" fmla="*/ 1 w 6"/>
                  <a:gd name="T1" fmla="*/ 4 h 6"/>
                  <a:gd name="T2" fmla="*/ 0 w 6"/>
                  <a:gd name="T3" fmla="*/ 4 h 6"/>
                  <a:gd name="T4" fmla="*/ 4 w 6"/>
                  <a:gd name="T5" fmla="*/ 6 h 6"/>
                  <a:gd name="T6" fmla="*/ 4 w 6"/>
                  <a:gd name="T7" fmla="*/ 6 h 6"/>
                  <a:gd name="T8" fmla="*/ 1 w 6"/>
                  <a:gd name="T9" fmla="*/ 4 h 6"/>
                  <a:gd name="T10" fmla="*/ 2 w 6"/>
                  <a:gd name="T11" fmla="*/ 0 h 6"/>
                  <a:gd name="T12" fmla="*/ 2 w 6"/>
                  <a:gd name="T13" fmla="*/ 1 h 6"/>
                  <a:gd name="T14" fmla="*/ 5 w 6"/>
                  <a:gd name="T15" fmla="*/ 3 h 6"/>
                  <a:gd name="T16" fmla="*/ 6 w 6"/>
                  <a:gd name="T17" fmla="*/ 2 h 6"/>
                  <a:gd name="T18" fmla="*/ 5 w 6"/>
                  <a:gd name="T19" fmla="*/ 2 h 6"/>
                  <a:gd name="T20" fmla="*/ 2 w 6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6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4" name="Group 10356"/>
            <p:cNvGrpSpPr>
              <a:grpSpLocks/>
            </p:cNvGrpSpPr>
            <p:nvPr/>
          </p:nvGrpSpPr>
          <p:grpSpPr bwMode="auto">
            <a:xfrm>
              <a:off x="-1203337" y="4892656"/>
              <a:ext cx="1343040" cy="1357308"/>
              <a:chOff x="-758" y="3082"/>
              <a:chExt cx="846" cy="855"/>
            </a:xfrm>
            <a:solidFill>
              <a:schemeClr val="bg1"/>
            </a:solidFill>
          </p:grpSpPr>
          <p:sp>
            <p:nvSpPr>
              <p:cNvPr id="339" name="Freeform 10156"/>
              <p:cNvSpPr>
                <a:spLocks noEditPoints="1"/>
              </p:cNvSpPr>
              <p:nvPr/>
            </p:nvSpPr>
            <p:spPr bwMode="auto">
              <a:xfrm>
                <a:off x="0" y="3474"/>
                <a:ext cx="10" cy="12"/>
              </a:xfrm>
              <a:custGeom>
                <a:avLst/>
                <a:gdLst>
                  <a:gd name="T0" fmla="*/ 0 w 4"/>
                  <a:gd name="T1" fmla="*/ 2 h 5"/>
                  <a:gd name="T2" fmla="*/ 0 w 4"/>
                  <a:gd name="T3" fmla="*/ 3 h 5"/>
                  <a:gd name="T4" fmla="*/ 3 w 4"/>
                  <a:gd name="T5" fmla="*/ 5 h 5"/>
                  <a:gd name="T6" fmla="*/ 3 w 4"/>
                  <a:gd name="T7" fmla="*/ 4 h 5"/>
                  <a:gd name="T8" fmla="*/ 0 w 4"/>
                  <a:gd name="T9" fmla="*/ 2 h 5"/>
                  <a:gd name="T10" fmla="*/ 1 w 4"/>
                  <a:gd name="T11" fmla="*/ 0 h 5"/>
                  <a:gd name="T12" fmla="*/ 0 w 4"/>
                  <a:gd name="T13" fmla="*/ 1 h 5"/>
                  <a:gd name="T14" fmla="*/ 4 w 4"/>
                  <a:gd name="T15" fmla="*/ 3 h 5"/>
                  <a:gd name="T16" fmla="*/ 4 w 4"/>
                  <a:gd name="T17" fmla="*/ 2 h 5"/>
                  <a:gd name="T18" fmla="*/ 1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2"/>
                      <a:pt x="2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10157"/>
              <p:cNvSpPr>
                <a:spLocks/>
              </p:cNvSpPr>
              <p:nvPr/>
            </p:nvSpPr>
            <p:spPr bwMode="auto">
              <a:xfrm>
                <a:off x="0" y="3476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10158"/>
              <p:cNvSpPr>
                <a:spLocks noEditPoints="1"/>
              </p:cNvSpPr>
              <p:nvPr/>
            </p:nvSpPr>
            <p:spPr bwMode="auto">
              <a:xfrm>
                <a:off x="55" y="3472"/>
                <a:ext cx="21" cy="21"/>
              </a:xfrm>
              <a:custGeom>
                <a:avLst/>
                <a:gdLst>
                  <a:gd name="T0" fmla="*/ 5 w 9"/>
                  <a:gd name="T1" fmla="*/ 8 h 9"/>
                  <a:gd name="T2" fmla="*/ 7 w 9"/>
                  <a:gd name="T3" fmla="*/ 7 h 9"/>
                  <a:gd name="T4" fmla="*/ 6 w 9"/>
                  <a:gd name="T5" fmla="*/ 6 h 9"/>
                  <a:gd name="T6" fmla="*/ 7 w 9"/>
                  <a:gd name="T7" fmla="*/ 7 h 9"/>
                  <a:gd name="T8" fmla="*/ 6 w 9"/>
                  <a:gd name="T9" fmla="*/ 6 h 9"/>
                  <a:gd name="T10" fmla="*/ 4 w 9"/>
                  <a:gd name="T11" fmla="*/ 7 h 9"/>
                  <a:gd name="T12" fmla="*/ 5 w 9"/>
                  <a:gd name="T13" fmla="*/ 6 h 9"/>
                  <a:gd name="T14" fmla="*/ 5 w 9"/>
                  <a:gd name="T15" fmla="*/ 6 h 9"/>
                  <a:gd name="T16" fmla="*/ 5 w 9"/>
                  <a:gd name="T17" fmla="*/ 5 h 9"/>
                  <a:gd name="T18" fmla="*/ 6 w 9"/>
                  <a:gd name="T19" fmla="*/ 5 h 9"/>
                  <a:gd name="T20" fmla="*/ 8 w 9"/>
                  <a:gd name="T21" fmla="*/ 6 h 9"/>
                  <a:gd name="T22" fmla="*/ 5 w 9"/>
                  <a:gd name="T23" fmla="*/ 5 h 9"/>
                  <a:gd name="T24" fmla="*/ 5 w 9"/>
                  <a:gd name="T25" fmla="*/ 5 h 9"/>
                  <a:gd name="T26" fmla="*/ 6 w 9"/>
                  <a:gd name="T27" fmla="*/ 5 h 9"/>
                  <a:gd name="T28" fmla="*/ 2 w 9"/>
                  <a:gd name="T29" fmla="*/ 4 h 9"/>
                  <a:gd name="T30" fmla="*/ 2 w 9"/>
                  <a:gd name="T31" fmla="*/ 7 h 9"/>
                  <a:gd name="T32" fmla="*/ 2 w 9"/>
                  <a:gd name="T33" fmla="*/ 6 h 9"/>
                  <a:gd name="T34" fmla="*/ 3 w 9"/>
                  <a:gd name="T35" fmla="*/ 7 h 9"/>
                  <a:gd name="T36" fmla="*/ 2 w 9"/>
                  <a:gd name="T37" fmla="*/ 4 h 9"/>
                  <a:gd name="T38" fmla="*/ 2 w 9"/>
                  <a:gd name="T39" fmla="*/ 3 h 9"/>
                  <a:gd name="T40" fmla="*/ 5 w 9"/>
                  <a:gd name="T41" fmla="*/ 5 h 9"/>
                  <a:gd name="T42" fmla="*/ 2 w 9"/>
                  <a:gd name="T43" fmla="*/ 3 h 9"/>
                  <a:gd name="T44" fmla="*/ 4 w 9"/>
                  <a:gd name="T45" fmla="*/ 1 h 9"/>
                  <a:gd name="T46" fmla="*/ 4 w 9"/>
                  <a:gd name="T47" fmla="*/ 1 h 9"/>
                  <a:gd name="T48" fmla="*/ 3 w 9"/>
                  <a:gd name="T49" fmla="*/ 2 h 9"/>
                  <a:gd name="T50" fmla="*/ 4 w 9"/>
                  <a:gd name="T51" fmla="*/ 3 h 9"/>
                  <a:gd name="T52" fmla="*/ 5 w 9"/>
                  <a:gd name="T53" fmla="*/ 3 h 9"/>
                  <a:gd name="T54" fmla="*/ 5 w 9"/>
                  <a:gd name="T55" fmla="*/ 2 h 9"/>
                  <a:gd name="T56" fmla="*/ 5 w 9"/>
                  <a:gd name="T57" fmla="*/ 2 h 9"/>
                  <a:gd name="T58" fmla="*/ 5 w 9"/>
                  <a:gd name="T59" fmla="*/ 2 h 9"/>
                  <a:gd name="T60" fmla="*/ 7 w 9"/>
                  <a:gd name="T61" fmla="*/ 3 h 9"/>
                  <a:gd name="T62" fmla="*/ 4 w 9"/>
                  <a:gd name="T63" fmla="*/ 3 h 9"/>
                  <a:gd name="T64" fmla="*/ 6 w 9"/>
                  <a:gd name="T65" fmla="*/ 3 h 9"/>
                  <a:gd name="T66" fmla="*/ 6 w 9"/>
                  <a:gd name="T67" fmla="*/ 5 h 9"/>
                  <a:gd name="T68" fmla="*/ 7 w 9"/>
                  <a:gd name="T69" fmla="*/ 3 h 9"/>
                  <a:gd name="T70" fmla="*/ 7 w 9"/>
                  <a:gd name="T71" fmla="*/ 3 h 9"/>
                  <a:gd name="T72" fmla="*/ 7 w 9"/>
                  <a:gd name="T73" fmla="*/ 3 h 9"/>
                  <a:gd name="T74" fmla="*/ 6 w 9"/>
                  <a:gd name="T75" fmla="*/ 5 h 9"/>
                  <a:gd name="T76" fmla="*/ 8 w 9"/>
                  <a:gd name="T77" fmla="*/ 6 h 9"/>
                  <a:gd name="T78" fmla="*/ 9 w 9"/>
                  <a:gd name="T7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" h="9">
                    <a:moveTo>
                      <a:pt x="5" y="6"/>
                    </a:move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6" y="8"/>
                      <a:pt x="6" y="9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6"/>
                      <a:pt x="5" y="6"/>
                    </a:cubicBezTo>
                    <a:moveTo>
                      <a:pt x="6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6"/>
                      <a:pt x="6" y="6"/>
                    </a:cubicBezTo>
                    <a:moveTo>
                      <a:pt x="5" y="5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5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6"/>
                      <a:pt x="7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5"/>
                      <a:pt x="6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5"/>
                      <a:pt x="5" y="5"/>
                    </a:cubicBezTo>
                    <a:moveTo>
                      <a:pt x="2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4" y="5"/>
                      <a:pt x="3" y="4"/>
                      <a:pt x="2" y="4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4" y="4"/>
                      <a:pt x="3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3"/>
                      <a:pt x="4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3"/>
                      <a:pt x="6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7" y="5"/>
                      <a:pt x="7" y="5"/>
                      <a:pt x="8" y="6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3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10159"/>
              <p:cNvSpPr>
                <a:spLocks noEditPoints="1"/>
              </p:cNvSpPr>
              <p:nvPr/>
            </p:nvSpPr>
            <p:spPr bwMode="auto">
              <a:xfrm>
                <a:off x="59" y="3476"/>
                <a:ext cx="15" cy="12"/>
              </a:xfrm>
              <a:custGeom>
                <a:avLst/>
                <a:gdLst>
                  <a:gd name="T0" fmla="*/ 3 w 6"/>
                  <a:gd name="T1" fmla="*/ 4 h 5"/>
                  <a:gd name="T2" fmla="*/ 3 w 6"/>
                  <a:gd name="T3" fmla="*/ 4 h 5"/>
                  <a:gd name="T4" fmla="*/ 5 w 6"/>
                  <a:gd name="T5" fmla="*/ 5 h 5"/>
                  <a:gd name="T6" fmla="*/ 5 w 6"/>
                  <a:gd name="T7" fmla="*/ 5 h 5"/>
                  <a:gd name="T8" fmla="*/ 3 w 6"/>
                  <a:gd name="T9" fmla="*/ 4 h 5"/>
                  <a:gd name="T10" fmla="*/ 3 w 6"/>
                  <a:gd name="T11" fmla="*/ 4 h 5"/>
                  <a:gd name="T12" fmla="*/ 3 w 6"/>
                  <a:gd name="T13" fmla="*/ 4 h 5"/>
                  <a:gd name="T14" fmla="*/ 3 w 6"/>
                  <a:gd name="T15" fmla="*/ 4 h 5"/>
                  <a:gd name="T16" fmla="*/ 3 w 6"/>
                  <a:gd name="T17" fmla="*/ 4 h 5"/>
                  <a:gd name="T18" fmla="*/ 4 w 6"/>
                  <a:gd name="T19" fmla="*/ 3 h 5"/>
                  <a:gd name="T20" fmla="*/ 4 w 6"/>
                  <a:gd name="T21" fmla="*/ 4 h 5"/>
                  <a:gd name="T22" fmla="*/ 5 w 6"/>
                  <a:gd name="T23" fmla="*/ 5 h 5"/>
                  <a:gd name="T24" fmla="*/ 5 w 6"/>
                  <a:gd name="T25" fmla="*/ 5 h 5"/>
                  <a:gd name="T26" fmla="*/ 6 w 6"/>
                  <a:gd name="T27" fmla="*/ 4 h 5"/>
                  <a:gd name="T28" fmla="*/ 4 w 6"/>
                  <a:gd name="T29" fmla="*/ 3 h 5"/>
                  <a:gd name="T30" fmla="*/ 3 w 6"/>
                  <a:gd name="T31" fmla="*/ 3 h 5"/>
                  <a:gd name="T32" fmla="*/ 3 w 6"/>
                  <a:gd name="T33" fmla="*/ 3 h 5"/>
                  <a:gd name="T34" fmla="*/ 4 w 6"/>
                  <a:gd name="T35" fmla="*/ 4 h 5"/>
                  <a:gd name="T36" fmla="*/ 4 w 6"/>
                  <a:gd name="T37" fmla="*/ 3 h 5"/>
                  <a:gd name="T38" fmla="*/ 3 w 6"/>
                  <a:gd name="T39" fmla="*/ 3 h 5"/>
                  <a:gd name="T40" fmla="*/ 3 w 6"/>
                  <a:gd name="T41" fmla="*/ 3 h 5"/>
                  <a:gd name="T42" fmla="*/ 4 w 6"/>
                  <a:gd name="T43" fmla="*/ 3 h 5"/>
                  <a:gd name="T44" fmla="*/ 4 w 6"/>
                  <a:gd name="T45" fmla="*/ 3 h 5"/>
                  <a:gd name="T46" fmla="*/ 6 w 6"/>
                  <a:gd name="T47" fmla="*/ 4 h 5"/>
                  <a:gd name="T48" fmla="*/ 6 w 6"/>
                  <a:gd name="T49" fmla="*/ 4 h 5"/>
                  <a:gd name="T50" fmla="*/ 5 w 6"/>
                  <a:gd name="T51" fmla="*/ 3 h 5"/>
                  <a:gd name="T52" fmla="*/ 4 w 6"/>
                  <a:gd name="T53" fmla="*/ 3 h 5"/>
                  <a:gd name="T54" fmla="*/ 3 w 6"/>
                  <a:gd name="T55" fmla="*/ 2 h 5"/>
                  <a:gd name="T56" fmla="*/ 3 w 6"/>
                  <a:gd name="T57" fmla="*/ 3 h 5"/>
                  <a:gd name="T58" fmla="*/ 4 w 6"/>
                  <a:gd name="T59" fmla="*/ 3 h 5"/>
                  <a:gd name="T60" fmla="*/ 4 w 6"/>
                  <a:gd name="T61" fmla="*/ 3 h 5"/>
                  <a:gd name="T62" fmla="*/ 3 w 6"/>
                  <a:gd name="T63" fmla="*/ 2 h 5"/>
                  <a:gd name="T64" fmla="*/ 0 w 6"/>
                  <a:gd name="T65" fmla="*/ 2 h 5"/>
                  <a:gd name="T66" fmla="*/ 0 w 6"/>
                  <a:gd name="T67" fmla="*/ 2 h 5"/>
                  <a:gd name="T68" fmla="*/ 2 w 6"/>
                  <a:gd name="T69" fmla="*/ 3 h 5"/>
                  <a:gd name="T70" fmla="*/ 3 w 6"/>
                  <a:gd name="T71" fmla="*/ 3 h 5"/>
                  <a:gd name="T72" fmla="*/ 0 w 6"/>
                  <a:gd name="T73" fmla="*/ 2 h 5"/>
                  <a:gd name="T74" fmla="*/ 1 w 6"/>
                  <a:gd name="T75" fmla="*/ 0 h 5"/>
                  <a:gd name="T76" fmla="*/ 0 w 6"/>
                  <a:gd name="T77" fmla="*/ 1 h 5"/>
                  <a:gd name="T78" fmla="*/ 3 w 6"/>
                  <a:gd name="T79" fmla="*/ 2 h 5"/>
                  <a:gd name="T80" fmla="*/ 3 w 6"/>
                  <a:gd name="T81" fmla="*/ 2 h 5"/>
                  <a:gd name="T82" fmla="*/ 2 w 6"/>
                  <a:gd name="T83" fmla="*/ 1 h 5"/>
                  <a:gd name="T84" fmla="*/ 2 w 6"/>
                  <a:gd name="T85" fmla="*/ 2 h 5"/>
                  <a:gd name="T86" fmla="*/ 2 w 6"/>
                  <a:gd name="T87" fmla="*/ 2 h 5"/>
                  <a:gd name="T88" fmla="*/ 2 w 6"/>
                  <a:gd name="T89" fmla="*/ 1 h 5"/>
                  <a:gd name="T90" fmla="*/ 1 w 6"/>
                  <a:gd name="T9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" h="5"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4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4" y="3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4" y="4"/>
                      <a:pt x="4" y="3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3" y="2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2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10160"/>
              <p:cNvSpPr>
                <a:spLocks noEditPoints="1"/>
              </p:cNvSpPr>
              <p:nvPr/>
            </p:nvSpPr>
            <p:spPr bwMode="auto">
              <a:xfrm>
                <a:off x="-189" y="3472"/>
                <a:ext cx="222" cy="306"/>
              </a:xfrm>
              <a:custGeom>
                <a:avLst/>
                <a:gdLst>
                  <a:gd name="T0" fmla="*/ 0 w 94"/>
                  <a:gd name="T1" fmla="*/ 130 h 130"/>
                  <a:gd name="T2" fmla="*/ 2 w 94"/>
                  <a:gd name="T3" fmla="*/ 126 h 130"/>
                  <a:gd name="T4" fmla="*/ 3 w 94"/>
                  <a:gd name="T5" fmla="*/ 126 h 130"/>
                  <a:gd name="T6" fmla="*/ 7 w 94"/>
                  <a:gd name="T7" fmla="*/ 118 h 130"/>
                  <a:gd name="T8" fmla="*/ 10 w 94"/>
                  <a:gd name="T9" fmla="*/ 113 h 130"/>
                  <a:gd name="T10" fmla="*/ 16 w 94"/>
                  <a:gd name="T11" fmla="*/ 105 h 130"/>
                  <a:gd name="T12" fmla="*/ 21 w 94"/>
                  <a:gd name="T13" fmla="*/ 95 h 130"/>
                  <a:gd name="T14" fmla="*/ 25 w 94"/>
                  <a:gd name="T15" fmla="*/ 88 h 130"/>
                  <a:gd name="T16" fmla="*/ 27 w 94"/>
                  <a:gd name="T17" fmla="*/ 84 h 130"/>
                  <a:gd name="T18" fmla="*/ 28 w 94"/>
                  <a:gd name="T19" fmla="*/ 84 h 130"/>
                  <a:gd name="T20" fmla="*/ 30 w 94"/>
                  <a:gd name="T21" fmla="*/ 79 h 130"/>
                  <a:gd name="T22" fmla="*/ 30 w 94"/>
                  <a:gd name="T23" fmla="*/ 79 h 130"/>
                  <a:gd name="T24" fmla="*/ 32 w 94"/>
                  <a:gd name="T25" fmla="*/ 78 h 130"/>
                  <a:gd name="T26" fmla="*/ 36 w 94"/>
                  <a:gd name="T27" fmla="*/ 70 h 130"/>
                  <a:gd name="T28" fmla="*/ 36 w 94"/>
                  <a:gd name="T29" fmla="*/ 70 h 130"/>
                  <a:gd name="T30" fmla="*/ 36 w 94"/>
                  <a:gd name="T31" fmla="*/ 70 h 130"/>
                  <a:gd name="T32" fmla="*/ 36 w 94"/>
                  <a:gd name="T33" fmla="*/ 69 h 130"/>
                  <a:gd name="T34" fmla="*/ 38 w 94"/>
                  <a:gd name="T35" fmla="*/ 68 h 130"/>
                  <a:gd name="T36" fmla="*/ 41 w 94"/>
                  <a:gd name="T37" fmla="*/ 60 h 130"/>
                  <a:gd name="T38" fmla="*/ 42 w 94"/>
                  <a:gd name="T39" fmla="*/ 61 h 130"/>
                  <a:gd name="T40" fmla="*/ 41 w 94"/>
                  <a:gd name="T41" fmla="*/ 60 h 130"/>
                  <a:gd name="T42" fmla="*/ 42 w 94"/>
                  <a:gd name="T43" fmla="*/ 59 h 130"/>
                  <a:gd name="T44" fmla="*/ 44 w 94"/>
                  <a:gd name="T45" fmla="*/ 57 h 130"/>
                  <a:gd name="T46" fmla="*/ 44 w 94"/>
                  <a:gd name="T47" fmla="*/ 56 h 130"/>
                  <a:gd name="T48" fmla="*/ 44 w 94"/>
                  <a:gd name="T49" fmla="*/ 57 h 130"/>
                  <a:gd name="T50" fmla="*/ 45 w 94"/>
                  <a:gd name="T51" fmla="*/ 55 h 130"/>
                  <a:gd name="T52" fmla="*/ 50 w 94"/>
                  <a:gd name="T53" fmla="*/ 46 h 130"/>
                  <a:gd name="T54" fmla="*/ 52 w 94"/>
                  <a:gd name="T55" fmla="*/ 44 h 130"/>
                  <a:gd name="T56" fmla="*/ 55 w 94"/>
                  <a:gd name="T57" fmla="*/ 37 h 130"/>
                  <a:gd name="T58" fmla="*/ 55 w 94"/>
                  <a:gd name="T59" fmla="*/ 38 h 130"/>
                  <a:gd name="T60" fmla="*/ 55 w 94"/>
                  <a:gd name="T61" fmla="*/ 37 h 130"/>
                  <a:gd name="T62" fmla="*/ 55 w 94"/>
                  <a:gd name="T63" fmla="*/ 37 h 130"/>
                  <a:gd name="T64" fmla="*/ 56 w 94"/>
                  <a:gd name="T65" fmla="*/ 37 h 130"/>
                  <a:gd name="T66" fmla="*/ 57 w 94"/>
                  <a:gd name="T67" fmla="*/ 33 h 130"/>
                  <a:gd name="T68" fmla="*/ 58 w 94"/>
                  <a:gd name="T69" fmla="*/ 34 h 130"/>
                  <a:gd name="T70" fmla="*/ 57 w 94"/>
                  <a:gd name="T71" fmla="*/ 33 h 130"/>
                  <a:gd name="T72" fmla="*/ 59 w 94"/>
                  <a:gd name="T73" fmla="*/ 30 h 130"/>
                  <a:gd name="T74" fmla="*/ 60 w 94"/>
                  <a:gd name="T75" fmla="*/ 31 h 130"/>
                  <a:gd name="T76" fmla="*/ 63 w 94"/>
                  <a:gd name="T77" fmla="*/ 24 h 130"/>
                  <a:gd name="T78" fmla="*/ 63 w 94"/>
                  <a:gd name="T79" fmla="*/ 25 h 130"/>
                  <a:gd name="T80" fmla="*/ 63 w 94"/>
                  <a:gd name="T81" fmla="*/ 24 h 130"/>
                  <a:gd name="T82" fmla="*/ 64 w 94"/>
                  <a:gd name="T83" fmla="*/ 22 h 130"/>
                  <a:gd name="T84" fmla="*/ 65 w 94"/>
                  <a:gd name="T85" fmla="*/ 22 h 130"/>
                  <a:gd name="T86" fmla="*/ 65 w 94"/>
                  <a:gd name="T87" fmla="*/ 21 h 130"/>
                  <a:gd name="T88" fmla="*/ 65 w 94"/>
                  <a:gd name="T89" fmla="*/ 21 h 130"/>
                  <a:gd name="T90" fmla="*/ 65 w 94"/>
                  <a:gd name="T91" fmla="*/ 20 h 130"/>
                  <a:gd name="T92" fmla="*/ 69 w 94"/>
                  <a:gd name="T93" fmla="*/ 13 h 130"/>
                  <a:gd name="T94" fmla="*/ 70 w 94"/>
                  <a:gd name="T95" fmla="*/ 13 h 130"/>
                  <a:gd name="T96" fmla="*/ 76 w 94"/>
                  <a:gd name="T97" fmla="*/ 3 h 130"/>
                  <a:gd name="T98" fmla="*/ 70 w 94"/>
                  <a:gd name="T99" fmla="*/ 13 h 130"/>
                  <a:gd name="T100" fmla="*/ 91 w 94"/>
                  <a:gd name="T101" fmla="*/ 0 h 130"/>
                  <a:gd name="T102" fmla="*/ 91 w 94"/>
                  <a:gd name="T103" fmla="*/ 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4" h="130">
                    <a:moveTo>
                      <a:pt x="1" y="128"/>
                    </a:moveTo>
                    <a:cubicBezTo>
                      <a:pt x="1" y="128"/>
                      <a:pt x="1" y="129"/>
                      <a:pt x="0" y="130"/>
                    </a:cubicBezTo>
                    <a:cubicBezTo>
                      <a:pt x="0" y="130"/>
                      <a:pt x="0" y="130"/>
                      <a:pt x="0" y="130"/>
                    </a:cubicBezTo>
                    <a:cubicBezTo>
                      <a:pt x="2" y="128"/>
                      <a:pt x="2" y="128"/>
                      <a:pt x="2" y="128"/>
                    </a:cubicBezTo>
                    <a:cubicBezTo>
                      <a:pt x="1" y="128"/>
                      <a:pt x="1" y="128"/>
                      <a:pt x="1" y="128"/>
                    </a:cubicBezTo>
                    <a:moveTo>
                      <a:pt x="2" y="126"/>
                    </a:moveTo>
                    <a:cubicBezTo>
                      <a:pt x="2" y="126"/>
                      <a:pt x="2" y="126"/>
                      <a:pt x="2" y="127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3" y="126"/>
                      <a:pt x="3" y="126"/>
                      <a:pt x="3" y="126"/>
                    </a:cubicBezTo>
                    <a:cubicBezTo>
                      <a:pt x="3" y="126"/>
                      <a:pt x="2" y="126"/>
                      <a:pt x="2" y="126"/>
                    </a:cubicBezTo>
                    <a:moveTo>
                      <a:pt x="10" y="113"/>
                    </a:moveTo>
                    <a:cubicBezTo>
                      <a:pt x="9" y="114"/>
                      <a:pt x="8" y="116"/>
                      <a:pt x="7" y="118"/>
                    </a:cubicBezTo>
                    <a:cubicBezTo>
                      <a:pt x="7" y="118"/>
                      <a:pt x="7" y="118"/>
                      <a:pt x="7" y="119"/>
                    </a:cubicBezTo>
                    <a:cubicBezTo>
                      <a:pt x="11" y="113"/>
                      <a:pt x="11" y="113"/>
                      <a:pt x="11" y="113"/>
                    </a:cubicBezTo>
                    <a:cubicBezTo>
                      <a:pt x="11" y="113"/>
                      <a:pt x="10" y="113"/>
                      <a:pt x="10" y="113"/>
                    </a:cubicBezTo>
                    <a:moveTo>
                      <a:pt x="21" y="95"/>
                    </a:moveTo>
                    <a:cubicBezTo>
                      <a:pt x="19" y="98"/>
                      <a:pt x="17" y="101"/>
                      <a:pt x="15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18" y="101"/>
                      <a:pt x="18" y="101"/>
                      <a:pt x="18" y="101"/>
                    </a:cubicBezTo>
                    <a:cubicBezTo>
                      <a:pt x="19" y="99"/>
                      <a:pt x="20" y="97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moveTo>
                      <a:pt x="26" y="86"/>
                    </a:moveTo>
                    <a:cubicBezTo>
                      <a:pt x="26" y="86"/>
                      <a:pt x="25" y="87"/>
                      <a:pt x="25" y="88"/>
                    </a:cubicBezTo>
                    <a:cubicBezTo>
                      <a:pt x="25" y="88"/>
                      <a:pt x="25" y="88"/>
                      <a:pt x="25" y="88"/>
                    </a:cubicBezTo>
                    <a:cubicBezTo>
                      <a:pt x="26" y="88"/>
                      <a:pt x="26" y="87"/>
                      <a:pt x="27" y="86"/>
                    </a:cubicBezTo>
                    <a:cubicBezTo>
                      <a:pt x="27" y="86"/>
                      <a:pt x="26" y="86"/>
                      <a:pt x="26" y="86"/>
                    </a:cubicBezTo>
                    <a:moveTo>
                      <a:pt x="27" y="84"/>
                    </a:moveTo>
                    <a:cubicBezTo>
                      <a:pt x="27" y="84"/>
                      <a:pt x="27" y="84"/>
                      <a:pt x="27" y="84"/>
                    </a:cubicBezTo>
                    <a:cubicBezTo>
                      <a:pt x="27" y="84"/>
                      <a:pt x="27" y="85"/>
                      <a:pt x="28" y="85"/>
                    </a:cubicBezTo>
                    <a:cubicBezTo>
                      <a:pt x="28" y="84"/>
                      <a:pt x="28" y="84"/>
                      <a:pt x="28" y="84"/>
                    </a:cubicBezTo>
                    <a:cubicBezTo>
                      <a:pt x="28" y="84"/>
                      <a:pt x="28" y="84"/>
                      <a:pt x="27" y="84"/>
                    </a:cubicBezTo>
                    <a:moveTo>
                      <a:pt x="30" y="79"/>
                    </a:moveTo>
                    <a:cubicBezTo>
                      <a:pt x="30" y="79"/>
                      <a:pt x="30" y="79"/>
                      <a:pt x="30" y="79"/>
                    </a:cubicBezTo>
                    <a:cubicBezTo>
                      <a:pt x="30" y="80"/>
                      <a:pt x="30" y="80"/>
                      <a:pt x="30" y="80"/>
                    </a:cubicBezTo>
                    <a:cubicBezTo>
                      <a:pt x="31" y="80"/>
                      <a:pt x="31" y="79"/>
                      <a:pt x="31" y="79"/>
                    </a:cubicBezTo>
                    <a:cubicBezTo>
                      <a:pt x="31" y="79"/>
                      <a:pt x="30" y="79"/>
                      <a:pt x="30" y="79"/>
                    </a:cubicBezTo>
                    <a:moveTo>
                      <a:pt x="34" y="73"/>
                    </a:moveTo>
                    <a:cubicBezTo>
                      <a:pt x="33" y="75"/>
                      <a:pt x="32" y="76"/>
                      <a:pt x="31" y="77"/>
                    </a:cubicBezTo>
                    <a:cubicBezTo>
                      <a:pt x="31" y="77"/>
                      <a:pt x="32" y="77"/>
                      <a:pt x="32" y="78"/>
                    </a:cubicBezTo>
                    <a:cubicBezTo>
                      <a:pt x="33" y="76"/>
                      <a:pt x="33" y="75"/>
                      <a:pt x="34" y="74"/>
                    </a:cubicBezTo>
                    <a:cubicBezTo>
                      <a:pt x="34" y="74"/>
                      <a:pt x="34" y="73"/>
                      <a:pt x="34" y="73"/>
                    </a:cubicBezTo>
                    <a:moveTo>
                      <a:pt x="36" y="70"/>
                    </a:moveTo>
                    <a:cubicBezTo>
                      <a:pt x="35" y="70"/>
                      <a:pt x="35" y="71"/>
                      <a:pt x="35" y="71"/>
                    </a:cubicBezTo>
                    <a:cubicBezTo>
                      <a:pt x="35" y="71"/>
                      <a:pt x="35" y="71"/>
                      <a:pt x="35" y="71"/>
                    </a:cubicBezTo>
                    <a:cubicBezTo>
                      <a:pt x="36" y="71"/>
                      <a:pt x="36" y="71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moveTo>
                      <a:pt x="36" y="69"/>
                    </a:move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69"/>
                    </a:cubicBezTo>
                    <a:moveTo>
                      <a:pt x="37" y="67"/>
                    </a:moveTo>
                    <a:cubicBezTo>
                      <a:pt x="37" y="67"/>
                      <a:pt x="37" y="67"/>
                      <a:pt x="37" y="67"/>
                    </a:cubicBezTo>
                    <a:cubicBezTo>
                      <a:pt x="37" y="67"/>
                      <a:pt x="37" y="68"/>
                      <a:pt x="38" y="68"/>
                    </a:cubicBezTo>
                    <a:cubicBezTo>
                      <a:pt x="38" y="67"/>
                      <a:pt x="38" y="67"/>
                      <a:pt x="38" y="67"/>
                    </a:cubicBezTo>
                    <a:cubicBezTo>
                      <a:pt x="38" y="67"/>
                      <a:pt x="38" y="67"/>
                      <a:pt x="37" y="67"/>
                    </a:cubicBezTo>
                    <a:moveTo>
                      <a:pt x="41" y="60"/>
                    </a:moveTo>
                    <a:cubicBezTo>
                      <a:pt x="40" y="62"/>
                      <a:pt x="39" y="64"/>
                      <a:pt x="38" y="66"/>
                    </a:cubicBezTo>
                    <a:cubicBezTo>
                      <a:pt x="38" y="66"/>
                      <a:pt x="38" y="67"/>
                      <a:pt x="38" y="67"/>
                    </a:cubicBezTo>
                    <a:cubicBezTo>
                      <a:pt x="39" y="65"/>
                      <a:pt x="41" y="63"/>
                      <a:pt x="42" y="61"/>
                    </a:cubicBezTo>
                    <a:cubicBezTo>
                      <a:pt x="42" y="60"/>
                      <a:pt x="41" y="60"/>
                      <a:pt x="41" y="60"/>
                    </a:cubicBezTo>
                    <a:moveTo>
                      <a:pt x="42" y="59"/>
                    </a:moveTo>
                    <a:cubicBezTo>
                      <a:pt x="42" y="60"/>
                      <a:pt x="42" y="60"/>
                      <a:pt x="41" y="60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2" y="60"/>
                      <a:pt x="42" y="59"/>
                      <a:pt x="42" y="59"/>
                    </a:cubicBezTo>
                    <a:moveTo>
                      <a:pt x="43" y="57"/>
                    </a:moveTo>
                    <a:cubicBezTo>
                      <a:pt x="43" y="57"/>
                      <a:pt x="43" y="57"/>
                      <a:pt x="43" y="57"/>
                    </a:cubicBezTo>
                    <a:cubicBezTo>
                      <a:pt x="43" y="57"/>
                      <a:pt x="43" y="57"/>
                      <a:pt x="44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3" y="57"/>
                      <a:pt x="43" y="57"/>
                    </a:cubicBezTo>
                    <a:moveTo>
                      <a:pt x="44" y="56"/>
                    </a:moveTo>
                    <a:cubicBezTo>
                      <a:pt x="43" y="56"/>
                      <a:pt x="43" y="57"/>
                      <a:pt x="43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4" y="57"/>
                      <a:pt x="44" y="56"/>
                    </a:cubicBezTo>
                    <a:moveTo>
                      <a:pt x="50" y="46"/>
                    </a:moveTo>
                    <a:cubicBezTo>
                      <a:pt x="48" y="49"/>
                      <a:pt x="46" y="52"/>
                      <a:pt x="45" y="55"/>
                    </a:cubicBezTo>
                    <a:cubicBezTo>
                      <a:pt x="45" y="55"/>
                      <a:pt x="45" y="55"/>
                      <a:pt x="45" y="55"/>
                    </a:cubicBezTo>
                    <a:cubicBezTo>
                      <a:pt x="47" y="52"/>
                      <a:pt x="48" y="49"/>
                      <a:pt x="50" y="46"/>
                    </a:cubicBezTo>
                    <a:cubicBezTo>
                      <a:pt x="50" y="46"/>
                      <a:pt x="50" y="46"/>
                      <a:pt x="50" y="46"/>
                    </a:cubicBezTo>
                    <a:moveTo>
                      <a:pt x="52" y="42"/>
                    </a:moveTo>
                    <a:cubicBezTo>
                      <a:pt x="52" y="42"/>
                      <a:pt x="51" y="43"/>
                      <a:pt x="51" y="44"/>
                    </a:cubicBezTo>
                    <a:cubicBezTo>
                      <a:pt x="51" y="44"/>
                      <a:pt x="51" y="44"/>
                      <a:pt x="52" y="44"/>
                    </a:cubicBezTo>
                    <a:cubicBezTo>
                      <a:pt x="52" y="43"/>
                      <a:pt x="52" y="43"/>
                      <a:pt x="53" y="42"/>
                    </a:cubicBezTo>
                    <a:cubicBezTo>
                      <a:pt x="52" y="42"/>
                      <a:pt x="52" y="42"/>
                      <a:pt x="52" y="42"/>
                    </a:cubicBezTo>
                    <a:moveTo>
                      <a:pt x="55" y="37"/>
                    </a:moveTo>
                    <a:cubicBezTo>
                      <a:pt x="54" y="38"/>
                      <a:pt x="54" y="39"/>
                      <a:pt x="53" y="40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4" y="40"/>
                      <a:pt x="55" y="39"/>
                      <a:pt x="55" y="38"/>
                    </a:cubicBezTo>
                    <a:cubicBezTo>
                      <a:pt x="55" y="37"/>
                      <a:pt x="55" y="37"/>
                      <a:pt x="55" y="37"/>
                    </a:cubicBezTo>
                    <a:moveTo>
                      <a:pt x="55" y="37"/>
                    </a:move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5" y="37"/>
                    </a:cubicBezTo>
                    <a:moveTo>
                      <a:pt x="57" y="34"/>
                    </a:moveTo>
                    <a:cubicBezTo>
                      <a:pt x="56" y="35"/>
                      <a:pt x="56" y="36"/>
                      <a:pt x="55" y="36"/>
                    </a:cubicBezTo>
                    <a:cubicBezTo>
                      <a:pt x="56" y="36"/>
                      <a:pt x="56" y="37"/>
                      <a:pt x="56" y="37"/>
                    </a:cubicBezTo>
                    <a:cubicBezTo>
                      <a:pt x="56" y="36"/>
                      <a:pt x="57" y="35"/>
                      <a:pt x="57" y="35"/>
                    </a:cubicBezTo>
                    <a:cubicBezTo>
                      <a:pt x="57" y="34"/>
                      <a:pt x="57" y="34"/>
                      <a:pt x="57" y="34"/>
                    </a:cubicBezTo>
                    <a:moveTo>
                      <a:pt x="57" y="33"/>
                    </a:moveTo>
                    <a:cubicBezTo>
                      <a:pt x="57" y="34"/>
                      <a:pt x="57" y="34"/>
                      <a:pt x="57" y="34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57" y="34"/>
                      <a:pt x="58" y="34"/>
                      <a:pt x="58" y="34"/>
                    </a:cubicBezTo>
                    <a:cubicBezTo>
                      <a:pt x="58" y="34"/>
                      <a:pt x="57" y="34"/>
                      <a:pt x="57" y="33"/>
                    </a:cubicBezTo>
                    <a:moveTo>
                      <a:pt x="59" y="30"/>
                    </a:moveTo>
                    <a:cubicBezTo>
                      <a:pt x="58" y="31"/>
                      <a:pt x="58" y="32"/>
                      <a:pt x="57" y="33"/>
                    </a:cubicBezTo>
                    <a:cubicBezTo>
                      <a:pt x="57" y="33"/>
                      <a:pt x="58" y="34"/>
                      <a:pt x="58" y="34"/>
                    </a:cubicBezTo>
                    <a:cubicBezTo>
                      <a:pt x="58" y="33"/>
                      <a:pt x="59" y="32"/>
                      <a:pt x="60" y="31"/>
                    </a:cubicBezTo>
                    <a:cubicBezTo>
                      <a:pt x="59" y="31"/>
                      <a:pt x="59" y="30"/>
                      <a:pt x="59" y="30"/>
                    </a:cubicBezTo>
                    <a:moveTo>
                      <a:pt x="62" y="25"/>
                    </a:moveTo>
                    <a:cubicBezTo>
                      <a:pt x="61" y="27"/>
                      <a:pt x="60" y="28"/>
                      <a:pt x="59" y="30"/>
                    </a:cubicBezTo>
                    <a:cubicBezTo>
                      <a:pt x="59" y="30"/>
                      <a:pt x="59" y="30"/>
                      <a:pt x="60" y="31"/>
                    </a:cubicBezTo>
                    <a:cubicBezTo>
                      <a:pt x="61" y="29"/>
                      <a:pt x="62" y="27"/>
                      <a:pt x="63" y="25"/>
                    </a:cubicBezTo>
                    <a:cubicBezTo>
                      <a:pt x="63" y="25"/>
                      <a:pt x="62" y="25"/>
                      <a:pt x="62" y="25"/>
                    </a:cubicBezTo>
                    <a:moveTo>
                      <a:pt x="63" y="24"/>
                    </a:moveTo>
                    <a:cubicBezTo>
                      <a:pt x="63" y="24"/>
                      <a:pt x="63" y="25"/>
                      <a:pt x="62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3" y="24"/>
                      <a:pt x="63" y="24"/>
                    </a:cubicBezTo>
                    <a:moveTo>
                      <a:pt x="64" y="22"/>
                    </a:moveTo>
                    <a:cubicBezTo>
                      <a:pt x="64" y="23"/>
                      <a:pt x="63" y="24"/>
                      <a:pt x="63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4" y="24"/>
                      <a:pt x="64" y="23"/>
                      <a:pt x="64" y="22"/>
                    </a:cubicBezTo>
                    <a:cubicBezTo>
                      <a:pt x="64" y="22"/>
                      <a:pt x="64" y="22"/>
                      <a:pt x="64" y="22"/>
                    </a:cubicBezTo>
                    <a:moveTo>
                      <a:pt x="64" y="22"/>
                    </a:moveTo>
                    <a:cubicBezTo>
                      <a:pt x="64" y="22"/>
                      <a:pt x="64" y="22"/>
                      <a:pt x="64" y="22"/>
                    </a:cubicBezTo>
                    <a:cubicBezTo>
                      <a:pt x="64" y="22"/>
                      <a:pt x="64" y="22"/>
                      <a:pt x="65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65" y="22"/>
                      <a:pt x="64" y="22"/>
                      <a:pt x="64" y="22"/>
                    </a:cubicBezTo>
                    <a:moveTo>
                      <a:pt x="65" y="21"/>
                    </a:moveTo>
                    <a:cubicBezTo>
                      <a:pt x="64" y="21"/>
                      <a:pt x="64" y="22"/>
                      <a:pt x="64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65" y="22"/>
                      <a:pt x="65" y="22"/>
                      <a:pt x="65" y="21"/>
                    </a:cubicBezTo>
                    <a:cubicBezTo>
                      <a:pt x="65" y="21"/>
                      <a:pt x="65" y="21"/>
                      <a:pt x="65" y="21"/>
                    </a:cubicBezTo>
                    <a:moveTo>
                      <a:pt x="69" y="13"/>
                    </a:moveTo>
                    <a:cubicBezTo>
                      <a:pt x="68" y="16"/>
                      <a:pt x="66" y="18"/>
                      <a:pt x="65" y="20"/>
                    </a:cubicBezTo>
                    <a:cubicBezTo>
                      <a:pt x="65" y="21"/>
                      <a:pt x="65" y="21"/>
                      <a:pt x="65" y="21"/>
                    </a:cubicBezTo>
                    <a:cubicBezTo>
                      <a:pt x="67" y="18"/>
                      <a:pt x="68" y="16"/>
                      <a:pt x="70" y="14"/>
                    </a:cubicBezTo>
                    <a:cubicBezTo>
                      <a:pt x="70" y="14"/>
                      <a:pt x="69" y="13"/>
                      <a:pt x="69" y="13"/>
                    </a:cubicBezTo>
                    <a:moveTo>
                      <a:pt x="70" y="12"/>
                    </a:moveTo>
                    <a:cubicBezTo>
                      <a:pt x="70" y="13"/>
                      <a:pt x="70" y="13"/>
                      <a:pt x="69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13"/>
                      <a:pt x="70" y="13"/>
                      <a:pt x="70" y="12"/>
                    </a:cubicBezTo>
                    <a:moveTo>
                      <a:pt x="76" y="3"/>
                    </a:moveTo>
                    <a:cubicBezTo>
                      <a:pt x="74" y="6"/>
                      <a:pt x="72" y="8"/>
                      <a:pt x="71" y="11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3"/>
                      <a:pt x="70" y="13"/>
                    </a:cubicBezTo>
                    <a:cubicBezTo>
                      <a:pt x="72" y="10"/>
                      <a:pt x="74" y="6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moveTo>
                      <a:pt x="91" y="0"/>
                    </a:moveTo>
                    <a:cubicBezTo>
                      <a:pt x="89" y="5"/>
                      <a:pt x="89" y="5"/>
                      <a:pt x="89" y="5"/>
                    </a:cubicBezTo>
                    <a:cubicBezTo>
                      <a:pt x="89" y="5"/>
                      <a:pt x="89" y="5"/>
                      <a:pt x="89" y="5"/>
                    </a:cubicBezTo>
                    <a:cubicBezTo>
                      <a:pt x="91" y="6"/>
                      <a:pt x="91" y="6"/>
                      <a:pt x="91" y="6"/>
                    </a:cubicBezTo>
                    <a:cubicBezTo>
                      <a:pt x="92" y="5"/>
                      <a:pt x="93" y="3"/>
                      <a:pt x="94" y="2"/>
                    </a:cubicBezTo>
                    <a:cubicBezTo>
                      <a:pt x="93" y="1"/>
                      <a:pt x="92" y="1"/>
                      <a:pt x="9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Oval 10161"/>
              <p:cNvSpPr>
                <a:spLocks noChangeArrowheads="1"/>
              </p:cNvSpPr>
              <p:nvPr/>
            </p:nvSpPr>
            <p:spPr bwMode="auto">
              <a:xfrm>
                <a:off x="-104" y="363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Oval 10162"/>
              <p:cNvSpPr>
                <a:spLocks noChangeArrowheads="1"/>
              </p:cNvSpPr>
              <p:nvPr/>
            </p:nvSpPr>
            <p:spPr bwMode="auto">
              <a:xfrm>
                <a:off x="-82" y="36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10163"/>
              <p:cNvSpPr>
                <a:spLocks noEditPoints="1"/>
              </p:cNvSpPr>
              <p:nvPr/>
            </p:nvSpPr>
            <p:spPr bwMode="auto">
              <a:xfrm>
                <a:off x="-59" y="355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3 h 3"/>
                  <a:gd name="T8" fmla="*/ 0 w 2"/>
                  <a:gd name="T9" fmla="*/ 2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1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10164"/>
              <p:cNvSpPr>
                <a:spLocks/>
              </p:cNvSpPr>
              <p:nvPr/>
            </p:nvSpPr>
            <p:spPr bwMode="auto">
              <a:xfrm>
                <a:off x="-49" y="3542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10165"/>
              <p:cNvSpPr>
                <a:spLocks noEditPoints="1"/>
              </p:cNvSpPr>
              <p:nvPr/>
            </p:nvSpPr>
            <p:spPr bwMode="auto">
              <a:xfrm>
                <a:off x="-59" y="3549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0 h 5"/>
                  <a:gd name="T14" fmla="*/ 3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10166"/>
              <p:cNvSpPr>
                <a:spLocks noEditPoints="1"/>
              </p:cNvSpPr>
              <p:nvPr/>
            </p:nvSpPr>
            <p:spPr bwMode="auto">
              <a:xfrm>
                <a:off x="-42" y="3523"/>
                <a:ext cx="7" cy="8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3 h 3"/>
                  <a:gd name="T8" fmla="*/ 0 w 3"/>
                  <a:gd name="T9" fmla="*/ 3 h 3"/>
                  <a:gd name="T10" fmla="*/ 1 w 3"/>
                  <a:gd name="T11" fmla="*/ 2 h 3"/>
                  <a:gd name="T12" fmla="*/ 1 w 3"/>
                  <a:gd name="T13" fmla="*/ 2 h 3"/>
                  <a:gd name="T14" fmla="*/ 1 w 3"/>
                  <a:gd name="T15" fmla="*/ 3 h 3"/>
                  <a:gd name="T16" fmla="*/ 1 w 3"/>
                  <a:gd name="T17" fmla="*/ 3 h 3"/>
                  <a:gd name="T18" fmla="*/ 1 w 3"/>
                  <a:gd name="T19" fmla="*/ 2 h 3"/>
                  <a:gd name="T20" fmla="*/ 2 w 3"/>
                  <a:gd name="T21" fmla="*/ 0 h 3"/>
                  <a:gd name="T22" fmla="*/ 2 w 3"/>
                  <a:gd name="T23" fmla="*/ 0 h 3"/>
                  <a:gd name="T24" fmla="*/ 2 w 3"/>
                  <a:gd name="T25" fmla="*/ 0 h 3"/>
                  <a:gd name="T26" fmla="*/ 3 w 3"/>
                  <a:gd name="T27" fmla="*/ 0 h 3"/>
                  <a:gd name="T28" fmla="*/ 2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10167"/>
              <p:cNvSpPr>
                <a:spLocks noEditPoints="1"/>
              </p:cNvSpPr>
              <p:nvPr/>
            </p:nvSpPr>
            <p:spPr bwMode="auto">
              <a:xfrm>
                <a:off x="-37" y="3519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1 w 1"/>
                  <a:gd name="T5" fmla="*/ 2 h 2"/>
                  <a:gd name="T6" fmla="*/ 1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10168"/>
              <p:cNvSpPr>
                <a:spLocks noEditPoints="1"/>
              </p:cNvSpPr>
              <p:nvPr/>
            </p:nvSpPr>
            <p:spPr bwMode="auto">
              <a:xfrm>
                <a:off x="-26" y="3500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0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10169"/>
              <p:cNvSpPr>
                <a:spLocks/>
              </p:cNvSpPr>
              <p:nvPr/>
            </p:nvSpPr>
            <p:spPr bwMode="auto">
              <a:xfrm>
                <a:off x="-108" y="363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10170"/>
              <p:cNvSpPr>
                <a:spLocks noEditPoints="1"/>
              </p:cNvSpPr>
              <p:nvPr/>
            </p:nvSpPr>
            <p:spPr bwMode="auto">
              <a:xfrm>
                <a:off x="-193" y="3566"/>
                <a:ext cx="132" cy="222"/>
              </a:xfrm>
              <a:custGeom>
                <a:avLst/>
                <a:gdLst>
                  <a:gd name="T0" fmla="*/ 0 w 56"/>
                  <a:gd name="T1" fmla="*/ 94 h 94"/>
                  <a:gd name="T2" fmla="*/ 2 w 56"/>
                  <a:gd name="T3" fmla="*/ 90 h 94"/>
                  <a:gd name="T4" fmla="*/ 3 w 56"/>
                  <a:gd name="T5" fmla="*/ 88 h 94"/>
                  <a:gd name="T6" fmla="*/ 4 w 56"/>
                  <a:gd name="T7" fmla="*/ 87 h 94"/>
                  <a:gd name="T8" fmla="*/ 9 w 56"/>
                  <a:gd name="T9" fmla="*/ 78 h 94"/>
                  <a:gd name="T10" fmla="*/ 5 w 56"/>
                  <a:gd name="T11" fmla="*/ 86 h 94"/>
                  <a:gd name="T12" fmla="*/ 9 w 56"/>
                  <a:gd name="T13" fmla="*/ 78 h 94"/>
                  <a:gd name="T14" fmla="*/ 12 w 56"/>
                  <a:gd name="T15" fmla="*/ 73 h 94"/>
                  <a:gd name="T16" fmla="*/ 18 w 56"/>
                  <a:gd name="T17" fmla="*/ 65 h 94"/>
                  <a:gd name="T18" fmla="*/ 27 w 56"/>
                  <a:gd name="T19" fmla="*/ 48 h 94"/>
                  <a:gd name="T20" fmla="*/ 23 w 56"/>
                  <a:gd name="T21" fmla="*/ 55 h 94"/>
                  <a:gd name="T22" fmla="*/ 27 w 56"/>
                  <a:gd name="T23" fmla="*/ 48 h 94"/>
                  <a:gd name="T24" fmla="*/ 28 w 56"/>
                  <a:gd name="T25" fmla="*/ 46 h 94"/>
                  <a:gd name="T26" fmla="*/ 30 w 56"/>
                  <a:gd name="T27" fmla="*/ 45 h 94"/>
                  <a:gd name="T28" fmla="*/ 32 w 56"/>
                  <a:gd name="T29" fmla="*/ 39 h 94"/>
                  <a:gd name="T30" fmla="*/ 30 w 56"/>
                  <a:gd name="T31" fmla="*/ 44 h 94"/>
                  <a:gd name="T32" fmla="*/ 32 w 56"/>
                  <a:gd name="T33" fmla="*/ 39 h 94"/>
                  <a:gd name="T34" fmla="*/ 32 w 56"/>
                  <a:gd name="T35" fmla="*/ 39 h 94"/>
                  <a:gd name="T36" fmla="*/ 34 w 56"/>
                  <a:gd name="T37" fmla="*/ 38 h 94"/>
                  <a:gd name="T38" fmla="*/ 36 w 56"/>
                  <a:gd name="T39" fmla="*/ 32 h 94"/>
                  <a:gd name="T40" fmla="*/ 36 w 56"/>
                  <a:gd name="T41" fmla="*/ 34 h 94"/>
                  <a:gd name="T42" fmla="*/ 36 w 56"/>
                  <a:gd name="T43" fmla="*/ 32 h 94"/>
                  <a:gd name="T44" fmla="*/ 38 w 56"/>
                  <a:gd name="T45" fmla="*/ 29 h 94"/>
                  <a:gd name="T46" fmla="*/ 40 w 56"/>
                  <a:gd name="T47" fmla="*/ 28 h 94"/>
                  <a:gd name="T48" fmla="*/ 40 w 56"/>
                  <a:gd name="T49" fmla="*/ 26 h 94"/>
                  <a:gd name="T50" fmla="*/ 40 w 56"/>
                  <a:gd name="T51" fmla="*/ 27 h 94"/>
                  <a:gd name="T52" fmla="*/ 40 w 56"/>
                  <a:gd name="T53" fmla="*/ 26 h 94"/>
                  <a:gd name="T54" fmla="*/ 43 w 56"/>
                  <a:gd name="T55" fmla="*/ 20 h 94"/>
                  <a:gd name="T56" fmla="*/ 44 w 56"/>
                  <a:gd name="T57" fmla="*/ 20 h 94"/>
                  <a:gd name="T58" fmla="*/ 45 w 56"/>
                  <a:gd name="T59" fmla="*/ 17 h 94"/>
                  <a:gd name="T60" fmla="*/ 44 w 56"/>
                  <a:gd name="T61" fmla="*/ 20 h 94"/>
                  <a:gd name="T62" fmla="*/ 45 w 56"/>
                  <a:gd name="T63" fmla="*/ 17 h 94"/>
                  <a:gd name="T64" fmla="*/ 45 w 56"/>
                  <a:gd name="T65" fmla="*/ 17 h 94"/>
                  <a:gd name="T66" fmla="*/ 46 w 56"/>
                  <a:gd name="T67" fmla="*/ 17 h 94"/>
                  <a:gd name="T68" fmla="*/ 47 w 56"/>
                  <a:gd name="T69" fmla="*/ 15 h 94"/>
                  <a:gd name="T70" fmla="*/ 46 w 56"/>
                  <a:gd name="T71" fmla="*/ 17 h 94"/>
                  <a:gd name="T72" fmla="*/ 47 w 56"/>
                  <a:gd name="T73" fmla="*/ 15 h 94"/>
                  <a:gd name="T74" fmla="*/ 52 w 56"/>
                  <a:gd name="T75" fmla="*/ 6 h 94"/>
                  <a:gd name="T76" fmla="*/ 54 w 56"/>
                  <a:gd name="T77" fmla="*/ 4 h 94"/>
                  <a:gd name="T78" fmla="*/ 55 w 56"/>
                  <a:gd name="T79" fmla="*/ 0 h 94"/>
                  <a:gd name="T80" fmla="*/ 55 w 56"/>
                  <a:gd name="T81" fmla="*/ 2 h 94"/>
                  <a:gd name="T82" fmla="*/ 55 w 56"/>
                  <a:gd name="T8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6" h="94">
                    <a:moveTo>
                      <a:pt x="2" y="90"/>
                    </a:moveTo>
                    <a:cubicBezTo>
                      <a:pt x="1" y="91"/>
                      <a:pt x="1" y="92"/>
                      <a:pt x="0" y="94"/>
                    </a:cubicBezTo>
                    <a:cubicBezTo>
                      <a:pt x="2" y="90"/>
                      <a:pt x="2" y="90"/>
                      <a:pt x="2" y="90"/>
                    </a:cubicBezTo>
                    <a:cubicBezTo>
                      <a:pt x="2" y="90"/>
                      <a:pt x="2" y="90"/>
                      <a:pt x="2" y="90"/>
                    </a:cubicBezTo>
                    <a:moveTo>
                      <a:pt x="4" y="87"/>
                    </a:moveTo>
                    <a:cubicBezTo>
                      <a:pt x="4" y="87"/>
                      <a:pt x="4" y="87"/>
                      <a:pt x="3" y="88"/>
                    </a:cubicBezTo>
                    <a:cubicBezTo>
                      <a:pt x="3" y="88"/>
                      <a:pt x="3" y="88"/>
                      <a:pt x="4" y="88"/>
                    </a:cubicBezTo>
                    <a:cubicBezTo>
                      <a:pt x="4" y="87"/>
                      <a:pt x="4" y="87"/>
                      <a:pt x="4" y="87"/>
                    </a:cubicBezTo>
                    <a:cubicBezTo>
                      <a:pt x="4" y="87"/>
                      <a:pt x="4" y="87"/>
                      <a:pt x="4" y="87"/>
                    </a:cubicBezTo>
                    <a:moveTo>
                      <a:pt x="9" y="78"/>
                    </a:moveTo>
                    <a:cubicBezTo>
                      <a:pt x="7" y="81"/>
                      <a:pt x="6" y="83"/>
                      <a:pt x="4" y="86"/>
                    </a:cubicBezTo>
                    <a:cubicBezTo>
                      <a:pt x="4" y="86"/>
                      <a:pt x="5" y="86"/>
                      <a:pt x="5" y="86"/>
                    </a:cubicBezTo>
                    <a:cubicBezTo>
                      <a:pt x="9" y="79"/>
                      <a:pt x="9" y="79"/>
                      <a:pt x="9" y="79"/>
                    </a:cubicBezTo>
                    <a:cubicBezTo>
                      <a:pt x="9" y="78"/>
                      <a:pt x="9" y="78"/>
                      <a:pt x="9" y="78"/>
                    </a:cubicBezTo>
                    <a:moveTo>
                      <a:pt x="17" y="65"/>
                    </a:moveTo>
                    <a:cubicBezTo>
                      <a:pt x="15" y="67"/>
                      <a:pt x="14" y="70"/>
                      <a:pt x="12" y="73"/>
                    </a:cubicBezTo>
                    <a:cubicBezTo>
                      <a:pt x="12" y="73"/>
                      <a:pt x="13" y="73"/>
                      <a:pt x="13" y="73"/>
                    </a:cubicBezTo>
                    <a:cubicBezTo>
                      <a:pt x="18" y="65"/>
                      <a:pt x="18" y="65"/>
                      <a:pt x="18" y="65"/>
                    </a:cubicBezTo>
                    <a:cubicBezTo>
                      <a:pt x="17" y="65"/>
                      <a:pt x="17" y="65"/>
                      <a:pt x="17" y="65"/>
                    </a:cubicBezTo>
                    <a:moveTo>
                      <a:pt x="27" y="48"/>
                    </a:moveTo>
                    <a:cubicBezTo>
                      <a:pt x="25" y="50"/>
                      <a:pt x="24" y="53"/>
                      <a:pt x="23" y="55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25" y="53"/>
                      <a:pt x="26" y="51"/>
                      <a:pt x="27" y="48"/>
                    </a:cubicBezTo>
                    <a:cubicBezTo>
                      <a:pt x="27" y="48"/>
                      <a:pt x="27" y="48"/>
                      <a:pt x="27" y="48"/>
                    </a:cubicBezTo>
                    <a:moveTo>
                      <a:pt x="29" y="44"/>
                    </a:moveTo>
                    <a:cubicBezTo>
                      <a:pt x="29" y="45"/>
                      <a:pt x="28" y="45"/>
                      <a:pt x="28" y="46"/>
                    </a:cubicBezTo>
                    <a:cubicBezTo>
                      <a:pt x="28" y="46"/>
                      <a:pt x="29" y="46"/>
                      <a:pt x="29" y="46"/>
                    </a:cubicBezTo>
                    <a:cubicBezTo>
                      <a:pt x="29" y="46"/>
                      <a:pt x="29" y="45"/>
                      <a:pt x="30" y="45"/>
                    </a:cubicBezTo>
                    <a:cubicBezTo>
                      <a:pt x="29" y="45"/>
                      <a:pt x="29" y="44"/>
                      <a:pt x="29" y="44"/>
                    </a:cubicBezTo>
                    <a:moveTo>
                      <a:pt x="32" y="39"/>
                    </a:moveTo>
                    <a:cubicBezTo>
                      <a:pt x="31" y="41"/>
                      <a:pt x="30" y="42"/>
                      <a:pt x="29" y="44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1" y="43"/>
                      <a:pt x="32" y="41"/>
                      <a:pt x="32" y="40"/>
                    </a:cubicBezTo>
                    <a:cubicBezTo>
                      <a:pt x="32" y="40"/>
                      <a:pt x="32" y="40"/>
                      <a:pt x="32" y="39"/>
                    </a:cubicBezTo>
                    <a:moveTo>
                      <a:pt x="33" y="37"/>
                    </a:moveTo>
                    <a:cubicBezTo>
                      <a:pt x="33" y="38"/>
                      <a:pt x="33" y="38"/>
                      <a:pt x="32" y="39"/>
                    </a:cubicBezTo>
                    <a:cubicBezTo>
                      <a:pt x="32" y="39"/>
                      <a:pt x="33" y="39"/>
                      <a:pt x="33" y="39"/>
                    </a:cubicBezTo>
                    <a:cubicBezTo>
                      <a:pt x="33" y="39"/>
                      <a:pt x="33" y="38"/>
                      <a:pt x="34" y="38"/>
                    </a:cubicBezTo>
                    <a:cubicBezTo>
                      <a:pt x="34" y="37"/>
                      <a:pt x="33" y="37"/>
                      <a:pt x="33" y="37"/>
                    </a:cubicBezTo>
                    <a:moveTo>
                      <a:pt x="36" y="32"/>
                    </a:move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33"/>
                      <a:pt x="36" y="34"/>
                      <a:pt x="36" y="34"/>
                    </a:cubicBezTo>
                    <a:cubicBezTo>
                      <a:pt x="36" y="33"/>
                      <a:pt x="37" y="33"/>
                      <a:pt x="37" y="32"/>
                    </a:cubicBezTo>
                    <a:cubicBezTo>
                      <a:pt x="37" y="32"/>
                      <a:pt x="36" y="32"/>
                      <a:pt x="36" y="32"/>
                    </a:cubicBezTo>
                    <a:moveTo>
                      <a:pt x="39" y="27"/>
                    </a:moveTo>
                    <a:cubicBezTo>
                      <a:pt x="39" y="28"/>
                      <a:pt x="38" y="29"/>
                      <a:pt x="38" y="29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8"/>
                      <a:pt x="40" y="28"/>
                    </a:cubicBezTo>
                    <a:cubicBezTo>
                      <a:pt x="39" y="28"/>
                      <a:pt x="39" y="27"/>
                      <a:pt x="39" y="27"/>
                    </a:cubicBezTo>
                    <a:moveTo>
                      <a:pt x="40" y="26"/>
                    </a:moveTo>
                    <a:cubicBezTo>
                      <a:pt x="40" y="26"/>
                      <a:pt x="39" y="27"/>
                      <a:pt x="39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6"/>
                      <a:pt x="40" y="26"/>
                    </a:cubicBezTo>
                    <a:moveTo>
                      <a:pt x="43" y="20"/>
                    </a:move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4" y="20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3" y="20"/>
                    </a:cubicBezTo>
                    <a:moveTo>
                      <a:pt x="45" y="17"/>
                    </a:moveTo>
                    <a:cubicBezTo>
                      <a:pt x="45" y="18"/>
                      <a:pt x="44" y="19"/>
                      <a:pt x="44" y="19"/>
                    </a:cubicBezTo>
                    <a:cubicBezTo>
                      <a:pt x="44" y="19"/>
                      <a:pt x="44" y="20"/>
                      <a:pt x="44" y="20"/>
                    </a:cubicBezTo>
                    <a:cubicBezTo>
                      <a:pt x="45" y="19"/>
                      <a:pt x="45" y="18"/>
                      <a:pt x="46" y="17"/>
                    </a:cubicBezTo>
                    <a:cubicBezTo>
                      <a:pt x="45" y="17"/>
                      <a:pt x="45" y="17"/>
                      <a:pt x="45" y="17"/>
                    </a:cubicBezTo>
                    <a:moveTo>
                      <a:pt x="45" y="17"/>
                    </a:move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5" y="17"/>
                    </a:cubicBezTo>
                    <a:moveTo>
                      <a:pt x="47" y="15"/>
                    </a:moveTo>
                    <a:cubicBezTo>
                      <a:pt x="46" y="15"/>
                      <a:pt x="46" y="16"/>
                      <a:pt x="46" y="16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6"/>
                      <a:pt x="47" y="16"/>
                      <a:pt x="47" y="15"/>
                    </a:cubicBezTo>
                    <a:cubicBezTo>
                      <a:pt x="47" y="15"/>
                      <a:pt x="47" y="15"/>
                      <a:pt x="47" y="15"/>
                    </a:cubicBezTo>
                    <a:moveTo>
                      <a:pt x="53" y="4"/>
                    </a:moveTo>
                    <a:cubicBezTo>
                      <a:pt x="53" y="4"/>
                      <a:pt x="52" y="5"/>
                      <a:pt x="52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3" y="6"/>
                      <a:pt x="53" y="5"/>
                      <a:pt x="54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5" y="0"/>
                    </a:moveTo>
                    <a:cubicBezTo>
                      <a:pt x="55" y="1"/>
                      <a:pt x="54" y="1"/>
                      <a:pt x="54" y="2"/>
                    </a:cubicBezTo>
                    <a:cubicBezTo>
                      <a:pt x="54" y="2"/>
                      <a:pt x="54" y="2"/>
                      <a:pt x="55" y="2"/>
                    </a:cubicBezTo>
                    <a:cubicBezTo>
                      <a:pt x="55" y="2"/>
                      <a:pt x="55" y="1"/>
                      <a:pt x="56" y="1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10171"/>
              <p:cNvSpPr>
                <a:spLocks noEditPoints="1"/>
              </p:cNvSpPr>
              <p:nvPr/>
            </p:nvSpPr>
            <p:spPr bwMode="auto">
              <a:xfrm>
                <a:off x="14" y="3479"/>
                <a:ext cx="31" cy="16"/>
              </a:xfrm>
              <a:custGeom>
                <a:avLst/>
                <a:gdLst>
                  <a:gd name="T0" fmla="*/ 1 w 13"/>
                  <a:gd name="T1" fmla="*/ 5 h 7"/>
                  <a:gd name="T2" fmla="*/ 0 w 13"/>
                  <a:gd name="T3" fmla="*/ 5 h 7"/>
                  <a:gd name="T4" fmla="*/ 3 w 13"/>
                  <a:gd name="T5" fmla="*/ 7 h 7"/>
                  <a:gd name="T6" fmla="*/ 3 w 13"/>
                  <a:gd name="T7" fmla="*/ 6 h 7"/>
                  <a:gd name="T8" fmla="*/ 1 w 13"/>
                  <a:gd name="T9" fmla="*/ 5 h 7"/>
                  <a:gd name="T10" fmla="*/ 3 w 13"/>
                  <a:gd name="T11" fmla="*/ 2 h 7"/>
                  <a:gd name="T12" fmla="*/ 2 w 13"/>
                  <a:gd name="T13" fmla="*/ 3 h 7"/>
                  <a:gd name="T14" fmla="*/ 4 w 13"/>
                  <a:gd name="T15" fmla="*/ 4 h 7"/>
                  <a:gd name="T16" fmla="*/ 5 w 13"/>
                  <a:gd name="T17" fmla="*/ 4 h 7"/>
                  <a:gd name="T18" fmla="*/ 5 w 13"/>
                  <a:gd name="T19" fmla="*/ 4 h 7"/>
                  <a:gd name="T20" fmla="*/ 3 w 13"/>
                  <a:gd name="T21" fmla="*/ 2 h 7"/>
                  <a:gd name="T22" fmla="*/ 11 w 13"/>
                  <a:gd name="T23" fmla="*/ 0 h 7"/>
                  <a:gd name="T24" fmla="*/ 8 w 13"/>
                  <a:gd name="T25" fmla="*/ 5 h 7"/>
                  <a:gd name="T26" fmla="*/ 11 w 13"/>
                  <a:gd name="T27" fmla="*/ 6 h 7"/>
                  <a:gd name="T28" fmla="*/ 13 w 13"/>
                  <a:gd name="T29" fmla="*/ 2 h 7"/>
                  <a:gd name="T30" fmla="*/ 11 w 13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" h="7">
                    <a:moveTo>
                      <a:pt x="1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3" y="6"/>
                    </a:cubicBezTo>
                    <a:cubicBezTo>
                      <a:pt x="2" y="6"/>
                      <a:pt x="2" y="5"/>
                      <a:pt x="1" y="5"/>
                    </a:cubicBezTo>
                    <a:moveTo>
                      <a:pt x="3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11" y="0"/>
                    </a:moveTo>
                    <a:cubicBezTo>
                      <a:pt x="10" y="2"/>
                      <a:pt x="9" y="3"/>
                      <a:pt x="8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2" y="5"/>
                      <a:pt x="13" y="3"/>
                      <a:pt x="13" y="2"/>
                    </a:cubicBezTo>
                    <a:cubicBezTo>
                      <a:pt x="13" y="1"/>
                      <a:pt x="12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10172"/>
              <p:cNvSpPr>
                <a:spLocks noEditPoints="1"/>
              </p:cNvSpPr>
              <p:nvPr/>
            </p:nvSpPr>
            <p:spPr bwMode="auto">
              <a:xfrm>
                <a:off x="17" y="3486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2 h 3"/>
                  <a:gd name="T4" fmla="*/ 2 w 4"/>
                  <a:gd name="T5" fmla="*/ 3 h 3"/>
                  <a:gd name="T6" fmla="*/ 3 w 4"/>
                  <a:gd name="T7" fmla="*/ 2 h 3"/>
                  <a:gd name="T8" fmla="*/ 0 w 4"/>
                  <a:gd name="T9" fmla="*/ 1 h 3"/>
                  <a:gd name="T10" fmla="*/ 1 w 4"/>
                  <a:gd name="T11" fmla="*/ 0 h 3"/>
                  <a:gd name="T12" fmla="*/ 1 w 4"/>
                  <a:gd name="T13" fmla="*/ 1 h 3"/>
                  <a:gd name="T14" fmla="*/ 3 w 4"/>
                  <a:gd name="T15" fmla="*/ 2 h 3"/>
                  <a:gd name="T16" fmla="*/ 4 w 4"/>
                  <a:gd name="T17" fmla="*/ 1 h 3"/>
                  <a:gd name="T18" fmla="*/ 3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10173"/>
              <p:cNvSpPr>
                <a:spLocks/>
              </p:cNvSpPr>
              <p:nvPr/>
            </p:nvSpPr>
            <p:spPr bwMode="auto">
              <a:xfrm>
                <a:off x="17" y="3488"/>
                <a:ext cx="7" cy="2"/>
              </a:xfrm>
              <a:custGeom>
                <a:avLst/>
                <a:gdLst>
                  <a:gd name="T0" fmla="*/ 1 w 3"/>
                  <a:gd name="T1" fmla="*/ 0 h 1"/>
                  <a:gd name="T2" fmla="*/ 0 w 3"/>
                  <a:gd name="T3" fmla="*/ 0 h 1"/>
                  <a:gd name="T4" fmla="*/ 3 w 3"/>
                  <a:gd name="T5" fmla="*/ 1 h 1"/>
                  <a:gd name="T6" fmla="*/ 3 w 3"/>
                  <a:gd name="T7" fmla="*/ 1 h 1"/>
                  <a:gd name="T8" fmla="*/ 1 w 3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10174"/>
              <p:cNvSpPr>
                <a:spLocks noEditPoints="1"/>
              </p:cNvSpPr>
              <p:nvPr/>
            </p:nvSpPr>
            <p:spPr bwMode="auto">
              <a:xfrm>
                <a:off x="-245" y="3483"/>
                <a:ext cx="267" cy="437"/>
              </a:xfrm>
              <a:custGeom>
                <a:avLst/>
                <a:gdLst>
                  <a:gd name="T0" fmla="*/ 3 w 113"/>
                  <a:gd name="T1" fmla="*/ 176 h 185"/>
                  <a:gd name="T2" fmla="*/ 3 w 113"/>
                  <a:gd name="T3" fmla="*/ 185 h 185"/>
                  <a:gd name="T4" fmla="*/ 4 w 113"/>
                  <a:gd name="T5" fmla="*/ 175 h 185"/>
                  <a:gd name="T6" fmla="*/ 11 w 113"/>
                  <a:gd name="T7" fmla="*/ 163 h 185"/>
                  <a:gd name="T8" fmla="*/ 11 w 113"/>
                  <a:gd name="T9" fmla="*/ 163 h 185"/>
                  <a:gd name="T10" fmla="*/ 15 w 113"/>
                  <a:gd name="T11" fmla="*/ 164 h 185"/>
                  <a:gd name="T12" fmla="*/ 18 w 113"/>
                  <a:gd name="T13" fmla="*/ 159 h 185"/>
                  <a:gd name="T14" fmla="*/ 15 w 113"/>
                  <a:gd name="T15" fmla="*/ 156 h 185"/>
                  <a:gd name="T16" fmla="*/ 17 w 113"/>
                  <a:gd name="T17" fmla="*/ 154 h 185"/>
                  <a:gd name="T18" fmla="*/ 17 w 113"/>
                  <a:gd name="T19" fmla="*/ 153 h 185"/>
                  <a:gd name="T20" fmla="*/ 21 w 113"/>
                  <a:gd name="T21" fmla="*/ 153 h 185"/>
                  <a:gd name="T22" fmla="*/ 24 w 113"/>
                  <a:gd name="T23" fmla="*/ 148 h 185"/>
                  <a:gd name="T24" fmla="*/ 27 w 113"/>
                  <a:gd name="T25" fmla="*/ 142 h 185"/>
                  <a:gd name="T26" fmla="*/ 25 w 113"/>
                  <a:gd name="T27" fmla="*/ 141 h 185"/>
                  <a:gd name="T28" fmla="*/ 33 w 113"/>
                  <a:gd name="T29" fmla="*/ 127 h 185"/>
                  <a:gd name="T30" fmla="*/ 33 w 113"/>
                  <a:gd name="T31" fmla="*/ 126 h 185"/>
                  <a:gd name="T32" fmla="*/ 42 w 113"/>
                  <a:gd name="T33" fmla="*/ 120 h 185"/>
                  <a:gd name="T34" fmla="*/ 50 w 113"/>
                  <a:gd name="T35" fmla="*/ 106 h 185"/>
                  <a:gd name="T36" fmla="*/ 62 w 113"/>
                  <a:gd name="T37" fmla="*/ 87 h 185"/>
                  <a:gd name="T38" fmla="*/ 60 w 113"/>
                  <a:gd name="T39" fmla="*/ 85 h 185"/>
                  <a:gd name="T40" fmla="*/ 60 w 113"/>
                  <a:gd name="T41" fmla="*/ 84 h 185"/>
                  <a:gd name="T42" fmla="*/ 66 w 113"/>
                  <a:gd name="T43" fmla="*/ 81 h 185"/>
                  <a:gd name="T44" fmla="*/ 60 w 113"/>
                  <a:gd name="T45" fmla="*/ 77 h 185"/>
                  <a:gd name="T46" fmla="*/ 63 w 113"/>
                  <a:gd name="T47" fmla="*/ 72 h 185"/>
                  <a:gd name="T48" fmla="*/ 68 w 113"/>
                  <a:gd name="T49" fmla="*/ 72 h 185"/>
                  <a:gd name="T50" fmla="*/ 71 w 113"/>
                  <a:gd name="T51" fmla="*/ 72 h 185"/>
                  <a:gd name="T52" fmla="*/ 68 w 113"/>
                  <a:gd name="T53" fmla="*/ 70 h 185"/>
                  <a:gd name="T54" fmla="*/ 66 w 113"/>
                  <a:gd name="T55" fmla="*/ 68 h 185"/>
                  <a:gd name="T56" fmla="*/ 67 w 113"/>
                  <a:gd name="T57" fmla="*/ 65 h 185"/>
                  <a:gd name="T58" fmla="*/ 71 w 113"/>
                  <a:gd name="T59" fmla="*/ 67 h 185"/>
                  <a:gd name="T60" fmla="*/ 77 w 113"/>
                  <a:gd name="T61" fmla="*/ 62 h 185"/>
                  <a:gd name="T62" fmla="*/ 73 w 113"/>
                  <a:gd name="T63" fmla="*/ 60 h 185"/>
                  <a:gd name="T64" fmla="*/ 74 w 113"/>
                  <a:gd name="T65" fmla="*/ 59 h 185"/>
                  <a:gd name="T66" fmla="*/ 77 w 113"/>
                  <a:gd name="T67" fmla="*/ 57 h 185"/>
                  <a:gd name="T68" fmla="*/ 73 w 113"/>
                  <a:gd name="T69" fmla="*/ 56 h 185"/>
                  <a:gd name="T70" fmla="*/ 76 w 113"/>
                  <a:gd name="T71" fmla="*/ 56 h 185"/>
                  <a:gd name="T72" fmla="*/ 85 w 113"/>
                  <a:gd name="T73" fmla="*/ 49 h 185"/>
                  <a:gd name="T74" fmla="*/ 81 w 113"/>
                  <a:gd name="T75" fmla="*/ 46 h 185"/>
                  <a:gd name="T76" fmla="*/ 86 w 113"/>
                  <a:gd name="T77" fmla="*/ 43 h 185"/>
                  <a:gd name="T78" fmla="*/ 81 w 113"/>
                  <a:gd name="T79" fmla="*/ 40 h 185"/>
                  <a:gd name="T80" fmla="*/ 89 w 113"/>
                  <a:gd name="T81" fmla="*/ 37 h 185"/>
                  <a:gd name="T82" fmla="*/ 89 w 113"/>
                  <a:gd name="T83" fmla="*/ 37 h 185"/>
                  <a:gd name="T84" fmla="*/ 85 w 113"/>
                  <a:gd name="T85" fmla="*/ 40 h 185"/>
                  <a:gd name="T86" fmla="*/ 93 w 113"/>
                  <a:gd name="T87" fmla="*/ 37 h 185"/>
                  <a:gd name="T88" fmla="*/ 87 w 113"/>
                  <a:gd name="T89" fmla="*/ 36 h 185"/>
                  <a:gd name="T90" fmla="*/ 91 w 113"/>
                  <a:gd name="T91" fmla="*/ 34 h 185"/>
                  <a:gd name="T92" fmla="*/ 93 w 113"/>
                  <a:gd name="T93" fmla="*/ 32 h 185"/>
                  <a:gd name="T94" fmla="*/ 86 w 113"/>
                  <a:gd name="T95" fmla="*/ 32 h 185"/>
                  <a:gd name="T96" fmla="*/ 89 w 113"/>
                  <a:gd name="T97" fmla="*/ 33 h 185"/>
                  <a:gd name="T98" fmla="*/ 96 w 113"/>
                  <a:gd name="T99" fmla="*/ 26 h 185"/>
                  <a:gd name="T100" fmla="*/ 97 w 113"/>
                  <a:gd name="T101" fmla="*/ 26 h 185"/>
                  <a:gd name="T102" fmla="*/ 99 w 113"/>
                  <a:gd name="T103" fmla="*/ 27 h 185"/>
                  <a:gd name="T104" fmla="*/ 101 w 113"/>
                  <a:gd name="T105" fmla="*/ 24 h 185"/>
                  <a:gd name="T106" fmla="*/ 91 w 113"/>
                  <a:gd name="T107" fmla="*/ 23 h 185"/>
                  <a:gd name="T108" fmla="*/ 91 w 113"/>
                  <a:gd name="T109" fmla="*/ 22 h 185"/>
                  <a:gd name="T110" fmla="*/ 91 w 113"/>
                  <a:gd name="T111" fmla="*/ 22 h 185"/>
                  <a:gd name="T112" fmla="*/ 95 w 113"/>
                  <a:gd name="T113" fmla="*/ 21 h 185"/>
                  <a:gd name="T114" fmla="*/ 96 w 113"/>
                  <a:gd name="T115" fmla="*/ 20 h 185"/>
                  <a:gd name="T116" fmla="*/ 103 w 113"/>
                  <a:gd name="T117" fmla="*/ 15 h 185"/>
                  <a:gd name="T118" fmla="*/ 97 w 113"/>
                  <a:gd name="T119" fmla="*/ 11 h 185"/>
                  <a:gd name="T120" fmla="*/ 98 w 113"/>
                  <a:gd name="T121" fmla="*/ 11 h 185"/>
                  <a:gd name="T122" fmla="*/ 107 w 113"/>
                  <a:gd name="T123" fmla="*/ 15 h 185"/>
                  <a:gd name="T124" fmla="*/ 101 w 113"/>
                  <a:gd name="T125" fmla="*/ 11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3" h="185">
                    <a:moveTo>
                      <a:pt x="2" y="182"/>
                    </a:moveTo>
                    <a:cubicBezTo>
                      <a:pt x="2" y="182"/>
                      <a:pt x="2" y="182"/>
                      <a:pt x="2" y="182"/>
                    </a:cubicBezTo>
                    <a:cubicBezTo>
                      <a:pt x="3" y="180"/>
                      <a:pt x="3" y="180"/>
                      <a:pt x="3" y="180"/>
                    </a:cubicBezTo>
                    <a:cubicBezTo>
                      <a:pt x="3" y="181"/>
                      <a:pt x="2" y="182"/>
                      <a:pt x="2" y="182"/>
                    </a:cubicBezTo>
                    <a:moveTo>
                      <a:pt x="4" y="175"/>
                    </a:moveTo>
                    <a:cubicBezTo>
                      <a:pt x="3" y="176"/>
                      <a:pt x="3" y="176"/>
                      <a:pt x="3" y="176"/>
                    </a:cubicBezTo>
                    <a:cubicBezTo>
                      <a:pt x="0" y="180"/>
                      <a:pt x="0" y="180"/>
                      <a:pt x="0" y="180"/>
                    </a:cubicBezTo>
                    <a:cubicBezTo>
                      <a:pt x="1" y="180"/>
                      <a:pt x="1" y="180"/>
                      <a:pt x="1" y="180"/>
                    </a:cubicBezTo>
                    <a:cubicBezTo>
                      <a:pt x="1" y="182"/>
                      <a:pt x="1" y="183"/>
                      <a:pt x="1" y="184"/>
                    </a:cubicBezTo>
                    <a:cubicBezTo>
                      <a:pt x="1" y="184"/>
                      <a:pt x="2" y="184"/>
                      <a:pt x="2" y="184"/>
                    </a:cubicBezTo>
                    <a:cubicBezTo>
                      <a:pt x="2" y="184"/>
                      <a:pt x="2" y="184"/>
                      <a:pt x="3" y="185"/>
                    </a:cubicBezTo>
                    <a:cubicBezTo>
                      <a:pt x="3" y="185"/>
                      <a:pt x="3" y="185"/>
                      <a:pt x="3" y="185"/>
                    </a:cubicBezTo>
                    <a:cubicBezTo>
                      <a:pt x="4" y="184"/>
                      <a:pt x="4" y="184"/>
                      <a:pt x="4" y="184"/>
                    </a:cubicBezTo>
                    <a:cubicBezTo>
                      <a:pt x="5" y="183"/>
                      <a:pt x="5" y="183"/>
                      <a:pt x="5" y="183"/>
                    </a:cubicBezTo>
                    <a:cubicBezTo>
                      <a:pt x="6" y="180"/>
                      <a:pt x="6" y="180"/>
                      <a:pt x="6" y="180"/>
                    </a:cubicBezTo>
                    <a:cubicBezTo>
                      <a:pt x="8" y="177"/>
                      <a:pt x="8" y="177"/>
                      <a:pt x="8" y="177"/>
                    </a:cubicBezTo>
                    <a:cubicBezTo>
                      <a:pt x="6" y="176"/>
                      <a:pt x="6" y="176"/>
                      <a:pt x="6" y="176"/>
                    </a:cubicBezTo>
                    <a:cubicBezTo>
                      <a:pt x="4" y="175"/>
                      <a:pt x="4" y="175"/>
                      <a:pt x="4" y="175"/>
                    </a:cubicBezTo>
                    <a:moveTo>
                      <a:pt x="9" y="166"/>
                    </a:moveTo>
                    <a:cubicBezTo>
                      <a:pt x="8" y="167"/>
                      <a:pt x="8" y="167"/>
                      <a:pt x="8" y="167"/>
                    </a:cubicBezTo>
                    <a:cubicBezTo>
                      <a:pt x="10" y="168"/>
                      <a:pt x="11" y="169"/>
                      <a:pt x="12" y="170"/>
                    </a:cubicBezTo>
                    <a:cubicBezTo>
                      <a:pt x="13" y="168"/>
                      <a:pt x="13" y="168"/>
                      <a:pt x="13" y="168"/>
                    </a:cubicBezTo>
                    <a:cubicBezTo>
                      <a:pt x="9" y="166"/>
                      <a:pt x="9" y="166"/>
                      <a:pt x="9" y="166"/>
                    </a:cubicBezTo>
                    <a:moveTo>
                      <a:pt x="11" y="163"/>
                    </a:moveTo>
                    <a:cubicBezTo>
                      <a:pt x="10" y="164"/>
                      <a:pt x="10" y="164"/>
                      <a:pt x="10" y="164"/>
                    </a:cubicBezTo>
                    <a:cubicBezTo>
                      <a:pt x="12" y="165"/>
                      <a:pt x="13" y="165"/>
                      <a:pt x="14" y="166"/>
                    </a:cubicBezTo>
                    <a:cubicBezTo>
                      <a:pt x="15" y="165"/>
                      <a:pt x="15" y="165"/>
                      <a:pt x="15" y="165"/>
                    </a:cubicBezTo>
                    <a:cubicBezTo>
                      <a:pt x="14" y="164"/>
                      <a:pt x="12" y="163"/>
                      <a:pt x="11" y="163"/>
                    </a:cubicBezTo>
                    <a:moveTo>
                      <a:pt x="12" y="162"/>
                    </a:moveTo>
                    <a:cubicBezTo>
                      <a:pt x="11" y="163"/>
                      <a:pt x="11" y="163"/>
                      <a:pt x="11" y="163"/>
                    </a:cubicBezTo>
                    <a:cubicBezTo>
                      <a:pt x="12" y="163"/>
                      <a:pt x="14" y="164"/>
                      <a:pt x="15" y="165"/>
                    </a:cubicBezTo>
                    <a:cubicBezTo>
                      <a:pt x="15" y="164"/>
                      <a:pt x="15" y="164"/>
                      <a:pt x="15" y="164"/>
                    </a:cubicBezTo>
                    <a:cubicBezTo>
                      <a:pt x="14" y="164"/>
                      <a:pt x="13" y="163"/>
                      <a:pt x="12" y="162"/>
                    </a:cubicBezTo>
                    <a:moveTo>
                      <a:pt x="13" y="159"/>
                    </a:moveTo>
                    <a:cubicBezTo>
                      <a:pt x="12" y="162"/>
                      <a:pt x="12" y="162"/>
                      <a:pt x="12" y="162"/>
                    </a:cubicBezTo>
                    <a:cubicBezTo>
                      <a:pt x="13" y="163"/>
                      <a:pt x="14" y="164"/>
                      <a:pt x="15" y="164"/>
                    </a:cubicBezTo>
                    <a:cubicBezTo>
                      <a:pt x="16" y="162"/>
                      <a:pt x="16" y="162"/>
                      <a:pt x="16" y="162"/>
                    </a:cubicBezTo>
                    <a:cubicBezTo>
                      <a:pt x="15" y="161"/>
                      <a:pt x="14" y="160"/>
                      <a:pt x="13" y="159"/>
                    </a:cubicBezTo>
                    <a:moveTo>
                      <a:pt x="15" y="157"/>
                    </a:moveTo>
                    <a:cubicBezTo>
                      <a:pt x="14" y="158"/>
                      <a:pt x="14" y="158"/>
                      <a:pt x="14" y="158"/>
                    </a:cubicBezTo>
                    <a:cubicBezTo>
                      <a:pt x="15" y="158"/>
                      <a:pt x="16" y="159"/>
                      <a:pt x="18" y="160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17" y="158"/>
                      <a:pt x="16" y="158"/>
                      <a:pt x="15" y="157"/>
                    </a:cubicBezTo>
                    <a:moveTo>
                      <a:pt x="15" y="156"/>
                    </a:moveTo>
                    <a:cubicBezTo>
                      <a:pt x="15" y="157"/>
                      <a:pt x="15" y="157"/>
                      <a:pt x="15" y="157"/>
                    </a:cubicBezTo>
                    <a:cubicBezTo>
                      <a:pt x="16" y="158"/>
                      <a:pt x="17" y="158"/>
                      <a:pt x="18" y="159"/>
                    </a:cubicBezTo>
                    <a:cubicBezTo>
                      <a:pt x="19" y="158"/>
                      <a:pt x="19" y="158"/>
                      <a:pt x="19" y="158"/>
                    </a:cubicBezTo>
                    <a:cubicBezTo>
                      <a:pt x="18" y="157"/>
                      <a:pt x="17" y="156"/>
                      <a:pt x="15" y="156"/>
                    </a:cubicBezTo>
                    <a:moveTo>
                      <a:pt x="16" y="155"/>
                    </a:moveTo>
                    <a:cubicBezTo>
                      <a:pt x="16" y="155"/>
                      <a:pt x="16" y="155"/>
                      <a:pt x="16" y="155"/>
                    </a:cubicBezTo>
                    <a:cubicBezTo>
                      <a:pt x="17" y="156"/>
                      <a:pt x="18" y="156"/>
                      <a:pt x="19" y="157"/>
                    </a:cubicBezTo>
                    <a:cubicBezTo>
                      <a:pt x="19" y="157"/>
                      <a:pt x="19" y="157"/>
                      <a:pt x="19" y="157"/>
                    </a:cubicBezTo>
                    <a:cubicBezTo>
                      <a:pt x="16" y="155"/>
                      <a:pt x="16" y="155"/>
                      <a:pt x="16" y="155"/>
                    </a:cubicBezTo>
                    <a:moveTo>
                      <a:pt x="17" y="154"/>
                    </a:moveTo>
                    <a:cubicBezTo>
                      <a:pt x="17" y="154"/>
                      <a:pt x="17" y="154"/>
                      <a:pt x="17" y="154"/>
                    </a:cubicBezTo>
                    <a:cubicBezTo>
                      <a:pt x="18" y="155"/>
                      <a:pt x="19" y="155"/>
                      <a:pt x="20" y="156"/>
                    </a:cubicBezTo>
                    <a:cubicBezTo>
                      <a:pt x="20" y="155"/>
                      <a:pt x="20" y="155"/>
                      <a:pt x="20" y="155"/>
                    </a:cubicBezTo>
                    <a:cubicBezTo>
                      <a:pt x="19" y="155"/>
                      <a:pt x="18" y="154"/>
                      <a:pt x="17" y="154"/>
                    </a:cubicBezTo>
                    <a:moveTo>
                      <a:pt x="18" y="152"/>
                    </a:moveTo>
                    <a:cubicBezTo>
                      <a:pt x="17" y="153"/>
                      <a:pt x="17" y="153"/>
                      <a:pt x="17" y="153"/>
                    </a:cubicBezTo>
                    <a:cubicBezTo>
                      <a:pt x="18" y="154"/>
                      <a:pt x="19" y="155"/>
                      <a:pt x="20" y="155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3"/>
                      <a:pt x="19" y="153"/>
                      <a:pt x="18" y="152"/>
                    </a:cubicBezTo>
                    <a:moveTo>
                      <a:pt x="19" y="151"/>
                    </a:moveTo>
                    <a:cubicBezTo>
                      <a:pt x="18" y="151"/>
                      <a:pt x="18" y="151"/>
                      <a:pt x="18" y="151"/>
                    </a:cubicBezTo>
                    <a:cubicBezTo>
                      <a:pt x="19" y="152"/>
                      <a:pt x="20" y="152"/>
                      <a:pt x="21" y="153"/>
                    </a:cubicBezTo>
                    <a:cubicBezTo>
                      <a:pt x="22" y="152"/>
                      <a:pt x="22" y="152"/>
                      <a:pt x="22" y="152"/>
                    </a:cubicBezTo>
                    <a:cubicBezTo>
                      <a:pt x="21" y="152"/>
                      <a:pt x="20" y="151"/>
                      <a:pt x="19" y="151"/>
                    </a:cubicBezTo>
                    <a:moveTo>
                      <a:pt x="21" y="147"/>
                    </a:moveTo>
                    <a:cubicBezTo>
                      <a:pt x="19" y="150"/>
                      <a:pt x="19" y="150"/>
                      <a:pt x="19" y="150"/>
                    </a:cubicBezTo>
                    <a:cubicBezTo>
                      <a:pt x="20" y="151"/>
                      <a:pt x="21" y="151"/>
                      <a:pt x="22" y="152"/>
                    </a:cubicBezTo>
                    <a:cubicBezTo>
                      <a:pt x="24" y="148"/>
                      <a:pt x="24" y="148"/>
                      <a:pt x="24" y="148"/>
                    </a:cubicBezTo>
                    <a:cubicBezTo>
                      <a:pt x="23" y="148"/>
                      <a:pt x="22" y="147"/>
                      <a:pt x="21" y="147"/>
                    </a:cubicBezTo>
                    <a:moveTo>
                      <a:pt x="25" y="141"/>
                    </a:moveTo>
                    <a:cubicBezTo>
                      <a:pt x="25" y="141"/>
                      <a:pt x="25" y="141"/>
                      <a:pt x="25" y="141"/>
                    </a:cubicBezTo>
                    <a:cubicBezTo>
                      <a:pt x="24" y="142"/>
                      <a:pt x="24" y="142"/>
                      <a:pt x="24" y="142"/>
                    </a:cubicBezTo>
                    <a:cubicBezTo>
                      <a:pt x="25" y="142"/>
                      <a:pt x="26" y="143"/>
                      <a:pt x="27" y="143"/>
                    </a:cubicBezTo>
                    <a:cubicBezTo>
                      <a:pt x="27" y="142"/>
                      <a:pt x="27" y="142"/>
                      <a:pt x="27" y="142"/>
                    </a:cubicBezTo>
                    <a:cubicBezTo>
                      <a:pt x="26" y="142"/>
                      <a:pt x="26" y="141"/>
                      <a:pt x="25" y="141"/>
                    </a:cubicBezTo>
                    <a:moveTo>
                      <a:pt x="25" y="141"/>
                    </a:moveTo>
                    <a:cubicBezTo>
                      <a:pt x="25" y="141"/>
                      <a:pt x="25" y="141"/>
                      <a:pt x="25" y="141"/>
                    </a:cubicBezTo>
                    <a:cubicBezTo>
                      <a:pt x="26" y="141"/>
                      <a:pt x="27" y="142"/>
                      <a:pt x="27" y="142"/>
                    </a:cubicBezTo>
                    <a:cubicBezTo>
                      <a:pt x="27" y="142"/>
                      <a:pt x="27" y="142"/>
                      <a:pt x="27" y="142"/>
                    </a:cubicBezTo>
                    <a:cubicBezTo>
                      <a:pt x="27" y="142"/>
                      <a:pt x="26" y="141"/>
                      <a:pt x="25" y="141"/>
                    </a:cubicBezTo>
                    <a:moveTo>
                      <a:pt x="28" y="136"/>
                    </a:moveTo>
                    <a:cubicBezTo>
                      <a:pt x="28" y="136"/>
                      <a:pt x="28" y="136"/>
                      <a:pt x="28" y="136"/>
                    </a:cubicBezTo>
                    <a:cubicBezTo>
                      <a:pt x="29" y="137"/>
                      <a:pt x="29" y="137"/>
                      <a:pt x="30" y="137"/>
                    </a:cubicBezTo>
                    <a:cubicBezTo>
                      <a:pt x="30" y="137"/>
                      <a:pt x="30" y="137"/>
                      <a:pt x="30" y="137"/>
                    </a:cubicBezTo>
                    <a:cubicBezTo>
                      <a:pt x="29" y="137"/>
                      <a:pt x="29" y="136"/>
                      <a:pt x="28" y="136"/>
                    </a:cubicBezTo>
                    <a:moveTo>
                      <a:pt x="33" y="127"/>
                    </a:moveTo>
                    <a:cubicBezTo>
                      <a:pt x="32" y="128"/>
                      <a:pt x="32" y="128"/>
                      <a:pt x="32" y="129"/>
                    </a:cubicBezTo>
                    <a:cubicBezTo>
                      <a:pt x="33" y="130"/>
                      <a:pt x="33" y="130"/>
                      <a:pt x="34" y="131"/>
                    </a:cubicBezTo>
                    <a:cubicBezTo>
                      <a:pt x="36" y="129"/>
                      <a:pt x="36" y="129"/>
                      <a:pt x="36" y="129"/>
                    </a:cubicBezTo>
                    <a:cubicBezTo>
                      <a:pt x="35" y="128"/>
                      <a:pt x="34" y="128"/>
                      <a:pt x="33" y="127"/>
                    </a:cubicBezTo>
                    <a:moveTo>
                      <a:pt x="34" y="125"/>
                    </a:moveTo>
                    <a:cubicBezTo>
                      <a:pt x="34" y="126"/>
                      <a:pt x="34" y="126"/>
                      <a:pt x="33" y="126"/>
                    </a:cubicBezTo>
                    <a:cubicBezTo>
                      <a:pt x="34" y="126"/>
                      <a:pt x="35" y="127"/>
                      <a:pt x="36" y="128"/>
                    </a:cubicBezTo>
                    <a:cubicBezTo>
                      <a:pt x="37" y="127"/>
                      <a:pt x="37" y="127"/>
                      <a:pt x="37" y="127"/>
                    </a:cubicBezTo>
                    <a:cubicBezTo>
                      <a:pt x="36" y="126"/>
                      <a:pt x="35" y="126"/>
                      <a:pt x="34" y="125"/>
                    </a:cubicBezTo>
                    <a:moveTo>
                      <a:pt x="41" y="112"/>
                    </a:moveTo>
                    <a:cubicBezTo>
                      <a:pt x="40" y="114"/>
                      <a:pt x="39" y="116"/>
                      <a:pt x="38" y="118"/>
                    </a:cubicBezTo>
                    <a:cubicBezTo>
                      <a:pt x="39" y="118"/>
                      <a:pt x="40" y="119"/>
                      <a:pt x="42" y="120"/>
                    </a:cubicBezTo>
                    <a:cubicBezTo>
                      <a:pt x="42" y="119"/>
                      <a:pt x="43" y="117"/>
                      <a:pt x="45" y="114"/>
                    </a:cubicBezTo>
                    <a:cubicBezTo>
                      <a:pt x="42" y="112"/>
                      <a:pt x="42" y="112"/>
                      <a:pt x="42" y="112"/>
                    </a:cubicBezTo>
                    <a:cubicBezTo>
                      <a:pt x="42" y="112"/>
                      <a:pt x="42" y="112"/>
                      <a:pt x="41" y="112"/>
                    </a:cubicBezTo>
                    <a:moveTo>
                      <a:pt x="51" y="94"/>
                    </a:moveTo>
                    <a:cubicBezTo>
                      <a:pt x="49" y="97"/>
                      <a:pt x="48" y="100"/>
                      <a:pt x="46" y="104"/>
                    </a:cubicBezTo>
                    <a:cubicBezTo>
                      <a:pt x="50" y="106"/>
                      <a:pt x="50" y="106"/>
                      <a:pt x="50" y="106"/>
                    </a:cubicBezTo>
                    <a:cubicBezTo>
                      <a:pt x="52" y="103"/>
                      <a:pt x="54" y="100"/>
                      <a:pt x="56" y="97"/>
                    </a:cubicBezTo>
                    <a:cubicBezTo>
                      <a:pt x="54" y="96"/>
                      <a:pt x="53" y="95"/>
                      <a:pt x="51" y="94"/>
                    </a:cubicBezTo>
                    <a:moveTo>
                      <a:pt x="57" y="84"/>
                    </a:moveTo>
                    <a:cubicBezTo>
                      <a:pt x="56" y="85"/>
                      <a:pt x="56" y="86"/>
                      <a:pt x="55" y="87"/>
                    </a:cubicBezTo>
                    <a:cubicBezTo>
                      <a:pt x="57" y="88"/>
                      <a:pt x="58" y="89"/>
                      <a:pt x="60" y="90"/>
                    </a:cubicBezTo>
                    <a:cubicBezTo>
                      <a:pt x="61" y="89"/>
                      <a:pt x="61" y="88"/>
                      <a:pt x="62" y="87"/>
                    </a:cubicBezTo>
                    <a:cubicBezTo>
                      <a:pt x="61" y="87"/>
                      <a:pt x="60" y="86"/>
                      <a:pt x="59" y="86"/>
                    </a:cubicBezTo>
                    <a:cubicBezTo>
                      <a:pt x="58" y="88"/>
                      <a:pt x="58" y="88"/>
                      <a:pt x="58" y="88"/>
                    </a:cubicBezTo>
                    <a:cubicBezTo>
                      <a:pt x="58" y="87"/>
                      <a:pt x="59" y="86"/>
                      <a:pt x="59" y="86"/>
                    </a:cubicBezTo>
                    <a:cubicBezTo>
                      <a:pt x="58" y="85"/>
                      <a:pt x="57" y="85"/>
                      <a:pt x="57" y="84"/>
                    </a:cubicBezTo>
                    <a:moveTo>
                      <a:pt x="60" y="84"/>
                    </a:moveTo>
                    <a:cubicBezTo>
                      <a:pt x="60" y="85"/>
                      <a:pt x="60" y="85"/>
                      <a:pt x="60" y="85"/>
                    </a:cubicBezTo>
                    <a:cubicBezTo>
                      <a:pt x="62" y="86"/>
                      <a:pt x="62" y="86"/>
                      <a:pt x="62" y="86"/>
                    </a:cubicBezTo>
                    <a:cubicBezTo>
                      <a:pt x="63" y="86"/>
                      <a:pt x="63" y="86"/>
                      <a:pt x="63" y="86"/>
                    </a:cubicBezTo>
                    <a:cubicBezTo>
                      <a:pt x="62" y="85"/>
                      <a:pt x="61" y="85"/>
                      <a:pt x="60" y="84"/>
                    </a:cubicBezTo>
                    <a:moveTo>
                      <a:pt x="58" y="83"/>
                    </a:moveTo>
                    <a:cubicBezTo>
                      <a:pt x="57" y="83"/>
                      <a:pt x="57" y="83"/>
                      <a:pt x="57" y="83"/>
                    </a:cubicBezTo>
                    <a:cubicBezTo>
                      <a:pt x="60" y="84"/>
                      <a:pt x="60" y="84"/>
                      <a:pt x="60" y="84"/>
                    </a:cubicBezTo>
                    <a:cubicBezTo>
                      <a:pt x="60" y="84"/>
                      <a:pt x="60" y="84"/>
                      <a:pt x="60" y="84"/>
                    </a:cubicBezTo>
                    <a:cubicBezTo>
                      <a:pt x="59" y="84"/>
                      <a:pt x="58" y="83"/>
                      <a:pt x="58" y="83"/>
                    </a:cubicBezTo>
                    <a:moveTo>
                      <a:pt x="63" y="79"/>
                    </a:moveTo>
                    <a:cubicBezTo>
                      <a:pt x="63" y="80"/>
                      <a:pt x="63" y="80"/>
                      <a:pt x="63" y="80"/>
                    </a:cubicBezTo>
                    <a:cubicBezTo>
                      <a:pt x="64" y="80"/>
                      <a:pt x="65" y="81"/>
                      <a:pt x="65" y="81"/>
                    </a:cubicBezTo>
                    <a:cubicBezTo>
                      <a:pt x="66" y="81"/>
                      <a:pt x="66" y="81"/>
                      <a:pt x="66" y="81"/>
                    </a:cubicBezTo>
                    <a:cubicBezTo>
                      <a:pt x="65" y="80"/>
                      <a:pt x="64" y="80"/>
                      <a:pt x="63" y="79"/>
                    </a:cubicBezTo>
                    <a:moveTo>
                      <a:pt x="60" y="77"/>
                    </a:moveTo>
                    <a:cubicBezTo>
                      <a:pt x="60" y="78"/>
                      <a:pt x="60" y="78"/>
                      <a:pt x="60" y="78"/>
                    </a:cubicBezTo>
                    <a:cubicBezTo>
                      <a:pt x="61" y="79"/>
                      <a:pt x="62" y="79"/>
                      <a:pt x="63" y="79"/>
                    </a:cubicBezTo>
                    <a:cubicBezTo>
                      <a:pt x="63" y="79"/>
                      <a:pt x="63" y="79"/>
                      <a:pt x="63" y="79"/>
                    </a:cubicBezTo>
                    <a:cubicBezTo>
                      <a:pt x="62" y="78"/>
                      <a:pt x="61" y="78"/>
                      <a:pt x="60" y="77"/>
                    </a:cubicBezTo>
                    <a:moveTo>
                      <a:pt x="67" y="74"/>
                    </a:moveTo>
                    <a:cubicBezTo>
                      <a:pt x="64" y="78"/>
                      <a:pt x="64" y="78"/>
                      <a:pt x="64" y="78"/>
                    </a:cubicBezTo>
                    <a:cubicBezTo>
                      <a:pt x="65" y="78"/>
                      <a:pt x="66" y="79"/>
                      <a:pt x="67" y="79"/>
                    </a:cubicBezTo>
                    <a:cubicBezTo>
                      <a:pt x="67" y="78"/>
                      <a:pt x="68" y="77"/>
                      <a:pt x="69" y="75"/>
                    </a:cubicBezTo>
                    <a:cubicBezTo>
                      <a:pt x="68" y="75"/>
                      <a:pt x="67" y="74"/>
                      <a:pt x="67" y="74"/>
                    </a:cubicBezTo>
                    <a:moveTo>
                      <a:pt x="63" y="72"/>
                    </a:moveTo>
                    <a:cubicBezTo>
                      <a:pt x="63" y="73"/>
                      <a:pt x="62" y="75"/>
                      <a:pt x="61" y="76"/>
                    </a:cubicBezTo>
                    <a:cubicBezTo>
                      <a:pt x="62" y="76"/>
                      <a:pt x="63" y="77"/>
                      <a:pt x="64" y="77"/>
                    </a:cubicBezTo>
                    <a:cubicBezTo>
                      <a:pt x="64" y="76"/>
                      <a:pt x="65" y="75"/>
                      <a:pt x="66" y="74"/>
                    </a:cubicBezTo>
                    <a:cubicBezTo>
                      <a:pt x="65" y="73"/>
                      <a:pt x="64" y="73"/>
                      <a:pt x="63" y="72"/>
                    </a:cubicBezTo>
                    <a:moveTo>
                      <a:pt x="69" y="71"/>
                    </a:moveTo>
                    <a:cubicBezTo>
                      <a:pt x="68" y="72"/>
                      <a:pt x="68" y="72"/>
                      <a:pt x="68" y="72"/>
                    </a:cubicBezTo>
                    <a:cubicBezTo>
                      <a:pt x="69" y="72"/>
                      <a:pt x="70" y="73"/>
                      <a:pt x="71" y="73"/>
                    </a:cubicBezTo>
                    <a:cubicBezTo>
                      <a:pt x="71" y="73"/>
                      <a:pt x="71" y="72"/>
                      <a:pt x="71" y="72"/>
                    </a:cubicBezTo>
                    <a:cubicBezTo>
                      <a:pt x="70" y="72"/>
                      <a:pt x="69" y="71"/>
                      <a:pt x="69" y="71"/>
                    </a:cubicBezTo>
                    <a:moveTo>
                      <a:pt x="69" y="70"/>
                    </a:moveTo>
                    <a:cubicBezTo>
                      <a:pt x="69" y="71"/>
                      <a:pt x="69" y="71"/>
                      <a:pt x="69" y="71"/>
                    </a:cubicBezTo>
                    <a:cubicBezTo>
                      <a:pt x="71" y="72"/>
                      <a:pt x="71" y="72"/>
                      <a:pt x="71" y="72"/>
                    </a:cubicBezTo>
                    <a:cubicBezTo>
                      <a:pt x="71" y="72"/>
                      <a:pt x="71" y="72"/>
                      <a:pt x="72" y="71"/>
                    </a:cubicBezTo>
                    <a:cubicBezTo>
                      <a:pt x="71" y="71"/>
                      <a:pt x="70" y="70"/>
                      <a:pt x="69" y="70"/>
                    </a:cubicBezTo>
                    <a:moveTo>
                      <a:pt x="65" y="69"/>
                    </a:moveTo>
                    <a:cubicBezTo>
                      <a:pt x="65" y="69"/>
                      <a:pt x="65" y="69"/>
                      <a:pt x="65" y="70"/>
                    </a:cubicBezTo>
                    <a:cubicBezTo>
                      <a:pt x="66" y="70"/>
                      <a:pt x="66" y="71"/>
                      <a:pt x="67" y="71"/>
                    </a:cubicBezTo>
                    <a:cubicBezTo>
                      <a:pt x="67" y="71"/>
                      <a:pt x="68" y="70"/>
                      <a:pt x="68" y="70"/>
                    </a:cubicBezTo>
                    <a:cubicBezTo>
                      <a:pt x="67" y="70"/>
                      <a:pt x="66" y="69"/>
                      <a:pt x="65" y="69"/>
                    </a:cubicBezTo>
                    <a:moveTo>
                      <a:pt x="66" y="68"/>
                    </a:moveTo>
                    <a:cubicBezTo>
                      <a:pt x="66" y="68"/>
                      <a:pt x="66" y="68"/>
                      <a:pt x="65" y="68"/>
                    </a:cubicBezTo>
                    <a:cubicBezTo>
                      <a:pt x="68" y="70"/>
                      <a:pt x="68" y="70"/>
                      <a:pt x="68" y="70"/>
                    </a:cubicBezTo>
                    <a:cubicBezTo>
                      <a:pt x="68" y="70"/>
                      <a:pt x="68" y="70"/>
                      <a:pt x="68" y="69"/>
                    </a:cubicBezTo>
                    <a:cubicBezTo>
                      <a:pt x="67" y="69"/>
                      <a:pt x="67" y="68"/>
                      <a:pt x="66" y="68"/>
                    </a:cubicBezTo>
                    <a:moveTo>
                      <a:pt x="71" y="67"/>
                    </a:moveTo>
                    <a:cubicBezTo>
                      <a:pt x="70" y="68"/>
                      <a:pt x="70" y="68"/>
                      <a:pt x="70" y="68"/>
                    </a:cubicBezTo>
                    <a:cubicBezTo>
                      <a:pt x="71" y="68"/>
                      <a:pt x="72" y="69"/>
                      <a:pt x="73" y="69"/>
                    </a:cubicBezTo>
                    <a:cubicBezTo>
                      <a:pt x="73" y="69"/>
                      <a:pt x="73" y="69"/>
                      <a:pt x="73" y="69"/>
                    </a:cubicBezTo>
                    <a:cubicBezTo>
                      <a:pt x="72" y="68"/>
                      <a:pt x="72" y="68"/>
                      <a:pt x="71" y="67"/>
                    </a:cubicBezTo>
                    <a:moveTo>
                      <a:pt x="67" y="65"/>
                    </a:moveTo>
                    <a:cubicBezTo>
                      <a:pt x="67" y="65"/>
                      <a:pt x="67" y="66"/>
                      <a:pt x="67" y="66"/>
                    </a:cubicBezTo>
                    <a:cubicBezTo>
                      <a:pt x="68" y="66"/>
                      <a:pt x="69" y="67"/>
                      <a:pt x="69" y="67"/>
                    </a:cubicBezTo>
                    <a:cubicBezTo>
                      <a:pt x="70" y="67"/>
                      <a:pt x="70" y="67"/>
                      <a:pt x="70" y="67"/>
                    </a:cubicBezTo>
                    <a:cubicBezTo>
                      <a:pt x="69" y="66"/>
                      <a:pt x="68" y="66"/>
                      <a:pt x="67" y="65"/>
                    </a:cubicBezTo>
                    <a:moveTo>
                      <a:pt x="75" y="61"/>
                    </a:moveTo>
                    <a:cubicBezTo>
                      <a:pt x="71" y="67"/>
                      <a:pt x="71" y="67"/>
                      <a:pt x="71" y="67"/>
                    </a:cubicBezTo>
                    <a:cubicBezTo>
                      <a:pt x="72" y="67"/>
                      <a:pt x="73" y="68"/>
                      <a:pt x="74" y="68"/>
                    </a:cubicBezTo>
                    <a:cubicBezTo>
                      <a:pt x="75" y="66"/>
                      <a:pt x="76" y="64"/>
                      <a:pt x="77" y="63"/>
                    </a:cubicBezTo>
                    <a:cubicBezTo>
                      <a:pt x="76" y="62"/>
                      <a:pt x="75" y="62"/>
                      <a:pt x="75" y="61"/>
                    </a:cubicBezTo>
                    <a:moveTo>
                      <a:pt x="75" y="60"/>
                    </a:moveTo>
                    <a:cubicBezTo>
                      <a:pt x="75" y="61"/>
                      <a:pt x="75" y="61"/>
                      <a:pt x="75" y="61"/>
                    </a:cubicBezTo>
                    <a:cubicBezTo>
                      <a:pt x="76" y="61"/>
                      <a:pt x="76" y="62"/>
                      <a:pt x="77" y="62"/>
                    </a:cubicBezTo>
                    <a:cubicBezTo>
                      <a:pt x="77" y="62"/>
                      <a:pt x="77" y="62"/>
                      <a:pt x="78" y="62"/>
                    </a:cubicBezTo>
                    <a:cubicBezTo>
                      <a:pt x="77" y="61"/>
                      <a:pt x="76" y="61"/>
                      <a:pt x="75" y="60"/>
                    </a:cubicBezTo>
                    <a:moveTo>
                      <a:pt x="71" y="59"/>
                    </a:moveTo>
                    <a:cubicBezTo>
                      <a:pt x="70" y="61"/>
                      <a:pt x="69" y="63"/>
                      <a:pt x="68" y="65"/>
                    </a:cubicBezTo>
                    <a:cubicBezTo>
                      <a:pt x="68" y="65"/>
                      <a:pt x="69" y="66"/>
                      <a:pt x="70" y="66"/>
                    </a:cubicBezTo>
                    <a:cubicBezTo>
                      <a:pt x="71" y="64"/>
                      <a:pt x="72" y="62"/>
                      <a:pt x="73" y="60"/>
                    </a:cubicBezTo>
                    <a:cubicBezTo>
                      <a:pt x="73" y="60"/>
                      <a:pt x="72" y="59"/>
                      <a:pt x="71" y="59"/>
                    </a:cubicBezTo>
                    <a:moveTo>
                      <a:pt x="71" y="58"/>
                    </a:moveTo>
                    <a:cubicBezTo>
                      <a:pt x="71" y="58"/>
                      <a:pt x="71" y="58"/>
                      <a:pt x="71" y="58"/>
                    </a:cubicBezTo>
                    <a:cubicBezTo>
                      <a:pt x="71" y="59"/>
                      <a:pt x="72" y="59"/>
                      <a:pt x="72" y="59"/>
                    </a:cubicBezTo>
                    <a:cubicBezTo>
                      <a:pt x="73" y="59"/>
                      <a:pt x="73" y="60"/>
                      <a:pt x="74" y="60"/>
                    </a:cubicBezTo>
                    <a:cubicBezTo>
                      <a:pt x="74" y="60"/>
                      <a:pt x="74" y="60"/>
                      <a:pt x="74" y="59"/>
                    </a:cubicBezTo>
                    <a:cubicBezTo>
                      <a:pt x="73" y="59"/>
                      <a:pt x="72" y="58"/>
                      <a:pt x="71" y="58"/>
                    </a:cubicBezTo>
                    <a:moveTo>
                      <a:pt x="77" y="57"/>
                    </a:moveTo>
                    <a:cubicBezTo>
                      <a:pt x="76" y="58"/>
                      <a:pt x="76" y="58"/>
                      <a:pt x="76" y="58"/>
                    </a:cubicBezTo>
                    <a:cubicBezTo>
                      <a:pt x="77" y="59"/>
                      <a:pt x="78" y="59"/>
                      <a:pt x="79" y="60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8" y="58"/>
                      <a:pt x="78" y="58"/>
                      <a:pt x="77" y="57"/>
                    </a:cubicBezTo>
                    <a:moveTo>
                      <a:pt x="77" y="57"/>
                    </a:moveTo>
                    <a:cubicBezTo>
                      <a:pt x="77" y="57"/>
                      <a:pt x="77" y="57"/>
                      <a:pt x="77" y="57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78" y="58"/>
                      <a:pt x="78" y="58"/>
                      <a:pt x="77" y="57"/>
                    </a:cubicBezTo>
                    <a:moveTo>
                      <a:pt x="73" y="55"/>
                    </a:moveTo>
                    <a:cubicBezTo>
                      <a:pt x="73" y="55"/>
                      <a:pt x="73" y="55"/>
                      <a:pt x="73" y="56"/>
                    </a:cubicBezTo>
                    <a:cubicBezTo>
                      <a:pt x="73" y="56"/>
                      <a:pt x="74" y="57"/>
                      <a:pt x="75" y="57"/>
                    </a:cubicBezTo>
                    <a:cubicBezTo>
                      <a:pt x="75" y="57"/>
                      <a:pt x="75" y="57"/>
                      <a:pt x="75" y="57"/>
                    </a:cubicBezTo>
                    <a:cubicBezTo>
                      <a:pt x="75" y="56"/>
                      <a:pt x="74" y="56"/>
                      <a:pt x="73" y="55"/>
                    </a:cubicBezTo>
                    <a:moveTo>
                      <a:pt x="73" y="55"/>
                    </a:moveTo>
                    <a:cubicBezTo>
                      <a:pt x="73" y="55"/>
                      <a:pt x="73" y="55"/>
                      <a:pt x="73" y="55"/>
                    </a:cubicBezTo>
                    <a:cubicBezTo>
                      <a:pt x="74" y="55"/>
                      <a:pt x="75" y="56"/>
                      <a:pt x="76" y="56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75" y="56"/>
                      <a:pt x="74" y="55"/>
                      <a:pt x="73" y="55"/>
                    </a:cubicBezTo>
                    <a:moveTo>
                      <a:pt x="83" y="47"/>
                    </a:moveTo>
                    <a:cubicBezTo>
                      <a:pt x="78" y="55"/>
                      <a:pt x="78" y="55"/>
                      <a:pt x="78" y="55"/>
                    </a:cubicBezTo>
                    <a:cubicBezTo>
                      <a:pt x="79" y="56"/>
                      <a:pt x="80" y="56"/>
                      <a:pt x="81" y="57"/>
                    </a:cubicBezTo>
                    <a:cubicBezTo>
                      <a:pt x="82" y="54"/>
                      <a:pt x="84" y="52"/>
                      <a:pt x="85" y="49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3" y="47"/>
                      <a:pt x="83" y="47"/>
                      <a:pt x="83" y="47"/>
                    </a:cubicBezTo>
                    <a:moveTo>
                      <a:pt x="79" y="44"/>
                    </a:moveTo>
                    <a:cubicBezTo>
                      <a:pt x="77" y="47"/>
                      <a:pt x="76" y="50"/>
                      <a:pt x="74" y="53"/>
                    </a:cubicBezTo>
                    <a:cubicBezTo>
                      <a:pt x="75" y="53"/>
                      <a:pt x="76" y="54"/>
                      <a:pt x="77" y="54"/>
                    </a:cubicBezTo>
                    <a:cubicBezTo>
                      <a:pt x="78" y="52"/>
                      <a:pt x="80" y="49"/>
                      <a:pt x="81" y="46"/>
                    </a:cubicBezTo>
                    <a:cubicBezTo>
                      <a:pt x="79" y="44"/>
                      <a:pt x="79" y="44"/>
                      <a:pt x="79" y="44"/>
                    </a:cubicBezTo>
                    <a:moveTo>
                      <a:pt x="86" y="43"/>
                    </a:moveTo>
                    <a:cubicBezTo>
                      <a:pt x="85" y="45"/>
                      <a:pt x="85" y="45"/>
                      <a:pt x="85" y="45"/>
                    </a:cubicBezTo>
                    <a:cubicBezTo>
                      <a:pt x="86" y="45"/>
                      <a:pt x="86" y="46"/>
                      <a:pt x="87" y="46"/>
                    </a:cubicBezTo>
                    <a:cubicBezTo>
                      <a:pt x="88" y="45"/>
                      <a:pt x="88" y="45"/>
                      <a:pt x="89" y="44"/>
                    </a:cubicBezTo>
                    <a:cubicBezTo>
                      <a:pt x="88" y="44"/>
                      <a:pt x="87" y="43"/>
                      <a:pt x="86" y="43"/>
                    </a:cubicBezTo>
                    <a:moveTo>
                      <a:pt x="81" y="40"/>
                    </a:moveTo>
                    <a:cubicBezTo>
                      <a:pt x="81" y="41"/>
                      <a:pt x="81" y="41"/>
                      <a:pt x="80" y="42"/>
                    </a:cubicBezTo>
                    <a:cubicBezTo>
                      <a:pt x="81" y="42"/>
                      <a:pt x="81" y="43"/>
                      <a:pt x="82" y="43"/>
                    </a:cubicBezTo>
                    <a:cubicBezTo>
                      <a:pt x="82" y="43"/>
                      <a:pt x="82" y="43"/>
                      <a:pt x="83" y="43"/>
                    </a:cubicBezTo>
                    <a:cubicBezTo>
                      <a:pt x="83" y="43"/>
                      <a:pt x="84" y="42"/>
                      <a:pt x="84" y="41"/>
                    </a:cubicBezTo>
                    <a:cubicBezTo>
                      <a:pt x="83" y="41"/>
                      <a:pt x="82" y="40"/>
                      <a:pt x="81" y="40"/>
                    </a:cubicBezTo>
                    <a:moveTo>
                      <a:pt x="89" y="38"/>
                    </a:moveTo>
                    <a:cubicBezTo>
                      <a:pt x="87" y="41"/>
                      <a:pt x="87" y="41"/>
                      <a:pt x="87" y="41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90" y="42"/>
                      <a:pt x="91" y="40"/>
                      <a:pt x="91" y="39"/>
                    </a:cubicBezTo>
                    <a:cubicBezTo>
                      <a:pt x="91" y="39"/>
                      <a:pt x="90" y="38"/>
                      <a:pt x="89" y="38"/>
                    </a:cubicBezTo>
                    <a:moveTo>
                      <a:pt x="89" y="37"/>
                    </a:moveTo>
                    <a:cubicBezTo>
                      <a:pt x="89" y="38"/>
                      <a:pt x="89" y="38"/>
                      <a:pt x="89" y="38"/>
                    </a:cubicBezTo>
                    <a:cubicBezTo>
                      <a:pt x="90" y="38"/>
                      <a:pt x="91" y="39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1" y="38"/>
                      <a:pt x="90" y="38"/>
                      <a:pt x="89" y="37"/>
                    </a:cubicBezTo>
                    <a:moveTo>
                      <a:pt x="91" y="35"/>
                    </a:moveTo>
                    <a:cubicBezTo>
                      <a:pt x="89" y="37"/>
                      <a:pt x="89" y="37"/>
                      <a:pt x="89" y="37"/>
                    </a:cubicBezTo>
                    <a:cubicBezTo>
                      <a:pt x="90" y="38"/>
                      <a:pt x="91" y="38"/>
                      <a:pt x="92" y="39"/>
                    </a:cubicBezTo>
                    <a:cubicBezTo>
                      <a:pt x="92" y="38"/>
                      <a:pt x="93" y="37"/>
                      <a:pt x="93" y="37"/>
                    </a:cubicBezTo>
                    <a:cubicBezTo>
                      <a:pt x="92" y="36"/>
                      <a:pt x="91" y="36"/>
                      <a:pt x="91" y="35"/>
                    </a:cubicBezTo>
                    <a:moveTo>
                      <a:pt x="84" y="35"/>
                    </a:moveTo>
                    <a:cubicBezTo>
                      <a:pt x="83" y="36"/>
                      <a:pt x="83" y="37"/>
                      <a:pt x="82" y="38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39"/>
                      <a:pt x="86" y="38"/>
                      <a:pt x="86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6" y="36"/>
                      <a:pt x="85" y="36"/>
                      <a:pt x="84" y="35"/>
                    </a:cubicBezTo>
                    <a:moveTo>
                      <a:pt x="91" y="35"/>
                    </a:moveTo>
                    <a:cubicBezTo>
                      <a:pt x="91" y="35"/>
                      <a:pt x="91" y="35"/>
                      <a:pt x="91" y="35"/>
                    </a:cubicBezTo>
                    <a:cubicBezTo>
                      <a:pt x="91" y="36"/>
                      <a:pt x="92" y="36"/>
                      <a:pt x="93" y="37"/>
                    </a:cubicBezTo>
                    <a:cubicBezTo>
                      <a:pt x="93" y="37"/>
                      <a:pt x="93" y="36"/>
                      <a:pt x="93" y="36"/>
                    </a:cubicBezTo>
                    <a:cubicBezTo>
                      <a:pt x="93" y="36"/>
                      <a:pt x="92" y="35"/>
                      <a:pt x="91" y="35"/>
                    </a:cubicBezTo>
                    <a:moveTo>
                      <a:pt x="84" y="34"/>
                    </a:moveTo>
                    <a:cubicBezTo>
                      <a:pt x="84" y="35"/>
                      <a:pt x="84" y="35"/>
                      <a:pt x="84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6" y="35"/>
                      <a:pt x="85" y="35"/>
                      <a:pt x="84" y="34"/>
                    </a:cubicBezTo>
                    <a:moveTo>
                      <a:pt x="91" y="34"/>
                    </a:moveTo>
                    <a:cubicBezTo>
                      <a:pt x="91" y="35"/>
                      <a:pt x="91" y="35"/>
                      <a:pt x="91" y="35"/>
                    </a:cubicBezTo>
                    <a:cubicBezTo>
                      <a:pt x="92" y="35"/>
                      <a:pt x="93" y="36"/>
                      <a:pt x="94" y="36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93" y="35"/>
                      <a:pt x="92" y="35"/>
                      <a:pt x="91" y="34"/>
                    </a:cubicBezTo>
                    <a:moveTo>
                      <a:pt x="86" y="32"/>
                    </a:moveTo>
                    <a:cubicBezTo>
                      <a:pt x="85" y="33"/>
                      <a:pt x="85" y="34"/>
                      <a:pt x="84" y="34"/>
                    </a:cubicBezTo>
                    <a:cubicBezTo>
                      <a:pt x="85" y="35"/>
                      <a:pt x="86" y="35"/>
                      <a:pt x="87" y="36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7" y="33"/>
                      <a:pt x="86" y="33"/>
                      <a:pt x="86" y="32"/>
                    </a:cubicBezTo>
                    <a:moveTo>
                      <a:pt x="93" y="32"/>
                    </a:moveTo>
                    <a:cubicBezTo>
                      <a:pt x="91" y="34"/>
                      <a:pt x="91" y="34"/>
                      <a:pt x="91" y="34"/>
                    </a:cubicBezTo>
                    <a:cubicBezTo>
                      <a:pt x="92" y="34"/>
                      <a:pt x="93" y="35"/>
                      <a:pt x="94" y="35"/>
                    </a:cubicBezTo>
                    <a:cubicBezTo>
                      <a:pt x="94" y="35"/>
                      <a:pt x="95" y="34"/>
                      <a:pt x="95" y="33"/>
                    </a:cubicBezTo>
                    <a:cubicBezTo>
                      <a:pt x="95" y="33"/>
                      <a:pt x="94" y="32"/>
                      <a:pt x="93" y="32"/>
                    </a:cubicBezTo>
                    <a:moveTo>
                      <a:pt x="86" y="31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86" y="33"/>
                      <a:pt x="87" y="33"/>
                      <a:pt x="88" y="34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8" y="33"/>
                      <a:pt x="87" y="32"/>
                      <a:pt x="86" y="31"/>
                    </a:cubicBezTo>
                    <a:moveTo>
                      <a:pt x="88" y="28"/>
                    </a:moveTo>
                    <a:cubicBezTo>
                      <a:pt x="87" y="29"/>
                      <a:pt x="87" y="30"/>
                      <a:pt x="86" y="31"/>
                    </a:cubicBezTo>
                    <a:cubicBezTo>
                      <a:pt x="87" y="32"/>
                      <a:pt x="88" y="32"/>
                      <a:pt x="89" y="33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8" y="32"/>
                      <a:pt x="87" y="31"/>
                      <a:pt x="87" y="31"/>
                    </a:cubicBezTo>
                    <a:cubicBezTo>
                      <a:pt x="87" y="31"/>
                      <a:pt x="88" y="32"/>
                      <a:pt x="89" y="32"/>
                    </a:cubicBezTo>
                    <a:cubicBezTo>
                      <a:pt x="90" y="30"/>
                      <a:pt x="90" y="30"/>
                      <a:pt x="90" y="30"/>
                    </a:cubicBezTo>
                    <a:cubicBezTo>
                      <a:pt x="89" y="29"/>
                      <a:pt x="89" y="29"/>
                      <a:pt x="88" y="28"/>
                    </a:cubicBezTo>
                    <a:moveTo>
                      <a:pt x="96" y="26"/>
                    </a:moveTo>
                    <a:cubicBezTo>
                      <a:pt x="93" y="31"/>
                      <a:pt x="93" y="31"/>
                      <a:pt x="93" y="31"/>
                    </a:cubicBezTo>
                    <a:cubicBezTo>
                      <a:pt x="94" y="32"/>
                      <a:pt x="95" y="33"/>
                      <a:pt x="95" y="33"/>
                    </a:cubicBezTo>
                    <a:cubicBezTo>
                      <a:pt x="97" y="31"/>
                      <a:pt x="98" y="29"/>
                      <a:pt x="99" y="27"/>
                    </a:cubicBezTo>
                    <a:cubicBezTo>
                      <a:pt x="98" y="27"/>
                      <a:pt x="97" y="26"/>
                      <a:pt x="96" y="26"/>
                    </a:cubicBezTo>
                    <a:moveTo>
                      <a:pt x="97" y="25"/>
                    </a:moveTo>
                    <a:cubicBezTo>
                      <a:pt x="97" y="26"/>
                      <a:pt x="97" y="26"/>
                      <a:pt x="97" y="26"/>
                    </a:cubicBezTo>
                    <a:cubicBezTo>
                      <a:pt x="97" y="26"/>
                      <a:pt x="98" y="27"/>
                      <a:pt x="99" y="27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8" y="26"/>
                      <a:pt x="98" y="26"/>
                      <a:pt x="97" y="25"/>
                    </a:cubicBezTo>
                    <a:moveTo>
                      <a:pt x="98" y="23"/>
                    </a:moveTo>
                    <a:cubicBezTo>
                      <a:pt x="97" y="25"/>
                      <a:pt x="97" y="25"/>
                      <a:pt x="97" y="25"/>
                    </a:cubicBezTo>
                    <a:cubicBezTo>
                      <a:pt x="98" y="26"/>
                      <a:pt x="98" y="26"/>
                      <a:pt x="99" y="27"/>
                    </a:cubicBezTo>
                    <a:cubicBezTo>
                      <a:pt x="100" y="26"/>
                      <a:pt x="100" y="26"/>
                      <a:pt x="100" y="25"/>
                    </a:cubicBezTo>
                    <a:cubicBezTo>
                      <a:pt x="100" y="24"/>
                      <a:pt x="99" y="24"/>
                      <a:pt x="98" y="23"/>
                    </a:cubicBezTo>
                    <a:moveTo>
                      <a:pt x="98" y="23"/>
                    </a:moveTo>
                    <a:cubicBezTo>
                      <a:pt x="98" y="23"/>
                      <a:pt x="98" y="23"/>
                      <a:pt x="98" y="23"/>
                    </a:cubicBezTo>
                    <a:cubicBezTo>
                      <a:pt x="99" y="24"/>
                      <a:pt x="100" y="24"/>
                      <a:pt x="101" y="25"/>
                    </a:cubicBezTo>
                    <a:cubicBezTo>
                      <a:pt x="101" y="25"/>
                      <a:pt x="101" y="24"/>
                      <a:pt x="101" y="24"/>
                    </a:cubicBezTo>
                    <a:cubicBezTo>
                      <a:pt x="100" y="24"/>
                      <a:pt x="99" y="23"/>
                      <a:pt x="98" y="23"/>
                    </a:cubicBezTo>
                    <a:moveTo>
                      <a:pt x="91" y="23"/>
                    </a:moveTo>
                    <a:cubicBezTo>
                      <a:pt x="90" y="24"/>
                      <a:pt x="89" y="26"/>
                      <a:pt x="88" y="28"/>
                    </a:cubicBezTo>
                    <a:cubicBezTo>
                      <a:pt x="89" y="29"/>
                      <a:pt x="90" y="29"/>
                      <a:pt x="90" y="30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3" y="24"/>
                      <a:pt x="92" y="23"/>
                      <a:pt x="91" y="23"/>
                    </a:cubicBezTo>
                    <a:moveTo>
                      <a:pt x="99" y="22"/>
                    </a:moveTo>
                    <a:cubicBezTo>
                      <a:pt x="98" y="23"/>
                      <a:pt x="98" y="23"/>
                      <a:pt x="98" y="23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0" y="23"/>
                      <a:pt x="100" y="23"/>
                      <a:pt x="99" y="22"/>
                    </a:cubicBezTo>
                    <a:moveTo>
                      <a:pt x="91" y="22"/>
                    </a:moveTo>
                    <a:cubicBezTo>
                      <a:pt x="91" y="22"/>
                      <a:pt x="91" y="22"/>
                      <a:pt x="91" y="22"/>
                    </a:cubicBezTo>
                    <a:cubicBezTo>
                      <a:pt x="92" y="23"/>
                      <a:pt x="93" y="23"/>
                      <a:pt x="94" y="24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3" y="23"/>
                      <a:pt x="92" y="23"/>
                      <a:pt x="91" y="22"/>
                    </a:cubicBezTo>
                    <a:moveTo>
                      <a:pt x="92" y="20"/>
                    </a:moveTo>
                    <a:cubicBezTo>
                      <a:pt x="92" y="21"/>
                      <a:pt x="92" y="21"/>
                      <a:pt x="91" y="22"/>
                    </a:cubicBezTo>
                    <a:cubicBezTo>
                      <a:pt x="92" y="23"/>
                      <a:pt x="93" y="23"/>
                      <a:pt x="94" y="24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4" y="21"/>
                      <a:pt x="93" y="20"/>
                      <a:pt x="92" y="20"/>
                    </a:cubicBezTo>
                    <a:moveTo>
                      <a:pt x="93" y="19"/>
                    </a:moveTo>
                    <a:cubicBezTo>
                      <a:pt x="93" y="19"/>
                      <a:pt x="93" y="20"/>
                      <a:pt x="93" y="20"/>
                    </a:cubicBezTo>
                    <a:cubicBezTo>
                      <a:pt x="93" y="20"/>
                      <a:pt x="94" y="21"/>
                      <a:pt x="95" y="21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4" y="21"/>
                      <a:pt x="94" y="20"/>
                      <a:pt x="93" y="19"/>
                    </a:cubicBezTo>
                    <a:moveTo>
                      <a:pt x="93" y="19"/>
                    </a:moveTo>
                    <a:cubicBezTo>
                      <a:pt x="93" y="19"/>
                      <a:pt x="93" y="19"/>
                      <a:pt x="93" y="19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95" y="20"/>
                      <a:pt x="94" y="19"/>
                      <a:pt x="93" y="19"/>
                    </a:cubicBezTo>
                    <a:moveTo>
                      <a:pt x="103" y="15"/>
                    </a:moveTo>
                    <a:cubicBezTo>
                      <a:pt x="99" y="22"/>
                      <a:pt x="99" y="22"/>
                      <a:pt x="99" y="22"/>
                    </a:cubicBezTo>
                    <a:cubicBezTo>
                      <a:pt x="100" y="22"/>
                      <a:pt x="101" y="23"/>
                      <a:pt x="102" y="23"/>
                    </a:cubicBezTo>
                    <a:cubicBezTo>
                      <a:pt x="103" y="21"/>
                      <a:pt x="105" y="19"/>
                      <a:pt x="106" y="16"/>
                    </a:cubicBezTo>
                    <a:cubicBezTo>
                      <a:pt x="105" y="16"/>
                      <a:pt x="104" y="15"/>
                      <a:pt x="103" y="15"/>
                    </a:cubicBezTo>
                    <a:moveTo>
                      <a:pt x="104" y="13"/>
                    </a:moveTo>
                    <a:cubicBezTo>
                      <a:pt x="104" y="14"/>
                      <a:pt x="104" y="14"/>
                      <a:pt x="104" y="14"/>
                    </a:cubicBezTo>
                    <a:cubicBezTo>
                      <a:pt x="104" y="15"/>
                      <a:pt x="105" y="15"/>
                      <a:pt x="106" y="16"/>
                    </a:cubicBezTo>
                    <a:cubicBezTo>
                      <a:pt x="106" y="16"/>
                      <a:pt x="107" y="15"/>
                      <a:pt x="107" y="15"/>
                    </a:cubicBezTo>
                    <a:cubicBezTo>
                      <a:pt x="106" y="14"/>
                      <a:pt x="105" y="14"/>
                      <a:pt x="104" y="13"/>
                    </a:cubicBezTo>
                    <a:moveTo>
                      <a:pt x="97" y="11"/>
                    </a:moveTo>
                    <a:cubicBezTo>
                      <a:pt x="96" y="13"/>
                      <a:pt x="95" y="16"/>
                      <a:pt x="93" y="18"/>
                    </a:cubicBezTo>
                    <a:cubicBezTo>
                      <a:pt x="94" y="19"/>
                      <a:pt x="95" y="19"/>
                      <a:pt x="96" y="20"/>
                    </a:cubicBezTo>
                    <a:cubicBezTo>
                      <a:pt x="100" y="13"/>
                      <a:pt x="100" y="13"/>
                      <a:pt x="100" y="13"/>
                    </a:cubicBezTo>
                    <a:cubicBezTo>
                      <a:pt x="99" y="12"/>
                      <a:pt x="98" y="11"/>
                      <a:pt x="97" y="11"/>
                    </a:cubicBezTo>
                    <a:moveTo>
                      <a:pt x="98" y="10"/>
                    </a:moveTo>
                    <a:cubicBezTo>
                      <a:pt x="98" y="10"/>
                      <a:pt x="98" y="10"/>
                      <a:pt x="98" y="11"/>
                    </a:cubicBezTo>
                    <a:cubicBezTo>
                      <a:pt x="98" y="11"/>
                      <a:pt x="99" y="12"/>
                      <a:pt x="100" y="12"/>
                    </a:cubicBezTo>
                    <a:cubicBezTo>
                      <a:pt x="101" y="11"/>
                      <a:pt x="101" y="11"/>
                      <a:pt x="101" y="11"/>
                    </a:cubicBezTo>
                    <a:cubicBezTo>
                      <a:pt x="100" y="11"/>
                      <a:pt x="99" y="10"/>
                      <a:pt x="98" y="10"/>
                    </a:cubicBezTo>
                    <a:moveTo>
                      <a:pt x="110" y="4"/>
                    </a:move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4"/>
                      <a:pt x="106" y="14"/>
                      <a:pt x="107" y="15"/>
                    </a:cubicBezTo>
                    <a:cubicBezTo>
                      <a:pt x="109" y="12"/>
                      <a:pt x="111" y="9"/>
                      <a:pt x="113" y="6"/>
                    </a:cubicBezTo>
                    <a:cubicBezTo>
                      <a:pt x="112" y="5"/>
                      <a:pt x="111" y="5"/>
                      <a:pt x="110" y="4"/>
                    </a:cubicBezTo>
                    <a:moveTo>
                      <a:pt x="103" y="0"/>
                    </a:moveTo>
                    <a:cubicBezTo>
                      <a:pt x="102" y="2"/>
                      <a:pt x="102" y="3"/>
                      <a:pt x="101" y="5"/>
                    </a:cubicBezTo>
                    <a:cubicBezTo>
                      <a:pt x="100" y="7"/>
                      <a:pt x="99" y="8"/>
                      <a:pt x="98" y="10"/>
                    </a:cubicBezTo>
                    <a:cubicBezTo>
                      <a:pt x="99" y="10"/>
                      <a:pt x="100" y="11"/>
                      <a:pt x="101" y="1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1"/>
                      <a:pt x="104" y="1"/>
                      <a:pt x="10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10175"/>
              <p:cNvSpPr>
                <a:spLocks noEditPoints="1"/>
              </p:cNvSpPr>
              <p:nvPr/>
            </p:nvSpPr>
            <p:spPr bwMode="auto">
              <a:xfrm>
                <a:off x="-92" y="3644"/>
                <a:ext cx="14" cy="9"/>
              </a:xfrm>
              <a:custGeom>
                <a:avLst/>
                <a:gdLst>
                  <a:gd name="T0" fmla="*/ 4 w 6"/>
                  <a:gd name="T1" fmla="*/ 3 h 4"/>
                  <a:gd name="T2" fmla="*/ 4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4 w 6"/>
                  <a:gd name="T9" fmla="*/ 3 h 4"/>
                  <a:gd name="T10" fmla="*/ 0 w 6"/>
                  <a:gd name="T11" fmla="*/ 0 h 4"/>
                  <a:gd name="T12" fmla="*/ 0 w 6"/>
                  <a:gd name="T13" fmla="*/ 1 h 4"/>
                  <a:gd name="T14" fmla="*/ 3 w 6"/>
                  <a:gd name="T15" fmla="*/ 2 h 4"/>
                  <a:gd name="T16" fmla="*/ 3 w 6"/>
                  <a:gd name="T17" fmla="*/ 2 h 4"/>
                  <a:gd name="T18" fmla="*/ 0 w 6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4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10176"/>
              <p:cNvSpPr>
                <a:spLocks noEditPoints="1"/>
              </p:cNvSpPr>
              <p:nvPr/>
            </p:nvSpPr>
            <p:spPr bwMode="auto">
              <a:xfrm>
                <a:off x="-52" y="3585"/>
                <a:ext cx="12" cy="7"/>
              </a:xfrm>
              <a:custGeom>
                <a:avLst/>
                <a:gdLst>
                  <a:gd name="T0" fmla="*/ 3 w 5"/>
                  <a:gd name="T1" fmla="*/ 2 h 3"/>
                  <a:gd name="T2" fmla="*/ 3 w 5"/>
                  <a:gd name="T3" fmla="*/ 2 h 3"/>
                  <a:gd name="T4" fmla="*/ 5 w 5"/>
                  <a:gd name="T5" fmla="*/ 3 h 3"/>
                  <a:gd name="T6" fmla="*/ 5 w 5"/>
                  <a:gd name="T7" fmla="*/ 3 h 3"/>
                  <a:gd name="T8" fmla="*/ 3 w 5"/>
                  <a:gd name="T9" fmla="*/ 2 h 3"/>
                  <a:gd name="T10" fmla="*/ 0 w 5"/>
                  <a:gd name="T11" fmla="*/ 0 h 3"/>
                  <a:gd name="T12" fmla="*/ 1 w 5"/>
                  <a:gd name="T13" fmla="*/ 1 h 3"/>
                  <a:gd name="T14" fmla="*/ 1 w 5"/>
                  <a:gd name="T15" fmla="*/ 0 h 3"/>
                  <a:gd name="T16" fmla="*/ 0 w 5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10177"/>
              <p:cNvSpPr>
                <a:spLocks noEditPoints="1"/>
              </p:cNvSpPr>
              <p:nvPr/>
            </p:nvSpPr>
            <p:spPr bwMode="auto">
              <a:xfrm>
                <a:off x="-47" y="3559"/>
                <a:ext cx="21" cy="16"/>
              </a:xfrm>
              <a:custGeom>
                <a:avLst/>
                <a:gdLst>
                  <a:gd name="T0" fmla="*/ 5 w 9"/>
                  <a:gd name="T1" fmla="*/ 5 h 7"/>
                  <a:gd name="T2" fmla="*/ 5 w 9"/>
                  <a:gd name="T3" fmla="*/ 5 h 7"/>
                  <a:gd name="T4" fmla="*/ 8 w 9"/>
                  <a:gd name="T5" fmla="*/ 7 h 7"/>
                  <a:gd name="T6" fmla="*/ 8 w 9"/>
                  <a:gd name="T7" fmla="*/ 7 h 7"/>
                  <a:gd name="T8" fmla="*/ 5 w 9"/>
                  <a:gd name="T9" fmla="*/ 5 h 7"/>
                  <a:gd name="T10" fmla="*/ 7 w 9"/>
                  <a:gd name="T11" fmla="*/ 3 h 7"/>
                  <a:gd name="T12" fmla="*/ 7 w 9"/>
                  <a:gd name="T13" fmla="*/ 3 h 7"/>
                  <a:gd name="T14" fmla="*/ 9 w 9"/>
                  <a:gd name="T15" fmla="*/ 5 h 7"/>
                  <a:gd name="T16" fmla="*/ 9 w 9"/>
                  <a:gd name="T17" fmla="*/ 5 h 7"/>
                  <a:gd name="T18" fmla="*/ 7 w 9"/>
                  <a:gd name="T19" fmla="*/ 3 h 7"/>
                  <a:gd name="T20" fmla="*/ 0 w 9"/>
                  <a:gd name="T21" fmla="*/ 2 h 7"/>
                  <a:gd name="T22" fmla="*/ 0 w 9"/>
                  <a:gd name="T23" fmla="*/ 2 h 7"/>
                  <a:gd name="T24" fmla="*/ 3 w 9"/>
                  <a:gd name="T25" fmla="*/ 4 h 7"/>
                  <a:gd name="T26" fmla="*/ 3 w 9"/>
                  <a:gd name="T27" fmla="*/ 4 h 7"/>
                  <a:gd name="T28" fmla="*/ 0 w 9"/>
                  <a:gd name="T29" fmla="*/ 2 h 7"/>
                  <a:gd name="T30" fmla="*/ 2 w 9"/>
                  <a:gd name="T31" fmla="*/ 0 h 7"/>
                  <a:gd name="T32" fmla="*/ 2 w 9"/>
                  <a:gd name="T33" fmla="*/ 0 h 7"/>
                  <a:gd name="T34" fmla="*/ 4 w 9"/>
                  <a:gd name="T35" fmla="*/ 2 h 7"/>
                  <a:gd name="T36" fmla="*/ 4 w 9"/>
                  <a:gd name="T37" fmla="*/ 2 h 7"/>
                  <a:gd name="T38" fmla="*/ 2 w 9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7"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6"/>
                      <a:pt x="5" y="5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4"/>
                      <a:pt x="8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7" y="4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10178"/>
              <p:cNvSpPr>
                <a:spLocks noEditPoints="1"/>
              </p:cNvSpPr>
              <p:nvPr/>
            </p:nvSpPr>
            <p:spPr bwMode="auto">
              <a:xfrm>
                <a:off x="-37" y="3549"/>
                <a:ext cx="16" cy="12"/>
              </a:xfrm>
              <a:custGeom>
                <a:avLst/>
                <a:gdLst>
                  <a:gd name="T0" fmla="*/ 5 w 7"/>
                  <a:gd name="T1" fmla="*/ 3 h 5"/>
                  <a:gd name="T2" fmla="*/ 5 w 7"/>
                  <a:gd name="T3" fmla="*/ 4 h 5"/>
                  <a:gd name="T4" fmla="*/ 7 w 7"/>
                  <a:gd name="T5" fmla="*/ 5 h 5"/>
                  <a:gd name="T6" fmla="*/ 7 w 7"/>
                  <a:gd name="T7" fmla="*/ 5 h 5"/>
                  <a:gd name="T8" fmla="*/ 5 w 7"/>
                  <a:gd name="T9" fmla="*/ 3 h 5"/>
                  <a:gd name="T10" fmla="*/ 0 w 7"/>
                  <a:gd name="T11" fmla="*/ 0 h 5"/>
                  <a:gd name="T12" fmla="*/ 0 w 7"/>
                  <a:gd name="T13" fmla="*/ 0 h 5"/>
                  <a:gd name="T14" fmla="*/ 2 w 7"/>
                  <a:gd name="T15" fmla="*/ 2 h 5"/>
                  <a:gd name="T16" fmla="*/ 2 w 7"/>
                  <a:gd name="T17" fmla="*/ 2 h 5"/>
                  <a:gd name="T18" fmla="*/ 0 w 7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10179"/>
              <p:cNvSpPr>
                <a:spLocks noEditPoints="1"/>
              </p:cNvSpPr>
              <p:nvPr/>
            </p:nvSpPr>
            <p:spPr bwMode="auto">
              <a:xfrm>
                <a:off x="-47" y="3557"/>
                <a:ext cx="24" cy="18"/>
              </a:xfrm>
              <a:custGeom>
                <a:avLst/>
                <a:gdLst>
                  <a:gd name="T0" fmla="*/ 5 w 10"/>
                  <a:gd name="T1" fmla="*/ 7 h 8"/>
                  <a:gd name="T2" fmla="*/ 5 w 10"/>
                  <a:gd name="T3" fmla="*/ 7 h 8"/>
                  <a:gd name="T4" fmla="*/ 7 w 10"/>
                  <a:gd name="T5" fmla="*/ 8 h 8"/>
                  <a:gd name="T6" fmla="*/ 8 w 10"/>
                  <a:gd name="T7" fmla="*/ 8 h 8"/>
                  <a:gd name="T8" fmla="*/ 5 w 10"/>
                  <a:gd name="T9" fmla="*/ 7 h 8"/>
                  <a:gd name="T10" fmla="*/ 0 w 10"/>
                  <a:gd name="T11" fmla="*/ 4 h 8"/>
                  <a:gd name="T12" fmla="*/ 0 w 10"/>
                  <a:gd name="T13" fmla="*/ 4 h 8"/>
                  <a:gd name="T14" fmla="*/ 3 w 10"/>
                  <a:gd name="T15" fmla="*/ 6 h 8"/>
                  <a:gd name="T16" fmla="*/ 3 w 10"/>
                  <a:gd name="T17" fmla="*/ 5 h 8"/>
                  <a:gd name="T18" fmla="*/ 0 w 10"/>
                  <a:gd name="T19" fmla="*/ 4 h 8"/>
                  <a:gd name="T20" fmla="*/ 7 w 10"/>
                  <a:gd name="T21" fmla="*/ 4 h 8"/>
                  <a:gd name="T22" fmla="*/ 7 w 10"/>
                  <a:gd name="T23" fmla="*/ 4 h 8"/>
                  <a:gd name="T24" fmla="*/ 9 w 10"/>
                  <a:gd name="T25" fmla="*/ 5 h 8"/>
                  <a:gd name="T26" fmla="*/ 10 w 10"/>
                  <a:gd name="T27" fmla="*/ 5 h 8"/>
                  <a:gd name="T28" fmla="*/ 7 w 10"/>
                  <a:gd name="T29" fmla="*/ 4 h 8"/>
                  <a:gd name="T30" fmla="*/ 7 w 10"/>
                  <a:gd name="T31" fmla="*/ 3 h 8"/>
                  <a:gd name="T32" fmla="*/ 7 w 10"/>
                  <a:gd name="T33" fmla="*/ 3 h 8"/>
                  <a:gd name="T34" fmla="*/ 10 w 10"/>
                  <a:gd name="T35" fmla="*/ 5 h 8"/>
                  <a:gd name="T36" fmla="*/ 10 w 10"/>
                  <a:gd name="T37" fmla="*/ 4 h 8"/>
                  <a:gd name="T38" fmla="*/ 7 w 10"/>
                  <a:gd name="T39" fmla="*/ 3 h 8"/>
                  <a:gd name="T40" fmla="*/ 2 w 10"/>
                  <a:gd name="T41" fmla="*/ 0 h 8"/>
                  <a:gd name="T42" fmla="*/ 2 w 10"/>
                  <a:gd name="T43" fmla="*/ 0 h 8"/>
                  <a:gd name="T44" fmla="*/ 5 w 10"/>
                  <a:gd name="T45" fmla="*/ 2 h 8"/>
                  <a:gd name="T46" fmla="*/ 5 w 10"/>
                  <a:gd name="T47" fmla="*/ 2 h 8"/>
                  <a:gd name="T48" fmla="*/ 2 w 10"/>
                  <a:gd name="T49" fmla="*/ 0 h 8"/>
                  <a:gd name="T50" fmla="*/ 3 w 10"/>
                  <a:gd name="T51" fmla="*/ 0 h 8"/>
                  <a:gd name="T52" fmla="*/ 5 w 10"/>
                  <a:gd name="T53" fmla="*/ 1 h 8"/>
                  <a:gd name="T54" fmla="*/ 5 w 10"/>
                  <a:gd name="T55" fmla="*/ 1 h 8"/>
                  <a:gd name="T56" fmla="*/ 3 w 10"/>
                  <a:gd name="T5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" h="8"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7"/>
                      <a:pt x="5" y="7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5"/>
                      <a:pt x="3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9" y="5"/>
                      <a:pt x="9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9" y="5"/>
                      <a:pt x="8" y="4"/>
                      <a:pt x="7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9" y="4"/>
                      <a:pt x="8" y="3"/>
                      <a:pt x="7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  <a:moveTo>
                      <a:pt x="3" y="0"/>
                    </a:moveTo>
                    <a:cubicBezTo>
                      <a:pt x="3" y="0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10180"/>
              <p:cNvSpPr>
                <a:spLocks noEditPoints="1"/>
              </p:cNvSpPr>
              <p:nvPr/>
            </p:nvSpPr>
            <p:spPr bwMode="auto">
              <a:xfrm>
                <a:off x="-30" y="3531"/>
                <a:ext cx="23" cy="16"/>
              </a:xfrm>
              <a:custGeom>
                <a:avLst/>
                <a:gdLst>
                  <a:gd name="T0" fmla="*/ 6 w 10"/>
                  <a:gd name="T1" fmla="*/ 6 h 7"/>
                  <a:gd name="T2" fmla="*/ 5 w 10"/>
                  <a:gd name="T3" fmla="*/ 6 h 7"/>
                  <a:gd name="T4" fmla="*/ 8 w 10"/>
                  <a:gd name="T5" fmla="*/ 7 h 7"/>
                  <a:gd name="T6" fmla="*/ 8 w 10"/>
                  <a:gd name="T7" fmla="*/ 7 h 7"/>
                  <a:gd name="T8" fmla="*/ 6 w 10"/>
                  <a:gd name="T9" fmla="*/ 6 h 7"/>
                  <a:gd name="T10" fmla="*/ 6 w 10"/>
                  <a:gd name="T11" fmla="*/ 5 h 7"/>
                  <a:gd name="T12" fmla="*/ 6 w 10"/>
                  <a:gd name="T13" fmla="*/ 5 h 7"/>
                  <a:gd name="T14" fmla="*/ 8 w 10"/>
                  <a:gd name="T15" fmla="*/ 7 h 7"/>
                  <a:gd name="T16" fmla="*/ 8 w 10"/>
                  <a:gd name="T17" fmla="*/ 7 h 7"/>
                  <a:gd name="T18" fmla="*/ 6 w 10"/>
                  <a:gd name="T19" fmla="*/ 5 h 7"/>
                  <a:gd name="T20" fmla="*/ 7 w 10"/>
                  <a:gd name="T21" fmla="*/ 3 h 7"/>
                  <a:gd name="T22" fmla="*/ 7 w 10"/>
                  <a:gd name="T23" fmla="*/ 3 h 7"/>
                  <a:gd name="T24" fmla="*/ 9 w 10"/>
                  <a:gd name="T25" fmla="*/ 5 h 7"/>
                  <a:gd name="T26" fmla="*/ 10 w 10"/>
                  <a:gd name="T27" fmla="*/ 5 h 7"/>
                  <a:gd name="T28" fmla="*/ 7 w 10"/>
                  <a:gd name="T29" fmla="*/ 3 h 7"/>
                  <a:gd name="T30" fmla="*/ 0 w 10"/>
                  <a:gd name="T31" fmla="*/ 2 h 7"/>
                  <a:gd name="T32" fmla="*/ 0 w 10"/>
                  <a:gd name="T33" fmla="*/ 3 h 7"/>
                  <a:gd name="T34" fmla="*/ 3 w 10"/>
                  <a:gd name="T35" fmla="*/ 4 h 7"/>
                  <a:gd name="T36" fmla="*/ 3 w 10"/>
                  <a:gd name="T37" fmla="*/ 4 h 7"/>
                  <a:gd name="T38" fmla="*/ 0 w 10"/>
                  <a:gd name="T39" fmla="*/ 2 h 7"/>
                  <a:gd name="T40" fmla="*/ 0 w 10"/>
                  <a:gd name="T41" fmla="*/ 2 h 7"/>
                  <a:gd name="T42" fmla="*/ 0 w 10"/>
                  <a:gd name="T43" fmla="*/ 2 h 7"/>
                  <a:gd name="T44" fmla="*/ 3 w 10"/>
                  <a:gd name="T45" fmla="*/ 4 h 7"/>
                  <a:gd name="T46" fmla="*/ 3 w 10"/>
                  <a:gd name="T47" fmla="*/ 4 h 7"/>
                  <a:gd name="T48" fmla="*/ 0 w 10"/>
                  <a:gd name="T49" fmla="*/ 2 h 7"/>
                  <a:gd name="T50" fmla="*/ 2 w 10"/>
                  <a:gd name="T51" fmla="*/ 0 h 7"/>
                  <a:gd name="T52" fmla="*/ 1 w 10"/>
                  <a:gd name="T53" fmla="*/ 0 h 7"/>
                  <a:gd name="T54" fmla="*/ 4 w 10"/>
                  <a:gd name="T55" fmla="*/ 2 h 7"/>
                  <a:gd name="T56" fmla="*/ 4 w 10"/>
                  <a:gd name="T57" fmla="*/ 1 h 7"/>
                  <a:gd name="T58" fmla="*/ 2 w 10"/>
                  <a:gd name="T5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" h="7">
                    <a:moveTo>
                      <a:pt x="6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7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6" y="6"/>
                      <a:pt x="6" y="6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7" y="6"/>
                      <a:pt x="6" y="5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10181"/>
              <p:cNvSpPr>
                <a:spLocks noEditPoints="1"/>
              </p:cNvSpPr>
              <p:nvPr/>
            </p:nvSpPr>
            <p:spPr bwMode="auto">
              <a:xfrm>
                <a:off x="-26" y="3526"/>
                <a:ext cx="22" cy="14"/>
              </a:xfrm>
              <a:custGeom>
                <a:avLst/>
                <a:gdLst>
                  <a:gd name="T0" fmla="*/ 5 w 9"/>
                  <a:gd name="T1" fmla="*/ 5 h 6"/>
                  <a:gd name="T2" fmla="*/ 5 w 9"/>
                  <a:gd name="T3" fmla="*/ 5 h 6"/>
                  <a:gd name="T4" fmla="*/ 8 w 9"/>
                  <a:gd name="T5" fmla="*/ 6 h 6"/>
                  <a:gd name="T6" fmla="*/ 8 w 9"/>
                  <a:gd name="T7" fmla="*/ 6 h 6"/>
                  <a:gd name="T8" fmla="*/ 5 w 9"/>
                  <a:gd name="T9" fmla="*/ 5 h 6"/>
                  <a:gd name="T10" fmla="*/ 6 w 9"/>
                  <a:gd name="T11" fmla="*/ 4 h 6"/>
                  <a:gd name="T12" fmla="*/ 6 w 9"/>
                  <a:gd name="T13" fmla="*/ 4 h 6"/>
                  <a:gd name="T14" fmla="*/ 8 w 9"/>
                  <a:gd name="T15" fmla="*/ 6 h 6"/>
                  <a:gd name="T16" fmla="*/ 9 w 9"/>
                  <a:gd name="T17" fmla="*/ 5 h 6"/>
                  <a:gd name="T18" fmla="*/ 6 w 9"/>
                  <a:gd name="T19" fmla="*/ 4 h 6"/>
                  <a:gd name="T20" fmla="*/ 0 w 9"/>
                  <a:gd name="T21" fmla="*/ 1 h 6"/>
                  <a:gd name="T22" fmla="*/ 0 w 9"/>
                  <a:gd name="T23" fmla="*/ 1 h 6"/>
                  <a:gd name="T24" fmla="*/ 2 w 9"/>
                  <a:gd name="T25" fmla="*/ 3 h 6"/>
                  <a:gd name="T26" fmla="*/ 2 w 9"/>
                  <a:gd name="T27" fmla="*/ 3 h 6"/>
                  <a:gd name="T28" fmla="*/ 0 w 9"/>
                  <a:gd name="T29" fmla="*/ 1 h 6"/>
                  <a:gd name="T30" fmla="*/ 0 w 9"/>
                  <a:gd name="T31" fmla="*/ 0 h 6"/>
                  <a:gd name="T32" fmla="*/ 0 w 9"/>
                  <a:gd name="T33" fmla="*/ 1 h 6"/>
                  <a:gd name="T34" fmla="*/ 3 w 9"/>
                  <a:gd name="T35" fmla="*/ 2 h 6"/>
                  <a:gd name="T36" fmla="*/ 3 w 9"/>
                  <a:gd name="T37" fmla="*/ 2 h 6"/>
                  <a:gd name="T38" fmla="*/ 0 w 9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6"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7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7" y="5"/>
                      <a:pt x="8" y="6"/>
                    </a:cubicBezTo>
                    <a:cubicBezTo>
                      <a:pt x="8" y="6"/>
                      <a:pt x="8" y="5"/>
                      <a:pt x="9" y="5"/>
                    </a:cubicBezTo>
                    <a:cubicBezTo>
                      <a:pt x="8" y="5"/>
                      <a:pt x="7" y="4"/>
                      <a:pt x="6" y="4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10182"/>
              <p:cNvSpPr>
                <a:spLocks noEditPoints="1"/>
              </p:cNvSpPr>
              <p:nvPr/>
            </p:nvSpPr>
            <p:spPr bwMode="auto">
              <a:xfrm>
                <a:off x="-16" y="3507"/>
                <a:ext cx="23" cy="14"/>
              </a:xfrm>
              <a:custGeom>
                <a:avLst/>
                <a:gdLst>
                  <a:gd name="T0" fmla="*/ 7 w 10"/>
                  <a:gd name="T1" fmla="*/ 4 h 6"/>
                  <a:gd name="T2" fmla="*/ 6 w 10"/>
                  <a:gd name="T3" fmla="*/ 5 h 6"/>
                  <a:gd name="T4" fmla="*/ 9 w 10"/>
                  <a:gd name="T5" fmla="*/ 6 h 6"/>
                  <a:gd name="T6" fmla="*/ 9 w 10"/>
                  <a:gd name="T7" fmla="*/ 6 h 6"/>
                  <a:gd name="T8" fmla="*/ 7 w 10"/>
                  <a:gd name="T9" fmla="*/ 4 h 6"/>
                  <a:gd name="T10" fmla="*/ 7 w 10"/>
                  <a:gd name="T11" fmla="*/ 3 h 6"/>
                  <a:gd name="T12" fmla="*/ 7 w 10"/>
                  <a:gd name="T13" fmla="*/ 3 h 6"/>
                  <a:gd name="T14" fmla="*/ 10 w 10"/>
                  <a:gd name="T15" fmla="*/ 5 h 6"/>
                  <a:gd name="T16" fmla="*/ 10 w 10"/>
                  <a:gd name="T17" fmla="*/ 5 h 6"/>
                  <a:gd name="T18" fmla="*/ 7 w 10"/>
                  <a:gd name="T19" fmla="*/ 3 h 6"/>
                  <a:gd name="T20" fmla="*/ 1 w 10"/>
                  <a:gd name="T21" fmla="*/ 1 h 6"/>
                  <a:gd name="T22" fmla="*/ 0 w 10"/>
                  <a:gd name="T23" fmla="*/ 1 h 6"/>
                  <a:gd name="T24" fmla="*/ 3 w 10"/>
                  <a:gd name="T25" fmla="*/ 3 h 6"/>
                  <a:gd name="T26" fmla="*/ 3 w 10"/>
                  <a:gd name="T27" fmla="*/ 2 h 6"/>
                  <a:gd name="T28" fmla="*/ 1 w 10"/>
                  <a:gd name="T29" fmla="*/ 1 h 6"/>
                  <a:gd name="T30" fmla="*/ 1 w 10"/>
                  <a:gd name="T31" fmla="*/ 0 h 6"/>
                  <a:gd name="T32" fmla="*/ 1 w 10"/>
                  <a:gd name="T33" fmla="*/ 0 h 6"/>
                  <a:gd name="T34" fmla="*/ 4 w 10"/>
                  <a:gd name="T35" fmla="*/ 1 h 6"/>
                  <a:gd name="T36" fmla="*/ 4 w 10"/>
                  <a:gd name="T37" fmla="*/ 1 h 6"/>
                  <a:gd name="T38" fmla="*/ 1 w 10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6">
                    <a:moveTo>
                      <a:pt x="7" y="4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5"/>
                      <a:pt x="7" y="5"/>
                      <a:pt x="7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10183"/>
              <p:cNvSpPr>
                <a:spLocks noEditPoints="1"/>
              </p:cNvSpPr>
              <p:nvPr/>
            </p:nvSpPr>
            <p:spPr bwMode="auto">
              <a:xfrm>
                <a:off x="-94" y="3649"/>
                <a:ext cx="16" cy="9"/>
              </a:xfrm>
              <a:custGeom>
                <a:avLst/>
                <a:gdLst>
                  <a:gd name="T0" fmla="*/ 4 w 7"/>
                  <a:gd name="T1" fmla="*/ 2 h 4"/>
                  <a:gd name="T2" fmla="*/ 3 w 7"/>
                  <a:gd name="T3" fmla="*/ 3 h 4"/>
                  <a:gd name="T4" fmla="*/ 6 w 7"/>
                  <a:gd name="T5" fmla="*/ 4 h 4"/>
                  <a:gd name="T6" fmla="*/ 7 w 7"/>
                  <a:gd name="T7" fmla="*/ 3 h 4"/>
                  <a:gd name="T8" fmla="*/ 4 w 7"/>
                  <a:gd name="T9" fmla="*/ 2 h 4"/>
                  <a:gd name="T10" fmla="*/ 1 w 7"/>
                  <a:gd name="T11" fmla="*/ 0 h 4"/>
                  <a:gd name="T12" fmla="*/ 0 w 7"/>
                  <a:gd name="T13" fmla="*/ 1 h 4"/>
                  <a:gd name="T14" fmla="*/ 3 w 7"/>
                  <a:gd name="T15" fmla="*/ 2 h 4"/>
                  <a:gd name="T16" fmla="*/ 3 w 7"/>
                  <a:gd name="T17" fmla="*/ 1 h 4"/>
                  <a:gd name="T18" fmla="*/ 1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10184"/>
              <p:cNvSpPr>
                <a:spLocks noEditPoints="1"/>
              </p:cNvSpPr>
              <p:nvPr/>
            </p:nvSpPr>
            <p:spPr bwMode="auto">
              <a:xfrm>
                <a:off x="-210" y="3837"/>
                <a:ext cx="17" cy="22"/>
              </a:xfrm>
              <a:custGeom>
                <a:avLst/>
                <a:gdLst>
                  <a:gd name="T0" fmla="*/ 0 w 7"/>
                  <a:gd name="T1" fmla="*/ 7 h 9"/>
                  <a:gd name="T2" fmla="*/ 0 w 7"/>
                  <a:gd name="T3" fmla="*/ 7 h 9"/>
                  <a:gd name="T4" fmla="*/ 3 w 7"/>
                  <a:gd name="T5" fmla="*/ 9 h 9"/>
                  <a:gd name="T6" fmla="*/ 3 w 7"/>
                  <a:gd name="T7" fmla="*/ 9 h 9"/>
                  <a:gd name="T8" fmla="*/ 0 w 7"/>
                  <a:gd name="T9" fmla="*/ 7 h 9"/>
                  <a:gd name="T10" fmla="*/ 4 w 7"/>
                  <a:gd name="T11" fmla="*/ 0 h 9"/>
                  <a:gd name="T12" fmla="*/ 4 w 7"/>
                  <a:gd name="T13" fmla="*/ 1 h 9"/>
                  <a:gd name="T14" fmla="*/ 7 w 7"/>
                  <a:gd name="T15" fmla="*/ 2 h 9"/>
                  <a:gd name="T16" fmla="*/ 7 w 7"/>
                  <a:gd name="T17" fmla="*/ 2 h 9"/>
                  <a:gd name="T18" fmla="*/ 4 w 7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9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2" y="8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8"/>
                      <a:pt x="1" y="8"/>
                      <a:pt x="0" y="7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10185"/>
              <p:cNvSpPr>
                <a:spLocks noEditPoints="1"/>
              </p:cNvSpPr>
              <p:nvPr/>
            </p:nvSpPr>
            <p:spPr bwMode="auto">
              <a:xfrm>
                <a:off x="-250" y="3573"/>
                <a:ext cx="217" cy="345"/>
              </a:xfrm>
              <a:custGeom>
                <a:avLst/>
                <a:gdLst>
                  <a:gd name="T0" fmla="*/ 1 w 92"/>
                  <a:gd name="T1" fmla="*/ 144 h 146"/>
                  <a:gd name="T2" fmla="*/ 2 w 92"/>
                  <a:gd name="T3" fmla="*/ 142 h 146"/>
                  <a:gd name="T4" fmla="*/ 10 w 92"/>
                  <a:gd name="T5" fmla="*/ 139 h 146"/>
                  <a:gd name="T6" fmla="*/ 12 w 92"/>
                  <a:gd name="T7" fmla="*/ 126 h 146"/>
                  <a:gd name="T8" fmla="*/ 12 w 92"/>
                  <a:gd name="T9" fmla="*/ 126 h 146"/>
                  <a:gd name="T10" fmla="*/ 20 w 92"/>
                  <a:gd name="T11" fmla="*/ 122 h 146"/>
                  <a:gd name="T12" fmla="*/ 21 w 92"/>
                  <a:gd name="T13" fmla="*/ 120 h 146"/>
                  <a:gd name="T14" fmla="*/ 18 w 92"/>
                  <a:gd name="T15" fmla="*/ 117 h 146"/>
                  <a:gd name="T16" fmla="*/ 19 w 92"/>
                  <a:gd name="T17" fmla="*/ 115 h 146"/>
                  <a:gd name="T18" fmla="*/ 19 w 92"/>
                  <a:gd name="T19" fmla="*/ 115 h 146"/>
                  <a:gd name="T20" fmla="*/ 23 w 92"/>
                  <a:gd name="T21" fmla="*/ 115 h 146"/>
                  <a:gd name="T22" fmla="*/ 26 w 92"/>
                  <a:gd name="T23" fmla="*/ 110 h 146"/>
                  <a:gd name="T24" fmla="*/ 27 w 92"/>
                  <a:gd name="T25" fmla="*/ 103 h 146"/>
                  <a:gd name="T26" fmla="*/ 30 w 92"/>
                  <a:gd name="T27" fmla="*/ 98 h 146"/>
                  <a:gd name="T28" fmla="*/ 32 w 92"/>
                  <a:gd name="T29" fmla="*/ 99 h 146"/>
                  <a:gd name="T30" fmla="*/ 32 w 92"/>
                  <a:gd name="T31" fmla="*/ 99 h 146"/>
                  <a:gd name="T32" fmla="*/ 35 w 92"/>
                  <a:gd name="T33" fmla="*/ 88 h 146"/>
                  <a:gd name="T34" fmla="*/ 35 w 92"/>
                  <a:gd name="T35" fmla="*/ 88 h 146"/>
                  <a:gd name="T36" fmla="*/ 43 w 92"/>
                  <a:gd name="T37" fmla="*/ 82 h 146"/>
                  <a:gd name="T38" fmla="*/ 44 w 92"/>
                  <a:gd name="T39" fmla="*/ 73 h 146"/>
                  <a:gd name="T40" fmla="*/ 52 w 92"/>
                  <a:gd name="T41" fmla="*/ 68 h 146"/>
                  <a:gd name="T42" fmla="*/ 58 w 92"/>
                  <a:gd name="T43" fmla="*/ 59 h 146"/>
                  <a:gd name="T44" fmla="*/ 61 w 92"/>
                  <a:gd name="T45" fmla="*/ 48 h 146"/>
                  <a:gd name="T46" fmla="*/ 59 w 92"/>
                  <a:gd name="T47" fmla="*/ 45 h 146"/>
                  <a:gd name="T48" fmla="*/ 59 w 92"/>
                  <a:gd name="T49" fmla="*/ 45 h 146"/>
                  <a:gd name="T50" fmla="*/ 67 w 92"/>
                  <a:gd name="T51" fmla="*/ 43 h 146"/>
                  <a:gd name="T52" fmla="*/ 62 w 92"/>
                  <a:gd name="T53" fmla="*/ 46 h 146"/>
                  <a:gd name="T54" fmla="*/ 65 w 92"/>
                  <a:gd name="T55" fmla="*/ 41 h 146"/>
                  <a:gd name="T56" fmla="*/ 63 w 92"/>
                  <a:gd name="T57" fmla="*/ 38 h 146"/>
                  <a:gd name="T58" fmla="*/ 63 w 92"/>
                  <a:gd name="T59" fmla="*/ 38 h 146"/>
                  <a:gd name="T60" fmla="*/ 72 w 92"/>
                  <a:gd name="T61" fmla="*/ 36 h 146"/>
                  <a:gd name="T62" fmla="*/ 68 w 92"/>
                  <a:gd name="T63" fmla="*/ 36 h 146"/>
                  <a:gd name="T64" fmla="*/ 71 w 92"/>
                  <a:gd name="T65" fmla="*/ 32 h 146"/>
                  <a:gd name="T66" fmla="*/ 73 w 92"/>
                  <a:gd name="T67" fmla="*/ 29 h 146"/>
                  <a:gd name="T68" fmla="*/ 73 w 92"/>
                  <a:gd name="T69" fmla="*/ 29 h 146"/>
                  <a:gd name="T70" fmla="*/ 71 w 92"/>
                  <a:gd name="T71" fmla="*/ 29 h 146"/>
                  <a:gd name="T72" fmla="*/ 72 w 92"/>
                  <a:gd name="T73" fmla="*/ 29 h 146"/>
                  <a:gd name="T74" fmla="*/ 77 w 92"/>
                  <a:gd name="T75" fmla="*/ 23 h 146"/>
                  <a:gd name="T76" fmla="*/ 73 w 92"/>
                  <a:gd name="T77" fmla="*/ 20 h 146"/>
                  <a:gd name="T78" fmla="*/ 74 w 92"/>
                  <a:gd name="T79" fmla="*/ 21 h 146"/>
                  <a:gd name="T80" fmla="*/ 80 w 92"/>
                  <a:gd name="T81" fmla="*/ 24 h 146"/>
                  <a:gd name="T82" fmla="*/ 73 w 92"/>
                  <a:gd name="T83" fmla="*/ 20 h 146"/>
                  <a:gd name="T84" fmla="*/ 80 w 92"/>
                  <a:gd name="T85" fmla="*/ 17 h 146"/>
                  <a:gd name="T86" fmla="*/ 79 w 92"/>
                  <a:gd name="T87" fmla="*/ 19 h 146"/>
                  <a:gd name="T88" fmla="*/ 75 w 92"/>
                  <a:gd name="T89" fmla="*/ 17 h 146"/>
                  <a:gd name="T90" fmla="*/ 75 w 92"/>
                  <a:gd name="T91" fmla="*/ 17 h 146"/>
                  <a:gd name="T92" fmla="*/ 79 w 92"/>
                  <a:gd name="T93" fmla="*/ 16 h 146"/>
                  <a:gd name="T94" fmla="*/ 85 w 92"/>
                  <a:gd name="T95" fmla="*/ 9 h 146"/>
                  <a:gd name="T96" fmla="*/ 82 w 92"/>
                  <a:gd name="T97" fmla="*/ 4 h 146"/>
                  <a:gd name="T98" fmla="*/ 84 w 92"/>
                  <a:gd name="T99" fmla="*/ 5 h 146"/>
                  <a:gd name="T100" fmla="*/ 91 w 92"/>
                  <a:gd name="T101" fmla="*/ 6 h 146"/>
                  <a:gd name="T102" fmla="*/ 83 w 92"/>
                  <a:gd name="T103" fmla="*/ 2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2" h="146">
                    <a:moveTo>
                      <a:pt x="2" y="142"/>
                    </a:moveTo>
                    <a:cubicBezTo>
                      <a:pt x="1" y="144"/>
                      <a:pt x="1" y="144"/>
                      <a:pt x="1" y="144"/>
                    </a:cubicBezTo>
                    <a:cubicBezTo>
                      <a:pt x="2" y="144"/>
                      <a:pt x="2" y="144"/>
                      <a:pt x="1" y="144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0" y="144"/>
                      <a:pt x="1" y="144"/>
                      <a:pt x="3" y="146"/>
                    </a:cubicBezTo>
                    <a:cubicBezTo>
                      <a:pt x="3" y="145"/>
                      <a:pt x="3" y="144"/>
                      <a:pt x="3" y="142"/>
                    </a:cubicBezTo>
                    <a:cubicBezTo>
                      <a:pt x="2" y="142"/>
                      <a:pt x="2" y="142"/>
                      <a:pt x="2" y="142"/>
                    </a:cubicBezTo>
                    <a:moveTo>
                      <a:pt x="10" y="129"/>
                    </a:moveTo>
                    <a:cubicBezTo>
                      <a:pt x="6" y="137"/>
                      <a:pt x="6" y="137"/>
                      <a:pt x="6" y="137"/>
                    </a:cubicBezTo>
                    <a:cubicBezTo>
                      <a:pt x="8" y="138"/>
                      <a:pt x="8" y="138"/>
                      <a:pt x="8" y="138"/>
                    </a:cubicBezTo>
                    <a:cubicBezTo>
                      <a:pt x="10" y="139"/>
                      <a:pt x="10" y="139"/>
                      <a:pt x="10" y="139"/>
                    </a:cubicBezTo>
                    <a:cubicBezTo>
                      <a:pt x="14" y="132"/>
                      <a:pt x="14" y="132"/>
                      <a:pt x="14" y="132"/>
                    </a:cubicBezTo>
                    <a:cubicBezTo>
                      <a:pt x="13" y="131"/>
                      <a:pt x="12" y="130"/>
                      <a:pt x="10" y="129"/>
                    </a:cubicBezTo>
                    <a:moveTo>
                      <a:pt x="12" y="126"/>
                    </a:moveTo>
                    <a:cubicBezTo>
                      <a:pt x="12" y="126"/>
                      <a:pt x="12" y="126"/>
                      <a:pt x="12" y="126"/>
                    </a:cubicBezTo>
                    <a:cubicBezTo>
                      <a:pt x="11" y="128"/>
                      <a:pt x="11" y="128"/>
                      <a:pt x="11" y="128"/>
                    </a:cubicBezTo>
                    <a:cubicBezTo>
                      <a:pt x="15" y="130"/>
                      <a:pt x="15" y="130"/>
                      <a:pt x="15" y="130"/>
                    </a:cubicBezTo>
                    <a:cubicBezTo>
                      <a:pt x="16" y="128"/>
                      <a:pt x="16" y="128"/>
                      <a:pt x="16" y="128"/>
                    </a:cubicBezTo>
                    <a:cubicBezTo>
                      <a:pt x="15" y="127"/>
                      <a:pt x="14" y="127"/>
                      <a:pt x="12" y="126"/>
                    </a:cubicBezTo>
                    <a:moveTo>
                      <a:pt x="16" y="120"/>
                    </a:moveTo>
                    <a:cubicBezTo>
                      <a:pt x="15" y="121"/>
                      <a:pt x="15" y="121"/>
                      <a:pt x="15" y="121"/>
                    </a:cubicBezTo>
                    <a:cubicBezTo>
                      <a:pt x="16" y="122"/>
                      <a:pt x="17" y="123"/>
                      <a:pt x="18" y="124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18" y="121"/>
                      <a:pt x="17" y="120"/>
                      <a:pt x="16" y="120"/>
                    </a:cubicBezTo>
                    <a:moveTo>
                      <a:pt x="18" y="117"/>
                    </a:moveTo>
                    <a:cubicBezTo>
                      <a:pt x="17" y="118"/>
                      <a:pt x="17" y="118"/>
                      <a:pt x="17" y="118"/>
                    </a:cubicBezTo>
                    <a:cubicBezTo>
                      <a:pt x="19" y="118"/>
                      <a:pt x="20" y="119"/>
                      <a:pt x="21" y="120"/>
                    </a:cubicBezTo>
                    <a:cubicBezTo>
                      <a:pt x="21" y="119"/>
                      <a:pt x="21" y="119"/>
                      <a:pt x="21" y="119"/>
                    </a:cubicBezTo>
                    <a:cubicBezTo>
                      <a:pt x="20" y="118"/>
                      <a:pt x="19" y="118"/>
                      <a:pt x="18" y="117"/>
                    </a:cubicBezTo>
                    <a:moveTo>
                      <a:pt x="19" y="116"/>
                    </a:moveTo>
                    <a:cubicBezTo>
                      <a:pt x="18" y="117"/>
                      <a:pt x="18" y="117"/>
                      <a:pt x="18" y="117"/>
                    </a:cubicBezTo>
                    <a:cubicBezTo>
                      <a:pt x="21" y="119"/>
                      <a:pt x="21" y="119"/>
                      <a:pt x="21" y="119"/>
                    </a:cubicBezTo>
                    <a:cubicBezTo>
                      <a:pt x="22" y="118"/>
                      <a:pt x="22" y="118"/>
                      <a:pt x="22" y="118"/>
                    </a:cubicBezTo>
                    <a:cubicBezTo>
                      <a:pt x="21" y="117"/>
                      <a:pt x="20" y="117"/>
                      <a:pt x="19" y="116"/>
                    </a:cubicBezTo>
                    <a:moveTo>
                      <a:pt x="19" y="115"/>
                    </a:moveTo>
                    <a:cubicBezTo>
                      <a:pt x="19" y="116"/>
                      <a:pt x="19" y="116"/>
                      <a:pt x="19" y="116"/>
                    </a:cubicBezTo>
                    <a:cubicBezTo>
                      <a:pt x="20" y="116"/>
                      <a:pt x="21" y="117"/>
                      <a:pt x="22" y="117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1" y="117"/>
                      <a:pt x="20" y="116"/>
                      <a:pt x="19" y="115"/>
                    </a:cubicBezTo>
                    <a:moveTo>
                      <a:pt x="20" y="113"/>
                    </a:moveTo>
                    <a:cubicBezTo>
                      <a:pt x="20" y="114"/>
                      <a:pt x="20" y="114"/>
                      <a:pt x="20" y="114"/>
                    </a:cubicBezTo>
                    <a:cubicBezTo>
                      <a:pt x="21" y="115"/>
                      <a:pt x="22" y="115"/>
                      <a:pt x="23" y="116"/>
                    </a:cubicBezTo>
                    <a:cubicBezTo>
                      <a:pt x="23" y="115"/>
                      <a:pt x="23" y="115"/>
                      <a:pt x="23" y="115"/>
                    </a:cubicBezTo>
                    <a:cubicBezTo>
                      <a:pt x="22" y="114"/>
                      <a:pt x="21" y="114"/>
                      <a:pt x="20" y="113"/>
                    </a:cubicBezTo>
                    <a:moveTo>
                      <a:pt x="26" y="104"/>
                    </a:moveTo>
                    <a:cubicBezTo>
                      <a:pt x="23" y="109"/>
                      <a:pt x="23" y="109"/>
                      <a:pt x="23" y="109"/>
                    </a:cubicBezTo>
                    <a:cubicBezTo>
                      <a:pt x="24" y="109"/>
                      <a:pt x="25" y="110"/>
                      <a:pt x="26" y="110"/>
                    </a:cubicBezTo>
                    <a:cubicBezTo>
                      <a:pt x="29" y="105"/>
                      <a:pt x="29" y="105"/>
                      <a:pt x="29" y="105"/>
                    </a:cubicBezTo>
                    <a:cubicBezTo>
                      <a:pt x="28" y="105"/>
                      <a:pt x="27" y="104"/>
                      <a:pt x="26" y="104"/>
                    </a:cubicBezTo>
                    <a:moveTo>
                      <a:pt x="27" y="103"/>
                    </a:moveTo>
                    <a:cubicBezTo>
                      <a:pt x="27" y="103"/>
                      <a:pt x="27" y="103"/>
                      <a:pt x="27" y="103"/>
                    </a:cubicBezTo>
                    <a:cubicBezTo>
                      <a:pt x="28" y="103"/>
                      <a:pt x="28" y="104"/>
                      <a:pt x="29" y="104"/>
                    </a:cubicBezTo>
                    <a:cubicBezTo>
                      <a:pt x="29" y="104"/>
                      <a:pt x="29" y="104"/>
                      <a:pt x="29" y="104"/>
                    </a:cubicBezTo>
                    <a:cubicBezTo>
                      <a:pt x="29" y="104"/>
                      <a:pt x="28" y="103"/>
                      <a:pt x="27" y="103"/>
                    </a:cubicBezTo>
                    <a:moveTo>
                      <a:pt x="30" y="98"/>
                    </a:moveTo>
                    <a:cubicBezTo>
                      <a:pt x="30" y="98"/>
                      <a:pt x="30" y="98"/>
                      <a:pt x="30" y="98"/>
                    </a:cubicBezTo>
                    <a:cubicBezTo>
                      <a:pt x="27" y="103"/>
                      <a:pt x="27" y="103"/>
                      <a:pt x="27" y="103"/>
                    </a:cubicBezTo>
                    <a:cubicBezTo>
                      <a:pt x="28" y="103"/>
                      <a:pt x="29" y="104"/>
                      <a:pt x="29" y="104"/>
                    </a:cubicBezTo>
                    <a:cubicBezTo>
                      <a:pt x="32" y="99"/>
                      <a:pt x="32" y="99"/>
                      <a:pt x="32" y="99"/>
                    </a:cubicBezTo>
                    <a:cubicBezTo>
                      <a:pt x="31" y="99"/>
                      <a:pt x="31" y="99"/>
                      <a:pt x="30" y="98"/>
                    </a:cubicBezTo>
                    <a:moveTo>
                      <a:pt x="34" y="91"/>
                    </a:moveTo>
                    <a:cubicBezTo>
                      <a:pt x="32" y="93"/>
                      <a:pt x="31" y="96"/>
                      <a:pt x="30" y="98"/>
                    </a:cubicBezTo>
                    <a:cubicBezTo>
                      <a:pt x="31" y="98"/>
                      <a:pt x="31" y="99"/>
                      <a:pt x="32" y="99"/>
                    </a:cubicBezTo>
                    <a:cubicBezTo>
                      <a:pt x="34" y="95"/>
                      <a:pt x="34" y="95"/>
                      <a:pt x="34" y="95"/>
                    </a:cubicBezTo>
                    <a:cubicBezTo>
                      <a:pt x="36" y="93"/>
                      <a:pt x="36" y="93"/>
                      <a:pt x="36" y="93"/>
                    </a:cubicBezTo>
                    <a:cubicBezTo>
                      <a:pt x="35" y="92"/>
                      <a:pt x="35" y="92"/>
                      <a:pt x="34" y="91"/>
                    </a:cubicBezTo>
                    <a:moveTo>
                      <a:pt x="35" y="88"/>
                    </a:moveTo>
                    <a:cubicBezTo>
                      <a:pt x="35" y="88"/>
                      <a:pt x="35" y="89"/>
                      <a:pt x="35" y="89"/>
                    </a:cubicBezTo>
                    <a:cubicBezTo>
                      <a:pt x="36" y="90"/>
                      <a:pt x="37" y="90"/>
                      <a:pt x="38" y="91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7" y="89"/>
                      <a:pt x="36" y="88"/>
                      <a:pt x="35" y="88"/>
                    </a:cubicBezTo>
                    <a:moveTo>
                      <a:pt x="40" y="80"/>
                    </a:moveTo>
                    <a:cubicBezTo>
                      <a:pt x="39" y="82"/>
                      <a:pt x="37" y="85"/>
                      <a:pt x="36" y="87"/>
                    </a:cubicBezTo>
                    <a:cubicBezTo>
                      <a:pt x="37" y="88"/>
                      <a:pt x="38" y="88"/>
                      <a:pt x="39" y="89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3" y="82"/>
                      <a:pt x="43" y="82"/>
                      <a:pt x="44" y="82"/>
                    </a:cubicBezTo>
                    <a:cubicBezTo>
                      <a:pt x="42" y="81"/>
                      <a:pt x="41" y="80"/>
                      <a:pt x="40" y="80"/>
                    </a:cubicBezTo>
                    <a:moveTo>
                      <a:pt x="48" y="66"/>
                    </a:moveTo>
                    <a:cubicBezTo>
                      <a:pt x="47" y="68"/>
                      <a:pt x="45" y="70"/>
                      <a:pt x="44" y="73"/>
                    </a:cubicBezTo>
                    <a:cubicBezTo>
                      <a:pt x="44" y="73"/>
                      <a:pt x="43" y="74"/>
                      <a:pt x="43" y="74"/>
                    </a:cubicBezTo>
                    <a:cubicBezTo>
                      <a:pt x="44" y="74"/>
                      <a:pt x="44" y="74"/>
                      <a:pt x="44" y="74"/>
                    </a:cubicBezTo>
                    <a:cubicBezTo>
                      <a:pt x="47" y="76"/>
                      <a:pt x="47" y="76"/>
                      <a:pt x="47" y="76"/>
                    </a:cubicBezTo>
                    <a:cubicBezTo>
                      <a:pt x="48" y="74"/>
                      <a:pt x="50" y="71"/>
                      <a:pt x="52" y="68"/>
                    </a:cubicBezTo>
                    <a:cubicBezTo>
                      <a:pt x="48" y="66"/>
                      <a:pt x="48" y="66"/>
                      <a:pt x="48" y="66"/>
                    </a:cubicBezTo>
                    <a:moveTo>
                      <a:pt x="57" y="49"/>
                    </a:moveTo>
                    <a:cubicBezTo>
                      <a:pt x="56" y="51"/>
                      <a:pt x="55" y="54"/>
                      <a:pt x="53" y="56"/>
                    </a:cubicBezTo>
                    <a:cubicBezTo>
                      <a:pt x="55" y="57"/>
                      <a:pt x="56" y="58"/>
                      <a:pt x="58" y="59"/>
                    </a:cubicBezTo>
                    <a:cubicBezTo>
                      <a:pt x="59" y="57"/>
                      <a:pt x="61" y="54"/>
                      <a:pt x="62" y="52"/>
                    </a:cubicBezTo>
                    <a:cubicBezTo>
                      <a:pt x="60" y="51"/>
                      <a:pt x="59" y="50"/>
                      <a:pt x="57" y="49"/>
                    </a:cubicBezTo>
                    <a:moveTo>
                      <a:pt x="62" y="47"/>
                    </a:moveTo>
                    <a:cubicBezTo>
                      <a:pt x="61" y="48"/>
                      <a:pt x="61" y="48"/>
                      <a:pt x="61" y="48"/>
                    </a:cubicBezTo>
                    <a:cubicBezTo>
                      <a:pt x="62" y="48"/>
                      <a:pt x="63" y="49"/>
                      <a:pt x="64" y="49"/>
                    </a:cubicBezTo>
                    <a:cubicBezTo>
                      <a:pt x="64" y="49"/>
                      <a:pt x="64" y="48"/>
                      <a:pt x="64" y="48"/>
                    </a:cubicBezTo>
                    <a:cubicBezTo>
                      <a:pt x="62" y="47"/>
                      <a:pt x="62" y="47"/>
                      <a:pt x="62" y="47"/>
                    </a:cubicBezTo>
                    <a:moveTo>
                      <a:pt x="59" y="45"/>
                    </a:moveTo>
                    <a:cubicBezTo>
                      <a:pt x="59" y="45"/>
                      <a:pt x="59" y="46"/>
                      <a:pt x="59" y="46"/>
                    </a:cubicBezTo>
                    <a:cubicBezTo>
                      <a:pt x="59" y="47"/>
                      <a:pt x="60" y="47"/>
                      <a:pt x="61" y="48"/>
                    </a:cubicBezTo>
                    <a:cubicBezTo>
                      <a:pt x="61" y="47"/>
                      <a:pt x="62" y="47"/>
                      <a:pt x="62" y="46"/>
                    </a:cubicBezTo>
                    <a:cubicBezTo>
                      <a:pt x="59" y="45"/>
                      <a:pt x="59" y="45"/>
                      <a:pt x="59" y="45"/>
                    </a:cubicBezTo>
                    <a:moveTo>
                      <a:pt x="65" y="42"/>
                    </a:moveTo>
                    <a:cubicBezTo>
                      <a:pt x="62" y="46"/>
                      <a:pt x="62" y="46"/>
                      <a:pt x="62" y="46"/>
                    </a:cubicBezTo>
                    <a:cubicBezTo>
                      <a:pt x="63" y="47"/>
                      <a:pt x="64" y="47"/>
                      <a:pt x="65" y="48"/>
                    </a:cubicBezTo>
                    <a:cubicBezTo>
                      <a:pt x="66" y="46"/>
                      <a:pt x="67" y="45"/>
                      <a:pt x="67" y="43"/>
                    </a:cubicBezTo>
                    <a:cubicBezTo>
                      <a:pt x="67" y="43"/>
                      <a:pt x="66" y="42"/>
                      <a:pt x="65" y="42"/>
                    </a:cubicBezTo>
                    <a:moveTo>
                      <a:pt x="62" y="40"/>
                    </a:moveTo>
                    <a:cubicBezTo>
                      <a:pt x="61" y="42"/>
                      <a:pt x="60" y="43"/>
                      <a:pt x="60" y="45"/>
                    </a:cubicBezTo>
                    <a:cubicBezTo>
                      <a:pt x="60" y="45"/>
                      <a:pt x="61" y="46"/>
                      <a:pt x="62" y="46"/>
                    </a:cubicBezTo>
                    <a:cubicBezTo>
                      <a:pt x="63" y="44"/>
                      <a:pt x="64" y="43"/>
                      <a:pt x="65" y="41"/>
                    </a:cubicBezTo>
                    <a:cubicBezTo>
                      <a:pt x="64" y="41"/>
                      <a:pt x="63" y="41"/>
                      <a:pt x="62" y="40"/>
                    </a:cubicBezTo>
                    <a:moveTo>
                      <a:pt x="66" y="40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6" y="42"/>
                      <a:pt x="67" y="42"/>
                      <a:pt x="68" y="43"/>
                    </a:cubicBezTo>
                    <a:cubicBezTo>
                      <a:pt x="68" y="42"/>
                      <a:pt x="68" y="42"/>
                      <a:pt x="69" y="41"/>
                    </a:cubicBezTo>
                    <a:cubicBezTo>
                      <a:pt x="68" y="41"/>
                      <a:pt x="67" y="40"/>
                      <a:pt x="66" y="40"/>
                    </a:cubicBezTo>
                    <a:moveTo>
                      <a:pt x="63" y="38"/>
                    </a:moveTo>
                    <a:cubicBezTo>
                      <a:pt x="63" y="38"/>
                      <a:pt x="63" y="39"/>
                      <a:pt x="62" y="39"/>
                    </a:cubicBezTo>
                    <a:cubicBezTo>
                      <a:pt x="63" y="40"/>
                      <a:pt x="64" y="40"/>
                      <a:pt x="65" y="41"/>
                    </a:cubicBezTo>
                    <a:cubicBezTo>
                      <a:pt x="65" y="40"/>
                      <a:pt x="65" y="40"/>
                      <a:pt x="66" y="39"/>
                    </a:cubicBezTo>
                    <a:cubicBezTo>
                      <a:pt x="65" y="39"/>
                      <a:pt x="64" y="38"/>
                      <a:pt x="63" y="38"/>
                    </a:cubicBezTo>
                    <a:moveTo>
                      <a:pt x="69" y="35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36"/>
                      <a:pt x="70" y="37"/>
                      <a:pt x="71" y="37"/>
                    </a:cubicBezTo>
                    <a:cubicBezTo>
                      <a:pt x="71" y="37"/>
                      <a:pt x="71" y="37"/>
                      <a:pt x="72" y="36"/>
                    </a:cubicBezTo>
                    <a:cubicBezTo>
                      <a:pt x="71" y="36"/>
                      <a:pt x="70" y="35"/>
                      <a:pt x="69" y="35"/>
                    </a:cubicBezTo>
                    <a:moveTo>
                      <a:pt x="66" y="33"/>
                    </a:moveTo>
                    <a:cubicBezTo>
                      <a:pt x="66" y="33"/>
                      <a:pt x="66" y="34"/>
                      <a:pt x="65" y="34"/>
                    </a:cubicBezTo>
                    <a:cubicBezTo>
                      <a:pt x="66" y="35"/>
                      <a:pt x="67" y="35"/>
                      <a:pt x="68" y="36"/>
                    </a:cubicBezTo>
                    <a:cubicBezTo>
                      <a:pt x="68" y="35"/>
                      <a:pt x="68" y="35"/>
                      <a:pt x="69" y="34"/>
                    </a:cubicBezTo>
                    <a:cubicBezTo>
                      <a:pt x="68" y="34"/>
                      <a:pt x="67" y="33"/>
                      <a:pt x="66" y="33"/>
                    </a:cubicBezTo>
                    <a:moveTo>
                      <a:pt x="72" y="30"/>
                    </a:moveTo>
                    <a:cubicBezTo>
                      <a:pt x="71" y="32"/>
                      <a:pt x="71" y="32"/>
                      <a:pt x="71" y="32"/>
                    </a:cubicBezTo>
                    <a:cubicBezTo>
                      <a:pt x="72" y="32"/>
                      <a:pt x="73" y="33"/>
                      <a:pt x="74" y="33"/>
                    </a:cubicBezTo>
                    <a:cubicBezTo>
                      <a:pt x="74" y="33"/>
                      <a:pt x="74" y="32"/>
                      <a:pt x="75" y="31"/>
                    </a:cubicBezTo>
                    <a:cubicBezTo>
                      <a:pt x="74" y="31"/>
                      <a:pt x="73" y="30"/>
                      <a:pt x="72" y="30"/>
                    </a:cubicBezTo>
                    <a:moveTo>
                      <a:pt x="73" y="29"/>
                    </a:moveTo>
                    <a:cubicBezTo>
                      <a:pt x="73" y="29"/>
                      <a:pt x="73" y="29"/>
                      <a:pt x="73" y="29"/>
                    </a:cubicBezTo>
                    <a:cubicBezTo>
                      <a:pt x="74" y="30"/>
                      <a:pt x="74" y="30"/>
                      <a:pt x="75" y="31"/>
                    </a:cubicBezTo>
                    <a:cubicBezTo>
                      <a:pt x="75" y="31"/>
                      <a:pt x="75" y="30"/>
                      <a:pt x="76" y="30"/>
                    </a:cubicBezTo>
                    <a:cubicBezTo>
                      <a:pt x="75" y="30"/>
                      <a:pt x="74" y="29"/>
                      <a:pt x="73" y="29"/>
                    </a:cubicBezTo>
                    <a:moveTo>
                      <a:pt x="69" y="28"/>
                    </a:moveTo>
                    <a:cubicBezTo>
                      <a:pt x="69" y="28"/>
                      <a:pt x="68" y="29"/>
                      <a:pt x="68" y="30"/>
                    </a:cubicBezTo>
                    <a:cubicBezTo>
                      <a:pt x="69" y="30"/>
                      <a:pt x="69" y="31"/>
                      <a:pt x="70" y="31"/>
                    </a:cubicBezTo>
                    <a:cubicBezTo>
                      <a:pt x="71" y="31"/>
                      <a:pt x="71" y="30"/>
                      <a:pt x="71" y="29"/>
                    </a:cubicBezTo>
                    <a:cubicBezTo>
                      <a:pt x="71" y="29"/>
                      <a:pt x="70" y="28"/>
                      <a:pt x="69" y="28"/>
                    </a:cubicBezTo>
                    <a:moveTo>
                      <a:pt x="70" y="27"/>
                    </a:moveTo>
                    <a:cubicBezTo>
                      <a:pt x="69" y="27"/>
                      <a:pt x="69" y="27"/>
                      <a:pt x="69" y="27"/>
                    </a:cubicBezTo>
                    <a:cubicBezTo>
                      <a:pt x="70" y="28"/>
                      <a:pt x="71" y="28"/>
                      <a:pt x="72" y="29"/>
                    </a:cubicBezTo>
                    <a:cubicBezTo>
                      <a:pt x="72" y="29"/>
                      <a:pt x="72" y="28"/>
                      <a:pt x="72" y="28"/>
                    </a:cubicBezTo>
                    <a:cubicBezTo>
                      <a:pt x="71" y="28"/>
                      <a:pt x="70" y="27"/>
                      <a:pt x="70" y="27"/>
                    </a:cubicBezTo>
                    <a:moveTo>
                      <a:pt x="77" y="23"/>
                    </a:moveTo>
                    <a:cubicBezTo>
                      <a:pt x="77" y="23"/>
                      <a:pt x="77" y="23"/>
                      <a:pt x="77" y="23"/>
                    </a:cubicBezTo>
                    <a:cubicBezTo>
                      <a:pt x="77" y="24"/>
                      <a:pt x="78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8" y="24"/>
                      <a:pt x="78" y="23"/>
                      <a:pt x="77" y="23"/>
                    </a:cubicBezTo>
                    <a:moveTo>
                      <a:pt x="73" y="20"/>
                    </a:moveTo>
                    <a:cubicBezTo>
                      <a:pt x="73" y="20"/>
                      <a:pt x="73" y="21"/>
                      <a:pt x="73" y="21"/>
                    </a:cubicBezTo>
                    <a:cubicBezTo>
                      <a:pt x="74" y="21"/>
                      <a:pt x="75" y="22"/>
                      <a:pt x="75" y="22"/>
                    </a:cubicBezTo>
                    <a:cubicBezTo>
                      <a:pt x="75" y="22"/>
                      <a:pt x="75" y="22"/>
                      <a:pt x="76" y="22"/>
                    </a:cubicBezTo>
                    <a:cubicBezTo>
                      <a:pt x="75" y="22"/>
                      <a:pt x="75" y="21"/>
                      <a:pt x="74" y="21"/>
                    </a:cubicBezTo>
                    <a:cubicBezTo>
                      <a:pt x="74" y="21"/>
                      <a:pt x="73" y="21"/>
                      <a:pt x="73" y="20"/>
                    </a:cubicBezTo>
                    <a:moveTo>
                      <a:pt x="78" y="20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78" y="23"/>
                      <a:pt x="79" y="23"/>
                      <a:pt x="80" y="24"/>
                    </a:cubicBezTo>
                    <a:cubicBezTo>
                      <a:pt x="80" y="23"/>
                      <a:pt x="80" y="22"/>
                      <a:pt x="81" y="22"/>
                    </a:cubicBezTo>
                    <a:cubicBezTo>
                      <a:pt x="80" y="21"/>
                      <a:pt x="79" y="21"/>
                      <a:pt x="78" y="20"/>
                    </a:cubicBezTo>
                    <a:moveTo>
                      <a:pt x="75" y="18"/>
                    </a:moveTo>
                    <a:cubicBezTo>
                      <a:pt x="74" y="18"/>
                      <a:pt x="74" y="19"/>
                      <a:pt x="73" y="20"/>
                    </a:cubicBezTo>
                    <a:cubicBezTo>
                      <a:pt x="74" y="20"/>
                      <a:pt x="75" y="21"/>
                      <a:pt x="76" y="21"/>
                    </a:cubicBezTo>
                    <a:cubicBezTo>
                      <a:pt x="76" y="21"/>
                      <a:pt x="77" y="20"/>
                      <a:pt x="77" y="19"/>
                    </a:cubicBezTo>
                    <a:cubicBezTo>
                      <a:pt x="76" y="19"/>
                      <a:pt x="75" y="18"/>
                      <a:pt x="75" y="18"/>
                    </a:cubicBezTo>
                    <a:moveTo>
                      <a:pt x="80" y="17"/>
                    </a:move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0" y="20"/>
                      <a:pt x="80" y="20"/>
                      <a:pt x="79" y="19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20"/>
                      <a:pt x="80" y="20"/>
                      <a:pt x="81" y="21"/>
                    </a:cubicBezTo>
                    <a:cubicBezTo>
                      <a:pt x="82" y="20"/>
                      <a:pt x="82" y="20"/>
                      <a:pt x="83" y="19"/>
                    </a:cubicBezTo>
                    <a:cubicBezTo>
                      <a:pt x="82" y="18"/>
                      <a:pt x="81" y="18"/>
                      <a:pt x="80" y="17"/>
                    </a:cubicBezTo>
                    <a:moveTo>
                      <a:pt x="75" y="17"/>
                    </a:moveTo>
                    <a:cubicBezTo>
                      <a:pt x="75" y="17"/>
                      <a:pt x="75" y="17"/>
                      <a:pt x="75" y="17"/>
                    </a:cubicBezTo>
                    <a:cubicBezTo>
                      <a:pt x="76" y="18"/>
                      <a:pt x="77" y="18"/>
                      <a:pt x="77" y="19"/>
                    </a:cubicBezTo>
                    <a:cubicBezTo>
                      <a:pt x="77" y="19"/>
                      <a:pt x="77" y="18"/>
                      <a:pt x="78" y="18"/>
                    </a:cubicBezTo>
                    <a:cubicBezTo>
                      <a:pt x="77" y="18"/>
                      <a:pt x="76" y="17"/>
                      <a:pt x="75" y="17"/>
                    </a:cubicBezTo>
                    <a:moveTo>
                      <a:pt x="76" y="15"/>
                    </a:moveTo>
                    <a:cubicBezTo>
                      <a:pt x="76" y="16"/>
                      <a:pt x="75" y="16"/>
                      <a:pt x="75" y="17"/>
                    </a:cubicBezTo>
                    <a:cubicBezTo>
                      <a:pt x="76" y="17"/>
                      <a:pt x="77" y="18"/>
                      <a:pt x="78" y="18"/>
                    </a:cubicBezTo>
                    <a:cubicBezTo>
                      <a:pt x="78" y="18"/>
                      <a:pt x="78" y="17"/>
                      <a:pt x="79" y="16"/>
                    </a:cubicBezTo>
                    <a:cubicBezTo>
                      <a:pt x="78" y="16"/>
                      <a:pt x="77" y="15"/>
                      <a:pt x="76" y="15"/>
                    </a:cubicBezTo>
                    <a:moveTo>
                      <a:pt x="87" y="7"/>
                    </a:moveTo>
                    <a:cubicBezTo>
                      <a:pt x="85" y="9"/>
                      <a:pt x="85" y="9"/>
                      <a:pt x="85" y="9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8" y="11"/>
                      <a:pt x="88" y="11"/>
                      <a:pt x="88" y="11"/>
                    </a:cubicBezTo>
                    <a:cubicBezTo>
                      <a:pt x="88" y="10"/>
                      <a:pt x="89" y="9"/>
                      <a:pt x="89" y="8"/>
                    </a:cubicBezTo>
                    <a:cubicBezTo>
                      <a:pt x="88" y="8"/>
                      <a:pt x="88" y="7"/>
                      <a:pt x="87" y="7"/>
                    </a:cubicBezTo>
                    <a:moveTo>
                      <a:pt x="82" y="4"/>
                    </a:moveTo>
                    <a:cubicBezTo>
                      <a:pt x="82" y="5"/>
                      <a:pt x="81" y="5"/>
                      <a:pt x="81" y="6"/>
                    </a:cubicBezTo>
                    <a:cubicBezTo>
                      <a:pt x="83" y="8"/>
                      <a:pt x="83" y="8"/>
                      <a:pt x="83" y="8"/>
                    </a:cubicBezTo>
                    <a:cubicBezTo>
                      <a:pt x="84" y="7"/>
                      <a:pt x="84" y="6"/>
                      <a:pt x="85" y="6"/>
                    </a:cubicBezTo>
                    <a:cubicBezTo>
                      <a:pt x="84" y="5"/>
                      <a:pt x="84" y="5"/>
                      <a:pt x="84" y="5"/>
                    </a:cubicBezTo>
                    <a:cubicBezTo>
                      <a:pt x="83" y="5"/>
                      <a:pt x="83" y="4"/>
                      <a:pt x="82" y="4"/>
                    </a:cubicBezTo>
                    <a:moveTo>
                      <a:pt x="89" y="3"/>
                    </a:moveTo>
                    <a:cubicBezTo>
                      <a:pt x="88" y="5"/>
                      <a:pt x="88" y="5"/>
                      <a:pt x="88" y="5"/>
                    </a:cubicBezTo>
                    <a:cubicBezTo>
                      <a:pt x="89" y="5"/>
                      <a:pt x="90" y="6"/>
                      <a:pt x="91" y="6"/>
                    </a:cubicBezTo>
                    <a:cubicBezTo>
                      <a:pt x="91" y="6"/>
                      <a:pt x="91" y="5"/>
                      <a:pt x="92" y="5"/>
                    </a:cubicBezTo>
                    <a:cubicBezTo>
                      <a:pt x="89" y="3"/>
                      <a:pt x="89" y="3"/>
                      <a:pt x="89" y="3"/>
                    </a:cubicBezTo>
                    <a:moveTo>
                      <a:pt x="84" y="0"/>
                    </a:moveTo>
                    <a:cubicBezTo>
                      <a:pt x="84" y="1"/>
                      <a:pt x="84" y="1"/>
                      <a:pt x="83" y="2"/>
                    </a:cubicBezTo>
                    <a:cubicBezTo>
                      <a:pt x="84" y="2"/>
                      <a:pt x="85" y="3"/>
                      <a:pt x="86" y="3"/>
                    </a:cubicBezTo>
                    <a:cubicBezTo>
                      <a:pt x="86" y="3"/>
                      <a:pt x="87" y="2"/>
                      <a:pt x="87" y="2"/>
                    </a:cubicBezTo>
                    <a:cubicBezTo>
                      <a:pt x="84" y="0"/>
                      <a:pt x="84" y="0"/>
                      <a:pt x="8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10186"/>
              <p:cNvSpPr>
                <a:spLocks noEditPoints="1"/>
              </p:cNvSpPr>
              <p:nvPr/>
            </p:nvSpPr>
            <p:spPr bwMode="auto">
              <a:xfrm>
                <a:off x="29" y="3486"/>
                <a:ext cx="40" cy="21"/>
              </a:xfrm>
              <a:custGeom>
                <a:avLst/>
                <a:gdLst>
                  <a:gd name="T0" fmla="*/ 1 w 17"/>
                  <a:gd name="T1" fmla="*/ 5 h 9"/>
                  <a:gd name="T2" fmla="*/ 0 w 17"/>
                  <a:gd name="T3" fmla="*/ 6 h 9"/>
                  <a:gd name="T4" fmla="*/ 3 w 17"/>
                  <a:gd name="T5" fmla="*/ 7 h 9"/>
                  <a:gd name="T6" fmla="*/ 3 w 17"/>
                  <a:gd name="T7" fmla="*/ 7 h 9"/>
                  <a:gd name="T8" fmla="*/ 1 w 17"/>
                  <a:gd name="T9" fmla="*/ 5 h 9"/>
                  <a:gd name="T10" fmla="*/ 2 w 17"/>
                  <a:gd name="T11" fmla="*/ 2 h 9"/>
                  <a:gd name="T12" fmla="*/ 2 w 17"/>
                  <a:gd name="T13" fmla="*/ 3 h 9"/>
                  <a:gd name="T14" fmla="*/ 4 w 17"/>
                  <a:gd name="T15" fmla="*/ 5 h 9"/>
                  <a:gd name="T16" fmla="*/ 5 w 17"/>
                  <a:gd name="T17" fmla="*/ 4 h 9"/>
                  <a:gd name="T18" fmla="*/ 2 w 17"/>
                  <a:gd name="T19" fmla="*/ 2 h 9"/>
                  <a:gd name="T20" fmla="*/ 14 w 17"/>
                  <a:gd name="T21" fmla="*/ 2 h 9"/>
                  <a:gd name="T22" fmla="*/ 11 w 17"/>
                  <a:gd name="T23" fmla="*/ 7 h 9"/>
                  <a:gd name="T24" fmla="*/ 14 w 17"/>
                  <a:gd name="T25" fmla="*/ 9 h 9"/>
                  <a:gd name="T26" fmla="*/ 15 w 17"/>
                  <a:gd name="T27" fmla="*/ 7 h 9"/>
                  <a:gd name="T28" fmla="*/ 17 w 17"/>
                  <a:gd name="T29" fmla="*/ 3 h 9"/>
                  <a:gd name="T30" fmla="*/ 17 w 17"/>
                  <a:gd name="T31" fmla="*/ 3 h 9"/>
                  <a:gd name="T32" fmla="*/ 17 w 17"/>
                  <a:gd name="T33" fmla="*/ 3 h 9"/>
                  <a:gd name="T34" fmla="*/ 15 w 17"/>
                  <a:gd name="T35" fmla="*/ 2 h 9"/>
                  <a:gd name="T36" fmla="*/ 14 w 17"/>
                  <a:gd name="T37" fmla="*/ 4 h 9"/>
                  <a:gd name="T38" fmla="*/ 13 w 17"/>
                  <a:gd name="T39" fmla="*/ 7 h 9"/>
                  <a:gd name="T40" fmla="*/ 14 w 17"/>
                  <a:gd name="T41" fmla="*/ 5 h 9"/>
                  <a:gd name="T42" fmla="*/ 15 w 17"/>
                  <a:gd name="T43" fmla="*/ 2 h 9"/>
                  <a:gd name="T44" fmla="*/ 14 w 17"/>
                  <a:gd name="T45" fmla="*/ 2 h 9"/>
                  <a:gd name="T46" fmla="*/ 13 w 17"/>
                  <a:gd name="T47" fmla="*/ 1 h 9"/>
                  <a:gd name="T48" fmla="*/ 12 w 17"/>
                  <a:gd name="T49" fmla="*/ 3 h 9"/>
                  <a:gd name="T50" fmla="*/ 12 w 17"/>
                  <a:gd name="T51" fmla="*/ 3 h 9"/>
                  <a:gd name="T52" fmla="*/ 10 w 17"/>
                  <a:gd name="T53" fmla="*/ 7 h 9"/>
                  <a:gd name="T54" fmla="*/ 11 w 17"/>
                  <a:gd name="T55" fmla="*/ 7 h 9"/>
                  <a:gd name="T56" fmla="*/ 14 w 17"/>
                  <a:gd name="T57" fmla="*/ 2 h 9"/>
                  <a:gd name="T58" fmla="*/ 13 w 17"/>
                  <a:gd name="T59" fmla="*/ 1 h 9"/>
                  <a:gd name="T60" fmla="*/ 11 w 17"/>
                  <a:gd name="T61" fmla="*/ 0 h 9"/>
                  <a:gd name="T62" fmla="*/ 8 w 17"/>
                  <a:gd name="T63" fmla="*/ 6 h 9"/>
                  <a:gd name="T64" fmla="*/ 10 w 17"/>
                  <a:gd name="T65" fmla="*/ 7 h 9"/>
                  <a:gd name="T66" fmla="*/ 13 w 17"/>
                  <a:gd name="T67" fmla="*/ 1 h 9"/>
                  <a:gd name="T68" fmla="*/ 11 w 17"/>
                  <a:gd name="T6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" h="9"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6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6"/>
                      <a:pt x="1" y="6"/>
                      <a:pt x="1" y="5"/>
                    </a:cubicBezTo>
                    <a:moveTo>
                      <a:pt x="2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14" y="2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3"/>
                      <a:pt x="16" y="3"/>
                      <a:pt x="15" y="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4" y="2"/>
                    </a:cubicBezTo>
                    <a:moveTo>
                      <a:pt x="13" y="1"/>
                    </a:moveTo>
                    <a:cubicBezTo>
                      <a:pt x="13" y="2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4"/>
                      <a:pt x="10" y="5"/>
                      <a:pt x="10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5"/>
                      <a:pt x="13" y="3"/>
                      <a:pt x="14" y="2"/>
                    </a:cubicBezTo>
                    <a:cubicBezTo>
                      <a:pt x="14" y="2"/>
                      <a:pt x="13" y="1"/>
                      <a:pt x="13" y="1"/>
                    </a:cubicBezTo>
                    <a:moveTo>
                      <a:pt x="11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2" y="3"/>
                      <a:pt x="13" y="1"/>
                    </a:cubicBezTo>
                    <a:cubicBezTo>
                      <a:pt x="12" y="1"/>
                      <a:pt x="12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10187"/>
              <p:cNvSpPr>
                <a:spLocks noEditPoints="1"/>
              </p:cNvSpPr>
              <p:nvPr/>
            </p:nvSpPr>
            <p:spPr bwMode="auto">
              <a:xfrm>
                <a:off x="31" y="3493"/>
                <a:ext cx="7" cy="9"/>
              </a:xfrm>
              <a:custGeom>
                <a:avLst/>
                <a:gdLst>
                  <a:gd name="T0" fmla="*/ 0 w 3"/>
                  <a:gd name="T1" fmla="*/ 1 h 4"/>
                  <a:gd name="T2" fmla="*/ 0 w 3"/>
                  <a:gd name="T3" fmla="*/ 2 h 4"/>
                  <a:gd name="T4" fmla="*/ 2 w 3"/>
                  <a:gd name="T5" fmla="*/ 4 h 4"/>
                  <a:gd name="T6" fmla="*/ 3 w 3"/>
                  <a:gd name="T7" fmla="*/ 3 h 4"/>
                  <a:gd name="T8" fmla="*/ 0 w 3"/>
                  <a:gd name="T9" fmla="*/ 1 h 4"/>
                  <a:gd name="T10" fmla="*/ 1 w 3"/>
                  <a:gd name="T11" fmla="*/ 0 h 4"/>
                  <a:gd name="T12" fmla="*/ 0 w 3"/>
                  <a:gd name="T13" fmla="*/ 1 h 4"/>
                  <a:gd name="T14" fmla="*/ 3 w 3"/>
                  <a:gd name="T15" fmla="*/ 2 h 4"/>
                  <a:gd name="T16" fmla="*/ 3 w 3"/>
                  <a:gd name="T17" fmla="*/ 2 h 4"/>
                  <a:gd name="T18" fmla="*/ 1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10188"/>
              <p:cNvSpPr>
                <a:spLocks/>
              </p:cNvSpPr>
              <p:nvPr/>
            </p:nvSpPr>
            <p:spPr bwMode="auto">
              <a:xfrm>
                <a:off x="31" y="349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1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10189"/>
              <p:cNvSpPr>
                <a:spLocks noEditPoints="1"/>
              </p:cNvSpPr>
              <p:nvPr/>
            </p:nvSpPr>
            <p:spPr bwMode="auto">
              <a:xfrm>
                <a:off x="43" y="3500"/>
                <a:ext cx="7" cy="9"/>
              </a:xfrm>
              <a:custGeom>
                <a:avLst/>
                <a:gdLst>
                  <a:gd name="T0" fmla="*/ 0 w 3"/>
                  <a:gd name="T1" fmla="*/ 2 h 4"/>
                  <a:gd name="T2" fmla="*/ 0 w 3"/>
                  <a:gd name="T3" fmla="*/ 3 h 4"/>
                  <a:gd name="T4" fmla="*/ 0 w 3"/>
                  <a:gd name="T5" fmla="*/ 3 h 4"/>
                  <a:gd name="T6" fmla="*/ 2 w 3"/>
                  <a:gd name="T7" fmla="*/ 4 h 4"/>
                  <a:gd name="T8" fmla="*/ 2 w 3"/>
                  <a:gd name="T9" fmla="*/ 3 h 4"/>
                  <a:gd name="T10" fmla="*/ 0 w 3"/>
                  <a:gd name="T11" fmla="*/ 2 h 4"/>
                  <a:gd name="T12" fmla="*/ 2 w 3"/>
                  <a:gd name="T13" fmla="*/ 0 h 4"/>
                  <a:gd name="T14" fmla="*/ 2 w 3"/>
                  <a:gd name="T15" fmla="*/ 1 h 4"/>
                  <a:gd name="T16" fmla="*/ 3 w 3"/>
                  <a:gd name="T17" fmla="*/ 2 h 4"/>
                  <a:gd name="T18" fmla="*/ 3 w 3"/>
                  <a:gd name="T19" fmla="*/ 1 h 4"/>
                  <a:gd name="T20" fmla="*/ 2 w 3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1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10190"/>
              <p:cNvSpPr>
                <a:spLocks noEditPoints="1"/>
              </p:cNvSpPr>
              <p:nvPr/>
            </p:nvSpPr>
            <p:spPr bwMode="auto">
              <a:xfrm>
                <a:off x="43" y="3502"/>
                <a:ext cx="7" cy="5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1 h 2"/>
                  <a:gd name="T4" fmla="*/ 2 w 3"/>
                  <a:gd name="T5" fmla="*/ 2 h 2"/>
                  <a:gd name="T6" fmla="*/ 3 w 3"/>
                  <a:gd name="T7" fmla="*/ 1 h 2"/>
                  <a:gd name="T8" fmla="*/ 1 w 3"/>
                  <a:gd name="T9" fmla="*/ 1 h 2"/>
                  <a:gd name="T10" fmla="*/ 2 w 3"/>
                  <a:gd name="T11" fmla="*/ 0 h 2"/>
                  <a:gd name="T12" fmla="*/ 1 w 3"/>
                  <a:gd name="T13" fmla="*/ 0 h 2"/>
                  <a:gd name="T14" fmla="*/ 3 w 3"/>
                  <a:gd name="T15" fmla="*/ 1 h 2"/>
                  <a:gd name="T16" fmla="*/ 3 w 3"/>
                  <a:gd name="T17" fmla="*/ 1 h 2"/>
                  <a:gd name="T18" fmla="*/ 2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10191"/>
              <p:cNvSpPr>
                <a:spLocks/>
              </p:cNvSpPr>
              <p:nvPr/>
            </p:nvSpPr>
            <p:spPr bwMode="auto">
              <a:xfrm>
                <a:off x="45" y="3502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10192"/>
              <p:cNvSpPr>
                <a:spLocks noEditPoints="1"/>
              </p:cNvSpPr>
              <p:nvPr/>
            </p:nvSpPr>
            <p:spPr bwMode="auto">
              <a:xfrm>
                <a:off x="-203" y="3502"/>
                <a:ext cx="251" cy="411"/>
              </a:xfrm>
              <a:custGeom>
                <a:avLst/>
                <a:gdLst>
                  <a:gd name="T0" fmla="*/ 5 w 106"/>
                  <a:gd name="T1" fmla="*/ 170 h 174"/>
                  <a:gd name="T2" fmla="*/ 5 w 106"/>
                  <a:gd name="T3" fmla="*/ 163 h 174"/>
                  <a:gd name="T4" fmla="*/ 7 w 106"/>
                  <a:gd name="T5" fmla="*/ 159 h 174"/>
                  <a:gd name="T6" fmla="*/ 9 w 106"/>
                  <a:gd name="T7" fmla="*/ 163 h 174"/>
                  <a:gd name="T8" fmla="*/ 10 w 106"/>
                  <a:gd name="T9" fmla="*/ 155 h 174"/>
                  <a:gd name="T10" fmla="*/ 13 w 106"/>
                  <a:gd name="T11" fmla="*/ 156 h 174"/>
                  <a:gd name="T12" fmla="*/ 14 w 106"/>
                  <a:gd name="T13" fmla="*/ 155 h 174"/>
                  <a:gd name="T14" fmla="*/ 13 w 106"/>
                  <a:gd name="T15" fmla="*/ 149 h 174"/>
                  <a:gd name="T16" fmla="*/ 15 w 106"/>
                  <a:gd name="T17" fmla="*/ 146 h 174"/>
                  <a:gd name="T18" fmla="*/ 25 w 106"/>
                  <a:gd name="T19" fmla="*/ 137 h 174"/>
                  <a:gd name="T20" fmla="*/ 32 w 106"/>
                  <a:gd name="T21" fmla="*/ 127 h 174"/>
                  <a:gd name="T22" fmla="*/ 40 w 106"/>
                  <a:gd name="T23" fmla="*/ 102 h 174"/>
                  <a:gd name="T24" fmla="*/ 45 w 106"/>
                  <a:gd name="T25" fmla="*/ 93 h 174"/>
                  <a:gd name="T26" fmla="*/ 56 w 106"/>
                  <a:gd name="T27" fmla="*/ 86 h 174"/>
                  <a:gd name="T28" fmla="*/ 56 w 106"/>
                  <a:gd name="T29" fmla="*/ 85 h 174"/>
                  <a:gd name="T30" fmla="*/ 52 w 106"/>
                  <a:gd name="T31" fmla="*/ 82 h 174"/>
                  <a:gd name="T32" fmla="*/ 58 w 106"/>
                  <a:gd name="T33" fmla="*/ 79 h 174"/>
                  <a:gd name="T34" fmla="*/ 55 w 106"/>
                  <a:gd name="T35" fmla="*/ 77 h 174"/>
                  <a:gd name="T36" fmla="*/ 62 w 106"/>
                  <a:gd name="T37" fmla="*/ 76 h 174"/>
                  <a:gd name="T38" fmla="*/ 60 w 106"/>
                  <a:gd name="T39" fmla="*/ 75 h 174"/>
                  <a:gd name="T40" fmla="*/ 57 w 106"/>
                  <a:gd name="T41" fmla="*/ 73 h 174"/>
                  <a:gd name="T42" fmla="*/ 63 w 106"/>
                  <a:gd name="T43" fmla="*/ 73 h 174"/>
                  <a:gd name="T44" fmla="*/ 61 w 106"/>
                  <a:gd name="T45" fmla="*/ 72 h 174"/>
                  <a:gd name="T46" fmla="*/ 63 w 106"/>
                  <a:gd name="T47" fmla="*/ 71 h 174"/>
                  <a:gd name="T48" fmla="*/ 60 w 106"/>
                  <a:gd name="T49" fmla="*/ 68 h 174"/>
                  <a:gd name="T50" fmla="*/ 62 w 106"/>
                  <a:gd name="T51" fmla="*/ 70 h 174"/>
                  <a:gd name="T52" fmla="*/ 61 w 106"/>
                  <a:gd name="T53" fmla="*/ 65 h 174"/>
                  <a:gd name="T54" fmla="*/ 70 w 106"/>
                  <a:gd name="T55" fmla="*/ 62 h 174"/>
                  <a:gd name="T56" fmla="*/ 70 w 106"/>
                  <a:gd name="T57" fmla="*/ 62 h 174"/>
                  <a:gd name="T58" fmla="*/ 64 w 106"/>
                  <a:gd name="T59" fmla="*/ 65 h 174"/>
                  <a:gd name="T60" fmla="*/ 66 w 106"/>
                  <a:gd name="T61" fmla="*/ 57 h 174"/>
                  <a:gd name="T62" fmla="*/ 73 w 106"/>
                  <a:gd name="T63" fmla="*/ 58 h 174"/>
                  <a:gd name="T64" fmla="*/ 74 w 106"/>
                  <a:gd name="T65" fmla="*/ 56 h 174"/>
                  <a:gd name="T66" fmla="*/ 80 w 106"/>
                  <a:gd name="T67" fmla="*/ 45 h 174"/>
                  <a:gd name="T68" fmla="*/ 79 w 106"/>
                  <a:gd name="T69" fmla="*/ 44 h 174"/>
                  <a:gd name="T70" fmla="*/ 83 w 106"/>
                  <a:gd name="T71" fmla="*/ 43 h 174"/>
                  <a:gd name="T72" fmla="*/ 82 w 106"/>
                  <a:gd name="T73" fmla="*/ 43 h 174"/>
                  <a:gd name="T74" fmla="*/ 84 w 106"/>
                  <a:gd name="T75" fmla="*/ 42 h 174"/>
                  <a:gd name="T76" fmla="*/ 81 w 106"/>
                  <a:gd name="T77" fmla="*/ 40 h 174"/>
                  <a:gd name="T78" fmla="*/ 86 w 106"/>
                  <a:gd name="T79" fmla="*/ 36 h 174"/>
                  <a:gd name="T80" fmla="*/ 86 w 106"/>
                  <a:gd name="T81" fmla="*/ 35 h 174"/>
                  <a:gd name="T82" fmla="*/ 86 w 106"/>
                  <a:gd name="T83" fmla="*/ 36 h 174"/>
                  <a:gd name="T84" fmla="*/ 79 w 106"/>
                  <a:gd name="T85" fmla="*/ 39 h 174"/>
                  <a:gd name="T86" fmla="*/ 79 w 106"/>
                  <a:gd name="T87" fmla="*/ 34 h 174"/>
                  <a:gd name="T88" fmla="*/ 80 w 106"/>
                  <a:gd name="T89" fmla="*/ 31 h 174"/>
                  <a:gd name="T90" fmla="*/ 80 w 106"/>
                  <a:gd name="T91" fmla="*/ 31 h 174"/>
                  <a:gd name="T92" fmla="*/ 92 w 106"/>
                  <a:gd name="T93" fmla="*/ 28 h 174"/>
                  <a:gd name="T94" fmla="*/ 85 w 106"/>
                  <a:gd name="T95" fmla="*/ 34 h 174"/>
                  <a:gd name="T96" fmla="*/ 90 w 106"/>
                  <a:gd name="T97" fmla="*/ 25 h 174"/>
                  <a:gd name="T98" fmla="*/ 91 w 106"/>
                  <a:gd name="T99" fmla="*/ 25 h 174"/>
                  <a:gd name="T100" fmla="*/ 93 w 106"/>
                  <a:gd name="T101" fmla="*/ 23 h 174"/>
                  <a:gd name="T102" fmla="*/ 94 w 106"/>
                  <a:gd name="T103" fmla="*/ 22 h 174"/>
                  <a:gd name="T104" fmla="*/ 85 w 106"/>
                  <a:gd name="T105" fmla="*/ 22 h 174"/>
                  <a:gd name="T106" fmla="*/ 88 w 106"/>
                  <a:gd name="T107" fmla="*/ 23 h 174"/>
                  <a:gd name="T108" fmla="*/ 86 w 106"/>
                  <a:gd name="T109" fmla="*/ 22 h 174"/>
                  <a:gd name="T110" fmla="*/ 87 w 106"/>
                  <a:gd name="T111" fmla="*/ 18 h 174"/>
                  <a:gd name="T112" fmla="*/ 99 w 106"/>
                  <a:gd name="T113" fmla="*/ 15 h 174"/>
                  <a:gd name="T114" fmla="*/ 101 w 106"/>
                  <a:gd name="T115" fmla="*/ 14 h 174"/>
                  <a:gd name="T116" fmla="*/ 90 w 106"/>
                  <a:gd name="T117" fmla="*/ 19 h 174"/>
                  <a:gd name="T118" fmla="*/ 93 w 106"/>
                  <a:gd name="T119" fmla="*/ 9 h 174"/>
                  <a:gd name="T120" fmla="*/ 105 w 106"/>
                  <a:gd name="T121" fmla="*/ 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6" h="174">
                    <a:moveTo>
                      <a:pt x="0" y="174"/>
                    </a:move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moveTo>
                      <a:pt x="3" y="165"/>
                    </a:moveTo>
                    <a:cubicBezTo>
                      <a:pt x="3" y="166"/>
                      <a:pt x="2" y="167"/>
                      <a:pt x="2" y="167"/>
                    </a:cubicBezTo>
                    <a:cubicBezTo>
                      <a:pt x="3" y="168"/>
                      <a:pt x="4" y="169"/>
                      <a:pt x="5" y="170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7" y="167"/>
                      <a:pt x="7" y="167"/>
                      <a:pt x="7" y="167"/>
                    </a:cubicBezTo>
                    <a:cubicBezTo>
                      <a:pt x="4" y="166"/>
                      <a:pt x="4" y="166"/>
                      <a:pt x="4" y="166"/>
                    </a:cubicBezTo>
                    <a:cubicBezTo>
                      <a:pt x="3" y="165"/>
                      <a:pt x="3" y="165"/>
                      <a:pt x="3" y="165"/>
                    </a:cubicBezTo>
                    <a:moveTo>
                      <a:pt x="8" y="162"/>
                    </a:moveTo>
                    <a:cubicBezTo>
                      <a:pt x="8" y="162"/>
                      <a:pt x="9" y="163"/>
                      <a:pt x="9" y="163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9" y="163"/>
                      <a:pt x="8" y="162"/>
                      <a:pt x="8" y="162"/>
                    </a:cubicBezTo>
                    <a:moveTo>
                      <a:pt x="6" y="162"/>
                    </a:moveTo>
                    <a:cubicBezTo>
                      <a:pt x="5" y="162"/>
                      <a:pt x="5" y="163"/>
                      <a:pt x="5" y="163"/>
                    </a:cubicBezTo>
                    <a:cubicBezTo>
                      <a:pt x="6" y="164"/>
                      <a:pt x="7" y="164"/>
                      <a:pt x="8" y="165"/>
                    </a:cubicBezTo>
                    <a:cubicBezTo>
                      <a:pt x="9" y="164"/>
                      <a:pt x="9" y="164"/>
                      <a:pt x="9" y="164"/>
                    </a:cubicBezTo>
                    <a:cubicBezTo>
                      <a:pt x="8" y="163"/>
                      <a:pt x="7" y="162"/>
                      <a:pt x="6" y="162"/>
                    </a:cubicBezTo>
                    <a:moveTo>
                      <a:pt x="6" y="161"/>
                    </a:moveTo>
                    <a:cubicBezTo>
                      <a:pt x="6" y="162"/>
                      <a:pt x="6" y="162"/>
                      <a:pt x="6" y="162"/>
                    </a:cubicBezTo>
                    <a:cubicBezTo>
                      <a:pt x="7" y="162"/>
                      <a:pt x="8" y="163"/>
                      <a:pt x="9" y="164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8" y="163"/>
                      <a:pt x="7" y="162"/>
                      <a:pt x="6" y="161"/>
                    </a:cubicBezTo>
                    <a:moveTo>
                      <a:pt x="7" y="159"/>
                    </a:moveTo>
                    <a:cubicBezTo>
                      <a:pt x="7" y="160"/>
                      <a:pt x="6" y="161"/>
                      <a:pt x="6" y="161"/>
                    </a:cubicBezTo>
                    <a:cubicBezTo>
                      <a:pt x="7" y="162"/>
                      <a:pt x="8" y="163"/>
                      <a:pt x="9" y="163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9" y="163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9" y="163"/>
                      <a:pt x="9" y="163"/>
                    </a:cubicBezTo>
                    <a:cubicBezTo>
                      <a:pt x="10" y="161"/>
                      <a:pt x="10" y="161"/>
                      <a:pt x="10" y="161"/>
                    </a:cubicBezTo>
                    <a:cubicBezTo>
                      <a:pt x="9" y="161"/>
                      <a:pt x="8" y="160"/>
                      <a:pt x="7" y="159"/>
                    </a:cubicBezTo>
                    <a:moveTo>
                      <a:pt x="9" y="157"/>
                    </a:moveTo>
                    <a:cubicBezTo>
                      <a:pt x="9" y="157"/>
                      <a:pt x="9" y="157"/>
                      <a:pt x="9" y="158"/>
                    </a:cubicBezTo>
                    <a:cubicBezTo>
                      <a:pt x="9" y="158"/>
                      <a:pt x="10" y="159"/>
                      <a:pt x="11" y="159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1" y="158"/>
                      <a:pt x="10" y="157"/>
                      <a:pt x="9" y="157"/>
                    </a:cubicBezTo>
                    <a:moveTo>
                      <a:pt x="10" y="155"/>
                    </a:moveTo>
                    <a:cubicBezTo>
                      <a:pt x="10" y="155"/>
                      <a:pt x="10" y="156"/>
                      <a:pt x="10" y="156"/>
                    </a:cubicBezTo>
                    <a:cubicBezTo>
                      <a:pt x="10" y="156"/>
                      <a:pt x="9" y="156"/>
                      <a:pt x="9" y="157"/>
                    </a:cubicBezTo>
                    <a:cubicBezTo>
                      <a:pt x="10" y="157"/>
                      <a:pt x="11" y="158"/>
                      <a:pt x="12" y="158"/>
                    </a:cubicBezTo>
                    <a:cubicBezTo>
                      <a:pt x="13" y="157"/>
                      <a:pt x="13" y="157"/>
                      <a:pt x="13" y="157"/>
                    </a:cubicBezTo>
                    <a:cubicBezTo>
                      <a:pt x="12" y="156"/>
                      <a:pt x="11" y="156"/>
                      <a:pt x="10" y="155"/>
                    </a:cubicBezTo>
                    <a:moveTo>
                      <a:pt x="11" y="154"/>
                    </a:moveTo>
                    <a:cubicBezTo>
                      <a:pt x="11" y="154"/>
                      <a:pt x="11" y="154"/>
                      <a:pt x="11" y="154"/>
                    </a:cubicBezTo>
                    <a:cubicBezTo>
                      <a:pt x="11" y="155"/>
                      <a:pt x="12" y="155"/>
                      <a:pt x="13" y="156"/>
                    </a:cubicBezTo>
                    <a:cubicBezTo>
                      <a:pt x="13" y="156"/>
                      <a:pt x="13" y="156"/>
                      <a:pt x="13" y="156"/>
                    </a:cubicBezTo>
                    <a:cubicBezTo>
                      <a:pt x="11" y="154"/>
                      <a:pt x="11" y="154"/>
                      <a:pt x="11" y="154"/>
                    </a:cubicBezTo>
                    <a:moveTo>
                      <a:pt x="11" y="153"/>
                    </a:moveTo>
                    <a:cubicBezTo>
                      <a:pt x="11" y="153"/>
                      <a:pt x="11" y="153"/>
                      <a:pt x="11" y="154"/>
                    </a:cubicBezTo>
                    <a:cubicBezTo>
                      <a:pt x="12" y="154"/>
                      <a:pt x="13" y="155"/>
                      <a:pt x="14" y="155"/>
                    </a:cubicBezTo>
                    <a:cubicBezTo>
                      <a:pt x="14" y="155"/>
                      <a:pt x="14" y="155"/>
                      <a:pt x="14" y="155"/>
                    </a:cubicBezTo>
                    <a:cubicBezTo>
                      <a:pt x="13" y="154"/>
                      <a:pt x="12" y="154"/>
                      <a:pt x="11" y="153"/>
                    </a:cubicBezTo>
                    <a:moveTo>
                      <a:pt x="12" y="151"/>
                    </a:moveTo>
                    <a:cubicBezTo>
                      <a:pt x="12" y="152"/>
                      <a:pt x="12" y="152"/>
                      <a:pt x="11" y="153"/>
                    </a:cubicBezTo>
                    <a:cubicBezTo>
                      <a:pt x="12" y="154"/>
                      <a:pt x="13" y="154"/>
                      <a:pt x="14" y="155"/>
                    </a:cubicBezTo>
                    <a:cubicBezTo>
                      <a:pt x="15" y="154"/>
                      <a:pt x="15" y="154"/>
                      <a:pt x="15" y="153"/>
                    </a:cubicBezTo>
                    <a:cubicBezTo>
                      <a:pt x="14" y="153"/>
                      <a:pt x="13" y="152"/>
                      <a:pt x="12" y="151"/>
                    </a:cubicBezTo>
                    <a:moveTo>
                      <a:pt x="13" y="150"/>
                    </a:moveTo>
                    <a:cubicBezTo>
                      <a:pt x="13" y="150"/>
                      <a:pt x="13" y="150"/>
                      <a:pt x="13" y="151"/>
                    </a:cubicBezTo>
                    <a:cubicBezTo>
                      <a:pt x="14" y="151"/>
                      <a:pt x="15" y="152"/>
                      <a:pt x="16" y="152"/>
                    </a:cubicBezTo>
                    <a:cubicBezTo>
                      <a:pt x="16" y="152"/>
                      <a:pt x="16" y="152"/>
                      <a:pt x="16" y="151"/>
                    </a:cubicBezTo>
                    <a:cubicBezTo>
                      <a:pt x="15" y="151"/>
                      <a:pt x="14" y="150"/>
                      <a:pt x="13" y="150"/>
                    </a:cubicBezTo>
                    <a:moveTo>
                      <a:pt x="13" y="149"/>
                    </a:moveTo>
                    <a:cubicBezTo>
                      <a:pt x="13" y="149"/>
                      <a:pt x="13" y="149"/>
                      <a:pt x="13" y="149"/>
                    </a:cubicBezTo>
                    <a:cubicBezTo>
                      <a:pt x="14" y="150"/>
                      <a:pt x="15" y="151"/>
                      <a:pt x="16" y="151"/>
                    </a:cubicBezTo>
                    <a:cubicBezTo>
                      <a:pt x="16" y="151"/>
                      <a:pt x="17" y="151"/>
                      <a:pt x="17" y="151"/>
                    </a:cubicBezTo>
                    <a:cubicBezTo>
                      <a:pt x="15" y="150"/>
                      <a:pt x="14" y="150"/>
                      <a:pt x="13" y="149"/>
                    </a:cubicBezTo>
                    <a:moveTo>
                      <a:pt x="15" y="146"/>
                    </a:moveTo>
                    <a:cubicBezTo>
                      <a:pt x="15" y="147"/>
                      <a:pt x="14" y="148"/>
                      <a:pt x="14" y="149"/>
                    </a:cubicBezTo>
                    <a:cubicBezTo>
                      <a:pt x="14" y="149"/>
                      <a:pt x="14" y="150"/>
                      <a:pt x="14" y="150"/>
                    </a:cubicBezTo>
                    <a:cubicBezTo>
                      <a:pt x="15" y="150"/>
                      <a:pt x="16" y="150"/>
                      <a:pt x="17" y="151"/>
                    </a:cubicBezTo>
                    <a:cubicBezTo>
                      <a:pt x="17" y="150"/>
                      <a:pt x="18" y="149"/>
                      <a:pt x="19" y="148"/>
                    </a:cubicBezTo>
                    <a:cubicBezTo>
                      <a:pt x="18" y="147"/>
                      <a:pt x="17" y="146"/>
                      <a:pt x="15" y="146"/>
                    </a:cubicBezTo>
                    <a:moveTo>
                      <a:pt x="19" y="140"/>
                    </a:moveTo>
                    <a:cubicBezTo>
                      <a:pt x="19" y="140"/>
                      <a:pt x="18" y="141"/>
                      <a:pt x="18" y="141"/>
                    </a:cubicBezTo>
                    <a:cubicBezTo>
                      <a:pt x="19" y="142"/>
                      <a:pt x="21" y="142"/>
                      <a:pt x="22" y="143"/>
                    </a:cubicBezTo>
                    <a:cubicBezTo>
                      <a:pt x="22" y="143"/>
                      <a:pt x="22" y="142"/>
                      <a:pt x="22" y="142"/>
                    </a:cubicBezTo>
                    <a:cubicBezTo>
                      <a:pt x="21" y="141"/>
                      <a:pt x="20" y="141"/>
                      <a:pt x="19" y="140"/>
                    </a:cubicBezTo>
                    <a:moveTo>
                      <a:pt x="22" y="135"/>
                    </a:moveTo>
                    <a:cubicBezTo>
                      <a:pt x="22" y="135"/>
                      <a:pt x="22" y="135"/>
                      <a:pt x="21" y="135"/>
                    </a:cubicBezTo>
                    <a:cubicBezTo>
                      <a:pt x="23" y="136"/>
                      <a:pt x="24" y="137"/>
                      <a:pt x="25" y="138"/>
                    </a:cubicBezTo>
                    <a:cubicBezTo>
                      <a:pt x="25" y="137"/>
                      <a:pt x="25" y="137"/>
                      <a:pt x="25" y="137"/>
                    </a:cubicBezTo>
                    <a:cubicBezTo>
                      <a:pt x="24" y="136"/>
                      <a:pt x="23" y="136"/>
                      <a:pt x="22" y="135"/>
                    </a:cubicBezTo>
                    <a:moveTo>
                      <a:pt x="27" y="126"/>
                    </a:moveTo>
                    <a:cubicBezTo>
                      <a:pt x="26" y="127"/>
                      <a:pt x="26" y="127"/>
                      <a:pt x="25" y="128"/>
                    </a:cubicBezTo>
                    <a:cubicBezTo>
                      <a:pt x="27" y="129"/>
                      <a:pt x="28" y="130"/>
                      <a:pt x="30" y="131"/>
                    </a:cubicBezTo>
                    <a:cubicBezTo>
                      <a:pt x="30" y="130"/>
                      <a:pt x="30" y="129"/>
                      <a:pt x="31" y="128"/>
                    </a:cubicBezTo>
                    <a:cubicBezTo>
                      <a:pt x="29" y="128"/>
                      <a:pt x="28" y="127"/>
                      <a:pt x="27" y="126"/>
                    </a:cubicBezTo>
                    <a:moveTo>
                      <a:pt x="27" y="125"/>
                    </a:moveTo>
                    <a:cubicBezTo>
                      <a:pt x="27" y="125"/>
                      <a:pt x="27" y="125"/>
                      <a:pt x="27" y="125"/>
                    </a:cubicBezTo>
                    <a:cubicBezTo>
                      <a:pt x="29" y="126"/>
                      <a:pt x="30" y="127"/>
                      <a:pt x="32" y="127"/>
                    </a:cubicBezTo>
                    <a:cubicBezTo>
                      <a:pt x="32" y="127"/>
                      <a:pt x="32" y="127"/>
                      <a:pt x="32" y="127"/>
                    </a:cubicBezTo>
                    <a:cubicBezTo>
                      <a:pt x="30" y="126"/>
                      <a:pt x="29" y="125"/>
                      <a:pt x="27" y="125"/>
                    </a:cubicBezTo>
                    <a:moveTo>
                      <a:pt x="35" y="111"/>
                    </a:moveTo>
                    <a:cubicBezTo>
                      <a:pt x="34" y="113"/>
                      <a:pt x="33" y="115"/>
                      <a:pt x="32" y="117"/>
                    </a:cubicBezTo>
                    <a:cubicBezTo>
                      <a:pt x="34" y="118"/>
                      <a:pt x="35" y="118"/>
                      <a:pt x="37" y="119"/>
                    </a:cubicBezTo>
                    <a:cubicBezTo>
                      <a:pt x="38" y="118"/>
                      <a:pt x="39" y="116"/>
                      <a:pt x="40" y="114"/>
                    </a:cubicBezTo>
                    <a:cubicBezTo>
                      <a:pt x="35" y="111"/>
                      <a:pt x="35" y="111"/>
                      <a:pt x="35" y="111"/>
                    </a:cubicBezTo>
                    <a:moveTo>
                      <a:pt x="45" y="93"/>
                    </a:moveTo>
                    <a:cubicBezTo>
                      <a:pt x="44" y="96"/>
                      <a:pt x="42" y="99"/>
                      <a:pt x="40" y="102"/>
                    </a:cubicBezTo>
                    <a:cubicBezTo>
                      <a:pt x="45" y="105"/>
                      <a:pt x="45" y="105"/>
                      <a:pt x="45" y="105"/>
                    </a:cubicBezTo>
                    <a:cubicBezTo>
                      <a:pt x="47" y="102"/>
                      <a:pt x="49" y="99"/>
                      <a:pt x="51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50" y="96"/>
                      <a:pt x="50" y="96"/>
                      <a:pt x="49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49" y="96"/>
                      <a:pt x="49" y="95"/>
                      <a:pt x="48" y="95"/>
                    </a:cubicBezTo>
                    <a:cubicBezTo>
                      <a:pt x="47" y="97"/>
                      <a:pt x="45" y="100"/>
                      <a:pt x="43" y="103"/>
                    </a:cubicBezTo>
                    <a:cubicBezTo>
                      <a:pt x="48" y="95"/>
                      <a:pt x="48" y="95"/>
                      <a:pt x="48" y="95"/>
                    </a:cubicBezTo>
                    <a:cubicBezTo>
                      <a:pt x="47" y="94"/>
                      <a:pt x="46" y="94"/>
                      <a:pt x="45" y="93"/>
                    </a:cubicBezTo>
                    <a:moveTo>
                      <a:pt x="56" y="86"/>
                    </a:moveTo>
                    <a:cubicBezTo>
                      <a:pt x="55" y="87"/>
                      <a:pt x="55" y="88"/>
                      <a:pt x="54" y="89"/>
                    </a:cubicBezTo>
                    <a:cubicBezTo>
                      <a:pt x="54" y="89"/>
                      <a:pt x="55" y="89"/>
                      <a:pt x="55" y="90"/>
                    </a:cubicBezTo>
                    <a:cubicBezTo>
                      <a:pt x="55" y="89"/>
                      <a:pt x="56" y="88"/>
                      <a:pt x="57" y="87"/>
                    </a:cubicBezTo>
                    <a:cubicBezTo>
                      <a:pt x="56" y="87"/>
                      <a:pt x="56" y="86"/>
                      <a:pt x="56" y="86"/>
                    </a:cubicBezTo>
                    <a:moveTo>
                      <a:pt x="54" y="85"/>
                    </a:moveTo>
                    <a:cubicBezTo>
                      <a:pt x="53" y="86"/>
                      <a:pt x="53" y="87"/>
                      <a:pt x="52" y="88"/>
                    </a:cubicBezTo>
                    <a:cubicBezTo>
                      <a:pt x="53" y="88"/>
                      <a:pt x="53" y="89"/>
                      <a:pt x="54" y="89"/>
                    </a:cubicBezTo>
                    <a:cubicBezTo>
                      <a:pt x="55" y="88"/>
                      <a:pt x="55" y="87"/>
                      <a:pt x="56" y="86"/>
                    </a:cubicBezTo>
                    <a:cubicBezTo>
                      <a:pt x="55" y="86"/>
                      <a:pt x="54" y="86"/>
                      <a:pt x="54" y="85"/>
                    </a:cubicBezTo>
                    <a:moveTo>
                      <a:pt x="56" y="85"/>
                    </a:moveTo>
                    <a:cubicBezTo>
                      <a:pt x="56" y="85"/>
                      <a:pt x="56" y="85"/>
                      <a:pt x="56" y="85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5"/>
                      <a:pt x="57" y="85"/>
                      <a:pt x="57" y="85"/>
                    </a:cubicBezTo>
                    <a:cubicBezTo>
                      <a:pt x="57" y="85"/>
                      <a:pt x="57" y="85"/>
                      <a:pt x="56" y="85"/>
                    </a:cubicBezTo>
                    <a:moveTo>
                      <a:pt x="55" y="84"/>
                    </a:move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6" y="85"/>
                      <a:pt x="55" y="84"/>
                      <a:pt x="55" y="84"/>
                    </a:cubicBezTo>
                    <a:moveTo>
                      <a:pt x="51" y="84"/>
                    </a:moveTo>
                    <a:cubicBezTo>
                      <a:pt x="50" y="84"/>
                      <a:pt x="50" y="85"/>
                      <a:pt x="49" y="86"/>
                    </a:cubicBezTo>
                    <a:cubicBezTo>
                      <a:pt x="50" y="87"/>
                      <a:pt x="51" y="87"/>
                      <a:pt x="52" y="88"/>
                    </a:cubicBezTo>
                    <a:cubicBezTo>
                      <a:pt x="53" y="85"/>
                      <a:pt x="53" y="85"/>
                      <a:pt x="53" y="85"/>
                    </a:cubicBezTo>
                    <a:cubicBezTo>
                      <a:pt x="53" y="85"/>
                      <a:pt x="52" y="84"/>
                      <a:pt x="51" y="84"/>
                    </a:cubicBezTo>
                    <a:moveTo>
                      <a:pt x="52" y="82"/>
                    </a:moveTo>
                    <a:cubicBezTo>
                      <a:pt x="52" y="82"/>
                      <a:pt x="52" y="82"/>
                      <a:pt x="52" y="82"/>
                    </a:cubicBezTo>
                    <a:cubicBezTo>
                      <a:pt x="54" y="84"/>
                      <a:pt x="54" y="84"/>
                      <a:pt x="54" y="84"/>
                    </a:cubicBezTo>
                    <a:cubicBezTo>
                      <a:pt x="54" y="84"/>
                      <a:pt x="54" y="84"/>
                      <a:pt x="54" y="84"/>
                    </a:cubicBezTo>
                    <a:cubicBezTo>
                      <a:pt x="53" y="83"/>
                      <a:pt x="53" y="82"/>
                      <a:pt x="52" y="82"/>
                    </a:cubicBezTo>
                    <a:moveTo>
                      <a:pt x="60" y="80"/>
                    </a:moveTo>
                    <a:cubicBezTo>
                      <a:pt x="60" y="80"/>
                      <a:pt x="59" y="80"/>
                      <a:pt x="59" y="80"/>
                    </a:cubicBez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0"/>
                      <a:pt x="60" y="80"/>
                    </a:cubicBezTo>
                    <a:cubicBezTo>
                      <a:pt x="60" y="80"/>
                      <a:pt x="60" y="80"/>
                      <a:pt x="60" y="80"/>
                    </a:cubicBezTo>
                    <a:moveTo>
                      <a:pt x="58" y="79"/>
                    </a:moveTo>
                    <a:cubicBezTo>
                      <a:pt x="58" y="79"/>
                      <a:pt x="58" y="79"/>
                      <a:pt x="58" y="79"/>
                    </a:cubicBezTo>
                    <a:cubicBezTo>
                      <a:pt x="58" y="79"/>
                      <a:pt x="59" y="80"/>
                      <a:pt x="59" y="80"/>
                    </a:cubicBezTo>
                    <a:cubicBezTo>
                      <a:pt x="59" y="80"/>
                      <a:pt x="59" y="80"/>
                      <a:pt x="60" y="80"/>
                    </a:cubicBezTo>
                    <a:cubicBezTo>
                      <a:pt x="59" y="79"/>
                      <a:pt x="58" y="79"/>
                      <a:pt x="58" y="79"/>
                    </a:cubicBezTo>
                    <a:moveTo>
                      <a:pt x="55" y="77"/>
                    </a:moveTo>
                    <a:cubicBezTo>
                      <a:pt x="55" y="77"/>
                      <a:pt x="54" y="77"/>
                      <a:pt x="54" y="77"/>
                    </a:cubicBezTo>
                    <a:cubicBezTo>
                      <a:pt x="55" y="78"/>
                      <a:pt x="56" y="78"/>
                      <a:pt x="57" y="79"/>
                    </a:cubicBezTo>
                    <a:cubicBezTo>
                      <a:pt x="57" y="79"/>
                      <a:pt x="57" y="78"/>
                      <a:pt x="57" y="78"/>
                    </a:cubicBezTo>
                    <a:cubicBezTo>
                      <a:pt x="56" y="78"/>
                      <a:pt x="55" y="77"/>
                      <a:pt x="55" y="77"/>
                    </a:cubicBezTo>
                    <a:moveTo>
                      <a:pt x="62" y="76"/>
                    </a:moveTo>
                    <a:cubicBezTo>
                      <a:pt x="61" y="77"/>
                      <a:pt x="61" y="78"/>
                      <a:pt x="60" y="78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62" y="78"/>
                      <a:pt x="62" y="77"/>
                      <a:pt x="63" y="77"/>
                    </a:cubicBezTo>
                    <a:cubicBezTo>
                      <a:pt x="62" y="76"/>
                      <a:pt x="62" y="76"/>
                      <a:pt x="62" y="76"/>
                    </a:cubicBezTo>
                    <a:moveTo>
                      <a:pt x="60" y="75"/>
                    </a:moveTo>
                    <a:cubicBezTo>
                      <a:pt x="60" y="76"/>
                      <a:pt x="59" y="77"/>
                      <a:pt x="59" y="77"/>
                    </a:cubicBezTo>
                    <a:cubicBezTo>
                      <a:pt x="59" y="78"/>
                      <a:pt x="60" y="78"/>
                      <a:pt x="60" y="78"/>
                    </a:cubicBezTo>
                    <a:cubicBezTo>
                      <a:pt x="61" y="78"/>
                      <a:pt x="61" y="77"/>
                      <a:pt x="62" y="76"/>
                    </a:cubicBezTo>
                    <a:cubicBezTo>
                      <a:pt x="60" y="75"/>
                      <a:pt x="60" y="75"/>
                      <a:pt x="60" y="75"/>
                    </a:cubicBezTo>
                    <a:moveTo>
                      <a:pt x="63" y="75"/>
                    </a:moveTo>
                    <a:cubicBezTo>
                      <a:pt x="62" y="75"/>
                      <a:pt x="62" y="75"/>
                      <a:pt x="62" y="76"/>
                    </a:cubicBezTo>
                    <a:cubicBezTo>
                      <a:pt x="62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4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1" y="74"/>
                    </a:move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1" y="74"/>
                      <a:pt x="60" y="75"/>
                    </a:cubicBezTo>
                    <a:cubicBezTo>
                      <a:pt x="61" y="75"/>
                      <a:pt x="62" y="75"/>
                      <a:pt x="62" y="76"/>
                    </a:cubicBezTo>
                    <a:cubicBezTo>
                      <a:pt x="62" y="75"/>
                      <a:pt x="62" y="75"/>
                      <a:pt x="63" y="75"/>
                    </a:cubicBezTo>
                    <a:cubicBezTo>
                      <a:pt x="62" y="74"/>
                      <a:pt x="62" y="74"/>
                      <a:pt x="61" y="74"/>
                    </a:cubicBezTo>
                    <a:moveTo>
                      <a:pt x="64" y="73"/>
                    </a:moveTo>
                    <a:cubicBezTo>
                      <a:pt x="63" y="73"/>
                      <a:pt x="63" y="73"/>
                      <a:pt x="63" y="74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4"/>
                      <a:pt x="64" y="73"/>
                      <a:pt x="64" y="73"/>
                    </a:cubicBezTo>
                    <a:moveTo>
                      <a:pt x="57" y="73"/>
                    </a:moveTo>
                    <a:cubicBezTo>
                      <a:pt x="56" y="74"/>
                      <a:pt x="56" y="75"/>
                      <a:pt x="55" y="75"/>
                    </a:cubicBezTo>
                    <a:cubicBezTo>
                      <a:pt x="56" y="76"/>
                      <a:pt x="57" y="76"/>
                      <a:pt x="58" y="77"/>
                    </a:cubicBezTo>
                    <a:cubicBezTo>
                      <a:pt x="58" y="76"/>
                      <a:pt x="59" y="75"/>
                      <a:pt x="59" y="74"/>
                    </a:cubicBezTo>
                    <a:cubicBezTo>
                      <a:pt x="57" y="73"/>
                      <a:pt x="57" y="73"/>
                      <a:pt x="57" y="73"/>
                    </a:cubicBezTo>
                    <a:cubicBezTo>
                      <a:pt x="57" y="73"/>
                      <a:pt x="57" y="73"/>
                      <a:pt x="57" y="73"/>
                    </a:cubicBezTo>
                    <a:moveTo>
                      <a:pt x="62" y="72"/>
                    </a:moveTo>
                    <a:cubicBezTo>
                      <a:pt x="62" y="73"/>
                      <a:pt x="62" y="73"/>
                      <a:pt x="62" y="73"/>
                    </a:cubicBezTo>
                    <a:cubicBezTo>
                      <a:pt x="62" y="73"/>
                      <a:pt x="63" y="73"/>
                      <a:pt x="63" y="74"/>
                    </a:cubicBezTo>
                    <a:cubicBezTo>
                      <a:pt x="63" y="73"/>
                      <a:pt x="63" y="73"/>
                      <a:pt x="63" y="73"/>
                    </a:cubicBezTo>
                    <a:cubicBezTo>
                      <a:pt x="63" y="73"/>
                      <a:pt x="62" y="73"/>
                      <a:pt x="62" y="72"/>
                    </a:cubicBezTo>
                    <a:moveTo>
                      <a:pt x="58" y="72"/>
                    </a:moveTo>
                    <a:cubicBezTo>
                      <a:pt x="57" y="72"/>
                      <a:pt x="57" y="72"/>
                      <a:pt x="57" y="73"/>
                    </a:cubicBezTo>
                    <a:cubicBezTo>
                      <a:pt x="58" y="73"/>
                      <a:pt x="59" y="73"/>
                      <a:pt x="60" y="74"/>
                    </a:cubicBezTo>
                    <a:cubicBezTo>
                      <a:pt x="60" y="74"/>
                      <a:pt x="60" y="73"/>
                      <a:pt x="60" y="73"/>
                    </a:cubicBezTo>
                    <a:cubicBezTo>
                      <a:pt x="59" y="73"/>
                      <a:pt x="58" y="72"/>
                      <a:pt x="58" y="72"/>
                    </a:cubicBezTo>
                    <a:moveTo>
                      <a:pt x="58" y="70"/>
                    </a:moveTo>
                    <a:cubicBezTo>
                      <a:pt x="58" y="70"/>
                      <a:pt x="58" y="70"/>
                      <a:pt x="58" y="70"/>
                    </a:cubicBezTo>
                    <a:cubicBezTo>
                      <a:pt x="59" y="71"/>
                      <a:pt x="60" y="71"/>
                      <a:pt x="61" y="72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0" y="71"/>
                      <a:pt x="59" y="71"/>
                      <a:pt x="58" y="70"/>
                    </a:cubicBezTo>
                    <a:moveTo>
                      <a:pt x="65" y="70"/>
                    </a:moveTo>
                    <a:cubicBezTo>
                      <a:pt x="65" y="71"/>
                      <a:pt x="65" y="71"/>
                      <a:pt x="64" y="72"/>
                    </a:cubicBezTo>
                    <a:cubicBezTo>
                      <a:pt x="65" y="72"/>
                      <a:pt x="65" y="72"/>
                      <a:pt x="65" y="73"/>
                    </a:cubicBezTo>
                    <a:cubicBezTo>
                      <a:pt x="66" y="72"/>
                      <a:pt x="66" y="71"/>
                      <a:pt x="66" y="71"/>
                    </a:cubicBezTo>
                    <a:cubicBezTo>
                      <a:pt x="66" y="71"/>
                      <a:pt x="66" y="70"/>
                      <a:pt x="65" y="70"/>
                    </a:cubicBezTo>
                    <a:moveTo>
                      <a:pt x="64" y="69"/>
                    </a:moveTo>
                    <a:cubicBezTo>
                      <a:pt x="63" y="71"/>
                      <a:pt x="63" y="71"/>
                      <a:pt x="63" y="71"/>
                    </a:cubicBezTo>
                    <a:cubicBezTo>
                      <a:pt x="63" y="71"/>
                      <a:pt x="64" y="72"/>
                      <a:pt x="64" y="72"/>
                    </a:cubicBezTo>
                    <a:cubicBezTo>
                      <a:pt x="65" y="71"/>
                      <a:pt x="65" y="71"/>
                      <a:pt x="65" y="70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64" y="70"/>
                      <a:pt x="64" y="69"/>
                      <a:pt x="64" y="69"/>
                    </a:cubicBezTo>
                    <a:moveTo>
                      <a:pt x="60" y="68"/>
                    </a:moveTo>
                    <a:cubicBezTo>
                      <a:pt x="59" y="68"/>
                      <a:pt x="59" y="69"/>
                      <a:pt x="59" y="69"/>
                    </a:cubicBezTo>
                    <a:cubicBezTo>
                      <a:pt x="60" y="69"/>
                      <a:pt x="61" y="70"/>
                      <a:pt x="62" y="70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1" y="69"/>
                      <a:pt x="60" y="69"/>
                      <a:pt x="60" y="68"/>
                    </a:cubicBezTo>
                    <a:moveTo>
                      <a:pt x="67" y="68"/>
                    </a:moveTo>
                    <a:cubicBezTo>
                      <a:pt x="67" y="68"/>
                      <a:pt x="67" y="68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8" y="69"/>
                      <a:pt x="68" y="69"/>
                      <a:pt x="68" y="69"/>
                    </a:cubicBezTo>
                    <a:cubicBezTo>
                      <a:pt x="68" y="68"/>
                      <a:pt x="68" y="68"/>
                      <a:pt x="68" y="68"/>
                    </a:cubicBezTo>
                    <a:cubicBezTo>
                      <a:pt x="68" y="68"/>
                      <a:pt x="67" y="68"/>
                      <a:pt x="67" y="68"/>
                    </a:cubicBezTo>
                    <a:moveTo>
                      <a:pt x="60" y="67"/>
                    </a:moveTo>
                    <a:cubicBezTo>
                      <a:pt x="60" y="67"/>
                      <a:pt x="60" y="68"/>
                      <a:pt x="60" y="68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2" y="69"/>
                      <a:pt x="62" y="69"/>
                      <a:pt x="63" y="69"/>
                    </a:cubicBezTo>
                    <a:cubicBezTo>
                      <a:pt x="62" y="68"/>
                      <a:pt x="61" y="68"/>
                      <a:pt x="60" y="67"/>
                    </a:cubicBezTo>
                    <a:moveTo>
                      <a:pt x="65" y="67"/>
                    </a:moveTo>
                    <a:cubicBezTo>
                      <a:pt x="65" y="67"/>
                      <a:pt x="65" y="67"/>
                      <a:pt x="65" y="67"/>
                    </a:cubicBezTo>
                    <a:cubicBezTo>
                      <a:pt x="66" y="67"/>
                      <a:pt x="66" y="68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6" y="67"/>
                      <a:pt x="66" y="67"/>
                      <a:pt x="65" y="67"/>
                    </a:cubicBezTo>
                    <a:moveTo>
                      <a:pt x="62" y="64"/>
                    </a:moveTo>
                    <a:cubicBezTo>
                      <a:pt x="62" y="65"/>
                      <a:pt x="61" y="65"/>
                      <a:pt x="61" y="65"/>
                    </a:cubicBezTo>
                    <a:cubicBezTo>
                      <a:pt x="62" y="65"/>
                      <a:pt x="63" y="66"/>
                      <a:pt x="64" y="66"/>
                    </a:cubicBezTo>
                    <a:cubicBezTo>
                      <a:pt x="64" y="66"/>
                      <a:pt x="64" y="66"/>
                      <a:pt x="64" y="66"/>
                    </a:cubicBezTo>
                    <a:cubicBezTo>
                      <a:pt x="63" y="65"/>
                      <a:pt x="62" y="65"/>
                      <a:pt x="62" y="64"/>
                    </a:cubicBezTo>
                    <a:moveTo>
                      <a:pt x="70" y="62"/>
                    </a:moveTo>
                    <a:cubicBezTo>
                      <a:pt x="69" y="64"/>
                      <a:pt x="68" y="65"/>
                      <a:pt x="67" y="67"/>
                    </a:cubicBezTo>
                    <a:cubicBezTo>
                      <a:pt x="68" y="67"/>
                      <a:pt x="68" y="67"/>
                      <a:pt x="68" y="68"/>
                    </a:cubicBezTo>
                    <a:cubicBezTo>
                      <a:pt x="68" y="67"/>
                      <a:pt x="69" y="67"/>
                      <a:pt x="69" y="66"/>
                    </a:cubicBezTo>
                    <a:cubicBezTo>
                      <a:pt x="70" y="65"/>
                      <a:pt x="71" y="64"/>
                      <a:pt x="71" y="62"/>
                    </a:cubicBezTo>
                    <a:cubicBezTo>
                      <a:pt x="71" y="62"/>
                      <a:pt x="71" y="62"/>
                      <a:pt x="70" y="62"/>
                    </a:cubicBezTo>
                    <a:moveTo>
                      <a:pt x="71" y="61"/>
                    </a:moveTo>
                    <a:cubicBezTo>
                      <a:pt x="71" y="61"/>
                      <a:pt x="71" y="61"/>
                      <a:pt x="71" y="61"/>
                    </a:cubicBezTo>
                    <a:cubicBezTo>
                      <a:pt x="71" y="62"/>
                      <a:pt x="71" y="62"/>
                      <a:pt x="72" y="62"/>
                    </a:cubicBezTo>
                    <a:cubicBezTo>
                      <a:pt x="72" y="62"/>
                      <a:pt x="72" y="62"/>
                      <a:pt x="72" y="61"/>
                    </a:cubicBezTo>
                    <a:cubicBezTo>
                      <a:pt x="71" y="61"/>
                      <a:pt x="71" y="61"/>
                      <a:pt x="71" y="61"/>
                    </a:cubicBezTo>
                    <a:moveTo>
                      <a:pt x="69" y="61"/>
                    </a:moveTo>
                    <a:cubicBezTo>
                      <a:pt x="66" y="66"/>
                      <a:pt x="66" y="66"/>
                      <a:pt x="66" y="66"/>
                    </a:cubicBezTo>
                    <a:cubicBezTo>
                      <a:pt x="66" y="66"/>
                      <a:pt x="67" y="67"/>
                      <a:pt x="67" y="67"/>
                    </a:cubicBezTo>
                    <a:cubicBezTo>
                      <a:pt x="68" y="65"/>
                      <a:pt x="69" y="63"/>
                      <a:pt x="70" y="62"/>
                    </a:cubicBezTo>
                    <a:cubicBezTo>
                      <a:pt x="70" y="61"/>
                      <a:pt x="69" y="61"/>
                      <a:pt x="69" y="61"/>
                    </a:cubicBezTo>
                    <a:moveTo>
                      <a:pt x="69" y="60"/>
                    </a:moveTo>
                    <a:cubicBezTo>
                      <a:pt x="69" y="60"/>
                      <a:pt x="69" y="60"/>
                      <a:pt x="69" y="60"/>
                    </a:cubicBezTo>
                    <a:cubicBezTo>
                      <a:pt x="70" y="61"/>
                      <a:pt x="70" y="61"/>
                      <a:pt x="71" y="61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69" y="60"/>
                      <a:pt x="69" y="60"/>
                      <a:pt x="69" y="60"/>
                    </a:cubicBezTo>
                    <a:moveTo>
                      <a:pt x="65" y="58"/>
                    </a:moveTo>
                    <a:cubicBezTo>
                      <a:pt x="64" y="60"/>
                      <a:pt x="63" y="62"/>
                      <a:pt x="62" y="64"/>
                    </a:cubicBezTo>
                    <a:cubicBezTo>
                      <a:pt x="63" y="64"/>
                      <a:pt x="64" y="65"/>
                      <a:pt x="64" y="65"/>
                    </a:cubicBezTo>
                    <a:cubicBezTo>
                      <a:pt x="66" y="64"/>
                      <a:pt x="67" y="62"/>
                      <a:pt x="68" y="60"/>
                    </a:cubicBezTo>
                    <a:cubicBezTo>
                      <a:pt x="67" y="59"/>
                      <a:pt x="66" y="59"/>
                      <a:pt x="65" y="58"/>
                    </a:cubicBezTo>
                    <a:moveTo>
                      <a:pt x="73" y="58"/>
                    </a:moveTo>
                    <a:cubicBezTo>
                      <a:pt x="73" y="58"/>
                      <a:pt x="73" y="58"/>
                      <a:pt x="72" y="59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9"/>
                      <a:pt x="74" y="59"/>
                      <a:pt x="74" y="58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3" y="58"/>
                      <a:pt x="73" y="58"/>
                      <a:pt x="73" y="58"/>
                    </a:cubicBezTo>
                    <a:moveTo>
                      <a:pt x="66" y="57"/>
                    </a:moveTo>
                    <a:cubicBezTo>
                      <a:pt x="65" y="58"/>
                      <a:pt x="65" y="58"/>
                      <a:pt x="65" y="58"/>
                    </a:cubicBezTo>
                    <a:cubicBezTo>
                      <a:pt x="66" y="59"/>
                      <a:pt x="67" y="59"/>
                      <a:pt x="68" y="60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67" y="58"/>
                      <a:pt x="66" y="58"/>
                      <a:pt x="66" y="57"/>
                    </a:cubicBezTo>
                    <a:moveTo>
                      <a:pt x="71" y="57"/>
                    </a:moveTo>
                    <a:cubicBezTo>
                      <a:pt x="71" y="58"/>
                      <a:pt x="71" y="58"/>
                      <a:pt x="71" y="58"/>
                    </a:cubicBezTo>
                    <a:cubicBezTo>
                      <a:pt x="71" y="58"/>
                      <a:pt x="71" y="58"/>
                      <a:pt x="72" y="58"/>
                    </a:cubicBezTo>
                    <a:cubicBezTo>
                      <a:pt x="72" y="58"/>
                      <a:pt x="72" y="58"/>
                      <a:pt x="72" y="59"/>
                    </a:cubicBezTo>
                    <a:cubicBezTo>
                      <a:pt x="72" y="58"/>
                      <a:pt x="73" y="58"/>
                      <a:pt x="73" y="58"/>
                    </a:cubicBezTo>
                    <a:cubicBezTo>
                      <a:pt x="72" y="57"/>
                      <a:pt x="72" y="57"/>
                      <a:pt x="72" y="57"/>
                    </a:cubicBezTo>
                    <a:cubicBezTo>
                      <a:pt x="72" y="57"/>
                      <a:pt x="72" y="57"/>
                      <a:pt x="71" y="57"/>
                    </a:cubicBezTo>
                    <a:moveTo>
                      <a:pt x="67" y="54"/>
                    </a:moveTo>
                    <a:cubicBezTo>
                      <a:pt x="67" y="55"/>
                      <a:pt x="67" y="55"/>
                      <a:pt x="67" y="55"/>
                    </a:cubicBezTo>
                    <a:cubicBezTo>
                      <a:pt x="68" y="56"/>
                      <a:pt x="69" y="56"/>
                      <a:pt x="69" y="57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69" y="55"/>
                      <a:pt x="68" y="55"/>
                      <a:pt x="67" y="54"/>
                    </a:cubicBezTo>
                    <a:moveTo>
                      <a:pt x="79" y="48"/>
                    </a:moveTo>
                    <a:cubicBezTo>
                      <a:pt x="77" y="50"/>
                      <a:pt x="76" y="53"/>
                      <a:pt x="74" y="56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7" y="53"/>
                      <a:pt x="78" y="51"/>
                      <a:pt x="80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77" y="47"/>
                    </a:moveTo>
                    <a:cubicBezTo>
                      <a:pt x="73" y="55"/>
                      <a:pt x="73" y="55"/>
                      <a:pt x="73" y="55"/>
                    </a:cubicBezTo>
                    <a:cubicBezTo>
                      <a:pt x="73" y="55"/>
                      <a:pt x="74" y="55"/>
                      <a:pt x="74" y="56"/>
                    </a:cubicBezTo>
                    <a:cubicBezTo>
                      <a:pt x="76" y="53"/>
                      <a:pt x="77" y="50"/>
                      <a:pt x="79" y="47"/>
                    </a:cubicBezTo>
                    <a:cubicBezTo>
                      <a:pt x="77" y="47"/>
                      <a:pt x="77" y="47"/>
                      <a:pt x="77" y="47"/>
                    </a:cubicBezTo>
                    <a:moveTo>
                      <a:pt x="80" y="45"/>
                    </a:moveTo>
                    <a:cubicBezTo>
                      <a:pt x="80" y="45"/>
                      <a:pt x="80" y="45"/>
                      <a:pt x="80" y="45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6"/>
                      <a:pt x="81" y="45"/>
                      <a:pt x="80" y="45"/>
                    </a:cubicBezTo>
                    <a:moveTo>
                      <a:pt x="79" y="44"/>
                    </a:moveTo>
                    <a:cubicBezTo>
                      <a:pt x="79" y="44"/>
                      <a:pt x="79" y="44"/>
                      <a:pt x="79" y="44"/>
                    </a:cubicBezTo>
                    <a:cubicBezTo>
                      <a:pt x="79" y="45"/>
                      <a:pt x="80" y="45"/>
                      <a:pt x="80" y="45"/>
                    </a:cubicBezTo>
                    <a:cubicBezTo>
                      <a:pt x="80" y="45"/>
                      <a:pt x="80" y="45"/>
                      <a:pt x="80" y="45"/>
                    </a:cubicBezTo>
                    <a:cubicBezTo>
                      <a:pt x="80" y="45"/>
                      <a:pt x="79" y="44"/>
                      <a:pt x="79" y="44"/>
                    </a:cubicBezTo>
                    <a:moveTo>
                      <a:pt x="73" y="44"/>
                    </a:moveTo>
                    <a:cubicBezTo>
                      <a:pt x="72" y="47"/>
                      <a:pt x="70" y="49"/>
                      <a:pt x="69" y="52"/>
                    </a:cubicBezTo>
                    <a:cubicBezTo>
                      <a:pt x="69" y="53"/>
                      <a:pt x="70" y="53"/>
                      <a:pt x="71" y="54"/>
                    </a:cubicBezTo>
                    <a:cubicBezTo>
                      <a:pt x="73" y="51"/>
                      <a:pt x="74" y="48"/>
                      <a:pt x="76" y="45"/>
                    </a:cubicBezTo>
                    <a:cubicBezTo>
                      <a:pt x="73" y="44"/>
                      <a:pt x="73" y="44"/>
                      <a:pt x="73" y="44"/>
                    </a:cubicBezTo>
                    <a:moveTo>
                      <a:pt x="82" y="43"/>
                    </a:moveTo>
                    <a:cubicBezTo>
                      <a:pt x="82" y="43"/>
                      <a:pt x="81" y="44"/>
                      <a:pt x="81" y="45"/>
                    </a:cubicBezTo>
                    <a:cubicBezTo>
                      <a:pt x="81" y="45"/>
                      <a:pt x="81" y="45"/>
                      <a:pt x="82" y="45"/>
                    </a:cubicBezTo>
                    <a:cubicBezTo>
                      <a:pt x="82" y="45"/>
                      <a:pt x="82" y="44"/>
                      <a:pt x="83" y="43"/>
                    </a:cubicBezTo>
                    <a:cubicBezTo>
                      <a:pt x="83" y="43"/>
                      <a:pt x="82" y="43"/>
                      <a:pt x="82" y="43"/>
                    </a:cubicBezTo>
                    <a:moveTo>
                      <a:pt x="75" y="42"/>
                    </a:moveTo>
                    <a:cubicBezTo>
                      <a:pt x="75" y="42"/>
                      <a:pt x="76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6" y="43"/>
                      <a:pt x="75" y="42"/>
                      <a:pt x="75" y="42"/>
                    </a:cubicBezTo>
                    <a:moveTo>
                      <a:pt x="80" y="42"/>
                    </a:move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80" y="44"/>
                      <a:pt x="81" y="45"/>
                    </a:cubicBezTo>
                    <a:cubicBezTo>
                      <a:pt x="81" y="44"/>
                      <a:pt x="81" y="43"/>
                      <a:pt x="82" y="43"/>
                    </a:cubicBezTo>
                    <a:cubicBezTo>
                      <a:pt x="81" y="42"/>
                      <a:pt x="81" y="42"/>
                      <a:pt x="80" y="42"/>
                    </a:cubicBezTo>
                    <a:moveTo>
                      <a:pt x="76" y="39"/>
                    </a:moveTo>
                    <a:cubicBezTo>
                      <a:pt x="75" y="40"/>
                      <a:pt x="75" y="41"/>
                      <a:pt x="75" y="41"/>
                    </a:cubicBezTo>
                    <a:cubicBezTo>
                      <a:pt x="76" y="42"/>
                      <a:pt x="76" y="42"/>
                      <a:pt x="77" y="43"/>
                    </a:cubicBezTo>
                    <a:cubicBezTo>
                      <a:pt x="78" y="42"/>
                      <a:pt x="78" y="41"/>
                      <a:pt x="78" y="41"/>
                    </a:cubicBezTo>
                    <a:cubicBezTo>
                      <a:pt x="78" y="40"/>
                      <a:pt x="77" y="40"/>
                      <a:pt x="76" y="39"/>
                    </a:cubicBezTo>
                    <a:moveTo>
                      <a:pt x="85" y="38"/>
                    </a:moveTo>
                    <a:cubicBezTo>
                      <a:pt x="84" y="39"/>
                      <a:pt x="84" y="40"/>
                      <a:pt x="83" y="41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4" y="40"/>
                      <a:pt x="85" y="39"/>
                      <a:pt x="86" y="38"/>
                    </a:cubicBezTo>
                    <a:cubicBezTo>
                      <a:pt x="85" y="38"/>
                      <a:pt x="85" y="38"/>
                      <a:pt x="85" y="38"/>
                    </a:cubicBezTo>
                    <a:moveTo>
                      <a:pt x="85" y="37"/>
                    </a:moveTo>
                    <a:cubicBezTo>
                      <a:pt x="85" y="37"/>
                      <a:pt x="85" y="37"/>
                      <a:pt x="85" y="38"/>
                    </a:cubicBezTo>
                    <a:cubicBezTo>
                      <a:pt x="85" y="38"/>
                      <a:pt x="86" y="38"/>
                      <a:pt x="86" y="38"/>
                    </a:cubicBezTo>
                    <a:cubicBezTo>
                      <a:pt x="86" y="38"/>
                      <a:pt x="86" y="38"/>
                      <a:pt x="86" y="37"/>
                    </a:cubicBezTo>
                    <a:cubicBezTo>
                      <a:pt x="86" y="37"/>
                      <a:pt x="86" y="37"/>
                      <a:pt x="85" y="37"/>
                    </a:cubicBezTo>
                    <a:moveTo>
                      <a:pt x="83" y="37"/>
                    </a:moveTo>
                    <a:cubicBezTo>
                      <a:pt x="81" y="40"/>
                      <a:pt x="81" y="40"/>
                      <a:pt x="81" y="40"/>
                    </a:cubicBezTo>
                    <a:cubicBezTo>
                      <a:pt x="83" y="41"/>
                      <a:pt x="83" y="41"/>
                      <a:pt x="83" y="41"/>
                    </a:cubicBezTo>
                    <a:cubicBezTo>
                      <a:pt x="83" y="40"/>
                      <a:pt x="84" y="39"/>
                      <a:pt x="85" y="38"/>
                    </a:cubicBezTo>
                    <a:cubicBezTo>
                      <a:pt x="84" y="38"/>
                      <a:pt x="84" y="37"/>
                      <a:pt x="83" y="37"/>
                    </a:cubicBezTo>
                    <a:moveTo>
                      <a:pt x="84" y="36"/>
                    </a:moveTo>
                    <a:cubicBezTo>
                      <a:pt x="83" y="37"/>
                      <a:pt x="83" y="37"/>
                      <a:pt x="83" y="37"/>
                    </a:cubicBezTo>
                    <a:cubicBezTo>
                      <a:pt x="84" y="37"/>
                      <a:pt x="84" y="37"/>
                      <a:pt x="85" y="38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4" y="36"/>
                      <a:pt x="84" y="36"/>
                    </a:cubicBezTo>
                    <a:moveTo>
                      <a:pt x="86" y="36"/>
                    </a:moveTo>
                    <a:cubicBezTo>
                      <a:pt x="86" y="36"/>
                      <a:pt x="86" y="36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7" y="37"/>
                      <a:pt x="87" y="37"/>
                      <a:pt x="87" y="36"/>
                    </a:cubicBezTo>
                    <a:cubicBezTo>
                      <a:pt x="87" y="36"/>
                      <a:pt x="86" y="36"/>
                      <a:pt x="86" y="36"/>
                    </a:cubicBezTo>
                    <a:moveTo>
                      <a:pt x="86" y="35"/>
                    </a:moveTo>
                    <a:cubicBezTo>
                      <a:pt x="86" y="35"/>
                      <a:pt x="86" y="36"/>
                      <a:pt x="86" y="36"/>
                    </a:cubicBezTo>
                    <a:cubicBezTo>
                      <a:pt x="86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6" y="35"/>
                    </a:cubicBezTo>
                    <a:moveTo>
                      <a:pt x="87" y="35"/>
                    </a:moveTo>
                    <a:cubicBezTo>
                      <a:pt x="87" y="35"/>
                      <a:pt x="87" y="35"/>
                      <a:pt x="87" y="35"/>
                    </a:cubicBezTo>
                    <a:cubicBezTo>
                      <a:pt x="87" y="35"/>
                      <a:pt x="87" y="35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5"/>
                      <a:pt x="87" y="35"/>
                      <a:pt x="87" y="35"/>
                    </a:cubicBezTo>
                    <a:moveTo>
                      <a:pt x="84" y="35"/>
                    </a:move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6"/>
                      <a:pt x="85" y="36"/>
                      <a:pt x="85" y="37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5" y="36"/>
                      <a:pt x="85" y="35"/>
                      <a:pt x="84" y="35"/>
                    </a:cubicBezTo>
                    <a:moveTo>
                      <a:pt x="85" y="34"/>
                    </a:moveTo>
                    <a:cubicBezTo>
                      <a:pt x="85" y="35"/>
                      <a:pt x="85" y="35"/>
                      <a:pt x="85" y="35"/>
                    </a:cubicBezTo>
                    <a:cubicBezTo>
                      <a:pt x="85" y="35"/>
                      <a:pt x="86" y="35"/>
                      <a:pt x="86" y="36"/>
                    </a:cubicBezTo>
                    <a:cubicBezTo>
                      <a:pt x="86" y="36"/>
                      <a:pt x="86" y="35"/>
                      <a:pt x="86" y="35"/>
                    </a:cubicBezTo>
                    <a:cubicBezTo>
                      <a:pt x="86" y="35"/>
                      <a:pt x="85" y="35"/>
                      <a:pt x="85" y="34"/>
                    </a:cubicBezTo>
                    <a:moveTo>
                      <a:pt x="79" y="34"/>
                    </a:moveTo>
                    <a:cubicBezTo>
                      <a:pt x="78" y="35"/>
                      <a:pt x="77" y="36"/>
                      <a:pt x="77" y="38"/>
                    </a:cubicBezTo>
                    <a:cubicBezTo>
                      <a:pt x="79" y="39"/>
                      <a:pt x="79" y="39"/>
                      <a:pt x="79" y="39"/>
                    </a:cubicBezTo>
                    <a:cubicBezTo>
                      <a:pt x="80" y="38"/>
                      <a:pt x="81" y="37"/>
                      <a:pt x="81" y="36"/>
                    </a:cubicBezTo>
                    <a:cubicBezTo>
                      <a:pt x="80" y="35"/>
                      <a:pt x="79" y="35"/>
                      <a:pt x="79" y="34"/>
                    </a:cubicBezTo>
                    <a:moveTo>
                      <a:pt x="85" y="34"/>
                    </a:moveTo>
                    <a:cubicBezTo>
                      <a:pt x="85" y="34"/>
                      <a:pt x="85" y="34"/>
                      <a:pt x="85" y="34"/>
                    </a:cubicBezTo>
                    <a:cubicBezTo>
                      <a:pt x="85" y="34"/>
                      <a:pt x="86" y="35"/>
                      <a:pt x="86" y="35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6" y="35"/>
                      <a:pt x="85" y="34"/>
                      <a:pt x="85" y="34"/>
                    </a:cubicBezTo>
                    <a:moveTo>
                      <a:pt x="79" y="34"/>
                    </a:move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5"/>
                      <a:pt x="80" y="35"/>
                      <a:pt x="81" y="36"/>
                    </a:cubicBezTo>
                    <a:cubicBezTo>
                      <a:pt x="81" y="35"/>
                      <a:pt x="82" y="35"/>
                      <a:pt x="82" y="35"/>
                    </a:cubicBezTo>
                    <a:cubicBezTo>
                      <a:pt x="81" y="34"/>
                      <a:pt x="80" y="34"/>
                      <a:pt x="79" y="34"/>
                    </a:cubicBezTo>
                    <a:moveTo>
                      <a:pt x="80" y="32"/>
                    </a:moveTo>
                    <a:cubicBezTo>
                      <a:pt x="80" y="32"/>
                      <a:pt x="79" y="33"/>
                      <a:pt x="79" y="33"/>
                    </a:cubicBezTo>
                    <a:cubicBezTo>
                      <a:pt x="80" y="34"/>
                      <a:pt x="81" y="34"/>
                      <a:pt x="82" y="35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82" y="33"/>
                      <a:pt x="81" y="32"/>
                      <a:pt x="80" y="32"/>
                    </a:cubicBezTo>
                    <a:moveTo>
                      <a:pt x="80" y="31"/>
                    </a:move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2"/>
                      <a:pt x="82" y="33"/>
                      <a:pt x="82" y="33"/>
                    </a:cubicBezTo>
                    <a:cubicBezTo>
                      <a:pt x="83" y="33"/>
                      <a:pt x="83" y="33"/>
                      <a:pt x="83" y="33"/>
                    </a:cubicBezTo>
                    <a:cubicBezTo>
                      <a:pt x="82" y="32"/>
                      <a:pt x="81" y="32"/>
                      <a:pt x="80" y="31"/>
                    </a:cubicBezTo>
                    <a:moveTo>
                      <a:pt x="80" y="31"/>
                    </a:moveTo>
                    <a:cubicBezTo>
                      <a:pt x="80" y="31"/>
                      <a:pt x="80" y="31"/>
                      <a:pt x="80" y="31"/>
                    </a:cubicBezTo>
                    <a:cubicBezTo>
                      <a:pt x="81" y="32"/>
                      <a:pt x="82" y="32"/>
                      <a:pt x="83" y="33"/>
                    </a:cubicBezTo>
                    <a:cubicBezTo>
                      <a:pt x="83" y="33"/>
                      <a:pt x="83" y="33"/>
                      <a:pt x="83" y="33"/>
                    </a:cubicBezTo>
                    <a:cubicBezTo>
                      <a:pt x="82" y="32"/>
                      <a:pt x="81" y="31"/>
                      <a:pt x="80" y="31"/>
                    </a:cubicBezTo>
                    <a:moveTo>
                      <a:pt x="82" y="28"/>
                    </a:moveTo>
                    <a:cubicBezTo>
                      <a:pt x="82" y="29"/>
                      <a:pt x="81" y="30"/>
                      <a:pt x="81" y="31"/>
                    </a:cubicBezTo>
                    <a:cubicBezTo>
                      <a:pt x="81" y="31"/>
                      <a:pt x="82" y="32"/>
                      <a:pt x="83" y="32"/>
                    </a:cubicBezTo>
                    <a:cubicBezTo>
                      <a:pt x="84" y="31"/>
                      <a:pt x="84" y="30"/>
                      <a:pt x="85" y="30"/>
                    </a:cubicBezTo>
                    <a:cubicBezTo>
                      <a:pt x="84" y="29"/>
                      <a:pt x="83" y="29"/>
                      <a:pt x="82" y="28"/>
                    </a:cubicBezTo>
                    <a:moveTo>
                      <a:pt x="91" y="27"/>
                    </a:moveTo>
                    <a:cubicBezTo>
                      <a:pt x="90" y="30"/>
                      <a:pt x="88" y="32"/>
                      <a:pt x="87" y="35"/>
                    </a:cubicBezTo>
                    <a:cubicBezTo>
                      <a:pt x="87" y="35"/>
                      <a:pt x="87" y="35"/>
                      <a:pt x="88" y="35"/>
                    </a:cubicBezTo>
                    <a:cubicBezTo>
                      <a:pt x="89" y="33"/>
                      <a:pt x="91" y="30"/>
                      <a:pt x="92" y="28"/>
                    </a:cubicBezTo>
                    <a:cubicBezTo>
                      <a:pt x="92" y="27"/>
                      <a:pt x="92" y="27"/>
                      <a:pt x="91" y="27"/>
                    </a:cubicBezTo>
                    <a:moveTo>
                      <a:pt x="92" y="26"/>
                    </a:moveTo>
                    <a:cubicBezTo>
                      <a:pt x="92" y="26"/>
                      <a:pt x="92" y="27"/>
                      <a:pt x="91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3" y="27"/>
                      <a:pt x="93" y="27"/>
                    </a:cubicBezTo>
                    <a:cubicBezTo>
                      <a:pt x="92" y="26"/>
                      <a:pt x="92" y="26"/>
                      <a:pt x="92" y="26"/>
                    </a:cubicBezTo>
                    <a:moveTo>
                      <a:pt x="90" y="26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85" y="34"/>
                      <a:pt x="85" y="34"/>
                      <a:pt x="85" y="34"/>
                    </a:cubicBezTo>
                    <a:cubicBezTo>
                      <a:pt x="86" y="34"/>
                      <a:pt x="86" y="34"/>
                      <a:pt x="87" y="35"/>
                    </a:cubicBezTo>
                    <a:cubicBezTo>
                      <a:pt x="88" y="32"/>
                      <a:pt x="90" y="30"/>
                      <a:pt x="91" y="27"/>
                    </a:cubicBezTo>
                    <a:cubicBezTo>
                      <a:pt x="91" y="27"/>
                      <a:pt x="90" y="26"/>
                      <a:pt x="90" y="26"/>
                    </a:cubicBezTo>
                    <a:moveTo>
                      <a:pt x="92" y="26"/>
                    </a:moveTo>
                    <a:cubicBezTo>
                      <a:pt x="92" y="26"/>
                      <a:pt x="92" y="26"/>
                      <a:pt x="92" y="26"/>
                    </a:cubicBezTo>
                    <a:cubicBezTo>
                      <a:pt x="92" y="26"/>
                      <a:pt x="93" y="26"/>
                      <a:pt x="93" y="26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6"/>
                      <a:pt x="93" y="26"/>
                      <a:pt x="92" y="26"/>
                    </a:cubicBezTo>
                    <a:moveTo>
                      <a:pt x="90" y="25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90" y="26"/>
                      <a:pt x="91" y="26"/>
                      <a:pt x="91" y="27"/>
                    </a:cubicBezTo>
                    <a:cubicBezTo>
                      <a:pt x="92" y="27"/>
                      <a:pt x="92" y="26"/>
                      <a:pt x="92" y="26"/>
                    </a:cubicBezTo>
                    <a:cubicBezTo>
                      <a:pt x="91" y="26"/>
                      <a:pt x="91" y="25"/>
                      <a:pt x="90" y="25"/>
                    </a:cubicBezTo>
                    <a:moveTo>
                      <a:pt x="91" y="25"/>
                    </a:moveTo>
                    <a:cubicBezTo>
                      <a:pt x="90" y="25"/>
                      <a:pt x="90" y="25"/>
                      <a:pt x="90" y="25"/>
                    </a:cubicBezTo>
                    <a:cubicBezTo>
                      <a:pt x="91" y="25"/>
                      <a:pt x="91" y="25"/>
                      <a:pt x="92" y="26"/>
                    </a:cubicBezTo>
                    <a:cubicBezTo>
                      <a:pt x="92" y="26"/>
                      <a:pt x="92" y="26"/>
                      <a:pt x="92" y="25"/>
                    </a:cubicBezTo>
                    <a:cubicBezTo>
                      <a:pt x="92" y="25"/>
                      <a:pt x="91" y="25"/>
                      <a:pt x="91" y="25"/>
                    </a:cubicBezTo>
                    <a:moveTo>
                      <a:pt x="93" y="24"/>
                    </a:move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5"/>
                      <a:pt x="93" y="25"/>
                      <a:pt x="92" y="25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4" y="25"/>
                      <a:pt x="94" y="25"/>
                      <a:pt x="94" y="24"/>
                    </a:cubicBezTo>
                    <a:cubicBezTo>
                      <a:pt x="94" y="24"/>
                      <a:pt x="94" y="24"/>
                      <a:pt x="93" y="24"/>
                    </a:cubicBezTo>
                    <a:moveTo>
                      <a:pt x="94" y="23"/>
                    </a:moveTo>
                    <a:cubicBezTo>
                      <a:pt x="94" y="23"/>
                      <a:pt x="94" y="23"/>
                      <a:pt x="93" y="23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4" y="24"/>
                      <a:pt x="95" y="24"/>
                      <a:pt x="95" y="23"/>
                    </a:cubicBezTo>
                    <a:cubicBezTo>
                      <a:pt x="94" y="23"/>
                      <a:pt x="94" y="23"/>
                      <a:pt x="94" y="23"/>
                    </a:cubicBezTo>
                    <a:moveTo>
                      <a:pt x="92" y="23"/>
                    </a:moveTo>
                    <a:cubicBezTo>
                      <a:pt x="91" y="24"/>
                      <a:pt x="91" y="24"/>
                      <a:pt x="91" y="24"/>
                    </a:cubicBezTo>
                    <a:cubicBezTo>
                      <a:pt x="91" y="25"/>
                      <a:pt x="92" y="25"/>
                      <a:pt x="92" y="25"/>
                    </a:cubicBezTo>
                    <a:cubicBezTo>
                      <a:pt x="93" y="25"/>
                      <a:pt x="93" y="24"/>
                      <a:pt x="93" y="24"/>
                    </a:cubicBezTo>
                    <a:cubicBezTo>
                      <a:pt x="93" y="23"/>
                      <a:pt x="92" y="23"/>
                      <a:pt x="92" y="23"/>
                    </a:cubicBezTo>
                    <a:moveTo>
                      <a:pt x="94" y="22"/>
                    </a:moveTo>
                    <a:cubicBezTo>
                      <a:pt x="94" y="23"/>
                      <a:pt x="94" y="23"/>
                      <a:pt x="94" y="23"/>
                    </a:cubicBezTo>
                    <a:cubicBezTo>
                      <a:pt x="95" y="23"/>
                      <a:pt x="95" y="23"/>
                      <a:pt x="95" y="23"/>
                    </a:cubicBezTo>
                    <a:cubicBezTo>
                      <a:pt x="95" y="23"/>
                      <a:pt x="95" y="23"/>
                      <a:pt x="95" y="23"/>
                    </a:cubicBezTo>
                    <a:cubicBezTo>
                      <a:pt x="95" y="23"/>
                      <a:pt x="94" y="23"/>
                      <a:pt x="94" y="22"/>
                    </a:cubicBezTo>
                    <a:moveTo>
                      <a:pt x="85" y="22"/>
                    </a:moveTo>
                    <a:cubicBezTo>
                      <a:pt x="84" y="24"/>
                      <a:pt x="83" y="26"/>
                      <a:pt x="82" y="28"/>
                    </a:cubicBezTo>
                    <a:cubicBezTo>
                      <a:pt x="83" y="29"/>
                      <a:pt x="84" y="29"/>
                      <a:pt x="85" y="30"/>
                    </a:cubicBezTo>
                    <a:cubicBezTo>
                      <a:pt x="86" y="28"/>
                      <a:pt x="87" y="26"/>
                      <a:pt x="88" y="24"/>
                    </a:cubicBezTo>
                    <a:cubicBezTo>
                      <a:pt x="87" y="23"/>
                      <a:pt x="86" y="23"/>
                      <a:pt x="85" y="22"/>
                    </a:cubicBezTo>
                    <a:moveTo>
                      <a:pt x="92" y="22"/>
                    </a:moveTo>
                    <a:cubicBezTo>
                      <a:pt x="92" y="22"/>
                      <a:pt x="92" y="22"/>
                      <a:pt x="92" y="22"/>
                    </a:cubicBezTo>
                    <a:cubicBezTo>
                      <a:pt x="92" y="23"/>
                      <a:pt x="93" y="23"/>
                      <a:pt x="93" y="23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3" y="23"/>
                      <a:pt x="93" y="22"/>
                      <a:pt x="92" y="22"/>
                    </a:cubicBezTo>
                    <a:moveTo>
                      <a:pt x="86" y="22"/>
                    </a:move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7" y="23"/>
                      <a:pt x="87" y="23"/>
                      <a:pt x="88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7" y="23"/>
                      <a:pt x="87" y="22"/>
                      <a:pt x="86" y="22"/>
                    </a:cubicBezTo>
                    <a:moveTo>
                      <a:pt x="92" y="21"/>
                    </a:moveTo>
                    <a:cubicBezTo>
                      <a:pt x="92" y="22"/>
                      <a:pt x="92" y="22"/>
                      <a:pt x="92" y="22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4" y="23"/>
                      <a:pt x="94" y="23"/>
                      <a:pt x="94" y="22"/>
                    </a:cubicBezTo>
                    <a:cubicBezTo>
                      <a:pt x="94" y="22"/>
                      <a:pt x="93" y="22"/>
                      <a:pt x="92" y="21"/>
                    </a:cubicBezTo>
                    <a:moveTo>
                      <a:pt x="87" y="20"/>
                    </a:moveTo>
                    <a:cubicBezTo>
                      <a:pt x="86" y="20"/>
                      <a:pt x="86" y="21"/>
                      <a:pt x="86" y="22"/>
                    </a:cubicBezTo>
                    <a:cubicBezTo>
                      <a:pt x="87" y="22"/>
                      <a:pt x="87" y="23"/>
                      <a:pt x="88" y="23"/>
                    </a:cubicBezTo>
                    <a:cubicBezTo>
                      <a:pt x="89" y="22"/>
                      <a:pt x="89" y="22"/>
                      <a:pt x="89" y="21"/>
                    </a:cubicBezTo>
                    <a:cubicBezTo>
                      <a:pt x="88" y="21"/>
                      <a:pt x="88" y="20"/>
                      <a:pt x="87" y="20"/>
                    </a:cubicBezTo>
                    <a:moveTo>
                      <a:pt x="87" y="19"/>
                    </a:moveTo>
                    <a:cubicBezTo>
                      <a:pt x="87" y="19"/>
                      <a:pt x="87" y="19"/>
                      <a:pt x="87" y="19"/>
                    </a:cubicBezTo>
                    <a:cubicBezTo>
                      <a:pt x="88" y="20"/>
                      <a:pt x="89" y="20"/>
                      <a:pt x="89" y="21"/>
                    </a:cubicBezTo>
                    <a:cubicBezTo>
                      <a:pt x="90" y="21"/>
                      <a:pt x="90" y="21"/>
                      <a:pt x="90" y="20"/>
                    </a:cubicBezTo>
                    <a:cubicBezTo>
                      <a:pt x="89" y="20"/>
                      <a:pt x="88" y="19"/>
                      <a:pt x="87" y="19"/>
                    </a:cubicBezTo>
                    <a:moveTo>
                      <a:pt x="87" y="18"/>
                    </a:moveTo>
                    <a:cubicBezTo>
                      <a:pt x="87" y="19"/>
                      <a:pt x="87" y="19"/>
                      <a:pt x="87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89" y="19"/>
                      <a:pt x="88" y="19"/>
                      <a:pt x="87" y="18"/>
                    </a:cubicBezTo>
                    <a:moveTo>
                      <a:pt x="99" y="15"/>
                    </a:moveTo>
                    <a:cubicBezTo>
                      <a:pt x="97" y="17"/>
                      <a:pt x="96" y="19"/>
                      <a:pt x="95" y="22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7" y="20"/>
                      <a:pt x="98" y="18"/>
                      <a:pt x="100" y="15"/>
                    </a:cubicBezTo>
                    <a:cubicBezTo>
                      <a:pt x="99" y="15"/>
                      <a:pt x="99" y="15"/>
                      <a:pt x="99" y="15"/>
                    </a:cubicBezTo>
                    <a:moveTo>
                      <a:pt x="97" y="14"/>
                    </a:moveTo>
                    <a:cubicBezTo>
                      <a:pt x="93" y="21"/>
                      <a:pt x="93" y="21"/>
                      <a:pt x="93" y="21"/>
                    </a:cubicBezTo>
                    <a:cubicBezTo>
                      <a:pt x="93" y="21"/>
                      <a:pt x="94" y="21"/>
                      <a:pt x="94" y="22"/>
                    </a:cubicBezTo>
                    <a:cubicBezTo>
                      <a:pt x="96" y="19"/>
                      <a:pt x="97" y="17"/>
                      <a:pt x="99" y="15"/>
                    </a:cubicBezTo>
                    <a:cubicBezTo>
                      <a:pt x="97" y="14"/>
                      <a:pt x="97" y="14"/>
                      <a:pt x="97" y="14"/>
                    </a:cubicBezTo>
                    <a:moveTo>
                      <a:pt x="100" y="13"/>
                    </a:moveTo>
                    <a:cubicBezTo>
                      <a:pt x="99" y="14"/>
                      <a:pt x="99" y="14"/>
                      <a:pt x="99" y="15"/>
                    </a:cubicBezTo>
                    <a:cubicBezTo>
                      <a:pt x="99" y="15"/>
                      <a:pt x="99" y="15"/>
                      <a:pt x="100" y="15"/>
                    </a:cubicBezTo>
                    <a:cubicBezTo>
                      <a:pt x="100" y="15"/>
                      <a:pt x="100" y="14"/>
                      <a:pt x="101" y="14"/>
                    </a:cubicBezTo>
                    <a:cubicBezTo>
                      <a:pt x="100" y="13"/>
                      <a:pt x="100" y="13"/>
                      <a:pt x="100" y="13"/>
                    </a:cubicBezTo>
                    <a:moveTo>
                      <a:pt x="98" y="12"/>
                    </a:moveTo>
                    <a:cubicBezTo>
                      <a:pt x="97" y="14"/>
                      <a:pt x="97" y="14"/>
                      <a:pt x="97" y="14"/>
                    </a:cubicBezTo>
                    <a:cubicBezTo>
                      <a:pt x="98" y="14"/>
                      <a:pt x="98" y="14"/>
                      <a:pt x="99" y="15"/>
                    </a:cubicBezTo>
                    <a:cubicBezTo>
                      <a:pt x="99" y="14"/>
                      <a:pt x="99" y="14"/>
                      <a:pt x="100" y="13"/>
                    </a:cubicBezTo>
                    <a:cubicBezTo>
                      <a:pt x="99" y="13"/>
                      <a:pt x="99" y="12"/>
                      <a:pt x="98" y="12"/>
                    </a:cubicBezTo>
                    <a:moveTo>
                      <a:pt x="92" y="11"/>
                    </a:moveTo>
                    <a:cubicBezTo>
                      <a:pt x="90" y="13"/>
                      <a:pt x="89" y="15"/>
                      <a:pt x="88" y="18"/>
                    </a:cubicBezTo>
                    <a:cubicBezTo>
                      <a:pt x="89" y="18"/>
                      <a:pt x="90" y="19"/>
                      <a:pt x="90" y="19"/>
                    </a:cubicBezTo>
                    <a:cubicBezTo>
                      <a:pt x="92" y="17"/>
                      <a:pt x="93" y="14"/>
                      <a:pt x="94" y="12"/>
                    </a:cubicBezTo>
                    <a:cubicBezTo>
                      <a:pt x="93" y="12"/>
                      <a:pt x="93" y="12"/>
                      <a:pt x="93" y="12"/>
                    </a:cubicBezTo>
                    <a:cubicBezTo>
                      <a:pt x="93" y="11"/>
                      <a:pt x="92" y="11"/>
                      <a:pt x="92" y="11"/>
                    </a:cubicBezTo>
                    <a:moveTo>
                      <a:pt x="93" y="9"/>
                    </a:moveTo>
                    <a:cubicBezTo>
                      <a:pt x="92" y="9"/>
                      <a:pt x="92" y="10"/>
                      <a:pt x="92" y="10"/>
                    </a:cubicBezTo>
                    <a:cubicBezTo>
                      <a:pt x="93" y="11"/>
                      <a:pt x="94" y="11"/>
                      <a:pt x="94" y="12"/>
                    </a:cubicBezTo>
                    <a:cubicBezTo>
                      <a:pt x="95" y="11"/>
                      <a:pt x="95" y="11"/>
                      <a:pt x="95" y="11"/>
                    </a:cubicBezTo>
                    <a:cubicBezTo>
                      <a:pt x="95" y="10"/>
                      <a:pt x="94" y="10"/>
                      <a:pt x="94" y="10"/>
                    </a:cubicBezTo>
                    <a:cubicBezTo>
                      <a:pt x="94" y="10"/>
                      <a:pt x="93" y="9"/>
                      <a:pt x="93" y="9"/>
                    </a:cubicBezTo>
                    <a:moveTo>
                      <a:pt x="105" y="4"/>
                    </a:moveTo>
                    <a:cubicBezTo>
                      <a:pt x="103" y="7"/>
                      <a:pt x="102" y="10"/>
                      <a:pt x="100" y="13"/>
                    </a:cubicBezTo>
                    <a:cubicBezTo>
                      <a:pt x="100" y="13"/>
                      <a:pt x="100" y="13"/>
                      <a:pt x="101" y="14"/>
                    </a:cubicBezTo>
                    <a:cubicBezTo>
                      <a:pt x="102" y="10"/>
                      <a:pt x="104" y="7"/>
                      <a:pt x="106" y="4"/>
                    </a:cubicBezTo>
                    <a:cubicBezTo>
                      <a:pt x="106" y="4"/>
                      <a:pt x="106" y="4"/>
                      <a:pt x="105" y="4"/>
                    </a:cubicBezTo>
                    <a:moveTo>
                      <a:pt x="104" y="3"/>
                    </a:moveTo>
                    <a:cubicBezTo>
                      <a:pt x="98" y="12"/>
                      <a:pt x="98" y="12"/>
                      <a:pt x="98" y="12"/>
                    </a:cubicBezTo>
                    <a:cubicBezTo>
                      <a:pt x="99" y="12"/>
                      <a:pt x="99" y="13"/>
                      <a:pt x="100" y="13"/>
                    </a:cubicBezTo>
                    <a:cubicBezTo>
                      <a:pt x="101" y="10"/>
                      <a:pt x="103" y="7"/>
                      <a:pt x="105" y="4"/>
                    </a:cubicBezTo>
                    <a:cubicBezTo>
                      <a:pt x="105" y="3"/>
                      <a:pt x="104" y="3"/>
                      <a:pt x="104" y="3"/>
                    </a:cubicBezTo>
                    <a:moveTo>
                      <a:pt x="98" y="0"/>
                    </a:moveTo>
                    <a:cubicBezTo>
                      <a:pt x="96" y="2"/>
                      <a:pt x="95" y="4"/>
                      <a:pt x="94" y="7"/>
                    </a:cubicBezTo>
                    <a:cubicBezTo>
                      <a:pt x="93" y="8"/>
                      <a:pt x="93" y="8"/>
                      <a:pt x="93" y="9"/>
                    </a:cubicBezTo>
                    <a:cubicBezTo>
                      <a:pt x="93" y="9"/>
                      <a:pt x="94" y="10"/>
                      <a:pt x="94" y="10"/>
                    </a:cubicBezTo>
                    <a:cubicBezTo>
                      <a:pt x="94" y="10"/>
                      <a:pt x="95" y="10"/>
                      <a:pt x="95" y="11"/>
                    </a:cubicBezTo>
                    <a:cubicBezTo>
                      <a:pt x="97" y="7"/>
                      <a:pt x="99" y="4"/>
                      <a:pt x="100" y="1"/>
                    </a:cubicBezTo>
                    <a:cubicBezTo>
                      <a:pt x="99" y="0"/>
                      <a:pt x="99" y="0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193"/>
              <p:cNvSpPr>
                <a:spLocks/>
              </p:cNvSpPr>
              <p:nvPr/>
            </p:nvSpPr>
            <p:spPr bwMode="auto">
              <a:xfrm>
                <a:off x="-61" y="3663"/>
                <a:ext cx="5" cy="4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94"/>
              <p:cNvSpPr>
                <a:spLocks noEditPoints="1"/>
              </p:cNvSpPr>
              <p:nvPr/>
            </p:nvSpPr>
            <p:spPr bwMode="auto">
              <a:xfrm>
                <a:off x="-33" y="3637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2 h 2"/>
                  <a:gd name="T10" fmla="*/ 0 w 2"/>
                  <a:gd name="T11" fmla="*/ 1 h 2"/>
                  <a:gd name="T12" fmla="*/ 0 w 2"/>
                  <a:gd name="T13" fmla="*/ 2 h 2"/>
                  <a:gd name="T14" fmla="*/ 0 w 2"/>
                  <a:gd name="T15" fmla="*/ 2 h 2"/>
                  <a:gd name="T16" fmla="*/ 0 w 2"/>
                  <a:gd name="T17" fmla="*/ 1 h 2"/>
                  <a:gd name="T18" fmla="*/ 1 w 2"/>
                  <a:gd name="T19" fmla="*/ 1 h 2"/>
                  <a:gd name="T20" fmla="*/ 1 w 2"/>
                  <a:gd name="T21" fmla="*/ 1 h 2"/>
                  <a:gd name="T22" fmla="*/ 2 w 2"/>
                  <a:gd name="T23" fmla="*/ 1 h 2"/>
                  <a:gd name="T24" fmla="*/ 2 w 2"/>
                  <a:gd name="T25" fmla="*/ 1 h 2"/>
                  <a:gd name="T26" fmla="*/ 2 w 2"/>
                  <a:gd name="T27" fmla="*/ 1 h 2"/>
                  <a:gd name="T28" fmla="*/ 1 w 2"/>
                  <a:gd name="T29" fmla="*/ 1 h 2"/>
                  <a:gd name="T30" fmla="*/ 0 w 2"/>
                  <a:gd name="T31" fmla="*/ 0 h 2"/>
                  <a:gd name="T32" fmla="*/ 1 w 2"/>
                  <a:gd name="T33" fmla="*/ 1 h 2"/>
                  <a:gd name="T34" fmla="*/ 1 w 2"/>
                  <a:gd name="T35" fmla="*/ 1 h 2"/>
                  <a:gd name="T36" fmla="*/ 0 w 2"/>
                  <a:gd name="T3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195"/>
              <p:cNvSpPr>
                <a:spLocks noEditPoints="1"/>
              </p:cNvSpPr>
              <p:nvPr/>
            </p:nvSpPr>
            <p:spPr bwMode="auto">
              <a:xfrm>
                <a:off x="-28" y="3599"/>
                <a:ext cx="19" cy="12"/>
              </a:xfrm>
              <a:custGeom>
                <a:avLst/>
                <a:gdLst>
                  <a:gd name="T0" fmla="*/ 7 w 8"/>
                  <a:gd name="T1" fmla="*/ 4 h 5"/>
                  <a:gd name="T2" fmla="*/ 6 w 8"/>
                  <a:gd name="T3" fmla="*/ 4 h 5"/>
                  <a:gd name="T4" fmla="*/ 7 w 8"/>
                  <a:gd name="T5" fmla="*/ 5 h 5"/>
                  <a:gd name="T6" fmla="*/ 8 w 8"/>
                  <a:gd name="T7" fmla="*/ 4 h 5"/>
                  <a:gd name="T8" fmla="*/ 7 w 8"/>
                  <a:gd name="T9" fmla="*/ 4 h 5"/>
                  <a:gd name="T10" fmla="*/ 5 w 8"/>
                  <a:gd name="T11" fmla="*/ 3 h 5"/>
                  <a:gd name="T12" fmla="*/ 5 w 8"/>
                  <a:gd name="T13" fmla="*/ 3 h 5"/>
                  <a:gd name="T14" fmla="*/ 6 w 8"/>
                  <a:gd name="T15" fmla="*/ 4 h 5"/>
                  <a:gd name="T16" fmla="*/ 7 w 8"/>
                  <a:gd name="T17" fmla="*/ 4 h 5"/>
                  <a:gd name="T18" fmla="*/ 5 w 8"/>
                  <a:gd name="T19" fmla="*/ 3 h 5"/>
                  <a:gd name="T20" fmla="*/ 1 w 8"/>
                  <a:gd name="T21" fmla="*/ 0 h 5"/>
                  <a:gd name="T22" fmla="*/ 0 w 8"/>
                  <a:gd name="T23" fmla="*/ 1 h 5"/>
                  <a:gd name="T24" fmla="*/ 1 w 8"/>
                  <a:gd name="T25" fmla="*/ 1 h 5"/>
                  <a:gd name="T26" fmla="*/ 3 w 8"/>
                  <a:gd name="T27" fmla="*/ 2 h 5"/>
                  <a:gd name="T28" fmla="*/ 3 w 8"/>
                  <a:gd name="T29" fmla="*/ 2 h 5"/>
                  <a:gd name="T30" fmla="*/ 1 w 8"/>
                  <a:gd name="T3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7" y="4"/>
                      <a:pt x="7" y="4"/>
                      <a:pt x="6" y="4"/>
                    </a:cubicBez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196"/>
              <p:cNvSpPr>
                <a:spLocks noEditPoints="1"/>
              </p:cNvSpPr>
              <p:nvPr/>
            </p:nvSpPr>
            <p:spPr bwMode="auto">
              <a:xfrm>
                <a:off x="-16" y="3578"/>
                <a:ext cx="19" cy="12"/>
              </a:xfrm>
              <a:custGeom>
                <a:avLst/>
                <a:gdLst>
                  <a:gd name="T0" fmla="*/ 7 w 8"/>
                  <a:gd name="T1" fmla="*/ 5 h 5"/>
                  <a:gd name="T2" fmla="*/ 6 w 8"/>
                  <a:gd name="T3" fmla="*/ 5 h 5"/>
                  <a:gd name="T4" fmla="*/ 7 w 8"/>
                  <a:gd name="T5" fmla="*/ 5 h 5"/>
                  <a:gd name="T6" fmla="*/ 7 w 8"/>
                  <a:gd name="T7" fmla="*/ 5 h 5"/>
                  <a:gd name="T8" fmla="*/ 7 w 8"/>
                  <a:gd name="T9" fmla="*/ 5 h 5"/>
                  <a:gd name="T10" fmla="*/ 5 w 8"/>
                  <a:gd name="T11" fmla="*/ 4 h 5"/>
                  <a:gd name="T12" fmla="*/ 5 w 8"/>
                  <a:gd name="T13" fmla="*/ 4 h 5"/>
                  <a:gd name="T14" fmla="*/ 6 w 8"/>
                  <a:gd name="T15" fmla="*/ 5 h 5"/>
                  <a:gd name="T16" fmla="*/ 6 w 8"/>
                  <a:gd name="T17" fmla="*/ 5 h 5"/>
                  <a:gd name="T18" fmla="*/ 5 w 8"/>
                  <a:gd name="T19" fmla="*/ 4 h 5"/>
                  <a:gd name="T20" fmla="*/ 7 w 8"/>
                  <a:gd name="T21" fmla="*/ 4 h 5"/>
                  <a:gd name="T22" fmla="*/ 7 w 8"/>
                  <a:gd name="T23" fmla="*/ 4 h 5"/>
                  <a:gd name="T24" fmla="*/ 8 w 8"/>
                  <a:gd name="T25" fmla="*/ 4 h 5"/>
                  <a:gd name="T26" fmla="*/ 8 w 8"/>
                  <a:gd name="T27" fmla="*/ 4 h 5"/>
                  <a:gd name="T28" fmla="*/ 7 w 8"/>
                  <a:gd name="T29" fmla="*/ 4 h 5"/>
                  <a:gd name="T30" fmla="*/ 6 w 8"/>
                  <a:gd name="T31" fmla="*/ 3 h 5"/>
                  <a:gd name="T32" fmla="*/ 5 w 8"/>
                  <a:gd name="T33" fmla="*/ 3 h 5"/>
                  <a:gd name="T34" fmla="*/ 7 w 8"/>
                  <a:gd name="T35" fmla="*/ 4 h 5"/>
                  <a:gd name="T36" fmla="*/ 7 w 8"/>
                  <a:gd name="T37" fmla="*/ 4 h 5"/>
                  <a:gd name="T38" fmla="*/ 6 w 8"/>
                  <a:gd name="T39" fmla="*/ 3 h 5"/>
                  <a:gd name="T40" fmla="*/ 0 w 8"/>
                  <a:gd name="T41" fmla="*/ 1 h 5"/>
                  <a:gd name="T42" fmla="*/ 0 w 8"/>
                  <a:gd name="T43" fmla="*/ 2 h 5"/>
                  <a:gd name="T44" fmla="*/ 3 w 8"/>
                  <a:gd name="T45" fmla="*/ 3 h 5"/>
                  <a:gd name="T46" fmla="*/ 3 w 8"/>
                  <a:gd name="T47" fmla="*/ 3 h 5"/>
                  <a:gd name="T48" fmla="*/ 0 w 8"/>
                  <a:gd name="T49" fmla="*/ 1 h 5"/>
                  <a:gd name="T50" fmla="*/ 1 w 8"/>
                  <a:gd name="T51" fmla="*/ 0 h 5"/>
                  <a:gd name="T52" fmla="*/ 1 w 8"/>
                  <a:gd name="T53" fmla="*/ 0 h 5"/>
                  <a:gd name="T54" fmla="*/ 3 w 8"/>
                  <a:gd name="T55" fmla="*/ 2 h 5"/>
                  <a:gd name="T56" fmla="*/ 3 w 8"/>
                  <a:gd name="T57" fmla="*/ 1 h 5"/>
                  <a:gd name="T58" fmla="*/ 1 w 8"/>
                  <a:gd name="T5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" h="5">
                    <a:moveTo>
                      <a:pt x="7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4"/>
                      <a:pt x="5" y="4"/>
                      <a:pt x="5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moveTo>
                      <a:pt x="6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197"/>
              <p:cNvSpPr>
                <a:spLocks/>
              </p:cNvSpPr>
              <p:nvPr/>
            </p:nvSpPr>
            <p:spPr bwMode="auto">
              <a:xfrm>
                <a:off x="-9" y="3568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198"/>
              <p:cNvSpPr>
                <a:spLocks noEditPoints="1"/>
              </p:cNvSpPr>
              <p:nvPr/>
            </p:nvSpPr>
            <p:spPr bwMode="auto">
              <a:xfrm>
                <a:off x="-16" y="3575"/>
                <a:ext cx="21" cy="17"/>
              </a:xfrm>
              <a:custGeom>
                <a:avLst/>
                <a:gdLst>
                  <a:gd name="T0" fmla="*/ 6 w 9"/>
                  <a:gd name="T1" fmla="*/ 7 h 7"/>
                  <a:gd name="T2" fmla="*/ 6 w 9"/>
                  <a:gd name="T3" fmla="*/ 7 h 7"/>
                  <a:gd name="T4" fmla="*/ 7 w 9"/>
                  <a:gd name="T5" fmla="*/ 7 h 7"/>
                  <a:gd name="T6" fmla="*/ 7 w 9"/>
                  <a:gd name="T7" fmla="*/ 7 h 7"/>
                  <a:gd name="T8" fmla="*/ 6 w 9"/>
                  <a:gd name="T9" fmla="*/ 7 h 7"/>
                  <a:gd name="T10" fmla="*/ 4 w 9"/>
                  <a:gd name="T11" fmla="*/ 6 h 7"/>
                  <a:gd name="T12" fmla="*/ 4 w 9"/>
                  <a:gd name="T13" fmla="*/ 6 h 7"/>
                  <a:gd name="T14" fmla="*/ 6 w 9"/>
                  <a:gd name="T15" fmla="*/ 7 h 7"/>
                  <a:gd name="T16" fmla="*/ 6 w 9"/>
                  <a:gd name="T17" fmla="*/ 7 h 7"/>
                  <a:gd name="T18" fmla="*/ 4 w 9"/>
                  <a:gd name="T19" fmla="*/ 6 h 7"/>
                  <a:gd name="T20" fmla="*/ 8 w 9"/>
                  <a:gd name="T21" fmla="*/ 4 h 7"/>
                  <a:gd name="T22" fmla="*/ 7 w 9"/>
                  <a:gd name="T23" fmla="*/ 4 h 7"/>
                  <a:gd name="T24" fmla="*/ 8 w 9"/>
                  <a:gd name="T25" fmla="*/ 5 h 7"/>
                  <a:gd name="T26" fmla="*/ 8 w 9"/>
                  <a:gd name="T27" fmla="*/ 5 h 7"/>
                  <a:gd name="T28" fmla="*/ 8 w 9"/>
                  <a:gd name="T29" fmla="*/ 4 h 7"/>
                  <a:gd name="T30" fmla="*/ 8 w 9"/>
                  <a:gd name="T31" fmla="*/ 4 h 7"/>
                  <a:gd name="T32" fmla="*/ 8 w 9"/>
                  <a:gd name="T33" fmla="*/ 4 h 7"/>
                  <a:gd name="T34" fmla="*/ 8 w 9"/>
                  <a:gd name="T35" fmla="*/ 5 h 7"/>
                  <a:gd name="T36" fmla="*/ 9 w 9"/>
                  <a:gd name="T37" fmla="*/ 4 h 7"/>
                  <a:gd name="T38" fmla="*/ 8 w 9"/>
                  <a:gd name="T39" fmla="*/ 4 h 7"/>
                  <a:gd name="T40" fmla="*/ 0 w 9"/>
                  <a:gd name="T41" fmla="*/ 3 h 7"/>
                  <a:gd name="T42" fmla="*/ 0 w 9"/>
                  <a:gd name="T43" fmla="*/ 3 h 7"/>
                  <a:gd name="T44" fmla="*/ 2 w 9"/>
                  <a:gd name="T45" fmla="*/ 5 h 7"/>
                  <a:gd name="T46" fmla="*/ 2 w 9"/>
                  <a:gd name="T47" fmla="*/ 5 h 7"/>
                  <a:gd name="T48" fmla="*/ 0 w 9"/>
                  <a:gd name="T49" fmla="*/ 3 h 7"/>
                  <a:gd name="T50" fmla="*/ 6 w 9"/>
                  <a:gd name="T51" fmla="*/ 3 h 7"/>
                  <a:gd name="T52" fmla="*/ 6 w 9"/>
                  <a:gd name="T53" fmla="*/ 3 h 7"/>
                  <a:gd name="T54" fmla="*/ 7 w 9"/>
                  <a:gd name="T55" fmla="*/ 4 h 7"/>
                  <a:gd name="T56" fmla="*/ 7 w 9"/>
                  <a:gd name="T57" fmla="*/ 4 h 7"/>
                  <a:gd name="T58" fmla="*/ 6 w 9"/>
                  <a:gd name="T59" fmla="*/ 3 h 7"/>
                  <a:gd name="T60" fmla="*/ 6 w 9"/>
                  <a:gd name="T61" fmla="*/ 3 h 7"/>
                  <a:gd name="T62" fmla="*/ 6 w 9"/>
                  <a:gd name="T63" fmla="*/ 3 h 7"/>
                  <a:gd name="T64" fmla="*/ 7 w 9"/>
                  <a:gd name="T65" fmla="*/ 4 h 7"/>
                  <a:gd name="T66" fmla="*/ 8 w 9"/>
                  <a:gd name="T67" fmla="*/ 4 h 7"/>
                  <a:gd name="T68" fmla="*/ 8 w 9"/>
                  <a:gd name="T69" fmla="*/ 4 h 7"/>
                  <a:gd name="T70" fmla="*/ 6 w 9"/>
                  <a:gd name="T71" fmla="*/ 3 h 7"/>
                  <a:gd name="T72" fmla="*/ 1 w 9"/>
                  <a:gd name="T73" fmla="*/ 0 h 7"/>
                  <a:gd name="T74" fmla="*/ 1 w 9"/>
                  <a:gd name="T75" fmla="*/ 0 h 7"/>
                  <a:gd name="T76" fmla="*/ 4 w 9"/>
                  <a:gd name="T77" fmla="*/ 2 h 7"/>
                  <a:gd name="T78" fmla="*/ 4 w 9"/>
                  <a:gd name="T79" fmla="*/ 2 h 7"/>
                  <a:gd name="T80" fmla="*/ 1 w 9"/>
                  <a:gd name="T81" fmla="*/ 0 h 7"/>
                  <a:gd name="T82" fmla="*/ 2 w 9"/>
                  <a:gd name="T83" fmla="*/ 0 h 7"/>
                  <a:gd name="T84" fmla="*/ 1 w 9"/>
                  <a:gd name="T85" fmla="*/ 0 h 7"/>
                  <a:gd name="T86" fmla="*/ 4 w 9"/>
                  <a:gd name="T87" fmla="*/ 2 h 7"/>
                  <a:gd name="T88" fmla="*/ 4 w 9"/>
                  <a:gd name="T89" fmla="*/ 1 h 7"/>
                  <a:gd name="T90" fmla="*/ 2 w 9"/>
                  <a:gd name="T9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" h="7">
                    <a:moveTo>
                      <a:pt x="6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7"/>
                      <a:pt x="6" y="7"/>
                    </a:cubicBezTo>
                    <a:moveTo>
                      <a:pt x="4" y="6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6"/>
                      <a:pt x="5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5" y="6"/>
                      <a:pt x="5" y="6"/>
                      <a:pt x="4" y="6"/>
                    </a:cubicBezTo>
                    <a:moveTo>
                      <a:pt x="8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3"/>
                      <a:pt x="6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3"/>
                      <a:pt x="7" y="3"/>
                      <a:pt x="6" y="3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199"/>
              <p:cNvSpPr>
                <a:spLocks noEditPoints="1"/>
              </p:cNvSpPr>
              <p:nvPr/>
            </p:nvSpPr>
            <p:spPr bwMode="auto">
              <a:xfrm>
                <a:off x="-2" y="3547"/>
                <a:ext cx="21" cy="19"/>
              </a:xfrm>
              <a:custGeom>
                <a:avLst/>
                <a:gdLst>
                  <a:gd name="T0" fmla="*/ 7 w 9"/>
                  <a:gd name="T1" fmla="*/ 7 h 8"/>
                  <a:gd name="T2" fmla="*/ 7 w 9"/>
                  <a:gd name="T3" fmla="*/ 7 h 8"/>
                  <a:gd name="T4" fmla="*/ 8 w 9"/>
                  <a:gd name="T5" fmla="*/ 8 h 8"/>
                  <a:gd name="T6" fmla="*/ 8 w 9"/>
                  <a:gd name="T7" fmla="*/ 7 h 8"/>
                  <a:gd name="T8" fmla="*/ 7 w 9"/>
                  <a:gd name="T9" fmla="*/ 7 h 8"/>
                  <a:gd name="T10" fmla="*/ 7 w 9"/>
                  <a:gd name="T11" fmla="*/ 6 h 8"/>
                  <a:gd name="T12" fmla="*/ 7 w 9"/>
                  <a:gd name="T13" fmla="*/ 7 h 8"/>
                  <a:gd name="T14" fmla="*/ 8 w 9"/>
                  <a:gd name="T15" fmla="*/ 7 h 8"/>
                  <a:gd name="T16" fmla="*/ 8 w 9"/>
                  <a:gd name="T17" fmla="*/ 7 h 8"/>
                  <a:gd name="T18" fmla="*/ 7 w 9"/>
                  <a:gd name="T19" fmla="*/ 6 h 8"/>
                  <a:gd name="T20" fmla="*/ 5 w 9"/>
                  <a:gd name="T21" fmla="*/ 6 h 8"/>
                  <a:gd name="T22" fmla="*/ 5 w 9"/>
                  <a:gd name="T23" fmla="*/ 6 h 8"/>
                  <a:gd name="T24" fmla="*/ 7 w 9"/>
                  <a:gd name="T25" fmla="*/ 7 h 8"/>
                  <a:gd name="T26" fmla="*/ 7 w 9"/>
                  <a:gd name="T27" fmla="*/ 7 h 8"/>
                  <a:gd name="T28" fmla="*/ 5 w 9"/>
                  <a:gd name="T29" fmla="*/ 6 h 8"/>
                  <a:gd name="T30" fmla="*/ 6 w 9"/>
                  <a:gd name="T31" fmla="*/ 5 h 8"/>
                  <a:gd name="T32" fmla="*/ 6 w 9"/>
                  <a:gd name="T33" fmla="*/ 6 h 8"/>
                  <a:gd name="T34" fmla="*/ 7 w 9"/>
                  <a:gd name="T35" fmla="*/ 6 h 8"/>
                  <a:gd name="T36" fmla="*/ 7 w 9"/>
                  <a:gd name="T37" fmla="*/ 6 h 8"/>
                  <a:gd name="T38" fmla="*/ 6 w 9"/>
                  <a:gd name="T39" fmla="*/ 5 h 8"/>
                  <a:gd name="T40" fmla="*/ 8 w 9"/>
                  <a:gd name="T41" fmla="*/ 4 h 8"/>
                  <a:gd name="T42" fmla="*/ 8 w 9"/>
                  <a:gd name="T43" fmla="*/ 5 h 8"/>
                  <a:gd name="T44" fmla="*/ 9 w 9"/>
                  <a:gd name="T45" fmla="*/ 5 h 8"/>
                  <a:gd name="T46" fmla="*/ 9 w 9"/>
                  <a:gd name="T47" fmla="*/ 5 h 8"/>
                  <a:gd name="T48" fmla="*/ 8 w 9"/>
                  <a:gd name="T49" fmla="*/ 4 h 8"/>
                  <a:gd name="T50" fmla="*/ 7 w 9"/>
                  <a:gd name="T51" fmla="*/ 3 h 8"/>
                  <a:gd name="T52" fmla="*/ 7 w 9"/>
                  <a:gd name="T53" fmla="*/ 4 h 8"/>
                  <a:gd name="T54" fmla="*/ 8 w 9"/>
                  <a:gd name="T55" fmla="*/ 5 h 8"/>
                  <a:gd name="T56" fmla="*/ 8 w 9"/>
                  <a:gd name="T57" fmla="*/ 4 h 8"/>
                  <a:gd name="T58" fmla="*/ 7 w 9"/>
                  <a:gd name="T59" fmla="*/ 3 h 8"/>
                  <a:gd name="T60" fmla="*/ 1 w 9"/>
                  <a:gd name="T61" fmla="*/ 3 h 8"/>
                  <a:gd name="T62" fmla="*/ 0 w 9"/>
                  <a:gd name="T63" fmla="*/ 3 h 8"/>
                  <a:gd name="T64" fmla="*/ 3 w 9"/>
                  <a:gd name="T65" fmla="*/ 5 h 8"/>
                  <a:gd name="T66" fmla="*/ 3 w 9"/>
                  <a:gd name="T67" fmla="*/ 4 h 8"/>
                  <a:gd name="T68" fmla="*/ 1 w 9"/>
                  <a:gd name="T69" fmla="*/ 3 h 8"/>
                  <a:gd name="T70" fmla="*/ 1 w 9"/>
                  <a:gd name="T71" fmla="*/ 3 h 8"/>
                  <a:gd name="T72" fmla="*/ 1 w 9"/>
                  <a:gd name="T73" fmla="*/ 3 h 8"/>
                  <a:gd name="T74" fmla="*/ 1 w 9"/>
                  <a:gd name="T75" fmla="*/ 3 h 8"/>
                  <a:gd name="T76" fmla="*/ 3 w 9"/>
                  <a:gd name="T77" fmla="*/ 4 h 8"/>
                  <a:gd name="T78" fmla="*/ 3 w 9"/>
                  <a:gd name="T79" fmla="*/ 4 h 8"/>
                  <a:gd name="T80" fmla="*/ 1 w 9"/>
                  <a:gd name="T81" fmla="*/ 3 h 8"/>
                  <a:gd name="T82" fmla="*/ 2 w 9"/>
                  <a:gd name="T83" fmla="*/ 0 h 8"/>
                  <a:gd name="T84" fmla="*/ 2 w 9"/>
                  <a:gd name="T85" fmla="*/ 1 h 8"/>
                  <a:gd name="T86" fmla="*/ 4 w 9"/>
                  <a:gd name="T87" fmla="*/ 2 h 8"/>
                  <a:gd name="T88" fmla="*/ 4 w 9"/>
                  <a:gd name="T89" fmla="*/ 2 h 8"/>
                  <a:gd name="T90" fmla="*/ 2 w 9"/>
                  <a:gd name="T9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" h="8">
                    <a:moveTo>
                      <a:pt x="7" y="7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8" y="8"/>
                    </a:cubicBezTo>
                    <a:cubicBezTo>
                      <a:pt x="8" y="8"/>
                      <a:pt x="8" y="7"/>
                      <a:pt x="8" y="7"/>
                    </a:cubicBezTo>
                    <a:cubicBezTo>
                      <a:pt x="8" y="7"/>
                      <a:pt x="7" y="7"/>
                      <a:pt x="7" y="7"/>
                    </a:cubicBezTo>
                    <a:moveTo>
                      <a:pt x="7" y="6"/>
                    </a:moveTo>
                    <a:cubicBezTo>
                      <a:pt x="7" y="6"/>
                      <a:pt x="7" y="6"/>
                      <a:pt x="7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7" y="6"/>
                    </a:cubicBezTo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6"/>
                      <a:pt x="6" y="6"/>
                      <a:pt x="5" y="6"/>
                    </a:cubicBezTo>
                    <a:moveTo>
                      <a:pt x="6" y="5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6"/>
                      <a:pt x="6" y="5"/>
                    </a:cubicBezTo>
                    <a:moveTo>
                      <a:pt x="8" y="4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8" y="4"/>
                    </a:cubicBezTo>
                    <a:moveTo>
                      <a:pt x="7" y="3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3"/>
                    </a:cubicBezTo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2" y="4"/>
                      <a:pt x="2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200"/>
              <p:cNvSpPr>
                <a:spLocks noEditPoints="1"/>
              </p:cNvSpPr>
              <p:nvPr/>
            </p:nvSpPr>
            <p:spPr bwMode="auto">
              <a:xfrm>
                <a:off x="3" y="3545"/>
                <a:ext cx="19" cy="23"/>
              </a:xfrm>
              <a:custGeom>
                <a:avLst/>
                <a:gdLst>
                  <a:gd name="T0" fmla="*/ 4 w 8"/>
                  <a:gd name="T1" fmla="*/ 9 h 10"/>
                  <a:gd name="T2" fmla="*/ 4 w 8"/>
                  <a:gd name="T3" fmla="*/ 9 h 10"/>
                  <a:gd name="T4" fmla="*/ 5 w 8"/>
                  <a:gd name="T5" fmla="*/ 10 h 10"/>
                  <a:gd name="T6" fmla="*/ 5 w 8"/>
                  <a:gd name="T7" fmla="*/ 9 h 10"/>
                  <a:gd name="T8" fmla="*/ 4 w 8"/>
                  <a:gd name="T9" fmla="*/ 9 h 10"/>
                  <a:gd name="T10" fmla="*/ 3 w 8"/>
                  <a:gd name="T11" fmla="*/ 8 h 10"/>
                  <a:gd name="T12" fmla="*/ 3 w 8"/>
                  <a:gd name="T13" fmla="*/ 8 h 10"/>
                  <a:gd name="T14" fmla="*/ 4 w 8"/>
                  <a:gd name="T15" fmla="*/ 9 h 10"/>
                  <a:gd name="T16" fmla="*/ 4 w 8"/>
                  <a:gd name="T17" fmla="*/ 9 h 10"/>
                  <a:gd name="T18" fmla="*/ 3 w 8"/>
                  <a:gd name="T19" fmla="*/ 8 h 10"/>
                  <a:gd name="T20" fmla="*/ 7 w 8"/>
                  <a:gd name="T21" fmla="*/ 5 h 10"/>
                  <a:gd name="T22" fmla="*/ 7 w 8"/>
                  <a:gd name="T23" fmla="*/ 5 h 10"/>
                  <a:gd name="T24" fmla="*/ 8 w 8"/>
                  <a:gd name="T25" fmla="*/ 5 h 10"/>
                  <a:gd name="T26" fmla="*/ 8 w 8"/>
                  <a:gd name="T27" fmla="*/ 5 h 10"/>
                  <a:gd name="T28" fmla="*/ 7 w 8"/>
                  <a:gd name="T29" fmla="*/ 5 h 10"/>
                  <a:gd name="T30" fmla="*/ 5 w 8"/>
                  <a:gd name="T31" fmla="*/ 4 h 10"/>
                  <a:gd name="T32" fmla="*/ 5 w 8"/>
                  <a:gd name="T33" fmla="*/ 4 h 10"/>
                  <a:gd name="T34" fmla="*/ 7 w 8"/>
                  <a:gd name="T35" fmla="*/ 5 h 10"/>
                  <a:gd name="T36" fmla="*/ 7 w 8"/>
                  <a:gd name="T37" fmla="*/ 5 h 10"/>
                  <a:gd name="T38" fmla="*/ 5 w 8"/>
                  <a:gd name="T39" fmla="*/ 4 h 10"/>
                  <a:gd name="T40" fmla="*/ 8 w 8"/>
                  <a:gd name="T41" fmla="*/ 4 h 10"/>
                  <a:gd name="T42" fmla="*/ 7 w 8"/>
                  <a:gd name="T43" fmla="*/ 4 h 10"/>
                  <a:gd name="T44" fmla="*/ 8 w 8"/>
                  <a:gd name="T45" fmla="*/ 5 h 10"/>
                  <a:gd name="T46" fmla="*/ 8 w 8"/>
                  <a:gd name="T47" fmla="*/ 4 h 10"/>
                  <a:gd name="T48" fmla="*/ 8 w 8"/>
                  <a:gd name="T49" fmla="*/ 4 h 10"/>
                  <a:gd name="T50" fmla="*/ 6 w 8"/>
                  <a:gd name="T51" fmla="*/ 3 h 10"/>
                  <a:gd name="T52" fmla="*/ 5 w 8"/>
                  <a:gd name="T53" fmla="*/ 3 h 10"/>
                  <a:gd name="T54" fmla="*/ 7 w 8"/>
                  <a:gd name="T55" fmla="*/ 4 h 10"/>
                  <a:gd name="T56" fmla="*/ 7 w 8"/>
                  <a:gd name="T57" fmla="*/ 4 h 10"/>
                  <a:gd name="T58" fmla="*/ 6 w 8"/>
                  <a:gd name="T59" fmla="*/ 3 h 10"/>
                  <a:gd name="T60" fmla="*/ 0 w 8"/>
                  <a:gd name="T61" fmla="*/ 1 h 10"/>
                  <a:gd name="T62" fmla="*/ 0 w 8"/>
                  <a:gd name="T63" fmla="*/ 1 h 10"/>
                  <a:gd name="T64" fmla="*/ 3 w 8"/>
                  <a:gd name="T65" fmla="*/ 2 h 10"/>
                  <a:gd name="T66" fmla="*/ 3 w 8"/>
                  <a:gd name="T67" fmla="*/ 2 h 10"/>
                  <a:gd name="T68" fmla="*/ 0 w 8"/>
                  <a:gd name="T69" fmla="*/ 1 h 10"/>
                  <a:gd name="T70" fmla="*/ 1 w 8"/>
                  <a:gd name="T71" fmla="*/ 0 h 10"/>
                  <a:gd name="T72" fmla="*/ 0 w 8"/>
                  <a:gd name="T73" fmla="*/ 0 h 10"/>
                  <a:gd name="T74" fmla="*/ 3 w 8"/>
                  <a:gd name="T75" fmla="*/ 2 h 10"/>
                  <a:gd name="T76" fmla="*/ 3 w 8"/>
                  <a:gd name="T77" fmla="*/ 1 h 10"/>
                  <a:gd name="T78" fmla="*/ 1 w 8"/>
                  <a:gd name="T7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" h="10">
                    <a:moveTo>
                      <a:pt x="4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5" y="9"/>
                      <a:pt x="5" y="9"/>
                      <a:pt x="5" y="10"/>
                    </a:cubicBezTo>
                    <a:cubicBezTo>
                      <a:pt x="5" y="10"/>
                      <a:pt x="5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8"/>
                      <a:pt x="3" y="8"/>
                      <a:pt x="3" y="8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8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201"/>
              <p:cNvSpPr>
                <a:spLocks noEditPoints="1"/>
              </p:cNvSpPr>
              <p:nvPr/>
            </p:nvSpPr>
            <p:spPr bwMode="auto">
              <a:xfrm>
                <a:off x="14" y="3523"/>
                <a:ext cx="22" cy="15"/>
              </a:xfrm>
              <a:custGeom>
                <a:avLst/>
                <a:gdLst>
                  <a:gd name="T0" fmla="*/ 7 w 9"/>
                  <a:gd name="T1" fmla="*/ 6 h 6"/>
                  <a:gd name="T2" fmla="*/ 7 w 9"/>
                  <a:gd name="T3" fmla="*/ 6 h 6"/>
                  <a:gd name="T4" fmla="*/ 8 w 9"/>
                  <a:gd name="T5" fmla="*/ 6 h 6"/>
                  <a:gd name="T6" fmla="*/ 8 w 9"/>
                  <a:gd name="T7" fmla="*/ 6 h 6"/>
                  <a:gd name="T8" fmla="*/ 7 w 9"/>
                  <a:gd name="T9" fmla="*/ 6 h 6"/>
                  <a:gd name="T10" fmla="*/ 5 w 9"/>
                  <a:gd name="T11" fmla="*/ 5 h 6"/>
                  <a:gd name="T12" fmla="*/ 5 w 9"/>
                  <a:gd name="T13" fmla="*/ 5 h 6"/>
                  <a:gd name="T14" fmla="*/ 7 w 9"/>
                  <a:gd name="T15" fmla="*/ 6 h 6"/>
                  <a:gd name="T16" fmla="*/ 7 w 9"/>
                  <a:gd name="T17" fmla="*/ 6 h 6"/>
                  <a:gd name="T18" fmla="*/ 5 w 9"/>
                  <a:gd name="T19" fmla="*/ 5 h 6"/>
                  <a:gd name="T20" fmla="*/ 8 w 9"/>
                  <a:gd name="T21" fmla="*/ 4 h 6"/>
                  <a:gd name="T22" fmla="*/ 8 w 9"/>
                  <a:gd name="T23" fmla="*/ 4 h 6"/>
                  <a:gd name="T24" fmla="*/ 9 w 9"/>
                  <a:gd name="T25" fmla="*/ 5 h 6"/>
                  <a:gd name="T26" fmla="*/ 9 w 9"/>
                  <a:gd name="T27" fmla="*/ 5 h 6"/>
                  <a:gd name="T28" fmla="*/ 8 w 9"/>
                  <a:gd name="T29" fmla="*/ 4 h 6"/>
                  <a:gd name="T30" fmla="*/ 6 w 9"/>
                  <a:gd name="T31" fmla="*/ 3 h 6"/>
                  <a:gd name="T32" fmla="*/ 6 w 9"/>
                  <a:gd name="T33" fmla="*/ 3 h 6"/>
                  <a:gd name="T34" fmla="*/ 8 w 9"/>
                  <a:gd name="T35" fmla="*/ 4 h 6"/>
                  <a:gd name="T36" fmla="*/ 8 w 9"/>
                  <a:gd name="T37" fmla="*/ 4 h 6"/>
                  <a:gd name="T38" fmla="*/ 6 w 9"/>
                  <a:gd name="T39" fmla="*/ 3 h 6"/>
                  <a:gd name="T40" fmla="*/ 0 w 9"/>
                  <a:gd name="T41" fmla="*/ 1 h 6"/>
                  <a:gd name="T42" fmla="*/ 0 w 9"/>
                  <a:gd name="T43" fmla="*/ 2 h 6"/>
                  <a:gd name="T44" fmla="*/ 1 w 9"/>
                  <a:gd name="T45" fmla="*/ 3 h 6"/>
                  <a:gd name="T46" fmla="*/ 2 w 9"/>
                  <a:gd name="T47" fmla="*/ 3 h 6"/>
                  <a:gd name="T48" fmla="*/ 2 w 9"/>
                  <a:gd name="T49" fmla="*/ 3 h 6"/>
                  <a:gd name="T50" fmla="*/ 0 w 9"/>
                  <a:gd name="T51" fmla="*/ 1 h 6"/>
                  <a:gd name="T52" fmla="*/ 2 w 9"/>
                  <a:gd name="T53" fmla="*/ 1 h 6"/>
                  <a:gd name="T54" fmla="*/ 3 w 9"/>
                  <a:gd name="T55" fmla="*/ 2 h 6"/>
                  <a:gd name="T56" fmla="*/ 3 w 9"/>
                  <a:gd name="T57" fmla="*/ 2 h 6"/>
                  <a:gd name="T58" fmla="*/ 2 w 9"/>
                  <a:gd name="T59" fmla="*/ 1 h 6"/>
                  <a:gd name="T60" fmla="*/ 1 w 9"/>
                  <a:gd name="T61" fmla="*/ 0 h 6"/>
                  <a:gd name="T62" fmla="*/ 1 w 9"/>
                  <a:gd name="T63" fmla="*/ 0 h 6"/>
                  <a:gd name="T64" fmla="*/ 2 w 9"/>
                  <a:gd name="T65" fmla="*/ 1 h 6"/>
                  <a:gd name="T66" fmla="*/ 1 w 9"/>
                  <a:gd name="T6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" h="6"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6" y="5"/>
                      <a:pt x="5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7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2" y="1"/>
                    </a:move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202"/>
              <p:cNvSpPr>
                <a:spLocks noEditPoints="1"/>
              </p:cNvSpPr>
              <p:nvPr/>
            </p:nvSpPr>
            <p:spPr bwMode="auto">
              <a:xfrm>
                <a:off x="-66" y="3665"/>
                <a:ext cx="19" cy="12"/>
              </a:xfrm>
              <a:custGeom>
                <a:avLst/>
                <a:gdLst>
                  <a:gd name="T0" fmla="*/ 6 w 8"/>
                  <a:gd name="T1" fmla="*/ 3 h 5"/>
                  <a:gd name="T2" fmla="*/ 6 w 8"/>
                  <a:gd name="T3" fmla="*/ 4 h 5"/>
                  <a:gd name="T4" fmla="*/ 6 w 8"/>
                  <a:gd name="T5" fmla="*/ 5 h 5"/>
                  <a:gd name="T6" fmla="*/ 7 w 8"/>
                  <a:gd name="T7" fmla="*/ 4 h 5"/>
                  <a:gd name="T8" fmla="*/ 6 w 8"/>
                  <a:gd name="T9" fmla="*/ 3 h 5"/>
                  <a:gd name="T10" fmla="*/ 5 w 8"/>
                  <a:gd name="T11" fmla="*/ 2 h 5"/>
                  <a:gd name="T12" fmla="*/ 4 w 8"/>
                  <a:gd name="T13" fmla="*/ 3 h 5"/>
                  <a:gd name="T14" fmla="*/ 5 w 8"/>
                  <a:gd name="T15" fmla="*/ 4 h 5"/>
                  <a:gd name="T16" fmla="*/ 6 w 8"/>
                  <a:gd name="T17" fmla="*/ 3 h 5"/>
                  <a:gd name="T18" fmla="*/ 5 w 8"/>
                  <a:gd name="T19" fmla="*/ 2 h 5"/>
                  <a:gd name="T20" fmla="*/ 7 w 8"/>
                  <a:gd name="T21" fmla="*/ 1 h 5"/>
                  <a:gd name="T22" fmla="*/ 7 w 8"/>
                  <a:gd name="T23" fmla="*/ 1 h 5"/>
                  <a:gd name="T24" fmla="*/ 8 w 8"/>
                  <a:gd name="T25" fmla="*/ 2 h 5"/>
                  <a:gd name="T26" fmla="*/ 8 w 8"/>
                  <a:gd name="T27" fmla="*/ 2 h 5"/>
                  <a:gd name="T28" fmla="*/ 7 w 8"/>
                  <a:gd name="T29" fmla="*/ 1 h 5"/>
                  <a:gd name="T30" fmla="*/ 7 w 8"/>
                  <a:gd name="T31" fmla="*/ 1 h 5"/>
                  <a:gd name="T32" fmla="*/ 7 w 8"/>
                  <a:gd name="T33" fmla="*/ 1 h 5"/>
                  <a:gd name="T34" fmla="*/ 7 w 8"/>
                  <a:gd name="T35" fmla="*/ 1 h 5"/>
                  <a:gd name="T36" fmla="*/ 7 w 8"/>
                  <a:gd name="T37" fmla="*/ 1 h 5"/>
                  <a:gd name="T38" fmla="*/ 1 w 8"/>
                  <a:gd name="T39" fmla="*/ 0 h 5"/>
                  <a:gd name="T40" fmla="*/ 0 w 8"/>
                  <a:gd name="T41" fmla="*/ 1 h 5"/>
                  <a:gd name="T42" fmla="*/ 3 w 8"/>
                  <a:gd name="T43" fmla="*/ 3 h 5"/>
                  <a:gd name="T44" fmla="*/ 4 w 8"/>
                  <a:gd name="T45" fmla="*/ 1 h 5"/>
                  <a:gd name="T46" fmla="*/ 1 w 8"/>
                  <a:gd name="T4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" h="5">
                    <a:moveTo>
                      <a:pt x="6" y="3"/>
                    </a:move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5"/>
                      <a:pt x="6" y="5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7" y="3"/>
                      <a:pt x="6" y="3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5" y="2"/>
                      <a:pt x="5" y="2"/>
                    </a:cubicBezTo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8" y="1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7" y="1"/>
                    </a:cubicBezTo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2"/>
                      <a:pt x="3" y="2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0203"/>
              <p:cNvSpPr>
                <a:spLocks noEditPoints="1"/>
              </p:cNvSpPr>
              <p:nvPr/>
            </p:nvSpPr>
            <p:spPr bwMode="auto">
              <a:xfrm>
                <a:off x="-182" y="3854"/>
                <a:ext cx="19" cy="21"/>
              </a:xfrm>
              <a:custGeom>
                <a:avLst/>
                <a:gdLst>
                  <a:gd name="T0" fmla="*/ 0 w 8"/>
                  <a:gd name="T1" fmla="*/ 8 h 9"/>
                  <a:gd name="T2" fmla="*/ 0 w 8"/>
                  <a:gd name="T3" fmla="*/ 8 h 9"/>
                  <a:gd name="T4" fmla="*/ 3 w 8"/>
                  <a:gd name="T5" fmla="*/ 9 h 9"/>
                  <a:gd name="T6" fmla="*/ 3 w 8"/>
                  <a:gd name="T7" fmla="*/ 9 h 9"/>
                  <a:gd name="T8" fmla="*/ 0 w 8"/>
                  <a:gd name="T9" fmla="*/ 8 h 9"/>
                  <a:gd name="T10" fmla="*/ 4 w 8"/>
                  <a:gd name="T11" fmla="*/ 0 h 9"/>
                  <a:gd name="T12" fmla="*/ 4 w 8"/>
                  <a:gd name="T13" fmla="*/ 1 h 9"/>
                  <a:gd name="T14" fmla="*/ 7 w 8"/>
                  <a:gd name="T15" fmla="*/ 2 h 9"/>
                  <a:gd name="T16" fmla="*/ 7 w 8"/>
                  <a:gd name="T17" fmla="*/ 2 h 9"/>
                  <a:gd name="T18" fmla="*/ 4 w 8"/>
                  <a:gd name="T19" fmla="*/ 0 h 9"/>
                  <a:gd name="T20" fmla="*/ 5 w 8"/>
                  <a:gd name="T21" fmla="*/ 0 h 9"/>
                  <a:gd name="T22" fmla="*/ 4 w 8"/>
                  <a:gd name="T23" fmla="*/ 0 h 9"/>
                  <a:gd name="T24" fmla="*/ 8 w 8"/>
                  <a:gd name="T25" fmla="*/ 2 h 9"/>
                  <a:gd name="T26" fmla="*/ 8 w 8"/>
                  <a:gd name="T27" fmla="*/ 2 h 9"/>
                  <a:gd name="T28" fmla="*/ 5 w 8"/>
                  <a:gd name="T29" fmla="*/ 1 h 9"/>
                  <a:gd name="T30" fmla="*/ 5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2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9"/>
                      <a:pt x="1" y="8"/>
                      <a:pt x="0" y="8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5" y="1"/>
                      <a:pt x="4" y="0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0204"/>
              <p:cNvSpPr>
                <a:spLocks noEditPoints="1"/>
              </p:cNvSpPr>
              <p:nvPr/>
            </p:nvSpPr>
            <p:spPr bwMode="auto">
              <a:xfrm>
                <a:off x="-208" y="3592"/>
                <a:ext cx="204" cy="323"/>
              </a:xfrm>
              <a:custGeom>
                <a:avLst/>
                <a:gdLst>
                  <a:gd name="T0" fmla="*/ 0 w 86"/>
                  <a:gd name="T1" fmla="*/ 134 h 137"/>
                  <a:gd name="T2" fmla="*/ 2 w 86"/>
                  <a:gd name="T3" fmla="*/ 136 h 137"/>
                  <a:gd name="T4" fmla="*/ 2 w 86"/>
                  <a:gd name="T5" fmla="*/ 136 h 137"/>
                  <a:gd name="T6" fmla="*/ 4 w 86"/>
                  <a:gd name="T7" fmla="*/ 137 h 137"/>
                  <a:gd name="T8" fmla="*/ 5 w 86"/>
                  <a:gd name="T9" fmla="*/ 127 h 137"/>
                  <a:gd name="T10" fmla="*/ 11 w 86"/>
                  <a:gd name="T11" fmla="*/ 120 h 137"/>
                  <a:gd name="T12" fmla="*/ 13 w 86"/>
                  <a:gd name="T13" fmla="*/ 116 h 137"/>
                  <a:gd name="T14" fmla="*/ 13 w 86"/>
                  <a:gd name="T15" fmla="*/ 116 h 137"/>
                  <a:gd name="T16" fmla="*/ 13 w 86"/>
                  <a:gd name="T17" fmla="*/ 116 h 137"/>
                  <a:gd name="T18" fmla="*/ 13 w 86"/>
                  <a:gd name="T19" fmla="*/ 115 h 137"/>
                  <a:gd name="T20" fmla="*/ 15 w 86"/>
                  <a:gd name="T21" fmla="*/ 113 h 137"/>
                  <a:gd name="T22" fmla="*/ 20 w 86"/>
                  <a:gd name="T23" fmla="*/ 103 h 137"/>
                  <a:gd name="T24" fmla="*/ 23 w 86"/>
                  <a:gd name="T25" fmla="*/ 97 h 137"/>
                  <a:gd name="T26" fmla="*/ 27 w 86"/>
                  <a:gd name="T27" fmla="*/ 90 h 137"/>
                  <a:gd name="T28" fmla="*/ 29 w 86"/>
                  <a:gd name="T29" fmla="*/ 87 h 137"/>
                  <a:gd name="T30" fmla="*/ 39 w 86"/>
                  <a:gd name="T31" fmla="*/ 81 h 137"/>
                  <a:gd name="T32" fmla="*/ 47 w 86"/>
                  <a:gd name="T33" fmla="*/ 67 h 137"/>
                  <a:gd name="T34" fmla="*/ 57 w 86"/>
                  <a:gd name="T35" fmla="*/ 52 h 137"/>
                  <a:gd name="T36" fmla="*/ 56 w 86"/>
                  <a:gd name="T37" fmla="*/ 51 h 137"/>
                  <a:gd name="T38" fmla="*/ 54 w 86"/>
                  <a:gd name="T39" fmla="*/ 50 h 137"/>
                  <a:gd name="T40" fmla="*/ 59 w 86"/>
                  <a:gd name="T41" fmla="*/ 48 h 137"/>
                  <a:gd name="T42" fmla="*/ 58 w 86"/>
                  <a:gd name="T43" fmla="*/ 47 h 137"/>
                  <a:gd name="T44" fmla="*/ 56 w 86"/>
                  <a:gd name="T45" fmla="*/ 46 h 137"/>
                  <a:gd name="T46" fmla="*/ 59 w 86"/>
                  <a:gd name="T47" fmla="*/ 47 h 137"/>
                  <a:gd name="T48" fmla="*/ 58 w 86"/>
                  <a:gd name="T49" fmla="*/ 47 h 137"/>
                  <a:gd name="T50" fmla="*/ 62 w 86"/>
                  <a:gd name="T51" fmla="*/ 42 h 137"/>
                  <a:gd name="T52" fmla="*/ 60 w 86"/>
                  <a:gd name="T53" fmla="*/ 41 h 137"/>
                  <a:gd name="T54" fmla="*/ 54 w 86"/>
                  <a:gd name="T55" fmla="*/ 44 h 137"/>
                  <a:gd name="T56" fmla="*/ 64 w 86"/>
                  <a:gd name="T57" fmla="*/ 38 h 137"/>
                  <a:gd name="T58" fmla="*/ 57 w 86"/>
                  <a:gd name="T59" fmla="*/ 39 h 137"/>
                  <a:gd name="T60" fmla="*/ 62 w 86"/>
                  <a:gd name="T61" fmla="*/ 37 h 137"/>
                  <a:gd name="T62" fmla="*/ 65 w 86"/>
                  <a:gd name="T63" fmla="*/ 37 h 137"/>
                  <a:gd name="T64" fmla="*/ 59 w 86"/>
                  <a:gd name="T65" fmla="*/ 35 h 137"/>
                  <a:gd name="T66" fmla="*/ 64 w 86"/>
                  <a:gd name="T67" fmla="*/ 35 h 137"/>
                  <a:gd name="T68" fmla="*/ 60 w 86"/>
                  <a:gd name="T69" fmla="*/ 32 h 137"/>
                  <a:gd name="T70" fmla="*/ 69 w 86"/>
                  <a:gd name="T71" fmla="*/ 30 h 137"/>
                  <a:gd name="T72" fmla="*/ 69 w 86"/>
                  <a:gd name="T73" fmla="*/ 30 h 137"/>
                  <a:gd name="T74" fmla="*/ 67 w 86"/>
                  <a:gd name="T75" fmla="*/ 32 h 137"/>
                  <a:gd name="T76" fmla="*/ 70 w 86"/>
                  <a:gd name="T77" fmla="*/ 30 h 137"/>
                  <a:gd name="T78" fmla="*/ 69 w 86"/>
                  <a:gd name="T79" fmla="*/ 30 h 137"/>
                  <a:gd name="T80" fmla="*/ 65 w 86"/>
                  <a:gd name="T81" fmla="*/ 31 h 137"/>
                  <a:gd name="T82" fmla="*/ 66 w 86"/>
                  <a:gd name="T83" fmla="*/ 28 h 137"/>
                  <a:gd name="T84" fmla="*/ 73 w 86"/>
                  <a:gd name="T85" fmla="*/ 24 h 137"/>
                  <a:gd name="T86" fmla="*/ 72 w 86"/>
                  <a:gd name="T87" fmla="*/ 24 h 137"/>
                  <a:gd name="T88" fmla="*/ 74 w 86"/>
                  <a:gd name="T89" fmla="*/ 23 h 137"/>
                  <a:gd name="T90" fmla="*/ 70 w 86"/>
                  <a:gd name="T91" fmla="*/ 22 h 137"/>
                  <a:gd name="T92" fmla="*/ 73 w 86"/>
                  <a:gd name="T93" fmla="*/ 23 h 137"/>
                  <a:gd name="T94" fmla="*/ 75 w 86"/>
                  <a:gd name="T95" fmla="*/ 20 h 137"/>
                  <a:gd name="T96" fmla="*/ 68 w 86"/>
                  <a:gd name="T97" fmla="*/ 19 h 137"/>
                  <a:gd name="T98" fmla="*/ 75 w 86"/>
                  <a:gd name="T99" fmla="*/ 17 h 137"/>
                  <a:gd name="T100" fmla="*/ 75 w 86"/>
                  <a:gd name="T101" fmla="*/ 17 h 137"/>
                  <a:gd name="T102" fmla="*/ 71 w 86"/>
                  <a:gd name="T103" fmla="*/ 14 h 137"/>
                  <a:gd name="T104" fmla="*/ 82 w 86"/>
                  <a:gd name="T105" fmla="*/ 7 h 137"/>
                  <a:gd name="T106" fmla="*/ 81 w 86"/>
                  <a:gd name="T107" fmla="*/ 6 h 137"/>
                  <a:gd name="T108" fmla="*/ 77 w 86"/>
                  <a:gd name="T109" fmla="*/ 4 h 137"/>
                  <a:gd name="T110" fmla="*/ 86 w 86"/>
                  <a:gd name="T111" fmla="*/ 4 h 137"/>
                  <a:gd name="T112" fmla="*/ 85 w 86"/>
                  <a:gd name="T113" fmla="*/ 3 h 137"/>
                  <a:gd name="T114" fmla="*/ 81 w 86"/>
                  <a:gd name="T115" fmla="*/ 1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6" h="137">
                    <a:moveTo>
                      <a:pt x="4" y="129"/>
                    </a:moveTo>
                    <a:cubicBezTo>
                      <a:pt x="4" y="130"/>
                      <a:pt x="3" y="130"/>
                      <a:pt x="3" y="131"/>
                    </a:cubicBezTo>
                    <a:cubicBezTo>
                      <a:pt x="1" y="133"/>
                      <a:pt x="1" y="133"/>
                      <a:pt x="1" y="133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1" y="134"/>
                      <a:pt x="1" y="134"/>
                      <a:pt x="1" y="134"/>
                    </a:cubicBezTo>
                    <a:cubicBezTo>
                      <a:pt x="2" y="134"/>
                      <a:pt x="2" y="134"/>
                      <a:pt x="2" y="134"/>
                    </a:cubicBezTo>
                    <a:cubicBezTo>
                      <a:pt x="2" y="134"/>
                      <a:pt x="2" y="134"/>
                      <a:pt x="3" y="134"/>
                    </a:cubicBezTo>
                    <a:cubicBezTo>
                      <a:pt x="3" y="134"/>
                      <a:pt x="3" y="134"/>
                      <a:pt x="3" y="134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3" y="136"/>
                      <a:pt x="3" y="136"/>
                      <a:pt x="3" y="136"/>
                    </a:cubicBezTo>
                    <a:cubicBezTo>
                      <a:pt x="3" y="135"/>
                      <a:pt x="3" y="135"/>
                      <a:pt x="4" y="135"/>
                    </a:cubicBezTo>
                    <a:cubicBezTo>
                      <a:pt x="4" y="135"/>
                      <a:pt x="4" y="135"/>
                      <a:pt x="4" y="135"/>
                    </a:cubicBezTo>
                    <a:cubicBezTo>
                      <a:pt x="4" y="135"/>
                      <a:pt x="4" y="135"/>
                      <a:pt x="4" y="135"/>
                    </a:cubicBezTo>
                    <a:cubicBezTo>
                      <a:pt x="4" y="136"/>
                      <a:pt x="4" y="137"/>
                      <a:pt x="4" y="137"/>
                    </a:cubicBezTo>
                    <a:cubicBezTo>
                      <a:pt x="5" y="136"/>
                      <a:pt x="6" y="134"/>
                      <a:pt x="7" y="132"/>
                    </a:cubicBezTo>
                    <a:cubicBezTo>
                      <a:pt x="7" y="132"/>
                      <a:pt x="7" y="132"/>
                      <a:pt x="7" y="132"/>
                    </a:cubicBezTo>
                    <a:cubicBezTo>
                      <a:pt x="6" y="131"/>
                      <a:pt x="5" y="130"/>
                      <a:pt x="4" y="129"/>
                    </a:cubicBezTo>
                    <a:moveTo>
                      <a:pt x="7" y="125"/>
                    </a:moveTo>
                    <a:cubicBezTo>
                      <a:pt x="6" y="126"/>
                      <a:pt x="6" y="127"/>
                      <a:pt x="5" y="127"/>
                    </a:cubicBezTo>
                    <a:cubicBezTo>
                      <a:pt x="6" y="128"/>
                      <a:pt x="6" y="128"/>
                      <a:pt x="6" y="128"/>
                    </a:cubicBezTo>
                    <a:cubicBezTo>
                      <a:pt x="9" y="129"/>
                      <a:pt x="9" y="129"/>
                      <a:pt x="9" y="129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6"/>
                      <a:pt x="8" y="126"/>
                      <a:pt x="7" y="125"/>
                    </a:cubicBezTo>
                    <a:moveTo>
                      <a:pt x="11" y="120"/>
                    </a:moveTo>
                    <a:cubicBezTo>
                      <a:pt x="10" y="120"/>
                      <a:pt x="10" y="121"/>
                      <a:pt x="9" y="121"/>
                    </a:cubicBezTo>
                    <a:cubicBezTo>
                      <a:pt x="10" y="122"/>
                      <a:pt x="11" y="123"/>
                      <a:pt x="12" y="123"/>
                    </a:cubicBezTo>
                    <a:cubicBezTo>
                      <a:pt x="13" y="121"/>
                      <a:pt x="13" y="121"/>
                      <a:pt x="13" y="121"/>
                    </a:cubicBezTo>
                    <a:cubicBezTo>
                      <a:pt x="12" y="121"/>
                      <a:pt x="11" y="120"/>
                      <a:pt x="11" y="120"/>
                    </a:cubicBezTo>
                    <a:moveTo>
                      <a:pt x="13" y="116"/>
                    </a:moveTo>
                    <a:cubicBezTo>
                      <a:pt x="12" y="117"/>
                      <a:pt x="12" y="117"/>
                      <a:pt x="12" y="117"/>
                    </a:cubicBezTo>
                    <a:cubicBezTo>
                      <a:pt x="13" y="118"/>
                      <a:pt x="14" y="118"/>
                      <a:pt x="15" y="119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4" y="117"/>
                      <a:pt x="13" y="117"/>
                      <a:pt x="13" y="116"/>
                    </a:cubicBezTo>
                    <a:moveTo>
                      <a:pt x="13" y="116"/>
                    </a:moveTo>
                    <a:cubicBezTo>
                      <a:pt x="13" y="116"/>
                      <a:pt x="13" y="116"/>
                      <a:pt x="13" y="116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6" y="118"/>
                      <a:pt x="16" y="117"/>
                      <a:pt x="16" y="117"/>
                    </a:cubicBezTo>
                    <a:cubicBezTo>
                      <a:pt x="15" y="117"/>
                      <a:pt x="14" y="116"/>
                      <a:pt x="13" y="116"/>
                    </a:cubicBezTo>
                    <a:moveTo>
                      <a:pt x="13" y="115"/>
                    </a:moveTo>
                    <a:cubicBezTo>
                      <a:pt x="13" y="115"/>
                      <a:pt x="13" y="115"/>
                      <a:pt x="13" y="115"/>
                    </a:cubicBezTo>
                    <a:cubicBezTo>
                      <a:pt x="14" y="116"/>
                      <a:pt x="15" y="116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6"/>
                      <a:pt x="14" y="116"/>
                      <a:pt x="13" y="115"/>
                    </a:cubicBezTo>
                    <a:moveTo>
                      <a:pt x="15" y="113"/>
                    </a:moveTo>
                    <a:cubicBezTo>
                      <a:pt x="15" y="113"/>
                      <a:pt x="14" y="113"/>
                      <a:pt x="14" y="113"/>
                    </a:cubicBezTo>
                    <a:cubicBezTo>
                      <a:pt x="15" y="114"/>
                      <a:pt x="16" y="115"/>
                      <a:pt x="17" y="115"/>
                    </a:cubicBezTo>
                    <a:cubicBezTo>
                      <a:pt x="17" y="115"/>
                      <a:pt x="18" y="115"/>
                      <a:pt x="18" y="114"/>
                    </a:cubicBezTo>
                    <a:cubicBezTo>
                      <a:pt x="17" y="114"/>
                      <a:pt x="16" y="113"/>
                      <a:pt x="15" y="113"/>
                    </a:cubicBezTo>
                    <a:moveTo>
                      <a:pt x="20" y="103"/>
                    </a:moveTo>
                    <a:cubicBezTo>
                      <a:pt x="19" y="105"/>
                      <a:pt x="18" y="106"/>
                      <a:pt x="17" y="108"/>
                    </a:cubicBezTo>
                    <a:cubicBezTo>
                      <a:pt x="19" y="108"/>
                      <a:pt x="20" y="109"/>
                      <a:pt x="21" y="110"/>
                    </a:cubicBezTo>
                    <a:cubicBezTo>
                      <a:pt x="22" y="108"/>
                      <a:pt x="23" y="107"/>
                      <a:pt x="24" y="105"/>
                    </a:cubicBezTo>
                    <a:cubicBezTo>
                      <a:pt x="23" y="104"/>
                      <a:pt x="21" y="104"/>
                      <a:pt x="20" y="103"/>
                    </a:cubicBezTo>
                    <a:moveTo>
                      <a:pt x="23" y="97"/>
                    </a:moveTo>
                    <a:cubicBezTo>
                      <a:pt x="23" y="99"/>
                      <a:pt x="22" y="100"/>
                      <a:pt x="21" y="102"/>
                    </a:cubicBezTo>
                    <a:cubicBezTo>
                      <a:pt x="22" y="103"/>
                      <a:pt x="23" y="103"/>
                      <a:pt x="24" y="104"/>
                    </a:cubicBezTo>
                    <a:cubicBezTo>
                      <a:pt x="25" y="103"/>
                      <a:pt x="26" y="101"/>
                      <a:pt x="27" y="100"/>
                    </a:cubicBezTo>
                    <a:cubicBezTo>
                      <a:pt x="26" y="99"/>
                      <a:pt x="25" y="98"/>
                      <a:pt x="23" y="97"/>
                    </a:cubicBezTo>
                    <a:moveTo>
                      <a:pt x="27" y="90"/>
                    </a:moveTo>
                    <a:cubicBezTo>
                      <a:pt x="26" y="92"/>
                      <a:pt x="25" y="95"/>
                      <a:pt x="24" y="97"/>
                    </a:cubicBezTo>
                    <a:cubicBezTo>
                      <a:pt x="25" y="98"/>
                      <a:pt x="26" y="98"/>
                      <a:pt x="27" y="99"/>
                    </a:cubicBezTo>
                    <a:cubicBezTo>
                      <a:pt x="29" y="97"/>
                      <a:pt x="30" y="95"/>
                      <a:pt x="32" y="93"/>
                    </a:cubicBezTo>
                    <a:cubicBezTo>
                      <a:pt x="30" y="92"/>
                      <a:pt x="29" y="91"/>
                      <a:pt x="27" y="90"/>
                    </a:cubicBezTo>
                    <a:moveTo>
                      <a:pt x="29" y="87"/>
                    </a:moveTo>
                    <a:cubicBezTo>
                      <a:pt x="29" y="87"/>
                      <a:pt x="29" y="88"/>
                      <a:pt x="29" y="88"/>
                    </a:cubicBezTo>
                    <a:cubicBezTo>
                      <a:pt x="30" y="89"/>
                      <a:pt x="31" y="90"/>
                      <a:pt x="33" y="90"/>
                    </a:cubicBezTo>
                    <a:cubicBezTo>
                      <a:pt x="33" y="90"/>
                      <a:pt x="33" y="90"/>
                      <a:pt x="34" y="89"/>
                    </a:cubicBezTo>
                    <a:cubicBezTo>
                      <a:pt x="32" y="89"/>
                      <a:pt x="31" y="88"/>
                      <a:pt x="29" y="87"/>
                    </a:cubicBezTo>
                    <a:moveTo>
                      <a:pt x="34" y="79"/>
                    </a:moveTo>
                    <a:cubicBezTo>
                      <a:pt x="33" y="81"/>
                      <a:pt x="31" y="84"/>
                      <a:pt x="29" y="87"/>
                    </a:cubicBezTo>
                    <a:cubicBezTo>
                      <a:pt x="31" y="87"/>
                      <a:pt x="32" y="88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6" y="86"/>
                      <a:pt x="37" y="84"/>
                      <a:pt x="39" y="81"/>
                    </a:cubicBezTo>
                    <a:cubicBezTo>
                      <a:pt x="37" y="80"/>
                      <a:pt x="36" y="80"/>
                      <a:pt x="34" y="79"/>
                    </a:cubicBezTo>
                    <a:moveTo>
                      <a:pt x="42" y="64"/>
                    </a:moveTo>
                    <a:cubicBezTo>
                      <a:pt x="40" y="67"/>
                      <a:pt x="39" y="70"/>
                      <a:pt x="37" y="73"/>
                    </a:cubicBezTo>
                    <a:cubicBezTo>
                      <a:pt x="42" y="76"/>
                      <a:pt x="42" y="76"/>
                      <a:pt x="42" y="76"/>
                    </a:cubicBezTo>
                    <a:cubicBezTo>
                      <a:pt x="44" y="73"/>
                      <a:pt x="45" y="70"/>
                      <a:pt x="47" y="67"/>
                    </a:cubicBezTo>
                    <a:cubicBezTo>
                      <a:pt x="42" y="64"/>
                      <a:pt x="42" y="64"/>
                      <a:pt x="42" y="64"/>
                    </a:cubicBezTo>
                    <a:moveTo>
                      <a:pt x="56" y="51"/>
                    </a:moveTo>
                    <a:cubicBezTo>
                      <a:pt x="54" y="54"/>
                      <a:pt x="53" y="56"/>
                      <a:pt x="52" y="58"/>
                    </a:cubicBezTo>
                    <a:cubicBezTo>
                      <a:pt x="52" y="58"/>
                      <a:pt x="52" y="58"/>
                      <a:pt x="53" y="58"/>
                    </a:cubicBezTo>
                    <a:cubicBezTo>
                      <a:pt x="54" y="56"/>
                      <a:pt x="55" y="54"/>
                      <a:pt x="57" y="52"/>
                    </a:cubicBezTo>
                    <a:cubicBezTo>
                      <a:pt x="57" y="51"/>
                      <a:pt x="56" y="51"/>
                      <a:pt x="56" y="51"/>
                    </a:cubicBezTo>
                    <a:moveTo>
                      <a:pt x="54" y="50"/>
                    </a:moveTo>
                    <a:cubicBezTo>
                      <a:pt x="53" y="52"/>
                      <a:pt x="52" y="55"/>
                      <a:pt x="50" y="57"/>
                    </a:cubicBezTo>
                    <a:cubicBezTo>
                      <a:pt x="51" y="57"/>
                      <a:pt x="51" y="58"/>
                      <a:pt x="52" y="58"/>
                    </a:cubicBezTo>
                    <a:cubicBezTo>
                      <a:pt x="53" y="56"/>
                      <a:pt x="55" y="53"/>
                      <a:pt x="56" y="51"/>
                    </a:cubicBezTo>
                    <a:cubicBezTo>
                      <a:pt x="55" y="51"/>
                      <a:pt x="55" y="50"/>
                      <a:pt x="54" y="50"/>
                    </a:cubicBezTo>
                    <a:moveTo>
                      <a:pt x="51" y="48"/>
                    </a:moveTo>
                    <a:cubicBezTo>
                      <a:pt x="50" y="51"/>
                      <a:pt x="49" y="53"/>
                      <a:pt x="47" y="55"/>
                    </a:cubicBezTo>
                    <a:cubicBezTo>
                      <a:pt x="48" y="56"/>
                      <a:pt x="49" y="56"/>
                      <a:pt x="50" y="57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3" y="49"/>
                      <a:pt x="52" y="49"/>
                      <a:pt x="51" y="48"/>
                    </a:cubicBezTo>
                    <a:moveTo>
                      <a:pt x="58" y="47"/>
                    </a:moveTo>
                    <a:cubicBezTo>
                      <a:pt x="58" y="47"/>
                      <a:pt x="58" y="48"/>
                      <a:pt x="58" y="48"/>
                    </a:cubicBezTo>
                    <a:cubicBezTo>
                      <a:pt x="58" y="48"/>
                      <a:pt x="58" y="49"/>
                      <a:pt x="59" y="49"/>
                    </a:cubicBezTo>
                    <a:cubicBezTo>
                      <a:pt x="59" y="48"/>
                      <a:pt x="59" y="48"/>
                      <a:pt x="59" y="48"/>
                    </a:cubicBezTo>
                    <a:cubicBezTo>
                      <a:pt x="58" y="47"/>
                      <a:pt x="58" y="47"/>
                      <a:pt x="58" y="47"/>
                    </a:cubicBezTo>
                    <a:moveTo>
                      <a:pt x="57" y="46"/>
                    </a:moveTo>
                    <a:cubicBezTo>
                      <a:pt x="56" y="46"/>
                      <a:pt x="56" y="47"/>
                      <a:pt x="56" y="47"/>
                    </a:cubicBezTo>
                    <a:cubicBezTo>
                      <a:pt x="56" y="48"/>
                      <a:pt x="57" y="48"/>
                      <a:pt x="58" y="48"/>
                    </a:cubicBezTo>
                    <a:cubicBezTo>
                      <a:pt x="58" y="48"/>
                      <a:pt x="58" y="47"/>
                      <a:pt x="58" y="47"/>
                    </a:cubicBezTo>
                    <a:cubicBezTo>
                      <a:pt x="57" y="46"/>
                      <a:pt x="57" y="46"/>
                      <a:pt x="57" y="46"/>
                    </a:cubicBezTo>
                    <a:moveTo>
                      <a:pt x="54" y="44"/>
                    </a:moveTo>
                    <a:cubicBezTo>
                      <a:pt x="53" y="45"/>
                      <a:pt x="53" y="45"/>
                      <a:pt x="53" y="46"/>
                    </a:cubicBezTo>
                    <a:cubicBezTo>
                      <a:pt x="54" y="46"/>
                      <a:pt x="55" y="47"/>
                      <a:pt x="55" y="47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4" y="44"/>
                      <a:pt x="54" y="44"/>
                      <a:pt x="54" y="44"/>
                    </a:cubicBezTo>
                    <a:moveTo>
                      <a:pt x="61" y="42"/>
                    </a:moveTo>
                    <a:cubicBezTo>
                      <a:pt x="60" y="44"/>
                      <a:pt x="59" y="45"/>
                      <a:pt x="58" y="47"/>
                    </a:cubicBezTo>
                    <a:cubicBezTo>
                      <a:pt x="59" y="47"/>
                      <a:pt x="59" y="47"/>
                      <a:pt x="59" y="47"/>
                    </a:cubicBezTo>
                    <a:cubicBezTo>
                      <a:pt x="60" y="46"/>
                      <a:pt x="61" y="44"/>
                      <a:pt x="62" y="43"/>
                    </a:cubicBezTo>
                    <a:cubicBezTo>
                      <a:pt x="62" y="42"/>
                      <a:pt x="62" y="42"/>
                      <a:pt x="61" y="42"/>
                    </a:cubicBezTo>
                    <a:moveTo>
                      <a:pt x="60" y="41"/>
                    </a:moveTo>
                    <a:cubicBezTo>
                      <a:pt x="59" y="43"/>
                      <a:pt x="58" y="44"/>
                      <a:pt x="57" y="46"/>
                    </a:cubicBezTo>
                    <a:cubicBezTo>
                      <a:pt x="57" y="46"/>
                      <a:pt x="58" y="47"/>
                      <a:pt x="58" y="47"/>
                    </a:cubicBezTo>
                    <a:cubicBezTo>
                      <a:pt x="59" y="46"/>
                      <a:pt x="59" y="45"/>
                      <a:pt x="60" y="44"/>
                    </a:cubicBezTo>
                    <a:cubicBezTo>
                      <a:pt x="60" y="44"/>
                      <a:pt x="61" y="43"/>
                      <a:pt x="61" y="42"/>
                    </a:cubicBezTo>
                    <a:cubicBezTo>
                      <a:pt x="61" y="42"/>
                      <a:pt x="60" y="41"/>
                      <a:pt x="60" y="41"/>
                    </a:cubicBezTo>
                    <a:moveTo>
                      <a:pt x="62" y="40"/>
                    </a:moveTo>
                    <a:cubicBezTo>
                      <a:pt x="62" y="41"/>
                      <a:pt x="62" y="41"/>
                      <a:pt x="62" y="42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63" y="42"/>
                      <a:pt x="63" y="41"/>
                      <a:pt x="63" y="41"/>
                    </a:cubicBezTo>
                    <a:cubicBezTo>
                      <a:pt x="63" y="41"/>
                      <a:pt x="63" y="41"/>
                      <a:pt x="62" y="40"/>
                    </a:cubicBezTo>
                    <a:moveTo>
                      <a:pt x="61" y="39"/>
                    </a:moveTo>
                    <a:cubicBezTo>
                      <a:pt x="60" y="40"/>
                      <a:pt x="60" y="40"/>
                      <a:pt x="60" y="41"/>
                    </a:cubicBezTo>
                    <a:cubicBezTo>
                      <a:pt x="60" y="41"/>
                      <a:pt x="61" y="41"/>
                      <a:pt x="62" y="42"/>
                    </a:cubicBezTo>
                    <a:cubicBezTo>
                      <a:pt x="62" y="41"/>
                      <a:pt x="62" y="41"/>
                      <a:pt x="62" y="40"/>
                    </a:cubicBezTo>
                    <a:cubicBezTo>
                      <a:pt x="62" y="40"/>
                      <a:pt x="61" y="40"/>
                      <a:pt x="61" y="39"/>
                    </a:cubicBezTo>
                    <a:moveTo>
                      <a:pt x="56" y="39"/>
                    </a:moveTo>
                    <a:cubicBezTo>
                      <a:pt x="56" y="41"/>
                      <a:pt x="55" y="42"/>
                      <a:pt x="54" y="44"/>
                    </a:cubicBezTo>
                    <a:cubicBezTo>
                      <a:pt x="55" y="44"/>
                      <a:pt x="55" y="45"/>
                      <a:pt x="56" y="46"/>
                    </a:cubicBezTo>
                    <a:cubicBezTo>
                      <a:pt x="57" y="44"/>
                      <a:pt x="58" y="42"/>
                      <a:pt x="59" y="41"/>
                    </a:cubicBezTo>
                    <a:cubicBezTo>
                      <a:pt x="58" y="40"/>
                      <a:pt x="57" y="40"/>
                      <a:pt x="56" y="39"/>
                    </a:cubicBezTo>
                    <a:moveTo>
                      <a:pt x="64" y="38"/>
                    </a:moveTo>
                    <a:cubicBezTo>
                      <a:pt x="64" y="38"/>
                      <a:pt x="64" y="38"/>
                      <a:pt x="64" y="38"/>
                    </a:cubicBezTo>
                    <a:cubicBezTo>
                      <a:pt x="65" y="39"/>
                      <a:pt x="65" y="39"/>
                      <a:pt x="65" y="39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8"/>
                      <a:pt x="64" y="38"/>
                    </a:cubicBezTo>
                    <a:moveTo>
                      <a:pt x="57" y="37"/>
                    </a:moveTo>
                    <a:cubicBezTo>
                      <a:pt x="57" y="38"/>
                      <a:pt x="57" y="38"/>
                      <a:pt x="57" y="39"/>
                    </a:cubicBezTo>
                    <a:cubicBezTo>
                      <a:pt x="57" y="39"/>
                      <a:pt x="58" y="40"/>
                      <a:pt x="59" y="40"/>
                    </a:cubicBezTo>
                    <a:cubicBezTo>
                      <a:pt x="59" y="40"/>
                      <a:pt x="60" y="39"/>
                      <a:pt x="60" y="39"/>
                    </a:cubicBezTo>
                    <a:cubicBezTo>
                      <a:pt x="59" y="38"/>
                      <a:pt x="58" y="38"/>
                      <a:pt x="57" y="37"/>
                    </a:cubicBezTo>
                    <a:moveTo>
                      <a:pt x="62" y="37"/>
                    </a:moveTo>
                    <a:cubicBezTo>
                      <a:pt x="62" y="37"/>
                      <a:pt x="62" y="37"/>
                      <a:pt x="62" y="37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7"/>
                      <a:pt x="63" y="37"/>
                      <a:pt x="62" y="37"/>
                    </a:cubicBezTo>
                    <a:moveTo>
                      <a:pt x="65" y="36"/>
                    </a:moveTo>
                    <a:cubicBezTo>
                      <a:pt x="65" y="36"/>
                      <a:pt x="65" y="36"/>
                      <a:pt x="65" y="37"/>
                    </a:cubicBezTo>
                    <a:cubicBezTo>
                      <a:pt x="65" y="37"/>
                      <a:pt x="65" y="37"/>
                      <a:pt x="66" y="37"/>
                    </a:cubicBezTo>
                    <a:cubicBezTo>
                      <a:pt x="66" y="37"/>
                      <a:pt x="66" y="36"/>
                      <a:pt x="66" y="36"/>
                    </a:cubicBezTo>
                    <a:cubicBezTo>
                      <a:pt x="66" y="36"/>
                      <a:pt x="66" y="36"/>
                      <a:pt x="65" y="36"/>
                    </a:cubicBezTo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6"/>
                      <a:pt x="62" y="36"/>
                    </a:cubicBezTo>
                    <a:cubicBezTo>
                      <a:pt x="61" y="35"/>
                      <a:pt x="60" y="35"/>
                      <a:pt x="59" y="35"/>
                    </a:cubicBezTo>
                    <a:moveTo>
                      <a:pt x="64" y="35"/>
                    </a:moveTo>
                    <a:cubicBezTo>
                      <a:pt x="63" y="36"/>
                      <a:pt x="63" y="36"/>
                      <a:pt x="63" y="36"/>
                    </a:cubicBezTo>
                    <a:cubicBezTo>
                      <a:pt x="64" y="36"/>
                      <a:pt x="64" y="36"/>
                      <a:pt x="65" y="37"/>
                    </a:cubicBezTo>
                    <a:cubicBezTo>
                      <a:pt x="65" y="36"/>
                      <a:pt x="65" y="36"/>
                      <a:pt x="65" y="36"/>
                    </a:cubicBezTo>
                    <a:cubicBezTo>
                      <a:pt x="65" y="35"/>
                      <a:pt x="64" y="35"/>
                      <a:pt x="64" y="35"/>
                    </a:cubicBezTo>
                    <a:moveTo>
                      <a:pt x="60" y="32"/>
                    </a:moveTo>
                    <a:cubicBezTo>
                      <a:pt x="60" y="33"/>
                      <a:pt x="60" y="33"/>
                      <a:pt x="60" y="34"/>
                    </a:cubicBezTo>
                    <a:cubicBezTo>
                      <a:pt x="60" y="34"/>
                      <a:pt x="61" y="35"/>
                      <a:pt x="62" y="35"/>
                    </a:cubicBezTo>
                    <a:cubicBezTo>
                      <a:pt x="62" y="35"/>
                      <a:pt x="63" y="34"/>
                      <a:pt x="63" y="34"/>
                    </a:cubicBezTo>
                    <a:cubicBezTo>
                      <a:pt x="62" y="33"/>
                      <a:pt x="61" y="33"/>
                      <a:pt x="60" y="32"/>
                    </a:cubicBezTo>
                    <a:moveTo>
                      <a:pt x="69" y="30"/>
                    </a:moveTo>
                    <a:cubicBezTo>
                      <a:pt x="68" y="31"/>
                      <a:pt x="68" y="31"/>
                      <a:pt x="68" y="32"/>
                    </a:cubicBezTo>
                    <a:cubicBezTo>
                      <a:pt x="68" y="32"/>
                      <a:pt x="67" y="32"/>
                      <a:pt x="67" y="32"/>
                    </a:cubicBezTo>
                    <a:cubicBezTo>
                      <a:pt x="68" y="32"/>
                      <a:pt x="68" y="32"/>
                      <a:pt x="68" y="33"/>
                    </a:cubicBezTo>
                    <a:cubicBezTo>
                      <a:pt x="69" y="32"/>
                      <a:pt x="69" y="31"/>
                      <a:pt x="70" y="31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0"/>
                      <a:pt x="69" y="30"/>
                      <a:pt x="69" y="30"/>
                    </a:cubicBezTo>
                    <a:moveTo>
                      <a:pt x="67" y="29"/>
                    </a:moveTo>
                    <a:cubicBezTo>
                      <a:pt x="66" y="31"/>
                      <a:pt x="66" y="31"/>
                      <a:pt x="66" y="31"/>
                    </a:cubicBezTo>
                    <a:cubicBezTo>
                      <a:pt x="66" y="31"/>
                      <a:pt x="66" y="32"/>
                      <a:pt x="67" y="32"/>
                    </a:cubicBezTo>
                    <a:cubicBezTo>
                      <a:pt x="67" y="32"/>
                      <a:pt x="67" y="32"/>
                      <a:pt x="67" y="32"/>
                    </a:cubicBezTo>
                    <a:cubicBezTo>
                      <a:pt x="68" y="31"/>
                      <a:pt x="68" y="31"/>
                      <a:pt x="69" y="30"/>
                    </a:cubicBezTo>
                    <a:cubicBezTo>
                      <a:pt x="68" y="30"/>
                      <a:pt x="68" y="29"/>
                      <a:pt x="67" y="29"/>
                    </a:cubicBezTo>
                    <a:moveTo>
                      <a:pt x="69" y="29"/>
                    </a:moveTo>
                    <a:cubicBezTo>
                      <a:pt x="69" y="29"/>
                      <a:pt x="69" y="29"/>
                      <a:pt x="69" y="30"/>
                    </a:cubicBezTo>
                    <a:cubicBezTo>
                      <a:pt x="69" y="30"/>
                      <a:pt x="70" y="30"/>
                      <a:pt x="70" y="30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0" y="29"/>
                      <a:pt x="69" y="29"/>
                    </a:cubicBezTo>
                    <a:moveTo>
                      <a:pt x="68" y="28"/>
                    </a:moveTo>
                    <a:cubicBezTo>
                      <a:pt x="67" y="29"/>
                      <a:pt x="67" y="29"/>
                      <a:pt x="67" y="29"/>
                    </a:cubicBezTo>
                    <a:cubicBezTo>
                      <a:pt x="68" y="29"/>
                      <a:pt x="68" y="29"/>
                      <a:pt x="69" y="30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8" y="28"/>
                      <a:pt x="68" y="28"/>
                    </a:cubicBezTo>
                    <a:moveTo>
                      <a:pt x="63" y="27"/>
                    </a:moveTo>
                    <a:cubicBezTo>
                      <a:pt x="63" y="28"/>
                      <a:pt x="63" y="28"/>
                      <a:pt x="62" y="29"/>
                    </a:cubicBezTo>
                    <a:cubicBezTo>
                      <a:pt x="63" y="30"/>
                      <a:pt x="64" y="30"/>
                      <a:pt x="65" y="31"/>
                    </a:cubicBezTo>
                    <a:cubicBezTo>
                      <a:pt x="65" y="30"/>
                      <a:pt x="65" y="29"/>
                      <a:pt x="66" y="28"/>
                    </a:cubicBezTo>
                    <a:cubicBezTo>
                      <a:pt x="65" y="28"/>
                      <a:pt x="64" y="27"/>
                      <a:pt x="63" y="27"/>
                    </a:cubicBezTo>
                    <a:moveTo>
                      <a:pt x="64" y="26"/>
                    </a:move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27"/>
                      <a:pt x="65" y="27"/>
                      <a:pt x="66" y="28"/>
                    </a:cubicBezTo>
                    <a:cubicBezTo>
                      <a:pt x="66" y="28"/>
                      <a:pt x="66" y="28"/>
                      <a:pt x="66" y="27"/>
                    </a:cubicBezTo>
                    <a:cubicBezTo>
                      <a:pt x="66" y="27"/>
                      <a:pt x="65" y="26"/>
                      <a:pt x="64" y="26"/>
                    </a:cubicBezTo>
                    <a:moveTo>
                      <a:pt x="73" y="23"/>
                    </a:moveTo>
                    <a:cubicBezTo>
                      <a:pt x="73" y="24"/>
                      <a:pt x="73" y="24"/>
                      <a:pt x="72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4" y="24"/>
                      <a:pt x="74" y="24"/>
                    </a:cubicBezTo>
                    <a:cubicBezTo>
                      <a:pt x="73" y="24"/>
                      <a:pt x="73" y="24"/>
                      <a:pt x="73" y="23"/>
                    </a:cubicBezTo>
                    <a:moveTo>
                      <a:pt x="71" y="22"/>
                    </a:move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2" y="23"/>
                      <a:pt x="72" y="24"/>
                    </a:cubicBezTo>
                    <a:cubicBezTo>
                      <a:pt x="72" y="24"/>
                      <a:pt x="73" y="23"/>
                      <a:pt x="73" y="23"/>
                    </a:cubicBezTo>
                    <a:cubicBezTo>
                      <a:pt x="72" y="23"/>
                      <a:pt x="72" y="23"/>
                      <a:pt x="71" y="22"/>
                    </a:cubicBezTo>
                    <a:moveTo>
                      <a:pt x="74" y="21"/>
                    </a:moveTo>
                    <a:cubicBezTo>
                      <a:pt x="74" y="21"/>
                      <a:pt x="73" y="22"/>
                      <a:pt x="73" y="23"/>
                    </a:cubicBezTo>
                    <a:cubicBezTo>
                      <a:pt x="74" y="23"/>
                      <a:pt x="74" y="23"/>
                      <a:pt x="74" y="23"/>
                    </a:cubicBezTo>
                    <a:cubicBezTo>
                      <a:pt x="74" y="23"/>
                      <a:pt x="75" y="22"/>
                      <a:pt x="75" y="21"/>
                    </a:cubicBezTo>
                    <a:cubicBezTo>
                      <a:pt x="75" y="21"/>
                      <a:pt x="75" y="21"/>
                      <a:pt x="74" y="21"/>
                    </a:cubicBezTo>
                    <a:moveTo>
                      <a:pt x="67" y="20"/>
                    </a:moveTo>
                    <a:cubicBezTo>
                      <a:pt x="67" y="20"/>
                      <a:pt x="67" y="20"/>
                      <a:pt x="67" y="20"/>
                    </a:cubicBezTo>
                    <a:cubicBezTo>
                      <a:pt x="68" y="21"/>
                      <a:pt x="69" y="21"/>
                      <a:pt x="70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9" y="21"/>
                      <a:pt x="68" y="21"/>
                      <a:pt x="67" y="20"/>
                    </a:cubicBezTo>
                    <a:moveTo>
                      <a:pt x="73" y="20"/>
                    </a:moveTo>
                    <a:cubicBezTo>
                      <a:pt x="71" y="22"/>
                      <a:pt x="71" y="22"/>
                      <a:pt x="71" y="22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2"/>
                      <a:pt x="74" y="21"/>
                      <a:pt x="74" y="21"/>
                    </a:cubicBezTo>
                    <a:cubicBezTo>
                      <a:pt x="74" y="20"/>
                      <a:pt x="74" y="20"/>
                      <a:pt x="74" y="20"/>
                    </a:cubicBezTo>
                    <a:cubicBezTo>
                      <a:pt x="73" y="20"/>
                      <a:pt x="73" y="20"/>
                      <a:pt x="73" y="20"/>
                    </a:cubicBezTo>
                    <a:moveTo>
                      <a:pt x="76" y="18"/>
                    </a:moveTo>
                    <a:cubicBezTo>
                      <a:pt x="76" y="18"/>
                      <a:pt x="75" y="19"/>
                      <a:pt x="75" y="20"/>
                    </a:cubicBezTo>
                    <a:cubicBezTo>
                      <a:pt x="75" y="20"/>
                      <a:pt x="76" y="20"/>
                      <a:pt x="76" y="20"/>
                    </a:cubicBezTo>
                    <a:cubicBezTo>
                      <a:pt x="76" y="19"/>
                      <a:pt x="77" y="19"/>
                      <a:pt x="77" y="18"/>
                    </a:cubicBezTo>
                    <a:cubicBezTo>
                      <a:pt x="77" y="18"/>
                      <a:pt x="77" y="18"/>
                      <a:pt x="76" y="18"/>
                    </a:cubicBezTo>
                    <a:moveTo>
                      <a:pt x="69" y="17"/>
                    </a:moveTo>
                    <a:cubicBezTo>
                      <a:pt x="69" y="18"/>
                      <a:pt x="68" y="18"/>
                      <a:pt x="68" y="19"/>
                    </a:cubicBezTo>
                    <a:cubicBezTo>
                      <a:pt x="68" y="19"/>
                      <a:pt x="68" y="19"/>
                      <a:pt x="68" y="19"/>
                    </a:cubicBezTo>
                    <a:cubicBezTo>
                      <a:pt x="68" y="20"/>
                      <a:pt x="69" y="20"/>
                      <a:pt x="70" y="21"/>
                    </a:cubicBezTo>
                    <a:cubicBezTo>
                      <a:pt x="71" y="20"/>
                      <a:pt x="71" y="20"/>
                      <a:pt x="71" y="19"/>
                    </a:cubicBezTo>
                    <a:cubicBezTo>
                      <a:pt x="71" y="18"/>
                      <a:pt x="70" y="18"/>
                      <a:pt x="69" y="17"/>
                    </a:cubicBezTo>
                    <a:moveTo>
                      <a:pt x="75" y="17"/>
                    </a:moveTo>
                    <a:cubicBezTo>
                      <a:pt x="73" y="19"/>
                      <a:pt x="73" y="19"/>
                      <a:pt x="73" y="19"/>
                    </a:cubicBezTo>
                    <a:cubicBezTo>
                      <a:pt x="74" y="19"/>
                      <a:pt x="74" y="19"/>
                      <a:pt x="74" y="19"/>
                    </a:cubicBezTo>
                    <a:cubicBezTo>
                      <a:pt x="74" y="19"/>
                      <a:pt x="75" y="20"/>
                      <a:pt x="75" y="20"/>
                    </a:cubicBezTo>
                    <a:cubicBezTo>
                      <a:pt x="75" y="19"/>
                      <a:pt x="76" y="18"/>
                      <a:pt x="76" y="18"/>
                    </a:cubicBezTo>
                    <a:cubicBezTo>
                      <a:pt x="76" y="17"/>
                      <a:pt x="75" y="17"/>
                      <a:pt x="75" y="17"/>
                    </a:cubicBezTo>
                    <a:moveTo>
                      <a:pt x="71" y="14"/>
                    </a:moveTo>
                    <a:cubicBezTo>
                      <a:pt x="70" y="15"/>
                      <a:pt x="70" y="16"/>
                      <a:pt x="69" y="16"/>
                    </a:cubicBezTo>
                    <a:cubicBezTo>
                      <a:pt x="70" y="17"/>
                      <a:pt x="71" y="17"/>
                      <a:pt x="72" y="18"/>
                    </a:cubicBezTo>
                    <a:cubicBezTo>
                      <a:pt x="72" y="17"/>
                      <a:pt x="73" y="16"/>
                      <a:pt x="73" y="16"/>
                    </a:cubicBezTo>
                    <a:cubicBezTo>
                      <a:pt x="72" y="15"/>
                      <a:pt x="71" y="15"/>
                      <a:pt x="71" y="14"/>
                    </a:cubicBezTo>
                    <a:moveTo>
                      <a:pt x="82" y="7"/>
                    </a:moveTo>
                    <a:cubicBezTo>
                      <a:pt x="82" y="8"/>
                      <a:pt x="81" y="9"/>
                      <a:pt x="81" y="10"/>
                    </a:cubicBezTo>
                    <a:cubicBezTo>
                      <a:pt x="82" y="10"/>
                      <a:pt x="82" y="10"/>
                      <a:pt x="82" y="10"/>
                    </a:cubicBezTo>
                    <a:cubicBezTo>
                      <a:pt x="82" y="9"/>
                      <a:pt x="83" y="9"/>
                      <a:pt x="83" y="8"/>
                    </a:cubicBezTo>
                    <a:cubicBezTo>
                      <a:pt x="83" y="8"/>
                      <a:pt x="83" y="8"/>
                      <a:pt x="82" y="7"/>
                    </a:cubicBezTo>
                    <a:moveTo>
                      <a:pt x="81" y="6"/>
                    </a:moveTo>
                    <a:cubicBezTo>
                      <a:pt x="79" y="9"/>
                      <a:pt x="79" y="9"/>
                      <a:pt x="79" y="9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81" y="9"/>
                      <a:pt x="82" y="8"/>
                      <a:pt x="82" y="7"/>
                    </a:cubicBezTo>
                    <a:cubicBezTo>
                      <a:pt x="82" y="7"/>
                      <a:pt x="81" y="7"/>
                      <a:pt x="81" y="6"/>
                    </a:cubicBezTo>
                    <a:moveTo>
                      <a:pt x="76" y="4"/>
                    </a:moveTo>
                    <a:cubicBezTo>
                      <a:pt x="76" y="4"/>
                      <a:pt x="76" y="5"/>
                      <a:pt x="75" y="6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9" y="6"/>
                      <a:pt x="79" y="5"/>
                    </a:cubicBezTo>
                    <a:cubicBezTo>
                      <a:pt x="78" y="5"/>
                      <a:pt x="77" y="4"/>
                      <a:pt x="77" y="4"/>
                    </a:cubicBezTo>
                    <a:cubicBezTo>
                      <a:pt x="77" y="4"/>
                      <a:pt x="77" y="4"/>
                      <a:pt x="76" y="4"/>
                    </a:cubicBezTo>
                    <a:moveTo>
                      <a:pt x="85" y="3"/>
                    </a:moveTo>
                    <a:cubicBezTo>
                      <a:pt x="85" y="4"/>
                      <a:pt x="84" y="4"/>
                      <a:pt x="84" y="5"/>
                    </a:cubicBezTo>
                    <a:cubicBezTo>
                      <a:pt x="84" y="5"/>
                      <a:pt x="85" y="5"/>
                      <a:pt x="85" y="5"/>
                    </a:cubicBezTo>
                    <a:cubicBezTo>
                      <a:pt x="85" y="5"/>
                      <a:pt x="86" y="4"/>
                      <a:pt x="86" y="4"/>
                    </a:cubicBezTo>
                    <a:cubicBezTo>
                      <a:pt x="85" y="3"/>
                      <a:pt x="85" y="3"/>
                      <a:pt x="85" y="3"/>
                    </a:cubicBezTo>
                    <a:moveTo>
                      <a:pt x="83" y="2"/>
                    </a:moveTo>
                    <a:cubicBezTo>
                      <a:pt x="82" y="4"/>
                      <a:pt x="82" y="4"/>
                      <a:pt x="82" y="4"/>
                    </a:cubicBezTo>
                    <a:cubicBezTo>
                      <a:pt x="83" y="4"/>
                      <a:pt x="83" y="4"/>
                      <a:pt x="84" y="5"/>
                    </a:cubicBezTo>
                    <a:cubicBezTo>
                      <a:pt x="84" y="4"/>
                      <a:pt x="85" y="4"/>
                      <a:pt x="85" y="3"/>
                    </a:cubicBezTo>
                    <a:cubicBezTo>
                      <a:pt x="83" y="2"/>
                      <a:pt x="83" y="2"/>
                      <a:pt x="83" y="2"/>
                    </a:cubicBezTo>
                    <a:moveTo>
                      <a:pt x="79" y="0"/>
                    </a:moveTo>
                    <a:cubicBezTo>
                      <a:pt x="78" y="0"/>
                      <a:pt x="78" y="1"/>
                      <a:pt x="78" y="1"/>
                    </a:cubicBezTo>
                    <a:cubicBezTo>
                      <a:pt x="79" y="2"/>
                      <a:pt x="80" y="2"/>
                      <a:pt x="80" y="3"/>
                    </a:cubicBezTo>
                    <a:cubicBezTo>
                      <a:pt x="81" y="2"/>
                      <a:pt x="81" y="2"/>
                      <a:pt x="81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0205"/>
              <p:cNvSpPr>
                <a:spLocks noEditPoints="1"/>
              </p:cNvSpPr>
              <p:nvPr/>
            </p:nvSpPr>
            <p:spPr bwMode="auto">
              <a:xfrm>
                <a:off x="48" y="3502"/>
                <a:ext cx="4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3 h 3"/>
                  <a:gd name="T8" fmla="*/ 0 w 2"/>
                  <a:gd name="T9" fmla="*/ 2 h 3"/>
                  <a:gd name="T10" fmla="*/ 1 w 2"/>
                  <a:gd name="T11" fmla="*/ 0 h 3"/>
                  <a:gd name="T12" fmla="*/ 1 w 2"/>
                  <a:gd name="T13" fmla="*/ 1 h 3"/>
                  <a:gd name="T14" fmla="*/ 2 w 2"/>
                  <a:gd name="T15" fmla="*/ 1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0206"/>
              <p:cNvSpPr>
                <a:spLocks noEditPoints="1"/>
              </p:cNvSpPr>
              <p:nvPr/>
            </p:nvSpPr>
            <p:spPr bwMode="auto">
              <a:xfrm>
                <a:off x="48" y="3505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1 w 2"/>
                  <a:gd name="T9" fmla="*/ 0 h 2"/>
                  <a:gd name="T10" fmla="*/ 1 w 2"/>
                  <a:gd name="T11" fmla="*/ 0 h 2"/>
                  <a:gd name="T12" fmla="*/ 1 w 2"/>
                  <a:gd name="T13" fmla="*/ 0 h 2"/>
                  <a:gd name="T14" fmla="*/ 2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0207"/>
              <p:cNvSpPr>
                <a:spLocks/>
              </p:cNvSpPr>
              <p:nvPr/>
            </p:nvSpPr>
            <p:spPr bwMode="auto">
              <a:xfrm>
                <a:off x="50" y="350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0208"/>
              <p:cNvSpPr>
                <a:spLocks noEditPoints="1"/>
              </p:cNvSpPr>
              <p:nvPr/>
            </p:nvSpPr>
            <p:spPr bwMode="auto">
              <a:xfrm>
                <a:off x="50" y="3505"/>
                <a:ext cx="9" cy="9"/>
              </a:xfrm>
              <a:custGeom>
                <a:avLst/>
                <a:gdLst>
                  <a:gd name="T0" fmla="*/ 1 w 4"/>
                  <a:gd name="T1" fmla="*/ 2 h 4"/>
                  <a:gd name="T2" fmla="*/ 0 w 4"/>
                  <a:gd name="T3" fmla="*/ 3 h 4"/>
                  <a:gd name="T4" fmla="*/ 3 w 4"/>
                  <a:gd name="T5" fmla="*/ 4 h 4"/>
                  <a:gd name="T6" fmla="*/ 3 w 4"/>
                  <a:gd name="T7" fmla="*/ 4 h 4"/>
                  <a:gd name="T8" fmla="*/ 2 w 4"/>
                  <a:gd name="T9" fmla="*/ 3 h 4"/>
                  <a:gd name="T10" fmla="*/ 1 w 4"/>
                  <a:gd name="T11" fmla="*/ 2 h 4"/>
                  <a:gd name="T12" fmla="*/ 2 w 4"/>
                  <a:gd name="T13" fmla="*/ 0 h 4"/>
                  <a:gd name="T14" fmla="*/ 2 w 4"/>
                  <a:gd name="T15" fmla="*/ 1 h 4"/>
                  <a:gd name="T16" fmla="*/ 3 w 4"/>
                  <a:gd name="T17" fmla="*/ 1 h 4"/>
                  <a:gd name="T18" fmla="*/ 4 w 4"/>
                  <a:gd name="T19" fmla="*/ 2 h 4"/>
                  <a:gd name="T20" fmla="*/ 4 w 4"/>
                  <a:gd name="T21" fmla="*/ 2 h 4"/>
                  <a:gd name="T22" fmla="*/ 2 w 4"/>
                  <a:gd name="T2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0209"/>
              <p:cNvSpPr>
                <a:spLocks noEditPoints="1"/>
              </p:cNvSpPr>
              <p:nvPr/>
            </p:nvSpPr>
            <p:spPr bwMode="auto">
              <a:xfrm>
                <a:off x="52" y="3507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1 w 3"/>
                  <a:gd name="T5" fmla="*/ 2 h 3"/>
                  <a:gd name="T6" fmla="*/ 2 w 3"/>
                  <a:gd name="T7" fmla="*/ 3 h 3"/>
                  <a:gd name="T8" fmla="*/ 3 w 3"/>
                  <a:gd name="T9" fmla="*/ 2 h 3"/>
                  <a:gd name="T10" fmla="*/ 0 w 3"/>
                  <a:gd name="T11" fmla="*/ 0 h 3"/>
                  <a:gd name="T12" fmla="*/ 1 w 3"/>
                  <a:gd name="T13" fmla="*/ 0 h 3"/>
                  <a:gd name="T14" fmla="*/ 0 w 3"/>
                  <a:gd name="T15" fmla="*/ 0 h 3"/>
                  <a:gd name="T16" fmla="*/ 3 w 3"/>
                  <a:gd name="T17" fmla="*/ 1 h 3"/>
                  <a:gd name="T18" fmla="*/ 3 w 3"/>
                  <a:gd name="T19" fmla="*/ 1 h 3"/>
                  <a:gd name="T20" fmla="*/ 2 w 3"/>
                  <a:gd name="T21" fmla="*/ 0 h 3"/>
                  <a:gd name="T22" fmla="*/ 1 w 3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0210"/>
              <p:cNvSpPr>
                <a:spLocks/>
              </p:cNvSpPr>
              <p:nvPr/>
            </p:nvSpPr>
            <p:spPr bwMode="auto">
              <a:xfrm>
                <a:off x="52" y="3507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1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0211"/>
              <p:cNvSpPr>
                <a:spLocks noEditPoints="1"/>
              </p:cNvSpPr>
              <p:nvPr/>
            </p:nvSpPr>
            <p:spPr bwMode="auto">
              <a:xfrm>
                <a:off x="-182" y="3512"/>
                <a:ext cx="265" cy="425"/>
              </a:xfrm>
              <a:custGeom>
                <a:avLst/>
                <a:gdLst>
                  <a:gd name="T0" fmla="*/ 17 w 112"/>
                  <a:gd name="T1" fmla="*/ 170 h 180"/>
                  <a:gd name="T2" fmla="*/ 24 w 112"/>
                  <a:gd name="T3" fmla="*/ 169 h 180"/>
                  <a:gd name="T4" fmla="*/ 1 w 112"/>
                  <a:gd name="T5" fmla="*/ 173 h 180"/>
                  <a:gd name="T6" fmla="*/ 47 w 112"/>
                  <a:gd name="T7" fmla="*/ 173 h 180"/>
                  <a:gd name="T8" fmla="*/ 19 w 112"/>
                  <a:gd name="T9" fmla="*/ 164 h 180"/>
                  <a:gd name="T10" fmla="*/ 5 w 112"/>
                  <a:gd name="T11" fmla="*/ 163 h 180"/>
                  <a:gd name="T12" fmla="*/ 20 w 112"/>
                  <a:gd name="T13" fmla="*/ 162 h 180"/>
                  <a:gd name="T14" fmla="*/ 20 w 112"/>
                  <a:gd name="T15" fmla="*/ 160 h 180"/>
                  <a:gd name="T16" fmla="*/ 20 w 112"/>
                  <a:gd name="T17" fmla="*/ 160 h 180"/>
                  <a:gd name="T18" fmla="*/ 79 w 112"/>
                  <a:gd name="T19" fmla="*/ 156 h 180"/>
                  <a:gd name="T20" fmla="*/ 70 w 112"/>
                  <a:gd name="T21" fmla="*/ 153 h 180"/>
                  <a:gd name="T22" fmla="*/ 12 w 112"/>
                  <a:gd name="T23" fmla="*/ 152 h 180"/>
                  <a:gd name="T24" fmla="*/ 65 w 112"/>
                  <a:gd name="T25" fmla="*/ 148 h 180"/>
                  <a:gd name="T26" fmla="*/ 41 w 112"/>
                  <a:gd name="T27" fmla="*/ 147 h 180"/>
                  <a:gd name="T28" fmla="*/ 18 w 112"/>
                  <a:gd name="T29" fmla="*/ 142 h 180"/>
                  <a:gd name="T30" fmla="*/ 23 w 112"/>
                  <a:gd name="T31" fmla="*/ 137 h 180"/>
                  <a:gd name="T32" fmla="*/ 29 w 112"/>
                  <a:gd name="T33" fmla="*/ 131 h 180"/>
                  <a:gd name="T34" fmla="*/ 49 w 112"/>
                  <a:gd name="T35" fmla="*/ 121 h 180"/>
                  <a:gd name="T36" fmla="*/ 76 w 112"/>
                  <a:gd name="T37" fmla="*/ 113 h 180"/>
                  <a:gd name="T38" fmla="*/ 93 w 112"/>
                  <a:gd name="T39" fmla="*/ 104 h 180"/>
                  <a:gd name="T40" fmla="*/ 94 w 112"/>
                  <a:gd name="T41" fmla="*/ 102 h 180"/>
                  <a:gd name="T42" fmla="*/ 44 w 112"/>
                  <a:gd name="T43" fmla="*/ 106 h 180"/>
                  <a:gd name="T44" fmla="*/ 65 w 112"/>
                  <a:gd name="T45" fmla="*/ 94 h 180"/>
                  <a:gd name="T46" fmla="*/ 100 w 112"/>
                  <a:gd name="T47" fmla="*/ 88 h 180"/>
                  <a:gd name="T48" fmla="*/ 106 w 112"/>
                  <a:gd name="T49" fmla="*/ 103 h 180"/>
                  <a:gd name="T50" fmla="*/ 73 w 112"/>
                  <a:gd name="T51" fmla="*/ 83 h 180"/>
                  <a:gd name="T52" fmla="*/ 66 w 112"/>
                  <a:gd name="T53" fmla="*/ 83 h 180"/>
                  <a:gd name="T54" fmla="*/ 67 w 112"/>
                  <a:gd name="T55" fmla="*/ 79 h 180"/>
                  <a:gd name="T56" fmla="*/ 106 w 112"/>
                  <a:gd name="T57" fmla="*/ 78 h 180"/>
                  <a:gd name="T58" fmla="*/ 61 w 112"/>
                  <a:gd name="T59" fmla="*/ 77 h 180"/>
                  <a:gd name="T60" fmla="*/ 59 w 112"/>
                  <a:gd name="T61" fmla="*/ 75 h 180"/>
                  <a:gd name="T62" fmla="*/ 70 w 112"/>
                  <a:gd name="T63" fmla="*/ 74 h 180"/>
                  <a:gd name="T64" fmla="*/ 84 w 112"/>
                  <a:gd name="T65" fmla="*/ 72 h 180"/>
                  <a:gd name="T66" fmla="*/ 61 w 112"/>
                  <a:gd name="T67" fmla="*/ 72 h 180"/>
                  <a:gd name="T68" fmla="*/ 87 w 112"/>
                  <a:gd name="T69" fmla="*/ 69 h 180"/>
                  <a:gd name="T70" fmla="*/ 83 w 112"/>
                  <a:gd name="T71" fmla="*/ 66 h 180"/>
                  <a:gd name="T72" fmla="*/ 89 w 112"/>
                  <a:gd name="T73" fmla="*/ 64 h 180"/>
                  <a:gd name="T74" fmla="*/ 78 w 112"/>
                  <a:gd name="T75" fmla="*/ 62 h 180"/>
                  <a:gd name="T76" fmla="*/ 108 w 112"/>
                  <a:gd name="T77" fmla="*/ 75 h 180"/>
                  <a:gd name="T78" fmla="*/ 79 w 112"/>
                  <a:gd name="T79" fmla="*/ 59 h 180"/>
                  <a:gd name="T80" fmla="*/ 67 w 112"/>
                  <a:gd name="T81" fmla="*/ 56 h 180"/>
                  <a:gd name="T82" fmla="*/ 79 w 112"/>
                  <a:gd name="T83" fmla="*/ 59 h 180"/>
                  <a:gd name="T84" fmla="*/ 74 w 112"/>
                  <a:gd name="T85" fmla="*/ 56 h 180"/>
                  <a:gd name="T86" fmla="*/ 104 w 112"/>
                  <a:gd name="T87" fmla="*/ 50 h 180"/>
                  <a:gd name="T88" fmla="*/ 100 w 112"/>
                  <a:gd name="T89" fmla="*/ 45 h 180"/>
                  <a:gd name="T90" fmla="*/ 96 w 112"/>
                  <a:gd name="T91" fmla="*/ 44 h 180"/>
                  <a:gd name="T92" fmla="*/ 89 w 112"/>
                  <a:gd name="T93" fmla="*/ 41 h 180"/>
                  <a:gd name="T94" fmla="*/ 82 w 112"/>
                  <a:gd name="T95" fmla="*/ 42 h 180"/>
                  <a:gd name="T96" fmla="*/ 107 w 112"/>
                  <a:gd name="T97" fmla="*/ 38 h 180"/>
                  <a:gd name="T98" fmla="*/ 112 w 112"/>
                  <a:gd name="T99" fmla="*/ 49 h 180"/>
                  <a:gd name="T100" fmla="*/ 85 w 112"/>
                  <a:gd name="T101" fmla="*/ 37 h 180"/>
                  <a:gd name="T102" fmla="*/ 79 w 112"/>
                  <a:gd name="T103" fmla="*/ 35 h 180"/>
                  <a:gd name="T104" fmla="*/ 103 w 112"/>
                  <a:gd name="T105" fmla="*/ 33 h 180"/>
                  <a:gd name="T106" fmla="*/ 102 w 112"/>
                  <a:gd name="T107" fmla="*/ 33 h 180"/>
                  <a:gd name="T108" fmla="*/ 95 w 112"/>
                  <a:gd name="T109" fmla="*/ 29 h 180"/>
                  <a:gd name="T110" fmla="*/ 98 w 112"/>
                  <a:gd name="T111" fmla="*/ 28 h 180"/>
                  <a:gd name="T112" fmla="*/ 96 w 112"/>
                  <a:gd name="T113" fmla="*/ 27 h 180"/>
                  <a:gd name="T114" fmla="*/ 87 w 112"/>
                  <a:gd name="T115" fmla="*/ 26 h 180"/>
                  <a:gd name="T116" fmla="*/ 87 w 112"/>
                  <a:gd name="T117" fmla="*/ 21 h 180"/>
                  <a:gd name="T118" fmla="*/ 98 w 112"/>
                  <a:gd name="T119" fmla="*/ 16 h 180"/>
                  <a:gd name="T120" fmla="*/ 93 w 112"/>
                  <a:gd name="T121" fmla="*/ 10 h 180"/>
                  <a:gd name="T122" fmla="*/ 105 w 112"/>
                  <a:gd name="T123" fmla="*/ 16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2" h="180">
                    <a:moveTo>
                      <a:pt x="77" y="172"/>
                    </a:moveTo>
                    <a:cubicBezTo>
                      <a:pt x="77" y="172"/>
                      <a:pt x="77" y="172"/>
                      <a:pt x="77" y="172"/>
                    </a:cubicBezTo>
                    <a:cubicBezTo>
                      <a:pt x="77" y="173"/>
                      <a:pt x="77" y="173"/>
                      <a:pt x="77" y="173"/>
                    </a:cubicBezTo>
                    <a:cubicBezTo>
                      <a:pt x="77" y="173"/>
                      <a:pt x="77" y="173"/>
                      <a:pt x="77" y="173"/>
                    </a:cubicBezTo>
                    <a:cubicBezTo>
                      <a:pt x="77" y="173"/>
                      <a:pt x="77" y="173"/>
                      <a:pt x="77" y="172"/>
                    </a:cubicBezTo>
                    <a:cubicBezTo>
                      <a:pt x="77" y="172"/>
                      <a:pt x="77" y="172"/>
                      <a:pt x="77" y="172"/>
                    </a:cubicBezTo>
                    <a:moveTo>
                      <a:pt x="60" y="171"/>
                    </a:moveTo>
                    <a:cubicBezTo>
                      <a:pt x="60" y="172"/>
                      <a:pt x="60" y="172"/>
                      <a:pt x="60" y="172"/>
                    </a:cubicBezTo>
                    <a:cubicBezTo>
                      <a:pt x="60" y="172"/>
                      <a:pt x="60" y="172"/>
                      <a:pt x="60" y="172"/>
                    </a:cubicBezTo>
                    <a:cubicBezTo>
                      <a:pt x="61" y="172"/>
                      <a:pt x="61" y="172"/>
                      <a:pt x="61" y="172"/>
                    </a:cubicBezTo>
                    <a:cubicBezTo>
                      <a:pt x="61" y="172"/>
                      <a:pt x="61" y="172"/>
                      <a:pt x="61" y="172"/>
                    </a:cubicBezTo>
                    <a:cubicBezTo>
                      <a:pt x="61" y="172"/>
                      <a:pt x="61" y="172"/>
                      <a:pt x="60" y="171"/>
                    </a:cubicBezTo>
                    <a:moveTo>
                      <a:pt x="73" y="170"/>
                    </a:moveTo>
                    <a:cubicBezTo>
                      <a:pt x="73" y="170"/>
                      <a:pt x="72" y="170"/>
                      <a:pt x="71" y="171"/>
                    </a:cubicBezTo>
                    <a:cubicBezTo>
                      <a:pt x="71" y="171"/>
                      <a:pt x="71" y="171"/>
                      <a:pt x="71" y="171"/>
                    </a:cubicBezTo>
                    <a:cubicBezTo>
                      <a:pt x="72" y="171"/>
                      <a:pt x="73" y="170"/>
                      <a:pt x="73" y="170"/>
                    </a:cubicBezTo>
                    <a:moveTo>
                      <a:pt x="34" y="170"/>
                    </a:moveTo>
                    <a:cubicBezTo>
                      <a:pt x="34" y="171"/>
                      <a:pt x="34" y="171"/>
                      <a:pt x="34" y="172"/>
                    </a:cubicBezTo>
                    <a:cubicBezTo>
                      <a:pt x="34" y="172"/>
                      <a:pt x="35" y="172"/>
                      <a:pt x="35" y="171"/>
                    </a:cubicBezTo>
                    <a:cubicBezTo>
                      <a:pt x="35" y="171"/>
                      <a:pt x="35" y="171"/>
                      <a:pt x="35" y="171"/>
                    </a:cubicBezTo>
                    <a:cubicBezTo>
                      <a:pt x="34" y="170"/>
                      <a:pt x="34" y="170"/>
                      <a:pt x="34" y="170"/>
                    </a:cubicBezTo>
                    <a:cubicBezTo>
                      <a:pt x="34" y="170"/>
                      <a:pt x="34" y="170"/>
                      <a:pt x="34" y="170"/>
                    </a:cubicBezTo>
                    <a:moveTo>
                      <a:pt x="15" y="169"/>
                    </a:move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5" y="170"/>
                      <a:pt x="15" y="169"/>
                    </a:cubicBezTo>
                    <a:moveTo>
                      <a:pt x="13" y="169"/>
                    </a:move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3" y="169"/>
                      <a:pt x="14" y="170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3" y="169"/>
                      <a:pt x="13" y="169"/>
                    </a:cubicBezTo>
                    <a:moveTo>
                      <a:pt x="15" y="169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6" y="169"/>
                      <a:pt x="17" y="170"/>
                      <a:pt x="17" y="170"/>
                    </a:cubicBezTo>
                    <a:cubicBezTo>
                      <a:pt x="17" y="170"/>
                      <a:pt x="17" y="170"/>
                      <a:pt x="17" y="170"/>
                    </a:cubicBezTo>
                    <a:cubicBezTo>
                      <a:pt x="15" y="169"/>
                      <a:pt x="15" y="169"/>
                      <a:pt x="15" y="169"/>
                    </a:cubicBezTo>
                    <a:moveTo>
                      <a:pt x="14" y="169"/>
                    </a:move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moveTo>
                      <a:pt x="78" y="168"/>
                    </a:moveTo>
                    <a:cubicBezTo>
                      <a:pt x="78" y="169"/>
                      <a:pt x="78" y="169"/>
                      <a:pt x="78" y="169"/>
                    </a:cubicBezTo>
                    <a:cubicBezTo>
                      <a:pt x="78" y="171"/>
                      <a:pt x="78" y="171"/>
                      <a:pt x="78" y="171"/>
                    </a:cubicBezTo>
                    <a:cubicBezTo>
                      <a:pt x="78" y="171"/>
                      <a:pt x="78" y="171"/>
                      <a:pt x="78" y="171"/>
                    </a:cubicBezTo>
                    <a:cubicBezTo>
                      <a:pt x="79" y="169"/>
                      <a:pt x="79" y="169"/>
                      <a:pt x="79" y="169"/>
                    </a:cubicBezTo>
                    <a:cubicBezTo>
                      <a:pt x="79" y="169"/>
                      <a:pt x="79" y="169"/>
                      <a:pt x="78" y="168"/>
                    </a:cubicBezTo>
                    <a:moveTo>
                      <a:pt x="71" y="168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69"/>
                      <a:pt x="70" y="170"/>
                      <a:pt x="70" y="170"/>
                    </a:cubicBezTo>
                    <a:cubicBezTo>
                      <a:pt x="71" y="169"/>
                      <a:pt x="71" y="169"/>
                      <a:pt x="71" y="169"/>
                    </a:cubicBezTo>
                    <a:cubicBezTo>
                      <a:pt x="71" y="168"/>
                      <a:pt x="71" y="168"/>
                      <a:pt x="71" y="168"/>
                    </a:cubicBezTo>
                    <a:cubicBezTo>
                      <a:pt x="71" y="168"/>
                      <a:pt x="71" y="168"/>
                      <a:pt x="71" y="168"/>
                    </a:cubicBezTo>
                    <a:moveTo>
                      <a:pt x="16" y="168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7" y="170"/>
                      <a:pt x="17" y="170"/>
                      <a:pt x="17" y="170"/>
                    </a:cubicBezTo>
                    <a:cubicBezTo>
                      <a:pt x="17" y="169"/>
                      <a:pt x="16" y="169"/>
                      <a:pt x="16" y="169"/>
                    </a:cubicBezTo>
                    <a:cubicBezTo>
                      <a:pt x="16" y="168"/>
                      <a:pt x="16" y="168"/>
                      <a:pt x="16" y="168"/>
                    </a:cubicBezTo>
                    <a:moveTo>
                      <a:pt x="16" y="168"/>
                    </a:moveTo>
                    <a:cubicBezTo>
                      <a:pt x="16" y="168"/>
                      <a:pt x="16" y="168"/>
                      <a:pt x="16" y="168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16" y="168"/>
                      <a:pt x="16" y="168"/>
                      <a:pt x="16" y="168"/>
                    </a:cubicBezTo>
                    <a:moveTo>
                      <a:pt x="14" y="168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8"/>
                      <a:pt x="15" y="168"/>
                    </a:cubicBezTo>
                    <a:cubicBezTo>
                      <a:pt x="14" y="168"/>
                      <a:pt x="14" y="168"/>
                      <a:pt x="14" y="168"/>
                    </a:cubicBezTo>
                    <a:moveTo>
                      <a:pt x="25" y="168"/>
                    </a:moveTo>
                    <a:cubicBezTo>
                      <a:pt x="25" y="168"/>
                      <a:pt x="25" y="168"/>
                      <a:pt x="25" y="168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3" y="171"/>
                      <a:pt x="23" y="172"/>
                      <a:pt x="22" y="173"/>
                    </a:cubicBezTo>
                    <a:cubicBezTo>
                      <a:pt x="20" y="176"/>
                      <a:pt x="20" y="176"/>
                      <a:pt x="20" y="176"/>
                    </a:cubicBezTo>
                    <a:cubicBezTo>
                      <a:pt x="20" y="177"/>
                      <a:pt x="20" y="177"/>
                      <a:pt x="20" y="177"/>
                    </a:cubicBezTo>
                    <a:cubicBezTo>
                      <a:pt x="20" y="179"/>
                      <a:pt x="21" y="180"/>
                      <a:pt x="21" y="180"/>
                    </a:cubicBezTo>
                    <a:cubicBezTo>
                      <a:pt x="21" y="180"/>
                      <a:pt x="20" y="179"/>
                      <a:pt x="20" y="178"/>
                    </a:cubicBezTo>
                    <a:cubicBezTo>
                      <a:pt x="20" y="178"/>
                      <a:pt x="20" y="178"/>
                      <a:pt x="20" y="178"/>
                    </a:cubicBezTo>
                    <a:cubicBezTo>
                      <a:pt x="23" y="173"/>
                      <a:pt x="23" y="173"/>
                      <a:pt x="23" y="173"/>
                    </a:cubicBezTo>
                    <a:cubicBezTo>
                      <a:pt x="25" y="169"/>
                      <a:pt x="25" y="169"/>
                      <a:pt x="25" y="169"/>
                    </a:cubicBezTo>
                    <a:cubicBezTo>
                      <a:pt x="26" y="169"/>
                      <a:pt x="26" y="169"/>
                      <a:pt x="27" y="169"/>
                    </a:cubicBezTo>
                    <a:cubicBezTo>
                      <a:pt x="26" y="168"/>
                      <a:pt x="26" y="168"/>
                      <a:pt x="25" y="168"/>
                    </a:cubicBezTo>
                    <a:moveTo>
                      <a:pt x="14" y="168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4" y="168"/>
                      <a:pt x="14" y="168"/>
                      <a:pt x="14" y="168"/>
                    </a:cubicBezTo>
                    <a:moveTo>
                      <a:pt x="53" y="167"/>
                    </a:move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7"/>
                    </a:cubicBezTo>
                    <a:moveTo>
                      <a:pt x="15" y="167"/>
                    </a:moveTo>
                    <a:cubicBezTo>
                      <a:pt x="15" y="167"/>
                      <a:pt x="14" y="167"/>
                      <a:pt x="14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7"/>
                      <a:pt x="15" y="167"/>
                      <a:pt x="15" y="167"/>
                    </a:cubicBezTo>
                    <a:moveTo>
                      <a:pt x="33" y="166"/>
                    </a:moveTo>
                    <a:cubicBezTo>
                      <a:pt x="33" y="167"/>
                      <a:pt x="33" y="167"/>
                      <a:pt x="32" y="168"/>
                    </a:cubicBezTo>
                    <a:cubicBezTo>
                      <a:pt x="33" y="168"/>
                      <a:pt x="34" y="169"/>
                      <a:pt x="35" y="170"/>
                    </a:cubicBezTo>
                    <a:cubicBezTo>
                      <a:pt x="36" y="169"/>
                      <a:pt x="36" y="169"/>
                      <a:pt x="36" y="169"/>
                    </a:cubicBezTo>
                    <a:cubicBezTo>
                      <a:pt x="35" y="168"/>
                      <a:pt x="34" y="167"/>
                      <a:pt x="33" y="166"/>
                    </a:cubicBezTo>
                    <a:moveTo>
                      <a:pt x="3" y="166"/>
                    </a:moveTo>
                    <a:cubicBezTo>
                      <a:pt x="2" y="168"/>
                      <a:pt x="2" y="168"/>
                      <a:pt x="2" y="168"/>
                    </a:cubicBezTo>
                    <a:cubicBezTo>
                      <a:pt x="0" y="171"/>
                      <a:pt x="0" y="171"/>
                      <a:pt x="0" y="171"/>
                    </a:cubicBezTo>
                    <a:cubicBezTo>
                      <a:pt x="0" y="171"/>
                      <a:pt x="1" y="172"/>
                      <a:pt x="0" y="172"/>
                    </a:cubicBezTo>
                    <a:cubicBezTo>
                      <a:pt x="0" y="172"/>
                      <a:pt x="1" y="172"/>
                      <a:pt x="1" y="172"/>
                    </a:cubicBezTo>
                    <a:cubicBezTo>
                      <a:pt x="1" y="172"/>
                      <a:pt x="1" y="173"/>
                      <a:pt x="1" y="173"/>
                    </a:cubicBezTo>
                    <a:cubicBezTo>
                      <a:pt x="1" y="173"/>
                      <a:pt x="1" y="174"/>
                      <a:pt x="1" y="174"/>
                    </a:cubicBezTo>
                    <a:cubicBezTo>
                      <a:pt x="1" y="174"/>
                      <a:pt x="1" y="174"/>
                      <a:pt x="1" y="174"/>
                    </a:cubicBezTo>
                    <a:cubicBezTo>
                      <a:pt x="1" y="174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4"/>
                      <a:pt x="2" y="174"/>
                    </a:cubicBezTo>
                    <a:cubicBezTo>
                      <a:pt x="1" y="174"/>
                      <a:pt x="1" y="174"/>
                      <a:pt x="1" y="174"/>
                    </a:cubicBezTo>
                    <a:cubicBezTo>
                      <a:pt x="1" y="175"/>
                      <a:pt x="1" y="175"/>
                      <a:pt x="1" y="175"/>
                    </a:cubicBezTo>
                    <a:cubicBezTo>
                      <a:pt x="1" y="176"/>
                      <a:pt x="1" y="176"/>
                      <a:pt x="1" y="176"/>
                    </a:cubicBezTo>
                    <a:cubicBezTo>
                      <a:pt x="1" y="176"/>
                      <a:pt x="1" y="176"/>
                      <a:pt x="1" y="176"/>
                    </a:cubicBezTo>
                    <a:cubicBezTo>
                      <a:pt x="2" y="174"/>
                      <a:pt x="2" y="174"/>
                      <a:pt x="2" y="174"/>
                    </a:cubicBezTo>
                    <a:cubicBezTo>
                      <a:pt x="2" y="174"/>
                      <a:pt x="2" y="175"/>
                      <a:pt x="2" y="175"/>
                    </a:cubicBezTo>
                    <a:cubicBezTo>
                      <a:pt x="2" y="175"/>
                      <a:pt x="2" y="176"/>
                      <a:pt x="2" y="177"/>
                    </a:cubicBezTo>
                    <a:cubicBezTo>
                      <a:pt x="7" y="168"/>
                      <a:pt x="7" y="168"/>
                      <a:pt x="7" y="168"/>
                    </a:cubicBezTo>
                    <a:cubicBezTo>
                      <a:pt x="3" y="166"/>
                      <a:pt x="3" y="166"/>
                      <a:pt x="3" y="166"/>
                    </a:cubicBezTo>
                    <a:moveTo>
                      <a:pt x="32" y="166"/>
                    </a:moveTo>
                    <a:cubicBezTo>
                      <a:pt x="32" y="166"/>
                      <a:pt x="32" y="167"/>
                      <a:pt x="32" y="167"/>
                    </a:cubicBezTo>
                    <a:cubicBezTo>
                      <a:pt x="32" y="167"/>
                      <a:pt x="32" y="167"/>
                      <a:pt x="32" y="167"/>
                    </a:cubicBezTo>
                    <a:cubicBezTo>
                      <a:pt x="32" y="167"/>
                      <a:pt x="32" y="166"/>
                      <a:pt x="32" y="166"/>
                    </a:cubicBezTo>
                    <a:cubicBezTo>
                      <a:pt x="32" y="166"/>
                      <a:pt x="32" y="166"/>
                      <a:pt x="32" y="166"/>
                    </a:cubicBezTo>
                    <a:moveTo>
                      <a:pt x="22" y="166"/>
                    </a:moveTo>
                    <a:cubicBezTo>
                      <a:pt x="20" y="169"/>
                      <a:pt x="20" y="169"/>
                      <a:pt x="20" y="169"/>
                    </a:cubicBezTo>
                    <a:cubicBezTo>
                      <a:pt x="20" y="169"/>
                      <a:pt x="20" y="170"/>
                      <a:pt x="20" y="170"/>
                    </a:cubicBezTo>
                    <a:cubicBezTo>
                      <a:pt x="21" y="170"/>
                      <a:pt x="21" y="172"/>
                      <a:pt x="21" y="173"/>
                    </a:cubicBezTo>
                    <a:cubicBezTo>
                      <a:pt x="20" y="174"/>
                      <a:pt x="19" y="174"/>
                      <a:pt x="19" y="174"/>
                    </a:cubicBezTo>
                    <a:cubicBezTo>
                      <a:pt x="19" y="174"/>
                      <a:pt x="19" y="175"/>
                      <a:pt x="19" y="175"/>
                    </a:cubicBezTo>
                    <a:cubicBezTo>
                      <a:pt x="19" y="175"/>
                      <a:pt x="19" y="176"/>
                      <a:pt x="20" y="176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2" y="171"/>
                      <a:pt x="23" y="169"/>
                      <a:pt x="24" y="167"/>
                    </a:cubicBezTo>
                    <a:cubicBezTo>
                      <a:pt x="24" y="167"/>
                      <a:pt x="23" y="166"/>
                      <a:pt x="22" y="166"/>
                    </a:cubicBezTo>
                    <a:moveTo>
                      <a:pt x="49" y="165"/>
                    </a:moveTo>
                    <a:cubicBezTo>
                      <a:pt x="46" y="171"/>
                      <a:pt x="46" y="171"/>
                      <a:pt x="46" y="171"/>
                    </a:cubicBezTo>
                    <a:cubicBezTo>
                      <a:pt x="45" y="172"/>
                      <a:pt x="45" y="172"/>
                      <a:pt x="45" y="172"/>
                    </a:cubicBezTo>
                    <a:cubicBezTo>
                      <a:pt x="45" y="172"/>
                      <a:pt x="45" y="172"/>
                      <a:pt x="45" y="172"/>
                    </a:cubicBezTo>
                    <a:cubicBezTo>
                      <a:pt x="45" y="173"/>
                      <a:pt x="45" y="173"/>
                      <a:pt x="45" y="173"/>
                    </a:cubicBezTo>
                    <a:cubicBezTo>
                      <a:pt x="46" y="173"/>
                      <a:pt x="47" y="173"/>
                      <a:pt x="47" y="173"/>
                    </a:cubicBezTo>
                    <a:cubicBezTo>
                      <a:pt x="47" y="173"/>
                      <a:pt x="47" y="173"/>
                      <a:pt x="47" y="173"/>
                    </a:cubicBezTo>
                    <a:cubicBezTo>
                      <a:pt x="47" y="173"/>
                      <a:pt x="47" y="173"/>
                      <a:pt x="47" y="173"/>
                    </a:cubicBezTo>
                    <a:cubicBezTo>
                      <a:pt x="47" y="172"/>
                      <a:pt x="47" y="172"/>
                      <a:pt x="47" y="172"/>
                    </a:cubicBezTo>
                    <a:cubicBezTo>
                      <a:pt x="48" y="170"/>
                      <a:pt x="48" y="170"/>
                      <a:pt x="48" y="170"/>
                    </a:cubicBezTo>
                    <a:cubicBezTo>
                      <a:pt x="50" y="166"/>
                      <a:pt x="50" y="166"/>
                      <a:pt x="50" y="166"/>
                    </a:cubicBezTo>
                    <a:cubicBezTo>
                      <a:pt x="50" y="166"/>
                      <a:pt x="49" y="166"/>
                      <a:pt x="49" y="165"/>
                    </a:cubicBezTo>
                    <a:moveTo>
                      <a:pt x="26" y="165"/>
                    </a:moveTo>
                    <a:cubicBezTo>
                      <a:pt x="25" y="167"/>
                      <a:pt x="25" y="167"/>
                      <a:pt x="25" y="167"/>
                    </a:cubicBezTo>
                    <a:cubicBezTo>
                      <a:pt x="27" y="169"/>
                      <a:pt x="27" y="169"/>
                      <a:pt x="27" y="169"/>
                    </a:cubicBezTo>
                    <a:cubicBezTo>
                      <a:pt x="28" y="168"/>
                      <a:pt x="28" y="168"/>
                      <a:pt x="28" y="168"/>
                    </a:cubicBezTo>
                    <a:cubicBezTo>
                      <a:pt x="28" y="168"/>
                      <a:pt x="29" y="168"/>
                      <a:pt x="29" y="167"/>
                    </a:cubicBezTo>
                    <a:cubicBezTo>
                      <a:pt x="26" y="165"/>
                      <a:pt x="26" y="165"/>
                      <a:pt x="26" y="165"/>
                    </a:cubicBezTo>
                    <a:moveTo>
                      <a:pt x="21" y="165"/>
                    </a:moveTo>
                    <a:cubicBezTo>
                      <a:pt x="21" y="166"/>
                      <a:pt x="21" y="166"/>
                      <a:pt x="20" y="167"/>
                    </a:cubicBezTo>
                    <a:cubicBezTo>
                      <a:pt x="20" y="167"/>
                      <a:pt x="20" y="168"/>
                      <a:pt x="19" y="168"/>
                    </a:cubicBezTo>
                    <a:cubicBezTo>
                      <a:pt x="19" y="169"/>
                      <a:pt x="20" y="169"/>
                      <a:pt x="20" y="169"/>
                    </a:cubicBezTo>
                    <a:cubicBezTo>
                      <a:pt x="21" y="168"/>
                      <a:pt x="21" y="167"/>
                      <a:pt x="22" y="166"/>
                    </a:cubicBezTo>
                    <a:cubicBezTo>
                      <a:pt x="22" y="166"/>
                      <a:pt x="21" y="165"/>
                      <a:pt x="21" y="165"/>
                    </a:cubicBezTo>
                    <a:moveTo>
                      <a:pt x="21" y="165"/>
                    </a:move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moveTo>
                      <a:pt x="39" y="165"/>
                    </a:moveTo>
                    <a:cubicBezTo>
                      <a:pt x="38" y="167"/>
                      <a:pt x="38" y="167"/>
                      <a:pt x="38" y="167"/>
                    </a:cubicBezTo>
                    <a:cubicBezTo>
                      <a:pt x="38" y="167"/>
                      <a:pt x="39" y="168"/>
                      <a:pt x="39" y="168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0" y="166"/>
                      <a:pt x="40" y="165"/>
                      <a:pt x="39" y="165"/>
                    </a:cubicBezTo>
                    <a:moveTo>
                      <a:pt x="73" y="165"/>
                    </a:moveTo>
                    <a:cubicBezTo>
                      <a:pt x="71" y="167"/>
                      <a:pt x="71" y="167"/>
                      <a:pt x="71" y="167"/>
                    </a:cubicBezTo>
                    <a:cubicBezTo>
                      <a:pt x="72" y="167"/>
                      <a:pt x="72" y="167"/>
                      <a:pt x="72" y="167"/>
                    </a:cubicBezTo>
                    <a:cubicBezTo>
                      <a:pt x="73" y="165"/>
                      <a:pt x="73" y="165"/>
                      <a:pt x="73" y="165"/>
                    </a:cubicBezTo>
                    <a:cubicBezTo>
                      <a:pt x="73" y="165"/>
                      <a:pt x="73" y="165"/>
                      <a:pt x="73" y="165"/>
                    </a:cubicBezTo>
                    <a:moveTo>
                      <a:pt x="8" y="165"/>
                    </a:moveTo>
                    <a:cubicBezTo>
                      <a:pt x="8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8" y="165"/>
                      <a:pt x="8" y="165"/>
                    </a:cubicBezTo>
                    <a:moveTo>
                      <a:pt x="19" y="164"/>
                    </a:moveTo>
                    <a:cubicBezTo>
                      <a:pt x="18" y="164"/>
                      <a:pt x="18" y="165"/>
                      <a:pt x="17" y="166"/>
                    </a:cubicBezTo>
                    <a:cubicBezTo>
                      <a:pt x="17" y="166"/>
                      <a:pt x="17" y="166"/>
                      <a:pt x="17" y="166"/>
                    </a:cubicBezTo>
                    <a:cubicBezTo>
                      <a:pt x="18" y="167"/>
                      <a:pt x="18" y="167"/>
                      <a:pt x="19" y="168"/>
                    </a:cubicBezTo>
                    <a:cubicBezTo>
                      <a:pt x="19" y="168"/>
                      <a:pt x="19" y="168"/>
                      <a:pt x="19" y="167"/>
                    </a:cubicBezTo>
                    <a:cubicBezTo>
                      <a:pt x="20" y="167"/>
                      <a:pt x="20" y="166"/>
                      <a:pt x="21" y="165"/>
                    </a:cubicBezTo>
                    <a:cubicBezTo>
                      <a:pt x="20" y="165"/>
                      <a:pt x="19" y="164"/>
                      <a:pt x="19" y="164"/>
                    </a:cubicBezTo>
                    <a:moveTo>
                      <a:pt x="23" y="163"/>
                    </a:moveTo>
                    <a:cubicBezTo>
                      <a:pt x="22" y="164"/>
                      <a:pt x="22" y="165"/>
                      <a:pt x="21" y="165"/>
                    </a:cubicBezTo>
                    <a:cubicBezTo>
                      <a:pt x="22" y="166"/>
                      <a:pt x="22" y="166"/>
                      <a:pt x="22" y="166"/>
                    </a:cubicBezTo>
                    <a:cubicBezTo>
                      <a:pt x="22" y="165"/>
                      <a:pt x="23" y="165"/>
                      <a:pt x="23" y="164"/>
                    </a:cubicBezTo>
                    <a:cubicBezTo>
                      <a:pt x="22" y="166"/>
                      <a:pt x="22" y="166"/>
                      <a:pt x="22" y="166"/>
                    </a:cubicBezTo>
                    <a:cubicBezTo>
                      <a:pt x="24" y="167"/>
                      <a:pt x="24" y="167"/>
                      <a:pt x="24" y="167"/>
                    </a:cubicBezTo>
                    <a:cubicBezTo>
                      <a:pt x="25" y="166"/>
                      <a:pt x="25" y="166"/>
                      <a:pt x="25" y="165"/>
                    </a:cubicBezTo>
                    <a:cubicBezTo>
                      <a:pt x="23" y="163"/>
                      <a:pt x="23" y="163"/>
                      <a:pt x="23" y="163"/>
                    </a:cubicBezTo>
                    <a:moveTo>
                      <a:pt x="6" y="163"/>
                    </a:moveTo>
                    <a:cubicBezTo>
                      <a:pt x="7" y="164"/>
                      <a:pt x="8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8" y="165"/>
                      <a:pt x="8" y="165"/>
                    </a:cubicBezTo>
                    <a:cubicBezTo>
                      <a:pt x="7" y="164"/>
                      <a:pt x="7" y="164"/>
                      <a:pt x="6" y="163"/>
                    </a:cubicBezTo>
                    <a:moveTo>
                      <a:pt x="17" y="163"/>
                    </a:moveTo>
                    <a:cubicBezTo>
                      <a:pt x="17" y="164"/>
                      <a:pt x="16" y="165"/>
                      <a:pt x="16" y="165"/>
                    </a:cubicBezTo>
                    <a:cubicBezTo>
                      <a:pt x="16" y="165"/>
                      <a:pt x="16" y="166"/>
                      <a:pt x="16" y="166"/>
                    </a:cubicBezTo>
                    <a:cubicBezTo>
                      <a:pt x="17" y="165"/>
                      <a:pt x="18" y="164"/>
                      <a:pt x="18" y="163"/>
                    </a:cubicBezTo>
                    <a:cubicBezTo>
                      <a:pt x="18" y="163"/>
                      <a:pt x="18" y="163"/>
                      <a:pt x="17" y="163"/>
                    </a:cubicBezTo>
                    <a:moveTo>
                      <a:pt x="5" y="163"/>
                    </a:moveTo>
                    <a:cubicBezTo>
                      <a:pt x="5" y="164"/>
                      <a:pt x="5" y="164"/>
                      <a:pt x="5" y="164"/>
                    </a:cubicBezTo>
                    <a:cubicBezTo>
                      <a:pt x="6" y="165"/>
                      <a:pt x="7" y="166"/>
                      <a:pt x="8" y="166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8" y="165"/>
                      <a:pt x="7" y="164"/>
                      <a:pt x="6" y="163"/>
                    </a:cubicBezTo>
                    <a:cubicBezTo>
                      <a:pt x="6" y="163"/>
                      <a:pt x="6" y="163"/>
                      <a:pt x="5" y="163"/>
                    </a:cubicBezTo>
                    <a:moveTo>
                      <a:pt x="5" y="163"/>
                    </a:moveTo>
                    <a:cubicBezTo>
                      <a:pt x="5" y="163"/>
                      <a:pt x="5" y="163"/>
                      <a:pt x="5" y="163"/>
                    </a:cubicBezTo>
                    <a:cubicBezTo>
                      <a:pt x="6" y="163"/>
                      <a:pt x="6" y="163"/>
                      <a:pt x="6" y="163"/>
                    </a:cubicBezTo>
                    <a:cubicBezTo>
                      <a:pt x="6" y="163"/>
                      <a:pt x="6" y="163"/>
                      <a:pt x="5" y="163"/>
                    </a:cubicBezTo>
                    <a:moveTo>
                      <a:pt x="6" y="163"/>
                    </a:moveTo>
                    <a:cubicBezTo>
                      <a:pt x="6" y="163"/>
                      <a:pt x="6" y="163"/>
                      <a:pt x="6" y="163"/>
                    </a:cubicBezTo>
                    <a:cubicBezTo>
                      <a:pt x="5" y="163"/>
                      <a:pt x="5" y="163"/>
                      <a:pt x="5" y="163"/>
                    </a:cubicBezTo>
                    <a:cubicBezTo>
                      <a:pt x="6" y="163"/>
                      <a:pt x="6" y="163"/>
                      <a:pt x="6" y="163"/>
                    </a:cubicBezTo>
                    <a:cubicBezTo>
                      <a:pt x="7" y="164"/>
                      <a:pt x="7" y="164"/>
                      <a:pt x="8" y="165"/>
                    </a:cubicBezTo>
                    <a:cubicBezTo>
                      <a:pt x="7" y="164"/>
                      <a:pt x="6" y="163"/>
                      <a:pt x="6" y="163"/>
                    </a:cubicBezTo>
                    <a:moveTo>
                      <a:pt x="35" y="163"/>
                    </a:moveTo>
                    <a:cubicBezTo>
                      <a:pt x="35" y="163"/>
                      <a:pt x="35" y="163"/>
                      <a:pt x="35" y="163"/>
                    </a:cubicBezTo>
                    <a:cubicBezTo>
                      <a:pt x="34" y="164"/>
                      <a:pt x="34" y="164"/>
                      <a:pt x="34" y="165"/>
                    </a:cubicBezTo>
                    <a:cubicBezTo>
                      <a:pt x="35" y="165"/>
                      <a:pt x="36" y="166"/>
                      <a:pt x="37" y="167"/>
                    </a:cubicBezTo>
                    <a:cubicBezTo>
                      <a:pt x="37" y="166"/>
                      <a:pt x="38" y="165"/>
                      <a:pt x="38" y="164"/>
                    </a:cubicBezTo>
                    <a:cubicBezTo>
                      <a:pt x="37" y="164"/>
                      <a:pt x="36" y="163"/>
                      <a:pt x="35" y="163"/>
                    </a:cubicBezTo>
                    <a:moveTo>
                      <a:pt x="28" y="163"/>
                    </a:moveTo>
                    <a:cubicBezTo>
                      <a:pt x="27" y="163"/>
                      <a:pt x="27" y="164"/>
                      <a:pt x="27" y="164"/>
                    </a:cubicBezTo>
                    <a:cubicBezTo>
                      <a:pt x="28" y="165"/>
                      <a:pt x="29" y="166"/>
                      <a:pt x="30" y="166"/>
                    </a:cubicBezTo>
                    <a:cubicBezTo>
                      <a:pt x="30" y="166"/>
                      <a:pt x="31" y="165"/>
                      <a:pt x="31" y="165"/>
                    </a:cubicBezTo>
                    <a:cubicBezTo>
                      <a:pt x="30" y="164"/>
                      <a:pt x="29" y="163"/>
                      <a:pt x="28" y="163"/>
                    </a:cubicBezTo>
                    <a:moveTo>
                      <a:pt x="6" y="163"/>
                    </a:moveTo>
                    <a:cubicBezTo>
                      <a:pt x="6" y="163"/>
                      <a:pt x="6" y="163"/>
                      <a:pt x="6" y="163"/>
                    </a:cubicBezTo>
                    <a:cubicBezTo>
                      <a:pt x="6" y="163"/>
                      <a:pt x="7" y="164"/>
                      <a:pt x="8" y="165"/>
                    </a:cubicBezTo>
                    <a:cubicBezTo>
                      <a:pt x="8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7" y="163"/>
                      <a:pt x="7" y="163"/>
                      <a:pt x="6" y="163"/>
                    </a:cubicBezTo>
                    <a:moveTo>
                      <a:pt x="34" y="162"/>
                    </a:moveTo>
                    <a:cubicBezTo>
                      <a:pt x="34" y="163"/>
                      <a:pt x="33" y="164"/>
                      <a:pt x="33" y="164"/>
                    </a:cubicBezTo>
                    <a:cubicBezTo>
                      <a:pt x="33" y="164"/>
                      <a:pt x="33" y="164"/>
                      <a:pt x="33" y="164"/>
                    </a:cubicBezTo>
                    <a:cubicBezTo>
                      <a:pt x="34" y="164"/>
                      <a:pt x="34" y="163"/>
                      <a:pt x="34" y="162"/>
                    </a:cubicBezTo>
                    <a:cubicBezTo>
                      <a:pt x="34" y="162"/>
                      <a:pt x="34" y="162"/>
                      <a:pt x="34" y="162"/>
                    </a:cubicBezTo>
                    <a:moveTo>
                      <a:pt x="20" y="162"/>
                    </a:moveTo>
                    <a:cubicBezTo>
                      <a:pt x="20" y="162"/>
                      <a:pt x="19" y="163"/>
                      <a:pt x="19" y="164"/>
                    </a:cubicBezTo>
                    <a:cubicBezTo>
                      <a:pt x="19" y="164"/>
                      <a:pt x="20" y="164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4"/>
                      <a:pt x="22" y="164"/>
                      <a:pt x="22" y="163"/>
                    </a:cubicBezTo>
                    <a:cubicBezTo>
                      <a:pt x="22" y="164"/>
                      <a:pt x="22" y="164"/>
                      <a:pt x="22" y="164"/>
                    </a:cubicBezTo>
                    <a:cubicBezTo>
                      <a:pt x="22" y="164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2" y="164"/>
                      <a:pt x="22" y="164"/>
                      <a:pt x="22" y="163"/>
                    </a:cubicBezTo>
                    <a:cubicBezTo>
                      <a:pt x="20" y="162"/>
                      <a:pt x="20" y="162"/>
                      <a:pt x="20" y="162"/>
                    </a:cubicBezTo>
                    <a:moveTo>
                      <a:pt x="42" y="162"/>
                    </a:moveTo>
                    <a:cubicBezTo>
                      <a:pt x="40" y="163"/>
                      <a:pt x="40" y="163"/>
                      <a:pt x="40" y="163"/>
                    </a:cubicBezTo>
                    <a:cubicBezTo>
                      <a:pt x="39" y="165"/>
                      <a:pt x="39" y="165"/>
                      <a:pt x="39" y="165"/>
                    </a:cubicBezTo>
                    <a:cubicBezTo>
                      <a:pt x="40" y="165"/>
                      <a:pt x="40" y="165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3" y="162"/>
                      <a:pt x="43" y="162"/>
                      <a:pt x="43" y="162"/>
                    </a:cubicBezTo>
                    <a:cubicBezTo>
                      <a:pt x="42" y="162"/>
                      <a:pt x="42" y="162"/>
                      <a:pt x="42" y="162"/>
                    </a:cubicBezTo>
                    <a:moveTo>
                      <a:pt x="19" y="161"/>
                    </a:moveTo>
                    <a:cubicBezTo>
                      <a:pt x="18" y="162"/>
                      <a:pt x="18" y="162"/>
                      <a:pt x="18" y="163"/>
                    </a:cubicBezTo>
                    <a:cubicBezTo>
                      <a:pt x="18" y="163"/>
                      <a:pt x="18" y="163"/>
                      <a:pt x="18" y="163"/>
                    </a:cubicBezTo>
                    <a:cubicBezTo>
                      <a:pt x="19" y="163"/>
                      <a:pt x="19" y="162"/>
                      <a:pt x="19" y="162"/>
                    </a:cubicBezTo>
                    <a:cubicBezTo>
                      <a:pt x="19" y="161"/>
                      <a:pt x="19" y="161"/>
                      <a:pt x="19" y="161"/>
                    </a:cubicBezTo>
                    <a:moveTo>
                      <a:pt x="7" y="161"/>
                    </a:moveTo>
                    <a:cubicBezTo>
                      <a:pt x="6" y="162"/>
                      <a:pt x="6" y="162"/>
                      <a:pt x="6" y="163"/>
                    </a:cubicBezTo>
                    <a:cubicBezTo>
                      <a:pt x="7" y="163"/>
                      <a:pt x="7" y="163"/>
                      <a:pt x="8" y="164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10" y="163"/>
                      <a:pt x="10" y="163"/>
                      <a:pt x="10" y="163"/>
                    </a:cubicBezTo>
                    <a:cubicBezTo>
                      <a:pt x="9" y="163"/>
                      <a:pt x="8" y="162"/>
                      <a:pt x="7" y="161"/>
                    </a:cubicBezTo>
                    <a:moveTo>
                      <a:pt x="65" y="161"/>
                    </a:moveTo>
                    <a:cubicBezTo>
                      <a:pt x="65" y="163"/>
                      <a:pt x="65" y="163"/>
                      <a:pt x="65" y="163"/>
                    </a:cubicBezTo>
                    <a:cubicBezTo>
                      <a:pt x="65" y="163"/>
                      <a:pt x="65" y="163"/>
                      <a:pt x="65" y="163"/>
                    </a:cubicBezTo>
                    <a:cubicBezTo>
                      <a:pt x="65" y="163"/>
                      <a:pt x="65" y="163"/>
                      <a:pt x="65" y="163"/>
                    </a:cubicBezTo>
                    <a:cubicBezTo>
                      <a:pt x="66" y="163"/>
                      <a:pt x="66" y="162"/>
                      <a:pt x="66" y="161"/>
                    </a:cubicBezTo>
                    <a:cubicBezTo>
                      <a:pt x="66" y="161"/>
                      <a:pt x="66" y="161"/>
                      <a:pt x="65" y="161"/>
                    </a:cubicBezTo>
                    <a:moveTo>
                      <a:pt x="25" y="160"/>
                    </a:moveTo>
                    <a:cubicBezTo>
                      <a:pt x="24" y="161"/>
                      <a:pt x="24" y="162"/>
                      <a:pt x="23" y="162"/>
                    </a:cubicBezTo>
                    <a:cubicBezTo>
                      <a:pt x="24" y="163"/>
                      <a:pt x="25" y="163"/>
                      <a:pt x="26" y="164"/>
                    </a:cubicBezTo>
                    <a:cubicBezTo>
                      <a:pt x="26" y="163"/>
                      <a:pt x="27" y="163"/>
                      <a:pt x="27" y="162"/>
                    </a:cubicBezTo>
                    <a:cubicBezTo>
                      <a:pt x="26" y="161"/>
                      <a:pt x="25" y="161"/>
                      <a:pt x="25" y="160"/>
                    </a:cubicBezTo>
                    <a:moveTo>
                      <a:pt x="82" y="160"/>
                    </a:moveTo>
                    <a:cubicBezTo>
                      <a:pt x="81" y="162"/>
                      <a:pt x="81" y="162"/>
                      <a:pt x="81" y="162"/>
                    </a:cubicBezTo>
                    <a:cubicBezTo>
                      <a:pt x="81" y="163"/>
                      <a:pt x="81" y="163"/>
                      <a:pt x="81" y="163"/>
                    </a:cubicBezTo>
                    <a:cubicBezTo>
                      <a:pt x="82" y="161"/>
                      <a:pt x="82" y="161"/>
                      <a:pt x="82" y="161"/>
                    </a:cubicBezTo>
                    <a:cubicBezTo>
                      <a:pt x="82" y="160"/>
                      <a:pt x="82" y="160"/>
                      <a:pt x="82" y="160"/>
                    </a:cubicBezTo>
                    <a:moveTo>
                      <a:pt x="20" y="160"/>
                    </a:move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moveTo>
                      <a:pt x="29" y="160"/>
                    </a:moveTo>
                    <a:cubicBezTo>
                      <a:pt x="29" y="160"/>
                      <a:pt x="29" y="160"/>
                      <a:pt x="29" y="160"/>
                    </a:cubicBezTo>
                    <a:cubicBezTo>
                      <a:pt x="29" y="161"/>
                      <a:pt x="29" y="161"/>
                      <a:pt x="28" y="161"/>
                    </a:cubicBezTo>
                    <a:cubicBezTo>
                      <a:pt x="29" y="162"/>
                      <a:pt x="31" y="163"/>
                      <a:pt x="32" y="163"/>
                    </a:cubicBezTo>
                    <a:cubicBezTo>
                      <a:pt x="32" y="163"/>
                      <a:pt x="32" y="163"/>
                      <a:pt x="32" y="163"/>
                    </a:cubicBezTo>
                    <a:cubicBezTo>
                      <a:pt x="33" y="161"/>
                      <a:pt x="33" y="161"/>
                      <a:pt x="33" y="161"/>
                    </a:cubicBezTo>
                    <a:cubicBezTo>
                      <a:pt x="32" y="161"/>
                      <a:pt x="30" y="160"/>
                      <a:pt x="29" y="160"/>
                    </a:cubicBezTo>
                    <a:moveTo>
                      <a:pt x="37" y="159"/>
                    </a:moveTo>
                    <a:cubicBezTo>
                      <a:pt x="36" y="160"/>
                      <a:pt x="36" y="161"/>
                      <a:pt x="35" y="162"/>
                    </a:cubicBezTo>
                    <a:cubicBezTo>
                      <a:pt x="36" y="163"/>
                      <a:pt x="37" y="164"/>
                      <a:pt x="38" y="164"/>
                    </a:cubicBezTo>
                    <a:cubicBezTo>
                      <a:pt x="38" y="164"/>
                      <a:pt x="39" y="163"/>
                      <a:pt x="39" y="162"/>
                    </a:cubicBezTo>
                    <a:cubicBezTo>
                      <a:pt x="39" y="162"/>
                      <a:pt x="40" y="161"/>
                      <a:pt x="40" y="161"/>
                    </a:cubicBezTo>
                    <a:cubicBezTo>
                      <a:pt x="39" y="160"/>
                      <a:pt x="38" y="159"/>
                      <a:pt x="37" y="159"/>
                    </a:cubicBezTo>
                    <a:moveTo>
                      <a:pt x="22" y="159"/>
                    </a:moveTo>
                    <a:cubicBezTo>
                      <a:pt x="22" y="159"/>
                      <a:pt x="21" y="160"/>
                      <a:pt x="21" y="160"/>
                    </a:cubicBezTo>
                    <a:cubicBezTo>
                      <a:pt x="21" y="161"/>
                      <a:pt x="22" y="161"/>
                      <a:pt x="22" y="161"/>
                    </a:cubicBezTo>
                    <a:cubicBezTo>
                      <a:pt x="22" y="161"/>
                      <a:pt x="21" y="161"/>
                      <a:pt x="21" y="160"/>
                    </a:cubicBezTo>
                    <a:cubicBezTo>
                      <a:pt x="21" y="160"/>
                      <a:pt x="21" y="161"/>
                      <a:pt x="21" y="161"/>
                    </a:cubicBezTo>
                    <a:cubicBezTo>
                      <a:pt x="21" y="161"/>
                      <a:pt x="22" y="162"/>
                      <a:pt x="23" y="162"/>
                    </a:cubicBezTo>
                    <a:cubicBezTo>
                      <a:pt x="23" y="161"/>
                      <a:pt x="24" y="161"/>
                      <a:pt x="24" y="160"/>
                    </a:cubicBezTo>
                    <a:cubicBezTo>
                      <a:pt x="23" y="160"/>
                      <a:pt x="23" y="159"/>
                      <a:pt x="22" y="159"/>
                    </a:cubicBezTo>
                    <a:moveTo>
                      <a:pt x="83" y="159"/>
                    </a:move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moveTo>
                      <a:pt x="36" y="158"/>
                    </a:moveTo>
                    <a:cubicBezTo>
                      <a:pt x="35" y="160"/>
                      <a:pt x="35" y="161"/>
                      <a:pt x="34" y="162"/>
                    </a:cubicBezTo>
                    <a:cubicBezTo>
                      <a:pt x="34" y="162"/>
                      <a:pt x="34" y="162"/>
                      <a:pt x="35" y="162"/>
                    </a:cubicBezTo>
                    <a:cubicBezTo>
                      <a:pt x="35" y="161"/>
                      <a:pt x="36" y="160"/>
                      <a:pt x="36" y="159"/>
                    </a:cubicBezTo>
                    <a:cubicBezTo>
                      <a:pt x="36" y="159"/>
                      <a:pt x="36" y="159"/>
                      <a:pt x="36" y="158"/>
                    </a:cubicBezTo>
                    <a:moveTo>
                      <a:pt x="21" y="158"/>
                    </a:moveTo>
                    <a:cubicBezTo>
                      <a:pt x="20" y="159"/>
                      <a:pt x="20" y="159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1" y="159"/>
                      <a:pt x="21" y="159"/>
                      <a:pt x="21" y="158"/>
                    </a:cubicBezTo>
                    <a:cubicBezTo>
                      <a:pt x="21" y="158"/>
                      <a:pt x="21" y="158"/>
                      <a:pt x="21" y="158"/>
                    </a:cubicBezTo>
                    <a:moveTo>
                      <a:pt x="26" y="158"/>
                    </a:moveTo>
                    <a:cubicBezTo>
                      <a:pt x="26" y="158"/>
                      <a:pt x="26" y="159"/>
                      <a:pt x="25" y="159"/>
                    </a:cubicBezTo>
                    <a:cubicBezTo>
                      <a:pt x="26" y="160"/>
                      <a:pt x="27" y="160"/>
                      <a:pt x="28" y="161"/>
                    </a:cubicBezTo>
                    <a:cubicBezTo>
                      <a:pt x="28" y="160"/>
                      <a:pt x="28" y="160"/>
                      <a:pt x="29" y="159"/>
                    </a:cubicBezTo>
                    <a:cubicBezTo>
                      <a:pt x="28" y="159"/>
                      <a:pt x="27" y="158"/>
                      <a:pt x="26" y="158"/>
                    </a:cubicBezTo>
                    <a:moveTo>
                      <a:pt x="9" y="158"/>
                    </a:moveTo>
                    <a:cubicBezTo>
                      <a:pt x="8" y="158"/>
                      <a:pt x="8" y="159"/>
                      <a:pt x="8" y="159"/>
                    </a:cubicBezTo>
                    <a:cubicBezTo>
                      <a:pt x="9" y="160"/>
                      <a:pt x="10" y="161"/>
                      <a:pt x="11" y="161"/>
                    </a:cubicBezTo>
                    <a:cubicBezTo>
                      <a:pt x="12" y="160"/>
                      <a:pt x="12" y="160"/>
                      <a:pt x="12" y="160"/>
                    </a:cubicBezTo>
                    <a:cubicBezTo>
                      <a:pt x="11" y="159"/>
                      <a:pt x="10" y="158"/>
                      <a:pt x="9" y="158"/>
                    </a:cubicBezTo>
                    <a:moveTo>
                      <a:pt x="77" y="158"/>
                    </a:moveTo>
                    <a:cubicBezTo>
                      <a:pt x="76" y="160"/>
                      <a:pt x="76" y="160"/>
                      <a:pt x="76" y="160"/>
                    </a:cubicBezTo>
                    <a:cubicBezTo>
                      <a:pt x="76" y="160"/>
                      <a:pt x="76" y="160"/>
                      <a:pt x="76" y="160"/>
                    </a:cubicBezTo>
                    <a:cubicBezTo>
                      <a:pt x="78" y="158"/>
                      <a:pt x="78" y="158"/>
                      <a:pt x="78" y="158"/>
                    </a:cubicBezTo>
                    <a:cubicBezTo>
                      <a:pt x="78" y="158"/>
                      <a:pt x="77" y="158"/>
                      <a:pt x="77" y="158"/>
                    </a:cubicBezTo>
                    <a:moveTo>
                      <a:pt x="59" y="157"/>
                    </a:moveTo>
                    <a:cubicBezTo>
                      <a:pt x="58" y="159"/>
                      <a:pt x="58" y="159"/>
                      <a:pt x="58" y="159"/>
                    </a:cubicBezTo>
                    <a:cubicBezTo>
                      <a:pt x="58" y="159"/>
                      <a:pt x="58" y="159"/>
                      <a:pt x="58" y="159"/>
                    </a:cubicBezTo>
                    <a:cubicBezTo>
                      <a:pt x="58" y="159"/>
                      <a:pt x="58" y="159"/>
                      <a:pt x="58" y="159"/>
                    </a:cubicBezTo>
                    <a:cubicBezTo>
                      <a:pt x="59" y="159"/>
                      <a:pt x="59" y="158"/>
                      <a:pt x="60" y="157"/>
                    </a:cubicBezTo>
                    <a:cubicBezTo>
                      <a:pt x="59" y="157"/>
                      <a:pt x="59" y="157"/>
                      <a:pt x="59" y="157"/>
                    </a:cubicBezTo>
                    <a:moveTo>
                      <a:pt x="24" y="156"/>
                    </a:moveTo>
                    <a:cubicBezTo>
                      <a:pt x="24" y="156"/>
                      <a:pt x="24" y="156"/>
                      <a:pt x="24" y="156"/>
                    </a:cubicBezTo>
                    <a:cubicBezTo>
                      <a:pt x="23" y="157"/>
                      <a:pt x="23" y="157"/>
                      <a:pt x="23" y="158"/>
                    </a:cubicBezTo>
                    <a:cubicBezTo>
                      <a:pt x="23" y="158"/>
                      <a:pt x="24" y="159"/>
                      <a:pt x="25" y="159"/>
                    </a:cubicBezTo>
                    <a:cubicBezTo>
                      <a:pt x="25" y="159"/>
                      <a:pt x="26" y="158"/>
                      <a:pt x="26" y="158"/>
                    </a:cubicBezTo>
                    <a:cubicBezTo>
                      <a:pt x="25" y="157"/>
                      <a:pt x="24" y="157"/>
                      <a:pt x="24" y="156"/>
                    </a:cubicBezTo>
                    <a:moveTo>
                      <a:pt x="10" y="156"/>
                    </a:moveTo>
                    <a:cubicBezTo>
                      <a:pt x="9" y="157"/>
                      <a:pt x="9" y="157"/>
                      <a:pt x="9" y="158"/>
                    </a:cubicBezTo>
                    <a:cubicBezTo>
                      <a:pt x="10" y="158"/>
                      <a:pt x="11" y="159"/>
                      <a:pt x="12" y="160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2" y="157"/>
                      <a:pt x="11" y="157"/>
                      <a:pt x="10" y="156"/>
                    </a:cubicBezTo>
                    <a:moveTo>
                      <a:pt x="78" y="156"/>
                    </a:moveTo>
                    <a:cubicBezTo>
                      <a:pt x="78" y="156"/>
                      <a:pt x="78" y="156"/>
                      <a:pt x="78" y="156"/>
                    </a:cubicBezTo>
                    <a:cubicBezTo>
                      <a:pt x="78" y="156"/>
                      <a:pt x="78" y="156"/>
                      <a:pt x="79" y="156"/>
                    </a:cubicBezTo>
                    <a:cubicBezTo>
                      <a:pt x="79" y="156"/>
                      <a:pt x="79" y="156"/>
                      <a:pt x="79" y="156"/>
                    </a:cubicBezTo>
                    <a:cubicBezTo>
                      <a:pt x="79" y="156"/>
                      <a:pt x="78" y="156"/>
                      <a:pt x="78" y="156"/>
                    </a:cubicBezTo>
                    <a:moveTo>
                      <a:pt x="31" y="156"/>
                    </a:moveTo>
                    <a:cubicBezTo>
                      <a:pt x="31" y="157"/>
                      <a:pt x="30" y="158"/>
                      <a:pt x="30" y="159"/>
                    </a:cubicBezTo>
                    <a:cubicBezTo>
                      <a:pt x="31" y="160"/>
                      <a:pt x="32" y="160"/>
                      <a:pt x="33" y="161"/>
                    </a:cubicBezTo>
                    <a:cubicBezTo>
                      <a:pt x="35" y="158"/>
                      <a:pt x="35" y="158"/>
                      <a:pt x="35" y="158"/>
                    </a:cubicBezTo>
                    <a:cubicBezTo>
                      <a:pt x="34" y="157"/>
                      <a:pt x="33" y="157"/>
                      <a:pt x="32" y="156"/>
                    </a:cubicBezTo>
                    <a:cubicBezTo>
                      <a:pt x="32" y="156"/>
                      <a:pt x="32" y="156"/>
                      <a:pt x="31" y="156"/>
                    </a:cubicBezTo>
                    <a:moveTo>
                      <a:pt x="22" y="156"/>
                    </a:move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7"/>
                      <a:pt x="21" y="157"/>
                    </a:cubicBezTo>
                    <a:cubicBezTo>
                      <a:pt x="22" y="157"/>
                      <a:pt x="22" y="157"/>
                      <a:pt x="22" y="158"/>
                    </a:cubicBezTo>
                    <a:cubicBezTo>
                      <a:pt x="22" y="157"/>
                      <a:pt x="23" y="156"/>
                      <a:pt x="23" y="156"/>
                    </a:cubicBezTo>
                    <a:cubicBezTo>
                      <a:pt x="23" y="156"/>
                      <a:pt x="23" y="156"/>
                      <a:pt x="23" y="156"/>
                    </a:cubicBezTo>
                    <a:cubicBezTo>
                      <a:pt x="22" y="156"/>
                      <a:pt x="22" y="156"/>
                      <a:pt x="22" y="156"/>
                    </a:cubicBezTo>
                    <a:moveTo>
                      <a:pt x="55" y="155"/>
                    </a:moveTo>
                    <a:cubicBezTo>
                      <a:pt x="54" y="156"/>
                      <a:pt x="54" y="156"/>
                      <a:pt x="54" y="156"/>
                    </a:cubicBezTo>
                    <a:cubicBezTo>
                      <a:pt x="54" y="157"/>
                      <a:pt x="55" y="157"/>
                      <a:pt x="55" y="157"/>
                    </a:cubicBezTo>
                    <a:cubicBezTo>
                      <a:pt x="55" y="157"/>
                      <a:pt x="56" y="156"/>
                      <a:pt x="56" y="155"/>
                    </a:cubicBezTo>
                    <a:cubicBezTo>
                      <a:pt x="56" y="155"/>
                      <a:pt x="55" y="155"/>
                      <a:pt x="55" y="155"/>
                    </a:cubicBezTo>
                    <a:moveTo>
                      <a:pt x="11" y="154"/>
                    </a:moveTo>
                    <a:cubicBezTo>
                      <a:pt x="11" y="154"/>
                      <a:pt x="11" y="155"/>
                      <a:pt x="11" y="155"/>
                    </a:cubicBezTo>
                    <a:cubicBezTo>
                      <a:pt x="12" y="155"/>
                      <a:pt x="13" y="156"/>
                      <a:pt x="14" y="156"/>
                    </a:cubicBezTo>
                    <a:cubicBezTo>
                      <a:pt x="14" y="156"/>
                      <a:pt x="14" y="156"/>
                      <a:pt x="14" y="156"/>
                    </a:cubicBezTo>
                    <a:cubicBezTo>
                      <a:pt x="13" y="156"/>
                      <a:pt x="12" y="155"/>
                      <a:pt x="11" y="154"/>
                    </a:cubicBezTo>
                    <a:moveTo>
                      <a:pt x="28" y="154"/>
                    </a:moveTo>
                    <a:cubicBezTo>
                      <a:pt x="28" y="155"/>
                      <a:pt x="28" y="156"/>
                      <a:pt x="27" y="157"/>
                    </a:cubicBezTo>
                    <a:cubicBezTo>
                      <a:pt x="27" y="157"/>
                      <a:pt x="27" y="157"/>
                      <a:pt x="27" y="157"/>
                    </a:cubicBezTo>
                    <a:cubicBezTo>
                      <a:pt x="27" y="158"/>
                      <a:pt x="28" y="158"/>
                      <a:pt x="29" y="159"/>
                    </a:cubicBezTo>
                    <a:cubicBezTo>
                      <a:pt x="29" y="158"/>
                      <a:pt x="30" y="156"/>
                      <a:pt x="30" y="155"/>
                    </a:cubicBezTo>
                    <a:cubicBezTo>
                      <a:pt x="30" y="155"/>
                      <a:pt x="29" y="155"/>
                      <a:pt x="28" y="154"/>
                    </a:cubicBezTo>
                    <a:moveTo>
                      <a:pt x="69" y="153"/>
                    </a:moveTo>
                    <a:cubicBezTo>
                      <a:pt x="68" y="155"/>
                      <a:pt x="68" y="155"/>
                      <a:pt x="68" y="155"/>
                    </a:cubicBezTo>
                    <a:cubicBezTo>
                      <a:pt x="69" y="155"/>
                      <a:pt x="69" y="155"/>
                      <a:pt x="69" y="155"/>
                    </a:cubicBezTo>
                    <a:cubicBezTo>
                      <a:pt x="69" y="155"/>
                      <a:pt x="70" y="154"/>
                      <a:pt x="70" y="153"/>
                    </a:cubicBezTo>
                    <a:cubicBezTo>
                      <a:pt x="70" y="153"/>
                      <a:pt x="70" y="153"/>
                      <a:pt x="69" y="153"/>
                    </a:cubicBezTo>
                    <a:moveTo>
                      <a:pt x="26" y="153"/>
                    </a:moveTo>
                    <a:cubicBezTo>
                      <a:pt x="25" y="154"/>
                      <a:pt x="24" y="155"/>
                      <a:pt x="24" y="156"/>
                    </a:cubicBezTo>
                    <a:cubicBezTo>
                      <a:pt x="25" y="156"/>
                      <a:pt x="25" y="157"/>
                      <a:pt x="26" y="157"/>
                    </a:cubicBezTo>
                    <a:cubicBezTo>
                      <a:pt x="27" y="156"/>
                      <a:pt x="27" y="155"/>
                      <a:pt x="28" y="154"/>
                    </a:cubicBezTo>
                    <a:cubicBezTo>
                      <a:pt x="27" y="154"/>
                      <a:pt x="27" y="153"/>
                      <a:pt x="26" y="153"/>
                    </a:cubicBezTo>
                    <a:moveTo>
                      <a:pt x="12" y="153"/>
                    </a:moveTo>
                    <a:cubicBezTo>
                      <a:pt x="12" y="153"/>
                      <a:pt x="11" y="154"/>
                      <a:pt x="11" y="154"/>
                    </a:cubicBezTo>
                    <a:cubicBezTo>
                      <a:pt x="12" y="155"/>
                      <a:pt x="13" y="155"/>
                      <a:pt x="14" y="156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4" y="154"/>
                      <a:pt x="13" y="153"/>
                      <a:pt x="12" y="153"/>
                    </a:cubicBezTo>
                    <a:moveTo>
                      <a:pt x="25" y="152"/>
                    </a:moveTo>
                    <a:cubicBezTo>
                      <a:pt x="24" y="153"/>
                      <a:pt x="23" y="154"/>
                      <a:pt x="23" y="155"/>
                    </a:cubicBezTo>
                    <a:cubicBezTo>
                      <a:pt x="23" y="155"/>
                      <a:pt x="23" y="156"/>
                      <a:pt x="23" y="156"/>
                    </a:cubicBezTo>
                    <a:cubicBezTo>
                      <a:pt x="24" y="155"/>
                      <a:pt x="25" y="153"/>
                      <a:pt x="25" y="153"/>
                    </a:cubicBezTo>
                    <a:cubicBezTo>
                      <a:pt x="25" y="152"/>
                      <a:pt x="25" y="152"/>
                      <a:pt x="25" y="152"/>
                    </a:cubicBezTo>
                    <a:moveTo>
                      <a:pt x="35" y="151"/>
                    </a:moveTo>
                    <a:cubicBezTo>
                      <a:pt x="35" y="151"/>
                      <a:pt x="35" y="151"/>
                      <a:pt x="35" y="151"/>
                    </a:cubicBezTo>
                    <a:cubicBezTo>
                      <a:pt x="35" y="152"/>
                      <a:pt x="35" y="152"/>
                      <a:pt x="36" y="152"/>
                    </a:cubicBezTo>
                    <a:cubicBezTo>
                      <a:pt x="35" y="152"/>
                      <a:pt x="35" y="152"/>
                      <a:pt x="35" y="151"/>
                    </a:cubicBezTo>
                    <a:moveTo>
                      <a:pt x="70" y="151"/>
                    </a:moveTo>
                    <a:cubicBezTo>
                      <a:pt x="70" y="151"/>
                      <a:pt x="70" y="151"/>
                      <a:pt x="70" y="151"/>
                    </a:cubicBezTo>
                    <a:cubicBezTo>
                      <a:pt x="70" y="151"/>
                      <a:pt x="71" y="152"/>
                      <a:pt x="71" y="152"/>
                    </a:cubicBezTo>
                    <a:cubicBezTo>
                      <a:pt x="71" y="152"/>
                      <a:pt x="71" y="152"/>
                      <a:pt x="71" y="152"/>
                    </a:cubicBezTo>
                    <a:cubicBezTo>
                      <a:pt x="71" y="151"/>
                      <a:pt x="70" y="151"/>
                      <a:pt x="70" y="151"/>
                    </a:cubicBezTo>
                    <a:moveTo>
                      <a:pt x="34" y="151"/>
                    </a:moveTo>
                    <a:cubicBezTo>
                      <a:pt x="34" y="151"/>
                      <a:pt x="34" y="151"/>
                      <a:pt x="34" y="151"/>
                    </a:cubicBezTo>
                    <a:cubicBezTo>
                      <a:pt x="34" y="151"/>
                      <a:pt x="34" y="151"/>
                      <a:pt x="34" y="151"/>
                    </a:cubicBezTo>
                    <a:cubicBezTo>
                      <a:pt x="35" y="151"/>
                      <a:pt x="35" y="151"/>
                      <a:pt x="35" y="151"/>
                    </a:cubicBezTo>
                    <a:cubicBezTo>
                      <a:pt x="34" y="151"/>
                      <a:pt x="34" y="151"/>
                      <a:pt x="34" y="151"/>
                    </a:cubicBezTo>
                    <a:moveTo>
                      <a:pt x="48" y="151"/>
                    </a:moveTo>
                    <a:cubicBezTo>
                      <a:pt x="47" y="153"/>
                      <a:pt x="47" y="153"/>
                      <a:pt x="47" y="153"/>
                    </a:cubicBezTo>
                    <a:cubicBezTo>
                      <a:pt x="48" y="153"/>
                      <a:pt x="48" y="153"/>
                      <a:pt x="48" y="153"/>
                    </a:cubicBezTo>
                    <a:cubicBezTo>
                      <a:pt x="50" y="152"/>
                      <a:pt x="50" y="152"/>
                      <a:pt x="50" y="152"/>
                    </a:cubicBezTo>
                    <a:cubicBezTo>
                      <a:pt x="49" y="151"/>
                      <a:pt x="49" y="151"/>
                      <a:pt x="48" y="151"/>
                    </a:cubicBezTo>
                    <a:moveTo>
                      <a:pt x="13" y="151"/>
                    </a:moveTo>
                    <a:cubicBezTo>
                      <a:pt x="13" y="151"/>
                      <a:pt x="13" y="151"/>
                      <a:pt x="12" y="152"/>
                    </a:cubicBezTo>
                    <a:cubicBezTo>
                      <a:pt x="13" y="152"/>
                      <a:pt x="14" y="153"/>
                      <a:pt x="15" y="154"/>
                    </a:cubicBezTo>
                    <a:cubicBezTo>
                      <a:pt x="16" y="152"/>
                      <a:pt x="16" y="152"/>
                      <a:pt x="16" y="152"/>
                    </a:cubicBezTo>
                    <a:cubicBezTo>
                      <a:pt x="15" y="152"/>
                      <a:pt x="14" y="151"/>
                      <a:pt x="13" y="151"/>
                    </a:cubicBezTo>
                    <a:moveTo>
                      <a:pt x="13" y="150"/>
                    </a:moveTo>
                    <a:cubicBezTo>
                      <a:pt x="13" y="150"/>
                      <a:pt x="13" y="151"/>
                      <a:pt x="13" y="151"/>
                    </a:cubicBezTo>
                    <a:cubicBezTo>
                      <a:pt x="14" y="151"/>
                      <a:pt x="15" y="152"/>
                      <a:pt x="16" y="152"/>
                    </a:cubicBezTo>
                    <a:cubicBezTo>
                      <a:pt x="16" y="152"/>
                      <a:pt x="16" y="152"/>
                      <a:pt x="16" y="152"/>
                    </a:cubicBezTo>
                    <a:cubicBezTo>
                      <a:pt x="15" y="151"/>
                      <a:pt x="14" y="151"/>
                      <a:pt x="13" y="150"/>
                    </a:cubicBezTo>
                    <a:moveTo>
                      <a:pt x="63" y="149"/>
                    </a:moveTo>
                    <a:cubicBezTo>
                      <a:pt x="62" y="151"/>
                      <a:pt x="62" y="151"/>
                      <a:pt x="62" y="151"/>
                    </a:cubicBezTo>
                    <a:cubicBezTo>
                      <a:pt x="62" y="151"/>
                      <a:pt x="63" y="152"/>
                      <a:pt x="63" y="152"/>
                    </a:cubicBezTo>
                    <a:cubicBezTo>
                      <a:pt x="63" y="151"/>
                      <a:pt x="64" y="150"/>
                      <a:pt x="64" y="150"/>
                    </a:cubicBezTo>
                    <a:cubicBezTo>
                      <a:pt x="64" y="150"/>
                      <a:pt x="64" y="149"/>
                      <a:pt x="63" y="149"/>
                    </a:cubicBezTo>
                    <a:moveTo>
                      <a:pt x="42" y="148"/>
                    </a:moveTo>
                    <a:cubicBezTo>
                      <a:pt x="42" y="149"/>
                      <a:pt x="42" y="149"/>
                      <a:pt x="42" y="149"/>
                    </a:cubicBezTo>
                    <a:cubicBezTo>
                      <a:pt x="43" y="150"/>
                      <a:pt x="44" y="151"/>
                      <a:pt x="45" y="151"/>
                    </a:cubicBezTo>
                    <a:cubicBezTo>
                      <a:pt x="45" y="151"/>
                      <a:pt x="45" y="150"/>
                      <a:pt x="45" y="150"/>
                    </a:cubicBezTo>
                    <a:cubicBezTo>
                      <a:pt x="45" y="150"/>
                      <a:pt x="44" y="149"/>
                      <a:pt x="42" y="148"/>
                    </a:cubicBezTo>
                    <a:moveTo>
                      <a:pt x="41" y="148"/>
                    </a:moveTo>
                    <a:cubicBezTo>
                      <a:pt x="41" y="148"/>
                      <a:pt x="41" y="148"/>
                      <a:pt x="41" y="149"/>
                    </a:cubicBezTo>
                    <a:cubicBezTo>
                      <a:pt x="41" y="149"/>
                      <a:pt x="41" y="149"/>
                      <a:pt x="41" y="149"/>
                    </a:cubicBezTo>
                    <a:cubicBezTo>
                      <a:pt x="42" y="149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1" y="148"/>
                    </a:cubicBezTo>
                    <a:moveTo>
                      <a:pt x="29" y="148"/>
                    </a:moveTo>
                    <a:cubicBezTo>
                      <a:pt x="29" y="148"/>
                      <a:pt x="29" y="148"/>
                      <a:pt x="29" y="148"/>
                    </a:cubicBezTo>
                    <a:cubicBezTo>
                      <a:pt x="30" y="149"/>
                      <a:pt x="32" y="150"/>
                      <a:pt x="33" y="151"/>
                    </a:cubicBezTo>
                    <a:cubicBezTo>
                      <a:pt x="33" y="150"/>
                      <a:pt x="33" y="150"/>
                      <a:pt x="33" y="150"/>
                    </a:cubicBezTo>
                    <a:cubicBezTo>
                      <a:pt x="32" y="149"/>
                      <a:pt x="30" y="149"/>
                      <a:pt x="29" y="148"/>
                    </a:cubicBezTo>
                    <a:moveTo>
                      <a:pt x="43" y="148"/>
                    </a:moveTo>
                    <a:cubicBezTo>
                      <a:pt x="43" y="148"/>
                      <a:pt x="43" y="148"/>
                      <a:pt x="42" y="148"/>
                    </a:cubicBezTo>
                    <a:cubicBezTo>
                      <a:pt x="44" y="149"/>
                      <a:pt x="45" y="149"/>
                      <a:pt x="45" y="150"/>
                    </a:cubicBezTo>
                    <a:cubicBezTo>
                      <a:pt x="46" y="150"/>
                      <a:pt x="46" y="150"/>
                      <a:pt x="46" y="149"/>
                    </a:cubicBezTo>
                    <a:cubicBezTo>
                      <a:pt x="45" y="149"/>
                      <a:pt x="45" y="149"/>
                      <a:pt x="45" y="149"/>
                    </a:cubicBezTo>
                    <a:cubicBezTo>
                      <a:pt x="44" y="148"/>
                      <a:pt x="43" y="148"/>
                      <a:pt x="43" y="148"/>
                    </a:cubicBezTo>
                    <a:moveTo>
                      <a:pt x="64" y="148"/>
                    </a:moveTo>
                    <a:cubicBezTo>
                      <a:pt x="64" y="148"/>
                      <a:pt x="64" y="148"/>
                      <a:pt x="64" y="148"/>
                    </a:cubicBezTo>
                    <a:cubicBezTo>
                      <a:pt x="65" y="148"/>
                      <a:pt x="65" y="148"/>
                      <a:pt x="65" y="148"/>
                    </a:cubicBezTo>
                    <a:cubicBezTo>
                      <a:pt x="65" y="148"/>
                      <a:pt x="65" y="148"/>
                      <a:pt x="65" y="148"/>
                    </a:cubicBezTo>
                    <a:cubicBezTo>
                      <a:pt x="65" y="148"/>
                      <a:pt x="65" y="148"/>
                      <a:pt x="64" y="148"/>
                    </a:cubicBezTo>
                    <a:moveTo>
                      <a:pt x="28" y="147"/>
                    </a:moveTo>
                    <a:cubicBezTo>
                      <a:pt x="28" y="147"/>
                      <a:pt x="28" y="147"/>
                      <a:pt x="28" y="147"/>
                    </a:cubicBezTo>
                    <a:cubicBezTo>
                      <a:pt x="28" y="148"/>
                      <a:pt x="28" y="148"/>
                      <a:pt x="28" y="148"/>
                    </a:cubicBezTo>
                    <a:cubicBezTo>
                      <a:pt x="28" y="148"/>
                      <a:pt x="29" y="148"/>
                      <a:pt x="29" y="148"/>
                    </a:cubicBezTo>
                    <a:cubicBezTo>
                      <a:pt x="28" y="147"/>
                      <a:pt x="28" y="147"/>
                      <a:pt x="28" y="147"/>
                    </a:cubicBezTo>
                    <a:moveTo>
                      <a:pt x="42" y="147"/>
                    </a:moveTo>
                    <a:cubicBezTo>
                      <a:pt x="42" y="147"/>
                      <a:pt x="42" y="147"/>
                      <a:pt x="42" y="147"/>
                    </a:cubicBezTo>
                    <a:cubicBezTo>
                      <a:pt x="42" y="147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2" y="147"/>
                    </a:cubicBezTo>
                    <a:cubicBezTo>
                      <a:pt x="42" y="147"/>
                      <a:pt x="42" y="147"/>
                      <a:pt x="42" y="147"/>
                    </a:cubicBezTo>
                    <a:moveTo>
                      <a:pt x="16" y="147"/>
                    </a:moveTo>
                    <a:cubicBezTo>
                      <a:pt x="15" y="148"/>
                      <a:pt x="14" y="149"/>
                      <a:pt x="14" y="150"/>
                    </a:cubicBezTo>
                    <a:cubicBezTo>
                      <a:pt x="14" y="151"/>
                      <a:pt x="15" y="151"/>
                      <a:pt x="16" y="152"/>
                    </a:cubicBezTo>
                    <a:cubicBezTo>
                      <a:pt x="18" y="148"/>
                      <a:pt x="18" y="148"/>
                      <a:pt x="18" y="148"/>
                    </a:cubicBezTo>
                    <a:cubicBezTo>
                      <a:pt x="17" y="148"/>
                      <a:pt x="16" y="147"/>
                      <a:pt x="16" y="147"/>
                    </a:cubicBezTo>
                    <a:moveTo>
                      <a:pt x="59" y="146"/>
                    </a:moveTo>
                    <a:cubicBezTo>
                      <a:pt x="58" y="147"/>
                      <a:pt x="58" y="148"/>
                      <a:pt x="57" y="149"/>
                    </a:cubicBezTo>
                    <a:cubicBezTo>
                      <a:pt x="58" y="149"/>
                      <a:pt x="59" y="149"/>
                      <a:pt x="59" y="150"/>
                    </a:cubicBezTo>
                    <a:cubicBezTo>
                      <a:pt x="59" y="149"/>
                      <a:pt x="60" y="148"/>
                      <a:pt x="60" y="147"/>
                    </a:cubicBezTo>
                    <a:cubicBezTo>
                      <a:pt x="60" y="147"/>
                      <a:pt x="59" y="147"/>
                      <a:pt x="59" y="146"/>
                    </a:cubicBezTo>
                    <a:moveTo>
                      <a:pt x="38" y="146"/>
                    </a:moveTo>
                    <a:cubicBezTo>
                      <a:pt x="37" y="147"/>
                      <a:pt x="37" y="147"/>
                      <a:pt x="37" y="147"/>
                    </a:cubicBezTo>
                    <a:cubicBezTo>
                      <a:pt x="38" y="147"/>
                      <a:pt x="39" y="148"/>
                      <a:pt x="40" y="149"/>
                    </a:cubicBezTo>
                    <a:cubicBezTo>
                      <a:pt x="41" y="148"/>
                      <a:pt x="41" y="148"/>
                      <a:pt x="41" y="148"/>
                    </a:cubicBezTo>
                    <a:cubicBezTo>
                      <a:pt x="40" y="147"/>
                      <a:pt x="39" y="146"/>
                      <a:pt x="38" y="146"/>
                    </a:cubicBezTo>
                    <a:moveTo>
                      <a:pt x="37" y="145"/>
                    </a:moveTo>
                    <a:cubicBezTo>
                      <a:pt x="37" y="146"/>
                      <a:pt x="37" y="146"/>
                      <a:pt x="37" y="146"/>
                    </a:cubicBezTo>
                    <a:cubicBezTo>
                      <a:pt x="37" y="146"/>
                      <a:pt x="37" y="146"/>
                      <a:pt x="37" y="147"/>
                    </a:cubicBezTo>
                    <a:cubicBezTo>
                      <a:pt x="38" y="146"/>
                      <a:pt x="38" y="146"/>
                      <a:pt x="38" y="146"/>
                    </a:cubicBezTo>
                    <a:cubicBezTo>
                      <a:pt x="37" y="145"/>
                      <a:pt x="37" y="145"/>
                      <a:pt x="37" y="145"/>
                    </a:cubicBezTo>
                    <a:moveTo>
                      <a:pt x="38" y="145"/>
                    </a:moveTo>
                    <a:cubicBezTo>
                      <a:pt x="38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8" y="145"/>
                    </a:cubicBezTo>
                    <a:cubicBezTo>
                      <a:pt x="39" y="146"/>
                      <a:pt x="40" y="147"/>
                      <a:pt x="41" y="147"/>
                    </a:cubicBezTo>
                    <a:cubicBezTo>
                      <a:pt x="41" y="147"/>
                      <a:pt x="41" y="147"/>
                      <a:pt x="41" y="147"/>
                    </a:cubicBezTo>
                    <a:cubicBezTo>
                      <a:pt x="40" y="146"/>
                      <a:pt x="39" y="146"/>
                      <a:pt x="38" y="145"/>
                    </a:cubicBezTo>
                    <a:moveTo>
                      <a:pt x="88" y="145"/>
                    </a:moveTo>
                    <a:cubicBezTo>
                      <a:pt x="88" y="147"/>
                      <a:pt x="87" y="148"/>
                      <a:pt x="86" y="150"/>
                    </a:cubicBezTo>
                    <a:cubicBezTo>
                      <a:pt x="87" y="150"/>
                      <a:pt x="87" y="150"/>
                      <a:pt x="87" y="150"/>
                    </a:cubicBezTo>
                    <a:cubicBezTo>
                      <a:pt x="89" y="145"/>
                      <a:pt x="89" y="145"/>
                      <a:pt x="89" y="145"/>
                    </a:cubicBezTo>
                    <a:cubicBezTo>
                      <a:pt x="88" y="145"/>
                      <a:pt x="88" y="145"/>
                      <a:pt x="88" y="145"/>
                    </a:cubicBezTo>
                    <a:moveTo>
                      <a:pt x="37" y="145"/>
                    </a:moveTo>
                    <a:cubicBezTo>
                      <a:pt x="37" y="145"/>
                      <a:pt x="37" y="145"/>
                      <a:pt x="37" y="145"/>
                    </a:cubicBezTo>
                    <a:cubicBezTo>
                      <a:pt x="37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7" y="145"/>
                    </a:cubicBezTo>
                    <a:moveTo>
                      <a:pt x="59" y="145"/>
                    </a:moveTo>
                    <a:cubicBezTo>
                      <a:pt x="59" y="145"/>
                      <a:pt x="59" y="145"/>
                      <a:pt x="59" y="145"/>
                    </a:cubicBezTo>
                    <a:cubicBezTo>
                      <a:pt x="60" y="145"/>
                      <a:pt x="61" y="145"/>
                      <a:pt x="61" y="146"/>
                    </a:cubicBezTo>
                    <a:cubicBezTo>
                      <a:pt x="61" y="146"/>
                      <a:pt x="61" y="146"/>
                      <a:pt x="61" y="146"/>
                    </a:cubicBezTo>
                    <a:cubicBezTo>
                      <a:pt x="61" y="145"/>
                      <a:pt x="60" y="145"/>
                      <a:pt x="59" y="145"/>
                    </a:cubicBezTo>
                    <a:moveTo>
                      <a:pt x="86" y="144"/>
                    </a:moveTo>
                    <a:cubicBezTo>
                      <a:pt x="83" y="148"/>
                      <a:pt x="83" y="148"/>
                      <a:pt x="83" y="148"/>
                    </a:cubicBezTo>
                    <a:cubicBezTo>
                      <a:pt x="84" y="148"/>
                      <a:pt x="84" y="148"/>
                      <a:pt x="84" y="148"/>
                    </a:cubicBezTo>
                    <a:cubicBezTo>
                      <a:pt x="86" y="144"/>
                      <a:pt x="86" y="144"/>
                      <a:pt x="86" y="144"/>
                    </a:cubicBezTo>
                    <a:cubicBezTo>
                      <a:pt x="86" y="144"/>
                      <a:pt x="86" y="144"/>
                      <a:pt x="86" y="144"/>
                    </a:cubicBezTo>
                    <a:moveTo>
                      <a:pt x="36" y="144"/>
                    </a:moveTo>
                    <a:cubicBezTo>
                      <a:pt x="35" y="144"/>
                      <a:pt x="36" y="144"/>
                      <a:pt x="36" y="144"/>
                    </a:cubicBezTo>
                    <a:cubicBezTo>
                      <a:pt x="36" y="144"/>
                      <a:pt x="36" y="144"/>
                      <a:pt x="37" y="144"/>
                    </a:cubicBezTo>
                    <a:cubicBezTo>
                      <a:pt x="36" y="144"/>
                      <a:pt x="36" y="144"/>
                      <a:pt x="36" y="144"/>
                    </a:cubicBezTo>
                    <a:moveTo>
                      <a:pt x="53" y="143"/>
                    </a:moveTo>
                    <a:cubicBezTo>
                      <a:pt x="52" y="145"/>
                      <a:pt x="52" y="145"/>
                      <a:pt x="52" y="145"/>
                    </a:cubicBezTo>
                    <a:cubicBezTo>
                      <a:pt x="52" y="145"/>
                      <a:pt x="53" y="146"/>
                      <a:pt x="53" y="146"/>
                    </a:cubicBezTo>
                    <a:cubicBezTo>
                      <a:pt x="54" y="145"/>
                      <a:pt x="54" y="145"/>
                      <a:pt x="54" y="144"/>
                    </a:cubicBezTo>
                    <a:cubicBezTo>
                      <a:pt x="54" y="144"/>
                      <a:pt x="54" y="143"/>
                      <a:pt x="53" y="143"/>
                    </a:cubicBezTo>
                    <a:moveTo>
                      <a:pt x="31" y="142"/>
                    </a:moveTo>
                    <a:cubicBezTo>
                      <a:pt x="31" y="142"/>
                      <a:pt x="31" y="142"/>
                      <a:pt x="31" y="143"/>
                    </a:cubicBezTo>
                    <a:cubicBezTo>
                      <a:pt x="32" y="144"/>
                      <a:pt x="34" y="145"/>
                      <a:pt x="36" y="146"/>
                    </a:cubicBezTo>
                    <a:cubicBezTo>
                      <a:pt x="36" y="145"/>
                      <a:pt x="36" y="145"/>
                      <a:pt x="36" y="145"/>
                    </a:cubicBezTo>
                    <a:cubicBezTo>
                      <a:pt x="35" y="144"/>
                      <a:pt x="33" y="143"/>
                      <a:pt x="31" y="142"/>
                    </a:cubicBezTo>
                    <a:moveTo>
                      <a:pt x="19" y="141"/>
                    </a:moveTo>
                    <a:cubicBezTo>
                      <a:pt x="19" y="142"/>
                      <a:pt x="19" y="142"/>
                      <a:pt x="18" y="142"/>
                    </a:cubicBezTo>
                    <a:cubicBezTo>
                      <a:pt x="19" y="143"/>
                      <a:pt x="20" y="143"/>
                      <a:pt x="21" y="144"/>
                    </a:cubicBezTo>
                    <a:cubicBezTo>
                      <a:pt x="21" y="143"/>
                      <a:pt x="21" y="143"/>
                      <a:pt x="21" y="143"/>
                    </a:cubicBezTo>
                    <a:cubicBezTo>
                      <a:pt x="21" y="142"/>
                      <a:pt x="20" y="142"/>
                      <a:pt x="19" y="141"/>
                    </a:cubicBezTo>
                    <a:moveTo>
                      <a:pt x="54" y="141"/>
                    </a:moveTo>
                    <a:cubicBezTo>
                      <a:pt x="54" y="141"/>
                      <a:pt x="54" y="141"/>
                      <a:pt x="54" y="141"/>
                    </a:cubicBezTo>
                    <a:cubicBezTo>
                      <a:pt x="55" y="142"/>
                      <a:pt x="55" y="142"/>
                      <a:pt x="55" y="142"/>
                    </a:cubicBezTo>
                    <a:cubicBezTo>
                      <a:pt x="55" y="142"/>
                      <a:pt x="55" y="142"/>
                      <a:pt x="55" y="142"/>
                    </a:cubicBezTo>
                    <a:cubicBezTo>
                      <a:pt x="55" y="142"/>
                      <a:pt x="55" y="142"/>
                      <a:pt x="54" y="141"/>
                    </a:cubicBezTo>
                    <a:moveTo>
                      <a:pt x="47" y="139"/>
                    </a:moveTo>
                    <a:cubicBezTo>
                      <a:pt x="47" y="140"/>
                      <a:pt x="46" y="141"/>
                      <a:pt x="46" y="142"/>
                    </a:cubicBezTo>
                    <a:cubicBezTo>
                      <a:pt x="47" y="142"/>
                      <a:pt x="48" y="143"/>
                      <a:pt x="49" y="143"/>
                    </a:cubicBezTo>
                    <a:cubicBezTo>
                      <a:pt x="49" y="143"/>
                      <a:pt x="50" y="142"/>
                      <a:pt x="50" y="141"/>
                    </a:cubicBezTo>
                    <a:cubicBezTo>
                      <a:pt x="49" y="141"/>
                      <a:pt x="48" y="140"/>
                      <a:pt x="47" y="139"/>
                    </a:cubicBezTo>
                    <a:moveTo>
                      <a:pt x="77" y="138"/>
                    </a:moveTo>
                    <a:cubicBezTo>
                      <a:pt x="76" y="139"/>
                      <a:pt x="75" y="141"/>
                      <a:pt x="74" y="143"/>
                    </a:cubicBezTo>
                    <a:cubicBezTo>
                      <a:pt x="75" y="143"/>
                      <a:pt x="75" y="143"/>
                      <a:pt x="75" y="143"/>
                    </a:cubicBezTo>
                    <a:cubicBezTo>
                      <a:pt x="76" y="142"/>
                      <a:pt x="77" y="140"/>
                      <a:pt x="77" y="138"/>
                    </a:cubicBezTo>
                    <a:cubicBezTo>
                      <a:pt x="77" y="138"/>
                      <a:pt x="77" y="138"/>
                      <a:pt x="77" y="138"/>
                    </a:cubicBezTo>
                    <a:moveTo>
                      <a:pt x="48" y="138"/>
                    </a:moveTo>
                    <a:cubicBezTo>
                      <a:pt x="48" y="138"/>
                      <a:pt x="48" y="138"/>
                      <a:pt x="48" y="138"/>
                    </a:cubicBezTo>
                    <a:cubicBezTo>
                      <a:pt x="49" y="138"/>
                      <a:pt x="50" y="139"/>
                      <a:pt x="51" y="139"/>
                    </a:cubicBezTo>
                    <a:cubicBezTo>
                      <a:pt x="51" y="139"/>
                      <a:pt x="51" y="139"/>
                      <a:pt x="51" y="139"/>
                    </a:cubicBezTo>
                    <a:cubicBezTo>
                      <a:pt x="50" y="139"/>
                      <a:pt x="49" y="138"/>
                      <a:pt x="48" y="138"/>
                    </a:cubicBezTo>
                    <a:moveTo>
                      <a:pt x="43" y="137"/>
                    </a:moveTo>
                    <a:cubicBezTo>
                      <a:pt x="43" y="138"/>
                      <a:pt x="42" y="139"/>
                      <a:pt x="42" y="139"/>
                    </a:cubicBezTo>
                    <a:cubicBezTo>
                      <a:pt x="43" y="140"/>
                      <a:pt x="44" y="141"/>
                      <a:pt x="45" y="141"/>
                    </a:cubicBezTo>
                    <a:cubicBezTo>
                      <a:pt x="46" y="141"/>
                      <a:pt x="46" y="140"/>
                      <a:pt x="47" y="139"/>
                    </a:cubicBezTo>
                    <a:cubicBezTo>
                      <a:pt x="46" y="139"/>
                      <a:pt x="44" y="138"/>
                      <a:pt x="43" y="137"/>
                    </a:cubicBezTo>
                    <a:moveTo>
                      <a:pt x="46" y="137"/>
                    </a:moveTo>
                    <a:cubicBezTo>
                      <a:pt x="47" y="137"/>
                      <a:pt x="47" y="137"/>
                      <a:pt x="48" y="137"/>
                    </a:cubicBezTo>
                    <a:cubicBezTo>
                      <a:pt x="48" y="137"/>
                      <a:pt x="48" y="137"/>
                      <a:pt x="48" y="137"/>
                    </a:cubicBezTo>
                    <a:cubicBezTo>
                      <a:pt x="47" y="137"/>
                      <a:pt x="47" y="137"/>
                      <a:pt x="46" y="137"/>
                    </a:cubicBezTo>
                    <a:moveTo>
                      <a:pt x="22" y="136"/>
                    </a:moveTo>
                    <a:cubicBezTo>
                      <a:pt x="22" y="137"/>
                      <a:pt x="22" y="137"/>
                      <a:pt x="22" y="137"/>
                    </a:cubicBezTo>
                    <a:cubicBezTo>
                      <a:pt x="22" y="137"/>
                      <a:pt x="23" y="138"/>
                      <a:pt x="24" y="138"/>
                    </a:cubicBezTo>
                    <a:cubicBezTo>
                      <a:pt x="24" y="138"/>
                      <a:pt x="24" y="138"/>
                      <a:pt x="24" y="138"/>
                    </a:cubicBezTo>
                    <a:cubicBezTo>
                      <a:pt x="24" y="138"/>
                      <a:pt x="23" y="137"/>
                      <a:pt x="23" y="137"/>
                    </a:cubicBezTo>
                    <a:cubicBezTo>
                      <a:pt x="23" y="137"/>
                      <a:pt x="22" y="137"/>
                      <a:pt x="22" y="136"/>
                    </a:cubicBezTo>
                    <a:moveTo>
                      <a:pt x="42" y="136"/>
                    </a:moveTo>
                    <a:cubicBezTo>
                      <a:pt x="41" y="137"/>
                      <a:pt x="41" y="138"/>
                      <a:pt x="41" y="139"/>
                    </a:cubicBezTo>
                    <a:cubicBezTo>
                      <a:pt x="41" y="139"/>
                      <a:pt x="41" y="139"/>
                      <a:pt x="41" y="139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2" y="137"/>
                      <a:pt x="42" y="136"/>
                      <a:pt x="42" y="136"/>
                    </a:cubicBezTo>
                    <a:moveTo>
                      <a:pt x="72" y="135"/>
                    </a:moveTo>
                    <a:cubicBezTo>
                      <a:pt x="71" y="136"/>
                      <a:pt x="70" y="138"/>
                      <a:pt x="69" y="139"/>
                    </a:cubicBezTo>
                    <a:cubicBezTo>
                      <a:pt x="69" y="140"/>
                      <a:pt x="69" y="140"/>
                      <a:pt x="69" y="140"/>
                    </a:cubicBezTo>
                    <a:cubicBezTo>
                      <a:pt x="69" y="140"/>
                      <a:pt x="70" y="140"/>
                      <a:pt x="70" y="140"/>
                    </a:cubicBezTo>
                    <a:cubicBezTo>
                      <a:pt x="71" y="138"/>
                      <a:pt x="72" y="137"/>
                      <a:pt x="72" y="135"/>
                    </a:cubicBezTo>
                    <a:cubicBezTo>
                      <a:pt x="72" y="135"/>
                      <a:pt x="72" y="135"/>
                      <a:pt x="72" y="135"/>
                    </a:cubicBezTo>
                    <a:moveTo>
                      <a:pt x="37" y="133"/>
                    </a:moveTo>
                    <a:cubicBezTo>
                      <a:pt x="36" y="134"/>
                      <a:pt x="36" y="135"/>
                      <a:pt x="35" y="135"/>
                    </a:cubicBezTo>
                    <a:cubicBezTo>
                      <a:pt x="37" y="136"/>
                      <a:pt x="38" y="137"/>
                      <a:pt x="40" y="138"/>
                    </a:cubicBezTo>
                    <a:cubicBezTo>
                      <a:pt x="40" y="138"/>
                      <a:pt x="40" y="138"/>
                      <a:pt x="40" y="138"/>
                    </a:cubicBezTo>
                    <a:cubicBezTo>
                      <a:pt x="40" y="137"/>
                      <a:pt x="41" y="137"/>
                      <a:pt x="41" y="136"/>
                    </a:cubicBezTo>
                    <a:cubicBezTo>
                      <a:pt x="40" y="135"/>
                      <a:pt x="38" y="134"/>
                      <a:pt x="37" y="133"/>
                    </a:cubicBezTo>
                    <a:moveTo>
                      <a:pt x="37" y="132"/>
                    </a:moveTo>
                    <a:cubicBezTo>
                      <a:pt x="37" y="132"/>
                      <a:pt x="37" y="132"/>
                      <a:pt x="37" y="132"/>
                    </a:cubicBezTo>
                    <a:cubicBezTo>
                      <a:pt x="39" y="133"/>
                      <a:pt x="40" y="134"/>
                      <a:pt x="42" y="135"/>
                    </a:cubicBezTo>
                    <a:cubicBezTo>
                      <a:pt x="42" y="135"/>
                      <a:pt x="42" y="135"/>
                      <a:pt x="42" y="135"/>
                    </a:cubicBezTo>
                    <a:cubicBezTo>
                      <a:pt x="40" y="134"/>
                      <a:pt x="39" y="133"/>
                      <a:pt x="37" y="132"/>
                    </a:cubicBezTo>
                    <a:moveTo>
                      <a:pt x="66" y="131"/>
                    </a:moveTo>
                    <a:cubicBezTo>
                      <a:pt x="65" y="133"/>
                      <a:pt x="64" y="135"/>
                      <a:pt x="64" y="136"/>
                    </a:cubicBezTo>
                    <a:cubicBezTo>
                      <a:pt x="64" y="137"/>
                      <a:pt x="65" y="137"/>
                      <a:pt x="65" y="137"/>
                    </a:cubicBezTo>
                    <a:cubicBezTo>
                      <a:pt x="66" y="136"/>
                      <a:pt x="67" y="134"/>
                      <a:pt x="68" y="133"/>
                    </a:cubicBezTo>
                    <a:cubicBezTo>
                      <a:pt x="67" y="132"/>
                      <a:pt x="67" y="132"/>
                      <a:pt x="67" y="132"/>
                    </a:cubicBezTo>
                    <a:cubicBezTo>
                      <a:pt x="66" y="131"/>
                      <a:pt x="66" y="131"/>
                      <a:pt x="66" y="131"/>
                    </a:cubicBezTo>
                    <a:moveTo>
                      <a:pt x="62" y="129"/>
                    </a:moveTo>
                    <a:cubicBezTo>
                      <a:pt x="59" y="134"/>
                      <a:pt x="59" y="134"/>
                      <a:pt x="59" y="134"/>
                    </a:cubicBezTo>
                    <a:cubicBezTo>
                      <a:pt x="59" y="134"/>
                      <a:pt x="60" y="134"/>
                      <a:pt x="60" y="134"/>
                    </a:cubicBezTo>
                    <a:cubicBezTo>
                      <a:pt x="61" y="133"/>
                      <a:pt x="62" y="131"/>
                      <a:pt x="63" y="130"/>
                    </a:cubicBezTo>
                    <a:cubicBezTo>
                      <a:pt x="62" y="129"/>
                      <a:pt x="62" y="129"/>
                      <a:pt x="62" y="129"/>
                    </a:cubicBezTo>
                    <a:moveTo>
                      <a:pt x="27" y="128"/>
                    </a:moveTo>
                    <a:cubicBezTo>
                      <a:pt x="27" y="128"/>
                      <a:pt x="26" y="129"/>
                      <a:pt x="26" y="130"/>
                    </a:cubicBezTo>
                    <a:cubicBezTo>
                      <a:pt x="27" y="130"/>
                      <a:pt x="28" y="131"/>
                      <a:pt x="29" y="131"/>
                    </a:cubicBezTo>
                    <a:cubicBezTo>
                      <a:pt x="30" y="129"/>
                      <a:pt x="30" y="129"/>
                      <a:pt x="30" y="129"/>
                    </a:cubicBezTo>
                    <a:cubicBezTo>
                      <a:pt x="29" y="129"/>
                      <a:pt x="28" y="128"/>
                      <a:pt x="27" y="128"/>
                    </a:cubicBezTo>
                    <a:moveTo>
                      <a:pt x="96" y="127"/>
                    </a:moveTo>
                    <a:cubicBezTo>
                      <a:pt x="96" y="128"/>
                      <a:pt x="96" y="128"/>
                      <a:pt x="95" y="129"/>
                    </a:cubicBezTo>
                    <a:cubicBezTo>
                      <a:pt x="93" y="133"/>
                      <a:pt x="93" y="133"/>
                      <a:pt x="93" y="133"/>
                    </a:cubicBezTo>
                    <a:cubicBezTo>
                      <a:pt x="93" y="134"/>
                      <a:pt x="93" y="134"/>
                      <a:pt x="93" y="134"/>
                    </a:cubicBezTo>
                    <a:cubicBezTo>
                      <a:pt x="94" y="132"/>
                      <a:pt x="94" y="132"/>
                      <a:pt x="94" y="132"/>
                    </a:cubicBezTo>
                    <a:cubicBezTo>
                      <a:pt x="95" y="131"/>
                      <a:pt x="95" y="131"/>
                      <a:pt x="95" y="131"/>
                    </a:cubicBezTo>
                    <a:cubicBezTo>
                      <a:pt x="94" y="132"/>
                      <a:pt x="94" y="133"/>
                      <a:pt x="93" y="134"/>
                    </a:cubicBezTo>
                    <a:cubicBezTo>
                      <a:pt x="94" y="134"/>
                      <a:pt x="94" y="134"/>
                      <a:pt x="94" y="134"/>
                    </a:cubicBezTo>
                    <a:cubicBezTo>
                      <a:pt x="95" y="132"/>
                      <a:pt x="96" y="130"/>
                      <a:pt x="96" y="128"/>
                    </a:cubicBezTo>
                    <a:cubicBezTo>
                      <a:pt x="97" y="127"/>
                      <a:pt x="97" y="127"/>
                      <a:pt x="97" y="127"/>
                    </a:cubicBezTo>
                    <a:cubicBezTo>
                      <a:pt x="97" y="127"/>
                      <a:pt x="96" y="127"/>
                      <a:pt x="96" y="127"/>
                    </a:cubicBezTo>
                    <a:moveTo>
                      <a:pt x="28" y="126"/>
                    </a:moveTo>
                    <a:cubicBezTo>
                      <a:pt x="28" y="126"/>
                      <a:pt x="28" y="126"/>
                      <a:pt x="28" y="126"/>
                    </a:cubicBezTo>
                    <a:cubicBezTo>
                      <a:pt x="29" y="127"/>
                      <a:pt x="30" y="128"/>
                      <a:pt x="30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0" y="127"/>
                      <a:pt x="29" y="127"/>
                      <a:pt x="28" y="126"/>
                    </a:cubicBezTo>
                    <a:moveTo>
                      <a:pt x="55" y="125"/>
                    </a:moveTo>
                    <a:cubicBezTo>
                      <a:pt x="55" y="125"/>
                      <a:pt x="55" y="125"/>
                      <a:pt x="55" y="125"/>
                    </a:cubicBezTo>
                    <a:cubicBezTo>
                      <a:pt x="54" y="127"/>
                      <a:pt x="53" y="128"/>
                      <a:pt x="52" y="130"/>
                    </a:cubicBezTo>
                    <a:cubicBezTo>
                      <a:pt x="53" y="130"/>
                      <a:pt x="54" y="131"/>
                      <a:pt x="55" y="132"/>
                    </a:cubicBezTo>
                    <a:cubicBezTo>
                      <a:pt x="56" y="130"/>
                      <a:pt x="57" y="128"/>
                      <a:pt x="58" y="127"/>
                    </a:cubicBezTo>
                    <a:cubicBezTo>
                      <a:pt x="55" y="125"/>
                      <a:pt x="55" y="125"/>
                      <a:pt x="55" y="125"/>
                    </a:cubicBezTo>
                    <a:moveTo>
                      <a:pt x="52" y="123"/>
                    </a:moveTo>
                    <a:cubicBezTo>
                      <a:pt x="51" y="125"/>
                      <a:pt x="50" y="126"/>
                      <a:pt x="49" y="128"/>
                    </a:cubicBezTo>
                    <a:cubicBezTo>
                      <a:pt x="50" y="128"/>
                      <a:pt x="51" y="129"/>
                      <a:pt x="52" y="130"/>
                    </a:cubicBezTo>
                    <a:cubicBezTo>
                      <a:pt x="53" y="128"/>
                      <a:pt x="54" y="126"/>
                      <a:pt x="55" y="125"/>
                    </a:cubicBezTo>
                    <a:cubicBezTo>
                      <a:pt x="52" y="123"/>
                      <a:pt x="52" y="123"/>
                      <a:pt x="52" y="123"/>
                    </a:cubicBezTo>
                    <a:moveTo>
                      <a:pt x="49" y="121"/>
                    </a:moveTo>
                    <a:cubicBezTo>
                      <a:pt x="48" y="123"/>
                      <a:pt x="47" y="125"/>
                      <a:pt x="46" y="126"/>
                    </a:cubicBezTo>
                    <a:cubicBezTo>
                      <a:pt x="46" y="126"/>
                      <a:pt x="47" y="126"/>
                      <a:pt x="47" y="127"/>
                    </a:cubicBezTo>
                    <a:cubicBezTo>
                      <a:pt x="47" y="126"/>
                      <a:pt x="48" y="125"/>
                      <a:pt x="48" y="125"/>
                    </a:cubicBezTo>
                    <a:cubicBezTo>
                      <a:pt x="48" y="125"/>
                      <a:pt x="47" y="126"/>
                      <a:pt x="47" y="127"/>
                    </a:cubicBezTo>
                    <a:cubicBezTo>
                      <a:pt x="47" y="127"/>
                      <a:pt x="47" y="127"/>
                      <a:pt x="48" y="127"/>
                    </a:cubicBezTo>
                    <a:cubicBezTo>
                      <a:pt x="50" y="122"/>
                      <a:pt x="50" y="122"/>
                      <a:pt x="50" y="122"/>
                    </a:cubicBezTo>
                    <a:cubicBezTo>
                      <a:pt x="49" y="121"/>
                      <a:pt x="49" y="121"/>
                      <a:pt x="49" y="121"/>
                    </a:cubicBezTo>
                    <a:moveTo>
                      <a:pt x="86" y="119"/>
                    </a:moveTo>
                    <a:cubicBezTo>
                      <a:pt x="84" y="122"/>
                      <a:pt x="83" y="125"/>
                      <a:pt x="82" y="127"/>
                    </a:cubicBezTo>
                    <a:cubicBezTo>
                      <a:pt x="83" y="128"/>
                      <a:pt x="83" y="128"/>
                      <a:pt x="83" y="128"/>
                    </a:cubicBezTo>
                    <a:cubicBezTo>
                      <a:pt x="84" y="125"/>
                      <a:pt x="85" y="122"/>
                      <a:pt x="86" y="120"/>
                    </a:cubicBezTo>
                    <a:cubicBezTo>
                      <a:pt x="86" y="120"/>
                      <a:pt x="86" y="119"/>
                      <a:pt x="86" y="119"/>
                    </a:cubicBezTo>
                    <a:moveTo>
                      <a:pt x="45" y="119"/>
                    </a:moveTo>
                    <a:cubicBezTo>
                      <a:pt x="44" y="121"/>
                      <a:pt x="43" y="122"/>
                      <a:pt x="42" y="124"/>
                    </a:cubicBezTo>
                    <a:cubicBezTo>
                      <a:pt x="44" y="125"/>
                      <a:pt x="45" y="125"/>
                      <a:pt x="46" y="126"/>
                    </a:cubicBezTo>
                    <a:cubicBezTo>
                      <a:pt x="48" y="123"/>
                      <a:pt x="48" y="122"/>
                      <a:pt x="49" y="121"/>
                    </a:cubicBezTo>
                    <a:cubicBezTo>
                      <a:pt x="45" y="119"/>
                      <a:pt x="45" y="119"/>
                      <a:pt x="45" y="119"/>
                    </a:cubicBezTo>
                    <a:moveTo>
                      <a:pt x="103" y="119"/>
                    </a:moveTo>
                    <a:cubicBezTo>
                      <a:pt x="103" y="119"/>
                      <a:pt x="102" y="119"/>
                      <a:pt x="102" y="119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2" y="119"/>
                      <a:pt x="102" y="119"/>
                      <a:pt x="102" y="119"/>
                    </a:cubicBezTo>
                    <a:cubicBezTo>
                      <a:pt x="102" y="119"/>
                      <a:pt x="103" y="119"/>
                      <a:pt x="103" y="119"/>
                    </a:cubicBezTo>
                    <a:moveTo>
                      <a:pt x="83" y="117"/>
                    </a:moveTo>
                    <a:cubicBezTo>
                      <a:pt x="81" y="120"/>
                      <a:pt x="79" y="122"/>
                      <a:pt x="78" y="125"/>
                    </a:cubicBezTo>
                    <a:cubicBezTo>
                      <a:pt x="78" y="125"/>
                      <a:pt x="78" y="125"/>
                      <a:pt x="78" y="125"/>
                    </a:cubicBezTo>
                    <a:cubicBezTo>
                      <a:pt x="80" y="123"/>
                      <a:pt x="82" y="120"/>
                      <a:pt x="83" y="118"/>
                    </a:cubicBezTo>
                    <a:cubicBezTo>
                      <a:pt x="83" y="117"/>
                      <a:pt x="83" y="117"/>
                      <a:pt x="83" y="117"/>
                    </a:cubicBezTo>
                    <a:moveTo>
                      <a:pt x="101" y="117"/>
                    </a:moveTo>
                    <a:cubicBezTo>
                      <a:pt x="100" y="119"/>
                      <a:pt x="100" y="119"/>
                      <a:pt x="100" y="119"/>
                    </a:cubicBezTo>
                    <a:cubicBezTo>
                      <a:pt x="100" y="119"/>
                      <a:pt x="100" y="119"/>
                      <a:pt x="100" y="119"/>
                    </a:cubicBezTo>
                    <a:cubicBezTo>
                      <a:pt x="101" y="118"/>
                      <a:pt x="101" y="118"/>
                      <a:pt x="101" y="117"/>
                    </a:cubicBezTo>
                    <a:cubicBezTo>
                      <a:pt x="101" y="117"/>
                      <a:pt x="101" y="117"/>
                      <a:pt x="101" y="117"/>
                    </a:cubicBezTo>
                    <a:cubicBezTo>
                      <a:pt x="101" y="117"/>
                      <a:pt x="101" y="117"/>
                      <a:pt x="101" y="117"/>
                    </a:cubicBezTo>
                    <a:moveTo>
                      <a:pt x="38" y="114"/>
                    </a:moveTo>
                    <a:cubicBezTo>
                      <a:pt x="35" y="119"/>
                      <a:pt x="35" y="119"/>
                      <a:pt x="35" y="119"/>
                    </a:cubicBezTo>
                    <a:cubicBezTo>
                      <a:pt x="35" y="120"/>
                      <a:pt x="35" y="120"/>
                      <a:pt x="36" y="120"/>
                    </a:cubicBezTo>
                    <a:cubicBezTo>
                      <a:pt x="37" y="118"/>
                      <a:pt x="38" y="117"/>
                      <a:pt x="39" y="115"/>
                    </a:cubicBezTo>
                    <a:cubicBezTo>
                      <a:pt x="38" y="114"/>
                      <a:pt x="38" y="114"/>
                      <a:pt x="38" y="114"/>
                    </a:cubicBezTo>
                    <a:moveTo>
                      <a:pt x="76" y="113"/>
                    </a:moveTo>
                    <a:cubicBezTo>
                      <a:pt x="74" y="116"/>
                      <a:pt x="73" y="119"/>
                      <a:pt x="71" y="121"/>
                    </a:cubicBezTo>
                    <a:cubicBezTo>
                      <a:pt x="73" y="122"/>
                      <a:pt x="73" y="122"/>
                      <a:pt x="73" y="122"/>
                    </a:cubicBezTo>
                    <a:cubicBezTo>
                      <a:pt x="75" y="120"/>
                      <a:pt x="76" y="117"/>
                      <a:pt x="78" y="114"/>
                    </a:cubicBezTo>
                    <a:cubicBezTo>
                      <a:pt x="77" y="114"/>
                      <a:pt x="76" y="113"/>
                      <a:pt x="76" y="113"/>
                    </a:cubicBezTo>
                    <a:moveTo>
                      <a:pt x="35" y="113"/>
                    </a:moveTo>
                    <a:cubicBezTo>
                      <a:pt x="34" y="114"/>
                      <a:pt x="33" y="116"/>
                      <a:pt x="32" y="118"/>
                    </a:cubicBezTo>
                    <a:cubicBezTo>
                      <a:pt x="33" y="118"/>
                      <a:pt x="34" y="119"/>
                      <a:pt x="34" y="119"/>
                    </a:cubicBezTo>
                    <a:cubicBezTo>
                      <a:pt x="34" y="119"/>
                      <a:pt x="35" y="119"/>
                      <a:pt x="35" y="119"/>
                    </a:cubicBezTo>
                    <a:cubicBezTo>
                      <a:pt x="36" y="118"/>
                      <a:pt x="37" y="116"/>
                      <a:pt x="38" y="114"/>
                    </a:cubicBezTo>
                    <a:cubicBezTo>
                      <a:pt x="35" y="113"/>
                      <a:pt x="35" y="113"/>
                      <a:pt x="35" y="113"/>
                    </a:cubicBezTo>
                    <a:moveTo>
                      <a:pt x="73" y="111"/>
                    </a:moveTo>
                    <a:cubicBezTo>
                      <a:pt x="72" y="112"/>
                      <a:pt x="72" y="112"/>
                      <a:pt x="72" y="112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9" y="120"/>
                      <a:pt x="69" y="120"/>
                      <a:pt x="69" y="120"/>
                    </a:cubicBezTo>
                    <a:cubicBezTo>
                      <a:pt x="71" y="117"/>
                      <a:pt x="73" y="115"/>
                      <a:pt x="74" y="112"/>
                    </a:cubicBezTo>
                    <a:cubicBezTo>
                      <a:pt x="74" y="112"/>
                      <a:pt x="73" y="112"/>
                      <a:pt x="73" y="111"/>
                    </a:cubicBezTo>
                    <a:moveTo>
                      <a:pt x="103" y="111"/>
                    </a:moveTo>
                    <a:cubicBezTo>
                      <a:pt x="102" y="113"/>
                      <a:pt x="102" y="113"/>
                      <a:pt x="102" y="113"/>
                    </a:cubicBezTo>
                    <a:cubicBezTo>
                      <a:pt x="103" y="113"/>
                      <a:pt x="103" y="113"/>
                      <a:pt x="103" y="113"/>
                    </a:cubicBezTo>
                    <a:cubicBezTo>
                      <a:pt x="103" y="113"/>
                      <a:pt x="103" y="112"/>
                      <a:pt x="103" y="111"/>
                    </a:cubicBezTo>
                    <a:cubicBezTo>
                      <a:pt x="103" y="111"/>
                      <a:pt x="103" y="111"/>
                      <a:pt x="103" y="111"/>
                    </a:cubicBezTo>
                    <a:moveTo>
                      <a:pt x="91" y="109"/>
                    </a:moveTo>
                    <a:cubicBezTo>
                      <a:pt x="90" y="110"/>
                      <a:pt x="89" y="111"/>
                      <a:pt x="89" y="112"/>
                    </a:cubicBezTo>
                    <a:cubicBezTo>
                      <a:pt x="89" y="112"/>
                      <a:pt x="90" y="113"/>
                      <a:pt x="90" y="113"/>
                    </a:cubicBezTo>
                    <a:cubicBezTo>
                      <a:pt x="90" y="112"/>
                      <a:pt x="91" y="110"/>
                      <a:pt x="91" y="109"/>
                    </a:cubicBezTo>
                    <a:cubicBezTo>
                      <a:pt x="91" y="109"/>
                      <a:pt x="91" y="109"/>
                      <a:pt x="91" y="109"/>
                    </a:cubicBezTo>
                    <a:moveTo>
                      <a:pt x="89" y="107"/>
                    </a:moveTo>
                    <a:cubicBezTo>
                      <a:pt x="88" y="108"/>
                      <a:pt x="87" y="110"/>
                      <a:pt x="87" y="111"/>
                    </a:cubicBezTo>
                    <a:cubicBezTo>
                      <a:pt x="87" y="111"/>
                      <a:pt x="87" y="111"/>
                      <a:pt x="87" y="111"/>
                    </a:cubicBezTo>
                    <a:cubicBezTo>
                      <a:pt x="88" y="110"/>
                      <a:pt x="89" y="109"/>
                      <a:pt x="89" y="108"/>
                    </a:cubicBezTo>
                    <a:cubicBezTo>
                      <a:pt x="89" y="108"/>
                      <a:pt x="89" y="107"/>
                      <a:pt x="89" y="107"/>
                    </a:cubicBezTo>
                    <a:moveTo>
                      <a:pt x="63" y="105"/>
                    </a:moveTo>
                    <a:cubicBezTo>
                      <a:pt x="61" y="108"/>
                      <a:pt x="60" y="111"/>
                      <a:pt x="58" y="114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5" y="114"/>
                      <a:pt x="67" y="111"/>
                      <a:pt x="68" y="108"/>
                    </a:cubicBezTo>
                    <a:cubicBezTo>
                      <a:pt x="66" y="107"/>
                      <a:pt x="65" y="106"/>
                      <a:pt x="63" y="105"/>
                    </a:cubicBezTo>
                    <a:moveTo>
                      <a:pt x="93" y="104"/>
                    </a:moveTo>
                    <a:cubicBezTo>
                      <a:pt x="92" y="106"/>
                      <a:pt x="92" y="106"/>
                      <a:pt x="92" y="106"/>
                    </a:cubicBezTo>
                    <a:cubicBezTo>
                      <a:pt x="92" y="106"/>
                      <a:pt x="92" y="106"/>
                      <a:pt x="93" y="107"/>
                    </a:cubicBezTo>
                    <a:cubicBezTo>
                      <a:pt x="93" y="106"/>
                      <a:pt x="93" y="105"/>
                      <a:pt x="94" y="105"/>
                    </a:cubicBezTo>
                    <a:cubicBezTo>
                      <a:pt x="93" y="105"/>
                      <a:pt x="93" y="104"/>
                      <a:pt x="93" y="104"/>
                    </a:cubicBezTo>
                    <a:moveTo>
                      <a:pt x="91" y="103"/>
                    </a:moveTo>
                    <a:cubicBezTo>
                      <a:pt x="91" y="104"/>
                      <a:pt x="91" y="104"/>
                      <a:pt x="90" y="105"/>
                    </a:cubicBezTo>
                    <a:cubicBezTo>
                      <a:pt x="90" y="105"/>
                      <a:pt x="91" y="105"/>
                      <a:pt x="91" y="105"/>
                    </a:cubicBezTo>
                    <a:cubicBezTo>
                      <a:pt x="91" y="105"/>
                      <a:pt x="92" y="104"/>
                      <a:pt x="92" y="104"/>
                    </a:cubicBezTo>
                    <a:cubicBezTo>
                      <a:pt x="92" y="104"/>
                      <a:pt x="91" y="103"/>
                      <a:pt x="91" y="103"/>
                    </a:cubicBezTo>
                    <a:moveTo>
                      <a:pt x="81" y="102"/>
                    </a:moveTo>
                    <a:cubicBezTo>
                      <a:pt x="80" y="104"/>
                      <a:pt x="80" y="105"/>
                      <a:pt x="79" y="106"/>
                    </a:cubicBezTo>
                    <a:cubicBezTo>
                      <a:pt x="80" y="107"/>
                      <a:pt x="81" y="107"/>
                      <a:pt x="81" y="107"/>
                    </a:cubicBezTo>
                    <a:cubicBezTo>
                      <a:pt x="82" y="106"/>
                      <a:pt x="83" y="105"/>
                      <a:pt x="83" y="104"/>
                    </a:cubicBezTo>
                    <a:cubicBezTo>
                      <a:pt x="81" y="102"/>
                      <a:pt x="81" y="102"/>
                      <a:pt x="81" y="102"/>
                    </a:cubicBezTo>
                    <a:moveTo>
                      <a:pt x="79" y="101"/>
                    </a:moveTo>
                    <a:cubicBezTo>
                      <a:pt x="77" y="105"/>
                      <a:pt x="77" y="105"/>
                      <a:pt x="77" y="105"/>
                    </a:cubicBezTo>
                    <a:cubicBezTo>
                      <a:pt x="77" y="105"/>
                      <a:pt x="78" y="105"/>
                      <a:pt x="78" y="106"/>
                    </a:cubicBezTo>
                    <a:cubicBezTo>
                      <a:pt x="78" y="106"/>
                      <a:pt x="78" y="106"/>
                      <a:pt x="78" y="106"/>
                    </a:cubicBezTo>
                    <a:cubicBezTo>
                      <a:pt x="79" y="104"/>
                      <a:pt x="80" y="103"/>
                      <a:pt x="80" y="102"/>
                    </a:cubicBezTo>
                    <a:cubicBezTo>
                      <a:pt x="79" y="101"/>
                      <a:pt x="79" y="101"/>
                      <a:pt x="79" y="101"/>
                    </a:cubicBezTo>
                    <a:moveTo>
                      <a:pt x="56" y="101"/>
                    </a:moveTo>
                    <a:cubicBezTo>
                      <a:pt x="54" y="104"/>
                      <a:pt x="52" y="107"/>
                      <a:pt x="51" y="110"/>
                    </a:cubicBezTo>
                    <a:cubicBezTo>
                      <a:pt x="54" y="112"/>
                      <a:pt x="54" y="112"/>
                      <a:pt x="54" y="112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57" y="107"/>
                      <a:pt x="56" y="110"/>
                      <a:pt x="55" y="112"/>
                    </a:cubicBezTo>
                    <a:cubicBezTo>
                      <a:pt x="56" y="112"/>
                      <a:pt x="56" y="112"/>
                      <a:pt x="56" y="112"/>
                    </a:cubicBezTo>
                    <a:cubicBezTo>
                      <a:pt x="57" y="110"/>
                      <a:pt x="59" y="107"/>
                      <a:pt x="61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104"/>
                      <a:pt x="60" y="104"/>
                      <a:pt x="60" y="103"/>
                    </a:cubicBezTo>
                    <a:cubicBezTo>
                      <a:pt x="59" y="103"/>
                      <a:pt x="58" y="102"/>
                      <a:pt x="56" y="101"/>
                    </a:cubicBezTo>
                    <a:cubicBezTo>
                      <a:pt x="55" y="102"/>
                      <a:pt x="55" y="104"/>
                      <a:pt x="54" y="105"/>
                    </a:cubicBezTo>
                    <a:cubicBezTo>
                      <a:pt x="55" y="104"/>
                      <a:pt x="55" y="102"/>
                      <a:pt x="56" y="101"/>
                    </a:cubicBezTo>
                    <a:cubicBezTo>
                      <a:pt x="56" y="101"/>
                      <a:pt x="56" y="101"/>
                      <a:pt x="56" y="101"/>
                    </a:cubicBezTo>
                    <a:moveTo>
                      <a:pt x="83" y="99"/>
                    </a:moveTo>
                    <a:cubicBezTo>
                      <a:pt x="83" y="99"/>
                      <a:pt x="83" y="99"/>
                      <a:pt x="83" y="100"/>
                    </a:cubicBezTo>
                    <a:cubicBezTo>
                      <a:pt x="83" y="100"/>
                      <a:pt x="84" y="101"/>
                      <a:pt x="85" y="101"/>
                    </a:cubicBezTo>
                    <a:cubicBezTo>
                      <a:pt x="85" y="101"/>
                      <a:pt x="85" y="100"/>
                      <a:pt x="85" y="100"/>
                    </a:cubicBezTo>
                    <a:cubicBezTo>
                      <a:pt x="85" y="99"/>
                      <a:pt x="84" y="99"/>
                      <a:pt x="83" y="99"/>
                    </a:cubicBezTo>
                    <a:moveTo>
                      <a:pt x="95" y="99"/>
                    </a:moveTo>
                    <a:cubicBezTo>
                      <a:pt x="94" y="102"/>
                      <a:pt x="94" y="102"/>
                      <a:pt x="94" y="102"/>
                    </a:cubicBezTo>
                    <a:cubicBezTo>
                      <a:pt x="95" y="102"/>
                      <a:pt x="95" y="102"/>
                      <a:pt x="95" y="102"/>
                    </a:cubicBezTo>
                    <a:cubicBezTo>
                      <a:pt x="95" y="101"/>
                      <a:pt x="96" y="100"/>
                      <a:pt x="96" y="99"/>
                    </a:cubicBezTo>
                    <a:cubicBezTo>
                      <a:pt x="95" y="99"/>
                      <a:pt x="95" y="99"/>
                      <a:pt x="95" y="99"/>
                    </a:cubicBezTo>
                    <a:moveTo>
                      <a:pt x="95" y="98"/>
                    </a:moveTo>
                    <a:cubicBezTo>
                      <a:pt x="94" y="99"/>
                      <a:pt x="93" y="100"/>
                      <a:pt x="93" y="101"/>
                    </a:cubicBezTo>
                    <a:cubicBezTo>
                      <a:pt x="93" y="101"/>
                      <a:pt x="93" y="101"/>
                      <a:pt x="93" y="101"/>
                    </a:cubicBezTo>
                    <a:cubicBezTo>
                      <a:pt x="94" y="100"/>
                      <a:pt x="95" y="99"/>
                      <a:pt x="95" y="98"/>
                    </a:cubicBezTo>
                    <a:cubicBezTo>
                      <a:pt x="95" y="98"/>
                      <a:pt x="95" y="98"/>
                      <a:pt x="95" y="98"/>
                    </a:cubicBezTo>
                    <a:moveTo>
                      <a:pt x="82" y="98"/>
                    </a:moveTo>
                    <a:cubicBezTo>
                      <a:pt x="81" y="99"/>
                      <a:pt x="81" y="99"/>
                      <a:pt x="81" y="99"/>
                    </a:cubicBezTo>
                    <a:cubicBezTo>
                      <a:pt x="81" y="99"/>
                      <a:pt x="82" y="99"/>
                      <a:pt x="82" y="99"/>
                    </a:cubicBezTo>
                    <a:cubicBezTo>
                      <a:pt x="82" y="99"/>
                      <a:pt x="83" y="99"/>
                      <a:pt x="83" y="98"/>
                    </a:cubicBezTo>
                    <a:cubicBezTo>
                      <a:pt x="82" y="98"/>
                      <a:pt x="82" y="98"/>
                      <a:pt x="82" y="98"/>
                    </a:cubicBezTo>
                    <a:moveTo>
                      <a:pt x="95" y="97"/>
                    </a:moveTo>
                    <a:cubicBezTo>
                      <a:pt x="95" y="97"/>
                      <a:pt x="95" y="97"/>
                      <a:pt x="95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7" y="99"/>
                      <a:pt x="97" y="99"/>
                      <a:pt x="97" y="99"/>
                    </a:cubicBezTo>
                    <a:cubicBezTo>
                      <a:pt x="97" y="98"/>
                      <a:pt x="97" y="98"/>
                      <a:pt x="97" y="98"/>
                    </a:cubicBezTo>
                    <a:cubicBezTo>
                      <a:pt x="95" y="97"/>
                      <a:pt x="95" y="97"/>
                      <a:pt x="95" y="97"/>
                    </a:cubicBezTo>
                    <a:moveTo>
                      <a:pt x="69" y="95"/>
                    </a:moveTo>
                    <a:cubicBezTo>
                      <a:pt x="68" y="96"/>
                      <a:pt x="68" y="98"/>
                      <a:pt x="67" y="99"/>
                    </a:cubicBezTo>
                    <a:cubicBezTo>
                      <a:pt x="69" y="100"/>
                      <a:pt x="70" y="101"/>
                      <a:pt x="72" y="102"/>
                    </a:cubicBezTo>
                    <a:cubicBezTo>
                      <a:pt x="73" y="100"/>
                      <a:pt x="73" y="99"/>
                      <a:pt x="74" y="98"/>
                    </a:cubicBezTo>
                    <a:cubicBezTo>
                      <a:pt x="69" y="95"/>
                      <a:pt x="69" y="95"/>
                      <a:pt x="69" y="95"/>
                    </a:cubicBezTo>
                    <a:moveTo>
                      <a:pt x="97" y="95"/>
                    </a:moveTo>
                    <a:cubicBezTo>
                      <a:pt x="97" y="95"/>
                      <a:pt x="97" y="95"/>
                      <a:pt x="96" y="95"/>
                    </a:cubicBezTo>
                    <a:cubicBezTo>
                      <a:pt x="97" y="96"/>
                      <a:pt x="97" y="96"/>
                      <a:pt x="98" y="96"/>
                    </a:cubicBezTo>
                    <a:cubicBezTo>
                      <a:pt x="98" y="96"/>
                      <a:pt x="98" y="96"/>
                      <a:pt x="98" y="96"/>
                    </a:cubicBezTo>
                    <a:cubicBezTo>
                      <a:pt x="98" y="96"/>
                      <a:pt x="97" y="95"/>
                      <a:pt x="97" y="95"/>
                    </a:cubicBezTo>
                    <a:moveTo>
                      <a:pt x="45" y="95"/>
                    </a:moveTo>
                    <a:cubicBezTo>
                      <a:pt x="44" y="98"/>
                      <a:pt x="42" y="101"/>
                      <a:pt x="40" y="104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3" y="105"/>
                      <a:pt x="44" y="105"/>
                      <a:pt x="44" y="105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4" y="106"/>
                      <a:pt x="44" y="106"/>
                      <a:pt x="44" y="106"/>
                    </a:cubicBezTo>
                    <a:cubicBezTo>
                      <a:pt x="46" y="103"/>
                      <a:pt x="48" y="100"/>
                      <a:pt x="50" y="97"/>
                    </a:cubicBezTo>
                    <a:cubicBezTo>
                      <a:pt x="49" y="97"/>
                      <a:pt x="49" y="97"/>
                      <a:pt x="49" y="97"/>
                    </a:cubicBezTo>
                    <a:cubicBezTo>
                      <a:pt x="48" y="98"/>
                      <a:pt x="47" y="99"/>
                      <a:pt x="46" y="101"/>
                    </a:cubicBezTo>
                    <a:cubicBezTo>
                      <a:pt x="46" y="101"/>
                      <a:pt x="46" y="102"/>
                      <a:pt x="45" y="102"/>
                    </a:cubicBezTo>
                    <a:cubicBezTo>
                      <a:pt x="49" y="97"/>
                      <a:pt x="49" y="97"/>
                      <a:pt x="49" y="97"/>
                    </a:cubicBezTo>
                    <a:cubicBezTo>
                      <a:pt x="48" y="96"/>
                      <a:pt x="46" y="95"/>
                      <a:pt x="45" y="95"/>
                    </a:cubicBezTo>
                    <a:moveTo>
                      <a:pt x="66" y="94"/>
                    </a:moveTo>
                    <a:cubicBezTo>
                      <a:pt x="66" y="94"/>
                      <a:pt x="65" y="95"/>
                      <a:pt x="65" y="96"/>
                    </a:cubicBezTo>
                    <a:cubicBezTo>
                      <a:pt x="65" y="96"/>
                      <a:pt x="64" y="96"/>
                      <a:pt x="64" y="97"/>
                    </a:cubicBezTo>
                    <a:cubicBezTo>
                      <a:pt x="64" y="97"/>
                      <a:pt x="65" y="97"/>
                      <a:pt x="65" y="97"/>
                    </a:cubicBezTo>
                    <a:cubicBezTo>
                      <a:pt x="65" y="96"/>
                      <a:pt x="66" y="95"/>
                      <a:pt x="67" y="94"/>
                    </a:cubicBezTo>
                    <a:cubicBezTo>
                      <a:pt x="66" y="94"/>
                      <a:pt x="66" y="94"/>
                      <a:pt x="66" y="94"/>
                    </a:cubicBezTo>
                    <a:moveTo>
                      <a:pt x="98" y="93"/>
                    </a:moveTo>
                    <a:cubicBezTo>
                      <a:pt x="98" y="93"/>
                      <a:pt x="98" y="93"/>
                      <a:pt x="98" y="93"/>
                    </a:cubicBezTo>
                    <a:cubicBezTo>
                      <a:pt x="98" y="94"/>
                      <a:pt x="97" y="94"/>
                      <a:pt x="97" y="95"/>
                    </a:cubicBezTo>
                    <a:cubicBezTo>
                      <a:pt x="98" y="96"/>
                      <a:pt x="98" y="96"/>
                      <a:pt x="98" y="96"/>
                    </a:cubicBezTo>
                    <a:cubicBezTo>
                      <a:pt x="99" y="94"/>
                      <a:pt x="99" y="94"/>
                      <a:pt x="99" y="94"/>
                    </a:cubicBezTo>
                    <a:cubicBezTo>
                      <a:pt x="98" y="93"/>
                      <a:pt x="98" y="93"/>
                      <a:pt x="98" y="93"/>
                    </a:cubicBezTo>
                    <a:moveTo>
                      <a:pt x="86" y="93"/>
                    </a:moveTo>
                    <a:cubicBezTo>
                      <a:pt x="86" y="94"/>
                      <a:pt x="85" y="95"/>
                      <a:pt x="85" y="96"/>
                    </a:cubicBezTo>
                    <a:cubicBezTo>
                      <a:pt x="85" y="96"/>
                      <a:pt x="86" y="97"/>
                      <a:pt x="87" y="97"/>
                    </a:cubicBezTo>
                    <a:cubicBezTo>
                      <a:pt x="87" y="96"/>
                      <a:pt x="88" y="95"/>
                      <a:pt x="88" y="94"/>
                    </a:cubicBezTo>
                    <a:cubicBezTo>
                      <a:pt x="86" y="93"/>
                      <a:pt x="86" y="93"/>
                      <a:pt x="86" y="93"/>
                    </a:cubicBezTo>
                    <a:moveTo>
                      <a:pt x="85" y="92"/>
                    </a:moveTo>
                    <a:cubicBezTo>
                      <a:pt x="83" y="95"/>
                      <a:pt x="83" y="95"/>
                      <a:pt x="83" y="95"/>
                    </a:cubicBezTo>
                    <a:cubicBezTo>
                      <a:pt x="84" y="95"/>
                      <a:pt x="84" y="95"/>
                      <a:pt x="85" y="95"/>
                    </a:cubicBezTo>
                    <a:cubicBezTo>
                      <a:pt x="85" y="95"/>
                      <a:pt x="86" y="94"/>
                      <a:pt x="86" y="93"/>
                    </a:cubicBezTo>
                    <a:cubicBezTo>
                      <a:pt x="85" y="92"/>
                      <a:pt x="85" y="92"/>
                      <a:pt x="85" y="92"/>
                    </a:cubicBezTo>
                    <a:moveTo>
                      <a:pt x="71" y="92"/>
                    </a:moveTo>
                    <a:cubicBezTo>
                      <a:pt x="71" y="92"/>
                      <a:pt x="71" y="92"/>
                      <a:pt x="71" y="92"/>
                    </a:cubicBezTo>
                    <a:cubicBezTo>
                      <a:pt x="73" y="93"/>
                      <a:pt x="74" y="94"/>
                      <a:pt x="76" y="95"/>
                    </a:cubicBezTo>
                    <a:cubicBezTo>
                      <a:pt x="76" y="95"/>
                      <a:pt x="76" y="95"/>
                      <a:pt x="76" y="94"/>
                    </a:cubicBezTo>
                    <a:cubicBezTo>
                      <a:pt x="74" y="94"/>
                      <a:pt x="73" y="93"/>
                      <a:pt x="71" y="92"/>
                    </a:cubicBezTo>
                    <a:moveTo>
                      <a:pt x="62" y="91"/>
                    </a:moveTo>
                    <a:cubicBezTo>
                      <a:pt x="61" y="92"/>
                      <a:pt x="61" y="93"/>
                      <a:pt x="60" y="94"/>
                    </a:cubicBezTo>
                    <a:cubicBezTo>
                      <a:pt x="61" y="95"/>
                      <a:pt x="63" y="96"/>
                      <a:pt x="64" y="97"/>
                    </a:cubicBezTo>
                    <a:cubicBezTo>
                      <a:pt x="64" y="96"/>
                      <a:pt x="65" y="95"/>
                      <a:pt x="65" y="94"/>
                    </a:cubicBezTo>
                    <a:cubicBezTo>
                      <a:pt x="65" y="93"/>
                      <a:pt x="65" y="93"/>
                      <a:pt x="65" y="93"/>
                    </a:cubicBezTo>
                    <a:cubicBezTo>
                      <a:pt x="63" y="92"/>
                      <a:pt x="63" y="92"/>
                      <a:pt x="63" y="92"/>
                    </a:cubicBezTo>
                    <a:cubicBezTo>
                      <a:pt x="63" y="92"/>
                      <a:pt x="62" y="92"/>
                      <a:pt x="62" y="91"/>
                    </a:cubicBezTo>
                    <a:moveTo>
                      <a:pt x="86" y="91"/>
                    </a:moveTo>
                    <a:cubicBezTo>
                      <a:pt x="85" y="92"/>
                      <a:pt x="85" y="92"/>
                      <a:pt x="85" y="92"/>
                    </a:cubicBezTo>
                    <a:cubicBezTo>
                      <a:pt x="86" y="92"/>
                      <a:pt x="88" y="93"/>
                      <a:pt x="89" y="94"/>
                    </a:cubicBezTo>
                    <a:cubicBezTo>
                      <a:pt x="89" y="93"/>
                      <a:pt x="89" y="93"/>
                      <a:pt x="89" y="93"/>
                    </a:cubicBezTo>
                    <a:cubicBezTo>
                      <a:pt x="86" y="91"/>
                      <a:pt x="86" y="91"/>
                      <a:pt x="86" y="91"/>
                    </a:cubicBezTo>
                    <a:moveTo>
                      <a:pt x="99" y="91"/>
                    </a:moveTo>
                    <a:cubicBezTo>
                      <a:pt x="98" y="93"/>
                      <a:pt x="98" y="93"/>
                      <a:pt x="98" y="93"/>
                    </a:cubicBezTo>
                    <a:cubicBezTo>
                      <a:pt x="99" y="93"/>
                      <a:pt x="99" y="93"/>
                      <a:pt x="99" y="93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99" y="91"/>
                      <a:pt x="99" y="91"/>
                      <a:pt x="99" y="91"/>
                    </a:cubicBezTo>
                    <a:moveTo>
                      <a:pt x="61" y="91"/>
                    </a:moveTo>
                    <a:cubicBezTo>
                      <a:pt x="60" y="92"/>
                      <a:pt x="60" y="93"/>
                      <a:pt x="59" y="94"/>
                    </a:cubicBezTo>
                    <a:cubicBezTo>
                      <a:pt x="59" y="94"/>
                      <a:pt x="60" y="94"/>
                      <a:pt x="60" y="94"/>
                    </a:cubicBezTo>
                    <a:cubicBezTo>
                      <a:pt x="60" y="93"/>
                      <a:pt x="61" y="92"/>
                      <a:pt x="62" y="91"/>
                    </a:cubicBezTo>
                    <a:cubicBezTo>
                      <a:pt x="61" y="91"/>
                      <a:pt x="61" y="91"/>
                      <a:pt x="61" y="91"/>
                    </a:cubicBezTo>
                    <a:moveTo>
                      <a:pt x="68" y="90"/>
                    </a:moveTo>
                    <a:cubicBezTo>
                      <a:pt x="68" y="90"/>
                      <a:pt x="68" y="90"/>
                      <a:pt x="68" y="90"/>
                    </a:cubicBezTo>
                    <a:cubicBezTo>
                      <a:pt x="68" y="90"/>
                      <a:pt x="69" y="90"/>
                      <a:pt x="69" y="91"/>
                    </a:cubicBezTo>
                    <a:cubicBezTo>
                      <a:pt x="69" y="91"/>
                      <a:pt x="69" y="90"/>
                      <a:pt x="69" y="90"/>
                    </a:cubicBezTo>
                    <a:cubicBezTo>
                      <a:pt x="69" y="90"/>
                      <a:pt x="68" y="90"/>
                      <a:pt x="68" y="90"/>
                    </a:cubicBezTo>
                    <a:moveTo>
                      <a:pt x="87" y="89"/>
                    </a:moveTo>
                    <a:cubicBezTo>
                      <a:pt x="87" y="90"/>
                      <a:pt x="87" y="90"/>
                      <a:pt x="87" y="90"/>
                    </a:cubicBezTo>
                    <a:cubicBezTo>
                      <a:pt x="88" y="90"/>
                      <a:pt x="89" y="91"/>
                      <a:pt x="90" y="91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89" y="90"/>
                      <a:pt x="88" y="90"/>
                      <a:pt x="87" y="89"/>
                    </a:cubicBezTo>
                    <a:moveTo>
                      <a:pt x="100" y="88"/>
                    </a:moveTo>
                    <a:cubicBezTo>
                      <a:pt x="100" y="89"/>
                      <a:pt x="100" y="89"/>
                      <a:pt x="100" y="89"/>
                    </a:cubicBezTo>
                    <a:cubicBezTo>
                      <a:pt x="102" y="90"/>
                      <a:pt x="102" y="90"/>
                      <a:pt x="102" y="90"/>
                    </a:cubicBezTo>
                    <a:cubicBezTo>
                      <a:pt x="102" y="89"/>
                      <a:pt x="102" y="89"/>
                      <a:pt x="102" y="89"/>
                    </a:cubicBezTo>
                    <a:cubicBezTo>
                      <a:pt x="102" y="89"/>
                      <a:pt x="102" y="89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8"/>
                      <a:pt x="100" y="88"/>
                    </a:cubicBezTo>
                    <a:moveTo>
                      <a:pt x="64" y="88"/>
                    </a:moveTo>
                    <a:cubicBezTo>
                      <a:pt x="64" y="88"/>
                      <a:pt x="64" y="88"/>
                      <a:pt x="64" y="88"/>
                    </a:cubicBezTo>
                    <a:cubicBezTo>
                      <a:pt x="65" y="88"/>
                      <a:pt x="66" y="89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cubicBezTo>
                      <a:pt x="66" y="89"/>
                      <a:pt x="65" y="88"/>
                      <a:pt x="64" y="88"/>
                    </a:cubicBezTo>
                    <a:moveTo>
                      <a:pt x="88" y="88"/>
                    </a:moveTo>
                    <a:cubicBezTo>
                      <a:pt x="87" y="89"/>
                      <a:pt x="87" y="89"/>
                      <a:pt x="87" y="89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90" y="90"/>
                      <a:pt x="91" y="90"/>
                      <a:pt x="91" y="89"/>
                    </a:cubicBezTo>
                    <a:cubicBezTo>
                      <a:pt x="91" y="89"/>
                      <a:pt x="91" y="89"/>
                      <a:pt x="90" y="89"/>
                    </a:cubicBezTo>
                    <a:cubicBezTo>
                      <a:pt x="90" y="88"/>
                      <a:pt x="89" y="88"/>
                      <a:pt x="88" y="88"/>
                    </a:cubicBezTo>
                    <a:moveTo>
                      <a:pt x="63" y="87"/>
                    </a:moveTo>
                    <a:cubicBezTo>
                      <a:pt x="63" y="87"/>
                      <a:pt x="64" y="87"/>
                      <a:pt x="64" y="87"/>
                    </a:cubicBezTo>
                    <a:cubicBezTo>
                      <a:pt x="64" y="87"/>
                      <a:pt x="64" y="87"/>
                      <a:pt x="64" y="87"/>
                    </a:cubicBezTo>
                    <a:cubicBezTo>
                      <a:pt x="64" y="87"/>
                      <a:pt x="63" y="87"/>
                      <a:pt x="63" y="87"/>
                    </a:cubicBezTo>
                    <a:moveTo>
                      <a:pt x="55" y="87"/>
                    </a:moveTo>
                    <a:cubicBezTo>
                      <a:pt x="54" y="88"/>
                      <a:pt x="54" y="89"/>
                      <a:pt x="53" y="90"/>
                    </a:cubicBezTo>
                    <a:cubicBezTo>
                      <a:pt x="53" y="90"/>
                      <a:pt x="54" y="90"/>
                      <a:pt x="54" y="90"/>
                    </a:cubicBezTo>
                    <a:cubicBezTo>
                      <a:pt x="54" y="89"/>
                      <a:pt x="55" y="88"/>
                      <a:pt x="56" y="88"/>
                    </a:cubicBezTo>
                    <a:cubicBezTo>
                      <a:pt x="55" y="87"/>
                      <a:pt x="55" y="87"/>
                      <a:pt x="55" y="87"/>
                    </a:cubicBezTo>
                    <a:moveTo>
                      <a:pt x="89" y="87"/>
                    </a:moveTo>
                    <a:cubicBezTo>
                      <a:pt x="88" y="87"/>
                      <a:pt x="88" y="87"/>
                      <a:pt x="88" y="87"/>
                    </a:cubicBezTo>
                    <a:cubicBezTo>
                      <a:pt x="89" y="88"/>
                      <a:pt x="90" y="88"/>
                      <a:pt x="90" y="89"/>
                    </a:cubicBezTo>
                    <a:cubicBezTo>
                      <a:pt x="91" y="89"/>
                      <a:pt x="91" y="89"/>
                      <a:pt x="91" y="89"/>
                    </a:cubicBezTo>
                    <a:cubicBezTo>
                      <a:pt x="91" y="89"/>
                      <a:pt x="91" y="89"/>
                      <a:pt x="91" y="89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90" y="88"/>
                      <a:pt x="90" y="87"/>
                      <a:pt x="89" y="87"/>
                    </a:cubicBezTo>
                    <a:moveTo>
                      <a:pt x="107" y="86"/>
                    </a:moveTo>
                    <a:cubicBezTo>
                      <a:pt x="106" y="86"/>
                      <a:pt x="105" y="86"/>
                      <a:pt x="104" y="87"/>
                    </a:cubicBezTo>
                    <a:cubicBezTo>
                      <a:pt x="103" y="87"/>
                      <a:pt x="102" y="88"/>
                      <a:pt x="102" y="88"/>
                    </a:cubicBezTo>
                    <a:cubicBezTo>
                      <a:pt x="102" y="89"/>
                      <a:pt x="102" y="89"/>
                      <a:pt x="102" y="89"/>
                    </a:cubicBezTo>
                    <a:cubicBezTo>
                      <a:pt x="103" y="88"/>
                      <a:pt x="104" y="88"/>
                      <a:pt x="107" y="87"/>
                    </a:cubicBezTo>
                    <a:cubicBezTo>
                      <a:pt x="107" y="87"/>
                      <a:pt x="107" y="87"/>
                      <a:pt x="107" y="87"/>
                    </a:cubicBezTo>
                    <a:cubicBezTo>
                      <a:pt x="109" y="87"/>
                      <a:pt x="110" y="89"/>
                      <a:pt x="110" y="91"/>
                    </a:cubicBezTo>
                    <a:cubicBezTo>
                      <a:pt x="110" y="92"/>
                      <a:pt x="110" y="94"/>
                      <a:pt x="110" y="94"/>
                    </a:cubicBezTo>
                    <a:cubicBezTo>
                      <a:pt x="110" y="94"/>
                      <a:pt x="110" y="94"/>
                      <a:pt x="110" y="94"/>
                    </a:cubicBezTo>
                    <a:cubicBezTo>
                      <a:pt x="109" y="97"/>
                      <a:pt x="108" y="100"/>
                      <a:pt x="106" y="103"/>
                    </a:cubicBezTo>
                    <a:cubicBezTo>
                      <a:pt x="104" y="108"/>
                      <a:pt x="104" y="108"/>
                      <a:pt x="104" y="108"/>
                    </a:cubicBezTo>
                    <a:cubicBezTo>
                      <a:pt x="105" y="108"/>
                      <a:pt x="105" y="108"/>
                      <a:pt x="105" y="108"/>
                    </a:cubicBezTo>
                    <a:cubicBezTo>
                      <a:pt x="105" y="108"/>
                      <a:pt x="105" y="108"/>
                      <a:pt x="105" y="107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09" y="97"/>
                      <a:pt x="110" y="95"/>
                      <a:pt x="110" y="94"/>
                    </a:cubicBezTo>
                    <a:cubicBezTo>
                      <a:pt x="110" y="94"/>
                      <a:pt x="111" y="94"/>
                      <a:pt x="111" y="94"/>
                    </a:cubicBezTo>
                    <a:cubicBezTo>
                      <a:pt x="111" y="94"/>
                      <a:pt x="111" y="92"/>
                      <a:pt x="110" y="90"/>
                    </a:cubicBezTo>
                    <a:cubicBezTo>
                      <a:pt x="110" y="88"/>
                      <a:pt x="109" y="86"/>
                      <a:pt x="107" y="86"/>
                    </a:cubicBezTo>
                    <a:moveTo>
                      <a:pt x="75" y="86"/>
                    </a:moveTo>
                    <a:cubicBezTo>
                      <a:pt x="75" y="87"/>
                      <a:pt x="74" y="87"/>
                      <a:pt x="73" y="88"/>
                    </a:cubicBezTo>
                    <a:cubicBezTo>
                      <a:pt x="75" y="89"/>
                      <a:pt x="76" y="90"/>
                      <a:pt x="78" y="91"/>
                    </a:cubicBezTo>
                    <a:cubicBezTo>
                      <a:pt x="78" y="90"/>
                      <a:pt x="79" y="89"/>
                      <a:pt x="79" y="88"/>
                    </a:cubicBezTo>
                    <a:cubicBezTo>
                      <a:pt x="75" y="86"/>
                      <a:pt x="75" y="86"/>
                      <a:pt x="75" y="86"/>
                    </a:cubicBezTo>
                    <a:moveTo>
                      <a:pt x="89" y="85"/>
                    </a:moveTo>
                    <a:cubicBezTo>
                      <a:pt x="89" y="86"/>
                      <a:pt x="89" y="86"/>
                      <a:pt x="89" y="86"/>
                    </a:cubicBezTo>
                    <a:cubicBezTo>
                      <a:pt x="90" y="87"/>
                      <a:pt x="91" y="87"/>
                      <a:pt x="92" y="88"/>
                    </a:cubicBezTo>
                    <a:cubicBezTo>
                      <a:pt x="92" y="87"/>
                      <a:pt x="92" y="87"/>
                      <a:pt x="92" y="87"/>
                    </a:cubicBezTo>
                    <a:cubicBezTo>
                      <a:pt x="89" y="85"/>
                      <a:pt x="89" y="85"/>
                      <a:pt x="89" y="85"/>
                    </a:cubicBezTo>
                    <a:moveTo>
                      <a:pt x="51" y="85"/>
                    </a:moveTo>
                    <a:cubicBezTo>
                      <a:pt x="50" y="86"/>
                      <a:pt x="50" y="87"/>
                      <a:pt x="49" y="88"/>
                    </a:cubicBezTo>
                    <a:cubicBezTo>
                      <a:pt x="50" y="88"/>
                      <a:pt x="52" y="89"/>
                      <a:pt x="53" y="90"/>
                    </a:cubicBezTo>
                    <a:cubicBezTo>
                      <a:pt x="55" y="87"/>
                      <a:pt x="55" y="87"/>
                      <a:pt x="55" y="87"/>
                    </a:cubicBezTo>
                    <a:cubicBezTo>
                      <a:pt x="53" y="86"/>
                      <a:pt x="52" y="86"/>
                      <a:pt x="51" y="85"/>
                    </a:cubicBezTo>
                    <a:moveTo>
                      <a:pt x="76" y="85"/>
                    </a:moveTo>
                    <a:cubicBezTo>
                      <a:pt x="76" y="85"/>
                      <a:pt x="75" y="85"/>
                      <a:pt x="75" y="85"/>
                    </a:cubicBezTo>
                    <a:cubicBezTo>
                      <a:pt x="77" y="86"/>
                      <a:pt x="78" y="87"/>
                      <a:pt x="80" y="88"/>
                    </a:cubicBezTo>
                    <a:cubicBezTo>
                      <a:pt x="80" y="88"/>
                      <a:pt x="80" y="87"/>
                      <a:pt x="80" y="87"/>
                    </a:cubicBezTo>
                    <a:cubicBezTo>
                      <a:pt x="79" y="86"/>
                      <a:pt x="77" y="85"/>
                      <a:pt x="76" y="85"/>
                    </a:cubicBezTo>
                    <a:moveTo>
                      <a:pt x="72" y="84"/>
                    </a:moveTo>
                    <a:cubicBezTo>
                      <a:pt x="72" y="85"/>
                      <a:pt x="71" y="86"/>
                      <a:pt x="71" y="86"/>
                    </a:cubicBezTo>
                    <a:cubicBezTo>
                      <a:pt x="71" y="86"/>
                      <a:pt x="71" y="87"/>
                      <a:pt x="71" y="87"/>
                    </a:cubicBezTo>
                    <a:cubicBezTo>
                      <a:pt x="72" y="86"/>
                      <a:pt x="72" y="85"/>
                      <a:pt x="73" y="84"/>
                    </a:cubicBezTo>
                    <a:cubicBezTo>
                      <a:pt x="72" y="84"/>
                      <a:pt x="72" y="84"/>
                      <a:pt x="72" y="84"/>
                    </a:cubicBezTo>
                    <a:moveTo>
                      <a:pt x="73" y="83"/>
                    </a:moveTo>
                    <a:cubicBezTo>
                      <a:pt x="73" y="83"/>
                      <a:pt x="72" y="83"/>
                      <a:pt x="72" y="83"/>
                    </a:cubicBezTo>
                    <a:cubicBezTo>
                      <a:pt x="72" y="84"/>
                      <a:pt x="73" y="84"/>
                      <a:pt x="73" y="84"/>
                    </a:cubicBezTo>
                    <a:cubicBezTo>
                      <a:pt x="73" y="83"/>
                      <a:pt x="73" y="83"/>
                      <a:pt x="73" y="83"/>
                    </a:cubicBezTo>
                    <a:cubicBezTo>
                      <a:pt x="73" y="83"/>
                      <a:pt x="73" y="83"/>
                      <a:pt x="73" y="83"/>
                    </a:cubicBezTo>
                    <a:moveTo>
                      <a:pt x="91" y="83"/>
                    </a:moveTo>
                    <a:cubicBezTo>
                      <a:pt x="91" y="83"/>
                      <a:pt x="91" y="83"/>
                      <a:pt x="91" y="83"/>
                    </a:cubicBezTo>
                    <a:cubicBezTo>
                      <a:pt x="93" y="85"/>
                      <a:pt x="93" y="85"/>
                      <a:pt x="93" y="85"/>
                    </a:cubicBezTo>
                    <a:cubicBezTo>
                      <a:pt x="94" y="84"/>
                      <a:pt x="94" y="84"/>
                      <a:pt x="94" y="84"/>
                    </a:cubicBezTo>
                    <a:cubicBezTo>
                      <a:pt x="93" y="84"/>
                      <a:pt x="92" y="83"/>
                      <a:pt x="91" y="83"/>
                    </a:cubicBezTo>
                    <a:moveTo>
                      <a:pt x="77" y="82"/>
                    </a:moveTo>
                    <a:cubicBezTo>
                      <a:pt x="77" y="82"/>
                      <a:pt x="77" y="83"/>
                      <a:pt x="77" y="83"/>
                    </a:cubicBezTo>
                    <a:cubicBezTo>
                      <a:pt x="77" y="83"/>
                      <a:pt x="77" y="83"/>
                      <a:pt x="77" y="83"/>
                    </a:cubicBezTo>
                    <a:cubicBezTo>
                      <a:pt x="78" y="84"/>
                      <a:pt x="79" y="85"/>
                      <a:pt x="81" y="86"/>
                    </a:cubicBezTo>
                    <a:cubicBezTo>
                      <a:pt x="81" y="85"/>
                      <a:pt x="81" y="85"/>
                      <a:pt x="82" y="84"/>
                    </a:cubicBezTo>
                    <a:cubicBezTo>
                      <a:pt x="80" y="84"/>
                      <a:pt x="79" y="83"/>
                      <a:pt x="77" y="82"/>
                    </a:cubicBezTo>
                    <a:moveTo>
                      <a:pt x="104" y="81"/>
                    </a:moveTo>
                    <a:cubicBezTo>
                      <a:pt x="104" y="82"/>
                      <a:pt x="104" y="82"/>
                      <a:pt x="104" y="83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4" y="83"/>
                      <a:pt x="104" y="82"/>
                      <a:pt x="104" y="81"/>
                    </a:cubicBezTo>
                    <a:moveTo>
                      <a:pt x="67" y="81"/>
                    </a:moveTo>
                    <a:cubicBezTo>
                      <a:pt x="67" y="82"/>
                      <a:pt x="67" y="83"/>
                      <a:pt x="66" y="84"/>
                    </a:cubicBezTo>
                    <a:cubicBezTo>
                      <a:pt x="67" y="84"/>
                      <a:pt x="69" y="85"/>
                      <a:pt x="70" y="86"/>
                    </a:cubicBezTo>
                    <a:cubicBezTo>
                      <a:pt x="71" y="84"/>
                      <a:pt x="71" y="84"/>
                      <a:pt x="71" y="84"/>
                    </a:cubicBezTo>
                    <a:cubicBezTo>
                      <a:pt x="67" y="81"/>
                      <a:pt x="67" y="81"/>
                      <a:pt x="67" y="81"/>
                    </a:cubicBezTo>
                    <a:moveTo>
                      <a:pt x="59" y="81"/>
                    </a:move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moveTo>
                      <a:pt x="66" y="80"/>
                    </a:moveTo>
                    <a:cubicBezTo>
                      <a:pt x="66" y="81"/>
                      <a:pt x="65" y="82"/>
                      <a:pt x="65" y="83"/>
                    </a:cubicBezTo>
                    <a:cubicBezTo>
                      <a:pt x="65" y="83"/>
                      <a:pt x="65" y="83"/>
                      <a:pt x="66" y="83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6" y="80"/>
                      <a:pt x="66" y="80"/>
                      <a:pt x="66" y="80"/>
                    </a:cubicBezTo>
                    <a:moveTo>
                      <a:pt x="105" y="80"/>
                    </a:moveTo>
                    <a:cubicBezTo>
                      <a:pt x="105" y="80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moveTo>
                      <a:pt x="74" y="80"/>
                    </a:moveTo>
                    <a:cubicBezTo>
                      <a:pt x="74" y="81"/>
                      <a:pt x="74" y="81"/>
                      <a:pt x="74" y="81"/>
                    </a:cubicBezTo>
                    <a:cubicBezTo>
                      <a:pt x="74" y="81"/>
                      <a:pt x="74" y="82"/>
                      <a:pt x="74" y="82"/>
                    </a:cubicBezTo>
                    <a:cubicBezTo>
                      <a:pt x="74" y="81"/>
                      <a:pt x="74" y="81"/>
                      <a:pt x="75" y="81"/>
                    </a:cubicBezTo>
                    <a:cubicBezTo>
                      <a:pt x="75" y="80"/>
                      <a:pt x="74" y="80"/>
                      <a:pt x="74" y="80"/>
                    </a:cubicBezTo>
                    <a:moveTo>
                      <a:pt x="78" y="80"/>
                    </a:moveTo>
                    <a:cubicBezTo>
                      <a:pt x="78" y="80"/>
                      <a:pt x="78" y="81"/>
                      <a:pt x="78" y="81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79" y="82"/>
                      <a:pt x="80" y="83"/>
                      <a:pt x="82" y="84"/>
                    </a:cubicBezTo>
                    <a:cubicBezTo>
                      <a:pt x="82" y="83"/>
                      <a:pt x="82" y="83"/>
                      <a:pt x="83" y="83"/>
                    </a:cubicBezTo>
                    <a:cubicBezTo>
                      <a:pt x="81" y="82"/>
                      <a:pt x="80" y="81"/>
                      <a:pt x="79" y="80"/>
                    </a:cubicBezTo>
                    <a:cubicBezTo>
                      <a:pt x="78" y="80"/>
                      <a:pt x="78" y="81"/>
                      <a:pt x="78" y="81"/>
                    </a:cubicBezTo>
                    <a:cubicBezTo>
                      <a:pt x="78" y="81"/>
                      <a:pt x="78" y="80"/>
                      <a:pt x="78" y="80"/>
                    </a:cubicBezTo>
                    <a:cubicBezTo>
                      <a:pt x="78" y="80"/>
                      <a:pt x="78" y="80"/>
                      <a:pt x="78" y="80"/>
                    </a:cubicBezTo>
                    <a:moveTo>
                      <a:pt x="68" y="80"/>
                    </a:moveTo>
                    <a:cubicBezTo>
                      <a:pt x="68" y="80"/>
                      <a:pt x="68" y="80"/>
                      <a:pt x="68" y="81"/>
                    </a:cubicBezTo>
                    <a:cubicBezTo>
                      <a:pt x="69" y="81"/>
                      <a:pt x="70" y="82"/>
                      <a:pt x="72" y="83"/>
                    </a:cubicBezTo>
                    <a:cubicBezTo>
                      <a:pt x="72" y="82"/>
                      <a:pt x="72" y="82"/>
                      <a:pt x="72" y="82"/>
                    </a:cubicBezTo>
                    <a:cubicBezTo>
                      <a:pt x="71" y="81"/>
                      <a:pt x="69" y="81"/>
                      <a:pt x="68" y="80"/>
                    </a:cubicBezTo>
                    <a:moveTo>
                      <a:pt x="79" y="79"/>
                    </a:moveTo>
                    <a:cubicBezTo>
                      <a:pt x="79" y="79"/>
                      <a:pt x="79" y="80"/>
                      <a:pt x="79" y="80"/>
                    </a:cubicBezTo>
                    <a:cubicBezTo>
                      <a:pt x="80" y="81"/>
                      <a:pt x="82" y="81"/>
                      <a:pt x="83" y="82"/>
                    </a:cubicBezTo>
                    <a:cubicBezTo>
                      <a:pt x="83" y="82"/>
                      <a:pt x="83" y="82"/>
                      <a:pt x="83" y="82"/>
                    </a:cubicBezTo>
                    <a:cubicBezTo>
                      <a:pt x="79" y="79"/>
                      <a:pt x="79" y="79"/>
                      <a:pt x="79" y="79"/>
                    </a:cubicBezTo>
                    <a:moveTo>
                      <a:pt x="79" y="79"/>
                    </a:moveTo>
                    <a:cubicBezTo>
                      <a:pt x="79" y="79"/>
                      <a:pt x="79" y="79"/>
                      <a:pt x="79" y="80"/>
                    </a:cubicBezTo>
                    <a:cubicBezTo>
                      <a:pt x="79" y="80"/>
                      <a:pt x="79" y="80"/>
                      <a:pt x="79" y="80"/>
                    </a:cubicBezTo>
                    <a:cubicBezTo>
                      <a:pt x="79" y="80"/>
                      <a:pt x="79" y="79"/>
                      <a:pt x="79" y="79"/>
                    </a:cubicBezTo>
                    <a:cubicBezTo>
                      <a:pt x="79" y="79"/>
                      <a:pt x="79" y="79"/>
                      <a:pt x="79" y="79"/>
                    </a:cubicBezTo>
                    <a:moveTo>
                      <a:pt x="67" y="79"/>
                    </a:moveTo>
                    <a:cubicBezTo>
                      <a:pt x="67" y="79"/>
                      <a:pt x="67" y="80"/>
                      <a:pt x="67" y="80"/>
                    </a:cubicBezTo>
                    <a:cubicBezTo>
                      <a:pt x="67" y="80"/>
                      <a:pt x="67" y="80"/>
                      <a:pt x="67" y="80"/>
                    </a:cubicBezTo>
                    <a:cubicBezTo>
                      <a:pt x="68" y="80"/>
                      <a:pt x="68" y="80"/>
                      <a:pt x="68" y="80"/>
                    </a:cubicBezTo>
                    <a:cubicBezTo>
                      <a:pt x="68" y="79"/>
                      <a:pt x="67" y="79"/>
                      <a:pt x="67" y="79"/>
                    </a:cubicBezTo>
                    <a:moveTo>
                      <a:pt x="105" y="79"/>
                    </a:moveTo>
                    <a:cubicBezTo>
                      <a:pt x="105" y="79"/>
                      <a:pt x="105" y="80"/>
                      <a:pt x="105" y="80"/>
                    </a:cubicBezTo>
                    <a:cubicBezTo>
                      <a:pt x="105" y="80"/>
                      <a:pt x="105" y="79"/>
                      <a:pt x="106" y="79"/>
                    </a:cubicBezTo>
                    <a:cubicBezTo>
                      <a:pt x="106" y="79"/>
                      <a:pt x="105" y="79"/>
                      <a:pt x="105" y="79"/>
                    </a:cubicBezTo>
                    <a:moveTo>
                      <a:pt x="106" y="79"/>
                    </a:moveTo>
                    <a:cubicBezTo>
                      <a:pt x="106" y="79"/>
                      <a:pt x="106" y="79"/>
                      <a:pt x="106" y="79"/>
                    </a:cubicBezTo>
                    <a:cubicBezTo>
                      <a:pt x="106" y="79"/>
                      <a:pt x="105" y="80"/>
                      <a:pt x="105" y="80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4" y="81"/>
                      <a:pt x="104" y="82"/>
                      <a:pt x="103" y="83"/>
                    </a:cubicBezTo>
                    <a:cubicBezTo>
                      <a:pt x="103" y="84"/>
                      <a:pt x="103" y="84"/>
                      <a:pt x="103" y="84"/>
                    </a:cubicBezTo>
                    <a:cubicBezTo>
                      <a:pt x="103" y="84"/>
                      <a:pt x="103" y="84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1" y="88"/>
                      <a:pt x="101" y="88"/>
                      <a:pt x="101" y="88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6" y="80"/>
                      <a:pt x="106" y="80"/>
                      <a:pt x="106" y="80"/>
                    </a:cubicBezTo>
                    <a:cubicBezTo>
                      <a:pt x="106" y="79"/>
                      <a:pt x="106" y="79"/>
                      <a:pt x="106" y="79"/>
                    </a:cubicBezTo>
                    <a:moveTo>
                      <a:pt x="105" y="79"/>
                    </a:moveTo>
                    <a:cubicBezTo>
                      <a:pt x="104" y="80"/>
                      <a:pt x="104" y="80"/>
                      <a:pt x="104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1"/>
                      <a:pt x="105" y="81"/>
                    </a:cubicBezTo>
                    <a:cubicBezTo>
                      <a:pt x="105" y="81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79"/>
                    </a:cubicBezTo>
                    <a:cubicBezTo>
                      <a:pt x="105" y="79"/>
                      <a:pt x="105" y="79"/>
                      <a:pt x="105" y="79"/>
                    </a:cubicBezTo>
                    <a:moveTo>
                      <a:pt x="106" y="78"/>
                    </a:move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moveTo>
                      <a:pt x="106" y="78"/>
                    </a:move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moveTo>
                      <a:pt x="54" y="78"/>
                    </a:moveTo>
                    <a:cubicBezTo>
                      <a:pt x="54" y="78"/>
                      <a:pt x="54" y="78"/>
                      <a:pt x="54" y="78"/>
                    </a:cubicBezTo>
                    <a:cubicBezTo>
                      <a:pt x="56" y="79"/>
                      <a:pt x="57" y="80"/>
                      <a:pt x="58" y="81"/>
                    </a:cubicBezTo>
                    <a:cubicBezTo>
                      <a:pt x="58" y="81"/>
                      <a:pt x="58" y="81"/>
                      <a:pt x="58" y="81"/>
                    </a:cubicBezTo>
                    <a:cubicBezTo>
                      <a:pt x="57" y="80"/>
                      <a:pt x="56" y="79"/>
                      <a:pt x="54" y="78"/>
                    </a:cubicBezTo>
                    <a:moveTo>
                      <a:pt x="75" y="78"/>
                    </a:moveTo>
                    <a:cubicBezTo>
                      <a:pt x="75" y="79"/>
                      <a:pt x="75" y="79"/>
                      <a:pt x="75" y="80"/>
                    </a:cubicBezTo>
                    <a:cubicBezTo>
                      <a:pt x="75" y="80"/>
                      <a:pt x="75" y="80"/>
                      <a:pt x="75" y="80"/>
                    </a:cubicBezTo>
                    <a:cubicBezTo>
                      <a:pt x="75" y="79"/>
                      <a:pt x="76" y="79"/>
                      <a:pt x="76" y="78"/>
                    </a:cubicBezTo>
                    <a:cubicBezTo>
                      <a:pt x="76" y="78"/>
                      <a:pt x="76" y="78"/>
                      <a:pt x="75" y="78"/>
                    </a:cubicBezTo>
                    <a:moveTo>
                      <a:pt x="94" y="78"/>
                    </a:moveTo>
                    <a:cubicBezTo>
                      <a:pt x="94" y="78"/>
                      <a:pt x="94" y="78"/>
                      <a:pt x="94" y="78"/>
                    </a:cubicBezTo>
                    <a:cubicBezTo>
                      <a:pt x="93" y="79"/>
                      <a:pt x="93" y="79"/>
                      <a:pt x="93" y="79"/>
                    </a:cubicBezTo>
                    <a:cubicBezTo>
                      <a:pt x="91" y="82"/>
                      <a:pt x="91" y="82"/>
                      <a:pt x="91" y="82"/>
                    </a:cubicBezTo>
                    <a:cubicBezTo>
                      <a:pt x="92" y="83"/>
                      <a:pt x="93" y="83"/>
                      <a:pt x="94" y="84"/>
                    </a:cubicBezTo>
                    <a:cubicBezTo>
                      <a:pt x="96" y="79"/>
                      <a:pt x="96" y="79"/>
                      <a:pt x="96" y="79"/>
                    </a:cubicBezTo>
                    <a:cubicBezTo>
                      <a:pt x="96" y="79"/>
                      <a:pt x="96" y="79"/>
                      <a:pt x="96" y="79"/>
                    </a:cubicBezTo>
                    <a:cubicBezTo>
                      <a:pt x="94" y="78"/>
                      <a:pt x="94" y="78"/>
                      <a:pt x="94" y="78"/>
                    </a:cubicBezTo>
                    <a:moveTo>
                      <a:pt x="69" y="78"/>
                    </a:moveTo>
                    <a:cubicBezTo>
                      <a:pt x="69" y="78"/>
                      <a:pt x="69" y="78"/>
                      <a:pt x="69" y="78"/>
                    </a:cubicBezTo>
                    <a:cubicBezTo>
                      <a:pt x="70" y="79"/>
                      <a:pt x="72" y="80"/>
                      <a:pt x="73" y="81"/>
                    </a:cubicBezTo>
                    <a:cubicBezTo>
                      <a:pt x="74" y="80"/>
                      <a:pt x="74" y="80"/>
                      <a:pt x="74" y="80"/>
                    </a:cubicBezTo>
                    <a:cubicBezTo>
                      <a:pt x="72" y="79"/>
                      <a:pt x="71" y="78"/>
                      <a:pt x="69" y="78"/>
                    </a:cubicBezTo>
                    <a:moveTo>
                      <a:pt x="76" y="77"/>
                    </a:move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7"/>
                      <a:pt x="76" y="77"/>
                      <a:pt x="76" y="77"/>
                    </a:cubicBezTo>
                    <a:moveTo>
                      <a:pt x="61" y="77"/>
                    </a:moveTo>
                    <a:cubicBezTo>
                      <a:pt x="60" y="78"/>
                      <a:pt x="60" y="79"/>
                      <a:pt x="59" y="79"/>
                    </a:cubicBezTo>
                    <a:cubicBezTo>
                      <a:pt x="60" y="80"/>
                      <a:pt x="60" y="80"/>
                      <a:pt x="60" y="80"/>
                    </a:cubicBezTo>
                    <a:cubicBezTo>
                      <a:pt x="61" y="79"/>
                      <a:pt x="61" y="78"/>
                      <a:pt x="62" y="77"/>
                    </a:cubicBezTo>
                    <a:cubicBezTo>
                      <a:pt x="61" y="77"/>
                      <a:pt x="61" y="77"/>
                      <a:pt x="61" y="77"/>
                    </a:cubicBezTo>
                    <a:moveTo>
                      <a:pt x="94" y="77"/>
                    </a:moveTo>
                    <a:cubicBezTo>
                      <a:pt x="94" y="77"/>
                      <a:pt x="94" y="77"/>
                      <a:pt x="94" y="78"/>
                    </a:cubicBezTo>
                    <a:cubicBezTo>
                      <a:pt x="95" y="78"/>
                      <a:pt x="96" y="78"/>
                      <a:pt x="96" y="79"/>
                    </a:cubicBezTo>
                    <a:cubicBezTo>
                      <a:pt x="97" y="78"/>
                      <a:pt x="97" y="78"/>
                      <a:pt x="97" y="78"/>
                    </a:cubicBezTo>
                    <a:cubicBezTo>
                      <a:pt x="94" y="77"/>
                      <a:pt x="94" y="77"/>
                      <a:pt x="94" y="77"/>
                    </a:cubicBezTo>
                    <a:moveTo>
                      <a:pt x="68" y="77"/>
                    </a:moveTo>
                    <a:cubicBezTo>
                      <a:pt x="68" y="77"/>
                      <a:pt x="68" y="78"/>
                      <a:pt x="68" y="78"/>
                    </a:cubicBezTo>
                    <a:cubicBezTo>
                      <a:pt x="68" y="78"/>
                      <a:pt x="68" y="78"/>
                      <a:pt x="68" y="78"/>
                    </a:cubicBezTo>
                    <a:cubicBezTo>
                      <a:pt x="69" y="77"/>
                      <a:pt x="69" y="77"/>
                      <a:pt x="69" y="77"/>
                    </a:cubicBezTo>
                    <a:cubicBezTo>
                      <a:pt x="69" y="77"/>
                      <a:pt x="68" y="77"/>
                      <a:pt x="68" y="77"/>
                    </a:cubicBezTo>
                    <a:moveTo>
                      <a:pt x="81" y="77"/>
                    </a:moveTo>
                    <a:cubicBezTo>
                      <a:pt x="81" y="77"/>
                      <a:pt x="80" y="77"/>
                      <a:pt x="80" y="77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79"/>
                      <a:pt x="84" y="79"/>
                      <a:pt x="85" y="79"/>
                    </a:cubicBezTo>
                    <a:cubicBezTo>
                      <a:pt x="83" y="78"/>
                      <a:pt x="82" y="77"/>
                      <a:pt x="81" y="77"/>
                    </a:cubicBezTo>
                    <a:moveTo>
                      <a:pt x="80" y="77"/>
                    </a:move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moveTo>
                      <a:pt x="62" y="76"/>
                    </a:moveTo>
                    <a:cubicBezTo>
                      <a:pt x="62" y="76"/>
                      <a:pt x="61" y="76"/>
                      <a:pt x="61" y="77"/>
                    </a:cubicBezTo>
                    <a:cubicBezTo>
                      <a:pt x="61" y="77"/>
                      <a:pt x="62" y="77"/>
                      <a:pt x="62" y="77"/>
                    </a:cubicBezTo>
                    <a:cubicBezTo>
                      <a:pt x="62" y="77"/>
                      <a:pt x="62" y="77"/>
                      <a:pt x="62" y="76"/>
                    </a:cubicBezTo>
                    <a:cubicBezTo>
                      <a:pt x="62" y="76"/>
                      <a:pt x="62" y="76"/>
                      <a:pt x="62" y="76"/>
                    </a:cubicBezTo>
                    <a:moveTo>
                      <a:pt x="71" y="75"/>
                    </a:moveTo>
                    <a:cubicBezTo>
                      <a:pt x="70" y="76"/>
                      <a:pt x="70" y="76"/>
                      <a:pt x="70" y="77"/>
                    </a:cubicBezTo>
                    <a:cubicBezTo>
                      <a:pt x="71" y="77"/>
                      <a:pt x="73" y="78"/>
                      <a:pt x="74" y="79"/>
                    </a:cubicBezTo>
                    <a:cubicBezTo>
                      <a:pt x="75" y="78"/>
                      <a:pt x="75" y="78"/>
                      <a:pt x="75" y="78"/>
                    </a:cubicBezTo>
                    <a:cubicBezTo>
                      <a:pt x="73" y="77"/>
                      <a:pt x="72" y="76"/>
                      <a:pt x="71" y="75"/>
                    </a:cubicBezTo>
                    <a:moveTo>
                      <a:pt x="77" y="75"/>
                    </a:moveTo>
                    <a:cubicBezTo>
                      <a:pt x="77" y="75"/>
                      <a:pt x="77" y="75"/>
                      <a:pt x="77" y="75"/>
                    </a:cubicBezTo>
                    <a:cubicBezTo>
                      <a:pt x="78" y="76"/>
                      <a:pt x="78" y="76"/>
                      <a:pt x="78" y="76"/>
                    </a:cubicBezTo>
                    <a:cubicBezTo>
                      <a:pt x="78" y="75"/>
                      <a:pt x="78" y="75"/>
                      <a:pt x="78" y="75"/>
                    </a:cubicBezTo>
                    <a:cubicBezTo>
                      <a:pt x="78" y="75"/>
                      <a:pt x="78" y="75"/>
                      <a:pt x="77" y="75"/>
                    </a:cubicBezTo>
                    <a:moveTo>
                      <a:pt x="60" y="75"/>
                    </a:moveTo>
                    <a:cubicBezTo>
                      <a:pt x="60" y="75"/>
                      <a:pt x="59" y="75"/>
                      <a:pt x="59" y="75"/>
                    </a:cubicBezTo>
                    <a:cubicBezTo>
                      <a:pt x="60" y="76"/>
                      <a:pt x="60" y="76"/>
                      <a:pt x="61" y="76"/>
                    </a:cubicBezTo>
                    <a:cubicBezTo>
                      <a:pt x="61" y="76"/>
                      <a:pt x="61" y="76"/>
                      <a:pt x="61" y="76"/>
                    </a:cubicBezTo>
                    <a:cubicBezTo>
                      <a:pt x="61" y="75"/>
                      <a:pt x="60" y="75"/>
                      <a:pt x="60" y="75"/>
                    </a:cubicBezTo>
                    <a:moveTo>
                      <a:pt x="71" y="75"/>
                    </a:moveTo>
                    <a:cubicBezTo>
                      <a:pt x="71" y="75"/>
                      <a:pt x="71" y="75"/>
                      <a:pt x="71" y="75"/>
                    </a:cubicBezTo>
                    <a:cubicBezTo>
                      <a:pt x="72" y="76"/>
                      <a:pt x="74" y="77"/>
                      <a:pt x="75" y="77"/>
                    </a:cubicBezTo>
                    <a:cubicBezTo>
                      <a:pt x="75" y="77"/>
                      <a:pt x="75" y="77"/>
                      <a:pt x="75" y="77"/>
                    </a:cubicBezTo>
                    <a:cubicBezTo>
                      <a:pt x="71" y="75"/>
                      <a:pt x="71" y="75"/>
                      <a:pt x="71" y="75"/>
                    </a:cubicBezTo>
                    <a:moveTo>
                      <a:pt x="96" y="75"/>
                    </a:moveTo>
                    <a:cubicBezTo>
                      <a:pt x="96" y="75"/>
                      <a:pt x="96" y="75"/>
                      <a:pt x="96" y="75"/>
                    </a:cubicBezTo>
                    <a:cubicBezTo>
                      <a:pt x="98" y="76"/>
                      <a:pt x="98" y="76"/>
                      <a:pt x="98" y="76"/>
                    </a:cubicBezTo>
                    <a:cubicBezTo>
                      <a:pt x="98" y="76"/>
                      <a:pt x="98" y="76"/>
                      <a:pt x="98" y="76"/>
                    </a:cubicBezTo>
                    <a:cubicBezTo>
                      <a:pt x="96" y="75"/>
                      <a:pt x="96" y="75"/>
                      <a:pt x="96" y="75"/>
                    </a:cubicBezTo>
                    <a:cubicBezTo>
                      <a:pt x="96" y="75"/>
                      <a:pt x="96" y="75"/>
                      <a:pt x="96" y="75"/>
                    </a:cubicBezTo>
                    <a:moveTo>
                      <a:pt x="70" y="74"/>
                    </a:moveTo>
                    <a:cubicBezTo>
                      <a:pt x="69" y="75"/>
                      <a:pt x="69" y="75"/>
                      <a:pt x="69" y="76"/>
                    </a:cubicBezTo>
                    <a:cubicBezTo>
                      <a:pt x="69" y="76"/>
                      <a:pt x="69" y="76"/>
                      <a:pt x="69" y="76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4"/>
                    </a:cubicBezTo>
                    <a:moveTo>
                      <a:pt x="60" y="78"/>
                    </a:moveTo>
                    <a:cubicBezTo>
                      <a:pt x="60" y="78"/>
                      <a:pt x="60" y="78"/>
                      <a:pt x="60" y="78"/>
                    </a:cubicBezTo>
                    <a:moveTo>
                      <a:pt x="57" y="74"/>
                    </a:moveTo>
                    <a:cubicBezTo>
                      <a:pt x="56" y="75"/>
                      <a:pt x="56" y="76"/>
                      <a:pt x="55" y="77"/>
                    </a:cubicBezTo>
                    <a:cubicBezTo>
                      <a:pt x="56" y="77"/>
                      <a:pt x="56" y="77"/>
                      <a:pt x="56" y="77"/>
                    </a:cubicBezTo>
                    <a:cubicBezTo>
                      <a:pt x="57" y="78"/>
                      <a:pt x="58" y="79"/>
                      <a:pt x="59" y="79"/>
                    </a:cubicBezTo>
                    <a:cubicBezTo>
                      <a:pt x="60" y="78"/>
                      <a:pt x="60" y="78"/>
                      <a:pt x="61" y="77"/>
                    </a:cubicBezTo>
                    <a:cubicBezTo>
                      <a:pt x="57" y="74"/>
                      <a:pt x="57" y="74"/>
                      <a:pt x="57" y="74"/>
                    </a:cubicBezTo>
                    <a:moveTo>
                      <a:pt x="63" y="74"/>
                    </a:moveTo>
                    <a:cubicBezTo>
                      <a:pt x="63" y="74"/>
                      <a:pt x="63" y="74"/>
                      <a:pt x="62" y="75"/>
                    </a:cubicBezTo>
                    <a:cubicBezTo>
                      <a:pt x="63" y="75"/>
                      <a:pt x="63" y="75"/>
                      <a:pt x="63" y="75"/>
                    </a:cubicBezTo>
                    <a:cubicBezTo>
                      <a:pt x="63" y="75"/>
                      <a:pt x="64" y="75"/>
                      <a:pt x="64" y="74"/>
                    </a:cubicBezTo>
                    <a:cubicBezTo>
                      <a:pt x="63" y="74"/>
                      <a:pt x="63" y="74"/>
                      <a:pt x="63" y="74"/>
                    </a:cubicBezTo>
                    <a:moveTo>
                      <a:pt x="70" y="74"/>
                    </a:moveTo>
                    <a:cubicBezTo>
                      <a:pt x="70" y="74"/>
                      <a:pt x="70" y="74"/>
                      <a:pt x="70" y="74"/>
                    </a:cubicBezTo>
                    <a:cubicBezTo>
                      <a:pt x="70" y="74"/>
                      <a:pt x="70" y="74"/>
                      <a:pt x="70" y="75"/>
                    </a:cubicBezTo>
                    <a:cubicBezTo>
                      <a:pt x="71" y="74"/>
                      <a:pt x="71" y="74"/>
                      <a:pt x="71" y="74"/>
                    </a:cubicBezTo>
                    <a:cubicBezTo>
                      <a:pt x="70" y="74"/>
                      <a:pt x="70" y="74"/>
                      <a:pt x="70" y="74"/>
                    </a:cubicBezTo>
                    <a:moveTo>
                      <a:pt x="96" y="74"/>
                    </a:moveTo>
                    <a:cubicBezTo>
                      <a:pt x="96" y="74"/>
                      <a:pt x="96" y="74"/>
                      <a:pt x="96" y="74"/>
                    </a:cubicBezTo>
                    <a:cubicBezTo>
                      <a:pt x="97" y="75"/>
                      <a:pt x="97" y="75"/>
                      <a:pt x="98" y="76"/>
                    </a:cubicBezTo>
                    <a:cubicBezTo>
                      <a:pt x="98" y="75"/>
                      <a:pt x="98" y="75"/>
                      <a:pt x="98" y="75"/>
                    </a:cubicBezTo>
                    <a:cubicBezTo>
                      <a:pt x="98" y="75"/>
                      <a:pt x="97" y="74"/>
                      <a:pt x="96" y="74"/>
                    </a:cubicBezTo>
                    <a:moveTo>
                      <a:pt x="57" y="73"/>
                    </a:moveTo>
                    <a:cubicBezTo>
                      <a:pt x="57" y="73"/>
                      <a:pt x="57" y="74"/>
                      <a:pt x="57" y="74"/>
                    </a:cubicBezTo>
                    <a:cubicBezTo>
                      <a:pt x="58" y="74"/>
                      <a:pt x="58" y="75"/>
                      <a:pt x="59" y="75"/>
                    </a:cubicBezTo>
                    <a:cubicBezTo>
                      <a:pt x="60" y="75"/>
                      <a:pt x="60" y="75"/>
                      <a:pt x="60" y="75"/>
                    </a:cubicBezTo>
                    <a:cubicBezTo>
                      <a:pt x="59" y="74"/>
                      <a:pt x="58" y="74"/>
                      <a:pt x="57" y="73"/>
                    </a:cubicBezTo>
                    <a:moveTo>
                      <a:pt x="61" y="73"/>
                    </a:moveTo>
                    <a:cubicBezTo>
                      <a:pt x="61" y="73"/>
                      <a:pt x="61" y="73"/>
                      <a:pt x="60" y="73"/>
                    </a:cubicBezTo>
                    <a:cubicBezTo>
                      <a:pt x="61" y="74"/>
                      <a:pt x="62" y="74"/>
                      <a:pt x="62" y="74"/>
                    </a:cubicBezTo>
                    <a:cubicBezTo>
                      <a:pt x="62" y="74"/>
                      <a:pt x="63" y="74"/>
                      <a:pt x="63" y="74"/>
                    </a:cubicBezTo>
                    <a:cubicBezTo>
                      <a:pt x="62" y="73"/>
                      <a:pt x="61" y="73"/>
                      <a:pt x="61" y="73"/>
                    </a:cubicBezTo>
                    <a:moveTo>
                      <a:pt x="97" y="73"/>
                    </a:moveTo>
                    <a:cubicBezTo>
                      <a:pt x="97" y="73"/>
                      <a:pt x="96" y="73"/>
                      <a:pt x="96" y="73"/>
                    </a:cubicBezTo>
                    <a:cubicBezTo>
                      <a:pt x="97" y="73"/>
                      <a:pt x="97" y="73"/>
                      <a:pt x="97" y="73"/>
                    </a:cubicBezTo>
                    <a:cubicBezTo>
                      <a:pt x="98" y="74"/>
                      <a:pt x="98" y="74"/>
                      <a:pt x="99" y="74"/>
                    </a:cubicBezTo>
                    <a:cubicBezTo>
                      <a:pt x="99" y="74"/>
                      <a:pt x="99" y="74"/>
                      <a:pt x="99" y="74"/>
                    </a:cubicBezTo>
                    <a:cubicBezTo>
                      <a:pt x="97" y="73"/>
                      <a:pt x="97" y="73"/>
                      <a:pt x="97" y="73"/>
                    </a:cubicBezTo>
                    <a:moveTo>
                      <a:pt x="97" y="72"/>
                    </a:moveTo>
                    <a:cubicBezTo>
                      <a:pt x="97" y="72"/>
                      <a:pt x="97" y="72"/>
                      <a:pt x="97" y="72"/>
                    </a:cubicBezTo>
                    <a:cubicBezTo>
                      <a:pt x="99" y="74"/>
                      <a:pt x="99" y="74"/>
                      <a:pt x="99" y="74"/>
                    </a:cubicBezTo>
                    <a:cubicBezTo>
                      <a:pt x="99" y="73"/>
                      <a:pt x="99" y="73"/>
                      <a:pt x="99" y="73"/>
                    </a:cubicBezTo>
                    <a:cubicBezTo>
                      <a:pt x="98" y="73"/>
                      <a:pt x="98" y="73"/>
                      <a:pt x="97" y="72"/>
                    </a:cubicBezTo>
                    <a:moveTo>
                      <a:pt x="72" y="72"/>
                    </a:moveTo>
                    <a:cubicBezTo>
                      <a:pt x="72" y="72"/>
                      <a:pt x="72" y="72"/>
                      <a:pt x="72" y="72"/>
                    </a:cubicBezTo>
                    <a:cubicBezTo>
                      <a:pt x="77" y="75"/>
                      <a:pt x="77" y="75"/>
                      <a:pt x="77" y="75"/>
                    </a:cubicBezTo>
                    <a:cubicBezTo>
                      <a:pt x="77" y="75"/>
                      <a:pt x="77" y="75"/>
                      <a:pt x="77" y="75"/>
                    </a:cubicBezTo>
                    <a:cubicBezTo>
                      <a:pt x="75" y="74"/>
                      <a:pt x="74" y="73"/>
                      <a:pt x="72" y="72"/>
                    </a:cubicBezTo>
                    <a:moveTo>
                      <a:pt x="84" y="72"/>
                    </a:moveTo>
                    <a:cubicBezTo>
                      <a:pt x="82" y="74"/>
                      <a:pt x="82" y="74"/>
                      <a:pt x="82" y="74"/>
                    </a:cubicBezTo>
                    <a:cubicBezTo>
                      <a:pt x="82" y="75"/>
                      <a:pt x="81" y="76"/>
                      <a:pt x="81" y="76"/>
                    </a:cubicBezTo>
                    <a:cubicBezTo>
                      <a:pt x="82" y="77"/>
                      <a:pt x="84" y="78"/>
                      <a:pt x="85" y="78"/>
                    </a:cubicBezTo>
                    <a:cubicBezTo>
                      <a:pt x="86" y="77"/>
                      <a:pt x="87" y="75"/>
                      <a:pt x="87" y="74"/>
                    </a:cubicBezTo>
                    <a:cubicBezTo>
                      <a:pt x="84" y="72"/>
                      <a:pt x="84" y="72"/>
                      <a:pt x="84" y="72"/>
                    </a:cubicBezTo>
                    <a:moveTo>
                      <a:pt x="58" y="71"/>
                    </a:moveTo>
                    <a:cubicBezTo>
                      <a:pt x="58" y="72"/>
                      <a:pt x="58" y="72"/>
                      <a:pt x="58" y="72"/>
                    </a:cubicBezTo>
                    <a:cubicBezTo>
                      <a:pt x="59" y="72"/>
                      <a:pt x="60" y="73"/>
                      <a:pt x="60" y="73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0" y="72"/>
                      <a:pt x="59" y="72"/>
                      <a:pt x="58" y="71"/>
                    </a:cubicBezTo>
                    <a:moveTo>
                      <a:pt x="71" y="71"/>
                    </a:moveTo>
                    <a:cubicBezTo>
                      <a:pt x="71" y="71"/>
                      <a:pt x="71" y="72"/>
                      <a:pt x="71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1" y="71"/>
                      <a:pt x="71" y="71"/>
                    </a:cubicBezTo>
                    <a:moveTo>
                      <a:pt x="83" y="71"/>
                    </a:moveTo>
                    <a:cubicBezTo>
                      <a:pt x="82" y="73"/>
                      <a:pt x="82" y="74"/>
                      <a:pt x="81" y="76"/>
                    </a:cubicBezTo>
                    <a:cubicBezTo>
                      <a:pt x="81" y="76"/>
                      <a:pt x="81" y="76"/>
                      <a:pt x="81" y="76"/>
                    </a:cubicBezTo>
                    <a:cubicBezTo>
                      <a:pt x="82" y="74"/>
                      <a:pt x="83" y="73"/>
                      <a:pt x="83" y="71"/>
                    </a:cubicBezTo>
                    <a:cubicBezTo>
                      <a:pt x="83" y="71"/>
                      <a:pt x="83" y="71"/>
                      <a:pt x="83" y="71"/>
                    </a:cubicBezTo>
                    <a:moveTo>
                      <a:pt x="65" y="71"/>
                    </a:moveTo>
                    <a:cubicBezTo>
                      <a:pt x="64" y="72"/>
                      <a:pt x="64" y="72"/>
                      <a:pt x="64" y="73"/>
                    </a:cubicBezTo>
                    <a:cubicBezTo>
                      <a:pt x="64" y="73"/>
                      <a:pt x="64" y="73"/>
                      <a:pt x="64" y="73"/>
                    </a:cubicBezTo>
                    <a:cubicBezTo>
                      <a:pt x="65" y="73"/>
                      <a:pt x="65" y="72"/>
                      <a:pt x="65" y="72"/>
                    </a:cubicBezTo>
                    <a:cubicBezTo>
                      <a:pt x="65" y="72"/>
                      <a:pt x="65" y="71"/>
                      <a:pt x="65" y="71"/>
                    </a:cubicBezTo>
                    <a:moveTo>
                      <a:pt x="65" y="71"/>
                    </a:move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moveTo>
                      <a:pt x="84" y="71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5" y="72"/>
                      <a:pt x="86" y="73"/>
                      <a:pt x="88" y="74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4" y="71"/>
                      <a:pt x="84" y="71"/>
                      <a:pt x="84" y="71"/>
                    </a:cubicBezTo>
                    <a:moveTo>
                      <a:pt x="84" y="70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0"/>
                    </a:cubicBezTo>
                    <a:cubicBezTo>
                      <a:pt x="84" y="70"/>
                      <a:pt x="84" y="70"/>
                      <a:pt x="84" y="70"/>
                    </a:cubicBezTo>
                    <a:moveTo>
                      <a:pt x="62" y="70"/>
                    </a:moveTo>
                    <a:cubicBezTo>
                      <a:pt x="62" y="71"/>
                      <a:pt x="62" y="71"/>
                      <a:pt x="61" y="72"/>
                    </a:cubicBezTo>
                    <a:cubicBezTo>
                      <a:pt x="62" y="72"/>
                      <a:pt x="63" y="72"/>
                      <a:pt x="63" y="73"/>
                    </a:cubicBezTo>
                    <a:cubicBezTo>
                      <a:pt x="64" y="72"/>
                      <a:pt x="64" y="72"/>
                      <a:pt x="64" y="71"/>
                    </a:cubicBezTo>
                    <a:cubicBezTo>
                      <a:pt x="64" y="71"/>
                      <a:pt x="63" y="70"/>
                      <a:pt x="62" y="70"/>
                    </a:cubicBezTo>
                    <a:moveTo>
                      <a:pt x="63" y="70"/>
                    </a:moveTo>
                    <a:cubicBezTo>
                      <a:pt x="63" y="70"/>
                      <a:pt x="63" y="70"/>
                      <a:pt x="63" y="70"/>
                    </a:cubicBezTo>
                    <a:cubicBezTo>
                      <a:pt x="63" y="70"/>
                      <a:pt x="64" y="70"/>
                      <a:pt x="64" y="71"/>
                    </a:cubicBezTo>
                    <a:cubicBezTo>
                      <a:pt x="64" y="71"/>
                      <a:pt x="64" y="71"/>
                      <a:pt x="64" y="71"/>
                    </a:cubicBezTo>
                    <a:cubicBezTo>
                      <a:pt x="63" y="70"/>
                      <a:pt x="63" y="70"/>
                      <a:pt x="63" y="70"/>
                    </a:cubicBezTo>
                    <a:moveTo>
                      <a:pt x="81" y="70"/>
                    </a:moveTo>
                    <a:cubicBezTo>
                      <a:pt x="80" y="71"/>
                      <a:pt x="79" y="73"/>
                      <a:pt x="78" y="74"/>
                    </a:cubicBezTo>
                    <a:cubicBezTo>
                      <a:pt x="78" y="74"/>
                      <a:pt x="78" y="74"/>
                      <a:pt x="78" y="75"/>
                    </a:cubicBezTo>
                    <a:cubicBezTo>
                      <a:pt x="79" y="73"/>
                      <a:pt x="80" y="71"/>
                      <a:pt x="81" y="70"/>
                    </a:cubicBezTo>
                    <a:cubicBezTo>
                      <a:pt x="81" y="70"/>
                      <a:pt x="81" y="70"/>
                      <a:pt x="81" y="70"/>
                    </a:cubicBezTo>
                    <a:moveTo>
                      <a:pt x="98" y="69"/>
                    </a:moveTo>
                    <a:cubicBezTo>
                      <a:pt x="98" y="70"/>
                      <a:pt x="98" y="70"/>
                      <a:pt x="98" y="70"/>
                    </a:cubicBezTo>
                    <a:cubicBezTo>
                      <a:pt x="99" y="70"/>
                      <a:pt x="100" y="71"/>
                      <a:pt x="100" y="71"/>
                    </a:cubicBezTo>
                    <a:cubicBezTo>
                      <a:pt x="101" y="71"/>
                      <a:pt x="101" y="71"/>
                      <a:pt x="101" y="71"/>
                    </a:cubicBezTo>
                    <a:cubicBezTo>
                      <a:pt x="101" y="71"/>
                      <a:pt x="100" y="71"/>
                      <a:pt x="100" y="71"/>
                    </a:cubicBezTo>
                    <a:cubicBezTo>
                      <a:pt x="100" y="70"/>
                      <a:pt x="99" y="70"/>
                      <a:pt x="98" y="69"/>
                    </a:cubicBezTo>
                    <a:moveTo>
                      <a:pt x="81" y="69"/>
                    </a:move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70"/>
                    </a:cubicBezTo>
                    <a:cubicBezTo>
                      <a:pt x="81" y="69"/>
                      <a:pt x="82" y="69"/>
                      <a:pt x="82" y="69"/>
                    </a:cubicBezTo>
                    <a:cubicBezTo>
                      <a:pt x="81" y="69"/>
                      <a:pt x="81" y="69"/>
                      <a:pt x="81" y="69"/>
                    </a:cubicBezTo>
                    <a:moveTo>
                      <a:pt x="60" y="68"/>
                    </a:moveTo>
                    <a:cubicBezTo>
                      <a:pt x="60" y="69"/>
                      <a:pt x="59" y="70"/>
                      <a:pt x="59" y="70"/>
                    </a:cubicBezTo>
                    <a:cubicBezTo>
                      <a:pt x="60" y="71"/>
                      <a:pt x="61" y="71"/>
                      <a:pt x="61" y="72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2" y="69"/>
                      <a:pt x="61" y="69"/>
                      <a:pt x="60" y="68"/>
                    </a:cubicBezTo>
                    <a:moveTo>
                      <a:pt x="66" y="68"/>
                    </a:moveTo>
                    <a:cubicBezTo>
                      <a:pt x="66" y="69"/>
                      <a:pt x="66" y="69"/>
                      <a:pt x="66" y="69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6" y="68"/>
                    </a:cubicBezTo>
                    <a:moveTo>
                      <a:pt x="86" y="68"/>
                    </a:moveTo>
                    <a:cubicBezTo>
                      <a:pt x="86" y="69"/>
                      <a:pt x="86" y="69"/>
                      <a:pt x="86" y="69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9" y="70"/>
                      <a:pt x="89" y="70"/>
                      <a:pt x="90" y="70"/>
                    </a:cubicBezTo>
                    <a:cubicBezTo>
                      <a:pt x="88" y="69"/>
                      <a:pt x="87" y="69"/>
                      <a:pt x="86" y="68"/>
                    </a:cubicBezTo>
                    <a:moveTo>
                      <a:pt x="85" y="68"/>
                    </a:move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moveTo>
                      <a:pt x="86" y="67"/>
                    </a:move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moveTo>
                      <a:pt x="64" y="67"/>
                    </a:moveTo>
                    <a:cubicBezTo>
                      <a:pt x="64" y="67"/>
                      <a:pt x="64" y="68"/>
                      <a:pt x="64" y="68"/>
                    </a:cubicBezTo>
                    <a:cubicBezTo>
                      <a:pt x="66" y="69"/>
                      <a:pt x="66" y="69"/>
                      <a:pt x="66" y="69"/>
                    </a:cubicBezTo>
                    <a:cubicBezTo>
                      <a:pt x="66" y="69"/>
                      <a:pt x="66" y="68"/>
                      <a:pt x="66" y="68"/>
                    </a:cubicBezTo>
                    <a:cubicBezTo>
                      <a:pt x="65" y="68"/>
                      <a:pt x="65" y="68"/>
                      <a:pt x="64" y="67"/>
                    </a:cubicBezTo>
                    <a:moveTo>
                      <a:pt x="87" y="67"/>
                    </a:moveTo>
                    <a:cubicBezTo>
                      <a:pt x="87" y="67"/>
                      <a:pt x="87" y="67"/>
                      <a:pt x="87" y="67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8"/>
                    </a:cubicBezTo>
                    <a:cubicBezTo>
                      <a:pt x="89" y="68"/>
                      <a:pt x="88" y="67"/>
                      <a:pt x="87" y="67"/>
                    </a:cubicBezTo>
                    <a:moveTo>
                      <a:pt x="75" y="66"/>
                    </a:moveTo>
                    <a:cubicBezTo>
                      <a:pt x="74" y="68"/>
                      <a:pt x="74" y="70"/>
                      <a:pt x="73" y="71"/>
                    </a:cubicBezTo>
                    <a:cubicBezTo>
                      <a:pt x="74" y="72"/>
                      <a:pt x="76" y="73"/>
                      <a:pt x="77" y="74"/>
                    </a:cubicBezTo>
                    <a:cubicBezTo>
                      <a:pt x="80" y="69"/>
                      <a:pt x="80" y="69"/>
                      <a:pt x="80" y="69"/>
                    </a:cubicBezTo>
                    <a:cubicBezTo>
                      <a:pt x="75" y="66"/>
                      <a:pt x="75" y="66"/>
                      <a:pt x="75" y="66"/>
                    </a:cubicBezTo>
                    <a:moveTo>
                      <a:pt x="86" y="66"/>
                    </a:moveTo>
                    <a:cubicBezTo>
                      <a:pt x="86" y="66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6"/>
                    </a:cubicBezTo>
                    <a:cubicBezTo>
                      <a:pt x="86" y="66"/>
                      <a:pt x="86" y="66"/>
                      <a:pt x="86" y="66"/>
                    </a:cubicBezTo>
                    <a:moveTo>
                      <a:pt x="83" y="66"/>
                    </a:moveTo>
                    <a:cubicBezTo>
                      <a:pt x="83" y="66"/>
                      <a:pt x="82" y="66"/>
                      <a:pt x="82" y="67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3" y="67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moveTo>
                      <a:pt x="74" y="66"/>
                    </a:moveTo>
                    <a:cubicBezTo>
                      <a:pt x="73" y="67"/>
                      <a:pt x="72" y="69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74" y="66"/>
                      <a:pt x="74" y="66"/>
                      <a:pt x="74" y="66"/>
                    </a:cubicBezTo>
                    <a:moveTo>
                      <a:pt x="83" y="66"/>
                    </a:move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moveTo>
                      <a:pt x="62" y="66"/>
                    </a:moveTo>
                    <a:cubicBezTo>
                      <a:pt x="61" y="66"/>
                      <a:pt x="61" y="66"/>
                      <a:pt x="61" y="66"/>
                    </a:cubicBezTo>
                    <a:cubicBezTo>
                      <a:pt x="64" y="68"/>
                      <a:pt x="64" y="68"/>
                      <a:pt x="64" y="68"/>
                    </a:cubicBezTo>
                    <a:cubicBezTo>
                      <a:pt x="64" y="67"/>
                      <a:pt x="64" y="67"/>
                      <a:pt x="64" y="67"/>
                    </a:cubicBezTo>
                    <a:cubicBezTo>
                      <a:pt x="63" y="67"/>
                      <a:pt x="62" y="66"/>
                      <a:pt x="62" y="66"/>
                    </a:cubicBezTo>
                    <a:moveTo>
                      <a:pt x="76" y="65"/>
                    </a:moveTo>
                    <a:cubicBezTo>
                      <a:pt x="76" y="66"/>
                      <a:pt x="76" y="66"/>
                      <a:pt x="76" y="66"/>
                    </a:cubicBezTo>
                    <a:cubicBezTo>
                      <a:pt x="77" y="67"/>
                      <a:pt x="79" y="68"/>
                      <a:pt x="80" y="69"/>
                    </a:cubicBezTo>
                    <a:cubicBezTo>
                      <a:pt x="81" y="68"/>
                      <a:pt x="81" y="68"/>
                      <a:pt x="81" y="68"/>
                    </a:cubicBezTo>
                    <a:cubicBezTo>
                      <a:pt x="76" y="65"/>
                      <a:pt x="76" y="65"/>
                      <a:pt x="76" y="65"/>
                    </a:cubicBezTo>
                    <a:moveTo>
                      <a:pt x="83" y="65"/>
                    </a:moveTo>
                    <a:cubicBezTo>
                      <a:pt x="83" y="65"/>
                      <a:pt x="83" y="65"/>
                      <a:pt x="83" y="65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84" y="65"/>
                      <a:pt x="84" y="65"/>
                      <a:pt x="83" y="65"/>
                    </a:cubicBezTo>
                    <a:moveTo>
                      <a:pt x="75" y="65"/>
                    </a:moveTo>
                    <a:cubicBezTo>
                      <a:pt x="75" y="65"/>
                      <a:pt x="75" y="65"/>
                      <a:pt x="74" y="65"/>
                    </a:cubicBezTo>
                    <a:cubicBezTo>
                      <a:pt x="75" y="65"/>
                      <a:pt x="75" y="66"/>
                      <a:pt x="75" y="66"/>
                    </a:cubicBezTo>
                    <a:cubicBezTo>
                      <a:pt x="75" y="65"/>
                      <a:pt x="75" y="65"/>
                      <a:pt x="75" y="65"/>
                    </a:cubicBezTo>
                    <a:cubicBezTo>
                      <a:pt x="75" y="65"/>
                      <a:pt x="75" y="65"/>
                      <a:pt x="75" y="65"/>
                    </a:cubicBezTo>
                    <a:moveTo>
                      <a:pt x="89" y="64"/>
                    </a:moveTo>
                    <a:cubicBezTo>
                      <a:pt x="88" y="65"/>
                      <a:pt x="88" y="65"/>
                      <a:pt x="88" y="65"/>
                    </a:cubicBezTo>
                    <a:cubicBezTo>
                      <a:pt x="89" y="65"/>
                      <a:pt x="90" y="66"/>
                      <a:pt x="92" y="66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6"/>
                      <a:pt x="92" y="66"/>
                      <a:pt x="92" y="66"/>
                    </a:cubicBezTo>
                    <a:cubicBezTo>
                      <a:pt x="91" y="65"/>
                      <a:pt x="90" y="65"/>
                      <a:pt x="89" y="64"/>
                    </a:cubicBezTo>
                    <a:moveTo>
                      <a:pt x="88" y="64"/>
                    </a:move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64"/>
                      <a:pt x="88" y="64"/>
                      <a:pt x="88" y="64"/>
                    </a:cubicBezTo>
                    <a:moveTo>
                      <a:pt x="77" y="63"/>
                    </a:moveTo>
                    <a:cubicBezTo>
                      <a:pt x="77" y="63"/>
                      <a:pt x="77" y="63"/>
                      <a:pt x="77" y="63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1" y="66"/>
                    </a:cubicBezTo>
                    <a:cubicBezTo>
                      <a:pt x="77" y="63"/>
                      <a:pt x="77" y="63"/>
                      <a:pt x="77" y="63"/>
                    </a:cubicBezTo>
                    <a:moveTo>
                      <a:pt x="70" y="63"/>
                    </a:moveTo>
                    <a:cubicBezTo>
                      <a:pt x="69" y="65"/>
                      <a:pt x="68" y="66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8" y="67"/>
                      <a:pt x="69" y="65"/>
                      <a:pt x="70" y="63"/>
                    </a:cubicBezTo>
                    <a:cubicBezTo>
                      <a:pt x="70" y="63"/>
                      <a:pt x="70" y="63"/>
                      <a:pt x="70" y="63"/>
                    </a:cubicBezTo>
                    <a:moveTo>
                      <a:pt x="76" y="62"/>
                    </a:moveTo>
                    <a:cubicBezTo>
                      <a:pt x="76" y="62"/>
                      <a:pt x="76" y="62"/>
                      <a:pt x="76" y="63"/>
                    </a:cubicBezTo>
                    <a:cubicBezTo>
                      <a:pt x="77" y="63"/>
                      <a:pt x="77" y="63"/>
                      <a:pt x="77" y="63"/>
                    </a:cubicBezTo>
                    <a:cubicBezTo>
                      <a:pt x="77" y="63"/>
                      <a:pt x="77" y="63"/>
                      <a:pt x="77" y="63"/>
                    </a:cubicBezTo>
                    <a:cubicBezTo>
                      <a:pt x="76" y="62"/>
                      <a:pt x="76" y="62"/>
                      <a:pt x="76" y="62"/>
                    </a:cubicBezTo>
                    <a:moveTo>
                      <a:pt x="85" y="62"/>
                    </a:moveTo>
                    <a:cubicBezTo>
                      <a:pt x="85" y="62"/>
                      <a:pt x="85" y="63"/>
                      <a:pt x="85" y="63"/>
                    </a:cubicBezTo>
                    <a:cubicBezTo>
                      <a:pt x="85" y="63"/>
                      <a:pt x="85" y="63"/>
                      <a:pt x="85" y="63"/>
                    </a:cubicBezTo>
                    <a:cubicBezTo>
                      <a:pt x="85" y="63"/>
                      <a:pt x="85" y="63"/>
                      <a:pt x="86" y="62"/>
                    </a:cubicBezTo>
                    <a:cubicBezTo>
                      <a:pt x="85" y="62"/>
                      <a:pt x="85" y="62"/>
                      <a:pt x="85" y="62"/>
                    </a:cubicBezTo>
                    <a:moveTo>
                      <a:pt x="78" y="62"/>
                    </a:moveTo>
                    <a:cubicBezTo>
                      <a:pt x="77" y="62"/>
                      <a:pt x="77" y="62"/>
                      <a:pt x="77" y="63"/>
                    </a:cubicBezTo>
                    <a:cubicBezTo>
                      <a:pt x="79" y="64"/>
                      <a:pt x="81" y="65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1" y="64"/>
                      <a:pt x="79" y="63"/>
                      <a:pt x="78" y="62"/>
                    </a:cubicBezTo>
                    <a:moveTo>
                      <a:pt x="70" y="62"/>
                    </a:move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3"/>
                      <a:pt x="70" y="63"/>
                      <a:pt x="71" y="63"/>
                    </a:cubicBezTo>
                    <a:cubicBezTo>
                      <a:pt x="71" y="63"/>
                      <a:pt x="71" y="63"/>
                      <a:pt x="71" y="62"/>
                    </a:cubicBezTo>
                    <a:cubicBezTo>
                      <a:pt x="70" y="62"/>
                      <a:pt x="70" y="62"/>
                      <a:pt x="70" y="62"/>
                    </a:cubicBezTo>
                    <a:moveTo>
                      <a:pt x="78" y="62"/>
                    </a:moveTo>
                    <a:cubicBezTo>
                      <a:pt x="78" y="62"/>
                      <a:pt x="78" y="62"/>
                      <a:pt x="78" y="62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1" y="64"/>
                      <a:pt x="80" y="63"/>
                      <a:pt x="78" y="62"/>
                    </a:cubicBezTo>
                    <a:moveTo>
                      <a:pt x="68" y="62"/>
                    </a:moveTo>
                    <a:cubicBezTo>
                      <a:pt x="67" y="63"/>
                      <a:pt x="66" y="65"/>
                      <a:pt x="65" y="67"/>
                    </a:cubicBezTo>
                    <a:cubicBezTo>
                      <a:pt x="65" y="67"/>
                      <a:pt x="66" y="67"/>
                      <a:pt x="66" y="68"/>
                    </a:cubicBezTo>
                    <a:cubicBezTo>
                      <a:pt x="67" y="66"/>
                      <a:pt x="68" y="64"/>
                      <a:pt x="69" y="63"/>
                    </a:cubicBezTo>
                    <a:cubicBezTo>
                      <a:pt x="69" y="62"/>
                      <a:pt x="68" y="62"/>
                      <a:pt x="68" y="62"/>
                    </a:cubicBezTo>
                    <a:moveTo>
                      <a:pt x="77" y="61"/>
                    </a:moveTo>
                    <a:cubicBezTo>
                      <a:pt x="76" y="62"/>
                      <a:pt x="76" y="62"/>
                      <a:pt x="76" y="62"/>
                    </a:cubicBezTo>
                    <a:cubicBezTo>
                      <a:pt x="76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7" y="61"/>
                    </a:cubicBezTo>
                    <a:moveTo>
                      <a:pt x="106" y="61"/>
                    </a:moveTo>
                    <a:cubicBezTo>
                      <a:pt x="104" y="64"/>
                      <a:pt x="103" y="66"/>
                      <a:pt x="103" y="66"/>
                    </a:cubicBezTo>
                    <a:cubicBezTo>
                      <a:pt x="103" y="66"/>
                      <a:pt x="103" y="66"/>
                      <a:pt x="104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3"/>
                      <a:pt x="101" y="64"/>
                      <a:pt x="101" y="64"/>
                    </a:cubicBezTo>
                    <a:cubicBezTo>
                      <a:pt x="100" y="66"/>
                      <a:pt x="99" y="68"/>
                      <a:pt x="98" y="69"/>
                    </a:cubicBezTo>
                    <a:cubicBezTo>
                      <a:pt x="99" y="70"/>
                      <a:pt x="100" y="70"/>
                      <a:pt x="101" y="71"/>
                    </a:cubicBezTo>
                    <a:cubicBezTo>
                      <a:pt x="101" y="69"/>
                      <a:pt x="101" y="69"/>
                      <a:pt x="101" y="69"/>
                    </a:cubicBezTo>
                    <a:cubicBezTo>
                      <a:pt x="107" y="72"/>
                      <a:pt x="109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2"/>
                      <a:pt x="107" y="72"/>
                      <a:pt x="107" y="72"/>
                    </a:cubicBezTo>
                    <a:cubicBezTo>
                      <a:pt x="107" y="72"/>
                      <a:pt x="107" y="72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5" y="78"/>
                      <a:pt x="105" y="78"/>
                      <a:pt x="105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9"/>
                      <a:pt x="106" y="79"/>
                    </a:cubicBezTo>
                    <a:cubicBezTo>
                      <a:pt x="108" y="75"/>
                      <a:pt x="108" y="75"/>
                      <a:pt x="108" y="75"/>
                    </a:cubicBezTo>
                    <a:cubicBezTo>
                      <a:pt x="108" y="74"/>
                      <a:pt x="108" y="74"/>
                      <a:pt x="108" y="74"/>
                    </a:cubicBezTo>
                    <a:cubicBezTo>
                      <a:pt x="109" y="74"/>
                      <a:pt x="109" y="74"/>
                      <a:pt x="109" y="74"/>
                    </a:cubicBezTo>
                    <a:cubicBezTo>
                      <a:pt x="109" y="73"/>
                      <a:pt x="109" y="73"/>
                      <a:pt x="109" y="73"/>
                    </a:cubicBezTo>
                    <a:cubicBezTo>
                      <a:pt x="110" y="74"/>
                      <a:pt x="111" y="74"/>
                      <a:pt x="111" y="74"/>
                    </a:cubicBezTo>
                    <a:cubicBezTo>
                      <a:pt x="111" y="74"/>
                      <a:pt x="108" y="73"/>
                      <a:pt x="106" y="71"/>
                    </a:cubicBezTo>
                    <a:cubicBezTo>
                      <a:pt x="104" y="70"/>
                      <a:pt x="103" y="70"/>
                      <a:pt x="102" y="69"/>
                    </a:cubicBezTo>
                    <a:cubicBezTo>
                      <a:pt x="106" y="61"/>
                      <a:pt x="106" y="61"/>
                      <a:pt x="106" y="61"/>
                    </a:cubicBezTo>
                    <a:moveTo>
                      <a:pt x="68" y="61"/>
                    </a:moveTo>
                    <a:cubicBezTo>
                      <a:pt x="68" y="61"/>
                      <a:pt x="68" y="61"/>
                      <a:pt x="68" y="61"/>
                    </a:cubicBezTo>
                    <a:cubicBezTo>
                      <a:pt x="68" y="62"/>
                      <a:pt x="69" y="62"/>
                      <a:pt x="70" y="62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68" y="61"/>
                      <a:pt x="68" y="61"/>
                      <a:pt x="68" y="61"/>
                    </a:cubicBezTo>
                    <a:moveTo>
                      <a:pt x="65" y="60"/>
                    </a:moveTo>
                    <a:cubicBezTo>
                      <a:pt x="64" y="62"/>
                      <a:pt x="63" y="63"/>
                      <a:pt x="62" y="65"/>
                    </a:cubicBezTo>
                    <a:cubicBezTo>
                      <a:pt x="63" y="66"/>
                      <a:pt x="63" y="66"/>
                      <a:pt x="64" y="66"/>
                    </a:cubicBezTo>
                    <a:cubicBezTo>
                      <a:pt x="67" y="61"/>
                      <a:pt x="67" y="61"/>
                      <a:pt x="67" y="61"/>
                    </a:cubicBezTo>
                    <a:cubicBezTo>
                      <a:pt x="66" y="61"/>
                      <a:pt x="66" y="60"/>
                      <a:pt x="65" y="60"/>
                    </a:cubicBezTo>
                    <a:moveTo>
                      <a:pt x="79" y="59"/>
                    </a:moveTo>
                    <a:cubicBezTo>
                      <a:pt x="79" y="59"/>
                      <a:pt x="79" y="59"/>
                      <a:pt x="79" y="59"/>
                    </a:cubicBezTo>
                    <a:cubicBezTo>
                      <a:pt x="81" y="60"/>
                      <a:pt x="82" y="61"/>
                      <a:pt x="84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2" y="61"/>
                      <a:pt x="81" y="60"/>
                      <a:pt x="79" y="59"/>
                    </a:cubicBezTo>
                    <a:moveTo>
                      <a:pt x="65" y="59"/>
                    </a:moveTo>
                    <a:cubicBezTo>
                      <a:pt x="65" y="59"/>
                      <a:pt x="65" y="59"/>
                      <a:pt x="65" y="59"/>
                    </a:cubicBezTo>
                    <a:cubicBezTo>
                      <a:pt x="66" y="60"/>
                      <a:pt x="67" y="60"/>
                      <a:pt x="67" y="61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5" y="59"/>
                      <a:pt x="65" y="59"/>
                      <a:pt x="65" y="59"/>
                    </a:cubicBezTo>
                    <a:moveTo>
                      <a:pt x="72" y="59"/>
                    </a:moveTo>
                    <a:cubicBezTo>
                      <a:pt x="72" y="59"/>
                      <a:pt x="72" y="59"/>
                      <a:pt x="72" y="59"/>
                    </a:cubicBezTo>
                    <a:cubicBezTo>
                      <a:pt x="72" y="60"/>
                      <a:pt x="72" y="60"/>
                      <a:pt x="72" y="60"/>
                    </a:cubicBezTo>
                    <a:cubicBezTo>
                      <a:pt x="73" y="60"/>
                      <a:pt x="73" y="59"/>
                      <a:pt x="73" y="59"/>
                    </a:cubicBezTo>
                    <a:cubicBezTo>
                      <a:pt x="73" y="59"/>
                      <a:pt x="72" y="59"/>
                      <a:pt x="72" y="59"/>
                    </a:cubicBezTo>
                    <a:moveTo>
                      <a:pt x="78" y="58"/>
                    </a:move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8" y="58"/>
                      <a:pt x="78" y="58"/>
                    </a:cubicBezTo>
                    <a:moveTo>
                      <a:pt x="92" y="57"/>
                    </a:moveTo>
                    <a:cubicBezTo>
                      <a:pt x="91" y="59"/>
                      <a:pt x="90" y="61"/>
                      <a:pt x="89" y="63"/>
                    </a:cubicBezTo>
                    <a:cubicBezTo>
                      <a:pt x="89" y="64"/>
                      <a:pt x="89" y="64"/>
                      <a:pt x="89" y="64"/>
                    </a:cubicBezTo>
                    <a:cubicBezTo>
                      <a:pt x="90" y="65"/>
                      <a:pt x="91" y="65"/>
                      <a:pt x="92" y="66"/>
                    </a:cubicBezTo>
                    <a:cubicBezTo>
                      <a:pt x="93" y="64"/>
                      <a:pt x="94" y="62"/>
                      <a:pt x="96" y="59"/>
                    </a:cubicBezTo>
                    <a:cubicBezTo>
                      <a:pt x="92" y="57"/>
                      <a:pt x="92" y="57"/>
                      <a:pt x="92" y="57"/>
                    </a:cubicBezTo>
                    <a:moveTo>
                      <a:pt x="70" y="57"/>
                    </a:moveTo>
                    <a:cubicBezTo>
                      <a:pt x="70" y="58"/>
                      <a:pt x="70" y="58"/>
                      <a:pt x="70" y="58"/>
                    </a:cubicBezTo>
                    <a:cubicBezTo>
                      <a:pt x="70" y="59"/>
                      <a:pt x="71" y="59"/>
                      <a:pt x="71" y="59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71" y="58"/>
                      <a:pt x="71" y="58"/>
                      <a:pt x="70" y="57"/>
                    </a:cubicBezTo>
                    <a:moveTo>
                      <a:pt x="105" y="57"/>
                    </a:moveTo>
                    <a:cubicBezTo>
                      <a:pt x="104" y="58"/>
                      <a:pt x="104" y="59"/>
                      <a:pt x="103" y="60"/>
                    </a:cubicBezTo>
                    <a:cubicBezTo>
                      <a:pt x="104" y="60"/>
                      <a:pt x="105" y="61"/>
                      <a:pt x="105" y="61"/>
                    </a:cubicBezTo>
                    <a:cubicBezTo>
                      <a:pt x="105" y="61"/>
                      <a:pt x="104" y="60"/>
                      <a:pt x="103" y="60"/>
                    </a:cubicBezTo>
                    <a:cubicBezTo>
                      <a:pt x="103" y="60"/>
                      <a:pt x="103" y="61"/>
                      <a:pt x="103" y="61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1"/>
                      <a:pt x="106" y="60"/>
                      <a:pt x="107" y="60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8"/>
                      <a:pt x="106" y="58"/>
                      <a:pt x="106" y="58"/>
                    </a:cubicBezTo>
                    <a:cubicBezTo>
                      <a:pt x="106" y="58"/>
                      <a:pt x="106" y="58"/>
                      <a:pt x="106" y="58"/>
                    </a:cubicBezTo>
                    <a:cubicBezTo>
                      <a:pt x="105" y="58"/>
                      <a:pt x="105" y="58"/>
                      <a:pt x="105" y="58"/>
                    </a:cubicBezTo>
                    <a:cubicBezTo>
                      <a:pt x="105" y="57"/>
                      <a:pt x="105" y="57"/>
                      <a:pt x="105" y="57"/>
                    </a:cubicBezTo>
                    <a:moveTo>
                      <a:pt x="91" y="57"/>
                    </a:moveTo>
                    <a:cubicBezTo>
                      <a:pt x="90" y="59"/>
                      <a:pt x="89" y="61"/>
                      <a:pt x="88" y="63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9" y="61"/>
                      <a:pt x="90" y="59"/>
                      <a:pt x="92" y="57"/>
                    </a:cubicBezTo>
                    <a:cubicBezTo>
                      <a:pt x="91" y="57"/>
                      <a:pt x="91" y="57"/>
                      <a:pt x="91" y="57"/>
                    </a:cubicBezTo>
                    <a:moveTo>
                      <a:pt x="74" y="56"/>
                    </a:moveTo>
                    <a:cubicBezTo>
                      <a:pt x="74" y="56"/>
                      <a:pt x="74" y="56"/>
                      <a:pt x="74" y="56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4" y="56"/>
                      <a:pt x="74" y="56"/>
                      <a:pt x="74" y="56"/>
                    </a:cubicBezTo>
                    <a:moveTo>
                      <a:pt x="67" y="56"/>
                    </a:moveTo>
                    <a:cubicBezTo>
                      <a:pt x="67" y="56"/>
                      <a:pt x="67" y="56"/>
                      <a:pt x="67" y="56"/>
                    </a:cubicBezTo>
                    <a:cubicBezTo>
                      <a:pt x="67" y="57"/>
                      <a:pt x="68" y="57"/>
                      <a:pt x="69" y="58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69" y="57"/>
                      <a:pt x="68" y="56"/>
                      <a:pt x="67" y="56"/>
                    </a:cubicBezTo>
                    <a:moveTo>
                      <a:pt x="89" y="55"/>
                    </a:moveTo>
                    <a:cubicBezTo>
                      <a:pt x="87" y="59"/>
                      <a:pt x="87" y="59"/>
                      <a:pt x="87" y="59"/>
                    </a:cubicBezTo>
                    <a:cubicBezTo>
                      <a:pt x="86" y="60"/>
                      <a:pt x="86" y="61"/>
                      <a:pt x="85" y="62"/>
                    </a:cubicBezTo>
                    <a:cubicBezTo>
                      <a:pt x="85" y="62"/>
                      <a:pt x="85" y="62"/>
                      <a:pt x="86" y="62"/>
                    </a:cubicBezTo>
                    <a:cubicBezTo>
                      <a:pt x="87" y="60"/>
                      <a:pt x="88" y="58"/>
                      <a:pt x="90" y="56"/>
                    </a:cubicBezTo>
                    <a:cubicBezTo>
                      <a:pt x="89" y="55"/>
                      <a:pt x="89" y="55"/>
                      <a:pt x="89" y="55"/>
                    </a:cubicBezTo>
                    <a:moveTo>
                      <a:pt x="94" y="54"/>
                    </a:moveTo>
                    <a:cubicBezTo>
                      <a:pt x="94" y="55"/>
                      <a:pt x="94" y="55"/>
                      <a:pt x="94" y="55"/>
                    </a:cubicBezTo>
                    <a:cubicBezTo>
                      <a:pt x="97" y="57"/>
                      <a:pt x="97" y="57"/>
                      <a:pt x="97" y="57"/>
                    </a:cubicBezTo>
                    <a:cubicBezTo>
                      <a:pt x="97" y="57"/>
                      <a:pt x="97" y="57"/>
                      <a:pt x="97" y="56"/>
                    </a:cubicBezTo>
                    <a:cubicBezTo>
                      <a:pt x="96" y="56"/>
                      <a:pt x="95" y="55"/>
                      <a:pt x="94" y="54"/>
                    </a:cubicBezTo>
                    <a:moveTo>
                      <a:pt x="93" y="54"/>
                    </a:moveTo>
                    <a:cubicBezTo>
                      <a:pt x="93" y="54"/>
                      <a:pt x="93" y="54"/>
                      <a:pt x="93" y="55"/>
                    </a:cubicBezTo>
                    <a:cubicBezTo>
                      <a:pt x="93" y="55"/>
                      <a:pt x="93" y="55"/>
                      <a:pt x="93" y="55"/>
                    </a:cubicBezTo>
                    <a:cubicBezTo>
                      <a:pt x="93" y="55"/>
                      <a:pt x="93" y="54"/>
                      <a:pt x="93" y="54"/>
                    </a:cubicBezTo>
                    <a:cubicBezTo>
                      <a:pt x="93" y="54"/>
                      <a:pt x="93" y="54"/>
                      <a:pt x="93" y="54"/>
                    </a:cubicBezTo>
                    <a:moveTo>
                      <a:pt x="91" y="52"/>
                    </a:moveTo>
                    <a:cubicBezTo>
                      <a:pt x="90" y="53"/>
                      <a:pt x="90" y="53"/>
                      <a:pt x="90" y="53"/>
                    </a:cubicBezTo>
                    <a:cubicBezTo>
                      <a:pt x="91" y="54"/>
                      <a:pt x="91" y="54"/>
                      <a:pt x="91" y="54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1" y="53"/>
                      <a:pt x="91" y="53"/>
                      <a:pt x="91" y="52"/>
                    </a:cubicBezTo>
                    <a:moveTo>
                      <a:pt x="96" y="52"/>
                    </a:moveTo>
                    <a:cubicBezTo>
                      <a:pt x="95" y="53"/>
                      <a:pt x="95" y="53"/>
                      <a:pt x="94" y="54"/>
                    </a:cubicBezTo>
                    <a:cubicBezTo>
                      <a:pt x="95" y="55"/>
                      <a:pt x="96" y="56"/>
                      <a:pt x="97" y="56"/>
                    </a:cubicBezTo>
                    <a:cubicBezTo>
                      <a:pt x="98" y="56"/>
                      <a:pt x="98" y="56"/>
                      <a:pt x="98" y="56"/>
                    </a:cubicBezTo>
                    <a:cubicBezTo>
                      <a:pt x="98" y="55"/>
                      <a:pt x="99" y="55"/>
                      <a:pt x="99" y="54"/>
                    </a:cubicBezTo>
                    <a:cubicBezTo>
                      <a:pt x="96" y="52"/>
                      <a:pt x="96" y="52"/>
                      <a:pt x="96" y="52"/>
                    </a:cubicBezTo>
                    <a:moveTo>
                      <a:pt x="107" y="52"/>
                    </a:moveTo>
                    <a:cubicBezTo>
                      <a:pt x="107" y="52"/>
                      <a:pt x="107" y="52"/>
                      <a:pt x="107" y="53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07" y="53"/>
                      <a:pt x="108" y="52"/>
                      <a:pt x="108" y="52"/>
                    </a:cubicBezTo>
                    <a:cubicBezTo>
                      <a:pt x="108" y="52"/>
                      <a:pt x="108" y="52"/>
                      <a:pt x="107" y="52"/>
                    </a:cubicBezTo>
                    <a:moveTo>
                      <a:pt x="83" y="52"/>
                    </a:moveTo>
                    <a:cubicBezTo>
                      <a:pt x="82" y="54"/>
                      <a:pt x="81" y="57"/>
                      <a:pt x="79" y="59"/>
                    </a:cubicBezTo>
                    <a:cubicBezTo>
                      <a:pt x="81" y="60"/>
                      <a:pt x="83" y="61"/>
                      <a:pt x="84" y="62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4" y="55"/>
                      <a:pt x="84" y="55"/>
                      <a:pt x="84" y="55"/>
                    </a:cubicBezTo>
                    <a:cubicBezTo>
                      <a:pt x="84" y="55"/>
                      <a:pt x="85" y="54"/>
                      <a:pt x="85" y="53"/>
                    </a:cubicBezTo>
                    <a:cubicBezTo>
                      <a:pt x="83" y="52"/>
                      <a:pt x="83" y="52"/>
                      <a:pt x="83" y="52"/>
                    </a:cubicBezTo>
                    <a:moveTo>
                      <a:pt x="95" y="51"/>
                    </a:moveTo>
                    <a:cubicBezTo>
                      <a:pt x="94" y="52"/>
                      <a:pt x="94" y="53"/>
                      <a:pt x="93" y="54"/>
                    </a:cubicBezTo>
                    <a:cubicBezTo>
                      <a:pt x="93" y="54"/>
                      <a:pt x="93" y="54"/>
                      <a:pt x="93" y="54"/>
                    </a:cubicBezTo>
                    <a:cubicBezTo>
                      <a:pt x="94" y="53"/>
                      <a:pt x="94" y="52"/>
                      <a:pt x="95" y="51"/>
                    </a:cubicBezTo>
                    <a:cubicBezTo>
                      <a:pt x="95" y="51"/>
                      <a:pt x="95" y="51"/>
                      <a:pt x="95" y="51"/>
                    </a:cubicBezTo>
                    <a:moveTo>
                      <a:pt x="82" y="51"/>
                    </a:moveTo>
                    <a:cubicBezTo>
                      <a:pt x="81" y="53"/>
                      <a:pt x="80" y="56"/>
                      <a:pt x="78" y="58"/>
                    </a:cubicBezTo>
                    <a:cubicBezTo>
                      <a:pt x="78" y="58"/>
                      <a:pt x="79" y="59"/>
                      <a:pt x="79" y="59"/>
                    </a:cubicBezTo>
                    <a:cubicBezTo>
                      <a:pt x="83" y="51"/>
                      <a:pt x="83" y="51"/>
                      <a:pt x="83" y="51"/>
                    </a:cubicBezTo>
                    <a:cubicBezTo>
                      <a:pt x="82" y="51"/>
                      <a:pt x="82" y="51"/>
                      <a:pt x="82" y="51"/>
                    </a:cubicBezTo>
                    <a:moveTo>
                      <a:pt x="87" y="50"/>
                    </a:moveTo>
                    <a:cubicBezTo>
                      <a:pt x="86" y="51"/>
                      <a:pt x="86" y="51"/>
                      <a:pt x="86" y="51"/>
                    </a:cubicBezTo>
                    <a:cubicBezTo>
                      <a:pt x="90" y="53"/>
                      <a:pt x="90" y="53"/>
                      <a:pt x="90" y="53"/>
                    </a:cubicBezTo>
                    <a:cubicBezTo>
                      <a:pt x="90" y="52"/>
                      <a:pt x="90" y="52"/>
                      <a:pt x="90" y="52"/>
                    </a:cubicBezTo>
                    <a:cubicBezTo>
                      <a:pt x="89" y="51"/>
                      <a:pt x="88" y="51"/>
                      <a:pt x="87" y="50"/>
                    </a:cubicBezTo>
                    <a:moveTo>
                      <a:pt x="92" y="50"/>
                    </a:moveTo>
                    <a:cubicBezTo>
                      <a:pt x="91" y="52"/>
                      <a:pt x="91" y="52"/>
                      <a:pt x="91" y="52"/>
                    </a:cubicBezTo>
                    <a:cubicBezTo>
                      <a:pt x="91" y="52"/>
                      <a:pt x="91" y="52"/>
                      <a:pt x="91" y="53"/>
                    </a:cubicBezTo>
                    <a:cubicBezTo>
                      <a:pt x="92" y="52"/>
                      <a:pt x="92" y="51"/>
                      <a:pt x="93" y="50"/>
                    </a:cubicBezTo>
                    <a:cubicBezTo>
                      <a:pt x="92" y="50"/>
                      <a:pt x="92" y="50"/>
                      <a:pt x="92" y="50"/>
                    </a:cubicBezTo>
                    <a:moveTo>
                      <a:pt x="103" y="49"/>
                    </a:moveTo>
                    <a:cubicBezTo>
                      <a:pt x="104" y="49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5" y="50"/>
                    </a:cubicBezTo>
                    <a:cubicBezTo>
                      <a:pt x="104" y="50"/>
                      <a:pt x="104" y="49"/>
                      <a:pt x="103" y="49"/>
                    </a:cubicBezTo>
                    <a:moveTo>
                      <a:pt x="85" y="49"/>
                    </a:moveTo>
                    <a:cubicBezTo>
                      <a:pt x="85" y="49"/>
                      <a:pt x="84" y="49"/>
                      <a:pt x="84" y="50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7" y="50"/>
                      <a:pt x="87" y="50"/>
                    </a:cubicBezTo>
                    <a:cubicBezTo>
                      <a:pt x="86" y="50"/>
                      <a:pt x="85" y="49"/>
                      <a:pt x="85" y="49"/>
                    </a:cubicBezTo>
                    <a:moveTo>
                      <a:pt x="78" y="49"/>
                    </a:moveTo>
                    <a:cubicBezTo>
                      <a:pt x="77" y="51"/>
                      <a:pt x="75" y="53"/>
                      <a:pt x="74" y="56"/>
                    </a:cubicBezTo>
                    <a:cubicBezTo>
                      <a:pt x="74" y="56"/>
                      <a:pt x="74" y="56"/>
                      <a:pt x="74" y="56"/>
                    </a:cubicBezTo>
                    <a:cubicBezTo>
                      <a:pt x="74" y="56"/>
                      <a:pt x="75" y="56"/>
                      <a:pt x="75" y="56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8" y="49"/>
                      <a:pt x="78" y="49"/>
                      <a:pt x="78" y="49"/>
                    </a:cubicBezTo>
                    <a:moveTo>
                      <a:pt x="109" y="49"/>
                    </a:move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moveTo>
                      <a:pt x="84" y="48"/>
                    </a:moveTo>
                    <a:cubicBezTo>
                      <a:pt x="83" y="48"/>
                      <a:pt x="83" y="49"/>
                      <a:pt x="83" y="49"/>
                    </a:cubicBezTo>
                    <a:cubicBezTo>
                      <a:pt x="83" y="49"/>
                      <a:pt x="84" y="49"/>
                      <a:pt x="84" y="49"/>
                    </a:cubicBezTo>
                    <a:cubicBezTo>
                      <a:pt x="84" y="49"/>
                      <a:pt x="84" y="49"/>
                      <a:pt x="84" y="49"/>
                    </a:cubicBezTo>
                    <a:cubicBezTo>
                      <a:pt x="84" y="49"/>
                      <a:pt x="84" y="49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moveTo>
                      <a:pt x="88" y="48"/>
                    </a:moveTo>
                    <a:cubicBezTo>
                      <a:pt x="87" y="49"/>
                      <a:pt x="87" y="49"/>
                      <a:pt x="87" y="49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8" y="51"/>
                      <a:pt x="89" y="51"/>
                      <a:pt x="90" y="52"/>
                    </a:cubicBezTo>
                    <a:cubicBezTo>
                      <a:pt x="92" y="50"/>
                      <a:pt x="92" y="50"/>
                      <a:pt x="92" y="50"/>
                    </a:cubicBezTo>
                    <a:cubicBezTo>
                      <a:pt x="91" y="49"/>
                      <a:pt x="91" y="49"/>
                      <a:pt x="91" y="49"/>
                    </a:cubicBezTo>
                    <a:cubicBezTo>
                      <a:pt x="90" y="49"/>
                      <a:pt x="89" y="48"/>
                      <a:pt x="88" y="48"/>
                    </a:cubicBezTo>
                    <a:moveTo>
                      <a:pt x="76" y="47"/>
                    </a:moveTo>
                    <a:cubicBezTo>
                      <a:pt x="76" y="48"/>
                      <a:pt x="75" y="49"/>
                      <a:pt x="75" y="50"/>
                    </a:cubicBezTo>
                    <a:cubicBezTo>
                      <a:pt x="74" y="51"/>
                      <a:pt x="73" y="53"/>
                      <a:pt x="71" y="55"/>
                    </a:cubicBezTo>
                    <a:cubicBezTo>
                      <a:pt x="72" y="56"/>
                      <a:pt x="73" y="56"/>
                      <a:pt x="73" y="56"/>
                    </a:cubicBezTo>
                    <a:cubicBezTo>
                      <a:pt x="75" y="54"/>
                      <a:pt x="76" y="51"/>
                      <a:pt x="78" y="49"/>
                    </a:cubicBezTo>
                    <a:cubicBezTo>
                      <a:pt x="76" y="47"/>
                      <a:pt x="76" y="47"/>
                      <a:pt x="76" y="47"/>
                    </a:cubicBezTo>
                    <a:moveTo>
                      <a:pt x="104" y="47"/>
                    </a:moveTo>
                    <a:cubicBezTo>
                      <a:pt x="103" y="48"/>
                      <a:pt x="103" y="48"/>
                      <a:pt x="103" y="48"/>
                    </a:cubicBezTo>
                    <a:cubicBezTo>
                      <a:pt x="104" y="48"/>
                      <a:pt x="106" y="48"/>
                      <a:pt x="107" y="49"/>
                    </a:cubicBezTo>
                    <a:cubicBezTo>
                      <a:pt x="107" y="48"/>
                      <a:pt x="107" y="48"/>
                      <a:pt x="107" y="48"/>
                    </a:cubicBezTo>
                    <a:cubicBezTo>
                      <a:pt x="106" y="48"/>
                      <a:pt x="105" y="47"/>
                      <a:pt x="104" y="47"/>
                    </a:cubicBezTo>
                    <a:moveTo>
                      <a:pt x="99" y="47"/>
                    </a:moveTo>
                    <a:cubicBezTo>
                      <a:pt x="98" y="48"/>
                      <a:pt x="97" y="49"/>
                      <a:pt x="97" y="50"/>
                    </a:cubicBezTo>
                    <a:cubicBezTo>
                      <a:pt x="101" y="52"/>
                      <a:pt x="101" y="52"/>
                      <a:pt x="101" y="52"/>
                    </a:cubicBezTo>
                    <a:cubicBezTo>
                      <a:pt x="102" y="52"/>
                      <a:pt x="103" y="51"/>
                      <a:pt x="104" y="50"/>
                    </a:cubicBezTo>
                    <a:cubicBezTo>
                      <a:pt x="103" y="50"/>
                      <a:pt x="103" y="49"/>
                      <a:pt x="102" y="49"/>
                    </a:cubicBezTo>
                    <a:cubicBezTo>
                      <a:pt x="101" y="51"/>
                      <a:pt x="101" y="51"/>
                      <a:pt x="101" y="51"/>
                    </a:cubicBezTo>
                    <a:cubicBezTo>
                      <a:pt x="101" y="51"/>
                      <a:pt x="102" y="50"/>
                      <a:pt x="102" y="49"/>
                    </a:cubicBezTo>
                    <a:cubicBezTo>
                      <a:pt x="102" y="48"/>
                      <a:pt x="101" y="48"/>
                      <a:pt x="101" y="48"/>
                    </a:cubicBezTo>
                    <a:cubicBezTo>
                      <a:pt x="100" y="47"/>
                      <a:pt x="99" y="47"/>
                      <a:pt x="99" y="47"/>
                    </a:cubicBezTo>
                    <a:moveTo>
                      <a:pt x="86" y="46"/>
                    </a:moveTo>
                    <a:cubicBezTo>
                      <a:pt x="86" y="47"/>
                      <a:pt x="85" y="48"/>
                      <a:pt x="85" y="49"/>
                    </a:cubicBezTo>
                    <a:cubicBezTo>
                      <a:pt x="85" y="49"/>
                      <a:pt x="86" y="49"/>
                      <a:pt x="87" y="50"/>
                    </a:cubicBezTo>
                    <a:cubicBezTo>
                      <a:pt x="87" y="49"/>
                      <a:pt x="88" y="48"/>
                      <a:pt x="88" y="47"/>
                    </a:cubicBezTo>
                    <a:cubicBezTo>
                      <a:pt x="87" y="47"/>
                      <a:pt x="87" y="47"/>
                      <a:pt x="86" y="46"/>
                    </a:cubicBezTo>
                    <a:moveTo>
                      <a:pt x="80" y="46"/>
                    </a:moveTo>
                    <a:cubicBezTo>
                      <a:pt x="80" y="46"/>
                      <a:pt x="80" y="46"/>
                      <a:pt x="80" y="47"/>
                    </a:cubicBezTo>
                    <a:cubicBezTo>
                      <a:pt x="80" y="47"/>
                      <a:pt x="80" y="47"/>
                      <a:pt x="80" y="47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0" y="46"/>
                      <a:pt x="80" y="46"/>
                      <a:pt x="80" y="46"/>
                    </a:cubicBezTo>
                    <a:moveTo>
                      <a:pt x="98" y="46"/>
                    </a:moveTo>
                    <a:cubicBezTo>
                      <a:pt x="97" y="47"/>
                      <a:pt x="96" y="48"/>
                      <a:pt x="96" y="49"/>
                    </a:cubicBezTo>
                    <a:cubicBezTo>
                      <a:pt x="96" y="50"/>
                      <a:pt x="96" y="50"/>
                      <a:pt x="96" y="50"/>
                    </a:cubicBezTo>
                    <a:cubicBezTo>
                      <a:pt x="97" y="48"/>
                      <a:pt x="97" y="47"/>
                      <a:pt x="98" y="46"/>
                    </a:cubicBezTo>
                    <a:cubicBezTo>
                      <a:pt x="98" y="46"/>
                      <a:pt x="98" y="46"/>
                      <a:pt x="98" y="46"/>
                    </a:cubicBezTo>
                    <a:moveTo>
                      <a:pt x="85" y="46"/>
                    </a:moveTo>
                    <a:cubicBezTo>
                      <a:pt x="85" y="46"/>
                      <a:pt x="84" y="47"/>
                      <a:pt x="84" y="48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6" y="46"/>
                      <a:pt x="86" y="46"/>
                      <a:pt x="86" y="46"/>
                    </a:cubicBezTo>
                    <a:cubicBezTo>
                      <a:pt x="85" y="46"/>
                      <a:pt x="85" y="46"/>
                      <a:pt x="85" y="46"/>
                    </a:cubicBezTo>
                    <a:moveTo>
                      <a:pt x="99" y="46"/>
                    </a:moveTo>
                    <a:cubicBezTo>
                      <a:pt x="99" y="46"/>
                      <a:pt x="99" y="46"/>
                      <a:pt x="99" y="46"/>
                    </a:cubicBezTo>
                    <a:cubicBezTo>
                      <a:pt x="100" y="46"/>
                      <a:pt x="101" y="47"/>
                      <a:pt x="102" y="47"/>
                    </a:cubicBezTo>
                    <a:cubicBezTo>
                      <a:pt x="101" y="47"/>
                      <a:pt x="101" y="46"/>
                      <a:pt x="100" y="46"/>
                    </a:cubicBezTo>
                    <a:cubicBezTo>
                      <a:pt x="100" y="46"/>
                      <a:pt x="100" y="46"/>
                      <a:pt x="100" y="46"/>
                    </a:cubicBezTo>
                    <a:cubicBezTo>
                      <a:pt x="99" y="46"/>
                      <a:pt x="99" y="46"/>
                      <a:pt x="99" y="46"/>
                    </a:cubicBezTo>
                    <a:moveTo>
                      <a:pt x="73" y="45"/>
                    </a:moveTo>
                    <a:cubicBezTo>
                      <a:pt x="71" y="48"/>
                      <a:pt x="70" y="51"/>
                      <a:pt x="68" y="53"/>
                    </a:cubicBezTo>
                    <a:cubicBezTo>
                      <a:pt x="69" y="54"/>
                      <a:pt x="70" y="54"/>
                      <a:pt x="71" y="55"/>
                    </a:cubicBezTo>
                    <a:cubicBezTo>
                      <a:pt x="75" y="47"/>
                      <a:pt x="75" y="47"/>
                      <a:pt x="75" y="47"/>
                    </a:cubicBezTo>
                    <a:cubicBezTo>
                      <a:pt x="73" y="45"/>
                      <a:pt x="73" y="45"/>
                      <a:pt x="73" y="45"/>
                    </a:cubicBezTo>
                    <a:moveTo>
                      <a:pt x="100" y="45"/>
                    </a:moveTo>
                    <a:cubicBezTo>
                      <a:pt x="99" y="45"/>
                      <a:pt x="99" y="45"/>
                      <a:pt x="99" y="45"/>
                    </a:cubicBezTo>
                    <a:cubicBezTo>
                      <a:pt x="99" y="46"/>
                      <a:pt x="99" y="46"/>
                      <a:pt x="100" y="46"/>
                    </a:cubicBezTo>
                    <a:cubicBezTo>
                      <a:pt x="101" y="46"/>
                      <a:pt x="102" y="47"/>
                      <a:pt x="103" y="47"/>
                    </a:cubicBezTo>
                    <a:cubicBezTo>
                      <a:pt x="103" y="47"/>
                      <a:pt x="103" y="47"/>
                      <a:pt x="103" y="47"/>
                    </a:cubicBezTo>
                    <a:cubicBezTo>
                      <a:pt x="103" y="47"/>
                      <a:pt x="103" y="47"/>
                      <a:pt x="104" y="47"/>
                    </a:cubicBezTo>
                    <a:cubicBezTo>
                      <a:pt x="102" y="46"/>
                      <a:pt x="101" y="46"/>
                      <a:pt x="100" y="45"/>
                    </a:cubicBezTo>
                    <a:moveTo>
                      <a:pt x="98" y="45"/>
                    </a:move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moveTo>
                      <a:pt x="78" y="45"/>
                    </a:moveTo>
                    <a:cubicBezTo>
                      <a:pt x="78" y="45"/>
                      <a:pt x="78" y="45"/>
                      <a:pt x="77" y="45"/>
                    </a:cubicBezTo>
                    <a:cubicBezTo>
                      <a:pt x="78" y="46"/>
                      <a:pt x="79" y="46"/>
                      <a:pt x="79" y="46"/>
                    </a:cubicBezTo>
                    <a:cubicBezTo>
                      <a:pt x="79" y="46"/>
                      <a:pt x="80" y="46"/>
                      <a:pt x="80" y="46"/>
                    </a:cubicBezTo>
                    <a:cubicBezTo>
                      <a:pt x="79" y="46"/>
                      <a:pt x="78" y="45"/>
                      <a:pt x="78" y="45"/>
                    </a:cubicBezTo>
                    <a:moveTo>
                      <a:pt x="95" y="45"/>
                    </a:moveTo>
                    <a:cubicBezTo>
                      <a:pt x="93" y="48"/>
                      <a:pt x="93" y="48"/>
                      <a:pt x="93" y="48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5" y="47"/>
                      <a:pt x="95" y="46"/>
                      <a:pt x="96" y="45"/>
                    </a:cubicBezTo>
                    <a:cubicBezTo>
                      <a:pt x="96" y="45"/>
                      <a:pt x="96" y="45"/>
                      <a:pt x="95" y="45"/>
                    </a:cubicBezTo>
                    <a:moveTo>
                      <a:pt x="98" y="44"/>
                    </a:moveTo>
                    <a:cubicBezTo>
                      <a:pt x="98" y="44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9" y="45"/>
                    </a:cubicBezTo>
                    <a:cubicBezTo>
                      <a:pt x="99" y="45"/>
                      <a:pt x="99" y="45"/>
                      <a:pt x="99" y="45"/>
                    </a:cubicBezTo>
                    <a:cubicBezTo>
                      <a:pt x="99" y="45"/>
                      <a:pt x="99" y="44"/>
                      <a:pt x="98" y="44"/>
                    </a:cubicBezTo>
                    <a:moveTo>
                      <a:pt x="81" y="44"/>
                    </a:moveTo>
                    <a:cubicBezTo>
                      <a:pt x="81" y="44"/>
                      <a:pt x="81" y="45"/>
                      <a:pt x="80" y="46"/>
                    </a:cubicBezTo>
                    <a:cubicBezTo>
                      <a:pt x="80" y="46"/>
                      <a:pt x="81" y="46"/>
                      <a:pt x="81" y="46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1" y="44"/>
                    </a:cubicBezTo>
                    <a:moveTo>
                      <a:pt x="96" y="44"/>
                    </a:move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4"/>
                      <a:pt x="97" y="44"/>
                      <a:pt x="97" y="44"/>
                    </a:cubicBezTo>
                    <a:cubicBezTo>
                      <a:pt x="96" y="44"/>
                      <a:pt x="96" y="44"/>
                      <a:pt x="96" y="44"/>
                    </a:cubicBezTo>
                    <a:moveTo>
                      <a:pt x="96" y="44"/>
                    </a:move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6" y="44"/>
                    </a:cubicBezTo>
                    <a:moveTo>
                      <a:pt x="74" y="43"/>
                    </a:moveTo>
                    <a:cubicBezTo>
                      <a:pt x="74" y="43"/>
                      <a:pt x="74" y="43"/>
                      <a:pt x="74" y="43"/>
                    </a:cubicBezTo>
                    <a:cubicBezTo>
                      <a:pt x="75" y="44"/>
                      <a:pt x="76" y="44"/>
                      <a:pt x="76" y="45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6" y="44"/>
                      <a:pt x="75" y="43"/>
                      <a:pt x="74" y="43"/>
                    </a:cubicBezTo>
                    <a:moveTo>
                      <a:pt x="91" y="43"/>
                    </a:moveTo>
                    <a:cubicBezTo>
                      <a:pt x="90" y="46"/>
                      <a:pt x="90" y="46"/>
                      <a:pt x="90" y="46"/>
                    </a:cubicBezTo>
                    <a:cubicBezTo>
                      <a:pt x="92" y="47"/>
                      <a:pt x="92" y="47"/>
                      <a:pt x="92" y="47"/>
                    </a:cubicBezTo>
                    <a:cubicBezTo>
                      <a:pt x="93" y="48"/>
                      <a:pt x="93" y="48"/>
                      <a:pt x="93" y="48"/>
                    </a:cubicBezTo>
                    <a:cubicBezTo>
                      <a:pt x="95" y="44"/>
                      <a:pt x="95" y="44"/>
                      <a:pt x="95" y="44"/>
                    </a:cubicBezTo>
                    <a:cubicBezTo>
                      <a:pt x="94" y="44"/>
                      <a:pt x="93" y="43"/>
                      <a:pt x="91" y="43"/>
                    </a:cubicBezTo>
                    <a:moveTo>
                      <a:pt x="79" y="42"/>
                    </a:moveTo>
                    <a:cubicBezTo>
                      <a:pt x="79" y="43"/>
                      <a:pt x="78" y="44"/>
                      <a:pt x="78" y="45"/>
                    </a:cubicBezTo>
                    <a:cubicBezTo>
                      <a:pt x="79" y="45"/>
                      <a:pt x="79" y="45"/>
                      <a:pt x="80" y="46"/>
                    </a:cubicBezTo>
                    <a:cubicBezTo>
                      <a:pt x="80" y="45"/>
                      <a:pt x="81" y="44"/>
                      <a:pt x="81" y="43"/>
                    </a:cubicBezTo>
                    <a:cubicBezTo>
                      <a:pt x="80" y="43"/>
                      <a:pt x="80" y="43"/>
                      <a:pt x="79" y="42"/>
                    </a:cubicBezTo>
                    <a:moveTo>
                      <a:pt x="92" y="42"/>
                    </a:moveTo>
                    <a:cubicBezTo>
                      <a:pt x="92" y="42"/>
                      <a:pt x="92" y="42"/>
                      <a:pt x="92" y="42"/>
                    </a:cubicBezTo>
                    <a:cubicBezTo>
                      <a:pt x="93" y="42"/>
                      <a:pt x="93" y="43"/>
                      <a:pt x="94" y="43"/>
                    </a:cubicBezTo>
                    <a:cubicBezTo>
                      <a:pt x="92" y="42"/>
                      <a:pt x="92" y="42"/>
                      <a:pt x="92" y="42"/>
                    </a:cubicBezTo>
                    <a:moveTo>
                      <a:pt x="92" y="41"/>
                    </a:moveTo>
                    <a:cubicBezTo>
                      <a:pt x="92" y="41"/>
                      <a:pt x="92" y="41"/>
                      <a:pt x="92" y="41"/>
                    </a:cubicBezTo>
                    <a:cubicBezTo>
                      <a:pt x="93" y="42"/>
                      <a:pt x="94" y="43"/>
                      <a:pt x="95" y="44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94" y="42"/>
                      <a:pt x="93" y="42"/>
                      <a:pt x="92" y="41"/>
                    </a:cubicBezTo>
                    <a:moveTo>
                      <a:pt x="89" y="41"/>
                    </a:moveTo>
                    <a:cubicBezTo>
                      <a:pt x="88" y="42"/>
                      <a:pt x="88" y="43"/>
                      <a:pt x="87" y="45"/>
                    </a:cubicBez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5"/>
                      <a:pt x="90" y="43"/>
                      <a:pt x="91" y="42"/>
                    </a:cubicBezTo>
                    <a:cubicBezTo>
                      <a:pt x="90" y="42"/>
                      <a:pt x="90" y="42"/>
                      <a:pt x="89" y="41"/>
                    </a:cubicBezTo>
                    <a:moveTo>
                      <a:pt x="91" y="41"/>
                    </a:moveTo>
                    <a:cubicBezTo>
                      <a:pt x="91" y="41"/>
                      <a:pt x="91" y="41"/>
                      <a:pt x="91" y="41"/>
                    </a:cubicBezTo>
                    <a:cubicBezTo>
                      <a:pt x="92" y="41"/>
                      <a:pt x="92" y="41"/>
                      <a:pt x="92" y="41"/>
                    </a:cubicBezTo>
                    <a:cubicBezTo>
                      <a:pt x="91" y="41"/>
                      <a:pt x="91" y="41"/>
                      <a:pt x="91" y="41"/>
                    </a:cubicBezTo>
                    <a:moveTo>
                      <a:pt x="88" y="41"/>
                    </a:moveTo>
                    <a:cubicBezTo>
                      <a:pt x="87" y="42"/>
                      <a:pt x="87" y="43"/>
                      <a:pt x="86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8" y="41"/>
                      <a:pt x="88" y="41"/>
                      <a:pt x="88" y="41"/>
                    </a:cubicBezTo>
                    <a:cubicBezTo>
                      <a:pt x="88" y="41"/>
                      <a:pt x="88" y="41"/>
                      <a:pt x="88" y="41"/>
                    </a:cubicBezTo>
                    <a:moveTo>
                      <a:pt x="76" y="40"/>
                    </a:moveTo>
                    <a:cubicBezTo>
                      <a:pt x="75" y="41"/>
                      <a:pt x="75" y="42"/>
                      <a:pt x="74" y="42"/>
                    </a:cubicBezTo>
                    <a:cubicBezTo>
                      <a:pt x="75" y="43"/>
                      <a:pt x="76" y="43"/>
                      <a:pt x="77" y="44"/>
                    </a:cubicBezTo>
                    <a:cubicBezTo>
                      <a:pt x="78" y="42"/>
                      <a:pt x="78" y="42"/>
                      <a:pt x="78" y="42"/>
                    </a:cubicBezTo>
                    <a:cubicBezTo>
                      <a:pt x="77" y="41"/>
                      <a:pt x="77" y="41"/>
                      <a:pt x="76" y="40"/>
                    </a:cubicBezTo>
                    <a:moveTo>
                      <a:pt x="89" y="40"/>
                    </a:moveTo>
                    <a:cubicBezTo>
                      <a:pt x="89" y="40"/>
                      <a:pt x="89" y="40"/>
                      <a:pt x="89" y="41"/>
                    </a:cubicBezTo>
                    <a:cubicBezTo>
                      <a:pt x="90" y="41"/>
                      <a:pt x="90" y="41"/>
                      <a:pt x="91" y="42"/>
                    </a:cubicBezTo>
                    <a:cubicBezTo>
                      <a:pt x="91" y="42"/>
                      <a:pt x="91" y="41"/>
                      <a:pt x="91" y="41"/>
                    </a:cubicBezTo>
                    <a:cubicBezTo>
                      <a:pt x="89" y="40"/>
                      <a:pt x="89" y="40"/>
                      <a:pt x="89" y="40"/>
                    </a:cubicBezTo>
                    <a:moveTo>
                      <a:pt x="90" y="39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40"/>
                      <a:pt x="91" y="40"/>
                      <a:pt x="92" y="40"/>
                    </a:cubicBezTo>
                    <a:cubicBezTo>
                      <a:pt x="91" y="40"/>
                      <a:pt x="90" y="40"/>
                      <a:pt x="90" y="39"/>
                    </a:cubicBezTo>
                    <a:moveTo>
                      <a:pt x="88" y="39"/>
                    </a:moveTo>
                    <a:cubicBezTo>
                      <a:pt x="88" y="40"/>
                      <a:pt x="88" y="40"/>
                      <a:pt x="88" y="40"/>
                    </a:cubicBezTo>
                    <a:cubicBezTo>
                      <a:pt x="88" y="40"/>
                      <a:pt x="88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39"/>
                      <a:pt x="88" y="39"/>
                    </a:cubicBezTo>
                    <a:moveTo>
                      <a:pt x="89" y="39"/>
                    </a:move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moveTo>
                      <a:pt x="84" y="39"/>
                    </a:moveTo>
                    <a:cubicBezTo>
                      <a:pt x="84" y="40"/>
                      <a:pt x="83" y="41"/>
                      <a:pt x="82" y="42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5" y="39"/>
                      <a:pt x="85" y="39"/>
                      <a:pt x="85" y="39"/>
                    </a:cubicBezTo>
                    <a:cubicBezTo>
                      <a:pt x="85" y="39"/>
                      <a:pt x="85" y="39"/>
                      <a:pt x="84" y="39"/>
                    </a:cubicBezTo>
                    <a:moveTo>
                      <a:pt x="85" y="38"/>
                    </a:moveTo>
                    <a:cubicBezTo>
                      <a:pt x="85" y="38"/>
                      <a:pt x="85" y="38"/>
                      <a:pt x="85" y="38"/>
                    </a:cubicBezTo>
                    <a:cubicBezTo>
                      <a:pt x="85" y="38"/>
                      <a:pt x="85" y="39"/>
                      <a:pt x="85" y="39"/>
                    </a:cubicBez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5" y="38"/>
                      <a:pt x="85" y="38"/>
                    </a:cubicBezTo>
                    <a:moveTo>
                      <a:pt x="82" y="37"/>
                    </a:moveTo>
                    <a:cubicBezTo>
                      <a:pt x="82" y="39"/>
                      <a:pt x="81" y="40"/>
                      <a:pt x="80" y="41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3" y="41"/>
                      <a:pt x="83" y="40"/>
                      <a:pt x="84" y="38"/>
                    </a:cubicBezTo>
                    <a:cubicBezTo>
                      <a:pt x="83" y="38"/>
                      <a:pt x="83" y="38"/>
                      <a:pt x="82" y="37"/>
                    </a:cubicBezTo>
                    <a:moveTo>
                      <a:pt x="85" y="37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6" y="38"/>
                      <a:pt x="86" y="38"/>
                    </a:cubicBez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6" y="37"/>
                      <a:pt x="85" y="37"/>
                    </a:cubicBezTo>
                    <a:moveTo>
                      <a:pt x="86" y="37"/>
                    </a:moveTo>
                    <a:cubicBezTo>
                      <a:pt x="86" y="37"/>
                      <a:pt x="85" y="37"/>
                      <a:pt x="85" y="37"/>
                    </a:cubicBezTo>
                    <a:cubicBezTo>
                      <a:pt x="86" y="37"/>
                      <a:pt x="86" y="37"/>
                      <a:pt x="86" y="38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moveTo>
                      <a:pt x="83" y="36"/>
                    </a:moveTo>
                    <a:cubicBezTo>
                      <a:pt x="83" y="37"/>
                      <a:pt x="83" y="37"/>
                      <a:pt x="82" y="37"/>
                    </a:cubicBezTo>
                    <a:cubicBezTo>
                      <a:pt x="83" y="37"/>
                      <a:pt x="84" y="38"/>
                      <a:pt x="84" y="38"/>
                    </a:cubicBezTo>
                    <a:cubicBezTo>
                      <a:pt x="84" y="38"/>
                      <a:pt x="85" y="38"/>
                      <a:pt x="85" y="37"/>
                    </a:cubicBezTo>
                    <a:cubicBezTo>
                      <a:pt x="84" y="37"/>
                      <a:pt x="83" y="37"/>
                      <a:pt x="83" y="36"/>
                    </a:cubicBezTo>
                    <a:moveTo>
                      <a:pt x="103" y="36"/>
                    </a:moveTo>
                    <a:cubicBezTo>
                      <a:pt x="99" y="43"/>
                      <a:pt x="99" y="43"/>
                      <a:pt x="99" y="43"/>
                    </a:cubicBezTo>
                    <a:cubicBezTo>
                      <a:pt x="99" y="43"/>
                      <a:pt x="99" y="44"/>
                      <a:pt x="99" y="44"/>
                    </a:cubicBezTo>
                    <a:cubicBezTo>
                      <a:pt x="99" y="44"/>
                      <a:pt x="99" y="44"/>
                      <a:pt x="99" y="44"/>
                    </a:cubicBezTo>
                    <a:cubicBezTo>
                      <a:pt x="100" y="42"/>
                      <a:pt x="101" y="40"/>
                      <a:pt x="102" y="38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3" y="36"/>
                      <a:pt x="103" y="36"/>
                      <a:pt x="103" y="36"/>
                    </a:cubicBezTo>
                    <a:moveTo>
                      <a:pt x="107" y="36"/>
                    </a:move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9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4" y="37"/>
                      <a:pt x="104" y="37"/>
                      <a:pt x="104" y="37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1" y="45"/>
                      <a:pt x="103" y="46"/>
                      <a:pt x="104" y="46"/>
                    </a:cubicBezTo>
                    <a:cubicBezTo>
                      <a:pt x="104" y="46"/>
                      <a:pt x="105" y="46"/>
                      <a:pt x="105" y="45"/>
                    </a:cubicBezTo>
                    <a:cubicBezTo>
                      <a:pt x="106" y="44"/>
                      <a:pt x="107" y="44"/>
                      <a:pt x="108" y="44"/>
                    </a:cubicBezTo>
                    <a:cubicBezTo>
                      <a:pt x="108" y="44"/>
                      <a:pt x="108" y="44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cubicBezTo>
                      <a:pt x="107" y="45"/>
                      <a:pt x="105" y="45"/>
                      <a:pt x="104" y="46"/>
                    </a:cubicBezTo>
                    <a:cubicBezTo>
                      <a:pt x="104" y="46"/>
                      <a:pt x="104" y="46"/>
                      <a:pt x="104" y="46"/>
                    </a:cubicBezTo>
                    <a:cubicBezTo>
                      <a:pt x="105" y="47"/>
                      <a:pt x="107" y="48"/>
                      <a:pt x="108" y="48"/>
                    </a:cubicBezTo>
                    <a:cubicBezTo>
                      <a:pt x="108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7"/>
                      <a:pt x="109" y="46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cubicBezTo>
                      <a:pt x="108" y="45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9" y="45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9"/>
                      <a:pt x="109" y="49"/>
                      <a:pt x="109" y="50"/>
                    </a:cubicBezTo>
                    <a:cubicBezTo>
                      <a:pt x="109" y="51"/>
                      <a:pt x="109" y="51"/>
                      <a:pt x="108" y="52"/>
                    </a:cubicBezTo>
                    <a:cubicBezTo>
                      <a:pt x="109" y="52"/>
                      <a:pt x="109" y="52"/>
                      <a:pt x="109" y="52"/>
                    </a:cubicBezTo>
                    <a:cubicBezTo>
                      <a:pt x="109" y="52"/>
                      <a:pt x="108" y="52"/>
                      <a:pt x="108" y="52"/>
                    </a:cubicBezTo>
                    <a:cubicBezTo>
                      <a:pt x="108" y="53"/>
                      <a:pt x="108" y="53"/>
                      <a:pt x="107" y="53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06" y="54"/>
                      <a:pt x="106" y="54"/>
                      <a:pt x="106" y="55"/>
                    </a:cubicBezTo>
                    <a:cubicBezTo>
                      <a:pt x="106" y="55"/>
                      <a:pt x="106" y="55"/>
                      <a:pt x="106" y="55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10" y="53"/>
                      <a:pt x="110" y="53"/>
                      <a:pt x="110" y="53"/>
                    </a:cubicBezTo>
                    <a:cubicBezTo>
                      <a:pt x="111" y="50"/>
                      <a:pt x="111" y="50"/>
                      <a:pt x="111" y="50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0" y="43"/>
                      <a:pt x="110" y="41"/>
                      <a:pt x="109" y="41"/>
                    </a:cubicBezTo>
                    <a:cubicBezTo>
                      <a:pt x="109" y="41"/>
                      <a:pt x="109" y="41"/>
                      <a:pt x="109" y="42"/>
                    </a:cubicBezTo>
                    <a:cubicBezTo>
                      <a:pt x="109" y="42"/>
                      <a:pt x="109" y="42"/>
                      <a:pt x="109" y="42"/>
                    </a:cubicBezTo>
                    <a:cubicBezTo>
                      <a:pt x="109" y="42"/>
                      <a:pt x="109" y="42"/>
                      <a:pt x="109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7" y="41"/>
                      <a:pt x="106" y="41"/>
                      <a:pt x="106" y="42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9" y="37"/>
                      <a:pt x="109" y="37"/>
                      <a:pt x="109" y="37"/>
                    </a:cubicBezTo>
                    <a:cubicBezTo>
                      <a:pt x="109" y="37"/>
                      <a:pt x="109" y="37"/>
                      <a:pt x="109" y="37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8" y="36"/>
                      <a:pt x="107" y="36"/>
                      <a:pt x="107" y="36"/>
                    </a:cubicBezTo>
                    <a:moveTo>
                      <a:pt x="107" y="36"/>
                    </a:move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moveTo>
                      <a:pt x="83" y="36"/>
                    </a:moveTo>
                    <a:cubicBezTo>
                      <a:pt x="83" y="36"/>
                      <a:pt x="83" y="36"/>
                      <a:pt x="83" y="36"/>
                    </a:cubicBezTo>
                    <a:cubicBezTo>
                      <a:pt x="84" y="36"/>
                      <a:pt x="84" y="37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4" y="37"/>
                      <a:pt x="84" y="36"/>
                      <a:pt x="83" y="36"/>
                    </a:cubicBezTo>
                    <a:moveTo>
                      <a:pt x="105" y="36"/>
                    </a:moveTo>
                    <a:cubicBezTo>
                      <a:pt x="104" y="36"/>
                      <a:pt x="104" y="36"/>
                      <a:pt x="104" y="36"/>
                    </a:cubicBezTo>
                    <a:cubicBezTo>
                      <a:pt x="106" y="37"/>
                      <a:pt x="106" y="37"/>
                      <a:pt x="106" y="37"/>
                    </a:cubicBezTo>
                    <a:cubicBezTo>
                      <a:pt x="106" y="37"/>
                      <a:pt x="106" y="37"/>
                      <a:pt x="106" y="37"/>
                    </a:cubicBezTo>
                    <a:cubicBezTo>
                      <a:pt x="106" y="37"/>
                      <a:pt x="106" y="37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7"/>
                      <a:pt x="106" y="37"/>
                      <a:pt x="106" y="36"/>
                    </a:cubicBezTo>
                    <a:cubicBezTo>
                      <a:pt x="106" y="36"/>
                      <a:pt x="105" y="36"/>
                      <a:pt x="105" y="36"/>
                    </a:cubicBezTo>
                    <a:moveTo>
                      <a:pt x="78" y="35"/>
                    </a:moveTo>
                    <a:cubicBezTo>
                      <a:pt x="78" y="36"/>
                      <a:pt x="77" y="38"/>
                      <a:pt x="77" y="3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1" y="37"/>
                      <a:pt x="81" y="37"/>
                      <a:pt x="81" y="37"/>
                    </a:cubicBezTo>
                    <a:cubicBezTo>
                      <a:pt x="80" y="36"/>
                      <a:pt x="79" y="36"/>
                      <a:pt x="78" y="35"/>
                    </a:cubicBezTo>
                    <a:moveTo>
                      <a:pt x="83" y="35"/>
                    </a:moveTo>
                    <a:cubicBezTo>
                      <a:pt x="83" y="35"/>
                      <a:pt x="83" y="36"/>
                      <a:pt x="83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7"/>
                      <a:pt x="85" y="37"/>
                      <a:pt x="85" y="36"/>
                    </a:cubicBezTo>
                    <a:cubicBezTo>
                      <a:pt x="85" y="36"/>
                      <a:pt x="84" y="36"/>
                      <a:pt x="83" y="35"/>
                    </a:cubicBezTo>
                    <a:moveTo>
                      <a:pt x="101" y="35"/>
                    </a:moveTo>
                    <a:cubicBezTo>
                      <a:pt x="97" y="42"/>
                      <a:pt x="97" y="42"/>
                      <a:pt x="97" y="42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3"/>
                      <a:pt x="98" y="42"/>
                      <a:pt x="98" y="41"/>
                    </a:cubicBezTo>
                    <a:cubicBezTo>
                      <a:pt x="99" y="40"/>
                      <a:pt x="100" y="37"/>
                      <a:pt x="102" y="35"/>
                    </a:cubicBezTo>
                    <a:cubicBezTo>
                      <a:pt x="101" y="35"/>
                      <a:pt x="101" y="35"/>
                      <a:pt x="101" y="35"/>
                    </a:cubicBezTo>
                    <a:cubicBezTo>
                      <a:pt x="101" y="35"/>
                      <a:pt x="101" y="35"/>
                      <a:pt x="101" y="35"/>
                    </a:cubicBezTo>
                    <a:moveTo>
                      <a:pt x="105" y="35"/>
                    </a:moveTo>
                    <a:cubicBezTo>
                      <a:pt x="105" y="35"/>
                      <a:pt x="105" y="35"/>
                      <a:pt x="105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6" y="36"/>
                      <a:pt x="106" y="36"/>
                      <a:pt x="106" y="36"/>
                    </a:cubicBezTo>
                    <a:cubicBezTo>
                      <a:pt x="106" y="36"/>
                      <a:pt x="106" y="35"/>
                      <a:pt x="106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5" y="35"/>
                      <a:pt x="105" y="35"/>
                      <a:pt x="105" y="35"/>
                    </a:cubicBezTo>
                    <a:moveTo>
                      <a:pt x="104" y="35"/>
                    </a:moveTo>
                    <a:cubicBezTo>
                      <a:pt x="103" y="36"/>
                      <a:pt x="103" y="36"/>
                      <a:pt x="103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5"/>
                      <a:pt x="104" y="35"/>
                      <a:pt x="104" y="35"/>
                    </a:cubicBezTo>
                    <a:cubicBezTo>
                      <a:pt x="104" y="35"/>
                      <a:pt x="104" y="35"/>
                      <a:pt x="104" y="35"/>
                    </a:cubicBezTo>
                    <a:moveTo>
                      <a:pt x="107" y="35"/>
                    </a:moveTo>
                    <a:cubicBezTo>
                      <a:pt x="107" y="35"/>
                      <a:pt x="107" y="35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5"/>
                      <a:pt x="107" y="35"/>
                      <a:pt x="107" y="35"/>
                    </a:cubicBezTo>
                    <a:moveTo>
                      <a:pt x="109" y="35"/>
                    </a:moveTo>
                    <a:cubicBezTo>
                      <a:pt x="108" y="35"/>
                      <a:pt x="108" y="36"/>
                      <a:pt x="107" y="36"/>
                    </a:cubicBezTo>
                    <a:cubicBezTo>
                      <a:pt x="107" y="36"/>
                      <a:pt x="108" y="36"/>
                      <a:pt x="108" y="36"/>
                    </a:cubicBezTo>
                    <a:cubicBezTo>
                      <a:pt x="108" y="36"/>
                      <a:pt x="108" y="36"/>
                      <a:pt x="108" y="36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5"/>
                    </a:cubicBezTo>
                    <a:moveTo>
                      <a:pt x="79" y="34"/>
                    </a:move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80" y="36"/>
                      <a:pt x="81" y="36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35"/>
                      <a:pt x="80" y="35"/>
                      <a:pt x="79" y="34"/>
                    </a:cubicBezTo>
                    <a:moveTo>
                      <a:pt x="104" y="34"/>
                    </a:moveTo>
                    <a:cubicBezTo>
                      <a:pt x="104" y="34"/>
                      <a:pt x="104" y="34"/>
                      <a:pt x="104" y="34"/>
                    </a:cubicBezTo>
                    <a:cubicBezTo>
                      <a:pt x="105" y="35"/>
                      <a:pt x="105" y="35"/>
                      <a:pt x="105" y="35"/>
                    </a:cubicBezTo>
                    <a:cubicBezTo>
                      <a:pt x="105" y="34"/>
                      <a:pt x="105" y="34"/>
                      <a:pt x="105" y="34"/>
                    </a:cubicBezTo>
                    <a:cubicBezTo>
                      <a:pt x="104" y="34"/>
                      <a:pt x="104" y="34"/>
                      <a:pt x="104" y="34"/>
                    </a:cubicBezTo>
                    <a:moveTo>
                      <a:pt x="108" y="34"/>
                    </a:move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9" y="35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8" y="34"/>
                      <a:pt x="108" y="34"/>
                      <a:pt x="108" y="34"/>
                    </a:cubicBezTo>
                    <a:moveTo>
                      <a:pt x="106" y="34"/>
                    </a:moveTo>
                    <a:cubicBezTo>
                      <a:pt x="105" y="35"/>
                      <a:pt x="105" y="35"/>
                      <a:pt x="105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6" y="34"/>
                      <a:pt x="106" y="34"/>
                      <a:pt x="106" y="34"/>
                    </a:cubicBezTo>
                    <a:moveTo>
                      <a:pt x="80" y="33"/>
                    </a:move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5"/>
                      <a:pt x="81" y="35"/>
                      <a:pt x="82" y="35"/>
                    </a:cubicBezTo>
                    <a:cubicBezTo>
                      <a:pt x="82" y="35"/>
                      <a:pt x="82" y="35"/>
                      <a:pt x="82" y="35"/>
                    </a:cubicBezTo>
                    <a:cubicBezTo>
                      <a:pt x="81" y="34"/>
                      <a:pt x="80" y="34"/>
                      <a:pt x="80" y="33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4"/>
                    </a:cubicBezTo>
                    <a:cubicBezTo>
                      <a:pt x="102" y="35"/>
                      <a:pt x="102" y="35"/>
                      <a:pt x="102" y="35"/>
                    </a:cubicBezTo>
                    <a:cubicBezTo>
                      <a:pt x="102" y="35"/>
                      <a:pt x="102" y="35"/>
                      <a:pt x="102" y="35"/>
                    </a:cubicBezTo>
                    <a:cubicBezTo>
                      <a:pt x="102" y="34"/>
                      <a:pt x="102" y="34"/>
                      <a:pt x="103" y="34"/>
                    </a:cubicBezTo>
                    <a:cubicBezTo>
                      <a:pt x="103" y="34"/>
                      <a:pt x="102" y="33"/>
                      <a:pt x="102" y="33"/>
                    </a:cubicBezTo>
                    <a:moveTo>
                      <a:pt x="107" y="33"/>
                    </a:moveTo>
                    <a:cubicBezTo>
                      <a:pt x="107" y="33"/>
                      <a:pt x="107" y="33"/>
                      <a:pt x="107" y="33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7" y="33"/>
                      <a:pt x="107" y="33"/>
                      <a:pt x="107" y="33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3"/>
                    </a:cubicBezTo>
                    <a:cubicBezTo>
                      <a:pt x="102" y="33"/>
                      <a:pt x="102" y="33"/>
                      <a:pt x="103" y="33"/>
                    </a:cubicBezTo>
                    <a:cubicBezTo>
                      <a:pt x="103" y="34"/>
                      <a:pt x="103" y="34"/>
                      <a:pt x="103" y="34"/>
                    </a:cubicBezTo>
                    <a:cubicBezTo>
                      <a:pt x="103" y="34"/>
                      <a:pt x="103" y="34"/>
                      <a:pt x="103" y="33"/>
                    </a:cubicBezTo>
                    <a:cubicBezTo>
                      <a:pt x="102" y="33"/>
                      <a:pt x="102" y="33"/>
                      <a:pt x="102" y="33"/>
                    </a:cubicBezTo>
                    <a:moveTo>
                      <a:pt x="80" y="33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0" y="34"/>
                      <a:pt x="81" y="34"/>
                      <a:pt x="82" y="35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81" y="34"/>
                      <a:pt x="81" y="33"/>
                      <a:pt x="80" y="33"/>
                    </a:cubicBezTo>
                    <a:moveTo>
                      <a:pt x="97" y="33"/>
                    </a:moveTo>
                    <a:cubicBezTo>
                      <a:pt x="93" y="41"/>
                      <a:pt x="93" y="41"/>
                      <a:pt x="93" y="41"/>
                    </a:cubicBezTo>
                    <a:cubicBezTo>
                      <a:pt x="93" y="41"/>
                      <a:pt x="94" y="42"/>
                      <a:pt x="95" y="42"/>
                    </a:cubicBezTo>
                    <a:cubicBezTo>
                      <a:pt x="95" y="42"/>
                      <a:pt x="95" y="42"/>
                      <a:pt x="96" y="43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99" y="40"/>
                      <a:pt x="99" y="36"/>
                      <a:pt x="100" y="34"/>
                    </a:cubicBezTo>
                    <a:cubicBezTo>
                      <a:pt x="99" y="34"/>
                      <a:pt x="98" y="33"/>
                      <a:pt x="97" y="33"/>
                    </a:cubicBezTo>
                    <a:moveTo>
                      <a:pt x="109" y="32"/>
                    </a:moveTo>
                    <a:cubicBezTo>
                      <a:pt x="108" y="32"/>
                      <a:pt x="108" y="32"/>
                      <a:pt x="108" y="32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8" y="33"/>
                      <a:pt x="108" y="33"/>
                      <a:pt x="107" y="33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0" y="37"/>
                      <a:pt x="110" y="34"/>
                      <a:pt x="109" y="32"/>
                    </a:cubicBezTo>
                    <a:cubicBezTo>
                      <a:pt x="109" y="32"/>
                      <a:pt x="109" y="32"/>
                      <a:pt x="109" y="32"/>
                    </a:cubicBezTo>
                    <a:moveTo>
                      <a:pt x="98" y="31"/>
                    </a:move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3"/>
                      <a:pt x="99" y="33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101" y="34"/>
                      <a:pt x="101" y="33"/>
                      <a:pt x="102" y="33"/>
                    </a:cubicBezTo>
                    <a:cubicBezTo>
                      <a:pt x="102" y="33"/>
                      <a:pt x="101" y="33"/>
                      <a:pt x="101" y="33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0" y="33"/>
                      <a:pt x="99" y="32"/>
                      <a:pt x="98" y="31"/>
                    </a:cubicBezTo>
                    <a:moveTo>
                      <a:pt x="99" y="31"/>
                    </a:moveTo>
                    <a:cubicBezTo>
                      <a:pt x="98" y="31"/>
                      <a:pt x="98" y="31"/>
                      <a:pt x="98" y="31"/>
                    </a:cubicBezTo>
                    <a:cubicBezTo>
                      <a:pt x="100" y="32"/>
                      <a:pt x="101" y="32"/>
                      <a:pt x="102" y="33"/>
                    </a:cubicBezTo>
                    <a:cubicBezTo>
                      <a:pt x="102" y="33"/>
                      <a:pt x="102" y="33"/>
                      <a:pt x="102" y="33"/>
                    </a:cubicBezTo>
                    <a:cubicBezTo>
                      <a:pt x="99" y="31"/>
                      <a:pt x="99" y="31"/>
                      <a:pt x="99" y="31"/>
                    </a:cubicBezTo>
                    <a:moveTo>
                      <a:pt x="94" y="31"/>
                    </a:moveTo>
                    <a:cubicBezTo>
                      <a:pt x="90" y="39"/>
                      <a:pt x="90" y="39"/>
                      <a:pt x="90" y="39"/>
                    </a:cubicBezTo>
                    <a:cubicBezTo>
                      <a:pt x="91" y="39"/>
                      <a:pt x="91" y="40"/>
                      <a:pt x="92" y="40"/>
                    </a:cubicBezTo>
                    <a:cubicBezTo>
                      <a:pt x="93" y="37"/>
                      <a:pt x="95" y="35"/>
                      <a:pt x="96" y="32"/>
                    </a:cubicBezTo>
                    <a:cubicBezTo>
                      <a:pt x="96" y="32"/>
                      <a:pt x="95" y="31"/>
                      <a:pt x="94" y="31"/>
                    </a:cubicBezTo>
                    <a:moveTo>
                      <a:pt x="93" y="30"/>
                    </a:moveTo>
                    <a:cubicBezTo>
                      <a:pt x="92" y="33"/>
                      <a:pt x="90" y="35"/>
                      <a:pt x="89" y="38"/>
                    </a:cubicBezTo>
                    <a:cubicBezTo>
                      <a:pt x="89" y="38"/>
                      <a:pt x="89" y="38"/>
                      <a:pt x="90" y="3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4" y="30"/>
                      <a:pt x="94" y="30"/>
                      <a:pt x="93" y="30"/>
                    </a:cubicBezTo>
                    <a:moveTo>
                      <a:pt x="95" y="29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1"/>
                      <a:pt x="96" y="31"/>
                      <a:pt x="97" y="32"/>
                    </a:cubicBezTo>
                    <a:cubicBezTo>
                      <a:pt x="97" y="31"/>
                      <a:pt x="97" y="31"/>
                      <a:pt x="97" y="31"/>
                    </a:cubicBezTo>
                    <a:cubicBezTo>
                      <a:pt x="96" y="30"/>
                      <a:pt x="96" y="30"/>
                      <a:pt x="95" y="29"/>
                    </a:cubicBezTo>
                    <a:moveTo>
                      <a:pt x="100" y="29"/>
                    </a:moveTo>
                    <a:cubicBezTo>
                      <a:pt x="99" y="29"/>
                      <a:pt x="99" y="29"/>
                      <a:pt x="99" y="29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100" y="32"/>
                      <a:pt x="102" y="32"/>
                      <a:pt x="103" y="33"/>
                    </a:cubicBezTo>
                    <a:cubicBezTo>
                      <a:pt x="103" y="33"/>
                      <a:pt x="104" y="33"/>
                      <a:pt x="104" y="33"/>
                    </a:cubicBezTo>
                    <a:cubicBezTo>
                      <a:pt x="104" y="33"/>
                      <a:pt x="105" y="33"/>
                      <a:pt x="105" y="33"/>
                    </a:cubicBezTo>
                    <a:cubicBezTo>
                      <a:pt x="104" y="34"/>
                      <a:pt x="104" y="34"/>
                      <a:pt x="104" y="34"/>
                    </a:cubicBezTo>
                    <a:cubicBezTo>
                      <a:pt x="104" y="34"/>
                      <a:pt x="105" y="34"/>
                      <a:pt x="105" y="34"/>
                    </a:cubicBezTo>
                    <a:cubicBezTo>
                      <a:pt x="104" y="34"/>
                      <a:pt x="106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4" y="32"/>
                      <a:pt x="102" y="31"/>
                      <a:pt x="100" y="29"/>
                    </a:cubicBezTo>
                    <a:moveTo>
                      <a:pt x="95" y="29"/>
                    </a:moveTo>
                    <a:cubicBezTo>
                      <a:pt x="95" y="29"/>
                      <a:pt x="95" y="29"/>
                      <a:pt x="95" y="29"/>
                    </a:cubicBezTo>
                    <a:cubicBezTo>
                      <a:pt x="96" y="29"/>
                      <a:pt x="97" y="30"/>
                      <a:pt x="97" y="30"/>
                    </a:cubicBezTo>
                    <a:cubicBezTo>
                      <a:pt x="97" y="30"/>
                      <a:pt x="97" y="30"/>
                      <a:pt x="97" y="30"/>
                    </a:cubicBezTo>
                    <a:cubicBezTo>
                      <a:pt x="97" y="30"/>
                      <a:pt x="96" y="29"/>
                      <a:pt x="95" y="29"/>
                    </a:cubicBezTo>
                    <a:moveTo>
                      <a:pt x="100" y="29"/>
                    </a:moveTo>
                    <a:cubicBezTo>
                      <a:pt x="100" y="29"/>
                      <a:pt x="100" y="29"/>
                      <a:pt x="100" y="29"/>
                    </a:cubicBezTo>
                    <a:cubicBezTo>
                      <a:pt x="101" y="30"/>
                      <a:pt x="103" y="31"/>
                      <a:pt x="104" y="32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0" y="29"/>
                      <a:pt x="100" y="29"/>
                      <a:pt x="100" y="29"/>
                    </a:cubicBezTo>
                    <a:moveTo>
                      <a:pt x="94" y="29"/>
                    </a:moveTo>
                    <a:cubicBezTo>
                      <a:pt x="94" y="29"/>
                      <a:pt x="94" y="29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4" y="29"/>
                      <a:pt x="94" y="29"/>
                      <a:pt x="94" y="29"/>
                    </a:cubicBezTo>
                    <a:moveTo>
                      <a:pt x="91" y="28"/>
                    </a:moveTo>
                    <a:cubicBezTo>
                      <a:pt x="89" y="31"/>
                      <a:pt x="88" y="34"/>
                      <a:pt x="86" y="36"/>
                    </a:cubicBezTo>
                    <a:cubicBezTo>
                      <a:pt x="86" y="36"/>
                      <a:pt x="86" y="36"/>
                      <a:pt x="87" y="37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8"/>
                      <a:pt x="91" y="28"/>
                    </a:cubicBezTo>
                    <a:moveTo>
                      <a:pt x="94" y="28"/>
                    </a:moveTo>
                    <a:cubicBezTo>
                      <a:pt x="94" y="28"/>
                      <a:pt x="94" y="28"/>
                      <a:pt x="94" y="28"/>
                    </a:cubicBezTo>
                    <a:cubicBezTo>
                      <a:pt x="94" y="29"/>
                      <a:pt x="95" y="29"/>
                      <a:pt x="95" y="29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5" y="28"/>
                      <a:pt x="95" y="28"/>
                      <a:pt x="94" y="28"/>
                    </a:cubicBezTo>
                    <a:moveTo>
                      <a:pt x="101" y="28"/>
                    </a:moveTo>
                    <a:cubicBezTo>
                      <a:pt x="100" y="28"/>
                      <a:pt x="100" y="28"/>
                      <a:pt x="100" y="29"/>
                    </a:cubicBezTo>
                    <a:cubicBezTo>
                      <a:pt x="102" y="30"/>
                      <a:pt x="102" y="30"/>
                      <a:pt x="102" y="30"/>
                    </a:cubicBezTo>
                    <a:cubicBezTo>
                      <a:pt x="107" y="33"/>
                      <a:pt x="107" y="33"/>
                      <a:pt x="107" y="33"/>
                    </a:cubicBezTo>
                    <a:cubicBezTo>
                      <a:pt x="107" y="32"/>
                      <a:pt x="108" y="32"/>
                      <a:pt x="108" y="32"/>
                    </a:cubicBezTo>
                    <a:cubicBezTo>
                      <a:pt x="106" y="31"/>
                      <a:pt x="103" y="29"/>
                      <a:pt x="101" y="28"/>
                    </a:cubicBezTo>
                    <a:moveTo>
                      <a:pt x="96" y="27"/>
                    </a:moveTo>
                    <a:cubicBezTo>
                      <a:pt x="95" y="29"/>
                      <a:pt x="95" y="29"/>
                      <a:pt x="95" y="29"/>
                    </a:cubicBezTo>
                    <a:cubicBezTo>
                      <a:pt x="96" y="29"/>
                      <a:pt x="97" y="30"/>
                      <a:pt x="97" y="30"/>
                    </a:cubicBezTo>
                    <a:cubicBezTo>
                      <a:pt x="97" y="30"/>
                      <a:pt x="98" y="30"/>
                      <a:pt x="98" y="30"/>
                    </a:cubicBezTo>
                    <a:cubicBezTo>
                      <a:pt x="98" y="29"/>
                      <a:pt x="98" y="29"/>
                      <a:pt x="98" y="28"/>
                    </a:cubicBezTo>
                    <a:cubicBezTo>
                      <a:pt x="98" y="28"/>
                      <a:pt x="97" y="28"/>
                      <a:pt x="96" y="27"/>
                    </a:cubicBezTo>
                    <a:moveTo>
                      <a:pt x="91" y="27"/>
                    </a:moveTo>
                    <a:cubicBezTo>
                      <a:pt x="91" y="27"/>
                      <a:pt x="91" y="28"/>
                      <a:pt x="91" y="28"/>
                    </a:cubicBezTo>
                    <a:cubicBezTo>
                      <a:pt x="91" y="28"/>
                      <a:pt x="91" y="28"/>
                      <a:pt x="92" y="28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2" y="28"/>
                      <a:pt x="92" y="27"/>
                      <a:pt x="91" y="27"/>
                    </a:cubicBezTo>
                    <a:moveTo>
                      <a:pt x="89" y="27"/>
                    </a:moveTo>
                    <a:cubicBezTo>
                      <a:pt x="87" y="30"/>
                      <a:pt x="85" y="32"/>
                      <a:pt x="84" y="35"/>
                    </a:cubicBezTo>
                    <a:cubicBezTo>
                      <a:pt x="84" y="35"/>
                      <a:pt x="85" y="36"/>
                      <a:pt x="86" y="36"/>
                    </a:cubicBezTo>
                    <a:cubicBezTo>
                      <a:pt x="87" y="33"/>
                      <a:pt x="89" y="31"/>
                      <a:pt x="90" y="28"/>
                    </a:cubicBezTo>
                    <a:cubicBezTo>
                      <a:pt x="90" y="28"/>
                      <a:pt x="89" y="27"/>
                      <a:pt x="89" y="27"/>
                    </a:cubicBezTo>
                    <a:moveTo>
                      <a:pt x="96" y="27"/>
                    </a:moveTo>
                    <a:cubicBezTo>
                      <a:pt x="96" y="27"/>
                      <a:pt x="96" y="27"/>
                      <a:pt x="96" y="27"/>
                    </a:cubicBezTo>
                    <a:cubicBezTo>
                      <a:pt x="97" y="27"/>
                      <a:pt x="98" y="28"/>
                      <a:pt x="98" y="28"/>
                    </a:cubicBezTo>
                    <a:cubicBezTo>
                      <a:pt x="98" y="28"/>
                      <a:pt x="98" y="28"/>
                      <a:pt x="98" y="28"/>
                    </a:cubicBezTo>
                    <a:cubicBezTo>
                      <a:pt x="96" y="27"/>
                      <a:pt x="96" y="27"/>
                      <a:pt x="96" y="27"/>
                    </a:cubicBezTo>
                    <a:moveTo>
                      <a:pt x="95" y="27"/>
                    </a:moveTo>
                    <a:cubicBezTo>
                      <a:pt x="95" y="27"/>
                      <a:pt x="95" y="28"/>
                      <a:pt x="94" y="28"/>
                    </a:cubicBezTo>
                    <a:cubicBezTo>
                      <a:pt x="95" y="28"/>
                      <a:pt x="95" y="28"/>
                      <a:pt x="95" y="29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6" y="27"/>
                      <a:pt x="95" y="27"/>
                      <a:pt x="95" y="27"/>
                    </a:cubicBezTo>
                    <a:moveTo>
                      <a:pt x="92" y="27"/>
                    </a:move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moveTo>
                      <a:pt x="105" y="26"/>
                    </a:moveTo>
                    <a:cubicBezTo>
                      <a:pt x="105" y="26"/>
                      <a:pt x="105" y="26"/>
                      <a:pt x="105" y="26"/>
                    </a:cubicBezTo>
                    <a:cubicBezTo>
                      <a:pt x="105" y="26"/>
                      <a:pt x="105" y="26"/>
                      <a:pt x="105" y="26"/>
                    </a:cubicBezTo>
                    <a:cubicBezTo>
                      <a:pt x="103" y="26"/>
                      <a:pt x="102" y="27"/>
                      <a:pt x="101" y="27"/>
                    </a:cubicBezTo>
                    <a:cubicBezTo>
                      <a:pt x="106" y="31"/>
                      <a:pt x="106" y="31"/>
                      <a:pt x="106" y="31"/>
                    </a:cubicBezTo>
                    <a:cubicBezTo>
                      <a:pt x="109" y="32"/>
                      <a:pt x="109" y="32"/>
                      <a:pt x="109" y="32"/>
                    </a:cubicBezTo>
                    <a:cubicBezTo>
                      <a:pt x="109" y="32"/>
                      <a:pt x="109" y="32"/>
                      <a:pt x="109" y="31"/>
                    </a:cubicBezTo>
                    <a:cubicBezTo>
                      <a:pt x="108" y="29"/>
                      <a:pt x="107" y="26"/>
                      <a:pt x="105" y="26"/>
                    </a:cubicBezTo>
                    <a:moveTo>
                      <a:pt x="95" y="26"/>
                    </a:moveTo>
                    <a:cubicBezTo>
                      <a:pt x="95" y="26"/>
                      <a:pt x="95" y="26"/>
                      <a:pt x="95" y="26"/>
                    </a:cubicBezTo>
                    <a:cubicBezTo>
                      <a:pt x="96" y="26"/>
                      <a:pt x="96" y="27"/>
                      <a:pt x="96" y="27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5" y="26"/>
                      <a:pt x="95" y="26"/>
                      <a:pt x="95" y="26"/>
                    </a:cubicBezTo>
                    <a:moveTo>
                      <a:pt x="89" y="26"/>
                    </a:moveTo>
                    <a:cubicBezTo>
                      <a:pt x="89" y="26"/>
                      <a:pt x="89" y="26"/>
                      <a:pt x="89" y="27"/>
                    </a:cubicBezTo>
                    <a:cubicBezTo>
                      <a:pt x="89" y="27"/>
                      <a:pt x="90" y="27"/>
                      <a:pt x="90" y="28"/>
                    </a:cubicBezTo>
                    <a:cubicBezTo>
                      <a:pt x="90" y="28"/>
                      <a:pt x="90" y="28"/>
                      <a:pt x="91" y="28"/>
                    </a:cubicBezTo>
                    <a:cubicBezTo>
                      <a:pt x="91" y="28"/>
                      <a:pt x="91" y="27"/>
                      <a:pt x="91" y="27"/>
                    </a:cubicBezTo>
                    <a:cubicBezTo>
                      <a:pt x="90" y="27"/>
                      <a:pt x="90" y="26"/>
                      <a:pt x="89" y="26"/>
                    </a:cubicBezTo>
                    <a:moveTo>
                      <a:pt x="97" y="26"/>
                    </a:moveTo>
                    <a:cubicBezTo>
                      <a:pt x="97" y="27"/>
                      <a:pt x="97" y="27"/>
                      <a:pt x="97" y="27"/>
                    </a:cubicBezTo>
                    <a:cubicBezTo>
                      <a:pt x="98" y="28"/>
                      <a:pt x="98" y="28"/>
                      <a:pt x="98" y="28"/>
                    </a:cubicBezTo>
                    <a:cubicBezTo>
                      <a:pt x="99" y="28"/>
                      <a:pt x="99" y="27"/>
                      <a:pt x="99" y="27"/>
                    </a:cubicBezTo>
                    <a:cubicBezTo>
                      <a:pt x="98" y="26"/>
                      <a:pt x="98" y="26"/>
                      <a:pt x="97" y="26"/>
                    </a:cubicBezTo>
                    <a:moveTo>
                      <a:pt x="90" y="25"/>
                    </a:moveTo>
                    <a:cubicBezTo>
                      <a:pt x="89" y="25"/>
                      <a:pt x="89" y="25"/>
                      <a:pt x="89" y="26"/>
                    </a:cubicBezTo>
                    <a:cubicBezTo>
                      <a:pt x="90" y="26"/>
                      <a:pt x="91" y="26"/>
                      <a:pt x="91" y="27"/>
                    </a:cubicBezTo>
                    <a:cubicBezTo>
                      <a:pt x="91" y="27"/>
                      <a:pt x="91" y="27"/>
                      <a:pt x="91" y="26"/>
                    </a:cubicBezTo>
                    <a:cubicBezTo>
                      <a:pt x="91" y="26"/>
                      <a:pt x="90" y="26"/>
                      <a:pt x="90" y="25"/>
                    </a:cubicBezTo>
                    <a:moveTo>
                      <a:pt x="93" y="25"/>
                    </a:moveTo>
                    <a:cubicBezTo>
                      <a:pt x="92" y="26"/>
                      <a:pt x="92" y="26"/>
                      <a:pt x="92" y="27"/>
                    </a:cubicBezTo>
                    <a:cubicBezTo>
                      <a:pt x="92" y="27"/>
                      <a:pt x="92" y="27"/>
                      <a:pt x="93" y="27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5"/>
                      <a:pt x="93" y="25"/>
                      <a:pt x="93" y="25"/>
                    </a:cubicBezTo>
                    <a:moveTo>
                      <a:pt x="96" y="25"/>
                    </a:moveTo>
                    <a:cubicBezTo>
                      <a:pt x="96" y="25"/>
                      <a:pt x="96" y="26"/>
                      <a:pt x="95" y="26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7" y="25"/>
                      <a:pt x="96" y="25"/>
                      <a:pt x="96" y="25"/>
                    </a:cubicBezTo>
                    <a:moveTo>
                      <a:pt x="93" y="25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3" y="25"/>
                      <a:pt x="93" y="25"/>
                      <a:pt x="94" y="25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3" y="25"/>
                      <a:pt x="93" y="25"/>
                      <a:pt x="93" y="25"/>
                    </a:cubicBezTo>
                    <a:moveTo>
                      <a:pt x="85" y="24"/>
                    </a:move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3"/>
                      <a:pt x="82" y="33"/>
                      <a:pt x="83" y="34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6" y="25"/>
                      <a:pt x="85" y="25"/>
                      <a:pt x="85" y="24"/>
                    </a:cubicBezTo>
                    <a:moveTo>
                      <a:pt x="91" y="24"/>
                    </a:moveTo>
                    <a:cubicBezTo>
                      <a:pt x="90" y="24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6"/>
                      <a:pt x="91" y="26"/>
                      <a:pt x="91" y="26"/>
                    </a:cubicBezTo>
                    <a:cubicBezTo>
                      <a:pt x="92" y="26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4"/>
                    </a:cubicBezTo>
                    <a:cubicBezTo>
                      <a:pt x="91" y="24"/>
                      <a:pt x="91" y="24"/>
                      <a:pt x="91" y="24"/>
                    </a:cubicBezTo>
                    <a:moveTo>
                      <a:pt x="94" y="24"/>
                    </a:moveTo>
                    <a:cubicBezTo>
                      <a:pt x="93" y="24"/>
                      <a:pt x="93" y="24"/>
                      <a:pt x="93" y="25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4" y="24"/>
                      <a:pt x="94" y="24"/>
                      <a:pt x="94" y="24"/>
                    </a:cubicBezTo>
                    <a:moveTo>
                      <a:pt x="85" y="23"/>
                    </a:moveTo>
                    <a:cubicBezTo>
                      <a:pt x="85" y="24"/>
                      <a:pt x="85" y="24"/>
                      <a:pt x="85" y="24"/>
                    </a:cubicBezTo>
                    <a:cubicBezTo>
                      <a:pt x="85" y="25"/>
                      <a:pt x="86" y="25"/>
                      <a:pt x="87" y="26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7" y="24"/>
                      <a:pt x="86" y="24"/>
                      <a:pt x="85" y="23"/>
                    </a:cubicBezTo>
                    <a:moveTo>
                      <a:pt x="91" y="23"/>
                    </a:moveTo>
                    <a:cubicBezTo>
                      <a:pt x="91" y="23"/>
                      <a:pt x="91" y="23"/>
                      <a:pt x="91" y="23"/>
                    </a:cubicBezTo>
                    <a:cubicBezTo>
                      <a:pt x="91" y="24"/>
                      <a:pt x="92" y="24"/>
                      <a:pt x="93" y="25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1" y="23"/>
                      <a:pt x="91" y="23"/>
                      <a:pt x="91" y="23"/>
                    </a:cubicBezTo>
                    <a:moveTo>
                      <a:pt x="85" y="23"/>
                    </a:moveTo>
                    <a:cubicBezTo>
                      <a:pt x="85" y="23"/>
                      <a:pt x="85" y="23"/>
                      <a:pt x="85" y="23"/>
                    </a:cubicBezTo>
                    <a:cubicBezTo>
                      <a:pt x="86" y="24"/>
                      <a:pt x="87" y="24"/>
                      <a:pt x="88" y="25"/>
                    </a:cubicBezTo>
                    <a:cubicBezTo>
                      <a:pt x="88" y="24"/>
                      <a:pt x="88" y="24"/>
                      <a:pt x="88" y="24"/>
                    </a:cubicBezTo>
                    <a:cubicBezTo>
                      <a:pt x="87" y="24"/>
                      <a:pt x="86" y="23"/>
                      <a:pt x="85" y="23"/>
                    </a:cubicBezTo>
                    <a:moveTo>
                      <a:pt x="91" y="22"/>
                    </a:moveTo>
                    <a:cubicBezTo>
                      <a:pt x="91" y="23"/>
                      <a:pt x="91" y="23"/>
                      <a:pt x="91" y="23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4"/>
                      <a:pt x="93" y="24"/>
                      <a:pt x="93" y="23"/>
                    </a:cubicBezTo>
                    <a:cubicBezTo>
                      <a:pt x="93" y="23"/>
                      <a:pt x="92" y="23"/>
                      <a:pt x="91" y="22"/>
                    </a:cubicBezTo>
                    <a:moveTo>
                      <a:pt x="87" y="21"/>
                    </a:moveTo>
                    <a:cubicBezTo>
                      <a:pt x="88" y="21"/>
                      <a:pt x="88" y="22"/>
                      <a:pt x="89" y="22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7" y="21"/>
                      <a:pt x="87" y="21"/>
                      <a:pt x="87" y="21"/>
                    </a:cubicBezTo>
                    <a:moveTo>
                      <a:pt x="86" y="21"/>
                    </a:moveTo>
                    <a:cubicBezTo>
                      <a:pt x="85" y="23"/>
                      <a:pt x="85" y="23"/>
                      <a:pt x="85" y="23"/>
                    </a:cubicBezTo>
                    <a:cubicBezTo>
                      <a:pt x="86" y="23"/>
                      <a:pt x="87" y="24"/>
                      <a:pt x="88" y="24"/>
                    </a:cubicBezTo>
                    <a:cubicBezTo>
                      <a:pt x="89" y="23"/>
                      <a:pt x="89" y="23"/>
                      <a:pt x="89" y="23"/>
                    </a:cubicBezTo>
                    <a:cubicBezTo>
                      <a:pt x="88" y="22"/>
                      <a:pt x="87" y="22"/>
                      <a:pt x="86" y="21"/>
                    </a:cubicBezTo>
                    <a:moveTo>
                      <a:pt x="87" y="20"/>
                    </a:move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9" y="21"/>
                      <a:pt x="88" y="21"/>
                      <a:pt x="87" y="20"/>
                    </a:cubicBezTo>
                    <a:moveTo>
                      <a:pt x="87" y="20"/>
                    </a:moveTo>
                    <a:cubicBezTo>
                      <a:pt x="87" y="20"/>
                      <a:pt x="87" y="20"/>
                      <a:pt x="87" y="20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90" y="21"/>
                      <a:pt x="90" y="21"/>
                      <a:pt x="90" y="21"/>
                    </a:cubicBezTo>
                    <a:cubicBezTo>
                      <a:pt x="89" y="21"/>
                      <a:pt x="88" y="20"/>
                      <a:pt x="87" y="20"/>
                    </a:cubicBezTo>
                    <a:moveTo>
                      <a:pt x="101" y="18"/>
                    </a:moveTo>
                    <a:cubicBezTo>
                      <a:pt x="100" y="21"/>
                      <a:pt x="100" y="21"/>
                      <a:pt x="100" y="21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9" y="26"/>
                      <a:pt x="99" y="26"/>
                      <a:pt x="99" y="26"/>
                    </a:cubicBezTo>
                    <a:cubicBezTo>
                      <a:pt x="101" y="24"/>
                      <a:pt x="102" y="21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1" y="18"/>
                      <a:pt x="101" y="18"/>
                      <a:pt x="101" y="18"/>
                    </a:cubicBezTo>
                    <a:moveTo>
                      <a:pt x="100" y="17"/>
                    </a:moveTo>
                    <a:cubicBezTo>
                      <a:pt x="99" y="20"/>
                      <a:pt x="98" y="22"/>
                      <a:pt x="96" y="24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9" y="21"/>
                      <a:pt x="99" y="21"/>
                      <a:pt x="99" y="21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0" y="17"/>
                      <a:pt x="100" y="17"/>
                      <a:pt x="100" y="17"/>
                    </a:cubicBezTo>
                    <a:moveTo>
                      <a:pt x="98" y="16"/>
                    </a:moveTo>
                    <a:cubicBezTo>
                      <a:pt x="97" y="18"/>
                      <a:pt x="95" y="21"/>
                      <a:pt x="94" y="23"/>
                    </a:cubicBezTo>
                    <a:cubicBezTo>
                      <a:pt x="94" y="23"/>
                      <a:pt x="94" y="23"/>
                      <a:pt x="95" y="23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8" y="16"/>
                      <a:pt x="98" y="16"/>
                      <a:pt x="98" y="16"/>
                    </a:cubicBezTo>
                    <a:moveTo>
                      <a:pt x="103" y="15"/>
                    </a:moveTo>
                    <a:cubicBezTo>
                      <a:pt x="101" y="18"/>
                      <a:pt x="101" y="18"/>
                      <a:pt x="101" y="18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4" y="18"/>
                      <a:pt x="104" y="17"/>
                      <a:pt x="105" y="16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6"/>
                      <a:pt x="103" y="16"/>
                      <a:pt x="103" y="15"/>
                    </a:cubicBezTo>
                    <a:moveTo>
                      <a:pt x="101" y="15"/>
                    </a:moveTo>
                    <a:cubicBezTo>
                      <a:pt x="101" y="16"/>
                      <a:pt x="101" y="16"/>
                      <a:pt x="100" y="17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2" y="15"/>
                      <a:pt x="102" y="15"/>
                      <a:pt x="101" y="15"/>
                    </a:cubicBezTo>
                    <a:moveTo>
                      <a:pt x="96" y="15"/>
                    </a:moveTo>
                    <a:cubicBezTo>
                      <a:pt x="94" y="17"/>
                      <a:pt x="94" y="17"/>
                      <a:pt x="94" y="17"/>
                    </a:cubicBezTo>
                    <a:cubicBezTo>
                      <a:pt x="94" y="19"/>
                      <a:pt x="93" y="20"/>
                      <a:pt x="92" y="22"/>
                    </a:cubicBezTo>
                    <a:cubicBezTo>
                      <a:pt x="92" y="22"/>
                      <a:pt x="93" y="22"/>
                      <a:pt x="94" y="23"/>
                    </a:cubicBezTo>
                    <a:cubicBezTo>
                      <a:pt x="95" y="20"/>
                      <a:pt x="96" y="18"/>
                      <a:pt x="98" y="16"/>
                    </a:cubicBezTo>
                    <a:cubicBezTo>
                      <a:pt x="96" y="15"/>
                      <a:pt x="96" y="15"/>
                      <a:pt x="96" y="15"/>
                    </a:cubicBezTo>
                    <a:moveTo>
                      <a:pt x="99" y="14"/>
                    </a:moveTo>
                    <a:cubicBezTo>
                      <a:pt x="99" y="15"/>
                      <a:pt x="99" y="15"/>
                      <a:pt x="98" y="16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100" y="14"/>
                      <a:pt x="100" y="14"/>
                      <a:pt x="100" y="14"/>
                    </a:cubicBezTo>
                    <a:cubicBezTo>
                      <a:pt x="100" y="14"/>
                      <a:pt x="100" y="14"/>
                      <a:pt x="99" y="14"/>
                    </a:cubicBezTo>
                    <a:moveTo>
                      <a:pt x="97" y="13"/>
                    </a:moveTo>
                    <a:cubicBezTo>
                      <a:pt x="96" y="14"/>
                      <a:pt x="96" y="14"/>
                      <a:pt x="96" y="14"/>
                    </a:cubicBezTo>
                    <a:cubicBezTo>
                      <a:pt x="98" y="16"/>
                      <a:pt x="98" y="16"/>
                      <a:pt x="98" y="16"/>
                    </a:cubicBezTo>
                    <a:cubicBezTo>
                      <a:pt x="98" y="15"/>
                      <a:pt x="99" y="14"/>
                      <a:pt x="99" y="14"/>
                    </a:cubicBezTo>
                    <a:cubicBezTo>
                      <a:pt x="99" y="14"/>
                      <a:pt x="99" y="14"/>
                      <a:pt x="99" y="13"/>
                    </a:cubicBezTo>
                    <a:cubicBezTo>
                      <a:pt x="98" y="13"/>
                      <a:pt x="98" y="13"/>
                      <a:pt x="97" y="13"/>
                    </a:cubicBezTo>
                    <a:moveTo>
                      <a:pt x="92" y="12"/>
                    </a:move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9"/>
                      <a:pt x="89" y="20"/>
                      <a:pt x="90" y="20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2" y="12"/>
                      <a:pt x="92" y="12"/>
                      <a:pt x="92" y="12"/>
                    </a:cubicBezTo>
                    <a:moveTo>
                      <a:pt x="93" y="10"/>
                    </a:moveTo>
                    <a:cubicBezTo>
                      <a:pt x="92" y="12"/>
                      <a:pt x="92" y="12"/>
                      <a:pt x="92" y="12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5" y="12"/>
                      <a:pt x="95" y="12"/>
                      <a:pt x="95" y="12"/>
                    </a:cubicBezTo>
                    <a:cubicBezTo>
                      <a:pt x="94" y="11"/>
                      <a:pt x="93" y="11"/>
                      <a:pt x="93" y="10"/>
                    </a:cubicBezTo>
                    <a:moveTo>
                      <a:pt x="102" y="3"/>
                    </a:moveTo>
                    <a:cubicBezTo>
                      <a:pt x="102" y="3"/>
                      <a:pt x="102" y="3"/>
                      <a:pt x="103" y="3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3" y="4"/>
                      <a:pt x="103" y="4"/>
                      <a:pt x="103" y="3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2" y="4"/>
                      <a:pt x="102" y="4"/>
                      <a:pt x="102" y="4"/>
                    </a:cubicBezTo>
                    <a:cubicBezTo>
                      <a:pt x="100" y="9"/>
                      <a:pt x="100" y="9"/>
                      <a:pt x="100" y="9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8" y="13"/>
                      <a:pt x="98" y="13"/>
                      <a:pt x="99" y="14"/>
                    </a:cubicBezTo>
                    <a:cubicBezTo>
                      <a:pt x="100" y="12"/>
                      <a:pt x="101" y="10"/>
                      <a:pt x="103" y="8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8"/>
                      <a:pt x="103" y="7"/>
                      <a:pt x="104" y="6"/>
                    </a:cubicBezTo>
                    <a:cubicBezTo>
                      <a:pt x="104" y="6"/>
                      <a:pt x="104" y="5"/>
                      <a:pt x="104" y="5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0" y="13"/>
                      <a:pt x="100" y="13"/>
                      <a:pt x="99" y="14"/>
                    </a:cubicBezTo>
                    <a:cubicBezTo>
                      <a:pt x="100" y="14"/>
                      <a:pt x="100" y="14"/>
                      <a:pt x="100" y="14"/>
                    </a:cubicBezTo>
                    <a:cubicBezTo>
                      <a:pt x="102" y="12"/>
                      <a:pt x="102" y="12"/>
                      <a:pt x="102" y="12"/>
                    </a:cubicBezTo>
                    <a:cubicBezTo>
                      <a:pt x="103" y="11"/>
                      <a:pt x="105" y="6"/>
                      <a:pt x="105" y="6"/>
                    </a:cubicBezTo>
                    <a:cubicBezTo>
                      <a:pt x="106" y="6"/>
                      <a:pt x="106" y="6"/>
                      <a:pt x="106" y="7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2" y="15"/>
                      <a:pt x="102" y="15"/>
                      <a:pt x="101" y="15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3" y="15"/>
                      <a:pt x="103" y="15"/>
                      <a:pt x="103" y="15"/>
                    </a:cubicBezTo>
                    <a:cubicBezTo>
                      <a:pt x="103" y="16"/>
                      <a:pt x="104" y="16"/>
                      <a:pt x="104" y="16"/>
                    </a:cubicBezTo>
                    <a:cubicBezTo>
                      <a:pt x="104" y="16"/>
                      <a:pt x="104" y="16"/>
                      <a:pt x="105" y="16"/>
                    </a:cubicBezTo>
                    <a:cubicBezTo>
                      <a:pt x="106" y="15"/>
                      <a:pt x="107" y="13"/>
                      <a:pt x="108" y="11"/>
                    </a:cubicBezTo>
                    <a:cubicBezTo>
                      <a:pt x="109" y="9"/>
                      <a:pt x="109" y="9"/>
                      <a:pt x="109" y="9"/>
                    </a:cubicBezTo>
                    <a:cubicBezTo>
                      <a:pt x="109" y="7"/>
                      <a:pt x="109" y="7"/>
                      <a:pt x="109" y="7"/>
                    </a:cubicBezTo>
                    <a:cubicBezTo>
                      <a:pt x="109" y="7"/>
                      <a:pt x="109" y="7"/>
                      <a:pt x="109" y="7"/>
                    </a:cubicBezTo>
                    <a:cubicBezTo>
                      <a:pt x="110" y="7"/>
                      <a:pt x="110" y="7"/>
                      <a:pt x="110" y="7"/>
                    </a:cubicBezTo>
                    <a:cubicBezTo>
                      <a:pt x="104" y="4"/>
                      <a:pt x="102" y="3"/>
                      <a:pt x="102" y="3"/>
                    </a:cubicBezTo>
                    <a:moveTo>
                      <a:pt x="98" y="0"/>
                    </a:moveTo>
                    <a:cubicBezTo>
                      <a:pt x="97" y="3"/>
                      <a:pt x="97" y="3"/>
                      <a:pt x="97" y="3"/>
                    </a:cubicBezTo>
                    <a:cubicBezTo>
                      <a:pt x="93" y="10"/>
                      <a:pt x="93" y="10"/>
                      <a:pt x="93" y="10"/>
                    </a:cubicBezTo>
                    <a:cubicBezTo>
                      <a:pt x="93" y="11"/>
                      <a:pt x="94" y="11"/>
                      <a:pt x="95" y="11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0" y="1"/>
                      <a:pt x="99" y="1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0212"/>
              <p:cNvSpPr>
                <a:spLocks noEditPoints="1"/>
              </p:cNvSpPr>
              <p:nvPr/>
            </p:nvSpPr>
            <p:spPr bwMode="auto">
              <a:xfrm>
                <a:off x="-23" y="3644"/>
                <a:ext cx="75" cy="45"/>
              </a:xfrm>
              <a:custGeom>
                <a:avLst/>
                <a:gdLst>
                  <a:gd name="T0" fmla="*/ 29 w 32"/>
                  <a:gd name="T1" fmla="*/ 18 h 19"/>
                  <a:gd name="T2" fmla="*/ 32 w 32"/>
                  <a:gd name="T3" fmla="*/ 18 h 19"/>
                  <a:gd name="T4" fmla="*/ 29 w 32"/>
                  <a:gd name="T5" fmla="*/ 17 h 19"/>
                  <a:gd name="T6" fmla="*/ 19 w 32"/>
                  <a:gd name="T7" fmla="*/ 12 h 19"/>
                  <a:gd name="T8" fmla="*/ 23 w 32"/>
                  <a:gd name="T9" fmla="*/ 13 h 19"/>
                  <a:gd name="T10" fmla="*/ 19 w 32"/>
                  <a:gd name="T11" fmla="*/ 11 h 19"/>
                  <a:gd name="T12" fmla="*/ 19 w 32"/>
                  <a:gd name="T13" fmla="*/ 11 h 19"/>
                  <a:gd name="T14" fmla="*/ 18 w 32"/>
                  <a:gd name="T15" fmla="*/ 12 h 19"/>
                  <a:gd name="T16" fmla="*/ 19 w 32"/>
                  <a:gd name="T17" fmla="*/ 11 h 19"/>
                  <a:gd name="T18" fmla="*/ 16 w 32"/>
                  <a:gd name="T19" fmla="*/ 10 h 19"/>
                  <a:gd name="T20" fmla="*/ 16 w 32"/>
                  <a:gd name="T21" fmla="*/ 10 h 19"/>
                  <a:gd name="T22" fmla="*/ 16 w 32"/>
                  <a:gd name="T23" fmla="*/ 10 h 19"/>
                  <a:gd name="T24" fmla="*/ 16 w 32"/>
                  <a:gd name="T25" fmla="*/ 10 h 19"/>
                  <a:gd name="T26" fmla="*/ 17 w 32"/>
                  <a:gd name="T27" fmla="*/ 9 h 19"/>
                  <a:gd name="T28" fmla="*/ 10 w 32"/>
                  <a:gd name="T29" fmla="*/ 7 h 19"/>
                  <a:gd name="T30" fmla="*/ 14 w 32"/>
                  <a:gd name="T31" fmla="*/ 10 h 19"/>
                  <a:gd name="T32" fmla="*/ 15 w 32"/>
                  <a:gd name="T33" fmla="*/ 9 h 19"/>
                  <a:gd name="T34" fmla="*/ 9 w 32"/>
                  <a:gd name="T35" fmla="*/ 6 h 19"/>
                  <a:gd name="T36" fmla="*/ 10 w 32"/>
                  <a:gd name="T37" fmla="*/ 7 h 19"/>
                  <a:gd name="T38" fmla="*/ 9 w 32"/>
                  <a:gd name="T39" fmla="*/ 6 h 19"/>
                  <a:gd name="T40" fmla="*/ 11 w 32"/>
                  <a:gd name="T41" fmla="*/ 6 h 19"/>
                  <a:gd name="T42" fmla="*/ 16 w 32"/>
                  <a:gd name="T43" fmla="*/ 9 h 19"/>
                  <a:gd name="T44" fmla="*/ 10 w 32"/>
                  <a:gd name="T45" fmla="*/ 5 h 19"/>
                  <a:gd name="T46" fmla="*/ 10 w 32"/>
                  <a:gd name="T47" fmla="*/ 6 h 19"/>
                  <a:gd name="T48" fmla="*/ 10 w 32"/>
                  <a:gd name="T49" fmla="*/ 5 h 19"/>
                  <a:gd name="T50" fmla="*/ 5 w 32"/>
                  <a:gd name="T51" fmla="*/ 4 h 19"/>
                  <a:gd name="T52" fmla="*/ 5 w 32"/>
                  <a:gd name="T53" fmla="*/ 4 h 19"/>
                  <a:gd name="T54" fmla="*/ 5 w 32"/>
                  <a:gd name="T55" fmla="*/ 3 h 19"/>
                  <a:gd name="T56" fmla="*/ 6 w 32"/>
                  <a:gd name="T57" fmla="*/ 3 h 19"/>
                  <a:gd name="T58" fmla="*/ 5 w 32"/>
                  <a:gd name="T59" fmla="*/ 3 h 19"/>
                  <a:gd name="T60" fmla="*/ 2 w 32"/>
                  <a:gd name="T61" fmla="*/ 2 h 19"/>
                  <a:gd name="T62" fmla="*/ 4 w 32"/>
                  <a:gd name="T63" fmla="*/ 3 h 19"/>
                  <a:gd name="T64" fmla="*/ 3 w 32"/>
                  <a:gd name="T65" fmla="*/ 1 h 19"/>
                  <a:gd name="T66" fmla="*/ 5 w 32"/>
                  <a:gd name="T67" fmla="*/ 3 h 19"/>
                  <a:gd name="T68" fmla="*/ 3 w 32"/>
                  <a:gd name="T69" fmla="*/ 1 h 19"/>
                  <a:gd name="T70" fmla="*/ 0 w 32"/>
                  <a:gd name="T71" fmla="*/ 1 h 19"/>
                  <a:gd name="T72" fmla="*/ 2 w 32"/>
                  <a:gd name="T73" fmla="*/ 2 h 19"/>
                  <a:gd name="T74" fmla="*/ 0 w 32"/>
                  <a:gd name="T75" fmla="*/ 0 h 19"/>
                  <a:gd name="T76" fmla="*/ 3 w 32"/>
                  <a:gd name="T77" fmla="*/ 1 h 19"/>
                  <a:gd name="T78" fmla="*/ 2 w 32"/>
                  <a:gd name="T7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19">
                    <a:moveTo>
                      <a:pt x="29" y="17"/>
                    </a:moveTo>
                    <a:cubicBezTo>
                      <a:pt x="29" y="17"/>
                      <a:pt x="29" y="18"/>
                      <a:pt x="29" y="18"/>
                    </a:cubicBezTo>
                    <a:cubicBezTo>
                      <a:pt x="30" y="18"/>
                      <a:pt x="31" y="19"/>
                      <a:pt x="31" y="19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1" y="18"/>
                      <a:pt x="31" y="18"/>
                      <a:pt x="30" y="17"/>
                    </a:cubicBezTo>
                    <a:cubicBezTo>
                      <a:pt x="30" y="17"/>
                      <a:pt x="30" y="17"/>
                      <a:pt x="29" y="17"/>
                    </a:cubicBezTo>
                    <a:moveTo>
                      <a:pt x="20" y="11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3"/>
                      <a:pt x="21" y="13"/>
                      <a:pt x="23" y="14"/>
                    </a:cubicBezTo>
                    <a:cubicBezTo>
                      <a:pt x="23" y="14"/>
                      <a:pt x="23" y="14"/>
                      <a:pt x="23" y="13"/>
                    </a:cubicBezTo>
                    <a:cubicBezTo>
                      <a:pt x="20" y="11"/>
                      <a:pt x="20" y="11"/>
                      <a:pt x="20" y="11"/>
                    </a:cubicBezTo>
                    <a:moveTo>
                      <a:pt x="19" y="11"/>
                    </a:move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1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moveTo>
                      <a:pt x="16" y="10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9"/>
                      <a:pt x="12" y="8"/>
                      <a:pt x="10" y="7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9" y="6"/>
                      <a:pt x="9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3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2" y="2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3"/>
                      <a:pt x="3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3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0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0213"/>
              <p:cNvSpPr>
                <a:spLocks noEditPoints="1"/>
              </p:cNvSpPr>
              <p:nvPr/>
            </p:nvSpPr>
            <p:spPr bwMode="auto">
              <a:xfrm>
                <a:off x="-7" y="3611"/>
                <a:ext cx="76" cy="87"/>
              </a:xfrm>
              <a:custGeom>
                <a:avLst/>
                <a:gdLst>
                  <a:gd name="T0" fmla="*/ 31 w 32"/>
                  <a:gd name="T1" fmla="*/ 37 h 37"/>
                  <a:gd name="T2" fmla="*/ 31 w 32"/>
                  <a:gd name="T3" fmla="*/ 37 h 37"/>
                  <a:gd name="T4" fmla="*/ 31 w 32"/>
                  <a:gd name="T5" fmla="*/ 37 h 37"/>
                  <a:gd name="T6" fmla="*/ 32 w 32"/>
                  <a:gd name="T7" fmla="*/ 37 h 37"/>
                  <a:gd name="T8" fmla="*/ 32 w 32"/>
                  <a:gd name="T9" fmla="*/ 37 h 37"/>
                  <a:gd name="T10" fmla="*/ 32 w 32"/>
                  <a:gd name="T11" fmla="*/ 36 h 37"/>
                  <a:gd name="T12" fmla="*/ 32 w 32"/>
                  <a:gd name="T13" fmla="*/ 37 h 37"/>
                  <a:gd name="T14" fmla="*/ 32 w 32"/>
                  <a:gd name="T15" fmla="*/ 37 h 37"/>
                  <a:gd name="T16" fmla="*/ 31 w 32"/>
                  <a:gd name="T17" fmla="*/ 36 h 37"/>
                  <a:gd name="T18" fmla="*/ 32 w 32"/>
                  <a:gd name="T19" fmla="*/ 36 h 37"/>
                  <a:gd name="T20" fmla="*/ 32 w 32"/>
                  <a:gd name="T21" fmla="*/ 36 h 37"/>
                  <a:gd name="T22" fmla="*/ 32 w 32"/>
                  <a:gd name="T23" fmla="*/ 36 h 37"/>
                  <a:gd name="T24" fmla="*/ 32 w 32"/>
                  <a:gd name="T25" fmla="*/ 37 h 37"/>
                  <a:gd name="T26" fmla="*/ 32 w 32"/>
                  <a:gd name="T27" fmla="*/ 37 h 37"/>
                  <a:gd name="T28" fmla="*/ 31 w 32"/>
                  <a:gd name="T29" fmla="*/ 36 h 37"/>
                  <a:gd name="T30" fmla="*/ 22 w 32"/>
                  <a:gd name="T31" fmla="*/ 33 h 37"/>
                  <a:gd name="T32" fmla="*/ 24 w 32"/>
                  <a:gd name="T33" fmla="*/ 34 h 37"/>
                  <a:gd name="T34" fmla="*/ 22 w 32"/>
                  <a:gd name="T35" fmla="*/ 32 h 37"/>
                  <a:gd name="T36" fmla="*/ 23 w 32"/>
                  <a:gd name="T37" fmla="*/ 31 h 37"/>
                  <a:gd name="T38" fmla="*/ 25 w 32"/>
                  <a:gd name="T39" fmla="*/ 32 h 37"/>
                  <a:gd name="T40" fmla="*/ 13 w 32"/>
                  <a:gd name="T41" fmla="*/ 27 h 37"/>
                  <a:gd name="T42" fmla="*/ 15 w 32"/>
                  <a:gd name="T43" fmla="*/ 29 h 37"/>
                  <a:gd name="T44" fmla="*/ 16 w 32"/>
                  <a:gd name="T45" fmla="*/ 26 h 37"/>
                  <a:gd name="T46" fmla="*/ 16 w 32"/>
                  <a:gd name="T47" fmla="*/ 27 h 37"/>
                  <a:gd name="T48" fmla="*/ 29 w 32"/>
                  <a:gd name="T49" fmla="*/ 18 h 37"/>
                  <a:gd name="T50" fmla="*/ 31 w 32"/>
                  <a:gd name="T51" fmla="*/ 19 h 37"/>
                  <a:gd name="T52" fmla="*/ 20 w 32"/>
                  <a:gd name="T53" fmla="*/ 12 h 37"/>
                  <a:gd name="T54" fmla="*/ 23 w 32"/>
                  <a:gd name="T55" fmla="*/ 14 h 37"/>
                  <a:gd name="T56" fmla="*/ 20 w 32"/>
                  <a:gd name="T57" fmla="*/ 12 h 37"/>
                  <a:gd name="T58" fmla="*/ 19 w 32"/>
                  <a:gd name="T59" fmla="*/ 12 h 37"/>
                  <a:gd name="T60" fmla="*/ 19 w 32"/>
                  <a:gd name="T61" fmla="*/ 12 h 37"/>
                  <a:gd name="T62" fmla="*/ 17 w 32"/>
                  <a:gd name="T63" fmla="*/ 10 h 37"/>
                  <a:gd name="T64" fmla="*/ 17 w 32"/>
                  <a:gd name="T65" fmla="*/ 11 h 37"/>
                  <a:gd name="T66" fmla="*/ 17 w 32"/>
                  <a:gd name="T67" fmla="*/ 10 h 37"/>
                  <a:gd name="T68" fmla="*/ 13 w 32"/>
                  <a:gd name="T69" fmla="*/ 8 h 37"/>
                  <a:gd name="T70" fmla="*/ 16 w 32"/>
                  <a:gd name="T71" fmla="*/ 10 h 37"/>
                  <a:gd name="T72" fmla="*/ 11 w 32"/>
                  <a:gd name="T73" fmla="*/ 7 h 37"/>
                  <a:gd name="T74" fmla="*/ 13 w 32"/>
                  <a:gd name="T75" fmla="*/ 8 h 37"/>
                  <a:gd name="T76" fmla="*/ 11 w 32"/>
                  <a:gd name="T77" fmla="*/ 7 h 37"/>
                  <a:gd name="T78" fmla="*/ 10 w 32"/>
                  <a:gd name="T79" fmla="*/ 6 h 37"/>
                  <a:gd name="T80" fmla="*/ 10 w 32"/>
                  <a:gd name="T81" fmla="*/ 6 h 37"/>
                  <a:gd name="T82" fmla="*/ 6 w 32"/>
                  <a:gd name="T83" fmla="*/ 4 h 37"/>
                  <a:gd name="T84" fmla="*/ 7 w 32"/>
                  <a:gd name="T85" fmla="*/ 4 h 37"/>
                  <a:gd name="T86" fmla="*/ 6 w 32"/>
                  <a:gd name="T87" fmla="*/ 4 h 37"/>
                  <a:gd name="T88" fmla="*/ 4 w 32"/>
                  <a:gd name="T89" fmla="*/ 3 h 37"/>
                  <a:gd name="T90" fmla="*/ 6 w 32"/>
                  <a:gd name="T91" fmla="*/ 4 h 37"/>
                  <a:gd name="T92" fmla="*/ 0 w 32"/>
                  <a:gd name="T93" fmla="*/ 0 h 37"/>
                  <a:gd name="T94" fmla="*/ 3 w 32"/>
                  <a:gd name="T95" fmla="*/ 2 h 37"/>
                  <a:gd name="T96" fmla="*/ 0 w 32"/>
                  <a:gd name="T9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" h="37">
                    <a:moveTo>
                      <a:pt x="31" y="37"/>
                    </a:move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7"/>
                      <a:pt x="31" y="37"/>
                      <a:pt x="31" y="37"/>
                    </a:cubicBezTo>
                    <a:moveTo>
                      <a:pt x="32" y="36"/>
                    </a:moveTo>
                    <a:cubicBezTo>
                      <a:pt x="32" y="37"/>
                      <a:pt x="32" y="37"/>
                      <a:pt x="31" y="37"/>
                    </a:cubicBezTo>
                    <a:cubicBezTo>
                      <a:pt x="31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moveTo>
                      <a:pt x="32" y="36"/>
                    </a:move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6"/>
                      <a:pt x="32" y="36"/>
                    </a:cubicBezTo>
                    <a:moveTo>
                      <a:pt x="31" y="36"/>
                    </a:moveTo>
                    <a:cubicBezTo>
                      <a:pt x="31" y="36"/>
                      <a:pt x="31" y="36"/>
                      <a:pt x="31" y="36"/>
                    </a:cubicBezTo>
                    <a:cubicBezTo>
                      <a:pt x="31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1" y="36"/>
                    </a:cubicBezTo>
                    <a:moveTo>
                      <a:pt x="22" y="32"/>
                    </a:moveTo>
                    <a:cubicBezTo>
                      <a:pt x="22" y="32"/>
                      <a:pt x="22" y="32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3" y="33"/>
                      <a:pt x="23" y="33"/>
                      <a:pt x="22" y="32"/>
                    </a:cubicBezTo>
                    <a:moveTo>
                      <a:pt x="23" y="30"/>
                    </a:moveTo>
                    <a:cubicBezTo>
                      <a:pt x="23" y="30"/>
                      <a:pt x="23" y="31"/>
                      <a:pt x="23" y="31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3" y="30"/>
                      <a:pt x="23" y="30"/>
                      <a:pt x="23" y="30"/>
                    </a:cubicBezTo>
                    <a:moveTo>
                      <a:pt x="13" y="27"/>
                    </a:move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3" y="27"/>
                      <a:pt x="13" y="27"/>
                      <a:pt x="13" y="27"/>
                    </a:cubicBezTo>
                    <a:moveTo>
                      <a:pt x="16" y="26"/>
                    </a:move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6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8"/>
                      <a:pt x="31" y="19"/>
                      <a:pt x="31" y="19"/>
                    </a:cubicBezTo>
                    <a:cubicBezTo>
                      <a:pt x="31" y="19"/>
                      <a:pt x="30" y="18"/>
                      <a:pt x="29" y="18"/>
                    </a:cubicBezTo>
                    <a:moveTo>
                      <a:pt x="20" y="12"/>
                    </a:move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3"/>
                      <a:pt x="22" y="14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2" y="14"/>
                      <a:pt x="21" y="13"/>
                      <a:pt x="20" y="12"/>
                    </a:cubicBezTo>
                    <a:moveTo>
                      <a:pt x="19" y="12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9"/>
                      <a:pt x="15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1" y="7"/>
                      <a:pt x="11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4"/>
                      <a:pt x="6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0214"/>
              <p:cNvSpPr>
                <a:spLocks noEditPoints="1"/>
              </p:cNvSpPr>
              <p:nvPr/>
            </p:nvSpPr>
            <p:spPr bwMode="auto">
              <a:xfrm>
                <a:off x="5" y="3590"/>
                <a:ext cx="71" cy="47"/>
              </a:xfrm>
              <a:custGeom>
                <a:avLst/>
                <a:gdLst>
                  <a:gd name="T0" fmla="*/ 29 w 30"/>
                  <a:gd name="T1" fmla="*/ 19 h 20"/>
                  <a:gd name="T2" fmla="*/ 28 w 30"/>
                  <a:gd name="T3" fmla="*/ 20 h 20"/>
                  <a:gd name="T4" fmla="*/ 28 w 30"/>
                  <a:gd name="T5" fmla="*/ 20 h 20"/>
                  <a:gd name="T6" fmla="*/ 29 w 30"/>
                  <a:gd name="T7" fmla="*/ 19 h 20"/>
                  <a:gd name="T8" fmla="*/ 24 w 30"/>
                  <a:gd name="T9" fmla="*/ 16 h 20"/>
                  <a:gd name="T10" fmla="*/ 25 w 30"/>
                  <a:gd name="T11" fmla="*/ 17 h 20"/>
                  <a:gd name="T12" fmla="*/ 24 w 30"/>
                  <a:gd name="T13" fmla="*/ 16 h 20"/>
                  <a:gd name="T14" fmla="*/ 30 w 30"/>
                  <a:gd name="T15" fmla="*/ 15 h 20"/>
                  <a:gd name="T16" fmla="*/ 30 w 30"/>
                  <a:gd name="T17" fmla="*/ 16 h 20"/>
                  <a:gd name="T18" fmla="*/ 29 w 30"/>
                  <a:gd name="T19" fmla="*/ 19 h 20"/>
                  <a:gd name="T20" fmla="*/ 30 w 30"/>
                  <a:gd name="T21" fmla="*/ 17 h 20"/>
                  <a:gd name="T22" fmla="*/ 22 w 30"/>
                  <a:gd name="T23" fmla="*/ 15 h 20"/>
                  <a:gd name="T24" fmla="*/ 23 w 30"/>
                  <a:gd name="T25" fmla="*/ 16 h 20"/>
                  <a:gd name="T26" fmla="*/ 25 w 30"/>
                  <a:gd name="T27" fmla="*/ 13 h 20"/>
                  <a:gd name="T28" fmla="*/ 28 w 30"/>
                  <a:gd name="T29" fmla="*/ 15 h 20"/>
                  <a:gd name="T30" fmla="*/ 30 w 30"/>
                  <a:gd name="T31" fmla="*/ 15 h 20"/>
                  <a:gd name="T32" fmla="*/ 25 w 30"/>
                  <a:gd name="T33" fmla="*/ 13 h 20"/>
                  <a:gd name="T34" fmla="*/ 21 w 30"/>
                  <a:gd name="T35" fmla="*/ 12 h 20"/>
                  <a:gd name="T36" fmla="*/ 25 w 30"/>
                  <a:gd name="T37" fmla="*/ 13 h 20"/>
                  <a:gd name="T38" fmla="*/ 20 w 30"/>
                  <a:gd name="T39" fmla="*/ 11 h 20"/>
                  <a:gd name="T40" fmla="*/ 20 w 30"/>
                  <a:gd name="T41" fmla="*/ 12 h 20"/>
                  <a:gd name="T42" fmla="*/ 20 w 30"/>
                  <a:gd name="T43" fmla="*/ 11 h 20"/>
                  <a:gd name="T44" fmla="*/ 17 w 30"/>
                  <a:gd name="T45" fmla="*/ 10 h 20"/>
                  <a:gd name="T46" fmla="*/ 18 w 30"/>
                  <a:gd name="T47" fmla="*/ 10 h 20"/>
                  <a:gd name="T48" fmla="*/ 16 w 30"/>
                  <a:gd name="T49" fmla="*/ 9 h 20"/>
                  <a:gd name="T50" fmla="*/ 17 w 30"/>
                  <a:gd name="T51" fmla="*/ 10 h 20"/>
                  <a:gd name="T52" fmla="*/ 13 w 30"/>
                  <a:gd name="T53" fmla="*/ 8 h 20"/>
                  <a:gd name="T54" fmla="*/ 15 w 30"/>
                  <a:gd name="T55" fmla="*/ 10 h 20"/>
                  <a:gd name="T56" fmla="*/ 16 w 30"/>
                  <a:gd name="T57" fmla="*/ 11 h 20"/>
                  <a:gd name="T58" fmla="*/ 13 w 30"/>
                  <a:gd name="T59" fmla="*/ 8 h 20"/>
                  <a:gd name="T60" fmla="*/ 16 w 30"/>
                  <a:gd name="T61" fmla="*/ 10 h 20"/>
                  <a:gd name="T62" fmla="*/ 11 w 30"/>
                  <a:gd name="T63" fmla="*/ 7 h 20"/>
                  <a:gd name="T64" fmla="*/ 10 w 30"/>
                  <a:gd name="T65" fmla="*/ 7 h 20"/>
                  <a:gd name="T66" fmla="*/ 12 w 30"/>
                  <a:gd name="T67" fmla="*/ 8 h 20"/>
                  <a:gd name="T68" fmla="*/ 13 w 30"/>
                  <a:gd name="T69" fmla="*/ 8 h 20"/>
                  <a:gd name="T70" fmla="*/ 13 w 30"/>
                  <a:gd name="T71" fmla="*/ 7 h 20"/>
                  <a:gd name="T72" fmla="*/ 10 w 30"/>
                  <a:gd name="T73" fmla="*/ 6 h 20"/>
                  <a:gd name="T74" fmla="*/ 10 w 30"/>
                  <a:gd name="T75" fmla="*/ 7 h 20"/>
                  <a:gd name="T76" fmla="*/ 10 w 30"/>
                  <a:gd name="T77" fmla="*/ 6 h 20"/>
                  <a:gd name="T78" fmla="*/ 6 w 30"/>
                  <a:gd name="T79" fmla="*/ 4 h 20"/>
                  <a:gd name="T80" fmla="*/ 7 w 30"/>
                  <a:gd name="T81" fmla="*/ 5 h 20"/>
                  <a:gd name="T82" fmla="*/ 6 w 30"/>
                  <a:gd name="T83" fmla="*/ 4 h 20"/>
                  <a:gd name="T84" fmla="*/ 6 w 30"/>
                  <a:gd name="T85" fmla="*/ 4 h 20"/>
                  <a:gd name="T86" fmla="*/ 7 w 30"/>
                  <a:gd name="T87" fmla="*/ 5 h 20"/>
                  <a:gd name="T88" fmla="*/ 4 w 30"/>
                  <a:gd name="T89" fmla="*/ 3 h 20"/>
                  <a:gd name="T90" fmla="*/ 6 w 30"/>
                  <a:gd name="T91" fmla="*/ 4 h 20"/>
                  <a:gd name="T92" fmla="*/ 4 w 30"/>
                  <a:gd name="T93" fmla="*/ 3 h 20"/>
                  <a:gd name="T94" fmla="*/ 4 w 30"/>
                  <a:gd name="T95" fmla="*/ 3 h 20"/>
                  <a:gd name="T96" fmla="*/ 6 w 30"/>
                  <a:gd name="T97" fmla="*/ 4 h 20"/>
                  <a:gd name="T98" fmla="*/ 0 w 30"/>
                  <a:gd name="T99" fmla="*/ 1 h 20"/>
                  <a:gd name="T100" fmla="*/ 2 w 30"/>
                  <a:gd name="T101" fmla="*/ 3 h 20"/>
                  <a:gd name="T102" fmla="*/ 0 w 30"/>
                  <a:gd name="T103" fmla="*/ 1 h 20"/>
                  <a:gd name="T104" fmla="*/ 1 w 30"/>
                  <a:gd name="T105" fmla="*/ 0 h 20"/>
                  <a:gd name="T106" fmla="*/ 3 w 30"/>
                  <a:gd name="T107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" h="20"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9" y="20"/>
                      <a:pt x="29" y="20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moveTo>
                      <a:pt x="24" y="16"/>
                    </a:move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6"/>
                      <a:pt x="24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moveTo>
                      <a:pt x="30" y="15"/>
                    </a:move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7"/>
                      <a:pt x="30" y="18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6"/>
                      <a:pt x="30" y="16"/>
                      <a:pt x="30" y="15"/>
                    </a:cubicBezTo>
                    <a:moveTo>
                      <a:pt x="22" y="15"/>
                    </a:moveTo>
                    <a:cubicBezTo>
                      <a:pt x="22" y="15"/>
                      <a:pt x="23" y="15"/>
                      <a:pt x="23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5"/>
                      <a:pt x="22" y="15"/>
                      <a:pt x="22" y="15"/>
                    </a:cubicBezTo>
                    <a:moveTo>
                      <a:pt x="25" y="13"/>
                    </a:moveTo>
                    <a:cubicBezTo>
                      <a:pt x="25" y="14"/>
                      <a:pt x="25" y="14"/>
                      <a:pt x="25" y="14"/>
                    </a:cubicBezTo>
                    <a:cubicBezTo>
                      <a:pt x="26" y="14"/>
                      <a:pt x="27" y="15"/>
                      <a:pt x="28" y="15"/>
                    </a:cubicBezTo>
                    <a:cubicBezTo>
                      <a:pt x="29" y="15"/>
                      <a:pt x="29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29" y="15"/>
                      <a:pt x="29" y="15"/>
                    </a:cubicBezTo>
                    <a:cubicBezTo>
                      <a:pt x="28" y="15"/>
                      <a:pt x="26" y="14"/>
                      <a:pt x="25" y="13"/>
                    </a:cubicBezTo>
                    <a:moveTo>
                      <a:pt x="21" y="11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2" y="13"/>
                      <a:pt x="23" y="13"/>
                      <a:pt x="25" y="14"/>
                    </a:cubicBezTo>
                    <a:cubicBezTo>
                      <a:pt x="25" y="14"/>
                      <a:pt x="25" y="13"/>
                      <a:pt x="25" y="13"/>
                    </a:cubicBezTo>
                    <a:cubicBezTo>
                      <a:pt x="24" y="13"/>
                      <a:pt x="22" y="12"/>
                      <a:pt x="21" y="11"/>
                    </a:cubicBezTo>
                    <a:moveTo>
                      <a:pt x="20" y="11"/>
                    </a:moveTo>
                    <a:cubicBezTo>
                      <a:pt x="20" y="11"/>
                      <a:pt x="20" y="11"/>
                      <a:pt x="19" y="11"/>
                    </a:cubicBezTo>
                    <a:cubicBezTo>
                      <a:pt x="20" y="11"/>
                      <a:pt x="20" y="12"/>
                      <a:pt x="20" y="12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moveTo>
                      <a:pt x="18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16" y="9"/>
                    </a:moveTo>
                    <a:cubicBezTo>
                      <a:pt x="16" y="9"/>
                      <a:pt x="16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3" y="8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0"/>
                      <a:pt x="14" y="9"/>
                      <a:pt x="13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9"/>
                      <a:pt x="15" y="9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0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7"/>
                    </a:cubicBezTo>
                    <a:cubicBezTo>
                      <a:pt x="12" y="7"/>
                      <a:pt x="11" y="7"/>
                      <a:pt x="11" y="7"/>
                    </a:cubicBezTo>
                    <a:moveTo>
                      <a:pt x="10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6" y="4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3"/>
                      <a:pt x="4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0215"/>
              <p:cNvSpPr>
                <a:spLocks noEditPoints="1"/>
              </p:cNvSpPr>
              <p:nvPr/>
            </p:nvSpPr>
            <p:spPr bwMode="auto">
              <a:xfrm>
                <a:off x="3" y="3587"/>
                <a:ext cx="73" cy="47"/>
              </a:xfrm>
              <a:custGeom>
                <a:avLst/>
                <a:gdLst>
                  <a:gd name="T0" fmla="*/ 31 w 31"/>
                  <a:gd name="T1" fmla="*/ 17 h 20"/>
                  <a:gd name="T2" fmla="*/ 30 w 31"/>
                  <a:gd name="T3" fmla="*/ 20 h 20"/>
                  <a:gd name="T4" fmla="*/ 30 w 31"/>
                  <a:gd name="T5" fmla="*/ 20 h 20"/>
                  <a:gd name="T6" fmla="*/ 31 w 31"/>
                  <a:gd name="T7" fmla="*/ 20 h 20"/>
                  <a:gd name="T8" fmla="*/ 30 w 31"/>
                  <a:gd name="T9" fmla="*/ 20 h 20"/>
                  <a:gd name="T10" fmla="*/ 31 w 31"/>
                  <a:gd name="T11" fmla="*/ 17 h 20"/>
                  <a:gd name="T12" fmla="*/ 25 w 31"/>
                  <a:gd name="T13" fmla="*/ 17 h 20"/>
                  <a:gd name="T14" fmla="*/ 27 w 31"/>
                  <a:gd name="T15" fmla="*/ 18 h 20"/>
                  <a:gd name="T16" fmla="*/ 25 w 31"/>
                  <a:gd name="T17" fmla="*/ 16 h 20"/>
                  <a:gd name="T18" fmla="*/ 21 w 31"/>
                  <a:gd name="T19" fmla="*/ 15 h 20"/>
                  <a:gd name="T20" fmla="*/ 24 w 31"/>
                  <a:gd name="T21" fmla="*/ 17 h 20"/>
                  <a:gd name="T22" fmla="*/ 25 w 31"/>
                  <a:gd name="T23" fmla="*/ 15 h 20"/>
                  <a:gd name="T24" fmla="*/ 22 w 31"/>
                  <a:gd name="T25" fmla="*/ 14 h 20"/>
                  <a:gd name="T26" fmla="*/ 24 w 31"/>
                  <a:gd name="T27" fmla="*/ 15 h 20"/>
                  <a:gd name="T28" fmla="*/ 21 w 31"/>
                  <a:gd name="T29" fmla="*/ 13 h 20"/>
                  <a:gd name="T30" fmla="*/ 22 w 31"/>
                  <a:gd name="T31" fmla="*/ 14 h 20"/>
                  <a:gd name="T32" fmla="*/ 20 w 31"/>
                  <a:gd name="T33" fmla="*/ 13 h 20"/>
                  <a:gd name="T34" fmla="*/ 20 w 31"/>
                  <a:gd name="T35" fmla="*/ 14 h 20"/>
                  <a:gd name="T36" fmla="*/ 20 w 31"/>
                  <a:gd name="T37" fmla="*/ 13 h 20"/>
                  <a:gd name="T38" fmla="*/ 20 w 31"/>
                  <a:gd name="T39" fmla="*/ 13 h 20"/>
                  <a:gd name="T40" fmla="*/ 21 w 31"/>
                  <a:gd name="T41" fmla="*/ 13 h 20"/>
                  <a:gd name="T42" fmla="*/ 20 w 31"/>
                  <a:gd name="T43" fmla="*/ 13 h 20"/>
                  <a:gd name="T44" fmla="*/ 20 w 31"/>
                  <a:gd name="T45" fmla="*/ 13 h 20"/>
                  <a:gd name="T46" fmla="*/ 18 w 31"/>
                  <a:gd name="T47" fmla="*/ 12 h 20"/>
                  <a:gd name="T48" fmla="*/ 18 w 31"/>
                  <a:gd name="T49" fmla="*/ 13 h 20"/>
                  <a:gd name="T50" fmla="*/ 18 w 31"/>
                  <a:gd name="T51" fmla="*/ 12 h 20"/>
                  <a:gd name="T52" fmla="*/ 18 w 31"/>
                  <a:gd name="T53" fmla="*/ 12 h 20"/>
                  <a:gd name="T54" fmla="*/ 19 w 31"/>
                  <a:gd name="T55" fmla="*/ 12 h 20"/>
                  <a:gd name="T56" fmla="*/ 19 w 31"/>
                  <a:gd name="T57" fmla="*/ 12 h 20"/>
                  <a:gd name="T58" fmla="*/ 18 w 31"/>
                  <a:gd name="T59" fmla="*/ 11 h 20"/>
                  <a:gd name="T60" fmla="*/ 13 w 31"/>
                  <a:gd name="T61" fmla="*/ 11 h 20"/>
                  <a:gd name="T62" fmla="*/ 17 w 31"/>
                  <a:gd name="T63" fmla="*/ 12 h 20"/>
                  <a:gd name="T64" fmla="*/ 14 w 31"/>
                  <a:gd name="T65" fmla="*/ 10 h 20"/>
                  <a:gd name="T66" fmla="*/ 14 w 31"/>
                  <a:gd name="T67" fmla="*/ 9 h 20"/>
                  <a:gd name="T68" fmla="*/ 18 w 31"/>
                  <a:gd name="T69" fmla="*/ 11 h 20"/>
                  <a:gd name="T70" fmla="*/ 17 w 31"/>
                  <a:gd name="T71" fmla="*/ 10 h 20"/>
                  <a:gd name="T72" fmla="*/ 11 w 31"/>
                  <a:gd name="T73" fmla="*/ 9 h 20"/>
                  <a:gd name="T74" fmla="*/ 13 w 31"/>
                  <a:gd name="T75" fmla="*/ 10 h 20"/>
                  <a:gd name="T76" fmla="*/ 11 w 31"/>
                  <a:gd name="T77" fmla="*/ 9 h 20"/>
                  <a:gd name="T78" fmla="*/ 10 w 31"/>
                  <a:gd name="T79" fmla="*/ 9 h 20"/>
                  <a:gd name="T80" fmla="*/ 11 w 31"/>
                  <a:gd name="T81" fmla="*/ 8 h 20"/>
                  <a:gd name="T82" fmla="*/ 12 w 31"/>
                  <a:gd name="T83" fmla="*/ 7 h 20"/>
                  <a:gd name="T84" fmla="*/ 14 w 31"/>
                  <a:gd name="T85" fmla="*/ 8 h 20"/>
                  <a:gd name="T86" fmla="*/ 14 w 31"/>
                  <a:gd name="T87" fmla="*/ 8 h 20"/>
                  <a:gd name="T88" fmla="*/ 7 w 31"/>
                  <a:gd name="T89" fmla="*/ 6 h 20"/>
                  <a:gd name="T90" fmla="*/ 7 w 31"/>
                  <a:gd name="T91" fmla="*/ 7 h 20"/>
                  <a:gd name="T92" fmla="*/ 7 w 31"/>
                  <a:gd name="T93" fmla="*/ 6 h 20"/>
                  <a:gd name="T94" fmla="*/ 11 w 31"/>
                  <a:gd name="T95" fmla="*/ 7 h 20"/>
                  <a:gd name="T96" fmla="*/ 12 w 31"/>
                  <a:gd name="T97" fmla="*/ 7 h 20"/>
                  <a:gd name="T98" fmla="*/ 4 w 31"/>
                  <a:gd name="T99" fmla="*/ 5 h 20"/>
                  <a:gd name="T100" fmla="*/ 6 w 31"/>
                  <a:gd name="T101" fmla="*/ 6 h 20"/>
                  <a:gd name="T102" fmla="*/ 4 w 31"/>
                  <a:gd name="T103" fmla="*/ 5 h 20"/>
                  <a:gd name="T104" fmla="*/ 8 w 31"/>
                  <a:gd name="T105" fmla="*/ 5 h 20"/>
                  <a:gd name="T106" fmla="*/ 9 w 31"/>
                  <a:gd name="T107" fmla="*/ 5 h 20"/>
                  <a:gd name="T108" fmla="*/ 1 w 31"/>
                  <a:gd name="T109" fmla="*/ 3 h 20"/>
                  <a:gd name="T110" fmla="*/ 0 w 31"/>
                  <a:gd name="T111" fmla="*/ 3 h 20"/>
                  <a:gd name="T112" fmla="*/ 3 w 31"/>
                  <a:gd name="T113" fmla="*/ 4 h 20"/>
                  <a:gd name="T114" fmla="*/ 6 w 31"/>
                  <a:gd name="T115" fmla="*/ 3 h 20"/>
                  <a:gd name="T116" fmla="*/ 7 w 31"/>
                  <a:gd name="T117" fmla="*/ 4 h 20"/>
                  <a:gd name="T118" fmla="*/ 6 w 31"/>
                  <a:gd name="T119" fmla="*/ 3 h 20"/>
                  <a:gd name="T120" fmla="*/ 2 w 31"/>
                  <a:gd name="T121" fmla="*/ 1 h 20"/>
                  <a:gd name="T122" fmla="*/ 5 w 31"/>
                  <a:gd name="T12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" h="20">
                    <a:moveTo>
                      <a:pt x="31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0" y="18"/>
                      <a:pt x="30" y="19"/>
                      <a:pt x="29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1" y="19"/>
                      <a:pt x="31" y="18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moveTo>
                      <a:pt x="25" y="16"/>
                    </a:move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6" y="17"/>
                      <a:pt x="26" y="18"/>
                      <a:pt x="27" y="18"/>
                    </a:cubicBezTo>
                    <a:cubicBezTo>
                      <a:pt x="27" y="17"/>
                      <a:pt x="28" y="17"/>
                      <a:pt x="29" y="17"/>
                    </a:cubicBezTo>
                    <a:cubicBezTo>
                      <a:pt x="28" y="16"/>
                      <a:pt x="26" y="16"/>
                      <a:pt x="25" y="16"/>
                    </a:cubicBezTo>
                    <a:moveTo>
                      <a:pt x="21" y="14"/>
                    </a:moveTo>
                    <a:cubicBezTo>
                      <a:pt x="21" y="14"/>
                      <a:pt x="21" y="14"/>
                      <a:pt x="21" y="15"/>
                    </a:cubicBezTo>
                    <a:cubicBezTo>
                      <a:pt x="21" y="15"/>
                      <a:pt x="22" y="15"/>
                      <a:pt x="23" y="16"/>
                    </a:cubicBezTo>
                    <a:cubicBezTo>
                      <a:pt x="23" y="16"/>
                      <a:pt x="24" y="16"/>
                      <a:pt x="24" y="17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6"/>
                      <a:pt x="25" y="16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4" y="15"/>
                      <a:pt x="23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5"/>
                      <a:pt x="24" y="15"/>
                    </a:cubicBezTo>
                    <a:cubicBezTo>
                      <a:pt x="23" y="15"/>
                      <a:pt x="22" y="14"/>
                      <a:pt x="21" y="14"/>
                    </a:cubicBezTo>
                    <a:moveTo>
                      <a:pt x="21" y="13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2" y="14"/>
                    </a:cubicBezTo>
                    <a:cubicBezTo>
                      <a:pt x="21" y="14"/>
                      <a:pt x="21" y="14"/>
                      <a:pt x="21" y="13"/>
                    </a:cubicBezTo>
                    <a:moveTo>
                      <a:pt x="20" y="13"/>
                    </a:moveTo>
                    <a:cubicBezTo>
                      <a:pt x="20" y="13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3"/>
                      <a:pt x="21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18" y="12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moveTo>
                      <a:pt x="18" y="11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9" y="11"/>
                      <a:pt x="18" y="11"/>
                    </a:cubicBezTo>
                    <a:moveTo>
                      <a:pt x="14" y="10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5" y="11"/>
                      <a:pt x="16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6" y="11"/>
                      <a:pt x="16" y="11"/>
                    </a:cubicBezTo>
                    <a:cubicBezTo>
                      <a:pt x="15" y="11"/>
                      <a:pt x="15" y="10"/>
                      <a:pt x="14" y="10"/>
                    </a:cubicBezTo>
                    <a:moveTo>
                      <a:pt x="15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6" y="10"/>
                      <a:pt x="15" y="9"/>
                      <a:pt x="15" y="9"/>
                    </a:cubicBezTo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2" y="10"/>
                      <a:pt x="12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2" y="9"/>
                      <a:pt x="12" y="9"/>
                      <a:pt x="11" y="9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3" y="8"/>
                      <a:pt x="14" y="8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8"/>
                      <a:pt x="13" y="7"/>
                      <a:pt x="12" y="7"/>
                    </a:cubicBezTo>
                    <a:moveTo>
                      <a:pt x="7" y="6"/>
                    </a:moveTo>
                    <a:cubicBezTo>
                      <a:pt x="7" y="6"/>
                      <a:pt x="6" y="7"/>
                      <a:pt x="6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moveTo>
                      <a:pt x="11" y="6"/>
                    </a:moveTo>
                    <a:cubicBezTo>
                      <a:pt x="11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5" y="5"/>
                      <a:pt x="4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7" y="4"/>
                      <a:pt x="6" y="3"/>
                      <a:pt x="6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0216"/>
              <p:cNvSpPr>
                <a:spLocks noEditPoints="1"/>
              </p:cNvSpPr>
              <p:nvPr/>
            </p:nvSpPr>
            <p:spPr bwMode="auto">
              <a:xfrm>
                <a:off x="19" y="3561"/>
                <a:ext cx="57" cy="38"/>
              </a:xfrm>
              <a:custGeom>
                <a:avLst/>
                <a:gdLst>
                  <a:gd name="T0" fmla="*/ 23 w 24"/>
                  <a:gd name="T1" fmla="*/ 16 h 16"/>
                  <a:gd name="T2" fmla="*/ 23 w 24"/>
                  <a:gd name="T3" fmla="*/ 15 h 16"/>
                  <a:gd name="T4" fmla="*/ 20 w 24"/>
                  <a:gd name="T5" fmla="*/ 15 h 16"/>
                  <a:gd name="T6" fmla="*/ 20 w 24"/>
                  <a:gd name="T7" fmla="*/ 14 h 16"/>
                  <a:gd name="T8" fmla="*/ 21 w 24"/>
                  <a:gd name="T9" fmla="*/ 14 h 16"/>
                  <a:gd name="T10" fmla="*/ 19 w 24"/>
                  <a:gd name="T11" fmla="*/ 14 h 16"/>
                  <a:gd name="T12" fmla="*/ 24 w 24"/>
                  <a:gd name="T13" fmla="*/ 13 h 16"/>
                  <a:gd name="T14" fmla="*/ 24 w 24"/>
                  <a:gd name="T15" fmla="*/ 14 h 16"/>
                  <a:gd name="T16" fmla="*/ 19 w 24"/>
                  <a:gd name="T17" fmla="*/ 13 h 16"/>
                  <a:gd name="T18" fmla="*/ 19 w 24"/>
                  <a:gd name="T19" fmla="*/ 13 h 16"/>
                  <a:gd name="T20" fmla="*/ 18 w 24"/>
                  <a:gd name="T21" fmla="*/ 13 h 16"/>
                  <a:gd name="T22" fmla="*/ 22 w 24"/>
                  <a:gd name="T23" fmla="*/ 12 h 16"/>
                  <a:gd name="T24" fmla="*/ 22 w 24"/>
                  <a:gd name="T25" fmla="*/ 12 h 16"/>
                  <a:gd name="T26" fmla="*/ 22 w 24"/>
                  <a:gd name="T27" fmla="*/ 15 h 16"/>
                  <a:gd name="T28" fmla="*/ 23 w 24"/>
                  <a:gd name="T29" fmla="*/ 13 h 16"/>
                  <a:gd name="T30" fmla="*/ 22 w 24"/>
                  <a:gd name="T31" fmla="*/ 12 h 16"/>
                  <a:gd name="T32" fmla="*/ 16 w 24"/>
                  <a:gd name="T33" fmla="*/ 12 h 16"/>
                  <a:gd name="T34" fmla="*/ 13 w 24"/>
                  <a:gd name="T35" fmla="*/ 10 h 16"/>
                  <a:gd name="T36" fmla="*/ 17 w 24"/>
                  <a:gd name="T37" fmla="*/ 12 h 16"/>
                  <a:gd name="T38" fmla="*/ 14 w 24"/>
                  <a:gd name="T39" fmla="*/ 10 h 16"/>
                  <a:gd name="T40" fmla="*/ 12 w 24"/>
                  <a:gd name="T41" fmla="*/ 9 h 16"/>
                  <a:gd name="T42" fmla="*/ 21 w 24"/>
                  <a:gd name="T43" fmla="*/ 12 h 16"/>
                  <a:gd name="T44" fmla="*/ 21 w 24"/>
                  <a:gd name="T45" fmla="*/ 12 h 16"/>
                  <a:gd name="T46" fmla="*/ 19 w 24"/>
                  <a:gd name="T47" fmla="*/ 11 h 16"/>
                  <a:gd name="T48" fmla="*/ 12 w 24"/>
                  <a:gd name="T49" fmla="*/ 9 h 16"/>
                  <a:gd name="T50" fmla="*/ 15 w 24"/>
                  <a:gd name="T51" fmla="*/ 8 h 16"/>
                  <a:gd name="T52" fmla="*/ 17 w 24"/>
                  <a:gd name="T53" fmla="*/ 9 h 16"/>
                  <a:gd name="T54" fmla="*/ 10 w 24"/>
                  <a:gd name="T55" fmla="*/ 8 h 16"/>
                  <a:gd name="T56" fmla="*/ 9 w 24"/>
                  <a:gd name="T57" fmla="*/ 7 h 16"/>
                  <a:gd name="T58" fmla="*/ 11 w 24"/>
                  <a:gd name="T59" fmla="*/ 6 h 16"/>
                  <a:gd name="T60" fmla="*/ 11 w 24"/>
                  <a:gd name="T61" fmla="*/ 6 h 16"/>
                  <a:gd name="T62" fmla="*/ 7 w 24"/>
                  <a:gd name="T63" fmla="*/ 6 h 16"/>
                  <a:gd name="T64" fmla="*/ 13 w 24"/>
                  <a:gd name="T65" fmla="*/ 7 h 16"/>
                  <a:gd name="T66" fmla="*/ 7 w 24"/>
                  <a:gd name="T67" fmla="*/ 6 h 16"/>
                  <a:gd name="T68" fmla="*/ 7 w 24"/>
                  <a:gd name="T69" fmla="*/ 6 h 16"/>
                  <a:gd name="T70" fmla="*/ 11 w 24"/>
                  <a:gd name="T71" fmla="*/ 6 h 16"/>
                  <a:gd name="T72" fmla="*/ 11 w 24"/>
                  <a:gd name="T73" fmla="*/ 6 h 16"/>
                  <a:gd name="T74" fmla="*/ 4 w 24"/>
                  <a:gd name="T75" fmla="*/ 5 h 16"/>
                  <a:gd name="T76" fmla="*/ 5 w 24"/>
                  <a:gd name="T77" fmla="*/ 4 h 16"/>
                  <a:gd name="T78" fmla="*/ 5 w 24"/>
                  <a:gd name="T79" fmla="*/ 4 h 16"/>
                  <a:gd name="T80" fmla="*/ 8 w 24"/>
                  <a:gd name="T81" fmla="*/ 5 h 16"/>
                  <a:gd name="T82" fmla="*/ 8 w 24"/>
                  <a:gd name="T83" fmla="*/ 4 h 16"/>
                  <a:gd name="T84" fmla="*/ 6 w 24"/>
                  <a:gd name="T85" fmla="*/ 2 h 16"/>
                  <a:gd name="T86" fmla="*/ 8 w 24"/>
                  <a:gd name="T87" fmla="*/ 4 h 16"/>
                  <a:gd name="T88" fmla="*/ 8 w 24"/>
                  <a:gd name="T89" fmla="*/ 3 h 16"/>
                  <a:gd name="T90" fmla="*/ 0 w 24"/>
                  <a:gd name="T91" fmla="*/ 2 h 16"/>
                  <a:gd name="T92" fmla="*/ 0 w 24"/>
                  <a:gd name="T93" fmla="*/ 2 h 16"/>
                  <a:gd name="T94" fmla="*/ 0 w 24"/>
                  <a:gd name="T95" fmla="*/ 2 h 16"/>
                  <a:gd name="T96" fmla="*/ 2 w 24"/>
                  <a:gd name="T97" fmla="*/ 0 h 16"/>
                  <a:gd name="T98" fmla="*/ 1 w 24"/>
                  <a:gd name="T99" fmla="*/ 0 h 16"/>
                  <a:gd name="T100" fmla="*/ 2 w 24"/>
                  <a:gd name="T10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" h="16">
                    <a:moveTo>
                      <a:pt x="22" y="15"/>
                    </a:move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3" y="15"/>
                      <a:pt x="23" y="16"/>
                    </a:cubicBezTo>
                    <a:cubicBezTo>
                      <a:pt x="23" y="16"/>
                      <a:pt x="23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5"/>
                      <a:pt x="24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2" y="15"/>
                      <a:pt x="22" y="15"/>
                    </a:cubicBezTo>
                    <a:moveTo>
                      <a:pt x="20" y="14"/>
                    </a:move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4"/>
                    </a:cubicBezTo>
                    <a:cubicBezTo>
                      <a:pt x="20" y="14"/>
                      <a:pt x="20" y="14"/>
                      <a:pt x="20" y="14"/>
                    </a:cubicBezTo>
                    <a:moveTo>
                      <a:pt x="20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0" y="14"/>
                    </a:cubicBezTo>
                    <a:moveTo>
                      <a:pt x="19" y="13"/>
                    </a:move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3"/>
                      <a:pt x="19" y="13"/>
                      <a:pt x="19" y="13"/>
                    </a:cubicBezTo>
                    <a:moveTo>
                      <a:pt x="24" y="13"/>
                    </a:moveTo>
                    <a:cubicBezTo>
                      <a:pt x="24" y="13"/>
                      <a:pt x="24" y="13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3"/>
                    </a:cubicBezTo>
                    <a:moveTo>
                      <a:pt x="19" y="13"/>
                    </a:move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19" y="13"/>
                      <a:pt x="19" y="13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3"/>
                      <a:pt x="22" y="13"/>
                      <a:pt x="22" y="14"/>
                    </a:cubicBezTo>
                    <a:cubicBezTo>
                      <a:pt x="22" y="14"/>
                      <a:pt x="22" y="14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3" y="15"/>
                      <a:pt x="23" y="14"/>
                      <a:pt x="24" y="14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13" y="10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4" y="11"/>
                      <a:pt x="15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1"/>
                      <a:pt x="15" y="11"/>
                      <a:pt x="13" y="10"/>
                    </a:cubicBezTo>
                    <a:moveTo>
                      <a:pt x="14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1"/>
                      <a:pt x="15" y="11"/>
                      <a:pt x="14" y="10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9"/>
                      <a:pt x="11" y="9"/>
                      <a:pt x="12" y="10"/>
                    </a:cubicBezTo>
                    <a:cubicBezTo>
                      <a:pt x="12" y="10"/>
                      <a:pt x="12" y="9"/>
                      <a:pt x="12" y="9"/>
                    </a:cubicBezTo>
                    <a:cubicBezTo>
                      <a:pt x="12" y="9"/>
                      <a:pt x="11" y="8"/>
                      <a:pt x="10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7" y="10"/>
                      <a:pt x="19" y="11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3"/>
                      <a:pt x="21" y="13"/>
                    </a:cubicBezTo>
                    <a:cubicBezTo>
                      <a:pt x="21" y="13"/>
                      <a:pt x="21" y="12"/>
                      <a:pt x="21" y="12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6" y="9"/>
                      <a:pt x="15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1" y="8"/>
                      <a:pt x="10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9" y="7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10" y="7"/>
                      <a:pt x="9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6"/>
                      <a:pt x="11" y="6"/>
                    </a:cubicBezTo>
                    <a:moveTo>
                      <a:pt x="7" y="6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7" y="7"/>
                      <a:pt x="7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12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10" y="5"/>
                    </a:moveTo>
                    <a:cubicBezTo>
                      <a:pt x="10" y="5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5"/>
                      <a:pt x="10" y="5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5"/>
                      <a:pt x="10" y="5"/>
                      <a:pt x="10" y="5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5"/>
                      <a:pt x="4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5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2"/>
                    </a:moveTo>
                    <a:cubicBezTo>
                      <a:pt x="6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7" y="3"/>
                      <a:pt x="6" y="3"/>
                      <a:pt x="6" y="2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0217"/>
              <p:cNvSpPr>
                <a:spLocks noEditPoints="1"/>
              </p:cNvSpPr>
              <p:nvPr/>
            </p:nvSpPr>
            <p:spPr bwMode="auto">
              <a:xfrm>
                <a:off x="19" y="3557"/>
                <a:ext cx="57" cy="47"/>
              </a:xfrm>
              <a:custGeom>
                <a:avLst/>
                <a:gdLst>
                  <a:gd name="T0" fmla="*/ 19 w 24"/>
                  <a:gd name="T1" fmla="*/ 18 h 20"/>
                  <a:gd name="T2" fmla="*/ 22 w 24"/>
                  <a:gd name="T3" fmla="*/ 19 h 20"/>
                  <a:gd name="T4" fmla="*/ 22 w 24"/>
                  <a:gd name="T5" fmla="*/ 19 h 20"/>
                  <a:gd name="T6" fmla="*/ 21 w 24"/>
                  <a:gd name="T7" fmla="*/ 18 h 20"/>
                  <a:gd name="T8" fmla="*/ 19 w 24"/>
                  <a:gd name="T9" fmla="*/ 17 h 20"/>
                  <a:gd name="T10" fmla="*/ 18 w 24"/>
                  <a:gd name="T11" fmla="*/ 17 h 20"/>
                  <a:gd name="T12" fmla="*/ 19 w 24"/>
                  <a:gd name="T13" fmla="*/ 17 h 20"/>
                  <a:gd name="T14" fmla="*/ 18 w 24"/>
                  <a:gd name="T15" fmla="*/ 17 h 20"/>
                  <a:gd name="T16" fmla="*/ 16 w 24"/>
                  <a:gd name="T17" fmla="*/ 16 h 20"/>
                  <a:gd name="T18" fmla="*/ 17 w 24"/>
                  <a:gd name="T19" fmla="*/ 16 h 20"/>
                  <a:gd name="T20" fmla="*/ 17 w 24"/>
                  <a:gd name="T21" fmla="*/ 16 h 20"/>
                  <a:gd name="T22" fmla="*/ 21 w 24"/>
                  <a:gd name="T23" fmla="*/ 14 h 20"/>
                  <a:gd name="T24" fmla="*/ 21 w 24"/>
                  <a:gd name="T25" fmla="*/ 14 h 20"/>
                  <a:gd name="T26" fmla="*/ 24 w 24"/>
                  <a:gd name="T27" fmla="*/ 14 h 20"/>
                  <a:gd name="T28" fmla="*/ 24 w 24"/>
                  <a:gd name="T29" fmla="*/ 14 h 20"/>
                  <a:gd name="T30" fmla="*/ 12 w 24"/>
                  <a:gd name="T31" fmla="*/ 14 h 20"/>
                  <a:gd name="T32" fmla="*/ 16 w 24"/>
                  <a:gd name="T33" fmla="*/ 15 h 20"/>
                  <a:gd name="T34" fmla="*/ 13 w 24"/>
                  <a:gd name="T35" fmla="*/ 13 h 20"/>
                  <a:gd name="T36" fmla="*/ 22 w 24"/>
                  <a:gd name="T37" fmla="*/ 14 h 20"/>
                  <a:gd name="T38" fmla="*/ 21 w 24"/>
                  <a:gd name="T39" fmla="*/ 14 h 20"/>
                  <a:gd name="T40" fmla="*/ 21 w 24"/>
                  <a:gd name="T41" fmla="*/ 15 h 20"/>
                  <a:gd name="T42" fmla="*/ 21 w 24"/>
                  <a:gd name="T43" fmla="*/ 15 h 20"/>
                  <a:gd name="T44" fmla="*/ 21 w 24"/>
                  <a:gd name="T45" fmla="*/ 16 h 20"/>
                  <a:gd name="T46" fmla="*/ 21 w 24"/>
                  <a:gd name="T47" fmla="*/ 17 h 20"/>
                  <a:gd name="T48" fmla="*/ 22 w 24"/>
                  <a:gd name="T49" fmla="*/ 19 h 20"/>
                  <a:gd name="T50" fmla="*/ 22 w 24"/>
                  <a:gd name="T51" fmla="*/ 17 h 20"/>
                  <a:gd name="T52" fmla="*/ 22 w 24"/>
                  <a:gd name="T53" fmla="*/ 17 h 20"/>
                  <a:gd name="T54" fmla="*/ 22 w 24"/>
                  <a:gd name="T55" fmla="*/ 14 h 20"/>
                  <a:gd name="T56" fmla="*/ 22 w 24"/>
                  <a:gd name="T57" fmla="*/ 14 h 20"/>
                  <a:gd name="T58" fmla="*/ 24 w 24"/>
                  <a:gd name="T59" fmla="*/ 14 h 20"/>
                  <a:gd name="T60" fmla="*/ 23 w 24"/>
                  <a:gd name="T61" fmla="*/ 13 h 20"/>
                  <a:gd name="T62" fmla="*/ 10 w 24"/>
                  <a:gd name="T63" fmla="*/ 11 h 20"/>
                  <a:gd name="T64" fmla="*/ 11 w 24"/>
                  <a:gd name="T65" fmla="*/ 13 h 20"/>
                  <a:gd name="T66" fmla="*/ 10 w 24"/>
                  <a:gd name="T67" fmla="*/ 11 h 20"/>
                  <a:gd name="T68" fmla="*/ 8 w 24"/>
                  <a:gd name="T69" fmla="*/ 11 h 20"/>
                  <a:gd name="T70" fmla="*/ 9 w 24"/>
                  <a:gd name="T71" fmla="*/ 11 h 20"/>
                  <a:gd name="T72" fmla="*/ 6 w 24"/>
                  <a:gd name="T73" fmla="*/ 9 h 20"/>
                  <a:gd name="T74" fmla="*/ 6 w 24"/>
                  <a:gd name="T75" fmla="*/ 10 h 20"/>
                  <a:gd name="T76" fmla="*/ 6 w 24"/>
                  <a:gd name="T77" fmla="*/ 9 h 20"/>
                  <a:gd name="T78" fmla="*/ 16 w 24"/>
                  <a:gd name="T79" fmla="*/ 9 h 20"/>
                  <a:gd name="T80" fmla="*/ 24 w 24"/>
                  <a:gd name="T81" fmla="*/ 13 h 20"/>
                  <a:gd name="T82" fmla="*/ 24 w 24"/>
                  <a:gd name="T83" fmla="*/ 13 h 20"/>
                  <a:gd name="T84" fmla="*/ 16 w 24"/>
                  <a:gd name="T85" fmla="*/ 8 h 20"/>
                  <a:gd name="T86" fmla="*/ 4 w 24"/>
                  <a:gd name="T87" fmla="*/ 8 h 20"/>
                  <a:gd name="T88" fmla="*/ 6 w 24"/>
                  <a:gd name="T89" fmla="*/ 9 h 20"/>
                  <a:gd name="T90" fmla="*/ 4 w 24"/>
                  <a:gd name="T91" fmla="*/ 8 h 20"/>
                  <a:gd name="T92" fmla="*/ 12 w 24"/>
                  <a:gd name="T93" fmla="*/ 7 h 20"/>
                  <a:gd name="T94" fmla="*/ 14 w 24"/>
                  <a:gd name="T95" fmla="*/ 7 h 20"/>
                  <a:gd name="T96" fmla="*/ 11 w 24"/>
                  <a:gd name="T97" fmla="*/ 5 h 20"/>
                  <a:gd name="T98" fmla="*/ 12 w 24"/>
                  <a:gd name="T99" fmla="*/ 6 h 20"/>
                  <a:gd name="T100" fmla="*/ 11 w 24"/>
                  <a:gd name="T101" fmla="*/ 5 h 20"/>
                  <a:gd name="T102" fmla="*/ 0 w 24"/>
                  <a:gd name="T103" fmla="*/ 5 h 20"/>
                  <a:gd name="T104" fmla="*/ 2 w 24"/>
                  <a:gd name="T105" fmla="*/ 7 h 20"/>
                  <a:gd name="T106" fmla="*/ 9 w 24"/>
                  <a:gd name="T107" fmla="*/ 4 h 20"/>
                  <a:gd name="T108" fmla="*/ 9 w 24"/>
                  <a:gd name="T109" fmla="*/ 5 h 20"/>
                  <a:gd name="T110" fmla="*/ 9 w 24"/>
                  <a:gd name="T111" fmla="*/ 4 h 20"/>
                  <a:gd name="T112" fmla="*/ 6 w 24"/>
                  <a:gd name="T113" fmla="*/ 3 h 20"/>
                  <a:gd name="T114" fmla="*/ 9 w 24"/>
                  <a:gd name="T115" fmla="*/ 4 h 20"/>
                  <a:gd name="T116" fmla="*/ 2 w 24"/>
                  <a:gd name="T117" fmla="*/ 1 h 20"/>
                  <a:gd name="T118" fmla="*/ 4 w 24"/>
                  <a:gd name="T119" fmla="*/ 3 h 20"/>
                  <a:gd name="T120" fmla="*/ 2 w 24"/>
                  <a:gd name="T121" fmla="*/ 1 h 20"/>
                  <a:gd name="T122" fmla="*/ 2 w 24"/>
                  <a:gd name="T123" fmla="*/ 1 h 20"/>
                  <a:gd name="T124" fmla="*/ 5 w 24"/>
                  <a:gd name="T125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" h="20">
                    <a:moveTo>
                      <a:pt x="19" y="17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9" y="17"/>
                      <a:pt x="19" y="17"/>
                      <a:pt x="19" y="17"/>
                    </a:cubicBezTo>
                    <a:moveTo>
                      <a:pt x="18" y="17"/>
                    </a:moveTo>
                    <a:cubicBezTo>
                      <a:pt x="18" y="17"/>
                      <a:pt x="18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8" y="17"/>
                      <a:pt x="18" y="17"/>
                      <a:pt x="18" y="17"/>
                    </a:cubicBezTo>
                    <a:moveTo>
                      <a:pt x="17" y="16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moveTo>
                      <a:pt x="21" y="14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moveTo>
                      <a:pt x="13" y="13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4"/>
                      <a:pt x="14" y="15"/>
                      <a:pt x="15" y="15"/>
                    </a:cubicBezTo>
                    <a:cubicBezTo>
                      <a:pt x="15" y="15"/>
                      <a:pt x="16" y="15"/>
                      <a:pt x="16" y="15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3" y="14"/>
                      <a:pt x="13" y="13"/>
                      <a:pt x="13" y="13"/>
                    </a:cubicBezTo>
                    <a:moveTo>
                      <a:pt x="23" y="13"/>
                    </a:moveTo>
                    <a:cubicBezTo>
                      <a:pt x="23" y="13"/>
                      <a:pt x="22" y="13"/>
                      <a:pt x="22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5"/>
                      <a:pt x="21" y="15"/>
                    </a:cubicBezTo>
                    <a:cubicBezTo>
                      <a:pt x="21" y="15"/>
                      <a:pt x="21" y="14"/>
                      <a:pt x="21" y="14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8"/>
                      <a:pt x="22" y="18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5"/>
                      <a:pt x="22" y="15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10" y="11"/>
                    </a:move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1" y="13"/>
                      <a:pt x="11" y="13"/>
                    </a:cubicBezTo>
                    <a:cubicBezTo>
                      <a:pt x="11" y="13"/>
                      <a:pt x="12" y="13"/>
                      <a:pt x="12" y="13"/>
                    </a:cubicBezTo>
                    <a:cubicBezTo>
                      <a:pt x="11" y="12"/>
                      <a:pt x="10" y="12"/>
                      <a:pt x="10" y="11"/>
                    </a:cubicBezTo>
                    <a:moveTo>
                      <a:pt x="9" y="11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10"/>
                      <a:pt x="6" y="1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16" y="8"/>
                    </a:moveTo>
                    <a:cubicBezTo>
                      <a:pt x="16" y="8"/>
                      <a:pt x="16" y="9"/>
                      <a:pt x="16" y="9"/>
                    </a:cubicBezTo>
                    <a:cubicBezTo>
                      <a:pt x="18" y="10"/>
                      <a:pt x="21" y="12"/>
                      <a:pt x="23" y="13"/>
                    </a:cubicBezTo>
                    <a:cubicBezTo>
                      <a:pt x="23" y="13"/>
                      <a:pt x="23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16" y="8"/>
                      <a:pt x="16" y="8"/>
                      <a:pt x="16" y="8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5" y="9"/>
                      <a:pt x="5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8"/>
                      <a:pt x="4" y="8"/>
                      <a:pt x="4" y="8"/>
                    </a:cubicBezTo>
                    <a:moveTo>
                      <a:pt x="12" y="6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7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11" y="5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6"/>
                      <a:pt x="0" y="6"/>
                      <a:pt x="0" y="5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6" y="3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8" y="3"/>
                      <a:pt x="7" y="3"/>
                      <a:pt x="7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0218"/>
              <p:cNvSpPr>
                <a:spLocks noEditPoints="1"/>
              </p:cNvSpPr>
              <p:nvPr/>
            </p:nvSpPr>
            <p:spPr bwMode="auto">
              <a:xfrm>
                <a:off x="36" y="3535"/>
                <a:ext cx="30" cy="22"/>
              </a:xfrm>
              <a:custGeom>
                <a:avLst/>
                <a:gdLst>
                  <a:gd name="T0" fmla="*/ 11 w 13"/>
                  <a:gd name="T1" fmla="*/ 9 h 9"/>
                  <a:gd name="T2" fmla="*/ 11 w 13"/>
                  <a:gd name="T3" fmla="*/ 9 h 9"/>
                  <a:gd name="T4" fmla="*/ 11 w 13"/>
                  <a:gd name="T5" fmla="*/ 9 h 9"/>
                  <a:gd name="T6" fmla="*/ 11 w 13"/>
                  <a:gd name="T7" fmla="*/ 9 h 9"/>
                  <a:gd name="T8" fmla="*/ 11 w 13"/>
                  <a:gd name="T9" fmla="*/ 9 h 9"/>
                  <a:gd name="T10" fmla="*/ 9 w 13"/>
                  <a:gd name="T11" fmla="*/ 8 h 9"/>
                  <a:gd name="T12" fmla="*/ 9 w 13"/>
                  <a:gd name="T13" fmla="*/ 8 h 9"/>
                  <a:gd name="T14" fmla="*/ 11 w 13"/>
                  <a:gd name="T15" fmla="*/ 9 h 9"/>
                  <a:gd name="T16" fmla="*/ 11 w 13"/>
                  <a:gd name="T17" fmla="*/ 9 h 9"/>
                  <a:gd name="T18" fmla="*/ 9 w 13"/>
                  <a:gd name="T19" fmla="*/ 8 h 9"/>
                  <a:gd name="T20" fmla="*/ 9 w 13"/>
                  <a:gd name="T21" fmla="*/ 8 h 9"/>
                  <a:gd name="T22" fmla="*/ 8 w 13"/>
                  <a:gd name="T23" fmla="*/ 7 h 9"/>
                  <a:gd name="T24" fmla="*/ 8 w 13"/>
                  <a:gd name="T25" fmla="*/ 7 h 9"/>
                  <a:gd name="T26" fmla="*/ 9 w 13"/>
                  <a:gd name="T27" fmla="*/ 8 h 9"/>
                  <a:gd name="T28" fmla="*/ 9 w 13"/>
                  <a:gd name="T29" fmla="*/ 8 h 9"/>
                  <a:gd name="T30" fmla="*/ 8 w 13"/>
                  <a:gd name="T31" fmla="*/ 7 h 9"/>
                  <a:gd name="T32" fmla="*/ 6 w 13"/>
                  <a:gd name="T33" fmla="*/ 6 h 9"/>
                  <a:gd name="T34" fmla="*/ 6 w 13"/>
                  <a:gd name="T35" fmla="*/ 6 h 9"/>
                  <a:gd name="T36" fmla="*/ 7 w 13"/>
                  <a:gd name="T37" fmla="*/ 6 h 9"/>
                  <a:gd name="T38" fmla="*/ 7 w 13"/>
                  <a:gd name="T39" fmla="*/ 6 h 9"/>
                  <a:gd name="T40" fmla="*/ 6 w 13"/>
                  <a:gd name="T41" fmla="*/ 6 h 9"/>
                  <a:gd name="T42" fmla="*/ 11 w 13"/>
                  <a:gd name="T43" fmla="*/ 5 h 9"/>
                  <a:gd name="T44" fmla="*/ 11 w 13"/>
                  <a:gd name="T45" fmla="*/ 5 h 9"/>
                  <a:gd name="T46" fmla="*/ 12 w 13"/>
                  <a:gd name="T47" fmla="*/ 6 h 9"/>
                  <a:gd name="T48" fmla="*/ 13 w 13"/>
                  <a:gd name="T49" fmla="*/ 6 h 9"/>
                  <a:gd name="T50" fmla="*/ 13 w 13"/>
                  <a:gd name="T51" fmla="*/ 6 h 9"/>
                  <a:gd name="T52" fmla="*/ 12 w 13"/>
                  <a:gd name="T53" fmla="*/ 6 h 9"/>
                  <a:gd name="T54" fmla="*/ 11 w 13"/>
                  <a:gd name="T55" fmla="*/ 5 h 9"/>
                  <a:gd name="T56" fmla="*/ 9 w 13"/>
                  <a:gd name="T57" fmla="*/ 5 h 9"/>
                  <a:gd name="T58" fmla="*/ 9 w 13"/>
                  <a:gd name="T59" fmla="*/ 5 h 9"/>
                  <a:gd name="T60" fmla="*/ 10 w 13"/>
                  <a:gd name="T61" fmla="*/ 5 h 9"/>
                  <a:gd name="T62" fmla="*/ 10 w 13"/>
                  <a:gd name="T63" fmla="*/ 5 h 9"/>
                  <a:gd name="T64" fmla="*/ 9 w 13"/>
                  <a:gd name="T65" fmla="*/ 5 h 9"/>
                  <a:gd name="T66" fmla="*/ 4 w 13"/>
                  <a:gd name="T67" fmla="*/ 4 h 9"/>
                  <a:gd name="T68" fmla="*/ 4 w 13"/>
                  <a:gd name="T69" fmla="*/ 5 h 9"/>
                  <a:gd name="T70" fmla="*/ 6 w 13"/>
                  <a:gd name="T71" fmla="*/ 6 h 9"/>
                  <a:gd name="T72" fmla="*/ 6 w 13"/>
                  <a:gd name="T73" fmla="*/ 6 h 9"/>
                  <a:gd name="T74" fmla="*/ 4 w 13"/>
                  <a:gd name="T75" fmla="*/ 4 h 9"/>
                  <a:gd name="T76" fmla="*/ 7 w 13"/>
                  <a:gd name="T77" fmla="*/ 4 h 9"/>
                  <a:gd name="T78" fmla="*/ 7 w 13"/>
                  <a:gd name="T79" fmla="*/ 4 h 9"/>
                  <a:gd name="T80" fmla="*/ 8 w 13"/>
                  <a:gd name="T81" fmla="*/ 4 h 9"/>
                  <a:gd name="T82" fmla="*/ 8 w 13"/>
                  <a:gd name="T83" fmla="*/ 4 h 9"/>
                  <a:gd name="T84" fmla="*/ 7 w 13"/>
                  <a:gd name="T85" fmla="*/ 4 h 9"/>
                  <a:gd name="T86" fmla="*/ 5 w 13"/>
                  <a:gd name="T87" fmla="*/ 3 h 9"/>
                  <a:gd name="T88" fmla="*/ 5 w 13"/>
                  <a:gd name="T89" fmla="*/ 3 h 9"/>
                  <a:gd name="T90" fmla="*/ 7 w 13"/>
                  <a:gd name="T91" fmla="*/ 3 h 9"/>
                  <a:gd name="T92" fmla="*/ 7 w 13"/>
                  <a:gd name="T93" fmla="*/ 4 h 9"/>
                  <a:gd name="T94" fmla="*/ 7 w 13"/>
                  <a:gd name="T95" fmla="*/ 4 h 9"/>
                  <a:gd name="T96" fmla="*/ 5 w 13"/>
                  <a:gd name="T97" fmla="*/ 3 h 9"/>
                  <a:gd name="T98" fmla="*/ 0 w 13"/>
                  <a:gd name="T99" fmla="*/ 2 h 9"/>
                  <a:gd name="T100" fmla="*/ 0 w 13"/>
                  <a:gd name="T101" fmla="*/ 2 h 9"/>
                  <a:gd name="T102" fmla="*/ 2 w 13"/>
                  <a:gd name="T103" fmla="*/ 3 h 9"/>
                  <a:gd name="T104" fmla="*/ 2 w 13"/>
                  <a:gd name="T105" fmla="*/ 3 h 9"/>
                  <a:gd name="T106" fmla="*/ 0 w 13"/>
                  <a:gd name="T107" fmla="*/ 2 h 9"/>
                  <a:gd name="T108" fmla="*/ 1 w 13"/>
                  <a:gd name="T109" fmla="*/ 0 h 9"/>
                  <a:gd name="T110" fmla="*/ 1 w 13"/>
                  <a:gd name="T111" fmla="*/ 0 h 9"/>
                  <a:gd name="T112" fmla="*/ 3 w 13"/>
                  <a:gd name="T113" fmla="*/ 2 h 9"/>
                  <a:gd name="T114" fmla="*/ 3 w 13"/>
                  <a:gd name="T115" fmla="*/ 1 h 9"/>
                  <a:gd name="T116" fmla="*/ 1 w 13"/>
                  <a:gd name="T1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" h="9"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moveTo>
                      <a:pt x="8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7"/>
                      <a:pt x="8" y="7"/>
                      <a:pt x="8" y="7"/>
                    </a:cubicBezTo>
                    <a:moveTo>
                      <a:pt x="6" y="6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6"/>
                      <a:pt x="6" y="6"/>
                      <a:pt x="6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1" y="6"/>
                      <a:pt x="11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9" y="5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7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0219"/>
              <p:cNvSpPr>
                <a:spLocks noEditPoints="1"/>
              </p:cNvSpPr>
              <p:nvPr/>
            </p:nvSpPr>
            <p:spPr bwMode="auto">
              <a:xfrm>
                <a:off x="-45" y="3672"/>
                <a:ext cx="97" cy="62"/>
              </a:xfrm>
              <a:custGeom>
                <a:avLst/>
                <a:gdLst>
                  <a:gd name="T0" fmla="*/ 40 w 41"/>
                  <a:gd name="T1" fmla="*/ 25 h 26"/>
                  <a:gd name="T2" fmla="*/ 41 w 41"/>
                  <a:gd name="T3" fmla="*/ 25 h 26"/>
                  <a:gd name="T4" fmla="*/ 32 w 41"/>
                  <a:gd name="T5" fmla="*/ 21 h 26"/>
                  <a:gd name="T6" fmla="*/ 33 w 41"/>
                  <a:gd name="T7" fmla="*/ 21 h 26"/>
                  <a:gd name="T8" fmla="*/ 30 w 41"/>
                  <a:gd name="T9" fmla="*/ 19 h 26"/>
                  <a:gd name="T10" fmla="*/ 32 w 41"/>
                  <a:gd name="T11" fmla="*/ 21 h 26"/>
                  <a:gd name="T12" fmla="*/ 31 w 41"/>
                  <a:gd name="T13" fmla="*/ 18 h 26"/>
                  <a:gd name="T14" fmla="*/ 33 w 41"/>
                  <a:gd name="T15" fmla="*/ 20 h 26"/>
                  <a:gd name="T16" fmla="*/ 31 w 41"/>
                  <a:gd name="T17" fmla="*/ 18 h 26"/>
                  <a:gd name="T18" fmla="*/ 19 w 41"/>
                  <a:gd name="T19" fmla="*/ 14 h 26"/>
                  <a:gd name="T20" fmla="*/ 24 w 41"/>
                  <a:gd name="T21" fmla="*/ 16 h 26"/>
                  <a:gd name="T22" fmla="*/ 21 w 41"/>
                  <a:gd name="T23" fmla="*/ 12 h 26"/>
                  <a:gd name="T24" fmla="*/ 25 w 41"/>
                  <a:gd name="T25" fmla="*/ 15 h 26"/>
                  <a:gd name="T26" fmla="*/ 21 w 41"/>
                  <a:gd name="T27" fmla="*/ 12 h 26"/>
                  <a:gd name="T28" fmla="*/ 20 w 41"/>
                  <a:gd name="T29" fmla="*/ 12 h 26"/>
                  <a:gd name="T30" fmla="*/ 21 w 41"/>
                  <a:gd name="T31" fmla="*/ 12 h 26"/>
                  <a:gd name="T32" fmla="*/ 17 w 41"/>
                  <a:gd name="T33" fmla="*/ 12 h 26"/>
                  <a:gd name="T34" fmla="*/ 17 w 41"/>
                  <a:gd name="T35" fmla="*/ 13 h 26"/>
                  <a:gd name="T36" fmla="*/ 17 w 41"/>
                  <a:gd name="T37" fmla="*/ 12 h 26"/>
                  <a:gd name="T38" fmla="*/ 17 w 41"/>
                  <a:gd name="T39" fmla="*/ 10 h 26"/>
                  <a:gd name="T40" fmla="*/ 18 w 41"/>
                  <a:gd name="T41" fmla="*/ 10 h 26"/>
                  <a:gd name="T42" fmla="*/ 12 w 41"/>
                  <a:gd name="T43" fmla="*/ 9 h 26"/>
                  <a:gd name="T44" fmla="*/ 16 w 41"/>
                  <a:gd name="T45" fmla="*/ 12 h 26"/>
                  <a:gd name="T46" fmla="*/ 12 w 41"/>
                  <a:gd name="T47" fmla="*/ 9 h 26"/>
                  <a:gd name="T48" fmla="*/ 11 w 41"/>
                  <a:gd name="T49" fmla="*/ 8 h 26"/>
                  <a:gd name="T50" fmla="*/ 11 w 41"/>
                  <a:gd name="T51" fmla="*/ 9 h 26"/>
                  <a:gd name="T52" fmla="*/ 11 w 41"/>
                  <a:gd name="T53" fmla="*/ 8 h 26"/>
                  <a:gd name="T54" fmla="*/ 13 w 41"/>
                  <a:gd name="T55" fmla="*/ 7 h 26"/>
                  <a:gd name="T56" fmla="*/ 17 w 41"/>
                  <a:gd name="T57" fmla="*/ 9 h 26"/>
                  <a:gd name="T58" fmla="*/ 12 w 41"/>
                  <a:gd name="T59" fmla="*/ 6 h 26"/>
                  <a:gd name="T60" fmla="*/ 12 w 41"/>
                  <a:gd name="T61" fmla="*/ 7 h 26"/>
                  <a:gd name="T62" fmla="*/ 12 w 41"/>
                  <a:gd name="T63" fmla="*/ 6 h 26"/>
                  <a:gd name="T64" fmla="*/ 5 w 41"/>
                  <a:gd name="T65" fmla="*/ 6 h 26"/>
                  <a:gd name="T66" fmla="*/ 6 w 41"/>
                  <a:gd name="T67" fmla="*/ 5 h 26"/>
                  <a:gd name="T68" fmla="*/ 3 w 41"/>
                  <a:gd name="T69" fmla="*/ 4 h 26"/>
                  <a:gd name="T70" fmla="*/ 5 w 41"/>
                  <a:gd name="T71" fmla="*/ 6 h 26"/>
                  <a:gd name="T72" fmla="*/ 3 w 41"/>
                  <a:gd name="T73" fmla="*/ 4 h 26"/>
                  <a:gd name="T74" fmla="*/ 7 w 41"/>
                  <a:gd name="T75" fmla="*/ 3 h 26"/>
                  <a:gd name="T76" fmla="*/ 7 w 41"/>
                  <a:gd name="T77" fmla="*/ 3 h 26"/>
                  <a:gd name="T78" fmla="*/ 1 w 41"/>
                  <a:gd name="T79" fmla="*/ 2 h 26"/>
                  <a:gd name="T80" fmla="*/ 3 w 41"/>
                  <a:gd name="T81" fmla="*/ 5 h 26"/>
                  <a:gd name="T82" fmla="*/ 1 w 41"/>
                  <a:gd name="T83" fmla="*/ 2 h 26"/>
                  <a:gd name="T84" fmla="*/ 4 w 41"/>
                  <a:gd name="T85" fmla="*/ 2 h 26"/>
                  <a:gd name="T86" fmla="*/ 6 w 41"/>
                  <a:gd name="T87" fmla="*/ 3 h 26"/>
                  <a:gd name="T88" fmla="*/ 5 w 41"/>
                  <a:gd name="T89" fmla="*/ 2 h 26"/>
                  <a:gd name="T90" fmla="*/ 5 w 41"/>
                  <a:gd name="T91" fmla="*/ 2 h 26"/>
                  <a:gd name="T92" fmla="*/ 2 w 41"/>
                  <a:gd name="T93" fmla="*/ 0 h 26"/>
                  <a:gd name="T94" fmla="*/ 4 w 41"/>
                  <a:gd name="T95" fmla="*/ 2 h 26"/>
                  <a:gd name="T96" fmla="*/ 2 w 41"/>
                  <a:gd name="T9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1" h="26">
                    <a:moveTo>
                      <a:pt x="40" y="25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41" y="25"/>
                      <a:pt x="41" y="25"/>
                      <a:pt x="40" y="25"/>
                    </a:cubicBezTo>
                    <a:moveTo>
                      <a:pt x="32" y="21"/>
                    </a:move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2" y="21"/>
                    </a:cubicBezTo>
                    <a:moveTo>
                      <a:pt x="30" y="19"/>
                    </a:moveTo>
                    <a:cubicBezTo>
                      <a:pt x="30" y="20"/>
                      <a:pt x="30" y="20"/>
                      <a:pt x="30" y="20"/>
                    </a:cubicBezTo>
                    <a:cubicBezTo>
                      <a:pt x="31" y="20"/>
                      <a:pt x="32" y="20"/>
                      <a:pt x="32" y="21"/>
                    </a:cubicBezTo>
                    <a:cubicBezTo>
                      <a:pt x="32" y="20"/>
                      <a:pt x="31" y="20"/>
                      <a:pt x="30" y="19"/>
                    </a:cubicBezTo>
                    <a:moveTo>
                      <a:pt x="31" y="18"/>
                    </a:move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20"/>
                      <a:pt x="33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3" y="19"/>
                      <a:pt x="32" y="19"/>
                      <a:pt x="31" y="18"/>
                    </a:cubicBezTo>
                    <a:moveTo>
                      <a:pt x="20" y="13"/>
                    </a:moveTo>
                    <a:cubicBezTo>
                      <a:pt x="20" y="14"/>
                      <a:pt x="19" y="14"/>
                      <a:pt x="19" y="14"/>
                    </a:cubicBezTo>
                    <a:cubicBezTo>
                      <a:pt x="21" y="15"/>
                      <a:pt x="22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2" y="15"/>
                      <a:pt x="21" y="14"/>
                      <a:pt x="20" y="13"/>
                    </a:cubicBezTo>
                    <a:moveTo>
                      <a:pt x="21" y="12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2" y="13"/>
                      <a:pt x="23" y="14"/>
                      <a:pt x="25" y="15"/>
                    </a:cubicBezTo>
                    <a:cubicBezTo>
                      <a:pt x="25" y="15"/>
                      <a:pt x="25" y="14"/>
                      <a:pt x="25" y="14"/>
                    </a:cubicBezTo>
                    <a:cubicBezTo>
                      <a:pt x="24" y="13"/>
                      <a:pt x="22" y="13"/>
                      <a:pt x="21" y="12"/>
                    </a:cubicBezTo>
                    <a:moveTo>
                      <a:pt x="21" y="12"/>
                    </a:moveTo>
                    <a:cubicBezTo>
                      <a:pt x="21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7" y="12"/>
                    </a:moveTo>
                    <a:cubicBezTo>
                      <a:pt x="17" y="12"/>
                      <a:pt x="16" y="12"/>
                      <a:pt x="16" y="12"/>
                    </a:cubicBezTo>
                    <a:cubicBezTo>
                      <a:pt x="16" y="12"/>
                      <a:pt x="17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8" y="10"/>
                    </a:moveTo>
                    <a:cubicBezTo>
                      <a:pt x="18" y="10"/>
                      <a:pt x="18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1" y="10"/>
                    </a:cubicBezTo>
                    <a:cubicBezTo>
                      <a:pt x="13" y="10"/>
                      <a:pt x="14" y="11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0"/>
                      <a:pt x="13" y="9"/>
                      <a:pt x="12" y="9"/>
                    </a:cubicBezTo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1" y="9"/>
                      <a:pt x="11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4" y="8"/>
                      <a:pt x="15" y="9"/>
                      <a:pt x="17" y="10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6" y="9"/>
                      <a:pt x="14" y="8"/>
                      <a:pt x="13" y="7"/>
                    </a:cubicBezTo>
                    <a:moveTo>
                      <a:pt x="12" y="6"/>
                    </a:moveTo>
                    <a:cubicBezTo>
                      <a:pt x="12" y="6"/>
                      <a:pt x="12" y="6"/>
                      <a:pt x="12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6" y="5"/>
                    </a:moveTo>
                    <a:cubicBezTo>
                      <a:pt x="5" y="5"/>
                      <a:pt x="5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5"/>
                    </a:cubicBezTo>
                    <a:cubicBezTo>
                      <a:pt x="3" y="5"/>
                      <a:pt x="4" y="5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4" y="4"/>
                      <a:pt x="3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2" y="3"/>
                      <a:pt x="1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4" y="2"/>
                    </a:cubicBezTo>
                    <a:cubicBezTo>
                      <a:pt x="5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0220"/>
              <p:cNvSpPr>
                <a:spLocks noEditPoints="1"/>
              </p:cNvSpPr>
              <p:nvPr/>
            </p:nvSpPr>
            <p:spPr bwMode="auto">
              <a:xfrm>
                <a:off x="-170" y="3897"/>
                <a:ext cx="29" cy="16"/>
              </a:xfrm>
              <a:custGeom>
                <a:avLst/>
                <a:gdLst>
                  <a:gd name="T0" fmla="*/ 10 w 12"/>
                  <a:gd name="T1" fmla="*/ 6 h 7"/>
                  <a:gd name="T2" fmla="*/ 10 w 12"/>
                  <a:gd name="T3" fmla="*/ 7 h 7"/>
                  <a:gd name="T4" fmla="*/ 8 w 12"/>
                  <a:gd name="T5" fmla="*/ 6 h 7"/>
                  <a:gd name="T6" fmla="*/ 9 w 12"/>
                  <a:gd name="T7" fmla="*/ 6 h 7"/>
                  <a:gd name="T8" fmla="*/ 8 w 12"/>
                  <a:gd name="T9" fmla="*/ 6 h 7"/>
                  <a:gd name="T10" fmla="*/ 10 w 12"/>
                  <a:gd name="T11" fmla="*/ 6 h 7"/>
                  <a:gd name="T12" fmla="*/ 12 w 12"/>
                  <a:gd name="T13" fmla="*/ 7 h 7"/>
                  <a:gd name="T14" fmla="*/ 9 w 12"/>
                  <a:gd name="T15" fmla="*/ 6 h 7"/>
                  <a:gd name="T16" fmla="*/ 9 w 12"/>
                  <a:gd name="T17" fmla="*/ 6 h 7"/>
                  <a:gd name="T18" fmla="*/ 9 w 12"/>
                  <a:gd name="T19" fmla="*/ 6 h 7"/>
                  <a:gd name="T20" fmla="*/ 11 w 12"/>
                  <a:gd name="T21" fmla="*/ 5 h 7"/>
                  <a:gd name="T22" fmla="*/ 11 w 12"/>
                  <a:gd name="T23" fmla="*/ 6 h 7"/>
                  <a:gd name="T24" fmla="*/ 9 w 12"/>
                  <a:gd name="T25" fmla="*/ 5 h 7"/>
                  <a:gd name="T26" fmla="*/ 10 w 12"/>
                  <a:gd name="T27" fmla="*/ 5 h 7"/>
                  <a:gd name="T28" fmla="*/ 9 w 12"/>
                  <a:gd name="T29" fmla="*/ 5 h 7"/>
                  <a:gd name="T30" fmla="*/ 9 w 12"/>
                  <a:gd name="T31" fmla="*/ 5 h 7"/>
                  <a:gd name="T32" fmla="*/ 10 w 12"/>
                  <a:gd name="T33" fmla="*/ 5 h 7"/>
                  <a:gd name="T34" fmla="*/ 3 w 12"/>
                  <a:gd name="T35" fmla="*/ 2 h 7"/>
                  <a:gd name="T36" fmla="*/ 4 w 12"/>
                  <a:gd name="T37" fmla="*/ 2 h 7"/>
                  <a:gd name="T38" fmla="*/ 3 w 12"/>
                  <a:gd name="T39" fmla="*/ 2 h 7"/>
                  <a:gd name="T40" fmla="*/ 4 w 12"/>
                  <a:gd name="T41" fmla="*/ 2 h 7"/>
                  <a:gd name="T42" fmla="*/ 3 w 12"/>
                  <a:gd name="T43" fmla="*/ 2 h 7"/>
                  <a:gd name="T44" fmla="*/ 0 w 12"/>
                  <a:gd name="T45" fmla="*/ 0 h 7"/>
                  <a:gd name="T46" fmla="*/ 1 w 12"/>
                  <a:gd name="T47" fmla="*/ 0 h 7"/>
                  <a:gd name="T48" fmla="*/ 0 w 12"/>
                  <a:gd name="T49" fmla="*/ 0 h 7"/>
                  <a:gd name="T50" fmla="*/ 4 w 12"/>
                  <a:gd name="T51" fmla="*/ 2 h 7"/>
                  <a:gd name="T52" fmla="*/ 1 w 12"/>
                  <a:gd name="T53" fmla="*/ 0 h 7"/>
                  <a:gd name="T54" fmla="*/ 3 w 12"/>
                  <a:gd name="T55" fmla="*/ 2 h 7"/>
                  <a:gd name="T56" fmla="*/ 0 w 12"/>
                  <a:gd name="T57" fmla="*/ 0 h 7"/>
                  <a:gd name="T58" fmla="*/ 1 w 12"/>
                  <a:gd name="T59" fmla="*/ 0 h 7"/>
                  <a:gd name="T60" fmla="*/ 3 w 12"/>
                  <a:gd name="T61" fmla="*/ 2 h 7"/>
                  <a:gd name="T62" fmla="*/ 1 w 12"/>
                  <a:gd name="T63" fmla="*/ 0 h 7"/>
                  <a:gd name="T64" fmla="*/ 3 w 12"/>
                  <a:gd name="T65" fmla="*/ 1 h 7"/>
                  <a:gd name="T66" fmla="*/ 3 w 12"/>
                  <a:gd name="T6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" h="7"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6"/>
                    </a:cubicBezTo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8" y="6"/>
                      <a:pt x="8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1" y="0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0221"/>
              <p:cNvSpPr>
                <a:spLocks noEditPoints="1"/>
              </p:cNvSpPr>
              <p:nvPr/>
            </p:nvSpPr>
            <p:spPr bwMode="auto">
              <a:xfrm>
                <a:off x="-160" y="3866"/>
                <a:ext cx="75" cy="45"/>
              </a:xfrm>
              <a:custGeom>
                <a:avLst/>
                <a:gdLst>
                  <a:gd name="T0" fmla="*/ 16 w 32"/>
                  <a:gd name="T1" fmla="*/ 18 h 19"/>
                  <a:gd name="T2" fmla="*/ 18 w 32"/>
                  <a:gd name="T3" fmla="*/ 19 h 19"/>
                  <a:gd name="T4" fmla="*/ 13 w 32"/>
                  <a:gd name="T5" fmla="*/ 16 h 19"/>
                  <a:gd name="T6" fmla="*/ 15 w 32"/>
                  <a:gd name="T7" fmla="*/ 17 h 19"/>
                  <a:gd name="T8" fmla="*/ 13 w 32"/>
                  <a:gd name="T9" fmla="*/ 16 h 19"/>
                  <a:gd name="T10" fmla="*/ 12 w 32"/>
                  <a:gd name="T11" fmla="*/ 15 h 19"/>
                  <a:gd name="T12" fmla="*/ 13 w 32"/>
                  <a:gd name="T13" fmla="*/ 16 h 19"/>
                  <a:gd name="T14" fmla="*/ 12 w 32"/>
                  <a:gd name="T15" fmla="*/ 15 h 19"/>
                  <a:gd name="T16" fmla="*/ 12 w 32"/>
                  <a:gd name="T17" fmla="*/ 15 h 19"/>
                  <a:gd name="T18" fmla="*/ 12 w 32"/>
                  <a:gd name="T19" fmla="*/ 15 h 19"/>
                  <a:gd name="T20" fmla="*/ 30 w 32"/>
                  <a:gd name="T21" fmla="*/ 15 h 19"/>
                  <a:gd name="T22" fmla="*/ 32 w 32"/>
                  <a:gd name="T23" fmla="*/ 16 h 19"/>
                  <a:gd name="T24" fmla="*/ 32 w 32"/>
                  <a:gd name="T25" fmla="*/ 16 h 19"/>
                  <a:gd name="T26" fmla="*/ 10 w 32"/>
                  <a:gd name="T27" fmla="*/ 14 h 19"/>
                  <a:gd name="T28" fmla="*/ 12 w 32"/>
                  <a:gd name="T29" fmla="*/ 15 h 19"/>
                  <a:gd name="T30" fmla="*/ 12 w 32"/>
                  <a:gd name="T31" fmla="*/ 15 h 19"/>
                  <a:gd name="T32" fmla="*/ 9 w 32"/>
                  <a:gd name="T33" fmla="*/ 13 h 19"/>
                  <a:gd name="T34" fmla="*/ 9 w 32"/>
                  <a:gd name="T35" fmla="*/ 13 h 19"/>
                  <a:gd name="T36" fmla="*/ 9 w 32"/>
                  <a:gd name="T37" fmla="*/ 13 h 19"/>
                  <a:gd name="T38" fmla="*/ 26 w 32"/>
                  <a:gd name="T39" fmla="*/ 13 h 19"/>
                  <a:gd name="T40" fmla="*/ 29 w 32"/>
                  <a:gd name="T41" fmla="*/ 14 h 19"/>
                  <a:gd name="T42" fmla="*/ 25 w 32"/>
                  <a:gd name="T43" fmla="*/ 12 h 19"/>
                  <a:gd name="T44" fmla="*/ 25 w 32"/>
                  <a:gd name="T45" fmla="*/ 12 h 19"/>
                  <a:gd name="T46" fmla="*/ 25 w 32"/>
                  <a:gd name="T47" fmla="*/ 12 h 19"/>
                  <a:gd name="T48" fmla="*/ 20 w 32"/>
                  <a:gd name="T49" fmla="*/ 10 h 19"/>
                  <a:gd name="T50" fmla="*/ 24 w 32"/>
                  <a:gd name="T51" fmla="*/ 11 h 19"/>
                  <a:gd name="T52" fmla="*/ 0 w 32"/>
                  <a:gd name="T53" fmla="*/ 8 h 19"/>
                  <a:gd name="T54" fmla="*/ 3 w 32"/>
                  <a:gd name="T55" fmla="*/ 10 h 19"/>
                  <a:gd name="T56" fmla="*/ 0 w 32"/>
                  <a:gd name="T57" fmla="*/ 8 h 19"/>
                  <a:gd name="T58" fmla="*/ 17 w 32"/>
                  <a:gd name="T59" fmla="*/ 8 h 19"/>
                  <a:gd name="T60" fmla="*/ 20 w 32"/>
                  <a:gd name="T61" fmla="*/ 9 h 19"/>
                  <a:gd name="T62" fmla="*/ 15 w 32"/>
                  <a:gd name="T63" fmla="*/ 6 h 19"/>
                  <a:gd name="T64" fmla="*/ 17 w 32"/>
                  <a:gd name="T65" fmla="*/ 8 h 19"/>
                  <a:gd name="T66" fmla="*/ 15 w 32"/>
                  <a:gd name="T67" fmla="*/ 6 h 19"/>
                  <a:gd name="T68" fmla="*/ 13 w 32"/>
                  <a:gd name="T69" fmla="*/ 6 h 19"/>
                  <a:gd name="T70" fmla="*/ 13 w 32"/>
                  <a:gd name="T71" fmla="*/ 6 h 19"/>
                  <a:gd name="T72" fmla="*/ 13 w 32"/>
                  <a:gd name="T73" fmla="*/ 6 h 19"/>
                  <a:gd name="T74" fmla="*/ 14 w 32"/>
                  <a:gd name="T75" fmla="*/ 6 h 19"/>
                  <a:gd name="T76" fmla="*/ 14 w 32"/>
                  <a:gd name="T77" fmla="*/ 5 h 19"/>
                  <a:gd name="T78" fmla="*/ 4 w 32"/>
                  <a:gd name="T79" fmla="*/ 1 h 19"/>
                  <a:gd name="T80" fmla="*/ 7 w 32"/>
                  <a:gd name="T81" fmla="*/ 2 h 19"/>
                  <a:gd name="T82" fmla="*/ 5 w 32"/>
                  <a:gd name="T83" fmla="*/ 0 h 19"/>
                  <a:gd name="T84" fmla="*/ 7 w 32"/>
                  <a:gd name="T85" fmla="*/ 2 h 19"/>
                  <a:gd name="T86" fmla="*/ 5 w 32"/>
                  <a:gd name="T8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" h="19">
                    <a:moveTo>
                      <a:pt x="16" y="17"/>
                    </a:moveTo>
                    <a:cubicBezTo>
                      <a:pt x="16" y="18"/>
                      <a:pt x="16" y="18"/>
                      <a:pt x="16" y="18"/>
                    </a:cubicBezTo>
                    <a:cubicBezTo>
                      <a:pt x="17" y="18"/>
                      <a:pt x="17" y="18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6" y="17"/>
                      <a:pt x="16" y="17"/>
                      <a:pt x="16" y="17"/>
                    </a:cubicBezTo>
                    <a:moveTo>
                      <a:pt x="13" y="16"/>
                    </a:move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7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3" y="16"/>
                      <a:pt x="13" y="16"/>
                      <a:pt x="13" y="16"/>
                    </a:cubicBezTo>
                    <a:moveTo>
                      <a:pt x="12" y="15"/>
                    </a:move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12" y="15"/>
                    </a:move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30" y="15"/>
                    </a:moveTo>
                    <a:cubicBezTo>
                      <a:pt x="30" y="15"/>
                      <a:pt x="30" y="15"/>
                      <a:pt x="30" y="15"/>
                    </a:cubicBezTo>
                    <a:cubicBezTo>
                      <a:pt x="31" y="15"/>
                      <a:pt x="31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1" y="15"/>
                      <a:pt x="31" y="15"/>
                      <a:pt x="30" y="15"/>
                    </a:cubicBezTo>
                    <a:moveTo>
                      <a:pt x="10" y="14"/>
                    </a:move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1" y="14"/>
                      <a:pt x="10" y="14"/>
                      <a:pt x="10" y="14"/>
                    </a:cubicBezTo>
                    <a:moveTo>
                      <a:pt x="9" y="13"/>
                    </a:moveTo>
                    <a:cubicBezTo>
                      <a:pt x="9" y="13"/>
                      <a:pt x="8" y="13"/>
                      <a:pt x="8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moveTo>
                      <a:pt x="26" y="12"/>
                    </a:moveTo>
                    <a:cubicBezTo>
                      <a:pt x="26" y="12"/>
                      <a:pt x="26" y="13"/>
                      <a:pt x="26" y="13"/>
                    </a:cubicBezTo>
                    <a:cubicBezTo>
                      <a:pt x="27" y="13"/>
                      <a:pt x="28" y="14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8" y="14"/>
                      <a:pt x="27" y="13"/>
                      <a:pt x="26" y="12"/>
                    </a:cubicBezTo>
                    <a:moveTo>
                      <a:pt x="25" y="12"/>
                    </a:move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6" y="12"/>
                    </a:cubicBezTo>
                    <a:cubicBezTo>
                      <a:pt x="25" y="12"/>
                      <a:pt x="25" y="12"/>
                      <a:pt x="25" y="12"/>
                    </a:cubicBezTo>
                    <a:moveTo>
                      <a:pt x="21" y="9"/>
                    </a:moveTo>
                    <a:cubicBezTo>
                      <a:pt x="20" y="9"/>
                      <a:pt x="20" y="9"/>
                      <a:pt x="20" y="10"/>
                    </a:cubicBezTo>
                    <a:cubicBezTo>
                      <a:pt x="21" y="10"/>
                      <a:pt x="23" y="11"/>
                      <a:pt x="24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0"/>
                      <a:pt x="22" y="10"/>
                      <a:pt x="21" y="9"/>
                    </a:cubicBezTo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2" y="9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1" y="8"/>
                      <a:pt x="0" y="8"/>
                    </a:cubicBezTo>
                    <a:moveTo>
                      <a:pt x="18" y="7"/>
                    </a:moveTo>
                    <a:cubicBezTo>
                      <a:pt x="17" y="8"/>
                      <a:pt x="17" y="8"/>
                      <a:pt x="17" y="8"/>
                    </a:cubicBezTo>
                    <a:cubicBezTo>
                      <a:pt x="18" y="8"/>
                      <a:pt x="19" y="9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8"/>
                      <a:pt x="18" y="8"/>
                      <a:pt x="18" y="7"/>
                    </a:cubicBezTo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7"/>
                      <a:pt x="16" y="7"/>
                      <a:pt x="17" y="8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6" y="7"/>
                      <a:pt x="16" y="6"/>
                      <a:pt x="15" y="6"/>
                    </a:cubicBezTo>
                    <a:moveTo>
                      <a:pt x="13" y="6"/>
                    </a:move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moveTo>
                      <a:pt x="14" y="5"/>
                    </a:moveTo>
                    <a:cubicBezTo>
                      <a:pt x="14" y="5"/>
                      <a:pt x="13" y="5"/>
                      <a:pt x="13" y="6"/>
                    </a:cubicBezTo>
                    <a:cubicBezTo>
                      <a:pt x="13" y="6"/>
                      <a:pt x="13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5"/>
                      <a:pt x="14" y="5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5" y="1"/>
                      <a:pt x="4" y="1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5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0222"/>
              <p:cNvSpPr>
                <a:spLocks noEditPoints="1"/>
              </p:cNvSpPr>
              <p:nvPr/>
            </p:nvSpPr>
            <p:spPr bwMode="auto">
              <a:xfrm>
                <a:off x="-186" y="3604"/>
                <a:ext cx="260" cy="318"/>
              </a:xfrm>
              <a:custGeom>
                <a:avLst/>
                <a:gdLst>
                  <a:gd name="T0" fmla="*/ 22 w 110"/>
                  <a:gd name="T1" fmla="*/ 130 h 135"/>
                  <a:gd name="T2" fmla="*/ 21 w 110"/>
                  <a:gd name="T3" fmla="*/ 129 h 135"/>
                  <a:gd name="T4" fmla="*/ 18 w 110"/>
                  <a:gd name="T5" fmla="*/ 130 h 135"/>
                  <a:gd name="T6" fmla="*/ 41 w 110"/>
                  <a:gd name="T7" fmla="*/ 130 h 135"/>
                  <a:gd name="T8" fmla="*/ 34 w 110"/>
                  <a:gd name="T9" fmla="*/ 127 h 135"/>
                  <a:gd name="T10" fmla="*/ 25 w 110"/>
                  <a:gd name="T11" fmla="*/ 123 h 135"/>
                  <a:gd name="T12" fmla="*/ 75 w 110"/>
                  <a:gd name="T13" fmla="*/ 126 h 135"/>
                  <a:gd name="T14" fmla="*/ 57 w 110"/>
                  <a:gd name="T15" fmla="*/ 125 h 135"/>
                  <a:gd name="T16" fmla="*/ 26 w 110"/>
                  <a:gd name="T17" fmla="*/ 121 h 135"/>
                  <a:gd name="T18" fmla="*/ 67 w 110"/>
                  <a:gd name="T19" fmla="*/ 122 h 135"/>
                  <a:gd name="T20" fmla="*/ 14 w 110"/>
                  <a:gd name="T21" fmla="*/ 114 h 135"/>
                  <a:gd name="T22" fmla="*/ 44 w 110"/>
                  <a:gd name="T23" fmla="*/ 110 h 135"/>
                  <a:gd name="T24" fmla="*/ 30 w 110"/>
                  <a:gd name="T25" fmla="*/ 115 h 135"/>
                  <a:gd name="T26" fmla="*/ 27 w 110"/>
                  <a:gd name="T27" fmla="*/ 114 h 135"/>
                  <a:gd name="T28" fmla="*/ 39 w 110"/>
                  <a:gd name="T29" fmla="*/ 108 h 135"/>
                  <a:gd name="T30" fmla="*/ 40 w 110"/>
                  <a:gd name="T31" fmla="*/ 106 h 135"/>
                  <a:gd name="T32" fmla="*/ 33 w 110"/>
                  <a:gd name="T33" fmla="*/ 104 h 135"/>
                  <a:gd name="T34" fmla="*/ 71 w 110"/>
                  <a:gd name="T35" fmla="*/ 101 h 135"/>
                  <a:gd name="T36" fmla="*/ 23 w 110"/>
                  <a:gd name="T37" fmla="*/ 99 h 135"/>
                  <a:gd name="T38" fmla="*/ 91 w 110"/>
                  <a:gd name="T39" fmla="*/ 106 h 135"/>
                  <a:gd name="T40" fmla="*/ 50 w 110"/>
                  <a:gd name="T41" fmla="*/ 99 h 135"/>
                  <a:gd name="T42" fmla="*/ 79 w 110"/>
                  <a:gd name="T43" fmla="*/ 99 h 135"/>
                  <a:gd name="T44" fmla="*/ 49 w 110"/>
                  <a:gd name="T45" fmla="*/ 88 h 135"/>
                  <a:gd name="T46" fmla="*/ 103 w 110"/>
                  <a:gd name="T47" fmla="*/ 82 h 135"/>
                  <a:gd name="T48" fmla="*/ 57 w 110"/>
                  <a:gd name="T49" fmla="*/ 85 h 135"/>
                  <a:gd name="T50" fmla="*/ 56 w 110"/>
                  <a:gd name="T51" fmla="*/ 76 h 135"/>
                  <a:gd name="T52" fmla="*/ 105 w 110"/>
                  <a:gd name="T53" fmla="*/ 72 h 135"/>
                  <a:gd name="T54" fmla="*/ 91 w 110"/>
                  <a:gd name="T55" fmla="*/ 68 h 135"/>
                  <a:gd name="T56" fmla="*/ 95 w 110"/>
                  <a:gd name="T57" fmla="*/ 62 h 135"/>
                  <a:gd name="T58" fmla="*/ 98 w 110"/>
                  <a:gd name="T59" fmla="*/ 59 h 135"/>
                  <a:gd name="T60" fmla="*/ 97 w 110"/>
                  <a:gd name="T61" fmla="*/ 58 h 135"/>
                  <a:gd name="T62" fmla="*/ 61 w 110"/>
                  <a:gd name="T63" fmla="*/ 55 h 135"/>
                  <a:gd name="T64" fmla="*/ 71 w 110"/>
                  <a:gd name="T65" fmla="*/ 52 h 135"/>
                  <a:gd name="T66" fmla="*/ 104 w 110"/>
                  <a:gd name="T67" fmla="*/ 51 h 135"/>
                  <a:gd name="T68" fmla="*/ 55 w 110"/>
                  <a:gd name="T69" fmla="*/ 51 h 135"/>
                  <a:gd name="T70" fmla="*/ 72 w 110"/>
                  <a:gd name="T71" fmla="*/ 47 h 135"/>
                  <a:gd name="T72" fmla="*/ 105 w 110"/>
                  <a:gd name="T73" fmla="*/ 45 h 135"/>
                  <a:gd name="T74" fmla="*/ 93 w 110"/>
                  <a:gd name="T75" fmla="*/ 44 h 135"/>
                  <a:gd name="T76" fmla="*/ 107 w 110"/>
                  <a:gd name="T77" fmla="*/ 42 h 135"/>
                  <a:gd name="T78" fmla="*/ 108 w 110"/>
                  <a:gd name="T79" fmla="*/ 39 h 135"/>
                  <a:gd name="T80" fmla="*/ 106 w 110"/>
                  <a:gd name="T81" fmla="*/ 41 h 135"/>
                  <a:gd name="T82" fmla="*/ 108 w 110"/>
                  <a:gd name="T83" fmla="*/ 39 h 135"/>
                  <a:gd name="T84" fmla="*/ 81 w 110"/>
                  <a:gd name="T85" fmla="*/ 40 h 135"/>
                  <a:gd name="T86" fmla="*/ 82 w 110"/>
                  <a:gd name="T87" fmla="*/ 38 h 135"/>
                  <a:gd name="T88" fmla="*/ 80 w 110"/>
                  <a:gd name="T89" fmla="*/ 36 h 135"/>
                  <a:gd name="T90" fmla="*/ 59 w 110"/>
                  <a:gd name="T91" fmla="*/ 34 h 135"/>
                  <a:gd name="T92" fmla="*/ 85 w 110"/>
                  <a:gd name="T93" fmla="*/ 32 h 135"/>
                  <a:gd name="T94" fmla="*/ 83 w 110"/>
                  <a:gd name="T95" fmla="*/ 31 h 135"/>
                  <a:gd name="T96" fmla="*/ 69 w 110"/>
                  <a:gd name="T97" fmla="*/ 30 h 135"/>
                  <a:gd name="T98" fmla="*/ 62 w 110"/>
                  <a:gd name="T99" fmla="*/ 29 h 135"/>
                  <a:gd name="T100" fmla="*/ 92 w 110"/>
                  <a:gd name="T101" fmla="*/ 29 h 135"/>
                  <a:gd name="T102" fmla="*/ 78 w 110"/>
                  <a:gd name="T103" fmla="*/ 26 h 135"/>
                  <a:gd name="T104" fmla="*/ 87 w 110"/>
                  <a:gd name="T105" fmla="*/ 23 h 135"/>
                  <a:gd name="T106" fmla="*/ 106 w 110"/>
                  <a:gd name="T107" fmla="*/ 25 h 135"/>
                  <a:gd name="T108" fmla="*/ 79 w 110"/>
                  <a:gd name="T109" fmla="*/ 22 h 135"/>
                  <a:gd name="T110" fmla="*/ 76 w 110"/>
                  <a:gd name="T111" fmla="*/ 19 h 135"/>
                  <a:gd name="T112" fmla="*/ 107 w 110"/>
                  <a:gd name="T113" fmla="*/ 19 h 135"/>
                  <a:gd name="T114" fmla="*/ 92 w 110"/>
                  <a:gd name="T115" fmla="*/ 17 h 135"/>
                  <a:gd name="T116" fmla="*/ 97 w 110"/>
                  <a:gd name="T117" fmla="*/ 12 h 135"/>
                  <a:gd name="T118" fmla="*/ 90 w 110"/>
                  <a:gd name="T119" fmla="*/ 9 h 135"/>
                  <a:gd name="T120" fmla="*/ 76 w 110"/>
                  <a:gd name="T121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0" h="135">
                    <a:moveTo>
                      <a:pt x="2" y="132"/>
                    </a:moveTo>
                    <a:cubicBezTo>
                      <a:pt x="2" y="132"/>
                      <a:pt x="2" y="132"/>
                      <a:pt x="2" y="132"/>
                    </a:cubicBezTo>
                    <a:cubicBezTo>
                      <a:pt x="1" y="133"/>
                      <a:pt x="1" y="133"/>
                      <a:pt x="1" y="133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1" y="134"/>
                      <a:pt x="1" y="134"/>
                    </a:cubicBezTo>
                    <a:cubicBezTo>
                      <a:pt x="1" y="133"/>
                      <a:pt x="2" y="133"/>
                      <a:pt x="2" y="133"/>
                    </a:cubicBezTo>
                    <a:cubicBezTo>
                      <a:pt x="2" y="133"/>
                      <a:pt x="2" y="133"/>
                      <a:pt x="2" y="133"/>
                    </a:cubicBezTo>
                    <a:cubicBezTo>
                      <a:pt x="3" y="133"/>
                      <a:pt x="2" y="132"/>
                      <a:pt x="2" y="132"/>
                    </a:cubicBezTo>
                    <a:moveTo>
                      <a:pt x="80" y="132"/>
                    </a:moveTo>
                    <a:cubicBezTo>
                      <a:pt x="79" y="133"/>
                      <a:pt x="79" y="133"/>
                      <a:pt x="79" y="133"/>
                    </a:cubicBezTo>
                    <a:cubicBezTo>
                      <a:pt x="79" y="133"/>
                      <a:pt x="79" y="133"/>
                      <a:pt x="79" y="133"/>
                    </a:cubicBezTo>
                    <a:cubicBezTo>
                      <a:pt x="79" y="133"/>
                      <a:pt x="79" y="133"/>
                      <a:pt x="79" y="133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0" y="132"/>
                      <a:pt x="80" y="132"/>
                      <a:pt x="80" y="132"/>
                    </a:cubicBezTo>
                    <a:moveTo>
                      <a:pt x="22" y="130"/>
                    </a:moveTo>
                    <a:cubicBezTo>
                      <a:pt x="21" y="134"/>
                      <a:pt x="21" y="134"/>
                      <a:pt x="21" y="134"/>
                    </a:cubicBezTo>
                    <a:cubicBezTo>
                      <a:pt x="21" y="134"/>
                      <a:pt x="21" y="134"/>
                      <a:pt x="21" y="135"/>
                    </a:cubicBezTo>
                    <a:cubicBezTo>
                      <a:pt x="21" y="135"/>
                      <a:pt x="22" y="135"/>
                      <a:pt x="23" y="134"/>
                    </a:cubicBezTo>
                    <a:cubicBezTo>
                      <a:pt x="23" y="133"/>
                      <a:pt x="23" y="131"/>
                      <a:pt x="22" y="131"/>
                    </a:cubicBezTo>
                    <a:cubicBezTo>
                      <a:pt x="22" y="131"/>
                      <a:pt x="22" y="130"/>
                      <a:pt x="22" y="130"/>
                    </a:cubicBezTo>
                    <a:moveTo>
                      <a:pt x="72" y="130"/>
                    </a:moveTo>
                    <a:cubicBezTo>
                      <a:pt x="72" y="131"/>
                      <a:pt x="72" y="131"/>
                      <a:pt x="72" y="131"/>
                    </a:cubicBezTo>
                    <a:cubicBezTo>
                      <a:pt x="71" y="132"/>
                      <a:pt x="71" y="132"/>
                      <a:pt x="71" y="132"/>
                    </a:cubicBezTo>
                    <a:cubicBezTo>
                      <a:pt x="71" y="132"/>
                      <a:pt x="71" y="132"/>
                      <a:pt x="71" y="132"/>
                    </a:cubicBezTo>
                    <a:cubicBezTo>
                      <a:pt x="72" y="132"/>
                      <a:pt x="72" y="132"/>
                      <a:pt x="73" y="132"/>
                    </a:cubicBezTo>
                    <a:cubicBezTo>
                      <a:pt x="73" y="132"/>
                      <a:pt x="73" y="132"/>
                      <a:pt x="73" y="132"/>
                    </a:cubicBezTo>
                    <a:cubicBezTo>
                      <a:pt x="72" y="132"/>
                      <a:pt x="72" y="132"/>
                      <a:pt x="71" y="132"/>
                    </a:cubicBezTo>
                    <a:cubicBezTo>
                      <a:pt x="72" y="131"/>
                      <a:pt x="72" y="131"/>
                      <a:pt x="72" y="131"/>
                    </a:cubicBezTo>
                    <a:cubicBezTo>
                      <a:pt x="72" y="131"/>
                      <a:pt x="72" y="130"/>
                      <a:pt x="72" y="130"/>
                    </a:cubicBezTo>
                    <a:moveTo>
                      <a:pt x="15" y="130"/>
                    </a:moveTo>
                    <a:cubicBezTo>
                      <a:pt x="14" y="131"/>
                      <a:pt x="14" y="131"/>
                      <a:pt x="14" y="131"/>
                    </a:cubicBezTo>
                    <a:cubicBezTo>
                      <a:pt x="14" y="132"/>
                      <a:pt x="14" y="132"/>
                      <a:pt x="14" y="132"/>
                    </a:cubicBezTo>
                    <a:cubicBezTo>
                      <a:pt x="14" y="131"/>
                      <a:pt x="14" y="131"/>
                      <a:pt x="15" y="131"/>
                    </a:cubicBezTo>
                    <a:cubicBezTo>
                      <a:pt x="15" y="131"/>
                      <a:pt x="15" y="131"/>
                      <a:pt x="15" y="131"/>
                    </a:cubicBezTo>
                    <a:cubicBezTo>
                      <a:pt x="15" y="131"/>
                      <a:pt x="16" y="131"/>
                      <a:pt x="16" y="131"/>
                    </a:cubicBezTo>
                    <a:cubicBezTo>
                      <a:pt x="15" y="130"/>
                      <a:pt x="15" y="130"/>
                      <a:pt x="15" y="130"/>
                    </a:cubicBezTo>
                    <a:moveTo>
                      <a:pt x="21" y="129"/>
                    </a:moveTo>
                    <a:cubicBezTo>
                      <a:pt x="21" y="130"/>
                      <a:pt x="20" y="131"/>
                      <a:pt x="20" y="132"/>
                    </a:cubicBezTo>
                    <a:cubicBezTo>
                      <a:pt x="20" y="132"/>
                      <a:pt x="20" y="132"/>
                      <a:pt x="20" y="132"/>
                    </a:cubicBezTo>
                    <a:cubicBezTo>
                      <a:pt x="21" y="132"/>
                      <a:pt x="21" y="131"/>
                      <a:pt x="22" y="130"/>
                    </a:cubicBezTo>
                    <a:cubicBezTo>
                      <a:pt x="22" y="130"/>
                      <a:pt x="21" y="130"/>
                      <a:pt x="21" y="129"/>
                    </a:cubicBezTo>
                    <a:moveTo>
                      <a:pt x="34" y="129"/>
                    </a:moveTo>
                    <a:cubicBezTo>
                      <a:pt x="34" y="129"/>
                      <a:pt x="34" y="129"/>
                      <a:pt x="34" y="129"/>
                    </a:cubicBezTo>
                    <a:cubicBezTo>
                      <a:pt x="35" y="129"/>
                      <a:pt x="35" y="129"/>
                      <a:pt x="35" y="129"/>
                    </a:cubicBezTo>
                    <a:cubicBezTo>
                      <a:pt x="36" y="130"/>
                      <a:pt x="36" y="131"/>
                      <a:pt x="36" y="131"/>
                    </a:cubicBezTo>
                    <a:cubicBezTo>
                      <a:pt x="36" y="131"/>
                      <a:pt x="36" y="131"/>
                      <a:pt x="36" y="131"/>
                    </a:cubicBezTo>
                    <a:cubicBezTo>
                      <a:pt x="37" y="132"/>
                      <a:pt x="37" y="132"/>
                      <a:pt x="37" y="132"/>
                    </a:cubicBezTo>
                    <a:cubicBezTo>
                      <a:pt x="37" y="131"/>
                      <a:pt x="37" y="131"/>
                      <a:pt x="37" y="131"/>
                    </a:cubicBezTo>
                    <a:cubicBezTo>
                      <a:pt x="36" y="130"/>
                      <a:pt x="35" y="129"/>
                      <a:pt x="34" y="129"/>
                    </a:cubicBezTo>
                    <a:moveTo>
                      <a:pt x="34" y="128"/>
                    </a:moveTo>
                    <a:cubicBezTo>
                      <a:pt x="33" y="128"/>
                      <a:pt x="33" y="128"/>
                      <a:pt x="33" y="129"/>
                    </a:cubicBezTo>
                    <a:cubicBezTo>
                      <a:pt x="33" y="129"/>
                      <a:pt x="33" y="129"/>
                      <a:pt x="34" y="129"/>
                    </a:cubicBezTo>
                    <a:cubicBezTo>
                      <a:pt x="34" y="128"/>
                      <a:pt x="34" y="128"/>
                      <a:pt x="34" y="128"/>
                    </a:cubicBezTo>
                    <a:cubicBezTo>
                      <a:pt x="34" y="128"/>
                      <a:pt x="34" y="128"/>
                      <a:pt x="34" y="128"/>
                    </a:cubicBezTo>
                    <a:moveTo>
                      <a:pt x="73" y="128"/>
                    </a:moveTo>
                    <a:cubicBezTo>
                      <a:pt x="73" y="129"/>
                      <a:pt x="73" y="129"/>
                      <a:pt x="73" y="129"/>
                    </a:cubicBezTo>
                    <a:cubicBezTo>
                      <a:pt x="73" y="129"/>
                      <a:pt x="73" y="129"/>
                      <a:pt x="73" y="129"/>
                    </a:cubicBezTo>
                    <a:cubicBezTo>
                      <a:pt x="74" y="128"/>
                      <a:pt x="74" y="128"/>
                      <a:pt x="74" y="128"/>
                    </a:cubicBezTo>
                    <a:cubicBezTo>
                      <a:pt x="73" y="128"/>
                      <a:pt x="73" y="128"/>
                      <a:pt x="73" y="128"/>
                    </a:cubicBezTo>
                    <a:moveTo>
                      <a:pt x="19" y="127"/>
                    </a:moveTo>
                    <a:cubicBezTo>
                      <a:pt x="18" y="129"/>
                      <a:pt x="18" y="129"/>
                      <a:pt x="18" y="129"/>
                    </a:cubicBezTo>
                    <a:cubicBezTo>
                      <a:pt x="18" y="129"/>
                      <a:pt x="18" y="129"/>
                      <a:pt x="18" y="130"/>
                    </a:cubicBezTo>
                    <a:cubicBezTo>
                      <a:pt x="18" y="130"/>
                      <a:pt x="18" y="130"/>
                      <a:pt x="18" y="130"/>
                    </a:cubicBezTo>
                    <a:cubicBezTo>
                      <a:pt x="18" y="130"/>
                      <a:pt x="19" y="130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20" y="130"/>
                      <a:pt x="20" y="130"/>
                      <a:pt x="21" y="129"/>
                    </a:cubicBezTo>
                    <a:cubicBezTo>
                      <a:pt x="20" y="128"/>
                      <a:pt x="20" y="128"/>
                      <a:pt x="19" y="127"/>
                    </a:cubicBezTo>
                    <a:moveTo>
                      <a:pt x="18" y="126"/>
                    </a:moveTo>
                    <a:cubicBezTo>
                      <a:pt x="17" y="127"/>
                      <a:pt x="17" y="127"/>
                      <a:pt x="17" y="128"/>
                    </a:cubicBezTo>
                    <a:cubicBezTo>
                      <a:pt x="17" y="128"/>
                      <a:pt x="17" y="128"/>
                      <a:pt x="17" y="129"/>
                    </a:cubicBezTo>
                    <a:cubicBezTo>
                      <a:pt x="17" y="128"/>
                      <a:pt x="17" y="128"/>
                      <a:pt x="17" y="128"/>
                    </a:cubicBezTo>
                    <a:cubicBezTo>
                      <a:pt x="18" y="128"/>
                      <a:pt x="18" y="127"/>
                      <a:pt x="18" y="127"/>
                    </a:cubicBezTo>
                    <a:cubicBezTo>
                      <a:pt x="18" y="127"/>
                      <a:pt x="18" y="126"/>
                      <a:pt x="18" y="126"/>
                    </a:cubicBezTo>
                    <a:moveTo>
                      <a:pt x="36" y="126"/>
                    </a:moveTo>
                    <a:cubicBezTo>
                      <a:pt x="36" y="126"/>
                      <a:pt x="35" y="127"/>
                      <a:pt x="35" y="127"/>
                    </a:cubicBezTo>
                    <a:cubicBezTo>
                      <a:pt x="36" y="128"/>
                      <a:pt x="37" y="129"/>
                      <a:pt x="38" y="130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39" y="129"/>
                      <a:pt x="40" y="129"/>
                      <a:pt x="40" y="130"/>
                    </a:cubicBezTo>
                    <a:cubicBezTo>
                      <a:pt x="41" y="130"/>
                      <a:pt x="41" y="130"/>
                      <a:pt x="41" y="130"/>
                    </a:cubicBezTo>
                    <a:cubicBezTo>
                      <a:pt x="41" y="129"/>
                      <a:pt x="41" y="129"/>
                      <a:pt x="41" y="129"/>
                    </a:cubicBezTo>
                    <a:cubicBezTo>
                      <a:pt x="41" y="129"/>
                      <a:pt x="41" y="129"/>
                      <a:pt x="41" y="129"/>
                    </a:cubicBezTo>
                    <a:cubicBezTo>
                      <a:pt x="41" y="129"/>
                      <a:pt x="40" y="128"/>
                      <a:pt x="40" y="128"/>
                    </a:cubicBezTo>
                    <a:cubicBezTo>
                      <a:pt x="40" y="128"/>
                      <a:pt x="40" y="128"/>
                      <a:pt x="40" y="128"/>
                    </a:cubicBezTo>
                    <a:cubicBezTo>
                      <a:pt x="39" y="129"/>
                      <a:pt x="39" y="129"/>
                      <a:pt x="39" y="129"/>
                    </a:cubicBezTo>
                    <a:cubicBezTo>
                      <a:pt x="39" y="129"/>
                      <a:pt x="39" y="129"/>
                      <a:pt x="38" y="128"/>
                    </a:cubicBezTo>
                    <a:cubicBezTo>
                      <a:pt x="39" y="128"/>
                      <a:pt x="39" y="128"/>
                      <a:pt x="39" y="128"/>
                    </a:cubicBezTo>
                    <a:cubicBezTo>
                      <a:pt x="38" y="127"/>
                      <a:pt x="37" y="126"/>
                      <a:pt x="36" y="126"/>
                    </a:cubicBezTo>
                    <a:moveTo>
                      <a:pt x="29" y="125"/>
                    </a:moveTo>
                    <a:cubicBezTo>
                      <a:pt x="29" y="125"/>
                      <a:pt x="29" y="125"/>
                      <a:pt x="29" y="125"/>
                    </a:cubicBezTo>
                    <a:cubicBezTo>
                      <a:pt x="28" y="126"/>
                      <a:pt x="28" y="126"/>
                      <a:pt x="28" y="126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2" y="127"/>
                      <a:pt x="32" y="127"/>
                    </a:cubicBezTo>
                    <a:cubicBezTo>
                      <a:pt x="31" y="127"/>
                      <a:pt x="30" y="126"/>
                      <a:pt x="29" y="125"/>
                    </a:cubicBezTo>
                    <a:moveTo>
                      <a:pt x="7" y="125"/>
                    </a:moveTo>
                    <a:cubicBezTo>
                      <a:pt x="5" y="127"/>
                      <a:pt x="5" y="127"/>
                      <a:pt x="5" y="127"/>
                    </a:cubicBezTo>
                    <a:cubicBezTo>
                      <a:pt x="9" y="129"/>
                      <a:pt x="9" y="129"/>
                      <a:pt x="9" y="129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7"/>
                      <a:pt x="8" y="126"/>
                      <a:pt x="7" y="125"/>
                    </a:cubicBezTo>
                    <a:moveTo>
                      <a:pt x="35" y="125"/>
                    </a:moveTo>
                    <a:cubicBezTo>
                      <a:pt x="35" y="126"/>
                      <a:pt x="35" y="126"/>
                      <a:pt x="34" y="127"/>
                    </a:cubicBezTo>
                    <a:cubicBezTo>
                      <a:pt x="34" y="127"/>
                      <a:pt x="34" y="127"/>
                      <a:pt x="34" y="127"/>
                    </a:cubicBezTo>
                    <a:cubicBezTo>
                      <a:pt x="35" y="126"/>
                      <a:pt x="35" y="126"/>
                      <a:pt x="35" y="125"/>
                    </a:cubicBezTo>
                    <a:cubicBezTo>
                      <a:pt x="35" y="125"/>
                      <a:pt x="35" y="125"/>
                      <a:pt x="35" y="125"/>
                    </a:cubicBezTo>
                    <a:moveTo>
                      <a:pt x="67" y="124"/>
                    </a:moveTo>
                    <a:cubicBezTo>
                      <a:pt x="62" y="132"/>
                      <a:pt x="62" y="132"/>
                      <a:pt x="62" y="132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6" y="127"/>
                      <a:pt x="67" y="126"/>
                      <a:pt x="67" y="124"/>
                    </a:cubicBezTo>
                    <a:cubicBezTo>
                      <a:pt x="67" y="124"/>
                      <a:pt x="67" y="124"/>
                      <a:pt x="67" y="124"/>
                    </a:cubicBezTo>
                    <a:moveTo>
                      <a:pt x="83" y="123"/>
                    </a:moveTo>
                    <a:cubicBezTo>
                      <a:pt x="80" y="129"/>
                      <a:pt x="80" y="129"/>
                      <a:pt x="80" y="129"/>
                    </a:cubicBezTo>
                    <a:cubicBezTo>
                      <a:pt x="81" y="130"/>
                      <a:pt x="81" y="130"/>
                      <a:pt x="81" y="130"/>
                    </a:cubicBezTo>
                    <a:cubicBezTo>
                      <a:pt x="81" y="129"/>
                      <a:pt x="81" y="129"/>
                      <a:pt x="81" y="129"/>
                    </a:cubicBezTo>
                    <a:cubicBezTo>
                      <a:pt x="83" y="124"/>
                      <a:pt x="83" y="124"/>
                      <a:pt x="83" y="124"/>
                    </a:cubicBezTo>
                    <a:cubicBezTo>
                      <a:pt x="83" y="124"/>
                      <a:pt x="83" y="124"/>
                      <a:pt x="83" y="123"/>
                    </a:cubicBezTo>
                    <a:moveTo>
                      <a:pt x="25" y="123"/>
                    </a:moveTo>
                    <a:cubicBezTo>
                      <a:pt x="25" y="124"/>
                      <a:pt x="25" y="124"/>
                      <a:pt x="25" y="124"/>
                    </a:cubicBezTo>
                    <a:cubicBezTo>
                      <a:pt x="27" y="126"/>
                      <a:pt x="27" y="126"/>
                      <a:pt x="27" y="126"/>
                    </a:cubicBezTo>
                    <a:cubicBezTo>
                      <a:pt x="28" y="126"/>
                      <a:pt x="28" y="125"/>
                      <a:pt x="28" y="125"/>
                    </a:cubicBezTo>
                    <a:cubicBezTo>
                      <a:pt x="27" y="124"/>
                      <a:pt x="26" y="124"/>
                      <a:pt x="25" y="123"/>
                    </a:cubicBezTo>
                    <a:moveTo>
                      <a:pt x="30" y="122"/>
                    </a:moveTo>
                    <a:cubicBezTo>
                      <a:pt x="30" y="123"/>
                      <a:pt x="30" y="123"/>
                      <a:pt x="30" y="124"/>
                    </a:cubicBezTo>
                    <a:cubicBezTo>
                      <a:pt x="31" y="124"/>
                      <a:pt x="32" y="125"/>
                      <a:pt x="33" y="126"/>
                    </a:cubicBezTo>
                    <a:cubicBezTo>
                      <a:pt x="33" y="125"/>
                      <a:pt x="34" y="125"/>
                      <a:pt x="34" y="124"/>
                    </a:cubicBezTo>
                    <a:cubicBezTo>
                      <a:pt x="33" y="124"/>
                      <a:pt x="31" y="123"/>
                      <a:pt x="30" y="122"/>
                    </a:cubicBezTo>
                    <a:moveTo>
                      <a:pt x="23" y="122"/>
                    </a:moveTo>
                    <a:cubicBezTo>
                      <a:pt x="22" y="122"/>
                      <a:pt x="22" y="123"/>
                      <a:pt x="22" y="123"/>
                    </a:cubicBezTo>
                    <a:cubicBezTo>
                      <a:pt x="24" y="124"/>
                      <a:pt x="24" y="124"/>
                      <a:pt x="24" y="124"/>
                    </a:cubicBezTo>
                    <a:cubicBezTo>
                      <a:pt x="25" y="124"/>
                      <a:pt x="25" y="123"/>
                      <a:pt x="25" y="123"/>
                    </a:cubicBezTo>
                    <a:cubicBezTo>
                      <a:pt x="24" y="123"/>
                      <a:pt x="23" y="122"/>
                      <a:pt x="23" y="122"/>
                    </a:cubicBezTo>
                    <a:moveTo>
                      <a:pt x="23" y="121"/>
                    </a:moveTo>
                    <a:cubicBezTo>
                      <a:pt x="23" y="121"/>
                      <a:pt x="23" y="121"/>
                      <a:pt x="23" y="121"/>
                    </a:cubicBezTo>
                    <a:cubicBezTo>
                      <a:pt x="23" y="122"/>
                      <a:pt x="24" y="122"/>
                      <a:pt x="24" y="122"/>
                    </a:cubicBezTo>
                    <a:cubicBezTo>
                      <a:pt x="24" y="122"/>
                      <a:pt x="23" y="122"/>
                      <a:pt x="23" y="121"/>
                    </a:cubicBezTo>
                    <a:moveTo>
                      <a:pt x="22" y="121"/>
                    </a:moveTo>
                    <a:cubicBezTo>
                      <a:pt x="21" y="121"/>
                      <a:pt x="21" y="122"/>
                      <a:pt x="21" y="122"/>
                    </a:cubicBezTo>
                    <a:cubicBezTo>
                      <a:pt x="21" y="123"/>
                      <a:pt x="21" y="123"/>
                      <a:pt x="21" y="123"/>
                    </a:cubicBezTo>
                    <a:cubicBezTo>
                      <a:pt x="22" y="122"/>
                      <a:pt x="22" y="122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moveTo>
                      <a:pt x="78" y="121"/>
                    </a:moveTo>
                    <a:cubicBezTo>
                      <a:pt x="75" y="126"/>
                      <a:pt x="75" y="126"/>
                      <a:pt x="75" y="126"/>
                    </a:cubicBezTo>
                    <a:cubicBezTo>
                      <a:pt x="75" y="126"/>
                      <a:pt x="75" y="126"/>
                      <a:pt x="75" y="126"/>
                    </a:cubicBezTo>
                    <a:cubicBezTo>
                      <a:pt x="77" y="123"/>
                      <a:pt x="77" y="123"/>
                      <a:pt x="77" y="123"/>
                    </a:cubicBezTo>
                    <a:cubicBezTo>
                      <a:pt x="78" y="121"/>
                      <a:pt x="78" y="121"/>
                      <a:pt x="78" y="121"/>
                    </a:cubicBezTo>
                    <a:cubicBezTo>
                      <a:pt x="78" y="121"/>
                      <a:pt x="78" y="121"/>
                      <a:pt x="78" y="121"/>
                    </a:cubicBezTo>
                    <a:moveTo>
                      <a:pt x="22" y="121"/>
                    </a:move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moveTo>
                      <a:pt x="27" y="120"/>
                    </a:moveTo>
                    <a:cubicBezTo>
                      <a:pt x="27" y="121"/>
                      <a:pt x="27" y="121"/>
                      <a:pt x="27" y="121"/>
                    </a:cubicBezTo>
                    <a:cubicBezTo>
                      <a:pt x="27" y="122"/>
                      <a:pt x="28" y="122"/>
                      <a:pt x="29" y="123"/>
                    </a:cubicBezTo>
                    <a:cubicBezTo>
                      <a:pt x="29" y="123"/>
                      <a:pt x="29" y="122"/>
                      <a:pt x="30" y="122"/>
                    </a:cubicBezTo>
                    <a:cubicBezTo>
                      <a:pt x="29" y="121"/>
                      <a:pt x="28" y="121"/>
                      <a:pt x="27" y="120"/>
                    </a:cubicBezTo>
                    <a:moveTo>
                      <a:pt x="10" y="120"/>
                    </a:moveTo>
                    <a:cubicBezTo>
                      <a:pt x="9" y="121"/>
                      <a:pt x="9" y="122"/>
                      <a:pt x="9" y="122"/>
                    </a:cubicBezTo>
                    <a:cubicBezTo>
                      <a:pt x="10" y="123"/>
                      <a:pt x="11" y="124"/>
                      <a:pt x="12" y="124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12" y="122"/>
                      <a:pt x="11" y="121"/>
                      <a:pt x="10" y="120"/>
                    </a:cubicBezTo>
                    <a:moveTo>
                      <a:pt x="60" y="120"/>
                    </a:moveTo>
                    <a:cubicBezTo>
                      <a:pt x="57" y="125"/>
                      <a:pt x="57" y="125"/>
                      <a:pt x="57" y="125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55" y="128"/>
                      <a:pt x="55" y="128"/>
                      <a:pt x="55" y="128"/>
                    </a:cubicBezTo>
                    <a:cubicBezTo>
                      <a:pt x="55" y="128"/>
                      <a:pt x="55" y="128"/>
                      <a:pt x="55" y="128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6" y="128"/>
                      <a:pt x="56" y="128"/>
                      <a:pt x="56" y="128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0" y="121"/>
                      <a:pt x="60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moveTo>
                      <a:pt x="85" y="120"/>
                    </a:moveTo>
                    <a:cubicBezTo>
                      <a:pt x="84" y="121"/>
                      <a:pt x="84" y="121"/>
                      <a:pt x="84" y="121"/>
                    </a:cubicBezTo>
                    <a:cubicBezTo>
                      <a:pt x="84" y="121"/>
                      <a:pt x="84" y="121"/>
                      <a:pt x="84" y="122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moveTo>
                      <a:pt x="25" y="119"/>
                    </a:moveTo>
                    <a:cubicBezTo>
                      <a:pt x="24" y="119"/>
                      <a:pt x="24" y="119"/>
                      <a:pt x="24" y="120"/>
                    </a:cubicBezTo>
                    <a:cubicBezTo>
                      <a:pt x="25" y="120"/>
                      <a:pt x="25" y="121"/>
                      <a:pt x="26" y="121"/>
                    </a:cubicBezTo>
                    <a:cubicBezTo>
                      <a:pt x="26" y="121"/>
                      <a:pt x="26" y="121"/>
                      <a:pt x="26" y="121"/>
                    </a:cubicBezTo>
                    <a:cubicBezTo>
                      <a:pt x="26" y="121"/>
                      <a:pt x="27" y="120"/>
                      <a:pt x="27" y="120"/>
                    </a:cubicBezTo>
                    <a:cubicBezTo>
                      <a:pt x="26" y="120"/>
                      <a:pt x="25" y="119"/>
                      <a:pt x="25" y="119"/>
                    </a:cubicBezTo>
                    <a:moveTo>
                      <a:pt x="23" y="118"/>
                    </a:moveTo>
                    <a:cubicBezTo>
                      <a:pt x="23" y="118"/>
                      <a:pt x="23" y="119"/>
                      <a:pt x="23" y="119"/>
                    </a:cubicBezTo>
                    <a:cubicBezTo>
                      <a:pt x="23" y="119"/>
                      <a:pt x="23" y="119"/>
                      <a:pt x="23" y="119"/>
                    </a:cubicBezTo>
                    <a:cubicBezTo>
                      <a:pt x="24" y="119"/>
                      <a:pt x="24" y="119"/>
                      <a:pt x="24" y="119"/>
                    </a:cubicBezTo>
                    <a:cubicBezTo>
                      <a:pt x="24" y="118"/>
                      <a:pt x="24" y="118"/>
                      <a:pt x="23" y="118"/>
                    </a:cubicBezTo>
                    <a:moveTo>
                      <a:pt x="56" y="117"/>
                    </a:move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7"/>
                      <a:pt x="52" y="127"/>
                      <a:pt x="52" y="127"/>
                    </a:cubicBezTo>
                    <a:cubicBezTo>
                      <a:pt x="55" y="122"/>
                      <a:pt x="55" y="122"/>
                      <a:pt x="55" y="122"/>
                    </a:cubicBezTo>
                    <a:cubicBezTo>
                      <a:pt x="56" y="121"/>
                      <a:pt x="56" y="119"/>
                      <a:pt x="57" y="118"/>
                    </a:cubicBezTo>
                    <a:cubicBezTo>
                      <a:pt x="57" y="118"/>
                      <a:pt x="56" y="118"/>
                      <a:pt x="56" y="117"/>
                    </a:cubicBezTo>
                    <a:moveTo>
                      <a:pt x="80" y="117"/>
                    </a:moveTo>
                    <a:cubicBezTo>
                      <a:pt x="79" y="119"/>
                      <a:pt x="79" y="119"/>
                      <a:pt x="79" y="119"/>
                    </a:cubicBezTo>
                    <a:cubicBezTo>
                      <a:pt x="79" y="119"/>
                      <a:pt x="80" y="119"/>
                      <a:pt x="80" y="119"/>
                    </a:cubicBezTo>
                    <a:cubicBezTo>
                      <a:pt x="81" y="117"/>
                      <a:pt x="81" y="117"/>
                      <a:pt x="81" y="117"/>
                    </a:cubicBezTo>
                    <a:cubicBezTo>
                      <a:pt x="80" y="117"/>
                      <a:pt x="80" y="117"/>
                      <a:pt x="80" y="117"/>
                    </a:cubicBezTo>
                    <a:moveTo>
                      <a:pt x="70" y="116"/>
                    </a:moveTo>
                    <a:cubicBezTo>
                      <a:pt x="67" y="122"/>
                      <a:pt x="67" y="122"/>
                      <a:pt x="67" y="122"/>
                    </a:cubicBezTo>
                    <a:cubicBezTo>
                      <a:pt x="68" y="122"/>
                      <a:pt x="68" y="122"/>
                      <a:pt x="68" y="122"/>
                    </a:cubicBezTo>
                    <a:cubicBezTo>
                      <a:pt x="69" y="120"/>
                      <a:pt x="70" y="118"/>
                      <a:pt x="71" y="116"/>
                    </a:cubicBezTo>
                    <a:cubicBezTo>
                      <a:pt x="71" y="116"/>
                      <a:pt x="71" y="116"/>
                      <a:pt x="70" y="116"/>
                    </a:cubicBezTo>
                    <a:moveTo>
                      <a:pt x="13" y="116"/>
                    </a:moveTo>
                    <a:cubicBezTo>
                      <a:pt x="12" y="116"/>
                      <a:pt x="12" y="117"/>
                      <a:pt x="12" y="117"/>
                    </a:cubicBezTo>
                    <a:cubicBezTo>
                      <a:pt x="13" y="118"/>
                      <a:pt x="14" y="118"/>
                      <a:pt x="15" y="119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7"/>
                      <a:pt x="14" y="116"/>
                      <a:pt x="13" y="116"/>
                    </a:cubicBezTo>
                    <a:moveTo>
                      <a:pt x="13" y="115"/>
                    </a:moveTo>
                    <a:cubicBezTo>
                      <a:pt x="13" y="115"/>
                      <a:pt x="13" y="115"/>
                      <a:pt x="13" y="115"/>
                    </a:cubicBezTo>
                    <a:cubicBezTo>
                      <a:pt x="14" y="116"/>
                      <a:pt x="15" y="117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6"/>
                      <a:pt x="14" y="116"/>
                      <a:pt x="13" y="115"/>
                    </a:cubicBezTo>
                    <a:moveTo>
                      <a:pt x="49" y="114"/>
                    </a:moveTo>
                    <a:cubicBezTo>
                      <a:pt x="44" y="123"/>
                      <a:pt x="44" y="123"/>
                      <a:pt x="44" y="123"/>
                    </a:cubicBezTo>
                    <a:cubicBezTo>
                      <a:pt x="44" y="123"/>
                      <a:pt x="44" y="123"/>
                      <a:pt x="45" y="123"/>
                    </a:cubicBezTo>
                    <a:cubicBezTo>
                      <a:pt x="46" y="122"/>
                      <a:pt x="46" y="122"/>
                      <a:pt x="46" y="122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50" y="114"/>
                      <a:pt x="49" y="114"/>
                    </a:cubicBezTo>
                    <a:moveTo>
                      <a:pt x="14" y="113"/>
                    </a:moveTo>
                    <a:cubicBezTo>
                      <a:pt x="14" y="113"/>
                      <a:pt x="14" y="113"/>
                      <a:pt x="14" y="114"/>
                    </a:cubicBezTo>
                    <a:cubicBezTo>
                      <a:pt x="15" y="114"/>
                      <a:pt x="16" y="115"/>
                      <a:pt x="17" y="115"/>
                    </a:cubicBezTo>
                    <a:cubicBezTo>
                      <a:pt x="17" y="115"/>
                      <a:pt x="17" y="115"/>
                      <a:pt x="17" y="115"/>
                    </a:cubicBezTo>
                    <a:cubicBezTo>
                      <a:pt x="16" y="114"/>
                      <a:pt x="15" y="113"/>
                      <a:pt x="14" y="113"/>
                    </a:cubicBezTo>
                    <a:moveTo>
                      <a:pt x="64" y="112"/>
                    </a:moveTo>
                    <a:cubicBezTo>
                      <a:pt x="62" y="117"/>
                      <a:pt x="62" y="117"/>
                      <a:pt x="62" y="117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8"/>
                      <a:pt x="61" y="118"/>
                      <a:pt x="62" y="118"/>
                    </a:cubicBezTo>
                    <a:cubicBezTo>
                      <a:pt x="63" y="117"/>
                      <a:pt x="64" y="115"/>
                      <a:pt x="65" y="113"/>
                    </a:cubicBezTo>
                    <a:cubicBezTo>
                      <a:pt x="65" y="113"/>
                      <a:pt x="64" y="112"/>
                      <a:pt x="64" y="112"/>
                    </a:cubicBezTo>
                    <a:moveTo>
                      <a:pt x="72" y="112"/>
                    </a:moveTo>
                    <a:cubicBezTo>
                      <a:pt x="71" y="114"/>
                      <a:pt x="71" y="114"/>
                      <a:pt x="71" y="114"/>
                    </a:cubicBezTo>
                    <a:cubicBezTo>
                      <a:pt x="72" y="114"/>
                      <a:pt x="72" y="114"/>
                      <a:pt x="72" y="114"/>
                    </a:cubicBezTo>
                    <a:cubicBezTo>
                      <a:pt x="72" y="114"/>
                      <a:pt x="73" y="113"/>
                      <a:pt x="73" y="113"/>
                    </a:cubicBezTo>
                    <a:cubicBezTo>
                      <a:pt x="73" y="113"/>
                      <a:pt x="72" y="112"/>
                      <a:pt x="72" y="112"/>
                    </a:cubicBezTo>
                    <a:moveTo>
                      <a:pt x="88" y="111"/>
                    </a:moveTo>
                    <a:cubicBezTo>
                      <a:pt x="88" y="112"/>
                      <a:pt x="87" y="113"/>
                      <a:pt x="87" y="114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9" y="111"/>
                      <a:pt x="89" y="111"/>
                      <a:pt x="89" y="111"/>
                    </a:cubicBezTo>
                    <a:cubicBezTo>
                      <a:pt x="89" y="111"/>
                      <a:pt x="89" y="111"/>
                      <a:pt x="88" y="111"/>
                    </a:cubicBezTo>
                    <a:moveTo>
                      <a:pt x="44" y="110"/>
                    </a:moveTo>
                    <a:cubicBezTo>
                      <a:pt x="42" y="114"/>
                      <a:pt x="40" y="117"/>
                      <a:pt x="39" y="120"/>
                    </a:cubicBezTo>
                    <a:cubicBezTo>
                      <a:pt x="40" y="120"/>
                      <a:pt x="41" y="121"/>
                      <a:pt x="42" y="122"/>
                    </a:cubicBezTo>
                    <a:cubicBezTo>
                      <a:pt x="43" y="118"/>
                      <a:pt x="45" y="115"/>
                      <a:pt x="47" y="112"/>
                    </a:cubicBezTo>
                    <a:cubicBezTo>
                      <a:pt x="46" y="112"/>
                      <a:pt x="45" y="111"/>
                      <a:pt x="44" y="110"/>
                    </a:cubicBezTo>
                    <a:moveTo>
                      <a:pt x="43" y="110"/>
                    </a:moveTo>
                    <a:cubicBezTo>
                      <a:pt x="41" y="113"/>
                      <a:pt x="39" y="117"/>
                      <a:pt x="38" y="119"/>
                    </a:cubicBezTo>
                    <a:cubicBezTo>
                      <a:pt x="38" y="120"/>
                      <a:pt x="38" y="120"/>
                      <a:pt x="38" y="120"/>
                    </a:cubicBezTo>
                    <a:cubicBezTo>
                      <a:pt x="40" y="117"/>
                      <a:pt x="42" y="114"/>
                      <a:pt x="43" y="110"/>
                    </a:cubicBezTo>
                    <a:cubicBezTo>
                      <a:pt x="43" y="110"/>
                      <a:pt x="43" y="110"/>
                      <a:pt x="43" y="110"/>
                    </a:cubicBezTo>
                    <a:moveTo>
                      <a:pt x="59" y="110"/>
                    </a:moveTo>
                    <a:cubicBezTo>
                      <a:pt x="59" y="110"/>
                      <a:pt x="59" y="110"/>
                      <a:pt x="59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7" y="116"/>
                      <a:pt x="57" y="116"/>
                      <a:pt x="57" y="116"/>
                    </a:cubicBezTo>
                    <a:cubicBezTo>
                      <a:pt x="57" y="116"/>
                      <a:pt x="58" y="116"/>
                      <a:pt x="58" y="116"/>
                    </a:cubicBezTo>
                    <a:cubicBezTo>
                      <a:pt x="59" y="114"/>
                      <a:pt x="60" y="112"/>
                      <a:pt x="61" y="111"/>
                    </a:cubicBezTo>
                    <a:cubicBezTo>
                      <a:pt x="61" y="110"/>
                      <a:pt x="60" y="110"/>
                      <a:pt x="59" y="110"/>
                    </a:cubicBezTo>
                    <a:moveTo>
                      <a:pt x="31" y="109"/>
                    </a:moveTo>
                    <a:cubicBezTo>
                      <a:pt x="30" y="110"/>
                      <a:pt x="29" y="112"/>
                      <a:pt x="28" y="114"/>
                    </a:cubicBezTo>
                    <a:cubicBezTo>
                      <a:pt x="29" y="114"/>
                      <a:pt x="29" y="115"/>
                      <a:pt x="30" y="115"/>
                    </a:cubicBezTo>
                    <a:cubicBezTo>
                      <a:pt x="31" y="114"/>
                      <a:pt x="32" y="113"/>
                      <a:pt x="32" y="112"/>
                    </a:cubicBezTo>
                    <a:cubicBezTo>
                      <a:pt x="32" y="113"/>
                      <a:pt x="31" y="114"/>
                      <a:pt x="30" y="115"/>
                    </a:cubicBezTo>
                    <a:cubicBezTo>
                      <a:pt x="31" y="116"/>
                      <a:pt x="32" y="116"/>
                      <a:pt x="32" y="116"/>
                    </a:cubicBezTo>
                    <a:cubicBezTo>
                      <a:pt x="33" y="115"/>
                      <a:pt x="34" y="113"/>
                      <a:pt x="35" y="112"/>
                    </a:cubicBezTo>
                    <a:cubicBezTo>
                      <a:pt x="34" y="111"/>
                      <a:pt x="32" y="110"/>
                      <a:pt x="31" y="109"/>
                    </a:cubicBezTo>
                    <a:moveTo>
                      <a:pt x="44" y="109"/>
                    </a:moveTo>
                    <a:cubicBezTo>
                      <a:pt x="44" y="109"/>
                      <a:pt x="44" y="109"/>
                      <a:pt x="44" y="109"/>
                    </a:cubicBezTo>
                    <a:cubicBezTo>
                      <a:pt x="46" y="110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0"/>
                      <a:pt x="46" y="110"/>
                      <a:pt x="44" y="109"/>
                    </a:cubicBezTo>
                    <a:moveTo>
                      <a:pt x="85" y="109"/>
                    </a:moveTo>
                    <a:cubicBezTo>
                      <a:pt x="80" y="117"/>
                      <a:pt x="80" y="117"/>
                      <a:pt x="80" y="117"/>
                    </a:cubicBezTo>
                    <a:cubicBezTo>
                      <a:pt x="80" y="117"/>
                      <a:pt x="81" y="117"/>
                      <a:pt x="81" y="11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86" y="109"/>
                      <a:pt x="86" y="109"/>
                      <a:pt x="85" y="109"/>
                    </a:cubicBezTo>
                    <a:moveTo>
                      <a:pt x="66" y="109"/>
                    </a:moveTo>
                    <a:cubicBezTo>
                      <a:pt x="65" y="110"/>
                      <a:pt x="65" y="110"/>
                      <a:pt x="65" y="110"/>
                    </a:cubicBezTo>
                    <a:cubicBezTo>
                      <a:pt x="66" y="110"/>
                      <a:pt x="66" y="111"/>
                      <a:pt x="66" y="111"/>
                    </a:cubicBezTo>
                    <a:cubicBezTo>
                      <a:pt x="66" y="110"/>
                      <a:pt x="67" y="110"/>
                      <a:pt x="67" y="109"/>
                    </a:cubicBezTo>
                    <a:cubicBezTo>
                      <a:pt x="67" y="109"/>
                      <a:pt x="67" y="109"/>
                      <a:pt x="66" y="109"/>
                    </a:cubicBezTo>
                    <a:moveTo>
                      <a:pt x="30" y="108"/>
                    </a:moveTo>
                    <a:cubicBezTo>
                      <a:pt x="29" y="110"/>
                      <a:pt x="28" y="112"/>
                      <a:pt x="27" y="113"/>
                    </a:cubicBezTo>
                    <a:cubicBezTo>
                      <a:pt x="27" y="113"/>
                      <a:pt x="27" y="113"/>
                      <a:pt x="27" y="114"/>
                    </a:cubicBezTo>
                    <a:cubicBezTo>
                      <a:pt x="27" y="113"/>
                      <a:pt x="28" y="113"/>
                      <a:pt x="28" y="113"/>
                    </a:cubicBezTo>
                    <a:cubicBezTo>
                      <a:pt x="29" y="111"/>
                      <a:pt x="30" y="110"/>
                      <a:pt x="30" y="109"/>
                    </a:cubicBezTo>
                    <a:cubicBezTo>
                      <a:pt x="30" y="109"/>
                      <a:pt x="30" y="109"/>
                      <a:pt x="30" y="108"/>
                    </a:cubicBezTo>
                    <a:moveTo>
                      <a:pt x="44" y="108"/>
                    </a:moveTo>
                    <a:cubicBezTo>
                      <a:pt x="43" y="108"/>
                      <a:pt x="43" y="109"/>
                      <a:pt x="43" y="109"/>
                    </a:cubicBezTo>
                    <a:cubicBezTo>
                      <a:pt x="44" y="109"/>
                      <a:pt x="44" y="109"/>
                      <a:pt x="44" y="109"/>
                    </a:cubicBezTo>
                    <a:cubicBezTo>
                      <a:pt x="44" y="109"/>
                      <a:pt x="44" y="109"/>
                      <a:pt x="44" y="109"/>
                    </a:cubicBezTo>
                    <a:cubicBezTo>
                      <a:pt x="44" y="109"/>
                      <a:pt x="44" y="108"/>
                      <a:pt x="44" y="108"/>
                    </a:cubicBezTo>
                    <a:moveTo>
                      <a:pt x="39" y="108"/>
                    </a:moveTo>
                    <a:cubicBezTo>
                      <a:pt x="37" y="112"/>
                      <a:pt x="37" y="112"/>
                      <a:pt x="37" y="112"/>
                    </a:cubicBezTo>
                    <a:cubicBezTo>
                      <a:pt x="37" y="113"/>
                      <a:pt x="37" y="113"/>
                      <a:pt x="38" y="113"/>
                    </a:cubicBezTo>
                    <a:cubicBezTo>
                      <a:pt x="37" y="113"/>
                      <a:pt x="37" y="113"/>
                      <a:pt x="37" y="112"/>
                    </a:cubicBezTo>
                    <a:cubicBezTo>
                      <a:pt x="35" y="116"/>
                      <a:pt x="35" y="116"/>
                      <a:pt x="35" y="116"/>
                    </a:cubicBezTo>
                    <a:cubicBezTo>
                      <a:pt x="35" y="115"/>
                      <a:pt x="35" y="115"/>
                      <a:pt x="35" y="115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5" y="114"/>
                      <a:pt x="34" y="115"/>
                      <a:pt x="33" y="117"/>
                    </a:cubicBezTo>
                    <a:cubicBezTo>
                      <a:pt x="34" y="117"/>
                      <a:pt x="34" y="117"/>
                      <a:pt x="34" y="117"/>
                    </a:cubicBezTo>
                    <a:cubicBezTo>
                      <a:pt x="35" y="118"/>
                      <a:pt x="36" y="118"/>
                      <a:pt x="37" y="119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1" y="109"/>
                      <a:pt x="40" y="108"/>
                      <a:pt x="39" y="108"/>
                    </a:cubicBezTo>
                    <a:moveTo>
                      <a:pt x="39" y="107"/>
                    </a:moveTo>
                    <a:cubicBezTo>
                      <a:pt x="38" y="109"/>
                      <a:pt x="37" y="110"/>
                      <a:pt x="36" y="112"/>
                    </a:cubicBezTo>
                    <a:cubicBezTo>
                      <a:pt x="36" y="112"/>
                      <a:pt x="36" y="112"/>
                      <a:pt x="37" y="112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07"/>
                      <a:pt x="39" y="107"/>
                      <a:pt x="39" y="107"/>
                    </a:cubicBezTo>
                    <a:moveTo>
                      <a:pt x="40" y="106"/>
                    </a:moveTo>
                    <a:cubicBezTo>
                      <a:pt x="40" y="107"/>
                      <a:pt x="40" y="107"/>
                      <a:pt x="40" y="107"/>
                    </a:cubicBezTo>
                    <a:cubicBezTo>
                      <a:pt x="41" y="107"/>
                      <a:pt x="42" y="108"/>
                      <a:pt x="43" y="109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42" y="108"/>
                      <a:pt x="41" y="107"/>
                      <a:pt x="40" y="106"/>
                    </a:cubicBezTo>
                    <a:moveTo>
                      <a:pt x="54" y="106"/>
                    </a:moveTo>
                    <a:cubicBezTo>
                      <a:pt x="53" y="107"/>
                      <a:pt x="53" y="107"/>
                      <a:pt x="53" y="107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1" y="112"/>
                      <a:pt x="51" y="112"/>
                      <a:pt x="52" y="113"/>
                    </a:cubicBezTo>
                    <a:cubicBezTo>
                      <a:pt x="52" y="111"/>
                      <a:pt x="52" y="111"/>
                      <a:pt x="52" y="111"/>
                    </a:cubicBezTo>
                    <a:cubicBezTo>
                      <a:pt x="53" y="110"/>
                      <a:pt x="54" y="108"/>
                      <a:pt x="55" y="107"/>
                    </a:cubicBezTo>
                    <a:cubicBezTo>
                      <a:pt x="55" y="107"/>
                      <a:pt x="54" y="106"/>
                      <a:pt x="54" y="106"/>
                    </a:cubicBezTo>
                    <a:moveTo>
                      <a:pt x="39" y="106"/>
                    </a:moveTo>
                    <a:cubicBezTo>
                      <a:pt x="39" y="106"/>
                      <a:pt x="39" y="106"/>
                      <a:pt x="39" y="106"/>
                    </a:cubicBezTo>
                    <a:cubicBezTo>
                      <a:pt x="39" y="106"/>
                      <a:pt x="39" y="106"/>
                      <a:pt x="40" y="107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0" y="106"/>
                      <a:pt x="39" y="106"/>
                      <a:pt x="39" y="106"/>
                    </a:cubicBezTo>
                    <a:moveTo>
                      <a:pt x="61" y="106"/>
                    </a:moveTo>
                    <a:cubicBezTo>
                      <a:pt x="61" y="106"/>
                      <a:pt x="61" y="107"/>
                      <a:pt x="61" y="107"/>
                    </a:cubicBezTo>
                    <a:cubicBezTo>
                      <a:pt x="61" y="108"/>
                      <a:pt x="62" y="108"/>
                      <a:pt x="62" y="108"/>
                    </a:cubicBezTo>
                    <a:cubicBezTo>
                      <a:pt x="63" y="108"/>
                      <a:pt x="63" y="107"/>
                      <a:pt x="63" y="107"/>
                    </a:cubicBezTo>
                    <a:cubicBezTo>
                      <a:pt x="63" y="106"/>
                      <a:pt x="62" y="106"/>
                      <a:pt x="61" y="106"/>
                    </a:cubicBezTo>
                    <a:moveTo>
                      <a:pt x="76" y="104"/>
                    </a:moveTo>
                    <a:cubicBezTo>
                      <a:pt x="76" y="104"/>
                      <a:pt x="76" y="105"/>
                      <a:pt x="75" y="105"/>
                    </a:cubicBezTo>
                    <a:cubicBezTo>
                      <a:pt x="72" y="112"/>
                      <a:pt x="72" y="112"/>
                      <a:pt x="72" y="112"/>
                    </a:cubicBezTo>
                    <a:cubicBezTo>
                      <a:pt x="72" y="112"/>
                      <a:pt x="73" y="112"/>
                      <a:pt x="73" y="113"/>
                    </a:cubicBezTo>
                    <a:cubicBezTo>
                      <a:pt x="74" y="110"/>
                      <a:pt x="76" y="107"/>
                      <a:pt x="77" y="104"/>
                    </a:cubicBezTo>
                    <a:cubicBezTo>
                      <a:pt x="77" y="104"/>
                      <a:pt x="77" y="104"/>
                      <a:pt x="76" y="104"/>
                    </a:cubicBezTo>
                    <a:moveTo>
                      <a:pt x="33" y="104"/>
                    </a:moveTo>
                    <a:cubicBezTo>
                      <a:pt x="32" y="105"/>
                      <a:pt x="31" y="107"/>
                      <a:pt x="30" y="108"/>
                    </a:cubicBezTo>
                    <a:cubicBezTo>
                      <a:pt x="30" y="108"/>
                      <a:pt x="30" y="108"/>
                      <a:pt x="31" y="109"/>
                    </a:cubicBezTo>
                    <a:cubicBezTo>
                      <a:pt x="32" y="106"/>
                      <a:pt x="33" y="104"/>
                      <a:pt x="33" y="104"/>
                    </a:cubicBezTo>
                    <a:cubicBezTo>
                      <a:pt x="33" y="104"/>
                      <a:pt x="33" y="105"/>
                      <a:pt x="32" y="106"/>
                    </a:cubicBezTo>
                    <a:cubicBezTo>
                      <a:pt x="32" y="107"/>
                      <a:pt x="31" y="108"/>
                      <a:pt x="31" y="109"/>
                    </a:cubicBezTo>
                    <a:cubicBezTo>
                      <a:pt x="32" y="110"/>
                      <a:pt x="34" y="110"/>
                      <a:pt x="35" y="111"/>
                    </a:cubicBezTo>
                    <a:cubicBezTo>
                      <a:pt x="36" y="110"/>
                      <a:pt x="37" y="108"/>
                      <a:pt x="38" y="107"/>
                    </a:cubicBezTo>
                    <a:cubicBezTo>
                      <a:pt x="36" y="106"/>
                      <a:pt x="34" y="105"/>
                      <a:pt x="33" y="104"/>
                    </a:cubicBezTo>
                    <a:moveTo>
                      <a:pt x="20" y="103"/>
                    </a:moveTo>
                    <a:cubicBezTo>
                      <a:pt x="19" y="105"/>
                      <a:pt x="19" y="106"/>
                      <a:pt x="18" y="108"/>
                    </a:cubicBezTo>
                    <a:cubicBezTo>
                      <a:pt x="18" y="108"/>
                      <a:pt x="19" y="109"/>
                      <a:pt x="20" y="109"/>
                    </a:cubicBezTo>
                    <a:cubicBezTo>
                      <a:pt x="23" y="105"/>
                      <a:pt x="23" y="105"/>
                      <a:pt x="23" y="105"/>
                    </a:cubicBezTo>
                    <a:cubicBezTo>
                      <a:pt x="22" y="104"/>
                      <a:pt x="21" y="104"/>
                      <a:pt x="20" y="103"/>
                    </a:cubicBezTo>
                    <a:moveTo>
                      <a:pt x="48" y="103"/>
                    </a:moveTo>
                    <a:cubicBezTo>
                      <a:pt x="47" y="105"/>
                      <a:pt x="46" y="107"/>
                      <a:pt x="45" y="109"/>
                    </a:cubicBezTo>
                    <a:cubicBezTo>
                      <a:pt x="45" y="109"/>
                      <a:pt x="46" y="109"/>
                      <a:pt x="47" y="110"/>
                    </a:cubicBezTo>
                    <a:cubicBezTo>
                      <a:pt x="47" y="110"/>
                      <a:pt x="47" y="110"/>
                      <a:pt x="48" y="110"/>
                    </a:cubicBezTo>
                    <a:cubicBezTo>
                      <a:pt x="49" y="108"/>
                      <a:pt x="50" y="106"/>
                      <a:pt x="51" y="104"/>
                    </a:cubicBezTo>
                    <a:cubicBezTo>
                      <a:pt x="50" y="104"/>
                      <a:pt x="49" y="103"/>
                      <a:pt x="48" y="103"/>
                    </a:cubicBezTo>
                    <a:moveTo>
                      <a:pt x="56" y="102"/>
                    </a:moveTo>
                    <a:cubicBezTo>
                      <a:pt x="55" y="104"/>
                      <a:pt x="55" y="104"/>
                      <a:pt x="55" y="104"/>
                    </a:cubicBezTo>
                    <a:cubicBezTo>
                      <a:pt x="56" y="104"/>
                      <a:pt x="56" y="105"/>
                      <a:pt x="56" y="105"/>
                    </a:cubicBezTo>
                    <a:cubicBezTo>
                      <a:pt x="57" y="104"/>
                      <a:pt x="57" y="104"/>
                      <a:pt x="57" y="103"/>
                    </a:cubicBezTo>
                    <a:cubicBezTo>
                      <a:pt x="57" y="103"/>
                      <a:pt x="57" y="103"/>
                      <a:pt x="56" y="102"/>
                    </a:cubicBezTo>
                    <a:moveTo>
                      <a:pt x="71" y="101"/>
                    </a:moveTo>
                    <a:cubicBezTo>
                      <a:pt x="66" y="109"/>
                      <a:pt x="66" y="109"/>
                      <a:pt x="66" y="109"/>
                    </a:cubicBezTo>
                    <a:cubicBezTo>
                      <a:pt x="67" y="109"/>
                      <a:pt x="67" y="109"/>
                      <a:pt x="67" y="109"/>
                    </a:cubicBezTo>
                    <a:cubicBezTo>
                      <a:pt x="69" y="106"/>
                      <a:pt x="70" y="104"/>
                      <a:pt x="72" y="101"/>
                    </a:cubicBezTo>
                    <a:cubicBezTo>
                      <a:pt x="72" y="101"/>
                      <a:pt x="71" y="101"/>
                      <a:pt x="71" y="101"/>
                    </a:cubicBezTo>
                    <a:moveTo>
                      <a:pt x="44" y="100"/>
                    </a:moveTo>
                    <a:cubicBezTo>
                      <a:pt x="43" y="102"/>
                      <a:pt x="42" y="104"/>
                      <a:pt x="40" y="106"/>
                    </a:cubicBezTo>
                    <a:cubicBezTo>
                      <a:pt x="41" y="107"/>
                      <a:pt x="42" y="107"/>
                      <a:pt x="43" y="108"/>
                    </a:cubicBezTo>
                    <a:cubicBezTo>
                      <a:pt x="44" y="107"/>
                      <a:pt x="44" y="107"/>
                      <a:pt x="44" y="107"/>
                    </a:cubicBezTo>
                    <a:cubicBezTo>
                      <a:pt x="45" y="106"/>
                      <a:pt x="45" y="105"/>
                      <a:pt x="46" y="104"/>
                    </a:cubicBezTo>
                    <a:cubicBezTo>
                      <a:pt x="45" y="105"/>
                      <a:pt x="44" y="107"/>
                      <a:pt x="44" y="108"/>
                    </a:cubicBezTo>
                    <a:cubicBezTo>
                      <a:pt x="44" y="108"/>
                      <a:pt x="44" y="108"/>
                      <a:pt x="44" y="108"/>
                    </a:cubicBezTo>
                    <a:cubicBezTo>
                      <a:pt x="45" y="106"/>
                      <a:pt x="46" y="104"/>
                      <a:pt x="47" y="102"/>
                    </a:cubicBezTo>
                    <a:cubicBezTo>
                      <a:pt x="46" y="102"/>
                      <a:pt x="45" y="101"/>
                      <a:pt x="44" y="100"/>
                    </a:cubicBezTo>
                    <a:moveTo>
                      <a:pt x="43" y="100"/>
                    </a:moveTo>
                    <a:cubicBezTo>
                      <a:pt x="42" y="102"/>
                      <a:pt x="40" y="104"/>
                      <a:pt x="39" y="106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3" y="100"/>
                      <a:pt x="43" y="100"/>
                      <a:pt x="43" y="100"/>
                    </a:cubicBezTo>
                    <a:cubicBezTo>
                      <a:pt x="43" y="100"/>
                      <a:pt x="43" y="100"/>
                      <a:pt x="43" y="100"/>
                    </a:cubicBezTo>
                    <a:moveTo>
                      <a:pt x="50" y="99"/>
                    </a:moveTo>
                    <a:cubicBezTo>
                      <a:pt x="50" y="99"/>
                      <a:pt x="49" y="100"/>
                      <a:pt x="49" y="100"/>
                    </a:cubicBezTo>
                    <a:cubicBezTo>
                      <a:pt x="50" y="101"/>
                      <a:pt x="51" y="102"/>
                      <a:pt x="52" y="102"/>
                    </a:cubicBezTo>
                    <a:cubicBezTo>
                      <a:pt x="52" y="102"/>
                      <a:pt x="53" y="101"/>
                      <a:pt x="53" y="100"/>
                    </a:cubicBezTo>
                    <a:cubicBezTo>
                      <a:pt x="52" y="100"/>
                      <a:pt x="51" y="99"/>
                      <a:pt x="50" y="99"/>
                    </a:cubicBezTo>
                    <a:moveTo>
                      <a:pt x="24" y="98"/>
                    </a:moveTo>
                    <a:cubicBezTo>
                      <a:pt x="23" y="98"/>
                      <a:pt x="23" y="99"/>
                      <a:pt x="23" y="99"/>
                    </a:cubicBezTo>
                    <a:cubicBezTo>
                      <a:pt x="22" y="100"/>
                      <a:pt x="22" y="101"/>
                      <a:pt x="21" y="102"/>
                    </a:cubicBezTo>
                    <a:cubicBezTo>
                      <a:pt x="22" y="103"/>
                      <a:pt x="23" y="103"/>
                      <a:pt x="23" y="104"/>
                    </a:cubicBezTo>
                    <a:cubicBezTo>
                      <a:pt x="24" y="102"/>
                      <a:pt x="24" y="102"/>
                      <a:pt x="24" y="102"/>
                    </a:cubicBezTo>
                    <a:cubicBezTo>
                      <a:pt x="26" y="99"/>
                      <a:pt x="26" y="99"/>
                      <a:pt x="26" y="99"/>
                    </a:cubicBezTo>
                    <a:cubicBezTo>
                      <a:pt x="25" y="99"/>
                      <a:pt x="24" y="98"/>
                      <a:pt x="24" y="98"/>
                    </a:cubicBezTo>
                    <a:moveTo>
                      <a:pt x="66" y="97"/>
                    </a:moveTo>
                    <a:cubicBezTo>
                      <a:pt x="64" y="101"/>
                      <a:pt x="62" y="103"/>
                      <a:pt x="61" y="106"/>
                    </a:cubicBezTo>
                    <a:cubicBezTo>
                      <a:pt x="62" y="106"/>
                      <a:pt x="63" y="106"/>
                      <a:pt x="63" y="107"/>
                    </a:cubicBezTo>
                    <a:cubicBezTo>
                      <a:pt x="65" y="104"/>
                      <a:pt x="66" y="101"/>
                      <a:pt x="67" y="98"/>
                    </a:cubicBezTo>
                    <a:cubicBezTo>
                      <a:pt x="67" y="98"/>
                      <a:pt x="66" y="98"/>
                      <a:pt x="66" y="97"/>
                    </a:cubicBezTo>
                    <a:moveTo>
                      <a:pt x="37" y="96"/>
                    </a:moveTo>
                    <a:cubicBezTo>
                      <a:pt x="36" y="98"/>
                      <a:pt x="35" y="101"/>
                      <a:pt x="33" y="103"/>
                    </a:cubicBezTo>
                    <a:cubicBezTo>
                      <a:pt x="35" y="104"/>
                      <a:pt x="37" y="105"/>
                      <a:pt x="38" y="106"/>
                    </a:cubicBezTo>
                    <a:cubicBezTo>
                      <a:pt x="38" y="106"/>
                      <a:pt x="38" y="105"/>
                      <a:pt x="38" y="105"/>
                    </a:cubicBezTo>
                    <a:cubicBezTo>
                      <a:pt x="38" y="105"/>
                      <a:pt x="37" y="105"/>
                      <a:pt x="38" y="105"/>
                    </a:cubicBezTo>
                    <a:cubicBezTo>
                      <a:pt x="38" y="105"/>
                      <a:pt x="38" y="105"/>
                      <a:pt x="39" y="105"/>
                    </a:cubicBezTo>
                    <a:cubicBezTo>
                      <a:pt x="40" y="103"/>
                      <a:pt x="41" y="101"/>
                      <a:pt x="42" y="99"/>
                    </a:cubicBezTo>
                    <a:cubicBezTo>
                      <a:pt x="40" y="98"/>
                      <a:pt x="39" y="97"/>
                      <a:pt x="37" y="96"/>
                    </a:cubicBezTo>
                    <a:moveTo>
                      <a:pt x="95" y="95"/>
                    </a:moveTo>
                    <a:cubicBezTo>
                      <a:pt x="94" y="99"/>
                      <a:pt x="92" y="102"/>
                      <a:pt x="90" y="106"/>
                    </a:cubicBezTo>
                    <a:cubicBezTo>
                      <a:pt x="91" y="106"/>
                      <a:pt x="91" y="106"/>
                      <a:pt x="91" y="106"/>
                    </a:cubicBezTo>
                    <a:cubicBezTo>
                      <a:pt x="92" y="103"/>
                      <a:pt x="92" y="103"/>
                      <a:pt x="92" y="103"/>
                    </a:cubicBezTo>
                    <a:cubicBezTo>
                      <a:pt x="93" y="100"/>
                      <a:pt x="95" y="98"/>
                      <a:pt x="96" y="95"/>
                    </a:cubicBezTo>
                    <a:cubicBezTo>
                      <a:pt x="95" y="95"/>
                      <a:pt x="95" y="95"/>
                      <a:pt x="95" y="95"/>
                    </a:cubicBezTo>
                    <a:moveTo>
                      <a:pt x="61" y="95"/>
                    </a:moveTo>
                    <a:cubicBezTo>
                      <a:pt x="56" y="102"/>
                      <a:pt x="56" y="102"/>
                      <a:pt x="56" y="102"/>
                    </a:cubicBezTo>
                    <a:cubicBezTo>
                      <a:pt x="57" y="103"/>
                      <a:pt x="57" y="103"/>
                      <a:pt x="57" y="103"/>
                    </a:cubicBezTo>
                    <a:cubicBezTo>
                      <a:pt x="59" y="101"/>
                      <a:pt x="61" y="98"/>
                      <a:pt x="62" y="95"/>
                    </a:cubicBezTo>
                    <a:cubicBezTo>
                      <a:pt x="62" y="95"/>
                      <a:pt x="61" y="95"/>
                      <a:pt x="61" y="95"/>
                    </a:cubicBezTo>
                    <a:moveTo>
                      <a:pt x="95" y="94"/>
                    </a:moveTo>
                    <a:cubicBezTo>
                      <a:pt x="91" y="100"/>
                      <a:pt x="91" y="100"/>
                      <a:pt x="91" y="100"/>
                    </a:cubicBezTo>
                    <a:cubicBezTo>
                      <a:pt x="88" y="105"/>
                      <a:pt x="88" y="105"/>
                      <a:pt x="88" y="105"/>
                    </a:cubicBezTo>
                    <a:cubicBezTo>
                      <a:pt x="88" y="105"/>
                      <a:pt x="88" y="105"/>
                      <a:pt x="88" y="105"/>
                    </a:cubicBezTo>
                    <a:cubicBezTo>
                      <a:pt x="95" y="95"/>
                      <a:pt x="95" y="95"/>
                      <a:pt x="95" y="95"/>
                    </a:cubicBezTo>
                    <a:cubicBezTo>
                      <a:pt x="95" y="94"/>
                      <a:pt x="95" y="94"/>
                      <a:pt x="95" y="94"/>
                    </a:cubicBezTo>
                    <a:moveTo>
                      <a:pt x="39" y="93"/>
                    </a:moveTo>
                    <a:cubicBezTo>
                      <a:pt x="39" y="94"/>
                      <a:pt x="39" y="94"/>
                      <a:pt x="39" y="94"/>
                    </a:cubicBezTo>
                    <a:cubicBezTo>
                      <a:pt x="40" y="95"/>
                      <a:pt x="42" y="96"/>
                      <a:pt x="43" y="97"/>
                    </a:cubicBezTo>
                    <a:cubicBezTo>
                      <a:pt x="43" y="97"/>
                      <a:pt x="44" y="96"/>
                      <a:pt x="44" y="96"/>
                    </a:cubicBezTo>
                    <a:cubicBezTo>
                      <a:pt x="42" y="95"/>
                      <a:pt x="41" y="94"/>
                      <a:pt x="39" y="93"/>
                    </a:cubicBezTo>
                    <a:moveTo>
                      <a:pt x="54" y="91"/>
                    </a:moveTo>
                    <a:cubicBezTo>
                      <a:pt x="53" y="93"/>
                      <a:pt x="51" y="96"/>
                      <a:pt x="50" y="99"/>
                    </a:cubicBezTo>
                    <a:cubicBezTo>
                      <a:pt x="51" y="99"/>
                      <a:pt x="52" y="100"/>
                      <a:pt x="53" y="100"/>
                    </a:cubicBezTo>
                    <a:cubicBezTo>
                      <a:pt x="55" y="98"/>
                      <a:pt x="56" y="95"/>
                      <a:pt x="57" y="93"/>
                    </a:cubicBezTo>
                    <a:cubicBezTo>
                      <a:pt x="56" y="92"/>
                      <a:pt x="55" y="91"/>
                      <a:pt x="54" y="91"/>
                    </a:cubicBezTo>
                    <a:moveTo>
                      <a:pt x="28" y="91"/>
                    </a:moveTo>
                    <a:cubicBezTo>
                      <a:pt x="26" y="93"/>
                      <a:pt x="25" y="95"/>
                      <a:pt x="24" y="97"/>
                    </a:cubicBezTo>
                    <a:cubicBezTo>
                      <a:pt x="24" y="98"/>
                      <a:pt x="25" y="98"/>
                      <a:pt x="25" y="98"/>
                    </a:cubicBezTo>
                    <a:cubicBezTo>
                      <a:pt x="25" y="98"/>
                      <a:pt x="26" y="99"/>
                      <a:pt x="26" y="99"/>
                    </a:cubicBezTo>
                    <a:cubicBezTo>
                      <a:pt x="31" y="92"/>
                      <a:pt x="31" y="92"/>
                      <a:pt x="31" y="92"/>
                    </a:cubicBezTo>
                    <a:cubicBezTo>
                      <a:pt x="30" y="92"/>
                      <a:pt x="29" y="91"/>
                      <a:pt x="28" y="91"/>
                    </a:cubicBezTo>
                    <a:moveTo>
                      <a:pt x="51" y="89"/>
                    </a:moveTo>
                    <a:cubicBezTo>
                      <a:pt x="49" y="92"/>
                      <a:pt x="47" y="95"/>
                      <a:pt x="45" y="98"/>
                    </a:cubicBezTo>
                    <a:cubicBezTo>
                      <a:pt x="46" y="99"/>
                      <a:pt x="48" y="100"/>
                      <a:pt x="49" y="100"/>
                    </a:cubicBezTo>
                    <a:cubicBezTo>
                      <a:pt x="49" y="100"/>
                      <a:pt x="49" y="99"/>
                      <a:pt x="50" y="98"/>
                    </a:cubicBezTo>
                    <a:cubicBezTo>
                      <a:pt x="49" y="98"/>
                      <a:pt x="49" y="98"/>
                      <a:pt x="48" y="98"/>
                    </a:cubicBezTo>
                    <a:cubicBezTo>
                      <a:pt x="49" y="98"/>
                      <a:pt x="49" y="98"/>
                      <a:pt x="50" y="98"/>
                    </a:cubicBezTo>
                    <a:cubicBezTo>
                      <a:pt x="50" y="97"/>
                      <a:pt x="51" y="96"/>
                      <a:pt x="52" y="95"/>
                    </a:cubicBezTo>
                    <a:cubicBezTo>
                      <a:pt x="52" y="93"/>
                      <a:pt x="53" y="92"/>
                      <a:pt x="54" y="91"/>
                    </a:cubicBezTo>
                    <a:cubicBezTo>
                      <a:pt x="53" y="90"/>
                      <a:pt x="52" y="89"/>
                      <a:pt x="51" y="89"/>
                    </a:cubicBezTo>
                    <a:moveTo>
                      <a:pt x="84" y="88"/>
                    </a:moveTo>
                    <a:cubicBezTo>
                      <a:pt x="82" y="92"/>
                      <a:pt x="80" y="95"/>
                      <a:pt x="79" y="99"/>
                    </a:cubicBezTo>
                    <a:cubicBezTo>
                      <a:pt x="79" y="99"/>
                      <a:pt x="79" y="99"/>
                      <a:pt x="79" y="99"/>
                    </a:cubicBezTo>
                    <a:cubicBezTo>
                      <a:pt x="81" y="96"/>
                      <a:pt x="83" y="92"/>
                      <a:pt x="85" y="89"/>
                    </a:cubicBezTo>
                    <a:cubicBezTo>
                      <a:pt x="84" y="88"/>
                      <a:pt x="84" y="88"/>
                      <a:pt x="84" y="88"/>
                    </a:cubicBezTo>
                    <a:moveTo>
                      <a:pt x="49" y="88"/>
                    </a:moveTo>
                    <a:cubicBezTo>
                      <a:pt x="47" y="91"/>
                      <a:pt x="45" y="94"/>
                      <a:pt x="44" y="97"/>
                    </a:cubicBezTo>
                    <a:cubicBezTo>
                      <a:pt x="44" y="97"/>
                      <a:pt x="44" y="98"/>
                      <a:pt x="44" y="98"/>
                    </a:cubicBezTo>
                    <a:cubicBezTo>
                      <a:pt x="50" y="88"/>
                      <a:pt x="50" y="88"/>
                      <a:pt x="50" y="88"/>
                    </a:cubicBezTo>
                    <a:cubicBezTo>
                      <a:pt x="49" y="88"/>
                      <a:pt x="49" y="88"/>
                      <a:pt x="49" y="88"/>
                    </a:cubicBezTo>
                    <a:moveTo>
                      <a:pt x="30" y="87"/>
                    </a:moveTo>
                    <a:cubicBezTo>
                      <a:pt x="29" y="88"/>
                      <a:pt x="29" y="88"/>
                      <a:pt x="29" y="89"/>
                    </a:cubicBezTo>
                    <a:cubicBezTo>
                      <a:pt x="30" y="89"/>
                      <a:pt x="31" y="90"/>
                      <a:pt x="32" y="90"/>
                    </a:cubicBezTo>
                    <a:cubicBezTo>
                      <a:pt x="32" y="89"/>
                      <a:pt x="32" y="89"/>
                      <a:pt x="32" y="89"/>
                    </a:cubicBezTo>
                    <a:cubicBezTo>
                      <a:pt x="32" y="89"/>
                      <a:pt x="31" y="88"/>
                      <a:pt x="30" y="87"/>
                    </a:cubicBezTo>
                    <a:moveTo>
                      <a:pt x="80" y="86"/>
                    </a:moveTo>
                    <a:cubicBezTo>
                      <a:pt x="78" y="89"/>
                      <a:pt x="76" y="93"/>
                      <a:pt x="74" y="96"/>
                    </a:cubicBezTo>
                    <a:cubicBezTo>
                      <a:pt x="74" y="96"/>
                      <a:pt x="74" y="96"/>
                      <a:pt x="74" y="96"/>
                    </a:cubicBezTo>
                    <a:cubicBezTo>
                      <a:pt x="76" y="93"/>
                      <a:pt x="78" y="90"/>
                      <a:pt x="80" y="86"/>
                    </a:cubicBezTo>
                    <a:cubicBezTo>
                      <a:pt x="80" y="86"/>
                      <a:pt x="80" y="86"/>
                      <a:pt x="80" y="86"/>
                    </a:cubicBezTo>
                    <a:moveTo>
                      <a:pt x="44" y="85"/>
                    </a:moveTo>
                    <a:cubicBezTo>
                      <a:pt x="43" y="88"/>
                      <a:pt x="41" y="90"/>
                      <a:pt x="39" y="93"/>
                    </a:cubicBezTo>
                    <a:cubicBezTo>
                      <a:pt x="41" y="94"/>
                      <a:pt x="42" y="95"/>
                      <a:pt x="44" y="96"/>
                    </a:cubicBezTo>
                    <a:cubicBezTo>
                      <a:pt x="45" y="93"/>
                      <a:pt x="47" y="90"/>
                      <a:pt x="49" y="88"/>
                    </a:cubicBezTo>
                    <a:cubicBezTo>
                      <a:pt x="49" y="87"/>
                      <a:pt x="48" y="87"/>
                      <a:pt x="48" y="87"/>
                    </a:cubicBezTo>
                    <a:cubicBezTo>
                      <a:pt x="48" y="88"/>
                      <a:pt x="47" y="89"/>
                      <a:pt x="47" y="90"/>
                    </a:cubicBezTo>
                    <a:cubicBezTo>
                      <a:pt x="47" y="89"/>
                      <a:pt x="48" y="88"/>
                      <a:pt x="48" y="87"/>
                    </a:cubicBezTo>
                    <a:cubicBezTo>
                      <a:pt x="47" y="86"/>
                      <a:pt x="46" y="86"/>
                      <a:pt x="44" y="85"/>
                    </a:cubicBezTo>
                    <a:moveTo>
                      <a:pt x="73" y="82"/>
                    </a:moveTo>
                    <a:cubicBezTo>
                      <a:pt x="71" y="86"/>
                      <a:pt x="70" y="89"/>
                      <a:pt x="68" y="92"/>
                    </a:cubicBezTo>
                    <a:cubicBezTo>
                      <a:pt x="69" y="93"/>
                      <a:pt x="69" y="93"/>
                      <a:pt x="69" y="93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2" y="90"/>
                      <a:pt x="74" y="87"/>
                      <a:pt x="75" y="83"/>
                    </a:cubicBezTo>
                    <a:cubicBezTo>
                      <a:pt x="73" y="82"/>
                      <a:pt x="73" y="82"/>
                      <a:pt x="73" y="82"/>
                    </a:cubicBezTo>
                    <a:moveTo>
                      <a:pt x="70" y="80"/>
                    </a:moveTo>
                    <a:cubicBezTo>
                      <a:pt x="64" y="90"/>
                      <a:pt x="64" y="90"/>
                      <a:pt x="64" y="90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7" y="87"/>
                      <a:pt x="69" y="84"/>
                      <a:pt x="71" y="81"/>
                    </a:cubicBezTo>
                    <a:cubicBezTo>
                      <a:pt x="70" y="80"/>
                      <a:pt x="70" y="80"/>
                      <a:pt x="70" y="80"/>
                    </a:cubicBezTo>
                    <a:moveTo>
                      <a:pt x="102" y="80"/>
                    </a:moveTo>
                    <a:cubicBezTo>
                      <a:pt x="101" y="81"/>
                      <a:pt x="101" y="81"/>
                      <a:pt x="101" y="81"/>
                    </a:cubicBezTo>
                    <a:cubicBezTo>
                      <a:pt x="100" y="83"/>
                      <a:pt x="99" y="86"/>
                      <a:pt x="98" y="88"/>
                    </a:cubicBezTo>
                    <a:cubicBezTo>
                      <a:pt x="98" y="88"/>
                      <a:pt x="99" y="88"/>
                      <a:pt x="99" y="88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1"/>
                      <a:pt x="103" y="81"/>
                      <a:pt x="103" y="81"/>
                    </a:cubicBezTo>
                    <a:cubicBezTo>
                      <a:pt x="103" y="81"/>
                      <a:pt x="103" y="81"/>
                      <a:pt x="103" y="81"/>
                    </a:cubicBezTo>
                    <a:cubicBezTo>
                      <a:pt x="101" y="84"/>
                      <a:pt x="101" y="84"/>
                      <a:pt x="101" y="84"/>
                    </a:cubicBezTo>
                    <a:cubicBezTo>
                      <a:pt x="99" y="87"/>
                      <a:pt x="99" y="87"/>
                      <a:pt x="99" y="87"/>
                    </a:cubicBezTo>
                    <a:cubicBezTo>
                      <a:pt x="100" y="85"/>
                      <a:pt x="101" y="82"/>
                      <a:pt x="102" y="80"/>
                    </a:cubicBezTo>
                    <a:cubicBezTo>
                      <a:pt x="102" y="80"/>
                      <a:pt x="102" y="80"/>
                      <a:pt x="102" y="80"/>
                    </a:cubicBezTo>
                    <a:moveTo>
                      <a:pt x="34" y="79"/>
                    </a:moveTo>
                    <a:cubicBezTo>
                      <a:pt x="33" y="82"/>
                      <a:pt x="31" y="84"/>
                      <a:pt x="30" y="87"/>
                    </a:cubicBezTo>
                    <a:cubicBezTo>
                      <a:pt x="31" y="88"/>
                      <a:pt x="32" y="88"/>
                      <a:pt x="33" y="89"/>
                    </a:cubicBezTo>
                    <a:cubicBezTo>
                      <a:pt x="37" y="82"/>
                      <a:pt x="37" y="82"/>
                      <a:pt x="37" y="82"/>
                    </a:cubicBezTo>
                    <a:cubicBezTo>
                      <a:pt x="37" y="82"/>
                      <a:pt x="37" y="81"/>
                      <a:pt x="38" y="81"/>
                    </a:cubicBezTo>
                    <a:cubicBezTo>
                      <a:pt x="37" y="81"/>
                      <a:pt x="37" y="81"/>
                      <a:pt x="37" y="80"/>
                    </a:cubicBezTo>
                    <a:cubicBezTo>
                      <a:pt x="34" y="85"/>
                      <a:pt x="34" y="85"/>
                      <a:pt x="34" y="85"/>
                    </a:cubicBezTo>
                    <a:cubicBezTo>
                      <a:pt x="35" y="82"/>
                      <a:pt x="35" y="82"/>
                      <a:pt x="35" y="82"/>
                    </a:cubicBezTo>
                    <a:cubicBezTo>
                      <a:pt x="36" y="82"/>
                      <a:pt x="36" y="81"/>
                      <a:pt x="37" y="80"/>
                    </a:cubicBezTo>
                    <a:cubicBezTo>
                      <a:pt x="37" y="80"/>
                      <a:pt x="36" y="80"/>
                      <a:pt x="36" y="80"/>
                    </a:cubicBezTo>
                    <a:cubicBezTo>
                      <a:pt x="36" y="80"/>
                      <a:pt x="35" y="79"/>
                      <a:pt x="34" y="79"/>
                    </a:cubicBezTo>
                    <a:moveTo>
                      <a:pt x="60" y="75"/>
                    </a:moveTo>
                    <a:cubicBezTo>
                      <a:pt x="58" y="78"/>
                      <a:pt x="56" y="81"/>
                      <a:pt x="54" y="84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6"/>
                      <a:pt x="57" y="85"/>
                      <a:pt x="57" y="85"/>
                    </a:cubicBezTo>
                    <a:cubicBezTo>
                      <a:pt x="57" y="85"/>
                      <a:pt x="57" y="86"/>
                      <a:pt x="57" y="86"/>
                    </a:cubicBezTo>
                    <a:cubicBezTo>
                      <a:pt x="60" y="88"/>
                      <a:pt x="60" y="88"/>
                      <a:pt x="60" y="88"/>
                    </a:cubicBezTo>
                    <a:cubicBezTo>
                      <a:pt x="60" y="87"/>
                      <a:pt x="61" y="87"/>
                      <a:pt x="61" y="86"/>
                    </a:cubicBezTo>
                    <a:cubicBezTo>
                      <a:pt x="62" y="83"/>
                      <a:pt x="64" y="81"/>
                      <a:pt x="65" y="78"/>
                    </a:cubicBezTo>
                    <a:cubicBezTo>
                      <a:pt x="60" y="75"/>
                      <a:pt x="60" y="75"/>
                      <a:pt x="60" y="75"/>
                    </a:cubicBezTo>
                    <a:moveTo>
                      <a:pt x="104" y="74"/>
                    </a:moveTo>
                    <a:cubicBezTo>
                      <a:pt x="103" y="78"/>
                      <a:pt x="103" y="78"/>
                      <a:pt x="103" y="78"/>
                    </a:cubicBezTo>
                    <a:cubicBezTo>
                      <a:pt x="103" y="78"/>
                      <a:pt x="103" y="78"/>
                      <a:pt x="103" y="78"/>
                    </a:cubicBezTo>
                    <a:cubicBezTo>
                      <a:pt x="103" y="78"/>
                      <a:pt x="103" y="78"/>
                      <a:pt x="103" y="78"/>
                    </a:cubicBezTo>
                    <a:cubicBezTo>
                      <a:pt x="104" y="77"/>
                      <a:pt x="104" y="76"/>
                      <a:pt x="105" y="74"/>
                    </a:cubicBezTo>
                    <a:cubicBezTo>
                      <a:pt x="104" y="74"/>
                      <a:pt x="104" y="74"/>
                      <a:pt x="104" y="74"/>
                    </a:cubicBezTo>
                    <a:moveTo>
                      <a:pt x="91" y="73"/>
                    </a:moveTo>
                    <a:cubicBezTo>
                      <a:pt x="90" y="76"/>
                      <a:pt x="89" y="78"/>
                      <a:pt x="88" y="80"/>
                    </a:cubicBezTo>
                    <a:cubicBezTo>
                      <a:pt x="88" y="80"/>
                      <a:pt x="88" y="81"/>
                      <a:pt x="88" y="81"/>
                    </a:cubicBezTo>
                    <a:cubicBezTo>
                      <a:pt x="90" y="78"/>
                      <a:pt x="91" y="76"/>
                      <a:pt x="92" y="74"/>
                    </a:cubicBezTo>
                    <a:cubicBezTo>
                      <a:pt x="92" y="74"/>
                      <a:pt x="91" y="73"/>
                      <a:pt x="91" y="73"/>
                    </a:cubicBezTo>
                    <a:moveTo>
                      <a:pt x="57" y="73"/>
                    </a:moveTo>
                    <a:cubicBezTo>
                      <a:pt x="56" y="74"/>
                      <a:pt x="56" y="74"/>
                      <a:pt x="56" y="75"/>
                    </a:cubicBezTo>
                    <a:cubicBezTo>
                      <a:pt x="54" y="78"/>
                      <a:pt x="53" y="80"/>
                      <a:pt x="51" y="82"/>
                    </a:cubicBezTo>
                    <a:cubicBezTo>
                      <a:pt x="52" y="83"/>
                      <a:pt x="52" y="83"/>
                      <a:pt x="52" y="83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7" y="75"/>
                      <a:pt x="57" y="74"/>
                      <a:pt x="58" y="73"/>
                    </a:cubicBezTo>
                    <a:cubicBezTo>
                      <a:pt x="57" y="73"/>
                      <a:pt x="57" y="73"/>
                      <a:pt x="57" y="73"/>
                    </a:cubicBezTo>
                    <a:moveTo>
                      <a:pt x="89" y="72"/>
                    </a:moveTo>
                    <a:cubicBezTo>
                      <a:pt x="87" y="74"/>
                      <a:pt x="86" y="76"/>
                      <a:pt x="85" y="78"/>
                    </a:cubicBezTo>
                    <a:cubicBezTo>
                      <a:pt x="85" y="78"/>
                      <a:pt x="85" y="78"/>
                      <a:pt x="85" y="79"/>
                    </a:cubicBezTo>
                    <a:cubicBezTo>
                      <a:pt x="86" y="76"/>
                      <a:pt x="88" y="74"/>
                      <a:pt x="89" y="72"/>
                    </a:cubicBezTo>
                    <a:cubicBezTo>
                      <a:pt x="89" y="72"/>
                      <a:pt x="89" y="72"/>
                      <a:pt x="89" y="72"/>
                    </a:cubicBezTo>
                    <a:moveTo>
                      <a:pt x="53" y="71"/>
                    </a:moveTo>
                    <a:cubicBezTo>
                      <a:pt x="52" y="72"/>
                      <a:pt x="51" y="74"/>
                      <a:pt x="50" y="75"/>
                    </a:cubicBezTo>
                    <a:cubicBezTo>
                      <a:pt x="49" y="77"/>
                      <a:pt x="48" y="78"/>
                      <a:pt x="47" y="80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1"/>
                      <a:pt x="51" y="81"/>
                      <a:pt x="51" y="81"/>
                    </a:cubicBezTo>
                    <a:cubicBezTo>
                      <a:pt x="51" y="81"/>
                      <a:pt x="51" y="81"/>
                      <a:pt x="51" y="81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2"/>
                      <a:pt x="52" y="80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3" y="71"/>
                      <a:pt x="53" y="71"/>
                      <a:pt x="53" y="71"/>
                    </a:cubicBezTo>
                    <a:moveTo>
                      <a:pt x="106" y="69"/>
                    </a:moveTo>
                    <a:cubicBezTo>
                      <a:pt x="105" y="72"/>
                      <a:pt x="105" y="72"/>
                      <a:pt x="105" y="72"/>
                    </a:cubicBezTo>
                    <a:cubicBezTo>
                      <a:pt x="105" y="72"/>
                      <a:pt x="105" y="72"/>
                      <a:pt x="105" y="72"/>
                    </a:cubicBezTo>
                    <a:cubicBezTo>
                      <a:pt x="106" y="71"/>
                      <a:pt x="106" y="70"/>
                      <a:pt x="107" y="69"/>
                    </a:cubicBezTo>
                    <a:cubicBezTo>
                      <a:pt x="106" y="69"/>
                      <a:pt x="106" y="69"/>
                      <a:pt x="106" y="69"/>
                    </a:cubicBezTo>
                    <a:moveTo>
                      <a:pt x="81" y="67"/>
                    </a:moveTo>
                    <a:cubicBezTo>
                      <a:pt x="80" y="69"/>
                      <a:pt x="79" y="72"/>
                      <a:pt x="78" y="74"/>
                    </a:cubicBezTo>
                    <a:cubicBezTo>
                      <a:pt x="78" y="74"/>
                      <a:pt x="79" y="75"/>
                      <a:pt x="80" y="75"/>
                    </a:cubicBezTo>
                    <a:cubicBezTo>
                      <a:pt x="81" y="73"/>
                      <a:pt x="82" y="71"/>
                      <a:pt x="83" y="68"/>
                    </a:cubicBezTo>
                    <a:cubicBezTo>
                      <a:pt x="83" y="68"/>
                      <a:pt x="82" y="68"/>
                      <a:pt x="81" y="67"/>
                    </a:cubicBezTo>
                    <a:moveTo>
                      <a:pt x="94" y="67"/>
                    </a:moveTo>
                    <a:cubicBezTo>
                      <a:pt x="93" y="68"/>
                      <a:pt x="93" y="68"/>
                      <a:pt x="93" y="68"/>
                    </a:cubicBezTo>
                    <a:cubicBezTo>
                      <a:pt x="93" y="69"/>
                      <a:pt x="93" y="69"/>
                      <a:pt x="93" y="70"/>
                    </a:cubicBezTo>
                    <a:cubicBezTo>
                      <a:pt x="93" y="70"/>
                      <a:pt x="93" y="70"/>
                      <a:pt x="93" y="70"/>
                    </a:cubicBezTo>
                    <a:cubicBezTo>
                      <a:pt x="94" y="69"/>
                      <a:pt x="94" y="69"/>
                      <a:pt x="95" y="68"/>
                    </a:cubicBezTo>
                    <a:cubicBezTo>
                      <a:pt x="94" y="67"/>
                      <a:pt x="94" y="67"/>
                      <a:pt x="94" y="67"/>
                    </a:cubicBezTo>
                    <a:moveTo>
                      <a:pt x="45" y="66"/>
                    </a:moveTo>
                    <a:cubicBezTo>
                      <a:pt x="40" y="75"/>
                      <a:pt x="40" y="75"/>
                      <a:pt x="40" y="75"/>
                    </a:cubicBezTo>
                    <a:cubicBezTo>
                      <a:pt x="41" y="76"/>
                      <a:pt x="41" y="76"/>
                      <a:pt x="41" y="76"/>
                    </a:cubicBezTo>
                    <a:cubicBezTo>
                      <a:pt x="43" y="73"/>
                      <a:pt x="44" y="70"/>
                      <a:pt x="46" y="67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92" y="66"/>
                    </a:moveTo>
                    <a:cubicBezTo>
                      <a:pt x="92" y="66"/>
                      <a:pt x="92" y="67"/>
                      <a:pt x="91" y="67"/>
                    </a:cubicBezTo>
                    <a:cubicBezTo>
                      <a:pt x="91" y="68"/>
                      <a:pt x="91" y="68"/>
                      <a:pt x="91" y="68"/>
                    </a:cubicBezTo>
                    <a:cubicBezTo>
                      <a:pt x="91" y="68"/>
                      <a:pt x="91" y="69"/>
                      <a:pt x="91" y="69"/>
                    </a:cubicBezTo>
                    <a:cubicBezTo>
                      <a:pt x="92" y="68"/>
                      <a:pt x="92" y="67"/>
                      <a:pt x="93" y="66"/>
                    </a:cubicBezTo>
                    <a:cubicBezTo>
                      <a:pt x="93" y="66"/>
                      <a:pt x="92" y="66"/>
                      <a:pt x="92" y="66"/>
                    </a:cubicBezTo>
                    <a:moveTo>
                      <a:pt x="79" y="66"/>
                    </a:moveTo>
                    <a:cubicBezTo>
                      <a:pt x="75" y="72"/>
                      <a:pt x="75" y="72"/>
                      <a:pt x="75" y="72"/>
                    </a:cubicBezTo>
                    <a:cubicBezTo>
                      <a:pt x="75" y="73"/>
                      <a:pt x="76" y="73"/>
                      <a:pt x="76" y="73"/>
                    </a:cubicBezTo>
                    <a:cubicBezTo>
                      <a:pt x="76" y="73"/>
                      <a:pt x="77" y="72"/>
                      <a:pt x="77" y="72"/>
                    </a:cubicBezTo>
                    <a:cubicBezTo>
                      <a:pt x="78" y="70"/>
                      <a:pt x="79" y="68"/>
                      <a:pt x="80" y="67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79" y="66"/>
                      <a:pt x="79" y="66"/>
                    </a:cubicBezTo>
                    <a:moveTo>
                      <a:pt x="42" y="65"/>
                    </a:moveTo>
                    <a:cubicBezTo>
                      <a:pt x="41" y="68"/>
                      <a:pt x="39" y="71"/>
                      <a:pt x="37" y="74"/>
                    </a:cubicBezTo>
                    <a:cubicBezTo>
                      <a:pt x="40" y="75"/>
                      <a:pt x="40" y="75"/>
                      <a:pt x="40" y="75"/>
                    </a:cubicBezTo>
                    <a:cubicBezTo>
                      <a:pt x="42" y="72"/>
                      <a:pt x="43" y="69"/>
                      <a:pt x="45" y="66"/>
                    </a:cubicBezTo>
                    <a:cubicBezTo>
                      <a:pt x="42" y="65"/>
                      <a:pt x="42" y="65"/>
                      <a:pt x="42" y="65"/>
                    </a:cubicBezTo>
                    <a:moveTo>
                      <a:pt x="96" y="63"/>
                    </a:moveTo>
                    <a:cubicBezTo>
                      <a:pt x="95" y="65"/>
                      <a:pt x="95" y="65"/>
                      <a:pt x="95" y="65"/>
                    </a:cubicBezTo>
                    <a:cubicBezTo>
                      <a:pt x="95" y="65"/>
                      <a:pt x="95" y="66"/>
                      <a:pt x="96" y="66"/>
                    </a:cubicBezTo>
                    <a:cubicBezTo>
                      <a:pt x="96" y="65"/>
                      <a:pt x="97" y="64"/>
                      <a:pt x="97" y="63"/>
                    </a:cubicBezTo>
                    <a:cubicBezTo>
                      <a:pt x="96" y="63"/>
                      <a:pt x="96" y="63"/>
                      <a:pt x="96" y="63"/>
                    </a:cubicBezTo>
                    <a:moveTo>
                      <a:pt x="95" y="62"/>
                    </a:moveTo>
                    <a:cubicBezTo>
                      <a:pt x="94" y="63"/>
                      <a:pt x="94" y="64"/>
                      <a:pt x="93" y="64"/>
                    </a:cubicBezTo>
                    <a:cubicBezTo>
                      <a:pt x="93" y="64"/>
                      <a:pt x="94" y="65"/>
                      <a:pt x="94" y="65"/>
                    </a:cubicBezTo>
                    <a:cubicBezTo>
                      <a:pt x="94" y="64"/>
                      <a:pt x="95" y="63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moveTo>
                      <a:pt x="85" y="61"/>
                    </a:moveTo>
                    <a:cubicBezTo>
                      <a:pt x="84" y="61"/>
                      <a:pt x="84" y="62"/>
                      <a:pt x="83" y="63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5" y="65"/>
                      <a:pt x="85" y="65"/>
                      <a:pt x="85" y="65"/>
                    </a:cubicBezTo>
                    <a:cubicBezTo>
                      <a:pt x="86" y="64"/>
                      <a:pt x="86" y="63"/>
                      <a:pt x="87" y="62"/>
                    </a:cubicBezTo>
                    <a:cubicBezTo>
                      <a:pt x="86" y="62"/>
                      <a:pt x="85" y="61"/>
                      <a:pt x="85" y="61"/>
                    </a:cubicBezTo>
                    <a:moveTo>
                      <a:pt x="83" y="60"/>
                    </a:moveTo>
                    <a:cubicBezTo>
                      <a:pt x="81" y="62"/>
                      <a:pt x="81" y="62"/>
                      <a:pt x="81" y="62"/>
                    </a:cubicBez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2"/>
                      <a:pt x="84" y="61"/>
                      <a:pt x="84" y="60"/>
                    </a:cubicBezTo>
                    <a:cubicBezTo>
                      <a:pt x="84" y="60"/>
                      <a:pt x="83" y="60"/>
                      <a:pt x="83" y="60"/>
                    </a:cubicBezTo>
                    <a:moveTo>
                      <a:pt x="69" y="60"/>
                    </a:moveTo>
                    <a:cubicBezTo>
                      <a:pt x="68" y="62"/>
                      <a:pt x="66" y="64"/>
                      <a:pt x="65" y="66"/>
                    </a:cubicBezTo>
                    <a:cubicBezTo>
                      <a:pt x="67" y="67"/>
                      <a:pt x="68" y="68"/>
                      <a:pt x="70" y="69"/>
                    </a:cubicBezTo>
                    <a:cubicBezTo>
                      <a:pt x="71" y="67"/>
                      <a:pt x="73" y="65"/>
                      <a:pt x="74" y="63"/>
                    </a:cubicBezTo>
                    <a:cubicBezTo>
                      <a:pt x="72" y="62"/>
                      <a:pt x="71" y="61"/>
                      <a:pt x="69" y="60"/>
                    </a:cubicBezTo>
                    <a:moveTo>
                      <a:pt x="98" y="59"/>
                    </a:moveTo>
                    <a:cubicBezTo>
                      <a:pt x="97" y="60"/>
                      <a:pt x="97" y="60"/>
                      <a:pt x="97" y="60"/>
                    </a:cubicBezTo>
                    <a:cubicBezTo>
                      <a:pt x="98" y="60"/>
                      <a:pt x="98" y="60"/>
                      <a:pt x="98" y="60"/>
                    </a:cubicBezTo>
                    <a:cubicBezTo>
                      <a:pt x="98" y="60"/>
                      <a:pt x="99" y="60"/>
                      <a:pt x="99" y="60"/>
                    </a:cubicBezTo>
                    <a:cubicBezTo>
                      <a:pt x="98" y="59"/>
                      <a:pt x="98" y="59"/>
                      <a:pt x="98" y="59"/>
                    </a:cubicBezTo>
                    <a:moveTo>
                      <a:pt x="97" y="59"/>
                    </a:move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8" y="59"/>
                      <a:pt x="98" y="59"/>
                    </a:cubicBezTo>
                    <a:cubicBezTo>
                      <a:pt x="97" y="59"/>
                      <a:pt x="97" y="59"/>
                      <a:pt x="97" y="59"/>
                    </a:cubicBezTo>
                    <a:moveTo>
                      <a:pt x="66" y="58"/>
                    </a:moveTo>
                    <a:cubicBezTo>
                      <a:pt x="65" y="60"/>
                      <a:pt x="63" y="62"/>
                      <a:pt x="62" y="65"/>
                    </a:cubicBezTo>
                    <a:cubicBezTo>
                      <a:pt x="62" y="65"/>
                      <a:pt x="62" y="65"/>
                      <a:pt x="63" y="65"/>
                    </a:cubicBezTo>
                    <a:cubicBezTo>
                      <a:pt x="64" y="63"/>
                      <a:pt x="65" y="60"/>
                      <a:pt x="67" y="58"/>
                    </a:cubicBezTo>
                    <a:cubicBezTo>
                      <a:pt x="67" y="58"/>
                      <a:pt x="66" y="58"/>
                      <a:pt x="66" y="58"/>
                    </a:cubicBezTo>
                    <a:moveTo>
                      <a:pt x="87" y="57"/>
                    </a:moveTo>
                    <a:cubicBezTo>
                      <a:pt x="86" y="58"/>
                      <a:pt x="86" y="59"/>
                      <a:pt x="85" y="60"/>
                    </a:cubicBezTo>
                    <a:cubicBezTo>
                      <a:pt x="86" y="60"/>
                      <a:pt x="87" y="60"/>
                      <a:pt x="87" y="61"/>
                    </a:cubicBezTo>
                    <a:cubicBezTo>
                      <a:pt x="88" y="60"/>
                      <a:pt x="88" y="59"/>
                      <a:pt x="89" y="58"/>
                    </a:cubicBezTo>
                    <a:cubicBezTo>
                      <a:pt x="88" y="58"/>
                      <a:pt x="87" y="57"/>
                      <a:pt x="87" y="57"/>
                    </a:cubicBezTo>
                    <a:moveTo>
                      <a:pt x="98" y="56"/>
                    </a:moveTo>
                    <a:cubicBezTo>
                      <a:pt x="98" y="57"/>
                      <a:pt x="98" y="57"/>
                      <a:pt x="97" y="58"/>
                    </a:cubicBezTo>
                    <a:cubicBezTo>
                      <a:pt x="99" y="59"/>
                      <a:pt x="99" y="59"/>
                      <a:pt x="99" y="59"/>
                    </a:cubicBezTo>
                    <a:cubicBezTo>
                      <a:pt x="99" y="59"/>
                      <a:pt x="99" y="59"/>
                      <a:pt x="99" y="58"/>
                    </a:cubicBezTo>
                    <a:cubicBezTo>
                      <a:pt x="100" y="57"/>
                      <a:pt x="100" y="57"/>
                      <a:pt x="100" y="57"/>
                    </a:cubicBezTo>
                    <a:cubicBezTo>
                      <a:pt x="99" y="57"/>
                      <a:pt x="99" y="57"/>
                      <a:pt x="98" y="56"/>
                    </a:cubicBezTo>
                    <a:moveTo>
                      <a:pt x="99" y="56"/>
                    </a:moveTo>
                    <a:cubicBezTo>
                      <a:pt x="99" y="56"/>
                      <a:pt x="99" y="56"/>
                      <a:pt x="99" y="56"/>
                    </a:cubicBezTo>
                    <a:cubicBezTo>
                      <a:pt x="99" y="56"/>
                      <a:pt x="100" y="57"/>
                      <a:pt x="100" y="57"/>
                    </a:cubicBezTo>
                    <a:cubicBezTo>
                      <a:pt x="100" y="57"/>
                      <a:pt x="100" y="57"/>
                      <a:pt x="100" y="57"/>
                    </a:cubicBezTo>
                    <a:cubicBezTo>
                      <a:pt x="99" y="56"/>
                      <a:pt x="99" y="56"/>
                      <a:pt x="99" y="56"/>
                    </a:cubicBezTo>
                    <a:moveTo>
                      <a:pt x="85" y="56"/>
                    </a:moveTo>
                    <a:cubicBezTo>
                      <a:pt x="84" y="59"/>
                      <a:pt x="84" y="59"/>
                      <a:pt x="84" y="59"/>
                    </a:cubicBezTo>
                    <a:cubicBezTo>
                      <a:pt x="84" y="59"/>
                      <a:pt x="84" y="59"/>
                      <a:pt x="85" y="59"/>
                    </a:cubicBezTo>
                    <a:cubicBezTo>
                      <a:pt x="85" y="58"/>
                      <a:pt x="86" y="57"/>
                      <a:pt x="87" y="56"/>
                    </a:cubicBezTo>
                    <a:cubicBezTo>
                      <a:pt x="86" y="56"/>
                      <a:pt x="86" y="56"/>
                      <a:pt x="85" y="56"/>
                    </a:cubicBezTo>
                    <a:moveTo>
                      <a:pt x="62" y="55"/>
                    </a:moveTo>
                    <a:cubicBezTo>
                      <a:pt x="62" y="55"/>
                      <a:pt x="62" y="56"/>
                      <a:pt x="62" y="56"/>
                    </a:cubicBezTo>
                    <a:cubicBezTo>
                      <a:pt x="61" y="58"/>
                      <a:pt x="60" y="60"/>
                      <a:pt x="58" y="62"/>
                    </a:cubicBezTo>
                    <a:cubicBezTo>
                      <a:pt x="60" y="63"/>
                      <a:pt x="61" y="64"/>
                      <a:pt x="62" y="64"/>
                    </a:cubicBezTo>
                    <a:cubicBezTo>
                      <a:pt x="63" y="62"/>
                      <a:pt x="65" y="60"/>
                      <a:pt x="66" y="58"/>
                    </a:cubicBezTo>
                    <a:cubicBezTo>
                      <a:pt x="65" y="57"/>
                      <a:pt x="63" y="56"/>
                      <a:pt x="62" y="55"/>
                    </a:cubicBezTo>
                    <a:moveTo>
                      <a:pt x="61" y="55"/>
                    </a:moveTo>
                    <a:cubicBezTo>
                      <a:pt x="60" y="57"/>
                      <a:pt x="59" y="59"/>
                      <a:pt x="58" y="62"/>
                    </a:cubicBezTo>
                    <a:cubicBezTo>
                      <a:pt x="58" y="62"/>
                      <a:pt x="58" y="62"/>
                      <a:pt x="58" y="62"/>
                    </a:cubicBezTo>
                    <a:cubicBezTo>
                      <a:pt x="59" y="60"/>
                      <a:pt x="61" y="57"/>
                      <a:pt x="62" y="55"/>
                    </a:cubicBezTo>
                    <a:cubicBezTo>
                      <a:pt x="62" y="55"/>
                      <a:pt x="61" y="55"/>
                      <a:pt x="61" y="55"/>
                    </a:cubicBezTo>
                    <a:moveTo>
                      <a:pt x="73" y="53"/>
                    </a:moveTo>
                    <a:cubicBezTo>
                      <a:pt x="72" y="54"/>
                      <a:pt x="72" y="55"/>
                      <a:pt x="71" y="56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8"/>
                      <a:pt x="77" y="57"/>
                      <a:pt x="78" y="56"/>
                    </a:cubicBezTo>
                    <a:cubicBezTo>
                      <a:pt x="76" y="55"/>
                      <a:pt x="75" y="54"/>
                      <a:pt x="73" y="53"/>
                    </a:cubicBezTo>
                    <a:moveTo>
                      <a:pt x="87" y="53"/>
                    </a:move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0" y="55"/>
                      <a:pt x="90" y="55"/>
                      <a:pt x="90" y="55"/>
                    </a:cubicBezTo>
                    <a:cubicBezTo>
                      <a:pt x="90" y="55"/>
                      <a:pt x="91" y="55"/>
                      <a:pt x="91" y="55"/>
                    </a:cubicBezTo>
                    <a:cubicBezTo>
                      <a:pt x="90" y="54"/>
                      <a:pt x="88" y="53"/>
                      <a:pt x="87" y="53"/>
                    </a:cubicBezTo>
                    <a:moveTo>
                      <a:pt x="70" y="51"/>
                    </a:moveTo>
                    <a:cubicBezTo>
                      <a:pt x="69" y="52"/>
                      <a:pt x="69" y="54"/>
                      <a:pt x="68" y="55"/>
                    </a:cubicBezTo>
                    <a:cubicBezTo>
                      <a:pt x="69" y="55"/>
                      <a:pt x="69" y="55"/>
                      <a:pt x="69" y="55"/>
                    </a:cubicBezTo>
                    <a:cubicBezTo>
                      <a:pt x="69" y="54"/>
                      <a:pt x="70" y="53"/>
                      <a:pt x="71" y="52"/>
                    </a:cubicBezTo>
                    <a:cubicBezTo>
                      <a:pt x="71" y="51"/>
                      <a:pt x="70" y="51"/>
                      <a:pt x="70" y="51"/>
                    </a:cubicBezTo>
                    <a:moveTo>
                      <a:pt x="55" y="51"/>
                    </a:moveTo>
                    <a:cubicBezTo>
                      <a:pt x="54" y="53"/>
                      <a:pt x="52" y="55"/>
                      <a:pt x="51" y="58"/>
                    </a:cubicBezTo>
                    <a:cubicBezTo>
                      <a:pt x="51" y="58"/>
                      <a:pt x="51" y="58"/>
                      <a:pt x="52" y="58"/>
                    </a:cubicBezTo>
                    <a:cubicBezTo>
                      <a:pt x="53" y="56"/>
                      <a:pt x="54" y="54"/>
                      <a:pt x="56" y="51"/>
                    </a:cubicBezTo>
                    <a:cubicBezTo>
                      <a:pt x="56" y="51"/>
                      <a:pt x="55" y="51"/>
                      <a:pt x="55" y="51"/>
                    </a:cubicBezTo>
                    <a:moveTo>
                      <a:pt x="89" y="51"/>
                    </a:moveTo>
                    <a:cubicBezTo>
                      <a:pt x="88" y="52"/>
                      <a:pt x="88" y="52"/>
                      <a:pt x="88" y="52"/>
                    </a:cubicBezTo>
                    <a:cubicBezTo>
                      <a:pt x="91" y="54"/>
                      <a:pt x="91" y="54"/>
                      <a:pt x="91" y="54"/>
                    </a:cubicBezTo>
                    <a:cubicBezTo>
                      <a:pt x="91" y="53"/>
                      <a:pt x="91" y="53"/>
                      <a:pt x="92" y="52"/>
                    </a:cubicBezTo>
                    <a:cubicBezTo>
                      <a:pt x="91" y="52"/>
                      <a:pt x="90" y="51"/>
                      <a:pt x="89" y="51"/>
                    </a:cubicBezTo>
                    <a:moveTo>
                      <a:pt x="89" y="50"/>
                    </a:moveTo>
                    <a:cubicBezTo>
                      <a:pt x="89" y="50"/>
                      <a:pt x="89" y="50"/>
                      <a:pt x="89" y="50"/>
                    </a:cubicBezTo>
                    <a:cubicBezTo>
                      <a:pt x="90" y="51"/>
                      <a:pt x="91" y="51"/>
                      <a:pt x="92" y="52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89" y="50"/>
                      <a:pt x="89" y="50"/>
                      <a:pt x="89" y="50"/>
                    </a:cubicBezTo>
                    <a:moveTo>
                      <a:pt x="102" y="50"/>
                    </a:moveTo>
                    <a:cubicBezTo>
                      <a:pt x="101" y="52"/>
                      <a:pt x="101" y="52"/>
                      <a:pt x="101" y="52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2" y="52"/>
                      <a:pt x="103" y="51"/>
                      <a:pt x="103" y="51"/>
                    </a:cubicBezTo>
                    <a:cubicBezTo>
                      <a:pt x="104" y="51"/>
                      <a:pt x="104" y="51"/>
                      <a:pt x="104" y="51"/>
                    </a:cubicBezTo>
                    <a:cubicBezTo>
                      <a:pt x="102" y="50"/>
                      <a:pt x="102" y="50"/>
                      <a:pt x="102" y="50"/>
                    </a:cubicBezTo>
                    <a:moveTo>
                      <a:pt x="75" y="49"/>
                    </a:moveTo>
                    <a:cubicBezTo>
                      <a:pt x="75" y="50"/>
                      <a:pt x="74" y="52"/>
                      <a:pt x="73" y="53"/>
                    </a:cubicBezTo>
                    <a:cubicBezTo>
                      <a:pt x="75" y="54"/>
                      <a:pt x="76" y="55"/>
                      <a:pt x="78" y="55"/>
                    </a:cubicBezTo>
                    <a:cubicBezTo>
                      <a:pt x="79" y="54"/>
                      <a:pt x="79" y="53"/>
                      <a:pt x="80" y="52"/>
                    </a:cubicBezTo>
                    <a:cubicBezTo>
                      <a:pt x="78" y="51"/>
                      <a:pt x="77" y="50"/>
                      <a:pt x="75" y="49"/>
                    </a:cubicBezTo>
                    <a:moveTo>
                      <a:pt x="104" y="49"/>
                    </a:moveTo>
                    <a:cubicBezTo>
                      <a:pt x="104" y="49"/>
                      <a:pt x="104" y="50"/>
                      <a:pt x="103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66" y="49"/>
                    </a:moveTo>
                    <a:cubicBezTo>
                      <a:pt x="65" y="50"/>
                      <a:pt x="65" y="51"/>
                      <a:pt x="64" y="52"/>
                    </a:cubicBezTo>
                    <a:cubicBezTo>
                      <a:pt x="64" y="53"/>
                      <a:pt x="65" y="53"/>
                      <a:pt x="65" y="53"/>
                    </a:cubicBezTo>
                    <a:cubicBezTo>
                      <a:pt x="67" y="54"/>
                      <a:pt x="67" y="54"/>
                      <a:pt x="67" y="54"/>
                    </a:cubicBezTo>
                    <a:cubicBezTo>
                      <a:pt x="70" y="51"/>
                      <a:pt x="70" y="51"/>
                      <a:pt x="70" y="51"/>
                    </a:cubicBezTo>
                    <a:cubicBezTo>
                      <a:pt x="68" y="50"/>
                      <a:pt x="67" y="49"/>
                      <a:pt x="66" y="49"/>
                    </a:cubicBezTo>
                    <a:moveTo>
                      <a:pt x="51" y="49"/>
                    </a:moveTo>
                    <a:cubicBezTo>
                      <a:pt x="50" y="51"/>
                      <a:pt x="49" y="53"/>
                      <a:pt x="47" y="56"/>
                    </a:cubicBezTo>
                    <a:cubicBezTo>
                      <a:pt x="48" y="56"/>
                      <a:pt x="50" y="57"/>
                      <a:pt x="51" y="58"/>
                    </a:cubicBezTo>
                    <a:cubicBezTo>
                      <a:pt x="55" y="51"/>
                      <a:pt x="55" y="51"/>
                      <a:pt x="55" y="51"/>
                    </a:cubicBezTo>
                    <a:cubicBezTo>
                      <a:pt x="54" y="50"/>
                      <a:pt x="52" y="49"/>
                      <a:pt x="51" y="49"/>
                    </a:cubicBezTo>
                    <a:moveTo>
                      <a:pt x="103" y="49"/>
                    </a:moveTo>
                    <a:cubicBezTo>
                      <a:pt x="103" y="49"/>
                      <a:pt x="103" y="49"/>
                      <a:pt x="103" y="49"/>
                    </a:cubicBezTo>
                    <a:cubicBezTo>
                      <a:pt x="102" y="49"/>
                      <a:pt x="102" y="49"/>
                      <a:pt x="102" y="49"/>
                    </a:cubicBezTo>
                    <a:cubicBezTo>
                      <a:pt x="103" y="49"/>
                      <a:pt x="103" y="50"/>
                      <a:pt x="103" y="50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3" y="49"/>
                      <a:pt x="103" y="49"/>
                      <a:pt x="103" y="49"/>
                    </a:cubicBezTo>
                    <a:moveTo>
                      <a:pt x="73" y="47"/>
                    </a:moveTo>
                    <a:cubicBezTo>
                      <a:pt x="72" y="49"/>
                      <a:pt x="71" y="50"/>
                      <a:pt x="70" y="51"/>
                    </a:cubicBezTo>
                    <a:cubicBezTo>
                      <a:pt x="70" y="51"/>
                      <a:pt x="71" y="51"/>
                      <a:pt x="71" y="51"/>
                    </a:cubicBezTo>
                    <a:cubicBezTo>
                      <a:pt x="72" y="50"/>
                      <a:pt x="72" y="49"/>
                      <a:pt x="73" y="48"/>
                    </a:cubicBezTo>
                    <a:cubicBezTo>
                      <a:pt x="73" y="48"/>
                      <a:pt x="73" y="47"/>
                      <a:pt x="73" y="47"/>
                    </a:cubicBezTo>
                    <a:moveTo>
                      <a:pt x="77" y="46"/>
                    </a:moveTo>
                    <a:cubicBezTo>
                      <a:pt x="77" y="46"/>
                      <a:pt x="77" y="47"/>
                      <a:pt x="77" y="47"/>
                    </a:cubicBezTo>
                    <a:cubicBezTo>
                      <a:pt x="81" y="49"/>
                      <a:pt x="81" y="49"/>
                      <a:pt x="81" y="49"/>
                    </a:cubicBezTo>
                    <a:cubicBezTo>
                      <a:pt x="81" y="49"/>
                      <a:pt x="81" y="49"/>
                      <a:pt x="82" y="49"/>
                    </a:cubicBezTo>
                    <a:cubicBezTo>
                      <a:pt x="80" y="48"/>
                      <a:pt x="79" y="47"/>
                      <a:pt x="77" y="46"/>
                    </a:cubicBezTo>
                    <a:moveTo>
                      <a:pt x="68" y="45"/>
                    </a:moveTo>
                    <a:cubicBezTo>
                      <a:pt x="67" y="46"/>
                      <a:pt x="67" y="47"/>
                      <a:pt x="66" y="49"/>
                    </a:cubicBezTo>
                    <a:cubicBezTo>
                      <a:pt x="67" y="49"/>
                      <a:pt x="68" y="50"/>
                      <a:pt x="70" y="51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1" y="46"/>
                      <a:pt x="69" y="45"/>
                      <a:pt x="68" y="45"/>
                    </a:cubicBezTo>
                    <a:moveTo>
                      <a:pt x="74" y="44"/>
                    </a:moveTo>
                    <a:cubicBezTo>
                      <a:pt x="74" y="45"/>
                      <a:pt x="74" y="45"/>
                      <a:pt x="74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5" y="45"/>
                      <a:pt x="74" y="45"/>
                      <a:pt x="74" y="44"/>
                    </a:cubicBezTo>
                    <a:moveTo>
                      <a:pt x="79" y="44"/>
                    </a:moveTo>
                    <a:cubicBezTo>
                      <a:pt x="78" y="45"/>
                      <a:pt x="78" y="45"/>
                      <a:pt x="78" y="46"/>
                    </a:cubicBezTo>
                    <a:cubicBezTo>
                      <a:pt x="79" y="46"/>
                      <a:pt x="81" y="47"/>
                      <a:pt x="82" y="48"/>
                    </a:cubicBezTo>
                    <a:cubicBezTo>
                      <a:pt x="82" y="48"/>
                      <a:pt x="82" y="47"/>
                      <a:pt x="83" y="47"/>
                    </a:cubicBezTo>
                    <a:cubicBezTo>
                      <a:pt x="81" y="46"/>
                      <a:pt x="80" y="45"/>
                      <a:pt x="79" y="44"/>
                    </a:cubicBezTo>
                    <a:moveTo>
                      <a:pt x="93" y="44"/>
                    </a:moveTo>
                    <a:cubicBezTo>
                      <a:pt x="91" y="46"/>
                      <a:pt x="91" y="46"/>
                      <a:pt x="91" y="46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5" y="46"/>
                      <a:pt x="95" y="46"/>
                      <a:pt x="95" y="46"/>
                    </a:cubicBezTo>
                    <a:cubicBezTo>
                      <a:pt x="93" y="44"/>
                      <a:pt x="93" y="44"/>
                      <a:pt x="93" y="44"/>
                    </a:cubicBezTo>
                    <a:moveTo>
                      <a:pt x="105" y="44"/>
                    </a:move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5"/>
                      <a:pt x="105" y="45"/>
                      <a:pt x="105" y="45"/>
                    </a:cubicBezTo>
                    <a:cubicBezTo>
                      <a:pt x="105" y="45"/>
                      <a:pt x="105" y="45"/>
                      <a:pt x="105" y="44"/>
                    </a:cubicBezTo>
                    <a:moveTo>
                      <a:pt x="105" y="44"/>
                    </a:move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moveTo>
                      <a:pt x="67" y="44"/>
                    </a:moveTo>
                    <a:cubicBezTo>
                      <a:pt x="66" y="47"/>
                      <a:pt x="64" y="49"/>
                      <a:pt x="63" y="52"/>
                    </a:cubicBezTo>
                    <a:cubicBezTo>
                      <a:pt x="63" y="52"/>
                      <a:pt x="63" y="52"/>
                      <a:pt x="64" y="52"/>
                    </a:cubicBezTo>
                    <a:cubicBezTo>
                      <a:pt x="64" y="52"/>
                      <a:pt x="64" y="51"/>
                      <a:pt x="64" y="51"/>
                    </a:cubicBezTo>
                    <a:cubicBezTo>
                      <a:pt x="66" y="48"/>
                      <a:pt x="66" y="48"/>
                      <a:pt x="66" y="48"/>
                    </a:cubicBezTo>
                    <a:cubicBezTo>
                      <a:pt x="66" y="48"/>
                      <a:pt x="65" y="48"/>
                      <a:pt x="65" y="48"/>
                    </a:cubicBezTo>
                    <a:cubicBezTo>
                      <a:pt x="65" y="48"/>
                      <a:pt x="66" y="48"/>
                      <a:pt x="66" y="48"/>
                    </a:cubicBezTo>
                    <a:cubicBezTo>
                      <a:pt x="68" y="44"/>
                      <a:pt x="68" y="44"/>
                      <a:pt x="68" y="44"/>
                    </a:cubicBezTo>
                    <a:cubicBezTo>
                      <a:pt x="67" y="44"/>
                      <a:pt x="67" y="44"/>
                      <a:pt x="67" y="44"/>
                    </a:cubicBezTo>
                    <a:moveTo>
                      <a:pt x="93" y="43"/>
                    </a:moveTo>
                    <a:cubicBezTo>
                      <a:pt x="93" y="44"/>
                      <a:pt x="93" y="44"/>
                      <a:pt x="93" y="44"/>
                    </a:cubicBezTo>
                    <a:cubicBezTo>
                      <a:pt x="94" y="44"/>
                      <a:pt x="95" y="45"/>
                      <a:pt x="96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5" y="44"/>
                      <a:pt x="94" y="44"/>
                      <a:pt x="93" y="43"/>
                    </a:cubicBezTo>
                    <a:moveTo>
                      <a:pt x="76" y="42"/>
                    </a:moveTo>
                    <a:cubicBezTo>
                      <a:pt x="75" y="43"/>
                      <a:pt x="75" y="43"/>
                      <a:pt x="75" y="44"/>
                    </a:cubicBezTo>
                    <a:cubicBezTo>
                      <a:pt x="75" y="44"/>
                      <a:pt x="75" y="44"/>
                      <a:pt x="75" y="44"/>
                    </a:cubicBezTo>
                    <a:cubicBezTo>
                      <a:pt x="75" y="44"/>
                      <a:pt x="76" y="43"/>
                      <a:pt x="76" y="43"/>
                    </a:cubicBezTo>
                    <a:cubicBezTo>
                      <a:pt x="76" y="43"/>
                      <a:pt x="76" y="42"/>
                      <a:pt x="76" y="42"/>
                    </a:cubicBezTo>
                    <a:moveTo>
                      <a:pt x="61" y="42"/>
                    </a:moveTo>
                    <a:cubicBezTo>
                      <a:pt x="59" y="44"/>
                      <a:pt x="58" y="46"/>
                      <a:pt x="57" y="48"/>
                    </a:cubicBezTo>
                    <a:cubicBezTo>
                      <a:pt x="57" y="48"/>
                      <a:pt x="57" y="48"/>
                      <a:pt x="58" y="49"/>
                    </a:cubicBezTo>
                    <a:cubicBezTo>
                      <a:pt x="59" y="46"/>
                      <a:pt x="60" y="44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moveTo>
                      <a:pt x="70" y="42"/>
                    </a:moveTo>
                    <a:cubicBezTo>
                      <a:pt x="70" y="42"/>
                      <a:pt x="70" y="42"/>
                      <a:pt x="69" y="42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4" y="44"/>
                      <a:pt x="74" y="44"/>
                      <a:pt x="74" y="44"/>
                    </a:cubicBezTo>
                    <a:cubicBezTo>
                      <a:pt x="72" y="43"/>
                      <a:pt x="71" y="42"/>
                      <a:pt x="70" y="42"/>
                    </a:cubicBezTo>
                    <a:moveTo>
                      <a:pt x="107" y="41"/>
                    </a:move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2"/>
                      <a:pt x="107" y="41"/>
                    </a:cubicBezTo>
                    <a:moveTo>
                      <a:pt x="69" y="41"/>
                    </a:moveTo>
                    <a:cubicBezTo>
                      <a:pt x="69" y="41"/>
                      <a:pt x="68" y="41"/>
                      <a:pt x="68" y="41"/>
                    </a:cubicBezTo>
                    <a:cubicBezTo>
                      <a:pt x="69" y="42"/>
                      <a:pt x="69" y="42"/>
                      <a:pt x="69" y="42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69" y="41"/>
                    </a:cubicBezTo>
                    <a:moveTo>
                      <a:pt x="61" y="40"/>
                    </a:moveTo>
                    <a:cubicBezTo>
                      <a:pt x="61" y="41"/>
                      <a:pt x="61" y="41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2" y="42"/>
                      <a:pt x="62" y="41"/>
                      <a:pt x="62" y="41"/>
                    </a:cubicBezTo>
                    <a:cubicBezTo>
                      <a:pt x="62" y="41"/>
                      <a:pt x="62" y="41"/>
                      <a:pt x="61" y="40"/>
                    </a:cubicBezTo>
                    <a:moveTo>
                      <a:pt x="71" y="39"/>
                    </a:moveTo>
                    <a:cubicBezTo>
                      <a:pt x="71" y="40"/>
                      <a:pt x="71" y="40"/>
                      <a:pt x="71" y="40"/>
                    </a:cubicBezTo>
                    <a:cubicBezTo>
                      <a:pt x="70" y="40"/>
                      <a:pt x="70" y="41"/>
                      <a:pt x="70" y="41"/>
                    </a:cubicBezTo>
                    <a:cubicBezTo>
                      <a:pt x="71" y="42"/>
                      <a:pt x="73" y="42"/>
                      <a:pt x="74" y="43"/>
                    </a:cubicBezTo>
                    <a:cubicBezTo>
                      <a:pt x="75" y="42"/>
                      <a:pt x="75" y="42"/>
                      <a:pt x="75" y="42"/>
                    </a:cubicBezTo>
                    <a:cubicBezTo>
                      <a:pt x="74" y="41"/>
                      <a:pt x="72" y="40"/>
                      <a:pt x="71" y="39"/>
                    </a:cubicBezTo>
                    <a:moveTo>
                      <a:pt x="108" y="39"/>
                    </a:moveTo>
                    <a:cubicBezTo>
                      <a:pt x="108" y="39"/>
                      <a:pt x="108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39"/>
                      <a:pt x="108" y="39"/>
                    </a:cubicBezTo>
                    <a:moveTo>
                      <a:pt x="56" y="39"/>
                    </a:moveTo>
                    <a:cubicBezTo>
                      <a:pt x="55" y="42"/>
                      <a:pt x="54" y="44"/>
                      <a:pt x="53" y="46"/>
                    </a:cubicBezTo>
                    <a:cubicBezTo>
                      <a:pt x="54" y="47"/>
                      <a:pt x="55" y="47"/>
                      <a:pt x="57" y="48"/>
                    </a:cubicBezTo>
                    <a:cubicBezTo>
                      <a:pt x="57" y="47"/>
                      <a:pt x="57" y="47"/>
                      <a:pt x="57" y="47"/>
                    </a:cubicBezTo>
                    <a:cubicBezTo>
                      <a:pt x="58" y="46"/>
                      <a:pt x="59" y="44"/>
                      <a:pt x="60" y="42"/>
                    </a:cubicBezTo>
                    <a:cubicBezTo>
                      <a:pt x="59" y="41"/>
                      <a:pt x="58" y="40"/>
                      <a:pt x="56" y="39"/>
                    </a:cubicBezTo>
                    <a:moveTo>
                      <a:pt x="70" y="39"/>
                    </a:moveTo>
                    <a:cubicBezTo>
                      <a:pt x="70" y="39"/>
                      <a:pt x="69" y="40"/>
                      <a:pt x="69" y="40"/>
                    </a:cubicBezTo>
                    <a:cubicBezTo>
                      <a:pt x="69" y="40"/>
                      <a:pt x="70" y="40"/>
                      <a:pt x="70" y="41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39"/>
                      <a:pt x="70" y="39"/>
                      <a:pt x="70" y="39"/>
                    </a:cubicBezTo>
                    <a:moveTo>
                      <a:pt x="107" y="39"/>
                    </a:moveTo>
                    <a:cubicBezTo>
                      <a:pt x="107" y="39"/>
                      <a:pt x="107" y="39"/>
                      <a:pt x="107" y="39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7" y="42"/>
                      <a:pt x="107" y="42"/>
                    </a:cubicBezTo>
                    <a:cubicBezTo>
                      <a:pt x="107" y="42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6" y="41"/>
                      <a:pt x="106" y="41"/>
                      <a:pt x="106" y="41"/>
                    </a:cubicBezTo>
                    <a:cubicBezTo>
                      <a:pt x="105" y="43"/>
                      <a:pt x="105" y="43"/>
                      <a:pt x="105" y="43"/>
                    </a:cubicBezTo>
                    <a:cubicBezTo>
                      <a:pt x="106" y="44"/>
                      <a:pt x="106" y="44"/>
                      <a:pt x="106" y="44"/>
                    </a:cubicBezTo>
                    <a:cubicBezTo>
                      <a:pt x="106" y="43"/>
                      <a:pt x="106" y="43"/>
                      <a:pt x="106" y="42"/>
                    </a:cubicBezTo>
                    <a:cubicBezTo>
                      <a:pt x="106" y="43"/>
                      <a:pt x="106" y="44"/>
                      <a:pt x="105" y="44"/>
                    </a:cubicBezTo>
                    <a:cubicBezTo>
                      <a:pt x="106" y="43"/>
                      <a:pt x="106" y="42"/>
                      <a:pt x="107" y="42"/>
                    </a:cubicBez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7" y="40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7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7" y="39"/>
                      <a:pt x="107" y="39"/>
                    </a:cubicBezTo>
                    <a:moveTo>
                      <a:pt x="96" y="39"/>
                    </a:moveTo>
                    <a:cubicBezTo>
                      <a:pt x="96" y="39"/>
                      <a:pt x="96" y="39"/>
                      <a:pt x="96" y="39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39"/>
                      <a:pt x="97" y="39"/>
                      <a:pt x="96" y="39"/>
                    </a:cubicBezTo>
                    <a:moveTo>
                      <a:pt x="82" y="38"/>
                    </a:moveTo>
                    <a:cubicBezTo>
                      <a:pt x="82" y="39"/>
                      <a:pt x="81" y="40"/>
                      <a:pt x="81" y="40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6" y="42"/>
                      <a:pt x="86" y="41"/>
                      <a:pt x="86" y="41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82" y="38"/>
                    </a:moveTo>
                    <a:cubicBezTo>
                      <a:pt x="82" y="39"/>
                      <a:pt x="81" y="39"/>
                      <a:pt x="81" y="40"/>
                    </a:cubicBezTo>
                    <a:cubicBezTo>
                      <a:pt x="81" y="40"/>
                      <a:pt x="81" y="40"/>
                      <a:pt x="81" y="40"/>
                    </a:cubicBezTo>
                    <a:cubicBezTo>
                      <a:pt x="81" y="40"/>
                      <a:pt x="82" y="39"/>
                      <a:pt x="82" y="38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57" y="38"/>
                    </a:moveTo>
                    <a:cubicBezTo>
                      <a:pt x="57" y="38"/>
                      <a:pt x="57" y="39"/>
                      <a:pt x="56" y="39"/>
                    </a:cubicBezTo>
                    <a:cubicBezTo>
                      <a:pt x="58" y="40"/>
                      <a:pt x="59" y="41"/>
                      <a:pt x="60" y="42"/>
                    </a:cubicBezTo>
                    <a:cubicBezTo>
                      <a:pt x="61" y="41"/>
                      <a:pt x="61" y="41"/>
                      <a:pt x="61" y="40"/>
                    </a:cubicBezTo>
                    <a:cubicBezTo>
                      <a:pt x="60" y="40"/>
                      <a:pt x="59" y="39"/>
                      <a:pt x="58" y="38"/>
                    </a:cubicBezTo>
                    <a:cubicBezTo>
                      <a:pt x="58" y="38"/>
                      <a:pt x="58" y="38"/>
                      <a:pt x="57" y="38"/>
                    </a:cubicBezTo>
                    <a:moveTo>
                      <a:pt x="63" y="38"/>
                    </a:move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3" y="38"/>
                      <a:pt x="63" y="38"/>
                    </a:cubicBezTo>
                    <a:moveTo>
                      <a:pt x="83" y="37"/>
                    </a:moveTo>
                    <a:cubicBezTo>
                      <a:pt x="83" y="37"/>
                      <a:pt x="83" y="38"/>
                      <a:pt x="83" y="38"/>
                    </a:cubicBezTo>
                    <a:cubicBezTo>
                      <a:pt x="84" y="38"/>
                      <a:pt x="85" y="39"/>
                      <a:pt x="87" y="40"/>
                    </a:cubicBezTo>
                    <a:cubicBezTo>
                      <a:pt x="87" y="40"/>
                      <a:pt x="87" y="40"/>
                      <a:pt x="87" y="39"/>
                    </a:cubicBezTo>
                    <a:cubicBezTo>
                      <a:pt x="86" y="39"/>
                      <a:pt x="84" y="38"/>
                      <a:pt x="83" y="37"/>
                    </a:cubicBezTo>
                    <a:moveTo>
                      <a:pt x="83" y="37"/>
                    </a:moveTo>
                    <a:cubicBezTo>
                      <a:pt x="83" y="37"/>
                      <a:pt x="82" y="37"/>
                      <a:pt x="82" y="38"/>
                    </a:cubicBezTo>
                    <a:cubicBezTo>
                      <a:pt x="82" y="38"/>
                      <a:pt x="82" y="38"/>
                      <a:pt x="82" y="38"/>
                    </a:cubicBezTo>
                    <a:cubicBezTo>
                      <a:pt x="83" y="37"/>
                      <a:pt x="83" y="37"/>
                      <a:pt x="83" y="37"/>
                    </a:cubicBezTo>
                    <a:cubicBezTo>
                      <a:pt x="83" y="37"/>
                      <a:pt x="83" y="37"/>
                      <a:pt x="83" y="37"/>
                    </a:cubicBezTo>
                    <a:moveTo>
                      <a:pt x="79" y="36"/>
                    </a:moveTo>
                    <a:cubicBezTo>
                      <a:pt x="79" y="37"/>
                      <a:pt x="78" y="38"/>
                      <a:pt x="78" y="38"/>
                    </a:cubicBezTo>
                    <a:cubicBezTo>
                      <a:pt x="78" y="39"/>
                      <a:pt x="78" y="39"/>
                      <a:pt x="78" y="39"/>
                    </a:cubicBezTo>
                    <a:cubicBezTo>
                      <a:pt x="79" y="38"/>
                      <a:pt x="79" y="37"/>
                      <a:pt x="80" y="37"/>
                    </a:cubicBezTo>
                    <a:cubicBezTo>
                      <a:pt x="79" y="36"/>
                      <a:pt x="79" y="36"/>
                      <a:pt x="79" y="36"/>
                    </a:cubicBezTo>
                    <a:moveTo>
                      <a:pt x="98" y="36"/>
                    </a:moveTo>
                    <a:cubicBezTo>
                      <a:pt x="97" y="36"/>
                      <a:pt x="97" y="37"/>
                      <a:pt x="96" y="38"/>
                    </a:cubicBezTo>
                    <a:cubicBezTo>
                      <a:pt x="99" y="39"/>
                      <a:pt x="99" y="39"/>
                      <a:pt x="99" y="39"/>
                    </a:cubicBezTo>
                    <a:cubicBezTo>
                      <a:pt x="100" y="37"/>
                      <a:pt x="100" y="37"/>
                      <a:pt x="100" y="37"/>
                    </a:cubicBezTo>
                    <a:cubicBezTo>
                      <a:pt x="98" y="36"/>
                      <a:pt x="98" y="36"/>
                      <a:pt x="98" y="36"/>
                    </a:cubicBezTo>
                    <a:moveTo>
                      <a:pt x="64" y="36"/>
                    </a:moveTo>
                    <a:cubicBezTo>
                      <a:pt x="64" y="36"/>
                      <a:pt x="64" y="36"/>
                      <a:pt x="64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37"/>
                      <a:pt x="65" y="36"/>
                      <a:pt x="65" y="36"/>
                    </a:cubicBezTo>
                    <a:cubicBezTo>
                      <a:pt x="65" y="36"/>
                      <a:pt x="65" y="36"/>
                      <a:pt x="64" y="36"/>
                    </a:cubicBezTo>
                    <a:moveTo>
                      <a:pt x="80" y="35"/>
                    </a:moveTo>
                    <a:cubicBezTo>
                      <a:pt x="80" y="35"/>
                      <a:pt x="80" y="36"/>
                      <a:pt x="79" y="36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80" y="35"/>
                      <a:pt x="80" y="35"/>
                      <a:pt x="80" y="35"/>
                    </a:cubicBezTo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7"/>
                    </a:cubicBezTo>
                    <a:cubicBezTo>
                      <a:pt x="62" y="37"/>
                      <a:pt x="62" y="37"/>
                      <a:pt x="61" y="36"/>
                    </a:cubicBezTo>
                    <a:cubicBezTo>
                      <a:pt x="61" y="36"/>
                      <a:pt x="61" y="36"/>
                      <a:pt x="61" y="37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0" y="36"/>
                      <a:pt x="60" y="35"/>
                      <a:pt x="59" y="35"/>
                    </a:cubicBezTo>
                    <a:moveTo>
                      <a:pt x="62" y="34"/>
                    </a:moveTo>
                    <a:cubicBezTo>
                      <a:pt x="62" y="35"/>
                      <a:pt x="62" y="35"/>
                      <a:pt x="62" y="36"/>
                    </a:cubicBezTo>
                    <a:cubicBezTo>
                      <a:pt x="62" y="36"/>
                      <a:pt x="63" y="36"/>
                      <a:pt x="63" y="37"/>
                    </a:cubicBezTo>
                    <a:cubicBezTo>
                      <a:pt x="64" y="36"/>
                      <a:pt x="64" y="36"/>
                      <a:pt x="64" y="35"/>
                    </a:cubicBezTo>
                    <a:cubicBezTo>
                      <a:pt x="64" y="35"/>
                      <a:pt x="63" y="35"/>
                      <a:pt x="62" y="34"/>
                    </a:cubicBezTo>
                    <a:moveTo>
                      <a:pt x="74" y="33"/>
                    </a:moveTo>
                    <a:cubicBezTo>
                      <a:pt x="74" y="34"/>
                      <a:pt x="73" y="35"/>
                      <a:pt x="73" y="36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9" y="36"/>
                      <a:pt x="79" y="36"/>
                      <a:pt x="79" y="36"/>
                    </a:cubicBezTo>
                    <a:cubicBezTo>
                      <a:pt x="74" y="33"/>
                      <a:pt x="74" y="33"/>
                      <a:pt x="74" y="33"/>
                    </a:cubicBezTo>
                    <a:moveTo>
                      <a:pt x="60" y="33"/>
                    </a:moveTo>
                    <a:cubicBezTo>
                      <a:pt x="60" y="33"/>
                      <a:pt x="60" y="34"/>
                      <a:pt x="59" y="34"/>
                    </a:cubicBezTo>
                    <a:cubicBezTo>
                      <a:pt x="60" y="35"/>
                      <a:pt x="61" y="35"/>
                      <a:pt x="62" y="36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62" y="34"/>
                      <a:pt x="61" y="33"/>
                      <a:pt x="60" y="33"/>
                    </a:cubicBezTo>
                    <a:moveTo>
                      <a:pt x="73" y="33"/>
                    </a:moveTo>
                    <a:cubicBezTo>
                      <a:pt x="73" y="34"/>
                      <a:pt x="72" y="34"/>
                      <a:pt x="72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3"/>
                      <a:pt x="74" y="33"/>
                      <a:pt x="74" y="33"/>
                    </a:cubicBezTo>
                    <a:cubicBezTo>
                      <a:pt x="73" y="33"/>
                      <a:pt x="73" y="33"/>
                      <a:pt x="73" y="33"/>
                    </a:cubicBezTo>
                    <a:moveTo>
                      <a:pt x="75" y="32"/>
                    </a:moveTo>
                    <a:cubicBezTo>
                      <a:pt x="75" y="33"/>
                      <a:pt x="74" y="33"/>
                      <a:pt x="74" y="33"/>
                    </a:cubicBezTo>
                    <a:cubicBezTo>
                      <a:pt x="76" y="34"/>
                      <a:pt x="77" y="35"/>
                      <a:pt x="79" y="36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8" y="34"/>
                      <a:pt x="76" y="33"/>
                      <a:pt x="75" y="32"/>
                    </a:cubicBezTo>
                    <a:moveTo>
                      <a:pt x="86" y="32"/>
                    </a:moveTo>
                    <a:cubicBezTo>
                      <a:pt x="86" y="33"/>
                      <a:pt x="86" y="33"/>
                      <a:pt x="86" y="33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88" y="34"/>
                      <a:pt x="87" y="33"/>
                      <a:pt x="86" y="32"/>
                    </a:cubicBezTo>
                    <a:moveTo>
                      <a:pt x="86" y="32"/>
                    </a:moveTo>
                    <a:cubicBezTo>
                      <a:pt x="85" y="32"/>
                      <a:pt x="85" y="32"/>
                      <a:pt x="85" y="32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85" y="32"/>
                      <a:pt x="86" y="32"/>
                      <a:pt x="86" y="32"/>
                    </a:cubicBezTo>
                    <a:cubicBezTo>
                      <a:pt x="86" y="32"/>
                      <a:pt x="86" y="32"/>
                      <a:pt x="86" y="32"/>
                    </a:cubicBezTo>
                    <a:moveTo>
                      <a:pt x="74" y="32"/>
                    </a:moveTo>
                    <a:cubicBezTo>
                      <a:pt x="73" y="32"/>
                      <a:pt x="73" y="32"/>
                      <a:pt x="73" y="32"/>
                    </a:cubicBezTo>
                    <a:cubicBezTo>
                      <a:pt x="73" y="32"/>
                      <a:pt x="74" y="33"/>
                      <a:pt x="74" y="33"/>
                    </a:cubicBezTo>
                    <a:cubicBezTo>
                      <a:pt x="74" y="32"/>
                      <a:pt x="74" y="32"/>
                      <a:pt x="74" y="32"/>
                    </a:cubicBezTo>
                    <a:cubicBezTo>
                      <a:pt x="74" y="32"/>
                      <a:pt x="74" y="32"/>
                      <a:pt x="74" y="32"/>
                    </a:cubicBezTo>
                    <a:moveTo>
                      <a:pt x="100" y="31"/>
                    </a:moveTo>
                    <a:cubicBezTo>
                      <a:pt x="100" y="32"/>
                      <a:pt x="99" y="32"/>
                      <a:pt x="99" y="33"/>
                    </a:cubicBezTo>
                    <a:cubicBezTo>
                      <a:pt x="100" y="34"/>
                      <a:pt x="100" y="34"/>
                      <a:pt x="101" y="34"/>
                    </a:cubicBezTo>
                    <a:cubicBezTo>
                      <a:pt x="102" y="32"/>
                      <a:pt x="102" y="32"/>
                      <a:pt x="102" y="32"/>
                    </a:cubicBezTo>
                    <a:cubicBezTo>
                      <a:pt x="102" y="32"/>
                      <a:pt x="101" y="31"/>
                      <a:pt x="100" y="31"/>
                    </a:cubicBezTo>
                    <a:moveTo>
                      <a:pt x="100" y="30"/>
                    </a:moveTo>
                    <a:cubicBezTo>
                      <a:pt x="100" y="30"/>
                      <a:pt x="100" y="30"/>
                      <a:pt x="100" y="30"/>
                    </a:cubicBezTo>
                    <a:cubicBezTo>
                      <a:pt x="101" y="31"/>
                      <a:pt x="102" y="31"/>
                      <a:pt x="102" y="32"/>
                    </a:cubicBezTo>
                    <a:cubicBezTo>
                      <a:pt x="102" y="32"/>
                      <a:pt x="103" y="32"/>
                      <a:pt x="103" y="32"/>
                    </a:cubicBezTo>
                    <a:cubicBezTo>
                      <a:pt x="103" y="32"/>
                      <a:pt x="103" y="32"/>
                      <a:pt x="103" y="32"/>
                    </a:cubicBezTo>
                    <a:cubicBezTo>
                      <a:pt x="102" y="31"/>
                      <a:pt x="101" y="31"/>
                      <a:pt x="100" y="30"/>
                    </a:cubicBezTo>
                    <a:moveTo>
                      <a:pt x="83" y="30"/>
                    </a:moveTo>
                    <a:cubicBezTo>
                      <a:pt x="83" y="30"/>
                      <a:pt x="83" y="30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0"/>
                      <a:pt x="83" y="30"/>
                      <a:pt x="83" y="30"/>
                    </a:cubicBezTo>
                    <a:moveTo>
                      <a:pt x="68" y="30"/>
                    </a:moveTo>
                    <a:cubicBezTo>
                      <a:pt x="68" y="31"/>
                      <a:pt x="67" y="31"/>
                      <a:pt x="67" y="32"/>
                    </a:cubicBezTo>
                    <a:cubicBezTo>
                      <a:pt x="67" y="32"/>
                      <a:pt x="67" y="32"/>
                      <a:pt x="67" y="32"/>
                    </a:cubicBezTo>
                    <a:cubicBezTo>
                      <a:pt x="68" y="32"/>
                      <a:pt x="68" y="31"/>
                      <a:pt x="69" y="30"/>
                    </a:cubicBezTo>
                    <a:cubicBezTo>
                      <a:pt x="68" y="30"/>
                      <a:pt x="68" y="30"/>
                      <a:pt x="68" y="30"/>
                    </a:cubicBezTo>
                    <a:moveTo>
                      <a:pt x="88" y="30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90" y="33"/>
                      <a:pt x="91" y="32"/>
                      <a:pt x="91" y="32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88" y="30"/>
                      <a:pt x="88" y="30"/>
                      <a:pt x="88" y="30"/>
                    </a:cubicBezTo>
                    <a:moveTo>
                      <a:pt x="87" y="29"/>
                    </a:moveTo>
                    <a:cubicBezTo>
                      <a:pt x="87" y="30"/>
                      <a:pt x="86" y="31"/>
                      <a:pt x="86" y="31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6" y="31"/>
                      <a:pt x="87" y="30"/>
                      <a:pt x="87" y="29"/>
                    </a:cubicBezTo>
                    <a:cubicBezTo>
                      <a:pt x="87" y="29"/>
                      <a:pt x="87" y="29"/>
                      <a:pt x="87" y="29"/>
                    </a:cubicBezTo>
                    <a:moveTo>
                      <a:pt x="69" y="29"/>
                    </a:moveTo>
                    <a:cubicBezTo>
                      <a:pt x="69" y="29"/>
                      <a:pt x="68" y="29"/>
                      <a:pt x="68" y="29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0"/>
                      <a:pt x="69" y="29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moveTo>
                      <a:pt x="66" y="29"/>
                    </a:moveTo>
                    <a:cubicBezTo>
                      <a:pt x="65" y="29"/>
                      <a:pt x="65" y="30"/>
                      <a:pt x="65" y="31"/>
                    </a:cubicBezTo>
                    <a:cubicBezTo>
                      <a:pt x="65" y="31"/>
                      <a:pt x="65" y="31"/>
                      <a:pt x="65" y="31"/>
                    </a:cubicBezTo>
                    <a:cubicBezTo>
                      <a:pt x="66" y="32"/>
                      <a:pt x="66" y="32"/>
                      <a:pt x="66" y="32"/>
                    </a:cubicBezTo>
                    <a:cubicBezTo>
                      <a:pt x="67" y="31"/>
                      <a:pt x="67" y="30"/>
                      <a:pt x="68" y="30"/>
                    </a:cubicBezTo>
                    <a:cubicBezTo>
                      <a:pt x="66" y="29"/>
                      <a:pt x="66" y="29"/>
                      <a:pt x="66" y="29"/>
                    </a:cubicBezTo>
                    <a:moveTo>
                      <a:pt x="67" y="28"/>
                    </a:moveTo>
                    <a:cubicBezTo>
                      <a:pt x="66" y="28"/>
                      <a:pt x="66" y="28"/>
                      <a:pt x="66" y="28"/>
                    </a:cubicBezTo>
                    <a:cubicBezTo>
                      <a:pt x="67" y="29"/>
                      <a:pt x="67" y="29"/>
                      <a:pt x="68" y="29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8" y="28"/>
                      <a:pt x="67" y="28"/>
                      <a:pt x="67" y="28"/>
                    </a:cubicBezTo>
                    <a:moveTo>
                      <a:pt x="84" y="28"/>
                    </a:moveTo>
                    <a:cubicBezTo>
                      <a:pt x="84" y="28"/>
                      <a:pt x="84" y="29"/>
                      <a:pt x="83" y="30"/>
                    </a:cubicBezTo>
                    <a:cubicBezTo>
                      <a:pt x="84" y="30"/>
                      <a:pt x="84" y="30"/>
                      <a:pt x="84" y="30"/>
                    </a:cubicBezTo>
                    <a:cubicBezTo>
                      <a:pt x="84" y="29"/>
                      <a:pt x="84" y="29"/>
                      <a:pt x="85" y="28"/>
                    </a:cubicBezTo>
                    <a:cubicBezTo>
                      <a:pt x="84" y="28"/>
                      <a:pt x="84" y="28"/>
                      <a:pt x="84" y="28"/>
                    </a:cubicBezTo>
                    <a:moveTo>
                      <a:pt x="63" y="27"/>
                    </a:moveTo>
                    <a:cubicBezTo>
                      <a:pt x="63" y="28"/>
                      <a:pt x="62" y="29"/>
                      <a:pt x="62" y="29"/>
                    </a:cubicBezTo>
                    <a:cubicBezTo>
                      <a:pt x="62" y="29"/>
                      <a:pt x="62" y="29"/>
                      <a:pt x="62" y="29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3" y="27"/>
                      <a:pt x="63" y="27"/>
                      <a:pt x="63" y="27"/>
                    </a:cubicBezTo>
                    <a:moveTo>
                      <a:pt x="78" y="27"/>
                    </a:moveTo>
                    <a:cubicBezTo>
                      <a:pt x="77" y="27"/>
                      <a:pt x="77" y="27"/>
                      <a:pt x="77" y="27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1" y="29"/>
                      <a:pt x="79" y="28"/>
                      <a:pt x="78" y="27"/>
                    </a:cubicBezTo>
                    <a:moveTo>
                      <a:pt x="76" y="26"/>
                    </a:moveTo>
                    <a:cubicBezTo>
                      <a:pt x="76" y="26"/>
                      <a:pt x="76" y="27"/>
                      <a:pt x="76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7"/>
                      <a:pt x="77" y="26"/>
                      <a:pt x="76" y="26"/>
                    </a:cubicBezTo>
                    <a:moveTo>
                      <a:pt x="64" y="26"/>
                    </a:moveTo>
                    <a:cubicBezTo>
                      <a:pt x="64" y="26"/>
                      <a:pt x="64" y="26"/>
                      <a:pt x="64" y="27"/>
                    </a:cubicBezTo>
                    <a:cubicBezTo>
                      <a:pt x="64" y="27"/>
                      <a:pt x="65" y="28"/>
                      <a:pt x="66" y="28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5" y="27"/>
                      <a:pt x="65" y="27"/>
                      <a:pt x="64" y="26"/>
                    </a:cubicBezTo>
                    <a:moveTo>
                      <a:pt x="90" y="26"/>
                    </a:moveTo>
                    <a:cubicBezTo>
                      <a:pt x="89" y="28"/>
                      <a:pt x="89" y="28"/>
                      <a:pt x="89" y="28"/>
                    </a:cubicBezTo>
                    <a:cubicBezTo>
                      <a:pt x="90" y="28"/>
                      <a:pt x="91" y="29"/>
                      <a:pt x="92" y="29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3" y="29"/>
                      <a:pt x="93" y="28"/>
                      <a:pt x="94" y="28"/>
                    </a:cubicBezTo>
                    <a:cubicBezTo>
                      <a:pt x="94" y="28"/>
                      <a:pt x="94" y="28"/>
                      <a:pt x="94" y="27"/>
                    </a:cubicBezTo>
                    <a:cubicBezTo>
                      <a:pt x="92" y="27"/>
                      <a:pt x="91" y="26"/>
                      <a:pt x="90" y="26"/>
                    </a:cubicBezTo>
                    <a:moveTo>
                      <a:pt x="89" y="25"/>
                    </a:moveTo>
                    <a:cubicBezTo>
                      <a:pt x="89" y="26"/>
                      <a:pt x="88" y="27"/>
                      <a:pt x="88" y="27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89" y="27"/>
                      <a:pt x="89" y="26"/>
                      <a:pt x="89" y="25"/>
                    </a:cubicBezTo>
                    <a:cubicBezTo>
                      <a:pt x="89" y="25"/>
                      <a:pt x="89" y="25"/>
                      <a:pt x="89" y="25"/>
                    </a:cubicBezTo>
                    <a:moveTo>
                      <a:pt x="91" y="25"/>
                    </a:moveTo>
                    <a:cubicBezTo>
                      <a:pt x="91" y="25"/>
                      <a:pt x="91" y="25"/>
                      <a:pt x="91" y="25"/>
                    </a:cubicBezTo>
                    <a:cubicBezTo>
                      <a:pt x="92" y="26"/>
                      <a:pt x="93" y="26"/>
                      <a:pt x="94" y="27"/>
                    </a:cubicBezTo>
                    <a:cubicBezTo>
                      <a:pt x="94" y="27"/>
                      <a:pt x="94" y="27"/>
                      <a:pt x="94" y="27"/>
                    </a:cubicBezTo>
                    <a:cubicBezTo>
                      <a:pt x="93" y="26"/>
                      <a:pt x="92" y="26"/>
                      <a:pt x="91" y="25"/>
                    </a:cubicBezTo>
                    <a:moveTo>
                      <a:pt x="90" y="24"/>
                    </a:move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4"/>
                    </a:cubicBezTo>
                    <a:moveTo>
                      <a:pt x="79" y="24"/>
                    </a:moveTo>
                    <a:cubicBezTo>
                      <a:pt x="79" y="25"/>
                      <a:pt x="78" y="26"/>
                      <a:pt x="78" y="26"/>
                    </a:cubicBezTo>
                    <a:cubicBezTo>
                      <a:pt x="83" y="29"/>
                      <a:pt x="83" y="29"/>
                      <a:pt x="83" y="29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87" y="24"/>
                    </a:moveTo>
                    <a:cubicBezTo>
                      <a:pt x="86" y="24"/>
                      <a:pt x="86" y="25"/>
                      <a:pt x="85" y="26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87" y="25"/>
                      <a:pt x="87" y="24"/>
                    </a:cubicBezTo>
                    <a:cubicBezTo>
                      <a:pt x="87" y="24"/>
                      <a:pt x="87" y="24"/>
                      <a:pt x="87" y="24"/>
                    </a:cubicBezTo>
                    <a:cubicBezTo>
                      <a:pt x="87" y="24"/>
                      <a:pt x="87" y="24"/>
                      <a:pt x="87" y="24"/>
                    </a:cubicBezTo>
                    <a:moveTo>
                      <a:pt x="78" y="24"/>
                    </a:moveTo>
                    <a:cubicBezTo>
                      <a:pt x="78" y="24"/>
                      <a:pt x="77" y="25"/>
                      <a:pt x="77" y="26"/>
                    </a:cubicBezTo>
                    <a:cubicBezTo>
                      <a:pt x="77" y="26"/>
                      <a:pt x="77" y="26"/>
                      <a:pt x="77" y="26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8" y="24"/>
                      <a:pt x="78" y="24"/>
                      <a:pt x="78" y="24"/>
                    </a:cubicBezTo>
                    <a:moveTo>
                      <a:pt x="72" y="23"/>
                    </a:move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24"/>
                      <a:pt x="73" y="24"/>
                      <a:pt x="73" y="24"/>
                    </a:cubicBezTo>
                    <a:cubicBezTo>
                      <a:pt x="72" y="24"/>
                      <a:pt x="72" y="24"/>
                      <a:pt x="72" y="23"/>
                    </a:cubicBezTo>
                    <a:moveTo>
                      <a:pt x="87" y="23"/>
                    </a:move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8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7" y="23"/>
                      <a:pt x="87" y="23"/>
                      <a:pt x="87" y="23"/>
                    </a:cubicBezTo>
                    <a:moveTo>
                      <a:pt x="70" y="22"/>
                    </a:moveTo>
                    <a:cubicBezTo>
                      <a:pt x="70" y="22"/>
                      <a:pt x="70" y="22"/>
                      <a:pt x="70" y="23"/>
                    </a:cubicBezTo>
                    <a:cubicBezTo>
                      <a:pt x="70" y="23"/>
                      <a:pt x="71" y="23"/>
                      <a:pt x="71" y="24"/>
                    </a:cubicBezTo>
                    <a:cubicBezTo>
                      <a:pt x="71" y="24"/>
                      <a:pt x="72" y="23"/>
                      <a:pt x="72" y="23"/>
                    </a:cubicBezTo>
                    <a:cubicBezTo>
                      <a:pt x="71" y="23"/>
                      <a:pt x="70" y="23"/>
                      <a:pt x="70" y="22"/>
                    </a:cubicBezTo>
                    <a:moveTo>
                      <a:pt x="74" y="21"/>
                    </a:moveTo>
                    <a:cubicBezTo>
                      <a:pt x="73" y="21"/>
                      <a:pt x="73" y="22"/>
                      <a:pt x="72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4" y="22"/>
                      <a:pt x="74" y="21"/>
                    </a:cubicBezTo>
                    <a:cubicBezTo>
                      <a:pt x="74" y="21"/>
                      <a:pt x="74" y="21"/>
                      <a:pt x="74" y="21"/>
                    </a:cubicBezTo>
                    <a:moveTo>
                      <a:pt x="109" y="21"/>
                    </a:moveTo>
                    <a:cubicBezTo>
                      <a:pt x="108" y="21"/>
                      <a:pt x="107" y="22"/>
                      <a:pt x="106" y="23"/>
                    </a:cubicBezTo>
                    <a:cubicBezTo>
                      <a:pt x="105" y="22"/>
                      <a:pt x="105" y="22"/>
                      <a:pt x="105" y="22"/>
                    </a:cubicBezTo>
                    <a:cubicBezTo>
                      <a:pt x="104" y="23"/>
                      <a:pt x="104" y="23"/>
                      <a:pt x="104" y="24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6" y="25"/>
                      <a:pt x="106" y="25"/>
                      <a:pt x="106" y="25"/>
                    </a:cubicBezTo>
                    <a:cubicBezTo>
                      <a:pt x="105" y="27"/>
                      <a:pt x="105" y="27"/>
                      <a:pt x="105" y="27"/>
                    </a:cubicBezTo>
                    <a:cubicBezTo>
                      <a:pt x="105" y="27"/>
                      <a:pt x="106" y="25"/>
                      <a:pt x="108" y="22"/>
                    </a:cubicBezTo>
                    <a:cubicBezTo>
                      <a:pt x="109" y="21"/>
                      <a:pt x="109" y="21"/>
                      <a:pt x="109" y="21"/>
                    </a:cubicBezTo>
                    <a:moveTo>
                      <a:pt x="81" y="20"/>
                    </a:moveTo>
                    <a:cubicBezTo>
                      <a:pt x="81" y="21"/>
                      <a:pt x="80" y="22"/>
                      <a:pt x="80" y="23"/>
                    </a:cubicBezTo>
                    <a:cubicBezTo>
                      <a:pt x="82" y="24"/>
                      <a:pt x="83" y="25"/>
                      <a:pt x="85" y="26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4" y="22"/>
                      <a:pt x="83" y="21"/>
                      <a:pt x="81" y="20"/>
                    </a:cubicBezTo>
                    <a:moveTo>
                      <a:pt x="67" y="20"/>
                    </a:moveTo>
                    <a:cubicBezTo>
                      <a:pt x="67" y="21"/>
                      <a:pt x="67" y="21"/>
                      <a:pt x="67" y="21"/>
                    </a:cubicBezTo>
                    <a:cubicBezTo>
                      <a:pt x="68" y="21"/>
                      <a:pt x="68" y="22"/>
                      <a:pt x="69" y="22"/>
                    </a:cubicBezTo>
                    <a:cubicBezTo>
                      <a:pt x="69" y="22"/>
                      <a:pt x="69" y="22"/>
                      <a:pt x="69" y="22"/>
                    </a:cubicBezTo>
                    <a:cubicBezTo>
                      <a:pt x="69" y="21"/>
                      <a:pt x="68" y="21"/>
                      <a:pt x="67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3" y="21"/>
                      <a:pt x="84" y="22"/>
                      <a:pt x="86" y="23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5" y="22"/>
                      <a:pt x="83" y="21"/>
                      <a:pt x="81" y="20"/>
                    </a:cubicBezTo>
                    <a:moveTo>
                      <a:pt x="80" y="20"/>
                    </a:moveTo>
                    <a:cubicBezTo>
                      <a:pt x="80" y="21"/>
                      <a:pt x="79" y="21"/>
                      <a:pt x="79" y="22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0" y="20"/>
                      <a:pt x="80" y="20"/>
                      <a:pt x="80" y="20"/>
                    </a:cubicBezTo>
                    <a:moveTo>
                      <a:pt x="71" y="19"/>
                    </a:moveTo>
                    <a:cubicBezTo>
                      <a:pt x="71" y="20"/>
                      <a:pt x="71" y="21"/>
                      <a:pt x="70" y="22"/>
                    </a:cubicBezTo>
                    <a:cubicBezTo>
                      <a:pt x="72" y="23"/>
                      <a:pt x="72" y="23"/>
                      <a:pt x="72" y="23"/>
                    </a:cubicBezTo>
                    <a:cubicBezTo>
                      <a:pt x="72" y="22"/>
                      <a:pt x="73" y="21"/>
                      <a:pt x="73" y="21"/>
                    </a:cubicBezTo>
                    <a:cubicBezTo>
                      <a:pt x="73" y="20"/>
                      <a:pt x="72" y="20"/>
                      <a:pt x="71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0" y="19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0" y="19"/>
                      <a:pt x="80" y="19"/>
                    </a:cubicBezTo>
                    <a:moveTo>
                      <a:pt x="69" y="18"/>
                    </a:moveTo>
                    <a:cubicBezTo>
                      <a:pt x="68" y="18"/>
                      <a:pt x="68" y="19"/>
                      <a:pt x="67" y="20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19"/>
                      <a:pt x="69" y="18"/>
                      <a:pt x="69" y="18"/>
                    </a:cubicBezTo>
                    <a:moveTo>
                      <a:pt x="76" y="17"/>
                    </a:moveTo>
                    <a:cubicBezTo>
                      <a:pt x="75" y="18"/>
                      <a:pt x="75" y="19"/>
                      <a:pt x="74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5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8"/>
                      <a:pt x="76" y="18"/>
                      <a:pt x="76" y="17"/>
                    </a:cubicBezTo>
                    <a:moveTo>
                      <a:pt x="76" y="17"/>
                    </a:moveTo>
                    <a:cubicBezTo>
                      <a:pt x="76" y="17"/>
                      <a:pt x="76" y="17"/>
                      <a:pt x="76" y="17"/>
                    </a:cubicBezTo>
                    <a:cubicBezTo>
                      <a:pt x="76" y="17"/>
                      <a:pt x="76" y="17"/>
                      <a:pt x="77" y="17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7" y="17"/>
                      <a:pt x="76" y="17"/>
                      <a:pt x="76" y="17"/>
                    </a:cubicBezTo>
                    <a:cubicBezTo>
                      <a:pt x="76" y="17"/>
                      <a:pt x="76" y="17"/>
                      <a:pt x="76" y="17"/>
                    </a:cubicBezTo>
                    <a:moveTo>
                      <a:pt x="96" y="16"/>
                    </a:moveTo>
                    <a:cubicBezTo>
                      <a:pt x="95" y="17"/>
                      <a:pt x="95" y="18"/>
                      <a:pt x="94" y="18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98" y="20"/>
                      <a:pt x="98" y="19"/>
                      <a:pt x="99" y="18"/>
                    </a:cubicBezTo>
                    <a:cubicBezTo>
                      <a:pt x="96" y="16"/>
                      <a:pt x="96" y="16"/>
                      <a:pt x="96" y="16"/>
                    </a:cubicBezTo>
                    <a:moveTo>
                      <a:pt x="73" y="16"/>
                    </a:moveTo>
                    <a:cubicBezTo>
                      <a:pt x="73" y="17"/>
                      <a:pt x="73" y="18"/>
                      <a:pt x="72" y="18"/>
                    </a:cubicBezTo>
                    <a:cubicBezTo>
                      <a:pt x="73" y="19"/>
                      <a:pt x="73" y="19"/>
                      <a:pt x="74" y="19"/>
                    </a:cubicBezTo>
                    <a:cubicBezTo>
                      <a:pt x="74" y="19"/>
                      <a:pt x="75" y="18"/>
                      <a:pt x="75" y="17"/>
                    </a:cubicBezTo>
                    <a:cubicBezTo>
                      <a:pt x="75" y="17"/>
                      <a:pt x="74" y="17"/>
                      <a:pt x="73" y="16"/>
                    </a:cubicBezTo>
                    <a:moveTo>
                      <a:pt x="108" y="16"/>
                    </a:moveTo>
                    <a:cubicBezTo>
                      <a:pt x="107" y="17"/>
                      <a:pt x="107" y="17"/>
                      <a:pt x="107" y="18"/>
                    </a:cubicBezTo>
                    <a:cubicBezTo>
                      <a:pt x="107" y="19"/>
                      <a:pt x="107" y="19"/>
                      <a:pt x="107" y="19"/>
                    </a:cubicBezTo>
                    <a:cubicBezTo>
                      <a:pt x="107" y="19"/>
                      <a:pt x="107" y="19"/>
                      <a:pt x="108" y="19"/>
                    </a:cubicBezTo>
                    <a:cubicBezTo>
                      <a:pt x="108" y="19"/>
                      <a:pt x="108" y="19"/>
                      <a:pt x="108" y="19"/>
                    </a:cubicBezTo>
                    <a:cubicBezTo>
                      <a:pt x="108" y="19"/>
                      <a:pt x="109" y="19"/>
                      <a:pt x="109" y="19"/>
                    </a:cubicBezTo>
                    <a:cubicBezTo>
                      <a:pt x="109" y="19"/>
                      <a:pt x="109" y="19"/>
                      <a:pt x="109" y="19"/>
                    </a:cubicBezTo>
                    <a:cubicBezTo>
                      <a:pt x="110" y="18"/>
                      <a:pt x="110" y="18"/>
                      <a:pt x="110" y="18"/>
                    </a:cubicBezTo>
                    <a:cubicBezTo>
                      <a:pt x="108" y="16"/>
                      <a:pt x="108" y="16"/>
                      <a:pt x="108" y="16"/>
                    </a:cubicBezTo>
                    <a:cubicBezTo>
                      <a:pt x="108" y="16"/>
                      <a:pt x="108" y="16"/>
                      <a:pt x="108" y="16"/>
                    </a:cubicBezTo>
                    <a:moveTo>
                      <a:pt x="95" y="16"/>
                    </a:moveTo>
                    <a:cubicBezTo>
                      <a:pt x="94" y="16"/>
                      <a:pt x="94" y="17"/>
                      <a:pt x="93" y="18"/>
                    </a:cubicBezTo>
                    <a:cubicBezTo>
                      <a:pt x="94" y="18"/>
                      <a:pt x="94" y="18"/>
                      <a:pt x="94" y="18"/>
                    </a:cubicBezTo>
                    <a:cubicBezTo>
                      <a:pt x="94" y="17"/>
                      <a:pt x="94" y="17"/>
                      <a:pt x="95" y="16"/>
                    </a:cubicBezTo>
                    <a:cubicBezTo>
                      <a:pt x="95" y="16"/>
                      <a:pt x="95" y="16"/>
                      <a:pt x="95" y="16"/>
                    </a:cubicBezTo>
                    <a:moveTo>
                      <a:pt x="70" y="14"/>
                    </a:moveTo>
                    <a:cubicBezTo>
                      <a:pt x="70" y="15"/>
                      <a:pt x="70" y="16"/>
                      <a:pt x="69" y="17"/>
                    </a:cubicBezTo>
                    <a:cubicBezTo>
                      <a:pt x="70" y="17"/>
                      <a:pt x="71" y="17"/>
                      <a:pt x="71" y="18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2" y="15"/>
                      <a:pt x="71" y="15"/>
                      <a:pt x="70" y="14"/>
                    </a:cubicBezTo>
                    <a:moveTo>
                      <a:pt x="92" y="14"/>
                    </a:moveTo>
                    <a:cubicBezTo>
                      <a:pt x="91" y="16"/>
                      <a:pt x="91" y="16"/>
                      <a:pt x="91" y="16"/>
                    </a:cubicBezTo>
                    <a:cubicBezTo>
                      <a:pt x="92" y="17"/>
                      <a:pt x="92" y="17"/>
                      <a:pt x="92" y="17"/>
                    </a:cubicBezTo>
                    <a:cubicBezTo>
                      <a:pt x="92" y="16"/>
                      <a:pt x="92" y="15"/>
                      <a:pt x="93" y="15"/>
                    </a:cubicBezTo>
                    <a:cubicBezTo>
                      <a:pt x="92" y="14"/>
                      <a:pt x="92" y="14"/>
                      <a:pt x="92" y="14"/>
                    </a:cubicBezTo>
                    <a:moveTo>
                      <a:pt x="88" y="14"/>
                    </a:moveTo>
                    <a:cubicBezTo>
                      <a:pt x="88" y="14"/>
                      <a:pt x="88" y="14"/>
                      <a:pt x="88" y="14"/>
                    </a:cubicBezTo>
                    <a:moveTo>
                      <a:pt x="88" y="12"/>
                    </a:moveTo>
                    <a:cubicBezTo>
                      <a:pt x="87" y="14"/>
                      <a:pt x="87" y="14"/>
                      <a:pt x="87" y="14"/>
                    </a:cubicBezTo>
                    <a:cubicBezTo>
                      <a:pt x="90" y="16"/>
                      <a:pt x="90" y="16"/>
                      <a:pt x="90" y="16"/>
                    </a:cubicBezTo>
                    <a:cubicBezTo>
                      <a:pt x="92" y="14"/>
                      <a:pt x="92" y="14"/>
                      <a:pt x="92" y="14"/>
                    </a:cubicBezTo>
                    <a:cubicBezTo>
                      <a:pt x="88" y="12"/>
                      <a:pt x="88" y="12"/>
                      <a:pt x="88" y="12"/>
                    </a:cubicBezTo>
                    <a:moveTo>
                      <a:pt x="99" y="11"/>
                    </a:moveTo>
                    <a:cubicBezTo>
                      <a:pt x="98" y="12"/>
                      <a:pt x="98" y="12"/>
                      <a:pt x="98" y="13"/>
                    </a:cubicBezTo>
                    <a:cubicBezTo>
                      <a:pt x="101" y="15"/>
                      <a:pt x="101" y="15"/>
                      <a:pt x="101" y="15"/>
                    </a:cubicBezTo>
                    <a:cubicBezTo>
                      <a:pt x="102" y="14"/>
                      <a:pt x="102" y="14"/>
                      <a:pt x="103" y="13"/>
                    </a:cubicBezTo>
                    <a:cubicBezTo>
                      <a:pt x="99" y="11"/>
                      <a:pt x="99" y="11"/>
                      <a:pt x="99" y="11"/>
                    </a:cubicBezTo>
                    <a:moveTo>
                      <a:pt x="86" y="11"/>
                    </a:moveTo>
                    <a:cubicBezTo>
                      <a:pt x="86" y="11"/>
                      <a:pt x="86" y="12"/>
                      <a:pt x="85" y="13"/>
                    </a:cubicBezTo>
                    <a:cubicBezTo>
                      <a:pt x="87" y="14"/>
                      <a:pt x="87" y="14"/>
                      <a:pt x="87" y="14"/>
                    </a:cubicBezTo>
                    <a:cubicBezTo>
                      <a:pt x="88" y="13"/>
                      <a:pt x="88" y="13"/>
                      <a:pt x="88" y="12"/>
                    </a:cubicBezTo>
                    <a:cubicBezTo>
                      <a:pt x="86" y="11"/>
                      <a:pt x="86" y="11"/>
                      <a:pt x="86" y="11"/>
                    </a:cubicBezTo>
                    <a:moveTo>
                      <a:pt x="98" y="10"/>
                    </a:moveTo>
                    <a:cubicBezTo>
                      <a:pt x="97" y="11"/>
                      <a:pt x="97" y="12"/>
                      <a:pt x="97" y="12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7" y="12"/>
                      <a:pt x="98" y="11"/>
                      <a:pt x="98" y="11"/>
                    </a:cubicBezTo>
                    <a:cubicBezTo>
                      <a:pt x="98" y="10"/>
                      <a:pt x="98" y="10"/>
                      <a:pt x="98" y="10"/>
                    </a:cubicBezTo>
                    <a:moveTo>
                      <a:pt x="85" y="10"/>
                    </a:moveTo>
                    <a:cubicBezTo>
                      <a:pt x="85" y="11"/>
                      <a:pt x="84" y="11"/>
                      <a:pt x="84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moveTo>
                      <a:pt x="95" y="9"/>
                    </a:moveTo>
                    <a:cubicBezTo>
                      <a:pt x="94" y="11"/>
                      <a:pt x="94" y="11"/>
                      <a:pt x="94" y="11"/>
                    </a:cubicBezTo>
                    <a:cubicBezTo>
                      <a:pt x="95" y="11"/>
                      <a:pt x="95" y="11"/>
                      <a:pt x="95" y="11"/>
                    </a:cubicBezTo>
                    <a:cubicBezTo>
                      <a:pt x="95" y="11"/>
                      <a:pt x="96" y="10"/>
                      <a:pt x="96" y="9"/>
                    </a:cubicBezTo>
                    <a:cubicBezTo>
                      <a:pt x="95" y="9"/>
                      <a:pt x="95" y="9"/>
                      <a:pt x="95" y="9"/>
                    </a:cubicBezTo>
                    <a:moveTo>
                      <a:pt x="82" y="8"/>
                    </a:moveTo>
                    <a:cubicBezTo>
                      <a:pt x="81" y="8"/>
                      <a:pt x="81" y="9"/>
                      <a:pt x="80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2" y="8"/>
                      <a:pt x="82" y="8"/>
                      <a:pt x="82" y="8"/>
                    </a:cubicBezTo>
                    <a:cubicBezTo>
                      <a:pt x="82" y="8"/>
                      <a:pt x="82" y="8"/>
                      <a:pt x="82" y="8"/>
                    </a:cubicBezTo>
                    <a:moveTo>
                      <a:pt x="92" y="7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1" y="9"/>
                      <a:pt x="92" y="10"/>
                      <a:pt x="93" y="10"/>
                    </a:cubicBezTo>
                    <a:cubicBezTo>
                      <a:pt x="94" y="11"/>
                      <a:pt x="94" y="11"/>
                      <a:pt x="94" y="11"/>
                    </a:cubicBezTo>
                    <a:cubicBezTo>
                      <a:pt x="95" y="9"/>
                      <a:pt x="95" y="9"/>
                      <a:pt x="95" y="9"/>
                    </a:cubicBezTo>
                    <a:cubicBezTo>
                      <a:pt x="94" y="8"/>
                      <a:pt x="94" y="8"/>
                      <a:pt x="94" y="8"/>
                    </a:cubicBezTo>
                    <a:cubicBezTo>
                      <a:pt x="92" y="7"/>
                      <a:pt x="92" y="7"/>
                      <a:pt x="92" y="7"/>
                    </a:cubicBezTo>
                    <a:moveTo>
                      <a:pt x="79" y="6"/>
                    </a:moveTo>
                    <a:cubicBezTo>
                      <a:pt x="79" y="7"/>
                      <a:pt x="79" y="8"/>
                      <a:pt x="78" y="8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9"/>
                      <a:pt x="81" y="8"/>
                      <a:pt x="81" y="7"/>
                    </a:cubicBezTo>
                    <a:cubicBezTo>
                      <a:pt x="81" y="7"/>
                      <a:pt x="80" y="7"/>
                      <a:pt x="79" y="6"/>
                    </a:cubicBezTo>
                    <a:moveTo>
                      <a:pt x="89" y="6"/>
                    </a:moveTo>
                    <a:cubicBezTo>
                      <a:pt x="89" y="6"/>
                      <a:pt x="88" y="7"/>
                      <a:pt x="88" y="7"/>
                    </a:cubicBezTo>
                    <a:cubicBezTo>
                      <a:pt x="89" y="8"/>
                      <a:pt x="89" y="8"/>
                      <a:pt x="90" y="8"/>
                    </a:cubicBezTo>
                    <a:cubicBezTo>
                      <a:pt x="90" y="8"/>
                      <a:pt x="91" y="7"/>
                      <a:pt x="91" y="7"/>
                    </a:cubicBezTo>
                    <a:cubicBezTo>
                      <a:pt x="89" y="6"/>
                      <a:pt x="89" y="6"/>
                      <a:pt x="89" y="6"/>
                    </a:cubicBezTo>
                    <a:moveTo>
                      <a:pt x="88" y="5"/>
                    </a:moveTo>
                    <a:cubicBezTo>
                      <a:pt x="88" y="5"/>
                      <a:pt x="87" y="6"/>
                      <a:pt x="87" y="7"/>
                    </a:cubicBezTo>
                    <a:cubicBezTo>
                      <a:pt x="87" y="7"/>
                      <a:pt x="87" y="7"/>
                      <a:pt x="88" y="7"/>
                    </a:cubicBezTo>
                    <a:cubicBezTo>
                      <a:pt x="89" y="5"/>
                      <a:pt x="89" y="5"/>
                      <a:pt x="89" y="5"/>
                    </a:cubicBezTo>
                    <a:cubicBezTo>
                      <a:pt x="88" y="5"/>
                      <a:pt x="88" y="5"/>
                      <a:pt x="88" y="5"/>
                    </a:cubicBezTo>
                    <a:moveTo>
                      <a:pt x="76" y="4"/>
                    </a:moveTo>
                    <a:cubicBezTo>
                      <a:pt x="76" y="5"/>
                      <a:pt x="75" y="6"/>
                      <a:pt x="75" y="6"/>
                    </a:cubicBezTo>
                    <a:cubicBezTo>
                      <a:pt x="77" y="8"/>
                      <a:pt x="77" y="8"/>
                      <a:pt x="77" y="8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5"/>
                      <a:pt x="77" y="5"/>
                      <a:pt x="76" y="4"/>
                    </a:cubicBezTo>
                    <a:moveTo>
                      <a:pt x="84" y="3"/>
                    </a:moveTo>
                    <a:cubicBezTo>
                      <a:pt x="84" y="3"/>
                      <a:pt x="84" y="4"/>
                      <a:pt x="83" y="5"/>
                    </a:cubicBezTo>
                    <a:cubicBezTo>
                      <a:pt x="84" y="5"/>
                      <a:pt x="84" y="5"/>
                      <a:pt x="84" y="5"/>
                    </a:cubicBezTo>
                    <a:cubicBezTo>
                      <a:pt x="85" y="3"/>
                      <a:pt x="85" y="3"/>
                      <a:pt x="85" y="3"/>
                    </a:cubicBezTo>
                    <a:cubicBezTo>
                      <a:pt x="84" y="3"/>
                      <a:pt x="84" y="3"/>
                      <a:pt x="84" y="3"/>
                    </a:cubicBezTo>
                    <a:moveTo>
                      <a:pt x="82" y="2"/>
                    </a:moveTo>
                    <a:cubicBezTo>
                      <a:pt x="82" y="2"/>
                      <a:pt x="82" y="3"/>
                      <a:pt x="81" y="3"/>
                    </a:cubicBezTo>
                    <a:cubicBezTo>
                      <a:pt x="82" y="4"/>
                      <a:pt x="82" y="4"/>
                      <a:pt x="83" y="4"/>
                    </a:cubicBezTo>
                    <a:cubicBezTo>
                      <a:pt x="83" y="4"/>
                      <a:pt x="84" y="3"/>
                      <a:pt x="84" y="3"/>
                    </a:cubicBezTo>
                    <a:cubicBezTo>
                      <a:pt x="82" y="2"/>
                      <a:pt x="82" y="2"/>
                      <a:pt x="82" y="2"/>
                    </a:cubicBezTo>
                    <a:moveTo>
                      <a:pt x="79" y="0"/>
                    </a:moveTo>
                    <a:cubicBezTo>
                      <a:pt x="78" y="0"/>
                      <a:pt x="78" y="1"/>
                      <a:pt x="78" y="1"/>
                    </a:cubicBezTo>
                    <a:cubicBezTo>
                      <a:pt x="79" y="2"/>
                      <a:pt x="79" y="2"/>
                      <a:pt x="80" y="3"/>
                    </a:cubicBezTo>
                    <a:cubicBezTo>
                      <a:pt x="81" y="1"/>
                      <a:pt x="81" y="1"/>
                      <a:pt x="81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0223"/>
              <p:cNvSpPr>
                <a:spLocks noEditPoints="1"/>
              </p:cNvSpPr>
              <p:nvPr/>
            </p:nvSpPr>
            <p:spPr bwMode="auto">
              <a:xfrm>
                <a:off x="-326" y="3089"/>
                <a:ext cx="409" cy="347"/>
              </a:xfrm>
              <a:custGeom>
                <a:avLst/>
                <a:gdLst>
                  <a:gd name="T0" fmla="*/ 125 w 173"/>
                  <a:gd name="T1" fmla="*/ 142 h 147"/>
                  <a:gd name="T2" fmla="*/ 104 w 173"/>
                  <a:gd name="T3" fmla="*/ 139 h 147"/>
                  <a:gd name="T4" fmla="*/ 167 w 173"/>
                  <a:gd name="T5" fmla="*/ 141 h 147"/>
                  <a:gd name="T6" fmla="*/ 114 w 173"/>
                  <a:gd name="T7" fmla="*/ 135 h 147"/>
                  <a:gd name="T8" fmla="*/ 116 w 173"/>
                  <a:gd name="T9" fmla="*/ 132 h 147"/>
                  <a:gd name="T10" fmla="*/ 133 w 173"/>
                  <a:gd name="T11" fmla="*/ 132 h 147"/>
                  <a:gd name="T12" fmla="*/ 86 w 173"/>
                  <a:gd name="T13" fmla="*/ 129 h 147"/>
                  <a:gd name="T14" fmla="*/ 76 w 173"/>
                  <a:gd name="T15" fmla="*/ 130 h 147"/>
                  <a:gd name="T16" fmla="*/ 151 w 173"/>
                  <a:gd name="T17" fmla="*/ 124 h 147"/>
                  <a:gd name="T18" fmla="*/ 146 w 173"/>
                  <a:gd name="T19" fmla="*/ 123 h 147"/>
                  <a:gd name="T20" fmla="*/ 167 w 173"/>
                  <a:gd name="T21" fmla="*/ 122 h 147"/>
                  <a:gd name="T22" fmla="*/ 37 w 173"/>
                  <a:gd name="T23" fmla="*/ 117 h 147"/>
                  <a:gd name="T24" fmla="*/ 31 w 173"/>
                  <a:gd name="T25" fmla="*/ 113 h 147"/>
                  <a:gd name="T26" fmla="*/ 29 w 173"/>
                  <a:gd name="T27" fmla="*/ 113 h 147"/>
                  <a:gd name="T28" fmla="*/ 26 w 173"/>
                  <a:gd name="T29" fmla="*/ 111 h 147"/>
                  <a:gd name="T30" fmla="*/ 143 w 173"/>
                  <a:gd name="T31" fmla="*/ 110 h 147"/>
                  <a:gd name="T32" fmla="*/ 19 w 173"/>
                  <a:gd name="T33" fmla="*/ 106 h 147"/>
                  <a:gd name="T34" fmla="*/ 33 w 173"/>
                  <a:gd name="T35" fmla="*/ 104 h 147"/>
                  <a:gd name="T36" fmla="*/ 101 w 173"/>
                  <a:gd name="T37" fmla="*/ 103 h 147"/>
                  <a:gd name="T38" fmla="*/ 125 w 173"/>
                  <a:gd name="T39" fmla="*/ 105 h 147"/>
                  <a:gd name="T40" fmla="*/ 55 w 173"/>
                  <a:gd name="T41" fmla="*/ 101 h 147"/>
                  <a:gd name="T42" fmla="*/ 21 w 173"/>
                  <a:gd name="T43" fmla="*/ 97 h 147"/>
                  <a:gd name="T44" fmla="*/ 19 w 173"/>
                  <a:gd name="T45" fmla="*/ 96 h 147"/>
                  <a:gd name="T46" fmla="*/ 1 w 173"/>
                  <a:gd name="T47" fmla="*/ 95 h 147"/>
                  <a:gd name="T48" fmla="*/ 1 w 173"/>
                  <a:gd name="T49" fmla="*/ 94 h 147"/>
                  <a:gd name="T50" fmla="*/ 41 w 173"/>
                  <a:gd name="T51" fmla="*/ 93 h 147"/>
                  <a:gd name="T52" fmla="*/ 29 w 173"/>
                  <a:gd name="T53" fmla="*/ 90 h 147"/>
                  <a:gd name="T54" fmla="*/ 23 w 173"/>
                  <a:gd name="T55" fmla="*/ 89 h 147"/>
                  <a:gd name="T56" fmla="*/ 24 w 173"/>
                  <a:gd name="T57" fmla="*/ 87 h 147"/>
                  <a:gd name="T58" fmla="*/ 138 w 173"/>
                  <a:gd name="T59" fmla="*/ 93 h 147"/>
                  <a:gd name="T60" fmla="*/ 32 w 173"/>
                  <a:gd name="T61" fmla="*/ 86 h 147"/>
                  <a:gd name="T62" fmla="*/ 133 w 173"/>
                  <a:gd name="T63" fmla="*/ 90 h 147"/>
                  <a:gd name="T64" fmla="*/ 27 w 173"/>
                  <a:gd name="T65" fmla="*/ 83 h 147"/>
                  <a:gd name="T66" fmla="*/ 66 w 173"/>
                  <a:gd name="T67" fmla="*/ 82 h 147"/>
                  <a:gd name="T68" fmla="*/ 30 w 173"/>
                  <a:gd name="T69" fmla="*/ 77 h 147"/>
                  <a:gd name="T70" fmla="*/ 12 w 173"/>
                  <a:gd name="T71" fmla="*/ 75 h 147"/>
                  <a:gd name="T72" fmla="*/ 151 w 173"/>
                  <a:gd name="T73" fmla="*/ 83 h 147"/>
                  <a:gd name="T74" fmla="*/ 48 w 173"/>
                  <a:gd name="T75" fmla="*/ 75 h 147"/>
                  <a:gd name="T76" fmla="*/ 167 w 173"/>
                  <a:gd name="T77" fmla="*/ 69 h 147"/>
                  <a:gd name="T78" fmla="*/ 122 w 173"/>
                  <a:gd name="T79" fmla="*/ 68 h 147"/>
                  <a:gd name="T80" fmla="*/ 122 w 173"/>
                  <a:gd name="T81" fmla="*/ 68 h 147"/>
                  <a:gd name="T82" fmla="*/ 49 w 173"/>
                  <a:gd name="T83" fmla="*/ 59 h 147"/>
                  <a:gd name="T84" fmla="*/ 79 w 173"/>
                  <a:gd name="T85" fmla="*/ 62 h 147"/>
                  <a:gd name="T86" fmla="*/ 68 w 173"/>
                  <a:gd name="T87" fmla="*/ 55 h 147"/>
                  <a:gd name="T88" fmla="*/ 63 w 173"/>
                  <a:gd name="T89" fmla="*/ 47 h 147"/>
                  <a:gd name="T90" fmla="*/ 87 w 173"/>
                  <a:gd name="T91" fmla="*/ 52 h 147"/>
                  <a:gd name="T92" fmla="*/ 166 w 173"/>
                  <a:gd name="T93" fmla="*/ 52 h 147"/>
                  <a:gd name="T94" fmla="*/ 107 w 173"/>
                  <a:gd name="T95" fmla="*/ 40 h 147"/>
                  <a:gd name="T96" fmla="*/ 65 w 173"/>
                  <a:gd name="T97" fmla="*/ 33 h 147"/>
                  <a:gd name="T98" fmla="*/ 140 w 173"/>
                  <a:gd name="T99" fmla="*/ 36 h 147"/>
                  <a:gd name="T100" fmla="*/ 87 w 173"/>
                  <a:gd name="T101" fmla="*/ 28 h 147"/>
                  <a:gd name="T102" fmla="*/ 173 w 173"/>
                  <a:gd name="T103" fmla="*/ 25 h 147"/>
                  <a:gd name="T104" fmla="*/ 78 w 173"/>
                  <a:gd name="T105" fmla="*/ 23 h 147"/>
                  <a:gd name="T106" fmla="*/ 69 w 173"/>
                  <a:gd name="T107" fmla="*/ 27 h 147"/>
                  <a:gd name="T108" fmla="*/ 163 w 173"/>
                  <a:gd name="T109" fmla="*/ 20 h 147"/>
                  <a:gd name="T110" fmla="*/ 85 w 173"/>
                  <a:gd name="T111" fmla="*/ 16 h 147"/>
                  <a:gd name="T112" fmla="*/ 49 w 173"/>
                  <a:gd name="T113" fmla="*/ 11 h 147"/>
                  <a:gd name="T114" fmla="*/ 79 w 173"/>
                  <a:gd name="T115" fmla="*/ 10 h 147"/>
                  <a:gd name="T116" fmla="*/ 98 w 173"/>
                  <a:gd name="T117" fmla="*/ 9 h 147"/>
                  <a:gd name="T118" fmla="*/ 60 w 173"/>
                  <a:gd name="T119" fmla="*/ 8 h 147"/>
                  <a:gd name="T120" fmla="*/ 74 w 173"/>
                  <a:gd name="T121" fmla="*/ 7 h 147"/>
                  <a:gd name="T122" fmla="*/ 121 w 173"/>
                  <a:gd name="T123" fmla="*/ 4 h 147"/>
                  <a:gd name="T124" fmla="*/ 169 w 173"/>
                  <a:gd name="T125" fmla="*/ 6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73" h="147">
                    <a:moveTo>
                      <a:pt x="109" y="143"/>
                    </a:moveTo>
                    <a:cubicBezTo>
                      <a:pt x="109" y="143"/>
                      <a:pt x="109" y="143"/>
                      <a:pt x="109" y="143"/>
                    </a:cubicBezTo>
                    <a:cubicBezTo>
                      <a:pt x="111" y="144"/>
                      <a:pt x="112" y="145"/>
                      <a:pt x="114" y="147"/>
                    </a:cubicBezTo>
                    <a:cubicBezTo>
                      <a:pt x="114" y="146"/>
                      <a:pt x="114" y="146"/>
                      <a:pt x="114" y="146"/>
                    </a:cubicBezTo>
                    <a:cubicBezTo>
                      <a:pt x="113" y="145"/>
                      <a:pt x="111" y="144"/>
                      <a:pt x="109" y="143"/>
                    </a:cubicBezTo>
                    <a:moveTo>
                      <a:pt x="127" y="142"/>
                    </a:moveTo>
                    <a:cubicBezTo>
                      <a:pt x="127" y="142"/>
                      <a:pt x="127" y="142"/>
                      <a:pt x="127" y="142"/>
                    </a:cubicBezTo>
                    <a:cubicBezTo>
                      <a:pt x="127" y="143"/>
                      <a:pt x="127" y="143"/>
                      <a:pt x="127" y="143"/>
                    </a:cubicBezTo>
                    <a:cubicBezTo>
                      <a:pt x="127" y="143"/>
                      <a:pt x="127" y="143"/>
                      <a:pt x="127" y="142"/>
                    </a:cubicBezTo>
                    <a:moveTo>
                      <a:pt x="108" y="142"/>
                    </a:moveTo>
                    <a:cubicBezTo>
                      <a:pt x="108" y="142"/>
                      <a:pt x="108" y="143"/>
                      <a:pt x="108" y="143"/>
                    </a:cubicBezTo>
                    <a:cubicBezTo>
                      <a:pt x="108" y="143"/>
                      <a:pt x="108" y="143"/>
                      <a:pt x="109" y="143"/>
                    </a:cubicBezTo>
                    <a:cubicBezTo>
                      <a:pt x="109" y="143"/>
                      <a:pt x="109" y="143"/>
                      <a:pt x="109" y="143"/>
                    </a:cubicBezTo>
                    <a:cubicBezTo>
                      <a:pt x="109" y="143"/>
                      <a:pt x="108" y="142"/>
                      <a:pt x="108" y="142"/>
                    </a:cubicBezTo>
                    <a:moveTo>
                      <a:pt x="170" y="142"/>
                    </a:move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70" y="142"/>
                    </a:cubicBezTo>
                    <a:moveTo>
                      <a:pt x="126" y="142"/>
                    </a:move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moveTo>
                      <a:pt x="131" y="142"/>
                    </a:moveTo>
                    <a:cubicBezTo>
                      <a:pt x="131" y="142"/>
                      <a:pt x="131" y="142"/>
                      <a:pt x="131" y="142"/>
                    </a:cubicBezTo>
                    <a:cubicBezTo>
                      <a:pt x="132" y="142"/>
                      <a:pt x="132" y="143"/>
                      <a:pt x="133" y="14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2"/>
                      <a:pt x="131" y="142"/>
                    </a:cubicBezTo>
                    <a:moveTo>
                      <a:pt x="162" y="142"/>
                    </a:moveTo>
                    <a:cubicBezTo>
                      <a:pt x="162" y="143"/>
                      <a:pt x="162" y="143"/>
                      <a:pt x="162" y="143"/>
                    </a:cubicBezTo>
                    <a:cubicBezTo>
                      <a:pt x="160" y="145"/>
                      <a:pt x="160" y="145"/>
                      <a:pt x="160" y="145"/>
                    </a:cubicBezTo>
                    <a:cubicBezTo>
                      <a:pt x="161" y="145"/>
                      <a:pt x="162" y="146"/>
                      <a:pt x="163" y="146"/>
                    </a:cubicBezTo>
                    <a:cubicBezTo>
                      <a:pt x="164" y="145"/>
                      <a:pt x="164" y="144"/>
                      <a:pt x="165" y="143"/>
                    </a:cubicBezTo>
                    <a:cubicBezTo>
                      <a:pt x="165" y="143"/>
                      <a:pt x="165" y="143"/>
                      <a:pt x="165" y="143"/>
                    </a:cubicBezTo>
                    <a:cubicBezTo>
                      <a:pt x="163" y="142"/>
                      <a:pt x="163" y="142"/>
                      <a:pt x="163" y="142"/>
                    </a:cubicBezTo>
                    <a:cubicBezTo>
                      <a:pt x="162" y="142"/>
                      <a:pt x="162" y="142"/>
                      <a:pt x="162" y="142"/>
                    </a:cubicBezTo>
                    <a:moveTo>
                      <a:pt x="125" y="142"/>
                    </a:move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moveTo>
                      <a:pt x="129" y="141"/>
                    </a:moveTo>
                    <a:cubicBezTo>
                      <a:pt x="129" y="141"/>
                      <a:pt x="129" y="141"/>
                      <a:pt x="129" y="141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1"/>
                      <a:pt x="129" y="141"/>
                    </a:cubicBezTo>
                    <a:moveTo>
                      <a:pt x="124" y="141"/>
                    </a:move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moveTo>
                      <a:pt x="94" y="141"/>
                    </a:moveTo>
                    <a:cubicBezTo>
                      <a:pt x="94" y="141"/>
                      <a:pt x="94" y="141"/>
                      <a:pt x="94" y="141"/>
                    </a:cubicBezTo>
                    <a:cubicBezTo>
                      <a:pt x="96" y="142"/>
                      <a:pt x="98" y="144"/>
                      <a:pt x="100" y="145"/>
                    </a:cubicBezTo>
                    <a:cubicBezTo>
                      <a:pt x="100" y="145"/>
                      <a:pt x="100" y="145"/>
                      <a:pt x="100" y="144"/>
                    </a:cubicBezTo>
                    <a:cubicBezTo>
                      <a:pt x="98" y="143"/>
                      <a:pt x="96" y="142"/>
                      <a:pt x="94" y="141"/>
                    </a:cubicBezTo>
                    <a:moveTo>
                      <a:pt x="163" y="140"/>
                    </a:move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3" y="141"/>
                      <a:pt x="164" y="141"/>
                      <a:pt x="164" y="141"/>
                    </a:cubicBezTo>
                    <a:cubicBezTo>
                      <a:pt x="164" y="141"/>
                      <a:pt x="163" y="141"/>
                      <a:pt x="163" y="140"/>
                    </a:cubicBezTo>
                    <a:moveTo>
                      <a:pt x="128" y="140"/>
                    </a:move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40"/>
                      <a:pt x="129" y="140"/>
                      <a:pt x="129" y="141"/>
                    </a:cubicBezTo>
                    <a:cubicBezTo>
                      <a:pt x="129" y="141"/>
                      <a:pt x="129" y="140"/>
                      <a:pt x="129" y="140"/>
                    </a:cubicBezTo>
                    <a:cubicBezTo>
                      <a:pt x="129" y="140"/>
                      <a:pt x="128" y="140"/>
                      <a:pt x="128" y="140"/>
                    </a:cubicBezTo>
                    <a:moveTo>
                      <a:pt x="111" y="140"/>
                    </a:moveTo>
                    <a:cubicBezTo>
                      <a:pt x="111" y="140"/>
                      <a:pt x="111" y="140"/>
                      <a:pt x="111" y="140"/>
                    </a:cubicBezTo>
                    <a:cubicBezTo>
                      <a:pt x="113" y="141"/>
                      <a:pt x="114" y="142"/>
                      <a:pt x="116" y="143"/>
                    </a:cubicBezTo>
                    <a:cubicBezTo>
                      <a:pt x="116" y="143"/>
                      <a:pt x="116" y="143"/>
                      <a:pt x="116" y="143"/>
                    </a:cubicBezTo>
                    <a:cubicBezTo>
                      <a:pt x="115" y="142"/>
                      <a:pt x="113" y="141"/>
                      <a:pt x="111" y="140"/>
                    </a:cubicBezTo>
                    <a:moveTo>
                      <a:pt x="127" y="140"/>
                    </a:move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27" y="140"/>
                      <a:pt x="128" y="14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7" y="140"/>
                      <a:pt x="127" y="140"/>
                      <a:pt x="127" y="140"/>
                    </a:cubicBezTo>
                    <a:moveTo>
                      <a:pt x="104" y="139"/>
                    </a:moveTo>
                    <a:cubicBezTo>
                      <a:pt x="103" y="139"/>
                      <a:pt x="103" y="140"/>
                      <a:pt x="103" y="140"/>
                    </a:cubicBezTo>
                    <a:cubicBezTo>
                      <a:pt x="105" y="141"/>
                      <a:pt x="106" y="142"/>
                      <a:pt x="108" y="143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7" y="141"/>
                      <a:pt x="105" y="140"/>
                      <a:pt x="104" y="139"/>
                    </a:cubicBezTo>
                    <a:moveTo>
                      <a:pt x="127" y="139"/>
                    </a:move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moveTo>
                      <a:pt x="110" y="139"/>
                    </a:moveTo>
                    <a:cubicBezTo>
                      <a:pt x="110" y="139"/>
                      <a:pt x="110" y="139"/>
                      <a:pt x="110" y="140"/>
                    </a:cubicBezTo>
                    <a:cubicBezTo>
                      <a:pt x="110" y="140"/>
                      <a:pt x="110" y="140"/>
                      <a:pt x="110" y="140"/>
                    </a:cubicBezTo>
                    <a:cubicBezTo>
                      <a:pt x="110" y="140"/>
                      <a:pt x="111" y="140"/>
                      <a:pt x="111" y="139"/>
                    </a:cubicBezTo>
                    <a:cubicBezTo>
                      <a:pt x="111" y="139"/>
                      <a:pt x="110" y="139"/>
                      <a:pt x="110" y="139"/>
                    </a:cubicBezTo>
                    <a:moveTo>
                      <a:pt x="146" y="139"/>
                    </a:moveTo>
                    <a:cubicBezTo>
                      <a:pt x="146" y="140"/>
                      <a:pt x="145" y="141"/>
                      <a:pt x="144" y="142"/>
                    </a:cubicBezTo>
                    <a:cubicBezTo>
                      <a:pt x="147" y="144"/>
                      <a:pt x="150" y="145"/>
                      <a:pt x="153" y="147"/>
                    </a:cubicBezTo>
                    <a:cubicBezTo>
                      <a:pt x="154" y="143"/>
                      <a:pt x="154" y="143"/>
                      <a:pt x="154" y="143"/>
                    </a:cubicBezTo>
                    <a:cubicBezTo>
                      <a:pt x="151" y="141"/>
                      <a:pt x="151" y="141"/>
                      <a:pt x="151" y="141"/>
                    </a:cubicBezTo>
                    <a:cubicBezTo>
                      <a:pt x="146" y="139"/>
                      <a:pt x="146" y="139"/>
                      <a:pt x="146" y="139"/>
                    </a:cubicBezTo>
                    <a:moveTo>
                      <a:pt x="91" y="139"/>
                    </a:moveTo>
                    <a:cubicBezTo>
                      <a:pt x="91" y="139"/>
                      <a:pt x="91" y="139"/>
                      <a:pt x="91" y="139"/>
                    </a:cubicBezTo>
                    <a:cubicBezTo>
                      <a:pt x="91" y="139"/>
                      <a:pt x="91" y="140"/>
                      <a:pt x="92" y="140"/>
                    </a:cubicBezTo>
                    <a:cubicBezTo>
                      <a:pt x="92" y="140"/>
                      <a:pt x="92" y="139"/>
                      <a:pt x="92" y="139"/>
                    </a:cubicBezTo>
                    <a:cubicBezTo>
                      <a:pt x="91" y="139"/>
                      <a:pt x="91" y="139"/>
                      <a:pt x="91" y="139"/>
                    </a:cubicBezTo>
                    <a:moveTo>
                      <a:pt x="125" y="138"/>
                    </a:move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25" y="138"/>
                      <a:pt x="126" y="139"/>
                      <a:pt x="126" y="139"/>
                    </a:cubicBezTo>
                    <a:cubicBezTo>
                      <a:pt x="126" y="139"/>
                      <a:pt x="126" y="139"/>
                      <a:pt x="126" y="139"/>
                    </a:cubicBezTo>
                    <a:cubicBezTo>
                      <a:pt x="126" y="139"/>
                      <a:pt x="125" y="138"/>
                      <a:pt x="125" y="138"/>
                    </a:cubicBezTo>
                    <a:moveTo>
                      <a:pt x="169" y="138"/>
                    </a:moveTo>
                    <a:cubicBezTo>
                      <a:pt x="169" y="139"/>
                      <a:pt x="168" y="139"/>
                      <a:pt x="168" y="139"/>
                    </a:cubicBezTo>
                    <a:cubicBezTo>
                      <a:pt x="167" y="139"/>
                      <a:pt x="166" y="139"/>
                      <a:pt x="165" y="138"/>
                    </a:cubicBezTo>
                    <a:cubicBezTo>
                      <a:pt x="165" y="138"/>
                      <a:pt x="165" y="138"/>
                      <a:pt x="164" y="138"/>
                    </a:cubicBezTo>
                    <a:cubicBezTo>
                      <a:pt x="164" y="140"/>
                      <a:pt x="164" y="140"/>
                      <a:pt x="164" y="140"/>
                    </a:cubicBezTo>
                    <a:cubicBezTo>
                      <a:pt x="163" y="140"/>
                      <a:pt x="163" y="140"/>
                      <a:pt x="163" y="140"/>
                    </a:cubicBezTo>
                    <a:cubicBezTo>
                      <a:pt x="164" y="141"/>
                      <a:pt x="165" y="141"/>
                      <a:pt x="166" y="141"/>
                    </a:cubicBezTo>
                    <a:cubicBezTo>
                      <a:pt x="166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2"/>
                    </a:cubicBezTo>
                    <a:cubicBezTo>
                      <a:pt x="168" y="142"/>
                      <a:pt x="168" y="142"/>
                      <a:pt x="168" y="142"/>
                    </a:cubicBezTo>
                    <a:cubicBezTo>
                      <a:pt x="168" y="142"/>
                      <a:pt x="168" y="142"/>
                      <a:pt x="168" y="142"/>
                    </a:cubicBezTo>
                    <a:cubicBezTo>
                      <a:pt x="168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70" y="141"/>
                      <a:pt x="170" y="140"/>
                    </a:cubicBezTo>
                    <a:cubicBezTo>
                      <a:pt x="170" y="139"/>
                      <a:pt x="170" y="138"/>
                      <a:pt x="169" y="138"/>
                    </a:cubicBezTo>
                    <a:moveTo>
                      <a:pt x="143" y="137"/>
                    </a:moveTo>
                    <a:cubicBezTo>
                      <a:pt x="143" y="137"/>
                      <a:pt x="143" y="137"/>
                      <a:pt x="143" y="137"/>
                    </a:cubicBezTo>
                    <a:cubicBezTo>
                      <a:pt x="143" y="138"/>
                      <a:pt x="142" y="139"/>
                      <a:pt x="141" y="140"/>
                    </a:cubicBezTo>
                    <a:cubicBezTo>
                      <a:pt x="142" y="141"/>
                      <a:pt x="143" y="141"/>
                      <a:pt x="144" y="142"/>
                    </a:cubicBezTo>
                    <a:cubicBezTo>
                      <a:pt x="146" y="139"/>
                      <a:pt x="146" y="139"/>
                      <a:pt x="146" y="139"/>
                    </a:cubicBezTo>
                    <a:cubicBezTo>
                      <a:pt x="143" y="137"/>
                      <a:pt x="143" y="137"/>
                      <a:pt x="143" y="137"/>
                    </a:cubicBezTo>
                    <a:moveTo>
                      <a:pt x="105" y="136"/>
                    </a:moveTo>
                    <a:cubicBezTo>
                      <a:pt x="105" y="136"/>
                      <a:pt x="105" y="137"/>
                      <a:pt x="105" y="137"/>
                    </a:cubicBezTo>
                    <a:cubicBezTo>
                      <a:pt x="107" y="138"/>
                      <a:pt x="108" y="139"/>
                      <a:pt x="110" y="140"/>
                    </a:cubicBezTo>
                    <a:cubicBezTo>
                      <a:pt x="110" y="139"/>
                      <a:pt x="110" y="139"/>
                      <a:pt x="110" y="139"/>
                    </a:cubicBezTo>
                    <a:cubicBezTo>
                      <a:pt x="109" y="138"/>
                      <a:pt x="107" y="137"/>
                      <a:pt x="106" y="136"/>
                    </a:cubicBezTo>
                    <a:cubicBezTo>
                      <a:pt x="106" y="136"/>
                      <a:pt x="106" y="136"/>
                      <a:pt x="105" y="136"/>
                    </a:cubicBezTo>
                    <a:moveTo>
                      <a:pt x="97" y="135"/>
                    </a:moveTo>
                    <a:cubicBezTo>
                      <a:pt x="97" y="135"/>
                      <a:pt x="97" y="135"/>
                      <a:pt x="97" y="136"/>
                    </a:cubicBezTo>
                    <a:cubicBezTo>
                      <a:pt x="99" y="137"/>
                      <a:pt x="101" y="138"/>
                      <a:pt x="103" y="140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1" y="138"/>
                      <a:pt x="99" y="137"/>
                      <a:pt x="97" y="135"/>
                    </a:cubicBezTo>
                    <a:moveTo>
                      <a:pt x="136" y="135"/>
                    </a:moveTo>
                    <a:cubicBezTo>
                      <a:pt x="135" y="135"/>
                      <a:pt x="135" y="136"/>
                      <a:pt x="135" y="137"/>
                    </a:cubicBezTo>
                    <a:cubicBezTo>
                      <a:pt x="135" y="137"/>
                      <a:pt x="136" y="137"/>
                      <a:pt x="136" y="138"/>
                    </a:cubicBezTo>
                    <a:cubicBezTo>
                      <a:pt x="137" y="137"/>
                      <a:pt x="137" y="137"/>
                      <a:pt x="137" y="136"/>
                    </a:cubicBezTo>
                    <a:cubicBezTo>
                      <a:pt x="137" y="136"/>
                      <a:pt x="136" y="135"/>
                      <a:pt x="136" y="135"/>
                    </a:cubicBezTo>
                    <a:moveTo>
                      <a:pt x="114" y="135"/>
                    </a:moveTo>
                    <a:cubicBezTo>
                      <a:pt x="114" y="135"/>
                      <a:pt x="114" y="135"/>
                      <a:pt x="114" y="135"/>
                    </a:cubicBezTo>
                    <a:cubicBezTo>
                      <a:pt x="116" y="136"/>
                      <a:pt x="117" y="137"/>
                      <a:pt x="119" y="138"/>
                    </a:cubicBezTo>
                    <a:cubicBezTo>
                      <a:pt x="119" y="138"/>
                      <a:pt x="119" y="138"/>
                      <a:pt x="119" y="138"/>
                    </a:cubicBezTo>
                    <a:cubicBezTo>
                      <a:pt x="118" y="137"/>
                      <a:pt x="116" y="136"/>
                      <a:pt x="114" y="135"/>
                    </a:cubicBezTo>
                    <a:moveTo>
                      <a:pt x="113" y="134"/>
                    </a:move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3" y="134"/>
                      <a:pt x="113" y="135"/>
                      <a:pt x="114" y="135"/>
                    </a:cubicBezTo>
                    <a:cubicBezTo>
                      <a:pt x="114" y="134"/>
                      <a:pt x="114" y="134"/>
                      <a:pt x="114" y="134"/>
                    </a:cubicBezTo>
                    <a:cubicBezTo>
                      <a:pt x="114" y="134"/>
                      <a:pt x="113" y="134"/>
                      <a:pt x="113" y="134"/>
                    </a:cubicBezTo>
                    <a:moveTo>
                      <a:pt x="83" y="134"/>
                    </a:moveTo>
                    <a:cubicBezTo>
                      <a:pt x="83" y="134"/>
                      <a:pt x="83" y="134"/>
                      <a:pt x="83" y="134"/>
                    </a:cubicBezTo>
                    <a:cubicBezTo>
                      <a:pt x="85" y="136"/>
                      <a:pt x="87" y="137"/>
                      <a:pt x="89" y="138"/>
                    </a:cubicBezTo>
                    <a:cubicBezTo>
                      <a:pt x="89" y="138"/>
                      <a:pt x="90" y="138"/>
                      <a:pt x="90" y="138"/>
                    </a:cubicBezTo>
                    <a:cubicBezTo>
                      <a:pt x="87" y="137"/>
                      <a:pt x="85" y="135"/>
                      <a:pt x="83" y="134"/>
                    </a:cubicBezTo>
                    <a:moveTo>
                      <a:pt x="134" y="134"/>
                    </a:moveTo>
                    <a:cubicBezTo>
                      <a:pt x="133" y="134"/>
                      <a:pt x="133" y="135"/>
                      <a:pt x="133" y="135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4" y="135"/>
                      <a:pt x="134" y="135"/>
                      <a:pt x="134" y="134"/>
                    </a:cubicBezTo>
                    <a:cubicBezTo>
                      <a:pt x="134" y="134"/>
                      <a:pt x="134" y="134"/>
                      <a:pt x="134" y="134"/>
                    </a:cubicBezTo>
                    <a:moveTo>
                      <a:pt x="150" y="134"/>
                    </a:moveTo>
                    <a:cubicBezTo>
                      <a:pt x="149" y="135"/>
                      <a:pt x="148" y="136"/>
                      <a:pt x="148" y="137"/>
                    </a:cubicBezTo>
                    <a:cubicBezTo>
                      <a:pt x="150" y="138"/>
                      <a:pt x="153" y="140"/>
                      <a:pt x="155" y="142"/>
                    </a:cubicBezTo>
                    <a:cubicBezTo>
                      <a:pt x="157" y="138"/>
                      <a:pt x="157" y="138"/>
                      <a:pt x="157" y="138"/>
                    </a:cubicBezTo>
                    <a:cubicBezTo>
                      <a:pt x="155" y="137"/>
                      <a:pt x="152" y="135"/>
                      <a:pt x="150" y="134"/>
                    </a:cubicBezTo>
                    <a:moveTo>
                      <a:pt x="137" y="133"/>
                    </a:moveTo>
                    <a:cubicBezTo>
                      <a:pt x="136" y="134"/>
                      <a:pt x="136" y="134"/>
                      <a:pt x="136" y="135"/>
                    </a:cubicBezTo>
                    <a:cubicBezTo>
                      <a:pt x="136" y="135"/>
                      <a:pt x="137" y="136"/>
                      <a:pt x="137" y="136"/>
                    </a:cubicBezTo>
                    <a:cubicBezTo>
                      <a:pt x="138" y="135"/>
                      <a:pt x="138" y="135"/>
                      <a:pt x="138" y="134"/>
                    </a:cubicBezTo>
                    <a:cubicBezTo>
                      <a:pt x="137" y="133"/>
                      <a:pt x="137" y="133"/>
                      <a:pt x="137" y="133"/>
                    </a:cubicBezTo>
                    <a:moveTo>
                      <a:pt x="94" y="133"/>
                    </a:moveTo>
                    <a:cubicBezTo>
                      <a:pt x="94" y="133"/>
                      <a:pt x="94" y="134"/>
                      <a:pt x="94" y="134"/>
                    </a:cubicBezTo>
                    <a:cubicBezTo>
                      <a:pt x="94" y="134"/>
                      <a:pt x="94" y="134"/>
                      <a:pt x="95" y="134"/>
                    </a:cubicBezTo>
                    <a:cubicBezTo>
                      <a:pt x="95" y="134"/>
                      <a:pt x="95" y="134"/>
                      <a:pt x="95" y="134"/>
                    </a:cubicBezTo>
                    <a:cubicBezTo>
                      <a:pt x="95" y="134"/>
                      <a:pt x="94" y="133"/>
                      <a:pt x="94" y="133"/>
                    </a:cubicBezTo>
                    <a:moveTo>
                      <a:pt x="132" y="133"/>
                    </a:moveTo>
                    <a:cubicBezTo>
                      <a:pt x="132" y="134"/>
                      <a:pt x="132" y="134"/>
                      <a:pt x="131" y="135"/>
                    </a:cubicBezTo>
                    <a:cubicBezTo>
                      <a:pt x="131" y="135"/>
                      <a:pt x="132" y="135"/>
                      <a:pt x="132" y="135"/>
                    </a:cubicBezTo>
                    <a:cubicBezTo>
                      <a:pt x="133" y="134"/>
                      <a:pt x="133" y="134"/>
                      <a:pt x="133" y="134"/>
                    </a:cubicBezTo>
                    <a:cubicBezTo>
                      <a:pt x="133" y="133"/>
                      <a:pt x="132" y="133"/>
                      <a:pt x="132" y="133"/>
                    </a:cubicBezTo>
                    <a:moveTo>
                      <a:pt x="131" y="133"/>
                    </a:moveTo>
                    <a:cubicBezTo>
                      <a:pt x="131" y="133"/>
                      <a:pt x="131" y="134"/>
                      <a:pt x="130" y="134"/>
                    </a:cubicBezTo>
                    <a:cubicBezTo>
                      <a:pt x="131" y="134"/>
                      <a:pt x="131" y="134"/>
                      <a:pt x="131" y="134"/>
                    </a:cubicBezTo>
                    <a:cubicBezTo>
                      <a:pt x="131" y="134"/>
                      <a:pt x="131" y="133"/>
                      <a:pt x="132" y="133"/>
                    </a:cubicBezTo>
                    <a:cubicBezTo>
                      <a:pt x="132" y="133"/>
                      <a:pt x="132" y="133"/>
                      <a:pt x="131" y="133"/>
                    </a:cubicBezTo>
                    <a:moveTo>
                      <a:pt x="116" y="132"/>
                    </a:moveTo>
                    <a:cubicBezTo>
                      <a:pt x="116" y="133"/>
                      <a:pt x="116" y="133"/>
                      <a:pt x="116" y="133"/>
                    </a:cubicBezTo>
                    <a:cubicBezTo>
                      <a:pt x="117" y="134"/>
                      <a:pt x="119" y="135"/>
                      <a:pt x="121" y="136"/>
                    </a:cubicBezTo>
                    <a:cubicBezTo>
                      <a:pt x="121" y="136"/>
                      <a:pt x="121" y="135"/>
                      <a:pt x="121" y="135"/>
                    </a:cubicBezTo>
                    <a:cubicBezTo>
                      <a:pt x="119" y="134"/>
                      <a:pt x="117" y="133"/>
                      <a:pt x="116" y="132"/>
                    </a:cubicBezTo>
                    <a:moveTo>
                      <a:pt x="99" y="132"/>
                    </a:moveTo>
                    <a:cubicBezTo>
                      <a:pt x="99" y="132"/>
                      <a:pt x="99" y="132"/>
                      <a:pt x="99" y="132"/>
                    </a:cubicBezTo>
                    <a:cubicBezTo>
                      <a:pt x="99" y="133"/>
                      <a:pt x="99" y="133"/>
                      <a:pt x="99" y="133"/>
                    </a:cubicBezTo>
                    <a:cubicBezTo>
                      <a:pt x="99" y="133"/>
                      <a:pt x="99" y="133"/>
                      <a:pt x="99" y="132"/>
                    </a:cubicBezTo>
                    <a:cubicBezTo>
                      <a:pt x="99" y="133"/>
                      <a:pt x="98" y="133"/>
                      <a:pt x="98" y="133"/>
                    </a:cubicBezTo>
                    <a:cubicBezTo>
                      <a:pt x="101" y="134"/>
                      <a:pt x="103" y="135"/>
                      <a:pt x="105" y="137"/>
                    </a:cubicBezTo>
                    <a:cubicBezTo>
                      <a:pt x="105" y="136"/>
                      <a:pt x="105" y="136"/>
                      <a:pt x="105" y="136"/>
                    </a:cubicBezTo>
                    <a:cubicBezTo>
                      <a:pt x="103" y="134"/>
                      <a:pt x="100" y="133"/>
                      <a:pt x="99" y="132"/>
                    </a:cubicBezTo>
                    <a:moveTo>
                      <a:pt x="134" y="132"/>
                    </a:moveTo>
                    <a:cubicBezTo>
                      <a:pt x="134" y="133"/>
                      <a:pt x="134" y="133"/>
                      <a:pt x="134" y="134"/>
                    </a:cubicBezTo>
                    <a:cubicBezTo>
                      <a:pt x="134" y="134"/>
                      <a:pt x="134" y="134"/>
                      <a:pt x="134" y="134"/>
                    </a:cubicBezTo>
                    <a:cubicBezTo>
                      <a:pt x="135" y="134"/>
                      <a:pt x="135" y="133"/>
                      <a:pt x="135" y="133"/>
                    </a:cubicBezTo>
                    <a:cubicBezTo>
                      <a:pt x="134" y="132"/>
                      <a:pt x="134" y="132"/>
                      <a:pt x="134" y="132"/>
                    </a:cubicBezTo>
                    <a:moveTo>
                      <a:pt x="115" y="132"/>
                    </a:move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moveTo>
                      <a:pt x="146" y="132"/>
                    </a:moveTo>
                    <a:cubicBezTo>
                      <a:pt x="146" y="132"/>
                      <a:pt x="146" y="133"/>
                      <a:pt x="145" y="134"/>
                    </a:cubicBezTo>
                    <a:cubicBezTo>
                      <a:pt x="145" y="134"/>
                      <a:pt x="145" y="135"/>
                      <a:pt x="145" y="135"/>
                    </a:cubicBezTo>
                    <a:cubicBezTo>
                      <a:pt x="145" y="135"/>
                      <a:pt x="146" y="136"/>
                      <a:pt x="147" y="136"/>
                    </a:cubicBezTo>
                    <a:cubicBezTo>
                      <a:pt x="149" y="133"/>
                      <a:pt x="149" y="133"/>
                      <a:pt x="149" y="133"/>
                    </a:cubicBezTo>
                    <a:cubicBezTo>
                      <a:pt x="148" y="133"/>
                      <a:pt x="147" y="132"/>
                      <a:pt x="146" y="132"/>
                    </a:cubicBezTo>
                    <a:moveTo>
                      <a:pt x="129" y="132"/>
                    </a:moveTo>
                    <a:cubicBezTo>
                      <a:pt x="129" y="132"/>
                      <a:pt x="129" y="133"/>
                      <a:pt x="128" y="133"/>
                    </a:cubicBezTo>
                    <a:cubicBezTo>
                      <a:pt x="129" y="133"/>
                      <a:pt x="129" y="133"/>
                      <a:pt x="129" y="133"/>
                    </a:cubicBezTo>
                    <a:cubicBezTo>
                      <a:pt x="129" y="133"/>
                      <a:pt x="130" y="132"/>
                      <a:pt x="130" y="132"/>
                    </a:cubicBezTo>
                    <a:cubicBezTo>
                      <a:pt x="130" y="132"/>
                      <a:pt x="129" y="132"/>
                      <a:pt x="129" y="132"/>
                    </a:cubicBezTo>
                    <a:moveTo>
                      <a:pt x="133" y="132"/>
                    </a:moveTo>
                    <a:cubicBezTo>
                      <a:pt x="133" y="132"/>
                      <a:pt x="133" y="132"/>
                      <a:pt x="132" y="133"/>
                    </a:cubicBezTo>
                    <a:cubicBezTo>
                      <a:pt x="133" y="133"/>
                      <a:pt x="133" y="133"/>
                      <a:pt x="133" y="133"/>
                    </a:cubicBezTo>
                    <a:cubicBezTo>
                      <a:pt x="134" y="132"/>
                      <a:pt x="134" y="132"/>
                      <a:pt x="134" y="132"/>
                    </a:cubicBezTo>
                    <a:cubicBezTo>
                      <a:pt x="133" y="132"/>
                      <a:pt x="133" y="132"/>
                      <a:pt x="133" y="132"/>
                    </a:cubicBezTo>
                    <a:moveTo>
                      <a:pt x="151" y="131"/>
                    </a:moveTo>
                    <a:cubicBezTo>
                      <a:pt x="151" y="132"/>
                      <a:pt x="150" y="133"/>
                      <a:pt x="150" y="134"/>
                    </a:cubicBezTo>
                    <a:cubicBezTo>
                      <a:pt x="152" y="135"/>
                      <a:pt x="155" y="136"/>
                      <a:pt x="158" y="138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8" y="135"/>
                      <a:pt x="157" y="134"/>
                      <a:pt x="157" y="134"/>
                    </a:cubicBezTo>
                    <a:cubicBezTo>
                      <a:pt x="155" y="133"/>
                      <a:pt x="153" y="132"/>
                      <a:pt x="151" y="131"/>
                    </a:cubicBezTo>
                    <a:moveTo>
                      <a:pt x="132" y="131"/>
                    </a:moveTo>
                    <a:cubicBezTo>
                      <a:pt x="132" y="132"/>
                      <a:pt x="132" y="132"/>
                      <a:pt x="131" y="133"/>
                    </a:cubicBezTo>
                    <a:cubicBezTo>
                      <a:pt x="132" y="133"/>
                      <a:pt x="132" y="133"/>
                      <a:pt x="132" y="133"/>
                    </a:cubicBezTo>
                    <a:cubicBezTo>
                      <a:pt x="132" y="132"/>
                      <a:pt x="132" y="132"/>
                      <a:pt x="133" y="131"/>
                    </a:cubicBezTo>
                    <a:cubicBezTo>
                      <a:pt x="132" y="131"/>
                      <a:pt x="132" y="131"/>
                      <a:pt x="132" y="131"/>
                    </a:cubicBezTo>
                    <a:moveTo>
                      <a:pt x="109" y="131"/>
                    </a:moveTo>
                    <a:cubicBezTo>
                      <a:pt x="108" y="131"/>
                      <a:pt x="108" y="131"/>
                      <a:pt x="108" y="131"/>
                    </a:cubicBezTo>
                    <a:cubicBezTo>
                      <a:pt x="110" y="132"/>
                      <a:pt x="111" y="133"/>
                      <a:pt x="113" y="134"/>
                    </a:cubicBez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2" y="133"/>
                      <a:pt x="110" y="132"/>
                      <a:pt x="109" y="131"/>
                    </a:cubicBezTo>
                    <a:moveTo>
                      <a:pt x="96" y="131"/>
                    </a:moveTo>
                    <a:cubicBezTo>
                      <a:pt x="95" y="131"/>
                      <a:pt x="95" y="131"/>
                      <a:pt x="95" y="131"/>
                    </a:cubicBezTo>
                    <a:cubicBezTo>
                      <a:pt x="96" y="131"/>
                      <a:pt x="96" y="131"/>
                      <a:pt x="96" y="132"/>
                    </a:cubicBezTo>
                    <a:cubicBezTo>
                      <a:pt x="96" y="132"/>
                      <a:pt x="96" y="131"/>
                      <a:pt x="97" y="131"/>
                    </a:cubicBezTo>
                    <a:cubicBezTo>
                      <a:pt x="96" y="131"/>
                      <a:pt x="96" y="131"/>
                      <a:pt x="96" y="131"/>
                    </a:cubicBezTo>
                    <a:moveTo>
                      <a:pt x="130" y="130"/>
                    </a:moveTo>
                    <a:cubicBezTo>
                      <a:pt x="130" y="130"/>
                      <a:pt x="130" y="131"/>
                      <a:pt x="129" y="131"/>
                    </a:cubicBezTo>
                    <a:cubicBezTo>
                      <a:pt x="130" y="131"/>
                      <a:pt x="130" y="132"/>
                      <a:pt x="130" y="132"/>
                    </a:cubicBezTo>
                    <a:cubicBezTo>
                      <a:pt x="130" y="131"/>
                      <a:pt x="131" y="131"/>
                      <a:pt x="131" y="130"/>
                    </a:cubicBezTo>
                    <a:cubicBezTo>
                      <a:pt x="130" y="130"/>
                      <a:pt x="130" y="130"/>
                      <a:pt x="130" y="130"/>
                    </a:cubicBezTo>
                    <a:moveTo>
                      <a:pt x="148" y="129"/>
                    </a:moveTo>
                    <a:cubicBezTo>
                      <a:pt x="147" y="130"/>
                      <a:pt x="147" y="131"/>
                      <a:pt x="146" y="132"/>
                    </a:cubicBezTo>
                    <a:cubicBezTo>
                      <a:pt x="147" y="132"/>
                      <a:pt x="148" y="133"/>
                      <a:pt x="149" y="133"/>
                    </a:cubicBezTo>
                    <a:cubicBezTo>
                      <a:pt x="150" y="131"/>
                      <a:pt x="150" y="131"/>
                      <a:pt x="150" y="131"/>
                    </a:cubicBezTo>
                    <a:cubicBezTo>
                      <a:pt x="149" y="130"/>
                      <a:pt x="149" y="130"/>
                      <a:pt x="148" y="129"/>
                    </a:cubicBezTo>
                    <a:moveTo>
                      <a:pt x="110" y="129"/>
                    </a:moveTo>
                    <a:cubicBezTo>
                      <a:pt x="110" y="129"/>
                      <a:pt x="110" y="129"/>
                      <a:pt x="110" y="129"/>
                    </a:cubicBezTo>
                    <a:cubicBezTo>
                      <a:pt x="111" y="130"/>
                      <a:pt x="113" y="131"/>
                      <a:pt x="114" y="132"/>
                    </a:cubicBezTo>
                    <a:cubicBezTo>
                      <a:pt x="114" y="132"/>
                      <a:pt x="114" y="132"/>
                      <a:pt x="114" y="132"/>
                    </a:cubicBezTo>
                    <a:cubicBezTo>
                      <a:pt x="113" y="131"/>
                      <a:pt x="111" y="130"/>
                      <a:pt x="110" y="129"/>
                    </a:cubicBezTo>
                    <a:moveTo>
                      <a:pt x="86" y="128"/>
                    </a:moveTo>
                    <a:cubicBezTo>
                      <a:pt x="86" y="128"/>
                      <a:pt x="86" y="129"/>
                      <a:pt x="86" y="129"/>
                    </a:cubicBezTo>
                    <a:cubicBezTo>
                      <a:pt x="88" y="130"/>
                      <a:pt x="90" y="132"/>
                      <a:pt x="93" y="133"/>
                    </a:cubicBezTo>
                    <a:cubicBezTo>
                      <a:pt x="93" y="133"/>
                      <a:pt x="93" y="133"/>
                      <a:pt x="93" y="133"/>
                    </a:cubicBezTo>
                    <a:cubicBezTo>
                      <a:pt x="91" y="131"/>
                      <a:pt x="88" y="130"/>
                      <a:pt x="86" y="128"/>
                    </a:cubicBezTo>
                    <a:moveTo>
                      <a:pt x="102" y="127"/>
                    </a:moveTo>
                    <a:cubicBezTo>
                      <a:pt x="102" y="127"/>
                      <a:pt x="102" y="127"/>
                      <a:pt x="102" y="127"/>
                    </a:cubicBezTo>
                    <a:cubicBezTo>
                      <a:pt x="104" y="129"/>
                      <a:pt x="106" y="130"/>
                      <a:pt x="108" y="131"/>
                    </a:cubicBezTo>
                    <a:cubicBezTo>
                      <a:pt x="108" y="131"/>
                      <a:pt x="108" y="131"/>
                      <a:pt x="108" y="131"/>
                    </a:cubicBezTo>
                    <a:cubicBezTo>
                      <a:pt x="107" y="129"/>
                      <a:pt x="105" y="128"/>
                      <a:pt x="102" y="127"/>
                    </a:cubicBezTo>
                    <a:moveTo>
                      <a:pt x="119" y="126"/>
                    </a:moveTo>
                    <a:cubicBezTo>
                      <a:pt x="119" y="127"/>
                      <a:pt x="119" y="127"/>
                      <a:pt x="119" y="128"/>
                    </a:cubicBezTo>
                    <a:cubicBezTo>
                      <a:pt x="120" y="129"/>
                      <a:pt x="122" y="129"/>
                      <a:pt x="124" y="130"/>
                    </a:cubicBezTo>
                    <a:cubicBezTo>
                      <a:pt x="124" y="130"/>
                      <a:pt x="124" y="129"/>
                      <a:pt x="124" y="129"/>
                    </a:cubicBezTo>
                    <a:cubicBezTo>
                      <a:pt x="123" y="128"/>
                      <a:pt x="121" y="127"/>
                      <a:pt x="119" y="126"/>
                    </a:cubicBezTo>
                    <a:moveTo>
                      <a:pt x="155" y="126"/>
                    </a:moveTo>
                    <a:cubicBezTo>
                      <a:pt x="154" y="127"/>
                      <a:pt x="154" y="127"/>
                      <a:pt x="153" y="128"/>
                    </a:cubicBezTo>
                    <a:cubicBezTo>
                      <a:pt x="155" y="129"/>
                      <a:pt x="155" y="129"/>
                      <a:pt x="155" y="129"/>
                    </a:cubicBezTo>
                    <a:cubicBezTo>
                      <a:pt x="161" y="133"/>
                      <a:pt x="161" y="133"/>
                      <a:pt x="161" y="133"/>
                    </a:cubicBezTo>
                    <a:cubicBezTo>
                      <a:pt x="162" y="130"/>
                      <a:pt x="162" y="130"/>
                      <a:pt x="162" y="130"/>
                    </a:cubicBezTo>
                    <a:cubicBezTo>
                      <a:pt x="161" y="130"/>
                      <a:pt x="161" y="130"/>
                      <a:pt x="161" y="130"/>
                    </a:cubicBezTo>
                    <a:cubicBezTo>
                      <a:pt x="159" y="129"/>
                      <a:pt x="157" y="127"/>
                      <a:pt x="155" y="126"/>
                    </a:cubicBezTo>
                    <a:moveTo>
                      <a:pt x="141" y="126"/>
                    </a:moveTo>
                    <a:cubicBezTo>
                      <a:pt x="140" y="127"/>
                      <a:pt x="139" y="129"/>
                      <a:pt x="138" y="131"/>
                    </a:cubicBezTo>
                    <a:cubicBezTo>
                      <a:pt x="139" y="131"/>
                      <a:pt x="139" y="132"/>
                      <a:pt x="140" y="132"/>
                    </a:cubicBezTo>
                    <a:cubicBezTo>
                      <a:pt x="141" y="130"/>
                      <a:pt x="142" y="129"/>
                      <a:pt x="143" y="127"/>
                    </a:cubicBezTo>
                    <a:cubicBezTo>
                      <a:pt x="143" y="127"/>
                      <a:pt x="142" y="126"/>
                      <a:pt x="141" y="126"/>
                    </a:cubicBezTo>
                    <a:moveTo>
                      <a:pt x="88" y="126"/>
                    </a:moveTo>
                    <a:cubicBezTo>
                      <a:pt x="87" y="126"/>
                      <a:pt x="87" y="126"/>
                      <a:pt x="87" y="126"/>
                    </a:cubicBezTo>
                    <a:cubicBezTo>
                      <a:pt x="90" y="128"/>
                      <a:pt x="92" y="129"/>
                      <a:pt x="94" y="130"/>
                    </a:cubicBezTo>
                    <a:cubicBezTo>
                      <a:pt x="94" y="130"/>
                      <a:pt x="94" y="130"/>
                      <a:pt x="95" y="130"/>
                    </a:cubicBezTo>
                    <a:cubicBezTo>
                      <a:pt x="92" y="129"/>
                      <a:pt x="90" y="127"/>
                      <a:pt x="88" y="126"/>
                    </a:cubicBezTo>
                    <a:moveTo>
                      <a:pt x="118" y="126"/>
                    </a:moveTo>
                    <a:cubicBezTo>
                      <a:pt x="118" y="126"/>
                      <a:pt x="118" y="127"/>
                      <a:pt x="117" y="127"/>
                    </a:cubicBezTo>
                    <a:cubicBezTo>
                      <a:pt x="118" y="127"/>
                      <a:pt x="118" y="127"/>
                      <a:pt x="118" y="127"/>
                    </a:cubicBezTo>
                    <a:cubicBezTo>
                      <a:pt x="118" y="127"/>
                      <a:pt x="118" y="126"/>
                      <a:pt x="119" y="126"/>
                    </a:cubicBezTo>
                    <a:cubicBezTo>
                      <a:pt x="119" y="126"/>
                      <a:pt x="118" y="126"/>
                      <a:pt x="118" y="126"/>
                    </a:cubicBezTo>
                    <a:moveTo>
                      <a:pt x="69" y="126"/>
                    </a:moveTo>
                    <a:cubicBezTo>
                      <a:pt x="69" y="126"/>
                      <a:pt x="69" y="126"/>
                      <a:pt x="69" y="126"/>
                    </a:cubicBezTo>
                    <a:cubicBezTo>
                      <a:pt x="71" y="127"/>
                      <a:pt x="74" y="129"/>
                      <a:pt x="76" y="130"/>
                    </a:cubicBezTo>
                    <a:cubicBezTo>
                      <a:pt x="76" y="130"/>
                      <a:pt x="76" y="130"/>
                      <a:pt x="76" y="130"/>
                    </a:cubicBezTo>
                    <a:cubicBezTo>
                      <a:pt x="74" y="129"/>
                      <a:pt x="71" y="127"/>
                      <a:pt x="69" y="126"/>
                    </a:cubicBezTo>
                    <a:moveTo>
                      <a:pt x="103" y="125"/>
                    </a:moveTo>
                    <a:cubicBezTo>
                      <a:pt x="103" y="125"/>
                      <a:pt x="103" y="125"/>
                      <a:pt x="103" y="125"/>
                    </a:cubicBezTo>
                    <a:cubicBezTo>
                      <a:pt x="105" y="126"/>
                      <a:pt x="107" y="128"/>
                      <a:pt x="109" y="129"/>
                    </a:cubicBezTo>
                    <a:cubicBezTo>
                      <a:pt x="110" y="129"/>
                      <a:pt x="110" y="129"/>
                      <a:pt x="110" y="129"/>
                    </a:cubicBezTo>
                    <a:cubicBezTo>
                      <a:pt x="108" y="128"/>
                      <a:pt x="106" y="127"/>
                      <a:pt x="105" y="126"/>
                    </a:cubicBezTo>
                    <a:cubicBezTo>
                      <a:pt x="104" y="125"/>
                      <a:pt x="104" y="125"/>
                      <a:pt x="103" y="125"/>
                    </a:cubicBezTo>
                    <a:moveTo>
                      <a:pt x="99" y="125"/>
                    </a:moveTo>
                    <a:cubicBezTo>
                      <a:pt x="99" y="125"/>
                      <a:pt x="99" y="125"/>
                      <a:pt x="99" y="126"/>
                    </a:cubicBezTo>
                    <a:cubicBezTo>
                      <a:pt x="99" y="126"/>
                      <a:pt x="99" y="126"/>
                      <a:pt x="100" y="126"/>
                    </a:cubicBezTo>
                    <a:cubicBezTo>
                      <a:pt x="100" y="126"/>
                      <a:pt x="100" y="126"/>
                      <a:pt x="100" y="125"/>
                    </a:cubicBezTo>
                    <a:cubicBezTo>
                      <a:pt x="100" y="125"/>
                      <a:pt x="99" y="125"/>
                      <a:pt x="99" y="125"/>
                    </a:cubicBezTo>
                    <a:moveTo>
                      <a:pt x="121" y="125"/>
                    </a:moveTo>
                    <a:cubicBezTo>
                      <a:pt x="120" y="125"/>
                      <a:pt x="120" y="125"/>
                      <a:pt x="120" y="126"/>
                    </a:cubicBezTo>
                    <a:cubicBezTo>
                      <a:pt x="121" y="127"/>
                      <a:pt x="123" y="128"/>
                      <a:pt x="125" y="129"/>
                    </a:cubicBezTo>
                    <a:cubicBezTo>
                      <a:pt x="125" y="128"/>
                      <a:pt x="125" y="128"/>
                      <a:pt x="125" y="127"/>
                    </a:cubicBezTo>
                    <a:cubicBezTo>
                      <a:pt x="124" y="126"/>
                      <a:pt x="122" y="125"/>
                      <a:pt x="121" y="125"/>
                    </a:cubicBezTo>
                    <a:moveTo>
                      <a:pt x="139" y="124"/>
                    </a:moveTo>
                    <a:cubicBezTo>
                      <a:pt x="138" y="126"/>
                      <a:pt x="137" y="128"/>
                      <a:pt x="136" y="130"/>
                    </a:cubicBezTo>
                    <a:cubicBezTo>
                      <a:pt x="136" y="130"/>
                      <a:pt x="136" y="130"/>
                      <a:pt x="137" y="130"/>
                    </a:cubicBezTo>
                    <a:cubicBezTo>
                      <a:pt x="138" y="128"/>
                      <a:pt x="139" y="127"/>
                      <a:pt x="140" y="125"/>
                    </a:cubicBezTo>
                    <a:cubicBezTo>
                      <a:pt x="139" y="125"/>
                      <a:pt x="139" y="125"/>
                      <a:pt x="139" y="124"/>
                    </a:cubicBezTo>
                    <a:moveTo>
                      <a:pt x="119" y="124"/>
                    </a:moveTo>
                    <a:cubicBezTo>
                      <a:pt x="119" y="124"/>
                      <a:pt x="119" y="125"/>
                      <a:pt x="119" y="125"/>
                    </a:cubicBezTo>
                    <a:cubicBezTo>
                      <a:pt x="119" y="125"/>
                      <a:pt x="119" y="125"/>
                      <a:pt x="119" y="125"/>
                    </a:cubicBezTo>
                    <a:cubicBezTo>
                      <a:pt x="119" y="125"/>
                      <a:pt x="119" y="124"/>
                      <a:pt x="120" y="124"/>
                    </a:cubicBezTo>
                    <a:cubicBezTo>
                      <a:pt x="120" y="124"/>
                      <a:pt x="119" y="124"/>
                      <a:pt x="119" y="124"/>
                    </a:cubicBezTo>
                    <a:moveTo>
                      <a:pt x="138" y="124"/>
                    </a:moveTo>
                    <a:cubicBezTo>
                      <a:pt x="137" y="125"/>
                      <a:pt x="136" y="127"/>
                      <a:pt x="135" y="129"/>
                    </a:cubicBezTo>
                    <a:cubicBezTo>
                      <a:pt x="135" y="129"/>
                      <a:pt x="135" y="129"/>
                      <a:pt x="136" y="129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38" y="124"/>
                      <a:pt x="138" y="124"/>
                      <a:pt x="138" y="124"/>
                    </a:cubicBezTo>
                    <a:moveTo>
                      <a:pt x="151" y="124"/>
                    </a:moveTo>
                    <a:cubicBezTo>
                      <a:pt x="151" y="124"/>
                      <a:pt x="150" y="125"/>
                      <a:pt x="150" y="126"/>
                    </a:cubicBezTo>
                    <a:cubicBezTo>
                      <a:pt x="152" y="127"/>
                      <a:pt x="152" y="127"/>
                      <a:pt x="152" y="127"/>
                    </a:cubicBezTo>
                    <a:cubicBezTo>
                      <a:pt x="153" y="125"/>
                      <a:pt x="153" y="125"/>
                      <a:pt x="153" y="125"/>
                    </a:cubicBezTo>
                    <a:cubicBezTo>
                      <a:pt x="153" y="125"/>
                      <a:pt x="152" y="124"/>
                      <a:pt x="151" y="124"/>
                    </a:cubicBezTo>
                    <a:moveTo>
                      <a:pt x="48" y="124"/>
                    </a:moveTo>
                    <a:cubicBezTo>
                      <a:pt x="48" y="124"/>
                      <a:pt x="48" y="124"/>
                      <a:pt x="47" y="124"/>
                    </a:cubicBezTo>
                    <a:cubicBezTo>
                      <a:pt x="50" y="126"/>
                      <a:pt x="52" y="127"/>
                      <a:pt x="54" y="128"/>
                    </a:cubicBezTo>
                    <a:cubicBezTo>
                      <a:pt x="54" y="128"/>
                      <a:pt x="54" y="128"/>
                      <a:pt x="54" y="128"/>
                    </a:cubicBezTo>
                    <a:cubicBezTo>
                      <a:pt x="52" y="126"/>
                      <a:pt x="50" y="125"/>
                      <a:pt x="48" y="124"/>
                    </a:cubicBezTo>
                    <a:moveTo>
                      <a:pt x="137" y="123"/>
                    </a:moveTo>
                    <a:cubicBezTo>
                      <a:pt x="136" y="125"/>
                      <a:pt x="135" y="127"/>
                      <a:pt x="134" y="128"/>
                    </a:cubicBezTo>
                    <a:cubicBezTo>
                      <a:pt x="134" y="128"/>
                      <a:pt x="134" y="128"/>
                      <a:pt x="134" y="128"/>
                    </a:cubicBezTo>
                    <a:cubicBezTo>
                      <a:pt x="135" y="127"/>
                      <a:pt x="136" y="125"/>
                      <a:pt x="137" y="124"/>
                    </a:cubicBezTo>
                    <a:cubicBezTo>
                      <a:pt x="137" y="123"/>
                      <a:pt x="137" y="123"/>
                      <a:pt x="137" y="123"/>
                    </a:cubicBezTo>
                    <a:moveTo>
                      <a:pt x="113" y="123"/>
                    </a:moveTo>
                    <a:cubicBezTo>
                      <a:pt x="113" y="123"/>
                      <a:pt x="113" y="124"/>
                      <a:pt x="113" y="124"/>
                    </a:cubicBezTo>
                    <a:cubicBezTo>
                      <a:pt x="114" y="125"/>
                      <a:pt x="116" y="126"/>
                      <a:pt x="117" y="127"/>
                    </a:cubicBezTo>
                    <a:cubicBezTo>
                      <a:pt x="118" y="126"/>
                      <a:pt x="118" y="126"/>
                      <a:pt x="118" y="126"/>
                    </a:cubicBezTo>
                    <a:cubicBezTo>
                      <a:pt x="117" y="125"/>
                      <a:pt x="115" y="124"/>
                      <a:pt x="113" y="123"/>
                    </a:cubicBezTo>
                    <a:moveTo>
                      <a:pt x="100" y="123"/>
                    </a:moveTo>
                    <a:cubicBezTo>
                      <a:pt x="100" y="123"/>
                      <a:pt x="100" y="123"/>
                      <a:pt x="100" y="123"/>
                    </a:cubicBezTo>
                    <a:cubicBezTo>
                      <a:pt x="100" y="123"/>
                      <a:pt x="101" y="124"/>
                      <a:pt x="101" y="124"/>
                    </a:cubicBezTo>
                    <a:cubicBezTo>
                      <a:pt x="101" y="124"/>
                      <a:pt x="101" y="124"/>
                      <a:pt x="101" y="123"/>
                    </a:cubicBezTo>
                    <a:cubicBezTo>
                      <a:pt x="101" y="123"/>
                      <a:pt x="101" y="123"/>
                      <a:pt x="100" y="123"/>
                    </a:cubicBezTo>
                    <a:moveTo>
                      <a:pt x="135" y="122"/>
                    </a:moveTo>
                    <a:cubicBezTo>
                      <a:pt x="134" y="124"/>
                      <a:pt x="133" y="125"/>
                      <a:pt x="132" y="127"/>
                    </a:cubicBezTo>
                    <a:cubicBezTo>
                      <a:pt x="132" y="127"/>
                      <a:pt x="132" y="127"/>
                      <a:pt x="133" y="127"/>
                    </a:cubicBezTo>
                    <a:cubicBezTo>
                      <a:pt x="134" y="126"/>
                      <a:pt x="135" y="124"/>
                      <a:pt x="136" y="123"/>
                    </a:cubicBezTo>
                    <a:cubicBezTo>
                      <a:pt x="135" y="122"/>
                      <a:pt x="135" y="122"/>
                      <a:pt x="135" y="122"/>
                    </a:cubicBezTo>
                    <a:moveTo>
                      <a:pt x="44" y="121"/>
                    </a:moveTo>
                    <a:cubicBezTo>
                      <a:pt x="44" y="122"/>
                      <a:pt x="44" y="122"/>
                      <a:pt x="44" y="122"/>
                    </a:cubicBezTo>
                    <a:cubicBezTo>
                      <a:pt x="45" y="122"/>
                      <a:pt x="45" y="122"/>
                      <a:pt x="45" y="123"/>
                    </a:cubicBezTo>
                    <a:cubicBezTo>
                      <a:pt x="45" y="123"/>
                      <a:pt x="46" y="122"/>
                      <a:pt x="46" y="122"/>
                    </a:cubicBezTo>
                    <a:cubicBezTo>
                      <a:pt x="45" y="122"/>
                      <a:pt x="45" y="122"/>
                      <a:pt x="44" y="121"/>
                    </a:cubicBezTo>
                    <a:moveTo>
                      <a:pt x="115" y="121"/>
                    </a:moveTo>
                    <a:cubicBezTo>
                      <a:pt x="114" y="122"/>
                      <a:pt x="114" y="122"/>
                      <a:pt x="114" y="123"/>
                    </a:cubicBezTo>
                    <a:cubicBezTo>
                      <a:pt x="115" y="123"/>
                      <a:pt x="117" y="124"/>
                      <a:pt x="118" y="125"/>
                    </a:cubicBezTo>
                    <a:cubicBezTo>
                      <a:pt x="119" y="125"/>
                      <a:pt x="119" y="124"/>
                      <a:pt x="119" y="124"/>
                    </a:cubicBezTo>
                    <a:cubicBezTo>
                      <a:pt x="118" y="123"/>
                      <a:pt x="116" y="122"/>
                      <a:pt x="115" y="121"/>
                    </a:cubicBezTo>
                    <a:moveTo>
                      <a:pt x="145" y="120"/>
                    </a:moveTo>
                    <a:cubicBezTo>
                      <a:pt x="145" y="121"/>
                      <a:pt x="144" y="121"/>
                      <a:pt x="144" y="122"/>
                    </a:cubicBezTo>
                    <a:cubicBezTo>
                      <a:pt x="146" y="123"/>
                      <a:pt x="146" y="123"/>
                      <a:pt x="146" y="123"/>
                    </a:cubicBezTo>
                    <a:cubicBezTo>
                      <a:pt x="146" y="123"/>
                      <a:pt x="147" y="122"/>
                      <a:pt x="147" y="121"/>
                    </a:cubicBezTo>
                    <a:cubicBezTo>
                      <a:pt x="146" y="121"/>
                      <a:pt x="146" y="120"/>
                      <a:pt x="145" y="120"/>
                    </a:cubicBezTo>
                    <a:cubicBezTo>
                      <a:pt x="145" y="120"/>
                      <a:pt x="145" y="120"/>
                      <a:pt x="145" y="120"/>
                    </a:cubicBezTo>
                    <a:moveTo>
                      <a:pt x="73" y="120"/>
                    </a:moveTo>
                    <a:cubicBezTo>
                      <a:pt x="72" y="120"/>
                      <a:pt x="72" y="120"/>
                      <a:pt x="72" y="120"/>
                    </a:cubicBezTo>
                    <a:cubicBezTo>
                      <a:pt x="75" y="122"/>
                      <a:pt x="77" y="123"/>
                      <a:pt x="80" y="125"/>
                    </a:cubicBezTo>
                    <a:cubicBezTo>
                      <a:pt x="80" y="125"/>
                      <a:pt x="80" y="125"/>
                      <a:pt x="80" y="124"/>
                    </a:cubicBezTo>
                    <a:cubicBezTo>
                      <a:pt x="78" y="123"/>
                      <a:pt x="75" y="121"/>
                      <a:pt x="73" y="120"/>
                    </a:cubicBezTo>
                    <a:moveTo>
                      <a:pt x="91" y="120"/>
                    </a:moveTo>
                    <a:cubicBezTo>
                      <a:pt x="91" y="120"/>
                      <a:pt x="91" y="120"/>
                      <a:pt x="90" y="121"/>
                    </a:cubicBezTo>
                    <a:cubicBezTo>
                      <a:pt x="93" y="122"/>
                      <a:pt x="95" y="124"/>
                      <a:pt x="98" y="125"/>
                    </a:cubicBezTo>
                    <a:cubicBezTo>
                      <a:pt x="98" y="125"/>
                      <a:pt x="98" y="124"/>
                      <a:pt x="98" y="124"/>
                    </a:cubicBezTo>
                    <a:cubicBezTo>
                      <a:pt x="96" y="123"/>
                      <a:pt x="94" y="121"/>
                      <a:pt x="91" y="120"/>
                    </a:cubicBezTo>
                    <a:moveTo>
                      <a:pt x="106" y="119"/>
                    </a:moveTo>
                    <a:cubicBezTo>
                      <a:pt x="106" y="120"/>
                      <a:pt x="106" y="120"/>
                      <a:pt x="106" y="120"/>
                    </a:cubicBezTo>
                    <a:cubicBezTo>
                      <a:pt x="108" y="122"/>
                      <a:pt x="110" y="123"/>
                      <a:pt x="112" y="124"/>
                    </a:cubicBezTo>
                    <a:cubicBezTo>
                      <a:pt x="113" y="124"/>
                      <a:pt x="113" y="123"/>
                      <a:pt x="113" y="123"/>
                    </a:cubicBezTo>
                    <a:cubicBezTo>
                      <a:pt x="111" y="122"/>
                      <a:pt x="109" y="120"/>
                      <a:pt x="106" y="119"/>
                    </a:cubicBezTo>
                    <a:moveTo>
                      <a:pt x="39" y="118"/>
                    </a:moveTo>
                    <a:cubicBezTo>
                      <a:pt x="39" y="119"/>
                      <a:pt x="39" y="119"/>
                      <a:pt x="39" y="119"/>
                    </a:cubicBezTo>
                    <a:cubicBezTo>
                      <a:pt x="41" y="120"/>
                      <a:pt x="42" y="120"/>
                      <a:pt x="43" y="121"/>
                    </a:cubicBezTo>
                    <a:cubicBezTo>
                      <a:pt x="43" y="121"/>
                      <a:pt x="43" y="121"/>
                      <a:pt x="43" y="121"/>
                    </a:cubicBezTo>
                    <a:cubicBezTo>
                      <a:pt x="42" y="120"/>
                      <a:pt x="41" y="119"/>
                      <a:pt x="39" y="118"/>
                    </a:cubicBezTo>
                    <a:moveTo>
                      <a:pt x="142" y="118"/>
                    </a:moveTo>
                    <a:cubicBezTo>
                      <a:pt x="142" y="119"/>
                      <a:pt x="142" y="120"/>
                      <a:pt x="141" y="121"/>
                    </a:cubicBezTo>
                    <a:cubicBezTo>
                      <a:pt x="142" y="121"/>
                      <a:pt x="142" y="121"/>
                      <a:pt x="142" y="121"/>
                    </a:cubicBezTo>
                    <a:cubicBezTo>
                      <a:pt x="142" y="120"/>
                      <a:pt x="143" y="119"/>
                      <a:pt x="143" y="119"/>
                    </a:cubicBezTo>
                    <a:cubicBezTo>
                      <a:pt x="143" y="119"/>
                      <a:pt x="143" y="118"/>
                      <a:pt x="142" y="118"/>
                    </a:cubicBezTo>
                    <a:moveTo>
                      <a:pt x="92" y="118"/>
                    </a:moveTo>
                    <a:cubicBezTo>
                      <a:pt x="92" y="118"/>
                      <a:pt x="92" y="118"/>
                      <a:pt x="92" y="118"/>
                    </a:cubicBezTo>
                    <a:cubicBezTo>
                      <a:pt x="94" y="120"/>
                      <a:pt x="97" y="121"/>
                      <a:pt x="99" y="123"/>
                    </a:cubicBezTo>
                    <a:cubicBezTo>
                      <a:pt x="99" y="123"/>
                      <a:pt x="99" y="122"/>
                      <a:pt x="99" y="122"/>
                    </a:cubicBezTo>
                    <a:cubicBezTo>
                      <a:pt x="97" y="121"/>
                      <a:pt x="95" y="119"/>
                      <a:pt x="92" y="118"/>
                    </a:cubicBezTo>
                    <a:moveTo>
                      <a:pt x="161" y="118"/>
                    </a:moveTo>
                    <a:cubicBezTo>
                      <a:pt x="160" y="119"/>
                      <a:pt x="159" y="120"/>
                      <a:pt x="158" y="121"/>
                    </a:cubicBezTo>
                    <a:cubicBezTo>
                      <a:pt x="160" y="122"/>
                      <a:pt x="162" y="123"/>
                      <a:pt x="164" y="123"/>
                    </a:cubicBezTo>
                    <a:cubicBezTo>
                      <a:pt x="164" y="123"/>
                      <a:pt x="165" y="124"/>
                      <a:pt x="165" y="124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8" y="120"/>
                      <a:pt x="168" y="120"/>
                      <a:pt x="168" y="120"/>
                    </a:cubicBezTo>
                    <a:cubicBezTo>
                      <a:pt x="165" y="120"/>
                      <a:pt x="163" y="119"/>
                      <a:pt x="161" y="118"/>
                    </a:cubicBezTo>
                    <a:cubicBezTo>
                      <a:pt x="161" y="118"/>
                      <a:pt x="161" y="118"/>
                      <a:pt x="161" y="118"/>
                    </a:cubicBezTo>
                    <a:moveTo>
                      <a:pt x="141" y="118"/>
                    </a:moveTo>
                    <a:cubicBezTo>
                      <a:pt x="141" y="118"/>
                      <a:pt x="140" y="119"/>
                      <a:pt x="140" y="120"/>
                    </a:cubicBezTo>
                    <a:cubicBezTo>
                      <a:pt x="141" y="120"/>
                      <a:pt x="141" y="120"/>
                      <a:pt x="141" y="120"/>
                    </a:cubicBezTo>
                    <a:cubicBezTo>
                      <a:pt x="142" y="118"/>
                      <a:pt x="142" y="118"/>
                      <a:pt x="142" y="118"/>
                    </a:cubicBezTo>
                    <a:cubicBezTo>
                      <a:pt x="142" y="118"/>
                      <a:pt x="142" y="118"/>
                      <a:pt x="141" y="118"/>
                    </a:cubicBezTo>
                    <a:moveTo>
                      <a:pt x="74" y="118"/>
                    </a:moveTo>
                    <a:cubicBezTo>
                      <a:pt x="74" y="118"/>
                      <a:pt x="74" y="118"/>
                      <a:pt x="74" y="118"/>
                    </a:cubicBezTo>
                    <a:cubicBezTo>
                      <a:pt x="76" y="119"/>
                      <a:pt x="79" y="121"/>
                      <a:pt x="81" y="123"/>
                    </a:cubicBezTo>
                    <a:cubicBezTo>
                      <a:pt x="81" y="122"/>
                      <a:pt x="81" y="122"/>
                      <a:pt x="81" y="122"/>
                    </a:cubicBezTo>
                    <a:cubicBezTo>
                      <a:pt x="79" y="121"/>
                      <a:pt x="76" y="119"/>
                      <a:pt x="74" y="118"/>
                    </a:cubicBezTo>
                    <a:moveTo>
                      <a:pt x="74" y="118"/>
                    </a:move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moveTo>
                      <a:pt x="103" y="117"/>
                    </a:moveTo>
                    <a:cubicBezTo>
                      <a:pt x="103" y="118"/>
                      <a:pt x="103" y="118"/>
                      <a:pt x="103" y="119"/>
                    </a:cubicBezTo>
                    <a:cubicBezTo>
                      <a:pt x="103" y="119"/>
                      <a:pt x="103" y="119"/>
                      <a:pt x="104" y="119"/>
                    </a:cubicBezTo>
                    <a:cubicBezTo>
                      <a:pt x="104" y="119"/>
                      <a:pt x="104" y="118"/>
                      <a:pt x="104" y="118"/>
                    </a:cubicBezTo>
                    <a:cubicBezTo>
                      <a:pt x="104" y="118"/>
                      <a:pt x="104" y="118"/>
                      <a:pt x="103" y="117"/>
                    </a:cubicBezTo>
                    <a:moveTo>
                      <a:pt x="108" y="117"/>
                    </a:moveTo>
                    <a:cubicBezTo>
                      <a:pt x="107" y="118"/>
                      <a:pt x="107" y="118"/>
                      <a:pt x="107" y="119"/>
                    </a:cubicBezTo>
                    <a:cubicBezTo>
                      <a:pt x="109" y="120"/>
                      <a:pt x="111" y="121"/>
                      <a:pt x="113" y="122"/>
                    </a:cubicBezTo>
                    <a:cubicBezTo>
                      <a:pt x="114" y="122"/>
                      <a:pt x="114" y="121"/>
                      <a:pt x="114" y="121"/>
                    </a:cubicBezTo>
                    <a:cubicBezTo>
                      <a:pt x="112" y="120"/>
                      <a:pt x="110" y="119"/>
                      <a:pt x="108" y="117"/>
                    </a:cubicBezTo>
                    <a:moveTo>
                      <a:pt x="141" y="117"/>
                    </a:moveTo>
                    <a:cubicBezTo>
                      <a:pt x="140" y="118"/>
                      <a:pt x="140" y="119"/>
                      <a:pt x="139" y="120"/>
                    </a:cubicBezTo>
                    <a:cubicBezTo>
                      <a:pt x="140" y="120"/>
                      <a:pt x="140" y="120"/>
                      <a:pt x="140" y="120"/>
                    </a:cubicBezTo>
                    <a:cubicBezTo>
                      <a:pt x="140" y="119"/>
                      <a:pt x="141" y="118"/>
                      <a:pt x="141" y="117"/>
                    </a:cubicBezTo>
                    <a:cubicBezTo>
                      <a:pt x="141" y="117"/>
                      <a:pt x="141" y="117"/>
                      <a:pt x="141" y="117"/>
                    </a:cubicBezTo>
                    <a:moveTo>
                      <a:pt x="37" y="117"/>
                    </a:moveTo>
                    <a:cubicBezTo>
                      <a:pt x="37" y="117"/>
                      <a:pt x="37" y="117"/>
                      <a:pt x="37" y="117"/>
                    </a:cubicBezTo>
                    <a:cubicBezTo>
                      <a:pt x="37" y="118"/>
                      <a:pt x="38" y="118"/>
                      <a:pt x="38" y="118"/>
                    </a:cubicBezTo>
                    <a:cubicBezTo>
                      <a:pt x="38" y="118"/>
                      <a:pt x="38" y="118"/>
                      <a:pt x="38" y="118"/>
                    </a:cubicBezTo>
                    <a:cubicBezTo>
                      <a:pt x="38" y="117"/>
                      <a:pt x="37" y="117"/>
                      <a:pt x="37" y="117"/>
                    </a:cubicBezTo>
                    <a:moveTo>
                      <a:pt x="125" y="117"/>
                    </a:moveTo>
                    <a:cubicBezTo>
                      <a:pt x="124" y="118"/>
                      <a:pt x="123" y="120"/>
                      <a:pt x="123" y="121"/>
                    </a:cubicBezTo>
                    <a:cubicBezTo>
                      <a:pt x="124" y="122"/>
                      <a:pt x="126" y="123"/>
                      <a:pt x="127" y="124"/>
                    </a:cubicBezTo>
                    <a:cubicBezTo>
                      <a:pt x="128" y="123"/>
                      <a:pt x="129" y="121"/>
                      <a:pt x="130" y="119"/>
                    </a:cubicBezTo>
                    <a:cubicBezTo>
                      <a:pt x="130" y="119"/>
                      <a:pt x="129" y="119"/>
                      <a:pt x="129" y="119"/>
                    </a:cubicBezTo>
                    <a:cubicBezTo>
                      <a:pt x="128" y="118"/>
                      <a:pt x="126" y="117"/>
                      <a:pt x="125" y="117"/>
                    </a:cubicBezTo>
                    <a:moveTo>
                      <a:pt x="124" y="116"/>
                    </a:moveTo>
                    <a:cubicBezTo>
                      <a:pt x="123" y="117"/>
                      <a:pt x="122" y="119"/>
                      <a:pt x="121" y="120"/>
                    </a:cubicBezTo>
                    <a:cubicBezTo>
                      <a:pt x="121" y="120"/>
                      <a:pt x="122" y="121"/>
                      <a:pt x="122" y="121"/>
                    </a:cubicBezTo>
                    <a:cubicBezTo>
                      <a:pt x="123" y="119"/>
                      <a:pt x="123" y="118"/>
                      <a:pt x="124" y="116"/>
                    </a:cubicBezTo>
                    <a:cubicBezTo>
                      <a:pt x="124" y="116"/>
                      <a:pt x="124" y="116"/>
                      <a:pt x="124" y="116"/>
                    </a:cubicBezTo>
                    <a:moveTo>
                      <a:pt x="139" y="116"/>
                    </a:moveTo>
                    <a:cubicBezTo>
                      <a:pt x="138" y="117"/>
                      <a:pt x="138" y="117"/>
                      <a:pt x="137" y="118"/>
                    </a:cubicBezTo>
                    <a:cubicBezTo>
                      <a:pt x="138" y="119"/>
                      <a:pt x="138" y="119"/>
                      <a:pt x="138" y="119"/>
                    </a:cubicBezTo>
                    <a:cubicBezTo>
                      <a:pt x="138" y="118"/>
                      <a:pt x="139" y="117"/>
                      <a:pt x="139" y="116"/>
                    </a:cubicBezTo>
                    <a:cubicBezTo>
                      <a:pt x="139" y="116"/>
                      <a:pt x="139" y="116"/>
                      <a:pt x="139" y="116"/>
                    </a:cubicBezTo>
                    <a:moveTo>
                      <a:pt x="52" y="116"/>
                    </a:moveTo>
                    <a:cubicBezTo>
                      <a:pt x="52" y="116"/>
                      <a:pt x="52" y="116"/>
                      <a:pt x="52" y="116"/>
                    </a:cubicBezTo>
                    <a:cubicBezTo>
                      <a:pt x="55" y="117"/>
                      <a:pt x="57" y="119"/>
                      <a:pt x="59" y="120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57" y="118"/>
                      <a:pt x="55" y="117"/>
                      <a:pt x="52" y="116"/>
                    </a:cubicBezTo>
                    <a:moveTo>
                      <a:pt x="156" y="116"/>
                    </a:moveTo>
                    <a:cubicBezTo>
                      <a:pt x="155" y="117"/>
                      <a:pt x="155" y="118"/>
                      <a:pt x="154" y="119"/>
                    </a:cubicBezTo>
                    <a:cubicBezTo>
                      <a:pt x="156" y="120"/>
                      <a:pt x="156" y="120"/>
                      <a:pt x="156" y="120"/>
                    </a:cubicBezTo>
                    <a:cubicBezTo>
                      <a:pt x="158" y="117"/>
                      <a:pt x="158" y="117"/>
                      <a:pt x="158" y="117"/>
                    </a:cubicBezTo>
                    <a:cubicBezTo>
                      <a:pt x="158" y="117"/>
                      <a:pt x="158" y="117"/>
                      <a:pt x="158" y="117"/>
                    </a:cubicBezTo>
                    <a:cubicBezTo>
                      <a:pt x="158" y="116"/>
                      <a:pt x="157" y="116"/>
                      <a:pt x="156" y="116"/>
                    </a:cubicBezTo>
                    <a:moveTo>
                      <a:pt x="105" y="116"/>
                    </a:moveTo>
                    <a:cubicBezTo>
                      <a:pt x="104" y="116"/>
                      <a:pt x="104" y="116"/>
                      <a:pt x="104" y="117"/>
                    </a:cubicBezTo>
                    <a:cubicBezTo>
                      <a:pt x="104" y="117"/>
                      <a:pt x="104" y="117"/>
                      <a:pt x="105" y="117"/>
                    </a:cubicBezTo>
                    <a:cubicBezTo>
                      <a:pt x="105" y="117"/>
                      <a:pt x="105" y="117"/>
                      <a:pt x="106" y="116"/>
                    </a:cubicBezTo>
                    <a:cubicBezTo>
                      <a:pt x="105" y="116"/>
                      <a:pt x="105" y="116"/>
                      <a:pt x="105" y="116"/>
                    </a:cubicBezTo>
                    <a:moveTo>
                      <a:pt x="49" y="114"/>
                    </a:moveTo>
                    <a:cubicBezTo>
                      <a:pt x="49" y="114"/>
                      <a:pt x="49" y="114"/>
                      <a:pt x="49" y="114"/>
                    </a:cubicBezTo>
                    <a:cubicBezTo>
                      <a:pt x="49" y="114"/>
                      <a:pt x="50" y="114"/>
                      <a:pt x="50" y="115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49" y="114"/>
                      <a:pt x="49" y="114"/>
                    </a:cubicBezTo>
                    <a:moveTo>
                      <a:pt x="31" y="113"/>
                    </a:moveTo>
                    <a:cubicBezTo>
                      <a:pt x="31" y="113"/>
                      <a:pt x="31" y="114"/>
                      <a:pt x="31" y="114"/>
                    </a:cubicBezTo>
                    <a:cubicBezTo>
                      <a:pt x="31" y="114"/>
                      <a:pt x="32" y="114"/>
                      <a:pt x="32" y="114"/>
                    </a:cubicBezTo>
                    <a:cubicBezTo>
                      <a:pt x="32" y="114"/>
                      <a:pt x="32" y="114"/>
                      <a:pt x="32" y="114"/>
                    </a:cubicBezTo>
                    <a:cubicBezTo>
                      <a:pt x="32" y="114"/>
                      <a:pt x="32" y="114"/>
                      <a:pt x="31" y="113"/>
                    </a:cubicBezTo>
                    <a:moveTo>
                      <a:pt x="119" y="113"/>
                    </a:moveTo>
                    <a:cubicBezTo>
                      <a:pt x="118" y="115"/>
                      <a:pt x="118" y="116"/>
                      <a:pt x="117" y="117"/>
                    </a:cubicBezTo>
                    <a:cubicBezTo>
                      <a:pt x="118" y="118"/>
                      <a:pt x="120" y="119"/>
                      <a:pt x="121" y="120"/>
                    </a:cubicBezTo>
                    <a:cubicBezTo>
                      <a:pt x="122" y="119"/>
                      <a:pt x="123" y="117"/>
                      <a:pt x="124" y="116"/>
                    </a:cubicBezTo>
                    <a:cubicBezTo>
                      <a:pt x="122" y="115"/>
                      <a:pt x="121" y="114"/>
                      <a:pt x="119" y="113"/>
                    </a:cubicBezTo>
                    <a:moveTo>
                      <a:pt x="95" y="113"/>
                    </a:moveTo>
                    <a:cubicBezTo>
                      <a:pt x="95" y="113"/>
                      <a:pt x="95" y="114"/>
                      <a:pt x="94" y="114"/>
                    </a:cubicBezTo>
                    <a:cubicBezTo>
                      <a:pt x="97" y="115"/>
                      <a:pt x="99" y="117"/>
                      <a:pt x="102" y="118"/>
                    </a:cubicBezTo>
                    <a:cubicBezTo>
                      <a:pt x="102" y="118"/>
                      <a:pt x="102" y="117"/>
                      <a:pt x="103" y="117"/>
                    </a:cubicBezTo>
                    <a:cubicBezTo>
                      <a:pt x="100" y="116"/>
                      <a:pt x="98" y="114"/>
                      <a:pt x="95" y="113"/>
                    </a:cubicBezTo>
                    <a:moveTo>
                      <a:pt x="150" y="113"/>
                    </a:moveTo>
                    <a:cubicBezTo>
                      <a:pt x="149" y="114"/>
                      <a:pt x="148" y="115"/>
                      <a:pt x="148" y="116"/>
                    </a:cubicBezTo>
                    <a:cubicBezTo>
                      <a:pt x="150" y="117"/>
                      <a:pt x="150" y="117"/>
                      <a:pt x="150" y="117"/>
                    </a:cubicBezTo>
                    <a:cubicBezTo>
                      <a:pt x="150" y="116"/>
                      <a:pt x="151" y="115"/>
                      <a:pt x="151" y="115"/>
                    </a:cubicBezTo>
                    <a:cubicBezTo>
                      <a:pt x="152" y="114"/>
                      <a:pt x="152" y="114"/>
                      <a:pt x="152" y="114"/>
                    </a:cubicBezTo>
                    <a:cubicBezTo>
                      <a:pt x="151" y="113"/>
                      <a:pt x="151" y="113"/>
                      <a:pt x="150" y="113"/>
                    </a:cubicBezTo>
                    <a:moveTo>
                      <a:pt x="167" y="115"/>
                    </a:moveTo>
                    <a:cubicBezTo>
                      <a:pt x="167" y="114"/>
                      <a:pt x="167" y="114"/>
                      <a:pt x="167" y="114"/>
                    </a:cubicBezTo>
                    <a:cubicBezTo>
                      <a:pt x="167" y="114"/>
                      <a:pt x="167" y="114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moveTo>
                      <a:pt x="166" y="112"/>
                    </a:moveTo>
                    <a:cubicBezTo>
                      <a:pt x="165" y="113"/>
                      <a:pt x="165" y="113"/>
                      <a:pt x="165" y="113"/>
                    </a:cubicBezTo>
                    <a:cubicBezTo>
                      <a:pt x="164" y="114"/>
                      <a:pt x="164" y="114"/>
                      <a:pt x="163" y="115"/>
                    </a:cubicBezTo>
                    <a:cubicBezTo>
                      <a:pt x="163" y="115"/>
                      <a:pt x="163" y="115"/>
                      <a:pt x="163" y="115"/>
                    </a:cubicBezTo>
                    <a:cubicBezTo>
                      <a:pt x="165" y="116"/>
                      <a:pt x="167" y="117"/>
                      <a:pt x="168" y="118"/>
                    </a:cubicBezTo>
                    <a:cubicBezTo>
                      <a:pt x="170" y="116"/>
                      <a:pt x="170" y="116"/>
                      <a:pt x="170" y="116"/>
                    </a:cubicBezTo>
                    <a:cubicBezTo>
                      <a:pt x="170" y="115"/>
                      <a:pt x="170" y="115"/>
                      <a:pt x="170" y="115"/>
                    </a:cubicBezTo>
                    <a:cubicBezTo>
                      <a:pt x="170" y="115"/>
                      <a:pt x="170" y="115"/>
                      <a:pt x="170" y="115"/>
                    </a:cubicBezTo>
                    <a:cubicBezTo>
                      <a:pt x="166" y="112"/>
                      <a:pt x="166" y="112"/>
                      <a:pt x="166" y="112"/>
                    </a:cubicBezTo>
                    <a:moveTo>
                      <a:pt x="28" y="111"/>
                    </a:moveTo>
                    <a:cubicBezTo>
                      <a:pt x="28" y="112"/>
                      <a:pt x="28" y="112"/>
                      <a:pt x="28" y="112"/>
                    </a:cubicBezTo>
                    <a:cubicBezTo>
                      <a:pt x="29" y="112"/>
                      <a:pt x="29" y="112"/>
                      <a:pt x="29" y="113"/>
                    </a:cubicBezTo>
                    <a:cubicBezTo>
                      <a:pt x="30" y="113"/>
                      <a:pt x="30" y="112"/>
                      <a:pt x="30" y="112"/>
                    </a:cubicBezTo>
                    <a:cubicBezTo>
                      <a:pt x="29" y="112"/>
                      <a:pt x="29" y="112"/>
                      <a:pt x="28" y="111"/>
                    </a:cubicBezTo>
                    <a:moveTo>
                      <a:pt x="78" y="111"/>
                    </a:moveTo>
                    <a:cubicBezTo>
                      <a:pt x="77" y="112"/>
                      <a:pt x="77" y="112"/>
                      <a:pt x="77" y="112"/>
                    </a:cubicBezTo>
                    <a:cubicBezTo>
                      <a:pt x="77" y="112"/>
                      <a:pt x="77" y="112"/>
                      <a:pt x="77" y="113"/>
                    </a:cubicBezTo>
                    <a:cubicBezTo>
                      <a:pt x="79" y="114"/>
                      <a:pt x="82" y="116"/>
                      <a:pt x="84" y="117"/>
                    </a:cubicBezTo>
                    <a:cubicBezTo>
                      <a:pt x="85" y="117"/>
                      <a:pt x="85" y="116"/>
                      <a:pt x="85" y="116"/>
                    </a:cubicBezTo>
                    <a:cubicBezTo>
                      <a:pt x="83" y="114"/>
                      <a:pt x="80" y="113"/>
                      <a:pt x="78" y="111"/>
                    </a:cubicBezTo>
                    <a:moveTo>
                      <a:pt x="147" y="111"/>
                    </a:moveTo>
                    <a:cubicBezTo>
                      <a:pt x="146" y="112"/>
                      <a:pt x="145" y="113"/>
                      <a:pt x="145" y="115"/>
                    </a:cubicBezTo>
                    <a:cubicBezTo>
                      <a:pt x="145" y="115"/>
                      <a:pt x="145" y="115"/>
                      <a:pt x="145" y="115"/>
                    </a:cubicBezTo>
                    <a:cubicBezTo>
                      <a:pt x="146" y="114"/>
                      <a:pt x="147" y="113"/>
                      <a:pt x="147" y="111"/>
                    </a:cubicBezTo>
                    <a:cubicBezTo>
                      <a:pt x="147" y="111"/>
                      <a:pt x="147" y="111"/>
                      <a:pt x="147" y="111"/>
                    </a:cubicBezTo>
                    <a:moveTo>
                      <a:pt x="28" y="111"/>
                    </a:moveTo>
                    <a:cubicBezTo>
                      <a:pt x="28" y="111"/>
                      <a:pt x="27" y="111"/>
                      <a:pt x="27" y="111"/>
                    </a:cubicBezTo>
                    <a:cubicBezTo>
                      <a:pt x="28" y="111"/>
                      <a:pt x="28" y="112"/>
                      <a:pt x="28" y="112"/>
                    </a:cubicBezTo>
                    <a:cubicBezTo>
                      <a:pt x="28" y="111"/>
                      <a:pt x="28" y="111"/>
                      <a:pt x="28" y="111"/>
                    </a:cubicBezTo>
                    <a:cubicBezTo>
                      <a:pt x="28" y="111"/>
                      <a:pt x="28" y="111"/>
                      <a:pt x="28" y="111"/>
                    </a:cubicBezTo>
                    <a:moveTo>
                      <a:pt x="96" y="111"/>
                    </a:moveTo>
                    <a:cubicBezTo>
                      <a:pt x="96" y="111"/>
                      <a:pt x="96" y="111"/>
                      <a:pt x="96" y="111"/>
                    </a:cubicBezTo>
                    <a:cubicBezTo>
                      <a:pt x="103" y="115"/>
                      <a:pt x="103" y="115"/>
                      <a:pt x="103" y="115"/>
                    </a:cubicBezTo>
                    <a:cubicBezTo>
                      <a:pt x="101" y="114"/>
                      <a:pt x="98" y="112"/>
                      <a:pt x="96" y="111"/>
                    </a:cubicBezTo>
                    <a:cubicBezTo>
                      <a:pt x="96" y="111"/>
                      <a:pt x="96" y="112"/>
                      <a:pt x="95" y="112"/>
                    </a:cubicBezTo>
                    <a:cubicBezTo>
                      <a:pt x="98" y="114"/>
                      <a:pt x="100" y="115"/>
                      <a:pt x="103" y="116"/>
                    </a:cubicBezTo>
                    <a:cubicBezTo>
                      <a:pt x="103" y="116"/>
                      <a:pt x="103" y="116"/>
                      <a:pt x="104" y="115"/>
                    </a:cubicBezTo>
                    <a:cubicBezTo>
                      <a:pt x="101" y="114"/>
                      <a:pt x="99" y="112"/>
                      <a:pt x="96" y="111"/>
                    </a:cubicBezTo>
                    <a:moveTo>
                      <a:pt x="44" y="111"/>
                    </a:moveTo>
                    <a:cubicBezTo>
                      <a:pt x="44" y="111"/>
                      <a:pt x="44" y="111"/>
                      <a:pt x="44" y="111"/>
                    </a:cubicBezTo>
                    <a:cubicBezTo>
                      <a:pt x="45" y="112"/>
                      <a:pt x="47" y="112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7" y="112"/>
                      <a:pt x="45" y="111"/>
                      <a:pt x="44" y="111"/>
                    </a:cubicBezTo>
                    <a:moveTo>
                      <a:pt x="146" y="111"/>
                    </a:moveTo>
                    <a:cubicBezTo>
                      <a:pt x="145" y="112"/>
                      <a:pt x="144" y="113"/>
                      <a:pt x="143" y="114"/>
                    </a:cubicBezTo>
                    <a:cubicBezTo>
                      <a:pt x="144" y="115"/>
                      <a:pt x="144" y="115"/>
                      <a:pt x="144" y="115"/>
                    </a:cubicBezTo>
                    <a:cubicBezTo>
                      <a:pt x="146" y="111"/>
                      <a:pt x="146" y="111"/>
                      <a:pt x="146" y="111"/>
                    </a:cubicBezTo>
                    <a:cubicBezTo>
                      <a:pt x="146" y="111"/>
                      <a:pt x="146" y="111"/>
                      <a:pt x="146" y="111"/>
                    </a:cubicBezTo>
                    <a:moveTo>
                      <a:pt x="27" y="110"/>
                    </a:moveTo>
                    <a:cubicBezTo>
                      <a:pt x="27" y="111"/>
                      <a:pt x="27" y="111"/>
                      <a:pt x="26" y="111"/>
                    </a:cubicBezTo>
                    <a:cubicBezTo>
                      <a:pt x="27" y="111"/>
                      <a:pt x="27" y="111"/>
                      <a:pt x="27" y="111"/>
                    </a:cubicBezTo>
                    <a:cubicBezTo>
                      <a:pt x="27" y="111"/>
                      <a:pt x="27" y="111"/>
                      <a:pt x="27" y="111"/>
                    </a:cubicBezTo>
                    <a:cubicBezTo>
                      <a:pt x="27" y="111"/>
                      <a:pt x="27" y="111"/>
                      <a:pt x="27" y="110"/>
                    </a:cubicBezTo>
                    <a:moveTo>
                      <a:pt x="145" y="110"/>
                    </a:moveTo>
                    <a:cubicBezTo>
                      <a:pt x="144" y="111"/>
                      <a:pt x="144" y="113"/>
                      <a:pt x="143" y="114"/>
                    </a:cubicBezTo>
                    <a:cubicBezTo>
                      <a:pt x="143" y="114"/>
                      <a:pt x="143" y="114"/>
                      <a:pt x="143" y="114"/>
                    </a:cubicBezTo>
                    <a:cubicBezTo>
                      <a:pt x="144" y="113"/>
                      <a:pt x="145" y="112"/>
                      <a:pt x="145" y="110"/>
                    </a:cubicBezTo>
                    <a:cubicBezTo>
                      <a:pt x="145" y="110"/>
                      <a:pt x="145" y="110"/>
                      <a:pt x="145" y="110"/>
                    </a:cubicBezTo>
                    <a:moveTo>
                      <a:pt x="129" y="110"/>
                    </a:moveTo>
                    <a:cubicBezTo>
                      <a:pt x="129" y="111"/>
                      <a:pt x="128" y="111"/>
                      <a:pt x="128" y="112"/>
                    </a:cubicBezTo>
                    <a:cubicBezTo>
                      <a:pt x="128" y="112"/>
                      <a:pt x="128" y="112"/>
                      <a:pt x="128" y="112"/>
                    </a:cubicBezTo>
                    <a:cubicBezTo>
                      <a:pt x="133" y="115"/>
                      <a:pt x="133" y="115"/>
                      <a:pt x="133" y="115"/>
                    </a:cubicBezTo>
                    <a:cubicBezTo>
                      <a:pt x="133" y="115"/>
                      <a:pt x="133" y="114"/>
                      <a:pt x="134" y="113"/>
                    </a:cubicBezTo>
                    <a:cubicBezTo>
                      <a:pt x="132" y="112"/>
                      <a:pt x="131" y="111"/>
                      <a:pt x="129" y="110"/>
                    </a:cubicBezTo>
                    <a:moveTo>
                      <a:pt x="79" y="110"/>
                    </a:moveTo>
                    <a:cubicBezTo>
                      <a:pt x="78" y="110"/>
                      <a:pt x="78" y="110"/>
                      <a:pt x="78" y="110"/>
                    </a:cubicBezTo>
                    <a:cubicBezTo>
                      <a:pt x="81" y="112"/>
                      <a:pt x="83" y="113"/>
                      <a:pt x="86" y="115"/>
                    </a:cubicBezTo>
                    <a:cubicBezTo>
                      <a:pt x="86" y="115"/>
                      <a:pt x="86" y="114"/>
                      <a:pt x="86" y="114"/>
                    </a:cubicBezTo>
                    <a:cubicBezTo>
                      <a:pt x="84" y="113"/>
                      <a:pt x="81" y="111"/>
                      <a:pt x="79" y="110"/>
                    </a:cubicBezTo>
                    <a:moveTo>
                      <a:pt x="56" y="109"/>
                    </a:moveTo>
                    <a:cubicBezTo>
                      <a:pt x="56" y="110"/>
                      <a:pt x="56" y="110"/>
                      <a:pt x="56" y="110"/>
                    </a:cubicBezTo>
                    <a:cubicBezTo>
                      <a:pt x="58" y="111"/>
                      <a:pt x="60" y="113"/>
                      <a:pt x="63" y="114"/>
                    </a:cubicBezTo>
                    <a:cubicBezTo>
                      <a:pt x="63" y="114"/>
                      <a:pt x="63" y="114"/>
                      <a:pt x="63" y="114"/>
                    </a:cubicBezTo>
                    <a:cubicBezTo>
                      <a:pt x="61" y="112"/>
                      <a:pt x="58" y="111"/>
                      <a:pt x="56" y="109"/>
                    </a:cubicBezTo>
                    <a:moveTo>
                      <a:pt x="112" y="109"/>
                    </a:moveTo>
                    <a:cubicBezTo>
                      <a:pt x="112" y="111"/>
                      <a:pt x="111" y="112"/>
                      <a:pt x="110" y="113"/>
                    </a:cubicBezTo>
                    <a:cubicBezTo>
                      <a:pt x="112" y="115"/>
                      <a:pt x="114" y="116"/>
                      <a:pt x="116" y="117"/>
                    </a:cubicBezTo>
                    <a:cubicBezTo>
                      <a:pt x="117" y="116"/>
                      <a:pt x="118" y="114"/>
                      <a:pt x="119" y="113"/>
                    </a:cubicBezTo>
                    <a:cubicBezTo>
                      <a:pt x="117" y="112"/>
                      <a:pt x="115" y="111"/>
                      <a:pt x="112" y="109"/>
                    </a:cubicBezTo>
                    <a:moveTo>
                      <a:pt x="42" y="109"/>
                    </a:moveTo>
                    <a:cubicBezTo>
                      <a:pt x="42" y="109"/>
                      <a:pt x="42" y="109"/>
                      <a:pt x="41" y="109"/>
                    </a:cubicBezTo>
                    <a:cubicBezTo>
                      <a:pt x="42" y="110"/>
                      <a:pt x="42" y="110"/>
                      <a:pt x="43" y="110"/>
                    </a:cubicBezTo>
                    <a:cubicBezTo>
                      <a:pt x="43" y="110"/>
                      <a:pt x="43" y="110"/>
                      <a:pt x="43" y="110"/>
                    </a:cubicBezTo>
                    <a:cubicBezTo>
                      <a:pt x="43" y="110"/>
                      <a:pt x="42" y="109"/>
                      <a:pt x="42" y="109"/>
                    </a:cubicBezTo>
                    <a:moveTo>
                      <a:pt x="143" y="109"/>
                    </a:moveTo>
                    <a:cubicBezTo>
                      <a:pt x="142" y="110"/>
                      <a:pt x="141" y="111"/>
                      <a:pt x="141" y="113"/>
                    </a:cubicBezTo>
                    <a:cubicBezTo>
                      <a:pt x="141" y="113"/>
                      <a:pt x="141" y="113"/>
                      <a:pt x="141" y="113"/>
                    </a:cubicBezTo>
                    <a:cubicBezTo>
                      <a:pt x="142" y="112"/>
                      <a:pt x="143" y="111"/>
                      <a:pt x="143" y="110"/>
                    </a:cubicBezTo>
                    <a:cubicBezTo>
                      <a:pt x="143" y="109"/>
                      <a:pt x="143" y="109"/>
                      <a:pt x="143" y="109"/>
                    </a:cubicBezTo>
                    <a:moveTo>
                      <a:pt x="160" y="108"/>
                    </a:moveTo>
                    <a:cubicBezTo>
                      <a:pt x="160" y="109"/>
                      <a:pt x="159" y="111"/>
                      <a:pt x="158" y="112"/>
                    </a:cubicBezTo>
                    <a:cubicBezTo>
                      <a:pt x="160" y="113"/>
                      <a:pt x="160" y="113"/>
                      <a:pt x="160" y="113"/>
                    </a:cubicBezTo>
                    <a:cubicBezTo>
                      <a:pt x="162" y="110"/>
                      <a:pt x="162" y="110"/>
                      <a:pt x="162" y="110"/>
                    </a:cubicBezTo>
                    <a:cubicBezTo>
                      <a:pt x="160" y="108"/>
                      <a:pt x="160" y="108"/>
                      <a:pt x="160" y="108"/>
                    </a:cubicBezTo>
                    <a:moveTo>
                      <a:pt x="57" y="107"/>
                    </a:moveTo>
                    <a:cubicBezTo>
                      <a:pt x="57" y="108"/>
                      <a:pt x="57" y="108"/>
                      <a:pt x="57" y="108"/>
                    </a:cubicBezTo>
                    <a:cubicBezTo>
                      <a:pt x="59" y="109"/>
                      <a:pt x="60" y="110"/>
                      <a:pt x="62" y="111"/>
                    </a:cubicBezTo>
                    <a:cubicBezTo>
                      <a:pt x="62" y="111"/>
                      <a:pt x="63" y="112"/>
                      <a:pt x="64" y="112"/>
                    </a:cubicBezTo>
                    <a:cubicBezTo>
                      <a:pt x="64" y="112"/>
                      <a:pt x="64" y="112"/>
                      <a:pt x="64" y="112"/>
                    </a:cubicBezTo>
                    <a:cubicBezTo>
                      <a:pt x="62" y="110"/>
                      <a:pt x="60" y="109"/>
                      <a:pt x="57" y="107"/>
                    </a:cubicBezTo>
                    <a:moveTo>
                      <a:pt x="109" y="107"/>
                    </a:moveTo>
                    <a:cubicBezTo>
                      <a:pt x="108" y="109"/>
                      <a:pt x="108" y="110"/>
                      <a:pt x="107" y="111"/>
                    </a:cubicBezTo>
                    <a:cubicBezTo>
                      <a:pt x="107" y="112"/>
                      <a:pt x="108" y="112"/>
                      <a:pt x="108" y="112"/>
                    </a:cubicBezTo>
                    <a:cubicBezTo>
                      <a:pt x="109" y="111"/>
                      <a:pt x="110" y="109"/>
                      <a:pt x="110" y="108"/>
                    </a:cubicBezTo>
                    <a:cubicBezTo>
                      <a:pt x="110" y="108"/>
                      <a:pt x="110" y="108"/>
                      <a:pt x="109" y="107"/>
                    </a:cubicBezTo>
                    <a:moveTo>
                      <a:pt x="53" y="107"/>
                    </a:moveTo>
                    <a:cubicBezTo>
                      <a:pt x="53" y="107"/>
                      <a:pt x="52" y="108"/>
                      <a:pt x="52" y="108"/>
                    </a:cubicBezTo>
                    <a:cubicBezTo>
                      <a:pt x="53" y="108"/>
                      <a:pt x="53" y="108"/>
                      <a:pt x="54" y="109"/>
                    </a:cubicBezTo>
                    <a:cubicBezTo>
                      <a:pt x="54" y="108"/>
                      <a:pt x="54" y="108"/>
                      <a:pt x="54" y="108"/>
                    </a:cubicBezTo>
                    <a:cubicBezTo>
                      <a:pt x="53" y="108"/>
                      <a:pt x="53" y="108"/>
                      <a:pt x="53" y="107"/>
                    </a:cubicBezTo>
                    <a:moveTo>
                      <a:pt x="123" y="107"/>
                    </a:moveTo>
                    <a:cubicBezTo>
                      <a:pt x="123" y="107"/>
                      <a:pt x="122" y="108"/>
                      <a:pt x="122" y="109"/>
                    </a:cubicBez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1"/>
                      <a:pt x="127" y="111"/>
                      <a:pt x="128" y="110"/>
                    </a:cubicBezTo>
                    <a:cubicBezTo>
                      <a:pt x="127" y="110"/>
                      <a:pt x="127" y="111"/>
                      <a:pt x="127" y="112"/>
                    </a:cubicBez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1"/>
                      <a:pt x="128" y="110"/>
                      <a:pt x="128" y="109"/>
                    </a:cubicBezTo>
                    <a:cubicBezTo>
                      <a:pt x="127" y="108"/>
                      <a:pt x="125" y="107"/>
                      <a:pt x="123" y="107"/>
                    </a:cubicBezTo>
                    <a:moveTo>
                      <a:pt x="36" y="106"/>
                    </a:moveTo>
                    <a:cubicBezTo>
                      <a:pt x="36" y="106"/>
                      <a:pt x="36" y="106"/>
                      <a:pt x="36" y="106"/>
                    </a:cubicBezTo>
                    <a:cubicBezTo>
                      <a:pt x="36" y="106"/>
                      <a:pt x="37" y="106"/>
                      <a:pt x="37" y="107"/>
                    </a:cubicBezTo>
                    <a:cubicBezTo>
                      <a:pt x="37" y="107"/>
                      <a:pt x="37" y="107"/>
                      <a:pt x="37" y="106"/>
                    </a:cubicBezTo>
                    <a:cubicBezTo>
                      <a:pt x="37" y="106"/>
                      <a:pt x="36" y="106"/>
                      <a:pt x="36" y="106"/>
                    </a:cubicBezTo>
                    <a:moveTo>
                      <a:pt x="19" y="106"/>
                    </a:move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moveTo>
                      <a:pt x="54" y="105"/>
                    </a:moveTo>
                    <a:cubicBezTo>
                      <a:pt x="54" y="105"/>
                      <a:pt x="54" y="106"/>
                      <a:pt x="53" y="106"/>
                    </a:cubicBezTo>
                    <a:cubicBezTo>
                      <a:pt x="54" y="106"/>
                      <a:pt x="54" y="106"/>
                      <a:pt x="55" y="107"/>
                    </a:cubicBezTo>
                    <a:cubicBezTo>
                      <a:pt x="55" y="106"/>
                      <a:pt x="55" y="106"/>
                      <a:pt x="55" y="106"/>
                    </a:cubicBezTo>
                    <a:cubicBezTo>
                      <a:pt x="55" y="106"/>
                      <a:pt x="54" y="106"/>
                      <a:pt x="54" y="105"/>
                    </a:cubicBezTo>
                    <a:moveTo>
                      <a:pt x="81" y="105"/>
                    </a:moveTo>
                    <a:cubicBezTo>
                      <a:pt x="81" y="106"/>
                      <a:pt x="81" y="106"/>
                      <a:pt x="81" y="106"/>
                    </a:cubicBezTo>
                    <a:cubicBezTo>
                      <a:pt x="83" y="108"/>
                      <a:pt x="86" y="109"/>
                      <a:pt x="88" y="111"/>
                    </a:cubicBezTo>
                    <a:cubicBezTo>
                      <a:pt x="89" y="110"/>
                      <a:pt x="89" y="110"/>
                      <a:pt x="89" y="110"/>
                    </a:cubicBezTo>
                    <a:cubicBezTo>
                      <a:pt x="86" y="108"/>
                      <a:pt x="84" y="107"/>
                      <a:pt x="81" y="105"/>
                    </a:cubicBezTo>
                    <a:moveTo>
                      <a:pt x="155" y="105"/>
                    </a:moveTo>
                    <a:cubicBezTo>
                      <a:pt x="154" y="106"/>
                      <a:pt x="154" y="107"/>
                      <a:pt x="153" y="108"/>
                    </a:cubicBezTo>
                    <a:cubicBezTo>
                      <a:pt x="155" y="110"/>
                      <a:pt x="155" y="110"/>
                      <a:pt x="155" y="110"/>
                    </a:cubicBezTo>
                    <a:cubicBezTo>
                      <a:pt x="155" y="109"/>
                      <a:pt x="156" y="107"/>
                      <a:pt x="157" y="106"/>
                    </a:cubicBezTo>
                    <a:cubicBezTo>
                      <a:pt x="155" y="105"/>
                      <a:pt x="155" y="105"/>
                      <a:pt x="155" y="105"/>
                    </a:cubicBezTo>
                    <a:moveTo>
                      <a:pt x="48" y="104"/>
                    </a:moveTo>
                    <a:cubicBezTo>
                      <a:pt x="48" y="104"/>
                      <a:pt x="48" y="105"/>
                      <a:pt x="47" y="105"/>
                    </a:cubicBezTo>
                    <a:cubicBezTo>
                      <a:pt x="49" y="106"/>
                      <a:pt x="50" y="106"/>
                      <a:pt x="51" y="107"/>
                    </a:cubicBezTo>
                    <a:cubicBezTo>
                      <a:pt x="52" y="107"/>
                      <a:pt x="52" y="107"/>
                      <a:pt x="52" y="107"/>
                    </a:cubicBezTo>
                    <a:cubicBezTo>
                      <a:pt x="50" y="106"/>
                      <a:pt x="49" y="105"/>
                      <a:pt x="48" y="104"/>
                    </a:cubicBezTo>
                    <a:moveTo>
                      <a:pt x="133" y="104"/>
                    </a:moveTo>
                    <a:cubicBezTo>
                      <a:pt x="132" y="105"/>
                      <a:pt x="131" y="106"/>
                      <a:pt x="131" y="108"/>
                    </a:cubicBezTo>
                    <a:cubicBezTo>
                      <a:pt x="136" y="110"/>
                      <a:pt x="136" y="110"/>
                      <a:pt x="136" y="110"/>
                    </a:cubicBezTo>
                    <a:cubicBezTo>
                      <a:pt x="136" y="109"/>
                      <a:pt x="137" y="108"/>
                      <a:pt x="138" y="107"/>
                    </a:cubicBezTo>
                    <a:cubicBezTo>
                      <a:pt x="136" y="106"/>
                      <a:pt x="134" y="105"/>
                      <a:pt x="133" y="104"/>
                    </a:cubicBezTo>
                    <a:moveTo>
                      <a:pt x="17" y="104"/>
                    </a:moveTo>
                    <a:cubicBezTo>
                      <a:pt x="17" y="104"/>
                      <a:pt x="16" y="104"/>
                      <a:pt x="16" y="105"/>
                    </a:cubicBezTo>
                    <a:cubicBezTo>
                      <a:pt x="17" y="105"/>
                      <a:pt x="18" y="105"/>
                      <a:pt x="19" y="106"/>
                    </a:cubicBezTo>
                    <a:cubicBezTo>
                      <a:pt x="19" y="106"/>
                      <a:pt x="19" y="106"/>
                      <a:pt x="19" y="105"/>
                    </a:cubicBezTo>
                    <a:cubicBezTo>
                      <a:pt x="18" y="105"/>
                      <a:pt x="17" y="105"/>
                      <a:pt x="17" y="104"/>
                    </a:cubicBezTo>
                    <a:moveTo>
                      <a:pt x="59" y="104"/>
                    </a:moveTo>
                    <a:cubicBezTo>
                      <a:pt x="59" y="104"/>
                      <a:pt x="59" y="104"/>
                      <a:pt x="59" y="104"/>
                    </a:cubicBezTo>
                    <a:cubicBezTo>
                      <a:pt x="60" y="105"/>
                      <a:pt x="61" y="105"/>
                      <a:pt x="62" y="106"/>
                    </a:cubicBezTo>
                    <a:cubicBezTo>
                      <a:pt x="61" y="105"/>
                      <a:pt x="60" y="105"/>
                      <a:pt x="59" y="104"/>
                    </a:cubicBezTo>
                    <a:moveTo>
                      <a:pt x="33" y="104"/>
                    </a:moveTo>
                    <a:cubicBezTo>
                      <a:pt x="33" y="104"/>
                      <a:pt x="33" y="104"/>
                      <a:pt x="33" y="104"/>
                    </a:cubicBezTo>
                    <a:cubicBezTo>
                      <a:pt x="33" y="104"/>
                      <a:pt x="34" y="105"/>
                      <a:pt x="34" y="105"/>
                    </a:cubicBezTo>
                    <a:cubicBezTo>
                      <a:pt x="34" y="105"/>
                      <a:pt x="34" y="105"/>
                      <a:pt x="34" y="105"/>
                    </a:cubicBezTo>
                    <a:cubicBezTo>
                      <a:pt x="34" y="104"/>
                      <a:pt x="33" y="104"/>
                      <a:pt x="33" y="104"/>
                    </a:cubicBezTo>
                    <a:moveTo>
                      <a:pt x="32" y="103"/>
                    </a:moveTo>
                    <a:cubicBezTo>
                      <a:pt x="32" y="103"/>
                      <a:pt x="32" y="103"/>
                      <a:pt x="32" y="104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2" y="104"/>
                      <a:pt x="32" y="103"/>
                      <a:pt x="32" y="103"/>
                    </a:cubicBezTo>
                    <a:moveTo>
                      <a:pt x="82" y="103"/>
                    </a:moveTo>
                    <a:cubicBezTo>
                      <a:pt x="82" y="104"/>
                      <a:pt x="82" y="104"/>
                      <a:pt x="82" y="104"/>
                    </a:cubicBezTo>
                    <a:cubicBezTo>
                      <a:pt x="84" y="106"/>
                      <a:pt x="87" y="107"/>
                      <a:pt x="90" y="109"/>
                    </a:cubicBezTo>
                    <a:cubicBezTo>
                      <a:pt x="90" y="109"/>
                      <a:pt x="90" y="108"/>
                      <a:pt x="90" y="108"/>
                    </a:cubicBezTo>
                    <a:cubicBezTo>
                      <a:pt x="88" y="106"/>
                      <a:pt x="85" y="105"/>
                      <a:pt x="82" y="103"/>
                    </a:cubicBezTo>
                    <a:moveTo>
                      <a:pt x="15" y="103"/>
                    </a:moveTo>
                    <a:cubicBezTo>
                      <a:pt x="15" y="103"/>
                      <a:pt x="15" y="103"/>
                      <a:pt x="15" y="104"/>
                    </a:cubicBezTo>
                    <a:cubicBezTo>
                      <a:pt x="15" y="104"/>
                      <a:pt x="16" y="104"/>
                      <a:pt x="16" y="104"/>
                    </a:cubicBezTo>
                    <a:cubicBezTo>
                      <a:pt x="16" y="104"/>
                      <a:pt x="16" y="104"/>
                      <a:pt x="16" y="104"/>
                    </a:cubicBezTo>
                    <a:cubicBezTo>
                      <a:pt x="16" y="104"/>
                      <a:pt x="16" y="103"/>
                      <a:pt x="15" y="103"/>
                    </a:cubicBezTo>
                    <a:moveTo>
                      <a:pt x="82" y="103"/>
                    </a:moveTo>
                    <a:cubicBezTo>
                      <a:pt x="82" y="103"/>
                      <a:pt x="82" y="103"/>
                      <a:pt x="82" y="103"/>
                    </a:cubicBezTo>
                    <a:cubicBezTo>
                      <a:pt x="90" y="108"/>
                      <a:pt x="90" y="108"/>
                      <a:pt x="90" y="108"/>
                    </a:cubicBezTo>
                    <a:cubicBezTo>
                      <a:pt x="90" y="108"/>
                      <a:pt x="90" y="108"/>
                      <a:pt x="90" y="108"/>
                    </a:cubicBezTo>
                    <a:cubicBezTo>
                      <a:pt x="88" y="106"/>
                      <a:pt x="85" y="105"/>
                      <a:pt x="82" y="103"/>
                    </a:cubicBezTo>
                    <a:moveTo>
                      <a:pt x="31" y="103"/>
                    </a:moveTo>
                    <a:cubicBezTo>
                      <a:pt x="31" y="103"/>
                      <a:pt x="31" y="103"/>
                      <a:pt x="31" y="103"/>
                    </a:cubicBezTo>
                    <a:cubicBezTo>
                      <a:pt x="31" y="103"/>
                      <a:pt x="31" y="103"/>
                      <a:pt x="32" y="103"/>
                    </a:cubicBezTo>
                    <a:cubicBezTo>
                      <a:pt x="32" y="103"/>
                      <a:pt x="32" y="103"/>
                      <a:pt x="32" y="103"/>
                    </a:cubicBezTo>
                    <a:cubicBezTo>
                      <a:pt x="31" y="103"/>
                      <a:pt x="31" y="103"/>
                      <a:pt x="31" y="103"/>
                    </a:cubicBezTo>
                    <a:moveTo>
                      <a:pt x="45" y="103"/>
                    </a:moveTo>
                    <a:cubicBezTo>
                      <a:pt x="45" y="103"/>
                      <a:pt x="45" y="103"/>
                      <a:pt x="45" y="103"/>
                    </a:cubicBezTo>
                    <a:cubicBezTo>
                      <a:pt x="46" y="104"/>
                      <a:pt x="46" y="104"/>
                      <a:pt x="47" y="104"/>
                    </a:cubicBezTo>
                    <a:cubicBezTo>
                      <a:pt x="47" y="104"/>
                      <a:pt x="47" y="104"/>
                      <a:pt x="47" y="104"/>
                    </a:cubicBezTo>
                    <a:cubicBezTo>
                      <a:pt x="46" y="103"/>
                      <a:pt x="46" y="103"/>
                      <a:pt x="45" y="103"/>
                    </a:cubicBezTo>
                    <a:moveTo>
                      <a:pt x="101" y="103"/>
                    </a:moveTo>
                    <a:cubicBezTo>
                      <a:pt x="100" y="104"/>
                      <a:pt x="100" y="105"/>
                      <a:pt x="99" y="106"/>
                    </a:cubicBezTo>
                    <a:cubicBezTo>
                      <a:pt x="101" y="108"/>
                      <a:pt x="104" y="109"/>
                      <a:pt x="106" y="111"/>
                    </a:cubicBezTo>
                    <a:cubicBezTo>
                      <a:pt x="107" y="110"/>
                      <a:pt x="108" y="108"/>
                      <a:pt x="109" y="107"/>
                    </a:cubicBezTo>
                    <a:cubicBezTo>
                      <a:pt x="106" y="106"/>
                      <a:pt x="104" y="104"/>
                      <a:pt x="101" y="103"/>
                    </a:cubicBezTo>
                    <a:moveTo>
                      <a:pt x="49" y="102"/>
                    </a:moveTo>
                    <a:cubicBezTo>
                      <a:pt x="49" y="103"/>
                      <a:pt x="49" y="103"/>
                      <a:pt x="49" y="103"/>
                    </a:cubicBezTo>
                    <a:cubicBezTo>
                      <a:pt x="50" y="104"/>
                      <a:pt x="51" y="104"/>
                      <a:pt x="53" y="105"/>
                    </a:cubicBezTo>
                    <a:cubicBezTo>
                      <a:pt x="53" y="105"/>
                      <a:pt x="53" y="105"/>
                      <a:pt x="53" y="105"/>
                    </a:cubicBezTo>
                    <a:cubicBezTo>
                      <a:pt x="52" y="104"/>
                      <a:pt x="50" y="103"/>
                      <a:pt x="49" y="102"/>
                    </a:cubicBezTo>
                    <a:moveTo>
                      <a:pt x="151" y="102"/>
                    </a:moveTo>
                    <a:cubicBezTo>
                      <a:pt x="150" y="103"/>
                      <a:pt x="149" y="105"/>
                      <a:pt x="149" y="106"/>
                    </a:cubicBezTo>
                    <a:cubicBezTo>
                      <a:pt x="149" y="106"/>
                      <a:pt x="149" y="106"/>
                      <a:pt x="149" y="106"/>
                    </a:cubicBezTo>
                    <a:cubicBezTo>
                      <a:pt x="149" y="106"/>
                      <a:pt x="149" y="106"/>
                      <a:pt x="149" y="106"/>
                    </a:cubicBezTo>
                    <a:cubicBezTo>
                      <a:pt x="150" y="105"/>
                      <a:pt x="150" y="105"/>
                      <a:pt x="150" y="105"/>
                    </a:cubicBezTo>
                    <a:cubicBezTo>
                      <a:pt x="150" y="105"/>
                      <a:pt x="150" y="106"/>
                      <a:pt x="149" y="106"/>
                    </a:cubicBezTo>
                    <a:cubicBezTo>
                      <a:pt x="150" y="107"/>
                      <a:pt x="150" y="107"/>
                      <a:pt x="150" y="107"/>
                    </a:cubicBezTo>
                    <a:cubicBezTo>
                      <a:pt x="151" y="106"/>
                      <a:pt x="151" y="104"/>
                      <a:pt x="152" y="103"/>
                    </a:cubicBezTo>
                    <a:cubicBezTo>
                      <a:pt x="151" y="102"/>
                      <a:pt x="151" y="102"/>
                      <a:pt x="151" y="102"/>
                    </a:cubicBezTo>
                    <a:moveTo>
                      <a:pt x="117" y="102"/>
                    </a:moveTo>
                    <a:cubicBezTo>
                      <a:pt x="116" y="103"/>
                      <a:pt x="116" y="104"/>
                      <a:pt x="115" y="105"/>
                    </a:cubicBezTo>
                    <a:cubicBezTo>
                      <a:pt x="122" y="109"/>
                      <a:pt x="122" y="109"/>
                      <a:pt x="122" y="109"/>
                    </a:cubicBezTo>
                    <a:cubicBezTo>
                      <a:pt x="122" y="108"/>
                      <a:pt x="123" y="107"/>
                      <a:pt x="123" y="106"/>
                    </a:cubicBezTo>
                    <a:cubicBezTo>
                      <a:pt x="121" y="105"/>
                      <a:pt x="119" y="104"/>
                      <a:pt x="117" y="103"/>
                    </a:cubicBezTo>
                    <a:cubicBezTo>
                      <a:pt x="117" y="103"/>
                      <a:pt x="117" y="102"/>
                      <a:pt x="117" y="102"/>
                    </a:cubicBezTo>
                    <a:moveTo>
                      <a:pt x="150" y="102"/>
                    </a:moveTo>
                    <a:cubicBezTo>
                      <a:pt x="149" y="103"/>
                      <a:pt x="149" y="104"/>
                      <a:pt x="148" y="105"/>
                    </a:cubicBezTo>
                    <a:cubicBezTo>
                      <a:pt x="148" y="106"/>
                      <a:pt x="148" y="106"/>
                      <a:pt x="148" y="106"/>
                    </a:cubicBezTo>
                    <a:cubicBezTo>
                      <a:pt x="149" y="104"/>
                      <a:pt x="150" y="103"/>
                      <a:pt x="150" y="102"/>
                    </a:cubicBezTo>
                    <a:cubicBezTo>
                      <a:pt x="150" y="102"/>
                      <a:pt x="150" y="102"/>
                      <a:pt x="150" y="102"/>
                    </a:cubicBezTo>
                    <a:moveTo>
                      <a:pt x="56" y="102"/>
                    </a:moveTo>
                    <a:cubicBezTo>
                      <a:pt x="56" y="102"/>
                      <a:pt x="56" y="102"/>
                      <a:pt x="56" y="102"/>
                    </a:cubicBezTo>
                    <a:cubicBezTo>
                      <a:pt x="56" y="102"/>
                      <a:pt x="57" y="102"/>
                      <a:pt x="57" y="103"/>
                    </a:cubicBezTo>
                    <a:cubicBezTo>
                      <a:pt x="57" y="103"/>
                      <a:pt x="57" y="103"/>
                      <a:pt x="57" y="103"/>
                    </a:cubicBezTo>
                    <a:cubicBezTo>
                      <a:pt x="57" y="102"/>
                      <a:pt x="56" y="102"/>
                      <a:pt x="56" y="102"/>
                    </a:cubicBezTo>
                    <a:moveTo>
                      <a:pt x="61" y="101"/>
                    </a:moveTo>
                    <a:cubicBezTo>
                      <a:pt x="61" y="102"/>
                      <a:pt x="60" y="102"/>
                      <a:pt x="60" y="103"/>
                    </a:cubicBezTo>
                    <a:cubicBezTo>
                      <a:pt x="62" y="104"/>
                      <a:pt x="65" y="105"/>
                      <a:pt x="67" y="107"/>
                    </a:cubicBezTo>
                    <a:cubicBezTo>
                      <a:pt x="67" y="106"/>
                      <a:pt x="68" y="106"/>
                      <a:pt x="68" y="105"/>
                    </a:cubicBezTo>
                    <a:cubicBezTo>
                      <a:pt x="67" y="105"/>
                      <a:pt x="66" y="104"/>
                      <a:pt x="66" y="104"/>
                    </a:cubicBezTo>
                    <a:cubicBezTo>
                      <a:pt x="64" y="103"/>
                      <a:pt x="63" y="102"/>
                      <a:pt x="61" y="101"/>
                    </a:cubicBezTo>
                    <a:moveTo>
                      <a:pt x="127" y="101"/>
                    </a:moveTo>
                    <a:cubicBezTo>
                      <a:pt x="126" y="102"/>
                      <a:pt x="125" y="103"/>
                      <a:pt x="125" y="105"/>
                    </a:cubicBezTo>
                    <a:cubicBezTo>
                      <a:pt x="125" y="105"/>
                      <a:pt x="125" y="105"/>
                      <a:pt x="126" y="105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0" y="106"/>
                      <a:pt x="131" y="105"/>
                      <a:pt x="131" y="104"/>
                    </a:cubicBezTo>
                    <a:cubicBezTo>
                      <a:pt x="131" y="104"/>
                      <a:pt x="131" y="104"/>
                      <a:pt x="132" y="104"/>
                    </a:cubicBezTo>
                    <a:cubicBezTo>
                      <a:pt x="130" y="103"/>
                      <a:pt x="128" y="102"/>
                      <a:pt x="127" y="101"/>
                    </a:cubicBezTo>
                    <a:moveTo>
                      <a:pt x="46" y="101"/>
                    </a:moveTo>
                    <a:cubicBezTo>
                      <a:pt x="46" y="101"/>
                      <a:pt x="46" y="101"/>
                      <a:pt x="46" y="101"/>
                    </a:cubicBezTo>
                    <a:cubicBezTo>
                      <a:pt x="47" y="102"/>
                      <a:pt x="47" y="102"/>
                      <a:pt x="48" y="102"/>
                    </a:cubicBezTo>
                    <a:cubicBezTo>
                      <a:pt x="48" y="102"/>
                      <a:pt x="48" y="102"/>
                      <a:pt x="48" y="102"/>
                    </a:cubicBezTo>
                    <a:cubicBezTo>
                      <a:pt x="47" y="102"/>
                      <a:pt x="47" y="101"/>
                      <a:pt x="46" y="101"/>
                    </a:cubicBezTo>
                    <a:moveTo>
                      <a:pt x="148" y="100"/>
                    </a:moveTo>
                    <a:cubicBezTo>
                      <a:pt x="147" y="102"/>
                      <a:pt x="146" y="103"/>
                      <a:pt x="146" y="104"/>
                    </a:cubicBezTo>
                    <a:cubicBezTo>
                      <a:pt x="146" y="104"/>
                      <a:pt x="146" y="104"/>
                      <a:pt x="146" y="104"/>
                    </a:cubicBezTo>
                    <a:cubicBezTo>
                      <a:pt x="147" y="103"/>
                      <a:pt x="148" y="102"/>
                      <a:pt x="149" y="101"/>
                    </a:cubicBezTo>
                    <a:cubicBezTo>
                      <a:pt x="148" y="100"/>
                      <a:pt x="148" y="100"/>
                      <a:pt x="148" y="100"/>
                    </a:cubicBezTo>
                    <a:moveTo>
                      <a:pt x="113" y="100"/>
                    </a:moveTo>
                    <a:cubicBezTo>
                      <a:pt x="113" y="101"/>
                      <a:pt x="113" y="102"/>
                      <a:pt x="112" y="103"/>
                    </a:cubicBezTo>
                    <a:cubicBezTo>
                      <a:pt x="113" y="103"/>
                      <a:pt x="113" y="103"/>
                      <a:pt x="113" y="103"/>
                    </a:cubicBezTo>
                    <a:cubicBezTo>
                      <a:pt x="114" y="103"/>
                      <a:pt x="114" y="102"/>
                      <a:pt x="115" y="101"/>
                    </a:cubicBezTo>
                    <a:cubicBezTo>
                      <a:pt x="114" y="101"/>
                      <a:pt x="114" y="101"/>
                      <a:pt x="113" y="100"/>
                    </a:cubicBezTo>
                    <a:moveTo>
                      <a:pt x="40" y="99"/>
                    </a:moveTo>
                    <a:cubicBezTo>
                      <a:pt x="40" y="100"/>
                      <a:pt x="40" y="100"/>
                      <a:pt x="40" y="100"/>
                    </a:cubicBezTo>
                    <a:cubicBezTo>
                      <a:pt x="40" y="100"/>
                      <a:pt x="41" y="100"/>
                      <a:pt x="41" y="101"/>
                    </a:cubicBezTo>
                    <a:cubicBezTo>
                      <a:pt x="41" y="100"/>
                      <a:pt x="41" y="100"/>
                      <a:pt x="41" y="100"/>
                    </a:cubicBezTo>
                    <a:cubicBezTo>
                      <a:pt x="41" y="100"/>
                      <a:pt x="40" y="100"/>
                      <a:pt x="40" y="99"/>
                    </a:cubicBezTo>
                    <a:moveTo>
                      <a:pt x="62" y="99"/>
                    </a:moveTo>
                    <a:cubicBezTo>
                      <a:pt x="62" y="100"/>
                      <a:pt x="62" y="100"/>
                      <a:pt x="62" y="100"/>
                    </a:cubicBezTo>
                    <a:cubicBezTo>
                      <a:pt x="64" y="101"/>
                      <a:pt x="66" y="103"/>
                      <a:pt x="69" y="104"/>
                    </a:cubicBezTo>
                    <a:cubicBezTo>
                      <a:pt x="69" y="104"/>
                      <a:pt x="69" y="104"/>
                      <a:pt x="69" y="104"/>
                    </a:cubicBezTo>
                    <a:cubicBezTo>
                      <a:pt x="67" y="102"/>
                      <a:pt x="64" y="101"/>
                      <a:pt x="62" y="99"/>
                    </a:cubicBezTo>
                    <a:moveTo>
                      <a:pt x="57" y="99"/>
                    </a:moveTo>
                    <a:cubicBezTo>
                      <a:pt x="57" y="99"/>
                      <a:pt x="57" y="100"/>
                      <a:pt x="56" y="101"/>
                    </a:cubicBezTo>
                    <a:cubicBezTo>
                      <a:pt x="57" y="101"/>
                      <a:pt x="57" y="101"/>
                      <a:pt x="58" y="101"/>
                    </a:cubicBezTo>
                    <a:cubicBezTo>
                      <a:pt x="58" y="101"/>
                      <a:pt x="58" y="100"/>
                      <a:pt x="59" y="100"/>
                    </a:cubicBezTo>
                    <a:cubicBezTo>
                      <a:pt x="58" y="99"/>
                      <a:pt x="58" y="99"/>
                      <a:pt x="57" y="99"/>
                    </a:cubicBezTo>
                    <a:moveTo>
                      <a:pt x="51" y="99"/>
                    </a:moveTo>
                    <a:cubicBezTo>
                      <a:pt x="51" y="99"/>
                      <a:pt x="51" y="99"/>
                      <a:pt x="51" y="99"/>
                    </a:cubicBezTo>
                    <a:cubicBezTo>
                      <a:pt x="52" y="100"/>
                      <a:pt x="54" y="101"/>
                      <a:pt x="55" y="101"/>
                    </a:cubicBezTo>
                    <a:cubicBezTo>
                      <a:pt x="55" y="101"/>
                      <a:pt x="55" y="101"/>
                      <a:pt x="55" y="101"/>
                    </a:cubicBezTo>
                    <a:cubicBezTo>
                      <a:pt x="54" y="101"/>
                      <a:pt x="52" y="100"/>
                      <a:pt x="51" y="99"/>
                    </a:cubicBezTo>
                    <a:moveTo>
                      <a:pt x="24" y="99"/>
                    </a:move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moveTo>
                      <a:pt x="41" y="98"/>
                    </a:move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8"/>
                      <a:pt x="42" y="99"/>
                      <a:pt x="42" y="99"/>
                    </a:cubicBezTo>
                    <a:cubicBezTo>
                      <a:pt x="42" y="99"/>
                      <a:pt x="42" y="98"/>
                      <a:pt x="42" y="98"/>
                    </a:cubicBezTo>
                    <a:cubicBezTo>
                      <a:pt x="42" y="98"/>
                      <a:pt x="42" y="98"/>
                      <a:pt x="41" y="98"/>
                    </a:cubicBezTo>
                    <a:moveTo>
                      <a:pt x="49" y="97"/>
                    </a:moveTo>
                    <a:cubicBezTo>
                      <a:pt x="49" y="97"/>
                      <a:pt x="49" y="97"/>
                      <a:pt x="49" y="97"/>
                    </a:cubicBezTo>
                    <a:cubicBezTo>
                      <a:pt x="49" y="98"/>
                      <a:pt x="49" y="98"/>
                      <a:pt x="50" y="98"/>
                    </a:cubicBezTo>
                    <a:cubicBezTo>
                      <a:pt x="50" y="98"/>
                      <a:pt x="50" y="98"/>
                      <a:pt x="50" y="98"/>
                    </a:cubicBezTo>
                    <a:cubicBezTo>
                      <a:pt x="49" y="98"/>
                      <a:pt x="49" y="98"/>
                      <a:pt x="49" y="97"/>
                    </a:cubicBezTo>
                    <a:moveTo>
                      <a:pt x="120" y="97"/>
                    </a:moveTo>
                    <a:cubicBezTo>
                      <a:pt x="119" y="98"/>
                      <a:pt x="118" y="100"/>
                      <a:pt x="118" y="101"/>
                    </a:cubicBezTo>
                    <a:cubicBezTo>
                      <a:pt x="120" y="102"/>
                      <a:pt x="122" y="103"/>
                      <a:pt x="124" y="104"/>
                    </a:cubicBezTo>
                    <a:cubicBezTo>
                      <a:pt x="125" y="103"/>
                      <a:pt x="126" y="102"/>
                      <a:pt x="126" y="101"/>
                    </a:cubicBezTo>
                    <a:cubicBezTo>
                      <a:pt x="124" y="100"/>
                      <a:pt x="122" y="99"/>
                      <a:pt x="120" y="97"/>
                    </a:cubicBezTo>
                    <a:moveTo>
                      <a:pt x="37" y="97"/>
                    </a:moveTo>
                    <a:cubicBezTo>
                      <a:pt x="36" y="97"/>
                      <a:pt x="36" y="97"/>
                      <a:pt x="36" y="98"/>
                    </a:cubicBezTo>
                    <a:cubicBezTo>
                      <a:pt x="36" y="98"/>
                      <a:pt x="36" y="98"/>
                      <a:pt x="36" y="98"/>
                    </a:cubicBezTo>
                    <a:cubicBezTo>
                      <a:pt x="37" y="98"/>
                      <a:pt x="37" y="98"/>
                      <a:pt x="38" y="99"/>
                    </a:cubicBezTo>
                    <a:cubicBezTo>
                      <a:pt x="38" y="98"/>
                      <a:pt x="38" y="98"/>
                      <a:pt x="38" y="98"/>
                    </a:cubicBezTo>
                    <a:cubicBezTo>
                      <a:pt x="37" y="98"/>
                      <a:pt x="37" y="97"/>
                      <a:pt x="37" y="97"/>
                    </a:cubicBezTo>
                    <a:moveTo>
                      <a:pt x="59" y="97"/>
                    </a:moveTo>
                    <a:cubicBezTo>
                      <a:pt x="58" y="97"/>
                      <a:pt x="58" y="98"/>
                      <a:pt x="58" y="98"/>
                    </a:cubicBezTo>
                    <a:cubicBezTo>
                      <a:pt x="58" y="98"/>
                      <a:pt x="59" y="98"/>
                      <a:pt x="59" y="99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59" y="98"/>
                      <a:pt x="59" y="97"/>
                      <a:pt x="59" y="97"/>
                    </a:cubicBezTo>
                    <a:moveTo>
                      <a:pt x="21" y="97"/>
                    </a:moveTo>
                    <a:cubicBezTo>
                      <a:pt x="21" y="97"/>
                      <a:pt x="21" y="97"/>
                      <a:pt x="21" y="97"/>
                    </a:cubicBezTo>
                    <a:cubicBezTo>
                      <a:pt x="22" y="97"/>
                      <a:pt x="23" y="98"/>
                      <a:pt x="23" y="98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3" y="98"/>
                      <a:pt x="22" y="97"/>
                      <a:pt x="21" y="97"/>
                    </a:cubicBezTo>
                    <a:moveTo>
                      <a:pt x="36" y="97"/>
                    </a:move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8"/>
                    </a:cubicBez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7"/>
                    </a:cubicBezTo>
                    <a:moveTo>
                      <a:pt x="167" y="97"/>
                    </a:moveTo>
                    <a:cubicBezTo>
                      <a:pt x="167" y="97"/>
                      <a:pt x="167" y="97"/>
                      <a:pt x="167" y="97"/>
                    </a:cubicBezTo>
                    <a:cubicBezTo>
                      <a:pt x="167" y="97"/>
                      <a:pt x="167" y="97"/>
                      <a:pt x="167" y="97"/>
                    </a:cubicBezTo>
                    <a:cubicBezTo>
                      <a:pt x="167" y="98"/>
                      <a:pt x="166" y="98"/>
                      <a:pt x="165" y="99"/>
                    </a:cubicBezTo>
                    <a:cubicBezTo>
                      <a:pt x="164" y="101"/>
                      <a:pt x="163" y="103"/>
                      <a:pt x="162" y="106"/>
                    </a:cubicBezTo>
                    <a:cubicBezTo>
                      <a:pt x="162" y="106"/>
                      <a:pt x="162" y="106"/>
                      <a:pt x="162" y="106"/>
                    </a:cubicBezTo>
                    <a:cubicBezTo>
                      <a:pt x="164" y="107"/>
                      <a:pt x="164" y="107"/>
                      <a:pt x="164" y="107"/>
                    </a:cubicBezTo>
                    <a:cubicBezTo>
                      <a:pt x="166" y="103"/>
                      <a:pt x="166" y="103"/>
                      <a:pt x="166" y="103"/>
                    </a:cubicBezTo>
                    <a:cubicBezTo>
                      <a:pt x="167" y="101"/>
                      <a:pt x="167" y="101"/>
                      <a:pt x="167" y="101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7" y="97"/>
                      <a:pt x="167" y="97"/>
                      <a:pt x="167" y="97"/>
                    </a:cubicBezTo>
                    <a:moveTo>
                      <a:pt x="35" y="96"/>
                    </a:moveTo>
                    <a:cubicBezTo>
                      <a:pt x="35" y="96"/>
                      <a:pt x="35" y="96"/>
                      <a:pt x="35" y="97"/>
                    </a:cubicBezTo>
                    <a:cubicBezTo>
                      <a:pt x="35" y="97"/>
                      <a:pt x="35" y="97"/>
                      <a:pt x="35" y="97"/>
                    </a:cubicBezTo>
                    <a:cubicBezTo>
                      <a:pt x="35" y="97"/>
                      <a:pt x="35" y="97"/>
                      <a:pt x="35" y="96"/>
                    </a:cubicBezTo>
                    <a:cubicBezTo>
                      <a:pt x="35" y="96"/>
                      <a:pt x="35" y="96"/>
                      <a:pt x="35" y="96"/>
                    </a:cubicBezTo>
                    <a:moveTo>
                      <a:pt x="53" y="96"/>
                    </a:moveTo>
                    <a:cubicBezTo>
                      <a:pt x="52" y="97"/>
                      <a:pt x="52" y="97"/>
                      <a:pt x="52" y="98"/>
                    </a:cubicBezTo>
                    <a:cubicBezTo>
                      <a:pt x="53" y="98"/>
                      <a:pt x="54" y="99"/>
                      <a:pt x="56" y="100"/>
                    </a:cubicBezTo>
                    <a:cubicBezTo>
                      <a:pt x="56" y="100"/>
                      <a:pt x="56" y="99"/>
                      <a:pt x="57" y="98"/>
                    </a:cubicBezTo>
                    <a:cubicBezTo>
                      <a:pt x="55" y="98"/>
                      <a:pt x="54" y="97"/>
                      <a:pt x="53" y="96"/>
                    </a:cubicBezTo>
                    <a:moveTo>
                      <a:pt x="64" y="96"/>
                    </a:moveTo>
                    <a:cubicBezTo>
                      <a:pt x="64" y="96"/>
                      <a:pt x="64" y="96"/>
                      <a:pt x="64" y="97"/>
                    </a:cubicBezTo>
                    <a:cubicBezTo>
                      <a:pt x="66" y="98"/>
                      <a:pt x="68" y="99"/>
                      <a:pt x="71" y="101"/>
                    </a:cubicBezTo>
                    <a:cubicBezTo>
                      <a:pt x="71" y="100"/>
                      <a:pt x="71" y="100"/>
                      <a:pt x="71" y="100"/>
                    </a:cubicBezTo>
                    <a:cubicBezTo>
                      <a:pt x="69" y="99"/>
                      <a:pt x="67" y="97"/>
                      <a:pt x="64" y="96"/>
                    </a:cubicBezTo>
                    <a:moveTo>
                      <a:pt x="19" y="96"/>
                    </a:moveTo>
                    <a:cubicBezTo>
                      <a:pt x="19" y="96"/>
                      <a:pt x="19" y="96"/>
                      <a:pt x="19" y="96"/>
                    </a:cubicBezTo>
                    <a:cubicBezTo>
                      <a:pt x="20" y="96"/>
                      <a:pt x="20" y="96"/>
                      <a:pt x="21" y="97"/>
                    </a:cubicBezTo>
                    <a:cubicBezTo>
                      <a:pt x="21" y="97"/>
                      <a:pt x="21" y="97"/>
                      <a:pt x="21" y="97"/>
                    </a:cubicBezTo>
                    <a:cubicBezTo>
                      <a:pt x="20" y="96"/>
                      <a:pt x="20" y="96"/>
                      <a:pt x="19" y="96"/>
                    </a:cubicBezTo>
                    <a:moveTo>
                      <a:pt x="3" y="96"/>
                    </a:moveTo>
                    <a:cubicBezTo>
                      <a:pt x="3" y="96"/>
                      <a:pt x="3" y="96"/>
                      <a:pt x="3" y="96"/>
                    </a:cubicBezTo>
                    <a:cubicBezTo>
                      <a:pt x="4" y="97"/>
                      <a:pt x="5" y="97"/>
                      <a:pt x="5" y="98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5" y="97"/>
                      <a:pt x="4" y="96"/>
                      <a:pt x="3" y="96"/>
                    </a:cubicBezTo>
                    <a:moveTo>
                      <a:pt x="116" y="96"/>
                    </a:moveTo>
                    <a:cubicBezTo>
                      <a:pt x="116" y="97"/>
                      <a:pt x="115" y="98"/>
                      <a:pt x="114" y="99"/>
                    </a:cubicBezTo>
                    <a:cubicBezTo>
                      <a:pt x="115" y="99"/>
                      <a:pt x="115" y="99"/>
                      <a:pt x="115" y="100"/>
                    </a:cubicBezTo>
                    <a:cubicBezTo>
                      <a:pt x="116" y="98"/>
                      <a:pt x="117" y="97"/>
                      <a:pt x="117" y="96"/>
                    </a:cubicBezTo>
                    <a:cubicBezTo>
                      <a:pt x="117" y="96"/>
                      <a:pt x="117" y="96"/>
                      <a:pt x="116" y="96"/>
                    </a:cubicBezTo>
                    <a:moveTo>
                      <a:pt x="38" y="95"/>
                    </a:moveTo>
                    <a:cubicBezTo>
                      <a:pt x="37" y="96"/>
                      <a:pt x="37" y="96"/>
                      <a:pt x="37" y="96"/>
                    </a:cubicBezTo>
                    <a:cubicBezTo>
                      <a:pt x="37" y="96"/>
                      <a:pt x="37" y="96"/>
                      <a:pt x="37" y="96"/>
                    </a:cubicBezTo>
                    <a:cubicBezTo>
                      <a:pt x="38" y="96"/>
                      <a:pt x="38" y="96"/>
                      <a:pt x="39" y="97"/>
                    </a:cubicBezTo>
                    <a:cubicBezTo>
                      <a:pt x="39" y="97"/>
                      <a:pt x="39" y="96"/>
                      <a:pt x="39" y="96"/>
                    </a:cubicBezTo>
                    <a:cubicBezTo>
                      <a:pt x="38" y="96"/>
                      <a:pt x="38" y="96"/>
                      <a:pt x="38" y="95"/>
                    </a:cubicBezTo>
                    <a:moveTo>
                      <a:pt x="105" y="95"/>
                    </a:moveTo>
                    <a:cubicBezTo>
                      <a:pt x="105" y="96"/>
                      <a:pt x="104" y="97"/>
                      <a:pt x="104" y="98"/>
                    </a:cubicBezTo>
                    <a:cubicBezTo>
                      <a:pt x="112" y="102"/>
                      <a:pt x="112" y="102"/>
                      <a:pt x="112" y="102"/>
                    </a:cubicBezTo>
                    <a:cubicBezTo>
                      <a:pt x="112" y="102"/>
                      <a:pt x="113" y="101"/>
                      <a:pt x="113" y="100"/>
                    </a:cubicBezTo>
                    <a:cubicBezTo>
                      <a:pt x="110" y="98"/>
                      <a:pt x="108" y="97"/>
                      <a:pt x="105" y="95"/>
                    </a:cubicBezTo>
                    <a:moveTo>
                      <a:pt x="37" y="95"/>
                    </a:moveTo>
                    <a:cubicBezTo>
                      <a:pt x="37" y="95"/>
                      <a:pt x="37" y="95"/>
                      <a:pt x="37" y="96"/>
                    </a:cubicBezTo>
                    <a:cubicBezTo>
                      <a:pt x="37" y="96"/>
                      <a:pt x="37" y="96"/>
                      <a:pt x="37" y="96"/>
                    </a:cubicBezTo>
                    <a:cubicBezTo>
                      <a:pt x="37" y="96"/>
                      <a:pt x="37" y="96"/>
                      <a:pt x="37" y="95"/>
                    </a:cubicBezTo>
                    <a:cubicBezTo>
                      <a:pt x="37" y="95"/>
                      <a:pt x="37" y="95"/>
                      <a:pt x="37" y="95"/>
                    </a:cubicBezTo>
                    <a:moveTo>
                      <a:pt x="154" y="95"/>
                    </a:moveTo>
                    <a:cubicBezTo>
                      <a:pt x="153" y="97"/>
                      <a:pt x="152" y="98"/>
                      <a:pt x="151" y="100"/>
                    </a:cubicBezTo>
                    <a:cubicBezTo>
                      <a:pt x="151" y="100"/>
                      <a:pt x="151" y="100"/>
                      <a:pt x="151" y="100"/>
                    </a:cubicBezTo>
                    <a:cubicBezTo>
                      <a:pt x="152" y="98"/>
                      <a:pt x="153" y="97"/>
                      <a:pt x="154" y="95"/>
                    </a:cubicBezTo>
                    <a:cubicBezTo>
                      <a:pt x="154" y="95"/>
                      <a:pt x="154" y="95"/>
                      <a:pt x="154" y="95"/>
                    </a:cubicBezTo>
                    <a:moveTo>
                      <a:pt x="87" y="95"/>
                    </a:moveTo>
                    <a:cubicBezTo>
                      <a:pt x="85" y="98"/>
                      <a:pt x="85" y="98"/>
                      <a:pt x="85" y="98"/>
                    </a:cubicBezTo>
                    <a:cubicBezTo>
                      <a:pt x="88" y="100"/>
                      <a:pt x="91" y="101"/>
                      <a:pt x="93" y="103"/>
                    </a:cubicBezTo>
                    <a:cubicBezTo>
                      <a:pt x="94" y="102"/>
                      <a:pt x="95" y="101"/>
                      <a:pt x="95" y="99"/>
                    </a:cubicBezTo>
                    <a:cubicBezTo>
                      <a:pt x="93" y="98"/>
                      <a:pt x="90" y="96"/>
                      <a:pt x="87" y="95"/>
                    </a:cubicBezTo>
                    <a:moveTo>
                      <a:pt x="1" y="95"/>
                    </a:moveTo>
                    <a:cubicBezTo>
                      <a:pt x="1" y="95"/>
                      <a:pt x="1" y="95"/>
                      <a:pt x="1" y="95"/>
                    </a:cubicBezTo>
                    <a:cubicBezTo>
                      <a:pt x="2" y="95"/>
                      <a:pt x="2" y="95"/>
                      <a:pt x="2" y="96"/>
                    </a:cubicBezTo>
                    <a:cubicBezTo>
                      <a:pt x="2" y="96"/>
                      <a:pt x="3" y="95"/>
                      <a:pt x="3" y="95"/>
                    </a:cubicBezTo>
                    <a:cubicBezTo>
                      <a:pt x="2" y="95"/>
                      <a:pt x="2" y="95"/>
                      <a:pt x="1" y="95"/>
                    </a:cubicBezTo>
                    <a:moveTo>
                      <a:pt x="50" y="95"/>
                    </a:moveTo>
                    <a:cubicBezTo>
                      <a:pt x="50" y="95"/>
                      <a:pt x="50" y="96"/>
                      <a:pt x="49" y="96"/>
                    </a:cubicBezTo>
                    <a:cubicBezTo>
                      <a:pt x="50" y="97"/>
                      <a:pt x="50" y="97"/>
                      <a:pt x="51" y="97"/>
                    </a:cubicBezTo>
                    <a:cubicBezTo>
                      <a:pt x="51" y="97"/>
                      <a:pt x="51" y="96"/>
                      <a:pt x="52" y="95"/>
                    </a:cubicBezTo>
                    <a:cubicBezTo>
                      <a:pt x="51" y="95"/>
                      <a:pt x="51" y="95"/>
                      <a:pt x="50" y="95"/>
                    </a:cubicBezTo>
                    <a:moveTo>
                      <a:pt x="36" y="94"/>
                    </a:move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4"/>
                    </a:cubicBezTo>
                    <a:moveTo>
                      <a:pt x="138" y="94"/>
                    </a:moveTo>
                    <a:cubicBezTo>
                      <a:pt x="138" y="96"/>
                      <a:pt x="137" y="97"/>
                      <a:pt x="136" y="98"/>
                    </a:cubicBezTo>
                    <a:cubicBezTo>
                      <a:pt x="141" y="101"/>
                      <a:pt x="141" y="101"/>
                      <a:pt x="141" y="101"/>
                    </a:cubicBezTo>
                    <a:cubicBezTo>
                      <a:pt x="142" y="100"/>
                      <a:pt x="142" y="99"/>
                      <a:pt x="143" y="97"/>
                    </a:cubicBezTo>
                    <a:cubicBezTo>
                      <a:pt x="138" y="94"/>
                      <a:pt x="138" y="94"/>
                      <a:pt x="138" y="94"/>
                    </a:cubicBezTo>
                    <a:moveTo>
                      <a:pt x="43" y="94"/>
                    </a:moveTo>
                    <a:cubicBezTo>
                      <a:pt x="43" y="94"/>
                      <a:pt x="43" y="94"/>
                      <a:pt x="43" y="94"/>
                    </a:cubicBezTo>
                    <a:cubicBezTo>
                      <a:pt x="44" y="94"/>
                      <a:pt x="44" y="95"/>
                      <a:pt x="44" y="95"/>
                    </a:cubicBezTo>
                    <a:cubicBezTo>
                      <a:pt x="44" y="95"/>
                      <a:pt x="44" y="95"/>
                      <a:pt x="44" y="95"/>
                    </a:cubicBezTo>
                    <a:cubicBezTo>
                      <a:pt x="44" y="95"/>
                      <a:pt x="44" y="94"/>
                      <a:pt x="43" y="94"/>
                    </a:cubicBezTo>
                    <a:moveTo>
                      <a:pt x="163" y="94"/>
                    </a:moveTo>
                    <a:cubicBezTo>
                      <a:pt x="163" y="95"/>
                      <a:pt x="162" y="96"/>
                      <a:pt x="162" y="96"/>
                    </a:cubicBezTo>
                    <a:cubicBezTo>
                      <a:pt x="160" y="98"/>
                      <a:pt x="158" y="101"/>
                      <a:pt x="157" y="103"/>
                    </a:cubicBezTo>
                    <a:cubicBezTo>
                      <a:pt x="159" y="104"/>
                      <a:pt x="159" y="104"/>
                      <a:pt x="159" y="104"/>
                    </a:cubicBezTo>
                    <a:cubicBezTo>
                      <a:pt x="159" y="103"/>
                      <a:pt x="160" y="102"/>
                      <a:pt x="161" y="101"/>
                    </a:cubicBezTo>
                    <a:cubicBezTo>
                      <a:pt x="162" y="99"/>
                      <a:pt x="164" y="97"/>
                      <a:pt x="165" y="96"/>
                    </a:cubicBezTo>
                    <a:cubicBezTo>
                      <a:pt x="165" y="96"/>
                      <a:pt x="165" y="96"/>
                      <a:pt x="165" y="96"/>
                    </a:cubicBezTo>
                    <a:cubicBezTo>
                      <a:pt x="165" y="96"/>
                      <a:pt x="165" y="96"/>
                      <a:pt x="165" y="96"/>
                    </a:cubicBezTo>
                    <a:cubicBezTo>
                      <a:pt x="163" y="94"/>
                      <a:pt x="163" y="94"/>
                      <a:pt x="163" y="94"/>
                    </a:cubicBezTo>
                    <a:moveTo>
                      <a:pt x="54" y="94"/>
                    </a:moveTo>
                    <a:cubicBezTo>
                      <a:pt x="54" y="94"/>
                      <a:pt x="53" y="95"/>
                      <a:pt x="53" y="95"/>
                    </a:cubicBezTo>
                    <a:cubicBezTo>
                      <a:pt x="55" y="96"/>
                      <a:pt x="56" y="97"/>
                      <a:pt x="57" y="97"/>
                    </a:cubicBezTo>
                    <a:cubicBezTo>
                      <a:pt x="57" y="97"/>
                      <a:pt x="58" y="97"/>
                      <a:pt x="58" y="97"/>
                    </a:cubicBezTo>
                    <a:cubicBezTo>
                      <a:pt x="56" y="96"/>
                      <a:pt x="55" y="95"/>
                      <a:pt x="54" y="94"/>
                    </a:cubicBezTo>
                    <a:moveTo>
                      <a:pt x="1" y="94"/>
                    </a:moveTo>
                    <a:cubicBezTo>
                      <a:pt x="0" y="94"/>
                      <a:pt x="0" y="94"/>
                      <a:pt x="0" y="94"/>
                    </a:cubicBezTo>
                    <a:cubicBezTo>
                      <a:pt x="0" y="94"/>
                      <a:pt x="1" y="95"/>
                      <a:pt x="1" y="95"/>
                    </a:cubicBezTo>
                    <a:cubicBezTo>
                      <a:pt x="1" y="95"/>
                      <a:pt x="1" y="94"/>
                      <a:pt x="1" y="94"/>
                    </a:cubicBezTo>
                    <a:cubicBezTo>
                      <a:pt x="1" y="94"/>
                      <a:pt x="1" y="94"/>
                      <a:pt x="1" y="94"/>
                    </a:cubicBezTo>
                    <a:moveTo>
                      <a:pt x="152" y="94"/>
                    </a:moveTo>
                    <a:cubicBezTo>
                      <a:pt x="151" y="96"/>
                      <a:pt x="150" y="97"/>
                      <a:pt x="149" y="99"/>
                    </a:cubicBezTo>
                    <a:cubicBezTo>
                      <a:pt x="150" y="99"/>
                      <a:pt x="150" y="99"/>
                      <a:pt x="150" y="99"/>
                    </a:cubicBezTo>
                    <a:cubicBezTo>
                      <a:pt x="151" y="98"/>
                      <a:pt x="152" y="96"/>
                      <a:pt x="152" y="95"/>
                    </a:cubicBezTo>
                    <a:cubicBezTo>
                      <a:pt x="152" y="95"/>
                      <a:pt x="152" y="94"/>
                      <a:pt x="153" y="94"/>
                    </a:cubicBezTo>
                    <a:cubicBezTo>
                      <a:pt x="152" y="94"/>
                      <a:pt x="152" y="94"/>
                      <a:pt x="152" y="94"/>
                    </a:cubicBezTo>
                    <a:moveTo>
                      <a:pt x="65" y="94"/>
                    </a:moveTo>
                    <a:cubicBezTo>
                      <a:pt x="65" y="94"/>
                      <a:pt x="65" y="95"/>
                      <a:pt x="65" y="95"/>
                    </a:cubicBezTo>
                    <a:cubicBezTo>
                      <a:pt x="67" y="96"/>
                      <a:pt x="69" y="98"/>
                      <a:pt x="72" y="99"/>
                    </a:cubicBezTo>
                    <a:cubicBezTo>
                      <a:pt x="72" y="99"/>
                      <a:pt x="72" y="98"/>
                      <a:pt x="72" y="98"/>
                    </a:cubicBezTo>
                    <a:cubicBezTo>
                      <a:pt x="70" y="97"/>
                      <a:pt x="68" y="95"/>
                      <a:pt x="65" y="94"/>
                    </a:cubicBezTo>
                    <a:moveTo>
                      <a:pt x="60" y="94"/>
                    </a:moveTo>
                    <a:cubicBezTo>
                      <a:pt x="60" y="94"/>
                      <a:pt x="60" y="94"/>
                      <a:pt x="60" y="95"/>
                    </a:cubicBezTo>
                    <a:cubicBezTo>
                      <a:pt x="60" y="95"/>
                      <a:pt x="61" y="95"/>
                      <a:pt x="61" y="95"/>
                    </a:cubicBezTo>
                    <a:cubicBezTo>
                      <a:pt x="61" y="95"/>
                      <a:pt x="62" y="95"/>
                      <a:pt x="62" y="95"/>
                    </a:cubicBezTo>
                    <a:cubicBezTo>
                      <a:pt x="61" y="94"/>
                      <a:pt x="61" y="94"/>
                      <a:pt x="60" y="94"/>
                    </a:cubicBezTo>
                    <a:moveTo>
                      <a:pt x="51" y="93"/>
                    </a:moveTo>
                    <a:cubicBezTo>
                      <a:pt x="51" y="93"/>
                      <a:pt x="51" y="93"/>
                      <a:pt x="51" y="94"/>
                    </a:cubicBezTo>
                    <a:cubicBezTo>
                      <a:pt x="51" y="94"/>
                      <a:pt x="52" y="94"/>
                      <a:pt x="52" y="94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2" y="93"/>
                      <a:pt x="52" y="93"/>
                      <a:pt x="51" y="93"/>
                    </a:cubicBezTo>
                    <a:moveTo>
                      <a:pt x="28" y="92"/>
                    </a:move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moveTo>
                      <a:pt x="62" y="92"/>
                    </a:moveTo>
                    <a:cubicBezTo>
                      <a:pt x="61" y="92"/>
                      <a:pt x="61" y="92"/>
                      <a:pt x="61" y="93"/>
                    </a:cubicBezTo>
                    <a:cubicBezTo>
                      <a:pt x="61" y="93"/>
                      <a:pt x="62" y="93"/>
                      <a:pt x="62" y="94"/>
                    </a:cubicBezTo>
                    <a:cubicBezTo>
                      <a:pt x="63" y="93"/>
                      <a:pt x="63" y="93"/>
                      <a:pt x="63" y="93"/>
                    </a:cubicBezTo>
                    <a:cubicBezTo>
                      <a:pt x="63" y="92"/>
                      <a:pt x="62" y="92"/>
                      <a:pt x="62" y="92"/>
                    </a:cubicBezTo>
                    <a:moveTo>
                      <a:pt x="39" y="92"/>
                    </a:moveTo>
                    <a:cubicBezTo>
                      <a:pt x="39" y="92"/>
                      <a:pt x="39" y="92"/>
                      <a:pt x="39" y="92"/>
                    </a:cubicBezTo>
                    <a:cubicBezTo>
                      <a:pt x="40" y="92"/>
                      <a:pt x="40" y="92"/>
                      <a:pt x="41" y="93"/>
                    </a:cubicBezTo>
                    <a:cubicBezTo>
                      <a:pt x="41" y="93"/>
                      <a:pt x="41" y="93"/>
                      <a:pt x="41" y="93"/>
                    </a:cubicBezTo>
                    <a:cubicBezTo>
                      <a:pt x="40" y="92"/>
                      <a:pt x="40" y="92"/>
                      <a:pt x="39" y="92"/>
                    </a:cubicBezTo>
                    <a:moveTo>
                      <a:pt x="45" y="91"/>
                    </a:moveTo>
                    <a:cubicBezTo>
                      <a:pt x="45" y="92"/>
                      <a:pt x="44" y="93"/>
                      <a:pt x="44" y="93"/>
                    </a:cubicBezTo>
                    <a:cubicBezTo>
                      <a:pt x="44" y="93"/>
                      <a:pt x="45" y="94"/>
                      <a:pt x="45" y="94"/>
                    </a:cubicBezTo>
                    <a:cubicBezTo>
                      <a:pt x="45" y="93"/>
                      <a:pt x="46" y="93"/>
                      <a:pt x="46" y="92"/>
                    </a:cubicBezTo>
                    <a:cubicBezTo>
                      <a:pt x="46" y="92"/>
                      <a:pt x="45" y="92"/>
                      <a:pt x="45" y="91"/>
                    </a:cubicBezTo>
                    <a:moveTo>
                      <a:pt x="108" y="91"/>
                    </a:moveTo>
                    <a:cubicBezTo>
                      <a:pt x="107" y="92"/>
                      <a:pt x="107" y="93"/>
                      <a:pt x="106" y="94"/>
                    </a:cubicBezTo>
                    <a:cubicBezTo>
                      <a:pt x="109" y="96"/>
                      <a:pt x="111" y="97"/>
                      <a:pt x="114" y="99"/>
                    </a:cubicBezTo>
                    <a:cubicBezTo>
                      <a:pt x="114" y="98"/>
                      <a:pt x="115" y="97"/>
                      <a:pt x="116" y="95"/>
                    </a:cubicBezTo>
                    <a:cubicBezTo>
                      <a:pt x="113" y="94"/>
                      <a:pt x="110" y="93"/>
                      <a:pt x="108" y="91"/>
                    </a:cubicBezTo>
                    <a:moveTo>
                      <a:pt x="133" y="91"/>
                    </a:moveTo>
                    <a:cubicBezTo>
                      <a:pt x="132" y="92"/>
                      <a:pt x="131" y="93"/>
                      <a:pt x="131" y="95"/>
                    </a:cubicBezTo>
                    <a:cubicBezTo>
                      <a:pt x="135" y="97"/>
                      <a:pt x="135" y="97"/>
                      <a:pt x="135" y="97"/>
                    </a:cubicBezTo>
                    <a:cubicBezTo>
                      <a:pt x="136" y="96"/>
                      <a:pt x="137" y="95"/>
                      <a:pt x="137" y="94"/>
                    </a:cubicBezTo>
                    <a:cubicBezTo>
                      <a:pt x="133" y="91"/>
                      <a:pt x="133" y="91"/>
                      <a:pt x="133" y="91"/>
                    </a:cubicBezTo>
                    <a:moveTo>
                      <a:pt x="55" y="91"/>
                    </a:moveTo>
                    <a:cubicBezTo>
                      <a:pt x="55" y="91"/>
                      <a:pt x="55" y="91"/>
                      <a:pt x="55" y="92"/>
                    </a:cubicBezTo>
                    <a:cubicBezTo>
                      <a:pt x="56" y="93"/>
                      <a:pt x="58" y="93"/>
                      <a:pt x="59" y="94"/>
                    </a:cubicBezTo>
                    <a:cubicBezTo>
                      <a:pt x="59" y="94"/>
                      <a:pt x="60" y="94"/>
                      <a:pt x="60" y="93"/>
                    </a:cubicBezTo>
                    <a:cubicBezTo>
                      <a:pt x="58" y="93"/>
                      <a:pt x="57" y="92"/>
                      <a:pt x="55" y="91"/>
                    </a:cubicBezTo>
                    <a:moveTo>
                      <a:pt x="38" y="91"/>
                    </a:move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moveTo>
                      <a:pt x="158" y="90"/>
                    </a:moveTo>
                    <a:cubicBezTo>
                      <a:pt x="157" y="92"/>
                      <a:pt x="156" y="93"/>
                      <a:pt x="155" y="95"/>
                    </a:cubicBezTo>
                    <a:cubicBezTo>
                      <a:pt x="155" y="95"/>
                      <a:pt x="155" y="95"/>
                      <a:pt x="155" y="95"/>
                    </a:cubicBezTo>
                    <a:cubicBezTo>
                      <a:pt x="155" y="95"/>
                      <a:pt x="155" y="95"/>
                      <a:pt x="155" y="95"/>
                    </a:cubicBezTo>
                    <a:cubicBezTo>
                      <a:pt x="154" y="97"/>
                      <a:pt x="153" y="98"/>
                      <a:pt x="152" y="100"/>
                    </a:cubicBezTo>
                    <a:cubicBezTo>
                      <a:pt x="153" y="101"/>
                      <a:pt x="153" y="101"/>
                      <a:pt x="153" y="101"/>
                    </a:cubicBezTo>
                    <a:cubicBezTo>
                      <a:pt x="155" y="99"/>
                      <a:pt x="156" y="97"/>
                      <a:pt x="157" y="94"/>
                    </a:cubicBezTo>
                    <a:cubicBezTo>
                      <a:pt x="159" y="91"/>
                      <a:pt x="159" y="91"/>
                      <a:pt x="159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0"/>
                    </a:cubicBezTo>
                    <a:moveTo>
                      <a:pt x="29" y="90"/>
                    </a:moveTo>
                    <a:cubicBezTo>
                      <a:pt x="29" y="90"/>
                      <a:pt x="29" y="91"/>
                      <a:pt x="29" y="91"/>
                    </a:cubicBezTo>
                    <a:cubicBezTo>
                      <a:pt x="29" y="91"/>
                      <a:pt x="29" y="91"/>
                      <a:pt x="29" y="91"/>
                    </a:cubicBezTo>
                    <a:cubicBezTo>
                      <a:pt x="29" y="91"/>
                      <a:pt x="29" y="91"/>
                      <a:pt x="29" y="90"/>
                    </a:cubicBezTo>
                    <a:cubicBezTo>
                      <a:pt x="29" y="90"/>
                      <a:pt x="29" y="90"/>
                      <a:pt x="29" y="90"/>
                    </a:cubicBezTo>
                    <a:moveTo>
                      <a:pt x="157" y="90"/>
                    </a:moveTo>
                    <a:cubicBezTo>
                      <a:pt x="156" y="92"/>
                      <a:pt x="156" y="93"/>
                      <a:pt x="155" y="94"/>
                    </a:cubicBezTo>
                    <a:cubicBezTo>
                      <a:pt x="155" y="94"/>
                      <a:pt x="155" y="94"/>
                      <a:pt x="155" y="95"/>
                    </a:cubicBezTo>
                    <a:cubicBezTo>
                      <a:pt x="156" y="93"/>
                      <a:pt x="156" y="92"/>
                      <a:pt x="157" y="90"/>
                    </a:cubicBezTo>
                    <a:cubicBezTo>
                      <a:pt x="157" y="90"/>
                      <a:pt x="157" y="90"/>
                      <a:pt x="157" y="90"/>
                    </a:cubicBezTo>
                    <a:moveTo>
                      <a:pt x="25" y="90"/>
                    </a:moveTo>
                    <a:cubicBezTo>
                      <a:pt x="25" y="90"/>
                      <a:pt x="25" y="90"/>
                      <a:pt x="25" y="91"/>
                    </a:cubicBezTo>
                    <a:cubicBezTo>
                      <a:pt x="26" y="91"/>
                      <a:pt x="26" y="92"/>
                      <a:pt x="27" y="92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7" y="91"/>
                      <a:pt x="26" y="91"/>
                      <a:pt x="25" y="90"/>
                    </a:cubicBezTo>
                    <a:moveTo>
                      <a:pt x="53" y="90"/>
                    </a:moveTo>
                    <a:cubicBezTo>
                      <a:pt x="53" y="90"/>
                      <a:pt x="53" y="90"/>
                      <a:pt x="53" y="90"/>
                    </a:cubicBezTo>
                    <a:cubicBezTo>
                      <a:pt x="53" y="91"/>
                      <a:pt x="54" y="91"/>
                      <a:pt x="54" y="9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4" y="91"/>
                      <a:pt x="55" y="91"/>
                      <a:pt x="55" y="91"/>
                    </a:cubicBezTo>
                    <a:cubicBezTo>
                      <a:pt x="54" y="90"/>
                      <a:pt x="54" y="90"/>
                      <a:pt x="53" y="90"/>
                    </a:cubicBezTo>
                    <a:moveTo>
                      <a:pt x="46" y="90"/>
                    </a:moveTo>
                    <a:cubicBezTo>
                      <a:pt x="46" y="90"/>
                      <a:pt x="46" y="90"/>
                      <a:pt x="46" y="90"/>
                    </a:cubicBezTo>
                    <a:cubicBezTo>
                      <a:pt x="46" y="91"/>
                      <a:pt x="46" y="91"/>
                      <a:pt x="47" y="91"/>
                    </a:cubicBezTo>
                    <a:cubicBezTo>
                      <a:pt x="47" y="91"/>
                      <a:pt x="47" y="91"/>
                      <a:pt x="47" y="90"/>
                    </a:cubicBezTo>
                    <a:cubicBezTo>
                      <a:pt x="47" y="90"/>
                      <a:pt x="47" y="90"/>
                      <a:pt x="46" y="90"/>
                    </a:cubicBezTo>
                    <a:moveTo>
                      <a:pt x="141" y="89"/>
                    </a:moveTo>
                    <a:cubicBezTo>
                      <a:pt x="140" y="91"/>
                      <a:pt x="140" y="92"/>
                      <a:pt x="139" y="93"/>
                    </a:cubicBezTo>
                    <a:cubicBezTo>
                      <a:pt x="140" y="94"/>
                      <a:pt x="140" y="94"/>
                      <a:pt x="140" y="94"/>
                    </a:cubicBezTo>
                    <a:cubicBezTo>
                      <a:pt x="144" y="96"/>
                      <a:pt x="144" y="96"/>
                      <a:pt x="144" y="96"/>
                    </a:cubicBezTo>
                    <a:cubicBezTo>
                      <a:pt x="145" y="94"/>
                      <a:pt x="145" y="93"/>
                      <a:pt x="146" y="92"/>
                    </a:cubicBezTo>
                    <a:cubicBezTo>
                      <a:pt x="145" y="91"/>
                      <a:pt x="143" y="90"/>
                      <a:pt x="141" y="89"/>
                    </a:cubicBezTo>
                    <a:moveTo>
                      <a:pt x="57" y="89"/>
                    </a:moveTo>
                    <a:cubicBezTo>
                      <a:pt x="56" y="89"/>
                      <a:pt x="56" y="90"/>
                      <a:pt x="56" y="90"/>
                    </a:cubicBezTo>
                    <a:cubicBezTo>
                      <a:pt x="58" y="91"/>
                      <a:pt x="59" y="92"/>
                      <a:pt x="60" y="92"/>
                    </a:cubicBezTo>
                    <a:cubicBezTo>
                      <a:pt x="61" y="92"/>
                      <a:pt x="61" y="92"/>
                      <a:pt x="61" y="91"/>
                    </a:cubicBezTo>
                    <a:cubicBezTo>
                      <a:pt x="60" y="91"/>
                      <a:pt x="58" y="90"/>
                      <a:pt x="57" y="89"/>
                    </a:cubicBezTo>
                    <a:moveTo>
                      <a:pt x="23" y="89"/>
                    </a:moveTo>
                    <a:cubicBezTo>
                      <a:pt x="23" y="89"/>
                      <a:pt x="23" y="89"/>
                      <a:pt x="23" y="89"/>
                    </a:cubicBezTo>
                    <a:cubicBezTo>
                      <a:pt x="24" y="90"/>
                      <a:pt x="24" y="90"/>
                      <a:pt x="25" y="90"/>
                    </a:cubicBezTo>
                    <a:cubicBezTo>
                      <a:pt x="25" y="90"/>
                      <a:pt x="25" y="90"/>
                      <a:pt x="25" y="90"/>
                    </a:cubicBezTo>
                    <a:cubicBezTo>
                      <a:pt x="24" y="90"/>
                      <a:pt x="24" y="89"/>
                      <a:pt x="23" y="89"/>
                    </a:cubicBezTo>
                    <a:moveTo>
                      <a:pt x="8" y="89"/>
                    </a:moveTo>
                    <a:cubicBezTo>
                      <a:pt x="8" y="89"/>
                      <a:pt x="8" y="89"/>
                      <a:pt x="7" y="89"/>
                    </a:cubicBezTo>
                    <a:cubicBezTo>
                      <a:pt x="8" y="89"/>
                      <a:pt x="9" y="90"/>
                      <a:pt x="10" y="90"/>
                    </a:cubicBezTo>
                    <a:cubicBezTo>
                      <a:pt x="10" y="90"/>
                      <a:pt x="10" y="90"/>
                      <a:pt x="10" y="90"/>
                    </a:cubicBezTo>
                    <a:cubicBezTo>
                      <a:pt x="9" y="90"/>
                      <a:pt x="8" y="89"/>
                      <a:pt x="8" y="89"/>
                    </a:cubicBezTo>
                    <a:moveTo>
                      <a:pt x="155" y="89"/>
                    </a:moveTo>
                    <a:cubicBezTo>
                      <a:pt x="154" y="90"/>
                      <a:pt x="153" y="91"/>
                      <a:pt x="152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54" y="93"/>
                      <a:pt x="154" y="92"/>
                      <a:pt x="154" y="91"/>
                    </a:cubicBezTo>
                    <a:cubicBezTo>
                      <a:pt x="154" y="92"/>
                      <a:pt x="154" y="92"/>
                      <a:pt x="154" y="92"/>
                    </a:cubicBezTo>
                    <a:cubicBezTo>
                      <a:pt x="154" y="92"/>
                      <a:pt x="154" y="93"/>
                      <a:pt x="154" y="93"/>
                    </a:cubicBezTo>
                    <a:cubicBezTo>
                      <a:pt x="154" y="92"/>
                      <a:pt x="155" y="91"/>
                      <a:pt x="156" y="89"/>
                    </a:cubicBezTo>
                    <a:cubicBezTo>
                      <a:pt x="155" y="89"/>
                      <a:pt x="155" y="89"/>
                      <a:pt x="155" y="89"/>
                    </a:cubicBezTo>
                    <a:moveTo>
                      <a:pt x="26" y="89"/>
                    </a:moveTo>
                    <a:cubicBezTo>
                      <a:pt x="26" y="89"/>
                      <a:pt x="26" y="89"/>
                      <a:pt x="26" y="89"/>
                    </a:cubicBezTo>
                    <a:cubicBezTo>
                      <a:pt x="27" y="89"/>
                      <a:pt x="27" y="90"/>
                      <a:pt x="28" y="90"/>
                    </a:cubicBezTo>
                    <a:cubicBezTo>
                      <a:pt x="28" y="90"/>
                      <a:pt x="28" y="90"/>
                      <a:pt x="28" y="90"/>
                    </a:cubicBezTo>
                    <a:cubicBezTo>
                      <a:pt x="28" y="90"/>
                      <a:pt x="27" y="89"/>
                      <a:pt x="26" y="89"/>
                    </a:cubicBezTo>
                    <a:moveTo>
                      <a:pt x="41" y="89"/>
                    </a:moveTo>
                    <a:cubicBezTo>
                      <a:pt x="40" y="89"/>
                      <a:pt x="40" y="90"/>
                      <a:pt x="40" y="91"/>
                    </a:cubicBezTo>
                    <a:cubicBezTo>
                      <a:pt x="40" y="91"/>
                      <a:pt x="41" y="91"/>
                      <a:pt x="42" y="92"/>
                    </a:cubicBezTo>
                    <a:cubicBezTo>
                      <a:pt x="42" y="92"/>
                      <a:pt x="42" y="91"/>
                      <a:pt x="42" y="91"/>
                    </a:cubicBezTo>
                    <a:cubicBezTo>
                      <a:pt x="42" y="91"/>
                      <a:pt x="42" y="90"/>
                      <a:pt x="43" y="90"/>
                    </a:cubicBezTo>
                    <a:cubicBezTo>
                      <a:pt x="42" y="89"/>
                      <a:pt x="41" y="89"/>
                      <a:pt x="41" y="89"/>
                    </a:cubicBezTo>
                    <a:moveTo>
                      <a:pt x="40" y="88"/>
                    </a:moveTo>
                    <a:cubicBezTo>
                      <a:pt x="39" y="89"/>
                      <a:pt x="39" y="89"/>
                      <a:pt x="39" y="90"/>
                    </a:cubicBezTo>
                    <a:cubicBezTo>
                      <a:pt x="39" y="90"/>
                      <a:pt x="39" y="90"/>
                      <a:pt x="39" y="90"/>
                    </a:cubicBezTo>
                    <a:cubicBezTo>
                      <a:pt x="39" y="90"/>
                      <a:pt x="40" y="89"/>
                      <a:pt x="40" y="88"/>
                    </a:cubicBezTo>
                    <a:cubicBezTo>
                      <a:pt x="40" y="88"/>
                      <a:pt x="40" y="88"/>
                      <a:pt x="40" y="88"/>
                    </a:cubicBezTo>
                    <a:moveTo>
                      <a:pt x="54" y="88"/>
                    </a:moveTo>
                    <a:cubicBezTo>
                      <a:pt x="54" y="88"/>
                      <a:pt x="54" y="88"/>
                      <a:pt x="54" y="89"/>
                    </a:cubicBezTo>
                    <a:cubicBezTo>
                      <a:pt x="54" y="89"/>
                      <a:pt x="55" y="89"/>
                      <a:pt x="55" y="90"/>
                    </a:cubicBezTo>
                    <a:cubicBezTo>
                      <a:pt x="55" y="89"/>
                      <a:pt x="56" y="89"/>
                      <a:pt x="56" y="89"/>
                    </a:cubicBezTo>
                    <a:cubicBezTo>
                      <a:pt x="55" y="88"/>
                      <a:pt x="55" y="88"/>
                      <a:pt x="54" y="88"/>
                    </a:cubicBezTo>
                    <a:moveTo>
                      <a:pt x="24" y="87"/>
                    </a:move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8"/>
                      <a:pt x="25" y="88"/>
                      <a:pt x="26" y="89"/>
                    </a:cubicBezTo>
                    <a:cubicBezTo>
                      <a:pt x="26" y="89"/>
                      <a:pt x="26" y="88"/>
                      <a:pt x="26" y="88"/>
                    </a:cubicBezTo>
                    <a:cubicBezTo>
                      <a:pt x="25" y="88"/>
                      <a:pt x="25" y="88"/>
                      <a:pt x="24" y="87"/>
                    </a:cubicBezTo>
                    <a:moveTo>
                      <a:pt x="5" y="87"/>
                    </a:moveTo>
                    <a:cubicBezTo>
                      <a:pt x="5" y="87"/>
                      <a:pt x="5" y="87"/>
                      <a:pt x="5" y="87"/>
                    </a:cubicBezTo>
                    <a:cubicBezTo>
                      <a:pt x="6" y="88"/>
                      <a:pt x="6" y="88"/>
                      <a:pt x="7" y="88"/>
                    </a:cubicBezTo>
                    <a:cubicBezTo>
                      <a:pt x="7" y="88"/>
                      <a:pt x="7" y="88"/>
                      <a:pt x="7" y="88"/>
                    </a:cubicBezTo>
                    <a:cubicBezTo>
                      <a:pt x="6" y="88"/>
                      <a:pt x="6" y="88"/>
                      <a:pt x="5" y="87"/>
                    </a:cubicBezTo>
                    <a:moveTo>
                      <a:pt x="5" y="87"/>
                    </a:move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moveTo>
                      <a:pt x="48" y="87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8" y="88"/>
                      <a:pt x="48" y="88"/>
                      <a:pt x="49" y="88"/>
                    </a:cubicBezTo>
                    <a:cubicBezTo>
                      <a:pt x="49" y="88"/>
                      <a:pt x="49" y="88"/>
                      <a:pt x="49" y="87"/>
                    </a:cubicBezTo>
                    <a:cubicBezTo>
                      <a:pt x="49" y="87"/>
                      <a:pt x="48" y="87"/>
                      <a:pt x="48" y="87"/>
                    </a:cubicBezTo>
                    <a:moveTo>
                      <a:pt x="42" y="87"/>
                    </a:moveTo>
                    <a:cubicBezTo>
                      <a:pt x="42" y="87"/>
                      <a:pt x="41" y="87"/>
                      <a:pt x="41" y="88"/>
                    </a:cubicBezTo>
                    <a:cubicBezTo>
                      <a:pt x="42" y="88"/>
                      <a:pt x="43" y="89"/>
                      <a:pt x="43" y="89"/>
                    </a:cubicBezTo>
                    <a:cubicBezTo>
                      <a:pt x="43" y="89"/>
                      <a:pt x="44" y="88"/>
                      <a:pt x="44" y="88"/>
                    </a:cubicBezTo>
                    <a:cubicBezTo>
                      <a:pt x="43" y="88"/>
                      <a:pt x="42" y="87"/>
                      <a:pt x="42" y="87"/>
                    </a:cubicBezTo>
                    <a:moveTo>
                      <a:pt x="31" y="87"/>
                    </a:move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moveTo>
                      <a:pt x="126" y="87"/>
                    </a:moveTo>
                    <a:cubicBezTo>
                      <a:pt x="125" y="88"/>
                      <a:pt x="124" y="89"/>
                      <a:pt x="124" y="90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31" y="93"/>
                      <a:pt x="132" y="92"/>
                      <a:pt x="132" y="91"/>
                    </a:cubicBezTo>
                    <a:cubicBezTo>
                      <a:pt x="131" y="90"/>
                      <a:pt x="131" y="90"/>
                      <a:pt x="131" y="90"/>
                    </a:cubicBezTo>
                    <a:cubicBezTo>
                      <a:pt x="129" y="89"/>
                      <a:pt x="127" y="88"/>
                      <a:pt x="126" y="87"/>
                    </a:cubicBezTo>
                    <a:moveTo>
                      <a:pt x="136" y="86"/>
                    </a:moveTo>
                    <a:cubicBezTo>
                      <a:pt x="135" y="88"/>
                      <a:pt x="134" y="89"/>
                      <a:pt x="133" y="90"/>
                    </a:cubicBezTo>
                    <a:cubicBezTo>
                      <a:pt x="138" y="93"/>
                      <a:pt x="138" y="93"/>
                      <a:pt x="138" y="93"/>
                    </a:cubicBezTo>
                    <a:cubicBezTo>
                      <a:pt x="139" y="91"/>
                      <a:pt x="140" y="90"/>
                      <a:pt x="141" y="89"/>
                    </a:cubicBezTo>
                    <a:cubicBezTo>
                      <a:pt x="139" y="88"/>
                      <a:pt x="138" y="88"/>
                      <a:pt x="137" y="87"/>
                    </a:cubicBezTo>
                    <a:cubicBezTo>
                      <a:pt x="137" y="87"/>
                      <a:pt x="136" y="87"/>
                      <a:pt x="136" y="86"/>
                    </a:cubicBezTo>
                    <a:moveTo>
                      <a:pt x="41" y="86"/>
                    </a:moveTo>
                    <a:cubicBezTo>
                      <a:pt x="41" y="86"/>
                      <a:pt x="40" y="87"/>
                      <a:pt x="40" y="87"/>
                    </a:cubicBezTo>
                    <a:cubicBezTo>
                      <a:pt x="40" y="87"/>
                      <a:pt x="41" y="87"/>
                      <a:pt x="41" y="87"/>
                    </a:cubicBezTo>
                    <a:cubicBezTo>
                      <a:pt x="41" y="87"/>
                      <a:pt x="41" y="87"/>
                      <a:pt x="41" y="86"/>
                    </a:cubicBezTo>
                    <a:cubicBezTo>
                      <a:pt x="41" y="86"/>
                      <a:pt x="41" y="86"/>
                      <a:pt x="41" y="86"/>
                    </a:cubicBezTo>
                    <a:moveTo>
                      <a:pt x="28" y="85"/>
                    </a:moveTo>
                    <a:cubicBezTo>
                      <a:pt x="28" y="85"/>
                      <a:pt x="28" y="85"/>
                      <a:pt x="28" y="85"/>
                    </a:cubicBezTo>
                    <a:cubicBezTo>
                      <a:pt x="29" y="86"/>
                      <a:pt x="30" y="86"/>
                      <a:pt x="31" y="86"/>
                    </a:cubicBezTo>
                    <a:cubicBezTo>
                      <a:pt x="31" y="86"/>
                      <a:pt x="31" y="86"/>
                      <a:pt x="31" y="86"/>
                    </a:cubicBezTo>
                    <a:cubicBezTo>
                      <a:pt x="30" y="86"/>
                      <a:pt x="29" y="85"/>
                      <a:pt x="28" y="85"/>
                    </a:cubicBezTo>
                    <a:moveTo>
                      <a:pt x="71" y="85"/>
                    </a:moveTo>
                    <a:cubicBezTo>
                      <a:pt x="70" y="86"/>
                      <a:pt x="70" y="87"/>
                      <a:pt x="69" y="88"/>
                    </a:cubicBezTo>
                    <a:cubicBezTo>
                      <a:pt x="71" y="89"/>
                      <a:pt x="74" y="91"/>
                      <a:pt x="76" y="92"/>
                    </a:cubicBezTo>
                    <a:cubicBezTo>
                      <a:pt x="77" y="91"/>
                      <a:pt x="77" y="90"/>
                      <a:pt x="78" y="89"/>
                    </a:cubicBezTo>
                    <a:cubicBezTo>
                      <a:pt x="75" y="88"/>
                      <a:pt x="73" y="86"/>
                      <a:pt x="71" y="85"/>
                    </a:cubicBezTo>
                    <a:moveTo>
                      <a:pt x="49" y="85"/>
                    </a:moveTo>
                    <a:cubicBezTo>
                      <a:pt x="49" y="85"/>
                      <a:pt x="49" y="85"/>
                      <a:pt x="49" y="86"/>
                    </a:cubicBezTo>
                    <a:cubicBezTo>
                      <a:pt x="49" y="86"/>
                      <a:pt x="49" y="86"/>
                      <a:pt x="50" y="86"/>
                    </a:cubicBezTo>
                    <a:cubicBezTo>
                      <a:pt x="50" y="86"/>
                      <a:pt x="50" y="86"/>
                      <a:pt x="50" y="85"/>
                    </a:cubicBezTo>
                    <a:cubicBezTo>
                      <a:pt x="50" y="85"/>
                      <a:pt x="50" y="85"/>
                      <a:pt x="49" y="85"/>
                    </a:cubicBezTo>
                    <a:moveTo>
                      <a:pt x="123" y="85"/>
                    </a:moveTo>
                    <a:cubicBezTo>
                      <a:pt x="122" y="86"/>
                      <a:pt x="122" y="86"/>
                      <a:pt x="121" y="87"/>
                    </a:cubicBezTo>
                    <a:cubicBezTo>
                      <a:pt x="121" y="88"/>
                      <a:pt x="121" y="88"/>
                      <a:pt x="121" y="88"/>
                    </a:cubicBezTo>
                    <a:cubicBezTo>
                      <a:pt x="121" y="88"/>
                      <a:pt x="121" y="88"/>
                      <a:pt x="121" y="88"/>
                    </a:cubicBezTo>
                    <a:cubicBezTo>
                      <a:pt x="122" y="89"/>
                      <a:pt x="122" y="89"/>
                      <a:pt x="122" y="89"/>
                    </a:cubicBezTo>
                    <a:cubicBezTo>
                      <a:pt x="122" y="88"/>
                      <a:pt x="123" y="87"/>
                      <a:pt x="124" y="85"/>
                    </a:cubicBezTo>
                    <a:cubicBezTo>
                      <a:pt x="123" y="85"/>
                      <a:pt x="123" y="85"/>
                      <a:pt x="123" y="85"/>
                    </a:cubicBezTo>
                    <a:moveTo>
                      <a:pt x="43" y="84"/>
                    </a:moveTo>
                    <a:cubicBezTo>
                      <a:pt x="43" y="84"/>
                      <a:pt x="43" y="85"/>
                      <a:pt x="43" y="85"/>
                    </a:cubicBezTo>
                    <a:cubicBezTo>
                      <a:pt x="44" y="85"/>
                      <a:pt x="44" y="86"/>
                      <a:pt x="45" y="86"/>
                    </a:cubicBezTo>
                    <a:cubicBezTo>
                      <a:pt x="45" y="86"/>
                      <a:pt x="45" y="86"/>
                      <a:pt x="45" y="85"/>
                    </a:cubicBezTo>
                    <a:cubicBezTo>
                      <a:pt x="45" y="85"/>
                      <a:pt x="44" y="85"/>
                      <a:pt x="43" y="84"/>
                    </a:cubicBezTo>
                    <a:moveTo>
                      <a:pt x="33" y="84"/>
                    </a:moveTo>
                    <a:cubicBezTo>
                      <a:pt x="33" y="85"/>
                      <a:pt x="32" y="85"/>
                      <a:pt x="32" y="86"/>
                    </a:cubicBezTo>
                    <a:cubicBezTo>
                      <a:pt x="32" y="86"/>
                      <a:pt x="32" y="86"/>
                      <a:pt x="32" y="86"/>
                    </a:cubicBezTo>
                    <a:cubicBezTo>
                      <a:pt x="32" y="85"/>
                      <a:pt x="33" y="85"/>
                      <a:pt x="33" y="84"/>
                    </a:cubicBezTo>
                    <a:cubicBezTo>
                      <a:pt x="33" y="84"/>
                      <a:pt x="33" y="84"/>
                      <a:pt x="33" y="84"/>
                    </a:cubicBezTo>
                    <a:moveTo>
                      <a:pt x="26" y="84"/>
                    </a:moveTo>
                    <a:cubicBezTo>
                      <a:pt x="26" y="84"/>
                      <a:pt x="26" y="84"/>
                      <a:pt x="26" y="84"/>
                    </a:cubicBezTo>
                    <a:cubicBezTo>
                      <a:pt x="27" y="84"/>
                      <a:pt x="27" y="85"/>
                      <a:pt x="28" y="85"/>
                    </a:cubicBezTo>
                    <a:cubicBezTo>
                      <a:pt x="28" y="85"/>
                      <a:pt x="28" y="85"/>
                      <a:pt x="28" y="85"/>
                    </a:cubicBezTo>
                    <a:cubicBezTo>
                      <a:pt x="27" y="84"/>
                      <a:pt x="27" y="84"/>
                      <a:pt x="26" y="84"/>
                    </a:cubicBezTo>
                    <a:moveTo>
                      <a:pt x="42" y="84"/>
                    </a:moveTo>
                    <a:cubicBezTo>
                      <a:pt x="42" y="84"/>
                      <a:pt x="42" y="84"/>
                      <a:pt x="42" y="84"/>
                    </a:cubicBezTo>
                    <a:cubicBezTo>
                      <a:pt x="42" y="84"/>
                      <a:pt x="42" y="84"/>
                      <a:pt x="42" y="85"/>
                    </a:cubicBezTo>
                    <a:cubicBezTo>
                      <a:pt x="43" y="84"/>
                      <a:pt x="43" y="84"/>
                      <a:pt x="43" y="84"/>
                    </a:cubicBezTo>
                    <a:cubicBezTo>
                      <a:pt x="43" y="84"/>
                      <a:pt x="42" y="84"/>
                      <a:pt x="42" y="84"/>
                    </a:cubicBezTo>
                    <a:moveTo>
                      <a:pt x="94" y="83"/>
                    </a:moveTo>
                    <a:cubicBezTo>
                      <a:pt x="90" y="89"/>
                      <a:pt x="90" y="89"/>
                      <a:pt x="90" y="89"/>
                    </a:cubicBezTo>
                    <a:cubicBezTo>
                      <a:pt x="93" y="91"/>
                      <a:pt x="96" y="93"/>
                      <a:pt x="99" y="94"/>
                    </a:cubicBezTo>
                    <a:cubicBezTo>
                      <a:pt x="100" y="92"/>
                      <a:pt x="100" y="92"/>
                      <a:pt x="100" y="92"/>
                    </a:cubicBezTo>
                    <a:cubicBezTo>
                      <a:pt x="97" y="90"/>
                      <a:pt x="95" y="89"/>
                      <a:pt x="92" y="87"/>
                    </a:cubicBezTo>
                    <a:cubicBezTo>
                      <a:pt x="95" y="88"/>
                      <a:pt x="97" y="90"/>
                      <a:pt x="100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99" y="87"/>
                      <a:pt x="96" y="85"/>
                      <a:pt x="94" y="83"/>
                    </a:cubicBezTo>
                    <a:moveTo>
                      <a:pt x="162" y="83"/>
                    </a:moveTo>
                    <a:cubicBezTo>
                      <a:pt x="161" y="84"/>
                      <a:pt x="161" y="86"/>
                      <a:pt x="160" y="87"/>
                    </a:cubicBezTo>
                    <a:cubicBezTo>
                      <a:pt x="161" y="88"/>
                      <a:pt x="161" y="88"/>
                      <a:pt x="161" y="88"/>
                    </a:cubicBezTo>
                    <a:cubicBezTo>
                      <a:pt x="163" y="83"/>
                      <a:pt x="163" y="83"/>
                      <a:pt x="163" y="83"/>
                    </a:cubicBezTo>
                    <a:cubicBezTo>
                      <a:pt x="163" y="83"/>
                      <a:pt x="163" y="83"/>
                      <a:pt x="162" y="83"/>
                    </a:cubicBezTo>
                    <a:moveTo>
                      <a:pt x="67" y="83"/>
                    </a:moveTo>
                    <a:cubicBezTo>
                      <a:pt x="66" y="84"/>
                      <a:pt x="66" y="84"/>
                      <a:pt x="65" y="85"/>
                    </a:cubicBezTo>
                    <a:cubicBezTo>
                      <a:pt x="66" y="86"/>
                      <a:pt x="66" y="86"/>
                      <a:pt x="67" y="86"/>
                    </a:cubicBezTo>
                    <a:cubicBezTo>
                      <a:pt x="67" y="85"/>
                      <a:pt x="68" y="84"/>
                      <a:pt x="68" y="83"/>
                    </a:cubicBezTo>
                    <a:cubicBezTo>
                      <a:pt x="68" y="83"/>
                      <a:pt x="67" y="83"/>
                      <a:pt x="67" y="83"/>
                    </a:cubicBezTo>
                    <a:moveTo>
                      <a:pt x="145" y="82"/>
                    </a:moveTo>
                    <a:cubicBezTo>
                      <a:pt x="144" y="84"/>
                      <a:pt x="144" y="85"/>
                      <a:pt x="143" y="86"/>
                    </a:cubicBezTo>
                    <a:cubicBezTo>
                      <a:pt x="145" y="87"/>
                      <a:pt x="146" y="88"/>
                      <a:pt x="148" y="89"/>
                    </a:cubicBezTo>
                    <a:cubicBezTo>
                      <a:pt x="148" y="88"/>
                      <a:pt x="149" y="87"/>
                      <a:pt x="150" y="85"/>
                    </a:cubicBezTo>
                    <a:cubicBezTo>
                      <a:pt x="148" y="84"/>
                      <a:pt x="147" y="83"/>
                      <a:pt x="145" y="82"/>
                    </a:cubicBezTo>
                    <a:moveTo>
                      <a:pt x="128" y="82"/>
                    </a:moveTo>
                    <a:cubicBezTo>
                      <a:pt x="128" y="84"/>
                      <a:pt x="127" y="85"/>
                      <a:pt x="126" y="86"/>
                    </a:cubicBezTo>
                    <a:cubicBezTo>
                      <a:pt x="133" y="90"/>
                      <a:pt x="133" y="90"/>
                      <a:pt x="133" y="90"/>
                    </a:cubicBezTo>
                    <a:cubicBezTo>
                      <a:pt x="133" y="90"/>
                      <a:pt x="133" y="89"/>
                      <a:pt x="133" y="89"/>
                    </a:cubicBezTo>
                    <a:cubicBezTo>
                      <a:pt x="134" y="88"/>
                      <a:pt x="135" y="87"/>
                      <a:pt x="135" y="86"/>
                    </a:cubicBezTo>
                    <a:cubicBezTo>
                      <a:pt x="133" y="85"/>
                      <a:pt x="131" y="84"/>
                      <a:pt x="128" y="82"/>
                    </a:cubicBezTo>
                    <a:moveTo>
                      <a:pt x="44" y="82"/>
                    </a:moveTo>
                    <a:cubicBezTo>
                      <a:pt x="44" y="82"/>
                      <a:pt x="44" y="83"/>
                      <a:pt x="44" y="83"/>
                    </a:cubicBezTo>
                    <a:cubicBezTo>
                      <a:pt x="45" y="83"/>
                      <a:pt x="45" y="84"/>
                      <a:pt x="46" y="84"/>
                    </a:cubicBezTo>
                    <a:cubicBezTo>
                      <a:pt x="46" y="84"/>
                      <a:pt x="46" y="84"/>
                      <a:pt x="47" y="83"/>
                    </a:cubicBezTo>
                    <a:cubicBezTo>
                      <a:pt x="46" y="83"/>
                      <a:pt x="45" y="83"/>
                      <a:pt x="44" y="82"/>
                    </a:cubicBezTo>
                    <a:moveTo>
                      <a:pt x="30" y="82"/>
                    </a:moveTo>
                    <a:cubicBezTo>
                      <a:pt x="30" y="83"/>
                      <a:pt x="29" y="83"/>
                      <a:pt x="29" y="84"/>
                    </a:cubicBezTo>
                    <a:cubicBezTo>
                      <a:pt x="30" y="85"/>
                      <a:pt x="30" y="85"/>
                      <a:pt x="31" y="86"/>
                    </a:cubicBezTo>
                    <a:cubicBezTo>
                      <a:pt x="32" y="85"/>
                      <a:pt x="32" y="84"/>
                      <a:pt x="32" y="84"/>
                    </a:cubicBezTo>
                    <a:cubicBezTo>
                      <a:pt x="32" y="83"/>
                      <a:pt x="31" y="83"/>
                      <a:pt x="30" y="82"/>
                    </a:cubicBezTo>
                    <a:cubicBezTo>
                      <a:pt x="30" y="83"/>
                      <a:pt x="30" y="83"/>
                      <a:pt x="29" y="84"/>
                    </a:cubicBezTo>
                    <a:cubicBezTo>
                      <a:pt x="29" y="83"/>
                      <a:pt x="30" y="83"/>
                      <a:pt x="30" y="82"/>
                    </a:cubicBezTo>
                    <a:cubicBezTo>
                      <a:pt x="30" y="82"/>
                      <a:pt x="30" y="82"/>
                      <a:pt x="30" y="82"/>
                    </a:cubicBezTo>
                    <a:moveTo>
                      <a:pt x="34" y="82"/>
                    </a:moveTo>
                    <a:cubicBezTo>
                      <a:pt x="34" y="82"/>
                      <a:pt x="34" y="83"/>
                      <a:pt x="34" y="83"/>
                    </a:cubicBezTo>
                    <a:cubicBezTo>
                      <a:pt x="34" y="83"/>
                      <a:pt x="34" y="83"/>
                      <a:pt x="34" y="83"/>
                    </a:cubicBezTo>
                    <a:cubicBezTo>
                      <a:pt x="34" y="83"/>
                      <a:pt x="34" y="83"/>
                      <a:pt x="34" y="82"/>
                    </a:cubicBezTo>
                    <a:cubicBezTo>
                      <a:pt x="34" y="82"/>
                      <a:pt x="34" y="82"/>
                      <a:pt x="34" y="82"/>
                    </a:cubicBezTo>
                    <a:moveTo>
                      <a:pt x="12" y="82"/>
                    </a:moveTo>
                    <a:cubicBezTo>
                      <a:pt x="12" y="82"/>
                      <a:pt x="12" y="82"/>
                      <a:pt x="12" y="82"/>
                    </a:cubicBezTo>
                    <a:cubicBezTo>
                      <a:pt x="12" y="83"/>
                      <a:pt x="13" y="83"/>
                      <a:pt x="14" y="84"/>
                    </a:cubicBezTo>
                    <a:cubicBezTo>
                      <a:pt x="14" y="83"/>
                      <a:pt x="14" y="83"/>
                      <a:pt x="14" y="83"/>
                    </a:cubicBezTo>
                    <a:cubicBezTo>
                      <a:pt x="14" y="83"/>
                      <a:pt x="13" y="82"/>
                      <a:pt x="12" y="82"/>
                    </a:cubicBezTo>
                    <a:moveTo>
                      <a:pt x="43" y="82"/>
                    </a:moveTo>
                    <a:cubicBezTo>
                      <a:pt x="43" y="82"/>
                      <a:pt x="43" y="82"/>
                      <a:pt x="43" y="82"/>
                    </a:cubicBezTo>
                    <a:cubicBezTo>
                      <a:pt x="43" y="83"/>
                      <a:pt x="43" y="83"/>
                      <a:pt x="43" y="83"/>
                    </a:cubicBezTo>
                    <a:cubicBezTo>
                      <a:pt x="44" y="82"/>
                      <a:pt x="44" y="82"/>
                      <a:pt x="44" y="82"/>
                    </a:cubicBezTo>
                    <a:cubicBezTo>
                      <a:pt x="44" y="82"/>
                      <a:pt x="44" y="82"/>
                      <a:pt x="43" y="82"/>
                    </a:cubicBezTo>
                    <a:moveTo>
                      <a:pt x="159" y="81"/>
                    </a:moveTo>
                    <a:cubicBezTo>
                      <a:pt x="158" y="83"/>
                      <a:pt x="158" y="84"/>
                      <a:pt x="157" y="85"/>
                    </a:cubicBezTo>
                    <a:cubicBezTo>
                      <a:pt x="158" y="86"/>
                      <a:pt x="158" y="86"/>
                      <a:pt x="158" y="86"/>
                    </a:cubicBezTo>
                    <a:cubicBezTo>
                      <a:pt x="159" y="85"/>
                      <a:pt x="160" y="83"/>
                      <a:pt x="161" y="82"/>
                    </a:cubicBezTo>
                    <a:cubicBezTo>
                      <a:pt x="160" y="82"/>
                      <a:pt x="160" y="82"/>
                      <a:pt x="159" y="81"/>
                    </a:cubicBezTo>
                    <a:moveTo>
                      <a:pt x="28" y="81"/>
                    </a:moveTo>
                    <a:cubicBezTo>
                      <a:pt x="28" y="82"/>
                      <a:pt x="27" y="82"/>
                      <a:pt x="27" y="83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8" y="84"/>
                      <a:pt x="28" y="84"/>
                    </a:cubicBezTo>
                    <a:cubicBezTo>
                      <a:pt x="29" y="83"/>
                      <a:pt x="29" y="83"/>
                      <a:pt x="30" y="82"/>
                    </a:cubicBezTo>
                    <a:cubicBezTo>
                      <a:pt x="29" y="82"/>
                      <a:pt x="29" y="81"/>
                      <a:pt x="28" y="81"/>
                    </a:cubicBezTo>
                    <a:moveTo>
                      <a:pt x="125" y="81"/>
                    </a:moveTo>
                    <a:cubicBezTo>
                      <a:pt x="124" y="82"/>
                      <a:pt x="124" y="83"/>
                      <a:pt x="123" y="84"/>
                    </a:cubicBezTo>
                    <a:cubicBezTo>
                      <a:pt x="124" y="85"/>
                      <a:pt x="124" y="85"/>
                      <a:pt x="124" y="85"/>
                    </a:cubicBezTo>
                    <a:cubicBezTo>
                      <a:pt x="125" y="84"/>
                      <a:pt x="126" y="82"/>
                      <a:pt x="126" y="81"/>
                    </a:cubicBezTo>
                    <a:cubicBezTo>
                      <a:pt x="126" y="81"/>
                      <a:pt x="126" y="81"/>
                      <a:pt x="125" y="81"/>
                    </a:cubicBezTo>
                    <a:moveTo>
                      <a:pt x="13" y="80"/>
                    </a:moveTo>
                    <a:cubicBezTo>
                      <a:pt x="13" y="81"/>
                      <a:pt x="13" y="81"/>
                      <a:pt x="13" y="81"/>
                    </a:cubicBezTo>
                    <a:cubicBezTo>
                      <a:pt x="13" y="81"/>
                      <a:pt x="14" y="82"/>
                      <a:pt x="15" y="82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4" y="81"/>
                      <a:pt x="14" y="81"/>
                      <a:pt x="13" y="80"/>
                    </a:cubicBezTo>
                    <a:moveTo>
                      <a:pt x="31" y="80"/>
                    </a:moveTo>
                    <a:cubicBezTo>
                      <a:pt x="31" y="81"/>
                      <a:pt x="31" y="81"/>
                      <a:pt x="31" y="81"/>
                    </a:cubicBezTo>
                    <a:cubicBezTo>
                      <a:pt x="32" y="82"/>
                      <a:pt x="32" y="82"/>
                      <a:pt x="33" y="83"/>
                    </a:cubicBezTo>
                    <a:cubicBezTo>
                      <a:pt x="33" y="82"/>
                      <a:pt x="33" y="82"/>
                      <a:pt x="34" y="82"/>
                    </a:cubicBezTo>
                    <a:cubicBezTo>
                      <a:pt x="33" y="81"/>
                      <a:pt x="32" y="81"/>
                      <a:pt x="31" y="80"/>
                    </a:cubicBezTo>
                    <a:moveTo>
                      <a:pt x="9" y="80"/>
                    </a:move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1"/>
                      <a:pt x="11" y="82"/>
                    </a:cubicBezTo>
                    <a:cubicBezTo>
                      <a:pt x="11" y="81"/>
                      <a:pt x="11" y="81"/>
                      <a:pt x="11" y="81"/>
                    </a:cubicBezTo>
                    <a:cubicBezTo>
                      <a:pt x="10" y="81"/>
                      <a:pt x="10" y="81"/>
                      <a:pt x="9" y="80"/>
                    </a:cubicBezTo>
                    <a:moveTo>
                      <a:pt x="31" y="80"/>
                    </a:move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0"/>
                    </a:cubicBezTo>
                    <a:cubicBezTo>
                      <a:pt x="31" y="80"/>
                      <a:pt x="31" y="80"/>
                      <a:pt x="31" y="80"/>
                    </a:cubicBezTo>
                    <a:moveTo>
                      <a:pt x="35" y="80"/>
                    </a:moveTo>
                    <a:cubicBezTo>
                      <a:pt x="35" y="80"/>
                      <a:pt x="35" y="80"/>
                      <a:pt x="35" y="80"/>
                    </a:cubicBezTo>
                    <a:cubicBezTo>
                      <a:pt x="35" y="80"/>
                      <a:pt x="35" y="81"/>
                      <a:pt x="35" y="81"/>
                    </a:cubicBezTo>
                    <a:cubicBezTo>
                      <a:pt x="36" y="80"/>
                      <a:pt x="36" y="80"/>
                      <a:pt x="36" y="80"/>
                    </a:cubicBezTo>
                    <a:cubicBezTo>
                      <a:pt x="36" y="80"/>
                      <a:pt x="36" y="80"/>
                      <a:pt x="35" y="80"/>
                    </a:cubicBezTo>
                    <a:moveTo>
                      <a:pt x="62" y="80"/>
                    </a:moveTo>
                    <a:cubicBezTo>
                      <a:pt x="62" y="81"/>
                      <a:pt x="61" y="81"/>
                      <a:pt x="61" y="82"/>
                    </a:cubicBezTo>
                    <a:cubicBezTo>
                      <a:pt x="62" y="83"/>
                      <a:pt x="63" y="84"/>
                      <a:pt x="65" y="85"/>
                    </a:cubicBezTo>
                    <a:cubicBezTo>
                      <a:pt x="65" y="84"/>
                      <a:pt x="66" y="83"/>
                      <a:pt x="66" y="82"/>
                    </a:cubicBezTo>
                    <a:cubicBezTo>
                      <a:pt x="65" y="81"/>
                      <a:pt x="64" y="81"/>
                      <a:pt x="62" y="80"/>
                    </a:cubicBezTo>
                    <a:moveTo>
                      <a:pt x="140" y="79"/>
                    </a:moveTo>
                    <a:cubicBezTo>
                      <a:pt x="139" y="81"/>
                      <a:pt x="139" y="82"/>
                      <a:pt x="138" y="83"/>
                    </a:cubicBezTo>
                    <a:cubicBezTo>
                      <a:pt x="140" y="84"/>
                      <a:pt x="141" y="85"/>
                      <a:pt x="142" y="86"/>
                    </a:cubicBezTo>
                    <a:cubicBezTo>
                      <a:pt x="143" y="85"/>
                      <a:pt x="144" y="83"/>
                      <a:pt x="145" y="82"/>
                    </a:cubicBezTo>
                    <a:cubicBezTo>
                      <a:pt x="143" y="81"/>
                      <a:pt x="142" y="80"/>
                      <a:pt x="140" y="79"/>
                    </a:cubicBezTo>
                    <a:moveTo>
                      <a:pt x="29" y="79"/>
                    </a:moveTo>
                    <a:cubicBezTo>
                      <a:pt x="29" y="79"/>
                      <a:pt x="29" y="80"/>
                      <a:pt x="29" y="80"/>
                    </a:cubicBezTo>
                    <a:cubicBezTo>
                      <a:pt x="29" y="80"/>
                      <a:pt x="30" y="81"/>
                      <a:pt x="30" y="81"/>
                    </a:cubicBezTo>
                    <a:cubicBezTo>
                      <a:pt x="30" y="81"/>
                      <a:pt x="31" y="80"/>
                      <a:pt x="31" y="80"/>
                    </a:cubicBezTo>
                    <a:cubicBezTo>
                      <a:pt x="30" y="80"/>
                      <a:pt x="30" y="79"/>
                      <a:pt x="29" y="79"/>
                    </a:cubicBezTo>
                    <a:moveTo>
                      <a:pt x="10" y="79"/>
                    </a:moveTo>
                    <a:cubicBezTo>
                      <a:pt x="10" y="79"/>
                      <a:pt x="10" y="79"/>
                      <a:pt x="10" y="79"/>
                    </a:cubicBezTo>
                    <a:cubicBezTo>
                      <a:pt x="10" y="80"/>
                      <a:pt x="11" y="80"/>
                      <a:pt x="11" y="80"/>
                    </a:cubicBezTo>
                    <a:cubicBezTo>
                      <a:pt x="11" y="80"/>
                      <a:pt x="12" y="80"/>
                      <a:pt x="12" y="80"/>
                    </a:cubicBezTo>
                    <a:cubicBezTo>
                      <a:pt x="11" y="79"/>
                      <a:pt x="11" y="79"/>
                      <a:pt x="10" y="79"/>
                    </a:cubicBezTo>
                    <a:moveTo>
                      <a:pt x="60" y="78"/>
                    </a:moveTo>
                    <a:cubicBezTo>
                      <a:pt x="59" y="79"/>
                      <a:pt x="59" y="80"/>
                      <a:pt x="58" y="81"/>
                    </a:cubicBezTo>
                    <a:cubicBezTo>
                      <a:pt x="59" y="81"/>
                      <a:pt x="59" y="81"/>
                      <a:pt x="60" y="82"/>
                    </a:cubicBezTo>
                    <a:cubicBezTo>
                      <a:pt x="60" y="82"/>
                      <a:pt x="60" y="82"/>
                      <a:pt x="60" y="82"/>
                    </a:cubicBezTo>
                    <a:cubicBezTo>
                      <a:pt x="60" y="81"/>
                      <a:pt x="61" y="80"/>
                      <a:pt x="61" y="79"/>
                    </a:cubicBezTo>
                    <a:cubicBezTo>
                      <a:pt x="61" y="79"/>
                      <a:pt x="60" y="79"/>
                      <a:pt x="60" y="78"/>
                    </a:cubicBezTo>
                    <a:moveTo>
                      <a:pt x="33" y="78"/>
                    </a:moveTo>
                    <a:cubicBezTo>
                      <a:pt x="33" y="78"/>
                      <a:pt x="32" y="79"/>
                      <a:pt x="32" y="79"/>
                    </a:cubicBezTo>
                    <a:cubicBezTo>
                      <a:pt x="33" y="79"/>
                      <a:pt x="34" y="80"/>
                      <a:pt x="35" y="80"/>
                    </a:cubicBezTo>
                    <a:cubicBezTo>
                      <a:pt x="35" y="80"/>
                      <a:pt x="35" y="80"/>
                      <a:pt x="35" y="80"/>
                    </a:cubicBezTo>
                    <a:cubicBezTo>
                      <a:pt x="34" y="79"/>
                      <a:pt x="33" y="79"/>
                      <a:pt x="33" y="78"/>
                    </a:cubicBezTo>
                    <a:moveTo>
                      <a:pt x="32" y="78"/>
                    </a:moveTo>
                    <a:cubicBezTo>
                      <a:pt x="32" y="78"/>
                      <a:pt x="32" y="78"/>
                      <a:pt x="32" y="79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32" y="79"/>
                      <a:pt x="32" y="78"/>
                      <a:pt x="33" y="78"/>
                    </a:cubicBezTo>
                    <a:cubicBezTo>
                      <a:pt x="33" y="78"/>
                      <a:pt x="32" y="78"/>
                      <a:pt x="32" y="78"/>
                    </a:cubicBezTo>
                    <a:moveTo>
                      <a:pt x="37" y="78"/>
                    </a:moveTo>
                    <a:cubicBezTo>
                      <a:pt x="37" y="78"/>
                      <a:pt x="36" y="78"/>
                      <a:pt x="36" y="79"/>
                    </a:cubicBezTo>
                    <a:cubicBezTo>
                      <a:pt x="36" y="79"/>
                      <a:pt x="36" y="79"/>
                      <a:pt x="36" y="79"/>
                    </a:cubicBezTo>
                    <a:cubicBezTo>
                      <a:pt x="37" y="79"/>
                      <a:pt x="37" y="78"/>
                      <a:pt x="37" y="78"/>
                    </a:cubicBezTo>
                    <a:cubicBezTo>
                      <a:pt x="37" y="78"/>
                      <a:pt x="37" y="78"/>
                      <a:pt x="37" y="78"/>
                    </a:cubicBezTo>
                    <a:moveTo>
                      <a:pt x="30" y="77"/>
                    </a:moveTo>
                    <a:cubicBezTo>
                      <a:pt x="30" y="77"/>
                      <a:pt x="30" y="77"/>
                      <a:pt x="30" y="78"/>
                    </a:cubicBezTo>
                    <a:cubicBezTo>
                      <a:pt x="31" y="78"/>
                      <a:pt x="31" y="78"/>
                      <a:pt x="32" y="78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1" y="78"/>
                      <a:pt x="31" y="77"/>
                      <a:pt x="30" y="77"/>
                    </a:cubicBezTo>
                    <a:moveTo>
                      <a:pt x="15" y="77"/>
                    </a:moveTo>
                    <a:cubicBezTo>
                      <a:pt x="15" y="77"/>
                      <a:pt x="15" y="77"/>
                      <a:pt x="15" y="77"/>
                    </a:cubicBezTo>
                    <a:cubicBezTo>
                      <a:pt x="16" y="77"/>
                      <a:pt x="17" y="78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7" y="78"/>
                      <a:pt x="16" y="77"/>
                      <a:pt x="15" y="77"/>
                    </a:cubicBezTo>
                    <a:moveTo>
                      <a:pt x="34" y="76"/>
                    </a:moveTo>
                    <a:cubicBezTo>
                      <a:pt x="34" y="77"/>
                      <a:pt x="34" y="77"/>
                      <a:pt x="33" y="77"/>
                    </a:cubicBezTo>
                    <a:cubicBezTo>
                      <a:pt x="34" y="78"/>
                      <a:pt x="35" y="78"/>
                      <a:pt x="36" y="78"/>
                    </a:cubicBezTo>
                    <a:cubicBezTo>
                      <a:pt x="36" y="78"/>
                      <a:pt x="36" y="78"/>
                      <a:pt x="36" y="77"/>
                    </a:cubicBezTo>
                    <a:cubicBezTo>
                      <a:pt x="35" y="77"/>
                      <a:pt x="35" y="77"/>
                      <a:pt x="34" y="76"/>
                    </a:cubicBezTo>
                    <a:moveTo>
                      <a:pt x="34" y="76"/>
                    </a:moveTo>
                    <a:cubicBezTo>
                      <a:pt x="33" y="76"/>
                      <a:pt x="33" y="77"/>
                      <a:pt x="33" y="77"/>
                    </a:cubicBezTo>
                    <a:cubicBezTo>
                      <a:pt x="33" y="77"/>
                      <a:pt x="33" y="77"/>
                      <a:pt x="33" y="77"/>
                    </a:cubicBezTo>
                    <a:cubicBezTo>
                      <a:pt x="33" y="77"/>
                      <a:pt x="34" y="76"/>
                      <a:pt x="34" y="76"/>
                    </a:cubicBezTo>
                    <a:cubicBezTo>
                      <a:pt x="34" y="76"/>
                      <a:pt x="34" y="76"/>
                      <a:pt x="34" y="76"/>
                    </a:cubicBezTo>
                    <a:moveTo>
                      <a:pt x="117" y="76"/>
                    </a:moveTo>
                    <a:cubicBezTo>
                      <a:pt x="116" y="77"/>
                      <a:pt x="116" y="77"/>
                      <a:pt x="116" y="78"/>
                    </a:cubicBezTo>
                    <a:cubicBezTo>
                      <a:pt x="115" y="80"/>
                      <a:pt x="114" y="81"/>
                      <a:pt x="112" y="83"/>
                    </a:cubicBezTo>
                    <a:cubicBezTo>
                      <a:pt x="120" y="88"/>
                      <a:pt x="120" y="88"/>
                      <a:pt x="120" y="88"/>
                    </a:cubicBezTo>
                    <a:cubicBezTo>
                      <a:pt x="121" y="87"/>
                      <a:pt x="122" y="86"/>
                      <a:pt x="123" y="85"/>
                    </a:cubicBezTo>
                    <a:cubicBezTo>
                      <a:pt x="121" y="84"/>
                      <a:pt x="119" y="83"/>
                      <a:pt x="118" y="82"/>
                    </a:cubicBezTo>
                    <a:cubicBezTo>
                      <a:pt x="123" y="84"/>
                      <a:pt x="123" y="84"/>
                      <a:pt x="123" y="84"/>
                    </a:cubicBezTo>
                    <a:cubicBezTo>
                      <a:pt x="123" y="83"/>
                      <a:pt x="124" y="82"/>
                      <a:pt x="125" y="81"/>
                    </a:cubicBezTo>
                    <a:cubicBezTo>
                      <a:pt x="122" y="79"/>
                      <a:pt x="119" y="77"/>
                      <a:pt x="117" y="76"/>
                    </a:cubicBezTo>
                    <a:moveTo>
                      <a:pt x="55" y="75"/>
                    </a:moveTo>
                    <a:cubicBezTo>
                      <a:pt x="54" y="76"/>
                      <a:pt x="54" y="77"/>
                      <a:pt x="53" y="78"/>
                    </a:cubicBezTo>
                    <a:cubicBezTo>
                      <a:pt x="54" y="78"/>
                      <a:pt x="54" y="78"/>
                      <a:pt x="55" y="79"/>
                    </a:cubicBezTo>
                    <a:cubicBezTo>
                      <a:pt x="55" y="78"/>
                      <a:pt x="56" y="77"/>
                      <a:pt x="56" y="76"/>
                    </a:cubicBezTo>
                    <a:cubicBezTo>
                      <a:pt x="56" y="76"/>
                      <a:pt x="55" y="76"/>
                      <a:pt x="55" y="75"/>
                    </a:cubicBezTo>
                    <a:moveTo>
                      <a:pt x="12" y="75"/>
                    </a:moveTo>
                    <a:cubicBezTo>
                      <a:pt x="12" y="75"/>
                      <a:pt x="12" y="75"/>
                      <a:pt x="12" y="75"/>
                    </a:cubicBezTo>
                    <a:cubicBezTo>
                      <a:pt x="13" y="76"/>
                      <a:pt x="13" y="76"/>
                      <a:pt x="14" y="76"/>
                    </a:cubicBezTo>
                    <a:cubicBezTo>
                      <a:pt x="14" y="76"/>
                      <a:pt x="14" y="76"/>
                      <a:pt x="14" y="76"/>
                    </a:cubicBezTo>
                    <a:cubicBezTo>
                      <a:pt x="13" y="75"/>
                      <a:pt x="13" y="75"/>
                      <a:pt x="12" y="75"/>
                    </a:cubicBezTo>
                    <a:moveTo>
                      <a:pt x="32" y="75"/>
                    </a:moveTo>
                    <a:cubicBezTo>
                      <a:pt x="31" y="75"/>
                      <a:pt x="31" y="76"/>
                      <a:pt x="31" y="76"/>
                    </a:cubicBezTo>
                    <a:cubicBezTo>
                      <a:pt x="32" y="76"/>
                      <a:pt x="32" y="76"/>
                      <a:pt x="33" y="77"/>
                    </a:cubicBezTo>
                    <a:cubicBezTo>
                      <a:pt x="33" y="76"/>
                      <a:pt x="33" y="76"/>
                      <a:pt x="33" y="76"/>
                    </a:cubicBezTo>
                    <a:cubicBezTo>
                      <a:pt x="33" y="76"/>
                      <a:pt x="32" y="75"/>
                      <a:pt x="32" y="75"/>
                    </a:cubicBezTo>
                    <a:moveTo>
                      <a:pt x="133" y="75"/>
                    </a:moveTo>
                    <a:cubicBezTo>
                      <a:pt x="132" y="76"/>
                      <a:pt x="131" y="77"/>
                      <a:pt x="131" y="79"/>
                    </a:cubicBezTo>
                    <a:cubicBezTo>
                      <a:pt x="133" y="80"/>
                      <a:pt x="135" y="81"/>
                      <a:pt x="137" y="83"/>
                    </a:cubicBezTo>
                    <a:cubicBezTo>
                      <a:pt x="138" y="81"/>
                      <a:pt x="139" y="80"/>
                      <a:pt x="139" y="79"/>
                    </a:cubicBezTo>
                    <a:cubicBezTo>
                      <a:pt x="137" y="78"/>
                      <a:pt x="135" y="76"/>
                      <a:pt x="133" y="75"/>
                    </a:cubicBezTo>
                    <a:moveTo>
                      <a:pt x="167" y="74"/>
                    </a:moveTo>
                    <a:cubicBezTo>
                      <a:pt x="167" y="75"/>
                      <a:pt x="167" y="76"/>
                      <a:pt x="166" y="76"/>
                    </a:cubicBezTo>
                    <a:cubicBezTo>
                      <a:pt x="165" y="78"/>
                      <a:pt x="164" y="80"/>
                      <a:pt x="163" y="81"/>
                    </a:cubicBezTo>
                    <a:cubicBezTo>
                      <a:pt x="163" y="82"/>
                      <a:pt x="164" y="82"/>
                      <a:pt x="164" y="82"/>
                    </a:cubicBezTo>
                    <a:cubicBezTo>
                      <a:pt x="165" y="81"/>
                      <a:pt x="165" y="81"/>
                      <a:pt x="165" y="81"/>
                    </a:cubicBezTo>
                    <a:cubicBezTo>
                      <a:pt x="165" y="80"/>
                      <a:pt x="166" y="79"/>
                      <a:pt x="166" y="78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4"/>
                      <a:pt x="167" y="74"/>
                    </a:cubicBezTo>
                    <a:cubicBezTo>
                      <a:pt x="167" y="74"/>
                      <a:pt x="167" y="75"/>
                      <a:pt x="167" y="75"/>
                    </a:cubicBezTo>
                    <a:cubicBezTo>
                      <a:pt x="167" y="74"/>
                      <a:pt x="167" y="74"/>
                      <a:pt x="167" y="74"/>
                    </a:cubicBezTo>
                    <a:moveTo>
                      <a:pt x="77" y="74"/>
                    </a:moveTo>
                    <a:cubicBezTo>
                      <a:pt x="76" y="76"/>
                      <a:pt x="75" y="78"/>
                      <a:pt x="74" y="79"/>
                    </a:cubicBezTo>
                    <a:cubicBezTo>
                      <a:pt x="76" y="81"/>
                      <a:pt x="79" y="82"/>
                      <a:pt x="81" y="83"/>
                    </a:cubicBezTo>
                    <a:cubicBezTo>
                      <a:pt x="82" y="82"/>
                      <a:pt x="83" y="80"/>
                      <a:pt x="84" y="78"/>
                    </a:cubicBezTo>
                    <a:cubicBezTo>
                      <a:pt x="82" y="77"/>
                      <a:pt x="79" y="76"/>
                      <a:pt x="77" y="74"/>
                    </a:cubicBezTo>
                    <a:moveTo>
                      <a:pt x="17" y="74"/>
                    </a:moveTo>
                    <a:cubicBezTo>
                      <a:pt x="16" y="75"/>
                      <a:pt x="16" y="76"/>
                      <a:pt x="15" y="76"/>
                    </a:cubicBezTo>
                    <a:cubicBezTo>
                      <a:pt x="16" y="77"/>
                      <a:pt x="17" y="77"/>
                      <a:pt x="18" y="78"/>
                    </a:cubicBezTo>
                    <a:cubicBezTo>
                      <a:pt x="19" y="75"/>
                      <a:pt x="19" y="75"/>
                      <a:pt x="19" y="75"/>
                    </a:cubicBezTo>
                    <a:cubicBezTo>
                      <a:pt x="18" y="75"/>
                      <a:pt x="18" y="74"/>
                      <a:pt x="17" y="74"/>
                    </a:cubicBezTo>
                    <a:moveTo>
                      <a:pt x="144" y="74"/>
                    </a:moveTo>
                    <a:cubicBezTo>
                      <a:pt x="143" y="75"/>
                      <a:pt x="142" y="76"/>
                      <a:pt x="141" y="78"/>
                    </a:cubicBezTo>
                    <a:cubicBezTo>
                      <a:pt x="146" y="80"/>
                      <a:pt x="146" y="80"/>
                      <a:pt x="146" y="80"/>
                    </a:cubicBezTo>
                    <a:cubicBezTo>
                      <a:pt x="147" y="79"/>
                      <a:pt x="148" y="78"/>
                      <a:pt x="148" y="76"/>
                    </a:cubicBezTo>
                    <a:cubicBezTo>
                      <a:pt x="148" y="78"/>
                      <a:pt x="147" y="79"/>
                      <a:pt x="146" y="80"/>
                    </a:cubicBezTo>
                    <a:cubicBezTo>
                      <a:pt x="151" y="83"/>
                      <a:pt x="151" y="83"/>
                      <a:pt x="151" y="83"/>
                    </a:cubicBezTo>
                    <a:cubicBezTo>
                      <a:pt x="151" y="83"/>
                      <a:pt x="151" y="83"/>
                      <a:pt x="151" y="83"/>
                    </a:cubicBezTo>
                    <a:cubicBezTo>
                      <a:pt x="152" y="82"/>
                      <a:pt x="152" y="81"/>
                      <a:pt x="153" y="80"/>
                    </a:cubicBezTo>
                    <a:cubicBezTo>
                      <a:pt x="153" y="79"/>
                      <a:pt x="153" y="79"/>
                      <a:pt x="154" y="79"/>
                    </a:cubicBezTo>
                    <a:cubicBezTo>
                      <a:pt x="150" y="77"/>
                      <a:pt x="147" y="75"/>
                      <a:pt x="144" y="74"/>
                    </a:cubicBezTo>
                    <a:moveTo>
                      <a:pt x="164" y="73"/>
                    </a:moveTo>
                    <a:cubicBezTo>
                      <a:pt x="163" y="75"/>
                      <a:pt x="162" y="77"/>
                      <a:pt x="160" y="79"/>
                    </a:cubicBezTo>
                    <a:cubicBezTo>
                      <a:pt x="161" y="80"/>
                      <a:pt x="161" y="80"/>
                      <a:pt x="161" y="80"/>
                    </a:cubicBezTo>
                    <a:cubicBezTo>
                      <a:pt x="161" y="80"/>
                      <a:pt x="162" y="80"/>
                      <a:pt x="162" y="80"/>
                    </a:cubicBezTo>
                    <a:cubicBezTo>
                      <a:pt x="163" y="78"/>
                      <a:pt x="165" y="76"/>
                      <a:pt x="167" y="74"/>
                    </a:cubicBezTo>
                    <a:cubicBezTo>
                      <a:pt x="164" y="73"/>
                      <a:pt x="164" y="73"/>
                      <a:pt x="164" y="73"/>
                    </a:cubicBezTo>
                    <a:moveTo>
                      <a:pt x="130" y="73"/>
                    </a:moveTo>
                    <a:cubicBezTo>
                      <a:pt x="129" y="74"/>
                      <a:pt x="128" y="75"/>
                      <a:pt x="128" y="77"/>
                    </a:cubicBezTo>
                    <a:cubicBezTo>
                      <a:pt x="128" y="77"/>
                      <a:pt x="128" y="77"/>
                      <a:pt x="129" y="77"/>
                    </a:cubicBezTo>
                    <a:cubicBezTo>
                      <a:pt x="129" y="76"/>
                      <a:pt x="130" y="75"/>
                      <a:pt x="131" y="74"/>
                    </a:cubicBezTo>
                    <a:cubicBezTo>
                      <a:pt x="131" y="73"/>
                      <a:pt x="130" y="73"/>
                      <a:pt x="130" y="73"/>
                    </a:cubicBezTo>
                    <a:moveTo>
                      <a:pt x="50" y="72"/>
                    </a:moveTo>
                    <a:cubicBezTo>
                      <a:pt x="50" y="73"/>
                      <a:pt x="49" y="74"/>
                      <a:pt x="48" y="75"/>
                    </a:cubicBezTo>
                    <a:cubicBezTo>
                      <a:pt x="49" y="76"/>
                      <a:pt x="50" y="76"/>
                      <a:pt x="51" y="76"/>
                    </a:cubicBezTo>
                    <a:cubicBezTo>
                      <a:pt x="51" y="75"/>
                      <a:pt x="52" y="74"/>
                      <a:pt x="52" y="74"/>
                    </a:cubicBezTo>
                    <a:cubicBezTo>
                      <a:pt x="51" y="73"/>
                      <a:pt x="51" y="73"/>
                      <a:pt x="50" y="72"/>
                    </a:cubicBezTo>
                    <a:moveTo>
                      <a:pt x="14" y="72"/>
                    </a:move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75"/>
                      <a:pt x="13" y="75"/>
                      <a:pt x="14" y="76"/>
                    </a:cubicBezTo>
                    <a:cubicBezTo>
                      <a:pt x="15" y="75"/>
                      <a:pt x="15" y="74"/>
                      <a:pt x="15" y="73"/>
                    </a:cubicBezTo>
                    <a:cubicBezTo>
                      <a:pt x="15" y="73"/>
                      <a:pt x="15" y="72"/>
                      <a:pt x="14" y="72"/>
                    </a:cubicBezTo>
                    <a:moveTo>
                      <a:pt x="73" y="72"/>
                    </a:moveTo>
                    <a:cubicBezTo>
                      <a:pt x="70" y="77"/>
                      <a:pt x="70" y="77"/>
                      <a:pt x="70" y="77"/>
                    </a:cubicBezTo>
                    <a:cubicBezTo>
                      <a:pt x="71" y="77"/>
                      <a:pt x="71" y="77"/>
                      <a:pt x="72" y="78"/>
                    </a:cubicBezTo>
                    <a:cubicBezTo>
                      <a:pt x="73" y="76"/>
                      <a:pt x="73" y="74"/>
                      <a:pt x="74" y="73"/>
                    </a:cubicBezTo>
                    <a:cubicBezTo>
                      <a:pt x="74" y="73"/>
                      <a:pt x="74" y="72"/>
                      <a:pt x="73" y="72"/>
                    </a:cubicBezTo>
                    <a:moveTo>
                      <a:pt x="18" y="72"/>
                    </a:moveTo>
                    <a:cubicBezTo>
                      <a:pt x="18" y="72"/>
                      <a:pt x="18" y="73"/>
                      <a:pt x="17" y="73"/>
                    </a:cubicBezTo>
                    <a:cubicBezTo>
                      <a:pt x="18" y="74"/>
                      <a:pt x="19" y="74"/>
                      <a:pt x="20" y="75"/>
                    </a:cubicBezTo>
                    <a:cubicBezTo>
                      <a:pt x="20" y="74"/>
                      <a:pt x="20" y="74"/>
                      <a:pt x="20" y="74"/>
                    </a:cubicBezTo>
                    <a:cubicBezTo>
                      <a:pt x="20" y="73"/>
                      <a:pt x="19" y="73"/>
                      <a:pt x="18" y="72"/>
                    </a:cubicBezTo>
                    <a:moveTo>
                      <a:pt x="49" y="72"/>
                    </a:moveTo>
                    <a:cubicBezTo>
                      <a:pt x="49" y="73"/>
                      <a:pt x="48" y="74"/>
                      <a:pt x="47" y="74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9" y="74"/>
                      <a:pt x="49" y="73"/>
                      <a:pt x="50" y="72"/>
                    </a:cubicBezTo>
                    <a:cubicBezTo>
                      <a:pt x="49" y="72"/>
                      <a:pt x="49" y="72"/>
                      <a:pt x="49" y="72"/>
                    </a:cubicBezTo>
                    <a:moveTo>
                      <a:pt x="19" y="71"/>
                    </a:moveTo>
                    <a:cubicBezTo>
                      <a:pt x="19" y="71"/>
                      <a:pt x="19" y="71"/>
                      <a:pt x="19" y="71"/>
                    </a:cubicBezTo>
                    <a:cubicBezTo>
                      <a:pt x="19" y="72"/>
                      <a:pt x="20" y="72"/>
                      <a:pt x="21" y="72"/>
                    </a:cubicBezTo>
                    <a:cubicBezTo>
                      <a:pt x="21" y="72"/>
                      <a:pt x="21" y="72"/>
                      <a:pt x="21" y="72"/>
                    </a:cubicBezTo>
                    <a:cubicBezTo>
                      <a:pt x="21" y="71"/>
                      <a:pt x="20" y="71"/>
                      <a:pt x="19" y="71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2"/>
                      <a:pt x="15" y="72"/>
                      <a:pt x="16" y="72"/>
                    </a:cubicBezTo>
                    <a:cubicBezTo>
                      <a:pt x="16" y="72"/>
                      <a:pt x="16" y="72"/>
                      <a:pt x="17" y="71"/>
                    </a:cubicBezTo>
                    <a:cubicBezTo>
                      <a:pt x="16" y="71"/>
                      <a:pt x="16" y="71"/>
                      <a:pt x="15" y="70"/>
                    </a:cubicBezTo>
                    <a:moveTo>
                      <a:pt x="136" y="70"/>
                    </a:moveTo>
                    <a:cubicBezTo>
                      <a:pt x="135" y="71"/>
                      <a:pt x="134" y="72"/>
                      <a:pt x="134" y="74"/>
                    </a:cubicBezTo>
                    <a:cubicBezTo>
                      <a:pt x="140" y="77"/>
                      <a:pt x="140" y="77"/>
                      <a:pt x="140" y="77"/>
                    </a:cubicBezTo>
                    <a:cubicBezTo>
                      <a:pt x="141" y="76"/>
                      <a:pt x="142" y="74"/>
                      <a:pt x="143" y="73"/>
                    </a:cubicBezTo>
                    <a:cubicBezTo>
                      <a:pt x="143" y="73"/>
                      <a:pt x="143" y="73"/>
                      <a:pt x="142" y="73"/>
                    </a:cubicBezTo>
                    <a:cubicBezTo>
                      <a:pt x="142" y="74"/>
                      <a:pt x="142" y="74"/>
                      <a:pt x="141" y="75"/>
                    </a:cubicBezTo>
                    <a:cubicBezTo>
                      <a:pt x="141" y="76"/>
                      <a:pt x="140" y="77"/>
                      <a:pt x="140" y="77"/>
                    </a:cubicBezTo>
                    <a:cubicBezTo>
                      <a:pt x="140" y="77"/>
                      <a:pt x="141" y="75"/>
                      <a:pt x="142" y="73"/>
                    </a:cubicBezTo>
                    <a:cubicBezTo>
                      <a:pt x="140" y="72"/>
                      <a:pt x="138" y="71"/>
                      <a:pt x="136" y="70"/>
                    </a:cubicBezTo>
                    <a:moveTo>
                      <a:pt x="68" y="69"/>
                    </a:moveTo>
                    <a:cubicBezTo>
                      <a:pt x="67" y="71"/>
                      <a:pt x="66" y="72"/>
                      <a:pt x="65" y="74"/>
                    </a:cubicBezTo>
                    <a:cubicBezTo>
                      <a:pt x="67" y="75"/>
                      <a:pt x="68" y="76"/>
                      <a:pt x="70" y="77"/>
                    </a:cubicBezTo>
                    <a:cubicBezTo>
                      <a:pt x="71" y="75"/>
                      <a:pt x="72" y="74"/>
                      <a:pt x="73" y="72"/>
                    </a:cubicBezTo>
                    <a:cubicBezTo>
                      <a:pt x="71" y="71"/>
                      <a:pt x="70" y="70"/>
                      <a:pt x="68" y="69"/>
                    </a:cubicBezTo>
                    <a:moveTo>
                      <a:pt x="16" y="69"/>
                    </a:moveTo>
                    <a:cubicBezTo>
                      <a:pt x="16" y="69"/>
                      <a:pt x="16" y="69"/>
                      <a:pt x="16" y="69"/>
                    </a:cubicBezTo>
                    <a:cubicBezTo>
                      <a:pt x="16" y="70"/>
                      <a:pt x="17" y="70"/>
                      <a:pt x="17" y="70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7" y="69"/>
                      <a:pt x="16" y="69"/>
                      <a:pt x="16" y="69"/>
                    </a:cubicBezTo>
                    <a:moveTo>
                      <a:pt x="20" y="69"/>
                    </a:moveTo>
                    <a:cubicBezTo>
                      <a:pt x="20" y="69"/>
                      <a:pt x="20" y="69"/>
                      <a:pt x="20" y="69"/>
                    </a:cubicBezTo>
                    <a:cubicBezTo>
                      <a:pt x="20" y="70"/>
                      <a:pt x="21" y="70"/>
                      <a:pt x="22" y="71"/>
                    </a:cubicBezTo>
                    <a:cubicBezTo>
                      <a:pt x="23" y="70"/>
                      <a:pt x="23" y="70"/>
                      <a:pt x="23" y="70"/>
                    </a:cubicBezTo>
                    <a:cubicBezTo>
                      <a:pt x="22" y="69"/>
                      <a:pt x="21" y="69"/>
                      <a:pt x="20" y="69"/>
                    </a:cubicBezTo>
                    <a:moveTo>
                      <a:pt x="169" y="68"/>
                    </a:moveTo>
                    <a:cubicBezTo>
                      <a:pt x="168" y="69"/>
                      <a:pt x="168" y="69"/>
                      <a:pt x="167" y="69"/>
                    </a:cubicBezTo>
                    <a:cubicBezTo>
                      <a:pt x="167" y="69"/>
                      <a:pt x="167" y="70"/>
                      <a:pt x="166" y="70"/>
                    </a:cubicBezTo>
                    <a:cubicBezTo>
                      <a:pt x="166" y="70"/>
                      <a:pt x="166" y="70"/>
                      <a:pt x="166" y="70"/>
                    </a:cubicBezTo>
                    <a:cubicBezTo>
                      <a:pt x="166" y="70"/>
                      <a:pt x="166" y="70"/>
                      <a:pt x="166" y="70"/>
                    </a:cubicBezTo>
                    <a:cubicBezTo>
                      <a:pt x="166" y="70"/>
                      <a:pt x="166" y="70"/>
                      <a:pt x="166" y="71"/>
                    </a:cubicBezTo>
                    <a:cubicBezTo>
                      <a:pt x="166" y="71"/>
                      <a:pt x="166" y="71"/>
                      <a:pt x="166" y="71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1"/>
                      <a:pt x="167" y="71"/>
                    </a:cubicBezTo>
                    <a:cubicBezTo>
                      <a:pt x="167" y="70"/>
                      <a:pt x="167" y="70"/>
                      <a:pt x="167" y="70"/>
                    </a:cubicBezTo>
                    <a:cubicBezTo>
                      <a:pt x="168" y="70"/>
                      <a:pt x="168" y="71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8" y="73"/>
                      <a:pt x="168" y="73"/>
                      <a:pt x="168" y="73"/>
                    </a:cubicBezTo>
                    <a:cubicBezTo>
                      <a:pt x="168" y="72"/>
                      <a:pt x="169" y="72"/>
                      <a:pt x="169" y="72"/>
                    </a:cubicBezTo>
                    <a:cubicBezTo>
                      <a:pt x="169" y="72"/>
                      <a:pt x="169" y="72"/>
                      <a:pt x="168" y="73"/>
                    </a:cubicBezTo>
                    <a:cubicBezTo>
                      <a:pt x="169" y="73"/>
                      <a:pt x="169" y="73"/>
                      <a:pt x="169" y="73"/>
                    </a:cubicBezTo>
                    <a:cubicBezTo>
                      <a:pt x="170" y="73"/>
                      <a:pt x="171" y="73"/>
                      <a:pt x="169" y="69"/>
                    </a:cubicBezTo>
                    <a:cubicBezTo>
                      <a:pt x="169" y="68"/>
                      <a:pt x="169" y="68"/>
                      <a:pt x="169" y="68"/>
                    </a:cubicBezTo>
                    <a:moveTo>
                      <a:pt x="66" y="68"/>
                    </a:moveTo>
                    <a:cubicBezTo>
                      <a:pt x="65" y="70"/>
                      <a:pt x="64" y="71"/>
                      <a:pt x="63" y="73"/>
                    </a:cubicBezTo>
                    <a:cubicBezTo>
                      <a:pt x="64" y="73"/>
                      <a:pt x="64" y="73"/>
                      <a:pt x="65" y="74"/>
                    </a:cubicBezTo>
                    <a:cubicBezTo>
                      <a:pt x="66" y="72"/>
                      <a:pt x="67" y="71"/>
                      <a:pt x="68" y="69"/>
                    </a:cubicBezTo>
                    <a:cubicBezTo>
                      <a:pt x="67" y="69"/>
                      <a:pt x="67" y="69"/>
                      <a:pt x="66" y="68"/>
                    </a:cubicBezTo>
                    <a:moveTo>
                      <a:pt x="102" y="68"/>
                    </a:moveTo>
                    <a:cubicBezTo>
                      <a:pt x="99" y="75"/>
                      <a:pt x="99" y="75"/>
                      <a:pt x="99" y="75"/>
                    </a:cubicBezTo>
                    <a:cubicBezTo>
                      <a:pt x="107" y="80"/>
                      <a:pt x="107" y="80"/>
                      <a:pt x="107" y="80"/>
                    </a:cubicBezTo>
                    <a:cubicBezTo>
                      <a:pt x="111" y="73"/>
                      <a:pt x="111" y="73"/>
                      <a:pt x="111" y="73"/>
                    </a:cubicBezTo>
                    <a:cubicBezTo>
                      <a:pt x="108" y="71"/>
                      <a:pt x="105" y="70"/>
                      <a:pt x="102" y="68"/>
                    </a:cubicBezTo>
                    <a:moveTo>
                      <a:pt x="43" y="68"/>
                    </a:moveTo>
                    <a:cubicBezTo>
                      <a:pt x="42" y="69"/>
                      <a:pt x="42" y="70"/>
                      <a:pt x="41" y="71"/>
                    </a:cubicBezTo>
                    <a:cubicBezTo>
                      <a:pt x="41" y="71"/>
                      <a:pt x="41" y="71"/>
                      <a:pt x="41" y="71"/>
                    </a:cubicBezTo>
                    <a:cubicBezTo>
                      <a:pt x="42" y="70"/>
                      <a:pt x="43" y="69"/>
                      <a:pt x="43" y="68"/>
                    </a:cubicBezTo>
                    <a:cubicBezTo>
                      <a:pt x="43" y="68"/>
                      <a:pt x="43" y="68"/>
                      <a:pt x="43" y="68"/>
                    </a:cubicBezTo>
                    <a:moveTo>
                      <a:pt x="122" y="68"/>
                    </a:moveTo>
                    <a:cubicBezTo>
                      <a:pt x="121" y="69"/>
                      <a:pt x="120" y="70"/>
                      <a:pt x="119" y="72"/>
                    </a:cubicBezTo>
                    <a:cubicBezTo>
                      <a:pt x="122" y="73"/>
                      <a:pt x="125" y="75"/>
                      <a:pt x="127" y="77"/>
                    </a:cubicBezTo>
                    <a:cubicBezTo>
                      <a:pt x="128" y="75"/>
                      <a:pt x="129" y="74"/>
                      <a:pt x="130" y="73"/>
                    </a:cubicBezTo>
                    <a:cubicBezTo>
                      <a:pt x="127" y="71"/>
                      <a:pt x="124" y="69"/>
                      <a:pt x="122" y="68"/>
                    </a:cubicBezTo>
                    <a:moveTo>
                      <a:pt x="17" y="67"/>
                    </a:moveTo>
                    <a:cubicBezTo>
                      <a:pt x="17" y="68"/>
                      <a:pt x="17" y="68"/>
                      <a:pt x="17" y="68"/>
                    </a:cubicBezTo>
                    <a:cubicBezTo>
                      <a:pt x="17" y="68"/>
                      <a:pt x="18" y="68"/>
                      <a:pt x="18" y="69"/>
                    </a:cubicBezTo>
                    <a:cubicBezTo>
                      <a:pt x="18" y="68"/>
                      <a:pt x="18" y="68"/>
                      <a:pt x="19" y="68"/>
                    </a:cubicBezTo>
                    <a:cubicBezTo>
                      <a:pt x="18" y="67"/>
                      <a:pt x="18" y="67"/>
                      <a:pt x="17" y="67"/>
                    </a:cubicBezTo>
                    <a:moveTo>
                      <a:pt x="40" y="66"/>
                    </a:moveTo>
                    <a:cubicBezTo>
                      <a:pt x="40" y="67"/>
                      <a:pt x="39" y="68"/>
                      <a:pt x="38" y="69"/>
                    </a:cubicBezTo>
                    <a:cubicBezTo>
                      <a:pt x="39" y="70"/>
                      <a:pt x="40" y="70"/>
                      <a:pt x="41" y="70"/>
                    </a:cubicBezTo>
                    <a:cubicBezTo>
                      <a:pt x="41" y="69"/>
                      <a:pt x="42" y="68"/>
                      <a:pt x="42" y="67"/>
                    </a:cubicBezTo>
                    <a:cubicBezTo>
                      <a:pt x="42" y="67"/>
                      <a:pt x="41" y="67"/>
                      <a:pt x="40" y="66"/>
                    </a:cubicBezTo>
                    <a:moveTo>
                      <a:pt x="147" y="66"/>
                    </a:moveTo>
                    <a:cubicBezTo>
                      <a:pt x="147" y="66"/>
                      <a:pt x="146" y="67"/>
                      <a:pt x="145" y="69"/>
                    </a:cubicBezTo>
                    <a:cubicBezTo>
                      <a:pt x="145" y="69"/>
                      <a:pt x="145" y="69"/>
                      <a:pt x="145" y="69"/>
                    </a:cubicBezTo>
                    <a:cubicBezTo>
                      <a:pt x="146" y="67"/>
                      <a:pt x="147" y="66"/>
                      <a:pt x="147" y="66"/>
                    </a:cubicBezTo>
                    <a:moveTo>
                      <a:pt x="40" y="66"/>
                    </a:moveTo>
                    <a:cubicBezTo>
                      <a:pt x="39" y="67"/>
                      <a:pt x="39" y="68"/>
                      <a:pt x="38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9" y="68"/>
                      <a:pt x="39" y="67"/>
                      <a:pt x="40" y="66"/>
                    </a:cubicBezTo>
                    <a:cubicBezTo>
                      <a:pt x="40" y="66"/>
                      <a:pt x="40" y="66"/>
                      <a:pt x="40" y="66"/>
                    </a:cubicBezTo>
                    <a:moveTo>
                      <a:pt x="61" y="65"/>
                    </a:moveTo>
                    <a:cubicBezTo>
                      <a:pt x="60" y="67"/>
                      <a:pt x="59" y="68"/>
                      <a:pt x="59" y="70"/>
                    </a:cubicBezTo>
                    <a:cubicBezTo>
                      <a:pt x="59" y="70"/>
                      <a:pt x="59" y="70"/>
                      <a:pt x="60" y="70"/>
                    </a:cubicBezTo>
                    <a:cubicBezTo>
                      <a:pt x="61" y="69"/>
                      <a:pt x="62" y="68"/>
                      <a:pt x="62" y="66"/>
                    </a:cubicBezTo>
                    <a:cubicBezTo>
                      <a:pt x="62" y="66"/>
                      <a:pt x="62" y="66"/>
                      <a:pt x="61" y="65"/>
                    </a:cubicBezTo>
                    <a:moveTo>
                      <a:pt x="149" y="65"/>
                    </a:moveTo>
                    <a:cubicBezTo>
                      <a:pt x="148" y="67"/>
                      <a:pt x="147" y="68"/>
                      <a:pt x="146" y="70"/>
                    </a:cubicBezTo>
                    <a:cubicBezTo>
                      <a:pt x="148" y="71"/>
                      <a:pt x="148" y="71"/>
                      <a:pt x="148" y="71"/>
                    </a:cubicBezTo>
                    <a:cubicBezTo>
                      <a:pt x="155" y="76"/>
                      <a:pt x="155" y="76"/>
                      <a:pt x="155" y="76"/>
                    </a:cubicBezTo>
                    <a:cubicBezTo>
                      <a:pt x="156" y="74"/>
                      <a:pt x="157" y="72"/>
                      <a:pt x="158" y="70"/>
                    </a:cubicBezTo>
                    <a:cubicBezTo>
                      <a:pt x="149" y="65"/>
                      <a:pt x="149" y="65"/>
                      <a:pt x="149" y="65"/>
                    </a:cubicBezTo>
                    <a:moveTo>
                      <a:pt x="38" y="65"/>
                    </a:moveTo>
                    <a:cubicBezTo>
                      <a:pt x="37" y="65"/>
                      <a:pt x="37" y="66"/>
                      <a:pt x="36" y="67"/>
                    </a:cubicBezTo>
                    <a:cubicBezTo>
                      <a:pt x="36" y="67"/>
                      <a:pt x="36" y="67"/>
                      <a:pt x="36" y="68"/>
                    </a:cubicBezTo>
                    <a:cubicBezTo>
                      <a:pt x="37" y="68"/>
                      <a:pt x="37" y="68"/>
                      <a:pt x="38" y="69"/>
                    </a:cubicBezTo>
                    <a:cubicBezTo>
                      <a:pt x="38" y="67"/>
                      <a:pt x="39" y="66"/>
                      <a:pt x="39" y="66"/>
                    </a:cubicBezTo>
                    <a:cubicBezTo>
                      <a:pt x="39" y="65"/>
                      <a:pt x="38" y="65"/>
                      <a:pt x="38" y="65"/>
                    </a:cubicBezTo>
                    <a:moveTo>
                      <a:pt x="124" y="63"/>
                    </a:moveTo>
                    <a:cubicBezTo>
                      <a:pt x="123" y="65"/>
                      <a:pt x="122" y="66"/>
                      <a:pt x="122" y="68"/>
                    </a:cubicBezTo>
                    <a:cubicBezTo>
                      <a:pt x="124" y="69"/>
                      <a:pt x="127" y="70"/>
                      <a:pt x="130" y="72"/>
                    </a:cubicBezTo>
                    <a:cubicBezTo>
                      <a:pt x="130" y="72"/>
                      <a:pt x="130" y="72"/>
                      <a:pt x="130" y="72"/>
                    </a:cubicBezTo>
                    <a:cubicBezTo>
                      <a:pt x="131" y="71"/>
                      <a:pt x="131" y="70"/>
                      <a:pt x="132" y="70"/>
                    </a:cubicBezTo>
                    <a:cubicBezTo>
                      <a:pt x="131" y="70"/>
                      <a:pt x="131" y="71"/>
                      <a:pt x="130" y="72"/>
                    </a:cubicBezTo>
                    <a:cubicBezTo>
                      <a:pt x="131" y="73"/>
                      <a:pt x="131" y="73"/>
                      <a:pt x="131" y="73"/>
                    </a:cubicBezTo>
                    <a:cubicBezTo>
                      <a:pt x="132" y="71"/>
                      <a:pt x="133" y="70"/>
                      <a:pt x="134" y="68"/>
                    </a:cubicBezTo>
                    <a:cubicBezTo>
                      <a:pt x="131" y="67"/>
                      <a:pt x="127" y="65"/>
                      <a:pt x="124" y="63"/>
                    </a:cubicBezTo>
                    <a:moveTo>
                      <a:pt x="56" y="63"/>
                    </a:moveTo>
                    <a:cubicBezTo>
                      <a:pt x="55" y="64"/>
                      <a:pt x="54" y="65"/>
                      <a:pt x="54" y="66"/>
                    </a:cubicBezTo>
                    <a:cubicBezTo>
                      <a:pt x="54" y="67"/>
                      <a:pt x="55" y="67"/>
                      <a:pt x="56" y="68"/>
                    </a:cubicBezTo>
                    <a:cubicBezTo>
                      <a:pt x="56" y="66"/>
                      <a:pt x="57" y="65"/>
                      <a:pt x="58" y="64"/>
                    </a:cubicBezTo>
                    <a:cubicBezTo>
                      <a:pt x="57" y="63"/>
                      <a:pt x="57" y="63"/>
                      <a:pt x="56" y="63"/>
                    </a:cubicBezTo>
                    <a:moveTo>
                      <a:pt x="55" y="62"/>
                    </a:moveTo>
                    <a:cubicBezTo>
                      <a:pt x="54" y="63"/>
                      <a:pt x="53" y="65"/>
                      <a:pt x="52" y="6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4" y="65"/>
                      <a:pt x="55" y="64"/>
                      <a:pt x="55" y="62"/>
                    </a:cubicBezTo>
                    <a:cubicBezTo>
                      <a:pt x="55" y="62"/>
                      <a:pt x="55" y="62"/>
                      <a:pt x="55" y="62"/>
                    </a:cubicBezTo>
                    <a:moveTo>
                      <a:pt x="141" y="61"/>
                    </a:moveTo>
                    <a:cubicBezTo>
                      <a:pt x="140" y="62"/>
                      <a:pt x="139" y="64"/>
                      <a:pt x="139" y="65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5" y="68"/>
                      <a:pt x="145" y="68"/>
                      <a:pt x="145" y="67"/>
                    </a:cubicBezTo>
                    <a:cubicBezTo>
                      <a:pt x="146" y="66"/>
                      <a:pt x="147" y="65"/>
                      <a:pt x="147" y="64"/>
                    </a:cubicBezTo>
                    <a:cubicBezTo>
                      <a:pt x="144" y="62"/>
                      <a:pt x="144" y="62"/>
                      <a:pt x="144" y="62"/>
                    </a:cubicBezTo>
                    <a:cubicBezTo>
                      <a:pt x="143" y="62"/>
                      <a:pt x="142" y="61"/>
                      <a:pt x="141" y="61"/>
                    </a:cubicBezTo>
                    <a:moveTo>
                      <a:pt x="86" y="59"/>
                    </a:moveTo>
                    <a:cubicBezTo>
                      <a:pt x="85" y="61"/>
                      <a:pt x="84" y="63"/>
                      <a:pt x="83" y="65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1" y="67"/>
                      <a:pt x="92" y="65"/>
                      <a:pt x="93" y="63"/>
                    </a:cubicBezTo>
                    <a:cubicBezTo>
                      <a:pt x="91" y="62"/>
                      <a:pt x="89" y="61"/>
                      <a:pt x="86" y="59"/>
                    </a:cubicBezTo>
                    <a:moveTo>
                      <a:pt x="137" y="59"/>
                    </a:moveTo>
                    <a:cubicBezTo>
                      <a:pt x="137" y="60"/>
                      <a:pt x="136" y="62"/>
                      <a:pt x="135" y="63"/>
                    </a:cubicBezTo>
                    <a:cubicBezTo>
                      <a:pt x="137" y="64"/>
                      <a:pt x="137" y="64"/>
                      <a:pt x="137" y="64"/>
                    </a:cubicBezTo>
                    <a:cubicBezTo>
                      <a:pt x="137" y="63"/>
                      <a:pt x="138" y="61"/>
                      <a:pt x="139" y="60"/>
                    </a:cubicBezTo>
                    <a:cubicBezTo>
                      <a:pt x="139" y="59"/>
                      <a:pt x="138" y="59"/>
                      <a:pt x="137" y="59"/>
                    </a:cubicBezTo>
                    <a:moveTo>
                      <a:pt x="49" y="59"/>
                    </a:moveTo>
                    <a:cubicBezTo>
                      <a:pt x="48" y="60"/>
                      <a:pt x="47" y="61"/>
                      <a:pt x="46" y="62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48" y="61"/>
                      <a:pt x="48" y="60"/>
                      <a:pt x="49" y="59"/>
                    </a:cubicBezTo>
                    <a:cubicBezTo>
                      <a:pt x="49" y="59"/>
                      <a:pt x="49" y="59"/>
                      <a:pt x="49" y="59"/>
                    </a:cubicBezTo>
                    <a:moveTo>
                      <a:pt x="153" y="58"/>
                    </a:moveTo>
                    <a:cubicBezTo>
                      <a:pt x="152" y="59"/>
                      <a:pt x="152" y="61"/>
                      <a:pt x="151" y="62"/>
                    </a:cubicBezTo>
                    <a:cubicBezTo>
                      <a:pt x="153" y="63"/>
                      <a:pt x="156" y="65"/>
                      <a:pt x="158" y="67"/>
                    </a:cubicBezTo>
                    <a:cubicBezTo>
                      <a:pt x="160" y="67"/>
                      <a:pt x="160" y="67"/>
                      <a:pt x="160" y="67"/>
                    </a:cubicBezTo>
                    <a:cubicBezTo>
                      <a:pt x="160" y="66"/>
                      <a:pt x="161" y="65"/>
                      <a:pt x="162" y="64"/>
                    </a:cubicBezTo>
                    <a:cubicBezTo>
                      <a:pt x="153" y="58"/>
                      <a:pt x="153" y="58"/>
                      <a:pt x="153" y="58"/>
                    </a:cubicBezTo>
                    <a:moveTo>
                      <a:pt x="27" y="58"/>
                    </a:moveTo>
                    <a:cubicBezTo>
                      <a:pt x="26" y="59"/>
                      <a:pt x="26" y="60"/>
                      <a:pt x="25" y="61"/>
                    </a:cubicBezTo>
                    <a:cubicBezTo>
                      <a:pt x="26" y="61"/>
                      <a:pt x="27" y="62"/>
                      <a:pt x="27" y="62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8" y="58"/>
                      <a:pt x="27" y="58"/>
                    </a:cubicBezTo>
                    <a:moveTo>
                      <a:pt x="46" y="57"/>
                    </a:moveTo>
                    <a:cubicBezTo>
                      <a:pt x="45" y="58"/>
                      <a:pt x="45" y="59"/>
                      <a:pt x="44" y="60"/>
                    </a:cubicBezTo>
                    <a:cubicBezTo>
                      <a:pt x="45" y="61"/>
                      <a:pt x="45" y="61"/>
                      <a:pt x="46" y="62"/>
                    </a:cubicBezTo>
                    <a:cubicBezTo>
                      <a:pt x="47" y="61"/>
                      <a:pt x="47" y="59"/>
                      <a:pt x="48" y="58"/>
                    </a:cubicBezTo>
                    <a:cubicBezTo>
                      <a:pt x="47" y="58"/>
                      <a:pt x="47" y="57"/>
                      <a:pt x="46" y="57"/>
                    </a:cubicBezTo>
                    <a:moveTo>
                      <a:pt x="109" y="56"/>
                    </a:moveTo>
                    <a:cubicBezTo>
                      <a:pt x="105" y="63"/>
                      <a:pt x="105" y="63"/>
                      <a:pt x="105" y="63"/>
                    </a:cubicBezTo>
                    <a:cubicBezTo>
                      <a:pt x="108" y="65"/>
                      <a:pt x="111" y="67"/>
                      <a:pt x="114" y="68"/>
                    </a:cubicBezTo>
                    <a:cubicBezTo>
                      <a:pt x="119" y="61"/>
                      <a:pt x="119" y="61"/>
                      <a:pt x="119" y="61"/>
                    </a:cubicBezTo>
                    <a:cubicBezTo>
                      <a:pt x="116" y="59"/>
                      <a:pt x="112" y="58"/>
                      <a:pt x="109" y="56"/>
                    </a:cubicBezTo>
                    <a:moveTo>
                      <a:pt x="24" y="56"/>
                    </a:move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9"/>
                      <a:pt x="23" y="60"/>
                      <a:pt x="23" y="60"/>
                    </a:cubicBezTo>
                    <a:cubicBezTo>
                      <a:pt x="24" y="59"/>
                      <a:pt x="24" y="58"/>
                      <a:pt x="25" y="57"/>
                    </a:cubicBezTo>
                    <a:cubicBezTo>
                      <a:pt x="25" y="56"/>
                      <a:pt x="24" y="56"/>
                      <a:pt x="24" y="56"/>
                    </a:cubicBezTo>
                    <a:moveTo>
                      <a:pt x="43" y="55"/>
                    </a:moveTo>
                    <a:cubicBezTo>
                      <a:pt x="42" y="57"/>
                      <a:pt x="42" y="58"/>
                      <a:pt x="41" y="59"/>
                    </a:cubicBezTo>
                    <a:cubicBezTo>
                      <a:pt x="42" y="59"/>
                      <a:pt x="43" y="60"/>
                      <a:pt x="43" y="60"/>
                    </a:cubicBezTo>
                    <a:cubicBezTo>
                      <a:pt x="44" y="59"/>
                      <a:pt x="45" y="58"/>
                      <a:pt x="45" y="57"/>
                    </a:cubicBezTo>
                    <a:cubicBezTo>
                      <a:pt x="45" y="56"/>
                      <a:pt x="44" y="56"/>
                      <a:pt x="44" y="56"/>
                    </a:cubicBezTo>
                    <a:cubicBezTo>
                      <a:pt x="43" y="55"/>
                      <a:pt x="43" y="55"/>
                      <a:pt x="43" y="55"/>
                    </a:cubicBezTo>
                    <a:moveTo>
                      <a:pt x="77" y="54"/>
                    </a:moveTo>
                    <a:cubicBezTo>
                      <a:pt x="76" y="56"/>
                      <a:pt x="75" y="58"/>
                      <a:pt x="74" y="59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79" y="62"/>
                      <a:pt x="79" y="62"/>
                      <a:pt x="79" y="61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1" y="61"/>
                      <a:pt x="82" y="60"/>
                      <a:pt x="83" y="58"/>
                    </a:cubicBezTo>
                    <a:cubicBezTo>
                      <a:pt x="81" y="57"/>
                      <a:pt x="79" y="55"/>
                      <a:pt x="77" y="54"/>
                    </a:cubicBezTo>
                    <a:moveTo>
                      <a:pt x="130" y="54"/>
                    </a:moveTo>
                    <a:cubicBezTo>
                      <a:pt x="129" y="55"/>
                      <a:pt x="128" y="57"/>
                      <a:pt x="127" y="58"/>
                    </a:cubicBezTo>
                    <a:cubicBezTo>
                      <a:pt x="135" y="63"/>
                      <a:pt x="135" y="63"/>
                      <a:pt x="135" y="63"/>
                    </a:cubicBezTo>
                    <a:cubicBezTo>
                      <a:pt x="136" y="62"/>
                      <a:pt x="136" y="60"/>
                      <a:pt x="137" y="59"/>
                    </a:cubicBezTo>
                    <a:cubicBezTo>
                      <a:pt x="137" y="58"/>
                      <a:pt x="136" y="58"/>
                      <a:pt x="135" y="57"/>
                    </a:cubicBezTo>
                    <a:cubicBezTo>
                      <a:pt x="133" y="56"/>
                      <a:pt x="131" y="55"/>
                      <a:pt x="130" y="54"/>
                    </a:cubicBezTo>
                    <a:moveTo>
                      <a:pt x="146" y="54"/>
                    </a:moveTo>
                    <a:cubicBezTo>
                      <a:pt x="145" y="55"/>
                      <a:pt x="144" y="56"/>
                      <a:pt x="143" y="57"/>
                    </a:cubicBezTo>
                    <a:cubicBezTo>
                      <a:pt x="145" y="58"/>
                      <a:pt x="147" y="60"/>
                      <a:pt x="149" y="61"/>
                    </a:cubicBezTo>
                    <a:cubicBezTo>
                      <a:pt x="150" y="60"/>
                      <a:pt x="150" y="58"/>
                      <a:pt x="151" y="57"/>
                    </a:cubicBezTo>
                    <a:cubicBezTo>
                      <a:pt x="146" y="54"/>
                      <a:pt x="146" y="54"/>
                      <a:pt x="146" y="54"/>
                    </a:cubicBezTo>
                    <a:moveTo>
                      <a:pt x="75" y="53"/>
                    </a:moveTo>
                    <a:cubicBezTo>
                      <a:pt x="75" y="54"/>
                      <a:pt x="74" y="55"/>
                      <a:pt x="74" y="56"/>
                    </a:cubicBezTo>
                    <a:cubicBezTo>
                      <a:pt x="73" y="57"/>
                      <a:pt x="73" y="57"/>
                      <a:pt x="72" y="58"/>
                    </a:cubicBezTo>
                    <a:cubicBezTo>
                      <a:pt x="74" y="59"/>
                      <a:pt x="74" y="59"/>
                      <a:pt x="74" y="59"/>
                    </a:cubicBezTo>
                    <a:cubicBezTo>
                      <a:pt x="75" y="57"/>
                      <a:pt x="76" y="56"/>
                      <a:pt x="77" y="54"/>
                    </a:cubicBezTo>
                    <a:cubicBezTo>
                      <a:pt x="76" y="54"/>
                      <a:pt x="76" y="54"/>
                      <a:pt x="75" y="53"/>
                    </a:cubicBezTo>
                    <a:moveTo>
                      <a:pt x="72" y="52"/>
                    </a:moveTo>
                    <a:cubicBezTo>
                      <a:pt x="71" y="54"/>
                      <a:pt x="70" y="55"/>
                      <a:pt x="70" y="56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2" y="52"/>
                    </a:cubicBezTo>
                    <a:moveTo>
                      <a:pt x="142" y="51"/>
                    </a:moveTo>
                    <a:cubicBezTo>
                      <a:pt x="141" y="52"/>
                      <a:pt x="140" y="54"/>
                      <a:pt x="140" y="55"/>
                    </a:cubicBezTo>
                    <a:cubicBezTo>
                      <a:pt x="140" y="55"/>
                      <a:pt x="141" y="56"/>
                      <a:pt x="141" y="56"/>
                    </a:cubicBezTo>
                    <a:cubicBezTo>
                      <a:pt x="142" y="55"/>
                      <a:pt x="142" y="55"/>
                      <a:pt x="142" y="54"/>
                    </a:cubicBezTo>
                    <a:cubicBezTo>
                      <a:pt x="143" y="54"/>
                      <a:pt x="143" y="53"/>
                      <a:pt x="144" y="52"/>
                    </a:cubicBezTo>
                    <a:cubicBezTo>
                      <a:pt x="143" y="52"/>
                      <a:pt x="142" y="52"/>
                      <a:pt x="142" y="51"/>
                    </a:cubicBezTo>
                    <a:moveTo>
                      <a:pt x="142" y="51"/>
                    </a:moveTo>
                    <a:cubicBezTo>
                      <a:pt x="142" y="51"/>
                      <a:pt x="142" y="51"/>
                      <a:pt x="142" y="51"/>
                    </a:cubicBezTo>
                    <a:cubicBezTo>
                      <a:pt x="143" y="51"/>
                      <a:pt x="143" y="52"/>
                      <a:pt x="144" y="52"/>
                    </a:cubicBezTo>
                    <a:cubicBezTo>
                      <a:pt x="144" y="52"/>
                      <a:pt x="144" y="52"/>
                      <a:pt x="144" y="52"/>
                    </a:cubicBezTo>
                    <a:cubicBezTo>
                      <a:pt x="143" y="52"/>
                      <a:pt x="143" y="51"/>
                      <a:pt x="142" y="51"/>
                    </a:cubicBezTo>
                    <a:moveTo>
                      <a:pt x="70" y="51"/>
                    </a:moveTo>
                    <a:cubicBezTo>
                      <a:pt x="69" y="52"/>
                      <a:pt x="68" y="54"/>
                      <a:pt x="68" y="55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70" y="54"/>
                      <a:pt x="71" y="53"/>
                      <a:pt x="72" y="51"/>
                    </a:cubicBezTo>
                    <a:cubicBezTo>
                      <a:pt x="71" y="51"/>
                      <a:pt x="71" y="51"/>
                      <a:pt x="70" y="51"/>
                    </a:cubicBezTo>
                    <a:moveTo>
                      <a:pt x="32" y="49"/>
                    </a:moveTo>
                    <a:cubicBezTo>
                      <a:pt x="32" y="50"/>
                      <a:pt x="31" y="52"/>
                      <a:pt x="30" y="53"/>
                    </a:cubicBezTo>
                    <a:cubicBezTo>
                      <a:pt x="31" y="53"/>
                      <a:pt x="32" y="53"/>
                      <a:pt x="33" y="54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2" y="49"/>
                      <a:pt x="32" y="49"/>
                      <a:pt x="32" y="49"/>
                    </a:cubicBezTo>
                    <a:moveTo>
                      <a:pt x="149" y="48"/>
                    </a:moveTo>
                    <a:cubicBezTo>
                      <a:pt x="148" y="49"/>
                      <a:pt x="148" y="50"/>
                      <a:pt x="147" y="51"/>
                    </a:cubicBezTo>
                    <a:cubicBezTo>
                      <a:pt x="147" y="52"/>
                      <a:pt x="146" y="52"/>
                      <a:pt x="146" y="53"/>
                    </a:cubicBezTo>
                    <a:cubicBezTo>
                      <a:pt x="147" y="54"/>
                      <a:pt x="149" y="54"/>
                      <a:pt x="150" y="55"/>
                    </a:cubicBezTo>
                    <a:cubicBezTo>
                      <a:pt x="152" y="56"/>
                      <a:pt x="152" y="56"/>
                      <a:pt x="152" y="56"/>
                    </a:cubicBezTo>
                    <a:cubicBezTo>
                      <a:pt x="153" y="54"/>
                      <a:pt x="154" y="52"/>
                      <a:pt x="155" y="50"/>
                    </a:cubicBezTo>
                    <a:cubicBezTo>
                      <a:pt x="153" y="50"/>
                      <a:pt x="151" y="49"/>
                      <a:pt x="149" y="48"/>
                    </a:cubicBezTo>
                    <a:moveTo>
                      <a:pt x="93" y="48"/>
                    </a:moveTo>
                    <a:cubicBezTo>
                      <a:pt x="92" y="50"/>
                      <a:pt x="91" y="52"/>
                      <a:pt x="90" y="53"/>
                    </a:cubicBezTo>
                    <a:cubicBezTo>
                      <a:pt x="91" y="54"/>
                      <a:pt x="92" y="55"/>
                      <a:pt x="93" y="55"/>
                    </a:cubicBezTo>
                    <a:cubicBezTo>
                      <a:pt x="94" y="56"/>
                      <a:pt x="95" y="57"/>
                      <a:pt x="97" y="58"/>
                    </a:cubicBezTo>
                    <a:cubicBezTo>
                      <a:pt x="98" y="56"/>
                      <a:pt x="99" y="53"/>
                      <a:pt x="100" y="51"/>
                    </a:cubicBezTo>
                    <a:cubicBezTo>
                      <a:pt x="98" y="50"/>
                      <a:pt x="96" y="49"/>
                      <a:pt x="93" y="48"/>
                    </a:cubicBezTo>
                    <a:moveTo>
                      <a:pt x="65" y="48"/>
                    </a:moveTo>
                    <a:cubicBezTo>
                      <a:pt x="62" y="52"/>
                      <a:pt x="62" y="52"/>
                      <a:pt x="62" y="52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64" y="53"/>
                      <a:pt x="65" y="52"/>
                      <a:pt x="65" y="52"/>
                    </a:cubicBezTo>
                    <a:cubicBezTo>
                      <a:pt x="66" y="49"/>
                      <a:pt x="66" y="49"/>
                      <a:pt x="66" y="49"/>
                    </a:cubicBezTo>
                    <a:cubicBezTo>
                      <a:pt x="67" y="49"/>
                      <a:pt x="67" y="49"/>
                      <a:pt x="67" y="49"/>
                    </a:cubicBezTo>
                    <a:cubicBezTo>
                      <a:pt x="66" y="48"/>
                      <a:pt x="65" y="48"/>
                      <a:pt x="65" y="48"/>
                    </a:cubicBezTo>
                    <a:moveTo>
                      <a:pt x="28" y="47"/>
                    </a:moveTo>
                    <a:cubicBezTo>
                      <a:pt x="26" y="50"/>
                      <a:pt x="26" y="50"/>
                      <a:pt x="26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9" y="50"/>
                      <a:pt x="29" y="49"/>
                      <a:pt x="30" y="48"/>
                    </a:cubicBezTo>
                    <a:cubicBezTo>
                      <a:pt x="28" y="47"/>
                      <a:pt x="28" y="47"/>
                      <a:pt x="28" y="47"/>
                    </a:cubicBezTo>
                    <a:moveTo>
                      <a:pt x="63" y="47"/>
                    </a:moveTo>
                    <a:cubicBezTo>
                      <a:pt x="63" y="48"/>
                      <a:pt x="62" y="50"/>
                      <a:pt x="61" y="51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62" y="50"/>
                      <a:pt x="63" y="49"/>
                      <a:pt x="64" y="47"/>
                    </a:cubicBezTo>
                    <a:cubicBezTo>
                      <a:pt x="64" y="47"/>
                      <a:pt x="64" y="47"/>
                      <a:pt x="63" y="47"/>
                    </a:cubicBezTo>
                    <a:moveTo>
                      <a:pt x="145" y="46"/>
                    </a:moveTo>
                    <a:cubicBezTo>
                      <a:pt x="144" y="48"/>
                      <a:pt x="143" y="49"/>
                      <a:pt x="142" y="51"/>
                    </a:cubicBezTo>
                    <a:cubicBezTo>
                      <a:pt x="143" y="51"/>
                      <a:pt x="143" y="51"/>
                      <a:pt x="144" y="52"/>
                    </a:cubicBezTo>
                    <a:cubicBezTo>
                      <a:pt x="145" y="50"/>
                      <a:pt x="146" y="48"/>
                      <a:pt x="147" y="47"/>
                    </a:cubicBezTo>
                    <a:cubicBezTo>
                      <a:pt x="146" y="47"/>
                      <a:pt x="146" y="46"/>
                      <a:pt x="145" y="46"/>
                    </a:cubicBezTo>
                    <a:moveTo>
                      <a:pt x="115" y="45"/>
                    </a:moveTo>
                    <a:cubicBezTo>
                      <a:pt x="112" y="50"/>
                      <a:pt x="112" y="50"/>
                      <a:pt x="112" y="50"/>
                    </a:cubicBezTo>
                    <a:cubicBezTo>
                      <a:pt x="115" y="51"/>
                      <a:pt x="118" y="53"/>
                      <a:pt x="120" y="54"/>
                    </a:cubicBezTo>
                    <a:cubicBezTo>
                      <a:pt x="121" y="55"/>
                      <a:pt x="122" y="55"/>
                      <a:pt x="122" y="55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1" y="49"/>
                      <a:pt x="118" y="47"/>
                      <a:pt x="115" y="45"/>
                    </a:cubicBezTo>
                    <a:moveTo>
                      <a:pt x="58" y="44"/>
                    </a:moveTo>
                    <a:cubicBezTo>
                      <a:pt x="57" y="45"/>
                      <a:pt x="56" y="46"/>
                      <a:pt x="55" y="48"/>
                    </a:cubicBezTo>
                    <a:cubicBezTo>
                      <a:pt x="56" y="48"/>
                      <a:pt x="56" y="48"/>
                      <a:pt x="56" y="48"/>
                    </a:cubicBezTo>
                    <a:cubicBezTo>
                      <a:pt x="57" y="47"/>
                      <a:pt x="57" y="45"/>
                      <a:pt x="58" y="44"/>
                    </a:cubicBezTo>
                    <a:cubicBezTo>
                      <a:pt x="58" y="44"/>
                      <a:pt x="58" y="44"/>
                      <a:pt x="58" y="44"/>
                    </a:cubicBezTo>
                    <a:moveTo>
                      <a:pt x="55" y="42"/>
                    </a:moveTo>
                    <a:cubicBezTo>
                      <a:pt x="54" y="44"/>
                      <a:pt x="53" y="45"/>
                      <a:pt x="53" y="46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3"/>
                      <a:pt x="56" y="43"/>
                      <a:pt x="55" y="42"/>
                    </a:cubicBezTo>
                    <a:moveTo>
                      <a:pt x="136" y="42"/>
                    </a:moveTo>
                    <a:cubicBezTo>
                      <a:pt x="135" y="45"/>
                      <a:pt x="133" y="47"/>
                      <a:pt x="132" y="50"/>
                    </a:cubicBezTo>
                    <a:cubicBezTo>
                      <a:pt x="134" y="52"/>
                      <a:pt x="137" y="53"/>
                      <a:pt x="140" y="55"/>
                    </a:cubicBezTo>
                    <a:cubicBezTo>
                      <a:pt x="140" y="54"/>
                      <a:pt x="141" y="52"/>
                      <a:pt x="142" y="51"/>
                    </a:cubicBezTo>
                    <a:cubicBezTo>
                      <a:pt x="142" y="51"/>
                      <a:pt x="142" y="51"/>
                      <a:pt x="141" y="51"/>
                    </a:cubicBezTo>
                    <a:cubicBezTo>
                      <a:pt x="142" y="51"/>
                      <a:pt x="142" y="51"/>
                      <a:pt x="142" y="51"/>
                    </a:cubicBezTo>
                    <a:cubicBezTo>
                      <a:pt x="142" y="51"/>
                      <a:pt x="142" y="51"/>
                      <a:pt x="142" y="51"/>
                    </a:cubicBezTo>
                    <a:cubicBezTo>
                      <a:pt x="141" y="51"/>
                      <a:pt x="141" y="51"/>
                      <a:pt x="140" y="50"/>
                    </a:cubicBezTo>
                    <a:cubicBezTo>
                      <a:pt x="140" y="50"/>
                      <a:pt x="139" y="49"/>
                      <a:pt x="138" y="49"/>
                    </a:cubicBezTo>
                    <a:cubicBezTo>
                      <a:pt x="140" y="50"/>
                      <a:pt x="141" y="50"/>
                      <a:pt x="142" y="51"/>
                    </a:cubicBezTo>
                    <a:cubicBezTo>
                      <a:pt x="143" y="49"/>
                      <a:pt x="144" y="48"/>
                      <a:pt x="145" y="46"/>
                    </a:cubicBezTo>
                    <a:cubicBezTo>
                      <a:pt x="142" y="45"/>
                      <a:pt x="139" y="44"/>
                      <a:pt x="136" y="42"/>
                    </a:cubicBezTo>
                    <a:moveTo>
                      <a:pt x="82" y="42"/>
                    </a:moveTo>
                    <a:cubicBezTo>
                      <a:pt x="81" y="44"/>
                      <a:pt x="80" y="46"/>
                      <a:pt x="79" y="47"/>
                    </a:cubicBezTo>
                    <a:cubicBezTo>
                      <a:pt x="82" y="49"/>
                      <a:pt x="84" y="50"/>
                      <a:pt x="87" y="52"/>
                    </a:cubicBezTo>
                    <a:cubicBezTo>
                      <a:pt x="87" y="51"/>
                      <a:pt x="88" y="50"/>
                      <a:pt x="89" y="49"/>
                    </a:cubicBezTo>
                    <a:cubicBezTo>
                      <a:pt x="90" y="46"/>
                      <a:pt x="90" y="46"/>
                      <a:pt x="90" y="46"/>
                    </a:cubicBezTo>
                    <a:cubicBezTo>
                      <a:pt x="89" y="46"/>
                      <a:pt x="88" y="45"/>
                      <a:pt x="86" y="44"/>
                    </a:cubicBezTo>
                    <a:cubicBezTo>
                      <a:pt x="85" y="46"/>
                      <a:pt x="85" y="47"/>
                      <a:pt x="84" y="49"/>
                    </a:cubicBezTo>
                    <a:cubicBezTo>
                      <a:pt x="85" y="47"/>
                      <a:pt x="85" y="46"/>
                      <a:pt x="86" y="44"/>
                    </a:cubicBezTo>
                    <a:cubicBezTo>
                      <a:pt x="85" y="44"/>
                      <a:pt x="84" y="43"/>
                      <a:pt x="82" y="42"/>
                    </a:cubicBezTo>
                    <a:moveTo>
                      <a:pt x="79" y="41"/>
                    </a:moveTo>
                    <a:cubicBezTo>
                      <a:pt x="78" y="42"/>
                      <a:pt x="77" y="44"/>
                      <a:pt x="76" y="45"/>
                    </a:cubicBezTo>
                    <a:cubicBezTo>
                      <a:pt x="77" y="45"/>
                      <a:pt x="77" y="46"/>
                      <a:pt x="77" y="46"/>
                    </a:cubicBezTo>
                    <a:cubicBezTo>
                      <a:pt x="80" y="41"/>
                      <a:pt x="80" y="41"/>
                      <a:pt x="80" y="41"/>
                    </a:cubicBezTo>
                    <a:cubicBezTo>
                      <a:pt x="80" y="41"/>
                      <a:pt x="79" y="41"/>
                      <a:pt x="79" y="41"/>
                    </a:cubicBezTo>
                    <a:moveTo>
                      <a:pt x="52" y="40"/>
                    </a:moveTo>
                    <a:cubicBezTo>
                      <a:pt x="51" y="42"/>
                      <a:pt x="50" y="43"/>
                      <a:pt x="49" y="44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2" y="45"/>
                      <a:pt x="53" y="44"/>
                      <a:pt x="53" y="43"/>
                    </a:cubicBezTo>
                    <a:cubicBezTo>
                      <a:pt x="54" y="42"/>
                      <a:pt x="54" y="42"/>
                      <a:pt x="54" y="42"/>
                    </a:cubicBezTo>
                    <a:cubicBezTo>
                      <a:pt x="53" y="41"/>
                      <a:pt x="52" y="41"/>
                      <a:pt x="52" y="40"/>
                    </a:cubicBezTo>
                    <a:moveTo>
                      <a:pt x="77" y="40"/>
                    </a:moveTo>
                    <a:cubicBezTo>
                      <a:pt x="76" y="41"/>
                      <a:pt x="75" y="43"/>
                      <a:pt x="74" y="44"/>
                    </a:cubicBezTo>
                    <a:cubicBezTo>
                      <a:pt x="75" y="44"/>
                      <a:pt x="75" y="45"/>
                      <a:pt x="76" y="45"/>
                    </a:cubicBezTo>
                    <a:cubicBezTo>
                      <a:pt x="77" y="43"/>
                      <a:pt x="78" y="42"/>
                      <a:pt x="79" y="40"/>
                    </a:cubicBezTo>
                    <a:cubicBezTo>
                      <a:pt x="78" y="40"/>
                      <a:pt x="78" y="40"/>
                      <a:pt x="77" y="40"/>
                    </a:cubicBezTo>
                    <a:moveTo>
                      <a:pt x="167" y="44"/>
                    </a:moveTo>
                    <a:cubicBezTo>
                      <a:pt x="167" y="44"/>
                      <a:pt x="167" y="44"/>
                      <a:pt x="167" y="44"/>
                    </a:cubicBezTo>
                    <a:cubicBezTo>
                      <a:pt x="167" y="44"/>
                      <a:pt x="167" y="44"/>
                      <a:pt x="167" y="44"/>
                    </a:cubicBezTo>
                    <a:cubicBezTo>
                      <a:pt x="167" y="44"/>
                      <a:pt x="167" y="44"/>
                      <a:pt x="167" y="44"/>
                    </a:cubicBezTo>
                    <a:moveTo>
                      <a:pt x="163" y="46"/>
                    </a:moveTo>
                    <a:cubicBezTo>
                      <a:pt x="163" y="45"/>
                      <a:pt x="163" y="44"/>
                      <a:pt x="164" y="44"/>
                    </a:cubicBezTo>
                    <a:cubicBezTo>
                      <a:pt x="164" y="44"/>
                      <a:pt x="163" y="45"/>
                      <a:pt x="163" y="45"/>
                    </a:cubicBezTo>
                    <a:cubicBezTo>
                      <a:pt x="163" y="46"/>
                      <a:pt x="163" y="46"/>
                      <a:pt x="163" y="46"/>
                    </a:cubicBezTo>
                    <a:moveTo>
                      <a:pt x="168" y="43"/>
                    </a:moveTo>
                    <a:cubicBezTo>
                      <a:pt x="168" y="43"/>
                      <a:pt x="168" y="43"/>
                      <a:pt x="168" y="43"/>
                    </a:cubicBezTo>
                    <a:cubicBezTo>
                      <a:pt x="168" y="43"/>
                      <a:pt x="168" y="43"/>
                      <a:pt x="168" y="44"/>
                    </a:cubicBezTo>
                    <a:cubicBezTo>
                      <a:pt x="168" y="43"/>
                      <a:pt x="168" y="43"/>
                      <a:pt x="168" y="43"/>
                    </a:cubicBezTo>
                    <a:moveTo>
                      <a:pt x="165" y="39"/>
                    </a:moveTo>
                    <a:cubicBezTo>
                      <a:pt x="164" y="39"/>
                      <a:pt x="164" y="39"/>
                      <a:pt x="164" y="39"/>
                    </a:cubicBezTo>
                    <a:cubicBezTo>
                      <a:pt x="159" y="48"/>
                      <a:pt x="159" y="48"/>
                      <a:pt x="159" y="48"/>
                    </a:cubicBezTo>
                    <a:cubicBezTo>
                      <a:pt x="162" y="49"/>
                      <a:pt x="164" y="51"/>
                      <a:pt x="166" y="52"/>
                    </a:cubicBezTo>
                    <a:cubicBezTo>
                      <a:pt x="166" y="54"/>
                      <a:pt x="165" y="54"/>
                      <a:pt x="164" y="54"/>
                    </a:cubicBezTo>
                    <a:cubicBezTo>
                      <a:pt x="162" y="54"/>
                      <a:pt x="159" y="51"/>
                      <a:pt x="157" y="51"/>
                    </a:cubicBezTo>
                    <a:cubicBezTo>
                      <a:pt x="157" y="51"/>
                      <a:pt x="157" y="51"/>
                      <a:pt x="157" y="51"/>
                    </a:cubicBezTo>
                    <a:cubicBezTo>
                      <a:pt x="155" y="54"/>
                      <a:pt x="155" y="54"/>
                      <a:pt x="155" y="54"/>
                    </a:cubicBezTo>
                    <a:cubicBezTo>
                      <a:pt x="155" y="55"/>
                      <a:pt x="155" y="56"/>
                      <a:pt x="154" y="56"/>
                    </a:cubicBezTo>
                    <a:cubicBezTo>
                      <a:pt x="159" y="58"/>
                      <a:pt x="159" y="58"/>
                      <a:pt x="159" y="58"/>
                    </a:cubicBezTo>
                    <a:cubicBezTo>
                      <a:pt x="161" y="59"/>
                      <a:pt x="161" y="59"/>
                      <a:pt x="164" y="60"/>
                    </a:cubicBezTo>
                    <a:cubicBezTo>
                      <a:pt x="165" y="57"/>
                      <a:pt x="166" y="55"/>
                      <a:pt x="167" y="53"/>
                    </a:cubicBezTo>
                    <a:cubicBezTo>
                      <a:pt x="168" y="52"/>
                      <a:pt x="168" y="51"/>
                      <a:pt x="169" y="50"/>
                    </a:cubicBezTo>
                    <a:cubicBezTo>
                      <a:pt x="169" y="50"/>
                      <a:pt x="170" y="49"/>
                      <a:pt x="170" y="49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69" y="48"/>
                      <a:pt x="169" y="48"/>
                      <a:pt x="169" y="49"/>
                    </a:cubicBezTo>
                    <a:cubicBezTo>
                      <a:pt x="169" y="48"/>
                      <a:pt x="169" y="48"/>
                      <a:pt x="169" y="48"/>
                    </a:cubicBezTo>
                    <a:cubicBezTo>
                      <a:pt x="169" y="47"/>
                      <a:pt x="168" y="47"/>
                      <a:pt x="168" y="47"/>
                    </a:cubicBezTo>
                    <a:cubicBezTo>
                      <a:pt x="167" y="46"/>
                      <a:pt x="166" y="45"/>
                      <a:pt x="165" y="44"/>
                    </a:cubicBezTo>
                    <a:cubicBezTo>
                      <a:pt x="165" y="44"/>
                      <a:pt x="165" y="44"/>
                      <a:pt x="166" y="45"/>
                    </a:cubicBezTo>
                    <a:cubicBezTo>
                      <a:pt x="166" y="44"/>
                      <a:pt x="166" y="44"/>
                      <a:pt x="166" y="44"/>
                    </a:cubicBezTo>
                    <a:cubicBezTo>
                      <a:pt x="166" y="44"/>
                      <a:pt x="167" y="45"/>
                      <a:pt x="167" y="45"/>
                    </a:cubicBezTo>
                    <a:cubicBezTo>
                      <a:pt x="167" y="45"/>
                      <a:pt x="168" y="45"/>
                      <a:pt x="169" y="45"/>
                    </a:cubicBezTo>
                    <a:cubicBezTo>
                      <a:pt x="169" y="45"/>
                      <a:pt x="170" y="45"/>
                      <a:pt x="170" y="45"/>
                    </a:cubicBezTo>
                    <a:cubicBezTo>
                      <a:pt x="170" y="45"/>
                      <a:pt x="170" y="44"/>
                      <a:pt x="170" y="44"/>
                    </a:cubicBezTo>
                    <a:cubicBezTo>
                      <a:pt x="170" y="42"/>
                      <a:pt x="170" y="41"/>
                      <a:pt x="168" y="41"/>
                    </a:cubicBezTo>
                    <a:cubicBezTo>
                      <a:pt x="168" y="41"/>
                      <a:pt x="167" y="41"/>
                      <a:pt x="167" y="41"/>
                    </a:cubicBezTo>
                    <a:cubicBezTo>
                      <a:pt x="166" y="42"/>
                      <a:pt x="165" y="43"/>
                      <a:pt x="164" y="44"/>
                    </a:cubicBezTo>
                    <a:cubicBezTo>
                      <a:pt x="164" y="44"/>
                      <a:pt x="164" y="44"/>
                      <a:pt x="164" y="43"/>
                    </a:cubicBezTo>
                    <a:cubicBezTo>
                      <a:pt x="166" y="39"/>
                      <a:pt x="166" y="39"/>
                      <a:pt x="166" y="39"/>
                    </a:cubicBezTo>
                    <a:cubicBezTo>
                      <a:pt x="166" y="39"/>
                      <a:pt x="165" y="39"/>
                      <a:pt x="165" y="39"/>
                    </a:cubicBezTo>
                    <a:moveTo>
                      <a:pt x="71" y="36"/>
                    </a:move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70" y="41"/>
                      <a:pt x="71" y="42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2" y="37"/>
                      <a:pt x="72" y="37"/>
                      <a:pt x="71" y="36"/>
                    </a:cubicBezTo>
                    <a:moveTo>
                      <a:pt x="101" y="36"/>
                    </a:moveTo>
                    <a:cubicBezTo>
                      <a:pt x="99" y="38"/>
                      <a:pt x="98" y="40"/>
                      <a:pt x="97" y="42"/>
                    </a:cubicBezTo>
                    <a:cubicBezTo>
                      <a:pt x="99" y="43"/>
                      <a:pt x="102" y="44"/>
                      <a:pt x="104" y="46"/>
                    </a:cubicBezTo>
                    <a:cubicBezTo>
                      <a:pt x="105" y="44"/>
                      <a:pt x="106" y="42"/>
                      <a:pt x="107" y="40"/>
                    </a:cubicBezTo>
                    <a:cubicBezTo>
                      <a:pt x="105" y="39"/>
                      <a:pt x="103" y="38"/>
                      <a:pt x="101" y="36"/>
                    </a:cubicBezTo>
                    <a:moveTo>
                      <a:pt x="156" y="36"/>
                    </a:moveTo>
                    <a:cubicBezTo>
                      <a:pt x="155" y="38"/>
                      <a:pt x="153" y="41"/>
                      <a:pt x="152" y="43"/>
                    </a:cubicBezTo>
                    <a:cubicBezTo>
                      <a:pt x="157" y="46"/>
                      <a:pt x="157" y="46"/>
                      <a:pt x="157" y="46"/>
                    </a:cubicBezTo>
                    <a:cubicBezTo>
                      <a:pt x="157" y="46"/>
                      <a:pt x="157" y="46"/>
                      <a:pt x="158" y="46"/>
                    </a:cubicBezTo>
                    <a:cubicBezTo>
                      <a:pt x="158" y="45"/>
                      <a:pt x="159" y="43"/>
                      <a:pt x="160" y="42"/>
                    </a:cubicBezTo>
                    <a:cubicBezTo>
                      <a:pt x="161" y="41"/>
                      <a:pt x="162" y="39"/>
                      <a:pt x="162" y="38"/>
                    </a:cubicBezTo>
                    <a:cubicBezTo>
                      <a:pt x="160" y="38"/>
                      <a:pt x="158" y="37"/>
                      <a:pt x="156" y="36"/>
                    </a:cubicBezTo>
                    <a:moveTo>
                      <a:pt x="70" y="36"/>
                    </a:moveTo>
                    <a:cubicBezTo>
                      <a:pt x="69" y="37"/>
                      <a:pt x="68" y="39"/>
                      <a:pt x="67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9" y="39"/>
                      <a:pt x="70" y="38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moveTo>
                      <a:pt x="121" y="35"/>
                    </a:moveTo>
                    <a:cubicBezTo>
                      <a:pt x="118" y="41"/>
                      <a:pt x="118" y="41"/>
                      <a:pt x="118" y="41"/>
                    </a:cubicBezTo>
                    <a:cubicBezTo>
                      <a:pt x="122" y="44"/>
                      <a:pt x="122" y="44"/>
                      <a:pt x="122" y="44"/>
                    </a:cubicBezTo>
                    <a:cubicBezTo>
                      <a:pt x="123" y="45"/>
                      <a:pt x="125" y="46"/>
                      <a:pt x="127" y="47"/>
                    </a:cubicBezTo>
                    <a:cubicBezTo>
                      <a:pt x="129" y="45"/>
                      <a:pt x="129" y="45"/>
                      <a:pt x="129" y="45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8" y="39"/>
                      <a:pt x="124" y="37"/>
                      <a:pt x="121" y="35"/>
                    </a:cubicBezTo>
                    <a:moveTo>
                      <a:pt x="152" y="34"/>
                    </a:moveTo>
                    <a:cubicBezTo>
                      <a:pt x="151" y="36"/>
                      <a:pt x="150" y="38"/>
                      <a:pt x="148" y="41"/>
                    </a:cubicBezTo>
                    <a:cubicBezTo>
                      <a:pt x="150" y="42"/>
                      <a:pt x="150" y="42"/>
                      <a:pt x="150" y="42"/>
                    </a:cubicBezTo>
                    <a:cubicBezTo>
                      <a:pt x="151" y="39"/>
                      <a:pt x="153" y="37"/>
                      <a:pt x="154" y="35"/>
                    </a:cubicBezTo>
                    <a:cubicBezTo>
                      <a:pt x="153" y="35"/>
                      <a:pt x="153" y="35"/>
                      <a:pt x="152" y="34"/>
                    </a:cubicBezTo>
                    <a:moveTo>
                      <a:pt x="42" y="34"/>
                    </a:moveTo>
                    <a:cubicBezTo>
                      <a:pt x="41" y="36"/>
                      <a:pt x="40" y="37"/>
                      <a:pt x="39" y="39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2" y="34"/>
                      <a:pt x="42" y="34"/>
                      <a:pt x="42" y="34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3"/>
                    </a:cubicBezTo>
                    <a:cubicBezTo>
                      <a:pt x="105" y="35"/>
                      <a:pt x="107" y="36"/>
                      <a:pt x="109" y="37"/>
                    </a:cubicBezTo>
                    <a:cubicBezTo>
                      <a:pt x="109" y="37"/>
                      <a:pt x="109" y="37"/>
                      <a:pt x="109" y="36"/>
                    </a:cubicBezTo>
                    <a:cubicBezTo>
                      <a:pt x="107" y="36"/>
                      <a:pt x="105" y="35"/>
                      <a:pt x="103" y="34"/>
                    </a:cubicBezTo>
                    <a:cubicBezTo>
                      <a:pt x="103" y="34"/>
                      <a:pt x="103" y="33"/>
                      <a:pt x="102" y="33"/>
                    </a:cubicBezTo>
                    <a:moveTo>
                      <a:pt x="65" y="33"/>
                    </a:moveTo>
                    <a:cubicBezTo>
                      <a:pt x="64" y="34"/>
                      <a:pt x="63" y="36"/>
                      <a:pt x="62" y="37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5" y="33"/>
                      <a:pt x="65" y="33"/>
                      <a:pt x="65" y="33"/>
                    </a:cubicBezTo>
                    <a:cubicBezTo>
                      <a:pt x="65" y="33"/>
                      <a:pt x="65" y="33"/>
                      <a:pt x="65" y="33"/>
                    </a:cubicBezTo>
                    <a:moveTo>
                      <a:pt x="168" y="33"/>
                    </a:moveTo>
                    <a:cubicBezTo>
                      <a:pt x="166" y="36"/>
                      <a:pt x="166" y="36"/>
                      <a:pt x="166" y="36"/>
                    </a:cubicBezTo>
                    <a:cubicBezTo>
                      <a:pt x="166" y="37"/>
                      <a:pt x="167" y="37"/>
                      <a:pt x="167" y="37"/>
                    </a:cubicBezTo>
                    <a:cubicBezTo>
                      <a:pt x="169" y="33"/>
                      <a:pt x="169" y="33"/>
                      <a:pt x="169" y="33"/>
                    </a:cubicBezTo>
                    <a:cubicBezTo>
                      <a:pt x="168" y="33"/>
                      <a:pt x="168" y="33"/>
                      <a:pt x="168" y="33"/>
                    </a:cubicBezTo>
                    <a:moveTo>
                      <a:pt x="94" y="39"/>
                    </a:moveTo>
                    <a:cubicBezTo>
                      <a:pt x="94" y="39"/>
                      <a:pt x="94" y="39"/>
                      <a:pt x="94" y="39"/>
                    </a:cubicBezTo>
                    <a:moveTo>
                      <a:pt x="94" y="32"/>
                    </a:moveTo>
                    <a:cubicBezTo>
                      <a:pt x="94" y="33"/>
                      <a:pt x="93" y="33"/>
                      <a:pt x="93" y="34"/>
                    </a:cubicBezTo>
                    <a:cubicBezTo>
                      <a:pt x="92" y="35"/>
                      <a:pt x="91" y="37"/>
                      <a:pt x="90" y="38"/>
                    </a:cubicBezTo>
                    <a:cubicBezTo>
                      <a:pt x="91" y="39"/>
                      <a:pt x="92" y="39"/>
                      <a:pt x="94" y="40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6" y="34"/>
                      <a:pt x="95" y="33"/>
                      <a:pt x="94" y="32"/>
                    </a:cubicBezTo>
                    <a:moveTo>
                      <a:pt x="158" y="32"/>
                    </a:moveTo>
                    <a:cubicBezTo>
                      <a:pt x="158" y="32"/>
                      <a:pt x="158" y="32"/>
                      <a:pt x="158" y="32"/>
                    </a:cubicBezTo>
                    <a:cubicBezTo>
                      <a:pt x="160" y="34"/>
                      <a:pt x="161" y="34"/>
                      <a:pt x="161" y="34"/>
                    </a:cubicBezTo>
                    <a:cubicBezTo>
                      <a:pt x="161" y="34"/>
                      <a:pt x="160" y="33"/>
                      <a:pt x="158" y="32"/>
                    </a:cubicBezTo>
                    <a:moveTo>
                      <a:pt x="37" y="31"/>
                    </a:moveTo>
                    <a:cubicBezTo>
                      <a:pt x="35" y="36"/>
                      <a:pt x="35" y="36"/>
                      <a:pt x="35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7" y="36"/>
                      <a:pt x="38" y="34"/>
                      <a:pt x="39" y="32"/>
                    </a:cubicBezTo>
                    <a:cubicBezTo>
                      <a:pt x="37" y="31"/>
                      <a:pt x="37" y="31"/>
                      <a:pt x="37" y="31"/>
                    </a:cubicBezTo>
                    <a:moveTo>
                      <a:pt x="62" y="31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60" y="36"/>
                      <a:pt x="61" y="36"/>
                      <a:pt x="61" y="37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2" y="31"/>
                      <a:pt x="62" y="31"/>
                      <a:pt x="62" y="31"/>
                    </a:cubicBezTo>
                    <a:moveTo>
                      <a:pt x="96" y="30"/>
                    </a:moveTo>
                    <a:cubicBezTo>
                      <a:pt x="96" y="30"/>
                      <a:pt x="96" y="30"/>
                      <a:pt x="96" y="30"/>
                    </a:cubicBezTo>
                    <a:cubicBezTo>
                      <a:pt x="97" y="31"/>
                      <a:pt x="98" y="31"/>
                      <a:pt x="98" y="32"/>
                    </a:cubicBezTo>
                    <a:cubicBezTo>
                      <a:pt x="99" y="32"/>
                      <a:pt x="99" y="32"/>
                      <a:pt x="99" y="32"/>
                    </a:cubicBezTo>
                    <a:cubicBezTo>
                      <a:pt x="98" y="31"/>
                      <a:pt x="97" y="31"/>
                      <a:pt x="96" y="30"/>
                    </a:cubicBezTo>
                    <a:moveTo>
                      <a:pt x="144" y="30"/>
                    </a:moveTo>
                    <a:cubicBezTo>
                      <a:pt x="142" y="32"/>
                      <a:pt x="141" y="34"/>
                      <a:pt x="140" y="36"/>
                    </a:cubicBezTo>
                    <a:cubicBezTo>
                      <a:pt x="148" y="41"/>
                      <a:pt x="148" y="41"/>
                      <a:pt x="148" y="41"/>
                    </a:cubicBezTo>
                    <a:cubicBezTo>
                      <a:pt x="150" y="38"/>
                      <a:pt x="151" y="36"/>
                      <a:pt x="152" y="34"/>
                    </a:cubicBezTo>
                    <a:cubicBezTo>
                      <a:pt x="149" y="33"/>
                      <a:pt x="146" y="31"/>
                      <a:pt x="144" y="30"/>
                    </a:cubicBezTo>
                    <a:moveTo>
                      <a:pt x="90" y="30"/>
                    </a:moveTo>
                    <a:cubicBezTo>
                      <a:pt x="89" y="32"/>
                      <a:pt x="88" y="34"/>
                      <a:pt x="86" y="36"/>
                    </a:cubicBezTo>
                    <a:cubicBezTo>
                      <a:pt x="87" y="37"/>
                      <a:pt x="89" y="37"/>
                      <a:pt x="90" y="38"/>
                    </a:cubicBezTo>
                    <a:cubicBezTo>
                      <a:pt x="91" y="36"/>
                      <a:pt x="92" y="34"/>
                      <a:pt x="93" y="32"/>
                    </a:cubicBezTo>
                    <a:cubicBezTo>
                      <a:pt x="92" y="31"/>
                      <a:pt x="91" y="31"/>
                      <a:pt x="90" y="30"/>
                    </a:cubicBezTo>
                    <a:moveTo>
                      <a:pt x="155" y="30"/>
                    </a:moveTo>
                    <a:cubicBezTo>
                      <a:pt x="155" y="30"/>
                      <a:pt x="155" y="30"/>
                      <a:pt x="155" y="30"/>
                    </a:cubicBezTo>
                    <a:cubicBezTo>
                      <a:pt x="155" y="31"/>
                      <a:pt x="156" y="31"/>
                      <a:pt x="156" y="31"/>
                    </a:cubicBezTo>
                    <a:cubicBezTo>
                      <a:pt x="156" y="31"/>
                      <a:pt x="156" y="31"/>
                      <a:pt x="156" y="31"/>
                    </a:cubicBezTo>
                    <a:cubicBezTo>
                      <a:pt x="156" y="31"/>
                      <a:pt x="155" y="30"/>
                      <a:pt x="155" y="30"/>
                    </a:cubicBezTo>
                    <a:moveTo>
                      <a:pt x="58" y="29"/>
                    </a:moveTo>
                    <a:cubicBezTo>
                      <a:pt x="57" y="30"/>
                      <a:pt x="56" y="32"/>
                      <a:pt x="55" y="34"/>
                    </a:cubicBezTo>
                    <a:cubicBezTo>
                      <a:pt x="56" y="34"/>
                      <a:pt x="57" y="35"/>
                      <a:pt x="58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9" y="33"/>
                      <a:pt x="60" y="32"/>
                      <a:pt x="60" y="30"/>
                    </a:cubicBezTo>
                    <a:cubicBezTo>
                      <a:pt x="58" y="29"/>
                      <a:pt x="58" y="29"/>
                      <a:pt x="58" y="29"/>
                    </a:cubicBezTo>
                    <a:moveTo>
                      <a:pt x="105" y="28"/>
                    </a:moveTo>
                    <a:cubicBezTo>
                      <a:pt x="105" y="30"/>
                      <a:pt x="104" y="31"/>
                      <a:pt x="103" y="33"/>
                    </a:cubicBezTo>
                    <a:cubicBezTo>
                      <a:pt x="104" y="33"/>
                      <a:pt x="106" y="34"/>
                      <a:pt x="107" y="35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5"/>
                      <a:pt x="111" y="33"/>
                      <a:pt x="112" y="32"/>
                    </a:cubicBezTo>
                    <a:cubicBezTo>
                      <a:pt x="112" y="32"/>
                      <a:pt x="112" y="32"/>
                      <a:pt x="112" y="32"/>
                    </a:cubicBezTo>
                    <a:cubicBezTo>
                      <a:pt x="110" y="30"/>
                      <a:pt x="108" y="29"/>
                      <a:pt x="105" y="28"/>
                    </a:cubicBezTo>
                    <a:moveTo>
                      <a:pt x="91" y="28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3" y="29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4" y="29"/>
                      <a:pt x="93" y="29"/>
                      <a:pt x="91" y="28"/>
                    </a:cubicBezTo>
                    <a:moveTo>
                      <a:pt x="87" y="28"/>
                    </a:moveTo>
                    <a:cubicBezTo>
                      <a:pt x="87" y="29"/>
                      <a:pt x="86" y="29"/>
                      <a:pt x="86" y="30"/>
                    </a:cubicBezTo>
                    <a:cubicBezTo>
                      <a:pt x="85" y="31"/>
                      <a:pt x="84" y="33"/>
                      <a:pt x="83" y="35"/>
                    </a:cubicBezTo>
                    <a:cubicBezTo>
                      <a:pt x="83" y="35"/>
                      <a:pt x="83" y="35"/>
                      <a:pt x="84" y="35"/>
                    </a:cubicBezTo>
                    <a:cubicBezTo>
                      <a:pt x="87" y="29"/>
                      <a:pt x="87" y="29"/>
                      <a:pt x="87" y="29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87" y="28"/>
                      <a:pt x="87" y="28"/>
                      <a:pt x="87" y="28"/>
                    </a:cubicBezTo>
                    <a:moveTo>
                      <a:pt x="161" y="28"/>
                    </a:moveTo>
                    <a:cubicBezTo>
                      <a:pt x="160" y="29"/>
                      <a:pt x="159" y="30"/>
                      <a:pt x="159" y="32"/>
                    </a:cubicBezTo>
                    <a:cubicBezTo>
                      <a:pt x="160" y="33"/>
                      <a:pt x="162" y="34"/>
                      <a:pt x="164" y="35"/>
                    </a:cubicBezTo>
                    <a:cubicBezTo>
                      <a:pt x="165" y="34"/>
                      <a:pt x="165" y="33"/>
                      <a:pt x="166" y="32"/>
                    </a:cubicBezTo>
                    <a:cubicBezTo>
                      <a:pt x="166" y="31"/>
                      <a:pt x="166" y="31"/>
                      <a:pt x="166" y="31"/>
                    </a:cubicBezTo>
                    <a:cubicBezTo>
                      <a:pt x="163" y="29"/>
                      <a:pt x="163" y="29"/>
                      <a:pt x="163" y="29"/>
                    </a:cubicBezTo>
                    <a:cubicBezTo>
                      <a:pt x="162" y="29"/>
                      <a:pt x="161" y="29"/>
                      <a:pt x="161" y="28"/>
                    </a:cubicBezTo>
                    <a:moveTo>
                      <a:pt x="85" y="27"/>
                    </a:moveTo>
                    <a:cubicBezTo>
                      <a:pt x="84" y="29"/>
                      <a:pt x="82" y="31"/>
                      <a:pt x="81" y="33"/>
                    </a:cubicBezTo>
                    <a:cubicBezTo>
                      <a:pt x="81" y="34"/>
                      <a:pt x="82" y="34"/>
                      <a:pt x="82" y="34"/>
                    </a:cubicBezTo>
                    <a:cubicBezTo>
                      <a:pt x="83" y="33"/>
                      <a:pt x="84" y="32"/>
                      <a:pt x="84" y="31"/>
                    </a:cubicBezTo>
                    <a:cubicBezTo>
                      <a:pt x="86" y="28"/>
                      <a:pt x="86" y="28"/>
                      <a:pt x="86" y="28"/>
                    </a:cubicBezTo>
                    <a:cubicBezTo>
                      <a:pt x="86" y="28"/>
                      <a:pt x="85" y="27"/>
                      <a:pt x="85" y="27"/>
                    </a:cubicBezTo>
                    <a:moveTo>
                      <a:pt x="88" y="27"/>
                    </a:moveTo>
                    <a:cubicBezTo>
                      <a:pt x="88" y="27"/>
                      <a:pt x="88" y="27"/>
                      <a:pt x="88" y="27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8" y="27"/>
                      <a:pt x="88" y="27"/>
                      <a:pt x="88" y="27"/>
                    </a:cubicBezTo>
                    <a:moveTo>
                      <a:pt x="84" y="27"/>
                    </a:moveTo>
                    <a:cubicBezTo>
                      <a:pt x="82" y="30"/>
                      <a:pt x="82" y="30"/>
                      <a:pt x="82" y="30"/>
                    </a:cubicBezTo>
                    <a:cubicBezTo>
                      <a:pt x="83" y="29"/>
                      <a:pt x="84" y="28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moveTo>
                      <a:pt x="86" y="26"/>
                    </a:move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87" y="26"/>
                      <a:pt x="87" y="26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7" y="26"/>
                      <a:pt x="86" y="26"/>
                      <a:pt x="86" y="26"/>
                    </a:cubicBezTo>
                    <a:moveTo>
                      <a:pt x="85" y="25"/>
                    </a:move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5"/>
                      <a:pt x="85" y="25"/>
                      <a:pt x="85" y="25"/>
                    </a:cubicBezTo>
                    <a:moveTo>
                      <a:pt x="173" y="25"/>
                    </a:moveTo>
                    <a:cubicBezTo>
                      <a:pt x="172" y="25"/>
                      <a:pt x="172" y="25"/>
                      <a:pt x="172" y="25"/>
                    </a:cubicBezTo>
                    <a:cubicBezTo>
                      <a:pt x="171" y="27"/>
                      <a:pt x="171" y="27"/>
                      <a:pt x="171" y="27"/>
                    </a:cubicBezTo>
                    <a:cubicBezTo>
                      <a:pt x="170" y="29"/>
                      <a:pt x="170" y="29"/>
                      <a:pt x="170" y="29"/>
                    </a:cubicBezTo>
                    <a:cubicBezTo>
                      <a:pt x="173" y="28"/>
                      <a:pt x="173" y="27"/>
                      <a:pt x="173" y="26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73" y="25"/>
                      <a:pt x="173" y="25"/>
                      <a:pt x="173" y="26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73" y="25"/>
                      <a:pt x="173" y="25"/>
                      <a:pt x="173" y="25"/>
                    </a:cubicBezTo>
                    <a:moveTo>
                      <a:pt x="147" y="25"/>
                    </a:moveTo>
                    <a:cubicBezTo>
                      <a:pt x="147" y="25"/>
                      <a:pt x="147" y="25"/>
                      <a:pt x="146" y="25"/>
                    </a:cubicBezTo>
                    <a:cubicBezTo>
                      <a:pt x="150" y="27"/>
                      <a:pt x="152" y="29"/>
                      <a:pt x="155" y="30"/>
                    </a:cubicBezTo>
                    <a:cubicBezTo>
                      <a:pt x="155" y="30"/>
                      <a:pt x="155" y="30"/>
                      <a:pt x="155" y="30"/>
                    </a:cubicBezTo>
                    <a:cubicBezTo>
                      <a:pt x="152" y="28"/>
                      <a:pt x="150" y="27"/>
                      <a:pt x="147" y="25"/>
                    </a:cubicBezTo>
                    <a:moveTo>
                      <a:pt x="99" y="25"/>
                    </a:moveTo>
                    <a:cubicBezTo>
                      <a:pt x="98" y="26"/>
                      <a:pt x="97" y="28"/>
                      <a:pt x="96" y="29"/>
                    </a:cubicBezTo>
                    <a:cubicBezTo>
                      <a:pt x="97" y="30"/>
                      <a:pt x="98" y="30"/>
                      <a:pt x="99" y="31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2" y="26"/>
                      <a:pt x="102" y="26"/>
                      <a:pt x="102" y="26"/>
                    </a:cubicBezTo>
                    <a:cubicBezTo>
                      <a:pt x="101" y="26"/>
                      <a:pt x="100" y="25"/>
                      <a:pt x="99" y="25"/>
                    </a:cubicBezTo>
                    <a:moveTo>
                      <a:pt x="79" y="23"/>
                    </a:moveTo>
                    <a:cubicBezTo>
                      <a:pt x="75" y="30"/>
                      <a:pt x="75" y="30"/>
                      <a:pt x="75" y="30"/>
                    </a:cubicBezTo>
                    <a:cubicBezTo>
                      <a:pt x="75" y="30"/>
                      <a:pt x="76" y="31"/>
                      <a:pt x="77" y="31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79" y="23"/>
                      <a:pt x="79" y="23"/>
                      <a:pt x="79" y="23"/>
                    </a:cubicBezTo>
                    <a:moveTo>
                      <a:pt x="49" y="23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6" y="29"/>
                      <a:pt x="45" y="29"/>
                    </a:cubicBezTo>
                    <a:cubicBezTo>
                      <a:pt x="46" y="29"/>
                      <a:pt x="47" y="29"/>
                      <a:pt x="48" y="30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49" y="23"/>
                      <a:pt x="49" y="23"/>
                      <a:pt x="49" y="23"/>
                    </a:cubicBezTo>
                    <a:moveTo>
                      <a:pt x="160" y="23"/>
                    </a:moveTo>
                    <a:cubicBezTo>
                      <a:pt x="158" y="25"/>
                      <a:pt x="157" y="27"/>
                      <a:pt x="155" y="30"/>
                    </a:cubicBezTo>
                    <a:cubicBezTo>
                      <a:pt x="156" y="30"/>
                      <a:pt x="156" y="30"/>
                      <a:pt x="157" y="30"/>
                    </a:cubicBezTo>
                    <a:cubicBezTo>
                      <a:pt x="157" y="29"/>
                      <a:pt x="158" y="28"/>
                      <a:pt x="159" y="27"/>
                    </a:cubicBezTo>
                    <a:cubicBezTo>
                      <a:pt x="158" y="27"/>
                      <a:pt x="158" y="26"/>
                      <a:pt x="157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60" y="25"/>
                      <a:pt x="160" y="24"/>
                      <a:pt x="161" y="23"/>
                    </a:cubicBezTo>
                    <a:cubicBezTo>
                      <a:pt x="161" y="23"/>
                      <a:pt x="160" y="23"/>
                      <a:pt x="160" y="23"/>
                    </a:cubicBezTo>
                    <a:moveTo>
                      <a:pt x="78" y="23"/>
                    </a:moveTo>
                    <a:cubicBezTo>
                      <a:pt x="76" y="25"/>
                      <a:pt x="75" y="27"/>
                      <a:pt x="74" y="29"/>
                    </a:cubicBezTo>
                    <a:cubicBezTo>
                      <a:pt x="74" y="30"/>
                      <a:pt x="74" y="30"/>
                      <a:pt x="74" y="30"/>
                    </a:cubicBezTo>
                    <a:cubicBezTo>
                      <a:pt x="75" y="27"/>
                      <a:pt x="77" y="25"/>
                      <a:pt x="78" y="23"/>
                    </a:cubicBezTo>
                    <a:cubicBezTo>
                      <a:pt x="78" y="23"/>
                      <a:pt x="78" y="23"/>
                      <a:pt x="78" y="23"/>
                    </a:cubicBezTo>
                    <a:moveTo>
                      <a:pt x="79" y="23"/>
                    </a:moveTo>
                    <a:cubicBezTo>
                      <a:pt x="79" y="23"/>
                      <a:pt x="79" y="23"/>
                      <a:pt x="79" y="23"/>
                    </a:cubicBezTo>
                    <a:cubicBezTo>
                      <a:pt x="80" y="23"/>
                      <a:pt x="80" y="23"/>
                      <a:pt x="80" y="23"/>
                    </a:cubicBezTo>
                    <a:cubicBezTo>
                      <a:pt x="81" y="23"/>
                      <a:pt x="81" y="24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3"/>
                      <a:pt x="80" y="23"/>
                      <a:pt x="79" y="23"/>
                    </a:cubicBezTo>
                    <a:moveTo>
                      <a:pt x="96" y="22"/>
                    </a:moveTo>
                    <a:cubicBezTo>
                      <a:pt x="96" y="22"/>
                      <a:pt x="96" y="22"/>
                      <a:pt x="96" y="22"/>
                    </a:cubicBezTo>
                    <a:cubicBezTo>
                      <a:pt x="94" y="24"/>
                      <a:pt x="93" y="26"/>
                      <a:pt x="92" y="27"/>
                    </a:cubicBezTo>
                    <a:cubicBezTo>
                      <a:pt x="93" y="28"/>
                      <a:pt x="94" y="28"/>
                      <a:pt x="95" y="29"/>
                    </a:cubicBezTo>
                    <a:cubicBezTo>
                      <a:pt x="96" y="27"/>
                      <a:pt x="97" y="25"/>
                      <a:pt x="98" y="24"/>
                    </a:cubicBezTo>
                    <a:cubicBezTo>
                      <a:pt x="97" y="23"/>
                      <a:pt x="96" y="23"/>
                      <a:pt x="96" y="22"/>
                    </a:cubicBezTo>
                    <a:moveTo>
                      <a:pt x="78" y="22"/>
                    </a:move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moveTo>
                      <a:pt x="129" y="22"/>
                    </a:moveTo>
                    <a:cubicBezTo>
                      <a:pt x="125" y="28"/>
                      <a:pt x="125" y="28"/>
                      <a:pt x="125" y="28"/>
                    </a:cubicBezTo>
                    <a:cubicBezTo>
                      <a:pt x="127" y="29"/>
                      <a:pt x="130" y="30"/>
                      <a:pt x="132" y="30"/>
                    </a:cubicBezTo>
                    <a:cubicBezTo>
                      <a:pt x="132" y="31"/>
                      <a:pt x="133" y="31"/>
                      <a:pt x="133" y="31"/>
                    </a:cubicBezTo>
                    <a:cubicBezTo>
                      <a:pt x="134" y="32"/>
                      <a:pt x="135" y="32"/>
                      <a:pt x="136" y="33"/>
                    </a:cubicBezTo>
                    <a:cubicBezTo>
                      <a:pt x="139" y="28"/>
                      <a:pt x="139" y="28"/>
                      <a:pt x="139" y="28"/>
                    </a:cubicBezTo>
                    <a:cubicBezTo>
                      <a:pt x="135" y="26"/>
                      <a:pt x="132" y="24"/>
                      <a:pt x="129" y="22"/>
                    </a:cubicBezTo>
                    <a:moveTo>
                      <a:pt x="92" y="20"/>
                    </a:moveTo>
                    <a:cubicBezTo>
                      <a:pt x="91" y="22"/>
                      <a:pt x="90" y="24"/>
                      <a:pt x="89" y="26"/>
                    </a:cubicBezTo>
                    <a:cubicBezTo>
                      <a:pt x="89" y="26"/>
                      <a:pt x="89" y="26"/>
                      <a:pt x="89" y="26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2" y="20"/>
                      <a:pt x="92" y="20"/>
                      <a:pt x="92" y="20"/>
                    </a:cubicBezTo>
                    <a:moveTo>
                      <a:pt x="44" y="20"/>
                    </a:moveTo>
                    <a:cubicBezTo>
                      <a:pt x="44" y="20"/>
                      <a:pt x="44" y="20"/>
                      <a:pt x="44" y="20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5"/>
                      <a:pt x="44" y="23"/>
                      <a:pt x="46" y="21"/>
                    </a:cubicBezTo>
                    <a:cubicBezTo>
                      <a:pt x="44" y="20"/>
                      <a:pt x="44" y="20"/>
                      <a:pt x="44" y="20"/>
                    </a:cubicBezTo>
                    <a:moveTo>
                      <a:pt x="73" y="20"/>
                    </a:moveTo>
                    <a:cubicBezTo>
                      <a:pt x="71" y="22"/>
                      <a:pt x="70" y="24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70" y="25"/>
                      <a:pt x="70" y="25"/>
                      <a:pt x="70" y="25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moveTo>
                      <a:pt x="150" y="19"/>
                    </a:moveTo>
                    <a:cubicBezTo>
                      <a:pt x="149" y="21"/>
                      <a:pt x="148" y="22"/>
                      <a:pt x="147" y="24"/>
                    </a:cubicBezTo>
                    <a:cubicBezTo>
                      <a:pt x="150" y="26"/>
                      <a:pt x="152" y="28"/>
                      <a:pt x="155" y="29"/>
                    </a:cubicBezTo>
                    <a:cubicBezTo>
                      <a:pt x="159" y="22"/>
                      <a:pt x="159" y="22"/>
                      <a:pt x="159" y="22"/>
                    </a:cubicBezTo>
                    <a:cubicBezTo>
                      <a:pt x="157" y="22"/>
                      <a:pt x="154" y="20"/>
                      <a:pt x="150" y="19"/>
                    </a:cubicBezTo>
                    <a:moveTo>
                      <a:pt x="90" y="19"/>
                    </a:moveTo>
                    <a:cubicBezTo>
                      <a:pt x="89" y="20"/>
                      <a:pt x="88" y="23"/>
                      <a:pt x="86" y="25"/>
                    </a:cubicBezTo>
                    <a:cubicBezTo>
                      <a:pt x="87" y="25"/>
                      <a:pt x="87" y="25"/>
                      <a:pt x="88" y="26"/>
                    </a:cubicBezTo>
                    <a:cubicBezTo>
                      <a:pt x="92" y="20"/>
                      <a:pt x="92" y="20"/>
                      <a:pt x="92" y="20"/>
                    </a:cubicBezTo>
                    <a:cubicBezTo>
                      <a:pt x="91" y="19"/>
                      <a:pt x="91" y="19"/>
                      <a:pt x="90" y="19"/>
                    </a:cubicBezTo>
                    <a:moveTo>
                      <a:pt x="90" y="18"/>
                    </a:moveTo>
                    <a:cubicBezTo>
                      <a:pt x="86" y="25"/>
                      <a:pt x="86" y="25"/>
                      <a:pt x="86" y="25"/>
                    </a:cubicBezTo>
                    <a:cubicBezTo>
                      <a:pt x="86" y="25"/>
                      <a:pt x="86" y="25"/>
                      <a:pt x="86" y="25"/>
                    </a:cubicBezTo>
                    <a:cubicBezTo>
                      <a:pt x="87" y="22"/>
                      <a:pt x="89" y="20"/>
                      <a:pt x="90" y="18"/>
                    </a:cubicBezTo>
                    <a:cubicBezTo>
                      <a:pt x="90" y="18"/>
                      <a:pt x="90" y="18"/>
                      <a:pt x="90" y="18"/>
                    </a:cubicBezTo>
                    <a:moveTo>
                      <a:pt x="70" y="18"/>
                    </a:move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6"/>
                      <a:pt x="67" y="26"/>
                      <a:pt x="68" y="26"/>
                    </a:cubicBezTo>
                    <a:cubicBezTo>
                      <a:pt x="70" y="23"/>
                      <a:pt x="70" y="23"/>
                      <a:pt x="70" y="23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0" y="18"/>
                      <a:pt x="70" y="18"/>
                      <a:pt x="70" y="18"/>
                    </a:cubicBezTo>
                    <a:moveTo>
                      <a:pt x="163" y="17"/>
                    </a:moveTo>
                    <a:cubicBezTo>
                      <a:pt x="163" y="17"/>
                      <a:pt x="162" y="18"/>
                      <a:pt x="162" y="19"/>
                    </a:cubicBezTo>
                    <a:cubicBezTo>
                      <a:pt x="162" y="19"/>
                      <a:pt x="162" y="19"/>
                      <a:pt x="162" y="19"/>
                    </a:cubicBezTo>
                    <a:cubicBezTo>
                      <a:pt x="162" y="19"/>
                      <a:pt x="162" y="19"/>
                      <a:pt x="162" y="19"/>
                    </a:cubicBezTo>
                    <a:cubicBezTo>
                      <a:pt x="161" y="20"/>
                      <a:pt x="161" y="20"/>
                      <a:pt x="161" y="20"/>
                    </a:cubicBezTo>
                    <a:cubicBezTo>
                      <a:pt x="161" y="20"/>
                      <a:pt x="161" y="20"/>
                      <a:pt x="161" y="20"/>
                    </a:cubicBezTo>
                    <a:cubicBezTo>
                      <a:pt x="162" y="20"/>
                      <a:pt x="162" y="20"/>
                      <a:pt x="162" y="21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4" y="20"/>
                      <a:pt x="165" y="21"/>
                    </a:cubicBezTo>
                    <a:cubicBezTo>
                      <a:pt x="165" y="21"/>
                      <a:pt x="165" y="21"/>
                      <a:pt x="165" y="21"/>
                    </a:cubicBezTo>
                    <a:cubicBezTo>
                      <a:pt x="164" y="22"/>
                      <a:pt x="164" y="22"/>
                      <a:pt x="164" y="22"/>
                    </a:cubicBezTo>
                    <a:cubicBezTo>
                      <a:pt x="165" y="22"/>
                      <a:pt x="166" y="23"/>
                      <a:pt x="167" y="23"/>
                    </a:cubicBezTo>
                    <a:cubicBezTo>
                      <a:pt x="167" y="24"/>
                      <a:pt x="167" y="24"/>
                      <a:pt x="166" y="24"/>
                    </a:cubicBezTo>
                    <a:cubicBezTo>
                      <a:pt x="165" y="24"/>
                      <a:pt x="164" y="24"/>
                      <a:pt x="163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2" y="25"/>
                      <a:pt x="162" y="26"/>
                      <a:pt x="161" y="27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6" y="29"/>
                      <a:pt x="165" y="29"/>
                      <a:pt x="167" y="29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70" y="25"/>
                      <a:pt x="170" y="25"/>
                      <a:pt x="170" y="25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0" y="24"/>
                      <a:pt x="170" y="24"/>
                      <a:pt x="171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1" y="24"/>
                      <a:pt x="170" y="24"/>
                      <a:pt x="167" y="22"/>
                    </a:cubicBezTo>
                    <a:cubicBezTo>
                      <a:pt x="167" y="22"/>
                      <a:pt x="167" y="22"/>
                      <a:pt x="168" y="22"/>
                    </a:cubicBezTo>
                    <a:cubicBezTo>
                      <a:pt x="166" y="21"/>
                      <a:pt x="164" y="20"/>
                      <a:pt x="162" y="19"/>
                    </a:cubicBezTo>
                    <a:cubicBezTo>
                      <a:pt x="163" y="18"/>
                      <a:pt x="163" y="18"/>
                      <a:pt x="164" y="17"/>
                    </a:cubicBezTo>
                    <a:cubicBezTo>
                      <a:pt x="163" y="17"/>
                      <a:pt x="163" y="17"/>
                      <a:pt x="163" y="17"/>
                    </a:cubicBezTo>
                    <a:moveTo>
                      <a:pt x="66" y="15"/>
                    </a:moveTo>
                    <a:cubicBezTo>
                      <a:pt x="65" y="17"/>
                      <a:pt x="64" y="19"/>
                      <a:pt x="63" y="21"/>
                    </a:cubicBezTo>
                    <a:cubicBezTo>
                      <a:pt x="62" y="21"/>
                      <a:pt x="62" y="22"/>
                      <a:pt x="62" y="23"/>
                    </a:cubicBezTo>
                    <a:cubicBezTo>
                      <a:pt x="62" y="23"/>
                      <a:pt x="63" y="24"/>
                      <a:pt x="64" y="24"/>
                    </a:cubicBezTo>
                    <a:cubicBezTo>
                      <a:pt x="64" y="24"/>
                      <a:pt x="64" y="23"/>
                      <a:pt x="65" y="22"/>
                    </a:cubicBezTo>
                    <a:cubicBezTo>
                      <a:pt x="66" y="20"/>
                      <a:pt x="67" y="19"/>
                      <a:pt x="68" y="17"/>
                    </a:cubicBezTo>
                    <a:cubicBezTo>
                      <a:pt x="66" y="15"/>
                      <a:pt x="66" y="15"/>
                      <a:pt x="66" y="15"/>
                    </a:cubicBezTo>
                    <a:moveTo>
                      <a:pt x="84" y="15"/>
                    </a:moveTo>
                    <a:cubicBezTo>
                      <a:pt x="82" y="17"/>
                      <a:pt x="82" y="17"/>
                      <a:pt x="82" y="17"/>
                    </a:cubicBezTo>
                    <a:cubicBezTo>
                      <a:pt x="80" y="22"/>
                      <a:pt x="80" y="22"/>
                      <a:pt x="80" y="22"/>
                    </a:cubicBezTo>
                    <a:cubicBezTo>
                      <a:pt x="81" y="22"/>
                      <a:pt x="81" y="22"/>
                      <a:pt x="81" y="22"/>
                    </a:cubicBezTo>
                    <a:cubicBezTo>
                      <a:pt x="81" y="22"/>
                      <a:pt x="81" y="22"/>
                      <a:pt x="82" y="23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6" y="16"/>
                      <a:pt x="86" y="16"/>
                      <a:pt x="86" y="16"/>
                    </a:cubicBezTo>
                    <a:cubicBezTo>
                      <a:pt x="85" y="15"/>
                      <a:pt x="84" y="15"/>
                      <a:pt x="84" y="15"/>
                    </a:cubicBezTo>
                    <a:moveTo>
                      <a:pt x="82" y="14"/>
                    </a:move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9"/>
                      <a:pt x="79" y="20"/>
                      <a:pt x="78" y="21"/>
                    </a:cubicBezTo>
                    <a:cubicBezTo>
                      <a:pt x="79" y="21"/>
                      <a:pt x="79" y="21"/>
                      <a:pt x="79" y="21"/>
                    </a:cubicBezTo>
                    <a:cubicBezTo>
                      <a:pt x="80" y="19"/>
                      <a:pt x="82" y="17"/>
                      <a:pt x="83" y="14"/>
                    </a:cubicBezTo>
                    <a:cubicBezTo>
                      <a:pt x="83" y="14"/>
                      <a:pt x="83" y="14"/>
                      <a:pt x="82" y="14"/>
                    </a:cubicBezTo>
                    <a:moveTo>
                      <a:pt x="115" y="13"/>
                    </a:move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0" y="20"/>
                      <a:pt x="110" y="21"/>
                    </a:cubicBezTo>
                    <a:cubicBezTo>
                      <a:pt x="112" y="22"/>
                      <a:pt x="115" y="23"/>
                      <a:pt x="117" y="24"/>
                    </a:cubicBezTo>
                    <a:cubicBezTo>
                      <a:pt x="119" y="22"/>
                      <a:pt x="120" y="20"/>
                      <a:pt x="122" y="18"/>
                    </a:cubicBezTo>
                    <a:cubicBezTo>
                      <a:pt x="119" y="16"/>
                      <a:pt x="117" y="15"/>
                      <a:pt x="115" y="13"/>
                    </a:cubicBezTo>
                    <a:moveTo>
                      <a:pt x="83" y="13"/>
                    </a:moveTo>
                    <a:cubicBezTo>
                      <a:pt x="83" y="13"/>
                      <a:pt x="83" y="13"/>
                      <a:pt x="83" y="13"/>
                    </a:cubicBezTo>
                    <a:cubicBezTo>
                      <a:pt x="84" y="13"/>
                      <a:pt x="84" y="13"/>
                      <a:pt x="84" y="13"/>
                    </a:cubicBezTo>
                    <a:cubicBezTo>
                      <a:pt x="84" y="13"/>
                      <a:pt x="84" y="13"/>
                      <a:pt x="83" y="13"/>
                    </a:cubicBezTo>
                    <a:moveTo>
                      <a:pt x="134" y="12"/>
                    </a:moveTo>
                    <a:cubicBezTo>
                      <a:pt x="132" y="16"/>
                      <a:pt x="132" y="16"/>
                      <a:pt x="132" y="16"/>
                    </a:cubicBezTo>
                    <a:cubicBezTo>
                      <a:pt x="132" y="17"/>
                      <a:pt x="133" y="17"/>
                      <a:pt x="134" y="17"/>
                    </a:cubicBezTo>
                    <a:cubicBezTo>
                      <a:pt x="137" y="19"/>
                      <a:pt x="140" y="21"/>
                      <a:pt x="142" y="23"/>
                    </a:cubicBezTo>
                    <a:cubicBezTo>
                      <a:pt x="143" y="22"/>
                      <a:pt x="143" y="22"/>
                      <a:pt x="143" y="22"/>
                    </a:cubicBezTo>
                    <a:cubicBezTo>
                      <a:pt x="141" y="21"/>
                      <a:pt x="139" y="20"/>
                      <a:pt x="137" y="19"/>
                    </a:cubicBezTo>
                    <a:cubicBezTo>
                      <a:pt x="138" y="19"/>
                      <a:pt x="139" y="19"/>
                      <a:pt x="139" y="19"/>
                    </a:cubicBezTo>
                    <a:cubicBezTo>
                      <a:pt x="140" y="20"/>
                      <a:pt x="141" y="21"/>
                      <a:pt x="143" y="22"/>
                    </a:cubicBezTo>
                    <a:cubicBezTo>
                      <a:pt x="145" y="19"/>
                      <a:pt x="145" y="19"/>
                      <a:pt x="145" y="19"/>
                    </a:cubicBezTo>
                    <a:cubicBezTo>
                      <a:pt x="146" y="17"/>
                      <a:pt x="146" y="17"/>
                      <a:pt x="146" y="17"/>
                    </a:cubicBezTo>
                    <a:cubicBezTo>
                      <a:pt x="143" y="16"/>
                      <a:pt x="140" y="15"/>
                      <a:pt x="137" y="14"/>
                    </a:cubicBezTo>
                    <a:cubicBezTo>
                      <a:pt x="136" y="13"/>
                      <a:pt x="135" y="13"/>
                      <a:pt x="134" y="12"/>
                    </a:cubicBezTo>
                    <a:moveTo>
                      <a:pt x="154" y="12"/>
                    </a:moveTo>
                    <a:cubicBezTo>
                      <a:pt x="154" y="12"/>
                      <a:pt x="153" y="13"/>
                      <a:pt x="153" y="14"/>
                    </a:cubicBezTo>
                    <a:cubicBezTo>
                      <a:pt x="159" y="18"/>
                      <a:pt x="159" y="18"/>
                      <a:pt x="159" y="18"/>
                    </a:cubicBezTo>
                    <a:cubicBezTo>
                      <a:pt x="159" y="18"/>
                      <a:pt x="159" y="18"/>
                      <a:pt x="159" y="18"/>
                    </a:cubicBezTo>
                    <a:cubicBezTo>
                      <a:pt x="159" y="18"/>
                      <a:pt x="159" y="18"/>
                      <a:pt x="161" y="20"/>
                    </a:cubicBezTo>
                    <a:cubicBezTo>
                      <a:pt x="163" y="17"/>
                      <a:pt x="163" y="17"/>
                      <a:pt x="163" y="17"/>
                    </a:cubicBezTo>
                    <a:cubicBezTo>
                      <a:pt x="160" y="15"/>
                      <a:pt x="157" y="13"/>
                      <a:pt x="154" y="12"/>
                    </a:cubicBezTo>
                    <a:moveTo>
                      <a:pt x="49" y="11"/>
                    </a:move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15"/>
                      <a:pt x="48" y="16"/>
                      <a:pt x="49" y="16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50" y="12"/>
                      <a:pt x="49" y="12"/>
                      <a:pt x="49" y="11"/>
                    </a:cubicBezTo>
                    <a:moveTo>
                      <a:pt x="78" y="11"/>
                    </a:moveTo>
                    <a:cubicBezTo>
                      <a:pt x="78" y="12"/>
                      <a:pt x="78" y="12"/>
                      <a:pt x="78" y="12"/>
                    </a:cubicBezTo>
                    <a:cubicBezTo>
                      <a:pt x="76" y="15"/>
                      <a:pt x="76" y="15"/>
                      <a:pt x="76" y="15"/>
                    </a:cubicBezTo>
                    <a:cubicBezTo>
                      <a:pt x="75" y="17"/>
                      <a:pt x="74" y="18"/>
                      <a:pt x="73" y="19"/>
                    </a:cubicBezTo>
                    <a:cubicBezTo>
                      <a:pt x="74" y="19"/>
                      <a:pt x="74" y="19"/>
                      <a:pt x="74" y="19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8" y="12"/>
                      <a:pt x="78" y="12"/>
                      <a:pt x="78" y="12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8" y="11"/>
                      <a:pt x="78" y="11"/>
                      <a:pt x="78" y="11"/>
                    </a:cubicBezTo>
                    <a:moveTo>
                      <a:pt x="68" y="11"/>
                    </a:moveTo>
                    <a:cubicBezTo>
                      <a:pt x="67" y="12"/>
                      <a:pt x="67" y="14"/>
                      <a:pt x="66" y="15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69" y="15"/>
                      <a:pt x="70" y="13"/>
                      <a:pt x="70" y="12"/>
                    </a:cubicBezTo>
                    <a:cubicBezTo>
                      <a:pt x="68" y="11"/>
                      <a:pt x="68" y="11"/>
                      <a:pt x="68" y="11"/>
                    </a:cubicBezTo>
                    <a:moveTo>
                      <a:pt x="84" y="11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1"/>
                    </a:cubicBezTo>
                    <a:moveTo>
                      <a:pt x="109" y="10"/>
                    </a:moveTo>
                    <a:cubicBezTo>
                      <a:pt x="107" y="15"/>
                      <a:pt x="107" y="15"/>
                      <a:pt x="107" y="15"/>
                    </a:cubicBezTo>
                    <a:cubicBezTo>
                      <a:pt x="106" y="16"/>
                      <a:pt x="105" y="17"/>
                      <a:pt x="104" y="18"/>
                    </a:cubicBezTo>
                    <a:cubicBezTo>
                      <a:pt x="106" y="19"/>
                      <a:pt x="106" y="19"/>
                      <a:pt x="106" y="19"/>
                    </a:cubicBezTo>
                    <a:cubicBezTo>
                      <a:pt x="106" y="19"/>
                      <a:pt x="106" y="19"/>
                      <a:pt x="107" y="19"/>
                    </a:cubicBezTo>
                    <a:cubicBezTo>
                      <a:pt x="107" y="18"/>
                      <a:pt x="108" y="18"/>
                      <a:pt x="109" y="17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2"/>
                      <a:pt x="112" y="12"/>
                      <a:pt x="112" y="12"/>
                    </a:cubicBezTo>
                    <a:cubicBezTo>
                      <a:pt x="111" y="12"/>
                      <a:pt x="110" y="11"/>
                      <a:pt x="109" y="10"/>
                    </a:cubicBezTo>
                    <a:moveTo>
                      <a:pt x="79" y="10"/>
                    </a:move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moveTo>
                      <a:pt x="76" y="10"/>
                    </a:moveTo>
                    <a:cubicBezTo>
                      <a:pt x="74" y="13"/>
                      <a:pt x="74" y="13"/>
                      <a:pt x="74" y="13"/>
                    </a:cubicBezTo>
                    <a:cubicBezTo>
                      <a:pt x="71" y="17"/>
                      <a:pt x="71" y="17"/>
                      <a:pt x="71" y="17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5" y="15"/>
                      <a:pt x="75" y="15"/>
                      <a:pt x="75" y="15"/>
                    </a:cubicBezTo>
                    <a:cubicBezTo>
                      <a:pt x="77" y="11"/>
                      <a:pt x="77" y="11"/>
                      <a:pt x="77" y="11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7" y="10"/>
                      <a:pt x="76" y="10"/>
                      <a:pt x="76" y="10"/>
                    </a:cubicBezTo>
                    <a:cubicBezTo>
                      <a:pt x="76" y="10"/>
                      <a:pt x="76" y="10"/>
                      <a:pt x="76" y="10"/>
                    </a:cubicBezTo>
                    <a:moveTo>
                      <a:pt x="168" y="9"/>
                    </a:moveTo>
                    <a:cubicBezTo>
                      <a:pt x="168" y="9"/>
                      <a:pt x="167" y="10"/>
                      <a:pt x="167" y="11"/>
                    </a:cubicBezTo>
                    <a:cubicBezTo>
                      <a:pt x="167" y="11"/>
                      <a:pt x="167" y="11"/>
                      <a:pt x="167" y="11"/>
                    </a:cubicBezTo>
                    <a:cubicBezTo>
                      <a:pt x="168" y="10"/>
                      <a:pt x="168" y="9"/>
                      <a:pt x="169" y="9"/>
                    </a:cubicBezTo>
                    <a:cubicBezTo>
                      <a:pt x="169" y="9"/>
                      <a:pt x="169" y="9"/>
                      <a:pt x="168" y="9"/>
                    </a:cubicBezTo>
                    <a:cubicBezTo>
                      <a:pt x="168" y="9"/>
                      <a:pt x="168" y="9"/>
                      <a:pt x="168" y="9"/>
                    </a:cubicBezTo>
                    <a:moveTo>
                      <a:pt x="76" y="8"/>
                    </a:moveTo>
                    <a:cubicBezTo>
                      <a:pt x="76" y="8"/>
                      <a:pt x="76" y="8"/>
                      <a:pt x="76" y="8"/>
                    </a:cubicBezTo>
                    <a:cubicBezTo>
                      <a:pt x="77" y="9"/>
                      <a:pt x="78" y="9"/>
                      <a:pt x="78" y="10"/>
                    </a:cubicBezTo>
                    <a:cubicBezTo>
                      <a:pt x="78" y="10"/>
                      <a:pt x="78" y="10"/>
                      <a:pt x="78" y="10"/>
                    </a:cubicBezTo>
                    <a:cubicBezTo>
                      <a:pt x="78" y="10"/>
                      <a:pt x="78" y="9"/>
                      <a:pt x="78" y="9"/>
                    </a:cubicBezTo>
                    <a:cubicBezTo>
                      <a:pt x="76" y="8"/>
                      <a:pt x="76" y="8"/>
                      <a:pt x="76" y="8"/>
                    </a:cubicBezTo>
                    <a:moveTo>
                      <a:pt x="98" y="9"/>
                    </a:moveTo>
                    <a:cubicBezTo>
                      <a:pt x="98" y="9"/>
                      <a:pt x="98" y="9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moveTo>
                      <a:pt x="96" y="8"/>
                    </a:moveTo>
                    <a:cubicBezTo>
                      <a:pt x="96" y="8"/>
                      <a:pt x="96" y="8"/>
                      <a:pt x="96" y="8"/>
                    </a:cubicBezTo>
                    <a:cubicBezTo>
                      <a:pt x="97" y="9"/>
                      <a:pt x="98" y="9"/>
                      <a:pt x="98" y="9"/>
                    </a:cubicBezTo>
                    <a:cubicBezTo>
                      <a:pt x="97" y="9"/>
                      <a:pt x="96" y="9"/>
                      <a:pt x="95" y="10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4" y="11"/>
                      <a:pt x="95" y="10"/>
                      <a:pt x="95" y="10"/>
                    </a:cubicBezTo>
                    <a:cubicBezTo>
                      <a:pt x="95" y="10"/>
                      <a:pt x="95" y="11"/>
                      <a:pt x="93" y="13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9" y="9"/>
                      <a:pt x="100" y="9"/>
                      <a:pt x="99" y="9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9" y="9"/>
                      <a:pt x="98" y="9"/>
                      <a:pt x="98" y="9"/>
                    </a:cubicBezTo>
                    <a:cubicBezTo>
                      <a:pt x="98" y="9"/>
                      <a:pt x="98" y="9"/>
                      <a:pt x="99" y="9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8" y="10"/>
                      <a:pt x="98" y="10"/>
                      <a:pt x="98" y="10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6" y="14"/>
                      <a:pt x="96" y="14"/>
                      <a:pt x="96" y="14"/>
                    </a:cubicBezTo>
                    <a:cubicBezTo>
                      <a:pt x="96" y="15"/>
                      <a:pt x="96" y="15"/>
                      <a:pt x="96" y="15"/>
                    </a:cubicBezTo>
                    <a:cubicBezTo>
                      <a:pt x="98" y="12"/>
                      <a:pt x="98" y="12"/>
                      <a:pt x="98" y="12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100" y="9"/>
                      <a:pt x="98" y="8"/>
                      <a:pt x="96" y="8"/>
                    </a:cubicBezTo>
                    <a:moveTo>
                      <a:pt x="58" y="12"/>
                    </a:moveTo>
                    <a:cubicBezTo>
                      <a:pt x="58" y="12"/>
                      <a:pt x="58" y="12"/>
                      <a:pt x="58" y="12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58" y="12"/>
                      <a:pt x="58" y="12"/>
                      <a:pt x="58" y="13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58" y="12"/>
                      <a:pt x="58" y="12"/>
                      <a:pt x="58" y="12"/>
                    </a:cubicBezTo>
                    <a:moveTo>
                      <a:pt x="60" y="8"/>
                    </a:moveTo>
                    <a:cubicBezTo>
                      <a:pt x="60" y="9"/>
                      <a:pt x="59" y="11"/>
                      <a:pt x="59" y="11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5"/>
                      <a:pt x="56" y="15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6" y="15"/>
                      <a:pt x="55" y="15"/>
                      <a:pt x="55" y="14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3" y="18"/>
                      <a:pt x="54" y="19"/>
                      <a:pt x="54" y="19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57" y="15"/>
                      <a:pt x="57" y="15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3" y="9"/>
                      <a:pt x="63" y="9"/>
                    </a:cubicBezTo>
                    <a:cubicBezTo>
                      <a:pt x="63" y="9"/>
                      <a:pt x="62" y="9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9"/>
                      <a:pt x="59" y="10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0"/>
                      <a:pt x="60" y="9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moveTo>
                      <a:pt x="88" y="8"/>
                    </a:moveTo>
                    <a:cubicBezTo>
                      <a:pt x="87" y="8"/>
                      <a:pt x="87" y="8"/>
                      <a:pt x="87" y="8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8" y="11"/>
                      <a:pt x="88" y="11"/>
                      <a:pt x="88" y="11"/>
                    </a:cubicBezTo>
                    <a:cubicBezTo>
                      <a:pt x="89" y="10"/>
                      <a:pt x="89" y="10"/>
                      <a:pt x="89" y="10"/>
                    </a:cubicBezTo>
                    <a:cubicBezTo>
                      <a:pt x="88" y="9"/>
                      <a:pt x="88" y="9"/>
                      <a:pt x="88" y="8"/>
                    </a:cubicBezTo>
                    <a:moveTo>
                      <a:pt x="104" y="7"/>
                    </a:moveTo>
                    <a:cubicBezTo>
                      <a:pt x="101" y="12"/>
                      <a:pt x="101" y="12"/>
                      <a:pt x="101" y="12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102" y="17"/>
                      <a:pt x="102" y="17"/>
                      <a:pt x="102" y="17"/>
                    </a:cubicBezTo>
                    <a:cubicBezTo>
                      <a:pt x="102" y="17"/>
                      <a:pt x="103" y="16"/>
                      <a:pt x="103" y="15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3"/>
                      <a:pt x="105" y="12"/>
                      <a:pt x="106" y="11"/>
                    </a:cubicBezTo>
                    <a:cubicBezTo>
                      <a:pt x="106" y="11"/>
                      <a:pt x="106" y="10"/>
                      <a:pt x="107" y="9"/>
                    </a:cubicBezTo>
                    <a:cubicBezTo>
                      <a:pt x="106" y="9"/>
                      <a:pt x="105" y="8"/>
                      <a:pt x="104" y="7"/>
                    </a:cubicBezTo>
                    <a:moveTo>
                      <a:pt x="157" y="7"/>
                    </a:moveTo>
                    <a:cubicBezTo>
                      <a:pt x="156" y="8"/>
                      <a:pt x="156" y="9"/>
                      <a:pt x="155" y="10"/>
                    </a:cubicBezTo>
                    <a:cubicBezTo>
                      <a:pt x="160" y="10"/>
                      <a:pt x="163" y="10"/>
                      <a:pt x="166" y="10"/>
                    </a:cubicBezTo>
                    <a:cubicBezTo>
                      <a:pt x="167" y="10"/>
                      <a:pt x="167" y="10"/>
                      <a:pt x="167" y="10"/>
                    </a:cubicBezTo>
                    <a:cubicBezTo>
                      <a:pt x="168" y="9"/>
                      <a:pt x="168" y="9"/>
                      <a:pt x="168" y="9"/>
                    </a:cubicBezTo>
                    <a:cubicBezTo>
                      <a:pt x="167" y="9"/>
                      <a:pt x="167" y="8"/>
                      <a:pt x="166" y="8"/>
                    </a:cubicBezTo>
                    <a:cubicBezTo>
                      <a:pt x="158" y="7"/>
                      <a:pt x="158" y="7"/>
                      <a:pt x="158" y="7"/>
                    </a:cubicBezTo>
                    <a:cubicBezTo>
                      <a:pt x="157" y="7"/>
                      <a:pt x="157" y="7"/>
                      <a:pt x="157" y="7"/>
                    </a:cubicBezTo>
                    <a:moveTo>
                      <a:pt x="51" y="7"/>
                    </a:moveTo>
                    <a:cubicBezTo>
                      <a:pt x="49" y="11"/>
                      <a:pt x="49" y="11"/>
                      <a:pt x="49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2"/>
                      <a:pt x="51" y="12"/>
                    </a:cubicBezTo>
                    <a:cubicBezTo>
                      <a:pt x="51" y="11"/>
                      <a:pt x="51" y="11"/>
                      <a:pt x="51" y="11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1" y="7"/>
                      <a:pt x="51" y="7"/>
                      <a:pt x="51" y="7"/>
                    </a:cubicBezTo>
                    <a:moveTo>
                      <a:pt x="74" y="7"/>
                    </a:move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moveTo>
                      <a:pt x="70" y="6"/>
                    </a:moveTo>
                    <a:cubicBezTo>
                      <a:pt x="70" y="7"/>
                      <a:pt x="70" y="7"/>
                      <a:pt x="70" y="8"/>
                    </a:cubicBezTo>
                    <a:cubicBezTo>
                      <a:pt x="70" y="8"/>
                      <a:pt x="70" y="8"/>
                      <a:pt x="71" y="9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69" y="9"/>
                      <a:pt x="69" y="10"/>
                      <a:pt x="68" y="10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1" y="11"/>
                      <a:pt x="71" y="10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0" y="8"/>
                      <a:pt x="71" y="7"/>
                      <a:pt x="70" y="6"/>
                    </a:cubicBezTo>
                    <a:moveTo>
                      <a:pt x="171" y="5"/>
                    </a:moveTo>
                    <a:cubicBezTo>
                      <a:pt x="169" y="7"/>
                      <a:pt x="169" y="7"/>
                      <a:pt x="169" y="7"/>
                    </a:cubicBezTo>
                    <a:cubicBezTo>
                      <a:pt x="169" y="7"/>
                      <a:pt x="169" y="7"/>
                      <a:pt x="169" y="7"/>
                    </a:cubicBezTo>
                    <a:cubicBezTo>
                      <a:pt x="170" y="7"/>
                      <a:pt x="170" y="7"/>
                      <a:pt x="170" y="7"/>
                    </a:cubicBezTo>
                    <a:cubicBezTo>
                      <a:pt x="170" y="7"/>
                      <a:pt x="170" y="7"/>
                      <a:pt x="170" y="7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5"/>
                      <a:pt x="171" y="5"/>
                      <a:pt x="171" y="5"/>
                    </a:cubicBezTo>
                    <a:moveTo>
                      <a:pt x="88" y="4"/>
                    </a:moveTo>
                    <a:cubicBezTo>
                      <a:pt x="88" y="4"/>
                      <a:pt x="88" y="4"/>
                      <a:pt x="88" y="4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5" y="10"/>
                      <a:pt x="85" y="10"/>
                      <a:pt x="85" y="10"/>
                    </a:cubicBezTo>
                    <a:cubicBezTo>
                      <a:pt x="85" y="10"/>
                      <a:pt x="85" y="10"/>
                      <a:pt x="85" y="10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9"/>
                      <a:pt x="87" y="8"/>
                      <a:pt x="87" y="7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4"/>
                    </a:cubicBezTo>
                    <a:moveTo>
                      <a:pt x="121" y="4"/>
                    </a:moveTo>
                    <a:cubicBezTo>
                      <a:pt x="119" y="6"/>
                      <a:pt x="119" y="6"/>
                      <a:pt x="119" y="6"/>
                    </a:cubicBezTo>
                    <a:cubicBezTo>
                      <a:pt x="116" y="11"/>
                      <a:pt x="116" y="11"/>
                      <a:pt x="116" y="11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23" y="13"/>
                      <a:pt x="124" y="14"/>
                      <a:pt x="125" y="14"/>
                    </a:cubicBezTo>
                    <a:cubicBezTo>
                      <a:pt x="126" y="12"/>
                      <a:pt x="127" y="10"/>
                      <a:pt x="129" y="9"/>
                    </a:cubicBezTo>
                    <a:cubicBezTo>
                      <a:pt x="127" y="8"/>
                      <a:pt x="126" y="7"/>
                      <a:pt x="124" y="6"/>
                    </a:cubicBezTo>
                    <a:cubicBezTo>
                      <a:pt x="121" y="4"/>
                      <a:pt x="121" y="4"/>
                      <a:pt x="121" y="4"/>
                    </a:cubicBezTo>
                    <a:moveTo>
                      <a:pt x="139" y="3"/>
                    </a:moveTo>
                    <a:cubicBezTo>
                      <a:pt x="139" y="4"/>
                      <a:pt x="139" y="4"/>
                      <a:pt x="139" y="4"/>
                    </a:cubicBezTo>
                    <a:cubicBezTo>
                      <a:pt x="139" y="4"/>
                      <a:pt x="139" y="5"/>
                      <a:pt x="139" y="6"/>
                    </a:cubicBezTo>
                    <a:cubicBezTo>
                      <a:pt x="139" y="6"/>
                      <a:pt x="139" y="6"/>
                      <a:pt x="139" y="6"/>
                    </a:cubicBezTo>
                    <a:cubicBezTo>
                      <a:pt x="138" y="6"/>
                      <a:pt x="138" y="6"/>
                      <a:pt x="139" y="7"/>
                    </a:cubicBezTo>
                    <a:cubicBezTo>
                      <a:pt x="140" y="8"/>
                      <a:pt x="140" y="8"/>
                      <a:pt x="140" y="8"/>
                    </a:cubicBezTo>
                    <a:cubicBezTo>
                      <a:pt x="140" y="8"/>
                      <a:pt x="140" y="8"/>
                      <a:pt x="140" y="8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7"/>
                      <a:pt x="140" y="7"/>
                      <a:pt x="140" y="8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38" y="9"/>
                      <a:pt x="139" y="9"/>
                      <a:pt x="139" y="9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40" y="9"/>
                      <a:pt x="140" y="9"/>
                      <a:pt x="140" y="9"/>
                    </a:cubicBezTo>
                    <a:cubicBezTo>
                      <a:pt x="140" y="9"/>
                      <a:pt x="140" y="9"/>
                      <a:pt x="140" y="9"/>
                    </a:cubicBezTo>
                    <a:cubicBezTo>
                      <a:pt x="142" y="9"/>
                      <a:pt x="143" y="9"/>
                      <a:pt x="144" y="9"/>
                    </a:cubicBezTo>
                    <a:cubicBezTo>
                      <a:pt x="145" y="9"/>
                      <a:pt x="145" y="10"/>
                      <a:pt x="146" y="10"/>
                    </a:cubicBezTo>
                    <a:cubicBezTo>
                      <a:pt x="149" y="12"/>
                      <a:pt x="149" y="12"/>
                      <a:pt x="149" y="12"/>
                    </a:cubicBezTo>
                    <a:cubicBezTo>
                      <a:pt x="152" y="7"/>
                      <a:pt x="152" y="7"/>
                      <a:pt x="152" y="7"/>
                    </a:cubicBezTo>
                    <a:cubicBezTo>
                      <a:pt x="150" y="7"/>
                      <a:pt x="150" y="7"/>
                      <a:pt x="150" y="7"/>
                    </a:cubicBezTo>
                    <a:cubicBezTo>
                      <a:pt x="148" y="7"/>
                      <a:pt x="147" y="7"/>
                      <a:pt x="147" y="7"/>
                    </a:cubicBezTo>
                    <a:cubicBezTo>
                      <a:pt x="147" y="7"/>
                      <a:pt x="147" y="7"/>
                      <a:pt x="147" y="6"/>
                    </a:cubicBezTo>
                    <a:cubicBezTo>
                      <a:pt x="145" y="6"/>
                      <a:pt x="145" y="6"/>
                      <a:pt x="145" y="6"/>
                    </a:cubicBezTo>
                    <a:cubicBezTo>
                      <a:pt x="143" y="5"/>
                      <a:pt x="143" y="5"/>
                      <a:pt x="143" y="5"/>
                    </a:cubicBezTo>
                    <a:cubicBezTo>
                      <a:pt x="142" y="7"/>
                      <a:pt x="142" y="7"/>
                      <a:pt x="142" y="7"/>
                    </a:cubicBezTo>
                    <a:cubicBezTo>
                      <a:pt x="141" y="6"/>
                      <a:pt x="140" y="5"/>
                      <a:pt x="140" y="4"/>
                    </a:cubicBezTo>
                    <a:cubicBezTo>
                      <a:pt x="140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3"/>
                    </a:cubicBezTo>
                    <a:moveTo>
                      <a:pt x="161" y="0"/>
                    </a:moveTo>
                    <a:cubicBezTo>
                      <a:pt x="161" y="1"/>
                      <a:pt x="161" y="1"/>
                      <a:pt x="161" y="1"/>
                    </a:cubicBezTo>
                    <a:cubicBezTo>
                      <a:pt x="162" y="1"/>
                      <a:pt x="165" y="3"/>
                      <a:pt x="169" y="6"/>
                    </a:cubicBezTo>
                    <a:cubicBezTo>
                      <a:pt x="169" y="6"/>
                      <a:pt x="169" y="6"/>
                      <a:pt x="169" y="6"/>
                    </a:cubicBezTo>
                    <a:cubicBezTo>
                      <a:pt x="170" y="5"/>
                      <a:pt x="170" y="5"/>
                      <a:pt x="170" y="5"/>
                    </a:cubicBezTo>
                    <a:cubicBezTo>
                      <a:pt x="170" y="5"/>
                      <a:pt x="170" y="5"/>
                      <a:pt x="170" y="5"/>
                    </a:cubicBezTo>
                    <a:cubicBezTo>
                      <a:pt x="169" y="4"/>
                      <a:pt x="168" y="4"/>
                      <a:pt x="167" y="3"/>
                    </a:cubicBezTo>
                    <a:cubicBezTo>
                      <a:pt x="164" y="1"/>
                      <a:pt x="162" y="0"/>
                      <a:pt x="161" y="0"/>
                    </a:cubicBezTo>
                    <a:moveTo>
                      <a:pt x="161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1" y="0"/>
                      <a:pt x="161" y="0"/>
                      <a:pt x="161" y="0"/>
                    </a:cubicBezTo>
                    <a:cubicBezTo>
                      <a:pt x="161" y="0"/>
                      <a:pt x="161" y="0"/>
                      <a:pt x="16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0224"/>
              <p:cNvSpPr>
                <a:spLocks noEditPoints="1"/>
              </p:cNvSpPr>
              <p:nvPr/>
            </p:nvSpPr>
            <p:spPr bwMode="auto">
              <a:xfrm>
                <a:off x="-89" y="3429"/>
                <a:ext cx="165" cy="87"/>
              </a:xfrm>
              <a:custGeom>
                <a:avLst/>
                <a:gdLst>
                  <a:gd name="T0" fmla="*/ 59 w 70"/>
                  <a:gd name="T1" fmla="*/ 35 h 37"/>
                  <a:gd name="T2" fmla="*/ 59 w 70"/>
                  <a:gd name="T3" fmla="*/ 34 h 37"/>
                  <a:gd name="T4" fmla="*/ 57 w 70"/>
                  <a:gd name="T5" fmla="*/ 35 h 37"/>
                  <a:gd name="T6" fmla="*/ 61 w 70"/>
                  <a:gd name="T7" fmla="*/ 32 h 37"/>
                  <a:gd name="T8" fmla="*/ 59 w 70"/>
                  <a:gd name="T9" fmla="*/ 31 h 37"/>
                  <a:gd name="T10" fmla="*/ 50 w 70"/>
                  <a:gd name="T11" fmla="*/ 31 h 37"/>
                  <a:gd name="T12" fmla="*/ 58 w 70"/>
                  <a:gd name="T13" fmla="*/ 30 h 37"/>
                  <a:gd name="T14" fmla="*/ 44 w 70"/>
                  <a:gd name="T15" fmla="*/ 27 h 37"/>
                  <a:gd name="T16" fmla="*/ 52 w 70"/>
                  <a:gd name="T17" fmla="*/ 26 h 37"/>
                  <a:gd name="T18" fmla="*/ 65 w 70"/>
                  <a:gd name="T19" fmla="*/ 26 h 37"/>
                  <a:gd name="T20" fmla="*/ 66 w 70"/>
                  <a:gd name="T21" fmla="*/ 26 h 37"/>
                  <a:gd name="T22" fmla="*/ 65 w 70"/>
                  <a:gd name="T23" fmla="*/ 25 h 37"/>
                  <a:gd name="T24" fmla="*/ 63 w 70"/>
                  <a:gd name="T25" fmla="*/ 25 h 37"/>
                  <a:gd name="T26" fmla="*/ 61 w 70"/>
                  <a:gd name="T27" fmla="*/ 24 h 37"/>
                  <a:gd name="T28" fmla="*/ 47 w 70"/>
                  <a:gd name="T29" fmla="*/ 23 h 37"/>
                  <a:gd name="T30" fmla="*/ 37 w 70"/>
                  <a:gd name="T31" fmla="*/ 22 h 37"/>
                  <a:gd name="T32" fmla="*/ 55 w 70"/>
                  <a:gd name="T33" fmla="*/ 21 h 37"/>
                  <a:gd name="T34" fmla="*/ 34 w 70"/>
                  <a:gd name="T35" fmla="*/ 20 h 37"/>
                  <a:gd name="T36" fmla="*/ 39 w 70"/>
                  <a:gd name="T37" fmla="*/ 18 h 37"/>
                  <a:gd name="T38" fmla="*/ 39 w 70"/>
                  <a:gd name="T39" fmla="*/ 18 h 37"/>
                  <a:gd name="T40" fmla="*/ 51 w 70"/>
                  <a:gd name="T41" fmla="*/ 19 h 37"/>
                  <a:gd name="T42" fmla="*/ 34 w 70"/>
                  <a:gd name="T43" fmla="*/ 20 h 37"/>
                  <a:gd name="T44" fmla="*/ 37 w 70"/>
                  <a:gd name="T45" fmla="*/ 17 h 37"/>
                  <a:gd name="T46" fmla="*/ 61 w 70"/>
                  <a:gd name="T47" fmla="*/ 16 h 37"/>
                  <a:gd name="T48" fmla="*/ 36 w 70"/>
                  <a:gd name="T49" fmla="*/ 16 h 37"/>
                  <a:gd name="T50" fmla="*/ 23 w 70"/>
                  <a:gd name="T51" fmla="*/ 15 h 37"/>
                  <a:gd name="T52" fmla="*/ 21 w 70"/>
                  <a:gd name="T53" fmla="*/ 14 h 37"/>
                  <a:gd name="T54" fmla="*/ 45 w 70"/>
                  <a:gd name="T55" fmla="*/ 16 h 37"/>
                  <a:gd name="T56" fmla="*/ 21 w 70"/>
                  <a:gd name="T57" fmla="*/ 13 h 37"/>
                  <a:gd name="T58" fmla="*/ 20 w 70"/>
                  <a:gd name="T59" fmla="*/ 13 h 37"/>
                  <a:gd name="T60" fmla="*/ 20 w 70"/>
                  <a:gd name="T61" fmla="*/ 13 h 37"/>
                  <a:gd name="T62" fmla="*/ 19 w 70"/>
                  <a:gd name="T63" fmla="*/ 12 h 37"/>
                  <a:gd name="T64" fmla="*/ 56 w 70"/>
                  <a:gd name="T65" fmla="*/ 13 h 37"/>
                  <a:gd name="T66" fmla="*/ 18 w 70"/>
                  <a:gd name="T67" fmla="*/ 12 h 37"/>
                  <a:gd name="T68" fmla="*/ 17 w 70"/>
                  <a:gd name="T69" fmla="*/ 11 h 37"/>
                  <a:gd name="T70" fmla="*/ 16 w 70"/>
                  <a:gd name="T71" fmla="*/ 11 h 37"/>
                  <a:gd name="T72" fmla="*/ 39 w 70"/>
                  <a:gd name="T73" fmla="*/ 13 h 37"/>
                  <a:gd name="T74" fmla="*/ 26 w 70"/>
                  <a:gd name="T75" fmla="*/ 10 h 37"/>
                  <a:gd name="T76" fmla="*/ 24 w 70"/>
                  <a:gd name="T77" fmla="*/ 9 h 37"/>
                  <a:gd name="T78" fmla="*/ 23 w 70"/>
                  <a:gd name="T79" fmla="*/ 8 h 37"/>
                  <a:gd name="T80" fmla="*/ 22 w 70"/>
                  <a:gd name="T81" fmla="*/ 8 h 37"/>
                  <a:gd name="T82" fmla="*/ 22 w 70"/>
                  <a:gd name="T83" fmla="*/ 8 h 37"/>
                  <a:gd name="T84" fmla="*/ 21 w 70"/>
                  <a:gd name="T85" fmla="*/ 7 h 37"/>
                  <a:gd name="T86" fmla="*/ 20 w 70"/>
                  <a:gd name="T87" fmla="*/ 6 h 37"/>
                  <a:gd name="T88" fmla="*/ 19 w 70"/>
                  <a:gd name="T89" fmla="*/ 6 h 37"/>
                  <a:gd name="T90" fmla="*/ 28 w 70"/>
                  <a:gd name="T91" fmla="*/ 7 h 37"/>
                  <a:gd name="T92" fmla="*/ 64 w 70"/>
                  <a:gd name="T93" fmla="*/ 9 h 37"/>
                  <a:gd name="T94" fmla="*/ 11 w 70"/>
                  <a:gd name="T95" fmla="*/ 8 h 37"/>
                  <a:gd name="T96" fmla="*/ 26 w 70"/>
                  <a:gd name="T97" fmla="*/ 5 h 37"/>
                  <a:gd name="T98" fmla="*/ 25 w 70"/>
                  <a:gd name="T99" fmla="*/ 5 h 37"/>
                  <a:gd name="T100" fmla="*/ 49 w 70"/>
                  <a:gd name="T101" fmla="*/ 9 h 37"/>
                  <a:gd name="T102" fmla="*/ 24 w 70"/>
                  <a:gd name="T103" fmla="*/ 4 h 37"/>
                  <a:gd name="T104" fmla="*/ 5 w 70"/>
                  <a:gd name="T105" fmla="*/ 4 h 37"/>
                  <a:gd name="T106" fmla="*/ 23 w 70"/>
                  <a:gd name="T107" fmla="*/ 4 h 37"/>
                  <a:gd name="T108" fmla="*/ 23 w 70"/>
                  <a:gd name="T109" fmla="*/ 3 h 37"/>
                  <a:gd name="T110" fmla="*/ 58 w 70"/>
                  <a:gd name="T111" fmla="*/ 5 h 37"/>
                  <a:gd name="T112" fmla="*/ 22 w 70"/>
                  <a:gd name="T113" fmla="*/ 3 h 37"/>
                  <a:gd name="T114" fmla="*/ 38 w 70"/>
                  <a:gd name="T115" fmla="*/ 2 h 37"/>
                  <a:gd name="T116" fmla="*/ 21 w 70"/>
                  <a:gd name="T117" fmla="*/ 2 h 37"/>
                  <a:gd name="T118" fmla="*/ 0 w 70"/>
                  <a:gd name="T119" fmla="*/ 1 h 37"/>
                  <a:gd name="T120" fmla="*/ 64 w 70"/>
                  <a:gd name="T121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0" h="37"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60" y="36"/>
                      <a:pt x="61" y="36"/>
                      <a:pt x="62" y="37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1" y="36"/>
                      <a:pt x="60" y="35"/>
                      <a:pt x="59" y="35"/>
                    </a:cubicBezTo>
                    <a:moveTo>
                      <a:pt x="58" y="34"/>
                    </a:moveTo>
                    <a:cubicBezTo>
                      <a:pt x="58" y="34"/>
                      <a:pt x="57" y="34"/>
                      <a:pt x="57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9" y="35"/>
                      <a:pt x="59" y="34"/>
                      <a:pt x="59" y="34"/>
                    </a:cubicBezTo>
                    <a:cubicBezTo>
                      <a:pt x="58" y="34"/>
                      <a:pt x="58" y="34"/>
                      <a:pt x="58" y="34"/>
                    </a:cubicBezTo>
                    <a:moveTo>
                      <a:pt x="56" y="33"/>
                    </a:move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7" y="34"/>
                      <a:pt x="57" y="35"/>
                    </a:cubicBezTo>
                    <a:cubicBezTo>
                      <a:pt x="57" y="34"/>
                      <a:pt x="58" y="34"/>
                      <a:pt x="58" y="34"/>
                    </a:cubicBezTo>
                    <a:cubicBezTo>
                      <a:pt x="57" y="34"/>
                      <a:pt x="57" y="33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moveTo>
                      <a:pt x="61" y="31"/>
                    </a:moveTo>
                    <a:cubicBezTo>
                      <a:pt x="61" y="32"/>
                      <a:pt x="61" y="32"/>
                      <a:pt x="61" y="32"/>
                    </a:cubicBezTo>
                    <a:cubicBezTo>
                      <a:pt x="61" y="33"/>
                      <a:pt x="62" y="33"/>
                      <a:pt x="63" y="34"/>
                    </a:cubicBezTo>
                    <a:cubicBezTo>
                      <a:pt x="64" y="33"/>
                      <a:pt x="64" y="33"/>
                      <a:pt x="64" y="33"/>
                    </a:cubicBezTo>
                    <a:cubicBezTo>
                      <a:pt x="61" y="31"/>
                      <a:pt x="61" y="31"/>
                      <a:pt x="61" y="31"/>
                    </a:cubicBezTo>
                    <a:moveTo>
                      <a:pt x="60" y="31"/>
                    </a:moveTo>
                    <a:cubicBezTo>
                      <a:pt x="60" y="31"/>
                      <a:pt x="60" y="31"/>
                      <a:pt x="59" y="31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1" y="31"/>
                      <a:pt x="61" y="31"/>
                    </a:cubicBezTo>
                    <a:cubicBezTo>
                      <a:pt x="60" y="31"/>
                      <a:pt x="60" y="31"/>
                      <a:pt x="60" y="31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1"/>
                    </a:cubicBezTo>
                    <a:cubicBezTo>
                      <a:pt x="51" y="31"/>
                      <a:pt x="51" y="31"/>
                      <a:pt x="52" y="32"/>
                    </a:cubicBezTo>
                    <a:cubicBezTo>
                      <a:pt x="52" y="32"/>
                      <a:pt x="53" y="31"/>
                      <a:pt x="53" y="31"/>
                    </a:cubicBezTo>
                    <a:cubicBezTo>
                      <a:pt x="52" y="31"/>
                      <a:pt x="51" y="30"/>
                      <a:pt x="50" y="30"/>
                    </a:cubicBezTo>
                    <a:moveTo>
                      <a:pt x="58" y="30"/>
                    </a:moveTo>
                    <a:cubicBezTo>
                      <a:pt x="58" y="30"/>
                      <a:pt x="58" y="30"/>
                      <a:pt x="58" y="30"/>
                    </a:cubicBezTo>
                    <a:cubicBezTo>
                      <a:pt x="59" y="31"/>
                      <a:pt x="59" y="31"/>
                      <a:pt x="59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58" y="30"/>
                      <a:pt x="58" y="30"/>
                      <a:pt x="58" y="30"/>
                    </a:cubicBezTo>
                    <a:moveTo>
                      <a:pt x="44" y="26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5" y="28"/>
                      <a:pt x="46" y="28"/>
                      <a:pt x="47" y="29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6" y="27"/>
                      <a:pt x="45" y="27"/>
                      <a:pt x="44" y="26"/>
                    </a:cubicBezTo>
                    <a:moveTo>
                      <a:pt x="52" y="26"/>
                    </a:moveTo>
                    <a:cubicBezTo>
                      <a:pt x="52" y="26"/>
                      <a:pt x="52" y="26"/>
                      <a:pt x="52" y="26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55" y="28"/>
                      <a:pt x="55" y="28"/>
                      <a:pt x="55" y="27"/>
                    </a:cubicBezTo>
                    <a:cubicBezTo>
                      <a:pt x="52" y="26"/>
                      <a:pt x="52" y="26"/>
                      <a:pt x="52" y="26"/>
                    </a:cubicBezTo>
                    <a:moveTo>
                      <a:pt x="66" y="26"/>
                    </a:move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7"/>
                      <a:pt x="66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6"/>
                      <a:pt x="66" y="26"/>
                      <a:pt x="66" y="26"/>
                    </a:cubicBezTo>
                    <a:moveTo>
                      <a:pt x="65" y="25"/>
                    </a:moveTo>
                    <a:cubicBezTo>
                      <a:pt x="64" y="26"/>
                      <a:pt x="64" y="26"/>
                      <a:pt x="64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5" y="26"/>
                      <a:pt x="65" y="26"/>
                      <a:pt x="65" y="25"/>
                    </a:cubicBezTo>
                    <a:moveTo>
                      <a:pt x="63" y="25"/>
                    </a:move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4" y="26"/>
                      <a:pt x="64" y="26"/>
                    </a:cubicBezTo>
                    <a:cubicBezTo>
                      <a:pt x="64" y="26"/>
                      <a:pt x="64" y="25"/>
                      <a:pt x="64" y="25"/>
                    </a:cubicBezTo>
                    <a:cubicBezTo>
                      <a:pt x="64" y="25"/>
                      <a:pt x="64" y="25"/>
                      <a:pt x="63" y="25"/>
                    </a:cubicBezTo>
                    <a:moveTo>
                      <a:pt x="61" y="24"/>
                    </a:moveTo>
                    <a:cubicBezTo>
                      <a:pt x="61" y="24"/>
                      <a:pt x="61" y="24"/>
                      <a:pt x="61" y="24"/>
                    </a:cubicBezTo>
                    <a:cubicBezTo>
                      <a:pt x="62" y="25"/>
                      <a:pt x="62" y="25"/>
                      <a:pt x="63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2" y="24"/>
                      <a:pt x="61" y="24"/>
                    </a:cubicBezTo>
                    <a:moveTo>
                      <a:pt x="47" y="23"/>
                    </a:moveTo>
                    <a:cubicBezTo>
                      <a:pt x="47" y="23"/>
                      <a:pt x="47" y="23"/>
                      <a:pt x="47" y="23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49" y="24"/>
                      <a:pt x="49" y="24"/>
                      <a:pt x="49" y="24"/>
                    </a:cubicBezTo>
                    <a:cubicBezTo>
                      <a:pt x="47" y="23"/>
                      <a:pt x="47" y="23"/>
                      <a:pt x="47" y="23"/>
                    </a:cubicBezTo>
                    <a:moveTo>
                      <a:pt x="37" y="22"/>
                    </a:moveTo>
                    <a:cubicBezTo>
                      <a:pt x="37" y="23"/>
                      <a:pt x="37" y="23"/>
                      <a:pt x="37" y="23"/>
                    </a:cubicBezTo>
                    <a:cubicBezTo>
                      <a:pt x="38" y="24"/>
                      <a:pt x="39" y="24"/>
                      <a:pt x="40" y="25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39" y="24"/>
                      <a:pt x="38" y="23"/>
                      <a:pt x="37" y="22"/>
                    </a:cubicBezTo>
                    <a:moveTo>
                      <a:pt x="70" y="21"/>
                    </a:moveTo>
                    <a:cubicBezTo>
                      <a:pt x="70" y="22"/>
                      <a:pt x="70" y="22"/>
                      <a:pt x="70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0" y="22"/>
                      <a:pt x="70" y="22"/>
                      <a:pt x="70" y="21"/>
                    </a:cubicBezTo>
                    <a:moveTo>
                      <a:pt x="55" y="21"/>
                    </a:moveTo>
                    <a:cubicBezTo>
                      <a:pt x="55" y="21"/>
                      <a:pt x="55" y="21"/>
                      <a:pt x="55" y="21"/>
                    </a:cubicBezTo>
                    <a:cubicBezTo>
                      <a:pt x="56" y="22"/>
                      <a:pt x="57" y="22"/>
                      <a:pt x="57" y="23"/>
                    </a:cubicBezTo>
                    <a:cubicBezTo>
                      <a:pt x="57" y="22"/>
                      <a:pt x="58" y="22"/>
                      <a:pt x="58" y="22"/>
                    </a:cubicBezTo>
                    <a:cubicBezTo>
                      <a:pt x="57" y="22"/>
                      <a:pt x="56" y="21"/>
                      <a:pt x="55" y="21"/>
                    </a:cubicBezTo>
                    <a:moveTo>
                      <a:pt x="34" y="20"/>
                    </a:move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4" y="20"/>
                    </a:cubicBezTo>
                    <a:moveTo>
                      <a:pt x="39" y="18"/>
                    </a:moveTo>
                    <a:cubicBezTo>
                      <a:pt x="39" y="18"/>
                      <a:pt x="39" y="18"/>
                      <a:pt x="39" y="18"/>
                    </a:cubicBezTo>
                    <a:cubicBezTo>
                      <a:pt x="40" y="19"/>
                      <a:pt x="41" y="19"/>
                      <a:pt x="42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50" y="18"/>
                    </a:move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9"/>
                      <a:pt x="51" y="19"/>
                      <a:pt x="52" y="20"/>
                    </a:cubicBezTo>
                    <a:cubicBezTo>
                      <a:pt x="52" y="20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1" y="19"/>
                    </a:cubicBezTo>
                    <a:cubicBezTo>
                      <a:pt x="51" y="18"/>
                      <a:pt x="50" y="18"/>
                      <a:pt x="50" y="18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2" y="20"/>
                      <a:pt x="33" y="21"/>
                    </a:cubicBezTo>
                    <a:cubicBezTo>
                      <a:pt x="33" y="21"/>
                      <a:pt x="33" y="20"/>
                      <a:pt x="34" y="20"/>
                    </a:cubicBezTo>
                    <a:cubicBezTo>
                      <a:pt x="32" y="19"/>
                      <a:pt x="31" y="18"/>
                      <a:pt x="29" y="18"/>
                    </a:cubicBezTo>
                    <a:moveTo>
                      <a:pt x="36" y="16"/>
                    </a:moveTo>
                    <a:cubicBezTo>
                      <a:pt x="36" y="16"/>
                      <a:pt x="36" y="16"/>
                      <a:pt x="36" y="17"/>
                    </a:cubicBezTo>
                    <a:cubicBezTo>
                      <a:pt x="36" y="17"/>
                      <a:pt x="37" y="17"/>
                      <a:pt x="37" y="17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6" y="16"/>
                      <a:pt x="36" y="16"/>
                      <a:pt x="36" y="16"/>
                    </a:cubicBezTo>
                    <a:moveTo>
                      <a:pt x="59" y="14"/>
                    </a:moveTo>
                    <a:cubicBezTo>
                      <a:pt x="58" y="15"/>
                      <a:pt x="58" y="15"/>
                      <a:pt x="58" y="15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9" y="15"/>
                      <a:pt x="60" y="16"/>
                      <a:pt x="61" y="16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32" y="13"/>
                    </a:moveTo>
                    <a:cubicBezTo>
                      <a:pt x="32" y="13"/>
                      <a:pt x="32" y="13"/>
                      <a:pt x="32" y="13"/>
                    </a:cubicBezTo>
                    <a:cubicBezTo>
                      <a:pt x="33" y="14"/>
                      <a:pt x="35" y="15"/>
                      <a:pt x="36" y="16"/>
                    </a:cubicBezTo>
                    <a:cubicBezTo>
                      <a:pt x="36" y="16"/>
                      <a:pt x="36" y="16"/>
                      <a:pt x="36" y="16"/>
                    </a:cubicBezTo>
                    <a:cubicBezTo>
                      <a:pt x="32" y="13"/>
                      <a:pt x="32" y="13"/>
                      <a:pt x="32" y="13"/>
                    </a:cubicBezTo>
                    <a:moveTo>
                      <a:pt x="22" y="13"/>
                    </a:moveTo>
                    <a:cubicBezTo>
                      <a:pt x="22" y="13"/>
                      <a:pt x="22" y="14"/>
                      <a:pt x="21" y="14"/>
                    </a:cubicBezTo>
                    <a:cubicBezTo>
                      <a:pt x="22" y="14"/>
                      <a:pt x="23" y="15"/>
                      <a:pt x="23" y="15"/>
                    </a:cubicBezTo>
                    <a:cubicBezTo>
                      <a:pt x="23" y="15"/>
                      <a:pt x="23" y="14"/>
                      <a:pt x="24" y="14"/>
                    </a:cubicBezTo>
                    <a:cubicBezTo>
                      <a:pt x="23" y="14"/>
                      <a:pt x="22" y="14"/>
                      <a:pt x="22" y="13"/>
                    </a:cubicBezTo>
                    <a:moveTo>
                      <a:pt x="22" y="13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3"/>
                      <a:pt x="22" y="13"/>
                      <a:pt x="22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4"/>
                    </a:cubicBezTo>
                    <a:cubicBezTo>
                      <a:pt x="42" y="14"/>
                      <a:pt x="44" y="15"/>
                      <a:pt x="45" y="16"/>
                    </a:cubicBezTo>
                    <a:cubicBezTo>
                      <a:pt x="45" y="15"/>
                      <a:pt x="45" y="15"/>
                      <a:pt x="45" y="15"/>
                    </a:cubicBezTo>
                    <a:cubicBezTo>
                      <a:pt x="44" y="15"/>
                      <a:pt x="43" y="14"/>
                      <a:pt x="41" y="13"/>
                    </a:cubicBezTo>
                    <a:moveTo>
                      <a:pt x="21" y="12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2"/>
                    </a:cubicBezTo>
                    <a:moveTo>
                      <a:pt x="20" y="12"/>
                    </a:moveTo>
                    <a:cubicBezTo>
                      <a:pt x="20" y="12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moveTo>
                      <a:pt x="20" y="12"/>
                    </a:moveTo>
                    <a:cubicBezTo>
                      <a:pt x="20" y="12"/>
                      <a:pt x="20" y="12"/>
                      <a:pt x="19" y="13"/>
                    </a:cubicBezTo>
                    <a:cubicBezTo>
                      <a:pt x="19" y="13"/>
                      <a:pt x="20" y="13"/>
                      <a:pt x="20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moveTo>
                      <a:pt x="19" y="11"/>
                    </a:moveTo>
                    <a:cubicBezTo>
                      <a:pt x="19" y="12"/>
                      <a:pt x="19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20" y="12"/>
                    </a:cubicBezTo>
                    <a:cubicBezTo>
                      <a:pt x="19" y="12"/>
                      <a:pt x="19" y="12"/>
                      <a:pt x="19" y="11"/>
                    </a:cubicBezTo>
                    <a:moveTo>
                      <a:pt x="54" y="11"/>
                    </a:moveTo>
                    <a:cubicBezTo>
                      <a:pt x="54" y="12"/>
                      <a:pt x="54" y="12"/>
                      <a:pt x="54" y="12"/>
                    </a:cubicBezTo>
                    <a:cubicBezTo>
                      <a:pt x="54" y="12"/>
                      <a:pt x="55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4" y="11"/>
                      <a:pt x="54" y="11"/>
                      <a:pt x="54" y="11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8" y="11"/>
                      <a:pt x="18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6" y="10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7" y="10"/>
                    </a:cubicBezTo>
                    <a:cubicBezTo>
                      <a:pt x="16" y="10"/>
                      <a:pt x="16" y="10"/>
                      <a:pt x="16" y="10"/>
                    </a:cubicBezTo>
                    <a:moveTo>
                      <a:pt x="34" y="9"/>
                    </a:moveTo>
                    <a:cubicBezTo>
                      <a:pt x="34" y="9"/>
                      <a:pt x="34" y="9"/>
                      <a:pt x="34" y="10"/>
                    </a:cubicBezTo>
                    <a:cubicBezTo>
                      <a:pt x="36" y="11"/>
                      <a:pt x="37" y="12"/>
                      <a:pt x="39" y="13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1"/>
                      <a:pt x="36" y="10"/>
                      <a:pt x="34" y="9"/>
                    </a:cubicBezTo>
                    <a:moveTo>
                      <a:pt x="25" y="9"/>
                    </a:moveTo>
                    <a:cubicBezTo>
                      <a:pt x="25" y="9"/>
                      <a:pt x="24" y="9"/>
                      <a:pt x="24" y="9"/>
                    </a:cubicBezTo>
                    <a:cubicBezTo>
                      <a:pt x="25" y="9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5" y="9"/>
                      <a:pt x="25" y="9"/>
                    </a:cubicBezTo>
                    <a:moveTo>
                      <a:pt x="23" y="8"/>
                    </a:move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4" y="9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moveTo>
                      <a:pt x="23" y="8"/>
                    </a:move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moveTo>
                      <a:pt x="22" y="7"/>
                    </a:moveTo>
                    <a:cubicBezTo>
                      <a:pt x="22" y="7"/>
                      <a:pt x="22" y="8"/>
                      <a:pt x="22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moveTo>
                      <a:pt x="22" y="7"/>
                    </a:moveTo>
                    <a:cubicBezTo>
                      <a:pt x="21" y="7"/>
                      <a:pt x="21" y="7"/>
                      <a:pt x="21" y="7"/>
                    </a:cubicBezTo>
                    <a:cubicBezTo>
                      <a:pt x="22" y="7"/>
                      <a:pt x="22" y="7"/>
                      <a:pt x="22" y="8"/>
                    </a:cubicBezTo>
                    <a:cubicBezTo>
                      <a:pt x="22" y="8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moveTo>
                      <a:pt x="21" y="6"/>
                    </a:moveTo>
                    <a:cubicBezTo>
                      <a:pt x="21" y="6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1" y="6"/>
                      <a:pt x="21" y="6"/>
                    </a:cubicBezTo>
                    <a:moveTo>
                      <a:pt x="20" y="6"/>
                    </a:move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moveTo>
                      <a:pt x="19" y="5"/>
                    </a:move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moveTo>
                      <a:pt x="27" y="5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6"/>
                      <a:pt x="28" y="6"/>
                      <a:pt x="28" y="7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8" y="6"/>
                      <a:pt x="28" y="5"/>
                      <a:pt x="27" y="5"/>
                    </a:cubicBezTo>
                    <a:moveTo>
                      <a:pt x="63" y="4"/>
                    </a:moveTo>
                    <a:cubicBezTo>
                      <a:pt x="62" y="8"/>
                      <a:pt x="62" y="8"/>
                      <a:pt x="62" y="8"/>
                    </a:cubicBezTo>
                    <a:cubicBezTo>
                      <a:pt x="63" y="8"/>
                      <a:pt x="64" y="9"/>
                      <a:pt x="64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5" y="5"/>
                      <a:pt x="64" y="5"/>
                      <a:pt x="63" y="4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5"/>
                    </a:cubicBezTo>
                    <a:cubicBezTo>
                      <a:pt x="8" y="6"/>
                      <a:pt x="9" y="7"/>
                      <a:pt x="11" y="8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6"/>
                      <a:pt x="8" y="5"/>
                      <a:pt x="6" y="4"/>
                    </a:cubicBezTo>
                    <a:moveTo>
                      <a:pt x="25" y="4"/>
                    </a:moveTo>
                    <a:cubicBezTo>
                      <a:pt x="25" y="4"/>
                      <a:pt x="25" y="4"/>
                      <a:pt x="25" y="5"/>
                    </a:cubicBezTo>
                    <a:cubicBezTo>
                      <a:pt x="25" y="5"/>
                      <a:pt x="26" y="5"/>
                      <a:pt x="26" y="5"/>
                    </a:cubicBezTo>
                    <a:cubicBezTo>
                      <a:pt x="26" y="5"/>
                      <a:pt x="26" y="5"/>
                      <a:pt x="26" y="4"/>
                    </a:cubicBezTo>
                    <a:cubicBezTo>
                      <a:pt x="26" y="4"/>
                      <a:pt x="26" y="4"/>
                      <a:pt x="25" y="4"/>
                    </a:cubicBezTo>
                    <a:moveTo>
                      <a:pt x="25" y="4"/>
                    </a:moveTo>
                    <a:cubicBezTo>
                      <a:pt x="25" y="4"/>
                      <a:pt x="25" y="4"/>
                      <a:pt x="25" y="4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moveTo>
                      <a:pt x="41" y="4"/>
                    </a:moveTo>
                    <a:cubicBezTo>
                      <a:pt x="41" y="4"/>
                      <a:pt x="41" y="4"/>
                      <a:pt x="41" y="4"/>
                    </a:cubicBezTo>
                    <a:cubicBezTo>
                      <a:pt x="43" y="5"/>
                      <a:pt x="46" y="7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3" y="5"/>
                      <a:pt x="42" y="4"/>
                      <a:pt x="41" y="4"/>
                    </a:cubicBezTo>
                    <a:moveTo>
                      <a:pt x="25" y="3"/>
                    </a:moveTo>
                    <a:cubicBezTo>
                      <a:pt x="25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3"/>
                    </a:cubicBezTo>
                    <a:moveTo>
                      <a:pt x="24" y="3"/>
                    </a:moveTo>
                    <a:cubicBezTo>
                      <a:pt x="24" y="3"/>
                      <a:pt x="24" y="3"/>
                      <a:pt x="23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5" y="4"/>
                      <a:pt x="25" y="3"/>
                    </a:cubicBezTo>
                    <a:cubicBezTo>
                      <a:pt x="24" y="3"/>
                      <a:pt x="24" y="3"/>
                      <a:pt x="24" y="3"/>
                    </a:cubicBezTo>
                    <a:moveTo>
                      <a:pt x="23" y="3"/>
                    </a:move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moveTo>
                      <a:pt x="60" y="2"/>
                    </a:moveTo>
                    <a:cubicBezTo>
                      <a:pt x="58" y="5"/>
                      <a:pt x="58" y="5"/>
                      <a:pt x="58" y="5"/>
                    </a:cubicBezTo>
                    <a:cubicBezTo>
                      <a:pt x="58" y="6"/>
                      <a:pt x="59" y="6"/>
                      <a:pt x="60" y="7"/>
                    </a:cubicBezTo>
                    <a:cubicBezTo>
                      <a:pt x="61" y="6"/>
                      <a:pt x="61" y="5"/>
                      <a:pt x="62" y="4"/>
                    </a:cubicBezTo>
                    <a:cubicBezTo>
                      <a:pt x="60" y="2"/>
                      <a:pt x="60" y="2"/>
                      <a:pt x="60" y="2"/>
                    </a:cubicBezTo>
                    <a:moveTo>
                      <a:pt x="22" y="2"/>
                    </a:moveTo>
                    <a:cubicBezTo>
                      <a:pt x="22" y="2"/>
                      <a:pt x="22" y="3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2" y="3"/>
                      <a:pt x="23" y="3"/>
                      <a:pt x="23" y="2"/>
                    </a:cubicBezTo>
                    <a:cubicBezTo>
                      <a:pt x="23" y="2"/>
                      <a:pt x="23" y="2"/>
                      <a:pt x="22" y="2"/>
                    </a:cubicBezTo>
                    <a:moveTo>
                      <a:pt x="38" y="2"/>
                    </a:moveTo>
                    <a:cubicBezTo>
                      <a:pt x="38" y="2"/>
                      <a:pt x="38" y="2"/>
                      <a:pt x="38" y="2"/>
                    </a:cubicBezTo>
                    <a:cubicBezTo>
                      <a:pt x="39" y="3"/>
                      <a:pt x="40" y="3"/>
                      <a:pt x="40" y="4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0" y="3"/>
                      <a:pt x="39" y="3"/>
                      <a:pt x="38" y="2"/>
                    </a:cubicBezTo>
                    <a:moveTo>
                      <a:pt x="21" y="1"/>
                    </a:move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2"/>
                      <a:pt x="22" y="2"/>
                    </a:cubicBezTo>
                    <a:cubicBezTo>
                      <a:pt x="21" y="2"/>
                      <a:pt x="21" y="1"/>
                      <a:pt x="2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  <a:moveTo>
                      <a:pt x="66" y="0"/>
                    </a:moveTo>
                    <a:cubicBezTo>
                      <a:pt x="65" y="1"/>
                      <a:pt x="65" y="2"/>
                      <a:pt x="64" y="3"/>
                    </a:cubicBezTo>
                    <a:cubicBezTo>
                      <a:pt x="65" y="4"/>
                      <a:pt x="66" y="4"/>
                      <a:pt x="67" y="5"/>
                    </a:cubicBezTo>
                    <a:cubicBezTo>
                      <a:pt x="67" y="4"/>
                      <a:pt x="68" y="2"/>
                      <a:pt x="68" y="1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6" y="0"/>
                      <a:pt x="66" y="0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0225"/>
              <p:cNvSpPr>
                <a:spLocks noEditPoints="1"/>
              </p:cNvSpPr>
              <p:nvPr/>
            </p:nvSpPr>
            <p:spPr bwMode="auto">
              <a:xfrm>
                <a:off x="-68" y="3091"/>
                <a:ext cx="153" cy="10"/>
              </a:xfrm>
              <a:custGeom>
                <a:avLst/>
                <a:gdLst>
                  <a:gd name="T0" fmla="*/ 1 w 65"/>
                  <a:gd name="T1" fmla="*/ 3 h 4"/>
                  <a:gd name="T2" fmla="*/ 0 w 65"/>
                  <a:gd name="T3" fmla="*/ 4 h 4"/>
                  <a:gd name="T4" fmla="*/ 0 w 65"/>
                  <a:gd name="T5" fmla="*/ 4 h 4"/>
                  <a:gd name="T6" fmla="*/ 0 w 65"/>
                  <a:gd name="T7" fmla="*/ 4 h 4"/>
                  <a:gd name="T8" fmla="*/ 0 w 65"/>
                  <a:gd name="T9" fmla="*/ 4 h 4"/>
                  <a:gd name="T10" fmla="*/ 1 w 65"/>
                  <a:gd name="T11" fmla="*/ 4 h 4"/>
                  <a:gd name="T12" fmla="*/ 1 w 65"/>
                  <a:gd name="T13" fmla="*/ 3 h 4"/>
                  <a:gd name="T14" fmla="*/ 62 w 65"/>
                  <a:gd name="T15" fmla="*/ 2 h 4"/>
                  <a:gd name="T16" fmla="*/ 62 w 65"/>
                  <a:gd name="T17" fmla="*/ 2 h 4"/>
                  <a:gd name="T18" fmla="*/ 63 w 65"/>
                  <a:gd name="T19" fmla="*/ 3 h 4"/>
                  <a:gd name="T20" fmla="*/ 65 w 65"/>
                  <a:gd name="T21" fmla="*/ 4 h 4"/>
                  <a:gd name="T22" fmla="*/ 62 w 65"/>
                  <a:gd name="T23" fmla="*/ 2 h 4"/>
                  <a:gd name="T24" fmla="*/ 60 w 65"/>
                  <a:gd name="T25" fmla="*/ 1 h 4"/>
                  <a:gd name="T26" fmla="*/ 62 w 65"/>
                  <a:gd name="T27" fmla="*/ 2 h 4"/>
                  <a:gd name="T28" fmla="*/ 62 w 65"/>
                  <a:gd name="T29" fmla="*/ 2 h 4"/>
                  <a:gd name="T30" fmla="*/ 60 w 65"/>
                  <a:gd name="T31" fmla="*/ 1 h 4"/>
                  <a:gd name="T32" fmla="*/ 58 w 65"/>
                  <a:gd name="T33" fmla="*/ 0 h 4"/>
                  <a:gd name="T34" fmla="*/ 58 w 65"/>
                  <a:gd name="T35" fmla="*/ 0 h 4"/>
                  <a:gd name="T36" fmla="*/ 59 w 65"/>
                  <a:gd name="T37" fmla="*/ 0 h 4"/>
                  <a:gd name="T38" fmla="*/ 59 w 65"/>
                  <a:gd name="T39" fmla="*/ 0 h 4"/>
                  <a:gd name="T40" fmla="*/ 60 w 65"/>
                  <a:gd name="T41" fmla="*/ 1 h 4"/>
                  <a:gd name="T42" fmla="*/ 59 w 65"/>
                  <a:gd name="T43" fmla="*/ 0 h 4"/>
                  <a:gd name="T44" fmla="*/ 58 w 65"/>
                  <a:gd name="T4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5" h="4">
                    <a:moveTo>
                      <a:pt x="1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62" y="2"/>
                    </a:moveTo>
                    <a:cubicBezTo>
                      <a:pt x="62" y="2"/>
                      <a:pt x="62" y="2"/>
                      <a:pt x="62" y="2"/>
                    </a:cubicBezTo>
                    <a:cubicBezTo>
                      <a:pt x="62" y="2"/>
                      <a:pt x="63" y="3"/>
                      <a:pt x="63" y="3"/>
                    </a:cubicBezTo>
                    <a:cubicBezTo>
                      <a:pt x="64" y="4"/>
                      <a:pt x="65" y="4"/>
                      <a:pt x="65" y="4"/>
                    </a:cubicBezTo>
                    <a:cubicBezTo>
                      <a:pt x="65" y="4"/>
                      <a:pt x="63" y="3"/>
                      <a:pt x="62" y="2"/>
                    </a:cubicBezTo>
                    <a:moveTo>
                      <a:pt x="60" y="1"/>
                    </a:moveTo>
                    <a:cubicBezTo>
                      <a:pt x="60" y="1"/>
                      <a:pt x="61" y="2"/>
                      <a:pt x="62" y="2"/>
                    </a:cubicBezTo>
                    <a:cubicBezTo>
                      <a:pt x="62" y="2"/>
                      <a:pt x="62" y="2"/>
                      <a:pt x="62" y="2"/>
                    </a:cubicBezTo>
                    <a:cubicBezTo>
                      <a:pt x="61" y="2"/>
                      <a:pt x="60" y="1"/>
                      <a:pt x="60" y="1"/>
                    </a:cubicBezTo>
                    <a:moveTo>
                      <a:pt x="58" y="0"/>
                    </a:move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1"/>
                      <a:pt x="59" y="1"/>
                      <a:pt x="60" y="1"/>
                    </a:cubicBezTo>
                    <a:cubicBezTo>
                      <a:pt x="59" y="1"/>
                      <a:pt x="59" y="0"/>
                      <a:pt x="59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0226"/>
              <p:cNvSpPr>
                <a:spLocks/>
              </p:cNvSpPr>
              <p:nvPr/>
            </p:nvSpPr>
            <p:spPr bwMode="auto">
              <a:xfrm>
                <a:off x="-118" y="30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0227"/>
              <p:cNvSpPr>
                <a:spLocks/>
              </p:cNvSpPr>
              <p:nvPr/>
            </p:nvSpPr>
            <p:spPr bwMode="auto">
              <a:xfrm>
                <a:off x="-66" y="3098"/>
                <a:ext cx="7" cy="12"/>
              </a:xfrm>
              <a:custGeom>
                <a:avLst/>
                <a:gdLst>
                  <a:gd name="T0" fmla="*/ 2 w 3"/>
                  <a:gd name="T1" fmla="*/ 0 h 5"/>
                  <a:gd name="T2" fmla="*/ 0 w 3"/>
                  <a:gd name="T3" fmla="*/ 1 h 5"/>
                  <a:gd name="T4" fmla="*/ 1 w 3"/>
                  <a:gd name="T5" fmla="*/ 1 h 5"/>
                  <a:gd name="T6" fmla="*/ 1 w 3"/>
                  <a:gd name="T7" fmla="*/ 2 h 5"/>
                  <a:gd name="T8" fmla="*/ 1 w 3"/>
                  <a:gd name="T9" fmla="*/ 2 h 5"/>
                  <a:gd name="T10" fmla="*/ 2 w 3"/>
                  <a:gd name="T11" fmla="*/ 2 h 5"/>
                  <a:gd name="T12" fmla="*/ 1 w 3"/>
                  <a:gd name="T13" fmla="*/ 3 h 5"/>
                  <a:gd name="T14" fmla="*/ 1 w 3"/>
                  <a:gd name="T15" fmla="*/ 4 h 5"/>
                  <a:gd name="T16" fmla="*/ 1 w 3"/>
                  <a:gd name="T17" fmla="*/ 4 h 5"/>
                  <a:gd name="T18" fmla="*/ 2 w 3"/>
                  <a:gd name="T19" fmla="*/ 4 h 5"/>
                  <a:gd name="T20" fmla="*/ 2 w 3"/>
                  <a:gd name="T21" fmla="*/ 4 h 5"/>
                  <a:gd name="T22" fmla="*/ 2 w 3"/>
                  <a:gd name="T23" fmla="*/ 5 h 5"/>
                  <a:gd name="T24" fmla="*/ 2 w 3"/>
                  <a:gd name="T25" fmla="*/ 5 h 5"/>
                  <a:gd name="T26" fmla="*/ 2 w 3"/>
                  <a:gd name="T27" fmla="*/ 5 h 5"/>
                  <a:gd name="T28" fmla="*/ 2 w 3"/>
                  <a:gd name="T29" fmla="*/ 4 h 5"/>
                  <a:gd name="T30" fmla="*/ 2 w 3"/>
                  <a:gd name="T3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5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0228"/>
              <p:cNvSpPr>
                <a:spLocks/>
              </p:cNvSpPr>
              <p:nvPr/>
            </p:nvSpPr>
            <p:spPr bwMode="auto">
              <a:xfrm>
                <a:off x="-118" y="3101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0229"/>
              <p:cNvSpPr>
                <a:spLocks/>
              </p:cNvSpPr>
              <p:nvPr/>
            </p:nvSpPr>
            <p:spPr bwMode="auto">
              <a:xfrm>
                <a:off x="-115" y="31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0230"/>
              <p:cNvSpPr>
                <a:spLocks noEditPoints="1"/>
              </p:cNvSpPr>
              <p:nvPr/>
            </p:nvSpPr>
            <p:spPr bwMode="auto">
              <a:xfrm>
                <a:off x="-118" y="3101"/>
                <a:ext cx="3" cy="12"/>
              </a:xfrm>
              <a:custGeom>
                <a:avLst/>
                <a:gdLst>
                  <a:gd name="T0" fmla="*/ 1 w 1"/>
                  <a:gd name="T1" fmla="*/ 1 h 5"/>
                  <a:gd name="T2" fmla="*/ 1 w 1"/>
                  <a:gd name="T3" fmla="*/ 1 h 5"/>
                  <a:gd name="T4" fmla="*/ 0 w 1"/>
                  <a:gd name="T5" fmla="*/ 2 h 5"/>
                  <a:gd name="T6" fmla="*/ 1 w 1"/>
                  <a:gd name="T7" fmla="*/ 5 h 5"/>
                  <a:gd name="T8" fmla="*/ 1 w 1"/>
                  <a:gd name="T9" fmla="*/ 4 h 5"/>
                  <a:gd name="T10" fmla="*/ 1 w 1"/>
                  <a:gd name="T11" fmla="*/ 1 h 5"/>
                  <a:gd name="T12" fmla="*/ 1 w 1"/>
                  <a:gd name="T13" fmla="*/ 1 h 5"/>
                  <a:gd name="T14" fmla="*/ 1 w 1"/>
                  <a:gd name="T15" fmla="*/ 0 h 5"/>
                  <a:gd name="T16" fmla="*/ 1 w 1"/>
                  <a:gd name="T17" fmla="*/ 0 h 5"/>
                  <a:gd name="T18" fmla="*/ 1 w 1"/>
                  <a:gd name="T19" fmla="*/ 0 h 5"/>
                  <a:gd name="T20" fmla="*/ 1 w 1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" h="5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Oval 10231"/>
              <p:cNvSpPr>
                <a:spLocks noChangeArrowheads="1"/>
              </p:cNvSpPr>
              <p:nvPr/>
            </p:nvSpPr>
            <p:spPr bwMode="auto">
              <a:xfrm>
                <a:off x="-118" y="31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0232"/>
              <p:cNvSpPr>
                <a:spLocks noEditPoints="1"/>
              </p:cNvSpPr>
              <p:nvPr/>
            </p:nvSpPr>
            <p:spPr bwMode="auto">
              <a:xfrm>
                <a:off x="-118" y="3101"/>
                <a:ext cx="0" cy="7"/>
              </a:xfrm>
              <a:custGeom>
                <a:avLst/>
                <a:gdLst>
                  <a:gd name="T0" fmla="*/ 0 h 3"/>
                  <a:gd name="T1" fmla="*/ 1 h 3"/>
                  <a:gd name="T2" fmla="*/ 2 h 3"/>
                  <a:gd name="T3" fmla="*/ 3 h 3"/>
                  <a:gd name="T4" fmla="*/ 2 h 3"/>
                  <a:gd name="T5" fmla="*/ 0 h 3"/>
                  <a:gd name="T6" fmla="*/ 0 h 3"/>
                  <a:gd name="T7" fmla="*/ 0 h 3"/>
                  <a:gd name="T8" fmla="*/ 0 h 3"/>
                  <a:gd name="T9" fmla="*/ 0 h 3"/>
                  <a:gd name="T10" fmla="*/ 0 h 3"/>
                  <a:gd name="T11" fmla="*/ 0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  <a:cxn ang="0">
                    <a:pos x="0" y="T10"/>
                  </a:cxn>
                  <a:cxn ang="0">
                    <a:pos x="0" y="T11"/>
                  </a:cxn>
                </a:cxnLst>
                <a:rect l="0" t="0" r="r" b="b"/>
                <a:pathLst>
                  <a:path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0233"/>
              <p:cNvSpPr>
                <a:spLocks noEditPoints="1"/>
              </p:cNvSpPr>
              <p:nvPr/>
            </p:nvSpPr>
            <p:spPr bwMode="auto">
              <a:xfrm>
                <a:off x="-111" y="3103"/>
                <a:ext cx="12" cy="7"/>
              </a:xfrm>
              <a:custGeom>
                <a:avLst/>
                <a:gdLst>
                  <a:gd name="T0" fmla="*/ 3 w 5"/>
                  <a:gd name="T1" fmla="*/ 2 h 3"/>
                  <a:gd name="T2" fmla="*/ 5 w 5"/>
                  <a:gd name="T3" fmla="*/ 3 h 3"/>
                  <a:gd name="T4" fmla="*/ 5 w 5"/>
                  <a:gd name="T5" fmla="*/ 3 h 3"/>
                  <a:gd name="T6" fmla="*/ 3 w 5"/>
                  <a:gd name="T7" fmla="*/ 2 h 3"/>
                  <a:gd name="T8" fmla="*/ 3 w 5"/>
                  <a:gd name="T9" fmla="*/ 2 h 3"/>
                  <a:gd name="T10" fmla="*/ 3 w 5"/>
                  <a:gd name="T11" fmla="*/ 2 h 3"/>
                  <a:gd name="T12" fmla="*/ 0 w 5"/>
                  <a:gd name="T13" fmla="*/ 0 h 3"/>
                  <a:gd name="T14" fmla="*/ 0 w 5"/>
                  <a:gd name="T15" fmla="*/ 1 h 3"/>
                  <a:gd name="T16" fmla="*/ 0 w 5"/>
                  <a:gd name="T17" fmla="*/ 1 h 3"/>
                  <a:gd name="T18" fmla="*/ 0 w 5"/>
                  <a:gd name="T19" fmla="*/ 0 h 3"/>
                  <a:gd name="T20" fmla="*/ 0 w 5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0234"/>
              <p:cNvSpPr>
                <a:spLocks noEditPoints="1"/>
              </p:cNvSpPr>
              <p:nvPr/>
            </p:nvSpPr>
            <p:spPr bwMode="auto">
              <a:xfrm>
                <a:off x="-115" y="3103"/>
                <a:ext cx="16" cy="10"/>
              </a:xfrm>
              <a:custGeom>
                <a:avLst/>
                <a:gdLst>
                  <a:gd name="T0" fmla="*/ 7 w 7"/>
                  <a:gd name="T1" fmla="*/ 1 h 4"/>
                  <a:gd name="T2" fmla="*/ 5 w 7"/>
                  <a:gd name="T3" fmla="*/ 2 h 4"/>
                  <a:gd name="T4" fmla="*/ 7 w 7"/>
                  <a:gd name="T5" fmla="*/ 3 h 4"/>
                  <a:gd name="T6" fmla="*/ 7 w 7"/>
                  <a:gd name="T7" fmla="*/ 2 h 4"/>
                  <a:gd name="T8" fmla="*/ 6 w 7"/>
                  <a:gd name="T9" fmla="*/ 2 h 4"/>
                  <a:gd name="T10" fmla="*/ 7 w 7"/>
                  <a:gd name="T11" fmla="*/ 2 h 4"/>
                  <a:gd name="T12" fmla="*/ 7 w 7"/>
                  <a:gd name="T13" fmla="*/ 2 h 4"/>
                  <a:gd name="T14" fmla="*/ 7 w 7"/>
                  <a:gd name="T15" fmla="*/ 1 h 4"/>
                  <a:gd name="T16" fmla="*/ 2 w 7"/>
                  <a:gd name="T17" fmla="*/ 1 h 4"/>
                  <a:gd name="T18" fmla="*/ 2 w 7"/>
                  <a:gd name="T19" fmla="*/ 1 h 4"/>
                  <a:gd name="T20" fmla="*/ 1 w 7"/>
                  <a:gd name="T21" fmla="*/ 2 h 4"/>
                  <a:gd name="T22" fmla="*/ 1 w 7"/>
                  <a:gd name="T23" fmla="*/ 2 h 4"/>
                  <a:gd name="T24" fmla="*/ 0 w 7"/>
                  <a:gd name="T25" fmla="*/ 3 h 4"/>
                  <a:gd name="T26" fmla="*/ 1 w 7"/>
                  <a:gd name="T27" fmla="*/ 4 h 4"/>
                  <a:gd name="T28" fmla="*/ 4 w 7"/>
                  <a:gd name="T29" fmla="*/ 2 h 4"/>
                  <a:gd name="T30" fmla="*/ 4 w 7"/>
                  <a:gd name="T31" fmla="*/ 2 h 4"/>
                  <a:gd name="T32" fmla="*/ 3 w 7"/>
                  <a:gd name="T33" fmla="*/ 3 h 4"/>
                  <a:gd name="T34" fmla="*/ 2 w 7"/>
                  <a:gd name="T35" fmla="*/ 4 h 4"/>
                  <a:gd name="T36" fmla="*/ 2 w 7"/>
                  <a:gd name="T37" fmla="*/ 4 h 4"/>
                  <a:gd name="T38" fmla="*/ 3 w 7"/>
                  <a:gd name="T39" fmla="*/ 4 h 4"/>
                  <a:gd name="T40" fmla="*/ 3 w 7"/>
                  <a:gd name="T41" fmla="*/ 4 h 4"/>
                  <a:gd name="T42" fmla="*/ 6 w 7"/>
                  <a:gd name="T43" fmla="*/ 4 h 4"/>
                  <a:gd name="T44" fmla="*/ 6 w 7"/>
                  <a:gd name="T45" fmla="*/ 3 h 4"/>
                  <a:gd name="T46" fmla="*/ 7 w 7"/>
                  <a:gd name="T47" fmla="*/ 3 h 4"/>
                  <a:gd name="T48" fmla="*/ 5 w 7"/>
                  <a:gd name="T49" fmla="*/ 2 h 4"/>
                  <a:gd name="T50" fmla="*/ 4 w 7"/>
                  <a:gd name="T51" fmla="*/ 2 h 4"/>
                  <a:gd name="T52" fmla="*/ 4 w 7"/>
                  <a:gd name="T53" fmla="*/ 2 h 4"/>
                  <a:gd name="T54" fmla="*/ 4 w 7"/>
                  <a:gd name="T55" fmla="*/ 2 h 4"/>
                  <a:gd name="T56" fmla="*/ 4 w 7"/>
                  <a:gd name="T57" fmla="*/ 2 h 4"/>
                  <a:gd name="T58" fmla="*/ 3 w 7"/>
                  <a:gd name="T59" fmla="*/ 2 h 4"/>
                  <a:gd name="T60" fmla="*/ 2 w 7"/>
                  <a:gd name="T61" fmla="*/ 1 h 4"/>
                  <a:gd name="T62" fmla="*/ 2 w 7"/>
                  <a:gd name="T63" fmla="*/ 1 h 4"/>
                  <a:gd name="T64" fmla="*/ 2 w 7"/>
                  <a:gd name="T65" fmla="*/ 1 h 4"/>
                  <a:gd name="T66" fmla="*/ 2 w 7"/>
                  <a:gd name="T67" fmla="*/ 0 h 4"/>
                  <a:gd name="T68" fmla="*/ 2 w 7"/>
                  <a:gd name="T69" fmla="*/ 0 h 4"/>
                  <a:gd name="T70" fmla="*/ 2 w 7"/>
                  <a:gd name="T71" fmla="*/ 0 h 4"/>
                  <a:gd name="T72" fmla="*/ 2 w 7"/>
                  <a:gd name="T7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" h="4">
                    <a:moveTo>
                      <a:pt x="7" y="1"/>
                    </a:moveTo>
                    <a:cubicBezTo>
                      <a:pt x="7" y="2"/>
                      <a:pt x="6" y="2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3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2" y="2"/>
                      <a:pt x="4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0235"/>
              <p:cNvSpPr>
                <a:spLocks noEditPoints="1"/>
              </p:cNvSpPr>
              <p:nvPr/>
            </p:nvSpPr>
            <p:spPr bwMode="auto">
              <a:xfrm>
                <a:off x="-156" y="3103"/>
                <a:ext cx="93" cy="5"/>
              </a:xfrm>
              <a:custGeom>
                <a:avLst/>
                <a:gdLst>
                  <a:gd name="T0" fmla="*/ 1 w 39"/>
                  <a:gd name="T1" fmla="*/ 1 h 2"/>
                  <a:gd name="T2" fmla="*/ 0 w 39"/>
                  <a:gd name="T3" fmla="*/ 2 h 2"/>
                  <a:gd name="T4" fmla="*/ 1 w 39"/>
                  <a:gd name="T5" fmla="*/ 2 h 2"/>
                  <a:gd name="T6" fmla="*/ 1 w 39"/>
                  <a:gd name="T7" fmla="*/ 2 h 2"/>
                  <a:gd name="T8" fmla="*/ 2 w 39"/>
                  <a:gd name="T9" fmla="*/ 2 h 2"/>
                  <a:gd name="T10" fmla="*/ 2 w 39"/>
                  <a:gd name="T11" fmla="*/ 2 h 2"/>
                  <a:gd name="T12" fmla="*/ 2 w 39"/>
                  <a:gd name="T13" fmla="*/ 2 h 2"/>
                  <a:gd name="T14" fmla="*/ 1 w 39"/>
                  <a:gd name="T15" fmla="*/ 2 h 2"/>
                  <a:gd name="T16" fmla="*/ 1 w 39"/>
                  <a:gd name="T17" fmla="*/ 2 h 2"/>
                  <a:gd name="T18" fmla="*/ 1 w 39"/>
                  <a:gd name="T19" fmla="*/ 1 h 2"/>
                  <a:gd name="T20" fmla="*/ 1 w 39"/>
                  <a:gd name="T21" fmla="*/ 1 h 2"/>
                  <a:gd name="T22" fmla="*/ 3 w 39"/>
                  <a:gd name="T23" fmla="*/ 0 h 2"/>
                  <a:gd name="T24" fmla="*/ 3 w 39"/>
                  <a:gd name="T25" fmla="*/ 0 h 2"/>
                  <a:gd name="T26" fmla="*/ 3 w 39"/>
                  <a:gd name="T27" fmla="*/ 0 h 2"/>
                  <a:gd name="T28" fmla="*/ 3 w 39"/>
                  <a:gd name="T29" fmla="*/ 0 h 2"/>
                  <a:gd name="T30" fmla="*/ 39 w 39"/>
                  <a:gd name="T31" fmla="*/ 0 h 2"/>
                  <a:gd name="T32" fmla="*/ 38 w 39"/>
                  <a:gd name="T33" fmla="*/ 1 h 2"/>
                  <a:gd name="T34" fmla="*/ 38 w 39"/>
                  <a:gd name="T35" fmla="*/ 1 h 2"/>
                  <a:gd name="T36" fmla="*/ 39 w 39"/>
                  <a:gd name="T37" fmla="*/ 1 h 2"/>
                  <a:gd name="T38" fmla="*/ 39 w 39"/>
                  <a:gd name="T39" fmla="*/ 1 h 2"/>
                  <a:gd name="T40" fmla="*/ 39 w 39"/>
                  <a:gd name="T41" fmla="*/ 1 h 2"/>
                  <a:gd name="T42" fmla="*/ 39 w 39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8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8" y="1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0236"/>
              <p:cNvSpPr>
                <a:spLocks noEditPoints="1"/>
              </p:cNvSpPr>
              <p:nvPr/>
            </p:nvSpPr>
            <p:spPr bwMode="auto">
              <a:xfrm>
                <a:off x="-165" y="3106"/>
                <a:ext cx="12" cy="4"/>
              </a:xfrm>
              <a:custGeom>
                <a:avLst/>
                <a:gdLst>
                  <a:gd name="T0" fmla="*/ 4 w 5"/>
                  <a:gd name="T1" fmla="*/ 1 h 2"/>
                  <a:gd name="T2" fmla="*/ 4 w 5"/>
                  <a:gd name="T3" fmla="*/ 1 h 2"/>
                  <a:gd name="T4" fmla="*/ 4 w 5"/>
                  <a:gd name="T5" fmla="*/ 2 h 2"/>
                  <a:gd name="T6" fmla="*/ 4 w 5"/>
                  <a:gd name="T7" fmla="*/ 2 h 2"/>
                  <a:gd name="T8" fmla="*/ 4 w 5"/>
                  <a:gd name="T9" fmla="*/ 2 h 2"/>
                  <a:gd name="T10" fmla="*/ 4 w 5"/>
                  <a:gd name="T11" fmla="*/ 2 h 2"/>
                  <a:gd name="T12" fmla="*/ 4 w 5"/>
                  <a:gd name="T13" fmla="*/ 2 h 2"/>
                  <a:gd name="T14" fmla="*/ 5 w 5"/>
                  <a:gd name="T15" fmla="*/ 2 h 2"/>
                  <a:gd name="T16" fmla="*/ 5 w 5"/>
                  <a:gd name="T17" fmla="*/ 1 h 2"/>
                  <a:gd name="T18" fmla="*/ 4 w 5"/>
                  <a:gd name="T19" fmla="*/ 1 h 2"/>
                  <a:gd name="T20" fmla="*/ 2 w 5"/>
                  <a:gd name="T21" fmla="*/ 0 h 2"/>
                  <a:gd name="T22" fmla="*/ 0 w 5"/>
                  <a:gd name="T23" fmla="*/ 2 h 2"/>
                  <a:gd name="T24" fmla="*/ 2 w 5"/>
                  <a:gd name="T25" fmla="*/ 0 h 2"/>
                  <a:gd name="T26" fmla="*/ 2 w 5"/>
                  <a:gd name="T27" fmla="*/ 1 h 2"/>
                  <a:gd name="T28" fmla="*/ 2 w 5"/>
                  <a:gd name="T29" fmla="*/ 1 h 2"/>
                  <a:gd name="T30" fmla="*/ 2 w 5"/>
                  <a:gd name="T31" fmla="*/ 0 h 2"/>
                  <a:gd name="T32" fmla="*/ 2 w 5"/>
                  <a:gd name="T3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" h="2"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0237"/>
              <p:cNvSpPr>
                <a:spLocks noEditPoints="1"/>
              </p:cNvSpPr>
              <p:nvPr/>
            </p:nvSpPr>
            <p:spPr bwMode="auto">
              <a:xfrm>
                <a:off x="-203" y="3106"/>
                <a:ext cx="142" cy="73"/>
              </a:xfrm>
              <a:custGeom>
                <a:avLst/>
                <a:gdLst>
                  <a:gd name="T0" fmla="*/ 3 w 60"/>
                  <a:gd name="T1" fmla="*/ 27 h 31"/>
                  <a:gd name="T2" fmla="*/ 0 w 60"/>
                  <a:gd name="T3" fmla="*/ 31 h 31"/>
                  <a:gd name="T4" fmla="*/ 0 w 60"/>
                  <a:gd name="T5" fmla="*/ 31 h 31"/>
                  <a:gd name="T6" fmla="*/ 3 w 60"/>
                  <a:gd name="T7" fmla="*/ 27 h 31"/>
                  <a:gd name="T8" fmla="*/ 3 w 60"/>
                  <a:gd name="T9" fmla="*/ 27 h 31"/>
                  <a:gd name="T10" fmla="*/ 9 w 60"/>
                  <a:gd name="T11" fmla="*/ 16 h 31"/>
                  <a:gd name="T12" fmla="*/ 6 w 60"/>
                  <a:gd name="T13" fmla="*/ 21 h 31"/>
                  <a:gd name="T14" fmla="*/ 6 w 60"/>
                  <a:gd name="T15" fmla="*/ 22 h 31"/>
                  <a:gd name="T16" fmla="*/ 9 w 60"/>
                  <a:gd name="T17" fmla="*/ 16 h 31"/>
                  <a:gd name="T18" fmla="*/ 9 w 60"/>
                  <a:gd name="T19" fmla="*/ 16 h 31"/>
                  <a:gd name="T20" fmla="*/ 13 w 60"/>
                  <a:gd name="T21" fmla="*/ 8 h 31"/>
                  <a:gd name="T22" fmla="*/ 13 w 60"/>
                  <a:gd name="T23" fmla="*/ 8 h 31"/>
                  <a:gd name="T24" fmla="*/ 13 w 60"/>
                  <a:gd name="T25" fmla="*/ 8 h 31"/>
                  <a:gd name="T26" fmla="*/ 13 w 60"/>
                  <a:gd name="T27" fmla="*/ 8 h 31"/>
                  <a:gd name="T28" fmla="*/ 13 w 60"/>
                  <a:gd name="T29" fmla="*/ 8 h 31"/>
                  <a:gd name="T30" fmla="*/ 16 w 60"/>
                  <a:gd name="T31" fmla="*/ 3 h 31"/>
                  <a:gd name="T32" fmla="*/ 15 w 60"/>
                  <a:gd name="T33" fmla="*/ 4 h 31"/>
                  <a:gd name="T34" fmla="*/ 16 w 60"/>
                  <a:gd name="T35" fmla="*/ 4 h 31"/>
                  <a:gd name="T36" fmla="*/ 16 w 60"/>
                  <a:gd name="T37" fmla="*/ 3 h 31"/>
                  <a:gd name="T38" fmla="*/ 16 w 60"/>
                  <a:gd name="T39" fmla="*/ 3 h 31"/>
                  <a:gd name="T40" fmla="*/ 27 w 60"/>
                  <a:gd name="T41" fmla="*/ 2 h 31"/>
                  <a:gd name="T42" fmla="*/ 28 w 60"/>
                  <a:gd name="T43" fmla="*/ 2 h 31"/>
                  <a:gd name="T44" fmla="*/ 28 w 60"/>
                  <a:gd name="T45" fmla="*/ 2 h 31"/>
                  <a:gd name="T46" fmla="*/ 28 w 60"/>
                  <a:gd name="T47" fmla="*/ 2 h 31"/>
                  <a:gd name="T48" fmla="*/ 29 w 60"/>
                  <a:gd name="T49" fmla="*/ 2 h 31"/>
                  <a:gd name="T50" fmla="*/ 27 w 60"/>
                  <a:gd name="T51" fmla="*/ 2 h 31"/>
                  <a:gd name="T52" fmla="*/ 60 w 60"/>
                  <a:gd name="T53" fmla="*/ 1 h 31"/>
                  <a:gd name="T54" fmla="*/ 60 w 60"/>
                  <a:gd name="T55" fmla="*/ 1 h 31"/>
                  <a:gd name="T56" fmla="*/ 60 w 60"/>
                  <a:gd name="T57" fmla="*/ 1 h 31"/>
                  <a:gd name="T58" fmla="*/ 60 w 60"/>
                  <a:gd name="T59" fmla="*/ 1 h 31"/>
                  <a:gd name="T60" fmla="*/ 25 w 60"/>
                  <a:gd name="T61" fmla="*/ 0 h 31"/>
                  <a:gd name="T62" fmla="*/ 25 w 60"/>
                  <a:gd name="T63" fmla="*/ 0 h 31"/>
                  <a:gd name="T64" fmla="*/ 25 w 60"/>
                  <a:gd name="T6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" h="31">
                    <a:moveTo>
                      <a:pt x="3" y="27"/>
                    </a:moveTo>
                    <a:cubicBezTo>
                      <a:pt x="2" y="28"/>
                      <a:pt x="1" y="29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1" y="30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moveTo>
                      <a:pt x="9" y="16"/>
                    </a:moveTo>
                    <a:cubicBezTo>
                      <a:pt x="8" y="18"/>
                      <a:pt x="7" y="20"/>
                      <a:pt x="6" y="21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8" y="18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16" y="3"/>
                    </a:moveTo>
                    <a:cubicBezTo>
                      <a:pt x="16" y="3"/>
                      <a:pt x="16" y="3"/>
                      <a:pt x="15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moveTo>
                      <a:pt x="27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9" y="2"/>
                      <a:pt x="29" y="2"/>
                    </a:cubicBezTo>
                    <a:cubicBezTo>
                      <a:pt x="29" y="2"/>
                      <a:pt x="28" y="2"/>
                      <a:pt x="27" y="2"/>
                    </a:cubicBezTo>
                    <a:moveTo>
                      <a:pt x="60" y="1"/>
                    </a:moveTo>
                    <a:cubicBezTo>
                      <a:pt x="60" y="1"/>
                      <a:pt x="60" y="1"/>
                      <a:pt x="60" y="1"/>
                    </a:cubicBezTo>
                    <a:cubicBezTo>
                      <a:pt x="60" y="1"/>
                      <a:pt x="60" y="1"/>
                      <a:pt x="60" y="1"/>
                    </a:cubicBezTo>
                    <a:cubicBezTo>
                      <a:pt x="60" y="1"/>
                      <a:pt x="60" y="1"/>
                      <a:pt x="60" y="1"/>
                    </a:cubicBezTo>
                    <a:moveTo>
                      <a:pt x="25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0238"/>
              <p:cNvSpPr>
                <a:spLocks noEditPoints="1"/>
              </p:cNvSpPr>
              <p:nvPr/>
            </p:nvSpPr>
            <p:spPr bwMode="auto">
              <a:xfrm>
                <a:off x="-196" y="3110"/>
                <a:ext cx="85" cy="59"/>
              </a:xfrm>
              <a:custGeom>
                <a:avLst/>
                <a:gdLst>
                  <a:gd name="T0" fmla="*/ 3 w 36"/>
                  <a:gd name="T1" fmla="*/ 19 h 25"/>
                  <a:gd name="T2" fmla="*/ 0 w 36"/>
                  <a:gd name="T3" fmla="*/ 25 h 25"/>
                  <a:gd name="T4" fmla="*/ 0 w 36"/>
                  <a:gd name="T5" fmla="*/ 25 h 25"/>
                  <a:gd name="T6" fmla="*/ 3 w 36"/>
                  <a:gd name="T7" fmla="*/ 20 h 25"/>
                  <a:gd name="T8" fmla="*/ 3 w 36"/>
                  <a:gd name="T9" fmla="*/ 19 h 25"/>
                  <a:gd name="T10" fmla="*/ 10 w 36"/>
                  <a:gd name="T11" fmla="*/ 6 h 25"/>
                  <a:gd name="T12" fmla="*/ 6 w 36"/>
                  <a:gd name="T13" fmla="*/ 14 h 25"/>
                  <a:gd name="T14" fmla="*/ 6 w 36"/>
                  <a:gd name="T15" fmla="*/ 14 h 25"/>
                  <a:gd name="T16" fmla="*/ 10 w 36"/>
                  <a:gd name="T17" fmla="*/ 6 h 25"/>
                  <a:gd name="T18" fmla="*/ 10 w 36"/>
                  <a:gd name="T19" fmla="*/ 6 h 25"/>
                  <a:gd name="T20" fmla="*/ 12 w 36"/>
                  <a:gd name="T21" fmla="*/ 2 h 25"/>
                  <a:gd name="T22" fmla="*/ 10 w 36"/>
                  <a:gd name="T23" fmla="*/ 6 h 25"/>
                  <a:gd name="T24" fmla="*/ 10 w 36"/>
                  <a:gd name="T25" fmla="*/ 6 h 25"/>
                  <a:gd name="T26" fmla="*/ 12 w 36"/>
                  <a:gd name="T27" fmla="*/ 3 h 25"/>
                  <a:gd name="T28" fmla="*/ 13 w 36"/>
                  <a:gd name="T29" fmla="*/ 2 h 25"/>
                  <a:gd name="T30" fmla="*/ 12 w 36"/>
                  <a:gd name="T31" fmla="*/ 2 h 25"/>
                  <a:gd name="T32" fmla="*/ 35 w 36"/>
                  <a:gd name="T33" fmla="*/ 1 h 25"/>
                  <a:gd name="T34" fmla="*/ 35 w 36"/>
                  <a:gd name="T35" fmla="*/ 1 h 25"/>
                  <a:gd name="T36" fmla="*/ 36 w 36"/>
                  <a:gd name="T37" fmla="*/ 1 h 25"/>
                  <a:gd name="T38" fmla="*/ 36 w 36"/>
                  <a:gd name="T39" fmla="*/ 2 h 25"/>
                  <a:gd name="T40" fmla="*/ 36 w 36"/>
                  <a:gd name="T41" fmla="*/ 1 h 25"/>
                  <a:gd name="T42" fmla="*/ 35 w 36"/>
                  <a:gd name="T43" fmla="*/ 1 h 25"/>
                  <a:gd name="T44" fmla="*/ 34 w 36"/>
                  <a:gd name="T45" fmla="*/ 1 h 25"/>
                  <a:gd name="T46" fmla="*/ 34 w 36"/>
                  <a:gd name="T47" fmla="*/ 1 h 25"/>
                  <a:gd name="T48" fmla="*/ 35 w 36"/>
                  <a:gd name="T49" fmla="*/ 2 h 25"/>
                  <a:gd name="T50" fmla="*/ 35 w 36"/>
                  <a:gd name="T51" fmla="*/ 1 h 25"/>
                  <a:gd name="T52" fmla="*/ 34 w 36"/>
                  <a:gd name="T53" fmla="*/ 1 h 25"/>
                  <a:gd name="T54" fmla="*/ 13 w 36"/>
                  <a:gd name="T55" fmla="*/ 0 h 25"/>
                  <a:gd name="T56" fmla="*/ 13 w 36"/>
                  <a:gd name="T57" fmla="*/ 1 h 25"/>
                  <a:gd name="T58" fmla="*/ 13 w 36"/>
                  <a:gd name="T59" fmla="*/ 1 h 25"/>
                  <a:gd name="T60" fmla="*/ 13 w 36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6" h="25">
                    <a:moveTo>
                      <a:pt x="3" y="19"/>
                    </a:moveTo>
                    <a:cubicBezTo>
                      <a:pt x="2" y="21"/>
                      <a:pt x="1" y="23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3"/>
                      <a:pt x="2" y="21"/>
                      <a:pt x="3" y="20"/>
                    </a:cubicBezTo>
                    <a:cubicBezTo>
                      <a:pt x="3" y="19"/>
                      <a:pt x="3" y="19"/>
                      <a:pt x="3" y="19"/>
                    </a:cubicBezTo>
                    <a:moveTo>
                      <a:pt x="10" y="6"/>
                    </a:moveTo>
                    <a:cubicBezTo>
                      <a:pt x="9" y="8"/>
                      <a:pt x="7" y="11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1"/>
                      <a:pt x="9" y="9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2" y="2"/>
                    </a:moveTo>
                    <a:cubicBezTo>
                      <a:pt x="12" y="3"/>
                      <a:pt x="11" y="4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4"/>
                      <a:pt x="12" y="3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2" y="2"/>
                      <a:pt x="12" y="2"/>
                      <a:pt x="12" y="2"/>
                    </a:cubicBezTo>
                    <a:moveTo>
                      <a:pt x="35" y="1"/>
                    </a:moveTo>
                    <a:cubicBezTo>
                      <a:pt x="35" y="1"/>
                      <a:pt x="35" y="1"/>
                      <a:pt x="35" y="1"/>
                    </a:cubicBezTo>
                    <a:cubicBezTo>
                      <a:pt x="35" y="1"/>
                      <a:pt x="35" y="1"/>
                      <a:pt x="36" y="1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6" y="2"/>
                      <a:pt x="36" y="1"/>
                    </a:cubicBezTo>
                    <a:cubicBezTo>
                      <a:pt x="36" y="1"/>
                      <a:pt x="35" y="1"/>
                      <a:pt x="35" y="1"/>
                    </a:cubicBezTo>
                    <a:moveTo>
                      <a:pt x="34" y="1"/>
                    </a:moveTo>
                    <a:cubicBezTo>
                      <a:pt x="34" y="1"/>
                      <a:pt x="34" y="1"/>
                      <a:pt x="34" y="1"/>
                    </a:cubicBezTo>
                    <a:cubicBezTo>
                      <a:pt x="34" y="2"/>
                      <a:pt x="35" y="2"/>
                      <a:pt x="35" y="2"/>
                    </a:cubicBezTo>
                    <a:cubicBezTo>
                      <a:pt x="35" y="2"/>
                      <a:pt x="35" y="1"/>
                      <a:pt x="35" y="1"/>
                    </a:cubicBezTo>
                    <a:cubicBezTo>
                      <a:pt x="35" y="1"/>
                      <a:pt x="35" y="1"/>
                      <a:pt x="34" y="1"/>
                    </a:cubicBezTo>
                    <a:moveTo>
                      <a:pt x="13" y="0"/>
                    </a:moveTo>
                    <a:cubicBezTo>
                      <a:pt x="13" y="0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0239"/>
              <p:cNvSpPr>
                <a:spLocks/>
              </p:cNvSpPr>
              <p:nvPr/>
            </p:nvSpPr>
            <p:spPr bwMode="auto">
              <a:xfrm>
                <a:off x="83" y="3148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0240"/>
              <p:cNvSpPr>
                <a:spLocks/>
              </p:cNvSpPr>
              <p:nvPr/>
            </p:nvSpPr>
            <p:spPr bwMode="auto">
              <a:xfrm>
                <a:off x="71" y="314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5 w 5"/>
                  <a:gd name="T3" fmla="*/ 3 h 3"/>
                  <a:gd name="T4" fmla="*/ 5 w 5"/>
                  <a:gd name="T5" fmla="*/ 3 h 3"/>
                  <a:gd name="T6" fmla="*/ 1 w 5"/>
                  <a:gd name="T7" fmla="*/ 1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2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2" y="2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0241"/>
              <p:cNvSpPr>
                <a:spLocks noEditPoints="1"/>
              </p:cNvSpPr>
              <p:nvPr/>
            </p:nvSpPr>
            <p:spPr bwMode="auto">
              <a:xfrm>
                <a:off x="36" y="3200"/>
                <a:ext cx="42" cy="113"/>
              </a:xfrm>
              <a:custGeom>
                <a:avLst/>
                <a:gdLst>
                  <a:gd name="T0" fmla="*/ 0 w 18"/>
                  <a:gd name="T1" fmla="*/ 46 h 48"/>
                  <a:gd name="T2" fmla="*/ 0 w 18"/>
                  <a:gd name="T3" fmla="*/ 47 h 48"/>
                  <a:gd name="T4" fmla="*/ 0 w 18"/>
                  <a:gd name="T5" fmla="*/ 48 h 48"/>
                  <a:gd name="T6" fmla="*/ 0 w 18"/>
                  <a:gd name="T7" fmla="*/ 46 h 48"/>
                  <a:gd name="T8" fmla="*/ 0 w 18"/>
                  <a:gd name="T9" fmla="*/ 46 h 48"/>
                  <a:gd name="T10" fmla="*/ 16 w 18"/>
                  <a:gd name="T11" fmla="*/ 0 h 48"/>
                  <a:gd name="T12" fmla="*/ 16 w 18"/>
                  <a:gd name="T13" fmla="*/ 0 h 48"/>
                  <a:gd name="T14" fmla="*/ 17 w 18"/>
                  <a:gd name="T15" fmla="*/ 0 h 48"/>
                  <a:gd name="T16" fmla="*/ 17 w 18"/>
                  <a:gd name="T17" fmla="*/ 0 h 48"/>
                  <a:gd name="T18" fmla="*/ 17 w 18"/>
                  <a:gd name="T19" fmla="*/ 0 h 48"/>
                  <a:gd name="T20" fmla="*/ 16 w 18"/>
                  <a:gd name="T21" fmla="*/ 0 h 48"/>
                  <a:gd name="T22" fmla="*/ 18 w 18"/>
                  <a:gd name="T23" fmla="*/ 0 h 48"/>
                  <a:gd name="T24" fmla="*/ 17 w 18"/>
                  <a:gd name="T25" fmla="*/ 0 h 48"/>
                  <a:gd name="T26" fmla="*/ 18 w 18"/>
                  <a:gd name="T2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48">
                    <a:moveTo>
                      <a:pt x="0" y="46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7"/>
                      <a:pt x="0" y="47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  <a:moveTo>
                      <a:pt x="18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0242"/>
              <p:cNvSpPr>
                <a:spLocks noEditPoints="1"/>
              </p:cNvSpPr>
              <p:nvPr/>
            </p:nvSpPr>
            <p:spPr bwMode="auto">
              <a:xfrm>
                <a:off x="33" y="3309"/>
                <a:ext cx="5" cy="9"/>
              </a:xfrm>
              <a:custGeom>
                <a:avLst/>
                <a:gdLst>
                  <a:gd name="T0" fmla="*/ 1 w 2"/>
                  <a:gd name="T1" fmla="*/ 1 h 4"/>
                  <a:gd name="T2" fmla="*/ 0 w 2"/>
                  <a:gd name="T3" fmla="*/ 4 h 4"/>
                  <a:gd name="T4" fmla="*/ 1 w 2"/>
                  <a:gd name="T5" fmla="*/ 2 h 4"/>
                  <a:gd name="T6" fmla="*/ 1 w 2"/>
                  <a:gd name="T7" fmla="*/ 1 h 4"/>
                  <a:gd name="T8" fmla="*/ 2 w 2"/>
                  <a:gd name="T9" fmla="*/ 0 h 4"/>
                  <a:gd name="T10" fmla="*/ 1 w 2"/>
                  <a:gd name="T11" fmla="*/ 0 h 4"/>
                  <a:gd name="T12" fmla="*/ 1 w 2"/>
                  <a:gd name="T13" fmla="*/ 0 h 4"/>
                  <a:gd name="T14" fmla="*/ 2 w 2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4">
                    <a:moveTo>
                      <a:pt x="1" y="1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0243"/>
              <p:cNvSpPr>
                <a:spLocks noEditPoints="1"/>
              </p:cNvSpPr>
              <p:nvPr/>
            </p:nvSpPr>
            <p:spPr bwMode="auto">
              <a:xfrm>
                <a:off x="-326" y="3490"/>
                <a:ext cx="215" cy="17"/>
              </a:xfrm>
              <a:custGeom>
                <a:avLst/>
                <a:gdLst>
                  <a:gd name="T0" fmla="*/ 90 w 91"/>
                  <a:gd name="T1" fmla="*/ 6 h 7"/>
                  <a:gd name="T2" fmla="*/ 89 w 91"/>
                  <a:gd name="T3" fmla="*/ 7 h 7"/>
                  <a:gd name="T4" fmla="*/ 89 w 91"/>
                  <a:gd name="T5" fmla="*/ 7 h 7"/>
                  <a:gd name="T6" fmla="*/ 90 w 91"/>
                  <a:gd name="T7" fmla="*/ 6 h 7"/>
                  <a:gd name="T8" fmla="*/ 90 w 91"/>
                  <a:gd name="T9" fmla="*/ 6 h 7"/>
                  <a:gd name="T10" fmla="*/ 91 w 91"/>
                  <a:gd name="T11" fmla="*/ 4 h 7"/>
                  <a:gd name="T12" fmla="*/ 90 w 91"/>
                  <a:gd name="T13" fmla="*/ 5 h 7"/>
                  <a:gd name="T14" fmla="*/ 90 w 91"/>
                  <a:gd name="T15" fmla="*/ 5 h 7"/>
                  <a:gd name="T16" fmla="*/ 91 w 91"/>
                  <a:gd name="T17" fmla="*/ 4 h 7"/>
                  <a:gd name="T18" fmla="*/ 0 w 91"/>
                  <a:gd name="T19" fmla="*/ 0 h 7"/>
                  <a:gd name="T20" fmla="*/ 0 w 91"/>
                  <a:gd name="T21" fmla="*/ 0 h 7"/>
                  <a:gd name="T22" fmla="*/ 0 w 91"/>
                  <a:gd name="T2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7">
                    <a:moveTo>
                      <a:pt x="90" y="6"/>
                    </a:moveTo>
                    <a:cubicBezTo>
                      <a:pt x="89" y="7"/>
                      <a:pt x="89" y="7"/>
                      <a:pt x="89" y="7"/>
                    </a:cubicBezTo>
                    <a:cubicBezTo>
                      <a:pt x="89" y="7"/>
                      <a:pt x="89" y="7"/>
                      <a:pt x="89" y="7"/>
                    </a:cubicBezTo>
                    <a:cubicBezTo>
                      <a:pt x="89" y="7"/>
                      <a:pt x="89" y="6"/>
                      <a:pt x="90" y="6"/>
                    </a:cubicBezTo>
                    <a:cubicBezTo>
                      <a:pt x="90" y="6"/>
                      <a:pt x="90" y="6"/>
                      <a:pt x="90" y="6"/>
                    </a:cubicBezTo>
                    <a:moveTo>
                      <a:pt x="91" y="4"/>
                    </a:moveTo>
                    <a:cubicBezTo>
                      <a:pt x="90" y="5"/>
                      <a:pt x="90" y="5"/>
                      <a:pt x="90" y="5"/>
                    </a:cubicBezTo>
                    <a:cubicBezTo>
                      <a:pt x="90" y="5"/>
                      <a:pt x="90" y="5"/>
                      <a:pt x="90" y="5"/>
                    </a:cubicBezTo>
                    <a:cubicBezTo>
                      <a:pt x="90" y="5"/>
                      <a:pt x="91" y="4"/>
                      <a:pt x="91" y="4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0244"/>
              <p:cNvSpPr>
                <a:spLocks/>
              </p:cNvSpPr>
              <p:nvPr/>
            </p:nvSpPr>
            <p:spPr bwMode="auto">
              <a:xfrm>
                <a:off x="-113" y="350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0245"/>
              <p:cNvSpPr>
                <a:spLocks/>
              </p:cNvSpPr>
              <p:nvPr/>
            </p:nvSpPr>
            <p:spPr bwMode="auto">
              <a:xfrm>
                <a:off x="-444" y="358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0246"/>
              <p:cNvSpPr>
                <a:spLocks/>
              </p:cNvSpPr>
              <p:nvPr/>
            </p:nvSpPr>
            <p:spPr bwMode="auto">
              <a:xfrm>
                <a:off x="-444" y="358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0247"/>
              <p:cNvSpPr>
                <a:spLocks noEditPoints="1"/>
              </p:cNvSpPr>
              <p:nvPr/>
            </p:nvSpPr>
            <p:spPr bwMode="auto">
              <a:xfrm>
                <a:off x="76" y="36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0248"/>
              <p:cNvSpPr>
                <a:spLocks noEditPoints="1"/>
              </p:cNvSpPr>
              <p:nvPr/>
            </p:nvSpPr>
            <p:spPr bwMode="auto">
              <a:xfrm>
                <a:off x="76" y="36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0249"/>
              <p:cNvSpPr>
                <a:spLocks noEditPoints="1"/>
              </p:cNvSpPr>
              <p:nvPr/>
            </p:nvSpPr>
            <p:spPr bwMode="auto">
              <a:xfrm>
                <a:off x="43" y="3627"/>
                <a:ext cx="33" cy="59"/>
              </a:xfrm>
              <a:custGeom>
                <a:avLst/>
                <a:gdLst>
                  <a:gd name="T0" fmla="*/ 1 w 14"/>
                  <a:gd name="T1" fmla="*/ 24 h 25"/>
                  <a:gd name="T2" fmla="*/ 0 w 14"/>
                  <a:gd name="T3" fmla="*/ 25 h 25"/>
                  <a:gd name="T4" fmla="*/ 0 w 14"/>
                  <a:gd name="T5" fmla="*/ 25 h 25"/>
                  <a:gd name="T6" fmla="*/ 1 w 14"/>
                  <a:gd name="T7" fmla="*/ 24 h 25"/>
                  <a:gd name="T8" fmla="*/ 1 w 14"/>
                  <a:gd name="T9" fmla="*/ 24 h 25"/>
                  <a:gd name="T10" fmla="*/ 1 w 14"/>
                  <a:gd name="T11" fmla="*/ 23 h 25"/>
                  <a:gd name="T12" fmla="*/ 1 w 14"/>
                  <a:gd name="T13" fmla="*/ 24 h 25"/>
                  <a:gd name="T14" fmla="*/ 1 w 14"/>
                  <a:gd name="T15" fmla="*/ 24 h 25"/>
                  <a:gd name="T16" fmla="*/ 1 w 14"/>
                  <a:gd name="T17" fmla="*/ 23 h 25"/>
                  <a:gd name="T18" fmla="*/ 1 w 14"/>
                  <a:gd name="T19" fmla="*/ 23 h 25"/>
                  <a:gd name="T20" fmla="*/ 1 w 14"/>
                  <a:gd name="T21" fmla="*/ 23 h 25"/>
                  <a:gd name="T22" fmla="*/ 1 w 14"/>
                  <a:gd name="T23" fmla="*/ 23 h 25"/>
                  <a:gd name="T24" fmla="*/ 1 w 14"/>
                  <a:gd name="T25" fmla="*/ 23 h 25"/>
                  <a:gd name="T26" fmla="*/ 1 w 14"/>
                  <a:gd name="T27" fmla="*/ 23 h 25"/>
                  <a:gd name="T28" fmla="*/ 1 w 14"/>
                  <a:gd name="T29" fmla="*/ 23 h 25"/>
                  <a:gd name="T30" fmla="*/ 3 w 14"/>
                  <a:gd name="T31" fmla="*/ 20 h 25"/>
                  <a:gd name="T32" fmla="*/ 3 w 14"/>
                  <a:gd name="T33" fmla="*/ 21 h 25"/>
                  <a:gd name="T34" fmla="*/ 3 w 14"/>
                  <a:gd name="T35" fmla="*/ 21 h 25"/>
                  <a:gd name="T36" fmla="*/ 3 w 14"/>
                  <a:gd name="T37" fmla="*/ 20 h 25"/>
                  <a:gd name="T38" fmla="*/ 3 w 14"/>
                  <a:gd name="T39" fmla="*/ 20 h 25"/>
                  <a:gd name="T40" fmla="*/ 6 w 14"/>
                  <a:gd name="T41" fmla="*/ 14 h 25"/>
                  <a:gd name="T42" fmla="*/ 3 w 14"/>
                  <a:gd name="T43" fmla="*/ 20 h 25"/>
                  <a:gd name="T44" fmla="*/ 3 w 14"/>
                  <a:gd name="T45" fmla="*/ 20 h 25"/>
                  <a:gd name="T46" fmla="*/ 6 w 14"/>
                  <a:gd name="T47" fmla="*/ 14 h 25"/>
                  <a:gd name="T48" fmla="*/ 6 w 14"/>
                  <a:gd name="T49" fmla="*/ 14 h 25"/>
                  <a:gd name="T50" fmla="*/ 8 w 14"/>
                  <a:gd name="T51" fmla="*/ 10 h 25"/>
                  <a:gd name="T52" fmla="*/ 7 w 14"/>
                  <a:gd name="T53" fmla="*/ 12 h 25"/>
                  <a:gd name="T54" fmla="*/ 7 w 14"/>
                  <a:gd name="T55" fmla="*/ 12 h 25"/>
                  <a:gd name="T56" fmla="*/ 8 w 14"/>
                  <a:gd name="T57" fmla="*/ 10 h 25"/>
                  <a:gd name="T58" fmla="*/ 8 w 14"/>
                  <a:gd name="T59" fmla="*/ 10 h 25"/>
                  <a:gd name="T60" fmla="*/ 9 w 14"/>
                  <a:gd name="T61" fmla="*/ 8 h 25"/>
                  <a:gd name="T62" fmla="*/ 8 w 14"/>
                  <a:gd name="T63" fmla="*/ 10 h 25"/>
                  <a:gd name="T64" fmla="*/ 8 w 14"/>
                  <a:gd name="T65" fmla="*/ 10 h 25"/>
                  <a:gd name="T66" fmla="*/ 8 w 14"/>
                  <a:gd name="T67" fmla="*/ 10 h 25"/>
                  <a:gd name="T68" fmla="*/ 9 w 14"/>
                  <a:gd name="T69" fmla="*/ 8 h 25"/>
                  <a:gd name="T70" fmla="*/ 9 w 14"/>
                  <a:gd name="T71" fmla="*/ 8 h 25"/>
                  <a:gd name="T72" fmla="*/ 11 w 14"/>
                  <a:gd name="T73" fmla="*/ 4 h 25"/>
                  <a:gd name="T74" fmla="*/ 10 w 14"/>
                  <a:gd name="T75" fmla="*/ 6 h 25"/>
                  <a:gd name="T76" fmla="*/ 10 w 14"/>
                  <a:gd name="T77" fmla="*/ 6 h 25"/>
                  <a:gd name="T78" fmla="*/ 11 w 14"/>
                  <a:gd name="T79" fmla="*/ 4 h 25"/>
                  <a:gd name="T80" fmla="*/ 11 w 14"/>
                  <a:gd name="T81" fmla="*/ 4 h 25"/>
                  <a:gd name="T82" fmla="*/ 12 w 14"/>
                  <a:gd name="T83" fmla="*/ 3 h 25"/>
                  <a:gd name="T84" fmla="*/ 12 w 14"/>
                  <a:gd name="T85" fmla="*/ 3 h 25"/>
                  <a:gd name="T86" fmla="*/ 12 w 14"/>
                  <a:gd name="T87" fmla="*/ 3 h 25"/>
                  <a:gd name="T88" fmla="*/ 12 w 14"/>
                  <a:gd name="T89" fmla="*/ 3 h 25"/>
                  <a:gd name="T90" fmla="*/ 12 w 14"/>
                  <a:gd name="T91" fmla="*/ 3 h 25"/>
                  <a:gd name="T92" fmla="*/ 14 w 14"/>
                  <a:gd name="T93" fmla="*/ 0 h 25"/>
                  <a:gd name="T94" fmla="*/ 13 w 14"/>
                  <a:gd name="T95" fmla="*/ 0 h 25"/>
                  <a:gd name="T96" fmla="*/ 13 w 14"/>
                  <a:gd name="T97" fmla="*/ 0 h 25"/>
                  <a:gd name="T98" fmla="*/ 14 w 14"/>
                  <a:gd name="T99" fmla="*/ 0 h 25"/>
                  <a:gd name="T100" fmla="*/ 14 w 14"/>
                  <a:gd name="T10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" h="25">
                    <a:moveTo>
                      <a:pt x="1" y="24"/>
                    </a:move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moveTo>
                      <a:pt x="1" y="23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moveTo>
                      <a:pt x="1" y="23"/>
                    </a:move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moveTo>
                      <a:pt x="3" y="20"/>
                    </a:moveTo>
                    <a:cubicBezTo>
                      <a:pt x="3" y="20"/>
                      <a:pt x="3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moveTo>
                      <a:pt x="6" y="14"/>
                    </a:moveTo>
                    <a:cubicBezTo>
                      <a:pt x="5" y="16"/>
                      <a:pt x="4" y="18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8"/>
                      <a:pt x="5" y="16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moveTo>
                      <a:pt x="8" y="10"/>
                    </a:moveTo>
                    <a:cubicBezTo>
                      <a:pt x="8" y="11"/>
                      <a:pt x="7" y="11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1"/>
                      <a:pt x="8" y="11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moveTo>
                      <a:pt x="9" y="8"/>
                    </a:moveTo>
                    <a:cubicBezTo>
                      <a:pt x="9" y="9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9" y="9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moveTo>
                      <a:pt x="11" y="4"/>
                    </a:moveTo>
                    <a:cubicBezTo>
                      <a:pt x="11" y="4"/>
                      <a:pt x="11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4" y="0"/>
                    </a:moveTo>
                    <a:cubicBezTo>
                      <a:pt x="14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Oval 10250"/>
              <p:cNvSpPr>
                <a:spLocks noChangeArrowheads="1"/>
              </p:cNvSpPr>
              <p:nvPr/>
            </p:nvSpPr>
            <p:spPr bwMode="auto">
              <a:xfrm>
                <a:off x="45" y="368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0251"/>
              <p:cNvSpPr>
                <a:spLocks noEditPoints="1"/>
              </p:cNvSpPr>
              <p:nvPr/>
            </p:nvSpPr>
            <p:spPr bwMode="auto">
              <a:xfrm>
                <a:off x="43" y="3651"/>
                <a:ext cx="19" cy="35"/>
              </a:xfrm>
              <a:custGeom>
                <a:avLst/>
                <a:gdLst>
                  <a:gd name="T0" fmla="*/ 0 w 8"/>
                  <a:gd name="T1" fmla="*/ 15 h 15"/>
                  <a:gd name="T2" fmla="*/ 0 w 8"/>
                  <a:gd name="T3" fmla="*/ 15 h 15"/>
                  <a:gd name="T4" fmla="*/ 0 w 8"/>
                  <a:gd name="T5" fmla="*/ 15 h 15"/>
                  <a:gd name="T6" fmla="*/ 0 w 8"/>
                  <a:gd name="T7" fmla="*/ 15 h 15"/>
                  <a:gd name="T8" fmla="*/ 1 w 8"/>
                  <a:gd name="T9" fmla="*/ 13 h 15"/>
                  <a:gd name="T10" fmla="*/ 1 w 8"/>
                  <a:gd name="T11" fmla="*/ 13 h 15"/>
                  <a:gd name="T12" fmla="*/ 1 w 8"/>
                  <a:gd name="T13" fmla="*/ 13 h 15"/>
                  <a:gd name="T14" fmla="*/ 1 w 8"/>
                  <a:gd name="T15" fmla="*/ 13 h 15"/>
                  <a:gd name="T16" fmla="*/ 1 w 8"/>
                  <a:gd name="T17" fmla="*/ 13 h 15"/>
                  <a:gd name="T18" fmla="*/ 8 w 8"/>
                  <a:gd name="T19" fmla="*/ 0 h 15"/>
                  <a:gd name="T20" fmla="*/ 8 w 8"/>
                  <a:gd name="T21" fmla="*/ 0 h 15"/>
                  <a:gd name="T22" fmla="*/ 8 w 8"/>
                  <a:gd name="T23" fmla="*/ 0 h 15"/>
                  <a:gd name="T24" fmla="*/ 8 w 8"/>
                  <a:gd name="T25" fmla="*/ 0 h 15"/>
                  <a:gd name="T26" fmla="*/ 8 w 8"/>
                  <a:gd name="T2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0" y="15"/>
                    </a:move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moveTo>
                      <a:pt x="1" y="13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0252"/>
              <p:cNvSpPr>
                <a:spLocks noEditPoints="1"/>
              </p:cNvSpPr>
              <p:nvPr/>
            </p:nvSpPr>
            <p:spPr bwMode="auto">
              <a:xfrm>
                <a:off x="69" y="3625"/>
                <a:ext cx="7" cy="12"/>
              </a:xfrm>
              <a:custGeom>
                <a:avLst/>
                <a:gdLst>
                  <a:gd name="T0" fmla="*/ 1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1 w 3"/>
                  <a:gd name="T7" fmla="*/ 4 h 5"/>
                  <a:gd name="T8" fmla="*/ 1 w 3"/>
                  <a:gd name="T9" fmla="*/ 4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4"/>
                    </a:move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0253"/>
              <p:cNvSpPr>
                <a:spLocks/>
              </p:cNvSpPr>
              <p:nvPr/>
            </p:nvSpPr>
            <p:spPr bwMode="auto">
              <a:xfrm>
                <a:off x="71" y="3627"/>
                <a:ext cx="3" cy="7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2 h 3"/>
                  <a:gd name="T8" fmla="*/ 1 w 1"/>
                  <a:gd name="T9" fmla="*/ 0 h 3"/>
                  <a:gd name="T10" fmla="*/ 1 w 1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0254"/>
              <p:cNvSpPr>
                <a:spLocks noEditPoints="1"/>
              </p:cNvSpPr>
              <p:nvPr/>
            </p:nvSpPr>
            <p:spPr bwMode="auto">
              <a:xfrm>
                <a:off x="-217" y="3642"/>
                <a:ext cx="283" cy="40"/>
              </a:xfrm>
              <a:custGeom>
                <a:avLst/>
                <a:gdLst>
                  <a:gd name="T0" fmla="*/ 113 w 120"/>
                  <a:gd name="T1" fmla="*/ 15 h 17"/>
                  <a:gd name="T2" fmla="*/ 112 w 120"/>
                  <a:gd name="T3" fmla="*/ 16 h 17"/>
                  <a:gd name="T4" fmla="*/ 111 w 120"/>
                  <a:gd name="T5" fmla="*/ 17 h 17"/>
                  <a:gd name="T6" fmla="*/ 111 w 120"/>
                  <a:gd name="T7" fmla="*/ 17 h 17"/>
                  <a:gd name="T8" fmla="*/ 112 w 120"/>
                  <a:gd name="T9" fmla="*/ 15 h 17"/>
                  <a:gd name="T10" fmla="*/ 113 w 120"/>
                  <a:gd name="T11" fmla="*/ 15 h 17"/>
                  <a:gd name="T12" fmla="*/ 113 w 120"/>
                  <a:gd name="T13" fmla="*/ 15 h 17"/>
                  <a:gd name="T14" fmla="*/ 113 w 120"/>
                  <a:gd name="T15" fmla="*/ 14 h 17"/>
                  <a:gd name="T16" fmla="*/ 113 w 120"/>
                  <a:gd name="T17" fmla="*/ 14 h 17"/>
                  <a:gd name="T18" fmla="*/ 113 w 120"/>
                  <a:gd name="T19" fmla="*/ 14 h 17"/>
                  <a:gd name="T20" fmla="*/ 113 w 120"/>
                  <a:gd name="T21" fmla="*/ 14 h 17"/>
                  <a:gd name="T22" fmla="*/ 113 w 120"/>
                  <a:gd name="T23" fmla="*/ 14 h 17"/>
                  <a:gd name="T24" fmla="*/ 117 w 120"/>
                  <a:gd name="T25" fmla="*/ 6 h 17"/>
                  <a:gd name="T26" fmla="*/ 116 w 120"/>
                  <a:gd name="T27" fmla="*/ 8 h 17"/>
                  <a:gd name="T28" fmla="*/ 116 w 120"/>
                  <a:gd name="T29" fmla="*/ 8 h 17"/>
                  <a:gd name="T30" fmla="*/ 117 w 120"/>
                  <a:gd name="T31" fmla="*/ 6 h 17"/>
                  <a:gd name="T32" fmla="*/ 117 w 120"/>
                  <a:gd name="T33" fmla="*/ 6 h 17"/>
                  <a:gd name="T34" fmla="*/ 0 w 120"/>
                  <a:gd name="T35" fmla="*/ 1 h 17"/>
                  <a:gd name="T36" fmla="*/ 0 w 120"/>
                  <a:gd name="T37" fmla="*/ 1 h 17"/>
                  <a:gd name="T38" fmla="*/ 0 w 120"/>
                  <a:gd name="T39" fmla="*/ 1 h 17"/>
                  <a:gd name="T40" fmla="*/ 120 w 120"/>
                  <a:gd name="T41" fmla="*/ 0 h 17"/>
                  <a:gd name="T42" fmla="*/ 119 w 120"/>
                  <a:gd name="T43" fmla="*/ 2 h 17"/>
                  <a:gd name="T44" fmla="*/ 119 w 120"/>
                  <a:gd name="T45" fmla="*/ 2 h 17"/>
                  <a:gd name="T46" fmla="*/ 120 w 120"/>
                  <a:gd name="T47" fmla="*/ 0 h 17"/>
                  <a:gd name="T48" fmla="*/ 120 w 120"/>
                  <a:gd name="T4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0" h="17">
                    <a:moveTo>
                      <a:pt x="113" y="15"/>
                    </a:moveTo>
                    <a:cubicBezTo>
                      <a:pt x="112" y="15"/>
                      <a:pt x="112" y="16"/>
                      <a:pt x="112" y="16"/>
                    </a:cubicBezTo>
                    <a:cubicBezTo>
                      <a:pt x="112" y="17"/>
                      <a:pt x="111" y="17"/>
                      <a:pt x="111" y="17"/>
                    </a:cubicBezTo>
                    <a:cubicBezTo>
                      <a:pt x="111" y="17"/>
                      <a:pt x="111" y="17"/>
                      <a:pt x="111" y="17"/>
                    </a:cubicBezTo>
                    <a:cubicBezTo>
                      <a:pt x="112" y="17"/>
                      <a:pt x="112" y="16"/>
                      <a:pt x="112" y="15"/>
                    </a:cubicBezTo>
                    <a:cubicBezTo>
                      <a:pt x="112" y="15"/>
                      <a:pt x="112" y="15"/>
                      <a:pt x="113" y="15"/>
                    </a:cubicBezTo>
                    <a:cubicBezTo>
                      <a:pt x="113" y="15"/>
                      <a:pt x="113" y="15"/>
                      <a:pt x="113" y="15"/>
                    </a:cubicBezTo>
                    <a:moveTo>
                      <a:pt x="113" y="14"/>
                    </a:move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moveTo>
                      <a:pt x="117" y="6"/>
                    </a:moveTo>
                    <a:cubicBezTo>
                      <a:pt x="117" y="7"/>
                      <a:pt x="116" y="7"/>
                      <a:pt x="116" y="8"/>
                    </a:cubicBezTo>
                    <a:cubicBezTo>
                      <a:pt x="116" y="8"/>
                      <a:pt x="116" y="8"/>
                      <a:pt x="116" y="8"/>
                    </a:cubicBezTo>
                    <a:cubicBezTo>
                      <a:pt x="116" y="7"/>
                      <a:pt x="117" y="7"/>
                      <a:pt x="117" y="6"/>
                    </a:cubicBezTo>
                    <a:cubicBezTo>
                      <a:pt x="117" y="6"/>
                      <a:pt x="117" y="6"/>
                      <a:pt x="117" y="6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20" y="0"/>
                    </a:moveTo>
                    <a:cubicBezTo>
                      <a:pt x="120" y="1"/>
                      <a:pt x="120" y="1"/>
                      <a:pt x="119" y="2"/>
                    </a:cubicBezTo>
                    <a:cubicBezTo>
                      <a:pt x="119" y="2"/>
                      <a:pt x="119" y="2"/>
                      <a:pt x="119" y="2"/>
                    </a:cubicBezTo>
                    <a:cubicBezTo>
                      <a:pt x="120" y="1"/>
                      <a:pt x="120" y="1"/>
                      <a:pt x="120" y="0"/>
                    </a:cubicBezTo>
                    <a:cubicBezTo>
                      <a:pt x="120" y="0"/>
                      <a:pt x="120" y="0"/>
                      <a:pt x="1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0255"/>
              <p:cNvSpPr>
                <a:spLocks noEditPoints="1"/>
              </p:cNvSpPr>
              <p:nvPr/>
            </p:nvSpPr>
            <p:spPr bwMode="auto">
              <a:xfrm>
                <a:off x="-311" y="3696"/>
                <a:ext cx="80" cy="137"/>
              </a:xfrm>
              <a:custGeom>
                <a:avLst/>
                <a:gdLst>
                  <a:gd name="T0" fmla="*/ 0 w 34"/>
                  <a:gd name="T1" fmla="*/ 58 h 58"/>
                  <a:gd name="T2" fmla="*/ 0 w 34"/>
                  <a:gd name="T3" fmla="*/ 57 h 58"/>
                  <a:gd name="T4" fmla="*/ 3 w 34"/>
                  <a:gd name="T5" fmla="*/ 52 h 58"/>
                  <a:gd name="T6" fmla="*/ 3 w 34"/>
                  <a:gd name="T7" fmla="*/ 53 h 58"/>
                  <a:gd name="T8" fmla="*/ 3 w 34"/>
                  <a:gd name="T9" fmla="*/ 52 h 58"/>
                  <a:gd name="T10" fmla="*/ 3 w 34"/>
                  <a:gd name="T11" fmla="*/ 52 h 58"/>
                  <a:gd name="T12" fmla="*/ 4 w 34"/>
                  <a:gd name="T13" fmla="*/ 52 h 58"/>
                  <a:gd name="T14" fmla="*/ 4 w 34"/>
                  <a:gd name="T15" fmla="*/ 51 h 58"/>
                  <a:gd name="T16" fmla="*/ 4 w 34"/>
                  <a:gd name="T17" fmla="*/ 52 h 58"/>
                  <a:gd name="T18" fmla="*/ 4 w 34"/>
                  <a:gd name="T19" fmla="*/ 51 h 58"/>
                  <a:gd name="T20" fmla="*/ 4 w 34"/>
                  <a:gd name="T21" fmla="*/ 51 h 58"/>
                  <a:gd name="T22" fmla="*/ 6 w 34"/>
                  <a:gd name="T23" fmla="*/ 47 h 58"/>
                  <a:gd name="T24" fmla="*/ 7 w 34"/>
                  <a:gd name="T25" fmla="*/ 45 h 58"/>
                  <a:gd name="T26" fmla="*/ 7 w 34"/>
                  <a:gd name="T27" fmla="*/ 46 h 58"/>
                  <a:gd name="T28" fmla="*/ 7 w 34"/>
                  <a:gd name="T29" fmla="*/ 45 h 58"/>
                  <a:gd name="T30" fmla="*/ 7 w 34"/>
                  <a:gd name="T31" fmla="*/ 45 h 58"/>
                  <a:gd name="T32" fmla="*/ 7 w 34"/>
                  <a:gd name="T33" fmla="*/ 45 h 58"/>
                  <a:gd name="T34" fmla="*/ 8 w 34"/>
                  <a:gd name="T35" fmla="*/ 44 h 58"/>
                  <a:gd name="T36" fmla="*/ 8 w 34"/>
                  <a:gd name="T37" fmla="*/ 44 h 58"/>
                  <a:gd name="T38" fmla="*/ 8 w 34"/>
                  <a:gd name="T39" fmla="*/ 44 h 58"/>
                  <a:gd name="T40" fmla="*/ 8 w 34"/>
                  <a:gd name="T41" fmla="*/ 44 h 58"/>
                  <a:gd name="T42" fmla="*/ 8 w 34"/>
                  <a:gd name="T43" fmla="*/ 44 h 58"/>
                  <a:gd name="T44" fmla="*/ 8 w 34"/>
                  <a:gd name="T45" fmla="*/ 43 h 58"/>
                  <a:gd name="T46" fmla="*/ 8 w 34"/>
                  <a:gd name="T47" fmla="*/ 44 h 58"/>
                  <a:gd name="T48" fmla="*/ 8 w 34"/>
                  <a:gd name="T49" fmla="*/ 43 h 58"/>
                  <a:gd name="T50" fmla="*/ 9 w 34"/>
                  <a:gd name="T51" fmla="*/ 43 h 58"/>
                  <a:gd name="T52" fmla="*/ 9 w 34"/>
                  <a:gd name="T53" fmla="*/ 42 h 58"/>
                  <a:gd name="T54" fmla="*/ 9 w 34"/>
                  <a:gd name="T55" fmla="*/ 41 h 58"/>
                  <a:gd name="T56" fmla="*/ 9 w 34"/>
                  <a:gd name="T57" fmla="*/ 42 h 58"/>
                  <a:gd name="T58" fmla="*/ 9 w 34"/>
                  <a:gd name="T59" fmla="*/ 41 h 58"/>
                  <a:gd name="T60" fmla="*/ 10 w 34"/>
                  <a:gd name="T61" fmla="*/ 41 h 58"/>
                  <a:gd name="T62" fmla="*/ 10 w 34"/>
                  <a:gd name="T63" fmla="*/ 40 h 58"/>
                  <a:gd name="T64" fmla="*/ 10 w 34"/>
                  <a:gd name="T65" fmla="*/ 40 h 58"/>
                  <a:gd name="T66" fmla="*/ 10 w 34"/>
                  <a:gd name="T67" fmla="*/ 40 h 58"/>
                  <a:gd name="T68" fmla="*/ 10 w 34"/>
                  <a:gd name="T69" fmla="*/ 40 h 58"/>
                  <a:gd name="T70" fmla="*/ 10 w 34"/>
                  <a:gd name="T71" fmla="*/ 40 h 58"/>
                  <a:gd name="T72" fmla="*/ 13 w 34"/>
                  <a:gd name="T73" fmla="*/ 35 h 58"/>
                  <a:gd name="T74" fmla="*/ 16 w 34"/>
                  <a:gd name="T75" fmla="*/ 30 h 58"/>
                  <a:gd name="T76" fmla="*/ 16 w 34"/>
                  <a:gd name="T77" fmla="*/ 30 h 58"/>
                  <a:gd name="T78" fmla="*/ 16 w 34"/>
                  <a:gd name="T79" fmla="*/ 30 h 58"/>
                  <a:gd name="T80" fmla="*/ 17 w 34"/>
                  <a:gd name="T81" fmla="*/ 29 h 58"/>
                  <a:gd name="T82" fmla="*/ 17 w 34"/>
                  <a:gd name="T83" fmla="*/ 29 h 58"/>
                  <a:gd name="T84" fmla="*/ 20 w 34"/>
                  <a:gd name="T85" fmla="*/ 24 h 58"/>
                  <a:gd name="T86" fmla="*/ 20 w 34"/>
                  <a:gd name="T87" fmla="*/ 24 h 58"/>
                  <a:gd name="T88" fmla="*/ 20 w 34"/>
                  <a:gd name="T89" fmla="*/ 24 h 58"/>
                  <a:gd name="T90" fmla="*/ 24 w 34"/>
                  <a:gd name="T91" fmla="*/ 18 h 58"/>
                  <a:gd name="T92" fmla="*/ 25 w 34"/>
                  <a:gd name="T93" fmla="*/ 16 h 58"/>
                  <a:gd name="T94" fmla="*/ 26 w 34"/>
                  <a:gd name="T95" fmla="*/ 13 h 58"/>
                  <a:gd name="T96" fmla="*/ 25 w 34"/>
                  <a:gd name="T97" fmla="*/ 15 h 58"/>
                  <a:gd name="T98" fmla="*/ 26 w 34"/>
                  <a:gd name="T99" fmla="*/ 13 h 58"/>
                  <a:gd name="T100" fmla="*/ 30 w 34"/>
                  <a:gd name="T101" fmla="*/ 7 h 58"/>
                  <a:gd name="T102" fmla="*/ 34 w 34"/>
                  <a:gd name="T10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4" h="58">
                    <a:moveTo>
                      <a:pt x="0" y="57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7"/>
                    </a:cubicBezTo>
                    <a:cubicBezTo>
                      <a:pt x="0" y="57"/>
                      <a:pt x="0" y="57"/>
                      <a:pt x="0" y="57"/>
                    </a:cubicBezTo>
                    <a:moveTo>
                      <a:pt x="3" y="52"/>
                    </a:move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3" y="53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moveTo>
                      <a:pt x="3" y="52"/>
                    </a:move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4" y="52"/>
                    </a:cubicBezTo>
                    <a:cubicBezTo>
                      <a:pt x="4" y="52"/>
                      <a:pt x="4" y="52"/>
                      <a:pt x="3" y="52"/>
                    </a:cubicBezTo>
                    <a:moveTo>
                      <a:pt x="4" y="51"/>
                    </a:moveTo>
                    <a:cubicBezTo>
                      <a:pt x="4" y="51"/>
                      <a:pt x="4" y="52"/>
                      <a:pt x="3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1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moveTo>
                      <a:pt x="6" y="47"/>
                    </a:moveTo>
                    <a:cubicBezTo>
                      <a:pt x="5" y="49"/>
                      <a:pt x="4" y="50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0"/>
                      <a:pt x="5" y="49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moveTo>
                      <a:pt x="7" y="45"/>
                    </a:move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moveTo>
                      <a:pt x="7" y="45"/>
                    </a:move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moveTo>
                      <a:pt x="8" y="43"/>
                    </a:moveTo>
                    <a:cubicBezTo>
                      <a:pt x="8" y="43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moveTo>
                      <a:pt x="9" y="42"/>
                    </a:moveTo>
                    <a:cubicBezTo>
                      <a:pt x="9" y="42"/>
                      <a:pt x="9" y="42"/>
                      <a:pt x="9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moveTo>
                      <a:pt x="9" y="41"/>
                    </a:move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moveTo>
                      <a:pt x="10" y="40"/>
                    </a:move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moveTo>
                      <a:pt x="10" y="40"/>
                    </a:move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moveTo>
                      <a:pt x="13" y="35"/>
                    </a:moveTo>
                    <a:cubicBezTo>
                      <a:pt x="12" y="37"/>
                      <a:pt x="11" y="38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1" y="38"/>
                      <a:pt x="12" y="37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moveTo>
                      <a:pt x="16" y="30"/>
                    </a:move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moveTo>
                      <a:pt x="17" y="29"/>
                    </a:move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moveTo>
                      <a:pt x="25" y="16"/>
                    </a:moveTo>
                    <a:cubicBezTo>
                      <a:pt x="24" y="16"/>
                      <a:pt x="24" y="17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7"/>
                      <a:pt x="24" y="16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moveTo>
                      <a:pt x="26" y="13"/>
                    </a:moveTo>
                    <a:cubicBezTo>
                      <a:pt x="26" y="14"/>
                      <a:pt x="26" y="14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6" y="14"/>
                      <a:pt x="26" y="14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moveTo>
                      <a:pt x="34" y="0"/>
                    </a:moveTo>
                    <a:cubicBezTo>
                      <a:pt x="33" y="2"/>
                      <a:pt x="31" y="4"/>
                      <a:pt x="30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1" y="4"/>
                      <a:pt x="33" y="2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0256"/>
              <p:cNvSpPr>
                <a:spLocks noEditPoints="1"/>
              </p:cNvSpPr>
              <p:nvPr/>
            </p:nvSpPr>
            <p:spPr bwMode="auto">
              <a:xfrm>
                <a:off x="-304" y="3816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Oval 10257"/>
              <p:cNvSpPr>
                <a:spLocks noChangeArrowheads="1"/>
              </p:cNvSpPr>
              <p:nvPr/>
            </p:nvSpPr>
            <p:spPr bwMode="auto">
              <a:xfrm>
                <a:off x="-304" y="381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Oval 10258"/>
              <p:cNvSpPr>
                <a:spLocks noChangeArrowheads="1"/>
              </p:cNvSpPr>
              <p:nvPr/>
            </p:nvSpPr>
            <p:spPr bwMode="auto">
              <a:xfrm>
                <a:off x="-288" y="379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0259"/>
              <p:cNvSpPr>
                <a:spLocks noEditPoints="1"/>
              </p:cNvSpPr>
              <p:nvPr/>
            </p:nvSpPr>
            <p:spPr bwMode="auto">
              <a:xfrm>
                <a:off x="-311" y="3689"/>
                <a:ext cx="85" cy="144"/>
              </a:xfrm>
              <a:custGeom>
                <a:avLst/>
                <a:gdLst>
                  <a:gd name="T0" fmla="*/ 0 w 36"/>
                  <a:gd name="T1" fmla="*/ 61 h 61"/>
                  <a:gd name="T2" fmla="*/ 0 w 36"/>
                  <a:gd name="T3" fmla="*/ 61 h 61"/>
                  <a:gd name="T4" fmla="*/ 0 w 36"/>
                  <a:gd name="T5" fmla="*/ 60 h 61"/>
                  <a:gd name="T6" fmla="*/ 3 w 36"/>
                  <a:gd name="T7" fmla="*/ 56 h 61"/>
                  <a:gd name="T8" fmla="*/ 7 w 36"/>
                  <a:gd name="T9" fmla="*/ 49 h 61"/>
                  <a:gd name="T10" fmla="*/ 6 w 36"/>
                  <a:gd name="T11" fmla="*/ 50 h 61"/>
                  <a:gd name="T12" fmla="*/ 7 w 36"/>
                  <a:gd name="T13" fmla="*/ 49 h 61"/>
                  <a:gd name="T14" fmla="*/ 7 w 36"/>
                  <a:gd name="T15" fmla="*/ 48 h 61"/>
                  <a:gd name="T16" fmla="*/ 7 w 36"/>
                  <a:gd name="T17" fmla="*/ 48 h 61"/>
                  <a:gd name="T18" fmla="*/ 8 w 36"/>
                  <a:gd name="T19" fmla="*/ 47 h 61"/>
                  <a:gd name="T20" fmla="*/ 7 w 36"/>
                  <a:gd name="T21" fmla="*/ 48 h 61"/>
                  <a:gd name="T22" fmla="*/ 8 w 36"/>
                  <a:gd name="T23" fmla="*/ 47 h 61"/>
                  <a:gd name="T24" fmla="*/ 8 w 36"/>
                  <a:gd name="T25" fmla="*/ 47 h 61"/>
                  <a:gd name="T26" fmla="*/ 8 w 36"/>
                  <a:gd name="T27" fmla="*/ 47 h 61"/>
                  <a:gd name="T28" fmla="*/ 8 w 36"/>
                  <a:gd name="T29" fmla="*/ 47 h 61"/>
                  <a:gd name="T30" fmla="*/ 8 w 36"/>
                  <a:gd name="T31" fmla="*/ 47 h 61"/>
                  <a:gd name="T32" fmla="*/ 8 w 36"/>
                  <a:gd name="T33" fmla="*/ 47 h 61"/>
                  <a:gd name="T34" fmla="*/ 8 w 36"/>
                  <a:gd name="T35" fmla="*/ 46 h 61"/>
                  <a:gd name="T36" fmla="*/ 9 w 36"/>
                  <a:gd name="T37" fmla="*/ 46 h 61"/>
                  <a:gd name="T38" fmla="*/ 9 w 36"/>
                  <a:gd name="T39" fmla="*/ 45 h 61"/>
                  <a:gd name="T40" fmla="*/ 9 w 36"/>
                  <a:gd name="T41" fmla="*/ 45 h 61"/>
                  <a:gd name="T42" fmla="*/ 9 w 36"/>
                  <a:gd name="T43" fmla="*/ 45 h 61"/>
                  <a:gd name="T44" fmla="*/ 9 w 36"/>
                  <a:gd name="T45" fmla="*/ 44 h 61"/>
                  <a:gd name="T46" fmla="*/ 10 w 36"/>
                  <a:gd name="T47" fmla="*/ 44 h 61"/>
                  <a:gd name="T48" fmla="*/ 10 w 36"/>
                  <a:gd name="T49" fmla="*/ 43 h 61"/>
                  <a:gd name="T50" fmla="*/ 10 w 36"/>
                  <a:gd name="T51" fmla="*/ 43 h 61"/>
                  <a:gd name="T52" fmla="*/ 10 w 36"/>
                  <a:gd name="T53" fmla="*/ 43 h 61"/>
                  <a:gd name="T54" fmla="*/ 13 w 36"/>
                  <a:gd name="T55" fmla="*/ 38 h 61"/>
                  <a:gd name="T56" fmla="*/ 16 w 36"/>
                  <a:gd name="T57" fmla="*/ 33 h 61"/>
                  <a:gd name="T58" fmla="*/ 17 w 36"/>
                  <a:gd name="T59" fmla="*/ 32 h 61"/>
                  <a:gd name="T60" fmla="*/ 16 w 36"/>
                  <a:gd name="T61" fmla="*/ 33 h 61"/>
                  <a:gd name="T62" fmla="*/ 17 w 36"/>
                  <a:gd name="T63" fmla="*/ 32 h 61"/>
                  <a:gd name="T64" fmla="*/ 17 w 36"/>
                  <a:gd name="T65" fmla="*/ 32 h 61"/>
                  <a:gd name="T66" fmla="*/ 20 w 36"/>
                  <a:gd name="T67" fmla="*/ 27 h 61"/>
                  <a:gd name="T68" fmla="*/ 24 w 36"/>
                  <a:gd name="T69" fmla="*/ 21 h 61"/>
                  <a:gd name="T70" fmla="*/ 20 w 36"/>
                  <a:gd name="T71" fmla="*/ 27 h 61"/>
                  <a:gd name="T72" fmla="*/ 24 w 36"/>
                  <a:gd name="T73" fmla="*/ 21 h 61"/>
                  <a:gd name="T74" fmla="*/ 25 w 36"/>
                  <a:gd name="T75" fmla="*/ 19 h 61"/>
                  <a:gd name="T76" fmla="*/ 25 w 36"/>
                  <a:gd name="T77" fmla="*/ 18 h 61"/>
                  <a:gd name="T78" fmla="*/ 30 w 36"/>
                  <a:gd name="T79" fmla="*/ 10 h 61"/>
                  <a:gd name="T80" fmla="*/ 26 w 36"/>
                  <a:gd name="T81" fmla="*/ 16 h 61"/>
                  <a:gd name="T82" fmla="*/ 30 w 36"/>
                  <a:gd name="T83" fmla="*/ 10 h 61"/>
                  <a:gd name="T84" fmla="*/ 34 w 36"/>
                  <a:gd name="T85" fmla="*/ 3 h 61"/>
                  <a:gd name="T86" fmla="*/ 36 w 36"/>
                  <a:gd name="T8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" h="61">
                    <a:moveTo>
                      <a:pt x="0" y="61"/>
                    </a:move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moveTo>
                      <a:pt x="3" y="56"/>
                    </a:moveTo>
                    <a:cubicBezTo>
                      <a:pt x="2" y="57"/>
                      <a:pt x="1" y="59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1" y="59"/>
                      <a:pt x="2" y="58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moveTo>
                      <a:pt x="7" y="49"/>
                    </a:moveTo>
                    <a:cubicBezTo>
                      <a:pt x="7" y="49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8" y="47"/>
                    </a:moveTo>
                    <a:cubicBezTo>
                      <a:pt x="8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8" y="48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8" y="47"/>
                    </a:move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8" y="47"/>
                    </a:move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9" y="46"/>
                    </a:moveTo>
                    <a:cubicBezTo>
                      <a:pt x="9" y="46"/>
                      <a:pt x="8" y="46"/>
                      <a:pt x="8" y="46"/>
                    </a:cubicBezTo>
                    <a:cubicBezTo>
                      <a:pt x="8" y="46"/>
                      <a:pt x="8" y="46"/>
                      <a:pt x="8" y="46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9" y="46"/>
                      <a:pt x="9" y="46"/>
                      <a:pt x="9" y="46"/>
                    </a:cubicBezTo>
                    <a:moveTo>
                      <a:pt x="9" y="45"/>
                    </a:move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moveTo>
                      <a:pt x="10" y="44"/>
                    </a:moveTo>
                    <a:cubicBezTo>
                      <a:pt x="10" y="44"/>
                      <a:pt x="10" y="44"/>
                      <a:pt x="9" y="44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0" y="44"/>
                      <a:pt x="10" y="44"/>
                      <a:pt x="10" y="44"/>
                    </a:cubicBezTo>
                    <a:cubicBezTo>
                      <a:pt x="10" y="44"/>
                      <a:pt x="10" y="44"/>
                      <a:pt x="10" y="44"/>
                    </a:cubicBezTo>
                    <a:moveTo>
                      <a:pt x="10" y="43"/>
                    </a:move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moveTo>
                      <a:pt x="16" y="33"/>
                    </a:moveTo>
                    <a:cubicBezTo>
                      <a:pt x="15" y="35"/>
                      <a:pt x="14" y="36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7"/>
                      <a:pt x="15" y="35"/>
                      <a:pt x="16" y="33"/>
                    </a:cubicBezTo>
                    <a:cubicBezTo>
                      <a:pt x="16" y="33"/>
                      <a:pt x="16" y="33"/>
                      <a:pt x="16" y="33"/>
                    </a:cubicBezTo>
                    <a:moveTo>
                      <a:pt x="17" y="32"/>
                    </a:moveTo>
                    <a:cubicBezTo>
                      <a:pt x="17" y="32"/>
                      <a:pt x="16" y="32"/>
                      <a:pt x="16" y="33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moveTo>
                      <a:pt x="20" y="27"/>
                    </a:moveTo>
                    <a:cubicBezTo>
                      <a:pt x="19" y="29"/>
                      <a:pt x="18" y="30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8" y="30"/>
                      <a:pt x="19" y="29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moveTo>
                      <a:pt x="24" y="21"/>
                    </a:moveTo>
                    <a:cubicBezTo>
                      <a:pt x="22" y="23"/>
                      <a:pt x="21" y="25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1" y="25"/>
                      <a:pt x="22" y="23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moveTo>
                      <a:pt x="25" y="18"/>
                    </a:moveTo>
                    <a:cubicBezTo>
                      <a:pt x="25" y="18"/>
                      <a:pt x="25" y="18"/>
                      <a:pt x="25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8"/>
                      <a:pt x="25" y="18"/>
                      <a:pt x="25" y="18"/>
                    </a:cubicBezTo>
                    <a:moveTo>
                      <a:pt x="30" y="10"/>
                    </a:moveTo>
                    <a:cubicBezTo>
                      <a:pt x="29" y="12"/>
                      <a:pt x="27" y="14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7" y="14"/>
                      <a:pt x="29" y="12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moveTo>
                      <a:pt x="36" y="0"/>
                    </a:moveTo>
                    <a:cubicBezTo>
                      <a:pt x="35" y="1"/>
                      <a:pt x="35" y="2"/>
                      <a:pt x="34" y="3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5" y="2"/>
                      <a:pt x="35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0260"/>
              <p:cNvSpPr>
                <a:spLocks noEditPoints="1"/>
              </p:cNvSpPr>
              <p:nvPr/>
            </p:nvSpPr>
            <p:spPr bwMode="auto">
              <a:xfrm>
                <a:off x="-260" y="3724"/>
                <a:ext cx="74" cy="123"/>
              </a:xfrm>
              <a:custGeom>
                <a:avLst/>
                <a:gdLst>
                  <a:gd name="T0" fmla="*/ 0 w 31"/>
                  <a:gd name="T1" fmla="*/ 52 h 52"/>
                  <a:gd name="T2" fmla="*/ 0 w 31"/>
                  <a:gd name="T3" fmla="*/ 52 h 52"/>
                  <a:gd name="T4" fmla="*/ 0 w 31"/>
                  <a:gd name="T5" fmla="*/ 52 h 52"/>
                  <a:gd name="T6" fmla="*/ 0 w 31"/>
                  <a:gd name="T7" fmla="*/ 52 h 52"/>
                  <a:gd name="T8" fmla="*/ 1 w 31"/>
                  <a:gd name="T9" fmla="*/ 51 h 52"/>
                  <a:gd name="T10" fmla="*/ 1 w 31"/>
                  <a:gd name="T11" fmla="*/ 51 h 52"/>
                  <a:gd name="T12" fmla="*/ 1 w 31"/>
                  <a:gd name="T13" fmla="*/ 51 h 52"/>
                  <a:gd name="T14" fmla="*/ 1 w 31"/>
                  <a:gd name="T15" fmla="*/ 51 h 52"/>
                  <a:gd name="T16" fmla="*/ 1 w 31"/>
                  <a:gd name="T17" fmla="*/ 51 h 52"/>
                  <a:gd name="T18" fmla="*/ 3 w 31"/>
                  <a:gd name="T19" fmla="*/ 47 h 52"/>
                  <a:gd name="T20" fmla="*/ 5 w 31"/>
                  <a:gd name="T21" fmla="*/ 44 h 52"/>
                  <a:gd name="T22" fmla="*/ 4 w 31"/>
                  <a:gd name="T23" fmla="*/ 45 h 52"/>
                  <a:gd name="T24" fmla="*/ 5 w 31"/>
                  <a:gd name="T25" fmla="*/ 44 h 52"/>
                  <a:gd name="T26" fmla="*/ 5 w 31"/>
                  <a:gd name="T27" fmla="*/ 44 h 52"/>
                  <a:gd name="T28" fmla="*/ 6 w 31"/>
                  <a:gd name="T29" fmla="*/ 43 h 52"/>
                  <a:gd name="T30" fmla="*/ 6 w 31"/>
                  <a:gd name="T31" fmla="*/ 42 h 52"/>
                  <a:gd name="T32" fmla="*/ 6 w 31"/>
                  <a:gd name="T33" fmla="*/ 42 h 52"/>
                  <a:gd name="T34" fmla="*/ 6 w 31"/>
                  <a:gd name="T35" fmla="*/ 42 h 52"/>
                  <a:gd name="T36" fmla="*/ 6 w 31"/>
                  <a:gd name="T37" fmla="*/ 41 h 52"/>
                  <a:gd name="T38" fmla="*/ 7 w 31"/>
                  <a:gd name="T39" fmla="*/ 40 h 52"/>
                  <a:gd name="T40" fmla="*/ 8 w 31"/>
                  <a:gd name="T41" fmla="*/ 39 h 52"/>
                  <a:gd name="T42" fmla="*/ 8 w 31"/>
                  <a:gd name="T43" fmla="*/ 39 h 52"/>
                  <a:gd name="T44" fmla="*/ 8 w 31"/>
                  <a:gd name="T45" fmla="*/ 39 h 52"/>
                  <a:gd name="T46" fmla="*/ 8 w 31"/>
                  <a:gd name="T47" fmla="*/ 39 h 52"/>
                  <a:gd name="T48" fmla="*/ 11 w 31"/>
                  <a:gd name="T49" fmla="*/ 35 h 52"/>
                  <a:gd name="T50" fmla="*/ 14 w 31"/>
                  <a:gd name="T51" fmla="*/ 29 h 52"/>
                  <a:gd name="T52" fmla="*/ 13 w 31"/>
                  <a:gd name="T53" fmla="*/ 30 h 52"/>
                  <a:gd name="T54" fmla="*/ 14 w 31"/>
                  <a:gd name="T55" fmla="*/ 29 h 52"/>
                  <a:gd name="T56" fmla="*/ 14 w 31"/>
                  <a:gd name="T57" fmla="*/ 29 h 52"/>
                  <a:gd name="T58" fmla="*/ 14 w 31"/>
                  <a:gd name="T59" fmla="*/ 28 h 52"/>
                  <a:gd name="T60" fmla="*/ 17 w 31"/>
                  <a:gd name="T61" fmla="*/ 24 h 52"/>
                  <a:gd name="T62" fmla="*/ 17 w 31"/>
                  <a:gd name="T63" fmla="*/ 24 h 52"/>
                  <a:gd name="T64" fmla="*/ 17 w 31"/>
                  <a:gd name="T65" fmla="*/ 24 h 52"/>
                  <a:gd name="T66" fmla="*/ 21 w 31"/>
                  <a:gd name="T67" fmla="*/ 17 h 52"/>
                  <a:gd name="T68" fmla="*/ 22 w 31"/>
                  <a:gd name="T69" fmla="*/ 15 h 52"/>
                  <a:gd name="T70" fmla="*/ 23 w 31"/>
                  <a:gd name="T71" fmla="*/ 13 h 52"/>
                  <a:gd name="T72" fmla="*/ 23 w 31"/>
                  <a:gd name="T73" fmla="*/ 14 h 52"/>
                  <a:gd name="T74" fmla="*/ 23 w 31"/>
                  <a:gd name="T75" fmla="*/ 13 h 52"/>
                  <a:gd name="T76" fmla="*/ 28 w 31"/>
                  <a:gd name="T77" fmla="*/ 6 h 52"/>
                  <a:gd name="T78" fmla="*/ 31 w 31"/>
                  <a:gd name="T7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1" h="52"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moveTo>
                      <a:pt x="1" y="51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moveTo>
                      <a:pt x="1" y="51"/>
                    </a:move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moveTo>
                      <a:pt x="3" y="47"/>
                    </a:move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2" y="50"/>
                      <a:pt x="2" y="48"/>
                      <a:pt x="3" y="47"/>
                    </a:cubicBezTo>
                    <a:cubicBezTo>
                      <a:pt x="3" y="47"/>
                      <a:pt x="3" y="47"/>
                      <a:pt x="3" y="47"/>
                    </a:cubicBezTo>
                    <a:moveTo>
                      <a:pt x="5" y="44"/>
                    </a:moveTo>
                    <a:cubicBezTo>
                      <a:pt x="4" y="45"/>
                      <a:pt x="4" y="45"/>
                      <a:pt x="4" y="45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4" y="45"/>
                      <a:pt x="5" y="45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moveTo>
                      <a:pt x="5" y="43"/>
                    </a:moveTo>
                    <a:cubicBezTo>
                      <a:pt x="5" y="44"/>
                      <a:pt x="5" y="44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5" y="43"/>
                      <a:pt x="6" y="43"/>
                      <a:pt x="6" y="43"/>
                    </a:cubicBezTo>
                    <a:cubicBezTo>
                      <a:pt x="6" y="43"/>
                      <a:pt x="6" y="43"/>
                      <a:pt x="5" y="43"/>
                    </a:cubicBezTo>
                    <a:moveTo>
                      <a:pt x="6" y="42"/>
                    </a:move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moveTo>
                      <a:pt x="7" y="40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1"/>
                      <a:pt x="7" y="41"/>
                    </a:cubicBezTo>
                    <a:cubicBezTo>
                      <a:pt x="7" y="41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8" y="39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moveTo>
                      <a:pt x="10" y="35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9" y="37"/>
                      <a:pt x="10" y="36"/>
                      <a:pt x="11" y="35"/>
                    </a:cubicBezTo>
                    <a:cubicBezTo>
                      <a:pt x="10" y="35"/>
                      <a:pt x="10" y="35"/>
                      <a:pt x="10" y="35"/>
                    </a:cubicBezTo>
                    <a:moveTo>
                      <a:pt x="14" y="29"/>
                    </a:move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30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9"/>
                    </a:cubicBezTo>
                    <a:moveTo>
                      <a:pt x="14" y="28"/>
                    </a:move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moveTo>
                      <a:pt x="22" y="15"/>
                    </a:move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moveTo>
                      <a:pt x="23" y="13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31" y="0"/>
                    </a:move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4"/>
                      <a:pt x="30" y="2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Oval 10261"/>
              <p:cNvSpPr>
                <a:spLocks noChangeArrowheads="1"/>
              </p:cNvSpPr>
              <p:nvPr/>
            </p:nvSpPr>
            <p:spPr bwMode="auto">
              <a:xfrm>
                <a:off x="-260" y="384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Oval 10262"/>
              <p:cNvSpPr>
                <a:spLocks noChangeArrowheads="1"/>
              </p:cNvSpPr>
              <p:nvPr/>
            </p:nvSpPr>
            <p:spPr bwMode="auto">
              <a:xfrm>
                <a:off x="-241" y="381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0263"/>
              <p:cNvSpPr>
                <a:spLocks noEditPoints="1"/>
              </p:cNvSpPr>
              <p:nvPr/>
            </p:nvSpPr>
            <p:spPr bwMode="auto">
              <a:xfrm>
                <a:off x="-262" y="3715"/>
                <a:ext cx="80" cy="137"/>
              </a:xfrm>
              <a:custGeom>
                <a:avLst/>
                <a:gdLst>
                  <a:gd name="T0" fmla="*/ 0 w 34"/>
                  <a:gd name="T1" fmla="*/ 58 h 58"/>
                  <a:gd name="T2" fmla="*/ 1 w 34"/>
                  <a:gd name="T3" fmla="*/ 56 h 58"/>
                  <a:gd name="T4" fmla="*/ 5 w 34"/>
                  <a:gd name="T5" fmla="*/ 49 h 58"/>
                  <a:gd name="T6" fmla="*/ 4 w 34"/>
                  <a:gd name="T7" fmla="*/ 51 h 58"/>
                  <a:gd name="T8" fmla="*/ 5 w 34"/>
                  <a:gd name="T9" fmla="*/ 49 h 58"/>
                  <a:gd name="T10" fmla="*/ 6 w 34"/>
                  <a:gd name="T11" fmla="*/ 48 h 58"/>
                  <a:gd name="T12" fmla="*/ 6 w 34"/>
                  <a:gd name="T13" fmla="*/ 48 h 58"/>
                  <a:gd name="T14" fmla="*/ 7 w 34"/>
                  <a:gd name="T15" fmla="*/ 46 h 58"/>
                  <a:gd name="T16" fmla="*/ 7 w 34"/>
                  <a:gd name="T17" fmla="*/ 47 h 58"/>
                  <a:gd name="T18" fmla="*/ 7 w 34"/>
                  <a:gd name="T19" fmla="*/ 46 h 58"/>
                  <a:gd name="T20" fmla="*/ 7 w 34"/>
                  <a:gd name="T21" fmla="*/ 46 h 58"/>
                  <a:gd name="T22" fmla="*/ 8 w 34"/>
                  <a:gd name="T23" fmla="*/ 45 h 58"/>
                  <a:gd name="T24" fmla="*/ 9 w 34"/>
                  <a:gd name="T25" fmla="*/ 43 h 58"/>
                  <a:gd name="T26" fmla="*/ 8 w 34"/>
                  <a:gd name="T27" fmla="*/ 44 h 58"/>
                  <a:gd name="T28" fmla="*/ 9 w 34"/>
                  <a:gd name="T29" fmla="*/ 43 h 58"/>
                  <a:gd name="T30" fmla="*/ 11 w 34"/>
                  <a:gd name="T31" fmla="*/ 39 h 58"/>
                  <a:gd name="T32" fmla="*/ 14 w 34"/>
                  <a:gd name="T33" fmla="*/ 34 h 58"/>
                  <a:gd name="T34" fmla="*/ 15 w 34"/>
                  <a:gd name="T35" fmla="*/ 33 h 58"/>
                  <a:gd name="T36" fmla="*/ 15 w 34"/>
                  <a:gd name="T37" fmla="*/ 33 h 58"/>
                  <a:gd name="T38" fmla="*/ 15 w 34"/>
                  <a:gd name="T39" fmla="*/ 33 h 58"/>
                  <a:gd name="T40" fmla="*/ 15 w 34"/>
                  <a:gd name="T41" fmla="*/ 32 h 58"/>
                  <a:gd name="T42" fmla="*/ 18 w 34"/>
                  <a:gd name="T43" fmla="*/ 28 h 58"/>
                  <a:gd name="T44" fmla="*/ 22 w 34"/>
                  <a:gd name="T45" fmla="*/ 21 h 58"/>
                  <a:gd name="T46" fmla="*/ 18 w 34"/>
                  <a:gd name="T47" fmla="*/ 28 h 58"/>
                  <a:gd name="T48" fmla="*/ 22 w 34"/>
                  <a:gd name="T49" fmla="*/ 21 h 58"/>
                  <a:gd name="T50" fmla="*/ 23 w 34"/>
                  <a:gd name="T51" fmla="*/ 19 h 58"/>
                  <a:gd name="T52" fmla="*/ 24 w 34"/>
                  <a:gd name="T53" fmla="*/ 18 h 58"/>
                  <a:gd name="T54" fmla="*/ 29 w 34"/>
                  <a:gd name="T55" fmla="*/ 10 h 58"/>
                  <a:gd name="T56" fmla="*/ 24 w 34"/>
                  <a:gd name="T57" fmla="*/ 17 h 58"/>
                  <a:gd name="T58" fmla="*/ 29 w 34"/>
                  <a:gd name="T59" fmla="*/ 10 h 58"/>
                  <a:gd name="T60" fmla="*/ 32 w 34"/>
                  <a:gd name="T61" fmla="*/ 4 h 58"/>
                  <a:gd name="T62" fmla="*/ 34 w 34"/>
                  <a:gd name="T6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4" h="58">
                    <a:moveTo>
                      <a:pt x="1" y="56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7"/>
                      <a:pt x="1" y="57"/>
                      <a:pt x="1" y="56"/>
                    </a:cubicBezTo>
                    <a:cubicBezTo>
                      <a:pt x="1" y="56"/>
                      <a:pt x="1" y="56"/>
                      <a:pt x="1" y="56"/>
                    </a:cubicBezTo>
                    <a:moveTo>
                      <a:pt x="5" y="49"/>
                    </a:move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5" y="50"/>
                      <a:pt x="5" y="49"/>
                    </a:cubicBezTo>
                    <a:cubicBezTo>
                      <a:pt x="5" y="49"/>
                      <a:pt x="5" y="49"/>
                      <a:pt x="5" y="49"/>
                    </a:cubicBezTo>
                    <a:moveTo>
                      <a:pt x="6" y="48"/>
                    </a:move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moveTo>
                      <a:pt x="7" y="46"/>
                    </a:moveTo>
                    <a:cubicBezTo>
                      <a:pt x="6" y="47"/>
                      <a:pt x="6" y="47"/>
                      <a:pt x="6" y="47"/>
                    </a:cubicBezTo>
                    <a:cubicBezTo>
                      <a:pt x="7" y="47"/>
                      <a:pt x="7" y="47"/>
                      <a:pt x="7" y="47"/>
                    </a:cubicBezTo>
                    <a:cubicBezTo>
                      <a:pt x="7" y="47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moveTo>
                      <a:pt x="7" y="45"/>
                    </a:move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8" y="46"/>
                      <a:pt x="8" y="45"/>
                    </a:cubicBezTo>
                    <a:cubicBezTo>
                      <a:pt x="8" y="45"/>
                      <a:pt x="7" y="45"/>
                      <a:pt x="7" y="45"/>
                    </a:cubicBezTo>
                    <a:moveTo>
                      <a:pt x="9" y="43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9" y="44"/>
                      <a:pt x="9" y="44"/>
                      <a:pt x="9" y="43"/>
                    </a:cubicBezTo>
                    <a:cubicBezTo>
                      <a:pt x="9" y="43"/>
                      <a:pt x="9" y="43"/>
                      <a:pt x="9" y="43"/>
                    </a:cubicBezTo>
                    <a:moveTo>
                      <a:pt x="14" y="34"/>
                    </a:move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2" y="39"/>
                    </a:cubicBezTo>
                    <a:cubicBezTo>
                      <a:pt x="13" y="37"/>
                      <a:pt x="13" y="35"/>
                      <a:pt x="14" y="34"/>
                    </a:cubicBezTo>
                    <a:cubicBezTo>
                      <a:pt x="14" y="34"/>
                      <a:pt x="14" y="34"/>
                      <a:pt x="14" y="34"/>
                    </a:cubicBezTo>
                    <a:moveTo>
                      <a:pt x="15" y="33"/>
                    </a:move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moveTo>
                      <a:pt x="18" y="28"/>
                    </a:move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6" y="31"/>
                      <a:pt x="17" y="29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moveTo>
                      <a:pt x="22" y="21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9" y="25"/>
                      <a:pt x="21" y="23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moveTo>
                      <a:pt x="24" y="18"/>
                    </a:move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moveTo>
                      <a:pt x="29" y="10"/>
                    </a:move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6" y="15"/>
                      <a:pt x="27" y="12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moveTo>
                      <a:pt x="34" y="0"/>
                    </a:moveTo>
                    <a:cubicBezTo>
                      <a:pt x="32" y="4"/>
                      <a:pt x="32" y="4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3"/>
                      <a:pt x="34" y="1"/>
                      <a:pt x="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0264"/>
              <p:cNvSpPr>
                <a:spLocks noEditPoints="1"/>
              </p:cNvSpPr>
              <p:nvPr/>
            </p:nvSpPr>
            <p:spPr bwMode="auto">
              <a:xfrm>
                <a:off x="62" y="3790"/>
                <a:ext cx="14" cy="52"/>
              </a:xfrm>
              <a:custGeom>
                <a:avLst/>
                <a:gdLst>
                  <a:gd name="T0" fmla="*/ 3 w 6"/>
                  <a:gd name="T1" fmla="*/ 15 h 22"/>
                  <a:gd name="T2" fmla="*/ 3 w 6"/>
                  <a:gd name="T3" fmla="*/ 15 h 22"/>
                  <a:gd name="T4" fmla="*/ 3 w 6"/>
                  <a:gd name="T5" fmla="*/ 16 h 22"/>
                  <a:gd name="T6" fmla="*/ 2 w 6"/>
                  <a:gd name="T7" fmla="*/ 16 h 22"/>
                  <a:gd name="T8" fmla="*/ 1 w 6"/>
                  <a:gd name="T9" fmla="*/ 22 h 22"/>
                  <a:gd name="T10" fmla="*/ 1 w 6"/>
                  <a:gd name="T11" fmla="*/ 22 h 22"/>
                  <a:gd name="T12" fmla="*/ 2 w 6"/>
                  <a:gd name="T13" fmla="*/ 17 h 22"/>
                  <a:gd name="T14" fmla="*/ 3 w 6"/>
                  <a:gd name="T15" fmla="*/ 15 h 22"/>
                  <a:gd name="T16" fmla="*/ 5 w 6"/>
                  <a:gd name="T17" fmla="*/ 1 h 22"/>
                  <a:gd name="T18" fmla="*/ 6 w 6"/>
                  <a:gd name="T19" fmla="*/ 3 h 22"/>
                  <a:gd name="T20" fmla="*/ 5 w 6"/>
                  <a:gd name="T21" fmla="*/ 5 h 22"/>
                  <a:gd name="T22" fmla="*/ 6 w 6"/>
                  <a:gd name="T23" fmla="*/ 5 h 22"/>
                  <a:gd name="T24" fmla="*/ 5 w 6"/>
                  <a:gd name="T25" fmla="*/ 6 h 22"/>
                  <a:gd name="T26" fmla="*/ 6 w 6"/>
                  <a:gd name="T27" fmla="*/ 6 h 22"/>
                  <a:gd name="T28" fmla="*/ 6 w 6"/>
                  <a:gd name="T29" fmla="*/ 5 h 22"/>
                  <a:gd name="T30" fmla="*/ 6 w 6"/>
                  <a:gd name="T31" fmla="*/ 6 h 22"/>
                  <a:gd name="T32" fmla="*/ 6 w 6"/>
                  <a:gd name="T33" fmla="*/ 3 h 22"/>
                  <a:gd name="T34" fmla="*/ 5 w 6"/>
                  <a:gd name="T35" fmla="*/ 1 h 22"/>
                  <a:gd name="T36" fmla="*/ 3 w 6"/>
                  <a:gd name="T37" fmla="*/ 0 h 22"/>
                  <a:gd name="T38" fmla="*/ 0 w 6"/>
                  <a:gd name="T39" fmla="*/ 1 h 22"/>
                  <a:gd name="T40" fmla="*/ 3 w 6"/>
                  <a:gd name="T41" fmla="*/ 0 h 22"/>
                  <a:gd name="T42" fmla="*/ 5 w 6"/>
                  <a:gd name="T43" fmla="*/ 1 h 22"/>
                  <a:gd name="T44" fmla="*/ 3 w 6"/>
                  <a:gd name="T4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" h="22">
                    <a:moveTo>
                      <a:pt x="3" y="15"/>
                    </a:move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3" y="16"/>
                      <a:pt x="2" y="16"/>
                      <a:pt x="2" y="16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0"/>
                      <a:pt x="2" y="19"/>
                      <a:pt x="2" y="17"/>
                    </a:cubicBezTo>
                    <a:cubicBezTo>
                      <a:pt x="3" y="15"/>
                      <a:pt x="3" y="15"/>
                      <a:pt x="3" y="15"/>
                    </a:cubicBezTo>
                    <a:moveTo>
                      <a:pt x="5" y="1"/>
                    </a:moveTo>
                    <a:cubicBezTo>
                      <a:pt x="6" y="1"/>
                      <a:pt x="6" y="2"/>
                      <a:pt x="6" y="3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6" y="6"/>
                      <a:pt x="6" y="4"/>
                      <a:pt x="6" y="3"/>
                    </a:cubicBezTo>
                    <a:cubicBezTo>
                      <a:pt x="6" y="2"/>
                      <a:pt x="6" y="1"/>
                      <a:pt x="5" y="1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0" y="1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0265"/>
              <p:cNvSpPr>
                <a:spLocks/>
              </p:cNvSpPr>
              <p:nvPr/>
            </p:nvSpPr>
            <p:spPr bwMode="auto">
              <a:xfrm>
                <a:off x="69" y="38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0266"/>
              <p:cNvSpPr>
                <a:spLocks noEditPoints="1"/>
              </p:cNvSpPr>
              <p:nvPr/>
            </p:nvSpPr>
            <p:spPr bwMode="auto">
              <a:xfrm>
                <a:off x="62" y="3804"/>
                <a:ext cx="14" cy="41"/>
              </a:xfrm>
              <a:custGeom>
                <a:avLst/>
                <a:gdLst>
                  <a:gd name="T0" fmla="*/ 1 w 6"/>
                  <a:gd name="T1" fmla="*/ 16 h 17"/>
                  <a:gd name="T2" fmla="*/ 0 w 6"/>
                  <a:gd name="T3" fmla="*/ 17 h 17"/>
                  <a:gd name="T4" fmla="*/ 0 w 6"/>
                  <a:gd name="T5" fmla="*/ 17 h 17"/>
                  <a:gd name="T6" fmla="*/ 1 w 6"/>
                  <a:gd name="T7" fmla="*/ 17 h 17"/>
                  <a:gd name="T8" fmla="*/ 1 w 6"/>
                  <a:gd name="T9" fmla="*/ 16 h 17"/>
                  <a:gd name="T10" fmla="*/ 1 w 6"/>
                  <a:gd name="T11" fmla="*/ 16 h 17"/>
                  <a:gd name="T12" fmla="*/ 5 w 6"/>
                  <a:gd name="T13" fmla="*/ 0 h 17"/>
                  <a:gd name="T14" fmla="*/ 5 w 6"/>
                  <a:gd name="T15" fmla="*/ 0 h 17"/>
                  <a:gd name="T16" fmla="*/ 2 w 6"/>
                  <a:gd name="T17" fmla="*/ 10 h 17"/>
                  <a:gd name="T18" fmla="*/ 3 w 6"/>
                  <a:gd name="T19" fmla="*/ 10 h 17"/>
                  <a:gd name="T20" fmla="*/ 3 w 6"/>
                  <a:gd name="T21" fmla="*/ 9 h 17"/>
                  <a:gd name="T22" fmla="*/ 3 w 6"/>
                  <a:gd name="T23" fmla="*/ 9 h 17"/>
                  <a:gd name="T24" fmla="*/ 5 w 6"/>
                  <a:gd name="T25" fmla="*/ 3 h 17"/>
                  <a:gd name="T26" fmla="*/ 6 w 6"/>
                  <a:gd name="T27" fmla="*/ 0 h 17"/>
                  <a:gd name="T28" fmla="*/ 6 w 6"/>
                  <a:gd name="T29" fmla="*/ 0 h 17"/>
                  <a:gd name="T30" fmla="*/ 5 w 6"/>
                  <a:gd name="T3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" h="17">
                    <a:moveTo>
                      <a:pt x="1" y="16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17"/>
                      <a:pt x="1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0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0267"/>
              <p:cNvSpPr>
                <a:spLocks/>
              </p:cNvSpPr>
              <p:nvPr/>
            </p:nvSpPr>
            <p:spPr bwMode="auto">
              <a:xfrm>
                <a:off x="62" y="38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0268"/>
              <p:cNvSpPr>
                <a:spLocks noEditPoints="1"/>
              </p:cNvSpPr>
              <p:nvPr/>
            </p:nvSpPr>
            <p:spPr bwMode="auto">
              <a:xfrm>
                <a:off x="26" y="3868"/>
                <a:ext cx="29" cy="47"/>
              </a:xfrm>
              <a:custGeom>
                <a:avLst/>
                <a:gdLst>
                  <a:gd name="T0" fmla="*/ 7 w 12"/>
                  <a:gd name="T1" fmla="*/ 16 h 20"/>
                  <a:gd name="T2" fmla="*/ 7 w 12"/>
                  <a:gd name="T3" fmla="*/ 18 h 20"/>
                  <a:gd name="T4" fmla="*/ 7 w 12"/>
                  <a:gd name="T5" fmla="*/ 18 h 20"/>
                  <a:gd name="T6" fmla="*/ 7 w 12"/>
                  <a:gd name="T7" fmla="*/ 19 h 20"/>
                  <a:gd name="T8" fmla="*/ 7 w 12"/>
                  <a:gd name="T9" fmla="*/ 20 h 20"/>
                  <a:gd name="T10" fmla="*/ 7 w 12"/>
                  <a:gd name="T11" fmla="*/ 20 h 20"/>
                  <a:gd name="T12" fmla="*/ 7 w 12"/>
                  <a:gd name="T13" fmla="*/ 20 h 20"/>
                  <a:gd name="T14" fmla="*/ 7 w 12"/>
                  <a:gd name="T15" fmla="*/ 19 h 20"/>
                  <a:gd name="T16" fmla="*/ 7 w 12"/>
                  <a:gd name="T17" fmla="*/ 19 h 20"/>
                  <a:gd name="T18" fmla="*/ 8 w 12"/>
                  <a:gd name="T19" fmla="*/ 16 h 20"/>
                  <a:gd name="T20" fmla="*/ 7 w 12"/>
                  <a:gd name="T21" fmla="*/ 16 h 20"/>
                  <a:gd name="T22" fmla="*/ 8 w 12"/>
                  <a:gd name="T23" fmla="*/ 16 h 20"/>
                  <a:gd name="T24" fmla="*/ 8 w 12"/>
                  <a:gd name="T25" fmla="*/ 16 h 20"/>
                  <a:gd name="T26" fmla="*/ 8 w 12"/>
                  <a:gd name="T27" fmla="*/ 16 h 20"/>
                  <a:gd name="T28" fmla="*/ 8 w 12"/>
                  <a:gd name="T29" fmla="*/ 16 h 20"/>
                  <a:gd name="T30" fmla="*/ 8 w 12"/>
                  <a:gd name="T31" fmla="*/ 16 h 20"/>
                  <a:gd name="T32" fmla="*/ 2 w 12"/>
                  <a:gd name="T33" fmla="*/ 14 h 20"/>
                  <a:gd name="T34" fmla="*/ 1 w 12"/>
                  <a:gd name="T35" fmla="*/ 15 h 20"/>
                  <a:gd name="T36" fmla="*/ 0 w 12"/>
                  <a:gd name="T37" fmla="*/ 16 h 20"/>
                  <a:gd name="T38" fmla="*/ 1 w 12"/>
                  <a:gd name="T39" fmla="*/ 16 h 20"/>
                  <a:gd name="T40" fmla="*/ 2 w 12"/>
                  <a:gd name="T41" fmla="*/ 14 h 20"/>
                  <a:gd name="T42" fmla="*/ 2 w 12"/>
                  <a:gd name="T43" fmla="*/ 14 h 20"/>
                  <a:gd name="T44" fmla="*/ 3 w 12"/>
                  <a:gd name="T45" fmla="*/ 12 h 20"/>
                  <a:gd name="T46" fmla="*/ 2 w 12"/>
                  <a:gd name="T47" fmla="*/ 13 h 20"/>
                  <a:gd name="T48" fmla="*/ 3 w 12"/>
                  <a:gd name="T49" fmla="*/ 13 h 20"/>
                  <a:gd name="T50" fmla="*/ 3 w 12"/>
                  <a:gd name="T51" fmla="*/ 13 h 20"/>
                  <a:gd name="T52" fmla="*/ 3 w 12"/>
                  <a:gd name="T53" fmla="*/ 12 h 20"/>
                  <a:gd name="T54" fmla="*/ 12 w 12"/>
                  <a:gd name="T55" fmla="*/ 1 h 20"/>
                  <a:gd name="T56" fmla="*/ 11 w 12"/>
                  <a:gd name="T57" fmla="*/ 6 h 20"/>
                  <a:gd name="T58" fmla="*/ 11 w 12"/>
                  <a:gd name="T59" fmla="*/ 6 h 20"/>
                  <a:gd name="T60" fmla="*/ 12 w 12"/>
                  <a:gd name="T61" fmla="*/ 1 h 20"/>
                  <a:gd name="T62" fmla="*/ 12 w 12"/>
                  <a:gd name="T63" fmla="*/ 1 h 20"/>
                  <a:gd name="T64" fmla="*/ 10 w 12"/>
                  <a:gd name="T65" fmla="*/ 0 h 20"/>
                  <a:gd name="T66" fmla="*/ 8 w 12"/>
                  <a:gd name="T67" fmla="*/ 4 h 20"/>
                  <a:gd name="T68" fmla="*/ 8 w 12"/>
                  <a:gd name="T69" fmla="*/ 4 h 20"/>
                  <a:gd name="T70" fmla="*/ 8 w 12"/>
                  <a:gd name="T71" fmla="*/ 4 h 20"/>
                  <a:gd name="T72" fmla="*/ 10 w 12"/>
                  <a:gd name="T73" fmla="*/ 2 h 20"/>
                  <a:gd name="T74" fmla="*/ 10 w 12"/>
                  <a:gd name="T75" fmla="*/ 0 h 20"/>
                  <a:gd name="T76" fmla="*/ 10 w 12"/>
                  <a:gd name="T7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0">
                    <a:moveTo>
                      <a:pt x="7" y="16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8"/>
                      <a:pt x="7" y="17"/>
                      <a:pt x="8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8" y="16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moveTo>
                      <a:pt x="2" y="14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6"/>
                      <a:pt x="0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3" y="12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2"/>
                      <a:pt x="3" y="12"/>
                      <a:pt x="3" y="12"/>
                    </a:cubicBezTo>
                    <a:moveTo>
                      <a:pt x="12" y="1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4"/>
                      <a:pt x="12" y="3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0" y="0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0269"/>
              <p:cNvSpPr>
                <a:spLocks noEditPoints="1"/>
              </p:cNvSpPr>
              <p:nvPr/>
            </p:nvSpPr>
            <p:spPr bwMode="auto">
              <a:xfrm>
                <a:off x="26" y="3845"/>
                <a:ext cx="50" cy="61"/>
              </a:xfrm>
              <a:custGeom>
                <a:avLst/>
                <a:gdLst>
                  <a:gd name="T0" fmla="*/ 0 w 21"/>
                  <a:gd name="T1" fmla="*/ 26 h 26"/>
                  <a:gd name="T2" fmla="*/ 0 w 21"/>
                  <a:gd name="T3" fmla="*/ 26 h 26"/>
                  <a:gd name="T4" fmla="*/ 0 w 21"/>
                  <a:gd name="T5" fmla="*/ 26 h 26"/>
                  <a:gd name="T6" fmla="*/ 0 w 21"/>
                  <a:gd name="T7" fmla="*/ 26 h 26"/>
                  <a:gd name="T8" fmla="*/ 1 w 21"/>
                  <a:gd name="T9" fmla="*/ 26 h 26"/>
                  <a:gd name="T10" fmla="*/ 0 w 21"/>
                  <a:gd name="T11" fmla="*/ 26 h 26"/>
                  <a:gd name="T12" fmla="*/ 8 w 21"/>
                  <a:gd name="T13" fmla="*/ 26 h 26"/>
                  <a:gd name="T14" fmla="*/ 7 w 21"/>
                  <a:gd name="T15" fmla="*/ 26 h 26"/>
                  <a:gd name="T16" fmla="*/ 8 w 21"/>
                  <a:gd name="T17" fmla="*/ 26 h 26"/>
                  <a:gd name="T18" fmla="*/ 8 w 21"/>
                  <a:gd name="T19" fmla="*/ 26 h 26"/>
                  <a:gd name="T20" fmla="*/ 8 w 21"/>
                  <a:gd name="T21" fmla="*/ 26 h 26"/>
                  <a:gd name="T22" fmla="*/ 2 w 21"/>
                  <a:gd name="T23" fmla="*/ 23 h 26"/>
                  <a:gd name="T24" fmla="*/ 2 w 21"/>
                  <a:gd name="T25" fmla="*/ 24 h 26"/>
                  <a:gd name="T26" fmla="*/ 2 w 21"/>
                  <a:gd name="T27" fmla="*/ 24 h 26"/>
                  <a:gd name="T28" fmla="*/ 3 w 21"/>
                  <a:gd name="T29" fmla="*/ 23 h 26"/>
                  <a:gd name="T30" fmla="*/ 2 w 21"/>
                  <a:gd name="T31" fmla="*/ 23 h 26"/>
                  <a:gd name="T32" fmla="*/ 11 w 21"/>
                  <a:gd name="T33" fmla="*/ 16 h 26"/>
                  <a:gd name="T34" fmla="*/ 10 w 21"/>
                  <a:gd name="T35" fmla="*/ 16 h 26"/>
                  <a:gd name="T36" fmla="*/ 8 w 21"/>
                  <a:gd name="T37" fmla="*/ 24 h 26"/>
                  <a:gd name="T38" fmla="*/ 8 w 21"/>
                  <a:gd name="T39" fmla="*/ 26 h 26"/>
                  <a:gd name="T40" fmla="*/ 8 w 21"/>
                  <a:gd name="T41" fmla="*/ 26 h 26"/>
                  <a:gd name="T42" fmla="*/ 11 w 21"/>
                  <a:gd name="T43" fmla="*/ 16 h 26"/>
                  <a:gd name="T44" fmla="*/ 11 w 21"/>
                  <a:gd name="T45" fmla="*/ 16 h 26"/>
                  <a:gd name="T46" fmla="*/ 8 w 21"/>
                  <a:gd name="T47" fmla="*/ 14 h 26"/>
                  <a:gd name="T48" fmla="*/ 3 w 21"/>
                  <a:gd name="T49" fmla="*/ 21 h 26"/>
                  <a:gd name="T50" fmla="*/ 3 w 21"/>
                  <a:gd name="T51" fmla="*/ 22 h 26"/>
                  <a:gd name="T52" fmla="*/ 3 w 21"/>
                  <a:gd name="T53" fmla="*/ 23 h 26"/>
                  <a:gd name="T54" fmla="*/ 8 w 21"/>
                  <a:gd name="T55" fmla="*/ 14 h 26"/>
                  <a:gd name="T56" fmla="*/ 8 w 21"/>
                  <a:gd name="T57" fmla="*/ 14 h 26"/>
                  <a:gd name="T58" fmla="*/ 16 w 21"/>
                  <a:gd name="T59" fmla="*/ 0 h 26"/>
                  <a:gd name="T60" fmla="*/ 19 w 21"/>
                  <a:gd name="T61" fmla="*/ 1 h 26"/>
                  <a:gd name="T62" fmla="*/ 21 w 21"/>
                  <a:gd name="T63" fmla="*/ 2 h 26"/>
                  <a:gd name="T64" fmla="*/ 16 w 21"/>
                  <a:gd name="T65" fmla="*/ 0 h 26"/>
                  <a:gd name="T66" fmla="*/ 16 w 21"/>
                  <a:gd name="T67" fmla="*/ 0 h 26"/>
                  <a:gd name="T68" fmla="*/ 16 w 21"/>
                  <a:gd name="T69" fmla="*/ 0 h 26"/>
                  <a:gd name="T70" fmla="*/ 16 w 21"/>
                  <a:gd name="T71" fmla="*/ 0 h 26"/>
                  <a:gd name="T72" fmla="*/ 16 w 21"/>
                  <a:gd name="T73" fmla="*/ 0 h 26"/>
                  <a:gd name="T74" fmla="*/ 16 w 21"/>
                  <a:gd name="T75" fmla="*/ 0 h 26"/>
                  <a:gd name="T76" fmla="*/ 16 w 21"/>
                  <a:gd name="T77" fmla="*/ 0 h 26"/>
                  <a:gd name="T78" fmla="*/ 16 w 21"/>
                  <a:gd name="T79" fmla="*/ 0 h 26"/>
                  <a:gd name="T80" fmla="*/ 15 w 21"/>
                  <a:gd name="T81" fmla="*/ 0 h 26"/>
                  <a:gd name="T82" fmla="*/ 14 w 21"/>
                  <a:gd name="T83" fmla="*/ 4 h 26"/>
                  <a:gd name="T84" fmla="*/ 13 w 21"/>
                  <a:gd name="T85" fmla="*/ 6 h 26"/>
                  <a:gd name="T86" fmla="*/ 10 w 21"/>
                  <a:gd name="T87" fmla="*/ 10 h 26"/>
                  <a:gd name="T88" fmla="*/ 10 w 21"/>
                  <a:gd name="T89" fmla="*/ 10 h 26"/>
                  <a:gd name="T90" fmla="*/ 14 w 21"/>
                  <a:gd name="T91" fmla="*/ 4 h 26"/>
                  <a:gd name="T92" fmla="*/ 12 w 21"/>
                  <a:gd name="T93" fmla="*/ 11 h 26"/>
                  <a:gd name="T94" fmla="*/ 12 w 21"/>
                  <a:gd name="T95" fmla="*/ 11 h 26"/>
                  <a:gd name="T96" fmla="*/ 14 w 21"/>
                  <a:gd name="T97" fmla="*/ 4 h 26"/>
                  <a:gd name="T98" fmla="*/ 16 w 21"/>
                  <a:gd name="T99" fmla="*/ 1 h 26"/>
                  <a:gd name="T100" fmla="*/ 17 w 21"/>
                  <a:gd name="T101" fmla="*/ 0 h 26"/>
                  <a:gd name="T102" fmla="*/ 16 w 21"/>
                  <a:gd name="T103" fmla="*/ 0 h 26"/>
                  <a:gd name="T104" fmla="*/ 15 w 21"/>
                  <a:gd name="T105" fmla="*/ 2 h 26"/>
                  <a:gd name="T106" fmla="*/ 15 w 21"/>
                  <a:gd name="T107" fmla="*/ 3 h 26"/>
                  <a:gd name="T108" fmla="*/ 16 w 21"/>
                  <a:gd name="T109" fmla="*/ 0 h 26"/>
                  <a:gd name="T110" fmla="*/ 15 w 21"/>
                  <a:gd name="T11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" h="26">
                    <a:moveTo>
                      <a:pt x="0" y="26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0" y="26"/>
                      <a:pt x="0" y="26"/>
                      <a:pt x="0" y="26"/>
                    </a:cubicBezTo>
                    <a:moveTo>
                      <a:pt x="8" y="26"/>
                    </a:move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7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moveTo>
                      <a:pt x="2" y="23"/>
                    </a:moveTo>
                    <a:cubicBezTo>
                      <a:pt x="2" y="24"/>
                      <a:pt x="2" y="24"/>
                      <a:pt x="2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3"/>
                      <a:pt x="2" y="23"/>
                      <a:pt x="2" y="23"/>
                    </a:cubicBezTo>
                    <a:moveTo>
                      <a:pt x="11" y="16"/>
                    </a:moveTo>
                    <a:cubicBezTo>
                      <a:pt x="10" y="16"/>
                      <a:pt x="10" y="16"/>
                      <a:pt x="10" y="16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9" y="22"/>
                      <a:pt x="10" y="19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moveTo>
                      <a:pt x="8" y="14"/>
                    </a:moveTo>
                    <a:cubicBezTo>
                      <a:pt x="3" y="21"/>
                      <a:pt x="3" y="21"/>
                      <a:pt x="3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moveTo>
                      <a:pt x="16" y="0"/>
                    </a:moveTo>
                    <a:cubicBezTo>
                      <a:pt x="17" y="0"/>
                      <a:pt x="18" y="1"/>
                      <a:pt x="19" y="1"/>
                    </a:cubicBezTo>
                    <a:cubicBezTo>
                      <a:pt x="20" y="1"/>
                      <a:pt x="20" y="2"/>
                      <a:pt x="21" y="2"/>
                    </a:cubicBezTo>
                    <a:cubicBezTo>
                      <a:pt x="19" y="1"/>
                      <a:pt x="17" y="0"/>
                      <a:pt x="16" y="0"/>
                    </a:cubicBezTo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15" y="0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9"/>
                      <a:pt x="14" y="6"/>
                      <a:pt x="14" y="4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1"/>
                      <a:pt x="16" y="0"/>
                    </a:cubicBezTo>
                    <a:cubicBezTo>
                      <a:pt x="16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0270"/>
              <p:cNvSpPr>
                <a:spLocks/>
              </p:cNvSpPr>
              <p:nvPr/>
            </p:nvSpPr>
            <p:spPr bwMode="auto">
              <a:xfrm>
                <a:off x="78" y="3849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1 h 1"/>
                  <a:gd name="T8" fmla="*/ 2 w 2"/>
                  <a:gd name="T9" fmla="*/ 1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0271"/>
              <p:cNvSpPr>
                <a:spLocks/>
              </p:cNvSpPr>
              <p:nvPr/>
            </p:nvSpPr>
            <p:spPr bwMode="auto">
              <a:xfrm>
                <a:off x="76" y="384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0272"/>
              <p:cNvSpPr>
                <a:spLocks noEditPoints="1"/>
              </p:cNvSpPr>
              <p:nvPr/>
            </p:nvSpPr>
            <p:spPr bwMode="auto">
              <a:xfrm>
                <a:off x="-583" y="3852"/>
                <a:ext cx="33" cy="68"/>
              </a:xfrm>
              <a:custGeom>
                <a:avLst/>
                <a:gdLst>
                  <a:gd name="T0" fmla="*/ 0 w 14"/>
                  <a:gd name="T1" fmla="*/ 27 h 29"/>
                  <a:gd name="T2" fmla="*/ 0 w 14"/>
                  <a:gd name="T3" fmla="*/ 29 h 29"/>
                  <a:gd name="T4" fmla="*/ 0 w 14"/>
                  <a:gd name="T5" fmla="*/ 28 h 29"/>
                  <a:gd name="T6" fmla="*/ 0 w 14"/>
                  <a:gd name="T7" fmla="*/ 27 h 29"/>
                  <a:gd name="T8" fmla="*/ 4 w 14"/>
                  <a:gd name="T9" fmla="*/ 17 h 29"/>
                  <a:gd name="T10" fmla="*/ 1 w 14"/>
                  <a:gd name="T11" fmla="*/ 24 h 29"/>
                  <a:gd name="T12" fmla="*/ 1 w 14"/>
                  <a:gd name="T13" fmla="*/ 24 h 29"/>
                  <a:gd name="T14" fmla="*/ 0 w 14"/>
                  <a:gd name="T15" fmla="*/ 27 h 29"/>
                  <a:gd name="T16" fmla="*/ 0 w 14"/>
                  <a:gd name="T17" fmla="*/ 27 h 29"/>
                  <a:gd name="T18" fmla="*/ 0 w 14"/>
                  <a:gd name="T19" fmla="*/ 25 h 29"/>
                  <a:gd name="T20" fmla="*/ 4 w 14"/>
                  <a:gd name="T21" fmla="*/ 17 h 29"/>
                  <a:gd name="T22" fmla="*/ 4 w 14"/>
                  <a:gd name="T23" fmla="*/ 17 h 29"/>
                  <a:gd name="T24" fmla="*/ 5 w 14"/>
                  <a:gd name="T25" fmla="*/ 16 h 29"/>
                  <a:gd name="T26" fmla="*/ 5 w 14"/>
                  <a:gd name="T27" fmla="*/ 16 h 29"/>
                  <a:gd name="T28" fmla="*/ 5 w 14"/>
                  <a:gd name="T29" fmla="*/ 16 h 29"/>
                  <a:gd name="T30" fmla="*/ 5 w 14"/>
                  <a:gd name="T31" fmla="*/ 16 h 29"/>
                  <a:gd name="T32" fmla="*/ 5 w 14"/>
                  <a:gd name="T33" fmla="*/ 16 h 29"/>
                  <a:gd name="T34" fmla="*/ 9 w 14"/>
                  <a:gd name="T35" fmla="*/ 9 h 29"/>
                  <a:gd name="T36" fmla="*/ 5 w 14"/>
                  <a:gd name="T37" fmla="*/ 15 h 29"/>
                  <a:gd name="T38" fmla="*/ 5 w 14"/>
                  <a:gd name="T39" fmla="*/ 15 h 29"/>
                  <a:gd name="T40" fmla="*/ 9 w 14"/>
                  <a:gd name="T41" fmla="*/ 9 h 29"/>
                  <a:gd name="T42" fmla="*/ 9 w 14"/>
                  <a:gd name="T43" fmla="*/ 9 h 29"/>
                  <a:gd name="T44" fmla="*/ 10 w 14"/>
                  <a:gd name="T45" fmla="*/ 6 h 29"/>
                  <a:gd name="T46" fmla="*/ 10 w 14"/>
                  <a:gd name="T47" fmla="*/ 6 h 29"/>
                  <a:gd name="T48" fmla="*/ 10 w 14"/>
                  <a:gd name="T49" fmla="*/ 7 h 29"/>
                  <a:gd name="T50" fmla="*/ 10 w 14"/>
                  <a:gd name="T51" fmla="*/ 6 h 29"/>
                  <a:gd name="T52" fmla="*/ 10 w 14"/>
                  <a:gd name="T53" fmla="*/ 6 h 29"/>
                  <a:gd name="T54" fmla="*/ 14 w 14"/>
                  <a:gd name="T55" fmla="*/ 0 h 29"/>
                  <a:gd name="T56" fmla="*/ 10 w 14"/>
                  <a:gd name="T57" fmla="*/ 5 h 29"/>
                  <a:gd name="T58" fmla="*/ 10 w 14"/>
                  <a:gd name="T59" fmla="*/ 5 h 29"/>
                  <a:gd name="T60" fmla="*/ 14 w 14"/>
                  <a:gd name="T6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29">
                    <a:moveTo>
                      <a:pt x="0" y="27"/>
                    </a:moveTo>
                    <a:cubicBezTo>
                      <a:pt x="0" y="28"/>
                      <a:pt x="0" y="29"/>
                      <a:pt x="0" y="29"/>
                    </a:cubicBezTo>
                    <a:cubicBezTo>
                      <a:pt x="0" y="29"/>
                      <a:pt x="0" y="28"/>
                      <a:pt x="0" y="28"/>
                    </a:cubicBezTo>
                    <a:cubicBezTo>
                      <a:pt x="0" y="27"/>
                      <a:pt x="0" y="27"/>
                      <a:pt x="0" y="27"/>
                    </a:cubicBezTo>
                    <a:moveTo>
                      <a:pt x="4" y="17"/>
                    </a:moveTo>
                    <a:cubicBezTo>
                      <a:pt x="3" y="19"/>
                      <a:pt x="2" y="21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0" y="25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0" y="26"/>
                      <a:pt x="0" y="25"/>
                    </a:cubicBezTo>
                    <a:cubicBezTo>
                      <a:pt x="2" y="22"/>
                      <a:pt x="3" y="20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moveTo>
                      <a:pt x="5" y="16"/>
                    </a:move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moveTo>
                      <a:pt x="9" y="9"/>
                    </a:moveTo>
                    <a:cubicBezTo>
                      <a:pt x="7" y="11"/>
                      <a:pt x="6" y="13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3"/>
                      <a:pt x="7" y="11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4" y="0"/>
                    </a:moveTo>
                    <a:cubicBezTo>
                      <a:pt x="12" y="2"/>
                      <a:pt x="11" y="3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3"/>
                      <a:pt x="13" y="2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0273"/>
              <p:cNvSpPr>
                <a:spLocks noEditPoints="1"/>
              </p:cNvSpPr>
              <p:nvPr/>
            </p:nvSpPr>
            <p:spPr bwMode="auto">
              <a:xfrm>
                <a:off x="-583" y="3863"/>
                <a:ext cx="23" cy="55"/>
              </a:xfrm>
              <a:custGeom>
                <a:avLst/>
                <a:gdLst>
                  <a:gd name="T0" fmla="*/ 0 w 10"/>
                  <a:gd name="T1" fmla="*/ 22 h 23"/>
                  <a:gd name="T2" fmla="*/ 0 w 10"/>
                  <a:gd name="T3" fmla="*/ 22 h 23"/>
                  <a:gd name="T4" fmla="*/ 0 w 10"/>
                  <a:gd name="T5" fmla="*/ 23 h 23"/>
                  <a:gd name="T6" fmla="*/ 0 w 10"/>
                  <a:gd name="T7" fmla="*/ 22 h 23"/>
                  <a:gd name="T8" fmla="*/ 0 w 10"/>
                  <a:gd name="T9" fmla="*/ 22 h 23"/>
                  <a:gd name="T10" fmla="*/ 5 w 10"/>
                  <a:gd name="T11" fmla="*/ 11 h 23"/>
                  <a:gd name="T12" fmla="*/ 4 w 10"/>
                  <a:gd name="T13" fmla="*/ 12 h 23"/>
                  <a:gd name="T14" fmla="*/ 4 w 10"/>
                  <a:gd name="T15" fmla="*/ 12 h 23"/>
                  <a:gd name="T16" fmla="*/ 5 w 10"/>
                  <a:gd name="T17" fmla="*/ 11 h 23"/>
                  <a:gd name="T18" fmla="*/ 5 w 10"/>
                  <a:gd name="T19" fmla="*/ 11 h 23"/>
                  <a:gd name="T20" fmla="*/ 5 w 10"/>
                  <a:gd name="T21" fmla="*/ 10 h 23"/>
                  <a:gd name="T22" fmla="*/ 5 w 10"/>
                  <a:gd name="T23" fmla="*/ 11 h 23"/>
                  <a:gd name="T24" fmla="*/ 5 w 10"/>
                  <a:gd name="T25" fmla="*/ 11 h 23"/>
                  <a:gd name="T26" fmla="*/ 5 w 10"/>
                  <a:gd name="T27" fmla="*/ 10 h 23"/>
                  <a:gd name="T28" fmla="*/ 5 w 10"/>
                  <a:gd name="T29" fmla="*/ 10 h 23"/>
                  <a:gd name="T30" fmla="*/ 10 w 10"/>
                  <a:gd name="T31" fmla="*/ 1 h 23"/>
                  <a:gd name="T32" fmla="*/ 9 w 10"/>
                  <a:gd name="T33" fmla="*/ 4 h 23"/>
                  <a:gd name="T34" fmla="*/ 9 w 10"/>
                  <a:gd name="T35" fmla="*/ 4 h 23"/>
                  <a:gd name="T36" fmla="*/ 10 w 10"/>
                  <a:gd name="T37" fmla="*/ 2 h 23"/>
                  <a:gd name="T38" fmla="*/ 10 w 10"/>
                  <a:gd name="T39" fmla="*/ 1 h 23"/>
                  <a:gd name="T40" fmla="*/ 10 w 10"/>
                  <a:gd name="T41" fmla="*/ 0 h 23"/>
                  <a:gd name="T42" fmla="*/ 10 w 10"/>
                  <a:gd name="T43" fmla="*/ 1 h 23"/>
                  <a:gd name="T44" fmla="*/ 10 w 10"/>
                  <a:gd name="T45" fmla="*/ 1 h 23"/>
                  <a:gd name="T46" fmla="*/ 10 w 10"/>
                  <a:gd name="T47" fmla="*/ 0 h 23"/>
                  <a:gd name="T48" fmla="*/ 10 w 10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23">
                    <a:moveTo>
                      <a:pt x="0" y="22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moveTo>
                      <a:pt x="5" y="11"/>
                    </a:moveTo>
                    <a:cubicBezTo>
                      <a:pt x="4" y="11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5" y="10"/>
                    </a:moveTo>
                    <a:cubicBezTo>
                      <a:pt x="5" y="10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moveTo>
                      <a:pt x="10" y="1"/>
                    </a:moveTo>
                    <a:cubicBezTo>
                      <a:pt x="9" y="2"/>
                      <a:pt x="9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0274"/>
              <p:cNvSpPr>
                <a:spLocks noEditPoints="1"/>
              </p:cNvSpPr>
              <p:nvPr/>
            </p:nvSpPr>
            <p:spPr bwMode="auto">
              <a:xfrm>
                <a:off x="71" y="3852"/>
                <a:ext cx="14" cy="70"/>
              </a:xfrm>
              <a:custGeom>
                <a:avLst/>
                <a:gdLst>
                  <a:gd name="T0" fmla="*/ 0 w 6"/>
                  <a:gd name="T1" fmla="*/ 30 h 30"/>
                  <a:gd name="T2" fmla="*/ 0 w 6"/>
                  <a:gd name="T3" fmla="*/ 30 h 30"/>
                  <a:gd name="T4" fmla="*/ 0 w 6"/>
                  <a:gd name="T5" fmla="*/ 30 h 30"/>
                  <a:gd name="T6" fmla="*/ 0 w 6"/>
                  <a:gd name="T7" fmla="*/ 30 h 30"/>
                  <a:gd name="T8" fmla="*/ 0 w 6"/>
                  <a:gd name="T9" fmla="*/ 30 h 30"/>
                  <a:gd name="T10" fmla="*/ 0 w 6"/>
                  <a:gd name="T11" fmla="*/ 30 h 30"/>
                  <a:gd name="T12" fmla="*/ 0 w 6"/>
                  <a:gd name="T13" fmla="*/ 30 h 30"/>
                  <a:gd name="T14" fmla="*/ 0 w 6"/>
                  <a:gd name="T15" fmla="*/ 30 h 30"/>
                  <a:gd name="T16" fmla="*/ 4 w 6"/>
                  <a:gd name="T17" fmla="*/ 5 h 30"/>
                  <a:gd name="T18" fmla="*/ 4 w 6"/>
                  <a:gd name="T19" fmla="*/ 5 h 30"/>
                  <a:gd name="T20" fmla="*/ 2 w 6"/>
                  <a:gd name="T21" fmla="*/ 19 h 30"/>
                  <a:gd name="T22" fmla="*/ 2 w 6"/>
                  <a:gd name="T23" fmla="*/ 19 h 30"/>
                  <a:gd name="T24" fmla="*/ 4 w 6"/>
                  <a:gd name="T25" fmla="*/ 5 h 30"/>
                  <a:gd name="T26" fmla="*/ 4 w 6"/>
                  <a:gd name="T27" fmla="*/ 0 h 30"/>
                  <a:gd name="T28" fmla="*/ 4 w 6"/>
                  <a:gd name="T29" fmla="*/ 1 h 30"/>
                  <a:gd name="T30" fmla="*/ 4 w 6"/>
                  <a:gd name="T31" fmla="*/ 3 h 30"/>
                  <a:gd name="T32" fmla="*/ 4 w 6"/>
                  <a:gd name="T33" fmla="*/ 4 h 30"/>
                  <a:gd name="T34" fmla="*/ 4 w 6"/>
                  <a:gd name="T35" fmla="*/ 4 h 30"/>
                  <a:gd name="T36" fmla="*/ 4 w 6"/>
                  <a:gd name="T37" fmla="*/ 2 h 30"/>
                  <a:gd name="T38" fmla="*/ 4 w 6"/>
                  <a:gd name="T39" fmla="*/ 1 h 30"/>
                  <a:gd name="T40" fmla="*/ 4 w 6"/>
                  <a:gd name="T41" fmla="*/ 0 h 30"/>
                  <a:gd name="T42" fmla="*/ 4 w 6"/>
                  <a:gd name="T43" fmla="*/ 0 h 30"/>
                  <a:gd name="T44" fmla="*/ 4 w 6"/>
                  <a:gd name="T45" fmla="*/ 0 h 30"/>
                  <a:gd name="T46" fmla="*/ 4 w 6"/>
                  <a:gd name="T47" fmla="*/ 0 h 30"/>
                  <a:gd name="T48" fmla="*/ 4 w 6"/>
                  <a:gd name="T49" fmla="*/ 0 h 30"/>
                  <a:gd name="T50" fmla="*/ 4 w 6"/>
                  <a:gd name="T51" fmla="*/ 0 h 30"/>
                  <a:gd name="T52" fmla="*/ 4 w 6"/>
                  <a:gd name="T53" fmla="*/ 0 h 30"/>
                  <a:gd name="T54" fmla="*/ 6 w 6"/>
                  <a:gd name="T55" fmla="*/ 0 h 30"/>
                  <a:gd name="T56" fmla="*/ 4 w 6"/>
                  <a:gd name="T5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0275"/>
              <p:cNvSpPr>
                <a:spLocks noEditPoints="1"/>
              </p:cNvSpPr>
              <p:nvPr/>
            </p:nvSpPr>
            <p:spPr bwMode="auto">
              <a:xfrm>
                <a:off x="71" y="3852"/>
                <a:ext cx="10" cy="70"/>
              </a:xfrm>
              <a:custGeom>
                <a:avLst/>
                <a:gdLst>
                  <a:gd name="T0" fmla="*/ 0 w 4"/>
                  <a:gd name="T1" fmla="*/ 30 h 30"/>
                  <a:gd name="T2" fmla="*/ 0 w 4"/>
                  <a:gd name="T3" fmla="*/ 30 h 30"/>
                  <a:gd name="T4" fmla="*/ 0 w 4"/>
                  <a:gd name="T5" fmla="*/ 30 h 30"/>
                  <a:gd name="T6" fmla="*/ 0 w 4"/>
                  <a:gd name="T7" fmla="*/ 30 h 30"/>
                  <a:gd name="T8" fmla="*/ 2 w 4"/>
                  <a:gd name="T9" fmla="*/ 19 h 30"/>
                  <a:gd name="T10" fmla="*/ 1 w 4"/>
                  <a:gd name="T11" fmla="*/ 20 h 30"/>
                  <a:gd name="T12" fmla="*/ 0 w 4"/>
                  <a:gd name="T13" fmla="*/ 29 h 30"/>
                  <a:gd name="T14" fmla="*/ 0 w 4"/>
                  <a:gd name="T15" fmla="*/ 29 h 30"/>
                  <a:gd name="T16" fmla="*/ 0 w 4"/>
                  <a:gd name="T17" fmla="*/ 29 h 30"/>
                  <a:gd name="T18" fmla="*/ 0 w 4"/>
                  <a:gd name="T19" fmla="*/ 29 h 30"/>
                  <a:gd name="T20" fmla="*/ 0 w 4"/>
                  <a:gd name="T21" fmla="*/ 30 h 30"/>
                  <a:gd name="T22" fmla="*/ 0 w 4"/>
                  <a:gd name="T23" fmla="*/ 30 h 30"/>
                  <a:gd name="T24" fmla="*/ 0 w 4"/>
                  <a:gd name="T25" fmla="*/ 30 h 30"/>
                  <a:gd name="T26" fmla="*/ 0 w 4"/>
                  <a:gd name="T27" fmla="*/ 30 h 30"/>
                  <a:gd name="T28" fmla="*/ 0 w 4"/>
                  <a:gd name="T29" fmla="*/ 28 h 30"/>
                  <a:gd name="T30" fmla="*/ 2 w 4"/>
                  <a:gd name="T31" fmla="*/ 20 h 30"/>
                  <a:gd name="T32" fmla="*/ 2 w 4"/>
                  <a:gd name="T33" fmla="*/ 19 h 30"/>
                  <a:gd name="T34" fmla="*/ 2 w 4"/>
                  <a:gd name="T35" fmla="*/ 19 h 30"/>
                  <a:gd name="T36" fmla="*/ 4 w 4"/>
                  <a:gd name="T37" fmla="*/ 4 h 30"/>
                  <a:gd name="T38" fmla="*/ 4 w 4"/>
                  <a:gd name="T39" fmla="*/ 5 h 30"/>
                  <a:gd name="T40" fmla="*/ 4 w 4"/>
                  <a:gd name="T41" fmla="*/ 5 h 30"/>
                  <a:gd name="T42" fmla="*/ 4 w 4"/>
                  <a:gd name="T43" fmla="*/ 4 h 30"/>
                  <a:gd name="T44" fmla="*/ 4 w 4"/>
                  <a:gd name="T45" fmla="*/ 4 h 30"/>
                  <a:gd name="T46" fmla="*/ 4 w 4"/>
                  <a:gd name="T47" fmla="*/ 0 h 30"/>
                  <a:gd name="T48" fmla="*/ 4 w 4"/>
                  <a:gd name="T49" fmla="*/ 0 h 30"/>
                  <a:gd name="T50" fmla="*/ 4 w 4"/>
                  <a:gd name="T51" fmla="*/ 0 h 30"/>
                  <a:gd name="T52" fmla="*/ 4 w 4"/>
                  <a:gd name="T53" fmla="*/ 0 h 30"/>
                  <a:gd name="T54" fmla="*/ 4 w 4"/>
                  <a:gd name="T55" fmla="*/ 0 h 30"/>
                  <a:gd name="T56" fmla="*/ 4 w 4"/>
                  <a:gd name="T57" fmla="*/ 0 h 30"/>
                  <a:gd name="T58" fmla="*/ 4 w 4"/>
                  <a:gd name="T5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2" y="19"/>
                    </a:moveTo>
                    <a:cubicBezTo>
                      <a:pt x="1" y="20"/>
                      <a:pt x="1" y="20"/>
                      <a:pt x="1" y="2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29"/>
                      <a:pt x="0" y="29"/>
                      <a:pt x="0" y="28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Oval 10276"/>
              <p:cNvSpPr>
                <a:spLocks noChangeArrowheads="1"/>
              </p:cNvSpPr>
              <p:nvPr/>
            </p:nvSpPr>
            <p:spPr bwMode="auto">
              <a:xfrm>
                <a:off x="-264" y="385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0277"/>
              <p:cNvSpPr>
                <a:spLocks noEditPoints="1"/>
              </p:cNvSpPr>
              <p:nvPr/>
            </p:nvSpPr>
            <p:spPr bwMode="auto">
              <a:xfrm>
                <a:off x="-269" y="3852"/>
                <a:ext cx="7" cy="11"/>
              </a:xfrm>
              <a:custGeom>
                <a:avLst/>
                <a:gdLst>
                  <a:gd name="T0" fmla="*/ 2 w 3"/>
                  <a:gd name="T1" fmla="*/ 1 h 5"/>
                  <a:gd name="T2" fmla="*/ 0 w 3"/>
                  <a:gd name="T3" fmla="*/ 5 h 5"/>
                  <a:gd name="T4" fmla="*/ 2 w 3"/>
                  <a:gd name="T5" fmla="*/ 1 h 5"/>
                  <a:gd name="T6" fmla="*/ 2 w 3"/>
                  <a:gd name="T7" fmla="*/ 1 h 5"/>
                  <a:gd name="T8" fmla="*/ 3 w 3"/>
                  <a:gd name="T9" fmla="*/ 0 h 5"/>
                  <a:gd name="T10" fmla="*/ 2 w 3"/>
                  <a:gd name="T11" fmla="*/ 1 h 5"/>
                  <a:gd name="T12" fmla="*/ 2 w 3"/>
                  <a:gd name="T13" fmla="*/ 1 h 5"/>
                  <a:gd name="T14" fmla="*/ 3 w 3"/>
                  <a:gd name="T1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5">
                    <a:moveTo>
                      <a:pt x="2" y="1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3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0278"/>
              <p:cNvSpPr>
                <a:spLocks noEditPoints="1"/>
              </p:cNvSpPr>
              <p:nvPr/>
            </p:nvSpPr>
            <p:spPr bwMode="auto">
              <a:xfrm>
                <a:off x="-508" y="3866"/>
                <a:ext cx="69" cy="66"/>
              </a:xfrm>
              <a:custGeom>
                <a:avLst/>
                <a:gdLst>
                  <a:gd name="T0" fmla="*/ 0 w 29"/>
                  <a:gd name="T1" fmla="*/ 22 h 28"/>
                  <a:gd name="T2" fmla="*/ 0 w 29"/>
                  <a:gd name="T3" fmla="*/ 23 h 28"/>
                  <a:gd name="T4" fmla="*/ 5 w 29"/>
                  <a:gd name="T5" fmla="*/ 27 h 28"/>
                  <a:gd name="T6" fmla="*/ 6 w 29"/>
                  <a:gd name="T7" fmla="*/ 28 h 28"/>
                  <a:gd name="T8" fmla="*/ 11 w 29"/>
                  <a:gd name="T9" fmla="*/ 26 h 28"/>
                  <a:gd name="T10" fmla="*/ 12 w 29"/>
                  <a:gd name="T11" fmla="*/ 25 h 28"/>
                  <a:gd name="T12" fmla="*/ 12 w 29"/>
                  <a:gd name="T13" fmla="*/ 25 h 28"/>
                  <a:gd name="T14" fmla="*/ 14 w 29"/>
                  <a:gd name="T15" fmla="*/ 22 h 28"/>
                  <a:gd name="T16" fmla="*/ 14 w 29"/>
                  <a:gd name="T17" fmla="*/ 22 h 28"/>
                  <a:gd name="T18" fmla="*/ 14 w 29"/>
                  <a:gd name="T19" fmla="*/ 22 h 28"/>
                  <a:gd name="T20" fmla="*/ 13 w 29"/>
                  <a:gd name="T21" fmla="*/ 23 h 28"/>
                  <a:gd name="T22" fmla="*/ 9 w 29"/>
                  <a:gd name="T23" fmla="*/ 27 h 28"/>
                  <a:gd name="T24" fmla="*/ 6 w 29"/>
                  <a:gd name="T25" fmla="*/ 27 h 28"/>
                  <a:gd name="T26" fmla="*/ 0 w 29"/>
                  <a:gd name="T27" fmla="*/ 22 h 28"/>
                  <a:gd name="T28" fmla="*/ 16 w 29"/>
                  <a:gd name="T29" fmla="*/ 20 h 28"/>
                  <a:gd name="T30" fmla="*/ 16 w 29"/>
                  <a:gd name="T31" fmla="*/ 20 h 28"/>
                  <a:gd name="T32" fmla="*/ 16 w 29"/>
                  <a:gd name="T33" fmla="*/ 20 h 28"/>
                  <a:gd name="T34" fmla="*/ 16 w 29"/>
                  <a:gd name="T35" fmla="*/ 20 h 28"/>
                  <a:gd name="T36" fmla="*/ 16 w 29"/>
                  <a:gd name="T37" fmla="*/ 20 h 28"/>
                  <a:gd name="T38" fmla="*/ 19 w 29"/>
                  <a:gd name="T39" fmla="*/ 16 h 28"/>
                  <a:gd name="T40" fmla="*/ 16 w 29"/>
                  <a:gd name="T41" fmla="*/ 20 h 28"/>
                  <a:gd name="T42" fmla="*/ 16 w 29"/>
                  <a:gd name="T43" fmla="*/ 20 h 28"/>
                  <a:gd name="T44" fmla="*/ 17 w 29"/>
                  <a:gd name="T45" fmla="*/ 18 h 28"/>
                  <a:gd name="T46" fmla="*/ 19 w 29"/>
                  <a:gd name="T47" fmla="*/ 16 h 28"/>
                  <a:gd name="T48" fmla="*/ 19 w 29"/>
                  <a:gd name="T49" fmla="*/ 16 h 28"/>
                  <a:gd name="T50" fmla="*/ 22 w 29"/>
                  <a:gd name="T51" fmla="*/ 11 h 28"/>
                  <a:gd name="T52" fmla="*/ 21 w 29"/>
                  <a:gd name="T53" fmla="*/ 11 h 28"/>
                  <a:gd name="T54" fmla="*/ 22 w 29"/>
                  <a:gd name="T55" fmla="*/ 11 h 28"/>
                  <a:gd name="T56" fmla="*/ 22 w 29"/>
                  <a:gd name="T57" fmla="*/ 11 h 28"/>
                  <a:gd name="T58" fmla="*/ 22 w 29"/>
                  <a:gd name="T59" fmla="*/ 11 h 28"/>
                  <a:gd name="T60" fmla="*/ 23 w 29"/>
                  <a:gd name="T61" fmla="*/ 9 h 28"/>
                  <a:gd name="T62" fmla="*/ 22 w 29"/>
                  <a:gd name="T63" fmla="*/ 10 h 28"/>
                  <a:gd name="T64" fmla="*/ 22 w 29"/>
                  <a:gd name="T65" fmla="*/ 10 h 28"/>
                  <a:gd name="T66" fmla="*/ 23 w 29"/>
                  <a:gd name="T67" fmla="*/ 9 h 28"/>
                  <a:gd name="T68" fmla="*/ 23 w 29"/>
                  <a:gd name="T69" fmla="*/ 9 h 28"/>
                  <a:gd name="T70" fmla="*/ 24 w 29"/>
                  <a:gd name="T71" fmla="*/ 8 h 28"/>
                  <a:gd name="T72" fmla="*/ 24 w 29"/>
                  <a:gd name="T73" fmla="*/ 8 h 28"/>
                  <a:gd name="T74" fmla="*/ 24 w 29"/>
                  <a:gd name="T75" fmla="*/ 8 h 28"/>
                  <a:gd name="T76" fmla="*/ 24 w 29"/>
                  <a:gd name="T77" fmla="*/ 8 h 28"/>
                  <a:gd name="T78" fmla="*/ 24 w 29"/>
                  <a:gd name="T79" fmla="*/ 8 h 28"/>
                  <a:gd name="T80" fmla="*/ 26 w 29"/>
                  <a:gd name="T81" fmla="*/ 4 h 28"/>
                  <a:gd name="T82" fmla="*/ 26 w 29"/>
                  <a:gd name="T83" fmla="*/ 5 h 28"/>
                  <a:gd name="T84" fmla="*/ 26 w 29"/>
                  <a:gd name="T85" fmla="*/ 5 h 28"/>
                  <a:gd name="T86" fmla="*/ 26 w 29"/>
                  <a:gd name="T87" fmla="*/ 4 h 28"/>
                  <a:gd name="T88" fmla="*/ 26 w 29"/>
                  <a:gd name="T89" fmla="*/ 4 h 28"/>
                  <a:gd name="T90" fmla="*/ 28 w 29"/>
                  <a:gd name="T91" fmla="*/ 2 h 28"/>
                  <a:gd name="T92" fmla="*/ 28 w 29"/>
                  <a:gd name="T93" fmla="*/ 2 h 28"/>
                  <a:gd name="T94" fmla="*/ 28 w 29"/>
                  <a:gd name="T95" fmla="*/ 2 h 28"/>
                  <a:gd name="T96" fmla="*/ 28 w 29"/>
                  <a:gd name="T97" fmla="*/ 2 h 28"/>
                  <a:gd name="T98" fmla="*/ 28 w 29"/>
                  <a:gd name="T99" fmla="*/ 2 h 28"/>
                  <a:gd name="T100" fmla="*/ 29 w 29"/>
                  <a:gd name="T101" fmla="*/ 0 h 28"/>
                  <a:gd name="T102" fmla="*/ 28 w 29"/>
                  <a:gd name="T103" fmla="*/ 1 h 28"/>
                  <a:gd name="T104" fmla="*/ 28 w 29"/>
                  <a:gd name="T105" fmla="*/ 1 h 28"/>
                  <a:gd name="T106" fmla="*/ 29 w 29"/>
                  <a:gd name="T10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8">
                    <a:moveTo>
                      <a:pt x="0" y="22"/>
                    </a:moveTo>
                    <a:cubicBezTo>
                      <a:pt x="0" y="22"/>
                      <a:pt x="0" y="23"/>
                      <a:pt x="0" y="23"/>
                    </a:cubicBezTo>
                    <a:cubicBezTo>
                      <a:pt x="2" y="26"/>
                      <a:pt x="2" y="27"/>
                      <a:pt x="5" y="27"/>
                    </a:cubicBezTo>
                    <a:cubicBezTo>
                      <a:pt x="6" y="27"/>
                      <a:pt x="6" y="28"/>
                      <a:pt x="6" y="28"/>
                    </a:cubicBezTo>
                    <a:cubicBezTo>
                      <a:pt x="8" y="28"/>
                      <a:pt x="9" y="27"/>
                      <a:pt x="11" y="26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3"/>
                      <a:pt x="13" y="23"/>
                      <a:pt x="13" y="23"/>
                    </a:cubicBezTo>
                    <a:cubicBezTo>
                      <a:pt x="11" y="25"/>
                      <a:pt x="15" y="23"/>
                      <a:pt x="9" y="27"/>
                    </a:cubicBezTo>
                    <a:cubicBezTo>
                      <a:pt x="8" y="27"/>
                      <a:pt x="7" y="27"/>
                      <a:pt x="6" y="27"/>
                    </a:cubicBezTo>
                    <a:cubicBezTo>
                      <a:pt x="2" y="27"/>
                      <a:pt x="1" y="25"/>
                      <a:pt x="0" y="22"/>
                    </a:cubicBezTo>
                    <a:moveTo>
                      <a:pt x="16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moveTo>
                      <a:pt x="19" y="16"/>
                    </a:moveTo>
                    <a:cubicBezTo>
                      <a:pt x="18" y="17"/>
                      <a:pt x="17" y="18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7" y="19"/>
                      <a:pt x="17" y="18"/>
                    </a:cubicBezTo>
                    <a:cubicBezTo>
                      <a:pt x="18" y="17"/>
                      <a:pt x="18" y="17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moveTo>
                      <a:pt x="22" y="11"/>
                    </a:moveTo>
                    <a:cubicBezTo>
                      <a:pt x="22" y="11"/>
                      <a:pt x="22" y="11"/>
                      <a:pt x="21" y="11"/>
                    </a:cubicBezTo>
                    <a:cubicBezTo>
                      <a:pt x="21" y="11"/>
                      <a:pt x="21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moveTo>
                      <a:pt x="23" y="9"/>
                    </a:moveTo>
                    <a:cubicBezTo>
                      <a:pt x="23" y="9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3" y="10"/>
                      <a:pt x="23" y="9"/>
                      <a:pt x="23" y="9"/>
                    </a:cubicBezTo>
                    <a:cubicBezTo>
                      <a:pt x="23" y="9"/>
                      <a:pt x="23" y="9"/>
                      <a:pt x="23" y="9"/>
                    </a:cubicBezTo>
                    <a:moveTo>
                      <a:pt x="24" y="8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moveTo>
                      <a:pt x="26" y="4"/>
                    </a:moveTo>
                    <a:cubicBezTo>
                      <a:pt x="26" y="4"/>
                      <a:pt x="26" y="4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moveTo>
                      <a:pt x="29" y="0"/>
                    </a:moveTo>
                    <a:cubicBezTo>
                      <a:pt x="29" y="1"/>
                      <a:pt x="28" y="1"/>
                      <a:pt x="28" y="1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8" y="1"/>
                      <a:pt x="29" y="1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0279"/>
              <p:cNvSpPr>
                <a:spLocks noEditPoints="1"/>
              </p:cNvSpPr>
              <p:nvPr/>
            </p:nvSpPr>
            <p:spPr bwMode="auto">
              <a:xfrm>
                <a:off x="-474" y="3868"/>
                <a:ext cx="33" cy="50"/>
              </a:xfrm>
              <a:custGeom>
                <a:avLst/>
                <a:gdLst>
                  <a:gd name="T0" fmla="*/ 2 w 14"/>
                  <a:gd name="T1" fmla="*/ 19 h 21"/>
                  <a:gd name="T2" fmla="*/ 0 w 14"/>
                  <a:gd name="T3" fmla="*/ 21 h 21"/>
                  <a:gd name="T4" fmla="*/ 0 w 14"/>
                  <a:gd name="T5" fmla="*/ 21 h 21"/>
                  <a:gd name="T6" fmla="*/ 2 w 14"/>
                  <a:gd name="T7" fmla="*/ 19 h 21"/>
                  <a:gd name="T8" fmla="*/ 2 w 14"/>
                  <a:gd name="T9" fmla="*/ 19 h 21"/>
                  <a:gd name="T10" fmla="*/ 2 w 14"/>
                  <a:gd name="T11" fmla="*/ 19 h 21"/>
                  <a:gd name="T12" fmla="*/ 2 w 14"/>
                  <a:gd name="T13" fmla="*/ 19 h 21"/>
                  <a:gd name="T14" fmla="*/ 2 w 14"/>
                  <a:gd name="T15" fmla="*/ 19 h 21"/>
                  <a:gd name="T16" fmla="*/ 2 w 14"/>
                  <a:gd name="T17" fmla="*/ 19 h 21"/>
                  <a:gd name="T18" fmla="*/ 2 w 14"/>
                  <a:gd name="T19" fmla="*/ 19 h 21"/>
                  <a:gd name="T20" fmla="*/ 7 w 14"/>
                  <a:gd name="T21" fmla="*/ 10 h 21"/>
                  <a:gd name="T22" fmla="*/ 5 w 14"/>
                  <a:gd name="T23" fmla="*/ 15 h 21"/>
                  <a:gd name="T24" fmla="*/ 5 w 14"/>
                  <a:gd name="T25" fmla="*/ 15 h 21"/>
                  <a:gd name="T26" fmla="*/ 8 w 14"/>
                  <a:gd name="T27" fmla="*/ 10 h 21"/>
                  <a:gd name="T28" fmla="*/ 7 w 14"/>
                  <a:gd name="T29" fmla="*/ 10 h 21"/>
                  <a:gd name="T30" fmla="*/ 8 w 14"/>
                  <a:gd name="T31" fmla="*/ 9 h 21"/>
                  <a:gd name="T32" fmla="*/ 8 w 14"/>
                  <a:gd name="T33" fmla="*/ 10 h 21"/>
                  <a:gd name="T34" fmla="*/ 8 w 14"/>
                  <a:gd name="T35" fmla="*/ 10 h 21"/>
                  <a:gd name="T36" fmla="*/ 8 w 14"/>
                  <a:gd name="T37" fmla="*/ 9 h 21"/>
                  <a:gd name="T38" fmla="*/ 8 w 14"/>
                  <a:gd name="T39" fmla="*/ 9 h 21"/>
                  <a:gd name="T40" fmla="*/ 10 w 14"/>
                  <a:gd name="T41" fmla="*/ 7 h 21"/>
                  <a:gd name="T42" fmla="*/ 9 w 14"/>
                  <a:gd name="T43" fmla="*/ 8 h 21"/>
                  <a:gd name="T44" fmla="*/ 9 w 14"/>
                  <a:gd name="T45" fmla="*/ 8 h 21"/>
                  <a:gd name="T46" fmla="*/ 10 w 14"/>
                  <a:gd name="T47" fmla="*/ 7 h 21"/>
                  <a:gd name="T48" fmla="*/ 10 w 14"/>
                  <a:gd name="T49" fmla="*/ 7 h 21"/>
                  <a:gd name="T50" fmla="*/ 12 w 14"/>
                  <a:gd name="T51" fmla="*/ 4 h 21"/>
                  <a:gd name="T52" fmla="*/ 10 w 14"/>
                  <a:gd name="T53" fmla="*/ 7 h 21"/>
                  <a:gd name="T54" fmla="*/ 10 w 14"/>
                  <a:gd name="T55" fmla="*/ 7 h 21"/>
                  <a:gd name="T56" fmla="*/ 12 w 14"/>
                  <a:gd name="T57" fmla="*/ 4 h 21"/>
                  <a:gd name="T58" fmla="*/ 12 w 14"/>
                  <a:gd name="T59" fmla="*/ 4 h 21"/>
                  <a:gd name="T60" fmla="*/ 14 w 14"/>
                  <a:gd name="T61" fmla="*/ 1 h 21"/>
                  <a:gd name="T62" fmla="*/ 12 w 14"/>
                  <a:gd name="T63" fmla="*/ 3 h 21"/>
                  <a:gd name="T64" fmla="*/ 12 w 14"/>
                  <a:gd name="T65" fmla="*/ 3 h 21"/>
                  <a:gd name="T66" fmla="*/ 14 w 14"/>
                  <a:gd name="T67" fmla="*/ 1 h 21"/>
                  <a:gd name="T68" fmla="*/ 14 w 14"/>
                  <a:gd name="T69" fmla="*/ 1 h 21"/>
                  <a:gd name="T70" fmla="*/ 14 w 14"/>
                  <a:gd name="T71" fmla="*/ 0 h 21"/>
                  <a:gd name="T72" fmla="*/ 14 w 14"/>
                  <a:gd name="T73" fmla="*/ 1 h 21"/>
                  <a:gd name="T74" fmla="*/ 14 w 14"/>
                  <a:gd name="T75" fmla="*/ 1 h 21"/>
                  <a:gd name="T76" fmla="*/ 14 w 14"/>
                  <a:gd name="T77" fmla="*/ 0 h 21"/>
                  <a:gd name="T78" fmla="*/ 14 w 14"/>
                  <a:gd name="T7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" h="21">
                    <a:moveTo>
                      <a:pt x="2" y="19"/>
                    </a:moveTo>
                    <a:cubicBezTo>
                      <a:pt x="1" y="20"/>
                      <a:pt x="0" y="21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1" y="21"/>
                      <a:pt x="1" y="20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2" y="19"/>
                    </a:move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7" y="10"/>
                    </a:moveTo>
                    <a:cubicBezTo>
                      <a:pt x="7" y="12"/>
                      <a:pt x="6" y="13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3"/>
                      <a:pt x="7" y="12"/>
                      <a:pt x="8" y="10"/>
                    </a:cubicBezTo>
                    <a:cubicBezTo>
                      <a:pt x="7" y="10"/>
                      <a:pt x="7" y="10"/>
                      <a:pt x="7" y="10"/>
                    </a:cubicBezTo>
                    <a:moveTo>
                      <a:pt x="8" y="9"/>
                    </a:moveTo>
                    <a:cubicBezTo>
                      <a:pt x="8" y="9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moveTo>
                      <a:pt x="10" y="7"/>
                    </a:moveTo>
                    <a:cubicBezTo>
                      <a:pt x="9" y="7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12" y="4"/>
                    </a:moveTo>
                    <a:cubicBezTo>
                      <a:pt x="11" y="5"/>
                      <a:pt x="11" y="6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6"/>
                      <a:pt x="11" y="5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moveTo>
                      <a:pt x="14" y="1"/>
                    </a:moveTo>
                    <a:cubicBezTo>
                      <a:pt x="13" y="2"/>
                      <a:pt x="13" y="2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2"/>
                      <a:pt x="13" y="2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moveTo>
                      <a:pt x="14" y="0"/>
                    </a:moveTo>
                    <a:cubicBezTo>
                      <a:pt x="14" y="0"/>
                      <a:pt x="14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0280"/>
              <p:cNvSpPr>
                <a:spLocks noEditPoints="1"/>
              </p:cNvSpPr>
              <p:nvPr/>
            </p:nvSpPr>
            <p:spPr bwMode="auto">
              <a:xfrm>
                <a:off x="-146" y="3901"/>
                <a:ext cx="14" cy="21"/>
              </a:xfrm>
              <a:custGeom>
                <a:avLst/>
                <a:gdLst>
                  <a:gd name="T0" fmla="*/ 0 w 6"/>
                  <a:gd name="T1" fmla="*/ 8 h 9"/>
                  <a:gd name="T2" fmla="*/ 1 w 6"/>
                  <a:gd name="T3" fmla="*/ 9 h 9"/>
                  <a:gd name="T4" fmla="*/ 1 w 6"/>
                  <a:gd name="T5" fmla="*/ 9 h 9"/>
                  <a:gd name="T6" fmla="*/ 1 w 6"/>
                  <a:gd name="T7" fmla="*/ 9 h 9"/>
                  <a:gd name="T8" fmla="*/ 1 w 6"/>
                  <a:gd name="T9" fmla="*/ 9 h 9"/>
                  <a:gd name="T10" fmla="*/ 2 w 6"/>
                  <a:gd name="T11" fmla="*/ 9 h 9"/>
                  <a:gd name="T12" fmla="*/ 2 w 6"/>
                  <a:gd name="T13" fmla="*/ 9 h 9"/>
                  <a:gd name="T14" fmla="*/ 1 w 6"/>
                  <a:gd name="T15" fmla="*/ 9 h 9"/>
                  <a:gd name="T16" fmla="*/ 0 w 6"/>
                  <a:gd name="T17" fmla="*/ 8 h 9"/>
                  <a:gd name="T18" fmla="*/ 2 w 6"/>
                  <a:gd name="T19" fmla="*/ 5 h 9"/>
                  <a:gd name="T20" fmla="*/ 2 w 6"/>
                  <a:gd name="T21" fmla="*/ 6 h 9"/>
                  <a:gd name="T22" fmla="*/ 2 w 6"/>
                  <a:gd name="T23" fmla="*/ 6 h 9"/>
                  <a:gd name="T24" fmla="*/ 2 w 6"/>
                  <a:gd name="T25" fmla="*/ 6 h 9"/>
                  <a:gd name="T26" fmla="*/ 2 w 6"/>
                  <a:gd name="T27" fmla="*/ 6 h 9"/>
                  <a:gd name="T28" fmla="*/ 2 w 6"/>
                  <a:gd name="T29" fmla="*/ 6 h 9"/>
                  <a:gd name="T30" fmla="*/ 2 w 6"/>
                  <a:gd name="T31" fmla="*/ 6 h 9"/>
                  <a:gd name="T32" fmla="*/ 2 w 6"/>
                  <a:gd name="T33" fmla="*/ 6 h 9"/>
                  <a:gd name="T34" fmla="*/ 2 w 6"/>
                  <a:gd name="T35" fmla="*/ 6 h 9"/>
                  <a:gd name="T36" fmla="*/ 2 w 6"/>
                  <a:gd name="T37" fmla="*/ 6 h 9"/>
                  <a:gd name="T38" fmla="*/ 2 w 6"/>
                  <a:gd name="T39" fmla="*/ 6 h 9"/>
                  <a:gd name="T40" fmla="*/ 3 w 6"/>
                  <a:gd name="T41" fmla="*/ 6 h 9"/>
                  <a:gd name="T42" fmla="*/ 2 w 6"/>
                  <a:gd name="T43" fmla="*/ 5 h 9"/>
                  <a:gd name="T44" fmla="*/ 6 w 6"/>
                  <a:gd name="T45" fmla="*/ 0 h 9"/>
                  <a:gd name="T46" fmla="*/ 4 w 6"/>
                  <a:gd name="T47" fmla="*/ 3 h 9"/>
                  <a:gd name="T48" fmla="*/ 4 w 6"/>
                  <a:gd name="T49" fmla="*/ 3 h 9"/>
                  <a:gd name="T50" fmla="*/ 5 w 6"/>
                  <a:gd name="T51" fmla="*/ 2 h 9"/>
                  <a:gd name="T52" fmla="*/ 6 w 6"/>
                  <a:gd name="T5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" h="9">
                    <a:moveTo>
                      <a:pt x="0" y="8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5"/>
                      <a:pt x="2" y="5"/>
                    </a:cubicBezTo>
                    <a:moveTo>
                      <a:pt x="6" y="0"/>
                    </a:moveTo>
                    <a:cubicBezTo>
                      <a:pt x="5" y="1"/>
                      <a:pt x="5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0281"/>
              <p:cNvSpPr>
                <a:spLocks noEditPoints="1"/>
              </p:cNvSpPr>
              <p:nvPr/>
            </p:nvSpPr>
            <p:spPr bwMode="auto">
              <a:xfrm>
                <a:off x="-146" y="3908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2 w 4"/>
                  <a:gd name="T3" fmla="*/ 3 h 6"/>
                  <a:gd name="T4" fmla="*/ 2 w 4"/>
                  <a:gd name="T5" fmla="*/ 4 h 6"/>
                  <a:gd name="T6" fmla="*/ 2 w 4"/>
                  <a:gd name="T7" fmla="*/ 4 h 6"/>
                  <a:gd name="T8" fmla="*/ 2 w 4"/>
                  <a:gd name="T9" fmla="*/ 3 h 6"/>
                  <a:gd name="T10" fmla="*/ 2 w 4"/>
                  <a:gd name="T11" fmla="*/ 3 h 6"/>
                  <a:gd name="T12" fmla="*/ 2 w 4"/>
                  <a:gd name="T13" fmla="*/ 4 h 6"/>
                  <a:gd name="T14" fmla="*/ 2 w 4"/>
                  <a:gd name="T15" fmla="*/ 3 h 6"/>
                  <a:gd name="T16" fmla="*/ 1 w 4"/>
                  <a:gd name="T17" fmla="*/ 3 h 6"/>
                  <a:gd name="T18" fmla="*/ 0 w 4"/>
                  <a:gd name="T19" fmla="*/ 5 h 6"/>
                  <a:gd name="T20" fmla="*/ 1 w 4"/>
                  <a:gd name="T21" fmla="*/ 5 h 6"/>
                  <a:gd name="T22" fmla="*/ 0 w 4"/>
                  <a:gd name="T23" fmla="*/ 5 h 6"/>
                  <a:gd name="T24" fmla="*/ 0 w 4"/>
                  <a:gd name="T25" fmla="*/ 5 h 6"/>
                  <a:gd name="T26" fmla="*/ 1 w 4"/>
                  <a:gd name="T27" fmla="*/ 6 h 6"/>
                  <a:gd name="T28" fmla="*/ 2 w 4"/>
                  <a:gd name="T29" fmla="*/ 6 h 6"/>
                  <a:gd name="T30" fmla="*/ 2 w 4"/>
                  <a:gd name="T31" fmla="*/ 6 h 6"/>
                  <a:gd name="T32" fmla="*/ 3 w 4"/>
                  <a:gd name="T33" fmla="*/ 6 h 6"/>
                  <a:gd name="T34" fmla="*/ 2 w 4"/>
                  <a:gd name="T35" fmla="*/ 4 h 6"/>
                  <a:gd name="T36" fmla="*/ 2 w 4"/>
                  <a:gd name="T37" fmla="*/ 4 h 6"/>
                  <a:gd name="T38" fmla="*/ 2 w 4"/>
                  <a:gd name="T39" fmla="*/ 4 h 6"/>
                  <a:gd name="T40" fmla="*/ 2 w 4"/>
                  <a:gd name="T41" fmla="*/ 3 h 6"/>
                  <a:gd name="T42" fmla="*/ 2 w 4"/>
                  <a:gd name="T43" fmla="*/ 3 h 6"/>
                  <a:gd name="T44" fmla="*/ 4 w 4"/>
                  <a:gd name="T45" fmla="*/ 0 h 6"/>
                  <a:gd name="T46" fmla="*/ 3 w 4"/>
                  <a:gd name="T47" fmla="*/ 2 h 6"/>
                  <a:gd name="T48" fmla="*/ 2 w 4"/>
                  <a:gd name="T49" fmla="*/ 2 h 6"/>
                  <a:gd name="T50" fmla="*/ 2 w 4"/>
                  <a:gd name="T51" fmla="*/ 2 h 6"/>
                  <a:gd name="T52" fmla="*/ 3 w 4"/>
                  <a:gd name="T53" fmla="*/ 3 h 6"/>
                  <a:gd name="T54" fmla="*/ 3 w 4"/>
                  <a:gd name="T55" fmla="*/ 3 h 6"/>
                  <a:gd name="T56" fmla="*/ 3 w 4"/>
                  <a:gd name="T57" fmla="*/ 3 h 6"/>
                  <a:gd name="T58" fmla="*/ 3 w 4"/>
                  <a:gd name="T59" fmla="*/ 3 h 6"/>
                  <a:gd name="T60" fmla="*/ 3 w 4"/>
                  <a:gd name="T61" fmla="*/ 2 h 6"/>
                  <a:gd name="T62" fmla="*/ 4 w 4"/>
                  <a:gd name="T63" fmla="*/ 0 h 6"/>
                  <a:gd name="T64" fmla="*/ 4 w 4"/>
                  <a:gd name="T6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5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0282"/>
              <p:cNvSpPr>
                <a:spLocks noEditPoints="1"/>
              </p:cNvSpPr>
              <p:nvPr/>
            </p:nvSpPr>
            <p:spPr bwMode="auto">
              <a:xfrm>
                <a:off x="29" y="3904"/>
                <a:ext cx="9" cy="2"/>
              </a:xfrm>
              <a:custGeom>
                <a:avLst/>
                <a:gdLst>
                  <a:gd name="T0" fmla="*/ 3 w 4"/>
                  <a:gd name="T1" fmla="*/ 1 h 1"/>
                  <a:gd name="T2" fmla="*/ 3 w 4"/>
                  <a:gd name="T3" fmla="*/ 1 h 1"/>
                  <a:gd name="T4" fmla="*/ 4 w 4"/>
                  <a:gd name="T5" fmla="*/ 1 h 1"/>
                  <a:gd name="T6" fmla="*/ 3 w 4"/>
                  <a:gd name="T7" fmla="*/ 1 h 1"/>
                  <a:gd name="T8" fmla="*/ 1 w 4"/>
                  <a:gd name="T9" fmla="*/ 0 h 1"/>
                  <a:gd name="T10" fmla="*/ 0 w 4"/>
                  <a:gd name="T11" fmla="*/ 1 h 1"/>
                  <a:gd name="T12" fmla="*/ 0 w 4"/>
                  <a:gd name="T13" fmla="*/ 1 h 1"/>
                  <a:gd name="T14" fmla="*/ 0 w 4"/>
                  <a:gd name="T15" fmla="*/ 1 h 1"/>
                  <a:gd name="T16" fmla="*/ 2 w 4"/>
                  <a:gd name="T17" fmla="*/ 1 h 1"/>
                  <a:gd name="T18" fmla="*/ 3 w 4"/>
                  <a:gd name="T19" fmla="*/ 1 h 1"/>
                  <a:gd name="T20" fmla="*/ 3 w 4"/>
                  <a:gd name="T21" fmla="*/ 1 h 1"/>
                  <a:gd name="T22" fmla="*/ 1 w 4"/>
                  <a:gd name="T2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1"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0283"/>
              <p:cNvSpPr>
                <a:spLocks noEditPoints="1"/>
              </p:cNvSpPr>
              <p:nvPr/>
            </p:nvSpPr>
            <p:spPr bwMode="auto">
              <a:xfrm>
                <a:off x="26" y="3906"/>
                <a:ext cx="10" cy="0"/>
              </a:xfrm>
              <a:custGeom>
                <a:avLst/>
                <a:gdLst>
                  <a:gd name="T0" fmla="*/ 1 w 4"/>
                  <a:gd name="T1" fmla="*/ 0 w 4"/>
                  <a:gd name="T2" fmla="*/ 0 w 4"/>
                  <a:gd name="T3" fmla="*/ 1 w 4"/>
                  <a:gd name="T4" fmla="*/ 1 w 4"/>
                  <a:gd name="T5" fmla="*/ 4 w 4"/>
                  <a:gd name="T6" fmla="*/ 4 w 4"/>
                  <a:gd name="T7" fmla="*/ 4 w 4"/>
                  <a:gd name="T8" fmla="*/ 4 w 4"/>
                  <a:gd name="T9" fmla="*/ 4 w 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4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0284"/>
              <p:cNvSpPr>
                <a:spLocks/>
              </p:cNvSpPr>
              <p:nvPr/>
            </p:nvSpPr>
            <p:spPr bwMode="auto">
              <a:xfrm>
                <a:off x="38" y="3906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0285"/>
              <p:cNvSpPr>
                <a:spLocks/>
              </p:cNvSpPr>
              <p:nvPr/>
            </p:nvSpPr>
            <p:spPr bwMode="auto">
              <a:xfrm>
                <a:off x="26" y="39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0286"/>
              <p:cNvSpPr>
                <a:spLocks noEditPoints="1"/>
              </p:cNvSpPr>
              <p:nvPr/>
            </p:nvSpPr>
            <p:spPr bwMode="auto">
              <a:xfrm>
                <a:off x="-111" y="3906"/>
                <a:ext cx="57" cy="9"/>
              </a:xfrm>
              <a:custGeom>
                <a:avLst/>
                <a:gdLst>
                  <a:gd name="T0" fmla="*/ 1 w 24"/>
                  <a:gd name="T1" fmla="*/ 1 h 4"/>
                  <a:gd name="T2" fmla="*/ 0 w 24"/>
                  <a:gd name="T3" fmla="*/ 3 h 4"/>
                  <a:gd name="T4" fmla="*/ 0 w 24"/>
                  <a:gd name="T5" fmla="*/ 3 h 4"/>
                  <a:gd name="T6" fmla="*/ 0 w 24"/>
                  <a:gd name="T7" fmla="*/ 3 h 4"/>
                  <a:gd name="T8" fmla="*/ 1 w 24"/>
                  <a:gd name="T9" fmla="*/ 4 h 4"/>
                  <a:gd name="T10" fmla="*/ 2 w 24"/>
                  <a:gd name="T11" fmla="*/ 2 h 4"/>
                  <a:gd name="T12" fmla="*/ 1 w 24"/>
                  <a:gd name="T13" fmla="*/ 1 h 4"/>
                  <a:gd name="T14" fmla="*/ 2 w 24"/>
                  <a:gd name="T15" fmla="*/ 0 h 4"/>
                  <a:gd name="T16" fmla="*/ 2 w 24"/>
                  <a:gd name="T17" fmla="*/ 0 h 4"/>
                  <a:gd name="T18" fmla="*/ 2 w 24"/>
                  <a:gd name="T19" fmla="*/ 1 h 4"/>
                  <a:gd name="T20" fmla="*/ 2 w 24"/>
                  <a:gd name="T21" fmla="*/ 0 h 4"/>
                  <a:gd name="T22" fmla="*/ 22 w 24"/>
                  <a:gd name="T23" fmla="*/ 0 h 4"/>
                  <a:gd name="T24" fmla="*/ 23 w 24"/>
                  <a:gd name="T25" fmla="*/ 1 h 4"/>
                  <a:gd name="T26" fmla="*/ 23 w 24"/>
                  <a:gd name="T27" fmla="*/ 1 h 4"/>
                  <a:gd name="T28" fmla="*/ 24 w 24"/>
                  <a:gd name="T29" fmla="*/ 1 h 4"/>
                  <a:gd name="T30" fmla="*/ 23 w 24"/>
                  <a:gd name="T31" fmla="*/ 1 h 4"/>
                  <a:gd name="T32" fmla="*/ 23 w 24"/>
                  <a:gd name="T33" fmla="*/ 1 h 4"/>
                  <a:gd name="T34" fmla="*/ 23 w 24"/>
                  <a:gd name="T35" fmla="*/ 1 h 4"/>
                  <a:gd name="T36" fmla="*/ 22 w 24"/>
                  <a:gd name="T3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4">
                    <a:moveTo>
                      <a:pt x="1" y="1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2" y="3"/>
                      <a:pt x="2" y="2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0"/>
                      <a:pt x="2" y="0"/>
                    </a:cubicBezTo>
                    <a:moveTo>
                      <a:pt x="22" y="0"/>
                    </a:moveTo>
                    <a:cubicBezTo>
                      <a:pt x="22" y="0"/>
                      <a:pt x="22" y="0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0287"/>
              <p:cNvSpPr>
                <a:spLocks/>
              </p:cNvSpPr>
              <p:nvPr/>
            </p:nvSpPr>
            <p:spPr bwMode="auto">
              <a:xfrm>
                <a:off x="-111" y="39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0288"/>
              <p:cNvSpPr>
                <a:spLocks/>
              </p:cNvSpPr>
              <p:nvPr/>
            </p:nvSpPr>
            <p:spPr bwMode="auto">
              <a:xfrm>
                <a:off x="-108" y="390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0 w 1"/>
                  <a:gd name="T5" fmla="*/ 1 h 2"/>
                  <a:gd name="T6" fmla="*/ 1 w 1"/>
                  <a:gd name="T7" fmla="*/ 2 h 2"/>
                  <a:gd name="T8" fmla="*/ 1 w 1"/>
                  <a:gd name="T9" fmla="*/ 1 h 2"/>
                  <a:gd name="T10" fmla="*/ 1 w 1"/>
                  <a:gd name="T11" fmla="*/ 1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0289"/>
              <p:cNvSpPr>
                <a:spLocks noEditPoints="1"/>
              </p:cNvSpPr>
              <p:nvPr/>
            </p:nvSpPr>
            <p:spPr bwMode="auto">
              <a:xfrm>
                <a:off x="-115" y="3908"/>
                <a:ext cx="7" cy="5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2 h 2"/>
                  <a:gd name="T4" fmla="*/ 2 w 3"/>
                  <a:gd name="T5" fmla="*/ 2 h 2"/>
                  <a:gd name="T6" fmla="*/ 1 w 3"/>
                  <a:gd name="T7" fmla="*/ 2 h 2"/>
                  <a:gd name="T8" fmla="*/ 0 w 3"/>
                  <a:gd name="T9" fmla="*/ 1 h 2"/>
                  <a:gd name="T10" fmla="*/ 0 w 3"/>
                  <a:gd name="T11" fmla="*/ 2 h 2"/>
                  <a:gd name="T12" fmla="*/ 1 w 3"/>
                  <a:gd name="T13" fmla="*/ 2 h 2"/>
                  <a:gd name="T14" fmla="*/ 0 w 3"/>
                  <a:gd name="T15" fmla="*/ 1 h 2"/>
                  <a:gd name="T16" fmla="*/ 2 w 3"/>
                  <a:gd name="T17" fmla="*/ 0 h 2"/>
                  <a:gd name="T18" fmla="*/ 2 w 3"/>
                  <a:gd name="T19" fmla="*/ 0 h 2"/>
                  <a:gd name="T20" fmla="*/ 0 w 3"/>
                  <a:gd name="T21" fmla="*/ 0 h 2"/>
                  <a:gd name="T22" fmla="*/ 0 w 3"/>
                  <a:gd name="T23" fmla="*/ 1 h 2"/>
                  <a:gd name="T24" fmla="*/ 1 w 3"/>
                  <a:gd name="T25" fmla="*/ 2 h 2"/>
                  <a:gd name="T26" fmla="*/ 2 w 3"/>
                  <a:gd name="T27" fmla="*/ 0 h 2"/>
                  <a:gd name="T28" fmla="*/ 1 w 3"/>
                  <a:gd name="T29" fmla="*/ 2 h 2"/>
                  <a:gd name="T30" fmla="*/ 2 w 3"/>
                  <a:gd name="T31" fmla="*/ 2 h 2"/>
                  <a:gd name="T32" fmla="*/ 3 w 3"/>
                  <a:gd name="T33" fmla="*/ 0 h 2"/>
                  <a:gd name="T34" fmla="*/ 3 w 3"/>
                  <a:gd name="T35" fmla="*/ 0 h 2"/>
                  <a:gd name="T36" fmla="*/ 2 w 3"/>
                  <a:gd name="T37" fmla="*/ 0 h 2"/>
                  <a:gd name="T38" fmla="*/ 2 w 3"/>
                  <a:gd name="T39" fmla="*/ 0 h 2"/>
                  <a:gd name="T40" fmla="*/ 2 w 3"/>
                  <a:gd name="T41" fmla="*/ 0 h 2"/>
                  <a:gd name="T42" fmla="*/ 2 w 3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0290"/>
              <p:cNvSpPr>
                <a:spLocks noEditPoints="1"/>
              </p:cNvSpPr>
              <p:nvPr/>
            </p:nvSpPr>
            <p:spPr bwMode="auto">
              <a:xfrm>
                <a:off x="-115" y="3911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2 w 2"/>
                  <a:gd name="T9" fmla="*/ 1 h 1"/>
                  <a:gd name="T10" fmla="*/ 1 w 2"/>
                  <a:gd name="T11" fmla="*/ 1 h 1"/>
                  <a:gd name="T12" fmla="*/ 0 w 2"/>
                  <a:gd name="T13" fmla="*/ 0 h 1"/>
                  <a:gd name="T14" fmla="*/ 0 w 2"/>
                  <a:gd name="T15" fmla="*/ 0 h 1"/>
                  <a:gd name="T16" fmla="*/ 1 w 2"/>
                  <a:gd name="T17" fmla="*/ 1 h 1"/>
                  <a:gd name="T18" fmla="*/ 1 w 2"/>
                  <a:gd name="T19" fmla="*/ 1 h 1"/>
                  <a:gd name="T20" fmla="*/ 0 w 2"/>
                  <a:gd name="T2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0291"/>
              <p:cNvSpPr>
                <a:spLocks noEditPoints="1"/>
              </p:cNvSpPr>
              <p:nvPr/>
            </p:nvSpPr>
            <p:spPr bwMode="auto">
              <a:xfrm>
                <a:off x="-111" y="3906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0 w 1"/>
                  <a:gd name="T15" fmla="*/ 1 h 1"/>
                  <a:gd name="T16" fmla="*/ 0 w 1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0292"/>
              <p:cNvSpPr>
                <a:spLocks noEditPoints="1"/>
              </p:cNvSpPr>
              <p:nvPr/>
            </p:nvSpPr>
            <p:spPr bwMode="auto">
              <a:xfrm>
                <a:off x="-508" y="3908"/>
                <a:ext cx="0" cy="10"/>
              </a:xfrm>
              <a:custGeom>
                <a:avLst/>
                <a:gdLst>
                  <a:gd name="T0" fmla="*/ 1 h 4"/>
                  <a:gd name="T1" fmla="*/ 2 h 4"/>
                  <a:gd name="T2" fmla="*/ 3 h 4"/>
                  <a:gd name="T3" fmla="*/ 4 h 4"/>
                  <a:gd name="T4" fmla="*/ 1 h 4"/>
                  <a:gd name="T5" fmla="*/ 0 h 4"/>
                  <a:gd name="T6" fmla="*/ 2 h 4"/>
                  <a:gd name="T7" fmla="*/ 1 h 4"/>
                  <a:gd name="T8" fmla="*/ 0 h 4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4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3"/>
                      <a:pt x="0" y="2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10293"/>
              <p:cNvSpPr>
                <a:spLocks/>
              </p:cNvSpPr>
              <p:nvPr/>
            </p:nvSpPr>
            <p:spPr bwMode="auto">
              <a:xfrm>
                <a:off x="-508" y="391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10294"/>
              <p:cNvSpPr>
                <a:spLocks noEditPoints="1"/>
              </p:cNvSpPr>
              <p:nvPr/>
            </p:nvSpPr>
            <p:spPr bwMode="auto">
              <a:xfrm>
                <a:off x="-56" y="3908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0 w 7"/>
                  <a:gd name="T5" fmla="*/ 0 h 4"/>
                  <a:gd name="T6" fmla="*/ 0 w 7"/>
                  <a:gd name="T7" fmla="*/ 0 h 4"/>
                  <a:gd name="T8" fmla="*/ 0 w 7"/>
                  <a:gd name="T9" fmla="*/ 0 h 4"/>
                  <a:gd name="T10" fmla="*/ 7 w 7"/>
                  <a:gd name="T11" fmla="*/ 4 h 4"/>
                  <a:gd name="T12" fmla="*/ 7 w 7"/>
                  <a:gd name="T13" fmla="*/ 4 h 4"/>
                  <a:gd name="T14" fmla="*/ 0 w 7"/>
                  <a:gd name="T15" fmla="*/ 0 h 4"/>
                  <a:gd name="T16" fmla="*/ 0 w 7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1" y="1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10295"/>
              <p:cNvSpPr>
                <a:spLocks/>
              </p:cNvSpPr>
              <p:nvPr/>
            </p:nvSpPr>
            <p:spPr bwMode="auto">
              <a:xfrm>
                <a:off x="-208" y="39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10296"/>
              <p:cNvSpPr>
                <a:spLocks/>
              </p:cNvSpPr>
              <p:nvPr/>
            </p:nvSpPr>
            <p:spPr bwMode="auto">
              <a:xfrm>
                <a:off x="-80" y="3918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2 w 2"/>
                  <a:gd name="T9" fmla="*/ 1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10297"/>
              <p:cNvSpPr>
                <a:spLocks/>
              </p:cNvSpPr>
              <p:nvPr/>
            </p:nvSpPr>
            <p:spPr bwMode="auto">
              <a:xfrm>
                <a:off x="-85" y="391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1" name="Freeform 10298"/>
              <p:cNvSpPr>
                <a:spLocks/>
              </p:cNvSpPr>
              <p:nvPr/>
            </p:nvSpPr>
            <p:spPr bwMode="auto">
              <a:xfrm>
                <a:off x="-94" y="3908"/>
                <a:ext cx="14" cy="10"/>
              </a:xfrm>
              <a:custGeom>
                <a:avLst/>
                <a:gdLst>
                  <a:gd name="T0" fmla="*/ 0 w 6"/>
                  <a:gd name="T1" fmla="*/ 0 h 4"/>
                  <a:gd name="T2" fmla="*/ 4 w 6"/>
                  <a:gd name="T3" fmla="*/ 2 h 4"/>
                  <a:gd name="T4" fmla="*/ 4 w 6"/>
                  <a:gd name="T5" fmla="*/ 2 h 4"/>
                  <a:gd name="T6" fmla="*/ 4 w 6"/>
                  <a:gd name="T7" fmla="*/ 2 h 4"/>
                  <a:gd name="T8" fmla="*/ 5 w 6"/>
                  <a:gd name="T9" fmla="*/ 3 h 4"/>
                  <a:gd name="T10" fmla="*/ 5 w 6"/>
                  <a:gd name="T11" fmla="*/ 3 h 4"/>
                  <a:gd name="T12" fmla="*/ 6 w 6"/>
                  <a:gd name="T13" fmla="*/ 4 h 4"/>
                  <a:gd name="T14" fmla="*/ 6 w 6"/>
                  <a:gd name="T15" fmla="*/ 4 h 4"/>
                  <a:gd name="T16" fmla="*/ 4 w 6"/>
                  <a:gd name="T17" fmla="*/ 2 h 4"/>
                  <a:gd name="T18" fmla="*/ 1 w 6"/>
                  <a:gd name="T19" fmla="*/ 1 h 4"/>
                  <a:gd name="T20" fmla="*/ 0 w 6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0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2"/>
                    </a:cubicBezTo>
                    <a:cubicBezTo>
                      <a:pt x="3" y="2"/>
                      <a:pt x="2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2" name="Freeform 10299"/>
              <p:cNvSpPr>
                <a:spLocks noEditPoints="1"/>
              </p:cNvSpPr>
              <p:nvPr/>
            </p:nvSpPr>
            <p:spPr bwMode="auto">
              <a:xfrm>
                <a:off x="40" y="3911"/>
                <a:ext cx="24" cy="11"/>
              </a:xfrm>
              <a:custGeom>
                <a:avLst/>
                <a:gdLst>
                  <a:gd name="T0" fmla="*/ 8 w 10"/>
                  <a:gd name="T1" fmla="*/ 2 h 5"/>
                  <a:gd name="T2" fmla="*/ 7 w 10"/>
                  <a:gd name="T3" fmla="*/ 4 h 5"/>
                  <a:gd name="T4" fmla="*/ 7 w 10"/>
                  <a:gd name="T5" fmla="*/ 4 h 5"/>
                  <a:gd name="T6" fmla="*/ 7 w 10"/>
                  <a:gd name="T7" fmla="*/ 4 h 5"/>
                  <a:gd name="T8" fmla="*/ 6 w 10"/>
                  <a:gd name="T9" fmla="*/ 4 h 5"/>
                  <a:gd name="T10" fmla="*/ 6 w 10"/>
                  <a:gd name="T11" fmla="*/ 5 h 5"/>
                  <a:gd name="T12" fmla="*/ 10 w 10"/>
                  <a:gd name="T13" fmla="*/ 4 h 5"/>
                  <a:gd name="T14" fmla="*/ 10 w 10"/>
                  <a:gd name="T15" fmla="*/ 4 h 5"/>
                  <a:gd name="T16" fmla="*/ 10 w 10"/>
                  <a:gd name="T17" fmla="*/ 4 h 5"/>
                  <a:gd name="T18" fmla="*/ 7 w 10"/>
                  <a:gd name="T19" fmla="*/ 4 h 5"/>
                  <a:gd name="T20" fmla="*/ 8 w 10"/>
                  <a:gd name="T21" fmla="*/ 2 h 5"/>
                  <a:gd name="T22" fmla="*/ 8 w 10"/>
                  <a:gd name="T23" fmla="*/ 2 h 5"/>
                  <a:gd name="T24" fmla="*/ 8 w 10"/>
                  <a:gd name="T25" fmla="*/ 2 h 5"/>
                  <a:gd name="T26" fmla="*/ 8 w 10"/>
                  <a:gd name="T27" fmla="*/ 2 h 5"/>
                  <a:gd name="T28" fmla="*/ 8 w 10"/>
                  <a:gd name="T29" fmla="*/ 2 h 5"/>
                  <a:gd name="T30" fmla="*/ 8 w 10"/>
                  <a:gd name="T31" fmla="*/ 2 h 5"/>
                  <a:gd name="T32" fmla="*/ 8 w 10"/>
                  <a:gd name="T33" fmla="*/ 2 h 5"/>
                  <a:gd name="T34" fmla="*/ 0 w 10"/>
                  <a:gd name="T35" fmla="*/ 0 h 5"/>
                  <a:gd name="T36" fmla="*/ 0 w 10"/>
                  <a:gd name="T37" fmla="*/ 2 h 5"/>
                  <a:gd name="T38" fmla="*/ 1 w 10"/>
                  <a:gd name="T39" fmla="*/ 2 h 5"/>
                  <a:gd name="T40" fmla="*/ 1 w 10"/>
                  <a:gd name="T41" fmla="*/ 1 h 5"/>
                  <a:gd name="T42" fmla="*/ 0 w 10"/>
                  <a:gd name="T4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" h="5">
                    <a:moveTo>
                      <a:pt x="8" y="2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6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7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8" y="4"/>
                      <a:pt x="7" y="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moveTo>
                      <a:pt x="8" y="2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3" name="Freeform 10300"/>
              <p:cNvSpPr>
                <a:spLocks noEditPoints="1"/>
              </p:cNvSpPr>
              <p:nvPr/>
            </p:nvSpPr>
            <p:spPr bwMode="auto">
              <a:xfrm>
                <a:off x="59" y="3911"/>
                <a:ext cx="7" cy="9"/>
              </a:xfrm>
              <a:custGeom>
                <a:avLst/>
                <a:gdLst>
                  <a:gd name="T0" fmla="*/ 2 w 3"/>
                  <a:gd name="T1" fmla="*/ 4 h 4"/>
                  <a:gd name="T2" fmla="*/ 2 w 3"/>
                  <a:gd name="T3" fmla="*/ 4 h 4"/>
                  <a:gd name="T4" fmla="*/ 3 w 3"/>
                  <a:gd name="T5" fmla="*/ 4 h 4"/>
                  <a:gd name="T6" fmla="*/ 2 w 3"/>
                  <a:gd name="T7" fmla="*/ 4 h 4"/>
                  <a:gd name="T8" fmla="*/ 0 w 3"/>
                  <a:gd name="T9" fmla="*/ 2 h 4"/>
                  <a:gd name="T10" fmla="*/ 0 w 3"/>
                  <a:gd name="T11" fmla="*/ 2 h 4"/>
                  <a:gd name="T12" fmla="*/ 0 w 3"/>
                  <a:gd name="T13" fmla="*/ 2 h 4"/>
                  <a:gd name="T14" fmla="*/ 0 w 3"/>
                  <a:gd name="T15" fmla="*/ 2 h 4"/>
                  <a:gd name="T16" fmla="*/ 0 w 3"/>
                  <a:gd name="T17" fmla="*/ 2 h 4"/>
                  <a:gd name="T18" fmla="*/ 1 w 3"/>
                  <a:gd name="T19" fmla="*/ 0 h 4"/>
                  <a:gd name="T20" fmla="*/ 0 w 3"/>
                  <a:gd name="T21" fmla="*/ 2 h 4"/>
                  <a:gd name="T22" fmla="*/ 0 w 3"/>
                  <a:gd name="T23" fmla="*/ 2 h 4"/>
                  <a:gd name="T24" fmla="*/ 1 w 3"/>
                  <a:gd name="T2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4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4" name="Freeform 10301"/>
              <p:cNvSpPr>
                <a:spLocks noEditPoints="1"/>
              </p:cNvSpPr>
              <p:nvPr/>
            </p:nvSpPr>
            <p:spPr bwMode="auto">
              <a:xfrm>
                <a:off x="-148" y="391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0 w 1"/>
                  <a:gd name="T7" fmla="*/ 0 w 1"/>
                  <a:gd name="T8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5" name="Freeform 10302"/>
              <p:cNvSpPr>
                <a:spLocks/>
              </p:cNvSpPr>
              <p:nvPr/>
            </p:nvSpPr>
            <p:spPr bwMode="auto">
              <a:xfrm>
                <a:off x="-153" y="391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0 w 2"/>
                  <a:gd name="T7" fmla="*/ 1 h 1"/>
                  <a:gd name="T8" fmla="*/ 0 w 2"/>
                  <a:gd name="T9" fmla="*/ 1 h 1"/>
                  <a:gd name="T10" fmla="*/ 2 w 2"/>
                  <a:gd name="T11" fmla="*/ 0 h 1"/>
                  <a:gd name="T12" fmla="*/ 2 w 2"/>
                  <a:gd name="T13" fmla="*/ 0 h 1"/>
                  <a:gd name="T14" fmla="*/ 2 w 2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6" name="Freeform 10303"/>
              <p:cNvSpPr>
                <a:spLocks noEditPoints="1"/>
              </p:cNvSpPr>
              <p:nvPr/>
            </p:nvSpPr>
            <p:spPr bwMode="auto">
              <a:xfrm>
                <a:off x="-9" y="3913"/>
                <a:ext cx="9" cy="9"/>
              </a:xfrm>
              <a:custGeom>
                <a:avLst/>
                <a:gdLst>
                  <a:gd name="T0" fmla="*/ 3 w 4"/>
                  <a:gd name="T1" fmla="*/ 2 h 4"/>
                  <a:gd name="T2" fmla="*/ 3 w 4"/>
                  <a:gd name="T3" fmla="*/ 2 h 4"/>
                  <a:gd name="T4" fmla="*/ 3 w 4"/>
                  <a:gd name="T5" fmla="*/ 4 h 4"/>
                  <a:gd name="T6" fmla="*/ 4 w 4"/>
                  <a:gd name="T7" fmla="*/ 3 h 4"/>
                  <a:gd name="T8" fmla="*/ 4 w 4"/>
                  <a:gd name="T9" fmla="*/ 2 h 4"/>
                  <a:gd name="T10" fmla="*/ 4 w 4"/>
                  <a:gd name="T11" fmla="*/ 2 h 4"/>
                  <a:gd name="T12" fmla="*/ 3 w 4"/>
                  <a:gd name="T13" fmla="*/ 2 h 4"/>
                  <a:gd name="T14" fmla="*/ 1 w 4"/>
                  <a:gd name="T15" fmla="*/ 0 h 4"/>
                  <a:gd name="T16" fmla="*/ 0 w 4"/>
                  <a:gd name="T17" fmla="*/ 0 h 4"/>
                  <a:gd name="T18" fmla="*/ 1 w 4"/>
                  <a:gd name="T19" fmla="*/ 0 h 4"/>
                  <a:gd name="T20" fmla="*/ 1 w 4"/>
                  <a:gd name="T21" fmla="*/ 0 h 4"/>
                  <a:gd name="T22" fmla="*/ 1 w 4"/>
                  <a:gd name="T2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3" y="4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7" name="Freeform 10304"/>
              <p:cNvSpPr>
                <a:spLocks/>
              </p:cNvSpPr>
              <p:nvPr/>
            </p:nvSpPr>
            <p:spPr bwMode="auto">
              <a:xfrm>
                <a:off x="-7" y="3913"/>
                <a:ext cx="7" cy="5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0 h 2"/>
                  <a:gd name="T4" fmla="*/ 0 w 3"/>
                  <a:gd name="T5" fmla="*/ 0 h 2"/>
                  <a:gd name="T6" fmla="*/ 2 w 3"/>
                  <a:gd name="T7" fmla="*/ 2 h 2"/>
                  <a:gd name="T8" fmla="*/ 3 w 3"/>
                  <a:gd name="T9" fmla="*/ 2 h 2"/>
                  <a:gd name="T10" fmla="*/ 2 w 3"/>
                  <a:gd name="T11" fmla="*/ 0 h 2"/>
                  <a:gd name="T12" fmla="*/ 1 w 3"/>
                  <a:gd name="T13" fmla="*/ 0 h 2"/>
                  <a:gd name="T14" fmla="*/ 1 w 3"/>
                  <a:gd name="T15" fmla="*/ 0 h 2"/>
                  <a:gd name="T16" fmla="*/ 2 w 3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8" name="Freeform 10305"/>
              <p:cNvSpPr>
                <a:spLocks/>
              </p:cNvSpPr>
              <p:nvPr/>
            </p:nvSpPr>
            <p:spPr bwMode="auto">
              <a:xfrm>
                <a:off x="-118" y="3913"/>
                <a:ext cx="7" cy="7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1 h 3"/>
                  <a:gd name="T4" fmla="*/ 1 w 3"/>
                  <a:gd name="T5" fmla="*/ 3 h 3"/>
                  <a:gd name="T6" fmla="*/ 3 w 3"/>
                  <a:gd name="T7" fmla="*/ 0 h 3"/>
                  <a:gd name="T8" fmla="*/ 3 w 3"/>
                  <a:gd name="T9" fmla="*/ 0 h 3"/>
                  <a:gd name="T10" fmla="*/ 2 w 3"/>
                  <a:gd name="T11" fmla="*/ 1 h 3"/>
                  <a:gd name="T12" fmla="*/ 2 w 3"/>
                  <a:gd name="T13" fmla="*/ 0 h 3"/>
                  <a:gd name="T14" fmla="*/ 1 w 3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1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9" name="Oval 10306"/>
              <p:cNvSpPr>
                <a:spLocks noChangeArrowheads="1"/>
              </p:cNvSpPr>
              <p:nvPr/>
            </p:nvSpPr>
            <p:spPr bwMode="auto">
              <a:xfrm>
                <a:off x="-111" y="39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0" name="Freeform 10307"/>
              <p:cNvSpPr>
                <a:spLocks noEditPoints="1"/>
              </p:cNvSpPr>
              <p:nvPr/>
            </p:nvSpPr>
            <p:spPr bwMode="auto">
              <a:xfrm>
                <a:off x="-146" y="3913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1 w 2"/>
                  <a:gd name="T7" fmla="*/ 1 h 1"/>
                  <a:gd name="T8" fmla="*/ 1 w 2"/>
                  <a:gd name="T9" fmla="*/ 1 h 1"/>
                  <a:gd name="T10" fmla="*/ 2 w 2"/>
                  <a:gd name="T11" fmla="*/ 1 h 1"/>
                  <a:gd name="T12" fmla="*/ 2 w 2"/>
                  <a:gd name="T13" fmla="*/ 1 h 1"/>
                  <a:gd name="T14" fmla="*/ 1 w 2"/>
                  <a:gd name="T15" fmla="*/ 0 h 1"/>
                  <a:gd name="T16" fmla="*/ 0 w 2"/>
                  <a:gd name="T17" fmla="*/ 0 h 1"/>
                  <a:gd name="T18" fmla="*/ 0 w 2"/>
                  <a:gd name="T19" fmla="*/ 0 h 1"/>
                  <a:gd name="T20" fmla="*/ 0 w 2"/>
                  <a:gd name="T21" fmla="*/ 0 h 1"/>
                  <a:gd name="T22" fmla="*/ 0 w 2"/>
                  <a:gd name="T23" fmla="*/ 0 h 1"/>
                  <a:gd name="T24" fmla="*/ 0 w 2"/>
                  <a:gd name="T25" fmla="*/ 0 h 1"/>
                  <a:gd name="T26" fmla="*/ 0 w 2"/>
                  <a:gd name="T27" fmla="*/ 0 h 1"/>
                  <a:gd name="T28" fmla="*/ 0 w 2"/>
                  <a:gd name="T29" fmla="*/ 0 h 1"/>
                  <a:gd name="T30" fmla="*/ 0 w 2"/>
                  <a:gd name="T31" fmla="*/ 0 h 1"/>
                  <a:gd name="T32" fmla="*/ 1 w 2"/>
                  <a:gd name="T33" fmla="*/ 1 h 1"/>
                  <a:gd name="T34" fmla="*/ 1 w 2"/>
                  <a:gd name="T35" fmla="*/ 1 h 1"/>
                  <a:gd name="T36" fmla="*/ 1 w 2"/>
                  <a:gd name="T37" fmla="*/ 1 h 1"/>
                  <a:gd name="T38" fmla="*/ 0 w 2"/>
                  <a:gd name="T39" fmla="*/ 0 h 1"/>
                  <a:gd name="T40" fmla="*/ 0 w 2"/>
                  <a:gd name="T4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1" name="Freeform 10308"/>
              <p:cNvSpPr>
                <a:spLocks noEditPoints="1"/>
              </p:cNvSpPr>
              <p:nvPr/>
            </p:nvSpPr>
            <p:spPr bwMode="auto">
              <a:xfrm>
                <a:off x="-146" y="3913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1 h 1"/>
                  <a:gd name="T12" fmla="*/ 0 w 1"/>
                  <a:gd name="T13" fmla="*/ 0 h 1"/>
                  <a:gd name="T14" fmla="*/ 1 w 1"/>
                  <a:gd name="T15" fmla="*/ 1 h 1"/>
                  <a:gd name="T16" fmla="*/ 0 w 1"/>
                  <a:gd name="T17" fmla="*/ 0 h 1"/>
                  <a:gd name="T18" fmla="*/ 0 w 1"/>
                  <a:gd name="T19" fmla="*/ 0 h 1"/>
                  <a:gd name="T20" fmla="*/ 0 w 1"/>
                  <a:gd name="T21" fmla="*/ 0 h 1"/>
                  <a:gd name="T22" fmla="*/ 0 w 1"/>
                  <a:gd name="T23" fmla="*/ 0 h 1"/>
                  <a:gd name="T24" fmla="*/ 0 w 1"/>
                  <a:gd name="T25" fmla="*/ 0 h 1"/>
                  <a:gd name="T26" fmla="*/ 0 w 1"/>
                  <a:gd name="T27" fmla="*/ 0 h 1"/>
                  <a:gd name="T28" fmla="*/ 0 w 1"/>
                  <a:gd name="T2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2" name="Freeform 10309"/>
              <p:cNvSpPr>
                <a:spLocks noEditPoints="1"/>
              </p:cNvSpPr>
              <p:nvPr/>
            </p:nvSpPr>
            <p:spPr bwMode="auto">
              <a:xfrm>
                <a:off x="-309" y="3913"/>
                <a:ext cx="165" cy="5"/>
              </a:xfrm>
              <a:custGeom>
                <a:avLst/>
                <a:gdLst>
                  <a:gd name="T0" fmla="*/ 1 w 70"/>
                  <a:gd name="T1" fmla="*/ 0 h 2"/>
                  <a:gd name="T2" fmla="*/ 1 w 70"/>
                  <a:gd name="T3" fmla="*/ 0 h 2"/>
                  <a:gd name="T4" fmla="*/ 0 w 70"/>
                  <a:gd name="T5" fmla="*/ 1 h 2"/>
                  <a:gd name="T6" fmla="*/ 1 w 70"/>
                  <a:gd name="T7" fmla="*/ 0 h 2"/>
                  <a:gd name="T8" fmla="*/ 69 w 70"/>
                  <a:gd name="T9" fmla="*/ 0 h 2"/>
                  <a:gd name="T10" fmla="*/ 68 w 70"/>
                  <a:gd name="T11" fmla="*/ 0 h 2"/>
                  <a:gd name="T12" fmla="*/ 68 w 70"/>
                  <a:gd name="T13" fmla="*/ 0 h 2"/>
                  <a:gd name="T14" fmla="*/ 68 w 70"/>
                  <a:gd name="T15" fmla="*/ 1 h 2"/>
                  <a:gd name="T16" fmla="*/ 67 w 70"/>
                  <a:gd name="T17" fmla="*/ 2 h 2"/>
                  <a:gd name="T18" fmla="*/ 67 w 70"/>
                  <a:gd name="T19" fmla="*/ 2 h 2"/>
                  <a:gd name="T20" fmla="*/ 67 w 70"/>
                  <a:gd name="T21" fmla="*/ 2 h 2"/>
                  <a:gd name="T22" fmla="*/ 67 w 70"/>
                  <a:gd name="T23" fmla="*/ 2 h 2"/>
                  <a:gd name="T24" fmla="*/ 68 w 70"/>
                  <a:gd name="T25" fmla="*/ 1 h 2"/>
                  <a:gd name="T26" fmla="*/ 69 w 70"/>
                  <a:gd name="T27" fmla="*/ 1 h 2"/>
                  <a:gd name="T28" fmla="*/ 70 w 70"/>
                  <a:gd name="T29" fmla="*/ 1 h 2"/>
                  <a:gd name="T30" fmla="*/ 70 w 70"/>
                  <a:gd name="T31" fmla="*/ 1 h 2"/>
                  <a:gd name="T32" fmla="*/ 70 w 70"/>
                  <a:gd name="T33" fmla="*/ 1 h 2"/>
                  <a:gd name="T34" fmla="*/ 70 w 70"/>
                  <a:gd name="T35" fmla="*/ 1 h 2"/>
                  <a:gd name="T36" fmla="*/ 70 w 70"/>
                  <a:gd name="T37" fmla="*/ 1 h 2"/>
                  <a:gd name="T38" fmla="*/ 69 w 70"/>
                  <a:gd name="T39" fmla="*/ 0 h 2"/>
                  <a:gd name="T40" fmla="*/ 69 w 70"/>
                  <a:gd name="T41" fmla="*/ 0 h 2"/>
                  <a:gd name="T42" fmla="*/ 69 w 70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0" h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moveTo>
                      <a:pt x="69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7" y="1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8" y="1"/>
                    </a:cubicBezTo>
                    <a:cubicBezTo>
                      <a:pt x="68" y="1"/>
                      <a:pt x="69" y="1"/>
                      <a:pt x="69" y="1"/>
                    </a:cubicBezTo>
                    <a:cubicBezTo>
                      <a:pt x="69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69" y="1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3" name="Freeform 10310"/>
              <p:cNvSpPr>
                <a:spLocks/>
              </p:cNvSpPr>
              <p:nvPr/>
            </p:nvSpPr>
            <p:spPr bwMode="auto">
              <a:xfrm>
                <a:off x="-141" y="39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4" name="Freeform 10311"/>
              <p:cNvSpPr>
                <a:spLocks/>
              </p:cNvSpPr>
              <p:nvPr/>
            </p:nvSpPr>
            <p:spPr bwMode="auto">
              <a:xfrm>
                <a:off x="-153" y="391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5" name="Freeform 10312"/>
              <p:cNvSpPr>
                <a:spLocks noEditPoints="1"/>
              </p:cNvSpPr>
              <p:nvPr/>
            </p:nvSpPr>
            <p:spPr bwMode="auto">
              <a:xfrm>
                <a:off x="-304" y="3915"/>
                <a:ext cx="163" cy="5"/>
              </a:xfrm>
              <a:custGeom>
                <a:avLst/>
                <a:gdLst>
                  <a:gd name="T0" fmla="*/ 0 w 69"/>
                  <a:gd name="T1" fmla="*/ 0 h 2"/>
                  <a:gd name="T2" fmla="*/ 0 w 69"/>
                  <a:gd name="T3" fmla="*/ 2 h 2"/>
                  <a:gd name="T4" fmla="*/ 0 w 69"/>
                  <a:gd name="T5" fmla="*/ 1 h 2"/>
                  <a:gd name="T6" fmla="*/ 0 w 69"/>
                  <a:gd name="T7" fmla="*/ 0 h 2"/>
                  <a:gd name="T8" fmla="*/ 69 w 69"/>
                  <a:gd name="T9" fmla="*/ 0 h 2"/>
                  <a:gd name="T10" fmla="*/ 69 w 69"/>
                  <a:gd name="T11" fmla="*/ 0 h 2"/>
                  <a:gd name="T12" fmla="*/ 69 w 69"/>
                  <a:gd name="T13" fmla="*/ 0 h 2"/>
                  <a:gd name="T14" fmla="*/ 69 w 69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">
                    <a:moveTo>
                      <a:pt x="0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6" name="Freeform 10313"/>
              <p:cNvSpPr>
                <a:spLocks noEditPoints="1"/>
              </p:cNvSpPr>
              <p:nvPr/>
            </p:nvSpPr>
            <p:spPr bwMode="auto">
              <a:xfrm>
                <a:off x="-153" y="3915"/>
                <a:ext cx="16" cy="5"/>
              </a:xfrm>
              <a:custGeom>
                <a:avLst/>
                <a:gdLst>
                  <a:gd name="T0" fmla="*/ 6 w 7"/>
                  <a:gd name="T1" fmla="*/ 0 h 2"/>
                  <a:gd name="T2" fmla="*/ 6 w 7"/>
                  <a:gd name="T3" fmla="*/ 1 h 2"/>
                  <a:gd name="T4" fmla="*/ 6 w 7"/>
                  <a:gd name="T5" fmla="*/ 2 h 2"/>
                  <a:gd name="T6" fmla="*/ 7 w 7"/>
                  <a:gd name="T7" fmla="*/ 2 h 2"/>
                  <a:gd name="T8" fmla="*/ 6 w 7"/>
                  <a:gd name="T9" fmla="*/ 0 h 2"/>
                  <a:gd name="T10" fmla="*/ 0 w 7"/>
                  <a:gd name="T11" fmla="*/ 0 h 2"/>
                  <a:gd name="T12" fmla="*/ 0 w 7"/>
                  <a:gd name="T13" fmla="*/ 0 h 2"/>
                  <a:gd name="T14" fmla="*/ 0 w 7"/>
                  <a:gd name="T15" fmla="*/ 0 h 2"/>
                  <a:gd name="T16" fmla="*/ 0 w 7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2"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6" y="1"/>
                      <a:pt x="6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7" name="Oval 10314"/>
              <p:cNvSpPr>
                <a:spLocks noChangeArrowheads="1"/>
              </p:cNvSpPr>
              <p:nvPr/>
            </p:nvSpPr>
            <p:spPr bwMode="auto">
              <a:xfrm>
                <a:off x="-307" y="39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8" name="Freeform 10315"/>
              <p:cNvSpPr>
                <a:spLocks noEditPoints="1"/>
              </p:cNvSpPr>
              <p:nvPr/>
            </p:nvSpPr>
            <p:spPr bwMode="auto">
              <a:xfrm>
                <a:off x="-307" y="391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9" name="Freeform 10316"/>
              <p:cNvSpPr>
                <a:spLocks noEditPoints="1"/>
              </p:cNvSpPr>
              <p:nvPr/>
            </p:nvSpPr>
            <p:spPr bwMode="auto">
              <a:xfrm>
                <a:off x="-307" y="3915"/>
                <a:ext cx="168" cy="3"/>
              </a:xfrm>
              <a:custGeom>
                <a:avLst/>
                <a:gdLst>
                  <a:gd name="T0" fmla="*/ 0 w 71"/>
                  <a:gd name="T1" fmla="*/ 1 h 1"/>
                  <a:gd name="T2" fmla="*/ 0 w 71"/>
                  <a:gd name="T3" fmla="*/ 1 h 1"/>
                  <a:gd name="T4" fmla="*/ 0 w 71"/>
                  <a:gd name="T5" fmla="*/ 1 h 1"/>
                  <a:gd name="T6" fmla="*/ 0 w 71"/>
                  <a:gd name="T7" fmla="*/ 1 h 1"/>
                  <a:gd name="T8" fmla="*/ 0 w 71"/>
                  <a:gd name="T9" fmla="*/ 1 h 1"/>
                  <a:gd name="T10" fmla="*/ 0 w 71"/>
                  <a:gd name="T11" fmla="*/ 1 h 1"/>
                  <a:gd name="T12" fmla="*/ 71 w 71"/>
                  <a:gd name="T13" fmla="*/ 0 h 1"/>
                  <a:gd name="T14" fmla="*/ 70 w 71"/>
                  <a:gd name="T15" fmla="*/ 1 h 1"/>
                  <a:gd name="T16" fmla="*/ 70 w 71"/>
                  <a:gd name="T17" fmla="*/ 1 h 1"/>
                  <a:gd name="T18" fmla="*/ 71 w 71"/>
                  <a:gd name="T19" fmla="*/ 1 h 1"/>
                  <a:gd name="T20" fmla="*/ 71 w 71"/>
                  <a:gd name="T21" fmla="*/ 0 h 1"/>
                  <a:gd name="T22" fmla="*/ 0 w 71"/>
                  <a:gd name="T23" fmla="*/ 0 h 1"/>
                  <a:gd name="T24" fmla="*/ 0 w 71"/>
                  <a:gd name="T25" fmla="*/ 1 h 1"/>
                  <a:gd name="T26" fmla="*/ 0 w 71"/>
                  <a:gd name="T27" fmla="*/ 1 h 1"/>
                  <a:gd name="T28" fmla="*/ 0 w 71"/>
                  <a:gd name="T29" fmla="*/ 1 h 1"/>
                  <a:gd name="T30" fmla="*/ 0 w 71"/>
                  <a:gd name="T31" fmla="*/ 0 h 1"/>
                  <a:gd name="T32" fmla="*/ 0 w 71"/>
                  <a:gd name="T3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71" y="0"/>
                    </a:moveTo>
                    <a:cubicBezTo>
                      <a:pt x="71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1" y="1"/>
                      <a:pt x="71" y="1"/>
                    </a:cubicBezTo>
                    <a:cubicBezTo>
                      <a:pt x="71" y="1"/>
                      <a:pt x="71" y="0"/>
                      <a:pt x="71" y="0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0" name="Freeform 10317"/>
              <p:cNvSpPr>
                <a:spLocks noEditPoints="1"/>
              </p:cNvSpPr>
              <p:nvPr/>
            </p:nvSpPr>
            <p:spPr bwMode="auto">
              <a:xfrm>
                <a:off x="-101" y="3918"/>
                <a:ext cx="170" cy="2"/>
              </a:xfrm>
              <a:custGeom>
                <a:avLst/>
                <a:gdLst>
                  <a:gd name="T0" fmla="*/ 71 w 72"/>
                  <a:gd name="T1" fmla="*/ 0 h 1"/>
                  <a:gd name="T2" fmla="*/ 71 w 72"/>
                  <a:gd name="T3" fmla="*/ 1 h 1"/>
                  <a:gd name="T4" fmla="*/ 71 w 72"/>
                  <a:gd name="T5" fmla="*/ 1 h 1"/>
                  <a:gd name="T6" fmla="*/ 72 w 72"/>
                  <a:gd name="T7" fmla="*/ 1 h 1"/>
                  <a:gd name="T8" fmla="*/ 71 w 72"/>
                  <a:gd name="T9" fmla="*/ 0 h 1"/>
                  <a:gd name="T10" fmla="*/ 0 w 72"/>
                  <a:gd name="T11" fmla="*/ 0 h 1"/>
                  <a:gd name="T12" fmla="*/ 0 w 72"/>
                  <a:gd name="T13" fmla="*/ 0 h 1"/>
                  <a:gd name="T14" fmla="*/ 0 w 72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">
                    <a:moveTo>
                      <a:pt x="71" y="0"/>
                    </a:moveTo>
                    <a:cubicBezTo>
                      <a:pt x="71" y="0"/>
                      <a:pt x="71" y="1"/>
                      <a:pt x="71" y="1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1"/>
                      <a:pt x="71" y="1"/>
                      <a:pt x="72" y="1"/>
                    </a:cubicBezTo>
                    <a:cubicBezTo>
                      <a:pt x="71" y="0"/>
                      <a:pt x="71" y="0"/>
                      <a:pt x="7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1" name="Freeform 10318"/>
              <p:cNvSpPr>
                <a:spLocks noEditPoints="1"/>
              </p:cNvSpPr>
              <p:nvPr/>
            </p:nvSpPr>
            <p:spPr bwMode="auto">
              <a:xfrm>
                <a:off x="66" y="3918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0 w 2"/>
                  <a:gd name="T5" fmla="*/ 1 h 1"/>
                  <a:gd name="T6" fmla="*/ 0 w 2"/>
                  <a:gd name="T7" fmla="*/ 1 h 1"/>
                  <a:gd name="T8" fmla="*/ 0 w 2"/>
                  <a:gd name="T9" fmla="*/ 0 h 1"/>
                  <a:gd name="T10" fmla="*/ 0 w 2"/>
                  <a:gd name="T11" fmla="*/ 0 h 1"/>
                  <a:gd name="T12" fmla="*/ 1 w 2"/>
                  <a:gd name="T13" fmla="*/ 1 h 1"/>
                  <a:gd name="T14" fmla="*/ 2 w 2"/>
                  <a:gd name="T15" fmla="*/ 1 h 1"/>
                  <a:gd name="T16" fmla="*/ 1 w 2"/>
                  <a:gd name="T17" fmla="*/ 1 h 1"/>
                  <a:gd name="T18" fmla="*/ 0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2" name="Freeform 10319"/>
              <p:cNvSpPr>
                <a:spLocks noEditPoints="1"/>
              </p:cNvSpPr>
              <p:nvPr/>
            </p:nvSpPr>
            <p:spPr bwMode="auto">
              <a:xfrm>
                <a:off x="-541" y="3920"/>
                <a:ext cx="404" cy="10"/>
              </a:xfrm>
              <a:custGeom>
                <a:avLst/>
                <a:gdLst>
                  <a:gd name="T0" fmla="*/ 170 w 171"/>
                  <a:gd name="T1" fmla="*/ 1 h 4"/>
                  <a:gd name="T2" fmla="*/ 170 w 171"/>
                  <a:gd name="T3" fmla="*/ 1 h 4"/>
                  <a:gd name="T4" fmla="*/ 171 w 171"/>
                  <a:gd name="T5" fmla="*/ 4 h 4"/>
                  <a:gd name="T6" fmla="*/ 171 w 171"/>
                  <a:gd name="T7" fmla="*/ 4 h 4"/>
                  <a:gd name="T8" fmla="*/ 170 w 171"/>
                  <a:gd name="T9" fmla="*/ 1 h 4"/>
                  <a:gd name="T10" fmla="*/ 0 w 171"/>
                  <a:gd name="T11" fmla="*/ 0 h 4"/>
                  <a:gd name="T12" fmla="*/ 0 w 171"/>
                  <a:gd name="T13" fmla="*/ 0 h 4"/>
                  <a:gd name="T14" fmla="*/ 0 w 171"/>
                  <a:gd name="T15" fmla="*/ 0 h 4"/>
                  <a:gd name="T16" fmla="*/ 0 w 171"/>
                  <a:gd name="T17" fmla="*/ 0 h 4"/>
                  <a:gd name="T18" fmla="*/ 0 w 171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1" h="4">
                    <a:moveTo>
                      <a:pt x="170" y="1"/>
                    </a:moveTo>
                    <a:cubicBezTo>
                      <a:pt x="170" y="1"/>
                      <a:pt x="170" y="1"/>
                      <a:pt x="170" y="1"/>
                    </a:cubicBezTo>
                    <a:cubicBezTo>
                      <a:pt x="170" y="3"/>
                      <a:pt x="171" y="4"/>
                      <a:pt x="171" y="4"/>
                    </a:cubicBezTo>
                    <a:cubicBezTo>
                      <a:pt x="171" y="4"/>
                      <a:pt x="171" y="4"/>
                      <a:pt x="171" y="4"/>
                    </a:cubicBezTo>
                    <a:cubicBezTo>
                      <a:pt x="171" y="3"/>
                      <a:pt x="171" y="2"/>
                      <a:pt x="17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3" name="Freeform 10320"/>
              <p:cNvSpPr>
                <a:spLocks/>
              </p:cNvSpPr>
              <p:nvPr/>
            </p:nvSpPr>
            <p:spPr bwMode="auto">
              <a:xfrm>
                <a:off x="-139" y="392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4" name="Freeform 10321"/>
              <p:cNvSpPr>
                <a:spLocks noEditPoints="1"/>
              </p:cNvSpPr>
              <p:nvPr/>
            </p:nvSpPr>
            <p:spPr bwMode="auto">
              <a:xfrm>
                <a:off x="-583" y="3920"/>
                <a:ext cx="437" cy="7"/>
              </a:xfrm>
              <a:custGeom>
                <a:avLst/>
                <a:gdLst>
                  <a:gd name="T0" fmla="*/ 185 w 185"/>
                  <a:gd name="T1" fmla="*/ 0 h 3"/>
                  <a:gd name="T2" fmla="*/ 185 w 185"/>
                  <a:gd name="T3" fmla="*/ 1 h 3"/>
                  <a:gd name="T4" fmla="*/ 185 w 185"/>
                  <a:gd name="T5" fmla="*/ 0 h 3"/>
                  <a:gd name="T6" fmla="*/ 185 w 185"/>
                  <a:gd name="T7" fmla="*/ 0 h 3"/>
                  <a:gd name="T8" fmla="*/ 171 w 185"/>
                  <a:gd name="T9" fmla="*/ 0 h 3"/>
                  <a:gd name="T10" fmla="*/ 171 w 185"/>
                  <a:gd name="T11" fmla="*/ 1 h 3"/>
                  <a:gd name="T12" fmla="*/ 171 w 185"/>
                  <a:gd name="T13" fmla="*/ 1 h 3"/>
                  <a:gd name="T14" fmla="*/ 171 w 185"/>
                  <a:gd name="T15" fmla="*/ 0 h 3"/>
                  <a:gd name="T16" fmla="*/ 171 w 185"/>
                  <a:gd name="T17" fmla="*/ 0 h 3"/>
                  <a:gd name="T18" fmla="*/ 0 w 185"/>
                  <a:gd name="T19" fmla="*/ 0 h 3"/>
                  <a:gd name="T20" fmla="*/ 2 w 185"/>
                  <a:gd name="T21" fmla="*/ 3 h 3"/>
                  <a:gd name="T22" fmla="*/ 0 w 185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5" h="3">
                    <a:moveTo>
                      <a:pt x="185" y="0"/>
                    </a:moveTo>
                    <a:cubicBezTo>
                      <a:pt x="185" y="0"/>
                      <a:pt x="185" y="1"/>
                      <a:pt x="185" y="1"/>
                    </a:cubicBezTo>
                    <a:cubicBezTo>
                      <a:pt x="185" y="1"/>
                      <a:pt x="185" y="0"/>
                      <a:pt x="185" y="0"/>
                    </a:cubicBezTo>
                    <a:cubicBezTo>
                      <a:pt x="185" y="0"/>
                      <a:pt x="185" y="0"/>
                      <a:pt x="185" y="0"/>
                    </a:cubicBezTo>
                    <a:moveTo>
                      <a:pt x="171" y="0"/>
                    </a:moveTo>
                    <a:cubicBezTo>
                      <a:pt x="171" y="0"/>
                      <a:pt x="171" y="1"/>
                      <a:pt x="171" y="1"/>
                    </a:cubicBezTo>
                    <a:cubicBezTo>
                      <a:pt x="171" y="1"/>
                      <a:pt x="171" y="1"/>
                      <a:pt x="171" y="1"/>
                    </a:cubicBezTo>
                    <a:cubicBezTo>
                      <a:pt x="171" y="0"/>
                      <a:pt x="171" y="0"/>
                      <a:pt x="171" y="0"/>
                    </a:cubicBezTo>
                    <a:cubicBezTo>
                      <a:pt x="171" y="0"/>
                      <a:pt x="171" y="0"/>
                      <a:pt x="171" y="0"/>
                    </a:cubicBezTo>
                    <a:moveTo>
                      <a:pt x="0" y="0"/>
                    </a:moveTo>
                    <a:cubicBezTo>
                      <a:pt x="1" y="1"/>
                      <a:pt x="1" y="2"/>
                      <a:pt x="2" y="3"/>
                    </a:cubicBez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5" name="Oval 10322"/>
              <p:cNvSpPr>
                <a:spLocks noChangeArrowheads="1"/>
              </p:cNvSpPr>
              <p:nvPr/>
            </p:nvSpPr>
            <p:spPr bwMode="auto">
              <a:xfrm>
                <a:off x="-146" y="39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6" name="Freeform 10323"/>
              <p:cNvSpPr>
                <a:spLocks noEditPoints="1"/>
              </p:cNvSpPr>
              <p:nvPr/>
            </p:nvSpPr>
            <p:spPr bwMode="auto">
              <a:xfrm>
                <a:off x="-557" y="3922"/>
                <a:ext cx="555" cy="3"/>
              </a:xfrm>
              <a:custGeom>
                <a:avLst/>
                <a:gdLst>
                  <a:gd name="T0" fmla="*/ 0 w 235"/>
                  <a:gd name="T1" fmla="*/ 1 h 1"/>
                  <a:gd name="T2" fmla="*/ 0 w 235"/>
                  <a:gd name="T3" fmla="*/ 1 h 1"/>
                  <a:gd name="T4" fmla="*/ 0 w 235"/>
                  <a:gd name="T5" fmla="*/ 1 h 1"/>
                  <a:gd name="T6" fmla="*/ 0 w 235"/>
                  <a:gd name="T7" fmla="*/ 1 h 1"/>
                  <a:gd name="T8" fmla="*/ 160 w 235"/>
                  <a:gd name="T9" fmla="*/ 0 h 1"/>
                  <a:gd name="T10" fmla="*/ 160 w 235"/>
                  <a:gd name="T11" fmla="*/ 0 h 1"/>
                  <a:gd name="T12" fmla="*/ 160 w 235"/>
                  <a:gd name="T13" fmla="*/ 0 h 1"/>
                  <a:gd name="T14" fmla="*/ 160 w 235"/>
                  <a:gd name="T15" fmla="*/ 0 h 1"/>
                  <a:gd name="T16" fmla="*/ 160 w 235"/>
                  <a:gd name="T17" fmla="*/ 0 h 1"/>
                  <a:gd name="T18" fmla="*/ 160 w 235"/>
                  <a:gd name="T19" fmla="*/ 0 h 1"/>
                  <a:gd name="T20" fmla="*/ 160 w 235"/>
                  <a:gd name="T21" fmla="*/ 0 h 1"/>
                  <a:gd name="T22" fmla="*/ 160 w 235"/>
                  <a:gd name="T23" fmla="*/ 0 h 1"/>
                  <a:gd name="T24" fmla="*/ 160 w 235"/>
                  <a:gd name="T25" fmla="*/ 0 h 1"/>
                  <a:gd name="T26" fmla="*/ 160 w 235"/>
                  <a:gd name="T27" fmla="*/ 1 h 1"/>
                  <a:gd name="T28" fmla="*/ 160 w 235"/>
                  <a:gd name="T29" fmla="*/ 1 h 1"/>
                  <a:gd name="T30" fmla="*/ 160 w 235"/>
                  <a:gd name="T31" fmla="*/ 0 h 1"/>
                  <a:gd name="T32" fmla="*/ 160 w 235"/>
                  <a:gd name="T33" fmla="*/ 0 h 1"/>
                  <a:gd name="T34" fmla="*/ 235 w 235"/>
                  <a:gd name="T35" fmla="*/ 0 h 1"/>
                  <a:gd name="T36" fmla="*/ 235 w 235"/>
                  <a:gd name="T37" fmla="*/ 0 h 1"/>
                  <a:gd name="T38" fmla="*/ 235 w 235"/>
                  <a:gd name="T3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60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160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160" y="0"/>
                    </a:moveTo>
                    <a:cubicBezTo>
                      <a:pt x="160" y="0"/>
                      <a:pt x="159" y="1"/>
                      <a:pt x="160" y="1"/>
                    </a:cubicBezTo>
                    <a:cubicBezTo>
                      <a:pt x="160" y="1"/>
                      <a:pt x="160" y="1"/>
                      <a:pt x="160" y="1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235" y="0"/>
                    </a:moveTo>
                    <a:cubicBezTo>
                      <a:pt x="235" y="0"/>
                      <a:pt x="235" y="0"/>
                      <a:pt x="235" y="0"/>
                    </a:cubicBezTo>
                    <a:cubicBezTo>
                      <a:pt x="235" y="0"/>
                      <a:pt x="235" y="0"/>
                      <a:pt x="2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7" name="Freeform 10324"/>
              <p:cNvSpPr>
                <a:spLocks/>
              </p:cNvSpPr>
              <p:nvPr/>
            </p:nvSpPr>
            <p:spPr bwMode="auto">
              <a:xfrm>
                <a:off x="-557" y="392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8" name="Freeform 10325"/>
              <p:cNvSpPr>
                <a:spLocks noEditPoints="1"/>
              </p:cNvSpPr>
              <p:nvPr/>
            </p:nvSpPr>
            <p:spPr bwMode="auto">
              <a:xfrm>
                <a:off x="-578" y="3925"/>
                <a:ext cx="444" cy="12"/>
              </a:xfrm>
              <a:custGeom>
                <a:avLst/>
                <a:gdLst>
                  <a:gd name="T0" fmla="*/ 84 w 188"/>
                  <a:gd name="T1" fmla="*/ 4 h 5"/>
                  <a:gd name="T2" fmla="*/ 80 w 188"/>
                  <a:gd name="T3" fmla="*/ 5 h 5"/>
                  <a:gd name="T4" fmla="*/ 78 w 188"/>
                  <a:gd name="T5" fmla="*/ 5 h 5"/>
                  <a:gd name="T6" fmla="*/ 80 w 188"/>
                  <a:gd name="T7" fmla="*/ 5 h 5"/>
                  <a:gd name="T8" fmla="*/ 84 w 188"/>
                  <a:gd name="T9" fmla="*/ 5 h 5"/>
                  <a:gd name="T10" fmla="*/ 84 w 188"/>
                  <a:gd name="T11" fmla="*/ 4 h 5"/>
                  <a:gd name="T12" fmla="*/ 187 w 188"/>
                  <a:gd name="T13" fmla="*/ 2 h 5"/>
                  <a:gd name="T14" fmla="*/ 187 w 188"/>
                  <a:gd name="T15" fmla="*/ 2 h 5"/>
                  <a:gd name="T16" fmla="*/ 187 w 188"/>
                  <a:gd name="T17" fmla="*/ 3 h 5"/>
                  <a:gd name="T18" fmla="*/ 187 w 188"/>
                  <a:gd name="T19" fmla="*/ 2 h 5"/>
                  <a:gd name="T20" fmla="*/ 188 w 188"/>
                  <a:gd name="T21" fmla="*/ 1 h 5"/>
                  <a:gd name="T22" fmla="*/ 187 w 188"/>
                  <a:gd name="T23" fmla="*/ 2 h 5"/>
                  <a:gd name="T24" fmla="*/ 187 w 188"/>
                  <a:gd name="T25" fmla="*/ 2 h 5"/>
                  <a:gd name="T26" fmla="*/ 188 w 188"/>
                  <a:gd name="T27" fmla="*/ 4 h 5"/>
                  <a:gd name="T28" fmla="*/ 187 w 188"/>
                  <a:gd name="T29" fmla="*/ 3 h 5"/>
                  <a:gd name="T30" fmla="*/ 187 w 188"/>
                  <a:gd name="T31" fmla="*/ 2 h 5"/>
                  <a:gd name="T32" fmla="*/ 188 w 188"/>
                  <a:gd name="T33" fmla="*/ 3 h 5"/>
                  <a:gd name="T34" fmla="*/ 188 w 188"/>
                  <a:gd name="T35" fmla="*/ 3 h 5"/>
                  <a:gd name="T36" fmla="*/ 188 w 188"/>
                  <a:gd name="T37" fmla="*/ 2 h 5"/>
                  <a:gd name="T38" fmla="*/ 188 w 188"/>
                  <a:gd name="T39" fmla="*/ 1 h 5"/>
                  <a:gd name="T40" fmla="*/ 9 w 188"/>
                  <a:gd name="T41" fmla="*/ 0 h 5"/>
                  <a:gd name="T42" fmla="*/ 8 w 188"/>
                  <a:gd name="T43" fmla="*/ 1 h 5"/>
                  <a:gd name="T44" fmla="*/ 3 w 188"/>
                  <a:gd name="T45" fmla="*/ 2 h 5"/>
                  <a:gd name="T46" fmla="*/ 0 w 188"/>
                  <a:gd name="T47" fmla="*/ 1 h 5"/>
                  <a:gd name="T48" fmla="*/ 0 w 188"/>
                  <a:gd name="T49" fmla="*/ 1 h 5"/>
                  <a:gd name="T50" fmla="*/ 3 w 188"/>
                  <a:gd name="T51" fmla="*/ 2 h 5"/>
                  <a:gd name="T52" fmla="*/ 9 w 188"/>
                  <a:gd name="T53" fmla="*/ 1 h 5"/>
                  <a:gd name="T54" fmla="*/ 9 w 188"/>
                  <a:gd name="T5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8" h="5">
                    <a:moveTo>
                      <a:pt x="84" y="4"/>
                    </a:moveTo>
                    <a:cubicBezTo>
                      <a:pt x="83" y="5"/>
                      <a:pt x="82" y="5"/>
                      <a:pt x="80" y="5"/>
                    </a:cubicBezTo>
                    <a:cubicBezTo>
                      <a:pt x="80" y="5"/>
                      <a:pt x="79" y="5"/>
                      <a:pt x="78" y="5"/>
                    </a:cubicBezTo>
                    <a:cubicBezTo>
                      <a:pt x="79" y="5"/>
                      <a:pt x="79" y="5"/>
                      <a:pt x="80" y="5"/>
                    </a:cubicBezTo>
                    <a:cubicBezTo>
                      <a:pt x="81" y="5"/>
                      <a:pt x="82" y="5"/>
                      <a:pt x="84" y="5"/>
                    </a:cubicBezTo>
                    <a:cubicBezTo>
                      <a:pt x="84" y="4"/>
                      <a:pt x="84" y="4"/>
                      <a:pt x="84" y="4"/>
                    </a:cubicBezTo>
                    <a:moveTo>
                      <a:pt x="187" y="2"/>
                    </a:moveTo>
                    <a:cubicBezTo>
                      <a:pt x="187" y="2"/>
                      <a:pt x="187" y="2"/>
                      <a:pt x="187" y="2"/>
                    </a:cubicBezTo>
                    <a:cubicBezTo>
                      <a:pt x="187" y="3"/>
                      <a:pt x="187" y="3"/>
                      <a:pt x="187" y="3"/>
                    </a:cubicBezTo>
                    <a:cubicBezTo>
                      <a:pt x="187" y="3"/>
                      <a:pt x="187" y="3"/>
                      <a:pt x="187" y="2"/>
                    </a:cubicBezTo>
                    <a:moveTo>
                      <a:pt x="188" y="1"/>
                    </a:moveTo>
                    <a:cubicBezTo>
                      <a:pt x="187" y="2"/>
                      <a:pt x="187" y="2"/>
                      <a:pt x="187" y="2"/>
                    </a:cubicBezTo>
                    <a:cubicBezTo>
                      <a:pt x="187" y="2"/>
                      <a:pt x="187" y="2"/>
                      <a:pt x="187" y="2"/>
                    </a:cubicBezTo>
                    <a:cubicBezTo>
                      <a:pt x="188" y="3"/>
                      <a:pt x="188" y="4"/>
                      <a:pt x="188" y="4"/>
                    </a:cubicBezTo>
                    <a:cubicBezTo>
                      <a:pt x="188" y="4"/>
                      <a:pt x="188" y="3"/>
                      <a:pt x="187" y="3"/>
                    </a:cubicBezTo>
                    <a:cubicBezTo>
                      <a:pt x="187" y="3"/>
                      <a:pt x="187" y="2"/>
                      <a:pt x="187" y="2"/>
                    </a:cubicBezTo>
                    <a:cubicBezTo>
                      <a:pt x="187" y="2"/>
                      <a:pt x="187" y="2"/>
                      <a:pt x="188" y="3"/>
                    </a:cubicBezTo>
                    <a:cubicBezTo>
                      <a:pt x="188" y="3"/>
                      <a:pt x="188" y="3"/>
                      <a:pt x="188" y="3"/>
                    </a:cubicBezTo>
                    <a:cubicBezTo>
                      <a:pt x="188" y="2"/>
                      <a:pt x="188" y="2"/>
                      <a:pt x="188" y="2"/>
                    </a:cubicBezTo>
                    <a:cubicBezTo>
                      <a:pt x="188" y="2"/>
                      <a:pt x="188" y="1"/>
                      <a:pt x="188" y="1"/>
                    </a:cubicBezTo>
                    <a:moveTo>
                      <a:pt x="9" y="0"/>
                    </a:moveTo>
                    <a:cubicBezTo>
                      <a:pt x="9" y="1"/>
                      <a:pt x="8" y="1"/>
                      <a:pt x="8" y="1"/>
                    </a:cubicBezTo>
                    <a:cubicBezTo>
                      <a:pt x="7" y="1"/>
                      <a:pt x="5" y="2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2" y="2"/>
                      <a:pt x="3" y="2"/>
                    </a:cubicBezTo>
                    <a:cubicBezTo>
                      <a:pt x="5" y="2"/>
                      <a:pt x="8" y="2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9" name="Freeform 10326"/>
              <p:cNvSpPr>
                <a:spLocks/>
              </p:cNvSpPr>
              <p:nvPr/>
            </p:nvSpPr>
            <p:spPr bwMode="auto">
              <a:xfrm>
                <a:off x="-534" y="3082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10 w 15"/>
                  <a:gd name="T3" fmla="*/ 1 h 15"/>
                  <a:gd name="T4" fmla="*/ 6 w 15"/>
                  <a:gd name="T5" fmla="*/ 3 h 15"/>
                  <a:gd name="T6" fmla="*/ 6 w 15"/>
                  <a:gd name="T7" fmla="*/ 3 h 15"/>
                  <a:gd name="T8" fmla="*/ 5 w 15"/>
                  <a:gd name="T9" fmla="*/ 5 h 15"/>
                  <a:gd name="T10" fmla="*/ 3 w 15"/>
                  <a:gd name="T11" fmla="*/ 7 h 15"/>
                  <a:gd name="T12" fmla="*/ 0 w 15"/>
                  <a:gd name="T13" fmla="*/ 12 h 15"/>
                  <a:gd name="T14" fmla="*/ 3 w 15"/>
                  <a:gd name="T15" fmla="*/ 11 h 15"/>
                  <a:gd name="T16" fmla="*/ 3 w 15"/>
                  <a:gd name="T17" fmla="*/ 10 h 15"/>
                  <a:gd name="T18" fmla="*/ 3 w 15"/>
                  <a:gd name="T19" fmla="*/ 11 h 15"/>
                  <a:gd name="T20" fmla="*/ 3 w 15"/>
                  <a:gd name="T21" fmla="*/ 11 h 15"/>
                  <a:gd name="T22" fmla="*/ 3 w 15"/>
                  <a:gd name="T23" fmla="*/ 11 h 15"/>
                  <a:gd name="T24" fmla="*/ 4 w 15"/>
                  <a:gd name="T25" fmla="*/ 10 h 15"/>
                  <a:gd name="T26" fmla="*/ 4 w 15"/>
                  <a:gd name="T27" fmla="*/ 10 h 15"/>
                  <a:gd name="T28" fmla="*/ 4 w 15"/>
                  <a:gd name="T29" fmla="*/ 10 h 15"/>
                  <a:gd name="T30" fmla="*/ 4 w 15"/>
                  <a:gd name="T31" fmla="*/ 9 h 15"/>
                  <a:gd name="T32" fmla="*/ 4 w 15"/>
                  <a:gd name="T33" fmla="*/ 10 h 15"/>
                  <a:gd name="T34" fmla="*/ 5 w 15"/>
                  <a:gd name="T35" fmla="*/ 11 h 15"/>
                  <a:gd name="T36" fmla="*/ 11 w 15"/>
                  <a:gd name="T37" fmla="*/ 15 h 15"/>
                  <a:gd name="T38" fmla="*/ 11 w 15"/>
                  <a:gd name="T39" fmla="*/ 15 h 15"/>
                  <a:gd name="T40" fmla="*/ 6 w 15"/>
                  <a:gd name="T41" fmla="*/ 11 h 15"/>
                  <a:gd name="T42" fmla="*/ 7 w 15"/>
                  <a:gd name="T43" fmla="*/ 11 h 15"/>
                  <a:gd name="T44" fmla="*/ 11 w 15"/>
                  <a:gd name="T45" fmla="*/ 15 h 15"/>
                  <a:gd name="T46" fmla="*/ 11 w 15"/>
                  <a:gd name="T47" fmla="*/ 14 h 15"/>
                  <a:gd name="T48" fmla="*/ 14 w 15"/>
                  <a:gd name="T49" fmla="*/ 8 h 15"/>
                  <a:gd name="T50" fmla="*/ 15 w 15"/>
                  <a:gd name="T51" fmla="*/ 8 h 15"/>
                  <a:gd name="T52" fmla="*/ 15 w 15"/>
                  <a:gd name="T53" fmla="*/ 8 h 15"/>
                  <a:gd name="T54" fmla="*/ 13 w 15"/>
                  <a:gd name="T55" fmla="*/ 4 h 15"/>
                  <a:gd name="T56" fmla="*/ 11 w 15"/>
                  <a:gd name="T5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1" y="0"/>
                      <a:pt x="10" y="1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1"/>
                      <a:pt x="2" y="11"/>
                      <a:pt x="3" y="11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4" y="11"/>
                      <a:pt x="4" y="11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10"/>
                    </a:cubicBezTo>
                    <a:cubicBezTo>
                      <a:pt x="4" y="10"/>
                      <a:pt x="5" y="11"/>
                      <a:pt x="5" y="11"/>
                    </a:cubicBezTo>
                    <a:cubicBezTo>
                      <a:pt x="7" y="12"/>
                      <a:pt x="9" y="14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9" y="13"/>
                      <a:pt x="8" y="12"/>
                      <a:pt x="6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2"/>
                      <a:pt x="9" y="14"/>
                      <a:pt x="11" y="15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4" y="6"/>
                      <a:pt x="13" y="4"/>
                    </a:cubicBezTo>
                    <a:cubicBezTo>
                      <a:pt x="13" y="2"/>
                      <a:pt x="12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0" name="Freeform 10327"/>
              <p:cNvSpPr>
                <a:spLocks/>
              </p:cNvSpPr>
              <p:nvPr/>
            </p:nvSpPr>
            <p:spPr bwMode="auto">
              <a:xfrm>
                <a:off x="-519" y="3108"/>
                <a:ext cx="11" cy="9"/>
              </a:xfrm>
              <a:custGeom>
                <a:avLst/>
                <a:gdLst>
                  <a:gd name="T0" fmla="*/ 0 w 5"/>
                  <a:gd name="T1" fmla="*/ 0 h 4"/>
                  <a:gd name="T2" fmla="*/ 5 w 5"/>
                  <a:gd name="T3" fmla="*/ 4 h 4"/>
                  <a:gd name="T4" fmla="*/ 5 w 5"/>
                  <a:gd name="T5" fmla="*/ 4 h 4"/>
                  <a:gd name="T6" fmla="*/ 1 w 5"/>
                  <a:gd name="T7" fmla="*/ 0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2" y="1"/>
                      <a:pt x="3" y="2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3"/>
                      <a:pt x="2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1" name="Freeform 10328"/>
              <p:cNvSpPr>
                <a:spLocks noEditPoints="1"/>
              </p:cNvSpPr>
              <p:nvPr/>
            </p:nvSpPr>
            <p:spPr bwMode="auto">
              <a:xfrm>
                <a:off x="-758" y="3084"/>
                <a:ext cx="118" cy="210"/>
              </a:xfrm>
              <a:custGeom>
                <a:avLst/>
                <a:gdLst>
                  <a:gd name="T0" fmla="*/ 6 w 50"/>
                  <a:gd name="T1" fmla="*/ 86 h 89"/>
                  <a:gd name="T2" fmla="*/ 3 w 50"/>
                  <a:gd name="T3" fmla="*/ 87 h 89"/>
                  <a:gd name="T4" fmla="*/ 7 w 50"/>
                  <a:gd name="T5" fmla="*/ 82 h 89"/>
                  <a:gd name="T6" fmla="*/ 14 w 50"/>
                  <a:gd name="T7" fmla="*/ 82 h 89"/>
                  <a:gd name="T8" fmla="*/ 7 w 50"/>
                  <a:gd name="T9" fmla="*/ 83 h 89"/>
                  <a:gd name="T10" fmla="*/ 5 w 50"/>
                  <a:gd name="T11" fmla="*/ 76 h 89"/>
                  <a:gd name="T12" fmla="*/ 6 w 50"/>
                  <a:gd name="T13" fmla="*/ 76 h 89"/>
                  <a:gd name="T14" fmla="*/ 9 w 50"/>
                  <a:gd name="T15" fmla="*/ 69 h 89"/>
                  <a:gd name="T16" fmla="*/ 19 w 50"/>
                  <a:gd name="T17" fmla="*/ 69 h 89"/>
                  <a:gd name="T18" fmla="*/ 21 w 50"/>
                  <a:gd name="T19" fmla="*/ 66 h 89"/>
                  <a:gd name="T20" fmla="*/ 6 w 50"/>
                  <a:gd name="T21" fmla="*/ 61 h 89"/>
                  <a:gd name="T22" fmla="*/ 2 w 50"/>
                  <a:gd name="T23" fmla="*/ 58 h 89"/>
                  <a:gd name="T24" fmla="*/ 18 w 50"/>
                  <a:gd name="T25" fmla="*/ 53 h 89"/>
                  <a:gd name="T26" fmla="*/ 25 w 50"/>
                  <a:gd name="T27" fmla="*/ 57 h 89"/>
                  <a:gd name="T28" fmla="*/ 6 w 50"/>
                  <a:gd name="T29" fmla="*/ 51 h 89"/>
                  <a:gd name="T30" fmla="*/ 19 w 50"/>
                  <a:gd name="T31" fmla="*/ 52 h 89"/>
                  <a:gd name="T32" fmla="*/ 8 w 50"/>
                  <a:gd name="T33" fmla="*/ 47 h 89"/>
                  <a:gd name="T34" fmla="*/ 15 w 50"/>
                  <a:gd name="T35" fmla="*/ 49 h 89"/>
                  <a:gd name="T36" fmla="*/ 25 w 50"/>
                  <a:gd name="T37" fmla="*/ 42 h 89"/>
                  <a:gd name="T38" fmla="*/ 30 w 50"/>
                  <a:gd name="T39" fmla="*/ 45 h 89"/>
                  <a:gd name="T40" fmla="*/ 33 w 50"/>
                  <a:gd name="T41" fmla="*/ 40 h 89"/>
                  <a:gd name="T42" fmla="*/ 18 w 50"/>
                  <a:gd name="T43" fmla="*/ 41 h 89"/>
                  <a:gd name="T44" fmla="*/ 16 w 50"/>
                  <a:gd name="T45" fmla="*/ 34 h 89"/>
                  <a:gd name="T46" fmla="*/ 22 w 50"/>
                  <a:gd name="T47" fmla="*/ 34 h 89"/>
                  <a:gd name="T48" fmla="*/ 24 w 50"/>
                  <a:gd name="T49" fmla="*/ 32 h 89"/>
                  <a:gd name="T50" fmla="*/ 4 w 50"/>
                  <a:gd name="T51" fmla="*/ 35 h 89"/>
                  <a:gd name="T52" fmla="*/ 8 w 50"/>
                  <a:gd name="T53" fmla="*/ 36 h 89"/>
                  <a:gd name="T54" fmla="*/ 18 w 50"/>
                  <a:gd name="T55" fmla="*/ 28 h 89"/>
                  <a:gd name="T56" fmla="*/ 24 w 50"/>
                  <a:gd name="T57" fmla="*/ 31 h 89"/>
                  <a:gd name="T58" fmla="*/ 32 w 50"/>
                  <a:gd name="T59" fmla="*/ 28 h 89"/>
                  <a:gd name="T60" fmla="*/ 10 w 50"/>
                  <a:gd name="T61" fmla="*/ 30 h 89"/>
                  <a:gd name="T62" fmla="*/ 36 w 50"/>
                  <a:gd name="T63" fmla="*/ 27 h 89"/>
                  <a:gd name="T64" fmla="*/ 7 w 50"/>
                  <a:gd name="T65" fmla="*/ 25 h 89"/>
                  <a:gd name="T66" fmla="*/ 18 w 50"/>
                  <a:gd name="T67" fmla="*/ 27 h 89"/>
                  <a:gd name="T68" fmla="*/ 28 w 50"/>
                  <a:gd name="T69" fmla="*/ 25 h 89"/>
                  <a:gd name="T70" fmla="*/ 35 w 50"/>
                  <a:gd name="T71" fmla="*/ 22 h 89"/>
                  <a:gd name="T72" fmla="*/ 42 w 50"/>
                  <a:gd name="T73" fmla="*/ 25 h 89"/>
                  <a:gd name="T74" fmla="*/ 10 w 50"/>
                  <a:gd name="T75" fmla="*/ 25 h 89"/>
                  <a:gd name="T76" fmla="*/ 31 w 50"/>
                  <a:gd name="T77" fmla="*/ 19 h 89"/>
                  <a:gd name="T78" fmla="*/ 28 w 50"/>
                  <a:gd name="T79" fmla="*/ 22 h 89"/>
                  <a:gd name="T80" fmla="*/ 36 w 50"/>
                  <a:gd name="T81" fmla="*/ 20 h 89"/>
                  <a:gd name="T82" fmla="*/ 14 w 50"/>
                  <a:gd name="T83" fmla="*/ 18 h 89"/>
                  <a:gd name="T84" fmla="*/ 8 w 50"/>
                  <a:gd name="T85" fmla="*/ 17 h 89"/>
                  <a:gd name="T86" fmla="*/ 8 w 50"/>
                  <a:gd name="T87" fmla="*/ 17 h 89"/>
                  <a:gd name="T88" fmla="*/ 38 w 50"/>
                  <a:gd name="T89" fmla="*/ 16 h 89"/>
                  <a:gd name="T90" fmla="*/ 16 w 50"/>
                  <a:gd name="T91" fmla="*/ 20 h 89"/>
                  <a:gd name="T92" fmla="*/ 8 w 50"/>
                  <a:gd name="T93" fmla="*/ 17 h 89"/>
                  <a:gd name="T94" fmla="*/ 31 w 50"/>
                  <a:gd name="T95" fmla="*/ 19 h 89"/>
                  <a:gd name="T96" fmla="*/ 35 w 50"/>
                  <a:gd name="T97" fmla="*/ 14 h 89"/>
                  <a:gd name="T98" fmla="*/ 33 w 50"/>
                  <a:gd name="T99" fmla="*/ 16 h 89"/>
                  <a:gd name="T100" fmla="*/ 30 w 50"/>
                  <a:gd name="T101" fmla="*/ 11 h 89"/>
                  <a:gd name="T102" fmla="*/ 27 w 50"/>
                  <a:gd name="T103" fmla="*/ 15 h 89"/>
                  <a:gd name="T104" fmla="*/ 25 w 50"/>
                  <a:gd name="T105" fmla="*/ 11 h 89"/>
                  <a:gd name="T106" fmla="*/ 18 w 50"/>
                  <a:gd name="T107" fmla="*/ 16 h 89"/>
                  <a:gd name="T108" fmla="*/ 4 w 50"/>
                  <a:gd name="T109" fmla="*/ 10 h 89"/>
                  <a:gd name="T110" fmla="*/ 25 w 50"/>
                  <a:gd name="T111" fmla="*/ 10 h 89"/>
                  <a:gd name="T112" fmla="*/ 23 w 50"/>
                  <a:gd name="T113" fmla="*/ 10 h 89"/>
                  <a:gd name="T114" fmla="*/ 21 w 50"/>
                  <a:gd name="T115" fmla="*/ 7 h 89"/>
                  <a:gd name="T116" fmla="*/ 6 w 50"/>
                  <a:gd name="T117" fmla="*/ 4 h 89"/>
                  <a:gd name="T118" fmla="*/ 11 w 50"/>
                  <a:gd name="T119" fmla="*/ 12 h 89"/>
                  <a:gd name="T120" fmla="*/ 36 w 50"/>
                  <a:gd name="T121" fmla="*/ 2 h 89"/>
                  <a:gd name="T122" fmla="*/ 33 w 50"/>
                  <a:gd name="T123" fmla="*/ 7 h 89"/>
                  <a:gd name="T124" fmla="*/ 44 w 50"/>
                  <a:gd name="T125" fmla="*/ 1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0" h="89">
                    <a:moveTo>
                      <a:pt x="0" y="84"/>
                    </a:moveTo>
                    <a:cubicBezTo>
                      <a:pt x="0" y="84"/>
                      <a:pt x="0" y="84"/>
                      <a:pt x="0" y="84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85"/>
                      <a:pt x="0" y="85"/>
                      <a:pt x="1" y="85"/>
                    </a:cubicBezTo>
                    <a:cubicBezTo>
                      <a:pt x="1" y="85"/>
                      <a:pt x="0" y="85"/>
                      <a:pt x="0" y="84"/>
                    </a:cubicBezTo>
                    <a:moveTo>
                      <a:pt x="7" y="84"/>
                    </a:moveTo>
                    <a:cubicBezTo>
                      <a:pt x="6" y="86"/>
                      <a:pt x="6" y="86"/>
                      <a:pt x="6" y="86"/>
                    </a:cubicBezTo>
                    <a:cubicBezTo>
                      <a:pt x="7" y="86"/>
                      <a:pt x="7" y="86"/>
                      <a:pt x="7" y="86"/>
                    </a:cubicBezTo>
                    <a:cubicBezTo>
                      <a:pt x="8" y="87"/>
                      <a:pt x="9" y="88"/>
                      <a:pt x="11" y="89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0" y="86"/>
                      <a:pt x="8" y="85"/>
                      <a:pt x="7" y="84"/>
                    </a:cubicBezTo>
                    <a:moveTo>
                      <a:pt x="1" y="83"/>
                    </a:moveTo>
                    <a:cubicBezTo>
                      <a:pt x="1" y="84"/>
                      <a:pt x="1" y="84"/>
                      <a:pt x="1" y="84"/>
                    </a:cubicBezTo>
                    <a:cubicBezTo>
                      <a:pt x="1" y="84"/>
                      <a:pt x="1" y="85"/>
                      <a:pt x="1" y="86"/>
                    </a:cubicBezTo>
                    <a:cubicBezTo>
                      <a:pt x="2" y="86"/>
                      <a:pt x="3" y="86"/>
                      <a:pt x="3" y="87"/>
                    </a:cubicBezTo>
                    <a:cubicBezTo>
                      <a:pt x="3" y="86"/>
                      <a:pt x="3" y="86"/>
                      <a:pt x="2" y="85"/>
                    </a:cubicBezTo>
                    <a:cubicBezTo>
                      <a:pt x="2" y="85"/>
                      <a:pt x="1" y="84"/>
                      <a:pt x="1" y="83"/>
                    </a:cubicBezTo>
                    <a:moveTo>
                      <a:pt x="8" y="83"/>
                    </a:moveTo>
                    <a:cubicBezTo>
                      <a:pt x="8" y="83"/>
                      <a:pt x="8" y="83"/>
                      <a:pt x="8" y="83"/>
                    </a:cubicBezTo>
                    <a:cubicBezTo>
                      <a:pt x="8" y="83"/>
                      <a:pt x="10" y="84"/>
                      <a:pt x="12" y="86"/>
                    </a:cubicBezTo>
                    <a:cubicBezTo>
                      <a:pt x="12" y="85"/>
                      <a:pt x="12" y="85"/>
                      <a:pt x="12" y="85"/>
                    </a:cubicBezTo>
                    <a:cubicBezTo>
                      <a:pt x="10" y="84"/>
                      <a:pt x="9" y="83"/>
                      <a:pt x="8" y="83"/>
                    </a:cubicBezTo>
                    <a:moveTo>
                      <a:pt x="7" y="82"/>
                    </a:moveTo>
                    <a:cubicBezTo>
                      <a:pt x="7" y="82"/>
                      <a:pt x="7" y="82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moveTo>
                      <a:pt x="9" y="80"/>
                    </a:moveTo>
                    <a:cubicBezTo>
                      <a:pt x="8" y="82"/>
                      <a:pt x="8" y="82"/>
                      <a:pt x="8" y="82"/>
                    </a:cubicBezTo>
                    <a:cubicBezTo>
                      <a:pt x="9" y="82"/>
                      <a:pt x="11" y="83"/>
                      <a:pt x="13" y="84"/>
                    </a:cubicBezTo>
                    <a:cubicBezTo>
                      <a:pt x="13" y="83"/>
                      <a:pt x="13" y="83"/>
                      <a:pt x="13" y="83"/>
                    </a:cubicBezTo>
                    <a:cubicBezTo>
                      <a:pt x="14" y="82"/>
                      <a:pt x="14" y="82"/>
                      <a:pt x="14" y="82"/>
                    </a:cubicBezTo>
                    <a:cubicBezTo>
                      <a:pt x="12" y="81"/>
                      <a:pt x="12" y="81"/>
                      <a:pt x="12" y="81"/>
                    </a:cubicBezTo>
                    <a:cubicBezTo>
                      <a:pt x="11" y="81"/>
                      <a:pt x="10" y="80"/>
                      <a:pt x="9" y="80"/>
                    </a:cubicBezTo>
                    <a:moveTo>
                      <a:pt x="5" y="79"/>
                    </a:moveTo>
                    <a:cubicBezTo>
                      <a:pt x="3" y="79"/>
                      <a:pt x="3" y="80"/>
                      <a:pt x="3" y="82"/>
                    </a:cubicBezTo>
                    <a:cubicBezTo>
                      <a:pt x="3" y="83"/>
                      <a:pt x="4" y="84"/>
                      <a:pt x="4" y="84"/>
                    </a:cubicBezTo>
                    <a:cubicBezTo>
                      <a:pt x="4" y="84"/>
                      <a:pt x="4" y="84"/>
                      <a:pt x="4" y="84"/>
                    </a:cubicBezTo>
                    <a:cubicBezTo>
                      <a:pt x="6" y="86"/>
                      <a:pt x="6" y="86"/>
                      <a:pt x="6" y="86"/>
                    </a:cubicBezTo>
                    <a:cubicBezTo>
                      <a:pt x="6" y="85"/>
                      <a:pt x="6" y="84"/>
                      <a:pt x="7" y="83"/>
                    </a:cubicBezTo>
                    <a:cubicBezTo>
                      <a:pt x="6" y="83"/>
                      <a:pt x="6" y="82"/>
                      <a:pt x="5" y="82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6" y="82"/>
                      <a:pt x="7" y="82"/>
                      <a:pt x="8" y="82"/>
                    </a:cubicBezTo>
                    <a:cubicBezTo>
                      <a:pt x="8" y="81"/>
                      <a:pt x="8" y="80"/>
                      <a:pt x="9" y="80"/>
                    </a:cubicBezTo>
                    <a:cubicBezTo>
                      <a:pt x="8" y="79"/>
                      <a:pt x="7" y="79"/>
                      <a:pt x="6" y="79"/>
                    </a:cubicBezTo>
                    <a:cubicBezTo>
                      <a:pt x="6" y="79"/>
                      <a:pt x="6" y="79"/>
                      <a:pt x="5" y="79"/>
                    </a:cubicBezTo>
                    <a:moveTo>
                      <a:pt x="5" y="76"/>
                    </a:moveTo>
                    <a:cubicBezTo>
                      <a:pt x="5" y="76"/>
                      <a:pt x="5" y="76"/>
                      <a:pt x="5" y="76"/>
                    </a:cubicBezTo>
                    <a:cubicBezTo>
                      <a:pt x="5" y="76"/>
                      <a:pt x="4" y="77"/>
                      <a:pt x="4" y="77"/>
                    </a:cubicBezTo>
                    <a:cubicBezTo>
                      <a:pt x="9" y="78"/>
                      <a:pt x="12" y="79"/>
                      <a:pt x="15" y="80"/>
                    </a:cubicBezTo>
                    <a:cubicBezTo>
                      <a:pt x="15" y="79"/>
                      <a:pt x="15" y="79"/>
                      <a:pt x="15" y="79"/>
                    </a:cubicBezTo>
                    <a:cubicBezTo>
                      <a:pt x="13" y="78"/>
                      <a:pt x="11" y="77"/>
                      <a:pt x="8" y="76"/>
                    </a:cubicBezTo>
                    <a:cubicBezTo>
                      <a:pt x="7" y="76"/>
                      <a:pt x="6" y="76"/>
                      <a:pt x="5" y="76"/>
                    </a:cubicBezTo>
                    <a:moveTo>
                      <a:pt x="8" y="71"/>
                    </a:moveTo>
                    <a:cubicBezTo>
                      <a:pt x="7" y="73"/>
                      <a:pt x="6" y="74"/>
                      <a:pt x="5" y="76"/>
                    </a:cubicBezTo>
                    <a:cubicBezTo>
                      <a:pt x="5" y="76"/>
                      <a:pt x="6" y="76"/>
                      <a:pt x="6" y="76"/>
                    </a:cubicBezTo>
                    <a:cubicBezTo>
                      <a:pt x="7" y="76"/>
                      <a:pt x="8" y="76"/>
                      <a:pt x="9" y="76"/>
                    </a:cubicBezTo>
                    <a:cubicBezTo>
                      <a:pt x="9" y="76"/>
                      <a:pt x="10" y="76"/>
                      <a:pt x="9" y="76"/>
                    </a:cubicBezTo>
                    <a:cubicBezTo>
                      <a:pt x="9" y="76"/>
                      <a:pt x="9" y="76"/>
                      <a:pt x="9" y="76"/>
                    </a:cubicBezTo>
                    <a:cubicBezTo>
                      <a:pt x="11" y="77"/>
                      <a:pt x="13" y="78"/>
                      <a:pt x="15" y="79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3" y="75"/>
                      <a:pt x="10" y="73"/>
                      <a:pt x="8" y="71"/>
                    </a:cubicBezTo>
                    <a:moveTo>
                      <a:pt x="10" y="67"/>
                    </a:moveTo>
                    <a:cubicBezTo>
                      <a:pt x="10" y="68"/>
                      <a:pt x="9" y="68"/>
                      <a:pt x="9" y="69"/>
                    </a:cubicBezTo>
                    <a:cubicBezTo>
                      <a:pt x="11" y="70"/>
                      <a:pt x="11" y="70"/>
                      <a:pt x="11" y="70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2"/>
                      <a:pt x="18" y="72"/>
                      <a:pt x="18" y="72"/>
                    </a:cubicBezTo>
                    <a:cubicBezTo>
                      <a:pt x="10" y="67"/>
                      <a:pt x="10" y="67"/>
                      <a:pt x="10" y="67"/>
                    </a:cubicBezTo>
                    <a:moveTo>
                      <a:pt x="11" y="65"/>
                    </a:moveTo>
                    <a:cubicBezTo>
                      <a:pt x="11" y="65"/>
                      <a:pt x="11" y="66"/>
                      <a:pt x="11" y="66"/>
                    </a:cubicBezTo>
                    <a:cubicBezTo>
                      <a:pt x="13" y="67"/>
                      <a:pt x="15" y="69"/>
                      <a:pt x="19" y="71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20" y="69"/>
                    </a:cubicBezTo>
                    <a:cubicBezTo>
                      <a:pt x="16" y="67"/>
                      <a:pt x="13" y="66"/>
                      <a:pt x="11" y="65"/>
                    </a:cubicBezTo>
                    <a:moveTo>
                      <a:pt x="13" y="62"/>
                    </a:moveTo>
                    <a:cubicBezTo>
                      <a:pt x="13" y="63"/>
                      <a:pt x="12" y="63"/>
                      <a:pt x="12" y="64"/>
                    </a:cubicBezTo>
                    <a:cubicBezTo>
                      <a:pt x="18" y="67"/>
                      <a:pt x="18" y="67"/>
                      <a:pt x="18" y="67"/>
                    </a:cubicBezTo>
                    <a:cubicBezTo>
                      <a:pt x="19" y="67"/>
                      <a:pt x="19" y="68"/>
                      <a:pt x="20" y="68"/>
                    </a:cubicBezTo>
                    <a:cubicBezTo>
                      <a:pt x="20" y="67"/>
                      <a:pt x="21" y="67"/>
                      <a:pt x="21" y="66"/>
                    </a:cubicBezTo>
                    <a:cubicBezTo>
                      <a:pt x="21" y="66"/>
                      <a:pt x="21" y="66"/>
                      <a:pt x="21" y="66"/>
                    </a:cubicBezTo>
                    <a:cubicBezTo>
                      <a:pt x="18" y="65"/>
                      <a:pt x="16" y="63"/>
                      <a:pt x="13" y="62"/>
                    </a:cubicBezTo>
                    <a:moveTo>
                      <a:pt x="10" y="61"/>
                    </a:moveTo>
                    <a:cubicBezTo>
                      <a:pt x="10" y="61"/>
                      <a:pt x="10" y="62"/>
                      <a:pt x="10" y="62"/>
                    </a:cubicBez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10" y="61"/>
                      <a:pt x="10" y="61"/>
                      <a:pt x="10" y="61"/>
                    </a:cubicBezTo>
                    <a:moveTo>
                      <a:pt x="6" y="59"/>
                    </a:moveTo>
                    <a:cubicBezTo>
                      <a:pt x="6" y="60"/>
                      <a:pt x="6" y="60"/>
                      <a:pt x="6" y="61"/>
                    </a:cubicBezTo>
                    <a:cubicBezTo>
                      <a:pt x="6" y="60"/>
                      <a:pt x="6" y="60"/>
                      <a:pt x="7" y="59"/>
                    </a:cubicBezTo>
                    <a:cubicBezTo>
                      <a:pt x="6" y="59"/>
                      <a:pt x="6" y="59"/>
                      <a:pt x="6" y="59"/>
                    </a:cubicBezTo>
                    <a:moveTo>
                      <a:pt x="2" y="58"/>
                    </a:moveTo>
                    <a:cubicBezTo>
                      <a:pt x="2" y="58"/>
                      <a:pt x="2" y="58"/>
                      <a:pt x="2" y="58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2" y="58"/>
                      <a:pt x="3" y="58"/>
                      <a:pt x="4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2" y="58"/>
                    </a:cubicBezTo>
                    <a:moveTo>
                      <a:pt x="16" y="57"/>
                    </a:moveTo>
                    <a:cubicBezTo>
                      <a:pt x="16" y="58"/>
                      <a:pt x="15" y="59"/>
                      <a:pt x="14" y="60"/>
                    </a:cubicBezTo>
                    <a:cubicBezTo>
                      <a:pt x="16" y="61"/>
                      <a:pt x="18" y="62"/>
                      <a:pt x="20" y="63"/>
                    </a:cubicBezTo>
                    <a:cubicBezTo>
                      <a:pt x="21" y="63"/>
                      <a:pt x="21" y="63"/>
                      <a:pt x="22" y="64"/>
                    </a:cubicBezTo>
                    <a:cubicBezTo>
                      <a:pt x="22" y="63"/>
                      <a:pt x="23" y="62"/>
                      <a:pt x="23" y="61"/>
                    </a:cubicBezTo>
                    <a:cubicBezTo>
                      <a:pt x="23" y="61"/>
                      <a:pt x="22" y="60"/>
                      <a:pt x="21" y="60"/>
                    </a:cubicBezTo>
                    <a:cubicBezTo>
                      <a:pt x="16" y="57"/>
                      <a:pt x="16" y="57"/>
                      <a:pt x="16" y="57"/>
                    </a:cubicBezTo>
                    <a:moveTo>
                      <a:pt x="18" y="53"/>
                    </a:moveTo>
                    <a:cubicBezTo>
                      <a:pt x="18" y="54"/>
                      <a:pt x="18" y="54"/>
                      <a:pt x="17" y="55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8"/>
                      <a:pt x="25" y="58"/>
                      <a:pt x="25" y="57"/>
                    </a:cubicBezTo>
                    <a:cubicBezTo>
                      <a:pt x="23" y="56"/>
                      <a:pt x="22" y="56"/>
                      <a:pt x="20" y="55"/>
                    </a:cubicBezTo>
                    <a:cubicBezTo>
                      <a:pt x="18" y="53"/>
                      <a:pt x="18" y="53"/>
                      <a:pt x="18" y="53"/>
                    </a:cubicBezTo>
                    <a:moveTo>
                      <a:pt x="18" y="53"/>
                    </a:moveTo>
                    <a:cubicBezTo>
                      <a:pt x="18" y="53"/>
                      <a:pt x="18" y="53"/>
                      <a:pt x="18" y="53"/>
                    </a:cubicBezTo>
                    <a:cubicBezTo>
                      <a:pt x="21" y="54"/>
                      <a:pt x="23" y="56"/>
                      <a:pt x="25" y="57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3" y="56"/>
                      <a:pt x="21" y="54"/>
                      <a:pt x="18" y="53"/>
                    </a:cubicBezTo>
                    <a:moveTo>
                      <a:pt x="19" y="53"/>
                    </a:moveTo>
                    <a:cubicBezTo>
                      <a:pt x="21" y="54"/>
                      <a:pt x="23" y="55"/>
                      <a:pt x="25" y="56"/>
                    </a:cubicBezTo>
                    <a:cubicBezTo>
                      <a:pt x="25" y="56"/>
                      <a:pt x="25" y="56"/>
                      <a:pt x="25" y="56"/>
                    </a:cubicBezTo>
                    <a:cubicBezTo>
                      <a:pt x="19" y="53"/>
                      <a:pt x="19" y="53"/>
                      <a:pt x="19" y="53"/>
                    </a:cubicBezTo>
                    <a:moveTo>
                      <a:pt x="6" y="51"/>
                    </a:moveTo>
                    <a:cubicBezTo>
                      <a:pt x="6" y="51"/>
                      <a:pt x="6" y="51"/>
                      <a:pt x="6" y="51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7" y="56"/>
                      <a:pt x="8" y="57"/>
                      <a:pt x="10" y="57"/>
                    </a:cubicBezTo>
                    <a:cubicBezTo>
                      <a:pt x="10" y="58"/>
                      <a:pt x="11" y="58"/>
                      <a:pt x="11" y="58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6" y="51"/>
                      <a:pt x="6" y="51"/>
                      <a:pt x="6" y="51"/>
                    </a:cubicBezTo>
                    <a:moveTo>
                      <a:pt x="20" y="50"/>
                    </a:moveTo>
                    <a:cubicBezTo>
                      <a:pt x="20" y="51"/>
                      <a:pt x="19" y="51"/>
                      <a:pt x="19" y="52"/>
                    </a:cubicBezTo>
                    <a:cubicBezTo>
                      <a:pt x="26" y="55"/>
                      <a:pt x="26" y="55"/>
                      <a:pt x="26" y="55"/>
                    </a:cubicBezTo>
                    <a:cubicBezTo>
                      <a:pt x="26" y="55"/>
                      <a:pt x="26" y="54"/>
                      <a:pt x="26" y="54"/>
                    </a:cubicBezTo>
                    <a:cubicBezTo>
                      <a:pt x="24" y="52"/>
                      <a:pt x="22" y="51"/>
                      <a:pt x="20" y="50"/>
                    </a:cubicBezTo>
                    <a:moveTo>
                      <a:pt x="8" y="47"/>
                    </a:moveTo>
                    <a:cubicBezTo>
                      <a:pt x="8" y="48"/>
                      <a:pt x="8" y="48"/>
                      <a:pt x="8" y="48"/>
                    </a:cubicBezTo>
                    <a:cubicBezTo>
                      <a:pt x="9" y="50"/>
                      <a:pt x="12" y="51"/>
                      <a:pt x="14" y="52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9" y="47"/>
                    </a:moveTo>
                    <a:cubicBezTo>
                      <a:pt x="9" y="47"/>
                      <a:pt x="9" y="47"/>
                      <a:pt x="9" y="47"/>
                    </a:cubicBezTo>
                    <a:cubicBezTo>
                      <a:pt x="11" y="48"/>
                      <a:pt x="12" y="49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2" y="49"/>
                      <a:pt x="11" y="48"/>
                      <a:pt x="9" y="47"/>
                    </a:cubicBezTo>
                    <a:moveTo>
                      <a:pt x="10" y="45"/>
                    </a:moveTo>
                    <a:cubicBezTo>
                      <a:pt x="10" y="45"/>
                      <a:pt x="10" y="45"/>
                      <a:pt x="9" y="46"/>
                    </a:cubicBezTo>
                    <a:cubicBezTo>
                      <a:pt x="11" y="46"/>
                      <a:pt x="13" y="48"/>
                      <a:pt x="15" y="49"/>
                    </a:cubicBezTo>
                    <a:cubicBezTo>
                      <a:pt x="15" y="49"/>
                      <a:pt x="15" y="48"/>
                      <a:pt x="15" y="48"/>
                    </a:cubicBezTo>
                    <a:cubicBezTo>
                      <a:pt x="10" y="45"/>
                      <a:pt x="10" y="45"/>
                      <a:pt x="10" y="45"/>
                    </a:cubicBezTo>
                    <a:moveTo>
                      <a:pt x="24" y="43"/>
                    </a:moveTo>
                    <a:cubicBezTo>
                      <a:pt x="23" y="44"/>
                      <a:pt x="23" y="46"/>
                      <a:pt x="22" y="48"/>
                    </a:cubicBezTo>
                    <a:cubicBezTo>
                      <a:pt x="24" y="49"/>
                      <a:pt x="26" y="50"/>
                      <a:pt x="28" y="51"/>
                    </a:cubicBezTo>
                    <a:cubicBezTo>
                      <a:pt x="28" y="49"/>
                      <a:pt x="29" y="48"/>
                      <a:pt x="30" y="46"/>
                    </a:cubicBezTo>
                    <a:cubicBezTo>
                      <a:pt x="27" y="45"/>
                      <a:pt x="25" y="43"/>
                      <a:pt x="24" y="43"/>
                    </a:cubicBezTo>
                    <a:moveTo>
                      <a:pt x="25" y="42"/>
                    </a:moveTo>
                    <a:cubicBezTo>
                      <a:pt x="25" y="42"/>
                      <a:pt x="25" y="43"/>
                      <a:pt x="24" y="43"/>
                    </a:cubicBezTo>
                    <a:cubicBezTo>
                      <a:pt x="25" y="43"/>
                      <a:pt x="27" y="44"/>
                      <a:pt x="30" y="46"/>
                    </a:cubicBezTo>
                    <a:cubicBezTo>
                      <a:pt x="30" y="46"/>
                      <a:pt x="30" y="45"/>
                      <a:pt x="30" y="45"/>
                    </a:cubicBezTo>
                    <a:cubicBezTo>
                      <a:pt x="29" y="44"/>
                      <a:pt x="27" y="43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moveTo>
                      <a:pt x="26" y="40"/>
                    </a:moveTo>
                    <a:cubicBezTo>
                      <a:pt x="26" y="41"/>
                      <a:pt x="25" y="41"/>
                      <a:pt x="25" y="42"/>
                    </a:cubicBezTo>
                    <a:cubicBezTo>
                      <a:pt x="27" y="43"/>
                      <a:pt x="29" y="44"/>
                      <a:pt x="30" y="45"/>
                    </a:cubicBezTo>
                    <a:cubicBezTo>
                      <a:pt x="31" y="44"/>
                      <a:pt x="31" y="44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0" y="43"/>
                      <a:pt x="29" y="42"/>
                      <a:pt x="28" y="41"/>
                    </a:cubicBezTo>
                    <a:cubicBezTo>
                      <a:pt x="28" y="41"/>
                      <a:pt x="27" y="41"/>
                      <a:pt x="26" y="40"/>
                    </a:cubicBezTo>
                    <a:moveTo>
                      <a:pt x="28" y="37"/>
                    </a:moveTo>
                    <a:cubicBezTo>
                      <a:pt x="27" y="38"/>
                      <a:pt x="27" y="38"/>
                      <a:pt x="27" y="39"/>
                    </a:cubicBezTo>
                    <a:cubicBezTo>
                      <a:pt x="28" y="40"/>
                      <a:pt x="30" y="41"/>
                      <a:pt x="32" y="42"/>
                    </a:cubicBezTo>
                    <a:cubicBezTo>
                      <a:pt x="32" y="41"/>
                      <a:pt x="32" y="41"/>
                      <a:pt x="33" y="40"/>
                    </a:cubicBezTo>
                    <a:cubicBezTo>
                      <a:pt x="31" y="39"/>
                      <a:pt x="29" y="38"/>
                      <a:pt x="28" y="37"/>
                    </a:cubicBezTo>
                    <a:moveTo>
                      <a:pt x="15" y="36"/>
                    </a:moveTo>
                    <a:cubicBezTo>
                      <a:pt x="15" y="36"/>
                      <a:pt x="15" y="37"/>
                      <a:pt x="14" y="38"/>
                    </a:cubicBezTo>
                    <a:cubicBezTo>
                      <a:pt x="13" y="39"/>
                      <a:pt x="12" y="41"/>
                      <a:pt x="11" y="42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6" y="44"/>
                      <a:pt x="16" y="44"/>
                      <a:pt x="17" y="45"/>
                    </a:cubicBezTo>
                    <a:cubicBezTo>
                      <a:pt x="17" y="43"/>
                      <a:pt x="17" y="42"/>
                      <a:pt x="18" y="41"/>
                    </a:cubicBezTo>
                    <a:cubicBezTo>
                      <a:pt x="18" y="40"/>
                      <a:pt x="19" y="39"/>
                      <a:pt x="20" y="38"/>
                    </a:cubicBezTo>
                    <a:cubicBezTo>
                      <a:pt x="15" y="36"/>
                      <a:pt x="15" y="36"/>
                      <a:pt x="15" y="36"/>
                    </a:cubicBezTo>
                    <a:moveTo>
                      <a:pt x="29" y="35"/>
                    </a:moveTo>
                    <a:cubicBezTo>
                      <a:pt x="29" y="36"/>
                      <a:pt x="28" y="36"/>
                      <a:pt x="28" y="37"/>
                    </a:cubicBezTo>
                    <a:cubicBezTo>
                      <a:pt x="30" y="38"/>
                      <a:pt x="31" y="39"/>
                      <a:pt x="33" y="40"/>
                    </a:cubicBezTo>
                    <a:cubicBezTo>
                      <a:pt x="33" y="39"/>
                      <a:pt x="34" y="39"/>
                      <a:pt x="34" y="38"/>
                    </a:cubicBezTo>
                    <a:cubicBezTo>
                      <a:pt x="32" y="37"/>
                      <a:pt x="31" y="36"/>
                      <a:pt x="29" y="35"/>
                    </a:cubicBezTo>
                    <a:moveTo>
                      <a:pt x="16" y="34"/>
                    </a:moveTo>
                    <a:cubicBezTo>
                      <a:pt x="16" y="34"/>
                      <a:pt x="15" y="35"/>
                      <a:pt x="15" y="35"/>
                    </a:cubicBezTo>
                    <a:cubicBezTo>
                      <a:pt x="17" y="36"/>
                      <a:pt x="18" y="37"/>
                      <a:pt x="20" y="38"/>
                    </a:cubicBezTo>
                    <a:cubicBezTo>
                      <a:pt x="20" y="38"/>
                      <a:pt x="20" y="37"/>
                      <a:pt x="21" y="37"/>
                    </a:cubicBezTo>
                    <a:cubicBezTo>
                      <a:pt x="20" y="37"/>
                      <a:pt x="20" y="36"/>
                      <a:pt x="20" y="36"/>
                    </a:cubicBezTo>
                    <a:cubicBezTo>
                      <a:pt x="20" y="37"/>
                      <a:pt x="19" y="37"/>
                      <a:pt x="19" y="38"/>
                    </a:cubicBezTo>
                    <a:cubicBezTo>
                      <a:pt x="19" y="37"/>
                      <a:pt x="20" y="37"/>
                      <a:pt x="20" y="36"/>
                    </a:cubicBezTo>
                    <a:cubicBezTo>
                      <a:pt x="18" y="35"/>
                      <a:pt x="17" y="34"/>
                      <a:pt x="16" y="34"/>
                    </a:cubicBezTo>
                    <a:moveTo>
                      <a:pt x="22" y="34"/>
                    </a:moveTo>
                    <a:cubicBezTo>
                      <a:pt x="21" y="34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1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2" y="34"/>
                      <a:pt x="22" y="34"/>
                    </a:cubicBezTo>
                    <a:moveTo>
                      <a:pt x="23" y="31"/>
                    </a:moveTo>
                    <a:cubicBezTo>
                      <a:pt x="23" y="32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3" y="34"/>
                    </a:cubicBezTo>
                    <a:cubicBezTo>
                      <a:pt x="23" y="33"/>
                      <a:pt x="23" y="32"/>
                      <a:pt x="24" y="32"/>
                    </a:cubicBezTo>
                    <a:cubicBezTo>
                      <a:pt x="24" y="32"/>
                      <a:pt x="23" y="32"/>
                      <a:pt x="23" y="31"/>
                    </a:cubicBezTo>
                    <a:moveTo>
                      <a:pt x="17" y="31"/>
                    </a:moveTo>
                    <a:cubicBezTo>
                      <a:pt x="17" y="31"/>
                      <a:pt x="17" y="32"/>
                      <a:pt x="16" y="33"/>
                    </a:cubicBezTo>
                    <a:cubicBezTo>
                      <a:pt x="17" y="33"/>
                      <a:pt x="19" y="34"/>
                      <a:pt x="20" y="35"/>
                    </a:cubicBezTo>
                    <a:cubicBezTo>
                      <a:pt x="21" y="34"/>
                      <a:pt x="21" y="34"/>
                      <a:pt x="21" y="33"/>
                    </a:cubicBezTo>
                    <a:cubicBezTo>
                      <a:pt x="17" y="31"/>
                      <a:pt x="17" y="31"/>
                      <a:pt x="17" y="31"/>
                    </a:cubicBezTo>
                    <a:moveTo>
                      <a:pt x="6" y="30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3" y="37"/>
                      <a:pt x="3" y="37"/>
                    </a:cubicBezTo>
                    <a:cubicBezTo>
                      <a:pt x="4" y="36"/>
                      <a:pt x="5" y="3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7"/>
                      <a:pt x="7" y="36"/>
                      <a:pt x="7" y="36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6"/>
                      <a:pt x="8" y="36"/>
                    </a:cubicBezTo>
                    <a:cubicBezTo>
                      <a:pt x="8" y="36"/>
                      <a:pt x="8" y="35"/>
                      <a:pt x="8" y="35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7"/>
                      <a:pt x="9" y="37"/>
                    </a:cubicBezTo>
                    <a:cubicBezTo>
                      <a:pt x="9" y="37"/>
                      <a:pt x="9" y="35"/>
                      <a:pt x="9" y="35"/>
                    </a:cubicBezTo>
                    <a:cubicBezTo>
                      <a:pt x="9" y="34"/>
                      <a:pt x="9" y="33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6" y="30"/>
                      <a:pt x="6" y="30"/>
                      <a:pt x="6" y="30"/>
                    </a:cubicBezTo>
                    <a:moveTo>
                      <a:pt x="18" y="28"/>
                    </a:moveTo>
                    <a:cubicBezTo>
                      <a:pt x="18" y="29"/>
                      <a:pt x="18" y="29"/>
                      <a:pt x="17" y="30"/>
                    </a:cubicBezTo>
                    <a:cubicBezTo>
                      <a:pt x="19" y="31"/>
                      <a:pt x="20" y="32"/>
                      <a:pt x="22" y="33"/>
                    </a:cubicBezTo>
                    <a:cubicBezTo>
                      <a:pt x="22" y="32"/>
                      <a:pt x="22" y="32"/>
                      <a:pt x="23" y="31"/>
                    </a:cubicBezTo>
                    <a:cubicBezTo>
                      <a:pt x="21" y="30"/>
                      <a:pt x="20" y="29"/>
                      <a:pt x="18" y="28"/>
                    </a:cubicBezTo>
                    <a:moveTo>
                      <a:pt x="25" y="28"/>
                    </a:moveTo>
                    <a:cubicBezTo>
                      <a:pt x="25" y="29"/>
                      <a:pt x="25" y="29"/>
                      <a:pt x="24" y="30"/>
                    </a:cubicBezTo>
                    <a:cubicBezTo>
                      <a:pt x="24" y="30"/>
                      <a:pt x="24" y="30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0"/>
                      <a:pt x="25" y="29"/>
                      <a:pt x="26" y="28"/>
                    </a:cubicBezTo>
                    <a:cubicBezTo>
                      <a:pt x="26" y="28"/>
                      <a:pt x="25" y="28"/>
                      <a:pt x="25" y="28"/>
                    </a:cubicBezTo>
                    <a:moveTo>
                      <a:pt x="32" y="28"/>
                    </a:moveTo>
                    <a:cubicBezTo>
                      <a:pt x="31" y="30"/>
                      <a:pt x="30" y="32"/>
                      <a:pt x="29" y="34"/>
                    </a:cubicBezTo>
                    <a:cubicBezTo>
                      <a:pt x="31" y="35"/>
                      <a:pt x="33" y="36"/>
                      <a:pt x="34" y="37"/>
                    </a:cubicBezTo>
                    <a:cubicBezTo>
                      <a:pt x="35" y="37"/>
                      <a:pt x="35" y="36"/>
                      <a:pt x="35" y="36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6" y="30"/>
                      <a:pt x="34" y="29"/>
                      <a:pt x="32" y="28"/>
                    </a:cubicBezTo>
                    <a:moveTo>
                      <a:pt x="7" y="28"/>
                    </a:moveTo>
                    <a:cubicBezTo>
                      <a:pt x="7" y="30"/>
                      <a:pt x="7" y="30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1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9" y="29"/>
                      <a:pt x="8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moveTo>
                      <a:pt x="34" y="25"/>
                    </a:moveTo>
                    <a:cubicBezTo>
                      <a:pt x="33" y="26"/>
                      <a:pt x="33" y="27"/>
                      <a:pt x="32" y="28"/>
                    </a:cubicBezTo>
                    <a:cubicBezTo>
                      <a:pt x="34" y="29"/>
                      <a:pt x="36" y="30"/>
                      <a:pt x="38" y="31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8"/>
                      <a:pt x="37" y="27"/>
                      <a:pt x="36" y="27"/>
                    </a:cubicBezTo>
                    <a:cubicBezTo>
                      <a:pt x="35" y="26"/>
                      <a:pt x="34" y="26"/>
                      <a:pt x="34" y="25"/>
                    </a:cubicBezTo>
                    <a:moveTo>
                      <a:pt x="27" y="25"/>
                    </a:moveTo>
                    <a:cubicBezTo>
                      <a:pt x="27" y="26"/>
                      <a:pt x="26" y="27"/>
                      <a:pt x="25" y="28"/>
                    </a:cubicBezTo>
                    <a:cubicBezTo>
                      <a:pt x="25" y="28"/>
                      <a:pt x="26" y="28"/>
                      <a:pt x="26" y="28"/>
                    </a:cubicBezTo>
                    <a:cubicBezTo>
                      <a:pt x="26" y="27"/>
                      <a:pt x="27" y="26"/>
                      <a:pt x="28" y="25"/>
                    </a:cubicBezTo>
                    <a:cubicBezTo>
                      <a:pt x="27" y="25"/>
                      <a:pt x="27" y="25"/>
                      <a:pt x="27" y="25"/>
                    </a:cubicBezTo>
                    <a:moveTo>
                      <a:pt x="8" y="25"/>
                    </a:moveTo>
                    <a:cubicBezTo>
                      <a:pt x="7" y="25"/>
                      <a:pt x="7" y="25"/>
                      <a:pt x="7" y="25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8" y="27"/>
                      <a:pt x="9" y="28"/>
                      <a:pt x="9" y="28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8" y="25"/>
                      <a:pt x="8" y="25"/>
                      <a:pt x="8" y="25"/>
                    </a:cubicBezTo>
                    <a:moveTo>
                      <a:pt x="20" y="24"/>
                    </a:moveTo>
                    <a:cubicBezTo>
                      <a:pt x="19" y="25"/>
                      <a:pt x="19" y="26"/>
                      <a:pt x="18" y="27"/>
                    </a:cubicBezTo>
                    <a:cubicBezTo>
                      <a:pt x="19" y="28"/>
                      <a:pt x="20" y="28"/>
                      <a:pt x="20" y="29"/>
                    </a:cubicBezTo>
                    <a:cubicBezTo>
                      <a:pt x="21" y="29"/>
                      <a:pt x="22" y="30"/>
                      <a:pt x="23" y="30"/>
                    </a:cubicBezTo>
                    <a:cubicBezTo>
                      <a:pt x="23" y="30"/>
                      <a:pt x="23" y="30"/>
                      <a:pt x="24" y="30"/>
                    </a:cubicBezTo>
                    <a:cubicBezTo>
                      <a:pt x="24" y="29"/>
                      <a:pt x="24" y="28"/>
                      <a:pt x="25" y="28"/>
                    </a:cubicBezTo>
                    <a:cubicBezTo>
                      <a:pt x="23" y="27"/>
                      <a:pt x="21" y="26"/>
                      <a:pt x="20" y="24"/>
                    </a:cubicBezTo>
                    <a:moveTo>
                      <a:pt x="29" y="23"/>
                    </a:moveTo>
                    <a:cubicBezTo>
                      <a:pt x="28" y="24"/>
                      <a:pt x="28" y="24"/>
                      <a:pt x="27" y="25"/>
                    </a:cubicBezTo>
                    <a:cubicBezTo>
                      <a:pt x="27" y="25"/>
                      <a:pt x="27" y="25"/>
                      <a:pt x="28" y="25"/>
                    </a:cubicBezTo>
                    <a:cubicBezTo>
                      <a:pt x="28" y="25"/>
                      <a:pt x="29" y="24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moveTo>
                      <a:pt x="21" y="22"/>
                    </a:moveTo>
                    <a:cubicBezTo>
                      <a:pt x="20" y="23"/>
                      <a:pt x="20" y="23"/>
                      <a:pt x="20" y="24"/>
                    </a:cubicBezTo>
                    <a:cubicBezTo>
                      <a:pt x="21" y="26"/>
                      <a:pt x="23" y="27"/>
                      <a:pt x="25" y="28"/>
                    </a:cubicBezTo>
                    <a:cubicBezTo>
                      <a:pt x="25" y="27"/>
                      <a:pt x="26" y="26"/>
                      <a:pt x="27" y="25"/>
                    </a:cubicBezTo>
                    <a:cubicBezTo>
                      <a:pt x="25" y="24"/>
                      <a:pt x="23" y="23"/>
                      <a:pt x="21" y="22"/>
                    </a:cubicBezTo>
                    <a:moveTo>
                      <a:pt x="35" y="22"/>
                    </a:moveTo>
                    <a:cubicBezTo>
                      <a:pt x="35" y="23"/>
                      <a:pt x="34" y="24"/>
                      <a:pt x="34" y="25"/>
                    </a:cubicBezTo>
                    <a:cubicBezTo>
                      <a:pt x="36" y="26"/>
                      <a:pt x="38" y="27"/>
                      <a:pt x="40" y="28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35" y="22"/>
                      <a:pt x="35" y="22"/>
                      <a:pt x="35" y="22"/>
                    </a:cubicBezTo>
                    <a:moveTo>
                      <a:pt x="36" y="21"/>
                    </a:moveTo>
                    <a:cubicBezTo>
                      <a:pt x="35" y="21"/>
                      <a:pt x="35" y="21"/>
                      <a:pt x="35" y="22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6" y="21"/>
                      <a:pt x="36" y="21"/>
                      <a:pt x="36" y="21"/>
                    </a:cubicBezTo>
                    <a:moveTo>
                      <a:pt x="7" y="21"/>
                    </a:moveTo>
                    <a:cubicBezTo>
                      <a:pt x="7" y="24"/>
                      <a:pt x="7" y="24"/>
                      <a:pt x="7" y="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2" y="24"/>
                      <a:pt x="11" y="24"/>
                      <a:pt x="11" y="23"/>
                    </a:cubicBezTo>
                    <a:cubicBezTo>
                      <a:pt x="10" y="24"/>
                      <a:pt x="10" y="24"/>
                      <a:pt x="10" y="25"/>
                    </a:cubicBezTo>
                    <a:cubicBezTo>
                      <a:pt x="10" y="24"/>
                      <a:pt x="10" y="23"/>
                      <a:pt x="10" y="23"/>
                    </a:cubicBezTo>
                    <a:cubicBezTo>
                      <a:pt x="9" y="22"/>
                      <a:pt x="8" y="22"/>
                      <a:pt x="7" y="21"/>
                    </a:cubicBezTo>
                    <a:moveTo>
                      <a:pt x="13" y="20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2" y="23"/>
                      <a:pt x="13" y="24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4" y="21"/>
                      <a:pt x="13" y="20"/>
                      <a:pt x="13" y="20"/>
                    </a:cubicBezTo>
                    <a:moveTo>
                      <a:pt x="31" y="19"/>
                    </a:moveTo>
                    <a:cubicBezTo>
                      <a:pt x="31" y="20"/>
                      <a:pt x="30" y="21"/>
                      <a:pt x="29" y="22"/>
                    </a:cubicBezTo>
                    <a:cubicBezTo>
                      <a:pt x="29" y="22"/>
                      <a:pt x="29" y="22"/>
                      <a:pt x="30" y="22"/>
                    </a:cubicBezTo>
                    <a:cubicBezTo>
                      <a:pt x="30" y="21"/>
                      <a:pt x="31" y="20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moveTo>
                      <a:pt x="22" y="19"/>
                    </a:moveTo>
                    <a:cubicBezTo>
                      <a:pt x="21" y="20"/>
                      <a:pt x="21" y="21"/>
                      <a:pt x="21" y="22"/>
                    </a:cubicBezTo>
                    <a:cubicBezTo>
                      <a:pt x="23" y="23"/>
                      <a:pt x="25" y="24"/>
                      <a:pt x="27" y="25"/>
                    </a:cubicBezTo>
                    <a:cubicBezTo>
                      <a:pt x="27" y="24"/>
                      <a:pt x="28" y="23"/>
                      <a:pt x="28" y="22"/>
                    </a:cubicBezTo>
                    <a:cubicBezTo>
                      <a:pt x="26" y="21"/>
                      <a:pt x="24" y="20"/>
                      <a:pt x="22" y="19"/>
                    </a:cubicBezTo>
                    <a:moveTo>
                      <a:pt x="31" y="19"/>
                    </a:move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9"/>
                      <a:pt x="31" y="19"/>
                      <a:pt x="31" y="19"/>
                    </a:cubicBezTo>
                    <a:moveTo>
                      <a:pt x="37" y="18"/>
                    </a:moveTo>
                    <a:cubicBezTo>
                      <a:pt x="37" y="19"/>
                      <a:pt x="36" y="20"/>
                      <a:pt x="36" y="20"/>
                    </a:cubicBezTo>
                    <a:cubicBezTo>
                      <a:pt x="38" y="22"/>
                      <a:pt x="40" y="23"/>
                      <a:pt x="42" y="24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1"/>
                      <a:pt x="39" y="20"/>
                      <a:pt x="37" y="18"/>
                    </a:cubicBezTo>
                    <a:moveTo>
                      <a:pt x="14" y="18"/>
                    </a:moveTo>
                    <a:cubicBezTo>
                      <a:pt x="13" y="19"/>
                      <a:pt x="13" y="19"/>
                      <a:pt x="13" y="20"/>
                    </a:cubicBezTo>
                    <a:cubicBezTo>
                      <a:pt x="13" y="20"/>
                      <a:pt x="14" y="21"/>
                      <a:pt x="15" y="22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19"/>
                      <a:pt x="15" y="19"/>
                      <a:pt x="14" y="18"/>
                    </a:cubicBezTo>
                    <a:moveTo>
                      <a:pt x="37" y="18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3" y="22"/>
                      <a:pt x="43" y="22"/>
                      <a:pt x="44" y="22"/>
                    </a:cubicBezTo>
                    <a:cubicBezTo>
                      <a:pt x="44" y="22"/>
                      <a:pt x="44" y="22"/>
                      <a:pt x="44" y="22"/>
                    </a:cubicBezTo>
                    <a:cubicBezTo>
                      <a:pt x="42" y="21"/>
                      <a:pt x="39" y="19"/>
                      <a:pt x="37" y="18"/>
                    </a:cubicBezTo>
                    <a:moveTo>
                      <a:pt x="8" y="17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1"/>
                      <a:pt x="9" y="21"/>
                      <a:pt x="10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10" y="18"/>
                      <a:pt x="9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moveTo>
                      <a:pt x="33" y="16"/>
                    </a:moveTo>
                    <a:cubicBezTo>
                      <a:pt x="33" y="16"/>
                      <a:pt x="32" y="17"/>
                      <a:pt x="32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3" y="17"/>
                      <a:pt x="33" y="17"/>
                      <a:pt x="33" y="16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16"/>
                      <a:pt x="33" y="16"/>
                      <a:pt x="33" y="16"/>
                    </a:cubicBezTo>
                    <a:moveTo>
                      <a:pt x="38" y="16"/>
                    </a:moveTo>
                    <a:cubicBezTo>
                      <a:pt x="38" y="16"/>
                      <a:pt x="37" y="17"/>
                      <a:pt x="37" y="17"/>
                    </a:cubicBezTo>
                    <a:cubicBezTo>
                      <a:pt x="40" y="19"/>
                      <a:pt x="42" y="20"/>
                      <a:pt x="44" y="21"/>
                    </a:cubicBezTo>
                    <a:cubicBezTo>
                      <a:pt x="45" y="20"/>
                      <a:pt x="45" y="20"/>
                      <a:pt x="45" y="20"/>
                    </a:cubicBezTo>
                    <a:cubicBezTo>
                      <a:pt x="43" y="19"/>
                      <a:pt x="41" y="18"/>
                      <a:pt x="39" y="16"/>
                    </a:cubicBezTo>
                    <a:cubicBezTo>
                      <a:pt x="39" y="16"/>
                      <a:pt x="38" y="16"/>
                      <a:pt x="38" y="16"/>
                    </a:cubicBezTo>
                    <a:moveTo>
                      <a:pt x="15" y="15"/>
                    </a:moveTo>
                    <a:cubicBezTo>
                      <a:pt x="15" y="16"/>
                      <a:pt x="14" y="17"/>
                      <a:pt x="14" y="18"/>
                    </a:cubicBezTo>
                    <a:cubicBezTo>
                      <a:pt x="15" y="19"/>
                      <a:pt x="15" y="19"/>
                      <a:pt x="16" y="20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7" y="16"/>
                      <a:pt x="16" y="16"/>
                      <a:pt x="15" y="15"/>
                    </a:cubicBezTo>
                    <a:moveTo>
                      <a:pt x="8" y="15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7"/>
                      <a:pt x="10" y="18"/>
                      <a:pt x="10" y="18"/>
                    </a:cubicBezTo>
                    <a:cubicBezTo>
                      <a:pt x="10" y="18"/>
                      <a:pt x="10" y="17"/>
                      <a:pt x="10" y="16"/>
                    </a:cubicBezTo>
                    <a:cubicBezTo>
                      <a:pt x="10" y="16"/>
                      <a:pt x="9" y="16"/>
                      <a:pt x="8" y="15"/>
                    </a:cubicBezTo>
                    <a:moveTo>
                      <a:pt x="24" y="14"/>
                    </a:moveTo>
                    <a:cubicBezTo>
                      <a:pt x="23" y="15"/>
                      <a:pt x="23" y="17"/>
                      <a:pt x="22" y="18"/>
                    </a:cubicBezTo>
                    <a:cubicBezTo>
                      <a:pt x="24" y="19"/>
                      <a:pt x="27" y="21"/>
                      <a:pt x="29" y="22"/>
                    </a:cubicBezTo>
                    <a:cubicBezTo>
                      <a:pt x="29" y="21"/>
                      <a:pt x="30" y="20"/>
                      <a:pt x="31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8"/>
                      <a:pt x="31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7"/>
                      <a:pt x="27" y="17"/>
                      <a:pt x="27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4" y="14"/>
                      <a:pt x="24" y="14"/>
                      <a:pt x="24" y="14"/>
                    </a:cubicBezTo>
                    <a:moveTo>
                      <a:pt x="35" y="14"/>
                    </a:moveTo>
                    <a:cubicBezTo>
                      <a:pt x="34" y="14"/>
                      <a:pt x="34" y="15"/>
                      <a:pt x="34" y="15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5"/>
                      <a:pt x="35" y="14"/>
                      <a:pt x="35" y="14"/>
                    </a:cubicBezTo>
                    <a:cubicBezTo>
                      <a:pt x="35" y="14"/>
                      <a:pt x="35" y="14"/>
                      <a:pt x="35" y="14"/>
                    </a:cubicBezTo>
                    <a:moveTo>
                      <a:pt x="29" y="14"/>
                    </a:moveTo>
                    <a:cubicBezTo>
                      <a:pt x="29" y="14"/>
                      <a:pt x="28" y="15"/>
                      <a:pt x="28" y="15"/>
                    </a:cubicBezTo>
                    <a:cubicBezTo>
                      <a:pt x="29" y="16"/>
                      <a:pt x="30" y="17"/>
                      <a:pt x="32" y="17"/>
                    </a:cubicBezTo>
                    <a:cubicBezTo>
                      <a:pt x="32" y="17"/>
                      <a:pt x="32" y="16"/>
                      <a:pt x="33" y="16"/>
                    </a:cubicBezTo>
                    <a:cubicBezTo>
                      <a:pt x="31" y="15"/>
                      <a:pt x="30" y="14"/>
                      <a:pt x="29" y="14"/>
                    </a:cubicBezTo>
                    <a:moveTo>
                      <a:pt x="8" y="12"/>
                    </a:moveTo>
                    <a:cubicBezTo>
                      <a:pt x="8" y="15"/>
                      <a:pt x="8" y="15"/>
                      <a:pt x="8" y="15"/>
                    </a:cubicBezTo>
                    <a:cubicBezTo>
                      <a:pt x="9" y="16"/>
                      <a:pt x="10" y="16"/>
                      <a:pt x="10" y="16"/>
                    </a:cubicBezTo>
                    <a:cubicBezTo>
                      <a:pt x="10" y="15"/>
                      <a:pt x="11" y="14"/>
                      <a:pt x="11" y="13"/>
                    </a:cubicBezTo>
                    <a:cubicBezTo>
                      <a:pt x="10" y="13"/>
                      <a:pt x="10" y="13"/>
                      <a:pt x="9" y="13"/>
                    </a:cubicBezTo>
                    <a:cubicBezTo>
                      <a:pt x="9" y="13"/>
                      <a:pt x="9" y="12"/>
                      <a:pt x="8" y="12"/>
                    </a:cubicBezTo>
                    <a:moveTo>
                      <a:pt x="30" y="11"/>
                    </a:move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3"/>
                      <a:pt x="29" y="13"/>
                      <a:pt x="29" y="13"/>
                    </a:cubicBezTo>
                    <a:cubicBezTo>
                      <a:pt x="31" y="14"/>
                      <a:pt x="32" y="14"/>
                      <a:pt x="33" y="15"/>
                    </a:cubicBezTo>
                    <a:cubicBezTo>
                      <a:pt x="33" y="15"/>
                      <a:pt x="34" y="14"/>
                      <a:pt x="34" y="14"/>
                    </a:cubicBezTo>
                    <a:cubicBezTo>
                      <a:pt x="33" y="13"/>
                      <a:pt x="32" y="12"/>
                      <a:pt x="30" y="11"/>
                    </a:cubicBezTo>
                    <a:moveTo>
                      <a:pt x="24" y="11"/>
                    </a:moveTo>
                    <a:cubicBezTo>
                      <a:pt x="24" y="12"/>
                      <a:pt x="24" y="12"/>
                      <a:pt x="24" y="13"/>
                    </a:cubicBezTo>
                    <a:cubicBezTo>
                      <a:pt x="25" y="14"/>
                      <a:pt x="26" y="14"/>
                      <a:pt x="27" y="15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7" y="13"/>
                      <a:pt x="26" y="12"/>
                      <a:pt x="24" y="11"/>
                    </a:cubicBezTo>
                    <a:moveTo>
                      <a:pt x="48" y="11"/>
                    </a:moveTo>
                    <a:cubicBezTo>
                      <a:pt x="49" y="11"/>
                      <a:pt x="50" y="12"/>
                      <a:pt x="50" y="1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49" y="11"/>
                      <a:pt x="48" y="11"/>
                    </a:cubicBezTo>
                    <a:moveTo>
                      <a:pt x="25" y="11"/>
                    </a:move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11"/>
                      <a:pt x="26" y="11"/>
                      <a:pt x="27" y="12"/>
                    </a:cubicBezTo>
                    <a:cubicBezTo>
                      <a:pt x="26" y="11"/>
                      <a:pt x="25" y="11"/>
                      <a:pt x="25" y="11"/>
                    </a:cubicBezTo>
                    <a:moveTo>
                      <a:pt x="18" y="10"/>
                    </a:moveTo>
                    <a:cubicBezTo>
                      <a:pt x="17" y="12"/>
                      <a:pt x="16" y="13"/>
                      <a:pt x="16" y="15"/>
                    </a:cubicBezTo>
                    <a:cubicBezTo>
                      <a:pt x="16" y="15"/>
                      <a:pt x="17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5"/>
                      <a:pt x="21" y="12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4" y="10"/>
                    </a:moveTo>
                    <a:cubicBezTo>
                      <a:pt x="3" y="10"/>
                      <a:pt x="3" y="10"/>
                      <a:pt x="2" y="10"/>
                    </a:cubicBezTo>
                    <a:cubicBezTo>
                      <a:pt x="1" y="12"/>
                      <a:pt x="1" y="13"/>
                      <a:pt x="0" y="14"/>
                    </a:cubicBezTo>
                    <a:cubicBezTo>
                      <a:pt x="1" y="14"/>
                      <a:pt x="1" y="14"/>
                      <a:pt x="1" y="15"/>
                    </a:cubicBezTo>
                    <a:cubicBezTo>
                      <a:pt x="1" y="14"/>
                      <a:pt x="2" y="13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moveTo>
                      <a:pt x="19" y="9"/>
                    </a:moveTo>
                    <a:cubicBezTo>
                      <a:pt x="19" y="9"/>
                      <a:pt x="19" y="9"/>
                      <a:pt x="19" y="9"/>
                    </a:cubicBezTo>
                    <a:cubicBezTo>
                      <a:pt x="20" y="10"/>
                      <a:pt x="21" y="11"/>
                      <a:pt x="22" y="12"/>
                    </a:cubicBezTo>
                    <a:cubicBezTo>
                      <a:pt x="22" y="11"/>
                      <a:pt x="22" y="11"/>
                      <a:pt x="23" y="10"/>
                    </a:cubicBezTo>
                    <a:cubicBezTo>
                      <a:pt x="21" y="10"/>
                      <a:pt x="20" y="9"/>
                      <a:pt x="19" y="9"/>
                    </a:cubicBezTo>
                    <a:moveTo>
                      <a:pt x="25" y="9"/>
                    </a:moveTo>
                    <a:cubicBezTo>
                      <a:pt x="25" y="9"/>
                      <a:pt x="25" y="10"/>
                      <a:pt x="25" y="10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8" y="10"/>
                      <a:pt x="26" y="9"/>
                      <a:pt x="25" y="9"/>
                    </a:cubicBezTo>
                    <a:moveTo>
                      <a:pt x="20" y="8"/>
                    </a:moveTo>
                    <a:cubicBezTo>
                      <a:pt x="20" y="8"/>
                      <a:pt x="20" y="8"/>
                      <a:pt x="20" y="8"/>
                    </a:cubicBezTo>
                    <a:cubicBezTo>
                      <a:pt x="21" y="9"/>
                      <a:pt x="22" y="9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2" y="9"/>
                      <a:pt x="21" y="8"/>
                      <a:pt x="20" y="8"/>
                    </a:cubicBezTo>
                    <a:moveTo>
                      <a:pt x="21" y="7"/>
                    </a:moveTo>
                    <a:cubicBezTo>
                      <a:pt x="20" y="7"/>
                      <a:pt x="20" y="7"/>
                      <a:pt x="20" y="7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3" y="9"/>
                      <a:pt x="24" y="9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3" y="8"/>
                      <a:pt x="22" y="7"/>
                      <a:pt x="21" y="7"/>
                    </a:cubicBezTo>
                    <a:moveTo>
                      <a:pt x="27" y="2"/>
                    </a:moveTo>
                    <a:cubicBezTo>
                      <a:pt x="25" y="2"/>
                      <a:pt x="23" y="4"/>
                      <a:pt x="22" y="4"/>
                    </a:cubicBezTo>
                    <a:cubicBezTo>
                      <a:pt x="22" y="5"/>
                      <a:pt x="21" y="5"/>
                      <a:pt x="21" y="6"/>
                    </a:cubicBezTo>
                    <a:cubicBezTo>
                      <a:pt x="24" y="7"/>
                      <a:pt x="27" y="8"/>
                      <a:pt x="29" y="10"/>
                    </a:cubicBezTo>
                    <a:cubicBezTo>
                      <a:pt x="30" y="9"/>
                      <a:pt x="30" y="9"/>
                      <a:pt x="30" y="5"/>
                    </a:cubicBezTo>
                    <a:cubicBezTo>
                      <a:pt x="29" y="3"/>
                      <a:pt x="28" y="2"/>
                      <a:pt x="27" y="2"/>
                    </a:cubicBezTo>
                    <a:moveTo>
                      <a:pt x="10" y="2"/>
                    </a:moveTo>
                    <a:cubicBezTo>
                      <a:pt x="4" y="3"/>
                      <a:pt x="7" y="3"/>
                      <a:pt x="6" y="4"/>
                    </a:cubicBezTo>
                    <a:cubicBezTo>
                      <a:pt x="5" y="5"/>
                      <a:pt x="4" y="7"/>
                      <a:pt x="4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9"/>
                      <a:pt x="4" y="9"/>
                      <a:pt x="4" y="10"/>
                    </a:cubicBezTo>
                    <a:cubicBezTo>
                      <a:pt x="5" y="9"/>
                      <a:pt x="6" y="7"/>
                      <a:pt x="7" y="6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9" y="4"/>
                      <a:pt x="9" y="7"/>
                      <a:pt x="9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10" y="12"/>
                      <a:pt x="11" y="12"/>
                    </a:cubicBezTo>
                    <a:cubicBezTo>
                      <a:pt x="11" y="11"/>
                      <a:pt x="11" y="10"/>
                      <a:pt x="11" y="9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2" y="5"/>
                      <a:pt x="10" y="2"/>
                    </a:cubicBezTo>
                    <a:moveTo>
                      <a:pt x="43" y="0"/>
                    </a:moveTo>
                    <a:cubicBezTo>
                      <a:pt x="37" y="2"/>
                      <a:pt x="35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1"/>
                      <a:pt x="33" y="12"/>
                      <a:pt x="35" y="13"/>
                    </a:cubicBezTo>
                    <a:cubicBezTo>
                      <a:pt x="36" y="10"/>
                      <a:pt x="38" y="7"/>
                      <a:pt x="40" y="4"/>
                    </a:cubicBezTo>
                    <a:cubicBezTo>
                      <a:pt x="40" y="8"/>
                      <a:pt x="39" y="11"/>
                      <a:pt x="38" y="15"/>
                    </a:cubicBezTo>
                    <a:cubicBezTo>
                      <a:pt x="41" y="16"/>
                      <a:pt x="43" y="18"/>
                      <a:pt x="46" y="19"/>
                    </a:cubicBezTo>
                    <a:cubicBezTo>
                      <a:pt x="47" y="18"/>
                      <a:pt x="47" y="18"/>
                      <a:pt x="47" y="18"/>
                    </a:cubicBezTo>
                    <a:cubicBezTo>
                      <a:pt x="47" y="17"/>
                      <a:pt x="48" y="16"/>
                      <a:pt x="49" y="15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1"/>
                      <a:pt x="43" y="12"/>
                      <a:pt x="42" y="8"/>
                    </a:cubicBezTo>
                    <a:cubicBezTo>
                      <a:pt x="42" y="7"/>
                      <a:pt x="44" y="6"/>
                      <a:pt x="45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5"/>
                      <a:pt x="45" y="3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2" name="Freeform 10329"/>
              <p:cNvSpPr>
                <a:spLocks noEditPoints="1"/>
              </p:cNvSpPr>
              <p:nvPr/>
            </p:nvSpPr>
            <p:spPr bwMode="auto">
              <a:xfrm>
                <a:off x="-734" y="3235"/>
                <a:ext cx="23" cy="19"/>
              </a:xfrm>
              <a:custGeom>
                <a:avLst/>
                <a:gdLst>
                  <a:gd name="T0" fmla="*/ 0 w 10"/>
                  <a:gd name="T1" fmla="*/ 3 h 8"/>
                  <a:gd name="T2" fmla="*/ 0 w 10"/>
                  <a:gd name="T3" fmla="*/ 3 h 8"/>
                  <a:gd name="T4" fmla="*/ 8 w 10"/>
                  <a:gd name="T5" fmla="*/ 8 h 8"/>
                  <a:gd name="T6" fmla="*/ 8 w 10"/>
                  <a:gd name="T7" fmla="*/ 8 h 8"/>
                  <a:gd name="T8" fmla="*/ 1 w 10"/>
                  <a:gd name="T9" fmla="*/ 3 h 8"/>
                  <a:gd name="T10" fmla="*/ 0 w 10"/>
                  <a:gd name="T11" fmla="*/ 3 h 8"/>
                  <a:gd name="T12" fmla="*/ 1 w 10"/>
                  <a:gd name="T13" fmla="*/ 2 h 8"/>
                  <a:gd name="T14" fmla="*/ 0 w 10"/>
                  <a:gd name="T15" fmla="*/ 2 h 8"/>
                  <a:gd name="T16" fmla="*/ 3 w 10"/>
                  <a:gd name="T17" fmla="*/ 4 h 8"/>
                  <a:gd name="T18" fmla="*/ 8 w 10"/>
                  <a:gd name="T19" fmla="*/ 8 h 8"/>
                  <a:gd name="T20" fmla="*/ 9 w 10"/>
                  <a:gd name="T21" fmla="*/ 7 h 8"/>
                  <a:gd name="T22" fmla="*/ 1 w 10"/>
                  <a:gd name="T23" fmla="*/ 2 h 8"/>
                  <a:gd name="T24" fmla="*/ 1 w 10"/>
                  <a:gd name="T25" fmla="*/ 1 h 8"/>
                  <a:gd name="T26" fmla="*/ 1 w 10"/>
                  <a:gd name="T27" fmla="*/ 1 h 8"/>
                  <a:gd name="T28" fmla="*/ 10 w 10"/>
                  <a:gd name="T29" fmla="*/ 5 h 8"/>
                  <a:gd name="T30" fmla="*/ 10 w 10"/>
                  <a:gd name="T31" fmla="*/ 5 h 8"/>
                  <a:gd name="T32" fmla="*/ 1 w 10"/>
                  <a:gd name="T33" fmla="*/ 1 h 8"/>
                  <a:gd name="T34" fmla="*/ 2 w 10"/>
                  <a:gd name="T35" fmla="*/ 0 h 8"/>
                  <a:gd name="T36" fmla="*/ 2 w 10"/>
                  <a:gd name="T37" fmla="*/ 0 h 8"/>
                  <a:gd name="T38" fmla="*/ 3 w 10"/>
                  <a:gd name="T39" fmla="*/ 1 h 8"/>
                  <a:gd name="T40" fmla="*/ 10 w 10"/>
                  <a:gd name="T41" fmla="*/ 4 h 8"/>
                  <a:gd name="T42" fmla="*/ 10 w 10"/>
                  <a:gd name="T43" fmla="*/ 4 h 8"/>
                  <a:gd name="T44" fmla="*/ 8 w 10"/>
                  <a:gd name="T45" fmla="*/ 3 h 8"/>
                  <a:gd name="T46" fmla="*/ 2 w 10"/>
                  <a:gd name="T4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" h="8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6"/>
                      <a:pt x="4" y="5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5" y="5"/>
                      <a:pt x="7" y="6"/>
                      <a:pt x="8" y="8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5" y="5"/>
                      <a:pt x="3" y="3"/>
                      <a:pt x="1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6" y="3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7" y="3"/>
                      <a:pt x="4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5" y="2"/>
                      <a:pt x="7" y="3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3" name="Freeform 10330"/>
              <p:cNvSpPr>
                <a:spLocks noEditPoints="1"/>
              </p:cNvSpPr>
              <p:nvPr/>
            </p:nvSpPr>
            <p:spPr bwMode="auto">
              <a:xfrm>
                <a:off x="-734" y="3235"/>
                <a:ext cx="23" cy="19"/>
              </a:xfrm>
              <a:custGeom>
                <a:avLst/>
                <a:gdLst>
                  <a:gd name="T0" fmla="*/ 0 w 10"/>
                  <a:gd name="T1" fmla="*/ 2 h 8"/>
                  <a:gd name="T2" fmla="*/ 0 w 10"/>
                  <a:gd name="T3" fmla="*/ 3 h 8"/>
                  <a:gd name="T4" fmla="*/ 1 w 10"/>
                  <a:gd name="T5" fmla="*/ 3 h 8"/>
                  <a:gd name="T6" fmla="*/ 8 w 10"/>
                  <a:gd name="T7" fmla="*/ 8 h 8"/>
                  <a:gd name="T8" fmla="*/ 8 w 10"/>
                  <a:gd name="T9" fmla="*/ 8 h 8"/>
                  <a:gd name="T10" fmla="*/ 3 w 10"/>
                  <a:gd name="T11" fmla="*/ 4 h 8"/>
                  <a:gd name="T12" fmla="*/ 0 w 10"/>
                  <a:gd name="T13" fmla="*/ 2 h 8"/>
                  <a:gd name="T14" fmla="*/ 2 w 10"/>
                  <a:gd name="T15" fmla="*/ 0 h 8"/>
                  <a:gd name="T16" fmla="*/ 1 w 10"/>
                  <a:gd name="T17" fmla="*/ 1 h 8"/>
                  <a:gd name="T18" fmla="*/ 10 w 10"/>
                  <a:gd name="T19" fmla="*/ 5 h 8"/>
                  <a:gd name="T20" fmla="*/ 10 w 10"/>
                  <a:gd name="T21" fmla="*/ 4 h 8"/>
                  <a:gd name="T22" fmla="*/ 3 w 10"/>
                  <a:gd name="T23" fmla="*/ 1 h 8"/>
                  <a:gd name="T24" fmla="*/ 2 w 10"/>
                  <a:gd name="T2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" h="8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4" y="5"/>
                      <a:pt x="6" y="6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6"/>
                      <a:pt x="5" y="5"/>
                      <a:pt x="3" y="4"/>
                    </a:cubicBezTo>
                    <a:cubicBezTo>
                      <a:pt x="2" y="4"/>
                      <a:pt x="2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4" y="2"/>
                      <a:pt x="7" y="3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7" y="3"/>
                      <a:pt x="5" y="2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4" name="Freeform 10331"/>
              <p:cNvSpPr>
                <a:spLocks noEditPoints="1"/>
              </p:cNvSpPr>
              <p:nvPr/>
            </p:nvSpPr>
            <p:spPr bwMode="auto">
              <a:xfrm>
                <a:off x="-739" y="3193"/>
                <a:ext cx="42" cy="26"/>
              </a:xfrm>
              <a:custGeom>
                <a:avLst/>
                <a:gdLst>
                  <a:gd name="T0" fmla="*/ 10 w 18"/>
                  <a:gd name="T1" fmla="*/ 7 h 11"/>
                  <a:gd name="T2" fmla="*/ 10 w 18"/>
                  <a:gd name="T3" fmla="*/ 7 h 11"/>
                  <a:gd name="T4" fmla="*/ 12 w 18"/>
                  <a:gd name="T5" fmla="*/ 9 h 11"/>
                  <a:gd name="T6" fmla="*/ 17 w 18"/>
                  <a:gd name="T7" fmla="*/ 11 h 11"/>
                  <a:gd name="T8" fmla="*/ 17 w 18"/>
                  <a:gd name="T9" fmla="*/ 11 h 11"/>
                  <a:gd name="T10" fmla="*/ 10 w 18"/>
                  <a:gd name="T11" fmla="*/ 7 h 11"/>
                  <a:gd name="T12" fmla="*/ 11 w 18"/>
                  <a:gd name="T13" fmla="*/ 6 h 11"/>
                  <a:gd name="T14" fmla="*/ 10 w 18"/>
                  <a:gd name="T15" fmla="*/ 7 h 11"/>
                  <a:gd name="T16" fmla="*/ 17 w 18"/>
                  <a:gd name="T17" fmla="*/ 11 h 11"/>
                  <a:gd name="T18" fmla="*/ 17 w 18"/>
                  <a:gd name="T19" fmla="*/ 10 h 11"/>
                  <a:gd name="T20" fmla="*/ 11 w 18"/>
                  <a:gd name="T21" fmla="*/ 7 h 11"/>
                  <a:gd name="T22" fmla="*/ 17 w 18"/>
                  <a:gd name="T23" fmla="*/ 10 h 11"/>
                  <a:gd name="T24" fmla="*/ 18 w 18"/>
                  <a:gd name="T25" fmla="*/ 9 h 11"/>
                  <a:gd name="T26" fmla="*/ 11 w 18"/>
                  <a:gd name="T27" fmla="*/ 6 h 11"/>
                  <a:gd name="T28" fmla="*/ 1 w 18"/>
                  <a:gd name="T29" fmla="*/ 1 h 11"/>
                  <a:gd name="T30" fmla="*/ 0 w 18"/>
                  <a:gd name="T31" fmla="*/ 1 h 11"/>
                  <a:gd name="T32" fmla="*/ 6 w 18"/>
                  <a:gd name="T33" fmla="*/ 5 h 11"/>
                  <a:gd name="T34" fmla="*/ 6 w 18"/>
                  <a:gd name="T35" fmla="*/ 4 h 11"/>
                  <a:gd name="T36" fmla="*/ 1 w 18"/>
                  <a:gd name="T37" fmla="*/ 1 h 11"/>
                  <a:gd name="T38" fmla="*/ 1 w 18"/>
                  <a:gd name="T39" fmla="*/ 0 h 11"/>
                  <a:gd name="T40" fmla="*/ 1 w 18"/>
                  <a:gd name="T41" fmla="*/ 1 h 11"/>
                  <a:gd name="T42" fmla="*/ 6 w 18"/>
                  <a:gd name="T43" fmla="*/ 4 h 11"/>
                  <a:gd name="T44" fmla="*/ 7 w 18"/>
                  <a:gd name="T45" fmla="*/ 3 h 11"/>
                  <a:gd name="T46" fmla="*/ 1 w 18"/>
                  <a:gd name="T4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" h="11"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4" y="10"/>
                      <a:pt x="15" y="10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5" y="10"/>
                      <a:pt x="13" y="8"/>
                      <a:pt x="10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0" y="7"/>
                    </a:cubicBezTo>
                    <a:cubicBezTo>
                      <a:pt x="13" y="8"/>
                      <a:pt x="15" y="10"/>
                      <a:pt x="17" y="11"/>
                    </a:cubicBezTo>
                    <a:cubicBezTo>
                      <a:pt x="17" y="11"/>
                      <a:pt x="17" y="11"/>
                      <a:pt x="17" y="10"/>
                    </a:cubicBezTo>
                    <a:cubicBezTo>
                      <a:pt x="15" y="9"/>
                      <a:pt x="13" y="8"/>
                      <a:pt x="11" y="7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8" y="10"/>
                      <a:pt x="18" y="9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4" y="3"/>
                      <a:pt x="3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7" y="4"/>
                      <a:pt x="7" y="3"/>
                    </a:cubicBezTo>
                    <a:cubicBezTo>
                      <a:pt x="5" y="2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5" name="Freeform 10332"/>
              <p:cNvSpPr>
                <a:spLocks noEditPoints="1"/>
              </p:cNvSpPr>
              <p:nvPr/>
            </p:nvSpPr>
            <p:spPr bwMode="auto">
              <a:xfrm>
                <a:off x="-741" y="3148"/>
                <a:ext cx="59" cy="38"/>
              </a:xfrm>
              <a:custGeom>
                <a:avLst/>
                <a:gdLst>
                  <a:gd name="T0" fmla="*/ 20 w 25"/>
                  <a:gd name="T1" fmla="*/ 12 h 16"/>
                  <a:gd name="T2" fmla="*/ 19 w 25"/>
                  <a:gd name="T3" fmla="*/ 13 h 16"/>
                  <a:gd name="T4" fmla="*/ 21 w 25"/>
                  <a:gd name="T5" fmla="*/ 14 h 16"/>
                  <a:gd name="T6" fmla="*/ 24 w 25"/>
                  <a:gd name="T7" fmla="*/ 16 h 16"/>
                  <a:gd name="T8" fmla="*/ 25 w 25"/>
                  <a:gd name="T9" fmla="*/ 15 h 16"/>
                  <a:gd name="T10" fmla="*/ 25 w 25"/>
                  <a:gd name="T11" fmla="*/ 15 h 16"/>
                  <a:gd name="T12" fmla="*/ 20 w 25"/>
                  <a:gd name="T13" fmla="*/ 12 h 16"/>
                  <a:gd name="T14" fmla="*/ 14 w 25"/>
                  <a:gd name="T15" fmla="*/ 8 h 16"/>
                  <a:gd name="T16" fmla="*/ 13 w 25"/>
                  <a:gd name="T17" fmla="*/ 9 h 16"/>
                  <a:gd name="T18" fmla="*/ 14 w 25"/>
                  <a:gd name="T19" fmla="*/ 10 h 16"/>
                  <a:gd name="T20" fmla="*/ 14 w 25"/>
                  <a:gd name="T21" fmla="*/ 9 h 16"/>
                  <a:gd name="T22" fmla="*/ 14 w 25"/>
                  <a:gd name="T23" fmla="*/ 8 h 16"/>
                  <a:gd name="T24" fmla="*/ 9 w 25"/>
                  <a:gd name="T25" fmla="*/ 6 h 16"/>
                  <a:gd name="T26" fmla="*/ 9 w 25"/>
                  <a:gd name="T27" fmla="*/ 7 h 16"/>
                  <a:gd name="T28" fmla="*/ 13 w 25"/>
                  <a:gd name="T29" fmla="*/ 9 h 16"/>
                  <a:gd name="T30" fmla="*/ 13 w 25"/>
                  <a:gd name="T31" fmla="*/ 9 h 16"/>
                  <a:gd name="T32" fmla="*/ 13 w 25"/>
                  <a:gd name="T33" fmla="*/ 8 h 16"/>
                  <a:gd name="T34" fmla="*/ 9 w 25"/>
                  <a:gd name="T35" fmla="*/ 6 h 16"/>
                  <a:gd name="T36" fmla="*/ 3 w 25"/>
                  <a:gd name="T37" fmla="*/ 3 h 16"/>
                  <a:gd name="T38" fmla="*/ 3 w 25"/>
                  <a:gd name="T39" fmla="*/ 3 h 16"/>
                  <a:gd name="T40" fmla="*/ 3 w 25"/>
                  <a:gd name="T41" fmla="*/ 3 h 16"/>
                  <a:gd name="T42" fmla="*/ 3 w 25"/>
                  <a:gd name="T43" fmla="*/ 3 h 16"/>
                  <a:gd name="T44" fmla="*/ 0 w 25"/>
                  <a:gd name="T45" fmla="*/ 0 h 16"/>
                  <a:gd name="T46" fmla="*/ 0 w 25"/>
                  <a:gd name="T47" fmla="*/ 1 h 16"/>
                  <a:gd name="T48" fmla="*/ 0 w 25"/>
                  <a:gd name="T49" fmla="*/ 1 h 16"/>
                  <a:gd name="T50" fmla="*/ 3 w 25"/>
                  <a:gd name="T51" fmla="*/ 3 h 16"/>
                  <a:gd name="T52" fmla="*/ 4 w 25"/>
                  <a:gd name="T53" fmla="*/ 2 h 16"/>
                  <a:gd name="T54" fmla="*/ 4 w 25"/>
                  <a:gd name="T55" fmla="*/ 2 h 16"/>
                  <a:gd name="T56" fmla="*/ 2 w 25"/>
                  <a:gd name="T57" fmla="*/ 1 h 16"/>
                  <a:gd name="T58" fmla="*/ 0 w 25"/>
                  <a:gd name="T5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5" h="16">
                    <a:moveTo>
                      <a:pt x="20" y="12"/>
                    </a:moveTo>
                    <a:cubicBezTo>
                      <a:pt x="20" y="12"/>
                      <a:pt x="19" y="13"/>
                      <a:pt x="19" y="13"/>
                    </a:cubicBezTo>
                    <a:cubicBezTo>
                      <a:pt x="20" y="14"/>
                      <a:pt x="21" y="14"/>
                      <a:pt x="21" y="14"/>
                    </a:cubicBezTo>
                    <a:cubicBezTo>
                      <a:pt x="22" y="15"/>
                      <a:pt x="23" y="16"/>
                      <a:pt x="24" y="16"/>
                    </a:cubicBezTo>
                    <a:cubicBezTo>
                      <a:pt x="24" y="16"/>
                      <a:pt x="24" y="15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3" y="14"/>
                      <a:pt x="21" y="13"/>
                      <a:pt x="20" y="12"/>
                    </a:cubicBezTo>
                    <a:moveTo>
                      <a:pt x="14" y="8"/>
                    </a:moveTo>
                    <a:cubicBezTo>
                      <a:pt x="14" y="9"/>
                      <a:pt x="13" y="9"/>
                      <a:pt x="13" y="9"/>
                    </a:cubicBezTo>
                    <a:cubicBezTo>
                      <a:pt x="13" y="9"/>
                      <a:pt x="13" y="10"/>
                      <a:pt x="14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7"/>
                    </a:cubicBezTo>
                    <a:cubicBezTo>
                      <a:pt x="10" y="7"/>
                      <a:pt x="11" y="8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cubicBezTo>
                      <a:pt x="12" y="7"/>
                      <a:pt x="10" y="6"/>
                      <a:pt x="9" y="6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6" name="Freeform 10333"/>
              <p:cNvSpPr>
                <a:spLocks noEditPoints="1"/>
              </p:cNvSpPr>
              <p:nvPr/>
            </p:nvSpPr>
            <p:spPr bwMode="auto">
              <a:xfrm>
                <a:off x="-744" y="3141"/>
                <a:ext cx="64" cy="50"/>
              </a:xfrm>
              <a:custGeom>
                <a:avLst/>
                <a:gdLst>
                  <a:gd name="T0" fmla="*/ 19 w 27"/>
                  <a:gd name="T1" fmla="*/ 18 h 21"/>
                  <a:gd name="T2" fmla="*/ 19 w 27"/>
                  <a:gd name="T3" fmla="*/ 18 h 21"/>
                  <a:gd name="T4" fmla="*/ 20 w 27"/>
                  <a:gd name="T5" fmla="*/ 18 h 21"/>
                  <a:gd name="T6" fmla="*/ 24 w 27"/>
                  <a:gd name="T7" fmla="*/ 21 h 21"/>
                  <a:gd name="T8" fmla="*/ 24 w 27"/>
                  <a:gd name="T9" fmla="*/ 21 h 21"/>
                  <a:gd name="T10" fmla="*/ 19 w 27"/>
                  <a:gd name="T11" fmla="*/ 18 h 21"/>
                  <a:gd name="T12" fmla="*/ 22 w 27"/>
                  <a:gd name="T13" fmla="*/ 13 h 21"/>
                  <a:gd name="T14" fmla="*/ 22 w 27"/>
                  <a:gd name="T15" fmla="*/ 13 h 21"/>
                  <a:gd name="T16" fmla="*/ 27 w 27"/>
                  <a:gd name="T17" fmla="*/ 16 h 21"/>
                  <a:gd name="T18" fmla="*/ 27 w 27"/>
                  <a:gd name="T19" fmla="*/ 16 h 21"/>
                  <a:gd name="T20" fmla="*/ 22 w 27"/>
                  <a:gd name="T21" fmla="*/ 13 h 21"/>
                  <a:gd name="T22" fmla="*/ 9 w 27"/>
                  <a:gd name="T23" fmla="*/ 11 h 21"/>
                  <a:gd name="T24" fmla="*/ 9 w 27"/>
                  <a:gd name="T25" fmla="*/ 12 h 21"/>
                  <a:gd name="T26" fmla="*/ 14 w 27"/>
                  <a:gd name="T27" fmla="*/ 14 h 21"/>
                  <a:gd name="T28" fmla="*/ 14 w 27"/>
                  <a:gd name="T29" fmla="*/ 14 h 21"/>
                  <a:gd name="T30" fmla="*/ 9 w 27"/>
                  <a:gd name="T31" fmla="*/ 11 h 21"/>
                  <a:gd name="T32" fmla="*/ 16 w 27"/>
                  <a:gd name="T33" fmla="*/ 9 h 21"/>
                  <a:gd name="T34" fmla="*/ 16 w 27"/>
                  <a:gd name="T35" fmla="*/ 10 h 21"/>
                  <a:gd name="T36" fmla="*/ 16 w 27"/>
                  <a:gd name="T37" fmla="*/ 10 h 21"/>
                  <a:gd name="T38" fmla="*/ 17 w 27"/>
                  <a:gd name="T39" fmla="*/ 10 h 21"/>
                  <a:gd name="T40" fmla="*/ 16 w 27"/>
                  <a:gd name="T41" fmla="*/ 9 h 21"/>
                  <a:gd name="T42" fmla="*/ 11 w 27"/>
                  <a:gd name="T43" fmla="*/ 6 h 21"/>
                  <a:gd name="T44" fmla="*/ 11 w 27"/>
                  <a:gd name="T45" fmla="*/ 7 h 21"/>
                  <a:gd name="T46" fmla="*/ 15 w 27"/>
                  <a:gd name="T47" fmla="*/ 9 h 21"/>
                  <a:gd name="T48" fmla="*/ 16 w 27"/>
                  <a:gd name="T49" fmla="*/ 9 h 21"/>
                  <a:gd name="T50" fmla="*/ 11 w 27"/>
                  <a:gd name="T51" fmla="*/ 6 h 21"/>
                  <a:gd name="T52" fmla="*/ 1 w 27"/>
                  <a:gd name="T53" fmla="*/ 6 h 21"/>
                  <a:gd name="T54" fmla="*/ 0 w 27"/>
                  <a:gd name="T55" fmla="*/ 6 h 21"/>
                  <a:gd name="T56" fmla="*/ 3 w 27"/>
                  <a:gd name="T57" fmla="*/ 8 h 21"/>
                  <a:gd name="T58" fmla="*/ 3 w 27"/>
                  <a:gd name="T59" fmla="*/ 8 h 21"/>
                  <a:gd name="T60" fmla="*/ 3 w 27"/>
                  <a:gd name="T61" fmla="*/ 8 h 21"/>
                  <a:gd name="T62" fmla="*/ 1 w 27"/>
                  <a:gd name="T63" fmla="*/ 6 h 21"/>
                  <a:gd name="T64" fmla="*/ 1 w 27"/>
                  <a:gd name="T65" fmla="*/ 0 h 21"/>
                  <a:gd name="T66" fmla="*/ 1 w 27"/>
                  <a:gd name="T67" fmla="*/ 1 h 21"/>
                  <a:gd name="T68" fmla="*/ 2 w 27"/>
                  <a:gd name="T69" fmla="*/ 1 h 21"/>
                  <a:gd name="T70" fmla="*/ 5 w 27"/>
                  <a:gd name="T71" fmla="*/ 3 h 21"/>
                  <a:gd name="T72" fmla="*/ 6 w 27"/>
                  <a:gd name="T73" fmla="*/ 3 h 21"/>
                  <a:gd name="T74" fmla="*/ 6 w 27"/>
                  <a:gd name="T75" fmla="*/ 3 h 21"/>
                  <a:gd name="T76" fmla="*/ 3 w 27"/>
                  <a:gd name="T77" fmla="*/ 1 h 21"/>
                  <a:gd name="T78" fmla="*/ 1 w 27"/>
                  <a:gd name="T7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" h="21"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1" y="19"/>
                      <a:pt x="23" y="20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0"/>
                      <a:pt x="21" y="19"/>
                      <a:pt x="19" y="18"/>
                    </a:cubicBezTo>
                    <a:moveTo>
                      <a:pt x="22" y="13"/>
                    </a:moveTo>
                    <a:cubicBezTo>
                      <a:pt x="22" y="13"/>
                      <a:pt x="22" y="13"/>
                      <a:pt x="22" y="13"/>
                    </a:cubicBezTo>
                    <a:cubicBezTo>
                      <a:pt x="23" y="14"/>
                      <a:pt x="25" y="15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5"/>
                      <a:pt x="24" y="14"/>
                      <a:pt x="22" y="13"/>
                    </a:cubicBezTo>
                    <a:moveTo>
                      <a:pt x="9" y="11"/>
                    </a:moveTo>
                    <a:cubicBezTo>
                      <a:pt x="9" y="11"/>
                      <a:pt x="9" y="12"/>
                      <a:pt x="9" y="12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2" y="13"/>
                      <a:pt x="11" y="12"/>
                      <a:pt x="9" y="11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14" y="8"/>
                      <a:pt x="13" y="7"/>
                      <a:pt x="11" y="6"/>
                    </a:cubicBezTo>
                    <a:moveTo>
                      <a:pt x="1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7" name="Freeform 10334"/>
              <p:cNvSpPr>
                <a:spLocks noEditPoints="1"/>
              </p:cNvSpPr>
              <p:nvPr/>
            </p:nvSpPr>
            <p:spPr bwMode="auto">
              <a:xfrm>
                <a:off x="-739" y="3120"/>
                <a:ext cx="71" cy="37"/>
              </a:xfrm>
              <a:custGeom>
                <a:avLst/>
                <a:gdLst>
                  <a:gd name="T0" fmla="*/ 17 w 30"/>
                  <a:gd name="T1" fmla="*/ 13 h 16"/>
                  <a:gd name="T2" fmla="*/ 17 w 30"/>
                  <a:gd name="T3" fmla="*/ 13 h 16"/>
                  <a:gd name="T4" fmla="*/ 18 w 30"/>
                  <a:gd name="T5" fmla="*/ 13 h 16"/>
                  <a:gd name="T6" fmla="*/ 18 w 30"/>
                  <a:gd name="T7" fmla="*/ 13 h 16"/>
                  <a:gd name="T8" fmla="*/ 17 w 30"/>
                  <a:gd name="T9" fmla="*/ 13 h 16"/>
                  <a:gd name="T10" fmla="*/ 24 w 30"/>
                  <a:gd name="T11" fmla="*/ 13 h 16"/>
                  <a:gd name="T12" fmla="*/ 24 w 30"/>
                  <a:gd name="T13" fmla="*/ 13 h 16"/>
                  <a:gd name="T14" fmla="*/ 30 w 30"/>
                  <a:gd name="T15" fmla="*/ 16 h 16"/>
                  <a:gd name="T16" fmla="*/ 30 w 30"/>
                  <a:gd name="T17" fmla="*/ 16 h 16"/>
                  <a:gd name="T18" fmla="*/ 24 w 30"/>
                  <a:gd name="T19" fmla="*/ 13 h 16"/>
                  <a:gd name="T20" fmla="*/ 19 w 30"/>
                  <a:gd name="T21" fmla="*/ 10 h 16"/>
                  <a:gd name="T22" fmla="*/ 19 w 30"/>
                  <a:gd name="T23" fmla="*/ 10 h 16"/>
                  <a:gd name="T24" fmla="*/ 20 w 30"/>
                  <a:gd name="T25" fmla="*/ 10 h 16"/>
                  <a:gd name="T26" fmla="*/ 20 w 30"/>
                  <a:gd name="T27" fmla="*/ 10 h 16"/>
                  <a:gd name="T28" fmla="*/ 19 w 30"/>
                  <a:gd name="T29" fmla="*/ 10 h 16"/>
                  <a:gd name="T30" fmla="*/ 12 w 30"/>
                  <a:gd name="T31" fmla="*/ 9 h 16"/>
                  <a:gd name="T32" fmla="*/ 12 w 30"/>
                  <a:gd name="T33" fmla="*/ 9 h 16"/>
                  <a:gd name="T34" fmla="*/ 17 w 30"/>
                  <a:gd name="T35" fmla="*/ 13 h 16"/>
                  <a:gd name="T36" fmla="*/ 17 w 30"/>
                  <a:gd name="T37" fmla="*/ 13 h 16"/>
                  <a:gd name="T38" fmla="*/ 12 w 30"/>
                  <a:gd name="T39" fmla="*/ 9 h 16"/>
                  <a:gd name="T40" fmla="*/ 13 w 30"/>
                  <a:gd name="T41" fmla="*/ 7 h 16"/>
                  <a:gd name="T42" fmla="*/ 13 w 30"/>
                  <a:gd name="T43" fmla="*/ 7 h 16"/>
                  <a:gd name="T44" fmla="*/ 19 w 30"/>
                  <a:gd name="T45" fmla="*/ 10 h 16"/>
                  <a:gd name="T46" fmla="*/ 19 w 30"/>
                  <a:gd name="T47" fmla="*/ 10 h 16"/>
                  <a:gd name="T48" fmla="*/ 13 w 30"/>
                  <a:gd name="T49" fmla="*/ 7 h 16"/>
                  <a:gd name="T50" fmla="*/ 5 w 30"/>
                  <a:gd name="T51" fmla="*/ 5 h 16"/>
                  <a:gd name="T52" fmla="*/ 5 w 30"/>
                  <a:gd name="T53" fmla="*/ 5 h 16"/>
                  <a:gd name="T54" fmla="*/ 7 w 30"/>
                  <a:gd name="T55" fmla="*/ 7 h 16"/>
                  <a:gd name="T56" fmla="*/ 7 w 30"/>
                  <a:gd name="T57" fmla="*/ 7 h 16"/>
                  <a:gd name="T58" fmla="*/ 5 w 30"/>
                  <a:gd name="T59" fmla="*/ 5 h 16"/>
                  <a:gd name="T60" fmla="*/ 6 w 30"/>
                  <a:gd name="T61" fmla="*/ 3 h 16"/>
                  <a:gd name="T62" fmla="*/ 6 w 30"/>
                  <a:gd name="T63" fmla="*/ 3 h 16"/>
                  <a:gd name="T64" fmla="*/ 8 w 30"/>
                  <a:gd name="T65" fmla="*/ 5 h 16"/>
                  <a:gd name="T66" fmla="*/ 8 w 30"/>
                  <a:gd name="T67" fmla="*/ 5 h 16"/>
                  <a:gd name="T68" fmla="*/ 6 w 30"/>
                  <a:gd name="T69" fmla="*/ 3 h 16"/>
                  <a:gd name="T70" fmla="*/ 0 w 30"/>
                  <a:gd name="T71" fmla="*/ 2 h 16"/>
                  <a:gd name="T72" fmla="*/ 0 w 30"/>
                  <a:gd name="T73" fmla="*/ 2 h 16"/>
                  <a:gd name="T74" fmla="*/ 2 w 30"/>
                  <a:gd name="T75" fmla="*/ 3 h 16"/>
                  <a:gd name="T76" fmla="*/ 2 w 30"/>
                  <a:gd name="T77" fmla="*/ 3 h 16"/>
                  <a:gd name="T78" fmla="*/ 0 w 30"/>
                  <a:gd name="T79" fmla="*/ 2 h 16"/>
                  <a:gd name="T80" fmla="*/ 0 w 30"/>
                  <a:gd name="T81" fmla="*/ 2 h 16"/>
                  <a:gd name="T82" fmla="*/ 0 w 30"/>
                  <a:gd name="T83" fmla="*/ 2 h 16"/>
                  <a:gd name="T84" fmla="*/ 0 w 30"/>
                  <a:gd name="T85" fmla="*/ 2 h 16"/>
                  <a:gd name="T86" fmla="*/ 0 w 30"/>
                  <a:gd name="T87" fmla="*/ 2 h 16"/>
                  <a:gd name="T88" fmla="*/ 0 w 30"/>
                  <a:gd name="T89" fmla="*/ 2 h 16"/>
                  <a:gd name="T90" fmla="*/ 0 w 30"/>
                  <a:gd name="T91" fmla="*/ 2 h 16"/>
                  <a:gd name="T92" fmla="*/ 0 w 30"/>
                  <a:gd name="T93" fmla="*/ 2 h 16"/>
                  <a:gd name="T94" fmla="*/ 0 w 30"/>
                  <a:gd name="T95" fmla="*/ 2 h 16"/>
                  <a:gd name="T96" fmla="*/ 0 w 30"/>
                  <a:gd name="T97" fmla="*/ 2 h 16"/>
                  <a:gd name="T98" fmla="*/ 0 w 30"/>
                  <a:gd name="T99" fmla="*/ 2 h 16"/>
                  <a:gd name="T100" fmla="*/ 0 w 30"/>
                  <a:gd name="T101" fmla="*/ 2 h 16"/>
                  <a:gd name="T102" fmla="*/ 0 w 30"/>
                  <a:gd name="T103" fmla="*/ 2 h 16"/>
                  <a:gd name="T104" fmla="*/ 0 w 30"/>
                  <a:gd name="T105" fmla="*/ 2 h 16"/>
                  <a:gd name="T106" fmla="*/ 0 w 30"/>
                  <a:gd name="T107" fmla="*/ 2 h 16"/>
                  <a:gd name="T108" fmla="*/ 0 w 30"/>
                  <a:gd name="T109" fmla="*/ 0 h 16"/>
                  <a:gd name="T110" fmla="*/ 0 w 30"/>
                  <a:gd name="T111" fmla="*/ 0 h 16"/>
                  <a:gd name="T112" fmla="*/ 2 w 30"/>
                  <a:gd name="T113" fmla="*/ 1 h 16"/>
                  <a:gd name="T114" fmla="*/ 2 w 30"/>
                  <a:gd name="T115" fmla="*/ 1 h 16"/>
                  <a:gd name="T116" fmla="*/ 0 w 30"/>
                  <a:gd name="T1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0" h="16">
                    <a:moveTo>
                      <a:pt x="17" y="13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7" y="13"/>
                      <a:pt x="17" y="13"/>
                    </a:cubicBezTo>
                    <a:moveTo>
                      <a:pt x="24" y="13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6" y="14"/>
                      <a:pt x="28" y="15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28" y="15"/>
                      <a:pt x="26" y="14"/>
                      <a:pt x="24" y="13"/>
                    </a:cubicBezTo>
                    <a:moveTo>
                      <a:pt x="19" y="10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9" y="10"/>
                      <a:pt x="19" y="10"/>
                      <a:pt x="19" y="10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3" y="11"/>
                      <a:pt x="15" y="12"/>
                      <a:pt x="17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5" y="12"/>
                      <a:pt x="13" y="11"/>
                      <a:pt x="12" y="9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5" y="8"/>
                      <a:pt x="17" y="9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7" y="9"/>
                      <a:pt x="15" y="8"/>
                      <a:pt x="13" y="7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6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6"/>
                      <a:pt x="5" y="5"/>
                      <a:pt x="5" y="5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4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7" y="4"/>
                      <a:pt x="6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8" name="Freeform 10335"/>
              <p:cNvSpPr>
                <a:spLocks noEditPoints="1"/>
              </p:cNvSpPr>
              <p:nvPr/>
            </p:nvSpPr>
            <p:spPr bwMode="auto">
              <a:xfrm>
                <a:off x="-713" y="3101"/>
                <a:ext cx="59" cy="38"/>
              </a:xfrm>
              <a:custGeom>
                <a:avLst/>
                <a:gdLst>
                  <a:gd name="T0" fmla="*/ 18 w 25"/>
                  <a:gd name="T1" fmla="*/ 11 h 16"/>
                  <a:gd name="T2" fmla="*/ 18 w 25"/>
                  <a:gd name="T3" fmla="*/ 11 h 16"/>
                  <a:gd name="T4" fmla="*/ 25 w 25"/>
                  <a:gd name="T5" fmla="*/ 16 h 16"/>
                  <a:gd name="T6" fmla="*/ 25 w 25"/>
                  <a:gd name="T7" fmla="*/ 15 h 16"/>
                  <a:gd name="T8" fmla="*/ 23 w 25"/>
                  <a:gd name="T9" fmla="*/ 14 h 16"/>
                  <a:gd name="T10" fmla="*/ 18 w 25"/>
                  <a:gd name="T11" fmla="*/ 11 h 16"/>
                  <a:gd name="T12" fmla="*/ 18 w 25"/>
                  <a:gd name="T13" fmla="*/ 10 h 16"/>
                  <a:gd name="T14" fmla="*/ 18 w 25"/>
                  <a:gd name="T15" fmla="*/ 11 h 16"/>
                  <a:gd name="T16" fmla="*/ 25 w 25"/>
                  <a:gd name="T17" fmla="*/ 15 h 16"/>
                  <a:gd name="T18" fmla="*/ 25 w 25"/>
                  <a:gd name="T19" fmla="*/ 14 h 16"/>
                  <a:gd name="T20" fmla="*/ 18 w 25"/>
                  <a:gd name="T21" fmla="*/ 10 h 16"/>
                  <a:gd name="T22" fmla="*/ 15 w 25"/>
                  <a:gd name="T23" fmla="*/ 8 h 16"/>
                  <a:gd name="T24" fmla="*/ 14 w 25"/>
                  <a:gd name="T25" fmla="*/ 9 h 16"/>
                  <a:gd name="T26" fmla="*/ 14 w 25"/>
                  <a:gd name="T27" fmla="*/ 9 h 16"/>
                  <a:gd name="T28" fmla="*/ 14 w 25"/>
                  <a:gd name="T29" fmla="*/ 9 h 16"/>
                  <a:gd name="T30" fmla="*/ 15 w 25"/>
                  <a:gd name="T31" fmla="*/ 8 h 16"/>
                  <a:gd name="T32" fmla="*/ 15 w 25"/>
                  <a:gd name="T33" fmla="*/ 8 h 16"/>
                  <a:gd name="T34" fmla="*/ 10 w 25"/>
                  <a:gd name="T35" fmla="*/ 6 h 16"/>
                  <a:gd name="T36" fmla="*/ 10 w 25"/>
                  <a:gd name="T37" fmla="*/ 7 h 16"/>
                  <a:gd name="T38" fmla="*/ 14 w 25"/>
                  <a:gd name="T39" fmla="*/ 9 h 16"/>
                  <a:gd name="T40" fmla="*/ 14 w 25"/>
                  <a:gd name="T41" fmla="*/ 8 h 16"/>
                  <a:gd name="T42" fmla="*/ 10 w 25"/>
                  <a:gd name="T43" fmla="*/ 6 h 16"/>
                  <a:gd name="T44" fmla="*/ 6 w 25"/>
                  <a:gd name="T45" fmla="*/ 3 h 16"/>
                  <a:gd name="T46" fmla="*/ 6 w 25"/>
                  <a:gd name="T47" fmla="*/ 4 h 16"/>
                  <a:gd name="T48" fmla="*/ 8 w 25"/>
                  <a:gd name="T49" fmla="*/ 5 h 16"/>
                  <a:gd name="T50" fmla="*/ 6 w 25"/>
                  <a:gd name="T51" fmla="*/ 4 h 16"/>
                  <a:gd name="T52" fmla="*/ 5 w 25"/>
                  <a:gd name="T53" fmla="*/ 4 h 16"/>
                  <a:gd name="T54" fmla="*/ 9 w 25"/>
                  <a:gd name="T55" fmla="*/ 6 h 16"/>
                  <a:gd name="T56" fmla="*/ 9 w 25"/>
                  <a:gd name="T57" fmla="*/ 6 h 16"/>
                  <a:gd name="T58" fmla="*/ 6 w 25"/>
                  <a:gd name="T59" fmla="*/ 3 h 16"/>
                  <a:gd name="T60" fmla="*/ 1 w 25"/>
                  <a:gd name="T61" fmla="*/ 1 h 16"/>
                  <a:gd name="T62" fmla="*/ 0 w 25"/>
                  <a:gd name="T63" fmla="*/ 2 h 16"/>
                  <a:gd name="T64" fmla="*/ 4 w 25"/>
                  <a:gd name="T65" fmla="*/ 3 h 16"/>
                  <a:gd name="T66" fmla="*/ 4 w 25"/>
                  <a:gd name="T67" fmla="*/ 3 h 16"/>
                  <a:gd name="T68" fmla="*/ 1 w 25"/>
                  <a:gd name="T69" fmla="*/ 1 h 16"/>
                  <a:gd name="T70" fmla="*/ 1 w 25"/>
                  <a:gd name="T71" fmla="*/ 0 h 16"/>
                  <a:gd name="T72" fmla="*/ 1 w 25"/>
                  <a:gd name="T73" fmla="*/ 1 h 16"/>
                  <a:gd name="T74" fmla="*/ 4 w 25"/>
                  <a:gd name="T75" fmla="*/ 3 h 16"/>
                  <a:gd name="T76" fmla="*/ 4 w 25"/>
                  <a:gd name="T77" fmla="*/ 2 h 16"/>
                  <a:gd name="T78" fmla="*/ 3 w 25"/>
                  <a:gd name="T79" fmla="*/ 1 h 16"/>
                  <a:gd name="T80" fmla="*/ 1 w 25"/>
                  <a:gd name="T8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5" h="16"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20" y="13"/>
                      <a:pt x="23" y="14"/>
                      <a:pt x="25" y="16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4" y="15"/>
                      <a:pt x="24" y="15"/>
                      <a:pt x="23" y="14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8" y="10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20" y="12"/>
                      <a:pt x="23" y="14"/>
                      <a:pt x="25" y="15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23" y="13"/>
                      <a:pt x="21" y="12"/>
                      <a:pt x="18" y="10"/>
                    </a:cubicBezTo>
                    <a:moveTo>
                      <a:pt x="15" y="8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5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7"/>
                    </a:cubicBezTo>
                    <a:cubicBezTo>
                      <a:pt x="11" y="7"/>
                      <a:pt x="12" y="8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7"/>
                      <a:pt x="12" y="7"/>
                      <a:pt x="10" y="6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2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9" name="Freeform 10336"/>
              <p:cNvSpPr>
                <a:spLocks noEditPoints="1"/>
              </p:cNvSpPr>
              <p:nvPr/>
            </p:nvSpPr>
            <p:spPr bwMode="auto">
              <a:xfrm>
                <a:off x="-758" y="3106"/>
                <a:ext cx="95" cy="68"/>
              </a:xfrm>
              <a:custGeom>
                <a:avLst/>
                <a:gdLst>
                  <a:gd name="T0" fmla="*/ 29 w 40"/>
                  <a:gd name="T1" fmla="*/ 26 h 29"/>
                  <a:gd name="T2" fmla="*/ 34 w 40"/>
                  <a:gd name="T3" fmla="*/ 29 h 29"/>
                  <a:gd name="T4" fmla="*/ 29 w 40"/>
                  <a:gd name="T5" fmla="*/ 25 h 29"/>
                  <a:gd name="T6" fmla="*/ 23 w 40"/>
                  <a:gd name="T7" fmla="*/ 22 h 29"/>
                  <a:gd name="T8" fmla="*/ 24 w 40"/>
                  <a:gd name="T9" fmla="*/ 22 h 29"/>
                  <a:gd name="T10" fmla="*/ 18 w 40"/>
                  <a:gd name="T11" fmla="*/ 18 h 29"/>
                  <a:gd name="T12" fmla="*/ 23 w 40"/>
                  <a:gd name="T13" fmla="*/ 22 h 29"/>
                  <a:gd name="T14" fmla="*/ 20 w 40"/>
                  <a:gd name="T15" fmla="*/ 20 h 29"/>
                  <a:gd name="T16" fmla="*/ 34 w 40"/>
                  <a:gd name="T17" fmla="*/ 16 h 29"/>
                  <a:gd name="T18" fmla="*/ 36 w 40"/>
                  <a:gd name="T19" fmla="*/ 18 h 29"/>
                  <a:gd name="T20" fmla="*/ 40 w 40"/>
                  <a:gd name="T21" fmla="*/ 19 h 29"/>
                  <a:gd name="T22" fmla="*/ 11 w 40"/>
                  <a:gd name="T23" fmla="*/ 14 h 29"/>
                  <a:gd name="T24" fmla="*/ 13 w 40"/>
                  <a:gd name="T25" fmla="*/ 16 h 29"/>
                  <a:gd name="T26" fmla="*/ 11 w 40"/>
                  <a:gd name="T27" fmla="*/ 14 h 29"/>
                  <a:gd name="T28" fmla="*/ 29 w 40"/>
                  <a:gd name="T29" fmla="*/ 14 h 29"/>
                  <a:gd name="T30" fmla="*/ 30 w 40"/>
                  <a:gd name="T31" fmla="*/ 13 h 29"/>
                  <a:gd name="T32" fmla="*/ 8 w 40"/>
                  <a:gd name="T33" fmla="*/ 11 h 29"/>
                  <a:gd name="T34" fmla="*/ 10 w 40"/>
                  <a:gd name="T35" fmla="*/ 14 h 29"/>
                  <a:gd name="T36" fmla="*/ 8 w 40"/>
                  <a:gd name="T37" fmla="*/ 11 h 29"/>
                  <a:gd name="T38" fmla="*/ 22 w 40"/>
                  <a:gd name="T39" fmla="*/ 10 h 29"/>
                  <a:gd name="T40" fmla="*/ 29 w 40"/>
                  <a:gd name="T41" fmla="*/ 13 h 29"/>
                  <a:gd name="T42" fmla="*/ 18 w 40"/>
                  <a:gd name="T43" fmla="*/ 7 h 29"/>
                  <a:gd name="T44" fmla="*/ 18 w 40"/>
                  <a:gd name="T45" fmla="*/ 7 h 29"/>
                  <a:gd name="T46" fmla="*/ 16 w 40"/>
                  <a:gd name="T47" fmla="*/ 6 h 29"/>
                  <a:gd name="T48" fmla="*/ 18 w 40"/>
                  <a:gd name="T49" fmla="*/ 8 h 29"/>
                  <a:gd name="T50" fmla="*/ 18 w 40"/>
                  <a:gd name="T51" fmla="*/ 7 h 29"/>
                  <a:gd name="T52" fmla="*/ 0 w 40"/>
                  <a:gd name="T53" fmla="*/ 5 h 29"/>
                  <a:gd name="T54" fmla="*/ 1 w 40"/>
                  <a:gd name="T55" fmla="*/ 6 h 29"/>
                  <a:gd name="T56" fmla="*/ 8 w 40"/>
                  <a:gd name="T57" fmla="*/ 2 h 29"/>
                  <a:gd name="T58" fmla="*/ 9 w 40"/>
                  <a:gd name="T59" fmla="*/ 4 h 29"/>
                  <a:gd name="T60" fmla="*/ 11 w 40"/>
                  <a:gd name="T61" fmla="*/ 3 h 29"/>
                  <a:gd name="T62" fmla="*/ 3 w 40"/>
                  <a:gd name="T63" fmla="*/ 0 h 29"/>
                  <a:gd name="T64" fmla="*/ 4 w 40"/>
                  <a:gd name="T65" fmla="*/ 1 h 29"/>
                  <a:gd name="T66" fmla="*/ 4 w 40"/>
                  <a:gd name="T67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" h="29">
                    <a:moveTo>
                      <a:pt x="29" y="25"/>
                    </a:move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31" y="27"/>
                      <a:pt x="32" y="28"/>
                      <a:pt x="34" y="29"/>
                    </a:cubicBezTo>
                    <a:cubicBezTo>
                      <a:pt x="34" y="29"/>
                      <a:pt x="34" y="29"/>
                      <a:pt x="34" y="28"/>
                    </a:cubicBezTo>
                    <a:cubicBezTo>
                      <a:pt x="33" y="27"/>
                      <a:pt x="31" y="26"/>
                      <a:pt x="29" y="25"/>
                    </a:cubicBezTo>
                    <a:moveTo>
                      <a:pt x="24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3"/>
                      <a:pt x="24" y="23"/>
                      <a:pt x="24" y="23"/>
                    </a:cubicBezTo>
                    <a:cubicBezTo>
                      <a:pt x="24" y="23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moveTo>
                      <a:pt x="18" y="18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20" y="20"/>
                      <a:pt x="21" y="21"/>
                      <a:pt x="23" y="22"/>
                    </a:cubicBezTo>
                    <a:cubicBezTo>
                      <a:pt x="23" y="22"/>
                      <a:pt x="23" y="22"/>
                      <a:pt x="23" y="21"/>
                    </a:cubicBezTo>
                    <a:cubicBezTo>
                      <a:pt x="22" y="21"/>
                      <a:pt x="21" y="20"/>
                      <a:pt x="20" y="20"/>
                    </a:cubicBezTo>
                    <a:cubicBezTo>
                      <a:pt x="20" y="19"/>
                      <a:pt x="19" y="19"/>
                      <a:pt x="18" y="18"/>
                    </a:cubicBezTo>
                    <a:moveTo>
                      <a:pt x="34" y="16"/>
                    </a:move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7"/>
                      <a:pt x="35" y="17"/>
                      <a:pt x="36" y="18"/>
                    </a:cubicBezTo>
                    <a:cubicBezTo>
                      <a:pt x="37" y="18"/>
                      <a:pt x="39" y="19"/>
                      <a:pt x="40" y="20"/>
                    </a:cubicBezTo>
                    <a:cubicBezTo>
                      <a:pt x="40" y="19"/>
                      <a:pt x="40" y="19"/>
                      <a:pt x="40" y="19"/>
                    </a:cubicBezTo>
                    <a:cubicBezTo>
                      <a:pt x="38" y="18"/>
                      <a:pt x="36" y="17"/>
                      <a:pt x="34" y="16"/>
                    </a:cubicBezTo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5"/>
                      <a:pt x="12" y="15"/>
                      <a:pt x="13" y="16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3" y="15"/>
                      <a:pt x="12" y="14"/>
                      <a:pt x="11" y="14"/>
                    </a:cubicBezTo>
                    <a:moveTo>
                      <a:pt x="29" y="13"/>
                    </a:moveTo>
                    <a:cubicBezTo>
                      <a:pt x="29" y="13"/>
                      <a:pt x="29" y="14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29" y="14"/>
                      <a:pt x="30" y="13"/>
                    </a:cubicBezTo>
                    <a:cubicBezTo>
                      <a:pt x="29" y="13"/>
                      <a:pt x="29" y="13"/>
                      <a:pt x="29" y="13"/>
                    </a:cubicBezTo>
                    <a:moveTo>
                      <a:pt x="8" y="11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9" y="13"/>
                      <a:pt x="10" y="14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9" y="12"/>
                      <a:pt x="8" y="12"/>
                      <a:pt x="8" y="11"/>
                    </a:cubicBezTo>
                    <a:moveTo>
                      <a:pt x="22" y="9"/>
                    </a:moveTo>
                    <a:cubicBezTo>
                      <a:pt x="22" y="9"/>
                      <a:pt x="22" y="10"/>
                      <a:pt x="22" y="10"/>
                    </a:cubicBezTo>
                    <a:cubicBezTo>
                      <a:pt x="24" y="11"/>
                      <a:pt x="26" y="12"/>
                      <a:pt x="28" y="13"/>
                    </a:cubicBezTo>
                    <a:cubicBezTo>
                      <a:pt x="28" y="13"/>
                      <a:pt x="29" y="13"/>
                      <a:pt x="29" y="13"/>
                    </a:cubicBezTo>
                    <a:cubicBezTo>
                      <a:pt x="27" y="12"/>
                      <a:pt x="24" y="10"/>
                      <a:pt x="22" y="9"/>
                    </a:cubicBezTo>
                    <a:moveTo>
                      <a:pt x="18" y="7"/>
                    </a:move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moveTo>
                      <a:pt x="16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6" y="7"/>
                      <a:pt x="17" y="7"/>
                      <a:pt x="18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7"/>
                      <a:pt x="16" y="6"/>
                      <a:pt x="16" y="6"/>
                    </a:cubicBezTo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8" y="2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9" y="3"/>
                      <a:pt x="9" y="4"/>
                      <a:pt x="9" y="4"/>
                    </a:cubicBezTo>
                    <a:cubicBezTo>
                      <a:pt x="10" y="4"/>
                      <a:pt x="10" y="4"/>
                      <a:pt x="11" y="4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10" y="3"/>
                      <a:pt x="9" y="3"/>
                      <a:pt x="8" y="2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0" name="Freeform 10337"/>
              <p:cNvSpPr>
                <a:spLocks noEditPoints="1"/>
              </p:cNvSpPr>
              <p:nvPr/>
            </p:nvSpPr>
            <p:spPr bwMode="auto">
              <a:xfrm>
                <a:off x="-715" y="3098"/>
                <a:ext cx="75" cy="45"/>
              </a:xfrm>
              <a:custGeom>
                <a:avLst/>
                <a:gdLst>
                  <a:gd name="T0" fmla="*/ 18 w 32"/>
                  <a:gd name="T1" fmla="*/ 14 h 19"/>
                  <a:gd name="T2" fmla="*/ 18 w 32"/>
                  <a:gd name="T3" fmla="*/ 15 h 19"/>
                  <a:gd name="T4" fmla="*/ 24 w 32"/>
                  <a:gd name="T5" fmla="*/ 19 h 19"/>
                  <a:gd name="T6" fmla="*/ 24 w 32"/>
                  <a:gd name="T7" fmla="*/ 18 h 19"/>
                  <a:gd name="T8" fmla="*/ 18 w 32"/>
                  <a:gd name="T9" fmla="*/ 14 h 19"/>
                  <a:gd name="T10" fmla="*/ 14 w 32"/>
                  <a:gd name="T11" fmla="*/ 12 h 19"/>
                  <a:gd name="T12" fmla="*/ 13 w 32"/>
                  <a:gd name="T13" fmla="*/ 13 h 19"/>
                  <a:gd name="T14" fmla="*/ 14 w 32"/>
                  <a:gd name="T15" fmla="*/ 13 h 19"/>
                  <a:gd name="T16" fmla="*/ 14 w 32"/>
                  <a:gd name="T17" fmla="*/ 12 h 19"/>
                  <a:gd name="T18" fmla="*/ 14 w 32"/>
                  <a:gd name="T19" fmla="*/ 12 h 19"/>
                  <a:gd name="T20" fmla="*/ 10 w 32"/>
                  <a:gd name="T21" fmla="*/ 9 h 19"/>
                  <a:gd name="T22" fmla="*/ 9 w 32"/>
                  <a:gd name="T23" fmla="*/ 10 h 19"/>
                  <a:gd name="T24" fmla="*/ 13 w 32"/>
                  <a:gd name="T25" fmla="*/ 12 h 19"/>
                  <a:gd name="T26" fmla="*/ 14 w 32"/>
                  <a:gd name="T27" fmla="*/ 11 h 19"/>
                  <a:gd name="T28" fmla="*/ 10 w 32"/>
                  <a:gd name="T29" fmla="*/ 9 h 19"/>
                  <a:gd name="T30" fmla="*/ 20 w 32"/>
                  <a:gd name="T31" fmla="*/ 9 h 19"/>
                  <a:gd name="T32" fmla="*/ 20 w 32"/>
                  <a:gd name="T33" fmla="*/ 10 h 19"/>
                  <a:gd name="T34" fmla="*/ 21 w 32"/>
                  <a:gd name="T35" fmla="*/ 10 h 19"/>
                  <a:gd name="T36" fmla="*/ 27 w 32"/>
                  <a:gd name="T37" fmla="*/ 14 h 19"/>
                  <a:gd name="T38" fmla="*/ 28 w 32"/>
                  <a:gd name="T39" fmla="*/ 13 h 19"/>
                  <a:gd name="T40" fmla="*/ 20 w 32"/>
                  <a:gd name="T41" fmla="*/ 9 h 19"/>
                  <a:gd name="T42" fmla="*/ 17 w 32"/>
                  <a:gd name="T43" fmla="*/ 8 h 19"/>
                  <a:gd name="T44" fmla="*/ 17 w 32"/>
                  <a:gd name="T45" fmla="*/ 8 h 19"/>
                  <a:gd name="T46" fmla="*/ 17 w 32"/>
                  <a:gd name="T47" fmla="*/ 8 h 19"/>
                  <a:gd name="T48" fmla="*/ 17 w 32"/>
                  <a:gd name="T49" fmla="*/ 8 h 19"/>
                  <a:gd name="T50" fmla="*/ 6 w 32"/>
                  <a:gd name="T51" fmla="*/ 7 h 19"/>
                  <a:gd name="T52" fmla="*/ 6 w 32"/>
                  <a:gd name="T53" fmla="*/ 8 h 19"/>
                  <a:gd name="T54" fmla="*/ 9 w 32"/>
                  <a:gd name="T55" fmla="*/ 10 h 19"/>
                  <a:gd name="T56" fmla="*/ 9 w 32"/>
                  <a:gd name="T57" fmla="*/ 9 h 19"/>
                  <a:gd name="T58" fmla="*/ 6 w 32"/>
                  <a:gd name="T59" fmla="*/ 7 h 19"/>
                  <a:gd name="T60" fmla="*/ 13 w 32"/>
                  <a:gd name="T61" fmla="*/ 5 h 19"/>
                  <a:gd name="T62" fmla="*/ 12 w 32"/>
                  <a:gd name="T63" fmla="*/ 5 h 19"/>
                  <a:gd name="T64" fmla="*/ 16 w 32"/>
                  <a:gd name="T65" fmla="*/ 8 h 19"/>
                  <a:gd name="T66" fmla="*/ 17 w 32"/>
                  <a:gd name="T67" fmla="*/ 7 h 19"/>
                  <a:gd name="T68" fmla="*/ 13 w 32"/>
                  <a:gd name="T69" fmla="*/ 5 h 19"/>
                  <a:gd name="T70" fmla="*/ 1 w 32"/>
                  <a:gd name="T71" fmla="*/ 3 h 19"/>
                  <a:gd name="T72" fmla="*/ 0 w 32"/>
                  <a:gd name="T73" fmla="*/ 4 h 19"/>
                  <a:gd name="T74" fmla="*/ 3 w 32"/>
                  <a:gd name="T75" fmla="*/ 6 h 19"/>
                  <a:gd name="T76" fmla="*/ 4 w 32"/>
                  <a:gd name="T77" fmla="*/ 6 h 19"/>
                  <a:gd name="T78" fmla="*/ 1 w 32"/>
                  <a:gd name="T79" fmla="*/ 3 h 19"/>
                  <a:gd name="T80" fmla="*/ 27 w 32"/>
                  <a:gd name="T81" fmla="*/ 0 h 19"/>
                  <a:gd name="T82" fmla="*/ 24 w 32"/>
                  <a:gd name="T83" fmla="*/ 2 h 19"/>
                  <a:gd name="T84" fmla="*/ 26 w 32"/>
                  <a:gd name="T85" fmla="*/ 6 h 19"/>
                  <a:gd name="T86" fmla="*/ 31 w 32"/>
                  <a:gd name="T87" fmla="*/ 9 h 19"/>
                  <a:gd name="T88" fmla="*/ 32 w 32"/>
                  <a:gd name="T89" fmla="*/ 6 h 19"/>
                  <a:gd name="T90" fmla="*/ 30 w 32"/>
                  <a:gd name="T91" fmla="*/ 5 h 19"/>
                  <a:gd name="T92" fmla="*/ 28 w 32"/>
                  <a:gd name="T93" fmla="*/ 4 h 19"/>
                  <a:gd name="T94" fmla="*/ 27 w 32"/>
                  <a:gd name="T95" fmla="*/ 3 h 19"/>
                  <a:gd name="T96" fmla="*/ 27 w 32"/>
                  <a:gd name="T97" fmla="*/ 4 h 19"/>
                  <a:gd name="T98" fmla="*/ 27 w 32"/>
                  <a:gd name="T99" fmla="*/ 3 h 19"/>
                  <a:gd name="T100" fmla="*/ 28 w 32"/>
                  <a:gd name="T101" fmla="*/ 0 h 19"/>
                  <a:gd name="T102" fmla="*/ 28 w 32"/>
                  <a:gd name="T103" fmla="*/ 0 h 19"/>
                  <a:gd name="T104" fmla="*/ 27 w 32"/>
                  <a:gd name="T105" fmla="*/ 0 h 19"/>
                  <a:gd name="T106" fmla="*/ 3 w 32"/>
                  <a:gd name="T107" fmla="*/ 0 h 19"/>
                  <a:gd name="T108" fmla="*/ 3 w 32"/>
                  <a:gd name="T109" fmla="*/ 0 h 19"/>
                  <a:gd name="T110" fmla="*/ 3 w 32"/>
                  <a:gd name="T111" fmla="*/ 1 h 19"/>
                  <a:gd name="T112" fmla="*/ 6 w 32"/>
                  <a:gd name="T113" fmla="*/ 2 h 19"/>
                  <a:gd name="T114" fmla="*/ 6 w 32"/>
                  <a:gd name="T115" fmla="*/ 2 h 19"/>
                  <a:gd name="T116" fmla="*/ 7 w 32"/>
                  <a:gd name="T117" fmla="*/ 3 h 19"/>
                  <a:gd name="T118" fmla="*/ 11 w 32"/>
                  <a:gd name="T119" fmla="*/ 5 h 19"/>
                  <a:gd name="T120" fmla="*/ 11 w 32"/>
                  <a:gd name="T121" fmla="*/ 4 h 19"/>
                  <a:gd name="T122" fmla="*/ 3 w 32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2" h="19">
                    <a:moveTo>
                      <a:pt x="18" y="14"/>
                    </a:moveTo>
                    <a:cubicBezTo>
                      <a:pt x="18" y="15"/>
                      <a:pt x="18" y="15"/>
                      <a:pt x="18" y="15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2" y="17"/>
                      <a:pt x="20" y="16"/>
                      <a:pt x="18" y="14"/>
                    </a:cubicBezTo>
                    <a:moveTo>
                      <a:pt x="14" y="12"/>
                    </a:moveTo>
                    <a:cubicBezTo>
                      <a:pt x="14" y="12"/>
                      <a:pt x="14" y="12"/>
                      <a:pt x="13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moveTo>
                      <a:pt x="10" y="9"/>
                    </a:moveTo>
                    <a:cubicBezTo>
                      <a:pt x="10" y="10"/>
                      <a:pt x="10" y="10"/>
                      <a:pt x="9" y="10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4" y="11"/>
                    </a:cubicBezTo>
                    <a:cubicBezTo>
                      <a:pt x="12" y="11"/>
                      <a:pt x="11" y="10"/>
                      <a:pt x="10" y="9"/>
                    </a:cubicBezTo>
                    <a:moveTo>
                      <a:pt x="20" y="9"/>
                    </a:moveTo>
                    <a:cubicBezTo>
                      <a:pt x="20" y="9"/>
                      <a:pt x="20" y="9"/>
                      <a:pt x="20" y="10"/>
                    </a:cubicBezTo>
                    <a:cubicBezTo>
                      <a:pt x="20" y="10"/>
                      <a:pt x="21" y="10"/>
                      <a:pt x="21" y="10"/>
                    </a:cubicBezTo>
                    <a:cubicBezTo>
                      <a:pt x="23" y="12"/>
                      <a:pt x="25" y="13"/>
                      <a:pt x="27" y="14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5" y="12"/>
                      <a:pt x="23" y="10"/>
                      <a:pt x="20" y="9"/>
                    </a:cubicBezTo>
                    <a:moveTo>
                      <a:pt x="17" y="8"/>
                    </a:move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moveTo>
                      <a:pt x="6" y="7"/>
                    </a:moveTo>
                    <a:cubicBezTo>
                      <a:pt x="6" y="7"/>
                      <a:pt x="6" y="8"/>
                      <a:pt x="6" y="8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8" y="8"/>
                      <a:pt x="7" y="8"/>
                      <a:pt x="6" y="7"/>
                    </a:cubicBezTo>
                    <a:moveTo>
                      <a:pt x="13" y="5"/>
                    </a:moveTo>
                    <a:cubicBezTo>
                      <a:pt x="12" y="5"/>
                      <a:pt x="12" y="5"/>
                      <a:pt x="12" y="5"/>
                    </a:cubicBezTo>
                    <a:cubicBezTo>
                      <a:pt x="14" y="6"/>
                      <a:pt x="15" y="7"/>
                      <a:pt x="16" y="8"/>
                    </a:cubicBezTo>
                    <a:cubicBezTo>
                      <a:pt x="16" y="7"/>
                      <a:pt x="16" y="7"/>
                      <a:pt x="17" y="7"/>
                    </a:cubicBezTo>
                    <a:cubicBezTo>
                      <a:pt x="15" y="6"/>
                      <a:pt x="14" y="5"/>
                      <a:pt x="13" y="5"/>
                    </a:cubicBezTo>
                    <a:moveTo>
                      <a:pt x="1" y="3"/>
                    </a:moveTo>
                    <a:cubicBezTo>
                      <a:pt x="1" y="3"/>
                      <a:pt x="0" y="4"/>
                      <a:pt x="0" y="4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3"/>
                    </a:cubicBezTo>
                    <a:moveTo>
                      <a:pt x="27" y="0"/>
                    </a:moveTo>
                    <a:cubicBezTo>
                      <a:pt x="26" y="0"/>
                      <a:pt x="24" y="1"/>
                      <a:pt x="24" y="2"/>
                    </a:cubicBezTo>
                    <a:cubicBezTo>
                      <a:pt x="25" y="6"/>
                      <a:pt x="26" y="5"/>
                      <a:pt x="26" y="6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1" y="8"/>
                      <a:pt x="32" y="7"/>
                      <a:pt x="32" y="6"/>
                    </a:cubicBezTo>
                    <a:cubicBezTo>
                      <a:pt x="32" y="6"/>
                      <a:pt x="31" y="5"/>
                      <a:pt x="30" y="5"/>
                    </a:cubicBezTo>
                    <a:cubicBezTo>
                      <a:pt x="29" y="4"/>
                      <a:pt x="29" y="4"/>
                      <a:pt x="28" y="4"/>
                    </a:cubicBezTo>
                    <a:cubicBezTo>
                      <a:pt x="28" y="4"/>
                      <a:pt x="28" y="3"/>
                      <a:pt x="27" y="3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4"/>
                      <a:pt x="27" y="4"/>
                      <a:pt x="27" y="3"/>
                    </a:cubicBezTo>
                    <a:cubicBezTo>
                      <a:pt x="26" y="2"/>
                      <a:pt x="28" y="2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7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3"/>
                    </a:cubicBezTo>
                    <a:cubicBezTo>
                      <a:pt x="8" y="3"/>
                      <a:pt x="10" y="4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9" y="2"/>
                      <a:pt x="6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1" name="Freeform 10338"/>
              <p:cNvSpPr>
                <a:spLocks noEditPoints="1"/>
              </p:cNvSpPr>
              <p:nvPr/>
            </p:nvSpPr>
            <p:spPr bwMode="auto">
              <a:xfrm>
                <a:off x="-687" y="3127"/>
                <a:ext cx="28" cy="19"/>
              </a:xfrm>
              <a:custGeom>
                <a:avLst/>
                <a:gdLst>
                  <a:gd name="T0" fmla="*/ 5 w 12"/>
                  <a:gd name="T1" fmla="*/ 4 h 8"/>
                  <a:gd name="T2" fmla="*/ 5 w 12"/>
                  <a:gd name="T3" fmla="*/ 4 h 8"/>
                  <a:gd name="T4" fmla="*/ 12 w 12"/>
                  <a:gd name="T5" fmla="*/ 8 h 8"/>
                  <a:gd name="T6" fmla="*/ 12 w 12"/>
                  <a:gd name="T7" fmla="*/ 8 h 8"/>
                  <a:gd name="T8" fmla="*/ 5 w 12"/>
                  <a:gd name="T9" fmla="*/ 4 h 8"/>
                  <a:gd name="T10" fmla="*/ 1 w 12"/>
                  <a:gd name="T11" fmla="*/ 1 h 8"/>
                  <a:gd name="T12" fmla="*/ 1 w 12"/>
                  <a:gd name="T13" fmla="*/ 1 h 8"/>
                  <a:gd name="T14" fmla="*/ 1 w 12"/>
                  <a:gd name="T15" fmla="*/ 1 h 8"/>
                  <a:gd name="T16" fmla="*/ 1 w 12"/>
                  <a:gd name="T17" fmla="*/ 1 h 8"/>
                  <a:gd name="T18" fmla="*/ 1 w 12"/>
                  <a:gd name="T19" fmla="*/ 1 h 8"/>
                  <a:gd name="T20" fmla="*/ 0 w 12"/>
                  <a:gd name="T21" fmla="*/ 0 h 8"/>
                  <a:gd name="T22" fmla="*/ 1 w 12"/>
                  <a:gd name="T23" fmla="*/ 1 h 8"/>
                  <a:gd name="T24" fmla="*/ 1 w 12"/>
                  <a:gd name="T25" fmla="*/ 1 h 8"/>
                  <a:gd name="T26" fmla="*/ 0 w 12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" h="8"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2" name="Freeform 10339"/>
              <p:cNvSpPr>
                <a:spLocks noEditPoints="1"/>
              </p:cNvSpPr>
              <p:nvPr/>
            </p:nvSpPr>
            <p:spPr bwMode="auto">
              <a:xfrm>
                <a:off x="-758" y="3183"/>
                <a:ext cx="71" cy="116"/>
              </a:xfrm>
              <a:custGeom>
                <a:avLst/>
                <a:gdLst>
                  <a:gd name="T0" fmla="*/ 0 w 30"/>
                  <a:gd name="T1" fmla="*/ 42 h 49"/>
                  <a:gd name="T2" fmla="*/ 1 w 30"/>
                  <a:gd name="T3" fmla="*/ 43 h 49"/>
                  <a:gd name="T4" fmla="*/ 1 w 30"/>
                  <a:gd name="T5" fmla="*/ 42 h 49"/>
                  <a:gd name="T6" fmla="*/ 7 w 30"/>
                  <a:gd name="T7" fmla="*/ 42 h 49"/>
                  <a:gd name="T8" fmla="*/ 12 w 30"/>
                  <a:gd name="T9" fmla="*/ 44 h 49"/>
                  <a:gd name="T10" fmla="*/ 8 w 30"/>
                  <a:gd name="T11" fmla="*/ 40 h 49"/>
                  <a:gd name="T12" fmla="*/ 12 w 30"/>
                  <a:gd name="T13" fmla="*/ 43 h 49"/>
                  <a:gd name="T14" fmla="*/ 8 w 30"/>
                  <a:gd name="T15" fmla="*/ 40 h 49"/>
                  <a:gd name="T16" fmla="*/ 5 w 30"/>
                  <a:gd name="T17" fmla="*/ 40 h 49"/>
                  <a:gd name="T18" fmla="*/ 7 w 30"/>
                  <a:gd name="T19" fmla="*/ 40 h 49"/>
                  <a:gd name="T20" fmla="*/ 7 w 30"/>
                  <a:gd name="T21" fmla="*/ 40 h 49"/>
                  <a:gd name="T22" fmla="*/ 5 w 30"/>
                  <a:gd name="T23" fmla="*/ 40 h 49"/>
                  <a:gd name="T24" fmla="*/ 3 w 30"/>
                  <a:gd name="T25" fmla="*/ 37 h 49"/>
                  <a:gd name="T26" fmla="*/ 1 w 30"/>
                  <a:gd name="T27" fmla="*/ 41 h 49"/>
                  <a:gd name="T28" fmla="*/ 3 w 30"/>
                  <a:gd name="T29" fmla="*/ 45 h 49"/>
                  <a:gd name="T30" fmla="*/ 12 w 30"/>
                  <a:gd name="T31" fmla="*/ 49 h 49"/>
                  <a:gd name="T32" fmla="*/ 10 w 30"/>
                  <a:gd name="T33" fmla="*/ 48 h 49"/>
                  <a:gd name="T34" fmla="*/ 7 w 30"/>
                  <a:gd name="T35" fmla="*/ 44 h 49"/>
                  <a:gd name="T36" fmla="*/ 5 w 30"/>
                  <a:gd name="T37" fmla="*/ 45 h 49"/>
                  <a:gd name="T38" fmla="*/ 4 w 30"/>
                  <a:gd name="T39" fmla="*/ 42 h 49"/>
                  <a:gd name="T40" fmla="*/ 3 w 30"/>
                  <a:gd name="T41" fmla="*/ 40 h 49"/>
                  <a:gd name="T42" fmla="*/ 6 w 30"/>
                  <a:gd name="T43" fmla="*/ 37 h 49"/>
                  <a:gd name="T44" fmla="*/ 9 w 30"/>
                  <a:gd name="T45" fmla="*/ 37 h 49"/>
                  <a:gd name="T46" fmla="*/ 12 w 30"/>
                  <a:gd name="T47" fmla="*/ 39 h 49"/>
                  <a:gd name="T48" fmla="*/ 15 w 30"/>
                  <a:gd name="T49" fmla="*/ 38 h 49"/>
                  <a:gd name="T50" fmla="*/ 6 w 30"/>
                  <a:gd name="T51" fmla="*/ 34 h 49"/>
                  <a:gd name="T52" fmla="*/ 5 w 30"/>
                  <a:gd name="T53" fmla="*/ 34 h 49"/>
                  <a:gd name="T54" fmla="*/ 8 w 30"/>
                  <a:gd name="T55" fmla="*/ 34 h 49"/>
                  <a:gd name="T56" fmla="*/ 15 w 30"/>
                  <a:gd name="T57" fmla="*/ 37 h 49"/>
                  <a:gd name="T58" fmla="*/ 9 w 30"/>
                  <a:gd name="T59" fmla="*/ 34 h 49"/>
                  <a:gd name="T60" fmla="*/ 6 w 30"/>
                  <a:gd name="T61" fmla="*/ 34 h 49"/>
                  <a:gd name="T62" fmla="*/ 8 w 30"/>
                  <a:gd name="T63" fmla="*/ 29 h 49"/>
                  <a:gd name="T64" fmla="*/ 17 w 30"/>
                  <a:gd name="T65" fmla="*/ 32 h 49"/>
                  <a:gd name="T66" fmla="*/ 9 w 30"/>
                  <a:gd name="T67" fmla="*/ 27 h 49"/>
                  <a:gd name="T68" fmla="*/ 13 w 30"/>
                  <a:gd name="T69" fmla="*/ 20 h 49"/>
                  <a:gd name="T70" fmla="*/ 21 w 30"/>
                  <a:gd name="T71" fmla="*/ 24 h 49"/>
                  <a:gd name="T72" fmla="*/ 20 w 30"/>
                  <a:gd name="T73" fmla="*/ 21 h 49"/>
                  <a:gd name="T74" fmla="*/ 4 w 30"/>
                  <a:gd name="T75" fmla="*/ 13 h 49"/>
                  <a:gd name="T76" fmla="*/ 2 w 30"/>
                  <a:gd name="T77" fmla="*/ 16 h 49"/>
                  <a:gd name="T78" fmla="*/ 2 w 30"/>
                  <a:gd name="T79" fmla="*/ 16 h 49"/>
                  <a:gd name="T80" fmla="*/ 4 w 30"/>
                  <a:gd name="T81" fmla="*/ 16 h 49"/>
                  <a:gd name="T82" fmla="*/ 7 w 30"/>
                  <a:gd name="T83" fmla="*/ 16 h 49"/>
                  <a:gd name="T84" fmla="*/ 7 w 30"/>
                  <a:gd name="T85" fmla="*/ 17 h 49"/>
                  <a:gd name="T86" fmla="*/ 10 w 30"/>
                  <a:gd name="T87" fmla="*/ 18 h 49"/>
                  <a:gd name="T88" fmla="*/ 10 w 30"/>
                  <a:gd name="T89" fmla="*/ 19 h 49"/>
                  <a:gd name="T90" fmla="*/ 10 w 30"/>
                  <a:gd name="T91" fmla="*/ 15 h 49"/>
                  <a:gd name="T92" fmla="*/ 17 w 30"/>
                  <a:gd name="T93" fmla="*/ 13 h 49"/>
                  <a:gd name="T94" fmla="*/ 21 w 30"/>
                  <a:gd name="T95" fmla="*/ 18 h 49"/>
                  <a:gd name="T96" fmla="*/ 24 w 30"/>
                  <a:gd name="T97" fmla="*/ 17 h 49"/>
                  <a:gd name="T98" fmla="*/ 8 w 30"/>
                  <a:gd name="T99" fmla="*/ 6 h 49"/>
                  <a:gd name="T100" fmla="*/ 10 w 30"/>
                  <a:gd name="T101" fmla="*/ 11 h 49"/>
                  <a:gd name="T102" fmla="*/ 13 w 30"/>
                  <a:gd name="T103" fmla="*/ 11 h 49"/>
                  <a:gd name="T104" fmla="*/ 8 w 30"/>
                  <a:gd name="T105" fmla="*/ 6 h 49"/>
                  <a:gd name="T106" fmla="*/ 20 w 30"/>
                  <a:gd name="T107" fmla="*/ 8 h 49"/>
                  <a:gd name="T108" fmla="*/ 28 w 30"/>
                  <a:gd name="T109" fmla="*/ 9 h 49"/>
                  <a:gd name="T110" fmla="*/ 24 w 30"/>
                  <a:gd name="T111" fmla="*/ 1 h 49"/>
                  <a:gd name="T112" fmla="*/ 30 w 30"/>
                  <a:gd name="T113" fmla="*/ 4 h 49"/>
                  <a:gd name="T114" fmla="*/ 24 w 30"/>
                  <a:gd name="T115" fmla="*/ 1 h 49"/>
                  <a:gd name="T116" fmla="*/ 10 w 30"/>
                  <a:gd name="T117" fmla="*/ 3 h 49"/>
                  <a:gd name="T118" fmla="*/ 17 w 30"/>
                  <a:gd name="T119" fmla="*/ 3 h 49"/>
                  <a:gd name="T120" fmla="*/ 13 w 30"/>
                  <a:gd name="T121" fmla="*/ 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" h="49">
                    <a:moveTo>
                      <a:pt x="1" y="42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1" y="43"/>
                      <a:pt x="1" y="43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1" y="43"/>
                      <a:pt x="1" y="42"/>
                      <a:pt x="1" y="42"/>
                    </a:cubicBezTo>
                    <a:moveTo>
                      <a:pt x="8" y="41"/>
                    </a:moveTo>
                    <a:cubicBezTo>
                      <a:pt x="7" y="42"/>
                      <a:pt x="7" y="42"/>
                      <a:pt x="7" y="42"/>
                    </a:cubicBezTo>
                    <a:cubicBezTo>
                      <a:pt x="8" y="43"/>
                      <a:pt x="10" y="44"/>
                      <a:pt x="11" y="45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0" y="42"/>
                      <a:pt x="8" y="41"/>
                      <a:pt x="8" y="41"/>
                    </a:cubicBezTo>
                    <a:moveTo>
                      <a:pt x="8" y="40"/>
                    </a:moveTo>
                    <a:cubicBezTo>
                      <a:pt x="8" y="41"/>
                      <a:pt x="8" y="41"/>
                      <a:pt x="8" y="41"/>
                    </a:cubicBezTo>
                    <a:cubicBezTo>
                      <a:pt x="9" y="41"/>
                      <a:pt x="10" y="42"/>
                      <a:pt x="12" y="43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1" y="41"/>
                      <a:pt x="9" y="40"/>
                      <a:pt x="8" y="40"/>
                    </a:cubicBezTo>
                    <a:moveTo>
                      <a:pt x="5" y="40"/>
                    </a:moveTo>
                    <a:cubicBezTo>
                      <a:pt x="5" y="40"/>
                      <a:pt x="5" y="40"/>
                      <a:pt x="5" y="40"/>
                    </a:cubicBezTo>
                    <a:cubicBezTo>
                      <a:pt x="6" y="40"/>
                      <a:pt x="6" y="41"/>
                      <a:pt x="7" y="41"/>
                    </a:cubicBezTo>
                    <a:cubicBezTo>
                      <a:pt x="7" y="41"/>
                      <a:pt x="7" y="41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40"/>
                      <a:pt x="8" y="40"/>
                    </a:cubicBezTo>
                    <a:cubicBezTo>
                      <a:pt x="7" y="40"/>
                      <a:pt x="6" y="40"/>
                      <a:pt x="5" y="40"/>
                    </a:cubicBezTo>
                    <a:moveTo>
                      <a:pt x="4" y="35"/>
                    </a:moveTo>
                    <a:cubicBezTo>
                      <a:pt x="4" y="36"/>
                      <a:pt x="4" y="36"/>
                      <a:pt x="3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1"/>
                      <a:pt x="1" y="41"/>
                      <a:pt x="1" y="41"/>
                    </a:cubicBezTo>
                    <a:cubicBezTo>
                      <a:pt x="1" y="42"/>
                      <a:pt x="2" y="43"/>
                      <a:pt x="2" y="43"/>
                    </a:cubicBezTo>
                    <a:cubicBezTo>
                      <a:pt x="3" y="44"/>
                      <a:pt x="3" y="44"/>
                      <a:pt x="3" y="45"/>
                    </a:cubicBezTo>
                    <a:cubicBezTo>
                      <a:pt x="4" y="45"/>
                      <a:pt x="5" y="46"/>
                      <a:pt x="6" y="46"/>
                    </a:cubicBezTo>
                    <a:cubicBezTo>
                      <a:pt x="9" y="48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0" y="48"/>
                    </a:cubicBezTo>
                    <a:cubicBezTo>
                      <a:pt x="10" y="48"/>
                      <a:pt x="10" y="48"/>
                      <a:pt x="10" y="48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9" y="46"/>
                      <a:pt x="8" y="45"/>
                      <a:pt x="7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6" y="45"/>
                      <a:pt x="6" y="44"/>
                      <a:pt x="6" y="44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3" y="41"/>
                      <a:pt x="3" y="40"/>
                    </a:cubicBezTo>
                    <a:cubicBezTo>
                      <a:pt x="3" y="38"/>
                      <a:pt x="3" y="37"/>
                      <a:pt x="5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7" y="37"/>
                      <a:pt x="8" y="37"/>
                      <a:pt x="9" y="38"/>
                    </a:cubicBezTo>
                    <a:cubicBezTo>
                      <a:pt x="9" y="38"/>
                      <a:pt x="9" y="37"/>
                      <a:pt x="9" y="37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10" y="38"/>
                      <a:pt x="11" y="39"/>
                      <a:pt x="12" y="39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2" y="37"/>
                      <a:pt x="9" y="36"/>
                      <a:pt x="4" y="35"/>
                    </a:cubicBezTo>
                    <a:moveTo>
                      <a:pt x="6" y="34"/>
                    </a:moveTo>
                    <a:cubicBezTo>
                      <a:pt x="6" y="34"/>
                      <a:pt x="5" y="34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6" y="34"/>
                      <a:pt x="7" y="34"/>
                      <a:pt x="8" y="34"/>
                    </a:cubicBezTo>
                    <a:cubicBezTo>
                      <a:pt x="11" y="35"/>
                      <a:pt x="13" y="36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3" y="36"/>
                      <a:pt x="11" y="35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10" y="34"/>
                      <a:pt x="9" y="34"/>
                      <a:pt x="9" y="34"/>
                    </a:cubicBezTo>
                    <a:cubicBezTo>
                      <a:pt x="8" y="34"/>
                      <a:pt x="7" y="34"/>
                      <a:pt x="6" y="34"/>
                    </a:cubicBezTo>
                    <a:moveTo>
                      <a:pt x="9" y="27"/>
                    </a:moveTo>
                    <a:cubicBezTo>
                      <a:pt x="9" y="28"/>
                      <a:pt x="8" y="29"/>
                      <a:pt x="8" y="29"/>
                    </a:cubicBezTo>
                    <a:cubicBezTo>
                      <a:pt x="10" y="31"/>
                      <a:pt x="13" y="33"/>
                      <a:pt x="16" y="35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9" y="27"/>
                      <a:pt x="9" y="27"/>
                      <a:pt x="9" y="27"/>
                    </a:cubicBezTo>
                    <a:moveTo>
                      <a:pt x="14" y="18"/>
                    </a:moveTo>
                    <a:cubicBezTo>
                      <a:pt x="14" y="19"/>
                      <a:pt x="13" y="19"/>
                      <a:pt x="13" y="20"/>
                    </a:cubicBezTo>
                    <a:cubicBezTo>
                      <a:pt x="16" y="21"/>
                      <a:pt x="18" y="23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3"/>
                      <a:pt x="22" y="23"/>
                      <a:pt x="22" y="22"/>
                    </a:cubicBezTo>
                    <a:cubicBezTo>
                      <a:pt x="21" y="21"/>
                      <a:pt x="21" y="21"/>
                      <a:pt x="20" y="21"/>
                    </a:cubicBezTo>
                    <a:cubicBezTo>
                      <a:pt x="18" y="20"/>
                      <a:pt x="16" y="19"/>
                      <a:pt x="14" y="18"/>
                    </a:cubicBezTo>
                    <a:moveTo>
                      <a:pt x="4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5" y="16"/>
                      <a:pt x="6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6" y="17"/>
                      <a:pt x="6" y="17"/>
                    </a:cubicBezTo>
                    <a:cubicBezTo>
                      <a:pt x="6" y="17"/>
                      <a:pt x="6" y="17"/>
                      <a:pt x="7" y="17"/>
                    </a:cubicBezTo>
                    <a:cubicBezTo>
                      <a:pt x="7" y="17"/>
                      <a:pt x="7" y="16"/>
                      <a:pt x="8" y="16"/>
                    </a:cubicBezTo>
                    <a:cubicBezTo>
                      <a:pt x="9" y="16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0" y="16"/>
                      <a:pt x="10" y="15"/>
                    </a:cubicBezTo>
                    <a:cubicBezTo>
                      <a:pt x="8" y="15"/>
                      <a:pt x="7" y="14"/>
                      <a:pt x="4" y="13"/>
                    </a:cubicBezTo>
                    <a:moveTo>
                      <a:pt x="17" y="13"/>
                    </a:moveTo>
                    <a:cubicBezTo>
                      <a:pt x="17" y="13"/>
                      <a:pt x="17" y="14"/>
                      <a:pt x="16" y="15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3" y="19"/>
                      <a:pt x="23" y="19"/>
                    </a:cubicBezTo>
                    <a:cubicBezTo>
                      <a:pt x="23" y="18"/>
                      <a:pt x="24" y="18"/>
                      <a:pt x="24" y="17"/>
                    </a:cubicBezTo>
                    <a:cubicBezTo>
                      <a:pt x="17" y="13"/>
                      <a:pt x="17" y="13"/>
                      <a:pt x="17" y="13"/>
                    </a:cubicBezTo>
                    <a:moveTo>
                      <a:pt x="8" y="6"/>
                    </a:moveTo>
                    <a:cubicBezTo>
                      <a:pt x="7" y="7"/>
                      <a:pt x="7" y="8"/>
                      <a:pt x="6" y="9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2" y="9"/>
                      <a:pt x="9" y="8"/>
                      <a:pt x="8" y="6"/>
                    </a:cubicBezTo>
                    <a:moveTo>
                      <a:pt x="22" y="6"/>
                    </a:moveTo>
                    <a:cubicBezTo>
                      <a:pt x="21" y="6"/>
                      <a:pt x="21" y="7"/>
                      <a:pt x="20" y="8"/>
                    </a:cubicBezTo>
                    <a:cubicBezTo>
                      <a:pt x="22" y="9"/>
                      <a:pt x="24" y="10"/>
                      <a:pt x="26" y="12"/>
                    </a:cubicBezTo>
                    <a:cubicBezTo>
                      <a:pt x="27" y="11"/>
                      <a:pt x="27" y="10"/>
                      <a:pt x="28" y="9"/>
                    </a:cubicBezTo>
                    <a:cubicBezTo>
                      <a:pt x="26" y="8"/>
                      <a:pt x="24" y="7"/>
                      <a:pt x="22" y="6"/>
                    </a:cubicBezTo>
                    <a:moveTo>
                      <a:pt x="24" y="1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5" y="1"/>
                      <a:pt x="27" y="3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7" y="2"/>
                      <a:pt x="25" y="1"/>
                      <a:pt x="24" y="1"/>
                    </a:cubicBezTo>
                    <a:moveTo>
                      <a:pt x="11" y="0"/>
                    </a:moveTo>
                    <a:cubicBezTo>
                      <a:pt x="11" y="1"/>
                      <a:pt x="11" y="2"/>
                      <a:pt x="10" y="3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6" y="5"/>
                      <a:pt x="16" y="4"/>
                      <a:pt x="17" y="3"/>
                    </a:cubicBezTo>
                    <a:cubicBezTo>
                      <a:pt x="16" y="2"/>
                      <a:pt x="16" y="2"/>
                      <a:pt x="15" y="2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3" name="Freeform 10340"/>
              <p:cNvSpPr>
                <a:spLocks noEditPoints="1"/>
              </p:cNvSpPr>
              <p:nvPr/>
            </p:nvSpPr>
            <p:spPr bwMode="auto">
              <a:xfrm>
                <a:off x="-503" y="3084"/>
                <a:ext cx="116" cy="55"/>
              </a:xfrm>
              <a:custGeom>
                <a:avLst/>
                <a:gdLst>
                  <a:gd name="T0" fmla="*/ 0 w 49"/>
                  <a:gd name="T1" fmla="*/ 15 h 23"/>
                  <a:gd name="T2" fmla="*/ 0 w 49"/>
                  <a:gd name="T3" fmla="*/ 16 h 23"/>
                  <a:gd name="T4" fmla="*/ 1 w 49"/>
                  <a:gd name="T5" fmla="*/ 17 h 23"/>
                  <a:gd name="T6" fmla="*/ 3 w 49"/>
                  <a:gd name="T7" fmla="*/ 18 h 23"/>
                  <a:gd name="T8" fmla="*/ 4 w 49"/>
                  <a:gd name="T9" fmla="*/ 18 h 23"/>
                  <a:gd name="T10" fmla="*/ 0 w 49"/>
                  <a:gd name="T11" fmla="*/ 15 h 23"/>
                  <a:gd name="T12" fmla="*/ 13 w 49"/>
                  <a:gd name="T13" fmla="*/ 1 h 23"/>
                  <a:gd name="T14" fmla="*/ 10 w 49"/>
                  <a:gd name="T15" fmla="*/ 2 h 23"/>
                  <a:gd name="T16" fmla="*/ 8 w 49"/>
                  <a:gd name="T17" fmla="*/ 4 h 23"/>
                  <a:gd name="T18" fmla="*/ 0 w 49"/>
                  <a:gd name="T19" fmla="*/ 15 h 23"/>
                  <a:gd name="T20" fmla="*/ 4 w 49"/>
                  <a:gd name="T21" fmla="*/ 18 h 23"/>
                  <a:gd name="T22" fmla="*/ 7 w 49"/>
                  <a:gd name="T23" fmla="*/ 12 h 23"/>
                  <a:gd name="T24" fmla="*/ 13 w 49"/>
                  <a:gd name="T25" fmla="*/ 6 h 23"/>
                  <a:gd name="T26" fmla="*/ 10 w 49"/>
                  <a:gd name="T27" fmla="*/ 14 h 23"/>
                  <a:gd name="T28" fmla="*/ 7 w 49"/>
                  <a:gd name="T29" fmla="*/ 21 h 23"/>
                  <a:gd name="T30" fmla="*/ 11 w 49"/>
                  <a:gd name="T31" fmla="*/ 23 h 23"/>
                  <a:gd name="T32" fmla="*/ 13 w 49"/>
                  <a:gd name="T33" fmla="*/ 17 h 23"/>
                  <a:gd name="T34" fmla="*/ 15 w 49"/>
                  <a:gd name="T35" fmla="*/ 13 h 23"/>
                  <a:gd name="T36" fmla="*/ 14 w 49"/>
                  <a:gd name="T37" fmla="*/ 13 h 23"/>
                  <a:gd name="T38" fmla="*/ 13 w 49"/>
                  <a:gd name="T39" fmla="*/ 12 h 23"/>
                  <a:gd name="T40" fmla="*/ 14 w 49"/>
                  <a:gd name="T41" fmla="*/ 12 h 23"/>
                  <a:gd name="T42" fmla="*/ 14 w 49"/>
                  <a:gd name="T43" fmla="*/ 12 h 23"/>
                  <a:gd name="T44" fmla="*/ 15 w 49"/>
                  <a:gd name="T45" fmla="*/ 13 h 23"/>
                  <a:gd name="T46" fmla="*/ 16 w 49"/>
                  <a:gd name="T47" fmla="*/ 11 h 23"/>
                  <a:gd name="T48" fmla="*/ 16 w 49"/>
                  <a:gd name="T49" fmla="*/ 10 h 23"/>
                  <a:gd name="T50" fmla="*/ 15 w 49"/>
                  <a:gd name="T51" fmla="*/ 9 h 23"/>
                  <a:gd name="T52" fmla="*/ 16 w 49"/>
                  <a:gd name="T53" fmla="*/ 10 h 23"/>
                  <a:gd name="T54" fmla="*/ 17 w 49"/>
                  <a:gd name="T55" fmla="*/ 9 h 23"/>
                  <a:gd name="T56" fmla="*/ 16 w 49"/>
                  <a:gd name="T57" fmla="*/ 6 h 23"/>
                  <a:gd name="T58" fmla="*/ 17 w 49"/>
                  <a:gd name="T59" fmla="*/ 7 h 23"/>
                  <a:gd name="T60" fmla="*/ 16 w 49"/>
                  <a:gd name="T61" fmla="*/ 3 h 23"/>
                  <a:gd name="T62" fmla="*/ 13 w 49"/>
                  <a:gd name="T63" fmla="*/ 1 h 23"/>
                  <a:gd name="T64" fmla="*/ 46 w 49"/>
                  <a:gd name="T65" fmla="*/ 0 h 23"/>
                  <a:gd name="T66" fmla="*/ 42 w 49"/>
                  <a:gd name="T67" fmla="*/ 1 h 23"/>
                  <a:gd name="T68" fmla="*/ 41 w 49"/>
                  <a:gd name="T69" fmla="*/ 2 h 23"/>
                  <a:gd name="T70" fmla="*/ 40 w 49"/>
                  <a:gd name="T71" fmla="*/ 4 h 23"/>
                  <a:gd name="T72" fmla="*/ 38 w 49"/>
                  <a:gd name="T73" fmla="*/ 7 h 23"/>
                  <a:gd name="T74" fmla="*/ 38 w 49"/>
                  <a:gd name="T75" fmla="*/ 7 h 23"/>
                  <a:gd name="T76" fmla="*/ 40 w 49"/>
                  <a:gd name="T77" fmla="*/ 9 h 23"/>
                  <a:gd name="T78" fmla="*/ 41 w 49"/>
                  <a:gd name="T79" fmla="*/ 9 h 23"/>
                  <a:gd name="T80" fmla="*/ 42 w 49"/>
                  <a:gd name="T81" fmla="*/ 7 h 23"/>
                  <a:gd name="T82" fmla="*/ 44 w 49"/>
                  <a:gd name="T83" fmla="*/ 4 h 23"/>
                  <a:gd name="T84" fmla="*/ 42 w 49"/>
                  <a:gd name="T85" fmla="*/ 10 h 23"/>
                  <a:gd name="T86" fmla="*/ 45 w 49"/>
                  <a:gd name="T87" fmla="*/ 12 h 23"/>
                  <a:gd name="T88" fmla="*/ 45 w 49"/>
                  <a:gd name="T89" fmla="*/ 12 h 23"/>
                  <a:gd name="T90" fmla="*/ 48 w 49"/>
                  <a:gd name="T91" fmla="*/ 6 h 23"/>
                  <a:gd name="T92" fmla="*/ 48 w 49"/>
                  <a:gd name="T93" fmla="*/ 6 h 23"/>
                  <a:gd name="T94" fmla="*/ 49 w 49"/>
                  <a:gd name="T95" fmla="*/ 3 h 23"/>
                  <a:gd name="T96" fmla="*/ 46 w 49"/>
                  <a:gd name="T9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23">
                    <a:moveTo>
                      <a:pt x="0" y="15"/>
                    </a:move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6"/>
                      <a:pt x="1" y="17"/>
                    </a:cubicBezTo>
                    <a:cubicBezTo>
                      <a:pt x="2" y="17"/>
                      <a:pt x="3" y="18"/>
                      <a:pt x="3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7"/>
                      <a:pt x="1" y="16"/>
                      <a:pt x="0" y="15"/>
                    </a:cubicBezTo>
                    <a:moveTo>
                      <a:pt x="13" y="1"/>
                    </a:moveTo>
                    <a:cubicBezTo>
                      <a:pt x="12" y="1"/>
                      <a:pt x="11" y="1"/>
                      <a:pt x="10" y="2"/>
                    </a:cubicBezTo>
                    <a:cubicBezTo>
                      <a:pt x="7" y="4"/>
                      <a:pt x="8" y="3"/>
                      <a:pt x="8" y="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3" y="17"/>
                      <a:pt x="4" y="18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9" y="10"/>
                      <a:pt x="10" y="6"/>
                      <a:pt x="13" y="6"/>
                    </a:cubicBezTo>
                    <a:cubicBezTo>
                      <a:pt x="13" y="9"/>
                      <a:pt x="11" y="11"/>
                      <a:pt x="10" y="14"/>
                    </a:cubicBezTo>
                    <a:cubicBezTo>
                      <a:pt x="9" y="16"/>
                      <a:pt x="8" y="18"/>
                      <a:pt x="7" y="21"/>
                    </a:cubicBezTo>
                    <a:cubicBezTo>
                      <a:pt x="8" y="21"/>
                      <a:pt x="10" y="22"/>
                      <a:pt x="11" y="23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5" y="13"/>
                      <a:pt x="14" y="13"/>
                      <a:pt x="14" y="13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3"/>
                      <a:pt x="15" y="13"/>
                    </a:cubicBezTo>
                    <a:cubicBezTo>
                      <a:pt x="15" y="12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6" y="9"/>
                      <a:pt x="15" y="9"/>
                      <a:pt x="15" y="9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9"/>
                      <a:pt x="16" y="9"/>
                      <a:pt x="17" y="9"/>
                    </a:cubicBezTo>
                    <a:cubicBezTo>
                      <a:pt x="16" y="8"/>
                      <a:pt x="16" y="7"/>
                      <a:pt x="16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3" y="1"/>
                    </a:cubicBezTo>
                    <a:moveTo>
                      <a:pt x="46" y="0"/>
                    </a:moveTo>
                    <a:cubicBezTo>
                      <a:pt x="45" y="0"/>
                      <a:pt x="43" y="0"/>
                      <a:pt x="42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8"/>
                      <a:pt x="42" y="7"/>
                      <a:pt x="42" y="7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5" y="4"/>
                      <a:pt x="43" y="7"/>
                      <a:pt x="42" y="10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6" y="10"/>
                      <a:pt x="47" y="8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9" y="4"/>
                      <a:pt x="49" y="3"/>
                    </a:cubicBezTo>
                    <a:cubicBezTo>
                      <a:pt x="49" y="2"/>
                      <a:pt x="49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4" name="Freeform 10341"/>
              <p:cNvSpPr>
                <a:spLocks/>
              </p:cNvSpPr>
              <p:nvPr/>
            </p:nvSpPr>
            <p:spPr bwMode="auto">
              <a:xfrm>
                <a:off x="-503" y="3120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5" name="Freeform 10342"/>
              <p:cNvSpPr>
                <a:spLocks/>
              </p:cNvSpPr>
              <p:nvPr/>
            </p:nvSpPr>
            <p:spPr bwMode="auto">
              <a:xfrm>
                <a:off x="-607" y="3089"/>
                <a:ext cx="64" cy="33"/>
              </a:xfrm>
              <a:custGeom>
                <a:avLst/>
                <a:gdLst>
                  <a:gd name="T0" fmla="*/ 5 w 27"/>
                  <a:gd name="T1" fmla="*/ 0 h 14"/>
                  <a:gd name="T2" fmla="*/ 7 w 27"/>
                  <a:gd name="T3" fmla="*/ 1 h 14"/>
                  <a:gd name="T4" fmla="*/ 6 w 27"/>
                  <a:gd name="T5" fmla="*/ 1 h 14"/>
                  <a:gd name="T6" fmla="*/ 1 w 27"/>
                  <a:gd name="T7" fmla="*/ 11 h 14"/>
                  <a:gd name="T8" fmla="*/ 0 w 27"/>
                  <a:gd name="T9" fmla="*/ 12 h 14"/>
                  <a:gd name="T10" fmla="*/ 3 w 27"/>
                  <a:gd name="T11" fmla="*/ 14 h 14"/>
                  <a:gd name="T12" fmla="*/ 7 w 27"/>
                  <a:gd name="T13" fmla="*/ 8 h 14"/>
                  <a:gd name="T14" fmla="*/ 4 w 27"/>
                  <a:gd name="T15" fmla="*/ 6 h 14"/>
                  <a:gd name="T16" fmla="*/ 5 w 27"/>
                  <a:gd name="T17" fmla="*/ 5 h 14"/>
                  <a:gd name="T18" fmla="*/ 5 w 27"/>
                  <a:gd name="T19" fmla="*/ 5 h 14"/>
                  <a:gd name="T20" fmla="*/ 6 w 27"/>
                  <a:gd name="T21" fmla="*/ 5 h 14"/>
                  <a:gd name="T22" fmla="*/ 8 w 27"/>
                  <a:gd name="T23" fmla="*/ 4 h 14"/>
                  <a:gd name="T24" fmla="*/ 9 w 27"/>
                  <a:gd name="T25" fmla="*/ 5 h 14"/>
                  <a:gd name="T26" fmla="*/ 10 w 27"/>
                  <a:gd name="T27" fmla="*/ 3 h 14"/>
                  <a:gd name="T28" fmla="*/ 11 w 27"/>
                  <a:gd name="T29" fmla="*/ 6 h 14"/>
                  <a:gd name="T30" fmla="*/ 13 w 27"/>
                  <a:gd name="T31" fmla="*/ 6 h 14"/>
                  <a:gd name="T32" fmla="*/ 18 w 27"/>
                  <a:gd name="T33" fmla="*/ 9 h 14"/>
                  <a:gd name="T34" fmla="*/ 21 w 27"/>
                  <a:gd name="T35" fmla="*/ 6 h 14"/>
                  <a:gd name="T36" fmla="*/ 22 w 27"/>
                  <a:gd name="T37" fmla="*/ 6 h 14"/>
                  <a:gd name="T38" fmla="*/ 20 w 27"/>
                  <a:gd name="T39" fmla="*/ 10 h 14"/>
                  <a:gd name="T40" fmla="*/ 24 w 27"/>
                  <a:gd name="T41" fmla="*/ 12 h 14"/>
                  <a:gd name="T42" fmla="*/ 24 w 27"/>
                  <a:gd name="T43" fmla="*/ 11 h 14"/>
                  <a:gd name="T44" fmla="*/ 26 w 27"/>
                  <a:gd name="T45" fmla="*/ 9 h 14"/>
                  <a:gd name="T46" fmla="*/ 26 w 27"/>
                  <a:gd name="T47" fmla="*/ 8 h 14"/>
                  <a:gd name="T48" fmla="*/ 26 w 27"/>
                  <a:gd name="T49" fmla="*/ 8 h 14"/>
                  <a:gd name="T50" fmla="*/ 26 w 27"/>
                  <a:gd name="T51" fmla="*/ 7 h 14"/>
                  <a:gd name="T52" fmla="*/ 26 w 27"/>
                  <a:gd name="T53" fmla="*/ 7 h 14"/>
                  <a:gd name="T54" fmla="*/ 27 w 27"/>
                  <a:gd name="T55" fmla="*/ 8 h 14"/>
                  <a:gd name="T56" fmla="*/ 24 w 27"/>
                  <a:gd name="T57" fmla="*/ 1 h 14"/>
                  <a:gd name="T58" fmla="*/ 23 w 27"/>
                  <a:gd name="T59" fmla="*/ 1 h 14"/>
                  <a:gd name="T60" fmla="*/ 18 w 27"/>
                  <a:gd name="T61" fmla="*/ 2 h 14"/>
                  <a:gd name="T62" fmla="*/ 15 w 27"/>
                  <a:gd name="T63" fmla="*/ 6 h 14"/>
                  <a:gd name="T64" fmla="*/ 10 w 27"/>
                  <a:gd name="T65" fmla="*/ 3 h 14"/>
                  <a:gd name="T66" fmla="*/ 5 w 27"/>
                  <a:gd name="T6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" h="14">
                    <a:moveTo>
                      <a:pt x="5" y="0"/>
                    </a:moveTo>
                    <a:cubicBezTo>
                      <a:pt x="5" y="0"/>
                      <a:pt x="5" y="0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3"/>
                      <a:pt x="2" y="13"/>
                      <a:pt x="3" y="14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8"/>
                      <a:pt x="5" y="7"/>
                      <a:pt x="4" y="6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6" y="4"/>
                      <a:pt x="7" y="4"/>
                      <a:pt x="8" y="4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4" y="4"/>
                      <a:pt x="11" y="5"/>
                      <a:pt x="11" y="6"/>
                    </a:cubicBezTo>
                    <a:cubicBezTo>
                      <a:pt x="12" y="6"/>
                      <a:pt x="12" y="6"/>
                      <a:pt x="13" y="6"/>
                    </a:cubicBezTo>
                    <a:cubicBezTo>
                      <a:pt x="15" y="7"/>
                      <a:pt x="16" y="8"/>
                      <a:pt x="18" y="9"/>
                    </a:cubicBezTo>
                    <a:cubicBezTo>
                      <a:pt x="19" y="8"/>
                      <a:pt x="20" y="7"/>
                      <a:pt x="21" y="6"/>
                    </a:cubicBezTo>
                    <a:cubicBezTo>
                      <a:pt x="21" y="6"/>
                      <a:pt x="22" y="6"/>
                      <a:pt x="22" y="6"/>
                    </a:cubicBezTo>
                    <a:cubicBezTo>
                      <a:pt x="22" y="6"/>
                      <a:pt x="21" y="8"/>
                      <a:pt x="20" y="10"/>
                    </a:cubicBezTo>
                    <a:cubicBezTo>
                      <a:pt x="21" y="11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8"/>
                      <a:pt x="27" y="8"/>
                      <a:pt x="27" y="8"/>
                    </a:cubicBezTo>
                    <a:cubicBezTo>
                      <a:pt x="27" y="8"/>
                      <a:pt x="26" y="7"/>
                      <a:pt x="24" y="1"/>
                    </a:cubicBezTo>
                    <a:cubicBezTo>
                      <a:pt x="24" y="1"/>
                      <a:pt x="23" y="1"/>
                      <a:pt x="23" y="1"/>
                    </a:cubicBezTo>
                    <a:cubicBezTo>
                      <a:pt x="21" y="1"/>
                      <a:pt x="19" y="1"/>
                      <a:pt x="18" y="2"/>
                    </a:cubicBezTo>
                    <a:cubicBezTo>
                      <a:pt x="17" y="4"/>
                      <a:pt x="16" y="5"/>
                      <a:pt x="15" y="6"/>
                    </a:cubicBezTo>
                    <a:cubicBezTo>
                      <a:pt x="14" y="5"/>
                      <a:pt x="12" y="4"/>
                      <a:pt x="10" y="3"/>
                    </a:cubicBezTo>
                    <a:cubicBezTo>
                      <a:pt x="8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6" name="Freeform 10343"/>
              <p:cNvSpPr>
                <a:spLocks noEditPoints="1"/>
              </p:cNvSpPr>
              <p:nvPr/>
            </p:nvSpPr>
            <p:spPr bwMode="auto">
              <a:xfrm>
                <a:off x="-611" y="3098"/>
                <a:ext cx="61" cy="29"/>
              </a:xfrm>
              <a:custGeom>
                <a:avLst/>
                <a:gdLst>
                  <a:gd name="T0" fmla="*/ 2 w 26"/>
                  <a:gd name="T1" fmla="*/ 8 h 12"/>
                  <a:gd name="T2" fmla="*/ 0 w 26"/>
                  <a:gd name="T3" fmla="*/ 10 h 12"/>
                  <a:gd name="T4" fmla="*/ 4 w 26"/>
                  <a:gd name="T5" fmla="*/ 12 h 12"/>
                  <a:gd name="T6" fmla="*/ 5 w 26"/>
                  <a:gd name="T7" fmla="*/ 11 h 12"/>
                  <a:gd name="T8" fmla="*/ 5 w 26"/>
                  <a:gd name="T9" fmla="*/ 10 h 12"/>
                  <a:gd name="T10" fmla="*/ 2 w 26"/>
                  <a:gd name="T11" fmla="*/ 8 h 12"/>
                  <a:gd name="T12" fmla="*/ 22 w 26"/>
                  <a:gd name="T13" fmla="*/ 6 h 12"/>
                  <a:gd name="T14" fmla="*/ 21 w 26"/>
                  <a:gd name="T15" fmla="*/ 7 h 12"/>
                  <a:gd name="T16" fmla="*/ 21 w 26"/>
                  <a:gd name="T17" fmla="*/ 8 h 12"/>
                  <a:gd name="T18" fmla="*/ 25 w 26"/>
                  <a:gd name="T19" fmla="*/ 10 h 12"/>
                  <a:gd name="T20" fmla="*/ 26 w 26"/>
                  <a:gd name="T21" fmla="*/ 8 h 12"/>
                  <a:gd name="T22" fmla="*/ 22 w 26"/>
                  <a:gd name="T23" fmla="*/ 6 h 12"/>
                  <a:gd name="T24" fmla="*/ 13 w 26"/>
                  <a:gd name="T25" fmla="*/ 2 h 12"/>
                  <a:gd name="T26" fmla="*/ 13 w 26"/>
                  <a:gd name="T27" fmla="*/ 2 h 12"/>
                  <a:gd name="T28" fmla="*/ 13 w 26"/>
                  <a:gd name="T29" fmla="*/ 3 h 12"/>
                  <a:gd name="T30" fmla="*/ 19 w 26"/>
                  <a:gd name="T31" fmla="*/ 7 h 12"/>
                  <a:gd name="T32" fmla="*/ 20 w 26"/>
                  <a:gd name="T33" fmla="*/ 5 h 12"/>
                  <a:gd name="T34" fmla="*/ 15 w 26"/>
                  <a:gd name="T35" fmla="*/ 2 h 12"/>
                  <a:gd name="T36" fmla="*/ 13 w 26"/>
                  <a:gd name="T37" fmla="*/ 2 h 12"/>
                  <a:gd name="T38" fmla="*/ 7 w 26"/>
                  <a:gd name="T39" fmla="*/ 1 h 12"/>
                  <a:gd name="T40" fmla="*/ 6 w 26"/>
                  <a:gd name="T41" fmla="*/ 2 h 12"/>
                  <a:gd name="T42" fmla="*/ 9 w 26"/>
                  <a:gd name="T43" fmla="*/ 4 h 12"/>
                  <a:gd name="T44" fmla="*/ 9 w 26"/>
                  <a:gd name="T45" fmla="*/ 4 h 12"/>
                  <a:gd name="T46" fmla="*/ 9 w 26"/>
                  <a:gd name="T47" fmla="*/ 3 h 12"/>
                  <a:gd name="T48" fmla="*/ 7 w 26"/>
                  <a:gd name="T49" fmla="*/ 2 h 12"/>
                  <a:gd name="T50" fmla="*/ 7 w 26"/>
                  <a:gd name="T51" fmla="*/ 1 h 12"/>
                  <a:gd name="T52" fmla="*/ 10 w 26"/>
                  <a:gd name="T53" fmla="*/ 0 h 12"/>
                  <a:gd name="T54" fmla="*/ 8 w 26"/>
                  <a:gd name="T55" fmla="*/ 1 h 12"/>
                  <a:gd name="T56" fmla="*/ 8 w 26"/>
                  <a:gd name="T57" fmla="*/ 1 h 12"/>
                  <a:gd name="T58" fmla="*/ 9 w 26"/>
                  <a:gd name="T59" fmla="*/ 1 h 12"/>
                  <a:gd name="T60" fmla="*/ 9 w 26"/>
                  <a:gd name="T61" fmla="*/ 0 h 12"/>
                  <a:gd name="T62" fmla="*/ 11 w 26"/>
                  <a:gd name="T63" fmla="*/ 1 h 12"/>
                  <a:gd name="T64" fmla="*/ 9 w 26"/>
                  <a:gd name="T65" fmla="*/ 1 h 12"/>
                  <a:gd name="T66" fmla="*/ 7 w 26"/>
                  <a:gd name="T67" fmla="*/ 2 h 12"/>
                  <a:gd name="T68" fmla="*/ 9 w 26"/>
                  <a:gd name="T69" fmla="*/ 4 h 12"/>
                  <a:gd name="T70" fmla="*/ 9 w 26"/>
                  <a:gd name="T71" fmla="*/ 4 h 12"/>
                  <a:gd name="T72" fmla="*/ 10 w 26"/>
                  <a:gd name="T73" fmla="*/ 3 h 12"/>
                  <a:gd name="T74" fmla="*/ 9 w 26"/>
                  <a:gd name="T75" fmla="*/ 3 h 12"/>
                  <a:gd name="T76" fmla="*/ 10 w 26"/>
                  <a:gd name="T77" fmla="*/ 2 h 12"/>
                  <a:gd name="T78" fmla="*/ 9 w 26"/>
                  <a:gd name="T79" fmla="*/ 2 h 12"/>
                  <a:gd name="T80" fmla="*/ 10 w 26"/>
                  <a:gd name="T81" fmla="*/ 2 h 12"/>
                  <a:gd name="T82" fmla="*/ 11 w 26"/>
                  <a:gd name="T83" fmla="*/ 2 h 12"/>
                  <a:gd name="T84" fmla="*/ 11 w 26"/>
                  <a:gd name="T85" fmla="*/ 1 h 12"/>
                  <a:gd name="T86" fmla="*/ 10 w 26"/>
                  <a:gd name="T8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" h="12">
                    <a:moveTo>
                      <a:pt x="2" y="8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1"/>
                      <a:pt x="3" y="12"/>
                      <a:pt x="4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9"/>
                      <a:pt x="3" y="9"/>
                      <a:pt x="2" y="8"/>
                    </a:cubicBezTo>
                    <a:moveTo>
                      <a:pt x="22" y="6"/>
                    </a:moveTo>
                    <a:cubicBezTo>
                      <a:pt x="21" y="6"/>
                      <a:pt x="21" y="7"/>
                      <a:pt x="21" y="7"/>
                    </a:cubicBezTo>
                    <a:cubicBezTo>
                      <a:pt x="21" y="7"/>
                      <a:pt x="21" y="8"/>
                      <a:pt x="21" y="8"/>
                    </a:cubicBezTo>
                    <a:cubicBezTo>
                      <a:pt x="22" y="9"/>
                      <a:pt x="24" y="9"/>
                      <a:pt x="25" y="10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5" y="8"/>
                      <a:pt x="23" y="7"/>
                      <a:pt x="22" y="6"/>
                    </a:cubicBezTo>
                    <a:moveTo>
                      <a:pt x="13" y="2"/>
                    </a:moveTo>
                    <a:cubicBezTo>
                      <a:pt x="13" y="2"/>
                      <a:pt x="13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5" y="3"/>
                      <a:pt x="17" y="5"/>
                      <a:pt x="19" y="7"/>
                    </a:cubicBezTo>
                    <a:cubicBezTo>
                      <a:pt x="20" y="6"/>
                      <a:pt x="20" y="6"/>
                      <a:pt x="20" y="5"/>
                    </a:cubicBezTo>
                    <a:cubicBezTo>
                      <a:pt x="18" y="4"/>
                      <a:pt x="17" y="3"/>
                      <a:pt x="15" y="2"/>
                    </a:cubicBezTo>
                    <a:cubicBezTo>
                      <a:pt x="14" y="2"/>
                      <a:pt x="14" y="2"/>
                      <a:pt x="13" y="2"/>
                    </a:cubicBezTo>
                    <a:moveTo>
                      <a:pt x="7" y="1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7" y="3"/>
                      <a:pt x="8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7" y="2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moveTo>
                      <a:pt x="10" y="0"/>
                    </a:moveTo>
                    <a:cubicBezTo>
                      <a:pt x="9" y="0"/>
                      <a:pt x="8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0" y="0"/>
                      <a:pt x="10" y="1"/>
                      <a:pt x="11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7" name="Freeform 10344"/>
              <p:cNvSpPr>
                <a:spLocks noEditPoints="1"/>
              </p:cNvSpPr>
              <p:nvPr/>
            </p:nvSpPr>
            <p:spPr bwMode="auto">
              <a:xfrm>
                <a:off x="-595" y="3098"/>
                <a:ext cx="10" cy="10"/>
              </a:xfrm>
              <a:custGeom>
                <a:avLst/>
                <a:gdLst>
                  <a:gd name="T0" fmla="*/ 0 w 4"/>
                  <a:gd name="T1" fmla="*/ 2 h 4"/>
                  <a:gd name="T2" fmla="*/ 2 w 4"/>
                  <a:gd name="T3" fmla="*/ 3 h 4"/>
                  <a:gd name="T4" fmla="*/ 2 w 4"/>
                  <a:gd name="T5" fmla="*/ 4 h 4"/>
                  <a:gd name="T6" fmla="*/ 2 w 4"/>
                  <a:gd name="T7" fmla="*/ 4 h 4"/>
                  <a:gd name="T8" fmla="*/ 2 w 4"/>
                  <a:gd name="T9" fmla="*/ 4 h 4"/>
                  <a:gd name="T10" fmla="*/ 0 w 4"/>
                  <a:gd name="T11" fmla="*/ 2 h 4"/>
                  <a:gd name="T12" fmla="*/ 1 w 4"/>
                  <a:gd name="T13" fmla="*/ 1 h 4"/>
                  <a:gd name="T14" fmla="*/ 1 w 4"/>
                  <a:gd name="T15" fmla="*/ 1 h 4"/>
                  <a:gd name="T16" fmla="*/ 0 w 4"/>
                  <a:gd name="T17" fmla="*/ 1 h 4"/>
                  <a:gd name="T18" fmla="*/ 0 w 4"/>
                  <a:gd name="T19" fmla="*/ 1 h 4"/>
                  <a:gd name="T20" fmla="*/ 0 w 4"/>
                  <a:gd name="T21" fmla="*/ 2 h 4"/>
                  <a:gd name="T22" fmla="*/ 2 w 4"/>
                  <a:gd name="T23" fmla="*/ 1 h 4"/>
                  <a:gd name="T24" fmla="*/ 1 w 4"/>
                  <a:gd name="T25" fmla="*/ 1 h 4"/>
                  <a:gd name="T26" fmla="*/ 2 w 4"/>
                  <a:gd name="T27" fmla="*/ 0 h 4"/>
                  <a:gd name="T28" fmla="*/ 2 w 4"/>
                  <a:gd name="T29" fmla="*/ 1 h 4"/>
                  <a:gd name="T30" fmla="*/ 4 w 4"/>
                  <a:gd name="T31" fmla="*/ 1 h 4"/>
                  <a:gd name="T32" fmla="*/ 2 w 4"/>
                  <a:gd name="T3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cubicBezTo>
                      <a:pt x="0" y="2"/>
                      <a:pt x="1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3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8" name="Freeform 10345"/>
              <p:cNvSpPr>
                <a:spLocks noEditPoints="1"/>
              </p:cNvSpPr>
              <p:nvPr/>
            </p:nvSpPr>
            <p:spPr bwMode="auto">
              <a:xfrm>
                <a:off x="-647" y="3089"/>
                <a:ext cx="33" cy="24"/>
              </a:xfrm>
              <a:custGeom>
                <a:avLst/>
                <a:gdLst>
                  <a:gd name="T0" fmla="*/ 0 w 14"/>
                  <a:gd name="T1" fmla="*/ 7 h 10"/>
                  <a:gd name="T2" fmla="*/ 1 w 14"/>
                  <a:gd name="T3" fmla="*/ 8 h 10"/>
                  <a:gd name="T4" fmla="*/ 1 w 14"/>
                  <a:gd name="T5" fmla="*/ 8 h 10"/>
                  <a:gd name="T6" fmla="*/ 2 w 14"/>
                  <a:gd name="T7" fmla="*/ 9 h 10"/>
                  <a:gd name="T8" fmla="*/ 4 w 14"/>
                  <a:gd name="T9" fmla="*/ 9 h 10"/>
                  <a:gd name="T10" fmla="*/ 4 w 14"/>
                  <a:gd name="T11" fmla="*/ 9 h 10"/>
                  <a:gd name="T12" fmla="*/ 0 w 14"/>
                  <a:gd name="T13" fmla="*/ 7 h 10"/>
                  <a:gd name="T14" fmla="*/ 7 w 14"/>
                  <a:gd name="T15" fmla="*/ 0 h 10"/>
                  <a:gd name="T16" fmla="*/ 2 w 14"/>
                  <a:gd name="T17" fmla="*/ 3 h 10"/>
                  <a:gd name="T18" fmla="*/ 0 w 14"/>
                  <a:gd name="T19" fmla="*/ 5 h 10"/>
                  <a:gd name="T20" fmla="*/ 3 w 14"/>
                  <a:gd name="T21" fmla="*/ 5 h 10"/>
                  <a:gd name="T22" fmla="*/ 13 w 14"/>
                  <a:gd name="T23" fmla="*/ 10 h 10"/>
                  <a:gd name="T24" fmla="*/ 13 w 14"/>
                  <a:gd name="T25" fmla="*/ 8 h 10"/>
                  <a:gd name="T26" fmla="*/ 7 w 14"/>
                  <a:gd name="T2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10">
                    <a:moveTo>
                      <a:pt x="0" y="7"/>
                    </a:move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9"/>
                    </a:cubicBezTo>
                    <a:cubicBezTo>
                      <a:pt x="3" y="9"/>
                      <a:pt x="3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1" y="8"/>
                      <a:pt x="0" y="7"/>
                    </a:cubicBezTo>
                    <a:moveTo>
                      <a:pt x="7" y="0"/>
                    </a:moveTo>
                    <a:cubicBezTo>
                      <a:pt x="6" y="0"/>
                      <a:pt x="4" y="1"/>
                      <a:pt x="2" y="3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6" y="7"/>
                      <a:pt x="10" y="8"/>
                      <a:pt x="13" y="10"/>
                    </a:cubicBezTo>
                    <a:cubicBezTo>
                      <a:pt x="13" y="9"/>
                      <a:pt x="13" y="9"/>
                      <a:pt x="13" y="8"/>
                    </a:cubicBezTo>
                    <a:cubicBezTo>
                      <a:pt x="14" y="4"/>
                      <a:pt x="11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9" name="Freeform 10346"/>
              <p:cNvSpPr>
                <a:spLocks/>
              </p:cNvSpPr>
              <p:nvPr/>
            </p:nvSpPr>
            <p:spPr bwMode="auto">
              <a:xfrm>
                <a:off x="-649" y="3101"/>
                <a:ext cx="33" cy="19"/>
              </a:xfrm>
              <a:custGeom>
                <a:avLst/>
                <a:gdLst>
                  <a:gd name="T0" fmla="*/ 1 w 14"/>
                  <a:gd name="T1" fmla="*/ 0 h 8"/>
                  <a:gd name="T2" fmla="*/ 1 w 14"/>
                  <a:gd name="T3" fmla="*/ 0 h 8"/>
                  <a:gd name="T4" fmla="*/ 0 w 14"/>
                  <a:gd name="T5" fmla="*/ 2 h 8"/>
                  <a:gd name="T6" fmla="*/ 1 w 14"/>
                  <a:gd name="T7" fmla="*/ 2 h 8"/>
                  <a:gd name="T8" fmla="*/ 5 w 14"/>
                  <a:gd name="T9" fmla="*/ 4 h 8"/>
                  <a:gd name="T10" fmla="*/ 7 w 14"/>
                  <a:gd name="T11" fmla="*/ 2 h 8"/>
                  <a:gd name="T12" fmla="*/ 8 w 14"/>
                  <a:gd name="T13" fmla="*/ 6 h 8"/>
                  <a:gd name="T14" fmla="*/ 13 w 14"/>
                  <a:gd name="T15" fmla="*/ 8 h 8"/>
                  <a:gd name="T16" fmla="*/ 13 w 14"/>
                  <a:gd name="T17" fmla="*/ 8 h 8"/>
                  <a:gd name="T18" fmla="*/ 9 w 14"/>
                  <a:gd name="T19" fmla="*/ 5 h 8"/>
                  <a:gd name="T20" fmla="*/ 13 w 14"/>
                  <a:gd name="T21" fmla="*/ 8 h 8"/>
                  <a:gd name="T22" fmla="*/ 14 w 14"/>
                  <a:gd name="T23" fmla="*/ 5 h 8"/>
                  <a:gd name="T24" fmla="*/ 4 w 14"/>
                  <a:gd name="T25" fmla="*/ 0 h 8"/>
                  <a:gd name="T26" fmla="*/ 1 w 14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8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2" y="3"/>
                      <a:pt x="4" y="4"/>
                      <a:pt x="5" y="4"/>
                    </a:cubicBezTo>
                    <a:cubicBezTo>
                      <a:pt x="6" y="3"/>
                      <a:pt x="6" y="3"/>
                      <a:pt x="7" y="2"/>
                    </a:cubicBezTo>
                    <a:cubicBezTo>
                      <a:pt x="9" y="2"/>
                      <a:pt x="9" y="4"/>
                      <a:pt x="8" y="6"/>
                    </a:cubicBezTo>
                    <a:cubicBezTo>
                      <a:pt x="10" y="6"/>
                      <a:pt x="11" y="7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0" y="6"/>
                      <a:pt x="9" y="5"/>
                    </a:cubicBezTo>
                    <a:cubicBezTo>
                      <a:pt x="10" y="6"/>
                      <a:pt x="12" y="7"/>
                      <a:pt x="13" y="8"/>
                    </a:cubicBezTo>
                    <a:cubicBezTo>
                      <a:pt x="13" y="7"/>
                      <a:pt x="14" y="6"/>
                      <a:pt x="14" y="5"/>
                    </a:cubicBezTo>
                    <a:cubicBezTo>
                      <a:pt x="11" y="3"/>
                      <a:pt x="7" y="2"/>
                      <a:pt x="4" y="0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0" name="Freeform 10347"/>
              <p:cNvSpPr>
                <a:spLocks noEditPoints="1"/>
              </p:cNvSpPr>
              <p:nvPr/>
            </p:nvSpPr>
            <p:spPr bwMode="auto">
              <a:xfrm>
                <a:off x="-446" y="3091"/>
                <a:ext cx="35" cy="29"/>
              </a:xfrm>
              <a:custGeom>
                <a:avLst/>
                <a:gdLst>
                  <a:gd name="T0" fmla="*/ 14 w 15"/>
                  <a:gd name="T1" fmla="*/ 4 h 12"/>
                  <a:gd name="T2" fmla="*/ 12 w 15"/>
                  <a:gd name="T3" fmla="*/ 7 h 12"/>
                  <a:gd name="T4" fmla="*/ 13 w 15"/>
                  <a:gd name="T5" fmla="*/ 8 h 12"/>
                  <a:gd name="T6" fmla="*/ 14 w 15"/>
                  <a:gd name="T7" fmla="*/ 6 h 12"/>
                  <a:gd name="T8" fmla="*/ 14 w 15"/>
                  <a:gd name="T9" fmla="*/ 4 h 12"/>
                  <a:gd name="T10" fmla="*/ 8 w 15"/>
                  <a:gd name="T11" fmla="*/ 0 h 12"/>
                  <a:gd name="T12" fmla="*/ 5 w 15"/>
                  <a:gd name="T13" fmla="*/ 0 h 12"/>
                  <a:gd name="T14" fmla="*/ 4 w 15"/>
                  <a:gd name="T15" fmla="*/ 3 h 12"/>
                  <a:gd name="T16" fmla="*/ 0 w 15"/>
                  <a:gd name="T17" fmla="*/ 8 h 12"/>
                  <a:gd name="T18" fmla="*/ 2 w 15"/>
                  <a:gd name="T19" fmla="*/ 9 h 12"/>
                  <a:gd name="T20" fmla="*/ 6 w 15"/>
                  <a:gd name="T21" fmla="*/ 4 h 12"/>
                  <a:gd name="T22" fmla="*/ 7 w 15"/>
                  <a:gd name="T23" fmla="*/ 3 h 12"/>
                  <a:gd name="T24" fmla="*/ 5 w 15"/>
                  <a:gd name="T25" fmla="*/ 11 h 12"/>
                  <a:gd name="T26" fmla="*/ 7 w 15"/>
                  <a:gd name="T27" fmla="*/ 12 h 12"/>
                  <a:gd name="T28" fmla="*/ 8 w 15"/>
                  <a:gd name="T29" fmla="*/ 12 h 12"/>
                  <a:gd name="T30" fmla="*/ 7 w 15"/>
                  <a:gd name="T31" fmla="*/ 12 h 12"/>
                  <a:gd name="T32" fmla="*/ 8 w 15"/>
                  <a:gd name="T33" fmla="*/ 11 h 12"/>
                  <a:gd name="T34" fmla="*/ 8 w 15"/>
                  <a:gd name="T35" fmla="*/ 10 h 12"/>
                  <a:gd name="T36" fmla="*/ 8 w 15"/>
                  <a:gd name="T37" fmla="*/ 9 h 12"/>
                  <a:gd name="T38" fmla="*/ 8 w 15"/>
                  <a:gd name="T39" fmla="*/ 9 h 12"/>
                  <a:gd name="T40" fmla="*/ 10 w 15"/>
                  <a:gd name="T41" fmla="*/ 5 h 12"/>
                  <a:gd name="T42" fmla="*/ 10 w 15"/>
                  <a:gd name="T43" fmla="*/ 4 h 12"/>
                  <a:gd name="T44" fmla="*/ 10 w 15"/>
                  <a:gd name="T45" fmla="*/ 4 h 12"/>
                  <a:gd name="T46" fmla="*/ 11 w 15"/>
                  <a:gd name="T47" fmla="*/ 2 h 12"/>
                  <a:gd name="T48" fmla="*/ 8 w 15"/>
                  <a:gd name="T4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" h="12">
                    <a:moveTo>
                      <a:pt x="14" y="4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8"/>
                      <a:pt x="13" y="8"/>
                    </a:cubicBezTo>
                    <a:cubicBezTo>
                      <a:pt x="15" y="7"/>
                      <a:pt x="12" y="8"/>
                      <a:pt x="14" y="6"/>
                    </a:cubicBezTo>
                    <a:cubicBezTo>
                      <a:pt x="14" y="6"/>
                      <a:pt x="14" y="5"/>
                      <a:pt x="14" y="4"/>
                    </a:cubicBezTo>
                    <a:moveTo>
                      <a:pt x="8" y="0"/>
                    </a:moveTo>
                    <a:cubicBezTo>
                      <a:pt x="7" y="0"/>
                      <a:pt x="6" y="0"/>
                      <a:pt x="5" y="0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9" y="3"/>
                      <a:pt x="7" y="7"/>
                      <a:pt x="5" y="11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1"/>
                      <a:pt x="8" y="11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8"/>
                      <a:pt x="9" y="7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3"/>
                      <a:pt x="11" y="2"/>
                    </a:cubicBezTo>
                    <a:cubicBezTo>
                      <a:pt x="11" y="1"/>
                      <a:pt x="10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1" name="Freeform 10348"/>
              <p:cNvSpPr>
                <a:spLocks/>
              </p:cNvSpPr>
              <p:nvPr/>
            </p:nvSpPr>
            <p:spPr bwMode="auto">
              <a:xfrm>
                <a:off x="-588" y="31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2" name="Freeform 10349"/>
              <p:cNvSpPr>
                <a:spLocks/>
              </p:cNvSpPr>
              <p:nvPr/>
            </p:nvSpPr>
            <p:spPr bwMode="auto">
              <a:xfrm>
                <a:off x="-581" y="3108"/>
                <a:ext cx="14" cy="9"/>
              </a:xfrm>
              <a:custGeom>
                <a:avLst/>
                <a:gdLst>
                  <a:gd name="T0" fmla="*/ 0 w 6"/>
                  <a:gd name="T1" fmla="*/ 0 h 4"/>
                  <a:gd name="T2" fmla="*/ 6 w 6"/>
                  <a:gd name="T3" fmla="*/ 4 h 4"/>
                  <a:gd name="T4" fmla="*/ 6 w 6"/>
                  <a:gd name="T5" fmla="*/ 3 h 4"/>
                  <a:gd name="T6" fmla="*/ 0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3" name="Freeform 10350"/>
              <p:cNvSpPr>
                <a:spLocks/>
              </p:cNvSpPr>
              <p:nvPr/>
            </p:nvSpPr>
            <p:spPr bwMode="auto">
              <a:xfrm>
                <a:off x="-583" y="3106"/>
                <a:ext cx="16" cy="11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1 h 5"/>
                  <a:gd name="T4" fmla="*/ 5 w 7"/>
                  <a:gd name="T5" fmla="*/ 4 h 5"/>
                  <a:gd name="T6" fmla="*/ 6 w 7"/>
                  <a:gd name="T7" fmla="*/ 5 h 5"/>
                  <a:gd name="T8" fmla="*/ 6 w 7"/>
                  <a:gd name="T9" fmla="*/ 5 h 5"/>
                  <a:gd name="T10" fmla="*/ 7 w 7"/>
                  <a:gd name="T11" fmla="*/ 5 h 5"/>
                  <a:gd name="T12" fmla="*/ 1 w 7"/>
                  <a:gd name="T13" fmla="*/ 1 h 5"/>
                  <a:gd name="T14" fmla="*/ 7 w 7"/>
                  <a:gd name="T15" fmla="*/ 4 h 5"/>
                  <a:gd name="T16" fmla="*/ 7 w 7"/>
                  <a:gd name="T17" fmla="*/ 4 h 5"/>
                  <a:gd name="T18" fmla="*/ 0 w 7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3"/>
                      <a:pt x="5" y="4"/>
                    </a:cubicBezTo>
                    <a:cubicBezTo>
                      <a:pt x="5" y="4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5" y="2"/>
                      <a:pt x="3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4" name="Freeform 10351"/>
              <p:cNvSpPr>
                <a:spLocks noEditPoints="1"/>
              </p:cNvSpPr>
              <p:nvPr/>
            </p:nvSpPr>
            <p:spPr bwMode="auto">
              <a:xfrm>
                <a:off x="-645" y="3106"/>
                <a:ext cx="230" cy="28"/>
              </a:xfrm>
              <a:custGeom>
                <a:avLst/>
                <a:gdLst>
                  <a:gd name="T0" fmla="*/ 25 w 97"/>
                  <a:gd name="T1" fmla="*/ 3 h 12"/>
                  <a:gd name="T2" fmla="*/ 25 w 97"/>
                  <a:gd name="T3" fmla="*/ 3 h 12"/>
                  <a:gd name="T4" fmla="*/ 22 w 97"/>
                  <a:gd name="T5" fmla="*/ 8 h 12"/>
                  <a:gd name="T6" fmla="*/ 28 w 97"/>
                  <a:gd name="T7" fmla="*/ 12 h 12"/>
                  <a:gd name="T8" fmla="*/ 31 w 97"/>
                  <a:gd name="T9" fmla="*/ 7 h 12"/>
                  <a:gd name="T10" fmla="*/ 27 w 97"/>
                  <a:gd name="T11" fmla="*/ 4 h 12"/>
                  <a:gd name="T12" fmla="*/ 25 w 97"/>
                  <a:gd name="T13" fmla="*/ 3 h 12"/>
                  <a:gd name="T14" fmla="*/ 50 w 97"/>
                  <a:gd name="T15" fmla="*/ 1 h 12"/>
                  <a:gd name="T16" fmla="*/ 50 w 97"/>
                  <a:gd name="T17" fmla="*/ 2 h 12"/>
                  <a:gd name="T18" fmla="*/ 50 w 97"/>
                  <a:gd name="T19" fmla="*/ 2 h 12"/>
                  <a:gd name="T20" fmla="*/ 50 w 97"/>
                  <a:gd name="T21" fmla="*/ 2 h 12"/>
                  <a:gd name="T22" fmla="*/ 51 w 97"/>
                  <a:gd name="T23" fmla="*/ 2 h 12"/>
                  <a:gd name="T24" fmla="*/ 51 w 97"/>
                  <a:gd name="T25" fmla="*/ 2 h 12"/>
                  <a:gd name="T26" fmla="*/ 50 w 97"/>
                  <a:gd name="T27" fmla="*/ 1 h 12"/>
                  <a:gd name="T28" fmla="*/ 96 w 97"/>
                  <a:gd name="T29" fmla="*/ 1 h 12"/>
                  <a:gd name="T30" fmla="*/ 95 w 97"/>
                  <a:gd name="T31" fmla="*/ 3 h 12"/>
                  <a:gd name="T32" fmla="*/ 97 w 97"/>
                  <a:gd name="T33" fmla="*/ 2 h 12"/>
                  <a:gd name="T34" fmla="*/ 96 w 97"/>
                  <a:gd name="T35" fmla="*/ 1 h 12"/>
                  <a:gd name="T36" fmla="*/ 0 w 97"/>
                  <a:gd name="T37" fmla="*/ 1 h 12"/>
                  <a:gd name="T38" fmla="*/ 2 w 97"/>
                  <a:gd name="T39" fmla="*/ 2 h 12"/>
                  <a:gd name="T40" fmla="*/ 3 w 97"/>
                  <a:gd name="T41" fmla="*/ 3 h 12"/>
                  <a:gd name="T42" fmla="*/ 3 w 97"/>
                  <a:gd name="T43" fmla="*/ 2 h 12"/>
                  <a:gd name="T44" fmla="*/ 2 w 97"/>
                  <a:gd name="T45" fmla="*/ 2 h 12"/>
                  <a:gd name="T46" fmla="*/ 1 w 97"/>
                  <a:gd name="T47" fmla="*/ 2 h 12"/>
                  <a:gd name="T48" fmla="*/ 0 w 97"/>
                  <a:gd name="T49" fmla="*/ 1 h 12"/>
                  <a:gd name="T50" fmla="*/ 0 w 97"/>
                  <a:gd name="T51" fmla="*/ 1 h 12"/>
                  <a:gd name="T52" fmla="*/ 51 w 97"/>
                  <a:gd name="T53" fmla="*/ 0 h 12"/>
                  <a:gd name="T54" fmla="*/ 51 w 97"/>
                  <a:gd name="T55" fmla="*/ 2 h 12"/>
                  <a:gd name="T56" fmla="*/ 53 w 97"/>
                  <a:gd name="T57" fmla="*/ 4 h 12"/>
                  <a:gd name="T58" fmla="*/ 54 w 97"/>
                  <a:gd name="T59" fmla="*/ 4 h 12"/>
                  <a:gd name="T60" fmla="*/ 57 w 97"/>
                  <a:gd name="T61" fmla="*/ 6 h 12"/>
                  <a:gd name="T62" fmla="*/ 57 w 97"/>
                  <a:gd name="T63" fmla="*/ 5 h 12"/>
                  <a:gd name="T64" fmla="*/ 57 w 97"/>
                  <a:gd name="T65" fmla="*/ 5 h 12"/>
                  <a:gd name="T66" fmla="*/ 51 w 97"/>
                  <a:gd name="T6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7" h="12">
                    <a:moveTo>
                      <a:pt x="25" y="3"/>
                    </a:moveTo>
                    <a:cubicBezTo>
                      <a:pt x="25" y="3"/>
                      <a:pt x="25" y="3"/>
                      <a:pt x="25" y="3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4" y="9"/>
                      <a:pt x="26" y="10"/>
                      <a:pt x="28" y="12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3"/>
                      <a:pt x="26" y="3"/>
                      <a:pt x="25" y="3"/>
                    </a:cubicBezTo>
                    <a:moveTo>
                      <a:pt x="50" y="1"/>
                    </a:moveTo>
                    <a:cubicBezTo>
                      <a:pt x="50" y="1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1" y="2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1"/>
                      <a:pt x="51" y="1"/>
                      <a:pt x="50" y="1"/>
                    </a:cubicBezTo>
                    <a:moveTo>
                      <a:pt x="96" y="1"/>
                    </a:moveTo>
                    <a:cubicBezTo>
                      <a:pt x="95" y="3"/>
                      <a:pt x="95" y="3"/>
                      <a:pt x="95" y="3"/>
                    </a:cubicBezTo>
                    <a:cubicBezTo>
                      <a:pt x="96" y="3"/>
                      <a:pt x="97" y="2"/>
                      <a:pt x="97" y="2"/>
                    </a:cubicBezTo>
                    <a:cubicBezTo>
                      <a:pt x="97" y="2"/>
                      <a:pt x="96" y="1"/>
                      <a:pt x="96" y="1"/>
                    </a:cubicBezTo>
                    <a:moveTo>
                      <a:pt x="0" y="1"/>
                    </a:moveTo>
                    <a:cubicBezTo>
                      <a:pt x="0" y="2"/>
                      <a:pt x="1" y="2"/>
                      <a:pt x="2" y="2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51" y="0"/>
                    </a:moveTo>
                    <a:cubicBezTo>
                      <a:pt x="51" y="1"/>
                      <a:pt x="51" y="1"/>
                      <a:pt x="51" y="2"/>
                    </a:cubicBezTo>
                    <a:cubicBezTo>
                      <a:pt x="52" y="2"/>
                      <a:pt x="52" y="3"/>
                      <a:pt x="53" y="4"/>
                    </a:cubicBezTo>
                    <a:cubicBezTo>
                      <a:pt x="53" y="4"/>
                      <a:pt x="53" y="4"/>
                      <a:pt x="54" y="4"/>
                    </a:cubicBezTo>
                    <a:cubicBezTo>
                      <a:pt x="55" y="4"/>
                      <a:pt x="56" y="5"/>
                      <a:pt x="57" y="6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5" y="4"/>
                      <a:pt x="52" y="1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5" name="Freeform 10352"/>
              <p:cNvSpPr>
                <a:spLocks noEditPoints="1"/>
              </p:cNvSpPr>
              <p:nvPr/>
            </p:nvSpPr>
            <p:spPr bwMode="auto">
              <a:xfrm>
                <a:off x="-595" y="3108"/>
                <a:ext cx="26" cy="31"/>
              </a:xfrm>
              <a:custGeom>
                <a:avLst/>
                <a:gdLst>
                  <a:gd name="T0" fmla="*/ 1 w 11"/>
                  <a:gd name="T1" fmla="*/ 7 h 13"/>
                  <a:gd name="T2" fmla="*/ 0 w 11"/>
                  <a:gd name="T3" fmla="*/ 10 h 13"/>
                  <a:gd name="T4" fmla="*/ 6 w 11"/>
                  <a:gd name="T5" fmla="*/ 13 h 13"/>
                  <a:gd name="T6" fmla="*/ 7 w 11"/>
                  <a:gd name="T7" fmla="*/ 11 h 13"/>
                  <a:gd name="T8" fmla="*/ 1 w 11"/>
                  <a:gd name="T9" fmla="*/ 7 h 13"/>
                  <a:gd name="T10" fmla="*/ 4 w 11"/>
                  <a:gd name="T11" fmla="*/ 1 h 13"/>
                  <a:gd name="T12" fmla="*/ 4 w 11"/>
                  <a:gd name="T13" fmla="*/ 2 h 13"/>
                  <a:gd name="T14" fmla="*/ 6 w 11"/>
                  <a:gd name="T15" fmla="*/ 3 h 13"/>
                  <a:gd name="T16" fmla="*/ 10 w 11"/>
                  <a:gd name="T17" fmla="*/ 6 h 13"/>
                  <a:gd name="T18" fmla="*/ 11 w 11"/>
                  <a:gd name="T19" fmla="*/ 5 h 13"/>
                  <a:gd name="T20" fmla="*/ 6 w 11"/>
                  <a:gd name="T21" fmla="*/ 2 h 13"/>
                  <a:gd name="T22" fmla="*/ 4 w 11"/>
                  <a:gd name="T23" fmla="*/ 1 h 13"/>
                  <a:gd name="T24" fmla="*/ 5 w 11"/>
                  <a:gd name="T25" fmla="*/ 0 h 13"/>
                  <a:gd name="T26" fmla="*/ 4 w 11"/>
                  <a:gd name="T27" fmla="*/ 1 h 13"/>
                  <a:gd name="T28" fmla="*/ 8 w 11"/>
                  <a:gd name="T29" fmla="*/ 3 h 13"/>
                  <a:gd name="T30" fmla="*/ 11 w 11"/>
                  <a:gd name="T31" fmla="*/ 5 h 13"/>
                  <a:gd name="T32" fmla="*/ 11 w 11"/>
                  <a:gd name="T33" fmla="*/ 4 h 13"/>
                  <a:gd name="T34" fmla="*/ 10 w 11"/>
                  <a:gd name="T35" fmla="*/ 3 h 13"/>
                  <a:gd name="T36" fmla="*/ 5 w 11"/>
                  <a:gd name="T3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3">
                    <a:moveTo>
                      <a:pt x="1" y="7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1"/>
                      <a:pt x="4" y="12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5" y="9"/>
                      <a:pt x="3" y="8"/>
                      <a:pt x="1" y="7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6" y="3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0" y="4"/>
                      <a:pt x="10" y="3"/>
                    </a:cubicBezTo>
                    <a:cubicBezTo>
                      <a:pt x="8" y="2"/>
                      <a:pt x="6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6" name="Freeform 10353"/>
              <p:cNvSpPr>
                <a:spLocks/>
              </p:cNvSpPr>
              <p:nvPr/>
            </p:nvSpPr>
            <p:spPr bwMode="auto">
              <a:xfrm>
                <a:off x="-585" y="3110"/>
                <a:ext cx="16" cy="10"/>
              </a:xfrm>
              <a:custGeom>
                <a:avLst/>
                <a:gdLst>
                  <a:gd name="T0" fmla="*/ 0 w 16"/>
                  <a:gd name="T1" fmla="*/ 0 h 10"/>
                  <a:gd name="T2" fmla="*/ 0 w 16"/>
                  <a:gd name="T3" fmla="*/ 0 h 10"/>
                  <a:gd name="T4" fmla="*/ 4 w 16"/>
                  <a:gd name="T5" fmla="*/ 3 h 10"/>
                  <a:gd name="T6" fmla="*/ 16 w 16"/>
                  <a:gd name="T7" fmla="*/ 10 h 10"/>
                  <a:gd name="T8" fmla="*/ 16 w 16"/>
                  <a:gd name="T9" fmla="*/ 10 h 10"/>
                  <a:gd name="T10" fmla="*/ 9 w 16"/>
                  <a:gd name="T11" fmla="*/ 5 h 10"/>
                  <a:gd name="T12" fmla="*/ 0 w 1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9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7" name="Freeform 10354"/>
              <p:cNvSpPr>
                <a:spLocks/>
              </p:cNvSpPr>
              <p:nvPr/>
            </p:nvSpPr>
            <p:spPr bwMode="auto">
              <a:xfrm>
                <a:off x="-585" y="3110"/>
                <a:ext cx="16" cy="10"/>
              </a:xfrm>
              <a:custGeom>
                <a:avLst/>
                <a:gdLst>
                  <a:gd name="T0" fmla="*/ 0 w 16"/>
                  <a:gd name="T1" fmla="*/ 0 h 10"/>
                  <a:gd name="T2" fmla="*/ 0 w 16"/>
                  <a:gd name="T3" fmla="*/ 0 h 10"/>
                  <a:gd name="T4" fmla="*/ 4 w 16"/>
                  <a:gd name="T5" fmla="*/ 3 h 10"/>
                  <a:gd name="T6" fmla="*/ 16 w 16"/>
                  <a:gd name="T7" fmla="*/ 10 h 10"/>
                  <a:gd name="T8" fmla="*/ 16 w 16"/>
                  <a:gd name="T9" fmla="*/ 10 h 10"/>
                  <a:gd name="T10" fmla="*/ 9 w 16"/>
                  <a:gd name="T11" fmla="*/ 5 h 10"/>
                  <a:gd name="T12" fmla="*/ 0 w 1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9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8" name="Freeform 10355"/>
              <p:cNvSpPr>
                <a:spLocks noEditPoints="1"/>
              </p:cNvSpPr>
              <p:nvPr/>
            </p:nvSpPr>
            <p:spPr bwMode="auto">
              <a:xfrm>
                <a:off x="-541" y="3110"/>
                <a:ext cx="29" cy="33"/>
              </a:xfrm>
              <a:custGeom>
                <a:avLst/>
                <a:gdLst>
                  <a:gd name="T0" fmla="*/ 3 w 12"/>
                  <a:gd name="T1" fmla="*/ 10 h 14"/>
                  <a:gd name="T2" fmla="*/ 3 w 12"/>
                  <a:gd name="T3" fmla="*/ 11 h 14"/>
                  <a:gd name="T4" fmla="*/ 8 w 12"/>
                  <a:gd name="T5" fmla="*/ 14 h 14"/>
                  <a:gd name="T6" fmla="*/ 8 w 12"/>
                  <a:gd name="T7" fmla="*/ 13 h 14"/>
                  <a:gd name="T8" fmla="*/ 3 w 12"/>
                  <a:gd name="T9" fmla="*/ 10 h 14"/>
                  <a:gd name="T10" fmla="*/ 0 w 12"/>
                  <a:gd name="T11" fmla="*/ 9 h 14"/>
                  <a:gd name="T12" fmla="*/ 2 w 12"/>
                  <a:gd name="T13" fmla="*/ 10 h 14"/>
                  <a:gd name="T14" fmla="*/ 2 w 12"/>
                  <a:gd name="T15" fmla="*/ 10 h 14"/>
                  <a:gd name="T16" fmla="*/ 0 w 12"/>
                  <a:gd name="T17" fmla="*/ 9 h 14"/>
                  <a:gd name="T18" fmla="*/ 2 w 12"/>
                  <a:gd name="T19" fmla="*/ 1 h 14"/>
                  <a:gd name="T20" fmla="*/ 0 w 12"/>
                  <a:gd name="T21" fmla="*/ 5 h 14"/>
                  <a:gd name="T22" fmla="*/ 9 w 12"/>
                  <a:gd name="T23" fmla="*/ 11 h 14"/>
                  <a:gd name="T24" fmla="*/ 12 w 12"/>
                  <a:gd name="T25" fmla="*/ 6 h 14"/>
                  <a:gd name="T26" fmla="*/ 8 w 12"/>
                  <a:gd name="T27" fmla="*/ 4 h 14"/>
                  <a:gd name="T28" fmla="*/ 3 w 12"/>
                  <a:gd name="T29" fmla="*/ 2 h 14"/>
                  <a:gd name="T30" fmla="*/ 3 w 12"/>
                  <a:gd name="T31" fmla="*/ 1 h 14"/>
                  <a:gd name="T32" fmla="*/ 3 w 12"/>
                  <a:gd name="T33" fmla="*/ 1 h 14"/>
                  <a:gd name="T34" fmla="*/ 3 w 12"/>
                  <a:gd name="T35" fmla="*/ 1 h 14"/>
                  <a:gd name="T36" fmla="*/ 2 w 12"/>
                  <a:gd name="T37" fmla="*/ 1 h 14"/>
                  <a:gd name="T38" fmla="*/ 3 w 12"/>
                  <a:gd name="T39" fmla="*/ 1 h 14"/>
                  <a:gd name="T40" fmla="*/ 3 w 12"/>
                  <a:gd name="T41" fmla="*/ 1 h 14"/>
                  <a:gd name="T42" fmla="*/ 3 w 12"/>
                  <a:gd name="T43" fmla="*/ 1 h 14"/>
                  <a:gd name="T44" fmla="*/ 2 w 12"/>
                  <a:gd name="T45" fmla="*/ 1 h 14"/>
                  <a:gd name="T46" fmla="*/ 3 w 12"/>
                  <a:gd name="T47" fmla="*/ 1 h 14"/>
                  <a:gd name="T48" fmla="*/ 3 w 12"/>
                  <a:gd name="T49" fmla="*/ 1 h 14"/>
                  <a:gd name="T50" fmla="*/ 4 w 12"/>
                  <a:gd name="T51" fmla="*/ 0 h 14"/>
                  <a:gd name="T52" fmla="*/ 3 w 12"/>
                  <a:gd name="T53" fmla="*/ 1 h 14"/>
                  <a:gd name="T54" fmla="*/ 3 w 12"/>
                  <a:gd name="T55" fmla="*/ 1 h 14"/>
                  <a:gd name="T56" fmla="*/ 4 w 12"/>
                  <a:gd name="T57" fmla="*/ 2 h 14"/>
                  <a:gd name="T58" fmla="*/ 6 w 12"/>
                  <a:gd name="T59" fmla="*/ 3 h 14"/>
                  <a:gd name="T60" fmla="*/ 11 w 12"/>
                  <a:gd name="T61" fmla="*/ 5 h 14"/>
                  <a:gd name="T62" fmla="*/ 12 w 12"/>
                  <a:gd name="T63" fmla="*/ 6 h 14"/>
                  <a:gd name="T64" fmla="*/ 12 w 12"/>
                  <a:gd name="T65" fmla="*/ 6 h 14"/>
                  <a:gd name="T66" fmla="*/ 10 w 12"/>
                  <a:gd name="T67" fmla="*/ 5 h 14"/>
                  <a:gd name="T68" fmla="*/ 11 w 12"/>
                  <a:gd name="T69" fmla="*/ 5 h 14"/>
                  <a:gd name="T70" fmla="*/ 10 w 12"/>
                  <a:gd name="T71" fmla="*/ 4 h 14"/>
                  <a:gd name="T72" fmla="*/ 7 w 12"/>
                  <a:gd name="T73" fmla="*/ 2 h 14"/>
                  <a:gd name="T74" fmla="*/ 10 w 12"/>
                  <a:gd name="T75" fmla="*/ 4 h 14"/>
                  <a:gd name="T76" fmla="*/ 8 w 12"/>
                  <a:gd name="T77" fmla="*/ 3 h 14"/>
                  <a:gd name="T78" fmla="*/ 5 w 12"/>
                  <a:gd name="T79" fmla="*/ 1 h 14"/>
                  <a:gd name="T80" fmla="*/ 4 w 12"/>
                  <a:gd name="T81" fmla="*/ 0 h 14"/>
                  <a:gd name="T82" fmla="*/ 3 w 12"/>
                  <a:gd name="T83" fmla="*/ 0 h 14"/>
                  <a:gd name="T84" fmla="*/ 3 w 12"/>
                  <a:gd name="T85" fmla="*/ 1 h 14"/>
                  <a:gd name="T86" fmla="*/ 4 w 12"/>
                  <a:gd name="T87" fmla="*/ 0 h 14"/>
                  <a:gd name="T88" fmla="*/ 3 w 12"/>
                  <a:gd name="T89" fmla="*/ 0 h 14"/>
                  <a:gd name="T90" fmla="*/ 6 w 12"/>
                  <a:gd name="T91" fmla="*/ 0 h 14"/>
                  <a:gd name="T92" fmla="*/ 4 w 12"/>
                  <a:gd name="T93" fmla="*/ 0 h 14"/>
                  <a:gd name="T94" fmla="*/ 4 w 12"/>
                  <a:gd name="T95" fmla="*/ 0 h 14"/>
                  <a:gd name="T96" fmla="*/ 6 w 12"/>
                  <a:gd name="T97" fmla="*/ 0 h 14"/>
                  <a:gd name="T98" fmla="*/ 6 w 12"/>
                  <a:gd name="T9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" h="14">
                    <a:moveTo>
                      <a:pt x="3" y="10"/>
                    </a:moveTo>
                    <a:cubicBezTo>
                      <a:pt x="3" y="10"/>
                      <a:pt x="3" y="10"/>
                      <a:pt x="3" y="11"/>
                    </a:cubicBezTo>
                    <a:cubicBezTo>
                      <a:pt x="5" y="12"/>
                      <a:pt x="6" y="13"/>
                      <a:pt x="8" y="14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7" y="12"/>
                      <a:pt x="5" y="11"/>
                      <a:pt x="3" y="10"/>
                    </a:cubicBezTo>
                    <a:moveTo>
                      <a:pt x="0" y="9"/>
                    </a:moveTo>
                    <a:cubicBezTo>
                      <a:pt x="1" y="9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9"/>
                      <a:pt x="1" y="9"/>
                      <a:pt x="0" y="9"/>
                    </a:cubicBezTo>
                    <a:moveTo>
                      <a:pt x="2" y="1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6" y="9"/>
                      <a:pt x="9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1" y="5"/>
                      <a:pt x="10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4"/>
                      <a:pt x="8" y="3"/>
                      <a:pt x="7" y="2"/>
                    </a:cubicBezTo>
                    <a:cubicBezTo>
                      <a:pt x="8" y="3"/>
                      <a:pt x="9" y="4"/>
                      <a:pt x="10" y="4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6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5" name="Group 10557"/>
            <p:cNvGrpSpPr>
              <a:grpSpLocks/>
            </p:cNvGrpSpPr>
            <p:nvPr/>
          </p:nvGrpSpPr>
          <p:grpSpPr bwMode="auto">
            <a:xfrm>
              <a:off x="-1203337" y="4895828"/>
              <a:ext cx="690570" cy="990596"/>
              <a:chOff x="-758" y="3084"/>
              <a:chExt cx="435" cy="624"/>
            </a:xfrm>
            <a:solidFill>
              <a:schemeClr val="bg1"/>
            </a:solidFill>
          </p:grpSpPr>
          <p:sp>
            <p:nvSpPr>
              <p:cNvPr id="139" name="Freeform 10357"/>
              <p:cNvSpPr>
                <a:spLocks/>
              </p:cNvSpPr>
              <p:nvPr/>
            </p:nvSpPr>
            <p:spPr bwMode="auto">
              <a:xfrm>
                <a:off x="-545" y="3122"/>
                <a:ext cx="26" cy="19"/>
              </a:xfrm>
              <a:custGeom>
                <a:avLst/>
                <a:gdLst>
                  <a:gd name="T0" fmla="*/ 2 w 11"/>
                  <a:gd name="T1" fmla="*/ 0 h 8"/>
                  <a:gd name="T2" fmla="*/ 1 w 11"/>
                  <a:gd name="T3" fmla="*/ 1 h 8"/>
                  <a:gd name="T4" fmla="*/ 0 w 11"/>
                  <a:gd name="T5" fmla="*/ 2 h 8"/>
                  <a:gd name="T6" fmla="*/ 2 w 11"/>
                  <a:gd name="T7" fmla="*/ 4 h 8"/>
                  <a:gd name="T8" fmla="*/ 4 w 11"/>
                  <a:gd name="T9" fmla="*/ 5 h 8"/>
                  <a:gd name="T10" fmla="*/ 5 w 11"/>
                  <a:gd name="T11" fmla="*/ 4 h 8"/>
                  <a:gd name="T12" fmla="*/ 5 w 11"/>
                  <a:gd name="T13" fmla="*/ 5 h 8"/>
                  <a:gd name="T14" fmla="*/ 10 w 11"/>
                  <a:gd name="T15" fmla="*/ 8 h 8"/>
                  <a:gd name="T16" fmla="*/ 11 w 11"/>
                  <a:gd name="T17" fmla="*/ 6 h 8"/>
                  <a:gd name="T18" fmla="*/ 2 w 11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8"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0" y="2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5" y="5"/>
                    </a:cubicBezTo>
                    <a:cubicBezTo>
                      <a:pt x="7" y="6"/>
                      <a:pt x="9" y="7"/>
                      <a:pt x="10" y="8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8" y="4"/>
                      <a:pt x="5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10358"/>
              <p:cNvSpPr>
                <a:spLocks noEditPoints="1"/>
              </p:cNvSpPr>
              <p:nvPr/>
            </p:nvSpPr>
            <p:spPr bwMode="auto">
              <a:xfrm>
                <a:off x="-633" y="3115"/>
                <a:ext cx="232" cy="9"/>
              </a:xfrm>
              <a:custGeom>
                <a:avLst/>
                <a:gdLst>
                  <a:gd name="T0" fmla="*/ 30 w 98"/>
                  <a:gd name="T1" fmla="*/ 1 h 4"/>
                  <a:gd name="T2" fmla="*/ 29 w 98"/>
                  <a:gd name="T3" fmla="*/ 2 h 4"/>
                  <a:gd name="T4" fmla="*/ 31 w 98"/>
                  <a:gd name="T5" fmla="*/ 3 h 4"/>
                  <a:gd name="T6" fmla="*/ 32 w 98"/>
                  <a:gd name="T7" fmla="*/ 4 h 4"/>
                  <a:gd name="T8" fmla="*/ 33 w 98"/>
                  <a:gd name="T9" fmla="*/ 4 h 4"/>
                  <a:gd name="T10" fmla="*/ 34 w 98"/>
                  <a:gd name="T11" fmla="*/ 4 h 4"/>
                  <a:gd name="T12" fmla="*/ 30 w 98"/>
                  <a:gd name="T13" fmla="*/ 1 h 4"/>
                  <a:gd name="T14" fmla="*/ 78 w 98"/>
                  <a:gd name="T15" fmla="*/ 1 h 4"/>
                  <a:gd name="T16" fmla="*/ 77 w 98"/>
                  <a:gd name="T17" fmla="*/ 1 h 4"/>
                  <a:gd name="T18" fmla="*/ 80 w 98"/>
                  <a:gd name="T19" fmla="*/ 2 h 4"/>
                  <a:gd name="T20" fmla="*/ 80 w 98"/>
                  <a:gd name="T21" fmla="*/ 2 h 4"/>
                  <a:gd name="T22" fmla="*/ 78 w 98"/>
                  <a:gd name="T23" fmla="*/ 1 h 4"/>
                  <a:gd name="T24" fmla="*/ 95 w 98"/>
                  <a:gd name="T25" fmla="*/ 0 h 4"/>
                  <a:gd name="T26" fmla="*/ 95 w 98"/>
                  <a:gd name="T27" fmla="*/ 0 h 4"/>
                  <a:gd name="T28" fmla="*/ 98 w 98"/>
                  <a:gd name="T29" fmla="*/ 2 h 4"/>
                  <a:gd name="T30" fmla="*/ 98 w 98"/>
                  <a:gd name="T31" fmla="*/ 2 h 4"/>
                  <a:gd name="T32" fmla="*/ 95 w 98"/>
                  <a:gd name="T33" fmla="*/ 0 h 4"/>
                  <a:gd name="T34" fmla="*/ 1 w 98"/>
                  <a:gd name="T35" fmla="*/ 0 h 4"/>
                  <a:gd name="T36" fmla="*/ 0 w 98"/>
                  <a:gd name="T37" fmla="*/ 1 h 4"/>
                  <a:gd name="T38" fmla="*/ 5 w 98"/>
                  <a:gd name="T39" fmla="*/ 4 h 4"/>
                  <a:gd name="T40" fmla="*/ 6 w 98"/>
                  <a:gd name="T41" fmla="*/ 3 h 4"/>
                  <a:gd name="T42" fmla="*/ 6 w 98"/>
                  <a:gd name="T43" fmla="*/ 2 h 4"/>
                  <a:gd name="T44" fmla="*/ 1 w 98"/>
                  <a:gd name="T4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4">
                    <a:moveTo>
                      <a:pt x="30" y="1"/>
                    </a:moveTo>
                    <a:cubicBezTo>
                      <a:pt x="30" y="1"/>
                      <a:pt x="29" y="2"/>
                      <a:pt x="29" y="2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2" y="3"/>
                      <a:pt x="31" y="2"/>
                      <a:pt x="30" y="1"/>
                    </a:cubicBezTo>
                    <a:moveTo>
                      <a:pt x="78" y="1"/>
                    </a:moveTo>
                    <a:cubicBezTo>
                      <a:pt x="77" y="1"/>
                      <a:pt x="77" y="1"/>
                      <a:pt x="77" y="1"/>
                    </a:cubicBezTo>
                    <a:cubicBezTo>
                      <a:pt x="78" y="1"/>
                      <a:pt x="79" y="2"/>
                      <a:pt x="80" y="2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78" y="1"/>
                      <a:pt x="78" y="1"/>
                      <a:pt x="78" y="1"/>
                    </a:cubicBezTo>
                    <a:moveTo>
                      <a:pt x="95" y="0"/>
                    </a:moveTo>
                    <a:cubicBezTo>
                      <a:pt x="95" y="0"/>
                      <a:pt x="95" y="0"/>
                      <a:pt x="95" y="0"/>
                    </a:cubicBezTo>
                    <a:cubicBezTo>
                      <a:pt x="96" y="1"/>
                      <a:pt x="97" y="1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7" y="1"/>
                      <a:pt x="96" y="1"/>
                      <a:pt x="95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4" y="1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10359"/>
              <p:cNvSpPr>
                <a:spLocks noEditPoints="1"/>
              </p:cNvSpPr>
              <p:nvPr/>
            </p:nvSpPr>
            <p:spPr bwMode="auto">
              <a:xfrm>
                <a:off x="-564" y="3117"/>
                <a:ext cx="12" cy="7"/>
              </a:xfrm>
              <a:custGeom>
                <a:avLst/>
                <a:gdLst>
                  <a:gd name="T0" fmla="*/ 0 w 5"/>
                  <a:gd name="T1" fmla="*/ 1 h 3"/>
                  <a:gd name="T2" fmla="*/ 0 w 5"/>
                  <a:gd name="T3" fmla="*/ 1 h 3"/>
                  <a:gd name="T4" fmla="*/ 3 w 5"/>
                  <a:gd name="T5" fmla="*/ 3 h 3"/>
                  <a:gd name="T6" fmla="*/ 2 w 5"/>
                  <a:gd name="T7" fmla="*/ 2 h 3"/>
                  <a:gd name="T8" fmla="*/ 0 w 5"/>
                  <a:gd name="T9" fmla="*/ 1 h 3"/>
                  <a:gd name="T10" fmla="*/ 1 w 5"/>
                  <a:gd name="T11" fmla="*/ 0 h 3"/>
                  <a:gd name="T12" fmla="*/ 1 w 5"/>
                  <a:gd name="T13" fmla="*/ 0 h 3"/>
                  <a:gd name="T14" fmla="*/ 5 w 5"/>
                  <a:gd name="T15" fmla="*/ 3 h 3"/>
                  <a:gd name="T16" fmla="*/ 5 w 5"/>
                  <a:gd name="T17" fmla="*/ 2 h 3"/>
                  <a:gd name="T18" fmla="*/ 1 w 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0360"/>
              <p:cNvSpPr>
                <a:spLocks noEditPoints="1"/>
              </p:cNvSpPr>
              <p:nvPr/>
            </p:nvSpPr>
            <p:spPr bwMode="auto">
              <a:xfrm>
                <a:off x="-758" y="3117"/>
                <a:ext cx="170" cy="274"/>
              </a:xfrm>
              <a:custGeom>
                <a:avLst/>
                <a:gdLst>
                  <a:gd name="T0" fmla="*/ 14 w 72"/>
                  <a:gd name="T1" fmla="*/ 113 h 116"/>
                  <a:gd name="T2" fmla="*/ 8 w 72"/>
                  <a:gd name="T3" fmla="*/ 109 h 116"/>
                  <a:gd name="T4" fmla="*/ 16 w 72"/>
                  <a:gd name="T5" fmla="*/ 105 h 116"/>
                  <a:gd name="T6" fmla="*/ 1 w 72"/>
                  <a:gd name="T7" fmla="*/ 96 h 116"/>
                  <a:gd name="T8" fmla="*/ 3 w 72"/>
                  <a:gd name="T9" fmla="*/ 95 h 116"/>
                  <a:gd name="T10" fmla="*/ 9 w 72"/>
                  <a:gd name="T11" fmla="*/ 94 h 116"/>
                  <a:gd name="T12" fmla="*/ 18 w 72"/>
                  <a:gd name="T13" fmla="*/ 92 h 116"/>
                  <a:gd name="T14" fmla="*/ 19 w 72"/>
                  <a:gd name="T15" fmla="*/ 91 h 116"/>
                  <a:gd name="T16" fmla="*/ 13 w 72"/>
                  <a:gd name="T17" fmla="*/ 89 h 116"/>
                  <a:gd name="T18" fmla="*/ 21 w 72"/>
                  <a:gd name="T19" fmla="*/ 87 h 116"/>
                  <a:gd name="T20" fmla="*/ 8 w 72"/>
                  <a:gd name="T21" fmla="*/ 88 h 116"/>
                  <a:gd name="T22" fmla="*/ 12 w 72"/>
                  <a:gd name="T23" fmla="*/ 82 h 116"/>
                  <a:gd name="T24" fmla="*/ 24 w 72"/>
                  <a:gd name="T25" fmla="*/ 82 h 116"/>
                  <a:gd name="T26" fmla="*/ 23 w 72"/>
                  <a:gd name="T27" fmla="*/ 81 h 116"/>
                  <a:gd name="T28" fmla="*/ 25 w 72"/>
                  <a:gd name="T29" fmla="*/ 78 h 116"/>
                  <a:gd name="T30" fmla="*/ 26 w 72"/>
                  <a:gd name="T31" fmla="*/ 78 h 116"/>
                  <a:gd name="T32" fmla="*/ 17 w 72"/>
                  <a:gd name="T33" fmla="*/ 75 h 116"/>
                  <a:gd name="T34" fmla="*/ 30 w 72"/>
                  <a:gd name="T35" fmla="*/ 72 h 116"/>
                  <a:gd name="T36" fmla="*/ 30 w 72"/>
                  <a:gd name="T37" fmla="*/ 71 h 116"/>
                  <a:gd name="T38" fmla="*/ 19 w 72"/>
                  <a:gd name="T39" fmla="*/ 71 h 116"/>
                  <a:gd name="T40" fmla="*/ 28 w 72"/>
                  <a:gd name="T41" fmla="*/ 70 h 116"/>
                  <a:gd name="T42" fmla="*/ 33 w 72"/>
                  <a:gd name="T43" fmla="*/ 67 h 116"/>
                  <a:gd name="T44" fmla="*/ 22 w 72"/>
                  <a:gd name="T45" fmla="*/ 66 h 116"/>
                  <a:gd name="T46" fmla="*/ 35 w 72"/>
                  <a:gd name="T47" fmla="*/ 64 h 116"/>
                  <a:gd name="T48" fmla="*/ 32 w 72"/>
                  <a:gd name="T49" fmla="*/ 62 h 116"/>
                  <a:gd name="T50" fmla="*/ 37 w 72"/>
                  <a:gd name="T51" fmla="*/ 60 h 116"/>
                  <a:gd name="T52" fmla="*/ 31 w 72"/>
                  <a:gd name="T53" fmla="*/ 61 h 116"/>
                  <a:gd name="T54" fmla="*/ 44 w 72"/>
                  <a:gd name="T55" fmla="*/ 62 h 116"/>
                  <a:gd name="T56" fmla="*/ 32 w 72"/>
                  <a:gd name="T57" fmla="*/ 61 h 116"/>
                  <a:gd name="T58" fmla="*/ 41 w 72"/>
                  <a:gd name="T59" fmla="*/ 55 h 116"/>
                  <a:gd name="T60" fmla="*/ 30 w 72"/>
                  <a:gd name="T61" fmla="*/ 54 h 116"/>
                  <a:gd name="T62" fmla="*/ 47 w 72"/>
                  <a:gd name="T63" fmla="*/ 55 h 116"/>
                  <a:gd name="T64" fmla="*/ 37 w 72"/>
                  <a:gd name="T65" fmla="*/ 51 h 116"/>
                  <a:gd name="T66" fmla="*/ 38 w 72"/>
                  <a:gd name="T67" fmla="*/ 50 h 116"/>
                  <a:gd name="T68" fmla="*/ 37 w 72"/>
                  <a:gd name="T69" fmla="*/ 51 h 116"/>
                  <a:gd name="T70" fmla="*/ 33 w 72"/>
                  <a:gd name="T71" fmla="*/ 46 h 116"/>
                  <a:gd name="T72" fmla="*/ 48 w 72"/>
                  <a:gd name="T73" fmla="*/ 42 h 116"/>
                  <a:gd name="T74" fmla="*/ 51 w 72"/>
                  <a:gd name="T75" fmla="*/ 38 h 116"/>
                  <a:gd name="T76" fmla="*/ 37 w 72"/>
                  <a:gd name="T77" fmla="*/ 37 h 116"/>
                  <a:gd name="T78" fmla="*/ 56 w 72"/>
                  <a:gd name="T79" fmla="*/ 38 h 116"/>
                  <a:gd name="T80" fmla="*/ 40 w 72"/>
                  <a:gd name="T81" fmla="*/ 32 h 116"/>
                  <a:gd name="T82" fmla="*/ 53 w 72"/>
                  <a:gd name="T83" fmla="*/ 35 h 116"/>
                  <a:gd name="T84" fmla="*/ 59 w 72"/>
                  <a:gd name="T85" fmla="*/ 23 h 116"/>
                  <a:gd name="T86" fmla="*/ 60 w 72"/>
                  <a:gd name="T87" fmla="*/ 22 h 116"/>
                  <a:gd name="T88" fmla="*/ 66 w 72"/>
                  <a:gd name="T89" fmla="*/ 23 h 116"/>
                  <a:gd name="T90" fmla="*/ 62 w 72"/>
                  <a:gd name="T91" fmla="*/ 18 h 116"/>
                  <a:gd name="T92" fmla="*/ 51 w 72"/>
                  <a:gd name="T93" fmla="*/ 21 h 116"/>
                  <a:gd name="T94" fmla="*/ 52 w 72"/>
                  <a:gd name="T95" fmla="*/ 18 h 116"/>
                  <a:gd name="T96" fmla="*/ 47 w 72"/>
                  <a:gd name="T97" fmla="*/ 15 h 116"/>
                  <a:gd name="T98" fmla="*/ 54 w 72"/>
                  <a:gd name="T99" fmla="*/ 15 h 116"/>
                  <a:gd name="T100" fmla="*/ 47 w 72"/>
                  <a:gd name="T101" fmla="*/ 14 h 116"/>
                  <a:gd name="T102" fmla="*/ 56 w 72"/>
                  <a:gd name="T103" fmla="*/ 12 h 116"/>
                  <a:gd name="T104" fmla="*/ 52 w 72"/>
                  <a:gd name="T105" fmla="*/ 17 h 116"/>
                  <a:gd name="T106" fmla="*/ 49 w 72"/>
                  <a:gd name="T107" fmla="*/ 11 h 116"/>
                  <a:gd name="T108" fmla="*/ 49 w 72"/>
                  <a:gd name="T109" fmla="*/ 10 h 116"/>
                  <a:gd name="T110" fmla="*/ 50 w 72"/>
                  <a:gd name="T111" fmla="*/ 8 h 116"/>
                  <a:gd name="T112" fmla="*/ 52 w 72"/>
                  <a:gd name="T113" fmla="*/ 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2" h="116">
                    <a:moveTo>
                      <a:pt x="12" y="112"/>
                    </a:moveTo>
                    <a:cubicBezTo>
                      <a:pt x="11" y="113"/>
                      <a:pt x="11" y="113"/>
                      <a:pt x="11" y="114"/>
                    </a:cubicBezTo>
                    <a:cubicBezTo>
                      <a:pt x="12" y="115"/>
                      <a:pt x="13" y="115"/>
                      <a:pt x="15" y="116"/>
                    </a:cubicBezTo>
                    <a:cubicBezTo>
                      <a:pt x="15" y="116"/>
                      <a:pt x="15" y="115"/>
                      <a:pt x="15" y="115"/>
                    </a:cubicBezTo>
                    <a:cubicBezTo>
                      <a:pt x="14" y="114"/>
                      <a:pt x="13" y="113"/>
                      <a:pt x="12" y="112"/>
                    </a:cubicBezTo>
                    <a:moveTo>
                      <a:pt x="12" y="112"/>
                    </a:moveTo>
                    <a:cubicBezTo>
                      <a:pt x="12" y="112"/>
                      <a:pt x="12" y="112"/>
                      <a:pt x="12" y="112"/>
                    </a:cubicBezTo>
                    <a:cubicBezTo>
                      <a:pt x="13" y="113"/>
                      <a:pt x="14" y="114"/>
                      <a:pt x="15" y="115"/>
                    </a:cubicBezTo>
                    <a:cubicBezTo>
                      <a:pt x="15" y="115"/>
                      <a:pt x="16" y="114"/>
                      <a:pt x="16" y="114"/>
                    </a:cubicBezTo>
                    <a:cubicBezTo>
                      <a:pt x="14" y="113"/>
                      <a:pt x="14" y="113"/>
                      <a:pt x="14" y="113"/>
                    </a:cubicBezTo>
                    <a:cubicBezTo>
                      <a:pt x="13" y="113"/>
                      <a:pt x="13" y="112"/>
                      <a:pt x="12" y="112"/>
                    </a:cubicBezTo>
                    <a:moveTo>
                      <a:pt x="7" y="110"/>
                    </a:moveTo>
                    <a:cubicBezTo>
                      <a:pt x="6" y="111"/>
                      <a:pt x="6" y="111"/>
                      <a:pt x="6" y="111"/>
                    </a:cubicBezTo>
                    <a:cubicBezTo>
                      <a:pt x="6" y="111"/>
                      <a:pt x="6" y="111"/>
                      <a:pt x="6" y="111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3"/>
                      <a:pt x="11" y="113"/>
                      <a:pt x="11" y="112"/>
                    </a:cubicBezTo>
                    <a:cubicBezTo>
                      <a:pt x="10" y="112"/>
                      <a:pt x="10" y="111"/>
                      <a:pt x="9" y="110"/>
                    </a:cubicBezTo>
                    <a:cubicBezTo>
                      <a:pt x="8" y="110"/>
                      <a:pt x="8" y="110"/>
                      <a:pt x="7" y="110"/>
                    </a:cubicBezTo>
                    <a:moveTo>
                      <a:pt x="8" y="109"/>
                    </a:moveTo>
                    <a:cubicBezTo>
                      <a:pt x="8" y="109"/>
                      <a:pt x="8" y="109"/>
                      <a:pt x="8" y="109"/>
                    </a:cubicBezTo>
                    <a:cubicBezTo>
                      <a:pt x="9" y="110"/>
                      <a:pt x="10" y="111"/>
                      <a:pt x="11" y="112"/>
                    </a:cubicBezTo>
                    <a:cubicBezTo>
                      <a:pt x="11" y="112"/>
                      <a:pt x="12" y="112"/>
                      <a:pt x="12" y="112"/>
                    </a:cubicBezTo>
                    <a:cubicBezTo>
                      <a:pt x="10" y="111"/>
                      <a:pt x="9" y="110"/>
                      <a:pt x="8" y="109"/>
                    </a:cubicBezTo>
                    <a:moveTo>
                      <a:pt x="16" y="105"/>
                    </a:moveTo>
                    <a:cubicBezTo>
                      <a:pt x="16" y="105"/>
                      <a:pt x="16" y="105"/>
                      <a:pt x="16" y="105"/>
                    </a:cubicBezTo>
                    <a:cubicBezTo>
                      <a:pt x="16" y="106"/>
                      <a:pt x="17" y="106"/>
                      <a:pt x="18" y="107"/>
                    </a:cubicBezTo>
                    <a:cubicBezTo>
                      <a:pt x="18" y="107"/>
                      <a:pt x="19" y="107"/>
                      <a:pt x="19" y="107"/>
                    </a:cubicBezTo>
                    <a:cubicBezTo>
                      <a:pt x="19" y="107"/>
                      <a:pt x="20" y="107"/>
                      <a:pt x="20" y="107"/>
                    </a:cubicBezTo>
                    <a:cubicBezTo>
                      <a:pt x="18" y="106"/>
                      <a:pt x="17" y="105"/>
                      <a:pt x="16" y="105"/>
                    </a:cubicBezTo>
                    <a:moveTo>
                      <a:pt x="15" y="105"/>
                    </a:moveTo>
                    <a:cubicBezTo>
                      <a:pt x="15" y="105"/>
                      <a:pt x="15" y="105"/>
                      <a:pt x="16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15" y="105"/>
                      <a:pt x="15" y="105"/>
                      <a:pt x="15" y="105"/>
                    </a:cubicBezTo>
                    <a:moveTo>
                      <a:pt x="1" y="96"/>
                    </a:moveTo>
                    <a:cubicBezTo>
                      <a:pt x="1" y="96"/>
                      <a:pt x="1" y="96"/>
                      <a:pt x="1" y="96"/>
                    </a:cubicBezTo>
                    <a:cubicBezTo>
                      <a:pt x="1" y="96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6"/>
                      <a:pt x="1" y="96"/>
                      <a:pt x="1" y="96"/>
                    </a:cubicBezTo>
                    <a:moveTo>
                      <a:pt x="0" y="96"/>
                    </a:moveTo>
                    <a:cubicBezTo>
                      <a:pt x="0" y="96"/>
                      <a:pt x="0" y="96"/>
                      <a:pt x="1" y="96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1" y="96"/>
                      <a:pt x="0" y="96"/>
                      <a:pt x="0" y="96"/>
                    </a:cubicBezTo>
                    <a:moveTo>
                      <a:pt x="3" y="95"/>
                    </a:moveTo>
                    <a:cubicBezTo>
                      <a:pt x="3" y="95"/>
                      <a:pt x="3" y="95"/>
                      <a:pt x="3" y="95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3" y="95"/>
                      <a:pt x="3" y="95"/>
                    </a:cubicBezTo>
                    <a:moveTo>
                      <a:pt x="11" y="94"/>
                    </a:moveTo>
                    <a:cubicBezTo>
                      <a:pt x="11" y="95"/>
                      <a:pt x="11" y="95"/>
                      <a:pt x="11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11" y="95"/>
                      <a:pt x="11" y="95"/>
                      <a:pt x="11" y="94"/>
                    </a:cubicBezTo>
                    <a:moveTo>
                      <a:pt x="8" y="94"/>
                    </a:moveTo>
                    <a:cubicBezTo>
                      <a:pt x="7" y="94"/>
                      <a:pt x="6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4" y="95"/>
                      <a:pt x="4" y="95"/>
                      <a:pt x="4" y="95"/>
                    </a:cubicBezTo>
                    <a:cubicBezTo>
                      <a:pt x="6" y="94"/>
                      <a:pt x="7" y="94"/>
                      <a:pt x="8" y="94"/>
                    </a:cubicBezTo>
                    <a:cubicBezTo>
                      <a:pt x="9" y="94"/>
                      <a:pt x="9" y="94"/>
                      <a:pt x="9" y="94"/>
                    </a:cubicBezTo>
                    <a:cubicBezTo>
                      <a:pt x="9" y="94"/>
                      <a:pt x="10" y="94"/>
                      <a:pt x="10" y="94"/>
                    </a:cubicBezTo>
                    <a:cubicBezTo>
                      <a:pt x="10" y="94"/>
                      <a:pt x="10" y="94"/>
                      <a:pt x="10" y="94"/>
                    </a:cubicBezTo>
                    <a:cubicBezTo>
                      <a:pt x="10" y="94"/>
                      <a:pt x="10" y="94"/>
                      <a:pt x="9" y="94"/>
                    </a:cubicBezTo>
                    <a:cubicBezTo>
                      <a:pt x="9" y="94"/>
                      <a:pt x="8" y="94"/>
                      <a:pt x="8" y="94"/>
                    </a:cubicBezTo>
                    <a:moveTo>
                      <a:pt x="18" y="92"/>
                    </a:moveTo>
                    <a:cubicBezTo>
                      <a:pt x="17" y="94"/>
                      <a:pt x="17" y="94"/>
                      <a:pt x="17" y="94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3" y="98"/>
                      <a:pt x="24" y="98"/>
                      <a:pt x="24" y="99"/>
                    </a:cubicBezTo>
                    <a:cubicBezTo>
                      <a:pt x="24" y="98"/>
                      <a:pt x="25" y="97"/>
                      <a:pt x="25" y="97"/>
                    </a:cubicBezTo>
                    <a:cubicBezTo>
                      <a:pt x="23" y="95"/>
                      <a:pt x="20" y="94"/>
                      <a:pt x="18" y="92"/>
                    </a:cubicBezTo>
                    <a:moveTo>
                      <a:pt x="6" y="91"/>
                    </a:move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6" y="94"/>
                      <a:pt x="6" y="94"/>
                    </a:cubicBezTo>
                    <a:cubicBezTo>
                      <a:pt x="8" y="94"/>
                      <a:pt x="9" y="94"/>
                      <a:pt x="9" y="94"/>
                    </a:cubicBezTo>
                    <a:cubicBezTo>
                      <a:pt x="9" y="94"/>
                      <a:pt x="10" y="94"/>
                      <a:pt x="10" y="94"/>
                    </a:cubicBezTo>
                    <a:cubicBezTo>
                      <a:pt x="9" y="93"/>
                      <a:pt x="8" y="92"/>
                      <a:pt x="6" y="91"/>
                    </a:cubicBezTo>
                    <a:moveTo>
                      <a:pt x="19" y="91"/>
                    </a:moveTo>
                    <a:cubicBezTo>
                      <a:pt x="19" y="91"/>
                      <a:pt x="19" y="91"/>
                      <a:pt x="19" y="91"/>
                    </a:cubicBezTo>
                    <a:cubicBezTo>
                      <a:pt x="21" y="92"/>
                      <a:pt x="23" y="94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9" y="91"/>
                      <a:pt x="19" y="91"/>
                      <a:pt x="19" y="91"/>
                    </a:cubicBezTo>
                    <a:moveTo>
                      <a:pt x="5" y="90"/>
                    </a:moveTo>
                    <a:cubicBezTo>
                      <a:pt x="4" y="92"/>
                      <a:pt x="4" y="92"/>
                      <a:pt x="4" y="92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3" y="94"/>
                      <a:pt x="3" y="94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0"/>
                    </a:cubicBezTo>
                    <a:moveTo>
                      <a:pt x="13" y="89"/>
                    </a:moveTo>
                    <a:cubicBezTo>
                      <a:pt x="12" y="91"/>
                      <a:pt x="12" y="91"/>
                      <a:pt x="12" y="91"/>
                    </a:cubicBezTo>
                    <a:cubicBezTo>
                      <a:pt x="16" y="94"/>
                      <a:pt x="16" y="94"/>
                      <a:pt x="16" y="94"/>
                    </a:cubicBezTo>
                    <a:cubicBezTo>
                      <a:pt x="17" y="92"/>
                      <a:pt x="17" y="92"/>
                      <a:pt x="17" y="92"/>
                    </a:cubicBezTo>
                    <a:cubicBezTo>
                      <a:pt x="16" y="91"/>
                      <a:pt x="15" y="90"/>
                      <a:pt x="14" y="89"/>
                    </a:cubicBezTo>
                    <a:cubicBezTo>
                      <a:pt x="13" y="89"/>
                      <a:pt x="13" y="89"/>
                      <a:pt x="13" y="89"/>
                    </a:cubicBezTo>
                    <a:moveTo>
                      <a:pt x="14" y="88"/>
                    </a:moveTo>
                    <a:cubicBezTo>
                      <a:pt x="15" y="89"/>
                      <a:pt x="17" y="89"/>
                      <a:pt x="18" y="90"/>
                    </a:cubicBezTo>
                    <a:cubicBezTo>
                      <a:pt x="18" y="90"/>
                      <a:pt x="18" y="90"/>
                      <a:pt x="18" y="90"/>
                    </a:cubicBezTo>
                    <a:cubicBezTo>
                      <a:pt x="14" y="88"/>
                      <a:pt x="14" y="88"/>
                      <a:pt x="14" y="88"/>
                    </a:cubicBezTo>
                    <a:moveTo>
                      <a:pt x="21" y="87"/>
                    </a:moveTo>
                    <a:cubicBezTo>
                      <a:pt x="20" y="88"/>
                      <a:pt x="20" y="88"/>
                      <a:pt x="20" y="89"/>
                    </a:cubicBezTo>
                    <a:cubicBezTo>
                      <a:pt x="20" y="89"/>
                      <a:pt x="20" y="89"/>
                      <a:pt x="20" y="89"/>
                    </a:cubicBezTo>
                    <a:cubicBezTo>
                      <a:pt x="22" y="91"/>
                      <a:pt x="24" y="92"/>
                      <a:pt x="27" y="93"/>
                    </a:cubicBezTo>
                    <a:cubicBezTo>
                      <a:pt x="27" y="93"/>
                      <a:pt x="27" y="92"/>
                      <a:pt x="28" y="91"/>
                    </a:cubicBezTo>
                    <a:cubicBezTo>
                      <a:pt x="26" y="90"/>
                      <a:pt x="23" y="89"/>
                      <a:pt x="21" y="87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7"/>
                      <a:pt x="21" y="87"/>
                      <a:pt x="21" y="87"/>
                    </a:cubicBezTo>
                    <a:cubicBezTo>
                      <a:pt x="21" y="87"/>
                      <a:pt x="21" y="87"/>
                      <a:pt x="21" y="87"/>
                    </a:cubicBezTo>
                    <a:moveTo>
                      <a:pt x="10" y="86"/>
                    </a:moveTo>
                    <a:cubicBezTo>
                      <a:pt x="8" y="88"/>
                      <a:pt x="8" y="88"/>
                      <a:pt x="8" y="88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2" y="91"/>
                      <a:pt x="12" y="91"/>
                      <a:pt x="12" y="91"/>
                    </a:cubicBezTo>
                    <a:cubicBezTo>
                      <a:pt x="13" y="89"/>
                      <a:pt x="13" y="89"/>
                      <a:pt x="13" y="89"/>
                    </a:cubicBezTo>
                    <a:cubicBezTo>
                      <a:pt x="12" y="88"/>
                      <a:pt x="11" y="87"/>
                      <a:pt x="10" y="86"/>
                    </a:cubicBezTo>
                    <a:moveTo>
                      <a:pt x="8" y="85"/>
                    </a:moveTo>
                    <a:cubicBezTo>
                      <a:pt x="7" y="87"/>
                      <a:pt x="7" y="87"/>
                      <a:pt x="7" y="87"/>
                    </a:cubicBezTo>
                    <a:cubicBezTo>
                      <a:pt x="7" y="87"/>
                      <a:pt x="7" y="87"/>
                      <a:pt x="7" y="87"/>
                    </a:cubicBezTo>
                    <a:cubicBezTo>
                      <a:pt x="8" y="87"/>
                      <a:pt x="8" y="86"/>
                      <a:pt x="8" y="86"/>
                    </a:cubicBezTo>
                    <a:cubicBezTo>
                      <a:pt x="8" y="86"/>
                      <a:pt x="8" y="86"/>
                      <a:pt x="8" y="85"/>
                    </a:cubicBezTo>
                    <a:moveTo>
                      <a:pt x="12" y="82"/>
                    </a:moveTo>
                    <a:cubicBezTo>
                      <a:pt x="12" y="83"/>
                      <a:pt x="11" y="84"/>
                      <a:pt x="11" y="84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4" y="86"/>
                      <a:pt x="16" y="87"/>
                      <a:pt x="19" y="89"/>
                    </a:cubicBezTo>
                    <a:cubicBezTo>
                      <a:pt x="20" y="87"/>
                      <a:pt x="20" y="87"/>
                      <a:pt x="20" y="87"/>
                    </a:cubicBezTo>
                    <a:cubicBezTo>
                      <a:pt x="17" y="85"/>
                      <a:pt x="15" y="84"/>
                      <a:pt x="12" y="82"/>
                    </a:cubicBezTo>
                    <a:moveTo>
                      <a:pt x="24" y="82"/>
                    </a:moveTo>
                    <a:cubicBezTo>
                      <a:pt x="23" y="84"/>
                      <a:pt x="23" y="84"/>
                      <a:pt x="23" y="84"/>
                    </a:cubicBezTo>
                    <a:cubicBezTo>
                      <a:pt x="25" y="85"/>
                      <a:pt x="27" y="87"/>
                      <a:pt x="30" y="88"/>
                    </a:cubicBezTo>
                    <a:cubicBezTo>
                      <a:pt x="30" y="87"/>
                      <a:pt x="30" y="87"/>
                      <a:pt x="31" y="86"/>
                    </a:cubicBezTo>
                    <a:cubicBezTo>
                      <a:pt x="29" y="85"/>
                      <a:pt x="26" y="83"/>
                      <a:pt x="24" y="82"/>
                    </a:cubicBezTo>
                    <a:moveTo>
                      <a:pt x="11" y="81"/>
                    </a:moveTo>
                    <a:cubicBezTo>
                      <a:pt x="11" y="82"/>
                      <a:pt x="10" y="83"/>
                      <a:pt x="10" y="83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3"/>
                      <a:pt x="11" y="82"/>
                      <a:pt x="11" y="82"/>
                    </a:cubicBezTo>
                    <a:cubicBezTo>
                      <a:pt x="11" y="82"/>
                      <a:pt x="11" y="82"/>
                      <a:pt x="11" y="81"/>
                    </a:cubicBezTo>
                    <a:moveTo>
                      <a:pt x="23" y="81"/>
                    </a:moveTo>
                    <a:cubicBezTo>
                      <a:pt x="23" y="82"/>
                      <a:pt x="23" y="83"/>
                      <a:pt x="22" y="83"/>
                    </a:cubicBezTo>
                    <a:cubicBezTo>
                      <a:pt x="22" y="83"/>
                      <a:pt x="22" y="83"/>
                      <a:pt x="23" y="83"/>
                    </a:cubicBezTo>
                    <a:cubicBezTo>
                      <a:pt x="23" y="81"/>
                      <a:pt x="23" y="81"/>
                      <a:pt x="23" y="81"/>
                    </a:cubicBezTo>
                    <a:cubicBezTo>
                      <a:pt x="23" y="81"/>
                      <a:pt x="23" y="81"/>
                      <a:pt x="23" y="81"/>
                    </a:cubicBezTo>
                    <a:moveTo>
                      <a:pt x="26" y="79"/>
                    </a:moveTo>
                    <a:cubicBezTo>
                      <a:pt x="25" y="80"/>
                      <a:pt x="25" y="80"/>
                      <a:pt x="25" y="80"/>
                    </a:cubicBezTo>
                    <a:cubicBezTo>
                      <a:pt x="27" y="82"/>
                      <a:pt x="29" y="83"/>
                      <a:pt x="31" y="84"/>
                    </a:cubicBezTo>
                    <a:cubicBezTo>
                      <a:pt x="32" y="84"/>
                      <a:pt x="32" y="83"/>
                      <a:pt x="32" y="83"/>
                    </a:cubicBezTo>
                    <a:cubicBezTo>
                      <a:pt x="26" y="79"/>
                      <a:pt x="26" y="79"/>
                      <a:pt x="26" y="79"/>
                    </a:cubicBezTo>
                    <a:moveTo>
                      <a:pt x="25" y="78"/>
                    </a:moveTo>
                    <a:cubicBezTo>
                      <a:pt x="24" y="79"/>
                      <a:pt x="24" y="79"/>
                      <a:pt x="24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24" y="79"/>
                      <a:pt x="25" y="79"/>
                      <a:pt x="25" y="78"/>
                    </a:cubicBezTo>
                    <a:cubicBezTo>
                      <a:pt x="25" y="78"/>
                      <a:pt x="25" y="78"/>
                      <a:pt x="25" y="78"/>
                    </a:cubicBezTo>
                    <a:moveTo>
                      <a:pt x="16" y="76"/>
                    </a:moveTo>
                    <a:cubicBezTo>
                      <a:pt x="15" y="77"/>
                      <a:pt x="15" y="78"/>
                      <a:pt x="15" y="78"/>
                    </a:cubicBezTo>
                    <a:cubicBezTo>
                      <a:pt x="17" y="80"/>
                      <a:pt x="19" y="81"/>
                      <a:pt x="22" y="83"/>
                    </a:cubicBezTo>
                    <a:cubicBezTo>
                      <a:pt x="22" y="81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18" y="78"/>
                      <a:pt x="17" y="77"/>
                      <a:pt x="16" y="76"/>
                    </a:cubicBezTo>
                    <a:moveTo>
                      <a:pt x="28" y="76"/>
                    </a:moveTo>
                    <a:cubicBezTo>
                      <a:pt x="27" y="76"/>
                      <a:pt x="27" y="76"/>
                      <a:pt x="27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9" y="79"/>
                      <a:pt x="31" y="80"/>
                      <a:pt x="33" y="81"/>
                    </a:cubicBezTo>
                    <a:cubicBezTo>
                      <a:pt x="33" y="81"/>
                      <a:pt x="34" y="80"/>
                      <a:pt x="34" y="79"/>
                    </a:cubicBezTo>
                    <a:cubicBezTo>
                      <a:pt x="28" y="76"/>
                      <a:pt x="28" y="76"/>
                      <a:pt x="28" y="76"/>
                    </a:cubicBezTo>
                    <a:moveTo>
                      <a:pt x="26" y="75"/>
                    </a:moveTo>
                    <a:cubicBezTo>
                      <a:pt x="26" y="76"/>
                      <a:pt x="26" y="76"/>
                      <a:pt x="25" y="77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26" y="76"/>
                      <a:pt x="26" y="76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moveTo>
                      <a:pt x="17" y="74"/>
                    </a:moveTo>
                    <a:cubicBezTo>
                      <a:pt x="17" y="75"/>
                      <a:pt x="17" y="75"/>
                      <a:pt x="17" y="75"/>
                    </a:cubicBezTo>
                    <a:cubicBezTo>
                      <a:pt x="19" y="76"/>
                      <a:pt x="21" y="78"/>
                      <a:pt x="23" y="79"/>
                    </a:cubicBezTo>
                    <a:cubicBezTo>
                      <a:pt x="23" y="79"/>
                      <a:pt x="24" y="78"/>
                      <a:pt x="24" y="78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20" y="76"/>
                      <a:pt x="19" y="75"/>
                      <a:pt x="17" y="74"/>
                    </a:cubicBezTo>
                    <a:moveTo>
                      <a:pt x="28" y="72"/>
                    </a:moveTo>
                    <a:cubicBezTo>
                      <a:pt x="27" y="72"/>
                      <a:pt x="27" y="73"/>
                      <a:pt x="27" y="73"/>
                    </a:cubicBezTo>
                    <a:cubicBezTo>
                      <a:pt x="27" y="73"/>
                      <a:pt x="27" y="73"/>
                      <a:pt x="27" y="73"/>
                    </a:cubicBezTo>
                    <a:cubicBezTo>
                      <a:pt x="28" y="73"/>
                      <a:pt x="28" y="72"/>
                      <a:pt x="28" y="72"/>
                    </a:cubicBezTo>
                    <a:cubicBezTo>
                      <a:pt x="28" y="72"/>
                      <a:pt x="28" y="72"/>
                      <a:pt x="28" y="72"/>
                    </a:cubicBezTo>
                    <a:moveTo>
                      <a:pt x="30" y="72"/>
                    </a:moveTo>
                    <a:cubicBezTo>
                      <a:pt x="30" y="72"/>
                      <a:pt x="30" y="72"/>
                      <a:pt x="29" y="73"/>
                    </a:cubicBezTo>
                    <a:cubicBezTo>
                      <a:pt x="31" y="74"/>
                      <a:pt x="32" y="74"/>
                      <a:pt x="33" y="75"/>
                    </a:cubicBezTo>
                    <a:cubicBezTo>
                      <a:pt x="32" y="74"/>
                      <a:pt x="31" y="74"/>
                      <a:pt x="29" y="73"/>
                    </a:cubicBezTo>
                    <a:cubicBezTo>
                      <a:pt x="29" y="73"/>
                      <a:pt x="29" y="73"/>
                      <a:pt x="29" y="74"/>
                    </a:cubicBezTo>
                    <a:cubicBezTo>
                      <a:pt x="30" y="75"/>
                      <a:pt x="32" y="76"/>
                      <a:pt x="34" y="76"/>
                    </a:cubicBezTo>
                    <a:cubicBezTo>
                      <a:pt x="35" y="77"/>
                      <a:pt x="35" y="77"/>
                      <a:pt x="35" y="77"/>
                    </a:cubicBezTo>
                    <a:cubicBezTo>
                      <a:pt x="36" y="77"/>
                      <a:pt x="36" y="76"/>
                      <a:pt x="36" y="76"/>
                    </a:cubicBezTo>
                    <a:cubicBezTo>
                      <a:pt x="34" y="74"/>
                      <a:pt x="32" y="73"/>
                      <a:pt x="30" y="72"/>
                    </a:cubicBezTo>
                    <a:moveTo>
                      <a:pt x="30" y="71"/>
                    </a:moveTo>
                    <a:cubicBezTo>
                      <a:pt x="30" y="71"/>
                      <a:pt x="30" y="71"/>
                      <a:pt x="30" y="71"/>
                    </a:cubicBezTo>
                    <a:cubicBezTo>
                      <a:pt x="36" y="75"/>
                      <a:pt x="36" y="75"/>
                      <a:pt x="36" y="75"/>
                    </a:cubicBezTo>
                    <a:cubicBezTo>
                      <a:pt x="36" y="75"/>
                      <a:pt x="36" y="75"/>
                      <a:pt x="36" y="75"/>
                    </a:cubicBezTo>
                    <a:cubicBezTo>
                      <a:pt x="34" y="74"/>
                      <a:pt x="32" y="73"/>
                      <a:pt x="30" y="71"/>
                    </a:cubicBezTo>
                    <a:moveTo>
                      <a:pt x="19" y="71"/>
                    </a:moveTo>
                    <a:cubicBezTo>
                      <a:pt x="19" y="72"/>
                      <a:pt x="18" y="72"/>
                      <a:pt x="18" y="73"/>
                    </a:cubicBezTo>
                    <a:cubicBezTo>
                      <a:pt x="20" y="74"/>
                      <a:pt x="22" y="75"/>
                      <a:pt x="24" y="76"/>
                    </a:cubicBezTo>
                    <a:cubicBezTo>
                      <a:pt x="24" y="76"/>
                      <a:pt x="24" y="76"/>
                      <a:pt x="24" y="77"/>
                    </a:cubicBezTo>
                    <a:cubicBezTo>
                      <a:pt x="25" y="76"/>
                      <a:pt x="25" y="75"/>
                      <a:pt x="25" y="75"/>
                    </a:cubicBezTo>
                    <a:cubicBezTo>
                      <a:pt x="22" y="73"/>
                      <a:pt x="22" y="73"/>
                      <a:pt x="22" y="73"/>
                    </a:cubicBezTo>
                    <a:cubicBezTo>
                      <a:pt x="19" y="71"/>
                      <a:pt x="19" y="71"/>
                      <a:pt x="19" y="71"/>
                    </a:cubicBezTo>
                    <a:moveTo>
                      <a:pt x="28" y="71"/>
                    </a:moveTo>
                    <a:cubicBezTo>
                      <a:pt x="28" y="71"/>
                      <a:pt x="28" y="71"/>
                      <a:pt x="28" y="72"/>
                    </a:cubicBezTo>
                    <a:cubicBezTo>
                      <a:pt x="28" y="72"/>
                      <a:pt x="28" y="72"/>
                      <a:pt x="28" y="72"/>
                    </a:cubicBezTo>
                    <a:cubicBezTo>
                      <a:pt x="28" y="72"/>
                      <a:pt x="28" y="71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moveTo>
                      <a:pt x="28" y="70"/>
                    </a:moveTo>
                    <a:cubicBezTo>
                      <a:pt x="28" y="70"/>
                      <a:pt x="28" y="70"/>
                      <a:pt x="28" y="70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9" y="70"/>
                      <a:pt x="29" y="70"/>
                      <a:pt x="28" y="70"/>
                    </a:cubicBezTo>
                    <a:moveTo>
                      <a:pt x="21" y="68"/>
                    </a:moveTo>
                    <a:cubicBezTo>
                      <a:pt x="21" y="68"/>
                      <a:pt x="21" y="69"/>
                      <a:pt x="21" y="69"/>
                    </a:cubicBezTo>
                    <a:cubicBezTo>
                      <a:pt x="23" y="70"/>
                      <a:pt x="24" y="71"/>
                      <a:pt x="26" y="72"/>
                    </a:cubicBezTo>
                    <a:cubicBezTo>
                      <a:pt x="27" y="72"/>
                      <a:pt x="27" y="72"/>
                      <a:pt x="27" y="72"/>
                    </a:cubicBezTo>
                    <a:cubicBezTo>
                      <a:pt x="25" y="70"/>
                      <a:pt x="23" y="69"/>
                      <a:pt x="21" y="68"/>
                    </a:cubicBezTo>
                    <a:moveTo>
                      <a:pt x="33" y="67"/>
                    </a:moveTo>
                    <a:cubicBezTo>
                      <a:pt x="32" y="68"/>
                      <a:pt x="32" y="68"/>
                      <a:pt x="32" y="69"/>
                    </a:cubicBezTo>
                    <a:cubicBezTo>
                      <a:pt x="38" y="73"/>
                      <a:pt x="38" y="73"/>
                      <a:pt x="38" y="73"/>
                    </a:cubicBezTo>
                    <a:cubicBezTo>
                      <a:pt x="38" y="72"/>
                      <a:pt x="38" y="72"/>
                      <a:pt x="39" y="71"/>
                    </a:cubicBezTo>
                    <a:cubicBezTo>
                      <a:pt x="37" y="70"/>
                      <a:pt x="35" y="69"/>
                      <a:pt x="33" y="67"/>
                    </a:cubicBezTo>
                    <a:moveTo>
                      <a:pt x="22" y="67"/>
                    </a:moveTo>
                    <a:cubicBezTo>
                      <a:pt x="22" y="67"/>
                      <a:pt x="21" y="68"/>
                      <a:pt x="21" y="68"/>
                    </a:cubicBezTo>
                    <a:cubicBezTo>
                      <a:pt x="23" y="69"/>
                      <a:pt x="25" y="70"/>
                      <a:pt x="27" y="71"/>
                    </a:cubicBezTo>
                    <a:cubicBezTo>
                      <a:pt x="27" y="71"/>
                      <a:pt x="27" y="71"/>
                      <a:pt x="27" y="70"/>
                    </a:cubicBezTo>
                    <a:cubicBezTo>
                      <a:pt x="26" y="69"/>
                      <a:pt x="24" y="68"/>
                      <a:pt x="22" y="67"/>
                    </a:cubicBezTo>
                    <a:moveTo>
                      <a:pt x="22" y="66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8" y="70"/>
                      <a:pt x="28" y="70"/>
                      <a:pt x="28" y="70"/>
                    </a:cubicBezTo>
                    <a:cubicBezTo>
                      <a:pt x="28" y="70"/>
                      <a:pt x="28" y="70"/>
                      <a:pt x="28" y="70"/>
                    </a:cubicBezTo>
                    <a:cubicBezTo>
                      <a:pt x="26" y="69"/>
                      <a:pt x="24" y="67"/>
                      <a:pt x="22" y="66"/>
                    </a:cubicBezTo>
                    <a:moveTo>
                      <a:pt x="30" y="66"/>
                    </a:moveTo>
                    <a:cubicBezTo>
                      <a:pt x="30" y="67"/>
                      <a:pt x="30" y="67"/>
                      <a:pt x="30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0" y="67"/>
                      <a:pt x="30" y="67"/>
                      <a:pt x="31" y="66"/>
                    </a:cubicBezTo>
                    <a:cubicBezTo>
                      <a:pt x="30" y="66"/>
                      <a:pt x="30" y="66"/>
                      <a:pt x="30" y="66"/>
                    </a:cubicBezTo>
                    <a:moveTo>
                      <a:pt x="35" y="64"/>
                    </a:moveTo>
                    <a:cubicBezTo>
                      <a:pt x="34" y="65"/>
                      <a:pt x="34" y="65"/>
                      <a:pt x="33" y="66"/>
                    </a:cubicBezTo>
                    <a:cubicBezTo>
                      <a:pt x="35" y="68"/>
                      <a:pt x="37" y="69"/>
                      <a:pt x="39" y="70"/>
                    </a:cubicBezTo>
                    <a:cubicBezTo>
                      <a:pt x="40" y="69"/>
                      <a:pt x="40" y="68"/>
                      <a:pt x="41" y="67"/>
                    </a:cubicBezTo>
                    <a:cubicBezTo>
                      <a:pt x="39" y="66"/>
                      <a:pt x="37" y="65"/>
                      <a:pt x="35" y="64"/>
                    </a:cubicBezTo>
                    <a:moveTo>
                      <a:pt x="25" y="62"/>
                    </a:moveTo>
                    <a:cubicBezTo>
                      <a:pt x="24" y="63"/>
                      <a:pt x="24" y="63"/>
                      <a:pt x="24" y="64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29" y="67"/>
                      <a:pt x="29" y="66"/>
                      <a:pt x="30" y="66"/>
                    </a:cubicBezTo>
                    <a:cubicBezTo>
                      <a:pt x="28" y="64"/>
                      <a:pt x="26" y="63"/>
                      <a:pt x="25" y="62"/>
                    </a:cubicBezTo>
                    <a:moveTo>
                      <a:pt x="32" y="62"/>
                    </a:moveTo>
                    <a:cubicBezTo>
                      <a:pt x="32" y="63"/>
                      <a:pt x="31" y="64"/>
                      <a:pt x="31" y="65"/>
                    </a:cubicBezTo>
                    <a:cubicBezTo>
                      <a:pt x="31" y="65"/>
                      <a:pt x="31" y="65"/>
                      <a:pt x="31" y="65"/>
                    </a:cubicBezTo>
                    <a:cubicBezTo>
                      <a:pt x="31" y="64"/>
                      <a:pt x="32" y="63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moveTo>
                      <a:pt x="37" y="61"/>
                    </a:moveTo>
                    <a:cubicBezTo>
                      <a:pt x="36" y="61"/>
                      <a:pt x="36" y="62"/>
                      <a:pt x="36" y="63"/>
                    </a:cubicBezTo>
                    <a:cubicBezTo>
                      <a:pt x="37" y="64"/>
                      <a:pt x="39" y="65"/>
                      <a:pt x="41" y="66"/>
                    </a:cubicBezTo>
                    <a:cubicBezTo>
                      <a:pt x="42" y="65"/>
                      <a:pt x="42" y="65"/>
                      <a:pt x="42" y="64"/>
                    </a:cubicBezTo>
                    <a:cubicBezTo>
                      <a:pt x="41" y="63"/>
                      <a:pt x="39" y="62"/>
                      <a:pt x="37" y="61"/>
                    </a:cubicBezTo>
                    <a:moveTo>
                      <a:pt x="37" y="60"/>
                    </a:moveTo>
                    <a:cubicBezTo>
                      <a:pt x="37" y="60"/>
                      <a:pt x="37" y="60"/>
                      <a:pt x="37" y="60"/>
                    </a:cubicBezTo>
                    <a:cubicBezTo>
                      <a:pt x="39" y="61"/>
                      <a:pt x="41" y="62"/>
                      <a:pt x="43" y="63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41" y="62"/>
                      <a:pt x="39" y="61"/>
                      <a:pt x="37" y="60"/>
                    </a:cubicBezTo>
                    <a:moveTo>
                      <a:pt x="34" y="59"/>
                    </a:moveTo>
                    <a:cubicBezTo>
                      <a:pt x="33" y="60"/>
                      <a:pt x="33" y="60"/>
                      <a:pt x="33" y="61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3" y="60"/>
                      <a:pt x="33" y="60"/>
                      <a:pt x="34" y="59"/>
                    </a:cubicBezTo>
                    <a:cubicBezTo>
                      <a:pt x="34" y="59"/>
                      <a:pt x="34" y="59"/>
                      <a:pt x="34" y="59"/>
                    </a:cubicBezTo>
                    <a:moveTo>
                      <a:pt x="27" y="59"/>
                    </a:moveTo>
                    <a:cubicBezTo>
                      <a:pt x="26" y="60"/>
                      <a:pt x="26" y="61"/>
                      <a:pt x="25" y="61"/>
                    </a:cubicBezTo>
                    <a:cubicBezTo>
                      <a:pt x="27" y="62"/>
                      <a:pt x="28" y="63"/>
                      <a:pt x="30" y="64"/>
                    </a:cubicBezTo>
                    <a:cubicBezTo>
                      <a:pt x="31" y="64"/>
                      <a:pt x="31" y="63"/>
                      <a:pt x="31" y="62"/>
                    </a:cubicBezTo>
                    <a:cubicBezTo>
                      <a:pt x="31" y="61"/>
                      <a:pt x="31" y="61"/>
                      <a:pt x="31" y="61"/>
                    </a:cubicBezTo>
                    <a:cubicBezTo>
                      <a:pt x="29" y="60"/>
                      <a:pt x="28" y="60"/>
                      <a:pt x="27" y="59"/>
                    </a:cubicBezTo>
                    <a:moveTo>
                      <a:pt x="34" y="58"/>
                    </a:move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moveTo>
                      <a:pt x="39" y="57"/>
                    </a:moveTo>
                    <a:cubicBezTo>
                      <a:pt x="39" y="58"/>
                      <a:pt x="38" y="58"/>
                      <a:pt x="38" y="59"/>
                    </a:cubicBezTo>
                    <a:cubicBezTo>
                      <a:pt x="38" y="59"/>
                      <a:pt x="39" y="59"/>
                      <a:pt x="39" y="59"/>
                    </a:cubicBezTo>
                    <a:cubicBezTo>
                      <a:pt x="40" y="60"/>
                      <a:pt x="42" y="61"/>
                      <a:pt x="44" y="62"/>
                    </a:cubicBezTo>
                    <a:cubicBezTo>
                      <a:pt x="44" y="61"/>
                      <a:pt x="44" y="61"/>
                      <a:pt x="44" y="60"/>
                    </a:cubicBezTo>
                    <a:cubicBezTo>
                      <a:pt x="44" y="60"/>
                      <a:pt x="43" y="59"/>
                      <a:pt x="42" y="59"/>
                    </a:cubicBezTo>
                    <a:cubicBezTo>
                      <a:pt x="41" y="58"/>
                      <a:pt x="40" y="58"/>
                      <a:pt x="39" y="57"/>
                    </a:cubicBezTo>
                    <a:moveTo>
                      <a:pt x="31" y="56"/>
                    </a:moveTo>
                    <a:cubicBezTo>
                      <a:pt x="32" y="57"/>
                      <a:pt x="33" y="57"/>
                      <a:pt x="33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7"/>
                      <a:pt x="32" y="57"/>
                      <a:pt x="31" y="56"/>
                    </a:cubicBezTo>
                    <a:moveTo>
                      <a:pt x="28" y="56"/>
                    </a:moveTo>
                    <a:cubicBezTo>
                      <a:pt x="28" y="57"/>
                      <a:pt x="28" y="57"/>
                      <a:pt x="27" y="58"/>
                    </a:cubicBezTo>
                    <a:cubicBezTo>
                      <a:pt x="29" y="59"/>
                      <a:pt x="30" y="60"/>
                      <a:pt x="32" y="61"/>
                    </a:cubicBezTo>
                    <a:cubicBezTo>
                      <a:pt x="32" y="60"/>
                      <a:pt x="33" y="59"/>
                      <a:pt x="33" y="59"/>
                    </a:cubicBezTo>
                    <a:cubicBezTo>
                      <a:pt x="31" y="58"/>
                      <a:pt x="30" y="57"/>
                      <a:pt x="28" y="56"/>
                    </a:cubicBezTo>
                    <a:moveTo>
                      <a:pt x="35" y="55"/>
                    </a:moveTo>
                    <a:cubicBezTo>
                      <a:pt x="35" y="55"/>
                      <a:pt x="35" y="56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5" y="56"/>
                      <a:pt x="35" y="56"/>
                      <a:pt x="36" y="55"/>
                    </a:cubicBezTo>
                    <a:cubicBezTo>
                      <a:pt x="36" y="55"/>
                      <a:pt x="36" y="55"/>
                      <a:pt x="35" y="55"/>
                    </a:cubicBezTo>
                    <a:moveTo>
                      <a:pt x="41" y="54"/>
                    </a:moveTo>
                    <a:cubicBezTo>
                      <a:pt x="41" y="54"/>
                      <a:pt x="40" y="54"/>
                      <a:pt x="40" y="55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42" y="56"/>
                      <a:pt x="44" y="57"/>
                      <a:pt x="45" y="58"/>
                    </a:cubicBezTo>
                    <a:cubicBezTo>
                      <a:pt x="46" y="58"/>
                      <a:pt x="46" y="57"/>
                      <a:pt x="46" y="57"/>
                    </a:cubicBezTo>
                    <a:cubicBezTo>
                      <a:pt x="44" y="56"/>
                      <a:pt x="43" y="55"/>
                      <a:pt x="41" y="54"/>
                    </a:cubicBezTo>
                    <a:moveTo>
                      <a:pt x="41" y="53"/>
                    </a:moveTo>
                    <a:cubicBezTo>
                      <a:pt x="41" y="53"/>
                      <a:pt x="41" y="53"/>
                      <a:pt x="41" y="53"/>
                    </a:cubicBezTo>
                    <a:cubicBezTo>
                      <a:pt x="43" y="54"/>
                      <a:pt x="45" y="56"/>
                      <a:pt x="46" y="57"/>
                    </a:cubicBezTo>
                    <a:cubicBezTo>
                      <a:pt x="46" y="57"/>
                      <a:pt x="46" y="56"/>
                      <a:pt x="46" y="56"/>
                    </a:cubicBezTo>
                    <a:cubicBezTo>
                      <a:pt x="45" y="55"/>
                      <a:pt x="43" y="54"/>
                      <a:pt x="41" y="53"/>
                    </a:cubicBezTo>
                    <a:moveTo>
                      <a:pt x="31" y="52"/>
                    </a:moveTo>
                    <a:cubicBezTo>
                      <a:pt x="30" y="52"/>
                      <a:pt x="30" y="53"/>
                      <a:pt x="30" y="54"/>
                    </a:cubicBezTo>
                    <a:cubicBezTo>
                      <a:pt x="31" y="55"/>
                      <a:pt x="33" y="55"/>
                      <a:pt x="34" y="56"/>
                    </a:cubicBezTo>
                    <a:cubicBezTo>
                      <a:pt x="34" y="56"/>
                      <a:pt x="35" y="55"/>
                      <a:pt x="35" y="54"/>
                    </a:cubicBezTo>
                    <a:cubicBezTo>
                      <a:pt x="33" y="54"/>
                      <a:pt x="32" y="53"/>
                      <a:pt x="31" y="52"/>
                    </a:cubicBezTo>
                    <a:moveTo>
                      <a:pt x="42" y="52"/>
                    </a:moveTo>
                    <a:cubicBezTo>
                      <a:pt x="42" y="52"/>
                      <a:pt x="42" y="52"/>
                      <a:pt x="42" y="53"/>
                    </a:cubicBezTo>
                    <a:cubicBezTo>
                      <a:pt x="43" y="54"/>
                      <a:pt x="45" y="55"/>
                      <a:pt x="47" y="56"/>
                    </a:cubicBezTo>
                    <a:cubicBezTo>
                      <a:pt x="47" y="56"/>
                      <a:pt x="47" y="55"/>
                      <a:pt x="47" y="55"/>
                    </a:cubicBezTo>
                    <a:cubicBezTo>
                      <a:pt x="45" y="54"/>
                      <a:pt x="44" y="53"/>
                      <a:pt x="43" y="53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6" y="54"/>
                      <a:pt x="44" y="53"/>
                      <a:pt x="42" y="52"/>
                    </a:cubicBezTo>
                    <a:moveTo>
                      <a:pt x="37" y="51"/>
                    </a:moveTo>
                    <a:cubicBezTo>
                      <a:pt x="37" y="52"/>
                      <a:pt x="37" y="52"/>
                      <a:pt x="36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2"/>
                      <a:pt x="37" y="52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moveTo>
                      <a:pt x="37" y="51"/>
                    </a:move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moveTo>
                      <a:pt x="44" y="49"/>
                    </a:moveTo>
                    <a:cubicBezTo>
                      <a:pt x="43" y="50"/>
                      <a:pt x="43" y="50"/>
                      <a:pt x="43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3"/>
                      <a:pt x="47" y="54"/>
                      <a:pt x="48" y="54"/>
                    </a:cubicBezTo>
                    <a:cubicBezTo>
                      <a:pt x="48" y="53"/>
                      <a:pt x="48" y="53"/>
                      <a:pt x="49" y="52"/>
                    </a:cubicBezTo>
                    <a:cubicBezTo>
                      <a:pt x="47" y="51"/>
                      <a:pt x="45" y="50"/>
                      <a:pt x="44" y="49"/>
                    </a:cubicBezTo>
                    <a:moveTo>
                      <a:pt x="38" y="49"/>
                    </a:move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49"/>
                    </a:cubicBezTo>
                    <a:cubicBezTo>
                      <a:pt x="38" y="49"/>
                      <a:pt x="38" y="49"/>
                      <a:pt x="38" y="49"/>
                    </a:cubicBezTo>
                    <a:moveTo>
                      <a:pt x="32" y="48"/>
                    </a:moveTo>
                    <a:cubicBezTo>
                      <a:pt x="32" y="49"/>
                      <a:pt x="32" y="49"/>
                      <a:pt x="32" y="50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5" y="50"/>
                      <a:pt x="34" y="49"/>
                      <a:pt x="32" y="48"/>
                    </a:cubicBezTo>
                    <a:moveTo>
                      <a:pt x="32" y="48"/>
                    </a:moveTo>
                    <a:cubicBezTo>
                      <a:pt x="32" y="48"/>
                      <a:pt x="32" y="48"/>
                      <a:pt x="32" y="48"/>
                    </a:cubicBezTo>
                    <a:cubicBezTo>
                      <a:pt x="34" y="49"/>
                      <a:pt x="36" y="50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6" y="50"/>
                      <a:pt x="34" y="49"/>
                      <a:pt x="32" y="48"/>
                    </a:cubicBezTo>
                    <a:moveTo>
                      <a:pt x="33" y="46"/>
                    </a:moveTo>
                    <a:cubicBezTo>
                      <a:pt x="33" y="47"/>
                      <a:pt x="33" y="47"/>
                      <a:pt x="33" y="47"/>
                    </a:cubicBezTo>
                    <a:cubicBezTo>
                      <a:pt x="34" y="48"/>
                      <a:pt x="36" y="49"/>
                      <a:pt x="37" y="50"/>
                    </a:cubicBezTo>
                    <a:cubicBezTo>
                      <a:pt x="38" y="49"/>
                      <a:pt x="38" y="49"/>
                      <a:pt x="38" y="49"/>
                    </a:cubicBezTo>
                    <a:cubicBezTo>
                      <a:pt x="37" y="49"/>
                      <a:pt x="36" y="48"/>
                      <a:pt x="36" y="48"/>
                    </a:cubicBezTo>
                    <a:cubicBezTo>
                      <a:pt x="33" y="46"/>
                      <a:pt x="33" y="46"/>
                      <a:pt x="33" y="46"/>
                    </a:cubicBezTo>
                    <a:moveTo>
                      <a:pt x="34" y="44"/>
                    </a:moveTo>
                    <a:cubicBezTo>
                      <a:pt x="34" y="45"/>
                      <a:pt x="34" y="45"/>
                      <a:pt x="33" y="46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6" y="45"/>
                      <a:pt x="34" y="44"/>
                    </a:cubicBezTo>
                    <a:moveTo>
                      <a:pt x="47" y="43"/>
                    </a:moveTo>
                    <a:cubicBezTo>
                      <a:pt x="46" y="45"/>
                      <a:pt x="46" y="46"/>
                      <a:pt x="45" y="47"/>
                    </a:cubicBezTo>
                    <a:cubicBezTo>
                      <a:pt x="47" y="48"/>
                      <a:pt x="48" y="49"/>
                      <a:pt x="50" y="50"/>
                    </a:cubicBezTo>
                    <a:cubicBezTo>
                      <a:pt x="51" y="49"/>
                      <a:pt x="51" y="47"/>
                      <a:pt x="52" y="46"/>
                    </a:cubicBezTo>
                    <a:cubicBezTo>
                      <a:pt x="47" y="43"/>
                      <a:pt x="47" y="43"/>
                      <a:pt x="47" y="43"/>
                    </a:cubicBezTo>
                    <a:moveTo>
                      <a:pt x="48" y="42"/>
                    </a:moveTo>
                    <a:cubicBezTo>
                      <a:pt x="48" y="42"/>
                      <a:pt x="48" y="43"/>
                      <a:pt x="48" y="43"/>
                    </a:cubicBezTo>
                    <a:cubicBezTo>
                      <a:pt x="49" y="44"/>
                      <a:pt x="51" y="45"/>
                      <a:pt x="52" y="46"/>
                    </a:cubicBezTo>
                    <a:cubicBezTo>
                      <a:pt x="52" y="45"/>
                      <a:pt x="52" y="45"/>
                      <a:pt x="53" y="45"/>
                    </a:cubicBezTo>
                    <a:cubicBezTo>
                      <a:pt x="51" y="44"/>
                      <a:pt x="50" y="43"/>
                      <a:pt x="48" y="42"/>
                    </a:cubicBezTo>
                    <a:moveTo>
                      <a:pt x="49" y="40"/>
                    </a:moveTo>
                    <a:cubicBezTo>
                      <a:pt x="49" y="41"/>
                      <a:pt x="48" y="41"/>
                      <a:pt x="48" y="42"/>
                    </a:cubicBezTo>
                    <a:cubicBezTo>
                      <a:pt x="50" y="43"/>
                      <a:pt x="51" y="44"/>
                      <a:pt x="53" y="45"/>
                    </a:cubicBezTo>
                    <a:cubicBezTo>
                      <a:pt x="53" y="44"/>
                      <a:pt x="53" y="44"/>
                      <a:pt x="53" y="43"/>
                    </a:cubicBezTo>
                    <a:cubicBezTo>
                      <a:pt x="52" y="42"/>
                      <a:pt x="51" y="41"/>
                      <a:pt x="49" y="40"/>
                    </a:cubicBezTo>
                    <a:moveTo>
                      <a:pt x="51" y="38"/>
                    </a:moveTo>
                    <a:cubicBezTo>
                      <a:pt x="50" y="38"/>
                      <a:pt x="50" y="38"/>
                      <a:pt x="50" y="39"/>
                    </a:cubicBezTo>
                    <a:cubicBezTo>
                      <a:pt x="52" y="40"/>
                      <a:pt x="53" y="40"/>
                      <a:pt x="54" y="41"/>
                    </a:cubicBezTo>
                    <a:cubicBezTo>
                      <a:pt x="54" y="41"/>
                      <a:pt x="55" y="41"/>
                      <a:pt x="55" y="41"/>
                    </a:cubicBezTo>
                    <a:cubicBezTo>
                      <a:pt x="55" y="41"/>
                      <a:pt x="55" y="41"/>
                      <a:pt x="55" y="40"/>
                    </a:cubicBezTo>
                    <a:cubicBezTo>
                      <a:pt x="54" y="39"/>
                      <a:pt x="52" y="39"/>
                      <a:pt x="51" y="38"/>
                    </a:cubicBezTo>
                    <a:moveTo>
                      <a:pt x="37" y="37"/>
                    </a:moveTo>
                    <a:cubicBezTo>
                      <a:pt x="37" y="39"/>
                      <a:pt x="36" y="40"/>
                      <a:pt x="35" y="41"/>
                    </a:cubicBezTo>
                    <a:cubicBezTo>
                      <a:pt x="37" y="42"/>
                      <a:pt x="39" y="44"/>
                      <a:pt x="41" y="45"/>
                    </a:cubicBezTo>
                    <a:cubicBezTo>
                      <a:pt x="43" y="41"/>
                      <a:pt x="43" y="41"/>
                      <a:pt x="43" y="41"/>
                    </a:cubicBezTo>
                    <a:cubicBezTo>
                      <a:pt x="37" y="37"/>
                      <a:pt x="37" y="37"/>
                      <a:pt x="37" y="37"/>
                    </a:cubicBezTo>
                    <a:moveTo>
                      <a:pt x="38" y="36"/>
                    </a:moveTo>
                    <a:cubicBezTo>
                      <a:pt x="38" y="36"/>
                      <a:pt x="38" y="36"/>
                      <a:pt x="37" y="37"/>
                    </a:cubicBezTo>
                    <a:cubicBezTo>
                      <a:pt x="39" y="38"/>
                      <a:pt x="41" y="39"/>
                      <a:pt x="43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2" y="38"/>
                      <a:pt x="40" y="37"/>
                      <a:pt x="38" y="36"/>
                    </a:cubicBezTo>
                    <a:moveTo>
                      <a:pt x="52" y="35"/>
                    </a:moveTo>
                    <a:cubicBezTo>
                      <a:pt x="52" y="36"/>
                      <a:pt x="52" y="36"/>
                      <a:pt x="51" y="36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2" y="38"/>
                      <a:pt x="54" y="39"/>
                      <a:pt x="55" y="40"/>
                    </a:cubicBezTo>
                    <a:cubicBezTo>
                      <a:pt x="56" y="39"/>
                      <a:pt x="56" y="38"/>
                      <a:pt x="56" y="38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2" y="35"/>
                      <a:pt x="52" y="35"/>
                      <a:pt x="52" y="35"/>
                    </a:cubicBezTo>
                    <a:moveTo>
                      <a:pt x="39" y="34"/>
                    </a:moveTo>
                    <a:cubicBezTo>
                      <a:pt x="38" y="34"/>
                      <a:pt x="38" y="35"/>
                      <a:pt x="38" y="36"/>
                    </a:cubicBezTo>
                    <a:cubicBezTo>
                      <a:pt x="39" y="36"/>
                      <a:pt x="40" y="37"/>
                      <a:pt x="40" y="37"/>
                    </a:cubicBezTo>
                    <a:cubicBezTo>
                      <a:pt x="42" y="38"/>
                      <a:pt x="43" y="39"/>
                      <a:pt x="44" y="39"/>
                    </a:cubicBezTo>
                    <a:cubicBezTo>
                      <a:pt x="44" y="39"/>
                      <a:pt x="45" y="38"/>
                      <a:pt x="45" y="38"/>
                    </a:cubicBezTo>
                    <a:cubicBezTo>
                      <a:pt x="43" y="37"/>
                      <a:pt x="41" y="35"/>
                      <a:pt x="39" y="34"/>
                    </a:cubicBezTo>
                    <a:moveTo>
                      <a:pt x="40" y="31"/>
                    </a:moveTo>
                    <a:cubicBezTo>
                      <a:pt x="40" y="31"/>
                      <a:pt x="40" y="32"/>
                      <a:pt x="40" y="32"/>
                    </a:cubicBezTo>
                    <a:cubicBezTo>
                      <a:pt x="42" y="33"/>
                      <a:pt x="44" y="35"/>
                      <a:pt x="46" y="36"/>
                    </a:cubicBezTo>
                    <a:cubicBezTo>
                      <a:pt x="46" y="36"/>
                      <a:pt x="46" y="36"/>
                      <a:pt x="47" y="35"/>
                    </a:cubicBezTo>
                    <a:cubicBezTo>
                      <a:pt x="44" y="34"/>
                      <a:pt x="42" y="32"/>
                      <a:pt x="40" y="31"/>
                    </a:cubicBezTo>
                    <a:moveTo>
                      <a:pt x="41" y="28"/>
                    </a:moveTo>
                    <a:cubicBezTo>
                      <a:pt x="41" y="29"/>
                      <a:pt x="41" y="30"/>
                      <a:pt x="40" y="31"/>
                    </a:cubicBezTo>
                    <a:cubicBezTo>
                      <a:pt x="43" y="32"/>
                      <a:pt x="45" y="33"/>
                      <a:pt x="47" y="35"/>
                    </a:cubicBezTo>
                    <a:cubicBezTo>
                      <a:pt x="47" y="34"/>
                      <a:pt x="48" y="33"/>
                      <a:pt x="48" y="33"/>
                    </a:cubicBezTo>
                    <a:cubicBezTo>
                      <a:pt x="41" y="28"/>
                      <a:pt x="41" y="28"/>
                      <a:pt x="41" y="28"/>
                    </a:cubicBezTo>
                    <a:moveTo>
                      <a:pt x="57" y="28"/>
                    </a:moveTo>
                    <a:cubicBezTo>
                      <a:pt x="55" y="30"/>
                      <a:pt x="54" y="32"/>
                      <a:pt x="53" y="35"/>
                    </a:cubicBezTo>
                    <a:cubicBezTo>
                      <a:pt x="54" y="36"/>
                      <a:pt x="55" y="36"/>
                      <a:pt x="57" y="37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0" y="29"/>
                      <a:pt x="58" y="29"/>
                      <a:pt x="57" y="28"/>
                    </a:cubicBezTo>
                    <a:moveTo>
                      <a:pt x="58" y="25"/>
                    </a:moveTo>
                    <a:cubicBezTo>
                      <a:pt x="58" y="26"/>
                      <a:pt x="58" y="26"/>
                      <a:pt x="58" y="26"/>
                    </a:cubicBezTo>
                    <a:cubicBezTo>
                      <a:pt x="58" y="27"/>
                      <a:pt x="57" y="27"/>
                      <a:pt x="57" y="28"/>
                    </a:cubicBezTo>
                    <a:cubicBezTo>
                      <a:pt x="58" y="29"/>
                      <a:pt x="60" y="29"/>
                      <a:pt x="61" y="30"/>
                    </a:cubicBezTo>
                    <a:cubicBezTo>
                      <a:pt x="63" y="28"/>
                      <a:pt x="63" y="28"/>
                      <a:pt x="63" y="28"/>
                    </a:cubicBezTo>
                    <a:cubicBezTo>
                      <a:pt x="61" y="27"/>
                      <a:pt x="60" y="26"/>
                      <a:pt x="58" y="25"/>
                    </a:cubicBezTo>
                    <a:moveTo>
                      <a:pt x="59" y="23"/>
                    </a:moveTo>
                    <a:cubicBezTo>
                      <a:pt x="59" y="24"/>
                      <a:pt x="59" y="24"/>
                      <a:pt x="59" y="25"/>
                    </a:cubicBezTo>
                    <a:cubicBezTo>
                      <a:pt x="60" y="26"/>
                      <a:pt x="62" y="27"/>
                      <a:pt x="63" y="27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3" y="26"/>
                      <a:pt x="63" y="26"/>
                      <a:pt x="62" y="25"/>
                    </a:cubicBezTo>
                    <a:cubicBezTo>
                      <a:pt x="59" y="23"/>
                      <a:pt x="59" y="23"/>
                      <a:pt x="59" y="23"/>
                    </a:cubicBezTo>
                    <a:moveTo>
                      <a:pt x="60" y="22"/>
                    </a:moveTo>
                    <a:cubicBezTo>
                      <a:pt x="60" y="22"/>
                      <a:pt x="60" y="23"/>
                      <a:pt x="60" y="23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0" y="22"/>
                      <a:pt x="60" y="22"/>
                      <a:pt x="60" y="22"/>
                    </a:cubicBezTo>
                    <a:moveTo>
                      <a:pt x="45" y="21"/>
                    </a:moveTo>
                    <a:cubicBezTo>
                      <a:pt x="44" y="23"/>
                      <a:pt x="42" y="26"/>
                      <a:pt x="41" y="28"/>
                    </a:cubicBezTo>
                    <a:cubicBezTo>
                      <a:pt x="44" y="29"/>
                      <a:pt x="46" y="31"/>
                      <a:pt x="49" y="32"/>
                    </a:cubicBezTo>
                    <a:cubicBezTo>
                      <a:pt x="50" y="30"/>
                      <a:pt x="51" y="28"/>
                      <a:pt x="53" y="25"/>
                    </a:cubicBezTo>
                    <a:cubicBezTo>
                      <a:pt x="52" y="25"/>
                      <a:pt x="51" y="24"/>
                      <a:pt x="50" y="24"/>
                    </a:cubicBezTo>
                    <a:cubicBezTo>
                      <a:pt x="48" y="23"/>
                      <a:pt x="46" y="22"/>
                      <a:pt x="45" y="21"/>
                    </a:cubicBezTo>
                    <a:moveTo>
                      <a:pt x="61" y="20"/>
                    </a:moveTo>
                    <a:cubicBezTo>
                      <a:pt x="61" y="20"/>
                      <a:pt x="61" y="21"/>
                      <a:pt x="60" y="22"/>
                    </a:cubicBezTo>
                    <a:cubicBezTo>
                      <a:pt x="62" y="23"/>
                      <a:pt x="63" y="23"/>
                      <a:pt x="65" y="24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4" y="22"/>
                      <a:pt x="63" y="21"/>
                      <a:pt x="61" y="20"/>
                    </a:cubicBezTo>
                    <a:moveTo>
                      <a:pt x="52" y="18"/>
                    </a:moveTo>
                    <a:cubicBezTo>
                      <a:pt x="51" y="19"/>
                      <a:pt x="51" y="20"/>
                      <a:pt x="51" y="20"/>
                    </a:cubicBezTo>
                    <a:cubicBezTo>
                      <a:pt x="52" y="21"/>
                      <a:pt x="53" y="22"/>
                      <a:pt x="55" y="22"/>
                    </a:cubicBezTo>
                    <a:cubicBezTo>
                      <a:pt x="55" y="22"/>
                      <a:pt x="55" y="21"/>
                      <a:pt x="56" y="21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1" y="20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8"/>
                      <a:pt x="52" y="18"/>
                      <a:pt x="52" y="18"/>
                    </a:cubicBezTo>
                    <a:moveTo>
                      <a:pt x="62" y="18"/>
                    </a:moveTo>
                    <a:cubicBezTo>
                      <a:pt x="62" y="19"/>
                      <a:pt x="62" y="19"/>
                      <a:pt x="61" y="19"/>
                    </a:cubicBezTo>
                    <a:cubicBezTo>
                      <a:pt x="63" y="20"/>
                      <a:pt x="64" y="21"/>
                      <a:pt x="66" y="22"/>
                    </a:cubicBezTo>
                    <a:cubicBezTo>
                      <a:pt x="67" y="21"/>
                      <a:pt x="67" y="21"/>
                      <a:pt x="67" y="21"/>
                    </a:cubicBezTo>
                    <a:cubicBezTo>
                      <a:pt x="65" y="20"/>
                      <a:pt x="64" y="19"/>
                      <a:pt x="62" y="18"/>
                    </a:cubicBezTo>
                    <a:moveTo>
                      <a:pt x="46" y="18"/>
                    </a:moveTo>
                    <a:cubicBezTo>
                      <a:pt x="45" y="19"/>
                      <a:pt x="45" y="20"/>
                      <a:pt x="45" y="21"/>
                    </a:cubicBezTo>
                    <a:cubicBezTo>
                      <a:pt x="46" y="22"/>
                      <a:pt x="48" y="23"/>
                      <a:pt x="50" y="24"/>
                    </a:cubicBezTo>
                    <a:cubicBezTo>
                      <a:pt x="51" y="24"/>
                      <a:pt x="52" y="25"/>
                      <a:pt x="53" y="25"/>
                    </a:cubicBezTo>
                    <a:cubicBezTo>
                      <a:pt x="53" y="25"/>
                      <a:pt x="54" y="24"/>
                      <a:pt x="54" y="23"/>
                    </a:cubicBezTo>
                    <a:cubicBezTo>
                      <a:pt x="53" y="22"/>
                      <a:pt x="52" y="22"/>
                      <a:pt x="51" y="21"/>
                    </a:cubicBezTo>
                    <a:cubicBezTo>
                      <a:pt x="50" y="22"/>
                      <a:pt x="50" y="22"/>
                      <a:pt x="49" y="23"/>
                    </a:cubicBezTo>
                    <a:cubicBezTo>
                      <a:pt x="50" y="22"/>
                      <a:pt x="50" y="21"/>
                      <a:pt x="50" y="21"/>
                    </a:cubicBezTo>
                    <a:cubicBezTo>
                      <a:pt x="49" y="20"/>
                      <a:pt x="47" y="19"/>
                      <a:pt x="46" y="18"/>
                    </a:cubicBezTo>
                    <a:moveTo>
                      <a:pt x="53" y="18"/>
                    </a:moveTo>
                    <a:cubicBezTo>
                      <a:pt x="53" y="18"/>
                      <a:pt x="52" y="18"/>
                      <a:pt x="52" y="18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3" y="18"/>
                      <a:pt x="53" y="18"/>
                      <a:pt x="53" y="18"/>
                    </a:cubicBezTo>
                    <a:moveTo>
                      <a:pt x="52" y="17"/>
                    </a:move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7"/>
                      <a:pt x="52" y="17"/>
                      <a:pt x="52" y="17"/>
                    </a:cubicBezTo>
                    <a:moveTo>
                      <a:pt x="63" y="16"/>
                    </a:moveTo>
                    <a:cubicBezTo>
                      <a:pt x="63" y="17"/>
                      <a:pt x="63" y="17"/>
                      <a:pt x="63" y="17"/>
                    </a:cubicBezTo>
                    <a:cubicBezTo>
                      <a:pt x="63" y="17"/>
                      <a:pt x="63" y="17"/>
                      <a:pt x="62" y="18"/>
                    </a:cubicBezTo>
                    <a:cubicBezTo>
                      <a:pt x="64" y="18"/>
                      <a:pt x="66" y="19"/>
                      <a:pt x="67" y="20"/>
                    </a:cubicBezTo>
                    <a:cubicBezTo>
                      <a:pt x="68" y="19"/>
                      <a:pt x="68" y="19"/>
                      <a:pt x="68" y="19"/>
                    </a:cubicBezTo>
                    <a:cubicBezTo>
                      <a:pt x="66" y="18"/>
                      <a:pt x="65" y="17"/>
                      <a:pt x="63" y="16"/>
                    </a:cubicBezTo>
                    <a:moveTo>
                      <a:pt x="47" y="15"/>
                    </a:moveTo>
                    <a:cubicBezTo>
                      <a:pt x="47" y="16"/>
                      <a:pt x="46" y="17"/>
                      <a:pt x="46" y="18"/>
                    </a:cubicBezTo>
                    <a:cubicBezTo>
                      <a:pt x="48" y="18"/>
                      <a:pt x="49" y="19"/>
                      <a:pt x="51" y="20"/>
                    </a:cubicBezTo>
                    <a:cubicBezTo>
                      <a:pt x="51" y="19"/>
                      <a:pt x="51" y="19"/>
                      <a:pt x="52" y="18"/>
                    </a:cubicBezTo>
                    <a:cubicBezTo>
                      <a:pt x="47" y="15"/>
                      <a:pt x="47" y="15"/>
                      <a:pt x="47" y="15"/>
                    </a:cubicBezTo>
                    <a:moveTo>
                      <a:pt x="54" y="15"/>
                    </a:move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5" y="19"/>
                      <a:pt x="57" y="19"/>
                    </a:cubicBezTo>
                    <a:cubicBezTo>
                      <a:pt x="57" y="19"/>
                      <a:pt x="57" y="18"/>
                      <a:pt x="58" y="17"/>
                    </a:cubicBezTo>
                    <a:cubicBezTo>
                      <a:pt x="57" y="17"/>
                      <a:pt x="55" y="16"/>
                      <a:pt x="54" y="15"/>
                    </a:cubicBezTo>
                    <a:moveTo>
                      <a:pt x="64" y="15"/>
                    </a:moveTo>
                    <a:cubicBezTo>
                      <a:pt x="63" y="16"/>
                      <a:pt x="63" y="16"/>
                      <a:pt x="63" y="16"/>
                    </a:cubicBezTo>
                    <a:cubicBezTo>
                      <a:pt x="65" y="17"/>
                      <a:pt x="67" y="18"/>
                      <a:pt x="68" y="19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67" y="17"/>
                      <a:pt x="65" y="16"/>
                      <a:pt x="64" y="15"/>
                    </a:cubicBezTo>
                    <a:moveTo>
                      <a:pt x="47" y="14"/>
                    </a:moveTo>
                    <a:cubicBezTo>
                      <a:pt x="47" y="15"/>
                      <a:pt x="47" y="15"/>
                      <a:pt x="47" y="15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7"/>
                      <a:pt x="52" y="17"/>
                    </a:cubicBezTo>
                    <a:cubicBezTo>
                      <a:pt x="47" y="14"/>
                      <a:pt x="47" y="14"/>
                      <a:pt x="47" y="14"/>
                    </a:cubicBezTo>
                    <a:moveTo>
                      <a:pt x="55" y="14"/>
                    </a:moveTo>
                    <a:cubicBezTo>
                      <a:pt x="54" y="15"/>
                      <a:pt x="54" y="15"/>
                      <a:pt x="54" y="15"/>
                    </a:cubicBezTo>
                    <a:cubicBezTo>
                      <a:pt x="56" y="16"/>
                      <a:pt x="57" y="16"/>
                      <a:pt x="58" y="17"/>
                    </a:cubicBezTo>
                    <a:cubicBezTo>
                      <a:pt x="58" y="17"/>
                      <a:pt x="58" y="17"/>
                      <a:pt x="58" y="16"/>
                    </a:cubicBezTo>
                    <a:cubicBezTo>
                      <a:pt x="57" y="16"/>
                      <a:pt x="56" y="15"/>
                      <a:pt x="55" y="14"/>
                    </a:cubicBezTo>
                    <a:moveTo>
                      <a:pt x="56" y="12"/>
                    </a:moveTo>
                    <a:cubicBezTo>
                      <a:pt x="55" y="13"/>
                      <a:pt x="55" y="13"/>
                      <a:pt x="55" y="13"/>
                    </a:cubicBezTo>
                    <a:cubicBezTo>
                      <a:pt x="57" y="14"/>
                      <a:pt x="58" y="15"/>
                      <a:pt x="59" y="16"/>
                    </a:cubicBezTo>
                    <a:cubicBezTo>
                      <a:pt x="59" y="15"/>
                      <a:pt x="60" y="15"/>
                      <a:pt x="60" y="14"/>
                    </a:cubicBezTo>
                    <a:cubicBezTo>
                      <a:pt x="59" y="13"/>
                      <a:pt x="57" y="13"/>
                      <a:pt x="56" y="12"/>
                    </a:cubicBezTo>
                    <a:moveTo>
                      <a:pt x="66" y="12"/>
                    </a:moveTo>
                    <a:cubicBezTo>
                      <a:pt x="64" y="15"/>
                      <a:pt x="64" y="15"/>
                      <a:pt x="64" y="15"/>
                    </a:cubicBezTo>
                    <a:cubicBezTo>
                      <a:pt x="65" y="16"/>
                      <a:pt x="67" y="17"/>
                      <a:pt x="69" y="18"/>
                    </a:cubicBezTo>
                    <a:cubicBezTo>
                      <a:pt x="71" y="15"/>
                      <a:pt x="71" y="15"/>
                      <a:pt x="71" y="15"/>
                    </a:cubicBezTo>
                    <a:cubicBezTo>
                      <a:pt x="69" y="14"/>
                      <a:pt x="67" y="13"/>
                      <a:pt x="66" y="12"/>
                    </a:cubicBezTo>
                    <a:moveTo>
                      <a:pt x="49" y="12"/>
                    </a:moveTo>
                    <a:cubicBezTo>
                      <a:pt x="48" y="12"/>
                      <a:pt x="48" y="13"/>
                      <a:pt x="48" y="14"/>
                    </a:cubicBezTo>
                    <a:cubicBezTo>
                      <a:pt x="49" y="15"/>
                      <a:pt x="51" y="16"/>
                      <a:pt x="52" y="17"/>
                    </a:cubicBezTo>
                    <a:cubicBezTo>
                      <a:pt x="53" y="16"/>
                      <a:pt x="53" y="15"/>
                      <a:pt x="53" y="15"/>
                    </a:cubicBezTo>
                    <a:cubicBezTo>
                      <a:pt x="53" y="15"/>
                      <a:pt x="53" y="16"/>
                      <a:pt x="52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6"/>
                      <a:pt x="53" y="15"/>
                      <a:pt x="54" y="15"/>
                    </a:cubicBezTo>
                    <a:cubicBezTo>
                      <a:pt x="52" y="14"/>
                      <a:pt x="50" y="13"/>
                      <a:pt x="49" y="12"/>
                    </a:cubicBezTo>
                    <a:moveTo>
                      <a:pt x="57" y="11"/>
                    </a:moveTo>
                    <a:cubicBezTo>
                      <a:pt x="57" y="11"/>
                      <a:pt x="57" y="11"/>
                      <a:pt x="57" y="11"/>
                    </a:cubicBezTo>
                    <a:cubicBezTo>
                      <a:pt x="58" y="12"/>
                      <a:pt x="59" y="13"/>
                      <a:pt x="60" y="14"/>
                    </a:cubicBezTo>
                    <a:cubicBezTo>
                      <a:pt x="60" y="13"/>
                      <a:pt x="60" y="13"/>
                      <a:pt x="61" y="13"/>
                    </a:cubicBezTo>
                    <a:cubicBezTo>
                      <a:pt x="59" y="12"/>
                      <a:pt x="58" y="12"/>
                      <a:pt x="57" y="11"/>
                    </a:cubicBezTo>
                    <a:moveTo>
                      <a:pt x="49" y="11"/>
                    </a:move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2"/>
                      <a:pt x="52" y="13"/>
                      <a:pt x="54" y="14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2" y="13"/>
                      <a:pt x="51" y="12"/>
                      <a:pt x="49" y="11"/>
                    </a:cubicBezTo>
                    <a:moveTo>
                      <a:pt x="67" y="9"/>
                    </a:moveTo>
                    <a:cubicBezTo>
                      <a:pt x="67" y="9"/>
                      <a:pt x="67" y="9"/>
                      <a:pt x="67" y="9"/>
                    </a:cubicBezTo>
                    <a:cubicBezTo>
                      <a:pt x="69" y="10"/>
                      <a:pt x="70" y="12"/>
                      <a:pt x="72" y="13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1" y="11"/>
                      <a:pt x="69" y="10"/>
                      <a:pt x="67" y="9"/>
                    </a:cubicBezTo>
                    <a:moveTo>
                      <a:pt x="50" y="8"/>
                    </a:moveTo>
                    <a:cubicBezTo>
                      <a:pt x="50" y="9"/>
                      <a:pt x="49" y="10"/>
                      <a:pt x="49" y="10"/>
                    </a:cubicBezTo>
                    <a:cubicBezTo>
                      <a:pt x="51" y="11"/>
                      <a:pt x="53" y="12"/>
                      <a:pt x="54" y="13"/>
                    </a:cubicBezTo>
                    <a:cubicBezTo>
                      <a:pt x="55" y="12"/>
                      <a:pt x="55" y="12"/>
                      <a:pt x="55" y="11"/>
                    </a:cubicBezTo>
                    <a:cubicBezTo>
                      <a:pt x="53" y="10"/>
                      <a:pt x="52" y="9"/>
                      <a:pt x="50" y="8"/>
                    </a:cubicBezTo>
                    <a:moveTo>
                      <a:pt x="59" y="7"/>
                    </a:moveTo>
                    <a:cubicBezTo>
                      <a:pt x="57" y="11"/>
                      <a:pt x="57" y="11"/>
                      <a:pt x="57" y="11"/>
                    </a:cubicBezTo>
                    <a:cubicBezTo>
                      <a:pt x="58" y="12"/>
                      <a:pt x="59" y="12"/>
                      <a:pt x="61" y="13"/>
                    </a:cubicBezTo>
                    <a:cubicBezTo>
                      <a:pt x="61" y="12"/>
                      <a:pt x="62" y="11"/>
                      <a:pt x="63" y="10"/>
                    </a:cubicBezTo>
                    <a:cubicBezTo>
                      <a:pt x="61" y="9"/>
                      <a:pt x="60" y="8"/>
                      <a:pt x="59" y="7"/>
                    </a:cubicBezTo>
                    <a:moveTo>
                      <a:pt x="50" y="7"/>
                    </a:moveTo>
                    <a:cubicBezTo>
                      <a:pt x="50" y="7"/>
                      <a:pt x="50" y="7"/>
                      <a:pt x="50" y="8"/>
                    </a:cubicBezTo>
                    <a:cubicBezTo>
                      <a:pt x="52" y="9"/>
                      <a:pt x="54" y="10"/>
                      <a:pt x="55" y="11"/>
                    </a:cubicBezTo>
                    <a:cubicBezTo>
                      <a:pt x="56" y="10"/>
                      <a:pt x="56" y="10"/>
                      <a:pt x="56" y="10"/>
                    </a:cubicBezTo>
                    <a:cubicBezTo>
                      <a:pt x="54" y="9"/>
                      <a:pt x="52" y="8"/>
                      <a:pt x="50" y="7"/>
                    </a:cubicBezTo>
                    <a:moveTo>
                      <a:pt x="61" y="5"/>
                    </a:move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7"/>
                      <a:pt x="64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6"/>
                      <a:pt x="62" y="6"/>
                      <a:pt x="61" y="5"/>
                    </a:cubicBezTo>
                    <a:moveTo>
                      <a:pt x="52" y="3"/>
                    </a:moveTo>
                    <a:cubicBezTo>
                      <a:pt x="52" y="3"/>
                      <a:pt x="52" y="4"/>
                      <a:pt x="52" y="4"/>
                    </a:cubicBezTo>
                    <a:cubicBezTo>
                      <a:pt x="51" y="5"/>
                      <a:pt x="51" y="6"/>
                      <a:pt x="50" y="7"/>
                    </a:cubicBezTo>
                    <a:cubicBezTo>
                      <a:pt x="52" y="8"/>
                      <a:pt x="54" y="9"/>
                      <a:pt x="56" y="10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5" y="5"/>
                      <a:pt x="54" y="4"/>
                      <a:pt x="52" y="3"/>
                    </a:cubicBezTo>
                    <a:moveTo>
                      <a:pt x="53" y="0"/>
                    </a:moveTo>
                    <a:cubicBezTo>
                      <a:pt x="53" y="0"/>
                      <a:pt x="53" y="0"/>
                      <a:pt x="53" y="0"/>
                    </a:cubicBezTo>
                    <a:cubicBezTo>
                      <a:pt x="55" y="1"/>
                      <a:pt x="57" y="2"/>
                      <a:pt x="58" y="4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7" y="2"/>
                      <a:pt x="55" y="1"/>
                      <a:pt x="5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0361"/>
              <p:cNvSpPr>
                <a:spLocks noEditPoints="1"/>
              </p:cNvSpPr>
              <p:nvPr/>
            </p:nvSpPr>
            <p:spPr bwMode="auto">
              <a:xfrm>
                <a:off x="-699" y="3254"/>
                <a:ext cx="38" cy="31"/>
              </a:xfrm>
              <a:custGeom>
                <a:avLst/>
                <a:gdLst>
                  <a:gd name="T0" fmla="*/ 8 w 16"/>
                  <a:gd name="T1" fmla="*/ 8 h 13"/>
                  <a:gd name="T2" fmla="*/ 8 w 16"/>
                  <a:gd name="T3" fmla="*/ 9 h 13"/>
                  <a:gd name="T4" fmla="*/ 14 w 16"/>
                  <a:gd name="T5" fmla="*/ 13 h 13"/>
                  <a:gd name="T6" fmla="*/ 14 w 16"/>
                  <a:gd name="T7" fmla="*/ 12 h 13"/>
                  <a:gd name="T8" fmla="*/ 8 w 16"/>
                  <a:gd name="T9" fmla="*/ 8 h 13"/>
                  <a:gd name="T10" fmla="*/ 6 w 16"/>
                  <a:gd name="T11" fmla="*/ 7 h 13"/>
                  <a:gd name="T12" fmla="*/ 5 w 16"/>
                  <a:gd name="T13" fmla="*/ 8 h 13"/>
                  <a:gd name="T14" fmla="*/ 6 w 16"/>
                  <a:gd name="T15" fmla="*/ 8 h 13"/>
                  <a:gd name="T16" fmla="*/ 6 w 16"/>
                  <a:gd name="T17" fmla="*/ 7 h 13"/>
                  <a:gd name="T18" fmla="*/ 6 w 16"/>
                  <a:gd name="T19" fmla="*/ 7 h 13"/>
                  <a:gd name="T20" fmla="*/ 10 w 16"/>
                  <a:gd name="T21" fmla="*/ 5 h 13"/>
                  <a:gd name="T22" fmla="*/ 10 w 16"/>
                  <a:gd name="T23" fmla="*/ 6 h 13"/>
                  <a:gd name="T24" fmla="*/ 16 w 16"/>
                  <a:gd name="T25" fmla="*/ 9 h 13"/>
                  <a:gd name="T26" fmla="*/ 16 w 16"/>
                  <a:gd name="T27" fmla="*/ 8 h 13"/>
                  <a:gd name="T28" fmla="*/ 10 w 16"/>
                  <a:gd name="T29" fmla="*/ 5 h 13"/>
                  <a:gd name="T30" fmla="*/ 11 w 16"/>
                  <a:gd name="T31" fmla="*/ 5 h 13"/>
                  <a:gd name="T32" fmla="*/ 10 w 16"/>
                  <a:gd name="T33" fmla="*/ 5 h 13"/>
                  <a:gd name="T34" fmla="*/ 14 w 16"/>
                  <a:gd name="T35" fmla="*/ 7 h 13"/>
                  <a:gd name="T36" fmla="*/ 16 w 16"/>
                  <a:gd name="T37" fmla="*/ 8 h 13"/>
                  <a:gd name="T38" fmla="*/ 16 w 16"/>
                  <a:gd name="T39" fmla="*/ 8 h 13"/>
                  <a:gd name="T40" fmla="*/ 11 w 16"/>
                  <a:gd name="T41" fmla="*/ 5 h 13"/>
                  <a:gd name="T42" fmla="*/ 7 w 16"/>
                  <a:gd name="T43" fmla="*/ 4 h 13"/>
                  <a:gd name="T44" fmla="*/ 7 w 16"/>
                  <a:gd name="T45" fmla="*/ 4 h 13"/>
                  <a:gd name="T46" fmla="*/ 7 w 16"/>
                  <a:gd name="T47" fmla="*/ 4 h 13"/>
                  <a:gd name="T48" fmla="*/ 7 w 16"/>
                  <a:gd name="T49" fmla="*/ 4 h 13"/>
                  <a:gd name="T50" fmla="*/ 7 w 16"/>
                  <a:gd name="T51" fmla="*/ 4 h 13"/>
                  <a:gd name="T52" fmla="*/ 0 w 16"/>
                  <a:gd name="T53" fmla="*/ 3 h 13"/>
                  <a:gd name="T54" fmla="*/ 0 w 16"/>
                  <a:gd name="T55" fmla="*/ 4 h 13"/>
                  <a:gd name="T56" fmla="*/ 1 w 16"/>
                  <a:gd name="T57" fmla="*/ 5 h 13"/>
                  <a:gd name="T58" fmla="*/ 2 w 16"/>
                  <a:gd name="T59" fmla="*/ 5 h 13"/>
                  <a:gd name="T60" fmla="*/ 0 w 16"/>
                  <a:gd name="T61" fmla="*/ 4 h 13"/>
                  <a:gd name="T62" fmla="*/ 0 w 16"/>
                  <a:gd name="T63" fmla="*/ 4 h 13"/>
                  <a:gd name="T64" fmla="*/ 5 w 16"/>
                  <a:gd name="T65" fmla="*/ 8 h 13"/>
                  <a:gd name="T66" fmla="*/ 5 w 16"/>
                  <a:gd name="T67" fmla="*/ 6 h 13"/>
                  <a:gd name="T68" fmla="*/ 0 w 16"/>
                  <a:gd name="T69" fmla="*/ 3 h 13"/>
                  <a:gd name="T70" fmla="*/ 8 w 16"/>
                  <a:gd name="T71" fmla="*/ 3 h 13"/>
                  <a:gd name="T72" fmla="*/ 8 w 16"/>
                  <a:gd name="T73" fmla="*/ 3 h 13"/>
                  <a:gd name="T74" fmla="*/ 8 w 16"/>
                  <a:gd name="T75" fmla="*/ 3 h 13"/>
                  <a:gd name="T76" fmla="*/ 8 w 16"/>
                  <a:gd name="T77" fmla="*/ 3 h 13"/>
                  <a:gd name="T78" fmla="*/ 8 w 16"/>
                  <a:gd name="T79" fmla="*/ 3 h 13"/>
                  <a:gd name="T80" fmla="*/ 2 w 16"/>
                  <a:gd name="T81" fmla="*/ 1 h 13"/>
                  <a:gd name="T82" fmla="*/ 2 w 16"/>
                  <a:gd name="T83" fmla="*/ 1 h 13"/>
                  <a:gd name="T84" fmla="*/ 6 w 16"/>
                  <a:gd name="T85" fmla="*/ 3 h 13"/>
                  <a:gd name="T86" fmla="*/ 6 w 16"/>
                  <a:gd name="T87" fmla="*/ 4 h 13"/>
                  <a:gd name="T88" fmla="*/ 7 w 16"/>
                  <a:gd name="T89" fmla="*/ 3 h 13"/>
                  <a:gd name="T90" fmla="*/ 2 w 16"/>
                  <a:gd name="T91" fmla="*/ 1 h 13"/>
                  <a:gd name="T92" fmla="*/ 2 w 16"/>
                  <a:gd name="T93" fmla="*/ 0 h 13"/>
                  <a:gd name="T94" fmla="*/ 2 w 16"/>
                  <a:gd name="T95" fmla="*/ 0 h 13"/>
                  <a:gd name="T96" fmla="*/ 7 w 16"/>
                  <a:gd name="T97" fmla="*/ 3 h 13"/>
                  <a:gd name="T98" fmla="*/ 7 w 16"/>
                  <a:gd name="T99" fmla="*/ 3 h 13"/>
                  <a:gd name="T100" fmla="*/ 2 w 16"/>
                  <a:gd name="T10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6" h="13">
                    <a:moveTo>
                      <a:pt x="8" y="8"/>
                    </a:moveTo>
                    <a:cubicBezTo>
                      <a:pt x="8" y="9"/>
                      <a:pt x="8" y="9"/>
                      <a:pt x="8" y="9"/>
                    </a:cubicBezTo>
                    <a:cubicBezTo>
                      <a:pt x="10" y="11"/>
                      <a:pt x="12" y="12"/>
                      <a:pt x="14" y="13"/>
                    </a:cubicBezTo>
                    <a:cubicBezTo>
                      <a:pt x="14" y="13"/>
                      <a:pt x="14" y="12"/>
                      <a:pt x="14" y="12"/>
                    </a:cubicBezTo>
                    <a:cubicBezTo>
                      <a:pt x="12" y="11"/>
                      <a:pt x="10" y="10"/>
                      <a:pt x="8" y="8"/>
                    </a:cubicBezTo>
                    <a:moveTo>
                      <a:pt x="6" y="7"/>
                    </a:moveTo>
                    <a:cubicBezTo>
                      <a:pt x="6" y="7"/>
                      <a:pt x="6" y="8"/>
                      <a:pt x="5" y="8"/>
                    </a:cubicBezTo>
                    <a:cubicBezTo>
                      <a:pt x="5" y="8"/>
                      <a:pt x="5" y="8"/>
                      <a:pt x="6" y="8"/>
                    </a:cubicBezTo>
                    <a:cubicBezTo>
                      <a:pt x="6" y="8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6"/>
                    </a:cubicBezTo>
                    <a:cubicBezTo>
                      <a:pt x="12" y="7"/>
                      <a:pt x="14" y="8"/>
                      <a:pt x="16" y="9"/>
                    </a:cubicBezTo>
                    <a:cubicBezTo>
                      <a:pt x="16" y="9"/>
                      <a:pt x="16" y="9"/>
                      <a:pt x="16" y="8"/>
                    </a:cubicBezTo>
                    <a:cubicBezTo>
                      <a:pt x="14" y="7"/>
                      <a:pt x="12" y="6"/>
                      <a:pt x="10" y="5"/>
                    </a:cubicBezTo>
                    <a:moveTo>
                      <a:pt x="11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2" y="6"/>
                      <a:pt x="13" y="6"/>
                      <a:pt x="14" y="7"/>
                    </a:cubicBezTo>
                    <a:cubicBezTo>
                      <a:pt x="15" y="7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4" y="7"/>
                      <a:pt x="12" y="6"/>
                      <a:pt x="11" y="5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5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5" y="8"/>
                    </a:cubicBezTo>
                    <a:cubicBezTo>
                      <a:pt x="5" y="7"/>
                      <a:pt x="5" y="7"/>
                      <a:pt x="5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7" y="3"/>
                      <a:pt x="7" y="3"/>
                    </a:cubicBezTo>
                    <a:cubicBezTo>
                      <a:pt x="5" y="2"/>
                      <a:pt x="3" y="2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5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10362"/>
              <p:cNvSpPr>
                <a:spLocks noEditPoints="1"/>
              </p:cNvSpPr>
              <p:nvPr/>
            </p:nvSpPr>
            <p:spPr bwMode="auto">
              <a:xfrm>
                <a:off x="-699" y="3254"/>
                <a:ext cx="38" cy="19"/>
              </a:xfrm>
              <a:custGeom>
                <a:avLst/>
                <a:gdLst>
                  <a:gd name="T0" fmla="*/ 10 w 16"/>
                  <a:gd name="T1" fmla="*/ 5 h 8"/>
                  <a:gd name="T2" fmla="*/ 10 w 16"/>
                  <a:gd name="T3" fmla="*/ 5 h 8"/>
                  <a:gd name="T4" fmla="*/ 16 w 16"/>
                  <a:gd name="T5" fmla="*/ 8 h 8"/>
                  <a:gd name="T6" fmla="*/ 16 w 16"/>
                  <a:gd name="T7" fmla="*/ 8 h 8"/>
                  <a:gd name="T8" fmla="*/ 14 w 16"/>
                  <a:gd name="T9" fmla="*/ 7 h 8"/>
                  <a:gd name="T10" fmla="*/ 10 w 16"/>
                  <a:gd name="T11" fmla="*/ 5 h 8"/>
                  <a:gd name="T12" fmla="*/ 0 w 16"/>
                  <a:gd name="T13" fmla="*/ 4 h 8"/>
                  <a:gd name="T14" fmla="*/ 0 w 16"/>
                  <a:gd name="T15" fmla="*/ 4 h 8"/>
                  <a:gd name="T16" fmla="*/ 2 w 16"/>
                  <a:gd name="T17" fmla="*/ 5 h 8"/>
                  <a:gd name="T18" fmla="*/ 1 w 16"/>
                  <a:gd name="T19" fmla="*/ 5 h 8"/>
                  <a:gd name="T20" fmla="*/ 0 w 16"/>
                  <a:gd name="T21" fmla="*/ 4 h 8"/>
                  <a:gd name="T22" fmla="*/ 8 w 16"/>
                  <a:gd name="T23" fmla="*/ 3 h 8"/>
                  <a:gd name="T24" fmla="*/ 7 w 16"/>
                  <a:gd name="T25" fmla="*/ 4 h 8"/>
                  <a:gd name="T26" fmla="*/ 7 w 16"/>
                  <a:gd name="T27" fmla="*/ 4 h 8"/>
                  <a:gd name="T28" fmla="*/ 8 w 16"/>
                  <a:gd name="T29" fmla="*/ 3 h 8"/>
                  <a:gd name="T30" fmla="*/ 8 w 16"/>
                  <a:gd name="T31" fmla="*/ 3 h 8"/>
                  <a:gd name="T32" fmla="*/ 2 w 16"/>
                  <a:gd name="T33" fmla="*/ 0 h 8"/>
                  <a:gd name="T34" fmla="*/ 2 w 16"/>
                  <a:gd name="T35" fmla="*/ 1 h 8"/>
                  <a:gd name="T36" fmla="*/ 7 w 16"/>
                  <a:gd name="T37" fmla="*/ 3 h 8"/>
                  <a:gd name="T38" fmla="*/ 7 w 16"/>
                  <a:gd name="T39" fmla="*/ 3 h 8"/>
                  <a:gd name="T40" fmla="*/ 2 w 16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" h="8"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2" y="6"/>
                      <a:pt x="14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5" y="7"/>
                      <a:pt x="14" y="7"/>
                    </a:cubicBezTo>
                    <a:cubicBezTo>
                      <a:pt x="13" y="6"/>
                      <a:pt x="12" y="6"/>
                      <a:pt x="1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8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5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10363"/>
              <p:cNvSpPr>
                <a:spLocks noEditPoints="1"/>
              </p:cNvSpPr>
              <p:nvPr/>
            </p:nvSpPr>
            <p:spPr bwMode="auto">
              <a:xfrm>
                <a:off x="-682" y="3226"/>
                <a:ext cx="37" cy="26"/>
              </a:xfrm>
              <a:custGeom>
                <a:avLst/>
                <a:gdLst>
                  <a:gd name="T0" fmla="*/ 9 w 16"/>
                  <a:gd name="T1" fmla="*/ 7 h 11"/>
                  <a:gd name="T2" fmla="*/ 9 w 16"/>
                  <a:gd name="T3" fmla="*/ 8 h 11"/>
                  <a:gd name="T4" fmla="*/ 14 w 16"/>
                  <a:gd name="T5" fmla="*/ 11 h 11"/>
                  <a:gd name="T6" fmla="*/ 14 w 16"/>
                  <a:gd name="T7" fmla="*/ 11 h 11"/>
                  <a:gd name="T8" fmla="*/ 9 w 16"/>
                  <a:gd name="T9" fmla="*/ 7 h 11"/>
                  <a:gd name="T10" fmla="*/ 11 w 16"/>
                  <a:gd name="T11" fmla="*/ 7 h 11"/>
                  <a:gd name="T12" fmla="*/ 15 w 16"/>
                  <a:gd name="T13" fmla="*/ 9 h 11"/>
                  <a:gd name="T14" fmla="*/ 15 w 16"/>
                  <a:gd name="T15" fmla="*/ 9 h 11"/>
                  <a:gd name="T16" fmla="*/ 11 w 16"/>
                  <a:gd name="T17" fmla="*/ 7 h 11"/>
                  <a:gd name="T18" fmla="*/ 10 w 16"/>
                  <a:gd name="T19" fmla="*/ 7 h 11"/>
                  <a:gd name="T20" fmla="*/ 9 w 16"/>
                  <a:gd name="T21" fmla="*/ 7 h 11"/>
                  <a:gd name="T22" fmla="*/ 14 w 16"/>
                  <a:gd name="T23" fmla="*/ 10 h 11"/>
                  <a:gd name="T24" fmla="*/ 15 w 16"/>
                  <a:gd name="T25" fmla="*/ 10 h 11"/>
                  <a:gd name="T26" fmla="*/ 10 w 16"/>
                  <a:gd name="T27" fmla="*/ 7 h 11"/>
                  <a:gd name="T28" fmla="*/ 11 w 16"/>
                  <a:gd name="T29" fmla="*/ 5 h 11"/>
                  <a:gd name="T30" fmla="*/ 10 w 16"/>
                  <a:gd name="T31" fmla="*/ 6 h 11"/>
                  <a:gd name="T32" fmla="*/ 15 w 16"/>
                  <a:gd name="T33" fmla="*/ 9 h 11"/>
                  <a:gd name="T34" fmla="*/ 16 w 16"/>
                  <a:gd name="T35" fmla="*/ 8 h 11"/>
                  <a:gd name="T36" fmla="*/ 14 w 16"/>
                  <a:gd name="T37" fmla="*/ 7 h 11"/>
                  <a:gd name="T38" fmla="*/ 11 w 16"/>
                  <a:gd name="T39" fmla="*/ 5 h 11"/>
                  <a:gd name="T40" fmla="*/ 5 w 16"/>
                  <a:gd name="T41" fmla="*/ 5 h 11"/>
                  <a:gd name="T42" fmla="*/ 5 w 16"/>
                  <a:gd name="T43" fmla="*/ 5 h 11"/>
                  <a:gd name="T44" fmla="*/ 5 w 16"/>
                  <a:gd name="T45" fmla="*/ 5 h 11"/>
                  <a:gd name="T46" fmla="*/ 5 w 16"/>
                  <a:gd name="T47" fmla="*/ 5 h 11"/>
                  <a:gd name="T48" fmla="*/ 5 w 16"/>
                  <a:gd name="T49" fmla="*/ 5 h 11"/>
                  <a:gd name="T50" fmla="*/ 6 w 16"/>
                  <a:gd name="T51" fmla="*/ 4 h 11"/>
                  <a:gd name="T52" fmla="*/ 5 w 16"/>
                  <a:gd name="T53" fmla="*/ 5 h 11"/>
                  <a:gd name="T54" fmla="*/ 5 w 16"/>
                  <a:gd name="T55" fmla="*/ 5 h 11"/>
                  <a:gd name="T56" fmla="*/ 6 w 16"/>
                  <a:gd name="T57" fmla="*/ 4 h 11"/>
                  <a:gd name="T58" fmla="*/ 6 w 16"/>
                  <a:gd name="T59" fmla="*/ 4 h 11"/>
                  <a:gd name="T60" fmla="*/ 0 w 16"/>
                  <a:gd name="T61" fmla="*/ 2 h 11"/>
                  <a:gd name="T62" fmla="*/ 0 w 16"/>
                  <a:gd name="T63" fmla="*/ 2 h 11"/>
                  <a:gd name="T64" fmla="*/ 5 w 16"/>
                  <a:gd name="T65" fmla="*/ 5 h 11"/>
                  <a:gd name="T66" fmla="*/ 5 w 16"/>
                  <a:gd name="T67" fmla="*/ 5 h 11"/>
                  <a:gd name="T68" fmla="*/ 0 w 16"/>
                  <a:gd name="T69" fmla="*/ 2 h 11"/>
                  <a:gd name="T70" fmla="*/ 1 w 16"/>
                  <a:gd name="T71" fmla="*/ 1 h 11"/>
                  <a:gd name="T72" fmla="*/ 0 w 16"/>
                  <a:gd name="T73" fmla="*/ 2 h 11"/>
                  <a:gd name="T74" fmla="*/ 5 w 16"/>
                  <a:gd name="T75" fmla="*/ 5 h 11"/>
                  <a:gd name="T76" fmla="*/ 5 w 16"/>
                  <a:gd name="T77" fmla="*/ 4 h 11"/>
                  <a:gd name="T78" fmla="*/ 1 w 16"/>
                  <a:gd name="T79" fmla="*/ 1 h 11"/>
                  <a:gd name="T80" fmla="*/ 1 w 16"/>
                  <a:gd name="T81" fmla="*/ 0 h 11"/>
                  <a:gd name="T82" fmla="*/ 1 w 16"/>
                  <a:gd name="T83" fmla="*/ 0 h 11"/>
                  <a:gd name="T84" fmla="*/ 4 w 16"/>
                  <a:gd name="T85" fmla="*/ 2 h 11"/>
                  <a:gd name="T86" fmla="*/ 6 w 16"/>
                  <a:gd name="T87" fmla="*/ 3 h 11"/>
                  <a:gd name="T88" fmla="*/ 6 w 16"/>
                  <a:gd name="T89" fmla="*/ 3 h 11"/>
                  <a:gd name="T90" fmla="*/ 6 w 16"/>
                  <a:gd name="T91" fmla="*/ 3 h 11"/>
                  <a:gd name="T92" fmla="*/ 6 w 16"/>
                  <a:gd name="T93" fmla="*/ 3 h 11"/>
                  <a:gd name="T94" fmla="*/ 7 w 16"/>
                  <a:gd name="T95" fmla="*/ 3 h 11"/>
                  <a:gd name="T96" fmla="*/ 1 w 16"/>
                  <a:gd name="T9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" h="11">
                    <a:moveTo>
                      <a:pt x="9" y="7"/>
                    </a:moveTo>
                    <a:cubicBezTo>
                      <a:pt x="9" y="7"/>
                      <a:pt x="9" y="7"/>
                      <a:pt x="9" y="8"/>
                    </a:cubicBezTo>
                    <a:cubicBezTo>
                      <a:pt x="11" y="9"/>
                      <a:pt x="12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3" y="10"/>
                      <a:pt x="11" y="8"/>
                      <a:pt x="9" y="7"/>
                    </a:cubicBezTo>
                    <a:moveTo>
                      <a:pt x="11" y="7"/>
                    </a:moveTo>
                    <a:cubicBezTo>
                      <a:pt x="12" y="7"/>
                      <a:pt x="13" y="8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1" y="7"/>
                      <a:pt x="11" y="7"/>
                      <a:pt x="11" y="7"/>
                    </a:cubicBezTo>
                    <a:moveTo>
                      <a:pt x="10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1" y="8"/>
                      <a:pt x="13" y="9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3" y="9"/>
                      <a:pt x="11" y="8"/>
                      <a:pt x="10" y="7"/>
                    </a:cubicBezTo>
                    <a:moveTo>
                      <a:pt x="11" y="5"/>
                    </a:moveTo>
                    <a:cubicBezTo>
                      <a:pt x="10" y="5"/>
                      <a:pt x="10" y="5"/>
                      <a:pt x="10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5" y="8"/>
                      <a:pt x="16" y="8"/>
                      <a:pt x="16" y="8"/>
                    </a:cubicBezTo>
                    <a:cubicBezTo>
                      <a:pt x="15" y="8"/>
                      <a:pt x="15" y="7"/>
                      <a:pt x="14" y="7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6" y="4"/>
                    </a:moveTo>
                    <a:cubicBezTo>
                      <a:pt x="6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2" y="3"/>
                      <a:pt x="0" y="2"/>
                    </a:cubicBezTo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2" y="3"/>
                      <a:pt x="4" y="4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3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10364"/>
              <p:cNvSpPr>
                <a:spLocks noEditPoints="1"/>
              </p:cNvSpPr>
              <p:nvPr/>
            </p:nvSpPr>
            <p:spPr bwMode="auto">
              <a:xfrm>
                <a:off x="-666" y="3193"/>
                <a:ext cx="36" cy="26"/>
              </a:xfrm>
              <a:custGeom>
                <a:avLst/>
                <a:gdLst>
                  <a:gd name="T0" fmla="*/ 11 w 15"/>
                  <a:gd name="T1" fmla="*/ 7 h 11"/>
                  <a:gd name="T2" fmla="*/ 10 w 15"/>
                  <a:gd name="T3" fmla="*/ 8 h 11"/>
                  <a:gd name="T4" fmla="*/ 14 w 15"/>
                  <a:gd name="T5" fmla="*/ 11 h 11"/>
                  <a:gd name="T6" fmla="*/ 15 w 15"/>
                  <a:gd name="T7" fmla="*/ 9 h 11"/>
                  <a:gd name="T8" fmla="*/ 11 w 15"/>
                  <a:gd name="T9" fmla="*/ 7 h 11"/>
                  <a:gd name="T10" fmla="*/ 1 w 15"/>
                  <a:gd name="T11" fmla="*/ 0 h 11"/>
                  <a:gd name="T12" fmla="*/ 0 w 15"/>
                  <a:gd name="T13" fmla="*/ 2 h 11"/>
                  <a:gd name="T14" fmla="*/ 6 w 15"/>
                  <a:gd name="T15" fmla="*/ 6 h 11"/>
                  <a:gd name="T16" fmla="*/ 7 w 15"/>
                  <a:gd name="T17" fmla="*/ 4 h 11"/>
                  <a:gd name="T18" fmla="*/ 1 w 15"/>
                  <a:gd name="T1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1">
                    <a:moveTo>
                      <a:pt x="11" y="7"/>
                    </a:moveTo>
                    <a:cubicBezTo>
                      <a:pt x="11" y="7"/>
                      <a:pt x="10" y="8"/>
                      <a:pt x="10" y="8"/>
                    </a:cubicBezTo>
                    <a:cubicBezTo>
                      <a:pt x="12" y="9"/>
                      <a:pt x="13" y="10"/>
                      <a:pt x="14" y="11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1" y="7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2" y="3"/>
                      <a:pt x="4" y="5"/>
                      <a:pt x="6" y="6"/>
                    </a:cubicBezTo>
                    <a:cubicBezTo>
                      <a:pt x="6" y="5"/>
                      <a:pt x="7" y="5"/>
                      <a:pt x="7" y="4"/>
                    </a:cubicBezTo>
                    <a:cubicBezTo>
                      <a:pt x="5" y="3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10365"/>
              <p:cNvSpPr>
                <a:spLocks noEditPoints="1"/>
              </p:cNvSpPr>
              <p:nvPr/>
            </p:nvSpPr>
            <p:spPr bwMode="auto">
              <a:xfrm>
                <a:off x="-668" y="3191"/>
                <a:ext cx="40" cy="33"/>
              </a:xfrm>
              <a:custGeom>
                <a:avLst/>
                <a:gdLst>
                  <a:gd name="T0" fmla="*/ 10 w 17"/>
                  <a:gd name="T1" fmla="*/ 11 h 14"/>
                  <a:gd name="T2" fmla="*/ 10 w 17"/>
                  <a:gd name="T3" fmla="*/ 11 h 14"/>
                  <a:gd name="T4" fmla="*/ 15 w 17"/>
                  <a:gd name="T5" fmla="*/ 14 h 14"/>
                  <a:gd name="T6" fmla="*/ 15 w 17"/>
                  <a:gd name="T7" fmla="*/ 14 h 14"/>
                  <a:gd name="T8" fmla="*/ 10 w 17"/>
                  <a:gd name="T9" fmla="*/ 11 h 14"/>
                  <a:gd name="T10" fmla="*/ 13 w 17"/>
                  <a:gd name="T11" fmla="*/ 6 h 14"/>
                  <a:gd name="T12" fmla="*/ 13 w 17"/>
                  <a:gd name="T13" fmla="*/ 7 h 14"/>
                  <a:gd name="T14" fmla="*/ 17 w 17"/>
                  <a:gd name="T15" fmla="*/ 9 h 14"/>
                  <a:gd name="T16" fmla="*/ 17 w 17"/>
                  <a:gd name="T17" fmla="*/ 9 h 14"/>
                  <a:gd name="T18" fmla="*/ 13 w 17"/>
                  <a:gd name="T19" fmla="*/ 6 h 14"/>
                  <a:gd name="T20" fmla="*/ 0 w 17"/>
                  <a:gd name="T21" fmla="*/ 5 h 14"/>
                  <a:gd name="T22" fmla="*/ 0 w 17"/>
                  <a:gd name="T23" fmla="*/ 5 h 14"/>
                  <a:gd name="T24" fmla="*/ 6 w 17"/>
                  <a:gd name="T25" fmla="*/ 9 h 14"/>
                  <a:gd name="T26" fmla="*/ 6 w 17"/>
                  <a:gd name="T27" fmla="*/ 9 h 14"/>
                  <a:gd name="T28" fmla="*/ 6 w 17"/>
                  <a:gd name="T29" fmla="*/ 8 h 14"/>
                  <a:gd name="T30" fmla="*/ 2 w 17"/>
                  <a:gd name="T31" fmla="*/ 6 h 14"/>
                  <a:gd name="T32" fmla="*/ 0 w 17"/>
                  <a:gd name="T33" fmla="*/ 5 h 14"/>
                  <a:gd name="T34" fmla="*/ 2 w 17"/>
                  <a:gd name="T35" fmla="*/ 0 h 14"/>
                  <a:gd name="T36" fmla="*/ 2 w 17"/>
                  <a:gd name="T37" fmla="*/ 0 h 14"/>
                  <a:gd name="T38" fmla="*/ 9 w 17"/>
                  <a:gd name="T39" fmla="*/ 4 h 14"/>
                  <a:gd name="T40" fmla="*/ 9 w 17"/>
                  <a:gd name="T41" fmla="*/ 4 h 14"/>
                  <a:gd name="T42" fmla="*/ 2 w 17"/>
                  <a:gd name="T4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7" h="14"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2" y="12"/>
                      <a:pt x="13" y="13"/>
                      <a:pt x="15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3" y="13"/>
                      <a:pt x="12" y="12"/>
                      <a:pt x="10" y="11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3" y="7"/>
                    </a:cubicBezTo>
                    <a:cubicBezTo>
                      <a:pt x="14" y="8"/>
                      <a:pt x="16" y="8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6" y="8"/>
                      <a:pt x="14" y="7"/>
                      <a:pt x="13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4" y="7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8"/>
                      <a:pt x="4" y="7"/>
                      <a:pt x="2" y="6"/>
                    </a:cubicBezTo>
                    <a:cubicBezTo>
                      <a:pt x="2" y="6"/>
                      <a:pt x="1" y="5"/>
                      <a:pt x="0" y="5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6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7" y="2"/>
                      <a:pt x="5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10366"/>
              <p:cNvSpPr>
                <a:spLocks noEditPoints="1"/>
              </p:cNvSpPr>
              <p:nvPr/>
            </p:nvSpPr>
            <p:spPr bwMode="auto">
              <a:xfrm>
                <a:off x="-652" y="3167"/>
                <a:ext cx="38" cy="21"/>
              </a:xfrm>
              <a:custGeom>
                <a:avLst/>
                <a:gdLst>
                  <a:gd name="T0" fmla="*/ 12 w 16"/>
                  <a:gd name="T1" fmla="*/ 7 h 9"/>
                  <a:gd name="T2" fmla="*/ 12 w 16"/>
                  <a:gd name="T3" fmla="*/ 7 h 9"/>
                  <a:gd name="T4" fmla="*/ 16 w 16"/>
                  <a:gd name="T5" fmla="*/ 9 h 9"/>
                  <a:gd name="T6" fmla="*/ 16 w 16"/>
                  <a:gd name="T7" fmla="*/ 9 h 9"/>
                  <a:gd name="T8" fmla="*/ 12 w 16"/>
                  <a:gd name="T9" fmla="*/ 7 h 9"/>
                  <a:gd name="T10" fmla="*/ 0 w 16"/>
                  <a:gd name="T11" fmla="*/ 0 h 9"/>
                  <a:gd name="T12" fmla="*/ 0 w 16"/>
                  <a:gd name="T13" fmla="*/ 0 h 9"/>
                  <a:gd name="T14" fmla="*/ 5 w 16"/>
                  <a:gd name="T15" fmla="*/ 3 h 9"/>
                  <a:gd name="T16" fmla="*/ 8 w 16"/>
                  <a:gd name="T17" fmla="*/ 4 h 9"/>
                  <a:gd name="T18" fmla="*/ 8 w 16"/>
                  <a:gd name="T19" fmla="*/ 4 h 9"/>
                  <a:gd name="T20" fmla="*/ 5 w 16"/>
                  <a:gd name="T21" fmla="*/ 3 h 9"/>
                  <a:gd name="T22" fmla="*/ 0 w 16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9"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8"/>
                      <a:pt x="15" y="8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8"/>
                      <a:pt x="13" y="8"/>
                      <a:pt x="12" y="7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5" y="3"/>
                    </a:cubicBezTo>
                    <a:cubicBezTo>
                      <a:pt x="6" y="3"/>
                      <a:pt x="7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6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10367"/>
              <p:cNvSpPr>
                <a:spLocks noEditPoints="1"/>
              </p:cNvSpPr>
              <p:nvPr/>
            </p:nvSpPr>
            <p:spPr bwMode="auto">
              <a:xfrm>
                <a:off x="-642" y="3141"/>
                <a:ext cx="42" cy="31"/>
              </a:xfrm>
              <a:custGeom>
                <a:avLst/>
                <a:gdLst>
                  <a:gd name="T0" fmla="*/ 12 w 18"/>
                  <a:gd name="T1" fmla="*/ 9 h 13"/>
                  <a:gd name="T2" fmla="*/ 12 w 18"/>
                  <a:gd name="T3" fmla="*/ 10 h 13"/>
                  <a:gd name="T4" fmla="*/ 17 w 18"/>
                  <a:gd name="T5" fmla="*/ 13 h 13"/>
                  <a:gd name="T6" fmla="*/ 17 w 18"/>
                  <a:gd name="T7" fmla="*/ 12 h 13"/>
                  <a:gd name="T8" fmla="*/ 12 w 18"/>
                  <a:gd name="T9" fmla="*/ 9 h 13"/>
                  <a:gd name="T10" fmla="*/ 13 w 18"/>
                  <a:gd name="T11" fmla="*/ 8 h 13"/>
                  <a:gd name="T12" fmla="*/ 13 w 18"/>
                  <a:gd name="T13" fmla="*/ 8 h 13"/>
                  <a:gd name="T14" fmla="*/ 18 w 18"/>
                  <a:gd name="T15" fmla="*/ 11 h 13"/>
                  <a:gd name="T16" fmla="*/ 18 w 18"/>
                  <a:gd name="T17" fmla="*/ 10 h 13"/>
                  <a:gd name="T18" fmla="*/ 13 w 18"/>
                  <a:gd name="T19" fmla="*/ 8 h 13"/>
                  <a:gd name="T20" fmla="*/ 5 w 18"/>
                  <a:gd name="T21" fmla="*/ 5 h 13"/>
                  <a:gd name="T22" fmla="*/ 5 w 18"/>
                  <a:gd name="T23" fmla="*/ 5 h 13"/>
                  <a:gd name="T24" fmla="*/ 9 w 18"/>
                  <a:gd name="T25" fmla="*/ 7 h 13"/>
                  <a:gd name="T26" fmla="*/ 9 w 18"/>
                  <a:gd name="T27" fmla="*/ 7 h 13"/>
                  <a:gd name="T28" fmla="*/ 5 w 18"/>
                  <a:gd name="T29" fmla="*/ 5 h 13"/>
                  <a:gd name="T30" fmla="*/ 6 w 18"/>
                  <a:gd name="T31" fmla="*/ 3 h 13"/>
                  <a:gd name="T32" fmla="*/ 6 w 18"/>
                  <a:gd name="T33" fmla="*/ 4 h 13"/>
                  <a:gd name="T34" fmla="*/ 9 w 18"/>
                  <a:gd name="T35" fmla="*/ 6 h 13"/>
                  <a:gd name="T36" fmla="*/ 10 w 18"/>
                  <a:gd name="T37" fmla="*/ 6 h 13"/>
                  <a:gd name="T38" fmla="*/ 6 w 18"/>
                  <a:gd name="T39" fmla="*/ 3 h 13"/>
                  <a:gd name="T40" fmla="*/ 0 w 18"/>
                  <a:gd name="T41" fmla="*/ 1 h 13"/>
                  <a:gd name="T42" fmla="*/ 0 w 18"/>
                  <a:gd name="T43" fmla="*/ 2 h 13"/>
                  <a:gd name="T44" fmla="*/ 5 w 18"/>
                  <a:gd name="T45" fmla="*/ 5 h 13"/>
                  <a:gd name="T46" fmla="*/ 5 w 18"/>
                  <a:gd name="T47" fmla="*/ 4 h 13"/>
                  <a:gd name="T48" fmla="*/ 0 w 18"/>
                  <a:gd name="T49" fmla="*/ 1 h 13"/>
                  <a:gd name="T50" fmla="*/ 0 w 18"/>
                  <a:gd name="T51" fmla="*/ 0 h 13"/>
                  <a:gd name="T52" fmla="*/ 0 w 18"/>
                  <a:gd name="T53" fmla="*/ 1 h 13"/>
                  <a:gd name="T54" fmla="*/ 5 w 18"/>
                  <a:gd name="T55" fmla="*/ 4 h 13"/>
                  <a:gd name="T56" fmla="*/ 5 w 18"/>
                  <a:gd name="T57" fmla="*/ 3 h 13"/>
                  <a:gd name="T58" fmla="*/ 0 w 18"/>
                  <a:gd name="T5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" h="13">
                    <a:moveTo>
                      <a:pt x="12" y="9"/>
                    </a:moveTo>
                    <a:cubicBezTo>
                      <a:pt x="12" y="9"/>
                      <a:pt x="12" y="10"/>
                      <a:pt x="12" y="10"/>
                    </a:cubicBezTo>
                    <a:cubicBezTo>
                      <a:pt x="14" y="11"/>
                      <a:pt x="15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5" y="11"/>
                      <a:pt x="14" y="10"/>
                      <a:pt x="12" y="9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5" y="9"/>
                      <a:pt x="16" y="10"/>
                      <a:pt x="18" y="11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9"/>
                      <a:pt x="15" y="8"/>
                      <a:pt x="13" y="8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8" y="7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6"/>
                      <a:pt x="7" y="6"/>
                      <a:pt x="5" y="5"/>
                    </a:cubicBezTo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8" y="4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3" y="3"/>
                      <a:pt x="1" y="2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10368"/>
              <p:cNvSpPr>
                <a:spLocks noEditPoints="1"/>
              </p:cNvSpPr>
              <p:nvPr/>
            </p:nvSpPr>
            <p:spPr bwMode="auto">
              <a:xfrm>
                <a:off x="-661" y="3160"/>
                <a:ext cx="52" cy="45"/>
              </a:xfrm>
              <a:custGeom>
                <a:avLst/>
                <a:gdLst>
                  <a:gd name="T0" fmla="*/ 12 w 22"/>
                  <a:gd name="T1" fmla="*/ 17 h 19"/>
                  <a:gd name="T2" fmla="*/ 11 w 22"/>
                  <a:gd name="T3" fmla="*/ 17 h 19"/>
                  <a:gd name="T4" fmla="*/ 15 w 22"/>
                  <a:gd name="T5" fmla="*/ 19 h 19"/>
                  <a:gd name="T6" fmla="*/ 16 w 22"/>
                  <a:gd name="T7" fmla="*/ 19 h 19"/>
                  <a:gd name="T8" fmla="*/ 12 w 22"/>
                  <a:gd name="T9" fmla="*/ 17 h 19"/>
                  <a:gd name="T10" fmla="*/ 0 w 22"/>
                  <a:gd name="T11" fmla="*/ 10 h 19"/>
                  <a:gd name="T12" fmla="*/ 0 w 22"/>
                  <a:gd name="T13" fmla="*/ 10 h 19"/>
                  <a:gd name="T14" fmla="*/ 7 w 22"/>
                  <a:gd name="T15" fmla="*/ 15 h 19"/>
                  <a:gd name="T16" fmla="*/ 8 w 22"/>
                  <a:gd name="T17" fmla="*/ 14 h 19"/>
                  <a:gd name="T18" fmla="*/ 0 w 22"/>
                  <a:gd name="T19" fmla="*/ 10 h 19"/>
                  <a:gd name="T20" fmla="*/ 18 w 22"/>
                  <a:gd name="T21" fmla="*/ 7 h 19"/>
                  <a:gd name="T22" fmla="*/ 17 w 22"/>
                  <a:gd name="T23" fmla="*/ 7 h 19"/>
                  <a:gd name="T24" fmla="*/ 22 w 22"/>
                  <a:gd name="T25" fmla="*/ 10 h 19"/>
                  <a:gd name="T26" fmla="*/ 22 w 22"/>
                  <a:gd name="T27" fmla="*/ 9 h 19"/>
                  <a:gd name="T28" fmla="*/ 18 w 22"/>
                  <a:gd name="T29" fmla="*/ 7 h 19"/>
                  <a:gd name="T30" fmla="*/ 10 w 22"/>
                  <a:gd name="T31" fmla="*/ 2 h 19"/>
                  <a:gd name="T32" fmla="*/ 10 w 22"/>
                  <a:gd name="T33" fmla="*/ 3 h 19"/>
                  <a:gd name="T34" fmla="*/ 10 w 22"/>
                  <a:gd name="T35" fmla="*/ 3 h 19"/>
                  <a:gd name="T36" fmla="*/ 13 w 22"/>
                  <a:gd name="T37" fmla="*/ 5 h 19"/>
                  <a:gd name="T38" fmla="*/ 14 w 22"/>
                  <a:gd name="T39" fmla="*/ 4 h 19"/>
                  <a:gd name="T40" fmla="*/ 10 w 22"/>
                  <a:gd name="T41" fmla="*/ 2 h 19"/>
                  <a:gd name="T42" fmla="*/ 5 w 22"/>
                  <a:gd name="T43" fmla="*/ 0 h 19"/>
                  <a:gd name="T44" fmla="*/ 5 w 22"/>
                  <a:gd name="T45" fmla="*/ 0 h 19"/>
                  <a:gd name="T46" fmla="*/ 9 w 22"/>
                  <a:gd name="T47" fmla="*/ 3 h 19"/>
                  <a:gd name="T48" fmla="*/ 10 w 22"/>
                  <a:gd name="T49" fmla="*/ 2 h 19"/>
                  <a:gd name="T50" fmla="*/ 5 w 22"/>
                  <a:gd name="T51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2" h="19">
                    <a:moveTo>
                      <a:pt x="12" y="17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4" y="18"/>
                      <a:pt x="13" y="18"/>
                      <a:pt x="12" y="17"/>
                    </a:cubicBezTo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4"/>
                      <a:pt x="8" y="14"/>
                    </a:cubicBezTo>
                    <a:cubicBezTo>
                      <a:pt x="5" y="13"/>
                      <a:pt x="3" y="11"/>
                      <a:pt x="0" y="10"/>
                    </a:cubicBezTo>
                    <a:moveTo>
                      <a:pt x="18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9" y="8"/>
                      <a:pt x="20" y="9"/>
                      <a:pt x="22" y="10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1" y="9"/>
                      <a:pt x="19" y="8"/>
                      <a:pt x="18" y="7"/>
                    </a:cubicBezTo>
                    <a:moveTo>
                      <a:pt x="10" y="2"/>
                    </a:moveTo>
                    <a:cubicBezTo>
                      <a:pt x="10" y="2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4"/>
                      <a:pt x="12" y="4"/>
                      <a:pt x="13" y="5"/>
                    </a:cubicBezTo>
                    <a:cubicBezTo>
                      <a:pt x="13" y="5"/>
                      <a:pt x="14" y="5"/>
                      <a:pt x="14" y="4"/>
                    </a:cubicBezTo>
                    <a:cubicBezTo>
                      <a:pt x="12" y="4"/>
                      <a:pt x="11" y="3"/>
                      <a:pt x="10" y="2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8" y="2"/>
                      <a:pt x="9" y="3"/>
                    </a:cubicBezTo>
                    <a:cubicBezTo>
                      <a:pt x="9" y="3"/>
                      <a:pt x="10" y="2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10369"/>
              <p:cNvSpPr>
                <a:spLocks noEditPoints="1"/>
              </p:cNvSpPr>
              <p:nvPr/>
            </p:nvSpPr>
            <p:spPr bwMode="auto">
              <a:xfrm>
                <a:off x="-647" y="3117"/>
                <a:ext cx="59" cy="59"/>
              </a:xfrm>
              <a:custGeom>
                <a:avLst/>
                <a:gdLst>
                  <a:gd name="T0" fmla="*/ 13 w 25"/>
                  <a:gd name="T1" fmla="*/ 22 h 25"/>
                  <a:gd name="T2" fmla="*/ 18 w 25"/>
                  <a:gd name="T3" fmla="*/ 24 h 25"/>
                  <a:gd name="T4" fmla="*/ 6 w 25"/>
                  <a:gd name="T5" fmla="*/ 17 h 25"/>
                  <a:gd name="T6" fmla="*/ 9 w 25"/>
                  <a:gd name="T7" fmla="*/ 20 h 25"/>
                  <a:gd name="T8" fmla="*/ 6 w 25"/>
                  <a:gd name="T9" fmla="*/ 17 h 25"/>
                  <a:gd name="T10" fmla="*/ 5 w 25"/>
                  <a:gd name="T11" fmla="*/ 17 h 25"/>
                  <a:gd name="T12" fmla="*/ 6 w 25"/>
                  <a:gd name="T13" fmla="*/ 17 h 25"/>
                  <a:gd name="T14" fmla="*/ 16 w 25"/>
                  <a:gd name="T15" fmla="*/ 16 h 25"/>
                  <a:gd name="T16" fmla="*/ 21 w 25"/>
                  <a:gd name="T17" fmla="*/ 19 h 25"/>
                  <a:gd name="T18" fmla="*/ 16 w 25"/>
                  <a:gd name="T19" fmla="*/ 16 h 25"/>
                  <a:gd name="T20" fmla="*/ 17 w 25"/>
                  <a:gd name="T21" fmla="*/ 15 h 25"/>
                  <a:gd name="T22" fmla="*/ 22 w 25"/>
                  <a:gd name="T23" fmla="*/ 18 h 25"/>
                  <a:gd name="T24" fmla="*/ 1 w 25"/>
                  <a:gd name="T25" fmla="*/ 14 h 25"/>
                  <a:gd name="T26" fmla="*/ 5 w 25"/>
                  <a:gd name="T27" fmla="*/ 17 h 25"/>
                  <a:gd name="T28" fmla="*/ 1 w 25"/>
                  <a:gd name="T29" fmla="*/ 14 h 25"/>
                  <a:gd name="T30" fmla="*/ 9 w 25"/>
                  <a:gd name="T31" fmla="*/ 12 h 25"/>
                  <a:gd name="T32" fmla="*/ 13 w 25"/>
                  <a:gd name="T33" fmla="*/ 14 h 25"/>
                  <a:gd name="T34" fmla="*/ 10 w 25"/>
                  <a:gd name="T35" fmla="*/ 11 h 25"/>
                  <a:gd name="T36" fmla="*/ 14 w 25"/>
                  <a:gd name="T37" fmla="*/ 13 h 25"/>
                  <a:gd name="T38" fmla="*/ 10 w 25"/>
                  <a:gd name="T39" fmla="*/ 11 h 25"/>
                  <a:gd name="T40" fmla="*/ 19 w 25"/>
                  <a:gd name="T41" fmla="*/ 12 h 25"/>
                  <a:gd name="T42" fmla="*/ 25 w 25"/>
                  <a:gd name="T43" fmla="*/ 13 h 25"/>
                  <a:gd name="T44" fmla="*/ 20 w 25"/>
                  <a:gd name="T45" fmla="*/ 9 h 25"/>
                  <a:gd name="T46" fmla="*/ 3 w 25"/>
                  <a:gd name="T47" fmla="*/ 8 h 25"/>
                  <a:gd name="T48" fmla="*/ 8 w 25"/>
                  <a:gd name="T49" fmla="*/ 11 h 25"/>
                  <a:gd name="T50" fmla="*/ 3 w 25"/>
                  <a:gd name="T51" fmla="*/ 8 h 25"/>
                  <a:gd name="T52" fmla="*/ 3 w 25"/>
                  <a:gd name="T53" fmla="*/ 7 h 25"/>
                  <a:gd name="T54" fmla="*/ 9 w 25"/>
                  <a:gd name="T55" fmla="*/ 10 h 25"/>
                  <a:gd name="T56" fmla="*/ 14 w 25"/>
                  <a:gd name="T57" fmla="*/ 5 h 25"/>
                  <a:gd name="T58" fmla="*/ 16 w 25"/>
                  <a:gd name="T59" fmla="*/ 10 h 25"/>
                  <a:gd name="T60" fmla="*/ 14 w 25"/>
                  <a:gd name="T61" fmla="*/ 5 h 25"/>
                  <a:gd name="T62" fmla="*/ 5 w 25"/>
                  <a:gd name="T63" fmla="*/ 3 h 25"/>
                  <a:gd name="T64" fmla="*/ 11 w 25"/>
                  <a:gd name="T65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5" h="25">
                    <a:moveTo>
                      <a:pt x="13" y="22"/>
                    </a:moveTo>
                    <a:cubicBezTo>
                      <a:pt x="13" y="22"/>
                      <a:pt x="13" y="22"/>
                      <a:pt x="13" y="22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6" y="23"/>
                      <a:pt x="15" y="23"/>
                      <a:pt x="13" y="22"/>
                    </a:cubicBezTo>
                    <a:moveTo>
                      <a:pt x="6" y="17"/>
                    </a:moveTo>
                    <a:cubicBezTo>
                      <a:pt x="6" y="17"/>
                      <a:pt x="6" y="18"/>
                      <a:pt x="6" y="18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9" y="20"/>
                      <a:pt x="10" y="19"/>
                    </a:cubicBezTo>
                    <a:cubicBezTo>
                      <a:pt x="8" y="19"/>
                      <a:pt x="7" y="18"/>
                      <a:pt x="6" y="17"/>
                    </a:cubicBezTo>
                    <a:moveTo>
                      <a:pt x="5" y="17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5" y="17"/>
                    </a:cubicBezTo>
                    <a:moveTo>
                      <a:pt x="16" y="16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18" y="17"/>
                      <a:pt x="19" y="18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8"/>
                      <a:pt x="18" y="17"/>
                      <a:pt x="16" y="16"/>
                    </a:cubicBezTo>
                    <a:moveTo>
                      <a:pt x="17" y="15"/>
                    </a:moveTo>
                    <a:cubicBezTo>
                      <a:pt x="17" y="15"/>
                      <a:pt x="17" y="15"/>
                      <a:pt x="17" y="15"/>
                    </a:cubicBezTo>
                    <a:cubicBezTo>
                      <a:pt x="18" y="16"/>
                      <a:pt x="20" y="17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0" y="17"/>
                      <a:pt x="18" y="16"/>
                      <a:pt x="17" y="15"/>
                    </a:cubicBezTo>
                    <a:moveTo>
                      <a:pt x="1" y="14"/>
                    </a:moveTo>
                    <a:cubicBezTo>
                      <a:pt x="1" y="14"/>
                      <a:pt x="0" y="14"/>
                      <a:pt x="0" y="14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4" y="16"/>
                      <a:pt x="2" y="15"/>
                      <a:pt x="1" y="14"/>
                    </a:cubicBezTo>
                    <a:moveTo>
                      <a:pt x="10" y="11"/>
                    </a:moveTo>
                    <a:cubicBezTo>
                      <a:pt x="9" y="12"/>
                      <a:pt x="9" y="12"/>
                      <a:pt x="9" y="12"/>
                    </a:cubicBezTo>
                    <a:cubicBezTo>
                      <a:pt x="10" y="13"/>
                      <a:pt x="12" y="13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3"/>
                      <a:pt x="11" y="12"/>
                      <a:pt x="10" y="11"/>
                    </a:cubicBezTo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1" y="12"/>
                      <a:pt x="12" y="12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2" y="12"/>
                      <a:pt x="11" y="12"/>
                      <a:pt x="10" y="11"/>
                    </a:cubicBezTo>
                    <a:moveTo>
                      <a:pt x="20" y="9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3"/>
                      <a:pt x="22" y="14"/>
                      <a:pt x="24" y="15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3" y="12"/>
                      <a:pt x="22" y="10"/>
                      <a:pt x="20" y="9"/>
                    </a:cubicBezTo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5" y="9"/>
                      <a:pt x="6" y="10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0"/>
                      <a:pt x="5" y="9"/>
                      <a:pt x="3" y="8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5" y="8"/>
                      <a:pt x="7" y="9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7" y="9"/>
                      <a:pt x="5" y="8"/>
                      <a:pt x="3" y="7"/>
                    </a:cubicBezTo>
                    <a:moveTo>
                      <a:pt x="14" y="5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8"/>
                      <a:pt x="14" y="9"/>
                      <a:pt x="16" y="10"/>
                    </a:cubicBezTo>
                    <a:cubicBezTo>
                      <a:pt x="16" y="9"/>
                      <a:pt x="17" y="8"/>
                      <a:pt x="17" y="7"/>
                    </a:cubicBezTo>
                    <a:cubicBezTo>
                      <a:pt x="16" y="7"/>
                      <a:pt x="15" y="6"/>
                      <a:pt x="14" y="5"/>
                    </a:cubicBezTo>
                    <a:moveTo>
                      <a:pt x="6" y="0"/>
                    </a:moveTo>
                    <a:cubicBezTo>
                      <a:pt x="6" y="1"/>
                      <a:pt x="5" y="2"/>
                      <a:pt x="5" y="3"/>
                    </a:cubicBezTo>
                    <a:cubicBezTo>
                      <a:pt x="7" y="4"/>
                      <a:pt x="8" y="5"/>
                      <a:pt x="10" y="6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0" y="2"/>
                      <a:pt x="8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10370"/>
              <p:cNvSpPr>
                <a:spLocks noEditPoints="1"/>
              </p:cNvSpPr>
              <p:nvPr/>
            </p:nvSpPr>
            <p:spPr bwMode="auto">
              <a:xfrm>
                <a:off x="-647" y="3153"/>
                <a:ext cx="40" cy="26"/>
              </a:xfrm>
              <a:custGeom>
                <a:avLst/>
                <a:gdLst>
                  <a:gd name="T0" fmla="*/ 13 w 17"/>
                  <a:gd name="T1" fmla="*/ 8 h 11"/>
                  <a:gd name="T2" fmla="*/ 12 w 17"/>
                  <a:gd name="T3" fmla="*/ 8 h 11"/>
                  <a:gd name="T4" fmla="*/ 15 w 17"/>
                  <a:gd name="T5" fmla="*/ 10 h 11"/>
                  <a:gd name="T6" fmla="*/ 17 w 17"/>
                  <a:gd name="T7" fmla="*/ 11 h 11"/>
                  <a:gd name="T8" fmla="*/ 17 w 17"/>
                  <a:gd name="T9" fmla="*/ 10 h 11"/>
                  <a:gd name="T10" fmla="*/ 13 w 17"/>
                  <a:gd name="T11" fmla="*/ 8 h 11"/>
                  <a:gd name="T12" fmla="*/ 5 w 17"/>
                  <a:gd name="T13" fmla="*/ 3 h 11"/>
                  <a:gd name="T14" fmla="*/ 5 w 17"/>
                  <a:gd name="T15" fmla="*/ 4 h 11"/>
                  <a:gd name="T16" fmla="*/ 9 w 17"/>
                  <a:gd name="T17" fmla="*/ 6 h 11"/>
                  <a:gd name="T18" fmla="*/ 9 w 17"/>
                  <a:gd name="T19" fmla="*/ 5 h 11"/>
                  <a:gd name="T20" fmla="*/ 5 w 17"/>
                  <a:gd name="T21" fmla="*/ 3 h 11"/>
                  <a:gd name="T22" fmla="*/ 5 w 17"/>
                  <a:gd name="T23" fmla="*/ 3 h 11"/>
                  <a:gd name="T24" fmla="*/ 5 w 17"/>
                  <a:gd name="T25" fmla="*/ 3 h 11"/>
                  <a:gd name="T26" fmla="*/ 5 w 17"/>
                  <a:gd name="T27" fmla="*/ 4 h 11"/>
                  <a:gd name="T28" fmla="*/ 5 w 17"/>
                  <a:gd name="T29" fmla="*/ 3 h 11"/>
                  <a:gd name="T30" fmla="*/ 5 w 17"/>
                  <a:gd name="T31" fmla="*/ 3 h 11"/>
                  <a:gd name="T32" fmla="*/ 0 w 17"/>
                  <a:gd name="T33" fmla="*/ 0 h 11"/>
                  <a:gd name="T34" fmla="*/ 0 w 17"/>
                  <a:gd name="T35" fmla="*/ 0 h 11"/>
                  <a:gd name="T36" fmla="*/ 5 w 17"/>
                  <a:gd name="T37" fmla="*/ 3 h 11"/>
                  <a:gd name="T38" fmla="*/ 5 w 17"/>
                  <a:gd name="T39" fmla="*/ 3 h 11"/>
                  <a:gd name="T40" fmla="*/ 0 w 17"/>
                  <a:gd name="T4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7" h="11"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4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5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10371"/>
              <p:cNvSpPr>
                <a:spLocks noEditPoints="1"/>
              </p:cNvSpPr>
              <p:nvPr/>
            </p:nvSpPr>
            <p:spPr bwMode="auto">
              <a:xfrm>
                <a:off x="-756" y="3205"/>
                <a:ext cx="121" cy="198"/>
              </a:xfrm>
              <a:custGeom>
                <a:avLst/>
                <a:gdLst>
                  <a:gd name="T0" fmla="*/ 5 w 51"/>
                  <a:gd name="T1" fmla="*/ 74 h 84"/>
                  <a:gd name="T2" fmla="*/ 11 w 51"/>
                  <a:gd name="T3" fmla="*/ 84 h 84"/>
                  <a:gd name="T4" fmla="*/ 9 w 51"/>
                  <a:gd name="T5" fmla="*/ 77 h 84"/>
                  <a:gd name="T6" fmla="*/ 10 w 51"/>
                  <a:gd name="T7" fmla="*/ 75 h 84"/>
                  <a:gd name="T8" fmla="*/ 15 w 51"/>
                  <a:gd name="T9" fmla="*/ 77 h 84"/>
                  <a:gd name="T10" fmla="*/ 0 w 51"/>
                  <a:gd name="T11" fmla="*/ 59 h 84"/>
                  <a:gd name="T12" fmla="*/ 2 w 51"/>
                  <a:gd name="T13" fmla="*/ 58 h 84"/>
                  <a:gd name="T14" fmla="*/ 5 w 51"/>
                  <a:gd name="T15" fmla="*/ 57 h 84"/>
                  <a:gd name="T16" fmla="*/ 15 w 51"/>
                  <a:gd name="T17" fmla="*/ 67 h 84"/>
                  <a:gd name="T18" fmla="*/ 12 w 51"/>
                  <a:gd name="T19" fmla="*/ 66 h 84"/>
                  <a:gd name="T20" fmla="*/ 10 w 51"/>
                  <a:gd name="T21" fmla="*/ 58 h 84"/>
                  <a:gd name="T22" fmla="*/ 8 w 51"/>
                  <a:gd name="T23" fmla="*/ 57 h 84"/>
                  <a:gd name="T24" fmla="*/ 1 w 51"/>
                  <a:gd name="T25" fmla="*/ 60 h 84"/>
                  <a:gd name="T26" fmla="*/ 0 w 51"/>
                  <a:gd name="T27" fmla="*/ 60 h 84"/>
                  <a:gd name="T28" fmla="*/ 11 w 51"/>
                  <a:gd name="T29" fmla="*/ 65 h 84"/>
                  <a:gd name="T30" fmla="*/ 7 w 51"/>
                  <a:gd name="T31" fmla="*/ 72 h 84"/>
                  <a:gd name="T32" fmla="*/ 15 w 51"/>
                  <a:gd name="T33" fmla="*/ 68 h 84"/>
                  <a:gd name="T34" fmla="*/ 14 w 51"/>
                  <a:gd name="T35" fmla="*/ 60 h 84"/>
                  <a:gd name="T36" fmla="*/ 17 w 51"/>
                  <a:gd name="T37" fmla="*/ 55 h 84"/>
                  <a:gd name="T38" fmla="*/ 25 w 51"/>
                  <a:gd name="T39" fmla="*/ 58 h 84"/>
                  <a:gd name="T40" fmla="*/ 8 w 51"/>
                  <a:gd name="T41" fmla="*/ 57 h 84"/>
                  <a:gd name="T42" fmla="*/ 4 w 51"/>
                  <a:gd name="T43" fmla="*/ 53 h 84"/>
                  <a:gd name="T44" fmla="*/ 9 w 51"/>
                  <a:gd name="T45" fmla="*/ 48 h 84"/>
                  <a:gd name="T46" fmla="*/ 16 w 51"/>
                  <a:gd name="T47" fmla="*/ 55 h 84"/>
                  <a:gd name="T48" fmla="*/ 10 w 51"/>
                  <a:gd name="T49" fmla="*/ 47 h 84"/>
                  <a:gd name="T50" fmla="*/ 9 w 51"/>
                  <a:gd name="T51" fmla="*/ 47 h 84"/>
                  <a:gd name="T52" fmla="*/ 20 w 51"/>
                  <a:gd name="T53" fmla="*/ 49 h 84"/>
                  <a:gd name="T54" fmla="*/ 23 w 51"/>
                  <a:gd name="T55" fmla="*/ 45 h 84"/>
                  <a:gd name="T56" fmla="*/ 22 w 51"/>
                  <a:gd name="T57" fmla="*/ 44 h 84"/>
                  <a:gd name="T58" fmla="*/ 19 w 51"/>
                  <a:gd name="T59" fmla="*/ 50 h 84"/>
                  <a:gd name="T60" fmla="*/ 32 w 51"/>
                  <a:gd name="T61" fmla="*/ 44 h 84"/>
                  <a:gd name="T62" fmla="*/ 24 w 51"/>
                  <a:gd name="T63" fmla="*/ 40 h 84"/>
                  <a:gd name="T64" fmla="*/ 15 w 51"/>
                  <a:gd name="T65" fmla="*/ 39 h 84"/>
                  <a:gd name="T66" fmla="*/ 28 w 51"/>
                  <a:gd name="T67" fmla="*/ 37 h 84"/>
                  <a:gd name="T68" fmla="*/ 17 w 51"/>
                  <a:gd name="T69" fmla="*/ 36 h 84"/>
                  <a:gd name="T70" fmla="*/ 17 w 51"/>
                  <a:gd name="T71" fmla="*/ 36 h 84"/>
                  <a:gd name="T72" fmla="*/ 25 w 51"/>
                  <a:gd name="T73" fmla="*/ 38 h 84"/>
                  <a:gd name="T74" fmla="*/ 27 w 51"/>
                  <a:gd name="T75" fmla="*/ 35 h 84"/>
                  <a:gd name="T76" fmla="*/ 35 w 51"/>
                  <a:gd name="T77" fmla="*/ 38 h 84"/>
                  <a:gd name="T78" fmla="*/ 27 w 51"/>
                  <a:gd name="T79" fmla="*/ 33 h 84"/>
                  <a:gd name="T80" fmla="*/ 20 w 51"/>
                  <a:gd name="T81" fmla="*/ 32 h 84"/>
                  <a:gd name="T82" fmla="*/ 20 w 51"/>
                  <a:gd name="T83" fmla="*/ 31 h 84"/>
                  <a:gd name="T84" fmla="*/ 27 w 51"/>
                  <a:gd name="T85" fmla="*/ 33 h 84"/>
                  <a:gd name="T86" fmla="*/ 26 w 51"/>
                  <a:gd name="T87" fmla="*/ 33 h 84"/>
                  <a:gd name="T88" fmla="*/ 28 w 51"/>
                  <a:gd name="T89" fmla="*/ 30 h 84"/>
                  <a:gd name="T90" fmla="*/ 36 w 51"/>
                  <a:gd name="T91" fmla="*/ 23 h 84"/>
                  <a:gd name="T92" fmla="*/ 37 w 51"/>
                  <a:gd name="T93" fmla="*/ 22 h 84"/>
                  <a:gd name="T94" fmla="*/ 34 w 51"/>
                  <a:gd name="T95" fmla="*/ 20 h 84"/>
                  <a:gd name="T96" fmla="*/ 39 w 51"/>
                  <a:gd name="T97" fmla="*/ 18 h 84"/>
                  <a:gd name="T98" fmla="*/ 39 w 51"/>
                  <a:gd name="T99" fmla="*/ 18 h 84"/>
                  <a:gd name="T100" fmla="*/ 30 w 51"/>
                  <a:gd name="T101" fmla="*/ 19 h 84"/>
                  <a:gd name="T102" fmla="*/ 35 w 51"/>
                  <a:gd name="T103" fmla="*/ 18 h 84"/>
                  <a:gd name="T104" fmla="*/ 34 w 51"/>
                  <a:gd name="T105" fmla="*/ 17 h 84"/>
                  <a:gd name="T106" fmla="*/ 49 w 51"/>
                  <a:gd name="T107" fmla="*/ 13 h 84"/>
                  <a:gd name="T108" fmla="*/ 47 w 51"/>
                  <a:gd name="T109" fmla="*/ 6 h 84"/>
                  <a:gd name="T110" fmla="*/ 36 w 51"/>
                  <a:gd name="T111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1" h="84">
                    <a:moveTo>
                      <a:pt x="11" y="75"/>
                    </a:move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3" y="77"/>
                      <a:pt x="14" y="78"/>
                    </a:cubicBezTo>
                    <a:cubicBezTo>
                      <a:pt x="14" y="78"/>
                      <a:pt x="14" y="78"/>
                      <a:pt x="14" y="78"/>
                    </a:cubicBezTo>
                    <a:cubicBezTo>
                      <a:pt x="13" y="77"/>
                      <a:pt x="12" y="76"/>
                      <a:pt x="11" y="75"/>
                    </a:cubicBezTo>
                    <a:moveTo>
                      <a:pt x="5" y="74"/>
                    </a:moveTo>
                    <a:cubicBezTo>
                      <a:pt x="4" y="77"/>
                      <a:pt x="4" y="77"/>
                      <a:pt x="4" y="77"/>
                    </a:cubicBezTo>
                    <a:cubicBezTo>
                      <a:pt x="3" y="78"/>
                      <a:pt x="3" y="78"/>
                      <a:pt x="3" y="78"/>
                    </a:cubicBezTo>
                    <a:cubicBezTo>
                      <a:pt x="3" y="79"/>
                      <a:pt x="3" y="79"/>
                      <a:pt x="3" y="79"/>
                    </a:cubicBezTo>
                    <a:cubicBezTo>
                      <a:pt x="2" y="78"/>
                      <a:pt x="1" y="78"/>
                      <a:pt x="1" y="78"/>
                    </a:cubicBezTo>
                    <a:cubicBezTo>
                      <a:pt x="1" y="78"/>
                      <a:pt x="3" y="79"/>
                      <a:pt x="6" y="81"/>
                    </a:cubicBezTo>
                    <a:cubicBezTo>
                      <a:pt x="9" y="82"/>
                      <a:pt x="11" y="84"/>
                      <a:pt x="11" y="84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2" y="82"/>
                      <a:pt x="13" y="81"/>
                      <a:pt x="14" y="79"/>
                    </a:cubicBezTo>
                    <a:cubicBezTo>
                      <a:pt x="12" y="78"/>
                      <a:pt x="11" y="78"/>
                      <a:pt x="10" y="77"/>
                    </a:cubicBezTo>
                    <a:cubicBezTo>
                      <a:pt x="9" y="78"/>
                      <a:pt x="9" y="79"/>
                      <a:pt x="8" y="80"/>
                    </a:cubicBezTo>
                    <a:cubicBezTo>
                      <a:pt x="8" y="79"/>
                      <a:pt x="9" y="78"/>
                      <a:pt x="9" y="77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5" y="74"/>
                      <a:pt x="5" y="74"/>
                      <a:pt x="5" y="74"/>
                    </a:cubicBezTo>
                    <a:moveTo>
                      <a:pt x="7" y="72"/>
                    </a:moveTo>
                    <a:cubicBezTo>
                      <a:pt x="6" y="73"/>
                      <a:pt x="6" y="73"/>
                      <a:pt x="6" y="73"/>
                    </a:cubicBezTo>
                    <a:cubicBezTo>
                      <a:pt x="7" y="73"/>
                      <a:pt x="7" y="73"/>
                      <a:pt x="8" y="73"/>
                    </a:cubicBezTo>
                    <a:cubicBezTo>
                      <a:pt x="9" y="74"/>
                      <a:pt x="9" y="75"/>
                      <a:pt x="10" y="75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9" y="74"/>
                      <a:pt x="8" y="73"/>
                      <a:pt x="7" y="72"/>
                    </a:cubicBezTo>
                    <a:moveTo>
                      <a:pt x="15" y="68"/>
                    </a:moveTo>
                    <a:cubicBezTo>
                      <a:pt x="13" y="70"/>
                      <a:pt x="12" y="73"/>
                      <a:pt x="11" y="75"/>
                    </a:cubicBezTo>
                    <a:cubicBezTo>
                      <a:pt x="12" y="75"/>
                      <a:pt x="12" y="76"/>
                      <a:pt x="13" y="76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6" y="75"/>
                      <a:pt x="17" y="73"/>
                      <a:pt x="18" y="70"/>
                    </a:cubicBezTo>
                    <a:cubicBezTo>
                      <a:pt x="18" y="70"/>
                      <a:pt x="17" y="70"/>
                      <a:pt x="17" y="70"/>
                    </a:cubicBezTo>
                    <a:cubicBezTo>
                      <a:pt x="16" y="69"/>
                      <a:pt x="15" y="69"/>
                      <a:pt x="15" y="68"/>
                    </a:cubicBezTo>
                    <a:moveTo>
                      <a:pt x="0" y="59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moveTo>
                      <a:pt x="2" y="57"/>
                    </a:moveTo>
                    <a:cubicBezTo>
                      <a:pt x="2" y="57"/>
                      <a:pt x="2" y="58"/>
                      <a:pt x="2" y="5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57"/>
                      <a:pt x="2" y="57"/>
                      <a:pt x="2" y="57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5" y="57"/>
                    </a:moveTo>
                    <a:cubicBezTo>
                      <a:pt x="5" y="57"/>
                      <a:pt x="4" y="57"/>
                      <a:pt x="4" y="57"/>
                    </a:cubicBezTo>
                    <a:cubicBezTo>
                      <a:pt x="5" y="57"/>
                      <a:pt x="6" y="57"/>
                      <a:pt x="7" y="57"/>
                    </a:cubicBezTo>
                    <a:cubicBezTo>
                      <a:pt x="7" y="57"/>
                      <a:pt x="8" y="57"/>
                      <a:pt x="8" y="57"/>
                    </a:cubicBezTo>
                    <a:cubicBezTo>
                      <a:pt x="8" y="57"/>
                      <a:pt x="7" y="57"/>
                      <a:pt x="5" y="57"/>
                    </a:cubicBezTo>
                    <a:moveTo>
                      <a:pt x="15" y="68"/>
                    </a:moveTo>
                    <a:cubicBezTo>
                      <a:pt x="15" y="68"/>
                      <a:pt x="15" y="67"/>
                      <a:pt x="15" y="67"/>
                    </a:cubicBezTo>
                    <a:cubicBezTo>
                      <a:pt x="15" y="67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moveTo>
                      <a:pt x="11" y="66"/>
                    </a:move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2" y="66"/>
                      <a:pt x="12" y="66"/>
                    </a:cubicBezTo>
                    <a:cubicBezTo>
                      <a:pt x="12" y="66"/>
                      <a:pt x="12" y="66"/>
                      <a:pt x="12" y="66"/>
                    </a:cubicBezTo>
                    <a:cubicBezTo>
                      <a:pt x="12" y="66"/>
                      <a:pt x="11" y="66"/>
                      <a:pt x="11" y="66"/>
                    </a:cubicBezTo>
                    <a:moveTo>
                      <a:pt x="11" y="54"/>
                    </a:moveTo>
                    <a:cubicBezTo>
                      <a:pt x="10" y="57"/>
                      <a:pt x="10" y="57"/>
                      <a:pt x="10" y="57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4" y="63"/>
                      <a:pt x="8" y="60"/>
                      <a:pt x="8" y="59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8" y="57"/>
                      <a:pt x="8" y="57"/>
                      <a:pt x="7" y="57"/>
                    </a:cubicBezTo>
                    <a:cubicBezTo>
                      <a:pt x="6" y="57"/>
                      <a:pt x="5" y="57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2" y="60"/>
                      <a:pt x="4" y="62"/>
                      <a:pt x="7" y="64"/>
                    </a:cubicBezTo>
                    <a:cubicBezTo>
                      <a:pt x="9" y="64"/>
                      <a:pt x="10" y="65"/>
                      <a:pt x="11" y="65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7" y="63"/>
                      <a:pt x="4" y="62"/>
                      <a:pt x="3" y="61"/>
                    </a:cubicBezTo>
                    <a:cubicBezTo>
                      <a:pt x="3" y="61"/>
                      <a:pt x="4" y="62"/>
                      <a:pt x="5" y="62"/>
                    </a:cubicBezTo>
                    <a:cubicBezTo>
                      <a:pt x="7" y="64"/>
                      <a:pt x="10" y="65"/>
                      <a:pt x="11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8" y="73"/>
                      <a:pt x="9" y="74"/>
                      <a:pt x="11" y="75"/>
                    </a:cubicBezTo>
                    <a:cubicBezTo>
                      <a:pt x="12" y="73"/>
                      <a:pt x="13" y="70"/>
                      <a:pt x="15" y="68"/>
                    </a:cubicBezTo>
                    <a:cubicBezTo>
                      <a:pt x="14" y="68"/>
                      <a:pt x="14" y="68"/>
                      <a:pt x="14" y="68"/>
                    </a:cubicBezTo>
                    <a:cubicBezTo>
                      <a:pt x="14" y="68"/>
                      <a:pt x="14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6" y="68"/>
                      <a:pt x="17" y="69"/>
                      <a:pt x="19" y="70"/>
                    </a:cubicBezTo>
                    <a:cubicBezTo>
                      <a:pt x="20" y="67"/>
                      <a:pt x="22" y="64"/>
                      <a:pt x="23" y="62"/>
                    </a:cubicBezTo>
                    <a:cubicBezTo>
                      <a:pt x="23" y="61"/>
                      <a:pt x="22" y="61"/>
                      <a:pt x="22" y="61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3" y="62"/>
                      <a:pt x="13" y="62"/>
                    </a:cubicBezTo>
                    <a:cubicBezTo>
                      <a:pt x="13" y="61"/>
                      <a:pt x="13" y="61"/>
                      <a:pt x="13" y="61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1" y="54"/>
                      <a:pt x="11" y="54"/>
                      <a:pt x="11" y="54"/>
                    </a:cubicBezTo>
                    <a:moveTo>
                      <a:pt x="18" y="54"/>
                    </a:moveTo>
                    <a:cubicBezTo>
                      <a:pt x="17" y="55"/>
                      <a:pt x="17" y="55"/>
                      <a:pt x="17" y="55"/>
                    </a:cubicBezTo>
                    <a:cubicBezTo>
                      <a:pt x="19" y="57"/>
                      <a:pt x="22" y="58"/>
                      <a:pt x="24" y="60"/>
                    </a:cubicBezTo>
                    <a:cubicBezTo>
                      <a:pt x="24" y="59"/>
                      <a:pt x="24" y="59"/>
                      <a:pt x="25" y="58"/>
                    </a:cubicBezTo>
                    <a:cubicBezTo>
                      <a:pt x="22" y="57"/>
                      <a:pt x="20" y="55"/>
                      <a:pt x="18" y="54"/>
                    </a:cubicBezTo>
                    <a:moveTo>
                      <a:pt x="19" y="52"/>
                    </a:moveTo>
                    <a:cubicBezTo>
                      <a:pt x="18" y="54"/>
                      <a:pt x="18" y="54"/>
                      <a:pt x="18" y="54"/>
                    </a:cubicBezTo>
                    <a:cubicBezTo>
                      <a:pt x="25" y="58"/>
                      <a:pt x="25" y="58"/>
                      <a:pt x="25" y="58"/>
                    </a:cubicBezTo>
                    <a:cubicBezTo>
                      <a:pt x="25" y="57"/>
                      <a:pt x="25" y="57"/>
                      <a:pt x="26" y="56"/>
                    </a:cubicBezTo>
                    <a:cubicBezTo>
                      <a:pt x="23" y="55"/>
                      <a:pt x="21" y="54"/>
                      <a:pt x="19" y="52"/>
                    </a:cubicBezTo>
                    <a:moveTo>
                      <a:pt x="7" y="51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7" y="55"/>
                      <a:pt x="8" y="56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7" y="51"/>
                      <a:pt x="7" y="51"/>
                      <a:pt x="7" y="51"/>
                    </a:cubicBezTo>
                    <a:moveTo>
                      <a:pt x="6" y="50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5" y="52"/>
                      <a:pt x="6" y="51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moveTo>
                      <a:pt x="10" y="47"/>
                    </a:moveTo>
                    <a:cubicBezTo>
                      <a:pt x="10" y="48"/>
                      <a:pt x="9" y="48"/>
                      <a:pt x="9" y="48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10" y="50"/>
                      <a:pt x="11" y="51"/>
                      <a:pt x="12" y="52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2"/>
                      <a:pt x="12" y="52"/>
                      <a:pt x="13" y="52"/>
                    </a:cubicBezTo>
                    <a:cubicBezTo>
                      <a:pt x="14" y="53"/>
                      <a:pt x="15" y="54"/>
                      <a:pt x="16" y="55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6" y="52"/>
                      <a:pt x="14" y="52"/>
                      <a:pt x="13" y="51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5" y="50"/>
                      <a:pt x="13" y="49"/>
                      <a:pt x="10" y="47"/>
                    </a:cubicBezTo>
                    <a:cubicBezTo>
                      <a:pt x="10" y="47"/>
                      <a:pt x="10" y="47"/>
                      <a:pt x="10" y="47"/>
                    </a:cubicBezTo>
                    <a:moveTo>
                      <a:pt x="22" y="47"/>
                    </a:move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52"/>
                      <a:pt x="25" y="53"/>
                      <a:pt x="27" y="54"/>
                    </a:cubicBezTo>
                    <a:cubicBezTo>
                      <a:pt x="27" y="53"/>
                      <a:pt x="28" y="52"/>
                      <a:pt x="29" y="51"/>
                    </a:cubicBezTo>
                    <a:cubicBezTo>
                      <a:pt x="26" y="50"/>
                      <a:pt x="24" y="48"/>
                      <a:pt x="22" y="47"/>
                    </a:cubicBezTo>
                    <a:moveTo>
                      <a:pt x="9" y="47"/>
                    </a:moveTo>
                    <a:cubicBezTo>
                      <a:pt x="7" y="48"/>
                      <a:pt x="7" y="48"/>
                      <a:pt x="7" y="48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8" y="48"/>
                      <a:pt x="8" y="47"/>
                      <a:pt x="9" y="47"/>
                    </a:cubicBezTo>
                    <a:cubicBezTo>
                      <a:pt x="9" y="47"/>
                      <a:pt x="9" y="47"/>
                      <a:pt x="9" y="47"/>
                    </a:cubicBezTo>
                    <a:moveTo>
                      <a:pt x="21" y="46"/>
                    </a:moveTo>
                    <a:cubicBezTo>
                      <a:pt x="21" y="47"/>
                      <a:pt x="20" y="48"/>
                      <a:pt x="20" y="49"/>
                    </a:cubicBezTo>
                    <a:cubicBezTo>
                      <a:pt x="20" y="49"/>
                      <a:pt x="20" y="50"/>
                      <a:pt x="20" y="50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1" y="46"/>
                      <a:pt x="21" y="46"/>
                      <a:pt x="21" y="46"/>
                    </a:cubicBezTo>
                    <a:moveTo>
                      <a:pt x="24" y="43"/>
                    </a:moveTo>
                    <a:cubicBezTo>
                      <a:pt x="23" y="45"/>
                      <a:pt x="23" y="45"/>
                      <a:pt x="23" y="45"/>
                    </a:cubicBezTo>
                    <a:cubicBezTo>
                      <a:pt x="25" y="46"/>
                      <a:pt x="28" y="48"/>
                      <a:pt x="30" y="49"/>
                    </a:cubicBezTo>
                    <a:cubicBezTo>
                      <a:pt x="30" y="48"/>
                      <a:pt x="30" y="48"/>
                      <a:pt x="30" y="47"/>
                    </a:cubicBezTo>
                    <a:cubicBezTo>
                      <a:pt x="28" y="46"/>
                      <a:pt x="26" y="45"/>
                      <a:pt x="24" y="43"/>
                    </a:cubicBezTo>
                    <a:moveTo>
                      <a:pt x="23" y="43"/>
                    </a:moveTo>
                    <a:cubicBezTo>
                      <a:pt x="23" y="43"/>
                      <a:pt x="23" y="44"/>
                      <a:pt x="22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3" y="43"/>
                      <a:pt x="23" y="43"/>
                      <a:pt x="23" y="43"/>
                    </a:cubicBezTo>
                    <a:moveTo>
                      <a:pt x="14" y="41"/>
                    </a:moveTo>
                    <a:cubicBezTo>
                      <a:pt x="13" y="42"/>
                      <a:pt x="12" y="44"/>
                      <a:pt x="11" y="45"/>
                    </a:cubicBezTo>
                    <a:cubicBezTo>
                      <a:pt x="14" y="47"/>
                      <a:pt x="16" y="48"/>
                      <a:pt x="19" y="50"/>
                    </a:cubicBezTo>
                    <a:cubicBezTo>
                      <a:pt x="21" y="46"/>
                      <a:pt x="21" y="46"/>
                      <a:pt x="21" y="46"/>
                    </a:cubicBezTo>
                    <a:cubicBezTo>
                      <a:pt x="18" y="44"/>
                      <a:pt x="16" y="43"/>
                      <a:pt x="14" y="41"/>
                    </a:cubicBezTo>
                    <a:moveTo>
                      <a:pt x="25" y="41"/>
                    </a:moveTo>
                    <a:cubicBezTo>
                      <a:pt x="25" y="42"/>
                      <a:pt x="25" y="42"/>
                      <a:pt x="25" y="42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2" y="45"/>
                      <a:pt x="32" y="45"/>
                      <a:pt x="32" y="44"/>
                    </a:cubicBezTo>
                    <a:cubicBezTo>
                      <a:pt x="30" y="43"/>
                      <a:pt x="28" y="42"/>
                      <a:pt x="25" y="41"/>
                    </a:cubicBezTo>
                    <a:moveTo>
                      <a:pt x="13" y="40"/>
                    </a:moveTo>
                    <a:cubicBezTo>
                      <a:pt x="12" y="40"/>
                      <a:pt x="12" y="42"/>
                      <a:pt x="10" y="44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2" y="42"/>
                      <a:pt x="13" y="40"/>
                      <a:pt x="13" y="40"/>
                    </a:cubicBezTo>
                    <a:moveTo>
                      <a:pt x="24" y="40"/>
                    </a:moveTo>
                    <a:cubicBezTo>
                      <a:pt x="24" y="40"/>
                      <a:pt x="24" y="41"/>
                      <a:pt x="24" y="41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1"/>
                      <a:pt x="24" y="41"/>
                      <a:pt x="24" y="40"/>
                    </a:cubicBezTo>
                    <a:cubicBezTo>
                      <a:pt x="24" y="40"/>
                      <a:pt x="24" y="40"/>
                      <a:pt x="24" y="40"/>
                    </a:cubicBezTo>
                    <a:moveTo>
                      <a:pt x="16" y="38"/>
                    </a:moveTo>
                    <a:cubicBezTo>
                      <a:pt x="15" y="38"/>
                      <a:pt x="15" y="39"/>
                      <a:pt x="15" y="39"/>
                    </a:cubicBezTo>
                    <a:cubicBezTo>
                      <a:pt x="16" y="40"/>
                      <a:pt x="17" y="41"/>
                      <a:pt x="19" y="42"/>
                    </a:cubicBezTo>
                    <a:cubicBezTo>
                      <a:pt x="20" y="43"/>
                      <a:pt x="20" y="43"/>
                      <a:pt x="21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2" y="43"/>
                      <a:pt x="22" y="43"/>
                      <a:pt x="22" y="42"/>
                    </a:cubicBezTo>
                    <a:cubicBezTo>
                      <a:pt x="20" y="41"/>
                      <a:pt x="18" y="39"/>
                      <a:pt x="16" y="38"/>
                    </a:cubicBezTo>
                    <a:moveTo>
                      <a:pt x="28" y="37"/>
                    </a:moveTo>
                    <a:cubicBezTo>
                      <a:pt x="27" y="37"/>
                      <a:pt x="27" y="38"/>
                      <a:pt x="27" y="39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4" y="42"/>
                      <a:pt x="34" y="41"/>
                      <a:pt x="34" y="40"/>
                    </a:cubicBezTo>
                    <a:cubicBezTo>
                      <a:pt x="34" y="40"/>
                      <a:pt x="34" y="40"/>
                      <a:pt x="33" y="39"/>
                    </a:cubicBezTo>
                    <a:cubicBezTo>
                      <a:pt x="31" y="39"/>
                      <a:pt x="29" y="38"/>
                      <a:pt x="28" y="37"/>
                    </a:cubicBezTo>
                    <a:moveTo>
                      <a:pt x="17" y="36"/>
                    </a:moveTo>
                    <a:cubicBezTo>
                      <a:pt x="17" y="36"/>
                      <a:pt x="16" y="37"/>
                      <a:pt x="16" y="37"/>
                    </a:cubicBezTo>
                    <a:cubicBezTo>
                      <a:pt x="18" y="38"/>
                      <a:pt x="19" y="39"/>
                      <a:pt x="20" y="39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1" y="38"/>
                      <a:pt x="19" y="37"/>
                      <a:pt x="17" y="36"/>
                    </a:cubicBezTo>
                    <a:moveTo>
                      <a:pt x="28" y="3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30" y="37"/>
                      <a:pt x="31" y="37"/>
                      <a:pt x="32" y="38"/>
                    </a:cubicBezTo>
                    <a:cubicBezTo>
                      <a:pt x="31" y="37"/>
                      <a:pt x="30" y="37"/>
                      <a:pt x="28" y="36"/>
                    </a:cubicBezTo>
                    <a:moveTo>
                      <a:pt x="26" y="36"/>
                    </a:moveTo>
                    <a:cubicBezTo>
                      <a:pt x="26" y="37"/>
                      <a:pt x="26" y="37"/>
                      <a:pt x="25" y="38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6" y="37"/>
                      <a:pt x="26" y="37"/>
                      <a:pt x="26" y="36"/>
                    </a:cubicBezTo>
                    <a:cubicBezTo>
                      <a:pt x="26" y="36"/>
                      <a:pt x="26" y="36"/>
                      <a:pt x="26" y="36"/>
                    </a:cubicBezTo>
                    <a:moveTo>
                      <a:pt x="27" y="35"/>
                    </a:move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moveTo>
                      <a:pt x="29" y="34"/>
                    </a:moveTo>
                    <a:cubicBezTo>
                      <a:pt x="29" y="35"/>
                      <a:pt x="29" y="35"/>
                      <a:pt x="29" y="35"/>
                    </a:cubicBezTo>
                    <a:cubicBezTo>
                      <a:pt x="31" y="36"/>
                      <a:pt x="33" y="37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29" y="34"/>
                      <a:pt x="29" y="34"/>
                      <a:pt x="29" y="34"/>
                    </a:cubicBezTo>
                    <a:moveTo>
                      <a:pt x="27" y="33"/>
                    </a:moveTo>
                    <a:cubicBezTo>
                      <a:pt x="27" y="33"/>
                      <a:pt x="27" y="33"/>
                      <a:pt x="27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27" y="34"/>
                      <a:pt x="28" y="33"/>
                      <a:pt x="28" y="33"/>
                    </a:cubicBezTo>
                    <a:cubicBezTo>
                      <a:pt x="27" y="33"/>
                      <a:pt x="27" y="33"/>
                      <a:pt x="27" y="33"/>
                    </a:cubicBezTo>
                    <a:moveTo>
                      <a:pt x="31" y="32"/>
                    </a:moveTo>
                    <a:cubicBezTo>
                      <a:pt x="30" y="33"/>
                      <a:pt x="30" y="34"/>
                      <a:pt x="29" y="34"/>
                    </a:cubicBezTo>
                    <a:cubicBezTo>
                      <a:pt x="31" y="36"/>
                      <a:pt x="33" y="37"/>
                      <a:pt x="35" y="38"/>
                    </a:cubicBezTo>
                    <a:cubicBezTo>
                      <a:pt x="36" y="37"/>
                      <a:pt x="36" y="36"/>
                      <a:pt x="37" y="36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20" y="32"/>
                    </a:moveTo>
                    <a:cubicBezTo>
                      <a:pt x="19" y="33"/>
                      <a:pt x="19" y="33"/>
                      <a:pt x="18" y="34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5" y="37"/>
                      <a:pt x="25" y="36"/>
                      <a:pt x="25" y="35"/>
                    </a:cubicBezTo>
                    <a:cubicBezTo>
                      <a:pt x="23" y="34"/>
                      <a:pt x="22" y="33"/>
                      <a:pt x="20" y="32"/>
                    </a:cubicBezTo>
                    <a:moveTo>
                      <a:pt x="20" y="31"/>
                    </a:moveTo>
                    <a:cubicBezTo>
                      <a:pt x="20" y="31"/>
                      <a:pt x="20" y="31"/>
                      <a:pt x="20" y="31"/>
                    </a:cubicBezTo>
                    <a:cubicBezTo>
                      <a:pt x="22" y="32"/>
                      <a:pt x="24" y="33"/>
                      <a:pt x="26" y="35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4" y="33"/>
                      <a:pt x="22" y="32"/>
                      <a:pt x="20" y="31"/>
                    </a:cubicBezTo>
                    <a:moveTo>
                      <a:pt x="29" y="31"/>
                    </a:moveTo>
                    <a:cubicBezTo>
                      <a:pt x="28" y="31"/>
                      <a:pt x="28" y="32"/>
                      <a:pt x="27" y="33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28" y="32"/>
                      <a:pt x="28" y="32"/>
                      <a:pt x="29" y="31"/>
                    </a:cubicBezTo>
                    <a:cubicBezTo>
                      <a:pt x="29" y="31"/>
                      <a:pt x="29" y="31"/>
                      <a:pt x="29" y="31"/>
                    </a:cubicBezTo>
                    <a:moveTo>
                      <a:pt x="21" y="29"/>
                    </a:moveTo>
                    <a:cubicBezTo>
                      <a:pt x="21" y="29"/>
                      <a:pt x="21" y="29"/>
                      <a:pt x="21" y="30"/>
                    </a:cubicBezTo>
                    <a:cubicBezTo>
                      <a:pt x="23" y="31"/>
                      <a:pt x="25" y="32"/>
                      <a:pt x="26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9"/>
                      <a:pt x="21" y="29"/>
                      <a:pt x="21" y="29"/>
                    </a:cubicBezTo>
                    <a:moveTo>
                      <a:pt x="23" y="27"/>
                    </a:moveTo>
                    <a:cubicBezTo>
                      <a:pt x="22" y="28"/>
                      <a:pt x="22" y="28"/>
                      <a:pt x="21" y="29"/>
                    </a:cubicBezTo>
                    <a:cubicBezTo>
                      <a:pt x="23" y="30"/>
                      <a:pt x="25" y="32"/>
                      <a:pt x="27" y="33"/>
                    </a:cubicBezTo>
                    <a:cubicBezTo>
                      <a:pt x="27" y="32"/>
                      <a:pt x="27" y="31"/>
                      <a:pt x="28" y="30"/>
                    </a:cubicBezTo>
                    <a:cubicBezTo>
                      <a:pt x="23" y="27"/>
                      <a:pt x="23" y="27"/>
                      <a:pt x="23" y="27"/>
                    </a:cubicBezTo>
                    <a:moveTo>
                      <a:pt x="36" y="23"/>
                    </a:moveTo>
                    <a:cubicBezTo>
                      <a:pt x="36" y="23"/>
                      <a:pt x="36" y="23"/>
                      <a:pt x="36" y="24"/>
                    </a:cubicBezTo>
                    <a:cubicBezTo>
                      <a:pt x="38" y="25"/>
                      <a:pt x="40" y="26"/>
                      <a:pt x="41" y="27"/>
                    </a:cubicBezTo>
                    <a:cubicBezTo>
                      <a:pt x="42" y="27"/>
                      <a:pt x="42" y="26"/>
                      <a:pt x="42" y="26"/>
                    </a:cubicBezTo>
                    <a:cubicBezTo>
                      <a:pt x="40" y="25"/>
                      <a:pt x="38" y="24"/>
                      <a:pt x="36" y="23"/>
                    </a:cubicBezTo>
                    <a:moveTo>
                      <a:pt x="37" y="22"/>
                    </a:moveTo>
                    <a:cubicBezTo>
                      <a:pt x="37" y="22"/>
                      <a:pt x="36" y="22"/>
                      <a:pt x="36" y="23"/>
                    </a:cubicBezTo>
                    <a:cubicBezTo>
                      <a:pt x="38" y="24"/>
                      <a:pt x="40" y="25"/>
                      <a:pt x="42" y="26"/>
                    </a:cubicBezTo>
                    <a:cubicBezTo>
                      <a:pt x="42" y="26"/>
                      <a:pt x="42" y="25"/>
                      <a:pt x="43" y="25"/>
                    </a:cubicBezTo>
                    <a:cubicBezTo>
                      <a:pt x="41" y="24"/>
                      <a:pt x="39" y="23"/>
                      <a:pt x="38" y="22"/>
                    </a:cubicBezTo>
                    <a:cubicBezTo>
                      <a:pt x="38" y="22"/>
                      <a:pt x="37" y="22"/>
                      <a:pt x="37" y="22"/>
                    </a:cubicBezTo>
                    <a:moveTo>
                      <a:pt x="33" y="21"/>
                    </a:moveTo>
                    <a:cubicBezTo>
                      <a:pt x="33" y="21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moveTo>
                      <a:pt x="34" y="20"/>
                    </a:moveTo>
                    <a:cubicBezTo>
                      <a:pt x="34" y="20"/>
                      <a:pt x="33" y="20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9" y="18"/>
                    </a:moveTo>
                    <a:cubicBezTo>
                      <a:pt x="39" y="19"/>
                      <a:pt x="38" y="19"/>
                      <a:pt x="38" y="20"/>
                    </a:cubicBezTo>
                    <a:cubicBezTo>
                      <a:pt x="39" y="21"/>
                      <a:pt x="40" y="21"/>
                      <a:pt x="41" y="22"/>
                    </a:cubicBezTo>
                    <a:cubicBezTo>
                      <a:pt x="42" y="22"/>
                      <a:pt x="43" y="23"/>
                      <a:pt x="43" y="23"/>
                    </a:cubicBezTo>
                    <a:cubicBezTo>
                      <a:pt x="44" y="23"/>
                      <a:pt x="44" y="22"/>
                      <a:pt x="44" y="21"/>
                    </a:cubicBezTo>
                    <a:cubicBezTo>
                      <a:pt x="43" y="20"/>
                      <a:pt x="41" y="19"/>
                      <a:pt x="40" y="18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29" y="17"/>
                    </a:moveTo>
                    <a:cubicBezTo>
                      <a:pt x="28" y="17"/>
                      <a:pt x="28" y="18"/>
                      <a:pt x="28" y="19"/>
                    </a:cubicBezTo>
                    <a:cubicBezTo>
                      <a:pt x="28" y="19"/>
                      <a:pt x="28" y="19"/>
                      <a:pt x="27" y="19"/>
                    </a:cubicBezTo>
                    <a:cubicBezTo>
                      <a:pt x="29" y="20"/>
                      <a:pt x="30" y="21"/>
                      <a:pt x="32" y="22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0"/>
                      <a:pt x="31" y="20"/>
                      <a:pt x="30" y="19"/>
                    </a:cubicBezTo>
                    <a:cubicBezTo>
                      <a:pt x="31" y="20"/>
                      <a:pt x="32" y="20"/>
                      <a:pt x="32" y="21"/>
                    </a:cubicBezTo>
                    <a:cubicBezTo>
                      <a:pt x="33" y="20"/>
                      <a:pt x="33" y="20"/>
                      <a:pt x="33" y="19"/>
                    </a:cubicBezTo>
                    <a:cubicBezTo>
                      <a:pt x="32" y="18"/>
                      <a:pt x="30" y="18"/>
                      <a:pt x="29" y="17"/>
                    </a:cubicBezTo>
                    <a:moveTo>
                      <a:pt x="35" y="16"/>
                    </a:moveTo>
                    <a:cubicBezTo>
                      <a:pt x="35" y="16"/>
                      <a:pt x="35" y="17"/>
                      <a:pt x="34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17"/>
                      <a:pt x="35" y="16"/>
                      <a:pt x="36" y="16"/>
                    </a:cubicBezTo>
                    <a:cubicBezTo>
                      <a:pt x="35" y="16"/>
                      <a:pt x="35" y="16"/>
                      <a:pt x="35" y="16"/>
                    </a:cubicBezTo>
                    <a:moveTo>
                      <a:pt x="31" y="13"/>
                    </a:moveTo>
                    <a:cubicBezTo>
                      <a:pt x="30" y="13"/>
                      <a:pt x="30" y="14"/>
                      <a:pt x="30" y="15"/>
                    </a:cubicBezTo>
                    <a:cubicBezTo>
                      <a:pt x="31" y="16"/>
                      <a:pt x="32" y="17"/>
                      <a:pt x="34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1" y="13"/>
                      <a:pt x="31" y="13"/>
                      <a:pt x="31" y="13"/>
                    </a:cubicBezTo>
                    <a:moveTo>
                      <a:pt x="44" y="10"/>
                    </a:moveTo>
                    <a:cubicBezTo>
                      <a:pt x="44" y="11"/>
                      <a:pt x="43" y="12"/>
                      <a:pt x="43" y="12"/>
                    </a:cubicBezTo>
                    <a:cubicBezTo>
                      <a:pt x="44" y="13"/>
                      <a:pt x="46" y="14"/>
                      <a:pt x="48" y="15"/>
                    </a:cubicBezTo>
                    <a:cubicBezTo>
                      <a:pt x="48" y="14"/>
                      <a:pt x="48" y="14"/>
                      <a:pt x="49" y="13"/>
                    </a:cubicBezTo>
                    <a:cubicBezTo>
                      <a:pt x="47" y="12"/>
                      <a:pt x="46" y="11"/>
                      <a:pt x="44" y="10"/>
                    </a:cubicBezTo>
                    <a:moveTo>
                      <a:pt x="47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0" y="8"/>
                      <a:pt x="48" y="7"/>
                      <a:pt x="47" y="6"/>
                    </a:cubicBezTo>
                    <a:moveTo>
                      <a:pt x="34" y="4"/>
                    </a:moveTo>
                    <a:cubicBezTo>
                      <a:pt x="34" y="5"/>
                      <a:pt x="34" y="6"/>
                      <a:pt x="33" y="7"/>
                    </a:cubicBezTo>
                    <a:cubicBezTo>
                      <a:pt x="35" y="8"/>
                      <a:pt x="37" y="9"/>
                      <a:pt x="38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38" y="7"/>
                      <a:pt x="36" y="5"/>
                      <a:pt x="34" y="4"/>
                    </a:cubicBezTo>
                    <a:moveTo>
                      <a:pt x="36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0" y="2"/>
                      <a:pt x="38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0372"/>
              <p:cNvSpPr>
                <a:spLocks/>
              </p:cNvSpPr>
              <p:nvPr/>
            </p:nvSpPr>
            <p:spPr bwMode="auto">
              <a:xfrm>
                <a:off x="-571" y="3124"/>
                <a:ext cx="14" cy="17"/>
              </a:xfrm>
              <a:custGeom>
                <a:avLst/>
                <a:gdLst>
                  <a:gd name="T0" fmla="*/ 2 w 6"/>
                  <a:gd name="T1" fmla="*/ 0 h 7"/>
                  <a:gd name="T2" fmla="*/ 0 w 6"/>
                  <a:gd name="T3" fmla="*/ 5 h 7"/>
                  <a:gd name="T4" fmla="*/ 4 w 6"/>
                  <a:gd name="T5" fmla="*/ 7 h 7"/>
                  <a:gd name="T6" fmla="*/ 4 w 6"/>
                  <a:gd name="T7" fmla="*/ 7 h 7"/>
                  <a:gd name="T8" fmla="*/ 6 w 6"/>
                  <a:gd name="T9" fmla="*/ 2 h 7"/>
                  <a:gd name="T10" fmla="*/ 2 w 6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7">
                    <a:moveTo>
                      <a:pt x="2" y="0"/>
                    </a:moveTo>
                    <a:cubicBezTo>
                      <a:pt x="1" y="2"/>
                      <a:pt x="1" y="3"/>
                      <a:pt x="0" y="5"/>
                    </a:cubicBezTo>
                    <a:cubicBezTo>
                      <a:pt x="1" y="6"/>
                      <a:pt x="2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0373"/>
              <p:cNvSpPr>
                <a:spLocks noEditPoints="1"/>
              </p:cNvSpPr>
              <p:nvPr/>
            </p:nvSpPr>
            <p:spPr bwMode="auto">
              <a:xfrm>
                <a:off x="-576" y="3120"/>
                <a:ext cx="21" cy="28"/>
              </a:xfrm>
              <a:custGeom>
                <a:avLst/>
                <a:gdLst>
                  <a:gd name="T0" fmla="*/ 2 w 9"/>
                  <a:gd name="T1" fmla="*/ 7 h 12"/>
                  <a:gd name="T2" fmla="*/ 0 w 9"/>
                  <a:gd name="T3" fmla="*/ 9 h 12"/>
                  <a:gd name="T4" fmla="*/ 5 w 9"/>
                  <a:gd name="T5" fmla="*/ 12 h 12"/>
                  <a:gd name="T6" fmla="*/ 6 w 9"/>
                  <a:gd name="T7" fmla="*/ 9 h 12"/>
                  <a:gd name="T8" fmla="*/ 2 w 9"/>
                  <a:gd name="T9" fmla="*/ 7 h 12"/>
                  <a:gd name="T10" fmla="*/ 5 w 9"/>
                  <a:gd name="T11" fmla="*/ 1 h 12"/>
                  <a:gd name="T12" fmla="*/ 4 w 9"/>
                  <a:gd name="T13" fmla="*/ 2 h 12"/>
                  <a:gd name="T14" fmla="*/ 8 w 9"/>
                  <a:gd name="T15" fmla="*/ 4 h 12"/>
                  <a:gd name="T16" fmla="*/ 9 w 9"/>
                  <a:gd name="T17" fmla="*/ 4 h 12"/>
                  <a:gd name="T18" fmla="*/ 8 w 9"/>
                  <a:gd name="T19" fmla="*/ 3 h 12"/>
                  <a:gd name="T20" fmla="*/ 5 w 9"/>
                  <a:gd name="T21" fmla="*/ 1 h 12"/>
                  <a:gd name="T22" fmla="*/ 5 w 9"/>
                  <a:gd name="T23" fmla="*/ 0 h 12"/>
                  <a:gd name="T24" fmla="*/ 5 w 9"/>
                  <a:gd name="T25" fmla="*/ 1 h 12"/>
                  <a:gd name="T26" fmla="*/ 9 w 9"/>
                  <a:gd name="T27" fmla="*/ 4 h 12"/>
                  <a:gd name="T28" fmla="*/ 9 w 9"/>
                  <a:gd name="T29" fmla="*/ 2 h 12"/>
                  <a:gd name="T30" fmla="*/ 5 w 9"/>
                  <a:gd name="T3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2">
                    <a:moveTo>
                      <a:pt x="2" y="7"/>
                    </a:moveTo>
                    <a:cubicBezTo>
                      <a:pt x="1" y="8"/>
                      <a:pt x="1" y="9"/>
                      <a:pt x="0" y="9"/>
                    </a:cubicBezTo>
                    <a:cubicBezTo>
                      <a:pt x="2" y="10"/>
                      <a:pt x="4" y="11"/>
                      <a:pt x="5" y="12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9"/>
                      <a:pt x="3" y="8"/>
                      <a:pt x="2" y="7"/>
                    </a:cubicBezTo>
                    <a:moveTo>
                      <a:pt x="5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2"/>
                      <a:pt x="7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0374"/>
              <p:cNvSpPr>
                <a:spLocks/>
              </p:cNvSpPr>
              <p:nvPr/>
            </p:nvSpPr>
            <p:spPr bwMode="auto">
              <a:xfrm>
                <a:off x="-564" y="3122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3 w 4"/>
                  <a:gd name="T5" fmla="*/ 2 h 3"/>
                  <a:gd name="T6" fmla="*/ 4 w 4"/>
                  <a:gd name="T7" fmla="*/ 3 h 3"/>
                  <a:gd name="T8" fmla="*/ 4 w 4"/>
                  <a:gd name="T9" fmla="*/ 3 h 3"/>
                  <a:gd name="T10" fmla="*/ 0 w 4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0375"/>
              <p:cNvSpPr>
                <a:spLocks noEditPoints="1"/>
              </p:cNvSpPr>
              <p:nvPr/>
            </p:nvSpPr>
            <p:spPr bwMode="auto">
              <a:xfrm>
                <a:off x="-503" y="3122"/>
                <a:ext cx="99" cy="26"/>
              </a:xfrm>
              <a:custGeom>
                <a:avLst/>
                <a:gdLst>
                  <a:gd name="T0" fmla="*/ 21 w 42"/>
                  <a:gd name="T1" fmla="*/ 0 h 11"/>
                  <a:gd name="T2" fmla="*/ 15 w 42"/>
                  <a:gd name="T3" fmla="*/ 9 h 11"/>
                  <a:gd name="T4" fmla="*/ 18 w 42"/>
                  <a:gd name="T5" fmla="*/ 11 h 11"/>
                  <a:gd name="T6" fmla="*/ 21 w 42"/>
                  <a:gd name="T7" fmla="*/ 4 h 11"/>
                  <a:gd name="T8" fmla="*/ 23 w 42"/>
                  <a:gd name="T9" fmla="*/ 2 h 11"/>
                  <a:gd name="T10" fmla="*/ 21 w 42"/>
                  <a:gd name="T11" fmla="*/ 0 h 11"/>
                  <a:gd name="T12" fmla="*/ 0 w 42"/>
                  <a:gd name="T13" fmla="*/ 0 h 11"/>
                  <a:gd name="T14" fmla="*/ 0 w 42"/>
                  <a:gd name="T15" fmla="*/ 0 h 11"/>
                  <a:gd name="T16" fmla="*/ 1 w 42"/>
                  <a:gd name="T17" fmla="*/ 1 h 11"/>
                  <a:gd name="T18" fmla="*/ 0 w 42"/>
                  <a:gd name="T19" fmla="*/ 0 h 11"/>
                  <a:gd name="T20" fmla="*/ 38 w 42"/>
                  <a:gd name="T21" fmla="*/ 0 h 11"/>
                  <a:gd name="T22" fmla="*/ 37 w 42"/>
                  <a:gd name="T23" fmla="*/ 3 h 11"/>
                  <a:gd name="T24" fmla="*/ 40 w 42"/>
                  <a:gd name="T25" fmla="*/ 5 h 11"/>
                  <a:gd name="T26" fmla="*/ 40 w 42"/>
                  <a:gd name="T27" fmla="*/ 4 h 11"/>
                  <a:gd name="T28" fmla="*/ 42 w 42"/>
                  <a:gd name="T29" fmla="*/ 2 h 11"/>
                  <a:gd name="T30" fmla="*/ 38 w 42"/>
                  <a:gd name="T3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11">
                    <a:moveTo>
                      <a:pt x="21" y="0"/>
                    </a:moveTo>
                    <a:cubicBezTo>
                      <a:pt x="19" y="3"/>
                      <a:pt x="17" y="6"/>
                      <a:pt x="15" y="9"/>
                    </a:cubicBezTo>
                    <a:cubicBezTo>
                      <a:pt x="16" y="10"/>
                      <a:pt x="17" y="10"/>
                      <a:pt x="18" y="11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2" y="1"/>
                      <a:pt x="22" y="1"/>
                      <a:pt x="2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moveTo>
                      <a:pt x="38" y="0"/>
                    </a:moveTo>
                    <a:cubicBezTo>
                      <a:pt x="37" y="3"/>
                      <a:pt x="37" y="3"/>
                      <a:pt x="37" y="3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4"/>
                      <a:pt x="40" y="4"/>
                    </a:cubicBezTo>
                    <a:cubicBezTo>
                      <a:pt x="41" y="4"/>
                      <a:pt x="41" y="3"/>
                      <a:pt x="42" y="2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0376"/>
              <p:cNvSpPr>
                <a:spLocks/>
              </p:cNvSpPr>
              <p:nvPr/>
            </p:nvSpPr>
            <p:spPr bwMode="auto">
              <a:xfrm>
                <a:off x="-611" y="3122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1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0377"/>
              <p:cNvSpPr>
                <a:spLocks noEditPoints="1"/>
              </p:cNvSpPr>
              <p:nvPr/>
            </p:nvSpPr>
            <p:spPr bwMode="auto">
              <a:xfrm>
                <a:off x="-614" y="3124"/>
                <a:ext cx="78" cy="10"/>
              </a:xfrm>
              <a:custGeom>
                <a:avLst/>
                <a:gdLst>
                  <a:gd name="T0" fmla="*/ 29 w 33"/>
                  <a:gd name="T1" fmla="*/ 2 h 4"/>
                  <a:gd name="T2" fmla="*/ 29 w 33"/>
                  <a:gd name="T3" fmla="*/ 2 h 4"/>
                  <a:gd name="T4" fmla="*/ 33 w 33"/>
                  <a:gd name="T5" fmla="*/ 4 h 4"/>
                  <a:gd name="T6" fmla="*/ 33 w 33"/>
                  <a:gd name="T7" fmla="*/ 4 h 4"/>
                  <a:gd name="T8" fmla="*/ 30 w 33"/>
                  <a:gd name="T9" fmla="*/ 2 h 4"/>
                  <a:gd name="T10" fmla="*/ 29 w 33"/>
                  <a:gd name="T11" fmla="*/ 2 h 4"/>
                  <a:gd name="T12" fmla="*/ 1 w 33"/>
                  <a:gd name="T13" fmla="*/ 0 h 4"/>
                  <a:gd name="T14" fmla="*/ 0 w 33"/>
                  <a:gd name="T15" fmla="*/ 2 h 4"/>
                  <a:gd name="T16" fmla="*/ 3 w 33"/>
                  <a:gd name="T17" fmla="*/ 4 h 4"/>
                  <a:gd name="T18" fmla="*/ 5 w 33"/>
                  <a:gd name="T19" fmla="*/ 2 h 4"/>
                  <a:gd name="T20" fmla="*/ 1 w 33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4">
                    <a:moveTo>
                      <a:pt x="29" y="2"/>
                    </a:moveTo>
                    <a:cubicBezTo>
                      <a:pt x="29" y="2"/>
                      <a:pt x="29" y="2"/>
                      <a:pt x="29" y="2"/>
                    </a:cubicBezTo>
                    <a:cubicBezTo>
                      <a:pt x="30" y="3"/>
                      <a:pt x="32" y="4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2" y="3"/>
                      <a:pt x="31" y="3"/>
                      <a:pt x="30" y="2"/>
                    </a:cubicBezTo>
                    <a:cubicBezTo>
                      <a:pt x="30" y="2"/>
                      <a:pt x="30" y="2"/>
                      <a:pt x="29" y="2"/>
                    </a:cubicBezTo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4"/>
                    </a:cubicBezTo>
                    <a:cubicBezTo>
                      <a:pt x="4" y="3"/>
                      <a:pt x="4" y="2"/>
                      <a:pt x="5" y="2"/>
                    </a:cubicBezTo>
                    <a:cubicBezTo>
                      <a:pt x="4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10378"/>
              <p:cNvSpPr>
                <a:spLocks/>
              </p:cNvSpPr>
              <p:nvPr/>
            </p:nvSpPr>
            <p:spPr bwMode="auto">
              <a:xfrm>
                <a:off x="-545" y="312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10379"/>
              <p:cNvSpPr>
                <a:spLocks noEditPoints="1"/>
              </p:cNvSpPr>
              <p:nvPr/>
            </p:nvSpPr>
            <p:spPr bwMode="auto">
              <a:xfrm>
                <a:off x="-517" y="3129"/>
                <a:ext cx="19" cy="21"/>
              </a:xfrm>
              <a:custGeom>
                <a:avLst/>
                <a:gdLst>
                  <a:gd name="T0" fmla="*/ 0 w 8"/>
                  <a:gd name="T1" fmla="*/ 6 h 9"/>
                  <a:gd name="T2" fmla="*/ 0 w 8"/>
                  <a:gd name="T3" fmla="*/ 7 h 9"/>
                  <a:gd name="T4" fmla="*/ 3 w 8"/>
                  <a:gd name="T5" fmla="*/ 9 h 9"/>
                  <a:gd name="T6" fmla="*/ 4 w 8"/>
                  <a:gd name="T7" fmla="*/ 8 h 9"/>
                  <a:gd name="T8" fmla="*/ 0 w 8"/>
                  <a:gd name="T9" fmla="*/ 6 h 9"/>
                  <a:gd name="T10" fmla="*/ 4 w 8"/>
                  <a:gd name="T11" fmla="*/ 0 h 9"/>
                  <a:gd name="T12" fmla="*/ 1 w 8"/>
                  <a:gd name="T13" fmla="*/ 4 h 9"/>
                  <a:gd name="T14" fmla="*/ 2 w 8"/>
                  <a:gd name="T15" fmla="*/ 5 h 9"/>
                  <a:gd name="T16" fmla="*/ 5 w 8"/>
                  <a:gd name="T17" fmla="*/ 6 h 9"/>
                  <a:gd name="T18" fmla="*/ 8 w 8"/>
                  <a:gd name="T19" fmla="*/ 2 h 9"/>
                  <a:gd name="T20" fmla="*/ 4 w 8"/>
                  <a:gd name="T2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9">
                    <a:moveTo>
                      <a:pt x="0" y="6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2" y="8"/>
                      <a:pt x="3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8"/>
                      <a:pt x="1" y="7"/>
                      <a:pt x="0" y="6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3" y="5"/>
                      <a:pt x="4" y="6"/>
                      <a:pt x="5" y="6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10380"/>
              <p:cNvSpPr>
                <a:spLocks/>
              </p:cNvSpPr>
              <p:nvPr/>
            </p:nvSpPr>
            <p:spPr bwMode="auto">
              <a:xfrm>
                <a:off x="-517" y="3139"/>
                <a:ext cx="12" cy="9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2 h 4"/>
                  <a:gd name="T4" fmla="*/ 4 w 5"/>
                  <a:gd name="T5" fmla="*/ 4 h 4"/>
                  <a:gd name="T6" fmla="*/ 5 w 5"/>
                  <a:gd name="T7" fmla="*/ 3 h 4"/>
                  <a:gd name="T8" fmla="*/ 5 w 5"/>
                  <a:gd name="T9" fmla="*/ 2 h 4"/>
                  <a:gd name="T10" fmla="*/ 2 w 5"/>
                  <a:gd name="T11" fmla="*/ 1 h 4"/>
                  <a:gd name="T12" fmla="*/ 1 w 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3" y="4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3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0381"/>
              <p:cNvSpPr>
                <a:spLocks noEditPoints="1"/>
              </p:cNvSpPr>
              <p:nvPr/>
            </p:nvSpPr>
            <p:spPr bwMode="auto">
              <a:xfrm>
                <a:off x="-560" y="3129"/>
                <a:ext cx="133" cy="31"/>
              </a:xfrm>
              <a:custGeom>
                <a:avLst/>
                <a:gdLst>
                  <a:gd name="T0" fmla="*/ 0 w 56"/>
                  <a:gd name="T1" fmla="*/ 9 h 13"/>
                  <a:gd name="T2" fmla="*/ 0 w 56"/>
                  <a:gd name="T3" fmla="*/ 9 h 13"/>
                  <a:gd name="T4" fmla="*/ 4 w 56"/>
                  <a:gd name="T5" fmla="*/ 11 h 13"/>
                  <a:gd name="T6" fmla="*/ 4 w 56"/>
                  <a:gd name="T7" fmla="*/ 11 h 13"/>
                  <a:gd name="T8" fmla="*/ 0 w 56"/>
                  <a:gd name="T9" fmla="*/ 9 h 13"/>
                  <a:gd name="T10" fmla="*/ 4 w 56"/>
                  <a:gd name="T11" fmla="*/ 2 h 13"/>
                  <a:gd name="T12" fmla="*/ 2 w 56"/>
                  <a:gd name="T13" fmla="*/ 7 h 13"/>
                  <a:gd name="T14" fmla="*/ 3 w 56"/>
                  <a:gd name="T15" fmla="*/ 8 h 13"/>
                  <a:gd name="T16" fmla="*/ 5 w 56"/>
                  <a:gd name="T17" fmla="*/ 9 h 13"/>
                  <a:gd name="T18" fmla="*/ 8 w 56"/>
                  <a:gd name="T19" fmla="*/ 5 h 13"/>
                  <a:gd name="T20" fmla="*/ 4 w 56"/>
                  <a:gd name="T21" fmla="*/ 2 h 13"/>
                  <a:gd name="T22" fmla="*/ 6 w 56"/>
                  <a:gd name="T23" fmla="*/ 0 h 13"/>
                  <a:gd name="T24" fmla="*/ 6 w 56"/>
                  <a:gd name="T25" fmla="*/ 0 h 13"/>
                  <a:gd name="T26" fmla="*/ 10 w 56"/>
                  <a:gd name="T27" fmla="*/ 3 h 13"/>
                  <a:gd name="T28" fmla="*/ 10 w 56"/>
                  <a:gd name="T29" fmla="*/ 3 h 13"/>
                  <a:gd name="T30" fmla="*/ 6 w 56"/>
                  <a:gd name="T31" fmla="*/ 0 h 13"/>
                  <a:gd name="T32" fmla="*/ 50 w 56"/>
                  <a:gd name="T33" fmla="*/ 0 h 13"/>
                  <a:gd name="T34" fmla="*/ 45 w 56"/>
                  <a:gd name="T35" fmla="*/ 10 h 13"/>
                  <a:gd name="T36" fmla="*/ 51 w 56"/>
                  <a:gd name="T37" fmla="*/ 13 h 13"/>
                  <a:gd name="T38" fmla="*/ 56 w 56"/>
                  <a:gd name="T39" fmla="*/ 4 h 13"/>
                  <a:gd name="T40" fmla="*/ 53 w 56"/>
                  <a:gd name="T41" fmla="*/ 2 h 13"/>
                  <a:gd name="T42" fmla="*/ 48 w 56"/>
                  <a:gd name="T43" fmla="*/ 10 h 13"/>
                  <a:gd name="T44" fmla="*/ 52 w 56"/>
                  <a:gd name="T45" fmla="*/ 2 h 13"/>
                  <a:gd name="T46" fmla="*/ 50 w 56"/>
                  <a:gd name="T4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6" h="13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3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3" y="11"/>
                      <a:pt x="1" y="10"/>
                      <a:pt x="0" y="9"/>
                    </a:cubicBezTo>
                    <a:moveTo>
                      <a:pt x="4" y="2"/>
                    </a:moveTo>
                    <a:cubicBezTo>
                      <a:pt x="3" y="4"/>
                      <a:pt x="2" y="5"/>
                      <a:pt x="2" y="7"/>
                    </a:cubicBezTo>
                    <a:cubicBezTo>
                      <a:pt x="2" y="7"/>
                      <a:pt x="3" y="7"/>
                      <a:pt x="3" y="8"/>
                    </a:cubicBezTo>
                    <a:cubicBezTo>
                      <a:pt x="4" y="8"/>
                      <a:pt x="5" y="9"/>
                      <a:pt x="5" y="9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7" y="4"/>
                      <a:pt x="6" y="3"/>
                      <a:pt x="4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7" y="1"/>
                      <a:pt x="6" y="0"/>
                    </a:cubicBezTo>
                    <a:moveTo>
                      <a:pt x="50" y="0"/>
                    </a:moveTo>
                    <a:cubicBezTo>
                      <a:pt x="48" y="3"/>
                      <a:pt x="47" y="6"/>
                      <a:pt x="45" y="10"/>
                    </a:cubicBezTo>
                    <a:cubicBezTo>
                      <a:pt x="47" y="11"/>
                      <a:pt x="49" y="12"/>
                      <a:pt x="51" y="13"/>
                    </a:cubicBezTo>
                    <a:cubicBezTo>
                      <a:pt x="52" y="10"/>
                      <a:pt x="54" y="7"/>
                      <a:pt x="56" y="4"/>
                    </a:cubicBezTo>
                    <a:cubicBezTo>
                      <a:pt x="55" y="3"/>
                      <a:pt x="54" y="3"/>
                      <a:pt x="53" y="2"/>
                    </a:cubicBezTo>
                    <a:cubicBezTo>
                      <a:pt x="51" y="5"/>
                      <a:pt x="50" y="7"/>
                      <a:pt x="48" y="10"/>
                    </a:cubicBezTo>
                    <a:cubicBezTo>
                      <a:pt x="49" y="7"/>
                      <a:pt x="51" y="4"/>
                      <a:pt x="52" y="2"/>
                    </a:cubicBezTo>
                    <a:cubicBezTo>
                      <a:pt x="52" y="1"/>
                      <a:pt x="51" y="1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0382"/>
              <p:cNvSpPr>
                <a:spLocks noEditPoints="1"/>
              </p:cNvSpPr>
              <p:nvPr/>
            </p:nvSpPr>
            <p:spPr bwMode="auto">
              <a:xfrm>
                <a:off x="-560" y="3129"/>
                <a:ext cx="24" cy="26"/>
              </a:xfrm>
              <a:custGeom>
                <a:avLst/>
                <a:gdLst>
                  <a:gd name="T0" fmla="*/ 2 w 10"/>
                  <a:gd name="T1" fmla="*/ 7 h 11"/>
                  <a:gd name="T2" fmla="*/ 0 w 10"/>
                  <a:gd name="T3" fmla="*/ 9 h 11"/>
                  <a:gd name="T4" fmla="*/ 4 w 10"/>
                  <a:gd name="T5" fmla="*/ 11 h 11"/>
                  <a:gd name="T6" fmla="*/ 5 w 10"/>
                  <a:gd name="T7" fmla="*/ 9 h 11"/>
                  <a:gd name="T8" fmla="*/ 3 w 10"/>
                  <a:gd name="T9" fmla="*/ 8 h 11"/>
                  <a:gd name="T10" fmla="*/ 2 w 10"/>
                  <a:gd name="T11" fmla="*/ 7 h 11"/>
                  <a:gd name="T12" fmla="*/ 5 w 10"/>
                  <a:gd name="T13" fmla="*/ 2 h 11"/>
                  <a:gd name="T14" fmla="*/ 4 w 10"/>
                  <a:gd name="T15" fmla="*/ 2 h 11"/>
                  <a:gd name="T16" fmla="*/ 8 w 10"/>
                  <a:gd name="T17" fmla="*/ 5 h 11"/>
                  <a:gd name="T18" fmla="*/ 9 w 10"/>
                  <a:gd name="T19" fmla="*/ 4 h 11"/>
                  <a:gd name="T20" fmla="*/ 5 w 10"/>
                  <a:gd name="T21" fmla="*/ 2 h 11"/>
                  <a:gd name="T22" fmla="*/ 6 w 10"/>
                  <a:gd name="T23" fmla="*/ 0 h 11"/>
                  <a:gd name="T24" fmla="*/ 5 w 10"/>
                  <a:gd name="T25" fmla="*/ 1 h 11"/>
                  <a:gd name="T26" fmla="*/ 9 w 10"/>
                  <a:gd name="T27" fmla="*/ 4 h 11"/>
                  <a:gd name="T28" fmla="*/ 10 w 10"/>
                  <a:gd name="T29" fmla="*/ 3 h 11"/>
                  <a:gd name="T30" fmla="*/ 6 w 10"/>
                  <a:gd name="T3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" h="11">
                    <a:moveTo>
                      <a:pt x="2" y="7"/>
                    </a:moveTo>
                    <a:cubicBezTo>
                      <a:pt x="1" y="8"/>
                      <a:pt x="1" y="8"/>
                      <a:pt x="0" y="9"/>
                    </a:cubicBezTo>
                    <a:cubicBezTo>
                      <a:pt x="1" y="10"/>
                      <a:pt x="3" y="11"/>
                      <a:pt x="4" y="11"/>
                    </a:cubicBezTo>
                    <a:cubicBezTo>
                      <a:pt x="4" y="10"/>
                      <a:pt x="5" y="10"/>
                      <a:pt x="5" y="9"/>
                    </a:cubicBezTo>
                    <a:cubicBezTo>
                      <a:pt x="5" y="9"/>
                      <a:pt x="4" y="8"/>
                      <a:pt x="3" y="8"/>
                    </a:cubicBezTo>
                    <a:cubicBezTo>
                      <a:pt x="3" y="7"/>
                      <a:pt x="2" y="7"/>
                      <a:pt x="2" y="7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4" y="2"/>
                    </a:cubicBezTo>
                    <a:cubicBezTo>
                      <a:pt x="6" y="3"/>
                      <a:pt x="7" y="4"/>
                      <a:pt x="8" y="5"/>
                    </a:cubicBezTo>
                    <a:cubicBezTo>
                      <a:pt x="8" y="5"/>
                      <a:pt x="8" y="4"/>
                      <a:pt x="9" y="4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3"/>
                      <a:pt x="10" y="3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10383"/>
              <p:cNvSpPr>
                <a:spLocks/>
              </p:cNvSpPr>
              <p:nvPr/>
            </p:nvSpPr>
            <p:spPr bwMode="auto">
              <a:xfrm>
                <a:off x="-548" y="3132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10384"/>
              <p:cNvSpPr>
                <a:spLocks/>
              </p:cNvSpPr>
              <p:nvPr/>
            </p:nvSpPr>
            <p:spPr bwMode="auto">
              <a:xfrm>
                <a:off x="-590" y="3134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10385"/>
              <p:cNvSpPr>
                <a:spLocks/>
              </p:cNvSpPr>
              <p:nvPr/>
            </p:nvSpPr>
            <p:spPr bwMode="auto">
              <a:xfrm>
                <a:off x="-595" y="3132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2 w 5"/>
                  <a:gd name="T5" fmla="*/ 1 h 3"/>
                  <a:gd name="T6" fmla="*/ 5 w 5"/>
                  <a:gd name="T7" fmla="*/ 3 h 3"/>
                  <a:gd name="T8" fmla="*/ 5 w 5"/>
                  <a:gd name="T9" fmla="*/ 3 h 3"/>
                  <a:gd name="T10" fmla="*/ 0 w 5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0386"/>
              <p:cNvSpPr>
                <a:spLocks noEditPoints="1"/>
              </p:cNvSpPr>
              <p:nvPr/>
            </p:nvSpPr>
            <p:spPr bwMode="auto">
              <a:xfrm>
                <a:off x="-600" y="3132"/>
                <a:ext cx="121" cy="33"/>
              </a:xfrm>
              <a:custGeom>
                <a:avLst/>
                <a:gdLst>
                  <a:gd name="T0" fmla="*/ 24 w 51"/>
                  <a:gd name="T1" fmla="*/ 12 h 14"/>
                  <a:gd name="T2" fmla="*/ 24 w 51"/>
                  <a:gd name="T3" fmla="*/ 12 h 14"/>
                  <a:gd name="T4" fmla="*/ 28 w 51"/>
                  <a:gd name="T5" fmla="*/ 14 h 14"/>
                  <a:gd name="T6" fmla="*/ 28 w 51"/>
                  <a:gd name="T7" fmla="*/ 14 h 14"/>
                  <a:gd name="T8" fmla="*/ 24 w 51"/>
                  <a:gd name="T9" fmla="*/ 12 h 14"/>
                  <a:gd name="T10" fmla="*/ 27 w 51"/>
                  <a:gd name="T11" fmla="*/ 5 h 14"/>
                  <a:gd name="T12" fmla="*/ 25 w 51"/>
                  <a:gd name="T13" fmla="*/ 9 h 14"/>
                  <a:gd name="T14" fmla="*/ 29 w 51"/>
                  <a:gd name="T15" fmla="*/ 12 h 14"/>
                  <a:gd name="T16" fmla="*/ 31 w 51"/>
                  <a:gd name="T17" fmla="*/ 8 h 14"/>
                  <a:gd name="T18" fmla="*/ 27 w 51"/>
                  <a:gd name="T19" fmla="*/ 5 h 14"/>
                  <a:gd name="T20" fmla="*/ 28 w 51"/>
                  <a:gd name="T21" fmla="*/ 2 h 14"/>
                  <a:gd name="T22" fmla="*/ 28 w 51"/>
                  <a:gd name="T23" fmla="*/ 3 h 14"/>
                  <a:gd name="T24" fmla="*/ 32 w 51"/>
                  <a:gd name="T25" fmla="*/ 5 h 14"/>
                  <a:gd name="T26" fmla="*/ 33 w 51"/>
                  <a:gd name="T27" fmla="*/ 5 h 14"/>
                  <a:gd name="T28" fmla="*/ 28 w 51"/>
                  <a:gd name="T29" fmla="*/ 2 h 14"/>
                  <a:gd name="T30" fmla="*/ 28 w 51"/>
                  <a:gd name="T31" fmla="*/ 2 h 14"/>
                  <a:gd name="T32" fmla="*/ 48 w 51"/>
                  <a:gd name="T33" fmla="*/ 2 h 14"/>
                  <a:gd name="T34" fmla="*/ 48 w 51"/>
                  <a:gd name="T35" fmla="*/ 2 h 14"/>
                  <a:gd name="T36" fmla="*/ 51 w 51"/>
                  <a:gd name="T37" fmla="*/ 4 h 14"/>
                  <a:gd name="T38" fmla="*/ 51 w 51"/>
                  <a:gd name="T39" fmla="*/ 4 h 14"/>
                  <a:gd name="T40" fmla="*/ 48 w 51"/>
                  <a:gd name="T41" fmla="*/ 2 h 14"/>
                  <a:gd name="T42" fmla="*/ 28 w 51"/>
                  <a:gd name="T43" fmla="*/ 2 h 14"/>
                  <a:gd name="T44" fmla="*/ 28 w 51"/>
                  <a:gd name="T45" fmla="*/ 2 h 14"/>
                  <a:gd name="T46" fmla="*/ 28 w 51"/>
                  <a:gd name="T47" fmla="*/ 2 h 14"/>
                  <a:gd name="T48" fmla="*/ 33 w 51"/>
                  <a:gd name="T49" fmla="*/ 5 h 14"/>
                  <a:gd name="T50" fmla="*/ 33 w 51"/>
                  <a:gd name="T51" fmla="*/ 5 h 14"/>
                  <a:gd name="T52" fmla="*/ 28 w 51"/>
                  <a:gd name="T53" fmla="*/ 2 h 14"/>
                  <a:gd name="T54" fmla="*/ 1 w 51"/>
                  <a:gd name="T55" fmla="*/ 0 h 14"/>
                  <a:gd name="T56" fmla="*/ 0 w 51"/>
                  <a:gd name="T57" fmla="*/ 3 h 14"/>
                  <a:gd name="T58" fmla="*/ 5 w 51"/>
                  <a:gd name="T59" fmla="*/ 6 h 14"/>
                  <a:gd name="T60" fmla="*/ 5 w 51"/>
                  <a:gd name="T61" fmla="*/ 6 h 14"/>
                  <a:gd name="T62" fmla="*/ 7 w 51"/>
                  <a:gd name="T63" fmla="*/ 3 h 14"/>
                  <a:gd name="T64" fmla="*/ 1 w 51"/>
                  <a:gd name="T6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1" h="14">
                    <a:moveTo>
                      <a:pt x="24" y="12"/>
                    </a:moveTo>
                    <a:cubicBezTo>
                      <a:pt x="24" y="12"/>
                      <a:pt x="24" y="12"/>
                      <a:pt x="24" y="12"/>
                    </a:cubicBezTo>
                    <a:cubicBezTo>
                      <a:pt x="25" y="13"/>
                      <a:pt x="26" y="13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6" y="13"/>
                      <a:pt x="25" y="13"/>
                      <a:pt x="24" y="12"/>
                    </a:cubicBezTo>
                    <a:moveTo>
                      <a:pt x="27" y="5"/>
                    </a:moveTo>
                    <a:cubicBezTo>
                      <a:pt x="26" y="6"/>
                      <a:pt x="26" y="8"/>
                      <a:pt x="25" y="9"/>
                    </a:cubicBezTo>
                    <a:cubicBezTo>
                      <a:pt x="26" y="10"/>
                      <a:pt x="28" y="11"/>
                      <a:pt x="29" y="12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7"/>
                      <a:pt x="28" y="6"/>
                      <a:pt x="27" y="5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3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1" y="4"/>
                      <a:pt x="30" y="3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moveTo>
                      <a:pt x="48" y="2"/>
                    </a:moveTo>
                    <a:cubicBezTo>
                      <a:pt x="48" y="2"/>
                      <a:pt x="48" y="2"/>
                      <a:pt x="48" y="2"/>
                    </a:cubicBezTo>
                    <a:cubicBezTo>
                      <a:pt x="49" y="3"/>
                      <a:pt x="50" y="4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0" y="3"/>
                      <a:pt x="49" y="3"/>
                      <a:pt x="48" y="2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0" y="3"/>
                      <a:pt x="31" y="4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1" y="4"/>
                      <a:pt x="30" y="3"/>
                      <a:pt x="28" y="2"/>
                    </a:cubicBezTo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4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0387"/>
              <p:cNvSpPr>
                <a:spLocks noEditPoints="1"/>
              </p:cNvSpPr>
              <p:nvPr/>
            </p:nvSpPr>
            <p:spPr bwMode="auto">
              <a:xfrm>
                <a:off x="-543" y="3139"/>
                <a:ext cx="19" cy="26"/>
              </a:xfrm>
              <a:custGeom>
                <a:avLst/>
                <a:gdLst>
                  <a:gd name="T0" fmla="*/ 1 w 8"/>
                  <a:gd name="T1" fmla="*/ 6 h 11"/>
                  <a:gd name="T2" fmla="*/ 0 w 8"/>
                  <a:gd name="T3" fmla="*/ 9 h 11"/>
                  <a:gd name="T4" fmla="*/ 4 w 8"/>
                  <a:gd name="T5" fmla="*/ 11 h 11"/>
                  <a:gd name="T6" fmla="*/ 5 w 8"/>
                  <a:gd name="T7" fmla="*/ 9 h 11"/>
                  <a:gd name="T8" fmla="*/ 1 w 8"/>
                  <a:gd name="T9" fmla="*/ 6 h 11"/>
                  <a:gd name="T10" fmla="*/ 3 w 8"/>
                  <a:gd name="T11" fmla="*/ 1 h 11"/>
                  <a:gd name="T12" fmla="*/ 3 w 8"/>
                  <a:gd name="T13" fmla="*/ 2 h 11"/>
                  <a:gd name="T14" fmla="*/ 7 w 8"/>
                  <a:gd name="T15" fmla="*/ 5 h 11"/>
                  <a:gd name="T16" fmla="*/ 8 w 8"/>
                  <a:gd name="T17" fmla="*/ 4 h 11"/>
                  <a:gd name="T18" fmla="*/ 3 w 8"/>
                  <a:gd name="T19" fmla="*/ 1 h 11"/>
                  <a:gd name="T20" fmla="*/ 4 w 8"/>
                  <a:gd name="T21" fmla="*/ 0 h 11"/>
                  <a:gd name="T22" fmla="*/ 3 w 8"/>
                  <a:gd name="T23" fmla="*/ 1 h 11"/>
                  <a:gd name="T24" fmla="*/ 8 w 8"/>
                  <a:gd name="T25" fmla="*/ 4 h 11"/>
                  <a:gd name="T26" fmla="*/ 8 w 8"/>
                  <a:gd name="T27" fmla="*/ 2 h 11"/>
                  <a:gd name="T28" fmla="*/ 4 w 8"/>
                  <a:gd name="T2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1">
                    <a:moveTo>
                      <a:pt x="1" y="6"/>
                    </a:move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2" y="10"/>
                      <a:pt x="4" y="1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2" y="7"/>
                      <a:pt x="1" y="6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4" y="3"/>
                      <a:pt x="6" y="4"/>
                      <a:pt x="7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0388"/>
              <p:cNvSpPr>
                <a:spLocks/>
              </p:cNvSpPr>
              <p:nvPr/>
            </p:nvSpPr>
            <p:spPr bwMode="auto">
              <a:xfrm>
                <a:off x="-536" y="314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10389"/>
              <p:cNvSpPr>
                <a:spLocks noEditPoints="1"/>
              </p:cNvSpPr>
              <p:nvPr/>
            </p:nvSpPr>
            <p:spPr bwMode="auto">
              <a:xfrm>
                <a:off x="-498" y="3139"/>
                <a:ext cx="16" cy="23"/>
              </a:xfrm>
              <a:custGeom>
                <a:avLst/>
                <a:gdLst>
                  <a:gd name="T0" fmla="*/ 1 w 7"/>
                  <a:gd name="T1" fmla="*/ 7 h 10"/>
                  <a:gd name="T2" fmla="*/ 0 w 7"/>
                  <a:gd name="T3" fmla="*/ 8 h 10"/>
                  <a:gd name="T4" fmla="*/ 1 w 7"/>
                  <a:gd name="T5" fmla="*/ 8 h 10"/>
                  <a:gd name="T6" fmla="*/ 4 w 7"/>
                  <a:gd name="T7" fmla="*/ 10 h 10"/>
                  <a:gd name="T8" fmla="*/ 4 w 7"/>
                  <a:gd name="T9" fmla="*/ 9 h 10"/>
                  <a:gd name="T10" fmla="*/ 1 w 7"/>
                  <a:gd name="T11" fmla="*/ 7 h 10"/>
                  <a:gd name="T12" fmla="*/ 4 w 7"/>
                  <a:gd name="T13" fmla="*/ 0 h 10"/>
                  <a:gd name="T14" fmla="*/ 2 w 7"/>
                  <a:gd name="T15" fmla="*/ 5 h 10"/>
                  <a:gd name="T16" fmla="*/ 5 w 7"/>
                  <a:gd name="T17" fmla="*/ 7 h 10"/>
                  <a:gd name="T18" fmla="*/ 6 w 7"/>
                  <a:gd name="T19" fmla="*/ 5 h 10"/>
                  <a:gd name="T20" fmla="*/ 7 w 7"/>
                  <a:gd name="T21" fmla="*/ 3 h 10"/>
                  <a:gd name="T22" fmla="*/ 4 w 7"/>
                  <a:gd name="T2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0">
                    <a:moveTo>
                      <a:pt x="1" y="7"/>
                    </a:moveTo>
                    <a:cubicBezTo>
                      <a:pt x="1" y="7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9"/>
                      <a:pt x="3" y="9"/>
                      <a:pt x="4" y="10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2" y="8"/>
                      <a:pt x="1" y="7"/>
                    </a:cubicBezTo>
                    <a:moveTo>
                      <a:pt x="4" y="0"/>
                    </a:moveTo>
                    <a:cubicBezTo>
                      <a:pt x="3" y="2"/>
                      <a:pt x="2" y="4"/>
                      <a:pt x="2" y="5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10390"/>
              <p:cNvSpPr>
                <a:spLocks/>
              </p:cNvSpPr>
              <p:nvPr/>
            </p:nvSpPr>
            <p:spPr bwMode="auto">
              <a:xfrm>
                <a:off x="-496" y="3150"/>
                <a:ext cx="10" cy="10"/>
              </a:xfrm>
              <a:custGeom>
                <a:avLst/>
                <a:gdLst>
                  <a:gd name="T0" fmla="*/ 1 w 4"/>
                  <a:gd name="T1" fmla="*/ 0 h 4"/>
                  <a:gd name="T2" fmla="*/ 0 w 4"/>
                  <a:gd name="T3" fmla="*/ 2 h 4"/>
                  <a:gd name="T4" fmla="*/ 3 w 4"/>
                  <a:gd name="T5" fmla="*/ 4 h 4"/>
                  <a:gd name="T6" fmla="*/ 4 w 4"/>
                  <a:gd name="T7" fmla="*/ 2 h 4"/>
                  <a:gd name="T8" fmla="*/ 1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10391"/>
              <p:cNvSpPr>
                <a:spLocks noEditPoints="1"/>
              </p:cNvSpPr>
              <p:nvPr/>
            </p:nvSpPr>
            <p:spPr bwMode="auto">
              <a:xfrm>
                <a:off x="-576" y="3141"/>
                <a:ext cx="161" cy="26"/>
              </a:xfrm>
              <a:custGeom>
                <a:avLst/>
                <a:gdLst>
                  <a:gd name="T0" fmla="*/ 0 w 68"/>
                  <a:gd name="T1" fmla="*/ 1 h 11"/>
                  <a:gd name="T2" fmla="*/ 0 w 68"/>
                  <a:gd name="T3" fmla="*/ 1 h 11"/>
                  <a:gd name="T4" fmla="*/ 5 w 68"/>
                  <a:gd name="T5" fmla="*/ 3 h 11"/>
                  <a:gd name="T6" fmla="*/ 5 w 68"/>
                  <a:gd name="T7" fmla="*/ 3 h 11"/>
                  <a:gd name="T8" fmla="*/ 4 w 68"/>
                  <a:gd name="T9" fmla="*/ 3 h 11"/>
                  <a:gd name="T10" fmla="*/ 0 w 68"/>
                  <a:gd name="T11" fmla="*/ 1 h 11"/>
                  <a:gd name="T12" fmla="*/ 65 w 68"/>
                  <a:gd name="T13" fmla="*/ 0 h 11"/>
                  <a:gd name="T14" fmla="*/ 65 w 68"/>
                  <a:gd name="T15" fmla="*/ 1 h 11"/>
                  <a:gd name="T16" fmla="*/ 60 w 68"/>
                  <a:gd name="T17" fmla="*/ 9 h 11"/>
                  <a:gd name="T18" fmla="*/ 63 w 68"/>
                  <a:gd name="T19" fmla="*/ 11 h 11"/>
                  <a:gd name="T20" fmla="*/ 68 w 68"/>
                  <a:gd name="T21" fmla="*/ 2 h 11"/>
                  <a:gd name="T22" fmla="*/ 65 w 68"/>
                  <a:gd name="T2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2" y="1"/>
                      <a:pt x="0" y="1"/>
                    </a:cubicBezTo>
                    <a:moveTo>
                      <a:pt x="65" y="0"/>
                    </a:moveTo>
                    <a:cubicBezTo>
                      <a:pt x="65" y="1"/>
                      <a:pt x="65" y="1"/>
                      <a:pt x="65" y="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1" y="10"/>
                      <a:pt x="62" y="10"/>
                      <a:pt x="63" y="11"/>
                    </a:cubicBezTo>
                    <a:cubicBezTo>
                      <a:pt x="65" y="8"/>
                      <a:pt x="67" y="5"/>
                      <a:pt x="68" y="2"/>
                    </a:cubicBezTo>
                    <a:cubicBezTo>
                      <a:pt x="67" y="1"/>
                      <a:pt x="66" y="1"/>
                      <a:pt x="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10392"/>
              <p:cNvSpPr>
                <a:spLocks/>
              </p:cNvSpPr>
              <p:nvPr/>
            </p:nvSpPr>
            <p:spPr bwMode="auto">
              <a:xfrm>
                <a:off x="-576" y="3141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0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10393"/>
              <p:cNvSpPr>
                <a:spLocks noEditPoints="1"/>
              </p:cNvSpPr>
              <p:nvPr/>
            </p:nvSpPr>
            <p:spPr bwMode="auto">
              <a:xfrm>
                <a:off x="-578" y="3143"/>
                <a:ext cx="68" cy="29"/>
              </a:xfrm>
              <a:custGeom>
                <a:avLst/>
                <a:gdLst>
                  <a:gd name="T0" fmla="*/ 20 w 29"/>
                  <a:gd name="T1" fmla="*/ 10 h 12"/>
                  <a:gd name="T2" fmla="*/ 20 w 29"/>
                  <a:gd name="T3" fmla="*/ 10 h 12"/>
                  <a:gd name="T4" fmla="*/ 24 w 29"/>
                  <a:gd name="T5" fmla="*/ 12 h 12"/>
                  <a:gd name="T6" fmla="*/ 24 w 29"/>
                  <a:gd name="T7" fmla="*/ 12 h 12"/>
                  <a:gd name="T8" fmla="*/ 20 w 29"/>
                  <a:gd name="T9" fmla="*/ 10 h 12"/>
                  <a:gd name="T10" fmla="*/ 24 w 29"/>
                  <a:gd name="T11" fmla="*/ 4 h 12"/>
                  <a:gd name="T12" fmla="*/ 21 w 29"/>
                  <a:gd name="T13" fmla="*/ 8 h 12"/>
                  <a:gd name="T14" fmla="*/ 25 w 29"/>
                  <a:gd name="T15" fmla="*/ 10 h 12"/>
                  <a:gd name="T16" fmla="*/ 28 w 29"/>
                  <a:gd name="T17" fmla="*/ 6 h 12"/>
                  <a:gd name="T18" fmla="*/ 24 w 29"/>
                  <a:gd name="T19" fmla="*/ 4 h 12"/>
                  <a:gd name="T20" fmla="*/ 26 w 29"/>
                  <a:gd name="T21" fmla="*/ 1 h 12"/>
                  <a:gd name="T22" fmla="*/ 25 w 29"/>
                  <a:gd name="T23" fmla="*/ 2 h 12"/>
                  <a:gd name="T24" fmla="*/ 27 w 29"/>
                  <a:gd name="T25" fmla="*/ 3 h 12"/>
                  <a:gd name="T26" fmla="*/ 29 w 29"/>
                  <a:gd name="T27" fmla="*/ 4 h 12"/>
                  <a:gd name="T28" fmla="*/ 29 w 29"/>
                  <a:gd name="T29" fmla="*/ 3 h 12"/>
                  <a:gd name="T30" fmla="*/ 29 w 29"/>
                  <a:gd name="T31" fmla="*/ 3 h 12"/>
                  <a:gd name="T32" fmla="*/ 26 w 29"/>
                  <a:gd name="T33" fmla="*/ 1 h 12"/>
                  <a:gd name="T34" fmla="*/ 26 w 29"/>
                  <a:gd name="T35" fmla="*/ 1 h 12"/>
                  <a:gd name="T36" fmla="*/ 26 w 29"/>
                  <a:gd name="T37" fmla="*/ 1 h 12"/>
                  <a:gd name="T38" fmla="*/ 26 w 29"/>
                  <a:gd name="T39" fmla="*/ 1 h 12"/>
                  <a:gd name="T40" fmla="*/ 26 w 29"/>
                  <a:gd name="T41" fmla="*/ 1 h 12"/>
                  <a:gd name="T42" fmla="*/ 29 w 29"/>
                  <a:gd name="T43" fmla="*/ 3 h 12"/>
                  <a:gd name="T44" fmla="*/ 29 w 29"/>
                  <a:gd name="T45" fmla="*/ 3 h 12"/>
                  <a:gd name="T46" fmla="*/ 26 w 29"/>
                  <a:gd name="T47" fmla="*/ 1 h 12"/>
                  <a:gd name="T48" fmla="*/ 1 w 29"/>
                  <a:gd name="T49" fmla="*/ 0 h 12"/>
                  <a:gd name="T50" fmla="*/ 0 w 29"/>
                  <a:gd name="T51" fmla="*/ 3 h 12"/>
                  <a:gd name="T52" fmla="*/ 4 w 29"/>
                  <a:gd name="T53" fmla="*/ 6 h 12"/>
                  <a:gd name="T54" fmla="*/ 5 w 29"/>
                  <a:gd name="T55" fmla="*/ 2 h 12"/>
                  <a:gd name="T56" fmla="*/ 1 w 29"/>
                  <a:gd name="T5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" h="12">
                    <a:moveTo>
                      <a:pt x="20" y="10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11"/>
                      <a:pt x="23" y="11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3" y="11"/>
                      <a:pt x="21" y="11"/>
                      <a:pt x="20" y="10"/>
                    </a:cubicBezTo>
                    <a:moveTo>
                      <a:pt x="24" y="4"/>
                    </a:moveTo>
                    <a:cubicBezTo>
                      <a:pt x="21" y="8"/>
                      <a:pt x="21" y="8"/>
                      <a:pt x="21" y="8"/>
                    </a:cubicBezTo>
                    <a:cubicBezTo>
                      <a:pt x="23" y="8"/>
                      <a:pt x="24" y="9"/>
                      <a:pt x="25" y="10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6" y="5"/>
                      <a:pt x="25" y="4"/>
                      <a:pt x="24" y="4"/>
                    </a:cubicBezTo>
                    <a:moveTo>
                      <a:pt x="26" y="1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2"/>
                      <a:pt x="27" y="2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2"/>
                      <a:pt x="28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2"/>
                      <a:pt x="27" y="2"/>
                      <a:pt x="26" y="1"/>
                    </a:cubicBezTo>
                    <a:moveTo>
                      <a:pt x="1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1" y="4"/>
                      <a:pt x="2" y="5"/>
                      <a:pt x="4" y="6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10394"/>
              <p:cNvSpPr>
                <a:spLocks noEditPoints="1"/>
              </p:cNvSpPr>
              <p:nvPr/>
            </p:nvSpPr>
            <p:spPr bwMode="auto">
              <a:xfrm>
                <a:off x="-531" y="3148"/>
                <a:ext cx="21" cy="24"/>
              </a:xfrm>
              <a:custGeom>
                <a:avLst/>
                <a:gdLst>
                  <a:gd name="T0" fmla="*/ 1 w 9"/>
                  <a:gd name="T1" fmla="*/ 6 h 10"/>
                  <a:gd name="T2" fmla="*/ 0 w 9"/>
                  <a:gd name="T3" fmla="*/ 8 h 10"/>
                  <a:gd name="T4" fmla="*/ 4 w 9"/>
                  <a:gd name="T5" fmla="*/ 10 h 10"/>
                  <a:gd name="T6" fmla="*/ 5 w 9"/>
                  <a:gd name="T7" fmla="*/ 8 h 10"/>
                  <a:gd name="T8" fmla="*/ 1 w 9"/>
                  <a:gd name="T9" fmla="*/ 6 h 10"/>
                  <a:gd name="T10" fmla="*/ 4 w 9"/>
                  <a:gd name="T11" fmla="*/ 1 h 10"/>
                  <a:gd name="T12" fmla="*/ 4 w 9"/>
                  <a:gd name="T13" fmla="*/ 2 h 10"/>
                  <a:gd name="T14" fmla="*/ 8 w 9"/>
                  <a:gd name="T15" fmla="*/ 4 h 10"/>
                  <a:gd name="T16" fmla="*/ 8 w 9"/>
                  <a:gd name="T17" fmla="*/ 4 h 10"/>
                  <a:gd name="T18" fmla="*/ 7 w 9"/>
                  <a:gd name="T19" fmla="*/ 3 h 10"/>
                  <a:gd name="T20" fmla="*/ 4 w 9"/>
                  <a:gd name="T21" fmla="*/ 1 h 10"/>
                  <a:gd name="T22" fmla="*/ 5 w 9"/>
                  <a:gd name="T23" fmla="*/ 0 h 10"/>
                  <a:gd name="T24" fmla="*/ 5 w 9"/>
                  <a:gd name="T25" fmla="*/ 1 h 10"/>
                  <a:gd name="T26" fmla="*/ 8 w 9"/>
                  <a:gd name="T27" fmla="*/ 3 h 10"/>
                  <a:gd name="T28" fmla="*/ 9 w 9"/>
                  <a:gd name="T29" fmla="*/ 2 h 10"/>
                  <a:gd name="T30" fmla="*/ 7 w 9"/>
                  <a:gd name="T31" fmla="*/ 1 h 10"/>
                  <a:gd name="T32" fmla="*/ 5 w 9"/>
                  <a:gd name="T3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10">
                    <a:moveTo>
                      <a:pt x="1" y="6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9"/>
                      <a:pt x="3" y="9"/>
                      <a:pt x="4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7"/>
                      <a:pt x="3" y="6"/>
                      <a:pt x="1" y="6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10395"/>
              <p:cNvSpPr>
                <a:spLocks/>
              </p:cNvSpPr>
              <p:nvPr/>
            </p:nvSpPr>
            <p:spPr bwMode="auto">
              <a:xfrm>
                <a:off x="-522" y="3150"/>
                <a:ext cx="10" cy="7"/>
              </a:xfrm>
              <a:custGeom>
                <a:avLst/>
                <a:gdLst>
                  <a:gd name="T0" fmla="*/ 3 w 10"/>
                  <a:gd name="T1" fmla="*/ 0 h 7"/>
                  <a:gd name="T2" fmla="*/ 0 w 10"/>
                  <a:gd name="T3" fmla="*/ 0 h 7"/>
                  <a:gd name="T4" fmla="*/ 7 w 10"/>
                  <a:gd name="T5" fmla="*/ 5 h 7"/>
                  <a:gd name="T6" fmla="*/ 10 w 10"/>
                  <a:gd name="T7" fmla="*/ 7 h 7"/>
                  <a:gd name="T8" fmla="*/ 10 w 10"/>
                  <a:gd name="T9" fmla="*/ 5 h 7"/>
                  <a:gd name="T10" fmla="*/ 3 w 10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3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10396"/>
              <p:cNvSpPr>
                <a:spLocks/>
              </p:cNvSpPr>
              <p:nvPr/>
            </p:nvSpPr>
            <p:spPr bwMode="auto">
              <a:xfrm>
                <a:off x="-522" y="3150"/>
                <a:ext cx="10" cy="7"/>
              </a:xfrm>
              <a:custGeom>
                <a:avLst/>
                <a:gdLst>
                  <a:gd name="T0" fmla="*/ 3 w 10"/>
                  <a:gd name="T1" fmla="*/ 0 h 7"/>
                  <a:gd name="T2" fmla="*/ 0 w 10"/>
                  <a:gd name="T3" fmla="*/ 0 h 7"/>
                  <a:gd name="T4" fmla="*/ 7 w 10"/>
                  <a:gd name="T5" fmla="*/ 5 h 7"/>
                  <a:gd name="T6" fmla="*/ 10 w 10"/>
                  <a:gd name="T7" fmla="*/ 7 h 7"/>
                  <a:gd name="T8" fmla="*/ 10 w 10"/>
                  <a:gd name="T9" fmla="*/ 5 h 7"/>
                  <a:gd name="T10" fmla="*/ 3 w 10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3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10397"/>
              <p:cNvSpPr>
                <a:spLocks noEditPoints="1"/>
              </p:cNvSpPr>
              <p:nvPr/>
            </p:nvSpPr>
            <p:spPr bwMode="auto">
              <a:xfrm>
                <a:off x="-482" y="3146"/>
                <a:ext cx="19" cy="23"/>
              </a:xfrm>
              <a:custGeom>
                <a:avLst/>
                <a:gdLst>
                  <a:gd name="T0" fmla="*/ 1 w 8"/>
                  <a:gd name="T1" fmla="*/ 8 h 10"/>
                  <a:gd name="T2" fmla="*/ 0 w 8"/>
                  <a:gd name="T3" fmla="*/ 9 h 10"/>
                  <a:gd name="T4" fmla="*/ 3 w 8"/>
                  <a:gd name="T5" fmla="*/ 10 h 10"/>
                  <a:gd name="T6" fmla="*/ 3 w 8"/>
                  <a:gd name="T7" fmla="*/ 10 h 10"/>
                  <a:gd name="T8" fmla="*/ 1 w 8"/>
                  <a:gd name="T9" fmla="*/ 8 h 10"/>
                  <a:gd name="T10" fmla="*/ 5 w 8"/>
                  <a:gd name="T11" fmla="*/ 2 h 10"/>
                  <a:gd name="T12" fmla="*/ 4 w 8"/>
                  <a:gd name="T13" fmla="*/ 4 h 10"/>
                  <a:gd name="T14" fmla="*/ 2 w 8"/>
                  <a:gd name="T15" fmla="*/ 6 h 10"/>
                  <a:gd name="T16" fmla="*/ 4 w 8"/>
                  <a:gd name="T17" fmla="*/ 8 h 10"/>
                  <a:gd name="T18" fmla="*/ 7 w 8"/>
                  <a:gd name="T19" fmla="*/ 3 h 10"/>
                  <a:gd name="T20" fmla="*/ 5 w 8"/>
                  <a:gd name="T21" fmla="*/ 2 h 10"/>
                  <a:gd name="T22" fmla="*/ 6 w 8"/>
                  <a:gd name="T23" fmla="*/ 0 h 10"/>
                  <a:gd name="T24" fmla="*/ 5 w 8"/>
                  <a:gd name="T25" fmla="*/ 1 h 10"/>
                  <a:gd name="T26" fmla="*/ 7 w 8"/>
                  <a:gd name="T27" fmla="*/ 2 h 10"/>
                  <a:gd name="T28" fmla="*/ 8 w 8"/>
                  <a:gd name="T29" fmla="*/ 2 h 10"/>
                  <a:gd name="T30" fmla="*/ 6 w 8"/>
                  <a:gd name="T31" fmla="*/ 0 h 10"/>
                  <a:gd name="T32" fmla="*/ 6 w 8"/>
                  <a:gd name="T3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" h="10">
                    <a:moveTo>
                      <a:pt x="1" y="8"/>
                    </a:moveTo>
                    <a:cubicBezTo>
                      <a:pt x="1" y="9"/>
                      <a:pt x="0" y="9"/>
                      <a:pt x="0" y="9"/>
                    </a:cubicBezTo>
                    <a:cubicBezTo>
                      <a:pt x="1" y="10"/>
                      <a:pt x="2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1" y="9"/>
                      <a:pt x="1" y="8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3" y="7"/>
                      <a:pt x="3" y="7"/>
                      <a:pt x="4" y="8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3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1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10398"/>
              <p:cNvSpPr>
                <a:spLocks/>
              </p:cNvSpPr>
              <p:nvPr/>
            </p:nvSpPr>
            <p:spPr bwMode="auto">
              <a:xfrm>
                <a:off x="-479" y="3160"/>
                <a:ext cx="7" cy="9"/>
              </a:xfrm>
              <a:custGeom>
                <a:avLst/>
                <a:gdLst>
                  <a:gd name="T0" fmla="*/ 1 w 3"/>
                  <a:gd name="T1" fmla="*/ 0 h 4"/>
                  <a:gd name="T2" fmla="*/ 0 w 3"/>
                  <a:gd name="T3" fmla="*/ 2 h 4"/>
                  <a:gd name="T4" fmla="*/ 2 w 3"/>
                  <a:gd name="T5" fmla="*/ 4 h 4"/>
                  <a:gd name="T6" fmla="*/ 3 w 3"/>
                  <a:gd name="T7" fmla="*/ 2 h 4"/>
                  <a:gd name="T8" fmla="*/ 1 w 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3"/>
                      <a:pt x="1" y="3"/>
                      <a:pt x="2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10399"/>
              <p:cNvSpPr>
                <a:spLocks noEditPoints="1"/>
              </p:cNvSpPr>
              <p:nvPr/>
            </p:nvSpPr>
            <p:spPr bwMode="auto">
              <a:xfrm>
                <a:off x="-744" y="3150"/>
                <a:ext cx="187" cy="307"/>
              </a:xfrm>
              <a:custGeom>
                <a:avLst/>
                <a:gdLst>
                  <a:gd name="T0" fmla="*/ 1 w 79"/>
                  <a:gd name="T1" fmla="*/ 129 h 130"/>
                  <a:gd name="T2" fmla="*/ 1 w 79"/>
                  <a:gd name="T3" fmla="*/ 126 h 130"/>
                  <a:gd name="T4" fmla="*/ 7 w 79"/>
                  <a:gd name="T5" fmla="*/ 125 h 130"/>
                  <a:gd name="T6" fmla="*/ 13 w 79"/>
                  <a:gd name="T7" fmla="*/ 122 h 130"/>
                  <a:gd name="T8" fmla="*/ 20 w 79"/>
                  <a:gd name="T9" fmla="*/ 108 h 130"/>
                  <a:gd name="T10" fmla="*/ 20 w 79"/>
                  <a:gd name="T11" fmla="*/ 108 h 130"/>
                  <a:gd name="T12" fmla="*/ 25 w 79"/>
                  <a:gd name="T13" fmla="*/ 98 h 130"/>
                  <a:gd name="T14" fmla="*/ 24 w 79"/>
                  <a:gd name="T15" fmla="*/ 100 h 130"/>
                  <a:gd name="T16" fmla="*/ 28 w 79"/>
                  <a:gd name="T17" fmla="*/ 91 h 130"/>
                  <a:gd name="T18" fmla="*/ 29 w 79"/>
                  <a:gd name="T19" fmla="*/ 91 h 130"/>
                  <a:gd name="T20" fmla="*/ 25 w 79"/>
                  <a:gd name="T21" fmla="*/ 85 h 130"/>
                  <a:gd name="T22" fmla="*/ 27 w 79"/>
                  <a:gd name="T23" fmla="*/ 83 h 130"/>
                  <a:gd name="T24" fmla="*/ 31 w 79"/>
                  <a:gd name="T25" fmla="*/ 77 h 130"/>
                  <a:gd name="T26" fmla="*/ 31 w 79"/>
                  <a:gd name="T27" fmla="*/ 76 h 130"/>
                  <a:gd name="T28" fmla="*/ 33 w 79"/>
                  <a:gd name="T29" fmla="*/ 72 h 130"/>
                  <a:gd name="T30" fmla="*/ 36 w 79"/>
                  <a:gd name="T31" fmla="*/ 70 h 130"/>
                  <a:gd name="T32" fmla="*/ 41 w 79"/>
                  <a:gd name="T33" fmla="*/ 68 h 130"/>
                  <a:gd name="T34" fmla="*/ 41 w 79"/>
                  <a:gd name="T35" fmla="*/ 68 h 130"/>
                  <a:gd name="T36" fmla="*/ 43 w 79"/>
                  <a:gd name="T37" fmla="*/ 66 h 130"/>
                  <a:gd name="T38" fmla="*/ 40 w 79"/>
                  <a:gd name="T39" fmla="*/ 60 h 130"/>
                  <a:gd name="T40" fmla="*/ 41 w 79"/>
                  <a:gd name="T41" fmla="*/ 55 h 130"/>
                  <a:gd name="T42" fmla="*/ 43 w 79"/>
                  <a:gd name="T43" fmla="*/ 52 h 130"/>
                  <a:gd name="T44" fmla="*/ 44 w 79"/>
                  <a:gd name="T45" fmla="*/ 51 h 130"/>
                  <a:gd name="T46" fmla="*/ 45 w 79"/>
                  <a:gd name="T47" fmla="*/ 48 h 130"/>
                  <a:gd name="T48" fmla="*/ 46 w 79"/>
                  <a:gd name="T49" fmla="*/ 46 h 130"/>
                  <a:gd name="T50" fmla="*/ 47 w 79"/>
                  <a:gd name="T51" fmla="*/ 45 h 130"/>
                  <a:gd name="T52" fmla="*/ 47 w 79"/>
                  <a:gd name="T53" fmla="*/ 45 h 130"/>
                  <a:gd name="T54" fmla="*/ 48 w 79"/>
                  <a:gd name="T55" fmla="*/ 43 h 130"/>
                  <a:gd name="T56" fmla="*/ 50 w 79"/>
                  <a:gd name="T57" fmla="*/ 39 h 130"/>
                  <a:gd name="T58" fmla="*/ 52 w 79"/>
                  <a:gd name="T59" fmla="*/ 35 h 130"/>
                  <a:gd name="T60" fmla="*/ 52 w 79"/>
                  <a:gd name="T61" fmla="*/ 34 h 130"/>
                  <a:gd name="T62" fmla="*/ 60 w 79"/>
                  <a:gd name="T63" fmla="*/ 37 h 130"/>
                  <a:gd name="T64" fmla="*/ 61 w 79"/>
                  <a:gd name="T65" fmla="*/ 37 h 130"/>
                  <a:gd name="T66" fmla="*/ 61 w 79"/>
                  <a:gd name="T67" fmla="*/ 36 h 130"/>
                  <a:gd name="T68" fmla="*/ 62 w 79"/>
                  <a:gd name="T69" fmla="*/ 34 h 130"/>
                  <a:gd name="T70" fmla="*/ 68 w 79"/>
                  <a:gd name="T71" fmla="*/ 24 h 130"/>
                  <a:gd name="T72" fmla="*/ 64 w 79"/>
                  <a:gd name="T73" fmla="*/ 31 h 130"/>
                  <a:gd name="T74" fmla="*/ 60 w 79"/>
                  <a:gd name="T75" fmla="*/ 19 h 130"/>
                  <a:gd name="T76" fmla="*/ 67 w 79"/>
                  <a:gd name="T77" fmla="*/ 18 h 130"/>
                  <a:gd name="T78" fmla="*/ 68 w 79"/>
                  <a:gd name="T79" fmla="*/ 17 h 130"/>
                  <a:gd name="T80" fmla="*/ 61 w 79"/>
                  <a:gd name="T81" fmla="*/ 16 h 130"/>
                  <a:gd name="T82" fmla="*/ 66 w 79"/>
                  <a:gd name="T83" fmla="*/ 17 h 130"/>
                  <a:gd name="T84" fmla="*/ 73 w 79"/>
                  <a:gd name="T85" fmla="*/ 17 h 130"/>
                  <a:gd name="T86" fmla="*/ 67 w 79"/>
                  <a:gd name="T87" fmla="*/ 16 h 130"/>
                  <a:gd name="T88" fmla="*/ 74 w 79"/>
                  <a:gd name="T89" fmla="*/ 15 h 130"/>
                  <a:gd name="T90" fmla="*/ 68 w 79"/>
                  <a:gd name="T91" fmla="*/ 14 h 130"/>
                  <a:gd name="T92" fmla="*/ 75 w 79"/>
                  <a:gd name="T93" fmla="*/ 13 h 130"/>
                  <a:gd name="T94" fmla="*/ 69 w 79"/>
                  <a:gd name="T95" fmla="*/ 12 h 130"/>
                  <a:gd name="T96" fmla="*/ 75 w 79"/>
                  <a:gd name="T97" fmla="*/ 12 h 130"/>
                  <a:gd name="T98" fmla="*/ 67 w 79"/>
                  <a:gd name="T99" fmla="*/ 9 h 130"/>
                  <a:gd name="T100" fmla="*/ 72 w 79"/>
                  <a:gd name="T101" fmla="*/ 9 h 130"/>
                  <a:gd name="T102" fmla="*/ 66 w 79"/>
                  <a:gd name="T103" fmla="*/ 7 h 130"/>
                  <a:gd name="T104" fmla="*/ 75 w 79"/>
                  <a:gd name="T105" fmla="*/ 5 h 130"/>
                  <a:gd name="T106" fmla="*/ 67 w 79"/>
                  <a:gd name="T107" fmla="*/ 6 h 130"/>
                  <a:gd name="T108" fmla="*/ 69 w 79"/>
                  <a:gd name="T109" fmla="*/ 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9" h="130">
                    <a:moveTo>
                      <a:pt x="0" y="127"/>
                    </a:move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1" y="129"/>
                      <a:pt x="1" y="129"/>
                      <a:pt x="1" y="129"/>
                    </a:cubicBezTo>
                    <a:cubicBezTo>
                      <a:pt x="2" y="129"/>
                      <a:pt x="3" y="130"/>
                      <a:pt x="4" y="130"/>
                    </a:cubicBezTo>
                    <a:cubicBezTo>
                      <a:pt x="2" y="129"/>
                      <a:pt x="1" y="128"/>
                      <a:pt x="0" y="127"/>
                    </a:cubicBezTo>
                    <a:moveTo>
                      <a:pt x="1" y="126"/>
                    </a:moveTo>
                    <a:cubicBezTo>
                      <a:pt x="1" y="126"/>
                      <a:pt x="1" y="126"/>
                      <a:pt x="1" y="126"/>
                    </a:cubicBezTo>
                    <a:cubicBezTo>
                      <a:pt x="1" y="126"/>
                      <a:pt x="1" y="126"/>
                      <a:pt x="1" y="126"/>
                    </a:cubicBezTo>
                    <a:cubicBezTo>
                      <a:pt x="1" y="126"/>
                      <a:pt x="1" y="126"/>
                      <a:pt x="1" y="126"/>
                    </a:cubicBezTo>
                    <a:moveTo>
                      <a:pt x="4" y="124"/>
                    </a:moveTo>
                    <a:cubicBezTo>
                      <a:pt x="6" y="125"/>
                      <a:pt x="8" y="126"/>
                      <a:pt x="10" y="128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6"/>
                      <a:pt x="8" y="126"/>
                      <a:pt x="7" y="125"/>
                    </a:cubicBezTo>
                    <a:cubicBezTo>
                      <a:pt x="4" y="124"/>
                      <a:pt x="4" y="124"/>
                      <a:pt x="4" y="124"/>
                    </a:cubicBezTo>
                    <a:moveTo>
                      <a:pt x="6" y="117"/>
                    </a:moveTo>
                    <a:cubicBezTo>
                      <a:pt x="5" y="118"/>
                      <a:pt x="5" y="118"/>
                      <a:pt x="5" y="118"/>
                    </a:cubicBezTo>
                    <a:cubicBezTo>
                      <a:pt x="9" y="120"/>
                      <a:pt x="9" y="120"/>
                      <a:pt x="9" y="120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6" y="117"/>
                      <a:pt x="6" y="117"/>
                      <a:pt x="6" y="117"/>
                    </a:cubicBezTo>
                    <a:moveTo>
                      <a:pt x="14" y="104"/>
                    </a:moveTo>
                    <a:cubicBezTo>
                      <a:pt x="13" y="105"/>
                      <a:pt x="13" y="105"/>
                      <a:pt x="13" y="105"/>
                    </a:cubicBezTo>
                    <a:cubicBezTo>
                      <a:pt x="15" y="106"/>
                      <a:pt x="18" y="107"/>
                      <a:pt x="20" y="108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18" y="106"/>
                      <a:pt x="16" y="105"/>
                      <a:pt x="14" y="104"/>
                    </a:cubicBezTo>
                    <a:moveTo>
                      <a:pt x="14" y="103"/>
                    </a:moveTo>
                    <a:cubicBezTo>
                      <a:pt x="14" y="104"/>
                      <a:pt x="14" y="104"/>
                      <a:pt x="14" y="104"/>
                    </a:cubicBezTo>
                    <a:cubicBezTo>
                      <a:pt x="16" y="105"/>
                      <a:pt x="18" y="107"/>
                      <a:pt x="20" y="108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4" y="103"/>
                      <a:pt x="14" y="103"/>
                      <a:pt x="14" y="103"/>
                    </a:cubicBezTo>
                    <a:moveTo>
                      <a:pt x="23" y="97"/>
                    </a:moveTo>
                    <a:cubicBezTo>
                      <a:pt x="23" y="97"/>
                      <a:pt x="24" y="97"/>
                      <a:pt x="25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4" y="97"/>
                      <a:pt x="23" y="97"/>
                      <a:pt x="23" y="97"/>
                    </a:cubicBezTo>
                    <a:moveTo>
                      <a:pt x="19" y="95"/>
                    </a:moveTo>
                    <a:cubicBezTo>
                      <a:pt x="18" y="97"/>
                      <a:pt x="18" y="97"/>
                      <a:pt x="18" y="97"/>
                    </a:cubicBezTo>
                    <a:cubicBezTo>
                      <a:pt x="20" y="98"/>
                      <a:pt x="22" y="99"/>
                      <a:pt x="24" y="100"/>
                    </a:cubicBezTo>
                    <a:cubicBezTo>
                      <a:pt x="24" y="100"/>
                      <a:pt x="24" y="99"/>
                      <a:pt x="25" y="98"/>
                    </a:cubicBezTo>
                    <a:cubicBezTo>
                      <a:pt x="24" y="98"/>
                      <a:pt x="23" y="97"/>
                      <a:pt x="22" y="97"/>
                    </a:cubicBezTo>
                    <a:cubicBezTo>
                      <a:pt x="21" y="96"/>
                      <a:pt x="20" y="96"/>
                      <a:pt x="19" y="95"/>
                    </a:cubicBezTo>
                    <a:moveTo>
                      <a:pt x="26" y="90"/>
                    </a:moveTo>
                    <a:cubicBezTo>
                      <a:pt x="27" y="90"/>
                      <a:pt x="28" y="91"/>
                      <a:pt x="28" y="91"/>
                    </a:cubicBezTo>
                    <a:cubicBezTo>
                      <a:pt x="28" y="91"/>
                      <a:pt x="29" y="91"/>
                      <a:pt x="29" y="91"/>
                    </a:cubicBezTo>
                    <a:cubicBezTo>
                      <a:pt x="28" y="91"/>
                      <a:pt x="27" y="90"/>
                      <a:pt x="26" y="90"/>
                    </a:cubicBezTo>
                    <a:moveTo>
                      <a:pt x="25" y="86"/>
                    </a:move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9"/>
                      <a:pt x="27" y="90"/>
                      <a:pt x="29" y="91"/>
                    </a:cubicBezTo>
                    <a:cubicBezTo>
                      <a:pt x="29" y="90"/>
                      <a:pt x="29" y="90"/>
                      <a:pt x="29" y="89"/>
                    </a:cubicBezTo>
                    <a:cubicBezTo>
                      <a:pt x="29" y="89"/>
                      <a:pt x="29" y="89"/>
                      <a:pt x="29" y="89"/>
                    </a:cubicBezTo>
                    <a:cubicBezTo>
                      <a:pt x="27" y="88"/>
                      <a:pt x="26" y="87"/>
                      <a:pt x="25" y="86"/>
                    </a:cubicBezTo>
                    <a:moveTo>
                      <a:pt x="26" y="84"/>
                    </a:moveTo>
                    <a:cubicBezTo>
                      <a:pt x="25" y="85"/>
                      <a:pt x="25" y="85"/>
                      <a:pt x="25" y="85"/>
                    </a:cubicBezTo>
                    <a:cubicBezTo>
                      <a:pt x="27" y="86"/>
                      <a:pt x="29" y="87"/>
                      <a:pt x="30" y="88"/>
                    </a:cubicBezTo>
                    <a:cubicBezTo>
                      <a:pt x="30" y="88"/>
                      <a:pt x="30" y="87"/>
                      <a:pt x="31" y="87"/>
                    </a:cubicBezTo>
                    <a:cubicBezTo>
                      <a:pt x="26" y="84"/>
                      <a:pt x="26" y="84"/>
                      <a:pt x="26" y="84"/>
                    </a:cubicBezTo>
                    <a:moveTo>
                      <a:pt x="28" y="81"/>
                    </a:moveTo>
                    <a:cubicBezTo>
                      <a:pt x="27" y="83"/>
                      <a:pt x="27" y="83"/>
                      <a:pt x="27" y="83"/>
                    </a:cubicBezTo>
                    <a:cubicBezTo>
                      <a:pt x="28" y="84"/>
                      <a:pt x="30" y="85"/>
                      <a:pt x="31" y="86"/>
                    </a:cubicBezTo>
                    <a:cubicBezTo>
                      <a:pt x="32" y="85"/>
                      <a:pt x="32" y="84"/>
                      <a:pt x="32" y="83"/>
                    </a:cubicBezTo>
                    <a:cubicBezTo>
                      <a:pt x="31" y="83"/>
                      <a:pt x="30" y="82"/>
                      <a:pt x="28" y="81"/>
                    </a:cubicBezTo>
                    <a:moveTo>
                      <a:pt x="31" y="76"/>
                    </a:moveTo>
                    <a:cubicBezTo>
                      <a:pt x="31" y="76"/>
                      <a:pt x="31" y="77"/>
                      <a:pt x="31" y="77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9"/>
                      <a:pt x="33" y="80"/>
                      <a:pt x="34" y="80"/>
                    </a:cubicBez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79"/>
                      <a:pt x="35" y="79"/>
                      <a:pt x="35" y="78"/>
                    </a:cubicBezTo>
                    <a:cubicBezTo>
                      <a:pt x="34" y="78"/>
                      <a:pt x="32" y="77"/>
                      <a:pt x="31" y="76"/>
                    </a:cubicBezTo>
                    <a:moveTo>
                      <a:pt x="33" y="72"/>
                    </a:moveTo>
                    <a:cubicBezTo>
                      <a:pt x="33" y="73"/>
                      <a:pt x="32" y="74"/>
                      <a:pt x="32" y="74"/>
                    </a:cubicBezTo>
                    <a:cubicBezTo>
                      <a:pt x="33" y="75"/>
                      <a:pt x="35" y="76"/>
                      <a:pt x="36" y="77"/>
                    </a:cubicBezTo>
                    <a:cubicBezTo>
                      <a:pt x="36" y="76"/>
                      <a:pt x="37" y="75"/>
                      <a:pt x="37" y="75"/>
                    </a:cubicBezTo>
                    <a:cubicBezTo>
                      <a:pt x="33" y="72"/>
                      <a:pt x="33" y="72"/>
                      <a:pt x="33" y="72"/>
                    </a:cubicBezTo>
                    <a:moveTo>
                      <a:pt x="35" y="69"/>
                    </a:moveTo>
                    <a:cubicBezTo>
                      <a:pt x="34" y="70"/>
                      <a:pt x="34" y="70"/>
                      <a:pt x="33" y="71"/>
                    </a:cubicBezTo>
                    <a:cubicBezTo>
                      <a:pt x="35" y="72"/>
                      <a:pt x="36" y="73"/>
                      <a:pt x="38" y="74"/>
                    </a:cubicBezTo>
                    <a:cubicBezTo>
                      <a:pt x="38" y="73"/>
                      <a:pt x="39" y="72"/>
                      <a:pt x="39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6" y="65"/>
                    </a:moveTo>
                    <a:cubicBezTo>
                      <a:pt x="36" y="66"/>
                      <a:pt x="36" y="66"/>
                      <a:pt x="36" y="67"/>
                    </a:cubicBezTo>
                    <a:cubicBezTo>
                      <a:pt x="37" y="68"/>
                      <a:pt x="39" y="68"/>
                      <a:pt x="41" y="69"/>
                    </a:cubicBezTo>
                    <a:cubicBezTo>
                      <a:pt x="41" y="69"/>
                      <a:pt x="41" y="69"/>
                      <a:pt x="41" y="68"/>
                    </a:cubicBezTo>
                    <a:cubicBezTo>
                      <a:pt x="40" y="68"/>
                      <a:pt x="39" y="67"/>
                      <a:pt x="38" y="66"/>
                    </a:cubicBezTo>
                    <a:cubicBezTo>
                      <a:pt x="37" y="66"/>
                      <a:pt x="37" y="66"/>
                      <a:pt x="36" y="65"/>
                    </a:cubicBezTo>
                    <a:moveTo>
                      <a:pt x="37" y="65"/>
                    </a:moveTo>
                    <a:cubicBezTo>
                      <a:pt x="37" y="65"/>
                      <a:pt x="37" y="65"/>
                      <a:pt x="36" y="65"/>
                    </a:cubicBezTo>
                    <a:cubicBezTo>
                      <a:pt x="41" y="68"/>
                      <a:pt x="41" y="68"/>
                      <a:pt x="41" y="68"/>
                    </a:cubicBezTo>
                    <a:cubicBezTo>
                      <a:pt x="41" y="68"/>
                      <a:pt x="41" y="68"/>
                      <a:pt x="42" y="68"/>
                    </a:cubicBezTo>
                    <a:cubicBezTo>
                      <a:pt x="40" y="67"/>
                      <a:pt x="38" y="66"/>
                      <a:pt x="37" y="65"/>
                    </a:cubicBezTo>
                    <a:moveTo>
                      <a:pt x="39" y="61"/>
                    </a:moveTo>
                    <a:cubicBezTo>
                      <a:pt x="38" y="61"/>
                      <a:pt x="38" y="62"/>
                      <a:pt x="38" y="62"/>
                    </a:cubicBezTo>
                    <a:cubicBezTo>
                      <a:pt x="40" y="64"/>
                      <a:pt x="41" y="65"/>
                      <a:pt x="43" y="66"/>
                    </a:cubicBezTo>
                    <a:cubicBezTo>
                      <a:pt x="43" y="65"/>
                      <a:pt x="43" y="65"/>
                      <a:pt x="44" y="64"/>
                    </a:cubicBezTo>
                    <a:cubicBezTo>
                      <a:pt x="42" y="63"/>
                      <a:pt x="40" y="62"/>
                      <a:pt x="39" y="61"/>
                    </a:cubicBezTo>
                    <a:moveTo>
                      <a:pt x="41" y="56"/>
                    </a:moveTo>
                    <a:cubicBezTo>
                      <a:pt x="40" y="57"/>
                      <a:pt x="40" y="59"/>
                      <a:pt x="39" y="60"/>
                    </a:cubicBezTo>
                    <a:cubicBezTo>
                      <a:pt x="39" y="60"/>
                      <a:pt x="39" y="60"/>
                      <a:pt x="40" y="60"/>
                    </a:cubicBezTo>
                    <a:cubicBezTo>
                      <a:pt x="41" y="61"/>
                      <a:pt x="43" y="62"/>
                      <a:pt x="44" y="63"/>
                    </a:cubicBezTo>
                    <a:cubicBezTo>
                      <a:pt x="45" y="62"/>
                      <a:pt x="46" y="61"/>
                      <a:pt x="47" y="60"/>
                    </a:cubicBezTo>
                    <a:cubicBezTo>
                      <a:pt x="45" y="58"/>
                      <a:pt x="43" y="57"/>
                      <a:pt x="41" y="56"/>
                    </a:cubicBezTo>
                    <a:moveTo>
                      <a:pt x="43" y="53"/>
                    </a:moveTo>
                    <a:cubicBezTo>
                      <a:pt x="42" y="54"/>
                      <a:pt x="42" y="55"/>
                      <a:pt x="41" y="55"/>
                    </a:cubicBezTo>
                    <a:cubicBezTo>
                      <a:pt x="43" y="56"/>
                      <a:pt x="45" y="58"/>
                      <a:pt x="47" y="59"/>
                    </a:cubicBezTo>
                    <a:cubicBezTo>
                      <a:pt x="48" y="58"/>
                      <a:pt x="48" y="57"/>
                      <a:pt x="48" y="57"/>
                    </a:cubicBezTo>
                    <a:cubicBezTo>
                      <a:pt x="46" y="56"/>
                      <a:pt x="44" y="54"/>
                      <a:pt x="43" y="53"/>
                    </a:cubicBezTo>
                    <a:moveTo>
                      <a:pt x="43" y="52"/>
                    </a:moveTo>
                    <a:cubicBezTo>
                      <a:pt x="43" y="52"/>
                      <a:pt x="43" y="52"/>
                      <a:pt x="43" y="52"/>
                    </a:cubicBezTo>
                    <a:cubicBezTo>
                      <a:pt x="45" y="54"/>
                      <a:pt x="47" y="55"/>
                      <a:pt x="49" y="56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47" y="54"/>
                      <a:pt x="45" y="53"/>
                      <a:pt x="43" y="52"/>
                    </a:cubicBezTo>
                    <a:moveTo>
                      <a:pt x="44" y="50"/>
                    </a:moveTo>
                    <a:cubicBezTo>
                      <a:pt x="44" y="50"/>
                      <a:pt x="44" y="51"/>
                      <a:pt x="44" y="51"/>
                    </a:cubicBezTo>
                    <a:cubicBezTo>
                      <a:pt x="46" y="52"/>
                      <a:pt x="48" y="53"/>
                      <a:pt x="50" y="55"/>
                    </a:cubicBezTo>
                    <a:cubicBezTo>
                      <a:pt x="50" y="54"/>
                      <a:pt x="50" y="54"/>
                      <a:pt x="50" y="54"/>
                    </a:cubicBezTo>
                    <a:cubicBezTo>
                      <a:pt x="48" y="53"/>
                      <a:pt x="46" y="51"/>
                      <a:pt x="44" y="50"/>
                    </a:cubicBezTo>
                    <a:moveTo>
                      <a:pt x="46" y="46"/>
                    </a:moveTo>
                    <a:cubicBezTo>
                      <a:pt x="46" y="47"/>
                      <a:pt x="46" y="47"/>
                      <a:pt x="45" y="48"/>
                    </a:cubicBezTo>
                    <a:cubicBezTo>
                      <a:pt x="47" y="49"/>
                      <a:pt x="49" y="50"/>
                      <a:pt x="51" y="52"/>
                    </a:cubicBezTo>
                    <a:cubicBezTo>
                      <a:pt x="52" y="51"/>
                      <a:pt x="52" y="51"/>
                      <a:pt x="52" y="50"/>
                    </a:cubicBezTo>
                    <a:cubicBezTo>
                      <a:pt x="50" y="49"/>
                      <a:pt x="48" y="48"/>
                      <a:pt x="46" y="46"/>
                    </a:cubicBezTo>
                    <a:moveTo>
                      <a:pt x="46" y="46"/>
                    </a:moveTo>
                    <a:cubicBezTo>
                      <a:pt x="46" y="46"/>
                      <a:pt x="46" y="46"/>
                      <a:pt x="46" y="46"/>
                    </a:cubicBezTo>
                    <a:cubicBezTo>
                      <a:pt x="48" y="48"/>
                      <a:pt x="50" y="49"/>
                      <a:pt x="52" y="50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49"/>
                      <a:pt x="48" y="47"/>
                      <a:pt x="46" y="46"/>
                    </a:cubicBezTo>
                    <a:moveTo>
                      <a:pt x="47" y="45"/>
                    </a:moveTo>
                    <a:cubicBezTo>
                      <a:pt x="47" y="45"/>
                      <a:pt x="47" y="45"/>
                      <a:pt x="47" y="45"/>
                    </a:cubicBezTo>
                    <a:cubicBezTo>
                      <a:pt x="49" y="47"/>
                      <a:pt x="51" y="48"/>
                      <a:pt x="53" y="49"/>
                    </a:cubicBezTo>
                    <a:cubicBezTo>
                      <a:pt x="53" y="49"/>
                      <a:pt x="53" y="49"/>
                      <a:pt x="53" y="48"/>
                    </a:cubicBezTo>
                    <a:cubicBezTo>
                      <a:pt x="51" y="47"/>
                      <a:pt x="49" y="46"/>
                      <a:pt x="47" y="45"/>
                    </a:cubicBezTo>
                    <a:moveTo>
                      <a:pt x="47" y="44"/>
                    </a:moveTo>
                    <a:cubicBezTo>
                      <a:pt x="47" y="44"/>
                      <a:pt x="47" y="44"/>
                      <a:pt x="47" y="45"/>
                    </a:cubicBezTo>
                    <a:cubicBezTo>
                      <a:pt x="53" y="48"/>
                      <a:pt x="53" y="48"/>
                      <a:pt x="53" y="48"/>
                    </a:cubicBezTo>
                    <a:cubicBezTo>
                      <a:pt x="54" y="48"/>
                      <a:pt x="54" y="48"/>
                      <a:pt x="54" y="48"/>
                    </a:cubicBezTo>
                    <a:cubicBezTo>
                      <a:pt x="52" y="46"/>
                      <a:pt x="49" y="45"/>
                      <a:pt x="47" y="44"/>
                    </a:cubicBezTo>
                    <a:moveTo>
                      <a:pt x="49" y="41"/>
                    </a:moveTo>
                    <a:cubicBezTo>
                      <a:pt x="48" y="42"/>
                      <a:pt x="48" y="43"/>
                      <a:pt x="48" y="43"/>
                    </a:cubicBezTo>
                    <a:cubicBezTo>
                      <a:pt x="50" y="45"/>
                      <a:pt x="52" y="46"/>
                      <a:pt x="54" y="47"/>
                    </a:cubicBezTo>
                    <a:cubicBezTo>
                      <a:pt x="55" y="46"/>
                      <a:pt x="55" y="46"/>
                      <a:pt x="55" y="45"/>
                    </a:cubicBezTo>
                    <a:cubicBezTo>
                      <a:pt x="53" y="44"/>
                      <a:pt x="51" y="43"/>
                      <a:pt x="49" y="41"/>
                    </a:cubicBezTo>
                    <a:moveTo>
                      <a:pt x="51" y="36"/>
                    </a:moveTo>
                    <a:cubicBezTo>
                      <a:pt x="51" y="37"/>
                      <a:pt x="50" y="38"/>
                      <a:pt x="50" y="39"/>
                    </a:cubicBezTo>
                    <a:cubicBezTo>
                      <a:pt x="52" y="41"/>
                      <a:pt x="54" y="42"/>
                      <a:pt x="57" y="43"/>
                    </a:cubicBezTo>
                    <a:cubicBezTo>
                      <a:pt x="57" y="42"/>
                      <a:pt x="58" y="41"/>
                      <a:pt x="58" y="40"/>
                    </a:cubicBezTo>
                    <a:cubicBezTo>
                      <a:pt x="51" y="36"/>
                      <a:pt x="51" y="36"/>
                      <a:pt x="51" y="36"/>
                    </a:cubicBezTo>
                    <a:moveTo>
                      <a:pt x="52" y="34"/>
                    </a:moveTo>
                    <a:cubicBezTo>
                      <a:pt x="52" y="35"/>
                      <a:pt x="52" y="35"/>
                      <a:pt x="52" y="35"/>
                    </a:cubicBezTo>
                    <a:cubicBezTo>
                      <a:pt x="54" y="37"/>
                      <a:pt x="56" y="38"/>
                      <a:pt x="59" y="3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57" y="37"/>
                      <a:pt x="55" y="36"/>
                      <a:pt x="52" y="34"/>
                    </a:cubicBezTo>
                    <a:moveTo>
                      <a:pt x="53" y="33"/>
                    </a:moveTo>
                    <a:cubicBezTo>
                      <a:pt x="53" y="33"/>
                      <a:pt x="53" y="34"/>
                      <a:pt x="52" y="34"/>
                    </a:cubicBezTo>
                    <a:cubicBezTo>
                      <a:pt x="55" y="36"/>
                      <a:pt x="57" y="37"/>
                      <a:pt x="59" y="39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59" y="37"/>
                      <a:pt x="58" y="36"/>
                      <a:pt x="57" y="36"/>
                    </a:cubicBezTo>
                    <a:cubicBezTo>
                      <a:pt x="58" y="36"/>
                      <a:pt x="59" y="37"/>
                      <a:pt x="60" y="3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58" y="36"/>
                      <a:pt x="56" y="34"/>
                      <a:pt x="53" y="33"/>
                    </a:cubicBezTo>
                    <a:moveTo>
                      <a:pt x="53" y="32"/>
                    </a:moveTo>
                    <a:cubicBezTo>
                      <a:pt x="53" y="32"/>
                      <a:pt x="53" y="32"/>
                      <a:pt x="53" y="32"/>
                    </a:cubicBezTo>
                    <a:cubicBezTo>
                      <a:pt x="56" y="34"/>
                      <a:pt x="58" y="35"/>
                      <a:pt x="60" y="37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58" y="35"/>
                      <a:pt x="56" y="34"/>
                      <a:pt x="53" y="32"/>
                    </a:cubicBezTo>
                    <a:moveTo>
                      <a:pt x="54" y="30"/>
                    </a:moveTo>
                    <a:cubicBezTo>
                      <a:pt x="54" y="30"/>
                      <a:pt x="54" y="31"/>
                      <a:pt x="54" y="31"/>
                    </a:cubicBezTo>
                    <a:cubicBezTo>
                      <a:pt x="55" y="32"/>
                      <a:pt x="57" y="33"/>
                      <a:pt x="58" y="34"/>
                    </a:cubicBezTo>
                    <a:cubicBezTo>
                      <a:pt x="59" y="34"/>
                      <a:pt x="60" y="35"/>
                      <a:pt x="61" y="36"/>
                    </a:cubicBezTo>
                    <a:cubicBezTo>
                      <a:pt x="61" y="35"/>
                      <a:pt x="62" y="35"/>
                      <a:pt x="62" y="34"/>
                    </a:cubicBezTo>
                    <a:cubicBezTo>
                      <a:pt x="59" y="33"/>
                      <a:pt x="57" y="31"/>
                      <a:pt x="54" y="30"/>
                    </a:cubicBezTo>
                    <a:moveTo>
                      <a:pt x="56" y="27"/>
                    </a:moveTo>
                    <a:cubicBezTo>
                      <a:pt x="56" y="28"/>
                      <a:pt x="55" y="28"/>
                      <a:pt x="55" y="29"/>
                    </a:cubicBezTo>
                    <a:cubicBezTo>
                      <a:pt x="57" y="31"/>
                      <a:pt x="60" y="32"/>
                      <a:pt x="62" y="34"/>
                    </a:cubicBezTo>
                    <a:cubicBezTo>
                      <a:pt x="63" y="33"/>
                      <a:pt x="63" y="32"/>
                      <a:pt x="64" y="31"/>
                    </a:cubicBezTo>
                    <a:cubicBezTo>
                      <a:pt x="56" y="27"/>
                      <a:pt x="56" y="27"/>
                      <a:pt x="56" y="27"/>
                    </a:cubicBezTo>
                    <a:moveTo>
                      <a:pt x="66" y="19"/>
                    </a:moveTo>
                    <a:cubicBezTo>
                      <a:pt x="66" y="20"/>
                      <a:pt x="65" y="21"/>
                      <a:pt x="65" y="22"/>
                    </a:cubicBezTo>
                    <a:cubicBezTo>
                      <a:pt x="66" y="22"/>
                      <a:pt x="67" y="23"/>
                      <a:pt x="68" y="24"/>
                    </a:cubicBezTo>
                    <a:cubicBezTo>
                      <a:pt x="69" y="23"/>
                      <a:pt x="69" y="22"/>
                      <a:pt x="70" y="21"/>
                    </a:cubicBezTo>
                    <a:cubicBezTo>
                      <a:pt x="69" y="21"/>
                      <a:pt x="67" y="20"/>
                      <a:pt x="66" y="19"/>
                    </a:cubicBezTo>
                    <a:moveTo>
                      <a:pt x="60" y="19"/>
                    </a:moveTo>
                    <a:cubicBezTo>
                      <a:pt x="59" y="21"/>
                      <a:pt x="57" y="24"/>
                      <a:pt x="56" y="27"/>
                    </a:cubicBezTo>
                    <a:cubicBezTo>
                      <a:pt x="59" y="28"/>
                      <a:pt x="61" y="30"/>
                      <a:pt x="64" y="31"/>
                    </a:cubicBezTo>
                    <a:cubicBezTo>
                      <a:pt x="65" y="29"/>
                      <a:pt x="67" y="26"/>
                      <a:pt x="68" y="24"/>
                    </a:cubicBezTo>
                    <a:cubicBezTo>
                      <a:pt x="67" y="23"/>
                      <a:pt x="66" y="22"/>
                      <a:pt x="65" y="22"/>
                    </a:cubicBezTo>
                    <a:cubicBezTo>
                      <a:pt x="63" y="24"/>
                      <a:pt x="62" y="26"/>
                      <a:pt x="61" y="28"/>
                    </a:cubicBezTo>
                    <a:cubicBezTo>
                      <a:pt x="62" y="25"/>
                      <a:pt x="63" y="23"/>
                      <a:pt x="64" y="21"/>
                    </a:cubicBezTo>
                    <a:cubicBezTo>
                      <a:pt x="63" y="20"/>
                      <a:pt x="61" y="20"/>
                      <a:pt x="60" y="19"/>
                    </a:cubicBezTo>
                    <a:moveTo>
                      <a:pt x="67" y="18"/>
                    </a:moveTo>
                    <a:cubicBezTo>
                      <a:pt x="67" y="18"/>
                      <a:pt x="66" y="19"/>
                      <a:pt x="66" y="19"/>
                    </a:cubicBezTo>
                    <a:cubicBezTo>
                      <a:pt x="68" y="20"/>
                      <a:pt x="69" y="20"/>
                      <a:pt x="70" y="21"/>
                    </a:cubicBezTo>
                    <a:cubicBezTo>
                      <a:pt x="70" y="21"/>
                      <a:pt x="70" y="21"/>
                      <a:pt x="71" y="20"/>
                    </a:cubicBezTo>
                    <a:cubicBezTo>
                      <a:pt x="69" y="20"/>
                      <a:pt x="68" y="19"/>
                      <a:pt x="67" y="18"/>
                    </a:cubicBezTo>
                    <a:moveTo>
                      <a:pt x="68" y="17"/>
                    </a:moveTo>
                    <a:cubicBezTo>
                      <a:pt x="68" y="17"/>
                      <a:pt x="67" y="17"/>
                      <a:pt x="67" y="17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68" y="17"/>
                      <a:pt x="68" y="17"/>
                      <a:pt x="68" y="17"/>
                    </a:cubicBezTo>
                    <a:moveTo>
                      <a:pt x="61" y="16"/>
                    </a:moveTo>
                    <a:cubicBezTo>
                      <a:pt x="61" y="17"/>
                      <a:pt x="60" y="18"/>
                      <a:pt x="60" y="19"/>
                    </a:cubicBezTo>
                    <a:cubicBezTo>
                      <a:pt x="61" y="20"/>
                      <a:pt x="63" y="20"/>
                      <a:pt x="64" y="21"/>
                    </a:cubicBezTo>
                    <a:cubicBezTo>
                      <a:pt x="65" y="20"/>
                      <a:pt x="65" y="20"/>
                      <a:pt x="65" y="19"/>
                    </a:cubicBezTo>
                    <a:cubicBezTo>
                      <a:pt x="64" y="18"/>
                      <a:pt x="63" y="17"/>
                      <a:pt x="61" y="16"/>
                    </a:cubicBezTo>
                    <a:moveTo>
                      <a:pt x="62" y="15"/>
                    </a:moveTo>
                    <a:cubicBezTo>
                      <a:pt x="62" y="15"/>
                      <a:pt x="62" y="16"/>
                      <a:pt x="61" y="16"/>
                    </a:cubicBezTo>
                    <a:cubicBezTo>
                      <a:pt x="63" y="17"/>
                      <a:pt x="64" y="18"/>
                      <a:pt x="66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5" y="17"/>
                      <a:pt x="63" y="16"/>
                      <a:pt x="62" y="15"/>
                    </a:cubicBezTo>
                    <a:moveTo>
                      <a:pt x="69" y="15"/>
                    </a:moveTo>
                    <a:cubicBezTo>
                      <a:pt x="69" y="15"/>
                      <a:pt x="68" y="16"/>
                      <a:pt x="68" y="16"/>
                    </a:cubicBezTo>
                    <a:cubicBezTo>
                      <a:pt x="69" y="17"/>
                      <a:pt x="70" y="18"/>
                      <a:pt x="72" y="19"/>
                    </a:cubicBezTo>
                    <a:cubicBezTo>
                      <a:pt x="72" y="18"/>
                      <a:pt x="72" y="17"/>
                      <a:pt x="73" y="17"/>
                    </a:cubicBezTo>
                    <a:cubicBezTo>
                      <a:pt x="71" y="16"/>
                      <a:pt x="70" y="15"/>
                      <a:pt x="69" y="15"/>
                    </a:cubicBezTo>
                    <a:moveTo>
                      <a:pt x="63" y="14"/>
                    </a:moveTo>
                    <a:cubicBezTo>
                      <a:pt x="63" y="14"/>
                      <a:pt x="63" y="14"/>
                      <a:pt x="62" y="14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3" y="14"/>
                      <a:pt x="63" y="14"/>
                      <a:pt x="63" y="14"/>
                    </a:cubicBezTo>
                    <a:moveTo>
                      <a:pt x="70" y="13"/>
                    </a:moveTo>
                    <a:cubicBezTo>
                      <a:pt x="70" y="13"/>
                      <a:pt x="70" y="14"/>
                      <a:pt x="69" y="14"/>
                    </a:cubicBezTo>
                    <a:cubicBezTo>
                      <a:pt x="71" y="15"/>
                      <a:pt x="72" y="16"/>
                      <a:pt x="73" y="16"/>
                    </a:cubicBezTo>
                    <a:cubicBezTo>
                      <a:pt x="73" y="16"/>
                      <a:pt x="74" y="15"/>
                      <a:pt x="74" y="15"/>
                    </a:cubicBezTo>
                    <a:cubicBezTo>
                      <a:pt x="73" y="14"/>
                      <a:pt x="71" y="13"/>
                      <a:pt x="70" y="13"/>
                    </a:cubicBezTo>
                    <a:moveTo>
                      <a:pt x="64" y="11"/>
                    </a:moveTo>
                    <a:cubicBezTo>
                      <a:pt x="64" y="12"/>
                      <a:pt x="63" y="13"/>
                      <a:pt x="63" y="13"/>
                    </a:cubicBezTo>
                    <a:cubicBezTo>
                      <a:pt x="64" y="14"/>
                      <a:pt x="66" y="15"/>
                      <a:pt x="67" y="16"/>
                    </a:cubicBezTo>
                    <a:cubicBezTo>
                      <a:pt x="68" y="14"/>
                      <a:pt x="68" y="14"/>
                      <a:pt x="68" y="14"/>
                    </a:cubicBezTo>
                    <a:cubicBezTo>
                      <a:pt x="66" y="13"/>
                      <a:pt x="65" y="12"/>
                      <a:pt x="64" y="11"/>
                    </a:cubicBezTo>
                    <a:moveTo>
                      <a:pt x="72" y="10"/>
                    </a:moveTo>
                    <a:cubicBezTo>
                      <a:pt x="71" y="11"/>
                      <a:pt x="71" y="11"/>
                      <a:pt x="71" y="12"/>
                    </a:cubicBezTo>
                    <a:cubicBezTo>
                      <a:pt x="72" y="12"/>
                      <a:pt x="73" y="13"/>
                      <a:pt x="74" y="14"/>
                    </a:cubicBezTo>
                    <a:cubicBezTo>
                      <a:pt x="75" y="14"/>
                      <a:pt x="75" y="13"/>
                      <a:pt x="75" y="13"/>
                    </a:cubicBezTo>
                    <a:cubicBezTo>
                      <a:pt x="74" y="12"/>
                      <a:pt x="73" y="11"/>
                      <a:pt x="72" y="10"/>
                    </a:cubicBezTo>
                    <a:moveTo>
                      <a:pt x="65" y="10"/>
                    </a:moveTo>
                    <a:cubicBezTo>
                      <a:pt x="65" y="10"/>
                      <a:pt x="64" y="10"/>
                      <a:pt x="64" y="11"/>
                    </a:cubicBezTo>
                    <a:cubicBezTo>
                      <a:pt x="65" y="12"/>
                      <a:pt x="67" y="12"/>
                      <a:pt x="68" y="13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8" y="11"/>
                      <a:pt x="66" y="10"/>
                      <a:pt x="65" y="10"/>
                    </a:cubicBezTo>
                    <a:moveTo>
                      <a:pt x="72" y="9"/>
                    </a:moveTo>
                    <a:cubicBezTo>
                      <a:pt x="72" y="10"/>
                      <a:pt x="72" y="10"/>
                      <a:pt x="72" y="10"/>
                    </a:cubicBezTo>
                    <a:cubicBezTo>
                      <a:pt x="73" y="11"/>
                      <a:pt x="74" y="11"/>
                      <a:pt x="74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5" y="11"/>
                      <a:pt x="73" y="10"/>
                      <a:pt x="72" y="9"/>
                    </a:cubicBezTo>
                    <a:moveTo>
                      <a:pt x="66" y="7"/>
                    </a:moveTo>
                    <a:cubicBezTo>
                      <a:pt x="66" y="8"/>
                      <a:pt x="66" y="8"/>
                      <a:pt x="65" y="9"/>
                    </a:cubicBezTo>
                    <a:cubicBezTo>
                      <a:pt x="66" y="9"/>
                      <a:pt x="66" y="9"/>
                      <a:pt x="67" y="9"/>
                    </a:cubicBezTo>
                    <a:cubicBezTo>
                      <a:pt x="68" y="10"/>
                      <a:pt x="69" y="10"/>
                      <a:pt x="69" y="11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69" y="9"/>
                      <a:pt x="67" y="8"/>
                      <a:pt x="66" y="7"/>
                    </a:cubicBezTo>
                    <a:moveTo>
                      <a:pt x="74" y="7"/>
                    </a:moveTo>
                    <a:cubicBezTo>
                      <a:pt x="73" y="8"/>
                      <a:pt x="73" y="8"/>
                      <a:pt x="72" y="9"/>
                    </a:cubicBezTo>
                    <a:cubicBezTo>
                      <a:pt x="73" y="10"/>
                      <a:pt x="75" y="11"/>
                      <a:pt x="76" y="12"/>
                    </a:cubicBezTo>
                    <a:cubicBezTo>
                      <a:pt x="77" y="11"/>
                      <a:pt x="77" y="10"/>
                      <a:pt x="78" y="9"/>
                    </a:cubicBezTo>
                    <a:cubicBezTo>
                      <a:pt x="76" y="8"/>
                      <a:pt x="75" y="8"/>
                      <a:pt x="74" y="7"/>
                    </a:cubicBezTo>
                    <a:moveTo>
                      <a:pt x="67" y="6"/>
                    </a:moveTo>
                    <a:cubicBezTo>
                      <a:pt x="66" y="6"/>
                      <a:pt x="66" y="7"/>
                      <a:pt x="66" y="7"/>
                    </a:cubicBezTo>
                    <a:cubicBezTo>
                      <a:pt x="68" y="8"/>
                      <a:pt x="69" y="8"/>
                      <a:pt x="70" y="9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69" y="8"/>
                      <a:pt x="68" y="7"/>
                      <a:pt x="67" y="6"/>
                    </a:cubicBezTo>
                    <a:moveTo>
                      <a:pt x="76" y="4"/>
                    </a:moveTo>
                    <a:cubicBezTo>
                      <a:pt x="75" y="4"/>
                      <a:pt x="75" y="5"/>
                      <a:pt x="75" y="5"/>
                    </a:cubicBezTo>
                    <a:cubicBezTo>
                      <a:pt x="76" y="6"/>
                      <a:pt x="78" y="6"/>
                      <a:pt x="79" y="7"/>
                    </a:cubicBezTo>
                    <a:cubicBezTo>
                      <a:pt x="79" y="7"/>
                      <a:pt x="79" y="7"/>
                      <a:pt x="79" y="6"/>
                    </a:cubicBezTo>
                    <a:cubicBezTo>
                      <a:pt x="78" y="6"/>
                      <a:pt x="77" y="5"/>
                      <a:pt x="76" y="4"/>
                    </a:cubicBezTo>
                    <a:moveTo>
                      <a:pt x="68" y="3"/>
                    </a:moveTo>
                    <a:cubicBezTo>
                      <a:pt x="68" y="4"/>
                      <a:pt x="67" y="5"/>
                      <a:pt x="67" y="6"/>
                    </a:cubicBezTo>
                    <a:cubicBezTo>
                      <a:pt x="68" y="7"/>
                      <a:pt x="69" y="8"/>
                      <a:pt x="71" y="8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5"/>
                      <a:pt x="69" y="4"/>
                      <a:pt x="68" y="3"/>
                    </a:cubicBezTo>
                    <a:moveTo>
                      <a:pt x="70" y="0"/>
                    </a:moveTo>
                    <a:cubicBezTo>
                      <a:pt x="69" y="0"/>
                      <a:pt x="69" y="1"/>
                      <a:pt x="69" y="1"/>
                    </a:cubicBezTo>
                    <a:cubicBezTo>
                      <a:pt x="71" y="2"/>
                      <a:pt x="72" y="3"/>
                      <a:pt x="73" y="3"/>
                    </a:cubicBezTo>
                    <a:cubicBezTo>
                      <a:pt x="74" y="3"/>
                      <a:pt x="74" y="3"/>
                      <a:pt x="74" y="3"/>
                    </a:cubicBezTo>
                    <a:cubicBezTo>
                      <a:pt x="72" y="2"/>
                      <a:pt x="71" y="1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10400"/>
              <p:cNvSpPr>
                <a:spLocks noEditPoints="1"/>
              </p:cNvSpPr>
              <p:nvPr/>
            </p:nvSpPr>
            <p:spPr bwMode="auto">
              <a:xfrm>
                <a:off x="-652" y="3280"/>
                <a:ext cx="19" cy="22"/>
              </a:xfrm>
              <a:custGeom>
                <a:avLst/>
                <a:gdLst>
                  <a:gd name="T0" fmla="*/ 0 w 8"/>
                  <a:gd name="T1" fmla="*/ 5 h 9"/>
                  <a:gd name="T2" fmla="*/ 0 w 8"/>
                  <a:gd name="T3" fmla="*/ 6 h 9"/>
                  <a:gd name="T4" fmla="*/ 5 w 8"/>
                  <a:gd name="T5" fmla="*/ 9 h 9"/>
                  <a:gd name="T6" fmla="*/ 5 w 8"/>
                  <a:gd name="T7" fmla="*/ 8 h 9"/>
                  <a:gd name="T8" fmla="*/ 1 w 8"/>
                  <a:gd name="T9" fmla="*/ 5 h 9"/>
                  <a:gd name="T10" fmla="*/ 0 w 8"/>
                  <a:gd name="T11" fmla="*/ 5 h 9"/>
                  <a:gd name="T12" fmla="*/ 2 w 8"/>
                  <a:gd name="T13" fmla="*/ 1 h 9"/>
                  <a:gd name="T14" fmla="*/ 2 w 8"/>
                  <a:gd name="T15" fmla="*/ 1 h 9"/>
                  <a:gd name="T16" fmla="*/ 8 w 8"/>
                  <a:gd name="T17" fmla="*/ 5 h 9"/>
                  <a:gd name="T18" fmla="*/ 8 w 8"/>
                  <a:gd name="T19" fmla="*/ 4 h 9"/>
                  <a:gd name="T20" fmla="*/ 2 w 8"/>
                  <a:gd name="T21" fmla="*/ 1 h 9"/>
                  <a:gd name="T22" fmla="*/ 2 w 8"/>
                  <a:gd name="T23" fmla="*/ 0 h 9"/>
                  <a:gd name="T24" fmla="*/ 2 w 8"/>
                  <a:gd name="T25" fmla="*/ 1 h 9"/>
                  <a:gd name="T26" fmla="*/ 8 w 8"/>
                  <a:gd name="T27" fmla="*/ 4 h 9"/>
                  <a:gd name="T28" fmla="*/ 8 w 8"/>
                  <a:gd name="T29" fmla="*/ 4 h 9"/>
                  <a:gd name="T30" fmla="*/ 2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7"/>
                      <a:pt x="3" y="8"/>
                      <a:pt x="5" y="9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4" y="7"/>
                      <a:pt x="2" y="6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4" y="2"/>
                      <a:pt x="6" y="3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2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10401"/>
              <p:cNvSpPr>
                <a:spLocks/>
              </p:cNvSpPr>
              <p:nvPr/>
            </p:nvSpPr>
            <p:spPr bwMode="auto">
              <a:xfrm>
                <a:off x="-647" y="3283"/>
                <a:ext cx="14" cy="7"/>
              </a:xfrm>
              <a:custGeom>
                <a:avLst/>
                <a:gdLst>
                  <a:gd name="T0" fmla="*/ 0 w 6"/>
                  <a:gd name="T1" fmla="*/ 0 h 3"/>
                  <a:gd name="T2" fmla="*/ 0 w 6"/>
                  <a:gd name="T3" fmla="*/ 0 h 3"/>
                  <a:gd name="T4" fmla="*/ 6 w 6"/>
                  <a:gd name="T5" fmla="*/ 3 h 3"/>
                  <a:gd name="T6" fmla="*/ 6 w 6"/>
                  <a:gd name="T7" fmla="*/ 3 h 3"/>
                  <a:gd name="T8" fmla="*/ 0 w 6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10402"/>
              <p:cNvSpPr>
                <a:spLocks noEditPoints="1"/>
              </p:cNvSpPr>
              <p:nvPr/>
            </p:nvSpPr>
            <p:spPr bwMode="auto">
              <a:xfrm>
                <a:off x="-635" y="3252"/>
                <a:ext cx="19" cy="16"/>
              </a:xfrm>
              <a:custGeom>
                <a:avLst/>
                <a:gdLst>
                  <a:gd name="T0" fmla="*/ 0 w 8"/>
                  <a:gd name="T1" fmla="*/ 3 h 7"/>
                  <a:gd name="T2" fmla="*/ 0 w 8"/>
                  <a:gd name="T3" fmla="*/ 3 h 7"/>
                  <a:gd name="T4" fmla="*/ 6 w 8"/>
                  <a:gd name="T5" fmla="*/ 7 h 7"/>
                  <a:gd name="T6" fmla="*/ 6 w 8"/>
                  <a:gd name="T7" fmla="*/ 7 h 7"/>
                  <a:gd name="T8" fmla="*/ 0 w 8"/>
                  <a:gd name="T9" fmla="*/ 3 h 7"/>
                  <a:gd name="T10" fmla="*/ 1 w 8"/>
                  <a:gd name="T11" fmla="*/ 2 h 7"/>
                  <a:gd name="T12" fmla="*/ 0 w 8"/>
                  <a:gd name="T13" fmla="*/ 3 h 7"/>
                  <a:gd name="T14" fmla="*/ 6 w 8"/>
                  <a:gd name="T15" fmla="*/ 7 h 7"/>
                  <a:gd name="T16" fmla="*/ 7 w 8"/>
                  <a:gd name="T17" fmla="*/ 6 h 7"/>
                  <a:gd name="T18" fmla="*/ 1 w 8"/>
                  <a:gd name="T19" fmla="*/ 2 h 7"/>
                  <a:gd name="T20" fmla="*/ 1 w 8"/>
                  <a:gd name="T21" fmla="*/ 2 h 7"/>
                  <a:gd name="T22" fmla="*/ 1 w 8"/>
                  <a:gd name="T23" fmla="*/ 2 h 7"/>
                  <a:gd name="T24" fmla="*/ 7 w 8"/>
                  <a:gd name="T25" fmla="*/ 5 h 7"/>
                  <a:gd name="T26" fmla="*/ 7 w 8"/>
                  <a:gd name="T27" fmla="*/ 5 h 7"/>
                  <a:gd name="T28" fmla="*/ 1 w 8"/>
                  <a:gd name="T29" fmla="*/ 2 h 7"/>
                  <a:gd name="T30" fmla="*/ 2 w 8"/>
                  <a:gd name="T31" fmla="*/ 0 h 7"/>
                  <a:gd name="T32" fmla="*/ 1 w 8"/>
                  <a:gd name="T33" fmla="*/ 1 h 7"/>
                  <a:gd name="T34" fmla="*/ 8 w 8"/>
                  <a:gd name="T35" fmla="*/ 5 h 7"/>
                  <a:gd name="T36" fmla="*/ 8 w 8"/>
                  <a:gd name="T37" fmla="*/ 4 h 7"/>
                  <a:gd name="T38" fmla="*/ 2 w 8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" h="7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4" y="6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2" y="5"/>
                      <a:pt x="0" y="3"/>
                    </a:cubicBezTo>
                    <a:moveTo>
                      <a:pt x="1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4" y="6"/>
                      <a:pt x="6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5" y="5"/>
                      <a:pt x="3" y="4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3" y="2"/>
                      <a:pt x="6" y="3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10403"/>
              <p:cNvSpPr>
                <a:spLocks noEditPoints="1"/>
              </p:cNvSpPr>
              <p:nvPr/>
            </p:nvSpPr>
            <p:spPr bwMode="auto">
              <a:xfrm>
                <a:off x="-619" y="3224"/>
                <a:ext cx="19" cy="14"/>
              </a:xfrm>
              <a:custGeom>
                <a:avLst/>
                <a:gdLst>
                  <a:gd name="T0" fmla="*/ 0 w 8"/>
                  <a:gd name="T1" fmla="*/ 1 h 6"/>
                  <a:gd name="T2" fmla="*/ 0 w 8"/>
                  <a:gd name="T3" fmla="*/ 2 h 6"/>
                  <a:gd name="T4" fmla="*/ 7 w 8"/>
                  <a:gd name="T5" fmla="*/ 6 h 6"/>
                  <a:gd name="T6" fmla="*/ 7 w 8"/>
                  <a:gd name="T7" fmla="*/ 6 h 6"/>
                  <a:gd name="T8" fmla="*/ 0 w 8"/>
                  <a:gd name="T9" fmla="*/ 1 h 6"/>
                  <a:gd name="T10" fmla="*/ 1 w 8"/>
                  <a:gd name="T11" fmla="*/ 0 h 6"/>
                  <a:gd name="T12" fmla="*/ 0 w 8"/>
                  <a:gd name="T13" fmla="*/ 1 h 6"/>
                  <a:gd name="T14" fmla="*/ 8 w 8"/>
                  <a:gd name="T15" fmla="*/ 6 h 6"/>
                  <a:gd name="T16" fmla="*/ 8 w 8"/>
                  <a:gd name="T17" fmla="*/ 5 h 6"/>
                  <a:gd name="T18" fmla="*/ 5 w 8"/>
                  <a:gd name="T19" fmla="*/ 3 h 6"/>
                  <a:gd name="T20" fmla="*/ 1 w 8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6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3" y="3"/>
                      <a:pt x="5" y="5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5" y="4"/>
                      <a:pt x="3" y="3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3" y="3"/>
                      <a:pt x="5" y="4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0404"/>
              <p:cNvSpPr>
                <a:spLocks/>
              </p:cNvSpPr>
              <p:nvPr/>
            </p:nvSpPr>
            <p:spPr bwMode="auto">
              <a:xfrm>
                <a:off x="-609" y="323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0405"/>
              <p:cNvSpPr>
                <a:spLocks noEditPoints="1"/>
              </p:cNvSpPr>
              <p:nvPr/>
            </p:nvSpPr>
            <p:spPr bwMode="auto">
              <a:xfrm>
                <a:off x="-621" y="3219"/>
                <a:ext cx="24" cy="23"/>
              </a:xfrm>
              <a:custGeom>
                <a:avLst/>
                <a:gdLst>
                  <a:gd name="T0" fmla="*/ 0 w 10"/>
                  <a:gd name="T1" fmla="*/ 5 h 10"/>
                  <a:gd name="T2" fmla="*/ 0 w 10"/>
                  <a:gd name="T3" fmla="*/ 5 h 10"/>
                  <a:gd name="T4" fmla="*/ 7 w 10"/>
                  <a:gd name="T5" fmla="*/ 10 h 10"/>
                  <a:gd name="T6" fmla="*/ 7 w 10"/>
                  <a:gd name="T7" fmla="*/ 10 h 10"/>
                  <a:gd name="T8" fmla="*/ 0 w 10"/>
                  <a:gd name="T9" fmla="*/ 5 h 10"/>
                  <a:gd name="T10" fmla="*/ 3 w 10"/>
                  <a:gd name="T11" fmla="*/ 0 h 10"/>
                  <a:gd name="T12" fmla="*/ 2 w 10"/>
                  <a:gd name="T13" fmla="*/ 1 h 10"/>
                  <a:gd name="T14" fmla="*/ 10 w 10"/>
                  <a:gd name="T15" fmla="*/ 5 h 10"/>
                  <a:gd name="T16" fmla="*/ 10 w 10"/>
                  <a:gd name="T17" fmla="*/ 5 h 10"/>
                  <a:gd name="T18" fmla="*/ 3 w 10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5" y="8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8"/>
                      <a:pt x="3" y="7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5" y="2"/>
                      <a:pt x="7" y="4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3"/>
                      <a:pt x="5" y="2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0406"/>
              <p:cNvSpPr>
                <a:spLocks noEditPoints="1"/>
              </p:cNvSpPr>
              <p:nvPr/>
            </p:nvSpPr>
            <p:spPr bwMode="auto">
              <a:xfrm>
                <a:off x="-602" y="3195"/>
                <a:ext cx="19" cy="12"/>
              </a:xfrm>
              <a:custGeom>
                <a:avLst/>
                <a:gdLst>
                  <a:gd name="T0" fmla="*/ 5 w 8"/>
                  <a:gd name="T1" fmla="*/ 3 h 5"/>
                  <a:gd name="T2" fmla="*/ 5 w 8"/>
                  <a:gd name="T3" fmla="*/ 3 h 5"/>
                  <a:gd name="T4" fmla="*/ 8 w 8"/>
                  <a:gd name="T5" fmla="*/ 5 h 5"/>
                  <a:gd name="T6" fmla="*/ 8 w 8"/>
                  <a:gd name="T7" fmla="*/ 5 h 5"/>
                  <a:gd name="T8" fmla="*/ 5 w 8"/>
                  <a:gd name="T9" fmla="*/ 3 h 5"/>
                  <a:gd name="T10" fmla="*/ 0 w 8"/>
                  <a:gd name="T11" fmla="*/ 0 h 5"/>
                  <a:gd name="T12" fmla="*/ 0 w 8"/>
                  <a:gd name="T13" fmla="*/ 0 h 5"/>
                  <a:gd name="T14" fmla="*/ 4 w 8"/>
                  <a:gd name="T15" fmla="*/ 2 h 5"/>
                  <a:gd name="T16" fmla="*/ 4 w 8"/>
                  <a:gd name="T17" fmla="*/ 2 h 5"/>
                  <a:gd name="T18" fmla="*/ 0 w 8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5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0407"/>
              <p:cNvSpPr>
                <a:spLocks noEditPoints="1"/>
              </p:cNvSpPr>
              <p:nvPr/>
            </p:nvSpPr>
            <p:spPr bwMode="auto">
              <a:xfrm>
                <a:off x="-593" y="3172"/>
                <a:ext cx="24" cy="19"/>
              </a:xfrm>
              <a:custGeom>
                <a:avLst/>
                <a:gdLst>
                  <a:gd name="T0" fmla="*/ 5 w 10"/>
                  <a:gd name="T1" fmla="*/ 5 h 8"/>
                  <a:gd name="T2" fmla="*/ 5 w 10"/>
                  <a:gd name="T3" fmla="*/ 6 h 8"/>
                  <a:gd name="T4" fmla="*/ 9 w 10"/>
                  <a:gd name="T5" fmla="*/ 8 h 8"/>
                  <a:gd name="T6" fmla="*/ 9 w 10"/>
                  <a:gd name="T7" fmla="*/ 7 h 8"/>
                  <a:gd name="T8" fmla="*/ 5 w 10"/>
                  <a:gd name="T9" fmla="*/ 5 h 8"/>
                  <a:gd name="T10" fmla="*/ 7 w 10"/>
                  <a:gd name="T11" fmla="*/ 3 h 8"/>
                  <a:gd name="T12" fmla="*/ 6 w 10"/>
                  <a:gd name="T13" fmla="*/ 4 h 8"/>
                  <a:gd name="T14" fmla="*/ 10 w 10"/>
                  <a:gd name="T15" fmla="*/ 6 h 8"/>
                  <a:gd name="T16" fmla="*/ 10 w 10"/>
                  <a:gd name="T17" fmla="*/ 5 h 8"/>
                  <a:gd name="T18" fmla="*/ 7 w 10"/>
                  <a:gd name="T19" fmla="*/ 3 h 8"/>
                  <a:gd name="T20" fmla="*/ 0 w 10"/>
                  <a:gd name="T21" fmla="*/ 2 h 8"/>
                  <a:gd name="T22" fmla="*/ 0 w 10"/>
                  <a:gd name="T23" fmla="*/ 2 h 8"/>
                  <a:gd name="T24" fmla="*/ 4 w 10"/>
                  <a:gd name="T25" fmla="*/ 5 h 8"/>
                  <a:gd name="T26" fmla="*/ 4 w 10"/>
                  <a:gd name="T27" fmla="*/ 4 h 8"/>
                  <a:gd name="T28" fmla="*/ 0 w 10"/>
                  <a:gd name="T29" fmla="*/ 2 h 8"/>
                  <a:gd name="T30" fmla="*/ 1 w 10"/>
                  <a:gd name="T31" fmla="*/ 0 h 8"/>
                  <a:gd name="T32" fmla="*/ 1 w 10"/>
                  <a:gd name="T33" fmla="*/ 1 h 8"/>
                  <a:gd name="T34" fmla="*/ 5 w 10"/>
                  <a:gd name="T35" fmla="*/ 3 h 8"/>
                  <a:gd name="T36" fmla="*/ 5 w 10"/>
                  <a:gd name="T37" fmla="*/ 2 h 8"/>
                  <a:gd name="T38" fmla="*/ 3 w 10"/>
                  <a:gd name="T39" fmla="*/ 0 h 8"/>
                  <a:gd name="T40" fmla="*/ 1 w 10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" h="8">
                    <a:moveTo>
                      <a:pt x="5" y="5"/>
                    </a:moveTo>
                    <a:cubicBezTo>
                      <a:pt x="5" y="5"/>
                      <a:pt x="5" y="5"/>
                      <a:pt x="5" y="6"/>
                    </a:cubicBezTo>
                    <a:cubicBezTo>
                      <a:pt x="6" y="6"/>
                      <a:pt x="7" y="7"/>
                      <a:pt x="9" y="8"/>
                    </a:cubicBezTo>
                    <a:cubicBezTo>
                      <a:pt x="9" y="8"/>
                      <a:pt x="9" y="8"/>
                      <a:pt x="9" y="7"/>
                    </a:cubicBezTo>
                    <a:cubicBezTo>
                      <a:pt x="8" y="7"/>
                      <a:pt x="7" y="6"/>
                      <a:pt x="5" y="5"/>
                    </a:cubicBezTo>
                    <a:moveTo>
                      <a:pt x="7" y="3"/>
                    </a:moveTo>
                    <a:cubicBezTo>
                      <a:pt x="7" y="3"/>
                      <a:pt x="6" y="3"/>
                      <a:pt x="6" y="4"/>
                    </a:cubicBezTo>
                    <a:cubicBezTo>
                      <a:pt x="7" y="4"/>
                      <a:pt x="9" y="5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9" y="4"/>
                      <a:pt x="8" y="3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4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1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1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0408"/>
              <p:cNvSpPr>
                <a:spLocks noEditPoints="1"/>
              </p:cNvSpPr>
              <p:nvPr/>
            </p:nvSpPr>
            <p:spPr bwMode="auto">
              <a:xfrm>
                <a:off x="-611" y="3188"/>
                <a:ext cx="33" cy="36"/>
              </a:xfrm>
              <a:custGeom>
                <a:avLst/>
                <a:gdLst>
                  <a:gd name="T0" fmla="*/ 0 w 14"/>
                  <a:gd name="T1" fmla="*/ 11 h 15"/>
                  <a:gd name="T2" fmla="*/ 0 w 14"/>
                  <a:gd name="T3" fmla="*/ 11 h 15"/>
                  <a:gd name="T4" fmla="*/ 8 w 14"/>
                  <a:gd name="T5" fmla="*/ 15 h 15"/>
                  <a:gd name="T6" fmla="*/ 8 w 14"/>
                  <a:gd name="T7" fmla="*/ 15 h 15"/>
                  <a:gd name="T8" fmla="*/ 0 w 14"/>
                  <a:gd name="T9" fmla="*/ 11 h 15"/>
                  <a:gd name="T10" fmla="*/ 10 w 14"/>
                  <a:gd name="T11" fmla="*/ 3 h 15"/>
                  <a:gd name="T12" fmla="*/ 10 w 14"/>
                  <a:gd name="T13" fmla="*/ 3 h 15"/>
                  <a:gd name="T14" fmla="*/ 14 w 14"/>
                  <a:gd name="T15" fmla="*/ 5 h 15"/>
                  <a:gd name="T16" fmla="*/ 14 w 14"/>
                  <a:gd name="T17" fmla="*/ 5 h 15"/>
                  <a:gd name="T18" fmla="*/ 10 w 14"/>
                  <a:gd name="T19" fmla="*/ 3 h 15"/>
                  <a:gd name="T20" fmla="*/ 5 w 14"/>
                  <a:gd name="T21" fmla="*/ 0 h 15"/>
                  <a:gd name="T22" fmla="*/ 5 w 14"/>
                  <a:gd name="T23" fmla="*/ 0 h 15"/>
                  <a:gd name="T24" fmla="*/ 9 w 14"/>
                  <a:gd name="T25" fmla="*/ 3 h 15"/>
                  <a:gd name="T26" fmla="*/ 10 w 14"/>
                  <a:gd name="T27" fmla="*/ 2 h 15"/>
                  <a:gd name="T28" fmla="*/ 5 w 14"/>
                  <a:gd name="T2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5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5" y="14"/>
                      <a:pt x="3" y="12"/>
                      <a:pt x="0" y="11"/>
                    </a:cubicBezTo>
                    <a:moveTo>
                      <a:pt x="10" y="3"/>
                    </a:moveTo>
                    <a:cubicBezTo>
                      <a:pt x="10" y="3"/>
                      <a:pt x="10" y="3"/>
                      <a:pt x="10" y="3"/>
                    </a:cubicBezTo>
                    <a:cubicBezTo>
                      <a:pt x="11" y="4"/>
                      <a:pt x="13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0" y="3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7" y="1"/>
                      <a:pt x="8" y="2"/>
                      <a:pt x="9" y="3"/>
                    </a:cubicBezTo>
                    <a:cubicBezTo>
                      <a:pt x="9" y="3"/>
                      <a:pt x="9" y="3"/>
                      <a:pt x="10" y="2"/>
                    </a:cubicBezTo>
                    <a:cubicBezTo>
                      <a:pt x="8" y="2"/>
                      <a:pt x="7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0409"/>
              <p:cNvSpPr>
                <a:spLocks noEditPoints="1"/>
              </p:cNvSpPr>
              <p:nvPr/>
            </p:nvSpPr>
            <p:spPr bwMode="auto">
              <a:xfrm>
                <a:off x="-595" y="3153"/>
                <a:ext cx="38" cy="42"/>
              </a:xfrm>
              <a:custGeom>
                <a:avLst/>
                <a:gdLst>
                  <a:gd name="T0" fmla="*/ 5 w 16"/>
                  <a:gd name="T1" fmla="*/ 15 h 18"/>
                  <a:gd name="T2" fmla="*/ 5 w 16"/>
                  <a:gd name="T3" fmla="*/ 16 h 18"/>
                  <a:gd name="T4" fmla="*/ 8 w 16"/>
                  <a:gd name="T5" fmla="*/ 18 h 18"/>
                  <a:gd name="T6" fmla="*/ 9 w 16"/>
                  <a:gd name="T7" fmla="*/ 18 h 18"/>
                  <a:gd name="T8" fmla="*/ 5 w 16"/>
                  <a:gd name="T9" fmla="*/ 15 h 18"/>
                  <a:gd name="T10" fmla="*/ 0 w 16"/>
                  <a:gd name="T11" fmla="*/ 12 h 18"/>
                  <a:gd name="T12" fmla="*/ 0 w 16"/>
                  <a:gd name="T13" fmla="*/ 13 h 18"/>
                  <a:gd name="T14" fmla="*/ 4 w 16"/>
                  <a:gd name="T15" fmla="*/ 15 h 18"/>
                  <a:gd name="T16" fmla="*/ 4 w 16"/>
                  <a:gd name="T17" fmla="*/ 15 h 18"/>
                  <a:gd name="T18" fmla="*/ 0 w 16"/>
                  <a:gd name="T19" fmla="*/ 12 h 18"/>
                  <a:gd name="T20" fmla="*/ 9 w 16"/>
                  <a:gd name="T21" fmla="*/ 9 h 18"/>
                  <a:gd name="T22" fmla="*/ 9 w 16"/>
                  <a:gd name="T23" fmla="*/ 9 h 18"/>
                  <a:gd name="T24" fmla="*/ 12 w 16"/>
                  <a:gd name="T25" fmla="*/ 12 h 18"/>
                  <a:gd name="T26" fmla="*/ 12 w 16"/>
                  <a:gd name="T27" fmla="*/ 11 h 18"/>
                  <a:gd name="T28" fmla="*/ 11 w 16"/>
                  <a:gd name="T29" fmla="*/ 11 h 18"/>
                  <a:gd name="T30" fmla="*/ 9 w 16"/>
                  <a:gd name="T31" fmla="*/ 9 h 18"/>
                  <a:gd name="T32" fmla="*/ 9 w 16"/>
                  <a:gd name="T33" fmla="*/ 8 h 18"/>
                  <a:gd name="T34" fmla="*/ 9 w 16"/>
                  <a:gd name="T35" fmla="*/ 8 h 18"/>
                  <a:gd name="T36" fmla="*/ 13 w 16"/>
                  <a:gd name="T37" fmla="*/ 11 h 18"/>
                  <a:gd name="T38" fmla="*/ 13 w 16"/>
                  <a:gd name="T39" fmla="*/ 11 h 18"/>
                  <a:gd name="T40" fmla="*/ 9 w 16"/>
                  <a:gd name="T41" fmla="*/ 8 h 18"/>
                  <a:gd name="T42" fmla="*/ 3 w 16"/>
                  <a:gd name="T43" fmla="*/ 6 h 18"/>
                  <a:gd name="T44" fmla="*/ 3 w 16"/>
                  <a:gd name="T45" fmla="*/ 6 h 18"/>
                  <a:gd name="T46" fmla="*/ 7 w 16"/>
                  <a:gd name="T47" fmla="*/ 9 h 18"/>
                  <a:gd name="T48" fmla="*/ 7 w 16"/>
                  <a:gd name="T49" fmla="*/ 8 h 18"/>
                  <a:gd name="T50" fmla="*/ 3 w 16"/>
                  <a:gd name="T51" fmla="*/ 6 h 18"/>
                  <a:gd name="T52" fmla="*/ 4 w 16"/>
                  <a:gd name="T53" fmla="*/ 5 h 18"/>
                  <a:gd name="T54" fmla="*/ 4 w 16"/>
                  <a:gd name="T55" fmla="*/ 5 h 18"/>
                  <a:gd name="T56" fmla="*/ 8 w 16"/>
                  <a:gd name="T57" fmla="*/ 7 h 18"/>
                  <a:gd name="T58" fmla="*/ 8 w 16"/>
                  <a:gd name="T59" fmla="*/ 7 h 18"/>
                  <a:gd name="T60" fmla="*/ 4 w 16"/>
                  <a:gd name="T61" fmla="*/ 5 h 18"/>
                  <a:gd name="T62" fmla="*/ 12 w 16"/>
                  <a:gd name="T63" fmla="*/ 4 h 18"/>
                  <a:gd name="T64" fmla="*/ 11 w 16"/>
                  <a:gd name="T65" fmla="*/ 6 h 18"/>
                  <a:gd name="T66" fmla="*/ 15 w 16"/>
                  <a:gd name="T67" fmla="*/ 8 h 18"/>
                  <a:gd name="T68" fmla="*/ 16 w 16"/>
                  <a:gd name="T69" fmla="*/ 6 h 18"/>
                  <a:gd name="T70" fmla="*/ 12 w 16"/>
                  <a:gd name="T71" fmla="*/ 4 h 18"/>
                  <a:gd name="T72" fmla="*/ 6 w 16"/>
                  <a:gd name="T73" fmla="*/ 0 h 18"/>
                  <a:gd name="T74" fmla="*/ 5 w 16"/>
                  <a:gd name="T75" fmla="*/ 2 h 18"/>
                  <a:gd name="T76" fmla="*/ 9 w 16"/>
                  <a:gd name="T77" fmla="*/ 5 h 18"/>
                  <a:gd name="T78" fmla="*/ 10 w 16"/>
                  <a:gd name="T79" fmla="*/ 2 h 18"/>
                  <a:gd name="T80" fmla="*/ 6 w 16"/>
                  <a:gd name="T81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" h="18">
                    <a:moveTo>
                      <a:pt x="5" y="15"/>
                    </a:moveTo>
                    <a:cubicBezTo>
                      <a:pt x="5" y="15"/>
                      <a:pt x="5" y="16"/>
                      <a:pt x="5" y="16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9" y="18"/>
                      <a:pt x="9" y="18"/>
                    </a:cubicBezTo>
                    <a:cubicBezTo>
                      <a:pt x="7" y="17"/>
                      <a:pt x="6" y="16"/>
                      <a:pt x="5" y="15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3" y="14"/>
                      <a:pt x="1" y="13"/>
                      <a:pt x="0" y="12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10" y="10"/>
                      <a:pt x="11" y="11"/>
                      <a:pt x="12" y="12"/>
                    </a:cubicBezTo>
                    <a:cubicBezTo>
                      <a:pt x="12" y="12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1" y="11"/>
                    </a:cubicBezTo>
                    <a:cubicBezTo>
                      <a:pt x="11" y="10"/>
                      <a:pt x="10" y="10"/>
                      <a:pt x="9" y="9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0" y="9"/>
                      <a:pt x="12" y="1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2" y="10"/>
                      <a:pt x="10" y="9"/>
                      <a:pt x="9" y="8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4" y="7"/>
                      <a:pt x="6" y="8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7"/>
                      <a:pt x="5" y="7"/>
                      <a:pt x="3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6"/>
                      <a:pt x="6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7"/>
                      <a:pt x="5" y="6"/>
                      <a:pt x="4" y="5"/>
                    </a:cubicBezTo>
                    <a:moveTo>
                      <a:pt x="12" y="4"/>
                    </a:moveTo>
                    <a:cubicBezTo>
                      <a:pt x="12" y="4"/>
                      <a:pt x="11" y="5"/>
                      <a:pt x="11" y="6"/>
                    </a:cubicBezTo>
                    <a:cubicBezTo>
                      <a:pt x="12" y="7"/>
                      <a:pt x="13" y="7"/>
                      <a:pt x="15" y="8"/>
                    </a:cubicBezTo>
                    <a:cubicBezTo>
                      <a:pt x="15" y="7"/>
                      <a:pt x="15" y="7"/>
                      <a:pt x="16" y="6"/>
                    </a:cubicBezTo>
                    <a:cubicBezTo>
                      <a:pt x="15" y="5"/>
                      <a:pt x="13" y="5"/>
                      <a:pt x="12" y="4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2"/>
                    </a:cubicBezTo>
                    <a:cubicBezTo>
                      <a:pt x="6" y="3"/>
                      <a:pt x="8" y="4"/>
                      <a:pt x="9" y="5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2"/>
                      <a:pt x="8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10410"/>
              <p:cNvSpPr>
                <a:spLocks noEditPoints="1"/>
              </p:cNvSpPr>
              <p:nvPr/>
            </p:nvSpPr>
            <p:spPr bwMode="auto">
              <a:xfrm>
                <a:off x="-597" y="3183"/>
                <a:ext cx="21" cy="15"/>
              </a:xfrm>
              <a:custGeom>
                <a:avLst/>
                <a:gdLst>
                  <a:gd name="T0" fmla="*/ 5 w 9"/>
                  <a:gd name="T1" fmla="*/ 3 h 6"/>
                  <a:gd name="T2" fmla="*/ 5 w 9"/>
                  <a:gd name="T3" fmla="*/ 4 h 6"/>
                  <a:gd name="T4" fmla="*/ 9 w 9"/>
                  <a:gd name="T5" fmla="*/ 6 h 6"/>
                  <a:gd name="T6" fmla="*/ 9 w 9"/>
                  <a:gd name="T7" fmla="*/ 6 h 6"/>
                  <a:gd name="T8" fmla="*/ 5 w 9"/>
                  <a:gd name="T9" fmla="*/ 3 h 6"/>
                  <a:gd name="T10" fmla="*/ 0 w 9"/>
                  <a:gd name="T11" fmla="*/ 0 h 6"/>
                  <a:gd name="T12" fmla="*/ 0 w 9"/>
                  <a:gd name="T13" fmla="*/ 1 h 6"/>
                  <a:gd name="T14" fmla="*/ 4 w 9"/>
                  <a:gd name="T15" fmla="*/ 3 h 6"/>
                  <a:gd name="T16" fmla="*/ 4 w 9"/>
                  <a:gd name="T17" fmla="*/ 3 h 6"/>
                  <a:gd name="T18" fmla="*/ 0 w 9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6"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6" y="5"/>
                      <a:pt x="7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10411"/>
              <p:cNvSpPr>
                <a:spLocks noEditPoints="1"/>
              </p:cNvSpPr>
              <p:nvPr/>
            </p:nvSpPr>
            <p:spPr bwMode="auto">
              <a:xfrm>
                <a:off x="-753" y="3233"/>
                <a:ext cx="149" cy="236"/>
              </a:xfrm>
              <a:custGeom>
                <a:avLst/>
                <a:gdLst>
                  <a:gd name="T0" fmla="*/ 5 w 63"/>
                  <a:gd name="T1" fmla="*/ 91 h 100"/>
                  <a:gd name="T2" fmla="*/ 5 w 63"/>
                  <a:gd name="T3" fmla="*/ 91 h 100"/>
                  <a:gd name="T4" fmla="*/ 8 w 63"/>
                  <a:gd name="T5" fmla="*/ 95 h 100"/>
                  <a:gd name="T6" fmla="*/ 4 w 63"/>
                  <a:gd name="T7" fmla="*/ 93 h 100"/>
                  <a:gd name="T8" fmla="*/ 2 w 63"/>
                  <a:gd name="T9" fmla="*/ 95 h 100"/>
                  <a:gd name="T10" fmla="*/ 5 w 63"/>
                  <a:gd name="T11" fmla="*/ 97 h 100"/>
                  <a:gd name="T12" fmla="*/ 10 w 63"/>
                  <a:gd name="T13" fmla="*/ 100 h 100"/>
                  <a:gd name="T14" fmla="*/ 11 w 63"/>
                  <a:gd name="T15" fmla="*/ 99 h 100"/>
                  <a:gd name="T16" fmla="*/ 14 w 63"/>
                  <a:gd name="T17" fmla="*/ 93 h 100"/>
                  <a:gd name="T18" fmla="*/ 11 w 63"/>
                  <a:gd name="T19" fmla="*/ 90 h 100"/>
                  <a:gd name="T20" fmla="*/ 14 w 63"/>
                  <a:gd name="T21" fmla="*/ 92 h 100"/>
                  <a:gd name="T22" fmla="*/ 13 w 63"/>
                  <a:gd name="T23" fmla="*/ 85 h 100"/>
                  <a:gd name="T24" fmla="*/ 17 w 63"/>
                  <a:gd name="T25" fmla="*/ 70 h 100"/>
                  <a:gd name="T26" fmla="*/ 10 w 63"/>
                  <a:gd name="T27" fmla="*/ 82 h 100"/>
                  <a:gd name="T28" fmla="*/ 24 w 63"/>
                  <a:gd name="T29" fmla="*/ 73 h 100"/>
                  <a:gd name="T30" fmla="*/ 18 w 63"/>
                  <a:gd name="T31" fmla="*/ 69 h 100"/>
                  <a:gd name="T32" fmla="*/ 24 w 63"/>
                  <a:gd name="T33" fmla="*/ 73 h 100"/>
                  <a:gd name="T34" fmla="*/ 18 w 63"/>
                  <a:gd name="T35" fmla="*/ 69 h 100"/>
                  <a:gd name="T36" fmla="*/ 18 w 63"/>
                  <a:gd name="T37" fmla="*/ 68 h 100"/>
                  <a:gd name="T38" fmla="*/ 26 w 63"/>
                  <a:gd name="T39" fmla="*/ 70 h 100"/>
                  <a:gd name="T40" fmla="*/ 22 w 63"/>
                  <a:gd name="T41" fmla="*/ 62 h 100"/>
                  <a:gd name="T42" fmla="*/ 23 w 63"/>
                  <a:gd name="T43" fmla="*/ 60 h 100"/>
                  <a:gd name="T44" fmla="*/ 29 w 63"/>
                  <a:gd name="T45" fmla="*/ 63 h 100"/>
                  <a:gd name="T46" fmla="*/ 27 w 63"/>
                  <a:gd name="T47" fmla="*/ 62 h 100"/>
                  <a:gd name="T48" fmla="*/ 29 w 63"/>
                  <a:gd name="T49" fmla="*/ 63 h 100"/>
                  <a:gd name="T50" fmla="*/ 30 w 63"/>
                  <a:gd name="T51" fmla="*/ 55 h 100"/>
                  <a:gd name="T52" fmla="*/ 33 w 63"/>
                  <a:gd name="T53" fmla="*/ 56 h 100"/>
                  <a:gd name="T54" fmla="*/ 29 w 63"/>
                  <a:gd name="T55" fmla="*/ 50 h 100"/>
                  <a:gd name="T56" fmla="*/ 33 w 63"/>
                  <a:gd name="T57" fmla="*/ 54 h 100"/>
                  <a:gd name="T58" fmla="*/ 34 w 63"/>
                  <a:gd name="T59" fmla="*/ 53 h 100"/>
                  <a:gd name="T60" fmla="*/ 31 w 63"/>
                  <a:gd name="T61" fmla="*/ 48 h 100"/>
                  <a:gd name="T62" fmla="*/ 35 w 63"/>
                  <a:gd name="T63" fmla="*/ 52 h 100"/>
                  <a:gd name="T64" fmla="*/ 31 w 63"/>
                  <a:gd name="T65" fmla="*/ 48 h 100"/>
                  <a:gd name="T66" fmla="*/ 32 w 63"/>
                  <a:gd name="T67" fmla="*/ 46 h 100"/>
                  <a:gd name="T68" fmla="*/ 38 w 63"/>
                  <a:gd name="T69" fmla="*/ 45 h 100"/>
                  <a:gd name="T70" fmla="*/ 36 w 63"/>
                  <a:gd name="T71" fmla="*/ 39 h 100"/>
                  <a:gd name="T72" fmla="*/ 39 w 63"/>
                  <a:gd name="T73" fmla="*/ 43 h 100"/>
                  <a:gd name="T74" fmla="*/ 36 w 63"/>
                  <a:gd name="T75" fmla="*/ 39 h 100"/>
                  <a:gd name="T76" fmla="*/ 37 w 63"/>
                  <a:gd name="T77" fmla="*/ 37 h 100"/>
                  <a:gd name="T78" fmla="*/ 42 w 63"/>
                  <a:gd name="T79" fmla="*/ 39 h 100"/>
                  <a:gd name="T80" fmla="*/ 40 w 63"/>
                  <a:gd name="T81" fmla="*/ 32 h 100"/>
                  <a:gd name="T82" fmla="*/ 40 w 63"/>
                  <a:gd name="T83" fmla="*/ 35 h 100"/>
                  <a:gd name="T84" fmla="*/ 45 w 63"/>
                  <a:gd name="T85" fmla="*/ 34 h 100"/>
                  <a:gd name="T86" fmla="*/ 40 w 63"/>
                  <a:gd name="T87" fmla="*/ 30 h 100"/>
                  <a:gd name="T88" fmla="*/ 42 w 63"/>
                  <a:gd name="T89" fmla="*/ 31 h 100"/>
                  <a:gd name="T90" fmla="*/ 45 w 63"/>
                  <a:gd name="T91" fmla="*/ 33 h 100"/>
                  <a:gd name="T92" fmla="*/ 42 w 63"/>
                  <a:gd name="T93" fmla="*/ 27 h 100"/>
                  <a:gd name="T94" fmla="*/ 46 w 63"/>
                  <a:gd name="T95" fmla="*/ 33 h 100"/>
                  <a:gd name="T96" fmla="*/ 42 w 63"/>
                  <a:gd name="T97" fmla="*/ 27 h 100"/>
                  <a:gd name="T98" fmla="*/ 47 w 63"/>
                  <a:gd name="T99" fmla="*/ 18 h 100"/>
                  <a:gd name="T100" fmla="*/ 53 w 63"/>
                  <a:gd name="T101" fmla="*/ 21 h 100"/>
                  <a:gd name="T102" fmla="*/ 48 w 63"/>
                  <a:gd name="T103" fmla="*/ 16 h 100"/>
                  <a:gd name="T104" fmla="*/ 53 w 63"/>
                  <a:gd name="T105" fmla="*/ 21 h 100"/>
                  <a:gd name="T106" fmla="*/ 54 w 63"/>
                  <a:gd name="T107" fmla="*/ 20 h 100"/>
                  <a:gd name="T108" fmla="*/ 49 w 63"/>
                  <a:gd name="T109" fmla="*/ 13 h 100"/>
                  <a:gd name="T110" fmla="*/ 54 w 63"/>
                  <a:gd name="T111" fmla="*/ 19 h 100"/>
                  <a:gd name="T112" fmla="*/ 49 w 63"/>
                  <a:gd name="T113" fmla="*/ 13 h 100"/>
                  <a:gd name="T114" fmla="*/ 53 w 63"/>
                  <a:gd name="T115" fmla="*/ 6 h 100"/>
                  <a:gd name="T116" fmla="*/ 61 w 63"/>
                  <a:gd name="T117" fmla="*/ 8 h 100"/>
                  <a:gd name="T118" fmla="*/ 56 w 63"/>
                  <a:gd name="T119" fmla="*/ 0 h 100"/>
                  <a:gd name="T120" fmla="*/ 62 w 63"/>
                  <a:gd name="T121" fmla="*/ 5 h 100"/>
                  <a:gd name="T122" fmla="*/ 56 w 63"/>
                  <a:gd name="T123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3" h="100">
                    <a:moveTo>
                      <a:pt x="9" y="83"/>
                    </a:move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4" y="92"/>
                      <a:pt x="4" y="92"/>
                      <a:pt x="4" y="92"/>
                    </a:cubicBezTo>
                    <a:cubicBezTo>
                      <a:pt x="5" y="93"/>
                      <a:pt x="6" y="94"/>
                      <a:pt x="8" y="95"/>
                    </a:cubicBezTo>
                    <a:cubicBezTo>
                      <a:pt x="7" y="95"/>
                      <a:pt x="6" y="94"/>
                      <a:pt x="5" y="94"/>
                    </a:cubicBezTo>
                    <a:cubicBezTo>
                      <a:pt x="4" y="93"/>
                      <a:pt x="4" y="93"/>
                      <a:pt x="4" y="93"/>
                    </a:cubicBezTo>
                    <a:cubicBezTo>
                      <a:pt x="4" y="93"/>
                      <a:pt x="4" y="93"/>
                      <a:pt x="4" y="93"/>
                    </a:cubicBezTo>
                    <a:cubicBezTo>
                      <a:pt x="2" y="95"/>
                      <a:pt x="2" y="95"/>
                      <a:pt x="2" y="95"/>
                    </a:cubicBezTo>
                    <a:cubicBezTo>
                      <a:pt x="1" y="94"/>
                      <a:pt x="0" y="94"/>
                      <a:pt x="0" y="94"/>
                    </a:cubicBezTo>
                    <a:cubicBezTo>
                      <a:pt x="0" y="94"/>
                      <a:pt x="3" y="96"/>
                      <a:pt x="5" y="97"/>
                    </a:cubicBezTo>
                    <a:cubicBezTo>
                      <a:pt x="8" y="98"/>
                      <a:pt x="10" y="100"/>
                      <a:pt x="10" y="100"/>
                    </a:cubicBezTo>
                    <a:cubicBezTo>
                      <a:pt x="10" y="100"/>
                      <a:pt x="10" y="100"/>
                      <a:pt x="10" y="100"/>
                    </a:cubicBezTo>
                    <a:cubicBezTo>
                      <a:pt x="10" y="99"/>
                      <a:pt x="10" y="99"/>
                      <a:pt x="10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7"/>
                      <a:pt x="11" y="97"/>
                      <a:pt x="11" y="97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1"/>
                      <a:pt x="10" y="90"/>
                      <a:pt x="8" y="89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2" y="91"/>
                      <a:pt x="13" y="91"/>
                      <a:pt x="14" y="92"/>
                    </a:cubicBezTo>
                    <a:cubicBezTo>
                      <a:pt x="14" y="92"/>
                      <a:pt x="14" y="92"/>
                      <a:pt x="14" y="92"/>
                    </a:cubicBezTo>
                    <a:cubicBezTo>
                      <a:pt x="17" y="87"/>
                      <a:pt x="17" y="87"/>
                      <a:pt x="17" y="87"/>
                    </a:cubicBezTo>
                    <a:cubicBezTo>
                      <a:pt x="13" y="85"/>
                      <a:pt x="13" y="85"/>
                      <a:pt x="13" y="85"/>
                    </a:cubicBezTo>
                    <a:cubicBezTo>
                      <a:pt x="9" y="83"/>
                      <a:pt x="9" y="83"/>
                      <a:pt x="9" y="83"/>
                    </a:cubicBezTo>
                    <a:moveTo>
                      <a:pt x="17" y="70"/>
                    </a:moveTo>
                    <a:cubicBezTo>
                      <a:pt x="10" y="82"/>
                      <a:pt x="10" y="82"/>
                      <a:pt x="10" y="82"/>
                    </a:cubicBezTo>
                    <a:cubicBezTo>
                      <a:pt x="10" y="82"/>
                      <a:pt x="10" y="82"/>
                      <a:pt x="10" y="82"/>
                    </a:cubicBezTo>
                    <a:cubicBezTo>
                      <a:pt x="17" y="87"/>
                      <a:pt x="17" y="87"/>
                      <a:pt x="17" y="87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2" y="72"/>
                      <a:pt x="19" y="71"/>
                      <a:pt x="17" y="70"/>
                    </a:cubicBezTo>
                    <a:moveTo>
                      <a:pt x="18" y="69"/>
                    </a:moveTo>
                    <a:cubicBezTo>
                      <a:pt x="18" y="69"/>
                      <a:pt x="18" y="69"/>
                      <a:pt x="18" y="69"/>
                    </a:cubicBezTo>
                    <a:cubicBezTo>
                      <a:pt x="20" y="70"/>
                      <a:pt x="22" y="71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2" y="72"/>
                      <a:pt x="20" y="70"/>
                      <a:pt x="18" y="69"/>
                    </a:cubicBezTo>
                    <a:moveTo>
                      <a:pt x="22" y="62"/>
                    </a:moveTo>
                    <a:cubicBezTo>
                      <a:pt x="18" y="68"/>
                      <a:pt x="18" y="68"/>
                      <a:pt x="18" y="68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6" y="70"/>
                      <a:pt x="26" y="70"/>
                      <a:pt x="26" y="70"/>
                    </a:cubicBezTo>
                    <a:cubicBezTo>
                      <a:pt x="26" y="68"/>
                      <a:pt x="27" y="67"/>
                      <a:pt x="28" y="65"/>
                    </a:cubicBezTo>
                    <a:cubicBezTo>
                      <a:pt x="26" y="64"/>
                      <a:pt x="24" y="63"/>
                      <a:pt x="22" y="62"/>
                    </a:cubicBezTo>
                    <a:moveTo>
                      <a:pt x="28" y="53"/>
                    </a:moveTo>
                    <a:cubicBezTo>
                      <a:pt x="23" y="60"/>
                      <a:pt x="23" y="60"/>
                      <a:pt x="23" y="60"/>
                    </a:cubicBezTo>
                    <a:cubicBezTo>
                      <a:pt x="24" y="61"/>
                      <a:pt x="25" y="61"/>
                      <a:pt x="26" y="62"/>
                    </a:cubicBezTo>
                    <a:cubicBezTo>
                      <a:pt x="27" y="62"/>
                      <a:pt x="28" y="63"/>
                      <a:pt x="29" y="63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28" y="62"/>
                      <a:pt x="27" y="62"/>
                      <a:pt x="27" y="62"/>
                    </a:cubicBezTo>
                    <a:cubicBezTo>
                      <a:pt x="27" y="62"/>
                      <a:pt x="28" y="62"/>
                      <a:pt x="29" y="63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30" y="61"/>
                      <a:pt x="31" y="58"/>
                      <a:pt x="32" y="56"/>
                    </a:cubicBezTo>
                    <a:cubicBezTo>
                      <a:pt x="32" y="56"/>
                      <a:pt x="31" y="55"/>
                      <a:pt x="30" y="55"/>
                    </a:cubicBezTo>
                    <a:cubicBezTo>
                      <a:pt x="31" y="55"/>
                      <a:pt x="32" y="56"/>
                      <a:pt x="33" y="56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1" y="55"/>
                      <a:pt x="29" y="54"/>
                      <a:pt x="28" y="53"/>
                    </a:cubicBezTo>
                    <a:moveTo>
                      <a:pt x="29" y="50"/>
                    </a:moveTo>
                    <a:cubicBezTo>
                      <a:pt x="29" y="51"/>
                      <a:pt x="29" y="51"/>
                      <a:pt x="29" y="51"/>
                    </a:cubicBezTo>
                    <a:cubicBezTo>
                      <a:pt x="30" y="52"/>
                      <a:pt x="31" y="53"/>
                      <a:pt x="33" y="54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4" y="54"/>
                      <a:pt x="34" y="53"/>
                      <a:pt x="34" y="53"/>
                    </a:cubicBezTo>
                    <a:cubicBezTo>
                      <a:pt x="33" y="52"/>
                      <a:pt x="31" y="51"/>
                      <a:pt x="29" y="50"/>
                    </a:cubicBezTo>
                    <a:moveTo>
                      <a:pt x="31" y="48"/>
                    </a:moveTo>
                    <a:cubicBezTo>
                      <a:pt x="30" y="49"/>
                      <a:pt x="30" y="49"/>
                      <a:pt x="30" y="49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4" y="50"/>
                      <a:pt x="32" y="49"/>
                      <a:pt x="31" y="48"/>
                    </a:cubicBezTo>
                    <a:moveTo>
                      <a:pt x="34" y="43"/>
                    </a:moveTo>
                    <a:cubicBezTo>
                      <a:pt x="32" y="46"/>
                      <a:pt x="32" y="46"/>
                      <a:pt x="32" y="46"/>
                    </a:cubicBezTo>
                    <a:cubicBezTo>
                      <a:pt x="34" y="47"/>
                      <a:pt x="35" y="48"/>
                      <a:pt x="36" y="48"/>
                    </a:cubicBezTo>
                    <a:cubicBezTo>
                      <a:pt x="37" y="47"/>
                      <a:pt x="37" y="46"/>
                      <a:pt x="38" y="45"/>
                    </a:cubicBezTo>
                    <a:cubicBezTo>
                      <a:pt x="37" y="45"/>
                      <a:pt x="35" y="44"/>
                      <a:pt x="34" y="43"/>
                    </a:cubicBezTo>
                    <a:moveTo>
                      <a:pt x="36" y="39"/>
                    </a:moveTo>
                    <a:cubicBezTo>
                      <a:pt x="36" y="40"/>
                      <a:pt x="35" y="40"/>
                      <a:pt x="35" y="41"/>
                    </a:cubicBezTo>
                    <a:cubicBezTo>
                      <a:pt x="36" y="42"/>
                      <a:pt x="38" y="43"/>
                      <a:pt x="39" y="43"/>
                    </a:cubicBezTo>
                    <a:cubicBezTo>
                      <a:pt x="39" y="43"/>
                      <a:pt x="40" y="43"/>
                      <a:pt x="40" y="42"/>
                    </a:cubicBezTo>
                    <a:cubicBezTo>
                      <a:pt x="39" y="41"/>
                      <a:pt x="37" y="40"/>
                      <a:pt x="36" y="39"/>
                    </a:cubicBezTo>
                    <a:moveTo>
                      <a:pt x="37" y="36"/>
                    </a:moveTo>
                    <a:cubicBezTo>
                      <a:pt x="37" y="36"/>
                      <a:pt x="37" y="37"/>
                      <a:pt x="37" y="37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0" y="38"/>
                      <a:pt x="39" y="37"/>
                      <a:pt x="37" y="36"/>
                    </a:cubicBezTo>
                    <a:moveTo>
                      <a:pt x="40" y="32"/>
                    </a:moveTo>
                    <a:cubicBezTo>
                      <a:pt x="39" y="32"/>
                      <a:pt x="39" y="33"/>
                      <a:pt x="39" y="34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44" y="36"/>
                      <a:pt x="44" y="35"/>
                      <a:pt x="45" y="34"/>
                    </a:cubicBezTo>
                    <a:cubicBezTo>
                      <a:pt x="43" y="33"/>
                      <a:pt x="41" y="33"/>
                      <a:pt x="40" y="32"/>
                    </a:cubicBezTo>
                    <a:moveTo>
                      <a:pt x="40" y="30"/>
                    </a:moveTo>
                    <a:cubicBezTo>
                      <a:pt x="40" y="30"/>
                      <a:pt x="40" y="30"/>
                      <a:pt x="40" y="30"/>
                    </a:cubicBezTo>
                    <a:cubicBezTo>
                      <a:pt x="41" y="31"/>
                      <a:pt x="41" y="31"/>
                      <a:pt x="42" y="31"/>
                    </a:cubicBezTo>
                    <a:cubicBezTo>
                      <a:pt x="43" y="32"/>
                      <a:pt x="44" y="33"/>
                      <a:pt x="45" y="33"/>
                    </a:cubicBezTo>
                    <a:cubicBezTo>
                      <a:pt x="45" y="33"/>
                      <a:pt x="45" y="33"/>
                      <a:pt x="45" y="33"/>
                    </a:cubicBezTo>
                    <a:cubicBezTo>
                      <a:pt x="40" y="30"/>
                      <a:pt x="40" y="30"/>
                      <a:pt x="40" y="30"/>
                    </a:cubicBezTo>
                    <a:moveTo>
                      <a:pt x="42" y="27"/>
                    </a:moveTo>
                    <a:cubicBezTo>
                      <a:pt x="41" y="28"/>
                      <a:pt x="41" y="29"/>
                      <a:pt x="41" y="30"/>
                    </a:cubicBezTo>
                    <a:cubicBezTo>
                      <a:pt x="42" y="31"/>
                      <a:pt x="44" y="32"/>
                      <a:pt x="46" y="33"/>
                    </a:cubicBezTo>
                    <a:cubicBezTo>
                      <a:pt x="46" y="32"/>
                      <a:pt x="46" y="31"/>
                      <a:pt x="47" y="31"/>
                    </a:cubicBezTo>
                    <a:cubicBezTo>
                      <a:pt x="45" y="30"/>
                      <a:pt x="44" y="29"/>
                      <a:pt x="42" y="27"/>
                    </a:cubicBezTo>
                    <a:moveTo>
                      <a:pt x="47" y="17"/>
                    </a:moveTo>
                    <a:cubicBezTo>
                      <a:pt x="47" y="18"/>
                      <a:pt x="47" y="18"/>
                      <a:pt x="47" y="18"/>
                    </a:cubicBezTo>
                    <a:cubicBezTo>
                      <a:pt x="48" y="19"/>
                      <a:pt x="50" y="21"/>
                      <a:pt x="52" y="22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1" y="20"/>
                      <a:pt x="49" y="19"/>
                      <a:pt x="47" y="17"/>
                    </a:cubicBezTo>
                    <a:moveTo>
                      <a:pt x="48" y="16"/>
                    </a:moveTo>
                    <a:cubicBezTo>
                      <a:pt x="47" y="17"/>
                      <a:pt x="47" y="17"/>
                      <a:pt x="47" y="17"/>
                    </a:cubicBezTo>
                    <a:cubicBezTo>
                      <a:pt x="49" y="18"/>
                      <a:pt x="51" y="19"/>
                      <a:pt x="53" y="21"/>
                    </a:cubicBezTo>
                    <a:cubicBezTo>
                      <a:pt x="53" y="20"/>
                      <a:pt x="53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2" y="18"/>
                      <a:pt x="50" y="17"/>
                      <a:pt x="48" y="16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8" y="15"/>
                    </a:cubicBezTo>
                    <a:cubicBezTo>
                      <a:pt x="50" y="16"/>
                      <a:pt x="52" y="18"/>
                      <a:pt x="54" y="19"/>
                    </a:cubicBezTo>
                    <a:cubicBezTo>
                      <a:pt x="54" y="18"/>
                      <a:pt x="55" y="17"/>
                      <a:pt x="55" y="17"/>
                    </a:cubicBezTo>
                    <a:cubicBezTo>
                      <a:pt x="53" y="15"/>
                      <a:pt x="51" y="14"/>
                      <a:pt x="49" y="13"/>
                    </a:cubicBezTo>
                    <a:moveTo>
                      <a:pt x="54" y="4"/>
                    </a:moveTo>
                    <a:cubicBezTo>
                      <a:pt x="53" y="5"/>
                      <a:pt x="53" y="6"/>
                      <a:pt x="53" y="6"/>
                    </a:cubicBezTo>
                    <a:cubicBezTo>
                      <a:pt x="55" y="8"/>
                      <a:pt x="57" y="9"/>
                      <a:pt x="59" y="10"/>
                    </a:cubicBezTo>
                    <a:cubicBezTo>
                      <a:pt x="60" y="10"/>
                      <a:pt x="60" y="9"/>
                      <a:pt x="61" y="8"/>
                    </a:cubicBezTo>
                    <a:cubicBezTo>
                      <a:pt x="58" y="7"/>
                      <a:pt x="56" y="6"/>
                      <a:pt x="54" y="4"/>
                    </a:cubicBezTo>
                    <a:moveTo>
                      <a:pt x="56" y="0"/>
                    </a:moveTo>
                    <a:cubicBezTo>
                      <a:pt x="56" y="0"/>
                      <a:pt x="56" y="1"/>
                      <a:pt x="55" y="1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3" y="5"/>
                      <a:pt x="63" y="5"/>
                      <a:pt x="63" y="4"/>
                    </a:cubicBezTo>
                    <a:cubicBezTo>
                      <a:pt x="60" y="3"/>
                      <a:pt x="58" y="2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10412"/>
              <p:cNvSpPr>
                <a:spLocks noEditPoints="1"/>
              </p:cNvSpPr>
              <p:nvPr/>
            </p:nvSpPr>
            <p:spPr bwMode="auto">
              <a:xfrm>
                <a:off x="-564" y="3153"/>
                <a:ext cx="14" cy="12"/>
              </a:xfrm>
              <a:custGeom>
                <a:avLst/>
                <a:gdLst>
                  <a:gd name="T0" fmla="*/ 0 w 6"/>
                  <a:gd name="T1" fmla="*/ 3 h 5"/>
                  <a:gd name="T2" fmla="*/ 0 w 6"/>
                  <a:gd name="T3" fmla="*/ 3 h 5"/>
                  <a:gd name="T4" fmla="*/ 3 w 6"/>
                  <a:gd name="T5" fmla="*/ 5 h 5"/>
                  <a:gd name="T6" fmla="*/ 4 w 6"/>
                  <a:gd name="T7" fmla="*/ 5 h 5"/>
                  <a:gd name="T8" fmla="*/ 0 w 6"/>
                  <a:gd name="T9" fmla="*/ 3 h 5"/>
                  <a:gd name="T10" fmla="*/ 2 w 6"/>
                  <a:gd name="T11" fmla="*/ 0 h 5"/>
                  <a:gd name="T12" fmla="*/ 0 w 6"/>
                  <a:gd name="T13" fmla="*/ 3 h 5"/>
                  <a:gd name="T14" fmla="*/ 4 w 6"/>
                  <a:gd name="T15" fmla="*/ 5 h 5"/>
                  <a:gd name="T16" fmla="*/ 6 w 6"/>
                  <a:gd name="T17" fmla="*/ 2 h 5"/>
                  <a:gd name="T18" fmla="*/ 2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2" y="4"/>
                      <a:pt x="1" y="3"/>
                      <a:pt x="0" y="3"/>
                    </a:cubicBezTo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1" y="3"/>
                      <a:pt x="2" y="4"/>
                      <a:pt x="4" y="5"/>
                    </a:cubicBezTo>
                    <a:cubicBezTo>
                      <a:pt x="4" y="4"/>
                      <a:pt x="5" y="3"/>
                      <a:pt x="6" y="2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10413"/>
              <p:cNvSpPr>
                <a:spLocks/>
              </p:cNvSpPr>
              <p:nvPr/>
            </p:nvSpPr>
            <p:spPr bwMode="auto">
              <a:xfrm>
                <a:off x="-564" y="3160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0414"/>
              <p:cNvSpPr>
                <a:spLocks noEditPoints="1"/>
              </p:cNvSpPr>
              <p:nvPr/>
            </p:nvSpPr>
            <p:spPr bwMode="auto">
              <a:xfrm>
                <a:off x="-505" y="3155"/>
                <a:ext cx="64" cy="24"/>
              </a:xfrm>
              <a:custGeom>
                <a:avLst/>
                <a:gdLst>
                  <a:gd name="T0" fmla="*/ 2 w 27"/>
                  <a:gd name="T1" fmla="*/ 4 h 10"/>
                  <a:gd name="T2" fmla="*/ 0 w 27"/>
                  <a:gd name="T3" fmla="*/ 8 h 10"/>
                  <a:gd name="T4" fmla="*/ 3 w 27"/>
                  <a:gd name="T5" fmla="*/ 10 h 10"/>
                  <a:gd name="T6" fmla="*/ 5 w 27"/>
                  <a:gd name="T7" fmla="*/ 6 h 10"/>
                  <a:gd name="T8" fmla="*/ 2 w 27"/>
                  <a:gd name="T9" fmla="*/ 4 h 10"/>
                  <a:gd name="T10" fmla="*/ 3 w 27"/>
                  <a:gd name="T11" fmla="*/ 1 h 10"/>
                  <a:gd name="T12" fmla="*/ 3 w 27"/>
                  <a:gd name="T13" fmla="*/ 2 h 10"/>
                  <a:gd name="T14" fmla="*/ 6 w 27"/>
                  <a:gd name="T15" fmla="*/ 4 h 10"/>
                  <a:gd name="T16" fmla="*/ 7 w 27"/>
                  <a:gd name="T17" fmla="*/ 3 h 10"/>
                  <a:gd name="T18" fmla="*/ 4 w 27"/>
                  <a:gd name="T19" fmla="*/ 2 h 10"/>
                  <a:gd name="T20" fmla="*/ 3 w 27"/>
                  <a:gd name="T21" fmla="*/ 1 h 10"/>
                  <a:gd name="T22" fmla="*/ 3 w 27"/>
                  <a:gd name="T23" fmla="*/ 1 h 10"/>
                  <a:gd name="T24" fmla="*/ 3 w 27"/>
                  <a:gd name="T25" fmla="*/ 1 h 10"/>
                  <a:gd name="T26" fmla="*/ 4 w 27"/>
                  <a:gd name="T27" fmla="*/ 2 h 10"/>
                  <a:gd name="T28" fmla="*/ 7 w 27"/>
                  <a:gd name="T29" fmla="*/ 3 h 10"/>
                  <a:gd name="T30" fmla="*/ 7 w 27"/>
                  <a:gd name="T31" fmla="*/ 3 h 10"/>
                  <a:gd name="T32" fmla="*/ 4 w 27"/>
                  <a:gd name="T33" fmla="*/ 1 h 10"/>
                  <a:gd name="T34" fmla="*/ 3 w 27"/>
                  <a:gd name="T35" fmla="*/ 1 h 10"/>
                  <a:gd name="T36" fmla="*/ 21 w 27"/>
                  <a:gd name="T37" fmla="*/ 0 h 10"/>
                  <a:gd name="T38" fmla="*/ 21 w 27"/>
                  <a:gd name="T39" fmla="*/ 1 h 10"/>
                  <a:gd name="T40" fmla="*/ 26 w 27"/>
                  <a:gd name="T41" fmla="*/ 4 h 10"/>
                  <a:gd name="T42" fmla="*/ 27 w 27"/>
                  <a:gd name="T43" fmla="*/ 3 h 10"/>
                  <a:gd name="T44" fmla="*/ 21 w 27"/>
                  <a:gd name="T45" fmla="*/ 0 h 10"/>
                  <a:gd name="T46" fmla="*/ 22 w 27"/>
                  <a:gd name="T47" fmla="*/ 0 h 10"/>
                  <a:gd name="T48" fmla="*/ 21 w 27"/>
                  <a:gd name="T49" fmla="*/ 0 h 10"/>
                  <a:gd name="T50" fmla="*/ 27 w 27"/>
                  <a:gd name="T51" fmla="*/ 3 h 10"/>
                  <a:gd name="T52" fmla="*/ 27 w 27"/>
                  <a:gd name="T53" fmla="*/ 3 h 10"/>
                  <a:gd name="T54" fmla="*/ 22 w 27"/>
                  <a:gd name="T55" fmla="*/ 0 h 10"/>
                  <a:gd name="T56" fmla="*/ 22 w 27"/>
                  <a:gd name="T5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" h="10">
                    <a:moveTo>
                      <a:pt x="2" y="4"/>
                    </a:moveTo>
                    <a:cubicBezTo>
                      <a:pt x="1" y="5"/>
                      <a:pt x="0" y="7"/>
                      <a:pt x="0" y="8"/>
                    </a:cubicBezTo>
                    <a:cubicBezTo>
                      <a:pt x="1" y="9"/>
                      <a:pt x="2" y="9"/>
                      <a:pt x="3" y="10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3" y="5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cubicBezTo>
                      <a:pt x="4" y="2"/>
                      <a:pt x="4" y="1"/>
                      <a:pt x="3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5" y="2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moveTo>
                      <a:pt x="21" y="0"/>
                    </a:moveTo>
                    <a:cubicBezTo>
                      <a:pt x="21" y="0"/>
                      <a:pt x="21" y="0"/>
                      <a:pt x="21" y="1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3"/>
                      <a:pt x="27" y="3"/>
                    </a:cubicBezTo>
                    <a:cubicBezTo>
                      <a:pt x="25" y="2"/>
                      <a:pt x="23" y="1"/>
                      <a:pt x="21" y="0"/>
                    </a:cubicBezTo>
                    <a:moveTo>
                      <a:pt x="22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3" y="1"/>
                      <a:pt x="25" y="2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5" y="2"/>
                      <a:pt x="24" y="1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0415"/>
              <p:cNvSpPr>
                <a:spLocks noEditPoints="1"/>
              </p:cNvSpPr>
              <p:nvPr/>
            </p:nvSpPr>
            <p:spPr bwMode="auto">
              <a:xfrm>
                <a:off x="-508" y="3160"/>
                <a:ext cx="17" cy="23"/>
              </a:xfrm>
              <a:custGeom>
                <a:avLst/>
                <a:gdLst>
                  <a:gd name="T0" fmla="*/ 1 w 7"/>
                  <a:gd name="T1" fmla="*/ 6 h 10"/>
                  <a:gd name="T2" fmla="*/ 0 w 7"/>
                  <a:gd name="T3" fmla="*/ 8 h 10"/>
                  <a:gd name="T4" fmla="*/ 3 w 7"/>
                  <a:gd name="T5" fmla="*/ 10 h 10"/>
                  <a:gd name="T6" fmla="*/ 4 w 7"/>
                  <a:gd name="T7" fmla="*/ 8 h 10"/>
                  <a:gd name="T8" fmla="*/ 1 w 7"/>
                  <a:gd name="T9" fmla="*/ 6 h 10"/>
                  <a:gd name="T10" fmla="*/ 3 w 7"/>
                  <a:gd name="T11" fmla="*/ 2 h 10"/>
                  <a:gd name="T12" fmla="*/ 3 w 7"/>
                  <a:gd name="T13" fmla="*/ 2 h 10"/>
                  <a:gd name="T14" fmla="*/ 6 w 7"/>
                  <a:gd name="T15" fmla="*/ 4 h 10"/>
                  <a:gd name="T16" fmla="*/ 6 w 7"/>
                  <a:gd name="T17" fmla="*/ 4 h 10"/>
                  <a:gd name="T18" fmla="*/ 3 w 7"/>
                  <a:gd name="T19" fmla="*/ 2 h 10"/>
                  <a:gd name="T20" fmla="*/ 4 w 7"/>
                  <a:gd name="T21" fmla="*/ 0 h 10"/>
                  <a:gd name="T22" fmla="*/ 3 w 7"/>
                  <a:gd name="T23" fmla="*/ 1 h 10"/>
                  <a:gd name="T24" fmla="*/ 7 w 7"/>
                  <a:gd name="T25" fmla="*/ 3 h 10"/>
                  <a:gd name="T26" fmla="*/ 7 w 7"/>
                  <a:gd name="T27" fmla="*/ 2 h 10"/>
                  <a:gd name="T28" fmla="*/ 4 w 7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0">
                    <a:moveTo>
                      <a:pt x="1" y="6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1" y="9"/>
                      <a:pt x="2" y="10"/>
                      <a:pt x="3" y="10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7"/>
                      <a:pt x="2" y="7"/>
                      <a:pt x="1" y="6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10416"/>
              <p:cNvSpPr>
                <a:spLocks/>
              </p:cNvSpPr>
              <p:nvPr/>
            </p:nvSpPr>
            <p:spPr bwMode="auto">
              <a:xfrm>
                <a:off x="-500" y="3162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10417"/>
              <p:cNvSpPr>
                <a:spLocks noEditPoints="1"/>
              </p:cNvSpPr>
              <p:nvPr/>
            </p:nvSpPr>
            <p:spPr bwMode="auto">
              <a:xfrm>
                <a:off x="-467" y="3160"/>
                <a:ext cx="23" cy="23"/>
              </a:xfrm>
              <a:custGeom>
                <a:avLst/>
                <a:gdLst>
                  <a:gd name="T0" fmla="*/ 1 w 10"/>
                  <a:gd name="T1" fmla="*/ 6 h 10"/>
                  <a:gd name="T2" fmla="*/ 0 w 10"/>
                  <a:gd name="T3" fmla="*/ 7 h 10"/>
                  <a:gd name="T4" fmla="*/ 5 w 10"/>
                  <a:gd name="T5" fmla="*/ 10 h 10"/>
                  <a:gd name="T6" fmla="*/ 6 w 10"/>
                  <a:gd name="T7" fmla="*/ 9 h 10"/>
                  <a:gd name="T8" fmla="*/ 1 w 10"/>
                  <a:gd name="T9" fmla="*/ 6 h 10"/>
                  <a:gd name="T10" fmla="*/ 1 w 10"/>
                  <a:gd name="T11" fmla="*/ 5 h 10"/>
                  <a:gd name="T12" fmla="*/ 1 w 10"/>
                  <a:gd name="T13" fmla="*/ 5 h 10"/>
                  <a:gd name="T14" fmla="*/ 6 w 10"/>
                  <a:gd name="T15" fmla="*/ 8 h 10"/>
                  <a:gd name="T16" fmla="*/ 6 w 10"/>
                  <a:gd name="T17" fmla="*/ 8 h 10"/>
                  <a:gd name="T18" fmla="*/ 1 w 10"/>
                  <a:gd name="T19" fmla="*/ 5 h 10"/>
                  <a:gd name="T20" fmla="*/ 4 w 10"/>
                  <a:gd name="T21" fmla="*/ 0 h 10"/>
                  <a:gd name="T22" fmla="*/ 2 w 10"/>
                  <a:gd name="T23" fmla="*/ 4 h 10"/>
                  <a:gd name="T24" fmla="*/ 7 w 10"/>
                  <a:gd name="T25" fmla="*/ 7 h 10"/>
                  <a:gd name="T26" fmla="*/ 10 w 10"/>
                  <a:gd name="T27" fmla="*/ 3 h 10"/>
                  <a:gd name="T28" fmla="*/ 4 w 10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0">
                    <a:moveTo>
                      <a:pt x="1" y="6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2" y="8"/>
                      <a:pt x="4" y="9"/>
                      <a:pt x="5" y="10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8"/>
                      <a:pt x="3" y="7"/>
                      <a:pt x="1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4" y="7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7"/>
                      <a:pt x="3" y="6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3"/>
                      <a:pt x="2" y="4"/>
                    </a:cubicBezTo>
                    <a:cubicBezTo>
                      <a:pt x="4" y="5"/>
                      <a:pt x="5" y="6"/>
                      <a:pt x="7" y="7"/>
                    </a:cubicBezTo>
                    <a:cubicBezTo>
                      <a:pt x="8" y="6"/>
                      <a:pt x="9" y="4"/>
                      <a:pt x="10" y="3"/>
                    </a:cubicBezTo>
                    <a:cubicBezTo>
                      <a:pt x="8" y="2"/>
                      <a:pt x="6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0418"/>
              <p:cNvSpPr>
                <a:spLocks noEditPoints="1"/>
              </p:cNvSpPr>
              <p:nvPr/>
            </p:nvSpPr>
            <p:spPr bwMode="auto">
              <a:xfrm>
                <a:off x="-465" y="3169"/>
                <a:ext cx="14" cy="12"/>
              </a:xfrm>
              <a:custGeom>
                <a:avLst/>
                <a:gdLst>
                  <a:gd name="T0" fmla="*/ 0 w 6"/>
                  <a:gd name="T1" fmla="*/ 1 h 5"/>
                  <a:gd name="T2" fmla="*/ 0 w 6"/>
                  <a:gd name="T3" fmla="*/ 2 h 5"/>
                  <a:gd name="T4" fmla="*/ 5 w 6"/>
                  <a:gd name="T5" fmla="*/ 5 h 5"/>
                  <a:gd name="T6" fmla="*/ 5 w 6"/>
                  <a:gd name="T7" fmla="*/ 4 h 5"/>
                  <a:gd name="T8" fmla="*/ 0 w 6"/>
                  <a:gd name="T9" fmla="*/ 1 h 5"/>
                  <a:gd name="T10" fmla="*/ 1 w 6"/>
                  <a:gd name="T11" fmla="*/ 0 h 5"/>
                  <a:gd name="T12" fmla="*/ 0 w 6"/>
                  <a:gd name="T13" fmla="*/ 1 h 5"/>
                  <a:gd name="T14" fmla="*/ 5 w 6"/>
                  <a:gd name="T15" fmla="*/ 4 h 5"/>
                  <a:gd name="T16" fmla="*/ 6 w 6"/>
                  <a:gd name="T17" fmla="*/ 3 h 5"/>
                  <a:gd name="T18" fmla="*/ 1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3" y="3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0419"/>
              <p:cNvSpPr>
                <a:spLocks noEditPoints="1"/>
              </p:cNvSpPr>
              <p:nvPr/>
            </p:nvSpPr>
            <p:spPr bwMode="auto">
              <a:xfrm>
                <a:off x="-550" y="3160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4 h 7"/>
                  <a:gd name="T4" fmla="*/ 4 w 6"/>
                  <a:gd name="T5" fmla="*/ 7 h 7"/>
                  <a:gd name="T6" fmla="*/ 4 w 6"/>
                  <a:gd name="T7" fmla="*/ 6 h 7"/>
                  <a:gd name="T8" fmla="*/ 1 w 6"/>
                  <a:gd name="T9" fmla="*/ 4 h 7"/>
                  <a:gd name="T10" fmla="*/ 2 w 6"/>
                  <a:gd name="T11" fmla="*/ 0 h 7"/>
                  <a:gd name="T12" fmla="*/ 1 w 6"/>
                  <a:gd name="T13" fmla="*/ 4 h 7"/>
                  <a:gd name="T14" fmla="*/ 4 w 6"/>
                  <a:gd name="T15" fmla="*/ 6 h 7"/>
                  <a:gd name="T16" fmla="*/ 6 w 6"/>
                  <a:gd name="T17" fmla="*/ 3 h 7"/>
                  <a:gd name="T18" fmla="*/ 6 w 6"/>
                  <a:gd name="T19" fmla="*/ 3 h 7"/>
                  <a:gd name="T20" fmla="*/ 2 w 6"/>
                  <a:gd name="T2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2" y="5"/>
                      <a:pt x="3" y="6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5"/>
                      <a:pt x="1" y="4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1" y="4"/>
                    </a:cubicBezTo>
                    <a:cubicBezTo>
                      <a:pt x="2" y="5"/>
                      <a:pt x="3" y="5"/>
                      <a:pt x="4" y="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0420"/>
              <p:cNvSpPr>
                <a:spLocks/>
              </p:cNvSpPr>
              <p:nvPr/>
            </p:nvSpPr>
            <p:spPr bwMode="auto">
              <a:xfrm>
                <a:off x="-548" y="3169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0421"/>
              <p:cNvSpPr>
                <a:spLocks noEditPoints="1"/>
              </p:cNvSpPr>
              <p:nvPr/>
            </p:nvSpPr>
            <p:spPr bwMode="auto">
              <a:xfrm>
                <a:off x="-491" y="3165"/>
                <a:ext cx="64" cy="21"/>
              </a:xfrm>
              <a:custGeom>
                <a:avLst/>
                <a:gdLst>
                  <a:gd name="T0" fmla="*/ 2 w 27"/>
                  <a:gd name="T1" fmla="*/ 4 h 9"/>
                  <a:gd name="T2" fmla="*/ 0 w 27"/>
                  <a:gd name="T3" fmla="*/ 8 h 9"/>
                  <a:gd name="T4" fmla="*/ 2 w 27"/>
                  <a:gd name="T5" fmla="*/ 9 h 9"/>
                  <a:gd name="T6" fmla="*/ 5 w 27"/>
                  <a:gd name="T7" fmla="*/ 6 h 9"/>
                  <a:gd name="T8" fmla="*/ 2 w 27"/>
                  <a:gd name="T9" fmla="*/ 4 h 9"/>
                  <a:gd name="T10" fmla="*/ 4 w 27"/>
                  <a:gd name="T11" fmla="*/ 1 h 9"/>
                  <a:gd name="T12" fmla="*/ 4 w 27"/>
                  <a:gd name="T13" fmla="*/ 2 h 9"/>
                  <a:gd name="T14" fmla="*/ 6 w 27"/>
                  <a:gd name="T15" fmla="*/ 4 h 9"/>
                  <a:gd name="T16" fmla="*/ 6 w 27"/>
                  <a:gd name="T17" fmla="*/ 3 h 9"/>
                  <a:gd name="T18" fmla="*/ 4 w 27"/>
                  <a:gd name="T19" fmla="*/ 1 h 9"/>
                  <a:gd name="T20" fmla="*/ 4 w 27"/>
                  <a:gd name="T21" fmla="*/ 1 h 9"/>
                  <a:gd name="T22" fmla="*/ 4 w 27"/>
                  <a:gd name="T23" fmla="*/ 1 h 9"/>
                  <a:gd name="T24" fmla="*/ 5 w 27"/>
                  <a:gd name="T25" fmla="*/ 2 h 9"/>
                  <a:gd name="T26" fmla="*/ 4 w 27"/>
                  <a:gd name="T27" fmla="*/ 1 h 9"/>
                  <a:gd name="T28" fmla="*/ 23 w 27"/>
                  <a:gd name="T29" fmla="*/ 1 h 9"/>
                  <a:gd name="T30" fmla="*/ 23 w 27"/>
                  <a:gd name="T31" fmla="*/ 1 h 9"/>
                  <a:gd name="T32" fmla="*/ 24 w 27"/>
                  <a:gd name="T33" fmla="*/ 2 h 9"/>
                  <a:gd name="T34" fmla="*/ 24 w 27"/>
                  <a:gd name="T35" fmla="*/ 2 h 9"/>
                  <a:gd name="T36" fmla="*/ 23 w 27"/>
                  <a:gd name="T37" fmla="*/ 1 h 9"/>
                  <a:gd name="T38" fmla="*/ 23 w 27"/>
                  <a:gd name="T39" fmla="*/ 0 h 9"/>
                  <a:gd name="T40" fmla="*/ 23 w 27"/>
                  <a:gd name="T41" fmla="*/ 1 h 9"/>
                  <a:gd name="T42" fmla="*/ 26 w 27"/>
                  <a:gd name="T43" fmla="*/ 3 h 9"/>
                  <a:gd name="T44" fmla="*/ 26 w 27"/>
                  <a:gd name="T45" fmla="*/ 3 h 9"/>
                  <a:gd name="T46" fmla="*/ 23 w 27"/>
                  <a:gd name="T47" fmla="*/ 0 h 9"/>
                  <a:gd name="T48" fmla="*/ 23 w 27"/>
                  <a:gd name="T49" fmla="*/ 0 h 9"/>
                  <a:gd name="T50" fmla="*/ 23 w 27"/>
                  <a:gd name="T51" fmla="*/ 0 h 9"/>
                  <a:gd name="T52" fmla="*/ 27 w 27"/>
                  <a:gd name="T53" fmla="*/ 2 h 9"/>
                  <a:gd name="T54" fmla="*/ 27 w 27"/>
                  <a:gd name="T55" fmla="*/ 2 h 9"/>
                  <a:gd name="T56" fmla="*/ 23 w 27"/>
                  <a:gd name="T5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" h="9">
                    <a:moveTo>
                      <a:pt x="2" y="4"/>
                    </a:moveTo>
                    <a:cubicBezTo>
                      <a:pt x="2" y="5"/>
                      <a:pt x="1" y="7"/>
                      <a:pt x="0" y="8"/>
                    </a:cubicBezTo>
                    <a:cubicBezTo>
                      <a:pt x="1" y="8"/>
                      <a:pt x="2" y="9"/>
                      <a:pt x="2" y="9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3" y="5"/>
                      <a:pt x="2" y="4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2"/>
                      <a:pt x="4" y="1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2"/>
                      <a:pt x="5" y="2"/>
                    </a:cubicBezTo>
                    <a:cubicBezTo>
                      <a:pt x="5" y="2"/>
                      <a:pt x="5" y="1"/>
                      <a:pt x="4" y="1"/>
                    </a:cubicBezTo>
                    <a:moveTo>
                      <a:pt x="23" y="1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3" y="1"/>
                      <a:pt x="23" y="1"/>
                    </a:cubicBezTo>
                    <a:moveTo>
                      <a:pt x="23" y="0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4" y="1"/>
                      <a:pt x="25" y="2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2"/>
                      <a:pt x="24" y="1"/>
                      <a:pt x="23" y="0"/>
                    </a:cubicBezTo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4" y="1"/>
                      <a:pt x="25" y="1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6" y="1"/>
                      <a:pt x="24" y="1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0422"/>
              <p:cNvSpPr>
                <a:spLocks noEditPoints="1"/>
              </p:cNvSpPr>
              <p:nvPr/>
            </p:nvSpPr>
            <p:spPr bwMode="auto">
              <a:xfrm>
                <a:off x="-493" y="3169"/>
                <a:ext cx="16" cy="22"/>
              </a:xfrm>
              <a:custGeom>
                <a:avLst/>
                <a:gdLst>
                  <a:gd name="T0" fmla="*/ 1 w 7"/>
                  <a:gd name="T1" fmla="*/ 6 h 9"/>
                  <a:gd name="T2" fmla="*/ 0 w 7"/>
                  <a:gd name="T3" fmla="*/ 8 h 9"/>
                  <a:gd name="T4" fmla="*/ 2 w 7"/>
                  <a:gd name="T5" fmla="*/ 9 h 9"/>
                  <a:gd name="T6" fmla="*/ 3 w 7"/>
                  <a:gd name="T7" fmla="*/ 7 h 9"/>
                  <a:gd name="T8" fmla="*/ 1 w 7"/>
                  <a:gd name="T9" fmla="*/ 6 h 9"/>
                  <a:gd name="T10" fmla="*/ 4 w 7"/>
                  <a:gd name="T11" fmla="*/ 2 h 9"/>
                  <a:gd name="T12" fmla="*/ 3 w 7"/>
                  <a:gd name="T13" fmla="*/ 2 h 9"/>
                  <a:gd name="T14" fmla="*/ 6 w 7"/>
                  <a:gd name="T15" fmla="*/ 4 h 9"/>
                  <a:gd name="T16" fmla="*/ 6 w 7"/>
                  <a:gd name="T17" fmla="*/ 3 h 9"/>
                  <a:gd name="T18" fmla="*/ 4 w 7"/>
                  <a:gd name="T19" fmla="*/ 2 h 9"/>
                  <a:gd name="T20" fmla="*/ 5 w 7"/>
                  <a:gd name="T21" fmla="*/ 0 h 9"/>
                  <a:gd name="T22" fmla="*/ 4 w 7"/>
                  <a:gd name="T23" fmla="*/ 1 h 9"/>
                  <a:gd name="T24" fmla="*/ 6 w 7"/>
                  <a:gd name="T25" fmla="*/ 3 h 9"/>
                  <a:gd name="T26" fmla="*/ 7 w 7"/>
                  <a:gd name="T27" fmla="*/ 2 h 9"/>
                  <a:gd name="T28" fmla="*/ 5 w 7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9">
                    <a:moveTo>
                      <a:pt x="1" y="6"/>
                    </a:moveTo>
                    <a:cubicBezTo>
                      <a:pt x="1" y="6"/>
                      <a:pt x="0" y="7"/>
                      <a:pt x="0" y="8"/>
                    </a:cubicBezTo>
                    <a:cubicBezTo>
                      <a:pt x="1" y="8"/>
                      <a:pt x="1" y="9"/>
                      <a:pt x="2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2" y="6"/>
                      <a:pt x="1" y="6"/>
                    </a:cubicBezTo>
                    <a:moveTo>
                      <a:pt x="4" y="2"/>
                    </a:moveTo>
                    <a:cubicBezTo>
                      <a:pt x="4" y="2"/>
                      <a:pt x="3" y="2"/>
                      <a:pt x="3" y="2"/>
                    </a:cubicBezTo>
                    <a:cubicBezTo>
                      <a:pt x="4" y="3"/>
                      <a:pt x="5" y="3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0423"/>
              <p:cNvSpPr>
                <a:spLocks/>
              </p:cNvSpPr>
              <p:nvPr/>
            </p:nvSpPr>
            <p:spPr bwMode="auto">
              <a:xfrm>
                <a:off x="-484" y="3172"/>
                <a:ext cx="5" cy="4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0424"/>
              <p:cNvSpPr>
                <a:spLocks noEditPoints="1"/>
              </p:cNvSpPr>
              <p:nvPr/>
            </p:nvSpPr>
            <p:spPr bwMode="auto">
              <a:xfrm>
                <a:off x="-538" y="3167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4 h 7"/>
                  <a:gd name="T4" fmla="*/ 4 w 6"/>
                  <a:gd name="T5" fmla="*/ 7 h 7"/>
                  <a:gd name="T6" fmla="*/ 4 w 6"/>
                  <a:gd name="T7" fmla="*/ 6 h 7"/>
                  <a:gd name="T8" fmla="*/ 1 w 6"/>
                  <a:gd name="T9" fmla="*/ 4 h 7"/>
                  <a:gd name="T10" fmla="*/ 3 w 6"/>
                  <a:gd name="T11" fmla="*/ 0 h 7"/>
                  <a:gd name="T12" fmla="*/ 1 w 6"/>
                  <a:gd name="T13" fmla="*/ 4 h 7"/>
                  <a:gd name="T14" fmla="*/ 4 w 6"/>
                  <a:gd name="T15" fmla="*/ 6 h 7"/>
                  <a:gd name="T16" fmla="*/ 6 w 6"/>
                  <a:gd name="T17" fmla="*/ 3 h 7"/>
                  <a:gd name="T18" fmla="*/ 3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5"/>
                      <a:pt x="1" y="4"/>
                    </a:cubicBezTo>
                    <a:moveTo>
                      <a:pt x="3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5"/>
                      <a:pt x="3" y="5"/>
                      <a:pt x="4" y="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0425"/>
              <p:cNvSpPr>
                <a:spLocks/>
              </p:cNvSpPr>
              <p:nvPr/>
            </p:nvSpPr>
            <p:spPr bwMode="auto">
              <a:xfrm>
                <a:off x="-536" y="3176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0426"/>
              <p:cNvSpPr>
                <a:spLocks noEditPoints="1"/>
              </p:cNvSpPr>
              <p:nvPr/>
            </p:nvSpPr>
            <p:spPr bwMode="auto">
              <a:xfrm>
                <a:off x="-756" y="3169"/>
                <a:ext cx="324" cy="366"/>
              </a:xfrm>
              <a:custGeom>
                <a:avLst/>
                <a:gdLst>
                  <a:gd name="T0" fmla="*/ 10 w 137"/>
                  <a:gd name="T1" fmla="*/ 153 h 155"/>
                  <a:gd name="T2" fmla="*/ 7 w 137"/>
                  <a:gd name="T3" fmla="*/ 150 h 155"/>
                  <a:gd name="T4" fmla="*/ 11 w 137"/>
                  <a:gd name="T5" fmla="*/ 150 h 155"/>
                  <a:gd name="T6" fmla="*/ 0 w 137"/>
                  <a:gd name="T7" fmla="*/ 151 h 155"/>
                  <a:gd name="T8" fmla="*/ 4 w 137"/>
                  <a:gd name="T9" fmla="*/ 145 h 155"/>
                  <a:gd name="T10" fmla="*/ 5 w 137"/>
                  <a:gd name="T11" fmla="*/ 145 h 155"/>
                  <a:gd name="T12" fmla="*/ 12 w 137"/>
                  <a:gd name="T13" fmla="*/ 149 h 155"/>
                  <a:gd name="T14" fmla="*/ 9 w 137"/>
                  <a:gd name="T15" fmla="*/ 143 h 155"/>
                  <a:gd name="T16" fmla="*/ 7 w 137"/>
                  <a:gd name="T17" fmla="*/ 140 h 155"/>
                  <a:gd name="T18" fmla="*/ 13 w 137"/>
                  <a:gd name="T19" fmla="*/ 143 h 155"/>
                  <a:gd name="T20" fmla="*/ 15 w 137"/>
                  <a:gd name="T21" fmla="*/ 142 h 155"/>
                  <a:gd name="T22" fmla="*/ 17 w 137"/>
                  <a:gd name="T23" fmla="*/ 139 h 155"/>
                  <a:gd name="T24" fmla="*/ 19 w 137"/>
                  <a:gd name="T25" fmla="*/ 121 h 155"/>
                  <a:gd name="T26" fmla="*/ 30 w 137"/>
                  <a:gd name="T27" fmla="*/ 103 h 155"/>
                  <a:gd name="T28" fmla="*/ 36 w 137"/>
                  <a:gd name="T29" fmla="*/ 93 h 155"/>
                  <a:gd name="T30" fmla="*/ 36 w 137"/>
                  <a:gd name="T31" fmla="*/ 93 h 155"/>
                  <a:gd name="T32" fmla="*/ 43 w 137"/>
                  <a:gd name="T33" fmla="*/ 88 h 155"/>
                  <a:gd name="T34" fmla="*/ 45 w 137"/>
                  <a:gd name="T35" fmla="*/ 88 h 155"/>
                  <a:gd name="T36" fmla="*/ 42 w 137"/>
                  <a:gd name="T37" fmla="*/ 83 h 155"/>
                  <a:gd name="T38" fmla="*/ 44 w 137"/>
                  <a:gd name="T39" fmla="*/ 79 h 155"/>
                  <a:gd name="T40" fmla="*/ 49 w 137"/>
                  <a:gd name="T41" fmla="*/ 71 h 155"/>
                  <a:gd name="T42" fmla="*/ 51 w 137"/>
                  <a:gd name="T43" fmla="*/ 67 h 155"/>
                  <a:gd name="T44" fmla="*/ 56 w 137"/>
                  <a:gd name="T45" fmla="*/ 70 h 155"/>
                  <a:gd name="T46" fmla="*/ 53 w 137"/>
                  <a:gd name="T47" fmla="*/ 64 h 155"/>
                  <a:gd name="T48" fmla="*/ 53 w 137"/>
                  <a:gd name="T49" fmla="*/ 64 h 155"/>
                  <a:gd name="T50" fmla="*/ 59 w 137"/>
                  <a:gd name="T51" fmla="*/ 65 h 155"/>
                  <a:gd name="T52" fmla="*/ 63 w 137"/>
                  <a:gd name="T53" fmla="*/ 58 h 155"/>
                  <a:gd name="T54" fmla="*/ 59 w 137"/>
                  <a:gd name="T55" fmla="*/ 52 h 155"/>
                  <a:gd name="T56" fmla="*/ 61 w 137"/>
                  <a:gd name="T57" fmla="*/ 49 h 155"/>
                  <a:gd name="T58" fmla="*/ 62 w 137"/>
                  <a:gd name="T59" fmla="*/ 47 h 155"/>
                  <a:gd name="T60" fmla="*/ 69 w 137"/>
                  <a:gd name="T61" fmla="*/ 49 h 155"/>
                  <a:gd name="T62" fmla="*/ 70 w 137"/>
                  <a:gd name="T63" fmla="*/ 47 h 155"/>
                  <a:gd name="T64" fmla="*/ 64 w 137"/>
                  <a:gd name="T65" fmla="*/ 43 h 155"/>
                  <a:gd name="T66" fmla="*/ 68 w 137"/>
                  <a:gd name="T67" fmla="*/ 35 h 155"/>
                  <a:gd name="T68" fmla="*/ 69 w 137"/>
                  <a:gd name="T69" fmla="*/ 35 h 155"/>
                  <a:gd name="T70" fmla="*/ 76 w 137"/>
                  <a:gd name="T71" fmla="*/ 38 h 155"/>
                  <a:gd name="T72" fmla="*/ 70 w 137"/>
                  <a:gd name="T73" fmla="*/ 32 h 155"/>
                  <a:gd name="T74" fmla="*/ 71 w 137"/>
                  <a:gd name="T75" fmla="*/ 31 h 155"/>
                  <a:gd name="T76" fmla="*/ 79 w 137"/>
                  <a:gd name="T77" fmla="*/ 33 h 155"/>
                  <a:gd name="T78" fmla="*/ 78 w 137"/>
                  <a:gd name="T79" fmla="*/ 18 h 155"/>
                  <a:gd name="T80" fmla="*/ 82 w 137"/>
                  <a:gd name="T81" fmla="*/ 20 h 155"/>
                  <a:gd name="T82" fmla="*/ 83 w 137"/>
                  <a:gd name="T83" fmla="*/ 18 h 155"/>
                  <a:gd name="T84" fmla="*/ 84 w 137"/>
                  <a:gd name="T85" fmla="*/ 16 h 155"/>
                  <a:gd name="T86" fmla="*/ 79 w 137"/>
                  <a:gd name="T87" fmla="*/ 16 h 155"/>
                  <a:gd name="T88" fmla="*/ 79 w 137"/>
                  <a:gd name="T89" fmla="*/ 16 h 155"/>
                  <a:gd name="T90" fmla="*/ 85 w 137"/>
                  <a:gd name="T91" fmla="*/ 16 h 155"/>
                  <a:gd name="T92" fmla="*/ 84 w 137"/>
                  <a:gd name="T93" fmla="*/ 16 h 155"/>
                  <a:gd name="T94" fmla="*/ 91 w 137"/>
                  <a:gd name="T95" fmla="*/ 14 h 155"/>
                  <a:gd name="T96" fmla="*/ 81 w 137"/>
                  <a:gd name="T97" fmla="*/ 11 h 155"/>
                  <a:gd name="T98" fmla="*/ 83 w 137"/>
                  <a:gd name="T99" fmla="*/ 9 h 155"/>
                  <a:gd name="T100" fmla="*/ 89 w 137"/>
                  <a:gd name="T101" fmla="*/ 9 h 155"/>
                  <a:gd name="T102" fmla="*/ 83 w 137"/>
                  <a:gd name="T103" fmla="*/ 8 h 155"/>
                  <a:gd name="T104" fmla="*/ 93 w 137"/>
                  <a:gd name="T105" fmla="*/ 11 h 155"/>
                  <a:gd name="T106" fmla="*/ 88 w 137"/>
                  <a:gd name="T107" fmla="*/ 8 h 155"/>
                  <a:gd name="T108" fmla="*/ 92 w 137"/>
                  <a:gd name="T109" fmla="*/ 4 h 155"/>
                  <a:gd name="T110" fmla="*/ 87 w 137"/>
                  <a:gd name="T111" fmla="*/ 0 h 155"/>
                  <a:gd name="T112" fmla="*/ 118 w 137"/>
                  <a:gd name="T113" fmla="*/ 1 h 155"/>
                  <a:gd name="T114" fmla="*/ 136 w 137"/>
                  <a:gd name="T115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7" h="155">
                    <a:moveTo>
                      <a:pt x="8" y="151"/>
                    </a:moveTo>
                    <a:cubicBezTo>
                      <a:pt x="8" y="152"/>
                      <a:pt x="7" y="153"/>
                      <a:pt x="9" y="153"/>
                    </a:cubicBezTo>
                    <a:cubicBezTo>
                      <a:pt x="9" y="154"/>
                      <a:pt x="9" y="155"/>
                      <a:pt x="9" y="155"/>
                    </a:cubicBezTo>
                    <a:cubicBezTo>
                      <a:pt x="9" y="155"/>
                      <a:pt x="9" y="154"/>
                      <a:pt x="9" y="154"/>
                    </a:cubicBezTo>
                    <a:cubicBezTo>
                      <a:pt x="9" y="153"/>
                      <a:pt x="9" y="153"/>
                      <a:pt x="10" y="153"/>
                    </a:cubicBez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2"/>
                      <a:pt x="10" y="152"/>
                      <a:pt x="10" y="152"/>
                    </a:cubicBezTo>
                    <a:cubicBezTo>
                      <a:pt x="9" y="152"/>
                      <a:pt x="9" y="151"/>
                      <a:pt x="8" y="151"/>
                    </a:cubicBezTo>
                    <a:moveTo>
                      <a:pt x="6" y="149"/>
                    </a:moveTo>
                    <a:cubicBezTo>
                      <a:pt x="6" y="150"/>
                      <a:pt x="6" y="150"/>
                      <a:pt x="6" y="150"/>
                    </a:cubicBezTo>
                    <a:cubicBezTo>
                      <a:pt x="6" y="150"/>
                      <a:pt x="7" y="150"/>
                      <a:pt x="7" y="150"/>
                    </a:cubicBezTo>
                    <a:cubicBezTo>
                      <a:pt x="7" y="150"/>
                      <a:pt x="7" y="150"/>
                      <a:pt x="7" y="150"/>
                    </a:cubicBezTo>
                    <a:cubicBezTo>
                      <a:pt x="7" y="150"/>
                      <a:pt x="7" y="150"/>
                      <a:pt x="6" y="149"/>
                    </a:cubicBezTo>
                    <a:moveTo>
                      <a:pt x="8" y="147"/>
                    </a:moveTo>
                    <a:cubicBezTo>
                      <a:pt x="7" y="148"/>
                      <a:pt x="7" y="148"/>
                      <a:pt x="7" y="148"/>
                    </a:cubicBezTo>
                    <a:cubicBezTo>
                      <a:pt x="7" y="148"/>
                      <a:pt x="7" y="148"/>
                      <a:pt x="7" y="148"/>
                    </a:cubicBezTo>
                    <a:cubicBezTo>
                      <a:pt x="8" y="149"/>
                      <a:pt x="9" y="150"/>
                      <a:pt x="11" y="151"/>
                    </a:cubicBezTo>
                    <a:cubicBezTo>
                      <a:pt x="11" y="150"/>
                      <a:pt x="11" y="150"/>
                      <a:pt x="11" y="150"/>
                    </a:cubicBezTo>
                    <a:cubicBezTo>
                      <a:pt x="10" y="149"/>
                      <a:pt x="9" y="148"/>
                      <a:pt x="8" y="147"/>
                    </a:cubicBezTo>
                    <a:moveTo>
                      <a:pt x="3" y="147"/>
                    </a:moveTo>
                    <a:cubicBezTo>
                      <a:pt x="1" y="149"/>
                      <a:pt x="1" y="149"/>
                      <a:pt x="1" y="149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3" y="151"/>
                      <a:pt x="4" y="150"/>
                      <a:pt x="6" y="150"/>
                    </a:cubicBezTo>
                    <a:cubicBezTo>
                      <a:pt x="6" y="149"/>
                      <a:pt x="6" y="149"/>
                      <a:pt x="6" y="149"/>
                    </a:cubicBezTo>
                    <a:cubicBezTo>
                      <a:pt x="5" y="148"/>
                      <a:pt x="4" y="148"/>
                      <a:pt x="3" y="147"/>
                    </a:cubicBezTo>
                    <a:cubicBezTo>
                      <a:pt x="3" y="147"/>
                      <a:pt x="3" y="147"/>
                      <a:pt x="3" y="147"/>
                    </a:cubicBezTo>
                    <a:cubicBezTo>
                      <a:pt x="3" y="147"/>
                      <a:pt x="3" y="147"/>
                      <a:pt x="3" y="147"/>
                    </a:cubicBezTo>
                    <a:moveTo>
                      <a:pt x="4" y="145"/>
                    </a:moveTo>
                    <a:cubicBezTo>
                      <a:pt x="4" y="145"/>
                      <a:pt x="4" y="145"/>
                      <a:pt x="4" y="145"/>
                    </a:cubicBezTo>
                    <a:cubicBezTo>
                      <a:pt x="4" y="145"/>
                      <a:pt x="4" y="145"/>
                      <a:pt x="4" y="145"/>
                    </a:cubicBezTo>
                    <a:cubicBezTo>
                      <a:pt x="6" y="148"/>
                      <a:pt x="6" y="148"/>
                      <a:pt x="6" y="148"/>
                    </a:cubicBezTo>
                    <a:cubicBezTo>
                      <a:pt x="7" y="148"/>
                      <a:pt x="7" y="148"/>
                      <a:pt x="7" y="148"/>
                    </a:cubicBezTo>
                    <a:cubicBezTo>
                      <a:pt x="7" y="147"/>
                      <a:pt x="7" y="147"/>
                      <a:pt x="7" y="147"/>
                    </a:cubicBezTo>
                    <a:cubicBezTo>
                      <a:pt x="7" y="147"/>
                      <a:pt x="6" y="146"/>
                      <a:pt x="5" y="145"/>
                    </a:cubicBezTo>
                    <a:cubicBezTo>
                      <a:pt x="5" y="145"/>
                      <a:pt x="5" y="145"/>
                      <a:pt x="5" y="145"/>
                    </a:cubicBezTo>
                    <a:cubicBezTo>
                      <a:pt x="5" y="145"/>
                      <a:pt x="4" y="145"/>
                      <a:pt x="4" y="145"/>
                    </a:cubicBezTo>
                    <a:moveTo>
                      <a:pt x="7" y="142"/>
                    </a:moveTo>
                    <a:cubicBezTo>
                      <a:pt x="5" y="142"/>
                      <a:pt x="4" y="144"/>
                      <a:pt x="7" y="145"/>
                    </a:cubicBezTo>
                    <a:cubicBezTo>
                      <a:pt x="8" y="147"/>
                      <a:pt x="10" y="148"/>
                      <a:pt x="12" y="149"/>
                    </a:cubicBezTo>
                    <a:cubicBezTo>
                      <a:pt x="12" y="149"/>
                      <a:pt x="12" y="149"/>
                      <a:pt x="12" y="149"/>
                    </a:cubicBezTo>
                    <a:cubicBezTo>
                      <a:pt x="11" y="148"/>
                      <a:pt x="9" y="146"/>
                      <a:pt x="8" y="146"/>
                    </a:cubicBezTo>
                    <a:cubicBezTo>
                      <a:pt x="8" y="145"/>
                      <a:pt x="8" y="145"/>
                      <a:pt x="7" y="145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6" y="143"/>
                      <a:pt x="6" y="143"/>
                      <a:pt x="7" y="143"/>
                    </a:cubicBezTo>
                    <a:cubicBezTo>
                      <a:pt x="7" y="143"/>
                      <a:pt x="7" y="143"/>
                      <a:pt x="8" y="143"/>
                    </a:cubicBezTo>
                    <a:cubicBezTo>
                      <a:pt x="8" y="143"/>
                      <a:pt x="8" y="143"/>
                      <a:pt x="9" y="143"/>
                    </a:cubicBezTo>
                    <a:cubicBezTo>
                      <a:pt x="9" y="144"/>
                      <a:pt x="10" y="144"/>
                      <a:pt x="10" y="144"/>
                    </a:cubicBezTo>
                    <a:cubicBezTo>
                      <a:pt x="11" y="145"/>
                      <a:pt x="12" y="145"/>
                      <a:pt x="13" y="146"/>
                    </a:cubicBezTo>
                    <a:cubicBezTo>
                      <a:pt x="14" y="145"/>
                      <a:pt x="14" y="145"/>
                      <a:pt x="14" y="145"/>
                    </a:cubicBezTo>
                    <a:cubicBezTo>
                      <a:pt x="10" y="143"/>
                      <a:pt x="10" y="143"/>
                      <a:pt x="10" y="143"/>
                    </a:cubicBezTo>
                    <a:cubicBezTo>
                      <a:pt x="9" y="143"/>
                      <a:pt x="8" y="142"/>
                      <a:pt x="7" y="142"/>
                    </a:cubicBezTo>
                    <a:moveTo>
                      <a:pt x="7" y="140"/>
                    </a:moveTo>
                    <a:cubicBezTo>
                      <a:pt x="7" y="141"/>
                      <a:pt x="7" y="141"/>
                      <a:pt x="7" y="141"/>
                    </a:cubicBezTo>
                    <a:cubicBezTo>
                      <a:pt x="7" y="141"/>
                      <a:pt x="7" y="141"/>
                      <a:pt x="7" y="141"/>
                    </a:cubicBezTo>
                    <a:cubicBezTo>
                      <a:pt x="10" y="142"/>
                      <a:pt x="10" y="142"/>
                      <a:pt x="10" y="142"/>
                    </a:cubicBezTo>
                    <a:cubicBezTo>
                      <a:pt x="14" y="144"/>
                      <a:pt x="14" y="144"/>
                      <a:pt x="14" y="144"/>
                    </a:cubicBezTo>
                    <a:cubicBezTo>
                      <a:pt x="15" y="143"/>
                      <a:pt x="15" y="143"/>
                      <a:pt x="15" y="143"/>
                    </a:cubicBezTo>
                    <a:cubicBezTo>
                      <a:pt x="14" y="143"/>
                      <a:pt x="14" y="143"/>
                      <a:pt x="13" y="143"/>
                    </a:cubicBezTo>
                    <a:cubicBezTo>
                      <a:pt x="11" y="142"/>
                      <a:pt x="10" y="141"/>
                      <a:pt x="7" y="140"/>
                    </a:cubicBezTo>
                    <a:cubicBezTo>
                      <a:pt x="7" y="140"/>
                      <a:pt x="7" y="140"/>
                      <a:pt x="7" y="140"/>
                    </a:cubicBezTo>
                    <a:moveTo>
                      <a:pt x="9" y="136"/>
                    </a:moveTo>
                    <a:cubicBezTo>
                      <a:pt x="8" y="139"/>
                      <a:pt x="8" y="139"/>
                      <a:pt x="8" y="139"/>
                    </a:cubicBezTo>
                    <a:cubicBezTo>
                      <a:pt x="9" y="139"/>
                      <a:pt x="9" y="139"/>
                      <a:pt x="10" y="140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6" y="141"/>
                      <a:pt x="16" y="141"/>
                      <a:pt x="16" y="141"/>
                    </a:cubicBezTo>
                    <a:cubicBezTo>
                      <a:pt x="14" y="139"/>
                      <a:pt x="12" y="138"/>
                      <a:pt x="9" y="136"/>
                    </a:cubicBezTo>
                    <a:moveTo>
                      <a:pt x="11" y="134"/>
                    </a:moveTo>
                    <a:cubicBezTo>
                      <a:pt x="9" y="136"/>
                      <a:pt x="9" y="136"/>
                      <a:pt x="9" y="136"/>
                    </a:cubicBezTo>
                    <a:cubicBezTo>
                      <a:pt x="12" y="137"/>
                      <a:pt x="14" y="139"/>
                      <a:pt x="16" y="140"/>
                    </a:cubicBezTo>
                    <a:cubicBezTo>
                      <a:pt x="17" y="139"/>
                      <a:pt x="17" y="139"/>
                      <a:pt x="17" y="139"/>
                    </a:cubicBezTo>
                    <a:cubicBezTo>
                      <a:pt x="11" y="134"/>
                      <a:pt x="11" y="134"/>
                      <a:pt x="11" y="134"/>
                    </a:cubicBezTo>
                    <a:moveTo>
                      <a:pt x="19" y="121"/>
                    </a:moveTo>
                    <a:cubicBezTo>
                      <a:pt x="18" y="122"/>
                      <a:pt x="18" y="122"/>
                      <a:pt x="18" y="122"/>
                    </a:cubicBezTo>
                    <a:cubicBezTo>
                      <a:pt x="20" y="124"/>
                      <a:pt x="22" y="125"/>
                      <a:pt x="24" y="126"/>
                    </a:cubicBezTo>
                    <a:cubicBezTo>
                      <a:pt x="25" y="125"/>
                      <a:pt x="25" y="125"/>
                      <a:pt x="25" y="125"/>
                    </a:cubicBezTo>
                    <a:cubicBezTo>
                      <a:pt x="23" y="123"/>
                      <a:pt x="21" y="122"/>
                      <a:pt x="19" y="121"/>
                    </a:cubicBezTo>
                    <a:moveTo>
                      <a:pt x="22" y="116"/>
                    </a:moveTo>
                    <a:cubicBezTo>
                      <a:pt x="22" y="116"/>
                      <a:pt x="22" y="116"/>
                      <a:pt x="22" y="116"/>
                    </a:cubicBezTo>
                    <a:cubicBezTo>
                      <a:pt x="24" y="118"/>
                      <a:pt x="24" y="118"/>
                      <a:pt x="24" y="118"/>
                    </a:cubicBezTo>
                    <a:cubicBezTo>
                      <a:pt x="24" y="118"/>
                      <a:pt x="25" y="118"/>
                      <a:pt x="25" y="119"/>
                    </a:cubicBezTo>
                    <a:cubicBezTo>
                      <a:pt x="22" y="116"/>
                      <a:pt x="22" y="116"/>
                      <a:pt x="22" y="116"/>
                    </a:cubicBezTo>
                    <a:moveTo>
                      <a:pt x="30" y="103"/>
                    </a:moveTo>
                    <a:cubicBezTo>
                      <a:pt x="30" y="103"/>
                      <a:pt x="30" y="103"/>
                      <a:pt x="30" y="103"/>
                    </a:cubicBezTo>
                    <a:cubicBezTo>
                      <a:pt x="31" y="104"/>
                      <a:pt x="33" y="105"/>
                      <a:pt x="35" y="106"/>
                    </a:cubicBezTo>
                    <a:cubicBezTo>
                      <a:pt x="35" y="106"/>
                      <a:pt x="35" y="106"/>
                      <a:pt x="35" y="106"/>
                    </a:cubicBezTo>
                    <a:cubicBezTo>
                      <a:pt x="34" y="105"/>
                      <a:pt x="33" y="104"/>
                      <a:pt x="32" y="104"/>
                    </a:cubicBezTo>
                    <a:cubicBezTo>
                      <a:pt x="30" y="103"/>
                      <a:pt x="30" y="103"/>
                      <a:pt x="30" y="103"/>
                    </a:cubicBezTo>
                    <a:moveTo>
                      <a:pt x="36" y="93"/>
                    </a:moveTo>
                    <a:cubicBezTo>
                      <a:pt x="34" y="96"/>
                      <a:pt x="34" y="96"/>
                      <a:pt x="34" y="96"/>
                    </a:cubicBezTo>
                    <a:cubicBezTo>
                      <a:pt x="36" y="97"/>
                      <a:pt x="37" y="98"/>
                      <a:pt x="39" y="99"/>
                    </a:cubicBezTo>
                    <a:cubicBezTo>
                      <a:pt x="40" y="96"/>
                      <a:pt x="40" y="96"/>
                      <a:pt x="40" y="96"/>
                    </a:cubicBezTo>
                    <a:cubicBezTo>
                      <a:pt x="39" y="95"/>
                      <a:pt x="38" y="94"/>
                      <a:pt x="36" y="93"/>
                    </a:cubicBezTo>
                    <a:moveTo>
                      <a:pt x="36" y="93"/>
                    </a:moveTo>
                    <a:cubicBezTo>
                      <a:pt x="36" y="93"/>
                      <a:pt x="36" y="93"/>
                      <a:pt x="36" y="93"/>
                    </a:cubicBezTo>
                    <a:cubicBezTo>
                      <a:pt x="38" y="94"/>
                      <a:pt x="39" y="95"/>
                      <a:pt x="41" y="96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39" y="95"/>
                      <a:pt x="38" y="94"/>
                      <a:pt x="36" y="93"/>
                    </a:cubicBezTo>
                    <a:moveTo>
                      <a:pt x="40" y="87"/>
                    </a:moveTo>
                    <a:cubicBezTo>
                      <a:pt x="40" y="87"/>
                      <a:pt x="40" y="87"/>
                      <a:pt x="40" y="87"/>
                    </a:cubicBezTo>
                    <a:cubicBezTo>
                      <a:pt x="42" y="88"/>
                      <a:pt x="43" y="88"/>
                      <a:pt x="43" y="88"/>
                    </a:cubicBezTo>
                    <a:cubicBezTo>
                      <a:pt x="43" y="88"/>
                      <a:pt x="42" y="88"/>
                      <a:pt x="40" y="87"/>
                    </a:cubicBezTo>
                    <a:moveTo>
                      <a:pt x="41" y="85"/>
                    </a:moveTo>
                    <a:cubicBezTo>
                      <a:pt x="41" y="86"/>
                      <a:pt x="41" y="86"/>
                      <a:pt x="41" y="86"/>
                    </a:cubicBezTo>
                    <a:cubicBezTo>
                      <a:pt x="41" y="86"/>
                      <a:pt x="42" y="87"/>
                      <a:pt x="42" y="87"/>
                    </a:cubicBezTo>
                    <a:cubicBezTo>
                      <a:pt x="43" y="87"/>
                      <a:pt x="44" y="88"/>
                      <a:pt x="45" y="88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4" y="87"/>
                      <a:pt x="42" y="86"/>
                      <a:pt x="41" y="85"/>
                    </a:cubicBezTo>
                    <a:moveTo>
                      <a:pt x="42" y="83"/>
                    </a:moveTo>
                    <a:cubicBezTo>
                      <a:pt x="42" y="83"/>
                      <a:pt x="42" y="84"/>
                      <a:pt x="42" y="84"/>
                    </a:cubicBezTo>
                    <a:cubicBezTo>
                      <a:pt x="43" y="85"/>
                      <a:pt x="44" y="86"/>
                      <a:pt x="46" y="86"/>
                    </a:cubicBezTo>
                    <a:cubicBezTo>
                      <a:pt x="46" y="85"/>
                      <a:pt x="46" y="85"/>
                      <a:pt x="46" y="85"/>
                    </a:cubicBezTo>
                    <a:cubicBezTo>
                      <a:pt x="42" y="83"/>
                      <a:pt x="42" y="83"/>
                      <a:pt x="42" y="83"/>
                    </a:cubicBezTo>
                    <a:moveTo>
                      <a:pt x="44" y="79"/>
                    </a:moveTo>
                    <a:cubicBezTo>
                      <a:pt x="44" y="80"/>
                      <a:pt x="44" y="81"/>
                      <a:pt x="43" y="82"/>
                    </a:cubicBezTo>
                    <a:cubicBezTo>
                      <a:pt x="44" y="82"/>
                      <a:pt x="46" y="83"/>
                      <a:pt x="47" y="84"/>
                    </a:cubicBezTo>
                    <a:cubicBezTo>
                      <a:pt x="48" y="82"/>
                      <a:pt x="48" y="82"/>
                      <a:pt x="48" y="82"/>
                    </a:cubicBezTo>
                    <a:cubicBezTo>
                      <a:pt x="48" y="81"/>
                      <a:pt x="47" y="81"/>
                      <a:pt x="47" y="81"/>
                    </a:cubicBezTo>
                    <a:cubicBezTo>
                      <a:pt x="46" y="80"/>
                      <a:pt x="45" y="80"/>
                      <a:pt x="44" y="79"/>
                    </a:cubicBezTo>
                    <a:moveTo>
                      <a:pt x="47" y="75"/>
                    </a:moveTo>
                    <a:cubicBezTo>
                      <a:pt x="47" y="75"/>
                      <a:pt x="46" y="76"/>
                      <a:pt x="46" y="77"/>
                    </a:cubicBezTo>
                    <a:cubicBezTo>
                      <a:pt x="47" y="77"/>
                      <a:pt x="49" y="78"/>
                      <a:pt x="50" y="79"/>
                    </a:cubicBezTo>
                    <a:cubicBezTo>
                      <a:pt x="51" y="77"/>
                      <a:pt x="51" y="77"/>
                      <a:pt x="51" y="77"/>
                    </a:cubicBezTo>
                    <a:cubicBezTo>
                      <a:pt x="50" y="76"/>
                      <a:pt x="48" y="75"/>
                      <a:pt x="47" y="75"/>
                    </a:cubicBezTo>
                    <a:moveTo>
                      <a:pt x="49" y="71"/>
                    </a:moveTo>
                    <a:cubicBezTo>
                      <a:pt x="49" y="71"/>
                      <a:pt x="48" y="72"/>
                      <a:pt x="48" y="73"/>
                    </a:cubicBezTo>
                    <a:cubicBezTo>
                      <a:pt x="49" y="74"/>
                      <a:pt x="51" y="75"/>
                      <a:pt x="52" y="76"/>
                    </a:cubicBezTo>
                    <a:cubicBezTo>
                      <a:pt x="53" y="75"/>
                      <a:pt x="53" y="75"/>
                      <a:pt x="53" y="75"/>
                    </a:cubicBezTo>
                    <a:cubicBezTo>
                      <a:pt x="54" y="73"/>
                      <a:pt x="54" y="73"/>
                      <a:pt x="54" y="73"/>
                    </a:cubicBezTo>
                    <a:cubicBezTo>
                      <a:pt x="49" y="71"/>
                      <a:pt x="49" y="71"/>
                      <a:pt x="49" y="71"/>
                    </a:cubicBezTo>
                    <a:moveTo>
                      <a:pt x="51" y="67"/>
                    </a:moveTo>
                    <a:cubicBezTo>
                      <a:pt x="50" y="68"/>
                      <a:pt x="50" y="69"/>
                      <a:pt x="50" y="70"/>
                    </a:cubicBezTo>
                    <a:cubicBezTo>
                      <a:pt x="51" y="70"/>
                      <a:pt x="53" y="71"/>
                      <a:pt x="54" y="72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3" y="71"/>
                      <a:pt x="52" y="70"/>
                      <a:pt x="52" y="70"/>
                    </a:cubicBezTo>
                    <a:cubicBezTo>
                      <a:pt x="52" y="70"/>
                      <a:pt x="53" y="71"/>
                      <a:pt x="55" y="72"/>
                    </a:cubicBezTo>
                    <a:cubicBezTo>
                      <a:pt x="56" y="70"/>
                      <a:pt x="56" y="70"/>
                      <a:pt x="56" y="70"/>
                    </a:cubicBezTo>
                    <a:cubicBezTo>
                      <a:pt x="51" y="67"/>
                      <a:pt x="51" y="67"/>
                      <a:pt x="51" y="67"/>
                    </a:cubicBezTo>
                    <a:moveTo>
                      <a:pt x="53" y="66"/>
                    </a:moveTo>
                    <a:cubicBezTo>
                      <a:pt x="54" y="67"/>
                      <a:pt x="55" y="68"/>
                      <a:pt x="57" y="69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55" y="68"/>
                      <a:pt x="54" y="67"/>
                      <a:pt x="53" y="66"/>
                    </a:cubicBezTo>
                    <a:moveTo>
                      <a:pt x="53" y="64"/>
                    </a:moveTo>
                    <a:cubicBezTo>
                      <a:pt x="52" y="65"/>
                      <a:pt x="52" y="65"/>
                      <a:pt x="52" y="65"/>
                    </a:cubicBezTo>
                    <a:cubicBezTo>
                      <a:pt x="54" y="66"/>
                      <a:pt x="55" y="67"/>
                      <a:pt x="57" y="68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6" y="66"/>
                      <a:pt x="54" y="65"/>
                      <a:pt x="53" y="64"/>
                    </a:cubicBezTo>
                    <a:moveTo>
                      <a:pt x="53" y="64"/>
                    </a:moveTo>
                    <a:cubicBezTo>
                      <a:pt x="53" y="64"/>
                      <a:pt x="53" y="64"/>
                      <a:pt x="53" y="64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8" y="67"/>
                      <a:pt x="58" y="67"/>
                      <a:pt x="58" y="67"/>
                    </a:cubicBezTo>
                    <a:cubicBezTo>
                      <a:pt x="56" y="66"/>
                      <a:pt x="54" y="65"/>
                      <a:pt x="53" y="64"/>
                    </a:cubicBezTo>
                    <a:moveTo>
                      <a:pt x="55" y="60"/>
                    </a:moveTo>
                    <a:cubicBezTo>
                      <a:pt x="55" y="60"/>
                      <a:pt x="54" y="61"/>
                      <a:pt x="54" y="61"/>
                    </a:cubicBezTo>
                    <a:cubicBezTo>
                      <a:pt x="56" y="62"/>
                      <a:pt x="57" y="63"/>
                      <a:pt x="59" y="65"/>
                    </a:cubicBezTo>
                    <a:cubicBezTo>
                      <a:pt x="60" y="63"/>
                      <a:pt x="60" y="63"/>
                      <a:pt x="60" y="63"/>
                    </a:cubicBezTo>
                    <a:cubicBezTo>
                      <a:pt x="58" y="62"/>
                      <a:pt x="57" y="61"/>
                      <a:pt x="55" y="60"/>
                    </a:cubicBezTo>
                    <a:moveTo>
                      <a:pt x="58" y="55"/>
                    </a:moveTo>
                    <a:cubicBezTo>
                      <a:pt x="57" y="56"/>
                      <a:pt x="56" y="57"/>
                      <a:pt x="56" y="59"/>
                    </a:cubicBezTo>
                    <a:cubicBezTo>
                      <a:pt x="57" y="60"/>
                      <a:pt x="59" y="61"/>
                      <a:pt x="61" y="62"/>
                    </a:cubicBezTo>
                    <a:cubicBezTo>
                      <a:pt x="63" y="58"/>
                      <a:pt x="63" y="58"/>
                      <a:pt x="63" y="58"/>
                    </a:cubicBezTo>
                    <a:cubicBezTo>
                      <a:pt x="61" y="57"/>
                      <a:pt x="59" y="56"/>
                      <a:pt x="58" y="55"/>
                    </a:cubicBezTo>
                    <a:moveTo>
                      <a:pt x="59" y="52"/>
                    </a:moveTo>
                    <a:cubicBezTo>
                      <a:pt x="59" y="53"/>
                      <a:pt x="59" y="53"/>
                      <a:pt x="58" y="54"/>
                    </a:cubicBezTo>
                    <a:cubicBezTo>
                      <a:pt x="60" y="55"/>
                      <a:pt x="62" y="56"/>
                      <a:pt x="64" y="57"/>
                    </a:cubicBezTo>
                    <a:cubicBezTo>
                      <a:pt x="65" y="55"/>
                      <a:pt x="65" y="55"/>
                      <a:pt x="65" y="55"/>
                    </a:cubicBezTo>
                    <a:cubicBezTo>
                      <a:pt x="63" y="54"/>
                      <a:pt x="61" y="53"/>
                      <a:pt x="59" y="52"/>
                    </a:cubicBezTo>
                    <a:moveTo>
                      <a:pt x="60" y="51"/>
                    </a:moveTo>
                    <a:cubicBezTo>
                      <a:pt x="60" y="51"/>
                      <a:pt x="60" y="51"/>
                      <a:pt x="60" y="51"/>
                    </a:cubicBezTo>
                    <a:cubicBezTo>
                      <a:pt x="62" y="52"/>
                      <a:pt x="64" y="53"/>
                      <a:pt x="65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4" y="53"/>
                      <a:pt x="62" y="52"/>
                      <a:pt x="60" y="51"/>
                    </a:cubicBezTo>
                    <a:moveTo>
                      <a:pt x="61" y="49"/>
                    </a:moveTo>
                    <a:cubicBezTo>
                      <a:pt x="61" y="50"/>
                      <a:pt x="61" y="50"/>
                      <a:pt x="60" y="50"/>
                    </a:cubicBezTo>
                    <a:cubicBezTo>
                      <a:pt x="62" y="51"/>
                      <a:pt x="64" y="52"/>
                      <a:pt x="66" y="53"/>
                    </a:cubicBezTo>
                    <a:cubicBezTo>
                      <a:pt x="66" y="53"/>
                      <a:pt x="66" y="53"/>
                      <a:pt x="66" y="53"/>
                    </a:cubicBezTo>
                    <a:cubicBezTo>
                      <a:pt x="64" y="52"/>
                      <a:pt x="63" y="51"/>
                      <a:pt x="61" y="49"/>
                    </a:cubicBezTo>
                    <a:moveTo>
                      <a:pt x="63" y="46"/>
                    </a:moveTo>
                    <a:cubicBezTo>
                      <a:pt x="62" y="46"/>
                      <a:pt x="62" y="47"/>
                      <a:pt x="62" y="47"/>
                    </a:cubicBezTo>
                    <a:cubicBezTo>
                      <a:pt x="64" y="48"/>
                      <a:pt x="66" y="50"/>
                      <a:pt x="68" y="51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67" y="48"/>
                      <a:pt x="65" y="47"/>
                      <a:pt x="63" y="46"/>
                    </a:cubicBezTo>
                    <a:moveTo>
                      <a:pt x="63" y="45"/>
                    </a:moveTo>
                    <a:cubicBezTo>
                      <a:pt x="63" y="45"/>
                      <a:pt x="63" y="45"/>
                      <a:pt x="63" y="46"/>
                    </a:cubicBezTo>
                    <a:cubicBezTo>
                      <a:pt x="65" y="47"/>
                      <a:pt x="67" y="48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67" y="48"/>
                      <a:pt x="65" y="47"/>
                      <a:pt x="63" y="45"/>
                    </a:cubicBezTo>
                    <a:moveTo>
                      <a:pt x="64" y="44"/>
                    </a:moveTo>
                    <a:cubicBezTo>
                      <a:pt x="64" y="44"/>
                      <a:pt x="63" y="44"/>
                      <a:pt x="63" y="45"/>
                    </a:cubicBezTo>
                    <a:cubicBezTo>
                      <a:pt x="65" y="46"/>
                      <a:pt x="67" y="47"/>
                      <a:pt x="69" y="48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68" y="46"/>
                      <a:pt x="66" y="45"/>
                      <a:pt x="64" y="44"/>
                    </a:cubicBezTo>
                    <a:moveTo>
                      <a:pt x="64" y="43"/>
                    </a:moveTo>
                    <a:cubicBezTo>
                      <a:pt x="64" y="43"/>
                      <a:pt x="64" y="43"/>
                      <a:pt x="64" y="43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70" y="46"/>
                      <a:pt x="70" y="46"/>
                      <a:pt x="70" y="46"/>
                    </a:cubicBezTo>
                    <a:cubicBezTo>
                      <a:pt x="68" y="45"/>
                      <a:pt x="66" y="44"/>
                      <a:pt x="64" y="43"/>
                    </a:cubicBezTo>
                    <a:moveTo>
                      <a:pt x="66" y="40"/>
                    </a:moveTo>
                    <a:cubicBezTo>
                      <a:pt x="65" y="41"/>
                      <a:pt x="65" y="42"/>
                      <a:pt x="65" y="42"/>
                    </a:cubicBezTo>
                    <a:cubicBezTo>
                      <a:pt x="67" y="43"/>
                      <a:pt x="69" y="44"/>
                      <a:pt x="71" y="46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0" y="43"/>
                      <a:pt x="68" y="41"/>
                      <a:pt x="66" y="40"/>
                    </a:cubicBezTo>
                    <a:moveTo>
                      <a:pt x="68" y="35"/>
                    </a:moveTo>
                    <a:cubicBezTo>
                      <a:pt x="68" y="36"/>
                      <a:pt x="67" y="37"/>
                      <a:pt x="67" y="38"/>
                    </a:cubicBezTo>
                    <a:cubicBezTo>
                      <a:pt x="69" y="39"/>
                      <a:pt x="71" y="41"/>
                      <a:pt x="73" y="42"/>
                    </a:cubicBezTo>
                    <a:cubicBezTo>
                      <a:pt x="75" y="39"/>
                      <a:pt x="75" y="39"/>
                      <a:pt x="75" y="39"/>
                    </a:cubicBezTo>
                    <a:cubicBezTo>
                      <a:pt x="68" y="35"/>
                      <a:pt x="68" y="35"/>
                      <a:pt x="68" y="35"/>
                    </a:cubicBezTo>
                    <a:moveTo>
                      <a:pt x="69" y="34"/>
                    </a:moveTo>
                    <a:cubicBezTo>
                      <a:pt x="69" y="34"/>
                      <a:pt x="69" y="34"/>
                      <a:pt x="69" y="35"/>
                    </a:cubicBezTo>
                    <a:cubicBezTo>
                      <a:pt x="71" y="36"/>
                      <a:pt x="73" y="37"/>
                      <a:pt x="75" y="39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4" y="36"/>
                      <a:pt x="71" y="35"/>
                      <a:pt x="69" y="34"/>
                    </a:cubicBezTo>
                    <a:moveTo>
                      <a:pt x="70" y="33"/>
                    </a:moveTo>
                    <a:cubicBezTo>
                      <a:pt x="70" y="33"/>
                      <a:pt x="69" y="33"/>
                      <a:pt x="69" y="34"/>
                    </a:cubicBezTo>
                    <a:cubicBezTo>
                      <a:pt x="71" y="35"/>
                      <a:pt x="74" y="36"/>
                      <a:pt x="76" y="38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4" y="36"/>
                      <a:pt x="72" y="34"/>
                      <a:pt x="70" y="33"/>
                    </a:cubicBezTo>
                    <a:moveTo>
                      <a:pt x="70" y="32"/>
                    </a:moveTo>
                    <a:cubicBezTo>
                      <a:pt x="70" y="32"/>
                      <a:pt x="70" y="32"/>
                      <a:pt x="70" y="32"/>
                    </a:cubicBezTo>
                    <a:cubicBezTo>
                      <a:pt x="72" y="33"/>
                      <a:pt x="74" y="34"/>
                      <a:pt x="75" y="35"/>
                    </a:cubicBezTo>
                    <a:cubicBezTo>
                      <a:pt x="74" y="34"/>
                      <a:pt x="72" y="33"/>
                      <a:pt x="70" y="32"/>
                    </a:cubicBezTo>
                    <a:cubicBezTo>
                      <a:pt x="70" y="32"/>
                      <a:pt x="70" y="32"/>
                      <a:pt x="70" y="33"/>
                    </a:cubicBezTo>
                    <a:cubicBezTo>
                      <a:pt x="72" y="34"/>
                      <a:pt x="74" y="35"/>
                      <a:pt x="76" y="37"/>
                    </a:cubicBezTo>
                    <a:cubicBezTo>
                      <a:pt x="77" y="36"/>
                      <a:pt x="77" y="36"/>
                      <a:pt x="77" y="36"/>
                    </a:cubicBezTo>
                    <a:cubicBezTo>
                      <a:pt x="75" y="34"/>
                      <a:pt x="73" y="33"/>
                      <a:pt x="70" y="32"/>
                    </a:cubicBezTo>
                    <a:moveTo>
                      <a:pt x="72" y="29"/>
                    </a:moveTo>
                    <a:cubicBezTo>
                      <a:pt x="71" y="30"/>
                      <a:pt x="71" y="30"/>
                      <a:pt x="71" y="31"/>
                    </a:cubicBezTo>
                    <a:cubicBezTo>
                      <a:pt x="73" y="32"/>
                      <a:pt x="75" y="33"/>
                      <a:pt x="78" y="35"/>
                    </a:cubicBezTo>
                    <a:cubicBezTo>
                      <a:pt x="78" y="34"/>
                      <a:pt x="78" y="34"/>
                      <a:pt x="78" y="34"/>
                    </a:cubicBezTo>
                    <a:cubicBezTo>
                      <a:pt x="76" y="32"/>
                      <a:pt x="74" y="31"/>
                      <a:pt x="72" y="29"/>
                    </a:cubicBezTo>
                    <a:moveTo>
                      <a:pt x="73" y="26"/>
                    </a:moveTo>
                    <a:cubicBezTo>
                      <a:pt x="73" y="27"/>
                      <a:pt x="72" y="28"/>
                      <a:pt x="72" y="29"/>
                    </a:cubicBezTo>
                    <a:cubicBezTo>
                      <a:pt x="74" y="30"/>
                      <a:pt x="76" y="32"/>
                      <a:pt x="79" y="33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73" y="26"/>
                      <a:pt x="73" y="26"/>
                      <a:pt x="73" y="26"/>
                    </a:cubicBezTo>
                    <a:moveTo>
                      <a:pt x="78" y="18"/>
                    </a:moveTo>
                    <a:cubicBezTo>
                      <a:pt x="76" y="21"/>
                      <a:pt x="75" y="23"/>
                      <a:pt x="73" y="26"/>
                    </a:cubicBezTo>
                    <a:cubicBezTo>
                      <a:pt x="76" y="27"/>
                      <a:pt x="78" y="29"/>
                      <a:pt x="80" y="30"/>
                    </a:cubicBezTo>
                    <a:cubicBezTo>
                      <a:pt x="85" y="22"/>
                      <a:pt x="85" y="22"/>
                      <a:pt x="85" y="22"/>
                    </a:cubicBezTo>
                    <a:cubicBezTo>
                      <a:pt x="84" y="22"/>
                      <a:pt x="83" y="21"/>
                      <a:pt x="82" y="20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2" y="20"/>
                      <a:pt x="82" y="20"/>
                      <a:pt x="82" y="20"/>
                    </a:cubicBezTo>
                    <a:cubicBezTo>
                      <a:pt x="80" y="20"/>
                      <a:pt x="79" y="19"/>
                      <a:pt x="78" y="18"/>
                    </a:cubicBezTo>
                    <a:moveTo>
                      <a:pt x="83" y="18"/>
                    </a:moveTo>
                    <a:cubicBezTo>
                      <a:pt x="83" y="19"/>
                      <a:pt x="82" y="20"/>
                      <a:pt x="82" y="20"/>
                    </a:cubicBezTo>
                    <a:cubicBezTo>
                      <a:pt x="83" y="21"/>
                      <a:pt x="84" y="22"/>
                      <a:pt x="85" y="22"/>
                    </a:cubicBezTo>
                    <a:cubicBezTo>
                      <a:pt x="87" y="20"/>
                      <a:pt x="87" y="20"/>
                      <a:pt x="87" y="20"/>
                    </a:cubicBezTo>
                    <a:cubicBezTo>
                      <a:pt x="85" y="20"/>
                      <a:pt x="84" y="19"/>
                      <a:pt x="83" y="18"/>
                    </a:cubicBezTo>
                    <a:moveTo>
                      <a:pt x="84" y="17"/>
                    </a:moveTo>
                    <a:cubicBezTo>
                      <a:pt x="83" y="18"/>
                      <a:pt x="83" y="18"/>
                      <a:pt x="83" y="18"/>
                    </a:cubicBezTo>
                    <a:cubicBezTo>
                      <a:pt x="84" y="19"/>
                      <a:pt x="85" y="19"/>
                      <a:pt x="87" y="20"/>
                    </a:cubicBezTo>
                    <a:cubicBezTo>
                      <a:pt x="87" y="20"/>
                      <a:pt x="87" y="20"/>
                      <a:pt x="87" y="20"/>
                    </a:cubicBezTo>
                    <a:cubicBezTo>
                      <a:pt x="86" y="19"/>
                      <a:pt x="85" y="18"/>
                      <a:pt x="84" y="17"/>
                    </a:cubicBezTo>
                    <a:moveTo>
                      <a:pt x="84" y="16"/>
                    </a:moveTo>
                    <a:cubicBezTo>
                      <a:pt x="84" y="16"/>
                      <a:pt x="84" y="16"/>
                      <a:pt x="84" y="17"/>
                    </a:cubicBez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4" y="16"/>
                      <a:pt x="84" y="16"/>
                      <a:pt x="84" y="16"/>
                    </a:cubicBezTo>
                    <a:moveTo>
                      <a:pt x="79" y="16"/>
                    </a:moveTo>
                    <a:cubicBezTo>
                      <a:pt x="79" y="17"/>
                      <a:pt x="78" y="17"/>
                      <a:pt x="78" y="18"/>
                    </a:cubicBezTo>
                    <a:cubicBezTo>
                      <a:pt x="79" y="19"/>
                      <a:pt x="80" y="20"/>
                      <a:pt x="82" y="20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2" y="17"/>
                      <a:pt x="80" y="17"/>
                      <a:pt x="79" y="16"/>
                    </a:cubicBezTo>
                    <a:moveTo>
                      <a:pt x="80" y="15"/>
                    </a:moveTo>
                    <a:cubicBezTo>
                      <a:pt x="79" y="15"/>
                      <a:pt x="79" y="15"/>
                      <a:pt x="79" y="16"/>
                    </a:cubicBezTo>
                    <a:cubicBezTo>
                      <a:pt x="79" y="16"/>
                      <a:pt x="80" y="16"/>
                      <a:pt x="80" y="16"/>
                    </a:cubicBezTo>
                    <a:cubicBezTo>
                      <a:pt x="81" y="17"/>
                      <a:pt x="82" y="17"/>
                      <a:pt x="83" y="18"/>
                    </a:cubicBezTo>
                    <a:cubicBezTo>
                      <a:pt x="83" y="17"/>
                      <a:pt x="83" y="17"/>
                      <a:pt x="83" y="17"/>
                    </a:cubicBezTo>
                    <a:cubicBezTo>
                      <a:pt x="82" y="16"/>
                      <a:pt x="81" y="16"/>
                      <a:pt x="80" y="15"/>
                    </a:cubicBezTo>
                    <a:moveTo>
                      <a:pt x="86" y="14"/>
                    </a:moveTo>
                    <a:cubicBezTo>
                      <a:pt x="85" y="15"/>
                      <a:pt x="85" y="15"/>
                      <a:pt x="85" y="16"/>
                    </a:cubicBezTo>
                    <a:cubicBezTo>
                      <a:pt x="86" y="16"/>
                      <a:pt x="87" y="17"/>
                      <a:pt x="88" y="18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8" y="16"/>
                      <a:pt x="87" y="15"/>
                      <a:pt x="86" y="14"/>
                    </a:cubicBezTo>
                    <a:moveTo>
                      <a:pt x="80" y="13"/>
                    </a:moveTo>
                    <a:cubicBezTo>
                      <a:pt x="80" y="14"/>
                      <a:pt x="80" y="14"/>
                      <a:pt x="80" y="14"/>
                    </a:cubicBezTo>
                    <a:cubicBezTo>
                      <a:pt x="84" y="16"/>
                      <a:pt x="84" y="16"/>
                      <a:pt x="84" y="16"/>
                    </a:cubicBezTo>
                    <a:cubicBezTo>
                      <a:pt x="84" y="16"/>
                      <a:pt x="84" y="16"/>
                      <a:pt x="84" y="16"/>
                    </a:cubicBezTo>
                    <a:cubicBezTo>
                      <a:pt x="80" y="13"/>
                      <a:pt x="80" y="13"/>
                      <a:pt x="80" y="13"/>
                    </a:cubicBezTo>
                    <a:moveTo>
                      <a:pt x="87" y="12"/>
                    </a:moveTo>
                    <a:cubicBezTo>
                      <a:pt x="87" y="12"/>
                      <a:pt x="86" y="13"/>
                      <a:pt x="86" y="13"/>
                    </a:cubicBezTo>
                    <a:cubicBezTo>
                      <a:pt x="87" y="14"/>
                      <a:pt x="88" y="15"/>
                      <a:pt x="90" y="16"/>
                    </a:cubicBezTo>
                    <a:cubicBezTo>
                      <a:pt x="91" y="14"/>
                      <a:pt x="91" y="14"/>
                      <a:pt x="91" y="14"/>
                    </a:cubicBezTo>
                    <a:cubicBezTo>
                      <a:pt x="89" y="13"/>
                      <a:pt x="88" y="12"/>
                      <a:pt x="87" y="12"/>
                    </a:cubicBezTo>
                    <a:moveTo>
                      <a:pt x="81" y="11"/>
                    </a:moveTo>
                    <a:cubicBezTo>
                      <a:pt x="81" y="12"/>
                      <a:pt x="81" y="12"/>
                      <a:pt x="81" y="13"/>
                    </a:cubicBezTo>
                    <a:cubicBezTo>
                      <a:pt x="82" y="14"/>
                      <a:pt x="83" y="15"/>
                      <a:pt x="84" y="15"/>
                    </a:cubicBezTo>
                    <a:cubicBezTo>
                      <a:pt x="85" y="14"/>
                      <a:pt x="85" y="14"/>
                      <a:pt x="85" y="14"/>
                    </a:cubicBezTo>
                    <a:cubicBezTo>
                      <a:pt x="84" y="13"/>
                      <a:pt x="83" y="12"/>
                      <a:pt x="81" y="11"/>
                    </a:cubicBezTo>
                    <a:moveTo>
                      <a:pt x="88" y="9"/>
                    </a:moveTo>
                    <a:cubicBezTo>
                      <a:pt x="88" y="10"/>
                      <a:pt x="88" y="10"/>
                      <a:pt x="88" y="11"/>
                    </a:cubicBezTo>
                    <a:cubicBezTo>
                      <a:pt x="89" y="12"/>
                      <a:pt x="90" y="12"/>
                      <a:pt x="91" y="13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91" y="11"/>
                      <a:pt x="90" y="10"/>
                      <a:pt x="88" y="9"/>
                    </a:cubicBezTo>
                    <a:moveTo>
                      <a:pt x="83" y="9"/>
                    </a:moveTo>
                    <a:cubicBezTo>
                      <a:pt x="82" y="10"/>
                      <a:pt x="82" y="10"/>
                      <a:pt x="82" y="11"/>
                    </a:cubicBezTo>
                    <a:cubicBezTo>
                      <a:pt x="83" y="11"/>
                      <a:pt x="84" y="12"/>
                      <a:pt x="86" y="13"/>
                    </a:cubicBezTo>
                    <a:cubicBezTo>
                      <a:pt x="86" y="11"/>
                      <a:pt x="86" y="11"/>
                      <a:pt x="86" y="11"/>
                    </a:cubicBezTo>
                    <a:cubicBezTo>
                      <a:pt x="85" y="11"/>
                      <a:pt x="84" y="10"/>
                      <a:pt x="83" y="9"/>
                    </a:cubicBezTo>
                    <a:moveTo>
                      <a:pt x="89" y="8"/>
                    </a:moveTo>
                    <a:cubicBezTo>
                      <a:pt x="89" y="9"/>
                      <a:pt x="89" y="9"/>
                      <a:pt x="89" y="9"/>
                    </a:cubicBezTo>
                    <a:cubicBezTo>
                      <a:pt x="89" y="9"/>
                      <a:pt x="89" y="9"/>
                      <a:pt x="89" y="9"/>
                    </a:cubicBezTo>
                    <a:cubicBezTo>
                      <a:pt x="90" y="10"/>
                      <a:pt x="91" y="11"/>
                      <a:pt x="92" y="11"/>
                    </a:cubicBezTo>
                    <a:cubicBezTo>
                      <a:pt x="93" y="11"/>
                      <a:pt x="93" y="11"/>
                      <a:pt x="93" y="11"/>
                    </a:cubicBezTo>
                    <a:cubicBezTo>
                      <a:pt x="92" y="10"/>
                      <a:pt x="90" y="9"/>
                      <a:pt x="89" y="8"/>
                    </a:cubicBezTo>
                    <a:moveTo>
                      <a:pt x="84" y="7"/>
                    </a:moveTo>
                    <a:cubicBezTo>
                      <a:pt x="84" y="7"/>
                      <a:pt x="83" y="8"/>
                      <a:pt x="83" y="8"/>
                    </a:cubicBezTo>
                    <a:cubicBezTo>
                      <a:pt x="84" y="9"/>
                      <a:pt x="86" y="10"/>
                      <a:pt x="87" y="10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7" y="8"/>
                      <a:pt x="85" y="8"/>
                      <a:pt x="84" y="7"/>
                    </a:cubicBezTo>
                    <a:moveTo>
                      <a:pt x="91" y="6"/>
                    </a:moveTo>
                    <a:cubicBezTo>
                      <a:pt x="89" y="8"/>
                      <a:pt x="89" y="8"/>
                      <a:pt x="89" y="8"/>
                    </a:cubicBezTo>
                    <a:cubicBezTo>
                      <a:pt x="90" y="9"/>
                      <a:pt x="91" y="10"/>
                      <a:pt x="93" y="11"/>
                    </a:cubicBezTo>
                    <a:cubicBezTo>
                      <a:pt x="94" y="8"/>
                      <a:pt x="94" y="8"/>
                      <a:pt x="94" y="8"/>
                    </a:cubicBezTo>
                    <a:cubicBezTo>
                      <a:pt x="93" y="8"/>
                      <a:pt x="92" y="7"/>
                      <a:pt x="91" y="6"/>
                    </a:cubicBezTo>
                    <a:moveTo>
                      <a:pt x="85" y="6"/>
                    </a:moveTo>
                    <a:cubicBezTo>
                      <a:pt x="84" y="6"/>
                      <a:pt x="84" y="6"/>
                      <a:pt x="84" y="6"/>
                    </a:cubicBezTo>
                    <a:cubicBezTo>
                      <a:pt x="85" y="7"/>
                      <a:pt x="87" y="8"/>
                      <a:pt x="88" y="9"/>
                    </a:cubicBezTo>
                    <a:cubicBezTo>
                      <a:pt x="88" y="8"/>
                      <a:pt x="88" y="8"/>
                      <a:pt x="88" y="8"/>
                    </a:cubicBezTo>
                    <a:cubicBezTo>
                      <a:pt x="87" y="7"/>
                      <a:pt x="86" y="7"/>
                      <a:pt x="85" y="6"/>
                    </a:cubicBezTo>
                    <a:moveTo>
                      <a:pt x="92" y="4"/>
                    </a:moveTo>
                    <a:cubicBezTo>
                      <a:pt x="92" y="4"/>
                      <a:pt x="92" y="4"/>
                      <a:pt x="92" y="4"/>
                    </a:cubicBezTo>
                    <a:cubicBezTo>
                      <a:pt x="93" y="5"/>
                      <a:pt x="94" y="6"/>
                      <a:pt x="95" y="6"/>
                    </a:cubicBezTo>
                    <a:cubicBezTo>
                      <a:pt x="96" y="6"/>
                      <a:pt x="96" y="6"/>
                      <a:pt x="96" y="6"/>
                    </a:cubicBezTo>
                    <a:cubicBezTo>
                      <a:pt x="95" y="5"/>
                      <a:pt x="93" y="4"/>
                      <a:pt x="92" y="4"/>
                    </a:cubicBezTo>
                    <a:moveTo>
                      <a:pt x="86" y="3"/>
                    </a:moveTo>
                    <a:cubicBezTo>
                      <a:pt x="85" y="4"/>
                      <a:pt x="85" y="5"/>
                      <a:pt x="85" y="6"/>
                    </a:cubicBezTo>
                    <a:cubicBezTo>
                      <a:pt x="86" y="6"/>
                      <a:pt x="87" y="7"/>
                      <a:pt x="88" y="8"/>
                    </a:cubicBezTo>
                    <a:cubicBezTo>
                      <a:pt x="90" y="6"/>
                      <a:pt x="90" y="6"/>
                      <a:pt x="90" y="6"/>
                    </a:cubicBezTo>
                    <a:cubicBezTo>
                      <a:pt x="88" y="5"/>
                      <a:pt x="87" y="4"/>
                      <a:pt x="86" y="3"/>
                    </a:cubicBezTo>
                    <a:moveTo>
                      <a:pt x="87" y="0"/>
                    </a:moveTo>
                    <a:cubicBezTo>
                      <a:pt x="87" y="1"/>
                      <a:pt x="87" y="1"/>
                      <a:pt x="87" y="1"/>
                    </a:cubicBezTo>
                    <a:cubicBezTo>
                      <a:pt x="88" y="2"/>
                      <a:pt x="89" y="3"/>
                      <a:pt x="91" y="4"/>
                    </a:cubicBezTo>
                    <a:cubicBezTo>
                      <a:pt x="91" y="3"/>
                      <a:pt x="91" y="3"/>
                      <a:pt x="91" y="3"/>
                    </a:cubicBezTo>
                    <a:cubicBezTo>
                      <a:pt x="90" y="2"/>
                      <a:pt x="89" y="1"/>
                      <a:pt x="87" y="0"/>
                    </a:cubicBezTo>
                    <a:moveTo>
                      <a:pt x="117" y="0"/>
                    </a:moveTo>
                    <a:cubicBezTo>
                      <a:pt x="118" y="0"/>
                      <a:pt x="118" y="0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0"/>
                      <a:pt x="118" y="0"/>
                      <a:pt x="117" y="0"/>
                    </a:cubicBezTo>
                    <a:moveTo>
                      <a:pt x="136" y="0"/>
                    </a:moveTo>
                    <a:cubicBezTo>
                      <a:pt x="136" y="0"/>
                      <a:pt x="136" y="0"/>
                      <a:pt x="136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0"/>
                      <a:pt x="136" y="0"/>
                      <a:pt x="1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0427"/>
              <p:cNvSpPr>
                <a:spLocks noEditPoints="1"/>
              </p:cNvSpPr>
              <p:nvPr/>
            </p:nvSpPr>
            <p:spPr bwMode="auto">
              <a:xfrm>
                <a:off x="-626" y="3297"/>
                <a:ext cx="22" cy="21"/>
              </a:xfrm>
              <a:custGeom>
                <a:avLst/>
                <a:gdLst>
                  <a:gd name="T0" fmla="*/ 1 w 9"/>
                  <a:gd name="T1" fmla="*/ 5 h 9"/>
                  <a:gd name="T2" fmla="*/ 0 w 9"/>
                  <a:gd name="T3" fmla="*/ 6 h 9"/>
                  <a:gd name="T4" fmla="*/ 5 w 9"/>
                  <a:gd name="T5" fmla="*/ 9 h 9"/>
                  <a:gd name="T6" fmla="*/ 6 w 9"/>
                  <a:gd name="T7" fmla="*/ 8 h 9"/>
                  <a:gd name="T8" fmla="*/ 1 w 9"/>
                  <a:gd name="T9" fmla="*/ 5 h 9"/>
                  <a:gd name="T10" fmla="*/ 3 w 9"/>
                  <a:gd name="T11" fmla="*/ 0 h 9"/>
                  <a:gd name="T12" fmla="*/ 3 w 9"/>
                  <a:gd name="T13" fmla="*/ 1 h 9"/>
                  <a:gd name="T14" fmla="*/ 8 w 9"/>
                  <a:gd name="T15" fmla="*/ 4 h 9"/>
                  <a:gd name="T16" fmla="*/ 8 w 9"/>
                  <a:gd name="T17" fmla="*/ 4 h 9"/>
                  <a:gd name="T18" fmla="*/ 3 w 9"/>
                  <a:gd name="T19" fmla="*/ 0 h 9"/>
                  <a:gd name="T20" fmla="*/ 3 w 9"/>
                  <a:gd name="T21" fmla="*/ 0 h 9"/>
                  <a:gd name="T22" fmla="*/ 3 w 9"/>
                  <a:gd name="T23" fmla="*/ 0 h 9"/>
                  <a:gd name="T24" fmla="*/ 8 w 9"/>
                  <a:gd name="T25" fmla="*/ 3 h 9"/>
                  <a:gd name="T26" fmla="*/ 9 w 9"/>
                  <a:gd name="T27" fmla="*/ 3 h 9"/>
                  <a:gd name="T28" fmla="*/ 3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3" y="8"/>
                      <a:pt x="5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4" y="7"/>
                      <a:pt x="2" y="6"/>
                      <a:pt x="1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7" y="2"/>
                      <a:pt x="8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0428"/>
              <p:cNvSpPr>
                <a:spLocks/>
              </p:cNvSpPr>
              <p:nvPr/>
            </p:nvSpPr>
            <p:spPr bwMode="auto">
              <a:xfrm>
                <a:off x="-619" y="3297"/>
                <a:ext cx="12" cy="9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0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0429"/>
              <p:cNvSpPr>
                <a:spLocks noEditPoints="1"/>
              </p:cNvSpPr>
              <p:nvPr/>
            </p:nvSpPr>
            <p:spPr bwMode="auto">
              <a:xfrm>
                <a:off x="-607" y="3268"/>
                <a:ext cx="19" cy="17"/>
              </a:xfrm>
              <a:custGeom>
                <a:avLst/>
                <a:gdLst>
                  <a:gd name="T0" fmla="*/ 0 w 8"/>
                  <a:gd name="T1" fmla="*/ 4 h 7"/>
                  <a:gd name="T2" fmla="*/ 0 w 8"/>
                  <a:gd name="T3" fmla="*/ 4 h 7"/>
                  <a:gd name="T4" fmla="*/ 5 w 8"/>
                  <a:gd name="T5" fmla="*/ 7 h 7"/>
                  <a:gd name="T6" fmla="*/ 6 w 8"/>
                  <a:gd name="T7" fmla="*/ 7 h 7"/>
                  <a:gd name="T8" fmla="*/ 0 w 8"/>
                  <a:gd name="T9" fmla="*/ 4 h 7"/>
                  <a:gd name="T10" fmla="*/ 0 w 8"/>
                  <a:gd name="T11" fmla="*/ 3 h 7"/>
                  <a:gd name="T12" fmla="*/ 0 w 8"/>
                  <a:gd name="T13" fmla="*/ 3 h 7"/>
                  <a:gd name="T14" fmla="*/ 6 w 8"/>
                  <a:gd name="T15" fmla="*/ 7 h 7"/>
                  <a:gd name="T16" fmla="*/ 6 w 8"/>
                  <a:gd name="T17" fmla="*/ 6 h 7"/>
                  <a:gd name="T18" fmla="*/ 0 w 8"/>
                  <a:gd name="T19" fmla="*/ 3 h 7"/>
                  <a:gd name="T20" fmla="*/ 1 w 8"/>
                  <a:gd name="T21" fmla="*/ 1 h 7"/>
                  <a:gd name="T22" fmla="*/ 1 w 8"/>
                  <a:gd name="T23" fmla="*/ 2 h 7"/>
                  <a:gd name="T24" fmla="*/ 7 w 8"/>
                  <a:gd name="T25" fmla="*/ 5 h 7"/>
                  <a:gd name="T26" fmla="*/ 7 w 8"/>
                  <a:gd name="T27" fmla="*/ 5 h 7"/>
                  <a:gd name="T28" fmla="*/ 1 w 8"/>
                  <a:gd name="T29" fmla="*/ 1 h 7"/>
                  <a:gd name="T30" fmla="*/ 2 w 8"/>
                  <a:gd name="T31" fmla="*/ 0 h 7"/>
                  <a:gd name="T32" fmla="*/ 1 w 8"/>
                  <a:gd name="T33" fmla="*/ 1 h 7"/>
                  <a:gd name="T34" fmla="*/ 7 w 8"/>
                  <a:gd name="T35" fmla="*/ 4 h 7"/>
                  <a:gd name="T36" fmla="*/ 8 w 8"/>
                  <a:gd name="T37" fmla="*/ 4 h 7"/>
                  <a:gd name="T38" fmla="*/ 2 w 8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" h="7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5"/>
                      <a:pt x="4" y="6"/>
                      <a:pt x="5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2" y="5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4" y="6"/>
                      <a:pt x="6" y="7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0430"/>
              <p:cNvSpPr>
                <a:spLocks noEditPoints="1"/>
              </p:cNvSpPr>
              <p:nvPr/>
            </p:nvSpPr>
            <p:spPr bwMode="auto">
              <a:xfrm>
                <a:off x="-590" y="3242"/>
                <a:ext cx="19" cy="12"/>
              </a:xfrm>
              <a:custGeom>
                <a:avLst/>
                <a:gdLst>
                  <a:gd name="T0" fmla="*/ 0 w 8"/>
                  <a:gd name="T1" fmla="*/ 1 h 5"/>
                  <a:gd name="T2" fmla="*/ 0 w 8"/>
                  <a:gd name="T3" fmla="*/ 1 h 5"/>
                  <a:gd name="T4" fmla="*/ 5 w 8"/>
                  <a:gd name="T5" fmla="*/ 4 h 5"/>
                  <a:gd name="T6" fmla="*/ 0 w 8"/>
                  <a:gd name="T7" fmla="*/ 1 h 5"/>
                  <a:gd name="T8" fmla="*/ 1 w 8"/>
                  <a:gd name="T9" fmla="*/ 0 h 5"/>
                  <a:gd name="T10" fmla="*/ 0 w 8"/>
                  <a:gd name="T11" fmla="*/ 1 h 5"/>
                  <a:gd name="T12" fmla="*/ 7 w 8"/>
                  <a:gd name="T13" fmla="*/ 5 h 5"/>
                  <a:gd name="T14" fmla="*/ 8 w 8"/>
                  <a:gd name="T15" fmla="*/ 4 h 5"/>
                  <a:gd name="T16" fmla="*/ 1 w 8"/>
                  <a:gd name="T1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5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4" y="3"/>
                      <a:pt x="2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3" y="2"/>
                      <a:pt x="5" y="3"/>
                      <a:pt x="7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5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0431"/>
              <p:cNvSpPr>
                <a:spLocks/>
              </p:cNvSpPr>
              <p:nvPr/>
            </p:nvSpPr>
            <p:spPr bwMode="auto">
              <a:xfrm>
                <a:off x="-590" y="3247"/>
                <a:ext cx="14" cy="10"/>
              </a:xfrm>
              <a:custGeom>
                <a:avLst/>
                <a:gdLst>
                  <a:gd name="T0" fmla="*/ 0 w 6"/>
                  <a:gd name="T1" fmla="*/ 0 h 4"/>
                  <a:gd name="T2" fmla="*/ 0 w 6"/>
                  <a:gd name="T3" fmla="*/ 0 h 4"/>
                  <a:gd name="T4" fmla="*/ 6 w 6"/>
                  <a:gd name="T5" fmla="*/ 4 h 4"/>
                  <a:gd name="T6" fmla="*/ 6 w 6"/>
                  <a:gd name="T7" fmla="*/ 4 h 4"/>
                  <a:gd name="T8" fmla="*/ 0 w 6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0432"/>
              <p:cNvSpPr>
                <a:spLocks noEditPoints="1"/>
              </p:cNvSpPr>
              <p:nvPr/>
            </p:nvSpPr>
            <p:spPr bwMode="auto">
              <a:xfrm>
                <a:off x="-593" y="3238"/>
                <a:ext cx="24" cy="21"/>
              </a:xfrm>
              <a:custGeom>
                <a:avLst/>
                <a:gdLst>
                  <a:gd name="T0" fmla="*/ 0 w 10"/>
                  <a:gd name="T1" fmla="*/ 5 h 9"/>
                  <a:gd name="T2" fmla="*/ 0 w 10"/>
                  <a:gd name="T3" fmla="*/ 5 h 9"/>
                  <a:gd name="T4" fmla="*/ 7 w 10"/>
                  <a:gd name="T5" fmla="*/ 9 h 9"/>
                  <a:gd name="T6" fmla="*/ 7 w 10"/>
                  <a:gd name="T7" fmla="*/ 9 h 9"/>
                  <a:gd name="T8" fmla="*/ 0 w 10"/>
                  <a:gd name="T9" fmla="*/ 5 h 9"/>
                  <a:gd name="T10" fmla="*/ 3 w 10"/>
                  <a:gd name="T11" fmla="*/ 0 h 9"/>
                  <a:gd name="T12" fmla="*/ 3 w 10"/>
                  <a:gd name="T13" fmla="*/ 0 h 9"/>
                  <a:gd name="T14" fmla="*/ 9 w 10"/>
                  <a:gd name="T15" fmla="*/ 5 h 9"/>
                  <a:gd name="T16" fmla="*/ 10 w 10"/>
                  <a:gd name="T17" fmla="*/ 4 h 9"/>
                  <a:gd name="T18" fmla="*/ 3 w 10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9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5" y="7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5" y="7"/>
                      <a:pt x="2" y="6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2"/>
                      <a:pt x="7" y="3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7" y="3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0433"/>
              <p:cNvSpPr>
                <a:spLocks/>
              </p:cNvSpPr>
              <p:nvPr/>
            </p:nvSpPr>
            <p:spPr bwMode="auto">
              <a:xfrm>
                <a:off x="-581" y="3238"/>
                <a:ext cx="12" cy="9"/>
              </a:xfrm>
              <a:custGeom>
                <a:avLst/>
                <a:gdLst>
                  <a:gd name="T0" fmla="*/ 0 w 12"/>
                  <a:gd name="T1" fmla="*/ 0 h 9"/>
                  <a:gd name="T2" fmla="*/ 12 w 12"/>
                  <a:gd name="T3" fmla="*/ 9 h 9"/>
                  <a:gd name="T4" fmla="*/ 0 w 1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0" y="0"/>
                    </a:moveTo>
                    <a:lnTo>
                      <a:pt x="12" y="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0434"/>
              <p:cNvSpPr>
                <a:spLocks/>
              </p:cNvSpPr>
              <p:nvPr/>
            </p:nvSpPr>
            <p:spPr bwMode="auto">
              <a:xfrm>
                <a:off x="-581" y="3238"/>
                <a:ext cx="12" cy="9"/>
              </a:xfrm>
              <a:custGeom>
                <a:avLst/>
                <a:gdLst>
                  <a:gd name="T0" fmla="*/ 0 w 12"/>
                  <a:gd name="T1" fmla="*/ 0 h 9"/>
                  <a:gd name="T2" fmla="*/ 12 w 12"/>
                  <a:gd name="T3" fmla="*/ 9 h 9"/>
                  <a:gd name="T4" fmla="*/ 0 w 1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0" y="0"/>
                    </a:moveTo>
                    <a:lnTo>
                      <a:pt x="12" y="9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0435"/>
              <p:cNvSpPr>
                <a:spLocks noEditPoints="1"/>
              </p:cNvSpPr>
              <p:nvPr/>
            </p:nvSpPr>
            <p:spPr bwMode="auto">
              <a:xfrm>
                <a:off x="-571" y="3212"/>
                <a:ext cx="16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2 h 4"/>
                  <a:gd name="T4" fmla="*/ 7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0 w 7"/>
                  <a:gd name="T11" fmla="*/ 0 h 4"/>
                  <a:gd name="T12" fmla="*/ 0 w 7"/>
                  <a:gd name="T13" fmla="*/ 0 h 4"/>
                  <a:gd name="T14" fmla="*/ 4 w 7"/>
                  <a:gd name="T15" fmla="*/ 2 h 4"/>
                  <a:gd name="T16" fmla="*/ 4 w 7"/>
                  <a:gd name="T17" fmla="*/ 2 h 4"/>
                  <a:gd name="T18" fmla="*/ 0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5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0436"/>
              <p:cNvSpPr>
                <a:spLocks noEditPoints="1"/>
              </p:cNvSpPr>
              <p:nvPr/>
            </p:nvSpPr>
            <p:spPr bwMode="auto">
              <a:xfrm>
                <a:off x="-564" y="3188"/>
                <a:ext cx="23" cy="19"/>
              </a:xfrm>
              <a:custGeom>
                <a:avLst/>
                <a:gdLst>
                  <a:gd name="T0" fmla="*/ 5 w 10"/>
                  <a:gd name="T1" fmla="*/ 5 h 8"/>
                  <a:gd name="T2" fmla="*/ 5 w 10"/>
                  <a:gd name="T3" fmla="*/ 6 h 8"/>
                  <a:gd name="T4" fmla="*/ 8 w 10"/>
                  <a:gd name="T5" fmla="*/ 8 h 8"/>
                  <a:gd name="T6" fmla="*/ 9 w 10"/>
                  <a:gd name="T7" fmla="*/ 8 h 8"/>
                  <a:gd name="T8" fmla="*/ 5 w 10"/>
                  <a:gd name="T9" fmla="*/ 5 h 8"/>
                  <a:gd name="T10" fmla="*/ 7 w 10"/>
                  <a:gd name="T11" fmla="*/ 3 h 8"/>
                  <a:gd name="T12" fmla="*/ 6 w 10"/>
                  <a:gd name="T13" fmla="*/ 4 h 8"/>
                  <a:gd name="T14" fmla="*/ 10 w 10"/>
                  <a:gd name="T15" fmla="*/ 6 h 8"/>
                  <a:gd name="T16" fmla="*/ 10 w 10"/>
                  <a:gd name="T17" fmla="*/ 5 h 8"/>
                  <a:gd name="T18" fmla="*/ 7 w 10"/>
                  <a:gd name="T19" fmla="*/ 3 h 8"/>
                  <a:gd name="T20" fmla="*/ 1 w 10"/>
                  <a:gd name="T21" fmla="*/ 3 h 8"/>
                  <a:gd name="T22" fmla="*/ 0 w 10"/>
                  <a:gd name="T23" fmla="*/ 3 h 8"/>
                  <a:gd name="T24" fmla="*/ 4 w 10"/>
                  <a:gd name="T25" fmla="*/ 6 h 8"/>
                  <a:gd name="T26" fmla="*/ 5 w 10"/>
                  <a:gd name="T27" fmla="*/ 5 h 8"/>
                  <a:gd name="T28" fmla="*/ 1 w 10"/>
                  <a:gd name="T29" fmla="*/ 3 h 8"/>
                  <a:gd name="T30" fmla="*/ 2 w 10"/>
                  <a:gd name="T31" fmla="*/ 0 h 8"/>
                  <a:gd name="T32" fmla="*/ 2 w 10"/>
                  <a:gd name="T33" fmla="*/ 1 h 8"/>
                  <a:gd name="T34" fmla="*/ 5 w 10"/>
                  <a:gd name="T35" fmla="*/ 3 h 8"/>
                  <a:gd name="T36" fmla="*/ 6 w 10"/>
                  <a:gd name="T37" fmla="*/ 2 h 8"/>
                  <a:gd name="T38" fmla="*/ 2 w 10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8">
                    <a:moveTo>
                      <a:pt x="5" y="5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7"/>
                      <a:pt x="7" y="8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7" y="7"/>
                      <a:pt x="6" y="6"/>
                      <a:pt x="5" y="5"/>
                    </a:cubicBezTo>
                    <a:moveTo>
                      <a:pt x="7" y="3"/>
                    </a:moveTo>
                    <a:cubicBezTo>
                      <a:pt x="6" y="3"/>
                      <a:pt x="6" y="3"/>
                      <a:pt x="6" y="4"/>
                    </a:cubicBezTo>
                    <a:cubicBezTo>
                      <a:pt x="7" y="4"/>
                      <a:pt x="8" y="5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2" y="4"/>
                      <a:pt x="3" y="5"/>
                      <a:pt x="4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0437"/>
              <p:cNvSpPr>
                <a:spLocks noEditPoints="1"/>
              </p:cNvSpPr>
              <p:nvPr/>
            </p:nvSpPr>
            <p:spPr bwMode="auto">
              <a:xfrm>
                <a:off x="-583" y="3207"/>
                <a:ext cx="33" cy="33"/>
              </a:xfrm>
              <a:custGeom>
                <a:avLst/>
                <a:gdLst>
                  <a:gd name="T0" fmla="*/ 0 w 14"/>
                  <a:gd name="T1" fmla="*/ 10 h 14"/>
                  <a:gd name="T2" fmla="*/ 0 w 14"/>
                  <a:gd name="T3" fmla="*/ 10 h 14"/>
                  <a:gd name="T4" fmla="*/ 7 w 14"/>
                  <a:gd name="T5" fmla="*/ 14 h 14"/>
                  <a:gd name="T6" fmla="*/ 7 w 14"/>
                  <a:gd name="T7" fmla="*/ 14 h 14"/>
                  <a:gd name="T8" fmla="*/ 0 w 14"/>
                  <a:gd name="T9" fmla="*/ 10 h 14"/>
                  <a:gd name="T10" fmla="*/ 10 w 14"/>
                  <a:gd name="T11" fmla="*/ 2 h 14"/>
                  <a:gd name="T12" fmla="*/ 10 w 14"/>
                  <a:gd name="T13" fmla="*/ 2 h 14"/>
                  <a:gd name="T14" fmla="*/ 14 w 14"/>
                  <a:gd name="T15" fmla="*/ 4 h 14"/>
                  <a:gd name="T16" fmla="*/ 14 w 14"/>
                  <a:gd name="T17" fmla="*/ 4 h 14"/>
                  <a:gd name="T18" fmla="*/ 10 w 14"/>
                  <a:gd name="T19" fmla="*/ 2 h 14"/>
                  <a:gd name="T20" fmla="*/ 6 w 14"/>
                  <a:gd name="T21" fmla="*/ 0 h 14"/>
                  <a:gd name="T22" fmla="*/ 6 w 14"/>
                  <a:gd name="T23" fmla="*/ 0 h 14"/>
                  <a:gd name="T24" fmla="*/ 10 w 14"/>
                  <a:gd name="T25" fmla="*/ 2 h 14"/>
                  <a:gd name="T26" fmla="*/ 10 w 14"/>
                  <a:gd name="T27" fmla="*/ 2 h 14"/>
                  <a:gd name="T28" fmla="*/ 7 w 14"/>
                  <a:gd name="T29" fmla="*/ 0 h 14"/>
                  <a:gd name="T30" fmla="*/ 6 w 14"/>
                  <a:gd name="T3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" h="14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5" y="13"/>
                      <a:pt x="3" y="11"/>
                      <a:pt x="0" y="10"/>
                    </a:cubicBezTo>
                    <a:moveTo>
                      <a:pt x="10" y="2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1" y="3"/>
                      <a:pt x="12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2" y="3"/>
                      <a:pt x="11" y="3"/>
                      <a:pt x="10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7" y="1"/>
                      <a:pt x="9" y="1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1"/>
                      <a:pt x="8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0438"/>
              <p:cNvSpPr>
                <a:spLocks noEditPoints="1"/>
              </p:cNvSpPr>
              <p:nvPr/>
            </p:nvSpPr>
            <p:spPr bwMode="auto">
              <a:xfrm>
                <a:off x="-567" y="3172"/>
                <a:ext cx="36" cy="40"/>
              </a:xfrm>
              <a:custGeom>
                <a:avLst/>
                <a:gdLst>
                  <a:gd name="T0" fmla="*/ 5 w 15"/>
                  <a:gd name="T1" fmla="*/ 15 h 17"/>
                  <a:gd name="T2" fmla="*/ 4 w 15"/>
                  <a:gd name="T3" fmla="*/ 15 h 17"/>
                  <a:gd name="T4" fmla="*/ 8 w 15"/>
                  <a:gd name="T5" fmla="*/ 17 h 17"/>
                  <a:gd name="T6" fmla="*/ 8 w 15"/>
                  <a:gd name="T7" fmla="*/ 17 h 17"/>
                  <a:gd name="T8" fmla="*/ 5 w 15"/>
                  <a:gd name="T9" fmla="*/ 15 h 17"/>
                  <a:gd name="T10" fmla="*/ 1 w 15"/>
                  <a:gd name="T11" fmla="*/ 12 h 17"/>
                  <a:gd name="T12" fmla="*/ 0 w 15"/>
                  <a:gd name="T13" fmla="*/ 12 h 17"/>
                  <a:gd name="T14" fmla="*/ 4 w 15"/>
                  <a:gd name="T15" fmla="*/ 15 h 17"/>
                  <a:gd name="T16" fmla="*/ 4 w 15"/>
                  <a:gd name="T17" fmla="*/ 14 h 17"/>
                  <a:gd name="T18" fmla="*/ 1 w 15"/>
                  <a:gd name="T19" fmla="*/ 12 h 17"/>
                  <a:gd name="T20" fmla="*/ 9 w 15"/>
                  <a:gd name="T21" fmla="*/ 8 h 17"/>
                  <a:gd name="T22" fmla="*/ 8 w 15"/>
                  <a:gd name="T23" fmla="*/ 8 h 17"/>
                  <a:gd name="T24" fmla="*/ 12 w 15"/>
                  <a:gd name="T25" fmla="*/ 11 h 17"/>
                  <a:gd name="T26" fmla="*/ 12 w 15"/>
                  <a:gd name="T27" fmla="*/ 10 h 17"/>
                  <a:gd name="T28" fmla="*/ 9 w 15"/>
                  <a:gd name="T29" fmla="*/ 8 h 17"/>
                  <a:gd name="T30" fmla="*/ 9 w 15"/>
                  <a:gd name="T31" fmla="*/ 7 h 17"/>
                  <a:gd name="T32" fmla="*/ 9 w 15"/>
                  <a:gd name="T33" fmla="*/ 7 h 17"/>
                  <a:gd name="T34" fmla="*/ 13 w 15"/>
                  <a:gd name="T35" fmla="*/ 10 h 17"/>
                  <a:gd name="T36" fmla="*/ 13 w 15"/>
                  <a:gd name="T37" fmla="*/ 10 h 17"/>
                  <a:gd name="T38" fmla="*/ 9 w 15"/>
                  <a:gd name="T39" fmla="*/ 7 h 17"/>
                  <a:gd name="T40" fmla="*/ 4 w 15"/>
                  <a:gd name="T41" fmla="*/ 5 h 17"/>
                  <a:gd name="T42" fmla="*/ 4 w 15"/>
                  <a:gd name="T43" fmla="*/ 6 h 17"/>
                  <a:gd name="T44" fmla="*/ 8 w 15"/>
                  <a:gd name="T45" fmla="*/ 8 h 17"/>
                  <a:gd name="T46" fmla="*/ 8 w 15"/>
                  <a:gd name="T47" fmla="*/ 8 h 17"/>
                  <a:gd name="T48" fmla="*/ 4 w 15"/>
                  <a:gd name="T49" fmla="*/ 5 h 17"/>
                  <a:gd name="T50" fmla="*/ 5 w 15"/>
                  <a:gd name="T51" fmla="*/ 5 h 17"/>
                  <a:gd name="T52" fmla="*/ 5 w 15"/>
                  <a:gd name="T53" fmla="*/ 5 h 17"/>
                  <a:gd name="T54" fmla="*/ 8 w 15"/>
                  <a:gd name="T55" fmla="*/ 7 h 17"/>
                  <a:gd name="T56" fmla="*/ 8 w 15"/>
                  <a:gd name="T57" fmla="*/ 7 h 17"/>
                  <a:gd name="T58" fmla="*/ 5 w 15"/>
                  <a:gd name="T59" fmla="*/ 5 h 17"/>
                  <a:gd name="T60" fmla="*/ 12 w 15"/>
                  <a:gd name="T61" fmla="*/ 3 h 17"/>
                  <a:gd name="T62" fmla="*/ 11 w 15"/>
                  <a:gd name="T63" fmla="*/ 5 h 17"/>
                  <a:gd name="T64" fmla="*/ 14 w 15"/>
                  <a:gd name="T65" fmla="*/ 7 h 17"/>
                  <a:gd name="T66" fmla="*/ 15 w 15"/>
                  <a:gd name="T67" fmla="*/ 5 h 17"/>
                  <a:gd name="T68" fmla="*/ 12 w 15"/>
                  <a:gd name="T69" fmla="*/ 3 h 17"/>
                  <a:gd name="T70" fmla="*/ 7 w 15"/>
                  <a:gd name="T71" fmla="*/ 0 h 17"/>
                  <a:gd name="T72" fmla="*/ 6 w 15"/>
                  <a:gd name="T73" fmla="*/ 1 h 17"/>
                  <a:gd name="T74" fmla="*/ 6 w 15"/>
                  <a:gd name="T75" fmla="*/ 2 h 17"/>
                  <a:gd name="T76" fmla="*/ 10 w 15"/>
                  <a:gd name="T77" fmla="*/ 5 h 17"/>
                  <a:gd name="T78" fmla="*/ 11 w 15"/>
                  <a:gd name="T79" fmla="*/ 3 h 17"/>
                  <a:gd name="T80" fmla="*/ 7 w 15"/>
                  <a:gd name="T8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" h="17">
                    <a:moveTo>
                      <a:pt x="5" y="15"/>
                    </a:moveTo>
                    <a:cubicBezTo>
                      <a:pt x="5" y="15"/>
                      <a:pt x="5" y="15"/>
                      <a:pt x="4" y="15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7" y="16"/>
                      <a:pt x="6" y="15"/>
                      <a:pt x="5" y="15"/>
                    </a:cubicBezTo>
                    <a:moveTo>
                      <a:pt x="1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2" y="13"/>
                      <a:pt x="1" y="12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8" y="8"/>
                    </a:cubicBezTo>
                    <a:cubicBezTo>
                      <a:pt x="10" y="9"/>
                      <a:pt x="11" y="10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0" y="9"/>
                      <a:pt x="9" y="8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8"/>
                      <a:pt x="12" y="9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1" y="9"/>
                      <a:pt x="10" y="8"/>
                      <a:pt x="9" y="7"/>
                    </a:cubicBezTo>
                    <a:moveTo>
                      <a:pt x="4" y="5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7"/>
                      <a:pt x="7" y="7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7"/>
                      <a:pt x="5" y="6"/>
                      <a:pt x="4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5" y="5"/>
                    </a:cubicBezTo>
                    <a:moveTo>
                      <a:pt x="12" y="3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3" y="7"/>
                      <a:pt x="14" y="7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3" y="4"/>
                      <a:pt x="12" y="3"/>
                    </a:cubicBezTo>
                    <a:moveTo>
                      <a:pt x="7" y="0"/>
                    </a:moveTo>
                    <a:cubicBezTo>
                      <a:pt x="7" y="0"/>
                      <a:pt x="7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7" y="3"/>
                      <a:pt x="8" y="4"/>
                      <a:pt x="10" y="5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0439"/>
              <p:cNvSpPr>
                <a:spLocks noEditPoints="1"/>
              </p:cNvSpPr>
              <p:nvPr/>
            </p:nvSpPr>
            <p:spPr bwMode="auto">
              <a:xfrm>
                <a:off x="-567" y="3202"/>
                <a:ext cx="19" cy="15"/>
              </a:xfrm>
              <a:custGeom>
                <a:avLst/>
                <a:gdLst>
                  <a:gd name="T0" fmla="*/ 4 w 8"/>
                  <a:gd name="T1" fmla="*/ 3 h 6"/>
                  <a:gd name="T2" fmla="*/ 4 w 8"/>
                  <a:gd name="T3" fmla="*/ 3 h 6"/>
                  <a:gd name="T4" fmla="*/ 7 w 8"/>
                  <a:gd name="T5" fmla="*/ 6 h 6"/>
                  <a:gd name="T6" fmla="*/ 8 w 8"/>
                  <a:gd name="T7" fmla="*/ 5 h 6"/>
                  <a:gd name="T8" fmla="*/ 4 w 8"/>
                  <a:gd name="T9" fmla="*/ 3 h 6"/>
                  <a:gd name="T10" fmla="*/ 0 w 8"/>
                  <a:gd name="T11" fmla="*/ 0 h 6"/>
                  <a:gd name="T12" fmla="*/ 0 w 8"/>
                  <a:gd name="T13" fmla="*/ 1 h 6"/>
                  <a:gd name="T14" fmla="*/ 3 w 8"/>
                  <a:gd name="T15" fmla="*/ 3 h 6"/>
                  <a:gd name="T16" fmla="*/ 4 w 8"/>
                  <a:gd name="T17" fmla="*/ 2 h 6"/>
                  <a:gd name="T18" fmla="*/ 0 w 8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6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6" y="5"/>
                      <a:pt x="7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0440"/>
              <p:cNvSpPr>
                <a:spLocks noEditPoints="1"/>
              </p:cNvSpPr>
              <p:nvPr/>
            </p:nvSpPr>
            <p:spPr bwMode="auto">
              <a:xfrm>
                <a:off x="-748" y="3252"/>
                <a:ext cx="170" cy="276"/>
              </a:xfrm>
              <a:custGeom>
                <a:avLst/>
                <a:gdLst>
                  <a:gd name="T0" fmla="*/ 4 w 72"/>
                  <a:gd name="T1" fmla="*/ 115 h 117"/>
                  <a:gd name="T2" fmla="*/ 8 w 72"/>
                  <a:gd name="T3" fmla="*/ 116 h 117"/>
                  <a:gd name="T4" fmla="*/ 0 w 72"/>
                  <a:gd name="T5" fmla="*/ 112 h 117"/>
                  <a:gd name="T6" fmla="*/ 3 w 72"/>
                  <a:gd name="T7" fmla="*/ 114 h 117"/>
                  <a:gd name="T8" fmla="*/ 1 w 72"/>
                  <a:gd name="T9" fmla="*/ 110 h 117"/>
                  <a:gd name="T10" fmla="*/ 4 w 72"/>
                  <a:gd name="T11" fmla="*/ 110 h 117"/>
                  <a:gd name="T12" fmla="*/ 9 w 72"/>
                  <a:gd name="T13" fmla="*/ 114 h 117"/>
                  <a:gd name="T14" fmla="*/ 6 w 72"/>
                  <a:gd name="T15" fmla="*/ 108 h 117"/>
                  <a:gd name="T16" fmla="*/ 4 w 72"/>
                  <a:gd name="T17" fmla="*/ 106 h 117"/>
                  <a:gd name="T18" fmla="*/ 2 w 72"/>
                  <a:gd name="T19" fmla="*/ 110 h 117"/>
                  <a:gd name="T20" fmla="*/ 5 w 72"/>
                  <a:gd name="T21" fmla="*/ 112 h 117"/>
                  <a:gd name="T22" fmla="*/ 9 w 72"/>
                  <a:gd name="T23" fmla="*/ 114 h 117"/>
                  <a:gd name="T24" fmla="*/ 7 w 72"/>
                  <a:gd name="T25" fmla="*/ 108 h 117"/>
                  <a:gd name="T26" fmla="*/ 7 w 72"/>
                  <a:gd name="T27" fmla="*/ 107 h 117"/>
                  <a:gd name="T28" fmla="*/ 5 w 72"/>
                  <a:gd name="T29" fmla="*/ 104 h 117"/>
                  <a:gd name="T30" fmla="*/ 10 w 72"/>
                  <a:gd name="T31" fmla="*/ 108 h 117"/>
                  <a:gd name="T32" fmla="*/ 7 w 72"/>
                  <a:gd name="T33" fmla="*/ 105 h 117"/>
                  <a:gd name="T34" fmla="*/ 6 w 72"/>
                  <a:gd name="T35" fmla="*/ 101 h 117"/>
                  <a:gd name="T36" fmla="*/ 6 w 72"/>
                  <a:gd name="T37" fmla="*/ 101 h 117"/>
                  <a:gd name="T38" fmla="*/ 8 w 72"/>
                  <a:gd name="T39" fmla="*/ 99 h 117"/>
                  <a:gd name="T40" fmla="*/ 21 w 72"/>
                  <a:gd name="T41" fmla="*/ 91 h 117"/>
                  <a:gd name="T42" fmla="*/ 19 w 72"/>
                  <a:gd name="T43" fmla="*/ 81 h 117"/>
                  <a:gd name="T44" fmla="*/ 19 w 72"/>
                  <a:gd name="T45" fmla="*/ 81 h 117"/>
                  <a:gd name="T46" fmla="*/ 32 w 72"/>
                  <a:gd name="T47" fmla="*/ 71 h 117"/>
                  <a:gd name="T48" fmla="*/ 27 w 72"/>
                  <a:gd name="T49" fmla="*/ 68 h 117"/>
                  <a:gd name="T50" fmla="*/ 36 w 72"/>
                  <a:gd name="T51" fmla="*/ 64 h 117"/>
                  <a:gd name="T52" fmla="*/ 33 w 72"/>
                  <a:gd name="T53" fmla="*/ 58 h 117"/>
                  <a:gd name="T54" fmla="*/ 33 w 72"/>
                  <a:gd name="T55" fmla="*/ 58 h 117"/>
                  <a:gd name="T56" fmla="*/ 40 w 72"/>
                  <a:gd name="T57" fmla="*/ 53 h 117"/>
                  <a:gd name="T58" fmla="*/ 33 w 72"/>
                  <a:gd name="T59" fmla="*/ 58 h 117"/>
                  <a:gd name="T60" fmla="*/ 39 w 72"/>
                  <a:gd name="T61" fmla="*/ 52 h 117"/>
                  <a:gd name="T62" fmla="*/ 39 w 72"/>
                  <a:gd name="T63" fmla="*/ 50 h 117"/>
                  <a:gd name="T64" fmla="*/ 43 w 72"/>
                  <a:gd name="T65" fmla="*/ 51 h 117"/>
                  <a:gd name="T66" fmla="*/ 39 w 72"/>
                  <a:gd name="T67" fmla="*/ 48 h 117"/>
                  <a:gd name="T68" fmla="*/ 44 w 72"/>
                  <a:gd name="T69" fmla="*/ 49 h 117"/>
                  <a:gd name="T70" fmla="*/ 41 w 72"/>
                  <a:gd name="T71" fmla="*/ 44 h 117"/>
                  <a:gd name="T72" fmla="*/ 47 w 72"/>
                  <a:gd name="T73" fmla="*/ 44 h 117"/>
                  <a:gd name="T74" fmla="*/ 44 w 72"/>
                  <a:gd name="T75" fmla="*/ 40 h 117"/>
                  <a:gd name="T76" fmla="*/ 45 w 72"/>
                  <a:gd name="T77" fmla="*/ 38 h 117"/>
                  <a:gd name="T78" fmla="*/ 52 w 72"/>
                  <a:gd name="T79" fmla="*/ 37 h 117"/>
                  <a:gd name="T80" fmla="*/ 46 w 72"/>
                  <a:gd name="T81" fmla="*/ 36 h 117"/>
                  <a:gd name="T82" fmla="*/ 47 w 72"/>
                  <a:gd name="T83" fmla="*/ 35 h 117"/>
                  <a:gd name="T84" fmla="*/ 53 w 72"/>
                  <a:gd name="T85" fmla="*/ 35 h 117"/>
                  <a:gd name="T86" fmla="*/ 54 w 72"/>
                  <a:gd name="T87" fmla="*/ 33 h 117"/>
                  <a:gd name="T88" fmla="*/ 50 w 72"/>
                  <a:gd name="T89" fmla="*/ 29 h 117"/>
                  <a:gd name="T90" fmla="*/ 54 w 72"/>
                  <a:gd name="T91" fmla="*/ 32 h 117"/>
                  <a:gd name="T92" fmla="*/ 50 w 72"/>
                  <a:gd name="T93" fmla="*/ 29 h 117"/>
                  <a:gd name="T94" fmla="*/ 51 w 72"/>
                  <a:gd name="T95" fmla="*/ 26 h 117"/>
                  <a:gd name="T96" fmla="*/ 62 w 72"/>
                  <a:gd name="T97" fmla="*/ 20 h 117"/>
                  <a:gd name="T98" fmla="*/ 57 w 72"/>
                  <a:gd name="T99" fmla="*/ 15 h 117"/>
                  <a:gd name="T100" fmla="*/ 63 w 72"/>
                  <a:gd name="T101" fmla="*/ 18 h 117"/>
                  <a:gd name="T102" fmla="*/ 58 w 72"/>
                  <a:gd name="T103" fmla="*/ 14 h 117"/>
                  <a:gd name="T104" fmla="*/ 59 w 72"/>
                  <a:gd name="T105" fmla="*/ 12 h 117"/>
                  <a:gd name="T106" fmla="*/ 69 w 72"/>
                  <a:gd name="T107" fmla="*/ 9 h 117"/>
                  <a:gd name="T108" fmla="*/ 66 w 72"/>
                  <a:gd name="T109" fmla="*/ 0 h 117"/>
                  <a:gd name="T110" fmla="*/ 72 w 72"/>
                  <a:gd name="T111" fmla="*/ 4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2" h="117">
                    <a:moveTo>
                      <a:pt x="4" y="113"/>
                    </a:moveTo>
                    <a:cubicBezTo>
                      <a:pt x="4" y="114"/>
                      <a:pt x="4" y="114"/>
                      <a:pt x="3" y="114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5" y="115"/>
                      <a:pt x="5" y="116"/>
                      <a:pt x="5" y="116"/>
                    </a:cubicBezTo>
                    <a:cubicBezTo>
                      <a:pt x="6" y="116"/>
                      <a:pt x="6" y="117"/>
                      <a:pt x="7" y="117"/>
                    </a:cubicBezTo>
                    <a:cubicBezTo>
                      <a:pt x="8" y="116"/>
                      <a:pt x="8" y="116"/>
                      <a:pt x="8" y="116"/>
                    </a:cubicBezTo>
                    <a:cubicBezTo>
                      <a:pt x="6" y="115"/>
                      <a:pt x="5" y="114"/>
                      <a:pt x="4" y="113"/>
                    </a:cubicBezTo>
                    <a:moveTo>
                      <a:pt x="1" y="110"/>
                    </a:move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1" y="113"/>
                      <a:pt x="2" y="113"/>
                      <a:pt x="3" y="114"/>
                    </a:cubicBezTo>
                    <a:cubicBezTo>
                      <a:pt x="4" y="113"/>
                      <a:pt x="4" y="113"/>
                      <a:pt x="4" y="113"/>
                    </a:cubicBezTo>
                    <a:cubicBezTo>
                      <a:pt x="4" y="113"/>
                      <a:pt x="4" y="113"/>
                      <a:pt x="3" y="113"/>
                    </a:cubicBezTo>
                    <a:cubicBezTo>
                      <a:pt x="1" y="110"/>
                      <a:pt x="1" y="110"/>
                      <a:pt x="1" y="110"/>
                    </a:cubicBezTo>
                    <a:cubicBezTo>
                      <a:pt x="1" y="110"/>
                      <a:pt x="1" y="110"/>
                      <a:pt x="1" y="110"/>
                    </a:cubicBezTo>
                    <a:moveTo>
                      <a:pt x="4" y="108"/>
                    </a:moveTo>
                    <a:cubicBezTo>
                      <a:pt x="3" y="108"/>
                      <a:pt x="3" y="108"/>
                      <a:pt x="4" y="110"/>
                    </a:cubicBezTo>
                    <a:cubicBezTo>
                      <a:pt x="4" y="110"/>
                      <a:pt x="4" y="110"/>
                      <a:pt x="4" y="110"/>
                    </a:cubicBezTo>
                    <a:cubicBezTo>
                      <a:pt x="5" y="110"/>
                      <a:pt x="5" y="110"/>
                      <a:pt x="5" y="111"/>
                    </a:cubicBezTo>
                    <a:cubicBezTo>
                      <a:pt x="6" y="111"/>
                      <a:pt x="8" y="113"/>
                      <a:pt x="9" y="114"/>
                    </a:cubicBezTo>
                    <a:cubicBezTo>
                      <a:pt x="10" y="111"/>
                      <a:pt x="10" y="111"/>
                      <a:pt x="10" y="111"/>
                    </a:cubicBezTo>
                    <a:cubicBezTo>
                      <a:pt x="9" y="110"/>
                      <a:pt x="8" y="110"/>
                      <a:pt x="7" y="109"/>
                    </a:cubicBezTo>
                    <a:cubicBezTo>
                      <a:pt x="7" y="109"/>
                      <a:pt x="6" y="109"/>
                      <a:pt x="6" y="108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4" y="108"/>
                      <a:pt x="4" y="108"/>
                      <a:pt x="4" y="108"/>
                    </a:cubicBezTo>
                    <a:moveTo>
                      <a:pt x="4" y="106"/>
                    </a:moveTo>
                    <a:cubicBezTo>
                      <a:pt x="2" y="109"/>
                      <a:pt x="2" y="109"/>
                      <a:pt x="2" y="109"/>
                    </a:cubicBezTo>
                    <a:cubicBezTo>
                      <a:pt x="1" y="110"/>
                      <a:pt x="1" y="110"/>
                      <a:pt x="1" y="110"/>
                    </a:cubicBezTo>
                    <a:cubicBezTo>
                      <a:pt x="1" y="110"/>
                      <a:pt x="2" y="110"/>
                      <a:pt x="2" y="110"/>
                    </a:cubicBezTo>
                    <a:cubicBezTo>
                      <a:pt x="2" y="110"/>
                      <a:pt x="2" y="110"/>
                      <a:pt x="2" y="110"/>
                    </a:cubicBezTo>
                    <a:cubicBezTo>
                      <a:pt x="3" y="111"/>
                      <a:pt x="4" y="112"/>
                      <a:pt x="4" y="112"/>
                    </a:cubicBezTo>
                    <a:cubicBezTo>
                      <a:pt x="5" y="112"/>
                      <a:pt x="5" y="112"/>
                      <a:pt x="5" y="112"/>
                    </a:cubicBezTo>
                    <a:cubicBezTo>
                      <a:pt x="5" y="112"/>
                      <a:pt x="5" y="112"/>
                      <a:pt x="5" y="112"/>
                    </a:cubicBezTo>
                    <a:cubicBezTo>
                      <a:pt x="6" y="113"/>
                      <a:pt x="7" y="114"/>
                      <a:pt x="8" y="115"/>
                    </a:cubicBezTo>
                    <a:cubicBezTo>
                      <a:pt x="9" y="114"/>
                      <a:pt x="9" y="114"/>
                      <a:pt x="9" y="114"/>
                    </a:cubicBezTo>
                    <a:cubicBezTo>
                      <a:pt x="7" y="113"/>
                      <a:pt x="5" y="112"/>
                      <a:pt x="4" y="110"/>
                    </a:cubicBezTo>
                    <a:cubicBezTo>
                      <a:pt x="1" y="109"/>
                      <a:pt x="2" y="107"/>
                      <a:pt x="4" y="107"/>
                    </a:cubicBezTo>
                    <a:cubicBezTo>
                      <a:pt x="5" y="107"/>
                      <a:pt x="6" y="108"/>
                      <a:pt x="7" y="108"/>
                    </a:cubicBezTo>
                    <a:cubicBezTo>
                      <a:pt x="11" y="110"/>
                      <a:pt x="11" y="110"/>
                      <a:pt x="11" y="110"/>
                    </a:cubicBezTo>
                    <a:cubicBezTo>
                      <a:pt x="11" y="109"/>
                      <a:pt x="11" y="109"/>
                      <a:pt x="11" y="109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4" y="106"/>
                      <a:pt x="4" y="106"/>
                      <a:pt x="4" y="106"/>
                    </a:cubicBezTo>
                    <a:cubicBezTo>
                      <a:pt x="4" y="106"/>
                      <a:pt x="4" y="106"/>
                      <a:pt x="4" y="106"/>
                    </a:cubicBezTo>
                    <a:moveTo>
                      <a:pt x="5" y="104"/>
                    </a:moveTo>
                    <a:cubicBezTo>
                      <a:pt x="4" y="105"/>
                      <a:pt x="4" y="105"/>
                      <a:pt x="4" y="105"/>
                    </a:cubicBezTo>
                    <a:cubicBezTo>
                      <a:pt x="4" y="105"/>
                      <a:pt x="4" y="105"/>
                      <a:pt x="4" y="105"/>
                    </a:cubicBezTo>
                    <a:cubicBezTo>
                      <a:pt x="7" y="106"/>
                      <a:pt x="8" y="107"/>
                      <a:pt x="10" y="108"/>
                    </a:cubicBezTo>
                    <a:cubicBezTo>
                      <a:pt x="11" y="108"/>
                      <a:pt x="11" y="108"/>
                      <a:pt x="12" y="108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7" y="105"/>
                      <a:pt x="7" y="105"/>
                      <a:pt x="7" y="105"/>
                    </a:cubicBezTo>
                    <a:cubicBezTo>
                      <a:pt x="6" y="104"/>
                      <a:pt x="6" y="104"/>
                      <a:pt x="5" y="104"/>
                    </a:cubicBezTo>
                    <a:moveTo>
                      <a:pt x="6" y="101"/>
                    </a:moveTo>
                    <a:cubicBezTo>
                      <a:pt x="6" y="101"/>
                      <a:pt x="6" y="101"/>
                      <a:pt x="6" y="101"/>
                    </a:cubicBezTo>
                    <a:cubicBezTo>
                      <a:pt x="9" y="103"/>
                      <a:pt x="11" y="104"/>
                      <a:pt x="13" y="106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1" y="104"/>
                      <a:pt x="9" y="102"/>
                      <a:pt x="6" y="101"/>
                    </a:cubicBezTo>
                    <a:moveTo>
                      <a:pt x="15" y="87"/>
                    </a:moveTo>
                    <a:cubicBezTo>
                      <a:pt x="8" y="98"/>
                      <a:pt x="8" y="98"/>
                      <a:pt x="8" y="98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14" y="104"/>
                      <a:pt x="14" y="104"/>
                      <a:pt x="14" y="104"/>
                    </a:cubicBezTo>
                    <a:cubicBezTo>
                      <a:pt x="18" y="96"/>
                      <a:pt x="18" y="96"/>
                      <a:pt x="18" y="96"/>
                    </a:cubicBezTo>
                    <a:cubicBezTo>
                      <a:pt x="21" y="91"/>
                      <a:pt x="21" y="91"/>
                      <a:pt x="21" y="91"/>
                    </a:cubicBezTo>
                    <a:cubicBezTo>
                      <a:pt x="19" y="90"/>
                      <a:pt x="17" y="89"/>
                      <a:pt x="15" y="87"/>
                    </a:cubicBezTo>
                    <a:moveTo>
                      <a:pt x="27" y="68"/>
                    </a:moveTo>
                    <a:cubicBezTo>
                      <a:pt x="19" y="81"/>
                      <a:pt x="19" y="81"/>
                      <a:pt x="19" y="81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2" y="83"/>
                      <a:pt x="21" y="83"/>
                      <a:pt x="21" y="83"/>
                    </a:cubicBezTo>
                    <a:cubicBezTo>
                      <a:pt x="19" y="81"/>
                      <a:pt x="19" y="81"/>
                      <a:pt x="19" y="81"/>
                    </a:cubicBezTo>
                    <a:cubicBezTo>
                      <a:pt x="16" y="86"/>
                      <a:pt x="16" y="86"/>
                      <a:pt x="16" y="86"/>
                    </a:cubicBezTo>
                    <a:cubicBezTo>
                      <a:pt x="18" y="87"/>
                      <a:pt x="20" y="88"/>
                      <a:pt x="22" y="90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0" y="70"/>
                      <a:pt x="28" y="69"/>
                      <a:pt x="27" y="68"/>
                    </a:cubicBezTo>
                    <a:moveTo>
                      <a:pt x="31" y="61"/>
                    </a:moveTo>
                    <a:cubicBezTo>
                      <a:pt x="27" y="68"/>
                      <a:pt x="27" y="68"/>
                      <a:pt x="27" y="68"/>
                    </a:cubicBezTo>
                    <a:cubicBezTo>
                      <a:pt x="29" y="69"/>
                      <a:pt x="29" y="69"/>
                      <a:pt x="29" y="69"/>
                    </a:cubicBezTo>
                    <a:cubicBezTo>
                      <a:pt x="30" y="69"/>
                      <a:pt x="31" y="70"/>
                      <a:pt x="32" y="71"/>
                    </a:cubicBezTo>
                    <a:cubicBezTo>
                      <a:pt x="36" y="64"/>
                      <a:pt x="36" y="64"/>
                      <a:pt x="36" y="64"/>
                    </a:cubicBezTo>
                    <a:cubicBezTo>
                      <a:pt x="34" y="63"/>
                      <a:pt x="33" y="62"/>
                      <a:pt x="31" y="61"/>
                    </a:cubicBezTo>
                    <a:moveTo>
                      <a:pt x="33" y="58"/>
                    </a:moveTo>
                    <a:cubicBezTo>
                      <a:pt x="33" y="58"/>
                      <a:pt x="33" y="58"/>
                      <a:pt x="33" y="58"/>
                    </a:cubicBezTo>
                    <a:cubicBezTo>
                      <a:pt x="35" y="59"/>
                      <a:pt x="36" y="60"/>
                      <a:pt x="37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6" y="60"/>
                      <a:pt x="35" y="59"/>
                      <a:pt x="33" y="58"/>
                    </a:cubicBezTo>
                    <a:moveTo>
                      <a:pt x="38" y="51"/>
                    </a:moveTo>
                    <a:cubicBezTo>
                      <a:pt x="37" y="51"/>
                      <a:pt x="37" y="51"/>
                      <a:pt x="37" y="52"/>
                    </a:cubicBezTo>
                    <a:cubicBezTo>
                      <a:pt x="39" y="53"/>
                      <a:pt x="40" y="53"/>
                      <a:pt x="40" y="53"/>
                    </a:cubicBezTo>
                    <a:cubicBezTo>
                      <a:pt x="40" y="53"/>
                      <a:pt x="39" y="53"/>
                      <a:pt x="37" y="52"/>
                    </a:cubicBezTo>
                    <a:cubicBezTo>
                      <a:pt x="36" y="53"/>
                      <a:pt x="35" y="55"/>
                      <a:pt x="34" y="56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5" y="59"/>
                      <a:pt x="36" y="60"/>
                      <a:pt x="38" y="60"/>
                    </a:cubicBezTo>
                    <a:cubicBezTo>
                      <a:pt x="42" y="53"/>
                      <a:pt x="42" y="53"/>
                      <a:pt x="42" y="53"/>
                    </a:cubicBezTo>
                    <a:cubicBezTo>
                      <a:pt x="41" y="53"/>
                      <a:pt x="40" y="52"/>
                      <a:pt x="39" y="52"/>
                    </a:cubicBezTo>
                    <a:cubicBezTo>
                      <a:pt x="39" y="52"/>
                      <a:pt x="38" y="51"/>
                      <a:pt x="38" y="51"/>
                    </a:cubicBezTo>
                    <a:moveTo>
                      <a:pt x="39" y="49"/>
                    </a:moveTo>
                    <a:cubicBezTo>
                      <a:pt x="39" y="49"/>
                      <a:pt x="39" y="49"/>
                      <a:pt x="39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9" y="51"/>
                      <a:pt x="41" y="52"/>
                      <a:pt x="42" y="53"/>
                    </a:cubicBezTo>
                    <a:cubicBezTo>
                      <a:pt x="43" y="51"/>
                      <a:pt x="43" y="51"/>
                      <a:pt x="43" y="51"/>
                    </a:cubicBezTo>
                    <a:cubicBezTo>
                      <a:pt x="41" y="51"/>
                      <a:pt x="40" y="50"/>
                      <a:pt x="39" y="49"/>
                    </a:cubicBezTo>
                    <a:moveTo>
                      <a:pt x="40" y="47"/>
                    </a:moveTo>
                    <a:cubicBezTo>
                      <a:pt x="40" y="47"/>
                      <a:pt x="40" y="47"/>
                      <a:pt x="39" y="48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3" y="48"/>
                      <a:pt x="41" y="47"/>
                      <a:pt x="40" y="47"/>
                    </a:cubicBezTo>
                    <a:moveTo>
                      <a:pt x="43" y="42"/>
                    </a:moveTo>
                    <a:cubicBezTo>
                      <a:pt x="42" y="42"/>
                      <a:pt x="42" y="43"/>
                      <a:pt x="41" y="44"/>
                    </a:cubicBezTo>
                    <a:cubicBezTo>
                      <a:pt x="42" y="45"/>
                      <a:pt x="43" y="45"/>
                      <a:pt x="44" y="46"/>
                    </a:cubicBezTo>
                    <a:cubicBezTo>
                      <a:pt x="44" y="46"/>
                      <a:pt x="45" y="46"/>
                      <a:pt x="45" y="4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6" y="43"/>
                      <a:pt x="44" y="42"/>
                      <a:pt x="43" y="42"/>
                    </a:cubicBezTo>
                    <a:moveTo>
                      <a:pt x="45" y="38"/>
                    </a:moveTo>
                    <a:cubicBezTo>
                      <a:pt x="44" y="39"/>
                      <a:pt x="44" y="39"/>
                      <a:pt x="44" y="40"/>
                    </a:cubicBezTo>
                    <a:cubicBezTo>
                      <a:pt x="45" y="40"/>
                      <a:pt x="47" y="41"/>
                      <a:pt x="48" y="42"/>
                    </a:cubicBezTo>
                    <a:cubicBezTo>
                      <a:pt x="49" y="41"/>
                      <a:pt x="49" y="41"/>
                      <a:pt x="49" y="41"/>
                    </a:cubicBezTo>
                    <a:cubicBezTo>
                      <a:pt x="48" y="40"/>
                      <a:pt x="46" y="39"/>
                      <a:pt x="45" y="38"/>
                    </a:cubicBezTo>
                    <a:moveTo>
                      <a:pt x="49" y="35"/>
                    </a:moveTo>
                    <a:cubicBezTo>
                      <a:pt x="49" y="35"/>
                      <a:pt x="50" y="36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0" y="36"/>
                      <a:pt x="49" y="35"/>
                      <a:pt x="49" y="35"/>
                    </a:cubicBezTo>
                    <a:moveTo>
                      <a:pt x="47" y="35"/>
                    </a:moveTo>
                    <a:cubicBezTo>
                      <a:pt x="47" y="35"/>
                      <a:pt x="46" y="35"/>
                      <a:pt x="46" y="36"/>
                    </a:cubicBezTo>
                    <a:cubicBezTo>
                      <a:pt x="51" y="38"/>
                      <a:pt x="51" y="38"/>
                      <a:pt x="51" y="38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0" y="36"/>
                      <a:pt x="48" y="35"/>
                      <a:pt x="47" y="35"/>
                    </a:cubicBezTo>
                    <a:moveTo>
                      <a:pt x="49" y="30"/>
                    </a:moveTo>
                    <a:cubicBezTo>
                      <a:pt x="49" y="31"/>
                      <a:pt x="48" y="32"/>
                      <a:pt x="48" y="32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2" y="33"/>
                      <a:pt x="51" y="32"/>
                      <a:pt x="50" y="31"/>
                    </a:cubicBezTo>
                    <a:cubicBezTo>
                      <a:pt x="51" y="32"/>
                      <a:pt x="52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2" y="32"/>
                      <a:pt x="51" y="31"/>
                      <a:pt x="49" y="30"/>
                    </a:cubicBezTo>
                    <a:moveTo>
                      <a:pt x="50" y="29"/>
                    </a:moveTo>
                    <a:cubicBezTo>
                      <a:pt x="50" y="29"/>
                      <a:pt x="50" y="29"/>
                      <a:pt x="50" y="29"/>
                    </a:cubicBezTo>
                    <a:cubicBezTo>
                      <a:pt x="51" y="30"/>
                      <a:pt x="53" y="31"/>
                      <a:pt x="54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50" y="29"/>
                      <a:pt x="50" y="29"/>
                      <a:pt x="50" y="29"/>
                    </a:cubicBezTo>
                    <a:moveTo>
                      <a:pt x="51" y="26"/>
                    </a:moveTo>
                    <a:cubicBezTo>
                      <a:pt x="51" y="27"/>
                      <a:pt x="50" y="28"/>
                      <a:pt x="50" y="29"/>
                    </a:cubicBezTo>
                    <a:cubicBezTo>
                      <a:pt x="51" y="30"/>
                      <a:pt x="53" y="31"/>
                      <a:pt x="55" y="32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4" y="28"/>
                      <a:pt x="53" y="27"/>
                      <a:pt x="51" y="26"/>
                    </a:cubicBezTo>
                    <a:moveTo>
                      <a:pt x="57" y="16"/>
                    </a:moveTo>
                    <a:cubicBezTo>
                      <a:pt x="57" y="16"/>
                      <a:pt x="56" y="17"/>
                      <a:pt x="56" y="17"/>
                    </a:cubicBezTo>
                    <a:cubicBezTo>
                      <a:pt x="58" y="18"/>
                      <a:pt x="60" y="19"/>
                      <a:pt x="62" y="20"/>
                    </a:cubicBezTo>
                    <a:cubicBezTo>
                      <a:pt x="62" y="19"/>
                      <a:pt x="62" y="19"/>
                      <a:pt x="62" y="19"/>
                    </a:cubicBezTo>
                    <a:cubicBezTo>
                      <a:pt x="61" y="18"/>
                      <a:pt x="59" y="17"/>
                      <a:pt x="57" y="16"/>
                    </a:cubicBezTo>
                    <a:moveTo>
                      <a:pt x="57" y="15"/>
                    </a:moveTo>
                    <a:cubicBezTo>
                      <a:pt x="57" y="15"/>
                      <a:pt x="57" y="16"/>
                      <a:pt x="57" y="16"/>
                    </a:cubicBezTo>
                    <a:cubicBezTo>
                      <a:pt x="59" y="17"/>
                      <a:pt x="61" y="18"/>
                      <a:pt x="63" y="19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1" y="17"/>
                      <a:pt x="59" y="16"/>
                      <a:pt x="57" y="15"/>
                    </a:cubicBezTo>
                    <a:moveTo>
                      <a:pt x="59" y="12"/>
                    </a:moveTo>
                    <a:cubicBezTo>
                      <a:pt x="58" y="13"/>
                      <a:pt x="58" y="14"/>
                      <a:pt x="58" y="14"/>
                    </a:cubicBezTo>
                    <a:cubicBezTo>
                      <a:pt x="60" y="16"/>
                      <a:pt x="61" y="17"/>
                      <a:pt x="63" y="18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63" y="15"/>
                      <a:pt x="61" y="13"/>
                      <a:pt x="59" y="12"/>
                    </a:cubicBezTo>
                    <a:moveTo>
                      <a:pt x="64" y="3"/>
                    </a:moveTo>
                    <a:cubicBezTo>
                      <a:pt x="63" y="4"/>
                      <a:pt x="63" y="5"/>
                      <a:pt x="63" y="5"/>
                    </a:cubicBezTo>
                    <a:cubicBezTo>
                      <a:pt x="65" y="6"/>
                      <a:pt x="67" y="8"/>
                      <a:pt x="69" y="9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68" y="6"/>
                      <a:pt x="66" y="4"/>
                      <a:pt x="64" y="3"/>
                    </a:cubicBezTo>
                    <a:moveTo>
                      <a:pt x="66" y="0"/>
                    </a:moveTo>
                    <a:cubicBezTo>
                      <a:pt x="66" y="0"/>
                      <a:pt x="66" y="0"/>
                      <a:pt x="65" y="0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70" y="2"/>
                      <a:pt x="68" y="1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0441"/>
              <p:cNvSpPr>
                <a:spLocks noEditPoints="1"/>
              </p:cNvSpPr>
              <p:nvPr/>
            </p:nvSpPr>
            <p:spPr bwMode="auto">
              <a:xfrm>
                <a:off x="-448" y="3169"/>
                <a:ext cx="11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7 h 8"/>
                  <a:gd name="T4" fmla="*/ 2 w 5"/>
                  <a:gd name="T5" fmla="*/ 8 h 8"/>
                  <a:gd name="T6" fmla="*/ 2 w 5"/>
                  <a:gd name="T7" fmla="*/ 7 h 8"/>
                  <a:gd name="T8" fmla="*/ 1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2 w 5"/>
                  <a:gd name="T15" fmla="*/ 7 h 8"/>
                  <a:gd name="T16" fmla="*/ 3 w 5"/>
                  <a:gd name="T17" fmla="*/ 6 h 8"/>
                  <a:gd name="T18" fmla="*/ 1 w 5"/>
                  <a:gd name="T19" fmla="*/ 6 h 8"/>
                  <a:gd name="T20" fmla="*/ 4 w 5"/>
                  <a:gd name="T21" fmla="*/ 0 h 8"/>
                  <a:gd name="T22" fmla="*/ 2 w 5"/>
                  <a:gd name="T23" fmla="*/ 5 h 8"/>
                  <a:gd name="T24" fmla="*/ 3 w 5"/>
                  <a:gd name="T25" fmla="*/ 6 h 8"/>
                  <a:gd name="T26" fmla="*/ 5 w 5"/>
                  <a:gd name="T27" fmla="*/ 1 h 8"/>
                  <a:gd name="T28" fmla="*/ 4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2" y="7"/>
                      <a:pt x="1" y="7"/>
                      <a:pt x="1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3" y="7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4" y="0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6"/>
                    </a:cubicBezTo>
                    <a:cubicBezTo>
                      <a:pt x="4" y="4"/>
                      <a:pt x="5" y="3"/>
                      <a:pt x="5" y="1"/>
                    </a:cubicBezTo>
                    <a:cubicBezTo>
                      <a:pt x="5" y="1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0442"/>
              <p:cNvSpPr>
                <a:spLocks noEditPoints="1"/>
              </p:cNvSpPr>
              <p:nvPr/>
            </p:nvSpPr>
            <p:spPr bwMode="auto">
              <a:xfrm>
                <a:off x="-446" y="3181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2 w 2"/>
                  <a:gd name="T15" fmla="*/ 1 h 2"/>
                  <a:gd name="T16" fmla="*/ 2 w 2"/>
                  <a:gd name="T17" fmla="*/ 1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0443"/>
              <p:cNvSpPr>
                <a:spLocks noEditPoints="1"/>
              </p:cNvSpPr>
              <p:nvPr/>
            </p:nvSpPr>
            <p:spPr bwMode="auto">
              <a:xfrm>
                <a:off x="-444" y="3172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7 h 8"/>
                  <a:gd name="T4" fmla="*/ 1 w 5"/>
                  <a:gd name="T5" fmla="*/ 8 h 8"/>
                  <a:gd name="T6" fmla="*/ 2 w 5"/>
                  <a:gd name="T7" fmla="*/ 7 h 8"/>
                  <a:gd name="T8" fmla="*/ 0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2 w 5"/>
                  <a:gd name="T15" fmla="*/ 7 h 8"/>
                  <a:gd name="T16" fmla="*/ 2 w 5"/>
                  <a:gd name="T17" fmla="*/ 6 h 8"/>
                  <a:gd name="T18" fmla="*/ 1 w 5"/>
                  <a:gd name="T19" fmla="*/ 6 h 8"/>
                  <a:gd name="T20" fmla="*/ 4 w 5"/>
                  <a:gd name="T21" fmla="*/ 0 h 8"/>
                  <a:gd name="T22" fmla="*/ 2 w 5"/>
                  <a:gd name="T23" fmla="*/ 3 h 8"/>
                  <a:gd name="T24" fmla="*/ 1 w 5"/>
                  <a:gd name="T25" fmla="*/ 5 h 8"/>
                  <a:gd name="T26" fmla="*/ 3 w 5"/>
                  <a:gd name="T27" fmla="*/ 6 h 8"/>
                  <a:gd name="T28" fmla="*/ 5 w 5"/>
                  <a:gd name="T29" fmla="*/ 1 h 8"/>
                  <a:gd name="T30" fmla="*/ 4 w 5"/>
                  <a:gd name="T3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3"/>
                    </a:cubicBezTo>
                    <a:cubicBezTo>
                      <a:pt x="2" y="3"/>
                      <a:pt x="2" y="4"/>
                      <a:pt x="1" y="5"/>
                    </a:cubicBezTo>
                    <a:cubicBezTo>
                      <a:pt x="2" y="5"/>
                      <a:pt x="2" y="5"/>
                      <a:pt x="3" y="6"/>
                    </a:cubicBezTo>
                    <a:cubicBezTo>
                      <a:pt x="4" y="4"/>
                      <a:pt x="4" y="3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0444"/>
              <p:cNvSpPr>
                <a:spLocks noEditPoints="1"/>
              </p:cNvSpPr>
              <p:nvPr/>
            </p:nvSpPr>
            <p:spPr bwMode="auto">
              <a:xfrm>
                <a:off x="-444" y="3183"/>
                <a:ext cx="7" cy="5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2 h 2"/>
                  <a:gd name="T4" fmla="*/ 2 w 3"/>
                  <a:gd name="T5" fmla="*/ 2 h 2"/>
                  <a:gd name="T6" fmla="*/ 2 w 3"/>
                  <a:gd name="T7" fmla="*/ 2 h 2"/>
                  <a:gd name="T8" fmla="*/ 1 w 3"/>
                  <a:gd name="T9" fmla="*/ 1 h 2"/>
                  <a:gd name="T10" fmla="*/ 1 w 3"/>
                  <a:gd name="T11" fmla="*/ 0 h 2"/>
                  <a:gd name="T12" fmla="*/ 1 w 3"/>
                  <a:gd name="T13" fmla="*/ 1 h 2"/>
                  <a:gd name="T14" fmla="*/ 2 w 3"/>
                  <a:gd name="T15" fmla="*/ 1 h 2"/>
                  <a:gd name="T16" fmla="*/ 3 w 3"/>
                  <a:gd name="T17" fmla="*/ 1 h 2"/>
                  <a:gd name="T18" fmla="*/ 1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0445"/>
              <p:cNvSpPr>
                <a:spLocks noEditPoints="1"/>
              </p:cNvSpPr>
              <p:nvPr/>
            </p:nvSpPr>
            <p:spPr bwMode="auto">
              <a:xfrm>
                <a:off x="-474" y="3176"/>
                <a:ext cx="18" cy="22"/>
              </a:xfrm>
              <a:custGeom>
                <a:avLst/>
                <a:gdLst>
                  <a:gd name="T0" fmla="*/ 2 w 8"/>
                  <a:gd name="T1" fmla="*/ 3 h 9"/>
                  <a:gd name="T2" fmla="*/ 0 w 8"/>
                  <a:gd name="T3" fmla="*/ 7 h 9"/>
                  <a:gd name="T4" fmla="*/ 4 w 8"/>
                  <a:gd name="T5" fmla="*/ 9 h 9"/>
                  <a:gd name="T6" fmla="*/ 6 w 8"/>
                  <a:gd name="T7" fmla="*/ 6 h 9"/>
                  <a:gd name="T8" fmla="*/ 2 w 8"/>
                  <a:gd name="T9" fmla="*/ 3 h 9"/>
                  <a:gd name="T10" fmla="*/ 3 w 8"/>
                  <a:gd name="T11" fmla="*/ 0 h 9"/>
                  <a:gd name="T12" fmla="*/ 3 w 8"/>
                  <a:gd name="T13" fmla="*/ 1 h 9"/>
                  <a:gd name="T14" fmla="*/ 7 w 8"/>
                  <a:gd name="T15" fmla="*/ 4 h 9"/>
                  <a:gd name="T16" fmla="*/ 8 w 8"/>
                  <a:gd name="T17" fmla="*/ 3 h 9"/>
                  <a:gd name="T18" fmla="*/ 3 w 8"/>
                  <a:gd name="T19" fmla="*/ 0 h 9"/>
                  <a:gd name="T20" fmla="*/ 3 w 8"/>
                  <a:gd name="T21" fmla="*/ 0 h 9"/>
                  <a:gd name="T22" fmla="*/ 3 w 8"/>
                  <a:gd name="T23" fmla="*/ 0 h 9"/>
                  <a:gd name="T24" fmla="*/ 6 w 8"/>
                  <a:gd name="T25" fmla="*/ 1 h 9"/>
                  <a:gd name="T26" fmla="*/ 8 w 8"/>
                  <a:gd name="T27" fmla="*/ 3 h 9"/>
                  <a:gd name="T28" fmla="*/ 8 w 8"/>
                  <a:gd name="T29" fmla="*/ 3 h 9"/>
                  <a:gd name="T30" fmla="*/ 3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2" y="3"/>
                    </a:moveTo>
                    <a:cubicBezTo>
                      <a:pt x="1" y="4"/>
                      <a:pt x="0" y="5"/>
                      <a:pt x="0" y="7"/>
                    </a:cubicBezTo>
                    <a:cubicBezTo>
                      <a:pt x="1" y="7"/>
                      <a:pt x="3" y="8"/>
                      <a:pt x="4" y="9"/>
                    </a:cubicBezTo>
                    <a:cubicBezTo>
                      <a:pt x="5" y="8"/>
                      <a:pt x="6" y="7"/>
                      <a:pt x="6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5" y="1"/>
                      <a:pt x="6" y="1"/>
                    </a:cubicBezTo>
                    <a:cubicBezTo>
                      <a:pt x="6" y="2"/>
                      <a:pt x="7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0446"/>
              <p:cNvSpPr>
                <a:spLocks noEditPoints="1"/>
              </p:cNvSpPr>
              <p:nvPr/>
            </p:nvSpPr>
            <p:spPr bwMode="auto">
              <a:xfrm>
                <a:off x="-479" y="3179"/>
                <a:ext cx="21" cy="23"/>
              </a:xfrm>
              <a:custGeom>
                <a:avLst/>
                <a:gdLst>
                  <a:gd name="T0" fmla="*/ 2 w 9"/>
                  <a:gd name="T1" fmla="*/ 6 h 10"/>
                  <a:gd name="T2" fmla="*/ 1 w 9"/>
                  <a:gd name="T3" fmla="*/ 6 h 10"/>
                  <a:gd name="T4" fmla="*/ 0 w 9"/>
                  <a:gd name="T5" fmla="*/ 8 h 10"/>
                  <a:gd name="T6" fmla="*/ 5 w 9"/>
                  <a:gd name="T7" fmla="*/ 10 h 10"/>
                  <a:gd name="T8" fmla="*/ 6 w 9"/>
                  <a:gd name="T9" fmla="*/ 8 h 10"/>
                  <a:gd name="T10" fmla="*/ 2 w 9"/>
                  <a:gd name="T11" fmla="*/ 6 h 10"/>
                  <a:gd name="T12" fmla="*/ 4 w 9"/>
                  <a:gd name="T13" fmla="*/ 1 h 10"/>
                  <a:gd name="T14" fmla="*/ 4 w 9"/>
                  <a:gd name="T15" fmla="*/ 2 h 10"/>
                  <a:gd name="T16" fmla="*/ 8 w 9"/>
                  <a:gd name="T17" fmla="*/ 5 h 10"/>
                  <a:gd name="T18" fmla="*/ 9 w 9"/>
                  <a:gd name="T19" fmla="*/ 4 h 10"/>
                  <a:gd name="T20" fmla="*/ 4 w 9"/>
                  <a:gd name="T21" fmla="*/ 1 h 10"/>
                  <a:gd name="T22" fmla="*/ 5 w 9"/>
                  <a:gd name="T23" fmla="*/ 0 h 10"/>
                  <a:gd name="T24" fmla="*/ 4 w 9"/>
                  <a:gd name="T25" fmla="*/ 1 h 10"/>
                  <a:gd name="T26" fmla="*/ 9 w 9"/>
                  <a:gd name="T27" fmla="*/ 4 h 10"/>
                  <a:gd name="T28" fmla="*/ 9 w 9"/>
                  <a:gd name="T29" fmla="*/ 3 h 10"/>
                  <a:gd name="T30" fmla="*/ 5 w 9"/>
                  <a:gd name="T3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0">
                    <a:moveTo>
                      <a:pt x="2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0" y="8"/>
                    </a:cubicBezTo>
                    <a:cubicBezTo>
                      <a:pt x="2" y="9"/>
                      <a:pt x="3" y="9"/>
                      <a:pt x="5" y="10"/>
                    </a:cubicBezTo>
                    <a:cubicBezTo>
                      <a:pt x="5" y="10"/>
                      <a:pt x="6" y="9"/>
                      <a:pt x="6" y="8"/>
                    </a:cubicBezTo>
                    <a:cubicBezTo>
                      <a:pt x="5" y="7"/>
                      <a:pt x="3" y="6"/>
                      <a:pt x="2" y="6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0447"/>
              <p:cNvSpPr>
                <a:spLocks/>
              </p:cNvSpPr>
              <p:nvPr/>
            </p:nvSpPr>
            <p:spPr bwMode="auto">
              <a:xfrm>
                <a:off x="-470" y="318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0448"/>
              <p:cNvSpPr>
                <a:spLocks noEditPoints="1"/>
              </p:cNvSpPr>
              <p:nvPr/>
            </p:nvSpPr>
            <p:spPr bwMode="auto">
              <a:xfrm>
                <a:off x="-515" y="3181"/>
                <a:ext cx="15" cy="17"/>
              </a:xfrm>
              <a:custGeom>
                <a:avLst/>
                <a:gdLst>
                  <a:gd name="T0" fmla="*/ 0 w 6"/>
                  <a:gd name="T1" fmla="*/ 4 h 7"/>
                  <a:gd name="T2" fmla="*/ 0 w 6"/>
                  <a:gd name="T3" fmla="*/ 5 h 7"/>
                  <a:gd name="T4" fmla="*/ 3 w 6"/>
                  <a:gd name="T5" fmla="*/ 7 h 7"/>
                  <a:gd name="T6" fmla="*/ 4 w 6"/>
                  <a:gd name="T7" fmla="*/ 6 h 7"/>
                  <a:gd name="T8" fmla="*/ 0 w 6"/>
                  <a:gd name="T9" fmla="*/ 4 h 7"/>
                  <a:gd name="T10" fmla="*/ 2 w 6"/>
                  <a:gd name="T11" fmla="*/ 0 h 7"/>
                  <a:gd name="T12" fmla="*/ 0 w 6"/>
                  <a:gd name="T13" fmla="*/ 4 h 7"/>
                  <a:gd name="T14" fmla="*/ 4 w 6"/>
                  <a:gd name="T15" fmla="*/ 6 h 7"/>
                  <a:gd name="T16" fmla="*/ 6 w 6"/>
                  <a:gd name="T17" fmla="*/ 2 h 7"/>
                  <a:gd name="T18" fmla="*/ 2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2" y="6"/>
                      <a:pt x="3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2" y="6"/>
                      <a:pt x="1" y="5"/>
                      <a:pt x="0" y="4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1" y="5"/>
                      <a:pt x="3" y="6"/>
                      <a:pt x="4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0449"/>
              <p:cNvSpPr>
                <a:spLocks/>
              </p:cNvSpPr>
              <p:nvPr/>
            </p:nvSpPr>
            <p:spPr bwMode="auto">
              <a:xfrm>
                <a:off x="-515" y="3191"/>
                <a:ext cx="10" cy="4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0450"/>
              <p:cNvSpPr>
                <a:spLocks noEditPoints="1"/>
              </p:cNvSpPr>
              <p:nvPr/>
            </p:nvSpPr>
            <p:spPr bwMode="auto">
              <a:xfrm>
                <a:off x="-458" y="3188"/>
                <a:ext cx="14" cy="17"/>
              </a:xfrm>
              <a:custGeom>
                <a:avLst/>
                <a:gdLst>
                  <a:gd name="T0" fmla="*/ 2 w 6"/>
                  <a:gd name="T1" fmla="*/ 3 h 7"/>
                  <a:gd name="T2" fmla="*/ 1 w 6"/>
                  <a:gd name="T3" fmla="*/ 5 h 7"/>
                  <a:gd name="T4" fmla="*/ 0 w 6"/>
                  <a:gd name="T5" fmla="*/ 6 h 7"/>
                  <a:gd name="T6" fmla="*/ 2 w 6"/>
                  <a:gd name="T7" fmla="*/ 7 h 7"/>
                  <a:gd name="T8" fmla="*/ 4 w 6"/>
                  <a:gd name="T9" fmla="*/ 4 h 7"/>
                  <a:gd name="T10" fmla="*/ 2 w 6"/>
                  <a:gd name="T11" fmla="*/ 3 h 7"/>
                  <a:gd name="T12" fmla="*/ 4 w 6"/>
                  <a:gd name="T13" fmla="*/ 0 h 7"/>
                  <a:gd name="T14" fmla="*/ 3 w 6"/>
                  <a:gd name="T15" fmla="*/ 1 h 7"/>
                  <a:gd name="T16" fmla="*/ 5 w 6"/>
                  <a:gd name="T17" fmla="*/ 2 h 7"/>
                  <a:gd name="T18" fmla="*/ 5 w 6"/>
                  <a:gd name="T19" fmla="*/ 1 h 7"/>
                  <a:gd name="T20" fmla="*/ 4 w 6"/>
                  <a:gd name="T21" fmla="*/ 0 h 7"/>
                  <a:gd name="T22" fmla="*/ 4 w 6"/>
                  <a:gd name="T23" fmla="*/ 0 h 7"/>
                  <a:gd name="T24" fmla="*/ 4 w 6"/>
                  <a:gd name="T25" fmla="*/ 0 h 7"/>
                  <a:gd name="T26" fmla="*/ 5 w 6"/>
                  <a:gd name="T27" fmla="*/ 1 h 7"/>
                  <a:gd name="T28" fmla="*/ 6 w 6"/>
                  <a:gd name="T29" fmla="*/ 0 h 7"/>
                  <a:gd name="T30" fmla="*/ 4 w 6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" h="7">
                    <a:moveTo>
                      <a:pt x="2" y="3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1" y="6"/>
                      <a:pt x="1" y="7"/>
                      <a:pt x="2" y="7"/>
                    </a:cubicBezTo>
                    <a:cubicBezTo>
                      <a:pt x="2" y="6"/>
                      <a:pt x="3" y="5"/>
                      <a:pt x="4" y="4"/>
                    </a:cubicBezTo>
                    <a:cubicBezTo>
                      <a:pt x="3" y="4"/>
                      <a:pt x="3" y="3"/>
                      <a:pt x="2" y="3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5" y="0"/>
                      <a:pt x="5" y="1"/>
                    </a:cubicBezTo>
                    <a:cubicBezTo>
                      <a:pt x="5" y="1"/>
                      <a:pt x="5" y="1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0451"/>
              <p:cNvSpPr>
                <a:spLocks noEditPoints="1"/>
              </p:cNvSpPr>
              <p:nvPr/>
            </p:nvSpPr>
            <p:spPr bwMode="auto">
              <a:xfrm>
                <a:off x="-460" y="3191"/>
                <a:ext cx="14" cy="18"/>
              </a:xfrm>
              <a:custGeom>
                <a:avLst/>
                <a:gdLst>
                  <a:gd name="T0" fmla="*/ 1 w 6"/>
                  <a:gd name="T1" fmla="*/ 5 h 8"/>
                  <a:gd name="T2" fmla="*/ 0 w 6"/>
                  <a:gd name="T3" fmla="*/ 7 h 8"/>
                  <a:gd name="T4" fmla="*/ 2 w 6"/>
                  <a:gd name="T5" fmla="*/ 8 h 8"/>
                  <a:gd name="T6" fmla="*/ 3 w 6"/>
                  <a:gd name="T7" fmla="*/ 6 h 8"/>
                  <a:gd name="T8" fmla="*/ 1 w 6"/>
                  <a:gd name="T9" fmla="*/ 5 h 8"/>
                  <a:gd name="T10" fmla="*/ 4 w 6"/>
                  <a:gd name="T11" fmla="*/ 1 h 8"/>
                  <a:gd name="T12" fmla="*/ 3 w 6"/>
                  <a:gd name="T13" fmla="*/ 2 h 8"/>
                  <a:gd name="T14" fmla="*/ 5 w 6"/>
                  <a:gd name="T15" fmla="*/ 3 h 8"/>
                  <a:gd name="T16" fmla="*/ 5 w 6"/>
                  <a:gd name="T17" fmla="*/ 2 h 8"/>
                  <a:gd name="T18" fmla="*/ 4 w 6"/>
                  <a:gd name="T19" fmla="*/ 1 h 8"/>
                  <a:gd name="T20" fmla="*/ 4 w 6"/>
                  <a:gd name="T21" fmla="*/ 0 h 8"/>
                  <a:gd name="T22" fmla="*/ 4 w 6"/>
                  <a:gd name="T23" fmla="*/ 1 h 8"/>
                  <a:gd name="T24" fmla="*/ 5 w 6"/>
                  <a:gd name="T25" fmla="*/ 2 h 8"/>
                  <a:gd name="T26" fmla="*/ 6 w 6"/>
                  <a:gd name="T27" fmla="*/ 1 h 8"/>
                  <a:gd name="T28" fmla="*/ 4 w 6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1" y="6"/>
                      <a:pt x="1" y="7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7"/>
                      <a:pt x="2" y="7"/>
                      <a:pt x="3" y="6"/>
                    </a:cubicBezTo>
                    <a:cubicBezTo>
                      <a:pt x="2" y="6"/>
                      <a:pt x="2" y="5"/>
                      <a:pt x="1" y="5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0452"/>
              <p:cNvSpPr>
                <a:spLocks/>
              </p:cNvSpPr>
              <p:nvPr/>
            </p:nvSpPr>
            <p:spPr bwMode="auto">
              <a:xfrm>
                <a:off x="-451" y="319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0453"/>
              <p:cNvSpPr>
                <a:spLocks noEditPoints="1"/>
              </p:cNvSpPr>
              <p:nvPr/>
            </p:nvSpPr>
            <p:spPr bwMode="auto">
              <a:xfrm>
                <a:off x="-500" y="3191"/>
                <a:ext cx="11" cy="11"/>
              </a:xfrm>
              <a:custGeom>
                <a:avLst/>
                <a:gdLst>
                  <a:gd name="T0" fmla="*/ 0 w 5"/>
                  <a:gd name="T1" fmla="*/ 4 h 5"/>
                  <a:gd name="T2" fmla="*/ 0 w 5"/>
                  <a:gd name="T3" fmla="*/ 4 h 5"/>
                  <a:gd name="T4" fmla="*/ 2 w 5"/>
                  <a:gd name="T5" fmla="*/ 5 h 5"/>
                  <a:gd name="T6" fmla="*/ 2 w 5"/>
                  <a:gd name="T7" fmla="*/ 5 h 5"/>
                  <a:gd name="T8" fmla="*/ 0 w 5"/>
                  <a:gd name="T9" fmla="*/ 4 h 5"/>
                  <a:gd name="T10" fmla="*/ 2 w 5"/>
                  <a:gd name="T11" fmla="*/ 0 h 5"/>
                  <a:gd name="T12" fmla="*/ 0 w 5"/>
                  <a:gd name="T13" fmla="*/ 4 h 5"/>
                  <a:gd name="T14" fmla="*/ 2 w 5"/>
                  <a:gd name="T15" fmla="*/ 5 h 5"/>
                  <a:gd name="T16" fmla="*/ 5 w 5"/>
                  <a:gd name="T17" fmla="*/ 1 h 5"/>
                  <a:gd name="T18" fmla="*/ 2 w 5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0454"/>
              <p:cNvSpPr>
                <a:spLocks/>
              </p:cNvSpPr>
              <p:nvPr/>
            </p:nvSpPr>
            <p:spPr bwMode="auto">
              <a:xfrm>
                <a:off x="-500" y="3200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0455"/>
              <p:cNvSpPr>
                <a:spLocks noEditPoints="1"/>
              </p:cNvSpPr>
              <p:nvPr/>
            </p:nvSpPr>
            <p:spPr bwMode="auto">
              <a:xfrm>
                <a:off x="-746" y="3193"/>
                <a:ext cx="250" cy="406"/>
              </a:xfrm>
              <a:custGeom>
                <a:avLst/>
                <a:gdLst>
                  <a:gd name="T0" fmla="*/ 6 w 106"/>
                  <a:gd name="T1" fmla="*/ 164 h 172"/>
                  <a:gd name="T2" fmla="*/ 1 w 106"/>
                  <a:gd name="T3" fmla="*/ 167 h 172"/>
                  <a:gd name="T4" fmla="*/ 4 w 106"/>
                  <a:gd name="T5" fmla="*/ 167 h 172"/>
                  <a:gd name="T6" fmla="*/ 5 w 106"/>
                  <a:gd name="T7" fmla="*/ 160 h 172"/>
                  <a:gd name="T8" fmla="*/ 13 w 106"/>
                  <a:gd name="T9" fmla="*/ 161 h 172"/>
                  <a:gd name="T10" fmla="*/ 11 w 106"/>
                  <a:gd name="T11" fmla="*/ 151 h 172"/>
                  <a:gd name="T12" fmla="*/ 14 w 106"/>
                  <a:gd name="T13" fmla="*/ 146 h 172"/>
                  <a:gd name="T14" fmla="*/ 17 w 106"/>
                  <a:gd name="T15" fmla="*/ 146 h 172"/>
                  <a:gd name="T16" fmla="*/ 21 w 106"/>
                  <a:gd name="T17" fmla="*/ 146 h 172"/>
                  <a:gd name="T18" fmla="*/ 23 w 106"/>
                  <a:gd name="T19" fmla="*/ 143 h 172"/>
                  <a:gd name="T20" fmla="*/ 19 w 106"/>
                  <a:gd name="T21" fmla="*/ 138 h 172"/>
                  <a:gd name="T22" fmla="*/ 20 w 106"/>
                  <a:gd name="T23" fmla="*/ 137 h 172"/>
                  <a:gd name="T24" fmla="*/ 25 w 106"/>
                  <a:gd name="T25" fmla="*/ 139 h 172"/>
                  <a:gd name="T26" fmla="*/ 26 w 106"/>
                  <a:gd name="T27" fmla="*/ 137 h 172"/>
                  <a:gd name="T28" fmla="*/ 25 w 106"/>
                  <a:gd name="T29" fmla="*/ 129 h 172"/>
                  <a:gd name="T30" fmla="*/ 30 w 106"/>
                  <a:gd name="T31" fmla="*/ 120 h 172"/>
                  <a:gd name="T32" fmla="*/ 42 w 106"/>
                  <a:gd name="T33" fmla="*/ 102 h 172"/>
                  <a:gd name="T34" fmla="*/ 49 w 106"/>
                  <a:gd name="T35" fmla="*/ 98 h 172"/>
                  <a:gd name="T36" fmla="*/ 51 w 106"/>
                  <a:gd name="T37" fmla="*/ 93 h 172"/>
                  <a:gd name="T38" fmla="*/ 53 w 106"/>
                  <a:gd name="T39" fmla="*/ 82 h 172"/>
                  <a:gd name="T40" fmla="*/ 55 w 106"/>
                  <a:gd name="T41" fmla="*/ 78 h 172"/>
                  <a:gd name="T42" fmla="*/ 57 w 106"/>
                  <a:gd name="T43" fmla="*/ 75 h 172"/>
                  <a:gd name="T44" fmla="*/ 58 w 106"/>
                  <a:gd name="T45" fmla="*/ 72 h 172"/>
                  <a:gd name="T46" fmla="*/ 65 w 106"/>
                  <a:gd name="T47" fmla="*/ 71 h 172"/>
                  <a:gd name="T48" fmla="*/ 66 w 106"/>
                  <a:gd name="T49" fmla="*/ 68 h 172"/>
                  <a:gd name="T50" fmla="*/ 63 w 106"/>
                  <a:gd name="T51" fmla="*/ 64 h 172"/>
                  <a:gd name="T52" fmla="*/ 64 w 106"/>
                  <a:gd name="T53" fmla="*/ 63 h 172"/>
                  <a:gd name="T54" fmla="*/ 69 w 106"/>
                  <a:gd name="T55" fmla="*/ 54 h 172"/>
                  <a:gd name="T56" fmla="*/ 69 w 106"/>
                  <a:gd name="T57" fmla="*/ 59 h 172"/>
                  <a:gd name="T58" fmla="*/ 74 w 106"/>
                  <a:gd name="T59" fmla="*/ 56 h 172"/>
                  <a:gd name="T60" fmla="*/ 76 w 106"/>
                  <a:gd name="T61" fmla="*/ 53 h 172"/>
                  <a:gd name="T62" fmla="*/ 72 w 106"/>
                  <a:gd name="T63" fmla="*/ 49 h 172"/>
                  <a:gd name="T64" fmla="*/ 74 w 106"/>
                  <a:gd name="T65" fmla="*/ 45 h 172"/>
                  <a:gd name="T66" fmla="*/ 75 w 106"/>
                  <a:gd name="T67" fmla="*/ 42 h 172"/>
                  <a:gd name="T68" fmla="*/ 75 w 106"/>
                  <a:gd name="T69" fmla="*/ 42 h 172"/>
                  <a:gd name="T70" fmla="*/ 81 w 106"/>
                  <a:gd name="T71" fmla="*/ 44 h 172"/>
                  <a:gd name="T72" fmla="*/ 86 w 106"/>
                  <a:gd name="T73" fmla="*/ 37 h 172"/>
                  <a:gd name="T74" fmla="*/ 83 w 106"/>
                  <a:gd name="T75" fmla="*/ 36 h 172"/>
                  <a:gd name="T76" fmla="*/ 86 w 106"/>
                  <a:gd name="T77" fmla="*/ 37 h 172"/>
                  <a:gd name="T78" fmla="*/ 84 w 106"/>
                  <a:gd name="T79" fmla="*/ 35 h 172"/>
                  <a:gd name="T80" fmla="*/ 85 w 106"/>
                  <a:gd name="T81" fmla="*/ 33 h 172"/>
                  <a:gd name="T82" fmla="*/ 86 w 106"/>
                  <a:gd name="T83" fmla="*/ 31 h 172"/>
                  <a:gd name="T84" fmla="*/ 81 w 106"/>
                  <a:gd name="T85" fmla="*/ 32 h 172"/>
                  <a:gd name="T86" fmla="*/ 89 w 106"/>
                  <a:gd name="T87" fmla="*/ 32 h 172"/>
                  <a:gd name="T88" fmla="*/ 86 w 106"/>
                  <a:gd name="T89" fmla="*/ 31 h 172"/>
                  <a:gd name="T90" fmla="*/ 83 w 106"/>
                  <a:gd name="T91" fmla="*/ 28 h 172"/>
                  <a:gd name="T92" fmla="*/ 93 w 106"/>
                  <a:gd name="T93" fmla="*/ 19 h 172"/>
                  <a:gd name="T94" fmla="*/ 95 w 106"/>
                  <a:gd name="T95" fmla="*/ 17 h 172"/>
                  <a:gd name="T96" fmla="*/ 95 w 106"/>
                  <a:gd name="T97" fmla="*/ 17 h 172"/>
                  <a:gd name="T98" fmla="*/ 96 w 106"/>
                  <a:gd name="T99" fmla="*/ 15 h 172"/>
                  <a:gd name="T100" fmla="*/ 89 w 106"/>
                  <a:gd name="T101" fmla="*/ 17 h 172"/>
                  <a:gd name="T102" fmla="*/ 94 w 106"/>
                  <a:gd name="T103" fmla="*/ 17 h 172"/>
                  <a:gd name="T104" fmla="*/ 99 w 106"/>
                  <a:gd name="T105" fmla="*/ 15 h 172"/>
                  <a:gd name="T106" fmla="*/ 91 w 106"/>
                  <a:gd name="T107" fmla="*/ 13 h 172"/>
                  <a:gd name="T108" fmla="*/ 99 w 106"/>
                  <a:gd name="T109" fmla="*/ 11 h 172"/>
                  <a:gd name="T110" fmla="*/ 100 w 106"/>
                  <a:gd name="T111" fmla="*/ 9 h 172"/>
                  <a:gd name="T112" fmla="*/ 93 w 106"/>
                  <a:gd name="T113" fmla="*/ 10 h 172"/>
                  <a:gd name="T114" fmla="*/ 100 w 106"/>
                  <a:gd name="T115" fmla="*/ 8 h 172"/>
                  <a:gd name="T116" fmla="*/ 103 w 106"/>
                  <a:gd name="T117" fmla="*/ 9 h 172"/>
                  <a:gd name="T118" fmla="*/ 98 w 106"/>
                  <a:gd name="T119" fmla="*/ 8 h 172"/>
                  <a:gd name="T120" fmla="*/ 95 w 106"/>
                  <a:gd name="T121" fmla="*/ 5 h 172"/>
                  <a:gd name="T122" fmla="*/ 97 w 106"/>
                  <a:gd name="T123" fmla="*/ 2 h 172"/>
                  <a:gd name="T124" fmla="*/ 98 w 106"/>
                  <a:gd name="T125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" h="172">
                    <a:moveTo>
                      <a:pt x="6" y="164"/>
                    </a:moveTo>
                    <a:cubicBezTo>
                      <a:pt x="6" y="165"/>
                      <a:pt x="5" y="166"/>
                      <a:pt x="5" y="167"/>
                    </a:cubicBezTo>
                    <a:cubicBezTo>
                      <a:pt x="5" y="168"/>
                      <a:pt x="5" y="169"/>
                      <a:pt x="6" y="172"/>
                    </a:cubicBezTo>
                    <a:cubicBezTo>
                      <a:pt x="6" y="172"/>
                      <a:pt x="6" y="172"/>
                      <a:pt x="6" y="172"/>
                    </a:cubicBezTo>
                    <a:cubicBezTo>
                      <a:pt x="9" y="166"/>
                      <a:pt x="9" y="166"/>
                      <a:pt x="9" y="166"/>
                    </a:cubicBezTo>
                    <a:cubicBezTo>
                      <a:pt x="6" y="164"/>
                      <a:pt x="6" y="164"/>
                      <a:pt x="6" y="164"/>
                    </a:cubicBezTo>
                    <a:moveTo>
                      <a:pt x="3" y="163"/>
                    </a:moveTo>
                    <a:cubicBezTo>
                      <a:pt x="2" y="164"/>
                      <a:pt x="2" y="164"/>
                      <a:pt x="2" y="164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1" y="167"/>
                    </a:cubicBezTo>
                    <a:cubicBezTo>
                      <a:pt x="1" y="166"/>
                      <a:pt x="2" y="166"/>
                      <a:pt x="2" y="166"/>
                    </a:cubicBezTo>
                    <a:cubicBezTo>
                      <a:pt x="3" y="166"/>
                      <a:pt x="3" y="166"/>
                      <a:pt x="3" y="166"/>
                    </a:cubicBezTo>
                    <a:cubicBezTo>
                      <a:pt x="3" y="166"/>
                      <a:pt x="3" y="167"/>
                      <a:pt x="4" y="167"/>
                    </a:cubicBezTo>
                    <a:cubicBezTo>
                      <a:pt x="4" y="167"/>
                      <a:pt x="4" y="166"/>
                      <a:pt x="4" y="166"/>
                    </a:cubicBezTo>
                    <a:cubicBezTo>
                      <a:pt x="4" y="166"/>
                      <a:pt x="4" y="166"/>
                      <a:pt x="4" y="166"/>
                    </a:cubicBezTo>
                    <a:cubicBezTo>
                      <a:pt x="4" y="166"/>
                      <a:pt x="4" y="166"/>
                      <a:pt x="4" y="167"/>
                    </a:cubicBezTo>
                    <a:cubicBezTo>
                      <a:pt x="5" y="166"/>
                      <a:pt x="6" y="165"/>
                      <a:pt x="6" y="164"/>
                    </a:cubicBezTo>
                    <a:cubicBezTo>
                      <a:pt x="5" y="164"/>
                      <a:pt x="5" y="164"/>
                      <a:pt x="5" y="164"/>
                    </a:cubicBezTo>
                    <a:cubicBezTo>
                      <a:pt x="5" y="164"/>
                      <a:pt x="4" y="163"/>
                      <a:pt x="3" y="163"/>
                    </a:cubicBezTo>
                    <a:moveTo>
                      <a:pt x="9" y="154"/>
                    </a:moveTo>
                    <a:cubicBezTo>
                      <a:pt x="7" y="156"/>
                      <a:pt x="6" y="158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6" y="160"/>
                      <a:pt x="7" y="161"/>
                      <a:pt x="8" y="162"/>
                    </a:cubicBezTo>
                    <a:cubicBezTo>
                      <a:pt x="8" y="161"/>
                      <a:pt x="9" y="160"/>
                      <a:pt x="9" y="160"/>
                    </a:cubicBezTo>
                    <a:cubicBezTo>
                      <a:pt x="9" y="161"/>
                      <a:pt x="8" y="161"/>
                      <a:pt x="8" y="162"/>
                    </a:cubicBezTo>
                    <a:cubicBezTo>
                      <a:pt x="9" y="162"/>
                      <a:pt x="10" y="163"/>
                      <a:pt x="11" y="164"/>
                    </a:cubicBezTo>
                    <a:cubicBezTo>
                      <a:pt x="12" y="162"/>
                      <a:pt x="12" y="162"/>
                      <a:pt x="12" y="162"/>
                    </a:cubicBezTo>
                    <a:cubicBezTo>
                      <a:pt x="12" y="162"/>
                      <a:pt x="12" y="161"/>
                      <a:pt x="13" y="161"/>
                    </a:cubicBezTo>
                    <a:cubicBezTo>
                      <a:pt x="11" y="160"/>
                      <a:pt x="9" y="158"/>
                      <a:pt x="7" y="157"/>
                    </a:cubicBezTo>
                    <a:cubicBezTo>
                      <a:pt x="9" y="158"/>
                      <a:pt x="11" y="159"/>
                      <a:pt x="13" y="160"/>
                    </a:cubicBezTo>
                    <a:cubicBezTo>
                      <a:pt x="13" y="160"/>
                      <a:pt x="14" y="159"/>
                      <a:pt x="14" y="158"/>
                    </a:cubicBezTo>
                    <a:cubicBezTo>
                      <a:pt x="12" y="157"/>
                      <a:pt x="10" y="156"/>
                      <a:pt x="9" y="154"/>
                    </a:cubicBezTo>
                    <a:moveTo>
                      <a:pt x="13" y="147"/>
                    </a:moveTo>
                    <a:cubicBezTo>
                      <a:pt x="12" y="148"/>
                      <a:pt x="12" y="149"/>
                      <a:pt x="11" y="151"/>
                    </a:cubicBezTo>
                    <a:cubicBezTo>
                      <a:pt x="17" y="154"/>
                      <a:pt x="17" y="154"/>
                      <a:pt x="17" y="154"/>
                    </a:cubicBezTo>
                    <a:cubicBezTo>
                      <a:pt x="17" y="153"/>
                      <a:pt x="18" y="152"/>
                      <a:pt x="18" y="151"/>
                    </a:cubicBezTo>
                    <a:cubicBezTo>
                      <a:pt x="18" y="151"/>
                      <a:pt x="18" y="151"/>
                      <a:pt x="18" y="150"/>
                    </a:cubicBezTo>
                    <a:cubicBezTo>
                      <a:pt x="16" y="149"/>
                      <a:pt x="15" y="148"/>
                      <a:pt x="13" y="147"/>
                    </a:cubicBezTo>
                    <a:moveTo>
                      <a:pt x="14" y="146"/>
                    </a:moveTo>
                    <a:cubicBezTo>
                      <a:pt x="14" y="146"/>
                      <a:pt x="14" y="146"/>
                      <a:pt x="14" y="146"/>
                    </a:cubicBezTo>
                    <a:cubicBezTo>
                      <a:pt x="16" y="147"/>
                      <a:pt x="17" y="149"/>
                      <a:pt x="19" y="150"/>
                    </a:cubicBezTo>
                    <a:cubicBezTo>
                      <a:pt x="19" y="149"/>
                      <a:pt x="19" y="149"/>
                      <a:pt x="19" y="149"/>
                    </a:cubicBezTo>
                    <a:cubicBezTo>
                      <a:pt x="18" y="148"/>
                      <a:pt x="16" y="147"/>
                      <a:pt x="14" y="146"/>
                    </a:cubicBezTo>
                    <a:moveTo>
                      <a:pt x="15" y="144"/>
                    </a:moveTo>
                    <a:cubicBezTo>
                      <a:pt x="15" y="144"/>
                      <a:pt x="15" y="144"/>
                      <a:pt x="15" y="144"/>
                    </a:cubicBezTo>
                    <a:cubicBezTo>
                      <a:pt x="16" y="145"/>
                      <a:pt x="16" y="145"/>
                      <a:pt x="17" y="146"/>
                    </a:cubicBezTo>
                    <a:cubicBezTo>
                      <a:pt x="18" y="147"/>
                      <a:pt x="19" y="147"/>
                      <a:pt x="20" y="148"/>
                    </a:cubicBezTo>
                    <a:cubicBezTo>
                      <a:pt x="20" y="148"/>
                      <a:pt x="20" y="147"/>
                      <a:pt x="20" y="147"/>
                    </a:cubicBezTo>
                    <a:cubicBezTo>
                      <a:pt x="19" y="146"/>
                      <a:pt x="17" y="145"/>
                      <a:pt x="15" y="144"/>
                    </a:cubicBezTo>
                    <a:moveTo>
                      <a:pt x="17" y="142"/>
                    </a:moveTo>
                    <a:cubicBezTo>
                      <a:pt x="17" y="142"/>
                      <a:pt x="16" y="142"/>
                      <a:pt x="16" y="142"/>
                    </a:cubicBezTo>
                    <a:cubicBezTo>
                      <a:pt x="18" y="143"/>
                      <a:pt x="20" y="145"/>
                      <a:pt x="21" y="146"/>
                    </a:cubicBezTo>
                    <a:cubicBezTo>
                      <a:pt x="21" y="145"/>
                      <a:pt x="22" y="145"/>
                      <a:pt x="22" y="145"/>
                    </a:cubicBezTo>
                    <a:cubicBezTo>
                      <a:pt x="20" y="143"/>
                      <a:pt x="18" y="142"/>
                      <a:pt x="17" y="142"/>
                    </a:cubicBezTo>
                    <a:moveTo>
                      <a:pt x="18" y="140"/>
                    </a:moveTo>
                    <a:cubicBezTo>
                      <a:pt x="18" y="140"/>
                      <a:pt x="18" y="140"/>
                      <a:pt x="18" y="140"/>
                    </a:cubicBezTo>
                    <a:cubicBezTo>
                      <a:pt x="20" y="141"/>
                      <a:pt x="21" y="142"/>
                      <a:pt x="23" y="143"/>
                    </a:cubicBezTo>
                    <a:cubicBezTo>
                      <a:pt x="23" y="143"/>
                      <a:pt x="23" y="143"/>
                      <a:pt x="23" y="143"/>
                    </a:cubicBezTo>
                    <a:cubicBezTo>
                      <a:pt x="21" y="142"/>
                      <a:pt x="20" y="141"/>
                      <a:pt x="18" y="140"/>
                    </a:cubicBezTo>
                    <a:moveTo>
                      <a:pt x="22" y="138"/>
                    </a:moveTo>
                    <a:cubicBezTo>
                      <a:pt x="23" y="138"/>
                      <a:pt x="24" y="139"/>
                      <a:pt x="25" y="139"/>
                    </a:cubicBezTo>
                    <a:cubicBezTo>
                      <a:pt x="25" y="139"/>
                      <a:pt x="25" y="139"/>
                      <a:pt x="25" y="139"/>
                    </a:cubicBezTo>
                    <a:cubicBezTo>
                      <a:pt x="24" y="139"/>
                      <a:pt x="23" y="138"/>
                      <a:pt x="22" y="138"/>
                    </a:cubicBezTo>
                    <a:moveTo>
                      <a:pt x="19" y="138"/>
                    </a:moveTo>
                    <a:cubicBezTo>
                      <a:pt x="19" y="138"/>
                      <a:pt x="19" y="138"/>
                      <a:pt x="19" y="138"/>
                    </a:cubicBezTo>
                    <a:cubicBezTo>
                      <a:pt x="22" y="140"/>
                      <a:pt x="22" y="140"/>
                      <a:pt x="22" y="140"/>
                    </a:cubicBezTo>
                    <a:cubicBezTo>
                      <a:pt x="24" y="141"/>
                      <a:pt x="24" y="141"/>
                      <a:pt x="24" y="141"/>
                    </a:cubicBezTo>
                    <a:cubicBezTo>
                      <a:pt x="24" y="141"/>
                      <a:pt x="24" y="141"/>
                      <a:pt x="24" y="141"/>
                    </a:cubicBezTo>
                    <a:cubicBezTo>
                      <a:pt x="23" y="140"/>
                      <a:pt x="21" y="139"/>
                      <a:pt x="19" y="138"/>
                    </a:cubicBezTo>
                    <a:moveTo>
                      <a:pt x="20" y="137"/>
                    </a:moveTo>
                    <a:cubicBezTo>
                      <a:pt x="20" y="137"/>
                      <a:pt x="20" y="137"/>
                      <a:pt x="20" y="137"/>
                    </a:cubicBezTo>
                    <a:cubicBezTo>
                      <a:pt x="22" y="138"/>
                      <a:pt x="22" y="138"/>
                      <a:pt x="22" y="138"/>
                    </a:cubicBezTo>
                    <a:cubicBezTo>
                      <a:pt x="20" y="137"/>
                      <a:pt x="20" y="137"/>
                      <a:pt x="20" y="137"/>
                    </a:cubicBezTo>
                    <a:moveTo>
                      <a:pt x="20" y="136"/>
                    </a:moveTo>
                    <a:cubicBezTo>
                      <a:pt x="20" y="136"/>
                      <a:pt x="20" y="136"/>
                      <a:pt x="20" y="136"/>
                    </a:cubicBezTo>
                    <a:cubicBezTo>
                      <a:pt x="22" y="137"/>
                      <a:pt x="23" y="138"/>
                      <a:pt x="25" y="139"/>
                    </a:cubicBezTo>
                    <a:cubicBezTo>
                      <a:pt x="25" y="139"/>
                      <a:pt x="25" y="139"/>
                      <a:pt x="25" y="139"/>
                    </a:cubicBezTo>
                    <a:cubicBezTo>
                      <a:pt x="24" y="138"/>
                      <a:pt x="22" y="137"/>
                      <a:pt x="20" y="136"/>
                    </a:cubicBezTo>
                    <a:moveTo>
                      <a:pt x="22" y="134"/>
                    </a:moveTo>
                    <a:cubicBezTo>
                      <a:pt x="21" y="134"/>
                      <a:pt x="21" y="135"/>
                      <a:pt x="21" y="136"/>
                    </a:cubicBezTo>
                    <a:cubicBezTo>
                      <a:pt x="22" y="137"/>
                      <a:pt x="24" y="138"/>
                      <a:pt x="25" y="139"/>
                    </a:cubicBezTo>
                    <a:cubicBezTo>
                      <a:pt x="26" y="138"/>
                      <a:pt x="26" y="137"/>
                      <a:pt x="26" y="137"/>
                    </a:cubicBezTo>
                    <a:cubicBezTo>
                      <a:pt x="25" y="136"/>
                      <a:pt x="23" y="135"/>
                      <a:pt x="22" y="134"/>
                    </a:cubicBezTo>
                    <a:moveTo>
                      <a:pt x="25" y="129"/>
                    </a:moveTo>
                    <a:cubicBezTo>
                      <a:pt x="25" y="129"/>
                      <a:pt x="25" y="129"/>
                      <a:pt x="25" y="129"/>
                    </a:cubicBezTo>
                    <a:cubicBezTo>
                      <a:pt x="26" y="130"/>
                      <a:pt x="27" y="131"/>
                      <a:pt x="29" y="132"/>
                    </a:cubicBezTo>
                    <a:cubicBezTo>
                      <a:pt x="29" y="132"/>
                      <a:pt x="29" y="132"/>
                      <a:pt x="29" y="132"/>
                    </a:cubicBezTo>
                    <a:cubicBezTo>
                      <a:pt x="28" y="131"/>
                      <a:pt x="26" y="130"/>
                      <a:pt x="25" y="129"/>
                    </a:cubicBezTo>
                    <a:moveTo>
                      <a:pt x="30" y="120"/>
                    </a:moveTo>
                    <a:cubicBezTo>
                      <a:pt x="30" y="121"/>
                      <a:pt x="29" y="122"/>
                      <a:pt x="29" y="122"/>
                    </a:cubicBezTo>
                    <a:cubicBezTo>
                      <a:pt x="30" y="123"/>
                      <a:pt x="32" y="124"/>
                      <a:pt x="33" y="125"/>
                    </a:cubicBezTo>
                    <a:cubicBezTo>
                      <a:pt x="34" y="124"/>
                      <a:pt x="34" y="123"/>
                      <a:pt x="35" y="123"/>
                    </a:cubicBezTo>
                    <a:cubicBezTo>
                      <a:pt x="34" y="122"/>
                      <a:pt x="33" y="121"/>
                      <a:pt x="32" y="121"/>
                    </a:cubicBezTo>
                    <a:cubicBezTo>
                      <a:pt x="31" y="121"/>
                      <a:pt x="31" y="120"/>
                      <a:pt x="30" y="120"/>
                    </a:cubicBezTo>
                    <a:moveTo>
                      <a:pt x="39" y="110"/>
                    </a:moveTo>
                    <a:cubicBezTo>
                      <a:pt x="40" y="111"/>
                      <a:pt x="40" y="111"/>
                      <a:pt x="41" y="112"/>
                    </a:cubicBezTo>
                    <a:cubicBezTo>
                      <a:pt x="41" y="111"/>
                      <a:pt x="41" y="111"/>
                      <a:pt x="41" y="111"/>
                    </a:cubicBezTo>
                    <a:cubicBezTo>
                      <a:pt x="40" y="111"/>
                      <a:pt x="40" y="111"/>
                      <a:pt x="39" y="110"/>
                    </a:cubicBezTo>
                    <a:moveTo>
                      <a:pt x="42" y="102"/>
                    </a:moveTo>
                    <a:cubicBezTo>
                      <a:pt x="42" y="102"/>
                      <a:pt x="42" y="102"/>
                      <a:pt x="42" y="102"/>
                    </a:cubicBezTo>
                    <a:cubicBezTo>
                      <a:pt x="43" y="103"/>
                      <a:pt x="44" y="104"/>
                      <a:pt x="45" y="104"/>
                    </a:cubicBezTo>
                    <a:cubicBezTo>
                      <a:pt x="45" y="104"/>
                      <a:pt x="45" y="104"/>
                      <a:pt x="45" y="104"/>
                    </a:cubicBezTo>
                    <a:cubicBezTo>
                      <a:pt x="44" y="104"/>
                      <a:pt x="43" y="103"/>
                      <a:pt x="42" y="102"/>
                    </a:cubicBezTo>
                    <a:moveTo>
                      <a:pt x="48" y="92"/>
                    </a:moveTo>
                    <a:cubicBezTo>
                      <a:pt x="45" y="96"/>
                      <a:pt x="45" y="96"/>
                      <a:pt x="45" y="96"/>
                    </a:cubicBezTo>
                    <a:cubicBezTo>
                      <a:pt x="47" y="96"/>
                      <a:pt x="48" y="97"/>
                      <a:pt x="49" y="98"/>
                    </a:cubicBezTo>
                    <a:cubicBezTo>
                      <a:pt x="49" y="96"/>
                      <a:pt x="50" y="95"/>
                      <a:pt x="51" y="94"/>
                    </a:cubicBezTo>
                    <a:cubicBezTo>
                      <a:pt x="50" y="93"/>
                      <a:pt x="49" y="92"/>
                      <a:pt x="48" y="92"/>
                    </a:cubicBezTo>
                    <a:moveTo>
                      <a:pt x="48" y="91"/>
                    </a:moveTo>
                    <a:cubicBezTo>
                      <a:pt x="48" y="92"/>
                      <a:pt x="48" y="92"/>
                      <a:pt x="48" y="92"/>
                    </a:cubicBezTo>
                    <a:cubicBezTo>
                      <a:pt x="49" y="92"/>
                      <a:pt x="50" y="93"/>
                      <a:pt x="51" y="93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50" y="93"/>
                      <a:pt x="49" y="92"/>
                      <a:pt x="48" y="91"/>
                    </a:cubicBezTo>
                    <a:moveTo>
                      <a:pt x="53" y="82"/>
                    </a:moveTo>
                    <a:cubicBezTo>
                      <a:pt x="53" y="82"/>
                      <a:pt x="53" y="83"/>
                      <a:pt x="52" y="83"/>
                    </a:cubicBezTo>
                    <a:cubicBezTo>
                      <a:pt x="54" y="84"/>
                      <a:pt x="55" y="85"/>
                      <a:pt x="56" y="85"/>
                    </a:cubicBezTo>
                    <a:cubicBezTo>
                      <a:pt x="56" y="85"/>
                      <a:pt x="57" y="84"/>
                      <a:pt x="57" y="84"/>
                    </a:cubicBezTo>
                    <a:cubicBezTo>
                      <a:pt x="53" y="82"/>
                      <a:pt x="53" y="82"/>
                      <a:pt x="53" y="82"/>
                    </a:cubicBezTo>
                    <a:moveTo>
                      <a:pt x="55" y="78"/>
                    </a:moveTo>
                    <a:cubicBezTo>
                      <a:pt x="55" y="79"/>
                      <a:pt x="54" y="80"/>
                      <a:pt x="54" y="80"/>
                    </a:cubicBezTo>
                    <a:cubicBezTo>
                      <a:pt x="55" y="81"/>
                      <a:pt x="56" y="82"/>
                      <a:pt x="58" y="82"/>
                    </a:cubicBezTo>
                    <a:cubicBezTo>
                      <a:pt x="58" y="82"/>
                      <a:pt x="58" y="81"/>
                      <a:pt x="59" y="80"/>
                    </a:cubicBezTo>
                    <a:cubicBezTo>
                      <a:pt x="58" y="80"/>
                      <a:pt x="56" y="79"/>
                      <a:pt x="55" y="78"/>
                    </a:cubicBezTo>
                    <a:moveTo>
                      <a:pt x="55" y="78"/>
                    </a:moveTo>
                    <a:cubicBezTo>
                      <a:pt x="55" y="78"/>
                      <a:pt x="55" y="78"/>
                      <a:pt x="55" y="78"/>
                    </a:cubicBezTo>
                    <a:cubicBezTo>
                      <a:pt x="59" y="80"/>
                      <a:pt x="59" y="80"/>
                      <a:pt x="59" y="80"/>
                    </a:cubicBezTo>
                    <a:cubicBezTo>
                      <a:pt x="59" y="80"/>
                      <a:pt x="59" y="80"/>
                      <a:pt x="59" y="80"/>
                    </a:cubicBezTo>
                    <a:cubicBezTo>
                      <a:pt x="58" y="80"/>
                      <a:pt x="57" y="79"/>
                      <a:pt x="55" y="78"/>
                    </a:cubicBezTo>
                    <a:moveTo>
                      <a:pt x="58" y="73"/>
                    </a:moveTo>
                    <a:cubicBezTo>
                      <a:pt x="58" y="74"/>
                      <a:pt x="57" y="75"/>
                      <a:pt x="57" y="75"/>
                    </a:cubicBezTo>
                    <a:cubicBezTo>
                      <a:pt x="58" y="76"/>
                      <a:pt x="59" y="77"/>
                      <a:pt x="61" y="78"/>
                    </a:cubicBezTo>
                    <a:cubicBezTo>
                      <a:pt x="61" y="77"/>
                      <a:pt x="61" y="76"/>
                      <a:pt x="62" y="76"/>
                    </a:cubicBezTo>
                    <a:cubicBezTo>
                      <a:pt x="61" y="75"/>
                      <a:pt x="61" y="75"/>
                      <a:pt x="60" y="75"/>
                    </a:cubicBezTo>
                    <a:cubicBezTo>
                      <a:pt x="59" y="74"/>
                      <a:pt x="59" y="74"/>
                      <a:pt x="58" y="73"/>
                    </a:cubicBezTo>
                    <a:moveTo>
                      <a:pt x="60" y="69"/>
                    </a:moveTo>
                    <a:cubicBezTo>
                      <a:pt x="60" y="70"/>
                      <a:pt x="59" y="71"/>
                      <a:pt x="58" y="72"/>
                    </a:cubicBezTo>
                    <a:cubicBezTo>
                      <a:pt x="60" y="73"/>
                      <a:pt x="61" y="74"/>
                      <a:pt x="62" y="75"/>
                    </a:cubicBezTo>
                    <a:cubicBezTo>
                      <a:pt x="63" y="74"/>
                      <a:pt x="64" y="73"/>
                      <a:pt x="64" y="72"/>
                    </a:cubicBezTo>
                    <a:cubicBezTo>
                      <a:pt x="60" y="69"/>
                      <a:pt x="60" y="69"/>
                      <a:pt x="60" y="69"/>
                    </a:cubicBezTo>
                    <a:moveTo>
                      <a:pt x="61" y="68"/>
                    </a:moveTo>
                    <a:cubicBezTo>
                      <a:pt x="61" y="68"/>
                      <a:pt x="61" y="68"/>
                      <a:pt x="61" y="68"/>
                    </a:cubicBezTo>
                    <a:cubicBezTo>
                      <a:pt x="62" y="69"/>
                      <a:pt x="64" y="70"/>
                      <a:pt x="65" y="71"/>
                    </a:cubicBezTo>
                    <a:cubicBezTo>
                      <a:pt x="65" y="71"/>
                      <a:pt x="65" y="70"/>
                      <a:pt x="65" y="70"/>
                    </a:cubicBezTo>
                    <a:cubicBezTo>
                      <a:pt x="64" y="69"/>
                      <a:pt x="62" y="69"/>
                      <a:pt x="61" y="68"/>
                    </a:cubicBezTo>
                    <a:moveTo>
                      <a:pt x="62" y="66"/>
                    </a:moveTo>
                    <a:cubicBezTo>
                      <a:pt x="62" y="67"/>
                      <a:pt x="61" y="67"/>
                      <a:pt x="61" y="68"/>
                    </a:cubicBezTo>
                    <a:cubicBezTo>
                      <a:pt x="62" y="68"/>
                      <a:pt x="64" y="69"/>
                      <a:pt x="65" y="70"/>
                    </a:cubicBezTo>
                    <a:cubicBezTo>
                      <a:pt x="66" y="69"/>
                      <a:pt x="66" y="69"/>
                      <a:pt x="66" y="68"/>
                    </a:cubicBezTo>
                    <a:cubicBezTo>
                      <a:pt x="62" y="66"/>
                      <a:pt x="62" y="66"/>
                      <a:pt x="62" y="66"/>
                    </a:cubicBezTo>
                    <a:moveTo>
                      <a:pt x="63" y="64"/>
                    </a:moveTo>
                    <a:cubicBezTo>
                      <a:pt x="63" y="64"/>
                      <a:pt x="63" y="64"/>
                      <a:pt x="63" y="64"/>
                    </a:cubicBezTo>
                    <a:cubicBezTo>
                      <a:pt x="64" y="65"/>
                      <a:pt x="66" y="66"/>
                      <a:pt x="67" y="67"/>
                    </a:cubicBezTo>
                    <a:cubicBezTo>
                      <a:pt x="67" y="67"/>
                      <a:pt x="67" y="67"/>
                      <a:pt x="68" y="67"/>
                    </a:cubicBezTo>
                    <a:cubicBezTo>
                      <a:pt x="66" y="66"/>
                      <a:pt x="64" y="65"/>
                      <a:pt x="63" y="64"/>
                    </a:cubicBezTo>
                    <a:moveTo>
                      <a:pt x="64" y="63"/>
                    </a:moveTo>
                    <a:cubicBezTo>
                      <a:pt x="64" y="63"/>
                      <a:pt x="63" y="63"/>
                      <a:pt x="63" y="63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67" y="66"/>
                      <a:pt x="67" y="66"/>
                      <a:pt x="68" y="66"/>
                    </a:cubicBezTo>
                    <a:cubicBezTo>
                      <a:pt x="68" y="66"/>
                      <a:pt x="68" y="66"/>
                      <a:pt x="68" y="66"/>
                    </a:cubicBezTo>
                    <a:cubicBezTo>
                      <a:pt x="67" y="65"/>
                      <a:pt x="65" y="64"/>
                      <a:pt x="64" y="63"/>
                    </a:cubicBezTo>
                    <a:moveTo>
                      <a:pt x="66" y="59"/>
                    </a:moveTo>
                    <a:cubicBezTo>
                      <a:pt x="65" y="60"/>
                      <a:pt x="65" y="60"/>
                      <a:pt x="65" y="61"/>
                    </a:cubicBezTo>
                    <a:cubicBezTo>
                      <a:pt x="66" y="62"/>
                      <a:pt x="68" y="63"/>
                      <a:pt x="69" y="63"/>
                    </a:cubicBezTo>
                    <a:cubicBezTo>
                      <a:pt x="70" y="63"/>
                      <a:pt x="70" y="63"/>
                      <a:pt x="70" y="62"/>
                    </a:cubicBezTo>
                    <a:cubicBezTo>
                      <a:pt x="69" y="61"/>
                      <a:pt x="67" y="60"/>
                      <a:pt x="66" y="59"/>
                    </a:cubicBezTo>
                    <a:moveTo>
                      <a:pt x="69" y="54"/>
                    </a:moveTo>
                    <a:cubicBezTo>
                      <a:pt x="68" y="55"/>
                      <a:pt x="67" y="56"/>
                      <a:pt x="67" y="58"/>
                    </a:cubicBezTo>
                    <a:cubicBezTo>
                      <a:pt x="68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70" y="60"/>
                      <a:pt x="71" y="61"/>
                    </a:cubicBezTo>
                    <a:cubicBezTo>
                      <a:pt x="72" y="59"/>
                      <a:pt x="73" y="58"/>
                      <a:pt x="74" y="57"/>
                    </a:cubicBezTo>
                    <a:cubicBezTo>
                      <a:pt x="72" y="56"/>
                      <a:pt x="70" y="55"/>
                      <a:pt x="69" y="54"/>
                    </a:cubicBezTo>
                    <a:moveTo>
                      <a:pt x="71" y="51"/>
                    </a:moveTo>
                    <a:cubicBezTo>
                      <a:pt x="70" y="51"/>
                      <a:pt x="70" y="52"/>
                      <a:pt x="69" y="53"/>
                    </a:cubicBezTo>
                    <a:cubicBezTo>
                      <a:pt x="71" y="54"/>
                      <a:pt x="73" y="55"/>
                      <a:pt x="74" y="56"/>
                    </a:cubicBezTo>
                    <a:cubicBezTo>
                      <a:pt x="75" y="55"/>
                      <a:pt x="75" y="54"/>
                      <a:pt x="76" y="54"/>
                    </a:cubicBezTo>
                    <a:cubicBezTo>
                      <a:pt x="74" y="53"/>
                      <a:pt x="73" y="52"/>
                      <a:pt x="71" y="51"/>
                    </a:cubicBezTo>
                    <a:cubicBezTo>
                      <a:pt x="71" y="51"/>
                      <a:pt x="71" y="51"/>
                      <a:pt x="71" y="51"/>
                    </a:cubicBezTo>
                    <a:moveTo>
                      <a:pt x="71" y="49"/>
                    </a:moveTo>
                    <a:cubicBezTo>
                      <a:pt x="71" y="50"/>
                      <a:pt x="71" y="50"/>
                      <a:pt x="71" y="50"/>
                    </a:cubicBezTo>
                    <a:cubicBezTo>
                      <a:pt x="73" y="51"/>
                      <a:pt x="74" y="52"/>
                      <a:pt x="76" y="53"/>
                    </a:cubicBezTo>
                    <a:cubicBezTo>
                      <a:pt x="76" y="53"/>
                      <a:pt x="76" y="52"/>
                      <a:pt x="76" y="52"/>
                    </a:cubicBezTo>
                    <a:cubicBezTo>
                      <a:pt x="75" y="51"/>
                      <a:pt x="73" y="50"/>
                      <a:pt x="71" y="49"/>
                    </a:cubicBezTo>
                    <a:moveTo>
                      <a:pt x="72" y="49"/>
                    </a:move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moveTo>
                      <a:pt x="74" y="45"/>
                    </a:moveTo>
                    <a:cubicBezTo>
                      <a:pt x="73" y="46"/>
                      <a:pt x="73" y="46"/>
                      <a:pt x="73" y="47"/>
                    </a:cubicBezTo>
                    <a:cubicBezTo>
                      <a:pt x="74" y="48"/>
                      <a:pt x="76" y="49"/>
                      <a:pt x="78" y="50"/>
                    </a:cubicBezTo>
                    <a:cubicBezTo>
                      <a:pt x="78" y="49"/>
                      <a:pt x="78" y="49"/>
                      <a:pt x="79" y="48"/>
                    </a:cubicBezTo>
                    <a:cubicBezTo>
                      <a:pt x="77" y="47"/>
                      <a:pt x="75" y="46"/>
                      <a:pt x="74" y="45"/>
                    </a:cubicBezTo>
                    <a:moveTo>
                      <a:pt x="74" y="45"/>
                    </a:moveTo>
                    <a:cubicBezTo>
                      <a:pt x="74" y="45"/>
                      <a:pt x="74" y="45"/>
                      <a:pt x="74" y="45"/>
                    </a:cubicBezTo>
                    <a:cubicBezTo>
                      <a:pt x="75" y="46"/>
                      <a:pt x="77" y="47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7" y="47"/>
                      <a:pt x="76" y="46"/>
                      <a:pt x="74" y="45"/>
                    </a:cubicBezTo>
                    <a:moveTo>
                      <a:pt x="75" y="42"/>
                    </a:moveTo>
                    <a:cubicBezTo>
                      <a:pt x="75" y="43"/>
                      <a:pt x="75" y="43"/>
                      <a:pt x="74" y="44"/>
                    </a:cubicBezTo>
                    <a:cubicBezTo>
                      <a:pt x="76" y="45"/>
                      <a:pt x="78" y="46"/>
                      <a:pt x="79" y="47"/>
                    </a:cubicBezTo>
                    <a:cubicBezTo>
                      <a:pt x="80" y="47"/>
                      <a:pt x="80" y="46"/>
                      <a:pt x="81" y="45"/>
                    </a:cubicBezTo>
                    <a:cubicBezTo>
                      <a:pt x="79" y="44"/>
                      <a:pt x="77" y="43"/>
                      <a:pt x="75" y="42"/>
                    </a:cubicBezTo>
                    <a:moveTo>
                      <a:pt x="76" y="42"/>
                    </a:moveTo>
                    <a:cubicBezTo>
                      <a:pt x="75" y="42"/>
                      <a:pt x="75" y="42"/>
                      <a:pt x="75" y="42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79" y="44"/>
                      <a:pt x="77" y="43"/>
                      <a:pt x="76" y="42"/>
                    </a:cubicBezTo>
                    <a:moveTo>
                      <a:pt x="77" y="39"/>
                    </a:moveTo>
                    <a:cubicBezTo>
                      <a:pt x="77" y="40"/>
                      <a:pt x="76" y="40"/>
                      <a:pt x="76" y="41"/>
                    </a:cubicBezTo>
                    <a:cubicBezTo>
                      <a:pt x="78" y="42"/>
                      <a:pt x="80" y="43"/>
                      <a:pt x="81" y="44"/>
                    </a:cubicBezTo>
                    <a:cubicBezTo>
                      <a:pt x="82" y="43"/>
                      <a:pt x="82" y="43"/>
                      <a:pt x="83" y="42"/>
                    </a:cubicBezTo>
                    <a:cubicBezTo>
                      <a:pt x="81" y="41"/>
                      <a:pt x="79" y="40"/>
                      <a:pt x="77" y="39"/>
                    </a:cubicBezTo>
                    <a:moveTo>
                      <a:pt x="84" y="35"/>
                    </a:moveTo>
                    <a:cubicBezTo>
                      <a:pt x="84" y="35"/>
                      <a:pt x="83" y="36"/>
                      <a:pt x="83" y="36"/>
                    </a:cubicBezTo>
                    <a:cubicBezTo>
                      <a:pt x="84" y="36"/>
                      <a:pt x="85" y="37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5" y="36"/>
                      <a:pt x="84" y="36"/>
                      <a:pt x="84" y="35"/>
                    </a:cubicBezTo>
                    <a:moveTo>
                      <a:pt x="79" y="34"/>
                    </a:moveTo>
                    <a:cubicBezTo>
                      <a:pt x="79" y="35"/>
                      <a:pt x="79" y="36"/>
                      <a:pt x="78" y="37"/>
                    </a:cubicBezTo>
                    <a:cubicBezTo>
                      <a:pt x="80" y="38"/>
                      <a:pt x="82" y="39"/>
                      <a:pt x="84" y="40"/>
                    </a:cubicBezTo>
                    <a:cubicBezTo>
                      <a:pt x="84" y="39"/>
                      <a:pt x="85" y="39"/>
                      <a:pt x="85" y="38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3" y="37"/>
                      <a:pt x="83" y="37"/>
                      <a:pt x="82" y="37"/>
                    </a:cubicBezTo>
                    <a:cubicBezTo>
                      <a:pt x="83" y="37"/>
                      <a:pt x="83" y="37"/>
                      <a:pt x="83" y="36"/>
                    </a:cubicBezTo>
                    <a:cubicBezTo>
                      <a:pt x="79" y="34"/>
                      <a:pt x="79" y="34"/>
                      <a:pt x="79" y="34"/>
                    </a:cubicBezTo>
                    <a:moveTo>
                      <a:pt x="84" y="34"/>
                    </a:move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6"/>
                      <a:pt x="85" y="36"/>
                      <a:pt x="86" y="37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6" y="35"/>
                      <a:pt x="85" y="35"/>
                      <a:pt x="84" y="34"/>
                    </a:cubicBezTo>
                    <a:moveTo>
                      <a:pt x="80" y="33"/>
                    </a:moveTo>
                    <a:cubicBezTo>
                      <a:pt x="80" y="33"/>
                      <a:pt x="80" y="34"/>
                      <a:pt x="80" y="34"/>
                    </a:cubicBezTo>
                    <a:cubicBezTo>
                      <a:pt x="81" y="34"/>
                      <a:pt x="82" y="35"/>
                      <a:pt x="83" y="36"/>
                    </a:cubicBezTo>
                    <a:cubicBezTo>
                      <a:pt x="83" y="36"/>
                      <a:pt x="83" y="35"/>
                      <a:pt x="84" y="35"/>
                    </a:cubicBezTo>
                    <a:cubicBezTo>
                      <a:pt x="82" y="34"/>
                      <a:pt x="81" y="34"/>
                      <a:pt x="80" y="33"/>
                    </a:cubicBezTo>
                    <a:moveTo>
                      <a:pt x="85" y="33"/>
                    </a:moveTo>
                    <a:cubicBezTo>
                      <a:pt x="85" y="33"/>
                      <a:pt x="84" y="34"/>
                      <a:pt x="84" y="34"/>
                    </a:cubicBezTo>
                    <a:cubicBezTo>
                      <a:pt x="85" y="35"/>
                      <a:pt x="86" y="35"/>
                      <a:pt x="87" y="36"/>
                    </a:cubicBezTo>
                    <a:cubicBezTo>
                      <a:pt x="87" y="35"/>
                      <a:pt x="87" y="35"/>
                      <a:pt x="87" y="34"/>
                    </a:cubicBezTo>
                    <a:cubicBezTo>
                      <a:pt x="87" y="34"/>
                      <a:pt x="86" y="33"/>
                      <a:pt x="85" y="33"/>
                    </a:cubicBezTo>
                    <a:moveTo>
                      <a:pt x="81" y="32"/>
                    </a:moveTo>
                    <a:cubicBezTo>
                      <a:pt x="81" y="32"/>
                      <a:pt x="80" y="33"/>
                      <a:pt x="80" y="33"/>
                    </a:cubicBezTo>
                    <a:cubicBezTo>
                      <a:pt x="81" y="34"/>
                      <a:pt x="82" y="34"/>
                      <a:pt x="84" y="35"/>
                    </a:cubicBezTo>
                    <a:cubicBezTo>
                      <a:pt x="84" y="35"/>
                      <a:pt x="84" y="34"/>
                      <a:pt x="84" y="34"/>
                    </a:cubicBezTo>
                    <a:cubicBezTo>
                      <a:pt x="83" y="34"/>
                      <a:pt x="82" y="33"/>
                      <a:pt x="81" y="32"/>
                    </a:cubicBezTo>
                    <a:moveTo>
                      <a:pt x="86" y="31"/>
                    </a:moveTo>
                    <a:cubicBezTo>
                      <a:pt x="86" y="31"/>
                      <a:pt x="86" y="32"/>
                      <a:pt x="85" y="32"/>
                    </a:cubicBezTo>
                    <a:cubicBezTo>
                      <a:pt x="86" y="33"/>
                      <a:pt x="87" y="33"/>
                      <a:pt x="88" y="34"/>
                    </a:cubicBezTo>
                    <a:cubicBezTo>
                      <a:pt x="88" y="33"/>
                      <a:pt x="88" y="33"/>
                      <a:pt x="89" y="33"/>
                    </a:cubicBezTo>
                    <a:cubicBezTo>
                      <a:pt x="88" y="32"/>
                      <a:pt x="87" y="32"/>
                      <a:pt x="86" y="31"/>
                    </a:cubicBezTo>
                    <a:moveTo>
                      <a:pt x="81" y="31"/>
                    </a:moveTo>
                    <a:cubicBezTo>
                      <a:pt x="81" y="31"/>
                      <a:pt x="81" y="32"/>
                      <a:pt x="81" y="32"/>
                    </a:cubicBezTo>
                    <a:cubicBezTo>
                      <a:pt x="82" y="33"/>
                      <a:pt x="83" y="33"/>
                      <a:pt x="84" y="34"/>
                    </a:cubicBezTo>
                    <a:cubicBezTo>
                      <a:pt x="84" y="34"/>
                      <a:pt x="85" y="33"/>
                      <a:pt x="85" y="33"/>
                    </a:cubicBezTo>
                    <a:cubicBezTo>
                      <a:pt x="84" y="32"/>
                      <a:pt x="83" y="31"/>
                      <a:pt x="81" y="31"/>
                    </a:cubicBezTo>
                    <a:moveTo>
                      <a:pt x="87" y="30"/>
                    </a:moveTo>
                    <a:cubicBezTo>
                      <a:pt x="87" y="30"/>
                      <a:pt x="87" y="30"/>
                      <a:pt x="87" y="30"/>
                    </a:cubicBezTo>
                    <a:cubicBezTo>
                      <a:pt x="87" y="31"/>
                      <a:pt x="88" y="31"/>
                      <a:pt x="89" y="32"/>
                    </a:cubicBezTo>
                    <a:cubicBezTo>
                      <a:pt x="89" y="32"/>
                      <a:pt x="89" y="31"/>
                      <a:pt x="89" y="31"/>
                    </a:cubicBezTo>
                    <a:cubicBezTo>
                      <a:pt x="87" y="30"/>
                      <a:pt x="87" y="30"/>
                      <a:pt x="87" y="30"/>
                    </a:cubicBezTo>
                    <a:moveTo>
                      <a:pt x="83" y="29"/>
                    </a:moveTo>
                    <a:cubicBezTo>
                      <a:pt x="82" y="29"/>
                      <a:pt x="82" y="30"/>
                      <a:pt x="82" y="30"/>
                    </a:cubicBezTo>
                    <a:cubicBezTo>
                      <a:pt x="83" y="31"/>
                      <a:pt x="84" y="31"/>
                      <a:pt x="85" y="32"/>
                    </a:cubicBezTo>
                    <a:cubicBezTo>
                      <a:pt x="85" y="32"/>
                      <a:pt x="86" y="31"/>
                      <a:pt x="86" y="31"/>
                    </a:cubicBezTo>
                    <a:cubicBezTo>
                      <a:pt x="85" y="30"/>
                      <a:pt x="84" y="29"/>
                      <a:pt x="83" y="29"/>
                    </a:cubicBezTo>
                    <a:moveTo>
                      <a:pt x="83" y="28"/>
                    </a:moveTo>
                    <a:cubicBezTo>
                      <a:pt x="83" y="28"/>
                      <a:pt x="83" y="28"/>
                      <a:pt x="83" y="28"/>
                    </a:cubicBezTo>
                    <a:cubicBezTo>
                      <a:pt x="84" y="29"/>
                      <a:pt x="85" y="29"/>
                      <a:pt x="86" y="30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93" y="19"/>
                    </a:moveTo>
                    <a:cubicBezTo>
                      <a:pt x="91" y="23"/>
                      <a:pt x="89" y="26"/>
                      <a:pt x="87" y="30"/>
                    </a:cubicBezTo>
                    <a:cubicBezTo>
                      <a:pt x="89" y="31"/>
                      <a:pt x="89" y="31"/>
                      <a:pt x="89" y="31"/>
                    </a:cubicBezTo>
                    <a:cubicBezTo>
                      <a:pt x="90" y="31"/>
                      <a:pt x="90" y="30"/>
                      <a:pt x="90" y="30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5" y="20"/>
                      <a:pt x="94" y="20"/>
                      <a:pt x="93" y="19"/>
                    </a:cubicBezTo>
                    <a:moveTo>
                      <a:pt x="95" y="17"/>
                    </a:moveTo>
                    <a:cubicBezTo>
                      <a:pt x="94" y="18"/>
                      <a:pt x="94" y="19"/>
                      <a:pt x="93" y="19"/>
                    </a:cubicBezTo>
                    <a:cubicBezTo>
                      <a:pt x="94" y="20"/>
                      <a:pt x="95" y="20"/>
                      <a:pt x="96" y="21"/>
                    </a:cubicBezTo>
                    <a:cubicBezTo>
                      <a:pt x="97" y="19"/>
                      <a:pt x="97" y="19"/>
                      <a:pt x="97" y="19"/>
                    </a:cubicBezTo>
                    <a:cubicBezTo>
                      <a:pt x="97" y="18"/>
                      <a:pt x="96" y="18"/>
                      <a:pt x="96" y="18"/>
                    </a:cubicBezTo>
                    <a:cubicBezTo>
                      <a:pt x="95" y="18"/>
                      <a:pt x="95" y="17"/>
                      <a:pt x="95" y="17"/>
                    </a:cubicBezTo>
                    <a:moveTo>
                      <a:pt x="95" y="17"/>
                    </a:moveTo>
                    <a:cubicBezTo>
                      <a:pt x="95" y="17"/>
                      <a:pt x="95" y="17"/>
                      <a:pt x="95" y="17"/>
                    </a:cubicBezTo>
                    <a:cubicBezTo>
                      <a:pt x="95" y="17"/>
                      <a:pt x="95" y="18"/>
                      <a:pt x="96" y="18"/>
                    </a:cubicBezTo>
                    <a:cubicBezTo>
                      <a:pt x="96" y="18"/>
                      <a:pt x="97" y="18"/>
                      <a:pt x="97" y="19"/>
                    </a:cubicBezTo>
                    <a:cubicBezTo>
                      <a:pt x="97" y="18"/>
                      <a:pt x="97" y="18"/>
                      <a:pt x="97" y="18"/>
                    </a:cubicBezTo>
                    <a:cubicBezTo>
                      <a:pt x="96" y="18"/>
                      <a:pt x="96" y="17"/>
                      <a:pt x="95" y="17"/>
                    </a:cubicBezTo>
                    <a:moveTo>
                      <a:pt x="89" y="17"/>
                    </a:moveTo>
                    <a:cubicBezTo>
                      <a:pt x="87" y="20"/>
                      <a:pt x="85" y="24"/>
                      <a:pt x="83" y="28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8" y="26"/>
                      <a:pt x="90" y="22"/>
                      <a:pt x="92" y="19"/>
                    </a:cubicBezTo>
                    <a:cubicBezTo>
                      <a:pt x="91" y="18"/>
                      <a:pt x="90" y="18"/>
                      <a:pt x="89" y="17"/>
                    </a:cubicBezTo>
                    <a:moveTo>
                      <a:pt x="96" y="15"/>
                    </a:moveTo>
                    <a:cubicBezTo>
                      <a:pt x="96" y="16"/>
                      <a:pt x="96" y="16"/>
                      <a:pt x="95" y="16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7"/>
                      <a:pt x="98" y="17"/>
                      <a:pt x="98" y="17"/>
                    </a:cubicBezTo>
                    <a:cubicBezTo>
                      <a:pt x="96" y="15"/>
                      <a:pt x="96" y="15"/>
                      <a:pt x="96" y="15"/>
                    </a:cubicBezTo>
                    <a:moveTo>
                      <a:pt x="90" y="15"/>
                    </a:moveTo>
                    <a:cubicBezTo>
                      <a:pt x="90" y="15"/>
                      <a:pt x="89" y="16"/>
                      <a:pt x="89" y="17"/>
                    </a:cubicBezTo>
                    <a:cubicBezTo>
                      <a:pt x="90" y="18"/>
                      <a:pt x="91" y="18"/>
                      <a:pt x="92" y="19"/>
                    </a:cubicBezTo>
                    <a:cubicBezTo>
                      <a:pt x="93" y="18"/>
                      <a:pt x="93" y="17"/>
                      <a:pt x="94" y="17"/>
                    </a:cubicBezTo>
                    <a:cubicBezTo>
                      <a:pt x="92" y="16"/>
                      <a:pt x="91" y="15"/>
                      <a:pt x="90" y="15"/>
                    </a:cubicBezTo>
                    <a:moveTo>
                      <a:pt x="90" y="14"/>
                    </a:moveTo>
                    <a:cubicBezTo>
                      <a:pt x="90" y="14"/>
                      <a:pt x="90" y="14"/>
                      <a:pt x="90" y="15"/>
                    </a:cubicBezTo>
                    <a:cubicBezTo>
                      <a:pt x="91" y="15"/>
                      <a:pt x="92" y="16"/>
                      <a:pt x="94" y="17"/>
                    </a:cubicBezTo>
                    <a:cubicBezTo>
                      <a:pt x="94" y="16"/>
                      <a:pt x="94" y="16"/>
                      <a:pt x="94" y="16"/>
                    </a:cubicBezTo>
                    <a:cubicBezTo>
                      <a:pt x="93" y="16"/>
                      <a:pt x="92" y="15"/>
                      <a:pt x="90" y="14"/>
                    </a:cubicBezTo>
                    <a:moveTo>
                      <a:pt x="97" y="14"/>
                    </a:moveTo>
                    <a:cubicBezTo>
                      <a:pt x="97" y="14"/>
                      <a:pt x="96" y="15"/>
                      <a:pt x="96" y="15"/>
                    </a:cubicBezTo>
                    <a:cubicBezTo>
                      <a:pt x="97" y="16"/>
                      <a:pt x="98" y="16"/>
                      <a:pt x="98" y="17"/>
                    </a:cubicBezTo>
                    <a:cubicBezTo>
                      <a:pt x="99" y="15"/>
                      <a:pt x="99" y="15"/>
                      <a:pt x="99" y="15"/>
                    </a:cubicBezTo>
                    <a:cubicBezTo>
                      <a:pt x="98" y="15"/>
                      <a:pt x="98" y="14"/>
                      <a:pt x="97" y="14"/>
                    </a:cubicBezTo>
                    <a:moveTo>
                      <a:pt x="91" y="13"/>
                    </a:moveTo>
                    <a:cubicBezTo>
                      <a:pt x="91" y="13"/>
                      <a:pt x="91" y="13"/>
                      <a:pt x="91" y="13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1" y="13"/>
                      <a:pt x="91" y="13"/>
                      <a:pt x="91" y="13"/>
                    </a:cubicBezTo>
                    <a:moveTo>
                      <a:pt x="99" y="11"/>
                    </a:moveTo>
                    <a:cubicBezTo>
                      <a:pt x="98" y="11"/>
                      <a:pt x="98" y="12"/>
                      <a:pt x="98" y="12"/>
                    </a:cubicBezTo>
                    <a:cubicBezTo>
                      <a:pt x="98" y="12"/>
                      <a:pt x="98" y="13"/>
                      <a:pt x="97" y="13"/>
                    </a:cubicBezTo>
                    <a:cubicBezTo>
                      <a:pt x="98" y="13"/>
                      <a:pt x="99" y="14"/>
                      <a:pt x="100" y="14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0" y="12"/>
                      <a:pt x="99" y="11"/>
                      <a:pt x="99" y="11"/>
                    </a:cubicBezTo>
                    <a:moveTo>
                      <a:pt x="92" y="11"/>
                    </a:moveTo>
                    <a:cubicBezTo>
                      <a:pt x="92" y="11"/>
                      <a:pt x="92" y="12"/>
                      <a:pt x="91" y="12"/>
                    </a:cubicBezTo>
                    <a:cubicBezTo>
                      <a:pt x="93" y="13"/>
                      <a:pt x="94" y="14"/>
                      <a:pt x="95" y="14"/>
                    </a:cubicBezTo>
                    <a:cubicBezTo>
                      <a:pt x="95" y="14"/>
                      <a:pt x="95" y="13"/>
                      <a:pt x="96" y="13"/>
                    </a:cubicBezTo>
                    <a:cubicBezTo>
                      <a:pt x="94" y="12"/>
                      <a:pt x="93" y="11"/>
                      <a:pt x="92" y="11"/>
                    </a:cubicBezTo>
                    <a:moveTo>
                      <a:pt x="100" y="9"/>
                    </a:moveTo>
                    <a:cubicBezTo>
                      <a:pt x="100" y="9"/>
                      <a:pt x="100" y="10"/>
                      <a:pt x="99" y="10"/>
                    </a:cubicBezTo>
                    <a:cubicBezTo>
                      <a:pt x="100" y="11"/>
                      <a:pt x="101" y="11"/>
                      <a:pt x="102" y="11"/>
                    </a:cubicBezTo>
                    <a:cubicBezTo>
                      <a:pt x="102" y="10"/>
                      <a:pt x="102" y="10"/>
                      <a:pt x="102" y="10"/>
                    </a:cubicBezTo>
                    <a:cubicBezTo>
                      <a:pt x="102" y="10"/>
                      <a:pt x="101" y="9"/>
                      <a:pt x="100" y="9"/>
                    </a:cubicBezTo>
                    <a:moveTo>
                      <a:pt x="94" y="8"/>
                    </a:moveTo>
                    <a:cubicBezTo>
                      <a:pt x="93" y="9"/>
                      <a:pt x="93" y="9"/>
                      <a:pt x="93" y="10"/>
                    </a:cubicBezTo>
                    <a:cubicBezTo>
                      <a:pt x="93" y="10"/>
                      <a:pt x="94" y="11"/>
                      <a:pt x="95" y="11"/>
                    </a:cubicBezTo>
                    <a:cubicBezTo>
                      <a:pt x="95" y="12"/>
                      <a:pt x="96" y="12"/>
                      <a:pt x="96" y="12"/>
                    </a:cubicBezTo>
                    <a:cubicBezTo>
                      <a:pt x="96" y="11"/>
                      <a:pt x="97" y="11"/>
                      <a:pt x="97" y="10"/>
                    </a:cubicBezTo>
                    <a:cubicBezTo>
                      <a:pt x="96" y="9"/>
                      <a:pt x="95" y="9"/>
                      <a:pt x="94" y="8"/>
                    </a:cubicBezTo>
                    <a:moveTo>
                      <a:pt x="101" y="8"/>
                    </a:moveTo>
                    <a:cubicBezTo>
                      <a:pt x="101" y="8"/>
                      <a:pt x="100" y="8"/>
                      <a:pt x="100" y="8"/>
                    </a:cubicBezTo>
                    <a:cubicBezTo>
                      <a:pt x="101" y="9"/>
                      <a:pt x="102" y="9"/>
                      <a:pt x="103" y="10"/>
                    </a:cubicBezTo>
                    <a:cubicBezTo>
                      <a:pt x="103" y="9"/>
                      <a:pt x="103" y="9"/>
                      <a:pt x="103" y="9"/>
                    </a:cubicBezTo>
                    <a:cubicBezTo>
                      <a:pt x="102" y="9"/>
                      <a:pt x="101" y="8"/>
                      <a:pt x="101" y="8"/>
                    </a:cubicBezTo>
                    <a:moveTo>
                      <a:pt x="102" y="6"/>
                    </a:moveTo>
                    <a:cubicBezTo>
                      <a:pt x="101" y="6"/>
                      <a:pt x="101" y="7"/>
                      <a:pt x="101" y="8"/>
                    </a:cubicBezTo>
                    <a:cubicBezTo>
                      <a:pt x="101" y="8"/>
                      <a:pt x="102" y="9"/>
                      <a:pt x="103" y="9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3" y="7"/>
                      <a:pt x="103" y="6"/>
                      <a:pt x="102" y="6"/>
                    </a:cubicBezTo>
                    <a:moveTo>
                      <a:pt x="95" y="6"/>
                    </a:moveTo>
                    <a:cubicBezTo>
                      <a:pt x="95" y="6"/>
                      <a:pt x="94" y="7"/>
                      <a:pt x="94" y="7"/>
                    </a:cubicBezTo>
                    <a:cubicBezTo>
                      <a:pt x="95" y="8"/>
                      <a:pt x="96" y="8"/>
                      <a:pt x="98" y="9"/>
                    </a:cubicBezTo>
                    <a:cubicBezTo>
                      <a:pt x="98" y="9"/>
                      <a:pt x="98" y="8"/>
                      <a:pt x="98" y="8"/>
                    </a:cubicBezTo>
                    <a:cubicBezTo>
                      <a:pt x="97" y="7"/>
                      <a:pt x="96" y="6"/>
                      <a:pt x="95" y="6"/>
                    </a:cubicBezTo>
                    <a:moveTo>
                      <a:pt x="95" y="5"/>
                    </a:moveTo>
                    <a:cubicBezTo>
                      <a:pt x="95" y="5"/>
                      <a:pt x="95" y="5"/>
                      <a:pt x="95" y="5"/>
                    </a:cubicBezTo>
                    <a:cubicBezTo>
                      <a:pt x="96" y="6"/>
                      <a:pt x="97" y="7"/>
                      <a:pt x="98" y="7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8" y="6"/>
                      <a:pt x="97" y="5"/>
                      <a:pt x="95" y="5"/>
                    </a:cubicBezTo>
                    <a:moveTo>
                      <a:pt x="103" y="3"/>
                    </a:moveTo>
                    <a:cubicBezTo>
                      <a:pt x="103" y="3"/>
                      <a:pt x="103" y="4"/>
                      <a:pt x="103" y="4"/>
                    </a:cubicBezTo>
                    <a:cubicBezTo>
                      <a:pt x="104" y="4"/>
                      <a:pt x="105" y="5"/>
                      <a:pt x="105" y="5"/>
                    </a:cubicBezTo>
                    <a:cubicBezTo>
                      <a:pt x="106" y="5"/>
                      <a:pt x="106" y="5"/>
                      <a:pt x="106" y="5"/>
                    </a:cubicBezTo>
                    <a:cubicBezTo>
                      <a:pt x="105" y="4"/>
                      <a:pt x="104" y="4"/>
                      <a:pt x="103" y="3"/>
                    </a:cubicBezTo>
                    <a:moveTo>
                      <a:pt x="97" y="2"/>
                    </a:moveTo>
                    <a:cubicBezTo>
                      <a:pt x="96" y="3"/>
                      <a:pt x="96" y="4"/>
                      <a:pt x="95" y="5"/>
                    </a:cubicBezTo>
                    <a:cubicBezTo>
                      <a:pt x="97" y="5"/>
                      <a:pt x="98" y="6"/>
                      <a:pt x="99" y="7"/>
                    </a:cubicBezTo>
                    <a:cubicBezTo>
                      <a:pt x="99" y="6"/>
                      <a:pt x="100" y="5"/>
                      <a:pt x="100" y="5"/>
                    </a:cubicBezTo>
                    <a:cubicBezTo>
                      <a:pt x="99" y="4"/>
                      <a:pt x="98" y="3"/>
                      <a:pt x="97" y="2"/>
                    </a:cubicBezTo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99" y="1"/>
                      <a:pt x="100" y="2"/>
                      <a:pt x="101" y="3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0" y="1"/>
                      <a:pt x="99" y="0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0456"/>
              <p:cNvSpPr>
                <a:spLocks noEditPoints="1"/>
              </p:cNvSpPr>
              <p:nvPr/>
            </p:nvSpPr>
            <p:spPr bwMode="auto">
              <a:xfrm>
                <a:off x="-590" y="3318"/>
                <a:ext cx="19" cy="21"/>
              </a:xfrm>
              <a:custGeom>
                <a:avLst/>
                <a:gdLst>
                  <a:gd name="T0" fmla="*/ 3 w 8"/>
                  <a:gd name="T1" fmla="*/ 6 h 9"/>
                  <a:gd name="T2" fmla="*/ 3 w 8"/>
                  <a:gd name="T3" fmla="*/ 6 h 9"/>
                  <a:gd name="T4" fmla="*/ 3 w 8"/>
                  <a:gd name="T5" fmla="*/ 6 h 9"/>
                  <a:gd name="T6" fmla="*/ 3 w 8"/>
                  <a:gd name="T7" fmla="*/ 6 h 9"/>
                  <a:gd name="T8" fmla="*/ 1 w 8"/>
                  <a:gd name="T9" fmla="*/ 5 h 9"/>
                  <a:gd name="T10" fmla="*/ 0 w 8"/>
                  <a:gd name="T11" fmla="*/ 6 h 9"/>
                  <a:gd name="T12" fmla="*/ 4 w 8"/>
                  <a:gd name="T13" fmla="*/ 9 h 9"/>
                  <a:gd name="T14" fmla="*/ 5 w 8"/>
                  <a:gd name="T15" fmla="*/ 8 h 9"/>
                  <a:gd name="T16" fmla="*/ 3 w 8"/>
                  <a:gd name="T17" fmla="*/ 6 h 9"/>
                  <a:gd name="T18" fmla="*/ 3 w 8"/>
                  <a:gd name="T19" fmla="*/ 6 h 9"/>
                  <a:gd name="T20" fmla="*/ 1 w 8"/>
                  <a:gd name="T21" fmla="*/ 5 h 9"/>
                  <a:gd name="T22" fmla="*/ 3 w 8"/>
                  <a:gd name="T23" fmla="*/ 0 h 9"/>
                  <a:gd name="T24" fmla="*/ 3 w 8"/>
                  <a:gd name="T25" fmla="*/ 1 h 9"/>
                  <a:gd name="T26" fmla="*/ 8 w 8"/>
                  <a:gd name="T27" fmla="*/ 4 h 9"/>
                  <a:gd name="T28" fmla="*/ 8 w 8"/>
                  <a:gd name="T29" fmla="*/ 3 h 9"/>
                  <a:gd name="T30" fmla="*/ 3 w 8"/>
                  <a:gd name="T31" fmla="*/ 0 h 9"/>
                  <a:gd name="T32" fmla="*/ 3 w 8"/>
                  <a:gd name="T33" fmla="*/ 0 h 9"/>
                  <a:gd name="T34" fmla="*/ 3 w 8"/>
                  <a:gd name="T35" fmla="*/ 0 h 9"/>
                  <a:gd name="T36" fmla="*/ 8 w 8"/>
                  <a:gd name="T37" fmla="*/ 3 h 9"/>
                  <a:gd name="T38" fmla="*/ 8 w 8"/>
                  <a:gd name="T39" fmla="*/ 3 h 9"/>
                  <a:gd name="T40" fmla="*/ 3 w 8"/>
                  <a:gd name="T4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" h="9"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7"/>
                      <a:pt x="3" y="8"/>
                      <a:pt x="4" y="9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4" y="7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6"/>
                      <a:pt x="1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7" y="2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0457"/>
              <p:cNvSpPr>
                <a:spLocks/>
              </p:cNvSpPr>
              <p:nvPr/>
            </p:nvSpPr>
            <p:spPr bwMode="auto">
              <a:xfrm>
                <a:off x="-583" y="3318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0458"/>
              <p:cNvSpPr>
                <a:spLocks noEditPoints="1"/>
              </p:cNvSpPr>
              <p:nvPr/>
            </p:nvSpPr>
            <p:spPr bwMode="auto">
              <a:xfrm>
                <a:off x="-571" y="3290"/>
                <a:ext cx="16" cy="16"/>
              </a:xfrm>
              <a:custGeom>
                <a:avLst/>
                <a:gdLst>
                  <a:gd name="T0" fmla="*/ 0 w 7"/>
                  <a:gd name="T1" fmla="*/ 4 h 7"/>
                  <a:gd name="T2" fmla="*/ 0 w 7"/>
                  <a:gd name="T3" fmla="*/ 4 h 7"/>
                  <a:gd name="T4" fmla="*/ 5 w 7"/>
                  <a:gd name="T5" fmla="*/ 7 h 7"/>
                  <a:gd name="T6" fmla="*/ 5 w 7"/>
                  <a:gd name="T7" fmla="*/ 7 h 7"/>
                  <a:gd name="T8" fmla="*/ 0 w 7"/>
                  <a:gd name="T9" fmla="*/ 4 h 7"/>
                  <a:gd name="T10" fmla="*/ 0 w 7"/>
                  <a:gd name="T11" fmla="*/ 3 h 7"/>
                  <a:gd name="T12" fmla="*/ 0 w 7"/>
                  <a:gd name="T13" fmla="*/ 4 h 7"/>
                  <a:gd name="T14" fmla="*/ 5 w 7"/>
                  <a:gd name="T15" fmla="*/ 7 h 7"/>
                  <a:gd name="T16" fmla="*/ 5 w 7"/>
                  <a:gd name="T17" fmla="*/ 6 h 7"/>
                  <a:gd name="T18" fmla="*/ 0 w 7"/>
                  <a:gd name="T19" fmla="*/ 3 h 7"/>
                  <a:gd name="T20" fmla="*/ 1 w 7"/>
                  <a:gd name="T21" fmla="*/ 1 h 7"/>
                  <a:gd name="T22" fmla="*/ 1 w 7"/>
                  <a:gd name="T23" fmla="*/ 1 h 7"/>
                  <a:gd name="T24" fmla="*/ 7 w 7"/>
                  <a:gd name="T25" fmla="*/ 4 h 7"/>
                  <a:gd name="T26" fmla="*/ 7 w 7"/>
                  <a:gd name="T27" fmla="*/ 4 h 7"/>
                  <a:gd name="T28" fmla="*/ 1 w 7"/>
                  <a:gd name="T29" fmla="*/ 1 h 7"/>
                  <a:gd name="T30" fmla="*/ 2 w 7"/>
                  <a:gd name="T31" fmla="*/ 0 h 7"/>
                  <a:gd name="T32" fmla="*/ 2 w 7"/>
                  <a:gd name="T33" fmla="*/ 1 h 7"/>
                  <a:gd name="T34" fmla="*/ 7 w 7"/>
                  <a:gd name="T35" fmla="*/ 4 h 7"/>
                  <a:gd name="T36" fmla="*/ 7 w 7"/>
                  <a:gd name="T37" fmla="*/ 3 h 7"/>
                  <a:gd name="T38" fmla="*/ 2 w 7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3" y="6"/>
                      <a:pt x="1" y="5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7"/>
                      <a:pt x="5" y="6"/>
                      <a:pt x="5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6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0459"/>
              <p:cNvSpPr>
                <a:spLocks noEditPoints="1"/>
              </p:cNvSpPr>
              <p:nvPr/>
            </p:nvSpPr>
            <p:spPr bwMode="auto">
              <a:xfrm>
                <a:off x="-555" y="3264"/>
                <a:ext cx="17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3 h 4"/>
                  <a:gd name="T4" fmla="*/ 6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1 w 7"/>
                  <a:gd name="T11" fmla="*/ 0 h 4"/>
                  <a:gd name="T12" fmla="*/ 0 w 7"/>
                  <a:gd name="T13" fmla="*/ 1 h 4"/>
                  <a:gd name="T14" fmla="*/ 4 w 7"/>
                  <a:gd name="T15" fmla="*/ 3 h 4"/>
                  <a:gd name="T16" fmla="*/ 4 w 7"/>
                  <a:gd name="T17" fmla="*/ 2 h 4"/>
                  <a:gd name="T18" fmla="*/ 1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3"/>
                      <a:pt x="4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5" y="3"/>
                      <a:pt x="4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0460"/>
              <p:cNvSpPr>
                <a:spLocks noEditPoints="1"/>
              </p:cNvSpPr>
              <p:nvPr/>
            </p:nvSpPr>
            <p:spPr bwMode="auto">
              <a:xfrm>
                <a:off x="-555" y="3268"/>
                <a:ext cx="14" cy="10"/>
              </a:xfrm>
              <a:custGeom>
                <a:avLst/>
                <a:gdLst>
                  <a:gd name="T0" fmla="*/ 3 w 6"/>
                  <a:gd name="T1" fmla="*/ 2 h 4"/>
                  <a:gd name="T2" fmla="*/ 3 w 6"/>
                  <a:gd name="T3" fmla="*/ 2 h 4"/>
                  <a:gd name="T4" fmla="*/ 5 w 6"/>
                  <a:gd name="T5" fmla="*/ 4 h 4"/>
                  <a:gd name="T6" fmla="*/ 6 w 6"/>
                  <a:gd name="T7" fmla="*/ 4 h 4"/>
                  <a:gd name="T8" fmla="*/ 3 w 6"/>
                  <a:gd name="T9" fmla="*/ 2 h 4"/>
                  <a:gd name="T10" fmla="*/ 0 w 6"/>
                  <a:gd name="T11" fmla="*/ 0 h 4"/>
                  <a:gd name="T12" fmla="*/ 0 w 6"/>
                  <a:gd name="T13" fmla="*/ 0 h 4"/>
                  <a:gd name="T14" fmla="*/ 3 w 6"/>
                  <a:gd name="T15" fmla="*/ 2 h 4"/>
                  <a:gd name="T16" fmla="*/ 3 w 6"/>
                  <a:gd name="T17" fmla="*/ 2 h 4"/>
                  <a:gd name="T18" fmla="*/ 0 w 6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4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5" y="3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4" y="3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0461"/>
              <p:cNvSpPr>
                <a:spLocks noEditPoints="1"/>
              </p:cNvSpPr>
              <p:nvPr/>
            </p:nvSpPr>
            <p:spPr bwMode="auto">
              <a:xfrm>
                <a:off x="-557" y="3259"/>
                <a:ext cx="21" cy="21"/>
              </a:xfrm>
              <a:custGeom>
                <a:avLst/>
                <a:gdLst>
                  <a:gd name="T0" fmla="*/ 4 w 9"/>
                  <a:gd name="T1" fmla="*/ 7 h 9"/>
                  <a:gd name="T2" fmla="*/ 4 w 9"/>
                  <a:gd name="T3" fmla="*/ 7 h 9"/>
                  <a:gd name="T4" fmla="*/ 6 w 9"/>
                  <a:gd name="T5" fmla="*/ 9 h 9"/>
                  <a:gd name="T6" fmla="*/ 6 w 9"/>
                  <a:gd name="T7" fmla="*/ 9 h 9"/>
                  <a:gd name="T8" fmla="*/ 4 w 9"/>
                  <a:gd name="T9" fmla="*/ 7 h 9"/>
                  <a:gd name="T10" fmla="*/ 0 w 9"/>
                  <a:gd name="T11" fmla="*/ 5 h 9"/>
                  <a:gd name="T12" fmla="*/ 0 w 9"/>
                  <a:gd name="T13" fmla="*/ 5 h 9"/>
                  <a:gd name="T14" fmla="*/ 4 w 9"/>
                  <a:gd name="T15" fmla="*/ 7 h 9"/>
                  <a:gd name="T16" fmla="*/ 4 w 9"/>
                  <a:gd name="T17" fmla="*/ 7 h 9"/>
                  <a:gd name="T18" fmla="*/ 0 w 9"/>
                  <a:gd name="T19" fmla="*/ 5 h 9"/>
                  <a:gd name="T20" fmla="*/ 7 w 9"/>
                  <a:gd name="T21" fmla="*/ 2 h 9"/>
                  <a:gd name="T22" fmla="*/ 6 w 9"/>
                  <a:gd name="T23" fmla="*/ 3 h 9"/>
                  <a:gd name="T24" fmla="*/ 9 w 9"/>
                  <a:gd name="T25" fmla="*/ 5 h 9"/>
                  <a:gd name="T26" fmla="*/ 9 w 9"/>
                  <a:gd name="T27" fmla="*/ 4 h 9"/>
                  <a:gd name="T28" fmla="*/ 7 w 9"/>
                  <a:gd name="T29" fmla="*/ 2 h 9"/>
                  <a:gd name="T30" fmla="*/ 3 w 9"/>
                  <a:gd name="T31" fmla="*/ 0 h 9"/>
                  <a:gd name="T32" fmla="*/ 3 w 9"/>
                  <a:gd name="T33" fmla="*/ 1 h 9"/>
                  <a:gd name="T34" fmla="*/ 6 w 9"/>
                  <a:gd name="T35" fmla="*/ 3 h 9"/>
                  <a:gd name="T36" fmla="*/ 6 w 9"/>
                  <a:gd name="T37" fmla="*/ 2 h 9"/>
                  <a:gd name="T38" fmla="*/ 3 w 9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9">
                    <a:moveTo>
                      <a:pt x="4" y="7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4" y="8"/>
                      <a:pt x="5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8"/>
                      <a:pt x="4" y="8"/>
                      <a:pt x="4" y="7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2" y="6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6"/>
                      <a:pt x="1" y="6"/>
                      <a:pt x="0" y="5"/>
                    </a:cubicBezTo>
                    <a:moveTo>
                      <a:pt x="7" y="2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4"/>
                      <a:pt x="8" y="4"/>
                      <a:pt x="9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3"/>
                      <a:pt x="7" y="3"/>
                      <a:pt x="7" y="2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5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0462"/>
              <p:cNvSpPr>
                <a:spLocks noEditPoints="1"/>
              </p:cNvSpPr>
              <p:nvPr/>
            </p:nvSpPr>
            <p:spPr bwMode="auto">
              <a:xfrm>
                <a:off x="-550" y="3259"/>
                <a:ext cx="14" cy="7"/>
              </a:xfrm>
              <a:custGeom>
                <a:avLst/>
                <a:gdLst>
                  <a:gd name="T0" fmla="*/ 9 w 14"/>
                  <a:gd name="T1" fmla="*/ 5 h 7"/>
                  <a:gd name="T2" fmla="*/ 9 w 14"/>
                  <a:gd name="T3" fmla="*/ 5 h 7"/>
                  <a:gd name="T4" fmla="*/ 14 w 14"/>
                  <a:gd name="T5" fmla="*/ 7 h 7"/>
                  <a:gd name="T6" fmla="*/ 14 w 14"/>
                  <a:gd name="T7" fmla="*/ 7 h 7"/>
                  <a:gd name="T8" fmla="*/ 9 w 14"/>
                  <a:gd name="T9" fmla="*/ 5 h 7"/>
                  <a:gd name="T10" fmla="*/ 0 w 14"/>
                  <a:gd name="T11" fmla="*/ 0 h 7"/>
                  <a:gd name="T12" fmla="*/ 0 w 14"/>
                  <a:gd name="T13" fmla="*/ 0 h 7"/>
                  <a:gd name="T14" fmla="*/ 7 w 14"/>
                  <a:gd name="T15" fmla="*/ 5 h 7"/>
                  <a:gd name="T16" fmla="*/ 7 w 14"/>
                  <a:gd name="T17" fmla="*/ 5 h 7"/>
                  <a:gd name="T18" fmla="*/ 0 w 1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">
                    <a:moveTo>
                      <a:pt x="9" y="5"/>
                    </a:moveTo>
                    <a:lnTo>
                      <a:pt x="9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5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0463"/>
              <p:cNvSpPr>
                <a:spLocks noEditPoints="1"/>
              </p:cNvSpPr>
              <p:nvPr/>
            </p:nvSpPr>
            <p:spPr bwMode="auto">
              <a:xfrm>
                <a:off x="-550" y="3259"/>
                <a:ext cx="14" cy="7"/>
              </a:xfrm>
              <a:custGeom>
                <a:avLst/>
                <a:gdLst>
                  <a:gd name="T0" fmla="*/ 9 w 14"/>
                  <a:gd name="T1" fmla="*/ 5 h 7"/>
                  <a:gd name="T2" fmla="*/ 9 w 14"/>
                  <a:gd name="T3" fmla="*/ 5 h 7"/>
                  <a:gd name="T4" fmla="*/ 14 w 14"/>
                  <a:gd name="T5" fmla="*/ 7 h 7"/>
                  <a:gd name="T6" fmla="*/ 14 w 14"/>
                  <a:gd name="T7" fmla="*/ 7 h 7"/>
                  <a:gd name="T8" fmla="*/ 9 w 14"/>
                  <a:gd name="T9" fmla="*/ 5 h 7"/>
                  <a:gd name="T10" fmla="*/ 0 w 14"/>
                  <a:gd name="T11" fmla="*/ 0 h 7"/>
                  <a:gd name="T12" fmla="*/ 0 w 14"/>
                  <a:gd name="T13" fmla="*/ 0 h 7"/>
                  <a:gd name="T14" fmla="*/ 7 w 14"/>
                  <a:gd name="T15" fmla="*/ 5 h 7"/>
                  <a:gd name="T16" fmla="*/ 7 w 14"/>
                  <a:gd name="T17" fmla="*/ 5 h 7"/>
                  <a:gd name="T18" fmla="*/ 0 w 1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">
                    <a:moveTo>
                      <a:pt x="9" y="5"/>
                    </a:moveTo>
                    <a:lnTo>
                      <a:pt x="9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5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0464"/>
              <p:cNvSpPr>
                <a:spLocks noEditPoints="1"/>
              </p:cNvSpPr>
              <p:nvPr/>
            </p:nvSpPr>
            <p:spPr bwMode="auto">
              <a:xfrm>
                <a:off x="-536" y="3233"/>
                <a:ext cx="17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2 h 4"/>
                  <a:gd name="T4" fmla="*/ 7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0 w 7"/>
                  <a:gd name="T11" fmla="*/ 0 h 4"/>
                  <a:gd name="T12" fmla="*/ 0 w 7"/>
                  <a:gd name="T13" fmla="*/ 0 h 4"/>
                  <a:gd name="T14" fmla="*/ 3 w 7"/>
                  <a:gd name="T15" fmla="*/ 2 h 4"/>
                  <a:gd name="T16" fmla="*/ 3 w 7"/>
                  <a:gd name="T17" fmla="*/ 2 h 4"/>
                  <a:gd name="T18" fmla="*/ 0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6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5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0465"/>
              <p:cNvSpPr>
                <a:spLocks noEditPoints="1"/>
              </p:cNvSpPr>
              <p:nvPr/>
            </p:nvSpPr>
            <p:spPr bwMode="auto">
              <a:xfrm>
                <a:off x="-529" y="3209"/>
                <a:ext cx="24" cy="19"/>
              </a:xfrm>
              <a:custGeom>
                <a:avLst/>
                <a:gdLst>
                  <a:gd name="T0" fmla="*/ 5 w 10"/>
                  <a:gd name="T1" fmla="*/ 6 h 8"/>
                  <a:gd name="T2" fmla="*/ 5 w 10"/>
                  <a:gd name="T3" fmla="*/ 7 h 8"/>
                  <a:gd name="T4" fmla="*/ 7 w 10"/>
                  <a:gd name="T5" fmla="*/ 8 h 8"/>
                  <a:gd name="T6" fmla="*/ 8 w 10"/>
                  <a:gd name="T7" fmla="*/ 7 h 8"/>
                  <a:gd name="T8" fmla="*/ 5 w 10"/>
                  <a:gd name="T9" fmla="*/ 6 h 8"/>
                  <a:gd name="T10" fmla="*/ 7 w 10"/>
                  <a:gd name="T11" fmla="*/ 3 h 8"/>
                  <a:gd name="T12" fmla="*/ 7 w 10"/>
                  <a:gd name="T13" fmla="*/ 4 h 8"/>
                  <a:gd name="T14" fmla="*/ 9 w 10"/>
                  <a:gd name="T15" fmla="*/ 5 h 8"/>
                  <a:gd name="T16" fmla="*/ 10 w 10"/>
                  <a:gd name="T17" fmla="*/ 4 h 8"/>
                  <a:gd name="T18" fmla="*/ 7 w 10"/>
                  <a:gd name="T19" fmla="*/ 3 h 8"/>
                  <a:gd name="T20" fmla="*/ 1 w 10"/>
                  <a:gd name="T21" fmla="*/ 3 h 8"/>
                  <a:gd name="T22" fmla="*/ 0 w 10"/>
                  <a:gd name="T23" fmla="*/ 4 h 8"/>
                  <a:gd name="T24" fmla="*/ 4 w 10"/>
                  <a:gd name="T25" fmla="*/ 6 h 8"/>
                  <a:gd name="T26" fmla="*/ 4 w 10"/>
                  <a:gd name="T27" fmla="*/ 5 h 8"/>
                  <a:gd name="T28" fmla="*/ 3 w 10"/>
                  <a:gd name="T29" fmla="*/ 4 h 8"/>
                  <a:gd name="T30" fmla="*/ 1 w 10"/>
                  <a:gd name="T31" fmla="*/ 3 h 8"/>
                  <a:gd name="T32" fmla="*/ 2 w 10"/>
                  <a:gd name="T33" fmla="*/ 0 h 8"/>
                  <a:gd name="T34" fmla="*/ 2 w 10"/>
                  <a:gd name="T35" fmla="*/ 1 h 8"/>
                  <a:gd name="T36" fmla="*/ 5 w 10"/>
                  <a:gd name="T37" fmla="*/ 3 h 8"/>
                  <a:gd name="T38" fmla="*/ 6 w 10"/>
                  <a:gd name="T39" fmla="*/ 2 h 8"/>
                  <a:gd name="T40" fmla="*/ 2 w 10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" h="8">
                    <a:moveTo>
                      <a:pt x="5" y="6"/>
                    </a:moveTo>
                    <a:cubicBezTo>
                      <a:pt x="5" y="6"/>
                      <a:pt x="5" y="6"/>
                      <a:pt x="5" y="7"/>
                    </a:cubicBezTo>
                    <a:cubicBezTo>
                      <a:pt x="6" y="7"/>
                      <a:pt x="6" y="8"/>
                      <a:pt x="7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6" y="6"/>
                      <a:pt x="5" y="6"/>
                    </a:cubicBezTo>
                    <a:moveTo>
                      <a:pt x="7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8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2" y="5"/>
                      <a:pt x="4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2"/>
                      <a:pt x="6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0466"/>
              <p:cNvSpPr>
                <a:spLocks noEditPoints="1"/>
              </p:cNvSpPr>
              <p:nvPr/>
            </p:nvSpPr>
            <p:spPr bwMode="auto">
              <a:xfrm>
                <a:off x="-534" y="3228"/>
                <a:ext cx="17" cy="10"/>
              </a:xfrm>
              <a:custGeom>
                <a:avLst/>
                <a:gdLst>
                  <a:gd name="T0" fmla="*/ 6 w 7"/>
                  <a:gd name="T1" fmla="*/ 3 h 4"/>
                  <a:gd name="T2" fmla="*/ 7 w 7"/>
                  <a:gd name="T3" fmla="*/ 4 h 4"/>
                  <a:gd name="T4" fmla="*/ 7 w 7"/>
                  <a:gd name="T5" fmla="*/ 4 h 4"/>
                  <a:gd name="T6" fmla="*/ 6 w 7"/>
                  <a:gd name="T7" fmla="*/ 3 h 4"/>
                  <a:gd name="T8" fmla="*/ 5 w 7"/>
                  <a:gd name="T9" fmla="*/ 2 h 4"/>
                  <a:gd name="T10" fmla="*/ 5 w 7"/>
                  <a:gd name="T11" fmla="*/ 2 h 4"/>
                  <a:gd name="T12" fmla="*/ 6 w 7"/>
                  <a:gd name="T13" fmla="*/ 3 h 4"/>
                  <a:gd name="T14" fmla="*/ 5 w 7"/>
                  <a:gd name="T15" fmla="*/ 2 h 4"/>
                  <a:gd name="T16" fmla="*/ 0 w 7"/>
                  <a:gd name="T17" fmla="*/ 0 h 4"/>
                  <a:gd name="T18" fmla="*/ 0 w 7"/>
                  <a:gd name="T19" fmla="*/ 0 h 4"/>
                  <a:gd name="T20" fmla="*/ 4 w 7"/>
                  <a:gd name="T21" fmla="*/ 2 h 4"/>
                  <a:gd name="T22" fmla="*/ 4 w 7"/>
                  <a:gd name="T23" fmla="*/ 2 h 4"/>
                  <a:gd name="T24" fmla="*/ 0 w 7"/>
                  <a:gd name="T2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6" y="3"/>
                      <a:pt x="7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3"/>
                      <a:pt x="6" y="3"/>
                    </a:cubicBezTo>
                    <a:cubicBezTo>
                      <a:pt x="5" y="3"/>
                      <a:pt x="5" y="2"/>
                      <a:pt x="5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0467"/>
              <p:cNvSpPr>
                <a:spLocks noEditPoints="1"/>
              </p:cNvSpPr>
              <p:nvPr/>
            </p:nvSpPr>
            <p:spPr bwMode="auto">
              <a:xfrm>
                <a:off x="-531" y="3193"/>
                <a:ext cx="33" cy="40"/>
              </a:xfrm>
              <a:custGeom>
                <a:avLst/>
                <a:gdLst>
                  <a:gd name="T0" fmla="*/ 5 w 14"/>
                  <a:gd name="T1" fmla="*/ 15 h 17"/>
                  <a:gd name="T2" fmla="*/ 5 w 14"/>
                  <a:gd name="T3" fmla="*/ 15 h 17"/>
                  <a:gd name="T4" fmla="*/ 7 w 14"/>
                  <a:gd name="T5" fmla="*/ 17 h 17"/>
                  <a:gd name="T6" fmla="*/ 7 w 14"/>
                  <a:gd name="T7" fmla="*/ 17 h 17"/>
                  <a:gd name="T8" fmla="*/ 5 w 14"/>
                  <a:gd name="T9" fmla="*/ 15 h 17"/>
                  <a:gd name="T10" fmla="*/ 0 w 14"/>
                  <a:gd name="T11" fmla="*/ 12 h 17"/>
                  <a:gd name="T12" fmla="*/ 0 w 14"/>
                  <a:gd name="T13" fmla="*/ 13 h 17"/>
                  <a:gd name="T14" fmla="*/ 4 w 14"/>
                  <a:gd name="T15" fmla="*/ 15 h 17"/>
                  <a:gd name="T16" fmla="*/ 4 w 14"/>
                  <a:gd name="T17" fmla="*/ 14 h 17"/>
                  <a:gd name="T18" fmla="*/ 0 w 14"/>
                  <a:gd name="T19" fmla="*/ 12 h 17"/>
                  <a:gd name="T20" fmla="*/ 9 w 14"/>
                  <a:gd name="T21" fmla="*/ 8 h 17"/>
                  <a:gd name="T22" fmla="*/ 9 w 14"/>
                  <a:gd name="T23" fmla="*/ 9 h 17"/>
                  <a:gd name="T24" fmla="*/ 11 w 14"/>
                  <a:gd name="T25" fmla="*/ 10 h 17"/>
                  <a:gd name="T26" fmla="*/ 12 w 14"/>
                  <a:gd name="T27" fmla="*/ 10 h 17"/>
                  <a:gd name="T28" fmla="*/ 9 w 14"/>
                  <a:gd name="T29" fmla="*/ 8 h 17"/>
                  <a:gd name="T30" fmla="*/ 10 w 14"/>
                  <a:gd name="T31" fmla="*/ 8 h 17"/>
                  <a:gd name="T32" fmla="*/ 10 w 14"/>
                  <a:gd name="T33" fmla="*/ 8 h 17"/>
                  <a:gd name="T34" fmla="*/ 12 w 14"/>
                  <a:gd name="T35" fmla="*/ 9 h 17"/>
                  <a:gd name="T36" fmla="*/ 12 w 14"/>
                  <a:gd name="T37" fmla="*/ 9 h 17"/>
                  <a:gd name="T38" fmla="*/ 10 w 14"/>
                  <a:gd name="T39" fmla="*/ 8 h 17"/>
                  <a:gd name="T40" fmla="*/ 4 w 14"/>
                  <a:gd name="T41" fmla="*/ 5 h 17"/>
                  <a:gd name="T42" fmla="*/ 4 w 14"/>
                  <a:gd name="T43" fmla="*/ 6 h 17"/>
                  <a:gd name="T44" fmla="*/ 7 w 14"/>
                  <a:gd name="T45" fmla="*/ 8 h 17"/>
                  <a:gd name="T46" fmla="*/ 7 w 14"/>
                  <a:gd name="T47" fmla="*/ 7 h 17"/>
                  <a:gd name="T48" fmla="*/ 4 w 14"/>
                  <a:gd name="T49" fmla="*/ 5 h 17"/>
                  <a:gd name="T50" fmla="*/ 4 w 14"/>
                  <a:gd name="T51" fmla="*/ 5 h 17"/>
                  <a:gd name="T52" fmla="*/ 4 w 14"/>
                  <a:gd name="T53" fmla="*/ 5 h 17"/>
                  <a:gd name="T54" fmla="*/ 8 w 14"/>
                  <a:gd name="T55" fmla="*/ 7 h 17"/>
                  <a:gd name="T56" fmla="*/ 8 w 14"/>
                  <a:gd name="T57" fmla="*/ 7 h 17"/>
                  <a:gd name="T58" fmla="*/ 4 w 14"/>
                  <a:gd name="T59" fmla="*/ 5 h 17"/>
                  <a:gd name="T60" fmla="*/ 12 w 14"/>
                  <a:gd name="T61" fmla="*/ 4 h 17"/>
                  <a:gd name="T62" fmla="*/ 11 w 14"/>
                  <a:gd name="T63" fmla="*/ 6 h 17"/>
                  <a:gd name="T64" fmla="*/ 13 w 14"/>
                  <a:gd name="T65" fmla="*/ 7 h 17"/>
                  <a:gd name="T66" fmla="*/ 14 w 14"/>
                  <a:gd name="T67" fmla="*/ 5 h 17"/>
                  <a:gd name="T68" fmla="*/ 12 w 14"/>
                  <a:gd name="T69" fmla="*/ 4 h 17"/>
                  <a:gd name="T70" fmla="*/ 7 w 14"/>
                  <a:gd name="T71" fmla="*/ 0 h 17"/>
                  <a:gd name="T72" fmla="*/ 6 w 14"/>
                  <a:gd name="T73" fmla="*/ 2 h 17"/>
                  <a:gd name="T74" fmla="*/ 9 w 14"/>
                  <a:gd name="T75" fmla="*/ 5 h 17"/>
                  <a:gd name="T76" fmla="*/ 10 w 14"/>
                  <a:gd name="T77" fmla="*/ 3 h 17"/>
                  <a:gd name="T78" fmla="*/ 10 w 14"/>
                  <a:gd name="T79" fmla="*/ 3 h 17"/>
                  <a:gd name="T80" fmla="*/ 7 w 14"/>
                  <a:gd name="T8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" h="17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6"/>
                      <a:pt x="6" y="16"/>
                      <a:pt x="5" y="15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2" y="13"/>
                      <a:pt x="0" y="12"/>
                    </a:cubicBezTo>
                    <a:moveTo>
                      <a:pt x="9" y="8"/>
                    </a:moveTo>
                    <a:cubicBezTo>
                      <a:pt x="9" y="8"/>
                      <a:pt x="9" y="9"/>
                      <a:pt x="9" y="9"/>
                    </a:cubicBezTo>
                    <a:cubicBezTo>
                      <a:pt x="10" y="9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9"/>
                      <a:pt x="10" y="9"/>
                      <a:pt x="9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1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8"/>
                      <a:pt x="10" y="8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6"/>
                    </a:cubicBezTo>
                    <a:cubicBezTo>
                      <a:pt x="5" y="6"/>
                      <a:pt x="6" y="7"/>
                      <a:pt x="7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7"/>
                      <a:pt x="5" y="6"/>
                      <a:pt x="4" y="5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6" y="5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4" y="5"/>
                    </a:cubicBezTo>
                    <a:moveTo>
                      <a:pt x="12" y="4"/>
                    </a:moveTo>
                    <a:cubicBezTo>
                      <a:pt x="12" y="5"/>
                      <a:pt x="11" y="5"/>
                      <a:pt x="11" y="6"/>
                    </a:cubicBezTo>
                    <a:cubicBezTo>
                      <a:pt x="12" y="6"/>
                      <a:pt x="12" y="7"/>
                      <a:pt x="13" y="7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3" y="4"/>
                      <a:pt x="12" y="4"/>
                    </a:cubicBezTo>
                    <a:moveTo>
                      <a:pt x="7" y="0"/>
                    </a:moveTo>
                    <a:cubicBezTo>
                      <a:pt x="6" y="1"/>
                      <a:pt x="6" y="2"/>
                      <a:pt x="6" y="2"/>
                    </a:cubicBezTo>
                    <a:cubicBezTo>
                      <a:pt x="7" y="3"/>
                      <a:pt x="8" y="4"/>
                      <a:pt x="9" y="5"/>
                    </a:cubicBezTo>
                    <a:cubicBezTo>
                      <a:pt x="9" y="4"/>
                      <a:pt x="9" y="4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0468"/>
              <p:cNvSpPr>
                <a:spLocks noEditPoints="1"/>
              </p:cNvSpPr>
              <p:nvPr/>
            </p:nvSpPr>
            <p:spPr bwMode="auto">
              <a:xfrm>
                <a:off x="-534" y="3224"/>
                <a:ext cx="19" cy="11"/>
              </a:xfrm>
              <a:custGeom>
                <a:avLst/>
                <a:gdLst>
                  <a:gd name="T0" fmla="*/ 5 w 8"/>
                  <a:gd name="T1" fmla="*/ 3 h 5"/>
                  <a:gd name="T2" fmla="*/ 5 w 8"/>
                  <a:gd name="T3" fmla="*/ 4 h 5"/>
                  <a:gd name="T4" fmla="*/ 7 w 8"/>
                  <a:gd name="T5" fmla="*/ 5 h 5"/>
                  <a:gd name="T6" fmla="*/ 8 w 8"/>
                  <a:gd name="T7" fmla="*/ 5 h 5"/>
                  <a:gd name="T8" fmla="*/ 5 w 8"/>
                  <a:gd name="T9" fmla="*/ 3 h 5"/>
                  <a:gd name="T10" fmla="*/ 1 w 8"/>
                  <a:gd name="T11" fmla="*/ 0 h 5"/>
                  <a:gd name="T12" fmla="*/ 0 w 8"/>
                  <a:gd name="T13" fmla="*/ 1 h 5"/>
                  <a:gd name="T14" fmla="*/ 4 w 8"/>
                  <a:gd name="T15" fmla="*/ 3 h 5"/>
                  <a:gd name="T16" fmla="*/ 4 w 8"/>
                  <a:gd name="T17" fmla="*/ 2 h 5"/>
                  <a:gd name="T18" fmla="*/ 1 w 8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5"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6" y="4"/>
                      <a:pt x="6" y="5"/>
                      <a:pt x="7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2" y="2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0469"/>
              <p:cNvSpPr>
                <a:spLocks/>
              </p:cNvSpPr>
              <p:nvPr/>
            </p:nvSpPr>
            <p:spPr bwMode="auto">
              <a:xfrm>
                <a:off x="-730" y="3564"/>
                <a:ext cx="15" cy="9"/>
              </a:xfrm>
              <a:custGeom>
                <a:avLst/>
                <a:gdLst>
                  <a:gd name="T0" fmla="*/ 0 w 6"/>
                  <a:gd name="T1" fmla="*/ 0 h 4"/>
                  <a:gd name="T2" fmla="*/ 6 w 6"/>
                  <a:gd name="T3" fmla="*/ 4 h 4"/>
                  <a:gd name="T4" fmla="*/ 6 w 6"/>
                  <a:gd name="T5" fmla="*/ 3 h 4"/>
                  <a:gd name="T6" fmla="*/ 0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0470"/>
              <p:cNvSpPr>
                <a:spLocks/>
              </p:cNvSpPr>
              <p:nvPr/>
            </p:nvSpPr>
            <p:spPr bwMode="auto">
              <a:xfrm>
                <a:off x="-699" y="3514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1 h 3"/>
                  <a:gd name="T4" fmla="*/ 2 w 5"/>
                  <a:gd name="T5" fmla="*/ 2 h 3"/>
                  <a:gd name="T6" fmla="*/ 2 w 5"/>
                  <a:gd name="T7" fmla="*/ 2 h 3"/>
                  <a:gd name="T8" fmla="*/ 5 w 5"/>
                  <a:gd name="T9" fmla="*/ 3 h 3"/>
                  <a:gd name="T10" fmla="*/ 5 w 5"/>
                  <a:gd name="T11" fmla="*/ 3 h 3"/>
                  <a:gd name="T12" fmla="*/ 0 w 5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0471"/>
              <p:cNvSpPr>
                <a:spLocks noEditPoints="1"/>
              </p:cNvSpPr>
              <p:nvPr/>
            </p:nvSpPr>
            <p:spPr bwMode="auto">
              <a:xfrm>
                <a:off x="-739" y="3273"/>
                <a:ext cx="196" cy="312"/>
              </a:xfrm>
              <a:custGeom>
                <a:avLst/>
                <a:gdLst>
                  <a:gd name="T0" fmla="*/ 6 w 83"/>
                  <a:gd name="T1" fmla="*/ 132 h 132"/>
                  <a:gd name="T2" fmla="*/ 2 w 83"/>
                  <a:gd name="T3" fmla="*/ 126 h 132"/>
                  <a:gd name="T4" fmla="*/ 3 w 83"/>
                  <a:gd name="T5" fmla="*/ 130 h 132"/>
                  <a:gd name="T6" fmla="*/ 8 w 83"/>
                  <a:gd name="T7" fmla="*/ 117 h 132"/>
                  <a:gd name="T8" fmla="*/ 14 w 83"/>
                  <a:gd name="T9" fmla="*/ 120 h 132"/>
                  <a:gd name="T10" fmla="*/ 10 w 83"/>
                  <a:gd name="T11" fmla="*/ 113 h 132"/>
                  <a:gd name="T12" fmla="*/ 16 w 83"/>
                  <a:gd name="T13" fmla="*/ 116 h 132"/>
                  <a:gd name="T14" fmla="*/ 11 w 83"/>
                  <a:gd name="T15" fmla="*/ 112 h 132"/>
                  <a:gd name="T16" fmla="*/ 14 w 83"/>
                  <a:gd name="T17" fmla="*/ 112 h 132"/>
                  <a:gd name="T18" fmla="*/ 13 w 83"/>
                  <a:gd name="T19" fmla="*/ 109 h 132"/>
                  <a:gd name="T20" fmla="*/ 18 w 83"/>
                  <a:gd name="T21" fmla="*/ 112 h 132"/>
                  <a:gd name="T22" fmla="*/ 14 w 83"/>
                  <a:gd name="T23" fmla="*/ 108 h 132"/>
                  <a:gd name="T24" fmla="*/ 15 w 83"/>
                  <a:gd name="T25" fmla="*/ 106 h 132"/>
                  <a:gd name="T26" fmla="*/ 20 w 83"/>
                  <a:gd name="T27" fmla="*/ 109 h 132"/>
                  <a:gd name="T28" fmla="*/ 16 w 83"/>
                  <a:gd name="T29" fmla="*/ 104 h 132"/>
                  <a:gd name="T30" fmla="*/ 21 w 83"/>
                  <a:gd name="T31" fmla="*/ 107 h 132"/>
                  <a:gd name="T32" fmla="*/ 19 w 83"/>
                  <a:gd name="T33" fmla="*/ 104 h 132"/>
                  <a:gd name="T34" fmla="*/ 17 w 83"/>
                  <a:gd name="T35" fmla="*/ 102 h 132"/>
                  <a:gd name="T36" fmla="*/ 18 w 83"/>
                  <a:gd name="T37" fmla="*/ 102 h 132"/>
                  <a:gd name="T38" fmla="*/ 23 w 83"/>
                  <a:gd name="T39" fmla="*/ 103 h 132"/>
                  <a:gd name="T40" fmla="*/ 26 w 83"/>
                  <a:gd name="T41" fmla="*/ 88 h 132"/>
                  <a:gd name="T42" fmla="*/ 30 w 83"/>
                  <a:gd name="T43" fmla="*/ 91 h 132"/>
                  <a:gd name="T44" fmla="*/ 32 w 83"/>
                  <a:gd name="T45" fmla="*/ 78 h 132"/>
                  <a:gd name="T46" fmla="*/ 32 w 83"/>
                  <a:gd name="T47" fmla="*/ 89 h 132"/>
                  <a:gd name="T48" fmla="*/ 38 w 83"/>
                  <a:gd name="T49" fmla="*/ 77 h 132"/>
                  <a:gd name="T50" fmla="*/ 42 w 83"/>
                  <a:gd name="T51" fmla="*/ 62 h 132"/>
                  <a:gd name="T52" fmla="*/ 42 w 83"/>
                  <a:gd name="T53" fmla="*/ 70 h 132"/>
                  <a:gd name="T54" fmla="*/ 45 w 83"/>
                  <a:gd name="T55" fmla="*/ 58 h 132"/>
                  <a:gd name="T56" fmla="*/ 48 w 83"/>
                  <a:gd name="T57" fmla="*/ 59 h 132"/>
                  <a:gd name="T58" fmla="*/ 48 w 83"/>
                  <a:gd name="T59" fmla="*/ 52 h 132"/>
                  <a:gd name="T60" fmla="*/ 50 w 83"/>
                  <a:gd name="T61" fmla="*/ 55 h 132"/>
                  <a:gd name="T62" fmla="*/ 51 w 83"/>
                  <a:gd name="T63" fmla="*/ 46 h 132"/>
                  <a:gd name="T64" fmla="*/ 55 w 83"/>
                  <a:gd name="T65" fmla="*/ 48 h 132"/>
                  <a:gd name="T66" fmla="*/ 52 w 83"/>
                  <a:gd name="T67" fmla="*/ 44 h 132"/>
                  <a:gd name="T68" fmla="*/ 52 w 83"/>
                  <a:gd name="T69" fmla="*/ 44 h 132"/>
                  <a:gd name="T70" fmla="*/ 56 w 83"/>
                  <a:gd name="T71" fmla="*/ 46 h 132"/>
                  <a:gd name="T72" fmla="*/ 55 w 83"/>
                  <a:gd name="T73" fmla="*/ 38 h 132"/>
                  <a:gd name="T74" fmla="*/ 59 w 83"/>
                  <a:gd name="T75" fmla="*/ 42 h 132"/>
                  <a:gd name="T76" fmla="*/ 58 w 83"/>
                  <a:gd name="T77" fmla="*/ 34 h 132"/>
                  <a:gd name="T78" fmla="*/ 62 w 83"/>
                  <a:gd name="T79" fmla="*/ 37 h 132"/>
                  <a:gd name="T80" fmla="*/ 58 w 83"/>
                  <a:gd name="T81" fmla="*/ 34 h 132"/>
                  <a:gd name="T82" fmla="*/ 58 w 83"/>
                  <a:gd name="T83" fmla="*/ 34 h 132"/>
                  <a:gd name="T84" fmla="*/ 63 w 83"/>
                  <a:gd name="T85" fmla="*/ 34 h 132"/>
                  <a:gd name="T86" fmla="*/ 60 w 83"/>
                  <a:gd name="T87" fmla="*/ 29 h 132"/>
                  <a:gd name="T88" fmla="*/ 65 w 83"/>
                  <a:gd name="T89" fmla="*/ 32 h 132"/>
                  <a:gd name="T90" fmla="*/ 62 w 83"/>
                  <a:gd name="T91" fmla="*/ 27 h 132"/>
                  <a:gd name="T92" fmla="*/ 66 w 83"/>
                  <a:gd name="T93" fmla="*/ 29 h 132"/>
                  <a:gd name="T94" fmla="*/ 68 w 83"/>
                  <a:gd name="T95" fmla="*/ 17 h 132"/>
                  <a:gd name="T96" fmla="*/ 73 w 83"/>
                  <a:gd name="T97" fmla="*/ 19 h 132"/>
                  <a:gd name="T98" fmla="*/ 69 w 83"/>
                  <a:gd name="T99" fmla="*/ 15 h 132"/>
                  <a:gd name="T100" fmla="*/ 69 w 83"/>
                  <a:gd name="T101" fmla="*/ 15 h 132"/>
                  <a:gd name="T102" fmla="*/ 75 w 83"/>
                  <a:gd name="T103" fmla="*/ 16 h 132"/>
                  <a:gd name="T104" fmla="*/ 74 w 83"/>
                  <a:gd name="T105" fmla="*/ 5 h 132"/>
                  <a:gd name="T106" fmla="*/ 75 w 83"/>
                  <a:gd name="T107" fmla="*/ 3 h 132"/>
                  <a:gd name="T108" fmla="*/ 82 w 83"/>
                  <a:gd name="T109" fmla="*/ 4 h 132"/>
                  <a:gd name="T110" fmla="*/ 77 w 83"/>
                  <a:gd name="T111" fmla="*/ 0 h 132"/>
                  <a:gd name="T112" fmla="*/ 80 w 83"/>
                  <a:gd name="T113" fmla="*/ 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132">
                    <a:moveTo>
                      <a:pt x="5" y="128"/>
                    </a:moveTo>
                    <a:cubicBezTo>
                      <a:pt x="4" y="129"/>
                      <a:pt x="4" y="130"/>
                      <a:pt x="3" y="130"/>
                    </a:cubicBezTo>
                    <a:cubicBezTo>
                      <a:pt x="6" y="132"/>
                      <a:pt x="6" y="132"/>
                      <a:pt x="6" y="132"/>
                    </a:cubicBezTo>
                    <a:cubicBezTo>
                      <a:pt x="8" y="130"/>
                      <a:pt x="8" y="130"/>
                      <a:pt x="8" y="130"/>
                    </a:cubicBezTo>
                    <a:cubicBezTo>
                      <a:pt x="7" y="129"/>
                      <a:pt x="6" y="128"/>
                      <a:pt x="5" y="128"/>
                    </a:cubicBezTo>
                    <a:moveTo>
                      <a:pt x="2" y="126"/>
                    </a:moveTo>
                    <a:cubicBezTo>
                      <a:pt x="0" y="129"/>
                      <a:pt x="0" y="129"/>
                      <a:pt x="0" y="129"/>
                    </a:cubicBezTo>
                    <a:cubicBezTo>
                      <a:pt x="1" y="129"/>
                      <a:pt x="2" y="130"/>
                      <a:pt x="2" y="130"/>
                    </a:cubicBezTo>
                    <a:cubicBezTo>
                      <a:pt x="3" y="130"/>
                      <a:pt x="3" y="130"/>
                      <a:pt x="3" y="130"/>
                    </a:cubicBezTo>
                    <a:cubicBezTo>
                      <a:pt x="4" y="129"/>
                      <a:pt x="4" y="129"/>
                      <a:pt x="5" y="128"/>
                    </a:cubicBezTo>
                    <a:cubicBezTo>
                      <a:pt x="4" y="127"/>
                      <a:pt x="3" y="126"/>
                      <a:pt x="2" y="126"/>
                    </a:cubicBezTo>
                    <a:moveTo>
                      <a:pt x="8" y="117"/>
                    </a:moveTo>
                    <a:cubicBezTo>
                      <a:pt x="7" y="118"/>
                      <a:pt x="6" y="119"/>
                      <a:pt x="6" y="120"/>
                    </a:cubicBezTo>
                    <a:cubicBezTo>
                      <a:pt x="7" y="122"/>
                      <a:pt x="9" y="123"/>
                      <a:pt x="11" y="124"/>
                    </a:cubicBezTo>
                    <a:cubicBezTo>
                      <a:pt x="12" y="122"/>
                      <a:pt x="13" y="121"/>
                      <a:pt x="14" y="120"/>
                    </a:cubicBezTo>
                    <a:cubicBezTo>
                      <a:pt x="8" y="117"/>
                      <a:pt x="8" y="117"/>
                      <a:pt x="8" y="117"/>
                    </a:cubicBezTo>
                    <a:moveTo>
                      <a:pt x="11" y="112"/>
                    </a:moveTo>
                    <a:cubicBezTo>
                      <a:pt x="11" y="113"/>
                      <a:pt x="10" y="113"/>
                      <a:pt x="10" y="113"/>
                    </a:cubicBezTo>
                    <a:cubicBezTo>
                      <a:pt x="12" y="114"/>
                      <a:pt x="13" y="115"/>
                      <a:pt x="15" y="116"/>
                    </a:cubicBezTo>
                    <a:cubicBezTo>
                      <a:pt x="15" y="117"/>
                      <a:pt x="15" y="117"/>
                      <a:pt x="15" y="117"/>
                    </a:cubicBezTo>
                    <a:cubicBezTo>
                      <a:pt x="15" y="116"/>
                      <a:pt x="16" y="116"/>
                      <a:pt x="16" y="116"/>
                    </a:cubicBezTo>
                    <a:cubicBezTo>
                      <a:pt x="14" y="115"/>
                      <a:pt x="13" y="113"/>
                      <a:pt x="11" y="112"/>
                    </a:cubicBezTo>
                    <a:moveTo>
                      <a:pt x="12" y="110"/>
                    </a:moveTo>
                    <a:cubicBezTo>
                      <a:pt x="12" y="111"/>
                      <a:pt x="11" y="111"/>
                      <a:pt x="11" y="112"/>
                    </a:cubicBezTo>
                    <a:cubicBezTo>
                      <a:pt x="13" y="113"/>
                      <a:pt x="15" y="114"/>
                      <a:pt x="16" y="115"/>
                    </a:cubicBezTo>
                    <a:cubicBezTo>
                      <a:pt x="17" y="115"/>
                      <a:pt x="17" y="114"/>
                      <a:pt x="17" y="114"/>
                    </a:cubicBezTo>
                    <a:cubicBezTo>
                      <a:pt x="16" y="113"/>
                      <a:pt x="15" y="113"/>
                      <a:pt x="14" y="112"/>
                    </a:cubicBezTo>
                    <a:cubicBezTo>
                      <a:pt x="13" y="111"/>
                      <a:pt x="13" y="111"/>
                      <a:pt x="12" y="110"/>
                    </a:cubicBezTo>
                    <a:moveTo>
                      <a:pt x="13" y="108"/>
                    </a:moveTo>
                    <a:cubicBezTo>
                      <a:pt x="13" y="108"/>
                      <a:pt x="13" y="108"/>
                      <a:pt x="13" y="109"/>
                    </a:cubicBezTo>
                    <a:cubicBezTo>
                      <a:pt x="13" y="109"/>
                      <a:pt x="13" y="109"/>
                      <a:pt x="12" y="110"/>
                    </a:cubicBezTo>
                    <a:cubicBezTo>
                      <a:pt x="14" y="111"/>
                      <a:pt x="16" y="112"/>
                      <a:pt x="17" y="113"/>
                    </a:cubicBezTo>
                    <a:cubicBezTo>
                      <a:pt x="18" y="113"/>
                      <a:pt x="18" y="112"/>
                      <a:pt x="18" y="112"/>
                    </a:cubicBezTo>
                    <a:cubicBezTo>
                      <a:pt x="17" y="111"/>
                      <a:pt x="15" y="109"/>
                      <a:pt x="13" y="108"/>
                    </a:cubicBezTo>
                    <a:moveTo>
                      <a:pt x="15" y="106"/>
                    </a:moveTo>
                    <a:cubicBezTo>
                      <a:pt x="14" y="107"/>
                      <a:pt x="14" y="107"/>
                      <a:pt x="14" y="108"/>
                    </a:cubicBezTo>
                    <a:cubicBezTo>
                      <a:pt x="15" y="108"/>
                      <a:pt x="17" y="109"/>
                      <a:pt x="19" y="111"/>
                    </a:cubicBezTo>
                    <a:cubicBezTo>
                      <a:pt x="19" y="110"/>
                      <a:pt x="20" y="109"/>
                      <a:pt x="20" y="109"/>
                    </a:cubicBezTo>
                    <a:cubicBezTo>
                      <a:pt x="18" y="108"/>
                      <a:pt x="17" y="107"/>
                      <a:pt x="15" y="106"/>
                    </a:cubicBezTo>
                    <a:moveTo>
                      <a:pt x="16" y="104"/>
                    </a:moveTo>
                    <a:cubicBezTo>
                      <a:pt x="16" y="105"/>
                      <a:pt x="15" y="105"/>
                      <a:pt x="15" y="106"/>
                    </a:cubicBezTo>
                    <a:cubicBezTo>
                      <a:pt x="17" y="107"/>
                      <a:pt x="18" y="108"/>
                      <a:pt x="20" y="109"/>
                    </a:cubicBezTo>
                    <a:cubicBezTo>
                      <a:pt x="20" y="108"/>
                      <a:pt x="21" y="107"/>
                      <a:pt x="21" y="107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6" y="104"/>
                      <a:pt x="16" y="104"/>
                      <a:pt x="16" y="104"/>
                    </a:cubicBezTo>
                    <a:moveTo>
                      <a:pt x="17" y="103"/>
                    </a:moveTo>
                    <a:cubicBezTo>
                      <a:pt x="17" y="103"/>
                      <a:pt x="16" y="103"/>
                      <a:pt x="16" y="104"/>
                    </a:cubicBezTo>
                    <a:cubicBezTo>
                      <a:pt x="18" y="105"/>
                      <a:pt x="20" y="106"/>
                      <a:pt x="21" y="107"/>
                    </a:cubicBezTo>
                    <a:cubicBezTo>
                      <a:pt x="21" y="106"/>
                      <a:pt x="22" y="106"/>
                      <a:pt x="22" y="105"/>
                    </a:cubicBezTo>
                    <a:cubicBezTo>
                      <a:pt x="21" y="105"/>
                      <a:pt x="20" y="104"/>
                      <a:pt x="19" y="104"/>
                    </a:cubicBezTo>
                    <a:cubicBezTo>
                      <a:pt x="19" y="104"/>
                      <a:pt x="19" y="104"/>
                      <a:pt x="19" y="104"/>
                    </a:cubicBezTo>
                    <a:cubicBezTo>
                      <a:pt x="17" y="103"/>
                      <a:pt x="17" y="103"/>
                      <a:pt x="17" y="103"/>
                    </a:cubicBezTo>
                    <a:moveTo>
                      <a:pt x="18" y="102"/>
                    </a:moveTo>
                    <a:cubicBezTo>
                      <a:pt x="18" y="102"/>
                      <a:pt x="17" y="102"/>
                      <a:pt x="17" y="102"/>
                    </a:cubicBezTo>
                    <a:cubicBezTo>
                      <a:pt x="19" y="103"/>
                      <a:pt x="21" y="104"/>
                      <a:pt x="22" y="105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19" y="103"/>
                      <a:pt x="18" y="102"/>
                    </a:cubicBezTo>
                    <a:moveTo>
                      <a:pt x="22" y="95"/>
                    </a:moveTo>
                    <a:cubicBezTo>
                      <a:pt x="21" y="97"/>
                      <a:pt x="20" y="98"/>
                      <a:pt x="19" y="100"/>
                    </a:cubicBezTo>
                    <a:cubicBezTo>
                      <a:pt x="20" y="101"/>
                      <a:pt x="22" y="102"/>
                      <a:pt x="23" y="103"/>
                    </a:cubicBezTo>
                    <a:cubicBezTo>
                      <a:pt x="24" y="101"/>
                      <a:pt x="25" y="100"/>
                      <a:pt x="26" y="98"/>
                    </a:cubicBezTo>
                    <a:cubicBezTo>
                      <a:pt x="24" y="97"/>
                      <a:pt x="23" y="96"/>
                      <a:pt x="22" y="95"/>
                    </a:cubicBezTo>
                    <a:moveTo>
                      <a:pt x="26" y="88"/>
                    </a:moveTo>
                    <a:cubicBezTo>
                      <a:pt x="25" y="91"/>
                      <a:pt x="23" y="93"/>
                      <a:pt x="22" y="95"/>
                    </a:cubicBezTo>
                    <a:cubicBezTo>
                      <a:pt x="23" y="96"/>
                      <a:pt x="25" y="97"/>
                      <a:pt x="26" y="98"/>
                    </a:cubicBezTo>
                    <a:cubicBezTo>
                      <a:pt x="27" y="96"/>
                      <a:pt x="29" y="93"/>
                      <a:pt x="30" y="91"/>
                    </a:cubicBezTo>
                    <a:cubicBezTo>
                      <a:pt x="29" y="90"/>
                      <a:pt x="27" y="89"/>
                      <a:pt x="26" y="88"/>
                    </a:cubicBezTo>
                    <a:moveTo>
                      <a:pt x="39" y="68"/>
                    </a:moveTo>
                    <a:cubicBezTo>
                      <a:pt x="37" y="72"/>
                      <a:pt x="35" y="75"/>
                      <a:pt x="32" y="78"/>
                    </a:cubicBezTo>
                    <a:cubicBezTo>
                      <a:pt x="31" y="81"/>
                      <a:pt x="29" y="83"/>
                      <a:pt x="27" y="86"/>
                    </a:cubicBezTo>
                    <a:cubicBezTo>
                      <a:pt x="28" y="86"/>
                      <a:pt x="28" y="87"/>
                      <a:pt x="29" y="87"/>
                    </a:cubicBezTo>
                    <a:cubicBezTo>
                      <a:pt x="30" y="87"/>
                      <a:pt x="31" y="88"/>
                      <a:pt x="32" y="89"/>
                    </a:cubicBezTo>
                    <a:cubicBezTo>
                      <a:pt x="34" y="85"/>
                      <a:pt x="36" y="81"/>
                      <a:pt x="38" y="78"/>
                    </a:cubicBezTo>
                    <a:cubicBezTo>
                      <a:pt x="37" y="77"/>
                      <a:pt x="37" y="77"/>
                      <a:pt x="36" y="76"/>
                    </a:cubicBezTo>
                    <a:cubicBezTo>
                      <a:pt x="37" y="77"/>
                      <a:pt x="37" y="77"/>
                      <a:pt x="38" y="77"/>
                    </a:cubicBezTo>
                    <a:cubicBezTo>
                      <a:pt x="39" y="75"/>
                      <a:pt x="41" y="73"/>
                      <a:pt x="42" y="70"/>
                    </a:cubicBezTo>
                    <a:cubicBezTo>
                      <a:pt x="41" y="70"/>
                      <a:pt x="40" y="69"/>
                      <a:pt x="39" y="68"/>
                    </a:cubicBezTo>
                    <a:moveTo>
                      <a:pt x="42" y="62"/>
                    </a:moveTo>
                    <a:cubicBezTo>
                      <a:pt x="39" y="68"/>
                      <a:pt x="39" y="68"/>
                      <a:pt x="39" y="68"/>
                    </a:cubicBezTo>
                    <a:cubicBezTo>
                      <a:pt x="39" y="68"/>
                      <a:pt x="39" y="68"/>
                      <a:pt x="39" y="68"/>
                    </a:cubicBezTo>
                    <a:cubicBezTo>
                      <a:pt x="40" y="69"/>
                      <a:pt x="41" y="70"/>
                      <a:pt x="42" y="70"/>
                    </a:cubicBezTo>
                    <a:cubicBezTo>
                      <a:pt x="43" y="68"/>
                      <a:pt x="44" y="66"/>
                      <a:pt x="46" y="64"/>
                    </a:cubicBezTo>
                    <a:cubicBezTo>
                      <a:pt x="45" y="63"/>
                      <a:pt x="44" y="62"/>
                      <a:pt x="42" y="62"/>
                    </a:cubicBezTo>
                    <a:moveTo>
                      <a:pt x="45" y="58"/>
                    </a:moveTo>
                    <a:cubicBezTo>
                      <a:pt x="45" y="58"/>
                      <a:pt x="45" y="58"/>
                      <a:pt x="45" y="58"/>
                    </a:cubicBezTo>
                    <a:cubicBezTo>
                      <a:pt x="46" y="58"/>
                      <a:pt x="47" y="59"/>
                      <a:pt x="48" y="60"/>
                    </a:cubicBezTo>
                    <a:cubicBezTo>
                      <a:pt x="48" y="60"/>
                      <a:pt x="48" y="59"/>
                      <a:pt x="48" y="59"/>
                    </a:cubicBezTo>
                    <a:cubicBezTo>
                      <a:pt x="47" y="59"/>
                      <a:pt x="46" y="58"/>
                      <a:pt x="45" y="58"/>
                    </a:cubicBezTo>
                    <a:moveTo>
                      <a:pt x="49" y="49"/>
                    </a:moveTo>
                    <a:cubicBezTo>
                      <a:pt x="49" y="50"/>
                      <a:pt x="49" y="51"/>
                      <a:pt x="48" y="52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46" y="58"/>
                      <a:pt x="47" y="59"/>
                      <a:pt x="48" y="59"/>
                    </a:cubicBezTo>
                    <a:cubicBezTo>
                      <a:pt x="49" y="58"/>
                      <a:pt x="50" y="57"/>
                      <a:pt x="50" y="55"/>
                    </a:cubicBezTo>
                    <a:cubicBezTo>
                      <a:pt x="51" y="54"/>
                      <a:pt x="52" y="53"/>
                      <a:pt x="53" y="51"/>
                    </a:cubicBezTo>
                    <a:cubicBezTo>
                      <a:pt x="52" y="51"/>
                      <a:pt x="51" y="50"/>
                      <a:pt x="49" y="49"/>
                    </a:cubicBezTo>
                    <a:moveTo>
                      <a:pt x="51" y="46"/>
                    </a:moveTo>
                    <a:cubicBezTo>
                      <a:pt x="51" y="47"/>
                      <a:pt x="51" y="47"/>
                      <a:pt x="50" y="48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49"/>
                      <a:pt x="54" y="49"/>
                      <a:pt x="55" y="48"/>
                    </a:cubicBezTo>
                    <a:cubicBezTo>
                      <a:pt x="53" y="48"/>
                      <a:pt x="52" y="47"/>
                      <a:pt x="51" y="46"/>
                    </a:cubicBezTo>
                    <a:moveTo>
                      <a:pt x="52" y="44"/>
                    </a:moveTo>
                    <a:cubicBezTo>
                      <a:pt x="52" y="44"/>
                      <a:pt x="52" y="44"/>
                      <a:pt x="52" y="44"/>
                    </a:cubicBezTo>
                    <a:cubicBezTo>
                      <a:pt x="53" y="45"/>
                      <a:pt x="55" y="46"/>
                      <a:pt x="56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2" y="44"/>
                      <a:pt x="52" y="44"/>
                      <a:pt x="52" y="44"/>
                    </a:cubicBezTo>
                    <a:moveTo>
                      <a:pt x="54" y="41"/>
                    </a:moveTo>
                    <a:cubicBezTo>
                      <a:pt x="53" y="42"/>
                      <a:pt x="53" y="43"/>
                      <a:pt x="52" y="44"/>
                    </a:cubicBezTo>
                    <a:cubicBezTo>
                      <a:pt x="54" y="45"/>
                      <a:pt x="55" y="46"/>
                      <a:pt x="56" y="46"/>
                    </a:cubicBezTo>
                    <a:cubicBezTo>
                      <a:pt x="57" y="45"/>
                      <a:pt x="57" y="44"/>
                      <a:pt x="58" y="44"/>
                    </a:cubicBezTo>
                    <a:cubicBezTo>
                      <a:pt x="56" y="43"/>
                      <a:pt x="55" y="42"/>
                      <a:pt x="54" y="41"/>
                    </a:cubicBezTo>
                    <a:moveTo>
                      <a:pt x="55" y="38"/>
                    </a:moveTo>
                    <a:cubicBezTo>
                      <a:pt x="55" y="39"/>
                      <a:pt x="55" y="39"/>
                      <a:pt x="55" y="39"/>
                    </a:cubicBezTo>
                    <a:cubicBezTo>
                      <a:pt x="56" y="40"/>
                      <a:pt x="56" y="40"/>
                      <a:pt x="57" y="41"/>
                    </a:cubicBezTo>
                    <a:cubicBezTo>
                      <a:pt x="58" y="41"/>
                      <a:pt x="58" y="41"/>
                      <a:pt x="59" y="42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58" y="40"/>
                      <a:pt x="57" y="39"/>
                      <a:pt x="55" y="38"/>
                    </a:cubicBezTo>
                    <a:moveTo>
                      <a:pt x="58" y="34"/>
                    </a:moveTo>
                    <a:cubicBezTo>
                      <a:pt x="58" y="35"/>
                      <a:pt x="57" y="35"/>
                      <a:pt x="57" y="35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1" y="36"/>
                      <a:pt x="59" y="35"/>
                      <a:pt x="58" y="34"/>
                    </a:cubicBezTo>
                    <a:moveTo>
                      <a:pt x="58" y="34"/>
                    </a:move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61" y="35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1" y="35"/>
                      <a:pt x="59" y="34"/>
                      <a:pt x="58" y="34"/>
                    </a:cubicBezTo>
                    <a:moveTo>
                      <a:pt x="60" y="30"/>
                    </a:moveTo>
                    <a:cubicBezTo>
                      <a:pt x="60" y="31"/>
                      <a:pt x="59" y="31"/>
                      <a:pt x="59" y="32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4" y="34"/>
                      <a:pt x="64" y="33"/>
                      <a:pt x="64" y="33"/>
                    </a:cubicBezTo>
                    <a:cubicBezTo>
                      <a:pt x="63" y="32"/>
                      <a:pt x="61" y="31"/>
                      <a:pt x="60" y="30"/>
                    </a:cubicBezTo>
                    <a:moveTo>
                      <a:pt x="60" y="29"/>
                    </a:moveTo>
                    <a:cubicBezTo>
                      <a:pt x="60" y="30"/>
                      <a:pt x="60" y="30"/>
                      <a:pt x="60" y="30"/>
                    </a:cubicBezTo>
                    <a:cubicBezTo>
                      <a:pt x="61" y="31"/>
                      <a:pt x="63" y="32"/>
                      <a:pt x="65" y="33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64" y="32"/>
                      <a:pt x="64" y="32"/>
                      <a:pt x="63" y="31"/>
                    </a:cubicBezTo>
                    <a:cubicBezTo>
                      <a:pt x="60" y="29"/>
                      <a:pt x="60" y="29"/>
                      <a:pt x="60" y="29"/>
                    </a:cubicBezTo>
                    <a:moveTo>
                      <a:pt x="62" y="27"/>
                    </a:moveTo>
                    <a:cubicBezTo>
                      <a:pt x="62" y="27"/>
                      <a:pt x="61" y="28"/>
                      <a:pt x="61" y="29"/>
                    </a:cubicBezTo>
                    <a:cubicBezTo>
                      <a:pt x="62" y="30"/>
                      <a:pt x="64" y="31"/>
                      <a:pt x="65" y="32"/>
                    </a:cubicBezTo>
                    <a:cubicBezTo>
                      <a:pt x="66" y="31"/>
                      <a:pt x="66" y="30"/>
                      <a:pt x="66" y="29"/>
                    </a:cubicBezTo>
                    <a:cubicBezTo>
                      <a:pt x="65" y="29"/>
                      <a:pt x="63" y="28"/>
                      <a:pt x="62" y="27"/>
                    </a:cubicBezTo>
                    <a:moveTo>
                      <a:pt x="68" y="16"/>
                    </a:moveTo>
                    <a:cubicBezTo>
                      <a:pt x="68" y="16"/>
                      <a:pt x="68" y="16"/>
                      <a:pt x="68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70" y="18"/>
                      <a:pt x="71" y="19"/>
                      <a:pt x="73" y="20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1" y="18"/>
                      <a:pt x="70" y="17"/>
                      <a:pt x="68" y="16"/>
                    </a:cubicBezTo>
                    <a:moveTo>
                      <a:pt x="70" y="13"/>
                    </a:moveTo>
                    <a:cubicBezTo>
                      <a:pt x="69" y="13"/>
                      <a:pt x="69" y="14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8" y="15"/>
                      <a:pt x="68" y="15"/>
                      <a:pt x="68" y="15"/>
                    </a:cubicBezTo>
                    <a:cubicBezTo>
                      <a:pt x="70" y="16"/>
                      <a:pt x="72" y="17"/>
                      <a:pt x="73" y="18"/>
                    </a:cubicBezTo>
                    <a:cubicBezTo>
                      <a:pt x="74" y="17"/>
                      <a:pt x="74" y="17"/>
                      <a:pt x="75" y="16"/>
                    </a:cubicBezTo>
                    <a:cubicBezTo>
                      <a:pt x="73" y="15"/>
                      <a:pt x="71" y="14"/>
                      <a:pt x="70" y="13"/>
                    </a:cubicBezTo>
                    <a:moveTo>
                      <a:pt x="75" y="3"/>
                    </a:moveTo>
                    <a:cubicBezTo>
                      <a:pt x="75" y="4"/>
                      <a:pt x="74" y="4"/>
                      <a:pt x="74" y="5"/>
                    </a:cubicBezTo>
                    <a:cubicBezTo>
                      <a:pt x="76" y="6"/>
                      <a:pt x="78" y="7"/>
                      <a:pt x="80" y="8"/>
                    </a:cubicBezTo>
                    <a:cubicBezTo>
                      <a:pt x="80" y="7"/>
                      <a:pt x="80" y="7"/>
                      <a:pt x="81" y="6"/>
                    </a:cubicBezTo>
                    <a:cubicBezTo>
                      <a:pt x="79" y="5"/>
                      <a:pt x="77" y="4"/>
                      <a:pt x="75" y="3"/>
                    </a:cubicBezTo>
                    <a:moveTo>
                      <a:pt x="80" y="2"/>
                    </a:moveTo>
                    <a:cubicBezTo>
                      <a:pt x="80" y="2"/>
                      <a:pt x="80" y="2"/>
                      <a:pt x="80" y="2"/>
                    </a:cubicBezTo>
                    <a:cubicBezTo>
                      <a:pt x="82" y="4"/>
                      <a:pt x="82" y="4"/>
                      <a:pt x="82" y="4"/>
                    </a:cubicBezTo>
                    <a:cubicBezTo>
                      <a:pt x="82" y="4"/>
                      <a:pt x="82" y="4"/>
                      <a:pt x="83" y="3"/>
                    </a:cubicBezTo>
                    <a:cubicBezTo>
                      <a:pt x="82" y="3"/>
                      <a:pt x="81" y="2"/>
                      <a:pt x="80" y="2"/>
                    </a:cubicBezTo>
                    <a:moveTo>
                      <a:pt x="77" y="0"/>
                    </a:moveTo>
                    <a:cubicBezTo>
                      <a:pt x="77" y="0"/>
                      <a:pt x="77" y="0"/>
                      <a:pt x="76" y="0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79" y="1"/>
                      <a:pt x="78" y="0"/>
                      <a:pt x="7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0472"/>
              <p:cNvSpPr>
                <a:spLocks noEditPoints="1"/>
              </p:cNvSpPr>
              <p:nvPr/>
            </p:nvSpPr>
            <p:spPr bwMode="auto">
              <a:xfrm>
                <a:off x="-423" y="3198"/>
                <a:ext cx="3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1 h 2"/>
                  <a:gd name="T8" fmla="*/ 1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0473"/>
              <p:cNvSpPr>
                <a:spLocks noEditPoints="1"/>
              </p:cNvSpPr>
              <p:nvPr/>
            </p:nvSpPr>
            <p:spPr bwMode="auto">
              <a:xfrm>
                <a:off x="-420" y="3198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0474"/>
              <p:cNvSpPr>
                <a:spLocks/>
              </p:cNvSpPr>
              <p:nvPr/>
            </p:nvSpPr>
            <p:spPr bwMode="auto">
              <a:xfrm>
                <a:off x="-486" y="3198"/>
                <a:ext cx="16" cy="19"/>
              </a:xfrm>
              <a:custGeom>
                <a:avLst/>
                <a:gdLst>
                  <a:gd name="T0" fmla="*/ 3 w 7"/>
                  <a:gd name="T1" fmla="*/ 0 h 8"/>
                  <a:gd name="T2" fmla="*/ 0 w 7"/>
                  <a:gd name="T3" fmla="*/ 5 h 8"/>
                  <a:gd name="T4" fmla="*/ 2 w 7"/>
                  <a:gd name="T5" fmla="*/ 6 h 8"/>
                  <a:gd name="T6" fmla="*/ 0 w 7"/>
                  <a:gd name="T7" fmla="*/ 5 h 8"/>
                  <a:gd name="T8" fmla="*/ 0 w 7"/>
                  <a:gd name="T9" fmla="*/ 5 h 8"/>
                  <a:gd name="T10" fmla="*/ 4 w 7"/>
                  <a:gd name="T11" fmla="*/ 8 h 8"/>
                  <a:gd name="T12" fmla="*/ 5 w 7"/>
                  <a:gd name="T13" fmla="*/ 7 h 8"/>
                  <a:gd name="T14" fmla="*/ 2 w 7"/>
                  <a:gd name="T15" fmla="*/ 6 h 8"/>
                  <a:gd name="T16" fmla="*/ 5 w 7"/>
                  <a:gd name="T17" fmla="*/ 7 h 8"/>
                  <a:gd name="T18" fmla="*/ 7 w 7"/>
                  <a:gd name="T19" fmla="*/ 3 h 8"/>
                  <a:gd name="T20" fmla="*/ 3 w 7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5"/>
                      <a:pt x="2" y="5"/>
                      <a:pt x="2" y="6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3" y="7"/>
                      <a:pt x="4" y="8"/>
                    </a:cubicBezTo>
                    <a:cubicBezTo>
                      <a:pt x="5" y="8"/>
                      <a:pt x="5" y="8"/>
                      <a:pt x="5" y="7"/>
                    </a:cubicBezTo>
                    <a:cubicBezTo>
                      <a:pt x="4" y="7"/>
                      <a:pt x="3" y="6"/>
                      <a:pt x="2" y="6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6"/>
                      <a:pt x="7" y="5"/>
                      <a:pt x="7" y="3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0475"/>
              <p:cNvSpPr>
                <a:spLocks/>
              </p:cNvSpPr>
              <p:nvPr/>
            </p:nvSpPr>
            <p:spPr bwMode="auto">
              <a:xfrm>
                <a:off x="-482" y="3212"/>
                <a:ext cx="8" cy="2"/>
              </a:xfrm>
              <a:custGeom>
                <a:avLst/>
                <a:gdLst>
                  <a:gd name="T0" fmla="*/ 0 w 3"/>
                  <a:gd name="T1" fmla="*/ 0 h 1"/>
                  <a:gd name="T2" fmla="*/ 3 w 3"/>
                  <a:gd name="T3" fmla="*/ 1 h 1"/>
                  <a:gd name="T4" fmla="*/ 3 w 3"/>
                  <a:gd name="T5" fmla="*/ 1 h 1"/>
                  <a:gd name="T6" fmla="*/ 0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0476"/>
              <p:cNvSpPr>
                <a:spLocks/>
              </p:cNvSpPr>
              <p:nvPr/>
            </p:nvSpPr>
            <p:spPr bwMode="auto">
              <a:xfrm>
                <a:off x="-486" y="3209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0477"/>
              <p:cNvSpPr>
                <a:spLocks noEditPoints="1"/>
              </p:cNvSpPr>
              <p:nvPr/>
            </p:nvSpPr>
            <p:spPr bwMode="auto">
              <a:xfrm>
                <a:off x="-437" y="3202"/>
                <a:ext cx="14" cy="12"/>
              </a:xfrm>
              <a:custGeom>
                <a:avLst/>
                <a:gdLst>
                  <a:gd name="T0" fmla="*/ 1 w 6"/>
                  <a:gd name="T1" fmla="*/ 2 h 5"/>
                  <a:gd name="T2" fmla="*/ 0 w 6"/>
                  <a:gd name="T3" fmla="*/ 5 h 5"/>
                  <a:gd name="T4" fmla="*/ 0 w 6"/>
                  <a:gd name="T5" fmla="*/ 5 h 5"/>
                  <a:gd name="T6" fmla="*/ 1 w 6"/>
                  <a:gd name="T7" fmla="*/ 2 h 5"/>
                  <a:gd name="T8" fmla="*/ 1 w 6"/>
                  <a:gd name="T9" fmla="*/ 2 h 5"/>
                  <a:gd name="T10" fmla="*/ 6 w 6"/>
                  <a:gd name="T11" fmla="*/ 0 h 5"/>
                  <a:gd name="T12" fmla="*/ 6 w 6"/>
                  <a:gd name="T13" fmla="*/ 1 h 5"/>
                  <a:gd name="T14" fmla="*/ 6 w 6"/>
                  <a:gd name="T15" fmla="*/ 1 h 5"/>
                  <a:gd name="T16" fmla="*/ 6 w 6"/>
                  <a:gd name="T17" fmla="*/ 0 h 5"/>
                  <a:gd name="T18" fmla="*/ 6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1" y="2"/>
                    </a:moveTo>
                    <a:cubicBezTo>
                      <a:pt x="1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0478"/>
              <p:cNvSpPr>
                <a:spLocks noEditPoints="1"/>
              </p:cNvSpPr>
              <p:nvPr/>
            </p:nvSpPr>
            <p:spPr bwMode="auto">
              <a:xfrm>
                <a:off x="-441" y="3205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1 h 6"/>
                  <a:gd name="T14" fmla="*/ 3 w 4"/>
                  <a:gd name="T15" fmla="*/ 1 h 6"/>
                  <a:gd name="T16" fmla="*/ 4 w 4"/>
                  <a:gd name="T17" fmla="*/ 0 h 6"/>
                  <a:gd name="T18" fmla="*/ 4 w 4"/>
                  <a:gd name="T19" fmla="*/ 0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Oval 10479"/>
              <p:cNvSpPr>
                <a:spLocks noChangeArrowheads="1"/>
              </p:cNvSpPr>
              <p:nvPr/>
            </p:nvSpPr>
            <p:spPr bwMode="auto">
              <a:xfrm>
                <a:off x="-432" y="32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0480"/>
              <p:cNvSpPr>
                <a:spLocks noEditPoints="1"/>
              </p:cNvSpPr>
              <p:nvPr/>
            </p:nvSpPr>
            <p:spPr bwMode="auto">
              <a:xfrm>
                <a:off x="-432" y="3205"/>
                <a:ext cx="7" cy="12"/>
              </a:xfrm>
              <a:custGeom>
                <a:avLst/>
                <a:gdLst>
                  <a:gd name="T0" fmla="*/ 2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2 w 3"/>
                  <a:gd name="T9" fmla="*/ 3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0481"/>
              <p:cNvSpPr>
                <a:spLocks noEditPoints="1"/>
              </p:cNvSpPr>
              <p:nvPr/>
            </p:nvSpPr>
            <p:spPr bwMode="auto">
              <a:xfrm>
                <a:off x="-434" y="3207"/>
                <a:ext cx="9" cy="17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0 w 4"/>
                  <a:gd name="T5" fmla="*/ 7 h 7"/>
                  <a:gd name="T6" fmla="*/ 1 w 4"/>
                  <a:gd name="T7" fmla="*/ 4 h 7"/>
                  <a:gd name="T8" fmla="*/ 1 w 4"/>
                  <a:gd name="T9" fmla="*/ 4 h 7"/>
                  <a:gd name="T10" fmla="*/ 3 w 4"/>
                  <a:gd name="T11" fmla="*/ 0 h 7"/>
                  <a:gd name="T12" fmla="*/ 3 w 4"/>
                  <a:gd name="T13" fmla="*/ 2 h 7"/>
                  <a:gd name="T14" fmla="*/ 3 w 4"/>
                  <a:gd name="T15" fmla="*/ 2 h 7"/>
                  <a:gd name="T16" fmla="*/ 3 w 4"/>
                  <a:gd name="T17" fmla="*/ 1 h 7"/>
                  <a:gd name="T18" fmla="*/ 3 w 4"/>
                  <a:gd name="T19" fmla="*/ 0 h 7"/>
                  <a:gd name="T20" fmla="*/ 4 w 4"/>
                  <a:gd name="T21" fmla="*/ 0 h 7"/>
                  <a:gd name="T22" fmla="*/ 3 w 4"/>
                  <a:gd name="T23" fmla="*/ 0 h 7"/>
                  <a:gd name="T24" fmla="*/ 4 w 4"/>
                  <a:gd name="T25" fmla="*/ 0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0482"/>
              <p:cNvSpPr>
                <a:spLocks/>
              </p:cNvSpPr>
              <p:nvPr/>
            </p:nvSpPr>
            <p:spPr bwMode="auto">
              <a:xfrm>
                <a:off x="-427" y="320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0483"/>
              <p:cNvSpPr>
                <a:spLocks noEditPoints="1"/>
              </p:cNvSpPr>
              <p:nvPr/>
            </p:nvSpPr>
            <p:spPr bwMode="auto">
              <a:xfrm>
                <a:off x="-467" y="3209"/>
                <a:ext cx="9" cy="15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2 w 4"/>
                  <a:gd name="T15" fmla="*/ 5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4"/>
                      <a:pt x="3" y="2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0484"/>
              <p:cNvSpPr>
                <a:spLocks/>
              </p:cNvSpPr>
              <p:nvPr/>
            </p:nvSpPr>
            <p:spPr bwMode="auto">
              <a:xfrm>
                <a:off x="-467" y="3221"/>
                <a:ext cx="4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2 w 2"/>
                  <a:gd name="T4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0485"/>
              <p:cNvSpPr>
                <a:spLocks noEditPoints="1"/>
              </p:cNvSpPr>
              <p:nvPr/>
            </p:nvSpPr>
            <p:spPr bwMode="auto">
              <a:xfrm>
                <a:off x="-748" y="3209"/>
                <a:ext cx="271" cy="433"/>
              </a:xfrm>
              <a:custGeom>
                <a:avLst/>
                <a:gdLst>
                  <a:gd name="T0" fmla="*/ 7 w 115"/>
                  <a:gd name="T1" fmla="*/ 183 h 183"/>
                  <a:gd name="T2" fmla="*/ 6 w 115"/>
                  <a:gd name="T3" fmla="*/ 172 h 183"/>
                  <a:gd name="T4" fmla="*/ 9 w 115"/>
                  <a:gd name="T5" fmla="*/ 174 h 183"/>
                  <a:gd name="T6" fmla="*/ 14 w 115"/>
                  <a:gd name="T7" fmla="*/ 171 h 183"/>
                  <a:gd name="T8" fmla="*/ 15 w 115"/>
                  <a:gd name="T9" fmla="*/ 158 h 183"/>
                  <a:gd name="T10" fmla="*/ 17 w 115"/>
                  <a:gd name="T11" fmla="*/ 155 h 183"/>
                  <a:gd name="T12" fmla="*/ 19 w 115"/>
                  <a:gd name="T13" fmla="*/ 152 h 183"/>
                  <a:gd name="T14" fmla="*/ 22 w 115"/>
                  <a:gd name="T15" fmla="*/ 150 h 183"/>
                  <a:gd name="T16" fmla="*/ 22 w 115"/>
                  <a:gd name="T17" fmla="*/ 146 h 183"/>
                  <a:gd name="T18" fmla="*/ 24 w 115"/>
                  <a:gd name="T19" fmla="*/ 144 h 183"/>
                  <a:gd name="T20" fmla="*/ 25 w 115"/>
                  <a:gd name="T21" fmla="*/ 142 h 183"/>
                  <a:gd name="T22" fmla="*/ 25 w 115"/>
                  <a:gd name="T23" fmla="*/ 142 h 183"/>
                  <a:gd name="T24" fmla="*/ 26 w 115"/>
                  <a:gd name="T25" fmla="*/ 139 h 183"/>
                  <a:gd name="T26" fmla="*/ 28 w 115"/>
                  <a:gd name="T27" fmla="*/ 138 h 183"/>
                  <a:gd name="T28" fmla="*/ 29 w 115"/>
                  <a:gd name="T29" fmla="*/ 136 h 183"/>
                  <a:gd name="T30" fmla="*/ 30 w 115"/>
                  <a:gd name="T31" fmla="*/ 134 h 183"/>
                  <a:gd name="T32" fmla="*/ 30 w 115"/>
                  <a:gd name="T33" fmla="*/ 134 h 183"/>
                  <a:gd name="T34" fmla="*/ 31 w 115"/>
                  <a:gd name="T35" fmla="*/ 132 h 183"/>
                  <a:gd name="T36" fmla="*/ 40 w 115"/>
                  <a:gd name="T37" fmla="*/ 118 h 183"/>
                  <a:gd name="T38" fmla="*/ 40 w 115"/>
                  <a:gd name="T39" fmla="*/ 118 h 183"/>
                  <a:gd name="T40" fmla="*/ 47 w 115"/>
                  <a:gd name="T41" fmla="*/ 107 h 183"/>
                  <a:gd name="T42" fmla="*/ 58 w 115"/>
                  <a:gd name="T43" fmla="*/ 90 h 183"/>
                  <a:gd name="T44" fmla="*/ 58 w 115"/>
                  <a:gd name="T45" fmla="*/ 89 h 183"/>
                  <a:gd name="T46" fmla="*/ 64 w 115"/>
                  <a:gd name="T47" fmla="*/ 80 h 183"/>
                  <a:gd name="T48" fmla="*/ 66 w 115"/>
                  <a:gd name="T49" fmla="*/ 77 h 183"/>
                  <a:gd name="T50" fmla="*/ 71 w 115"/>
                  <a:gd name="T51" fmla="*/ 74 h 183"/>
                  <a:gd name="T52" fmla="*/ 74 w 115"/>
                  <a:gd name="T53" fmla="*/ 69 h 183"/>
                  <a:gd name="T54" fmla="*/ 75 w 115"/>
                  <a:gd name="T55" fmla="*/ 68 h 183"/>
                  <a:gd name="T56" fmla="*/ 76 w 115"/>
                  <a:gd name="T57" fmla="*/ 66 h 183"/>
                  <a:gd name="T58" fmla="*/ 75 w 115"/>
                  <a:gd name="T59" fmla="*/ 63 h 183"/>
                  <a:gd name="T60" fmla="*/ 74 w 115"/>
                  <a:gd name="T61" fmla="*/ 63 h 183"/>
                  <a:gd name="T62" fmla="*/ 75 w 115"/>
                  <a:gd name="T63" fmla="*/ 62 h 183"/>
                  <a:gd name="T64" fmla="*/ 77 w 115"/>
                  <a:gd name="T65" fmla="*/ 59 h 183"/>
                  <a:gd name="T66" fmla="*/ 80 w 115"/>
                  <a:gd name="T67" fmla="*/ 53 h 183"/>
                  <a:gd name="T68" fmla="*/ 85 w 115"/>
                  <a:gd name="T69" fmla="*/ 51 h 183"/>
                  <a:gd name="T70" fmla="*/ 86 w 115"/>
                  <a:gd name="T71" fmla="*/ 50 h 183"/>
                  <a:gd name="T72" fmla="*/ 88 w 115"/>
                  <a:gd name="T73" fmla="*/ 47 h 183"/>
                  <a:gd name="T74" fmla="*/ 88 w 115"/>
                  <a:gd name="T75" fmla="*/ 46 h 183"/>
                  <a:gd name="T76" fmla="*/ 90 w 115"/>
                  <a:gd name="T77" fmla="*/ 43 h 183"/>
                  <a:gd name="T78" fmla="*/ 91 w 115"/>
                  <a:gd name="T79" fmla="*/ 43 h 183"/>
                  <a:gd name="T80" fmla="*/ 92 w 115"/>
                  <a:gd name="T81" fmla="*/ 40 h 183"/>
                  <a:gd name="T82" fmla="*/ 95 w 115"/>
                  <a:gd name="T83" fmla="*/ 36 h 183"/>
                  <a:gd name="T84" fmla="*/ 96 w 115"/>
                  <a:gd name="T85" fmla="*/ 34 h 183"/>
                  <a:gd name="T86" fmla="*/ 97 w 115"/>
                  <a:gd name="T87" fmla="*/ 33 h 183"/>
                  <a:gd name="T88" fmla="*/ 98 w 115"/>
                  <a:gd name="T89" fmla="*/ 31 h 183"/>
                  <a:gd name="T90" fmla="*/ 99 w 115"/>
                  <a:gd name="T91" fmla="*/ 30 h 183"/>
                  <a:gd name="T92" fmla="*/ 105 w 115"/>
                  <a:gd name="T93" fmla="*/ 19 h 183"/>
                  <a:gd name="T94" fmla="*/ 107 w 115"/>
                  <a:gd name="T95" fmla="*/ 17 h 183"/>
                  <a:gd name="T96" fmla="*/ 107 w 115"/>
                  <a:gd name="T97" fmla="*/ 17 h 183"/>
                  <a:gd name="T98" fmla="*/ 108 w 115"/>
                  <a:gd name="T99" fmla="*/ 15 h 183"/>
                  <a:gd name="T100" fmla="*/ 109 w 115"/>
                  <a:gd name="T101" fmla="*/ 13 h 183"/>
                  <a:gd name="T102" fmla="*/ 111 w 115"/>
                  <a:gd name="T103" fmla="*/ 11 h 183"/>
                  <a:gd name="T104" fmla="*/ 112 w 115"/>
                  <a:gd name="T105" fmla="*/ 8 h 183"/>
                  <a:gd name="T106" fmla="*/ 113 w 115"/>
                  <a:gd name="T107" fmla="*/ 7 h 183"/>
                  <a:gd name="T108" fmla="*/ 114 w 115"/>
                  <a:gd name="T109" fmla="*/ 6 h 183"/>
                  <a:gd name="T110" fmla="*/ 115 w 115"/>
                  <a:gd name="T111" fmla="*/ 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5" h="183">
                    <a:moveTo>
                      <a:pt x="9" y="174"/>
                    </a:moveTo>
                    <a:cubicBezTo>
                      <a:pt x="7" y="176"/>
                      <a:pt x="6" y="178"/>
                      <a:pt x="5" y="180"/>
                    </a:cubicBezTo>
                    <a:cubicBezTo>
                      <a:pt x="5" y="180"/>
                      <a:pt x="5" y="180"/>
                      <a:pt x="5" y="180"/>
                    </a:cubicBezTo>
                    <a:cubicBezTo>
                      <a:pt x="7" y="180"/>
                      <a:pt x="7" y="181"/>
                      <a:pt x="7" y="182"/>
                    </a:cubicBezTo>
                    <a:cubicBezTo>
                      <a:pt x="7" y="182"/>
                      <a:pt x="7" y="183"/>
                      <a:pt x="7" y="183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8" y="180"/>
                      <a:pt x="10" y="178"/>
                      <a:pt x="11" y="175"/>
                    </a:cubicBezTo>
                    <a:cubicBezTo>
                      <a:pt x="9" y="174"/>
                      <a:pt x="9" y="174"/>
                      <a:pt x="9" y="174"/>
                    </a:cubicBezTo>
                    <a:moveTo>
                      <a:pt x="6" y="172"/>
                    </a:moveTo>
                    <a:cubicBezTo>
                      <a:pt x="3" y="176"/>
                      <a:pt x="3" y="176"/>
                      <a:pt x="3" y="176"/>
                    </a:cubicBezTo>
                    <a:cubicBezTo>
                      <a:pt x="1" y="179"/>
                      <a:pt x="1" y="179"/>
                      <a:pt x="1" y="179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2" y="181"/>
                      <a:pt x="4" y="180"/>
                      <a:pt x="4" y="180"/>
                    </a:cubicBezTo>
                    <a:cubicBezTo>
                      <a:pt x="9" y="174"/>
                      <a:pt x="9" y="174"/>
                      <a:pt x="9" y="174"/>
                    </a:cubicBezTo>
                    <a:cubicBezTo>
                      <a:pt x="6" y="172"/>
                      <a:pt x="6" y="172"/>
                      <a:pt x="6" y="172"/>
                    </a:cubicBezTo>
                    <a:moveTo>
                      <a:pt x="13" y="161"/>
                    </a:moveTo>
                    <a:cubicBezTo>
                      <a:pt x="9" y="168"/>
                      <a:pt x="9" y="168"/>
                      <a:pt x="9" y="168"/>
                    </a:cubicBezTo>
                    <a:cubicBezTo>
                      <a:pt x="9" y="168"/>
                      <a:pt x="9" y="168"/>
                      <a:pt x="9" y="168"/>
                    </a:cubicBezTo>
                    <a:cubicBezTo>
                      <a:pt x="14" y="171"/>
                      <a:pt x="14" y="171"/>
                      <a:pt x="14" y="171"/>
                    </a:cubicBezTo>
                    <a:cubicBezTo>
                      <a:pt x="15" y="169"/>
                      <a:pt x="17" y="166"/>
                      <a:pt x="18" y="164"/>
                    </a:cubicBezTo>
                    <a:cubicBezTo>
                      <a:pt x="13" y="161"/>
                      <a:pt x="13" y="161"/>
                      <a:pt x="13" y="161"/>
                    </a:cubicBezTo>
                    <a:moveTo>
                      <a:pt x="17" y="155"/>
                    </a:moveTo>
                    <a:cubicBezTo>
                      <a:pt x="16" y="156"/>
                      <a:pt x="16" y="156"/>
                      <a:pt x="16" y="157"/>
                    </a:cubicBezTo>
                    <a:cubicBezTo>
                      <a:pt x="15" y="158"/>
                      <a:pt x="15" y="158"/>
                      <a:pt x="15" y="158"/>
                    </a:cubicBezTo>
                    <a:cubicBezTo>
                      <a:pt x="16" y="159"/>
                      <a:pt x="18" y="160"/>
                      <a:pt x="19" y="161"/>
                    </a:cubicBezTo>
                    <a:cubicBezTo>
                      <a:pt x="20" y="160"/>
                      <a:pt x="21" y="159"/>
                      <a:pt x="21" y="158"/>
                    </a:cubicBezTo>
                    <a:cubicBezTo>
                      <a:pt x="20" y="157"/>
                      <a:pt x="18" y="156"/>
                      <a:pt x="17" y="155"/>
                    </a:cubicBezTo>
                    <a:moveTo>
                      <a:pt x="18" y="152"/>
                    </a:moveTo>
                    <a:cubicBezTo>
                      <a:pt x="18" y="153"/>
                      <a:pt x="17" y="154"/>
                      <a:pt x="17" y="155"/>
                    </a:cubicBezTo>
                    <a:cubicBezTo>
                      <a:pt x="18" y="156"/>
                      <a:pt x="20" y="157"/>
                      <a:pt x="21" y="158"/>
                    </a:cubicBezTo>
                    <a:cubicBezTo>
                      <a:pt x="22" y="157"/>
                      <a:pt x="22" y="157"/>
                      <a:pt x="22" y="156"/>
                    </a:cubicBezTo>
                    <a:cubicBezTo>
                      <a:pt x="23" y="156"/>
                      <a:pt x="23" y="155"/>
                      <a:pt x="23" y="155"/>
                    </a:cubicBezTo>
                    <a:cubicBezTo>
                      <a:pt x="22" y="154"/>
                      <a:pt x="20" y="153"/>
                      <a:pt x="18" y="152"/>
                    </a:cubicBezTo>
                    <a:moveTo>
                      <a:pt x="19" y="152"/>
                    </a:moveTo>
                    <a:cubicBezTo>
                      <a:pt x="19" y="152"/>
                      <a:pt x="19" y="152"/>
                      <a:pt x="19" y="152"/>
                    </a:cubicBezTo>
                    <a:cubicBezTo>
                      <a:pt x="20" y="153"/>
                      <a:pt x="22" y="154"/>
                      <a:pt x="23" y="155"/>
                    </a:cubicBezTo>
                    <a:cubicBezTo>
                      <a:pt x="23" y="155"/>
                      <a:pt x="23" y="155"/>
                      <a:pt x="23" y="155"/>
                    </a:cubicBezTo>
                    <a:cubicBezTo>
                      <a:pt x="19" y="152"/>
                      <a:pt x="19" y="152"/>
                      <a:pt x="19" y="152"/>
                    </a:cubicBezTo>
                    <a:moveTo>
                      <a:pt x="22" y="150"/>
                    </a:moveTo>
                    <a:cubicBezTo>
                      <a:pt x="23" y="151"/>
                      <a:pt x="24" y="151"/>
                      <a:pt x="25" y="152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4" y="151"/>
                      <a:pt x="23" y="151"/>
                      <a:pt x="23" y="150"/>
                    </a:cubicBezTo>
                    <a:cubicBezTo>
                      <a:pt x="22" y="150"/>
                      <a:pt x="22" y="150"/>
                      <a:pt x="22" y="150"/>
                    </a:cubicBezTo>
                    <a:moveTo>
                      <a:pt x="22" y="146"/>
                    </a:moveTo>
                    <a:cubicBezTo>
                      <a:pt x="22" y="147"/>
                      <a:pt x="21" y="148"/>
                      <a:pt x="21" y="149"/>
                    </a:cubicBezTo>
                    <a:cubicBezTo>
                      <a:pt x="25" y="151"/>
                      <a:pt x="25" y="151"/>
                      <a:pt x="25" y="151"/>
                    </a:cubicBezTo>
                    <a:cubicBezTo>
                      <a:pt x="26" y="150"/>
                      <a:pt x="26" y="150"/>
                      <a:pt x="27" y="149"/>
                    </a:cubicBezTo>
                    <a:cubicBezTo>
                      <a:pt x="25" y="148"/>
                      <a:pt x="24" y="147"/>
                      <a:pt x="22" y="146"/>
                    </a:cubicBezTo>
                    <a:moveTo>
                      <a:pt x="24" y="144"/>
                    </a:moveTo>
                    <a:cubicBezTo>
                      <a:pt x="23" y="144"/>
                      <a:pt x="23" y="145"/>
                      <a:pt x="23" y="145"/>
                    </a:cubicBezTo>
                    <a:cubicBezTo>
                      <a:pt x="25" y="146"/>
                      <a:pt x="26" y="147"/>
                      <a:pt x="27" y="148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6" y="146"/>
                      <a:pt x="25" y="145"/>
                      <a:pt x="24" y="144"/>
                    </a:cubicBezTo>
                    <a:moveTo>
                      <a:pt x="25" y="142"/>
                    </a:moveTo>
                    <a:cubicBezTo>
                      <a:pt x="24" y="143"/>
                      <a:pt x="24" y="143"/>
                      <a:pt x="24" y="143"/>
                    </a:cubicBezTo>
                    <a:cubicBezTo>
                      <a:pt x="26" y="144"/>
                      <a:pt x="27" y="145"/>
                      <a:pt x="28" y="146"/>
                    </a:cubicBezTo>
                    <a:cubicBezTo>
                      <a:pt x="29" y="146"/>
                      <a:pt x="29" y="145"/>
                      <a:pt x="29" y="145"/>
                    </a:cubicBezTo>
                    <a:cubicBezTo>
                      <a:pt x="29" y="145"/>
                      <a:pt x="28" y="145"/>
                      <a:pt x="28" y="145"/>
                    </a:cubicBezTo>
                    <a:cubicBezTo>
                      <a:pt x="27" y="144"/>
                      <a:pt x="26" y="143"/>
                      <a:pt x="25" y="142"/>
                    </a:cubicBezTo>
                    <a:moveTo>
                      <a:pt x="26" y="139"/>
                    </a:moveTo>
                    <a:cubicBezTo>
                      <a:pt x="26" y="140"/>
                      <a:pt x="26" y="140"/>
                      <a:pt x="26" y="141"/>
                    </a:cubicBezTo>
                    <a:cubicBezTo>
                      <a:pt x="27" y="142"/>
                      <a:pt x="28" y="143"/>
                      <a:pt x="30" y="144"/>
                    </a:cubicBezTo>
                    <a:cubicBezTo>
                      <a:pt x="30" y="143"/>
                      <a:pt x="30" y="142"/>
                      <a:pt x="31" y="142"/>
                    </a:cubicBezTo>
                    <a:cubicBezTo>
                      <a:pt x="29" y="141"/>
                      <a:pt x="28" y="140"/>
                      <a:pt x="26" y="139"/>
                    </a:cubicBezTo>
                    <a:moveTo>
                      <a:pt x="28" y="138"/>
                    </a:moveTo>
                    <a:cubicBezTo>
                      <a:pt x="28" y="138"/>
                      <a:pt x="28" y="138"/>
                      <a:pt x="27" y="138"/>
                    </a:cubicBezTo>
                    <a:cubicBezTo>
                      <a:pt x="29" y="139"/>
                      <a:pt x="30" y="139"/>
                      <a:pt x="32" y="140"/>
                    </a:cubicBezTo>
                    <a:cubicBezTo>
                      <a:pt x="32" y="140"/>
                      <a:pt x="32" y="140"/>
                      <a:pt x="32" y="140"/>
                    </a:cubicBezTo>
                    <a:cubicBezTo>
                      <a:pt x="31" y="139"/>
                      <a:pt x="29" y="139"/>
                      <a:pt x="28" y="138"/>
                    </a:cubicBezTo>
                    <a:moveTo>
                      <a:pt x="29" y="136"/>
                    </a:moveTo>
                    <a:cubicBezTo>
                      <a:pt x="29" y="136"/>
                      <a:pt x="29" y="136"/>
                      <a:pt x="29" y="136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2" y="137"/>
                      <a:pt x="30" y="136"/>
                      <a:pt x="29" y="136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1" y="135"/>
                      <a:pt x="32" y="136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2" y="136"/>
                      <a:pt x="31" y="135"/>
                      <a:pt x="30" y="134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1" y="135"/>
                      <a:pt x="32" y="136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3" y="136"/>
                      <a:pt x="31" y="135"/>
                      <a:pt x="30" y="134"/>
                    </a:cubicBezTo>
                    <a:moveTo>
                      <a:pt x="31" y="132"/>
                    </a:moveTo>
                    <a:cubicBezTo>
                      <a:pt x="31" y="133"/>
                      <a:pt x="30" y="133"/>
                      <a:pt x="30" y="134"/>
                    </a:cubicBezTo>
                    <a:cubicBezTo>
                      <a:pt x="31" y="135"/>
                      <a:pt x="33" y="136"/>
                      <a:pt x="34" y="136"/>
                    </a:cubicBezTo>
                    <a:cubicBezTo>
                      <a:pt x="34" y="136"/>
                      <a:pt x="35" y="135"/>
                      <a:pt x="35" y="135"/>
                    </a:cubicBezTo>
                    <a:cubicBezTo>
                      <a:pt x="34" y="134"/>
                      <a:pt x="32" y="133"/>
                      <a:pt x="31" y="132"/>
                    </a:cubicBezTo>
                    <a:moveTo>
                      <a:pt x="38" y="121"/>
                    </a:moveTo>
                    <a:cubicBezTo>
                      <a:pt x="39" y="122"/>
                      <a:pt x="41" y="122"/>
                      <a:pt x="42" y="123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38" y="121"/>
                      <a:pt x="38" y="121"/>
                      <a:pt x="38" y="121"/>
                    </a:cubicBezTo>
                    <a:moveTo>
                      <a:pt x="40" y="118"/>
                    </a:moveTo>
                    <a:cubicBezTo>
                      <a:pt x="39" y="119"/>
                      <a:pt x="39" y="120"/>
                      <a:pt x="38" y="121"/>
                    </a:cubicBezTo>
                    <a:cubicBezTo>
                      <a:pt x="41" y="122"/>
                      <a:pt x="41" y="122"/>
                      <a:pt x="41" y="122"/>
                    </a:cubicBezTo>
                    <a:cubicBezTo>
                      <a:pt x="41" y="122"/>
                      <a:pt x="42" y="123"/>
                      <a:pt x="42" y="123"/>
                    </a:cubicBezTo>
                    <a:cubicBezTo>
                      <a:pt x="43" y="122"/>
                      <a:pt x="43" y="121"/>
                      <a:pt x="44" y="120"/>
                    </a:cubicBezTo>
                    <a:cubicBezTo>
                      <a:pt x="42" y="120"/>
                      <a:pt x="41" y="119"/>
                      <a:pt x="40" y="118"/>
                    </a:cubicBezTo>
                    <a:moveTo>
                      <a:pt x="47" y="107"/>
                    </a:moveTo>
                    <a:cubicBezTo>
                      <a:pt x="47" y="107"/>
                      <a:pt x="47" y="107"/>
                      <a:pt x="46" y="107"/>
                    </a:cubicBezTo>
                    <a:cubicBezTo>
                      <a:pt x="48" y="108"/>
                      <a:pt x="49" y="109"/>
                      <a:pt x="50" y="110"/>
                    </a:cubicBezTo>
                    <a:cubicBezTo>
                      <a:pt x="50" y="110"/>
                      <a:pt x="50" y="109"/>
                      <a:pt x="50" y="109"/>
                    </a:cubicBezTo>
                    <a:cubicBezTo>
                      <a:pt x="49" y="109"/>
                      <a:pt x="48" y="108"/>
                      <a:pt x="47" y="107"/>
                    </a:cubicBezTo>
                    <a:moveTo>
                      <a:pt x="58" y="90"/>
                    </a:moveTo>
                    <a:cubicBezTo>
                      <a:pt x="57" y="91"/>
                      <a:pt x="56" y="93"/>
                      <a:pt x="55" y="94"/>
                    </a:cubicBezTo>
                    <a:cubicBezTo>
                      <a:pt x="56" y="95"/>
                      <a:pt x="57" y="95"/>
                      <a:pt x="58" y="96"/>
                    </a:cubicBezTo>
                    <a:cubicBezTo>
                      <a:pt x="59" y="94"/>
                      <a:pt x="60" y="93"/>
                      <a:pt x="61" y="91"/>
                    </a:cubicBezTo>
                    <a:cubicBezTo>
                      <a:pt x="60" y="91"/>
                      <a:pt x="59" y="90"/>
                      <a:pt x="58" y="90"/>
                    </a:cubicBezTo>
                    <a:moveTo>
                      <a:pt x="58" y="89"/>
                    </a:moveTo>
                    <a:cubicBezTo>
                      <a:pt x="58" y="89"/>
                      <a:pt x="58" y="89"/>
                      <a:pt x="58" y="90"/>
                    </a:cubicBezTo>
                    <a:cubicBezTo>
                      <a:pt x="59" y="90"/>
                      <a:pt x="60" y="91"/>
                      <a:pt x="61" y="91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60" y="91"/>
                      <a:pt x="59" y="90"/>
                      <a:pt x="58" y="89"/>
                    </a:cubicBezTo>
                    <a:moveTo>
                      <a:pt x="64" y="80"/>
                    </a:moveTo>
                    <a:cubicBezTo>
                      <a:pt x="63" y="81"/>
                      <a:pt x="63" y="81"/>
                      <a:pt x="63" y="82"/>
                    </a:cubicBezTo>
                    <a:cubicBezTo>
                      <a:pt x="64" y="82"/>
                      <a:pt x="65" y="83"/>
                      <a:pt x="66" y="83"/>
                    </a:cubicBezTo>
                    <a:cubicBezTo>
                      <a:pt x="66" y="83"/>
                      <a:pt x="66" y="82"/>
                      <a:pt x="67" y="82"/>
                    </a:cubicBezTo>
                    <a:cubicBezTo>
                      <a:pt x="64" y="80"/>
                      <a:pt x="64" y="80"/>
                      <a:pt x="64" y="80"/>
                    </a:cubicBezTo>
                    <a:moveTo>
                      <a:pt x="66" y="77"/>
                    </a:moveTo>
                    <a:cubicBezTo>
                      <a:pt x="65" y="77"/>
                      <a:pt x="65" y="78"/>
                      <a:pt x="64" y="79"/>
                    </a:cubicBezTo>
                    <a:cubicBezTo>
                      <a:pt x="65" y="79"/>
                      <a:pt x="66" y="80"/>
                      <a:pt x="67" y="81"/>
                    </a:cubicBezTo>
                    <a:cubicBezTo>
                      <a:pt x="68" y="80"/>
                      <a:pt x="68" y="79"/>
                      <a:pt x="69" y="78"/>
                    </a:cubicBezTo>
                    <a:cubicBezTo>
                      <a:pt x="68" y="78"/>
                      <a:pt x="67" y="77"/>
                      <a:pt x="66" y="77"/>
                    </a:cubicBezTo>
                    <a:cubicBezTo>
                      <a:pt x="66" y="77"/>
                      <a:pt x="66" y="77"/>
                      <a:pt x="66" y="77"/>
                    </a:cubicBezTo>
                    <a:moveTo>
                      <a:pt x="69" y="72"/>
                    </a:moveTo>
                    <a:cubicBezTo>
                      <a:pt x="68" y="73"/>
                      <a:pt x="68" y="73"/>
                      <a:pt x="68" y="74"/>
                    </a:cubicBezTo>
                    <a:cubicBezTo>
                      <a:pt x="68" y="74"/>
                      <a:pt x="69" y="75"/>
                      <a:pt x="70" y="76"/>
                    </a:cubicBezTo>
                    <a:cubicBezTo>
                      <a:pt x="71" y="75"/>
                      <a:pt x="71" y="74"/>
                      <a:pt x="71" y="74"/>
                    </a:cubicBezTo>
                    <a:cubicBezTo>
                      <a:pt x="71" y="73"/>
                      <a:pt x="70" y="73"/>
                      <a:pt x="69" y="72"/>
                    </a:cubicBezTo>
                    <a:moveTo>
                      <a:pt x="71" y="68"/>
                    </a:moveTo>
                    <a:cubicBezTo>
                      <a:pt x="71" y="69"/>
                      <a:pt x="70" y="70"/>
                      <a:pt x="69" y="71"/>
                    </a:cubicBezTo>
                    <a:cubicBezTo>
                      <a:pt x="70" y="72"/>
                      <a:pt x="71" y="72"/>
                      <a:pt x="72" y="73"/>
                    </a:cubicBezTo>
                    <a:cubicBezTo>
                      <a:pt x="73" y="72"/>
                      <a:pt x="73" y="71"/>
                      <a:pt x="74" y="69"/>
                    </a:cubicBezTo>
                    <a:cubicBezTo>
                      <a:pt x="71" y="68"/>
                      <a:pt x="71" y="68"/>
                      <a:pt x="71" y="68"/>
                    </a:cubicBezTo>
                    <a:moveTo>
                      <a:pt x="72" y="67"/>
                    </a:moveTo>
                    <a:cubicBezTo>
                      <a:pt x="72" y="67"/>
                      <a:pt x="72" y="67"/>
                      <a:pt x="72" y="67"/>
                    </a:cubicBezTo>
                    <a:cubicBezTo>
                      <a:pt x="73" y="68"/>
                      <a:pt x="74" y="68"/>
                      <a:pt x="75" y="69"/>
                    </a:cubicBezTo>
                    <a:cubicBezTo>
                      <a:pt x="75" y="68"/>
                      <a:pt x="75" y="68"/>
                      <a:pt x="75" y="68"/>
                    </a:cubicBezTo>
                    <a:cubicBezTo>
                      <a:pt x="74" y="68"/>
                      <a:pt x="73" y="67"/>
                      <a:pt x="72" y="67"/>
                    </a:cubicBezTo>
                    <a:moveTo>
                      <a:pt x="73" y="65"/>
                    </a:moveTo>
                    <a:cubicBezTo>
                      <a:pt x="73" y="65"/>
                      <a:pt x="73" y="66"/>
                      <a:pt x="72" y="66"/>
                    </a:cubicBezTo>
                    <a:cubicBezTo>
                      <a:pt x="73" y="67"/>
                      <a:pt x="74" y="67"/>
                      <a:pt x="75" y="68"/>
                    </a:cubicBezTo>
                    <a:cubicBezTo>
                      <a:pt x="75" y="67"/>
                      <a:pt x="76" y="67"/>
                      <a:pt x="76" y="66"/>
                    </a:cubicBezTo>
                    <a:cubicBezTo>
                      <a:pt x="73" y="65"/>
                      <a:pt x="73" y="65"/>
                      <a:pt x="73" y="65"/>
                    </a:cubicBezTo>
                    <a:moveTo>
                      <a:pt x="75" y="63"/>
                    </a:move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6" y="64"/>
                      <a:pt x="76" y="64"/>
                      <a:pt x="75" y="63"/>
                    </a:cubicBezTo>
                    <a:moveTo>
                      <a:pt x="74" y="63"/>
                    </a:moveTo>
                    <a:cubicBezTo>
                      <a:pt x="74" y="63"/>
                      <a:pt x="74" y="63"/>
                      <a:pt x="74" y="63"/>
                    </a:cubicBezTo>
                    <a:cubicBezTo>
                      <a:pt x="75" y="64"/>
                      <a:pt x="76" y="64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4"/>
                      <a:pt x="75" y="64"/>
                      <a:pt x="74" y="63"/>
                    </a:cubicBezTo>
                    <a:moveTo>
                      <a:pt x="75" y="62"/>
                    </a:moveTo>
                    <a:cubicBezTo>
                      <a:pt x="75" y="62"/>
                      <a:pt x="75" y="62"/>
                      <a:pt x="75" y="62"/>
                    </a:cubicBezTo>
                    <a:cubicBezTo>
                      <a:pt x="76" y="63"/>
                      <a:pt x="76" y="63"/>
                      <a:pt x="77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3"/>
                      <a:pt x="76" y="63"/>
                      <a:pt x="75" y="62"/>
                    </a:cubicBezTo>
                    <a:moveTo>
                      <a:pt x="77" y="59"/>
                    </a:moveTo>
                    <a:cubicBezTo>
                      <a:pt x="77" y="59"/>
                      <a:pt x="76" y="60"/>
                      <a:pt x="76" y="60"/>
                    </a:cubicBezTo>
                    <a:cubicBezTo>
                      <a:pt x="77" y="61"/>
                      <a:pt x="78" y="61"/>
                      <a:pt x="79" y="62"/>
                    </a:cubicBezTo>
                    <a:cubicBezTo>
                      <a:pt x="79" y="61"/>
                      <a:pt x="79" y="61"/>
                      <a:pt x="80" y="60"/>
                    </a:cubicBezTo>
                    <a:cubicBezTo>
                      <a:pt x="79" y="60"/>
                      <a:pt x="78" y="59"/>
                      <a:pt x="77" y="59"/>
                    </a:cubicBezTo>
                    <a:moveTo>
                      <a:pt x="80" y="53"/>
                    </a:moveTo>
                    <a:cubicBezTo>
                      <a:pt x="79" y="54"/>
                      <a:pt x="79" y="56"/>
                      <a:pt x="78" y="57"/>
                    </a:cubicBezTo>
                    <a:cubicBezTo>
                      <a:pt x="79" y="58"/>
                      <a:pt x="80" y="58"/>
                      <a:pt x="80" y="59"/>
                    </a:cubicBezTo>
                    <a:cubicBezTo>
                      <a:pt x="81" y="57"/>
                      <a:pt x="82" y="56"/>
                      <a:pt x="83" y="55"/>
                    </a:cubicBezTo>
                    <a:cubicBezTo>
                      <a:pt x="82" y="54"/>
                      <a:pt x="81" y="53"/>
                      <a:pt x="80" y="53"/>
                    </a:cubicBezTo>
                    <a:moveTo>
                      <a:pt x="82" y="50"/>
                    </a:moveTo>
                    <a:cubicBezTo>
                      <a:pt x="82" y="50"/>
                      <a:pt x="81" y="51"/>
                      <a:pt x="81" y="52"/>
                    </a:cubicBezTo>
                    <a:cubicBezTo>
                      <a:pt x="82" y="52"/>
                      <a:pt x="83" y="53"/>
                      <a:pt x="84" y="53"/>
                    </a:cubicBezTo>
                    <a:cubicBezTo>
                      <a:pt x="84" y="53"/>
                      <a:pt x="84" y="53"/>
                      <a:pt x="84" y="53"/>
                    </a:cubicBezTo>
                    <a:cubicBezTo>
                      <a:pt x="84" y="53"/>
                      <a:pt x="85" y="52"/>
                      <a:pt x="85" y="51"/>
                    </a:cubicBezTo>
                    <a:cubicBezTo>
                      <a:pt x="84" y="51"/>
                      <a:pt x="83" y="50"/>
                      <a:pt x="82" y="50"/>
                    </a:cubicBezTo>
                    <a:moveTo>
                      <a:pt x="83" y="48"/>
                    </a:moveTo>
                    <a:cubicBezTo>
                      <a:pt x="83" y="49"/>
                      <a:pt x="83" y="49"/>
                      <a:pt x="83" y="49"/>
                    </a:cubicBezTo>
                    <a:cubicBezTo>
                      <a:pt x="84" y="49"/>
                      <a:pt x="85" y="50"/>
                      <a:pt x="86" y="51"/>
                    </a:cubicBezTo>
                    <a:cubicBezTo>
                      <a:pt x="86" y="50"/>
                      <a:pt x="86" y="50"/>
                      <a:pt x="86" y="50"/>
                    </a:cubicBezTo>
                    <a:cubicBezTo>
                      <a:pt x="85" y="50"/>
                      <a:pt x="84" y="49"/>
                      <a:pt x="83" y="48"/>
                    </a:cubicBezTo>
                    <a:moveTo>
                      <a:pt x="85" y="45"/>
                    </a:moveTo>
                    <a:cubicBezTo>
                      <a:pt x="85" y="45"/>
                      <a:pt x="85" y="46"/>
                      <a:pt x="84" y="46"/>
                    </a:cubicBezTo>
                    <a:cubicBezTo>
                      <a:pt x="85" y="47"/>
                      <a:pt x="86" y="47"/>
                      <a:pt x="87" y="48"/>
                    </a:cubicBezTo>
                    <a:cubicBezTo>
                      <a:pt x="88" y="48"/>
                      <a:pt x="88" y="47"/>
                      <a:pt x="88" y="47"/>
                    </a:cubicBezTo>
                    <a:cubicBezTo>
                      <a:pt x="87" y="46"/>
                      <a:pt x="86" y="45"/>
                      <a:pt x="85" y="45"/>
                    </a:cubicBezTo>
                    <a:moveTo>
                      <a:pt x="85" y="44"/>
                    </a:moveTo>
                    <a:cubicBezTo>
                      <a:pt x="85" y="44"/>
                      <a:pt x="85" y="44"/>
                      <a:pt x="85" y="45"/>
                    </a:cubicBezTo>
                    <a:cubicBezTo>
                      <a:pt x="86" y="45"/>
                      <a:pt x="87" y="46"/>
                      <a:pt x="88" y="46"/>
                    </a:cubicBezTo>
                    <a:cubicBezTo>
                      <a:pt x="88" y="46"/>
                      <a:pt x="88" y="46"/>
                      <a:pt x="88" y="46"/>
                    </a:cubicBezTo>
                    <a:cubicBezTo>
                      <a:pt x="87" y="46"/>
                      <a:pt x="86" y="45"/>
                      <a:pt x="85" y="44"/>
                    </a:cubicBezTo>
                    <a:moveTo>
                      <a:pt x="87" y="42"/>
                    </a:moveTo>
                    <a:cubicBezTo>
                      <a:pt x="87" y="42"/>
                      <a:pt x="86" y="43"/>
                      <a:pt x="86" y="44"/>
                    </a:cubicBezTo>
                    <a:cubicBezTo>
                      <a:pt x="87" y="44"/>
                      <a:pt x="88" y="45"/>
                      <a:pt x="89" y="46"/>
                    </a:cubicBezTo>
                    <a:cubicBezTo>
                      <a:pt x="89" y="45"/>
                      <a:pt x="90" y="44"/>
                      <a:pt x="90" y="43"/>
                    </a:cubicBezTo>
                    <a:cubicBezTo>
                      <a:pt x="89" y="43"/>
                      <a:pt x="88" y="42"/>
                      <a:pt x="87" y="42"/>
                    </a:cubicBezTo>
                    <a:moveTo>
                      <a:pt x="87" y="41"/>
                    </a:moveTo>
                    <a:cubicBezTo>
                      <a:pt x="87" y="41"/>
                      <a:pt x="87" y="41"/>
                      <a:pt x="87" y="41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90" y="43"/>
                      <a:pt x="91" y="43"/>
                      <a:pt x="91" y="43"/>
                    </a:cubicBezTo>
                    <a:cubicBezTo>
                      <a:pt x="90" y="42"/>
                      <a:pt x="88" y="41"/>
                      <a:pt x="87" y="41"/>
                    </a:cubicBezTo>
                    <a:moveTo>
                      <a:pt x="89" y="38"/>
                    </a:moveTo>
                    <a:cubicBezTo>
                      <a:pt x="89" y="39"/>
                      <a:pt x="88" y="39"/>
                      <a:pt x="88" y="40"/>
                    </a:cubicBezTo>
                    <a:cubicBezTo>
                      <a:pt x="89" y="41"/>
                      <a:pt x="90" y="41"/>
                      <a:pt x="91" y="42"/>
                    </a:cubicBezTo>
                    <a:cubicBezTo>
                      <a:pt x="91" y="41"/>
                      <a:pt x="92" y="41"/>
                      <a:pt x="92" y="40"/>
                    </a:cubicBezTo>
                    <a:cubicBezTo>
                      <a:pt x="91" y="39"/>
                      <a:pt x="90" y="39"/>
                      <a:pt x="89" y="38"/>
                    </a:cubicBezTo>
                    <a:moveTo>
                      <a:pt x="91" y="34"/>
                    </a:moveTo>
                    <a:cubicBezTo>
                      <a:pt x="91" y="35"/>
                      <a:pt x="91" y="36"/>
                      <a:pt x="90" y="36"/>
                    </a:cubicBezTo>
                    <a:cubicBezTo>
                      <a:pt x="91" y="37"/>
                      <a:pt x="92" y="38"/>
                      <a:pt x="93" y="38"/>
                    </a:cubicBezTo>
                    <a:cubicBezTo>
                      <a:pt x="94" y="37"/>
                      <a:pt x="94" y="37"/>
                      <a:pt x="95" y="36"/>
                    </a:cubicBezTo>
                    <a:cubicBezTo>
                      <a:pt x="91" y="34"/>
                      <a:pt x="91" y="34"/>
                      <a:pt x="91" y="34"/>
                    </a:cubicBezTo>
                    <a:moveTo>
                      <a:pt x="93" y="32"/>
                    </a:moveTo>
                    <a:cubicBezTo>
                      <a:pt x="92" y="33"/>
                      <a:pt x="92" y="33"/>
                      <a:pt x="92" y="34"/>
                    </a:cubicBezTo>
                    <a:cubicBezTo>
                      <a:pt x="93" y="34"/>
                      <a:pt x="94" y="35"/>
                      <a:pt x="95" y="36"/>
                    </a:cubicBezTo>
                    <a:cubicBezTo>
                      <a:pt x="95" y="35"/>
                      <a:pt x="96" y="35"/>
                      <a:pt x="96" y="34"/>
                    </a:cubicBezTo>
                    <a:cubicBezTo>
                      <a:pt x="95" y="33"/>
                      <a:pt x="94" y="33"/>
                      <a:pt x="93" y="32"/>
                    </a:cubicBezTo>
                    <a:moveTo>
                      <a:pt x="94" y="31"/>
                    </a:moveTo>
                    <a:cubicBezTo>
                      <a:pt x="93" y="31"/>
                      <a:pt x="93" y="31"/>
                      <a:pt x="93" y="32"/>
                    </a:cubicBezTo>
                    <a:cubicBezTo>
                      <a:pt x="94" y="33"/>
                      <a:pt x="95" y="33"/>
                      <a:pt x="96" y="34"/>
                    </a:cubicBezTo>
                    <a:cubicBezTo>
                      <a:pt x="96" y="33"/>
                      <a:pt x="97" y="33"/>
                      <a:pt x="97" y="33"/>
                    </a:cubicBezTo>
                    <a:cubicBezTo>
                      <a:pt x="96" y="32"/>
                      <a:pt x="95" y="31"/>
                      <a:pt x="94" y="31"/>
                    </a:cubicBezTo>
                    <a:moveTo>
                      <a:pt x="95" y="29"/>
                    </a:moveTo>
                    <a:cubicBezTo>
                      <a:pt x="94" y="29"/>
                      <a:pt x="94" y="29"/>
                      <a:pt x="94" y="30"/>
                    </a:cubicBezTo>
                    <a:cubicBezTo>
                      <a:pt x="95" y="31"/>
                      <a:pt x="96" y="31"/>
                      <a:pt x="97" y="32"/>
                    </a:cubicBezTo>
                    <a:cubicBezTo>
                      <a:pt x="98" y="32"/>
                      <a:pt x="98" y="31"/>
                      <a:pt x="98" y="31"/>
                    </a:cubicBezTo>
                    <a:cubicBezTo>
                      <a:pt x="97" y="30"/>
                      <a:pt x="96" y="29"/>
                      <a:pt x="95" y="29"/>
                    </a:cubicBezTo>
                    <a:moveTo>
                      <a:pt x="95" y="27"/>
                    </a:moveTo>
                    <a:cubicBezTo>
                      <a:pt x="95" y="28"/>
                      <a:pt x="95" y="28"/>
                      <a:pt x="95" y="28"/>
                    </a:cubicBezTo>
                    <a:cubicBezTo>
                      <a:pt x="96" y="29"/>
                      <a:pt x="97" y="29"/>
                      <a:pt x="98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5" y="27"/>
                      <a:pt x="95" y="27"/>
                      <a:pt x="95" y="27"/>
                    </a:cubicBezTo>
                    <a:moveTo>
                      <a:pt x="102" y="17"/>
                    </a:moveTo>
                    <a:cubicBezTo>
                      <a:pt x="100" y="20"/>
                      <a:pt x="97" y="24"/>
                      <a:pt x="95" y="27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101" y="26"/>
                      <a:pt x="103" y="22"/>
                      <a:pt x="105" y="19"/>
                    </a:cubicBezTo>
                    <a:cubicBezTo>
                      <a:pt x="104" y="18"/>
                      <a:pt x="103" y="17"/>
                      <a:pt x="102" y="17"/>
                    </a:cubicBezTo>
                    <a:moveTo>
                      <a:pt x="103" y="15"/>
                    </a:moveTo>
                    <a:cubicBezTo>
                      <a:pt x="102" y="15"/>
                      <a:pt x="102" y="16"/>
                      <a:pt x="102" y="17"/>
                    </a:cubicBezTo>
                    <a:cubicBezTo>
                      <a:pt x="103" y="17"/>
                      <a:pt x="104" y="18"/>
                      <a:pt x="105" y="19"/>
                    </a:cubicBezTo>
                    <a:cubicBezTo>
                      <a:pt x="106" y="18"/>
                      <a:pt x="106" y="18"/>
                      <a:pt x="107" y="17"/>
                    </a:cubicBezTo>
                    <a:cubicBezTo>
                      <a:pt x="105" y="16"/>
                      <a:pt x="104" y="15"/>
                      <a:pt x="103" y="15"/>
                    </a:cubicBezTo>
                    <a:moveTo>
                      <a:pt x="103" y="14"/>
                    </a:moveTo>
                    <a:cubicBezTo>
                      <a:pt x="103" y="14"/>
                      <a:pt x="103" y="14"/>
                      <a:pt x="103" y="15"/>
                    </a:cubicBezTo>
                    <a:cubicBezTo>
                      <a:pt x="104" y="15"/>
                      <a:pt x="105" y="16"/>
                      <a:pt x="107" y="17"/>
                    </a:cubicBezTo>
                    <a:cubicBezTo>
                      <a:pt x="107" y="17"/>
                      <a:pt x="107" y="17"/>
                      <a:pt x="107" y="17"/>
                    </a:cubicBezTo>
                    <a:cubicBezTo>
                      <a:pt x="106" y="16"/>
                      <a:pt x="104" y="15"/>
                      <a:pt x="103" y="14"/>
                    </a:cubicBezTo>
                    <a:moveTo>
                      <a:pt x="104" y="13"/>
                    </a:moveTo>
                    <a:cubicBezTo>
                      <a:pt x="104" y="13"/>
                      <a:pt x="104" y="13"/>
                      <a:pt x="103" y="14"/>
                    </a:cubicBezTo>
                    <a:cubicBezTo>
                      <a:pt x="107" y="16"/>
                      <a:pt x="107" y="16"/>
                      <a:pt x="107" y="16"/>
                    </a:cubicBezTo>
                    <a:cubicBezTo>
                      <a:pt x="107" y="16"/>
                      <a:pt x="108" y="15"/>
                      <a:pt x="108" y="15"/>
                    </a:cubicBezTo>
                    <a:cubicBezTo>
                      <a:pt x="104" y="13"/>
                      <a:pt x="104" y="13"/>
                      <a:pt x="104" y="13"/>
                    </a:cubicBezTo>
                    <a:moveTo>
                      <a:pt x="105" y="11"/>
                    </a:moveTo>
                    <a:cubicBezTo>
                      <a:pt x="105" y="12"/>
                      <a:pt x="104" y="12"/>
                      <a:pt x="104" y="13"/>
                    </a:cubicBezTo>
                    <a:cubicBezTo>
                      <a:pt x="105" y="13"/>
                      <a:pt x="107" y="14"/>
                      <a:pt x="108" y="15"/>
                    </a:cubicBezTo>
                    <a:cubicBezTo>
                      <a:pt x="108" y="14"/>
                      <a:pt x="109" y="14"/>
                      <a:pt x="109" y="13"/>
                    </a:cubicBezTo>
                    <a:cubicBezTo>
                      <a:pt x="108" y="13"/>
                      <a:pt x="106" y="12"/>
                      <a:pt x="105" y="11"/>
                    </a:cubicBezTo>
                    <a:moveTo>
                      <a:pt x="107" y="8"/>
                    </a:moveTo>
                    <a:cubicBezTo>
                      <a:pt x="106" y="9"/>
                      <a:pt x="106" y="10"/>
                      <a:pt x="105" y="10"/>
                    </a:cubicBezTo>
                    <a:cubicBezTo>
                      <a:pt x="107" y="11"/>
                      <a:pt x="108" y="12"/>
                      <a:pt x="109" y="13"/>
                    </a:cubicBezTo>
                    <a:cubicBezTo>
                      <a:pt x="110" y="12"/>
                      <a:pt x="110" y="11"/>
                      <a:pt x="111" y="11"/>
                    </a:cubicBezTo>
                    <a:cubicBezTo>
                      <a:pt x="109" y="10"/>
                      <a:pt x="108" y="9"/>
                      <a:pt x="107" y="8"/>
                    </a:cubicBezTo>
                    <a:moveTo>
                      <a:pt x="108" y="6"/>
                    </a:moveTo>
                    <a:cubicBezTo>
                      <a:pt x="108" y="6"/>
                      <a:pt x="107" y="7"/>
                      <a:pt x="107" y="7"/>
                    </a:cubicBezTo>
                    <a:cubicBezTo>
                      <a:pt x="109" y="8"/>
                      <a:pt x="110" y="9"/>
                      <a:pt x="111" y="10"/>
                    </a:cubicBezTo>
                    <a:cubicBezTo>
                      <a:pt x="112" y="9"/>
                      <a:pt x="112" y="9"/>
                      <a:pt x="112" y="8"/>
                    </a:cubicBezTo>
                    <a:cubicBezTo>
                      <a:pt x="111" y="7"/>
                      <a:pt x="109" y="7"/>
                      <a:pt x="108" y="6"/>
                    </a:cubicBezTo>
                    <a:moveTo>
                      <a:pt x="108" y="5"/>
                    </a:moveTo>
                    <a:cubicBezTo>
                      <a:pt x="108" y="5"/>
                      <a:pt x="108" y="5"/>
                      <a:pt x="108" y="5"/>
                    </a:cubicBezTo>
                    <a:cubicBezTo>
                      <a:pt x="110" y="6"/>
                      <a:pt x="111" y="7"/>
                      <a:pt x="112" y="8"/>
                    </a:cubicBezTo>
                    <a:cubicBezTo>
                      <a:pt x="112" y="8"/>
                      <a:pt x="113" y="8"/>
                      <a:pt x="113" y="7"/>
                    </a:cubicBezTo>
                    <a:cubicBezTo>
                      <a:pt x="112" y="7"/>
                      <a:pt x="110" y="6"/>
                      <a:pt x="108" y="5"/>
                    </a:cubicBezTo>
                    <a:moveTo>
                      <a:pt x="110" y="3"/>
                    </a:moveTo>
                    <a:cubicBezTo>
                      <a:pt x="109" y="4"/>
                      <a:pt x="109" y="4"/>
                      <a:pt x="109" y="5"/>
                    </a:cubicBezTo>
                    <a:cubicBezTo>
                      <a:pt x="110" y="6"/>
                      <a:pt x="111" y="6"/>
                      <a:pt x="113" y="7"/>
                    </a:cubicBezTo>
                    <a:cubicBezTo>
                      <a:pt x="113" y="7"/>
                      <a:pt x="113" y="6"/>
                      <a:pt x="114" y="6"/>
                    </a:cubicBezTo>
                    <a:cubicBezTo>
                      <a:pt x="112" y="5"/>
                      <a:pt x="111" y="4"/>
                      <a:pt x="110" y="3"/>
                    </a:cubicBezTo>
                    <a:moveTo>
                      <a:pt x="111" y="0"/>
                    </a:moveTo>
                    <a:cubicBezTo>
                      <a:pt x="111" y="1"/>
                      <a:pt x="111" y="1"/>
                      <a:pt x="111" y="1"/>
                    </a:cubicBezTo>
                    <a:cubicBezTo>
                      <a:pt x="112" y="2"/>
                      <a:pt x="113" y="3"/>
                      <a:pt x="115" y="4"/>
                    </a:cubicBezTo>
                    <a:cubicBezTo>
                      <a:pt x="115" y="4"/>
                      <a:pt x="115" y="3"/>
                      <a:pt x="115" y="3"/>
                    </a:cubicBezTo>
                    <a:cubicBezTo>
                      <a:pt x="114" y="2"/>
                      <a:pt x="113" y="1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0486"/>
              <p:cNvSpPr>
                <a:spLocks noEditPoints="1"/>
              </p:cNvSpPr>
              <p:nvPr/>
            </p:nvSpPr>
            <p:spPr bwMode="auto">
              <a:xfrm>
                <a:off x="-567" y="3332"/>
                <a:ext cx="17" cy="19"/>
              </a:xfrm>
              <a:custGeom>
                <a:avLst/>
                <a:gdLst>
                  <a:gd name="T0" fmla="*/ 1 w 7"/>
                  <a:gd name="T1" fmla="*/ 5 h 8"/>
                  <a:gd name="T2" fmla="*/ 0 w 7"/>
                  <a:gd name="T3" fmla="*/ 7 h 8"/>
                  <a:gd name="T4" fmla="*/ 3 w 7"/>
                  <a:gd name="T5" fmla="*/ 8 h 8"/>
                  <a:gd name="T6" fmla="*/ 3 w 7"/>
                  <a:gd name="T7" fmla="*/ 7 h 8"/>
                  <a:gd name="T8" fmla="*/ 1 w 7"/>
                  <a:gd name="T9" fmla="*/ 5 h 8"/>
                  <a:gd name="T10" fmla="*/ 4 w 7"/>
                  <a:gd name="T11" fmla="*/ 0 h 8"/>
                  <a:gd name="T12" fmla="*/ 3 w 7"/>
                  <a:gd name="T13" fmla="*/ 1 h 8"/>
                  <a:gd name="T14" fmla="*/ 6 w 7"/>
                  <a:gd name="T15" fmla="*/ 3 h 8"/>
                  <a:gd name="T16" fmla="*/ 7 w 7"/>
                  <a:gd name="T17" fmla="*/ 2 h 8"/>
                  <a:gd name="T18" fmla="*/ 4 w 7"/>
                  <a:gd name="T19" fmla="*/ 0 h 8"/>
                  <a:gd name="T20" fmla="*/ 4 w 7"/>
                  <a:gd name="T21" fmla="*/ 0 h 8"/>
                  <a:gd name="T22" fmla="*/ 4 w 7"/>
                  <a:gd name="T23" fmla="*/ 0 h 8"/>
                  <a:gd name="T24" fmla="*/ 7 w 7"/>
                  <a:gd name="T25" fmla="*/ 2 h 8"/>
                  <a:gd name="T26" fmla="*/ 7 w 7"/>
                  <a:gd name="T27" fmla="*/ 1 h 8"/>
                  <a:gd name="T28" fmla="*/ 4 w 7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6"/>
                      <a:pt x="0" y="6"/>
                      <a:pt x="0" y="7"/>
                    </a:cubicBezTo>
                    <a:cubicBezTo>
                      <a:pt x="1" y="7"/>
                      <a:pt x="2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ubicBezTo>
                      <a:pt x="3" y="6"/>
                      <a:pt x="2" y="6"/>
                      <a:pt x="1" y="5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6" y="1"/>
                      <a:pt x="5" y="1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0487"/>
              <p:cNvSpPr>
                <a:spLocks/>
              </p:cNvSpPr>
              <p:nvPr/>
            </p:nvSpPr>
            <p:spPr bwMode="auto">
              <a:xfrm>
                <a:off x="-557" y="3332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0488"/>
              <p:cNvSpPr>
                <a:spLocks noEditPoints="1"/>
              </p:cNvSpPr>
              <p:nvPr/>
            </p:nvSpPr>
            <p:spPr bwMode="auto">
              <a:xfrm>
                <a:off x="-548" y="3304"/>
                <a:ext cx="14" cy="16"/>
              </a:xfrm>
              <a:custGeom>
                <a:avLst/>
                <a:gdLst>
                  <a:gd name="T0" fmla="*/ 0 w 6"/>
                  <a:gd name="T1" fmla="*/ 5 h 7"/>
                  <a:gd name="T2" fmla="*/ 0 w 6"/>
                  <a:gd name="T3" fmla="*/ 5 h 7"/>
                  <a:gd name="T4" fmla="*/ 3 w 6"/>
                  <a:gd name="T5" fmla="*/ 7 h 7"/>
                  <a:gd name="T6" fmla="*/ 3 w 6"/>
                  <a:gd name="T7" fmla="*/ 6 h 7"/>
                  <a:gd name="T8" fmla="*/ 0 w 6"/>
                  <a:gd name="T9" fmla="*/ 5 h 7"/>
                  <a:gd name="T10" fmla="*/ 1 w 6"/>
                  <a:gd name="T11" fmla="*/ 4 h 7"/>
                  <a:gd name="T12" fmla="*/ 0 w 6"/>
                  <a:gd name="T13" fmla="*/ 4 h 7"/>
                  <a:gd name="T14" fmla="*/ 3 w 6"/>
                  <a:gd name="T15" fmla="*/ 6 h 7"/>
                  <a:gd name="T16" fmla="*/ 4 w 6"/>
                  <a:gd name="T17" fmla="*/ 6 h 7"/>
                  <a:gd name="T18" fmla="*/ 1 w 6"/>
                  <a:gd name="T19" fmla="*/ 4 h 7"/>
                  <a:gd name="T20" fmla="*/ 2 w 6"/>
                  <a:gd name="T21" fmla="*/ 1 h 7"/>
                  <a:gd name="T22" fmla="*/ 2 w 6"/>
                  <a:gd name="T23" fmla="*/ 2 h 7"/>
                  <a:gd name="T24" fmla="*/ 5 w 6"/>
                  <a:gd name="T25" fmla="*/ 3 h 7"/>
                  <a:gd name="T26" fmla="*/ 5 w 6"/>
                  <a:gd name="T27" fmla="*/ 3 h 7"/>
                  <a:gd name="T28" fmla="*/ 2 w 6"/>
                  <a:gd name="T29" fmla="*/ 1 h 7"/>
                  <a:gd name="T30" fmla="*/ 3 w 6"/>
                  <a:gd name="T31" fmla="*/ 0 h 7"/>
                  <a:gd name="T32" fmla="*/ 2 w 6"/>
                  <a:gd name="T33" fmla="*/ 1 h 7"/>
                  <a:gd name="T34" fmla="*/ 6 w 6"/>
                  <a:gd name="T35" fmla="*/ 3 h 7"/>
                  <a:gd name="T36" fmla="*/ 6 w 6"/>
                  <a:gd name="T37" fmla="*/ 2 h 7"/>
                  <a:gd name="T38" fmla="*/ 3 w 6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7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2" y="6"/>
                      <a:pt x="3" y="7"/>
                    </a:cubicBezTo>
                    <a:cubicBezTo>
                      <a:pt x="3" y="7"/>
                      <a:pt x="3" y="6"/>
                      <a:pt x="3" y="6"/>
                    </a:cubicBezTo>
                    <a:cubicBezTo>
                      <a:pt x="2" y="6"/>
                      <a:pt x="1" y="5"/>
                      <a:pt x="0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5"/>
                      <a:pt x="2" y="6"/>
                      <a:pt x="3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1"/>
                      <a:pt x="5" y="2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0489"/>
              <p:cNvSpPr>
                <a:spLocks/>
              </p:cNvSpPr>
              <p:nvPr/>
            </p:nvSpPr>
            <p:spPr bwMode="auto">
              <a:xfrm>
                <a:off x="-526" y="3280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0490"/>
              <p:cNvSpPr>
                <a:spLocks/>
              </p:cNvSpPr>
              <p:nvPr/>
            </p:nvSpPr>
            <p:spPr bwMode="auto">
              <a:xfrm>
                <a:off x="-529" y="328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0491"/>
              <p:cNvSpPr>
                <a:spLocks/>
              </p:cNvSpPr>
              <p:nvPr/>
            </p:nvSpPr>
            <p:spPr bwMode="auto">
              <a:xfrm>
                <a:off x="-524" y="3276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0492"/>
              <p:cNvSpPr>
                <a:spLocks/>
              </p:cNvSpPr>
              <p:nvPr/>
            </p:nvSpPr>
            <p:spPr bwMode="auto">
              <a:xfrm>
                <a:off x="-524" y="3273"/>
                <a:ext cx="9" cy="7"/>
              </a:xfrm>
              <a:custGeom>
                <a:avLst/>
                <a:gdLst>
                  <a:gd name="T0" fmla="*/ 0 w 9"/>
                  <a:gd name="T1" fmla="*/ 0 h 7"/>
                  <a:gd name="T2" fmla="*/ 0 w 9"/>
                  <a:gd name="T3" fmla="*/ 0 h 7"/>
                  <a:gd name="T4" fmla="*/ 9 w 9"/>
                  <a:gd name="T5" fmla="*/ 7 h 7"/>
                  <a:gd name="T6" fmla="*/ 9 w 9"/>
                  <a:gd name="T7" fmla="*/ 7 h 7"/>
                  <a:gd name="T8" fmla="*/ 0 w 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0" y="0"/>
                    </a:moveTo>
                    <a:lnTo>
                      <a:pt x="0" y="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0493"/>
              <p:cNvSpPr>
                <a:spLocks/>
              </p:cNvSpPr>
              <p:nvPr/>
            </p:nvSpPr>
            <p:spPr bwMode="auto">
              <a:xfrm>
                <a:off x="-524" y="3273"/>
                <a:ext cx="9" cy="7"/>
              </a:xfrm>
              <a:custGeom>
                <a:avLst/>
                <a:gdLst>
                  <a:gd name="T0" fmla="*/ 0 w 9"/>
                  <a:gd name="T1" fmla="*/ 0 h 7"/>
                  <a:gd name="T2" fmla="*/ 0 w 9"/>
                  <a:gd name="T3" fmla="*/ 0 h 7"/>
                  <a:gd name="T4" fmla="*/ 9 w 9"/>
                  <a:gd name="T5" fmla="*/ 7 h 7"/>
                  <a:gd name="T6" fmla="*/ 9 w 9"/>
                  <a:gd name="T7" fmla="*/ 7 h 7"/>
                  <a:gd name="T8" fmla="*/ 0 w 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0" y="0"/>
                    </a:moveTo>
                    <a:lnTo>
                      <a:pt x="0" y="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0494"/>
              <p:cNvSpPr>
                <a:spLocks/>
              </p:cNvSpPr>
              <p:nvPr/>
            </p:nvSpPr>
            <p:spPr bwMode="auto">
              <a:xfrm>
                <a:off x="-508" y="3250"/>
                <a:ext cx="8" cy="4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0495"/>
              <p:cNvSpPr>
                <a:spLocks noEditPoints="1"/>
              </p:cNvSpPr>
              <p:nvPr/>
            </p:nvSpPr>
            <p:spPr bwMode="auto">
              <a:xfrm>
                <a:off x="-500" y="3226"/>
                <a:ext cx="14" cy="14"/>
              </a:xfrm>
              <a:custGeom>
                <a:avLst/>
                <a:gdLst>
                  <a:gd name="T0" fmla="*/ 0 w 6"/>
                  <a:gd name="T1" fmla="*/ 3 h 6"/>
                  <a:gd name="T2" fmla="*/ 0 w 6"/>
                  <a:gd name="T3" fmla="*/ 4 h 6"/>
                  <a:gd name="T4" fmla="*/ 4 w 6"/>
                  <a:gd name="T5" fmla="*/ 6 h 6"/>
                  <a:gd name="T6" fmla="*/ 4 w 6"/>
                  <a:gd name="T7" fmla="*/ 6 h 6"/>
                  <a:gd name="T8" fmla="*/ 0 w 6"/>
                  <a:gd name="T9" fmla="*/ 3 h 6"/>
                  <a:gd name="T10" fmla="*/ 2 w 6"/>
                  <a:gd name="T11" fmla="*/ 0 h 6"/>
                  <a:gd name="T12" fmla="*/ 2 w 6"/>
                  <a:gd name="T13" fmla="*/ 1 h 6"/>
                  <a:gd name="T14" fmla="*/ 6 w 6"/>
                  <a:gd name="T15" fmla="*/ 4 h 6"/>
                  <a:gd name="T16" fmla="*/ 6 w 6"/>
                  <a:gd name="T17" fmla="*/ 3 h 6"/>
                  <a:gd name="T18" fmla="*/ 2 w 6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0496"/>
              <p:cNvSpPr>
                <a:spLocks/>
              </p:cNvSpPr>
              <p:nvPr/>
            </p:nvSpPr>
            <p:spPr bwMode="auto">
              <a:xfrm>
                <a:off x="-505" y="3245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0497"/>
              <p:cNvSpPr>
                <a:spLocks noEditPoints="1"/>
              </p:cNvSpPr>
              <p:nvPr/>
            </p:nvSpPr>
            <p:spPr bwMode="auto">
              <a:xfrm>
                <a:off x="-503" y="3212"/>
                <a:ext cx="26" cy="33"/>
              </a:xfrm>
              <a:custGeom>
                <a:avLst/>
                <a:gdLst>
                  <a:gd name="T0" fmla="*/ 0 w 11"/>
                  <a:gd name="T1" fmla="*/ 12 h 14"/>
                  <a:gd name="T2" fmla="*/ 0 w 11"/>
                  <a:gd name="T3" fmla="*/ 12 h 14"/>
                  <a:gd name="T4" fmla="*/ 4 w 11"/>
                  <a:gd name="T5" fmla="*/ 14 h 14"/>
                  <a:gd name="T6" fmla="*/ 4 w 11"/>
                  <a:gd name="T7" fmla="*/ 14 h 14"/>
                  <a:gd name="T8" fmla="*/ 0 w 11"/>
                  <a:gd name="T9" fmla="*/ 12 h 14"/>
                  <a:gd name="T10" fmla="*/ 4 w 11"/>
                  <a:gd name="T11" fmla="*/ 4 h 14"/>
                  <a:gd name="T12" fmla="*/ 4 w 11"/>
                  <a:gd name="T13" fmla="*/ 5 h 14"/>
                  <a:gd name="T14" fmla="*/ 8 w 11"/>
                  <a:gd name="T15" fmla="*/ 7 h 14"/>
                  <a:gd name="T16" fmla="*/ 8 w 11"/>
                  <a:gd name="T17" fmla="*/ 7 h 14"/>
                  <a:gd name="T18" fmla="*/ 4 w 11"/>
                  <a:gd name="T19" fmla="*/ 4 h 14"/>
                  <a:gd name="T20" fmla="*/ 5 w 11"/>
                  <a:gd name="T21" fmla="*/ 4 h 14"/>
                  <a:gd name="T22" fmla="*/ 4 w 11"/>
                  <a:gd name="T23" fmla="*/ 4 h 14"/>
                  <a:gd name="T24" fmla="*/ 9 w 11"/>
                  <a:gd name="T25" fmla="*/ 6 h 14"/>
                  <a:gd name="T26" fmla="*/ 9 w 11"/>
                  <a:gd name="T27" fmla="*/ 6 h 14"/>
                  <a:gd name="T28" fmla="*/ 5 w 11"/>
                  <a:gd name="T29" fmla="*/ 4 h 14"/>
                  <a:gd name="T30" fmla="*/ 7 w 11"/>
                  <a:gd name="T31" fmla="*/ 0 h 14"/>
                  <a:gd name="T32" fmla="*/ 6 w 11"/>
                  <a:gd name="T33" fmla="*/ 2 h 14"/>
                  <a:gd name="T34" fmla="*/ 10 w 11"/>
                  <a:gd name="T35" fmla="*/ 5 h 14"/>
                  <a:gd name="T36" fmla="*/ 11 w 11"/>
                  <a:gd name="T37" fmla="*/ 3 h 14"/>
                  <a:gd name="T38" fmla="*/ 7 w 11"/>
                  <a:gd name="T3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" h="14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3"/>
                      <a:pt x="1" y="12"/>
                      <a:pt x="0" y="12"/>
                    </a:cubicBezTo>
                    <a:moveTo>
                      <a:pt x="4" y="4"/>
                    </a:moveTo>
                    <a:cubicBezTo>
                      <a:pt x="4" y="4"/>
                      <a:pt x="4" y="5"/>
                      <a:pt x="4" y="5"/>
                    </a:cubicBezTo>
                    <a:cubicBezTo>
                      <a:pt x="5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4" y="4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4" y="4"/>
                    </a:cubicBezTo>
                    <a:cubicBezTo>
                      <a:pt x="6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7" y="5"/>
                      <a:pt x="6" y="5"/>
                      <a:pt x="5" y="4"/>
                    </a:cubicBezTo>
                    <a:moveTo>
                      <a:pt x="7" y="0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7" y="3"/>
                      <a:pt x="8" y="4"/>
                      <a:pt x="10" y="5"/>
                    </a:cubicBezTo>
                    <a:cubicBezTo>
                      <a:pt x="10" y="4"/>
                      <a:pt x="11" y="3"/>
                      <a:pt x="11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0498"/>
              <p:cNvSpPr>
                <a:spLocks/>
              </p:cNvSpPr>
              <p:nvPr/>
            </p:nvSpPr>
            <p:spPr bwMode="auto">
              <a:xfrm>
                <a:off x="-505" y="3242"/>
                <a:ext cx="9" cy="8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0499"/>
              <p:cNvSpPr>
                <a:spLocks/>
              </p:cNvSpPr>
              <p:nvPr/>
            </p:nvSpPr>
            <p:spPr bwMode="auto">
              <a:xfrm>
                <a:off x="-708" y="3575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0500"/>
              <p:cNvSpPr>
                <a:spLocks/>
              </p:cNvSpPr>
              <p:nvPr/>
            </p:nvSpPr>
            <p:spPr bwMode="auto">
              <a:xfrm>
                <a:off x="-678" y="3526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0501"/>
              <p:cNvSpPr>
                <a:spLocks noEditPoints="1"/>
              </p:cNvSpPr>
              <p:nvPr/>
            </p:nvSpPr>
            <p:spPr bwMode="auto">
              <a:xfrm>
                <a:off x="-734" y="3290"/>
                <a:ext cx="210" cy="354"/>
              </a:xfrm>
              <a:custGeom>
                <a:avLst/>
                <a:gdLst>
                  <a:gd name="T0" fmla="*/ 1 w 89"/>
                  <a:gd name="T1" fmla="*/ 150 h 150"/>
                  <a:gd name="T2" fmla="*/ 3 w 89"/>
                  <a:gd name="T3" fmla="*/ 134 h 150"/>
                  <a:gd name="T4" fmla="*/ 3 w 89"/>
                  <a:gd name="T5" fmla="*/ 140 h 150"/>
                  <a:gd name="T6" fmla="*/ 5 w 89"/>
                  <a:gd name="T7" fmla="*/ 141 h 150"/>
                  <a:gd name="T8" fmla="*/ 3 w 89"/>
                  <a:gd name="T9" fmla="*/ 134 h 150"/>
                  <a:gd name="T10" fmla="*/ 12 w 89"/>
                  <a:gd name="T11" fmla="*/ 130 h 150"/>
                  <a:gd name="T12" fmla="*/ 13 w 89"/>
                  <a:gd name="T13" fmla="*/ 118 h 150"/>
                  <a:gd name="T14" fmla="*/ 17 w 89"/>
                  <a:gd name="T15" fmla="*/ 121 h 150"/>
                  <a:gd name="T16" fmla="*/ 13 w 89"/>
                  <a:gd name="T17" fmla="*/ 118 h 150"/>
                  <a:gd name="T18" fmla="*/ 16 w 89"/>
                  <a:gd name="T19" fmla="*/ 116 h 150"/>
                  <a:gd name="T20" fmla="*/ 19 w 89"/>
                  <a:gd name="T21" fmla="*/ 117 h 150"/>
                  <a:gd name="T22" fmla="*/ 16 w 89"/>
                  <a:gd name="T23" fmla="*/ 112 h 150"/>
                  <a:gd name="T24" fmla="*/ 17 w 89"/>
                  <a:gd name="T25" fmla="*/ 111 h 150"/>
                  <a:gd name="T26" fmla="*/ 22 w 89"/>
                  <a:gd name="T27" fmla="*/ 113 h 150"/>
                  <a:gd name="T28" fmla="*/ 20 w 89"/>
                  <a:gd name="T29" fmla="*/ 107 h 150"/>
                  <a:gd name="T30" fmla="*/ 23 w 89"/>
                  <a:gd name="T31" fmla="*/ 111 h 150"/>
                  <a:gd name="T32" fmla="*/ 21 w 89"/>
                  <a:gd name="T33" fmla="*/ 104 h 150"/>
                  <a:gd name="T34" fmla="*/ 26 w 89"/>
                  <a:gd name="T35" fmla="*/ 106 h 150"/>
                  <a:gd name="T36" fmla="*/ 22 w 89"/>
                  <a:gd name="T37" fmla="*/ 104 h 150"/>
                  <a:gd name="T38" fmla="*/ 23 w 89"/>
                  <a:gd name="T39" fmla="*/ 102 h 150"/>
                  <a:gd name="T40" fmla="*/ 27 w 89"/>
                  <a:gd name="T41" fmla="*/ 104 h 150"/>
                  <a:gd name="T42" fmla="*/ 24 w 89"/>
                  <a:gd name="T43" fmla="*/ 100 h 150"/>
                  <a:gd name="T44" fmla="*/ 28 w 89"/>
                  <a:gd name="T45" fmla="*/ 102 h 150"/>
                  <a:gd name="T46" fmla="*/ 25 w 89"/>
                  <a:gd name="T47" fmla="*/ 98 h 150"/>
                  <a:gd name="T48" fmla="*/ 32 w 89"/>
                  <a:gd name="T49" fmla="*/ 87 h 150"/>
                  <a:gd name="T50" fmla="*/ 35 w 89"/>
                  <a:gd name="T51" fmla="*/ 88 h 150"/>
                  <a:gd name="T52" fmla="*/ 34 w 89"/>
                  <a:gd name="T53" fmla="*/ 84 h 150"/>
                  <a:gd name="T54" fmla="*/ 40 w 89"/>
                  <a:gd name="T55" fmla="*/ 73 h 150"/>
                  <a:gd name="T56" fmla="*/ 41 w 89"/>
                  <a:gd name="T57" fmla="*/ 73 h 150"/>
                  <a:gd name="T58" fmla="*/ 49 w 89"/>
                  <a:gd name="T59" fmla="*/ 60 h 150"/>
                  <a:gd name="T60" fmla="*/ 55 w 89"/>
                  <a:gd name="T61" fmla="*/ 57 h 150"/>
                  <a:gd name="T62" fmla="*/ 57 w 89"/>
                  <a:gd name="T63" fmla="*/ 48 h 150"/>
                  <a:gd name="T64" fmla="*/ 60 w 89"/>
                  <a:gd name="T65" fmla="*/ 49 h 150"/>
                  <a:gd name="T66" fmla="*/ 58 w 89"/>
                  <a:gd name="T67" fmla="*/ 46 h 150"/>
                  <a:gd name="T68" fmla="*/ 58 w 89"/>
                  <a:gd name="T69" fmla="*/ 45 h 150"/>
                  <a:gd name="T70" fmla="*/ 60 w 89"/>
                  <a:gd name="T71" fmla="*/ 43 h 150"/>
                  <a:gd name="T72" fmla="*/ 62 w 89"/>
                  <a:gd name="T73" fmla="*/ 40 h 150"/>
                  <a:gd name="T74" fmla="*/ 65 w 89"/>
                  <a:gd name="T75" fmla="*/ 40 h 150"/>
                  <a:gd name="T76" fmla="*/ 66 w 89"/>
                  <a:gd name="T77" fmla="*/ 33 h 150"/>
                  <a:gd name="T78" fmla="*/ 69 w 89"/>
                  <a:gd name="T79" fmla="*/ 35 h 150"/>
                  <a:gd name="T80" fmla="*/ 66 w 89"/>
                  <a:gd name="T81" fmla="*/ 33 h 150"/>
                  <a:gd name="T82" fmla="*/ 66 w 89"/>
                  <a:gd name="T83" fmla="*/ 32 h 150"/>
                  <a:gd name="T84" fmla="*/ 67 w 89"/>
                  <a:gd name="T85" fmla="*/ 31 h 150"/>
                  <a:gd name="T86" fmla="*/ 68 w 89"/>
                  <a:gd name="T87" fmla="*/ 29 h 150"/>
                  <a:gd name="T88" fmla="*/ 71 w 89"/>
                  <a:gd name="T89" fmla="*/ 31 h 150"/>
                  <a:gd name="T90" fmla="*/ 71 w 89"/>
                  <a:gd name="T91" fmla="*/ 30 h 150"/>
                  <a:gd name="T92" fmla="*/ 70 w 89"/>
                  <a:gd name="T93" fmla="*/ 26 h 150"/>
                  <a:gd name="T94" fmla="*/ 72 w 89"/>
                  <a:gd name="T95" fmla="*/ 28 h 150"/>
                  <a:gd name="T96" fmla="*/ 77 w 89"/>
                  <a:gd name="T97" fmla="*/ 15 h 150"/>
                  <a:gd name="T98" fmla="*/ 80 w 89"/>
                  <a:gd name="T99" fmla="*/ 17 h 150"/>
                  <a:gd name="T100" fmla="*/ 77 w 89"/>
                  <a:gd name="T101" fmla="*/ 14 h 150"/>
                  <a:gd name="T102" fmla="*/ 78 w 89"/>
                  <a:gd name="T103" fmla="*/ 12 h 150"/>
                  <a:gd name="T104" fmla="*/ 86 w 89"/>
                  <a:gd name="T105" fmla="*/ 6 h 150"/>
                  <a:gd name="T106" fmla="*/ 86 w 89"/>
                  <a:gd name="T107" fmla="*/ 0 h 150"/>
                  <a:gd name="T108" fmla="*/ 89 w 89"/>
                  <a:gd name="T109" fmla="*/ 2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9" h="150">
                    <a:moveTo>
                      <a:pt x="1" y="149"/>
                    </a:moveTo>
                    <a:cubicBezTo>
                      <a:pt x="1" y="149"/>
                      <a:pt x="1" y="150"/>
                      <a:pt x="1" y="150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49"/>
                      <a:pt x="1" y="149"/>
                      <a:pt x="1" y="149"/>
                    </a:cubicBezTo>
                    <a:cubicBezTo>
                      <a:pt x="1" y="149"/>
                      <a:pt x="1" y="149"/>
                      <a:pt x="1" y="149"/>
                    </a:cubicBezTo>
                    <a:moveTo>
                      <a:pt x="3" y="134"/>
                    </a:moveTo>
                    <a:cubicBezTo>
                      <a:pt x="2" y="136"/>
                      <a:pt x="2" y="136"/>
                      <a:pt x="2" y="136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3" y="140"/>
                      <a:pt x="3" y="140"/>
                      <a:pt x="3" y="140"/>
                    </a:cubicBezTo>
                    <a:cubicBezTo>
                      <a:pt x="4" y="138"/>
                      <a:pt x="4" y="138"/>
                      <a:pt x="4" y="138"/>
                    </a:cubicBezTo>
                    <a:cubicBezTo>
                      <a:pt x="3" y="139"/>
                      <a:pt x="3" y="139"/>
                      <a:pt x="3" y="140"/>
                    </a:cubicBezTo>
                    <a:cubicBezTo>
                      <a:pt x="5" y="141"/>
                      <a:pt x="5" y="141"/>
                      <a:pt x="5" y="141"/>
                    </a:cubicBezTo>
                    <a:cubicBezTo>
                      <a:pt x="6" y="140"/>
                      <a:pt x="7" y="139"/>
                      <a:pt x="8" y="137"/>
                    </a:cubicBezTo>
                    <a:cubicBezTo>
                      <a:pt x="3" y="134"/>
                      <a:pt x="3" y="134"/>
                      <a:pt x="3" y="134"/>
                    </a:cubicBezTo>
                    <a:cubicBezTo>
                      <a:pt x="3" y="134"/>
                      <a:pt x="3" y="134"/>
                      <a:pt x="3" y="134"/>
                    </a:cubicBezTo>
                    <a:moveTo>
                      <a:pt x="9" y="124"/>
                    </a:moveTo>
                    <a:cubicBezTo>
                      <a:pt x="7" y="127"/>
                      <a:pt x="7" y="127"/>
                      <a:pt x="7" y="127"/>
                    </a:cubicBezTo>
                    <a:cubicBezTo>
                      <a:pt x="12" y="130"/>
                      <a:pt x="12" y="130"/>
                      <a:pt x="12" y="130"/>
                    </a:cubicBezTo>
                    <a:cubicBezTo>
                      <a:pt x="12" y="129"/>
                      <a:pt x="13" y="128"/>
                      <a:pt x="13" y="127"/>
                    </a:cubicBezTo>
                    <a:cubicBezTo>
                      <a:pt x="12" y="126"/>
                      <a:pt x="10" y="125"/>
                      <a:pt x="9" y="124"/>
                    </a:cubicBezTo>
                    <a:moveTo>
                      <a:pt x="13" y="118"/>
                    </a:moveTo>
                    <a:cubicBezTo>
                      <a:pt x="13" y="118"/>
                      <a:pt x="12" y="118"/>
                      <a:pt x="12" y="118"/>
                    </a:cubicBezTo>
                    <a:cubicBezTo>
                      <a:pt x="14" y="119"/>
                      <a:pt x="16" y="120"/>
                      <a:pt x="17" y="121"/>
                    </a:cubicBezTo>
                    <a:cubicBezTo>
                      <a:pt x="17" y="121"/>
                      <a:pt x="17" y="121"/>
                      <a:pt x="17" y="121"/>
                    </a:cubicBezTo>
                    <a:cubicBezTo>
                      <a:pt x="16" y="120"/>
                      <a:pt x="14" y="119"/>
                      <a:pt x="13" y="118"/>
                    </a:cubicBezTo>
                    <a:moveTo>
                      <a:pt x="15" y="115"/>
                    </a:moveTo>
                    <a:cubicBezTo>
                      <a:pt x="14" y="116"/>
                      <a:pt x="13" y="117"/>
                      <a:pt x="13" y="118"/>
                    </a:cubicBezTo>
                    <a:cubicBezTo>
                      <a:pt x="17" y="121"/>
                      <a:pt x="17" y="121"/>
                      <a:pt x="17" y="121"/>
                    </a:cubicBezTo>
                    <a:cubicBezTo>
                      <a:pt x="18" y="120"/>
                      <a:pt x="18" y="119"/>
                      <a:pt x="19" y="118"/>
                    </a:cubicBezTo>
                    <a:cubicBezTo>
                      <a:pt x="18" y="117"/>
                      <a:pt x="17" y="117"/>
                      <a:pt x="16" y="116"/>
                    </a:cubicBezTo>
                    <a:cubicBezTo>
                      <a:pt x="16" y="116"/>
                      <a:pt x="16" y="116"/>
                      <a:pt x="17" y="116"/>
                    </a:cubicBezTo>
                    <a:cubicBezTo>
                      <a:pt x="17" y="117"/>
                      <a:pt x="18" y="117"/>
                      <a:pt x="19" y="118"/>
                    </a:cubicBezTo>
                    <a:cubicBezTo>
                      <a:pt x="19" y="118"/>
                      <a:pt x="19" y="117"/>
                      <a:pt x="19" y="117"/>
                    </a:cubicBezTo>
                    <a:cubicBezTo>
                      <a:pt x="15" y="115"/>
                      <a:pt x="15" y="115"/>
                      <a:pt x="15" y="115"/>
                    </a:cubicBezTo>
                    <a:moveTo>
                      <a:pt x="17" y="111"/>
                    </a:moveTo>
                    <a:cubicBezTo>
                      <a:pt x="17" y="111"/>
                      <a:pt x="17" y="112"/>
                      <a:pt x="16" y="112"/>
                    </a:cubicBezTo>
                    <a:cubicBezTo>
                      <a:pt x="18" y="113"/>
                      <a:pt x="19" y="114"/>
                      <a:pt x="21" y="115"/>
                    </a:cubicBezTo>
                    <a:cubicBezTo>
                      <a:pt x="21" y="114"/>
                      <a:pt x="21" y="114"/>
                      <a:pt x="21" y="114"/>
                    </a:cubicBezTo>
                    <a:cubicBezTo>
                      <a:pt x="20" y="113"/>
                      <a:pt x="19" y="112"/>
                      <a:pt x="17" y="111"/>
                    </a:cubicBezTo>
                    <a:moveTo>
                      <a:pt x="18" y="109"/>
                    </a:moveTo>
                    <a:cubicBezTo>
                      <a:pt x="18" y="109"/>
                      <a:pt x="18" y="110"/>
                      <a:pt x="18" y="110"/>
                    </a:cubicBezTo>
                    <a:cubicBezTo>
                      <a:pt x="19" y="111"/>
                      <a:pt x="20" y="112"/>
                      <a:pt x="22" y="113"/>
                    </a:cubicBezTo>
                    <a:cubicBezTo>
                      <a:pt x="22" y="113"/>
                      <a:pt x="22" y="112"/>
                      <a:pt x="22" y="112"/>
                    </a:cubicBezTo>
                    <a:cubicBezTo>
                      <a:pt x="21" y="111"/>
                      <a:pt x="20" y="110"/>
                      <a:pt x="18" y="109"/>
                    </a:cubicBezTo>
                    <a:moveTo>
                      <a:pt x="20" y="107"/>
                    </a:moveTo>
                    <a:cubicBezTo>
                      <a:pt x="19" y="107"/>
                      <a:pt x="19" y="108"/>
                      <a:pt x="19" y="108"/>
                    </a:cubicBezTo>
                    <a:cubicBezTo>
                      <a:pt x="20" y="109"/>
                      <a:pt x="21" y="110"/>
                      <a:pt x="22" y="111"/>
                    </a:cubicBezTo>
                    <a:cubicBezTo>
                      <a:pt x="22" y="111"/>
                      <a:pt x="23" y="111"/>
                      <a:pt x="23" y="111"/>
                    </a:cubicBezTo>
                    <a:cubicBezTo>
                      <a:pt x="23" y="111"/>
                      <a:pt x="23" y="110"/>
                      <a:pt x="24" y="110"/>
                    </a:cubicBezTo>
                    <a:cubicBezTo>
                      <a:pt x="22" y="109"/>
                      <a:pt x="21" y="108"/>
                      <a:pt x="20" y="107"/>
                    </a:cubicBezTo>
                    <a:moveTo>
                      <a:pt x="21" y="104"/>
                    </a:moveTo>
                    <a:cubicBezTo>
                      <a:pt x="21" y="104"/>
                      <a:pt x="21" y="105"/>
                      <a:pt x="20" y="105"/>
                    </a:cubicBezTo>
                    <a:cubicBezTo>
                      <a:pt x="22" y="106"/>
                      <a:pt x="23" y="107"/>
                      <a:pt x="25" y="108"/>
                    </a:cubicBezTo>
                    <a:cubicBezTo>
                      <a:pt x="25" y="107"/>
                      <a:pt x="25" y="107"/>
                      <a:pt x="26" y="106"/>
                    </a:cubicBezTo>
                    <a:cubicBezTo>
                      <a:pt x="24" y="105"/>
                      <a:pt x="23" y="105"/>
                      <a:pt x="21" y="104"/>
                    </a:cubicBezTo>
                    <a:moveTo>
                      <a:pt x="23" y="102"/>
                    </a:moveTo>
                    <a:cubicBezTo>
                      <a:pt x="22" y="103"/>
                      <a:pt x="22" y="103"/>
                      <a:pt x="22" y="104"/>
                    </a:cubicBezTo>
                    <a:cubicBezTo>
                      <a:pt x="23" y="105"/>
                      <a:pt x="25" y="105"/>
                      <a:pt x="26" y="106"/>
                    </a:cubicBezTo>
                    <a:cubicBezTo>
                      <a:pt x="26" y="106"/>
                      <a:pt x="27" y="105"/>
                      <a:pt x="27" y="104"/>
                    </a:cubicBezTo>
                    <a:cubicBezTo>
                      <a:pt x="23" y="102"/>
                      <a:pt x="23" y="102"/>
                      <a:pt x="23" y="102"/>
                    </a:cubicBezTo>
                    <a:moveTo>
                      <a:pt x="24" y="100"/>
                    </a:moveTo>
                    <a:cubicBezTo>
                      <a:pt x="23" y="101"/>
                      <a:pt x="23" y="101"/>
                      <a:pt x="23" y="102"/>
                    </a:cubicBezTo>
                    <a:cubicBezTo>
                      <a:pt x="24" y="102"/>
                      <a:pt x="26" y="103"/>
                      <a:pt x="27" y="104"/>
                    </a:cubicBezTo>
                    <a:cubicBezTo>
                      <a:pt x="27" y="104"/>
                      <a:pt x="28" y="103"/>
                      <a:pt x="28" y="103"/>
                    </a:cubicBezTo>
                    <a:cubicBezTo>
                      <a:pt x="26" y="102"/>
                      <a:pt x="25" y="101"/>
                      <a:pt x="24" y="100"/>
                    </a:cubicBezTo>
                    <a:moveTo>
                      <a:pt x="24" y="100"/>
                    </a:moveTo>
                    <a:cubicBezTo>
                      <a:pt x="24" y="100"/>
                      <a:pt x="24" y="100"/>
                      <a:pt x="24" y="100"/>
                    </a:cubicBezTo>
                    <a:cubicBezTo>
                      <a:pt x="25" y="101"/>
                      <a:pt x="27" y="102"/>
                      <a:pt x="28" y="103"/>
                    </a:cubicBezTo>
                    <a:cubicBezTo>
                      <a:pt x="28" y="102"/>
                      <a:pt x="28" y="102"/>
                      <a:pt x="28" y="102"/>
                    </a:cubicBezTo>
                    <a:cubicBezTo>
                      <a:pt x="27" y="102"/>
                      <a:pt x="25" y="101"/>
                      <a:pt x="24" y="100"/>
                    </a:cubicBezTo>
                    <a:moveTo>
                      <a:pt x="32" y="87"/>
                    </a:moveTo>
                    <a:cubicBezTo>
                      <a:pt x="30" y="91"/>
                      <a:pt x="27" y="94"/>
                      <a:pt x="25" y="98"/>
                    </a:cubicBezTo>
                    <a:cubicBezTo>
                      <a:pt x="26" y="99"/>
                      <a:pt x="28" y="100"/>
                      <a:pt x="29" y="101"/>
                    </a:cubicBezTo>
                    <a:cubicBezTo>
                      <a:pt x="31" y="97"/>
                      <a:pt x="34" y="93"/>
                      <a:pt x="36" y="89"/>
                    </a:cubicBezTo>
                    <a:cubicBezTo>
                      <a:pt x="35" y="88"/>
                      <a:pt x="33" y="88"/>
                      <a:pt x="32" y="87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5" y="88"/>
                      <a:pt x="35" y="88"/>
                    </a:cubicBezTo>
                    <a:cubicBezTo>
                      <a:pt x="32" y="87"/>
                      <a:pt x="32" y="87"/>
                      <a:pt x="32" y="87"/>
                    </a:cubicBezTo>
                    <a:moveTo>
                      <a:pt x="40" y="73"/>
                    </a:moveTo>
                    <a:cubicBezTo>
                      <a:pt x="38" y="77"/>
                      <a:pt x="36" y="81"/>
                      <a:pt x="34" y="84"/>
                    </a:cubicBezTo>
                    <a:cubicBezTo>
                      <a:pt x="35" y="85"/>
                      <a:pt x="36" y="86"/>
                      <a:pt x="38" y="86"/>
                    </a:cubicBezTo>
                    <a:cubicBezTo>
                      <a:pt x="40" y="83"/>
                      <a:pt x="42" y="79"/>
                      <a:pt x="44" y="76"/>
                    </a:cubicBezTo>
                    <a:cubicBezTo>
                      <a:pt x="43" y="75"/>
                      <a:pt x="42" y="74"/>
                      <a:pt x="40" y="73"/>
                    </a:cubicBezTo>
                    <a:moveTo>
                      <a:pt x="49" y="60"/>
                    </a:moveTo>
                    <a:cubicBezTo>
                      <a:pt x="46" y="64"/>
                      <a:pt x="44" y="68"/>
                      <a:pt x="42" y="72"/>
                    </a:cubicBezTo>
                    <a:cubicBezTo>
                      <a:pt x="41" y="72"/>
                      <a:pt x="41" y="73"/>
                      <a:pt x="41" y="73"/>
                    </a:cubicBezTo>
                    <a:cubicBezTo>
                      <a:pt x="42" y="74"/>
                      <a:pt x="43" y="75"/>
                      <a:pt x="44" y="75"/>
                    </a:cubicBezTo>
                    <a:cubicBezTo>
                      <a:pt x="47" y="71"/>
                      <a:pt x="49" y="66"/>
                      <a:pt x="52" y="62"/>
                    </a:cubicBezTo>
                    <a:cubicBezTo>
                      <a:pt x="51" y="61"/>
                      <a:pt x="50" y="61"/>
                      <a:pt x="49" y="60"/>
                    </a:cubicBezTo>
                    <a:moveTo>
                      <a:pt x="52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3" y="56"/>
                      <a:pt x="54" y="57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4" y="57"/>
                      <a:pt x="53" y="56"/>
                      <a:pt x="52" y="56"/>
                    </a:cubicBezTo>
                    <a:moveTo>
                      <a:pt x="57" y="48"/>
                    </a:moveTo>
                    <a:cubicBezTo>
                      <a:pt x="55" y="50"/>
                      <a:pt x="53" y="53"/>
                      <a:pt x="52" y="55"/>
                    </a:cubicBezTo>
                    <a:cubicBezTo>
                      <a:pt x="53" y="56"/>
                      <a:pt x="54" y="57"/>
                      <a:pt x="55" y="57"/>
                    </a:cubicBezTo>
                    <a:cubicBezTo>
                      <a:pt x="57" y="55"/>
                      <a:pt x="58" y="52"/>
                      <a:pt x="60" y="49"/>
                    </a:cubicBezTo>
                    <a:cubicBezTo>
                      <a:pt x="59" y="49"/>
                      <a:pt x="58" y="48"/>
                      <a:pt x="57" y="48"/>
                    </a:cubicBezTo>
                    <a:moveTo>
                      <a:pt x="58" y="45"/>
                    </a:moveTo>
                    <a:cubicBezTo>
                      <a:pt x="58" y="45"/>
                      <a:pt x="58" y="46"/>
                      <a:pt x="58" y="46"/>
                    </a:cubicBezTo>
                    <a:cubicBezTo>
                      <a:pt x="61" y="48"/>
                      <a:pt x="61" y="48"/>
                      <a:pt x="61" y="48"/>
                    </a:cubicBezTo>
                    <a:cubicBezTo>
                      <a:pt x="61" y="47"/>
                      <a:pt x="61" y="47"/>
                      <a:pt x="61" y="47"/>
                    </a:cubicBezTo>
                    <a:cubicBezTo>
                      <a:pt x="60" y="46"/>
                      <a:pt x="59" y="45"/>
                      <a:pt x="58" y="45"/>
                    </a:cubicBezTo>
                    <a:moveTo>
                      <a:pt x="62" y="40"/>
                    </a:moveTo>
                    <a:cubicBezTo>
                      <a:pt x="61" y="41"/>
                      <a:pt x="60" y="42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63" y="43"/>
                      <a:pt x="64" y="42"/>
                      <a:pt x="64" y="42"/>
                    </a:cubicBezTo>
                    <a:cubicBezTo>
                      <a:pt x="63" y="41"/>
                      <a:pt x="62" y="40"/>
                      <a:pt x="62" y="40"/>
                    </a:cubicBezTo>
                    <a:moveTo>
                      <a:pt x="63" y="37"/>
                    </a:moveTo>
                    <a:cubicBezTo>
                      <a:pt x="63" y="37"/>
                      <a:pt x="63" y="38"/>
                      <a:pt x="63" y="38"/>
                    </a:cubicBezTo>
                    <a:cubicBezTo>
                      <a:pt x="64" y="39"/>
                      <a:pt x="65" y="39"/>
                      <a:pt x="65" y="40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5" y="38"/>
                      <a:pt x="64" y="38"/>
                      <a:pt x="63" y="37"/>
                    </a:cubicBezTo>
                    <a:moveTo>
                      <a:pt x="66" y="33"/>
                    </a:moveTo>
                    <a:cubicBezTo>
                      <a:pt x="66" y="33"/>
                      <a:pt x="65" y="34"/>
                      <a:pt x="65" y="34"/>
                    </a:cubicBezTo>
                    <a:cubicBezTo>
                      <a:pt x="68" y="35"/>
                      <a:pt x="68" y="35"/>
                      <a:pt x="68" y="35"/>
                    </a:cubicBezTo>
                    <a:cubicBezTo>
                      <a:pt x="68" y="35"/>
                      <a:pt x="68" y="35"/>
                      <a:pt x="69" y="35"/>
                    </a:cubicBezTo>
                    <a:cubicBezTo>
                      <a:pt x="68" y="34"/>
                      <a:pt x="67" y="34"/>
                      <a:pt x="66" y="33"/>
                    </a:cubicBezTo>
                    <a:moveTo>
                      <a:pt x="66" y="32"/>
                    </a:moveTo>
                    <a:cubicBezTo>
                      <a:pt x="66" y="32"/>
                      <a:pt x="66" y="33"/>
                      <a:pt x="66" y="33"/>
                    </a:cubicBezTo>
                    <a:cubicBezTo>
                      <a:pt x="67" y="33"/>
                      <a:pt x="68" y="34"/>
                      <a:pt x="69" y="34"/>
                    </a:cubicBezTo>
                    <a:cubicBezTo>
                      <a:pt x="69" y="34"/>
                      <a:pt x="69" y="34"/>
                      <a:pt x="69" y="34"/>
                    </a:cubicBezTo>
                    <a:cubicBezTo>
                      <a:pt x="68" y="33"/>
                      <a:pt x="67" y="33"/>
                      <a:pt x="66" y="32"/>
                    </a:cubicBezTo>
                    <a:moveTo>
                      <a:pt x="68" y="29"/>
                    </a:moveTo>
                    <a:cubicBezTo>
                      <a:pt x="68" y="29"/>
                      <a:pt x="68" y="30"/>
                      <a:pt x="68" y="30"/>
                    </a:cubicBezTo>
                    <a:cubicBezTo>
                      <a:pt x="68" y="30"/>
                      <a:pt x="67" y="30"/>
                      <a:pt x="67" y="31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0" y="32"/>
                      <a:pt x="70" y="31"/>
                      <a:pt x="71" y="31"/>
                    </a:cubicBezTo>
                    <a:cubicBezTo>
                      <a:pt x="70" y="30"/>
                      <a:pt x="69" y="30"/>
                      <a:pt x="68" y="29"/>
                    </a:cubicBezTo>
                    <a:moveTo>
                      <a:pt x="69" y="28"/>
                    </a:moveTo>
                    <a:cubicBezTo>
                      <a:pt x="69" y="29"/>
                      <a:pt x="68" y="29"/>
                      <a:pt x="68" y="29"/>
                    </a:cubicBezTo>
                    <a:cubicBezTo>
                      <a:pt x="69" y="30"/>
                      <a:pt x="70" y="30"/>
                      <a:pt x="71" y="31"/>
                    </a:cubicBezTo>
                    <a:cubicBezTo>
                      <a:pt x="71" y="31"/>
                      <a:pt x="71" y="31"/>
                      <a:pt x="71" y="30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70" y="30"/>
                      <a:pt x="70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0" y="29"/>
                      <a:pt x="70" y="29"/>
                      <a:pt x="69" y="28"/>
                    </a:cubicBezTo>
                    <a:moveTo>
                      <a:pt x="70" y="26"/>
                    </a:moveTo>
                    <a:cubicBezTo>
                      <a:pt x="70" y="27"/>
                      <a:pt x="69" y="27"/>
                      <a:pt x="69" y="28"/>
                    </a:cubicBezTo>
                    <a:cubicBezTo>
                      <a:pt x="70" y="29"/>
                      <a:pt x="71" y="29"/>
                      <a:pt x="71" y="30"/>
                    </a:cubicBezTo>
                    <a:cubicBezTo>
                      <a:pt x="72" y="29"/>
                      <a:pt x="72" y="29"/>
                      <a:pt x="72" y="28"/>
                    </a:cubicBezTo>
                    <a:cubicBezTo>
                      <a:pt x="72" y="28"/>
                      <a:pt x="73" y="28"/>
                      <a:pt x="73" y="28"/>
                    </a:cubicBezTo>
                    <a:cubicBezTo>
                      <a:pt x="72" y="27"/>
                      <a:pt x="71" y="27"/>
                      <a:pt x="70" y="26"/>
                    </a:cubicBezTo>
                    <a:moveTo>
                      <a:pt x="77" y="15"/>
                    </a:moveTo>
                    <a:cubicBezTo>
                      <a:pt x="77" y="15"/>
                      <a:pt x="76" y="16"/>
                      <a:pt x="76" y="16"/>
                    </a:cubicBezTo>
                    <a:cubicBezTo>
                      <a:pt x="77" y="16"/>
                      <a:pt x="78" y="17"/>
                      <a:pt x="79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79" y="16"/>
                      <a:pt x="78" y="15"/>
                      <a:pt x="77" y="15"/>
                    </a:cubicBezTo>
                    <a:moveTo>
                      <a:pt x="78" y="12"/>
                    </a:moveTo>
                    <a:cubicBezTo>
                      <a:pt x="78" y="13"/>
                      <a:pt x="77" y="14"/>
                      <a:pt x="77" y="14"/>
                    </a:cubicBezTo>
                    <a:cubicBezTo>
                      <a:pt x="78" y="15"/>
                      <a:pt x="79" y="16"/>
                      <a:pt x="80" y="16"/>
                    </a:cubicBezTo>
                    <a:cubicBezTo>
                      <a:pt x="80" y="15"/>
                      <a:pt x="81" y="15"/>
                      <a:pt x="81" y="14"/>
                    </a:cubicBezTo>
                    <a:cubicBezTo>
                      <a:pt x="80" y="13"/>
                      <a:pt x="79" y="13"/>
                      <a:pt x="78" y="12"/>
                    </a:cubicBezTo>
                    <a:moveTo>
                      <a:pt x="84" y="2"/>
                    </a:moveTo>
                    <a:cubicBezTo>
                      <a:pt x="84" y="3"/>
                      <a:pt x="83" y="4"/>
                      <a:pt x="83" y="4"/>
                    </a:cubicBezTo>
                    <a:cubicBezTo>
                      <a:pt x="84" y="5"/>
                      <a:pt x="85" y="5"/>
                      <a:pt x="86" y="6"/>
                    </a:cubicBezTo>
                    <a:cubicBezTo>
                      <a:pt x="87" y="5"/>
                      <a:pt x="87" y="5"/>
                      <a:pt x="87" y="4"/>
                    </a:cubicBezTo>
                    <a:cubicBezTo>
                      <a:pt x="86" y="4"/>
                      <a:pt x="85" y="3"/>
                      <a:pt x="84" y="2"/>
                    </a:cubicBezTo>
                    <a:moveTo>
                      <a:pt x="86" y="0"/>
                    </a:moveTo>
                    <a:cubicBezTo>
                      <a:pt x="86" y="0"/>
                      <a:pt x="86" y="0"/>
                      <a:pt x="85" y="0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8" y="1"/>
                      <a:pt x="87" y="0"/>
                      <a:pt x="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0502"/>
              <p:cNvSpPr>
                <a:spLocks noEditPoints="1"/>
              </p:cNvSpPr>
              <p:nvPr/>
            </p:nvSpPr>
            <p:spPr bwMode="auto">
              <a:xfrm>
                <a:off x="-463" y="3212"/>
                <a:ext cx="10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6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1" y="5"/>
                      <a:pt x="1" y="6"/>
                    </a:cubicBezTo>
                    <a:cubicBezTo>
                      <a:pt x="2" y="4"/>
                      <a:pt x="3" y="2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0503"/>
              <p:cNvSpPr>
                <a:spLocks/>
              </p:cNvSpPr>
              <p:nvPr/>
            </p:nvSpPr>
            <p:spPr bwMode="auto">
              <a:xfrm>
                <a:off x="-463" y="3224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504"/>
              <p:cNvSpPr>
                <a:spLocks noEditPoints="1"/>
              </p:cNvSpPr>
              <p:nvPr/>
            </p:nvSpPr>
            <p:spPr bwMode="auto">
              <a:xfrm>
                <a:off x="-448" y="3221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0 w 3"/>
                  <a:gd name="T9" fmla="*/ 4 h 5"/>
                  <a:gd name="T10" fmla="*/ 3 w 3"/>
                  <a:gd name="T11" fmla="*/ 0 h 5"/>
                  <a:gd name="T12" fmla="*/ 0 w 3"/>
                  <a:gd name="T13" fmla="*/ 4 h 5"/>
                  <a:gd name="T14" fmla="*/ 0 w 3"/>
                  <a:gd name="T15" fmla="*/ 5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1" y="3"/>
                      <a:pt x="2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0505"/>
              <p:cNvSpPr>
                <a:spLocks/>
              </p:cNvSpPr>
              <p:nvPr/>
            </p:nvSpPr>
            <p:spPr bwMode="auto">
              <a:xfrm>
                <a:off x="-448" y="3231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0506"/>
              <p:cNvSpPr>
                <a:spLocks noEditPoints="1"/>
              </p:cNvSpPr>
              <p:nvPr/>
            </p:nvSpPr>
            <p:spPr bwMode="auto">
              <a:xfrm>
                <a:off x="-741" y="3221"/>
                <a:ext cx="297" cy="484"/>
              </a:xfrm>
              <a:custGeom>
                <a:avLst/>
                <a:gdLst>
                  <a:gd name="T0" fmla="*/ 3 w 126"/>
                  <a:gd name="T1" fmla="*/ 204 h 205"/>
                  <a:gd name="T2" fmla="*/ 2 w 126"/>
                  <a:gd name="T3" fmla="*/ 202 h 205"/>
                  <a:gd name="T4" fmla="*/ 7 w 126"/>
                  <a:gd name="T5" fmla="*/ 193 h 205"/>
                  <a:gd name="T6" fmla="*/ 19 w 126"/>
                  <a:gd name="T7" fmla="*/ 176 h 205"/>
                  <a:gd name="T8" fmla="*/ 27 w 126"/>
                  <a:gd name="T9" fmla="*/ 162 h 205"/>
                  <a:gd name="T10" fmla="*/ 27 w 126"/>
                  <a:gd name="T11" fmla="*/ 162 h 205"/>
                  <a:gd name="T12" fmla="*/ 30 w 126"/>
                  <a:gd name="T13" fmla="*/ 160 h 205"/>
                  <a:gd name="T14" fmla="*/ 31 w 126"/>
                  <a:gd name="T15" fmla="*/ 156 h 205"/>
                  <a:gd name="T16" fmla="*/ 30 w 126"/>
                  <a:gd name="T17" fmla="*/ 156 h 205"/>
                  <a:gd name="T18" fmla="*/ 35 w 126"/>
                  <a:gd name="T19" fmla="*/ 154 h 205"/>
                  <a:gd name="T20" fmla="*/ 36 w 126"/>
                  <a:gd name="T21" fmla="*/ 150 h 205"/>
                  <a:gd name="T22" fmla="*/ 35 w 126"/>
                  <a:gd name="T23" fmla="*/ 149 h 205"/>
                  <a:gd name="T24" fmla="*/ 34 w 126"/>
                  <a:gd name="T25" fmla="*/ 149 h 205"/>
                  <a:gd name="T26" fmla="*/ 35 w 126"/>
                  <a:gd name="T27" fmla="*/ 147 h 205"/>
                  <a:gd name="T28" fmla="*/ 37 w 126"/>
                  <a:gd name="T29" fmla="*/ 145 h 205"/>
                  <a:gd name="T30" fmla="*/ 44 w 126"/>
                  <a:gd name="T31" fmla="*/ 139 h 205"/>
                  <a:gd name="T32" fmla="*/ 44 w 126"/>
                  <a:gd name="T33" fmla="*/ 138 h 205"/>
                  <a:gd name="T34" fmla="*/ 40 w 126"/>
                  <a:gd name="T35" fmla="*/ 137 h 205"/>
                  <a:gd name="T36" fmla="*/ 52 w 126"/>
                  <a:gd name="T37" fmla="*/ 125 h 205"/>
                  <a:gd name="T38" fmla="*/ 47 w 126"/>
                  <a:gd name="T39" fmla="*/ 123 h 205"/>
                  <a:gd name="T40" fmla="*/ 49 w 126"/>
                  <a:gd name="T41" fmla="*/ 120 h 205"/>
                  <a:gd name="T42" fmla="*/ 58 w 126"/>
                  <a:gd name="T43" fmla="*/ 111 h 205"/>
                  <a:gd name="T44" fmla="*/ 74 w 126"/>
                  <a:gd name="T45" fmla="*/ 95 h 205"/>
                  <a:gd name="T46" fmla="*/ 63 w 126"/>
                  <a:gd name="T47" fmla="*/ 96 h 205"/>
                  <a:gd name="T48" fmla="*/ 75 w 126"/>
                  <a:gd name="T49" fmla="*/ 84 h 205"/>
                  <a:gd name="T50" fmla="*/ 79 w 126"/>
                  <a:gd name="T51" fmla="*/ 81 h 205"/>
                  <a:gd name="T52" fmla="*/ 85 w 126"/>
                  <a:gd name="T53" fmla="*/ 78 h 205"/>
                  <a:gd name="T54" fmla="*/ 77 w 126"/>
                  <a:gd name="T55" fmla="*/ 76 h 205"/>
                  <a:gd name="T56" fmla="*/ 82 w 126"/>
                  <a:gd name="T57" fmla="*/ 76 h 205"/>
                  <a:gd name="T58" fmla="*/ 89 w 126"/>
                  <a:gd name="T59" fmla="*/ 71 h 205"/>
                  <a:gd name="T60" fmla="*/ 91 w 126"/>
                  <a:gd name="T61" fmla="*/ 69 h 205"/>
                  <a:gd name="T62" fmla="*/ 79 w 126"/>
                  <a:gd name="T63" fmla="*/ 68 h 205"/>
                  <a:gd name="T64" fmla="*/ 92 w 126"/>
                  <a:gd name="T65" fmla="*/ 67 h 205"/>
                  <a:gd name="T66" fmla="*/ 81 w 126"/>
                  <a:gd name="T67" fmla="*/ 63 h 205"/>
                  <a:gd name="T68" fmla="*/ 83 w 126"/>
                  <a:gd name="T69" fmla="*/ 59 h 205"/>
                  <a:gd name="T70" fmla="*/ 99 w 126"/>
                  <a:gd name="T71" fmla="*/ 56 h 205"/>
                  <a:gd name="T72" fmla="*/ 95 w 126"/>
                  <a:gd name="T73" fmla="*/ 54 h 205"/>
                  <a:gd name="T74" fmla="*/ 92 w 126"/>
                  <a:gd name="T75" fmla="*/ 51 h 205"/>
                  <a:gd name="T76" fmla="*/ 89 w 126"/>
                  <a:gd name="T77" fmla="*/ 49 h 205"/>
                  <a:gd name="T78" fmla="*/ 101 w 126"/>
                  <a:gd name="T79" fmla="*/ 46 h 205"/>
                  <a:gd name="T80" fmla="*/ 91 w 126"/>
                  <a:gd name="T81" fmla="*/ 45 h 205"/>
                  <a:gd name="T82" fmla="*/ 96 w 126"/>
                  <a:gd name="T83" fmla="*/ 43 h 205"/>
                  <a:gd name="T84" fmla="*/ 100 w 126"/>
                  <a:gd name="T85" fmla="*/ 44 h 205"/>
                  <a:gd name="T86" fmla="*/ 103 w 126"/>
                  <a:gd name="T87" fmla="*/ 38 h 205"/>
                  <a:gd name="T88" fmla="*/ 106 w 126"/>
                  <a:gd name="T89" fmla="*/ 37 h 205"/>
                  <a:gd name="T90" fmla="*/ 106 w 126"/>
                  <a:gd name="T91" fmla="*/ 35 h 205"/>
                  <a:gd name="T92" fmla="*/ 100 w 126"/>
                  <a:gd name="T93" fmla="*/ 36 h 205"/>
                  <a:gd name="T94" fmla="*/ 97 w 126"/>
                  <a:gd name="T95" fmla="*/ 34 h 205"/>
                  <a:gd name="T96" fmla="*/ 107 w 126"/>
                  <a:gd name="T97" fmla="*/ 31 h 205"/>
                  <a:gd name="T98" fmla="*/ 102 w 126"/>
                  <a:gd name="T99" fmla="*/ 30 h 205"/>
                  <a:gd name="T100" fmla="*/ 100 w 126"/>
                  <a:gd name="T101" fmla="*/ 29 h 205"/>
                  <a:gd name="T102" fmla="*/ 116 w 126"/>
                  <a:gd name="T103" fmla="*/ 23 h 205"/>
                  <a:gd name="T104" fmla="*/ 114 w 126"/>
                  <a:gd name="T105" fmla="*/ 21 h 205"/>
                  <a:gd name="T106" fmla="*/ 118 w 126"/>
                  <a:gd name="T107" fmla="*/ 18 h 205"/>
                  <a:gd name="T108" fmla="*/ 117 w 126"/>
                  <a:gd name="T109" fmla="*/ 15 h 205"/>
                  <a:gd name="T110" fmla="*/ 119 w 126"/>
                  <a:gd name="T111" fmla="*/ 16 h 205"/>
                  <a:gd name="T112" fmla="*/ 123 w 126"/>
                  <a:gd name="T113" fmla="*/ 11 h 205"/>
                  <a:gd name="T114" fmla="*/ 113 w 126"/>
                  <a:gd name="T115" fmla="*/ 9 h 205"/>
                  <a:gd name="T116" fmla="*/ 122 w 126"/>
                  <a:gd name="T117" fmla="*/ 8 h 205"/>
                  <a:gd name="T118" fmla="*/ 123 w 126"/>
                  <a:gd name="T119" fmla="*/ 6 h 205"/>
                  <a:gd name="T120" fmla="*/ 115 w 126"/>
                  <a:gd name="T121" fmla="*/ 1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205">
                    <a:moveTo>
                      <a:pt x="4" y="204"/>
                    </a:move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4"/>
                      <a:pt x="4" y="204"/>
                      <a:pt x="4" y="204"/>
                    </a:cubicBezTo>
                    <a:moveTo>
                      <a:pt x="3" y="203"/>
                    </a:moveTo>
                    <a:cubicBezTo>
                      <a:pt x="3" y="203"/>
                      <a:pt x="3" y="204"/>
                      <a:pt x="3" y="204"/>
                    </a:cubicBezTo>
                    <a:cubicBezTo>
                      <a:pt x="3" y="203"/>
                      <a:pt x="3" y="203"/>
                      <a:pt x="3" y="203"/>
                    </a:cubicBezTo>
                    <a:cubicBezTo>
                      <a:pt x="3" y="203"/>
                      <a:pt x="3" y="203"/>
                      <a:pt x="3" y="203"/>
                    </a:cubicBezTo>
                    <a:cubicBezTo>
                      <a:pt x="3" y="203"/>
                      <a:pt x="3" y="203"/>
                      <a:pt x="3" y="203"/>
                    </a:cubicBezTo>
                    <a:moveTo>
                      <a:pt x="1" y="202"/>
                    </a:moveTo>
                    <a:cubicBezTo>
                      <a:pt x="1" y="202"/>
                      <a:pt x="1" y="202"/>
                      <a:pt x="1" y="202"/>
                    </a:cubicBezTo>
                    <a:cubicBezTo>
                      <a:pt x="1" y="202"/>
                      <a:pt x="1" y="202"/>
                      <a:pt x="1" y="202"/>
                    </a:cubicBezTo>
                    <a:cubicBezTo>
                      <a:pt x="1" y="203"/>
                      <a:pt x="1" y="203"/>
                      <a:pt x="1" y="203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3"/>
                      <a:pt x="2" y="203"/>
                      <a:pt x="2" y="203"/>
                    </a:cubicBezTo>
                    <a:cubicBezTo>
                      <a:pt x="2" y="202"/>
                      <a:pt x="2" y="202"/>
                      <a:pt x="1" y="202"/>
                    </a:cubicBezTo>
                    <a:moveTo>
                      <a:pt x="0" y="201"/>
                    </a:move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1"/>
                      <a:pt x="0" y="201"/>
                      <a:pt x="1" y="201"/>
                    </a:cubicBezTo>
                    <a:cubicBezTo>
                      <a:pt x="0" y="201"/>
                      <a:pt x="0" y="201"/>
                      <a:pt x="0" y="201"/>
                    </a:cubicBezTo>
                    <a:moveTo>
                      <a:pt x="8" y="198"/>
                    </a:moveTo>
                    <a:cubicBezTo>
                      <a:pt x="5" y="202"/>
                      <a:pt x="5" y="202"/>
                      <a:pt x="5" y="202"/>
                    </a:cubicBezTo>
                    <a:cubicBezTo>
                      <a:pt x="5" y="203"/>
                      <a:pt x="5" y="203"/>
                      <a:pt x="5" y="203"/>
                    </a:cubicBezTo>
                    <a:cubicBezTo>
                      <a:pt x="5" y="203"/>
                      <a:pt x="5" y="203"/>
                      <a:pt x="5" y="203"/>
                    </a:cubicBezTo>
                    <a:cubicBezTo>
                      <a:pt x="7" y="200"/>
                      <a:pt x="7" y="200"/>
                      <a:pt x="7" y="200"/>
                    </a:cubicBezTo>
                    <a:cubicBezTo>
                      <a:pt x="8" y="198"/>
                      <a:pt x="8" y="198"/>
                      <a:pt x="8" y="198"/>
                    </a:cubicBezTo>
                    <a:cubicBezTo>
                      <a:pt x="8" y="198"/>
                      <a:pt x="8" y="198"/>
                      <a:pt x="8" y="198"/>
                    </a:cubicBezTo>
                    <a:moveTo>
                      <a:pt x="5" y="197"/>
                    </a:moveTo>
                    <a:cubicBezTo>
                      <a:pt x="5" y="197"/>
                      <a:pt x="5" y="198"/>
                      <a:pt x="4" y="198"/>
                    </a:cubicBezTo>
                    <a:cubicBezTo>
                      <a:pt x="4" y="199"/>
                      <a:pt x="4" y="199"/>
                      <a:pt x="4" y="199"/>
                    </a:cubicBezTo>
                    <a:cubicBezTo>
                      <a:pt x="3" y="200"/>
                      <a:pt x="3" y="201"/>
                      <a:pt x="2" y="201"/>
                    </a:cubicBezTo>
                    <a:cubicBezTo>
                      <a:pt x="2" y="201"/>
                      <a:pt x="2" y="201"/>
                      <a:pt x="2" y="202"/>
                    </a:cubicBezTo>
                    <a:cubicBezTo>
                      <a:pt x="2" y="202"/>
                      <a:pt x="2" y="202"/>
                      <a:pt x="2" y="202"/>
                    </a:cubicBezTo>
                    <a:cubicBezTo>
                      <a:pt x="3" y="202"/>
                      <a:pt x="3" y="202"/>
                      <a:pt x="4" y="203"/>
                    </a:cubicBezTo>
                    <a:cubicBezTo>
                      <a:pt x="5" y="200"/>
                      <a:pt x="5" y="200"/>
                      <a:pt x="5" y="200"/>
                    </a:cubicBezTo>
                    <a:cubicBezTo>
                      <a:pt x="6" y="199"/>
                      <a:pt x="6" y="199"/>
                      <a:pt x="7" y="198"/>
                    </a:cubicBezTo>
                    <a:cubicBezTo>
                      <a:pt x="6" y="199"/>
                      <a:pt x="5" y="200"/>
                      <a:pt x="4" y="202"/>
                    </a:cubicBezTo>
                    <a:cubicBezTo>
                      <a:pt x="5" y="200"/>
                      <a:pt x="6" y="199"/>
                      <a:pt x="7" y="198"/>
                    </a:cubicBezTo>
                    <a:cubicBezTo>
                      <a:pt x="7" y="198"/>
                      <a:pt x="7" y="198"/>
                      <a:pt x="7" y="198"/>
                    </a:cubicBezTo>
                    <a:cubicBezTo>
                      <a:pt x="5" y="197"/>
                      <a:pt x="5" y="197"/>
                      <a:pt x="5" y="197"/>
                    </a:cubicBezTo>
                    <a:cubicBezTo>
                      <a:pt x="5" y="197"/>
                      <a:pt x="5" y="197"/>
                      <a:pt x="5" y="197"/>
                    </a:cubicBezTo>
                    <a:moveTo>
                      <a:pt x="4" y="196"/>
                    </a:moveTo>
                    <a:cubicBezTo>
                      <a:pt x="3" y="197"/>
                      <a:pt x="3" y="199"/>
                      <a:pt x="2" y="200"/>
                    </a:cubicBezTo>
                    <a:cubicBezTo>
                      <a:pt x="1" y="200"/>
                      <a:pt x="1" y="200"/>
                      <a:pt x="1" y="201"/>
                    </a:cubicBezTo>
                    <a:cubicBezTo>
                      <a:pt x="1" y="201"/>
                      <a:pt x="1" y="201"/>
                      <a:pt x="1" y="201"/>
                    </a:cubicBezTo>
                    <a:cubicBezTo>
                      <a:pt x="2" y="200"/>
                      <a:pt x="3" y="198"/>
                      <a:pt x="5" y="196"/>
                    </a:cubicBezTo>
                    <a:cubicBezTo>
                      <a:pt x="4" y="196"/>
                      <a:pt x="4" y="196"/>
                      <a:pt x="4" y="196"/>
                    </a:cubicBezTo>
                    <a:moveTo>
                      <a:pt x="11" y="187"/>
                    </a:moveTo>
                    <a:cubicBezTo>
                      <a:pt x="10" y="189"/>
                      <a:pt x="9" y="190"/>
                      <a:pt x="8" y="191"/>
                    </a:cubicBezTo>
                    <a:cubicBezTo>
                      <a:pt x="8" y="192"/>
                      <a:pt x="7" y="192"/>
                      <a:pt x="7" y="193"/>
                    </a:cubicBezTo>
                    <a:cubicBezTo>
                      <a:pt x="7" y="193"/>
                      <a:pt x="7" y="193"/>
                      <a:pt x="7" y="193"/>
                    </a:cubicBezTo>
                    <a:cubicBezTo>
                      <a:pt x="8" y="192"/>
                      <a:pt x="8" y="191"/>
                      <a:pt x="9" y="191"/>
                    </a:cubicBezTo>
                    <a:cubicBezTo>
                      <a:pt x="8" y="192"/>
                      <a:pt x="8" y="192"/>
                      <a:pt x="7" y="193"/>
                    </a:cubicBezTo>
                    <a:cubicBezTo>
                      <a:pt x="8" y="194"/>
                      <a:pt x="9" y="194"/>
                      <a:pt x="9" y="194"/>
                    </a:cubicBezTo>
                    <a:cubicBezTo>
                      <a:pt x="10" y="194"/>
                      <a:pt x="10" y="194"/>
                      <a:pt x="10" y="194"/>
                    </a:cubicBezTo>
                    <a:cubicBezTo>
                      <a:pt x="9" y="194"/>
                      <a:pt x="9" y="194"/>
                      <a:pt x="9" y="194"/>
                    </a:cubicBezTo>
                    <a:cubicBezTo>
                      <a:pt x="10" y="195"/>
                      <a:pt x="10" y="195"/>
                      <a:pt x="10" y="195"/>
                    </a:cubicBezTo>
                    <a:cubicBezTo>
                      <a:pt x="13" y="189"/>
                      <a:pt x="13" y="189"/>
                      <a:pt x="13" y="189"/>
                    </a:cubicBezTo>
                    <a:cubicBezTo>
                      <a:pt x="13" y="189"/>
                      <a:pt x="13" y="189"/>
                      <a:pt x="13" y="189"/>
                    </a:cubicBezTo>
                    <a:cubicBezTo>
                      <a:pt x="11" y="187"/>
                      <a:pt x="11" y="187"/>
                      <a:pt x="11" y="187"/>
                    </a:cubicBezTo>
                    <a:moveTo>
                      <a:pt x="19" y="176"/>
                    </a:moveTo>
                    <a:cubicBezTo>
                      <a:pt x="18" y="179"/>
                      <a:pt x="16" y="182"/>
                      <a:pt x="14" y="185"/>
                    </a:cubicBezTo>
                    <a:cubicBezTo>
                      <a:pt x="14" y="186"/>
                      <a:pt x="14" y="186"/>
                      <a:pt x="15" y="186"/>
                    </a:cubicBezTo>
                    <a:cubicBezTo>
                      <a:pt x="17" y="183"/>
                      <a:pt x="19" y="180"/>
                      <a:pt x="20" y="177"/>
                    </a:cubicBezTo>
                    <a:cubicBezTo>
                      <a:pt x="19" y="176"/>
                      <a:pt x="19" y="176"/>
                      <a:pt x="19" y="176"/>
                    </a:cubicBezTo>
                    <a:moveTo>
                      <a:pt x="17" y="175"/>
                    </a:moveTo>
                    <a:cubicBezTo>
                      <a:pt x="16" y="179"/>
                      <a:pt x="14" y="182"/>
                      <a:pt x="12" y="184"/>
                    </a:cubicBezTo>
                    <a:cubicBezTo>
                      <a:pt x="13" y="185"/>
                      <a:pt x="13" y="185"/>
                      <a:pt x="13" y="185"/>
                    </a:cubicBezTo>
                    <a:cubicBezTo>
                      <a:pt x="15" y="183"/>
                      <a:pt x="16" y="180"/>
                      <a:pt x="18" y="177"/>
                    </a:cubicBezTo>
                    <a:cubicBezTo>
                      <a:pt x="18" y="177"/>
                      <a:pt x="18" y="176"/>
                      <a:pt x="19" y="176"/>
                    </a:cubicBezTo>
                    <a:cubicBezTo>
                      <a:pt x="17" y="175"/>
                      <a:pt x="17" y="175"/>
                      <a:pt x="17" y="175"/>
                    </a:cubicBezTo>
                    <a:moveTo>
                      <a:pt x="26" y="165"/>
                    </a:moveTo>
                    <a:cubicBezTo>
                      <a:pt x="22" y="173"/>
                      <a:pt x="22" y="173"/>
                      <a:pt x="22" y="173"/>
                    </a:cubicBezTo>
                    <a:cubicBezTo>
                      <a:pt x="22" y="173"/>
                      <a:pt x="22" y="173"/>
                      <a:pt x="21" y="173"/>
                    </a:cubicBezTo>
                    <a:cubicBezTo>
                      <a:pt x="23" y="174"/>
                      <a:pt x="23" y="174"/>
                      <a:pt x="23" y="174"/>
                    </a:cubicBezTo>
                    <a:cubicBezTo>
                      <a:pt x="24" y="171"/>
                      <a:pt x="26" y="168"/>
                      <a:pt x="27" y="166"/>
                    </a:cubicBezTo>
                    <a:cubicBezTo>
                      <a:pt x="27" y="166"/>
                      <a:pt x="26" y="165"/>
                      <a:pt x="26" y="165"/>
                    </a:cubicBezTo>
                    <a:moveTo>
                      <a:pt x="25" y="165"/>
                    </a:moveTo>
                    <a:cubicBezTo>
                      <a:pt x="24" y="167"/>
                      <a:pt x="22" y="170"/>
                      <a:pt x="21" y="172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3" y="170"/>
                      <a:pt x="24" y="168"/>
                      <a:pt x="26" y="165"/>
                    </a:cubicBezTo>
                    <a:cubicBezTo>
                      <a:pt x="26" y="165"/>
                      <a:pt x="26" y="165"/>
                      <a:pt x="25" y="165"/>
                    </a:cubicBezTo>
                    <a:moveTo>
                      <a:pt x="24" y="164"/>
                    </a:moveTo>
                    <a:cubicBezTo>
                      <a:pt x="22" y="167"/>
                      <a:pt x="21" y="169"/>
                      <a:pt x="19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1" y="171"/>
                      <a:pt x="22" y="171"/>
                    </a:cubicBezTo>
                    <a:cubicBezTo>
                      <a:pt x="23" y="169"/>
                      <a:pt x="24" y="167"/>
                      <a:pt x="25" y="165"/>
                    </a:cubicBezTo>
                    <a:cubicBezTo>
                      <a:pt x="25" y="164"/>
                      <a:pt x="24" y="164"/>
                      <a:pt x="24" y="164"/>
                    </a:cubicBezTo>
                    <a:moveTo>
                      <a:pt x="27" y="162"/>
                    </a:moveTo>
                    <a:cubicBezTo>
                      <a:pt x="27" y="162"/>
                      <a:pt x="27" y="162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8" y="163"/>
                      <a:pt x="28" y="163"/>
                      <a:pt x="29" y="164"/>
                    </a:cubicBezTo>
                    <a:cubicBezTo>
                      <a:pt x="29" y="163"/>
                      <a:pt x="29" y="163"/>
                      <a:pt x="29" y="163"/>
                    </a:cubicBezTo>
                    <a:cubicBezTo>
                      <a:pt x="29" y="162"/>
                      <a:pt x="28" y="162"/>
                      <a:pt x="27" y="162"/>
                    </a:cubicBezTo>
                    <a:moveTo>
                      <a:pt x="27" y="161"/>
                    </a:moveTo>
                    <a:cubicBezTo>
                      <a:pt x="27" y="162"/>
                      <a:pt x="27" y="162"/>
                      <a:pt x="26" y="162"/>
                    </a:cubicBezTo>
                    <a:cubicBezTo>
                      <a:pt x="27" y="162"/>
                      <a:pt x="27" y="162"/>
                      <a:pt x="27" y="163"/>
                    </a:cubicBezTo>
                    <a:cubicBezTo>
                      <a:pt x="27" y="162"/>
                      <a:pt x="27" y="162"/>
                      <a:pt x="27" y="162"/>
                    </a:cubicBezTo>
                    <a:cubicBezTo>
                      <a:pt x="27" y="162"/>
                      <a:pt x="27" y="162"/>
                      <a:pt x="27" y="161"/>
                    </a:cubicBezTo>
                    <a:moveTo>
                      <a:pt x="26" y="161"/>
                    </a:moveTo>
                    <a:cubicBezTo>
                      <a:pt x="26" y="161"/>
                      <a:pt x="25" y="161"/>
                      <a:pt x="25" y="162"/>
                    </a:cubicBezTo>
                    <a:cubicBezTo>
                      <a:pt x="26" y="162"/>
                      <a:pt x="26" y="162"/>
                      <a:pt x="26" y="162"/>
                    </a:cubicBezTo>
                    <a:cubicBezTo>
                      <a:pt x="26" y="162"/>
                      <a:pt x="27" y="162"/>
                      <a:pt x="27" y="161"/>
                    </a:cubicBezTo>
                    <a:cubicBezTo>
                      <a:pt x="26" y="161"/>
                      <a:pt x="26" y="161"/>
                      <a:pt x="26" y="161"/>
                    </a:cubicBezTo>
                    <a:moveTo>
                      <a:pt x="29" y="160"/>
                    </a:moveTo>
                    <a:cubicBezTo>
                      <a:pt x="28" y="160"/>
                      <a:pt x="28" y="161"/>
                      <a:pt x="27" y="162"/>
                    </a:cubicBezTo>
                    <a:cubicBezTo>
                      <a:pt x="28" y="162"/>
                      <a:pt x="29" y="162"/>
                      <a:pt x="29" y="163"/>
                    </a:cubicBezTo>
                    <a:cubicBezTo>
                      <a:pt x="30" y="162"/>
                      <a:pt x="30" y="161"/>
                      <a:pt x="31" y="161"/>
                    </a:cubicBezTo>
                    <a:cubicBezTo>
                      <a:pt x="30" y="160"/>
                      <a:pt x="30" y="160"/>
                      <a:pt x="30" y="160"/>
                    </a:cubicBezTo>
                    <a:cubicBezTo>
                      <a:pt x="29" y="160"/>
                      <a:pt x="29" y="160"/>
                      <a:pt x="29" y="160"/>
                    </a:cubicBezTo>
                    <a:cubicBezTo>
                      <a:pt x="29" y="160"/>
                      <a:pt x="29" y="160"/>
                      <a:pt x="30" y="160"/>
                    </a:cubicBezTo>
                    <a:cubicBezTo>
                      <a:pt x="29" y="160"/>
                      <a:pt x="29" y="160"/>
                      <a:pt x="29" y="160"/>
                    </a:cubicBezTo>
                    <a:moveTo>
                      <a:pt x="28" y="159"/>
                    </a:moveTo>
                    <a:cubicBezTo>
                      <a:pt x="28" y="159"/>
                      <a:pt x="28" y="159"/>
                      <a:pt x="28" y="159"/>
                    </a:cubicBezTo>
                    <a:cubicBezTo>
                      <a:pt x="28" y="160"/>
                      <a:pt x="27" y="161"/>
                      <a:pt x="27" y="161"/>
                    </a:cubicBezTo>
                    <a:cubicBezTo>
                      <a:pt x="27" y="161"/>
                      <a:pt x="27" y="162"/>
                      <a:pt x="27" y="162"/>
                    </a:cubicBezTo>
                    <a:cubicBezTo>
                      <a:pt x="28" y="161"/>
                      <a:pt x="28" y="160"/>
                      <a:pt x="29" y="160"/>
                    </a:cubicBezTo>
                    <a:cubicBezTo>
                      <a:pt x="29" y="159"/>
                      <a:pt x="28" y="159"/>
                      <a:pt x="28" y="159"/>
                    </a:cubicBezTo>
                    <a:moveTo>
                      <a:pt x="27" y="159"/>
                    </a:moveTo>
                    <a:cubicBezTo>
                      <a:pt x="27" y="159"/>
                      <a:pt x="26" y="160"/>
                      <a:pt x="26" y="161"/>
                    </a:cubicBezTo>
                    <a:cubicBezTo>
                      <a:pt x="26" y="161"/>
                      <a:pt x="26" y="161"/>
                      <a:pt x="27" y="161"/>
                    </a:cubicBezTo>
                    <a:cubicBezTo>
                      <a:pt x="27" y="161"/>
                      <a:pt x="28" y="160"/>
                      <a:pt x="28" y="159"/>
                    </a:cubicBezTo>
                    <a:cubicBezTo>
                      <a:pt x="28" y="159"/>
                      <a:pt x="27" y="159"/>
                      <a:pt x="27" y="159"/>
                    </a:cubicBezTo>
                    <a:moveTo>
                      <a:pt x="32" y="157"/>
                    </a:moveTo>
                    <a:cubicBezTo>
                      <a:pt x="31" y="158"/>
                      <a:pt x="30" y="159"/>
                      <a:pt x="30" y="160"/>
                    </a:cubicBezTo>
                    <a:cubicBezTo>
                      <a:pt x="30" y="160"/>
                      <a:pt x="31" y="160"/>
                      <a:pt x="31" y="160"/>
                    </a:cubicBezTo>
                    <a:cubicBezTo>
                      <a:pt x="32" y="159"/>
                      <a:pt x="32" y="158"/>
                      <a:pt x="33" y="158"/>
                    </a:cubicBezTo>
                    <a:cubicBezTo>
                      <a:pt x="32" y="157"/>
                      <a:pt x="32" y="157"/>
                      <a:pt x="32" y="157"/>
                    </a:cubicBezTo>
                    <a:moveTo>
                      <a:pt x="31" y="156"/>
                    </a:moveTo>
                    <a:cubicBezTo>
                      <a:pt x="30" y="157"/>
                      <a:pt x="30" y="158"/>
                      <a:pt x="29" y="159"/>
                    </a:cubicBezTo>
                    <a:cubicBezTo>
                      <a:pt x="29" y="159"/>
                      <a:pt x="30" y="159"/>
                      <a:pt x="30" y="159"/>
                    </a:cubicBezTo>
                    <a:cubicBezTo>
                      <a:pt x="30" y="159"/>
                      <a:pt x="31" y="158"/>
                      <a:pt x="31" y="157"/>
                    </a:cubicBezTo>
                    <a:cubicBezTo>
                      <a:pt x="31" y="157"/>
                      <a:pt x="31" y="157"/>
                      <a:pt x="31" y="156"/>
                    </a:cubicBezTo>
                    <a:moveTo>
                      <a:pt x="32" y="156"/>
                    </a:moveTo>
                    <a:cubicBezTo>
                      <a:pt x="32" y="157"/>
                      <a:pt x="32" y="157"/>
                      <a:pt x="32" y="157"/>
                    </a:cubicBezTo>
                    <a:cubicBezTo>
                      <a:pt x="33" y="157"/>
                      <a:pt x="33" y="157"/>
                      <a:pt x="33" y="157"/>
                    </a:cubicBezTo>
                    <a:cubicBezTo>
                      <a:pt x="33" y="157"/>
                      <a:pt x="33" y="157"/>
                      <a:pt x="33" y="157"/>
                    </a:cubicBezTo>
                    <a:cubicBezTo>
                      <a:pt x="33" y="157"/>
                      <a:pt x="32" y="157"/>
                      <a:pt x="32" y="156"/>
                    </a:cubicBezTo>
                    <a:moveTo>
                      <a:pt x="30" y="156"/>
                    </a:moveTo>
                    <a:cubicBezTo>
                      <a:pt x="30" y="157"/>
                      <a:pt x="29" y="158"/>
                      <a:pt x="29" y="159"/>
                    </a:cubicBezTo>
                    <a:cubicBezTo>
                      <a:pt x="29" y="159"/>
                      <a:pt x="29" y="159"/>
                      <a:pt x="29" y="159"/>
                    </a:cubicBezTo>
                    <a:cubicBezTo>
                      <a:pt x="30" y="158"/>
                      <a:pt x="30" y="157"/>
                      <a:pt x="31" y="156"/>
                    </a:cubicBezTo>
                    <a:cubicBezTo>
                      <a:pt x="31" y="156"/>
                      <a:pt x="30" y="156"/>
                      <a:pt x="30" y="156"/>
                    </a:cubicBezTo>
                    <a:moveTo>
                      <a:pt x="31" y="156"/>
                    </a:moveTo>
                    <a:cubicBezTo>
                      <a:pt x="31" y="156"/>
                      <a:pt x="30" y="156"/>
                      <a:pt x="30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7"/>
                      <a:pt x="31" y="157"/>
                      <a:pt x="31" y="157"/>
                    </a:cubicBezTo>
                    <a:cubicBezTo>
                      <a:pt x="31" y="156"/>
                      <a:pt x="32" y="156"/>
                      <a:pt x="32" y="156"/>
                    </a:cubicBezTo>
                    <a:cubicBezTo>
                      <a:pt x="31" y="156"/>
                      <a:pt x="31" y="156"/>
                      <a:pt x="31" y="156"/>
                    </a:cubicBezTo>
                    <a:moveTo>
                      <a:pt x="30" y="155"/>
                    </a:move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5"/>
                      <a:pt x="30" y="155"/>
                    </a:cubicBezTo>
                    <a:moveTo>
                      <a:pt x="29" y="155"/>
                    </a:moveTo>
                    <a:cubicBezTo>
                      <a:pt x="28" y="156"/>
                      <a:pt x="28" y="157"/>
                      <a:pt x="27" y="158"/>
                    </a:cubicBezTo>
                    <a:cubicBezTo>
                      <a:pt x="28" y="158"/>
                      <a:pt x="28" y="158"/>
                      <a:pt x="28" y="159"/>
                    </a:cubicBezTo>
                    <a:cubicBezTo>
                      <a:pt x="28" y="158"/>
                      <a:pt x="29" y="158"/>
                      <a:pt x="29" y="158"/>
                    </a:cubicBezTo>
                    <a:cubicBezTo>
                      <a:pt x="29" y="157"/>
                      <a:pt x="30" y="157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29" y="156"/>
                      <a:pt x="29" y="155"/>
                    </a:cubicBezTo>
                    <a:moveTo>
                      <a:pt x="29" y="155"/>
                    </a:moveTo>
                    <a:cubicBezTo>
                      <a:pt x="29" y="155"/>
                      <a:pt x="29" y="155"/>
                      <a:pt x="29" y="155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5"/>
                    </a:cubicBezTo>
                    <a:cubicBezTo>
                      <a:pt x="30" y="155"/>
                      <a:pt x="29" y="155"/>
                      <a:pt x="29" y="155"/>
                    </a:cubicBezTo>
                    <a:moveTo>
                      <a:pt x="34" y="153"/>
                    </a:moveTo>
                    <a:cubicBezTo>
                      <a:pt x="34" y="153"/>
                      <a:pt x="34" y="153"/>
                      <a:pt x="34" y="153"/>
                    </a:cubicBezTo>
                    <a:cubicBezTo>
                      <a:pt x="35" y="154"/>
                      <a:pt x="35" y="154"/>
                      <a:pt x="35" y="154"/>
                    </a:cubicBezTo>
                    <a:cubicBezTo>
                      <a:pt x="35" y="154"/>
                      <a:pt x="35" y="154"/>
                      <a:pt x="35" y="154"/>
                    </a:cubicBezTo>
                    <a:cubicBezTo>
                      <a:pt x="34" y="154"/>
                      <a:pt x="34" y="154"/>
                      <a:pt x="34" y="153"/>
                    </a:cubicBezTo>
                    <a:moveTo>
                      <a:pt x="33" y="153"/>
                    </a:move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3" y="153"/>
                      <a:pt x="33" y="153"/>
                    </a:cubicBezTo>
                    <a:moveTo>
                      <a:pt x="35" y="151"/>
                    </a:moveTo>
                    <a:cubicBezTo>
                      <a:pt x="35" y="152"/>
                      <a:pt x="34" y="152"/>
                      <a:pt x="34" y="153"/>
                    </a:cubicBezTo>
                    <a:cubicBezTo>
                      <a:pt x="34" y="153"/>
                      <a:pt x="35" y="153"/>
                      <a:pt x="35" y="154"/>
                    </a:cubicBezTo>
                    <a:cubicBezTo>
                      <a:pt x="35" y="153"/>
                      <a:pt x="36" y="152"/>
                      <a:pt x="36" y="152"/>
                    </a:cubicBezTo>
                    <a:cubicBezTo>
                      <a:pt x="36" y="152"/>
                      <a:pt x="36" y="151"/>
                      <a:pt x="35" y="151"/>
                    </a:cubicBezTo>
                    <a:moveTo>
                      <a:pt x="34" y="150"/>
                    </a:moveTo>
                    <a:cubicBezTo>
                      <a:pt x="34" y="151"/>
                      <a:pt x="33" y="152"/>
                      <a:pt x="33" y="152"/>
                    </a:cubicBez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4" y="153"/>
                      <a:pt x="34" y="153"/>
                    </a:cubicBezTo>
                    <a:cubicBezTo>
                      <a:pt x="34" y="152"/>
                      <a:pt x="34" y="152"/>
                      <a:pt x="35" y="151"/>
                    </a:cubicBezTo>
                    <a:cubicBezTo>
                      <a:pt x="35" y="151"/>
                      <a:pt x="34" y="151"/>
                      <a:pt x="34" y="150"/>
                    </a:cubicBezTo>
                    <a:moveTo>
                      <a:pt x="36" y="150"/>
                    </a:moveTo>
                    <a:cubicBezTo>
                      <a:pt x="36" y="150"/>
                      <a:pt x="37" y="151"/>
                      <a:pt x="37" y="151"/>
                    </a:cubicBezTo>
                    <a:cubicBezTo>
                      <a:pt x="37" y="151"/>
                      <a:pt x="37" y="151"/>
                      <a:pt x="37" y="151"/>
                    </a:cubicBezTo>
                    <a:cubicBezTo>
                      <a:pt x="36" y="150"/>
                      <a:pt x="36" y="150"/>
                      <a:pt x="36" y="150"/>
                    </a:cubicBezTo>
                    <a:moveTo>
                      <a:pt x="34" y="150"/>
                    </a:moveTo>
                    <a:cubicBezTo>
                      <a:pt x="33" y="151"/>
                      <a:pt x="33" y="151"/>
                      <a:pt x="32" y="152"/>
                    </a:cubicBezTo>
                    <a:cubicBezTo>
                      <a:pt x="33" y="152"/>
                      <a:pt x="33" y="152"/>
                      <a:pt x="33" y="152"/>
                    </a:cubicBezTo>
                    <a:cubicBezTo>
                      <a:pt x="33" y="151"/>
                      <a:pt x="33" y="151"/>
                      <a:pt x="34" y="150"/>
                    </a:cubicBezTo>
                    <a:cubicBezTo>
                      <a:pt x="34" y="150"/>
                      <a:pt x="34" y="150"/>
                      <a:pt x="34" y="150"/>
                    </a:cubicBezTo>
                    <a:moveTo>
                      <a:pt x="36" y="150"/>
                    </a:moveTo>
                    <a:cubicBezTo>
                      <a:pt x="36" y="150"/>
                      <a:pt x="36" y="150"/>
                      <a:pt x="36" y="150"/>
                    </a:cubicBezTo>
                    <a:cubicBezTo>
                      <a:pt x="36" y="150"/>
                      <a:pt x="36" y="150"/>
                      <a:pt x="36" y="150"/>
                    </a:cubicBezTo>
                    <a:cubicBezTo>
                      <a:pt x="37" y="151"/>
                      <a:pt x="37" y="151"/>
                      <a:pt x="37" y="151"/>
                    </a:cubicBezTo>
                    <a:cubicBezTo>
                      <a:pt x="37" y="151"/>
                      <a:pt x="37" y="150"/>
                      <a:pt x="37" y="150"/>
                    </a:cubicBezTo>
                    <a:cubicBezTo>
                      <a:pt x="37" y="150"/>
                      <a:pt x="36" y="150"/>
                      <a:pt x="36" y="150"/>
                    </a:cubicBezTo>
                    <a:moveTo>
                      <a:pt x="36" y="149"/>
                    </a:moveTo>
                    <a:cubicBezTo>
                      <a:pt x="36" y="149"/>
                      <a:pt x="36" y="150"/>
                      <a:pt x="36" y="150"/>
                    </a:cubicBezTo>
                    <a:cubicBezTo>
                      <a:pt x="36" y="150"/>
                      <a:pt x="37" y="150"/>
                      <a:pt x="37" y="150"/>
                    </a:cubicBezTo>
                    <a:cubicBezTo>
                      <a:pt x="37" y="150"/>
                      <a:pt x="37" y="150"/>
                      <a:pt x="37" y="150"/>
                    </a:cubicBezTo>
                    <a:cubicBezTo>
                      <a:pt x="37" y="150"/>
                      <a:pt x="37" y="150"/>
                      <a:pt x="36" y="149"/>
                    </a:cubicBezTo>
                    <a:moveTo>
                      <a:pt x="32" y="149"/>
                    </a:moveTo>
                    <a:cubicBezTo>
                      <a:pt x="32" y="150"/>
                      <a:pt x="32" y="151"/>
                      <a:pt x="31" y="151"/>
                    </a:cubicBezTo>
                    <a:cubicBezTo>
                      <a:pt x="32" y="152"/>
                      <a:pt x="32" y="152"/>
                      <a:pt x="32" y="152"/>
                    </a:cubicBezTo>
                    <a:cubicBezTo>
                      <a:pt x="33" y="151"/>
                      <a:pt x="33" y="151"/>
                      <a:pt x="33" y="150"/>
                    </a:cubicBezTo>
                    <a:cubicBezTo>
                      <a:pt x="33" y="150"/>
                      <a:pt x="33" y="150"/>
                      <a:pt x="32" y="149"/>
                    </a:cubicBezTo>
                    <a:moveTo>
                      <a:pt x="35" y="149"/>
                    </a:moveTo>
                    <a:cubicBezTo>
                      <a:pt x="35" y="149"/>
                      <a:pt x="35" y="149"/>
                      <a:pt x="35" y="149"/>
                    </a:cubicBezTo>
                    <a:cubicBezTo>
                      <a:pt x="35" y="150"/>
                      <a:pt x="35" y="150"/>
                      <a:pt x="35" y="150"/>
                    </a:cubicBezTo>
                    <a:cubicBezTo>
                      <a:pt x="36" y="150"/>
                      <a:pt x="36" y="150"/>
                      <a:pt x="36" y="149"/>
                    </a:cubicBezTo>
                    <a:cubicBezTo>
                      <a:pt x="35" y="149"/>
                      <a:pt x="35" y="149"/>
                      <a:pt x="35" y="149"/>
                    </a:cubicBezTo>
                    <a:moveTo>
                      <a:pt x="34" y="149"/>
                    </a:move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9"/>
                      <a:pt x="35" y="149"/>
                      <a:pt x="35" y="149"/>
                    </a:cubicBezTo>
                    <a:cubicBezTo>
                      <a:pt x="35" y="149"/>
                      <a:pt x="34" y="149"/>
                      <a:pt x="34" y="149"/>
                    </a:cubicBezTo>
                    <a:moveTo>
                      <a:pt x="35" y="148"/>
                    </a:moveTo>
                    <a:cubicBezTo>
                      <a:pt x="35" y="149"/>
                      <a:pt x="35" y="149"/>
                      <a:pt x="35" y="149"/>
                    </a:cubicBezTo>
                    <a:cubicBezTo>
                      <a:pt x="35" y="149"/>
                      <a:pt x="35" y="149"/>
                      <a:pt x="36" y="149"/>
                    </a:cubicBezTo>
                    <a:cubicBezTo>
                      <a:pt x="36" y="149"/>
                      <a:pt x="36" y="149"/>
                      <a:pt x="36" y="149"/>
                    </a:cubicBezTo>
                    <a:cubicBezTo>
                      <a:pt x="36" y="149"/>
                      <a:pt x="35" y="149"/>
                      <a:pt x="35" y="148"/>
                    </a:cubicBezTo>
                    <a:moveTo>
                      <a:pt x="35" y="148"/>
                    </a:moveTo>
                    <a:cubicBezTo>
                      <a:pt x="35" y="148"/>
                      <a:pt x="35" y="149"/>
                      <a:pt x="34" y="149"/>
                    </a:cubicBezTo>
                    <a:cubicBezTo>
                      <a:pt x="34" y="149"/>
                      <a:pt x="35" y="149"/>
                      <a:pt x="35" y="149"/>
                    </a:cubicBezTo>
                    <a:cubicBezTo>
                      <a:pt x="35" y="149"/>
                      <a:pt x="35" y="149"/>
                      <a:pt x="35" y="148"/>
                    </a:cubicBezTo>
                    <a:cubicBezTo>
                      <a:pt x="35" y="148"/>
                      <a:pt x="35" y="148"/>
                      <a:pt x="35" y="148"/>
                    </a:cubicBezTo>
                    <a:moveTo>
                      <a:pt x="33" y="148"/>
                    </a:moveTo>
                    <a:cubicBezTo>
                      <a:pt x="33" y="148"/>
                      <a:pt x="33" y="148"/>
                      <a:pt x="33" y="148"/>
                    </a:cubicBezTo>
                    <a:cubicBezTo>
                      <a:pt x="33" y="148"/>
                      <a:pt x="34" y="149"/>
                      <a:pt x="34" y="149"/>
                    </a:cubicBez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8"/>
                      <a:pt x="33" y="148"/>
                      <a:pt x="33" y="148"/>
                    </a:cubicBezTo>
                    <a:moveTo>
                      <a:pt x="37" y="148"/>
                    </a:moveTo>
                    <a:cubicBezTo>
                      <a:pt x="37" y="148"/>
                      <a:pt x="37" y="148"/>
                      <a:pt x="37" y="148"/>
                    </a:cubicBezTo>
                    <a:cubicBezTo>
                      <a:pt x="37" y="149"/>
                      <a:pt x="38" y="149"/>
                      <a:pt x="38" y="149"/>
                    </a:cubicBezTo>
                    <a:cubicBezTo>
                      <a:pt x="38" y="149"/>
                      <a:pt x="38" y="149"/>
                      <a:pt x="38" y="148"/>
                    </a:cubicBezTo>
                    <a:cubicBezTo>
                      <a:pt x="38" y="148"/>
                      <a:pt x="38" y="148"/>
                      <a:pt x="37" y="148"/>
                    </a:cubicBezTo>
                    <a:moveTo>
                      <a:pt x="33" y="147"/>
                    </a:moveTo>
                    <a:cubicBezTo>
                      <a:pt x="33" y="148"/>
                      <a:pt x="33" y="148"/>
                      <a:pt x="33" y="148"/>
                    </a:cubicBezTo>
                    <a:cubicBezTo>
                      <a:pt x="33" y="148"/>
                      <a:pt x="34" y="148"/>
                      <a:pt x="34" y="149"/>
                    </a:cubicBezTo>
                    <a:cubicBezTo>
                      <a:pt x="34" y="148"/>
                      <a:pt x="34" y="148"/>
                      <a:pt x="34" y="148"/>
                    </a:cubicBezTo>
                    <a:cubicBezTo>
                      <a:pt x="34" y="148"/>
                      <a:pt x="34" y="148"/>
                      <a:pt x="33" y="147"/>
                    </a:cubicBezTo>
                    <a:moveTo>
                      <a:pt x="36" y="147"/>
                    </a:moveTo>
                    <a:cubicBezTo>
                      <a:pt x="36" y="147"/>
                      <a:pt x="36" y="147"/>
                      <a:pt x="36" y="148"/>
                    </a:cubicBezTo>
                    <a:cubicBezTo>
                      <a:pt x="36" y="148"/>
                      <a:pt x="36" y="148"/>
                      <a:pt x="37" y="148"/>
                    </a:cubicBezTo>
                    <a:cubicBezTo>
                      <a:pt x="37" y="148"/>
                      <a:pt x="37" y="148"/>
                      <a:pt x="37" y="147"/>
                    </a:cubicBezTo>
                    <a:cubicBezTo>
                      <a:pt x="37" y="147"/>
                      <a:pt x="36" y="147"/>
                      <a:pt x="36" y="147"/>
                    </a:cubicBezTo>
                    <a:moveTo>
                      <a:pt x="36" y="147"/>
                    </a:moveTo>
                    <a:cubicBezTo>
                      <a:pt x="36" y="147"/>
                      <a:pt x="35" y="147"/>
                      <a:pt x="35" y="147"/>
                    </a:cubicBezTo>
                    <a:cubicBezTo>
                      <a:pt x="35" y="147"/>
                      <a:pt x="35" y="147"/>
                      <a:pt x="35" y="147"/>
                    </a:cubicBezTo>
                    <a:cubicBezTo>
                      <a:pt x="36" y="147"/>
                      <a:pt x="36" y="147"/>
                      <a:pt x="36" y="147"/>
                    </a:cubicBezTo>
                    <a:cubicBezTo>
                      <a:pt x="36" y="147"/>
                      <a:pt x="36" y="147"/>
                      <a:pt x="36" y="147"/>
                    </a:cubicBezTo>
                    <a:moveTo>
                      <a:pt x="34" y="146"/>
                    </a:moveTo>
                    <a:cubicBezTo>
                      <a:pt x="34" y="146"/>
                      <a:pt x="34" y="146"/>
                      <a:pt x="34" y="146"/>
                    </a:cubicBezTo>
                    <a:cubicBezTo>
                      <a:pt x="34" y="147"/>
                      <a:pt x="35" y="147"/>
                      <a:pt x="35" y="147"/>
                    </a:cubicBezTo>
                    <a:cubicBezTo>
                      <a:pt x="35" y="147"/>
                      <a:pt x="35" y="147"/>
                      <a:pt x="35" y="146"/>
                    </a:cubicBezTo>
                    <a:cubicBezTo>
                      <a:pt x="35" y="146"/>
                      <a:pt x="35" y="146"/>
                      <a:pt x="34" y="146"/>
                    </a:cubicBezTo>
                    <a:moveTo>
                      <a:pt x="40" y="144"/>
                    </a:moveTo>
                    <a:cubicBezTo>
                      <a:pt x="39" y="145"/>
                      <a:pt x="39" y="145"/>
                      <a:pt x="38" y="146"/>
                    </a:cubicBezTo>
                    <a:cubicBezTo>
                      <a:pt x="39" y="146"/>
                      <a:pt x="39" y="147"/>
                      <a:pt x="39" y="147"/>
                    </a:cubicBezTo>
                    <a:cubicBezTo>
                      <a:pt x="40" y="146"/>
                      <a:pt x="40" y="145"/>
                      <a:pt x="41" y="144"/>
                    </a:cubicBezTo>
                    <a:cubicBezTo>
                      <a:pt x="41" y="144"/>
                      <a:pt x="40" y="144"/>
                      <a:pt x="40" y="144"/>
                    </a:cubicBezTo>
                    <a:moveTo>
                      <a:pt x="39" y="143"/>
                    </a:moveTo>
                    <a:cubicBezTo>
                      <a:pt x="38" y="144"/>
                      <a:pt x="38" y="145"/>
                      <a:pt x="37" y="145"/>
                    </a:cubicBezTo>
                    <a:cubicBezTo>
                      <a:pt x="37" y="146"/>
                      <a:pt x="38" y="146"/>
                      <a:pt x="38" y="146"/>
                    </a:cubicBezTo>
                    <a:cubicBezTo>
                      <a:pt x="38" y="145"/>
                      <a:pt x="39" y="144"/>
                      <a:pt x="39" y="144"/>
                    </a:cubicBezTo>
                    <a:cubicBezTo>
                      <a:pt x="39" y="143"/>
                      <a:pt x="39" y="143"/>
                      <a:pt x="39" y="143"/>
                    </a:cubicBezTo>
                    <a:moveTo>
                      <a:pt x="38" y="143"/>
                    </a:moveTo>
                    <a:cubicBezTo>
                      <a:pt x="38" y="144"/>
                      <a:pt x="37" y="144"/>
                      <a:pt x="37" y="145"/>
                    </a:cubicBezTo>
                    <a:cubicBezTo>
                      <a:pt x="37" y="145"/>
                      <a:pt x="37" y="145"/>
                      <a:pt x="37" y="145"/>
                    </a:cubicBezTo>
                    <a:cubicBezTo>
                      <a:pt x="37" y="144"/>
                      <a:pt x="38" y="144"/>
                      <a:pt x="38" y="143"/>
                    </a:cubicBezTo>
                    <a:cubicBezTo>
                      <a:pt x="38" y="143"/>
                      <a:pt x="38" y="143"/>
                      <a:pt x="38" y="143"/>
                    </a:cubicBezTo>
                    <a:moveTo>
                      <a:pt x="36" y="142"/>
                    </a:moveTo>
                    <a:cubicBezTo>
                      <a:pt x="36" y="143"/>
                      <a:pt x="36" y="143"/>
                      <a:pt x="35" y="144"/>
                    </a:cubicBezTo>
                    <a:cubicBezTo>
                      <a:pt x="35" y="144"/>
                      <a:pt x="36" y="145"/>
                      <a:pt x="36" y="145"/>
                    </a:cubicBezTo>
                    <a:cubicBezTo>
                      <a:pt x="37" y="144"/>
                      <a:pt x="37" y="143"/>
                      <a:pt x="37" y="142"/>
                    </a:cubicBezTo>
                    <a:cubicBezTo>
                      <a:pt x="37" y="142"/>
                      <a:pt x="37" y="142"/>
                      <a:pt x="36" y="142"/>
                    </a:cubicBezTo>
                    <a:moveTo>
                      <a:pt x="47" y="140"/>
                    </a:move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moveTo>
                      <a:pt x="40" y="139"/>
                    </a:moveTo>
                    <a:cubicBezTo>
                      <a:pt x="40" y="139"/>
                      <a:pt x="40" y="139"/>
                      <a:pt x="40" y="139"/>
                    </a:cubicBezTo>
                    <a:cubicBezTo>
                      <a:pt x="41" y="139"/>
                      <a:pt x="41" y="139"/>
                      <a:pt x="41" y="139"/>
                    </a:cubicBezTo>
                    <a:cubicBezTo>
                      <a:pt x="41" y="139"/>
                      <a:pt x="41" y="139"/>
                      <a:pt x="40" y="139"/>
                    </a:cubicBezTo>
                    <a:moveTo>
                      <a:pt x="44" y="139"/>
                    </a:move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moveTo>
                      <a:pt x="47" y="139"/>
                    </a:moveTo>
                    <a:cubicBezTo>
                      <a:pt x="47" y="139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39"/>
                      <a:pt x="47" y="139"/>
                    </a:cubicBezTo>
                    <a:cubicBezTo>
                      <a:pt x="47" y="139"/>
                      <a:pt x="47" y="139"/>
                      <a:pt x="47" y="139"/>
                    </a:cubicBezTo>
                    <a:moveTo>
                      <a:pt x="39" y="138"/>
                    </a:moveTo>
                    <a:cubicBezTo>
                      <a:pt x="39" y="138"/>
                      <a:pt x="39" y="138"/>
                      <a:pt x="39" y="138"/>
                    </a:cubicBezTo>
                    <a:cubicBezTo>
                      <a:pt x="40" y="139"/>
                      <a:pt x="40" y="139"/>
                      <a:pt x="40" y="139"/>
                    </a:cubicBezTo>
                    <a:cubicBezTo>
                      <a:pt x="40" y="139"/>
                      <a:pt x="40" y="139"/>
                      <a:pt x="40" y="139"/>
                    </a:cubicBezTo>
                    <a:cubicBezTo>
                      <a:pt x="39" y="138"/>
                      <a:pt x="39" y="138"/>
                      <a:pt x="39" y="138"/>
                    </a:cubicBezTo>
                    <a:moveTo>
                      <a:pt x="44" y="138"/>
                    </a:moveTo>
                    <a:cubicBezTo>
                      <a:pt x="43" y="138"/>
                      <a:pt x="43" y="138"/>
                      <a:pt x="43" y="139"/>
                    </a:cubicBezTo>
                    <a:cubicBezTo>
                      <a:pt x="43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5" y="138"/>
                    </a:cubicBezTo>
                    <a:cubicBezTo>
                      <a:pt x="44" y="138"/>
                      <a:pt x="44" y="138"/>
                      <a:pt x="44" y="138"/>
                    </a:cubicBezTo>
                    <a:moveTo>
                      <a:pt x="44" y="137"/>
                    </a:moveTo>
                    <a:cubicBezTo>
                      <a:pt x="44" y="137"/>
                      <a:pt x="44" y="138"/>
                      <a:pt x="44" y="138"/>
                    </a:cubicBezTo>
                    <a:cubicBezTo>
                      <a:pt x="44" y="138"/>
                      <a:pt x="44" y="138"/>
                      <a:pt x="45" y="138"/>
                    </a:cubicBezTo>
                    <a:cubicBezTo>
                      <a:pt x="45" y="138"/>
                      <a:pt x="45" y="138"/>
                      <a:pt x="45" y="138"/>
                    </a:cubicBezTo>
                    <a:cubicBezTo>
                      <a:pt x="45" y="137"/>
                      <a:pt x="44" y="137"/>
                      <a:pt x="44" y="137"/>
                    </a:cubicBezTo>
                    <a:moveTo>
                      <a:pt x="42" y="137"/>
                    </a:moveTo>
                    <a:cubicBezTo>
                      <a:pt x="42" y="137"/>
                      <a:pt x="42" y="137"/>
                      <a:pt x="41" y="138"/>
                    </a:cubicBezTo>
                    <a:cubicBezTo>
                      <a:pt x="42" y="138"/>
                      <a:pt x="42" y="138"/>
                      <a:pt x="43" y="138"/>
                    </a:cubicBezTo>
                    <a:cubicBezTo>
                      <a:pt x="43" y="138"/>
                      <a:pt x="43" y="138"/>
                      <a:pt x="43" y="138"/>
                    </a:cubicBezTo>
                    <a:cubicBezTo>
                      <a:pt x="43" y="137"/>
                      <a:pt x="42" y="137"/>
                      <a:pt x="42" y="137"/>
                    </a:cubicBezTo>
                    <a:moveTo>
                      <a:pt x="39" y="137"/>
                    </a:moveTo>
                    <a:cubicBezTo>
                      <a:pt x="39" y="137"/>
                      <a:pt x="39" y="137"/>
                      <a:pt x="39" y="137"/>
                    </a:cubicBezTo>
                    <a:cubicBezTo>
                      <a:pt x="40" y="137"/>
                      <a:pt x="40" y="137"/>
                      <a:pt x="40" y="137"/>
                    </a:cubicBezTo>
                    <a:cubicBezTo>
                      <a:pt x="40" y="137"/>
                      <a:pt x="40" y="137"/>
                      <a:pt x="39" y="137"/>
                    </a:cubicBezTo>
                    <a:moveTo>
                      <a:pt x="42" y="136"/>
                    </a:moveTo>
                    <a:cubicBezTo>
                      <a:pt x="42" y="136"/>
                      <a:pt x="42" y="137"/>
                      <a:pt x="42" y="137"/>
                    </a:cubicBezTo>
                    <a:cubicBezTo>
                      <a:pt x="42" y="137"/>
                      <a:pt x="43" y="137"/>
                      <a:pt x="43" y="138"/>
                    </a:cubicBezTo>
                    <a:cubicBezTo>
                      <a:pt x="43" y="137"/>
                      <a:pt x="44" y="137"/>
                      <a:pt x="44" y="137"/>
                    </a:cubicBezTo>
                    <a:cubicBezTo>
                      <a:pt x="43" y="136"/>
                      <a:pt x="43" y="136"/>
                      <a:pt x="42" y="136"/>
                    </a:cubicBezTo>
                    <a:moveTo>
                      <a:pt x="40" y="136"/>
                    </a:moveTo>
                    <a:cubicBezTo>
                      <a:pt x="40" y="136"/>
                      <a:pt x="40" y="136"/>
                      <a:pt x="40" y="137"/>
                    </a:cubicBezTo>
                    <a:cubicBezTo>
                      <a:pt x="40" y="137"/>
                      <a:pt x="40" y="137"/>
                      <a:pt x="40" y="137"/>
                    </a:cubicBezTo>
                    <a:cubicBezTo>
                      <a:pt x="41" y="137"/>
                      <a:pt x="41" y="137"/>
                      <a:pt x="41" y="136"/>
                    </a:cubicBezTo>
                    <a:cubicBezTo>
                      <a:pt x="41" y="136"/>
                      <a:pt x="40" y="136"/>
                      <a:pt x="40" y="136"/>
                    </a:cubicBezTo>
                    <a:moveTo>
                      <a:pt x="41" y="135"/>
                    </a:moveTo>
                    <a:cubicBezTo>
                      <a:pt x="40" y="135"/>
                      <a:pt x="40" y="135"/>
                      <a:pt x="40" y="136"/>
                    </a:cubicBezTo>
                    <a:cubicBezTo>
                      <a:pt x="40" y="136"/>
                      <a:pt x="41" y="136"/>
                      <a:pt x="41" y="136"/>
                    </a:cubicBezTo>
                    <a:cubicBezTo>
                      <a:pt x="41" y="136"/>
                      <a:pt x="41" y="136"/>
                      <a:pt x="41" y="135"/>
                    </a:cubicBezTo>
                    <a:cubicBezTo>
                      <a:pt x="41" y="135"/>
                      <a:pt x="41" y="135"/>
                      <a:pt x="41" y="135"/>
                    </a:cubicBezTo>
                    <a:moveTo>
                      <a:pt x="50" y="133"/>
                    </a:moveTo>
                    <a:cubicBezTo>
                      <a:pt x="50" y="133"/>
                      <a:pt x="50" y="133"/>
                      <a:pt x="50" y="133"/>
                    </a:cubicBezTo>
                    <a:cubicBezTo>
                      <a:pt x="50" y="133"/>
                      <a:pt x="51" y="133"/>
                      <a:pt x="51" y="134"/>
                    </a:cubicBezTo>
                    <a:cubicBezTo>
                      <a:pt x="51" y="134"/>
                      <a:pt x="51" y="133"/>
                      <a:pt x="51" y="133"/>
                    </a:cubicBezTo>
                    <a:cubicBezTo>
                      <a:pt x="51" y="133"/>
                      <a:pt x="50" y="133"/>
                      <a:pt x="50" y="133"/>
                    </a:cubicBezTo>
                    <a:moveTo>
                      <a:pt x="54" y="127"/>
                    </a:moveTo>
                    <a:cubicBezTo>
                      <a:pt x="54" y="127"/>
                      <a:pt x="54" y="127"/>
                      <a:pt x="53" y="128"/>
                    </a:cubicBezTo>
                    <a:cubicBezTo>
                      <a:pt x="54" y="128"/>
                      <a:pt x="54" y="128"/>
                      <a:pt x="54" y="128"/>
                    </a:cubicBezTo>
                    <a:cubicBezTo>
                      <a:pt x="54" y="128"/>
                      <a:pt x="55" y="128"/>
                      <a:pt x="55" y="127"/>
                    </a:cubicBezTo>
                    <a:cubicBezTo>
                      <a:pt x="54" y="127"/>
                      <a:pt x="54" y="127"/>
                      <a:pt x="54" y="127"/>
                    </a:cubicBezTo>
                    <a:moveTo>
                      <a:pt x="52" y="125"/>
                    </a:move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2" y="127"/>
                      <a:pt x="52" y="127"/>
                    </a:cubicBezTo>
                    <a:cubicBezTo>
                      <a:pt x="52" y="126"/>
                      <a:pt x="52" y="126"/>
                      <a:pt x="52" y="126"/>
                    </a:cubicBezTo>
                    <a:cubicBezTo>
                      <a:pt x="52" y="125"/>
                      <a:pt x="52" y="125"/>
                      <a:pt x="52" y="125"/>
                    </a:cubicBezTo>
                    <a:moveTo>
                      <a:pt x="49" y="124"/>
                    </a:moveTo>
                    <a:cubicBezTo>
                      <a:pt x="49" y="124"/>
                      <a:pt x="49" y="125"/>
                      <a:pt x="49" y="125"/>
                    </a:cubicBezTo>
                    <a:cubicBezTo>
                      <a:pt x="49" y="125"/>
                      <a:pt x="50" y="125"/>
                      <a:pt x="50" y="126"/>
                    </a:cubicBezTo>
                    <a:cubicBezTo>
                      <a:pt x="51" y="126"/>
                      <a:pt x="51" y="125"/>
                      <a:pt x="51" y="125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0" y="124"/>
                      <a:pt x="50" y="125"/>
                      <a:pt x="50" y="125"/>
                    </a:cubicBezTo>
                    <a:cubicBezTo>
                      <a:pt x="50" y="125"/>
                      <a:pt x="50" y="124"/>
                      <a:pt x="50" y="124"/>
                    </a:cubicBezTo>
                    <a:cubicBezTo>
                      <a:pt x="49" y="124"/>
                      <a:pt x="49" y="124"/>
                      <a:pt x="49" y="124"/>
                    </a:cubicBezTo>
                    <a:moveTo>
                      <a:pt x="56" y="124"/>
                    </a:moveTo>
                    <a:cubicBezTo>
                      <a:pt x="55" y="125"/>
                      <a:pt x="55" y="126"/>
                      <a:pt x="54" y="127"/>
                    </a:cubicBezTo>
                    <a:cubicBezTo>
                      <a:pt x="54" y="127"/>
                      <a:pt x="55" y="127"/>
                      <a:pt x="55" y="127"/>
                    </a:cubicBezTo>
                    <a:cubicBezTo>
                      <a:pt x="55" y="126"/>
                      <a:pt x="56" y="125"/>
                      <a:pt x="56" y="124"/>
                    </a:cubicBezTo>
                    <a:cubicBezTo>
                      <a:pt x="56" y="124"/>
                      <a:pt x="56" y="124"/>
                      <a:pt x="56" y="124"/>
                    </a:cubicBezTo>
                    <a:moveTo>
                      <a:pt x="47" y="123"/>
                    </a:moveTo>
                    <a:cubicBezTo>
                      <a:pt x="47" y="123"/>
                      <a:pt x="47" y="123"/>
                      <a:pt x="47" y="123"/>
                    </a:cubicBezTo>
                    <a:cubicBezTo>
                      <a:pt x="47" y="124"/>
                      <a:pt x="48" y="124"/>
                      <a:pt x="48" y="124"/>
                    </a:cubicBezTo>
                    <a:cubicBezTo>
                      <a:pt x="48" y="124"/>
                      <a:pt x="48" y="124"/>
                      <a:pt x="48" y="123"/>
                    </a:cubicBezTo>
                    <a:cubicBezTo>
                      <a:pt x="47" y="123"/>
                      <a:pt x="47" y="123"/>
                      <a:pt x="47" y="123"/>
                    </a:cubicBezTo>
                    <a:moveTo>
                      <a:pt x="53" y="123"/>
                    </a:moveTo>
                    <a:cubicBezTo>
                      <a:pt x="53" y="124"/>
                      <a:pt x="52" y="124"/>
                      <a:pt x="52" y="125"/>
                    </a:cubicBezTo>
                    <a:cubicBezTo>
                      <a:pt x="52" y="125"/>
                      <a:pt x="52" y="126"/>
                      <a:pt x="53" y="126"/>
                    </a:cubicBezTo>
                    <a:cubicBezTo>
                      <a:pt x="53" y="125"/>
                      <a:pt x="54" y="124"/>
                      <a:pt x="54" y="123"/>
                    </a:cubicBezTo>
                    <a:cubicBezTo>
                      <a:pt x="54" y="123"/>
                      <a:pt x="54" y="123"/>
                      <a:pt x="53" y="123"/>
                    </a:cubicBezTo>
                    <a:moveTo>
                      <a:pt x="51" y="122"/>
                    </a:moveTo>
                    <a:cubicBezTo>
                      <a:pt x="51" y="122"/>
                      <a:pt x="50" y="123"/>
                      <a:pt x="50" y="124"/>
                    </a:cubicBezTo>
                    <a:cubicBezTo>
                      <a:pt x="50" y="124"/>
                      <a:pt x="51" y="125"/>
                      <a:pt x="51" y="125"/>
                    </a:cubicBezTo>
                    <a:cubicBezTo>
                      <a:pt x="52" y="124"/>
                      <a:pt x="52" y="123"/>
                      <a:pt x="53" y="122"/>
                    </a:cubicBezTo>
                    <a:cubicBezTo>
                      <a:pt x="52" y="122"/>
                      <a:pt x="52" y="122"/>
                      <a:pt x="51" y="122"/>
                    </a:cubicBezTo>
                    <a:moveTo>
                      <a:pt x="51" y="121"/>
                    </a:moveTo>
                    <a:cubicBezTo>
                      <a:pt x="50" y="122"/>
                      <a:pt x="50" y="123"/>
                      <a:pt x="49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0" y="123"/>
                      <a:pt x="51" y="122"/>
                      <a:pt x="51" y="122"/>
                    </a:cubicBezTo>
                    <a:cubicBezTo>
                      <a:pt x="51" y="121"/>
                      <a:pt x="51" y="121"/>
                      <a:pt x="51" y="121"/>
                    </a:cubicBezTo>
                    <a:moveTo>
                      <a:pt x="49" y="120"/>
                    </a:moveTo>
                    <a:cubicBezTo>
                      <a:pt x="48" y="121"/>
                      <a:pt x="48" y="122"/>
                      <a:pt x="47" y="123"/>
                    </a:cubicBezTo>
                    <a:cubicBezTo>
                      <a:pt x="48" y="123"/>
                      <a:pt x="48" y="123"/>
                      <a:pt x="48" y="123"/>
                    </a:cubicBezTo>
                    <a:cubicBezTo>
                      <a:pt x="49" y="122"/>
                      <a:pt x="49" y="121"/>
                      <a:pt x="50" y="121"/>
                    </a:cubicBezTo>
                    <a:cubicBezTo>
                      <a:pt x="49" y="120"/>
                      <a:pt x="49" y="120"/>
                      <a:pt x="49" y="120"/>
                    </a:cubicBezTo>
                    <a:moveTo>
                      <a:pt x="62" y="113"/>
                    </a:moveTo>
                    <a:cubicBezTo>
                      <a:pt x="62" y="113"/>
                      <a:pt x="62" y="113"/>
                      <a:pt x="61" y="114"/>
                    </a:cubicBezTo>
                    <a:cubicBezTo>
                      <a:pt x="62" y="114"/>
                      <a:pt x="62" y="114"/>
                      <a:pt x="63" y="115"/>
                    </a:cubicBezTo>
                    <a:cubicBezTo>
                      <a:pt x="63" y="114"/>
                      <a:pt x="63" y="114"/>
                      <a:pt x="63" y="113"/>
                    </a:cubicBezTo>
                    <a:cubicBezTo>
                      <a:pt x="63" y="113"/>
                      <a:pt x="62" y="113"/>
                      <a:pt x="62" y="113"/>
                    </a:cubicBezTo>
                    <a:moveTo>
                      <a:pt x="60" y="112"/>
                    </a:moveTo>
                    <a:cubicBezTo>
                      <a:pt x="60" y="112"/>
                      <a:pt x="60" y="112"/>
                      <a:pt x="60" y="113"/>
                    </a:cubicBezTo>
                    <a:cubicBezTo>
                      <a:pt x="60" y="113"/>
                      <a:pt x="60" y="113"/>
                      <a:pt x="61" y="113"/>
                    </a:cubicBezTo>
                    <a:cubicBezTo>
                      <a:pt x="61" y="113"/>
                      <a:pt x="61" y="113"/>
                      <a:pt x="61" y="112"/>
                    </a:cubicBezTo>
                    <a:cubicBezTo>
                      <a:pt x="61" y="112"/>
                      <a:pt x="61" y="112"/>
                      <a:pt x="60" y="112"/>
                    </a:cubicBezTo>
                    <a:moveTo>
                      <a:pt x="58" y="111"/>
                    </a:moveTo>
                    <a:cubicBezTo>
                      <a:pt x="58" y="111"/>
                      <a:pt x="58" y="111"/>
                      <a:pt x="58" y="112"/>
                    </a:cubicBezTo>
                    <a:cubicBezTo>
                      <a:pt x="58" y="112"/>
                      <a:pt x="59" y="112"/>
                      <a:pt x="59" y="112"/>
                    </a:cubicBezTo>
                    <a:cubicBezTo>
                      <a:pt x="59" y="112"/>
                      <a:pt x="59" y="112"/>
                      <a:pt x="59" y="111"/>
                    </a:cubicBezTo>
                    <a:cubicBezTo>
                      <a:pt x="59" y="111"/>
                      <a:pt x="59" y="111"/>
                      <a:pt x="58" y="111"/>
                    </a:cubicBezTo>
                    <a:moveTo>
                      <a:pt x="57" y="110"/>
                    </a:moveTo>
                    <a:cubicBezTo>
                      <a:pt x="57" y="110"/>
                      <a:pt x="57" y="111"/>
                      <a:pt x="57" y="111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57" y="111"/>
                      <a:pt x="58" y="111"/>
                      <a:pt x="58" y="110"/>
                    </a:cubicBezTo>
                    <a:cubicBezTo>
                      <a:pt x="58" y="110"/>
                      <a:pt x="57" y="110"/>
                      <a:pt x="57" y="110"/>
                    </a:cubicBezTo>
                    <a:moveTo>
                      <a:pt x="55" y="109"/>
                    </a:moveTo>
                    <a:cubicBezTo>
                      <a:pt x="55" y="109"/>
                      <a:pt x="55" y="109"/>
                      <a:pt x="55" y="110"/>
                    </a:cubicBezTo>
                    <a:cubicBezTo>
                      <a:pt x="55" y="110"/>
                      <a:pt x="55" y="110"/>
                      <a:pt x="56" y="110"/>
                    </a:cubicBezTo>
                    <a:cubicBezTo>
                      <a:pt x="56" y="110"/>
                      <a:pt x="56" y="110"/>
                      <a:pt x="56" y="109"/>
                    </a:cubicBezTo>
                    <a:cubicBezTo>
                      <a:pt x="56" y="109"/>
                      <a:pt x="55" y="109"/>
                      <a:pt x="55" y="109"/>
                    </a:cubicBezTo>
                    <a:moveTo>
                      <a:pt x="74" y="95"/>
                    </a:moveTo>
                    <a:cubicBezTo>
                      <a:pt x="73" y="98"/>
                      <a:pt x="72" y="99"/>
                      <a:pt x="71" y="101"/>
                    </a:cubicBezTo>
                    <a:cubicBezTo>
                      <a:pt x="71" y="101"/>
                      <a:pt x="71" y="101"/>
                      <a:pt x="71" y="101"/>
                    </a:cubicBezTo>
                    <a:cubicBezTo>
                      <a:pt x="72" y="99"/>
                      <a:pt x="73" y="97"/>
                      <a:pt x="74" y="95"/>
                    </a:cubicBezTo>
                    <a:cubicBezTo>
                      <a:pt x="74" y="95"/>
                      <a:pt x="74" y="95"/>
                      <a:pt x="74" y="95"/>
                    </a:cubicBezTo>
                    <a:moveTo>
                      <a:pt x="71" y="94"/>
                    </a:moveTo>
                    <a:cubicBezTo>
                      <a:pt x="70" y="95"/>
                      <a:pt x="69" y="97"/>
                      <a:pt x="68" y="99"/>
                    </a:cubicBezTo>
                    <a:cubicBezTo>
                      <a:pt x="69" y="100"/>
                      <a:pt x="70" y="100"/>
                      <a:pt x="70" y="101"/>
                    </a:cubicBezTo>
                    <a:cubicBezTo>
                      <a:pt x="71" y="99"/>
                      <a:pt x="72" y="97"/>
                      <a:pt x="74" y="95"/>
                    </a:cubicBezTo>
                    <a:cubicBezTo>
                      <a:pt x="73" y="94"/>
                      <a:pt x="72" y="94"/>
                      <a:pt x="71" y="94"/>
                    </a:cubicBezTo>
                    <a:moveTo>
                      <a:pt x="70" y="93"/>
                    </a:moveTo>
                    <a:cubicBezTo>
                      <a:pt x="68" y="94"/>
                      <a:pt x="67" y="96"/>
                      <a:pt x="66" y="98"/>
                    </a:cubicBezTo>
                    <a:cubicBezTo>
                      <a:pt x="67" y="98"/>
                      <a:pt x="67" y="98"/>
                      <a:pt x="67" y="99"/>
                    </a:cubicBezTo>
                    <a:cubicBezTo>
                      <a:pt x="68" y="97"/>
                      <a:pt x="69" y="95"/>
                      <a:pt x="71" y="93"/>
                    </a:cubicBezTo>
                    <a:cubicBezTo>
                      <a:pt x="70" y="93"/>
                      <a:pt x="70" y="93"/>
                      <a:pt x="70" y="93"/>
                    </a:cubicBezTo>
                    <a:moveTo>
                      <a:pt x="68" y="92"/>
                    </a:moveTo>
                    <a:cubicBezTo>
                      <a:pt x="67" y="94"/>
                      <a:pt x="66" y="95"/>
                      <a:pt x="65" y="97"/>
                    </a:cubicBezTo>
                    <a:cubicBezTo>
                      <a:pt x="65" y="97"/>
                      <a:pt x="65" y="97"/>
                      <a:pt x="65" y="97"/>
                    </a:cubicBezTo>
                    <a:cubicBezTo>
                      <a:pt x="66" y="96"/>
                      <a:pt x="67" y="94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moveTo>
                      <a:pt x="68" y="92"/>
                    </a:move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moveTo>
                      <a:pt x="65" y="91"/>
                    </a:moveTo>
                    <a:cubicBezTo>
                      <a:pt x="65" y="92"/>
                      <a:pt x="64" y="94"/>
                      <a:pt x="63" y="96"/>
                    </a:cubicBezTo>
                    <a:cubicBezTo>
                      <a:pt x="63" y="96"/>
                      <a:pt x="63" y="96"/>
                      <a:pt x="63" y="96"/>
                    </a:cubicBezTo>
                    <a:cubicBezTo>
                      <a:pt x="64" y="95"/>
                      <a:pt x="65" y="93"/>
                      <a:pt x="66" y="91"/>
                    </a:cubicBezTo>
                    <a:cubicBezTo>
                      <a:pt x="66" y="91"/>
                      <a:pt x="66" y="91"/>
                      <a:pt x="65" y="91"/>
                    </a:cubicBezTo>
                    <a:moveTo>
                      <a:pt x="66" y="90"/>
                    </a:moveTo>
                    <a:cubicBezTo>
                      <a:pt x="66" y="90"/>
                      <a:pt x="66" y="90"/>
                      <a:pt x="65" y="91"/>
                    </a:cubicBezTo>
                    <a:cubicBezTo>
                      <a:pt x="66" y="91"/>
                      <a:pt x="66" y="91"/>
                      <a:pt x="66" y="91"/>
                    </a:cubicBezTo>
                    <a:cubicBezTo>
                      <a:pt x="66" y="91"/>
                      <a:pt x="67" y="91"/>
                      <a:pt x="67" y="91"/>
                    </a:cubicBezTo>
                    <a:cubicBezTo>
                      <a:pt x="66" y="91"/>
                      <a:pt x="66" y="91"/>
                      <a:pt x="66" y="90"/>
                    </a:cubicBezTo>
                    <a:moveTo>
                      <a:pt x="80" y="86"/>
                    </a:moveTo>
                    <a:cubicBezTo>
                      <a:pt x="80" y="87"/>
                      <a:pt x="79" y="88"/>
                      <a:pt x="79" y="88"/>
                    </a:cubicBezTo>
                    <a:cubicBezTo>
                      <a:pt x="79" y="88"/>
                      <a:pt x="79" y="88"/>
                      <a:pt x="79" y="88"/>
                    </a:cubicBezTo>
                    <a:cubicBezTo>
                      <a:pt x="79" y="88"/>
                      <a:pt x="80" y="87"/>
                      <a:pt x="80" y="86"/>
                    </a:cubicBezTo>
                    <a:cubicBezTo>
                      <a:pt x="80" y="86"/>
                      <a:pt x="80" y="86"/>
                      <a:pt x="80" y="86"/>
                    </a:cubicBezTo>
                    <a:moveTo>
                      <a:pt x="77" y="85"/>
                    </a:moveTo>
                    <a:cubicBezTo>
                      <a:pt x="77" y="85"/>
                      <a:pt x="76" y="86"/>
                      <a:pt x="76" y="86"/>
                    </a:cubicBezTo>
                    <a:cubicBezTo>
                      <a:pt x="77" y="87"/>
                      <a:pt x="77" y="87"/>
                      <a:pt x="78" y="88"/>
                    </a:cubicBezTo>
                    <a:cubicBezTo>
                      <a:pt x="78" y="87"/>
                      <a:pt x="79" y="86"/>
                      <a:pt x="79" y="86"/>
                    </a:cubicBezTo>
                    <a:cubicBezTo>
                      <a:pt x="77" y="85"/>
                      <a:pt x="77" y="85"/>
                      <a:pt x="77" y="85"/>
                    </a:cubicBezTo>
                    <a:moveTo>
                      <a:pt x="75" y="84"/>
                    </a:moveTo>
                    <a:cubicBezTo>
                      <a:pt x="75" y="84"/>
                      <a:pt x="74" y="85"/>
                      <a:pt x="74" y="85"/>
                    </a:cubicBezTo>
                    <a:cubicBezTo>
                      <a:pt x="74" y="86"/>
                      <a:pt x="75" y="86"/>
                      <a:pt x="75" y="86"/>
                    </a:cubicBezTo>
                    <a:cubicBezTo>
                      <a:pt x="75" y="85"/>
                      <a:pt x="76" y="85"/>
                      <a:pt x="76" y="84"/>
                    </a:cubicBezTo>
                    <a:cubicBezTo>
                      <a:pt x="75" y="84"/>
                      <a:pt x="75" y="84"/>
                      <a:pt x="75" y="84"/>
                    </a:cubicBezTo>
                    <a:moveTo>
                      <a:pt x="82" y="83"/>
                    </a:moveTo>
                    <a:cubicBezTo>
                      <a:pt x="82" y="84"/>
                      <a:pt x="81" y="84"/>
                      <a:pt x="81" y="85"/>
                    </a:cubicBezTo>
                    <a:cubicBezTo>
                      <a:pt x="81" y="85"/>
                      <a:pt x="81" y="85"/>
                      <a:pt x="81" y="85"/>
                    </a:cubicBezTo>
                    <a:cubicBezTo>
                      <a:pt x="81" y="84"/>
                      <a:pt x="82" y="84"/>
                      <a:pt x="82" y="83"/>
                    </a:cubicBezTo>
                    <a:cubicBezTo>
                      <a:pt x="82" y="83"/>
                      <a:pt x="82" y="83"/>
                      <a:pt x="82" y="83"/>
                    </a:cubicBezTo>
                    <a:moveTo>
                      <a:pt x="73" y="82"/>
                    </a:moveTo>
                    <a:cubicBezTo>
                      <a:pt x="73" y="83"/>
                      <a:pt x="72" y="83"/>
                      <a:pt x="72" y="84"/>
                    </a:cubicBezTo>
                    <a:cubicBezTo>
                      <a:pt x="72" y="84"/>
                      <a:pt x="72" y="84"/>
                      <a:pt x="72" y="84"/>
                    </a:cubicBezTo>
                    <a:cubicBezTo>
                      <a:pt x="73" y="84"/>
                      <a:pt x="73" y="83"/>
                      <a:pt x="74" y="83"/>
                    </a:cubicBezTo>
                    <a:cubicBezTo>
                      <a:pt x="73" y="82"/>
                      <a:pt x="73" y="82"/>
                      <a:pt x="73" y="82"/>
                    </a:cubicBezTo>
                    <a:moveTo>
                      <a:pt x="79" y="81"/>
                    </a:moveTo>
                    <a:cubicBezTo>
                      <a:pt x="79" y="82"/>
                      <a:pt x="78" y="83"/>
                      <a:pt x="78" y="83"/>
                    </a:cubicBezTo>
                    <a:cubicBezTo>
                      <a:pt x="78" y="84"/>
                      <a:pt x="79" y="84"/>
                      <a:pt x="80" y="85"/>
                    </a:cubicBezTo>
                    <a:cubicBezTo>
                      <a:pt x="80" y="84"/>
                      <a:pt x="81" y="83"/>
                      <a:pt x="81" y="82"/>
                    </a:cubicBezTo>
                    <a:cubicBezTo>
                      <a:pt x="80" y="82"/>
                      <a:pt x="80" y="82"/>
                      <a:pt x="79" y="81"/>
                    </a:cubicBezTo>
                    <a:moveTo>
                      <a:pt x="71" y="81"/>
                    </a:moveTo>
                    <a:cubicBezTo>
                      <a:pt x="71" y="82"/>
                      <a:pt x="70" y="82"/>
                      <a:pt x="70" y="83"/>
                    </a:cubicBezTo>
                    <a:cubicBezTo>
                      <a:pt x="70" y="83"/>
                      <a:pt x="70" y="83"/>
                      <a:pt x="71" y="83"/>
                    </a:cubicBezTo>
                    <a:cubicBezTo>
                      <a:pt x="71" y="83"/>
                      <a:pt x="71" y="82"/>
                      <a:pt x="72" y="82"/>
                    </a:cubicBezTo>
                    <a:cubicBezTo>
                      <a:pt x="71" y="81"/>
                      <a:pt x="71" y="81"/>
                      <a:pt x="71" y="81"/>
                    </a:cubicBezTo>
                    <a:moveTo>
                      <a:pt x="77" y="80"/>
                    </a:moveTo>
                    <a:cubicBezTo>
                      <a:pt x="77" y="81"/>
                      <a:pt x="76" y="82"/>
                      <a:pt x="76" y="82"/>
                    </a:cubicBezTo>
                    <a:cubicBezTo>
                      <a:pt x="76" y="82"/>
                      <a:pt x="77" y="83"/>
                      <a:pt x="77" y="83"/>
                    </a:cubicBezTo>
                    <a:cubicBezTo>
                      <a:pt x="77" y="82"/>
                      <a:pt x="78" y="81"/>
                      <a:pt x="78" y="81"/>
                    </a:cubicBezTo>
                    <a:cubicBezTo>
                      <a:pt x="78" y="80"/>
                      <a:pt x="78" y="80"/>
                      <a:pt x="77" y="80"/>
                    </a:cubicBezTo>
                    <a:moveTo>
                      <a:pt x="75" y="79"/>
                    </a:moveTo>
                    <a:cubicBezTo>
                      <a:pt x="75" y="79"/>
                      <a:pt x="74" y="80"/>
                      <a:pt x="74" y="81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5" y="81"/>
                      <a:pt x="75" y="80"/>
                      <a:pt x="75" y="79"/>
                    </a:cubicBezTo>
                    <a:cubicBezTo>
                      <a:pt x="75" y="79"/>
                      <a:pt x="75" y="79"/>
                      <a:pt x="75" y="79"/>
                    </a:cubicBezTo>
                    <a:moveTo>
                      <a:pt x="85" y="78"/>
                    </a:moveTo>
                    <a:cubicBezTo>
                      <a:pt x="85" y="79"/>
                      <a:pt x="84" y="80"/>
                      <a:pt x="84" y="80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80"/>
                      <a:pt x="85" y="79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moveTo>
                      <a:pt x="73" y="77"/>
                    </a:moveTo>
                    <a:cubicBezTo>
                      <a:pt x="72" y="78"/>
                      <a:pt x="72" y="79"/>
                      <a:pt x="72" y="80"/>
                    </a:cubicBezTo>
                    <a:cubicBezTo>
                      <a:pt x="72" y="80"/>
                      <a:pt x="72" y="80"/>
                      <a:pt x="73" y="80"/>
                    </a:cubicBezTo>
                    <a:cubicBezTo>
                      <a:pt x="73" y="80"/>
                      <a:pt x="73" y="79"/>
                      <a:pt x="74" y="78"/>
                    </a:cubicBezTo>
                    <a:cubicBezTo>
                      <a:pt x="73" y="78"/>
                      <a:pt x="73" y="78"/>
                      <a:pt x="73" y="77"/>
                    </a:cubicBezTo>
                    <a:moveTo>
                      <a:pt x="82" y="77"/>
                    </a:moveTo>
                    <a:cubicBezTo>
                      <a:pt x="82" y="77"/>
                      <a:pt x="81" y="78"/>
                      <a:pt x="81" y="78"/>
                    </a:cubicBezTo>
                    <a:cubicBezTo>
                      <a:pt x="81" y="79"/>
                      <a:pt x="82" y="79"/>
                      <a:pt x="83" y="80"/>
                    </a:cubicBezTo>
                    <a:cubicBezTo>
                      <a:pt x="83" y="79"/>
                      <a:pt x="83" y="78"/>
                      <a:pt x="84" y="78"/>
                    </a:cubicBezTo>
                    <a:cubicBezTo>
                      <a:pt x="83" y="77"/>
                      <a:pt x="83" y="77"/>
                      <a:pt x="82" y="77"/>
                    </a:cubicBezTo>
                    <a:moveTo>
                      <a:pt x="80" y="76"/>
                    </a:moveTo>
                    <a:cubicBezTo>
                      <a:pt x="80" y="76"/>
                      <a:pt x="79" y="77"/>
                      <a:pt x="79" y="77"/>
                    </a:cubicBezTo>
                    <a:cubicBezTo>
                      <a:pt x="79" y="78"/>
                      <a:pt x="80" y="78"/>
                      <a:pt x="80" y="78"/>
                    </a:cubicBezTo>
                    <a:cubicBezTo>
                      <a:pt x="80" y="77"/>
                      <a:pt x="81" y="77"/>
                      <a:pt x="81" y="76"/>
                    </a:cubicBezTo>
                    <a:cubicBezTo>
                      <a:pt x="81" y="76"/>
                      <a:pt x="80" y="76"/>
                      <a:pt x="80" y="76"/>
                    </a:cubicBezTo>
                    <a:moveTo>
                      <a:pt x="78" y="74"/>
                    </a:moveTo>
                    <a:cubicBezTo>
                      <a:pt x="77" y="75"/>
                      <a:pt x="77" y="75"/>
                      <a:pt x="76" y="76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77" y="76"/>
                      <a:pt x="78" y="75"/>
                      <a:pt x="78" y="74"/>
                    </a:cubicBezTo>
                    <a:cubicBezTo>
                      <a:pt x="78" y="74"/>
                      <a:pt x="78" y="74"/>
                      <a:pt x="78" y="74"/>
                    </a:cubicBezTo>
                    <a:moveTo>
                      <a:pt x="88" y="74"/>
                    </a:moveTo>
                    <a:cubicBezTo>
                      <a:pt x="87" y="75"/>
                      <a:pt x="86" y="76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6" y="76"/>
                      <a:pt x="87" y="75"/>
                      <a:pt x="88" y="74"/>
                    </a:cubicBezTo>
                    <a:cubicBezTo>
                      <a:pt x="88" y="74"/>
                      <a:pt x="88" y="74"/>
                      <a:pt x="88" y="74"/>
                    </a:cubicBezTo>
                    <a:moveTo>
                      <a:pt x="75" y="73"/>
                    </a:moveTo>
                    <a:cubicBezTo>
                      <a:pt x="75" y="73"/>
                      <a:pt x="75" y="74"/>
                      <a:pt x="74" y="75"/>
                    </a:cubicBezTo>
                    <a:cubicBezTo>
                      <a:pt x="75" y="75"/>
                      <a:pt x="75" y="75"/>
                      <a:pt x="75" y="75"/>
                    </a:cubicBezTo>
                    <a:cubicBezTo>
                      <a:pt x="76" y="75"/>
                      <a:pt x="76" y="74"/>
                      <a:pt x="76" y="73"/>
                    </a:cubicBezTo>
                    <a:cubicBezTo>
                      <a:pt x="76" y="73"/>
                      <a:pt x="76" y="73"/>
                      <a:pt x="75" y="73"/>
                    </a:cubicBezTo>
                    <a:moveTo>
                      <a:pt x="88" y="73"/>
                    </a:move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moveTo>
                      <a:pt x="85" y="72"/>
                    </a:moveTo>
                    <a:cubicBezTo>
                      <a:pt x="84" y="73"/>
                      <a:pt x="83" y="75"/>
                      <a:pt x="82" y="76"/>
                    </a:cubicBezTo>
                    <a:cubicBezTo>
                      <a:pt x="83" y="76"/>
                      <a:pt x="84" y="77"/>
                      <a:pt x="84" y="77"/>
                    </a:cubicBezTo>
                    <a:cubicBezTo>
                      <a:pt x="85" y="76"/>
                      <a:pt x="86" y="75"/>
                      <a:pt x="87" y="73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85" y="72"/>
                      <a:pt x="85" y="72"/>
                      <a:pt x="85" y="72"/>
                    </a:cubicBezTo>
                    <a:moveTo>
                      <a:pt x="83" y="71"/>
                    </a:moveTo>
                    <a:cubicBezTo>
                      <a:pt x="82" y="72"/>
                      <a:pt x="81" y="74"/>
                      <a:pt x="81" y="75"/>
                    </a:cubicBezTo>
                    <a:cubicBezTo>
                      <a:pt x="81" y="75"/>
                      <a:pt x="81" y="75"/>
                      <a:pt x="81" y="75"/>
                    </a:cubicBezTo>
                    <a:cubicBezTo>
                      <a:pt x="82" y="74"/>
                      <a:pt x="83" y="73"/>
                      <a:pt x="84" y="72"/>
                    </a:cubicBezTo>
                    <a:cubicBezTo>
                      <a:pt x="83" y="71"/>
                      <a:pt x="83" y="71"/>
                      <a:pt x="83" y="71"/>
                    </a:cubicBezTo>
                    <a:moveTo>
                      <a:pt x="85" y="71"/>
                    </a:moveTo>
                    <a:cubicBezTo>
                      <a:pt x="85" y="71"/>
                      <a:pt x="85" y="71"/>
                      <a:pt x="85" y="71"/>
                    </a:cubicBezTo>
                    <a:cubicBezTo>
                      <a:pt x="86" y="72"/>
                      <a:pt x="86" y="72"/>
                      <a:pt x="87" y="72"/>
                    </a:cubicBezTo>
                    <a:cubicBezTo>
                      <a:pt x="87" y="72"/>
                      <a:pt x="87" y="72"/>
                      <a:pt x="87" y="72"/>
                    </a:cubicBezTo>
                    <a:cubicBezTo>
                      <a:pt x="87" y="72"/>
                      <a:pt x="86" y="71"/>
                      <a:pt x="85" y="71"/>
                    </a:cubicBezTo>
                    <a:moveTo>
                      <a:pt x="89" y="71"/>
                    </a:moveTo>
                    <a:cubicBezTo>
                      <a:pt x="89" y="71"/>
                      <a:pt x="89" y="72"/>
                      <a:pt x="88" y="72"/>
                    </a:cubicBezTo>
                    <a:cubicBezTo>
                      <a:pt x="89" y="72"/>
                      <a:pt x="89" y="72"/>
                      <a:pt x="89" y="72"/>
                    </a:cubicBezTo>
                    <a:cubicBezTo>
                      <a:pt x="89" y="72"/>
                      <a:pt x="89" y="71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moveTo>
                      <a:pt x="84" y="70"/>
                    </a:moveTo>
                    <a:cubicBezTo>
                      <a:pt x="83" y="70"/>
                      <a:pt x="83" y="70"/>
                      <a:pt x="83" y="70"/>
                    </a:cubicBezTo>
                    <a:cubicBezTo>
                      <a:pt x="84" y="70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0"/>
                      <a:pt x="84" y="70"/>
                      <a:pt x="84" y="70"/>
                    </a:cubicBezTo>
                    <a:moveTo>
                      <a:pt x="80" y="70"/>
                    </a:moveTo>
                    <a:cubicBezTo>
                      <a:pt x="79" y="71"/>
                      <a:pt x="79" y="72"/>
                      <a:pt x="78" y="73"/>
                    </a:cubicBezTo>
                    <a:cubicBezTo>
                      <a:pt x="78" y="73"/>
                      <a:pt x="78" y="73"/>
                      <a:pt x="79" y="74"/>
                    </a:cubicBezTo>
                    <a:cubicBezTo>
                      <a:pt x="79" y="72"/>
                      <a:pt x="80" y="71"/>
                      <a:pt x="81" y="70"/>
                    </a:cubicBezTo>
                    <a:cubicBezTo>
                      <a:pt x="80" y="70"/>
                      <a:pt x="80" y="70"/>
                      <a:pt x="80" y="70"/>
                    </a:cubicBezTo>
                    <a:moveTo>
                      <a:pt x="87" y="69"/>
                    </a:moveTo>
                    <a:cubicBezTo>
                      <a:pt x="86" y="70"/>
                      <a:pt x="86" y="70"/>
                      <a:pt x="86" y="71"/>
                    </a:cubicBezTo>
                    <a:cubicBezTo>
                      <a:pt x="86" y="71"/>
                      <a:pt x="87" y="71"/>
                      <a:pt x="87" y="72"/>
                    </a:cubicBezTo>
                    <a:cubicBezTo>
                      <a:pt x="88" y="71"/>
                      <a:pt x="88" y="71"/>
                      <a:pt x="88" y="70"/>
                    </a:cubicBezTo>
                    <a:cubicBezTo>
                      <a:pt x="88" y="70"/>
                      <a:pt x="87" y="70"/>
                      <a:pt x="87" y="69"/>
                    </a:cubicBezTo>
                    <a:moveTo>
                      <a:pt x="91" y="69"/>
                    </a:moveTo>
                    <a:cubicBezTo>
                      <a:pt x="91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1" y="69"/>
                      <a:pt x="91" y="69"/>
                    </a:cubicBezTo>
                    <a:cubicBezTo>
                      <a:pt x="91" y="69"/>
                      <a:pt x="91" y="69"/>
                      <a:pt x="91" y="69"/>
                    </a:cubicBezTo>
                    <a:moveTo>
                      <a:pt x="81" y="68"/>
                    </a:move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8"/>
                    </a:cubicBezTo>
                    <a:moveTo>
                      <a:pt x="78" y="68"/>
                    </a:moveTo>
                    <a:cubicBezTo>
                      <a:pt x="77" y="70"/>
                      <a:pt x="77" y="71"/>
                      <a:pt x="76" y="72"/>
                    </a:cubicBezTo>
                    <a:cubicBezTo>
                      <a:pt x="76" y="72"/>
                      <a:pt x="77" y="72"/>
                      <a:pt x="77" y="73"/>
                    </a:cubicBezTo>
                    <a:cubicBezTo>
                      <a:pt x="78" y="71"/>
                      <a:pt x="78" y="70"/>
                      <a:pt x="79" y="69"/>
                    </a:cubicBezTo>
                    <a:cubicBezTo>
                      <a:pt x="78" y="68"/>
                      <a:pt x="78" y="68"/>
                      <a:pt x="78" y="68"/>
                    </a:cubicBezTo>
                    <a:moveTo>
                      <a:pt x="85" y="68"/>
                    </a:moveTo>
                    <a:cubicBezTo>
                      <a:pt x="84" y="69"/>
                      <a:pt x="84" y="69"/>
                      <a:pt x="84" y="70"/>
                    </a:cubicBezTo>
                    <a:cubicBezTo>
                      <a:pt x="84" y="70"/>
                      <a:pt x="84" y="70"/>
                      <a:pt x="85" y="70"/>
                    </a:cubicBezTo>
                    <a:cubicBezTo>
                      <a:pt x="85" y="70"/>
                      <a:pt x="85" y="69"/>
                      <a:pt x="86" y="69"/>
                    </a:cubicBezTo>
                    <a:cubicBezTo>
                      <a:pt x="85" y="68"/>
                      <a:pt x="85" y="68"/>
                      <a:pt x="85" y="68"/>
                    </a:cubicBezTo>
                    <a:moveTo>
                      <a:pt x="79" y="67"/>
                    </a:moveTo>
                    <a:cubicBezTo>
                      <a:pt x="79" y="67"/>
                      <a:pt x="79" y="67"/>
                      <a:pt x="78" y="68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80" y="68"/>
                      <a:pt x="80" y="68"/>
                    </a:cubicBezTo>
                    <a:cubicBezTo>
                      <a:pt x="79" y="68"/>
                      <a:pt x="79" y="67"/>
                      <a:pt x="79" y="67"/>
                    </a:cubicBezTo>
                    <a:moveTo>
                      <a:pt x="88" y="67"/>
                    </a:moveTo>
                    <a:cubicBezTo>
                      <a:pt x="88" y="67"/>
                      <a:pt x="88" y="68"/>
                      <a:pt x="87" y="68"/>
                    </a:cubicBezTo>
                    <a:cubicBezTo>
                      <a:pt x="88" y="68"/>
                      <a:pt x="89" y="68"/>
                      <a:pt x="89" y="69"/>
                    </a:cubicBezTo>
                    <a:cubicBezTo>
                      <a:pt x="89" y="69"/>
                      <a:pt x="89" y="68"/>
                      <a:pt x="90" y="68"/>
                    </a:cubicBezTo>
                    <a:cubicBezTo>
                      <a:pt x="89" y="68"/>
                      <a:pt x="88" y="67"/>
                      <a:pt x="88" y="67"/>
                    </a:cubicBezTo>
                    <a:moveTo>
                      <a:pt x="82" y="66"/>
                    </a:moveTo>
                    <a:cubicBezTo>
                      <a:pt x="81" y="67"/>
                      <a:pt x="81" y="68"/>
                      <a:pt x="81" y="68"/>
                    </a:cubicBezTo>
                    <a:cubicBezTo>
                      <a:pt x="81" y="68"/>
                      <a:pt x="81" y="68"/>
                      <a:pt x="82" y="68"/>
                    </a:cubicBezTo>
                    <a:cubicBezTo>
                      <a:pt x="82" y="68"/>
                      <a:pt x="82" y="67"/>
                      <a:pt x="82" y="67"/>
                    </a:cubicBezTo>
                    <a:cubicBezTo>
                      <a:pt x="82" y="67"/>
                      <a:pt x="82" y="67"/>
                      <a:pt x="82" y="66"/>
                    </a:cubicBezTo>
                    <a:moveTo>
                      <a:pt x="86" y="66"/>
                    </a:moveTo>
                    <a:cubicBezTo>
                      <a:pt x="86" y="66"/>
                      <a:pt x="86" y="66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7" y="67"/>
                      <a:pt x="87" y="67"/>
                      <a:pt x="87" y="67"/>
                    </a:cubicBezTo>
                    <a:cubicBezTo>
                      <a:pt x="87" y="66"/>
                      <a:pt x="86" y="66"/>
                      <a:pt x="86" y="66"/>
                    </a:cubicBezTo>
                    <a:moveTo>
                      <a:pt x="93" y="65"/>
                    </a:move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6"/>
                      <a:pt x="93" y="66"/>
                      <a:pt x="93" y="65"/>
                    </a:cubicBezTo>
                    <a:cubicBezTo>
                      <a:pt x="93" y="65"/>
                      <a:pt x="93" y="65"/>
                      <a:pt x="93" y="65"/>
                    </a:cubicBezTo>
                    <a:moveTo>
                      <a:pt x="80" y="65"/>
                    </a:moveTo>
                    <a:cubicBezTo>
                      <a:pt x="79" y="66"/>
                      <a:pt x="79" y="66"/>
                      <a:pt x="79" y="67"/>
                    </a:cubicBezTo>
                    <a:cubicBezTo>
                      <a:pt x="79" y="67"/>
                      <a:pt x="79" y="67"/>
                      <a:pt x="80" y="67"/>
                    </a:cubicBezTo>
                    <a:cubicBezTo>
                      <a:pt x="80" y="67"/>
                      <a:pt x="80" y="66"/>
                      <a:pt x="81" y="66"/>
                    </a:cubicBezTo>
                    <a:cubicBezTo>
                      <a:pt x="80" y="66"/>
                      <a:pt x="80" y="65"/>
                      <a:pt x="80" y="65"/>
                    </a:cubicBezTo>
                    <a:moveTo>
                      <a:pt x="83" y="64"/>
                    </a:move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4" y="65"/>
                      <a:pt x="84" y="65"/>
                    </a:cubicBezTo>
                    <a:cubicBezTo>
                      <a:pt x="83" y="65"/>
                      <a:pt x="83" y="64"/>
                      <a:pt x="83" y="64"/>
                    </a:cubicBezTo>
                    <a:moveTo>
                      <a:pt x="90" y="64"/>
                    </a:moveTo>
                    <a:cubicBezTo>
                      <a:pt x="90" y="64"/>
                      <a:pt x="89" y="65"/>
                      <a:pt x="89" y="65"/>
                    </a:cubicBezTo>
                    <a:cubicBezTo>
                      <a:pt x="90" y="65"/>
                      <a:pt x="90" y="66"/>
                      <a:pt x="91" y="66"/>
                    </a:cubicBezTo>
                    <a:cubicBezTo>
                      <a:pt x="91" y="66"/>
                      <a:pt x="91" y="65"/>
                      <a:pt x="92" y="65"/>
                    </a:cubicBezTo>
                    <a:cubicBezTo>
                      <a:pt x="91" y="64"/>
                      <a:pt x="90" y="64"/>
                      <a:pt x="90" y="64"/>
                    </a:cubicBezTo>
                    <a:moveTo>
                      <a:pt x="81" y="63"/>
                    </a:moveTo>
                    <a:cubicBezTo>
                      <a:pt x="81" y="63"/>
                      <a:pt x="81" y="63"/>
                      <a:pt x="81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1" y="63"/>
                      <a:pt x="81" y="63"/>
                    </a:cubicBezTo>
                    <a:moveTo>
                      <a:pt x="88" y="62"/>
                    </a:moveTo>
                    <a:cubicBezTo>
                      <a:pt x="88" y="63"/>
                      <a:pt x="88" y="63"/>
                      <a:pt x="87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64"/>
                      <a:pt x="89" y="63"/>
                      <a:pt x="89" y="63"/>
                    </a:cubicBezTo>
                    <a:cubicBezTo>
                      <a:pt x="89" y="63"/>
                      <a:pt x="88" y="63"/>
                      <a:pt x="88" y="62"/>
                    </a:cubicBezTo>
                    <a:moveTo>
                      <a:pt x="85" y="61"/>
                    </a:moveTo>
                    <a:cubicBezTo>
                      <a:pt x="85" y="61"/>
                      <a:pt x="85" y="61"/>
                      <a:pt x="84" y="62"/>
                    </a:cubicBezTo>
                    <a:cubicBezTo>
                      <a:pt x="85" y="62"/>
                      <a:pt x="85" y="62"/>
                      <a:pt x="85" y="62"/>
                    </a:cubicBezTo>
                    <a:cubicBezTo>
                      <a:pt x="85" y="62"/>
                      <a:pt x="85" y="61"/>
                      <a:pt x="86" y="61"/>
                    </a:cubicBezTo>
                    <a:cubicBezTo>
                      <a:pt x="86" y="61"/>
                      <a:pt x="85" y="61"/>
                      <a:pt x="85" y="61"/>
                    </a:cubicBezTo>
                    <a:moveTo>
                      <a:pt x="83" y="59"/>
                    </a:moveTo>
                    <a:cubicBezTo>
                      <a:pt x="83" y="60"/>
                      <a:pt x="83" y="60"/>
                      <a:pt x="82" y="61"/>
                    </a:cubicBezTo>
                    <a:cubicBezTo>
                      <a:pt x="83" y="61"/>
                      <a:pt x="83" y="61"/>
                      <a:pt x="83" y="61"/>
                    </a:cubicBezTo>
                    <a:cubicBezTo>
                      <a:pt x="84" y="61"/>
                      <a:pt x="84" y="60"/>
                      <a:pt x="84" y="60"/>
                    </a:cubicBezTo>
                    <a:cubicBezTo>
                      <a:pt x="84" y="60"/>
                      <a:pt x="83" y="60"/>
                      <a:pt x="83" y="59"/>
                    </a:cubicBezTo>
                    <a:moveTo>
                      <a:pt x="97" y="59"/>
                    </a:moveTo>
                    <a:cubicBezTo>
                      <a:pt x="96" y="61"/>
                      <a:pt x="95" y="63"/>
                      <a:pt x="94" y="64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5" y="63"/>
                      <a:pt x="96" y="61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moveTo>
                      <a:pt x="94" y="57"/>
                    </a:moveTo>
                    <a:cubicBezTo>
                      <a:pt x="93" y="59"/>
                      <a:pt x="92" y="61"/>
                      <a:pt x="91" y="62"/>
                    </a:cubicBezTo>
                    <a:cubicBezTo>
                      <a:pt x="91" y="63"/>
                      <a:pt x="92" y="63"/>
                      <a:pt x="92" y="63"/>
                    </a:cubicBezTo>
                    <a:cubicBezTo>
                      <a:pt x="93" y="62"/>
                      <a:pt x="94" y="60"/>
                      <a:pt x="95" y="58"/>
                    </a:cubicBezTo>
                    <a:cubicBezTo>
                      <a:pt x="95" y="58"/>
                      <a:pt x="94" y="58"/>
                      <a:pt x="94" y="57"/>
                    </a:cubicBezTo>
                    <a:moveTo>
                      <a:pt x="92" y="56"/>
                    </a:moveTo>
                    <a:cubicBezTo>
                      <a:pt x="91" y="58"/>
                      <a:pt x="90" y="60"/>
                      <a:pt x="89" y="61"/>
                    </a:cubicBezTo>
                    <a:cubicBezTo>
                      <a:pt x="89" y="61"/>
                      <a:pt x="89" y="62"/>
                      <a:pt x="90" y="62"/>
                    </a:cubicBezTo>
                    <a:cubicBezTo>
                      <a:pt x="91" y="60"/>
                      <a:pt x="92" y="58"/>
                      <a:pt x="93" y="57"/>
                    </a:cubicBezTo>
                    <a:cubicBezTo>
                      <a:pt x="92" y="57"/>
                      <a:pt x="92" y="57"/>
                      <a:pt x="92" y="56"/>
                    </a:cubicBezTo>
                    <a:moveTo>
                      <a:pt x="99" y="56"/>
                    </a:moveTo>
                    <a:cubicBezTo>
                      <a:pt x="98" y="57"/>
                      <a:pt x="98" y="57"/>
                      <a:pt x="97" y="58"/>
                    </a:cubicBezTo>
                    <a:cubicBezTo>
                      <a:pt x="97" y="58"/>
                      <a:pt x="97" y="58"/>
                      <a:pt x="97" y="58"/>
                    </a:cubicBezTo>
                    <a:cubicBezTo>
                      <a:pt x="98" y="57"/>
                      <a:pt x="98" y="57"/>
                      <a:pt x="99" y="56"/>
                    </a:cubicBezTo>
                    <a:cubicBezTo>
                      <a:pt x="99" y="56"/>
                      <a:pt x="99" y="56"/>
                      <a:pt x="99" y="56"/>
                    </a:cubicBezTo>
                    <a:moveTo>
                      <a:pt x="88" y="54"/>
                    </a:moveTo>
                    <a:cubicBezTo>
                      <a:pt x="88" y="56"/>
                      <a:pt x="87" y="58"/>
                      <a:pt x="86" y="59"/>
                    </a:cubicBezTo>
                    <a:cubicBezTo>
                      <a:pt x="86" y="59"/>
                      <a:pt x="86" y="60"/>
                      <a:pt x="86" y="60"/>
                    </a:cubicBezTo>
                    <a:cubicBezTo>
                      <a:pt x="87" y="58"/>
                      <a:pt x="88" y="56"/>
                      <a:pt x="89" y="55"/>
                    </a:cubicBezTo>
                    <a:cubicBezTo>
                      <a:pt x="89" y="55"/>
                      <a:pt x="89" y="55"/>
                      <a:pt x="88" y="54"/>
                    </a:cubicBezTo>
                    <a:moveTo>
                      <a:pt x="96" y="54"/>
                    </a:moveTo>
                    <a:cubicBezTo>
                      <a:pt x="95" y="55"/>
                      <a:pt x="95" y="56"/>
                      <a:pt x="94" y="56"/>
                    </a:cubicBezTo>
                    <a:cubicBezTo>
                      <a:pt x="95" y="57"/>
                      <a:pt x="95" y="57"/>
                      <a:pt x="96" y="57"/>
                    </a:cubicBezTo>
                    <a:cubicBezTo>
                      <a:pt x="96" y="57"/>
                      <a:pt x="97" y="56"/>
                      <a:pt x="97" y="55"/>
                    </a:cubicBezTo>
                    <a:cubicBezTo>
                      <a:pt x="97" y="55"/>
                      <a:pt x="96" y="55"/>
                      <a:pt x="96" y="54"/>
                    </a:cubicBezTo>
                    <a:moveTo>
                      <a:pt x="96" y="53"/>
                    </a:moveTo>
                    <a:cubicBezTo>
                      <a:pt x="96" y="53"/>
                      <a:pt x="96" y="53"/>
                      <a:pt x="96" y="53"/>
                    </a:cubicBezTo>
                    <a:cubicBezTo>
                      <a:pt x="97" y="54"/>
                      <a:pt x="97" y="54"/>
                      <a:pt x="97" y="54"/>
                    </a:cubicBezTo>
                    <a:cubicBezTo>
                      <a:pt x="97" y="54"/>
                      <a:pt x="97" y="54"/>
                      <a:pt x="96" y="53"/>
                    </a:cubicBezTo>
                    <a:moveTo>
                      <a:pt x="94" y="53"/>
                    </a:moveTo>
                    <a:cubicBezTo>
                      <a:pt x="93" y="54"/>
                      <a:pt x="93" y="55"/>
                      <a:pt x="93" y="55"/>
                    </a:cubicBezTo>
                    <a:cubicBezTo>
                      <a:pt x="93" y="55"/>
                      <a:pt x="93" y="56"/>
                      <a:pt x="93" y="56"/>
                    </a:cubicBezTo>
                    <a:cubicBezTo>
                      <a:pt x="94" y="55"/>
                      <a:pt x="94" y="54"/>
                      <a:pt x="95" y="54"/>
                    </a:cubicBezTo>
                    <a:cubicBezTo>
                      <a:pt x="94" y="54"/>
                      <a:pt x="94" y="53"/>
                      <a:pt x="94" y="53"/>
                    </a:cubicBezTo>
                    <a:moveTo>
                      <a:pt x="86" y="53"/>
                    </a:moveTo>
                    <a:cubicBezTo>
                      <a:pt x="86" y="55"/>
                      <a:pt x="85" y="56"/>
                      <a:pt x="84" y="58"/>
                    </a:cubicBezTo>
                    <a:cubicBezTo>
                      <a:pt x="84" y="58"/>
                      <a:pt x="84" y="58"/>
                      <a:pt x="85" y="59"/>
                    </a:cubicBezTo>
                    <a:cubicBezTo>
                      <a:pt x="86" y="57"/>
                      <a:pt x="87" y="55"/>
                      <a:pt x="87" y="54"/>
                    </a:cubicBezTo>
                    <a:cubicBezTo>
                      <a:pt x="87" y="54"/>
                      <a:pt x="87" y="53"/>
                      <a:pt x="86" y="53"/>
                    </a:cubicBezTo>
                    <a:moveTo>
                      <a:pt x="94" y="52"/>
                    </a:moveTo>
                    <a:cubicBezTo>
                      <a:pt x="94" y="52"/>
                      <a:pt x="94" y="52"/>
                      <a:pt x="94" y="52"/>
                    </a:cubicBezTo>
                    <a:cubicBezTo>
                      <a:pt x="95" y="53"/>
                      <a:pt x="95" y="53"/>
                      <a:pt x="95" y="53"/>
                    </a:cubicBezTo>
                    <a:cubicBezTo>
                      <a:pt x="95" y="53"/>
                      <a:pt x="95" y="53"/>
                      <a:pt x="95" y="53"/>
                    </a:cubicBezTo>
                    <a:cubicBezTo>
                      <a:pt x="95" y="53"/>
                      <a:pt x="95" y="52"/>
                      <a:pt x="94" y="52"/>
                    </a:cubicBezTo>
                    <a:moveTo>
                      <a:pt x="90" y="51"/>
                    </a:moveTo>
                    <a:cubicBezTo>
                      <a:pt x="90" y="52"/>
                      <a:pt x="90" y="53"/>
                      <a:pt x="89" y="53"/>
                    </a:cubicBezTo>
                    <a:cubicBezTo>
                      <a:pt x="89" y="53"/>
                      <a:pt x="90" y="54"/>
                      <a:pt x="90" y="54"/>
                    </a:cubicBezTo>
                    <a:cubicBezTo>
                      <a:pt x="90" y="53"/>
                      <a:pt x="91" y="52"/>
                      <a:pt x="91" y="52"/>
                    </a:cubicBezTo>
                    <a:cubicBezTo>
                      <a:pt x="91" y="52"/>
                      <a:pt x="91" y="51"/>
                      <a:pt x="90" y="51"/>
                    </a:cubicBezTo>
                    <a:moveTo>
                      <a:pt x="91" y="50"/>
                    </a:moveTo>
                    <a:cubicBezTo>
                      <a:pt x="91" y="50"/>
                      <a:pt x="91" y="50"/>
                      <a:pt x="91" y="50"/>
                    </a:cubicBezTo>
                    <a:cubicBezTo>
                      <a:pt x="91" y="50"/>
                      <a:pt x="91" y="51"/>
                      <a:pt x="92" y="51"/>
                    </a:cubicBezTo>
                    <a:cubicBezTo>
                      <a:pt x="92" y="51"/>
                      <a:pt x="92" y="51"/>
                      <a:pt x="92" y="51"/>
                    </a:cubicBezTo>
                    <a:cubicBezTo>
                      <a:pt x="91" y="50"/>
                      <a:pt x="91" y="50"/>
                      <a:pt x="91" y="50"/>
                    </a:cubicBezTo>
                    <a:moveTo>
                      <a:pt x="88" y="50"/>
                    </a:moveTo>
                    <a:cubicBezTo>
                      <a:pt x="88" y="51"/>
                      <a:pt x="88" y="51"/>
                      <a:pt x="87" y="52"/>
                    </a:cubicBezTo>
                    <a:cubicBezTo>
                      <a:pt x="87" y="52"/>
                      <a:pt x="88" y="52"/>
                      <a:pt x="88" y="53"/>
                    </a:cubicBezTo>
                    <a:cubicBezTo>
                      <a:pt x="89" y="52"/>
                      <a:pt x="89" y="51"/>
                      <a:pt x="89" y="51"/>
                    </a:cubicBezTo>
                    <a:cubicBezTo>
                      <a:pt x="89" y="50"/>
                      <a:pt x="89" y="50"/>
                      <a:pt x="88" y="50"/>
                    </a:cubicBezTo>
                    <a:moveTo>
                      <a:pt x="98" y="50"/>
                    </a:moveTo>
                    <a:cubicBezTo>
                      <a:pt x="98" y="50"/>
                      <a:pt x="98" y="51"/>
                      <a:pt x="97" y="51"/>
                    </a:cubicBezTo>
                    <a:cubicBezTo>
                      <a:pt x="98" y="52"/>
                      <a:pt x="98" y="52"/>
                      <a:pt x="99" y="52"/>
                    </a:cubicBezTo>
                    <a:cubicBezTo>
                      <a:pt x="99" y="52"/>
                      <a:pt x="100" y="51"/>
                      <a:pt x="100" y="51"/>
                    </a:cubicBezTo>
                    <a:cubicBezTo>
                      <a:pt x="99" y="50"/>
                      <a:pt x="99" y="50"/>
                      <a:pt x="98" y="50"/>
                    </a:cubicBezTo>
                    <a:moveTo>
                      <a:pt x="99" y="49"/>
                    </a:moveTo>
                    <a:cubicBezTo>
                      <a:pt x="99" y="50"/>
                      <a:pt x="99" y="50"/>
                      <a:pt x="98" y="50"/>
                    </a:cubicBezTo>
                    <a:cubicBezTo>
                      <a:pt x="99" y="50"/>
                      <a:pt x="99" y="50"/>
                      <a:pt x="100" y="51"/>
                    </a:cubicBezTo>
                    <a:cubicBezTo>
                      <a:pt x="100" y="51"/>
                      <a:pt x="100" y="50"/>
                      <a:pt x="100" y="50"/>
                    </a:cubicBezTo>
                    <a:cubicBezTo>
                      <a:pt x="100" y="50"/>
                      <a:pt x="99" y="50"/>
                      <a:pt x="99" y="49"/>
                    </a:cubicBezTo>
                    <a:moveTo>
                      <a:pt x="89" y="49"/>
                    </a:moveTo>
                    <a:cubicBezTo>
                      <a:pt x="89" y="49"/>
                      <a:pt x="89" y="49"/>
                      <a:pt x="89" y="49"/>
                    </a:cubicBezTo>
                    <a:cubicBezTo>
                      <a:pt x="89" y="49"/>
                      <a:pt x="89" y="50"/>
                      <a:pt x="90" y="50"/>
                    </a:cubicBezTo>
                    <a:cubicBezTo>
                      <a:pt x="90" y="50"/>
                      <a:pt x="90" y="50"/>
                      <a:pt x="90" y="49"/>
                    </a:cubicBezTo>
                    <a:cubicBezTo>
                      <a:pt x="90" y="49"/>
                      <a:pt x="89" y="49"/>
                      <a:pt x="89" y="49"/>
                    </a:cubicBezTo>
                    <a:moveTo>
                      <a:pt x="97" y="49"/>
                    </a:moveTo>
                    <a:cubicBezTo>
                      <a:pt x="96" y="49"/>
                      <a:pt x="96" y="50"/>
                      <a:pt x="96" y="50"/>
                    </a:cubicBezTo>
                    <a:cubicBezTo>
                      <a:pt x="96" y="50"/>
                      <a:pt x="96" y="51"/>
                      <a:pt x="96" y="51"/>
                    </a:cubicBezTo>
                    <a:cubicBezTo>
                      <a:pt x="97" y="50"/>
                      <a:pt x="97" y="50"/>
                      <a:pt x="97" y="49"/>
                    </a:cubicBezTo>
                    <a:cubicBezTo>
                      <a:pt x="97" y="49"/>
                      <a:pt x="97" y="49"/>
                      <a:pt x="97" y="49"/>
                    </a:cubicBezTo>
                    <a:moveTo>
                      <a:pt x="97" y="48"/>
                    </a:moveTo>
                    <a:cubicBezTo>
                      <a:pt x="97" y="48"/>
                      <a:pt x="97" y="49"/>
                      <a:pt x="97" y="49"/>
                    </a:cubicBezTo>
                    <a:cubicBezTo>
                      <a:pt x="97" y="49"/>
                      <a:pt x="97" y="49"/>
                      <a:pt x="97" y="49"/>
                    </a:cubicBezTo>
                    <a:cubicBezTo>
                      <a:pt x="97" y="49"/>
                      <a:pt x="98" y="49"/>
                      <a:pt x="98" y="49"/>
                    </a:cubicBezTo>
                    <a:cubicBezTo>
                      <a:pt x="97" y="49"/>
                      <a:pt x="97" y="48"/>
                      <a:pt x="97" y="48"/>
                    </a:cubicBezTo>
                    <a:moveTo>
                      <a:pt x="93" y="46"/>
                    </a:moveTo>
                    <a:cubicBezTo>
                      <a:pt x="93" y="47"/>
                      <a:pt x="92" y="47"/>
                      <a:pt x="92" y="48"/>
                    </a:cubicBezTo>
                    <a:cubicBezTo>
                      <a:pt x="92" y="48"/>
                      <a:pt x="93" y="48"/>
                      <a:pt x="93" y="48"/>
                    </a:cubicBezTo>
                    <a:cubicBezTo>
                      <a:pt x="93" y="48"/>
                      <a:pt x="93" y="47"/>
                      <a:pt x="94" y="47"/>
                    </a:cubicBezTo>
                    <a:cubicBezTo>
                      <a:pt x="93" y="47"/>
                      <a:pt x="93" y="47"/>
                      <a:pt x="93" y="46"/>
                    </a:cubicBezTo>
                    <a:moveTo>
                      <a:pt x="101" y="46"/>
                    </a:moveTo>
                    <a:cubicBezTo>
                      <a:pt x="100" y="47"/>
                      <a:pt x="100" y="48"/>
                      <a:pt x="99" y="49"/>
                    </a:cubicBezTo>
                    <a:cubicBezTo>
                      <a:pt x="100" y="49"/>
                      <a:pt x="100" y="49"/>
                      <a:pt x="101" y="50"/>
                    </a:cubicBezTo>
                    <a:cubicBezTo>
                      <a:pt x="101" y="49"/>
                      <a:pt x="102" y="48"/>
                      <a:pt x="102" y="47"/>
                    </a:cubicBezTo>
                    <a:cubicBezTo>
                      <a:pt x="102" y="47"/>
                      <a:pt x="101" y="46"/>
                      <a:pt x="101" y="46"/>
                    </a:cubicBezTo>
                    <a:moveTo>
                      <a:pt x="93" y="46"/>
                    </a:moveTo>
                    <a:cubicBezTo>
                      <a:pt x="93" y="46"/>
                      <a:pt x="93" y="46"/>
                      <a:pt x="93" y="46"/>
                    </a:cubicBezTo>
                    <a:cubicBezTo>
                      <a:pt x="93" y="47"/>
                      <a:pt x="94" y="47"/>
                      <a:pt x="94" y="47"/>
                    </a:cubicBezTo>
                    <a:cubicBezTo>
                      <a:pt x="94" y="47"/>
                      <a:pt x="94" y="47"/>
                      <a:pt x="94" y="46"/>
                    </a:cubicBezTo>
                    <a:cubicBezTo>
                      <a:pt x="94" y="46"/>
                      <a:pt x="93" y="46"/>
                      <a:pt x="93" y="46"/>
                    </a:cubicBezTo>
                    <a:moveTo>
                      <a:pt x="101" y="45"/>
                    </a:moveTo>
                    <a:cubicBezTo>
                      <a:pt x="101" y="46"/>
                      <a:pt x="101" y="46"/>
                      <a:pt x="101" y="46"/>
                    </a:cubicBezTo>
                    <a:cubicBezTo>
                      <a:pt x="102" y="47"/>
                      <a:pt x="102" y="47"/>
                      <a:pt x="102" y="47"/>
                    </a:cubicBezTo>
                    <a:cubicBezTo>
                      <a:pt x="102" y="46"/>
                      <a:pt x="102" y="46"/>
                      <a:pt x="103" y="46"/>
                    </a:cubicBezTo>
                    <a:cubicBezTo>
                      <a:pt x="102" y="46"/>
                      <a:pt x="102" y="46"/>
                      <a:pt x="101" y="45"/>
                    </a:cubicBezTo>
                    <a:moveTo>
                      <a:pt x="91" y="45"/>
                    </a:moveTo>
                    <a:cubicBezTo>
                      <a:pt x="91" y="46"/>
                      <a:pt x="90" y="46"/>
                      <a:pt x="90" y="47"/>
                    </a:cubicBezTo>
                    <a:cubicBezTo>
                      <a:pt x="90" y="47"/>
                      <a:pt x="91" y="47"/>
                      <a:pt x="91" y="47"/>
                    </a:cubicBezTo>
                    <a:cubicBezTo>
                      <a:pt x="91" y="47"/>
                      <a:pt x="92" y="46"/>
                      <a:pt x="92" y="46"/>
                    </a:cubicBezTo>
                    <a:cubicBezTo>
                      <a:pt x="92" y="46"/>
                      <a:pt x="91" y="45"/>
                      <a:pt x="91" y="45"/>
                    </a:cubicBezTo>
                    <a:moveTo>
                      <a:pt x="99" y="45"/>
                    </a:moveTo>
                    <a:cubicBezTo>
                      <a:pt x="98" y="46"/>
                      <a:pt x="98" y="47"/>
                      <a:pt x="97" y="48"/>
                    </a:cubicBezTo>
                    <a:cubicBezTo>
                      <a:pt x="97" y="48"/>
                      <a:pt x="98" y="48"/>
                      <a:pt x="98" y="48"/>
                    </a:cubicBezTo>
                    <a:cubicBezTo>
                      <a:pt x="98" y="47"/>
                      <a:pt x="99" y="46"/>
                      <a:pt x="100" y="45"/>
                    </a:cubicBezTo>
                    <a:cubicBezTo>
                      <a:pt x="99" y="45"/>
                      <a:pt x="99" y="45"/>
                      <a:pt x="99" y="45"/>
                    </a:cubicBezTo>
                    <a:moveTo>
                      <a:pt x="91" y="45"/>
                    </a:moveTo>
                    <a:cubicBezTo>
                      <a:pt x="91" y="45"/>
                      <a:pt x="91" y="45"/>
                      <a:pt x="91" y="45"/>
                    </a:cubicBezTo>
                    <a:cubicBezTo>
                      <a:pt x="91" y="45"/>
                      <a:pt x="92" y="46"/>
                      <a:pt x="92" y="46"/>
                    </a:cubicBezTo>
                    <a:cubicBezTo>
                      <a:pt x="92" y="46"/>
                      <a:pt x="92" y="46"/>
                      <a:pt x="92" y="45"/>
                    </a:cubicBezTo>
                    <a:cubicBezTo>
                      <a:pt x="92" y="45"/>
                      <a:pt x="92" y="45"/>
                      <a:pt x="91" y="45"/>
                    </a:cubicBezTo>
                    <a:moveTo>
                      <a:pt x="99" y="44"/>
                    </a:moveTo>
                    <a:cubicBezTo>
                      <a:pt x="99" y="44"/>
                      <a:pt x="99" y="45"/>
                      <a:pt x="99" y="45"/>
                    </a:cubicBezTo>
                    <a:cubicBezTo>
                      <a:pt x="100" y="45"/>
                      <a:pt x="100" y="45"/>
                      <a:pt x="100" y="45"/>
                    </a:cubicBezTo>
                    <a:cubicBezTo>
                      <a:pt x="100" y="45"/>
                      <a:pt x="100" y="45"/>
                      <a:pt x="100" y="45"/>
                    </a:cubicBezTo>
                    <a:cubicBezTo>
                      <a:pt x="100" y="45"/>
                      <a:pt x="99" y="45"/>
                      <a:pt x="99" y="44"/>
                    </a:cubicBezTo>
                    <a:moveTo>
                      <a:pt x="95" y="43"/>
                    </a:moveTo>
                    <a:cubicBezTo>
                      <a:pt x="94" y="44"/>
                      <a:pt x="94" y="44"/>
                      <a:pt x="94" y="45"/>
                    </a:cubicBezTo>
                    <a:cubicBezTo>
                      <a:pt x="94" y="46"/>
                      <a:pt x="94" y="46"/>
                      <a:pt x="94" y="46"/>
                    </a:cubicBezTo>
                    <a:cubicBezTo>
                      <a:pt x="95" y="45"/>
                      <a:pt x="95" y="44"/>
                      <a:pt x="96" y="43"/>
                    </a:cubicBezTo>
                    <a:cubicBezTo>
                      <a:pt x="95" y="43"/>
                      <a:pt x="95" y="43"/>
                      <a:pt x="95" y="43"/>
                    </a:cubicBezTo>
                    <a:moveTo>
                      <a:pt x="103" y="43"/>
                    </a:moveTo>
                    <a:cubicBezTo>
                      <a:pt x="102" y="43"/>
                      <a:pt x="102" y="44"/>
                      <a:pt x="101" y="45"/>
                    </a:cubicBezTo>
                    <a:cubicBezTo>
                      <a:pt x="102" y="45"/>
                      <a:pt x="102" y="45"/>
                      <a:pt x="103" y="46"/>
                    </a:cubicBezTo>
                    <a:cubicBezTo>
                      <a:pt x="103" y="45"/>
                      <a:pt x="104" y="44"/>
                      <a:pt x="104" y="43"/>
                    </a:cubicBezTo>
                    <a:cubicBezTo>
                      <a:pt x="104" y="43"/>
                      <a:pt x="103" y="43"/>
                      <a:pt x="103" y="43"/>
                    </a:cubicBezTo>
                    <a:moveTo>
                      <a:pt x="95" y="42"/>
                    </a:moveTo>
                    <a:cubicBezTo>
                      <a:pt x="95" y="42"/>
                      <a:pt x="95" y="42"/>
                      <a:pt x="95" y="42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6" y="42"/>
                      <a:pt x="96" y="42"/>
                      <a:pt x="95" y="42"/>
                    </a:cubicBezTo>
                    <a:moveTo>
                      <a:pt x="93" y="42"/>
                    </a:moveTo>
                    <a:cubicBezTo>
                      <a:pt x="92" y="42"/>
                      <a:pt x="92" y="43"/>
                      <a:pt x="92" y="44"/>
                    </a:cubicBezTo>
                    <a:cubicBezTo>
                      <a:pt x="92" y="44"/>
                      <a:pt x="92" y="45"/>
                      <a:pt x="93" y="45"/>
                    </a:cubicBezTo>
                    <a:cubicBezTo>
                      <a:pt x="93" y="44"/>
                      <a:pt x="94" y="43"/>
                      <a:pt x="94" y="42"/>
                    </a:cubicBezTo>
                    <a:cubicBezTo>
                      <a:pt x="94" y="42"/>
                      <a:pt x="93" y="42"/>
                      <a:pt x="93" y="42"/>
                    </a:cubicBezTo>
                    <a:moveTo>
                      <a:pt x="101" y="42"/>
                    </a:moveTo>
                    <a:cubicBezTo>
                      <a:pt x="101" y="42"/>
                      <a:pt x="100" y="43"/>
                      <a:pt x="100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1" y="43"/>
                      <a:pt x="101" y="43"/>
                      <a:pt x="102" y="42"/>
                    </a:cubicBezTo>
                    <a:cubicBezTo>
                      <a:pt x="101" y="42"/>
                      <a:pt x="101" y="42"/>
                      <a:pt x="101" y="42"/>
                    </a:cubicBezTo>
                    <a:moveTo>
                      <a:pt x="93" y="41"/>
                    </a:moveTo>
                    <a:cubicBezTo>
                      <a:pt x="93" y="41"/>
                      <a:pt x="93" y="41"/>
                      <a:pt x="93" y="41"/>
                    </a:cubicBezTo>
                    <a:cubicBezTo>
                      <a:pt x="94" y="42"/>
                      <a:pt x="94" y="42"/>
                      <a:pt x="94" y="42"/>
                    </a:cubicBezTo>
                    <a:cubicBezTo>
                      <a:pt x="94" y="42"/>
                      <a:pt x="94" y="42"/>
                      <a:pt x="94" y="42"/>
                    </a:cubicBezTo>
                    <a:cubicBezTo>
                      <a:pt x="94" y="41"/>
                      <a:pt x="94" y="41"/>
                      <a:pt x="93" y="41"/>
                    </a:cubicBezTo>
                    <a:moveTo>
                      <a:pt x="105" y="39"/>
                    </a:moveTo>
                    <a:cubicBezTo>
                      <a:pt x="104" y="40"/>
                      <a:pt x="104" y="40"/>
                      <a:pt x="104" y="41"/>
                    </a:cubicBezTo>
                    <a:cubicBezTo>
                      <a:pt x="104" y="41"/>
                      <a:pt x="105" y="41"/>
                      <a:pt x="105" y="42"/>
                    </a:cubicBezTo>
                    <a:cubicBezTo>
                      <a:pt x="106" y="41"/>
                      <a:pt x="106" y="41"/>
                      <a:pt x="106" y="40"/>
                    </a:cubicBezTo>
                    <a:cubicBezTo>
                      <a:pt x="105" y="39"/>
                      <a:pt x="105" y="39"/>
                      <a:pt x="105" y="39"/>
                    </a:cubicBezTo>
                    <a:moveTo>
                      <a:pt x="97" y="39"/>
                    </a:moveTo>
                    <a:cubicBezTo>
                      <a:pt x="97" y="40"/>
                      <a:pt x="96" y="41"/>
                      <a:pt x="96" y="41"/>
                    </a:cubicBezTo>
                    <a:cubicBezTo>
                      <a:pt x="96" y="41"/>
                      <a:pt x="96" y="41"/>
                      <a:pt x="96" y="41"/>
                    </a:cubicBezTo>
                    <a:cubicBezTo>
                      <a:pt x="96" y="42"/>
                      <a:pt x="96" y="42"/>
                      <a:pt x="97" y="42"/>
                    </a:cubicBezTo>
                    <a:cubicBezTo>
                      <a:pt x="97" y="41"/>
                      <a:pt x="97" y="40"/>
                      <a:pt x="98" y="40"/>
                    </a:cubicBezTo>
                    <a:cubicBezTo>
                      <a:pt x="98" y="40"/>
                      <a:pt x="97" y="39"/>
                      <a:pt x="97" y="39"/>
                    </a:cubicBezTo>
                    <a:moveTo>
                      <a:pt x="103" y="38"/>
                    </a:moveTo>
                    <a:cubicBezTo>
                      <a:pt x="103" y="39"/>
                      <a:pt x="102" y="39"/>
                      <a:pt x="102" y="40"/>
                    </a:cubicBezTo>
                    <a:cubicBezTo>
                      <a:pt x="102" y="40"/>
                      <a:pt x="103" y="40"/>
                      <a:pt x="103" y="40"/>
                    </a:cubicBezTo>
                    <a:cubicBezTo>
                      <a:pt x="103" y="40"/>
                      <a:pt x="103" y="39"/>
                      <a:pt x="104" y="39"/>
                    </a:cubicBezTo>
                    <a:cubicBezTo>
                      <a:pt x="103" y="38"/>
                      <a:pt x="103" y="38"/>
                      <a:pt x="103" y="38"/>
                    </a:cubicBezTo>
                    <a:moveTo>
                      <a:pt x="95" y="38"/>
                    </a:moveTo>
                    <a:cubicBezTo>
                      <a:pt x="95" y="39"/>
                      <a:pt x="94" y="40"/>
                      <a:pt x="94" y="40"/>
                    </a:cubicBezTo>
                    <a:cubicBezTo>
                      <a:pt x="94" y="40"/>
                      <a:pt x="94" y="41"/>
                      <a:pt x="95" y="41"/>
                    </a:cubicBezTo>
                    <a:cubicBezTo>
                      <a:pt x="95" y="40"/>
                      <a:pt x="96" y="39"/>
                      <a:pt x="96" y="39"/>
                    </a:cubicBezTo>
                    <a:cubicBezTo>
                      <a:pt x="96" y="39"/>
                      <a:pt x="95" y="38"/>
                      <a:pt x="95" y="38"/>
                    </a:cubicBezTo>
                    <a:moveTo>
                      <a:pt x="95" y="38"/>
                    </a:moveTo>
                    <a:cubicBezTo>
                      <a:pt x="94" y="39"/>
                      <a:pt x="94" y="39"/>
                      <a:pt x="93" y="40"/>
                    </a:cubicBezTo>
                    <a:cubicBezTo>
                      <a:pt x="93" y="40"/>
                      <a:pt x="93" y="40"/>
                      <a:pt x="93" y="40"/>
                    </a:cubicBezTo>
                    <a:cubicBezTo>
                      <a:pt x="95" y="38"/>
                      <a:pt x="95" y="38"/>
                      <a:pt x="95" y="38"/>
                    </a:cubicBezTo>
                    <a:cubicBezTo>
                      <a:pt x="95" y="38"/>
                      <a:pt x="95" y="38"/>
                      <a:pt x="95" y="38"/>
                    </a:cubicBezTo>
                    <a:moveTo>
                      <a:pt x="106" y="37"/>
                    </a:moveTo>
                    <a:cubicBezTo>
                      <a:pt x="106" y="38"/>
                      <a:pt x="105" y="38"/>
                      <a:pt x="105" y="39"/>
                    </a:cubicBezTo>
                    <a:cubicBezTo>
                      <a:pt x="106" y="39"/>
                      <a:pt x="106" y="39"/>
                      <a:pt x="107" y="40"/>
                    </a:cubicBezTo>
                    <a:cubicBezTo>
                      <a:pt x="107" y="39"/>
                      <a:pt x="107" y="39"/>
                      <a:pt x="107" y="38"/>
                    </a:cubicBezTo>
                    <a:cubicBezTo>
                      <a:pt x="107" y="38"/>
                      <a:pt x="106" y="38"/>
                      <a:pt x="106" y="37"/>
                    </a:cubicBezTo>
                    <a:moveTo>
                      <a:pt x="104" y="36"/>
                    </a:moveTo>
                    <a:cubicBezTo>
                      <a:pt x="104" y="37"/>
                      <a:pt x="104" y="37"/>
                      <a:pt x="103" y="38"/>
                    </a:cubicBezTo>
                    <a:cubicBezTo>
                      <a:pt x="104" y="38"/>
                      <a:pt x="104" y="38"/>
                      <a:pt x="104" y="38"/>
                    </a:cubicBezTo>
                    <a:cubicBezTo>
                      <a:pt x="104" y="38"/>
                      <a:pt x="105" y="37"/>
                      <a:pt x="105" y="37"/>
                    </a:cubicBezTo>
                    <a:cubicBezTo>
                      <a:pt x="105" y="36"/>
                      <a:pt x="104" y="36"/>
                      <a:pt x="104" y="36"/>
                    </a:cubicBezTo>
                    <a:moveTo>
                      <a:pt x="99" y="36"/>
                    </a:moveTo>
                    <a:cubicBezTo>
                      <a:pt x="99" y="36"/>
                      <a:pt x="98" y="37"/>
                      <a:pt x="98" y="37"/>
                    </a:cubicBezTo>
                    <a:cubicBezTo>
                      <a:pt x="98" y="38"/>
                      <a:pt x="99" y="38"/>
                      <a:pt x="99" y="38"/>
                    </a:cubicBezTo>
                    <a:cubicBezTo>
                      <a:pt x="99" y="37"/>
                      <a:pt x="99" y="37"/>
                      <a:pt x="100" y="36"/>
                    </a:cubicBezTo>
                    <a:cubicBezTo>
                      <a:pt x="99" y="36"/>
                      <a:pt x="99" y="36"/>
                      <a:pt x="99" y="36"/>
                    </a:cubicBezTo>
                    <a:moveTo>
                      <a:pt x="107" y="36"/>
                    </a:moveTo>
                    <a:cubicBezTo>
                      <a:pt x="107" y="36"/>
                      <a:pt x="106" y="37"/>
                      <a:pt x="106" y="37"/>
                    </a:cubicBezTo>
                    <a:cubicBezTo>
                      <a:pt x="107" y="37"/>
                      <a:pt x="107" y="38"/>
                      <a:pt x="108" y="38"/>
                    </a:cubicBezTo>
                    <a:cubicBezTo>
                      <a:pt x="108" y="37"/>
                      <a:pt x="108" y="37"/>
                      <a:pt x="108" y="36"/>
                    </a:cubicBezTo>
                    <a:cubicBezTo>
                      <a:pt x="108" y="36"/>
                      <a:pt x="108" y="36"/>
                      <a:pt x="107" y="36"/>
                    </a:cubicBezTo>
                    <a:moveTo>
                      <a:pt x="105" y="35"/>
                    </a:moveTo>
                    <a:cubicBezTo>
                      <a:pt x="105" y="35"/>
                      <a:pt x="105" y="35"/>
                      <a:pt x="104" y="36"/>
                    </a:cubicBezTo>
                    <a:cubicBezTo>
                      <a:pt x="105" y="36"/>
                      <a:pt x="105" y="36"/>
                      <a:pt x="105" y="36"/>
                    </a:cubicBezTo>
                    <a:cubicBezTo>
                      <a:pt x="105" y="36"/>
                      <a:pt x="106" y="35"/>
                      <a:pt x="106" y="35"/>
                    </a:cubicBezTo>
                    <a:cubicBezTo>
                      <a:pt x="106" y="35"/>
                      <a:pt x="106" y="35"/>
                      <a:pt x="105" y="35"/>
                    </a:cubicBezTo>
                    <a:moveTo>
                      <a:pt x="97" y="34"/>
                    </a:moveTo>
                    <a:cubicBezTo>
                      <a:pt x="97" y="35"/>
                      <a:pt x="96" y="36"/>
                      <a:pt x="96" y="36"/>
                    </a:cubicBezTo>
                    <a:cubicBezTo>
                      <a:pt x="96" y="37"/>
                      <a:pt x="97" y="37"/>
                      <a:pt x="97" y="37"/>
                    </a:cubicBezTo>
                    <a:cubicBezTo>
                      <a:pt x="97" y="36"/>
                      <a:pt x="98" y="36"/>
                      <a:pt x="98" y="35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97" y="34"/>
                    </a:moveTo>
                    <a:cubicBezTo>
                      <a:pt x="96" y="35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108" y="34"/>
                    </a:moveTo>
                    <a:cubicBezTo>
                      <a:pt x="108" y="34"/>
                      <a:pt x="108" y="35"/>
                      <a:pt x="107" y="35"/>
                    </a:cubicBezTo>
                    <a:cubicBezTo>
                      <a:pt x="108" y="35"/>
                      <a:pt x="108" y="36"/>
                      <a:pt x="109" y="36"/>
                    </a:cubicBezTo>
                    <a:cubicBezTo>
                      <a:pt x="109" y="36"/>
                      <a:pt x="109" y="35"/>
                      <a:pt x="109" y="35"/>
                    </a:cubicBezTo>
                    <a:cubicBezTo>
                      <a:pt x="109" y="34"/>
                      <a:pt x="109" y="34"/>
                      <a:pt x="108" y="34"/>
                    </a:cubicBezTo>
                    <a:moveTo>
                      <a:pt x="100" y="34"/>
                    </a:moveTo>
                    <a:cubicBezTo>
                      <a:pt x="100" y="34"/>
                      <a:pt x="99" y="35"/>
                      <a:pt x="99" y="35"/>
                    </a:cubicBezTo>
                    <a:cubicBezTo>
                      <a:pt x="100" y="35"/>
                      <a:pt x="100" y="35"/>
                      <a:pt x="100" y="36"/>
                    </a:cubicBezTo>
                    <a:cubicBezTo>
                      <a:pt x="100" y="35"/>
                      <a:pt x="101" y="35"/>
                      <a:pt x="101" y="34"/>
                    </a:cubicBezTo>
                    <a:cubicBezTo>
                      <a:pt x="101" y="34"/>
                      <a:pt x="100" y="34"/>
                      <a:pt x="100" y="34"/>
                    </a:cubicBezTo>
                    <a:moveTo>
                      <a:pt x="109" y="33"/>
                    </a:moveTo>
                    <a:cubicBezTo>
                      <a:pt x="109" y="33"/>
                      <a:pt x="108" y="33"/>
                      <a:pt x="108" y="33"/>
                    </a:cubicBezTo>
                    <a:cubicBezTo>
                      <a:pt x="109" y="33"/>
                      <a:pt x="109" y="34"/>
                      <a:pt x="110" y="34"/>
                    </a:cubicBezTo>
                    <a:cubicBezTo>
                      <a:pt x="110" y="34"/>
                      <a:pt x="110" y="34"/>
                      <a:pt x="110" y="34"/>
                    </a:cubicBezTo>
                    <a:cubicBezTo>
                      <a:pt x="109" y="33"/>
                      <a:pt x="109" y="33"/>
                      <a:pt x="109" y="33"/>
                    </a:cubicBezTo>
                    <a:moveTo>
                      <a:pt x="106" y="33"/>
                    </a:moveTo>
                    <a:cubicBezTo>
                      <a:pt x="106" y="33"/>
                      <a:pt x="106" y="34"/>
                      <a:pt x="106" y="34"/>
                    </a:cubicBezTo>
                    <a:cubicBezTo>
                      <a:pt x="106" y="34"/>
                      <a:pt x="106" y="34"/>
                      <a:pt x="106" y="34"/>
                    </a:cubicBezTo>
                    <a:cubicBezTo>
                      <a:pt x="106" y="34"/>
                      <a:pt x="107" y="34"/>
                      <a:pt x="107" y="33"/>
                    </a:cubicBezTo>
                    <a:cubicBezTo>
                      <a:pt x="107" y="33"/>
                      <a:pt x="107" y="33"/>
                      <a:pt x="106" y="33"/>
                    </a:cubicBezTo>
                    <a:moveTo>
                      <a:pt x="109" y="33"/>
                    </a:move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10" y="34"/>
                      <a:pt x="110" y="34"/>
                    </a:cubicBezTo>
                    <a:cubicBezTo>
                      <a:pt x="110" y="34"/>
                      <a:pt x="110" y="34"/>
                      <a:pt x="110" y="33"/>
                    </a:cubicBezTo>
                    <a:cubicBezTo>
                      <a:pt x="109" y="33"/>
                      <a:pt x="109" y="33"/>
                      <a:pt x="109" y="33"/>
                    </a:cubicBezTo>
                    <a:moveTo>
                      <a:pt x="98" y="32"/>
                    </a:moveTo>
                    <a:cubicBezTo>
                      <a:pt x="98" y="33"/>
                      <a:pt x="98" y="33"/>
                      <a:pt x="97" y="34"/>
                    </a:cubicBezTo>
                    <a:cubicBezTo>
                      <a:pt x="98" y="34"/>
                      <a:pt x="98" y="34"/>
                      <a:pt x="98" y="35"/>
                    </a:cubicBezTo>
                    <a:cubicBezTo>
                      <a:pt x="99" y="34"/>
                      <a:pt x="99" y="34"/>
                      <a:pt x="99" y="33"/>
                    </a:cubicBezTo>
                    <a:cubicBezTo>
                      <a:pt x="99" y="33"/>
                      <a:pt x="98" y="33"/>
                      <a:pt x="98" y="32"/>
                    </a:cubicBezTo>
                    <a:moveTo>
                      <a:pt x="98" y="32"/>
                    </a:moveTo>
                    <a:cubicBezTo>
                      <a:pt x="98" y="33"/>
                      <a:pt x="97" y="33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moveTo>
                      <a:pt x="107" y="32"/>
                    </a:moveTo>
                    <a:cubicBezTo>
                      <a:pt x="107" y="32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3"/>
                    </a:cubicBezTo>
                    <a:cubicBezTo>
                      <a:pt x="107" y="33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2"/>
                    </a:cubicBezTo>
                    <a:moveTo>
                      <a:pt x="101" y="32"/>
                    </a:moveTo>
                    <a:cubicBezTo>
                      <a:pt x="101" y="32"/>
                      <a:pt x="100" y="33"/>
                      <a:pt x="100" y="33"/>
                    </a:cubicBezTo>
                    <a:cubicBezTo>
                      <a:pt x="100" y="34"/>
                      <a:pt x="101" y="34"/>
                      <a:pt x="101" y="34"/>
                    </a:cubicBezTo>
                    <a:cubicBezTo>
                      <a:pt x="101" y="33"/>
                      <a:pt x="102" y="33"/>
                      <a:pt x="102" y="32"/>
                    </a:cubicBezTo>
                    <a:cubicBezTo>
                      <a:pt x="102" y="32"/>
                      <a:pt x="101" y="32"/>
                      <a:pt x="101" y="32"/>
                    </a:cubicBezTo>
                    <a:moveTo>
                      <a:pt x="107" y="31"/>
                    </a:moveTo>
                    <a:cubicBezTo>
                      <a:pt x="107" y="32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2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07" y="31"/>
                      <a:pt x="107" y="31"/>
                      <a:pt x="107" y="31"/>
                    </a:cubicBezTo>
                    <a:moveTo>
                      <a:pt x="99" y="31"/>
                    </a:moveTo>
                    <a:cubicBezTo>
                      <a:pt x="99" y="31"/>
                      <a:pt x="99" y="32"/>
                      <a:pt x="98" y="32"/>
                    </a:cubicBezTo>
                    <a:cubicBezTo>
                      <a:pt x="99" y="32"/>
                      <a:pt x="99" y="33"/>
                      <a:pt x="99" y="33"/>
                    </a:cubicBezTo>
                    <a:cubicBezTo>
                      <a:pt x="100" y="32"/>
                      <a:pt x="100" y="32"/>
                      <a:pt x="100" y="31"/>
                    </a:cubicBezTo>
                    <a:cubicBezTo>
                      <a:pt x="100" y="31"/>
                      <a:pt x="99" y="31"/>
                      <a:pt x="99" y="31"/>
                    </a:cubicBezTo>
                    <a:moveTo>
                      <a:pt x="99" y="31"/>
                    </a:moveTo>
                    <a:cubicBezTo>
                      <a:pt x="99" y="31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9" y="31"/>
                    </a:cubicBezTo>
                    <a:moveTo>
                      <a:pt x="102" y="30"/>
                    </a:moveTo>
                    <a:cubicBezTo>
                      <a:pt x="102" y="31"/>
                      <a:pt x="102" y="31"/>
                      <a:pt x="101" y="31"/>
                    </a:cubicBezTo>
                    <a:cubicBezTo>
                      <a:pt x="102" y="31"/>
                      <a:pt x="102" y="32"/>
                      <a:pt x="102" y="32"/>
                    </a:cubicBezTo>
                    <a:cubicBezTo>
                      <a:pt x="102" y="31"/>
                      <a:pt x="103" y="31"/>
                      <a:pt x="103" y="31"/>
                    </a:cubicBezTo>
                    <a:cubicBezTo>
                      <a:pt x="103" y="31"/>
                      <a:pt x="102" y="30"/>
                      <a:pt x="102" y="30"/>
                    </a:cubicBezTo>
                    <a:moveTo>
                      <a:pt x="102" y="29"/>
                    </a:moveTo>
                    <a:cubicBezTo>
                      <a:pt x="102" y="29"/>
                      <a:pt x="102" y="29"/>
                      <a:pt x="102" y="29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2" y="29"/>
                      <a:pt x="102" y="29"/>
                      <a:pt x="102" y="29"/>
                    </a:cubicBezTo>
                    <a:moveTo>
                      <a:pt x="100" y="29"/>
                    </a:moveTo>
                    <a:cubicBezTo>
                      <a:pt x="100" y="29"/>
                      <a:pt x="100" y="30"/>
                      <a:pt x="99" y="30"/>
                    </a:cubicBezTo>
                    <a:cubicBezTo>
                      <a:pt x="100" y="30"/>
                      <a:pt x="100" y="31"/>
                      <a:pt x="100" y="31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1" y="29"/>
                      <a:pt x="100" y="29"/>
                      <a:pt x="100" y="29"/>
                    </a:cubicBezTo>
                    <a:moveTo>
                      <a:pt x="101" y="29"/>
                    </a:moveTo>
                    <a:cubicBezTo>
                      <a:pt x="101" y="29"/>
                      <a:pt x="101" y="29"/>
                      <a:pt x="102" y="29"/>
                    </a:cubicBezTo>
                    <a:cubicBezTo>
                      <a:pt x="102" y="29"/>
                      <a:pt x="102" y="29"/>
                      <a:pt x="102" y="29"/>
                    </a:cubicBezTo>
                    <a:cubicBezTo>
                      <a:pt x="101" y="29"/>
                      <a:pt x="101" y="29"/>
                      <a:pt x="101" y="29"/>
                    </a:cubicBezTo>
                    <a:moveTo>
                      <a:pt x="100" y="29"/>
                    </a:moveTo>
                    <a:cubicBezTo>
                      <a:pt x="100" y="29"/>
                      <a:pt x="99" y="30"/>
                      <a:pt x="99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100" y="29"/>
                      <a:pt x="100" y="29"/>
                      <a:pt x="100" y="29"/>
                    </a:cubicBezTo>
                    <a:cubicBezTo>
                      <a:pt x="100" y="29"/>
                      <a:pt x="100" y="29"/>
                      <a:pt x="100" y="29"/>
                    </a:cubicBezTo>
                    <a:moveTo>
                      <a:pt x="103" y="29"/>
                    </a:moveTo>
                    <a:cubicBezTo>
                      <a:pt x="103" y="29"/>
                      <a:pt x="102" y="29"/>
                      <a:pt x="102" y="29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3" y="30"/>
                      <a:pt x="104" y="30"/>
                      <a:pt x="104" y="29"/>
                    </a:cubicBezTo>
                    <a:cubicBezTo>
                      <a:pt x="103" y="29"/>
                      <a:pt x="103" y="29"/>
                      <a:pt x="103" y="29"/>
                    </a:cubicBezTo>
                    <a:moveTo>
                      <a:pt x="101" y="28"/>
                    </a:moveTo>
                    <a:cubicBezTo>
                      <a:pt x="101" y="28"/>
                      <a:pt x="101" y="28"/>
                      <a:pt x="100" y="28"/>
                    </a:cubicBezTo>
                    <a:cubicBezTo>
                      <a:pt x="101" y="28"/>
                      <a:pt x="101" y="29"/>
                      <a:pt x="102" y="29"/>
                    </a:cubicBezTo>
                    <a:cubicBezTo>
                      <a:pt x="102" y="29"/>
                      <a:pt x="102" y="28"/>
                      <a:pt x="102" y="28"/>
                    </a:cubicBezTo>
                    <a:cubicBezTo>
                      <a:pt x="101" y="28"/>
                      <a:pt x="101" y="28"/>
                      <a:pt x="101" y="28"/>
                    </a:cubicBezTo>
                    <a:moveTo>
                      <a:pt x="101" y="27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101" y="27"/>
                      <a:pt x="101" y="27"/>
                      <a:pt x="101" y="27"/>
                    </a:cubicBezTo>
                    <a:moveTo>
                      <a:pt x="115" y="22"/>
                    </a:moveTo>
                    <a:cubicBezTo>
                      <a:pt x="113" y="25"/>
                      <a:pt x="111" y="29"/>
                      <a:pt x="109" y="33"/>
                    </a:cubicBezTo>
                    <a:cubicBezTo>
                      <a:pt x="110" y="33"/>
                      <a:pt x="110" y="33"/>
                      <a:pt x="110" y="33"/>
                    </a:cubicBezTo>
                    <a:cubicBezTo>
                      <a:pt x="112" y="30"/>
                      <a:pt x="114" y="27"/>
                      <a:pt x="116" y="23"/>
                    </a:cubicBezTo>
                    <a:cubicBezTo>
                      <a:pt x="116" y="23"/>
                      <a:pt x="116" y="23"/>
                      <a:pt x="115" y="22"/>
                    </a:cubicBezTo>
                    <a:moveTo>
                      <a:pt x="116" y="22"/>
                    </a:moveTo>
                    <a:cubicBezTo>
                      <a:pt x="116" y="22"/>
                      <a:pt x="115" y="22"/>
                      <a:pt x="115" y="22"/>
                    </a:cubicBezTo>
                    <a:cubicBezTo>
                      <a:pt x="116" y="23"/>
                      <a:pt x="116" y="23"/>
                      <a:pt x="116" y="23"/>
                    </a:cubicBezTo>
                    <a:cubicBezTo>
                      <a:pt x="117" y="23"/>
                      <a:pt x="117" y="23"/>
                      <a:pt x="117" y="22"/>
                    </a:cubicBezTo>
                    <a:cubicBezTo>
                      <a:pt x="116" y="22"/>
                      <a:pt x="116" y="22"/>
                      <a:pt x="116" y="22"/>
                    </a:cubicBezTo>
                    <a:moveTo>
                      <a:pt x="114" y="21"/>
                    </a:moveTo>
                    <a:cubicBezTo>
                      <a:pt x="112" y="24"/>
                      <a:pt x="110" y="28"/>
                      <a:pt x="107" y="31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10" y="28"/>
                      <a:pt x="112" y="25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moveTo>
                      <a:pt x="117" y="20"/>
                    </a:moveTo>
                    <a:cubicBezTo>
                      <a:pt x="116" y="20"/>
                      <a:pt x="116" y="21"/>
                      <a:pt x="116" y="22"/>
                    </a:cubicBezTo>
                    <a:cubicBezTo>
                      <a:pt x="116" y="22"/>
                      <a:pt x="116" y="22"/>
                      <a:pt x="117" y="22"/>
                    </a:cubicBezTo>
                    <a:cubicBezTo>
                      <a:pt x="117" y="22"/>
                      <a:pt x="118" y="21"/>
                      <a:pt x="118" y="21"/>
                    </a:cubicBezTo>
                    <a:cubicBezTo>
                      <a:pt x="118" y="20"/>
                      <a:pt x="117" y="20"/>
                      <a:pt x="117" y="20"/>
                    </a:cubicBezTo>
                    <a:moveTo>
                      <a:pt x="115" y="19"/>
                    </a:moveTo>
                    <a:cubicBezTo>
                      <a:pt x="115" y="19"/>
                      <a:pt x="114" y="20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cubicBezTo>
                      <a:pt x="115" y="20"/>
                      <a:pt x="115" y="20"/>
                      <a:pt x="115" y="19"/>
                    </a:cubicBezTo>
                    <a:cubicBezTo>
                      <a:pt x="115" y="19"/>
                      <a:pt x="115" y="19"/>
                      <a:pt x="115" y="19"/>
                    </a:cubicBezTo>
                    <a:moveTo>
                      <a:pt x="118" y="18"/>
                    </a:moveTo>
                    <a:cubicBezTo>
                      <a:pt x="118" y="18"/>
                      <a:pt x="118" y="19"/>
                      <a:pt x="117" y="1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9" y="19"/>
                      <a:pt x="119" y="19"/>
                      <a:pt x="119" y="19"/>
                    </a:cubicBezTo>
                    <a:cubicBezTo>
                      <a:pt x="118" y="18"/>
                      <a:pt x="118" y="18"/>
                      <a:pt x="118" y="18"/>
                    </a:cubicBezTo>
                    <a:moveTo>
                      <a:pt x="109" y="18"/>
                    </a:moveTo>
                    <a:cubicBezTo>
                      <a:pt x="107" y="21"/>
                      <a:pt x="105" y="25"/>
                      <a:pt x="103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6" y="26"/>
                      <a:pt x="108" y="22"/>
                      <a:pt x="110" y="18"/>
                    </a:cubicBezTo>
                    <a:cubicBezTo>
                      <a:pt x="110" y="18"/>
                      <a:pt x="109" y="18"/>
                      <a:pt x="109" y="18"/>
                    </a:cubicBezTo>
                    <a:moveTo>
                      <a:pt x="116" y="17"/>
                    </a:moveTo>
                    <a:cubicBezTo>
                      <a:pt x="116" y="17"/>
                      <a:pt x="116" y="18"/>
                      <a:pt x="116" y="18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16" y="18"/>
                      <a:pt x="116" y="18"/>
                      <a:pt x="116" y="17"/>
                    </a:cubicBezTo>
                    <a:cubicBezTo>
                      <a:pt x="116" y="17"/>
                      <a:pt x="116" y="17"/>
                      <a:pt x="116" y="17"/>
                    </a:cubicBezTo>
                    <a:moveTo>
                      <a:pt x="119" y="17"/>
                    </a:moveTo>
                    <a:cubicBezTo>
                      <a:pt x="119" y="17"/>
                      <a:pt x="118" y="18"/>
                      <a:pt x="118" y="18"/>
                    </a:cubicBezTo>
                    <a:cubicBezTo>
                      <a:pt x="118" y="18"/>
                      <a:pt x="119" y="18"/>
                      <a:pt x="119" y="19"/>
                    </a:cubicBezTo>
                    <a:cubicBezTo>
                      <a:pt x="119" y="18"/>
                      <a:pt x="120" y="18"/>
                      <a:pt x="120" y="17"/>
                    </a:cubicBezTo>
                    <a:cubicBezTo>
                      <a:pt x="120" y="17"/>
                      <a:pt x="119" y="17"/>
                      <a:pt x="119" y="17"/>
                    </a:cubicBezTo>
                    <a:moveTo>
                      <a:pt x="107" y="17"/>
                    </a:moveTo>
                    <a:cubicBezTo>
                      <a:pt x="105" y="20"/>
                      <a:pt x="103" y="24"/>
                      <a:pt x="101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4" y="24"/>
                      <a:pt x="106" y="21"/>
                      <a:pt x="108" y="17"/>
                    </a:cubicBezTo>
                    <a:cubicBezTo>
                      <a:pt x="108" y="17"/>
                      <a:pt x="107" y="17"/>
                      <a:pt x="107" y="17"/>
                    </a:cubicBezTo>
                    <a:moveTo>
                      <a:pt x="107" y="16"/>
                    </a:moveTo>
                    <a:cubicBezTo>
                      <a:pt x="105" y="20"/>
                      <a:pt x="103" y="24"/>
                      <a:pt x="101" y="27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107" y="17"/>
                      <a:pt x="107" y="17"/>
                      <a:pt x="107" y="17"/>
                    </a:cubicBezTo>
                    <a:cubicBezTo>
                      <a:pt x="107" y="16"/>
                      <a:pt x="107" y="16"/>
                      <a:pt x="107" y="16"/>
                    </a:cubicBezTo>
                    <a:moveTo>
                      <a:pt x="110" y="16"/>
                    </a:moveTo>
                    <a:cubicBezTo>
                      <a:pt x="110" y="16"/>
                      <a:pt x="109" y="17"/>
                      <a:pt x="109" y="18"/>
                    </a:cubicBezTo>
                    <a:cubicBezTo>
                      <a:pt x="109" y="18"/>
                      <a:pt x="110" y="18"/>
                      <a:pt x="110" y="18"/>
                    </a:cubicBezTo>
                    <a:cubicBezTo>
                      <a:pt x="110" y="18"/>
                      <a:pt x="111" y="17"/>
                      <a:pt x="111" y="16"/>
                    </a:cubicBezTo>
                    <a:cubicBezTo>
                      <a:pt x="111" y="16"/>
                      <a:pt x="110" y="16"/>
                      <a:pt x="110" y="16"/>
                    </a:cubicBezTo>
                    <a:moveTo>
                      <a:pt x="117" y="15"/>
                    </a:moveTo>
                    <a:cubicBezTo>
                      <a:pt x="117" y="16"/>
                      <a:pt x="117" y="16"/>
                      <a:pt x="116" y="17"/>
                    </a:cubicBezTo>
                    <a:cubicBezTo>
                      <a:pt x="116" y="17"/>
                      <a:pt x="116" y="17"/>
                      <a:pt x="117" y="17"/>
                    </a:cubicBezTo>
                    <a:cubicBezTo>
                      <a:pt x="117" y="17"/>
                      <a:pt x="117" y="16"/>
                      <a:pt x="117" y="16"/>
                    </a:cubicBezTo>
                    <a:cubicBezTo>
                      <a:pt x="117" y="16"/>
                      <a:pt x="117" y="16"/>
                      <a:pt x="117" y="15"/>
                    </a:cubicBezTo>
                    <a:moveTo>
                      <a:pt x="108" y="14"/>
                    </a:moveTo>
                    <a:cubicBezTo>
                      <a:pt x="108" y="15"/>
                      <a:pt x="107" y="16"/>
                      <a:pt x="107" y="16"/>
                    </a:cubicBezTo>
                    <a:cubicBezTo>
                      <a:pt x="107" y="16"/>
                      <a:pt x="107" y="16"/>
                      <a:pt x="107" y="17"/>
                    </a:cubicBezTo>
                    <a:cubicBezTo>
                      <a:pt x="108" y="14"/>
                      <a:pt x="108" y="14"/>
                      <a:pt x="108" y="14"/>
                    </a:cubicBezTo>
                    <a:cubicBezTo>
                      <a:pt x="108" y="15"/>
                      <a:pt x="107" y="16"/>
                      <a:pt x="107" y="17"/>
                    </a:cubicBezTo>
                    <a:cubicBezTo>
                      <a:pt x="107" y="17"/>
                      <a:pt x="108" y="17"/>
                      <a:pt x="108" y="17"/>
                    </a:cubicBezTo>
                    <a:cubicBezTo>
                      <a:pt x="109" y="17"/>
                      <a:pt x="109" y="16"/>
                      <a:pt x="109" y="15"/>
                    </a:cubicBezTo>
                    <a:cubicBezTo>
                      <a:pt x="109" y="15"/>
                      <a:pt x="108" y="15"/>
                      <a:pt x="108" y="14"/>
                    </a:cubicBezTo>
                    <a:moveTo>
                      <a:pt x="111" y="14"/>
                    </a:moveTo>
                    <a:cubicBezTo>
                      <a:pt x="111" y="14"/>
                      <a:pt x="111" y="14"/>
                      <a:pt x="110" y="15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112" y="15"/>
                      <a:pt x="112" y="15"/>
                      <a:pt x="112" y="15"/>
                    </a:cubicBezTo>
                    <a:cubicBezTo>
                      <a:pt x="111" y="14"/>
                      <a:pt x="111" y="14"/>
                      <a:pt x="111" y="14"/>
                    </a:cubicBezTo>
                    <a:moveTo>
                      <a:pt x="121" y="14"/>
                    </a:moveTo>
                    <a:cubicBezTo>
                      <a:pt x="120" y="14"/>
                      <a:pt x="120" y="15"/>
                      <a:pt x="119" y="16"/>
                    </a:cubicBezTo>
                    <a:cubicBezTo>
                      <a:pt x="120" y="16"/>
                      <a:pt x="120" y="16"/>
                      <a:pt x="120" y="17"/>
                    </a:cubicBezTo>
                    <a:cubicBezTo>
                      <a:pt x="121" y="16"/>
                      <a:pt x="121" y="15"/>
                      <a:pt x="122" y="14"/>
                    </a:cubicBezTo>
                    <a:cubicBezTo>
                      <a:pt x="121" y="14"/>
                      <a:pt x="121" y="14"/>
                      <a:pt x="121" y="14"/>
                    </a:cubicBezTo>
                    <a:moveTo>
                      <a:pt x="109" y="13"/>
                    </a:moveTo>
                    <a:cubicBezTo>
                      <a:pt x="109" y="13"/>
                      <a:pt x="109" y="13"/>
                      <a:pt x="108" y="14"/>
                    </a:cubicBezTo>
                    <a:cubicBezTo>
                      <a:pt x="110" y="14"/>
                      <a:pt x="110" y="14"/>
                      <a:pt x="110" y="14"/>
                    </a:cubicBezTo>
                    <a:cubicBezTo>
                      <a:pt x="110" y="14"/>
                      <a:pt x="110" y="14"/>
                      <a:pt x="110" y="13"/>
                    </a:cubicBezTo>
                    <a:cubicBezTo>
                      <a:pt x="109" y="13"/>
                      <a:pt x="109" y="13"/>
                      <a:pt x="109" y="13"/>
                    </a:cubicBezTo>
                    <a:moveTo>
                      <a:pt x="119" y="13"/>
                    </a:moveTo>
                    <a:cubicBezTo>
                      <a:pt x="119" y="13"/>
                      <a:pt x="118" y="14"/>
                      <a:pt x="118" y="15"/>
                    </a:cubicBezTo>
                    <a:cubicBezTo>
                      <a:pt x="118" y="15"/>
                      <a:pt x="118" y="15"/>
                      <a:pt x="118" y="15"/>
                    </a:cubicBezTo>
                    <a:cubicBezTo>
                      <a:pt x="118" y="14"/>
                      <a:pt x="119" y="13"/>
                      <a:pt x="119" y="13"/>
                    </a:cubicBezTo>
                    <a:cubicBezTo>
                      <a:pt x="119" y="13"/>
                      <a:pt x="119" y="13"/>
                      <a:pt x="119" y="13"/>
                    </a:cubicBezTo>
                    <a:moveTo>
                      <a:pt x="112" y="12"/>
                    </a:moveTo>
                    <a:cubicBezTo>
                      <a:pt x="112" y="13"/>
                      <a:pt x="111" y="13"/>
                      <a:pt x="111" y="14"/>
                    </a:cubicBezTo>
                    <a:cubicBezTo>
                      <a:pt x="111" y="14"/>
                      <a:pt x="112" y="14"/>
                      <a:pt x="112" y="14"/>
                    </a:cubicBezTo>
                    <a:cubicBezTo>
                      <a:pt x="112" y="14"/>
                      <a:pt x="113" y="13"/>
                      <a:pt x="113" y="13"/>
                    </a:cubicBezTo>
                    <a:cubicBezTo>
                      <a:pt x="113" y="13"/>
                      <a:pt x="112" y="12"/>
                      <a:pt x="112" y="12"/>
                    </a:cubicBezTo>
                    <a:moveTo>
                      <a:pt x="123" y="11"/>
                    </a:moveTo>
                    <a:cubicBezTo>
                      <a:pt x="122" y="11"/>
                      <a:pt x="122" y="12"/>
                      <a:pt x="122" y="13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23" y="13"/>
                      <a:pt x="123" y="12"/>
                      <a:pt x="123" y="11"/>
                    </a:cubicBezTo>
                    <a:cubicBezTo>
                      <a:pt x="123" y="11"/>
                      <a:pt x="123" y="11"/>
                      <a:pt x="123" y="11"/>
                    </a:cubicBezTo>
                    <a:moveTo>
                      <a:pt x="110" y="11"/>
                    </a:moveTo>
                    <a:cubicBezTo>
                      <a:pt x="110" y="11"/>
                      <a:pt x="109" y="12"/>
                      <a:pt x="109" y="12"/>
                    </a:cubicBezTo>
                    <a:cubicBezTo>
                      <a:pt x="109" y="13"/>
                      <a:pt x="110" y="13"/>
                      <a:pt x="110" y="13"/>
                    </a:cubicBezTo>
                    <a:cubicBezTo>
                      <a:pt x="111" y="13"/>
                      <a:pt x="111" y="12"/>
                      <a:pt x="111" y="12"/>
                    </a:cubicBezTo>
                    <a:cubicBezTo>
                      <a:pt x="111" y="12"/>
                      <a:pt x="110" y="11"/>
                      <a:pt x="110" y="11"/>
                    </a:cubicBezTo>
                    <a:moveTo>
                      <a:pt x="121" y="10"/>
                    </a:moveTo>
                    <a:cubicBezTo>
                      <a:pt x="120" y="10"/>
                      <a:pt x="120" y="11"/>
                      <a:pt x="120" y="11"/>
                    </a:cubicBezTo>
                    <a:cubicBezTo>
                      <a:pt x="120" y="12"/>
                      <a:pt x="120" y="12"/>
                      <a:pt x="120" y="12"/>
                    </a:cubicBezTo>
                    <a:cubicBezTo>
                      <a:pt x="120" y="11"/>
                      <a:pt x="121" y="11"/>
                      <a:pt x="121" y="10"/>
                    </a:cubicBezTo>
                    <a:cubicBezTo>
                      <a:pt x="121" y="10"/>
                      <a:pt x="121" y="10"/>
                      <a:pt x="121" y="10"/>
                    </a:cubicBezTo>
                    <a:moveTo>
                      <a:pt x="113" y="9"/>
                    </a:moveTo>
                    <a:cubicBezTo>
                      <a:pt x="113" y="10"/>
                      <a:pt x="113" y="11"/>
                      <a:pt x="112" y="11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4" y="11"/>
                      <a:pt x="114" y="11"/>
                      <a:pt x="115" y="10"/>
                    </a:cubicBezTo>
                    <a:cubicBezTo>
                      <a:pt x="114" y="10"/>
                      <a:pt x="114" y="9"/>
                      <a:pt x="113" y="9"/>
                    </a:cubicBezTo>
                    <a:moveTo>
                      <a:pt x="124" y="9"/>
                    </a:moveTo>
                    <a:cubicBezTo>
                      <a:pt x="124" y="9"/>
                      <a:pt x="123" y="10"/>
                      <a:pt x="123" y="10"/>
                    </a:cubicBezTo>
                    <a:cubicBezTo>
                      <a:pt x="123" y="10"/>
                      <a:pt x="124" y="11"/>
                      <a:pt x="124" y="11"/>
                    </a:cubicBezTo>
                    <a:cubicBezTo>
                      <a:pt x="124" y="10"/>
                      <a:pt x="124" y="10"/>
                      <a:pt x="125" y="9"/>
                    </a:cubicBezTo>
                    <a:cubicBezTo>
                      <a:pt x="124" y="9"/>
                      <a:pt x="124" y="9"/>
                      <a:pt x="124" y="9"/>
                    </a:cubicBezTo>
                    <a:moveTo>
                      <a:pt x="124" y="9"/>
                    </a:moveTo>
                    <a:cubicBezTo>
                      <a:pt x="124" y="9"/>
                      <a:pt x="124" y="9"/>
                      <a:pt x="124" y="9"/>
                    </a:cubicBezTo>
                    <a:cubicBezTo>
                      <a:pt x="124" y="9"/>
                      <a:pt x="124" y="9"/>
                      <a:pt x="125" y="9"/>
                    </a:cubicBezTo>
                    <a:cubicBezTo>
                      <a:pt x="125" y="9"/>
                      <a:pt x="125" y="9"/>
                      <a:pt x="125" y="9"/>
                    </a:cubicBezTo>
                    <a:cubicBezTo>
                      <a:pt x="124" y="9"/>
                      <a:pt x="124" y="9"/>
                      <a:pt x="124" y="9"/>
                    </a:cubicBezTo>
                    <a:moveTo>
                      <a:pt x="112" y="8"/>
                    </a:moveTo>
                    <a:cubicBezTo>
                      <a:pt x="111" y="9"/>
                      <a:pt x="111" y="10"/>
                      <a:pt x="110" y="10"/>
                    </a:cubicBezTo>
                    <a:cubicBezTo>
                      <a:pt x="111" y="11"/>
                      <a:pt x="111" y="11"/>
                      <a:pt x="112" y="11"/>
                    </a:cubicBezTo>
                    <a:cubicBezTo>
                      <a:pt x="112" y="10"/>
                      <a:pt x="112" y="10"/>
                      <a:pt x="113" y="9"/>
                    </a:cubicBezTo>
                    <a:cubicBezTo>
                      <a:pt x="112" y="9"/>
                      <a:pt x="112" y="8"/>
                      <a:pt x="112" y="8"/>
                    </a:cubicBezTo>
                    <a:moveTo>
                      <a:pt x="122" y="8"/>
                    </a:moveTo>
                    <a:cubicBezTo>
                      <a:pt x="122" y="8"/>
                      <a:pt x="121" y="9"/>
                      <a:pt x="121" y="9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2" y="9"/>
                      <a:pt x="122" y="8"/>
                      <a:pt x="122" y="8"/>
                    </a:cubicBezTo>
                    <a:cubicBezTo>
                      <a:pt x="122" y="8"/>
                      <a:pt x="122" y="8"/>
                      <a:pt x="122" y="8"/>
                    </a:cubicBezTo>
                    <a:moveTo>
                      <a:pt x="115" y="6"/>
                    </a:moveTo>
                    <a:cubicBezTo>
                      <a:pt x="115" y="7"/>
                      <a:pt x="114" y="8"/>
                      <a:pt x="114" y="8"/>
                    </a:cubicBezTo>
                    <a:cubicBezTo>
                      <a:pt x="114" y="8"/>
                      <a:pt x="115" y="9"/>
                      <a:pt x="115" y="9"/>
                    </a:cubicBezTo>
                    <a:cubicBezTo>
                      <a:pt x="116" y="8"/>
                      <a:pt x="116" y="8"/>
                      <a:pt x="116" y="7"/>
                    </a:cubicBezTo>
                    <a:cubicBezTo>
                      <a:pt x="116" y="7"/>
                      <a:pt x="115" y="7"/>
                      <a:pt x="115" y="6"/>
                    </a:cubicBezTo>
                    <a:moveTo>
                      <a:pt x="126" y="6"/>
                    </a:moveTo>
                    <a:cubicBezTo>
                      <a:pt x="125" y="7"/>
                      <a:pt x="125" y="7"/>
                      <a:pt x="125" y="7"/>
                    </a:cubicBezTo>
                    <a:cubicBezTo>
                      <a:pt x="125" y="7"/>
                      <a:pt x="126" y="7"/>
                      <a:pt x="126" y="7"/>
                    </a:cubicBezTo>
                    <a:cubicBezTo>
                      <a:pt x="126" y="7"/>
                      <a:pt x="126" y="7"/>
                      <a:pt x="126" y="7"/>
                    </a:cubicBezTo>
                    <a:cubicBezTo>
                      <a:pt x="126" y="7"/>
                      <a:pt x="126" y="7"/>
                      <a:pt x="126" y="6"/>
                    </a:cubicBezTo>
                    <a:moveTo>
                      <a:pt x="113" y="5"/>
                    </a:moveTo>
                    <a:cubicBezTo>
                      <a:pt x="113" y="6"/>
                      <a:pt x="112" y="6"/>
                      <a:pt x="112" y="7"/>
                    </a:cubicBezTo>
                    <a:cubicBezTo>
                      <a:pt x="113" y="7"/>
                      <a:pt x="113" y="7"/>
                      <a:pt x="113" y="8"/>
                    </a:cubicBezTo>
                    <a:cubicBezTo>
                      <a:pt x="114" y="7"/>
                      <a:pt x="114" y="7"/>
                      <a:pt x="114" y="6"/>
                    </a:cubicBezTo>
                    <a:cubicBezTo>
                      <a:pt x="114" y="6"/>
                      <a:pt x="113" y="6"/>
                      <a:pt x="113" y="5"/>
                    </a:cubicBezTo>
                    <a:moveTo>
                      <a:pt x="124" y="5"/>
                    </a:moveTo>
                    <a:cubicBezTo>
                      <a:pt x="123" y="5"/>
                      <a:pt x="123" y="6"/>
                      <a:pt x="123" y="6"/>
                    </a:cubicBezTo>
                    <a:cubicBezTo>
                      <a:pt x="123" y="6"/>
                      <a:pt x="123" y="6"/>
                      <a:pt x="123" y="6"/>
                    </a:cubicBezTo>
                    <a:cubicBezTo>
                      <a:pt x="123" y="6"/>
                      <a:pt x="124" y="5"/>
                      <a:pt x="124" y="5"/>
                    </a:cubicBezTo>
                    <a:cubicBezTo>
                      <a:pt x="124" y="5"/>
                      <a:pt x="124" y="5"/>
                      <a:pt x="124" y="5"/>
                    </a:cubicBezTo>
                    <a:moveTo>
                      <a:pt x="116" y="4"/>
                    </a:moveTo>
                    <a:cubicBezTo>
                      <a:pt x="116" y="5"/>
                      <a:pt x="116" y="5"/>
                      <a:pt x="115" y="6"/>
                    </a:cubicBezTo>
                    <a:cubicBezTo>
                      <a:pt x="116" y="6"/>
                      <a:pt x="116" y="6"/>
                      <a:pt x="117" y="6"/>
                    </a:cubicBezTo>
                    <a:cubicBezTo>
                      <a:pt x="117" y="6"/>
                      <a:pt x="117" y="5"/>
                      <a:pt x="118" y="5"/>
                    </a:cubicBezTo>
                    <a:cubicBezTo>
                      <a:pt x="117" y="4"/>
                      <a:pt x="117" y="4"/>
                      <a:pt x="116" y="4"/>
                    </a:cubicBezTo>
                    <a:moveTo>
                      <a:pt x="114" y="3"/>
                    </a:moveTo>
                    <a:cubicBezTo>
                      <a:pt x="114" y="3"/>
                      <a:pt x="114" y="4"/>
                      <a:pt x="113" y="5"/>
                    </a:cubicBezTo>
                    <a:cubicBezTo>
                      <a:pt x="114" y="5"/>
                      <a:pt x="114" y="5"/>
                      <a:pt x="115" y="5"/>
                    </a:cubicBezTo>
                    <a:cubicBezTo>
                      <a:pt x="115" y="5"/>
                      <a:pt x="115" y="4"/>
                      <a:pt x="116" y="4"/>
                    </a:cubicBezTo>
                    <a:cubicBezTo>
                      <a:pt x="115" y="3"/>
                      <a:pt x="115" y="3"/>
                      <a:pt x="114" y="3"/>
                    </a:cubicBezTo>
                    <a:moveTo>
                      <a:pt x="118" y="1"/>
                    </a:moveTo>
                    <a:cubicBezTo>
                      <a:pt x="118" y="2"/>
                      <a:pt x="117" y="2"/>
                      <a:pt x="117" y="2"/>
                    </a:cubicBezTo>
                    <a:cubicBezTo>
                      <a:pt x="118" y="2"/>
                      <a:pt x="118" y="3"/>
                      <a:pt x="119" y="3"/>
                    </a:cubicBezTo>
                    <a:cubicBezTo>
                      <a:pt x="119" y="3"/>
                      <a:pt x="119" y="2"/>
                      <a:pt x="119" y="2"/>
                    </a:cubicBezTo>
                    <a:cubicBezTo>
                      <a:pt x="119" y="2"/>
                      <a:pt x="118" y="2"/>
                      <a:pt x="118" y="1"/>
                    </a:cubicBezTo>
                    <a:moveTo>
                      <a:pt x="116" y="0"/>
                    </a:moveTo>
                    <a:cubicBezTo>
                      <a:pt x="116" y="1"/>
                      <a:pt x="116" y="1"/>
                      <a:pt x="115" y="1"/>
                    </a:cubicBezTo>
                    <a:cubicBezTo>
                      <a:pt x="116" y="1"/>
                      <a:pt x="116" y="2"/>
                      <a:pt x="117" y="2"/>
                    </a:cubicBezTo>
                    <a:cubicBezTo>
                      <a:pt x="117" y="2"/>
                      <a:pt x="117" y="1"/>
                      <a:pt x="117" y="1"/>
                    </a:cubicBezTo>
                    <a:cubicBezTo>
                      <a:pt x="117" y="1"/>
                      <a:pt x="116" y="1"/>
                      <a:pt x="1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0507"/>
              <p:cNvSpPr>
                <a:spLocks noEditPoints="1"/>
              </p:cNvSpPr>
              <p:nvPr/>
            </p:nvSpPr>
            <p:spPr bwMode="auto">
              <a:xfrm>
                <a:off x="-545" y="3344"/>
                <a:ext cx="33" cy="31"/>
              </a:xfrm>
              <a:custGeom>
                <a:avLst/>
                <a:gdLst>
                  <a:gd name="T0" fmla="*/ 11 w 14"/>
                  <a:gd name="T1" fmla="*/ 12 h 13"/>
                  <a:gd name="T2" fmla="*/ 10 w 14"/>
                  <a:gd name="T3" fmla="*/ 13 h 13"/>
                  <a:gd name="T4" fmla="*/ 10 w 14"/>
                  <a:gd name="T5" fmla="*/ 13 h 13"/>
                  <a:gd name="T6" fmla="*/ 11 w 14"/>
                  <a:gd name="T7" fmla="*/ 12 h 13"/>
                  <a:gd name="T8" fmla="*/ 11 w 14"/>
                  <a:gd name="T9" fmla="*/ 12 h 13"/>
                  <a:gd name="T10" fmla="*/ 8 w 14"/>
                  <a:gd name="T11" fmla="*/ 10 h 13"/>
                  <a:gd name="T12" fmla="*/ 7 w 14"/>
                  <a:gd name="T13" fmla="*/ 12 h 13"/>
                  <a:gd name="T14" fmla="*/ 9 w 14"/>
                  <a:gd name="T15" fmla="*/ 13 h 13"/>
                  <a:gd name="T16" fmla="*/ 9 w 14"/>
                  <a:gd name="T17" fmla="*/ 11 h 13"/>
                  <a:gd name="T18" fmla="*/ 8 w 14"/>
                  <a:gd name="T19" fmla="*/ 10 h 13"/>
                  <a:gd name="T20" fmla="*/ 6 w 14"/>
                  <a:gd name="T21" fmla="*/ 9 h 13"/>
                  <a:gd name="T22" fmla="*/ 5 w 14"/>
                  <a:gd name="T23" fmla="*/ 10 h 13"/>
                  <a:gd name="T24" fmla="*/ 6 w 14"/>
                  <a:gd name="T25" fmla="*/ 11 h 13"/>
                  <a:gd name="T26" fmla="*/ 7 w 14"/>
                  <a:gd name="T27" fmla="*/ 10 h 13"/>
                  <a:gd name="T28" fmla="*/ 6 w 14"/>
                  <a:gd name="T29" fmla="*/ 9 h 13"/>
                  <a:gd name="T30" fmla="*/ 3 w 14"/>
                  <a:gd name="T31" fmla="*/ 7 h 13"/>
                  <a:gd name="T32" fmla="*/ 2 w 14"/>
                  <a:gd name="T33" fmla="*/ 9 h 13"/>
                  <a:gd name="T34" fmla="*/ 3 w 14"/>
                  <a:gd name="T35" fmla="*/ 9 h 13"/>
                  <a:gd name="T36" fmla="*/ 3 w 14"/>
                  <a:gd name="T37" fmla="*/ 8 h 13"/>
                  <a:gd name="T38" fmla="*/ 3 w 14"/>
                  <a:gd name="T39" fmla="*/ 7 h 13"/>
                  <a:gd name="T40" fmla="*/ 14 w 14"/>
                  <a:gd name="T41" fmla="*/ 6 h 13"/>
                  <a:gd name="T42" fmla="*/ 14 w 14"/>
                  <a:gd name="T43" fmla="*/ 7 h 13"/>
                  <a:gd name="T44" fmla="*/ 14 w 14"/>
                  <a:gd name="T45" fmla="*/ 7 h 13"/>
                  <a:gd name="T46" fmla="*/ 14 w 14"/>
                  <a:gd name="T47" fmla="*/ 6 h 13"/>
                  <a:gd name="T48" fmla="*/ 14 w 14"/>
                  <a:gd name="T49" fmla="*/ 6 h 13"/>
                  <a:gd name="T50" fmla="*/ 1 w 14"/>
                  <a:gd name="T51" fmla="*/ 6 h 13"/>
                  <a:gd name="T52" fmla="*/ 0 w 14"/>
                  <a:gd name="T53" fmla="*/ 7 h 13"/>
                  <a:gd name="T54" fmla="*/ 1 w 14"/>
                  <a:gd name="T55" fmla="*/ 8 h 13"/>
                  <a:gd name="T56" fmla="*/ 2 w 14"/>
                  <a:gd name="T57" fmla="*/ 7 h 13"/>
                  <a:gd name="T58" fmla="*/ 1 w 14"/>
                  <a:gd name="T59" fmla="*/ 6 h 13"/>
                  <a:gd name="T60" fmla="*/ 11 w 14"/>
                  <a:gd name="T61" fmla="*/ 4 h 13"/>
                  <a:gd name="T62" fmla="*/ 11 w 14"/>
                  <a:gd name="T63" fmla="*/ 5 h 13"/>
                  <a:gd name="T64" fmla="*/ 12 w 14"/>
                  <a:gd name="T65" fmla="*/ 6 h 13"/>
                  <a:gd name="T66" fmla="*/ 13 w 14"/>
                  <a:gd name="T67" fmla="*/ 5 h 13"/>
                  <a:gd name="T68" fmla="*/ 11 w 14"/>
                  <a:gd name="T69" fmla="*/ 4 h 13"/>
                  <a:gd name="T70" fmla="*/ 10 w 14"/>
                  <a:gd name="T71" fmla="*/ 3 h 13"/>
                  <a:gd name="T72" fmla="*/ 9 w 14"/>
                  <a:gd name="T73" fmla="*/ 4 h 13"/>
                  <a:gd name="T74" fmla="*/ 10 w 14"/>
                  <a:gd name="T75" fmla="*/ 5 h 13"/>
                  <a:gd name="T76" fmla="*/ 10 w 14"/>
                  <a:gd name="T77" fmla="*/ 4 h 13"/>
                  <a:gd name="T78" fmla="*/ 10 w 14"/>
                  <a:gd name="T79" fmla="*/ 3 h 13"/>
                  <a:gd name="T80" fmla="*/ 6 w 14"/>
                  <a:gd name="T81" fmla="*/ 1 h 13"/>
                  <a:gd name="T82" fmla="*/ 5 w 14"/>
                  <a:gd name="T83" fmla="*/ 2 h 13"/>
                  <a:gd name="T84" fmla="*/ 6 w 14"/>
                  <a:gd name="T85" fmla="*/ 3 h 13"/>
                  <a:gd name="T86" fmla="*/ 7 w 14"/>
                  <a:gd name="T87" fmla="*/ 2 h 13"/>
                  <a:gd name="T88" fmla="*/ 6 w 14"/>
                  <a:gd name="T89" fmla="*/ 1 h 13"/>
                  <a:gd name="T90" fmla="*/ 4 w 14"/>
                  <a:gd name="T91" fmla="*/ 0 h 13"/>
                  <a:gd name="T92" fmla="*/ 3 w 14"/>
                  <a:gd name="T93" fmla="*/ 1 h 13"/>
                  <a:gd name="T94" fmla="*/ 4 w 14"/>
                  <a:gd name="T95" fmla="*/ 2 h 13"/>
                  <a:gd name="T96" fmla="*/ 5 w 14"/>
                  <a:gd name="T97" fmla="*/ 1 h 13"/>
                  <a:gd name="T98" fmla="*/ 4 w 14"/>
                  <a:gd name="T9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" h="13">
                    <a:moveTo>
                      <a:pt x="11" y="12"/>
                    </a:move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moveTo>
                      <a:pt x="8" y="10"/>
                    </a:moveTo>
                    <a:cubicBezTo>
                      <a:pt x="7" y="11"/>
                      <a:pt x="7" y="11"/>
                      <a:pt x="7" y="12"/>
                    </a:cubicBezTo>
                    <a:cubicBezTo>
                      <a:pt x="7" y="12"/>
                      <a:pt x="8" y="12"/>
                      <a:pt x="9" y="13"/>
                    </a:cubicBezTo>
                    <a:cubicBezTo>
                      <a:pt x="9" y="12"/>
                      <a:pt x="9" y="12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moveTo>
                      <a:pt x="6" y="9"/>
                    </a:moveTo>
                    <a:cubicBezTo>
                      <a:pt x="6" y="10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6" y="11"/>
                      <a:pt x="6" y="10"/>
                      <a:pt x="7" y="10"/>
                    </a:cubicBezTo>
                    <a:cubicBezTo>
                      <a:pt x="6" y="10"/>
                      <a:pt x="6" y="9"/>
                      <a:pt x="6" y="9"/>
                    </a:cubicBezTo>
                    <a:moveTo>
                      <a:pt x="3" y="7"/>
                    </a:moveTo>
                    <a:cubicBezTo>
                      <a:pt x="3" y="8"/>
                      <a:pt x="2" y="8"/>
                      <a:pt x="2" y="9"/>
                    </a:cubicBezTo>
                    <a:cubicBezTo>
                      <a:pt x="2" y="9"/>
                      <a:pt x="3" y="9"/>
                      <a:pt x="3" y="9"/>
                    </a:cubicBezTo>
                    <a:cubicBezTo>
                      <a:pt x="3" y="9"/>
                      <a:pt x="3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moveTo>
                      <a:pt x="14" y="6"/>
                    </a:moveTo>
                    <a:cubicBezTo>
                      <a:pt x="14" y="6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moveTo>
                      <a:pt x="1" y="6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1" y="4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5"/>
                      <a:pt x="12" y="5"/>
                      <a:pt x="11" y="4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3"/>
                      <a:pt x="10" y="3"/>
                    </a:cubicBezTo>
                    <a:moveTo>
                      <a:pt x="6" y="1"/>
                    </a:moveTo>
                    <a:cubicBezTo>
                      <a:pt x="6" y="2"/>
                      <a:pt x="6" y="2"/>
                      <a:pt x="5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6" y="1"/>
                      <a:pt x="6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0508"/>
              <p:cNvSpPr>
                <a:spLocks noEditPoints="1"/>
              </p:cNvSpPr>
              <p:nvPr/>
            </p:nvSpPr>
            <p:spPr bwMode="auto">
              <a:xfrm>
                <a:off x="-526" y="3316"/>
                <a:ext cx="28" cy="26"/>
              </a:xfrm>
              <a:custGeom>
                <a:avLst/>
                <a:gdLst>
                  <a:gd name="T0" fmla="*/ 7 w 12"/>
                  <a:gd name="T1" fmla="*/ 10 h 11"/>
                  <a:gd name="T2" fmla="*/ 9 w 12"/>
                  <a:gd name="T3" fmla="*/ 11 h 11"/>
                  <a:gd name="T4" fmla="*/ 8 w 12"/>
                  <a:gd name="T5" fmla="*/ 9 h 11"/>
                  <a:gd name="T6" fmla="*/ 9 w 12"/>
                  <a:gd name="T7" fmla="*/ 10 h 11"/>
                  <a:gd name="T8" fmla="*/ 8 w 12"/>
                  <a:gd name="T9" fmla="*/ 9 h 11"/>
                  <a:gd name="T10" fmla="*/ 6 w 12"/>
                  <a:gd name="T11" fmla="*/ 9 h 11"/>
                  <a:gd name="T12" fmla="*/ 6 w 12"/>
                  <a:gd name="T13" fmla="*/ 9 h 11"/>
                  <a:gd name="T14" fmla="*/ 6 w 12"/>
                  <a:gd name="T15" fmla="*/ 8 h 11"/>
                  <a:gd name="T16" fmla="*/ 7 w 12"/>
                  <a:gd name="T17" fmla="*/ 9 h 11"/>
                  <a:gd name="T18" fmla="*/ 6 w 12"/>
                  <a:gd name="T19" fmla="*/ 8 h 11"/>
                  <a:gd name="T20" fmla="*/ 2 w 12"/>
                  <a:gd name="T21" fmla="*/ 6 h 11"/>
                  <a:gd name="T22" fmla="*/ 3 w 12"/>
                  <a:gd name="T23" fmla="*/ 7 h 11"/>
                  <a:gd name="T24" fmla="*/ 10 w 12"/>
                  <a:gd name="T25" fmla="*/ 6 h 11"/>
                  <a:gd name="T26" fmla="*/ 11 w 12"/>
                  <a:gd name="T27" fmla="*/ 7 h 11"/>
                  <a:gd name="T28" fmla="*/ 10 w 12"/>
                  <a:gd name="T29" fmla="*/ 6 h 11"/>
                  <a:gd name="T30" fmla="*/ 2 w 12"/>
                  <a:gd name="T31" fmla="*/ 6 h 11"/>
                  <a:gd name="T32" fmla="*/ 3 w 12"/>
                  <a:gd name="T33" fmla="*/ 6 h 11"/>
                  <a:gd name="T34" fmla="*/ 0 w 12"/>
                  <a:gd name="T35" fmla="*/ 5 h 11"/>
                  <a:gd name="T36" fmla="*/ 1 w 12"/>
                  <a:gd name="T37" fmla="*/ 6 h 11"/>
                  <a:gd name="T38" fmla="*/ 0 w 12"/>
                  <a:gd name="T39" fmla="*/ 5 h 11"/>
                  <a:gd name="T40" fmla="*/ 10 w 12"/>
                  <a:gd name="T41" fmla="*/ 5 h 11"/>
                  <a:gd name="T42" fmla="*/ 12 w 12"/>
                  <a:gd name="T43" fmla="*/ 6 h 11"/>
                  <a:gd name="T44" fmla="*/ 8 w 12"/>
                  <a:gd name="T45" fmla="*/ 5 h 11"/>
                  <a:gd name="T46" fmla="*/ 9 w 12"/>
                  <a:gd name="T47" fmla="*/ 5 h 11"/>
                  <a:gd name="T48" fmla="*/ 8 w 12"/>
                  <a:gd name="T49" fmla="*/ 5 h 11"/>
                  <a:gd name="T50" fmla="*/ 0 w 12"/>
                  <a:gd name="T51" fmla="*/ 5 h 11"/>
                  <a:gd name="T52" fmla="*/ 2 w 12"/>
                  <a:gd name="T53" fmla="*/ 5 h 11"/>
                  <a:gd name="T54" fmla="*/ 9 w 12"/>
                  <a:gd name="T55" fmla="*/ 4 h 11"/>
                  <a:gd name="T56" fmla="*/ 9 w 12"/>
                  <a:gd name="T57" fmla="*/ 5 h 11"/>
                  <a:gd name="T58" fmla="*/ 9 w 12"/>
                  <a:gd name="T59" fmla="*/ 4 h 11"/>
                  <a:gd name="T60" fmla="*/ 4 w 12"/>
                  <a:gd name="T61" fmla="*/ 3 h 11"/>
                  <a:gd name="T62" fmla="*/ 5 w 12"/>
                  <a:gd name="T63" fmla="*/ 3 h 11"/>
                  <a:gd name="T64" fmla="*/ 5 w 12"/>
                  <a:gd name="T65" fmla="*/ 1 h 11"/>
                  <a:gd name="T66" fmla="*/ 5 w 12"/>
                  <a:gd name="T67" fmla="*/ 3 h 11"/>
                  <a:gd name="T68" fmla="*/ 5 w 12"/>
                  <a:gd name="T69" fmla="*/ 1 h 11"/>
                  <a:gd name="T70" fmla="*/ 2 w 12"/>
                  <a:gd name="T71" fmla="*/ 1 h 11"/>
                  <a:gd name="T72" fmla="*/ 3 w 12"/>
                  <a:gd name="T73" fmla="*/ 2 h 11"/>
                  <a:gd name="T74" fmla="*/ 2 w 12"/>
                  <a:gd name="T75" fmla="*/ 1 h 11"/>
                  <a:gd name="T76" fmla="*/ 2 w 12"/>
                  <a:gd name="T77" fmla="*/ 1 h 11"/>
                  <a:gd name="T78" fmla="*/ 4 w 12"/>
                  <a:gd name="T79" fmla="*/ 1 h 11"/>
                  <a:gd name="T80" fmla="*/ 2 w 12"/>
                  <a:gd name="T81" fmla="*/ 0 h 11"/>
                  <a:gd name="T82" fmla="*/ 2 w 12"/>
                  <a:gd name="T8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" h="11">
                    <a:moveTo>
                      <a:pt x="7" y="10"/>
                    </a:moveTo>
                    <a:cubicBezTo>
                      <a:pt x="7" y="10"/>
                      <a:pt x="7" y="10"/>
                      <a:pt x="7" y="10"/>
                    </a:cubicBezTo>
                    <a:cubicBezTo>
                      <a:pt x="8" y="10"/>
                      <a:pt x="8" y="10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8" y="10"/>
                      <a:pt x="8" y="10"/>
                      <a:pt x="7" y="10"/>
                    </a:cubicBezTo>
                    <a:moveTo>
                      <a:pt x="8" y="9"/>
                    </a:move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9" y="10"/>
                      <a:pt x="9" y="10"/>
                    </a:cubicBezTo>
                    <a:cubicBezTo>
                      <a:pt x="9" y="10"/>
                      <a:pt x="9" y="10"/>
                      <a:pt x="10" y="10"/>
                    </a:cubicBezTo>
                    <a:cubicBezTo>
                      <a:pt x="9" y="9"/>
                      <a:pt x="9" y="9"/>
                      <a:pt x="8" y="9"/>
                    </a:cubicBezTo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6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9"/>
                      <a:pt x="7" y="9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6" y="8"/>
                      <a:pt x="6" y="8"/>
                    </a:cubicBezTo>
                    <a:moveTo>
                      <a:pt x="2" y="6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2" y="7"/>
                      <a:pt x="2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3" y="5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5"/>
                      <a:pt x="0" y="5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1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5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moveTo>
                      <a:pt x="1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9" y="4"/>
                    </a:moveTo>
                    <a:cubicBezTo>
                      <a:pt x="9" y="4"/>
                      <a:pt x="8" y="4"/>
                      <a:pt x="8" y="4"/>
                    </a:cubicBezTo>
                    <a:cubicBezTo>
                      <a:pt x="8" y="5"/>
                      <a:pt x="9" y="5"/>
                      <a:pt x="9" y="5"/>
                    </a:cubicBez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1"/>
                    </a:moveTo>
                    <a:cubicBezTo>
                      <a:pt x="5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3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0509"/>
              <p:cNvSpPr>
                <a:spLocks noEditPoints="1"/>
              </p:cNvSpPr>
              <p:nvPr/>
            </p:nvSpPr>
            <p:spPr bwMode="auto">
              <a:xfrm>
                <a:off x="-508" y="3292"/>
                <a:ext cx="24" cy="14"/>
              </a:xfrm>
              <a:custGeom>
                <a:avLst/>
                <a:gdLst>
                  <a:gd name="T0" fmla="*/ 8 w 10"/>
                  <a:gd name="T1" fmla="*/ 5 h 6"/>
                  <a:gd name="T2" fmla="*/ 8 w 10"/>
                  <a:gd name="T3" fmla="*/ 6 h 6"/>
                  <a:gd name="T4" fmla="*/ 9 w 10"/>
                  <a:gd name="T5" fmla="*/ 6 h 6"/>
                  <a:gd name="T6" fmla="*/ 10 w 10"/>
                  <a:gd name="T7" fmla="*/ 6 h 6"/>
                  <a:gd name="T8" fmla="*/ 8 w 10"/>
                  <a:gd name="T9" fmla="*/ 5 h 6"/>
                  <a:gd name="T10" fmla="*/ 7 w 10"/>
                  <a:gd name="T11" fmla="*/ 4 h 6"/>
                  <a:gd name="T12" fmla="*/ 6 w 10"/>
                  <a:gd name="T13" fmla="*/ 5 h 6"/>
                  <a:gd name="T14" fmla="*/ 7 w 10"/>
                  <a:gd name="T15" fmla="*/ 5 h 6"/>
                  <a:gd name="T16" fmla="*/ 7 w 10"/>
                  <a:gd name="T17" fmla="*/ 4 h 6"/>
                  <a:gd name="T18" fmla="*/ 7 w 10"/>
                  <a:gd name="T19" fmla="*/ 4 h 6"/>
                  <a:gd name="T20" fmla="*/ 2 w 10"/>
                  <a:gd name="T21" fmla="*/ 1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1 h 6"/>
                  <a:gd name="T30" fmla="*/ 0 w 10"/>
                  <a:gd name="T31" fmla="*/ 0 h 6"/>
                  <a:gd name="T32" fmla="*/ 0 w 10"/>
                  <a:gd name="T33" fmla="*/ 1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0 h 6"/>
                  <a:gd name="T40" fmla="*/ 0 w 10"/>
                  <a:gd name="T41" fmla="*/ 0 h 6"/>
                  <a:gd name="T42" fmla="*/ 0 w 10"/>
                  <a:gd name="T43" fmla="*/ 1 h 6"/>
                  <a:gd name="T44" fmla="*/ 0 w 10"/>
                  <a:gd name="T45" fmla="*/ 1 h 6"/>
                  <a:gd name="T46" fmla="*/ 0 w 10"/>
                  <a:gd name="T47" fmla="*/ 0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7" y="4"/>
                    </a:moveTo>
                    <a:cubicBezTo>
                      <a:pt x="7" y="4"/>
                      <a:pt x="6" y="4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0510"/>
              <p:cNvSpPr>
                <a:spLocks noEditPoints="1"/>
              </p:cNvSpPr>
              <p:nvPr/>
            </p:nvSpPr>
            <p:spPr bwMode="auto">
              <a:xfrm>
                <a:off x="-510" y="3297"/>
                <a:ext cx="24" cy="14"/>
              </a:xfrm>
              <a:custGeom>
                <a:avLst/>
                <a:gdLst>
                  <a:gd name="T0" fmla="*/ 8 w 10"/>
                  <a:gd name="T1" fmla="*/ 5 h 6"/>
                  <a:gd name="T2" fmla="*/ 8 w 10"/>
                  <a:gd name="T3" fmla="*/ 5 h 6"/>
                  <a:gd name="T4" fmla="*/ 9 w 10"/>
                  <a:gd name="T5" fmla="*/ 6 h 6"/>
                  <a:gd name="T6" fmla="*/ 10 w 10"/>
                  <a:gd name="T7" fmla="*/ 6 h 6"/>
                  <a:gd name="T8" fmla="*/ 8 w 10"/>
                  <a:gd name="T9" fmla="*/ 5 h 6"/>
                  <a:gd name="T10" fmla="*/ 6 w 10"/>
                  <a:gd name="T11" fmla="*/ 4 h 6"/>
                  <a:gd name="T12" fmla="*/ 6 w 10"/>
                  <a:gd name="T13" fmla="*/ 4 h 6"/>
                  <a:gd name="T14" fmla="*/ 7 w 10"/>
                  <a:gd name="T15" fmla="*/ 5 h 6"/>
                  <a:gd name="T16" fmla="*/ 7 w 10"/>
                  <a:gd name="T17" fmla="*/ 4 h 6"/>
                  <a:gd name="T18" fmla="*/ 6 w 10"/>
                  <a:gd name="T19" fmla="*/ 4 h 6"/>
                  <a:gd name="T20" fmla="*/ 2 w 10"/>
                  <a:gd name="T21" fmla="*/ 1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1 h 6"/>
                  <a:gd name="T30" fmla="*/ 0 w 10"/>
                  <a:gd name="T31" fmla="*/ 0 h 6"/>
                  <a:gd name="T32" fmla="*/ 0 w 10"/>
                  <a:gd name="T33" fmla="*/ 0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0 h 6"/>
                  <a:gd name="T40" fmla="*/ 0 w 10"/>
                  <a:gd name="T41" fmla="*/ 0 h 6"/>
                  <a:gd name="T42" fmla="*/ 0 w 10"/>
                  <a:gd name="T43" fmla="*/ 0 h 6"/>
                  <a:gd name="T44" fmla="*/ 0 w 10"/>
                  <a:gd name="T45" fmla="*/ 0 h 6"/>
                  <a:gd name="T46" fmla="*/ 0 w 10"/>
                  <a:gd name="T47" fmla="*/ 0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7" y="4"/>
                      <a:pt x="7" y="4"/>
                      <a:pt x="6" y="4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0511"/>
              <p:cNvSpPr>
                <a:spLocks noEditPoints="1"/>
              </p:cNvSpPr>
              <p:nvPr/>
            </p:nvSpPr>
            <p:spPr bwMode="auto">
              <a:xfrm>
                <a:off x="-505" y="3287"/>
                <a:ext cx="23" cy="17"/>
              </a:xfrm>
              <a:custGeom>
                <a:avLst/>
                <a:gdLst>
                  <a:gd name="T0" fmla="*/ 8 w 10"/>
                  <a:gd name="T1" fmla="*/ 5 h 7"/>
                  <a:gd name="T2" fmla="*/ 8 w 10"/>
                  <a:gd name="T3" fmla="*/ 6 h 7"/>
                  <a:gd name="T4" fmla="*/ 9 w 10"/>
                  <a:gd name="T5" fmla="*/ 7 h 7"/>
                  <a:gd name="T6" fmla="*/ 10 w 10"/>
                  <a:gd name="T7" fmla="*/ 6 h 7"/>
                  <a:gd name="T8" fmla="*/ 8 w 10"/>
                  <a:gd name="T9" fmla="*/ 5 h 7"/>
                  <a:gd name="T10" fmla="*/ 9 w 10"/>
                  <a:gd name="T11" fmla="*/ 5 h 7"/>
                  <a:gd name="T12" fmla="*/ 9 w 10"/>
                  <a:gd name="T13" fmla="*/ 5 h 7"/>
                  <a:gd name="T14" fmla="*/ 10 w 10"/>
                  <a:gd name="T15" fmla="*/ 6 h 7"/>
                  <a:gd name="T16" fmla="*/ 10 w 10"/>
                  <a:gd name="T17" fmla="*/ 6 h 7"/>
                  <a:gd name="T18" fmla="*/ 9 w 10"/>
                  <a:gd name="T19" fmla="*/ 5 h 7"/>
                  <a:gd name="T20" fmla="*/ 7 w 10"/>
                  <a:gd name="T21" fmla="*/ 4 h 7"/>
                  <a:gd name="T22" fmla="*/ 6 w 10"/>
                  <a:gd name="T23" fmla="*/ 5 h 7"/>
                  <a:gd name="T24" fmla="*/ 7 w 10"/>
                  <a:gd name="T25" fmla="*/ 5 h 7"/>
                  <a:gd name="T26" fmla="*/ 7 w 10"/>
                  <a:gd name="T27" fmla="*/ 5 h 7"/>
                  <a:gd name="T28" fmla="*/ 7 w 10"/>
                  <a:gd name="T29" fmla="*/ 4 h 7"/>
                  <a:gd name="T30" fmla="*/ 7 w 10"/>
                  <a:gd name="T31" fmla="*/ 4 h 7"/>
                  <a:gd name="T32" fmla="*/ 7 w 10"/>
                  <a:gd name="T33" fmla="*/ 4 h 7"/>
                  <a:gd name="T34" fmla="*/ 7 w 10"/>
                  <a:gd name="T35" fmla="*/ 4 h 7"/>
                  <a:gd name="T36" fmla="*/ 7 w 10"/>
                  <a:gd name="T37" fmla="*/ 4 h 7"/>
                  <a:gd name="T38" fmla="*/ 7 w 10"/>
                  <a:gd name="T39" fmla="*/ 4 h 7"/>
                  <a:gd name="T40" fmla="*/ 2 w 10"/>
                  <a:gd name="T41" fmla="*/ 1 h 7"/>
                  <a:gd name="T42" fmla="*/ 2 w 10"/>
                  <a:gd name="T43" fmla="*/ 2 h 7"/>
                  <a:gd name="T44" fmla="*/ 3 w 10"/>
                  <a:gd name="T45" fmla="*/ 3 h 7"/>
                  <a:gd name="T46" fmla="*/ 3 w 10"/>
                  <a:gd name="T47" fmla="*/ 2 h 7"/>
                  <a:gd name="T48" fmla="*/ 2 w 10"/>
                  <a:gd name="T49" fmla="*/ 1 h 7"/>
                  <a:gd name="T50" fmla="*/ 2 w 10"/>
                  <a:gd name="T51" fmla="*/ 1 h 7"/>
                  <a:gd name="T52" fmla="*/ 2 w 10"/>
                  <a:gd name="T53" fmla="*/ 1 h 7"/>
                  <a:gd name="T54" fmla="*/ 3 w 10"/>
                  <a:gd name="T55" fmla="*/ 2 h 7"/>
                  <a:gd name="T56" fmla="*/ 3 w 10"/>
                  <a:gd name="T57" fmla="*/ 2 h 7"/>
                  <a:gd name="T58" fmla="*/ 2 w 10"/>
                  <a:gd name="T59" fmla="*/ 1 h 7"/>
                  <a:gd name="T60" fmla="*/ 0 w 10"/>
                  <a:gd name="T61" fmla="*/ 0 h 7"/>
                  <a:gd name="T62" fmla="*/ 0 w 10"/>
                  <a:gd name="T63" fmla="*/ 1 h 7"/>
                  <a:gd name="T64" fmla="*/ 1 w 10"/>
                  <a:gd name="T65" fmla="*/ 2 h 7"/>
                  <a:gd name="T66" fmla="*/ 2 w 10"/>
                  <a:gd name="T67" fmla="*/ 1 h 7"/>
                  <a:gd name="T68" fmla="*/ 1 w 10"/>
                  <a:gd name="T69" fmla="*/ 1 h 7"/>
                  <a:gd name="T70" fmla="*/ 2 w 10"/>
                  <a:gd name="T71" fmla="*/ 1 h 7"/>
                  <a:gd name="T72" fmla="*/ 2 w 10"/>
                  <a:gd name="T73" fmla="*/ 1 h 7"/>
                  <a:gd name="T74" fmla="*/ 0 w 10"/>
                  <a:gd name="T75" fmla="*/ 0 h 7"/>
                  <a:gd name="T76" fmla="*/ 0 w 10"/>
                  <a:gd name="T77" fmla="*/ 0 h 7"/>
                  <a:gd name="T78" fmla="*/ 0 w 10"/>
                  <a:gd name="T79" fmla="*/ 1 h 7"/>
                  <a:gd name="T80" fmla="*/ 0 w 10"/>
                  <a:gd name="T81" fmla="*/ 1 h 7"/>
                  <a:gd name="T82" fmla="*/ 0 w 10"/>
                  <a:gd name="T83" fmla="*/ 0 h 7"/>
                  <a:gd name="T84" fmla="*/ 0 w 10"/>
                  <a:gd name="T8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" h="7">
                    <a:moveTo>
                      <a:pt x="8" y="5"/>
                    </a:moveTo>
                    <a:cubicBezTo>
                      <a:pt x="8" y="5"/>
                      <a:pt x="8" y="6"/>
                      <a:pt x="8" y="6"/>
                    </a:cubicBezTo>
                    <a:cubicBezTo>
                      <a:pt x="9" y="6"/>
                      <a:pt x="9" y="6"/>
                      <a:pt x="9" y="7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9" y="5"/>
                      <a:pt x="9" y="5"/>
                    </a:cubicBezTo>
                    <a:moveTo>
                      <a:pt x="7" y="4"/>
                    </a:moveTo>
                    <a:cubicBezTo>
                      <a:pt x="7" y="4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2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0512"/>
              <p:cNvSpPr>
                <a:spLocks noEditPoints="1"/>
              </p:cNvSpPr>
              <p:nvPr/>
            </p:nvSpPr>
            <p:spPr bwMode="auto">
              <a:xfrm>
                <a:off x="-503" y="3285"/>
                <a:ext cx="21" cy="14"/>
              </a:xfrm>
              <a:custGeom>
                <a:avLst/>
                <a:gdLst>
                  <a:gd name="T0" fmla="*/ 19 w 21"/>
                  <a:gd name="T1" fmla="*/ 14 h 14"/>
                  <a:gd name="T2" fmla="*/ 19 w 21"/>
                  <a:gd name="T3" fmla="*/ 14 h 14"/>
                  <a:gd name="T4" fmla="*/ 21 w 21"/>
                  <a:gd name="T5" fmla="*/ 14 h 14"/>
                  <a:gd name="T6" fmla="*/ 21 w 21"/>
                  <a:gd name="T7" fmla="*/ 14 h 14"/>
                  <a:gd name="T8" fmla="*/ 19 w 21"/>
                  <a:gd name="T9" fmla="*/ 14 h 14"/>
                  <a:gd name="T10" fmla="*/ 14 w 21"/>
                  <a:gd name="T11" fmla="*/ 9 h 14"/>
                  <a:gd name="T12" fmla="*/ 14 w 21"/>
                  <a:gd name="T13" fmla="*/ 9 h 14"/>
                  <a:gd name="T14" fmla="*/ 17 w 21"/>
                  <a:gd name="T15" fmla="*/ 12 h 14"/>
                  <a:gd name="T16" fmla="*/ 17 w 21"/>
                  <a:gd name="T17" fmla="*/ 12 h 14"/>
                  <a:gd name="T18" fmla="*/ 14 w 21"/>
                  <a:gd name="T19" fmla="*/ 9 h 14"/>
                  <a:gd name="T20" fmla="*/ 5 w 21"/>
                  <a:gd name="T21" fmla="*/ 5 h 14"/>
                  <a:gd name="T22" fmla="*/ 5 w 21"/>
                  <a:gd name="T23" fmla="*/ 5 h 14"/>
                  <a:gd name="T24" fmla="*/ 7 w 21"/>
                  <a:gd name="T25" fmla="*/ 5 h 14"/>
                  <a:gd name="T26" fmla="*/ 7 w 21"/>
                  <a:gd name="T27" fmla="*/ 5 h 14"/>
                  <a:gd name="T28" fmla="*/ 5 w 21"/>
                  <a:gd name="T29" fmla="*/ 5 h 14"/>
                  <a:gd name="T30" fmla="*/ 0 w 21"/>
                  <a:gd name="T31" fmla="*/ 2 h 14"/>
                  <a:gd name="T32" fmla="*/ 0 w 21"/>
                  <a:gd name="T33" fmla="*/ 2 h 14"/>
                  <a:gd name="T34" fmla="*/ 3 w 21"/>
                  <a:gd name="T35" fmla="*/ 2 h 14"/>
                  <a:gd name="T36" fmla="*/ 3 w 21"/>
                  <a:gd name="T37" fmla="*/ 2 h 14"/>
                  <a:gd name="T38" fmla="*/ 0 w 21"/>
                  <a:gd name="T39" fmla="*/ 2 h 14"/>
                  <a:gd name="T40" fmla="*/ 0 w 21"/>
                  <a:gd name="T41" fmla="*/ 0 h 14"/>
                  <a:gd name="T42" fmla="*/ 0 w 21"/>
                  <a:gd name="T43" fmla="*/ 0 h 14"/>
                  <a:gd name="T44" fmla="*/ 0 w 21"/>
                  <a:gd name="T45" fmla="*/ 2 h 14"/>
                  <a:gd name="T46" fmla="*/ 0 w 21"/>
                  <a:gd name="T4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14">
                    <a:moveTo>
                      <a:pt x="19" y="14"/>
                    </a:moveTo>
                    <a:lnTo>
                      <a:pt x="19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19" y="14"/>
                    </a:lnTo>
                    <a:close/>
                    <a:moveTo>
                      <a:pt x="14" y="9"/>
                    </a:moveTo>
                    <a:lnTo>
                      <a:pt x="14" y="9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9"/>
                    </a:lnTo>
                    <a:close/>
                    <a:moveTo>
                      <a:pt x="5" y="5"/>
                    </a:move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5" y="5"/>
                    </a:lnTo>
                    <a:close/>
                    <a:moveTo>
                      <a:pt x="0" y="2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0513"/>
              <p:cNvSpPr>
                <a:spLocks noEditPoints="1"/>
              </p:cNvSpPr>
              <p:nvPr/>
            </p:nvSpPr>
            <p:spPr bwMode="auto">
              <a:xfrm>
                <a:off x="-503" y="3285"/>
                <a:ext cx="21" cy="14"/>
              </a:xfrm>
              <a:custGeom>
                <a:avLst/>
                <a:gdLst>
                  <a:gd name="T0" fmla="*/ 19 w 21"/>
                  <a:gd name="T1" fmla="*/ 14 h 14"/>
                  <a:gd name="T2" fmla="*/ 19 w 21"/>
                  <a:gd name="T3" fmla="*/ 14 h 14"/>
                  <a:gd name="T4" fmla="*/ 21 w 21"/>
                  <a:gd name="T5" fmla="*/ 14 h 14"/>
                  <a:gd name="T6" fmla="*/ 21 w 21"/>
                  <a:gd name="T7" fmla="*/ 14 h 14"/>
                  <a:gd name="T8" fmla="*/ 19 w 21"/>
                  <a:gd name="T9" fmla="*/ 14 h 14"/>
                  <a:gd name="T10" fmla="*/ 14 w 21"/>
                  <a:gd name="T11" fmla="*/ 9 h 14"/>
                  <a:gd name="T12" fmla="*/ 14 w 21"/>
                  <a:gd name="T13" fmla="*/ 9 h 14"/>
                  <a:gd name="T14" fmla="*/ 17 w 21"/>
                  <a:gd name="T15" fmla="*/ 12 h 14"/>
                  <a:gd name="T16" fmla="*/ 17 w 21"/>
                  <a:gd name="T17" fmla="*/ 12 h 14"/>
                  <a:gd name="T18" fmla="*/ 14 w 21"/>
                  <a:gd name="T19" fmla="*/ 9 h 14"/>
                  <a:gd name="T20" fmla="*/ 5 w 21"/>
                  <a:gd name="T21" fmla="*/ 5 h 14"/>
                  <a:gd name="T22" fmla="*/ 5 w 21"/>
                  <a:gd name="T23" fmla="*/ 5 h 14"/>
                  <a:gd name="T24" fmla="*/ 7 w 21"/>
                  <a:gd name="T25" fmla="*/ 5 h 14"/>
                  <a:gd name="T26" fmla="*/ 7 w 21"/>
                  <a:gd name="T27" fmla="*/ 5 h 14"/>
                  <a:gd name="T28" fmla="*/ 5 w 21"/>
                  <a:gd name="T29" fmla="*/ 5 h 14"/>
                  <a:gd name="T30" fmla="*/ 0 w 21"/>
                  <a:gd name="T31" fmla="*/ 2 h 14"/>
                  <a:gd name="T32" fmla="*/ 0 w 21"/>
                  <a:gd name="T33" fmla="*/ 2 h 14"/>
                  <a:gd name="T34" fmla="*/ 3 w 21"/>
                  <a:gd name="T35" fmla="*/ 2 h 14"/>
                  <a:gd name="T36" fmla="*/ 3 w 21"/>
                  <a:gd name="T37" fmla="*/ 2 h 14"/>
                  <a:gd name="T38" fmla="*/ 0 w 21"/>
                  <a:gd name="T39" fmla="*/ 2 h 14"/>
                  <a:gd name="T40" fmla="*/ 0 w 21"/>
                  <a:gd name="T41" fmla="*/ 0 h 14"/>
                  <a:gd name="T42" fmla="*/ 0 w 21"/>
                  <a:gd name="T43" fmla="*/ 0 h 14"/>
                  <a:gd name="T44" fmla="*/ 0 w 21"/>
                  <a:gd name="T45" fmla="*/ 2 h 14"/>
                  <a:gd name="T46" fmla="*/ 0 w 21"/>
                  <a:gd name="T4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14">
                    <a:moveTo>
                      <a:pt x="19" y="14"/>
                    </a:moveTo>
                    <a:lnTo>
                      <a:pt x="19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19" y="14"/>
                    </a:lnTo>
                    <a:moveTo>
                      <a:pt x="14" y="9"/>
                    </a:moveTo>
                    <a:lnTo>
                      <a:pt x="14" y="9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9"/>
                    </a:lnTo>
                    <a:moveTo>
                      <a:pt x="5" y="5"/>
                    </a:move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5" y="5"/>
                    </a:lnTo>
                    <a:moveTo>
                      <a:pt x="0" y="2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0514"/>
              <p:cNvSpPr>
                <a:spLocks noEditPoints="1"/>
              </p:cNvSpPr>
              <p:nvPr/>
            </p:nvSpPr>
            <p:spPr bwMode="auto">
              <a:xfrm>
                <a:off x="-489" y="3259"/>
                <a:ext cx="24" cy="14"/>
              </a:xfrm>
              <a:custGeom>
                <a:avLst/>
                <a:gdLst>
                  <a:gd name="T0" fmla="*/ 9 w 10"/>
                  <a:gd name="T1" fmla="*/ 6 h 6"/>
                  <a:gd name="T2" fmla="*/ 9 w 10"/>
                  <a:gd name="T3" fmla="*/ 6 h 6"/>
                  <a:gd name="T4" fmla="*/ 10 w 10"/>
                  <a:gd name="T5" fmla="*/ 6 h 6"/>
                  <a:gd name="T6" fmla="*/ 10 w 10"/>
                  <a:gd name="T7" fmla="*/ 6 h 6"/>
                  <a:gd name="T8" fmla="*/ 9 w 10"/>
                  <a:gd name="T9" fmla="*/ 6 h 6"/>
                  <a:gd name="T10" fmla="*/ 7 w 10"/>
                  <a:gd name="T11" fmla="*/ 5 h 6"/>
                  <a:gd name="T12" fmla="*/ 7 w 10"/>
                  <a:gd name="T13" fmla="*/ 5 h 6"/>
                  <a:gd name="T14" fmla="*/ 7 w 10"/>
                  <a:gd name="T15" fmla="*/ 5 h 6"/>
                  <a:gd name="T16" fmla="*/ 7 w 10"/>
                  <a:gd name="T17" fmla="*/ 5 h 6"/>
                  <a:gd name="T18" fmla="*/ 7 w 10"/>
                  <a:gd name="T19" fmla="*/ 5 h 6"/>
                  <a:gd name="T20" fmla="*/ 2 w 10"/>
                  <a:gd name="T21" fmla="*/ 2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2 h 6"/>
                  <a:gd name="T30" fmla="*/ 0 w 10"/>
                  <a:gd name="T31" fmla="*/ 1 h 6"/>
                  <a:gd name="T32" fmla="*/ 0 w 10"/>
                  <a:gd name="T33" fmla="*/ 1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1 h 6"/>
                  <a:gd name="T40" fmla="*/ 0 w 10"/>
                  <a:gd name="T41" fmla="*/ 0 h 6"/>
                  <a:gd name="T42" fmla="*/ 0 w 10"/>
                  <a:gd name="T43" fmla="*/ 0 h 6"/>
                  <a:gd name="T44" fmla="*/ 0 w 10"/>
                  <a:gd name="T45" fmla="*/ 1 h 6"/>
                  <a:gd name="T46" fmla="*/ 0 w 10"/>
                  <a:gd name="T47" fmla="*/ 1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6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0515"/>
              <p:cNvSpPr>
                <a:spLocks noEditPoints="1"/>
              </p:cNvSpPr>
              <p:nvPr/>
            </p:nvSpPr>
            <p:spPr bwMode="auto">
              <a:xfrm>
                <a:off x="-482" y="3238"/>
                <a:ext cx="29" cy="38"/>
              </a:xfrm>
              <a:custGeom>
                <a:avLst/>
                <a:gdLst>
                  <a:gd name="T0" fmla="*/ 5 w 12"/>
                  <a:gd name="T1" fmla="*/ 15 h 16"/>
                  <a:gd name="T2" fmla="*/ 5 w 12"/>
                  <a:gd name="T3" fmla="*/ 15 h 16"/>
                  <a:gd name="T4" fmla="*/ 6 w 12"/>
                  <a:gd name="T5" fmla="*/ 16 h 16"/>
                  <a:gd name="T6" fmla="*/ 6 w 12"/>
                  <a:gd name="T7" fmla="*/ 16 h 16"/>
                  <a:gd name="T8" fmla="*/ 5 w 12"/>
                  <a:gd name="T9" fmla="*/ 15 h 16"/>
                  <a:gd name="T10" fmla="*/ 9 w 12"/>
                  <a:gd name="T11" fmla="*/ 9 h 16"/>
                  <a:gd name="T12" fmla="*/ 9 w 12"/>
                  <a:gd name="T13" fmla="*/ 10 h 16"/>
                  <a:gd name="T14" fmla="*/ 10 w 12"/>
                  <a:gd name="T15" fmla="*/ 10 h 16"/>
                  <a:gd name="T16" fmla="*/ 10 w 12"/>
                  <a:gd name="T17" fmla="*/ 10 h 16"/>
                  <a:gd name="T18" fmla="*/ 9 w 12"/>
                  <a:gd name="T19" fmla="*/ 9 h 16"/>
                  <a:gd name="T20" fmla="*/ 8 w 12"/>
                  <a:gd name="T21" fmla="*/ 8 h 16"/>
                  <a:gd name="T22" fmla="*/ 7 w 12"/>
                  <a:gd name="T23" fmla="*/ 8 h 16"/>
                  <a:gd name="T24" fmla="*/ 7 w 12"/>
                  <a:gd name="T25" fmla="*/ 9 h 16"/>
                  <a:gd name="T26" fmla="*/ 8 w 12"/>
                  <a:gd name="T27" fmla="*/ 8 h 16"/>
                  <a:gd name="T28" fmla="*/ 8 w 12"/>
                  <a:gd name="T29" fmla="*/ 8 h 16"/>
                  <a:gd name="T30" fmla="*/ 12 w 12"/>
                  <a:gd name="T31" fmla="*/ 6 h 16"/>
                  <a:gd name="T32" fmla="*/ 11 w 12"/>
                  <a:gd name="T33" fmla="*/ 7 h 16"/>
                  <a:gd name="T34" fmla="*/ 12 w 12"/>
                  <a:gd name="T35" fmla="*/ 7 h 16"/>
                  <a:gd name="T36" fmla="*/ 12 w 12"/>
                  <a:gd name="T37" fmla="*/ 6 h 16"/>
                  <a:gd name="T38" fmla="*/ 12 w 12"/>
                  <a:gd name="T39" fmla="*/ 6 h 16"/>
                  <a:gd name="T40" fmla="*/ 10 w 12"/>
                  <a:gd name="T41" fmla="*/ 4 h 16"/>
                  <a:gd name="T42" fmla="*/ 9 w 12"/>
                  <a:gd name="T43" fmla="*/ 5 h 16"/>
                  <a:gd name="T44" fmla="*/ 9 w 12"/>
                  <a:gd name="T45" fmla="*/ 6 h 16"/>
                  <a:gd name="T46" fmla="*/ 9 w 12"/>
                  <a:gd name="T47" fmla="*/ 6 h 16"/>
                  <a:gd name="T48" fmla="*/ 10 w 12"/>
                  <a:gd name="T49" fmla="*/ 5 h 16"/>
                  <a:gd name="T50" fmla="*/ 10 w 12"/>
                  <a:gd name="T51" fmla="*/ 4 h 16"/>
                  <a:gd name="T52" fmla="*/ 2 w 12"/>
                  <a:gd name="T53" fmla="*/ 4 h 16"/>
                  <a:gd name="T54" fmla="*/ 2 w 12"/>
                  <a:gd name="T55" fmla="*/ 5 h 16"/>
                  <a:gd name="T56" fmla="*/ 3 w 12"/>
                  <a:gd name="T57" fmla="*/ 6 h 16"/>
                  <a:gd name="T58" fmla="*/ 3 w 12"/>
                  <a:gd name="T59" fmla="*/ 5 h 16"/>
                  <a:gd name="T60" fmla="*/ 2 w 12"/>
                  <a:gd name="T61" fmla="*/ 4 h 16"/>
                  <a:gd name="T62" fmla="*/ 0 w 12"/>
                  <a:gd name="T63" fmla="*/ 3 h 16"/>
                  <a:gd name="T64" fmla="*/ 0 w 12"/>
                  <a:gd name="T65" fmla="*/ 4 h 16"/>
                  <a:gd name="T66" fmla="*/ 1 w 12"/>
                  <a:gd name="T67" fmla="*/ 5 h 16"/>
                  <a:gd name="T68" fmla="*/ 2 w 12"/>
                  <a:gd name="T69" fmla="*/ 4 h 16"/>
                  <a:gd name="T70" fmla="*/ 0 w 12"/>
                  <a:gd name="T71" fmla="*/ 3 h 16"/>
                  <a:gd name="T72" fmla="*/ 4 w 12"/>
                  <a:gd name="T73" fmla="*/ 1 h 16"/>
                  <a:gd name="T74" fmla="*/ 3 w 12"/>
                  <a:gd name="T75" fmla="*/ 2 h 16"/>
                  <a:gd name="T76" fmla="*/ 5 w 12"/>
                  <a:gd name="T77" fmla="*/ 3 h 16"/>
                  <a:gd name="T78" fmla="*/ 5 w 12"/>
                  <a:gd name="T79" fmla="*/ 2 h 16"/>
                  <a:gd name="T80" fmla="*/ 4 w 12"/>
                  <a:gd name="T81" fmla="*/ 1 h 16"/>
                  <a:gd name="T82" fmla="*/ 2 w 12"/>
                  <a:gd name="T83" fmla="*/ 0 h 16"/>
                  <a:gd name="T84" fmla="*/ 2 w 12"/>
                  <a:gd name="T85" fmla="*/ 1 h 16"/>
                  <a:gd name="T86" fmla="*/ 3 w 12"/>
                  <a:gd name="T87" fmla="*/ 2 h 16"/>
                  <a:gd name="T88" fmla="*/ 3 w 12"/>
                  <a:gd name="T89" fmla="*/ 1 h 16"/>
                  <a:gd name="T90" fmla="*/ 2 w 12"/>
                  <a:gd name="T9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" h="16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6" y="16"/>
                      <a:pt x="5" y="15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10"/>
                    </a:cubicBezTo>
                    <a:cubicBezTo>
                      <a:pt x="9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9" y="9"/>
                    </a:cubicBezTo>
                    <a:moveTo>
                      <a:pt x="8" y="8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moveTo>
                      <a:pt x="12" y="6"/>
                    </a:moveTo>
                    <a:cubicBezTo>
                      <a:pt x="11" y="6"/>
                      <a:pt x="11" y="6"/>
                      <a:pt x="11" y="7"/>
                    </a:cubicBezTo>
                    <a:cubicBezTo>
                      <a:pt x="11" y="7"/>
                      <a:pt x="11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10" y="4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moveTo>
                      <a:pt x="2" y="4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6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1" y="4"/>
                      <a:pt x="1" y="4"/>
                      <a:pt x="0" y="3"/>
                    </a:cubicBezTo>
                    <a:moveTo>
                      <a:pt x="4" y="1"/>
                    </a:moveTo>
                    <a:cubicBezTo>
                      <a:pt x="4" y="1"/>
                      <a:pt x="4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4" y="1"/>
                      <a:pt x="4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0516"/>
              <p:cNvSpPr>
                <a:spLocks noEditPoints="1"/>
              </p:cNvSpPr>
              <p:nvPr/>
            </p:nvSpPr>
            <p:spPr bwMode="auto">
              <a:xfrm>
                <a:off x="-484" y="3224"/>
                <a:ext cx="40" cy="42"/>
              </a:xfrm>
              <a:custGeom>
                <a:avLst/>
                <a:gdLst>
                  <a:gd name="T0" fmla="*/ 9 w 17"/>
                  <a:gd name="T1" fmla="*/ 17 h 18"/>
                  <a:gd name="T2" fmla="*/ 10 w 17"/>
                  <a:gd name="T3" fmla="*/ 18 h 18"/>
                  <a:gd name="T4" fmla="*/ 7 w 17"/>
                  <a:gd name="T5" fmla="*/ 16 h 18"/>
                  <a:gd name="T6" fmla="*/ 7 w 17"/>
                  <a:gd name="T7" fmla="*/ 16 h 18"/>
                  <a:gd name="T8" fmla="*/ 7 w 17"/>
                  <a:gd name="T9" fmla="*/ 16 h 18"/>
                  <a:gd name="T10" fmla="*/ 2 w 17"/>
                  <a:gd name="T11" fmla="*/ 13 h 18"/>
                  <a:gd name="T12" fmla="*/ 3 w 17"/>
                  <a:gd name="T13" fmla="*/ 13 h 18"/>
                  <a:gd name="T14" fmla="*/ 0 w 17"/>
                  <a:gd name="T15" fmla="*/ 11 h 18"/>
                  <a:gd name="T16" fmla="*/ 1 w 17"/>
                  <a:gd name="T17" fmla="*/ 12 h 18"/>
                  <a:gd name="T18" fmla="*/ 0 w 17"/>
                  <a:gd name="T19" fmla="*/ 11 h 18"/>
                  <a:gd name="T20" fmla="*/ 14 w 17"/>
                  <a:gd name="T21" fmla="*/ 10 h 18"/>
                  <a:gd name="T22" fmla="*/ 15 w 17"/>
                  <a:gd name="T23" fmla="*/ 10 h 18"/>
                  <a:gd name="T24" fmla="*/ 12 w 17"/>
                  <a:gd name="T25" fmla="*/ 8 h 18"/>
                  <a:gd name="T26" fmla="*/ 12 w 17"/>
                  <a:gd name="T27" fmla="*/ 9 h 18"/>
                  <a:gd name="T28" fmla="*/ 12 w 17"/>
                  <a:gd name="T29" fmla="*/ 8 h 18"/>
                  <a:gd name="T30" fmla="*/ 15 w 17"/>
                  <a:gd name="T31" fmla="*/ 8 h 18"/>
                  <a:gd name="T32" fmla="*/ 16 w 17"/>
                  <a:gd name="T33" fmla="*/ 8 h 18"/>
                  <a:gd name="T34" fmla="*/ 16 w 17"/>
                  <a:gd name="T35" fmla="*/ 6 h 18"/>
                  <a:gd name="T36" fmla="*/ 16 w 17"/>
                  <a:gd name="T37" fmla="*/ 8 h 18"/>
                  <a:gd name="T38" fmla="*/ 16 w 17"/>
                  <a:gd name="T39" fmla="*/ 6 h 18"/>
                  <a:gd name="T40" fmla="*/ 13 w 17"/>
                  <a:gd name="T41" fmla="*/ 7 h 18"/>
                  <a:gd name="T42" fmla="*/ 14 w 17"/>
                  <a:gd name="T43" fmla="*/ 5 h 18"/>
                  <a:gd name="T44" fmla="*/ 6 w 17"/>
                  <a:gd name="T45" fmla="*/ 5 h 18"/>
                  <a:gd name="T46" fmla="*/ 7 w 17"/>
                  <a:gd name="T47" fmla="*/ 6 h 18"/>
                  <a:gd name="T48" fmla="*/ 6 w 17"/>
                  <a:gd name="T49" fmla="*/ 5 h 18"/>
                  <a:gd name="T50" fmla="*/ 4 w 17"/>
                  <a:gd name="T51" fmla="*/ 4 h 18"/>
                  <a:gd name="T52" fmla="*/ 6 w 17"/>
                  <a:gd name="T53" fmla="*/ 4 h 18"/>
                  <a:gd name="T54" fmla="*/ 8 w 17"/>
                  <a:gd name="T55" fmla="*/ 1 h 18"/>
                  <a:gd name="T56" fmla="*/ 9 w 17"/>
                  <a:gd name="T57" fmla="*/ 4 h 18"/>
                  <a:gd name="T58" fmla="*/ 8 w 17"/>
                  <a:gd name="T59" fmla="*/ 1 h 18"/>
                  <a:gd name="T60" fmla="*/ 5 w 17"/>
                  <a:gd name="T61" fmla="*/ 2 h 18"/>
                  <a:gd name="T62" fmla="*/ 8 w 17"/>
                  <a:gd name="T63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" h="18">
                    <a:moveTo>
                      <a:pt x="9" y="17"/>
                    </a:moveTo>
                    <a:cubicBezTo>
                      <a:pt x="9" y="17"/>
                      <a:pt x="9" y="17"/>
                      <a:pt x="9" y="17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0" y="17"/>
                      <a:pt x="9" y="17"/>
                      <a:pt x="9" y="17"/>
                    </a:cubicBezTo>
                    <a:moveTo>
                      <a:pt x="7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2" y="13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3"/>
                      <a:pt x="3" y="13"/>
                    </a:cubicBezTo>
                    <a:cubicBezTo>
                      <a:pt x="3" y="13"/>
                      <a:pt x="2" y="13"/>
                      <a:pt x="2" y="13"/>
                    </a:cubicBezTo>
                    <a:moveTo>
                      <a:pt x="0" y="11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moveTo>
                      <a:pt x="14" y="9"/>
                    </a:moveTo>
                    <a:cubicBezTo>
                      <a:pt x="14" y="9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4" y="9"/>
                      <a:pt x="14" y="9"/>
                    </a:cubicBezTo>
                    <a:moveTo>
                      <a:pt x="12" y="8"/>
                    </a:moveTo>
                    <a:cubicBezTo>
                      <a:pt x="12" y="8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6" y="6"/>
                    </a:moveTo>
                    <a:cubicBezTo>
                      <a:pt x="16" y="7"/>
                      <a:pt x="15" y="7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7"/>
                      <a:pt x="17" y="6"/>
                    </a:cubicBezTo>
                    <a:cubicBezTo>
                      <a:pt x="17" y="6"/>
                      <a:pt x="16" y="6"/>
                      <a:pt x="16" y="6"/>
                    </a:cubicBezTo>
                    <a:moveTo>
                      <a:pt x="14" y="5"/>
                    </a:moveTo>
                    <a:cubicBezTo>
                      <a:pt x="14" y="5"/>
                      <a:pt x="13" y="6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6"/>
                      <a:pt x="14" y="6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8" y="5"/>
                    </a:cubicBezTo>
                    <a:cubicBezTo>
                      <a:pt x="7" y="5"/>
                      <a:pt x="7" y="5"/>
                      <a:pt x="6" y="5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4"/>
                      <a:pt x="5" y="4"/>
                      <a:pt x="4" y="4"/>
                    </a:cubicBezTo>
                    <a:moveTo>
                      <a:pt x="8" y="1"/>
                    </a:moveTo>
                    <a:cubicBezTo>
                      <a:pt x="8" y="2"/>
                      <a:pt x="8" y="2"/>
                      <a:pt x="7" y="3"/>
                    </a:cubicBezTo>
                    <a:cubicBezTo>
                      <a:pt x="8" y="3"/>
                      <a:pt x="8" y="3"/>
                      <a:pt x="9" y="4"/>
                    </a:cubicBezTo>
                    <a:cubicBezTo>
                      <a:pt x="9" y="3"/>
                      <a:pt x="9" y="3"/>
                      <a:pt x="10" y="2"/>
                    </a:cubicBezTo>
                    <a:cubicBezTo>
                      <a:pt x="9" y="2"/>
                      <a:pt x="9" y="1"/>
                      <a:pt x="8" y="1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7" y="1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0517"/>
              <p:cNvSpPr>
                <a:spLocks noEditPoints="1"/>
              </p:cNvSpPr>
              <p:nvPr/>
            </p:nvSpPr>
            <p:spPr bwMode="auto">
              <a:xfrm>
                <a:off x="-486" y="3254"/>
                <a:ext cx="23" cy="17"/>
              </a:xfrm>
              <a:custGeom>
                <a:avLst/>
                <a:gdLst>
                  <a:gd name="T0" fmla="*/ 9 w 10"/>
                  <a:gd name="T1" fmla="*/ 5 h 7"/>
                  <a:gd name="T2" fmla="*/ 9 w 10"/>
                  <a:gd name="T3" fmla="*/ 6 h 7"/>
                  <a:gd name="T4" fmla="*/ 10 w 10"/>
                  <a:gd name="T5" fmla="*/ 7 h 7"/>
                  <a:gd name="T6" fmla="*/ 10 w 10"/>
                  <a:gd name="T7" fmla="*/ 6 h 7"/>
                  <a:gd name="T8" fmla="*/ 9 w 10"/>
                  <a:gd name="T9" fmla="*/ 5 h 7"/>
                  <a:gd name="T10" fmla="*/ 8 w 10"/>
                  <a:gd name="T11" fmla="*/ 4 h 7"/>
                  <a:gd name="T12" fmla="*/ 7 w 10"/>
                  <a:gd name="T13" fmla="*/ 5 h 7"/>
                  <a:gd name="T14" fmla="*/ 7 w 10"/>
                  <a:gd name="T15" fmla="*/ 5 h 7"/>
                  <a:gd name="T16" fmla="*/ 8 w 10"/>
                  <a:gd name="T17" fmla="*/ 4 h 7"/>
                  <a:gd name="T18" fmla="*/ 8 w 10"/>
                  <a:gd name="T19" fmla="*/ 4 h 7"/>
                  <a:gd name="T20" fmla="*/ 2 w 10"/>
                  <a:gd name="T21" fmla="*/ 1 h 7"/>
                  <a:gd name="T22" fmla="*/ 2 w 10"/>
                  <a:gd name="T23" fmla="*/ 2 h 7"/>
                  <a:gd name="T24" fmla="*/ 3 w 10"/>
                  <a:gd name="T25" fmla="*/ 2 h 7"/>
                  <a:gd name="T26" fmla="*/ 3 w 10"/>
                  <a:gd name="T27" fmla="*/ 1 h 7"/>
                  <a:gd name="T28" fmla="*/ 2 w 10"/>
                  <a:gd name="T29" fmla="*/ 1 h 7"/>
                  <a:gd name="T30" fmla="*/ 0 w 10"/>
                  <a:gd name="T31" fmla="*/ 0 h 7"/>
                  <a:gd name="T32" fmla="*/ 0 w 10"/>
                  <a:gd name="T33" fmla="*/ 0 h 7"/>
                  <a:gd name="T34" fmla="*/ 1 w 10"/>
                  <a:gd name="T35" fmla="*/ 1 h 7"/>
                  <a:gd name="T36" fmla="*/ 2 w 10"/>
                  <a:gd name="T37" fmla="*/ 0 h 7"/>
                  <a:gd name="T38" fmla="*/ 0 w 10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7">
                    <a:moveTo>
                      <a:pt x="9" y="5"/>
                    </a:moveTo>
                    <a:cubicBezTo>
                      <a:pt x="9" y="5"/>
                      <a:pt x="9" y="6"/>
                      <a:pt x="9" y="6"/>
                    </a:cubicBezTo>
                    <a:cubicBezTo>
                      <a:pt x="9" y="6"/>
                      <a:pt x="10" y="6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8" y="4"/>
                    </a:move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8" y="5"/>
                      <a:pt x="8" y="5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0518"/>
              <p:cNvSpPr>
                <a:spLocks noEditPoints="1"/>
              </p:cNvSpPr>
              <p:nvPr/>
            </p:nvSpPr>
            <p:spPr bwMode="auto">
              <a:xfrm>
                <a:off x="-678" y="3594"/>
                <a:ext cx="10" cy="7"/>
              </a:xfrm>
              <a:custGeom>
                <a:avLst/>
                <a:gdLst>
                  <a:gd name="T0" fmla="*/ 3 w 4"/>
                  <a:gd name="T1" fmla="*/ 2 h 3"/>
                  <a:gd name="T2" fmla="*/ 3 w 4"/>
                  <a:gd name="T3" fmla="*/ 2 h 3"/>
                  <a:gd name="T4" fmla="*/ 4 w 4"/>
                  <a:gd name="T5" fmla="*/ 3 h 3"/>
                  <a:gd name="T6" fmla="*/ 4 w 4"/>
                  <a:gd name="T7" fmla="*/ 2 h 3"/>
                  <a:gd name="T8" fmla="*/ 3 w 4"/>
                  <a:gd name="T9" fmla="*/ 2 h 3"/>
                  <a:gd name="T10" fmla="*/ 2 w 4"/>
                  <a:gd name="T11" fmla="*/ 1 h 3"/>
                  <a:gd name="T12" fmla="*/ 2 w 4"/>
                  <a:gd name="T13" fmla="*/ 2 h 3"/>
                  <a:gd name="T14" fmla="*/ 3 w 4"/>
                  <a:gd name="T15" fmla="*/ 2 h 3"/>
                  <a:gd name="T16" fmla="*/ 3 w 4"/>
                  <a:gd name="T17" fmla="*/ 1 h 3"/>
                  <a:gd name="T18" fmla="*/ 2 w 4"/>
                  <a:gd name="T19" fmla="*/ 1 h 3"/>
                  <a:gd name="T20" fmla="*/ 2 w 4"/>
                  <a:gd name="T21" fmla="*/ 1 h 3"/>
                  <a:gd name="T22" fmla="*/ 1 w 4"/>
                  <a:gd name="T23" fmla="*/ 1 h 3"/>
                  <a:gd name="T24" fmla="*/ 2 w 4"/>
                  <a:gd name="T25" fmla="*/ 2 h 3"/>
                  <a:gd name="T26" fmla="*/ 2 w 4"/>
                  <a:gd name="T27" fmla="*/ 1 h 3"/>
                  <a:gd name="T28" fmla="*/ 2 w 4"/>
                  <a:gd name="T29" fmla="*/ 1 h 3"/>
                  <a:gd name="T30" fmla="*/ 0 w 4"/>
                  <a:gd name="T31" fmla="*/ 0 h 3"/>
                  <a:gd name="T32" fmla="*/ 0 w 4"/>
                  <a:gd name="T33" fmla="*/ 1 h 3"/>
                  <a:gd name="T34" fmla="*/ 1 w 4"/>
                  <a:gd name="T35" fmla="*/ 1 h 3"/>
                  <a:gd name="T36" fmla="*/ 1 w 4"/>
                  <a:gd name="T37" fmla="*/ 1 h 3"/>
                  <a:gd name="T38" fmla="*/ 0 w 4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0519"/>
              <p:cNvSpPr>
                <a:spLocks noEditPoints="1"/>
              </p:cNvSpPr>
              <p:nvPr/>
            </p:nvSpPr>
            <p:spPr bwMode="auto">
              <a:xfrm>
                <a:off x="-663" y="3571"/>
                <a:ext cx="9" cy="7"/>
              </a:xfrm>
              <a:custGeom>
                <a:avLst/>
                <a:gdLst>
                  <a:gd name="T0" fmla="*/ 3 w 4"/>
                  <a:gd name="T1" fmla="*/ 2 h 3"/>
                  <a:gd name="T2" fmla="*/ 3 w 4"/>
                  <a:gd name="T3" fmla="*/ 2 h 3"/>
                  <a:gd name="T4" fmla="*/ 4 w 4"/>
                  <a:gd name="T5" fmla="*/ 3 h 3"/>
                  <a:gd name="T6" fmla="*/ 4 w 4"/>
                  <a:gd name="T7" fmla="*/ 3 h 3"/>
                  <a:gd name="T8" fmla="*/ 3 w 4"/>
                  <a:gd name="T9" fmla="*/ 2 h 3"/>
                  <a:gd name="T10" fmla="*/ 3 w 4"/>
                  <a:gd name="T11" fmla="*/ 2 h 3"/>
                  <a:gd name="T12" fmla="*/ 3 w 4"/>
                  <a:gd name="T13" fmla="*/ 2 h 3"/>
                  <a:gd name="T14" fmla="*/ 4 w 4"/>
                  <a:gd name="T15" fmla="*/ 2 h 3"/>
                  <a:gd name="T16" fmla="*/ 4 w 4"/>
                  <a:gd name="T17" fmla="*/ 2 h 3"/>
                  <a:gd name="T18" fmla="*/ 3 w 4"/>
                  <a:gd name="T19" fmla="*/ 2 h 3"/>
                  <a:gd name="T20" fmla="*/ 2 w 4"/>
                  <a:gd name="T21" fmla="*/ 1 h 3"/>
                  <a:gd name="T22" fmla="*/ 2 w 4"/>
                  <a:gd name="T23" fmla="*/ 1 h 3"/>
                  <a:gd name="T24" fmla="*/ 3 w 4"/>
                  <a:gd name="T25" fmla="*/ 1 h 3"/>
                  <a:gd name="T26" fmla="*/ 3 w 4"/>
                  <a:gd name="T27" fmla="*/ 1 h 3"/>
                  <a:gd name="T28" fmla="*/ 2 w 4"/>
                  <a:gd name="T29" fmla="*/ 1 h 3"/>
                  <a:gd name="T30" fmla="*/ 1 w 4"/>
                  <a:gd name="T31" fmla="*/ 1 h 3"/>
                  <a:gd name="T32" fmla="*/ 1 w 4"/>
                  <a:gd name="T33" fmla="*/ 1 h 3"/>
                  <a:gd name="T34" fmla="*/ 2 w 4"/>
                  <a:gd name="T35" fmla="*/ 1 h 3"/>
                  <a:gd name="T36" fmla="*/ 2 w 4"/>
                  <a:gd name="T37" fmla="*/ 1 h 3"/>
                  <a:gd name="T38" fmla="*/ 1 w 4"/>
                  <a:gd name="T39" fmla="*/ 1 h 3"/>
                  <a:gd name="T40" fmla="*/ 0 w 4"/>
                  <a:gd name="T41" fmla="*/ 0 h 3"/>
                  <a:gd name="T42" fmla="*/ 0 w 4"/>
                  <a:gd name="T43" fmla="*/ 0 h 3"/>
                  <a:gd name="T44" fmla="*/ 1 w 4"/>
                  <a:gd name="T45" fmla="*/ 1 h 3"/>
                  <a:gd name="T46" fmla="*/ 1 w 4"/>
                  <a:gd name="T47" fmla="*/ 1 h 3"/>
                  <a:gd name="T48" fmla="*/ 0 w 4"/>
                  <a:gd name="T4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Oval 10520"/>
              <p:cNvSpPr>
                <a:spLocks noChangeArrowheads="1"/>
              </p:cNvSpPr>
              <p:nvPr/>
            </p:nvSpPr>
            <p:spPr bwMode="auto">
              <a:xfrm>
                <a:off x="-637" y="354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0521"/>
              <p:cNvSpPr>
                <a:spLocks noEditPoints="1"/>
              </p:cNvSpPr>
              <p:nvPr/>
            </p:nvSpPr>
            <p:spPr bwMode="auto">
              <a:xfrm>
                <a:off x="-741" y="3302"/>
                <a:ext cx="252" cy="406"/>
              </a:xfrm>
              <a:custGeom>
                <a:avLst/>
                <a:gdLst>
                  <a:gd name="T0" fmla="*/ 4 w 107"/>
                  <a:gd name="T1" fmla="*/ 171 h 172"/>
                  <a:gd name="T2" fmla="*/ 2 w 107"/>
                  <a:gd name="T3" fmla="*/ 168 h 172"/>
                  <a:gd name="T4" fmla="*/ 2 w 107"/>
                  <a:gd name="T5" fmla="*/ 168 h 172"/>
                  <a:gd name="T6" fmla="*/ 0 w 107"/>
                  <a:gd name="T7" fmla="*/ 167 h 172"/>
                  <a:gd name="T8" fmla="*/ 7 w 107"/>
                  <a:gd name="T9" fmla="*/ 159 h 172"/>
                  <a:gd name="T10" fmla="*/ 6 w 107"/>
                  <a:gd name="T11" fmla="*/ 161 h 172"/>
                  <a:gd name="T12" fmla="*/ 12 w 107"/>
                  <a:gd name="T13" fmla="*/ 150 h 172"/>
                  <a:gd name="T14" fmla="*/ 21 w 107"/>
                  <a:gd name="T15" fmla="*/ 138 h 172"/>
                  <a:gd name="T16" fmla="*/ 26 w 107"/>
                  <a:gd name="T17" fmla="*/ 131 h 172"/>
                  <a:gd name="T18" fmla="*/ 27 w 107"/>
                  <a:gd name="T19" fmla="*/ 129 h 172"/>
                  <a:gd name="T20" fmla="*/ 26 w 107"/>
                  <a:gd name="T21" fmla="*/ 127 h 172"/>
                  <a:gd name="T22" fmla="*/ 31 w 107"/>
                  <a:gd name="T23" fmla="*/ 123 h 172"/>
                  <a:gd name="T24" fmla="*/ 30 w 107"/>
                  <a:gd name="T25" fmla="*/ 122 h 172"/>
                  <a:gd name="T26" fmla="*/ 34 w 107"/>
                  <a:gd name="T27" fmla="*/ 119 h 172"/>
                  <a:gd name="T28" fmla="*/ 33 w 107"/>
                  <a:gd name="T29" fmla="*/ 119 h 172"/>
                  <a:gd name="T30" fmla="*/ 29 w 107"/>
                  <a:gd name="T31" fmla="*/ 121 h 172"/>
                  <a:gd name="T32" fmla="*/ 35 w 107"/>
                  <a:gd name="T33" fmla="*/ 115 h 172"/>
                  <a:gd name="T34" fmla="*/ 36 w 107"/>
                  <a:gd name="T35" fmla="*/ 115 h 172"/>
                  <a:gd name="T36" fmla="*/ 35 w 107"/>
                  <a:gd name="T37" fmla="*/ 114 h 172"/>
                  <a:gd name="T38" fmla="*/ 34 w 107"/>
                  <a:gd name="T39" fmla="*/ 114 h 172"/>
                  <a:gd name="T40" fmla="*/ 38 w 107"/>
                  <a:gd name="T41" fmla="*/ 112 h 172"/>
                  <a:gd name="T42" fmla="*/ 35 w 107"/>
                  <a:gd name="T43" fmla="*/ 110 h 172"/>
                  <a:gd name="T44" fmla="*/ 44 w 107"/>
                  <a:gd name="T45" fmla="*/ 105 h 172"/>
                  <a:gd name="T46" fmla="*/ 44 w 107"/>
                  <a:gd name="T47" fmla="*/ 104 h 172"/>
                  <a:gd name="T48" fmla="*/ 43 w 107"/>
                  <a:gd name="T49" fmla="*/ 104 h 172"/>
                  <a:gd name="T50" fmla="*/ 39 w 107"/>
                  <a:gd name="T51" fmla="*/ 104 h 172"/>
                  <a:gd name="T52" fmla="*/ 47 w 107"/>
                  <a:gd name="T53" fmla="*/ 105 h 172"/>
                  <a:gd name="T54" fmla="*/ 55 w 107"/>
                  <a:gd name="T55" fmla="*/ 93 h 172"/>
                  <a:gd name="T56" fmla="*/ 52 w 107"/>
                  <a:gd name="T57" fmla="*/ 91 h 172"/>
                  <a:gd name="T58" fmla="*/ 50 w 107"/>
                  <a:gd name="T59" fmla="*/ 90 h 172"/>
                  <a:gd name="T60" fmla="*/ 47 w 107"/>
                  <a:gd name="T61" fmla="*/ 89 h 172"/>
                  <a:gd name="T62" fmla="*/ 61 w 107"/>
                  <a:gd name="T63" fmla="*/ 80 h 172"/>
                  <a:gd name="T64" fmla="*/ 57 w 107"/>
                  <a:gd name="T65" fmla="*/ 77 h 172"/>
                  <a:gd name="T66" fmla="*/ 60 w 107"/>
                  <a:gd name="T67" fmla="*/ 78 h 172"/>
                  <a:gd name="T68" fmla="*/ 58 w 107"/>
                  <a:gd name="T69" fmla="*/ 77 h 172"/>
                  <a:gd name="T70" fmla="*/ 55 w 107"/>
                  <a:gd name="T71" fmla="*/ 75 h 172"/>
                  <a:gd name="T72" fmla="*/ 66 w 107"/>
                  <a:gd name="T73" fmla="*/ 57 h 172"/>
                  <a:gd name="T74" fmla="*/ 78 w 107"/>
                  <a:gd name="T75" fmla="*/ 54 h 172"/>
                  <a:gd name="T76" fmla="*/ 81 w 107"/>
                  <a:gd name="T77" fmla="*/ 51 h 172"/>
                  <a:gd name="T78" fmla="*/ 70 w 107"/>
                  <a:gd name="T79" fmla="*/ 49 h 172"/>
                  <a:gd name="T80" fmla="*/ 73 w 107"/>
                  <a:gd name="T81" fmla="*/ 48 h 172"/>
                  <a:gd name="T82" fmla="*/ 72 w 107"/>
                  <a:gd name="T83" fmla="*/ 48 h 172"/>
                  <a:gd name="T84" fmla="*/ 85 w 107"/>
                  <a:gd name="T85" fmla="*/ 44 h 172"/>
                  <a:gd name="T86" fmla="*/ 76 w 107"/>
                  <a:gd name="T87" fmla="*/ 42 h 172"/>
                  <a:gd name="T88" fmla="*/ 74 w 107"/>
                  <a:gd name="T89" fmla="*/ 41 h 172"/>
                  <a:gd name="T90" fmla="*/ 88 w 107"/>
                  <a:gd name="T91" fmla="*/ 40 h 172"/>
                  <a:gd name="T92" fmla="*/ 76 w 107"/>
                  <a:gd name="T93" fmla="*/ 39 h 172"/>
                  <a:gd name="T94" fmla="*/ 87 w 107"/>
                  <a:gd name="T95" fmla="*/ 38 h 172"/>
                  <a:gd name="T96" fmla="*/ 85 w 107"/>
                  <a:gd name="T97" fmla="*/ 36 h 172"/>
                  <a:gd name="T98" fmla="*/ 81 w 107"/>
                  <a:gd name="T99" fmla="*/ 35 h 172"/>
                  <a:gd name="T100" fmla="*/ 78 w 107"/>
                  <a:gd name="T101" fmla="*/ 34 h 172"/>
                  <a:gd name="T102" fmla="*/ 91 w 107"/>
                  <a:gd name="T103" fmla="*/ 35 h 172"/>
                  <a:gd name="T104" fmla="*/ 90 w 107"/>
                  <a:gd name="T105" fmla="*/ 34 h 172"/>
                  <a:gd name="T106" fmla="*/ 88 w 107"/>
                  <a:gd name="T107" fmla="*/ 30 h 172"/>
                  <a:gd name="T108" fmla="*/ 84 w 107"/>
                  <a:gd name="T109" fmla="*/ 28 h 172"/>
                  <a:gd name="T110" fmla="*/ 94 w 107"/>
                  <a:gd name="T111" fmla="*/ 19 h 172"/>
                  <a:gd name="T112" fmla="*/ 99 w 107"/>
                  <a:gd name="T113" fmla="*/ 18 h 172"/>
                  <a:gd name="T114" fmla="*/ 96 w 107"/>
                  <a:gd name="T115" fmla="*/ 16 h 172"/>
                  <a:gd name="T116" fmla="*/ 90 w 107"/>
                  <a:gd name="T117" fmla="*/ 13 h 172"/>
                  <a:gd name="T118" fmla="*/ 101 w 107"/>
                  <a:gd name="T119" fmla="*/ 8 h 172"/>
                  <a:gd name="T120" fmla="*/ 104 w 107"/>
                  <a:gd name="T121" fmla="*/ 5 h 172"/>
                  <a:gd name="T122" fmla="*/ 97 w 107"/>
                  <a:gd name="T123" fmla="*/ 3 h 172"/>
                  <a:gd name="T124" fmla="*/ 99 w 107"/>
                  <a:gd name="T125" fmla="*/ 1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7" h="172">
                    <a:moveTo>
                      <a:pt x="4" y="171"/>
                    </a:move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moveTo>
                      <a:pt x="4" y="171"/>
                    </a:moveTo>
                    <a:cubicBezTo>
                      <a:pt x="3" y="171"/>
                      <a:pt x="3" y="171"/>
                      <a:pt x="3" y="171"/>
                    </a:cubicBezTo>
                    <a:cubicBezTo>
                      <a:pt x="3" y="171"/>
                      <a:pt x="3" y="171"/>
                      <a:pt x="3" y="171"/>
                    </a:cubicBezTo>
                    <a:cubicBezTo>
                      <a:pt x="4" y="172"/>
                      <a:pt x="4" y="172"/>
                      <a:pt x="4" y="172"/>
                    </a:cubicBezTo>
                    <a:cubicBezTo>
                      <a:pt x="4" y="172"/>
                      <a:pt x="4" y="172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moveTo>
                      <a:pt x="5" y="169"/>
                    </a:moveTo>
                    <a:cubicBezTo>
                      <a:pt x="4" y="170"/>
                      <a:pt x="4" y="170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5" y="169"/>
                      <a:pt x="5" y="169"/>
                      <a:pt x="5" y="169"/>
                    </a:cubicBezTo>
                    <a:cubicBezTo>
                      <a:pt x="5" y="169"/>
                      <a:pt x="5" y="169"/>
                      <a:pt x="5" y="169"/>
                    </a:cubicBezTo>
                    <a:moveTo>
                      <a:pt x="1" y="169"/>
                    </a:moveTo>
                    <a:cubicBezTo>
                      <a:pt x="1" y="169"/>
                      <a:pt x="2" y="170"/>
                      <a:pt x="2" y="171"/>
                    </a:cubicBezTo>
                    <a:cubicBezTo>
                      <a:pt x="3" y="170"/>
                      <a:pt x="3" y="170"/>
                      <a:pt x="3" y="170"/>
                    </a:cubicBezTo>
                    <a:cubicBezTo>
                      <a:pt x="3" y="170"/>
                      <a:pt x="3" y="170"/>
                      <a:pt x="3" y="170"/>
                    </a:cubicBezTo>
                    <a:cubicBezTo>
                      <a:pt x="1" y="169"/>
                      <a:pt x="1" y="169"/>
                      <a:pt x="1" y="169"/>
                    </a:cubicBezTo>
                    <a:moveTo>
                      <a:pt x="2" y="168"/>
                    </a:moveTo>
                    <a:cubicBezTo>
                      <a:pt x="2" y="168"/>
                      <a:pt x="2" y="168"/>
                      <a:pt x="1" y="168"/>
                    </a:cubicBezTo>
                    <a:cubicBezTo>
                      <a:pt x="2" y="168"/>
                      <a:pt x="2" y="168"/>
                      <a:pt x="2" y="169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4" y="169"/>
                      <a:pt x="4" y="169"/>
                      <a:pt x="4" y="169"/>
                    </a:cubicBezTo>
                    <a:cubicBezTo>
                      <a:pt x="3" y="168"/>
                      <a:pt x="3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moveTo>
                      <a:pt x="0" y="167"/>
                    </a:move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moveTo>
                      <a:pt x="1" y="167"/>
                    </a:moveTo>
                    <a:cubicBezTo>
                      <a:pt x="1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moveTo>
                      <a:pt x="9" y="160"/>
                    </a:moveTo>
                    <a:cubicBezTo>
                      <a:pt x="8" y="163"/>
                      <a:pt x="8" y="163"/>
                      <a:pt x="8" y="163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10" y="161"/>
                      <a:pt x="10" y="161"/>
                      <a:pt x="10" y="161"/>
                    </a:cubicBezTo>
                    <a:cubicBezTo>
                      <a:pt x="10" y="161"/>
                      <a:pt x="10" y="161"/>
                      <a:pt x="9" y="160"/>
                    </a:cubicBezTo>
                    <a:moveTo>
                      <a:pt x="7" y="159"/>
                    </a:moveTo>
                    <a:cubicBezTo>
                      <a:pt x="7" y="160"/>
                      <a:pt x="6" y="162"/>
                      <a:pt x="5" y="163"/>
                    </a:cubicBezTo>
                    <a:cubicBezTo>
                      <a:pt x="5" y="163"/>
                      <a:pt x="5" y="163"/>
                      <a:pt x="5" y="163"/>
                    </a:cubicBezTo>
                    <a:cubicBezTo>
                      <a:pt x="7" y="164"/>
                      <a:pt x="7" y="164"/>
                      <a:pt x="7" y="164"/>
                    </a:cubicBezTo>
                    <a:cubicBezTo>
                      <a:pt x="8" y="163"/>
                      <a:pt x="8" y="163"/>
                      <a:pt x="8" y="163"/>
                    </a:cubicBezTo>
                    <a:cubicBezTo>
                      <a:pt x="8" y="163"/>
                      <a:pt x="8" y="163"/>
                      <a:pt x="7" y="164"/>
                    </a:cubicBezTo>
                    <a:cubicBezTo>
                      <a:pt x="8" y="163"/>
                      <a:pt x="9" y="162"/>
                      <a:pt x="9" y="160"/>
                    </a:cubicBezTo>
                    <a:cubicBezTo>
                      <a:pt x="9" y="160"/>
                      <a:pt x="8" y="160"/>
                      <a:pt x="7" y="159"/>
                    </a:cubicBezTo>
                    <a:moveTo>
                      <a:pt x="7" y="159"/>
                    </a:moveTo>
                    <a:cubicBezTo>
                      <a:pt x="6" y="160"/>
                      <a:pt x="5" y="161"/>
                      <a:pt x="4" y="162"/>
                    </a:cubicBezTo>
                    <a:cubicBezTo>
                      <a:pt x="5" y="162"/>
                      <a:pt x="5" y="162"/>
                      <a:pt x="5" y="162"/>
                    </a:cubicBezTo>
                    <a:cubicBezTo>
                      <a:pt x="5" y="162"/>
                      <a:pt x="5" y="161"/>
                      <a:pt x="6" y="161"/>
                    </a:cubicBezTo>
                    <a:cubicBezTo>
                      <a:pt x="6" y="160"/>
                      <a:pt x="7" y="160"/>
                      <a:pt x="7" y="159"/>
                    </a:cubicBezTo>
                    <a:cubicBezTo>
                      <a:pt x="7" y="159"/>
                      <a:pt x="7" y="159"/>
                      <a:pt x="7" y="159"/>
                    </a:cubicBezTo>
                    <a:moveTo>
                      <a:pt x="12" y="150"/>
                    </a:moveTo>
                    <a:cubicBezTo>
                      <a:pt x="12" y="151"/>
                      <a:pt x="11" y="152"/>
                      <a:pt x="11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3" y="155"/>
                      <a:pt x="13" y="155"/>
                      <a:pt x="13" y="155"/>
                    </a:cubicBezTo>
                    <a:cubicBezTo>
                      <a:pt x="14" y="154"/>
                      <a:pt x="14" y="153"/>
                      <a:pt x="15" y="152"/>
                    </a:cubicBezTo>
                    <a:cubicBezTo>
                      <a:pt x="14" y="152"/>
                      <a:pt x="14" y="152"/>
                      <a:pt x="14" y="151"/>
                    </a:cubicBezTo>
                    <a:cubicBezTo>
                      <a:pt x="13" y="152"/>
                      <a:pt x="13" y="153"/>
                      <a:pt x="12" y="153"/>
                    </a:cubicBezTo>
                    <a:cubicBezTo>
                      <a:pt x="13" y="153"/>
                      <a:pt x="13" y="152"/>
                      <a:pt x="13" y="151"/>
                    </a:cubicBezTo>
                    <a:cubicBezTo>
                      <a:pt x="13" y="151"/>
                      <a:pt x="13" y="151"/>
                      <a:pt x="12" y="150"/>
                    </a:cubicBezTo>
                    <a:moveTo>
                      <a:pt x="21" y="139"/>
                    </a:moveTo>
                    <a:cubicBezTo>
                      <a:pt x="21" y="140"/>
                      <a:pt x="20" y="141"/>
                      <a:pt x="19" y="142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21" y="142"/>
                      <a:pt x="22" y="141"/>
                      <a:pt x="22" y="140"/>
                    </a:cubicBezTo>
                    <a:cubicBezTo>
                      <a:pt x="22" y="140"/>
                      <a:pt x="22" y="140"/>
                      <a:pt x="23" y="140"/>
                    </a:cubicBezTo>
                    <a:cubicBezTo>
                      <a:pt x="21" y="139"/>
                      <a:pt x="21" y="139"/>
                      <a:pt x="21" y="139"/>
                    </a:cubicBezTo>
                    <a:moveTo>
                      <a:pt x="19" y="138"/>
                    </a:moveTo>
                    <a:cubicBezTo>
                      <a:pt x="19" y="139"/>
                      <a:pt x="18" y="140"/>
                      <a:pt x="17" y="141"/>
                    </a:cubicBezTo>
                    <a:cubicBezTo>
                      <a:pt x="19" y="142"/>
                      <a:pt x="19" y="142"/>
                      <a:pt x="19" y="142"/>
                    </a:cubicBezTo>
                    <a:cubicBezTo>
                      <a:pt x="19" y="141"/>
                      <a:pt x="20" y="140"/>
                      <a:pt x="21" y="139"/>
                    </a:cubicBezTo>
                    <a:cubicBezTo>
                      <a:pt x="21" y="138"/>
                      <a:pt x="21" y="138"/>
                      <a:pt x="21" y="138"/>
                    </a:cubicBezTo>
                    <a:cubicBezTo>
                      <a:pt x="20" y="139"/>
                      <a:pt x="20" y="139"/>
                      <a:pt x="20" y="139"/>
                    </a:cubicBezTo>
                    <a:cubicBezTo>
                      <a:pt x="20" y="139"/>
                      <a:pt x="20" y="139"/>
                      <a:pt x="21" y="138"/>
                    </a:cubicBezTo>
                    <a:cubicBezTo>
                      <a:pt x="19" y="138"/>
                      <a:pt x="19" y="138"/>
                      <a:pt x="19" y="138"/>
                    </a:cubicBezTo>
                    <a:moveTo>
                      <a:pt x="27" y="129"/>
                    </a:move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31"/>
                      <a:pt x="27" y="132"/>
                      <a:pt x="27" y="132"/>
                    </a:cubicBezTo>
                    <a:cubicBezTo>
                      <a:pt x="28" y="131"/>
                      <a:pt x="28" y="130"/>
                      <a:pt x="29" y="130"/>
                    </a:cubicBezTo>
                    <a:cubicBezTo>
                      <a:pt x="28" y="129"/>
                      <a:pt x="28" y="129"/>
                      <a:pt x="27" y="129"/>
                    </a:cubicBezTo>
                    <a:moveTo>
                      <a:pt x="27" y="129"/>
                    </a:moveTo>
                    <a:cubicBezTo>
                      <a:pt x="26" y="129"/>
                      <a:pt x="26" y="130"/>
                      <a:pt x="25" y="131"/>
                    </a:cubicBez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30"/>
                      <a:pt x="27" y="130"/>
                      <a:pt x="27" y="129"/>
                    </a:cubicBezTo>
                    <a:cubicBezTo>
                      <a:pt x="27" y="129"/>
                      <a:pt x="27" y="129"/>
                      <a:pt x="27" y="129"/>
                    </a:cubicBezTo>
                    <a:moveTo>
                      <a:pt x="27" y="128"/>
                    </a:moveTo>
                    <a:cubicBezTo>
                      <a:pt x="27" y="128"/>
                      <a:pt x="27" y="128"/>
                      <a:pt x="27" y="128"/>
                    </a:cubicBezTo>
                    <a:cubicBezTo>
                      <a:pt x="28" y="128"/>
                      <a:pt x="29" y="128"/>
                      <a:pt x="29" y="129"/>
                    </a:cubicBezTo>
                    <a:cubicBezTo>
                      <a:pt x="29" y="129"/>
                      <a:pt x="29" y="129"/>
                      <a:pt x="29" y="129"/>
                    </a:cubicBezTo>
                    <a:cubicBezTo>
                      <a:pt x="29" y="128"/>
                      <a:pt x="28" y="128"/>
                      <a:pt x="27" y="128"/>
                    </a:cubicBezTo>
                    <a:moveTo>
                      <a:pt x="25" y="128"/>
                    </a:moveTo>
                    <a:cubicBezTo>
                      <a:pt x="25" y="128"/>
                      <a:pt x="24" y="129"/>
                      <a:pt x="24" y="130"/>
                    </a:cubicBezTo>
                    <a:cubicBezTo>
                      <a:pt x="24" y="130"/>
                      <a:pt x="25" y="130"/>
                      <a:pt x="25" y="131"/>
                    </a:cubicBezTo>
                    <a:cubicBezTo>
                      <a:pt x="26" y="130"/>
                      <a:pt x="26" y="129"/>
                      <a:pt x="27" y="129"/>
                    </a:cubicBezTo>
                    <a:cubicBezTo>
                      <a:pt x="27" y="128"/>
                      <a:pt x="27" y="128"/>
                      <a:pt x="26" y="128"/>
                    </a:cubicBezTo>
                    <a:cubicBezTo>
                      <a:pt x="26" y="129"/>
                      <a:pt x="26" y="130"/>
                      <a:pt x="25" y="130"/>
                    </a:cubicBezTo>
                    <a:cubicBezTo>
                      <a:pt x="26" y="130"/>
                      <a:pt x="26" y="129"/>
                      <a:pt x="26" y="128"/>
                    </a:cubicBezTo>
                    <a:cubicBezTo>
                      <a:pt x="26" y="128"/>
                      <a:pt x="26" y="128"/>
                      <a:pt x="25" y="128"/>
                    </a:cubicBezTo>
                    <a:moveTo>
                      <a:pt x="27" y="127"/>
                    </a:moveTo>
                    <a:cubicBezTo>
                      <a:pt x="27" y="127"/>
                      <a:pt x="27" y="127"/>
                      <a:pt x="27" y="127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7" y="128"/>
                      <a:pt x="27" y="127"/>
                      <a:pt x="27" y="127"/>
                    </a:cubicBezTo>
                    <a:moveTo>
                      <a:pt x="26" y="127"/>
                    </a:moveTo>
                    <a:cubicBezTo>
                      <a:pt x="26" y="127"/>
                      <a:pt x="26" y="127"/>
                      <a:pt x="26" y="127"/>
                    </a:cubicBezTo>
                    <a:cubicBezTo>
                      <a:pt x="26" y="127"/>
                      <a:pt x="26" y="127"/>
                      <a:pt x="27" y="127"/>
                    </a:cubicBezTo>
                    <a:cubicBezTo>
                      <a:pt x="27" y="127"/>
                      <a:pt x="27" y="127"/>
                      <a:pt x="27" y="127"/>
                    </a:cubicBezTo>
                    <a:cubicBezTo>
                      <a:pt x="26" y="127"/>
                      <a:pt x="26" y="127"/>
                      <a:pt x="26" y="127"/>
                    </a:cubicBezTo>
                    <a:moveTo>
                      <a:pt x="32" y="123"/>
                    </a:moveTo>
                    <a:cubicBezTo>
                      <a:pt x="32" y="123"/>
                      <a:pt x="32" y="123"/>
                      <a:pt x="32" y="123"/>
                    </a:cubicBezTo>
                    <a:cubicBezTo>
                      <a:pt x="32" y="123"/>
                      <a:pt x="32" y="123"/>
                      <a:pt x="33" y="124"/>
                    </a:cubicBezTo>
                    <a:cubicBezTo>
                      <a:pt x="33" y="123"/>
                      <a:pt x="33" y="123"/>
                      <a:pt x="33" y="123"/>
                    </a:cubicBezTo>
                    <a:cubicBezTo>
                      <a:pt x="32" y="123"/>
                      <a:pt x="32" y="123"/>
                      <a:pt x="32" y="123"/>
                    </a:cubicBezTo>
                    <a:moveTo>
                      <a:pt x="31" y="122"/>
                    </a:moveTo>
                    <a:cubicBezTo>
                      <a:pt x="31" y="122"/>
                      <a:pt x="31" y="122"/>
                      <a:pt x="31" y="122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22"/>
                      <a:pt x="31" y="122"/>
                      <a:pt x="31" y="122"/>
                    </a:cubicBezTo>
                    <a:moveTo>
                      <a:pt x="30" y="122"/>
                    </a:move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1" y="122"/>
                      <a:pt x="31" y="122"/>
                    </a:cubicBezTo>
                    <a:cubicBezTo>
                      <a:pt x="31" y="122"/>
                      <a:pt x="31" y="122"/>
                      <a:pt x="31" y="122"/>
                    </a:cubicBezTo>
                    <a:cubicBezTo>
                      <a:pt x="30" y="122"/>
                      <a:pt x="30" y="122"/>
                      <a:pt x="30" y="122"/>
                    </a:cubicBezTo>
                    <a:moveTo>
                      <a:pt x="30" y="122"/>
                    </a:move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moveTo>
                      <a:pt x="29" y="121"/>
                    </a:moveTo>
                    <a:cubicBezTo>
                      <a:pt x="29" y="121"/>
                      <a:pt x="29" y="121"/>
                      <a:pt x="29" y="121"/>
                    </a:cubicBezTo>
                    <a:cubicBezTo>
                      <a:pt x="29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29" y="121"/>
                      <a:pt x="29" y="121"/>
                      <a:pt x="29" y="121"/>
                    </a:cubicBezTo>
                    <a:moveTo>
                      <a:pt x="34" y="119"/>
                    </a:moveTo>
                    <a:cubicBezTo>
                      <a:pt x="33" y="120"/>
                      <a:pt x="32" y="121"/>
                      <a:pt x="32" y="122"/>
                    </a:cubicBezTo>
                    <a:cubicBezTo>
                      <a:pt x="32" y="123"/>
                      <a:pt x="33" y="123"/>
                      <a:pt x="33" y="123"/>
                    </a:cubicBezTo>
                    <a:cubicBezTo>
                      <a:pt x="34" y="122"/>
                      <a:pt x="34" y="121"/>
                      <a:pt x="35" y="120"/>
                    </a:cubicBezTo>
                    <a:cubicBezTo>
                      <a:pt x="34" y="119"/>
                      <a:pt x="34" y="119"/>
                      <a:pt x="34" y="119"/>
                    </a:cubicBezTo>
                    <a:moveTo>
                      <a:pt x="34" y="119"/>
                    </a:moveTo>
                    <a:cubicBezTo>
                      <a:pt x="34" y="119"/>
                      <a:pt x="34" y="119"/>
                      <a:pt x="34" y="119"/>
                    </a:cubicBezTo>
                    <a:cubicBezTo>
                      <a:pt x="34" y="120"/>
                      <a:pt x="34" y="120"/>
                      <a:pt x="35" y="120"/>
                    </a:cubicBezTo>
                    <a:cubicBezTo>
                      <a:pt x="35" y="120"/>
                      <a:pt x="35" y="120"/>
                      <a:pt x="35" y="120"/>
                    </a:cubicBezTo>
                    <a:cubicBezTo>
                      <a:pt x="35" y="119"/>
                      <a:pt x="34" y="119"/>
                      <a:pt x="34" y="119"/>
                    </a:cubicBezTo>
                    <a:moveTo>
                      <a:pt x="33" y="118"/>
                    </a:moveTo>
                    <a:cubicBezTo>
                      <a:pt x="32" y="119"/>
                      <a:pt x="31" y="121"/>
                      <a:pt x="31" y="122"/>
                    </a:cubicBezTo>
                    <a:cubicBezTo>
                      <a:pt x="31" y="122"/>
                      <a:pt x="31" y="122"/>
                      <a:pt x="32" y="122"/>
                    </a:cubicBezTo>
                    <a:cubicBezTo>
                      <a:pt x="32" y="121"/>
                      <a:pt x="33" y="120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4" y="119"/>
                      <a:pt x="34" y="119"/>
                    </a:cubicBezTo>
                    <a:cubicBezTo>
                      <a:pt x="34" y="119"/>
                      <a:pt x="33" y="119"/>
                      <a:pt x="33" y="119"/>
                    </a:cubicBezTo>
                    <a:cubicBezTo>
                      <a:pt x="33" y="118"/>
                      <a:pt x="33" y="118"/>
                      <a:pt x="33" y="118"/>
                    </a:cubicBezTo>
                    <a:moveTo>
                      <a:pt x="32" y="118"/>
                    </a:moveTo>
                    <a:cubicBezTo>
                      <a:pt x="32" y="119"/>
                      <a:pt x="31" y="120"/>
                      <a:pt x="30" y="121"/>
                    </a:cubicBezTo>
                    <a:cubicBezTo>
                      <a:pt x="30" y="121"/>
                      <a:pt x="30" y="122"/>
                      <a:pt x="30" y="122"/>
                    </a:cubicBezTo>
                    <a:cubicBezTo>
                      <a:pt x="31" y="120"/>
                      <a:pt x="32" y="119"/>
                      <a:pt x="33" y="118"/>
                    </a:cubicBezTo>
                    <a:cubicBezTo>
                      <a:pt x="32" y="118"/>
                      <a:pt x="32" y="118"/>
                      <a:pt x="32" y="118"/>
                    </a:cubicBezTo>
                    <a:moveTo>
                      <a:pt x="31" y="117"/>
                    </a:moveTo>
                    <a:cubicBezTo>
                      <a:pt x="30" y="118"/>
                      <a:pt x="30" y="120"/>
                      <a:pt x="29" y="121"/>
                    </a:cubicBezTo>
                    <a:cubicBezTo>
                      <a:pt x="29" y="121"/>
                      <a:pt x="30" y="121"/>
                      <a:pt x="30" y="121"/>
                    </a:cubicBezTo>
                    <a:cubicBezTo>
                      <a:pt x="31" y="120"/>
                      <a:pt x="31" y="119"/>
                      <a:pt x="32" y="118"/>
                    </a:cubicBezTo>
                    <a:cubicBezTo>
                      <a:pt x="31" y="117"/>
                      <a:pt x="31" y="117"/>
                      <a:pt x="31" y="117"/>
                    </a:cubicBezTo>
                    <a:moveTo>
                      <a:pt x="36" y="116"/>
                    </a:moveTo>
                    <a:cubicBezTo>
                      <a:pt x="36" y="116"/>
                      <a:pt x="35" y="117"/>
                      <a:pt x="35" y="117"/>
                    </a:cubicBezTo>
                    <a:cubicBezTo>
                      <a:pt x="36" y="117"/>
                      <a:pt x="36" y="118"/>
                      <a:pt x="36" y="118"/>
                    </a:cubicBezTo>
                    <a:cubicBezTo>
                      <a:pt x="36" y="117"/>
                      <a:pt x="37" y="117"/>
                      <a:pt x="37" y="117"/>
                    </a:cubicBezTo>
                    <a:cubicBezTo>
                      <a:pt x="37" y="117"/>
                      <a:pt x="36" y="116"/>
                      <a:pt x="36" y="116"/>
                    </a:cubicBezTo>
                    <a:cubicBezTo>
                      <a:pt x="36" y="116"/>
                      <a:pt x="36" y="116"/>
                      <a:pt x="36" y="116"/>
                    </a:cubicBezTo>
                    <a:cubicBezTo>
                      <a:pt x="36" y="116"/>
                      <a:pt x="36" y="116"/>
                      <a:pt x="36" y="116"/>
                    </a:cubicBezTo>
                    <a:moveTo>
                      <a:pt x="35" y="115"/>
                    </a:move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117"/>
                      <a:pt x="35" y="117"/>
                      <a:pt x="35" y="117"/>
                    </a:cubicBezTo>
                    <a:cubicBezTo>
                      <a:pt x="35" y="117"/>
                      <a:pt x="35" y="116"/>
                      <a:pt x="35" y="116"/>
                    </a:cubicBezTo>
                    <a:cubicBezTo>
                      <a:pt x="35" y="116"/>
                      <a:pt x="35" y="116"/>
                      <a:pt x="35" y="115"/>
                    </a:cubicBezTo>
                    <a:moveTo>
                      <a:pt x="34" y="115"/>
                    </a:moveTo>
                    <a:cubicBezTo>
                      <a:pt x="34" y="115"/>
                      <a:pt x="34" y="116"/>
                      <a:pt x="34" y="116"/>
                    </a:cubicBez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116"/>
                      <a:pt x="34" y="116"/>
                      <a:pt x="34" y="115"/>
                    </a:cubicBezTo>
                    <a:cubicBezTo>
                      <a:pt x="34" y="115"/>
                      <a:pt x="34" y="115"/>
                      <a:pt x="34" y="115"/>
                    </a:cubicBezTo>
                    <a:moveTo>
                      <a:pt x="37" y="114"/>
                    </a:moveTo>
                    <a:cubicBezTo>
                      <a:pt x="37" y="115"/>
                      <a:pt x="37" y="115"/>
                      <a:pt x="36" y="115"/>
                    </a:cubicBezTo>
                    <a:cubicBezTo>
                      <a:pt x="37" y="116"/>
                      <a:pt x="37" y="116"/>
                      <a:pt x="37" y="116"/>
                    </a:cubicBezTo>
                    <a:cubicBezTo>
                      <a:pt x="38" y="116"/>
                      <a:pt x="38" y="115"/>
                      <a:pt x="38" y="115"/>
                    </a:cubicBezTo>
                    <a:cubicBezTo>
                      <a:pt x="38" y="115"/>
                      <a:pt x="37" y="115"/>
                      <a:pt x="37" y="114"/>
                    </a:cubicBezTo>
                    <a:moveTo>
                      <a:pt x="33" y="114"/>
                    </a:moveTo>
                    <a:cubicBezTo>
                      <a:pt x="33" y="114"/>
                      <a:pt x="33" y="115"/>
                      <a:pt x="32" y="115"/>
                    </a:cubicBezTo>
                    <a:cubicBezTo>
                      <a:pt x="32" y="115"/>
                      <a:pt x="32" y="115"/>
                      <a:pt x="32" y="115"/>
                    </a:cubicBezTo>
                    <a:cubicBezTo>
                      <a:pt x="33" y="116"/>
                      <a:pt x="33" y="116"/>
                      <a:pt x="33" y="116"/>
                    </a:cubicBezTo>
                    <a:cubicBezTo>
                      <a:pt x="33" y="116"/>
                      <a:pt x="34" y="115"/>
                      <a:pt x="34" y="115"/>
                    </a:cubicBezTo>
                    <a:cubicBezTo>
                      <a:pt x="34" y="115"/>
                      <a:pt x="33" y="114"/>
                      <a:pt x="33" y="114"/>
                    </a:cubicBezTo>
                    <a:moveTo>
                      <a:pt x="36" y="114"/>
                    </a:move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5"/>
                      <a:pt x="36" y="115"/>
                      <a:pt x="36" y="115"/>
                    </a:cubicBezTo>
                    <a:cubicBezTo>
                      <a:pt x="36" y="115"/>
                      <a:pt x="36" y="114"/>
                      <a:pt x="37" y="114"/>
                    </a:cubicBezTo>
                    <a:cubicBezTo>
                      <a:pt x="36" y="114"/>
                      <a:pt x="36" y="114"/>
                      <a:pt x="36" y="114"/>
                    </a:cubicBezTo>
                    <a:moveTo>
                      <a:pt x="35" y="113"/>
                    </a:move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4"/>
                      <a:pt x="35" y="114"/>
                      <a:pt x="35" y="113"/>
                    </a:cubicBezTo>
                    <a:cubicBezTo>
                      <a:pt x="35" y="113"/>
                      <a:pt x="35" y="113"/>
                      <a:pt x="35" y="113"/>
                    </a:cubicBezTo>
                    <a:moveTo>
                      <a:pt x="34" y="112"/>
                    </a:moveTo>
                    <a:cubicBezTo>
                      <a:pt x="34" y="113"/>
                      <a:pt x="34" y="113"/>
                      <a:pt x="33" y="113"/>
                    </a:cubicBezTo>
                    <a:cubicBezTo>
                      <a:pt x="34" y="114"/>
                      <a:pt x="34" y="114"/>
                      <a:pt x="34" y="114"/>
                    </a:cubicBezTo>
                    <a:cubicBezTo>
                      <a:pt x="34" y="114"/>
                      <a:pt x="35" y="113"/>
                      <a:pt x="35" y="113"/>
                    </a:cubicBezTo>
                    <a:cubicBezTo>
                      <a:pt x="35" y="113"/>
                      <a:pt x="34" y="113"/>
                      <a:pt x="34" y="112"/>
                    </a:cubicBezTo>
                    <a:moveTo>
                      <a:pt x="38" y="112"/>
                    </a:moveTo>
                    <a:cubicBezTo>
                      <a:pt x="38" y="113"/>
                      <a:pt x="38" y="113"/>
                      <a:pt x="37" y="114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9" y="114"/>
                      <a:pt x="39" y="113"/>
                      <a:pt x="39" y="113"/>
                    </a:cubicBezTo>
                    <a:cubicBezTo>
                      <a:pt x="39" y="113"/>
                      <a:pt x="39" y="112"/>
                      <a:pt x="38" y="112"/>
                    </a:cubicBezTo>
                    <a:moveTo>
                      <a:pt x="37" y="111"/>
                    </a:moveTo>
                    <a:cubicBezTo>
                      <a:pt x="37" y="112"/>
                      <a:pt x="36" y="112"/>
                      <a:pt x="36" y="113"/>
                    </a:cubicBezTo>
                    <a:cubicBezTo>
                      <a:pt x="36" y="113"/>
                      <a:pt x="37" y="113"/>
                      <a:pt x="37" y="113"/>
                    </a:cubicBezTo>
                    <a:cubicBezTo>
                      <a:pt x="37" y="113"/>
                      <a:pt x="38" y="112"/>
                      <a:pt x="38" y="112"/>
                    </a:cubicBezTo>
                    <a:cubicBezTo>
                      <a:pt x="38" y="112"/>
                      <a:pt x="37" y="112"/>
                      <a:pt x="37" y="111"/>
                    </a:cubicBezTo>
                    <a:moveTo>
                      <a:pt x="37" y="111"/>
                    </a:moveTo>
                    <a:cubicBezTo>
                      <a:pt x="36" y="112"/>
                      <a:pt x="36" y="112"/>
                      <a:pt x="36" y="113"/>
                    </a:cubicBezTo>
                    <a:cubicBezTo>
                      <a:pt x="36" y="113"/>
                      <a:pt x="36" y="113"/>
                      <a:pt x="36" y="113"/>
                    </a:cubicBezTo>
                    <a:cubicBezTo>
                      <a:pt x="36" y="112"/>
                      <a:pt x="37" y="112"/>
                      <a:pt x="37" y="111"/>
                    </a:cubicBezTo>
                    <a:cubicBezTo>
                      <a:pt x="37" y="111"/>
                      <a:pt x="37" y="111"/>
                      <a:pt x="37" y="111"/>
                    </a:cubicBezTo>
                    <a:moveTo>
                      <a:pt x="35" y="110"/>
                    </a:moveTo>
                    <a:cubicBezTo>
                      <a:pt x="35" y="111"/>
                      <a:pt x="35" y="111"/>
                      <a:pt x="34" y="112"/>
                    </a:cubicBezTo>
                    <a:cubicBezTo>
                      <a:pt x="35" y="112"/>
                      <a:pt x="35" y="112"/>
                      <a:pt x="35" y="112"/>
                    </a:cubicBezTo>
                    <a:cubicBezTo>
                      <a:pt x="36" y="112"/>
                      <a:pt x="36" y="111"/>
                      <a:pt x="36" y="111"/>
                    </a:cubicBezTo>
                    <a:cubicBezTo>
                      <a:pt x="36" y="111"/>
                      <a:pt x="35" y="110"/>
                      <a:pt x="35" y="110"/>
                    </a:cubicBezTo>
                    <a:moveTo>
                      <a:pt x="47" y="106"/>
                    </a:move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moveTo>
                      <a:pt x="43" y="105"/>
                    </a:moveTo>
                    <a:cubicBezTo>
                      <a:pt x="42" y="106"/>
                      <a:pt x="41" y="108"/>
                      <a:pt x="40" y="110"/>
                    </a:cubicBezTo>
                    <a:cubicBezTo>
                      <a:pt x="40" y="110"/>
                      <a:pt x="41" y="110"/>
                      <a:pt x="41" y="110"/>
                    </a:cubicBezTo>
                    <a:cubicBezTo>
                      <a:pt x="42" y="109"/>
                      <a:pt x="43" y="107"/>
                      <a:pt x="44" y="105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5"/>
                      <a:pt x="43" y="105"/>
                      <a:pt x="43" y="105"/>
                    </a:cubicBezTo>
                    <a:moveTo>
                      <a:pt x="39" y="104"/>
                    </a:moveTo>
                    <a:cubicBezTo>
                      <a:pt x="38" y="105"/>
                      <a:pt x="37" y="107"/>
                      <a:pt x="36" y="108"/>
                    </a:cubicBezTo>
                    <a:cubicBezTo>
                      <a:pt x="37" y="108"/>
                      <a:pt x="37" y="108"/>
                      <a:pt x="37" y="108"/>
                    </a:cubicBezTo>
                    <a:cubicBezTo>
                      <a:pt x="38" y="107"/>
                      <a:pt x="39" y="106"/>
                      <a:pt x="40" y="105"/>
                    </a:cubicBezTo>
                    <a:cubicBezTo>
                      <a:pt x="39" y="104"/>
                      <a:pt x="39" y="104"/>
                      <a:pt x="39" y="104"/>
                    </a:cubicBezTo>
                    <a:moveTo>
                      <a:pt x="44" y="104"/>
                    </a:moveTo>
                    <a:cubicBezTo>
                      <a:pt x="44" y="104"/>
                      <a:pt x="44" y="104"/>
                      <a:pt x="44" y="104"/>
                    </a:cubicBezTo>
                    <a:cubicBezTo>
                      <a:pt x="44" y="104"/>
                      <a:pt x="44" y="104"/>
                      <a:pt x="45" y="104"/>
                    </a:cubicBezTo>
                    <a:cubicBezTo>
                      <a:pt x="45" y="104"/>
                      <a:pt x="45" y="104"/>
                      <a:pt x="45" y="104"/>
                    </a:cubicBezTo>
                    <a:cubicBezTo>
                      <a:pt x="44" y="104"/>
                      <a:pt x="44" y="104"/>
                      <a:pt x="44" y="104"/>
                    </a:cubicBezTo>
                    <a:moveTo>
                      <a:pt x="41" y="104"/>
                    </a:moveTo>
                    <a:cubicBezTo>
                      <a:pt x="41" y="104"/>
                      <a:pt x="41" y="105"/>
                      <a:pt x="40" y="105"/>
                    </a:cubicBezTo>
                    <a:cubicBezTo>
                      <a:pt x="41" y="105"/>
                      <a:pt x="41" y="105"/>
                      <a:pt x="41" y="105"/>
                    </a:cubicBezTo>
                    <a:cubicBezTo>
                      <a:pt x="40" y="105"/>
                      <a:pt x="40" y="105"/>
                      <a:pt x="40" y="105"/>
                    </a:cubicBezTo>
                    <a:cubicBezTo>
                      <a:pt x="40" y="106"/>
                      <a:pt x="39" y="108"/>
                      <a:pt x="38" y="109"/>
                    </a:cubicBezTo>
                    <a:cubicBezTo>
                      <a:pt x="38" y="109"/>
                      <a:pt x="38" y="109"/>
                      <a:pt x="38" y="109"/>
                    </a:cubicBezTo>
                    <a:cubicBezTo>
                      <a:pt x="39" y="108"/>
                      <a:pt x="39" y="107"/>
                      <a:pt x="40" y="107"/>
                    </a:cubicBezTo>
                    <a:cubicBezTo>
                      <a:pt x="39" y="108"/>
                      <a:pt x="39" y="108"/>
                      <a:pt x="39" y="109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9" y="109"/>
                      <a:pt x="39" y="109"/>
                      <a:pt x="39" y="110"/>
                    </a:cubicBezTo>
                    <a:cubicBezTo>
                      <a:pt x="41" y="108"/>
                      <a:pt x="42" y="106"/>
                      <a:pt x="43" y="104"/>
                    </a:cubicBezTo>
                    <a:cubicBezTo>
                      <a:pt x="42" y="104"/>
                      <a:pt x="42" y="104"/>
                      <a:pt x="41" y="104"/>
                    </a:cubicBezTo>
                    <a:moveTo>
                      <a:pt x="42" y="103"/>
                    </a:moveTo>
                    <a:cubicBezTo>
                      <a:pt x="42" y="103"/>
                      <a:pt x="42" y="103"/>
                      <a:pt x="42" y="103"/>
                    </a:cubicBezTo>
                    <a:cubicBezTo>
                      <a:pt x="42" y="103"/>
                      <a:pt x="43" y="103"/>
                      <a:pt x="43" y="10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3" y="103"/>
                      <a:pt x="42" y="103"/>
                      <a:pt x="42" y="103"/>
                    </a:cubicBezTo>
                    <a:moveTo>
                      <a:pt x="40" y="103"/>
                    </a:moveTo>
                    <a:cubicBezTo>
                      <a:pt x="39" y="103"/>
                      <a:pt x="39" y="103"/>
                      <a:pt x="39" y="103"/>
                    </a:cubicBezTo>
                    <a:cubicBezTo>
                      <a:pt x="40" y="103"/>
                      <a:pt x="40" y="103"/>
                      <a:pt x="40" y="103"/>
                    </a:cubicBezTo>
                    <a:cubicBezTo>
                      <a:pt x="40" y="103"/>
                      <a:pt x="40" y="103"/>
                      <a:pt x="39" y="103"/>
                    </a:cubicBezTo>
                    <a:cubicBezTo>
                      <a:pt x="39" y="103"/>
                      <a:pt x="39" y="104"/>
                      <a:pt x="39" y="104"/>
                    </a:cubicBezTo>
                    <a:cubicBezTo>
                      <a:pt x="39" y="104"/>
                      <a:pt x="39" y="104"/>
                      <a:pt x="40" y="105"/>
                    </a:cubicBezTo>
                    <a:cubicBezTo>
                      <a:pt x="40" y="104"/>
                      <a:pt x="40" y="104"/>
                      <a:pt x="40" y="103"/>
                    </a:cubicBezTo>
                    <a:cubicBezTo>
                      <a:pt x="40" y="103"/>
                      <a:pt x="40" y="103"/>
                      <a:pt x="40" y="103"/>
                    </a:cubicBezTo>
                    <a:moveTo>
                      <a:pt x="40" y="102"/>
                    </a:move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2"/>
                      <a:pt x="41" y="102"/>
                      <a:pt x="41" y="102"/>
                    </a:cubicBezTo>
                    <a:cubicBezTo>
                      <a:pt x="41" y="102"/>
                      <a:pt x="41" y="102"/>
                      <a:pt x="41" y="102"/>
                    </a:cubicBezTo>
                    <a:cubicBezTo>
                      <a:pt x="41" y="102"/>
                      <a:pt x="40" y="102"/>
                      <a:pt x="40" y="102"/>
                    </a:cubicBezTo>
                    <a:moveTo>
                      <a:pt x="50" y="99"/>
                    </a:moveTo>
                    <a:cubicBezTo>
                      <a:pt x="49" y="102"/>
                      <a:pt x="48" y="104"/>
                      <a:pt x="47" y="105"/>
                    </a:cubicBezTo>
                    <a:cubicBezTo>
                      <a:pt x="47" y="105"/>
                      <a:pt x="47" y="105"/>
                      <a:pt x="47" y="105"/>
                    </a:cubicBezTo>
                    <a:cubicBezTo>
                      <a:pt x="48" y="104"/>
                      <a:pt x="49" y="102"/>
                      <a:pt x="51" y="100"/>
                    </a:cubicBezTo>
                    <a:cubicBezTo>
                      <a:pt x="51" y="99"/>
                      <a:pt x="50" y="99"/>
                      <a:pt x="50" y="99"/>
                    </a:cubicBezTo>
                    <a:moveTo>
                      <a:pt x="53" y="94"/>
                    </a:moveTo>
                    <a:cubicBezTo>
                      <a:pt x="52" y="96"/>
                      <a:pt x="51" y="98"/>
                      <a:pt x="50" y="99"/>
                    </a:cubicBezTo>
                    <a:cubicBezTo>
                      <a:pt x="50" y="99"/>
                      <a:pt x="51" y="99"/>
                      <a:pt x="51" y="99"/>
                    </a:cubicBezTo>
                    <a:cubicBezTo>
                      <a:pt x="52" y="98"/>
                      <a:pt x="53" y="96"/>
                      <a:pt x="54" y="94"/>
                    </a:cubicBezTo>
                    <a:cubicBezTo>
                      <a:pt x="54" y="94"/>
                      <a:pt x="54" y="94"/>
                      <a:pt x="53" y="94"/>
                    </a:cubicBezTo>
                    <a:moveTo>
                      <a:pt x="54" y="93"/>
                    </a:moveTo>
                    <a:cubicBezTo>
                      <a:pt x="54" y="93"/>
                      <a:pt x="54" y="93"/>
                      <a:pt x="54" y="93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5" y="93"/>
                      <a:pt x="54" y="93"/>
                      <a:pt x="54" y="93"/>
                    </a:cubicBezTo>
                    <a:moveTo>
                      <a:pt x="51" y="92"/>
                    </a:moveTo>
                    <a:cubicBezTo>
                      <a:pt x="49" y="96"/>
                      <a:pt x="47" y="99"/>
                      <a:pt x="44" y="103"/>
                    </a:cubicBezTo>
                    <a:cubicBezTo>
                      <a:pt x="44" y="103"/>
                      <a:pt x="45" y="103"/>
                      <a:pt x="45" y="104"/>
                    </a:cubicBezTo>
                    <a:cubicBezTo>
                      <a:pt x="48" y="100"/>
                      <a:pt x="50" y="96"/>
                      <a:pt x="52" y="93"/>
                    </a:cubicBezTo>
                    <a:cubicBezTo>
                      <a:pt x="52" y="93"/>
                      <a:pt x="51" y="92"/>
                      <a:pt x="51" y="92"/>
                    </a:cubicBezTo>
                    <a:moveTo>
                      <a:pt x="52" y="91"/>
                    </a:moveTo>
                    <a:cubicBezTo>
                      <a:pt x="52" y="91"/>
                      <a:pt x="52" y="91"/>
                      <a:pt x="52" y="91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92"/>
                      <a:pt x="53" y="92"/>
                      <a:pt x="53" y="92"/>
                    </a:cubicBezTo>
                    <a:cubicBezTo>
                      <a:pt x="52" y="92"/>
                      <a:pt x="52" y="91"/>
                      <a:pt x="52" y="91"/>
                    </a:cubicBezTo>
                    <a:moveTo>
                      <a:pt x="49" y="91"/>
                    </a:moveTo>
                    <a:cubicBezTo>
                      <a:pt x="47" y="94"/>
                      <a:pt x="45" y="97"/>
                      <a:pt x="44" y="100"/>
                    </a:cubicBezTo>
                    <a:cubicBezTo>
                      <a:pt x="43" y="101"/>
                      <a:pt x="43" y="101"/>
                      <a:pt x="42" y="102"/>
                    </a:cubicBezTo>
                    <a:cubicBezTo>
                      <a:pt x="43" y="102"/>
                      <a:pt x="43" y="102"/>
                      <a:pt x="44" y="103"/>
                    </a:cubicBezTo>
                    <a:cubicBezTo>
                      <a:pt x="46" y="99"/>
                      <a:pt x="48" y="95"/>
                      <a:pt x="50" y="92"/>
                    </a:cubicBezTo>
                    <a:cubicBezTo>
                      <a:pt x="50" y="91"/>
                      <a:pt x="49" y="91"/>
                      <a:pt x="49" y="91"/>
                    </a:cubicBezTo>
                    <a:moveTo>
                      <a:pt x="50" y="90"/>
                    </a:moveTo>
                    <a:cubicBezTo>
                      <a:pt x="50" y="90"/>
                      <a:pt x="50" y="90"/>
                      <a:pt x="50" y="90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1" y="91"/>
                      <a:pt x="50" y="90"/>
                      <a:pt x="50" y="90"/>
                    </a:cubicBezTo>
                    <a:moveTo>
                      <a:pt x="49" y="90"/>
                    </a:moveTo>
                    <a:cubicBezTo>
                      <a:pt x="49" y="90"/>
                      <a:pt x="49" y="90"/>
                      <a:pt x="49" y="90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50" y="90"/>
                      <a:pt x="50" y="90"/>
                      <a:pt x="49" y="90"/>
                    </a:cubicBezTo>
                    <a:moveTo>
                      <a:pt x="47" y="89"/>
                    </a:moveTo>
                    <a:cubicBezTo>
                      <a:pt x="45" y="93"/>
                      <a:pt x="43" y="97"/>
                      <a:pt x="41" y="101"/>
                    </a:cubicBezTo>
                    <a:cubicBezTo>
                      <a:pt x="41" y="101"/>
                      <a:pt x="41" y="101"/>
                      <a:pt x="41" y="101"/>
                    </a:cubicBezTo>
                    <a:cubicBezTo>
                      <a:pt x="41" y="101"/>
                      <a:pt x="42" y="101"/>
                      <a:pt x="42" y="101"/>
                    </a:cubicBezTo>
                    <a:cubicBezTo>
                      <a:pt x="44" y="97"/>
                      <a:pt x="46" y="94"/>
                      <a:pt x="48" y="90"/>
                    </a:cubicBezTo>
                    <a:cubicBezTo>
                      <a:pt x="48" y="90"/>
                      <a:pt x="47" y="90"/>
                      <a:pt x="47" y="89"/>
                    </a:cubicBezTo>
                    <a:moveTo>
                      <a:pt x="47" y="89"/>
                    </a:moveTo>
                    <a:cubicBezTo>
                      <a:pt x="47" y="89"/>
                      <a:pt x="47" y="89"/>
                      <a:pt x="47" y="89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7" y="89"/>
                    </a:cubicBezTo>
                    <a:moveTo>
                      <a:pt x="61" y="80"/>
                    </a:moveTo>
                    <a:cubicBezTo>
                      <a:pt x="60" y="82"/>
                      <a:pt x="58" y="86"/>
                      <a:pt x="56" y="89"/>
                    </a:cubicBezTo>
                    <a:cubicBezTo>
                      <a:pt x="56" y="89"/>
                      <a:pt x="56" y="90"/>
                      <a:pt x="56" y="90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8" y="88"/>
                      <a:pt x="60" y="84"/>
                      <a:pt x="63" y="81"/>
                    </a:cubicBezTo>
                    <a:cubicBezTo>
                      <a:pt x="62" y="80"/>
                      <a:pt x="62" y="80"/>
                      <a:pt x="61" y="80"/>
                    </a:cubicBezTo>
                    <a:moveTo>
                      <a:pt x="60" y="79"/>
                    </a:moveTo>
                    <a:cubicBezTo>
                      <a:pt x="57" y="82"/>
                      <a:pt x="55" y="85"/>
                      <a:pt x="53" y="89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7" y="85"/>
                      <a:pt x="59" y="82"/>
                      <a:pt x="61" y="79"/>
                    </a:cubicBezTo>
                    <a:cubicBezTo>
                      <a:pt x="60" y="79"/>
                      <a:pt x="60" y="79"/>
                      <a:pt x="60" y="79"/>
                    </a:cubicBezTo>
                    <a:moveTo>
                      <a:pt x="58" y="78"/>
                    </a:moveTo>
                    <a:cubicBezTo>
                      <a:pt x="56" y="81"/>
                      <a:pt x="54" y="84"/>
                      <a:pt x="51" y="88"/>
                    </a:cubicBezTo>
                    <a:cubicBezTo>
                      <a:pt x="52" y="88"/>
                      <a:pt x="52" y="88"/>
                      <a:pt x="53" y="88"/>
                    </a:cubicBezTo>
                    <a:cubicBezTo>
                      <a:pt x="55" y="85"/>
                      <a:pt x="57" y="82"/>
                      <a:pt x="59" y="78"/>
                    </a:cubicBezTo>
                    <a:cubicBezTo>
                      <a:pt x="59" y="78"/>
                      <a:pt x="58" y="78"/>
                      <a:pt x="58" y="78"/>
                    </a:cubicBezTo>
                    <a:moveTo>
                      <a:pt x="57" y="77"/>
                    </a:moveTo>
                    <a:cubicBezTo>
                      <a:pt x="55" y="80"/>
                      <a:pt x="53" y="84"/>
                      <a:pt x="51" y="87"/>
                    </a:cubicBezTo>
                    <a:cubicBezTo>
                      <a:pt x="51" y="87"/>
                      <a:pt x="51" y="87"/>
                      <a:pt x="51" y="88"/>
                    </a:cubicBezTo>
                    <a:cubicBezTo>
                      <a:pt x="53" y="84"/>
                      <a:pt x="55" y="81"/>
                      <a:pt x="57" y="77"/>
                    </a:cubicBezTo>
                    <a:cubicBezTo>
                      <a:pt x="57" y="77"/>
                      <a:pt x="57" y="77"/>
                      <a:pt x="57" y="77"/>
                    </a:cubicBezTo>
                    <a:moveTo>
                      <a:pt x="55" y="76"/>
                    </a:moveTo>
                    <a:cubicBezTo>
                      <a:pt x="53" y="79"/>
                      <a:pt x="51" y="83"/>
                      <a:pt x="49" y="86"/>
                    </a:cubicBezTo>
                    <a:cubicBezTo>
                      <a:pt x="49" y="86"/>
                      <a:pt x="49" y="86"/>
                      <a:pt x="50" y="87"/>
                    </a:cubicBezTo>
                    <a:cubicBezTo>
                      <a:pt x="52" y="83"/>
                      <a:pt x="54" y="80"/>
                      <a:pt x="56" y="76"/>
                    </a:cubicBezTo>
                    <a:cubicBezTo>
                      <a:pt x="55" y="76"/>
                      <a:pt x="55" y="76"/>
                      <a:pt x="55" y="76"/>
                    </a:cubicBezTo>
                    <a:moveTo>
                      <a:pt x="68" y="65"/>
                    </a:moveTo>
                    <a:cubicBezTo>
                      <a:pt x="65" y="69"/>
                      <a:pt x="63" y="74"/>
                      <a:pt x="60" y="78"/>
                    </a:cubicBezTo>
                    <a:cubicBezTo>
                      <a:pt x="61" y="78"/>
                      <a:pt x="61" y="78"/>
                      <a:pt x="61" y="78"/>
                    </a:cubicBezTo>
                    <a:cubicBezTo>
                      <a:pt x="64" y="73"/>
                      <a:pt x="66" y="71"/>
                      <a:pt x="66" y="71"/>
                    </a:cubicBezTo>
                    <a:cubicBezTo>
                      <a:pt x="66" y="71"/>
                      <a:pt x="64" y="74"/>
                      <a:pt x="62" y="79"/>
                    </a:cubicBezTo>
                    <a:cubicBezTo>
                      <a:pt x="62" y="79"/>
                      <a:pt x="63" y="79"/>
                      <a:pt x="63" y="79"/>
                    </a:cubicBezTo>
                    <a:cubicBezTo>
                      <a:pt x="66" y="76"/>
                      <a:pt x="68" y="72"/>
                      <a:pt x="71" y="67"/>
                    </a:cubicBezTo>
                    <a:cubicBezTo>
                      <a:pt x="71" y="67"/>
                      <a:pt x="71" y="67"/>
                      <a:pt x="71" y="67"/>
                    </a:cubicBezTo>
                    <a:cubicBezTo>
                      <a:pt x="69" y="70"/>
                      <a:pt x="68" y="71"/>
                      <a:pt x="68" y="71"/>
                    </a:cubicBezTo>
                    <a:cubicBezTo>
                      <a:pt x="68" y="71"/>
                      <a:pt x="69" y="70"/>
                      <a:pt x="70" y="67"/>
                    </a:cubicBezTo>
                    <a:cubicBezTo>
                      <a:pt x="70" y="66"/>
                      <a:pt x="69" y="66"/>
                      <a:pt x="68" y="65"/>
                    </a:cubicBezTo>
                    <a:moveTo>
                      <a:pt x="66" y="64"/>
                    </a:moveTo>
                    <a:cubicBezTo>
                      <a:pt x="64" y="68"/>
                      <a:pt x="61" y="72"/>
                      <a:pt x="58" y="77"/>
                    </a:cubicBezTo>
                    <a:cubicBezTo>
                      <a:pt x="59" y="77"/>
                      <a:pt x="59" y="77"/>
                      <a:pt x="59" y="77"/>
                    </a:cubicBezTo>
                    <a:cubicBezTo>
                      <a:pt x="60" y="77"/>
                      <a:pt x="60" y="77"/>
                      <a:pt x="60" y="76"/>
                    </a:cubicBezTo>
                    <a:cubicBezTo>
                      <a:pt x="62" y="73"/>
                      <a:pt x="65" y="69"/>
                      <a:pt x="67" y="65"/>
                    </a:cubicBezTo>
                    <a:cubicBezTo>
                      <a:pt x="67" y="64"/>
                      <a:pt x="67" y="64"/>
                      <a:pt x="66" y="64"/>
                    </a:cubicBezTo>
                    <a:moveTo>
                      <a:pt x="65" y="63"/>
                    </a:moveTo>
                    <a:cubicBezTo>
                      <a:pt x="62" y="67"/>
                      <a:pt x="60" y="72"/>
                      <a:pt x="57" y="76"/>
                    </a:cubicBezTo>
                    <a:cubicBezTo>
                      <a:pt x="57" y="76"/>
                      <a:pt x="58" y="76"/>
                      <a:pt x="58" y="76"/>
                    </a:cubicBezTo>
                    <a:cubicBezTo>
                      <a:pt x="60" y="72"/>
                      <a:pt x="63" y="68"/>
                      <a:pt x="65" y="63"/>
                    </a:cubicBezTo>
                    <a:cubicBezTo>
                      <a:pt x="65" y="63"/>
                      <a:pt x="65" y="63"/>
                      <a:pt x="65" y="63"/>
                    </a:cubicBezTo>
                    <a:moveTo>
                      <a:pt x="63" y="62"/>
                    </a:moveTo>
                    <a:cubicBezTo>
                      <a:pt x="60" y="66"/>
                      <a:pt x="58" y="70"/>
                      <a:pt x="55" y="75"/>
                    </a:cubicBezTo>
                    <a:cubicBezTo>
                      <a:pt x="55" y="75"/>
                      <a:pt x="56" y="75"/>
                      <a:pt x="56" y="75"/>
                    </a:cubicBezTo>
                    <a:cubicBezTo>
                      <a:pt x="59" y="71"/>
                      <a:pt x="61" y="67"/>
                      <a:pt x="63" y="62"/>
                    </a:cubicBezTo>
                    <a:cubicBezTo>
                      <a:pt x="63" y="62"/>
                      <a:pt x="63" y="62"/>
                      <a:pt x="63" y="62"/>
                    </a:cubicBezTo>
                    <a:moveTo>
                      <a:pt x="68" y="58"/>
                    </a:move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moveTo>
                      <a:pt x="65" y="57"/>
                    </a:moveTo>
                    <a:cubicBezTo>
                      <a:pt x="65" y="57"/>
                      <a:pt x="65" y="57"/>
                      <a:pt x="65" y="57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6" y="57"/>
                      <a:pt x="65" y="57"/>
                    </a:cubicBezTo>
                    <a:moveTo>
                      <a:pt x="79" y="54"/>
                    </a:moveTo>
                    <a:cubicBezTo>
                      <a:pt x="77" y="57"/>
                      <a:pt x="76" y="59"/>
                      <a:pt x="74" y="61"/>
                    </a:cubicBezTo>
                    <a:cubicBezTo>
                      <a:pt x="74" y="61"/>
                      <a:pt x="74" y="61"/>
                      <a:pt x="74" y="61"/>
                    </a:cubicBezTo>
                    <a:cubicBezTo>
                      <a:pt x="76" y="59"/>
                      <a:pt x="77" y="57"/>
                      <a:pt x="79" y="54"/>
                    </a:cubicBezTo>
                    <a:cubicBezTo>
                      <a:pt x="79" y="54"/>
                      <a:pt x="79" y="54"/>
                      <a:pt x="79" y="54"/>
                    </a:cubicBezTo>
                    <a:moveTo>
                      <a:pt x="76" y="52"/>
                    </a:moveTo>
                    <a:cubicBezTo>
                      <a:pt x="74" y="55"/>
                      <a:pt x="73" y="57"/>
                      <a:pt x="71" y="60"/>
                    </a:cubicBezTo>
                    <a:cubicBezTo>
                      <a:pt x="72" y="60"/>
                      <a:pt x="73" y="60"/>
                      <a:pt x="74" y="61"/>
                    </a:cubicBezTo>
                    <a:cubicBezTo>
                      <a:pt x="75" y="59"/>
                      <a:pt x="76" y="56"/>
                      <a:pt x="78" y="54"/>
                    </a:cubicBezTo>
                    <a:cubicBezTo>
                      <a:pt x="77" y="53"/>
                      <a:pt x="77" y="53"/>
                      <a:pt x="76" y="52"/>
                    </a:cubicBezTo>
                    <a:moveTo>
                      <a:pt x="74" y="51"/>
                    </a:moveTo>
                    <a:cubicBezTo>
                      <a:pt x="73" y="54"/>
                      <a:pt x="71" y="56"/>
                      <a:pt x="70" y="59"/>
                    </a:cubicBezTo>
                    <a:cubicBezTo>
                      <a:pt x="70" y="59"/>
                      <a:pt x="70" y="59"/>
                      <a:pt x="71" y="59"/>
                    </a:cubicBezTo>
                    <a:cubicBezTo>
                      <a:pt x="72" y="57"/>
                      <a:pt x="74" y="54"/>
                      <a:pt x="75" y="52"/>
                    </a:cubicBezTo>
                    <a:cubicBezTo>
                      <a:pt x="75" y="52"/>
                      <a:pt x="74" y="52"/>
                      <a:pt x="74" y="51"/>
                    </a:cubicBezTo>
                    <a:moveTo>
                      <a:pt x="81" y="51"/>
                    </a:moveTo>
                    <a:cubicBezTo>
                      <a:pt x="80" y="52"/>
                      <a:pt x="80" y="52"/>
                      <a:pt x="80" y="52"/>
                    </a:cubicBezTo>
                    <a:cubicBezTo>
                      <a:pt x="80" y="52"/>
                      <a:pt x="80" y="52"/>
                      <a:pt x="80" y="52"/>
                    </a:cubicBezTo>
                    <a:cubicBezTo>
                      <a:pt x="80" y="52"/>
                      <a:pt x="80" y="52"/>
                      <a:pt x="81" y="51"/>
                    </a:cubicBezTo>
                    <a:cubicBezTo>
                      <a:pt x="81" y="51"/>
                      <a:pt x="81" y="51"/>
                      <a:pt x="81" y="51"/>
                    </a:cubicBezTo>
                    <a:moveTo>
                      <a:pt x="72" y="50"/>
                    </a:moveTo>
                    <a:cubicBezTo>
                      <a:pt x="71" y="53"/>
                      <a:pt x="69" y="55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70" y="55"/>
                      <a:pt x="71" y="53"/>
                      <a:pt x="72" y="50"/>
                    </a:cubicBezTo>
                    <a:cubicBezTo>
                      <a:pt x="72" y="50"/>
                      <a:pt x="72" y="50"/>
                      <a:pt x="72" y="50"/>
                    </a:cubicBezTo>
                    <a:moveTo>
                      <a:pt x="78" y="49"/>
                    </a:moveTo>
                    <a:cubicBezTo>
                      <a:pt x="78" y="50"/>
                      <a:pt x="77" y="50"/>
                      <a:pt x="77" y="51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1"/>
                      <a:pt x="80" y="51"/>
                      <a:pt x="80" y="51"/>
                    </a:cubicBezTo>
                    <a:cubicBezTo>
                      <a:pt x="79" y="50"/>
                      <a:pt x="78" y="50"/>
                      <a:pt x="78" y="49"/>
                    </a:cubicBezTo>
                    <a:moveTo>
                      <a:pt x="70" y="49"/>
                    </a:moveTo>
                    <a:cubicBezTo>
                      <a:pt x="68" y="51"/>
                      <a:pt x="67" y="54"/>
                      <a:pt x="66" y="56"/>
                    </a:cubicBezTo>
                    <a:cubicBezTo>
                      <a:pt x="66" y="57"/>
                      <a:pt x="66" y="57"/>
                      <a:pt x="67" y="57"/>
                    </a:cubicBezTo>
                    <a:cubicBezTo>
                      <a:pt x="68" y="54"/>
                      <a:pt x="69" y="52"/>
                      <a:pt x="71" y="49"/>
                    </a:cubicBezTo>
                    <a:cubicBezTo>
                      <a:pt x="70" y="49"/>
                      <a:pt x="70" y="49"/>
                      <a:pt x="70" y="49"/>
                    </a:cubicBezTo>
                    <a:moveTo>
                      <a:pt x="76" y="48"/>
                    </a:moveTo>
                    <a:cubicBezTo>
                      <a:pt x="76" y="49"/>
                      <a:pt x="75" y="49"/>
                      <a:pt x="7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76" y="50"/>
                      <a:pt x="77" y="49"/>
                      <a:pt x="77" y="49"/>
                    </a:cubicBezTo>
                    <a:cubicBezTo>
                      <a:pt x="77" y="49"/>
                      <a:pt x="76" y="48"/>
                      <a:pt x="76" y="48"/>
                    </a:cubicBezTo>
                    <a:moveTo>
                      <a:pt x="74" y="47"/>
                    </a:moveTo>
                    <a:cubicBezTo>
                      <a:pt x="73" y="47"/>
                      <a:pt x="73" y="48"/>
                      <a:pt x="73" y="4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74" y="48"/>
                      <a:pt x="74" y="48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moveTo>
                      <a:pt x="84" y="46"/>
                    </a:moveTo>
                    <a:cubicBezTo>
                      <a:pt x="83" y="47"/>
                      <a:pt x="83" y="48"/>
                      <a:pt x="82" y="49"/>
                    </a:cubicBezTo>
                    <a:cubicBezTo>
                      <a:pt x="82" y="49"/>
                      <a:pt x="82" y="49"/>
                      <a:pt x="82" y="49"/>
                    </a:cubicBezTo>
                    <a:cubicBezTo>
                      <a:pt x="83" y="48"/>
                      <a:pt x="83" y="47"/>
                      <a:pt x="84" y="46"/>
                    </a:cubicBezTo>
                    <a:cubicBezTo>
                      <a:pt x="84" y="46"/>
                      <a:pt x="84" y="46"/>
                      <a:pt x="84" y="46"/>
                    </a:cubicBezTo>
                    <a:moveTo>
                      <a:pt x="72" y="46"/>
                    </a:moveTo>
                    <a:cubicBezTo>
                      <a:pt x="71" y="46"/>
                      <a:pt x="71" y="47"/>
                      <a:pt x="71" y="47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72" y="47"/>
                      <a:pt x="72" y="47"/>
                      <a:pt x="73" y="46"/>
                    </a:cubicBezTo>
                    <a:cubicBezTo>
                      <a:pt x="72" y="46"/>
                      <a:pt x="72" y="46"/>
                      <a:pt x="72" y="46"/>
                    </a:cubicBezTo>
                    <a:moveTo>
                      <a:pt x="81" y="44"/>
                    </a:moveTo>
                    <a:cubicBezTo>
                      <a:pt x="80" y="45"/>
                      <a:pt x="80" y="46"/>
                      <a:pt x="79" y="47"/>
                    </a:cubicBezTo>
                    <a:cubicBezTo>
                      <a:pt x="80" y="48"/>
                      <a:pt x="80" y="48"/>
                      <a:pt x="81" y="48"/>
                    </a:cubicBezTo>
                    <a:cubicBezTo>
                      <a:pt x="82" y="47"/>
                      <a:pt x="82" y="47"/>
                      <a:pt x="83" y="46"/>
                    </a:cubicBezTo>
                    <a:cubicBezTo>
                      <a:pt x="82" y="45"/>
                      <a:pt x="81" y="45"/>
                      <a:pt x="81" y="44"/>
                    </a:cubicBezTo>
                    <a:moveTo>
                      <a:pt x="85" y="44"/>
                    </a:move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moveTo>
                      <a:pt x="79" y="43"/>
                    </a:moveTo>
                    <a:cubicBezTo>
                      <a:pt x="78" y="44"/>
                      <a:pt x="78" y="45"/>
                      <a:pt x="77" y="46"/>
                    </a:cubicBezTo>
                    <a:cubicBezTo>
                      <a:pt x="78" y="46"/>
                      <a:pt x="78" y="46"/>
                      <a:pt x="78" y="47"/>
                    </a:cubicBezTo>
                    <a:cubicBezTo>
                      <a:pt x="79" y="46"/>
                      <a:pt x="79" y="45"/>
                      <a:pt x="80" y="44"/>
                    </a:cubicBezTo>
                    <a:cubicBezTo>
                      <a:pt x="80" y="44"/>
                      <a:pt x="79" y="44"/>
                      <a:pt x="79" y="43"/>
                    </a:cubicBezTo>
                    <a:moveTo>
                      <a:pt x="76" y="42"/>
                    </a:moveTo>
                    <a:cubicBezTo>
                      <a:pt x="76" y="43"/>
                      <a:pt x="75" y="44"/>
                      <a:pt x="75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6" y="44"/>
                      <a:pt x="77" y="43"/>
                      <a:pt x="77" y="42"/>
                    </a:cubicBezTo>
                    <a:cubicBezTo>
                      <a:pt x="77" y="42"/>
                      <a:pt x="77" y="42"/>
                      <a:pt x="76" y="42"/>
                    </a:cubicBezTo>
                    <a:moveTo>
                      <a:pt x="82" y="42"/>
                    </a:moveTo>
                    <a:cubicBezTo>
                      <a:pt x="82" y="42"/>
                      <a:pt x="82" y="42"/>
                      <a:pt x="82" y="43"/>
                    </a:cubicBezTo>
                    <a:cubicBezTo>
                      <a:pt x="83" y="43"/>
                      <a:pt x="83" y="43"/>
                      <a:pt x="84" y="44"/>
                    </a:cubicBezTo>
                    <a:cubicBezTo>
                      <a:pt x="84" y="43"/>
                      <a:pt x="84" y="43"/>
                      <a:pt x="84" y="43"/>
                    </a:cubicBezTo>
                    <a:cubicBezTo>
                      <a:pt x="84" y="43"/>
                      <a:pt x="83" y="42"/>
                      <a:pt x="82" y="42"/>
                    </a:cubicBezTo>
                    <a:moveTo>
                      <a:pt x="81" y="41"/>
                    </a:moveTo>
                    <a:cubicBezTo>
                      <a:pt x="80" y="41"/>
                      <a:pt x="80" y="41"/>
                      <a:pt x="80" y="42"/>
                    </a:cubicBezTo>
                    <a:cubicBezTo>
                      <a:pt x="80" y="42"/>
                      <a:pt x="81" y="42"/>
                      <a:pt x="81" y="42"/>
                    </a:cubicBezTo>
                    <a:cubicBezTo>
                      <a:pt x="81" y="42"/>
                      <a:pt x="81" y="42"/>
                      <a:pt x="81" y="41"/>
                    </a:cubicBezTo>
                    <a:cubicBezTo>
                      <a:pt x="81" y="41"/>
                      <a:pt x="81" y="41"/>
                      <a:pt x="81" y="41"/>
                    </a:cubicBezTo>
                    <a:moveTo>
                      <a:pt x="74" y="41"/>
                    </a:moveTo>
                    <a:cubicBezTo>
                      <a:pt x="74" y="42"/>
                      <a:pt x="73" y="43"/>
                      <a:pt x="73" y="43"/>
                    </a:cubicBezTo>
                    <a:cubicBezTo>
                      <a:pt x="73" y="44"/>
                      <a:pt x="73" y="44"/>
                      <a:pt x="74" y="44"/>
                    </a:cubicBezTo>
                    <a:cubicBezTo>
                      <a:pt x="74" y="43"/>
                      <a:pt x="75" y="42"/>
                      <a:pt x="75" y="41"/>
                    </a:cubicBezTo>
                    <a:cubicBezTo>
                      <a:pt x="75" y="41"/>
                      <a:pt x="75" y="41"/>
                      <a:pt x="74" y="41"/>
                    </a:cubicBezTo>
                    <a:moveTo>
                      <a:pt x="78" y="39"/>
                    </a:moveTo>
                    <a:cubicBezTo>
                      <a:pt x="78" y="39"/>
                      <a:pt x="78" y="40"/>
                      <a:pt x="78" y="40"/>
                    </a:cubicBezTo>
                    <a:cubicBezTo>
                      <a:pt x="78" y="40"/>
                      <a:pt x="78" y="40"/>
                      <a:pt x="78" y="40"/>
                    </a:cubicBezTo>
                    <a:cubicBezTo>
                      <a:pt x="78" y="40"/>
                      <a:pt x="78" y="40"/>
                      <a:pt x="79" y="40"/>
                    </a:cubicBezTo>
                    <a:cubicBezTo>
                      <a:pt x="78" y="39"/>
                      <a:pt x="78" y="39"/>
                      <a:pt x="78" y="39"/>
                    </a:cubicBezTo>
                    <a:moveTo>
                      <a:pt x="88" y="39"/>
                    </a:moveTo>
                    <a:cubicBezTo>
                      <a:pt x="88" y="39"/>
                      <a:pt x="88" y="40"/>
                      <a:pt x="88" y="40"/>
                    </a:cubicBezTo>
                    <a:cubicBezTo>
                      <a:pt x="88" y="40"/>
                      <a:pt x="88" y="40"/>
                      <a:pt x="88" y="40"/>
                    </a:cubicBezTo>
                    <a:cubicBezTo>
                      <a:pt x="88" y="40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8" y="39"/>
                    </a:cubicBezTo>
                    <a:moveTo>
                      <a:pt x="88" y="38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9" y="38"/>
                    </a:cubicBezTo>
                    <a:cubicBezTo>
                      <a:pt x="89" y="38"/>
                      <a:pt x="89" y="38"/>
                      <a:pt x="88" y="38"/>
                    </a:cubicBezTo>
                    <a:moveTo>
                      <a:pt x="76" y="38"/>
                    </a:moveTo>
                    <a:cubicBezTo>
                      <a:pt x="76" y="38"/>
                      <a:pt x="76" y="39"/>
                      <a:pt x="75" y="39"/>
                    </a:cubicBezTo>
                    <a:cubicBezTo>
                      <a:pt x="76" y="39"/>
                      <a:pt x="76" y="39"/>
                      <a:pt x="76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8"/>
                      <a:pt x="76" y="38"/>
                      <a:pt x="76" y="38"/>
                    </a:cubicBezTo>
                    <a:moveTo>
                      <a:pt x="85" y="37"/>
                    </a:moveTo>
                    <a:cubicBezTo>
                      <a:pt x="85" y="38"/>
                      <a:pt x="85" y="38"/>
                      <a:pt x="85" y="38"/>
                    </a:cubicBezTo>
                    <a:cubicBezTo>
                      <a:pt x="86" y="39"/>
                      <a:pt x="86" y="39"/>
                      <a:pt x="86" y="39"/>
                    </a:cubicBezTo>
                    <a:cubicBezTo>
                      <a:pt x="86" y="39"/>
                      <a:pt x="86" y="39"/>
                      <a:pt x="87" y="39"/>
                    </a:cubicBezTo>
                    <a:cubicBezTo>
                      <a:pt x="87" y="39"/>
                      <a:pt x="87" y="39"/>
                      <a:pt x="87" y="38"/>
                    </a:cubicBezTo>
                    <a:cubicBezTo>
                      <a:pt x="86" y="38"/>
                      <a:pt x="86" y="38"/>
                      <a:pt x="85" y="37"/>
                    </a:cubicBezTo>
                    <a:moveTo>
                      <a:pt x="86" y="37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6" y="37"/>
                      <a:pt x="87" y="38"/>
                      <a:pt x="87" y="38"/>
                    </a:cubicBezTo>
                    <a:cubicBezTo>
                      <a:pt x="87" y="38"/>
                      <a:pt x="87" y="38"/>
                      <a:pt x="87" y="38"/>
                    </a:cubicBezTo>
                    <a:cubicBezTo>
                      <a:pt x="87" y="37"/>
                      <a:pt x="86" y="37"/>
                      <a:pt x="86" y="37"/>
                    </a:cubicBezTo>
                    <a:moveTo>
                      <a:pt x="83" y="36"/>
                    </a:moveTo>
                    <a:cubicBezTo>
                      <a:pt x="83" y="37"/>
                      <a:pt x="83" y="37"/>
                      <a:pt x="83" y="37"/>
                    </a:cubicBezTo>
                    <a:cubicBezTo>
                      <a:pt x="84" y="38"/>
                      <a:pt x="84" y="38"/>
                      <a:pt x="84" y="38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7"/>
                      <a:pt x="84" y="36"/>
                      <a:pt x="83" y="36"/>
                    </a:cubicBezTo>
                    <a:moveTo>
                      <a:pt x="84" y="36"/>
                    </a:move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6"/>
                      <a:pt x="84" y="36"/>
                      <a:pt x="84" y="37"/>
                    </a:cubicBezTo>
                    <a:cubicBezTo>
                      <a:pt x="84" y="36"/>
                      <a:pt x="85" y="36"/>
                      <a:pt x="85" y="36"/>
                    </a:cubicBezTo>
                    <a:cubicBezTo>
                      <a:pt x="84" y="36"/>
                      <a:pt x="84" y="36"/>
                      <a:pt x="84" y="36"/>
                    </a:cubicBezTo>
                    <a:moveTo>
                      <a:pt x="90" y="35"/>
                    </a:moveTo>
                    <a:cubicBezTo>
                      <a:pt x="90" y="36"/>
                      <a:pt x="90" y="36"/>
                      <a:pt x="89" y="37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0" y="36"/>
                      <a:pt x="90" y="36"/>
                      <a:pt x="90" y="35"/>
                    </a:cubicBezTo>
                    <a:cubicBezTo>
                      <a:pt x="90" y="35"/>
                      <a:pt x="90" y="35"/>
                      <a:pt x="90" y="35"/>
                    </a:cubicBezTo>
                    <a:moveTo>
                      <a:pt x="81" y="35"/>
                    </a:moveTo>
                    <a:cubicBezTo>
                      <a:pt x="80" y="35"/>
                      <a:pt x="80" y="35"/>
                      <a:pt x="80" y="36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36"/>
                      <a:pt x="81" y="35"/>
                      <a:pt x="81" y="35"/>
                    </a:cubicBezTo>
                    <a:cubicBezTo>
                      <a:pt x="81" y="35"/>
                      <a:pt x="81" y="35"/>
                      <a:pt x="81" y="35"/>
                    </a:cubicBezTo>
                    <a:moveTo>
                      <a:pt x="81" y="34"/>
                    </a:moveTo>
                    <a:cubicBezTo>
                      <a:pt x="81" y="34"/>
                      <a:pt x="81" y="34"/>
                      <a:pt x="81" y="3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5"/>
                      <a:pt x="81" y="35"/>
                      <a:pt x="82" y="34"/>
                    </a:cubicBezTo>
                    <a:cubicBezTo>
                      <a:pt x="81" y="34"/>
                      <a:pt x="81" y="34"/>
                      <a:pt x="81" y="34"/>
                    </a:cubicBezTo>
                    <a:moveTo>
                      <a:pt x="87" y="34"/>
                    </a:moveTo>
                    <a:cubicBezTo>
                      <a:pt x="87" y="34"/>
                      <a:pt x="87" y="35"/>
                      <a:pt x="87" y="35"/>
                    </a:cubicBezTo>
                    <a:cubicBezTo>
                      <a:pt x="87" y="36"/>
                      <a:pt x="88" y="36"/>
                      <a:pt x="88" y="36"/>
                    </a:cubicBezTo>
                    <a:cubicBezTo>
                      <a:pt x="89" y="36"/>
                      <a:pt x="89" y="35"/>
                      <a:pt x="89" y="35"/>
                    </a:cubicBezTo>
                    <a:cubicBezTo>
                      <a:pt x="89" y="34"/>
                      <a:pt x="88" y="34"/>
                      <a:pt x="87" y="34"/>
                    </a:cubicBezTo>
                    <a:moveTo>
                      <a:pt x="78" y="34"/>
                    </a:moveTo>
                    <a:cubicBezTo>
                      <a:pt x="78" y="34"/>
                      <a:pt x="78" y="34"/>
                      <a:pt x="78" y="34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79" y="34"/>
                      <a:pt x="79" y="34"/>
                    </a:cubicBezTo>
                    <a:cubicBezTo>
                      <a:pt x="79" y="34"/>
                      <a:pt x="79" y="34"/>
                      <a:pt x="78" y="34"/>
                    </a:cubicBezTo>
                    <a:moveTo>
                      <a:pt x="79" y="33"/>
                    </a:moveTo>
                    <a:cubicBezTo>
                      <a:pt x="79" y="33"/>
                      <a:pt x="79" y="33"/>
                      <a:pt x="79" y="33"/>
                    </a:cubicBezTo>
                    <a:cubicBezTo>
                      <a:pt x="79" y="33"/>
                      <a:pt x="79" y="34"/>
                      <a:pt x="80" y="34"/>
                    </a:cubicBezTo>
                    <a:cubicBezTo>
                      <a:pt x="80" y="34"/>
                      <a:pt x="80" y="34"/>
                      <a:pt x="80" y="33"/>
                    </a:cubicBezTo>
                    <a:cubicBezTo>
                      <a:pt x="79" y="33"/>
                      <a:pt x="79" y="33"/>
                      <a:pt x="79" y="33"/>
                    </a:cubicBezTo>
                    <a:moveTo>
                      <a:pt x="92" y="33"/>
                    </a:moveTo>
                    <a:cubicBezTo>
                      <a:pt x="92" y="33"/>
                      <a:pt x="91" y="34"/>
                      <a:pt x="91" y="35"/>
                    </a:cubicBezTo>
                    <a:cubicBezTo>
                      <a:pt x="91" y="35"/>
                      <a:pt x="91" y="35"/>
                      <a:pt x="91" y="35"/>
                    </a:cubicBezTo>
                    <a:cubicBezTo>
                      <a:pt x="91" y="34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moveTo>
                      <a:pt x="86" y="33"/>
                    </a:moveTo>
                    <a:cubicBezTo>
                      <a:pt x="85" y="33"/>
                      <a:pt x="85" y="34"/>
                      <a:pt x="85" y="34"/>
                    </a:cubicBezTo>
                    <a:cubicBezTo>
                      <a:pt x="85" y="34"/>
                      <a:pt x="85" y="34"/>
                      <a:pt x="86" y="35"/>
                    </a:cubicBezTo>
                    <a:cubicBezTo>
                      <a:pt x="86" y="34"/>
                      <a:pt x="86" y="34"/>
                      <a:pt x="86" y="33"/>
                    </a:cubicBezTo>
                    <a:cubicBezTo>
                      <a:pt x="86" y="33"/>
                      <a:pt x="86" y="33"/>
                      <a:pt x="86" y="33"/>
                    </a:cubicBezTo>
                    <a:moveTo>
                      <a:pt x="89" y="31"/>
                    </a:moveTo>
                    <a:cubicBezTo>
                      <a:pt x="89" y="32"/>
                      <a:pt x="88" y="32"/>
                      <a:pt x="88" y="33"/>
                    </a:cubicBezTo>
                    <a:cubicBezTo>
                      <a:pt x="88" y="33"/>
                      <a:pt x="89" y="34"/>
                      <a:pt x="90" y="34"/>
                    </a:cubicBezTo>
                    <a:cubicBezTo>
                      <a:pt x="90" y="33"/>
                      <a:pt x="90" y="33"/>
                      <a:pt x="91" y="32"/>
                    </a:cubicBezTo>
                    <a:cubicBezTo>
                      <a:pt x="90" y="32"/>
                      <a:pt x="90" y="31"/>
                      <a:pt x="89" y="31"/>
                    </a:cubicBezTo>
                    <a:moveTo>
                      <a:pt x="83" y="31"/>
                    </a:moveTo>
                    <a:cubicBezTo>
                      <a:pt x="82" y="31"/>
                      <a:pt x="82" y="32"/>
                      <a:pt x="82" y="32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3" y="32"/>
                      <a:pt x="83" y="32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moveTo>
                      <a:pt x="87" y="30"/>
                    </a:moveTo>
                    <a:cubicBezTo>
                      <a:pt x="87" y="31"/>
                      <a:pt x="86" y="31"/>
                      <a:pt x="86" y="32"/>
                    </a:cubicBezTo>
                    <a:cubicBezTo>
                      <a:pt x="86" y="32"/>
                      <a:pt x="87" y="32"/>
                      <a:pt x="87" y="33"/>
                    </a:cubicBezTo>
                    <a:cubicBezTo>
                      <a:pt x="87" y="32"/>
                      <a:pt x="88" y="31"/>
                      <a:pt x="88" y="30"/>
                    </a:cubicBezTo>
                    <a:cubicBezTo>
                      <a:pt x="88" y="30"/>
                      <a:pt x="88" y="30"/>
                      <a:pt x="87" y="30"/>
                    </a:cubicBezTo>
                    <a:moveTo>
                      <a:pt x="81" y="30"/>
                    </a:moveTo>
                    <a:cubicBezTo>
                      <a:pt x="80" y="30"/>
                      <a:pt x="80" y="31"/>
                      <a:pt x="80" y="31"/>
                    </a:cubicBezTo>
                    <a:cubicBezTo>
                      <a:pt x="80" y="31"/>
                      <a:pt x="80" y="32"/>
                      <a:pt x="81" y="32"/>
                    </a:cubicBezTo>
                    <a:cubicBezTo>
                      <a:pt x="81" y="31"/>
                      <a:pt x="81" y="31"/>
                      <a:pt x="82" y="30"/>
                    </a:cubicBezTo>
                    <a:cubicBezTo>
                      <a:pt x="81" y="30"/>
                      <a:pt x="81" y="30"/>
                      <a:pt x="81" y="30"/>
                    </a:cubicBezTo>
                    <a:moveTo>
                      <a:pt x="84" y="28"/>
                    </a:moveTo>
                    <a:cubicBezTo>
                      <a:pt x="84" y="29"/>
                      <a:pt x="83" y="30"/>
                      <a:pt x="83" y="30"/>
                    </a:cubicBezTo>
                    <a:cubicBezTo>
                      <a:pt x="83" y="30"/>
                      <a:pt x="83" y="31"/>
                      <a:pt x="84" y="31"/>
                    </a:cubicBezTo>
                    <a:cubicBezTo>
                      <a:pt x="84" y="30"/>
                      <a:pt x="85" y="29"/>
                      <a:pt x="85" y="28"/>
                    </a:cubicBezTo>
                    <a:cubicBezTo>
                      <a:pt x="85" y="28"/>
                      <a:pt x="85" y="28"/>
                      <a:pt x="84" y="28"/>
                    </a:cubicBezTo>
                    <a:moveTo>
                      <a:pt x="82" y="27"/>
                    </a:moveTo>
                    <a:cubicBezTo>
                      <a:pt x="82" y="28"/>
                      <a:pt x="81" y="28"/>
                      <a:pt x="81" y="29"/>
                    </a:cubicBezTo>
                    <a:cubicBezTo>
                      <a:pt x="81" y="29"/>
                      <a:pt x="82" y="30"/>
                      <a:pt x="82" y="30"/>
                    </a:cubicBezTo>
                    <a:cubicBezTo>
                      <a:pt x="82" y="29"/>
                      <a:pt x="83" y="28"/>
                      <a:pt x="83" y="27"/>
                    </a:cubicBezTo>
                    <a:cubicBezTo>
                      <a:pt x="83" y="27"/>
                      <a:pt x="83" y="27"/>
                      <a:pt x="82" y="27"/>
                    </a:cubicBezTo>
                    <a:moveTo>
                      <a:pt x="99" y="21"/>
                    </a:moveTo>
                    <a:cubicBezTo>
                      <a:pt x="99" y="21"/>
                      <a:pt x="99" y="22"/>
                      <a:pt x="99" y="22"/>
                    </a:cubicBezTo>
                    <a:cubicBezTo>
                      <a:pt x="99" y="22"/>
                      <a:pt x="99" y="22"/>
                      <a:pt x="99" y="22"/>
                    </a:cubicBezTo>
                    <a:cubicBezTo>
                      <a:pt x="99" y="22"/>
                      <a:pt x="99" y="21"/>
                      <a:pt x="99" y="21"/>
                    </a:cubicBezTo>
                    <a:moveTo>
                      <a:pt x="94" y="18"/>
                    </a:moveTo>
                    <a:cubicBezTo>
                      <a:pt x="94" y="19"/>
                      <a:pt x="94" y="19"/>
                      <a:pt x="94" y="19"/>
                    </a:cubicBezTo>
                    <a:cubicBezTo>
                      <a:pt x="94" y="19"/>
                      <a:pt x="94" y="20"/>
                      <a:pt x="95" y="20"/>
                    </a:cubicBezTo>
                    <a:cubicBezTo>
                      <a:pt x="95" y="19"/>
                      <a:pt x="95" y="19"/>
                      <a:pt x="95" y="19"/>
                    </a:cubicBezTo>
                    <a:cubicBezTo>
                      <a:pt x="95" y="19"/>
                      <a:pt x="95" y="19"/>
                      <a:pt x="94" y="18"/>
                    </a:cubicBezTo>
                    <a:moveTo>
                      <a:pt x="97" y="17"/>
                    </a:moveTo>
                    <a:cubicBezTo>
                      <a:pt x="97" y="17"/>
                      <a:pt x="97" y="17"/>
                      <a:pt x="97" y="17"/>
                    </a:cubicBezTo>
                    <a:cubicBezTo>
                      <a:pt x="97" y="18"/>
                      <a:pt x="97" y="19"/>
                      <a:pt x="96" y="19"/>
                    </a:cubicBezTo>
                    <a:cubicBezTo>
                      <a:pt x="97" y="20"/>
                      <a:pt x="97" y="20"/>
                      <a:pt x="97" y="20"/>
                    </a:cubicBezTo>
                    <a:cubicBezTo>
                      <a:pt x="97" y="20"/>
                      <a:pt x="97" y="20"/>
                      <a:pt x="96" y="19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96" y="21"/>
                      <a:pt x="97" y="21"/>
                      <a:pt x="97" y="21"/>
                    </a:cubicBezTo>
                    <a:cubicBezTo>
                      <a:pt x="98" y="20"/>
                      <a:pt x="98" y="19"/>
                      <a:pt x="99" y="18"/>
                    </a:cubicBezTo>
                    <a:cubicBezTo>
                      <a:pt x="98" y="18"/>
                      <a:pt x="98" y="18"/>
                      <a:pt x="97" y="17"/>
                    </a:cubicBezTo>
                    <a:moveTo>
                      <a:pt x="91" y="16"/>
                    </a:moveTo>
                    <a:cubicBezTo>
                      <a:pt x="91" y="17"/>
                      <a:pt x="90" y="17"/>
                      <a:pt x="90" y="17"/>
                    </a:cubicBezTo>
                    <a:cubicBezTo>
                      <a:pt x="91" y="17"/>
                      <a:pt x="91" y="18"/>
                      <a:pt x="91" y="18"/>
                    </a:cubicBezTo>
                    <a:cubicBezTo>
                      <a:pt x="91" y="17"/>
                      <a:pt x="91" y="17"/>
                      <a:pt x="92" y="17"/>
                    </a:cubicBezTo>
                    <a:cubicBezTo>
                      <a:pt x="91" y="17"/>
                      <a:pt x="91" y="16"/>
                      <a:pt x="91" y="16"/>
                    </a:cubicBezTo>
                    <a:moveTo>
                      <a:pt x="96" y="16"/>
                    </a:moveTo>
                    <a:cubicBezTo>
                      <a:pt x="95" y="17"/>
                      <a:pt x="95" y="18"/>
                      <a:pt x="94" y="18"/>
                    </a:cubicBezTo>
                    <a:cubicBezTo>
                      <a:pt x="95" y="18"/>
                      <a:pt x="95" y="19"/>
                      <a:pt x="95" y="19"/>
                    </a:cubicBezTo>
                    <a:cubicBezTo>
                      <a:pt x="96" y="18"/>
                      <a:pt x="96" y="17"/>
                      <a:pt x="96" y="17"/>
                    </a:cubicBezTo>
                    <a:cubicBezTo>
                      <a:pt x="96" y="17"/>
                      <a:pt x="96" y="16"/>
                      <a:pt x="96" y="16"/>
                    </a:cubicBezTo>
                    <a:moveTo>
                      <a:pt x="89" y="15"/>
                    </a:moveTo>
                    <a:cubicBezTo>
                      <a:pt x="89" y="15"/>
                      <a:pt x="88" y="16"/>
                      <a:pt x="88" y="16"/>
                    </a:cubicBezTo>
                    <a:cubicBezTo>
                      <a:pt x="89" y="16"/>
                      <a:pt x="89" y="16"/>
                      <a:pt x="89" y="17"/>
                    </a:cubicBezTo>
                    <a:cubicBezTo>
                      <a:pt x="89" y="16"/>
                      <a:pt x="90" y="16"/>
                      <a:pt x="90" y="16"/>
                    </a:cubicBezTo>
                    <a:cubicBezTo>
                      <a:pt x="89" y="16"/>
                      <a:pt x="89" y="15"/>
                      <a:pt x="89" y="15"/>
                    </a:cubicBezTo>
                    <a:moveTo>
                      <a:pt x="92" y="14"/>
                    </a:moveTo>
                    <a:cubicBezTo>
                      <a:pt x="92" y="15"/>
                      <a:pt x="91" y="15"/>
                      <a:pt x="91" y="16"/>
                    </a:cubicBezTo>
                    <a:cubicBezTo>
                      <a:pt x="91" y="16"/>
                      <a:pt x="91" y="16"/>
                      <a:pt x="92" y="17"/>
                    </a:cubicBezTo>
                    <a:cubicBezTo>
                      <a:pt x="92" y="16"/>
                      <a:pt x="92" y="15"/>
                      <a:pt x="93" y="14"/>
                    </a:cubicBezTo>
                    <a:cubicBezTo>
                      <a:pt x="93" y="14"/>
                      <a:pt x="92" y="14"/>
                      <a:pt x="92" y="14"/>
                    </a:cubicBezTo>
                    <a:moveTo>
                      <a:pt x="90" y="13"/>
                    </a:moveTo>
                    <a:cubicBezTo>
                      <a:pt x="90" y="13"/>
                      <a:pt x="89" y="14"/>
                      <a:pt x="89" y="15"/>
                    </a:cubicBezTo>
                    <a:cubicBezTo>
                      <a:pt x="89" y="15"/>
                      <a:pt x="90" y="15"/>
                      <a:pt x="90" y="15"/>
                    </a:cubicBezTo>
                    <a:cubicBezTo>
                      <a:pt x="90" y="15"/>
                      <a:pt x="91" y="14"/>
                      <a:pt x="91" y="13"/>
                    </a:cubicBezTo>
                    <a:cubicBezTo>
                      <a:pt x="91" y="13"/>
                      <a:pt x="90" y="13"/>
                      <a:pt x="90" y="13"/>
                    </a:cubicBezTo>
                    <a:moveTo>
                      <a:pt x="104" y="7"/>
                    </a:moveTo>
                    <a:cubicBezTo>
                      <a:pt x="103" y="7"/>
                      <a:pt x="103" y="8"/>
                      <a:pt x="103" y="9"/>
                    </a:cubicBezTo>
                    <a:cubicBezTo>
                      <a:pt x="103" y="9"/>
                      <a:pt x="104" y="9"/>
                      <a:pt x="104" y="9"/>
                    </a:cubicBezTo>
                    <a:cubicBezTo>
                      <a:pt x="105" y="9"/>
                      <a:pt x="105" y="8"/>
                      <a:pt x="105" y="8"/>
                    </a:cubicBezTo>
                    <a:cubicBezTo>
                      <a:pt x="105" y="7"/>
                      <a:pt x="104" y="7"/>
                      <a:pt x="104" y="7"/>
                    </a:cubicBezTo>
                    <a:moveTo>
                      <a:pt x="102" y="6"/>
                    </a:moveTo>
                    <a:cubicBezTo>
                      <a:pt x="102" y="6"/>
                      <a:pt x="101" y="7"/>
                      <a:pt x="101" y="8"/>
                    </a:cubicBezTo>
                    <a:cubicBezTo>
                      <a:pt x="101" y="8"/>
                      <a:pt x="101" y="8"/>
                      <a:pt x="102" y="8"/>
                    </a:cubicBezTo>
                    <a:cubicBezTo>
                      <a:pt x="102" y="7"/>
                      <a:pt x="102" y="7"/>
                      <a:pt x="103" y="6"/>
                    </a:cubicBezTo>
                    <a:cubicBezTo>
                      <a:pt x="103" y="6"/>
                      <a:pt x="102" y="6"/>
                      <a:pt x="102" y="6"/>
                    </a:cubicBezTo>
                    <a:moveTo>
                      <a:pt x="105" y="5"/>
                    </a:moveTo>
                    <a:cubicBezTo>
                      <a:pt x="105" y="5"/>
                      <a:pt x="105" y="5"/>
                      <a:pt x="105" y="5"/>
                    </a:cubicBezTo>
                    <a:cubicBezTo>
                      <a:pt x="106" y="6"/>
                      <a:pt x="106" y="6"/>
                      <a:pt x="106" y="6"/>
                    </a:cubicBezTo>
                    <a:cubicBezTo>
                      <a:pt x="106" y="6"/>
                      <a:pt x="106" y="6"/>
                      <a:pt x="107" y="6"/>
                    </a:cubicBezTo>
                    <a:cubicBezTo>
                      <a:pt x="106" y="5"/>
                      <a:pt x="106" y="5"/>
                      <a:pt x="105" y="5"/>
                    </a:cubicBezTo>
                    <a:moveTo>
                      <a:pt x="103" y="4"/>
                    </a:moveTo>
                    <a:cubicBezTo>
                      <a:pt x="103" y="4"/>
                      <a:pt x="103" y="4"/>
                      <a:pt x="103" y="4"/>
                    </a:cubicBezTo>
                    <a:cubicBezTo>
                      <a:pt x="104" y="5"/>
                      <a:pt x="104" y="5"/>
                      <a:pt x="104" y="5"/>
                    </a:cubicBezTo>
                    <a:cubicBezTo>
                      <a:pt x="104" y="4"/>
                      <a:pt x="104" y="4"/>
                      <a:pt x="104" y="4"/>
                    </a:cubicBezTo>
                    <a:cubicBezTo>
                      <a:pt x="104" y="4"/>
                      <a:pt x="104" y="4"/>
                      <a:pt x="103" y="4"/>
                    </a:cubicBezTo>
                    <a:moveTo>
                      <a:pt x="98" y="3"/>
                    </a:moveTo>
                    <a:cubicBezTo>
                      <a:pt x="98" y="4"/>
                      <a:pt x="97" y="5"/>
                      <a:pt x="97" y="5"/>
                    </a:cubicBezTo>
                    <a:cubicBezTo>
                      <a:pt x="97" y="5"/>
                      <a:pt x="98" y="6"/>
                      <a:pt x="98" y="6"/>
                    </a:cubicBezTo>
                    <a:cubicBezTo>
                      <a:pt x="98" y="5"/>
                      <a:pt x="98" y="5"/>
                      <a:pt x="99" y="4"/>
                    </a:cubicBezTo>
                    <a:cubicBezTo>
                      <a:pt x="99" y="4"/>
                      <a:pt x="98" y="4"/>
                      <a:pt x="98" y="3"/>
                    </a:cubicBezTo>
                    <a:moveTo>
                      <a:pt x="96" y="2"/>
                    </a:moveTo>
                    <a:cubicBezTo>
                      <a:pt x="96" y="3"/>
                      <a:pt x="95" y="4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7" y="4"/>
                      <a:pt x="97" y="3"/>
                    </a:cubicBezTo>
                    <a:cubicBezTo>
                      <a:pt x="97" y="3"/>
                      <a:pt x="96" y="3"/>
                      <a:pt x="96" y="2"/>
                    </a:cubicBezTo>
                    <a:moveTo>
                      <a:pt x="96" y="2"/>
                    </a:moveTo>
                    <a:cubicBezTo>
                      <a:pt x="95" y="3"/>
                      <a:pt x="95" y="3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96" y="2"/>
                      <a:pt x="96" y="2"/>
                      <a:pt x="96" y="2"/>
                    </a:cubicBezTo>
                    <a:moveTo>
                      <a:pt x="99" y="1"/>
                    </a:moveTo>
                    <a:cubicBezTo>
                      <a:pt x="99" y="1"/>
                      <a:pt x="99" y="1"/>
                      <a:pt x="99" y="2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1"/>
                      <a:pt x="100" y="1"/>
                      <a:pt x="99" y="1"/>
                    </a:cubicBezTo>
                    <a:moveTo>
                      <a:pt x="97" y="0"/>
                    </a:moveTo>
                    <a:cubicBezTo>
                      <a:pt x="97" y="0"/>
                      <a:pt x="97" y="0"/>
                      <a:pt x="97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0"/>
                      <a:pt x="98" y="0"/>
                      <a:pt x="97" y="0"/>
                    </a:cubicBezTo>
                    <a:moveTo>
                      <a:pt x="97" y="0"/>
                    </a:move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0522"/>
              <p:cNvSpPr>
                <a:spLocks noEditPoints="1"/>
              </p:cNvSpPr>
              <p:nvPr/>
            </p:nvSpPr>
            <p:spPr bwMode="auto">
              <a:xfrm>
                <a:off x="-444" y="3224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5 h 6"/>
                  <a:gd name="T4" fmla="*/ 0 w 3"/>
                  <a:gd name="T5" fmla="*/ 6 h 6"/>
                  <a:gd name="T6" fmla="*/ 1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0 w 3"/>
                  <a:gd name="T13" fmla="*/ 5 h 6"/>
                  <a:gd name="T14" fmla="*/ 1 w 3"/>
                  <a:gd name="T15" fmla="*/ 5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2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0523"/>
              <p:cNvSpPr>
                <a:spLocks/>
              </p:cNvSpPr>
              <p:nvPr/>
            </p:nvSpPr>
            <p:spPr bwMode="auto">
              <a:xfrm>
                <a:off x="-444" y="3235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0524"/>
              <p:cNvSpPr>
                <a:spLocks noEditPoints="1"/>
              </p:cNvSpPr>
              <p:nvPr/>
            </p:nvSpPr>
            <p:spPr bwMode="auto">
              <a:xfrm>
                <a:off x="-652" y="3098"/>
                <a:ext cx="255" cy="140"/>
              </a:xfrm>
              <a:custGeom>
                <a:avLst/>
                <a:gdLst>
                  <a:gd name="T0" fmla="*/ 86 w 108"/>
                  <a:gd name="T1" fmla="*/ 57 h 59"/>
                  <a:gd name="T2" fmla="*/ 91 w 108"/>
                  <a:gd name="T3" fmla="*/ 53 h 59"/>
                  <a:gd name="T4" fmla="*/ 89 w 108"/>
                  <a:gd name="T5" fmla="*/ 52 h 59"/>
                  <a:gd name="T6" fmla="*/ 70 w 108"/>
                  <a:gd name="T7" fmla="*/ 47 h 59"/>
                  <a:gd name="T8" fmla="*/ 81 w 108"/>
                  <a:gd name="T9" fmla="*/ 46 h 59"/>
                  <a:gd name="T10" fmla="*/ 97 w 108"/>
                  <a:gd name="T11" fmla="*/ 44 h 59"/>
                  <a:gd name="T12" fmla="*/ 77 w 108"/>
                  <a:gd name="T13" fmla="*/ 45 h 59"/>
                  <a:gd name="T14" fmla="*/ 86 w 108"/>
                  <a:gd name="T15" fmla="*/ 38 h 59"/>
                  <a:gd name="T16" fmla="*/ 86 w 108"/>
                  <a:gd name="T17" fmla="*/ 37 h 59"/>
                  <a:gd name="T18" fmla="*/ 61 w 108"/>
                  <a:gd name="T19" fmla="*/ 34 h 59"/>
                  <a:gd name="T20" fmla="*/ 83 w 108"/>
                  <a:gd name="T21" fmla="*/ 36 h 59"/>
                  <a:gd name="T22" fmla="*/ 43 w 108"/>
                  <a:gd name="T23" fmla="*/ 30 h 59"/>
                  <a:gd name="T24" fmla="*/ 72 w 108"/>
                  <a:gd name="T25" fmla="*/ 29 h 59"/>
                  <a:gd name="T26" fmla="*/ 91 w 108"/>
                  <a:gd name="T27" fmla="*/ 31 h 59"/>
                  <a:gd name="T28" fmla="*/ 91 w 108"/>
                  <a:gd name="T29" fmla="*/ 29 h 59"/>
                  <a:gd name="T30" fmla="*/ 91 w 108"/>
                  <a:gd name="T31" fmla="*/ 29 h 59"/>
                  <a:gd name="T32" fmla="*/ 95 w 108"/>
                  <a:gd name="T33" fmla="*/ 29 h 59"/>
                  <a:gd name="T34" fmla="*/ 49 w 108"/>
                  <a:gd name="T35" fmla="*/ 29 h 59"/>
                  <a:gd name="T36" fmla="*/ 69 w 108"/>
                  <a:gd name="T37" fmla="*/ 27 h 59"/>
                  <a:gd name="T38" fmla="*/ 65 w 108"/>
                  <a:gd name="T39" fmla="*/ 25 h 59"/>
                  <a:gd name="T40" fmla="*/ 89 w 108"/>
                  <a:gd name="T41" fmla="*/ 27 h 59"/>
                  <a:gd name="T42" fmla="*/ 31 w 108"/>
                  <a:gd name="T43" fmla="*/ 22 h 59"/>
                  <a:gd name="T44" fmla="*/ 77 w 108"/>
                  <a:gd name="T45" fmla="*/ 21 h 59"/>
                  <a:gd name="T46" fmla="*/ 57 w 108"/>
                  <a:gd name="T47" fmla="*/ 20 h 59"/>
                  <a:gd name="T48" fmla="*/ 57 w 108"/>
                  <a:gd name="T49" fmla="*/ 20 h 59"/>
                  <a:gd name="T50" fmla="*/ 36 w 108"/>
                  <a:gd name="T51" fmla="*/ 21 h 59"/>
                  <a:gd name="T52" fmla="*/ 22 w 108"/>
                  <a:gd name="T53" fmla="*/ 17 h 59"/>
                  <a:gd name="T54" fmla="*/ 50 w 108"/>
                  <a:gd name="T55" fmla="*/ 16 h 59"/>
                  <a:gd name="T56" fmla="*/ 70 w 108"/>
                  <a:gd name="T57" fmla="*/ 16 h 59"/>
                  <a:gd name="T58" fmla="*/ 74 w 108"/>
                  <a:gd name="T59" fmla="*/ 17 h 59"/>
                  <a:gd name="T60" fmla="*/ 24 w 108"/>
                  <a:gd name="T61" fmla="*/ 14 h 59"/>
                  <a:gd name="T62" fmla="*/ 100 w 108"/>
                  <a:gd name="T63" fmla="*/ 13 h 59"/>
                  <a:gd name="T64" fmla="*/ 16 w 108"/>
                  <a:gd name="T65" fmla="*/ 13 h 59"/>
                  <a:gd name="T66" fmla="*/ 17 w 108"/>
                  <a:gd name="T67" fmla="*/ 11 h 59"/>
                  <a:gd name="T68" fmla="*/ 95 w 108"/>
                  <a:gd name="T69" fmla="*/ 10 h 59"/>
                  <a:gd name="T70" fmla="*/ 61 w 108"/>
                  <a:gd name="T71" fmla="*/ 13 h 59"/>
                  <a:gd name="T72" fmla="*/ 40 w 108"/>
                  <a:gd name="T73" fmla="*/ 11 h 59"/>
                  <a:gd name="T74" fmla="*/ 8 w 108"/>
                  <a:gd name="T75" fmla="*/ 8 h 59"/>
                  <a:gd name="T76" fmla="*/ 85 w 108"/>
                  <a:gd name="T77" fmla="*/ 8 h 59"/>
                  <a:gd name="T78" fmla="*/ 34 w 108"/>
                  <a:gd name="T79" fmla="*/ 7 h 59"/>
                  <a:gd name="T80" fmla="*/ 14 w 108"/>
                  <a:gd name="T81" fmla="*/ 9 h 59"/>
                  <a:gd name="T82" fmla="*/ 10 w 108"/>
                  <a:gd name="T83" fmla="*/ 6 h 59"/>
                  <a:gd name="T84" fmla="*/ 49 w 108"/>
                  <a:gd name="T85" fmla="*/ 6 h 59"/>
                  <a:gd name="T86" fmla="*/ 58 w 108"/>
                  <a:gd name="T87" fmla="*/ 10 h 59"/>
                  <a:gd name="T88" fmla="*/ 50 w 108"/>
                  <a:gd name="T89" fmla="*/ 6 h 59"/>
                  <a:gd name="T90" fmla="*/ 4 w 108"/>
                  <a:gd name="T91" fmla="*/ 5 h 59"/>
                  <a:gd name="T92" fmla="*/ 99 w 108"/>
                  <a:gd name="T93" fmla="*/ 4 h 59"/>
                  <a:gd name="T94" fmla="*/ 108 w 108"/>
                  <a:gd name="T95" fmla="*/ 6 h 59"/>
                  <a:gd name="T96" fmla="*/ 51 w 108"/>
                  <a:gd name="T97" fmla="*/ 5 h 59"/>
                  <a:gd name="T98" fmla="*/ 58 w 108"/>
                  <a:gd name="T99" fmla="*/ 10 h 59"/>
                  <a:gd name="T100" fmla="*/ 53 w 108"/>
                  <a:gd name="T101" fmla="*/ 5 h 59"/>
                  <a:gd name="T102" fmla="*/ 54 w 108"/>
                  <a:gd name="T103" fmla="*/ 3 h 59"/>
                  <a:gd name="T104" fmla="*/ 1 w 108"/>
                  <a:gd name="T105" fmla="*/ 3 h 59"/>
                  <a:gd name="T106" fmla="*/ 3 w 108"/>
                  <a:gd name="T107" fmla="*/ 4 h 59"/>
                  <a:gd name="T108" fmla="*/ 26 w 108"/>
                  <a:gd name="T109" fmla="*/ 3 h 59"/>
                  <a:gd name="T110" fmla="*/ 55 w 108"/>
                  <a:gd name="T111" fmla="*/ 4 h 59"/>
                  <a:gd name="T112" fmla="*/ 101 w 108"/>
                  <a:gd name="T113" fmla="*/ 1 h 59"/>
                  <a:gd name="T114" fmla="*/ 79 w 108"/>
                  <a:gd name="T1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8" h="59">
                    <a:moveTo>
                      <a:pt x="88" y="58"/>
                    </a:move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8" y="58"/>
                      <a:pt x="88" y="58"/>
                      <a:pt x="88" y="58"/>
                    </a:cubicBezTo>
                    <a:moveTo>
                      <a:pt x="86" y="57"/>
                    </a:move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moveTo>
                      <a:pt x="80" y="53"/>
                    </a:moveTo>
                    <a:cubicBezTo>
                      <a:pt x="80" y="53"/>
                      <a:pt x="80" y="53"/>
                      <a:pt x="80" y="53"/>
                    </a:cubicBezTo>
                    <a:cubicBezTo>
                      <a:pt x="80" y="54"/>
                      <a:pt x="81" y="54"/>
                      <a:pt x="81" y="54"/>
                    </a:cubicBezTo>
                    <a:cubicBezTo>
                      <a:pt x="81" y="54"/>
                      <a:pt x="81" y="54"/>
                      <a:pt x="81" y="54"/>
                    </a:cubicBezTo>
                    <a:cubicBezTo>
                      <a:pt x="81" y="54"/>
                      <a:pt x="80" y="53"/>
                      <a:pt x="80" y="53"/>
                    </a:cubicBezTo>
                    <a:moveTo>
                      <a:pt x="92" y="52"/>
                    </a:moveTo>
                    <a:cubicBezTo>
                      <a:pt x="91" y="53"/>
                      <a:pt x="91" y="53"/>
                      <a:pt x="91" y="53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2" y="53"/>
                      <a:pt x="92" y="53"/>
                      <a:pt x="92" y="53"/>
                    </a:cubicBezTo>
                    <a:cubicBezTo>
                      <a:pt x="92" y="52"/>
                      <a:pt x="92" y="52"/>
                      <a:pt x="92" y="52"/>
                    </a:cubicBezTo>
                    <a:moveTo>
                      <a:pt x="78" y="52"/>
                    </a:moveTo>
                    <a:cubicBezTo>
                      <a:pt x="78" y="52"/>
                      <a:pt x="78" y="52"/>
                      <a:pt x="78" y="52"/>
                    </a:cubicBezTo>
                    <a:cubicBezTo>
                      <a:pt x="78" y="53"/>
                      <a:pt x="79" y="53"/>
                      <a:pt x="79" y="53"/>
                    </a:cubicBezTo>
                    <a:cubicBezTo>
                      <a:pt x="79" y="53"/>
                      <a:pt x="79" y="53"/>
                      <a:pt x="79" y="53"/>
                    </a:cubicBezTo>
                    <a:cubicBezTo>
                      <a:pt x="79" y="53"/>
                      <a:pt x="78" y="52"/>
                      <a:pt x="78" y="52"/>
                    </a:cubicBezTo>
                    <a:moveTo>
                      <a:pt x="89" y="51"/>
                    </a:moveTo>
                    <a:cubicBezTo>
                      <a:pt x="89" y="51"/>
                      <a:pt x="89" y="52"/>
                      <a:pt x="89" y="52"/>
                    </a:cubicBezTo>
                    <a:cubicBezTo>
                      <a:pt x="89" y="52"/>
                      <a:pt x="89" y="52"/>
                      <a:pt x="89" y="52"/>
                    </a:cubicBezTo>
                    <a:cubicBezTo>
                      <a:pt x="89" y="52"/>
                      <a:pt x="89" y="51"/>
                      <a:pt x="89" y="51"/>
                    </a:cubicBezTo>
                    <a:cubicBezTo>
                      <a:pt x="89" y="51"/>
                      <a:pt x="89" y="51"/>
                      <a:pt x="89" y="51"/>
                    </a:cubicBezTo>
                    <a:moveTo>
                      <a:pt x="83" y="47"/>
                    </a:moveTo>
                    <a:cubicBezTo>
                      <a:pt x="83" y="48"/>
                      <a:pt x="83" y="48"/>
                      <a:pt x="83" y="48"/>
                    </a:cubicBezTo>
                    <a:cubicBezTo>
                      <a:pt x="83" y="48"/>
                      <a:pt x="83" y="49"/>
                      <a:pt x="84" y="49"/>
                    </a:cubicBezTo>
                    <a:cubicBezTo>
                      <a:pt x="84" y="49"/>
                      <a:pt x="84" y="48"/>
                      <a:pt x="84" y="48"/>
                    </a:cubicBezTo>
                    <a:cubicBezTo>
                      <a:pt x="84" y="48"/>
                      <a:pt x="83" y="48"/>
                      <a:pt x="83" y="47"/>
                    </a:cubicBezTo>
                    <a:moveTo>
                      <a:pt x="70" y="47"/>
                    </a:moveTo>
                    <a:cubicBezTo>
                      <a:pt x="70" y="47"/>
                      <a:pt x="70" y="47"/>
                      <a:pt x="70" y="47"/>
                    </a:cubicBezTo>
                    <a:cubicBezTo>
                      <a:pt x="72" y="48"/>
                      <a:pt x="73" y="49"/>
                      <a:pt x="74" y="50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3" y="49"/>
                      <a:pt x="72" y="48"/>
                      <a:pt x="70" y="47"/>
                    </a:cubicBezTo>
                    <a:moveTo>
                      <a:pt x="81" y="46"/>
                    </a:moveTo>
                    <a:cubicBezTo>
                      <a:pt x="81" y="46"/>
                      <a:pt x="81" y="47"/>
                      <a:pt x="81" y="47"/>
                    </a:cubicBezTo>
                    <a:cubicBezTo>
                      <a:pt x="81" y="47"/>
                      <a:pt x="82" y="48"/>
                      <a:pt x="82" y="48"/>
                    </a:cubicBezTo>
                    <a:cubicBezTo>
                      <a:pt x="82" y="48"/>
                      <a:pt x="83" y="47"/>
                      <a:pt x="83" y="47"/>
                    </a:cubicBezTo>
                    <a:cubicBezTo>
                      <a:pt x="82" y="47"/>
                      <a:pt x="82" y="47"/>
                      <a:pt x="81" y="46"/>
                    </a:cubicBezTo>
                    <a:moveTo>
                      <a:pt x="97" y="45"/>
                    </a:moveTo>
                    <a:cubicBezTo>
                      <a:pt x="97" y="45"/>
                      <a:pt x="97" y="45"/>
                      <a:pt x="96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7" y="45"/>
                      <a:pt x="97" y="45"/>
                      <a:pt x="97" y="45"/>
                    </a:cubicBezTo>
                    <a:cubicBezTo>
                      <a:pt x="97" y="45"/>
                      <a:pt x="97" y="45"/>
                      <a:pt x="97" y="45"/>
                    </a:cubicBezTo>
                    <a:moveTo>
                      <a:pt x="97" y="44"/>
                    </a:move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moveTo>
                      <a:pt x="64" y="43"/>
                    </a:moveTo>
                    <a:cubicBezTo>
                      <a:pt x="64" y="43"/>
                      <a:pt x="64" y="43"/>
                      <a:pt x="63" y="43"/>
                    </a:cubicBezTo>
                    <a:cubicBezTo>
                      <a:pt x="64" y="44"/>
                      <a:pt x="65" y="44"/>
                      <a:pt x="66" y="45"/>
                    </a:cubicBezTo>
                    <a:cubicBezTo>
                      <a:pt x="66" y="44"/>
                      <a:pt x="66" y="44"/>
                      <a:pt x="66" y="44"/>
                    </a:cubicBezTo>
                    <a:cubicBezTo>
                      <a:pt x="65" y="44"/>
                      <a:pt x="64" y="44"/>
                      <a:pt x="64" y="43"/>
                    </a:cubicBezTo>
                    <a:moveTo>
                      <a:pt x="73" y="42"/>
                    </a:moveTo>
                    <a:cubicBezTo>
                      <a:pt x="73" y="42"/>
                      <a:pt x="73" y="42"/>
                      <a:pt x="73" y="42"/>
                    </a:cubicBezTo>
                    <a:cubicBezTo>
                      <a:pt x="75" y="43"/>
                      <a:pt x="76" y="44"/>
                      <a:pt x="77" y="45"/>
                    </a:cubicBezTo>
                    <a:cubicBezTo>
                      <a:pt x="78" y="45"/>
                      <a:pt x="78" y="45"/>
                      <a:pt x="78" y="44"/>
                    </a:cubicBezTo>
                    <a:cubicBezTo>
                      <a:pt x="76" y="43"/>
                      <a:pt x="75" y="43"/>
                      <a:pt x="73" y="42"/>
                    </a:cubicBezTo>
                    <a:moveTo>
                      <a:pt x="58" y="40"/>
                    </a:moveTo>
                    <a:cubicBezTo>
                      <a:pt x="58" y="40"/>
                      <a:pt x="58" y="40"/>
                      <a:pt x="58" y="40"/>
                    </a:cubicBezTo>
                    <a:cubicBezTo>
                      <a:pt x="59" y="40"/>
                      <a:pt x="60" y="41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0" y="41"/>
                      <a:pt x="59" y="40"/>
                      <a:pt x="58" y="40"/>
                    </a:cubicBezTo>
                    <a:moveTo>
                      <a:pt x="86" y="38"/>
                    </a:move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7" y="39"/>
                      <a:pt x="87" y="39"/>
                    </a:cubicBez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8"/>
                      <a:pt x="86" y="38"/>
                      <a:pt x="86" y="38"/>
                    </a:cubicBezTo>
                    <a:moveTo>
                      <a:pt x="67" y="38"/>
                    </a:moveTo>
                    <a:cubicBezTo>
                      <a:pt x="67" y="38"/>
                      <a:pt x="67" y="38"/>
                      <a:pt x="66" y="39"/>
                    </a:cubicBezTo>
                    <a:cubicBezTo>
                      <a:pt x="67" y="39"/>
                      <a:pt x="68" y="39"/>
                      <a:pt x="69" y="40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8" y="39"/>
                      <a:pt x="68" y="38"/>
                      <a:pt x="67" y="38"/>
                    </a:cubicBezTo>
                    <a:moveTo>
                      <a:pt x="86" y="37"/>
                    </a:moveTo>
                    <a:cubicBezTo>
                      <a:pt x="86" y="38"/>
                      <a:pt x="86" y="38"/>
                      <a:pt x="86" y="38"/>
                    </a:cubicBezTo>
                    <a:cubicBezTo>
                      <a:pt x="87" y="38"/>
                      <a:pt x="87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7" y="38"/>
                      <a:pt x="87" y="38"/>
                      <a:pt x="86" y="37"/>
                    </a:cubicBezTo>
                    <a:moveTo>
                      <a:pt x="61" y="34"/>
                    </a:moveTo>
                    <a:cubicBezTo>
                      <a:pt x="61" y="35"/>
                      <a:pt x="60" y="35"/>
                      <a:pt x="60" y="35"/>
                    </a:cubicBezTo>
                    <a:cubicBezTo>
                      <a:pt x="61" y="36"/>
                      <a:pt x="63" y="36"/>
                      <a:pt x="64" y="37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63" y="36"/>
                      <a:pt x="62" y="35"/>
                      <a:pt x="61" y="34"/>
                    </a:cubicBezTo>
                    <a:moveTo>
                      <a:pt x="48" y="33"/>
                    </a:moveTo>
                    <a:cubicBezTo>
                      <a:pt x="48" y="34"/>
                      <a:pt x="48" y="34"/>
                      <a:pt x="48" y="34"/>
                    </a:cubicBezTo>
                    <a:cubicBezTo>
                      <a:pt x="49" y="34"/>
                      <a:pt x="51" y="35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1" y="35"/>
                      <a:pt x="49" y="34"/>
                      <a:pt x="48" y="33"/>
                    </a:cubicBezTo>
                    <a:moveTo>
                      <a:pt x="78" y="33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80" y="34"/>
                      <a:pt x="81" y="35"/>
                      <a:pt x="83" y="36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2" y="36"/>
                      <a:pt x="81" y="35"/>
                      <a:pt x="81" y="34"/>
                    </a:cubicBezTo>
                    <a:cubicBezTo>
                      <a:pt x="80" y="34"/>
                      <a:pt x="79" y="34"/>
                      <a:pt x="78" y="33"/>
                    </a:cubicBezTo>
                    <a:moveTo>
                      <a:pt x="78" y="33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80" y="34"/>
                      <a:pt x="82" y="35"/>
                      <a:pt x="83" y="36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2" y="35"/>
                      <a:pt x="80" y="34"/>
                      <a:pt x="78" y="33"/>
                    </a:cubicBezTo>
                    <a:moveTo>
                      <a:pt x="43" y="30"/>
                    </a:moveTo>
                    <a:cubicBezTo>
                      <a:pt x="43" y="30"/>
                      <a:pt x="43" y="30"/>
                      <a:pt x="43" y="30"/>
                    </a:cubicBezTo>
                    <a:cubicBezTo>
                      <a:pt x="45" y="31"/>
                      <a:pt x="46" y="32"/>
                      <a:pt x="47" y="33"/>
                    </a:cubicBezTo>
                    <a:cubicBezTo>
                      <a:pt x="47" y="33"/>
                      <a:pt x="47" y="33"/>
                      <a:pt x="47" y="33"/>
                    </a:cubicBezTo>
                    <a:cubicBezTo>
                      <a:pt x="46" y="32"/>
                      <a:pt x="45" y="31"/>
                      <a:pt x="43" y="30"/>
                    </a:cubicBezTo>
                    <a:moveTo>
                      <a:pt x="72" y="29"/>
                    </a:move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30"/>
                      <a:pt x="74" y="30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0"/>
                      <a:pt x="74" y="30"/>
                      <a:pt x="73" y="30"/>
                    </a:cubicBezTo>
                    <a:cubicBezTo>
                      <a:pt x="73" y="30"/>
                      <a:pt x="73" y="29"/>
                      <a:pt x="72" y="29"/>
                    </a:cubicBezTo>
                    <a:moveTo>
                      <a:pt x="72" y="29"/>
                    </a:move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29"/>
                      <a:pt x="73" y="30"/>
                      <a:pt x="73" y="30"/>
                    </a:cubicBezTo>
                    <a:cubicBezTo>
                      <a:pt x="74" y="30"/>
                      <a:pt x="74" y="30"/>
                      <a:pt x="74" y="31"/>
                    </a:cubicBezTo>
                    <a:cubicBezTo>
                      <a:pt x="75" y="30"/>
                      <a:pt x="75" y="30"/>
                      <a:pt x="75" y="30"/>
                    </a:cubicBezTo>
                    <a:cubicBezTo>
                      <a:pt x="74" y="30"/>
                      <a:pt x="73" y="30"/>
                      <a:pt x="72" y="29"/>
                    </a:cubicBezTo>
                    <a:moveTo>
                      <a:pt x="91" y="29"/>
                    </a:moveTo>
                    <a:cubicBezTo>
                      <a:pt x="90" y="30"/>
                      <a:pt x="90" y="30"/>
                      <a:pt x="90" y="30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2" y="31"/>
                      <a:pt x="92" y="30"/>
                      <a:pt x="92" y="30"/>
                    </a:cubicBezTo>
                    <a:cubicBezTo>
                      <a:pt x="91" y="29"/>
                      <a:pt x="91" y="29"/>
                      <a:pt x="91" y="29"/>
                    </a:cubicBezTo>
                    <a:moveTo>
                      <a:pt x="51" y="29"/>
                    </a:move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30"/>
                      <a:pt x="53" y="31"/>
                      <a:pt x="54" y="32"/>
                    </a:cubicBezTo>
                    <a:cubicBezTo>
                      <a:pt x="55" y="31"/>
                      <a:pt x="55" y="31"/>
                      <a:pt x="55" y="31"/>
                    </a:cubicBezTo>
                    <a:cubicBezTo>
                      <a:pt x="54" y="30"/>
                      <a:pt x="52" y="30"/>
                      <a:pt x="51" y="29"/>
                    </a:cubicBezTo>
                    <a:moveTo>
                      <a:pt x="91" y="29"/>
                    </a:move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3" y="30"/>
                      <a:pt x="93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1"/>
                      <a:pt x="92" y="31"/>
                    </a:cubicBezTo>
                    <a:cubicBezTo>
                      <a:pt x="92" y="32"/>
                      <a:pt x="93" y="32"/>
                      <a:pt x="93" y="32"/>
                    </a:cubicBezTo>
                    <a:cubicBezTo>
                      <a:pt x="94" y="32"/>
                      <a:pt x="94" y="31"/>
                      <a:pt x="94" y="31"/>
                    </a:cubicBezTo>
                    <a:cubicBezTo>
                      <a:pt x="93" y="30"/>
                      <a:pt x="92" y="29"/>
                      <a:pt x="91" y="29"/>
                    </a:cubicBezTo>
                    <a:moveTo>
                      <a:pt x="91" y="28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3" y="30"/>
                      <a:pt x="94" y="31"/>
                    </a:cubicBezTo>
                    <a:cubicBezTo>
                      <a:pt x="94" y="30"/>
                      <a:pt x="94" y="30"/>
                      <a:pt x="95" y="30"/>
                    </a:cubicBezTo>
                    <a:cubicBezTo>
                      <a:pt x="93" y="29"/>
                      <a:pt x="92" y="29"/>
                      <a:pt x="91" y="28"/>
                    </a:cubicBezTo>
                    <a:moveTo>
                      <a:pt x="92" y="27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4" y="29"/>
                      <a:pt x="95" y="30"/>
                    </a:cubicBezTo>
                    <a:cubicBezTo>
                      <a:pt x="95" y="30"/>
                      <a:pt x="95" y="29"/>
                      <a:pt x="95" y="29"/>
                    </a:cubicBezTo>
                    <a:cubicBezTo>
                      <a:pt x="94" y="28"/>
                      <a:pt x="93" y="28"/>
                      <a:pt x="92" y="27"/>
                    </a:cubicBezTo>
                    <a:moveTo>
                      <a:pt x="37" y="26"/>
                    </a:moveTo>
                    <a:cubicBezTo>
                      <a:pt x="37" y="26"/>
                      <a:pt x="37" y="26"/>
                      <a:pt x="37" y="26"/>
                    </a:cubicBezTo>
                    <a:cubicBezTo>
                      <a:pt x="38" y="27"/>
                      <a:pt x="39" y="28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39" y="28"/>
                      <a:pt x="38" y="27"/>
                      <a:pt x="37" y="26"/>
                    </a:cubicBezTo>
                    <a:moveTo>
                      <a:pt x="46" y="26"/>
                    </a:moveTo>
                    <a:cubicBezTo>
                      <a:pt x="46" y="26"/>
                      <a:pt x="45" y="26"/>
                      <a:pt x="45" y="26"/>
                    </a:cubicBezTo>
                    <a:cubicBezTo>
                      <a:pt x="47" y="27"/>
                      <a:pt x="48" y="28"/>
                      <a:pt x="49" y="29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48" y="27"/>
                      <a:pt x="47" y="27"/>
                      <a:pt x="46" y="26"/>
                    </a:cubicBezTo>
                    <a:moveTo>
                      <a:pt x="66" y="26"/>
                    </a:moveTo>
                    <a:cubicBezTo>
                      <a:pt x="67" y="26"/>
                      <a:pt x="68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8" y="27"/>
                      <a:pt x="67" y="26"/>
                      <a:pt x="66" y="26"/>
                    </a:cubicBezTo>
                    <a:moveTo>
                      <a:pt x="66" y="25"/>
                    </a:moveTo>
                    <a:cubicBezTo>
                      <a:pt x="67" y="26"/>
                      <a:pt x="68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8" y="26"/>
                      <a:pt x="67" y="26"/>
                      <a:pt x="66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5" y="25"/>
                    </a:cubicBezTo>
                    <a:cubicBezTo>
                      <a:pt x="66" y="25"/>
                      <a:pt x="66" y="26"/>
                      <a:pt x="66" y="26"/>
                    </a:cubicBezTo>
                    <a:cubicBezTo>
                      <a:pt x="66" y="26"/>
                      <a:pt x="66" y="25"/>
                      <a:pt x="65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5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5" y="25"/>
                    </a:cubicBezTo>
                    <a:moveTo>
                      <a:pt x="83" y="25"/>
                    </a:moveTo>
                    <a:cubicBezTo>
                      <a:pt x="83" y="25"/>
                      <a:pt x="83" y="25"/>
                      <a:pt x="82" y="26"/>
                    </a:cubicBezTo>
                    <a:cubicBezTo>
                      <a:pt x="84" y="27"/>
                      <a:pt x="86" y="28"/>
                      <a:pt x="88" y="29"/>
                    </a:cubicBezTo>
                    <a:cubicBezTo>
                      <a:pt x="88" y="29"/>
                      <a:pt x="88" y="28"/>
                      <a:pt x="88" y="28"/>
                    </a:cubicBezTo>
                    <a:cubicBezTo>
                      <a:pt x="83" y="25"/>
                      <a:pt x="83" y="25"/>
                      <a:pt x="83" y="25"/>
                    </a:cubicBezTo>
                    <a:moveTo>
                      <a:pt x="83" y="24"/>
                    </a:moveTo>
                    <a:cubicBezTo>
                      <a:pt x="83" y="24"/>
                      <a:pt x="83" y="24"/>
                      <a:pt x="83" y="24"/>
                    </a:cubicBezTo>
                    <a:cubicBezTo>
                      <a:pt x="85" y="25"/>
                      <a:pt x="87" y="26"/>
                      <a:pt x="89" y="27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7" y="26"/>
                      <a:pt x="85" y="25"/>
                      <a:pt x="83" y="24"/>
                    </a:cubicBezTo>
                    <a:moveTo>
                      <a:pt x="84" y="23"/>
                    </a:moveTo>
                    <a:cubicBezTo>
                      <a:pt x="84" y="23"/>
                      <a:pt x="84" y="23"/>
                      <a:pt x="84" y="24"/>
                    </a:cubicBezTo>
                    <a:cubicBezTo>
                      <a:pt x="84" y="24"/>
                      <a:pt x="84" y="24"/>
                      <a:pt x="84" y="24"/>
                    </a:cubicBezTo>
                    <a:cubicBezTo>
                      <a:pt x="86" y="25"/>
                      <a:pt x="87" y="26"/>
                      <a:pt x="89" y="27"/>
                    </a:cubicBezTo>
                    <a:cubicBezTo>
                      <a:pt x="89" y="27"/>
                      <a:pt x="89" y="26"/>
                      <a:pt x="90" y="26"/>
                    </a:cubicBezTo>
                    <a:cubicBezTo>
                      <a:pt x="88" y="25"/>
                      <a:pt x="86" y="24"/>
                      <a:pt x="84" y="23"/>
                    </a:cubicBezTo>
                    <a:moveTo>
                      <a:pt x="31" y="22"/>
                    </a:moveTo>
                    <a:cubicBezTo>
                      <a:pt x="31" y="22"/>
                      <a:pt x="31" y="22"/>
                      <a:pt x="31" y="22"/>
                    </a:cubicBezTo>
                    <a:cubicBezTo>
                      <a:pt x="32" y="23"/>
                      <a:pt x="33" y="24"/>
                      <a:pt x="35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3" y="24"/>
                      <a:pt x="32" y="23"/>
                      <a:pt x="31" y="22"/>
                    </a:cubicBezTo>
                    <a:moveTo>
                      <a:pt x="39" y="22"/>
                    </a:moveTo>
                    <a:cubicBezTo>
                      <a:pt x="39" y="22"/>
                      <a:pt x="39" y="22"/>
                      <a:pt x="39" y="23"/>
                    </a:cubicBezTo>
                    <a:cubicBezTo>
                      <a:pt x="40" y="23"/>
                      <a:pt x="41" y="24"/>
                      <a:pt x="43" y="25"/>
                    </a:cubicBezTo>
                    <a:cubicBezTo>
                      <a:pt x="43" y="25"/>
                      <a:pt x="43" y="24"/>
                      <a:pt x="43" y="24"/>
                    </a:cubicBezTo>
                    <a:cubicBezTo>
                      <a:pt x="42" y="24"/>
                      <a:pt x="40" y="23"/>
                      <a:pt x="39" y="22"/>
                    </a:cubicBezTo>
                    <a:moveTo>
                      <a:pt x="77" y="21"/>
                    </a:moveTo>
                    <a:cubicBezTo>
                      <a:pt x="77" y="21"/>
                      <a:pt x="77" y="22"/>
                      <a:pt x="77" y="22"/>
                    </a:cubicBezTo>
                    <a:cubicBezTo>
                      <a:pt x="77" y="23"/>
                      <a:pt x="78" y="23"/>
                      <a:pt x="79" y="23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79" y="22"/>
                      <a:pt x="78" y="22"/>
                      <a:pt x="77" y="21"/>
                    </a:cubicBezTo>
                    <a:moveTo>
                      <a:pt x="57" y="20"/>
                    </a:moveTo>
                    <a:cubicBezTo>
                      <a:pt x="58" y="21"/>
                      <a:pt x="59" y="21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59" y="21"/>
                      <a:pt x="58" y="21"/>
                      <a:pt x="57" y="20"/>
                    </a:cubicBezTo>
                    <a:moveTo>
                      <a:pt x="57" y="20"/>
                    </a:move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moveTo>
                      <a:pt x="57" y="20"/>
                    </a:move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1"/>
                      <a:pt x="59" y="21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59" y="21"/>
                      <a:pt x="58" y="20"/>
                      <a:pt x="57" y="20"/>
                    </a:cubicBezTo>
                    <a:moveTo>
                      <a:pt x="78" y="19"/>
                    </a:moveTo>
                    <a:cubicBezTo>
                      <a:pt x="78" y="20"/>
                      <a:pt x="78" y="20"/>
                      <a:pt x="78" y="20"/>
                    </a:cubicBezTo>
                    <a:cubicBezTo>
                      <a:pt x="78" y="20"/>
                      <a:pt x="78" y="20"/>
                      <a:pt x="78" y="20"/>
                    </a:cubicBezTo>
                    <a:cubicBezTo>
                      <a:pt x="79" y="21"/>
                      <a:pt x="79" y="21"/>
                      <a:pt x="80" y="22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0" y="20"/>
                      <a:pt x="79" y="20"/>
                      <a:pt x="78" y="19"/>
                    </a:cubicBezTo>
                    <a:moveTo>
                      <a:pt x="32" y="19"/>
                    </a:moveTo>
                    <a:cubicBezTo>
                      <a:pt x="32" y="19"/>
                      <a:pt x="32" y="19"/>
                      <a:pt x="32" y="19"/>
                    </a:cubicBezTo>
                    <a:cubicBezTo>
                      <a:pt x="34" y="20"/>
                      <a:pt x="35" y="20"/>
                      <a:pt x="36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5" y="20"/>
                      <a:pt x="34" y="19"/>
                      <a:pt x="32" y="19"/>
                    </a:cubicBezTo>
                    <a:moveTo>
                      <a:pt x="32" y="18"/>
                    </a:moveTo>
                    <a:cubicBezTo>
                      <a:pt x="32" y="18"/>
                      <a:pt x="32" y="18"/>
                      <a:pt x="32" y="18"/>
                    </a:cubicBezTo>
                    <a:cubicBezTo>
                      <a:pt x="34" y="19"/>
                      <a:pt x="35" y="20"/>
                      <a:pt x="36" y="21"/>
                    </a:cubicBezTo>
                    <a:cubicBezTo>
                      <a:pt x="36" y="21"/>
                      <a:pt x="36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4" y="19"/>
                      <a:pt x="32" y="18"/>
                    </a:cubicBezTo>
                    <a:moveTo>
                      <a:pt x="22" y="17"/>
                    </a:moveTo>
                    <a:cubicBezTo>
                      <a:pt x="22" y="17"/>
                      <a:pt x="22" y="17"/>
                      <a:pt x="22" y="17"/>
                    </a:cubicBezTo>
                    <a:cubicBezTo>
                      <a:pt x="24" y="18"/>
                      <a:pt x="26" y="19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19"/>
                      <a:pt x="24" y="18"/>
                      <a:pt x="22" y="17"/>
                    </a:cubicBezTo>
                    <a:moveTo>
                      <a:pt x="50" y="16"/>
                    </a:moveTo>
                    <a:cubicBezTo>
                      <a:pt x="52" y="17"/>
                      <a:pt x="53" y="18"/>
                      <a:pt x="55" y="19"/>
                    </a:cubicBezTo>
                    <a:cubicBezTo>
                      <a:pt x="55" y="19"/>
                      <a:pt x="55" y="19"/>
                      <a:pt x="55" y="19"/>
                    </a:cubicBezTo>
                    <a:cubicBezTo>
                      <a:pt x="53" y="18"/>
                      <a:pt x="52" y="17"/>
                      <a:pt x="50" y="16"/>
                    </a:cubicBezTo>
                    <a:moveTo>
                      <a:pt x="50" y="16"/>
                    </a:move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moveTo>
                      <a:pt x="70" y="16"/>
                    </a:moveTo>
                    <a:cubicBezTo>
                      <a:pt x="69" y="16"/>
                      <a:pt x="69" y="17"/>
                      <a:pt x="69" y="17"/>
                    </a:cubicBezTo>
                    <a:cubicBezTo>
                      <a:pt x="70" y="18"/>
                      <a:pt x="71" y="19"/>
                      <a:pt x="72" y="20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2" y="18"/>
                      <a:pt x="71" y="17"/>
                      <a:pt x="70" y="16"/>
                    </a:cubicBezTo>
                    <a:moveTo>
                      <a:pt x="50" y="16"/>
                    </a:moveTo>
                    <a:cubicBezTo>
                      <a:pt x="50" y="16"/>
                      <a:pt x="50" y="16"/>
                      <a:pt x="50" y="16"/>
                    </a:cubicBezTo>
                    <a:cubicBezTo>
                      <a:pt x="52" y="17"/>
                      <a:pt x="53" y="18"/>
                      <a:pt x="55" y="19"/>
                    </a:cubicBezTo>
                    <a:cubicBezTo>
                      <a:pt x="55" y="19"/>
                      <a:pt x="55" y="19"/>
                      <a:pt x="55" y="19"/>
                    </a:cubicBezTo>
                    <a:cubicBezTo>
                      <a:pt x="53" y="18"/>
                      <a:pt x="52" y="17"/>
                      <a:pt x="50" y="16"/>
                    </a:cubicBezTo>
                    <a:moveTo>
                      <a:pt x="70" y="15"/>
                    </a:moveTo>
                    <a:cubicBezTo>
                      <a:pt x="70" y="15"/>
                      <a:pt x="70" y="15"/>
                      <a:pt x="70" y="16"/>
                    </a:cubicBezTo>
                    <a:cubicBezTo>
                      <a:pt x="71" y="17"/>
                      <a:pt x="72" y="17"/>
                      <a:pt x="73" y="18"/>
                    </a:cubicBezTo>
                    <a:cubicBezTo>
                      <a:pt x="74" y="17"/>
                      <a:pt x="74" y="17"/>
                      <a:pt x="74" y="17"/>
                    </a:cubicBezTo>
                    <a:cubicBezTo>
                      <a:pt x="73" y="16"/>
                      <a:pt x="71" y="15"/>
                      <a:pt x="70" y="15"/>
                    </a:cubicBezTo>
                    <a:moveTo>
                      <a:pt x="24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5" y="15"/>
                      <a:pt x="27" y="16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8" y="16"/>
                      <a:pt x="27" y="16"/>
                      <a:pt x="26" y="15"/>
                    </a:cubicBezTo>
                    <a:cubicBezTo>
                      <a:pt x="25" y="15"/>
                      <a:pt x="24" y="14"/>
                      <a:pt x="24" y="14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5"/>
                      <a:pt x="28" y="16"/>
                      <a:pt x="29" y="17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8" y="16"/>
                      <a:pt x="26" y="15"/>
                      <a:pt x="24" y="14"/>
                    </a:cubicBezTo>
                    <a:moveTo>
                      <a:pt x="45" y="13"/>
                    </a:moveTo>
                    <a:cubicBezTo>
                      <a:pt x="45" y="13"/>
                      <a:pt x="45" y="13"/>
                      <a:pt x="45" y="13"/>
                    </a:cubicBezTo>
                    <a:cubicBezTo>
                      <a:pt x="46" y="14"/>
                      <a:pt x="48" y="15"/>
                      <a:pt x="49" y="16"/>
                    </a:cubicBezTo>
                    <a:cubicBezTo>
                      <a:pt x="49" y="16"/>
                      <a:pt x="49" y="16"/>
                      <a:pt x="49" y="15"/>
                    </a:cubicBezTo>
                    <a:cubicBezTo>
                      <a:pt x="48" y="15"/>
                      <a:pt x="46" y="14"/>
                      <a:pt x="45" y="13"/>
                    </a:cubicBezTo>
                    <a:moveTo>
                      <a:pt x="100" y="13"/>
                    </a:moveTo>
                    <a:cubicBezTo>
                      <a:pt x="97" y="18"/>
                      <a:pt x="97" y="18"/>
                      <a:pt x="97" y="18"/>
                    </a:cubicBezTo>
                    <a:cubicBezTo>
                      <a:pt x="98" y="19"/>
                      <a:pt x="99" y="19"/>
                      <a:pt x="100" y="20"/>
                    </a:cubicBezTo>
                    <a:cubicBezTo>
                      <a:pt x="101" y="18"/>
                      <a:pt x="102" y="17"/>
                      <a:pt x="103" y="15"/>
                    </a:cubicBezTo>
                    <a:cubicBezTo>
                      <a:pt x="100" y="13"/>
                      <a:pt x="100" y="13"/>
                      <a:pt x="100" y="13"/>
                    </a:cubicBezTo>
                    <a:moveTo>
                      <a:pt x="16" y="13"/>
                    </a:move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4"/>
                      <a:pt x="18" y="14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8" y="14"/>
                      <a:pt x="17" y="13"/>
                      <a:pt x="16" y="13"/>
                    </a:cubicBezTo>
                    <a:moveTo>
                      <a:pt x="45" y="12"/>
                    </a:moveTo>
                    <a:cubicBezTo>
                      <a:pt x="45" y="12"/>
                      <a:pt x="45" y="12"/>
                      <a:pt x="45" y="12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4"/>
                      <a:pt x="48" y="14"/>
                      <a:pt x="49" y="15"/>
                    </a:cubicBezTo>
                    <a:cubicBezTo>
                      <a:pt x="49" y="15"/>
                      <a:pt x="49" y="15"/>
                      <a:pt x="49" y="15"/>
                    </a:cubicBezTo>
                    <a:cubicBezTo>
                      <a:pt x="49" y="15"/>
                      <a:pt x="48" y="14"/>
                      <a:pt x="47" y="14"/>
                    </a:cubicBezTo>
                    <a:cubicBezTo>
                      <a:pt x="47" y="13"/>
                      <a:pt x="46" y="13"/>
                      <a:pt x="45" y="12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20" y="12"/>
                      <a:pt x="21" y="13"/>
                    </a:cubicBezTo>
                    <a:cubicBezTo>
                      <a:pt x="21" y="13"/>
                      <a:pt x="21" y="13"/>
                      <a:pt x="21" y="12"/>
                    </a:cubicBezTo>
                    <a:cubicBezTo>
                      <a:pt x="20" y="12"/>
                      <a:pt x="18" y="11"/>
                      <a:pt x="17" y="11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9" y="11"/>
                      <a:pt x="20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2"/>
                      <a:pt x="19" y="11"/>
                      <a:pt x="17" y="10"/>
                    </a:cubicBezTo>
                    <a:moveTo>
                      <a:pt x="95" y="10"/>
                    </a:moveTo>
                    <a:cubicBezTo>
                      <a:pt x="94" y="12"/>
                      <a:pt x="93" y="13"/>
                      <a:pt x="92" y="15"/>
                    </a:cubicBezTo>
                    <a:cubicBezTo>
                      <a:pt x="93" y="16"/>
                      <a:pt x="94" y="16"/>
                      <a:pt x="95" y="17"/>
                    </a:cubicBezTo>
                    <a:cubicBezTo>
                      <a:pt x="96" y="15"/>
                      <a:pt x="97" y="14"/>
                      <a:pt x="98" y="12"/>
                    </a:cubicBezTo>
                    <a:cubicBezTo>
                      <a:pt x="95" y="10"/>
                      <a:pt x="95" y="10"/>
                      <a:pt x="95" y="10"/>
                    </a:cubicBezTo>
                    <a:moveTo>
                      <a:pt x="63" y="10"/>
                    </a:moveTo>
                    <a:cubicBezTo>
                      <a:pt x="63" y="10"/>
                      <a:pt x="63" y="10"/>
                      <a:pt x="63" y="10"/>
                    </a:cubicBezTo>
                    <a:cubicBezTo>
                      <a:pt x="63" y="11"/>
                      <a:pt x="64" y="11"/>
                      <a:pt x="64" y="11"/>
                    </a:cubicBezTo>
                    <a:cubicBezTo>
                      <a:pt x="64" y="11"/>
                      <a:pt x="63" y="11"/>
                      <a:pt x="63" y="10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5" y="15"/>
                      <a:pt x="65" y="15"/>
                      <a:pt x="65" y="15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5" y="11"/>
                      <a:pt x="64" y="11"/>
                    </a:cubicBezTo>
                    <a:cubicBezTo>
                      <a:pt x="64" y="10"/>
                      <a:pt x="63" y="10"/>
                      <a:pt x="63" y="10"/>
                    </a:cubicBezTo>
                    <a:moveTo>
                      <a:pt x="37" y="9"/>
                    </a:moveTo>
                    <a:cubicBezTo>
                      <a:pt x="37" y="9"/>
                      <a:pt x="37" y="9"/>
                      <a:pt x="37" y="9"/>
                    </a:cubicBezTo>
                    <a:cubicBezTo>
                      <a:pt x="39" y="10"/>
                      <a:pt x="40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0" y="11"/>
                    </a:cubicBezTo>
                    <a:cubicBezTo>
                      <a:pt x="39" y="10"/>
                      <a:pt x="38" y="10"/>
                      <a:pt x="37" y="9"/>
                    </a:cubicBezTo>
                    <a:moveTo>
                      <a:pt x="92" y="8"/>
                    </a:moveTo>
                    <a:cubicBezTo>
                      <a:pt x="91" y="10"/>
                      <a:pt x="90" y="11"/>
                      <a:pt x="90" y="12"/>
                    </a:cubicBezTo>
                    <a:cubicBezTo>
                      <a:pt x="89" y="12"/>
                      <a:pt x="89" y="13"/>
                      <a:pt x="89" y="13"/>
                    </a:cubicBezTo>
                    <a:cubicBezTo>
                      <a:pt x="90" y="14"/>
                      <a:pt x="91" y="14"/>
                      <a:pt x="91" y="15"/>
                    </a:cubicBezTo>
                    <a:cubicBezTo>
                      <a:pt x="92" y="13"/>
                      <a:pt x="93" y="11"/>
                      <a:pt x="94" y="9"/>
                    </a:cubicBezTo>
                    <a:cubicBezTo>
                      <a:pt x="92" y="8"/>
                      <a:pt x="92" y="8"/>
                      <a:pt x="92" y="8"/>
                    </a:cubicBezTo>
                    <a:moveTo>
                      <a:pt x="8" y="8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10" y="9"/>
                      <a:pt x="12" y="1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2" y="10"/>
                      <a:pt x="10" y="9"/>
                      <a:pt x="8" y="8"/>
                    </a:cubicBezTo>
                    <a:moveTo>
                      <a:pt x="38" y="8"/>
                    </a:moveTo>
                    <a:cubicBezTo>
                      <a:pt x="38" y="8"/>
                      <a:pt x="38" y="8"/>
                      <a:pt x="38" y="8"/>
                    </a:cubicBezTo>
                    <a:cubicBezTo>
                      <a:pt x="39" y="9"/>
                      <a:pt x="41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1" y="9"/>
                      <a:pt x="39" y="9"/>
                      <a:pt x="38" y="8"/>
                    </a:cubicBezTo>
                    <a:moveTo>
                      <a:pt x="85" y="8"/>
                    </a:moveTo>
                    <a:cubicBezTo>
                      <a:pt x="85" y="8"/>
                      <a:pt x="85" y="8"/>
                      <a:pt x="85" y="8"/>
                    </a:cubicBezTo>
                    <a:cubicBezTo>
                      <a:pt x="85" y="9"/>
                      <a:pt x="84" y="10"/>
                      <a:pt x="84" y="10"/>
                    </a:cubicBezTo>
                    <a:cubicBezTo>
                      <a:pt x="85" y="11"/>
                      <a:pt x="85" y="11"/>
                      <a:pt x="86" y="12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7" y="9"/>
                      <a:pt x="86" y="8"/>
                      <a:pt x="85" y="8"/>
                    </a:cubicBezTo>
                    <a:moveTo>
                      <a:pt x="34" y="7"/>
                    </a:moveTo>
                    <a:cubicBezTo>
                      <a:pt x="34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4" y="7"/>
                      <a:pt x="34" y="7"/>
                    </a:cubicBezTo>
                    <a:moveTo>
                      <a:pt x="103" y="7"/>
                    </a:moveTo>
                    <a:cubicBezTo>
                      <a:pt x="101" y="10"/>
                      <a:pt x="101" y="10"/>
                      <a:pt x="101" y="10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5" y="11"/>
                      <a:pt x="106" y="10"/>
                      <a:pt x="106" y="9"/>
                    </a:cubicBezTo>
                    <a:cubicBezTo>
                      <a:pt x="105" y="8"/>
                      <a:pt x="104" y="8"/>
                      <a:pt x="103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1" y="7"/>
                      <a:pt x="12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8"/>
                      <a:pt x="11" y="7"/>
                      <a:pt x="9" y="7"/>
                    </a:cubicBezTo>
                    <a:moveTo>
                      <a:pt x="95" y="6"/>
                    </a:moveTo>
                    <a:cubicBezTo>
                      <a:pt x="95" y="6"/>
                      <a:pt x="95" y="6"/>
                      <a:pt x="95" y="6"/>
                    </a:cubicBezTo>
                    <a:cubicBezTo>
                      <a:pt x="95" y="7"/>
                      <a:pt x="95" y="7"/>
                      <a:pt x="95" y="7"/>
                    </a:cubicBezTo>
                    <a:cubicBezTo>
                      <a:pt x="95" y="7"/>
                      <a:pt x="95" y="6"/>
                      <a:pt x="95" y="6"/>
                    </a:cubicBezTo>
                    <a:moveTo>
                      <a:pt x="10" y="6"/>
                    </a:moveTo>
                    <a:cubicBezTo>
                      <a:pt x="11" y="7"/>
                      <a:pt x="13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3" y="8"/>
                      <a:pt x="11" y="7"/>
                      <a:pt x="10" y="6"/>
                    </a:cubicBezTo>
                    <a:moveTo>
                      <a:pt x="77" y="6"/>
                    </a:moveTo>
                    <a:cubicBezTo>
                      <a:pt x="76" y="6"/>
                      <a:pt x="76" y="6"/>
                      <a:pt x="76" y="6"/>
                    </a:cubicBezTo>
                    <a:cubicBezTo>
                      <a:pt x="77" y="7"/>
                      <a:pt x="77" y="7"/>
                      <a:pt x="77" y="7"/>
                    </a:cubicBezTo>
                    <a:cubicBezTo>
                      <a:pt x="77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6"/>
                      <a:pt x="77" y="6"/>
                    </a:cubicBezTo>
                    <a:cubicBezTo>
                      <a:pt x="77" y="6"/>
                      <a:pt x="77" y="6"/>
                      <a:pt x="77" y="6"/>
                    </a:cubicBezTo>
                    <a:moveTo>
                      <a:pt x="50" y="6"/>
                    </a:moveTo>
                    <a:cubicBezTo>
                      <a:pt x="50" y="6"/>
                      <a:pt x="50" y="6"/>
                      <a:pt x="49" y="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9" y="6"/>
                      <a:pt x="49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1" y="6"/>
                      <a:pt x="50" y="7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moveTo>
                      <a:pt x="51" y="5"/>
                    </a:moveTo>
                    <a:cubicBezTo>
                      <a:pt x="50" y="5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1" y="6"/>
                      <a:pt x="51" y="5"/>
                    </a:cubicBezTo>
                    <a:cubicBezTo>
                      <a:pt x="51" y="5"/>
                      <a:pt x="51" y="5"/>
                      <a:pt x="51" y="5"/>
                    </a:cubicBezTo>
                    <a:moveTo>
                      <a:pt x="87" y="5"/>
                    </a:moveTo>
                    <a:cubicBezTo>
                      <a:pt x="86" y="8"/>
                      <a:pt x="86" y="8"/>
                      <a:pt x="86" y="8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9" y="6"/>
                      <a:pt x="89" y="6"/>
                      <a:pt x="89" y="6"/>
                    </a:cubicBezTo>
                    <a:cubicBezTo>
                      <a:pt x="87" y="5"/>
                      <a:pt x="87" y="5"/>
                      <a:pt x="87" y="5"/>
                    </a:cubicBezTo>
                    <a:moveTo>
                      <a:pt x="4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5" y="5"/>
                      <a:pt x="4" y="5"/>
                    </a:cubicBezTo>
                    <a:moveTo>
                      <a:pt x="3" y="4"/>
                    </a:moveTo>
                    <a:cubicBezTo>
                      <a:pt x="4" y="4"/>
                      <a:pt x="4" y="4"/>
                      <a:pt x="4" y="5"/>
                    </a:cubicBezTo>
                    <a:cubicBezTo>
                      <a:pt x="4" y="4"/>
                      <a:pt x="4" y="4"/>
                      <a:pt x="3" y="4"/>
                    </a:cubicBezTo>
                    <a:moveTo>
                      <a:pt x="99" y="4"/>
                    </a:moveTo>
                    <a:cubicBezTo>
                      <a:pt x="99" y="4"/>
                      <a:pt x="99" y="4"/>
                      <a:pt x="99" y="4"/>
                    </a:cubicBezTo>
                    <a:cubicBezTo>
                      <a:pt x="99" y="4"/>
                      <a:pt x="100" y="5"/>
                      <a:pt x="100" y="5"/>
                    </a:cubicBezTo>
                    <a:cubicBezTo>
                      <a:pt x="100" y="5"/>
                      <a:pt x="100" y="5"/>
                      <a:pt x="100" y="5"/>
                    </a:cubicBezTo>
                    <a:cubicBezTo>
                      <a:pt x="100" y="5"/>
                      <a:pt x="99" y="4"/>
                      <a:pt x="99" y="4"/>
                    </a:cubicBezTo>
                    <a:moveTo>
                      <a:pt x="105" y="4"/>
                    </a:moveTo>
                    <a:cubicBezTo>
                      <a:pt x="104" y="5"/>
                      <a:pt x="104" y="6"/>
                      <a:pt x="104" y="6"/>
                    </a:cubicBezTo>
                    <a:cubicBezTo>
                      <a:pt x="103" y="7"/>
                      <a:pt x="103" y="7"/>
                      <a:pt x="103" y="7"/>
                    </a:cubicBezTo>
                    <a:cubicBezTo>
                      <a:pt x="104" y="8"/>
                      <a:pt x="105" y="8"/>
                      <a:pt x="106" y="9"/>
                    </a:cubicBezTo>
                    <a:cubicBezTo>
                      <a:pt x="107" y="8"/>
                      <a:pt x="107" y="7"/>
                      <a:pt x="108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4"/>
                      <a:pt x="105" y="4"/>
                      <a:pt x="105" y="4"/>
                    </a:cubicBezTo>
                    <a:moveTo>
                      <a:pt x="29" y="4"/>
                    </a:moveTo>
                    <a:cubicBezTo>
                      <a:pt x="29" y="4"/>
                      <a:pt x="29" y="4"/>
                      <a:pt x="29" y="4"/>
                    </a:cubicBezTo>
                    <a:cubicBezTo>
                      <a:pt x="30" y="5"/>
                      <a:pt x="32" y="6"/>
                      <a:pt x="34" y="7"/>
                    </a:cubicBezTo>
                    <a:cubicBezTo>
                      <a:pt x="32" y="6"/>
                      <a:pt x="30" y="5"/>
                      <a:pt x="29" y="4"/>
                    </a:cubicBezTo>
                    <a:moveTo>
                      <a:pt x="53" y="4"/>
                    </a:moveTo>
                    <a:cubicBezTo>
                      <a:pt x="52" y="4"/>
                      <a:pt x="52" y="4"/>
                      <a:pt x="50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1" y="5"/>
                      <a:pt x="51" y="5"/>
                      <a:pt x="51" y="5"/>
                    </a:cubicBezTo>
                    <a:cubicBezTo>
                      <a:pt x="51" y="5"/>
                      <a:pt x="52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2" y="5"/>
                      <a:pt x="52" y="5"/>
                      <a:pt x="51" y="5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6" y="8"/>
                      <a:pt x="56" y="9"/>
                      <a:pt x="57" y="9"/>
                    </a:cubicBezTo>
                    <a:cubicBezTo>
                      <a:pt x="56" y="9"/>
                      <a:pt x="55" y="8"/>
                      <a:pt x="54" y="7"/>
                    </a:cubicBezTo>
                    <a:cubicBezTo>
                      <a:pt x="55" y="8"/>
                      <a:pt x="56" y="9"/>
                      <a:pt x="57" y="9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8" y="10"/>
                      <a:pt x="58" y="10"/>
                      <a:pt x="57" y="10"/>
                    </a:cubicBezTo>
                    <a:cubicBezTo>
                      <a:pt x="58" y="10"/>
                      <a:pt x="59" y="11"/>
                      <a:pt x="59" y="1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59" y="8"/>
                      <a:pt x="58" y="7"/>
                      <a:pt x="57" y="7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5" y="6"/>
                      <a:pt x="55" y="5"/>
                      <a:pt x="54" y="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4"/>
                      <a:pt x="53" y="4"/>
                    </a:cubicBezTo>
                    <a:cubicBezTo>
                      <a:pt x="53" y="4"/>
                      <a:pt x="53" y="4"/>
                      <a:pt x="53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3" y="4"/>
                    </a:cubicBezTo>
                    <a:cubicBezTo>
                      <a:pt x="54" y="4"/>
                      <a:pt x="54" y="4"/>
                      <a:pt x="54" y="5"/>
                    </a:cubicBezTo>
                    <a:cubicBezTo>
                      <a:pt x="54" y="4"/>
                      <a:pt x="54" y="4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3" y="3"/>
                    </a:moveTo>
                    <a:cubicBezTo>
                      <a:pt x="53" y="3"/>
                      <a:pt x="52" y="3"/>
                      <a:pt x="53" y="4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78" y="3"/>
                    </a:moveTo>
                    <a:cubicBezTo>
                      <a:pt x="78" y="3"/>
                      <a:pt x="79" y="3"/>
                      <a:pt x="79" y="4"/>
                    </a:cubicBezTo>
                    <a:cubicBezTo>
                      <a:pt x="79" y="4"/>
                      <a:pt x="79" y="4"/>
                      <a:pt x="79" y="4"/>
                    </a:cubicBezTo>
                    <a:cubicBezTo>
                      <a:pt x="78" y="3"/>
                      <a:pt x="78" y="3"/>
                      <a:pt x="78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4" y="5"/>
                      <a:pt x="5" y="6"/>
                      <a:pt x="5" y="6"/>
                    </a:cubicBezTo>
                    <a:cubicBezTo>
                      <a:pt x="5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4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0" y="3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32" y="4"/>
                      <a:pt x="34" y="5"/>
                      <a:pt x="36" y="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4" y="5"/>
                      <a:pt x="32" y="3"/>
                      <a:pt x="30" y="3"/>
                    </a:cubicBezTo>
                    <a:moveTo>
                      <a:pt x="27" y="2"/>
                    </a:moveTo>
                    <a:cubicBezTo>
                      <a:pt x="26" y="2"/>
                      <a:pt x="26" y="3"/>
                      <a:pt x="26" y="3"/>
                    </a:cubicBezTo>
                    <a:cubicBezTo>
                      <a:pt x="26" y="3"/>
                      <a:pt x="26" y="3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54" y="2"/>
                    </a:moveTo>
                    <a:cubicBezTo>
                      <a:pt x="54" y="2"/>
                      <a:pt x="54" y="3"/>
                      <a:pt x="54" y="3"/>
                    </a:cubicBezTo>
                    <a:cubicBezTo>
                      <a:pt x="55" y="4"/>
                      <a:pt x="58" y="7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59" y="7"/>
                      <a:pt x="57" y="5"/>
                      <a:pt x="55" y="4"/>
                    </a:cubicBezTo>
                    <a:cubicBezTo>
                      <a:pt x="55" y="4"/>
                      <a:pt x="54" y="3"/>
                      <a:pt x="54" y="3"/>
                    </a:cubicBezTo>
                    <a:cubicBezTo>
                      <a:pt x="54" y="2"/>
                      <a:pt x="54" y="2"/>
                      <a:pt x="54" y="2"/>
                    </a:cubicBezTo>
                    <a:moveTo>
                      <a:pt x="26" y="2"/>
                    </a:moveTo>
                    <a:cubicBezTo>
                      <a:pt x="26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6" y="2"/>
                    </a:cubicBezTo>
                    <a:moveTo>
                      <a:pt x="101" y="1"/>
                    </a:move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2"/>
                      <a:pt x="101" y="3"/>
                      <a:pt x="101" y="3"/>
                    </a:cubicBezTo>
                    <a:cubicBezTo>
                      <a:pt x="99" y="5"/>
                      <a:pt x="102" y="4"/>
                      <a:pt x="100" y="5"/>
                    </a:cubicBezTo>
                    <a:cubicBezTo>
                      <a:pt x="101" y="5"/>
                      <a:pt x="101" y="6"/>
                      <a:pt x="102" y="6"/>
                    </a:cubicBezTo>
                    <a:cubicBezTo>
                      <a:pt x="102" y="5"/>
                      <a:pt x="103" y="4"/>
                      <a:pt x="104" y="3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1"/>
                      <a:pt x="101" y="1"/>
                      <a:pt x="101" y="1"/>
                    </a:cubicBezTo>
                    <a:moveTo>
                      <a:pt x="79" y="0"/>
                    </a:moveTo>
                    <a:cubicBezTo>
                      <a:pt x="79" y="1"/>
                      <a:pt x="79" y="2"/>
                      <a:pt x="80" y="3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80" y="2"/>
                      <a:pt x="80" y="1"/>
                      <a:pt x="80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0525"/>
              <p:cNvSpPr>
                <a:spLocks noEditPoints="1"/>
              </p:cNvSpPr>
              <p:nvPr/>
            </p:nvSpPr>
            <p:spPr bwMode="auto">
              <a:xfrm>
                <a:off x="-427" y="3084"/>
                <a:ext cx="78" cy="114"/>
              </a:xfrm>
              <a:custGeom>
                <a:avLst/>
                <a:gdLst>
                  <a:gd name="T0" fmla="*/ 0 w 33"/>
                  <a:gd name="T1" fmla="*/ 48 h 48"/>
                  <a:gd name="T2" fmla="*/ 0 w 33"/>
                  <a:gd name="T3" fmla="*/ 48 h 48"/>
                  <a:gd name="T4" fmla="*/ 1 w 33"/>
                  <a:gd name="T5" fmla="*/ 47 h 48"/>
                  <a:gd name="T6" fmla="*/ 0 w 33"/>
                  <a:gd name="T7" fmla="*/ 47 h 48"/>
                  <a:gd name="T8" fmla="*/ 1 w 33"/>
                  <a:gd name="T9" fmla="*/ 47 h 48"/>
                  <a:gd name="T10" fmla="*/ 1 w 33"/>
                  <a:gd name="T11" fmla="*/ 46 h 48"/>
                  <a:gd name="T12" fmla="*/ 4 w 33"/>
                  <a:gd name="T13" fmla="*/ 42 h 48"/>
                  <a:gd name="T14" fmla="*/ 4 w 33"/>
                  <a:gd name="T15" fmla="*/ 40 h 48"/>
                  <a:gd name="T16" fmla="*/ 4 w 33"/>
                  <a:gd name="T17" fmla="*/ 41 h 48"/>
                  <a:gd name="T18" fmla="*/ 4 w 33"/>
                  <a:gd name="T19" fmla="*/ 40 h 48"/>
                  <a:gd name="T20" fmla="*/ 5 w 33"/>
                  <a:gd name="T21" fmla="*/ 39 h 48"/>
                  <a:gd name="T22" fmla="*/ 5 w 33"/>
                  <a:gd name="T23" fmla="*/ 39 h 48"/>
                  <a:gd name="T24" fmla="*/ 5 w 33"/>
                  <a:gd name="T25" fmla="*/ 39 h 48"/>
                  <a:gd name="T26" fmla="*/ 5 w 33"/>
                  <a:gd name="T27" fmla="*/ 39 h 48"/>
                  <a:gd name="T28" fmla="*/ 5 w 33"/>
                  <a:gd name="T29" fmla="*/ 39 h 48"/>
                  <a:gd name="T30" fmla="*/ 13 w 33"/>
                  <a:gd name="T31" fmla="*/ 42 h 48"/>
                  <a:gd name="T32" fmla="*/ 18 w 33"/>
                  <a:gd name="T33" fmla="*/ 34 h 48"/>
                  <a:gd name="T34" fmla="*/ 11 w 33"/>
                  <a:gd name="T35" fmla="*/ 29 h 48"/>
                  <a:gd name="T36" fmla="*/ 6 w 33"/>
                  <a:gd name="T37" fmla="*/ 38 h 48"/>
                  <a:gd name="T38" fmla="*/ 11 w 33"/>
                  <a:gd name="T39" fmla="*/ 29 h 48"/>
                  <a:gd name="T40" fmla="*/ 22 w 33"/>
                  <a:gd name="T41" fmla="*/ 25 h 48"/>
                  <a:gd name="T42" fmla="*/ 21 w 33"/>
                  <a:gd name="T43" fmla="*/ 29 h 48"/>
                  <a:gd name="T44" fmla="*/ 22 w 33"/>
                  <a:gd name="T45" fmla="*/ 25 h 48"/>
                  <a:gd name="T46" fmla="*/ 14 w 33"/>
                  <a:gd name="T47" fmla="*/ 25 h 48"/>
                  <a:gd name="T48" fmla="*/ 16 w 33"/>
                  <a:gd name="T49" fmla="*/ 22 h 48"/>
                  <a:gd name="T50" fmla="*/ 29 w 33"/>
                  <a:gd name="T51" fmla="*/ 12 h 48"/>
                  <a:gd name="T52" fmla="*/ 26 w 33"/>
                  <a:gd name="T53" fmla="*/ 20 h 48"/>
                  <a:gd name="T54" fmla="*/ 29 w 33"/>
                  <a:gd name="T55" fmla="*/ 12 h 48"/>
                  <a:gd name="T56" fmla="*/ 31 w 33"/>
                  <a:gd name="T57" fmla="*/ 8 h 48"/>
                  <a:gd name="T58" fmla="*/ 31 w 33"/>
                  <a:gd name="T59" fmla="*/ 11 h 48"/>
                  <a:gd name="T60" fmla="*/ 31 w 33"/>
                  <a:gd name="T61" fmla="*/ 8 h 48"/>
                  <a:gd name="T62" fmla="*/ 31 w 33"/>
                  <a:gd name="T63" fmla="*/ 8 h 48"/>
                  <a:gd name="T64" fmla="*/ 32 w 33"/>
                  <a:gd name="T65" fmla="*/ 7 h 48"/>
                  <a:gd name="T66" fmla="*/ 32 w 33"/>
                  <a:gd name="T67" fmla="*/ 0 h 48"/>
                  <a:gd name="T68" fmla="*/ 20 w 33"/>
                  <a:gd name="T69" fmla="*/ 14 h 48"/>
                  <a:gd name="T70" fmla="*/ 20 w 33"/>
                  <a:gd name="T71" fmla="*/ 16 h 48"/>
                  <a:gd name="T72" fmla="*/ 30 w 33"/>
                  <a:gd name="T73" fmla="*/ 4 h 48"/>
                  <a:gd name="T74" fmla="*/ 31 w 33"/>
                  <a:gd name="T75" fmla="*/ 3 h 48"/>
                  <a:gd name="T76" fmla="*/ 32 w 33"/>
                  <a:gd name="T77" fmla="*/ 3 h 48"/>
                  <a:gd name="T78" fmla="*/ 32 w 33"/>
                  <a:gd name="T7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" h="48">
                    <a:moveTo>
                      <a:pt x="0" y="48"/>
                    </a:move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moveTo>
                      <a:pt x="1" y="47"/>
                    </a:moveTo>
                    <a:cubicBezTo>
                      <a:pt x="1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7"/>
                    </a:cubicBezTo>
                    <a:moveTo>
                      <a:pt x="4" y="42"/>
                    </a:moveTo>
                    <a:cubicBezTo>
                      <a:pt x="3" y="43"/>
                      <a:pt x="2" y="44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5"/>
                      <a:pt x="3" y="43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moveTo>
                      <a:pt x="4" y="40"/>
                    </a:move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5" y="41"/>
                    </a:cubicBezTo>
                    <a:cubicBezTo>
                      <a:pt x="4" y="41"/>
                      <a:pt x="4" y="40"/>
                      <a:pt x="4" y="40"/>
                    </a:cubicBezTo>
                    <a:moveTo>
                      <a:pt x="5" y="39"/>
                    </a:moveTo>
                    <a:cubicBezTo>
                      <a:pt x="5" y="39"/>
                      <a:pt x="5" y="39"/>
                      <a:pt x="5" y="39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5" y="39"/>
                    </a:move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18" y="33"/>
                    </a:moveTo>
                    <a:cubicBezTo>
                      <a:pt x="16" y="36"/>
                      <a:pt x="15" y="39"/>
                      <a:pt x="13" y="42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5" y="39"/>
                      <a:pt x="17" y="36"/>
                      <a:pt x="18" y="34"/>
                    </a:cubicBezTo>
                    <a:cubicBezTo>
                      <a:pt x="18" y="33"/>
                      <a:pt x="18" y="33"/>
                      <a:pt x="18" y="33"/>
                    </a:cubicBezTo>
                    <a:moveTo>
                      <a:pt x="11" y="29"/>
                    </a:moveTo>
                    <a:cubicBezTo>
                      <a:pt x="10" y="31"/>
                      <a:pt x="10" y="31"/>
                      <a:pt x="10" y="31"/>
                    </a:cubicBezTo>
                    <a:cubicBezTo>
                      <a:pt x="9" y="33"/>
                      <a:pt x="7" y="36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8" y="35"/>
                      <a:pt x="10" y="32"/>
                      <a:pt x="11" y="29"/>
                    </a:cubicBezTo>
                    <a:cubicBezTo>
                      <a:pt x="11" y="29"/>
                      <a:pt x="11" y="29"/>
                      <a:pt x="11" y="29"/>
                    </a:cubicBezTo>
                    <a:moveTo>
                      <a:pt x="22" y="25"/>
                    </a:moveTo>
                    <a:cubicBezTo>
                      <a:pt x="22" y="26"/>
                      <a:pt x="21" y="28"/>
                      <a:pt x="20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8"/>
                      <a:pt x="22" y="27"/>
                      <a:pt x="23" y="26"/>
                    </a:cubicBezTo>
                    <a:cubicBezTo>
                      <a:pt x="23" y="26"/>
                      <a:pt x="22" y="25"/>
                      <a:pt x="22" y="25"/>
                    </a:cubicBezTo>
                    <a:moveTo>
                      <a:pt x="16" y="22"/>
                    </a:move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5" y="24"/>
                      <a:pt x="15" y="23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9" y="12"/>
                    </a:moveTo>
                    <a:cubicBezTo>
                      <a:pt x="28" y="15"/>
                      <a:pt x="27" y="17"/>
                      <a:pt x="25" y="20"/>
                    </a:cubicBezTo>
                    <a:cubicBezTo>
                      <a:pt x="25" y="20"/>
                      <a:pt x="26" y="20"/>
                      <a:pt x="26" y="20"/>
                    </a:cubicBezTo>
                    <a:cubicBezTo>
                      <a:pt x="27" y="18"/>
                      <a:pt x="28" y="15"/>
                      <a:pt x="30" y="12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9" y="12"/>
                      <a:pt x="29" y="12"/>
                      <a:pt x="29" y="12"/>
                    </a:cubicBezTo>
                    <a:moveTo>
                      <a:pt x="31" y="8"/>
                    </a:moveTo>
                    <a:cubicBezTo>
                      <a:pt x="31" y="9"/>
                      <a:pt x="30" y="10"/>
                      <a:pt x="30" y="10"/>
                    </a:cubicBezTo>
                    <a:cubicBezTo>
                      <a:pt x="30" y="10"/>
                      <a:pt x="30" y="11"/>
                      <a:pt x="31" y="11"/>
                    </a:cubicBezTo>
                    <a:cubicBezTo>
                      <a:pt x="31" y="10"/>
                      <a:pt x="31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moveTo>
                      <a:pt x="32" y="6"/>
                    </a:moveTo>
                    <a:cubicBezTo>
                      <a:pt x="31" y="7"/>
                      <a:pt x="31" y="7"/>
                      <a:pt x="31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8"/>
                      <a:pt x="32" y="8"/>
                      <a:pt x="32" y="7"/>
                    </a:cubicBezTo>
                    <a:cubicBezTo>
                      <a:pt x="32" y="7"/>
                      <a:pt x="32" y="7"/>
                      <a:pt x="32" y="6"/>
                    </a:cubicBezTo>
                    <a:moveTo>
                      <a:pt x="32" y="0"/>
                    </a:moveTo>
                    <a:cubicBezTo>
                      <a:pt x="23" y="3"/>
                      <a:pt x="28" y="4"/>
                      <a:pt x="25" y="5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6"/>
                      <a:pt x="20" y="16"/>
                    </a:cubicBezTo>
                    <a:cubicBezTo>
                      <a:pt x="23" y="13"/>
                      <a:pt x="23" y="5"/>
                      <a:pt x="29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4"/>
                      <a:pt x="31" y="4"/>
                      <a:pt x="31" y="4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3"/>
                      <a:pt x="32" y="2"/>
                      <a:pt x="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0526"/>
              <p:cNvSpPr>
                <a:spLocks noEditPoints="1"/>
              </p:cNvSpPr>
              <p:nvPr/>
            </p:nvSpPr>
            <p:spPr bwMode="auto">
              <a:xfrm>
                <a:off x="-427" y="3193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0527"/>
              <p:cNvSpPr>
                <a:spLocks noEditPoints="1"/>
              </p:cNvSpPr>
              <p:nvPr/>
            </p:nvSpPr>
            <p:spPr bwMode="auto">
              <a:xfrm>
                <a:off x="-411" y="3186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0 w 6"/>
                  <a:gd name="T9" fmla="*/ 9 h 10"/>
                  <a:gd name="T10" fmla="*/ 1 w 6"/>
                  <a:gd name="T11" fmla="*/ 8 h 10"/>
                  <a:gd name="T12" fmla="*/ 0 w 6"/>
                  <a:gd name="T13" fmla="*/ 8 h 10"/>
                  <a:gd name="T14" fmla="*/ 1 w 6"/>
                  <a:gd name="T15" fmla="*/ 9 h 10"/>
                  <a:gd name="T16" fmla="*/ 1 w 6"/>
                  <a:gd name="T17" fmla="*/ 8 h 10"/>
                  <a:gd name="T18" fmla="*/ 1 w 6"/>
                  <a:gd name="T19" fmla="*/ 8 h 10"/>
                  <a:gd name="T20" fmla="*/ 3 w 6"/>
                  <a:gd name="T21" fmla="*/ 3 h 10"/>
                  <a:gd name="T22" fmla="*/ 1 w 6"/>
                  <a:gd name="T23" fmla="*/ 7 h 10"/>
                  <a:gd name="T24" fmla="*/ 2 w 6"/>
                  <a:gd name="T25" fmla="*/ 7 h 10"/>
                  <a:gd name="T26" fmla="*/ 4 w 6"/>
                  <a:gd name="T27" fmla="*/ 4 h 10"/>
                  <a:gd name="T28" fmla="*/ 3 w 6"/>
                  <a:gd name="T29" fmla="*/ 3 h 10"/>
                  <a:gd name="T30" fmla="*/ 4 w 6"/>
                  <a:gd name="T31" fmla="*/ 2 h 10"/>
                  <a:gd name="T32" fmla="*/ 4 w 6"/>
                  <a:gd name="T33" fmla="*/ 2 h 10"/>
                  <a:gd name="T34" fmla="*/ 5 w 6"/>
                  <a:gd name="T35" fmla="*/ 3 h 10"/>
                  <a:gd name="T36" fmla="*/ 5 w 6"/>
                  <a:gd name="T37" fmla="*/ 2 h 10"/>
                  <a:gd name="T38" fmla="*/ 4 w 6"/>
                  <a:gd name="T39" fmla="*/ 2 h 10"/>
                  <a:gd name="T40" fmla="*/ 5 w 6"/>
                  <a:gd name="T41" fmla="*/ 1 h 10"/>
                  <a:gd name="T42" fmla="*/ 5 w 6"/>
                  <a:gd name="T43" fmla="*/ 1 h 10"/>
                  <a:gd name="T44" fmla="*/ 5 w 6"/>
                  <a:gd name="T45" fmla="*/ 1 h 10"/>
                  <a:gd name="T46" fmla="*/ 5 w 6"/>
                  <a:gd name="T47" fmla="*/ 1 h 10"/>
                  <a:gd name="T48" fmla="*/ 6 w 6"/>
                  <a:gd name="T49" fmla="*/ 1 h 10"/>
                  <a:gd name="T50" fmla="*/ 5 w 6"/>
                  <a:gd name="T51" fmla="*/ 1 h 10"/>
                  <a:gd name="T52" fmla="*/ 5 w 6"/>
                  <a:gd name="T53" fmla="*/ 0 h 10"/>
                  <a:gd name="T54" fmla="*/ 5 w 6"/>
                  <a:gd name="T55" fmla="*/ 0 h 10"/>
                  <a:gd name="T56" fmla="*/ 6 w 6"/>
                  <a:gd name="T57" fmla="*/ 1 h 10"/>
                  <a:gd name="T58" fmla="*/ 6 w 6"/>
                  <a:gd name="T59" fmla="*/ 0 h 10"/>
                  <a:gd name="T60" fmla="*/ 5 w 6"/>
                  <a:gd name="T6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1" y="10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3" y="3"/>
                    </a:moveTo>
                    <a:cubicBezTo>
                      <a:pt x="3" y="4"/>
                      <a:pt x="2" y="6"/>
                      <a:pt x="1" y="7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3" y="6"/>
                      <a:pt x="3" y="5"/>
                      <a:pt x="4" y="4"/>
                    </a:cubicBezTo>
                    <a:cubicBezTo>
                      <a:pt x="4" y="3"/>
                      <a:pt x="4" y="3"/>
                      <a:pt x="3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0528"/>
              <p:cNvSpPr>
                <a:spLocks noEditPoints="1"/>
              </p:cNvSpPr>
              <p:nvPr/>
            </p:nvSpPr>
            <p:spPr bwMode="auto">
              <a:xfrm>
                <a:off x="-411" y="3202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0529"/>
              <p:cNvSpPr>
                <a:spLocks noEditPoints="1"/>
              </p:cNvSpPr>
              <p:nvPr/>
            </p:nvSpPr>
            <p:spPr bwMode="auto">
              <a:xfrm>
                <a:off x="-430" y="320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10530"/>
              <p:cNvSpPr>
                <a:spLocks/>
              </p:cNvSpPr>
              <p:nvPr/>
            </p:nvSpPr>
            <p:spPr bwMode="auto">
              <a:xfrm>
                <a:off x="-432" y="3202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10531"/>
              <p:cNvSpPr>
                <a:spLocks noEditPoints="1"/>
              </p:cNvSpPr>
              <p:nvPr/>
            </p:nvSpPr>
            <p:spPr bwMode="auto">
              <a:xfrm>
                <a:off x="-420" y="3209"/>
                <a:ext cx="9" cy="17"/>
              </a:xfrm>
              <a:custGeom>
                <a:avLst/>
                <a:gdLst>
                  <a:gd name="T0" fmla="*/ 1 w 4"/>
                  <a:gd name="T1" fmla="*/ 3 h 7"/>
                  <a:gd name="T2" fmla="*/ 0 w 4"/>
                  <a:gd name="T3" fmla="*/ 6 h 7"/>
                  <a:gd name="T4" fmla="*/ 0 w 4"/>
                  <a:gd name="T5" fmla="*/ 7 h 7"/>
                  <a:gd name="T6" fmla="*/ 2 w 4"/>
                  <a:gd name="T7" fmla="*/ 4 h 7"/>
                  <a:gd name="T8" fmla="*/ 1 w 4"/>
                  <a:gd name="T9" fmla="*/ 3 h 7"/>
                  <a:gd name="T10" fmla="*/ 3 w 4"/>
                  <a:gd name="T11" fmla="*/ 1 h 7"/>
                  <a:gd name="T12" fmla="*/ 3 w 4"/>
                  <a:gd name="T13" fmla="*/ 1 h 7"/>
                  <a:gd name="T14" fmla="*/ 3 w 4"/>
                  <a:gd name="T15" fmla="*/ 2 h 7"/>
                  <a:gd name="T16" fmla="*/ 4 w 4"/>
                  <a:gd name="T17" fmla="*/ 1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0 h 7"/>
                  <a:gd name="T24" fmla="*/ 4 w 4"/>
                  <a:gd name="T25" fmla="*/ 1 h 7"/>
                  <a:gd name="T26" fmla="*/ 4 w 4"/>
                  <a:gd name="T27" fmla="*/ 0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3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1" y="3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10532"/>
              <p:cNvSpPr>
                <a:spLocks noEditPoints="1"/>
              </p:cNvSpPr>
              <p:nvPr/>
            </p:nvSpPr>
            <p:spPr bwMode="auto">
              <a:xfrm>
                <a:off x="-423" y="3212"/>
                <a:ext cx="10" cy="19"/>
              </a:xfrm>
              <a:custGeom>
                <a:avLst/>
                <a:gdLst>
                  <a:gd name="T0" fmla="*/ 1 w 4"/>
                  <a:gd name="T1" fmla="*/ 5 h 8"/>
                  <a:gd name="T2" fmla="*/ 0 w 4"/>
                  <a:gd name="T3" fmla="*/ 7 h 8"/>
                  <a:gd name="T4" fmla="*/ 0 w 4"/>
                  <a:gd name="T5" fmla="*/ 8 h 8"/>
                  <a:gd name="T6" fmla="*/ 1 w 4"/>
                  <a:gd name="T7" fmla="*/ 6 h 8"/>
                  <a:gd name="T8" fmla="*/ 1 w 4"/>
                  <a:gd name="T9" fmla="*/ 5 h 8"/>
                  <a:gd name="T10" fmla="*/ 3 w 4"/>
                  <a:gd name="T11" fmla="*/ 1 h 8"/>
                  <a:gd name="T12" fmla="*/ 2 w 4"/>
                  <a:gd name="T13" fmla="*/ 2 h 8"/>
                  <a:gd name="T14" fmla="*/ 3 w 4"/>
                  <a:gd name="T15" fmla="*/ 3 h 8"/>
                  <a:gd name="T16" fmla="*/ 4 w 4"/>
                  <a:gd name="T17" fmla="*/ 2 h 8"/>
                  <a:gd name="T18" fmla="*/ 3 w 4"/>
                  <a:gd name="T19" fmla="*/ 1 h 8"/>
                  <a:gd name="T20" fmla="*/ 4 w 4"/>
                  <a:gd name="T21" fmla="*/ 0 h 8"/>
                  <a:gd name="T22" fmla="*/ 3 w 4"/>
                  <a:gd name="T23" fmla="*/ 1 h 8"/>
                  <a:gd name="T24" fmla="*/ 4 w 4"/>
                  <a:gd name="T25" fmla="*/ 2 h 8"/>
                  <a:gd name="T26" fmla="*/ 4 w 4"/>
                  <a:gd name="T27" fmla="*/ 1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1" y="5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1" y="7"/>
                      <a:pt x="1" y="6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10533"/>
              <p:cNvSpPr>
                <a:spLocks/>
              </p:cNvSpPr>
              <p:nvPr/>
            </p:nvSpPr>
            <p:spPr bwMode="auto">
              <a:xfrm>
                <a:off x="-415" y="321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10534"/>
              <p:cNvSpPr>
                <a:spLocks noEditPoints="1"/>
              </p:cNvSpPr>
              <p:nvPr/>
            </p:nvSpPr>
            <p:spPr bwMode="auto">
              <a:xfrm>
                <a:off x="-432" y="3231"/>
                <a:ext cx="9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1 w 4"/>
                  <a:gd name="T7" fmla="*/ 5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5 h 6"/>
                  <a:gd name="T16" fmla="*/ 4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3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2" y="4"/>
                      <a:pt x="3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10535"/>
              <p:cNvSpPr>
                <a:spLocks/>
              </p:cNvSpPr>
              <p:nvPr/>
            </p:nvSpPr>
            <p:spPr bwMode="auto">
              <a:xfrm>
                <a:off x="-432" y="324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10536"/>
              <p:cNvSpPr>
                <a:spLocks noEditPoints="1"/>
              </p:cNvSpPr>
              <p:nvPr/>
            </p:nvSpPr>
            <p:spPr bwMode="auto">
              <a:xfrm>
                <a:off x="-687" y="3245"/>
                <a:ext cx="255" cy="422"/>
              </a:xfrm>
              <a:custGeom>
                <a:avLst/>
                <a:gdLst>
                  <a:gd name="T0" fmla="*/ 5 w 108"/>
                  <a:gd name="T1" fmla="*/ 171 h 179"/>
                  <a:gd name="T2" fmla="*/ 11 w 108"/>
                  <a:gd name="T3" fmla="*/ 160 h 179"/>
                  <a:gd name="T4" fmla="*/ 13 w 108"/>
                  <a:gd name="T5" fmla="*/ 158 h 179"/>
                  <a:gd name="T6" fmla="*/ 13 w 108"/>
                  <a:gd name="T7" fmla="*/ 157 h 179"/>
                  <a:gd name="T8" fmla="*/ 14 w 108"/>
                  <a:gd name="T9" fmla="*/ 155 h 179"/>
                  <a:gd name="T10" fmla="*/ 16 w 108"/>
                  <a:gd name="T11" fmla="*/ 151 h 179"/>
                  <a:gd name="T12" fmla="*/ 17 w 108"/>
                  <a:gd name="T13" fmla="*/ 151 h 179"/>
                  <a:gd name="T14" fmla="*/ 18 w 108"/>
                  <a:gd name="T15" fmla="*/ 148 h 179"/>
                  <a:gd name="T16" fmla="*/ 20 w 108"/>
                  <a:gd name="T17" fmla="*/ 146 h 179"/>
                  <a:gd name="T18" fmla="*/ 20 w 108"/>
                  <a:gd name="T19" fmla="*/ 144 h 179"/>
                  <a:gd name="T20" fmla="*/ 21 w 108"/>
                  <a:gd name="T21" fmla="*/ 144 h 179"/>
                  <a:gd name="T22" fmla="*/ 22 w 108"/>
                  <a:gd name="T23" fmla="*/ 142 h 179"/>
                  <a:gd name="T24" fmla="*/ 24 w 108"/>
                  <a:gd name="T25" fmla="*/ 138 h 179"/>
                  <a:gd name="T26" fmla="*/ 27 w 108"/>
                  <a:gd name="T27" fmla="*/ 133 h 179"/>
                  <a:gd name="T28" fmla="*/ 28 w 108"/>
                  <a:gd name="T29" fmla="*/ 132 h 179"/>
                  <a:gd name="T30" fmla="*/ 28 w 108"/>
                  <a:gd name="T31" fmla="*/ 131 h 179"/>
                  <a:gd name="T32" fmla="*/ 32 w 108"/>
                  <a:gd name="T33" fmla="*/ 126 h 179"/>
                  <a:gd name="T34" fmla="*/ 36 w 108"/>
                  <a:gd name="T35" fmla="*/ 119 h 179"/>
                  <a:gd name="T36" fmla="*/ 37 w 108"/>
                  <a:gd name="T37" fmla="*/ 117 h 179"/>
                  <a:gd name="T38" fmla="*/ 44 w 108"/>
                  <a:gd name="T39" fmla="*/ 106 h 179"/>
                  <a:gd name="T40" fmla="*/ 55 w 108"/>
                  <a:gd name="T41" fmla="*/ 87 h 179"/>
                  <a:gd name="T42" fmla="*/ 61 w 108"/>
                  <a:gd name="T43" fmla="*/ 78 h 179"/>
                  <a:gd name="T44" fmla="*/ 63 w 108"/>
                  <a:gd name="T45" fmla="*/ 75 h 179"/>
                  <a:gd name="T46" fmla="*/ 65 w 108"/>
                  <a:gd name="T47" fmla="*/ 70 h 179"/>
                  <a:gd name="T48" fmla="*/ 68 w 108"/>
                  <a:gd name="T49" fmla="*/ 66 h 179"/>
                  <a:gd name="T50" fmla="*/ 69 w 108"/>
                  <a:gd name="T51" fmla="*/ 65 h 179"/>
                  <a:gd name="T52" fmla="*/ 70 w 108"/>
                  <a:gd name="T53" fmla="*/ 63 h 179"/>
                  <a:gd name="T54" fmla="*/ 71 w 108"/>
                  <a:gd name="T55" fmla="*/ 61 h 179"/>
                  <a:gd name="T56" fmla="*/ 73 w 108"/>
                  <a:gd name="T57" fmla="*/ 58 h 179"/>
                  <a:gd name="T58" fmla="*/ 77 w 108"/>
                  <a:gd name="T59" fmla="*/ 51 h 179"/>
                  <a:gd name="T60" fmla="*/ 79 w 108"/>
                  <a:gd name="T61" fmla="*/ 48 h 179"/>
                  <a:gd name="T62" fmla="*/ 82 w 108"/>
                  <a:gd name="T63" fmla="*/ 44 h 179"/>
                  <a:gd name="T64" fmla="*/ 82 w 108"/>
                  <a:gd name="T65" fmla="*/ 43 h 179"/>
                  <a:gd name="T66" fmla="*/ 84 w 108"/>
                  <a:gd name="T67" fmla="*/ 40 h 179"/>
                  <a:gd name="T68" fmla="*/ 84 w 108"/>
                  <a:gd name="T69" fmla="*/ 39 h 179"/>
                  <a:gd name="T70" fmla="*/ 86 w 108"/>
                  <a:gd name="T71" fmla="*/ 36 h 179"/>
                  <a:gd name="T72" fmla="*/ 88 w 108"/>
                  <a:gd name="T73" fmla="*/ 33 h 179"/>
                  <a:gd name="T74" fmla="*/ 89 w 108"/>
                  <a:gd name="T75" fmla="*/ 31 h 179"/>
                  <a:gd name="T76" fmla="*/ 90 w 108"/>
                  <a:gd name="T77" fmla="*/ 29 h 179"/>
                  <a:gd name="T78" fmla="*/ 91 w 108"/>
                  <a:gd name="T79" fmla="*/ 28 h 179"/>
                  <a:gd name="T80" fmla="*/ 92 w 108"/>
                  <a:gd name="T81" fmla="*/ 26 h 179"/>
                  <a:gd name="T82" fmla="*/ 98 w 108"/>
                  <a:gd name="T83" fmla="*/ 16 h 179"/>
                  <a:gd name="T84" fmla="*/ 100 w 108"/>
                  <a:gd name="T85" fmla="*/ 14 h 179"/>
                  <a:gd name="T86" fmla="*/ 101 w 108"/>
                  <a:gd name="T87" fmla="*/ 12 h 179"/>
                  <a:gd name="T88" fmla="*/ 102 w 108"/>
                  <a:gd name="T89" fmla="*/ 10 h 179"/>
                  <a:gd name="T90" fmla="*/ 103 w 108"/>
                  <a:gd name="T91" fmla="*/ 10 h 179"/>
                  <a:gd name="T92" fmla="*/ 104 w 108"/>
                  <a:gd name="T93" fmla="*/ 7 h 179"/>
                  <a:gd name="T94" fmla="*/ 106 w 108"/>
                  <a:gd name="T95" fmla="*/ 5 h 179"/>
                  <a:gd name="T96" fmla="*/ 107 w 108"/>
                  <a:gd name="T97" fmla="*/ 3 h 179"/>
                  <a:gd name="T98" fmla="*/ 107 w 108"/>
                  <a:gd name="T99" fmla="*/ 3 h 179"/>
                  <a:gd name="T100" fmla="*/ 108 w 108"/>
                  <a:gd name="T101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8" h="179">
                    <a:moveTo>
                      <a:pt x="5" y="171"/>
                    </a:moveTo>
                    <a:cubicBezTo>
                      <a:pt x="3" y="174"/>
                      <a:pt x="1" y="176"/>
                      <a:pt x="0" y="179"/>
                    </a:cubicBezTo>
                    <a:cubicBezTo>
                      <a:pt x="1" y="177"/>
                      <a:pt x="3" y="174"/>
                      <a:pt x="4" y="172"/>
                    </a:cubicBezTo>
                    <a:cubicBezTo>
                      <a:pt x="4" y="172"/>
                      <a:pt x="5" y="171"/>
                      <a:pt x="5" y="171"/>
                    </a:cubicBezTo>
                    <a:cubicBezTo>
                      <a:pt x="5" y="171"/>
                      <a:pt x="5" y="171"/>
                      <a:pt x="5" y="171"/>
                    </a:cubicBezTo>
                    <a:moveTo>
                      <a:pt x="11" y="160"/>
                    </a:moveTo>
                    <a:cubicBezTo>
                      <a:pt x="10" y="163"/>
                      <a:pt x="8" y="165"/>
                      <a:pt x="6" y="168"/>
                    </a:cubicBezTo>
                    <a:cubicBezTo>
                      <a:pt x="7" y="168"/>
                      <a:pt x="7" y="168"/>
                      <a:pt x="7" y="168"/>
                    </a:cubicBezTo>
                    <a:cubicBezTo>
                      <a:pt x="8" y="165"/>
                      <a:pt x="10" y="163"/>
                      <a:pt x="11" y="160"/>
                    </a:cubicBezTo>
                    <a:cubicBezTo>
                      <a:pt x="11" y="160"/>
                      <a:pt x="11" y="160"/>
                      <a:pt x="11" y="160"/>
                    </a:cubicBezTo>
                    <a:moveTo>
                      <a:pt x="13" y="158"/>
                    </a:moveTo>
                    <a:cubicBezTo>
                      <a:pt x="13" y="158"/>
                      <a:pt x="13" y="158"/>
                      <a:pt x="12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moveTo>
                      <a:pt x="13" y="157"/>
                    </a:moveTo>
                    <a:cubicBezTo>
                      <a:pt x="13" y="157"/>
                      <a:pt x="13" y="157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7"/>
                      <a:pt x="13" y="157"/>
                    </a:cubicBezTo>
                    <a:cubicBezTo>
                      <a:pt x="13" y="157"/>
                      <a:pt x="13" y="157"/>
                      <a:pt x="13" y="157"/>
                    </a:cubicBezTo>
                    <a:moveTo>
                      <a:pt x="14" y="155"/>
                    </a:moveTo>
                    <a:cubicBezTo>
                      <a:pt x="14" y="155"/>
                      <a:pt x="14" y="156"/>
                      <a:pt x="13" y="157"/>
                    </a:cubicBezTo>
                    <a:cubicBezTo>
                      <a:pt x="13" y="157"/>
                      <a:pt x="13" y="157"/>
                      <a:pt x="13" y="157"/>
                    </a:cubicBezTo>
                    <a:cubicBezTo>
                      <a:pt x="14" y="156"/>
                      <a:pt x="14" y="155"/>
                      <a:pt x="15" y="155"/>
                    </a:cubicBezTo>
                    <a:cubicBezTo>
                      <a:pt x="15" y="155"/>
                      <a:pt x="14" y="155"/>
                      <a:pt x="14" y="155"/>
                    </a:cubicBezTo>
                    <a:moveTo>
                      <a:pt x="16" y="151"/>
                    </a:moveTo>
                    <a:cubicBezTo>
                      <a:pt x="16" y="152"/>
                      <a:pt x="15" y="153"/>
                      <a:pt x="15" y="154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5" y="153"/>
                      <a:pt x="16" y="153"/>
                      <a:pt x="16" y="152"/>
                    </a:cubicBezTo>
                    <a:cubicBezTo>
                      <a:pt x="16" y="152"/>
                      <a:pt x="16" y="152"/>
                      <a:pt x="16" y="151"/>
                    </a:cubicBezTo>
                    <a:moveTo>
                      <a:pt x="17" y="151"/>
                    </a:moveTo>
                    <a:cubicBezTo>
                      <a:pt x="16" y="151"/>
                      <a:pt x="16" y="151"/>
                      <a:pt x="16" y="151"/>
                    </a:cubicBezTo>
                    <a:cubicBezTo>
                      <a:pt x="17" y="151"/>
                      <a:pt x="17" y="151"/>
                      <a:pt x="17" y="151"/>
                    </a:cubicBezTo>
                    <a:cubicBezTo>
                      <a:pt x="17" y="151"/>
                      <a:pt x="17" y="151"/>
                      <a:pt x="17" y="151"/>
                    </a:cubicBezTo>
                    <a:cubicBezTo>
                      <a:pt x="17" y="151"/>
                      <a:pt x="17" y="151"/>
                      <a:pt x="17" y="151"/>
                    </a:cubicBezTo>
                    <a:moveTo>
                      <a:pt x="18" y="148"/>
                    </a:moveTo>
                    <a:cubicBezTo>
                      <a:pt x="18" y="148"/>
                      <a:pt x="18" y="148"/>
                      <a:pt x="18" y="14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19" y="148"/>
                      <a:pt x="19" y="148"/>
                      <a:pt x="18" y="148"/>
                    </a:cubicBezTo>
                    <a:moveTo>
                      <a:pt x="20" y="146"/>
                    </a:moveTo>
                    <a:cubicBezTo>
                      <a:pt x="19" y="146"/>
                      <a:pt x="19" y="147"/>
                      <a:pt x="19" y="147"/>
                    </a:cubicBezTo>
                    <a:cubicBezTo>
                      <a:pt x="19" y="147"/>
                      <a:pt x="19" y="147"/>
                      <a:pt x="19" y="147"/>
                    </a:cubicBezTo>
                    <a:cubicBezTo>
                      <a:pt x="19" y="147"/>
                      <a:pt x="20" y="147"/>
                      <a:pt x="20" y="146"/>
                    </a:cubicBezTo>
                    <a:cubicBezTo>
                      <a:pt x="20" y="146"/>
                      <a:pt x="20" y="146"/>
                      <a:pt x="20" y="146"/>
                    </a:cubicBezTo>
                    <a:moveTo>
                      <a:pt x="20" y="144"/>
                    </a:moveTo>
                    <a:cubicBezTo>
                      <a:pt x="20" y="145"/>
                      <a:pt x="20" y="145"/>
                      <a:pt x="20" y="145"/>
                    </a:cubicBezTo>
                    <a:cubicBezTo>
                      <a:pt x="20" y="145"/>
                      <a:pt x="20" y="145"/>
                      <a:pt x="20" y="145"/>
                    </a:cubicBezTo>
                    <a:cubicBezTo>
                      <a:pt x="21" y="145"/>
                      <a:pt x="21" y="145"/>
                      <a:pt x="21" y="145"/>
                    </a:cubicBezTo>
                    <a:cubicBezTo>
                      <a:pt x="20" y="144"/>
                      <a:pt x="20" y="144"/>
                      <a:pt x="20" y="144"/>
                    </a:cubicBezTo>
                    <a:moveTo>
                      <a:pt x="21" y="144"/>
                    </a:moveTo>
                    <a:cubicBezTo>
                      <a:pt x="21" y="144"/>
                      <a:pt x="21" y="144"/>
                      <a:pt x="20" y="144"/>
                    </a:cubicBezTo>
                    <a:cubicBezTo>
                      <a:pt x="21" y="145"/>
                      <a:pt x="21" y="145"/>
                      <a:pt x="21" y="145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1" y="144"/>
                      <a:pt x="21" y="144"/>
                      <a:pt x="21" y="144"/>
                    </a:cubicBezTo>
                    <a:moveTo>
                      <a:pt x="22" y="142"/>
                    </a:moveTo>
                    <a:cubicBezTo>
                      <a:pt x="22" y="143"/>
                      <a:pt x="21" y="143"/>
                      <a:pt x="21" y="143"/>
                    </a:cubicBezTo>
                    <a:cubicBezTo>
                      <a:pt x="21" y="143"/>
                      <a:pt x="21" y="143"/>
                      <a:pt x="22" y="143"/>
                    </a:cubicBezTo>
                    <a:cubicBezTo>
                      <a:pt x="22" y="143"/>
                      <a:pt x="22" y="143"/>
                      <a:pt x="22" y="143"/>
                    </a:cubicBezTo>
                    <a:cubicBezTo>
                      <a:pt x="22" y="142"/>
                      <a:pt x="22" y="142"/>
                      <a:pt x="22" y="142"/>
                    </a:cubicBezTo>
                    <a:moveTo>
                      <a:pt x="24" y="138"/>
                    </a:moveTo>
                    <a:cubicBezTo>
                      <a:pt x="24" y="139"/>
                      <a:pt x="23" y="140"/>
                      <a:pt x="23" y="141"/>
                    </a:cubicBezTo>
                    <a:cubicBezTo>
                      <a:pt x="23" y="141"/>
                      <a:pt x="23" y="141"/>
                      <a:pt x="23" y="141"/>
                    </a:cubicBezTo>
                    <a:cubicBezTo>
                      <a:pt x="23" y="140"/>
                      <a:pt x="24" y="139"/>
                      <a:pt x="25" y="138"/>
                    </a:cubicBezTo>
                    <a:cubicBezTo>
                      <a:pt x="24" y="138"/>
                      <a:pt x="24" y="138"/>
                      <a:pt x="24" y="138"/>
                    </a:cubicBezTo>
                    <a:moveTo>
                      <a:pt x="27" y="133"/>
                    </a:moveTo>
                    <a:cubicBezTo>
                      <a:pt x="27" y="133"/>
                      <a:pt x="27" y="133"/>
                      <a:pt x="27" y="133"/>
                    </a:cubicBezTo>
                    <a:cubicBezTo>
                      <a:pt x="27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7" y="133"/>
                    </a:cubicBezTo>
                    <a:moveTo>
                      <a:pt x="28" y="132"/>
                    </a:moveTo>
                    <a:cubicBezTo>
                      <a:pt x="28" y="132"/>
                      <a:pt x="28" y="133"/>
                      <a:pt x="27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moveTo>
                      <a:pt x="28" y="131"/>
                    </a:moveTo>
                    <a:cubicBezTo>
                      <a:pt x="28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9" y="132"/>
                    </a:cubicBezTo>
                    <a:cubicBezTo>
                      <a:pt x="29" y="132"/>
                      <a:pt x="28" y="131"/>
                      <a:pt x="28" y="131"/>
                    </a:cubicBezTo>
                    <a:moveTo>
                      <a:pt x="32" y="126"/>
                    </a:move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moveTo>
                      <a:pt x="36" y="119"/>
                    </a:moveTo>
                    <a:cubicBezTo>
                      <a:pt x="35" y="120"/>
                      <a:pt x="35" y="120"/>
                      <a:pt x="35" y="121"/>
                    </a:cubicBezTo>
                    <a:cubicBezTo>
                      <a:pt x="35" y="121"/>
                      <a:pt x="35" y="121"/>
                      <a:pt x="35" y="121"/>
                    </a:cubicBezTo>
                    <a:cubicBezTo>
                      <a:pt x="35" y="120"/>
                      <a:pt x="36" y="120"/>
                      <a:pt x="36" y="120"/>
                    </a:cubicBezTo>
                    <a:cubicBezTo>
                      <a:pt x="36" y="119"/>
                      <a:pt x="36" y="119"/>
                      <a:pt x="36" y="119"/>
                    </a:cubicBezTo>
                    <a:moveTo>
                      <a:pt x="37" y="117"/>
                    </a:moveTo>
                    <a:cubicBezTo>
                      <a:pt x="37" y="118"/>
                      <a:pt x="36" y="118"/>
                      <a:pt x="36" y="119"/>
                    </a:cubicBezTo>
                    <a:cubicBezTo>
                      <a:pt x="36" y="119"/>
                      <a:pt x="36" y="119"/>
                      <a:pt x="36" y="119"/>
                    </a:cubicBezTo>
                    <a:cubicBezTo>
                      <a:pt x="37" y="119"/>
                      <a:pt x="37" y="118"/>
                      <a:pt x="38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44" y="106"/>
                    </a:moveTo>
                    <a:cubicBezTo>
                      <a:pt x="44" y="106"/>
                      <a:pt x="44" y="106"/>
                      <a:pt x="43" y="107"/>
                    </a:cubicBezTo>
                    <a:cubicBezTo>
                      <a:pt x="43" y="107"/>
                      <a:pt x="43" y="107"/>
                      <a:pt x="44" y="107"/>
                    </a:cubicBezTo>
                    <a:cubicBezTo>
                      <a:pt x="44" y="107"/>
                      <a:pt x="44" y="106"/>
                      <a:pt x="44" y="106"/>
                    </a:cubicBezTo>
                    <a:cubicBezTo>
                      <a:pt x="44" y="106"/>
                      <a:pt x="44" y="106"/>
                      <a:pt x="44" y="106"/>
                    </a:cubicBezTo>
                    <a:moveTo>
                      <a:pt x="55" y="87"/>
                    </a:moveTo>
                    <a:cubicBezTo>
                      <a:pt x="54" y="89"/>
                      <a:pt x="53" y="91"/>
                      <a:pt x="52" y="93"/>
                    </a:cubicBezTo>
                    <a:cubicBezTo>
                      <a:pt x="52" y="93"/>
                      <a:pt x="52" y="93"/>
                      <a:pt x="52" y="93"/>
                    </a:cubicBezTo>
                    <a:cubicBezTo>
                      <a:pt x="53" y="91"/>
                      <a:pt x="54" y="90"/>
                      <a:pt x="56" y="88"/>
                    </a:cubicBezTo>
                    <a:cubicBezTo>
                      <a:pt x="55" y="87"/>
                      <a:pt x="55" y="87"/>
                      <a:pt x="55" y="87"/>
                    </a:cubicBezTo>
                    <a:moveTo>
                      <a:pt x="61" y="78"/>
                    </a:moveTo>
                    <a:cubicBezTo>
                      <a:pt x="60" y="79"/>
                      <a:pt x="60" y="80"/>
                      <a:pt x="59" y="80"/>
                    </a:cubicBez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0"/>
                      <a:pt x="61" y="79"/>
                      <a:pt x="61" y="79"/>
                    </a:cubicBezTo>
                    <a:cubicBezTo>
                      <a:pt x="61" y="78"/>
                      <a:pt x="61" y="78"/>
                      <a:pt x="61" y="78"/>
                    </a:cubicBezTo>
                    <a:moveTo>
                      <a:pt x="63" y="75"/>
                    </a:moveTo>
                    <a:cubicBezTo>
                      <a:pt x="62" y="76"/>
                      <a:pt x="62" y="76"/>
                      <a:pt x="61" y="77"/>
                    </a:cubicBezTo>
                    <a:cubicBezTo>
                      <a:pt x="61" y="77"/>
                      <a:pt x="62" y="77"/>
                      <a:pt x="62" y="77"/>
                    </a:cubicBezTo>
                    <a:cubicBezTo>
                      <a:pt x="62" y="77"/>
                      <a:pt x="63" y="76"/>
                      <a:pt x="63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5" y="70"/>
                    </a:moveTo>
                    <a:cubicBezTo>
                      <a:pt x="65" y="71"/>
                      <a:pt x="65" y="72"/>
                      <a:pt x="64" y="72"/>
                    </a:cubicBezTo>
                    <a:cubicBezTo>
                      <a:pt x="64" y="72"/>
                      <a:pt x="65" y="72"/>
                      <a:pt x="65" y="72"/>
                    </a:cubicBezTo>
                    <a:cubicBezTo>
                      <a:pt x="65" y="72"/>
                      <a:pt x="65" y="71"/>
                      <a:pt x="66" y="71"/>
                    </a:cubicBezTo>
                    <a:cubicBezTo>
                      <a:pt x="66" y="71"/>
                      <a:pt x="66" y="70"/>
                      <a:pt x="65" y="70"/>
                    </a:cubicBezTo>
                    <a:moveTo>
                      <a:pt x="68" y="66"/>
                    </a:moveTo>
                    <a:cubicBezTo>
                      <a:pt x="67" y="67"/>
                      <a:pt x="67" y="68"/>
                      <a:pt x="66" y="70"/>
                    </a:cubicBezTo>
                    <a:cubicBezTo>
                      <a:pt x="66" y="70"/>
                      <a:pt x="66" y="70"/>
                      <a:pt x="66" y="70"/>
                    </a:cubicBezTo>
                    <a:cubicBezTo>
                      <a:pt x="67" y="69"/>
                      <a:pt x="68" y="67"/>
                      <a:pt x="69" y="66"/>
                    </a:cubicBezTo>
                    <a:cubicBezTo>
                      <a:pt x="68" y="66"/>
                      <a:pt x="68" y="66"/>
                      <a:pt x="68" y="66"/>
                    </a:cubicBezTo>
                    <a:moveTo>
                      <a:pt x="69" y="65"/>
                    </a:move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moveTo>
                      <a:pt x="70" y="63"/>
                    </a:moveTo>
                    <a:cubicBezTo>
                      <a:pt x="70" y="63"/>
                      <a:pt x="69" y="64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70" y="64"/>
                      <a:pt x="70" y="64"/>
                      <a:pt x="70" y="63"/>
                    </a:cubicBezTo>
                    <a:cubicBezTo>
                      <a:pt x="70" y="63"/>
                      <a:pt x="70" y="63"/>
                      <a:pt x="70" y="63"/>
                    </a:cubicBezTo>
                    <a:moveTo>
                      <a:pt x="71" y="61"/>
                    </a:moveTo>
                    <a:cubicBezTo>
                      <a:pt x="71" y="61"/>
                      <a:pt x="71" y="61"/>
                      <a:pt x="71" y="61"/>
                    </a:cubicBezTo>
                    <a:cubicBezTo>
                      <a:pt x="71" y="62"/>
                      <a:pt x="71" y="62"/>
                      <a:pt x="71" y="62"/>
                    </a:cubicBezTo>
                    <a:cubicBezTo>
                      <a:pt x="71" y="62"/>
                      <a:pt x="71" y="61"/>
                      <a:pt x="72" y="61"/>
                    </a:cubicBezTo>
                    <a:cubicBezTo>
                      <a:pt x="71" y="61"/>
                      <a:pt x="71" y="61"/>
                      <a:pt x="71" y="61"/>
                    </a:cubicBezTo>
                    <a:moveTo>
                      <a:pt x="73" y="58"/>
                    </a:moveTo>
                    <a:cubicBezTo>
                      <a:pt x="73" y="58"/>
                      <a:pt x="73" y="58"/>
                      <a:pt x="72" y="59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9"/>
                      <a:pt x="73" y="58"/>
                      <a:pt x="74" y="58"/>
                    </a:cubicBezTo>
                    <a:cubicBezTo>
                      <a:pt x="74" y="58"/>
                      <a:pt x="73" y="58"/>
                      <a:pt x="73" y="58"/>
                    </a:cubicBezTo>
                    <a:moveTo>
                      <a:pt x="77" y="51"/>
                    </a:moveTo>
                    <a:cubicBezTo>
                      <a:pt x="76" y="53"/>
                      <a:pt x="75" y="55"/>
                      <a:pt x="74" y="56"/>
                    </a:cubicBezTo>
                    <a:cubicBezTo>
                      <a:pt x="74" y="56"/>
                      <a:pt x="74" y="57"/>
                      <a:pt x="74" y="57"/>
                    </a:cubicBezTo>
                    <a:cubicBezTo>
                      <a:pt x="75" y="55"/>
                      <a:pt x="76" y="53"/>
                      <a:pt x="78" y="51"/>
                    </a:cubicBezTo>
                    <a:cubicBezTo>
                      <a:pt x="77" y="51"/>
                      <a:pt x="77" y="51"/>
                      <a:pt x="77" y="51"/>
                    </a:cubicBezTo>
                    <a:moveTo>
                      <a:pt x="79" y="48"/>
                    </a:moveTo>
                    <a:cubicBezTo>
                      <a:pt x="79" y="49"/>
                      <a:pt x="78" y="49"/>
                      <a:pt x="78" y="50"/>
                    </a:cubicBezTo>
                    <a:cubicBezTo>
                      <a:pt x="78" y="50"/>
                      <a:pt x="78" y="50"/>
                      <a:pt x="78" y="50"/>
                    </a:cubicBezTo>
                    <a:cubicBezTo>
                      <a:pt x="79" y="50"/>
                      <a:pt x="79" y="49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82" y="44"/>
                    </a:moveTo>
                    <a:cubicBezTo>
                      <a:pt x="81" y="44"/>
                      <a:pt x="81" y="45"/>
                      <a:pt x="81" y="45"/>
                    </a:cubicBezTo>
                    <a:cubicBezTo>
                      <a:pt x="81" y="45"/>
                      <a:pt x="81" y="45"/>
                      <a:pt x="81" y="46"/>
                    </a:cubicBezTo>
                    <a:cubicBezTo>
                      <a:pt x="81" y="45"/>
                      <a:pt x="82" y="45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2" y="43"/>
                    </a:moveTo>
                    <a:cubicBezTo>
                      <a:pt x="82" y="43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3"/>
                      <a:pt x="82" y="43"/>
                      <a:pt x="82" y="43"/>
                    </a:cubicBezTo>
                    <a:moveTo>
                      <a:pt x="84" y="40"/>
                    </a:moveTo>
                    <a:cubicBezTo>
                      <a:pt x="83" y="41"/>
                      <a:pt x="83" y="42"/>
                      <a:pt x="82" y="43"/>
                    </a:cubicBezTo>
                    <a:cubicBezTo>
                      <a:pt x="82" y="43"/>
                      <a:pt x="83" y="43"/>
                      <a:pt x="83" y="43"/>
                    </a:cubicBezTo>
                    <a:cubicBezTo>
                      <a:pt x="83" y="42"/>
                      <a:pt x="84" y="41"/>
                      <a:pt x="84" y="40"/>
                    </a:cubicBezTo>
                    <a:cubicBezTo>
                      <a:pt x="84" y="40"/>
                      <a:pt x="84" y="40"/>
                      <a:pt x="84" y="40"/>
                    </a:cubicBezTo>
                    <a:moveTo>
                      <a:pt x="84" y="39"/>
                    </a:moveTo>
                    <a:cubicBezTo>
                      <a:pt x="84" y="39"/>
                      <a:pt x="84" y="39"/>
                      <a:pt x="84" y="39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5" y="39"/>
                      <a:pt x="85" y="39"/>
                    </a:cubicBezTo>
                    <a:cubicBezTo>
                      <a:pt x="85" y="39"/>
                      <a:pt x="85" y="39"/>
                      <a:pt x="84" y="39"/>
                    </a:cubicBezTo>
                    <a:moveTo>
                      <a:pt x="86" y="36"/>
                    </a:moveTo>
                    <a:cubicBezTo>
                      <a:pt x="86" y="37"/>
                      <a:pt x="85" y="38"/>
                      <a:pt x="85" y="38"/>
                    </a:cubicBezTo>
                    <a:cubicBezTo>
                      <a:pt x="85" y="39"/>
                      <a:pt x="85" y="39"/>
                      <a:pt x="85" y="39"/>
                    </a:cubicBezTo>
                    <a:cubicBezTo>
                      <a:pt x="86" y="38"/>
                      <a:pt x="86" y="37"/>
                      <a:pt x="87" y="36"/>
                    </a:cubicBezTo>
                    <a:cubicBezTo>
                      <a:pt x="86" y="36"/>
                      <a:pt x="86" y="36"/>
                      <a:pt x="86" y="36"/>
                    </a:cubicBezTo>
                    <a:moveTo>
                      <a:pt x="88" y="33"/>
                    </a:moveTo>
                    <a:cubicBezTo>
                      <a:pt x="88" y="34"/>
                      <a:pt x="88" y="34"/>
                      <a:pt x="87" y="34"/>
                    </a:cubicBezTo>
                    <a:cubicBezTo>
                      <a:pt x="87" y="35"/>
                      <a:pt x="88" y="35"/>
                      <a:pt x="88" y="35"/>
                    </a:cubicBezTo>
                    <a:cubicBezTo>
                      <a:pt x="88" y="34"/>
                      <a:pt x="88" y="34"/>
                      <a:pt x="88" y="33"/>
                    </a:cubicBezTo>
                    <a:cubicBezTo>
                      <a:pt x="88" y="33"/>
                      <a:pt x="88" y="33"/>
                      <a:pt x="88" y="33"/>
                    </a:cubicBezTo>
                    <a:moveTo>
                      <a:pt x="89" y="31"/>
                    </a:moveTo>
                    <a:cubicBezTo>
                      <a:pt x="89" y="32"/>
                      <a:pt x="89" y="32"/>
                      <a:pt x="88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2"/>
                      <a:pt x="89" y="32"/>
                      <a:pt x="90" y="31"/>
                    </a:cubicBezTo>
                    <a:cubicBezTo>
                      <a:pt x="90" y="31"/>
                      <a:pt x="89" y="31"/>
                      <a:pt x="89" y="31"/>
                    </a:cubicBezTo>
                    <a:moveTo>
                      <a:pt x="90" y="29"/>
                    </a:moveTo>
                    <a:cubicBezTo>
                      <a:pt x="90" y="30"/>
                      <a:pt x="90" y="30"/>
                      <a:pt x="89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0"/>
                      <a:pt x="91" y="30"/>
                    </a:cubicBezTo>
                    <a:cubicBezTo>
                      <a:pt x="91" y="30"/>
                      <a:pt x="90" y="29"/>
                      <a:pt x="90" y="29"/>
                    </a:cubicBezTo>
                    <a:moveTo>
                      <a:pt x="91" y="28"/>
                    </a:moveTo>
                    <a:cubicBezTo>
                      <a:pt x="91" y="28"/>
                      <a:pt x="91" y="29"/>
                      <a:pt x="91" y="29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8"/>
                      <a:pt x="92" y="28"/>
                    </a:cubicBezTo>
                    <a:cubicBezTo>
                      <a:pt x="92" y="28"/>
                      <a:pt x="91" y="28"/>
                      <a:pt x="91" y="28"/>
                    </a:cubicBezTo>
                    <a:moveTo>
                      <a:pt x="92" y="26"/>
                    </a:move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3" y="27"/>
                    </a:cubicBezTo>
                    <a:cubicBezTo>
                      <a:pt x="92" y="26"/>
                      <a:pt x="92" y="26"/>
                      <a:pt x="92" y="26"/>
                    </a:cubicBezTo>
                    <a:moveTo>
                      <a:pt x="98" y="16"/>
                    </a:moveTo>
                    <a:cubicBezTo>
                      <a:pt x="96" y="19"/>
                      <a:pt x="94" y="23"/>
                      <a:pt x="92" y="26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5" y="23"/>
                      <a:pt x="97" y="20"/>
                      <a:pt x="99" y="16"/>
                    </a:cubicBezTo>
                    <a:cubicBezTo>
                      <a:pt x="99" y="16"/>
                      <a:pt x="99" y="16"/>
                      <a:pt x="98" y="16"/>
                    </a:cubicBezTo>
                    <a:moveTo>
                      <a:pt x="100" y="14"/>
                    </a:moveTo>
                    <a:cubicBezTo>
                      <a:pt x="99" y="14"/>
                      <a:pt x="99" y="15"/>
                      <a:pt x="98" y="16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5"/>
                      <a:pt x="100" y="15"/>
                      <a:pt x="100" y="14"/>
                    </a:cubicBezTo>
                    <a:cubicBezTo>
                      <a:pt x="100" y="14"/>
                      <a:pt x="100" y="14"/>
                      <a:pt x="100" y="14"/>
                    </a:cubicBezTo>
                    <a:moveTo>
                      <a:pt x="101" y="12"/>
                    </a:moveTo>
                    <a:cubicBezTo>
                      <a:pt x="101" y="12"/>
                      <a:pt x="100" y="13"/>
                      <a:pt x="100" y="13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1" y="13"/>
                      <a:pt x="101" y="12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moveTo>
                      <a:pt x="102" y="10"/>
                    </a:moveTo>
                    <a:cubicBezTo>
                      <a:pt x="102" y="11"/>
                      <a:pt x="101" y="11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2" y="11"/>
                      <a:pt x="102" y="11"/>
                      <a:pt x="102" y="10"/>
                    </a:cubicBezTo>
                    <a:cubicBezTo>
                      <a:pt x="102" y="10"/>
                      <a:pt x="102" y="10"/>
                      <a:pt x="102" y="10"/>
                    </a:cubicBezTo>
                    <a:moveTo>
                      <a:pt x="104" y="7"/>
                    </a:moveTo>
                    <a:cubicBezTo>
                      <a:pt x="103" y="8"/>
                      <a:pt x="102" y="9"/>
                      <a:pt x="102" y="9"/>
                    </a:cubicBezTo>
                    <a:cubicBezTo>
                      <a:pt x="102" y="9"/>
                      <a:pt x="103" y="9"/>
                      <a:pt x="103" y="8"/>
                    </a:cubicBezTo>
                    <a:cubicBezTo>
                      <a:pt x="103" y="9"/>
                      <a:pt x="103" y="9"/>
                      <a:pt x="102" y="10"/>
                    </a:cubicBezTo>
                    <a:cubicBezTo>
                      <a:pt x="102" y="10"/>
                      <a:pt x="102" y="10"/>
                      <a:pt x="103" y="10"/>
                    </a:cubicBezTo>
                    <a:cubicBezTo>
                      <a:pt x="103" y="9"/>
                      <a:pt x="104" y="8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moveTo>
                      <a:pt x="104" y="7"/>
                    </a:moveTo>
                    <a:cubicBezTo>
                      <a:pt x="104" y="7"/>
                      <a:pt x="104" y="7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moveTo>
                      <a:pt x="105" y="4"/>
                    </a:moveTo>
                    <a:cubicBezTo>
                      <a:pt x="105" y="5"/>
                      <a:pt x="104" y="5"/>
                      <a:pt x="104" y="6"/>
                    </a:cubicBezTo>
                    <a:cubicBezTo>
                      <a:pt x="104" y="6"/>
                      <a:pt x="105" y="6"/>
                      <a:pt x="105" y="6"/>
                    </a:cubicBezTo>
                    <a:cubicBezTo>
                      <a:pt x="105" y="6"/>
                      <a:pt x="105" y="5"/>
                      <a:pt x="106" y="5"/>
                    </a:cubicBezTo>
                    <a:cubicBezTo>
                      <a:pt x="106" y="4"/>
                      <a:pt x="105" y="4"/>
                      <a:pt x="105" y="4"/>
                    </a:cubicBezTo>
                    <a:moveTo>
                      <a:pt x="106" y="2"/>
                    </a:moveTo>
                    <a:cubicBezTo>
                      <a:pt x="106" y="3"/>
                      <a:pt x="106" y="3"/>
                      <a:pt x="106" y="4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6" y="3"/>
                      <a:pt x="107" y="3"/>
                      <a:pt x="107" y="3"/>
                    </a:cubicBezTo>
                    <a:cubicBezTo>
                      <a:pt x="107" y="2"/>
                      <a:pt x="107" y="2"/>
                      <a:pt x="106" y="2"/>
                    </a:cubicBezTo>
                    <a:moveTo>
                      <a:pt x="106" y="2"/>
                    </a:moveTo>
                    <a:cubicBezTo>
                      <a:pt x="106" y="2"/>
                      <a:pt x="106" y="2"/>
                      <a:pt x="106" y="2"/>
                    </a:cubicBezTo>
                    <a:cubicBezTo>
                      <a:pt x="107" y="2"/>
                      <a:pt x="107" y="2"/>
                      <a:pt x="107" y="3"/>
                    </a:cubicBezTo>
                    <a:cubicBezTo>
                      <a:pt x="107" y="3"/>
                      <a:pt x="107" y="3"/>
                      <a:pt x="107" y="3"/>
                    </a:cubicBezTo>
                    <a:cubicBezTo>
                      <a:pt x="107" y="2"/>
                      <a:pt x="107" y="2"/>
                      <a:pt x="106" y="2"/>
                    </a:cubicBezTo>
                    <a:moveTo>
                      <a:pt x="108" y="0"/>
                    </a:moveTo>
                    <a:cubicBezTo>
                      <a:pt x="108" y="0"/>
                      <a:pt x="107" y="0"/>
                      <a:pt x="107" y="0"/>
                    </a:cubicBezTo>
                    <a:cubicBezTo>
                      <a:pt x="108" y="1"/>
                      <a:pt x="108" y="1"/>
                      <a:pt x="108" y="1"/>
                    </a:cubicBezTo>
                    <a:cubicBezTo>
                      <a:pt x="108" y="1"/>
                      <a:pt x="108" y="0"/>
                      <a:pt x="108" y="0"/>
                    </a:cubicBezTo>
                    <a:cubicBezTo>
                      <a:pt x="108" y="0"/>
                      <a:pt x="108" y="0"/>
                      <a:pt x="10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10537"/>
              <p:cNvSpPr>
                <a:spLocks noEditPoints="1"/>
              </p:cNvSpPr>
              <p:nvPr/>
            </p:nvSpPr>
            <p:spPr bwMode="auto">
              <a:xfrm>
                <a:off x="-515" y="3363"/>
                <a:ext cx="12" cy="19"/>
              </a:xfrm>
              <a:custGeom>
                <a:avLst/>
                <a:gdLst>
                  <a:gd name="T0" fmla="*/ 1 w 5"/>
                  <a:gd name="T1" fmla="*/ 6 h 8"/>
                  <a:gd name="T2" fmla="*/ 0 w 5"/>
                  <a:gd name="T3" fmla="*/ 8 h 8"/>
                  <a:gd name="T4" fmla="*/ 1 w 5"/>
                  <a:gd name="T5" fmla="*/ 8 h 8"/>
                  <a:gd name="T6" fmla="*/ 1 w 5"/>
                  <a:gd name="T7" fmla="*/ 7 h 8"/>
                  <a:gd name="T8" fmla="*/ 1 w 5"/>
                  <a:gd name="T9" fmla="*/ 6 h 8"/>
                  <a:gd name="T10" fmla="*/ 5 w 5"/>
                  <a:gd name="T11" fmla="*/ 0 h 8"/>
                  <a:gd name="T12" fmla="*/ 4 w 5"/>
                  <a:gd name="T13" fmla="*/ 1 h 8"/>
                  <a:gd name="T14" fmla="*/ 5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1" y="6"/>
                    </a:moveTo>
                    <a:cubicBezTo>
                      <a:pt x="1" y="7"/>
                      <a:pt x="0" y="7"/>
                      <a:pt x="0" y="8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6"/>
                      <a:pt x="1" y="6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10538"/>
              <p:cNvSpPr>
                <a:spLocks noEditPoints="1"/>
              </p:cNvSpPr>
              <p:nvPr/>
            </p:nvSpPr>
            <p:spPr bwMode="auto">
              <a:xfrm>
                <a:off x="-493" y="333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6 h 6"/>
                  <a:gd name="T16" fmla="*/ 1 w 3"/>
                  <a:gd name="T17" fmla="*/ 5 h 6"/>
                  <a:gd name="T18" fmla="*/ 0 w 3"/>
                  <a:gd name="T19" fmla="*/ 5 h 6"/>
                  <a:gd name="T20" fmla="*/ 2 w 3"/>
                  <a:gd name="T21" fmla="*/ 1 h 6"/>
                  <a:gd name="T22" fmla="*/ 2 w 3"/>
                  <a:gd name="T23" fmla="*/ 2 h 6"/>
                  <a:gd name="T24" fmla="*/ 2 w 3"/>
                  <a:gd name="T25" fmla="*/ 2 h 6"/>
                  <a:gd name="T26" fmla="*/ 3 w 3"/>
                  <a:gd name="T27" fmla="*/ 2 h 6"/>
                  <a:gd name="T28" fmla="*/ 2 w 3"/>
                  <a:gd name="T29" fmla="*/ 1 h 6"/>
                  <a:gd name="T30" fmla="*/ 3 w 3"/>
                  <a:gd name="T31" fmla="*/ 0 h 6"/>
                  <a:gd name="T32" fmla="*/ 2 w 3"/>
                  <a:gd name="T33" fmla="*/ 1 h 6"/>
                  <a:gd name="T34" fmla="*/ 3 w 3"/>
                  <a:gd name="T35" fmla="*/ 1 h 6"/>
                  <a:gd name="T36" fmla="*/ 3 w 3"/>
                  <a:gd name="T37" fmla="*/ 1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10539"/>
              <p:cNvSpPr>
                <a:spLocks/>
              </p:cNvSpPr>
              <p:nvPr/>
            </p:nvSpPr>
            <p:spPr bwMode="auto">
              <a:xfrm>
                <a:off x="-474" y="3313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10540"/>
              <p:cNvSpPr>
                <a:spLocks/>
              </p:cNvSpPr>
              <p:nvPr/>
            </p:nvSpPr>
            <p:spPr bwMode="auto">
              <a:xfrm>
                <a:off x="-477" y="3318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10541"/>
              <p:cNvSpPr>
                <a:spLocks/>
              </p:cNvSpPr>
              <p:nvPr/>
            </p:nvSpPr>
            <p:spPr bwMode="auto">
              <a:xfrm>
                <a:off x="-472" y="3309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10542"/>
              <p:cNvSpPr>
                <a:spLocks/>
              </p:cNvSpPr>
              <p:nvPr/>
            </p:nvSpPr>
            <p:spPr bwMode="auto">
              <a:xfrm>
                <a:off x="-470" y="3306"/>
                <a:ext cx="3" cy="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10543"/>
              <p:cNvSpPr>
                <a:spLocks/>
              </p:cNvSpPr>
              <p:nvPr/>
            </p:nvSpPr>
            <p:spPr bwMode="auto">
              <a:xfrm>
                <a:off x="-470" y="3306"/>
                <a:ext cx="3" cy="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10544"/>
              <p:cNvSpPr>
                <a:spLocks noEditPoints="1"/>
              </p:cNvSpPr>
              <p:nvPr/>
            </p:nvSpPr>
            <p:spPr bwMode="auto">
              <a:xfrm>
                <a:off x="-456" y="3259"/>
                <a:ext cx="17" cy="24"/>
              </a:xfrm>
              <a:custGeom>
                <a:avLst/>
                <a:gdLst>
                  <a:gd name="T0" fmla="*/ 0 w 7"/>
                  <a:gd name="T1" fmla="*/ 10 h 10"/>
                  <a:gd name="T2" fmla="*/ 0 w 7"/>
                  <a:gd name="T3" fmla="*/ 10 h 10"/>
                  <a:gd name="T4" fmla="*/ 1 w 7"/>
                  <a:gd name="T5" fmla="*/ 10 h 10"/>
                  <a:gd name="T6" fmla="*/ 1 w 7"/>
                  <a:gd name="T7" fmla="*/ 10 h 10"/>
                  <a:gd name="T8" fmla="*/ 0 w 7"/>
                  <a:gd name="T9" fmla="*/ 10 h 10"/>
                  <a:gd name="T10" fmla="*/ 4 w 7"/>
                  <a:gd name="T11" fmla="*/ 4 h 10"/>
                  <a:gd name="T12" fmla="*/ 4 w 7"/>
                  <a:gd name="T13" fmla="*/ 4 h 10"/>
                  <a:gd name="T14" fmla="*/ 4 w 7"/>
                  <a:gd name="T15" fmla="*/ 4 h 10"/>
                  <a:gd name="T16" fmla="*/ 5 w 7"/>
                  <a:gd name="T17" fmla="*/ 4 h 10"/>
                  <a:gd name="T18" fmla="*/ 4 w 7"/>
                  <a:gd name="T19" fmla="*/ 4 h 10"/>
                  <a:gd name="T20" fmla="*/ 6 w 7"/>
                  <a:gd name="T21" fmla="*/ 0 h 10"/>
                  <a:gd name="T22" fmla="*/ 6 w 7"/>
                  <a:gd name="T23" fmla="*/ 1 h 10"/>
                  <a:gd name="T24" fmla="*/ 6 w 7"/>
                  <a:gd name="T25" fmla="*/ 1 h 10"/>
                  <a:gd name="T26" fmla="*/ 6 w 7"/>
                  <a:gd name="T27" fmla="*/ 1 h 10"/>
                  <a:gd name="T28" fmla="*/ 6 w 7"/>
                  <a:gd name="T29" fmla="*/ 1 h 10"/>
                  <a:gd name="T30" fmla="*/ 6 w 7"/>
                  <a:gd name="T31" fmla="*/ 1 h 10"/>
                  <a:gd name="T32" fmla="*/ 7 w 7"/>
                  <a:gd name="T33" fmla="*/ 0 h 10"/>
                  <a:gd name="T34" fmla="*/ 6 w 7"/>
                  <a:gd name="T3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0" y="10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10545"/>
              <p:cNvSpPr>
                <a:spLocks noEditPoints="1"/>
              </p:cNvSpPr>
              <p:nvPr/>
            </p:nvSpPr>
            <p:spPr bwMode="auto">
              <a:xfrm>
                <a:off x="-448" y="3245"/>
                <a:ext cx="16" cy="28"/>
              </a:xfrm>
              <a:custGeom>
                <a:avLst/>
                <a:gdLst>
                  <a:gd name="T0" fmla="*/ 0 w 7"/>
                  <a:gd name="T1" fmla="*/ 12 h 12"/>
                  <a:gd name="T2" fmla="*/ 0 w 7"/>
                  <a:gd name="T3" fmla="*/ 12 h 12"/>
                  <a:gd name="T4" fmla="*/ 0 w 7"/>
                  <a:gd name="T5" fmla="*/ 12 h 12"/>
                  <a:gd name="T6" fmla="*/ 0 w 7"/>
                  <a:gd name="T7" fmla="*/ 12 h 12"/>
                  <a:gd name="T8" fmla="*/ 0 w 7"/>
                  <a:gd name="T9" fmla="*/ 12 h 12"/>
                  <a:gd name="T10" fmla="*/ 5 w 7"/>
                  <a:gd name="T11" fmla="*/ 4 h 12"/>
                  <a:gd name="T12" fmla="*/ 4 w 7"/>
                  <a:gd name="T13" fmla="*/ 4 h 12"/>
                  <a:gd name="T14" fmla="*/ 5 w 7"/>
                  <a:gd name="T15" fmla="*/ 5 h 12"/>
                  <a:gd name="T16" fmla="*/ 5 w 7"/>
                  <a:gd name="T17" fmla="*/ 4 h 12"/>
                  <a:gd name="T18" fmla="*/ 5 w 7"/>
                  <a:gd name="T19" fmla="*/ 4 h 12"/>
                  <a:gd name="T20" fmla="*/ 5 w 7"/>
                  <a:gd name="T21" fmla="*/ 2 h 12"/>
                  <a:gd name="T22" fmla="*/ 5 w 7"/>
                  <a:gd name="T23" fmla="*/ 2 h 12"/>
                  <a:gd name="T24" fmla="*/ 6 w 7"/>
                  <a:gd name="T25" fmla="*/ 3 h 12"/>
                  <a:gd name="T26" fmla="*/ 6 w 7"/>
                  <a:gd name="T27" fmla="*/ 3 h 12"/>
                  <a:gd name="T28" fmla="*/ 5 w 7"/>
                  <a:gd name="T29" fmla="*/ 2 h 12"/>
                  <a:gd name="T30" fmla="*/ 6 w 7"/>
                  <a:gd name="T31" fmla="*/ 0 h 12"/>
                  <a:gd name="T32" fmla="*/ 6 w 7"/>
                  <a:gd name="T33" fmla="*/ 1 h 12"/>
                  <a:gd name="T34" fmla="*/ 5 w 7"/>
                  <a:gd name="T35" fmla="*/ 2 h 12"/>
                  <a:gd name="T36" fmla="*/ 6 w 7"/>
                  <a:gd name="T37" fmla="*/ 3 h 12"/>
                  <a:gd name="T38" fmla="*/ 7 w 7"/>
                  <a:gd name="T39" fmla="*/ 1 h 12"/>
                  <a:gd name="T40" fmla="*/ 6 w 7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5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2"/>
                      <a:pt x="5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10546"/>
              <p:cNvSpPr>
                <a:spLocks/>
              </p:cNvSpPr>
              <p:nvPr/>
            </p:nvSpPr>
            <p:spPr bwMode="auto">
              <a:xfrm>
                <a:off x="-451" y="3276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Oval 10547"/>
              <p:cNvSpPr>
                <a:spLocks noChangeArrowheads="1"/>
              </p:cNvSpPr>
              <p:nvPr/>
            </p:nvSpPr>
            <p:spPr bwMode="auto">
              <a:xfrm>
                <a:off x="-656" y="36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10548"/>
              <p:cNvSpPr>
                <a:spLocks/>
              </p:cNvSpPr>
              <p:nvPr/>
            </p:nvSpPr>
            <p:spPr bwMode="auto">
              <a:xfrm>
                <a:off x="-654" y="360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10549"/>
              <p:cNvSpPr>
                <a:spLocks/>
              </p:cNvSpPr>
              <p:nvPr/>
            </p:nvSpPr>
            <p:spPr bwMode="auto">
              <a:xfrm>
                <a:off x="-640" y="3585"/>
                <a:ext cx="3" cy="2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10550"/>
              <p:cNvSpPr>
                <a:spLocks/>
              </p:cNvSpPr>
              <p:nvPr/>
            </p:nvSpPr>
            <p:spPr bwMode="auto">
              <a:xfrm>
                <a:off x="-640" y="3585"/>
                <a:ext cx="3" cy="2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10551"/>
              <p:cNvSpPr>
                <a:spLocks/>
              </p:cNvSpPr>
              <p:nvPr/>
            </p:nvSpPr>
            <p:spPr bwMode="auto">
              <a:xfrm>
                <a:off x="-623" y="355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10552"/>
              <p:cNvSpPr>
                <a:spLocks noEditPoints="1"/>
              </p:cNvSpPr>
              <p:nvPr/>
            </p:nvSpPr>
            <p:spPr bwMode="auto">
              <a:xfrm>
                <a:off x="-675" y="3323"/>
                <a:ext cx="198" cy="326"/>
              </a:xfrm>
              <a:custGeom>
                <a:avLst/>
                <a:gdLst>
                  <a:gd name="T0" fmla="*/ 0 w 84"/>
                  <a:gd name="T1" fmla="*/ 138 h 138"/>
                  <a:gd name="T2" fmla="*/ 7 w 84"/>
                  <a:gd name="T3" fmla="*/ 125 h 138"/>
                  <a:gd name="T4" fmla="*/ 8 w 84"/>
                  <a:gd name="T5" fmla="*/ 125 h 138"/>
                  <a:gd name="T6" fmla="*/ 8 w 84"/>
                  <a:gd name="T7" fmla="*/ 124 h 138"/>
                  <a:gd name="T8" fmla="*/ 8 w 84"/>
                  <a:gd name="T9" fmla="*/ 124 h 138"/>
                  <a:gd name="T10" fmla="*/ 11 w 84"/>
                  <a:gd name="T11" fmla="*/ 119 h 138"/>
                  <a:gd name="T12" fmla="*/ 13 w 84"/>
                  <a:gd name="T13" fmla="*/ 115 h 138"/>
                  <a:gd name="T14" fmla="*/ 14 w 84"/>
                  <a:gd name="T15" fmla="*/ 115 h 138"/>
                  <a:gd name="T16" fmla="*/ 13 w 84"/>
                  <a:gd name="T17" fmla="*/ 115 h 138"/>
                  <a:gd name="T18" fmla="*/ 14 w 84"/>
                  <a:gd name="T19" fmla="*/ 114 h 138"/>
                  <a:gd name="T20" fmla="*/ 15 w 84"/>
                  <a:gd name="T21" fmla="*/ 113 h 138"/>
                  <a:gd name="T22" fmla="*/ 16 w 84"/>
                  <a:gd name="T23" fmla="*/ 110 h 138"/>
                  <a:gd name="T24" fmla="*/ 17 w 84"/>
                  <a:gd name="T25" fmla="*/ 110 h 138"/>
                  <a:gd name="T26" fmla="*/ 17 w 84"/>
                  <a:gd name="T27" fmla="*/ 109 h 138"/>
                  <a:gd name="T28" fmla="*/ 18 w 84"/>
                  <a:gd name="T29" fmla="*/ 108 h 138"/>
                  <a:gd name="T30" fmla="*/ 20 w 84"/>
                  <a:gd name="T31" fmla="*/ 105 h 138"/>
                  <a:gd name="T32" fmla="*/ 23 w 84"/>
                  <a:gd name="T33" fmla="*/ 99 h 138"/>
                  <a:gd name="T34" fmla="*/ 23 w 84"/>
                  <a:gd name="T35" fmla="*/ 99 h 138"/>
                  <a:gd name="T36" fmla="*/ 23 w 84"/>
                  <a:gd name="T37" fmla="*/ 98 h 138"/>
                  <a:gd name="T38" fmla="*/ 27 w 84"/>
                  <a:gd name="T39" fmla="*/ 93 h 138"/>
                  <a:gd name="T40" fmla="*/ 27 w 84"/>
                  <a:gd name="T41" fmla="*/ 93 h 138"/>
                  <a:gd name="T42" fmla="*/ 30 w 84"/>
                  <a:gd name="T43" fmla="*/ 88 h 138"/>
                  <a:gd name="T44" fmla="*/ 31 w 84"/>
                  <a:gd name="T45" fmla="*/ 87 h 138"/>
                  <a:gd name="T46" fmla="*/ 38 w 84"/>
                  <a:gd name="T47" fmla="*/ 74 h 138"/>
                  <a:gd name="T48" fmla="*/ 39 w 84"/>
                  <a:gd name="T49" fmla="*/ 74 h 138"/>
                  <a:gd name="T50" fmla="*/ 39 w 84"/>
                  <a:gd name="T51" fmla="*/ 73 h 138"/>
                  <a:gd name="T52" fmla="*/ 47 w 84"/>
                  <a:gd name="T53" fmla="*/ 60 h 138"/>
                  <a:gd name="T54" fmla="*/ 51 w 84"/>
                  <a:gd name="T55" fmla="*/ 55 h 138"/>
                  <a:gd name="T56" fmla="*/ 56 w 84"/>
                  <a:gd name="T57" fmla="*/ 44 h 138"/>
                  <a:gd name="T58" fmla="*/ 57 w 84"/>
                  <a:gd name="T59" fmla="*/ 44 h 138"/>
                  <a:gd name="T60" fmla="*/ 58 w 84"/>
                  <a:gd name="T61" fmla="*/ 42 h 138"/>
                  <a:gd name="T62" fmla="*/ 59 w 84"/>
                  <a:gd name="T63" fmla="*/ 39 h 138"/>
                  <a:gd name="T64" fmla="*/ 61 w 84"/>
                  <a:gd name="T65" fmla="*/ 38 h 138"/>
                  <a:gd name="T66" fmla="*/ 64 w 84"/>
                  <a:gd name="T67" fmla="*/ 32 h 138"/>
                  <a:gd name="T68" fmla="*/ 64 w 84"/>
                  <a:gd name="T69" fmla="*/ 32 h 138"/>
                  <a:gd name="T70" fmla="*/ 64 w 84"/>
                  <a:gd name="T71" fmla="*/ 32 h 138"/>
                  <a:gd name="T72" fmla="*/ 64 w 84"/>
                  <a:gd name="T73" fmla="*/ 32 h 138"/>
                  <a:gd name="T74" fmla="*/ 65 w 84"/>
                  <a:gd name="T75" fmla="*/ 30 h 138"/>
                  <a:gd name="T76" fmla="*/ 67 w 84"/>
                  <a:gd name="T77" fmla="*/ 26 h 138"/>
                  <a:gd name="T78" fmla="*/ 68 w 84"/>
                  <a:gd name="T79" fmla="*/ 26 h 138"/>
                  <a:gd name="T80" fmla="*/ 74 w 84"/>
                  <a:gd name="T81" fmla="*/ 15 h 138"/>
                  <a:gd name="T82" fmla="*/ 76 w 84"/>
                  <a:gd name="T83" fmla="*/ 13 h 138"/>
                  <a:gd name="T84" fmla="*/ 81 w 84"/>
                  <a:gd name="T85" fmla="*/ 3 h 138"/>
                  <a:gd name="T86" fmla="*/ 82 w 84"/>
                  <a:gd name="T87" fmla="*/ 1 h 138"/>
                  <a:gd name="T88" fmla="*/ 83 w 84"/>
                  <a:gd name="T8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" h="138">
                    <a:moveTo>
                      <a:pt x="1" y="135"/>
                    </a:moveTo>
                    <a:cubicBezTo>
                      <a:pt x="1" y="136"/>
                      <a:pt x="0" y="137"/>
                      <a:pt x="0" y="138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0" y="137"/>
                      <a:pt x="1" y="136"/>
                      <a:pt x="2" y="135"/>
                    </a:cubicBezTo>
                    <a:cubicBezTo>
                      <a:pt x="1" y="135"/>
                      <a:pt x="1" y="135"/>
                      <a:pt x="1" y="135"/>
                    </a:cubicBezTo>
                    <a:moveTo>
                      <a:pt x="7" y="125"/>
                    </a:moveTo>
                    <a:cubicBezTo>
                      <a:pt x="7" y="126"/>
                      <a:pt x="7" y="126"/>
                      <a:pt x="6" y="127"/>
                    </a:cubicBezTo>
                    <a:cubicBezTo>
                      <a:pt x="6" y="127"/>
                      <a:pt x="6" y="127"/>
                      <a:pt x="6" y="127"/>
                    </a:cubicBezTo>
                    <a:cubicBezTo>
                      <a:pt x="7" y="126"/>
                      <a:pt x="7" y="126"/>
                      <a:pt x="8" y="125"/>
                    </a:cubicBezTo>
                    <a:cubicBezTo>
                      <a:pt x="8" y="125"/>
                      <a:pt x="8" y="125"/>
                      <a:pt x="7" y="125"/>
                    </a:cubicBezTo>
                    <a:moveTo>
                      <a:pt x="8" y="124"/>
                    </a:move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moveTo>
                      <a:pt x="11" y="118"/>
                    </a:moveTo>
                    <a:cubicBezTo>
                      <a:pt x="11" y="118"/>
                      <a:pt x="11" y="118"/>
                      <a:pt x="11" y="118"/>
                    </a:cubicBezTo>
                    <a:cubicBezTo>
                      <a:pt x="11" y="119"/>
                      <a:pt x="11" y="119"/>
                      <a:pt x="11" y="119"/>
                    </a:cubicBezTo>
                    <a:cubicBezTo>
                      <a:pt x="12" y="119"/>
                      <a:pt x="12" y="119"/>
                      <a:pt x="12" y="118"/>
                    </a:cubicBezTo>
                    <a:cubicBezTo>
                      <a:pt x="11" y="118"/>
                      <a:pt x="11" y="118"/>
                      <a:pt x="11" y="118"/>
                    </a:cubicBezTo>
                    <a:moveTo>
                      <a:pt x="13" y="115"/>
                    </a:moveTo>
                    <a:cubicBezTo>
                      <a:pt x="13" y="116"/>
                      <a:pt x="12" y="117"/>
                      <a:pt x="12" y="118"/>
                    </a:cubicBezTo>
                    <a:cubicBezTo>
                      <a:pt x="12" y="118"/>
                      <a:pt x="12" y="118"/>
                      <a:pt x="12" y="118"/>
                    </a:cubicBezTo>
                    <a:cubicBezTo>
                      <a:pt x="12" y="117"/>
                      <a:pt x="13" y="116"/>
                      <a:pt x="14" y="115"/>
                    </a:cubicBezTo>
                    <a:cubicBezTo>
                      <a:pt x="13" y="115"/>
                      <a:pt x="13" y="115"/>
                      <a:pt x="13" y="115"/>
                    </a:cubicBezTo>
                    <a:moveTo>
                      <a:pt x="14" y="114"/>
                    </a:moveTo>
                    <a:cubicBezTo>
                      <a:pt x="14" y="115"/>
                      <a:pt x="14" y="115"/>
                      <a:pt x="13" y="115"/>
                    </a:cubicBezTo>
                    <a:cubicBezTo>
                      <a:pt x="14" y="115"/>
                      <a:pt x="14" y="115"/>
                      <a:pt x="14" y="115"/>
                    </a:cubicBezTo>
                    <a:cubicBezTo>
                      <a:pt x="14" y="115"/>
                      <a:pt x="14" y="115"/>
                      <a:pt x="14" y="114"/>
                    </a:cubicBezTo>
                    <a:cubicBezTo>
                      <a:pt x="14" y="114"/>
                      <a:pt x="14" y="114"/>
                      <a:pt x="14" y="114"/>
                    </a:cubicBezTo>
                    <a:moveTo>
                      <a:pt x="15" y="112"/>
                    </a:moveTo>
                    <a:cubicBezTo>
                      <a:pt x="15" y="112"/>
                      <a:pt x="15" y="113"/>
                      <a:pt x="15" y="113"/>
                    </a:cubicBezTo>
                    <a:cubicBezTo>
                      <a:pt x="15" y="113"/>
                      <a:pt x="15" y="113"/>
                      <a:pt x="15" y="113"/>
                    </a:cubicBezTo>
                    <a:cubicBezTo>
                      <a:pt x="15" y="113"/>
                      <a:pt x="15" y="112"/>
                      <a:pt x="15" y="112"/>
                    </a:cubicBezTo>
                    <a:cubicBezTo>
                      <a:pt x="15" y="112"/>
                      <a:pt x="15" y="112"/>
                      <a:pt x="15" y="112"/>
                    </a:cubicBezTo>
                    <a:moveTo>
                      <a:pt x="16" y="110"/>
                    </a:moveTo>
                    <a:cubicBezTo>
                      <a:pt x="16" y="110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7" y="110"/>
                    </a:cubicBezTo>
                    <a:cubicBezTo>
                      <a:pt x="16" y="110"/>
                      <a:pt x="16" y="110"/>
                      <a:pt x="16" y="110"/>
                    </a:cubicBezTo>
                    <a:moveTo>
                      <a:pt x="18" y="108"/>
                    </a:moveTo>
                    <a:cubicBezTo>
                      <a:pt x="17" y="108"/>
                      <a:pt x="17" y="109"/>
                      <a:pt x="17" y="109"/>
                    </a:cubicBezTo>
                    <a:cubicBezTo>
                      <a:pt x="17" y="109"/>
                      <a:pt x="17" y="109"/>
                      <a:pt x="17" y="110"/>
                    </a:cubicBezTo>
                    <a:cubicBezTo>
                      <a:pt x="17" y="109"/>
                      <a:pt x="18" y="109"/>
                      <a:pt x="18" y="108"/>
                    </a:cubicBezTo>
                    <a:cubicBezTo>
                      <a:pt x="18" y="108"/>
                      <a:pt x="18" y="108"/>
                      <a:pt x="18" y="108"/>
                    </a:cubicBezTo>
                    <a:moveTo>
                      <a:pt x="22" y="100"/>
                    </a:moveTo>
                    <a:cubicBezTo>
                      <a:pt x="21" y="102"/>
                      <a:pt x="20" y="103"/>
                      <a:pt x="19" y="105"/>
                    </a:cubicBezTo>
                    <a:cubicBezTo>
                      <a:pt x="19" y="105"/>
                      <a:pt x="19" y="105"/>
                      <a:pt x="20" y="105"/>
                    </a:cubicBezTo>
                    <a:cubicBezTo>
                      <a:pt x="21" y="104"/>
                      <a:pt x="22" y="102"/>
                      <a:pt x="23" y="100"/>
                    </a:cubicBezTo>
                    <a:cubicBezTo>
                      <a:pt x="23" y="100"/>
                      <a:pt x="22" y="100"/>
                      <a:pt x="22" y="100"/>
                    </a:cubicBezTo>
                    <a:moveTo>
                      <a:pt x="23" y="99"/>
                    </a:move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moveTo>
                      <a:pt x="27" y="93"/>
                    </a:moveTo>
                    <a:cubicBezTo>
                      <a:pt x="26" y="95"/>
                      <a:pt x="24" y="97"/>
                      <a:pt x="23" y="98"/>
                    </a:cubicBezTo>
                    <a:cubicBezTo>
                      <a:pt x="23" y="98"/>
                      <a:pt x="24" y="99"/>
                      <a:pt x="24" y="99"/>
                    </a:cubicBezTo>
                    <a:cubicBezTo>
                      <a:pt x="25" y="97"/>
                      <a:pt x="26" y="95"/>
                      <a:pt x="27" y="93"/>
                    </a:cubicBezTo>
                    <a:cubicBezTo>
                      <a:pt x="27" y="93"/>
                      <a:pt x="27" y="93"/>
                      <a:pt x="27" y="93"/>
                    </a:cubicBezTo>
                    <a:moveTo>
                      <a:pt x="30" y="88"/>
                    </a:moveTo>
                    <a:cubicBezTo>
                      <a:pt x="29" y="89"/>
                      <a:pt x="28" y="90"/>
                      <a:pt x="28" y="92"/>
                    </a:cubicBezTo>
                    <a:cubicBezTo>
                      <a:pt x="27" y="92"/>
                      <a:pt x="27" y="92"/>
                      <a:pt x="27" y="93"/>
                    </a:cubicBezTo>
                    <a:cubicBezTo>
                      <a:pt x="27" y="93"/>
                      <a:pt x="27" y="93"/>
                      <a:pt x="27" y="93"/>
                    </a:cubicBezTo>
                    <a:cubicBezTo>
                      <a:pt x="28" y="91"/>
                      <a:pt x="29" y="89"/>
                      <a:pt x="30" y="88"/>
                    </a:cubicBezTo>
                    <a:cubicBezTo>
                      <a:pt x="30" y="88"/>
                      <a:pt x="30" y="88"/>
                      <a:pt x="30" y="88"/>
                    </a:cubicBezTo>
                    <a:moveTo>
                      <a:pt x="31" y="86"/>
                    </a:moveTo>
                    <a:cubicBezTo>
                      <a:pt x="31" y="86"/>
                      <a:pt x="31" y="86"/>
                      <a:pt x="31" y="86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6"/>
                    </a:cubicBezTo>
                    <a:cubicBezTo>
                      <a:pt x="31" y="86"/>
                      <a:pt x="31" y="86"/>
                      <a:pt x="31" y="86"/>
                    </a:cubicBezTo>
                    <a:moveTo>
                      <a:pt x="38" y="74"/>
                    </a:moveTo>
                    <a:cubicBezTo>
                      <a:pt x="36" y="77"/>
                      <a:pt x="34" y="80"/>
                      <a:pt x="32" y="84"/>
                    </a:cubicBezTo>
                    <a:cubicBezTo>
                      <a:pt x="32" y="84"/>
                      <a:pt x="32" y="84"/>
                      <a:pt x="33" y="84"/>
                    </a:cubicBezTo>
                    <a:cubicBezTo>
                      <a:pt x="35" y="81"/>
                      <a:pt x="37" y="77"/>
                      <a:pt x="39" y="74"/>
                    </a:cubicBezTo>
                    <a:cubicBezTo>
                      <a:pt x="38" y="74"/>
                      <a:pt x="38" y="74"/>
                      <a:pt x="38" y="74"/>
                    </a:cubicBezTo>
                    <a:moveTo>
                      <a:pt x="47" y="60"/>
                    </a:moveTo>
                    <a:cubicBezTo>
                      <a:pt x="44" y="64"/>
                      <a:pt x="42" y="68"/>
                      <a:pt x="39" y="73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42" y="69"/>
                      <a:pt x="44" y="65"/>
                      <a:pt x="47" y="60"/>
                    </a:cubicBezTo>
                    <a:cubicBezTo>
                      <a:pt x="47" y="60"/>
                      <a:pt x="47" y="60"/>
                      <a:pt x="47" y="60"/>
                    </a:cubicBezTo>
                    <a:moveTo>
                      <a:pt x="54" y="47"/>
                    </a:moveTo>
                    <a:cubicBezTo>
                      <a:pt x="53" y="50"/>
                      <a:pt x="52" y="52"/>
                      <a:pt x="50" y="54"/>
                    </a:cubicBezTo>
                    <a:cubicBezTo>
                      <a:pt x="50" y="54"/>
                      <a:pt x="50" y="54"/>
                      <a:pt x="51" y="55"/>
                    </a:cubicBezTo>
                    <a:cubicBezTo>
                      <a:pt x="52" y="52"/>
                      <a:pt x="53" y="50"/>
                      <a:pt x="55" y="48"/>
                    </a:cubicBezTo>
                    <a:cubicBezTo>
                      <a:pt x="55" y="47"/>
                      <a:pt x="55" y="47"/>
                      <a:pt x="54" y="47"/>
                    </a:cubicBezTo>
                    <a:moveTo>
                      <a:pt x="56" y="44"/>
                    </a:moveTo>
                    <a:cubicBezTo>
                      <a:pt x="56" y="45"/>
                      <a:pt x="56" y="45"/>
                      <a:pt x="56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5"/>
                      <a:pt x="56" y="45"/>
                      <a:pt x="57" y="44"/>
                    </a:cubicBezTo>
                    <a:cubicBezTo>
                      <a:pt x="57" y="44"/>
                      <a:pt x="56" y="44"/>
                      <a:pt x="56" y="44"/>
                    </a:cubicBezTo>
                    <a:moveTo>
                      <a:pt x="59" y="39"/>
                    </a:moveTo>
                    <a:cubicBezTo>
                      <a:pt x="59" y="40"/>
                      <a:pt x="58" y="41"/>
                      <a:pt x="58" y="42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59" y="41"/>
                      <a:pt x="59" y="40"/>
                      <a:pt x="60" y="39"/>
                    </a:cubicBezTo>
                    <a:cubicBezTo>
                      <a:pt x="60" y="39"/>
                      <a:pt x="59" y="39"/>
                      <a:pt x="59" y="39"/>
                    </a:cubicBezTo>
                    <a:moveTo>
                      <a:pt x="61" y="37"/>
                    </a:moveTo>
                    <a:cubicBezTo>
                      <a:pt x="61" y="37"/>
                      <a:pt x="61" y="37"/>
                      <a:pt x="60" y="37"/>
                    </a:cubicBezTo>
                    <a:cubicBezTo>
                      <a:pt x="61" y="37"/>
                      <a:pt x="61" y="38"/>
                      <a:pt x="61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7"/>
                      <a:pt x="61" y="37"/>
                      <a:pt x="61" y="37"/>
                    </a:cubicBezTo>
                    <a:moveTo>
                      <a:pt x="64" y="32"/>
                    </a:moveTo>
                    <a:cubicBezTo>
                      <a:pt x="64" y="32"/>
                      <a:pt x="63" y="33"/>
                      <a:pt x="63" y="33"/>
                    </a:cubicBezTo>
                    <a:cubicBezTo>
                      <a:pt x="63" y="33"/>
                      <a:pt x="63" y="33"/>
                      <a:pt x="64" y="33"/>
                    </a:cubicBezTo>
                    <a:cubicBezTo>
                      <a:pt x="64" y="33"/>
                      <a:pt x="64" y="33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moveTo>
                      <a:pt x="64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moveTo>
                      <a:pt x="66" y="28"/>
                    </a:moveTo>
                    <a:cubicBezTo>
                      <a:pt x="66" y="29"/>
                      <a:pt x="65" y="29"/>
                      <a:pt x="65" y="30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6" y="30"/>
                      <a:pt x="66" y="29"/>
                      <a:pt x="66" y="29"/>
                    </a:cubicBezTo>
                    <a:cubicBezTo>
                      <a:pt x="66" y="29"/>
                      <a:pt x="66" y="29"/>
                      <a:pt x="66" y="28"/>
                    </a:cubicBezTo>
                    <a:moveTo>
                      <a:pt x="67" y="26"/>
                    </a:moveTo>
                    <a:cubicBezTo>
                      <a:pt x="67" y="27"/>
                      <a:pt x="67" y="27"/>
                      <a:pt x="66" y="28"/>
                    </a:cubicBezTo>
                    <a:cubicBezTo>
                      <a:pt x="66" y="28"/>
                      <a:pt x="66" y="28"/>
                      <a:pt x="67" y="28"/>
                    </a:cubicBezTo>
                    <a:cubicBezTo>
                      <a:pt x="67" y="28"/>
                      <a:pt x="67" y="27"/>
                      <a:pt x="68" y="26"/>
                    </a:cubicBezTo>
                    <a:cubicBezTo>
                      <a:pt x="68" y="26"/>
                      <a:pt x="68" y="26"/>
                      <a:pt x="67" y="26"/>
                    </a:cubicBezTo>
                    <a:moveTo>
                      <a:pt x="76" y="12"/>
                    </a:moveTo>
                    <a:cubicBezTo>
                      <a:pt x="75" y="13"/>
                      <a:pt x="75" y="14"/>
                      <a:pt x="74" y="15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75" y="14"/>
                      <a:pt x="76" y="13"/>
                      <a:pt x="76" y="13"/>
                    </a:cubicBezTo>
                    <a:cubicBezTo>
                      <a:pt x="76" y="13"/>
                      <a:pt x="76" y="13"/>
                      <a:pt x="76" y="13"/>
                    </a:cubicBezTo>
                    <a:cubicBezTo>
                      <a:pt x="76" y="12"/>
                      <a:pt x="76" y="12"/>
                      <a:pt x="76" y="12"/>
                    </a:cubicBezTo>
                    <a:moveTo>
                      <a:pt x="82" y="1"/>
                    </a:moveTo>
                    <a:cubicBezTo>
                      <a:pt x="82" y="2"/>
                      <a:pt x="82" y="3"/>
                      <a:pt x="81" y="3"/>
                    </a:cubicBezTo>
                    <a:cubicBezTo>
                      <a:pt x="81" y="3"/>
                      <a:pt x="81" y="3"/>
                      <a:pt x="82" y="3"/>
                    </a:cubicBezTo>
                    <a:cubicBezTo>
                      <a:pt x="82" y="3"/>
                      <a:pt x="82" y="2"/>
                      <a:pt x="83" y="2"/>
                    </a:cubicBezTo>
                    <a:cubicBezTo>
                      <a:pt x="83" y="2"/>
                      <a:pt x="82" y="2"/>
                      <a:pt x="82" y="1"/>
                    </a:cubicBezTo>
                    <a:moveTo>
                      <a:pt x="83" y="0"/>
                    </a:moveTo>
                    <a:cubicBezTo>
                      <a:pt x="83" y="0"/>
                      <a:pt x="83" y="0"/>
                      <a:pt x="8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84" y="0"/>
                      <a:pt x="84" y="0"/>
                      <a:pt x="8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10553"/>
              <p:cNvSpPr>
                <a:spLocks noEditPoints="1"/>
              </p:cNvSpPr>
              <p:nvPr/>
            </p:nvSpPr>
            <p:spPr bwMode="auto">
              <a:xfrm>
                <a:off x="-432" y="3091"/>
                <a:ext cx="83" cy="154"/>
              </a:xfrm>
              <a:custGeom>
                <a:avLst/>
                <a:gdLst>
                  <a:gd name="T0" fmla="*/ 0 w 35"/>
                  <a:gd name="T1" fmla="*/ 65 h 65"/>
                  <a:gd name="T2" fmla="*/ 1 w 35"/>
                  <a:gd name="T3" fmla="*/ 65 h 65"/>
                  <a:gd name="T4" fmla="*/ 3 w 35"/>
                  <a:gd name="T5" fmla="*/ 59 h 65"/>
                  <a:gd name="T6" fmla="*/ 4 w 35"/>
                  <a:gd name="T7" fmla="*/ 60 h 65"/>
                  <a:gd name="T8" fmla="*/ 3 w 35"/>
                  <a:gd name="T9" fmla="*/ 59 h 65"/>
                  <a:gd name="T10" fmla="*/ 3 w 35"/>
                  <a:gd name="T11" fmla="*/ 59 h 65"/>
                  <a:gd name="T12" fmla="*/ 4 w 35"/>
                  <a:gd name="T13" fmla="*/ 59 h 65"/>
                  <a:gd name="T14" fmla="*/ 8 w 35"/>
                  <a:gd name="T15" fmla="*/ 50 h 65"/>
                  <a:gd name="T16" fmla="*/ 9 w 35"/>
                  <a:gd name="T17" fmla="*/ 51 h 65"/>
                  <a:gd name="T18" fmla="*/ 8 w 35"/>
                  <a:gd name="T19" fmla="*/ 50 h 65"/>
                  <a:gd name="T20" fmla="*/ 8 w 35"/>
                  <a:gd name="T21" fmla="*/ 50 h 65"/>
                  <a:gd name="T22" fmla="*/ 9 w 35"/>
                  <a:gd name="T23" fmla="*/ 50 h 65"/>
                  <a:gd name="T24" fmla="*/ 1 w 35"/>
                  <a:gd name="T25" fmla="*/ 46 h 65"/>
                  <a:gd name="T26" fmla="*/ 1 w 35"/>
                  <a:gd name="T27" fmla="*/ 46 h 65"/>
                  <a:gd name="T28" fmla="*/ 1 w 35"/>
                  <a:gd name="T29" fmla="*/ 46 h 65"/>
                  <a:gd name="T30" fmla="*/ 1 w 35"/>
                  <a:gd name="T31" fmla="*/ 46 h 65"/>
                  <a:gd name="T32" fmla="*/ 2 w 35"/>
                  <a:gd name="T33" fmla="*/ 45 h 65"/>
                  <a:gd name="T34" fmla="*/ 13 w 35"/>
                  <a:gd name="T35" fmla="*/ 42 h 65"/>
                  <a:gd name="T36" fmla="*/ 13 w 35"/>
                  <a:gd name="T37" fmla="*/ 44 h 65"/>
                  <a:gd name="T38" fmla="*/ 13 w 35"/>
                  <a:gd name="T39" fmla="*/ 42 h 65"/>
                  <a:gd name="T40" fmla="*/ 13 w 35"/>
                  <a:gd name="T41" fmla="*/ 42 h 65"/>
                  <a:gd name="T42" fmla="*/ 14 w 35"/>
                  <a:gd name="T43" fmla="*/ 41 h 65"/>
                  <a:gd name="T44" fmla="*/ 14 w 35"/>
                  <a:gd name="T45" fmla="*/ 40 h 65"/>
                  <a:gd name="T46" fmla="*/ 15 w 35"/>
                  <a:gd name="T47" fmla="*/ 41 h 65"/>
                  <a:gd name="T48" fmla="*/ 14 w 35"/>
                  <a:gd name="T49" fmla="*/ 40 h 65"/>
                  <a:gd name="T50" fmla="*/ 14 w 35"/>
                  <a:gd name="T51" fmla="*/ 40 h 65"/>
                  <a:gd name="T52" fmla="*/ 15 w 35"/>
                  <a:gd name="T53" fmla="*/ 39 h 65"/>
                  <a:gd name="T54" fmla="*/ 6 w 35"/>
                  <a:gd name="T55" fmla="*/ 38 h 65"/>
                  <a:gd name="T56" fmla="*/ 6 w 35"/>
                  <a:gd name="T57" fmla="*/ 39 h 65"/>
                  <a:gd name="T58" fmla="*/ 6 w 35"/>
                  <a:gd name="T59" fmla="*/ 38 h 65"/>
                  <a:gd name="T60" fmla="*/ 6 w 35"/>
                  <a:gd name="T61" fmla="*/ 37 h 65"/>
                  <a:gd name="T62" fmla="*/ 7 w 35"/>
                  <a:gd name="T63" fmla="*/ 37 h 65"/>
                  <a:gd name="T64" fmla="*/ 7 w 35"/>
                  <a:gd name="T65" fmla="*/ 36 h 65"/>
                  <a:gd name="T66" fmla="*/ 7 w 35"/>
                  <a:gd name="T67" fmla="*/ 36 h 65"/>
                  <a:gd name="T68" fmla="*/ 7 w 35"/>
                  <a:gd name="T69" fmla="*/ 36 h 65"/>
                  <a:gd name="T70" fmla="*/ 7 w 35"/>
                  <a:gd name="T71" fmla="*/ 36 h 65"/>
                  <a:gd name="T72" fmla="*/ 8 w 35"/>
                  <a:gd name="T73" fmla="*/ 35 h 65"/>
                  <a:gd name="T74" fmla="*/ 22 w 35"/>
                  <a:gd name="T75" fmla="*/ 26 h 65"/>
                  <a:gd name="T76" fmla="*/ 20 w 35"/>
                  <a:gd name="T77" fmla="*/ 31 h 65"/>
                  <a:gd name="T78" fmla="*/ 22 w 35"/>
                  <a:gd name="T79" fmla="*/ 26 h 65"/>
                  <a:gd name="T80" fmla="*/ 13 w 35"/>
                  <a:gd name="T81" fmla="*/ 26 h 65"/>
                  <a:gd name="T82" fmla="*/ 16 w 35"/>
                  <a:gd name="T83" fmla="*/ 22 h 65"/>
                  <a:gd name="T84" fmla="*/ 27 w 35"/>
                  <a:gd name="T85" fmla="*/ 17 h 65"/>
                  <a:gd name="T86" fmla="*/ 24 w 35"/>
                  <a:gd name="T87" fmla="*/ 22 h 65"/>
                  <a:gd name="T88" fmla="*/ 28 w 35"/>
                  <a:gd name="T89" fmla="*/ 17 h 65"/>
                  <a:gd name="T90" fmla="*/ 21 w 35"/>
                  <a:gd name="T91" fmla="*/ 13 h 65"/>
                  <a:gd name="T92" fmla="*/ 18 w 35"/>
                  <a:gd name="T93" fmla="*/ 19 h 65"/>
                  <a:gd name="T94" fmla="*/ 22 w 35"/>
                  <a:gd name="T95" fmla="*/ 13 h 65"/>
                  <a:gd name="T96" fmla="*/ 32 w 35"/>
                  <a:gd name="T97" fmla="*/ 7 h 65"/>
                  <a:gd name="T98" fmla="*/ 31 w 35"/>
                  <a:gd name="T99" fmla="*/ 9 h 65"/>
                  <a:gd name="T100" fmla="*/ 33 w 35"/>
                  <a:gd name="T101" fmla="*/ 8 h 65"/>
                  <a:gd name="T102" fmla="*/ 33 w 35"/>
                  <a:gd name="T103" fmla="*/ 5 h 65"/>
                  <a:gd name="T104" fmla="*/ 33 w 35"/>
                  <a:gd name="T105" fmla="*/ 5 h 65"/>
                  <a:gd name="T106" fmla="*/ 34 w 35"/>
                  <a:gd name="T107" fmla="*/ 5 h 65"/>
                  <a:gd name="T108" fmla="*/ 33 w 35"/>
                  <a:gd name="T109" fmla="*/ 0 h 65"/>
                  <a:gd name="T110" fmla="*/ 33 w 35"/>
                  <a:gd name="T111" fmla="*/ 1 h 65"/>
                  <a:gd name="T112" fmla="*/ 34 w 35"/>
                  <a:gd name="T113" fmla="*/ 3 h 65"/>
                  <a:gd name="T114" fmla="*/ 35 w 35"/>
                  <a:gd name="T115" fmla="*/ 1 h 65"/>
                  <a:gd name="T116" fmla="*/ 33 w 35"/>
                  <a:gd name="T117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" h="65">
                    <a:moveTo>
                      <a:pt x="0" y="64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1" y="65"/>
                      <a:pt x="1" y="65"/>
                    </a:cubicBezTo>
                    <a:cubicBezTo>
                      <a:pt x="0" y="65"/>
                      <a:pt x="0" y="65"/>
                      <a:pt x="0" y="64"/>
                    </a:cubicBezTo>
                    <a:moveTo>
                      <a:pt x="3" y="59"/>
                    </a:moveTo>
                    <a:cubicBezTo>
                      <a:pt x="3" y="59"/>
                      <a:pt x="3" y="59"/>
                      <a:pt x="3" y="59"/>
                    </a:cubicBezTo>
                    <a:cubicBezTo>
                      <a:pt x="3" y="59"/>
                      <a:pt x="3" y="59"/>
                      <a:pt x="4" y="60"/>
                    </a:cubicBezTo>
                    <a:cubicBezTo>
                      <a:pt x="4" y="59"/>
                      <a:pt x="4" y="59"/>
                      <a:pt x="4" y="59"/>
                    </a:cubicBezTo>
                    <a:cubicBezTo>
                      <a:pt x="4" y="59"/>
                      <a:pt x="3" y="59"/>
                      <a:pt x="3" y="59"/>
                    </a:cubicBezTo>
                    <a:moveTo>
                      <a:pt x="4" y="58"/>
                    </a:moveTo>
                    <a:cubicBezTo>
                      <a:pt x="3" y="58"/>
                      <a:pt x="3" y="59"/>
                      <a:pt x="3" y="59"/>
                    </a:cubicBezTo>
                    <a:cubicBezTo>
                      <a:pt x="3" y="59"/>
                      <a:pt x="4" y="59"/>
                      <a:pt x="4" y="59"/>
                    </a:cubicBezTo>
                    <a:cubicBezTo>
                      <a:pt x="4" y="59"/>
                      <a:pt x="4" y="59"/>
                      <a:pt x="4" y="59"/>
                    </a:cubicBezTo>
                    <a:cubicBezTo>
                      <a:pt x="4" y="59"/>
                      <a:pt x="4" y="58"/>
                      <a:pt x="4" y="58"/>
                    </a:cubicBezTo>
                    <a:moveTo>
                      <a:pt x="8" y="50"/>
                    </a:moveTo>
                    <a:cubicBezTo>
                      <a:pt x="8" y="50"/>
                      <a:pt x="8" y="51"/>
                      <a:pt x="8" y="51"/>
                    </a:cubicBezTo>
                    <a:cubicBezTo>
                      <a:pt x="8" y="51"/>
                      <a:pt x="8" y="51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9" y="51"/>
                      <a:pt x="8" y="50"/>
                      <a:pt x="8" y="50"/>
                    </a:cubicBezTo>
                    <a:moveTo>
                      <a:pt x="9" y="50"/>
                    </a:moveTo>
                    <a:cubicBezTo>
                      <a:pt x="9" y="50"/>
                      <a:pt x="9" y="50"/>
                      <a:pt x="8" y="50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9" y="50"/>
                      <a:pt x="9" y="50"/>
                      <a:pt x="9" y="50"/>
                    </a:cubicBezTo>
                    <a:moveTo>
                      <a:pt x="1" y="46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moveTo>
                      <a:pt x="2" y="45"/>
                    </a:moveTo>
                    <a:cubicBezTo>
                      <a:pt x="2" y="46"/>
                      <a:pt x="2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6"/>
                      <a:pt x="2" y="46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moveTo>
                      <a:pt x="13" y="42"/>
                    </a:moveTo>
                    <a:cubicBezTo>
                      <a:pt x="13" y="42"/>
                      <a:pt x="13" y="43"/>
                      <a:pt x="12" y="43"/>
                    </a:cubicBezTo>
                    <a:cubicBezTo>
                      <a:pt x="13" y="43"/>
                      <a:pt x="13" y="43"/>
                      <a:pt x="13" y="44"/>
                    </a:cubicBezTo>
                    <a:cubicBezTo>
                      <a:pt x="13" y="43"/>
                      <a:pt x="13" y="43"/>
                      <a:pt x="14" y="43"/>
                    </a:cubicBezTo>
                    <a:cubicBezTo>
                      <a:pt x="13" y="42"/>
                      <a:pt x="13" y="42"/>
                      <a:pt x="13" y="42"/>
                    </a:cubicBezTo>
                    <a:moveTo>
                      <a:pt x="14" y="41"/>
                    </a:moveTo>
                    <a:cubicBezTo>
                      <a:pt x="14" y="41"/>
                      <a:pt x="13" y="41"/>
                      <a:pt x="13" y="42"/>
                    </a:cubicBezTo>
                    <a:cubicBezTo>
                      <a:pt x="13" y="42"/>
                      <a:pt x="14" y="42"/>
                      <a:pt x="14" y="42"/>
                    </a:cubicBezTo>
                    <a:cubicBezTo>
                      <a:pt x="14" y="42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4" y="41"/>
                    </a:cubicBezTo>
                    <a:moveTo>
                      <a:pt x="14" y="40"/>
                    </a:moveTo>
                    <a:cubicBezTo>
                      <a:pt x="14" y="40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4" y="41"/>
                      <a:pt x="14" y="41"/>
                      <a:pt x="14" y="40"/>
                    </a:cubicBezTo>
                    <a:moveTo>
                      <a:pt x="15" y="39"/>
                    </a:moveTo>
                    <a:cubicBezTo>
                      <a:pt x="15" y="39"/>
                      <a:pt x="14" y="40"/>
                      <a:pt x="14" y="40"/>
                    </a:cubicBezTo>
                    <a:cubicBezTo>
                      <a:pt x="14" y="40"/>
                      <a:pt x="15" y="40"/>
                      <a:pt x="15" y="40"/>
                    </a:cubicBezTo>
                    <a:cubicBezTo>
                      <a:pt x="15" y="40"/>
                      <a:pt x="15" y="40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7" y="36"/>
                    </a:moveTo>
                    <a:cubicBezTo>
                      <a:pt x="7" y="37"/>
                      <a:pt x="7" y="37"/>
                      <a:pt x="6" y="37"/>
                    </a:cubicBezTo>
                    <a:cubicBezTo>
                      <a:pt x="6" y="37"/>
                      <a:pt x="6" y="38"/>
                      <a:pt x="7" y="38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7"/>
                      <a:pt x="7" y="37"/>
                      <a:pt x="7" y="36"/>
                    </a:cubicBezTo>
                    <a:moveTo>
                      <a:pt x="7" y="36"/>
                    </a:move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moveTo>
                      <a:pt x="8" y="35"/>
                    </a:moveTo>
                    <a:cubicBezTo>
                      <a:pt x="8" y="35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8" y="36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moveTo>
                      <a:pt x="22" y="26"/>
                    </a:moveTo>
                    <a:cubicBezTo>
                      <a:pt x="22" y="27"/>
                      <a:pt x="21" y="29"/>
                      <a:pt x="20" y="30"/>
                    </a:cubicBezTo>
                    <a:cubicBezTo>
                      <a:pt x="20" y="30"/>
                      <a:pt x="20" y="30"/>
                      <a:pt x="20" y="31"/>
                    </a:cubicBezTo>
                    <a:cubicBezTo>
                      <a:pt x="21" y="29"/>
                      <a:pt x="22" y="28"/>
                      <a:pt x="23" y="26"/>
                    </a:cubicBezTo>
                    <a:cubicBezTo>
                      <a:pt x="23" y="26"/>
                      <a:pt x="23" y="26"/>
                      <a:pt x="22" y="26"/>
                    </a:cubicBezTo>
                    <a:moveTo>
                      <a:pt x="16" y="22"/>
                    </a:move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4" y="25"/>
                      <a:pt x="15" y="23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7" y="17"/>
                    </a:moveTo>
                    <a:cubicBezTo>
                      <a:pt x="26" y="18"/>
                      <a:pt x="26" y="19"/>
                      <a:pt x="25" y="21"/>
                    </a:cubicBezTo>
                    <a:cubicBezTo>
                      <a:pt x="25" y="21"/>
                      <a:pt x="24" y="22"/>
                      <a:pt x="24" y="22"/>
                    </a:cubicBezTo>
                    <a:cubicBezTo>
                      <a:pt x="24" y="22"/>
                      <a:pt x="25" y="23"/>
                      <a:pt x="25" y="23"/>
                    </a:cubicBezTo>
                    <a:cubicBezTo>
                      <a:pt x="26" y="21"/>
                      <a:pt x="27" y="19"/>
                      <a:pt x="28" y="17"/>
                    </a:cubicBezTo>
                    <a:cubicBezTo>
                      <a:pt x="28" y="17"/>
                      <a:pt x="27" y="17"/>
                      <a:pt x="27" y="17"/>
                    </a:cubicBezTo>
                    <a:moveTo>
                      <a:pt x="21" y="13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7"/>
                      <a:pt x="20" y="15"/>
                      <a:pt x="21" y="14"/>
                    </a:cubicBezTo>
                    <a:cubicBezTo>
                      <a:pt x="21" y="14"/>
                      <a:pt x="21" y="13"/>
                      <a:pt x="22" y="13"/>
                    </a:cubicBezTo>
                    <a:cubicBezTo>
                      <a:pt x="21" y="13"/>
                      <a:pt x="21" y="13"/>
                      <a:pt x="21" y="13"/>
                    </a:cubicBezTo>
                    <a:moveTo>
                      <a:pt x="32" y="7"/>
                    </a:moveTo>
                    <a:cubicBezTo>
                      <a:pt x="32" y="8"/>
                      <a:pt x="31" y="8"/>
                      <a:pt x="31" y="9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2" y="8"/>
                      <a:pt x="33" y="8"/>
                    </a:cubicBezTo>
                    <a:cubicBezTo>
                      <a:pt x="32" y="8"/>
                      <a:pt x="32" y="7"/>
                      <a:pt x="32" y="7"/>
                    </a:cubicBezTo>
                    <a:moveTo>
                      <a:pt x="33" y="5"/>
                    </a:moveTo>
                    <a:cubicBezTo>
                      <a:pt x="33" y="5"/>
                      <a:pt x="33" y="5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3" y="5"/>
                      <a:pt x="33" y="5"/>
                      <a:pt x="33" y="5"/>
                    </a:cubicBezTo>
                    <a:moveTo>
                      <a:pt x="33" y="0"/>
                    </a:moveTo>
                    <a:cubicBezTo>
                      <a:pt x="33" y="0"/>
                      <a:pt x="33" y="0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4" y="2"/>
                      <a:pt x="34" y="2"/>
                      <a:pt x="34" y="3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4" y="3"/>
                      <a:pt x="35" y="3"/>
                      <a:pt x="35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10554"/>
              <p:cNvSpPr>
                <a:spLocks noEditPoints="1"/>
              </p:cNvSpPr>
              <p:nvPr/>
            </p:nvSpPr>
            <p:spPr bwMode="auto">
              <a:xfrm>
                <a:off x="-404" y="3096"/>
                <a:ext cx="81" cy="118"/>
              </a:xfrm>
              <a:custGeom>
                <a:avLst/>
                <a:gdLst>
                  <a:gd name="T0" fmla="*/ 0 w 34"/>
                  <a:gd name="T1" fmla="*/ 50 h 50"/>
                  <a:gd name="T2" fmla="*/ 1 w 34"/>
                  <a:gd name="T3" fmla="*/ 49 h 50"/>
                  <a:gd name="T4" fmla="*/ 2 w 34"/>
                  <a:gd name="T5" fmla="*/ 48 h 50"/>
                  <a:gd name="T6" fmla="*/ 1 w 34"/>
                  <a:gd name="T7" fmla="*/ 49 h 50"/>
                  <a:gd name="T8" fmla="*/ 2 w 34"/>
                  <a:gd name="T9" fmla="*/ 48 h 50"/>
                  <a:gd name="T10" fmla="*/ 2 w 34"/>
                  <a:gd name="T11" fmla="*/ 47 h 50"/>
                  <a:gd name="T12" fmla="*/ 5 w 34"/>
                  <a:gd name="T13" fmla="*/ 44 h 50"/>
                  <a:gd name="T14" fmla="*/ 11 w 34"/>
                  <a:gd name="T15" fmla="*/ 43 h 50"/>
                  <a:gd name="T16" fmla="*/ 11 w 34"/>
                  <a:gd name="T17" fmla="*/ 44 h 50"/>
                  <a:gd name="T18" fmla="*/ 11 w 34"/>
                  <a:gd name="T19" fmla="*/ 43 h 50"/>
                  <a:gd name="T20" fmla="*/ 5 w 34"/>
                  <a:gd name="T21" fmla="*/ 43 h 50"/>
                  <a:gd name="T22" fmla="*/ 5 w 34"/>
                  <a:gd name="T23" fmla="*/ 43 h 50"/>
                  <a:gd name="T24" fmla="*/ 5 w 34"/>
                  <a:gd name="T25" fmla="*/ 42 h 50"/>
                  <a:gd name="T26" fmla="*/ 6 w 34"/>
                  <a:gd name="T27" fmla="*/ 41 h 50"/>
                  <a:gd name="T28" fmla="*/ 6 w 34"/>
                  <a:gd name="T29" fmla="*/ 41 h 50"/>
                  <a:gd name="T30" fmla="*/ 7 w 34"/>
                  <a:gd name="T31" fmla="*/ 40 h 50"/>
                  <a:gd name="T32" fmla="*/ 6 w 34"/>
                  <a:gd name="T33" fmla="*/ 41 h 50"/>
                  <a:gd name="T34" fmla="*/ 7 w 34"/>
                  <a:gd name="T35" fmla="*/ 40 h 50"/>
                  <a:gd name="T36" fmla="*/ 11 w 34"/>
                  <a:gd name="T37" fmla="*/ 42 h 50"/>
                  <a:gd name="T38" fmla="*/ 17 w 34"/>
                  <a:gd name="T39" fmla="*/ 34 h 50"/>
                  <a:gd name="T40" fmla="*/ 12 w 34"/>
                  <a:gd name="T41" fmla="*/ 31 h 50"/>
                  <a:gd name="T42" fmla="*/ 7 w 34"/>
                  <a:gd name="T43" fmla="*/ 40 h 50"/>
                  <a:gd name="T44" fmla="*/ 12 w 34"/>
                  <a:gd name="T45" fmla="*/ 31 h 50"/>
                  <a:gd name="T46" fmla="*/ 19 w 34"/>
                  <a:gd name="T47" fmla="*/ 29 h 50"/>
                  <a:gd name="T48" fmla="*/ 22 w 34"/>
                  <a:gd name="T49" fmla="*/ 26 h 50"/>
                  <a:gd name="T50" fmla="*/ 17 w 34"/>
                  <a:gd name="T51" fmla="*/ 23 h 50"/>
                  <a:gd name="T52" fmla="*/ 15 w 34"/>
                  <a:gd name="T53" fmla="*/ 27 h 50"/>
                  <a:gd name="T54" fmla="*/ 17 w 34"/>
                  <a:gd name="T55" fmla="*/ 23 h 50"/>
                  <a:gd name="T56" fmla="*/ 27 w 34"/>
                  <a:gd name="T57" fmla="*/ 14 h 50"/>
                  <a:gd name="T58" fmla="*/ 25 w 34"/>
                  <a:gd name="T59" fmla="*/ 21 h 50"/>
                  <a:gd name="T60" fmla="*/ 28 w 34"/>
                  <a:gd name="T61" fmla="*/ 12 h 50"/>
                  <a:gd name="T62" fmla="*/ 24 w 34"/>
                  <a:gd name="T63" fmla="*/ 13 h 50"/>
                  <a:gd name="T64" fmla="*/ 21 w 34"/>
                  <a:gd name="T65" fmla="*/ 18 h 50"/>
                  <a:gd name="T66" fmla="*/ 25 w 34"/>
                  <a:gd name="T67" fmla="*/ 10 h 50"/>
                  <a:gd name="T68" fmla="*/ 31 w 34"/>
                  <a:gd name="T69" fmla="*/ 1 h 50"/>
                  <a:gd name="T70" fmla="*/ 31 w 34"/>
                  <a:gd name="T71" fmla="*/ 1 h 50"/>
                  <a:gd name="T72" fmla="*/ 31 w 34"/>
                  <a:gd name="T73" fmla="*/ 1 h 50"/>
                  <a:gd name="T74" fmla="*/ 30 w 34"/>
                  <a:gd name="T75" fmla="*/ 3 h 50"/>
                  <a:gd name="T76" fmla="*/ 31 w 34"/>
                  <a:gd name="T77" fmla="*/ 2 h 50"/>
                  <a:gd name="T78" fmla="*/ 32 w 34"/>
                  <a:gd name="T79" fmla="*/ 2 h 50"/>
                  <a:gd name="T80" fmla="*/ 33 w 34"/>
                  <a:gd name="T81" fmla="*/ 4 h 50"/>
                  <a:gd name="T82" fmla="*/ 32 w 34"/>
                  <a:gd name="T83" fmla="*/ 5 h 50"/>
                  <a:gd name="T84" fmla="*/ 33 w 34"/>
                  <a:gd name="T85" fmla="*/ 4 h 50"/>
                  <a:gd name="T86" fmla="*/ 33 w 34"/>
                  <a:gd name="T87" fmla="*/ 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4" h="50">
                    <a:moveTo>
                      <a:pt x="1" y="49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1" y="50"/>
                      <a:pt x="1" y="50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2" y="48"/>
                    </a:moveTo>
                    <a:cubicBezTo>
                      <a:pt x="1" y="48"/>
                      <a:pt x="1" y="48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2" y="49"/>
                      <a:pt x="2" y="48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moveTo>
                      <a:pt x="5" y="44"/>
                    </a:moveTo>
                    <a:cubicBezTo>
                      <a:pt x="4" y="45"/>
                      <a:pt x="3" y="46"/>
                      <a:pt x="2" y="47"/>
                    </a:cubicBezTo>
                    <a:cubicBezTo>
                      <a:pt x="2" y="47"/>
                      <a:pt x="2" y="47"/>
                      <a:pt x="2" y="48"/>
                    </a:cubicBezTo>
                    <a:cubicBezTo>
                      <a:pt x="3" y="46"/>
                      <a:pt x="4" y="45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moveTo>
                      <a:pt x="11" y="43"/>
                    </a:moveTo>
                    <a:cubicBezTo>
                      <a:pt x="11" y="43"/>
                      <a:pt x="11" y="43"/>
                      <a:pt x="10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11" y="44"/>
                      <a:pt x="11" y="43"/>
                      <a:pt x="12" y="43"/>
                    </a:cubicBezTo>
                    <a:cubicBezTo>
                      <a:pt x="11" y="43"/>
                      <a:pt x="11" y="43"/>
                      <a:pt x="11" y="43"/>
                    </a:cubicBezTo>
                    <a:moveTo>
                      <a:pt x="5" y="42"/>
                    </a:move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6" y="42"/>
                    </a:cubicBezTo>
                    <a:cubicBezTo>
                      <a:pt x="6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7" y="40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1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17" y="33"/>
                    </a:moveTo>
                    <a:cubicBezTo>
                      <a:pt x="15" y="36"/>
                      <a:pt x="13" y="39"/>
                      <a:pt x="11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4" y="40"/>
                      <a:pt x="15" y="37"/>
                      <a:pt x="17" y="34"/>
                    </a:cubicBezTo>
                    <a:cubicBezTo>
                      <a:pt x="17" y="34"/>
                      <a:pt x="17" y="33"/>
                      <a:pt x="17" y="33"/>
                    </a:cubicBezTo>
                    <a:moveTo>
                      <a:pt x="12" y="31"/>
                    </a:moveTo>
                    <a:cubicBezTo>
                      <a:pt x="7" y="39"/>
                      <a:pt x="7" y="39"/>
                      <a:pt x="7" y="39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9" y="37"/>
                      <a:pt x="11" y="34"/>
                      <a:pt x="13" y="31"/>
                    </a:cubicBezTo>
                    <a:cubicBezTo>
                      <a:pt x="13" y="31"/>
                      <a:pt x="13" y="31"/>
                      <a:pt x="12" y="31"/>
                    </a:cubicBezTo>
                    <a:moveTo>
                      <a:pt x="21" y="25"/>
                    </a:moveTo>
                    <a:cubicBezTo>
                      <a:pt x="20" y="27"/>
                      <a:pt x="20" y="28"/>
                      <a:pt x="19" y="29"/>
                    </a:cubicBezTo>
                    <a:cubicBezTo>
                      <a:pt x="19" y="29"/>
                      <a:pt x="19" y="29"/>
                      <a:pt x="20" y="30"/>
                    </a:cubicBezTo>
                    <a:cubicBezTo>
                      <a:pt x="20" y="28"/>
                      <a:pt x="21" y="27"/>
                      <a:pt x="22" y="26"/>
                    </a:cubicBezTo>
                    <a:cubicBezTo>
                      <a:pt x="22" y="26"/>
                      <a:pt x="21" y="26"/>
                      <a:pt x="21" y="25"/>
                    </a:cubicBezTo>
                    <a:moveTo>
                      <a:pt x="17" y="23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8" y="12"/>
                    </a:moveTo>
                    <a:cubicBezTo>
                      <a:pt x="28" y="13"/>
                      <a:pt x="28" y="13"/>
                      <a:pt x="27" y="14"/>
                    </a:cubicBezTo>
                    <a:cubicBezTo>
                      <a:pt x="26" y="16"/>
                      <a:pt x="25" y="18"/>
                      <a:pt x="24" y="20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6" y="18"/>
                      <a:pt x="28" y="15"/>
                      <a:pt x="29" y="12"/>
                    </a:cubicBezTo>
                    <a:cubicBezTo>
                      <a:pt x="28" y="12"/>
                      <a:pt x="28" y="12"/>
                      <a:pt x="28" y="12"/>
                    </a:cubicBezTo>
                    <a:moveTo>
                      <a:pt x="25" y="1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8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5" y="10"/>
                      <a:pt x="25" y="10"/>
                      <a:pt x="25" y="10"/>
                    </a:cubicBezTo>
                    <a:moveTo>
                      <a:pt x="33" y="0"/>
                    </a:move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1" y="2"/>
                      <a:pt x="31" y="2"/>
                    </a:cubicBezTo>
                    <a:cubicBezTo>
                      <a:pt x="31" y="2"/>
                      <a:pt x="31" y="2"/>
                      <a:pt x="32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3"/>
                      <a:pt x="33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4"/>
                      <a:pt x="34" y="2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10555"/>
              <p:cNvSpPr>
                <a:spLocks noEditPoints="1"/>
              </p:cNvSpPr>
              <p:nvPr/>
            </p:nvSpPr>
            <p:spPr bwMode="auto">
              <a:xfrm>
                <a:off x="-401" y="3207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10556"/>
              <p:cNvSpPr>
                <a:spLocks noEditPoints="1"/>
              </p:cNvSpPr>
              <p:nvPr/>
            </p:nvSpPr>
            <p:spPr bwMode="auto">
              <a:xfrm>
                <a:off x="-392" y="3202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1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1 w 5"/>
                  <a:gd name="T15" fmla="*/ 7 h 8"/>
                  <a:gd name="T16" fmla="*/ 2 w 5"/>
                  <a:gd name="T17" fmla="*/ 6 h 8"/>
                  <a:gd name="T18" fmla="*/ 1 w 5"/>
                  <a:gd name="T19" fmla="*/ 6 h 8"/>
                  <a:gd name="T20" fmla="*/ 4 w 5"/>
                  <a:gd name="T21" fmla="*/ 1 h 8"/>
                  <a:gd name="T22" fmla="*/ 2 w 5"/>
                  <a:gd name="T23" fmla="*/ 5 h 8"/>
                  <a:gd name="T24" fmla="*/ 2 w 5"/>
                  <a:gd name="T25" fmla="*/ 5 h 8"/>
                  <a:gd name="T26" fmla="*/ 4 w 5"/>
                  <a:gd name="T27" fmla="*/ 2 h 8"/>
                  <a:gd name="T28" fmla="*/ 4 w 5"/>
                  <a:gd name="T29" fmla="*/ 1 h 8"/>
                  <a:gd name="T30" fmla="*/ 5 w 5"/>
                  <a:gd name="T31" fmla="*/ 0 h 8"/>
                  <a:gd name="T32" fmla="*/ 4 w 5"/>
                  <a:gd name="T33" fmla="*/ 0 h 8"/>
                  <a:gd name="T34" fmla="*/ 5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moveTo>
                      <a:pt x="4" y="1"/>
                    </a:moveTo>
                    <a:cubicBezTo>
                      <a:pt x="3" y="3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3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6" name="Freeform 10558"/>
            <p:cNvSpPr>
              <a:spLocks noEditPoints="1"/>
            </p:cNvSpPr>
            <p:nvPr/>
          </p:nvSpPr>
          <p:spPr bwMode="auto">
            <a:xfrm>
              <a:off x="-617544" y="5102202"/>
              <a:ext cx="3175" cy="7937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1 w 1"/>
                <a:gd name="T11" fmla="*/ 0 h 2"/>
                <a:gd name="T12" fmla="*/ 0 w 1"/>
                <a:gd name="T13" fmla="*/ 1 h 2"/>
                <a:gd name="T14" fmla="*/ 1 w 1"/>
                <a:gd name="T15" fmla="*/ 1 h 2"/>
                <a:gd name="T16" fmla="*/ 1 w 1"/>
                <a:gd name="T17" fmla="*/ 0 h 2"/>
                <a:gd name="T18" fmla="*/ 1 w 1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0559"/>
            <p:cNvSpPr>
              <a:spLocks noEditPoints="1"/>
            </p:cNvSpPr>
            <p:nvPr/>
          </p:nvSpPr>
          <p:spPr bwMode="auto">
            <a:xfrm>
              <a:off x="-655645" y="5102202"/>
              <a:ext cx="19051" cy="26988"/>
            </a:xfrm>
            <a:custGeom>
              <a:avLst/>
              <a:gdLst>
                <a:gd name="T0" fmla="*/ 2 w 5"/>
                <a:gd name="T1" fmla="*/ 4 h 7"/>
                <a:gd name="T2" fmla="*/ 0 w 5"/>
                <a:gd name="T3" fmla="*/ 6 h 7"/>
                <a:gd name="T4" fmla="*/ 1 w 5"/>
                <a:gd name="T5" fmla="*/ 7 h 7"/>
                <a:gd name="T6" fmla="*/ 2 w 5"/>
                <a:gd name="T7" fmla="*/ 4 h 7"/>
                <a:gd name="T8" fmla="*/ 2 w 5"/>
                <a:gd name="T9" fmla="*/ 4 h 7"/>
                <a:gd name="T10" fmla="*/ 4 w 5"/>
                <a:gd name="T11" fmla="*/ 1 h 7"/>
                <a:gd name="T12" fmla="*/ 3 w 5"/>
                <a:gd name="T13" fmla="*/ 2 h 7"/>
                <a:gd name="T14" fmla="*/ 4 w 5"/>
                <a:gd name="T15" fmla="*/ 2 h 7"/>
                <a:gd name="T16" fmla="*/ 4 w 5"/>
                <a:gd name="T17" fmla="*/ 1 h 7"/>
                <a:gd name="T18" fmla="*/ 4 w 5"/>
                <a:gd name="T19" fmla="*/ 1 h 7"/>
                <a:gd name="T20" fmla="*/ 4 w 5"/>
                <a:gd name="T21" fmla="*/ 0 h 7"/>
                <a:gd name="T22" fmla="*/ 4 w 5"/>
                <a:gd name="T23" fmla="*/ 1 h 7"/>
                <a:gd name="T24" fmla="*/ 4 w 5"/>
                <a:gd name="T25" fmla="*/ 1 h 7"/>
                <a:gd name="T26" fmla="*/ 5 w 5"/>
                <a:gd name="T27" fmla="*/ 0 h 7"/>
                <a:gd name="T28" fmla="*/ 4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2" y="4"/>
                  </a:moveTo>
                  <a:cubicBezTo>
                    <a:pt x="1" y="5"/>
                    <a:pt x="1" y="5"/>
                    <a:pt x="0" y="6"/>
                  </a:cubicBezTo>
                  <a:cubicBezTo>
                    <a:pt x="0" y="6"/>
                    <a:pt x="1" y="6"/>
                    <a:pt x="1" y="7"/>
                  </a:cubicBezTo>
                  <a:cubicBezTo>
                    <a:pt x="1" y="6"/>
                    <a:pt x="2" y="5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4" y="1"/>
                  </a:moveTo>
                  <a:cubicBezTo>
                    <a:pt x="4" y="1"/>
                    <a:pt x="3" y="1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0560"/>
            <p:cNvSpPr>
              <a:spLocks noEditPoints="1"/>
            </p:cNvSpPr>
            <p:nvPr/>
          </p:nvSpPr>
          <p:spPr bwMode="auto">
            <a:xfrm>
              <a:off x="-658819" y="5110141"/>
              <a:ext cx="17463" cy="25400"/>
            </a:xfrm>
            <a:custGeom>
              <a:avLst/>
              <a:gdLst>
                <a:gd name="T0" fmla="*/ 1 w 5"/>
                <a:gd name="T1" fmla="*/ 4 h 7"/>
                <a:gd name="T2" fmla="*/ 0 w 5"/>
                <a:gd name="T3" fmla="*/ 6 h 7"/>
                <a:gd name="T4" fmla="*/ 0 w 5"/>
                <a:gd name="T5" fmla="*/ 7 h 7"/>
                <a:gd name="T6" fmla="*/ 2 w 5"/>
                <a:gd name="T7" fmla="*/ 5 h 7"/>
                <a:gd name="T8" fmla="*/ 1 w 5"/>
                <a:gd name="T9" fmla="*/ 4 h 7"/>
                <a:gd name="T10" fmla="*/ 4 w 5"/>
                <a:gd name="T11" fmla="*/ 0 h 7"/>
                <a:gd name="T12" fmla="*/ 3 w 5"/>
                <a:gd name="T13" fmla="*/ 2 h 7"/>
                <a:gd name="T14" fmla="*/ 3 w 5"/>
                <a:gd name="T15" fmla="*/ 2 h 7"/>
                <a:gd name="T16" fmla="*/ 4 w 5"/>
                <a:gd name="T17" fmla="*/ 1 h 7"/>
                <a:gd name="T18" fmla="*/ 4 w 5"/>
                <a:gd name="T19" fmla="*/ 0 h 7"/>
                <a:gd name="T20" fmla="*/ 4 w 5"/>
                <a:gd name="T21" fmla="*/ 0 h 7"/>
                <a:gd name="T22" fmla="*/ 4 w 5"/>
                <a:gd name="T23" fmla="*/ 0 h 7"/>
                <a:gd name="T24" fmla="*/ 4 w 5"/>
                <a:gd name="T25" fmla="*/ 1 h 7"/>
                <a:gd name="T26" fmla="*/ 5 w 5"/>
                <a:gd name="T27" fmla="*/ 0 h 7"/>
                <a:gd name="T28" fmla="*/ 4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1" y="4"/>
                  </a:moveTo>
                  <a:cubicBezTo>
                    <a:pt x="1" y="5"/>
                    <a:pt x="0" y="6"/>
                    <a:pt x="0" y="6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1" y="6"/>
                    <a:pt x="1" y="5"/>
                    <a:pt x="2" y="5"/>
                  </a:cubicBezTo>
                  <a:cubicBezTo>
                    <a:pt x="2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0561"/>
            <p:cNvSpPr>
              <a:spLocks/>
            </p:cNvSpPr>
            <p:nvPr/>
          </p:nvSpPr>
          <p:spPr bwMode="auto">
            <a:xfrm>
              <a:off x="-644531" y="5110141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0562"/>
            <p:cNvSpPr>
              <a:spLocks noEditPoints="1"/>
            </p:cNvSpPr>
            <p:nvPr/>
          </p:nvSpPr>
          <p:spPr bwMode="auto">
            <a:xfrm>
              <a:off x="-636594" y="5113316"/>
              <a:ext cx="14288" cy="26988"/>
            </a:xfrm>
            <a:custGeom>
              <a:avLst/>
              <a:gdLst>
                <a:gd name="T0" fmla="*/ 2 w 4"/>
                <a:gd name="T1" fmla="*/ 4 h 7"/>
                <a:gd name="T2" fmla="*/ 0 w 4"/>
                <a:gd name="T3" fmla="*/ 6 h 7"/>
                <a:gd name="T4" fmla="*/ 1 w 4"/>
                <a:gd name="T5" fmla="*/ 7 h 7"/>
                <a:gd name="T6" fmla="*/ 2 w 4"/>
                <a:gd name="T7" fmla="*/ 4 h 7"/>
                <a:gd name="T8" fmla="*/ 2 w 4"/>
                <a:gd name="T9" fmla="*/ 4 h 7"/>
                <a:gd name="T10" fmla="*/ 3 w 4"/>
                <a:gd name="T11" fmla="*/ 1 h 7"/>
                <a:gd name="T12" fmla="*/ 3 w 4"/>
                <a:gd name="T13" fmla="*/ 2 h 7"/>
                <a:gd name="T14" fmla="*/ 3 w 4"/>
                <a:gd name="T15" fmla="*/ 2 h 7"/>
                <a:gd name="T16" fmla="*/ 4 w 4"/>
                <a:gd name="T17" fmla="*/ 1 h 7"/>
                <a:gd name="T18" fmla="*/ 3 w 4"/>
                <a:gd name="T19" fmla="*/ 1 h 7"/>
                <a:gd name="T20" fmla="*/ 4 w 4"/>
                <a:gd name="T21" fmla="*/ 0 h 7"/>
                <a:gd name="T22" fmla="*/ 4 w 4"/>
                <a:gd name="T23" fmla="*/ 0 h 7"/>
                <a:gd name="T24" fmla="*/ 4 w 4"/>
                <a:gd name="T25" fmla="*/ 1 h 7"/>
                <a:gd name="T26" fmla="*/ 4 w 4"/>
                <a:gd name="T27" fmla="*/ 1 h 7"/>
                <a:gd name="T28" fmla="*/ 4 w 4"/>
                <a:gd name="T29" fmla="*/ 0 h 7"/>
                <a:gd name="T30" fmla="*/ 4 w 4"/>
                <a:gd name="T3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7">
                  <a:moveTo>
                    <a:pt x="2" y="4"/>
                  </a:moveTo>
                  <a:cubicBezTo>
                    <a:pt x="1" y="5"/>
                    <a:pt x="1" y="5"/>
                    <a:pt x="0" y="6"/>
                  </a:cubicBezTo>
                  <a:cubicBezTo>
                    <a:pt x="0" y="6"/>
                    <a:pt x="1" y="6"/>
                    <a:pt x="1" y="7"/>
                  </a:cubicBezTo>
                  <a:cubicBezTo>
                    <a:pt x="1" y="6"/>
                    <a:pt x="2" y="5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3" y="1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3" y="1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0563"/>
            <p:cNvSpPr>
              <a:spLocks noEditPoints="1"/>
            </p:cNvSpPr>
            <p:nvPr/>
          </p:nvSpPr>
          <p:spPr bwMode="auto">
            <a:xfrm>
              <a:off x="-641357" y="5121253"/>
              <a:ext cx="15875" cy="25400"/>
            </a:xfrm>
            <a:custGeom>
              <a:avLst/>
              <a:gdLst>
                <a:gd name="T0" fmla="*/ 1 w 4"/>
                <a:gd name="T1" fmla="*/ 4 h 7"/>
                <a:gd name="T2" fmla="*/ 0 w 4"/>
                <a:gd name="T3" fmla="*/ 6 h 7"/>
                <a:gd name="T4" fmla="*/ 0 w 4"/>
                <a:gd name="T5" fmla="*/ 7 h 7"/>
                <a:gd name="T6" fmla="*/ 2 w 4"/>
                <a:gd name="T7" fmla="*/ 5 h 7"/>
                <a:gd name="T8" fmla="*/ 1 w 4"/>
                <a:gd name="T9" fmla="*/ 4 h 7"/>
                <a:gd name="T10" fmla="*/ 4 w 4"/>
                <a:gd name="T11" fmla="*/ 0 h 7"/>
                <a:gd name="T12" fmla="*/ 3 w 4"/>
                <a:gd name="T13" fmla="*/ 2 h 7"/>
                <a:gd name="T14" fmla="*/ 3 w 4"/>
                <a:gd name="T15" fmla="*/ 2 h 7"/>
                <a:gd name="T16" fmla="*/ 4 w 4"/>
                <a:gd name="T17" fmla="*/ 0 h 7"/>
                <a:gd name="T18" fmla="*/ 4 w 4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7">
                  <a:moveTo>
                    <a:pt x="1" y="4"/>
                  </a:moveTo>
                  <a:cubicBezTo>
                    <a:pt x="1" y="5"/>
                    <a:pt x="0" y="6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1" y="6"/>
                    <a:pt x="1" y="5"/>
                    <a:pt x="2" y="5"/>
                  </a:cubicBezTo>
                  <a:cubicBezTo>
                    <a:pt x="2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0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0564"/>
            <p:cNvSpPr>
              <a:spLocks noEditPoints="1"/>
            </p:cNvSpPr>
            <p:nvPr/>
          </p:nvSpPr>
          <p:spPr bwMode="auto">
            <a:xfrm>
              <a:off x="-674694" y="5135541"/>
              <a:ext cx="15875" cy="23813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5 h 6"/>
                <a:gd name="T4" fmla="*/ 1 w 4"/>
                <a:gd name="T5" fmla="*/ 6 h 6"/>
                <a:gd name="T6" fmla="*/ 1 w 4"/>
                <a:gd name="T7" fmla="*/ 5 h 6"/>
                <a:gd name="T8" fmla="*/ 0 w 4"/>
                <a:gd name="T9" fmla="*/ 5 h 6"/>
                <a:gd name="T10" fmla="*/ 3 w 4"/>
                <a:gd name="T11" fmla="*/ 0 h 6"/>
                <a:gd name="T12" fmla="*/ 0 w 4"/>
                <a:gd name="T13" fmla="*/ 5 h 6"/>
                <a:gd name="T14" fmla="*/ 1 w 4"/>
                <a:gd name="T15" fmla="*/ 5 h 6"/>
                <a:gd name="T16" fmla="*/ 4 w 4"/>
                <a:gd name="T17" fmla="*/ 0 h 6"/>
                <a:gd name="T18" fmla="*/ 3 w 4"/>
                <a:gd name="T19" fmla="*/ 0 h 6"/>
                <a:gd name="T20" fmla="*/ 4 w 4"/>
                <a:gd name="T21" fmla="*/ 0 h 6"/>
                <a:gd name="T22" fmla="*/ 4 w 4"/>
                <a:gd name="T23" fmla="*/ 0 h 6"/>
                <a:gd name="T24" fmla="*/ 4 w 4"/>
                <a:gd name="T25" fmla="*/ 0 h 6"/>
                <a:gd name="T26" fmla="*/ 4 w 4"/>
                <a:gd name="T27" fmla="*/ 0 h 6"/>
                <a:gd name="T28" fmla="*/ 4 w 4"/>
                <a:gd name="T2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moveTo>
                    <a:pt x="3" y="0"/>
                  </a:moveTo>
                  <a:cubicBezTo>
                    <a:pt x="2" y="2"/>
                    <a:pt x="1" y="3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3" y="2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0565"/>
            <p:cNvSpPr>
              <a:spLocks/>
            </p:cNvSpPr>
            <p:nvPr/>
          </p:nvSpPr>
          <p:spPr bwMode="auto">
            <a:xfrm>
              <a:off x="-674694" y="5154590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0566"/>
            <p:cNvSpPr>
              <a:spLocks noEditPoints="1"/>
            </p:cNvSpPr>
            <p:nvPr/>
          </p:nvSpPr>
          <p:spPr bwMode="auto">
            <a:xfrm>
              <a:off x="-655645" y="5146653"/>
              <a:ext cx="14288" cy="23813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6 h 6"/>
                <a:gd name="T4" fmla="*/ 1 w 4"/>
                <a:gd name="T5" fmla="*/ 6 h 6"/>
                <a:gd name="T6" fmla="*/ 1 w 4"/>
                <a:gd name="T7" fmla="*/ 5 h 6"/>
                <a:gd name="T8" fmla="*/ 0 w 4"/>
                <a:gd name="T9" fmla="*/ 5 h 6"/>
                <a:gd name="T10" fmla="*/ 3 w 4"/>
                <a:gd name="T11" fmla="*/ 0 h 6"/>
                <a:gd name="T12" fmla="*/ 0 w 4"/>
                <a:gd name="T13" fmla="*/ 5 h 6"/>
                <a:gd name="T14" fmla="*/ 1 w 4"/>
                <a:gd name="T15" fmla="*/ 5 h 6"/>
                <a:gd name="T16" fmla="*/ 4 w 4"/>
                <a:gd name="T17" fmla="*/ 1 h 6"/>
                <a:gd name="T18" fmla="*/ 4 w 4"/>
                <a:gd name="T19" fmla="*/ 0 h 6"/>
                <a:gd name="T20" fmla="*/ 3 w 4"/>
                <a:gd name="T21" fmla="*/ 0 h 6"/>
                <a:gd name="T22" fmla="*/ 4 w 4"/>
                <a:gd name="T23" fmla="*/ 0 h 6"/>
                <a:gd name="T24" fmla="*/ 4 w 4"/>
                <a:gd name="T25" fmla="*/ 0 h 6"/>
                <a:gd name="T26" fmla="*/ 4 w 4"/>
                <a:gd name="T27" fmla="*/ 0 h 6"/>
                <a:gd name="T28" fmla="*/ 4 w 4"/>
                <a:gd name="T29" fmla="*/ 0 h 6"/>
                <a:gd name="T30" fmla="*/ 4 w 4"/>
                <a:gd name="T3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6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moveTo>
                    <a:pt x="3" y="0"/>
                  </a:moveTo>
                  <a:cubicBezTo>
                    <a:pt x="2" y="2"/>
                    <a:pt x="1" y="3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3" y="2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0567"/>
            <p:cNvSpPr>
              <a:spLocks/>
            </p:cNvSpPr>
            <p:nvPr/>
          </p:nvSpPr>
          <p:spPr bwMode="auto">
            <a:xfrm>
              <a:off x="-655645" y="5165702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568"/>
            <p:cNvSpPr>
              <a:spLocks noEditPoints="1"/>
            </p:cNvSpPr>
            <p:nvPr/>
          </p:nvSpPr>
          <p:spPr bwMode="auto">
            <a:xfrm>
              <a:off x="-1090624" y="5159353"/>
              <a:ext cx="415930" cy="661985"/>
            </a:xfrm>
            <a:custGeom>
              <a:avLst/>
              <a:gdLst>
                <a:gd name="T0" fmla="*/ 5 w 111"/>
                <a:gd name="T1" fmla="*/ 169 h 177"/>
                <a:gd name="T2" fmla="*/ 12 w 111"/>
                <a:gd name="T3" fmla="*/ 158 h 177"/>
                <a:gd name="T4" fmla="*/ 13 w 111"/>
                <a:gd name="T5" fmla="*/ 156 h 177"/>
                <a:gd name="T6" fmla="*/ 14 w 111"/>
                <a:gd name="T7" fmla="*/ 155 h 177"/>
                <a:gd name="T8" fmla="*/ 15 w 111"/>
                <a:gd name="T9" fmla="*/ 153 h 177"/>
                <a:gd name="T10" fmla="*/ 17 w 111"/>
                <a:gd name="T11" fmla="*/ 150 h 177"/>
                <a:gd name="T12" fmla="*/ 17 w 111"/>
                <a:gd name="T13" fmla="*/ 149 h 177"/>
                <a:gd name="T14" fmla="*/ 19 w 111"/>
                <a:gd name="T15" fmla="*/ 146 h 177"/>
                <a:gd name="T16" fmla="*/ 21 w 111"/>
                <a:gd name="T17" fmla="*/ 144 h 177"/>
                <a:gd name="T18" fmla="*/ 21 w 111"/>
                <a:gd name="T19" fmla="*/ 143 h 177"/>
                <a:gd name="T20" fmla="*/ 22 w 111"/>
                <a:gd name="T21" fmla="*/ 143 h 177"/>
                <a:gd name="T22" fmla="*/ 23 w 111"/>
                <a:gd name="T23" fmla="*/ 141 h 177"/>
                <a:gd name="T24" fmla="*/ 25 w 111"/>
                <a:gd name="T25" fmla="*/ 137 h 177"/>
                <a:gd name="T26" fmla="*/ 29 w 111"/>
                <a:gd name="T27" fmla="*/ 132 h 177"/>
                <a:gd name="T28" fmla="*/ 29 w 111"/>
                <a:gd name="T29" fmla="*/ 131 h 177"/>
                <a:gd name="T30" fmla="*/ 30 w 111"/>
                <a:gd name="T31" fmla="*/ 130 h 177"/>
                <a:gd name="T32" fmla="*/ 33 w 111"/>
                <a:gd name="T33" fmla="*/ 125 h 177"/>
                <a:gd name="T34" fmla="*/ 37 w 111"/>
                <a:gd name="T35" fmla="*/ 118 h 177"/>
                <a:gd name="T36" fmla="*/ 39 w 111"/>
                <a:gd name="T37" fmla="*/ 116 h 177"/>
                <a:gd name="T38" fmla="*/ 46 w 111"/>
                <a:gd name="T39" fmla="*/ 105 h 177"/>
                <a:gd name="T40" fmla="*/ 57 w 111"/>
                <a:gd name="T41" fmla="*/ 86 h 177"/>
                <a:gd name="T42" fmla="*/ 63 w 111"/>
                <a:gd name="T43" fmla="*/ 78 h 177"/>
                <a:gd name="T44" fmla="*/ 65 w 111"/>
                <a:gd name="T45" fmla="*/ 74 h 177"/>
                <a:gd name="T46" fmla="*/ 68 w 111"/>
                <a:gd name="T47" fmla="*/ 70 h 177"/>
                <a:gd name="T48" fmla="*/ 70 w 111"/>
                <a:gd name="T49" fmla="*/ 65 h 177"/>
                <a:gd name="T50" fmla="*/ 71 w 111"/>
                <a:gd name="T51" fmla="*/ 64 h 177"/>
                <a:gd name="T52" fmla="*/ 72 w 111"/>
                <a:gd name="T53" fmla="*/ 62 h 177"/>
                <a:gd name="T54" fmla="*/ 73 w 111"/>
                <a:gd name="T55" fmla="*/ 60 h 177"/>
                <a:gd name="T56" fmla="*/ 76 w 111"/>
                <a:gd name="T57" fmla="*/ 57 h 177"/>
                <a:gd name="T58" fmla="*/ 80 w 111"/>
                <a:gd name="T59" fmla="*/ 51 h 177"/>
                <a:gd name="T60" fmla="*/ 81 w 111"/>
                <a:gd name="T61" fmla="*/ 48 h 177"/>
                <a:gd name="T62" fmla="*/ 84 w 111"/>
                <a:gd name="T63" fmla="*/ 43 h 177"/>
                <a:gd name="T64" fmla="*/ 84 w 111"/>
                <a:gd name="T65" fmla="*/ 43 h 177"/>
                <a:gd name="T66" fmla="*/ 87 w 111"/>
                <a:gd name="T67" fmla="*/ 39 h 177"/>
                <a:gd name="T68" fmla="*/ 87 w 111"/>
                <a:gd name="T69" fmla="*/ 39 h 177"/>
                <a:gd name="T70" fmla="*/ 89 w 111"/>
                <a:gd name="T71" fmla="*/ 36 h 177"/>
                <a:gd name="T72" fmla="*/ 91 w 111"/>
                <a:gd name="T73" fmla="*/ 33 h 177"/>
                <a:gd name="T74" fmla="*/ 92 w 111"/>
                <a:gd name="T75" fmla="*/ 31 h 177"/>
                <a:gd name="T76" fmla="*/ 93 w 111"/>
                <a:gd name="T77" fmla="*/ 29 h 177"/>
                <a:gd name="T78" fmla="*/ 94 w 111"/>
                <a:gd name="T79" fmla="*/ 28 h 177"/>
                <a:gd name="T80" fmla="*/ 95 w 111"/>
                <a:gd name="T81" fmla="*/ 26 h 177"/>
                <a:gd name="T82" fmla="*/ 101 w 111"/>
                <a:gd name="T83" fmla="*/ 16 h 177"/>
                <a:gd name="T84" fmla="*/ 103 w 111"/>
                <a:gd name="T85" fmla="*/ 13 h 177"/>
                <a:gd name="T86" fmla="*/ 104 w 111"/>
                <a:gd name="T87" fmla="*/ 12 h 177"/>
                <a:gd name="T88" fmla="*/ 105 w 111"/>
                <a:gd name="T89" fmla="*/ 10 h 177"/>
                <a:gd name="T90" fmla="*/ 107 w 111"/>
                <a:gd name="T91" fmla="*/ 7 h 177"/>
                <a:gd name="T92" fmla="*/ 107 w 111"/>
                <a:gd name="T93" fmla="*/ 7 h 177"/>
                <a:gd name="T94" fmla="*/ 109 w 111"/>
                <a:gd name="T95" fmla="*/ 4 h 177"/>
                <a:gd name="T96" fmla="*/ 110 w 111"/>
                <a:gd name="T97" fmla="*/ 2 h 177"/>
                <a:gd name="T98" fmla="*/ 110 w 111"/>
                <a:gd name="T99" fmla="*/ 2 h 177"/>
                <a:gd name="T100" fmla="*/ 111 w 111"/>
                <a:gd name="T101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" h="177">
                  <a:moveTo>
                    <a:pt x="5" y="169"/>
                  </a:moveTo>
                  <a:cubicBezTo>
                    <a:pt x="5" y="169"/>
                    <a:pt x="4" y="170"/>
                    <a:pt x="4" y="170"/>
                  </a:cubicBezTo>
                  <a:cubicBezTo>
                    <a:pt x="3" y="172"/>
                    <a:pt x="2" y="175"/>
                    <a:pt x="0" y="177"/>
                  </a:cubicBezTo>
                  <a:cubicBezTo>
                    <a:pt x="2" y="174"/>
                    <a:pt x="3" y="172"/>
                    <a:pt x="5" y="169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2" y="158"/>
                  </a:moveTo>
                  <a:cubicBezTo>
                    <a:pt x="11" y="160"/>
                    <a:pt x="10" y="161"/>
                    <a:pt x="9" y="163"/>
                  </a:cubicBezTo>
                  <a:cubicBezTo>
                    <a:pt x="8" y="164"/>
                    <a:pt x="7" y="165"/>
                    <a:pt x="7" y="166"/>
                  </a:cubicBezTo>
                  <a:cubicBezTo>
                    <a:pt x="7" y="166"/>
                    <a:pt x="7" y="166"/>
                    <a:pt x="7" y="166"/>
                  </a:cubicBezTo>
                  <a:cubicBezTo>
                    <a:pt x="8" y="164"/>
                    <a:pt x="10" y="161"/>
                    <a:pt x="12" y="158"/>
                  </a:cubicBezTo>
                  <a:cubicBezTo>
                    <a:pt x="12" y="158"/>
                    <a:pt x="12" y="158"/>
                    <a:pt x="12" y="158"/>
                  </a:cubicBezTo>
                  <a:moveTo>
                    <a:pt x="13" y="156"/>
                  </a:move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moveTo>
                    <a:pt x="14" y="155"/>
                  </a:moveTo>
                  <a:cubicBezTo>
                    <a:pt x="13" y="155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4" y="156"/>
                    <a:pt x="14" y="155"/>
                  </a:cubicBezTo>
                  <a:cubicBezTo>
                    <a:pt x="14" y="155"/>
                    <a:pt x="14" y="155"/>
                    <a:pt x="14" y="155"/>
                  </a:cubicBezTo>
                  <a:moveTo>
                    <a:pt x="15" y="153"/>
                  </a:moveTo>
                  <a:cubicBezTo>
                    <a:pt x="14" y="154"/>
                    <a:pt x="14" y="154"/>
                    <a:pt x="14" y="155"/>
                  </a:cubicBezTo>
                  <a:cubicBezTo>
                    <a:pt x="14" y="155"/>
                    <a:pt x="14" y="155"/>
                    <a:pt x="14" y="155"/>
                  </a:cubicBezTo>
                  <a:cubicBezTo>
                    <a:pt x="14" y="154"/>
                    <a:pt x="15" y="154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moveTo>
                    <a:pt x="17" y="150"/>
                  </a:moveTo>
                  <a:cubicBezTo>
                    <a:pt x="16" y="151"/>
                    <a:pt x="16" y="152"/>
                    <a:pt x="15" y="152"/>
                  </a:cubicBezTo>
                  <a:cubicBezTo>
                    <a:pt x="15" y="152"/>
                    <a:pt x="15" y="153"/>
                    <a:pt x="15" y="153"/>
                  </a:cubicBezTo>
                  <a:cubicBezTo>
                    <a:pt x="16" y="152"/>
                    <a:pt x="17" y="151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moveTo>
                    <a:pt x="17" y="149"/>
                  </a:moveTo>
                  <a:cubicBezTo>
                    <a:pt x="17" y="149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49"/>
                  </a:cubicBezTo>
                  <a:cubicBezTo>
                    <a:pt x="17" y="149"/>
                    <a:pt x="17" y="149"/>
                    <a:pt x="17" y="149"/>
                  </a:cubicBezTo>
                  <a:moveTo>
                    <a:pt x="19" y="146"/>
                  </a:moveTo>
                  <a:cubicBezTo>
                    <a:pt x="19" y="146"/>
                    <a:pt x="19" y="146"/>
                    <a:pt x="19" y="146"/>
                  </a:cubicBezTo>
                  <a:cubicBezTo>
                    <a:pt x="19" y="147"/>
                    <a:pt x="19" y="147"/>
                    <a:pt x="19" y="147"/>
                  </a:cubicBezTo>
                  <a:cubicBezTo>
                    <a:pt x="19" y="146"/>
                    <a:pt x="19" y="146"/>
                    <a:pt x="19" y="146"/>
                  </a:cubicBezTo>
                  <a:cubicBezTo>
                    <a:pt x="19" y="146"/>
                    <a:pt x="19" y="146"/>
                    <a:pt x="19" y="146"/>
                  </a:cubicBezTo>
                  <a:moveTo>
                    <a:pt x="20" y="144"/>
                  </a:moveTo>
                  <a:cubicBezTo>
                    <a:pt x="20" y="145"/>
                    <a:pt x="20" y="145"/>
                    <a:pt x="19" y="146"/>
                  </a:cubicBezTo>
                  <a:cubicBezTo>
                    <a:pt x="20" y="146"/>
                    <a:pt x="20" y="146"/>
                    <a:pt x="20" y="146"/>
                  </a:cubicBezTo>
                  <a:cubicBezTo>
                    <a:pt x="20" y="145"/>
                    <a:pt x="20" y="145"/>
                    <a:pt x="21" y="144"/>
                  </a:cubicBezTo>
                  <a:cubicBezTo>
                    <a:pt x="20" y="144"/>
                    <a:pt x="20" y="144"/>
                    <a:pt x="20" y="144"/>
                  </a:cubicBezTo>
                  <a:moveTo>
                    <a:pt x="21" y="143"/>
                  </a:move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moveTo>
                    <a:pt x="21" y="143"/>
                  </a:move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3"/>
                    <a:pt x="21" y="143"/>
                  </a:cubicBezTo>
                  <a:moveTo>
                    <a:pt x="22" y="141"/>
                  </a:moveTo>
                  <a:cubicBezTo>
                    <a:pt x="22" y="141"/>
                    <a:pt x="22" y="141"/>
                    <a:pt x="22" y="142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2" y="141"/>
                    <a:pt x="23" y="141"/>
                    <a:pt x="23" y="141"/>
                  </a:cubicBezTo>
                  <a:cubicBezTo>
                    <a:pt x="23" y="141"/>
                    <a:pt x="23" y="141"/>
                    <a:pt x="22" y="141"/>
                  </a:cubicBezTo>
                  <a:moveTo>
                    <a:pt x="25" y="137"/>
                  </a:moveTo>
                  <a:cubicBezTo>
                    <a:pt x="25" y="138"/>
                    <a:pt x="24" y="138"/>
                    <a:pt x="23" y="139"/>
                  </a:cubicBezTo>
                  <a:cubicBezTo>
                    <a:pt x="23" y="139"/>
                    <a:pt x="24" y="140"/>
                    <a:pt x="24" y="140"/>
                  </a:cubicBezTo>
                  <a:cubicBezTo>
                    <a:pt x="24" y="139"/>
                    <a:pt x="25" y="138"/>
                    <a:pt x="25" y="137"/>
                  </a:cubicBezTo>
                  <a:cubicBezTo>
                    <a:pt x="25" y="137"/>
                    <a:pt x="25" y="137"/>
                    <a:pt x="25" y="137"/>
                  </a:cubicBezTo>
                  <a:moveTo>
                    <a:pt x="28" y="131"/>
                  </a:moveTo>
                  <a:cubicBezTo>
                    <a:pt x="28" y="132"/>
                    <a:pt x="28" y="132"/>
                    <a:pt x="28" y="132"/>
                  </a:cubicBezTo>
                  <a:cubicBezTo>
                    <a:pt x="28" y="132"/>
                    <a:pt x="28" y="132"/>
                    <a:pt x="29" y="132"/>
                  </a:cubicBezTo>
                  <a:cubicBezTo>
                    <a:pt x="29" y="132"/>
                    <a:pt x="29" y="132"/>
                    <a:pt x="29" y="132"/>
                  </a:cubicBezTo>
                  <a:cubicBezTo>
                    <a:pt x="29" y="132"/>
                    <a:pt x="28" y="132"/>
                    <a:pt x="28" y="131"/>
                  </a:cubicBezTo>
                  <a:moveTo>
                    <a:pt x="29" y="131"/>
                  </a:moveTo>
                  <a:cubicBezTo>
                    <a:pt x="29" y="131"/>
                    <a:pt x="28" y="131"/>
                    <a:pt x="28" y="131"/>
                  </a:cubicBezTo>
                  <a:cubicBezTo>
                    <a:pt x="28" y="132"/>
                    <a:pt x="29" y="132"/>
                    <a:pt x="29" y="132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29" y="131"/>
                    <a:pt x="29" y="131"/>
                    <a:pt x="29" y="131"/>
                  </a:cubicBezTo>
                  <a:moveTo>
                    <a:pt x="29" y="130"/>
                  </a:moveTo>
                  <a:cubicBezTo>
                    <a:pt x="29" y="130"/>
                    <a:pt x="29" y="130"/>
                    <a:pt x="29" y="131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29" y="131"/>
                    <a:pt x="29" y="130"/>
                    <a:pt x="30" y="130"/>
                  </a:cubicBezTo>
                  <a:cubicBezTo>
                    <a:pt x="29" y="130"/>
                    <a:pt x="29" y="130"/>
                    <a:pt x="29" y="130"/>
                  </a:cubicBezTo>
                  <a:moveTo>
                    <a:pt x="33" y="124"/>
                  </a:moveTo>
                  <a:cubicBezTo>
                    <a:pt x="33" y="124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moveTo>
                    <a:pt x="37" y="118"/>
                  </a:moveTo>
                  <a:cubicBezTo>
                    <a:pt x="36" y="118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7" y="119"/>
                    <a:pt x="37" y="119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moveTo>
                    <a:pt x="38" y="115"/>
                  </a:moveTo>
                  <a:cubicBezTo>
                    <a:pt x="38" y="116"/>
                    <a:pt x="37" y="117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8" y="117"/>
                    <a:pt x="38" y="116"/>
                    <a:pt x="39" y="116"/>
                  </a:cubicBezTo>
                  <a:cubicBezTo>
                    <a:pt x="39" y="115"/>
                    <a:pt x="39" y="115"/>
                    <a:pt x="38" y="115"/>
                  </a:cubicBezTo>
                  <a:moveTo>
                    <a:pt x="45" y="104"/>
                  </a:moveTo>
                  <a:cubicBezTo>
                    <a:pt x="45" y="105"/>
                    <a:pt x="45" y="105"/>
                    <a:pt x="44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5" y="105"/>
                    <a:pt x="45" y="105"/>
                    <a:pt x="46" y="105"/>
                  </a:cubicBezTo>
                  <a:cubicBezTo>
                    <a:pt x="46" y="104"/>
                    <a:pt x="45" y="104"/>
                    <a:pt x="45" y="104"/>
                  </a:cubicBezTo>
                  <a:moveTo>
                    <a:pt x="57" y="86"/>
                  </a:moveTo>
                  <a:cubicBezTo>
                    <a:pt x="55" y="88"/>
                    <a:pt x="54" y="90"/>
                    <a:pt x="53" y="92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5" y="90"/>
                    <a:pt x="56" y="88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moveTo>
                    <a:pt x="62" y="77"/>
                  </a:moveTo>
                  <a:cubicBezTo>
                    <a:pt x="62" y="78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2" y="79"/>
                    <a:pt x="62" y="78"/>
                    <a:pt x="63" y="78"/>
                  </a:cubicBezTo>
                  <a:cubicBezTo>
                    <a:pt x="62" y="77"/>
                    <a:pt x="62" y="77"/>
                    <a:pt x="62" y="77"/>
                  </a:cubicBezTo>
                  <a:moveTo>
                    <a:pt x="64" y="74"/>
                  </a:moveTo>
                  <a:cubicBezTo>
                    <a:pt x="64" y="75"/>
                    <a:pt x="63" y="75"/>
                    <a:pt x="63" y="7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4" y="76"/>
                    <a:pt x="64" y="75"/>
                    <a:pt x="65" y="74"/>
                  </a:cubicBezTo>
                  <a:cubicBezTo>
                    <a:pt x="65" y="74"/>
                    <a:pt x="64" y="74"/>
                    <a:pt x="64" y="74"/>
                  </a:cubicBezTo>
                  <a:moveTo>
                    <a:pt x="67" y="69"/>
                  </a:moveTo>
                  <a:cubicBezTo>
                    <a:pt x="67" y="70"/>
                    <a:pt x="66" y="71"/>
                    <a:pt x="66" y="71"/>
                  </a:cubicBezTo>
                  <a:cubicBezTo>
                    <a:pt x="66" y="71"/>
                    <a:pt x="66" y="71"/>
                    <a:pt x="66" y="71"/>
                  </a:cubicBezTo>
                  <a:cubicBezTo>
                    <a:pt x="67" y="71"/>
                    <a:pt x="67" y="70"/>
                    <a:pt x="68" y="70"/>
                  </a:cubicBezTo>
                  <a:cubicBezTo>
                    <a:pt x="67" y="70"/>
                    <a:pt x="67" y="69"/>
                    <a:pt x="67" y="69"/>
                  </a:cubicBezTo>
                  <a:moveTo>
                    <a:pt x="70" y="65"/>
                  </a:moveTo>
                  <a:cubicBezTo>
                    <a:pt x="69" y="66"/>
                    <a:pt x="68" y="67"/>
                    <a:pt x="68" y="69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69" y="68"/>
                    <a:pt x="70" y="66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moveTo>
                    <a:pt x="71" y="64"/>
                  </a:moveTo>
                  <a:cubicBezTo>
                    <a:pt x="71" y="64"/>
                    <a:pt x="70" y="64"/>
                    <a:pt x="70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moveTo>
                    <a:pt x="72" y="62"/>
                  </a:moveTo>
                  <a:cubicBezTo>
                    <a:pt x="71" y="62"/>
                    <a:pt x="71" y="63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2" y="63"/>
                    <a:pt x="72" y="63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moveTo>
                    <a:pt x="73" y="60"/>
                  </a:moveTo>
                  <a:cubicBezTo>
                    <a:pt x="73" y="60"/>
                    <a:pt x="73" y="60"/>
                    <a:pt x="73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1"/>
                    <a:pt x="73" y="61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moveTo>
                    <a:pt x="75" y="57"/>
                  </a:moveTo>
                  <a:cubicBezTo>
                    <a:pt x="75" y="57"/>
                    <a:pt x="75" y="58"/>
                    <a:pt x="74" y="58"/>
                  </a:cubicBezTo>
                  <a:cubicBezTo>
                    <a:pt x="74" y="58"/>
                    <a:pt x="75" y="58"/>
                    <a:pt x="75" y="58"/>
                  </a:cubicBezTo>
                  <a:cubicBezTo>
                    <a:pt x="75" y="58"/>
                    <a:pt x="75" y="57"/>
                    <a:pt x="76" y="57"/>
                  </a:cubicBezTo>
                  <a:cubicBezTo>
                    <a:pt x="75" y="57"/>
                    <a:pt x="75" y="57"/>
                    <a:pt x="75" y="57"/>
                  </a:cubicBezTo>
                  <a:moveTo>
                    <a:pt x="79" y="50"/>
                  </a:moveTo>
                  <a:cubicBezTo>
                    <a:pt x="78" y="52"/>
                    <a:pt x="77" y="54"/>
                    <a:pt x="76" y="56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7" y="54"/>
                    <a:pt x="78" y="52"/>
                    <a:pt x="80" y="51"/>
                  </a:cubicBezTo>
                  <a:cubicBezTo>
                    <a:pt x="79" y="51"/>
                    <a:pt x="79" y="50"/>
                    <a:pt x="79" y="50"/>
                  </a:cubicBezTo>
                  <a:moveTo>
                    <a:pt x="81" y="47"/>
                  </a:moveTo>
                  <a:cubicBezTo>
                    <a:pt x="81" y="48"/>
                    <a:pt x="80" y="49"/>
                    <a:pt x="80" y="49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81" y="49"/>
                    <a:pt x="81" y="48"/>
                    <a:pt x="81" y="48"/>
                  </a:cubicBezTo>
                  <a:cubicBezTo>
                    <a:pt x="81" y="47"/>
                    <a:pt x="81" y="47"/>
                    <a:pt x="81" y="47"/>
                  </a:cubicBezTo>
                  <a:moveTo>
                    <a:pt x="84" y="43"/>
                  </a:moveTo>
                  <a:cubicBezTo>
                    <a:pt x="83" y="44"/>
                    <a:pt x="83" y="44"/>
                    <a:pt x="83" y="44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84" y="44"/>
                    <a:pt x="84" y="44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moveTo>
                    <a:pt x="84" y="43"/>
                  </a:move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moveTo>
                    <a:pt x="86" y="39"/>
                  </a:moveTo>
                  <a:cubicBezTo>
                    <a:pt x="86" y="40"/>
                    <a:pt x="85" y="41"/>
                    <a:pt x="84" y="42"/>
                  </a:cubicBezTo>
                  <a:cubicBezTo>
                    <a:pt x="84" y="42"/>
                    <a:pt x="85" y="42"/>
                    <a:pt x="85" y="42"/>
                  </a:cubicBezTo>
                  <a:cubicBezTo>
                    <a:pt x="85" y="41"/>
                    <a:pt x="86" y="40"/>
                    <a:pt x="87" y="39"/>
                  </a:cubicBezTo>
                  <a:cubicBezTo>
                    <a:pt x="87" y="39"/>
                    <a:pt x="86" y="39"/>
                    <a:pt x="86" y="39"/>
                  </a:cubicBezTo>
                  <a:moveTo>
                    <a:pt x="87" y="38"/>
                  </a:moveTo>
                  <a:cubicBezTo>
                    <a:pt x="87" y="38"/>
                    <a:pt x="86" y="38"/>
                    <a:pt x="86" y="39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39"/>
                    <a:pt x="87" y="38"/>
                    <a:pt x="87" y="38"/>
                  </a:cubicBezTo>
                  <a:moveTo>
                    <a:pt x="88" y="35"/>
                  </a:moveTo>
                  <a:cubicBezTo>
                    <a:pt x="88" y="36"/>
                    <a:pt x="87" y="37"/>
                    <a:pt x="87" y="38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8" y="37"/>
                    <a:pt x="88" y="36"/>
                    <a:pt x="89" y="36"/>
                  </a:cubicBezTo>
                  <a:cubicBezTo>
                    <a:pt x="89" y="36"/>
                    <a:pt x="89" y="36"/>
                    <a:pt x="88" y="35"/>
                  </a:cubicBezTo>
                  <a:moveTo>
                    <a:pt x="90" y="32"/>
                  </a:moveTo>
                  <a:cubicBezTo>
                    <a:pt x="90" y="33"/>
                    <a:pt x="90" y="33"/>
                    <a:pt x="89" y="34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0" y="34"/>
                    <a:pt x="90" y="33"/>
                    <a:pt x="91" y="33"/>
                  </a:cubicBezTo>
                  <a:cubicBezTo>
                    <a:pt x="90" y="32"/>
                    <a:pt x="90" y="32"/>
                    <a:pt x="90" y="32"/>
                  </a:cubicBezTo>
                  <a:moveTo>
                    <a:pt x="91" y="31"/>
                  </a:moveTo>
                  <a:cubicBezTo>
                    <a:pt x="91" y="31"/>
                    <a:pt x="91" y="31"/>
                    <a:pt x="91" y="32"/>
                  </a:cubicBezTo>
                  <a:cubicBezTo>
                    <a:pt x="91" y="32"/>
                    <a:pt x="91" y="32"/>
                    <a:pt x="91" y="32"/>
                  </a:cubicBezTo>
                  <a:cubicBezTo>
                    <a:pt x="91" y="32"/>
                    <a:pt x="92" y="31"/>
                    <a:pt x="92" y="31"/>
                  </a:cubicBezTo>
                  <a:cubicBezTo>
                    <a:pt x="92" y="31"/>
                    <a:pt x="92" y="31"/>
                    <a:pt x="91" y="31"/>
                  </a:cubicBezTo>
                  <a:moveTo>
                    <a:pt x="93" y="29"/>
                  </a:moveTo>
                  <a:cubicBezTo>
                    <a:pt x="92" y="29"/>
                    <a:pt x="92" y="30"/>
                    <a:pt x="92" y="30"/>
                  </a:cubicBezTo>
                  <a:cubicBezTo>
                    <a:pt x="92" y="30"/>
                    <a:pt x="92" y="30"/>
                    <a:pt x="92" y="31"/>
                  </a:cubicBezTo>
                  <a:cubicBezTo>
                    <a:pt x="92" y="30"/>
                    <a:pt x="93" y="30"/>
                    <a:pt x="93" y="29"/>
                  </a:cubicBezTo>
                  <a:cubicBezTo>
                    <a:pt x="93" y="29"/>
                    <a:pt x="93" y="29"/>
                    <a:pt x="93" y="29"/>
                  </a:cubicBezTo>
                  <a:moveTo>
                    <a:pt x="94" y="27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3" y="28"/>
                    <a:pt x="93" y="29"/>
                    <a:pt x="93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7"/>
                    <a:pt x="94" y="27"/>
                    <a:pt x="94" y="27"/>
                  </a:cubicBezTo>
                  <a:moveTo>
                    <a:pt x="94" y="26"/>
                  </a:moveTo>
                  <a:cubicBezTo>
                    <a:pt x="94" y="26"/>
                    <a:pt x="94" y="26"/>
                    <a:pt x="94" y="26"/>
                  </a:cubicBezTo>
                  <a:cubicBezTo>
                    <a:pt x="94" y="27"/>
                    <a:pt x="94" y="27"/>
                    <a:pt x="95" y="27"/>
                  </a:cubicBezTo>
                  <a:cubicBezTo>
                    <a:pt x="95" y="27"/>
                    <a:pt x="95" y="26"/>
                    <a:pt x="95" y="26"/>
                  </a:cubicBezTo>
                  <a:cubicBezTo>
                    <a:pt x="94" y="26"/>
                    <a:pt x="94" y="26"/>
                    <a:pt x="94" y="26"/>
                  </a:cubicBezTo>
                  <a:moveTo>
                    <a:pt x="101" y="15"/>
                  </a:moveTo>
                  <a:cubicBezTo>
                    <a:pt x="99" y="19"/>
                    <a:pt x="97" y="22"/>
                    <a:pt x="94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7" y="23"/>
                    <a:pt x="99" y="19"/>
                    <a:pt x="101" y="16"/>
                  </a:cubicBezTo>
                  <a:cubicBezTo>
                    <a:pt x="101" y="16"/>
                    <a:pt x="101" y="16"/>
                    <a:pt x="101" y="15"/>
                  </a:cubicBezTo>
                  <a:moveTo>
                    <a:pt x="102" y="13"/>
                  </a:moveTo>
                  <a:cubicBezTo>
                    <a:pt x="102" y="14"/>
                    <a:pt x="101" y="15"/>
                    <a:pt x="101" y="15"/>
                  </a:cubicBezTo>
                  <a:cubicBezTo>
                    <a:pt x="101" y="15"/>
                    <a:pt x="101" y="16"/>
                    <a:pt x="102" y="16"/>
                  </a:cubicBezTo>
                  <a:cubicBezTo>
                    <a:pt x="102" y="15"/>
                    <a:pt x="102" y="14"/>
                    <a:pt x="103" y="13"/>
                  </a:cubicBezTo>
                  <a:cubicBezTo>
                    <a:pt x="103" y="13"/>
                    <a:pt x="103" y="13"/>
                    <a:pt x="102" y="13"/>
                  </a:cubicBezTo>
                  <a:moveTo>
                    <a:pt x="103" y="11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3" y="11"/>
                    <a:pt x="103" y="11"/>
                    <a:pt x="103" y="11"/>
                  </a:cubicBezTo>
                  <a:moveTo>
                    <a:pt x="104" y="10"/>
                  </a:moveTo>
                  <a:cubicBezTo>
                    <a:pt x="104" y="10"/>
                    <a:pt x="104" y="11"/>
                    <a:pt x="104" y="11"/>
                  </a:cubicBezTo>
                  <a:cubicBezTo>
                    <a:pt x="104" y="11"/>
                    <a:pt x="104" y="12"/>
                    <a:pt x="104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5" y="10"/>
                    <a:pt x="105" y="10"/>
                    <a:pt x="104" y="10"/>
                  </a:cubicBezTo>
                  <a:moveTo>
                    <a:pt x="106" y="7"/>
                  </a:moveTo>
                  <a:cubicBezTo>
                    <a:pt x="106" y="8"/>
                    <a:pt x="105" y="8"/>
                    <a:pt x="105" y="9"/>
                  </a:cubicBezTo>
                  <a:cubicBezTo>
                    <a:pt x="105" y="9"/>
                    <a:pt x="105" y="9"/>
                    <a:pt x="105" y="10"/>
                  </a:cubicBezTo>
                  <a:cubicBezTo>
                    <a:pt x="106" y="9"/>
                    <a:pt x="106" y="8"/>
                    <a:pt x="107" y="7"/>
                  </a:cubicBezTo>
                  <a:cubicBezTo>
                    <a:pt x="107" y="7"/>
                    <a:pt x="107" y="7"/>
                    <a:pt x="106" y="7"/>
                  </a:cubicBezTo>
                  <a:moveTo>
                    <a:pt x="107" y="6"/>
                  </a:moveTo>
                  <a:cubicBezTo>
                    <a:pt x="107" y="7"/>
                    <a:pt x="106" y="7"/>
                    <a:pt x="106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6"/>
                    <a:pt x="107" y="6"/>
                  </a:cubicBezTo>
                  <a:moveTo>
                    <a:pt x="108" y="4"/>
                  </a:moveTo>
                  <a:cubicBezTo>
                    <a:pt x="108" y="5"/>
                    <a:pt x="107" y="5"/>
                    <a:pt x="107" y="6"/>
                  </a:cubicBezTo>
                  <a:cubicBezTo>
                    <a:pt x="107" y="6"/>
                    <a:pt x="107" y="6"/>
                    <a:pt x="108" y="6"/>
                  </a:cubicBezTo>
                  <a:cubicBezTo>
                    <a:pt x="108" y="5"/>
                    <a:pt x="108" y="5"/>
                    <a:pt x="109" y="4"/>
                  </a:cubicBezTo>
                  <a:cubicBezTo>
                    <a:pt x="109" y="4"/>
                    <a:pt x="108" y="4"/>
                    <a:pt x="108" y="4"/>
                  </a:cubicBezTo>
                  <a:moveTo>
                    <a:pt x="109" y="2"/>
                  </a:moveTo>
                  <a:cubicBezTo>
                    <a:pt x="109" y="3"/>
                    <a:pt x="109" y="3"/>
                    <a:pt x="109" y="3"/>
                  </a:cubicBezTo>
                  <a:cubicBezTo>
                    <a:pt x="109" y="3"/>
                    <a:pt x="109" y="4"/>
                    <a:pt x="109" y="4"/>
                  </a:cubicBezTo>
                  <a:cubicBezTo>
                    <a:pt x="109" y="3"/>
                    <a:pt x="110" y="3"/>
                    <a:pt x="110" y="2"/>
                  </a:cubicBezTo>
                  <a:cubicBezTo>
                    <a:pt x="110" y="2"/>
                    <a:pt x="110" y="2"/>
                    <a:pt x="109" y="2"/>
                  </a:cubicBezTo>
                  <a:moveTo>
                    <a:pt x="109" y="2"/>
                  </a:moveTo>
                  <a:cubicBezTo>
                    <a:pt x="109" y="2"/>
                    <a:pt x="109" y="2"/>
                    <a:pt x="109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09" y="2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0" y="0"/>
                  </a:cubicBezTo>
                  <a:cubicBezTo>
                    <a:pt x="111" y="0"/>
                    <a:pt x="111" y="1"/>
                    <a:pt x="111" y="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0569"/>
            <p:cNvSpPr>
              <a:spLocks noEditPoints="1"/>
            </p:cNvSpPr>
            <p:nvPr/>
          </p:nvSpPr>
          <p:spPr bwMode="auto">
            <a:xfrm>
              <a:off x="-809633" y="5341915"/>
              <a:ext cx="19051" cy="30163"/>
            </a:xfrm>
            <a:custGeom>
              <a:avLst/>
              <a:gdLst>
                <a:gd name="T0" fmla="*/ 1 w 5"/>
                <a:gd name="T1" fmla="*/ 7 h 8"/>
                <a:gd name="T2" fmla="*/ 0 w 5"/>
                <a:gd name="T3" fmla="*/ 8 h 8"/>
                <a:gd name="T4" fmla="*/ 1 w 5"/>
                <a:gd name="T5" fmla="*/ 8 h 8"/>
                <a:gd name="T6" fmla="*/ 1 w 5"/>
                <a:gd name="T7" fmla="*/ 7 h 8"/>
                <a:gd name="T8" fmla="*/ 1 w 5"/>
                <a:gd name="T9" fmla="*/ 7 h 8"/>
                <a:gd name="T10" fmla="*/ 5 w 5"/>
                <a:gd name="T11" fmla="*/ 0 h 8"/>
                <a:gd name="T12" fmla="*/ 4 w 5"/>
                <a:gd name="T13" fmla="*/ 1 h 8"/>
                <a:gd name="T14" fmla="*/ 5 w 5"/>
                <a:gd name="T15" fmla="*/ 2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7"/>
                  </a:moveTo>
                  <a:cubicBezTo>
                    <a:pt x="1" y="7"/>
                    <a:pt x="0" y="7"/>
                    <a:pt x="0" y="8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moveTo>
                    <a:pt x="5" y="0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4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0570"/>
            <p:cNvSpPr>
              <a:spLocks noEditPoints="1"/>
            </p:cNvSpPr>
            <p:nvPr/>
          </p:nvSpPr>
          <p:spPr bwMode="auto">
            <a:xfrm>
              <a:off x="-776295" y="5300640"/>
              <a:ext cx="11113" cy="19049"/>
            </a:xfrm>
            <a:custGeom>
              <a:avLst/>
              <a:gdLst>
                <a:gd name="T0" fmla="*/ 0 w 3"/>
                <a:gd name="T1" fmla="*/ 5 h 5"/>
                <a:gd name="T2" fmla="*/ 0 w 3"/>
                <a:gd name="T3" fmla="*/ 5 h 5"/>
                <a:gd name="T4" fmla="*/ 0 w 3"/>
                <a:gd name="T5" fmla="*/ 5 h 5"/>
                <a:gd name="T6" fmla="*/ 0 w 3"/>
                <a:gd name="T7" fmla="*/ 5 h 5"/>
                <a:gd name="T8" fmla="*/ 0 w 3"/>
                <a:gd name="T9" fmla="*/ 5 h 5"/>
                <a:gd name="T10" fmla="*/ 0 w 3"/>
                <a:gd name="T11" fmla="*/ 4 h 5"/>
                <a:gd name="T12" fmla="*/ 0 w 3"/>
                <a:gd name="T13" fmla="*/ 5 h 5"/>
                <a:gd name="T14" fmla="*/ 0 w 3"/>
                <a:gd name="T15" fmla="*/ 5 h 5"/>
                <a:gd name="T16" fmla="*/ 1 w 3"/>
                <a:gd name="T17" fmla="*/ 4 h 5"/>
                <a:gd name="T18" fmla="*/ 0 w 3"/>
                <a:gd name="T19" fmla="*/ 4 h 5"/>
                <a:gd name="T20" fmla="*/ 2 w 3"/>
                <a:gd name="T21" fmla="*/ 1 h 5"/>
                <a:gd name="T22" fmla="*/ 2 w 3"/>
                <a:gd name="T23" fmla="*/ 1 h 5"/>
                <a:gd name="T24" fmla="*/ 3 w 3"/>
                <a:gd name="T25" fmla="*/ 1 h 5"/>
                <a:gd name="T26" fmla="*/ 3 w 3"/>
                <a:gd name="T27" fmla="*/ 1 h 5"/>
                <a:gd name="T28" fmla="*/ 2 w 3"/>
                <a:gd name="T29" fmla="*/ 1 h 5"/>
                <a:gd name="T30" fmla="*/ 3 w 3"/>
                <a:gd name="T31" fmla="*/ 0 h 5"/>
                <a:gd name="T32" fmla="*/ 3 w 3"/>
                <a:gd name="T33" fmla="*/ 0 h 5"/>
                <a:gd name="T34" fmla="*/ 3 w 3"/>
                <a:gd name="T35" fmla="*/ 1 h 5"/>
                <a:gd name="T36" fmla="*/ 3 w 3"/>
                <a:gd name="T37" fmla="*/ 0 h 5"/>
                <a:gd name="T38" fmla="*/ 3 w 3"/>
                <a:gd name="T3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Oval 10571"/>
            <p:cNvSpPr>
              <a:spLocks noChangeArrowheads="1"/>
            </p:cNvSpPr>
            <p:nvPr/>
          </p:nvSpPr>
          <p:spPr bwMode="auto">
            <a:xfrm>
              <a:off x="-741370" y="5264127"/>
              <a:ext cx="1588" cy="31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0572"/>
            <p:cNvSpPr>
              <a:spLocks/>
            </p:cNvSpPr>
            <p:nvPr/>
          </p:nvSpPr>
          <p:spPr bwMode="auto">
            <a:xfrm>
              <a:off x="-749307" y="527047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0573"/>
            <p:cNvSpPr>
              <a:spLocks/>
            </p:cNvSpPr>
            <p:nvPr/>
          </p:nvSpPr>
          <p:spPr bwMode="auto">
            <a:xfrm>
              <a:off x="-738195" y="5256190"/>
              <a:ext cx="3175" cy="7937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0 w 1"/>
                <a:gd name="T5" fmla="*/ 2 h 2"/>
                <a:gd name="T6" fmla="*/ 1 w 1"/>
                <a:gd name="T7" fmla="*/ 1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Rectangle 10574"/>
            <p:cNvSpPr>
              <a:spLocks noChangeArrowheads="1"/>
            </p:cNvSpPr>
            <p:nvPr/>
          </p:nvSpPr>
          <p:spPr bwMode="auto">
            <a:xfrm>
              <a:off x="-738195" y="5256190"/>
              <a:ext cx="3175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Rectangle 10575"/>
            <p:cNvSpPr>
              <a:spLocks noChangeArrowheads="1"/>
            </p:cNvSpPr>
            <p:nvPr/>
          </p:nvSpPr>
          <p:spPr bwMode="auto">
            <a:xfrm>
              <a:off x="-738195" y="5256190"/>
              <a:ext cx="3175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10576"/>
            <p:cNvSpPr>
              <a:spLocks noEditPoints="1"/>
            </p:cNvSpPr>
            <p:nvPr/>
          </p:nvSpPr>
          <p:spPr bwMode="auto">
            <a:xfrm>
              <a:off x="-711207" y="5181578"/>
              <a:ext cx="25400" cy="36513"/>
            </a:xfrm>
            <a:custGeom>
              <a:avLst/>
              <a:gdLst>
                <a:gd name="T0" fmla="*/ 0 w 7"/>
                <a:gd name="T1" fmla="*/ 9 h 10"/>
                <a:gd name="T2" fmla="*/ 0 w 7"/>
                <a:gd name="T3" fmla="*/ 9 h 10"/>
                <a:gd name="T4" fmla="*/ 0 w 7"/>
                <a:gd name="T5" fmla="*/ 10 h 10"/>
                <a:gd name="T6" fmla="*/ 1 w 7"/>
                <a:gd name="T7" fmla="*/ 10 h 10"/>
                <a:gd name="T8" fmla="*/ 0 w 7"/>
                <a:gd name="T9" fmla="*/ 9 h 10"/>
                <a:gd name="T10" fmla="*/ 4 w 7"/>
                <a:gd name="T11" fmla="*/ 3 h 10"/>
                <a:gd name="T12" fmla="*/ 3 w 7"/>
                <a:gd name="T13" fmla="*/ 4 h 10"/>
                <a:gd name="T14" fmla="*/ 4 w 7"/>
                <a:gd name="T15" fmla="*/ 4 h 10"/>
                <a:gd name="T16" fmla="*/ 4 w 7"/>
                <a:gd name="T17" fmla="*/ 4 h 10"/>
                <a:gd name="T18" fmla="*/ 4 w 7"/>
                <a:gd name="T19" fmla="*/ 3 h 10"/>
                <a:gd name="T20" fmla="*/ 5 w 7"/>
                <a:gd name="T21" fmla="*/ 1 h 10"/>
                <a:gd name="T22" fmla="*/ 5 w 7"/>
                <a:gd name="T23" fmla="*/ 1 h 10"/>
                <a:gd name="T24" fmla="*/ 6 w 7"/>
                <a:gd name="T25" fmla="*/ 1 h 10"/>
                <a:gd name="T26" fmla="*/ 6 w 7"/>
                <a:gd name="T27" fmla="*/ 1 h 10"/>
                <a:gd name="T28" fmla="*/ 5 w 7"/>
                <a:gd name="T29" fmla="*/ 1 h 10"/>
                <a:gd name="T30" fmla="*/ 6 w 7"/>
                <a:gd name="T31" fmla="*/ 0 h 10"/>
                <a:gd name="T32" fmla="*/ 6 w 7"/>
                <a:gd name="T33" fmla="*/ 0 h 10"/>
                <a:gd name="T34" fmla="*/ 6 w 7"/>
                <a:gd name="T35" fmla="*/ 1 h 10"/>
                <a:gd name="T36" fmla="*/ 7 w 7"/>
                <a:gd name="T37" fmla="*/ 0 h 10"/>
                <a:gd name="T38" fmla="*/ 6 w 7"/>
                <a:gd name="T3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" h="10">
                  <a:moveTo>
                    <a:pt x="0" y="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1" y="10"/>
                    <a:pt x="1" y="10"/>
                  </a:cubicBezTo>
                  <a:cubicBezTo>
                    <a:pt x="0" y="10"/>
                    <a:pt x="0" y="9"/>
                    <a:pt x="0" y="9"/>
                  </a:cubicBezTo>
                  <a:moveTo>
                    <a:pt x="4" y="3"/>
                  </a:moveTo>
                  <a:cubicBezTo>
                    <a:pt x="4" y="3"/>
                    <a:pt x="4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5" y="1"/>
                  </a:cubicBezTo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1"/>
                    <a:pt x="6" y="1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0577"/>
            <p:cNvSpPr>
              <a:spLocks noEditPoints="1"/>
            </p:cNvSpPr>
            <p:nvPr/>
          </p:nvSpPr>
          <p:spPr bwMode="auto">
            <a:xfrm>
              <a:off x="-704857" y="5159353"/>
              <a:ext cx="30163" cy="44449"/>
            </a:xfrm>
            <a:custGeom>
              <a:avLst/>
              <a:gdLst>
                <a:gd name="T0" fmla="*/ 1 w 8"/>
                <a:gd name="T1" fmla="*/ 11 h 12"/>
                <a:gd name="T2" fmla="*/ 0 w 8"/>
                <a:gd name="T3" fmla="*/ 11 h 12"/>
                <a:gd name="T4" fmla="*/ 1 w 8"/>
                <a:gd name="T5" fmla="*/ 12 h 12"/>
                <a:gd name="T6" fmla="*/ 1 w 8"/>
                <a:gd name="T7" fmla="*/ 12 h 12"/>
                <a:gd name="T8" fmla="*/ 1 w 8"/>
                <a:gd name="T9" fmla="*/ 11 h 12"/>
                <a:gd name="T10" fmla="*/ 6 w 8"/>
                <a:gd name="T11" fmla="*/ 3 h 12"/>
                <a:gd name="T12" fmla="*/ 5 w 8"/>
                <a:gd name="T13" fmla="*/ 4 h 12"/>
                <a:gd name="T14" fmla="*/ 6 w 8"/>
                <a:gd name="T15" fmla="*/ 4 h 12"/>
                <a:gd name="T16" fmla="*/ 6 w 8"/>
                <a:gd name="T17" fmla="*/ 4 h 12"/>
                <a:gd name="T18" fmla="*/ 6 w 8"/>
                <a:gd name="T19" fmla="*/ 3 h 12"/>
                <a:gd name="T20" fmla="*/ 6 w 8"/>
                <a:gd name="T21" fmla="*/ 2 h 12"/>
                <a:gd name="T22" fmla="*/ 6 w 8"/>
                <a:gd name="T23" fmla="*/ 2 h 12"/>
                <a:gd name="T24" fmla="*/ 7 w 8"/>
                <a:gd name="T25" fmla="*/ 2 h 12"/>
                <a:gd name="T26" fmla="*/ 7 w 8"/>
                <a:gd name="T27" fmla="*/ 2 h 12"/>
                <a:gd name="T28" fmla="*/ 6 w 8"/>
                <a:gd name="T29" fmla="*/ 2 h 12"/>
                <a:gd name="T30" fmla="*/ 7 w 8"/>
                <a:gd name="T31" fmla="*/ 0 h 12"/>
                <a:gd name="T32" fmla="*/ 6 w 8"/>
                <a:gd name="T33" fmla="*/ 2 h 12"/>
                <a:gd name="T34" fmla="*/ 7 w 8"/>
                <a:gd name="T35" fmla="*/ 2 h 12"/>
                <a:gd name="T36" fmla="*/ 8 w 8"/>
                <a:gd name="T37" fmla="*/ 1 h 12"/>
                <a:gd name="T38" fmla="*/ 7 w 8"/>
                <a:gd name="T3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" h="12">
                  <a:moveTo>
                    <a:pt x="1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1"/>
                    <a:pt x="1" y="11"/>
                  </a:cubicBezTo>
                  <a:moveTo>
                    <a:pt x="6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moveTo>
                    <a:pt x="6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6" y="2"/>
                  </a:cubicBezTo>
                  <a:moveTo>
                    <a:pt x="7" y="0"/>
                  </a:moveTo>
                  <a:cubicBezTo>
                    <a:pt x="7" y="1"/>
                    <a:pt x="7" y="1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0578"/>
            <p:cNvSpPr>
              <a:spLocks/>
            </p:cNvSpPr>
            <p:nvPr/>
          </p:nvSpPr>
          <p:spPr bwMode="auto">
            <a:xfrm>
              <a:off x="-708032" y="5203802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Oval 10579"/>
            <p:cNvSpPr>
              <a:spLocks noChangeArrowheads="1"/>
            </p:cNvSpPr>
            <p:nvPr/>
          </p:nvSpPr>
          <p:spPr bwMode="auto">
            <a:xfrm>
              <a:off x="-1041410" y="5743550"/>
              <a:ext cx="1588" cy="15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0580"/>
            <p:cNvSpPr>
              <a:spLocks/>
            </p:cNvSpPr>
            <p:nvPr/>
          </p:nvSpPr>
          <p:spPr bwMode="auto">
            <a:xfrm>
              <a:off x="-1035061" y="5727676"/>
              <a:ext cx="0" cy="4763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Rectangle 10581"/>
            <p:cNvSpPr>
              <a:spLocks noChangeArrowheads="1"/>
            </p:cNvSpPr>
            <p:nvPr/>
          </p:nvSpPr>
          <p:spPr bwMode="auto">
            <a:xfrm>
              <a:off x="-1011248" y="5694339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Rectangle 10582"/>
            <p:cNvSpPr>
              <a:spLocks noChangeArrowheads="1"/>
            </p:cNvSpPr>
            <p:nvPr/>
          </p:nvSpPr>
          <p:spPr bwMode="auto">
            <a:xfrm>
              <a:off x="-1011248" y="5694339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10583"/>
            <p:cNvSpPr>
              <a:spLocks/>
            </p:cNvSpPr>
            <p:nvPr/>
          </p:nvSpPr>
          <p:spPr bwMode="auto">
            <a:xfrm>
              <a:off x="-985848" y="5649888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0584"/>
            <p:cNvSpPr>
              <a:spLocks noEditPoints="1"/>
            </p:cNvSpPr>
            <p:nvPr/>
          </p:nvSpPr>
          <p:spPr bwMode="auto">
            <a:xfrm>
              <a:off x="-1071573" y="5278415"/>
              <a:ext cx="322266" cy="514347"/>
            </a:xfrm>
            <a:custGeom>
              <a:avLst/>
              <a:gdLst>
                <a:gd name="T0" fmla="*/ 0 w 86"/>
                <a:gd name="T1" fmla="*/ 137 h 137"/>
                <a:gd name="T2" fmla="*/ 8 w 86"/>
                <a:gd name="T3" fmla="*/ 124 h 137"/>
                <a:gd name="T4" fmla="*/ 8 w 86"/>
                <a:gd name="T5" fmla="*/ 124 h 137"/>
                <a:gd name="T6" fmla="*/ 9 w 86"/>
                <a:gd name="T7" fmla="*/ 123 h 137"/>
                <a:gd name="T8" fmla="*/ 9 w 86"/>
                <a:gd name="T9" fmla="*/ 123 h 137"/>
                <a:gd name="T10" fmla="*/ 12 w 86"/>
                <a:gd name="T11" fmla="*/ 118 h 137"/>
                <a:gd name="T12" fmla="*/ 14 w 86"/>
                <a:gd name="T13" fmla="*/ 114 h 137"/>
                <a:gd name="T14" fmla="*/ 14 w 86"/>
                <a:gd name="T15" fmla="*/ 115 h 137"/>
                <a:gd name="T16" fmla="*/ 14 w 86"/>
                <a:gd name="T17" fmla="*/ 114 h 137"/>
                <a:gd name="T18" fmla="*/ 14 w 86"/>
                <a:gd name="T19" fmla="*/ 114 h 137"/>
                <a:gd name="T20" fmla="*/ 16 w 86"/>
                <a:gd name="T21" fmla="*/ 112 h 137"/>
                <a:gd name="T22" fmla="*/ 17 w 86"/>
                <a:gd name="T23" fmla="*/ 110 h 137"/>
                <a:gd name="T24" fmla="*/ 17 w 86"/>
                <a:gd name="T25" fmla="*/ 110 h 137"/>
                <a:gd name="T26" fmla="*/ 17 w 86"/>
                <a:gd name="T27" fmla="*/ 109 h 137"/>
                <a:gd name="T28" fmla="*/ 18 w 86"/>
                <a:gd name="T29" fmla="*/ 107 h 137"/>
                <a:gd name="T30" fmla="*/ 20 w 86"/>
                <a:gd name="T31" fmla="*/ 105 h 137"/>
                <a:gd name="T32" fmla="*/ 24 w 86"/>
                <a:gd name="T33" fmla="*/ 99 h 137"/>
                <a:gd name="T34" fmla="*/ 24 w 86"/>
                <a:gd name="T35" fmla="*/ 99 h 137"/>
                <a:gd name="T36" fmla="*/ 24 w 86"/>
                <a:gd name="T37" fmla="*/ 98 h 137"/>
                <a:gd name="T38" fmla="*/ 28 w 86"/>
                <a:gd name="T39" fmla="*/ 93 h 137"/>
                <a:gd name="T40" fmla="*/ 28 w 86"/>
                <a:gd name="T41" fmla="*/ 93 h 137"/>
                <a:gd name="T42" fmla="*/ 32 w 86"/>
                <a:gd name="T43" fmla="*/ 86 h 137"/>
                <a:gd name="T44" fmla="*/ 32 w 86"/>
                <a:gd name="T45" fmla="*/ 86 h 137"/>
                <a:gd name="T46" fmla="*/ 33 w 86"/>
                <a:gd name="T47" fmla="*/ 83 h 137"/>
                <a:gd name="T48" fmla="*/ 40 w 86"/>
                <a:gd name="T49" fmla="*/ 74 h 137"/>
                <a:gd name="T50" fmla="*/ 40 w 86"/>
                <a:gd name="T51" fmla="*/ 72 h 137"/>
                <a:gd name="T52" fmla="*/ 48 w 86"/>
                <a:gd name="T53" fmla="*/ 60 h 137"/>
                <a:gd name="T54" fmla="*/ 52 w 86"/>
                <a:gd name="T55" fmla="*/ 54 h 137"/>
                <a:gd name="T56" fmla="*/ 58 w 86"/>
                <a:gd name="T57" fmla="*/ 44 h 137"/>
                <a:gd name="T58" fmla="*/ 58 w 86"/>
                <a:gd name="T59" fmla="*/ 44 h 137"/>
                <a:gd name="T60" fmla="*/ 59 w 86"/>
                <a:gd name="T61" fmla="*/ 42 h 137"/>
                <a:gd name="T62" fmla="*/ 61 w 86"/>
                <a:gd name="T63" fmla="*/ 39 h 137"/>
                <a:gd name="T64" fmla="*/ 63 w 86"/>
                <a:gd name="T65" fmla="*/ 38 h 137"/>
                <a:gd name="T66" fmla="*/ 65 w 86"/>
                <a:gd name="T67" fmla="*/ 32 h 137"/>
                <a:gd name="T68" fmla="*/ 66 w 86"/>
                <a:gd name="T69" fmla="*/ 32 h 137"/>
                <a:gd name="T70" fmla="*/ 66 w 86"/>
                <a:gd name="T71" fmla="*/ 32 h 137"/>
                <a:gd name="T72" fmla="*/ 66 w 86"/>
                <a:gd name="T73" fmla="*/ 32 h 137"/>
                <a:gd name="T74" fmla="*/ 67 w 86"/>
                <a:gd name="T75" fmla="*/ 30 h 137"/>
                <a:gd name="T76" fmla="*/ 69 w 86"/>
                <a:gd name="T77" fmla="*/ 26 h 137"/>
                <a:gd name="T78" fmla="*/ 70 w 86"/>
                <a:gd name="T79" fmla="*/ 26 h 137"/>
                <a:gd name="T80" fmla="*/ 76 w 86"/>
                <a:gd name="T81" fmla="*/ 15 h 137"/>
                <a:gd name="T82" fmla="*/ 78 w 86"/>
                <a:gd name="T83" fmla="*/ 12 h 137"/>
                <a:gd name="T84" fmla="*/ 84 w 86"/>
                <a:gd name="T85" fmla="*/ 4 h 137"/>
                <a:gd name="T86" fmla="*/ 86 w 86"/>
                <a:gd name="T87" fmla="*/ 0 h 137"/>
                <a:gd name="T88" fmla="*/ 86 w 86"/>
                <a:gd name="T8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137">
                  <a:moveTo>
                    <a:pt x="2" y="134"/>
                  </a:moveTo>
                  <a:cubicBezTo>
                    <a:pt x="1" y="135"/>
                    <a:pt x="0" y="136"/>
                    <a:pt x="0" y="137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1" y="136"/>
                    <a:pt x="1" y="135"/>
                    <a:pt x="2" y="134"/>
                  </a:cubicBezTo>
                  <a:cubicBezTo>
                    <a:pt x="2" y="134"/>
                    <a:pt x="2" y="134"/>
                    <a:pt x="2" y="134"/>
                  </a:cubicBezTo>
                  <a:moveTo>
                    <a:pt x="8" y="124"/>
                  </a:moveTo>
                  <a:cubicBezTo>
                    <a:pt x="8" y="125"/>
                    <a:pt x="7" y="126"/>
                    <a:pt x="7" y="126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6"/>
                    <a:pt x="8" y="125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moveTo>
                    <a:pt x="9" y="123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moveTo>
                    <a:pt x="12" y="118"/>
                  </a:move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moveTo>
                    <a:pt x="14" y="114"/>
                  </a:moveTo>
                  <a:cubicBezTo>
                    <a:pt x="13" y="115"/>
                    <a:pt x="13" y="116"/>
                    <a:pt x="12" y="117"/>
                  </a:cubicBezTo>
                  <a:cubicBezTo>
                    <a:pt x="12" y="117"/>
                    <a:pt x="12" y="117"/>
                    <a:pt x="12" y="117"/>
                  </a:cubicBezTo>
                  <a:cubicBezTo>
                    <a:pt x="13" y="117"/>
                    <a:pt x="14" y="116"/>
                    <a:pt x="14" y="115"/>
                  </a:cubicBezTo>
                  <a:cubicBezTo>
                    <a:pt x="14" y="114"/>
                    <a:pt x="14" y="114"/>
                    <a:pt x="14" y="114"/>
                  </a:cubicBezTo>
                  <a:moveTo>
                    <a:pt x="14" y="114"/>
                  </a:moveTo>
                  <a:cubicBezTo>
                    <a:pt x="14" y="114"/>
                    <a:pt x="14" y="114"/>
                    <a:pt x="14" y="114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4" y="114"/>
                    <a:pt x="15" y="114"/>
                    <a:pt x="15" y="114"/>
                  </a:cubicBezTo>
                  <a:cubicBezTo>
                    <a:pt x="15" y="114"/>
                    <a:pt x="15" y="114"/>
                    <a:pt x="14" y="114"/>
                  </a:cubicBezTo>
                  <a:moveTo>
                    <a:pt x="16" y="111"/>
                  </a:moveTo>
                  <a:cubicBezTo>
                    <a:pt x="16" y="112"/>
                    <a:pt x="16" y="112"/>
                    <a:pt x="15" y="112"/>
                  </a:cubicBezTo>
                  <a:cubicBezTo>
                    <a:pt x="15" y="112"/>
                    <a:pt x="15" y="112"/>
                    <a:pt x="16" y="112"/>
                  </a:cubicBezTo>
                  <a:cubicBezTo>
                    <a:pt x="16" y="112"/>
                    <a:pt x="16" y="112"/>
                    <a:pt x="16" y="111"/>
                  </a:cubicBezTo>
                  <a:cubicBezTo>
                    <a:pt x="16" y="111"/>
                    <a:pt x="16" y="111"/>
                    <a:pt x="16" y="111"/>
                  </a:cubicBezTo>
                  <a:moveTo>
                    <a:pt x="17" y="110"/>
                  </a:moveTo>
                  <a:cubicBezTo>
                    <a:pt x="17" y="110"/>
                    <a:pt x="17" y="110"/>
                    <a:pt x="16" y="111"/>
                  </a:cubicBezTo>
                  <a:cubicBezTo>
                    <a:pt x="17" y="111"/>
                    <a:pt x="17" y="111"/>
                    <a:pt x="17" y="111"/>
                  </a:cubicBezTo>
                  <a:cubicBezTo>
                    <a:pt x="17" y="110"/>
                    <a:pt x="17" y="110"/>
                    <a:pt x="17" y="110"/>
                  </a:cubicBezTo>
                  <a:cubicBezTo>
                    <a:pt x="17" y="110"/>
                    <a:pt x="17" y="110"/>
                    <a:pt x="17" y="110"/>
                  </a:cubicBezTo>
                  <a:moveTo>
                    <a:pt x="18" y="107"/>
                  </a:moveTo>
                  <a:cubicBezTo>
                    <a:pt x="18" y="108"/>
                    <a:pt x="18" y="108"/>
                    <a:pt x="17" y="109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8" y="109"/>
                    <a:pt x="18" y="108"/>
                    <a:pt x="19" y="108"/>
                  </a:cubicBezTo>
                  <a:cubicBezTo>
                    <a:pt x="19" y="108"/>
                    <a:pt x="18" y="107"/>
                    <a:pt x="18" y="107"/>
                  </a:cubicBezTo>
                  <a:moveTo>
                    <a:pt x="23" y="100"/>
                  </a:moveTo>
                  <a:cubicBezTo>
                    <a:pt x="22" y="101"/>
                    <a:pt x="21" y="103"/>
                    <a:pt x="20" y="105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21" y="103"/>
                    <a:pt x="23" y="101"/>
                    <a:pt x="24" y="100"/>
                  </a:cubicBezTo>
                  <a:cubicBezTo>
                    <a:pt x="23" y="100"/>
                    <a:pt x="23" y="100"/>
                    <a:pt x="23" y="100"/>
                  </a:cubicBezTo>
                  <a:moveTo>
                    <a:pt x="24" y="99"/>
                  </a:move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moveTo>
                    <a:pt x="28" y="93"/>
                  </a:moveTo>
                  <a:cubicBezTo>
                    <a:pt x="26" y="94"/>
                    <a:pt x="25" y="96"/>
                    <a:pt x="24" y="98"/>
                  </a:cubicBezTo>
                  <a:cubicBezTo>
                    <a:pt x="24" y="98"/>
                    <a:pt x="24" y="98"/>
                    <a:pt x="25" y="98"/>
                  </a:cubicBezTo>
                  <a:cubicBezTo>
                    <a:pt x="26" y="96"/>
                    <a:pt x="27" y="95"/>
                    <a:pt x="28" y="93"/>
                  </a:cubicBezTo>
                  <a:cubicBezTo>
                    <a:pt x="28" y="93"/>
                    <a:pt x="28" y="93"/>
                    <a:pt x="28" y="93"/>
                  </a:cubicBezTo>
                  <a:moveTo>
                    <a:pt x="31" y="87"/>
                  </a:moveTo>
                  <a:cubicBezTo>
                    <a:pt x="30" y="89"/>
                    <a:pt x="29" y="91"/>
                    <a:pt x="28" y="92"/>
                  </a:cubicBezTo>
                  <a:cubicBezTo>
                    <a:pt x="28" y="92"/>
                    <a:pt x="28" y="92"/>
                    <a:pt x="28" y="93"/>
                  </a:cubicBezTo>
                  <a:cubicBezTo>
                    <a:pt x="29" y="91"/>
                    <a:pt x="30" y="89"/>
                    <a:pt x="31" y="87"/>
                  </a:cubicBezTo>
                  <a:cubicBezTo>
                    <a:pt x="31" y="87"/>
                    <a:pt x="31" y="87"/>
                    <a:pt x="31" y="87"/>
                  </a:cubicBezTo>
                  <a:moveTo>
                    <a:pt x="32" y="86"/>
                  </a:move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moveTo>
                    <a:pt x="39" y="74"/>
                  </a:moveTo>
                  <a:cubicBezTo>
                    <a:pt x="37" y="77"/>
                    <a:pt x="35" y="80"/>
                    <a:pt x="33" y="83"/>
                  </a:cubicBezTo>
                  <a:cubicBezTo>
                    <a:pt x="34" y="83"/>
                    <a:pt x="34" y="83"/>
                    <a:pt x="34" y="84"/>
                  </a:cubicBezTo>
                  <a:cubicBezTo>
                    <a:pt x="35" y="82"/>
                    <a:pt x="36" y="80"/>
                    <a:pt x="37" y="79"/>
                  </a:cubicBezTo>
                  <a:cubicBezTo>
                    <a:pt x="38" y="77"/>
                    <a:pt x="39" y="75"/>
                    <a:pt x="40" y="74"/>
                  </a:cubicBezTo>
                  <a:cubicBezTo>
                    <a:pt x="40" y="74"/>
                    <a:pt x="40" y="74"/>
                    <a:pt x="39" y="74"/>
                  </a:cubicBezTo>
                  <a:moveTo>
                    <a:pt x="48" y="60"/>
                  </a:moveTo>
                  <a:cubicBezTo>
                    <a:pt x="45" y="64"/>
                    <a:pt x="43" y="68"/>
                    <a:pt x="40" y="72"/>
                  </a:cubicBezTo>
                  <a:cubicBezTo>
                    <a:pt x="40" y="72"/>
                    <a:pt x="41" y="72"/>
                    <a:pt x="41" y="73"/>
                  </a:cubicBezTo>
                  <a:cubicBezTo>
                    <a:pt x="43" y="69"/>
                    <a:pt x="46" y="64"/>
                    <a:pt x="48" y="60"/>
                  </a:cubicBezTo>
                  <a:cubicBezTo>
                    <a:pt x="48" y="60"/>
                    <a:pt x="48" y="60"/>
                    <a:pt x="48" y="60"/>
                  </a:cubicBezTo>
                  <a:moveTo>
                    <a:pt x="56" y="47"/>
                  </a:moveTo>
                  <a:cubicBezTo>
                    <a:pt x="55" y="49"/>
                    <a:pt x="53" y="52"/>
                    <a:pt x="52" y="54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54" y="52"/>
                    <a:pt x="55" y="50"/>
                    <a:pt x="56" y="47"/>
                  </a:cubicBezTo>
                  <a:cubicBezTo>
                    <a:pt x="56" y="47"/>
                    <a:pt x="56" y="47"/>
                    <a:pt x="56" y="47"/>
                  </a:cubicBezTo>
                  <a:moveTo>
                    <a:pt x="58" y="44"/>
                  </a:moveTo>
                  <a:cubicBezTo>
                    <a:pt x="58" y="45"/>
                    <a:pt x="57" y="45"/>
                    <a:pt x="57" y="45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8" y="45"/>
                    <a:pt x="58" y="45"/>
                    <a:pt x="58" y="44"/>
                  </a:cubicBezTo>
                  <a:cubicBezTo>
                    <a:pt x="58" y="44"/>
                    <a:pt x="58" y="44"/>
                    <a:pt x="58" y="44"/>
                  </a:cubicBezTo>
                  <a:moveTo>
                    <a:pt x="61" y="39"/>
                  </a:moveTo>
                  <a:cubicBezTo>
                    <a:pt x="60" y="40"/>
                    <a:pt x="60" y="41"/>
                    <a:pt x="59" y="42"/>
                  </a:cubicBezTo>
                  <a:cubicBezTo>
                    <a:pt x="59" y="42"/>
                    <a:pt x="60" y="42"/>
                    <a:pt x="60" y="42"/>
                  </a:cubicBezTo>
                  <a:cubicBezTo>
                    <a:pt x="60" y="41"/>
                    <a:pt x="61" y="40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moveTo>
                    <a:pt x="63" y="37"/>
                  </a:moveTo>
                  <a:cubicBezTo>
                    <a:pt x="62" y="37"/>
                    <a:pt x="62" y="37"/>
                    <a:pt x="62" y="37"/>
                  </a:cubicBezTo>
                  <a:cubicBezTo>
                    <a:pt x="62" y="37"/>
                    <a:pt x="62" y="38"/>
                    <a:pt x="63" y="38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3" y="37"/>
                    <a:pt x="63" y="37"/>
                    <a:pt x="63" y="37"/>
                  </a:cubicBezTo>
                  <a:moveTo>
                    <a:pt x="65" y="32"/>
                  </a:moveTo>
                  <a:cubicBezTo>
                    <a:pt x="65" y="32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6" y="33"/>
                    <a:pt x="66" y="33"/>
                    <a:pt x="66" y="32"/>
                  </a:cubicBezTo>
                  <a:cubicBezTo>
                    <a:pt x="66" y="32"/>
                    <a:pt x="66" y="32"/>
                    <a:pt x="65" y="32"/>
                  </a:cubicBezTo>
                  <a:moveTo>
                    <a:pt x="66" y="32"/>
                  </a:move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moveTo>
                    <a:pt x="68" y="29"/>
                  </a:moveTo>
                  <a:cubicBezTo>
                    <a:pt x="67" y="29"/>
                    <a:pt x="67" y="29"/>
                    <a:pt x="67" y="30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29"/>
                    <a:pt x="68" y="29"/>
                  </a:cubicBezTo>
                  <a:cubicBezTo>
                    <a:pt x="68" y="29"/>
                    <a:pt x="68" y="29"/>
                    <a:pt x="68" y="29"/>
                  </a:cubicBezTo>
                  <a:moveTo>
                    <a:pt x="69" y="26"/>
                  </a:moveTo>
                  <a:cubicBezTo>
                    <a:pt x="69" y="27"/>
                    <a:pt x="68" y="27"/>
                    <a:pt x="68" y="28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9" y="28"/>
                    <a:pt x="69" y="27"/>
                    <a:pt x="70" y="26"/>
                  </a:cubicBezTo>
                  <a:cubicBezTo>
                    <a:pt x="70" y="26"/>
                    <a:pt x="69" y="26"/>
                    <a:pt x="69" y="26"/>
                  </a:cubicBezTo>
                  <a:moveTo>
                    <a:pt x="78" y="12"/>
                  </a:moveTo>
                  <a:cubicBezTo>
                    <a:pt x="77" y="13"/>
                    <a:pt x="77" y="14"/>
                    <a:pt x="76" y="15"/>
                  </a:cubicBezTo>
                  <a:cubicBezTo>
                    <a:pt x="76" y="15"/>
                    <a:pt x="76" y="15"/>
                    <a:pt x="76" y="16"/>
                  </a:cubicBezTo>
                  <a:cubicBezTo>
                    <a:pt x="77" y="15"/>
                    <a:pt x="78" y="14"/>
                    <a:pt x="78" y="13"/>
                  </a:cubicBezTo>
                  <a:cubicBezTo>
                    <a:pt x="78" y="13"/>
                    <a:pt x="78" y="13"/>
                    <a:pt x="78" y="12"/>
                  </a:cubicBezTo>
                  <a:moveTo>
                    <a:pt x="84" y="2"/>
                  </a:moveTo>
                  <a:cubicBezTo>
                    <a:pt x="84" y="2"/>
                    <a:pt x="84" y="3"/>
                    <a:pt x="83" y="3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3"/>
                    <a:pt x="85" y="3"/>
                    <a:pt x="85" y="2"/>
                  </a:cubicBezTo>
                  <a:cubicBezTo>
                    <a:pt x="85" y="2"/>
                    <a:pt x="85" y="2"/>
                    <a:pt x="84" y="2"/>
                  </a:cubicBezTo>
                  <a:moveTo>
                    <a:pt x="86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6" y="1"/>
                    <a:pt x="86" y="0"/>
                    <a:pt x="86" y="0"/>
                  </a:cubicBezTo>
                  <a:cubicBezTo>
                    <a:pt x="86" y="0"/>
                    <a:pt x="86" y="0"/>
                    <a:pt x="8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0585"/>
            <p:cNvSpPr>
              <a:spLocks noEditPoints="1"/>
            </p:cNvSpPr>
            <p:nvPr/>
          </p:nvSpPr>
          <p:spPr bwMode="auto">
            <a:xfrm>
              <a:off x="-1169999" y="5170466"/>
              <a:ext cx="517531" cy="881059"/>
            </a:xfrm>
            <a:custGeom>
              <a:avLst/>
              <a:gdLst>
                <a:gd name="T0" fmla="*/ 4 w 138"/>
                <a:gd name="T1" fmla="*/ 228 h 235"/>
                <a:gd name="T2" fmla="*/ 9 w 138"/>
                <a:gd name="T3" fmla="*/ 217 h 235"/>
                <a:gd name="T4" fmla="*/ 11 w 138"/>
                <a:gd name="T5" fmla="*/ 214 h 235"/>
                <a:gd name="T6" fmla="*/ 12 w 138"/>
                <a:gd name="T7" fmla="*/ 211 h 235"/>
                <a:gd name="T8" fmla="*/ 13 w 138"/>
                <a:gd name="T9" fmla="*/ 210 h 235"/>
                <a:gd name="T10" fmla="*/ 15 w 138"/>
                <a:gd name="T11" fmla="*/ 206 h 235"/>
                <a:gd name="T12" fmla="*/ 16 w 138"/>
                <a:gd name="T13" fmla="*/ 205 h 235"/>
                <a:gd name="T14" fmla="*/ 17 w 138"/>
                <a:gd name="T15" fmla="*/ 202 h 235"/>
                <a:gd name="T16" fmla="*/ 18 w 138"/>
                <a:gd name="T17" fmla="*/ 200 h 235"/>
                <a:gd name="T18" fmla="*/ 19 w 138"/>
                <a:gd name="T19" fmla="*/ 199 h 235"/>
                <a:gd name="T20" fmla="*/ 28 w 138"/>
                <a:gd name="T21" fmla="*/ 184 h 235"/>
                <a:gd name="T22" fmla="*/ 35 w 138"/>
                <a:gd name="T23" fmla="*/ 171 h 235"/>
                <a:gd name="T24" fmla="*/ 43 w 138"/>
                <a:gd name="T25" fmla="*/ 157 h 235"/>
                <a:gd name="T26" fmla="*/ 43 w 138"/>
                <a:gd name="T27" fmla="*/ 157 h 235"/>
                <a:gd name="T28" fmla="*/ 44 w 138"/>
                <a:gd name="T29" fmla="*/ 155 h 235"/>
                <a:gd name="T30" fmla="*/ 46 w 138"/>
                <a:gd name="T31" fmla="*/ 151 h 235"/>
                <a:gd name="T32" fmla="*/ 46 w 138"/>
                <a:gd name="T33" fmla="*/ 151 h 235"/>
                <a:gd name="T34" fmla="*/ 49 w 138"/>
                <a:gd name="T35" fmla="*/ 149 h 235"/>
                <a:gd name="T36" fmla="*/ 50 w 138"/>
                <a:gd name="T37" fmla="*/ 147 h 235"/>
                <a:gd name="T38" fmla="*/ 50 w 138"/>
                <a:gd name="T39" fmla="*/ 144 h 235"/>
                <a:gd name="T40" fmla="*/ 51 w 138"/>
                <a:gd name="T41" fmla="*/ 143 h 235"/>
                <a:gd name="T42" fmla="*/ 53 w 138"/>
                <a:gd name="T43" fmla="*/ 142 h 235"/>
                <a:gd name="T44" fmla="*/ 52 w 138"/>
                <a:gd name="T45" fmla="*/ 142 h 235"/>
                <a:gd name="T46" fmla="*/ 58 w 138"/>
                <a:gd name="T47" fmla="*/ 133 h 235"/>
                <a:gd name="T48" fmla="*/ 57 w 138"/>
                <a:gd name="T49" fmla="*/ 132 h 235"/>
                <a:gd name="T50" fmla="*/ 58 w 138"/>
                <a:gd name="T51" fmla="*/ 132 h 235"/>
                <a:gd name="T52" fmla="*/ 61 w 138"/>
                <a:gd name="T53" fmla="*/ 126 h 235"/>
                <a:gd name="T54" fmla="*/ 65 w 138"/>
                <a:gd name="T55" fmla="*/ 121 h 235"/>
                <a:gd name="T56" fmla="*/ 67 w 138"/>
                <a:gd name="T57" fmla="*/ 117 h 235"/>
                <a:gd name="T58" fmla="*/ 74 w 138"/>
                <a:gd name="T59" fmla="*/ 106 h 235"/>
                <a:gd name="T60" fmla="*/ 85 w 138"/>
                <a:gd name="T61" fmla="*/ 87 h 235"/>
                <a:gd name="T62" fmla="*/ 92 w 138"/>
                <a:gd name="T63" fmla="*/ 75 h 235"/>
                <a:gd name="T64" fmla="*/ 94 w 138"/>
                <a:gd name="T65" fmla="*/ 72 h 235"/>
                <a:gd name="T66" fmla="*/ 95 w 138"/>
                <a:gd name="T67" fmla="*/ 70 h 235"/>
                <a:gd name="T68" fmla="*/ 98 w 138"/>
                <a:gd name="T69" fmla="*/ 65 h 235"/>
                <a:gd name="T70" fmla="*/ 99 w 138"/>
                <a:gd name="T71" fmla="*/ 63 h 235"/>
                <a:gd name="T72" fmla="*/ 100 w 138"/>
                <a:gd name="T73" fmla="*/ 61 h 235"/>
                <a:gd name="T74" fmla="*/ 106 w 138"/>
                <a:gd name="T75" fmla="*/ 51 h 235"/>
                <a:gd name="T76" fmla="*/ 107 w 138"/>
                <a:gd name="T77" fmla="*/ 50 h 235"/>
                <a:gd name="T78" fmla="*/ 110 w 138"/>
                <a:gd name="T79" fmla="*/ 45 h 235"/>
                <a:gd name="T80" fmla="*/ 111 w 138"/>
                <a:gd name="T81" fmla="*/ 43 h 235"/>
                <a:gd name="T82" fmla="*/ 112 w 138"/>
                <a:gd name="T83" fmla="*/ 42 h 235"/>
                <a:gd name="T84" fmla="*/ 114 w 138"/>
                <a:gd name="T85" fmla="*/ 39 h 235"/>
                <a:gd name="T86" fmla="*/ 116 w 138"/>
                <a:gd name="T87" fmla="*/ 36 h 235"/>
                <a:gd name="T88" fmla="*/ 117 w 138"/>
                <a:gd name="T89" fmla="*/ 33 h 235"/>
                <a:gd name="T90" fmla="*/ 119 w 138"/>
                <a:gd name="T91" fmla="*/ 29 h 235"/>
                <a:gd name="T92" fmla="*/ 120 w 138"/>
                <a:gd name="T93" fmla="*/ 29 h 235"/>
                <a:gd name="T94" fmla="*/ 121 w 138"/>
                <a:gd name="T95" fmla="*/ 27 h 235"/>
                <a:gd name="T96" fmla="*/ 128 w 138"/>
                <a:gd name="T97" fmla="*/ 16 h 235"/>
                <a:gd name="T98" fmla="*/ 129 w 138"/>
                <a:gd name="T99" fmla="*/ 14 h 235"/>
                <a:gd name="T100" fmla="*/ 131 w 138"/>
                <a:gd name="T101" fmla="*/ 10 h 235"/>
                <a:gd name="T102" fmla="*/ 131 w 138"/>
                <a:gd name="T103" fmla="*/ 10 h 235"/>
                <a:gd name="T104" fmla="*/ 134 w 138"/>
                <a:gd name="T105" fmla="*/ 6 h 235"/>
                <a:gd name="T106" fmla="*/ 136 w 138"/>
                <a:gd name="T107" fmla="*/ 3 h 235"/>
                <a:gd name="T108" fmla="*/ 136 w 138"/>
                <a:gd name="T109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" h="235">
                  <a:moveTo>
                    <a:pt x="4" y="228"/>
                  </a:moveTo>
                  <a:cubicBezTo>
                    <a:pt x="3" y="230"/>
                    <a:pt x="2" y="232"/>
                    <a:pt x="1" y="234"/>
                  </a:cubicBezTo>
                  <a:cubicBezTo>
                    <a:pt x="1" y="234"/>
                    <a:pt x="1" y="234"/>
                    <a:pt x="0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1" y="233"/>
                    <a:pt x="3" y="230"/>
                    <a:pt x="4" y="228"/>
                  </a:cubicBezTo>
                  <a:cubicBezTo>
                    <a:pt x="4" y="228"/>
                    <a:pt x="4" y="228"/>
                    <a:pt x="4" y="228"/>
                  </a:cubicBezTo>
                  <a:moveTo>
                    <a:pt x="5" y="225"/>
                  </a:moveTo>
                  <a:cubicBezTo>
                    <a:pt x="5" y="225"/>
                    <a:pt x="4" y="226"/>
                    <a:pt x="4" y="227"/>
                  </a:cubicBezTo>
                  <a:cubicBezTo>
                    <a:pt x="4" y="227"/>
                    <a:pt x="4" y="227"/>
                    <a:pt x="4" y="227"/>
                  </a:cubicBezTo>
                  <a:cubicBezTo>
                    <a:pt x="4" y="226"/>
                    <a:pt x="5" y="226"/>
                    <a:pt x="5" y="225"/>
                  </a:cubicBezTo>
                  <a:cubicBezTo>
                    <a:pt x="5" y="225"/>
                    <a:pt x="5" y="225"/>
                    <a:pt x="5" y="225"/>
                  </a:cubicBezTo>
                  <a:moveTo>
                    <a:pt x="9" y="217"/>
                  </a:moveTo>
                  <a:cubicBezTo>
                    <a:pt x="8" y="219"/>
                    <a:pt x="7" y="221"/>
                    <a:pt x="6" y="223"/>
                  </a:cubicBezTo>
                  <a:cubicBezTo>
                    <a:pt x="6" y="223"/>
                    <a:pt x="6" y="223"/>
                    <a:pt x="6" y="223"/>
                  </a:cubicBezTo>
                  <a:cubicBezTo>
                    <a:pt x="7" y="221"/>
                    <a:pt x="8" y="219"/>
                    <a:pt x="9" y="218"/>
                  </a:cubicBezTo>
                  <a:cubicBezTo>
                    <a:pt x="9" y="217"/>
                    <a:pt x="9" y="217"/>
                    <a:pt x="9" y="217"/>
                  </a:cubicBezTo>
                  <a:moveTo>
                    <a:pt x="11" y="214"/>
                  </a:moveTo>
                  <a:cubicBezTo>
                    <a:pt x="11" y="214"/>
                    <a:pt x="11" y="214"/>
                    <a:pt x="11" y="214"/>
                  </a:cubicBezTo>
                  <a:cubicBezTo>
                    <a:pt x="10" y="215"/>
                    <a:pt x="10" y="215"/>
                    <a:pt x="10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10" y="216"/>
                    <a:pt x="11" y="215"/>
                    <a:pt x="11" y="214"/>
                  </a:cubicBezTo>
                  <a:cubicBezTo>
                    <a:pt x="11" y="214"/>
                    <a:pt x="11" y="214"/>
                    <a:pt x="11" y="214"/>
                  </a:cubicBezTo>
                  <a:moveTo>
                    <a:pt x="13" y="211"/>
                  </a:moveTo>
                  <a:cubicBezTo>
                    <a:pt x="12" y="211"/>
                    <a:pt x="12" y="211"/>
                    <a:pt x="12" y="211"/>
                  </a:cubicBezTo>
                  <a:cubicBezTo>
                    <a:pt x="12" y="211"/>
                    <a:pt x="13" y="211"/>
                    <a:pt x="13" y="211"/>
                  </a:cubicBezTo>
                  <a:cubicBezTo>
                    <a:pt x="13" y="211"/>
                    <a:pt x="13" y="211"/>
                    <a:pt x="13" y="211"/>
                  </a:cubicBezTo>
                  <a:cubicBezTo>
                    <a:pt x="13" y="211"/>
                    <a:pt x="13" y="211"/>
                    <a:pt x="13" y="211"/>
                  </a:cubicBezTo>
                  <a:moveTo>
                    <a:pt x="13" y="209"/>
                  </a:moveTo>
                  <a:cubicBezTo>
                    <a:pt x="13" y="209"/>
                    <a:pt x="13" y="210"/>
                    <a:pt x="13" y="210"/>
                  </a:cubicBezTo>
                  <a:cubicBezTo>
                    <a:pt x="13" y="210"/>
                    <a:pt x="13" y="210"/>
                    <a:pt x="13" y="210"/>
                  </a:cubicBezTo>
                  <a:cubicBezTo>
                    <a:pt x="13" y="210"/>
                    <a:pt x="13" y="210"/>
                    <a:pt x="14" y="209"/>
                  </a:cubicBezTo>
                  <a:cubicBezTo>
                    <a:pt x="13" y="209"/>
                    <a:pt x="13" y="209"/>
                    <a:pt x="13" y="209"/>
                  </a:cubicBezTo>
                  <a:moveTo>
                    <a:pt x="15" y="206"/>
                  </a:move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moveTo>
                    <a:pt x="16" y="205"/>
                  </a:moveTo>
                  <a:cubicBezTo>
                    <a:pt x="16" y="205"/>
                    <a:pt x="15" y="205"/>
                    <a:pt x="15" y="206"/>
                  </a:cubicBezTo>
                  <a:cubicBezTo>
                    <a:pt x="15" y="206"/>
                    <a:pt x="15" y="206"/>
                    <a:pt x="16" y="206"/>
                  </a:cubicBezTo>
                  <a:cubicBezTo>
                    <a:pt x="16" y="205"/>
                    <a:pt x="16" y="205"/>
                    <a:pt x="16" y="205"/>
                  </a:cubicBezTo>
                  <a:cubicBezTo>
                    <a:pt x="16" y="205"/>
                    <a:pt x="16" y="205"/>
                    <a:pt x="16" y="205"/>
                  </a:cubicBezTo>
                  <a:moveTo>
                    <a:pt x="17" y="202"/>
                  </a:move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2"/>
                  </a:cubicBezTo>
                  <a:moveTo>
                    <a:pt x="17" y="202"/>
                  </a:move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moveTo>
                    <a:pt x="18" y="200"/>
                  </a:moveTo>
                  <a:cubicBezTo>
                    <a:pt x="18" y="200"/>
                    <a:pt x="18" y="200"/>
                    <a:pt x="18" y="200"/>
                  </a:cubicBezTo>
                  <a:cubicBezTo>
                    <a:pt x="18" y="200"/>
                    <a:pt x="18" y="200"/>
                    <a:pt x="19" y="200"/>
                  </a:cubicBezTo>
                  <a:cubicBezTo>
                    <a:pt x="19" y="200"/>
                    <a:pt x="19" y="200"/>
                    <a:pt x="19" y="200"/>
                  </a:cubicBezTo>
                  <a:cubicBezTo>
                    <a:pt x="19" y="200"/>
                    <a:pt x="18" y="200"/>
                    <a:pt x="18" y="200"/>
                  </a:cubicBezTo>
                  <a:moveTo>
                    <a:pt x="22" y="192"/>
                  </a:moveTo>
                  <a:cubicBezTo>
                    <a:pt x="21" y="195"/>
                    <a:pt x="20" y="197"/>
                    <a:pt x="19" y="199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0" y="197"/>
                    <a:pt x="22" y="195"/>
                    <a:pt x="23" y="193"/>
                  </a:cubicBezTo>
                  <a:cubicBezTo>
                    <a:pt x="22" y="192"/>
                    <a:pt x="22" y="192"/>
                    <a:pt x="22" y="192"/>
                  </a:cubicBezTo>
                  <a:moveTo>
                    <a:pt x="27" y="184"/>
                  </a:moveTo>
                  <a:cubicBezTo>
                    <a:pt x="26" y="186"/>
                    <a:pt x="25" y="188"/>
                    <a:pt x="24" y="190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26" y="188"/>
                    <a:pt x="27" y="186"/>
                    <a:pt x="28" y="184"/>
                  </a:cubicBezTo>
                  <a:cubicBezTo>
                    <a:pt x="28" y="184"/>
                    <a:pt x="27" y="184"/>
                    <a:pt x="27" y="184"/>
                  </a:cubicBezTo>
                  <a:moveTo>
                    <a:pt x="35" y="171"/>
                  </a:moveTo>
                  <a:cubicBezTo>
                    <a:pt x="33" y="174"/>
                    <a:pt x="31" y="177"/>
                    <a:pt x="29" y="181"/>
                  </a:cubicBezTo>
                  <a:cubicBezTo>
                    <a:pt x="29" y="181"/>
                    <a:pt x="30" y="181"/>
                    <a:pt x="30" y="181"/>
                  </a:cubicBezTo>
                  <a:cubicBezTo>
                    <a:pt x="32" y="178"/>
                    <a:pt x="34" y="174"/>
                    <a:pt x="35" y="171"/>
                  </a:cubicBezTo>
                  <a:cubicBezTo>
                    <a:pt x="35" y="171"/>
                    <a:pt x="35" y="171"/>
                    <a:pt x="35" y="171"/>
                  </a:cubicBezTo>
                  <a:moveTo>
                    <a:pt x="41" y="160"/>
                  </a:moveTo>
                  <a:cubicBezTo>
                    <a:pt x="39" y="163"/>
                    <a:pt x="38" y="166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6"/>
                    <a:pt x="40" y="163"/>
                    <a:pt x="42" y="161"/>
                  </a:cubicBezTo>
                  <a:cubicBezTo>
                    <a:pt x="41" y="161"/>
                    <a:pt x="41" y="160"/>
                    <a:pt x="41" y="160"/>
                  </a:cubicBezTo>
                  <a:moveTo>
                    <a:pt x="43" y="157"/>
                  </a:moveTo>
                  <a:cubicBezTo>
                    <a:pt x="43" y="157"/>
                    <a:pt x="42" y="158"/>
                    <a:pt x="42" y="158"/>
                  </a:cubicBezTo>
                  <a:cubicBezTo>
                    <a:pt x="42" y="158"/>
                    <a:pt x="43" y="158"/>
                    <a:pt x="43" y="158"/>
                  </a:cubicBezTo>
                  <a:cubicBezTo>
                    <a:pt x="43" y="158"/>
                    <a:pt x="43" y="158"/>
                    <a:pt x="44" y="157"/>
                  </a:cubicBezTo>
                  <a:cubicBezTo>
                    <a:pt x="43" y="157"/>
                    <a:pt x="43" y="157"/>
                    <a:pt x="43" y="157"/>
                  </a:cubicBezTo>
                  <a:moveTo>
                    <a:pt x="44" y="155"/>
                  </a:moveTo>
                  <a:cubicBezTo>
                    <a:pt x="44" y="155"/>
                    <a:pt x="43" y="156"/>
                    <a:pt x="43" y="157"/>
                  </a:cubicBezTo>
                  <a:cubicBezTo>
                    <a:pt x="43" y="157"/>
                    <a:pt x="43" y="157"/>
                    <a:pt x="44" y="157"/>
                  </a:cubicBezTo>
                  <a:cubicBezTo>
                    <a:pt x="44" y="157"/>
                    <a:pt x="44" y="156"/>
                    <a:pt x="44" y="156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45" y="156"/>
                    <a:pt x="45" y="156"/>
                    <a:pt x="45" y="155"/>
                  </a:cubicBezTo>
                  <a:cubicBezTo>
                    <a:pt x="45" y="155"/>
                    <a:pt x="44" y="155"/>
                    <a:pt x="44" y="155"/>
                  </a:cubicBezTo>
                  <a:moveTo>
                    <a:pt x="46" y="152"/>
                  </a:moveTo>
                  <a:cubicBezTo>
                    <a:pt x="45" y="152"/>
                    <a:pt x="45" y="153"/>
                    <a:pt x="44" y="154"/>
                  </a:cubicBezTo>
                  <a:cubicBezTo>
                    <a:pt x="45" y="154"/>
                    <a:pt x="45" y="155"/>
                    <a:pt x="45" y="155"/>
                  </a:cubicBezTo>
                  <a:cubicBezTo>
                    <a:pt x="46" y="154"/>
                    <a:pt x="46" y="153"/>
                    <a:pt x="47" y="152"/>
                  </a:cubicBezTo>
                  <a:cubicBezTo>
                    <a:pt x="46" y="152"/>
                    <a:pt x="46" y="152"/>
                    <a:pt x="46" y="152"/>
                  </a:cubicBezTo>
                  <a:moveTo>
                    <a:pt x="46" y="151"/>
                  </a:moveTo>
                  <a:cubicBezTo>
                    <a:pt x="46" y="151"/>
                    <a:pt x="46" y="151"/>
                    <a:pt x="46" y="151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7" y="151"/>
                    <a:pt x="47" y="151"/>
                    <a:pt x="46" y="151"/>
                  </a:cubicBezTo>
                  <a:moveTo>
                    <a:pt x="46" y="151"/>
                  </a:moveTo>
                  <a:cubicBezTo>
                    <a:pt x="46" y="151"/>
                    <a:pt x="46" y="151"/>
                    <a:pt x="46" y="151"/>
                  </a:cubicBezTo>
                  <a:cubicBezTo>
                    <a:pt x="47" y="151"/>
                    <a:pt x="47" y="151"/>
                    <a:pt x="47" y="151"/>
                  </a:cubicBezTo>
                  <a:cubicBezTo>
                    <a:pt x="47" y="151"/>
                    <a:pt x="47" y="151"/>
                    <a:pt x="47" y="151"/>
                  </a:cubicBezTo>
                  <a:cubicBezTo>
                    <a:pt x="46" y="151"/>
                    <a:pt x="46" y="151"/>
                    <a:pt x="46" y="151"/>
                  </a:cubicBezTo>
                  <a:moveTo>
                    <a:pt x="48" y="148"/>
                  </a:moveTo>
                  <a:cubicBezTo>
                    <a:pt x="48" y="148"/>
                    <a:pt x="48" y="148"/>
                    <a:pt x="48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9" y="149"/>
                    <a:pt x="49" y="148"/>
                    <a:pt x="49" y="148"/>
                  </a:cubicBezTo>
                  <a:cubicBezTo>
                    <a:pt x="49" y="148"/>
                    <a:pt x="48" y="148"/>
                    <a:pt x="48" y="148"/>
                  </a:cubicBezTo>
                  <a:moveTo>
                    <a:pt x="49" y="146"/>
                  </a:moveTo>
                  <a:cubicBezTo>
                    <a:pt x="49" y="147"/>
                    <a:pt x="49" y="147"/>
                    <a:pt x="48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50" y="147"/>
                    <a:pt x="50" y="147"/>
                    <a:pt x="50" y="147"/>
                  </a:cubicBezTo>
                  <a:cubicBezTo>
                    <a:pt x="50" y="147"/>
                    <a:pt x="49" y="146"/>
                    <a:pt x="49" y="146"/>
                  </a:cubicBezTo>
                  <a:moveTo>
                    <a:pt x="50" y="144"/>
                  </a:moveTo>
                  <a:cubicBezTo>
                    <a:pt x="50" y="145"/>
                    <a:pt x="50" y="145"/>
                    <a:pt x="50" y="145"/>
                  </a:cubicBezTo>
                  <a:cubicBezTo>
                    <a:pt x="50" y="145"/>
                    <a:pt x="50" y="146"/>
                    <a:pt x="51" y="146"/>
                  </a:cubicBezTo>
                  <a:cubicBezTo>
                    <a:pt x="51" y="145"/>
                    <a:pt x="51" y="145"/>
                    <a:pt x="51" y="145"/>
                  </a:cubicBezTo>
                  <a:cubicBezTo>
                    <a:pt x="51" y="145"/>
                    <a:pt x="50" y="145"/>
                    <a:pt x="50" y="144"/>
                  </a:cubicBezTo>
                  <a:moveTo>
                    <a:pt x="52" y="143"/>
                  </a:moveTo>
                  <a:cubicBezTo>
                    <a:pt x="51" y="143"/>
                    <a:pt x="51" y="144"/>
                    <a:pt x="51" y="144"/>
                  </a:cubicBezTo>
                  <a:cubicBezTo>
                    <a:pt x="51" y="144"/>
                    <a:pt x="51" y="144"/>
                    <a:pt x="52" y="144"/>
                  </a:cubicBezTo>
                  <a:cubicBezTo>
                    <a:pt x="52" y="144"/>
                    <a:pt x="52" y="144"/>
                    <a:pt x="52" y="143"/>
                  </a:cubicBezTo>
                  <a:cubicBezTo>
                    <a:pt x="52" y="143"/>
                    <a:pt x="52" y="143"/>
                    <a:pt x="52" y="143"/>
                  </a:cubicBezTo>
                  <a:moveTo>
                    <a:pt x="51" y="143"/>
                  </a:moveTo>
                  <a:cubicBezTo>
                    <a:pt x="51" y="143"/>
                    <a:pt x="51" y="143"/>
                    <a:pt x="51" y="143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3"/>
                    <a:pt x="52" y="143"/>
                  </a:cubicBezTo>
                  <a:cubicBezTo>
                    <a:pt x="51" y="143"/>
                    <a:pt x="51" y="143"/>
                    <a:pt x="51" y="143"/>
                  </a:cubicBezTo>
                  <a:moveTo>
                    <a:pt x="55" y="138"/>
                  </a:moveTo>
                  <a:cubicBezTo>
                    <a:pt x="54" y="140"/>
                    <a:pt x="53" y="141"/>
                    <a:pt x="53" y="142"/>
                  </a:cubicBezTo>
                  <a:cubicBezTo>
                    <a:pt x="53" y="142"/>
                    <a:pt x="53" y="142"/>
                    <a:pt x="53" y="142"/>
                  </a:cubicBezTo>
                  <a:cubicBezTo>
                    <a:pt x="54" y="141"/>
                    <a:pt x="54" y="140"/>
                    <a:pt x="55" y="139"/>
                  </a:cubicBezTo>
                  <a:cubicBezTo>
                    <a:pt x="55" y="139"/>
                    <a:pt x="55" y="139"/>
                    <a:pt x="55" y="138"/>
                  </a:cubicBezTo>
                  <a:moveTo>
                    <a:pt x="54" y="138"/>
                  </a:moveTo>
                  <a:cubicBezTo>
                    <a:pt x="53" y="139"/>
                    <a:pt x="53" y="140"/>
                    <a:pt x="52" y="141"/>
                  </a:cubicBezTo>
                  <a:cubicBezTo>
                    <a:pt x="52" y="141"/>
                    <a:pt x="52" y="141"/>
                    <a:pt x="52" y="142"/>
                  </a:cubicBezTo>
                  <a:cubicBezTo>
                    <a:pt x="53" y="141"/>
                    <a:pt x="54" y="140"/>
                    <a:pt x="54" y="138"/>
                  </a:cubicBezTo>
                  <a:cubicBezTo>
                    <a:pt x="54" y="138"/>
                    <a:pt x="54" y="138"/>
                    <a:pt x="54" y="138"/>
                  </a:cubicBezTo>
                  <a:moveTo>
                    <a:pt x="58" y="133"/>
                  </a:moveTo>
                  <a:cubicBezTo>
                    <a:pt x="58" y="133"/>
                    <a:pt x="58" y="133"/>
                    <a:pt x="58" y="134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moveTo>
                    <a:pt x="57" y="132"/>
                  </a:move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8" y="133"/>
                    <a:pt x="58" y="132"/>
                  </a:cubicBezTo>
                  <a:cubicBezTo>
                    <a:pt x="58" y="132"/>
                    <a:pt x="58" y="132"/>
                    <a:pt x="57" y="132"/>
                  </a:cubicBezTo>
                  <a:moveTo>
                    <a:pt x="59" y="132"/>
                  </a:moveTo>
                  <a:cubicBezTo>
                    <a:pt x="58" y="132"/>
                    <a:pt x="58" y="132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9" y="133"/>
                    <a:pt x="59" y="132"/>
                    <a:pt x="59" y="132"/>
                  </a:cubicBezTo>
                  <a:cubicBezTo>
                    <a:pt x="59" y="132"/>
                    <a:pt x="59" y="132"/>
                    <a:pt x="59" y="132"/>
                  </a:cubicBezTo>
                  <a:moveTo>
                    <a:pt x="58" y="132"/>
                  </a:move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moveTo>
                    <a:pt x="61" y="126"/>
                  </a:move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6"/>
                    <a:pt x="62" y="126"/>
                  </a:cubicBezTo>
                  <a:cubicBezTo>
                    <a:pt x="62" y="126"/>
                    <a:pt x="61" y="126"/>
                    <a:pt x="61" y="126"/>
                  </a:cubicBezTo>
                  <a:moveTo>
                    <a:pt x="65" y="119"/>
                  </a:moveTo>
                  <a:cubicBezTo>
                    <a:pt x="65" y="120"/>
                    <a:pt x="65" y="120"/>
                    <a:pt x="64" y="121"/>
                  </a:cubicBezTo>
                  <a:cubicBezTo>
                    <a:pt x="64" y="121"/>
                    <a:pt x="64" y="121"/>
                    <a:pt x="65" y="121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moveTo>
                    <a:pt x="67" y="117"/>
                  </a:moveTo>
                  <a:cubicBezTo>
                    <a:pt x="66" y="118"/>
                    <a:pt x="66" y="118"/>
                    <a:pt x="65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6" y="119"/>
                    <a:pt x="66" y="118"/>
                    <a:pt x="67" y="117"/>
                  </a:cubicBezTo>
                  <a:cubicBezTo>
                    <a:pt x="67" y="117"/>
                    <a:pt x="67" y="117"/>
                    <a:pt x="67" y="117"/>
                  </a:cubicBezTo>
                  <a:moveTo>
                    <a:pt x="74" y="106"/>
                  </a:moveTo>
                  <a:cubicBezTo>
                    <a:pt x="73" y="106"/>
                    <a:pt x="73" y="106"/>
                    <a:pt x="73" y="106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7"/>
                    <a:pt x="73" y="106"/>
                    <a:pt x="74" y="106"/>
                  </a:cubicBezTo>
                  <a:cubicBezTo>
                    <a:pt x="74" y="106"/>
                    <a:pt x="74" y="106"/>
                    <a:pt x="74" y="106"/>
                  </a:cubicBezTo>
                  <a:moveTo>
                    <a:pt x="85" y="87"/>
                  </a:moveTo>
                  <a:cubicBezTo>
                    <a:pt x="83" y="89"/>
                    <a:pt x="82" y="91"/>
                    <a:pt x="81" y="93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2" y="91"/>
                    <a:pt x="83" y="89"/>
                    <a:pt x="85" y="87"/>
                  </a:cubicBezTo>
                  <a:cubicBezTo>
                    <a:pt x="85" y="87"/>
                    <a:pt x="85" y="87"/>
                    <a:pt x="85" y="87"/>
                  </a:cubicBezTo>
                  <a:moveTo>
                    <a:pt x="90" y="78"/>
                  </a:moveTo>
                  <a:cubicBezTo>
                    <a:pt x="90" y="79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90" y="79"/>
                    <a:pt x="90" y="78"/>
                  </a:cubicBezTo>
                  <a:cubicBezTo>
                    <a:pt x="90" y="78"/>
                    <a:pt x="90" y="78"/>
                    <a:pt x="90" y="78"/>
                  </a:cubicBezTo>
                  <a:moveTo>
                    <a:pt x="92" y="75"/>
                  </a:moveTo>
                  <a:cubicBezTo>
                    <a:pt x="92" y="76"/>
                    <a:pt x="91" y="76"/>
                    <a:pt x="91" y="77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1" y="76"/>
                    <a:pt x="92" y="76"/>
                    <a:pt x="92" y="75"/>
                  </a:cubicBezTo>
                  <a:cubicBezTo>
                    <a:pt x="92" y="75"/>
                    <a:pt x="92" y="75"/>
                    <a:pt x="92" y="75"/>
                  </a:cubicBezTo>
                  <a:moveTo>
                    <a:pt x="95" y="70"/>
                  </a:moveTo>
                  <a:cubicBezTo>
                    <a:pt x="94" y="71"/>
                    <a:pt x="94" y="71"/>
                    <a:pt x="94" y="72"/>
                  </a:cubicBezTo>
                  <a:cubicBezTo>
                    <a:pt x="94" y="72"/>
                    <a:pt x="94" y="72"/>
                    <a:pt x="94" y="72"/>
                  </a:cubicBezTo>
                  <a:cubicBezTo>
                    <a:pt x="94" y="72"/>
                    <a:pt x="95" y="71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moveTo>
                    <a:pt x="97" y="66"/>
                  </a:moveTo>
                  <a:cubicBezTo>
                    <a:pt x="97" y="67"/>
                    <a:pt x="96" y="68"/>
                    <a:pt x="95" y="69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6" y="68"/>
                    <a:pt x="97" y="67"/>
                    <a:pt x="98" y="66"/>
                  </a:cubicBezTo>
                  <a:cubicBezTo>
                    <a:pt x="98" y="66"/>
                    <a:pt x="98" y="66"/>
                    <a:pt x="97" y="66"/>
                  </a:cubicBezTo>
                  <a:moveTo>
                    <a:pt x="98" y="65"/>
                  </a:move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moveTo>
                    <a:pt x="99" y="63"/>
                  </a:moveTo>
                  <a:cubicBezTo>
                    <a:pt x="99" y="63"/>
                    <a:pt x="99" y="64"/>
                    <a:pt x="98" y="64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8" y="64"/>
                    <a:pt x="98" y="65"/>
                    <a:pt x="98" y="65"/>
                  </a:cubicBezTo>
                  <a:cubicBezTo>
                    <a:pt x="99" y="64"/>
                    <a:pt x="99" y="63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moveTo>
                    <a:pt x="100" y="61"/>
                  </a:move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moveTo>
                    <a:pt x="102" y="58"/>
                  </a:moveTo>
                  <a:cubicBezTo>
                    <a:pt x="102" y="58"/>
                    <a:pt x="102" y="58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moveTo>
                    <a:pt x="106" y="51"/>
                  </a:moveTo>
                  <a:cubicBezTo>
                    <a:pt x="105" y="53"/>
                    <a:pt x="104" y="55"/>
                    <a:pt x="103" y="56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4" y="55"/>
                    <a:pt x="105" y="53"/>
                    <a:pt x="106" y="51"/>
                  </a:cubicBezTo>
                  <a:cubicBezTo>
                    <a:pt x="106" y="51"/>
                    <a:pt x="106" y="51"/>
                    <a:pt x="106" y="51"/>
                  </a:cubicBezTo>
                  <a:moveTo>
                    <a:pt x="108" y="48"/>
                  </a:moveTo>
                  <a:cubicBezTo>
                    <a:pt x="108" y="49"/>
                    <a:pt x="107" y="49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49"/>
                    <a:pt x="108" y="49"/>
                    <a:pt x="108" y="48"/>
                  </a:cubicBezTo>
                  <a:cubicBezTo>
                    <a:pt x="108" y="48"/>
                    <a:pt x="108" y="48"/>
                    <a:pt x="108" y="48"/>
                  </a:cubicBezTo>
                  <a:moveTo>
                    <a:pt x="111" y="44"/>
                  </a:moveTo>
                  <a:cubicBezTo>
                    <a:pt x="110" y="44"/>
                    <a:pt x="110" y="45"/>
                    <a:pt x="110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0" y="45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moveTo>
                    <a:pt x="111" y="43"/>
                  </a:moveTo>
                  <a:cubicBezTo>
                    <a:pt x="111" y="43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moveTo>
                    <a:pt x="113" y="39"/>
                  </a:moveTo>
                  <a:cubicBezTo>
                    <a:pt x="113" y="41"/>
                    <a:pt x="112" y="42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2" y="43"/>
                    <a:pt x="112" y="43"/>
                    <a:pt x="112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3" y="39"/>
                    <a:pt x="113" y="39"/>
                    <a:pt x="113" y="39"/>
                  </a:cubicBezTo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moveTo>
                    <a:pt x="115" y="36"/>
                  </a:moveTo>
                  <a:cubicBezTo>
                    <a:pt x="115" y="37"/>
                    <a:pt x="115" y="37"/>
                    <a:pt x="114" y="38"/>
                  </a:cubicBezTo>
                  <a:cubicBezTo>
                    <a:pt x="114" y="38"/>
                    <a:pt x="114" y="38"/>
                    <a:pt x="114" y="38"/>
                  </a:cubicBezTo>
                  <a:cubicBezTo>
                    <a:pt x="115" y="38"/>
                    <a:pt x="115" y="37"/>
                    <a:pt x="116" y="36"/>
                  </a:cubicBezTo>
                  <a:cubicBezTo>
                    <a:pt x="116" y="36"/>
                    <a:pt x="116" y="36"/>
                    <a:pt x="115" y="36"/>
                  </a:cubicBezTo>
                  <a:moveTo>
                    <a:pt x="117" y="33"/>
                  </a:moveTo>
                  <a:cubicBezTo>
                    <a:pt x="117" y="33"/>
                    <a:pt x="117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7" y="34"/>
                    <a:pt x="117" y="34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moveTo>
                    <a:pt x="118" y="31"/>
                  </a:moveTo>
                  <a:cubicBezTo>
                    <a:pt x="118" y="32"/>
                    <a:pt x="118" y="32"/>
                    <a:pt x="117" y="33"/>
                  </a:cubicBezTo>
                  <a:cubicBezTo>
                    <a:pt x="117" y="33"/>
                    <a:pt x="118" y="33"/>
                    <a:pt x="118" y="33"/>
                  </a:cubicBezTo>
                  <a:cubicBezTo>
                    <a:pt x="118" y="32"/>
                    <a:pt x="118" y="32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moveTo>
                    <a:pt x="119" y="29"/>
                  </a:moveTo>
                  <a:cubicBezTo>
                    <a:pt x="119" y="30"/>
                    <a:pt x="119" y="30"/>
                    <a:pt x="118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9" y="31"/>
                    <a:pt x="119" y="30"/>
                    <a:pt x="120" y="30"/>
                  </a:cubicBezTo>
                  <a:cubicBezTo>
                    <a:pt x="120" y="29"/>
                    <a:pt x="119" y="29"/>
                    <a:pt x="119" y="29"/>
                  </a:cubicBezTo>
                  <a:moveTo>
                    <a:pt x="120" y="28"/>
                  </a:moveTo>
                  <a:cubicBezTo>
                    <a:pt x="120" y="28"/>
                    <a:pt x="120" y="29"/>
                    <a:pt x="120" y="29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0" y="29"/>
                    <a:pt x="120" y="28"/>
                    <a:pt x="121" y="28"/>
                  </a:cubicBezTo>
                  <a:cubicBezTo>
                    <a:pt x="120" y="28"/>
                    <a:pt x="120" y="28"/>
                    <a:pt x="120" y="28"/>
                  </a:cubicBezTo>
                  <a:moveTo>
                    <a:pt x="121" y="26"/>
                  </a:moveTo>
                  <a:cubicBezTo>
                    <a:pt x="121" y="27"/>
                    <a:pt x="121" y="27"/>
                    <a:pt x="121" y="27"/>
                  </a:cubicBezTo>
                  <a:cubicBezTo>
                    <a:pt x="121" y="27"/>
                    <a:pt x="121" y="27"/>
                    <a:pt x="121" y="27"/>
                  </a:cubicBezTo>
                  <a:cubicBezTo>
                    <a:pt x="121" y="27"/>
                    <a:pt x="121" y="27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moveTo>
                    <a:pt x="128" y="16"/>
                  </a:moveTo>
                  <a:cubicBezTo>
                    <a:pt x="125" y="19"/>
                    <a:pt x="123" y="23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4" y="23"/>
                    <a:pt x="126" y="19"/>
                    <a:pt x="128" y="16"/>
                  </a:cubicBezTo>
                  <a:cubicBezTo>
                    <a:pt x="128" y="16"/>
                    <a:pt x="128" y="16"/>
                    <a:pt x="128" y="16"/>
                  </a:cubicBezTo>
                  <a:moveTo>
                    <a:pt x="129" y="14"/>
                  </a:moveTo>
                  <a:cubicBezTo>
                    <a:pt x="128" y="14"/>
                    <a:pt x="128" y="15"/>
                    <a:pt x="128" y="16"/>
                  </a:cubicBezTo>
                  <a:cubicBezTo>
                    <a:pt x="128" y="16"/>
                    <a:pt x="128" y="16"/>
                    <a:pt x="128" y="16"/>
                  </a:cubicBezTo>
                  <a:cubicBezTo>
                    <a:pt x="128" y="15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moveTo>
                    <a:pt x="130" y="12"/>
                  </a:moveTo>
                  <a:cubicBezTo>
                    <a:pt x="130" y="12"/>
                    <a:pt x="129" y="12"/>
                    <a:pt x="129" y="13"/>
                  </a:cubicBez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ubicBezTo>
                    <a:pt x="130" y="12"/>
                    <a:pt x="130" y="12"/>
                    <a:pt x="130" y="12"/>
                  </a:cubicBezTo>
                  <a:moveTo>
                    <a:pt x="131" y="10"/>
                  </a:moveTo>
                  <a:cubicBezTo>
                    <a:pt x="131" y="11"/>
                    <a:pt x="130" y="11"/>
                    <a:pt x="130" y="12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1" y="11"/>
                    <a:pt x="131" y="11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moveTo>
                    <a:pt x="133" y="6"/>
                  </a:moveTo>
                  <a:cubicBezTo>
                    <a:pt x="133" y="7"/>
                    <a:pt x="132" y="8"/>
                    <a:pt x="131" y="10"/>
                  </a:cubicBezTo>
                  <a:cubicBezTo>
                    <a:pt x="131" y="10"/>
                    <a:pt x="131" y="10"/>
                    <a:pt x="132" y="10"/>
                  </a:cubicBezTo>
                  <a:cubicBezTo>
                    <a:pt x="132" y="9"/>
                    <a:pt x="133" y="8"/>
                    <a:pt x="134" y="7"/>
                  </a:cubicBezTo>
                  <a:cubicBezTo>
                    <a:pt x="134" y="6"/>
                    <a:pt x="133" y="6"/>
                    <a:pt x="133" y="6"/>
                  </a:cubicBezTo>
                  <a:moveTo>
                    <a:pt x="135" y="4"/>
                  </a:moveTo>
                  <a:cubicBezTo>
                    <a:pt x="134" y="5"/>
                    <a:pt x="134" y="5"/>
                    <a:pt x="133" y="6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6"/>
                    <a:pt x="135" y="5"/>
                    <a:pt x="135" y="4"/>
                  </a:cubicBezTo>
                  <a:cubicBezTo>
                    <a:pt x="135" y="4"/>
                    <a:pt x="135" y="4"/>
                    <a:pt x="135" y="4"/>
                  </a:cubicBezTo>
                  <a:moveTo>
                    <a:pt x="136" y="2"/>
                  </a:moveTo>
                  <a:cubicBezTo>
                    <a:pt x="135" y="3"/>
                    <a:pt x="135" y="3"/>
                    <a:pt x="135" y="4"/>
                  </a:cubicBezTo>
                  <a:cubicBezTo>
                    <a:pt x="135" y="4"/>
                    <a:pt x="135" y="4"/>
                    <a:pt x="135" y="4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2"/>
                    <a:pt x="136" y="2"/>
                  </a:cubicBezTo>
                  <a:moveTo>
                    <a:pt x="136" y="2"/>
                  </a:moveTo>
                  <a:cubicBezTo>
                    <a:pt x="136" y="2"/>
                    <a:pt x="136" y="2"/>
                    <a:pt x="136" y="2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2"/>
                    <a:pt x="136" y="2"/>
                    <a:pt x="136" y="2"/>
                  </a:cubicBezTo>
                  <a:moveTo>
                    <a:pt x="137" y="0"/>
                  </a:moveTo>
                  <a:cubicBezTo>
                    <a:pt x="137" y="0"/>
                    <a:pt x="137" y="0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0"/>
                    <a:pt x="138" y="0"/>
                  </a:cubicBezTo>
                  <a:cubicBezTo>
                    <a:pt x="137" y="0"/>
                    <a:pt x="137" y="0"/>
                    <a:pt x="13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0586"/>
            <p:cNvSpPr>
              <a:spLocks noEditPoints="1"/>
            </p:cNvSpPr>
            <p:nvPr/>
          </p:nvSpPr>
          <p:spPr bwMode="auto">
            <a:xfrm>
              <a:off x="-787407" y="5357789"/>
              <a:ext cx="19051" cy="30163"/>
            </a:xfrm>
            <a:custGeom>
              <a:avLst/>
              <a:gdLst>
                <a:gd name="T0" fmla="*/ 1 w 5"/>
                <a:gd name="T1" fmla="*/ 6 h 8"/>
                <a:gd name="T2" fmla="*/ 0 w 5"/>
                <a:gd name="T3" fmla="*/ 8 h 8"/>
                <a:gd name="T4" fmla="*/ 0 w 5"/>
                <a:gd name="T5" fmla="*/ 8 h 8"/>
                <a:gd name="T6" fmla="*/ 1 w 5"/>
                <a:gd name="T7" fmla="*/ 7 h 8"/>
                <a:gd name="T8" fmla="*/ 1 w 5"/>
                <a:gd name="T9" fmla="*/ 6 h 8"/>
                <a:gd name="T10" fmla="*/ 5 w 5"/>
                <a:gd name="T11" fmla="*/ 0 h 8"/>
                <a:gd name="T12" fmla="*/ 4 w 5"/>
                <a:gd name="T13" fmla="*/ 1 h 8"/>
                <a:gd name="T14" fmla="*/ 4 w 5"/>
                <a:gd name="T15" fmla="*/ 1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6"/>
                  </a:moveTo>
                  <a:cubicBezTo>
                    <a:pt x="1" y="7"/>
                    <a:pt x="1" y="7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6"/>
                  </a:cubicBezTo>
                  <a:moveTo>
                    <a:pt x="5" y="0"/>
                  </a:moveTo>
                  <a:cubicBezTo>
                    <a:pt x="5" y="0"/>
                    <a:pt x="5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10587"/>
            <p:cNvSpPr>
              <a:spLocks noEditPoints="1"/>
            </p:cNvSpPr>
            <p:nvPr/>
          </p:nvSpPr>
          <p:spPr bwMode="auto">
            <a:xfrm>
              <a:off x="-752482" y="5311752"/>
              <a:ext cx="11113" cy="23813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  <a:gd name="T4" fmla="*/ 0 w 3"/>
                <a:gd name="T5" fmla="*/ 6 h 6"/>
                <a:gd name="T6" fmla="*/ 0 w 3"/>
                <a:gd name="T7" fmla="*/ 6 h 6"/>
                <a:gd name="T8" fmla="*/ 0 w 3"/>
                <a:gd name="T9" fmla="*/ 6 h 6"/>
                <a:gd name="T10" fmla="*/ 0 w 3"/>
                <a:gd name="T11" fmla="*/ 5 h 6"/>
                <a:gd name="T12" fmla="*/ 0 w 3"/>
                <a:gd name="T13" fmla="*/ 5 h 6"/>
                <a:gd name="T14" fmla="*/ 0 w 3"/>
                <a:gd name="T15" fmla="*/ 5 h 6"/>
                <a:gd name="T16" fmla="*/ 0 w 3"/>
                <a:gd name="T17" fmla="*/ 5 h 6"/>
                <a:gd name="T18" fmla="*/ 0 w 3"/>
                <a:gd name="T19" fmla="*/ 5 h 6"/>
                <a:gd name="T20" fmla="*/ 1 w 3"/>
                <a:gd name="T21" fmla="*/ 4 h 6"/>
                <a:gd name="T22" fmla="*/ 1 w 3"/>
                <a:gd name="T23" fmla="*/ 4 h 6"/>
                <a:gd name="T24" fmla="*/ 1 w 3"/>
                <a:gd name="T25" fmla="*/ 4 h 6"/>
                <a:gd name="T26" fmla="*/ 1 w 3"/>
                <a:gd name="T27" fmla="*/ 4 h 6"/>
                <a:gd name="T28" fmla="*/ 3 w 3"/>
                <a:gd name="T29" fmla="*/ 1 h 6"/>
                <a:gd name="T30" fmla="*/ 2 w 3"/>
                <a:gd name="T31" fmla="*/ 1 h 6"/>
                <a:gd name="T32" fmla="*/ 3 w 3"/>
                <a:gd name="T33" fmla="*/ 2 h 6"/>
                <a:gd name="T34" fmla="*/ 3 w 3"/>
                <a:gd name="T35" fmla="*/ 1 h 6"/>
                <a:gd name="T36" fmla="*/ 3 w 3"/>
                <a:gd name="T37" fmla="*/ 1 h 6"/>
                <a:gd name="T38" fmla="*/ 3 w 3"/>
                <a:gd name="T39" fmla="*/ 0 h 6"/>
                <a:gd name="T40" fmla="*/ 3 w 3"/>
                <a:gd name="T41" fmla="*/ 1 h 6"/>
                <a:gd name="T42" fmla="*/ 3 w 3"/>
                <a:gd name="T43" fmla="*/ 1 h 6"/>
                <a:gd name="T44" fmla="*/ 3 w 3"/>
                <a:gd name="T45" fmla="*/ 0 h 6"/>
                <a:gd name="T46" fmla="*/ 3 w 3"/>
                <a:gd name="T4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3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10588"/>
            <p:cNvSpPr>
              <a:spLocks/>
            </p:cNvSpPr>
            <p:nvPr/>
          </p:nvSpPr>
          <p:spPr bwMode="auto">
            <a:xfrm>
              <a:off x="-723907" y="5278415"/>
              <a:ext cx="4763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0589"/>
            <p:cNvSpPr>
              <a:spLocks/>
            </p:cNvSpPr>
            <p:nvPr/>
          </p:nvSpPr>
          <p:spPr bwMode="auto">
            <a:xfrm>
              <a:off x="-727081" y="5286352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0590"/>
            <p:cNvSpPr>
              <a:spLocks/>
            </p:cNvSpPr>
            <p:nvPr/>
          </p:nvSpPr>
          <p:spPr bwMode="auto">
            <a:xfrm>
              <a:off x="-719145" y="527047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Rectangle 10591"/>
            <p:cNvSpPr>
              <a:spLocks noChangeArrowheads="1"/>
            </p:cNvSpPr>
            <p:nvPr/>
          </p:nvSpPr>
          <p:spPr bwMode="auto">
            <a:xfrm>
              <a:off x="-715969" y="5267302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Rectangle 10592"/>
            <p:cNvSpPr>
              <a:spLocks noChangeArrowheads="1"/>
            </p:cNvSpPr>
            <p:nvPr/>
          </p:nvSpPr>
          <p:spPr bwMode="auto">
            <a:xfrm>
              <a:off x="-715969" y="5267302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0593"/>
            <p:cNvSpPr>
              <a:spLocks noEditPoints="1"/>
            </p:cNvSpPr>
            <p:nvPr/>
          </p:nvSpPr>
          <p:spPr bwMode="auto">
            <a:xfrm>
              <a:off x="-688981" y="5192690"/>
              <a:ext cx="22226" cy="36513"/>
            </a:xfrm>
            <a:custGeom>
              <a:avLst/>
              <a:gdLst>
                <a:gd name="T0" fmla="*/ 0 w 6"/>
                <a:gd name="T1" fmla="*/ 10 h 10"/>
                <a:gd name="T2" fmla="*/ 0 w 6"/>
                <a:gd name="T3" fmla="*/ 10 h 10"/>
                <a:gd name="T4" fmla="*/ 0 w 6"/>
                <a:gd name="T5" fmla="*/ 10 h 10"/>
                <a:gd name="T6" fmla="*/ 0 w 6"/>
                <a:gd name="T7" fmla="*/ 10 h 10"/>
                <a:gd name="T8" fmla="*/ 0 w 6"/>
                <a:gd name="T9" fmla="*/ 10 h 10"/>
                <a:gd name="T10" fmla="*/ 3 w 6"/>
                <a:gd name="T11" fmla="*/ 4 h 10"/>
                <a:gd name="T12" fmla="*/ 3 w 6"/>
                <a:gd name="T13" fmla="*/ 4 h 10"/>
                <a:gd name="T14" fmla="*/ 3 w 6"/>
                <a:gd name="T15" fmla="*/ 4 h 10"/>
                <a:gd name="T16" fmla="*/ 4 w 6"/>
                <a:gd name="T17" fmla="*/ 4 h 10"/>
                <a:gd name="T18" fmla="*/ 3 w 6"/>
                <a:gd name="T19" fmla="*/ 4 h 10"/>
                <a:gd name="T20" fmla="*/ 5 w 6"/>
                <a:gd name="T21" fmla="*/ 0 h 10"/>
                <a:gd name="T22" fmla="*/ 5 w 6"/>
                <a:gd name="T23" fmla="*/ 0 h 10"/>
                <a:gd name="T24" fmla="*/ 6 w 6"/>
                <a:gd name="T25" fmla="*/ 1 h 10"/>
                <a:gd name="T26" fmla="*/ 6 w 6"/>
                <a:gd name="T27" fmla="*/ 0 h 10"/>
                <a:gd name="T28" fmla="*/ 5 w 6"/>
                <a:gd name="T2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0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0594"/>
            <p:cNvSpPr>
              <a:spLocks noEditPoints="1"/>
            </p:cNvSpPr>
            <p:nvPr/>
          </p:nvSpPr>
          <p:spPr bwMode="auto">
            <a:xfrm>
              <a:off x="-682632" y="5173641"/>
              <a:ext cx="26988" cy="41274"/>
            </a:xfrm>
            <a:custGeom>
              <a:avLst/>
              <a:gdLst>
                <a:gd name="T0" fmla="*/ 0 w 7"/>
                <a:gd name="T1" fmla="*/ 11 h 11"/>
                <a:gd name="T2" fmla="*/ 0 w 7"/>
                <a:gd name="T3" fmla="*/ 11 h 11"/>
                <a:gd name="T4" fmla="*/ 0 w 7"/>
                <a:gd name="T5" fmla="*/ 11 h 11"/>
                <a:gd name="T6" fmla="*/ 0 w 7"/>
                <a:gd name="T7" fmla="*/ 11 h 11"/>
                <a:gd name="T8" fmla="*/ 0 w 7"/>
                <a:gd name="T9" fmla="*/ 11 h 11"/>
                <a:gd name="T10" fmla="*/ 5 w 7"/>
                <a:gd name="T11" fmla="*/ 3 h 11"/>
                <a:gd name="T12" fmla="*/ 5 w 7"/>
                <a:gd name="T13" fmla="*/ 3 h 11"/>
                <a:gd name="T14" fmla="*/ 5 w 7"/>
                <a:gd name="T15" fmla="*/ 3 h 11"/>
                <a:gd name="T16" fmla="*/ 5 w 7"/>
                <a:gd name="T17" fmla="*/ 3 h 11"/>
                <a:gd name="T18" fmla="*/ 5 w 7"/>
                <a:gd name="T19" fmla="*/ 3 h 11"/>
                <a:gd name="T20" fmla="*/ 6 w 7"/>
                <a:gd name="T21" fmla="*/ 1 h 11"/>
                <a:gd name="T22" fmla="*/ 6 w 7"/>
                <a:gd name="T23" fmla="*/ 1 h 11"/>
                <a:gd name="T24" fmla="*/ 6 w 7"/>
                <a:gd name="T25" fmla="*/ 2 h 11"/>
                <a:gd name="T26" fmla="*/ 6 w 7"/>
                <a:gd name="T27" fmla="*/ 2 h 11"/>
                <a:gd name="T28" fmla="*/ 6 w 7"/>
                <a:gd name="T29" fmla="*/ 1 h 11"/>
                <a:gd name="T30" fmla="*/ 7 w 7"/>
                <a:gd name="T31" fmla="*/ 0 h 11"/>
                <a:gd name="T32" fmla="*/ 6 w 7"/>
                <a:gd name="T33" fmla="*/ 1 h 11"/>
                <a:gd name="T34" fmla="*/ 6 w 7"/>
                <a:gd name="T35" fmla="*/ 2 h 11"/>
                <a:gd name="T36" fmla="*/ 7 w 7"/>
                <a:gd name="T37" fmla="*/ 0 h 11"/>
                <a:gd name="T38" fmla="*/ 7 w 7"/>
                <a:gd name="T3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" h="1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moveTo>
                    <a:pt x="6" y="1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moveTo>
                    <a:pt x="7" y="0"/>
                  </a:moveTo>
                  <a:cubicBezTo>
                    <a:pt x="6" y="0"/>
                    <a:pt x="6" y="1"/>
                    <a:pt x="6" y="1"/>
                  </a:cubicBezTo>
                  <a:cubicBezTo>
                    <a:pt x="6" y="1"/>
                    <a:pt x="6" y="1"/>
                    <a:pt x="6" y="2"/>
                  </a:cubicBezTo>
                  <a:cubicBezTo>
                    <a:pt x="6" y="1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10595"/>
            <p:cNvSpPr>
              <a:spLocks/>
            </p:cNvSpPr>
            <p:nvPr/>
          </p:nvSpPr>
          <p:spPr bwMode="auto">
            <a:xfrm>
              <a:off x="-685806" y="5218090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10596"/>
            <p:cNvSpPr>
              <a:spLocks noEditPoints="1"/>
            </p:cNvSpPr>
            <p:nvPr/>
          </p:nvSpPr>
          <p:spPr bwMode="auto">
            <a:xfrm>
              <a:off x="-1004898" y="5746725"/>
              <a:ext cx="4763" cy="7937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2 h 2"/>
                <a:gd name="T4" fmla="*/ 0 w 1"/>
                <a:gd name="T5" fmla="*/ 2 h 2"/>
                <a:gd name="T6" fmla="*/ 0 w 1"/>
                <a:gd name="T7" fmla="*/ 2 h 2"/>
                <a:gd name="T8" fmla="*/ 0 w 1"/>
                <a:gd name="T9" fmla="*/ 0 h 2"/>
                <a:gd name="T10" fmla="*/ 0 w 1"/>
                <a:gd name="T11" fmla="*/ 1 h 2"/>
                <a:gd name="T12" fmla="*/ 1 w 1"/>
                <a:gd name="T13" fmla="*/ 1 h 2"/>
                <a:gd name="T14" fmla="*/ 1 w 1"/>
                <a:gd name="T15" fmla="*/ 1 h 2"/>
                <a:gd name="T16" fmla="*/ 0 w 1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10597"/>
            <p:cNvSpPr>
              <a:spLocks noEditPoints="1"/>
            </p:cNvSpPr>
            <p:nvPr/>
          </p:nvSpPr>
          <p:spPr bwMode="auto">
            <a:xfrm>
              <a:off x="-1169999" y="5294289"/>
              <a:ext cx="442918" cy="760410"/>
            </a:xfrm>
            <a:custGeom>
              <a:avLst/>
              <a:gdLst>
                <a:gd name="T0" fmla="*/ 0 w 118"/>
                <a:gd name="T1" fmla="*/ 202 h 203"/>
                <a:gd name="T2" fmla="*/ 4 w 118"/>
                <a:gd name="T3" fmla="*/ 195 h 203"/>
                <a:gd name="T4" fmla="*/ 5 w 118"/>
                <a:gd name="T5" fmla="*/ 192 h 203"/>
                <a:gd name="T6" fmla="*/ 6 w 118"/>
                <a:gd name="T7" fmla="*/ 190 h 203"/>
                <a:gd name="T8" fmla="*/ 10 w 118"/>
                <a:gd name="T9" fmla="*/ 183 h 203"/>
                <a:gd name="T10" fmla="*/ 11 w 118"/>
                <a:gd name="T11" fmla="*/ 181 h 203"/>
                <a:gd name="T12" fmla="*/ 13 w 118"/>
                <a:gd name="T13" fmla="*/ 178 h 203"/>
                <a:gd name="T14" fmla="*/ 15 w 118"/>
                <a:gd name="T15" fmla="*/ 173 h 203"/>
                <a:gd name="T16" fmla="*/ 15 w 118"/>
                <a:gd name="T17" fmla="*/ 173 h 203"/>
                <a:gd name="T18" fmla="*/ 16 w 118"/>
                <a:gd name="T19" fmla="*/ 173 h 203"/>
                <a:gd name="T20" fmla="*/ 16 w 118"/>
                <a:gd name="T21" fmla="*/ 172 h 203"/>
                <a:gd name="T22" fmla="*/ 17 w 118"/>
                <a:gd name="T23" fmla="*/ 170 h 203"/>
                <a:gd name="T24" fmla="*/ 17 w 118"/>
                <a:gd name="T25" fmla="*/ 169 h 203"/>
                <a:gd name="T26" fmla="*/ 17 w 118"/>
                <a:gd name="T27" fmla="*/ 169 h 203"/>
                <a:gd name="T28" fmla="*/ 19 w 118"/>
                <a:gd name="T29" fmla="*/ 166 h 203"/>
                <a:gd name="T30" fmla="*/ 19 w 118"/>
                <a:gd name="T31" fmla="*/ 166 h 203"/>
                <a:gd name="T32" fmla="*/ 24 w 118"/>
                <a:gd name="T33" fmla="*/ 157 h 203"/>
                <a:gd name="T34" fmla="*/ 27 w 118"/>
                <a:gd name="T35" fmla="*/ 151 h 203"/>
                <a:gd name="T36" fmla="*/ 29 w 118"/>
                <a:gd name="T37" fmla="*/ 148 h 203"/>
                <a:gd name="T38" fmla="*/ 37 w 118"/>
                <a:gd name="T39" fmla="*/ 136 h 203"/>
                <a:gd name="T40" fmla="*/ 42 w 118"/>
                <a:gd name="T41" fmla="*/ 128 h 203"/>
                <a:gd name="T42" fmla="*/ 43 w 118"/>
                <a:gd name="T43" fmla="*/ 124 h 203"/>
                <a:gd name="T44" fmla="*/ 46 w 118"/>
                <a:gd name="T45" fmla="*/ 118 h 203"/>
                <a:gd name="T46" fmla="*/ 46 w 118"/>
                <a:gd name="T47" fmla="*/ 118 h 203"/>
                <a:gd name="T48" fmla="*/ 47 w 118"/>
                <a:gd name="T49" fmla="*/ 118 h 203"/>
                <a:gd name="T50" fmla="*/ 47 w 118"/>
                <a:gd name="T51" fmla="*/ 118 h 203"/>
                <a:gd name="T52" fmla="*/ 48 w 118"/>
                <a:gd name="T53" fmla="*/ 115 h 203"/>
                <a:gd name="T54" fmla="*/ 50 w 118"/>
                <a:gd name="T55" fmla="*/ 112 h 203"/>
                <a:gd name="T56" fmla="*/ 50 w 118"/>
                <a:gd name="T57" fmla="*/ 112 h 203"/>
                <a:gd name="T58" fmla="*/ 52 w 118"/>
                <a:gd name="T59" fmla="*/ 111 h 203"/>
                <a:gd name="T60" fmla="*/ 51 w 118"/>
                <a:gd name="T61" fmla="*/ 110 h 203"/>
                <a:gd name="T62" fmla="*/ 53 w 118"/>
                <a:gd name="T63" fmla="*/ 109 h 203"/>
                <a:gd name="T64" fmla="*/ 52 w 118"/>
                <a:gd name="T65" fmla="*/ 110 h 203"/>
                <a:gd name="T66" fmla="*/ 56 w 118"/>
                <a:gd name="T67" fmla="*/ 104 h 203"/>
                <a:gd name="T68" fmla="*/ 58 w 118"/>
                <a:gd name="T69" fmla="*/ 101 h 203"/>
                <a:gd name="T70" fmla="*/ 54 w 118"/>
                <a:gd name="T71" fmla="*/ 105 h 203"/>
                <a:gd name="T72" fmla="*/ 58 w 118"/>
                <a:gd name="T73" fmla="*/ 100 h 203"/>
                <a:gd name="T74" fmla="*/ 58 w 118"/>
                <a:gd name="T75" fmla="*/ 100 h 203"/>
                <a:gd name="T76" fmla="*/ 58 w 118"/>
                <a:gd name="T77" fmla="*/ 99 h 203"/>
                <a:gd name="T78" fmla="*/ 59 w 118"/>
                <a:gd name="T79" fmla="*/ 99 h 203"/>
                <a:gd name="T80" fmla="*/ 58 w 118"/>
                <a:gd name="T81" fmla="*/ 99 h 203"/>
                <a:gd name="T82" fmla="*/ 61 w 118"/>
                <a:gd name="T83" fmla="*/ 93 h 203"/>
                <a:gd name="T84" fmla="*/ 65 w 118"/>
                <a:gd name="T85" fmla="*/ 86 h 203"/>
                <a:gd name="T86" fmla="*/ 65 w 118"/>
                <a:gd name="T87" fmla="*/ 86 h 203"/>
                <a:gd name="T88" fmla="*/ 68 w 118"/>
                <a:gd name="T89" fmla="*/ 81 h 203"/>
                <a:gd name="T90" fmla="*/ 81 w 118"/>
                <a:gd name="T91" fmla="*/ 60 h 203"/>
                <a:gd name="T92" fmla="*/ 81 w 118"/>
                <a:gd name="T93" fmla="*/ 60 h 203"/>
                <a:gd name="T94" fmla="*/ 89 w 118"/>
                <a:gd name="T95" fmla="*/ 47 h 203"/>
                <a:gd name="T96" fmla="*/ 90 w 118"/>
                <a:gd name="T97" fmla="*/ 45 h 203"/>
                <a:gd name="T98" fmla="*/ 92 w 118"/>
                <a:gd name="T99" fmla="*/ 42 h 203"/>
                <a:gd name="T100" fmla="*/ 95 w 118"/>
                <a:gd name="T101" fmla="*/ 36 h 203"/>
                <a:gd name="T102" fmla="*/ 95 w 118"/>
                <a:gd name="T103" fmla="*/ 36 h 203"/>
                <a:gd name="T104" fmla="*/ 98 w 118"/>
                <a:gd name="T105" fmla="*/ 32 h 203"/>
                <a:gd name="T106" fmla="*/ 98 w 118"/>
                <a:gd name="T107" fmla="*/ 32 h 203"/>
                <a:gd name="T108" fmla="*/ 99 w 118"/>
                <a:gd name="T109" fmla="*/ 30 h 203"/>
                <a:gd name="T110" fmla="*/ 102 w 118"/>
                <a:gd name="T111" fmla="*/ 26 h 203"/>
                <a:gd name="T112" fmla="*/ 102 w 118"/>
                <a:gd name="T113" fmla="*/ 26 h 203"/>
                <a:gd name="T114" fmla="*/ 110 w 118"/>
                <a:gd name="T115" fmla="*/ 12 h 203"/>
                <a:gd name="T116" fmla="*/ 116 w 118"/>
                <a:gd name="T117" fmla="*/ 3 h 203"/>
                <a:gd name="T118" fmla="*/ 117 w 118"/>
                <a:gd name="T11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8" h="203">
                  <a:moveTo>
                    <a:pt x="0" y="202"/>
                  </a:moveTo>
                  <a:cubicBezTo>
                    <a:pt x="0" y="202"/>
                    <a:pt x="0" y="202"/>
                    <a:pt x="0" y="203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2"/>
                    <a:pt x="0" y="202"/>
                    <a:pt x="0" y="202"/>
                  </a:cubicBezTo>
                  <a:moveTo>
                    <a:pt x="4" y="194"/>
                  </a:moveTo>
                  <a:cubicBezTo>
                    <a:pt x="4" y="194"/>
                    <a:pt x="4" y="195"/>
                    <a:pt x="4" y="195"/>
                  </a:cubicBezTo>
                  <a:cubicBezTo>
                    <a:pt x="4" y="195"/>
                    <a:pt x="4" y="195"/>
                    <a:pt x="4" y="195"/>
                  </a:cubicBezTo>
                  <a:cubicBezTo>
                    <a:pt x="4" y="195"/>
                    <a:pt x="4" y="194"/>
                    <a:pt x="4" y="194"/>
                  </a:cubicBezTo>
                  <a:cubicBezTo>
                    <a:pt x="4" y="194"/>
                    <a:pt x="4" y="194"/>
                    <a:pt x="4" y="194"/>
                  </a:cubicBezTo>
                  <a:moveTo>
                    <a:pt x="6" y="190"/>
                  </a:moveTo>
                  <a:cubicBezTo>
                    <a:pt x="6" y="191"/>
                    <a:pt x="5" y="191"/>
                    <a:pt x="5" y="192"/>
                  </a:cubicBezTo>
                  <a:cubicBezTo>
                    <a:pt x="5" y="192"/>
                    <a:pt x="5" y="192"/>
                    <a:pt x="5" y="192"/>
                  </a:cubicBezTo>
                  <a:cubicBezTo>
                    <a:pt x="5" y="191"/>
                    <a:pt x="6" y="191"/>
                    <a:pt x="6" y="191"/>
                  </a:cubicBezTo>
                  <a:cubicBezTo>
                    <a:pt x="6" y="191"/>
                    <a:pt x="6" y="190"/>
                    <a:pt x="6" y="190"/>
                  </a:cubicBezTo>
                  <a:cubicBezTo>
                    <a:pt x="6" y="190"/>
                    <a:pt x="6" y="190"/>
                    <a:pt x="6" y="190"/>
                  </a:cubicBezTo>
                  <a:moveTo>
                    <a:pt x="10" y="183"/>
                  </a:moveTo>
                  <a:cubicBezTo>
                    <a:pt x="9" y="183"/>
                    <a:pt x="9" y="184"/>
                    <a:pt x="9" y="184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4"/>
                    <a:pt x="10" y="184"/>
                    <a:pt x="10" y="183"/>
                  </a:cubicBezTo>
                  <a:cubicBezTo>
                    <a:pt x="10" y="183"/>
                    <a:pt x="10" y="183"/>
                    <a:pt x="10" y="183"/>
                  </a:cubicBezTo>
                  <a:moveTo>
                    <a:pt x="12" y="178"/>
                  </a:moveTo>
                  <a:cubicBezTo>
                    <a:pt x="12" y="179"/>
                    <a:pt x="11" y="180"/>
                    <a:pt x="11" y="181"/>
                  </a:cubicBezTo>
                  <a:cubicBezTo>
                    <a:pt x="11" y="181"/>
                    <a:pt x="11" y="181"/>
                    <a:pt x="11" y="181"/>
                  </a:cubicBezTo>
                  <a:cubicBezTo>
                    <a:pt x="11" y="180"/>
                    <a:pt x="12" y="179"/>
                    <a:pt x="13" y="178"/>
                  </a:cubicBezTo>
                  <a:cubicBezTo>
                    <a:pt x="13" y="178"/>
                    <a:pt x="12" y="178"/>
                    <a:pt x="12" y="178"/>
                  </a:cubicBezTo>
                  <a:moveTo>
                    <a:pt x="13" y="177"/>
                  </a:moveTo>
                  <a:cubicBezTo>
                    <a:pt x="13" y="177"/>
                    <a:pt x="13" y="177"/>
                    <a:pt x="13" y="178"/>
                  </a:cubicBezTo>
                  <a:cubicBezTo>
                    <a:pt x="13" y="178"/>
                    <a:pt x="13" y="178"/>
                    <a:pt x="13" y="178"/>
                  </a:cubicBezTo>
                  <a:cubicBezTo>
                    <a:pt x="13" y="178"/>
                    <a:pt x="13" y="177"/>
                    <a:pt x="13" y="177"/>
                  </a:cubicBezTo>
                  <a:cubicBezTo>
                    <a:pt x="13" y="177"/>
                    <a:pt x="13" y="177"/>
                    <a:pt x="13" y="177"/>
                  </a:cubicBezTo>
                  <a:moveTo>
                    <a:pt x="15" y="173"/>
                  </a:moveTo>
                  <a:cubicBezTo>
                    <a:pt x="14" y="174"/>
                    <a:pt x="14" y="175"/>
                    <a:pt x="13" y="176"/>
                  </a:cubicBezTo>
                  <a:cubicBezTo>
                    <a:pt x="14" y="176"/>
                    <a:pt x="14" y="176"/>
                    <a:pt x="14" y="176"/>
                  </a:cubicBezTo>
                  <a:cubicBezTo>
                    <a:pt x="14" y="175"/>
                    <a:pt x="15" y="174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5" y="173"/>
                  </a:moveTo>
                  <a:cubicBezTo>
                    <a:pt x="15" y="173"/>
                    <a:pt x="15" y="173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cubicBezTo>
                    <a:pt x="15" y="173"/>
                    <a:pt x="15" y="173"/>
                    <a:pt x="16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7" y="170"/>
                  </a:moveTo>
                  <a:cubicBezTo>
                    <a:pt x="17" y="170"/>
                    <a:pt x="16" y="171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1"/>
                    <a:pt x="17" y="170"/>
                    <a:pt x="17" y="170"/>
                  </a:cubicBezTo>
                  <a:cubicBezTo>
                    <a:pt x="17" y="170"/>
                    <a:pt x="17" y="170"/>
                    <a:pt x="17" y="170"/>
                  </a:cubicBezTo>
                  <a:moveTo>
                    <a:pt x="17" y="169"/>
                  </a:moveTo>
                  <a:cubicBezTo>
                    <a:pt x="17" y="170"/>
                    <a:pt x="17" y="170"/>
                    <a:pt x="17" y="170"/>
                  </a:cubicBezTo>
                  <a:cubicBezTo>
                    <a:pt x="17" y="170"/>
                    <a:pt x="17" y="170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moveTo>
                    <a:pt x="18" y="167"/>
                  </a:moveTo>
                  <a:cubicBezTo>
                    <a:pt x="18" y="168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8" y="169"/>
                    <a:pt x="18" y="168"/>
                    <a:pt x="19" y="167"/>
                  </a:cubicBezTo>
                  <a:cubicBezTo>
                    <a:pt x="18" y="167"/>
                    <a:pt x="18" y="167"/>
                    <a:pt x="18" y="167"/>
                  </a:cubicBezTo>
                  <a:moveTo>
                    <a:pt x="19" y="166"/>
                  </a:moveTo>
                  <a:cubicBezTo>
                    <a:pt x="19" y="166"/>
                    <a:pt x="18" y="166"/>
                    <a:pt x="18" y="167"/>
                  </a:cubicBezTo>
                  <a:cubicBezTo>
                    <a:pt x="18" y="167"/>
                    <a:pt x="19" y="167"/>
                    <a:pt x="19" y="167"/>
                  </a:cubicBezTo>
                  <a:cubicBezTo>
                    <a:pt x="19" y="167"/>
                    <a:pt x="19" y="167"/>
                    <a:pt x="19" y="166"/>
                  </a:cubicBezTo>
                  <a:cubicBezTo>
                    <a:pt x="19" y="166"/>
                    <a:pt x="19" y="166"/>
                    <a:pt x="19" y="166"/>
                  </a:cubicBezTo>
                  <a:moveTo>
                    <a:pt x="24" y="157"/>
                  </a:moveTo>
                  <a:cubicBezTo>
                    <a:pt x="23" y="158"/>
                    <a:pt x="23" y="158"/>
                    <a:pt x="22" y="159"/>
                  </a:cubicBezTo>
                  <a:cubicBezTo>
                    <a:pt x="23" y="160"/>
                    <a:pt x="23" y="160"/>
                    <a:pt x="23" y="160"/>
                  </a:cubicBezTo>
                  <a:cubicBezTo>
                    <a:pt x="23" y="159"/>
                    <a:pt x="24" y="158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moveTo>
                    <a:pt x="29" y="148"/>
                  </a:moveTo>
                  <a:cubicBezTo>
                    <a:pt x="29" y="148"/>
                    <a:pt x="29" y="148"/>
                    <a:pt x="29" y="148"/>
                  </a:cubicBezTo>
                  <a:cubicBezTo>
                    <a:pt x="28" y="149"/>
                    <a:pt x="28" y="150"/>
                    <a:pt x="27" y="151"/>
                  </a:cubicBezTo>
                  <a:cubicBezTo>
                    <a:pt x="27" y="151"/>
                    <a:pt x="28" y="151"/>
                    <a:pt x="28" y="151"/>
                  </a:cubicBezTo>
                  <a:cubicBezTo>
                    <a:pt x="28" y="151"/>
                    <a:pt x="28" y="151"/>
                    <a:pt x="28" y="151"/>
                  </a:cubicBezTo>
                  <a:cubicBezTo>
                    <a:pt x="29" y="150"/>
                    <a:pt x="29" y="149"/>
                    <a:pt x="30" y="148"/>
                  </a:cubicBezTo>
                  <a:cubicBezTo>
                    <a:pt x="30" y="148"/>
                    <a:pt x="29" y="148"/>
                    <a:pt x="29" y="148"/>
                  </a:cubicBezTo>
                  <a:moveTo>
                    <a:pt x="36" y="135"/>
                  </a:moveTo>
                  <a:cubicBezTo>
                    <a:pt x="36" y="136"/>
                    <a:pt x="35" y="137"/>
                    <a:pt x="35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6" y="138"/>
                    <a:pt x="36" y="137"/>
                    <a:pt x="37" y="136"/>
                  </a:cubicBezTo>
                  <a:cubicBezTo>
                    <a:pt x="36" y="135"/>
                    <a:pt x="36" y="135"/>
                    <a:pt x="36" y="135"/>
                  </a:cubicBezTo>
                  <a:moveTo>
                    <a:pt x="42" y="125"/>
                  </a:moveTo>
                  <a:cubicBezTo>
                    <a:pt x="42" y="126"/>
                    <a:pt x="41" y="126"/>
                    <a:pt x="41" y="127"/>
                  </a:cubicBezTo>
                  <a:cubicBezTo>
                    <a:pt x="41" y="127"/>
                    <a:pt x="41" y="128"/>
                    <a:pt x="42" y="128"/>
                  </a:cubicBezTo>
                  <a:cubicBezTo>
                    <a:pt x="42" y="127"/>
                    <a:pt x="43" y="126"/>
                    <a:pt x="43" y="125"/>
                  </a:cubicBezTo>
                  <a:cubicBezTo>
                    <a:pt x="43" y="125"/>
                    <a:pt x="42" y="125"/>
                    <a:pt x="42" y="125"/>
                  </a:cubicBezTo>
                  <a:moveTo>
                    <a:pt x="43" y="124"/>
                  </a:move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3" y="124"/>
                    <a:pt x="43" y="124"/>
                    <a:pt x="43" y="124"/>
                  </a:cubicBezTo>
                  <a:moveTo>
                    <a:pt x="46" y="118"/>
                  </a:moveTo>
                  <a:cubicBezTo>
                    <a:pt x="46" y="119"/>
                    <a:pt x="46" y="119"/>
                    <a:pt x="46" y="119"/>
                  </a:cubicBezTo>
                  <a:cubicBezTo>
                    <a:pt x="46" y="119"/>
                    <a:pt x="46" y="119"/>
                    <a:pt x="47" y="119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moveTo>
                    <a:pt x="46" y="118"/>
                  </a:moveTo>
                  <a:cubicBezTo>
                    <a:pt x="46" y="118"/>
                    <a:pt x="46" y="118"/>
                    <a:pt x="46" y="118"/>
                  </a:cubicBezTo>
                  <a:cubicBezTo>
                    <a:pt x="47" y="118"/>
                    <a:pt x="47" y="118"/>
                    <a:pt x="47" y="119"/>
                  </a:cubicBezTo>
                  <a:cubicBezTo>
                    <a:pt x="47" y="119"/>
                    <a:pt x="47" y="118"/>
                    <a:pt x="47" y="118"/>
                  </a:cubicBezTo>
                  <a:cubicBezTo>
                    <a:pt x="47" y="118"/>
                    <a:pt x="47" y="118"/>
                    <a:pt x="46" y="118"/>
                  </a:cubicBezTo>
                  <a:moveTo>
                    <a:pt x="48" y="115"/>
                  </a:moveTo>
                  <a:cubicBezTo>
                    <a:pt x="47" y="116"/>
                    <a:pt x="47" y="117"/>
                    <a:pt x="46" y="118"/>
                  </a:cubicBezTo>
                  <a:cubicBezTo>
                    <a:pt x="47" y="118"/>
                    <a:pt x="47" y="118"/>
                    <a:pt x="47" y="118"/>
                  </a:cubicBezTo>
                  <a:cubicBezTo>
                    <a:pt x="48" y="117"/>
                    <a:pt x="48" y="116"/>
                    <a:pt x="49" y="116"/>
                  </a:cubicBezTo>
                  <a:cubicBezTo>
                    <a:pt x="48" y="115"/>
                    <a:pt x="48" y="115"/>
                    <a:pt x="48" y="115"/>
                  </a:cubicBezTo>
                  <a:moveTo>
                    <a:pt x="48" y="114"/>
                  </a:moveTo>
                  <a:cubicBezTo>
                    <a:pt x="48" y="114"/>
                    <a:pt x="48" y="115"/>
                    <a:pt x="48" y="115"/>
                  </a:cubicBezTo>
                  <a:cubicBezTo>
                    <a:pt x="48" y="115"/>
                    <a:pt x="49" y="115"/>
                    <a:pt x="49" y="115"/>
                  </a:cubicBezTo>
                  <a:cubicBezTo>
                    <a:pt x="49" y="115"/>
                    <a:pt x="49" y="115"/>
                    <a:pt x="49" y="115"/>
                  </a:cubicBezTo>
                  <a:cubicBezTo>
                    <a:pt x="49" y="115"/>
                    <a:pt x="49" y="115"/>
                    <a:pt x="48" y="114"/>
                  </a:cubicBezTo>
                  <a:moveTo>
                    <a:pt x="50" y="112"/>
                  </a:moveTo>
                  <a:cubicBezTo>
                    <a:pt x="50" y="113"/>
                    <a:pt x="49" y="113"/>
                    <a:pt x="49" y="113"/>
                  </a:cubicBezTo>
                  <a:cubicBezTo>
                    <a:pt x="49" y="113"/>
                    <a:pt x="50" y="114"/>
                    <a:pt x="50" y="114"/>
                  </a:cubicBezTo>
                  <a:cubicBezTo>
                    <a:pt x="50" y="113"/>
                    <a:pt x="50" y="113"/>
                    <a:pt x="51" y="113"/>
                  </a:cubicBezTo>
                  <a:cubicBezTo>
                    <a:pt x="50" y="113"/>
                    <a:pt x="50" y="112"/>
                    <a:pt x="50" y="112"/>
                  </a:cubicBezTo>
                  <a:moveTo>
                    <a:pt x="51" y="110"/>
                  </a:moveTo>
                  <a:cubicBezTo>
                    <a:pt x="51" y="111"/>
                    <a:pt x="50" y="111"/>
                    <a:pt x="50" y="111"/>
                  </a:cubicBezTo>
                  <a:cubicBezTo>
                    <a:pt x="50" y="112"/>
                    <a:pt x="51" y="112"/>
                    <a:pt x="51" y="112"/>
                  </a:cubicBezTo>
                  <a:cubicBezTo>
                    <a:pt x="51" y="112"/>
                    <a:pt x="51" y="111"/>
                    <a:pt x="52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0"/>
                  </a:cubicBezTo>
                  <a:moveTo>
                    <a:pt x="53" y="109"/>
                  </a:moveTo>
                  <a:cubicBezTo>
                    <a:pt x="52" y="109"/>
                    <a:pt x="52" y="110"/>
                    <a:pt x="52" y="110"/>
                  </a:cubicBezTo>
                  <a:cubicBezTo>
                    <a:pt x="52" y="110"/>
                    <a:pt x="52" y="110"/>
                    <a:pt x="52" y="110"/>
                  </a:cubicBezTo>
                  <a:cubicBezTo>
                    <a:pt x="52" y="110"/>
                    <a:pt x="53" y="109"/>
                    <a:pt x="53" y="109"/>
                  </a:cubicBezTo>
                  <a:cubicBezTo>
                    <a:pt x="53" y="109"/>
                    <a:pt x="53" y="109"/>
                    <a:pt x="53" y="109"/>
                  </a:cubicBezTo>
                  <a:moveTo>
                    <a:pt x="52" y="108"/>
                  </a:moveTo>
                  <a:cubicBezTo>
                    <a:pt x="52" y="109"/>
                    <a:pt x="51" y="109"/>
                    <a:pt x="51" y="110"/>
                  </a:cubicBezTo>
                  <a:cubicBezTo>
                    <a:pt x="51" y="110"/>
                    <a:pt x="51" y="110"/>
                    <a:pt x="52" y="110"/>
                  </a:cubicBezTo>
                  <a:cubicBezTo>
                    <a:pt x="52" y="110"/>
                    <a:pt x="52" y="109"/>
                    <a:pt x="52" y="109"/>
                  </a:cubicBezTo>
                  <a:cubicBezTo>
                    <a:pt x="52" y="108"/>
                    <a:pt x="52" y="108"/>
                    <a:pt x="52" y="108"/>
                  </a:cubicBezTo>
                  <a:moveTo>
                    <a:pt x="58" y="101"/>
                  </a:moveTo>
                  <a:cubicBezTo>
                    <a:pt x="57" y="102"/>
                    <a:pt x="56" y="103"/>
                    <a:pt x="56" y="104"/>
                  </a:cubicBezTo>
                  <a:cubicBezTo>
                    <a:pt x="55" y="104"/>
                    <a:pt x="55" y="105"/>
                    <a:pt x="55" y="105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4"/>
                    <a:pt x="56" y="103"/>
                    <a:pt x="57" y="102"/>
                  </a:cubicBezTo>
                  <a:cubicBezTo>
                    <a:pt x="57" y="102"/>
                    <a:pt x="57" y="101"/>
                    <a:pt x="58" y="101"/>
                  </a:cubicBezTo>
                  <a:cubicBezTo>
                    <a:pt x="58" y="101"/>
                    <a:pt x="58" y="101"/>
                    <a:pt x="58" y="101"/>
                  </a:cubicBezTo>
                  <a:moveTo>
                    <a:pt x="57" y="100"/>
                  </a:moveTo>
                  <a:cubicBezTo>
                    <a:pt x="56" y="102"/>
                    <a:pt x="55" y="103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5" y="104"/>
                    <a:pt x="56" y="102"/>
                    <a:pt x="57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0"/>
                    <a:pt x="57" y="100"/>
                    <a:pt x="57" y="100"/>
                  </a:cubicBezTo>
                  <a:moveTo>
                    <a:pt x="58" y="100"/>
                  </a:move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moveTo>
                    <a:pt x="58" y="99"/>
                  </a:moveTo>
                  <a:cubicBezTo>
                    <a:pt x="57" y="99"/>
                    <a:pt x="57" y="99"/>
                    <a:pt x="57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moveTo>
                    <a:pt x="60" y="97"/>
                  </a:moveTo>
                  <a:cubicBezTo>
                    <a:pt x="60" y="97"/>
                    <a:pt x="59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60" y="97"/>
                    <a:pt x="60" y="97"/>
                  </a:cubicBezTo>
                  <a:moveTo>
                    <a:pt x="61" y="93"/>
                  </a:moveTo>
                  <a:cubicBezTo>
                    <a:pt x="60" y="95"/>
                    <a:pt x="59" y="97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9" y="97"/>
                    <a:pt x="60" y="95"/>
                    <a:pt x="61" y="93"/>
                  </a:cubicBezTo>
                  <a:cubicBezTo>
                    <a:pt x="61" y="93"/>
                    <a:pt x="61" y="93"/>
                    <a:pt x="61" y="93"/>
                  </a:cubicBezTo>
                  <a:moveTo>
                    <a:pt x="64" y="88"/>
                  </a:moveTo>
                  <a:cubicBezTo>
                    <a:pt x="63" y="89"/>
                    <a:pt x="62" y="91"/>
                    <a:pt x="61" y="93"/>
                  </a:cubicBezTo>
                  <a:cubicBezTo>
                    <a:pt x="61" y="93"/>
                    <a:pt x="62" y="93"/>
                    <a:pt x="62" y="93"/>
                  </a:cubicBezTo>
                  <a:cubicBezTo>
                    <a:pt x="62" y="91"/>
                    <a:pt x="63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moveTo>
                    <a:pt x="65" y="86"/>
                  </a:moveTo>
                  <a:cubicBezTo>
                    <a:pt x="65" y="86"/>
                    <a:pt x="65" y="86"/>
                    <a:pt x="65" y="86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86"/>
                    <a:pt x="65" y="86"/>
                    <a:pt x="65" y="86"/>
                  </a:cubicBezTo>
                  <a:moveTo>
                    <a:pt x="73" y="74"/>
                  </a:moveTo>
                  <a:cubicBezTo>
                    <a:pt x="71" y="77"/>
                    <a:pt x="69" y="80"/>
                    <a:pt x="67" y="84"/>
                  </a:cubicBezTo>
                  <a:cubicBezTo>
                    <a:pt x="67" y="84"/>
                    <a:pt x="67" y="84"/>
                    <a:pt x="67" y="84"/>
                  </a:cubicBezTo>
                  <a:cubicBezTo>
                    <a:pt x="67" y="83"/>
                    <a:pt x="68" y="82"/>
                    <a:pt x="68" y="81"/>
                  </a:cubicBezTo>
                  <a:cubicBezTo>
                    <a:pt x="69" y="80"/>
                    <a:pt x="69" y="80"/>
                    <a:pt x="70" y="79"/>
                  </a:cubicBezTo>
                  <a:cubicBezTo>
                    <a:pt x="71" y="77"/>
                    <a:pt x="72" y="76"/>
                    <a:pt x="73" y="74"/>
                  </a:cubicBezTo>
                  <a:cubicBezTo>
                    <a:pt x="73" y="74"/>
                    <a:pt x="73" y="74"/>
                    <a:pt x="73" y="74"/>
                  </a:cubicBezTo>
                  <a:moveTo>
                    <a:pt x="81" y="60"/>
                  </a:moveTo>
                  <a:cubicBezTo>
                    <a:pt x="78" y="64"/>
                    <a:pt x="76" y="68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6" y="68"/>
                    <a:pt x="79" y="64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moveTo>
                    <a:pt x="89" y="47"/>
                  </a:moveTo>
                  <a:cubicBezTo>
                    <a:pt x="87" y="50"/>
                    <a:pt x="86" y="52"/>
                    <a:pt x="85" y="54"/>
                  </a:cubicBezTo>
                  <a:cubicBezTo>
                    <a:pt x="85" y="54"/>
                    <a:pt x="85" y="54"/>
                    <a:pt x="85" y="54"/>
                  </a:cubicBezTo>
                  <a:cubicBezTo>
                    <a:pt x="86" y="52"/>
                    <a:pt x="88" y="50"/>
                    <a:pt x="89" y="47"/>
                  </a:cubicBezTo>
                  <a:cubicBezTo>
                    <a:pt x="89" y="47"/>
                    <a:pt x="89" y="47"/>
                    <a:pt x="89" y="47"/>
                  </a:cubicBezTo>
                  <a:moveTo>
                    <a:pt x="91" y="44"/>
                  </a:moveTo>
                  <a:cubicBezTo>
                    <a:pt x="90" y="44"/>
                    <a:pt x="90" y="45"/>
                    <a:pt x="90" y="45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45"/>
                    <a:pt x="90" y="45"/>
                    <a:pt x="91" y="44"/>
                  </a:cubicBezTo>
                  <a:cubicBezTo>
                    <a:pt x="91" y="44"/>
                    <a:pt x="91" y="44"/>
                    <a:pt x="91" y="44"/>
                  </a:cubicBezTo>
                  <a:moveTo>
                    <a:pt x="94" y="39"/>
                  </a:moveTo>
                  <a:cubicBezTo>
                    <a:pt x="93" y="40"/>
                    <a:pt x="93" y="41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0"/>
                    <a:pt x="94" y="39"/>
                  </a:cubicBezTo>
                  <a:cubicBezTo>
                    <a:pt x="94" y="39"/>
                    <a:pt x="94" y="39"/>
                    <a:pt x="94" y="39"/>
                  </a:cubicBezTo>
                  <a:moveTo>
                    <a:pt x="95" y="36"/>
                  </a:move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6"/>
                  </a:cubicBezTo>
                  <a:moveTo>
                    <a:pt x="98" y="32"/>
                  </a:moveTo>
                  <a:cubicBezTo>
                    <a:pt x="98" y="32"/>
                    <a:pt x="98" y="32"/>
                    <a:pt x="97" y="33"/>
                  </a:cubicBezTo>
                  <a:cubicBezTo>
                    <a:pt x="98" y="33"/>
                    <a:pt x="98" y="33"/>
                    <a:pt x="98" y="33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moveTo>
                    <a:pt x="98" y="31"/>
                  </a:move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1"/>
                    <a:pt x="98" y="31"/>
                  </a:cubicBezTo>
                  <a:moveTo>
                    <a:pt x="100" y="28"/>
                  </a:moveTo>
                  <a:cubicBezTo>
                    <a:pt x="100" y="29"/>
                    <a:pt x="100" y="29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100" y="29"/>
                    <a:pt x="100" y="29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moveTo>
                    <a:pt x="102" y="26"/>
                  </a:moveTo>
                  <a:cubicBezTo>
                    <a:pt x="101" y="27"/>
                    <a:pt x="101" y="27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1" y="27"/>
                    <a:pt x="101" y="27"/>
                    <a:pt x="102" y="26"/>
                  </a:cubicBezTo>
                  <a:cubicBezTo>
                    <a:pt x="102" y="26"/>
                    <a:pt x="102" y="26"/>
                    <a:pt x="102" y="26"/>
                  </a:cubicBezTo>
                  <a:moveTo>
                    <a:pt x="110" y="12"/>
                  </a:moveTo>
                  <a:cubicBezTo>
                    <a:pt x="109" y="13"/>
                    <a:pt x="109" y="14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ubicBezTo>
                    <a:pt x="109" y="14"/>
                    <a:pt x="109" y="13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moveTo>
                    <a:pt x="116" y="1"/>
                  </a:moveTo>
                  <a:cubicBezTo>
                    <a:pt x="116" y="2"/>
                    <a:pt x="116" y="2"/>
                    <a:pt x="115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6" y="2"/>
                    <a:pt x="116" y="2"/>
                    <a:pt x="117" y="1"/>
                  </a:cubicBezTo>
                  <a:cubicBezTo>
                    <a:pt x="117" y="1"/>
                    <a:pt x="117" y="1"/>
                    <a:pt x="116" y="1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8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10598"/>
            <p:cNvSpPr>
              <a:spLocks noEditPoints="1"/>
            </p:cNvSpPr>
            <p:nvPr/>
          </p:nvSpPr>
          <p:spPr bwMode="auto">
            <a:xfrm>
              <a:off x="-674694" y="4925991"/>
              <a:ext cx="157164" cy="244474"/>
            </a:xfrm>
            <a:custGeom>
              <a:avLst/>
              <a:gdLst>
                <a:gd name="T0" fmla="*/ 5 w 42"/>
                <a:gd name="T1" fmla="*/ 65 h 65"/>
                <a:gd name="T2" fmla="*/ 6 w 42"/>
                <a:gd name="T3" fmla="*/ 65 h 65"/>
                <a:gd name="T4" fmla="*/ 0 w 42"/>
                <a:gd name="T5" fmla="*/ 61 h 65"/>
                <a:gd name="T6" fmla="*/ 0 w 42"/>
                <a:gd name="T7" fmla="*/ 62 h 65"/>
                <a:gd name="T8" fmla="*/ 0 w 42"/>
                <a:gd name="T9" fmla="*/ 61 h 65"/>
                <a:gd name="T10" fmla="*/ 8 w 42"/>
                <a:gd name="T11" fmla="*/ 59 h 65"/>
                <a:gd name="T12" fmla="*/ 9 w 42"/>
                <a:gd name="T13" fmla="*/ 60 h 65"/>
                <a:gd name="T14" fmla="*/ 9 w 42"/>
                <a:gd name="T15" fmla="*/ 59 h 65"/>
                <a:gd name="T16" fmla="*/ 9 w 42"/>
                <a:gd name="T17" fmla="*/ 59 h 65"/>
                <a:gd name="T18" fmla="*/ 9 w 42"/>
                <a:gd name="T19" fmla="*/ 59 h 65"/>
                <a:gd name="T20" fmla="*/ 4 w 42"/>
                <a:gd name="T21" fmla="*/ 56 h 65"/>
                <a:gd name="T22" fmla="*/ 4 w 42"/>
                <a:gd name="T23" fmla="*/ 56 h 65"/>
                <a:gd name="T24" fmla="*/ 4 w 42"/>
                <a:gd name="T25" fmla="*/ 56 h 65"/>
                <a:gd name="T26" fmla="*/ 4 w 42"/>
                <a:gd name="T27" fmla="*/ 56 h 65"/>
                <a:gd name="T28" fmla="*/ 4 w 42"/>
                <a:gd name="T29" fmla="*/ 56 h 65"/>
                <a:gd name="T30" fmla="*/ 14 w 42"/>
                <a:gd name="T31" fmla="*/ 51 h 65"/>
                <a:gd name="T32" fmla="*/ 14 w 42"/>
                <a:gd name="T33" fmla="*/ 51 h 65"/>
                <a:gd name="T34" fmla="*/ 14 w 42"/>
                <a:gd name="T35" fmla="*/ 51 h 65"/>
                <a:gd name="T36" fmla="*/ 14 w 42"/>
                <a:gd name="T37" fmla="*/ 50 h 65"/>
                <a:gd name="T38" fmla="*/ 15 w 42"/>
                <a:gd name="T39" fmla="*/ 50 h 65"/>
                <a:gd name="T40" fmla="*/ 9 w 42"/>
                <a:gd name="T41" fmla="*/ 48 h 65"/>
                <a:gd name="T42" fmla="*/ 9 w 42"/>
                <a:gd name="T43" fmla="*/ 48 h 65"/>
                <a:gd name="T44" fmla="*/ 9 w 42"/>
                <a:gd name="T45" fmla="*/ 48 h 65"/>
                <a:gd name="T46" fmla="*/ 9 w 42"/>
                <a:gd name="T47" fmla="*/ 47 h 65"/>
                <a:gd name="T48" fmla="*/ 10 w 42"/>
                <a:gd name="T49" fmla="*/ 47 h 65"/>
                <a:gd name="T50" fmla="*/ 18 w 42"/>
                <a:gd name="T51" fmla="*/ 42 h 65"/>
                <a:gd name="T52" fmla="*/ 18 w 42"/>
                <a:gd name="T53" fmla="*/ 44 h 65"/>
                <a:gd name="T54" fmla="*/ 18 w 42"/>
                <a:gd name="T55" fmla="*/ 42 h 65"/>
                <a:gd name="T56" fmla="*/ 19 w 42"/>
                <a:gd name="T57" fmla="*/ 42 h 65"/>
                <a:gd name="T58" fmla="*/ 20 w 42"/>
                <a:gd name="T59" fmla="*/ 41 h 65"/>
                <a:gd name="T60" fmla="*/ 14 w 42"/>
                <a:gd name="T61" fmla="*/ 40 h 65"/>
                <a:gd name="T62" fmla="*/ 14 w 42"/>
                <a:gd name="T63" fmla="*/ 41 h 65"/>
                <a:gd name="T64" fmla="*/ 14 w 42"/>
                <a:gd name="T65" fmla="*/ 40 h 65"/>
                <a:gd name="T66" fmla="*/ 20 w 42"/>
                <a:gd name="T67" fmla="*/ 40 h 65"/>
                <a:gd name="T68" fmla="*/ 21 w 42"/>
                <a:gd name="T69" fmla="*/ 39 h 65"/>
                <a:gd name="T70" fmla="*/ 15 w 42"/>
                <a:gd name="T71" fmla="*/ 38 h 65"/>
                <a:gd name="T72" fmla="*/ 15 w 42"/>
                <a:gd name="T73" fmla="*/ 39 h 65"/>
                <a:gd name="T74" fmla="*/ 15 w 42"/>
                <a:gd name="T75" fmla="*/ 38 h 65"/>
                <a:gd name="T76" fmla="*/ 15 w 42"/>
                <a:gd name="T77" fmla="*/ 38 h 65"/>
                <a:gd name="T78" fmla="*/ 15 w 42"/>
                <a:gd name="T79" fmla="*/ 38 h 65"/>
                <a:gd name="T80" fmla="*/ 16 w 42"/>
                <a:gd name="T81" fmla="*/ 36 h 65"/>
                <a:gd name="T82" fmla="*/ 16 w 42"/>
                <a:gd name="T83" fmla="*/ 37 h 65"/>
                <a:gd name="T84" fmla="*/ 16 w 42"/>
                <a:gd name="T85" fmla="*/ 36 h 65"/>
                <a:gd name="T86" fmla="*/ 26 w 42"/>
                <a:gd name="T87" fmla="*/ 30 h 65"/>
                <a:gd name="T88" fmla="*/ 29 w 42"/>
                <a:gd name="T89" fmla="*/ 27 h 65"/>
                <a:gd name="T90" fmla="*/ 24 w 42"/>
                <a:gd name="T91" fmla="*/ 24 h 65"/>
                <a:gd name="T92" fmla="*/ 22 w 42"/>
                <a:gd name="T93" fmla="*/ 28 h 65"/>
                <a:gd name="T94" fmla="*/ 24 w 42"/>
                <a:gd name="T95" fmla="*/ 24 h 65"/>
                <a:gd name="T96" fmla="*/ 33 w 42"/>
                <a:gd name="T97" fmla="*/ 17 h 65"/>
                <a:gd name="T98" fmla="*/ 31 w 42"/>
                <a:gd name="T99" fmla="*/ 23 h 65"/>
                <a:gd name="T100" fmla="*/ 34 w 42"/>
                <a:gd name="T101" fmla="*/ 18 h 65"/>
                <a:gd name="T102" fmla="*/ 29 w 42"/>
                <a:gd name="T103" fmla="*/ 15 h 65"/>
                <a:gd name="T104" fmla="*/ 26 w 42"/>
                <a:gd name="T105" fmla="*/ 20 h 65"/>
                <a:gd name="T106" fmla="*/ 29 w 42"/>
                <a:gd name="T107" fmla="*/ 15 h 65"/>
                <a:gd name="T108" fmla="*/ 37 w 42"/>
                <a:gd name="T109" fmla="*/ 9 h 65"/>
                <a:gd name="T110" fmla="*/ 41 w 42"/>
                <a:gd name="T111" fmla="*/ 3 h 65"/>
                <a:gd name="T112" fmla="*/ 41 w 42"/>
                <a:gd name="T113" fmla="*/ 2 h 65"/>
                <a:gd name="T114" fmla="*/ 37 w 42"/>
                <a:gd name="T115" fmla="*/ 2 h 65"/>
                <a:gd name="T116" fmla="*/ 35 w 42"/>
                <a:gd name="T117" fmla="*/ 7 h 65"/>
                <a:gd name="T118" fmla="*/ 39 w 42"/>
                <a:gd name="T11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" h="65">
                  <a:moveTo>
                    <a:pt x="5" y="65"/>
                  </a:move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moveTo>
                    <a:pt x="0" y="61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0" y="62"/>
                    <a:pt x="1" y="62"/>
                  </a:cubicBezTo>
                  <a:cubicBezTo>
                    <a:pt x="0" y="62"/>
                    <a:pt x="0" y="62"/>
                    <a:pt x="0" y="61"/>
                  </a:cubicBezTo>
                  <a:moveTo>
                    <a:pt x="9" y="59"/>
                  </a:moveTo>
                  <a:cubicBezTo>
                    <a:pt x="9" y="59"/>
                    <a:pt x="8" y="59"/>
                    <a:pt x="8" y="59"/>
                  </a:cubicBezTo>
                  <a:cubicBezTo>
                    <a:pt x="8" y="59"/>
                    <a:pt x="9" y="59"/>
                    <a:pt x="9" y="59"/>
                  </a:cubicBezTo>
                  <a:cubicBezTo>
                    <a:pt x="9" y="59"/>
                    <a:pt x="9" y="59"/>
                    <a:pt x="9" y="60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moveTo>
                    <a:pt x="9" y="58"/>
                  </a:moveTo>
                  <a:cubicBezTo>
                    <a:pt x="9" y="58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8"/>
                    <a:pt x="9" y="58"/>
                  </a:cubicBezTo>
                  <a:moveTo>
                    <a:pt x="4" y="56"/>
                  </a:moveTo>
                  <a:cubicBezTo>
                    <a:pt x="4" y="56"/>
                    <a:pt x="3" y="56"/>
                    <a:pt x="3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moveTo>
                    <a:pt x="4" y="55"/>
                  </a:moveTo>
                  <a:cubicBezTo>
                    <a:pt x="4" y="55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5"/>
                    <a:pt x="4" y="55"/>
                    <a:pt x="4" y="55"/>
                  </a:cubicBezTo>
                  <a:moveTo>
                    <a:pt x="14" y="51"/>
                  </a:move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moveTo>
                    <a:pt x="14" y="50"/>
                  </a:move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4" y="50"/>
                    <a:pt x="14" y="50"/>
                    <a:pt x="14" y="50"/>
                  </a:cubicBezTo>
                  <a:moveTo>
                    <a:pt x="9" y="48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moveTo>
                    <a:pt x="9" y="47"/>
                  </a:moveTo>
                  <a:cubicBezTo>
                    <a:pt x="9" y="47"/>
                    <a:pt x="9" y="47"/>
                    <a:pt x="9" y="47"/>
                  </a:cubicBezTo>
                  <a:cubicBezTo>
                    <a:pt x="9" y="47"/>
                    <a:pt x="9" y="47"/>
                    <a:pt x="10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9" y="47"/>
                    <a:pt x="9" y="47"/>
                  </a:cubicBezTo>
                  <a:moveTo>
                    <a:pt x="18" y="42"/>
                  </a:move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4"/>
                    <a:pt x="18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3"/>
                    <a:pt x="19" y="43"/>
                    <a:pt x="18" y="42"/>
                  </a:cubicBezTo>
                  <a:moveTo>
                    <a:pt x="19" y="41"/>
                  </a:moveTo>
                  <a:cubicBezTo>
                    <a:pt x="19" y="41"/>
                    <a:pt x="19" y="42"/>
                    <a:pt x="19" y="42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9" y="42"/>
                    <a:pt x="20" y="41"/>
                    <a:pt x="20" y="41"/>
                  </a:cubicBezTo>
                  <a:cubicBezTo>
                    <a:pt x="20" y="41"/>
                    <a:pt x="20" y="41"/>
                    <a:pt x="19" y="41"/>
                  </a:cubicBezTo>
                  <a:moveTo>
                    <a:pt x="14" y="40"/>
                  </a:moveTo>
                  <a:cubicBezTo>
                    <a:pt x="14" y="40"/>
                    <a:pt x="14" y="4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4" y="40"/>
                    <a:pt x="14" y="40"/>
                  </a:cubicBezTo>
                  <a:moveTo>
                    <a:pt x="20" y="39"/>
                  </a:moveTo>
                  <a:cubicBezTo>
                    <a:pt x="20" y="39"/>
                    <a:pt x="20" y="40"/>
                    <a:pt x="20" y="40"/>
                  </a:cubicBezTo>
                  <a:cubicBezTo>
                    <a:pt x="20" y="40"/>
                    <a:pt x="20" y="40"/>
                    <a:pt x="21" y="40"/>
                  </a:cubicBezTo>
                  <a:cubicBezTo>
                    <a:pt x="21" y="40"/>
                    <a:pt x="21" y="40"/>
                    <a:pt x="21" y="39"/>
                  </a:cubicBezTo>
                  <a:cubicBezTo>
                    <a:pt x="21" y="39"/>
                    <a:pt x="21" y="39"/>
                    <a:pt x="20" y="39"/>
                  </a:cubicBezTo>
                  <a:moveTo>
                    <a:pt x="15" y="38"/>
                  </a:move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moveTo>
                    <a:pt x="16" y="36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6"/>
                  </a:cubicBezTo>
                  <a:moveTo>
                    <a:pt x="28" y="26"/>
                  </a:moveTo>
                  <a:cubicBezTo>
                    <a:pt x="27" y="27"/>
                    <a:pt x="26" y="29"/>
                    <a:pt x="26" y="30"/>
                  </a:cubicBezTo>
                  <a:cubicBezTo>
                    <a:pt x="26" y="30"/>
                    <a:pt x="26" y="31"/>
                    <a:pt x="26" y="31"/>
                  </a:cubicBezTo>
                  <a:cubicBezTo>
                    <a:pt x="27" y="29"/>
                    <a:pt x="28" y="28"/>
                    <a:pt x="29" y="27"/>
                  </a:cubicBezTo>
                  <a:cubicBezTo>
                    <a:pt x="28" y="26"/>
                    <a:pt x="28" y="26"/>
                    <a:pt x="28" y="26"/>
                  </a:cubicBezTo>
                  <a:moveTo>
                    <a:pt x="24" y="24"/>
                  </a:moveTo>
                  <a:cubicBezTo>
                    <a:pt x="21" y="28"/>
                    <a:pt x="21" y="28"/>
                    <a:pt x="21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7"/>
                    <a:pt x="23" y="26"/>
                    <a:pt x="24" y="25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moveTo>
                    <a:pt x="33" y="17"/>
                  </a:moveTo>
                  <a:cubicBezTo>
                    <a:pt x="32" y="19"/>
                    <a:pt x="31" y="21"/>
                    <a:pt x="30" y="22"/>
                  </a:cubicBezTo>
                  <a:cubicBezTo>
                    <a:pt x="30" y="23"/>
                    <a:pt x="31" y="23"/>
                    <a:pt x="31" y="23"/>
                  </a:cubicBezTo>
                  <a:cubicBezTo>
                    <a:pt x="32" y="21"/>
                    <a:pt x="32" y="20"/>
                    <a:pt x="33" y="18"/>
                  </a:cubicBezTo>
                  <a:cubicBezTo>
                    <a:pt x="33" y="18"/>
                    <a:pt x="34" y="18"/>
                    <a:pt x="34" y="18"/>
                  </a:cubicBezTo>
                  <a:cubicBezTo>
                    <a:pt x="33" y="18"/>
                    <a:pt x="33" y="18"/>
                    <a:pt x="33" y="17"/>
                  </a:cubicBezTo>
                  <a:moveTo>
                    <a:pt x="29" y="15"/>
                  </a:moveTo>
                  <a:cubicBezTo>
                    <a:pt x="26" y="20"/>
                    <a:pt x="26" y="20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5"/>
                    <a:pt x="29" y="15"/>
                    <a:pt x="29" y="15"/>
                  </a:cubicBezTo>
                  <a:moveTo>
                    <a:pt x="41" y="2"/>
                  </a:moveTo>
                  <a:cubicBezTo>
                    <a:pt x="40" y="4"/>
                    <a:pt x="39" y="7"/>
                    <a:pt x="37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9" y="7"/>
                    <a:pt x="40" y="5"/>
                    <a:pt x="41" y="3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1" y="2"/>
                    <a:pt x="41" y="2"/>
                    <a:pt x="41" y="2"/>
                  </a:cubicBezTo>
                  <a:moveTo>
                    <a:pt x="39" y="0"/>
                  </a:moveTo>
                  <a:cubicBezTo>
                    <a:pt x="37" y="2"/>
                    <a:pt x="37" y="2"/>
                    <a:pt x="37" y="2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7" y="5"/>
                    <a:pt x="38" y="2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599"/>
            <p:cNvSpPr>
              <a:spLocks noEditPoints="1"/>
            </p:cNvSpPr>
            <p:nvPr/>
          </p:nvSpPr>
          <p:spPr bwMode="auto">
            <a:xfrm>
              <a:off x="-677869" y="4918055"/>
              <a:ext cx="60326" cy="34925"/>
            </a:xfrm>
            <a:custGeom>
              <a:avLst/>
              <a:gdLst>
                <a:gd name="T0" fmla="*/ 0 w 16"/>
                <a:gd name="T1" fmla="*/ 7 h 9"/>
                <a:gd name="T2" fmla="*/ 0 w 16"/>
                <a:gd name="T3" fmla="*/ 9 h 9"/>
                <a:gd name="T4" fmla="*/ 1 w 16"/>
                <a:gd name="T5" fmla="*/ 7 h 9"/>
                <a:gd name="T6" fmla="*/ 0 w 16"/>
                <a:gd name="T7" fmla="*/ 7 h 9"/>
                <a:gd name="T8" fmla="*/ 2 w 16"/>
                <a:gd name="T9" fmla="*/ 5 h 9"/>
                <a:gd name="T10" fmla="*/ 1 w 16"/>
                <a:gd name="T11" fmla="*/ 6 h 9"/>
                <a:gd name="T12" fmla="*/ 1 w 16"/>
                <a:gd name="T13" fmla="*/ 6 h 9"/>
                <a:gd name="T14" fmla="*/ 2 w 16"/>
                <a:gd name="T15" fmla="*/ 5 h 9"/>
                <a:gd name="T16" fmla="*/ 16 w 16"/>
                <a:gd name="T17" fmla="*/ 0 h 9"/>
                <a:gd name="T18" fmla="*/ 16 w 16"/>
                <a:gd name="T19" fmla="*/ 0 h 9"/>
                <a:gd name="T20" fmla="*/ 16 w 16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0" y="7"/>
                  </a:moveTo>
                  <a:cubicBezTo>
                    <a:pt x="0" y="7"/>
                    <a:pt x="0" y="8"/>
                    <a:pt x="0" y="9"/>
                  </a:cubicBezTo>
                  <a:cubicBezTo>
                    <a:pt x="0" y="8"/>
                    <a:pt x="0" y="8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moveTo>
                    <a:pt x="2" y="5"/>
                  </a:moveTo>
                  <a:cubicBezTo>
                    <a:pt x="1" y="5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5"/>
                    <a:pt x="2" y="5"/>
                  </a:cubicBezTo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600"/>
            <p:cNvSpPr>
              <a:spLocks/>
            </p:cNvSpPr>
            <p:nvPr/>
          </p:nvSpPr>
          <p:spPr bwMode="auto">
            <a:xfrm>
              <a:off x="-677869" y="494186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10601"/>
            <p:cNvSpPr>
              <a:spLocks/>
            </p:cNvSpPr>
            <p:nvPr/>
          </p:nvSpPr>
          <p:spPr bwMode="auto">
            <a:xfrm>
              <a:off x="-1165237" y="5129191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602"/>
            <p:cNvSpPr>
              <a:spLocks/>
            </p:cNvSpPr>
            <p:nvPr/>
          </p:nvSpPr>
          <p:spPr bwMode="auto">
            <a:xfrm>
              <a:off x="-1165237" y="513236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603"/>
            <p:cNvSpPr>
              <a:spLocks noEditPoints="1"/>
            </p:cNvSpPr>
            <p:nvPr/>
          </p:nvSpPr>
          <p:spPr bwMode="auto">
            <a:xfrm>
              <a:off x="-1203337" y="5308579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604"/>
            <p:cNvSpPr>
              <a:spLocks noEditPoints="1"/>
            </p:cNvSpPr>
            <p:nvPr/>
          </p:nvSpPr>
          <p:spPr bwMode="auto">
            <a:xfrm>
              <a:off x="-1203337" y="5308579"/>
              <a:ext cx="15875" cy="7937"/>
            </a:xfrm>
            <a:custGeom>
              <a:avLst/>
              <a:gdLst>
                <a:gd name="T0" fmla="*/ 2 w 4"/>
                <a:gd name="T1" fmla="*/ 1 h 2"/>
                <a:gd name="T2" fmla="*/ 2 w 4"/>
                <a:gd name="T3" fmla="*/ 1 h 2"/>
                <a:gd name="T4" fmla="*/ 3 w 4"/>
                <a:gd name="T5" fmla="*/ 1 h 2"/>
                <a:gd name="T6" fmla="*/ 2 w 4"/>
                <a:gd name="T7" fmla="*/ 1 h 2"/>
                <a:gd name="T8" fmla="*/ 2 w 4"/>
                <a:gd name="T9" fmla="*/ 1 h 2"/>
                <a:gd name="T10" fmla="*/ 2 w 4"/>
                <a:gd name="T11" fmla="*/ 1 h 2"/>
                <a:gd name="T12" fmla="*/ 2 w 4"/>
                <a:gd name="T13" fmla="*/ 1 h 2"/>
                <a:gd name="T14" fmla="*/ 2 w 4"/>
                <a:gd name="T15" fmla="*/ 1 h 2"/>
                <a:gd name="T16" fmla="*/ 1 w 4"/>
                <a:gd name="T17" fmla="*/ 1 h 2"/>
                <a:gd name="T18" fmla="*/ 1 w 4"/>
                <a:gd name="T19" fmla="*/ 1 h 2"/>
                <a:gd name="T20" fmla="*/ 4 w 4"/>
                <a:gd name="T21" fmla="*/ 2 h 2"/>
                <a:gd name="T22" fmla="*/ 2 w 4"/>
                <a:gd name="T23" fmla="*/ 1 h 2"/>
                <a:gd name="T24" fmla="*/ 2 w 4"/>
                <a:gd name="T25" fmla="*/ 1 h 2"/>
                <a:gd name="T26" fmla="*/ 1 w 4"/>
                <a:gd name="T27" fmla="*/ 1 h 2"/>
                <a:gd name="T28" fmla="*/ 0 w 4"/>
                <a:gd name="T29" fmla="*/ 0 h 2"/>
                <a:gd name="T30" fmla="*/ 0 w 4"/>
                <a:gd name="T31" fmla="*/ 0 h 2"/>
                <a:gd name="T32" fmla="*/ 1 w 4"/>
                <a:gd name="T33" fmla="*/ 0 h 2"/>
                <a:gd name="T34" fmla="*/ 1 w 4"/>
                <a:gd name="T35" fmla="*/ 0 h 2"/>
                <a:gd name="T36" fmla="*/ 0 w 4"/>
                <a:gd name="T3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" h="2"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4" y="2"/>
                  </a:cubicBezTo>
                  <a:cubicBezTo>
                    <a:pt x="3" y="2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05"/>
            <p:cNvSpPr>
              <a:spLocks noEditPoints="1"/>
            </p:cNvSpPr>
            <p:nvPr/>
          </p:nvSpPr>
          <p:spPr bwMode="auto">
            <a:xfrm>
              <a:off x="-1176350" y="5322867"/>
              <a:ext cx="471493" cy="746122"/>
            </a:xfrm>
            <a:custGeom>
              <a:avLst/>
              <a:gdLst>
                <a:gd name="T0" fmla="*/ 1 w 126"/>
                <a:gd name="T1" fmla="*/ 196 h 199"/>
                <a:gd name="T2" fmla="*/ 0 w 126"/>
                <a:gd name="T3" fmla="*/ 199 h 199"/>
                <a:gd name="T4" fmla="*/ 3 w 126"/>
                <a:gd name="T5" fmla="*/ 195 h 199"/>
                <a:gd name="T6" fmla="*/ 7 w 126"/>
                <a:gd name="T7" fmla="*/ 188 h 199"/>
                <a:gd name="T8" fmla="*/ 8 w 126"/>
                <a:gd name="T9" fmla="*/ 187 h 199"/>
                <a:gd name="T10" fmla="*/ 10 w 126"/>
                <a:gd name="T11" fmla="*/ 183 h 199"/>
                <a:gd name="T12" fmla="*/ 16 w 126"/>
                <a:gd name="T13" fmla="*/ 175 h 199"/>
                <a:gd name="T14" fmla="*/ 16 w 126"/>
                <a:gd name="T15" fmla="*/ 175 h 199"/>
                <a:gd name="T16" fmla="*/ 18 w 126"/>
                <a:gd name="T17" fmla="*/ 171 h 199"/>
                <a:gd name="T18" fmla="*/ 18 w 126"/>
                <a:gd name="T19" fmla="*/ 171 h 199"/>
                <a:gd name="T20" fmla="*/ 20 w 126"/>
                <a:gd name="T21" fmla="*/ 167 h 199"/>
                <a:gd name="T22" fmla="*/ 21 w 126"/>
                <a:gd name="T23" fmla="*/ 166 h 199"/>
                <a:gd name="T24" fmla="*/ 21 w 126"/>
                <a:gd name="T25" fmla="*/ 166 h 199"/>
                <a:gd name="T26" fmla="*/ 24 w 126"/>
                <a:gd name="T27" fmla="*/ 161 h 199"/>
                <a:gd name="T28" fmla="*/ 25 w 126"/>
                <a:gd name="T29" fmla="*/ 161 h 199"/>
                <a:gd name="T30" fmla="*/ 30 w 126"/>
                <a:gd name="T31" fmla="*/ 152 h 199"/>
                <a:gd name="T32" fmla="*/ 42 w 126"/>
                <a:gd name="T33" fmla="*/ 133 h 199"/>
                <a:gd name="T34" fmla="*/ 42 w 126"/>
                <a:gd name="T35" fmla="*/ 133 h 199"/>
                <a:gd name="T36" fmla="*/ 49 w 126"/>
                <a:gd name="T37" fmla="*/ 123 h 199"/>
                <a:gd name="T38" fmla="*/ 50 w 126"/>
                <a:gd name="T39" fmla="*/ 120 h 199"/>
                <a:gd name="T40" fmla="*/ 51 w 126"/>
                <a:gd name="T41" fmla="*/ 119 h 199"/>
                <a:gd name="T42" fmla="*/ 52 w 126"/>
                <a:gd name="T43" fmla="*/ 117 h 199"/>
                <a:gd name="T44" fmla="*/ 52 w 126"/>
                <a:gd name="T45" fmla="*/ 117 h 199"/>
                <a:gd name="T46" fmla="*/ 54 w 126"/>
                <a:gd name="T47" fmla="*/ 114 h 199"/>
                <a:gd name="T48" fmla="*/ 54 w 126"/>
                <a:gd name="T49" fmla="*/ 114 h 199"/>
                <a:gd name="T50" fmla="*/ 54 w 126"/>
                <a:gd name="T51" fmla="*/ 113 h 199"/>
                <a:gd name="T52" fmla="*/ 56 w 126"/>
                <a:gd name="T53" fmla="*/ 110 h 199"/>
                <a:gd name="T54" fmla="*/ 56 w 126"/>
                <a:gd name="T55" fmla="*/ 110 h 199"/>
                <a:gd name="T56" fmla="*/ 57 w 126"/>
                <a:gd name="T57" fmla="*/ 109 h 199"/>
                <a:gd name="T58" fmla="*/ 58 w 126"/>
                <a:gd name="T59" fmla="*/ 108 h 199"/>
                <a:gd name="T60" fmla="*/ 59 w 126"/>
                <a:gd name="T61" fmla="*/ 106 h 199"/>
                <a:gd name="T62" fmla="*/ 62 w 126"/>
                <a:gd name="T63" fmla="*/ 101 h 199"/>
                <a:gd name="T64" fmla="*/ 62 w 126"/>
                <a:gd name="T65" fmla="*/ 101 h 199"/>
                <a:gd name="T66" fmla="*/ 66 w 126"/>
                <a:gd name="T67" fmla="*/ 95 h 199"/>
                <a:gd name="T68" fmla="*/ 66 w 126"/>
                <a:gd name="T69" fmla="*/ 95 h 199"/>
                <a:gd name="T70" fmla="*/ 69 w 126"/>
                <a:gd name="T71" fmla="*/ 89 h 199"/>
                <a:gd name="T72" fmla="*/ 74 w 126"/>
                <a:gd name="T73" fmla="*/ 82 h 199"/>
                <a:gd name="T74" fmla="*/ 74 w 126"/>
                <a:gd name="T75" fmla="*/ 82 h 199"/>
                <a:gd name="T76" fmla="*/ 76 w 126"/>
                <a:gd name="T77" fmla="*/ 80 h 199"/>
                <a:gd name="T78" fmla="*/ 82 w 126"/>
                <a:gd name="T79" fmla="*/ 71 h 199"/>
                <a:gd name="T80" fmla="*/ 90 w 126"/>
                <a:gd name="T81" fmla="*/ 57 h 199"/>
                <a:gd name="T82" fmla="*/ 99 w 126"/>
                <a:gd name="T83" fmla="*/ 42 h 199"/>
                <a:gd name="T84" fmla="*/ 99 w 126"/>
                <a:gd name="T85" fmla="*/ 42 h 199"/>
                <a:gd name="T86" fmla="*/ 102 w 126"/>
                <a:gd name="T87" fmla="*/ 39 h 199"/>
                <a:gd name="T88" fmla="*/ 104 w 126"/>
                <a:gd name="T89" fmla="*/ 36 h 199"/>
                <a:gd name="T90" fmla="*/ 105 w 126"/>
                <a:gd name="T91" fmla="*/ 33 h 199"/>
                <a:gd name="T92" fmla="*/ 109 w 126"/>
                <a:gd name="T93" fmla="*/ 26 h 199"/>
                <a:gd name="T94" fmla="*/ 109 w 126"/>
                <a:gd name="T95" fmla="*/ 26 h 199"/>
                <a:gd name="T96" fmla="*/ 112 w 126"/>
                <a:gd name="T97" fmla="*/ 22 h 199"/>
                <a:gd name="T98" fmla="*/ 113 w 126"/>
                <a:gd name="T99" fmla="*/ 21 h 199"/>
                <a:gd name="T100" fmla="*/ 117 w 126"/>
                <a:gd name="T101" fmla="*/ 14 h 199"/>
                <a:gd name="T102" fmla="*/ 121 w 126"/>
                <a:gd name="T103" fmla="*/ 8 h 199"/>
                <a:gd name="T104" fmla="*/ 121 w 126"/>
                <a:gd name="T105" fmla="*/ 8 h 199"/>
                <a:gd name="T106" fmla="*/ 121 w 126"/>
                <a:gd name="T107" fmla="*/ 7 h 199"/>
                <a:gd name="T108" fmla="*/ 122 w 126"/>
                <a:gd name="T109" fmla="*/ 7 h 199"/>
                <a:gd name="T110" fmla="*/ 122 w 126"/>
                <a:gd name="T111" fmla="*/ 6 h 199"/>
                <a:gd name="T112" fmla="*/ 124 w 126"/>
                <a:gd name="T113" fmla="*/ 3 h 199"/>
                <a:gd name="T114" fmla="*/ 124 w 126"/>
                <a:gd name="T115" fmla="*/ 3 h 199"/>
                <a:gd name="T116" fmla="*/ 126 w 126"/>
                <a:gd name="T117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6" h="199">
                  <a:moveTo>
                    <a:pt x="3" y="195"/>
                  </a:moveTo>
                  <a:cubicBezTo>
                    <a:pt x="2" y="195"/>
                    <a:pt x="2" y="196"/>
                    <a:pt x="1" y="196"/>
                  </a:cubicBezTo>
                  <a:cubicBezTo>
                    <a:pt x="2" y="196"/>
                    <a:pt x="2" y="196"/>
                    <a:pt x="2" y="196"/>
                  </a:cubicBezTo>
                  <a:cubicBezTo>
                    <a:pt x="2" y="196"/>
                    <a:pt x="1" y="196"/>
                    <a:pt x="1" y="196"/>
                  </a:cubicBezTo>
                  <a:cubicBezTo>
                    <a:pt x="1" y="197"/>
                    <a:pt x="1" y="197"/>
                    <a:pt x="1" y="197"/>
                  </a:cubicBezTo>
                  <a:cubicBezTo>
                    <a:pt x="0" y="198"/>
                    <a:pt x="0" y="198"/>
                    <a:pt x="0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1" y="199"/>
                    <a:pt x="1" y="198"/>
                    <a:pt x="1" y="198"/>
                  </a:cubicBezTo>
                  <a:cubicBezTo>
                    <a:pt x="1" y="197"/>
                    <a:pt x="2" y="197"/>
                    <a:pt x="2" y="196"/>
                  </a:cubicBezTo>
                  <a:cubicBezTo>
                    <a:pt x="2" y="196"/>
                    <a:pt x="2" y="195"/>
                    <a:pt x="3" y="195"/>
                  </a:cubicBezTo>
                  <a:cubicBezTo>
                    <a:pt x="3" y="195"/>
                    <a:pt x="3" y="195"/>
                    <a:pt x="3" y="195"/>
                  </a:cubicBezTo>
                  <a:moveTo>
                    <a:pt x="7" y="188"/>
                  </a:moveTo>
                  <a:cubicBezTo>
                    <a:pt x="6" y="190"/>
                    <a:pt x="4" y="192"/>
                    <a:pt x="3" y="194"/>
                  </a:cubicBezTo>
                  <a:cubicBezTo>
                    <a:pt x="3" y="194"/>
                    <a:pt x="3" y="194"/>
                    <a:pt x="3" y="194"/>
                  </a:cubicBezTo>
                  <a:cubicBezTo>
                    <a:pt x="4" y="192"/>
                    <a:pt x="6" y="190"/>
                    <a:pt x="7" y="188"/>
                  </a:cubicBezTo>
                  <a:cubicBezTo>
                    <a:pt x="7" y="188"/>
                    <a:pt x="7" y="188"/>
                    <a:pt x="7" y="188"/>
                  </a:cubicBezTo>
                  <a:moveTo>
                    <a:pt x="9" y="185"/>
                  </a:moveTo>
                  <a:cubicBezTo>
                    <a:pt x="9" y="186"/>
                    <a:pt x="8" y="186"/>
                    <a:pt x="8" y="187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8" y="186"/>
                    <a:pt x="9" y="186"/>
                    <a:pt x="9" y="185"/>
                  </a:cubicBezTo>
                  <a:cubicBezTo>
                    <a:pt x="9" y="185"/>
                    <a:pt x="9" y="185"/>
                    <a:pt x="9" y="185"/>
                  </a:cubicBezTo>
                  <a:moveTo>
                    <a:pt x="14" y="178"/>
                  </a:moveTo>
                  <a:cubicBezTo>
                    <a:pt x="12" y="180"/>
                    <a:pt x="11" y="182"/>
                    <a:pt x="10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0"/>
                    <a:pt x="14" y="178"/>
                  </a:cubicBezTo>
                  <a:cubicBezTo>
                    <a:pt x="14" y="178"/>
                    <a:pt x="14" y="178"/>
                    <a:pt x="14" y="178"/>
                  </a:cubicBezTo>
                  <a:moveTo>
                    <a:pt x="16" y="175"/>
                  </a:moveTo>
                  <a:cubicBezTo>
                    <a:pt x="15" y="175"/>
                    <a:pt x="15" y="176"/>
                    <a:pt x="14" y="177"/>
                  </a:cubicBezTo>
                  <a:cubicBezTo>
                    <a:pt x="14" y="177"/>
                    <a:pt x="14" y="177"/>
                    <a:pt x="14" y="177"/>
                  </a:cubicBezTo>
                  <a:cubicBezTo>
                    <a:pt x="15" y="176"/>
                    <a:pt x="15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moveTo>
                    <a:pt x="18" y="171"/>
                  </a:moveTo>
                  <a:cubicBezTo>
                    <a:pt x="18" y="171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1"/>
                    <a:pt x="18" y="171"/>
                  </a:cubicBezTo>
                  <a:cubicBezTo>
                    <a:pt x="18" y="171"/>
                    <a:pt x="18" y="171"/>
                    <a:pt x="18" y="171"/>
                  </a:cubicBezTo>
                  <a:moveTo>
                    <a:pt x="19" y="170"/>
                  </a:moveTo>
                  <a:cubicBezTo>
                    <a:pt x="18" y="170"/>
                    <a:pt x="18" y="171"/>
                    <a:pt x="18" y="171"/>
                  </a:cubicBezTo>
                  <a:cubicBezTo>
                    <a:pt x="18" y="171"/>
                    <a:pt x="18" y="171"/>
                    <a:pt x="18" y="171"/>
                  </a:cubicBezTo>
                  <a:cubicBezTo>
                    <a:pt x="18" y="171"/>
                    <a:pt x="19" y="170"/>
                    <a:pt x="19" y="170"/>
                  </a:cubicBezTo>
                  <a:cubicBezTo>
                    <a:pt x="19" y="170"/>
                    <a:pt x="19" y="170"/>
                    <a:pt x="19" y="170"/>
                  </a:cubicBezTo>
                  <a:moveTo>
                    <a:pt x="21" y="167"/>
                  </a:moveTo>
                  <a:cubicBezTo>
                    <a:pt x="21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7"/>
                    <a:pt x="21" y="167"/>
                    <a:pt x="21" y="167"/>
                  </a:cubicBezTo>
                  <a:moveTo>
                    <a:pt x="21" y="166"/>
                  </a:moveTo>
                  <a:cubicBezTo>
                    <a:pt x="21" y="166"/>
                    <a:pt x="21" y="166"/>
                    <a:pt x="21" y="166"/>
                  </a:cubicBezTo>
                  <a:cubicBezTo>
                    <a:pt x="21" y="166"/>
                    <a:pt x="21" y="167"/>
                    <a:pt x="21" y="167"/>
                  </a:cubicBezTo>
                  <a:cubicBezTo>
                    <a:pt x="21" y="166"/>
                    <a:pt x="21" y="166"/>
                    <a:pt x="22" y="166"/>
                  </a:cubicBezTo>
                  <a:cubicBezTo>
                    <a:pt x="22" y="166"/>
                    <a:pt x="21" y="166"/>
                    <a:pt x="21" y="166"/>
                  </a:cubicBezTo>
                  <a:moveTo>
                    <a:pt x="24" y="161"/>
                  </a:moveTo>
                  <a:cubicBezTo>
                    <a:pt x="24" y="161"/>
                    <a:pt x="24" y="161"/>
                    <a:pt x="24" y="16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24" y="161"/>
                    <a:pt x="24" y="161"/>
                    <a:pt x="24" y="161"/>
                  </a:cubicBezTo>
                  <a:cubicBezTo>
                    <a:pt x="24" y="161"/>
                    <a:pt x="24" y="161"/>
                    <a:pt x="24" y="161"/>
                  </a:cubicBezTo>
                  <a:moveTo>
                    <a:pt x="29" y="154"/>
                  </a:moveTo>
                  <a:cubicBezTo>
                    <a:pt x="27" y="156"/>
                    <a:pt x="26" y="158"/>
                    <a:pt x="25" y="160"/>
                  </a:cubicBezTo>
                  <a:cubicBezTo>
                    <a:pt x="25" y="161"/>
                    <a:pt x="25" y="161"/>
                    <a:pt x="25" y="161"/>
                  </a:cubicBezTo>
                  <a:cubicBezTo>
                    <a:pt x="26" y="158"/>
                    <a:pt x="28" y="156"/>
                    <a:pt x="29" y="154"/>
                  </a:cubicBezTo>
                  <a:cubicBezTo>
                    <a:pt x="29" y="154"/>
                    <a:pt x="29" y="154"/>
                    <a:pt x="29" y="154"/>
                  </a:cubicBezTo>
                  <a:moveTo>
                    <a:pt x="34" y="146"/>
                  </a:moveTo>
                  <a:cubicBezTo>
                    <a:pt x="33" y="148"/>
                    <a:pt x="32" y="150"/>
                    <a:pt x="30" y="152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0"/>
                    <a:pt x="33" y="148"/>
                    <a:pt x="34" y="146"/>
                  </a:cubicBezTo>
                  <a:cubicBezTo>
                    <a:pt x="34" y="146"/>
                    <a:pt x="34" y="146"/>
                    <a:pt x="34" y="146"/>
                  </a:cubicBezTo>
                  <a:moveTo>
                    <a:pt x="42" y="133"/>
                  </a:moveTo>
                  <a:cubicBezTo>
                    <a:pt x="40" y="136"/>
                    <a:pt x="38" y="139"/>
                    <a:pt x="36" y="142"/>
                  </a:cubicBezTo>
                  <a:cubicBezTo>
                    <a:pt x="36" y="142"/>
                    <a:pt x="36" y="142"/>
                    <a:pt x="36" y="142"/>
                  </a:cubicBezTo>
                  <a:cubicBezTo>
                    <a:pt x="38" y="139"/>
                    <a:pt x="40" y="136"/>
                    <a:pt x="42" y="133"/>
                  </a:cubicBezTo>
                  <a:cubicBezTo>
                    <a:pt x="42" y="133"/>
                    <a:pt x="42" y="133"/>
                    <a:pt x="42" y="133"/>
                  </a:cubicBezTo>
                  <a:moveTo>
                    <a:pt x="49" y="123"/>
                  </a:moveTo>
                  <a:cubicBezTo>
                    <a:pt x="47" y="125"/>
                    <a:pt x="45" y="128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28"/>
                    <a:pt x="47" y="125"/>
                    <a:pt x="49" y="123"/>
                  </a:cubicBezTo>
                  <a:cubicBezTo>
                    <a:pt x="49" y="123"/>
                    <a:pt x="49" y="123"/>
                    <a:pt x="49" y="123"/>
                  </a:cubicBezTo>
                  <a:moveTo>
                    <a:pt x="51" y="119"/>
                  </a:moveTo>
                  <a:cubicBezTo>
                    <a:pt x="50" y="120"/>
                    <a:pt x="50" y="120"/>
                    <a:pt x="50" y="120"/>
                  </a:cubicBezTo>
                  <a:cubicBezTo>
                    <a:pt x="50" y="120"/>
                    <a:pt x="50" y="120"/>
                    <a:pt x="50" y="120"/>
                  </a:cubicBezTo>
                  <a:cubicBezTo>
                    <a:pt x="50" y="120"/>
                    <a:pt x="51" y="120"/>
                    <a:pt x="51" y="120"/>
                  </a:cubicBezTo>
                  <a:cubicBezTo>
                    <a:pt x="51" y="119"/>
                    <a:pt x="51" y="119"/>
                    <a:pt x="51" y="119"/>
                  </a:cubicBezTo>
                  <a:moveTo>
                    <a:pt x="51" y="118"/>
                  </a:moveTo>
                  <a:cubicBezTo>
                    <a:pt x="51" y="118"/>
                    <a:pt x="51" y="119"/>
                    <a:pt x="51" y="119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9"/>
                    <a:pt x="51" y="119"/>
                    <a:pt x="52" y="118"/>
                  </a:cubicBezTo>
                  <a:cubicBezTo>
                    <a:pt x="52" y="118"/>
                    <a:pt x="52" y="118"/>
                    <a:pt x="51" y="118"/>
                  </a:cubicBezTo>
                  <a:moveTo>
                    <a:pt x="52" y="117"/>
                  </a:moveTo>
                  <a:cubicBezTo>
                    <a:pt x="52" y="118"/>
                    <a:pt x="52" y="118"/>
                    <a:pt x="51" y="118"/>
                  </a:cubicBezTo>
                  <a:cubicBezTo>
                    <a:pt x="52" y="118"/>
                    <a:pt x="52" y="118"/>
                    <a:pt x="52" y="118"/>
                  </a:cubicBezTo>
                  <a:cubicBezTo>
                    <a:pt x="52" y="118"/>
                    <a:pt x="52" y="118"/>
                    <a:pt x="52" y="117"/>
                  </a:cubicBezTo>
                  <a:cubicBezTo>
                    <a:pt x="52" y="117"/>
                    <a:pt x="52" y="117"/>
                    <a:pt x="52" y="117"/>
                  </a:cubicBezTo>
                  <a:moveTo>
                    <a:pt x="54" y="114"/>
                  </a:moveTo>
                  <a:cubicBezTo>
                    <a:pt x="53" y="115"/>
                    <a:pt x="53" y="116"/>
                    <a:pt x="52" y="117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3" y="116"/>
                    <a:pt x="54" y="115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moveTo>
                    <a:pt x="54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moveTo>
                    <a:pt x="54" y="113"/>
                  </a:moveTo>
                  <a:cubicBezTo>
                    <a:pt x="54" y="113"/>
                    <a:pt x="54" y="113"/>
                    <a:pt x="54" y="113"/>
                  </a:cubicBezTo>
                  <a:cubicBezTo>
                    <a:pt x="54" y="113"/>
                    <a:pt x="54" y="114"/>
                    <a:pt x="55" y="114"/>
                  </a:cubicBezTo>
                  <a:cubicBezTo>
                    <a:pt x="55" y="114"/>
                    <a:pt x="55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moveTo>
                    <a:pt x="56" y="110"/>
                  </a:moveTo>
                  <a:cubicBezTo>
                    <a:pt x="56" y="110"/>
                    <a:pt x="56" y="111"/>
                    <a:pt x="56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1"/>
                    <a:pt x="56" y="111"/>
                    <a:pt x="57" y="110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57" y="109"/>
                  </a:moveTo>
                  <a:cubicBezTo>
                    <a:pt x="57" y="109"/>
                    <a:pt x="57" y="110"/>
                    <a:pt x="57" y="110"/>
                  </a:cubicBezTo>
                  <a:cubicBezTo>
                    <a:pt x="57" y="110"/>
                    <a:pt x="57" y="110"/>
                    <a:pt x="57" y="110"/>
                  </a:cubicBezTo>
                  <a:cubicBezTo>
                    <a:pt x="57" y="110"/>
                    <a:pt x="57" y="109"/>
                    <a:pt x="57" y="109"/>
                  </a:cubicBezTo>
                  <a:cubicBezTo>
                    <a:pt x="57" y="109"/>
                    <a:pt x="57" y="109"/>
                    <a:pt x="57" y="109"/>
                  </a:cubicBezTo>
                  <a:moveTo>
                    <a:pt x="58" y="107"/>
                  </a:moveTo>
                  <a:cubicBezTo>
                    <a:pt x="58" y="108"/>
                    <a:pt x="58" y="108"/>
                    <a:pt x="58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moveTo>
                    <a:pt x="59" y="106"/>
                  </a:move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moveTo>
                    <a:pt x="62" y="101"/>
                  </a:moveTo>
                  <a:cubicBezTo>
                    <a:pt x="62" y="102"/>
                    <a:pt x="61" y="103"/>
                    <a:pt x="60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1" y="103"/>
                    <a:pt x="62" y="102"/>
                    <a:pt x="63" y="101"/>
                  </a:cubicBezTo>
                  <a:cubicBezTo>
                    <a:pt x="62" y="101"/>
                    <a:pt x="62" y="101"/>
                    <a:pt x="62" y="101"/>
                  </a:cubicBezTo>
                  <a:moveTo>
                    <a:pt x="66" y="95"/>
                  </a:moveTo>
                  <a:cubicBezTo>
                    <a:pt x="66" y="95"/>
                    <a:pt x="65" y="96"/>
                    <a:pt x="65" y="96"/>
                  </a:cubicBezTo>
                  <a:cubicBezTo>
                    <a:pt x="65" y="96"/>
                    <a:pt x="65" y="96"/>
                    <a:pt x="66" y="96"/>
                  </a:cubicBezTo>
                  <a:cubicBezTo>
                    <a:pt x="66" y="96"/>
                    <a:pt x="66" y="96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moveTo>
                    <a:pt x="66" y="94"/>
                  </a:moveTo>
                  <a:cubicBezTo>
                    <a:pt x="66" y="95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5"/>
                    <a:pt x="66" y="95"/>
                    <a:pt x="67" y="95"/>
                  </a:cubicBezTo>
                  <a:cubicBezTo>
                    <a:pt x="66" y="95"/>
                    <a:pt x="66" y="94"/>
                    <a:pt x="66" y="94"/>
                  </a:cubicBezTo>
                  <a:moveTo>
                    <a:pt x="70" y="89"/>
                  </a:moveTo>
                  <a:cubicBezTo>
                    <a:pt x="70" y="89"/>
                    <a:pt x="70" y="89"/>
                    <a:pt x="69" y="8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0" y="89"/>
                    <a:pt x="70" y="89"/>
                  </a:cubicBezTo>
                  <a:moveTo>
                    <a:pt x="74" y="82"/>
                  </a:moveTo>
                  <a:cubicBezTo>
                    <a:pt x="74" y="83"/>
                    <a:pt x="73" y="83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73" y="84"/>
                    <a:pt x="74" y="83"/>
                    <a:pt x="74" y="82"/>
                  </a:cubicBezTo>
                  <a:cubicBezTo>
                    <a:pt x="74" y="82"/>
                    <a:pt x="74" y="82"/>
                    <a:pt x="74" y="82"/>
                  </a:cubicBezTo>
                  <a:moveTo>
                    <a:pt x="76" y="80"/>
                  </a:moveTo>
                  <a:cubicBezTo>
                    <a:pt x="75" y="80"/>
                    <a:pt x="74" y="81"/>
                    <a:pt x="74" y="82"/>
                  </a:cubicBezTo>
                  <a:cubicBezTo>
                    <a:pt x="74" y="82"/>
                    <a:pt x="74" y="82"/>
                    <a:pt x="74" y="82"/>
                  </a:cubicBezTo>
                  <a:cubicBezTo>
                    <a:pt x="75" y="81"/>
                    <a:pt x="75" y="81"/>
                    <a:pt x="76" y="80"/>
                  </a:cubicBezTo>
                  <a:cubicBezTo>
                    <a:pt x="76" y="80"/>
                    <a:pt x="76" y="80"/>
                    <a:pt x="76" y="80"/>
                  </a:cubicBezTo>
                  <a:moveTo>
                    <a:pt x="83" y="69"/>
                  </a:moveTo>
                  <a:cubicBezTo>
                    <a:pt x="82" y="69"/>
                    <a:pt x="82" y="70"/>
                    <a:pt x="81" y="70"/>
                  </a:cubicBezTo>
                  <a:cubicBezTo>
                    <a:pt x="81" y="70"/>
                    <a:pt x="82" y="70"/>
                    <a:pt x="82" y="71"/>
                  </a:cubicBezTo>
                  <a:cubicBezTo>
                    <a:pt x="82" y="70"/>
                    <a:pt x="82" y="69"/>
                    <a:pt x="83" y="69"/>
                  </a:cubicBezTo>
                  <a:cubicBezTo>
                    <a:pt x="83" y="69"/>
                    <a:pt x="83" y="69"/>
                    <a:pt x="83" y="69"/>
                  </a:cubicBezTo>
                  <a:moveTo>
                    <a:pt x="94" y="50"/>
                  </a:moveTo>
                  <a:cubicBezTo>
                    <a:pt x="93" y="52"/>
                    <a:pt x="91" y="55"/>
                    <a:pt x="90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2" y="55"/>
                    <a:pt x="93" y="53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moveTo>
                    <a:pt x="99" y="42"/>
                  </a:moveTo>
                  <a:cubicBezTo>
                    <a:pt x="99" y="42"/>
                    <a:pt x="99" y="43"/>
                    <a:pt x="98" y="44"/>
                  </a:cubicBezTo>
                  <a:cubicBezTo>
                    <a:pt x="98" y="44"/>
                    <a:pt x="98" y="44"/>
                    <a:pt x="99" y="44"/>
                  </a:cubicBezTo>
                  <a:cubicBezTo>
                    <a:pt x="99" y="43"/>
                    <a:pt x="99" y="43"/>
                    <a:pt x="100" y="42"/>
                  </a:cubicBezTo>
                  <a:cubicBezTo>
                    <a:pt x="99" y="42"/>
                    <a:pt x="99" y="42"/>
                    <a:pt x="99" y="42"/>
                  </a:cubicBezTo>
                  <a:moveTo>
                    <a:pt x="101" y="38"/>
                  </a:moveTo>
                  <a:cubicBezTo>
                    <a:pt x="101" y="39"/>
                    <a:pt x="101" y="40"/>
                    <a:pt x="100" y="40"/>
                  </a:cubicBezTo>
                  <a:cubicBezTo>
                    <a:pt x="100" y="40"/>
                    <a:pt x="100" y="41"/>
                    <a:pt x="100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8"/>
                    <a:pt x="102" y="38"/>
                    <a:pt x="101" y="38"/>
                  </a:cubicBezTo>
                  <a:moveTo>
                    <a:pt x="104" y="34"/>
                  </a:moveTo>
                  <a:cubicBezTo>
                    <a:pt x="104" y="34"/>
                    <a:pt x="104" y="35"/>
                    <a:pt x="103" y="36"/>
                  </a:cubicBezTo>
                  <a:cubicBezTo>
                    <a:pt x="103" y="36"/>
                    <a:pt x="103" y="36"/>
                    <a:pt x="104" y="36"/>
                  </a:cubicBezTo>
                  <a:cubicBezTo>
                    <a:pt x="104" y="35"/>
                    <a:pt x="104" y="34"/>
                    <a:pt x="105" y="34"/>
                  </a:cubicBezTo>
                  <a:cubicBezTo>
                    <a:pt x="105" y="34"/>
                    <a:pt x="104" y="34"/>
                    <a:pt x="104" y="34"/>
                  </a:cubicBezTo>
                  <a:moveTo>
                    <a:pt x="107" y="29"/>
                  </a:moveTo>
                  <a:cubicBezTo>
                    <a:pt x="106" y="30"/>
                    <a:pt x="106" y="32"/>
                    <a:pt x="105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6" y="32"/>
                    <a:pt x="107" y="31"/>
                    <a:pt x="108" y="29"/>
                  </a:cubicBezTo>
                  <a:cubicBezTo>
                    <a:pt x="107" y="29"/>
                    <a:pt x="107" y="29"/>
                    <a:pt x="107" y="29"/>
                  </a:cubicBezTo>
                  <a:moveTo>
                    <a:pt x="109" y="26"/>
                  </a:moveTo>
                  <a:cubicBezTo>
                    <a:pt x="109" y="27"/>
                    <a:pt x="108" y="28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9" y="27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moveTo>
                    <a:pt x="112" y="21"/>
                  </a:moveTo>
                  <a:cubicBezTo>
                    <a:pt x="112" y="22"/>
                    <a:pt x="111" y="22"/>
                    <a:pt x="111" y="23"/>
                  </a:cubicBezTo>
                  <a:cubicBezTo>
                    <a:pt x="111" y="23"/>
                    <a:pt x="111" y="23"/>
                    <a:pt x="112" y="23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1"/>
                    <a:pt x="112" y="21"/>
                  </a:cubicBezTo>
                  <a:moveTo>
                    <a:pt x="116" y="15"/>
                  </a:moveTo>
                  <a:cubicBezTo>
                    <a:pt x="115" y="17"/>
                    <a:pt x="114" y="18"/>
                    <a:pt x="113" y="20"/>
                  </a:cubicBezTo>
                  <a:cubicBezTo>
                    <a:pt x="113" y="20"/>
                    <a:pt x="113" y="21"/>
                    <a:pt x="113" y="21"/>
                  </a:cubicBezTo>
                  <a:cubicBezTo>
                    <a:pt x="114" y="19"/>
                    <a:pt x="115" y="17"/>
                    <a:pt x="117" y="15"/>
                  </a:cubicBezTo>
                  <a:cubicBezTo>
                    <a:pt x="116" y="15"/>
                    <a:pt x="116" y="15"/>
                    <a:pt x="116" y="15"/>
                  </a:cubicBezTo>
                  <a:moveTo>
                    <a:pt x="118" y="12"/>
                  </a:moveTo>
                  <a:cubicBezTo>
                    <a:pt x="118" y="12"/>
                    <a:pt x="117" y="13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8" y="13"/>
                    <a:pt x="118" y="12"/>
                    <a:pt x="119" y="12"/>
                  </a:cubicBezTo>
                  <a:cubicBezTo>
                    <a:pt x="118" y="12"/>
                    <a:pt x="118" y="12"/>
                    <a:pt x="118" y="12"/>
                  </a:cubicBezTo>
                  <a:moveTo>
                    <a:pt x="121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0" y="9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moveTo>
                    <a:pt x="121" y="7"/>
                  </a:moveTo>
                  <a:cubicBezTo>
                    <a:pt x="121" y="7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7"/>
                  </a:cubicBezTo>
                  <a:cubicBezTo>
                    <a:pt x="121" y="7"/>
                    <a:pt x="121" y="7"/>
                    <a:pt x="121" y="7"/>
                  </a:cubicBezTo>
                  <a:moveTo>
                    <a:pt x="121" y="6"/>
                  </a:moveTo>
                  <a:cubicBezTo>
                    <a:pt x="121" y="6"/>
                    <a:pt x="121" y="7"/>
                    <a:pt x="121" y="7"/>
                  </a:cubicBezTo>
                  <a:cubicBezTo>
                    <a:pt x="121" y="7"/>
                    <a:pt x="121" y="7"/>
                    <a:pt x="122" y="7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6"/>
                    <a:pt x="122" y="6"/>
                    <a:pt x="121" y="6"/>
                  </a:cubicBezTo>
                  <a:moveTo>
                    <a:pt x="124" y="3"/>
                  </a:moveTo>
                  <a:cubicBezTo>
                    <a:pt x="123" y="4"/>
                    <a:pt x="122" y="5"/>
                    <a:pt x="122" y="6"/>
                  </a:cubicBezTo>
                  <a:cubicBezTo>
                    <a:pt x="122" y="6"/>
                    <a:pt x="122" y="6"/>
                    <a:pt x="122" y="6"/>
                  </a:cubicBezTo>
                  <a:cubicBezTo>
                    <a:pt x="123" y="5"/>
                    <a:pt x="123" y="4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moveTo>
                    <a:pt x="124" y="3"/>
                  </a:move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moveTo>
                    <a:pt x="126" y="0"/>
                  </a:moveTo>
                  <a:cubicBezTo>
                    <a:pt x="125" y="0"/>
                    <a:pt x="125" y="1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1"/>
                    <a:pt x="126" y="0"/>
                    <a:pt x="126" y="0"/>
                  </a:cubicBezTo>
                  <a:cubicBezTo>
                    <a:pt x="126" y="0"/>
                    <a:pt x="126" y="0"/>
                    <a:pt x="12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606"/>
            <p:cNvSpPr>
              <a:spLocks noEditPoints="1"/>
            </p:cNvSpPr>
            <p:nvPr/>
          </p:nvSpPr>
          <p:spPr bwMode="auto">
            <a:xfrm>
              <a:off x="-757246" y="5376841"/>
              <a:ext cx="19051" cy="28575"/>
            </a:xfrm>
            <a:custGeom>
              <a:avLst/>
              <a:gdLst>
                <a:gd name="T0" fmla="*/ 1 w 5"/>
                <a:gd name="T1" fmla="*/ 6 h 8"/>
                <a:gd name="T2" fmla="*/ 0 w 5"/>
                <a:gd name="T3" fmla="*/ 7 h 8"/>
                <a:gd name="T4" fmla="*/ 0 w 5"/>
                <a:gd name="T5" fmla="*/ 8 h 8"/>
                <a:gd name="T6" fmla="*/ 1 w 5"/>
                <a:gd name="T7" fmla="*/ 7 h 8"/>
                <a:gd name="T8" fmla="*/ 1 w 5"/>
                <a:gd name="T9" fmla="*/ 6 h 8"/>
                <a:gd name="T10" fmla="*/ 5 w 5"/>
                <a:gd name="T11" fmla="*/ 0 h 8"/>
                <a:gd name="T12" fmla="*/ 4 w 5"/>
                <a:gd name="T13" fmla="*/ 1 h 8"/>
                <a:gd name="T14" fmla="*/ 5 w 5"/>
                <a:gd name="T15" fmla="*/ 1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6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8"/>
                    <a:pt x="0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6"/>
                    <a:pt x="1" y="6"/>
                  </a:cubicBezTo>
                  <a:moveTo>
                    <a:pt x="5" y="0"/>
                  </a:moveTo>
                  <a:cubicBezTo>
                    <a:pt x="5" y="0"/>
                    <a:pt x="4" y="0"/>
                    <a:pt x="4" y="1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607"/>
            <p:cNvSpPr>
              <a:spLocks noEditPoints="1"/>
            </p:cNvSpPr>
            <p:nvPr/>
          </p:nvSpPr>
          <p:spPr bwMode="auto">
            <a:xfrm>
              <a:off x="-723907" y="5330802"/>
              <a:ext cx="12700" cy="22225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  <a:gd name="T4" fmla="*/ 0 w 3"/>
                <a:gd name="T5" fmla="*/ 6 h 6"/>
                <a:gd name="T6" fmla="*/ 0 w 3"/>
                <a:gd name="T7" fmla="*/ 6 h 6"/>
                <a:gd name="T8" fmla="*/ 0 w 3"/>
                <a:gd name="T9" fmla="*/ 6 h 6"/>
                <a:gd name="T10" fmla="*/ 0 w 3"/>
                <a:gd name="T11" fmla="*/ 5 h 6"/>
                <a:gd name="T12" fmla="*/ 0 w 3"/>
                <a:gd name="T13" fmla="*/ 5 h 6"/>
                <a:gd name="T14" fmla="*/ 0 w 3"/>
                <a:gd name="T15" fmla="*/ 5 h 6"/>
                <a:gd name="T16" fmla="*/ 1 w 3"/>
                <a:gd name="T17" fmla="*/ 5 h 6"/>
                <a:gd name="T18" fmla="*/ 0 w 3"/>
                <a:gd name="T19" fmla="*/ 5 h 6"/>
                <a:gd name="T20" fmla="*/ 1 w 3"/>
                <a:gd name="T21" fmla="*/ 4 h 6"/>
                <a:gd name="T22" fmla="*/ 0 w 3"/>
                <a:gd name="T23" fmla="*/ 4 h 6"/>
                <a:gd name="T24" fmla="*/ 1 w 3"/>
                <a:gd name="T25" fmla="*/ 5 h 6"/>
                <a:gd name="T26" fmla="*/ 1 w 3"/>
                <a:gd name="T27" fmla="*/ 4 h 6"/>
                <a:gd name="T28" fmla="*/ 1 w 3"/>
                <a:gd name="T29" fmla="*/ 4 h 6"/>
                <a:gd name="T30" fmla="*/ 3 w 3"/>
                <a:gd name="T31" fmla="*/ 1 h 6"/>
                <a:gd name="T32" fmla="*/ 3 w 3"/>
                <a:gd name="T33" fmla="*/ 1 h 6"/>
                <a:gd name="T34" fmla="*/ 3 w 3"/>
                <a:gd name="T35" fmla="*/ 1 h 6"/>
                <a:gd name="T36" fmla="*/ 3 w 3"/>
                <a:gd name="T37" fmla="*/ 1 h 6"/>
                <a:gd name="T38" fmla="*/ 3 w 3"/>
                <a:gd name="T39" fmla="*/ 1 h 6"/>
                <a:gd name="T40" fmla="*/ 3 w 3"/>
                <a:gd name="T41" fmla="*/ 0 h 6"/>
                <a:gd name="T42" fmla="*/ 3 w 3"/>
                <a:gd name="T43" fmla="*/ 1 h 6"/>
                <a:gd name="T44" fmla="*/ 3 w 3"/>
                <a:gd name="T45" fmla="*/ 1 h 6"/>
                <a:gd name="T46" fmla="*/ 3 w 3"/>
                <a:gd name="T47" fmla="*/ 0 h 6"/>
                <a:gd name="T48" fmla="*/ 3 w 3"/>
                <a:gd name="T4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1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608"/>
            <p:cNvSpPr>
              <a:spLocks noEditPoints="1"/>
            </p:cNvSpPr>
            <p:nvPr/>
          </p:nvSpPr>
          <p:spPr bwMode="auto">
            <a:xfrm>
              <a:off x="-985848" y="576260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1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0609"/>
            <p:cNvSpPr>
              <a:spLocks noEditPoints="1"/>
            </p:cNvSpPr>
            <p:nvPr/>
          </p:nvSpPr>
          <p:spPr bwMode="auto">
            <a:xfrm>
              <a:off x="-1165236" y="5319691"/>
              <a:ext cx="460379" cy="735010"/>
            </a:xfrm>
            <a:custGeom>
              <a:avLst/>
              <a:gdLst>
                <a:gd name="T0" fmla="*/ 0 w 123"/>
                <a:gd name="T1" fmla="*/ 196 h 196"/>
                <a:gd name="T2" fmla="*/ 0 w 123"/>
                <a:gd name="T3" fmla="*/ 195 h 196"/>
                <a:gd name="T4" fmla="*/ 4 w 123"/>
                <a:gd name="T5" fmla="*/ 189 h 196"/>
                <a:gd name="T6" fmla="*/ 7 w 123"/>
                <a:gd name="T7" fmla="*/ 184 h 196"/>
                <a:gd name="T8" fmla="*/ 7 w 123"/>
                <a:gd name="T9" fmla="*/ 184 h 196"/>
                <a:gd name="T10" fmla="*/ 11 w 123"/>
                <a:gd name="T11" fmla="*/ 179 h 196"/>
                <a:gd name="T12" fmla="*/ 11 w 123"/>
                <a:gd name="T13" fmla="*/ 178 h 196"/>
                <a:gd name="T14" fmla="*/ 13 w 123"/>
                <a:gd name="T15" fmla="*/ 176 h 196"/>
                <a:gd name="T16" fmla="*/ 15 w 123"/>
                <a:gd name="T17" fmla="*/ 173 h 196"/>
                <a:gd name="T18" fmla="*/ 15 w 123"/>
                <a:gd name="T19" fmla="*/ 172 h 196"/>
                <a:gd name="T20" fmla="*/ 17 w 123"/>
                <a:gd name="T21" fmla="*/ 168 h 196"/>
                <a:gd name="T22" fmla="*/ 18 w 123"/>
                <a:gd name="T23" fmla="*/ 168 h 196"/>
                <a:gd name="T24" fmla="*/ 18 w 123"/>
                <a:gd name="T25" fmla="*/ 168 h 196"/>
                <a:gd name="T26" fmla="*/ 18 w 123"/>
                <a:gd name="T27" fmla="*/ 167 h 196"/>
                <a:gd name="T28" fmla="*/ 19 w 123"/>
                <a:gd name="T29" fmla="*/ 167 h 196"/>
                <a:gd name="T30" fmla="*/ 21 w 123"/>
                <a:gd name="T31" fmla="*/ 162 h 196"/>
                <a:gd name="T32" fmla="*/ 21 w 123"/>
                <a:gd name="T33" fmla="*/ 162 h 196"/>
                <a:gd name="T34" fmla="*/ 27 w 123"/>
                <a:gd name="T35" fmla="*/ 153 h 196"/>
                <a:gd name="T36" fmla="*/ 27 w 123"/>
                <a:gd name="T37" fmla="*/ 153 h 196"/>
                <a:gd name="T38" fmla="*/ 31 w 123"/>
                <a:gd name="T39" fmla="*/ 147 h 196"/>
                <a:gd name="T40" fmla="*/ 33 w 123"/>
                <a:gd name="T41" fmla="*/ 143 h 196"/>
                <a:gd name="T42" fmla="*/ 39 w 123"/>
                <a:gd name="T43" fmla="*/ 134 h 196"/>
                <a:gd name="T44" fmla="*/ 47 w 123"/>
                <a:gd name="T45" fmla="*/ 121 h 196"/>
                <a:gd name="T46" fmla="*/ 47 w 123"/>
                <a:gd name="T47" fmla="*/ 121 h 196"/>
                <a:gd name="T48" fmla="*/ 48 w 123"/>
                <a:gd name="T49" fmla="*/ 120 h 196"/>
                <a:gd name="T50" fmla="*/ 48 w 123"/>
                <a:gd name="T51" fmla="*/ 120 h 196"/>
                <a:gd name="T52" fmla="*/ 51 w 123"/>
                <a:gd name="T53" fmla="*/ 115 h 196"/>
                <a:gd name="T54" fmla="*/ 51 w 123"/>
                <a:gd name="T55" fmla="*/ 114 h 196"/>
                <a:gd name="T56" fmla="*/ 52 w 123"/>
                <a:gd name="T57" fmla="*/ 115 h 196"/>
                <a:gd name="T58" fmla="*/ 51 w 123"/>
                <a:gd name="T59" fmla="*/ 114 h 196"/>
                <a:gd name="T60" fmla="*/ 53 w 123"/>
                <a:gd name="T61" fmla="*/ 112 h 196"/>
                <a:gd name="T62" fmla="*/ 54 w 123"/>
                <a:gd name="T63" fmla="*/ 111 h 196"/>
                <a:gd name="T64" fmla="*/ 55 w 123"/>
                <a:gd name="T65" fmla="*/ 109 h 196"/>
                <a:gd name="T66" fmla="*/ 55 w 123"/>
                <a:gd name="T67" fmla="*/ 109 h 196"/>
                <a:gd name="T68" fmla="*/ 55 w 123"/>
                <a:gd name="T69" fmla="*/ 108 h 196"/>
                <a:gd name="T70" fmla="*/ 56 w 123"/>
                <a:gd name="T71" fmla="*/ 107 h 196"/>
                <a:gd name="T72" fmla="*/ 57 w 123"/>
                <a:gd name="T73" fmla="*/ 107 h 196"/>
                <a:gd name="T74" fmla="*/ 62 w 123"/>
                <a:gd name="T75" fmla="*/ 97 h 196"/>
                <a:gd name="T76" fmla="*/ 63 w 123"/>
                <a:gd name="T77" fmla="*/ 97 h 196"/>
                <a:gd name="T78" fmla="*/ 63 w 123"/>
                <a:gd name="T79" fmla="*/ 96 h 196"/>
                <a:gd name="T80" fmla="*/ 63 w 123"/>
                <a:gd name="T81" fmla="*/ 96 h 196"/>
                <a:gd name="T82" fmla="*/ 64 w 123"/>
                <a:gd name="T83" fmla="*/ 96 h 196"/>
                <a:gd name="T84" fmla="*/ 70 w 123"/>
                <a:gd name="T85" fmla="*/ 85 h 196"/>
                <a:gd name="T86" fmla="*/ 70 w 123"/>
                <a:gd name="T87" fmla="*/ 85 h 196"/>
                <a:gd name="T88" fmla="*/ 71 w 123"/>
                <a:gd name="T89" fmla="*/ 83 h 196"/>
                <a:gd name="T90" fmla="*/ 71 w 123"/>
                <a:gd name="T91" fmla="*/ 83 h 196"/>
                <a:gd name="T92" fmla="*/ 73 w 123"/>
                <a:gd name="T93" fmla="*/ 81 h 196"/>
                <a:gd name="T94" fmla="*/ 78 w 123"/>
                <a:gd name="T95" fmla="*/ 71 h 196"/>
                <a:gd name="T96" fmla="*/ 80 w 123"/>
                <a:gd name="T97" fmla="*/ 70 h 196"/>
                <a:gd name="T98" fmla="*/ 95 w 123"/>
                <a:gd name="T99" fmla="*/ 45 h 196"/>
                <a:gd name="T100" fmla="*/ 96 w 123"/>
                <a:gd name="T101" fmla="*/ 45 h 196"/>
                <a:gd name="T102" fmla="*/ 96 w 123"/>
                <a:gd name="T103" fmla="*/ 43 h 196"/>
                <a:gd name="T104" fmla="*/ 97 w 123"/>
                <a:gd name="T105" fmla="*/ 41 h 196"/>
                <a:gd name="T106" fmla="*/ 99 w 123"/>
                <a:gd name="T107" fmla="*/ 40 h 196"/>
                <a:gd name="T108" fmla="*/ 102 w 123"/>
                <a:gd name="T109" fmla="*/ 34 h 196"/>
                <a:gd name="T110" fmla="*/ 102 w 123"/>
                <a:gd name="T111" fmla="*/ 34 h 196"/>
                <a:gd name="T112" fmla="*/ 104 w 123"/>
                <a:gd name="T113" fmla="*/ 30 h 196"/>
                <a:gd name="T114" fmla="*/ 104 w 123"/>
                <a:gd name="T115" fmla="*/ 30 h 196"/>
                <a:gd name="T116" fmla="*/ 106 w 123"/>
                <a:gd name="T117" fmla="*/ 27 h 196"/>
                <a:gd name="T118" fmla="*/ 117 w 123"/>
                <a:gd name="T119" fmla="*/ 10 h 196"/>
                <a:gd name="T120" fmla="*/ 117 w 123"/>
                <a:gd name="T121" fmla="*/ 10 h 196"/>
                <a:gd name="T122" fmla="*/ 123 w 123"/>
                <a:gd name="T123" fmla="*/ 0 h 196"/>
                <a:gd name="T124" fmla="*/ 123 w 123"/>
                <a:gd name="T125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3" h="196">
                  <a:moveTo>
                    <a:pt x="0" y="195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0" y="195"/>
                    <a:pt x="0" y="196"/>
                    <a:pt x="0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0" y="195"/>
                    <a:pt x="0" y="195"/>
                  </a:cubicBezTo>
                  <a:cubicBezTo>
                    <a:pt x="0" y="195"/>
                    <a:pt x="0" y="195"/>
                    <a:pt x="0" y="195"/>
                  </a:cubicBezTo>
                  <a:moveTo>
                    <a:pt x="5" y="188"/>
                  </a:moveTo>
                  <a:cubicBezTo>
                    <a:pt x="4" y="188"/>
                    <a:pt x="4" y="189"/>
                    <a:pt x="4" y="189"/>
                  </a:cubicBezTo>
                  <a:cubicBezTo>
                    <a:pt x="4" y="189"/>
                    <a:pt x="4" y="189"/>
                    <a:pt x="4" y="189"/>
                  </a:cubicBezTo>
                  <a:cubicBezTo>
                    <a:pt x="4" y="189"/>
                    <a:pt x="5" y="188"/>
                    <a:pt x="5" y="188"/>
                  </a:cubicBezTo>
                  <a:cubicBezTo>
                    <a:pt x="5" y="188"/>
                    <a:pt x="5" y="188"/>
                    <a:pt x="5" y="188"/>
                  </a:cubicBezTo>
                  <a:moveTo>
                    <a:pt x="7" y="184"/>
                  </a:moveTo>
                  <a:cubicBezTo>
                    <a:pt x="7" y="185"/>
                    <a:pt x="7" y="185"/>
                    <a:pt x="6" y="186"/>
                  </a:cubicBezTo>
                  <a:cubicBezTo>
                    <a:pt x="6" y="186"/>
                    <a:pt x="6" y="186"/>
                    <a:pt x="6" y="186"/>
                  </a:cubicBezTo>
                  <a:cubicBezTo>
                    <a:pt x="7" y="185"/>
                    <a:pt x="7" y="185"/>
                    <a:pt x="7" y="184"/>
                  </a:cubicBezTo>
                  <a:cubicBezTo>
                    <a:pt x="7" y="184"/>
                    <a:pt x="7" y="184"/>
                    <a:pt x="7" y="184"/>
                  </a:cubicBezTo>
                  <a:moveTo>
                    <a:pt x="11" y="178"/>
                  </a:moveTo>
                  <a:cubicBezTo>
                    <a:pt x="11" y="178"/>
                    <a:pt x="11" y="179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1" y="179"/>
                    <a:pt x="11" y="178"/>
                    <a:pt x="11" y="178"/>
                  </a:cubicBezTo>
                  <a:cubicBezTo>
                    <a:pt x="11" y="178"/>
                    <a:pt x="11" y="178"/>
                    <a:pt x="11" y="178"/>
                  </a:cubicBezTo>
                  <a:moveTo>
                    <a:pt x="15" y="173"/>
                  </a:moveTo>
                  <a:cubicBezTo>
                    <a:pt x="15" y="173"/>
                    <a:pt x="15" y="173"/>
                    <a:pt x="15" y="173"/>
                  </a:cubicBezTo>
                  <a:cubicBezTo>
                    <a:pt x="14" y="174"/>
                    <a:pt x="13" y="175"/>
                    <a:pt x="13" y="176"/>
                  </a:cubicBezTo>
                  <a:cubicBezTo>
                    <a:pt x="13" y="176"/>
                    <a:pt x="13" y="176"/>
                    <a:pt x="13" y="176"/>
                  </a:cubicBezTo>
                  <a:cubicBezTo>
                    <a:pt x="13" y="175"/>
                    <a:pt x="14" y="174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5" y="172"/>
                  </a:move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moveTo>
                    <a:pt x="17" y="168"/>
                  </a:moveTo>
                  <a:cubicBezTo>
                    <a:pt x="17" y="169"/>
                    <a:pt x="16" y="170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0"/>
                    <a:pt x="17" y="169"/>
                    <a:pt x="18" y="168"/>
                  </a:cubicBezTo>
                  <a:cubicBezTo>
                    <a:pt x="17" y="168"/>
                    <a:pt x="17" y="168"/>
                    <a:pt x="17" y="168"/>
                  </a:cubicBezTo>
                  <a:moveTo>
                    <a:pt x="18" y="167"/>
                  </a:move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7"/>
                    <a:pt x="18" y="167"/>
                  </a:cubicBezTo>
                  <a:moveTo>
                    <a:pt x="21" y="162"/>
                  </a:moveTo>
                  <a:cubicBezTo>
                    <a:pt x="20" y="164"/>
                    <a:pt x="19" y="165"/>
                    <a:pt x="18" y="167"/>
                  </a:cubicBezTo>
                  <a:cubicBezTo>
                    <a:pt x="18" y="167"/>
                    <a:pt x="19" y="167"/>
                    <a:pt x="19" y="167"/>
                  </a:cubicBezTo>
                  <a:cubicBezTo>
                    <a:pt x="19" y="166"/>
                    <a:pt x="20" y="165"/>
                    <a:pt x="20" y="164"/>
                  </a:cubicBezTo>
                  <a:cubicBezTo>
                    <a:pt x="21" y="164"/>
                    <a:pt x="21" y="163"/>
                    <a:pt x="21" y="163"/>
                  </a:cubicBezTo>
                  <a:cubicBezTo>
                    <a:pt x="21" y="163"/>
                    <a:pt x="21" y="163"/>
                    <a:pt x="21" y="162"/>
                  </a:cubicBezTo>
                  <a:moveTo>
                    <a:pt x="22" y="161"/>
                  </a:moveTo>
                  <a:cubicBezTo>
                    <a:pt x="22" y="162"/>
                    <a:pt x="21" y="162"/>
                    <a:pt x="21" y="162"/>
                  </a:cubicBezTo>
                  <a:cubicBezTo>
                    <a:pt x="21" y="162"/>
                    <a:pt x="21" y="162"/>
                    <a:pt x="21" y="162"/>
                  </a:cubicBezTo>
                  <a:cubicBezTo>
                    <a:pt x="21" y="162"/>
                    <a:pt x="22" y="162"/>
                    <a:pt x="22" y="162"/>
                  </a:cubicBezTo>
                  <a:cubicBezTo>
                    <a:pt x="22" y="162"/>
                    <a:pt x="22" y="162"/>
                    <a:pt x="22" y="161"/>
                  </a:cubicBezTo>
                  <a:moveTo>
                    <a:pt x="27" y="153"/>
                  </a:moveTo>
                  <a:cubicBezTo>
                    <a:pt x="27" y="153"/>
                    <a:pt x="26" y="154"/>
                    <a:pt x="26" y="155"/>
                  </a:cubicBezTo>
                  <a:cubicBezTo>
                    <a:pt x="26" y="155"/>
                    <a:pt x="26" y="155"/>
                    <a:pt x="26" y="155"/>
                  </a:cubicBezTo>
                  <a:cubicBezTo>
                    <a:pt x="26" y="154"/>
                    <a:pt x="27" y="153"/>
                    <a:pt x="27" y="153"/>
                  </a:cubicBezTo>
                  <a:cubicBezTo>
                    <a:pt x="27" y="153"/>
                    <a:pt x="27" y="153"/>
                    <a:pt x="27" y="153"/>
                  </a:cubicBezTo>
                  <a:moveTo>
                    <a:pt x="33" y="143"/>
                  </a:moveTo>
                  <a:cubicBezTo>
                    <a:pt x="32" y="145"/>
                    <a:pt x="32" y="146"/>
                    <a:pt x="31" y="147"/>
                  </a:cubicBezTo>
                  <a:cubicBezTo>
                    <a:pt x="31" y="147"/>
                    <a:pt x="31" y="147"/>
                    <a:pt x="31" y="147"/>
                  </a:cubicBezTo>
                  <a:cubicBezTo>
                    <a:pt x="32" y="146"/>
                    <a:pt x="32" y="145"/>
                    <a:pt x="33" y="143"/>
                  </a:cubicBezTo>
                  <a:cubicBezTo>
                    <a:pt x="33" y="143"/>
                    <a:pt x="33" y="143"/>
                    <a:pt x="33" y="143"/>
                  </a:cubicBezTo>
                  <a:moveTo>
                    <a:pt x="40" y="132"/>
                  </a:moveTo>
                  <a:cubicBezTo>
                    <a:pt x="40" y="133"/>
                    <a:pt x="39" y="133"/>
                    <a:pt x="39" y="134"/>
                  </a:cubicBezTo>
                  <a:cubicBezTo>
                    <a:pt x="39" y="134"/>
                    <a:pt x="39" y="134"/>
                    <a:pt x="39" y="134"/>
                  </a:cubicBezTo>
                  <a:cubicBezTo>
                    <a:pt x="40" y="133"/>
                    <a:pt x="40" y="133"/>
                    <a:pt x="41" y="132"/>
                  </a:cubicBezTo>
                  <a:cubicBezTo>
                    <a:pt x="40" y="132"/>
                    <a:pt x="40" y="132"/>
                    <a:pt x="40" y="132"/>
                  </a:cubicBezTo>
                  <a:moveTo>
                    <a:pt x="47" y="121"/>
                  </a:moveTo>
                  <a:cubicBezTo>
                    <a:pt x="47" y="122"/>
                    <a:pt x="46" y="123"/>
                    <a:pt x="46" y="124"/>
                  </a:cubicBezTo>
                  <a:cubicBezTo>
                    <a:pt x="46" y="124"/>
                    <a:pt x="46" y="124"/>
                    <a:pt x="46" y="124"/>
                  </a:cubicBezTo>
                  <a:cubicBezTo>
                    <a:pt x="46" y="123"/>
                    <a:pt x="47" y="122"/>
                    <a:pt x="47" y="121"/>
                  </a:cubicBezTo>
                  <a:cubicBezTo>
                    <a:pt x="47" y="121"/>
                    <a:pt x="47" y="121"/>
                    <a:pt x="47" y="121"/>
                  </a:cubicBezTo>
                  <a:moveTo>
                    <a:pt x="48" y="120"/>
                  </a:move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8" y="120"/>
                    <a:pt x="48" y="121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moveTo>
                    <a:pt x="51" y="115"/>
                  </a:move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moveTo>
                    <a:pt x="51" y="114"/>
                  </a:move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5"/>
                    <a:pt x="52" y="115"/>
                  </a:cubicBezTo>
                  <a:cubicBezTo>
                    <a:pt x="51" y="115"/>
                    <a:pt x="51" y="114"/>
                    <a:pt x="51" y="114"/>
                  </a:cubicBezTo>
                  <a:moveTo>
                    <a:pt x="53" y="112"/>
                  </a:moveTo>
                  <a:cubicBezTo>
                    <a:pt x="53" y="113"/>
                    <a:pt x="52" y="113"/>
                    <a:pt x="51" y="114"/>
                  </a:cubicBezTo>
                  <a:cubicBezTo>
                    <a:pt x="52" y="114"/>
                    <a:pt x="52" y="114"/>
                    <a:pt x="52" y="114"/>
                  </a:cubicBezTo>
                  <a:cubicBezTo>
                    <a:pt x="52" y="114"/>
                    <a:pt x="53" y="113"/>
                    <a:pt x="53" y="112"/>
                  </a:cubicBezTo>
                  <a:cubicBezTo>
                    <a:pt x="53" y="112"/>
                    <a:pt x="53" y="112"/>
                    <a:pt x="53" y="112"/>
                  </a:cubicBezTo>
                  <a:moveTo>
                    <a:pt x="54" y="111"/>
                  </a:moveTo>
                  <a:cubicBezTo>
                    <a:pt x="54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moveTo>
                    <a:pt x="55" y="109"/>
                  </a:moveTo>
                  <a:cubicBezTo>
                    <a:pt x="55" y="109"/>
                    <a:pt x="54" y="110"/>
                    <a:pt x="54" y="110"/>
                  </a:cubicBezTo>
                  <a:cubicBezTo>
                    <a:pt x="54" y="110"/>
                    <a:pt x="54" y="110"/>
                    <a:pt x="54" y="110"/>
                  </a:cubicBezTo>
                  <a:cubicBezTo>
                    <a:pt x="55" y="110"/>
                    <a:pt x="55" y="109"/>
                    <a:pt x="55" y="109"/>
                  </a:cubicBezTo>
                  <a:cubicBezTo>
                    <a:pt x="55" y="109"/>
                    <a:pt x="55" y="109"/>
                    <a:pt x="55" y="109"/>
                  </a:cubicBezTo>
                  <a:moveTo>
                    <a:pt x="56" y="107"/>
                  </a:moveTo>
                  <a:cubicBezTo>
                    <a:pt x="56" y="108"/>
                    <a:pt x="55" y="108"/>
                    <a:pt x="55" y="108"/>
                  </a:cubicBezTo>
                  <a:cubicBezTo>
                    <a:pt x="55" y="108"/>
                    <a:pt x="55" y="108"/>
                    <a:pt x="55" y="108"/>
                  </a:cubicBezTo>
                  <a:cubicBezTo>
                    <a:pt x="56" y="108"/>
                    <a:pt x="56" y="108"/>
                    <a:pt x="56" y="107"/>
                  </a:cubicBezTo>
                  <a:cubicBezTo>
                    <a:pt x="56" y="107"/>
                    <a:pt x="56" y="107"/>
                    <a:pt x="56" y="107"/>
                  </a:cubicBezTo>
                  <a:moveTo>
                    <a:pt x="57" y="105"/>
                  </a:moveTo>
                  <a:cubicBezTo>
                    <a:pt x="57" y="106"/>
                    <a:pt x="57" y="106"/>
                    <a:pt x="56" y="107"/>
                  </a:cubicBezTo>
                  <a:cubicBezTo>
                    <a:pt x="56" y="107"/>
                    <a:pt x="56" y="107"/>
                    <a:pt x="57" y="107"/>
                  </a:cubicBezTo>
                  <a:cubicBezTo>
                    <a:pt x="57" y="106"/>
                    <a:pt x="57" y="106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moveTo>
                    <a:pt x="62" y="97"/>
                  </a:moveTo>
                  <a:cubicBezTo>
                    <a:pt x="61" y="99"/>
                    <a:pt x="60" y="100"/>
                    <a:pt x="59" y="102"/>
                  </a:cubicBezTo>
                  <a:cubicBezTo>
                    <a:pt x="59" y="102"/>
                    <a:pt x="59" y="102"/>
                    <a:pt x="60" y="102"/>
                  </a:cubicBezTo>
                  <a:cubicBezTo>
                    <a:pt x="61" y="100"/>
                    <a:pt x="62" y="99"/>
                    <a:pt x="63" y="97"/>
                  </a:cubicBezTo>
                  <a:cubicBezTo>
                    <a:pt x="62" y="97"/>
                    <a:pt x="62" y="97"/>
                    <a:pt x="62" y="97"/>
                  </a:cubicBezTo>
                  <a:moveTo>
                    <a:pt x="63" y="96"/>
                  </a:move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moveTo>
                    <a:pt x="66" y="90"/>
                  </a:moveTo>
                  <a:cubicBezTo>
                    <a:pt x="65" y="92"/>
                    <a:pt x="64" y="94"/>
                    <a:pt x="63" y="95"/>
                  </a:cubicBezTo>
                  <a:cubicBezTo>
                    <a:pt x="63" y="95"/>
                    <a:pt x="63" y="96"/>
                    <a:pt x="64" y="96"/>
                  </a:cubicBezTo>
                  <a:cubicBezTo>
                    <a:pt x="65" y="94"/>
                    <a:pt x="66" y="92"/>
                    <a:pt x="67" y="90"/>
                  </a:cubicBezTo>
                  <a:cubicBezTo>
                    <a:pt x="67" y="90"/>
                    <a:pt x="67" y="90"/>
                    <a:pt x="66" y="90"/>
                  </a:cubicBezTo>
                  <a:moveTo>
                    <a:pt x="70" y="85"/>
                  </a:moveTo>
                  <a:cubicBezTo>
                    <a:pt x="69" y="86"/>
                    <a:pt x="68" y="88"/>
                    <a:pt x="67" y="90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8" y="88"/>
                    <a:pt x="69" y="87"/>
                    <a:pt x="70" y="85"/>
                  </a:cubicBezTo>
                  <a:cubicBezTo>
                    <a:pt x="70" y="85"/>
                    <a:pt x="70" y="85"/>
                    <a:pt x="70" y="85"/>
                  </a:cubicBezTo>
                  <a:cubicBezTo>
                    <a:pt x="70" y="85"/>
                    <a:pt x="70" y="85"/>
                    <a:pt x="70" y="85"/>
                  </a:cubicBezTo>
                  <a:moveTo>
                    <a:pt x="71" y="83"/>
                  </a:move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moveTo>
                    <a:pt x="78" y="71"/>
                  </a:moveTo>
                  <a:cubicBezTo>
                    <a:pt x="76" y="74"/>
                    <a:pt x="75" y="77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5" y="78"/>
                    <a:pt x="77" y="75"/>
                    <a:pt x="79" y="72"/>
                  </a:cubicBezTo>
                  <a:cubicBezTo>
                    <a:pt x="79" y="71"/>
                    <a:pt x="78" y="71"/>
                    <a:pt x="78" y="71"/>
                  </a:cubicBezTo>
                  <a:moveTo>
                    <a:pt x="87" y="58"/>
                  </a:moveTo>
                  <a:cubicBezTo>
                    <a:pt x="84" y="62"/>
                    <a:pt x="82" y="66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66"/>
                    <a:pt x="85" y="62"/>
                    <a:pt x="87" y="58"/>
                  </a:cubicBezTo>
                  <a:cubicBezTo>
                    <a:pt x="87" y="58"/>
                    <a:pt x="87" y="58"/>
                    <a:pt x="87" y="58"/>
                  </a:cubicBezTo>
                  <a:moveTo>
                    <a:pt x="95" y="45"/>
                  </a:moveTo>
                  <a:cubicBezTo>
                    <a:pt x="94" y="47"/>
                    <a:pt x="92" y="49"/>
                    <a:pt x="91" y="51"/>
                  </a:cubicBezTo>
                  <a:cubicBezTo>
                    <a:pt x="91" y="51"/>
                    <a:pt x="91" y="51"/>
                    <a:pt x="91" y="52"/>
                  </a:cubicBezTo>
                  <a:cubicBezTo>
                    <a:pt x="93" y="49"/>
                    <a:pt x="94" y="47"/>
                    <a:pt x="96" y="45"/>
                  </a:cubicBezTo>
                  <a:cubicBezTo>
                    <a:pt x="95" y="45"/>
                    <a:pt x="95" y="45"/>
                    <a:pt x="95" y="45"/>
                  </a:cubicBezTo>
                  <a:moveTo>
                    <a:pt x="97" y="41"/>
                  </a:moveTo>
                  <a:cubicBezTo>
                    <a:pt x="97" y="42"/>
                    <a:pt x="97" y="42"/>
                    <a:pt x="96" y="43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7" y="42"/>
                    <a:pt x="97" y="41"/>
                    <a:pt x="97" y="41"/>
                  </a:cubicBezTo>
                  <a:moveTo>
                    <a:pt x="100" y="37"/>
                  </a:moveTo>
                  <a:cubicBezTo>
                    <a:pt x="100" y="37"/>
                    <a:pt x="99" y="38"/>
                    <a:pt x="98" y="39"/>
                  </a:cubicBezTo>
                  <a:cubicBezTo>
                    <a:pt x="99" y="39"/>
                    <a:pt x="99" y="39"/>
                    <a:pt x="99" y="40"/>
                  </a:cubicBezTo>
                  <a:cubicBezTo>
                    <a:pt x="99" y="39"/>
                    <a:pt x="100" y="38"/>
                    <a:pt x="101" y="37"/>
                  </a:cubicBezTo>
                  <a:cubicBezTo>
                    <a:pt x="100" y="37"/>
                    <a:pt x="100" y="37"/>
                    <a:pt x="100" y="37"/>
                  </a:cubicBezTo>
                  <a:moveTo>
                    <a:pt x="102" y="34"/>
                  </a:moveTo>
                  <a:cubicBezTo>
                    <a:pt x="102" y="34"/>
                    <a:pt x="101" y="34"/>
                    <a:pt x="101" y="35"/>
                  </a:cubicBezTo>
                  <a:cubicBezTo>
                    <a:pt x="101" y="35"/>
                    <a:pt x="102" y="35"/>
                    <a:pt x="102" y="35"/>
                  </a:cubicBezTo>
                  <a:cubicBezTo>
                    <a:pt x="102" y="35"/>
                    <a:pt x="102" y="34"/>
                    <a:pt x="102" y="34"/>
                  </a:cubicBezTo>
                  <a:cubicBezTo>
                    <a:pt x="102" y="34"/>
                    <a:pt x="102" y="34"/>
                    <a:pt x="102" y="34"/>
                  </a:cubicBezTo>
                  <a:moveTo>
                    <a:pt x="104" y="30"/>
                  </a:move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4" y="30"/>
                  </a:cubicBezTo>
                  <a:moveTo>
                    <a:pt x="108" y="24"/>
                  </a:moveTo>
                  <a:cubicBezTo>
                    <a:pt x="107" y="25"/>
                    <a:pt x="107" y="26"/>
                    <a:pt x="106" y="27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7" y="26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moveTo>
                    <a:pt x="117" y="10"/>
                  </a:moveTo>
                  <a:cubicBezTo>
                    <a:pt x="116" y="11"/>
                    <a:pt x="116" y="12"/>
                    <a:pt x="115" y="13"/>
                  </a:cubicBezTo>
                  <a:cubicBezTo>
                    <a:pt x="115" y="13"/>
                    <a:pt x="115" y="13"/>
                    <a:pt x="116" y="13"/>
                  </a:cubicBezTo>
                  <a:cubicBezTo>
                    <a:pt x="116" y="12"/>
                    <a:pt x="117" y="11"/>
                    <a:pt x="117" y="10"/>
                  </a:cubicBezTo>
                  <a:cubicBezTo>
                    <a:pt x="117" y="10"/>
                    <a:pt x="117" y="10"/>
                    <a:pt x="117" y="10"/>
                  </a:cubicBezTo>
                  <a:moveTo>
                    <a:pt x="123" y="0"/>
                  </a:moveTo>
                  <a:cubicBezTo>
                    <a:pt x="123" y="0"/>
                    <a:pt x="123" y="0"/>
                    <a:pt x="123" y="0"/>
                  </a:cubicBezTo>
                  <a:cubicBezTo>
                    <a:pt x="123" y="0"/>
                    <a:pt x="123" y="0"/>
                    <a:pt x="123" y="1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3" y="0"/>
                    <a:pt x="123" y="0"/>
                    <a:pt x="12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0610"/>
            <p:cNvSpPr>
              <a:spLocks noEditPoints="1"/>
            </p:cNvSpPr>
            <p:nvPr/>
          </p:nvSpPr>
          <p:spPr bwMode="auto">
            <a:xfrm>
              <a:off x="-1184286" y="5592740"/>
              <a:ext cx="93664" cy="263524"/>
            </a:xfrm>
            <a:custGeom>
              <a:avLst/>
              <a:gdLst>
                <a:gd name="T0" fmla="*/ 22 w 25"/>
                <a:gd name="T1" fmla="*/ 65 h 70"/>
                <a:gd name="T2" fmla="*/ 22 w 25"/>
                <a:gd name="T3" fmla="*/ 66 h 70"/>
                <a:gd name="T4" fmla="*/ 20 w 25"/>
                <a:gd name="T5" fmla="*/ 70 h 70"/>
                <a:gd name="T6" fmla="*/ 21 w 25"/>
                <a:gd name="T7" fmla="*/ 67 h 70"/>
                <a:gd name="T8" fmla="*/ 22 w 25"/>
                <a:gd name="T9" fmla="*/ 65 h 70"/>
                <a:gd name="T10" fmla="*/ 22 w 25"/>
                <a:gd name="T11" fmla="*/ 65 h 70"/>
                <a:gd name="T12" fmla="*/ 25 w 25"/>
                <a:gd name="T13" fmla="*/ 61 h 70"/>
                <a:gd name="T14" fmla="*/ 24 w 25"/>
                <a:gd name="T15" fmla="*/ 63 h 70"/>
                <a:gd name="T16" fmla="*/ 24 w 25"/>
                <a:gd name="T17" fmla="*/ 63 h 70"/>
                <a:gd name="T18" fmla="*/ 25 w 25"/>
                <a:gd name="T19" fmla="*/ 61 h 70"/>
                <a:gd name="T20" fmla="*/ 4 w 25"/>
                <a:gd name="T21" fmla="*/ 47 h 70"/>
                <a:gd name="T22" fmla="*/ 3 w 25"/>
                <a:gd name="T23" fmla="*/ 47 h 70"/>
                <a:gd name="T24" fmla="*/ 2 w 25"/>
                <a:gd name="T25" fmla="*/ 49 h 70"/>
                <a:gd name="T26" fmla="*/ 4 w 25"/>
                <a:gd name="T27" fmla="*/ 47 h 70"/>
                <a:gd name="T28" fmla="*/ 0 w 25"/>
                <a:gd name="T29" fmla="*/ 27 h 70"/>
                <a:gd name="T30" fmla="*/ 0 w 25"/>
                <a:gd name="T31" fmla="*/ 27 h 70"/>
                <a:gd name="T32" fmla="*/ 0 w 25"/>
                <a:gd name="T33" fmla="*/ 27 h 70"/>
                <a:gd name="T34" fmla="*/ 4 w 25"/>
                <a:gd name="T35" fmla="*/ 27 h 70"/>
                <a:gd name="T36" fmla="*/ 3 w 25"/>
                <a:gd name="T37" fmla="*/ 29 h 70"/>
                <a:gd name="T38" fmla="*/ 5 w 25"/>
                <a:gd name="T39" fmla="*/ 27 h 70"/>
                <a:gd name="T40" fmla="*/ 4 w 25"/>
                <a:gd name="T41" fmla="*/ 27 h 70"/>
                <a:gd name="T42" fmla="*/ 2 w 25"/>
                <a:gd name="T43" fmla="*/ 0 h 70"/>
                <a:gd name="T44" fmla="*/ 2 w 25"/>
                <a:gd name="T45" fmla="*/ 0 h 70"/>
                <a:gd name="T46" fmla="*/ 0 w 25"/>
                <a:gd name="T47" fmla="*/ 2 h 70"/>
                <a:gd name="T48" fmla="*/ 0 w 25"/>
                <a:gd name="T49" fmla="*/ 3 h 70"/>
                <a:gd name="T50" fmla="*/ 2 w 25"/>
                <a:gd name="T5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" h="70">
                  <a:moveTo>
                    <a:pt x="22" y="65"/>
                  </a:moveTo>
                  <a:cubicBezTo>
                    <a:pt x="22" y="65"/>
                    <a:pt x="22" y="65"/>
                    <a:pt x="22" y="66"/>
                  </a:cubicBezTo>
                  <a:cubicBezTo>
                    <a:pt x="21" y="67"/>
                    <a:pt x="20" y="69"/>
                    <a:pt x="20" y="70"/>
                  </a:cubicBezTo>
                  <a:cubicBezTo>
                    <a:pt x="20" y="69"/>
                    <a:pt x="21" y="68"/>
                    <a:pt x="21" y="67"/>
                  </a:cubicBezTo>
                  <a:cubicBezTo>
                    <a:pt x="22" y="67"/>
                    <a:pt x="22" y="66"/>
                    <a:pt x="22" y="65"/>
                  </a:cubicBezTo>
                  <a:cubicBezTo>
                    <a:pt x="22" y="65"/>
                    <a:pt x="22" y="65"/>
                    <a:pt x="22" y="65"/>
                  </a:cubicBezTo>
                  <a:moveTo>
                    <a:pt x="25" y="61"/>
                  </a:moveTo>
                  <a:cubicBezTo>
                    <a:pt x="25" y="61"/>
                    <a:pt x="24" y="62"/>
                    <a:pt x="24" y="63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25" y="62"/>
                    <a:pt x="25" y="61"/>
                    <a:pt x="25" y="61"/>
                  </a:cubicBezTo>
                  <a:moveTo>
                    <a:pt x="4" y="47"/>
                  </a:moveTo>
                  <a:cubicBezTo>
                    <a:pt x="4" y="47"/>
                    <a:pt x="4" y="47"/>
                    <a:pt x="3" y="47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3" y="49"/>
                    <a:pt x="3" y="48"/>
                    <a:pt x="4" y="47"/>
                  </a:cubicBezTo>
                  <a:moveTo>
                    <a:pt x="0" y="27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moveTo>
                    <a:pt x="4" y="27"/>
                  </a:moveTo>
                  <a:cubicBezTo>
                    <a:pt x="4" y="27"/>
                    <a:pt x="4" y="28"/>
                    <a:pt x="3" y="29"/>
                  </a:cubicBezTo>
                  <a:cubicBezTo>
                    <a:pt x="4" y="28"/>
                    <a:pt x="4" y="28"/>
                    <a:pt x="5" y="27"/>
                  </a:cubicBezTo>
                  <a:cubicBezTo>
                    <a:pt x="5" y="27"/>
                    <a:pt x="5" y="27"/>
                    <a:pt x="4" y="27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2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0611"/>
            <p:cNvSpPr>
              <a:spLocks/>
            </p:cNvSpPr>
            <p:nvPr/>
          </p:nvSpPr>
          <p:spPr bwMode="auto">
            <a:xfrm>
              <a:off x="-1101736" y="5829277"/>
              <a:ext cx="7939" cy="7937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0612"/>
            <p:cNvSpPr>
              <a:spLocks noEditPoints="1"/>
            </p:cNvSpPr>
            <p:nvPr/>
          </p:nvSpPr>
          <p:spPr bwMode="auto">
            <a:xfrm>
              <a:off x="-1143011" y="5821339"/>
              <a:ext cx="52388" cy="82549"/>
            </a:xfrm>
            <a:custGeom>
              <a:avLst/>
              <a:gdLst>
                <a:gd name="T0" fmla="*/ 0 w 14"/>
                <a:gd name="T1" fmla="*/ 22 h 22"/>
                <a:gd name="T2" fmla="*/ 0 w 14"/>
                <a:gd name="T3" fmla="*/ 22 h 22"/>
                <a:gd name="T4" fmla="*/ 0 w 14"/>
                <a:gd name="T5" fmla="*/ 22 h 22"/>
                <a:gd name="T6" fmla="*/ 0 w 14"/>
                <a:gd name="T7" fmla="*/ 22 h 22"/>
                <a:gd name="T8" fmla="*/ 2 w 14"/>
                <a:gd name="T9" fmla="*/ 19 h 22"/>
                <a:gd name="T10" fmla="*/ 1 w 14"/>
                <a:gd name="T11" fmla="*/ 20 h 22"/>
                <a:gd name="T12" fmla="*/ 1 w 14"/>
                <a:gd name="T13" fmla="*/ 20 h 22"/>
                <a:gd name="T14" fmla="*/ 2 w 14"/>
                <a:gd name="T15" fmla="*/ 20 h 22"/>
                <a:gd name="T16" fmla="*/ 2 w 14"/>
                <a:gd name="T17" fmla="*/ 19 h 22"/>
                <a:gd name="T18" fmla="*/ 2 w 14"/>
                <a:gd name="T19" fmla="*/ 19 h 22"/>
                <a:gd name="T20" fmla="*/ 6 w 14"/>
                <a:gd name="T21" fmla="*/ 13 h 22"/>
                <a:gd name="T22" fmla="*/ 2 w 14"/>
                <a:gd name="T23" fmla="*/ 19 h 22"/>
                <a:gd name="T24" fmla="*/ 2 w 14"/>
                <a:gd name="T25" fmla="*/ 19 h 22"/>
                <a:gd name="T26" fmla="*/ 6 w 14"/>
                <a:gd name="T27" fmla="*/ 13 h 22"/>
                <a:gd name="T28" fmla="*/ 6 w 14"/>
                <a:gd name="T29" fmla="*/ 13 h 22"/>
                <a:gd name="T30" fmla="*/ 11 w 14"/>
                <a:gd name="T31" fmla="*/ 4 h 22"/>
                <a:gd name="T32" fmla="*/ 8 w 14"/>
                <a:gd name="T33" fmla="*/ 10 h 22"/>
                <a:gd name="T34" fmla="*/ 8 w 14"/>
                <a:gd name="T35" fmla="*/ 10 h 22"/>
                <a:gd name="T36" fmla="*/ 11 w 14"/>
                <a:gd name="T37" fmla="*/ 5 h 22"/>
                <a:gd name="T38" fmla="*/ 11 w 14"/>
                <a:gd name="T39" fmla="*/ 5 h 22"/>
                <a:gd name="T40" fmla="*/ 11 w 14"/>
                <a:gd name="T41" fmla="*/ 4 h 22"/>
                <a:gd name="T42" fmla="*/ 11 w 14"/>
                <a:gd name="T43" fmla="*/ 4 h 22"/>
                <a:gd name="T44" fmla="*/ 14 w 14"/>
                <a:gd name="T45" fmla="*/ 0 h 22"/>
                <a:gd name="T46" fmla="*/ 13 w 14"/>
                <a:gd name="T47" fmla="*/ 1 h 22"/>
                <a:gd name="T48" fmla="*/ 13 w 14"/>
                <a:gd name="T49" fmla="*/ 1 h 22"/>
                <a:gd name="T50" fmla="*/ 14 w 14"/>
                <a:gd name="T5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" h="22">
                  <a:moveTo>
                    <a:pt x="0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moveTo>
                    <a:pt x="2" y="19"/>
                  </a:moveTo>
                  <a:cubicBezTo>
                    <a:pt x="2" y="20"/>
                    <a:pt x="2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2" y="20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moveTo>
                    <a:pt x="6" y="13"/>
                  </a:moveTo>
                  <a:cubicBezTo>
                    <a:pt x="5" y="15"/>
                    <a:pt x="3" y="17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3" y="17"/>
                    <a:pt x="5" y="15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11" y="4"/>
                  </a:moveTo>
                  <a:cubicBezTo>
                    <a:pt x="10" y="6"/>
                    <a:pt x="9" y="8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7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14" y="0"/>
                  </a:moveTo>
                  <a:cubicBezTo>
                    <a:pt x="14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0613"/>
            <p:cNvSpPr>
              <a:spLocks noEditPoints="1"/>
            </p:cNvSpPr>
            <p:nvPr/>
          </p:nvSpPr>
          <p:spPr bwMode="auto">
            <a:xfrm>
              <a:off x="-1143011" y="5826101"/>
              <a:ext cx="49214" cy="77788"/>
            </a:xfrm>
            <a:custGeom>
              <a:avLst/>
              <a:gdLst>
                <a:gd name="T0" fmla="*/ 1 w 13"/>
                <a:gd name="T1" fmla="*/ 19 h 21"/>
                <a:gd name="T2" fmla="*/ 0 w 13"/>
                <a:gd name="T3" fmla="*/ 21 h 21"/>
                <a:gd name="T4" fmla="*/ 0 w 13"/>
                <a:gd name="T5" fmla="*/ 21 h 21"/>
                <a:gd name="T6" fmla="*/ 1 w 13"/>
                <a:gd name="T7" fmla="*/ 19 h 21"/>
                <a:gd name="T8" fmla="*/ 1 w 13"/>
                <a:gd name="T9" fmla="*/ 19 h 21"/>
                <a:gd name="T10" fmla="*/ 2 w 13"/>
                <a:gd name="T11" fmla="*/ 18 h 21"/>
                <a:gd name="T12" fmla="*/ 2 w 13"/>
                <a:gd name="T13" fmla="*/ 18 h 21"/>
                <a:gd name="T14" fmla="*/ 2 w 13"/>
                <a:gd name="T15" fmla="*/ 18 h 21"/>
                <a:gd name="T16" fmla="*/ 2 w 13"/>
                <a:gd name="T17" fmla="*/ 18 h 21"/>
                <a:gd name="T18" fmla="*/ 2 w 13"/>
                <a:gd name="T19" fmla="*/ 18 h 21"/>
                <a:gd name="T20" fmla="*/ 2 w 13"/>
                <a:gd name="T21" fmla="*/ 18 h 21"/>
                <a:gd name="T22" fmla="*/ 8 w 13"/>
                <a:gd name="T23" fmla="*/ 9 h 21"/>
                <a:gd name="T24" fmla="*/ 6 w 13"/>
                <a:gd name="T25" fmla="*/ 12 h 21"/>
                <a:gd name="T26" fmla="*/ 6 w 13"/>
                <a:gd name="T27" fmla="*/ 12 h 21"/>
                <a:gd name="T28" fmla="*/ 8 w 13"/>
                <a:gd name="T29" fmla="*/ 9 h 21"/>
                <a:gd name="T30" fmla="*/ 8 w 13"/>
                <a:gd name="T31" fmla="*/ 9 h 21"/>
                <a:gd name="T32" fmla="*/ 13 w 13"/>
                <a:gd name="T33" fmla="*/ 0 h 21"/>
                <a:gd name="T34" fmla="*/ 11 w 13"/>
                <a:gd name="T35" fmla="*/ 3 h 21"/>
                <a:gd name="T36" fmla="*/ 11 w 13"/>
                <a:gd name="T37" fmla="*/ 3 h 21"/>
                <a:gd name="T38" fmla="*/ 13 w 13"/>
                <a:gd name="T39" fmla="*/ 0 h 21"/>
                <a:gd name="T40" fmla="*/ 13 w 13"/>
                <a:gd name="T4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" h="21">
                  <a:moveTo>
                    <a:pt x="1" y="19"/>
                  </a:moveTo>
                  <a:cubicBezTo>
                    <a:pt x="1" y="20"/>
                    <a:pt x="0" y="20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9"/>
                    <a:pt x="1" y="19"/>
                    <a:pt x="1" y="19"/>
                  </a:cubicBezTo>
                  <a:moveTo>
                    <a:pt x="2" y="18"/>
                  </a:move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moveTo>
                    <a:pt x="8" y="9"/>
                  </a:moveTo>
                  <a:cubicBezTo>
                    <a:pt x="7" y="10"/>
                    <a:pt x="6" y="11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moveTo>
                    <a:pt x="13" y="0"/>
                  </a:moveTo>
                  <a:cubicBezTo>
                    <a:pt x="12" y="1"/>
                    <a:pt x="12" y="2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2" y="1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0614"/>
            <p:cNvSpPr>
              <a:spLocks noEditPoints="1"/>
            </p:cNvSpPr>
            <p:nvPr/>
          </p:nvSpPr>
          <p:spPr bwMode="auto">
            <a:xfrm>
              <a:off x="-1123961" y="5856264"/>
              <a:ext cx="14288" cy="25400"/>
            </a:xfrm>
            <a:custGeom>
              <a:avLst/>
              <a:gdLst>
                <a:gd name="T0" fmla="*/ 1 w 4"/>
                <a:gd name="T1" fmla="*/ 4 h 7"/>
                <a:gd name="T2" fmla="*/ 0 w 4"/>
                <a:gd name="T3" fmla="*/ 7 h 7"/>
                <a:gd name="T4" fmla="*/ 1 w 4"/>
                <a:gd name="T5" fmla="*/ 4 h 7"/>
                <a:gd name="T6" fmla="*/ 1 w 4"/>
                <a:gd name="T7" fmla="*/ 4 h 7"/>
                <a:gd name="T8" fmla="*/ 4 w 4"/>
                <a:gd name="T9" fmla="*/ 0 h 7"/>
                <a:gd name="T10" fmla="*/ 3 w 4"/>
                <a:gd name="T11" fmla="*/ 1 h 7"/>
                <a:gd name="T12" fmla="*/ 3 w 4"/>
                <a:gd name="T13" fmla="*/ 1 h 7"/>
                <a:gd name="T14" fmla="*/ 4 w 4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0" y="6"/>
                    <a:pt x="1" y="5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0615"/>
            <p:cNvSpPr>
              <a:spLocks/>
            </p:cNvSpPr>
            <p:nvPr/>
          </p:nvSpPr>
          <p:spPr bwMode="auto">
            <a:xfrm>
              <a:off x="-1120785" y="5859439"/>
              <a:ext cx="7939" cy="1111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3 h 3"/>
                <a:gd name="T4" fmla="*/ 0 w 2"/>
                <a:gd name="T5" fmla="*/ 3 h 3"/>
                <a:gd name="T6" fmla="*/ 2 w 2"/>
                <a:gd name="T7" fmla="*/ 0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616"/>
            <p:cNvSpPr>
              <a:spLocks/>
            </p:cNvSpPr>
            <p:nvPr/>
          </p:nvSpPr>
          <p:spPr bwMode="auto">
            <a:xfrm>
              <a:off x="-1173174" y="5867376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617"/>
            <p:cNvSpPr>
              <a:spLocks/>
            </p:cNvSpPr>
            <p:nvPr/>
          </p:nvSpPr>
          <p:spPr bwMode="auto">
            <a:xfrm>
              <a:off x="-1173174" y="5867376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Oval 10618"/>
            <p:cNvSpPr>
              <a:spLocks noChangeArrowheads="1"/>
            </p:cNvSpPr>
            <p:nvPr/>
          </p:nvSpPr>
          <p:spPr bwMode="auto">
            <a:xfrm>
              <a:off x="-1173174" y="5870551"/>
              <a:ext cx="1588" cy="15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619"/>
            <p:cNvSpPr>
              <a:spLocks/>
            </p:cNvSpPr>
            <p:nvPr/>
          </p:nvSpPr>
          <p:spPr bwMode="auto">
            <a:xfrm>
              <a:off x="-1173174" y="5870551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620"/>
            <p:cNvSpPr>
              <a:spLocks/>
            </p:cNvSpPr>
            <p:nvPr/>
          </p:nvSpPr>
          <p:spPr bwMode="auto">
            <a:xfrm>
              <a:off x="-1165236" y="5878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621"/>
            <p:cNvSpPr>
              <a:spLocks/>
            </p:cNvSpPr>
            <p:nvPr/>
          </p:nvSpPr>
          <p:spPr bwMode="auto">
            <a:xfrm>
              <a:off x="-1165236" y="5878488"/>
              <a:ext cx="0" cy="7937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1 h 2"/>
                <a:gd name="T4" fmla="*/ 1 h 2"/>
                <a:gd name="T5" fmla="*/ 1 h 2"/>
                <a:gd name="T6" fmla="*/ 0 h 2"/>
                <a:gd name="T7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22"/>
            <p:cNvSpPr>
              <a:spLocks noEditPoints="1"/>
            </p:cNvSpPr>
            <p:nvPr/>
          </p:nvSpPr>
          <p:spPr bwMode="auto">
            <a:xfrm>
              <a:off x="-1158885" y="5881664"/>
              <a:ext cx="34926" cy="60325"/>
            </a:xfrm>
            <a:custGeom>
              <a:avLst/>
              <a:gdLst>
                <a:gd name="T0" fmla="*/ 0 w 9"/>
                <a:gd name="T1" fmla="*/ 15 h 16"/>
                <a:gd name="T2" fmla="*/ 0 w 9"/>
                <a:gd name="T3" fmla="*/ 16 h 16"/>
                <a:gd name="T4" fmla="*/ 0 w 9"/>
                <a:gd name="T5" fmla="*/ 16 h 16"/>
                <a:gd name="T6" fmla="*/ 0 w 9"/>
                <a:gd name="T7" fmla="*/ 16 h 16"/>
                <a:gd name="T8" fmla="*/ 0 w 9"/>
                <a:gd name="T9" fmla="*/ 15 h 16"/>
                <a:gd name="T10" fmla="*/ 1 w 9"/>
                <a:gd name="T11" fmla="*/ 14 h 16"/>
                <a:gd name="T12" fmla="*/ 0 w 9"/>
                <a:gd name="T13" fmla="*/ 15 h 16"/>
                <a:gd name="T14" fmla="*/ 0 w 9"/>
                <a:gd name="T15" fmla="*/ 15 h 16"/>
                <a:gd name="T16" fmla="*/ 1 w 9"/>
                <a:gd name="T17" fmla="*/ 14 h 16"/>
                <a:gd name="T18" fmla="*/ 1 w 9"/>
                <a:gd name="T19" fmla="*/ 14 h 16"/>
                <a:gd name="T20" fmla="*/ 3 w 9"/>
                <a:gd name="T21" fmla="*/ 10 h 16"/>
                <a:gd name="T22" fmla="*/ 3 w 9"/>
                <a:gd name="T23" fmla="*/ 10 h 16"/>
                <a:gd name="T24" fmla="*/ 3 w 9"/>
                <a:gd name="T25" fmla="*/ 10 h 16"/>
                <a:gd name="T26" fmla="*/ 3 w 9"/>
                <a:gd name="T27" fmla="*/ 11 h 16"/>
                <a:gd name="T28" fmla="*/ 3 w 9"/>
                <a:gd name="T29" fmla="*/ 10 h 16"/>
                <a:gd name="T30" fmla="*/ 3 w 9"/>
                <a:gd name="T31" fmla="*/ 10 h 16"/>
                <a:gd name="T32" fmla="*/ 5 w 9"/>
                <a:gd name="T33" fmla="*/ 7 h 16"/>
                <a:gd name="T34" fmla="*/ 5 w 9"/>
                <a:gd name="T35" fmla="*/ 7 h 16"/>
                <a:gd name="T36" fmla="*/ 5 w 9"/>
                <a:gd name="T37" fmla="*/ 7 h 16"/>
                <a:gd name="T38" fmla="*/ 5 w 9"/>
                <a:gd name="T39" fmla="*/ 7 h 16"/>
                <a:gd name="T40" fmla="*/ 5 w 9"/>
                <a:gd name="T41" fmla="*/ 7 h 16"/>
                <a:gd name="T42" fmla="*/ 6 w 9"/>
                <a:gd name="T43" fmla="*/ 4 h 16"/>
                <a:gd name="T44" fmla="*/ 6 w 9"/>
                <a:gd name="T45" fmla="*/ 4 h 16"/>
                <a:gd name="T46" fmla="*/ 6 w 9"/>
                <a:gd name="T47" fmla="*/ 4 h 16"/>
                <a:gd name="T48" fmla="*/ 7 w 9"/>
                <a:gd name="T49" fmla="*/ 4 h 16"/>
                <a:gd name="T50" fmla="*/ 6 w 9"/>
                <a:gd name="T51" fmla="*/ 4 h 16"/>
                <a:gd name="T52" fmla="*/ 9 w 9"/>
                <a:gd name="T53" fmla="*/ 0 h 16"/>
                <a:gd name="T54" fmla="*/ 7 w 9"/>
                <a:gd name="T55" fmla="*/ 3 h 16"/>
                <a:gd name="T56" fmla="*/ 7 w 9"/>
                <a:gd name="T57" fmla="*/ 3 h 16"/>
                <a:gd name="T58" fmla="*/ 9 w 9"/>
                <a:gd name="T5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" h="16">
                  <a:moveTo>
                    <a:pt x="0" y="15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5"/>
                    <a:pt x="0" y="15"/>
                  </a:cubicBezTo>
                  <a:moveTo>
                    <a:pt x="1" y="14"/>
                  </a:moveTo>
                  <a:cubicBezTo>
                    <a:pt x="1" y="14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1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7" y="4"/>
                  </a:cubicBezTo>
                  <a:cubicBezTo>
                    <a:pt x="6" y="4"/>
                    <a:pt x="6" y="4"/>
                    <a:pt x="6" y="4"/>
                  </a:cubicBezTo>
                  <a:moveTo>
                    <a:pt x="9" y="0"/>
                  </a:moveTo>
                  <a:cubicBezTo>
                    <a:pt x="8" y="1"/>
                    <a:pt x="7" y="2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2"/>
                    <a:pt x="8" y="1"/>
                    <a:pt x="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623"/>
            <p:cNvSpPr>
              <a:spLocks noEditPoints="1"/>
            </p:cNvSpPr>
            <p:nvPr/>
          </p:nvSpPr>
          <p:spPr bwMode="auto">
            <a:xfrm>
              <a:off x="-1158885" y="5892776"/>
              <a:ext cx="26988" cy="49213"/>
            </a:xfrm>
            <a:custGeom>
              <a:avLst/>
              <a:gdLst>
                <a:gd name="T0" fmla="*/ 0 w 7"/>
                <a:gd name="T1" fmla="*/ 13 h 13"/>
                <a:gd name="T2" fmla="*/ 0 w 7"/>
                <a:gd name="T3" fmla="*/ 13 h 13"/>
                <a:gd name="T4" fmla="*/ 0 w 7"/>
                <a:gd name="T5" fmla="*/ 13 h 13"/>
                <a:gd name="T6" fmla="*/ 0 w 7"/>
                <a:gd name="T7" fmla="*/ 13 h 13"/>
                <a:gd name="T8" fmla="*/ 0 w 7"/>
                <a:gd name="T9" fmla="*/ 12 h 13"/>
                <a:gd name="T10" fmla="*/ 0 w 7"/>
                <a:gd name="T11" fmla="*/ 12 h 13"/>
                <a:gd name="T12" fmla="*/ 0 w 7"/>
                <a:gd name="T13" fmla="*/ 13 h 13"/>
                <a:gd name="T14" fmla="*/ 0 w 7"/>
                <a:gd name="T15" fmla="*/ 12 h 13"/>
                <a:gd name="T16" fmla="*/ 0 w 7"/>
                <a:gd name="T17" fmla="*/ 12 h 13"/>
                <a:gd name="T18" fmla="*/ 3 w 7"/>
                <a:gd name="T19" fmla="*/ 7 h 13"/>
                <a:gd name="T20" fmla="*/ 1 w 7"/>
                <a:gd name="T21" fmla="*/ 11 h 13"/>
                <a:gd name="T22" fmla="*/ 1 w 7"/>
                <a:gd name="T23" fmla="*/ 11 h 13"/>
                <a:gd name="T24" fmla="*/ 3 w 7"/>
                <a:gd name="T25" fmla="*/ 8 h 13"/>
                <a:gd name="T26" fmla="*/ 3 w 7"/>
                <a:gd name="T27" fmla="*/ 7 h 13"/>
                <a:gd name="T28" fmla="*/ 5 w 7"/>
                <a:gd name="T29" fmla="*/ 4 h 13"/>
                <a:gd name="T30" fmla="*/ 3 w 7"/>
                <a:gd name="T31" fmla="*/ 7 h 13"/>
                <a:gd name="T32" fmla="*/ 3 w 7"/>
                <a:gd name="T33" fmla="*/ 7 h 13"/>
                <a:gd name="T34" fmla="*/ 5 w 7"/>
                <a:gd name="T35" fmla="*/ 4 h 13"/>
                <a:gd name="T36" fmla="*/ 5 w 7"/>
                <a:gd name="T37" fmla="*/ 4 h 13"/>
                <a:gd name="T38" fmla="*/ 6 w 7"/>
                <a:gd name="T39" fmla="*/ 1 h 13"/>
                <a:gd name="T40" fmla="*/ 5 w 7"/>
                <a:gd name="T41" fmla="*/ 3 h 13"/>
                <a:gd name="T42" fmla="*/ 5 w 7"/>
                <a:gd name="T43" fmla="*/ 4 h 13"/>
                <a:gd name="T44" fmla="*/ 5 w 7"/>
                <a:gd name="T45" fmla="*/ 4 h 13"/>
                <a:gd name="T46" fmla="*/ 5 w 7"/>
                <a:gd name="T47" fmla="*/ 3 h 13"/>
                <a:gd name="T48" fmla="*/ 6 w 7"/>
                <a:gd name="T49" fmla="*/ 1 h 13"/>
                <a:gd name="T50" fmla="*/ 6 w 7"/>
                <a:gd name="T51" fmla="*/ 1 h 13"/>
                <a:gd name="T52" fmla="*/ 7 w 7"/>
                <a:gd name="T53" fmla="*/ 0 h 13"/>
                <a:gd name="T54" fmla="*/ 6 w 7"/>
                <a:gd name="T55" fmla="*/ 1 h 13"/>
                <a:gd name="T56" fmla="*/ 7 w 7"/>
                <a:gd name="T57" fmla="*/ 1 h 13"/>
                <a:gd name="T58" fmla="*/ 7 w 7"/>
                <a:gd name="T59" fmla="*/ 0 h 13"/>
                <a:gd name="T60" fmla="*/ 7 w 7"/>
                <a:gd name="T6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" h="13">
                  <a:moveTo>
                    <a:pt x="0" y="13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moveTo>
                    <a:pt x="3" y="7"/>
                  </a:moveTo>
                  <a:cubicBezTo>
                    <a:pt x="2" y="9"/>
                    <a:pt x="1" y="10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0"/>
                    <a:pt x="2" y="9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moveTo>
                    <a:pt x="5" y="4"/>
                  </a:moveTo>
                  <a:cubicBezTo>
                    <a:pt x="4" y="5"/>
                    <a:pt x="4" y="6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moveTo>
                    <a:pt x="6" y="1"/>
                  </a:moveTo>
                  <a:cubicBezTo>
                    <a:pt x="6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moveTo>
                    <a:pt x="7" y="0"/>
                  </a:moveTo>
                  <a:cubicBezTo>
                    <a:pt x="7" y="0"/>
                    <a:pt x="7" y="1"/>
                    <a:pt x="6" y="1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624"/>
            <p:cNvSpPr>
              <a:spLocks noEditPoints="1"/>
            </p:cNvSpPr>
            <p:nvPr/>
          </p:nvSpPr>
          <p:spPr bwMode="auto">
            <a:xfrm>
              <a:off x="-1162061" y="5938813"/>
              <a:ext cx="52388" cy="93662"/>
            </a:xfrm>
            <a:custGeom>
              <a:avLst/>
              <a:gdLst>
                <a:gd name="T0" fmla="*/ 1 w 14"/>
                <a:gd name="T1" fmla="*/ 23 h 25"/>
                <a:gd name="T2" fmla="*/ 0 w 14"/>
                <a:gd name="T3" fmla="*/ 25 h 25"/>
                <a:gd name="T4" fmla="*/ 1 w 14"/>
                <a:gd name="T5" fmla="*/ 23 h 25"/>
                <a:gd name="T6" fmla="*/ 1 w 14"/>
                <a:gd name="T7" fmla="*/ 23 h 25"/>
                <a:gd name="T8" fmla="*/ 3 w 14"/>
                <a:gd name="T9" fmla="*/ 19 h 25"/>
                <a:gd name="T10" fmla="*/ 2 w 14"/>
                <a:gd name="T11" fmla="*/ 22 h 25"/>
                <a:gd name="T12" fmla="*/ 2 w 14"/>
                <a:gd name="T13" fmla="*/ 22 h 25"/>
                <a:gd name="T14" fmla="*/ 3 w 14"/>
                <a:gd name="T15" fmla="*/ 19 h 25"/>
                <a:gd name="T16" fmla="*/ 3 w 14"/>
                <a:gd name="T17" fmla="*/ 19 h 25"/>
                <a:gd name="T18" fmla="*/ 7 w 14"/>
                <a:gd name="T19" fmla="*/ 12 h 25"/>
                <a:gd name="T20" fmla="*/ 4 w 14"/>
                <a:gd name="T21" fmla="*/ 18 h 25"/>
                <a:gd name="T22" fmla="*/ 4 w 14"/>
                <a:gd name="T23" fmla="*/ 18 h 25"/>
                <a:gd name="T24" fmla="*/ 7 w 14"/>
                <a:gd name="T25" fmla="*/ 12 h 25"/>
                <a:gd name="T26" fmla="*/ 7 w 14"/>
                <a:gd name="T27" fmla="*/ 12 h 25"/>
                <a:gd name="T28" fmla="*/ 8 w 14"/>
                <a:gd name="T29" fmla="*/ 9 h 25"/>
                <a:gd name="T30" fmla="*/ 7 w 14"/>
                <a:gd name="T31" fmla="*/ 11 h 25"/>
                <a:gd name="T32" fmla="*/ 7 w 14"/>
                <a:gd name="T33" fmla="*/ 11 h 25"/>
                <a:gd name="T34" fmla="*/ 8 w 14"/>
                <a:gd name="T35" fmla="*/ 9 h 25"/>
                <a:gd name="T36" fmla="*/ 8 w 14"/>
                <a:gd name="T37" fmla="*/ 9 h 25"/>
                <a:gd name="T38" fmla="*/ 10 w 14"/>
                <a:gd name="T39" fmla="*/ 5 h 25"/>
                <a:gd name="T40" fmla="*/ 10 w 14"/>
                <a:gd name="T41" fmla="*/ 6 h 25"/>
                <a:gd name="T42" fmla="*/ 10 w 14"/>
                <a:gd name="T43" fmla="*/ 6 h 25"/>
                <a:gd name="T44" fmla="*/ 10 w 14"/>
                <a:gd name="T45" fmla="*/ 5 h 25"/>
                <a:gd name="T46" fmla="*/ 10 w 14"/>
                <a:gd name="T47" fmla="*/ 5 h 25"/>
                <a:gd name="T48" fmla="*/ 11 w 14"/>
                <a:gd name="T49" fmla="*/ 4 h 25"/>
                <a:gd name="T50" fmla="*/ 11 w 14"/>
                <a:gd name="T51" fmla="*/ 5 h 25"/>
                <a:gd name="T52" fmla="*/ 11 w 14"/>
                <a:gd name="T53" fmla="*/ 5 h 25"/>
                <a:gd name="T54" fmla="*/ 11 w 14"/>
                <a:gd name="T55" fmla="*/ 4 h 25"/>
                <a:gd name="T56" fmla="*/ 11 w 14"/>
                <a:gd name="T57" fmla="*/ 4 h 25"/>
                <a:gd name="T58" fmla="*/ 13 w 14"/>
                <a:gd name="T59" fmla="*/ 1 h 25"/>
                <a:gd name="T60" fmla="*/ 13 w 14"/>
                <a:gd name="T61" fmla="*/ 1 h 25"/>
                <a:gd name="T62" fmla="*/ 13 w 14"/>
                <a:gd name="T63" fmla="*/ 1 h 25"/>
                <a:gd name="T64" fmla="*/ 13 w 14"/>
                <a:gd name="T65" fmla="*/ 1 h 25"/>
                <a:gd name="T66" fmla="*/ 13 w 14"/>
                <a:gd name="T67" fmla="*/ 1 h 25"/>
                <a:gd name="T68" fmla="*/ 14 w 14"/>
                <a:gd name="T69" fmla="*/ 0 h 25"/>
                <a:gd name="T70" fmla="*/ 13 w 14"/>
                <a:gd name="T71" fmla="*/ 0 h 25"/>
                <a:gd name="T72" fmla="*/ 13 w 14"/>
                <a:gd name="T73" fmla="*/ 0 h 25"/>
                <a:gd name="T74" fmla="*/ 14 w 14"/>
                <a:gd name="T75" fmla="*/ 0 h 25"/>
                <a:gd name="T76" fmla="*/ 14 w 14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" h="25">
                  <a:moveTo>
                    <a:pt x="1" y="23"/>
                  </a:moveTo>
                  <a:cubicBezTo>
                    <a:pt x="1" y="24"/>
                    <a:pt x="0" y="25"/>
                    <a:pt x="0" y="25"/>
                  </a:cubicBezTo>
                  <a:cubicBezTo>
                    <a:pt x="0" y="25"/>
                    <a:pt x="1" y="24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moveTo>
                    <a:pt x="3" y="19"/>
                  </a:moveTo>
                  <a:cubicBezTo>
                    <a:pt x="2" y="20"/>
                    <a:pt x="2" y="21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" y="21"/>
                    <a:pt x="2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moveTo>
                    <a:pt x="7" y="12"/>
                  </a:moveTo>
                  <a:cubicBezTo>
                    <a:pt x="6" y="14"/>
                    <a:pt x="5" y="16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6"/>
                    <a:pt x="6" y="14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moveTo>
                    <a:pt x="8" y="9"/>
                  </a:moveTo>
                  <a:cubicBezTo>
                    <a:pt x="8" y="10"/>
                    <a:pt x="8" y="10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10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moveTo>
                    <a:pt x="10" y="5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moveTo>
                    <a:pt x="11" y="4"/>
                  </a:moveTo>
                  <a:cubicBezTo>
                    <a:pt x="11" y="4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13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625"/>
            <p:cNvSpPr>
              <a:spLocks noEditPoints="1"/>
            </p:cNvSpPr>
            <p:nvPr/>
          </p:nvSpPr>
          <p:spPr bwMode="auto">
            <a:xfrm>
              <a:off x="-1158885" y="5930876"/>
              <a:ext cx="52388" cy="93662"/>
            </a:xfrm>
            <a:custGeom>
              <a:avLst/>
              <a:gdLst>
                <a:gd name="T0" fmla="*/ 1 w 14"/>
                <a:gd name="T1" fmla="*/ 24 h 25"/>
                <a:gd name="T2" fmla="*/ 0 w 14"/>
                <a:gd name="T3" fmla="*/ 25 h 25"/>
                <a:gd name="T4" fmla="*/ 0 w 14"/>
                <a:gd name="T5" fmla="*/ 25 h 25"/>
                <a:gd name="T6" fmla="*/ 1 w 14"/>
                <a:gd name="T7" fmla="*/ 24 h 25"/>
                <a:gd name="T8" fmla="*/ 1 w 14"/>
                <a:gd name="T9" fmla="*/ 24 h 25"/>
                <a:gd name="T10" fmla="*/ 3 w 14"/>
                <a:gd name="T11" fmla="*/ 20 h 25"/>
                <a:gd name="T12" fmla="*/ 2 w 14"/>
                <a:gd name="T13" fmla="*/ 21 h 25"/>
                <a:gd name="T14" fmla="*/ 2 w 14"/>
                <a:gd name="T15" fmla="*/ 21 h 25"/>
                <a:gd name="T16" fmla="*/ 3 w 14"/>
                <a:gd name="T17" fmla="*/ 20 h 25"/>
                <a:gd name="T18" fmla="*/ 3 w 14"/>
                <a:gd name="T19" fmla="*/ 20 h 25"/>
                <a:gd name="T20" fmla="*/ 6 w 14"/>
                <a:gd name="T21" fmla="*/ 13 h 25"/>
                <a:gd name="T22" fmla="*/ 6 w 14"/>
                <a:gd name="T23" fmla="*/ 14 h 25"/>
                <a:gd name="T24" fmla="*/ 6 w 14"/>
                <a:gd name="T25" fmla="*/ 14 h 25"/>
                <a:gd name="T26" fmla="*/ 6 w 14"/>
                <a:gd name="T27" fmla="*/ 13 h 25"/>
                <a:gd name="T28" fmla="*/ 6 w 14"/>
                <a:gd name="T29" fmla="*/ 13 h 25"/>
                <a:gd name="T30" fmla="*/ 9 w 14"/>
                <a:gd name="T31" fmla="*/ 8 h 25"/>
                <a:gd name="T32" fmla="*/ 7 w 14"/>
                <a:gd name="T33" fmla="*/ 11 h 25"/>
                <a:gd name="T34" fmla="*/ 7 w 14"/>
                <a:gd name="T35" fmla="*/ 11 h 25"/>
                <a:gd name="T36" fmla="*/ 9 w 14"/>
                <a:gd name="T37" fmla="*/ 8 h 25"/>
                <a:gd name="T38" fmla="*/ 9 w 14"/>
                <a:gd name="T39" fmla="*/ 8 h 25"/>
                <a:gd name="T40" fmla="*/ 10 w 14"/>
                <a:gd name="T41" fmla="*/ 7 h 25"/>
                <a:gd name="T42" fmla="*/ 9 w 14"/>
                <a:gd name="T43" fmla="*/ 7 h 25"/>
                <a:gd name="T44" fmla="*/ 9 w 14"/>
                <a:gd name="T45" fmla="*/ 7 h 25"/>
                <a:gd name="T46" fmla="*/ 10 w 14"/>
                <a:gd name="T47" fmla="*/ 7 h 25"/>
                <a:gd name="T48" fmla="*/ 10 w 14"/>
                <a:gd name="T49" fmla="*/ 7 h 25"/>
                <a:gd name="T50" fmla="*/ 12 w 14"/>
                <a:gd name="T51" fmla="*/ 3 h 25"/>
                <a:gd name="T52" fmla="*/ 10 w 14"/>
                <a:gd name="T53" fmla="*/ 6 h 25"/>
                <a:gd name="T54" fmla="*/ 10 w 14"/>
                <a:gd name="T55" fmla="*/ 6 h 25"/>
                <a:gd name="T56" fmla="*/ 12 w 14"/>
                <a:gd name="T57" fmla="*/ 3 h 25"/>
                <a:gd name="T58" fmla="*/ 12 w 14"/>
                <a:gd name="T59" fmla="*/ 3 h 25"/>
                <a:gd name="T60" fmla="*/ 12 w 14"/>
                <a:gd name="T61" fmla="*/ 2 h 25"/>
                <a:gd name="T62" fmla="*/ 12 w 14"/>
                <a:gd name="T63" fmla="*/ 3 h 25"/>
                <a:gd name="T64" fmla="*/ 12 w 14"/>
                <a:gd name="T65" fmla="*/ 3 h 25"/>
                <a:gd name="T66" fmla="*/ 12 w 14"/>
                <a:gd name="T67" fmla="*/ 2 h 25"/>
                <a:gd name="T68" fmla="*/ 12 w 14"/>
                <a:gd name="T69" fmla="*/ 2 h 25"/>
                <a:gd name="T70" fmla="*/ 14 w 14"/>
                <a:gd name="T71" fmla="*/ 0 h 25"/>
                <a:gd name="T72" fmla="*/ 14 w 14"/>
                <a:gd name="T73" fmla="*/ 0 h 25"/>
                <a:gd name="T74" fmla="*/ 13 w 14"/>
                <a:gd name="T75" fmla="*/ 2 h 25"/>
                <a:gd name="T76" fmla="*/ 13 w 14"/>
                <a:gd name="T77" fmla="*/ 2 h 25"/>
                <a:gd name="T78" fmla="*/ 13 w 14"/>
                <a:gd name="T79" fmla="*/ 1 h 25"/>
                <a:gd name="T80" fmla="*/ 14 w 14"/>
                <a:gd name="T8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" h="25">
                  <a:moveTo>
                    <a:pt x="1" y="24"/>
                  </a:moveTo>
                  <a:cubicBezTo>
                    <a:pt x="0" y="24"/>
                    <a:pt x="0" y="24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0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moveTo>
                    <a:pt x="3" y="20"/>
                  </a:move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moveTo>
                    <a:pt x="6" y="13"/>
                  </a:moveTo>
                  <a:cubicBezTo>
                    <a:pt x="6" y="13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9" y="8"/>
                  </a:moveTo>
                  <a:cubicBezTo>
                    <a:pt x="8" y="9"/>
                    <a:pt x="8" y="10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9" y="9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moveTo>
                    <a:pt x="10" y="7"/>
                  </a:move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moveTo>
                    <a:pt x="12" y="3"/>
                  </a:moveTo>
                  <a:cubicBezTo>
                    <a:pt x="11" y="4"/>
                    <a:pt x="11" y="5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4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moveTo>
                    <a:pt x="12" y="2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moveTo>
                    <a:pt x="1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3" y="0"/>
                    <a:pt x="13" y="1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0626"/>
            <p:cNvSpPr>
              <a:spLocks/>
            </p:cNvSpPr>
            <p:nvPr/>
          </p:nvSpPr>
          <p:spPr bwMode="auto">
            <a:xfrm>
              <a:off x="-1169999" y="6054698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0627"/>
            <p:cNvSpPr>
              <a:spLocks/>
            </p:cNvSpPr>
            <p:nvPr/>
          </p:nvSpPr>
          <p:spPr bwMode="auto">
            <a:xfrm>
              <a:off x="-1169999" y="605469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0628"/>
            <p:cNvSpPr>
              <a:spLocks noEditPoints="1"/>
            </p:cNvSpPr>
            <p:nvPr/>
          </p:nvSpPr>
          <p:spPr bwMode="auto">
            <a:xfrm>
              <a:off x="-1158885" y="5903887"/>
              <a:ext cx="15875" cy="26988"/>
            </a:xfrm>
            <a:custGeom>
              <a:avLst/>
              <a:gdLst>
                <a:gd name="T0" fmla="*/ 0 w 4"/>
                <a:gd name="T1" fmla="*/ 7 h 7"/>
                <a:gd name="T2" fmla="*/ 0 w 4"/>
                <a:gd name="T3" fmla="*/ 7 h 7"/>
                <a:gd name="T4" fmla="*/ 0 w 4"/>
                <a:gd name="T5" fmla="*/ 7 h 7"/>
                <a:gd name="T6" fmla="*/ 0 w 4"/>
                <a:gd name="T7" fmla="*/ 7 h 7"/>
                <a:gd name="T8" fmla="*/ 2 w 4"/>
                <a:gd name="T9" fmla="*/ 3 h 7"/>
                <a:gd name="T10" fmla="*/ 2 w 4"/>
                <a:gd name="T11" fmla="*/ 4 h 7"/>
                <a:gd name="T12" fmla="*/ 2 w 4"/>
                <a:gd name="T13" fmla="*/ 4 h 7"/>
                <a:gd name="T14" fmla="*/ 2 w 4"/>
                <a:gd name="T15" fmla="*/ 3 h 7"/>
                <a:gd name="T16" fmla="*/ 2 w 4"/>
                <a:gd name="T17" fmla="*/ 3 h 7"/>
                <a:gd name="T18" fmla="*/ 4 w 4"/>
                <a:gd name="T19" fmla="*/ 0 h 7"/>
                <a:gd name="T20" fmla="*/ 4 w 4"/>
                <a:gd name="T21" fmla="*/ 1 h 7"/>
                <a:gd name="T22" fmla="*/ 4 w 4"/>
                <a:gd name="T23" fmla="*/ 1 h 7"/>
                <a:gd name="T24" fmla="*/ 4 w 4"/>
                <a:gd name="T25" fmla="*/ 0 h 7"/>
                <a:gd name="T26" fmla="*/ 4 w 4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7">
                  <a:moveTo>
                    <a:pt x="0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moveTo>
                    <a:pt x="2" y="3"/>
                  </a:moveTo>
                  <a:cubicBezTo>
                    <a:pt x="2" y="3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0629"/>
            <p:cNvSpPr>
              <a:spLocks noEditPoints="1"/>
            </p:cNvSpPr>
            <p:nvPr/>
          </p:nvSpPr>
          <p:spPr bwMode="auto">
            <a:xfrm>
              <a:off x="-1158885" y="5908649"/>
              <a:ext cx="15875" cy="22225"/>
            </a:xfrm>
            <a:custGeom>
              <a:avLst/>
              <a:gdLst>
                <a:gd name="T0" fmla="*/ 2 w 4"/>
                <a:gd name="T1" fmla="*/ 3 h 6"/>
                <a:gd name="T2" fmla="*/ 0 w 4"/>
                <a:gd name="T3" fmla="*/ 6 h 6"/>
                <a:gd name="T4" fmla="*/ 0 w 4"/>
                <a:gd name="T5" fmla="*/ 6 h 6"/>
                <a:gd name="T6" fmla="*/ 2 w 4"/>
                <a:gd name="T7" fmla="*/ 3 h 6"/>
                <a:gd name="T8" fmla="*/ 2 w 4"/>
                <a:gd name="T9" fmla="*/ 3 h 6"/>
                <a:gd name="T10" fmla="*/ 4 w 4"/>
                <a:gd name="T11" fmla="*/ 0 h 6"/>
                <a:gd name="T12" fmla="*/ 2 w 4"/>
                <a:gd name="T13" fmla="*/ 2 h 6"/>
                <a:gd name="T14" fmla="*/ 2 w 4"/>
                <a:gd name="T15" fmla="*/ 2 h 6"/>
                <a:gd name="T16" fmla="*/ 4 w 4"/>
                <a:gd name="T17" fmla="*/ 0 h 6"/>
                <a:gd name="T18" fmla="*/ 4 w 4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6">
                  <a:moveTo>
                    <a:pt x="2" y="3"/>
                  </a:moveTo>
                  <a:cubicBezTo>
                    <a:pt x="1" y="4"/>
                    <a:pt x="0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1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4" y="0"/>
                  </a:moveTo>
                  <a:cubicBezTo>
                    <a:pt x="3" y="0"/>
                    <a:pt x="3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0630"/>
            <p:cNvSpPr>
              <a:spLocks noEditPoints="1"/>
            </p:cNvSpPr>
            <p:nvPr/>
          </p:nvSpPr>
          <p:spPr bwMode="auto">
            <a:xfrm>
              <a:off x="-1176350" y="5930875"/>
              <a:ext cx="17463" cy="33337"/>
            </a:xfrm>
            <a:custGeom>
              <a:avLst/>
              <a:gdLst>
                <a:gd name="T0" fmla="*/ 1 w 5"/>
                <a:gd name="T1" fmla="*/ 5 h 9"/>
                <a:gd name="T2" fmla="*/ 0 w 5"/>
                <a:gd name="T3" fmla="*/ 9 h 9"/>
                <a:gd name="T4" fmla="*/ 2 w 5"/>
                <a:gd name="T5" fmla="*/ 6 h 9"/>
                <a:gd name="T6" fmla="*/ 1 w 5"/>
                <a:gd name="T7" fmla="*/ 5 h 9"/>
                <a:gd name="T8" fmla="*/ 4 w 5"/>
                <a:gd name="T9" fmla="*/ 2 h 9"/>
                <a:gd name="T10" fmla="*/ 3 w 5"/>
                <a:gd name="T11" fmla="*/ 2 h 9"/>
                <a:gd name="T12" fmla="*/ 3 w 5"/>
                <a:gd name="T13" fmla="*/ 2 h 9"/>
                <a:gd name="T14" fmla="*/ 4 w 5"/>
                <a:gd name="T15" fmla="*/ 2 h 9"/>
                <a:gd name="T16" fmla="*/ 4 w 5"/>
                <a:gd name="T17" fmla="*/ 2 h 9"/>
                <a:gd name="T18" fmla="*/ 5 w 5"/>
                <a:gd name="T19" fmla="*/ 0 h 9"/>
                <a:gd name="T20" fmla="*/ 4 w 5"/>
                <a:gd name="T21" fmla="*/ 2 h 9"/>
                <a:gd name="T22" fmla="*/ 4 w 5"/>
                <a:gd name="T23" fmla="*/ 2 h 9"/>
                <a:gd name="T24" fmla="*/ 5 w 5"/>
                <a:gd name="T2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9">
                  <a:moveTo>
                    <a:pt x="1" y="5"/>
                  </a:moveTo>
                  <a:cubicBezTo>
                    <a:pt x="0" y="7"/>
                    <a:pt x="0" y="8"/>
                    <a:pt x="0" y="9"/>
                  </a:cubicBezTo>
                  <a:cubicBezTo>
                    <a:pt x="0" y="8"/>
                    <a:pt x="1" y="7"/>
                    <a:pt x="2" y="6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4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moveTo>
                    <a:pt x="5" y="0"/>
                  </a:moveTo>
                  <a:cubicBezTo>
                    <a:pt x="4" y="1"/>
                    <a:pt x="4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0631"/>
            <p:cNvSpPr>
              <a:spLocks noEditPoints="1"/>
            </p:cNvSpPr>
            <p:nvPr/>
          </p:nvSpPr>
          <p:spPr bwMode="auto">
            <a:xfrm>
              <a:off x="-1173174" y="5938812"/>
              <a:ext cx="11113" cy="142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1 w 3"/>
                <a:gd name="T5" fmla="*/ 4 h 4"/>
                <a:gd name="T6" fmla="*/ 2 w 3"/>
                <a:gd name="T7" fmla="*/ 0 h 4"/>
                <a:gd name="T8" fmla="*/ 2 w 3"/>
                <a:gd name="T9" fmla="*/ 0 h 4"/>
                <a:gd name="T10" fmla="*/ 3 w 3"/>
                <a:gd name="T11" fmla="*/ 0 h 4"/>
                <a:gd name="T12" fmla="*/ 3 w 3"/>
                <a:gd name="T13" fmla="*/ 0 h 4"/>
                <a:gd name="T14" fmla="*/ 3 w 3"/>
                <a:gd name="T15" fmla="*/ 0 h 4"/>
                <a:gd name="T16" fmla="*/ 3 w 3"/>
                <a:gd name="T17" fmla="*/ 0 h 4"/>
                <a:gd name="T18" fmla="*/ 3 w 3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0" y="3"/>
                    <a:pt x="0" y="3"/>
                    <a:pt x="1" y="4"/>
                  </a:cubicBezTo>
                  <a:cubicBezTo>
                    <a:pt x="1" y="3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0632"/>
            <p:cNvSpPr>
              <a:spLocks noEditPoints="1"/>
            </p:cNvSpPr>
            <p:nvPr/>
          </p:nvSpPr>
          <p:spPr bwMode="auto">
            <a:xfrm>
              <a:off x="-1176350" y="5953098"/>
              <a:ext cx="11113" cy="19049"/>
            </a:xfrm>
            <a:custGeom>
              <a:avLst/>
              <a:gdLst>
                <a:gd name="T0" fmla="*/ 0 w 3"/>
                <a:gd name="T1" fmla="*/ 3 h 5"/>
                <a:gd name="T2" fmla="*/ 0 w 3"/>
                <a:gd name="T3" fmla="*/ 4 h 5"/>
                <a:gd name="T4" fmla="*/ 0 w 3"/>
                <a:gd name="T5" fmla="*/ 4 h 5"/>
                <a:gd name="T6" fmla="*/ 0 w 3"/>
                <a:gd name="T7" fmla="*/ 3 h 5"/>
                <a:gd name="T8" fmla="*/ 1 w 3"/>
                <a:gd name="T9" fmla="*/ 2 h 5"/>
                <a:gd name="T10" fmla="*/ 1 w 3"/>
                <a:gd name="T11" fmla="*/ 3 h 5"/>
                <a:gd name="T12" fmla="*/ 0 w 3"/>
                <a:gd name="T13" fmla="*/ 4 h 5"/>
                <a:gd name="T14" fmla="*/ 0 w 3"/>
                <a:gd name="T15" fmla="*/ 5 h 5"/>
                <a:gd name="T16" fmla="*/ 2 w 3"/>
                <a:gd name="T17" fmla="*/ 3 h 5"/>
                <a:gd name="T18" fmla="*/ 2 w 3"/>
                <a:gd name="T19" fmla="*/ 3 h 5"/>
                <a:gd name="T20" fmla="*/ 1 w 3"/>
                <a:gd name="T21" fmla="*/ 2 h 5"/>
                <a:gd name="T22" fmla="*/ 3 w 3"/>
                <a:gd name="T23" fmla="*/ 0 h 5"/>
                <a:gd name="T24" fmla="*/ 2 w 3"/>
                <a:gd name="T25" fmla="*/ 1 h 5"/>
                <a:gd name="T26" fmla="*/ 3 w 3"/>
                <a:gd name="T27" fmla="*/ 1 h 5"/>
                <a:gd name="T28" fmla="*/ 3 w 3"/>
                <a:gd name="T29" fmla="*/ 0 h 5"/>
                <a:gd name="T30" fmla="*/ 3 w 3"/>
                <a:gd name="T3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moveTo>
                    <a:pt x="1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3" y="0"/>
                  </a:moveTo>
                  <a:cubicBezTo>
                    <a:pt x="3" y="0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0633"/>
            <p:cNvSpPr>
              <a:spLocks noEditPoints="1"/>
            </p:cNvSpPr>
            <p:nvPr/>
          </p:nvSpPr>
          <p:spPr bwMode="auto">
            <a:xfrm>
              <a:off x="-1176350" y="5941986"/>
              <a:ext cx="17463" cy="26988"/>
            </a:xfrm>
            <a:custGeom>
              <a:avLst/>
              <a:gdLst>
                <a:gd name="T0" fmla="*/ 1 w 5"/>
                <a:gd name="T1" fmla="*/ 6 h 7"/>
                <a:gd name="T2" fmla="*/ 0 w 5"/>
                <a:gd name="T3" fmla="*/ 6 h 7"/>
                <a:gd name="T4" fmla="*/ 0 w 5"/>
                <a:gd name="T5" fmla="*/ 7 h 7"/>
                <a:gd name="T6" fmla="*/ 0 w 5"/>
                <a:gd name="T7" fmla="*/ 7 h 7"/>
                <a:gd name="T8" fmla="*/ 1 w 5"/>
                <a:gd name="T9" fmla="*/ 6 h 7"/>
                <a:gd name="T10" fmla="*/ 2 w 5"/>
                <a:gd name="T11" fmla="*/ 4 h 7"/>
                <a:gd name="T12" fmla="*/ 1 w 5"/>
                <a:gd name="T13" fmla="*/ 5 h 7"/>
                <a:gd name="T14" fmla="*/ 2 w 5"/>
                <a:gd name="T15" fmla="*/ 6 h 7"/>
                <a:gd name="T16" fmla="*/ 2 w 5"/>
                <a:gd name="T17" fmla="*/ 6 h 7"/>
                <a:gd name="T18" fmla="*/ 3 w 5"/>
                <a:gd name="T19" fmla="*/ 4 h 7"/>
                <a:gd name="T20" fmla="*/ 2 w 5"/>
                <a:gd name="T21" fmla="*/ 4 h 7"/>
                <a:gd name="T22" fmla="*/ 5 w 5"/>
                <a:gd name="T23" fmla="*/ 0 h 7"/>
                <a:gd name="T24" fmla="*/ 3 w 5"/>
                <a:gd name="T25" fmla="*/ 3 h 7"/>
                <a:gd name="T26" fmla="*/ 3 w 5"/>
                <a:gd name="T27" fmla="*/ 3 h 7"/>
                <a:gd name="T28" fmla="*/ 5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1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6"/>
                    <a:pt x="1" y="6"/>
                  </a:cubicBezTo>
                  <a:moveTo>
                    <a:pt x="2" y="4"/>
                  </a:moveTo>
                  <a:cubicBezTo>
                    <a:pt x="2" y="5"/>
                    <a:pt x="2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5" y="0"/>
                  </a:moveTo>
                  <a:cubicBezTo>
                    <a:pt x="4" y="1"/>
                    <a:pt x="3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2"/>
                    <a:pt x="4" y="1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0634"/>
            <p:cNvSpPr>
              <a:spLocks noEditPoints="1"/>
            </p:cNvSpPr>
            <p:nvPr/>
          </p:nvSpPr>
          <p:spPr bwMode="auto">
            <a:xfrm>
              <a:off x="-1181111" y="5065690"/>
              <a:ext cx="481018" cy="906459"/>
            </a:xfrm>
            <a:custGeom>
              <a:avLst/>
              <a:gdLst>
                <a:gd name="T0" fmla="*/ 1 w 128"/>
                <a:gd name="T1" fmla="*/ 240 h 242"/>
                <a:gd name="T2" fmla="*/ 0 w 128"/>
                <a:gd name="T3" fmla="*/ 242 h 242"/>
                <a:gd name="T4" fmla="*/ 1 w 128"/>
                <a:gd name="T5" fmla="*/ 241 h 242"/>
                <a:gd name="T6" fmla="*/ 1 w 128"/>
                <a:gd name="T7" fmla="*/ 240 h 242"/>
                <a:gd name="T8" fmla="*/ 125 w 128"/>
                <a:gd name="T9" fmla="*/ 3 h 242"/>
                <a:gd name="T10" fmla="*/ 124 w 128"/>
                <a:gd name="T11" fmla="*/ 4 h 242"/>
                <a:gd name="T12" fmla="*/ 123 w 128"/>
                <a:gd name="T13" fmla="*/ 6 h 242"/>
                <a:gd name="T14" fmla="*/ 125 w 128"/>
                <a:gd name="T15" fmla="*/ 7 h 242"/>
                <a:gd name="T16" fmla="*/ 126 w 128"/>
                <a:gd name="T17" fmla="*/ 4 h 242"/>
                <a:gd name="T18" fmla="*/ 125 w 128"/>
                <a:gd name="T19" fmla="*/ 3 h 242"/>
                <a:gd name="T20" fmla="*/ 126 w 128"/>
                <a:gd name="T21" fmla="*/ 0 h 242"/>
                <a:gd name="T22" fmla="*/ 126 w 128"/>
                <a:gd name="T23" fmla="*/ 1 h 242"/>
                <a:gd name="T24" fmla="*/ 127 w 128"/>
                <a:gd name="T25" fmla="*/ 2 h 242"/>
                <a:gd name="T26" fmla="*/ 128 w 128"/>
                <a:gd name="T27" fmla="*/ 1 h 242"/>
                <a:gd name="T28" fmla="*/ 126 w 128"/>
                <a:gd name="T29" fmla="*/ 0 h 242"/>
                <a:gd name="T30" fmla="*/ 127 w 128"/>
                <a:gd name="T31" fmla="*/ 0 h 242"/>
                <a:gd name="T32" fmla="*/ 127 w 128"/>
                <a:gd name="T33" fmla="*/ 0 h 242"/>
                <a:gd name="T34" fmla="*/ 128 w 128"/>
                <a:gd name="T35" fmla="*/ 1 h 242"/>
                <a:gd name="T36" fmla="*/ 128 w 128"/>
                <a:gd name="T37" fmla="*/ 1 h 242"/>
                <a:gd name="T38" fmla="*/ 127 w 128"/>
                <a:gd name="T3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8" h="242">
                  <a:moveTo>
                    <a:pt x="1" y="240"/>
                  </a:moveTo>
                  <a:cubicBezTo>
                    <a:pt x="1" y="241"/>
                    <a:pt x="0" y="241"/>
                    <a:pt x="0" y="242"/>
                  </a:cubicBezTo>
                  <a:cubicBezTo>
                    <a:pt x="0" y="242"/>
                    <a:pt x="1" y="241"/>
                    <a:pt x="1" y="241"/>
                  </a:cubicBezTo>
                  <a:cubicBezTo>
                    <a:pt x="1" y="241"/>
                    <a:pt x="1" y="240"/>
                    <a:pt x="1" y="240"/>
                  </a:cubicBezTo>
                  <a:moveTo>
                    <a:pt x="125" y="3"/>
                  </a:moveTo>
                  <a:cubicBezTo>
                    <a:pt x="125" y="3"/>
                    <a:pt x="124" y="4"/>
                    <a:pt x="124" y="4"/>
                  </a:cubicBezTo>
                  <a:cubicBezTo>
                    <a:pt x="124" y="5"/>
                    <a:pt x="124" y="5"/>
                    <a:pt x="123" y="6"/>
                  </a:cubicBezTo>
                  <a:cubicBezTo>
                    <a:pt x="124" y="6"/>
                    <a:pt x="124" y="7"/>
                    <a:pt x="125" y="7"/>
                  </a:cubicBezTo>
                  <a:cubicBezTo>
                    <a:pt x="125" y="6"/>
                    <a:pt x="126" y="5"/>
                    <a:pt x="126" y="4"/>
                  </a:cubicBezTo>
                  <a:cubicBezTo>
                    <a:pt x="126" y="4"/>
                    <a:pt x="125" y="3"/>
                    <a:pt x="125" y="3"/>
                  </a:cubicBezTo>
                  <a:moveTo>
                    <a:pt x="126" y="0"/>
                  </a:moveTo>
                  <a:cubicBezTo>
                    <a:pt x="126" y="0"/>
                    <a:pt x="126" y="1"/>
                    <a:pt x="126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8" y="2"/>
                    <a:pt x="128" y="1"/>
                    <a:pt x="128" y="1"/>
                  </a:cubicBezTo>
                  <a:cubicBezTo>
                    <a:pt x="127" y="1"/>
                    <a:pt x="127" y="0"/>
                    <a:pt x="126" y="0"/>
                  </a:cubicBezTo>
                  <a:moveTo>
                    <a:pt x="127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0"/>
                    <a:pt x="127" y="0"/>
                    <a:pt x="12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0635"/>
            <p:cNvSpPr>
              <a:spLocks noEditPoints="1"/>
            </p:cNvSpPr>
            <p:nvPr/>
          </p:nvSpPr>
          <p:spPr bwMode="auto">
            <a:xfrm>
              <a:off x="-723908" y="5068887"/>
              <a:ext cx="19051" cy="30163"/>
            </a:xfrm>
            <a:custGeom>
              <a:avLst/>
              <a:gdLst>
                <a:gd name="T0" fmla="*/ 1 w 5"/>
                <a:gd name="T1" fmla="*/ 5 h 8"/>
                <a:gd name="T2" fmla="*/ 0 w 5"/>
                <a:gd name="T3" fmla="*/ 7 h 8"/>
                <a:gd name="T4" fmla="*/ 1 w 5"/>
                <a:gd name="T5" fmla="*/ 8 h 8"/>
                <a:gd name="T6" fmla="*/ 3 w 5"/>
                <a:gd name="T7" fmla="*/ 6 h 8"/>
                <a:gd name="T8" fmla="*/ 1 w 5"/>
                <a:gd name="T9" fmla="*/ 5 h 8"/>
                <a:gd name="T10" fmla="*/ 3 w 5"/>
                <a:gd name="T11" fmla="*/ 1 h 8"/>
                <a:gd name="T12" fmla="*/ 3 w 5"/>
                <a:gd name="T13" fmla="*/ 2 h 8"/>
                <a:gd name="T14" fmla="*/ 4 w 5"/>
                <a:gd name="T15" fmla="*/ 3 h 8"/>
                <a:gd name="T16" fmla="*/ 5 w 5"/>
                <a:gd name="T17" fmla="*/ 2 h 8"/>
                <a:gd name="T18" fmla="*/ 5 w 5"/>
                <a:gd name="T19" fmla="*/ 2 h 8"/>
                <a:gd name="T20" fmla="*/ 3 w 5"/>
                <a:gd name="T21" fmla="*/ 1 h 8"/>
                <a:gd name="T22" fmla="*/ 4 w 5"/>
                <a:gd name="T23" fmla="*/ 0 h 8"/>
                <a:gd name="T24" fmla="*/ 4 w 5"/>
                <a:gd name="T25" fmla="*/ 1 h 8"/>
                <a:gd name="T26" fmla="*/ 5 w 5"/>
                <a:gd name="T27" fmla="*/ 2 h 8"/>
                <a:gd name="T28" fmla="*/ 5 w 5"/>
                <a:gd name="T29" fmla="*/ 1 h 8"/>
                <a:gd name="T30" fmla="*/ 4 w 5"/>
                <a:gd name="T3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8">
                  <a:moveTo>
                    <a:pt x="1" y="5"/>
                  </a:moveTo>
                  <a:cubicBezTo>
                    <a:pt x="1" y="6"/>
                    <a:pt x="0" y="7"/>
                    <a:pt x="0" y="7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2" y="7"/>
                    <a:pt x="2" y="7"/>
                    <a:pt x="3" y="6"/>
                  </a:cubicBezTo>
                  <a:cubicBezTo>
                    <a:pt x="2" y="6"/>
                    <a:pt x="2" y="5"/>
                    <a:pt x="1" y="5"/>
                  </a:cubicBezTo>
                  <a:moveTo>
                    <a:pt x="3" y="1"/>
                  </a:moveTo>
                  <a:cubicBezTo>
                    <a:pt x="3" y="1"/>
                    <a:pt x="3" y="2"/>
                    <a:pt x="3" y="2"/>
                  </a:cubicBezTo>
                  <a:cubicBezTo>
                    <a:pt x="3" y="2"/>
                    <a:pt x="4" y="3"/>
                    <a:pt x="4" y="3"/>
                  </a:cubicBezTo>
                  <a:cubicBezTo>
                    <a:pt x="4" y="3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0636"/>
            <p:cNvSpPr>
              <a:spLocks/>
            </p:cNvSpPr>
            <p:nvPr/>
          </p:nvSpPr>
          <p:spPr bwMode="auto">
            <a:xfrm>
              <a:off x="-711204" y="5072049"/>
              <a:ext cx="6351" cy="4763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2 w 2"/>
                <a:gd name="T7" fmla="*/ 1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0637"/>
            <p:cNvSpPr>
              <a:spLocks noEditPoints="1"/>
            </p:cNvSpPr>
            <p:nvPr/>
          </p:nvSpPr>
          <p:spPr bwMode="auto">
            <a:xfrm>
              <a:off x="-708025" y="5060948"/>
              <a:ext cx="7939" cy="7937"/>
            </a:xfrm>
            <a:custGeom>
              <a:avLst/>
              <a:gdLst>
                <a:gd name="T0" fmla="*/ 1 w 2"/>
                <a:gd name="T1" fmla="*/ 1 h 2"/>
                <a:gd name="T2" fmla="*/ 0 w 2"/>
                <a:gd name="T3" fmla="*/ 1 h 2"/>
                <a:gd name="T4" fmla="*/ 2 w 2"/>
                <a:gd name="T5" fmla="*/ 2 h 2"/>
                <a:gd name="T6" fmla="*/ 2 w 2"/>
                <a:gd name="T7" fmla="*/ 2 h 2"/>
                <a:gd name="T8" fmla="*/ 1 w 2"/>
                <a:gd name="T9" fmla="*/ 1 h 2"/>
                <a:gd name="T10" fmla="*/ 1 w 2"/>
                <a:gd name="T11" fmla="*/ 0 h 2"/>
                <a:gd name="T12" fmla="*/ 1 w 2"/>
                <a:gd name="T13" fmla="*/ 1 h 2"/>
                <a:gd name="T14" fmla="*/ 2 w 2"/>
                <a:gd name="T15" fmla="*/ 2 h 2"/>
                <a:gd name="T16" fmla="*/ 2 w 2"/>
                <a:gd name="T17" fmla="*/ 1 h 2"/>
                <a:gd name="T18" fmla="*/ 1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0638"/>
            <p:cNvSpPr>
              <a:spLocks/>
            </p:cNvSpPr>
            <p:nvPr/>
          </p:nvSpPr>
          <p:spPr bwMode="auto">
            <a:xfrm>
              <a:off x="-658813" y="4937123"/>
              <a:ext cx="6351" cy="4763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2 w 2"/>
                <a:gd name="T7" fmla="*/ 1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0639"/>
            <p:cNvSpPr>
              <a:spLocks/>
            </p:cNvSpPr>
            <p:nvPr/>
          </p:nvSpPr>
          <p:spPr bwMode="auto">
            <a:xfrm>
              <a:off x="-671525" y="4937036"/>
              <a:ext cx="19051" cy="15874"/>
            </a:xfrm>
            <a:custGeom>
              <a:avLst/>
              <a:gdLst>
                <a:gd name="T0" fmla="*/ 3 w 5"/>
                <a:gd name="T1" fmla="*/ 0 h 4"/>
                <a:gd name="T2" fmla="*/ 1 w 5"/>
                <a:gd name="T3" fmla="*/ 1 h 4"/>
                <a:gd name="T4" fmla="*/ 0 w 5"/>
                <a:gd name="T5" fmla="*/ 1 h 4"/>
                <a:gd name="T6" fmla="*/ 0 w 5"/>
                <a:gd name="T7" fmla="*/ 2 h 4"/>
                <a:gd name="T8" fmla="*/ 3 w 5"/>
                <a:gd name="T9" fmla="*/ 4 h 4"/>
                <a:gd name="T10" fmla="*/ 5 w 5"/>
                <a:gd name="T11" fmla="*/ 1 h 4"/>
                <a:gd name="T12" fmla="*/ 3 w 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3" y="0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4" y="2"/>
                    <a:pt x="5" y="1"/>
                  </a:cubicBezTo>
                  <a:cubicBezTo>
                    <a:pt x="4" y="1"/>
                    <a:pt x="4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0640"/>
            <p:cNvSpPr>
              <a:spLocks/>
            </p:cNvSpPr>
            <p:nvPr/>
          </p:nvSpPr>
          <p:spPr bwMode="auto">
            <a:xfrm>
              <a:off x="-677862" y="4945063"/>
              <a:ext cx="19051" cy="19049"/>
            </a:xfrm>
            <a:custGeom>
              <a:avLst/>
              <a:gdLst>
                <a:gd name="T0" fmla="*/ 2 w 5"/>
                <a:gd name="T1" fmla="*/ 0 h 5"/>
                <a:gd name="T2" fmla="*/ 1 w 5"/>
                <a:gd name="T3" fmla="*/ 1 h 5"/>
                <a:gd name="T4" fmla="*/ 1 w 5"/>
                <a:gd name="T5" fmla="*/ 2 h 5"/>
                <a:gd name="T6" fmla="*/ 0 w 5"/>
                <a:gd name="T7" fmla="*/ 3 h 5"/>
                <a:gd name="T8" fmla="*/ 3 w 5"/>
                <a:gd name="T9" fmla="*/ 5 h 5"/>
                <a:gd name="T10" fmla="*/ 5 w 5"/>
                <a:gd name="T11" fmla="*/ 2 h 5"/>
                <a:gd name="T12" fmla="*/ 2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4"/>
                    <a:pt x="4" y="3"/>
                    <a:pt x="5" y="2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46" name="组合 1345"/>
          <p:cNvGrpSpPr/>
          <p:nvPr/>
        </p:nvGrpSpPr>
        <p:grpSpPr>
          <a:xfrm>
            <a:off x="2129643" y="2347212"/>
            <a:ext cx="896928" cy="896928"/>
            <a:chOff x="5735752" y="4046610"/>
            <a:chExt cx="720495" cy="720495"/>
          </a:xfrm>
        </p:grpSpPr>
        <p:sp>
          <p:nvSpPr>
            <p:cNvPr id="1347" name="椭圆 1346"/>
            <p:cNvSpPr/>
            <p:nvPr/>
          </p:nvSpPr>
          <p:spPr>
            <a:xfrm>
              <a:off x="5735752" y="4046610"/>
              <a:ext cx="720495" cy="720495"/>
            </a:xfrm>
            <a:prstGeom prst="ellipse">
              <a:avLst/>
            </a:prstGeom>
            <a:blipFill>
              <a:blip r:embed="rId9"/>
              <a:stretch>
                <a:fillRect/>
              </a:stretch>
            </a:blip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48" name="Freeform 17"/>
            <p:cNvSpPr>
              <a:spLocks noEditPoints="1"/>
            </p:cNvSpPr>
            <p:nvPr/>
          </p:nvSpPr>
          <p:spPr bwMode="auto">
            <a:xfrm>
              <a:off x="5870133" y="4192302"/>
              <a:ext cx="401113" cy="429113"/>
            </a:xfrm>
            <a:custGeom>
              <a:avLst/>
              <a:gdLst>
                <a:gd name="T0" fmla="*/ 224 w 593"/>
                <a:gd name="T1" fmla="*/ 394 h 633"/>
                <a:gd name="T2" fmla="*/ 213 w 593"/>
                <a:gd name="T3" fmla="*/ 358 h 633"/>
                <a:gd name="T4" fmla="*/ 259 w 593"/>
                <a:gd name="T5" fmla="*/ 173 h 633"/>
                <a:gd name="T6" fmla="*/ 307 w 593"/>
                <a:gd name="T7" fmla="*/ 323 h 633"/>
                <a:gd name="T8" fmla="*/ 367 w 593"/>
                <a:gd name="T9" fmla="*/ 149 h 633"/>
                <a:gd name="T10" fmla="*/ 234 w 593"/>
                <a:gd name="T11" fmla="*/ 296 h 633"/>
                <a:gd name="T12" fmla="*/ 223 w 593"/>
                <a:gd name="T13" fmla="*/ 315 h 633"/>
                <a:gd name="T14" fmla="*/ 304 w 593"/>
                <a:gd name="T15" fmla="*/ 363 h 633"/>
                <a:gd name="T16" fmla="*/ 391 w 593"/>
                <a:gd name="T17" fmla="*/ 127 h 633"/>
                <a:gd name="T18" fmla="*/ 395 w 593"/>
                <a:gd name="T19" fmla="*/ 81 h 633"/>
                <a:gd name="T20" fmla="*/ 391 w 593"/>
                <a:gd name="T21" fmla="*/ 127 h 633"/>
                <a:gd name="T22" fmla="*/ 463 w 593"/>
                <a:gd name="T23" fmla="*/ 149 h 633"/>
                <a:gd name="T24" fmla="*/ 417 w 593"/>
                <a:gd name="T25" fmla="*/ 154 h 633"/>
                <a:gd name="T26" fmla="*/ 338 w 593"/>
                <a:gd name="T27" fmla="*/ 107 h 633"/>
                <a:gd name="T28" fmla="*/ 319 w 593"/>
                <a:gd name="T29" fmla="*/ 65 h 633"/>
                <a:gd name="T30" fmla="*/ 338 w 593"/>
                <a:gd name="T31" fmla="*/ 107 h 633"/>
                <a:gd name="T32" fmla="*/ 261 w 593"/>
                <a:gd name="T33" fmla="*/ 79 h 633"/>
                <a:gd name="T34" fmla="*/ 266 w 593"/>
                <a:gd name="T35" fmla="*/ 125 h 633"/>
                <a:gd name="T36" fmla="*/ 435 w 593"/>
                <a:gd name="T37" fmla="*/ 226 h 633"/>
                <a:gd name="T38" fmla="*/ 477 w 593"/>
                <a:gd name="T39" fmla="*/ 207 h 633"/>
                <a:gd name="T40" fmla="*/ 435 w 593"/>
                <a:gd name="T41" fmla="*/ 226 h 633"/>
                <a:gd name="T42" fmla="*/ 218 w 593"/>
                <a:gd name="T43" fmla="*/ 324 h 633"/>
                <a:gd name="T44" fmla="*/ 206 w 593"/>
                <a:gd name="T45" fmla="*/ 344 h 633"/>
                <a:gd name="T46" fmla="*/ 288 w 593"/>
                <a:gd name="T47" fmla="*/ 391 h 633"/>
                <a:gd name="T48" fmla="*/ 216 w 593"/>
                <a:gd name="T49" fmla="*/ 633 h 633"/>
                <a:gd name="T50" fmla="*/ 231 w 593"/>
                <a:gd name="T51" fmla="*/ 37 h 633"/>
                <a:gd name="T52" fmla="*/ 564 w 593"/>
                <a:gd name="T53" fmla="*/ 180 h 633"/>
                <a:gd name="T54" fmla="*/ 569 w 593"/>
                <a:gd name="T55" fmla="*/ 276 h 633"/>
                <a:gd name="T56" fmla="*/ 586 w 593"/>
                <a:gd name="T57" fmla="*/ 396 h 633"/>
                <a:gd name="T58" fmla="*/ 565 w 593"/>
                <a:gd name="T59" fmla="*/ 498 h 633"/>
                <a:gd name="T60" fmla="*/ 442 w 593"/>
                <a:gd name="T61" fmla="*/ 526 h 633"/>
                <a:gd name="T62" fmla="*/ 216 w 593"/>
                <a:gd name="T63" fmla="*/ 633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3" h="633">
                  <a:moveTo>
                    <a:pt x="213" y="358"/>
                  </a:moveTo>
                  <a:cubicBezTo>
                    <a:pt x="207" y="371"/>
                    <a:pt x="212" y="387"/>
                    <a:pt x="224" y="394"/>
                  </a:cubicBezTo>
                  <a:cubicBezTo>
                    <a:pt x="235" y="400"/>
                    <a:pt x="248" y="398"/>
                    <a:pt x="257" y="391"/>
                  </a:cubicBezTo>
                  <a:lnTo>
                    <a:pt x="213" y="358"/>
                  </a:lnTo>
                  <a:close/>
                  <a:moveTo>
                    <a:pt x="367" y="149"/>
                  </a:moveTo>
                  <a:cubicBezTo>
                    <a:pt x="328" y="126"/>
                    <a:pt x="279" y="137"/>
                    <a:pt x="259" y="173"/>
                  </a:cubicBezTo>
                  <a:cubicBezTo>
                    <a:pt x="238" y="210"/>
                    <a:pt x="265" y="250"/>
                    <a:pt x="246" y="288"/>
                  </a:cubicBezTo>
                  <a:lnTo>
                    <a:pt x="307" y="323"/>
                  </a:lnTo>
                  <a:cubicBezTo>
                    <a:pt x="330" y="288"/>
                    <a:pt x="380" y="291"/>
                    <a:pt x="401" y="255"/>
                  </a:cubicBezTo>
                  <a:cubicBezTo>
                    <a:pt x="421" y="219"/>
                    <a:pt x="406" y="172"/>
                    <a:pt x="367" y="149"/>
                  </a:cubicBezTo>
                  <a:close/>
                  <a:moveTo>
                    <a:pt x="301" y="346"/>
                  </a:moveTo>
                  <a:lnTo>
                    <a:pt x="234" y="296"/>
                  </a:lnTo>
                  <a:cubicBezTo>
                    <a:pt x="229" y="292"/>
                    <a:pt x="223" y="293"/>
                    <a:pt x="219" y="299"/>
                  </a:cubicBezTo>
                  <a:cubicBezTo>
                    <a:pt x="216" y="304"/>
                    <a:pt x="218" y="312"/>
                    <a:pt x="223" y="315"/>
                  </a:cubicBezTo>
                  <a:lnTo>
                    <a:pt x="289" y="366"/>
                  </a:lnTo>
                  <a:cubicBezTo>
                    <a:pt x="295" y="370"/>
                    <a:pt x="301" y="368"/>
                    <a:pt x="304" y="363"/>
                  </a:cubicBezTo>
                  <a:cubicBezTo>
                    <a:pt x="307" y="357"/>
                    <a:pt x="306" y="350"/>
                    <a:pt x="301" y="346"/>
                  </a:cubicBezTo>
                  <a:close/>
                  <a:moveTo>
                    <a:pt x="391" y="127"/>
                  </a:moveTo>
                  <a:lnTo>
                    <a:pt x="412" y="90"/>
                  </a:lnTo>
                  <a:lnTo>
                    <a:pt x="395" y="81"/>
                  </a:lnTo>
                  <a:lnTo>
                    <a:pt x="374" y="117"/>
                  </a:lnTo>
                  <a:lnTo>
                    <a:pt x="391" y="127"/>
                  </a:lnTo>
                  <a:close/>
                  <a:moveTo>
                    <a:pt x="426" y="170"/>
                  </a:moveTo>
                  <a:lnTo>
                    <a:pt x="463" y="149"/>
                  </a:lnTo>
                  <a:lnTo>
                    <a:pt x="453" y="133"/>
                  </a:lnTo>
                  <a:lnTo>
                    <a:pt x="417" y="154"/>
                  </a:lnTo>
                  <a:lnTo>
                    <a:pt x="426" y="170"/>
                  </a:lnTo>
                  <a:close/>
                  <a:moveTo>
                    <a:pt x="338" y="107"/>
                  </a:moveTo>
                  <a:lnTo>
                    <a:pt x="338" y="65"/>
                  </a:lnTo>
                  <a:lnTo>
                    <a:pt x="319" y="65"/>
                  </a:lnTo>
                  <a:lnTo>
                    <a:pt x="319" y="107"/>
                  </a:lnTo>
                  <a:lnTo>
                    <a:pt x="338" y="107"/>
                  </a:lnTo>
                  <a:close/>
                  <a:moveTo>
                    <a:pt x="282" y="116"/>
                  </a:moveTo>
                  <a:lnTo>
                    <a:pt x="261" y="79"/>
                  </a:lnTo>
                  <a:lnTo>
                    <a:pt x="245" y="89"/>
                  </a:lnTo>
                  <a:lnTo>
                    <a:pt x="266" y="125"/>
                  </a:lnTo>
                  <a:lnTo>
                    <a:pt x="282" y="116"/>
                  </a:lnTo>
                  <a:close/>
                  <a:moveTo>
                    <a:pt x="435" y="226"/>
                  </a:moveTo>
                  <a:lnTo>
                    <a:pt x="477" y="226"/>
                  </a:lnTo>
                  <a:lnTo>
                    <a:pt x="477" y="207"/>
                  </a:lnTo>
                  <a:lnTo>
                    <a:pt x="436" y="207"/>
                  </a:lnTo>
                  <a:lnTo>
                    <a:pt x="435" y="226"/>
                  </a:lnTo>
                  <a:close/>
                  <a:moveTo>
                    <a:pt x="284" y="375"/>
                  </a:moveTo>
                  <a:lnTo>
                    <a:pt x="218" y="324"/>
                  </a:lnTo>
                  <a:cubicBezTo>
                    <a:pt x="213" y="320"/>
                    <a:pt x="206" y="322"/>
                    <a:pt x="203" y="327"/>
                  </a:cubicBezTo>
                  <a:cubicBezTo>
                    <a:pt x="200" y="333"/>
                    <a:pt x="201" y="340"/>
                    <a:pt x="206" y="344"/>
                  </a:cubicBezTo>
                  <a:lnTo>
                    <a:pt x="273" y="394"/>
                  </a:lnTo>
                  <a:cubicBezTo>
                    <a:pt x="278" y="398"/>
                    <a:pt x="285" y="397"/>
                    <a:pt x="288" y="391"/>
                  </a:cubicBezTo>
                  <a:cubicBezTo>
                    <a:pt x="291" y="386"/>
                    <a:pt x="289" y="378"/>
                    <a:pt x="284" y="375"/>
                  </a:cubicBezTo>
                  <a:close/>
                  <a:moveTo>
                    <a:pt x="216" y="633"/>
                  </a:moveTo>
                  <a:cubicBezTo>
                    <a:pt x="223" y="583"/>
                    <a:pt x="223" y="530"/>
                    <a:pt x="210" y="483"/>
                  </a:cubicBezTo>
                  <a:cubicBezTo>
                    <a:pt x="0" y="365"/>
                    <a:pt x="55" y="92"/>
                    <a:pt x="231" y="37"/>
                  </a:cubicBezTo>
                  <a:cubicBezTo>
                    <a:pt x="324" y="0"/>
                    <a:pt x="450" y="22"/>
                    <a:pt x="533" y="105"/>
                  </a:cubicBezTo>
                  <a:cubicBezTo>
                    <a:pt x="593" y="165"/>
                    <a:pt x="564" y="180"/>
                    <a:pt x="564" y="180"/>
                  </a:cubicBezTo>
                  <a:lnTo>
                    <a:pt x="551" y="187"/>
                  </a:lnTo>
                  <a:cubicBezTo>
                    <a:pt x="558" y="216"/>
                    <a:pt x="571" y="268"/>
                    <a:pt x="569" y="276"/>
                  </a:cubicBezTo>
                  <a:cubicBezTo>
                    <a:pt x="567" y="285"/>
                    <a:pt x="556" y="295"/>
                    <a:pt x="556" y="295"/>
                  </a:cubicBezTo>
                  <a:lnTo>
                    <a:pt x="586" y="396"/>
                  </a:lnTo>
                  <a:lnTo>
                    <a:pt x="559" y="407"/>
                  </a:lnTo>
                  <a:cubicBezTo>
                    <a:pt x="565" y="439"/>
                    <a:pt x="568" y="466"/>
                    <a:pt x="565" y="498"/>
                  </a:cubicBezTo>
                  <a:cubicBezTo>
                    <a:pt x="565" y="503"/>
                    <a:pt x="547" y="519"/>
                    <a:pt x="532" y="520"/>
                  </a:cubicBezTo>
                  <a:lnTo>
                    <a:pt x="442" y="526"/>
                  </a:lnTo>
                  <a:lnTo>
                    <a:pt x="448" y="633"/>
                  </a:lnTo>
                  <a:lnTo>
                    <a:pt x="216" y="633"/>
                  </a:lnTo>
                  <a:close/>
                </a:path>
              </a:pathLst>
            </a:custGeom>
            <a:solidFill>
              <a:srgbClr val="304860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316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1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1"/>
          <p:cNvSpPr txBox="1"/>
          <p:nvPr/>
        </p:nvSpPr>
        <p:spPr>
          <a:xfrm>
            <a:off x="1435418" y="232386"/>
            <a:ext cx="4567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blipFill>
                  <a:blip r:embed="rId3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拓展应用</a:t>
            </a:r>
          </a:p>
        </p:txBody>
      </p:sp>
      <p:grpSp>
        <p:nvGrpSpPr>
          <p:cNvPr id="37" name="组合 442"/>
          <p:cNvGrpSpPr>
            <a:grpSpLocks/>
          </p:cNvGrpSpPr>
          <p:nvPr/>
        </p:nvGrpSpPr>
        <p:grpSpPr bwMode="auto">
          <a:xfrm>
            <a:off x="284539" y="231766"/>
            <a:ext cx="1010928" cy="531518"/>
            <a:chOff x="7394576" y="3627438"/>
            <a:chExt cx="1077913" cy="566738"/>
          </a:xfrm>
        </p:grpSpPr>
        <p:sp>
          <p:nvSpPr>
            <p:cNvPr id="38" name="Freeform 100"/>
            <p:cNvSpPr>
              <a:spLocks/>
            </p:cNvSpPr>
            <p:nvPr/>
          </p:nvSpPr>
          <p:spPr bwMode="auto">
            <a:xfrm>
              <a:off x="8123239" y="3681413"/>
              <a:ext cx="96837" cy="1587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0" name="Freeform 101"/>
            <p:cNvSpPr>
              <a:spLocks/>
            </p:cNvSpPr>
            <p:nvPr/>
          </p:nvSpPr>
          <p:spPr bwMode="auto">
            <a:xfrm>
              <a:off x="8129589" y="3706813"/>
              <a:ext cx="90487" cy="1587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1" name="Freeform 102"/>
            <p:cNvSpPr>
              <a:spLocks/>
            </p:cNvSpPr>
            <p:nvPr/>
          </p:nvSpPr>
          <p:spPr bwMode="auto">
            <a:xfrm>
              <a:off x="8145464" y="3884613"/>
              <a:ext cx="69850" cy="15875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2" name="Freeform 103"/>
            <p:cNvSpPr>
              <a:spLocks/>
            </p:cNvSpPr>
            <p:nvPr/>
          </p:nvSpPr>
          <p:spPr bwMode="auto">
            <a:xfrm>
              <a:off x="8145464" y="3900488"/>
              <a:ext cx="71437" cy="20637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3" name="Freeform 104"/>
            <p:cNvSpPr>
              <a:spLocks/>
            </p:cNvSpPr>
            <p:nvPr/>
          </p:nvSpPr>
          <p:spPr bwMode="auto">
            <a:xfrm>
              <a:off x="8142289" y="4073526"/>
              <a:ext cx="77787" cy="19050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4" name="Freeform 105"/>
            <p:cNvSpPr>
              <a:spLocks/>
            </p:cNvSpPr>
            <p:nvPr/>
          </p:nvSpPr>
          <p:spPr bwMode="auto">
            <a:xfrm>
              <a:off x="8139114" y="4098926"/>
              <a:ext cx="80962" cy="22225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5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6" name="Freeform 107"/>
            <p:cNvSpPr>
              <a:spLocks noEditPoints="1"/>
            </p:cNvSpPr>
            <p:nvPr/>
          </p:nvSpPr>
          <p:spPr bwMode="auto">
            <a:xfrm>
              <a:off x="7893051" y="3754438"/>
              <a:ext cx="96838" cy="369888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D55D7C61-60CD-1635-EE03-95438F2F49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438" y="1020855"/>
            <a:ext cx="7675665" cy="501028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76DE6CA-E676-E80F-2349-7532D6C878F5}"/>
              </a:ext>
            </a:extLst>
          </p:cNvPr>
          <p:cNvSpPr txBox="1"/>
          <p:nvPr/>
        </p:nvSpPr>
        <p:spPr>
          <a:xfrm>
            <a:off x="8778241" y="1026411"/>
            <a:ext cx="286732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故事模式中的某些敌方攻击直接套用蛇的方法，类似于双人</a:t>
            </a:r>
            <a:r>
              <a:rPr lang="en-US" altLang="zh-CN" dirty="0">
                <a:solidFill>
                  <a:schemeClr val="bg1"/>
                </a:solidFill>
              </a:rPr>
              <a:t>/</a:t>
            </a:r>
            <a:r>
              <a:rPr lang="zh-CN" altLang="en-US" dirty="0">
                <a:solidFill>
                  <a:schemeClr val="bg1"/>
                </a:solidFill>
              </a:rPr>
              <a:t>多人对战。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可能存在的问题：敌方攻击（敌对蛇）经过食物</a:t>
            </a:r>
            <a:r>
              <a:rPr lang="en-US" altLang="zh-CN" dirty="0">
                <a:solidFill>
                  <a:schemeClr val="bg1"/>
                </a:solidFill>
              </a:rPr>
              <a:t>/</a:t>
            </a:r>
            <a:r>
              <a:rPr lang="zh-CN" altLang="en-US" dirty="0">
                <a:solidFill>
                  <a:schemeClr val="bg1"/>
                </a:solidFill>
              </a:rPr>
              <a:t>炸弹时视作吃掉。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解决方案：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、敌方蛇吃食物时仅在地图上修改，不改动食物类中的位置信息。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、视为食物被破坏，一段时间后重新生成。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这里选择后者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继承、抽象类</a:t>
            </a:r>
            <a:r>
              <a:rPr lang="en-US" altLang="zh-CN" dirty="0">
                <a:solidFill>
                  <a:schemeClr val="bg1"/>
                </a:solidFill>
              </a:rPr>
              <a:t>……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4301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4" y="0"/>
            <a:ext cx="11937356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57" y="4917683"/>
            <a:ext cx="4026843" cy="1864012"/>
          </a:xfrm>
          <a:prstGeom prst="rect">
            <a:avLst/>
          </a:prstGeom>
        </p:spPr>
      </p:pic>
      <p:sp>
        <p:nvSpPr>
          <p:cNvPr id="1317" name="梯形 1316"/>
          <p:cNvSpPr/>
          <p:nvPr/>
        </p:nvSpPr>
        <p:spPr>
          <a:xfrm rot="5993624">
            <a:off x="9198348" y="5568263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8" name="梯形 1317"/>
          <p:cNvSpPr/>
          <p:nvPr/>
        </p:nvSpPr>
        <p:spPr>
          <a:xfrm rot="5400000">
            <a:off x="8839700" y="5725539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20" name="图片 13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191" y="5897788"/>
            <a:ext cx="1221344" cy="665655"/>
          </a:xfrm>
          <a:prstGeom prst="rect">
            <a:avLst/>
          </a:prstGeom>
        </p:spPr>
      </p:pic>
      <p:sp>
        <p:nvSpPr>
          <p:cNvPr id="1321" name="梯形 1320"/>
          <p:cNvSpPr/>
          <p:nvPr/>
        </p:nvSpPr>
        <p:spPr>
          <a:xfrm rot="5400000">
            <a:off x="10172826" y="5483284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4" name="组合 1333"/>
          <p:cNvGrpSpPr/>
          <p:nvPr/>
        </p:nvGrpSpPr>
        <p:grpSpPr>
          <a:xfrm>
            <a:off x="5092940" y="1762248"/>
            <a:ext cx="1856939" cy="830997"/>
            <a:chOff x="3210116" y="579865"/>
            <a:chExt cx="1856939" cy="830997"/>
          </a:xfrm>
        </p:grpSpPr>
        <p:sp>
          <p:nvSpPr>
            <p:cNvPr id="1332" name="矩形 1331"/>
            <p:cNvSpPr/>
            <p:nvPr/>
          </p:nvSpPr>
          <p:spPr>
            <a:xfrm>
              <a:off x="4135390" y="579865"/>
              <a:ext cx="93166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dirty="0">
                  <a:blipFill dpi="0" rotWithShape="1">
                    <a:blip r:embed="rId7"/>
                    <a:srcRect/>
                    <a:stretch>
                      <a:fillRect/>
                    </a:stretch>
                  </a:blip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+mn-ea"/>
                  <a:sym typeface="+mn-lt"/>
                </a:rPr>
                <a:t>05</a:t>
              </a:r>
            </a:p>
          </p:txBody>
        </p:sp>
        <p:sp>
          <p:nvSpPr>
            <p:cNvPr id="1333" name="矩形 1332"/>
            <p:cNvSpPr/>
            <p:nvPr/>
          </p:nvSpPr>
          <p:spPr>
            <a:xfrm>
              <a:off x="3210116" y="874691"/>
              <a:ext cx="97699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blipFill dpi="0" rotWithShape="1">
                    <a:blip r:embed="rId7"/>
                    <a:srcRect/>
                    <a:stretch>
                      <a:fillRect/>
                    </a:stretch>
                  </a:blipFill>
                  <a:cs typeface="+mn-ea"/>
                  <a:sym typeface="+mn-lt"/>
                </a:rPr>
                <a:t>PART</a:t>
              </a:r>
            </a:p>
          </p:txBody>
        </p:sp>
      </p:grpSp>
      <p:sp>
        <p:nvSpPr>
          <p:cNvPr id="48" name="TextBox 31"/>
          <p:cNvSpPr txBox="1"/>
          <p:nvPr/>
        </p:nvSpPr>
        <p:spPr>
          <a:xfrm>
            <a:off x="2652747" y="3054644"/>
            <a:ext cx="6840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blipFill>
                  <a:blip r:embed="rId8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心得体会</a:t>
            </a:r>
          </a:p>
        </p:txBody>
      </p:sp>
      <p:grpSp>
        <p:nvGrpSpPr>
          <p:cNvPr id="49" name="组合 48"/>
          <p:cNvGrpSpPr/>
          <p:nvPr/>
        </p:nvGrpSpPr>
        <p:grpSpPr>
          <a:xfrm flipV="1">
            <a:off x="2565630" y="2763635"/>
            <a:ext cx="7315384" cy="45719"/>
            <a:chOff x="-1203337" y="4892656"/>
            <a:chExt cx="1343040" cy="1363656"/>
          </a:xfrm>
        </p:grpSpPr>
        <p:grpSp>
          <p:nvGrpSpPr>
            <p:cNvPr id="50" name="Group 9552"/>
            <p:cNvGrpSpPr>
              <a:grpSpLocks/>
            </p:cNvGrpSpPr>
            <p:nvPr/>
          </p:nvGrpSpPr>
          <p:grpSpPr bwMode="auto">
            <a:xfrm>
              <a:off x="-1184286" y="4914880"/>
              <a:ext cx="850909" cy="1327144"/>
              <a:chOff x="-746" y="3096"/>
              <a:chExt cx="536" cy="836"/>
            </a:xfrm>
            <a:solidFill>
              <a:schemeClr val="bg1"/>
            </a:solidFill>
          </p:grpSpPr>
          <p:sp>
            <p:nvSpPr>
              <p:cNvPr id="1139" name="Rectangle 9352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0" name="Rectangle 9353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1" name="Oval 9354"/>
              <p:cNvSpPr>
                <a:spLocks noChangeArrowheads="1"/>
              </p:cNvSpPr>
              <p:nvPr/>
            </p:nvSpPr>
            <p:spPr bwMode="auto">
              <a:xfrm>
                <a:off x="-361" y="335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2" name="Freeform 9355"/>
              <p:cNvSpPr>
                <a:spLocks noEditPoints="1"/>
              </p:cNvSpPr>
              <p:nvPr/>
            </p:nvSpPr>
            <p:spPr bwMode="auto">
              <a:xfrm>
                <a:off x="-706" y="3363"/>
                <a:ext cx="340" cy="550"/>
              </a:xfrm>
              <a:custGeom>
                <a:avLst/>
                <a:gdLst>
                  <a:gd name="T0" fmla="*/ 4 w 144"/>
                  <a:gd name="T1" fmla="*/ 228 h 233"/>
                  <a:gd name="T2" fmla="*/ 4 w 144"/>
                  <a:gd name="T3" fmla="*/ 226 h 233"/>
                  <a:gd name="T4" fmla="*/ 10 w 144"/>
                  <a:gd name="T5" fmla="*/ 217 h 233"/>
                  <a:gd name="T6" fmla="*/ 18 w 144"/>
                  <a:gd name="T7" fmla="*/ 205 h 233"/>
                  <a:gd name="T8" fmla="*/ 18 w 144"/>
                  <a:gd name="T9" fmla="*/ 205 h 233"/>
                  <a:gd name="T10" fmla="*/ 21 w 144"/>
                  <a:gd name="T11" fmla="*/ 200 h 233"/>
                  <a:gd name="T12" fmla="*/ 27 w 144"/>
                  <a:gd name="T13" fmla="*/ 192 h 233"/>
                  <a:gd name="T14" fmla="*/ 30 w 144"/>
                  <a:gd name="T15" fmla="*/ 186 h 233"/>
                  <a:gd name="T16" fmla="*/ 34 w 144"/>
                  <a:gd name="T17" fmla="*/ 178 h 233"/>
                  <a:gd name="T18" fmla="*/ 41 w 144"/>
                  <a:gd name="T19" fmla="*/ 167 h 233"/>
                  <a:gd name="T20" fmla="*/ 42 w 144"/>
                  <a:gd name="T21" fmla="*/ 166 h 233"/>
                  <a:gd name="T22" fmla="*/ 44 w 144"/>
                  <a:gd name="T23" fmla="*/ 164 h 233"/>
                  <a:gd name="T24" fmla="*/ 54 w 144"/>
                  <a:gd name="T25" fmla="*/ 147 h 233"/>
                  <a:gd name="T26" fmla="*/ 55 w 144"/>
                  <a:gd name="T27" fmla="*/ 147 h 233"/>
                  <a:gd name="T28" fmla="*/ 61 w 144"/>
                  <a:gd name="T29" fmla="*/ 136 h 233"/>
                  <a:gd name="T30" fmla="*/ 64 w 144"/>
                  <a:gd name="T31" fmla="*/ 130 h 233"/>
                  <a:gd name="T32" fmla="*/ 64 w 144"/>
                  <a:gd name="T33" fmla="*/ 131 h 233"/>
                  <a:gd name="T34" fmla="*/ 65 w 144"/>
                  <a:gd name="T35" fmla="*/ 131 h 233"/>
                  <a:gd name="T36" fmla="*/ 65 w 144"/>
                  <a:gd name="T37" fmla="*/ 130 h 233"/>
                  <a:gd name="T38" fmla="*/ 67 w 144"/>
                  <a:gd name="T39" fmla="*/ 126 h 233"/>
                  <a:gd name="T40" fmla="*/ 67 w 144"/>
                  <a:gd name="T41" fmla="*/ 126 h 233"/>
                  <a:gd name="T42" fmla="*/ 66 w 144"/>
                  <a:gd name="T43" fmla="*/ 126 h 233"/>
                  <a:gd name="T44" fmla="*/ 69 w 144"/>
                  <a:gd name="T45" fmla="*/ 124 h 233"/>
                  <a:gd name="T46" fmla="*/ 69 w 144"/>
                  <a:gd name="T47" fmla="*/ 123 h 233"/>
                  <a:gd name="T48" fmla="*/ 69 w 144"/>
                  <a:gd name="T49" fmla="*/ 122 h 233"/>
                  <a:gd name="T50" fmla="*/ 69 w 144"/>
                  <a:gd name="T51" fmla="*/ 122 h 233"/>
                  <a:gd name="T52" fmla="*/ 70 w 144"/>
                  <a:gd name="T53" fmla="*/ 122 h 233"/>
                  <a:gd name="T54" fmla="*/ 71 w 144"/>
                  <a:gd name="T55" fmla="*/ 121 h 233"/>
                  <a:gd name="T56" fmla="*/ 71 w 144"/>
                  <a:gd name="T57" fmla="*/ 119 h 233"/>
                  <a:gd name="T58" fmla="*/ 75 w 144"/>
                  <a:gd name="T59" fmla="*/ 113 h 233"/>
                  <a:gd name="T60" fmla="*/ 78 w 144"/>
                  <a:gd name="T61" fmla="*/ 108 h 233"/>
                  <a:gd name="T62" fmla="*/ 79 w 144"/>
                  <a:gd name="T63" fmla="*/ 108 h 233"/>
                  <a:gd name="T64" fmla="*/ 82 w 144"/>
                  <a:gd name="T65" fmla="*/ 102 h 233"/>
                  <a:gd name="T66" fmla="*/ 87 w 144"/>
                  <a:gd name="T67" fmla="*/ 95 h 233"/>
                  <a:gd name="T68" fmla="*/ 86 w 144"/>
                  <a:gd name="T69" fmla="*/ 94 h 233"/>
                  <a:gd name="T70" fmla="*/ 87 w 144"/>
                  <a:gd name="T71" fmla="*/ 94 h 233"/>
                  <a:gd name="T72" fmla="*/ 94 w 144"/>
                  <a:gd name="T73" fmla="*/ 84 h 233"/>
                  <a:gd name="T74" fmla="*/ 107 w 144"/>
                  <a:gd name="T75" fmla="*/ 62 h 233"/>
                  <a:gd name="T76" fmla="*/ 111 w 144"/>
                  <a:gd name="T77" fmla="*/ 53 h 233"/>
                  <a:gd name="T78" fmla="*/ 116 w 144"/>
                  <a:gd name="T79" fmla="*/ 46 h 233"/>
                  <a:gd name="T80" fmla="*/ 116 w 144"/>
                  <a:gd name="T81" fmla="*/ 46 h 233"/>
                  <a:gd name="T82" fmla="*/ 118 w 144"/>
                  <a:gd name="T83" fmla="*/ 45 h 233"/>
                  <a:gd name="T84" fmla="*/ 122 w 144"/>
                  <a:gd name="T85" fmla="*/ 38 h 233"/>
                  <a:gd name="T86" fmla="*/ 123 w 144"/>
                  <a:gd name="T87" fmla="*/ 34 h 233"/>
                  <a:gd name="T88" fmla="*/ 129 w 144"/>
                  <a:gd name="T89" fmla="*/ 24 h 233"/>
                  <a:gd name="T90" fmla="*/ 131 w 144"/>
                  <a:gd name="T91" fmla="*/ 21 h 233"/>
                  <a:gd name="T92" fmla="*/ 132 w 144"/>
                  <a:gd name="T93" fmla="*/ 21 h 233"/>
                  <a:gd name="T94" fmla="*/ 133 w 144"/>
                  <a:gd name="T95" fmla="*/ 19 h 233"/>
                  <a:gd name="T96" fmla="*/ 135 w 144"/>
                  <a:gd name="T97" fmla="*/ 14 h 233"/>
                  <a:gd name="T98" fmla="*/ 139 w 144"/>
                  <a:gd name="T99" fmla="*/ 8 h 233"/>
                  <a:gd name="T100" fmla="*/ 139 w 144"/>
                  <a:gd name="T101" fmla="*/ 8 h 233"/>
                  <a:gd name="T102" fmla="*/ 140 w 144"/>
                  <a:gd name="T103" fmla="*/ 7 h 233"/>
                  <a:gd name="T104" fmla="*/ 142 w 144"/>
                  <a:gd name="T105" fmla="*/ 4 h 233"/>
                  <a:gd name="T106" fmla="*/ 142 w 144"/>
                  <a:gd name="T107" fmla="*/ 2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44" h="233">
                    <a:moveTo>
                      <a:pt x="3" y="228"/>
                    </a:moveTo>
                    <a:cubicBezTo>
                      <a:pt x="1" y="231"/>
                      <a:pt x="1" y="231"/>
                      <a:pt x="1" y="231"/>
                    </a:cubicBezTo>
                    <a:cubicBezTo>
                      <a:pt x="0" y="233"/>
                      <a:pt x="0" y="233"/>
                      <a:pt x="0" y="233"/>
                    </a:cubicBezTo>
                    <a:cubicBezTo>
                      <a:pt x="1" y="233"/>
                      <a:pt x="2" y="233"/>
                      <a:pt x="1" y="233"/>
                    </a:cubicBezTo>
                    <a:cubicBezTo>
                      <a:pt x="3" y="229"/>
                      <a:pt x="3" y="229"/>
                      <a:pt x="3" y="229"/>
                    </a:cubicBezTo>
                    <a:cubicBezTo>
                      <a:pt x="4" y="228"/>
                      <a:pt x="4" y="228"/>
                      <a:pt x="4" y="228"/>
                    </a:cubicBezTo>
                    <a:cubicBezTo>
                      <a:pt x="4" y="228"/>
                      <a:pt x="4" y="228"/>
                      <a:pt x="3" y="228"/>
                    </a:cubicBezTo>
                    <a:moveTo>
                      <a:pt x="4" y="226"/>
                    </a:moveTo>
                    <a:cubicBezTo>
                      <a:pt x="4" y="228"/>
                      <a:pt x="4" y="228"/>
                      <a:pt x="4" y="228"/>
                    </a:cubicBezTo>
                    <a:cubicBezTo>
                      <a:pt x="4" y="228"/>
                      <a:pt x="4" y="228"/>
                      <a:pt x="4" y="228"/>
                    </a:cubicBezTo>
                    <a:cubicBezTo>
                      <a:pt x="5" y="227"/>
                      <a:pt x="5" y="227"/>
                      <a:pt x="5" y="227"/>
                    </a:cubicBezTo>
                    <a:cubicBezTo>
                      <a:pt x="4" y="226"/>
                      <a:pt x="4" y="226"/>
                      <a:pt x="4" y="226"/>
                    </a:cubicBezTo>
                    <a:moveTo>
                      <a:pt x="10" y="217"/>
                    </a:moveTo>
                    <a:cubicBezTo>
                      <a:pt x="9" y="219"/>
                      <a:pt x="8" y="221"/>
                      <a:pt x="7" y="223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11" y="217"/>
                      <a:pt x="11" y="217"/>
                      <a:pt x="11" y="217"/>
                    </a:cubicBezTo>
                    <a:cubicBezTo>
                      <a:pt x="10" y="217"/>
                      <a:pt x="10" y="217"/>
                      <a:pt x="10" y="217"/>
                    </a:cubicBezTo>
                    <a:moveTo>
                      <a:pt x="12" y="214"/>
                    </a:moveTo>
                    <a:cubicBezTo>
                      <a:pt x="11" y="215"/>
                      <a:pt x="11" y="216"/>
                      <a:pt x="11" y="216"/>
                    </a:cubicBezTo>
                    <a:cubicBezTo>
                      <a:pt x="11" y="216"/>
                      <a:pt x="11" y="216"/>
                      <a:pt x="11" y="216"/>
                    </a:cubicBezTo>
                    <a:cubicBezTo>
                      <a:pt x="12" y="215"/>
                      <a:pt x="12" y="215"/>
                      <a:pt x="12" y="215"/>
                    </a:cubicBezTo>
                    <a:cubicBezTo>
                      <a:pt x="12" y="214"/>
                      <a:pt x="12" y="214"/>
                      <a:pt x="12" y="214"/>
                    </a:cubicBezTo>
                    <a:moveTo>
                      <a:pt x="18" y="205"/>
                    </a:moveTo>
                    <a:cubicBezTo>
                      <a:pt x="16" y="208"/>
                      <a:pt x="14" y="211"/>
                      <a:pt x="12" y="214"/>
                    </a:cubicBezTo>
                    <a:cubicBezTo>
                      <a:pt x="12" y="214"/>
                      <a:pt x="12" y="214"/>
                      <a:pt x="12" y="214"/>
                    </a:cubicBezTo>
                    <a:cubicBezTo>
                      <a:pt x="14" y="211"/>
                      <a:pt x="16" y="209"/>
                      <a:pt x="18" y="206"/>
                    </a:cubicBezTo>
                    <a:cubicBezTo>
                      <a:pt x="18" y="205"/>
                      <a:pt x="18" y="205"/>
                      <a:pt x="18" y="205"/>
                    </a:cubicBezTo>
                    <a:moveTo>
                      <a:pt x="21" y="201"/>
                    </a:moveTo>
                    <a:cubicBezTo>
                      <a:pt x="20" y="202"/>
                      <a:pt x="19" y="203"/>
                      <a:pt x="18" y="205"/>
                    </a:cubicBezTo>
                    <a:cubicBezTo>
                      <a:pt x="18" y="205"/>
                      <a:pt x="18" y="205"/>
                      <a:pt x="19" y="205"/>
                    </a:cubicBezTo>
                    <a:cubicBezTo>
                      <a:pt x="19" y="203"/>
                      <a:pt x="20" y="202"/>
                      <a:pt x="21" y="201"/>
                    </a:cubicBezTo>
                    <a:cubicBezTo>
                      <a:pt x="21" y="201"/>
                      <a:pt x="21" y="201"/>
                      <a:pt x="21" y="201"/>
                    </a:cubicBezTo>
                    <a:moveTo>
                      <a:pt x="23" y="196"/>
                    </a:moveTo>
                    <a:cubicBezTo>
                      <a:pt x="23" y="197"/>
                      <a:pt x="22" y="199"/>
                      <a:pt x="21" y="200"/>
                    </a:cubicBezTo>
                    <a:cubicBezTo>
                      <a:pt x="21" y="200"/>
                      <a:pt x="21" y="200"/>
                      <a:pt x="21" y="200"/>
                    </a:cubicBezTo>
                    <a:cubicBezTo>
                      <a:pt x="22" y="199"/>
                      <a:pt x="23" y="198"/>
                      <a:pt x="24" y="196"/>
                    </a:cubicBezTo>
                    <a:cubicBezTo>
                      <a:pt x="24" y="196"/>
                      <a:pt x="23" y="196"/>
                      <a:pt x="23" y="196"/>
                    </a:cubicBezTo>
                    <a:moveTo>
                      <a:pt x="26" y="191"/>
                    </a:moveTo>
                    <a:cubicBezTo>
                      <a:pt x="26" y="192"/>
                      <a:pt x="25" y="193"/>
                      <a:pt x="25" y="194"/>
                    </a:cubicBezTo>
                    <a:cubicBezTo>
                      <a:pt x="25" y="194"/>
                      <a:pt x="25" y="194"/>
                      <a:pt x="25" y="194"/>
                    </a:cubicBezTo>
                    <a:cubicBezTo>
                      <a:pt x="26" y="193"/>
                      <a:pt x="26" y="193"/>
                      <a:pt x="27" y="192"/>
                    </a:cubicBezTo>
                    <a:cubicBezTo>
                      <a:pt x="27" y="192"/>
                      <a:pt x="26" y="191"/>
                      <a:pt x="26" y="191"/>
                    </a:cubicBezTo>
                    <a:moveTo>
                      <a:pt x="29" y="186"/>
                    </a:moveTo>
                    <a:cubicBezTo>
                      <a:pt x="29" y="187"/>
                      <a:pt x="28" y="189"/>
                      <a:pt x="27" y="190"/>
                    </a:cubicBezTo>
                    <a:cubicBezTo>
                      <a:pt x="28" y="190"/>
                      <a:pt x="28" y="190"/>
                      <a:pt x="28" y="190"/>
                    </a:cubicBezTo>
                    <a:cubicBezTo>
                      <a:pt x="28" y="189"/>
                      <a:pt x="29" y="188"/>
                      <a:pt x="30" y="186"/>
                    </a:cubicBezTo>
                    <a:cubicBezTo>
                      <a:pt x="30" y="186"/>
                      <a:pt x="30" y="186"/>
                      <a:pt x="30" y="186"/>
                    </a:cubicBezTo>
                    <a:cubicBezTo>
                      <a:pt x="30" y="186"/>
                      <a:pt x="30" y="186"/>
                      <a:pt x="29" y="186"/>
                    </a:cubicBezTo>
                    <a:moveTo>
                      <a:pt x="34" y="178"/>
                    </a:moveTo>
                    <a:cubicBezTo>
                      <a:pt x="34" y="179"/>
                      <a:pt x="34" y="180"/>
                      <a:pt x="33" y="180"/>
                    </a:cubicBezTo>
                    <a:cubicBezTo>
                      <a:pt x="33" y="180"/>
                      <a:pt x="34" y="180"/>
                      <a:pt x="34" y="181"/>
                    </a:cubicBezTo>
                    <a:cubicBezTo>
                      <a:pt x="34" y="180"/>
                      <a:pt x="34" y="179"/>
                      <a:pt x="35" y="179"/>
                    </a:cubicBezTo>
                    <a:cubicBezTo>
                      <a:pt x="34" y="178"/>
                      <a:pt x="34" y="178"/>
                      <a:pt x="34" y="178"/>
                    </a:cubicBezTo>
                    <a:moveTo>
                      <a:pt x="35" y="177"/>
                    </a:moveTo>
                    <a:cubicBezTo>
                      <a:pt x="35" y="177"/>
                      <a:pt x="35" y="177"/>
                      <a:pt x="35" y="177"/>
                    </a:cubicBezTo>
                    <a:cubicBezTo>
                      <a:pt x="35" y="178"/>
                      <a:pt x="35" y="178"/>
                      <a:pt x="35" y="178"/>
                    </a:cubicBezTo>
                    <a:cubicBezTo>
                      <a:pt x="35" y="178"/>
                      <a:pt x="36" y="178"/>
                      <a:pt x="36" y="178"/>
                    </a:cubicBezTo>
                    <a:cubicBezTo>
                      <a:pt x="35" y="177"/>
                      <a:pt x="35" y="177"/>
                      <a:pt x="35" y="177"/>
                    </a:cubicBezTo>
                    <a:moveTo>
                      <a:pt x="41" y="167"/>
                    </a:moveTo>
                    <a:cubicBezTo>
                      <a:pt x="40" y="169"/>
                      <a:pt x="39" y="171"/>
                      <a:pt x="37" y="174"/>
                    </a:cubicBezTo>
                    <a:cubicBezTo>
                      <a:pt x="37" y="174"/>
                      <a:pt x="38" y="174"/>
                      <a:pt x="38" y="174"/>
                    </a:cubicBezTo>
                    <a:cubicBezTo>
                      <a:pt x="39" y="172"/>
                      <a:pt x="41" y="170"/>
                      <a:pt x="42" y="167"/>
                    </a:cubicBezTo>
                    <a:cubicBezTo>
                      <a:pt x="42" y="167"/>
                      <a:pt x="42" y="167"/>
                      <a:pt x="41" y="167"/>
                    </a:cubicBezTo>
                    <a:moveTo>
                      <a:pt x="42" y="166"/>
                    </a:moveTo>
                    <a:cubicBezTo>
                      <a:pt x="42" y="166"/>
                      <a:pt x="42" y="166"/>
                      <a:pt x="42" y="166"/>
                    </a:cubicBezTo>
                    <a:cubicBezTo>
                      <a:pt x="43" y="166"/>
                      <a:pt x="43" y="166"/>
                      <a:pt x="43" y="166"/>
                    </a:cubicBezTo>
                    <a:cubicBezTo>
                      <a:pt x="43" y="166"/>
                      <a:pt x="43" y="166"/>
                      <a:pt x="43" y="166"/>
                    </a:cubicBezTo>
                    <a:cubicBezTo>
                      <a:pt x="42" y="166"/>
                      <a:pt x="42" y="166"/>
                      <a:pt x="42" y="166"/>
                    </a:cubicBezTo>
                    <a:moveTo>
                      <a:pt x="46" y="159"/>
                    </a:moveTo>
                    <a:cubicBezTo>
                      <a:pt x="45" y="161"/>
                      <a:pt x="44" y="162"/>
                      <a:pt x="44" y="163"/>
                    </a:cubicBezTo>
                    <a:cubicBezTo>
                      <a:pt x="44" y="164"/>
                      <a:pt x="44" y="164"/>
                      <a:pt x="44" y="164"/>
                    </a:cubicBezTo>
                    <a:cubicBezTo>
                      <a:pt x="45" y="162"/>
                      <a:pt x="46" y="161"/>
                      <a:pt x="47" y="160"/>
                    </a:cubicBezTo>
                    <a:cubicBezTo>
                      <a:pt x="47" y="159"/>
                      <a:pt x="46" y="159"/>
                      <a:pt x="46" y="159"/>
                    </a:cubicBezTo>
                    <a:moveTo>
                      <a:pt x="54" y="146"/>
                    </a:moveTo>
                    <a:cubicBezTo>
                      <a:pt x="54" y="146"/>
                      <a:pt x="54" y="146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2" y="149"/>
                      <a:pt x="51" y="152"/>
                      <a:pt x="49" y="154"/>
                    </a:cubicBezTo>
                    <a:cubicBezTo>
                      <a:pt x="49" y="154"/>
                      <a:pt x="50" y="155"/>
                      <a:pt x="50" y="155"/>
                    </a:cubicBezTo>
                    <a:cubicBezTo>
                      <a:pt x="52" y="152"/>
                      <a:pt x="53" y="149"/>
                      <a:pt x="55" y="147"/>
                    </a:cubicBezTo>
                    <a:cubicBezTo>
                      <a:pt x="55" y="147"/>
                      <a:pt x="54" y="146"/>
                      <a:pt x="54" y="146"/>
                    </a:cubicBezTo>
                    <a:moveTo>
                      <a:pt x="61" y="136"/>
                    </a:moveTo>
                    <a:cubicBezTo>
                      <a:pt x="59" y="138"/>
                      <a:pt x="58" y="140"/>
                      <a:pt x="56" y="143"/>
                    </a:cubicBezTo>
                    <a:cubicBezTo>
                      <a:pt x="57" y="143"/>
                      <a:pt x="57" y="143"/>
                      <a:pt x="57" y="143"/>
                    </a:cubicBezTo>
                    <a:cubicBezTo>
                      <a:pt x="59" y="141"/>
                      <a:pt x="60" y="139"/>
                      <a:pt x="61" y="136"/>
                    </a:cubicBezTo>
                    <a:cubicBezTo>
                      <a:pt x="61" y="136"/>
                      <a:pt x="61" y="136"/>
                      <a:pt x="61" y="136"/>
                    </a:cubicBezTo>
                    <a:moveTo>
                      <a:pt x="61" y="135"/>
                    </a:moveTo>
                    <a:cubicBezTo>
                      <a:pt x="61" y="135"/>
                      <a:pt x="61" y="135"/>
                      <a:pt x="61" y="136"/>
                    </a:cubicBezTo>
                    <a:cubicBezTo>
                      <a:pt x="61" y="136"/>
                      <a:pt x="61" y="136"/>
                      <a:pt x="62" y="136"/>
                    </a:cubicBezTo>
                    <a:cubicBezTo>
                      <a:pt x="62" y="136"/>
                      <a:pt x="62" y="136"/>
                      <a:pt x="62" y="135"/>
                    </a:cubicBezTo>
                    <a:cubicBezTo>
                      <a:pt x="62" y="135"/>
                      <a:pt x="61" y="135"/>
                      <a:pt x="61" y="135"/>
                    </a:cubicBezTo>
                    <a:moveTo>
                      <a:pt x="64" y="130"/>
                    </a:move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65" y="131"/>
                      <a:pt x="64" y="131"/>
                      <a:pt x="64" y="130"/>
                    </a:cubicBezTo>
                    <a:moveTo>
                      <a:pt x="64" y="130"/>
                    </a:move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0"/>
                      <a:pt x="64" y="130"/>
                      <a:pt x="64" y="130"/>
                    </a:cubicBezTo>
                    <a:moveTo>
                      <a:pt x="65" y="130"/>
                    </a:move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1"/>
                      <a:pt x="65" y="131"/>
                      <a:pt x="65" y="131"/>
                    </a:cubicBezTo>
                    <a:cubicBezTo>
                      <a:pt x="65" y="131"/>
                      <a:pt x="65" y="130"/>
                      <a:pt x="65" y="130"/>
                    </a:cubicBezTo>
                    <a:cubicBezTo>
                      <a:pt x="65" y="130"/>
                      <a:pt x="65" y="130"/>
                      <a:pt x="65" y="130"/>
                    </a:cubicBezTo>
                    <a:moveTo>
                      <a:pt x="64" y="130"/>
                    </a:move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5" y="130"/>
                      <a:pt x="65" y="130"/>
                      <a:pt x="65" y="130"/>
                    </a:cubicBezTo>
                    <a:cubicBezTo>
                      <a:pt x="65" y="130"/>
                      <a:pt x="65" y="130"/>
                      <a:pt x="64" y="130"/>
                    </a:cubicBezTo>
                    <a:moveTo>
                      <a:pt x="67" y="126"/>
                    </a:moveTo>
                    <a:cubicBezTo>
                      <a:pt x="66" y="127"/>
                      <a:pt x="65" y="128"/>
                      <a:pt x="65" y="129"/>
                    </a:cubicBezTo>
                    <a:cubicBezTo>
                      <a:pt x="65" y="129"/>
                      <a:pt x="65" y="129"/>
                      <a:pt x="66" y="130"/>
                    </a:cubicBezTo>
                    <a:cubicBezTo>
                      <a:pt x="66" y="129"/>
                      <a:pt x="67" y="128"/>
                      <a:pt x="67" y="127"/>
                    </a:cubicBezTo>
                    <a:cubicBezTo>
                      <a:pt x="67" y="127"/>
                      <a:pt x="67" y="127"/>
                      <a:pt x="67" y="126"/>
                    </a:cubicBezTo>
                    <a:moveTo>
                      <a:pt x="66" y="126"/>
                    </a:moveTo>
                    <a:cubicBezTo>
                      <a:pt x="66" y="127"/>
                      <a:pt x="65" y="128"/>
                      <a:pt x="65" y="129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moveTo>
                      <a:pt x="67" y="126"/>
                    </a:moveTo>
                    <a:cubicBezTo>
                      <a:pt x="67" y="126"/>
                      <a:pt x="67" y="126"/>
                      <a:pt x="67" y="126"/>
                    </a:cubicBezTo>
                    <a:cubicBezTo>
                      <a:pt x="67" y="127"/>
                      <a:pt x="67" y="127"/>
                      <a:pt x="67" y="127"/>
                    </a:cubicBezTo>
                    <a:cubicBezTo>
                      <a:pt x="67" y="127"/>
                      <a:pt x="68" y="126"/>
                      <a:pt x="68" y="126"/>
                    </a:cubicBezTo>
                    <a:cubicBezTo>
                      <a:pt x="67" y="126"/>
                      <a:pt x="67" y="126"/>
                      <a:pt x="67" y="126"/>
                    </a:cubicBezTo>
                    <a:moveTo>
                      <a:pt x="67" y="126"/>
                    </a:moveTo>
                    <a:cubicBezTo>
                      <a:pt x="67" y="126"/>
                      <a:pt x="67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7" y="126"/>
                    </a:cubicBezTo>
                    <a:cubicBezTo>
                      <a:pt x="67" y="126"/>
                      <a:pt x="67" y="126"/>
                      <a:pt x="67" y="126"/>
                    </a:cubicBezTo>
                    <a:moveTo>
                      <a:pt x="69" y="123"/>
                    </a:move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4"/>
                      <a:pt x="69" y="124"/>
                      <a:pt x="69" y="124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moveTo>
                      <a:pt x="69" y="123"/>
                    </a:move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moveTo>
                      <a:pt x="69" y="122"/>
                    </a:moveTo>
                    <a:cubicBezTo>
                      <a:pt x="69" y="122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70" y="123"/>
                      <a:pt x="70" y="123"/>
                      <a:pt x="70" y="123"/>
                    </a:cubicBezTo>
                    <a:cubicBezTo>
                      <a:pt x="70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2"/>
                    </a:cubicBezTo>
                    <a:cubicBezTo>
                      <a:pt x="70" y="122"/>
                      <a:pt x="70" y="122"/>
                      <a:pt x="70" y="122"/>
                    </a:cubicBezTo>
                    <a:cubicBezTo>
                      <a:pt x="70" y="122"/>
                      <a:pt x="70" y="122"/>
                      <a:pt x="70" y="122"/>
                    </a:cubicBezTo>
                    <a:cubicBezTo>
                      <a:pt x="70" y="122"/>
                      <a:pt x="70" y="122"/>
                      <a:pt x="69" y="122"/>
                    </a:cubicBezTo>
                    <a:moveTo>
                      <a:pt x="70" y="120"/>
                    </a:moveTo>
                    <a:cubicBezTo>
                      <a:pt x="70" y="120"/>
                      <a:pt x="70" y="121"/>
                      <a:pt x="70" y="121"/>
                    </a:cubicBezTo>
                    <a:cubicBezTo>
                      <a:pt x="70" y="121"/>
                      <a:pt x="70" y="121"/>
                      <a:pt x="71" y="121"/>
                    </a:cubicBez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0"/>
                      <a:pt x="71" y="120"/>
                      <a:pt x="70" y="120"/>
                    </a:cubicBezTo>
                    <a:moveTo>
                      <a:pt x="71" y="119"/>
                    </a:moveTo>
                    <a:cubicBezTo>
                      <a:pt x="71" y="119"/>
                      <a:pt x="71" y="119"/>
                      <a:pt x="71" y="119"/>
                    </a:cubicBezTo>
                    <a:cubicBezTo>
                      <a:pt x="71" y="119"/>
                      <a:pt x="72" y="119"/>
                      <a:pt x="72" y="120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1" y="119"/>
                      <a:pt x="71" y="119"/>
                      <a:pt x="71" y="119"/>
                    </a:cubicBezTo>
                    <a:moveTo>
                      <a:pt x="71" y="118"/>
                    </a:moveTo>
                    <a:cubicBezTo>
                      <a:pt x="71" y="119"/>
                      <a:pt x="71" y="119"/>
                      <a:pt x="71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2" y="119"/>
                      <a:pt x="72" y="119"/>
                      <a:pt x="71" y="118"/>
                    </a:cubicBezTo>
                    <a:moveTo>
                      <a:pt x="75" y="113"/>
                    </a:moveTo>
                    <a:cubicBezTo>
                      <a:pt x="74" y="114"/>
                      <a:pt x="73" y="116"/>
                      <a:pt x="72" y="117"/>
                    </a:cubicBezTo>
                    <a:cubicBezTo>
                      <a:pt x="73" y="117"/>
                      <a:pt x="73" y="117"/>
                      <a:pt x="73" y="118"/>
                    </a:cubicBezTo>
                    <a:cubicBezTo>
                      <a:pt x="74" y="116"/>
                      <a:pt x="75" y="115"/>
                      <a:pt x="76" y="113"/>
                    </a:cubicBezTo>
                    <a:cubicBezTo>
                      <a:pt x="75" y="113"/>
                      <a:pt x="75" y="113"/>
                      <a:pt x="75" y="113"/>
                    </a:cubicBezTo>
                    <a:moveTo>
                      <a:pt x="78" y="107"/>
                    </a:moveTo>
                    <a:cubicBezTo>
                      <a:pt x="78" y="108"/>
                      <a:pt x="78" y="108"/>
                      <a:pt x="78" y="108"/>
                    </a:cubicBezTo>
                    <a:cubicBezTo>
                      <a:pt x="78" y="109"/>
                      <a:pt x="78" y="109"/>
                      <a:pt x="78" y="109"/>
                    </a:cubicBezTo>
                    <a:cubicBezTo>
                      <a:pt x="79" y="109"/>
                      <a:pt x="79" y="108"/>
                      <a:pt x="79" y="108"/>
                    </a:cubicBezTo>
                    <a:cubicBezTo>
                      <a:pt x="79" y="108"/>
                      <a:pt x="79" y="107"/>
                      <a:pt x="78" y="107"/>
                    </a:cubicBezTo>
                    <a:moveTo>
                      <a:pt x="79" y="107"/>
                    </a:moveTo>
                    <a:cubicBezTo>
                      <a:pt x="78" y="107"/>
                      <a:pt x="78" y="107"/>
                      <a:pt x="78" y="107"/>
                    </a:cubicBezTo>
                    <a:cubicBezTo>
                      <a:pt x="79" y="107"/>
                      <a:pt x="79" y="108"/>
                      <a:pt x="79" y="108"/>
                    </a:cubicBezTo>
                    <a:cubicBezTo>
                      <a:pt x="79" y="108"/>
                      <a:pt x="79" y="107"/>
                      <a:pt x="79" y="107"/>
                    </a:cubicBezTo>
                    <a:cubicBezTo>
                      <a:pt x="79" y="107"/>
                      <a:pt x="79" y="107"/>
                      <a:pt x="79" y="107"/>
                    </a:cubicBezTo>
                    <a:moveTo>
                      <a:pt x="82" y="101"/>
                    </a:moveTo>
                    <a:cubicBezTo>
                      <a:pt x="82" y="102"/>
                      <a:pt x="82" y="102"/>
                      <a:pt x="82" y="102"/>
                    </a:cubicBezTo>
                    <a:cubicBezTo>
                      <a:pt x="82" y="102"/>
                      <a:pt x="82" y="102"/>
                      <a:pt x="82" y="102"/>
                    </a:cubicBezTo>
                    <a:cubicBezTo>
                      <a:pt x="82" y="102"/>
                      <a:pt x="82" y="102"/>
                      <a:pt x="82" y="102"/>
                    </a:cubicBezTo>
                    <a:cubicBezTo>
                      <a:pt x="83" y="102"/>
                      <a:pt x="83" y="102"/>
                      <a:pt x="83" y="102"/>
                    </a:cubicBezTo>
                    <a:cubicBezTo>
                      <a:pt x="83" y="102"/>
                      <a:pt x="82" y="101"/>
                      <a:pt x="82" y="101"/>
                    </a:cubicBezTo>
                    <a:moveTo>
                      <a:pt x="86" y="95"/>
                    </a:moveTo>
                    <a:cubicBezTo>
                      <a:pt x="86" y="95"/>
                      <a:pt x="85" y="96"/>
                      <a:pt x="85" y="96"/>
                    </a:cubicBezTo>
                    <a:cubicBezTo>
                      <a:pt x="85" y="96"/>
                      <a:pt x="86" y="97"/>
                      <a:pt x="86" y="97"/>
                    </a:cubicBezTo>
                    <a:cubicBezTo>
                      <a:pt x="86" y="96"/>
                      <a:pt x="87" y="96"/>
                      <a:pt x="87" y="95"/>
                    </a:cubicBezTo>
                    <a:cubicBezTo>
                      <a:pt x="87" y="95"/>
                      <a:pt x="86" y="95"/>
                      <a:pt x="86" y="95"/>
                    </a:cubicBezTo>
                    <a:moveTo>
                      <a:pt x="86" y="94"/>
                    </a:moveTo>
                    <a:cubicBezTo>
                      <a:pt x="86" y="94"/>
                      <a:pt x="86" y="94"/>
                      <a:pt x="86" y="94"/>
                    </a:cubicBezTo>
                    <a:cubicBezTo>
                      <a:pt x="86" y="94"/>
                      <a:pt x="86" y="94"/>
                      <a:pt x="86" y="94"/>
                    </a:cubicBezTo>
                    <a:cubicBezTo>
                      <a:pt x="86" y="94"/>
                      <a:pt x="86" y="94"/>
                      <a:pt x="86" y="94"/>
                    </a:cubicBezTo>
                    <a:moveTo>
                      <a:pt x="86" y="94"/>
                    </a:moveTo>
                    <a:cubicBezTo>
                      <a:pt x="86" y="94"/>
                      <a:pt x="86" y="94"/>
                      <a:pt x="86" y="94"/>
                    </a:cubicBezTo>
                    <a:cubicBezTo>
                      <a:pt x="87" y="94"/>
                      <a:pt x="87" y="95"/>
                      <a:pt x="87" y="95"/>
                    </a:cubicBezTo>
                    <a:cubicBezTo>
                      <a:pt x="87" y="95"/>
                      <a:pt x="87" y="95"/>
                      <a:pt x="87" y="94"/>
                    </a:cubicBezTo>
                    <a:cubicBezTo>
                      <a:pt x="86" y="94"/>
                      <a:pt x="86" y="94"/>
                      <a:pt x="86" y="94"/>
                    </a:cubicBezTo>
                    <a:moveTo>
                      <a:pt x="88" y="92"/>
                    </a:moveTo>
                    <a:cubicBezTo>
                      <a:pt x="88" y="92"/>
                      <a:pt x="87" y="93"/>
                      <a:pt x="87" y="94"/>
                    </a:cubicBezTo>
                    <a:cubicBezTo>
                      <a:pt x="87" y="94"/>
                      <a:pt x="87" y="94"/>
                      <a:pt x="88" y="94"/>
                    </a:cubicBezTo>
                    <a:cubicBezTo>
                      <a:pt x="88" y="93"/>
                      <a:pt x="88" y="93"/>
                      <a:pt x="89" y="92"/>
                    </a:cubicBezTo>
                    <a:cubicBezTo>
                      <a:pt x="89" y="92"/>
                      <a:pt x="88" y="92"/>
                      <a:pt x="88" y="92"/>
                    </a:cubicBezTo>
                    <a:moveTo>
                      <a:pt x="95" y="80"/>
                    </a:moveTo>
                    <a:cubicBezTo>
                      <a:pt x="94" y="81"/>
                      <a:pt x="94" y="82"/>
                      <a:pt x="93" y="83"/>
                    </a:cubicBezTo>
                    <a:cubicBezTo>
                      <a:pt x="93" y="83"/>
                      <a:pt x="94" y="83"/>
                      <a:pt x="94" y="84"/>
                    </a:cubicBezTo>
                    <a:cubicBezTo>
                      <a:pt x="95" y="83"/>
                      <a:pt x="95" y="82"/>
                      <a:pt x="96" y="81"/>
                    </a:cubicBezTo>
                    <a:cubicBezTo>
                      <a:pt x="95" y="81"/>
                      <a:pt x="95" y="80"/>
                      <a:pt x="95" y="80"/>
                    </a:cubicBezTo>
                    <a:moveTo>
                      <a:pt x="106" y="62"/>
                    </a:moveTo>
                    <a:cubicBezTo>
                      <a:pt x="105" y="65"/>
                      <a:pt x="103" y="67"/>
                      <a:pt x="102" y="69"/>
                    </a:cubicBezTo>
                    <a:cubicBezTo>
                      <a:pt x="102" y="70"/>
                      <a:pt x="102" y="70"/>
                      <a:pt x="102" y="70"/>
                    </a:cubicBezTo>
                    <a:cubicBezTo>
                      <a:pt x="104" y="67"/>
                      <a:pt x="105" y="65"/>
                      <a:pt x="107" y="62"/>
                    </a:cubicBezTo>
                    <a:cubicBezTo>
                      <a:pt x="107" y="62"/>
                      <a:pt x="106" y="62"/>
                      <a:pt x="106" y="62"/>
                    </a:cubicBezTo>
                    <a:moveTo>
                      <a:pt x="111" y="53"/>
                    </a:moveTo>
                    <a:cubicBezTo>
                      <a:pt x="111" y="54"/>
                      <a:pt x="111" y="55"/>
                      <a:pt x="110" y="55"/>
                    </a:cubicBezTo>
                    <a:cubicBezTo>
                      <a:pt x="110" y="55"/>
                      <a:pt x="111" y="56"/>
                      <a:pt x="111" y="56"/>
                    </a:cubicBezTo>
                    <a:cubicBezTo>
                      <a:pt x="111" y="55"/>
                      <a:pt x="112" y="55"/>
                      <a:pt x="112" y="54"/>
                    </a:cubicBezTo>
                    <a:cubicBezTo>
                      <a:pt x="112" y="54"/>
                      <a:pt x="112" y="54"/>
                      <a:pt x="111" y="53"/>
                    </a:cubicBezTo>
                    <a:moveTo>
                      <a:pt x="113" y="50"/>
                    </a:moveTo>
                    <a:cubicBezTo>
                      <a:pt x="113" y="51"/>
                      <a:pt x="112" y="51"/>
                      <a:pt x="112" y="52"/>
                    </a:cubicBezTo>
                    <a:cubicBezTo>
                      <a:pt x="112" y="52"/>
                      <a:pt x="113" y="52"/>
                      <a:pt x="113" y="53"/>
                    </a:cubicBezTo>
                    <a:cubicBezTo>
                      <a:pt x="113" y="52"/>
                      <a:pt x="114" y="51"/>
                      <a:pt x="114" y="51"/>
                    </a:cubicBezTo>
                    <a:cubicBezTo>
                      <a:pt x="114" y="50"/>
                      <a:pt x="114" y="50"/>
                      <a:pt x="113" y="50"/>
                    </a:cubicBezTo>
                    <a:moveTo>
                      <a:pt x="116" y="46"/>
                    </a:moveTo>
                    <a:cubicBezTo>
                      <a:pt x="115" y="47"/>
                      <a:pt x="115" y="47"/>
                      <a:pt x="115" y="47"/>
                    </a:cubicBezTo>
                    <a:cubicBezTo>
                      <a:pt x="115" y="47"/>
                      <a:pt x="116" y="48"/>
                      <a:pt x="116" y="48"/>
                    </a:cubicBezTo>
                    <a:cubicBezTo>
                      <a:pt x="116" y="47"/>
                      <a:pt x="116" y="47"/>
                      <a:pt x="116" y="47"/>
                    </a:cubicBezTo>
                    <a:cubicBezTo>
                      <a:pt x="116" y="47"/>
                      <a:pt x="116" y="46"/>
                      <a:pt x="116" y="46"/>
                    </a:cubicBezTo>
                    <a:moveTo>
                      <a:pt x="116" y="45"/>
                    </a:moveTo>
                    <a:cubicBezTo>
                      <a:pt x="116" y="46"/>
                      <a:pt x="116" y="46"/>
                      <a:pt x="116" y="46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17" y="46"/>
                      <a:pt x="117" y="46"/>
                      <a:pt x="117" y="46"/>
                    </a:cubicBezTo>
                    <a:cubicBezTo>
                      <a:pt x="117" y="46"/>
                      <a:pt x="116" y="46"/>
                      <a:pt x="116" y="45"/>
                    </a:cubicBezTo>
                    <a:moveTo>
                      <a:pt x="119" y="41"/>
                    </a:moveTo>
                    <a:cubicBezTo>
                      <a:pt x="118" y="42"/>
                      <a:pt x="117" y="43"/>
                      <a:pt x="117" y="45"/>
                    </a:cubicBezTo>
                    <a:cubicBezTo>
                      <a:pt x="117" y="45"/>
                      <a:pt x="117" y="45"/>
                      <a:pt x="118" y="45"/>
                    </a:cubicBezTo>
                    <a:cubicBezTo>
                      <a:pt x="118" y="44"/>
                      <a:pt x="119" y="42"/>
                      <a:pt x="120" y="41"/>
                    </a:cubicBezTo>
                    <a:cubicBezTo>
                      <a:pt x="120" y="41"/>
                      <a:pt x="119" y="41"/>
                      <a:pt x="119" y="41"/>
                    </a:cubicBezTo>
                    <a:moveTo>
                      <a:pt x="121" y="38"/>
                    </a:moveTo>
                    <a:cubicBezTo>
                      <a:pt x="120" y="39"/>
                      <a:pt x="120" y="40"/>
                      <a:pt x="119" y="41"/>
                    </a:cubicBezTo>
                    <a:cubicBezTo>
                      <a:pt x="119" y="41"/>
                      <a:pt x="120" y="41"/>
                      <a:pt x="120" y="41"/>
                    </a:cubicBezTo>
                    <a:cubicBezTo>
                      <a:pt x="121" y="40"/>
                      <a:pt x="121" y="39"/>
                      <a:pt x="122" y="38"/>
                    </a:cubicBezTo>
                    <a:cubicBezTo>
                      <a:pt x="121" y="38"/>
                      <a:pt x="121" y="38"/>
                      <a:pt x="121" y="38"/>
                    </a:cubicBezTo>
                    <a:moveTo>
                      <a:pt x="123" y="34"/>
                    </a:moveTo>
                    <a:cubicBezTo>
                      <a:pt x="123" y="34"/>
                      <a:pt x="123" y="35"/>
                      <a:pt x="122" y="35"/>
                    </a:cubicBezTo>
                    <a:cubicBezTo>
                      <a:pt x="123" y="35"/>
                      <a:pt x="123" y="35"/>
                      <a:pt x="123" y="35"/>
                    </a:cubicBezTo>
                    <a:cubicBezTo>
                      <a:pt x="124" y="35"/>
                      <a:pt x="124" y="35"/>
                      <a:pt x="124" y="34"/>
                    </a:cubicBezTo>
                    <a:cubicBezTo>
                      <a:pt x="124" y="34"/>
                      <a:pt x="123" y="34"/>
                      <a:pt x="123" y="34"/>
                    </a:cubicBezTo>
                    <a:moveTo>
                      <a:pt x="128" y="26"/>
                    </a:moveTo>
                    <a:cubicBezTo>
                      <a:pt x="126" y="29"/>
                      <a:pt x="125" y="31"/>
                      <a:pt x="124" y="33"/>
                    </a:cubicBezTo>
                    <a:cubicBezTo>
                      <a:pt x="124" y="33"/>
                      <a:pt x="124" y="33"/>
                      <a:pt x="124" y="33"/>
                    </a:cubicBezTo>
                    <a:cubicBezTo>
                      <a:pt x="126" y="31"/>
                      <a:pt x="127" y="29"/>
                      <a:pt x="128" y="27"/>
                    </a:cubicBezTo>
                    <a:cubicBezTo>
                      <a:pt x="128" y="27"/>
                      <a:pt x="128" y="27"/>
                      <a:pt x="128" y="26"/>
                    </a:cubicBezTo>
                    <a:moveTo>
                      <a:pt x="129" y="24"/>
                    </a:moveTo>
                    <a:cubicBezTo>
                      <a:pt x="129" y="24"/>
                      <a:pt x="129" y="25"/>
                      <a:pt x="128" y="25"/>
                    </a:cubicBezTo>
                    <a:cubicBezTo>
                      <a:pt x="129" y="25"/>
                      <a:pt x="129" y="25"/>
                      <a:pt x="129" y="26"/>
                    </a:cubicBezTo>
                    <a:cubicBezTo>
                      <a:pt x="130" y="25"/>
                      <a:pt x="130" y="25"/>
                      <a:pt x="130" y="24"/>
                    </a:cubicBezTo>
                    <a:cubicBezTo>
                      <a:pt x="130" y="24"/>
                      <a:pt x="130" y="24"/>
                      <a:pt x="129" y="24"/>
                    </a:cubicBezTo>
                    <a:moveTo>
                      <a:pt x="131" y="20"/>
                    </a:moveTo>
                    <a:cubicBezTo>
                      <a:pt x="131" y="21"/>
                      <a:pt x="131" y="21"/>
                      <a:pt x="131" y="21"/>
                    </a:cubicBezTo>
                    <a:cubicBezTo>
                      <a:pt x="131" y="22"/>
                      <a:pt x="131" y="22"/>
                      <a:pt x="131" y="22"/>
                    </a:cubicBezTo>
                    <a:cubicBezTo>
                      <a:pt x="132" y="22"/>
                      <a:pt x="132" y="21"/>
                      <a:pt x="132" y="21"/>
                    </a:cubicBezTo>
                    <a:cubicBezTo>
                      <a:pt x="131" y="20"/>
                      <a:pt x="131" y="20"/>
                      <a:pt x="131" y="20"/>
                    </a:cubicBezTo>
                    <a:moveTo>
                      <a:pt x="132" y="19"/>
                    </a:moveTo>
                    <a:cubicBezTo>
                      <a:pt x="132" y="20"/>
                      <a:pt x="132" y="20"/>
                      <a:pt x="131" y="20"/>
                    </a:cubicBezTo>
                    <a:cubicBezTo>
                      <a:pt x="132" y="21"/>
                      <a:pt x="132" y="21"/>
                      <a:pt x="132" y="21"/>
                    </a:cubicBezTo>
                    <a:cubicBezTo>
                      <a:pt x="132" y="20"/>
                      <a:pt x="132" y="20"/>
                      <a:pt x="133" y="20"/>
                    </a:cubicBezTo>
                    <a:cubicBezTo>
                      <a:pt x="132" y="20"/>
                      <a:pt x="132" y="20"/>
                      <a:pt x="132" y="19"/>
                    </a:cubicBezTo>
                    <a:moveTo>
                      <a:pt x="132" y="19"/>
                    </a:moveTo>
                    <a:cubicBezTo>
                      <a:pt x="132" y="19"/>
                      <a:pt x="132" y="19"/>
                      <a:pt x="132" y="19"/>
                    </a:cubicBezTo>
                    <a:cubicBezTo>
                      <a:pt x="132" y="19"/>
                      <a:pt x="133" y="19"/>
                      <a:pt x="133" y="20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3" y="19"/>
                      <a:pt x="133" y="19"/>
                      <a:pt x="132" y="19"/>
                    </a:cubicBezTo>
                    <a:moveTo>
                      <a:pt x="135" y="14"/>
                    </a:moveTo>
                    <a:cubicBezTo>
                      <a:pt x="134" y="16"/>
                      <a:pt x="133" y="17"/>
                      <a:pt x="132" y="19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4" y="17"/>
                      <a:pt x="135" y="16"/>
                      <a:pt x="136" y="15"/>
                    </a:cubicBezTo>
                    <a:cubicBezTo>
                      <a:pt x="136" y="14"/>
                      <a:pt x="135" y="14"/>
                      <a:pt x="135" y="14"/>
                    </a:cubicBezTo>
                    <a:moveTo>
                      <a:pt x="137" y="11"/>
                    </a:moveTo>
                    <a:cubicBezTo>
                      <a:pt x="136" y="12"/>
                      <a:pt x="136" y="12"/>
                      <a:pt x="136" y="13"/>
                    </a:cubicBezTo>
                    <a:cubicBezTo>
                      <a:pt x="136" y="13"/>
                      <a:pt x="136" y="13"/>
                      <a:pt x="136" y="13"/>
                    </a:cubicBezTo>
                    <a:cubicBezTo>
                      <a:pt x="137" y="13"/>
                      <a:pt x="137" y="12"/>
                      <a:pt x="137" y="12"/>
                    </a:cubicBezTo>
                    <a:cubicBezTo>
                      <a:pt x="137" y="11"/>
                      <a:pt x="137" y="11"/>
                      <a:pt x="137" y="11"/>
                    </a:cubicBezTo>
                    <a:moveTo>
                      <a:pt x="139" y="8"/>
                    </a:moveTo>
                    <a:cubicBezTo>
                      <a:pt x="139" y="8"/>
                      <a:pt x="139" y="8"/>
                      <a:pt x="138" y="9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39" y="9"/>
                      <a:pt x="139" y="8"/>
                      <a:pt x="140" y="8"/>
                    </a:cubicBezTo>
                    <a:cubicBezTo>
                      <a:pt x="139" y="8"/>
                      <a:pt x="139" y="8"/>
                      <a:pt x="139" y="8"/>
                    </a:cubicBezTo>
                    <a:moveTo>
                      <a:pt x="139" y="7"/>
                    </a:moveTo>
                    <a:cubicBezTo>
                      <a:pt x="139" y="7"/>
                      <a:pt x="139" y="8"/>
                      <a:pt x="139" y="8"/>
                    </a:cubicBezTo>
                    <a:cubicBezTo>
                      <a:pt x="139" y="8"/>
                      <a:pt x="139" y="8"/>
                      <a:pt x="140" y="8"/>
                    </a:cubicBezTo>
                    <a:cubicBezTo>
                      <a:pt x="140" y="8"/>
                      <a:pt x="140" y="8"/>
                      <a:pt x="140" y="7"/>
                    </a:cubicBezTo>
                    <a:cubicBezTo>
                      <a:pt x="140" y="7"/>
                      <a:pt x="140" y="7"/>
                      <a:pt x="139" y="7"/>
                    </a:cubicBezTo>
                    <a:moveTo>
                      <a:pt x="140" y="6"/>
                    </a:moveTo>
                    <a:cubicBezTo>
                      <a:pt x="140" y="6"/>
                      <a:pt x="140" y="6"/>
                      <a:pt x="140" y="7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7"/>
                      <a:pt x="141" y="6"/>
                      <a:pt x="141" y="6"/>
                    </a:cubicBezTo>
                    <a:cubicBezTo>
                      <a:pt x="141" y="6"/>
                      <a:pt x="140" y="6"/>
                      <a:pt x="140" y="6"/>
                    </a:cubicBezTo>
                    <a:moveTo>
                      <a:pt x="141" y="4"/>
                    </a:moveTo>
                    <a:cubicBezTo>
                      <a:pt x="141" y="4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2" y="5"/>
                      <a:pt x="142" y="4"/>
                    </a:cubicBezTo>
                    <a:cubicBezTo>
                      <a:pt x="142" y="4"/>
                      <a:pt x="142" y="4"/>
                      <a:pt x="141" y="4"/>
                    </a:cubicBezTo>
                    <a:moveTo>
                      <a:pt x="142" y="2"/>
                    </a:moveTo>
                    <a:cubicBezTo>
                      <a:pt x="142" y="2"/>
                      <a:pt x="142" y="3"/>
                      <a:pt x="142" y="3"/>
                    </a:cubicBezTo>
                    <a:cubicBezTo>
                      <a:pt x="142" y="3"/>
                      <a:pt x="142" y="3"/>
                      <a:pt x="142" y="3"/>
                    </a:cubicBezTo>
                    <a:cubicBezTo>
                      <a:pt x="142" y="3"/>
                      <a:pt x="143" y="3"/>
                      <a:pt x="143" y="2"/>
                    </a:cubicBezTo>
                    <a:cubicBezTo>
                      <a:pt x="142" y="2"/>
                      <a:pt x="142" y="2"/>
                      <a:pt x="142" y="2"/>
                    </a:cubicBezTo>
                    <a:moveTo>
                      <a:pt x="144" y="0"/>
                    </a:moveTo>
                    <a:cubicBezTo>
                      <a:pt x="144" y="0"/>
                      <a:pt x="143" y="1"/>
                      <a:pt x="142" y="2"/>
                    </a:cubicBezTo>
                    <a:cubicBezTo>
                      <a:pt x="143" y="2"/>
                      <a:pt x="143" y="2"/>
                      <a:pt x="143" y="2"/>
                    </a:cubicBezTo>
                    <a:cubicBezTo>
                      <a:pt x="144" y="1"/>
                      <a:pt x="144" y="0"/>
                      <a:pt x="1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3" name="Freeform 9356"/>
              <p:cNvSpPr>
                <a:spLocks noEditPoints="1"/>
              </p:cNvSpPr>
              <p:nvPr/>
            </p:nvSpPr>
            <p:spPr bwMode="auto">
              <a:xfrm>
                <a:off x="-415" y="3422"/>
                <a:ext cx="14" cy="21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9 h 9"/>
                  <a:gd name="T4" fmla="*/ 1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5 w 6"/>
                  <a:gd name="T11" fmla="*/ 0 h 9"/>
                  <a:gd name="T12" fmla="*/ 5 w 6"/>
                  <a:gd name="T13" fmla="*/ 1 h 9"/>
                  <a:gd name="T14" fmla="*/ 5 w 6"/>
                  <a:gd name="T15" fmla="*/ 2 h 9"/>
                  <a:gd name="T16" fmla="*/ 6 w 6"/>
                  <a:gd name="T17" fmla="*/ 1 h 9"/>
                  <a:gd name="T18" fmla="*/ 5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1" y="8"/>
                      <a:pt x="0" y="9"/>
                      <a:pt x="0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4" name="Freeform 9357"/>
              <p:cNvSpPr>
                <a:spLocks/>
              </p:cNvSpPr>
              <p:nvPr/>
            </p:nvSpPr>
            <p:spPr bwMode="auto">
              <a:xfrm>
                <a:off x="-397" y="3410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5" name="Freeform 9358"/>
              <p:cNvSpPr>
                <a:spLocks noEditPoints="1"/>
              </p:cNvSpPr>
              <p:nvPr/>
            </p:nvSpPr>
            <p:spPr bwMode="auto">
              <a:xfrm>
                <a:off x="-394" y="3394"/>
                <a:ext cx="9" cy="16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1 w 4"/>
                  <a:gd name="T5" fmla="*/ 7 h 7"/>
                  <a:gd name="T6" fmla="*/ 1 w 4"/>
                  <a:gd name="T7" fmla="*/ 7 h 7"/>
                  <a:gd name="T8" fmla="*/ 0 w 4"/>
                  <a:gd name="T9" fmla="*/ 6 h 7"/>
                  <a:gd name="T10" fmla="*/ 0 w 4"/>
                  <a:gd name="T11" fmla="*/ 6 h 7"/>
                  <a:gd name="T12" fmla="*/ 0 w 4"/>
                  <a:gd name="T13" fmla="*/ 6 h 7"/>
                  <a:gd name="T14" fmla="*/ 1 w 4"/>
                  <a:gd name="T15" fmla="*/ 6 h 7"/>
                  <a:gd name="T16" fmla="*/ 1 w 4"/>
                  <a:gd name="T17" fmla="*/ 6 h 7"/>
                  <a:gd name="T18" fmla="*/ 0 w 4"/>
                  <a:gd name="T19" fmla="*/ 6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2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6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6" name="Freeform 9359"/>
              <p:cNvSpPr>
                <a:spLocks/>
              </p:cNvSpPr>
              <p:nvPr/>
            </p:nvSpPr>
            <p:spPr bwMode="auto">
              <a:xfrm>
                <a:off x="-375" y="337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7" name="Freeform 9360"/>
              <p:cNvSpPr>
                <a:spLocks/>
              </p:cNvSpPr>
              <p:nvPr/>
            </p:nvSpPr>
            <p:spPr bwMode="auto">
              <a:xfrm>
                <a:off x="-378" y="337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8" name="Freeform 9361"/>
              <p:cNvSpPr>
                <a:spLocks/>
              </p:cNvSpPr>
              <p:nvPr/>
            </p:nvSpPr>
            <p:spPr bwMode="auto">
              <a:xfrm>
                <a:off x="-373" y="337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1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9" name="Rectangle 9362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3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0" name="Rectangle 9363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3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1" name="Freeform 9364"/>
              <p:cNvSpPr>
                <a:spLocks/>
              </p:cNvSpPr>
              <p:nvPr/>
            </p:nvSpPr>
            <p:spPr bwMode="auto">
              <a:xfrm>
                <a:off x="-378" y="3382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2" name="Freeform 9365"/>
              <p:cNvSpPr>
                <a:spLocks noEditPoints="1"/>
              </p:cNvSpPr>
              <p:nvPr/>
            </p:nvSpPr>
            <p:spPr bwMode="auto">
              <a:xfrm>
                <a:off x="-555" y="3667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0 w 2"/>
                  <a:gd name="T11" fmla="*/ 1 h 2"/>
                  <a:gd name="T12" fmla="*/ 0 w 2"/>
                  <a:gd name="T13" fmla="*/ 1 h 2"/>
                  <a:gd name="T14" fmla="*/ 0 w 2"/>
                  <a:gd name="T15" fmla="*/ 1 h 2"/>
                  <a:gd name="T16" fmla="*/ 0 w 2"/>
                  <a:gd name="T17" fmla="*/ 1 h 2"/>
                  <a:gd name="T18" fmla="*/ 0 w 2"/>
                  <a:gd name="T19" fmla="*/ 1 h 2"/>
                  <a:gd name="T20" fmla="*/ 1 w 2"/>
                  <a:gd name="T21" fmla="*/ 0 h 2"/>
                  <a:gd name="T22" fmla="*/ 1 w 2"/>
                  <a:gd name="T23" fmla="*/ 1 h 2"/>
                  <a:gd name="T24" fmla="*/ 1 w 2"/>
                  <a:gd name="T25" fmla="*/ 1 h 2"/>
                  <a:gd name="T26" fmla="*/ 2 w 2"/>
                  <a:gd name="T27" fmla="*/ 1 h 2"/>
                  <a:gd name="T28" fmla="*/ 1 w 2"/>
                  <a:gd name="T29" fmla="*/ 0 h 2"/>
                  <a:gd name="T30" fmla="*/ 1 w 2"/>
                  <a:gd name="T31" fmla="*/ 0 h 2"/>
                  <a:gd name="T32" fmla="*/ 0 w 2"/>
                  <a:gd name="T33" fmla="*/ 1 h 2"/>
                  <a:gd name="T34" fmla="*/ 1 w 2"/>
                  <a:gd name="T35" fmla="*/ 1 h 2"/>
                  <a:gd name="T36" fmla="*/ 1 w 2"/>
                  <a:gd name="T37" fmla="*/ 0 h 2"/>
                  <a:gd name="T38" fmla="*/ 1 w 2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3" name="Rectangle 9366"/>
              <p:cNvSpPr>
                <a:spLocks noChangeArrowheads="1"/>
              </p:cNvSpPr>
              <p:nvPr/>
            </p:nvSpPr>
            <p:spPr bwMode="auto">
              <a:xfrm>
                <a:off x="-538" y="364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4" name="Rectangle 9367"/>
              <p:cNvSpPr>
                <a:spLocks noChangeArrowheads="1"/>
              </p:cNvSpPr>
              <p:nvPr/>
            </p:nvSpPr>
            <p:spPr bwMode="auto">
              <a:xfrm>
                <a:off x="-538" y="364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5" name="Freeform 9368"/>
              <p:cNvSpPr>
                <a:spLocks noEditPoints="1"/>
              </p:cNvSpPr>
              <p:nvPr/>
            </p:nvSpPr>
            <p:spPr bwMode="auto">
              <a:xfrm>
                <a:off x="-699" y="3384"/>
                <a:ext cx="321" cy="517"/>
              </a:xfrm>
              <a:custGeom>
                <a:avLst/>
                <a:gdLst>
                  <a:gd name="T0" fmla="*/ 1 w 136"/>
                  <a:gd name="T1" fmla="*/ 219 h 219"/>
                  <a:gd name="T2" fmla="*/ 2 w 136"/>
                  <a:gd name="T3" fmla="*/ 218 h 219"/>
                  <a:gd name="T4" fmla="*/ 7 w 136"/>
                  <a:gd name="T5" fmla="*/ 208 h 219"/>
                  <a:gd name="T6" fmla="*/ 9 w 136"/>
                  <a:gd name="T7" fmla="*/ 205 h 219"/>
                  <a:gd name="T8" fmla="*/ 9 w 136"/>
                  <a:gd name="T9" fmla="*/ 205 h 219"/>
                  <a:gd name="T10" fmla="*/ 15 w 136"/>
                  <a:gd name="T11" fmla="*/ 197 h 219"/>
                  <a:gd name="T12" fmla="*/ 18 w 136"/>
                  <a:gd name="T13" fmla="*/ 192 h 219"/>
                  <a:gd name="T14" fmla="*/ 22 w 136"/>
                  <a:gd name="T15" fmla="*/ 185 h 219"/>
                  <a:gd name="T16" fmla="*/ 22 w 136"/>
                  <a:gd name="T17" fmla="*/ 185 h 219"/>
                  <a:gd name="T18" fmla="*/ 24 w 136"/>
                  <a:gd name="T19" fmla="*/ 183 h 219"/>
                  <a:gd name="T20" fmla="*/ 26 w 136"/>
                  <a:gd name="T21" fmla="*/ 177 h 219"/>
                  <a:gd name="T22" fmla="*/ 30 w 136"/>
                  <a:gd name="T23" fmla="*/ 171 h 219"/>
                  <a:gd name="T24" fmla="*/ 32 w 136"/>
                  <a:gd name="T25" fmla="*/ 169 h 219"/>
                  <a:gd name="T26" fmla="*/ 33 w 136"/>
                  <a:gd name="T27" fmla="*/ 169 h 219"/>
                  <a:gd name="T28" fmla="*/ 38 w 136"/>
                  <a:gd name="T29" fmla="*/ 158 h 219"/>
                  <a:gd name="T30" fmla="*/ 41 w 136"/>
                  <a:gd name="T31" fmla="*/ 154 h 219"/>
                  <a:gd name="T32" fmla="*/ 41 w 136"/>
                  <a:gd name="T33" fmla="*/ 154 h 219"/>
                  <a:gd name="T34" fmla="*/ 47 w 136"/>
                  <a:gd name="T35" fmla="*/ 146 h 219"/>
                  <a:gd name="T36" fmla="*/ 52 w 136"/>
                  <a:gd name="T37" fmla="*/ 138 h 219"/>
                  <a:gd name="T38" fmla="*/ 58 w 136"/>
                  <a:gd name="T39" fmla="*/ 127 h 219"/>
                  <a:gd name="T40" fmla="*/ 61 w 136"/>
                  <a:gd name="T41" fmla="*/ 122 h 219"/>
                  <a:gd name="T42" fmla="*/ 61 w 136"/>
                  <a:gd name="T43" fmla="*/ 122 h 219"/>
                  <a:gd name="T44" fmla="*/ 64 w 136"/>
                  <a:gd name="T45" fmla="*/ 117 h 219"/>
                  <a:gd name="T46" fmla="*/ 64 w 136"/>
                  <a:gd name="T47" fmla="*/ 117 h 219"/>
                  <a:gd name="T48" fmla="*/ 63 w 136"/>
                  <a:gd name="T49" fmla="*/ 117 h 219"/>
                  <a:gd name="T50" fmla="*/ 65 w 136"/>
                  <a:gd name="T51" fmla="*/ 117 h 219"/>
                  <a:gd name="T52" fmla="*/ 64 w 136"/>
                  <a:gd name="T53" fmla="*/ 117 h 219"/>
                  <a:gd name="T54" fmla="*/ 66 w 136"/>
                  <a:gd name="T55" fmla="*/ 114 h 219"/>
                  <a:gd name="T56" fmla="*/ 66 w 136"/>
                  <a:gd name="T57" fmla="*/ 114 h 219"/>
                  <a:gd name="T58" fmla="*/ 66 w 136"/>
                  <a:gd name="T59" fmla="*/ 114 h 219"/>
                  <a:gd name="T60" fmla="*/ 67 w 136"/>
                  <a:gd name="T61" fmla="*/ 114 h 219"/>
                  <a:gd name="T62" fmla="*/ 66 w 136"/>
                  <a:gd name="T63" fmla="*/ 113 h 219"/>
                  <a:gd name="T64" fmla="*/ 67 w 136"/>
                  <a:gd name="T65" fmla="*/ 112 h 219"/>
                  <a:gd name="T66" fmla="*/ 67 w 136"/>
                  <a:gd name="T67" fmla="*/ 112 h 219"/>
                  <a:gd name="T68" fmla="*/ 69 w 136"/>
                  <a:gd name="T69" fmla="*/ 111 h 219"/>
                  <a:gd name="T70" fmla="*/ 69 w 136"/>
                  <a:gd name="T71" fmla="*/ 110 h 219"/>
                  <a:gd name="T72" fmla="*/ 72 w 136"/>
                  <a:gd name="T73" fmla="*/ 104 h 219"/>
                  <a:gd name="T74" fmla="*/ 75 w 136"/>
                  <a:gd name="T75" fmla="*/ 98 h 219"/>
                  <a:gd name="T76" fmla="*/ 75 w 136"/>
                  <a:gd name="T77" fmla="*/ 98 h 219"/>
                  <a:gd name="T78" fmla="*/ 79 w 136"/>
                  <a:gd name="T79" fmla="*/ 93 h 219"/>
                  <a:gd name="T80" fmla="*/ 80 w 136"/>
                  <a:gd name="T81" fmla="*/ 93 h 219"/>
                  <a:gd name="T82" fmla="*/ 83 w 136"/>
                  <a:gd name="T83" fmla="*/ 85 h 219"/>
                  <a:gd name="T84" fmla="*/ 84 w 136"/>
                  <a:gd name="T85" fmla="*/ 86 h 219"/>
                  <a:gd name="T86" fmla="*/ 83 w 136"/>
                  <a:gd name="T87" fmla="*/ 85 h 219"/>
                  <a:gd name="T88" fmla="*/ 90 w 136"/>
                  <a:gd name="T89" fmla="*/ 74 h 219"/>
                  <a:gd name="T90" fmla="*/ 90 w 136"/>
                  <a:gd name="T91" fmla="*/ 74 h 219"/>
                  <a:gd name="T92" fmla="*/ 99 w 136"/>
                  <a:gd name="T93" fmla="*/ 61 h 219"/>
                  <a:gd name="T94" fmla="*/ 104 w 136"/>
                  <a:gd name="T95" fmla="*/ 53 h 219"/>
                  <a:gd name="T96" fmla="*/ 108 w 136"/>
                  <a:gd name="T97" fmla="*/ 44 h 219"/>
                  <a:gd name="T98" fmla="*/ 112 w 136"/>
                  <a:gd name="T99" fmla="*/ 38 h 219"/>
                  <a:gd name="T100" fmla="*/ 112 w 136"/>
                  <a:gd name="T101" fmla="*/ 38 h 219"/>
                  <a:gd name="T102" fmla="*/ 114 w 136"/>
                  <a:gd name="T103" fmla="*/ 38 h 219"/>
                  <a:gd name="T104" fmla="*/ 114 w 136"/>
                  <a:gd name="T105" fmla="*/ 37 h 219"/>
                  <a:gd name="T106" fmla="*/ 116 w 136"/>
                  <a:gd name="T107" fmla="*/ 32 h 219"/>
                  <a:gd name="T108" fmla="*/ 119 w 136"/>
                  <a:gd name="T109" fmla="*/ 26 h 219"/>
                  <a:gd name="T110" fmla="*/ 119 w 136"/>
                  <a:gd name="T111" fmla="*/ 26 h 219"/>
                  <a:gd name="T112" fmla="*/ 128 w 136"/>
                  <a:gd name="T113" fmla="*/ 13 h 219"/>
                  <a:gd name="T114" fmla="*/ 134 w 136"/>
                  <a:gd name="T115" fmla="*/ 3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6" h="219">
                    <a:moveTo>
                      <a:pt x="1" y="219"/>
                    </a:moveTo>
                    <a:cubicBezTo>
                      <a:pt x="0" y="219"/>
                      <a:pt x="0" y="219"/>
                      <a:pt x="0" y="219"/>
                    </a:cubicBezTo>
                    <a:cubicBezTo>
                      <a:pt x="1" y="219"/>
                      <a:pt x="1" y="219"/>
                      <a:pt x="1" y="219"/>
                    </a:cubicBezTo>
                    <a:cubicBezTo>
                      <a:pt x="1" y="219"/>
                      <a:pt x="1" y="219"/>
                      <a:pt x="1" y="219"/>
                    </a:cubicBezTo>
                    <a:cubicBezTo>
                      <a:pt x="1" y="219"/>
                      <a:pt x="1" y="219"/>
                      <a:pt x="1" y="219"/>
                    </a:cubicBezTo>
                    <a:moveTo>
                      <a:pt x="2" y="217"/>
                    </a:moveTo>
                    <a:cubicBezTo>
                      <a:pt x="1" y="217"/>
                      <a:pt x="1" y="217"/>
                      <a:pt x="1" y="217"/>
                    </a:cubicBezTo>
                    <a:cubicBezTo>
                      <a:pt x="2" y="218"/>
                      <a:pt x="2" y="218"/>
                      <a:pt x="2" y="218"/>
                    </a:cubicBezTo>
                    <a:cubicBezTo>
                      <a:pt x="2" y="217"/>
                      <a:pt x="2" y="217"/>
                      <a:pt x="2" y="217"/>
                    </a:cubicBezTo>
                    <a:cubicBezTo>
                      <a:pt x="2" y="217"/>
                      <a:pt x="2" y="217"/>
                      <a:pt x="2" y="217"/>
                    </a:cubicBezTo>
                    <a:moveTo>
                      <a:pt x="8" y="207"/>
                    </a:moveTo>
                    <a:cubicBezTo>
                      <a:pt x="8" y="207"/>
                      <a:pt x="8" y="208"/>
                      <a:pt x="7" y="208"/>
                    </a:cubicBezTo>
                    <a:cubicBezTo>
                      <a:pt x="8" y="208"/>
                      <a:pt x="8" y="208"/>
                      <a:pt x="8" y="208"/>
                    </a:cubicBezTo>
                    <a:cubicBezTo>
                      <a:pt x="8" y="207"/>
                      <a:pt x="8" y="207"/>
                      <a:pt x="8" y="207"/>
                    </a:cubicBezTo>
                    <a:cubicBezTo>
                      <a:pt x="8" y="207"/>
                      <a:pt x="8" y="207"/>
                      <a:pt x="8" y="207"/>
                    </a:cubicBezTo>
                    <a:moveTo>
                      <a:pt x="9" y="205"/>
                    </a:move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6"/>
                      <a:pt x="9" y="206"/>
                      <a:pt x="9" y="206"/>
                    </a:cubicBez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5"/>
                      <a:pt x="9" y="205"/>
                      <a:pt x="9" y="205"/>
                    </a:cubicBezTo>
                    <a:moveTo>
                      <a:pt x="15" y="196"/>
                    </a:moveTo>
                    <a:cubicBezTo>
                      <a:pt x="15" y="196"/>
                      <a:pt x="15" y="196"/>
                      <a:pt x="15" y="196"/>
                    </a:cubicBezTo>
                    <a:cubicBezTo>
                      <a:pt x="15" y="196"/>
                      <a:pt x="15" y="196"/>
                      <a:pt x="15" y="197"/>
                    </a:cubicBezTo>
                    <a:cubicBezTo>
                      <a:pt x="15" y="196"/>
                      <a:pt x="15" y="196"/>
                      <a:pt x="16" y="196"/>
                    </a:cubicBezTo>
                    <a:cubicBezTo>
                      <a:pt x="15" y="196"/>
                      <a:pt x="15" y="196"/>
                      <a:pt x="15" y="196"/>
                    </a:cubicBezTo>
                    <a:moveTo>
                      <a:pt x="18" y="191"/>
                    </a:moveTo>
                    <a:cubicBezTo>
                      <a:pt x="18" y="191"/>
                      <a:pt x="18" y="191"/>
                      <a:pt x="18" y="192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8" y="192"/>
                      <a:pt x="18" y="191"/>
                      <a:pt x="18" y="191"/>
                    </a:cubicBezTo>
                    <a:cubicBezTo>
                      <a:pt x="18" y="191"/>
                      <a:pt x="18" y="191"/>
                      <a:pt x="18" y="191"/>
                    </a:cubicBezTo>
                    <a:moveTo>
                      <a:pt x="22" y="185"/>
                    </a:moveTo>
                    <a:cubicBezTo>
                      <a:pt x="21" y="186"/>
                      <a:pt x="21" y="186"/>
                      <a:pt x="20" y="187"/>
                    </a:cubicBezTo>
                    <a:cubicBezTo>
                      <a:pt x="20" y="187"/>
                      <a:pt x="21" y="187"/>
                      <a:pt x="21" y="187"/>
                    </a:cubicBezTo>
                    <a:cubicBezTo>
                      <a:pt x="21" y="187"/>
                      <a:pt x="22" y="186"/>
                      <a:pt x="22" y="185"/>
                    </a:cubicBezTo>
                    <a:cubicBezTo>
                      <a:pt x="22" y="185"/>
                      <a:pt x="22" y="185"/>
                      <a:pt x="22" y="185"/>
                    </a:cubicBezTo>
                    <a:moveTo>
                      <a:pt x="24" y="181"/>
                    </a:moveTo>
                    <a:cubicBezTo>
                      <a:pt x="24" y="181"/>
                      <a:pt x="24" y="182"/>
                      <a:pt x="23" y="182"/>
                    </a:cubicBezTo>
                    <a:cubicBezTo>
                      <a:pt x="23" y="182"/>
                      <a:pt x="23" y="182"/>
                      <a:pt x="23" y="182"/>
                    </a:cubicBezTo>
                    <a:cubicBezTo>
                      <a:pt x="23" y="182"/>
                      <a:pt x="24" y="183"/>
                      <a:pt x="24" y="183"/>
                    </a:cubicBezTo>
                    <a:cubicBezTo>
                      <a:pt x="24" y="182"/>
                      <a:pt x="24" y="182"/>
                      <a:pt x="25" y="181"/>
                    </a:cubicBezTo>
                    <a:cubicBezTo>
                      <a:pt x="24" y="181"/>
                      <a:pt x="24" y="181"/>
                      <a:pt x="24" y="181"/>
                    </a:cubicBezTo>
                    <a:moveTo>
                      <a:pt x="30" y="171"/>
                    </a:moveTo>
                    <a:cubicBezTo>
                      <a:pt x="29" y="173"/>
                      <a:pt x="28" y="175"/>
                      <a:pt x="26" y="177"/>
                    </a:cubicBezTo>
                    <a:cubicBezTo>
                      <a:pt x="27" y="177"/>
                      <a:pt x="27" y="177"/>
                      <a:pt x="27" y="177"/>
                    </a:cubicBezTo>
                    <a:cubicBezTo>
                      <a:pt x="27" y="177"/>
                      <a:pt x="27" y="177"/>
                      <a:pt x="27" y="177"/>
                    </a:cubicBezTo>
                    <a:cubicBezTo>
                      <a:pt x="28" y="176"/>
                      <a:pt x="29" y="174"/>
                      <a:pt x="31" y="172"/>
                    </a:cubicBezTo>
                    <a:cubicBezTo>
                      <a:pt x="31" y="171"/>
                      <a:pt x="30" y="171"/>
                      <a:pt x="30" y="171"/>
                    </a:cubicBezTo>
                    <a:moveTo>
                      <a:pt x="32" y="168"/>
                    </a:moveTo>
                    <a:cubicBezTo>
                      <a:pt x="32" y="169"/>
                      <a:pt x="31" y="169"/>
                      <a:pt x="31" y="169"/>
                    </a:cubicBezTo>
                    <a:cubicBezTo>
                      <a:pt x="32" y="170"/>
                      <a:pt x="32" y="170"/>
                      <a:pt x="32" y="170"/>
                    </a:cubicBezTo>
                    <a:cubicBezTo>
                      <a:pt x="32" y="169"/>
                      <a:pt x="32" y="169"/>
                      <a:pt x="32" y="169"/>
                    </a:cubicBezTo>
                    <a:cubicBezTo>
                      <a:pt x="32" y="169"/>
                      <a:pt x="32" y="169"/>
                      <a:pt x="32" y="168"/>
                    </a:cubicBezTo>
                    <a:moveTo>
                      <a:pt x="34" y="165"/>
                    </a:moveTo>
                    <a:cubicBezTo>
                      <a:pt x="33" y="166"/>
                      <a:pt x="33" y="167"/>
                      <a:pt x="32" y="168"/>
                    </a:cubicBezTo>
                    <a:cubicBezTo>
                      <a:pt x="32" y="168"/>
                      <a:pt x="32" y="168"/>
                      <a:pt x="33" y="169"/>
                    </a:cubicBezTo>
                    <a:cubicBezTo>
                      <a:pt x="33" y="167"/>
                      <a:pt x="34" y="166"/>
                      <a:pt x="35" y="165"/>
                    </a:cubicBezTo>
                    <a:cubicBezTo>
                      <a:pt x="35" y="165"/>
                      <a:pt x="34" y="165"/>
                      <a:pt x="34" y="165"/>
                    </a:cubicBezTo>
                    <a:moveTo>
                      <a:pt x="39" y="157"/>
                    </a:moveTo>
                    <a:cubicBezTo>
                      <a:pt x="39" y="157"/>
                      <a:pt x="39" y="158"/>
                      <a:pt x="38" y="158"/>
                    </a:cubicBezTo>
                    <a:cubicBezTo>
                      <a:pt x="39" y="158"/>
                      <a:pt x="39" y="158"/>
                      <a:pt x="39" y="158"/>
                    </a:cubicBezTo>
                    <a:cubicBezTo>
                      <a:pt x="39" y="158"/>
                      <a:pt x="39" y="158"/>
                      <a:pt x="40" y="157"/>
                    </a:cubicBezTo>
                    <a:cubicBezTo>
                      <a:pt x="39" y="157"/>
                      <a:pt x="39" y="157"/>
                      <a:pt x="39" y="157"/>
                    </a:cubicBezTo>
                    <a:moveTo>
                      <a:pt x="41" y="154"/>
                    </a:moveTo>
                    <a:cubicBezTo>
                      <a:pt x="40" y="155"/>
                      <a:pt x="39" y="156"/>
                      <a:pt x="39" y="157"/>
                    </a:cubicBezTo>
                    <a:cubicBezTo>
                      <a:pt x="39" y="157"/>
                      <a:pt x="39" y="157"/>
                      <a:pt x="40" y="157"/>
                    </a:cubicBezTo>
                    <a:cubicBezTo>
                      <a:pt x="40" y="157"/>
                      <a:pt x="41" y="156"/>
                      <a:pt x="41" y="155"/>
                    </a:cubicBezTo>
                    <a:cubicBezTo>
                      <a:pt x="41" y="155"/>
                      <a:pt x="41" y="155"/>
                      <a:pt x="41" y="154"/>
                    </a:cubicBezTo>
                    <a:moveTo>
                      <a:pt x="46" y="145"/>
                    </a:moveTo>
                    <a:cubicBezTo>
                      <a:pt x="45" y="147"/>
                      <a:pt x="44" y="148"/>
                      <a:pt x="43" y="150"/>
                    </a:cubicBezTo>
                    <a:cubicBezTo>
                      <a:pt x="43" y="150"/>
                      <a:pt x="44" y="150"/>
                      <a:pt x="44" y="151"/>
                    </a:cubicBezTo>
                    <a:cubicBezTo>
                      <a:pt x="45" y="149"/>
                      <a:pt x="46" y="147"/>
                      <a:pt x="47" y="146"/>
                    </a:cubicBezTo>
                    <a:cubicBezTo>
                      <a:pt x="47" y="146"/>
                      <a:pt x="46" y="145"/>
                      <a:pt x="46" y="145"/>
                    </a:cubicBezTo>
                    <a:moveTo>
                      <a:pt x="53" y="134"/>
                    </a:moveTo>
                    <a:cubicBezTo>
                      <a:pt x="53" y="135"/>
                      <a:pt x="52" y="136"/>
                      <a:pt x="51" y="137"/>
                    </a:cubicBezTo>
                    <a:cubicBezTo>
                      <a:pt x="51" y="137"/>
                      <a:pt x="52" y="138"/>
                      <a:pt x="52" y="138"/>
                    </a:cubicBezTo>
                    <a:cubicBezTo>
                      <a:pt x="53" y="136"/>
                      <a:pt x="53" y="135"/>
                      <a:pt x="54" y="134"/>
                    </a:cubicBezTo>
                    <a:cubicBezTo>
                      <a:pt x="54" y="134"/>
                      <a:pt x="54" y="134"/>
                      <a:pt x="53" y="134"/>
                    </a:cubicBezTo>
                    <a:moveTo>
                      <a:pt x="58" y="127"/>
                    </a:moveTo>
                    <a:cubicBezTo>
                      <a:pt x="58" y="127"/>
                      <a:pt x="58" y="127"/>
                      <a:pt x="58" y="127"/>
                    </a:cubicBezTo>
                    <a:cubicBezTo>
                      <a:pt x="58" y="127"/>
                      <a:pt x="58" y="127"/>
                      <a:pt x="58" y="127"/>
                    </a:cubicBezTo>
                    <a:cubicBezTo>
                      <a:pt x="58" y="127"/>
                      <a:pt x="58" y="127"/>
                      <a:pt x="59" y="127"/>
                    </a:cubicBezTo>
                    <a:cubicBezTo>
                      <a:pt x="58" y="127"/>
                      <a:pt x="58" y="127"/>
                      <a:pt x="58" y="127"/>
                    </a:cubicBezTo>
                    <a:moveTo>
                      <a:pt x="61" y="122"/>
                    </a:moveTo>
                    <a:cubicBezTo>
                      <a:pt x="60" y="123"/>
                      <a:pt x="59" y="125"/>
                      <a:pt x="58" y="126"/>
                    </a:cubicBezTo>
                    <a:cubicBezTo>
                      <a:pt x="58" y="126"/>
                      <a:pt x="59" y="126"/>
                      <a:pt x="59" y="126"/>
                    </a:cubicBezTo>
                    <a:cubicBezTo>
                      <a:pt x="60" y="125"/>
                      <a:pt x="61" y="124"/>
                      <a:pt x="61" y="122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2"/>
                      <a:pt x="60" y="122"/>
                      <a:pt x="60" y="123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2"/>
                      <a:pt x="61" y="122"/>
                      <a:pt x="61" y="122"/>
                    </a:cubicBezTo>
                    <a:moveTo>
                      <a:pt x="64" y="117"/>
                    </a:moveTo>
                    <a:cubicBezTo>
                      <a:pt x="64" y="117"/>
                      <a:pt x="64" y="117"/>
                      <a:pt x="64" y="117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7"/>
                      <a:pt x="64" y="117"/>
                      <a:pt x="64" y="117"/>
                    </a:cubicBezTo>
                    <a:moveTo>
                      <a:pt x="63" y="117"/>
                    </a:move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moveTo>
                      <a:pt x="66" y="114"/>
                    </a:moveTo>
                    <a:cubicBezTo>
                      <a:pt x="65" y="115"/>
                      <a:pt x="64" y="116"/>
                      <a:pt x="64" y="117"/>
                    </a:cubicBezTo>
                    <a:cubicBezTo>
                      <a:pt x="64" y="117"/>
                      <a:pt x="64" y="117"/>
                      <a:pt x="65" y="117"/>
                    </a:cubicBezTo>
                    <a:cubicBezTo>
                      <a:pt x="65" y="116"/>
                      <a:pt x="66" y="115"/>
                      <a:pt x="66" y="115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5" y="115"/>
                      <a:pt x="65" y="116"/>
                      <a:pt x="64" y="117"/>
                    </a:cubicBezTo>
                    <a:cubicBezTo>
                      <a:pt x="64" y="117"/>
                      <a:pt x="64" y="117"/>
                      <a:pt x="64" y="117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3"/>
                    </a:move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7" y="113"/>
                      <a:pt x="67" y="114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7" y="113"/>
                      <a:pt x="67" y="113"/>
                      <a:pt x="66" y="113"/>
                    </a:cubicBezTo>
                    <a:moveTo>
                      <a:pt x="66" y="113"/>
                    </a:move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moveTo>
                      <a:pt x="67" y="112"/>
                    </a:moveTo>
                    <a:cubicBezTo>
                      <a:pt x="67" y="112"/>
                      <a:pt x="67" y="112"/>
                      <a:pt x="66" y="113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7" y="113"/>
                      <a:pt x="67" y="113"/>
                      <a:pt x="68" y="112"/>
                    </a:cubicBezTo>
                    <a:cubicBezTo>
                      <a:pt x="67" y="112"/>
                      <a:pt x="67" y="112"/>
                      <a:pt x="67" y="112"/>
                    </a:cubicBezTo>
                    <a:moveTo>
                      <a:pt x="68" y="110"/>
                    </a:moveTo>
                    <a:cubicBezTo>
                      <a:pt x="68" y="110"/>
                      <a:pt x="68" y="111"/>
                      <a:pt x="67" y="111"/>
                    </a:cubicBezTo>
                    <a:cubicBezTo>
                      <a:pt x="68" y="111"/>
                      <a:pt x="68" y="111"/>
                      <a:pt x="68" y="112"/>
                    </a:cubicBezTo>
                    <a:cubicBezTo>
                      <a:pt x="68" y="111"/>
                      <a:pt x="69" y="111"/>
                      <a:pt x="69" y="111"/>
                    </a:cubicBezTo>
                    <a:cubicBezTo>
                      <a:pt x="69" y="110"/>
                      <a:pt x="68" y="110"/>
                      <a:pt x="68" y="110"/>
                    </a:cubicBezTo>
                    <a:moveTo>
                      <a:pt x="69" y="108"/>
                    </a:moveTo>
                    <a:cubicBezTo>
                      <a:pt x="69" y="109"/>
                      <a:pt x="69" y="109"/>
                      <a:pt x="68" y="109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69" y="109"/>
                      <a:pt x="70" y="109"/>
                      <a:pt x="70" y="109"/>
                    </a:cubicBezTo>
                    <a:cubicBezTo>
                      <a:pt x="70" y="108"/>
                      <a:pt x="70" y="108"/>
                      <a:pt x="69" y="108"/>
                    </a:cubicBezTo>
                    <a:moveTo>
                      <a:pt x="75" y="99"/>
                    </a:moveTo>
                    <a:cubicBezTo>
                      <a:pt x="74" y="101"/>
                      <a:pt x="73" y="102"/>
                      <a:pt x="72" y="104"/>
                    </a:cubicBezTo>
                    <a:cubicBezTo>
                      <a:pt x="72" y="104"/>
                      <a:pt x="72" y="104"/>
                      <a:pt x="73" y="104"/>
                    </a:cubicBezTo>
                    <a:cubicBezTo>
                      <a:pt x="74" y="103"/>
                      <a:pt x="74" y="101"/>
                      <a:pt x="75" y="100"/>
                    </a:cubicBezTo>
                    <a:cubicBezTo>
                      <a:pt x="75" y="100"/>
                      <a:pt x="75" y="100"/>
                      <a:pt x="75" y="99"/>
                    </a:cubicBezTo>
                    <a:moveTo>
                      <a:pt x="75" y="98"/>
                    </a:moveTo>
                    <a:cubicBezTo>
                      <a:pt x="75" y="98"/>
                      <a:pt x="75" y="98"/>
                      <a:pt x="75" y="98"/>
                    </a:cubicBezTo>
                    <a:cubicBezTo>
                      <a:pt x="76" y="98"/>
                      <a:pt x="76" y="99"/>
                      <a:pt x="76" y="99"/>
                    </a:cubicBezTo>
                    <a:cubicBezTo>
                      <a:pt x="76" y="99"/>
                      <a:pt x="76" y="99"/>
                      <a:pt x="76" y="99"/>
                    </a:cubicBezTo>
                    <a:cubicBezTo>
                      <a:pt x="76" y="99"/>
                      <a:pt x="76" y="98"/>
                      <a:pt x="75" y="98"/>
                    </a:cubicBezTo>
                    <a:moveTo>
                      <a:pt x="79" y="93"/>
                    </a:moveTo>
                    <a:cubicBezTo>
                      <a:pt x="78" y="95"/>
                      <a:pt x="77" y="96"/>
                      <a:pt x="76" y="98"/>
                    </a:cubicBezTo>
                    <a:cubicBezTo>
                      <a:pt x="76" y="98"/>
                      <a:pt x="76" y="98"/>
                      <a:pt x="76" y="98"/>
                    </a:cubicBezTo>
                    <a:cubicBezTo>
                      <a:pt x="77" y="97"/>
                      <a:pt x="78" y="95"/>
                      <a:pt x="79" y="93"/>
                    </a:cubicBezTo>
                    <a:cubicBezTo>
                      <a:pt x="79" y="93"/>
                      <a:pt x="79" y="93"/>
                      <a:pt x="79" y="93"/>
                    </a:cubicBezTo>
                    <a:moveTo>
                      <a:pt x="82" y="87"/>
                    </a:moveTo>
                    <a:cubicBezTo>
                      <a:pt x="81" y="89"/>
                      <a:pt x="80" y="91"/>
                      <a:pt x="79" y="92"/>
                    </a:cubicBezTo>
                    <a:cubicBezTo>
                      <a:pt x="79" y="92"/>
                      <a:pt x="80" y="93"/>
                      <a:pt x="80" y="93"/>
                    </a:cubicBezTo>
                    <a:cubicBezTo>
                      <a:pt x="81" y="91"/>
                      <a:pt x="82" y="89"/>
                      <a:pt x="83" y="88"/>
                    </a:cubicBezTo>
                    <a:cubicBezTo>
                      <a:pt x="83" y="88"/>
                      <a:pt x="82" y="87"/>
                      <a:pt x="82" y="87"/>
                    </a:cubicBezTo>
                    <a:moveTo>
                      <a:pt x="83" y="85"/>
                    </a:move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6"/>
                      <a:pt x="83" y="86"/>
                    </a:cubicBezTo>
                    <a:cubicBezTo>
                      <a:pt x="83" y="86"/>
                      <a:pt x="84" y="86"/>
                      <a:pt x="84" y="86"/>
                    </a:cubicBezTo>
                    <a:cubicBezTo>
                      <a:pt x="84" y="86"/>
                      <a:pt x="84" y="86"/>
                      <a:pt x="84" y="86"/>
                    </a:cubicBezTo>
                    <a:cubicBezTo>
                      <a:pt x="84" y="86"/>
                      <a:pt x="84" y="85"/>
                      <a:pt x="83" y="85"/>
                    </a:cubicBezTo>
                    <a:moveTo>
                      <a:pt x="84" y="85"/>
                    </a:moveTo>
                    <a:cubicBezTo>
                      <a:pt x="84" y="85"/>
                      <a:pt x="84" y="85"/>
                      <a:pt x="83" y="85"/>
                    </a:cubicBezTo>
                    <a:cubicBezTo>
                      <a:pt x="84" y="85"/>
                      <a:pt x="84" y="85"/>
                      <a:pt x="84" y="85"/>
                    </a:cubicBezTo>
                    <a:cubicBezTo>
                      <a:pt x="84" y="85"/>
                      <a:pt x="84" y="85"/>
                      <a:pt x="85" y="85"/>
                    </a:cubicBezTo>
                    <a:cubicBezTo>
                      <a:pt x="84" y="85"/>
                      <a:pt x="84" y="85"/>
                      <a:pt x="84" y="85"/>
                    </a:cubicBezTo>
                    <a:moveTo>
                      <a:pt x="90" y="74"/>
                    </a:moveTo>
                    <a:cubicBezTo>
                      <a:pt x="88" y="77"/>
                      <a:pt x="87" y="80"/>
                      <a:pt x="85" y="83"/>
                    </a:cubicBezTo>
                    <a:cubicBezTo>
                      <a:pt x="85" y="83"/>
                      <a:pt x="86" y="83"/>
                      <a:pt x="86" y="83"/>
                    </a:cubicBezTo>
                    <a:cubicBezTo>
                      <a:pt x="88" y="80"/>
                      <a:pt x="89" y="77"/>
                      <a:pt x="91" y="75"/>
                    </a:cubicBezTo>
                    <a:cubicBezTo>
                      <a:pt x="91" y="74"/>
                      <a:pt x="90" y="74"/>
                      <a:pt x="90" y="74"/>
                    </a:cubicBezTo>
                    <a:moveTo>
                      <a:pt x="99" y="60"/>
                    </a:moveTo>
                    <a:cubicBezTo>
                      <a:pt x="96" y="64"/>
                      <a:pt x="94" y="68"/>
                      <a:pt x="92" y="71"/>
                    </a:cubicBezTo>
                    <a:cubicBezTo>
                      <a:pt x="92" y="71"/>
                      <a:pt x="92" y="72"/>
                      <a:pt x="93" y="72"/>
                    </a:cubicBezTo>
                    <a:cubicBezTo>
                      <a:pt x="95" y="68"/>
                      <a:pt x="97" y="64"/>
                      <a:pt x="99" y="61"/>
                    </a:cubicBezTo>
                    <a:cubicBezTo>
                      <a:pt x="99" y="61"/>
                      <a:pt x="99" y="61"/>
                      <a:pt x="99" y="60"/>
                    </a:cubicBezTo>
                    <a:moveTo>
                      <a:pt x="107" y="46"/>
                    </a:moveTo>
                    <a:cubicBezTo>
                      <a:pt x="106" y="49"/>
                      <a:pt x="104" y="51"/>
                      <a:pt x="103" y="53"/>
                    </a:cubicBezTo>
                    <a:cubicBezTo>
                      <a:pt x="103" y="53"/>
                      <a:pt x="104" y="53"/>
                      <a:pt x="104" y="53"/>
                    </a:cubicBezTo>
                    <a:cubicBezTo>
                      <a:pt x="105" y="51"/>
                      <a:pt x="107" y="49"/>
                      <a:pt x="108" y="47"/>
                    </a:cubicBezTo>
                    <a:cubicBezTo>
                      <a:pt x="108" y="47"/>
                      <a:pt x="107" y="46"/>
                      <a:pt x="107" y="46"/>
                    </a:cubicBezTo>
                    <a:moveTo>
                      <a:pt x="109" y="43"/>
                    </a:moveTo>
                    <a:cubicBezTo>
                      <a:pt x="109" y="44"/>
                      <a:pt x="109" y="44"/>
                      <a:pt x="108" y="44"/>
                    </a:cubicBezTo>
                    <a:cubicBezTo>
                      <a:pt x="109" y="45"/>
                      <a:pt x="109" y="45"/>
                      <a:pt x="109" y="45"/>
                    </a:cubicBezTo>
                    <a:cubicBezTo>
                      <a:pt x="109" y="44"/>
                      <a:pt x="110" y="44"/>
                      <a:pt x="110" y="44"/>
                    </a:cubicBezTo>
                    <a:cubicBezTo>
                      <a:pt x="110" y="43"/>
                      <a:pt x="109" y="43"/>
                      <a:pt x="109" y="43"/>
                    </a:cubicBezTo>
                    <a:moveTo>
                      <a:pt x="112" y="38"/>
                    </a:moveTo>
                    <a:cubicBezTo>
                      <a:pt x="111" y="39"/>
                      <a:pt x="111" y="40"/>
                      <a:pt x="110" y="41"/>
                    </a:cubicBezTo>
                    <a:cubicBezTo>
                      <a:pt x="111" y="41"/>
                      <a:pt x="111" y="41"/>
                      <a:pt x="111" y="42"/>
                    </a:cubicBezTo>
                    <a:cubicBezTo>
                      <a:pt x="112" y="41"/>
                      <a:pt x="112" y="40"/>
                      <a:pt x="113" y="39"/>
                    </a:cubicBezTo>
                    <a:cubicBezTo>
                      <a:pt x="113" y="39"/>
                      <a:pt x="112" y="38"/>
                      <a:pt x="112" y="38"/>
                    </a:cubicBezTo>
                    <a:moveTo>
                      <a:pt x="113" y="37"/>
                    </a:moveTo>
                    <a:cubicBezTo>
                      <a:pt x="113" y="37"/>
                      <a:pt x="113" y="37"/>
                      <a:pt x="113" y="37"/>
                    </a:cubicBezTo>
                    <a:cubicBezTo>
                      <a:pt x="113" y="37"/>
                      <a:pt x="113" y="38"/>
                      <a:pt x="113" y="38"/>
                    </a:cubicBezTo>
                    <a:cubicBezTo>
                      <a:pt x="114" y="38"/>
                      <a:pt x="114" y="38"/>
                      <a:pt x="114" y="38"/>
                    </a:cubicBezTo>
                    <a:cubicBezTo>
                      <a:pt x="113" y="37"/>
                      <a:pt x="113" y="37"/>
                      <a:pt x="113" y="37"/>
                    </a:cubicBezTo>
                    <a:moveTo>
                      <a:pt x="114" y="36"/>
                    </a:moveTo>
                    <a:cubicBezTo>
                      <a:pt x="114" y="36"/>
                      <a:pt x="113" y="36"/>
                      <a:pt x="113" y="36"/>
                    </a:cubicBezTo>
                    <a:cubicBezTo>
                      <a:pt x="113" y="37"/>
                      <a:pt x="114" y="37"/>
                      <a:pt x="114" y="37"/>
                    </a:cubicBezTo>
                    <a:cubicBezTo>
                      <a:pt x="114" y="37"/>
                      <a:pt x="114" y="36"/>
                      <a:pt x="115" y="36"/>
                    </a:cubicBezTo>
                    <a:cubicBezTo>
                      <a:pt x="114" y="36"/>
                      <a:pt x="114" y="36"/>
                      <a:pt x="114" y="36"/>
                    </a:cubicBezTo>
                    <a:moveTo>
                      <a:pt x="116" y="32"/>
                    </a:moveTo>
                    <a:cubicBezTo>
                      <a:pt x="116" y="32"/>
                      <a:pt x="116" y="32"/>
                      <a:pt x="116" y="32"/>
                    </a:cubicBezTo>
                    <a:cubicBezTo>
                      <a:pt x="116" y="32"/>
                      <a:pt x="117" y="32"/>
                      <a:pt x="117" y="32"/>
                    </a:cubicBezTo>
                    <a:cubicBezTo>
                      <a:pt x="117" y="32"/>
                      <a:pt x="117" y="32"/>
                      <a:pt x="117" y="32"/>
                    </a:cubicBezTo>
                    <a:cubicBezTo>
                      <a:pt x="117" y="32"/>
                      <a:pt x="116" y="32"/>
                      <a:pt x="116" y="32"/>
                    </a:cubicBezTo>
                    <a:moveTo>
                      <a:pt x="119" y="26"/>
                    </a:moveTo>
                    <a:cubicBezTo>
                      <a:pt x="119" y="27"/>
                      <a:pt x="118" y="28"/>
                      <a:pt x="118" y="29"/>
                    </a:cubicBezTo>
                    <a:cubicBezTo>
                      <a:pt x="118" y="29"/>
                      <a:pt x="118" y="29"/>
                      <a:pt x="119" y="29"/>
                    </a:cubicBezTo>
                    <a:cubicBezTo>
                      <a:pt x="119" y="28"/>
                      <a:pt x="120" y="27"/>
                      <a:pt x="120" y="26"/>
                    </a:cubicBezTo>
                    <a:cubicBezTo>
                      <a:pt x="120" y="26"/>
                      <a:pt x="120" y="26"/>
                      <a:pt x="119" y="26"/>
                    </a:cubicBezTo>
                    <a:moveTo>
                      <a:pt x="128" y="12"/>
                    </a:moveTo>
                    <a:cubicBezTo>
                      <a:pt x="127" y="13"/>
                      <a:pt x="127" y="14"/>
                      <a:pt x="126" y="15"/>
                    </a:cubicBezTo>
                    <a:cubicBezTo>
                      <a:pt x="127" y="15"/>
                      <a:pt x="127" y="15"/>
                      <a:pt x="127" y="15"/>
                    </a:cubicBezTo>
                    <a:cubicBezTo>
                      <a:pt x="128" y="14"/>
                      <a:pt x="128" y="14"/>
                      <a:pt x="128" y="13"/>
                    </a:cubicBezTo>
                    <a:cubicBezTo>
                      <a:pt x="128" y="13"/>
                      <a:pt x="128" y="13"/>
                      <a:pt x="128" y="12"/>
                    </a:cubicBezTo>
                    <a:moveTo>
                      <a:pt x="135" y="0"/>
                    </a:moveTo>
                    <a:cubicBezTo>
                      <a:pt x="135" y="1"/>
                      <a:pt x="134" y="1"/>
                      <a:pt x="134" y="2"/>
                    </a:cubicBezTo>
                    <a:cubicBezTo>
                      <a:pt x="134" y="3"/>
                      <a:pt x="134" y="3"/>
                      <a:pt x="134" y="3"/>
                    </a:cubicBezTo>
                    <a:cubicBezTo>
                      <a:pt x="135" y="2"/>
                      <a:pt x="136" y="1"/>
                      <a:pt x="136" y="0"/>
                    </a:cubicBezTo>
                    <a:cubicBezTo>
                      <a:pt x="136" y="0"/>
                      <a:pt x="136" y="0"/>
                      <a:pt x="1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6" name="Freeform 9369"/>
              <p:cNvSpPr>
                <a:spLocks noEditPoints="1"/>
              </p:cNvSpPr>
              <p:nvPr/>
            </p:nvSpPr>
            <p:spPr bwMode="auto">
              <a:xfrm>
                <a:off x="-706" y="3651"/>
                <a:ext cx="163" cy="274"/>
              </a:xfrm>
              <a:custGeom>
                <a:avLst/>
                <a:gdLst>
                  <a:gd name="T0" fmla="*/ 6 w 69"/>
                  <a:gd name="T1" fmla="*/ 113 h 116"/>
                  <a:gd name="T2" fmla="*/ 0 w 69"/>
                  <a:gd name="T3" fmla="*/ 111 h 116"/>
                  <a:gd name="T4" fmla="*/ 0 w 69"/>
                  <a:gd name="T5" fmla="*/ 112 h 116"/>
                  <a:gd name="T6" fmla="*/ 3 w 69"/>
                  <a:gd name="T7" fmla="*/ 114 h 116"/>
                  <a:gd name="T8" fmla="*/ 5 w 69"/>
                  <a:gd name="T9" fmla="*/ 115 h 116"/>
                  <a:gd name="T10" fmla="*/ 5 w 69"/>
                  <a:gd name="T11" fmla="*/ 115 h 116"/>
                  <a:gd name="T12" fmla="*/ 8 w 69"/>
                  <a:gd name="T13" fmla="*/ 109 h 116"/>
                  <a:gd name="T14" fmla="*/ 9 w 69"/>
                  <a:gd name="T15" fmla="*/ 108 h 116"/>
                  <a:gd name="T16" fmla="*/ 9 w 69"/>
                  <a:gd name="T17" fmla="*/ 107 h 116"/>
                  <a:gd name="T18" fmla="*/ 9 w 69"/>
                  <a:gd name="T19" fmla="*/ 107 h 116"/>
                  <a:gd name="T20" fmla="*/ 16 w 69"/>
                  <a:gd name="T21" fmla="*/ 97 h 116"/>
                  <a:gd name="T22" fmla="*/ 9 w 69"/>
                  <a:gd name="T23" fmla="*/ 107 h 116"/>
                  <a:gd name="T24" fmla="*/ 16 w 69"/>
                  <a:gd name="T25" fmla="*/ 97 h 116"/>
                  <a:gd name="T26" fmla="*/ 17 w 69"/>
                  <a:gd name="T27" fmla="*/ 95 h 116"/>
                  <a:gd name="T28" fmla="*/ 16 w 69"/>
                  <a:gd name="T29" fmla="*/ 97 h 116"/>
                  <a:gd name="T30" fmla="*/ 17 w 69"/>
                  <a:gd name="T31" fmla="*/ 95 h 116"/>
                  <a:gd name="T32" fmla="*/ 17 w 69"/>
                  <a:gd name="T33" fmla="*/ 95 h 116"/>
                  <a:gd name="T34" fmla="*/ 19 w 69"/>
                  <a:gd name="T35" fmla="*/ 92 h 116"/>
                  <a:gd name="T36" fmla="*/ 22 w 69"/>
                  <a:gd name="T37" fmla="*/ 86 h 116"/>
                  <a:gd name="T38" fmla="*/ 23 w 69"/>
                  <a:gd name="T39" fmla="*/ 85 h 116"/>
                  <a:gd name="T40" fmla="*/ 25 w 69"/>
                  <a:gd name="T41" fmla="*/ 81 h 116"/>
                  <a:gd name="T42" fmla="*/ 28 w 69"/>
                  <a:gd name="T43" fmla="*/ 77 h 116"/>
                  <a:gd name="T44" fmla="*/ 26 w 69"/>
                  <a:gd name="T45" fmla="*/ 81 h 116"/>
                  <a:gd name="T46" fmla="*/ 28 w 69"/>
                  <a:gd name="T47" fmla="*/ 77 h 116"/>
                  <a:gd name="T48" fmla="*/ 31 w 69"/>
                  <a:gd name="T49" fmla="*/ 72 h 116"/>
                  <a:gd name="T50" fmla="*/ 30 w 69"/>
                  <a:gd name="T51" fmla="*/ 75 h 116"/>
                  <a:gd name="T52" fmla="*/ 31 w 69"/>
                  <a:gd name="T53" fmla="*/ 72 h 116"/>
                  <a:gd name="T54" fmla="*/ 32 w 69"/>
                  <a:gd name="T55" fmla="*/ 71 h 116"/>
                  <a:gd name="T56" fmla="*/ 34 w 69"/>
                  <a:gd name="T57" fmla="*/ 67 h 116"/>
                  <a:gd name="T58" fmla="*/ 39 w 69"/>
                  <a:gd name="T59" fmla="*/ 59 h 116"/>
                  <a:gd name="T60" fmla="*/ 38 w 69"/>
                  <a:gd name="T61" fmla="*/ 61 h 116"/>
                  <a:gd name="T62" fmla="*/ 39 w 69"/>
                  <a:gd name="T63" fmla="*/ 59 h 116"/>
                  <a:gd name="T64" fmla="*/ 40 w 69"/>
                  <a:gd name="T65" fmla="*/ 58 h 116"/>
                  <a:gd name="T66" fmla="*/ 40 w 69"/>
                  <a:gd name="T67" fmla="*/ 58 h 116"/>
                  <a:gd name="T68" fmla="*/ 46 w 69"/>
                  <a:gd name="T69" fmla="*/ 48 h 116"/>
                  <a:gd name="T70" fmla="*/ 42 w 69"/>
                  <a:gd name="T71" fmla="*/ 54 h 116"/>
                  <a:gd name="T72" fmla="*/ 46 w 69"/>
                  <a:gd name="T73" fmla="*/ 48 h 116"/>
                  <a:gd name="T74" fmla="*/ 47 w 69"/>
                  <a:gd name="T75" fmla="*/ 47 h 116"/>
                  <a:gd name="T76" fmla="*/ 47 w 69"/>
                  <a:gd name="T77" fmla="*/ 47 h 116"/>
                  <a:gd name="T78" fmla="*/ 51 w 69"/>
                  <a:gd name="T79" fmla="*/ 40 h 116"/>
                  <a:gd name="T80" fmla="*/ 48 w 69"/>
                  <a:gd name="T81" fmla="*/ 44 h 116"/>
                  <a:gd name="T82" fmla="*/ 51 w 69"/>
                  <a:gd name="T83" fmla="*/ 40 h 116"/>
                  <a:gd name="T84" fmla="*/ 54 w 69"/>
                  <a:gd name="T85" fmla="*/ 35 h 116"/>
                  <a:gd name="T86" fmla="*/ 59 w 69"/>
                  <a:gd name="T87" fmla="*/ 27 h 116"/>
                  <a:gd name="T88" fmla="*/ 69 w 69"/>
                  <a:gd name="T89" fmla="*/ 0 h 116"/>
                  <a:gd name="T90" fmla="*/ 69 w 69"/>
                  <a:gd name="T9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9" h="116">
                    <a:moveTo>
                      <a:pt x="9" y="108"/>
                    </a:moveTo>
                    <a:cubicBezTo>
                      <a:pt x="6" y="113"/>
                      <a:pt x="6" y="113"/>
                      <a:pt x="6" y="113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1" y="113"/>
                      <a:pt x="0" y="112"/>
                      <a:pt x="0" y="111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1" y="113"/>
                      <a:pt x="3" y="114"/>
                    </a:cubicBezTo>
                    <a:cubicBezTo>
                      <a:pt x="4" y="115"/>
                      <a:pt x="6" y="116"/>
                      <a:pt x="6" y="116"/>
                    </a:cubicBezTo>
                    <a:cubicBezTo>
                      <a:pt x="6" y="116"/>
                      <a:pt x="6" y="116"/>
                      <a:pt x="5" y="115"/>
                    </a:cubicBezTo>
                    <a:cubicBezTo>
                      <a:pt x="5" y="115"/>
                      <a:pt x="5" y="115"/>
                      <a:pt x="5" y="115"/>
                    </a:cubicBezTo>
                    <a:cubicBezTo>
                      <a:pt x="5" y="115"/>
                      <a:pt x="5" y="115"/>
                      <a:pt x="5" y="115"/>
                    </a:cubicBezTo>
                    <a:cubicBezTo>
                      <a:pt x="6" y="114"/>
                      <a:pt x="6" y="114"/>
                      <a:pt x="6" y="114"/>
                    </a:cubicBezTo>
                    <a:cubicBezTo>
                      <a:pt x="8" y="109"/>
                      <a:pt x="8" y="109"/>
                      <a:pt x="8" y="109"/>
                    </a:cubicBezTo>
                    <a:cubicBezTo>
                      <a:pt x="9" y="108"/>
                      <a:pt x="9" y="108"/>
                      <a:pt x="9" y="108"/>
                    </a:cubicBezTo>
                    <a:cubicBezTo>
                      <a:pt x="9" y="108"/>
                      <a:pt x="9" y="108"/>
                      <a:pt x="9" y="108"/>
                    </a:cubicBezTo>
                    <a:moveTo>
                      <a:pt x="9" y="107"/>
                    </a:move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moveTo>
                      <a:pt x="16" y="97"/>
                    </a:moveTo>
                    <a:cubicBezTo>
                      <a:pt x="14" y="100"/>
                      <a:pt x="12" y="103"/>
                      <a:pt x="10" y="106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16" y="97"/>
                      <a:pt x="16" y="97"/>
                      <a:pt x="16" y="97"/>
                    </a:cubicBezTo>
                    <a:cubicBezTo>
                      <a:pt x="16" y="97"/>
                      <a:pt x="16" y="97"/>
                      <a:pt x="16" y="97"/>
                    </a:cubicBezTo>
                    <a:moveTo>
                      <a:pt x="17" y="95"/>
                    </a:moveTo>
                    <a:cubicBezTo>
                      <a:pt x="16" y="96"/>
                      <a:pt x="16" y="96"/>
                      <a:pt x="16" y="96"/>
                    </a:cubicBezTo>
                    <a:cubicBezTo>
                      <a:pt x="16" y="97"/>
                      <a:pt x="16" y="97"/>
                      <a:pt x="16" y="97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7" y="95"/>
                      <a:pt x="17" y="95"/>
                      <a:pt x="17" y="95"/>
                    </a:cubicBezTo>
                    <a:moveTo>
                      <a:pt x="22" y="86"/>
                    </a:moveTo>
                    <a:cubicBezTo>
                      <a:pt x="21" y="89"/>
                      <a:pt x="19" y="92"/>
                      <a:pt x="17" y="95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20" y="90"/>
                      <a:pt x="21" y="88"/>
                      <a:pt x="23" y="86"/>
                    </a:cubicBezTo>
                    <a:cubicBezTo>
                      <a:pt x="23" y="86"/>
                      <a:pt x="23" y="86"/>
                      <a:pt x="22" y="86"/>
                    </a:cubicBezTo>
                    <a:moveTo>
                      <a:pt x="25" y="81"/>
                    </a:moveTo>
                    <a:cubicBezTo>
                      <a:pt x="25" y="83"/>
                      <a:pt x="24" y="84"/>
                      <a:pt x="23" y="85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4"/>
                      <a:pt x="25" y="83"/>
                      <a:pt x="25" y="81"/>
                    </a:cubicBezTo>
                    <a:cubicBezTo>
                      <a:pt x="25" y="81"/>
                      <a:pt x="25" y="81"/>
                      <a:pt x="25" y="81"/>
                    </a:cubicBezTo>
                    <a:moveTo>
                      <a:pt x="28" y="77"/>
                    </a:moveTo>
                    <a:cubicBezTo>
                      <a:pt x="28" y="77"/>
                      <a:pt x="28" y="77"/>
                      <a:pt x="28" y="78"/>
                    </a:cubicBezTo>
                    <a:cubicBezTo>
                      <a:pt x="27" y="79"/>
                      <a:pt x="26" y="80"/>
                      <a:pt x="26" y="81"/>
                    </a:cubicBezTo>
                    <a:cubicBezTo>
                      <a:pt x="26" y="81"/>
                      <a:pt x="26" y="81"/>
                      <a:pt x="26" y="81"/>
                    </a:cubicBezTo>
                    <a:cubicBezTo>
                      <a:pt x="27" y="79"/>
                      <a:pt x="28" y="78"/>
                      <a:pt x="28" y="77"/>
                    </a:cubicBezTo>
                    <a:cubicBezTo>
                      <a:pt x="28" y="77"/>
                      <a:pt x="28" y="77"/>
                      <a:pt x="28" y="77"/>
                    </a:cubicBezTo>
                    <a:moveTo>
                      <a:pt x="31" y="72"/>
                    </a:moveTo>
                    <a:cubicBezTo>
                      <a:pt x="30" y="73"/>
                      <a:pt x="30" y="74"/>
                      <a:pt x="29" y="75"/>
                    </a:cubicBezTo>
                    <a:cubicBezTo>
                      <a:pt x="29" y="75"/>
                      <a:pt x="30" y="75"/>
                      <a:pt x="30" y="75"/>
                    </a:cubicBezTo>
                    <a:cubicBezTo>
                      <a:pt x="30" y="74"/>
                      <a:pt x="31" y="73"/>
                      <a:pt x="31" y="72"/>
                    </a:cubicBezTo>
                    <a:cubicBezTo>
                      <a:pt x="31" y="72"/>
                      <a:pt x="31" y="72"/>
                      <a:pt x="31" y="72"/>
                    </a:cubicBezTo>
                    <a:moveTo>
                      <a:pt x="34" y="67"/>
                    </a:moveTo>
                    <a:cubicBezTo>
                      <a:pt x="33" y="68"/>
                      <a:pt x="33" y="70"/>
                      <a:pt x="32" y="71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3" y="70"/>
                      <a:pt x="34" y="68"/>
                      <a:pt x="34" y="67"/>
                    </a:cubicBezTo>
                    <a:cubicBezTo>
                      <a:pt x="34" y="67"/>
                      <a:pt x="34" y="67"/>
                      <a:pt x="34" y="67"/>
                    </a:cubicBezTo>
                    <a:moveTo>
                      <a:pt x="39" y="59"/>
                    </a:moveTo>
                    <a:cubicBezTo>
                      <a:pt x="39" y="60"/>
                      <a:pt x="38" y="60"/>
                      <a:pt x="38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9" y="60"/>
                      <a:pt x="39" y="59"/>
                    </a:cubicBezTo>
                    <a:cubicBezTo>
                      <a:pt x="39" y="59"/>
                      <a:pt x="39" y="59"/>
                      <a:pt x="39" y="59"/>
                    </a:cubicBezTo>
                    <a:moveTo>
                      <a:pt x="40" y="58"/>
                    </a:move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moveTo>
                      <a:pt x="46" y="48"/>
                    </a:moveTo>
                    <a:cubicBezTo>
                      <a:pt x="45" y="50"/>
                      <a:pt x="43" y="52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3" y="52"/>
                      <a:pt x="45" y="50"/>
                      <a:pt x="46" y="48"/>
                    </a:cubicBezTo>
                    <a:cubicBezTo>
                      <a:pt x="46" y="48"/>
                      <a:pt x="46" y="48"/>
                      <a:pt x="46" y="48"/>
                    </a:cubicBezTo>
                    <a:moveTo>
                      <a:pt x="47" y="47"/>
                    </a:move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moveTo>
                      <a:pt x="51" y="40"/>
                    </a:moveTo>
                    <a:cubicBezTo>
                      <a:pt x="50" y="41"/>
                      <a:pt x="49" y="43"/>
                      <a:pt x="48" y="44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49" y="43"/>
                      <a:pt x="50" y="41"/>
                      <a:pt x="51" y="40"/>
                    </a:cubicBezTo>
                    <a:cubicBezTo>
                      <a:pt x="51" y="40"/>
                      <a:pt x="51" y="40"/>
                      <a:pt x="51" y="40"/>
                    </a:cubicBezTo>
                    <a:moveTo>
                      <a:pt x="59" y="27"/>
                    </a:moveTo>
                    <a:cubicBezTo>
                      <a:pt x="57" y="30"/>
                      <a:pt x="56" y="32"/>
                      <a:pt x="54" y="35"/>
                    </a:cubicBezTo>
                    <a:cubicBezTo>
                      <a:pt x="54" y="35"/>
                      <a:pt x="54" y="35"/>
                      <a:pt x="54" y="35"/>
                    </a:cubicBezTo>
                    <a:cubicBezTo>
                      <a:pt x="56" y="32"/>
                      <a:pt x="57" y="30"/>
                      <a:pt x="59" y="27"/>
                    </a:cubicBezTo>
                    <a:cubicBezTo>
                      <a:pt x="59" y="27"/>
                      <a:pt x="59" y="27"/>
                      <a:pt x="59" y="27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7" name="Freeform 9370"/>
              <p:cNvSpPr>
                <a:spLocks noEditPoints="1"/>
              </p:cNvSpPr>
              <p:nvPr/>
            </p:nvSpPr>
            <p:spPr bwMode="auto">
              <a:xfrm>
                <a:off x="-685" y="3712"/>
                <a:ext cx="121" cy="194"/>
              </a:xfrm>
              <a:custGeom>
                <a:avLst/>
                <a:gdLst>
                  <a:gd name="T0" fmla="*/ 0 w 51"/>
                  <a:gd name="T1" fmla="*/ 82 h 82"/>
                  <a:gd name="T2" fmla="*/ 0 w 51"/>
                  <a:gd name="T3" fmla="*/ 81 h 82"/>
                  <a:gd name="T4" fmla="*/ 0 w 51"/>
                  <a:gd name="T5" fmla="*/ 81 h 82"/>
                  <a:gd name="T6" fmla="*/ 0 w 51"/>
                  <a:gd name="T7" fmla="*/ 81 h 82"/>
                  <a:gd name="T8" fmla="*/ 0 w 51"/>
                  <a:gd name="T9" fmla="*/ 81 h 82"/>
                  <a:gd name="T10" fmla="*/ 7 w 51"/>
                  <a:gd name="T11" fmla="*/ 71 h 82"/>
                  <a:gd name="T12" fmla="*/ 7 w 51"/>
                  <a:gd name="T13" fmla="*/ 71 h 82"/>
                  <a:gd name="T14" fmla="*/ 8 w 51"/>
                  <a:gd name="T15" fmla="*/ 69 h 82"/>
                  <a:gd name="T16" fmla="*/ 8 w 51"/>
                  <a:gd name="T17" fmla="*/ 69 h 82"/>
                  <a:gd name="T18" fmla="*/ 8 w 51"/>
                  <a:gd name="T19" fmla="*/ 69 h 82"/>
                  <a:gd name="T20" fmla="*/ 13 w 51"/>
                  <a:gd name="T21" fmla="*/ 60 h 82"/>
                  <a:gd name="T22" fmla="*/ 14 w 51"/>
                  <a:gd name="T23" fmla="*/ 59 h 82"/>
                  <a:gd name="T24" fmla="*/ 17 w 51"/>
                  <a:gd name="T25" fmla="*/ 55 h 82"/>
                  <a:gd name="T26" fmla="*/ 16 w 51"/>
                  <a:gd name="T27" fmla="*/ 55 h 82"/>
                  <a:gd name="T28" fmla="*/ 17 w 51"/>
                  <a:gd name="T29" fmla="*/ 55 h 82"/>
                  <a:gd name="T30" fmla="*/ 19 w 51"/>
                  <a:gd name="T31" fmla="*/ 51 h 82"/>
                  <a:gd name="T32" fmla="*/ 21 w 51"/>
                  <a:gd name="T33" fmla="*/ 49 h 82"/>
                  <a:gd name="T34" fmla="*/ 23 w 51"/>
                  <a:gd name="T35" fmla="*/ 45 h 82"/>
                  <a:gd name="T36" fmla="*/ 22 w 51"/>
                  <a:gd name="T37" fmla="*/ 46 h 82"/>
                  <a:gd name="T38" fmla="*/ 23 w 51"/>
                  <a:gd name="T39" fmla="*/ 45 h 82"/>
                  <a:gd name="T40" fmla="*/ 25 w 51"/>
                  <a:gd name="T41" fmla="*/ 41 h 82"/>
                  <a:gd name="T42" fmla="*/ 29 w 51"/>
                  <a:gd name="T43" fmla="*/ 35 h 82"/>
                  <a:gd name="T44" fmla="*/ 31 w 51"/>
                  <a:gd name="T45" fmla="*/ 32 h 82"/>
                  <a:gd name="T46" fmla="*/ 30 w 51"/>
                  <a:gd name="T47" fmla="*/ 33 h 82"/>
                  <a:gd name="T48" fmla="*/ 31 w 51"/>
                  <a:gd name="T49" fmla="*/ 32 h 82"/>
                  <a:gd name="T50" fmla="*/ 31 w 51"/>
                  <a:gd name="T51" fmla="*/ 32 h 82"/>
                  <a:gd name="T52" fmla="*/ 33 w 51"/>
                  <a:gd name="T53" fmla="*/ 28 h 82"/>
                  <a:gd name="T54" fmla="*/ 38 w 51"/>
                  <a:gd name="T55" fmla="*/ 21 h 82"/>
                  <a:gd name="T56" fmla="*/ 37 w 51"/>
                  <a:gd name="T57" fmla="*/ 22 h 82"/>
                  <a:gd name="T58" fmla="*/ 38 w 51"/>
                  <a:gd name="T59" fmla="*/ 21 h 82"/>
                  <a:gd name="T60" fmla="*/ 38 w 51"/>
                  <a:gd name="T61" fmla="*/ 21 h 82"/>
                  <a:gd name="T62" fmla="*/ 39 w 51"/>
                  <a:gd name="T63" fmla="*/ 18 h 82"/>
                  <a:gd name="T64" fmla="*/ 45 w 51"/>
                  <a:gd name="T65" fmla="*/ 9 h 82"/>
                  <a:gd name="T66" fmla="*/ 42 w 51"/>
                  <a:gd name="T67" fmla="*/ 14 h 82"/>
                  <a:gd name="T68" fmla="*/ 45 w 51"/>
                  <a:gd name="T69" fmla="*/ 9 h 82"/>
                  <a:gd name="T70" fmla="*/ 50 w 51"/>
                  <a:gd name="T71" fmla="*/ 1 h 82"/>
                  <a:gd name="T72" fmla="*/ 51 w 51"/>
                  <a:gd name="T7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1" h="82">
                    <a:moveTo>
                      <a:pt x="0" y="81"/>
                    </a:moveTo>
                    <a:cubicBezTo>
                      <a:pt x="0" y="82"/>
                      <a:pt x="0" y="82"/>
                      <a:pt x="0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moveTo>
                      <a:pt x="0" y="81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moveTo>
                      <a:pt x="7" y="70"/>
                    </a:move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0"/>
                    </a:cubicBezTo>
                    <a:moveTo>
                      <a:pt x="8" y="69"/>
                    </a:move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moveTo>
                      <a:pt x="14" y="59"/>
                    </a:moveTo>
                    <a:cubicBezTo>
                      <a:pt x="14" y="59"/>
                      <a:pt x="14" y="59"/>
                      <a:pt x="13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59"/>
                      <a:pt x="14" y="59"/>
                    </a:cubicBezTo>
                    <a:cubicBezTo>
                      <a:pt x="14" y="59"/>
                      <a:pt x="14" y="59"/>
                      <a:pt x="14" y="59"/>
                    </a:cubicBezTo>
                    <a:moveTo>
                      <a:pt x="17" y="55"/>
                    </a:moveTo>
                    <a:cubicBezTo>
                      <a:pt x="17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7" y="55"/>
                      <a:pt x="17" y="55"/>
                      <a:pt x="17" y="55"/>
                    </a:cubicBezTo>
                    <a:cubicBezTo>
                      <a:pt x="17" y="55"/>
                      <a:pt x="17" y="55"/>
                      <a:pt x="17" y="55"/>
                    </a:cubicBezTo>
                    <a:moveTo>
                      <a:pt x="20" y="49"/>
                    </a:moveTo>
                    <a:cubicBezTo>
                      <a:pt x="20" y="49"/>
                      <a:pt x="20" y="50"/>
                      <a:pt x="19" y="5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20" y="50"/>
                      <a:pt x="20" y="49"/>
                      <a:pt x="21" y="49"/>
                    </a:cubicBezTo>
                    <a:cubicBezTo>
                      <a:pt x="21" y="49"/>
                      <a:pt x="20" y="49"/>
                      <a:pt x="20" y="49"/>
                    </a:cubicBezTo>
                    <a:moveTo>
                      <a:pt x="23" y="45"/>
                    </a:moveTo>
                    <a:cubicBezTo>
                      <a:pt x="22" y="45"/>
                      <a:pt x="22" y="46"/>
                      <a:pt x="22" y="46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2" y="46"/>
                      <a:pt x="23" y="45"/>
                      <a:pt x="23" y="45"/>
                    </a:cubicBezTo>
                    <a:cubicBezTo>
                      <a:pt x="23" y="45"/>
                      <a:pt x="23" y="45"/>
                      <a:pt x="23" y="45"/>
                    </a:cubicBezTo>
                    <a:moveTo>
                      <a:pt x="29" y="35"/>
                    </a:moveTo>
                    <a:cubicBezTo>
                      <a:pt x="28" y="37"/>
                      <a:pt x="26" y="39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7" y="39"/>
                      <a:pt x="28" y="37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moveTo>
                      <a:pt x="31" y="32"/>
                    </a:move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3"/>
                      <a:pt x="31" y="33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33" y="28"/>
                    </a:moveTo>
                    <a:cubicBezTo>
                      <a:pt x="32" y="30"/>
                      <a:pt x="32" y="31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1"/>
                      <a:pt x="32" y="30"/>
                      <a:pt x="33" y="28"/>
                    </a:cubicBezTo>
                    <a:cubicBezTo>
                      <a:pt x="33" y="28"/>
                      <a:pt x="33" y="28"/>
                      <a:pt x="33" y="28"/>
                    </a:cubicBezTo>
                    <a:moveTo>
                      <a:pt x="38" y="21"/>
                    </a:moveTo>
                    <a:cubicBezTo>
                      <a:pt x="37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7" y="22"/>
                      <a:pt x="37" y="21"/>
                      <a:pt x="38" y="21"/>
                    </a:cubicBezTo>
                    <a:cubicBezTo>
                      <a:pt x="38" y="21"/>
                      <a:pt x="38" y="21"/>
                      <a:pt x="38" y="21"/>
                    </a:cubicBezTo>
                    <a:moveTo>
                      <a:pt x="39" y="18"/>
                    </a:moveTo>
                    <a:cubicBezTo>
                      <a:pt x="39" y="19"/>
                      <a:pt x="38" y="20"/>
                      <a:pt x="38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20"/>
                      <a:pt x="39" y="19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45" y="9"/>
                    </a:moveTo>
                    <a:cubicBezTo>
                      <a:pt x="44" y="11"/>
                      <a:pt x="43" y="12"/>
                      <a:pt x="42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3" y="12"/>
                      <a:pt x="44" y="11"/>
                      <a:pt x="45" y="9"/>
                    </a:cubicBezTo>
                    <a:cubicBezTo>
                      <a:pt x="45" y="9"/>
                      <a:pt x="45" y="9"/>
                      <a:pt x="45" y="9"/>
                    </a:cubicBezTo>
                    <a:moveTo>
                      <a:pt x="51" y="0"/>
                    </a:moveTo>
                    <a:cubicBezTo>
                      <a:pt x="51" y="0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1" y="0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8" name="Freeform 9371"/>
              <p:cNvSpPr>
                <a:spLocks/>
              </p:cNvSpPr>
              <p:nvPr/>
            </p:nvSpPr>
            <p:spPr bwMode="auto">
              <a:xfrm>
                <a:off x="-706" y="39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9" name="Freeform 9372"/>
              <p:cNvSpPr>
                <a:spLocks noEditPoints="1"/>
              </p:cNvSpPr>
              <p:nvPr/>
            </p:nvSpPr>
            <p:spPr bwMode="auto">
              <a:xfrm>
                <a:off x="-604" y="3552"/>
                <a:ext cx="120" cy="196"/>
              </a:xfrm>
              <a:custGeom>
                <a:avLst/>
                <a:gdLst>
                  <a:gd name="T0" fmla="*/ 0 w 120"/>
                  <a:gd name="T1" fmla="*/ 196 h 196"/>
                  <a:gd name="T2" fmla="*/ 7 w 120"/>
                  <a:gd name="T3" fmla="*/ 186 h 196"/>
                  <a:gd name="T4" fmla="*/ 23 w 120"/>
                  <a:gd name="T5" fmla="*/ 156 h 196"/>
                  <a:gd name="T6" fmla="*/ 14 w 120"/>
                  <a:gd name="T7" fmla="*/ 175 h 196"/>
                  <a:gd name="T8" fmla="*/ 23 w 120"/>
                  <a:gd name="T9" fmla="*/ 156 h 196"/>
                  <a:gd name="T10" fmla="*/ 23 w 120"/>
                  <a:gd name="T11" fmla="*/ 156 h 196"/>
                  <a:gd name="T12" fmla="*/ 23 w 120"/>
                  <a:gd name="T13" fmla="*/ 156 h 196"/>
                  <a:gd name="T14" fmla="*/ 23 w 120"/>
                  <a:gd name="T15" fmla="*/ 156 h 196"/>
                  <a:gd name="T16" fmla="*/ 26 w 120"/>
                  <a:gd name="T17" fmla="*/ 156 h 196"/>
                  <a:gd name="T18" fmla="*/ 30 w 120"/>
                  <a:gd name="T19" fmla="*/ 146 h 196"/>
                  <a:gd name="T20" fmla="*/ 40 w 120"/>
                  <a:gd name="T21" fmla="*/ 132 h 196"/>
                  <a:gd name="T22" fmla="*/ 40 w 120"/>
                  <a:gd name="T23" fmla="*/ 130 h 196"/>
                  <a:gd name="T24" fmla="*/ 42 w 120"/>
                  <a:gd name="T25" fmla="*/ 130 h 196"/>
                  <a:gd name="T26" fmla="*/ 47 w 120"/>
                  <a:gd name="T27" fmla="*/ 118 h 196"/>
                  <a:gd name="T28" fmla="*/ 47 w 120"/>
                  <a:gd name="T29" fmla="*/ 120 h 196"/>
                  <a:gd name="T30" fmla="*/ 47 w 120"/>
                  <a:gd name="T31" fmla="*/ 118 h 196"/>
                  <a:gd name="T32" fmla="*/ 47 w 120"/>
                  <a:gd name="T33" fmla="*/ 118 h 196"/>
                  <a:gd name="T34" fmla="*/ 49 w 120"/>
                  <a:gd name="T35" fmla="*/ 115 h 196"/>
                  <a:gd name="T36" fmla="*/ 54 w 120"/>
                  <a:gd name="T37" fmla="*/ 108 h 196"/>
                  <a:gd name="T38" fmla="*/ 49 w 120"/>
                  <a:gd name="T39" fmla="*/ 115 h 196"/>
                  <a:gd name="T40" fmla="*/ 54 w 120"/>
                  <a:gd name="T41" fmla="*/ 108 h 196"/>
                  <a:gd name="T42" fmla="*/ 54 w 120"/>
                  <a:gd name="T43" fmla="*/ 108 h 196"/>
                  <a:gd name="T44" fmla="*/ 54 w 120"/>
                  <a:gd name="T45" fmla="*/ 106 h 196"/>
                  <a:gd name="T46" fmla="*/ 59 w 120"/>
                  <a:gd name="T47" fmla="*/ 101 h 196"/>
                  <a:gd name="T48" fmla="*/ 59 w 120"/>
                  <a:gd name="T49" fmla="*/ 99 h 196"/>
                  <a:gd name="T50" fmla="*/ 59 w 120"/>
                  <a:gd name="T51" fmla="*/ 99 h 196"/>
                  <a:gd name="T52" fmla="*/ 59 w 120"/>
                  <a:gd name="T53" fmla="*/ 99 h 196"/>
                  <a:gd name="T54" fmla="*/ 61 w 120"/>
                  <a:gd name="T55" fmla="*/ 97 h 196"/>
                  <a:gd name="T56" fmla="*/ 61 w 120"/>
                  <a:gd name="T57" fmla="*/ 97 h 196"/>
                  <a:gd name="T58" fmla="*/ 61 w 120"/>
                  <a:gd name="T59" fmla="*/ 97 h 196"/>
                  <a:gd name="T60" fmla="*/ 61 w 120"/>
                  <a:gd name="T61" fmla="*/ 97 h 196"/>
                  <a:gd name="T62" fmla="*/ 63 w 120"/>
                  <a:gd name="T63" fmla="*/ 94 h 196"/>
                  <a:gd name="T64" fmla="*/ 66 w 120"/>
                  <a:gd name="T65" fmla="*/ 90 h 196"/>
                  <a:gd name="T66" fmla="*/ 63 w 120"/>
                  <a:gd name="T67" fmla="*/ 92 h 196"/>
                  <a:gd name="T68" fmla="*/ 66 w 120"/>
                  <a:gd name="T69" fmla="*/ 90 h 196"/>
                  <a:gd name="T70" fmla="*/ 66 w 120"/>
                  <a:gd name="T71" fmla="*/ 90 h 196"/>
                  <a:gd name="T72" fmla="*/ 73 w 120"/>
                  <a:gd name="T73" fmla="*/ 75 h 196"/>
                  <a:gd name="T74" fmla="*/ 68 w 120"/>
                  <a:gd name="T75" fmla="*/ 87 h 196"/>
                  <a:gd name="T76" fmla="*/ 73 w 120"/>
                  <a:gd name="T77" fmla="*/ 75 h 196"/>
                  <a:gd name="T78" fmla="*/ 80 w 120"/>
                  <a:gd name="T79" fmla="*/ 66 h 196"/>
                  <a:gd name="T80" fmla="*/ 82 w 120"/>
                  <a:gd name="T81" fmla="*/ 64 h 196"/>
                  <a:gd name="T82" fmla="*/ 82 w 120"/>
                  <a:gd name="T83" fmla="*/ 61 h 196"/>
                  <a:gd name="T84" fmla="*/ 82 w 120"/>
                  <a:gd name="T85" fmla="*/ 64 h 196"/>
                  <a:gd name="T86" fmla="*/ 82 w 120"/>
                  <a:gd name="T87" fmla="*/ 61 h 196"/>
                  <a:gd name="T88" fmla="*/ 89 w 120"/>
                  <a:gd name="T89" fmla="*/ 52 h 196"/>
                  <a:gd name="T90" fmla="*/ 89 w 120"/>
                  <a:gd name="T91" fmla="*/ 49 h 196"/>
                  <a:gd name="T92" fmla="*/ 99 w 120"/>
                  <a:gd name="T93" fmla="*/ 33 h 196"/>
                  <a:gd name="T94" fmla="*/ 96 w 120"/>
                  <a:gd name="T95" fmla="*/ 38 h 196"/>
                  <a:gd name="T96" fmla="*/ 99 w 120"/>
                  <a:gd name="T97" fmla="*/ 33 h 196"/>
                  <a:gd name="T98" fmla="*/ 101 w 120"/>
                  <a:gd name="T99" fmla="*/ 33 h 196"/>
                  <a:gd name="T100" fmla="*/ 101 w 120"/>
                  <a:gd name="T101" fmla="*/ 33 h 196"/>
                  <a:gd name="T102" fmla="*/ 101 w 120"/>
                  <a:gd name="T103" fmla="*/ 33 h 196"/>
                  <a:gd name="T104" fmla="*/ 104 w 120"/>
                  <a:gd name="T105" fmla="*/ 26 h 196"/>
                  <a:gd name="T106" fmla="*/ 101 w 120"/>
                  <a:gd name="T107" fmla="*/ 30 h 196"/>
                  <a:gd name="T108" fmla="*/ 104 w 120"/>
                  <a:gd name="T109" fmla="*/ 26 h 196"/>
                  <a:gd name="T110" fmla="*/ 115 w 120"/>
                  <a:gd name="T111" fmla="*/ 7 h 196"/>
                  <a:gd name="T112" fmla="*/ 120 w 120"/>
                  <a:gd name="T113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0" h="196">
                    <a:moveTo>
                      <a:pt x="7" y="186"/>
                    </a:moveTo>
                    <a:lnTo>
                      <a:pt x="0" y="196"/>
                    </a:lnTo>
                    <a:lnTo>
                      <a:pt x="0" y="196"/>
                    </a:lnTo>
                    <a:lnTo>
                      <a:pt x="7" y="186"/>
                    </a:lnTo>
                    <a:lnTo>
                      <a:pt x="7" y="186"/>
                    </a:lnTo>
                    <a:close/>
                    <a:moveTo>
                      <a:pt x="23" y="156"/>
                    </a:moveTo>
                    <a:lnTo>
                      <a:pt x="14" y="175"/>
                    </a:lnTo>
                    <a:lnTo>
                      <a:pt x="14" y="175"/>
                    </a:lnTo>
                    <a:lnTo>
                      <a:pt x="23" y="156"/>
                    </a:lnTo>
                    <a:lnTo>
                      <a:pt x="23" y="156"/>
                    </a:lnTo>
                    <a:close/>
                    <a:moveTo>
                      <a:pt x="23" y="156"/>
                    </a:moveTo>
                    <a:lnTo>
                      <a:pt x="23" y="156"/>
                    </a:lnTo>
                    <a:lnTo>
                      <a:pt x="23" y="156"/>
                    </a:lnTo>
                    <a:lnTo>
                      <a:pt x="23" y="156"/>
                    </a:lnTo>
                    <a:close/>
                    <a:moveTo>
                      <a:pt x="26" y="156"/>
                    </a:moveTo>
                    <a:lnTo>
                      <a:pt x="23" y="156"/>
                    </a:lnTo>
                    <a:lnTo>
                      <a:pt x="26" y="156"/>
                    </a:lnTo>
                    <a:lnTo>
                      <a:pt x="26" y="156"/>
                    </a:lnTo>
                    <a:close/>
                    <a:moveTo>
                      <a:pt x="40" y="132"/>
                    </a:moveTo>
                    <a:lnTo>
                      <a:pt x="30" y="146"/>
                    </a:lnTo>
                    <a:lnTo>
                      <a:pt x="30" y="146"/>
                    </a:lnTo>
                    <a:lnTo>
                      <a:pt x="40" y="132"/>
                    </a:lnTo>
                    <a:close/>
                    <a:moveTo>
                      <a:pt x="42" y="130"/>
                    </a:moveTo>
                    <a:lnTo>
                      <a:pt x="40" y="130"/>
                    </a:lnTo>
                    <a:lnTo>
                      <a:pt x="40" y="130"/>
                    </a:lnTo>
                    <a:lnTo>
                      <a:pt x="42" y="130"/>
                    </a:lnTo>
                    <a:lnTo>
                      <a:pt x="42" y="130"/>
                    </a:lnTo>
                    <a:close/>
                    <a:moveTo>
                      <a:pt x="47" y="118"/>
                    </a:moveTo>
                    <a:lnTo>
                      <a:pt x="47" y="120"/>
                    </a:lnTo>
                    <a:lnTo>
                      <a:pt x="47" y="120"/>
                    </a:lnTo>
                    <a:lnTo>
                      <a:pt x="47" y="118"/>
                    </a:lnTo>
                    <a:lnTo>
                      <a:pt x="47" y="118"/>
                    </a:lnTo>
                    <a:close/>
                    <a:moveTo>
                      <a:pt x="49" y="115"/>
                    </a:moveTo>
                    <a:lnTo>
                      <a:pt x="47" y="118"/>
                    </a:lnTo>
                    <a:lnTo>
                      <a:pt x="47" y="118"/>
                    </a:lnTo>
                    <a:lnTo>
                      <a:pt x="49" y="115"/>
                    </a:lnTo>
                    <a:lnTo>
                      <a:pt x="49" y="115"/>
                    </a:lnTo>
                    <a:close/>
                    <a:moveTo>
                      <a:pt x="54" y="108"/>
                    </a:moveTo>
                    <a:lnTo>
                      <a:pt x="49" y="115"/>
                    </a:lnTo>
                    <a:lnTo>
                      <a:pt x="49" y="115"/>
                    </a:lnTo>
                    <a:lnTo>
                      <a:pt x="54" y="108"/>
                    </a:lnTo>
                    <a:lnTo>
                      <a:pt x="54" y="108"/>
                    </a:lnTo>
                    <a:close/>
                    <a:moveTo>
                      <a:pt x="54" y="106"/>
                    </a:moveTo>
                    <a:lnTo>
                      <a:pt x="54" y="108"/>
                    </a:lnTo>
                    <a:lnTo>
                      <a:pt x="54" y="106"/>
                    </a:lnTo>
                    <a:lnTo>
                      <a:pt x="54" y="106"/>
                    </a:lnTo>
                    <a:close/>
                    <a:moveTo>
                      <a:pt x="59" y="99"/>
                    </a:moveTo>
                    <a:lnTo>
                      <a:pt x="59" y="101"/>
                    </a:lnTo>
                    <a:lnTo>
                      <a:pt x="59" y="99"/>
                    </a:lnTo>
                    <a:lnTo>
                      <a:pt x="59" y="99"/>
                    </a:lnTo>
                    <a:close/>
                    <a:moveTo>
                      <a:pt x="59" y="99"/>
                    </a:move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close/>
                    <a:moveTo>
                      <a:pt x="61" y="97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close/>
                    <a:moveTo>
                      <a:pt x="63" y="94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3" y="94"/>
                    </a:lnTo>
                    <a:lnTo>
                      <a:pt x="63" y="94"/>
                    </a:lnTo>
                    <a:close/>
                    <a:moveTo>
                      <a:pt x="66" y="90"/>
                    </a:moveTo>
                    <a:lnTo>
                      <a:pt x="63" y="92"/>
                    </a:lnTo>
                    <a:lnTo>
                      <a:pt x="63" y="92"/>
                    </a:lnTo>
                    <a:lnTo>
                      <a:pt x="66" y="90"/>
                    </a:lnTo>
                    <a:close/>
                    <a:moveTo>
                      <a:pt x="66" y="90"/>
                    </a:moveTo>
                    <a:lnTo>
                      <a:pt x="66" y="90"/>
                    </a:lnTo>
                    <a:lnTo>
                      <a:pt x="66" y="90"/>
                    </a:lnTo>
                    <a:lnTo>
                      <a:pt x="66" y="90"/>
                    </a:lnTo>
                    <a:close/>
                    <a:moveTo>
                      <a:pt x="73" y="75"/>
                    </a:moveTo>
                    <a:lnTo>
                      <a:pt x="68" y="87"/>
                    </a:lnTo>
                    <a:lnTo>
                      <a:pt x="68" y="87"/>
                    </a:lnTo>
                    <a:lnTo>
                      <a:pt x="73" y="75"/>
                    </a:lnTo>
                    <a:lnTo>
                      <a:pt x="73" y="75"/>
                    </a:lnTo>
                    <a:close/>
                    <a:moveTo>
                      <a:pt x="82" y="64"/>
                    </a:moveTo>
                    <a:lnTo>
                      <a:pt x="80" y="66"/>
                    </a:lnTo>
                    <a:lnTo>
                      <a:pt x="80" y="66"/>
                    </a:lnTo>
                    <a:lnTo>
                      <a:pt x="82" y="64"/>
                    </a:lnTo>
                    <a:lnTo>
                      <a:pt x="82" y="64"/>
                    </a:lnTo>
                    <a:close/>
                    <a:moveTo>
                      <a:pt x="82" y="61"/>
                    </a:moveTo>
                    <a:lnTo>
                      <a:pt x="82" y="64"/>
                    </a:lnTo>
                    <a:lnTo>
                      <a:pt x="82" y="64"/>
                    </a:lnTo>
                    <a:lnTo>
                      <a:pt x="82" y="61"/>
                    </a:lnTo>
                    <a:lnTo>
                      <a:pt x="82" y="61"/>
                    </a:lnTo>
                    <a:close/>
                    <a:moveTo>
                      <a:pt x="89" y="49"/>
                    </a:moveTo>
                    <a:lnTo>
                      <a:pt x="89" y="52"/>
                    </a:lnTo>
                    <a:lnTo>
                      <a:pt x="89" y="52"/>
                    </a:lnTo>
                    <a:lnTo>
                      <a:pt x="89" y="49"/>
                    </a:lnTo>
                    <a:lnTo>
                      <a:pt x="89" y="49"/>
                    </a:lnTo>
                    <a:close/>
                    <a:moveTo>
                      <a:pt x="99" y="33"/>
                    </a:moveTo>
                    <a:lnTo>
                      <a:pt x="96" y="38"/>
                    </a:lnTo>
                    <a:lnTo>
                      <a:pt x="96" y="38"/>
                    </a:lnTo>
                    <a:lnTo>
                      <a:pt x="99" y="33"/>
                    </a:lnTo>
                    <a:lnTo>
                      <a:pt x="99" y="33"/>
                    </a:lnTo>
                    <a:close/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close/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lnTo>
                      <a:pt x="101" y="33"/>
                    </a:lnTo>
                    <a:close/>
                    <a:moveTo>
                      <a:pt x="104" y="26"/>
                    </a:moveTo>
                    <a:lnTo>
                      <a:pt x="101" y="30"/>
                    </a:lnTo>
                    <a:lnTo>
                      <a:pt x="101" y="30"/>
                    </a:lnTo>
                    <a:lnTo>
                      <a:pt x="104" y="26"/>
                    </a:lnTo>
                    <a:lnTo>
                      <a:pt x="104" y="26"/>
                    </a:lnTo>
                    <a:close/>
                    <a:moveTo>
                      <a:pt x="120" y="0"/>
                    </a:moveTo>
                    <a:lnTo>
                      <a:pt x="115" y="7"/>
                    </a:lnTo>
                    <a:lnTo>
                      <a:pt x="115" y="7"/>
                    </a:lnTo>
                    <a:lnTo>
                      <a:pt x="120" y="0"/>
                    </a:lnTo>
                    <a:lnTo>
                      <a:pt x="12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0" name="Freeform 9373"/>
              <p:cNvSpPr>
                <a:spLocks noEditPoints="1"/>
              </p:cNvSpPr>
              <p:nvPr/>
            </p:nvSpPr>
            <p:spPr bwMode="auto">
              <a:xfrm>
                <a:off x="-604" y="3552"/>
                <a:ext cx="120" cy="196"/>
              </a:xfrm>
              <a:custGeom>
                <a:avLst/>
                <a:gdLst>
                  <a:gd name="T0" fmla="*/ 0 w 120"/>
                  <a:gd name="T1" fmla="*/ 196 h 196"/>
                  <a:gd name="T2" fmla="*/ 7 w 120"/>
                  <a:gd name="T3" fmla="*/ 186 h 196"/>
                  <a:gd name="T4" fmla="*/ 23 w 120"/>
                  <a:gd name="T5" fmla="*/ 156 h 196"/>
                  <a:gd name="T6" fmla="*/ 14 w 120"/>
                  <a:gd name="T7" fmla="*/ 175 h 196"/>
                  <a:gd name="T8" fmla="*/ 23 w 120"/>
                  <a:gd name="T9" fmla="*/ 156 h 196"/>
                  <a:gd name="T10" fmla="*/ 23 w 120"/>
                  <a:gd name="T11" fmla="*/ 156 h 196"/>
                  <a:gd name="T12" fmla="*/ 23 w 120"/>
                  <a:gd name="T13" fmla="*/ 156 h 196"/>
                  <a:gd name="T14" fmla="*/ 23 w 120"/>
                  <a:gd name="T15" fmla="*/ 156 h 196"/>
                  <a:gd name="T16" fmla="*/ 26 w 120"/>
                  <a:gd name="T17" fmla="*/ 156 h 196"/>
                  <a:gd name="T18" fmla="*/ 30 w 120"/>
                  <a:gd name="T19" fmla="*/ 146 h 196"/>
                  <a:gd name="T20" fmla="*/ 40 w 120"/>
                  <a:gd name="T21" fmla="*/ 132 h 196"/>
                  <a:gd name="T22" fmla="*/ 40 w 120"/>
                  <a:gd name="T23" fmla="*/ 130 h 196"/>
                  <a:gd name="T24" fmla="*/ 42 w 120"/>
                  <a:gd name="T25" fmla="*/ 130 h 196"/>
                  <a:gd name="T26" fmla="*/ 47 w 120"/>
                  <a:gd name="T27" fmla="*/ 118 h 196"/>
                  <a:gd name="T28" fmla="*/ 47 w 120"/>
                  <a:gd name="T29" fmla="*/ 120 h 196"/>
                  <a:gd name="T30" fmla="*/ 47 w 120"/>
                  <a:gd name="T31" fmla="*/ 118 h 196"/>
                  <a:gd name="T32" fmla="*/ 47 w 120"/>
                  <a:gd name="T33" fmla="*/ 118 h 196"/>
                  <a:gd name="T34" fmla="*/ 49 w 120"/>
                  <a:gd name="T35" fmla="*/ 115 h 196"/>
                  <a:gd name="T36" fmla="*/ 54 w 120"/>
                  <a:gd name="T37" fmla="*/ 108 h 196"/>
                  <a:gd name="T38" fmla="*/ 49 w 120"/>
                  <a:gd name="T39" fmla="*/ 115 h 196"/>
                  <a:gd name="T40" fmla="*/ 54 w 120"/>
                  <a:gd name="T41" fmla="*/ 108 h 196"/>
                  <a:gd name="T42" fmla="*/ 54 w 120"/>
                  <a:gd name="T43" fmla="*/ 108 h 196"/>
                  <a:gd name="T44" fmla="*/ 54 w 120"/>
                  <a:gd name="T45" fmla="*/ 106 h 196"/>
                  <a:gd name="T46" fmla="*/ 59 w 120"/>
                  <a:gd name="T47" fmla="*/ 101 h 196"/>
                  <a:gd name="T48" fmla="*/ 59 w 120"/>
                  <a:gd name="T49" fmla="*/ 99 h 196"/>
                  <a:gd name="T50" fmla="*/ 59 w 120"/>
                  <a:gd name="T51" fmla="*/ 99 h 196"/>
                  <a:gd name="T52" fmla="*/ 59 w 120"/>
                  <a:gd name="T53" fmla="*/ 99 h 196"/>
                  <a:gd name="T54" fmla="*/ 61 w 120"/>
                  <a:gd name="T55" fmla="*/ 97 h 196"/>
                  <a:gd name="T56" fmla="*/ 61 w 120"/>
                  <a:gd name="T57" fmla="*/ 97 h 196"/>
                  <a:gd name="T58" fmla="*/ 61 w 120"/>
                  <a:gd name="T59" fmla="*/ 97 h 196"/>
                  <a:gd name="T60" fmla="*/ 61 w 120"/>
                  <a:gd name="T61" fmla="*/ 97 h 196"/>
                  <a:gd name="T62" fmla="*/ 63 w 120"/>
                  <a:gd name="T63" fmla="*/ 94 h 196"/>
                  <a:gd name="T64" fmla="*/ 66 w 120"/>
                  <a:gd name="T65" fmla="*/ 90 h 196"/>
                  <a:gd name="T66" fmla="*/ 63 w 120"/>
                  <a:gd name="T67" fmla="*/ 92 h 196"/>
                  <a:gd name="T68" fmla="*/ 66 w 120"/>
                  <a:gd name="T69" fmla="*/ 90 h 196"/>
                  <a:gd name="T70" fmla="*/ 66 w 120"/>
                  <a:gd name="T71" fmla="*/ 90 h 196"/>
                  <a:gd name="T72" fmla="*/ 73 w 120"/>
                  <a:gd name="T73" fmla="*/ 75 h 196"/>
                  <a:gd name="T74" fmla="*/ 68 w 120"/>
                  <a:gd name="T75" fmla="*/ 87 h 196"/>
                  <a:gd name="T76" fmla="*/ 73 w 120"/>
                  <a:gd name="T77" fmla="*/ 75 h 196"/>
                  <a:gd name="T78" fmla="*/ 80 w 120"/>
                  <a:gd name="T79" fmla="*/ 66 h 196"/>
                  <a:gd name="T80" fmla="*/ 82 w 120"/>
                  <a:gd name="T81" fmla="*/ 64 h 196"/>
                  <a:gd name="T82" fmla="*/ 82 w 120"/>
                  <a:gd name="T83" fmla="*/ 61 h 196"/>
                  <a:gd name="T84" fmla="*/ 82 w 120"/>
                  <a:gd name="T85" fmla="*/ 64 h 196"/>
                  <a:gd name="T86" fmla="*/ 82 w 120"/>
                  <a:gd name="T87" fmla="*/ 61 h 196"/>
                  <a:gd name="T88" fmla="*/ 89 w 120"/>
                  <a:gd name="T89" fmla="*/ 52 h 196"/>
                  <a:gd name="T90" fmla="*/ 89 w 120"/>
                  <a:gd name="T91" fmla="*/ 49 h 196"/>
                  <a:gd name="T92" fmla="*/ 99 w 120"/>
                  <a:gd name="T93" fmla="*/ 33 h 196"/>
                  <a:gd name="T94" fmla="*/ 96 w 120"/>
                  <a:gd name="T95" fmla="*/ 38 h 196"/>
                  <a:gd name="T96" fmla="*/ 99 w 120"/>
                  <a:gd name="T97" fmla="*/ 33 h 196"/>
                  <a:gd name="T98" fmla="*/ 101 w 120"/>
                  <a:gd name="T99" fmla="*/ 33 h 196"/>
                  <a:gd name="T100" fmla="*/ 101 w 120"/>
                  <a:gd name="T101" fmla="*/ 33 h 196"/>
                  <a:gd name="T102" fmla="*/ 101 w 120"/>
                  <a:gd name="T103" fmla="*/ 33 h 196"/>
                  <a:gd name="T104" fmla="*/ 104 w 120"/>
                  <a:gd name="T105" fmla="*/ 26 h 196"/>
                  <a:gd name="T106" fmla="*/ 101 w 120"/>
                  <a:gd name="T107" fmla="*/ 30 h 196"/>
                  <a:gd name="T108" fmla="*/ 104 w 120"/>
                  <a:gd name="T109" fmla="*/ 26 h 196"/>
                  <a:gd name="T110" fmla="*/ 115 w 120"/>
                  <a:gd name="T111" fmla="*/ 7 h 196"/>
                  <a:gd name="T112" fmla="*/ 120 w 120"/>
                  <a:gd name="T113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0" h="196">
                    <a:moveTo>
                      <a:pt x="7" y="186"/>
                    </a:moveTo>
                    <a:lnTo>
                      <a:pt x="0" y="196"/>
                    </a:lnTo>
                    <a:lnTo>
                      <a:pt x="0" y="196"/>
                    </a:lnTo>
                    <a:lnTo>
                      <a:pt x="7" y="186"/>
                    </a:lnTo>
                    <a:lnTo>
                      <a:pt x="7" y="186"/>
                    </a:lnTo>
                    <a:moveTo>
                      <a:pt x="23" y="156"/>
                    </a:moveTo>
                    <a:lnTo>
                      <a:pt x="14" y="175"/>
                    </a:lnTo>
                    <a:lnTo>
                      <a:pt x="14" y="175"/>
                    </a:lnTo>
                    <a:lnTo>
                      <a:pt x="23" y="156"/>
                    </a:lnTo>
                    <a:lnTo>
                      <a:pt x="23" y="156"/>
                    </a:lnTo>
                    <a:moveTo>
                      <a:pt x="23" y="156"/>
                    </a:moveTo>
                    <a:lnTo>
                      <a:pt x="23" y="156"/>
                    </a:lnTo>
                    <a:lnTo>
                      <a:pt x="23" y="156"/>
                    </a:lnTo>
                    <a:lnTo>
                      <a:pt x="23" y="156"/>
                    </a:lnTo>
                    <a:moveTo>
                      <a:pt x="26" y="156"/>
                    </a:moveTo>
                    <a:lnTo>
                      <a:pt x="23" y="156"/>
                    </a:lnTo>
                    <a:lnTo>
                      <a:pt x="26" y="156"/>
                    </a:lnTo>
                    <a:lnTo>
                      <a:pt x="26" y="156"/>
                    </a:lnTo>
                    <a:moveTo>
                      <a:pt x="40" y="132"/>
                    </a:moveTo>
                    <a:lnTo>
                      <a:pt x="30" y="146"/>
                    </a:lnTo>
                    <a:lnTo>
                      <a:pt x="30" y="146"/>
                    </a:lnTo>
                    <a:lnTo>
                      <a:pt x="40" y="132"/>
                    </a:lnTo>
                    <a:moveTo>
                      <a:pt x="42" y="130"/>
                    </a:moveTo>
                    <a:lnTo>
                      <a:pt x="40" y="130"/>
                    </a:lnTo>
                    <a:lnTo>
                      <a:pt x="40" y="130"/>
                    </a:lnTo>
                    <a:lnTo>
                      <a:pt x="42" y="130"/>
                    </a:lnTo>
                    <a:lnTo>
                      <a:pt x="42" y="130"/>
                    </a:lnTo>
                    <a:moveTo>
                      <a:pt x="47" y="118"/>
                    </a:moveTo>
                    <a:lnTo>
                      <a:pt x="47" y="120"/>
                    </a:lnTo>
                    <a:lnTo>
                      <a:pt x="47" y="120"/>
                    </a:lnTo>
                    <a:lnTo>
                      <a:pt x="47" y="118"/>
                    </a:lnTo>
                    <a:lnTo>
                      <a:pt x="47" y="118"/>
                    </a:lnTo>
                    <a:moveTo>
                      <a:pt x="49" y="115"/>
                    </a:moveTo>
                    <a:lnTo>
                      <a:pt x="47" y="118"/>
                    </a:lnTo>
                    <a:lnTo>
                      <a:pt x="47" y="118"/>
                    </a:lnTo>
                    <a:lnTo>
                      <a:pt x="49" y="115"/>
                    </a:lnTo>
                    <a:lnTo>
                      <a:pt x="49" y="115"/>
                    </a:lnTo>
                    <a:moveTo>
                      <a:pt x="54" y="108"/>
                    </a:moveTo>
                    <a:lnTo>
                      <a:pt x="49" y="115"/>
                    </a:lnTo>
                    <a:lnTo>
                      <a:pt x="49" y="115"/>
                    </a:lnTo>
                    <a:lnTo>
                      <a:pt x="54" y="108"/>
                    </a:lnTo>
                    <a:lnTo>
                      <a:pt x="54" y="108"/>
                    </a:lnTo>
                    <a:moveTo>
                      <a:pt x="54" y="106"/>
                    </a:moveTo>
                    <a:lnTo>
                      <a:pt x="54" y="108"/>
                    </a:lnTo>
                    <a:lnTo>
                      <a:pt x="54" y="106"/>
                    </a:lnTo>
                    <a:lnTo>
                      <a:pt x="54" y="106"/>
                    </a:lnTo>
                    <a:moveTo>
                      <a:pt x="59" y="99"/>
                    </a:moveTo>
                    <a:lnTo>
                      <a:pt x="59" y="101"/>
                    </a:lnTo>
                    <a:lnTo>
                      <a:pt x="59" y="99"/>
                    </a:lnTo>
                    <a:lnTo>
                      <a:pt x="59" y="99"/>
                    </a:lnTo>
                    <a:moveTo>
                      <a:pt x="59" y="99"/>
                    </a:move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moveTo>
                      <a:pt x="61" y="97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moveTo>
                      <a:pt x="63" y="94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3" y="94"/>
                    </a:lnTo>
                    <a:lnTo>
                      <a:pt x="63" y="94"/>
                    </a:lnTo>
                    <a:moveTo>
                      <a:pt x="66" y="90"/>
                    </a:moveTo>
                    <a:lnTo>
                      <a:pt x="63" y="92"/>
                    </a:lnTo>
                    <a:lnTo>
                      <a:pt x="63" y="92"/>
                    </a:lnTo>
                    <a:lnTo>
                      <a:pt x="66" y="90"/>
                    </a:lnTo>
                    <a:moveTo>
                      <a:pt x="66" y="90"/>
                    </a:moveTo>
                    <a:lnTo>
                      <a:pt x="66" y="90"/>
                    </a:lnTo>
                    <a:lnTo>
                      <a:pt x="66" y="90"/>
                    </a:lnTo>
                    <a:lnTo>
                      <a:pt x="66" y="90"/>
                    </a:lnTo>
                    <a:moveTo>
                      <a:pt x="73" y="75"/>
                    </a:moveTo>
                    <a:lnTo>
                      <a:pt x="68" y="87"/>
                    </a:lnTo>
                    <a:lnTo>
                      <a:pt x="68" y="87"/>
                    </a:lnTo>
                    <a:lnTo>
                      <a:pt x="73" y="75"/>
                    </a:lnTo>
                    <a:lnTo>
                      <a:pt x="73" y="75"/>
                    </a:lnTo>
                    <a:moveTo>
                      <a:pt x="82" y="64"/>
                    </a:moveTo>
                    <a:lnTo>
                      <a:pt x="80" y="66"/>
                    </a:lnTo>
                    <a:lnTo>
                      <a:pt x="80" y="66"/>
                    </a:lnTo>
                    <a:lnTo>
                      <a:pt x="82" y="64"/>
                    </a:lnTo>
                    <a:lnTo>
                      <a:pt x="82" y="64"/>
                    </a:lnTo>
                    <a:moveTo>
                      <a:pt x="82" y="61"/>
                    </a:moveTo>
                    <a:lnTo>
                      <a:pt x="82" y="64"/>
                    </a:lnTo>
                    <a:lnTo>
                      <a:pt x="82" y="64"/>
                    </a:lnTo>
                    <a:lnTo>
                      <a:pt x="82" y="61"/>
                    </a:lnTo>
                    <a:lnTo>
                      <a:pt x="82" y="61"/>
                    </a:lnTo>
                    <a:moveTo>
                      <a:pt x="89" y="49"/>
                    </a:moveTo>
                    <a:lnTo>
                      <a:pt x="89" y="52"/>
                    </a:lnTo>
                    <a:lnTo>
                      <a:pt x="89" y="52"/>
                    </a:lnTo>
                    <a:lnTo>
                      <a:pt x="89" y="49"/>
                    </a:lnTo>
                    <a:lnTo>
                      <a:pt x="89" y="49"/>
                    </a:lnTo>
                    <a:moveTo>
                      <a:pt x="99" y="33"/>
                    </a:moveTo>
                    <a:lnTo>
                      <a:pt x="96" y="38"/>
                    </a:lnTo>
                    <a:lnTo>
                      <a:pt x="96" y="38"/>
                    </a:lnTo>
                    <a:lnTo>
                      <a:pt x="99" y="33"/>
                    </a:lnTo>
                    <a:lnTo>
                      <a:pt x="99" y="33"/>
                    </a:lnTo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lnTo>
                      <a:pt x="101" y="33"/>
                    </a:lnTo>
                    <a:moveTo>
                      <a:pt x="104" y="26"/>
                    </a:moveTo>
                    <a:lnTo>
                      <a:pt x="101" y="30"/>
                    </a:lnTo>
                    <a:lnTo>
                      <a:pt x="101" y="30"/>
                    </a:lnTo>
                    <a:lnTo>
                      <a:pt x="104" y="26"/>
                    </a:lnTo>
                    <a:lnTo>
                      <a:pt x="104" y="26"/>
                    </a:lnTo>
                    <a:moveTo>
                      <a:pt x="120" y="0"/>
                    </a:moveTo>
                    <a:lnTo>
                      <a:pt x="115" y="7"/>
                    </a:lnTo>
                    <a:lnTo>
                      <a:pt x="115" y="7"/>
                    </a:lnTo>
                    <a:lnTo>
                      <a:pt x="120" y="0"/>
                    </a:lnTo>
                    <a:lnTo>
                      <a:pt x="12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1" name="Freeform 9374"/>
              <p:cNvSpPr>
                <a:spLocks noEditPoints="1"/>
              </p:cNvSpPr>
              <p:nvPr/>
            </p:nvSpPr>
            <p:spPr bwMode="auto">
              <a:xfrm>
                <a:off x="-557" y="3667"/>
                <a:ext cx="2" cy="3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2" name="Freeform 9375"/>
              <p:cNvSpPr>
                <a:spLocks noEditPoints="1"/>
              </p:cNvSpPr>
              <p:nvPr/>
            </p:nvSpPr>
            <p:spPr bwMode="auto">
              <a:xfrm>
                <a:off x="-557" y="3667"/>
                <a:ext cx="2" cy="3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3" name="Line 9376"/>
              <p:cNvSpPr>
                <a:spLocks noChangeShapeType="1"/>
              </p:cNvSpPr>
              <p:nvPr/>
            </p:nvSpPr>
            <p:spPr bwMode="auto">
              <a:xfrm>
                <a:off x="-538" y="3642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4" name="Line 9377"/>
              <p:cNvSpPr>
                <a:spLocks noChangeShapeType="1"/>
              </p:cNvSpPr>
              <p:nvPr/>
            </p:nvSpPr>
            <p:spPr bwMode="auto">
              <a:xfrm>
                <a:off x="-538" y="3642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5" name="Freeform 9378"/>
              <p:cNvSpPr>
                <a:spLocks noEditPoints="1"/>
              </p:cNvSpPr>
              <p:nvPr/>
            </p:nvSpPr>
            <p:spPr bwMode="auto">
              <a:xfrm>
                <a:off x="-581" y="37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6" name="Freeform 9379"/>
              <p:cNvSpPr>
                <a:spLocks noEditPoints="1"/>
              </p:cNvSpPr>
              <p:nvPr/>
            </p:nvSpPr>
            <p:spPr bwMode="auto">
              <a:xfrm>
                <a:off x="-581" y="37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7" name="Freeform 9380"/>
              <p:cNvSpPr>
                <a:spLocks noEditPoints="1"/>
              </p:cNvSpPr>
              <p:nvPr/>
            </p:nvSpPr>
            <p:spPr bwMode="auto">
              <a:xfrm>
                <a:off x="-607" y="3535"/>
                <a:ext cx="133" cy="217"/>
              </a:xfrm>
              <a:custGeom>
                <a:avLst/>
                <a:gdLst>
                  <a:gd name="T0" fmla="*/ 0 w 133"/>
                  <a:gd name="T1" fmla="*/ 217 h 217"/>
                  <a:gd name="T2" fmla="*/ 3 w 133"/>
                  <a:gd name="T3" fmla="*/ 213 h 217"/>
                  <a:gd name="T4" fmla="*/ 10 w 133"/>
                  <a:gd name="T5" fmla="*/ 203 h 217"/>
                  <a:gd name="T6" fmla="*/ 17 w 133"/>
                  <a:gd name="T7" fmla="*/ 192 h 217"/>
                  <a:gd name="T8" fmla="*/ 33 w 133"/>
                  <a:gd name="T9" fmla="*/ 163 h 217"/>
                  <a:gd name="T10" fmla="*/ 29 w 133"/>
                  <a:gd name="T11" fmla="*/ 173 h 217"/>
                  <a:gd name="T12" fmla="*/ 33 w 133"/>
                  <a:gd name="T13" fmla="*/ 163 h 217"/>
                  <a:gd name="T14" fmla="*/ 43 w 133"/>
                  <a:gd name="T15" fmla="*/ 149 h 217"/>
                  <a:gd name="T16" fmla="*/ 43 w 133"/>
                  <a:gd name="T17" fmla="*/ 147 h 217"/>
                  <a:gd name="T18" fmla="*/ 45 w 133"/>
                  <a:gd name="T19" fmla="*/ 147 h 217"/>
                  <a:gd name="T20" fmla="*/ 50 w 133"/>
                  <a:gd name="T21" fmla="*/ 137 h 217"/>
                  <a:gd name="T22" fmla="*/ 57 w 133"/>
                  <a:gd name="T23" fmla="*/ 125 h 217"/>
                  <a:gd name="T24" fmla="*/ 57 w 133"/>
                  <a:gd name="T25" fmla="*/ 125 h 217"/>
                  <a:gd name="T26" fmla="*/ 62 w 133"/>
                  <a:gd name="T27" fmla="*/ 118 h 217"/>
                  <a:gd name="T28" fmla="*/ 57 w 133"/>
                  <a:gd name="T29" fmla="*/ 123 h 217"/>
                  <a:gd name="T30" fmla="*/ 62 w 133"/>
                  <a:gd name="T31" fmla="*/ 116 h 217"/>
                  <a:gd name="T32" fmla="*/ 62 w 133"/>
                  <a:gd name="T33" fmla="*/ 116 h 217"/>
                  <a:gd name="T34" fmla="*/ 62 w 133"/>
                  <a:gd name="T35" fmla="*/ 116 h 217"/>
                  <a:gd name="T36" fmla="*/ 62 w 133"/>
                  <a:gd name="T37" fmla="*/ 116 h 217"/>
                  <a:gd name="T38" fmla="*/ 64 w 133"/>
                  <a:gd name="T39" fmla="*/ 114 h 217"/>
                  <a:gd name="T40" fmla="*/ 64 w 133"/>
                  <a:gd name="T41" fmla="*/ 114 h 217"/>
                  <a:gd name="T42" fmla="*/ 64 w 133"/>
                  <a:gd name="T43" fmla="*/ 114 h 217"/>
                  <a:gd name="T44" fmla="*/ 64 w 133"/>
                  <a:gd name="T45" fmla="*/ 114 h 217"/>
                  <a:gd name="T46" fmla="*/ 66 w 133"/>
                  <a:gd name="T47" fmla="*/ 111 h 217"/>
                  <a:gd name="T48" fmla="*/ 66 w 133"/>
                  <a:gd name="T49" fmla="*/ 109 h 217"/>
                  <a:gd name="T50" fmla="*/ 71 w 133"/>
                  <a:gd name="T51" fmla="*/ 104 h 217"/>
                  <a:gd name="T52" fmla="*/ 69 w 133"/>
                  <a:gd name="T53" fmla="*/ 107 h 217"/>
                  <a:gd name="T54" fmla="*/ 71 w 133"/>
                  <a:gd name="T55" fmla="*/ 104 h 217"/>
                  <a:gd name="T56" fmla="*/ 76 w 133"/>
                  <a:gd name="T57" fmla="*/ 92 h 217"/>
                  <a:gd name="T58" fmla="*/ 83 w 133"/>
                  <a:gd name="T59" fmla="*/ 83 h 217"/>
                  <a:gd name="T60" fmla="*/ 85 w 133"/>
                  <a:gd name="T61" fmla="*/ 81 h 217"/>
                  <a:gd name="T62" fmla="*/ 85 w 133"/>
                  <a:gd name="T63" fmla="*/ 81 h 217"/>
                  <a:gd name="T64" fmla="*/ 85 w 133"/>
                  <a:gd name="T65" fmla="*/ 81 h 217"/>
                  <a:gd name="T66" fmla="*/ 85 w 133"/>
                  <a:gd name="T67" fmla="*/ 78 h 217"/>
                  <a:gd name="T68" fmla="*/ 92 w 133"/>
                  <a:gd name="T69" fmla="*/ 69 h 217"/>
                  <a:gd name="T70" fmla="*/ 99 w 133"/>
                  <a:gd name="T71" fmla="*/ 55 h 217"/>
                  <a:gd name="T72" fmla="*/ 92 w 133"/>
                  <a:gd name="T73" fmla="*/ 66 h 217"/>
                  <a:gd name="T74" fmla="*/ 99 w 133"/>
                  <a:gd name="T75" fmla="*/ 55 h 217"/>
                  <a:gd name="T76" fmla="*/ 102 w 133"/>
                  <a:gd name="T77" fmla="*/ 50 h 217"/>
                  <a:gd name="T78" fmla="*/ 104 w 133"/>
                  <a:gd name="T79" fmla="*/ 50 h 217"/>
                  <a:gd name="T80" fmla="*/ 104 w 133"/>
                  <a:gd name="T81" fmla="*/ 50 h 217"/>
                  <a:gd name="T82" fmla="*/ 104 w 133"/>
                  <a:gd name="T83" fmla="*/ 50 h 217"/>
                  <a:gd name="T84" fmla="*/ 104 w 133"/>
                  <a:gd name="T85" fmla="*/ 50 h 217"/>
                  <a:gd name="T86" fmla="*/ 104 w 133"/>
                  <a:gd name="T87" fmla="*/ 47 h 217"/>
                  <a:gd name="T88" fmla="*/ 107 w 133"/>
                  <a:gd name="T89" fmla="*/ 43 h 217"/>
                  <a:gd name="T90" fmla="*/ 118 w 133"/>
                  <a:gd name="T91" fmla="*/ 24 h 217"/>
                  <a:gd name="T92" fmla="*/ 133 w 133"/>
                  <a:gd name="T93" fmla="*/ 0 h 217"/>
                  <a:gd name="T94" fmla="*/ 123 w 133"/>
                  <a:gd name="T95" fmla="*/ 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17">
                    <a:moveTo>
                      <a:pt x="3" y="213"/>
                    </a:moveTo>
                    <a:lnTo>
                      <a:pt x="0" y="217"/>
                    </a:lnTo>
                    <a:lnTo>
                      <a:pt x="3" y="213"/>
                    </a:lnTo>
                    <a:lnTo>
                      <a:pt x="3" y="213"/>
                    </a:lnTo>
                    <a:close/>
                    <a:moveTo>
                      <a:pt x="17" y="192"/>
                    </a:moveTo>
                    <a:lnTo>
                      <a:pt x="10" y="203"/>
                    </a:lnTo>
                    <a:lnTo>
                      <a:pt x="10" y="203"/>
                    </a:lnTo>
                    <a:lnTo>
                      <a:pt x="17" y="192"/>
                    </a:lnTo>
                    <a:lnTo>
                      <a:pt x="17" y="192"/>
                    </a:lnTo>
                    <a:close/>
                    <a:moveTo>
                      <a:pt x="33" y="163"/>
                    </a:moveTo>
                    <a:lnTo>
                      <a:pt x="29" y="173"/>
                    </a:lnTo>
                    <a:lnTo>
                      <a:pt x="29" y="173"/>
                    </a:lnTo>
                    <a:lnTo>
                      <a:pt x="33" y="163"/>
                    </a:lnTo>
                    <a:lnTo>
                      <a:pt x="33" y="163"/>
                    </a:lnTo>
                    <a:close/>
                    <a:moveTo>
                      <a:pt x="43" y="147"/>
                    </a:moveTo>
                    <a:lnTo>
                      <a:pt x="43" y="149"/>
                    </a:lnTo>
                    <a:lnTo>
                      <a:pt x="43" y="147"/>
                    </a:lnTo>
                    <a:lnTo>
                      <a:pt x="43" y="147"/>
                    </a:lnTo>
                    <a:close/>
                    <a:moveTo>
                      <a:pt x="50" y="137"/>
                    </a:moveTo>
                    <a:lnTo>
                      <a:pt x="45" y="147"/>
                    </a:lnTo>
                    <a:lnTo>
                      <a:pt x="45" y="147"/>
                    </a:lnTo>
                    <a:lnTo>
                      <a:pt x="50" y="137"/>
                    </a:lnTo>
                    <a:lnTo>
                      <a:pt x="50" y="137"/>
                    </a:lnTo>
                    <a:close/>
                    <a:moveTo>
                      <a:pt x="57" y="125"/>
                    </a:moveTo>
                    <a:lnTo>
                      <a:pt x="57" y="125"/>
                    </a:lnTo>
                    <a:lnTo>
                      <a:pt x="57" y="125"/>
                    </a:lnTo>
                    <a:lnTo>
                      <a:pt x="57" y="125"/>
                    </a:lnTo>
                    <a:close/>
                    <a:moveTo>
                      <a:pt x="62" y="118"/>
                    </a:moveTo>
                    <a:lnTo>
                      <a:pt x="57" y="123"/>
                    </a:lnTo>
                    <a:lnTo>
                      <a:pt x="57" y="123"/>
                    </a:lnTo>
                    <a:lnTo>
                      <a:pt x="62" y="118"/>
                    </a:lnTo>
                    <a:close/>
                    <a:moveTo>
                      <a:pt x="62" y="116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close/>
                    <a:moveTo>
                      <a:pt x="64" y="114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4"/>
                    </a:lnTo>
                    <a:lnTo>
                      <a:pt x="64" y="114"/>
                    </a:lnTo>
                    <a:close/>
                    <a:moveTo>
                      <a:pt x="64" y="114"/>
                    </a:move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close/>
                    <a:moveTo>
                      <a:pt x="66" y="109"/>
                    </a:moveTo>
                    <a:lnTo>
                      <a:pt x="66" y="111"/>
                    </a:lnTo>
                    <a:lnTo>
                      <a:pt x="66" y="111"/>
                    </a:lnTo>
                    <a:lnTo>
                      <a:pt x="66" y="109"/>
                    </a:lnTo>
                    <a:lnTo>
                      <a:pt x="66" y="109"/>
                    </a:lnTo>
                    <a:close/>
                    <a:moveTo>
                      <a:pt x="71" y="104"/>
                    </a:moveTo>
                    <a:lnTo>
                      <a:pt x="69" y="107"/>
                    </a:lnTo>
                    <a:lnTo>
                      <a:pt x="69" y="107"/>
                    </a:lnTo>
                    <a:lnTo>
                      <a:pt x="71" y="104"/>
                    </a:lnTo>
                    <a:lnTo>
                      <a:pt x="71" y="104"/>
                    </a:lnTo>
                    <a:close/>
                    <a:moveTo>
                      <a:pt x="83" y="83"/>
                    </a:moveTo>
                    <a:lnTo>
                      <a:pt x="76" y="92"/>
                    </a:lnTo>
                    <a:lnTo>
                      <a:pt x="76" y="92"/>
                    </a:lnTo>
                    <a:lnTo>
                      <a:pt x="83" y="83"/>
                    </a:lnTo>
                    <a:lnTo>
                      <a:pt x="83" y="83"/>
                    </a:lnTo>
                    <a:close/>
                    <a:moveTo>
                      <a:pt x="85" y="81"/>
                    </a:move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close/>
                    <a:moveTo>
                      <a:pt x="92" y="69"/>
                    </a:moveTo>
                    <a:lnTo>
                      <a:pt x="85" y="78"/>
                    </a:lnTo>
                    <a:lnTo>
                      <a:pt x="85" y="78"/>
                    </a:lnTo>
                    <a:lnTo>
                      <a:pt x="92" y="69"/>
                    </a:lnTo>
                    <a:lnTo>
                      <a:pt x="92" y="69"/>
                    </a:lnTo>
                    <a:close/>
                    <a:moveTo>
                      <a:pt x="99" y="55"/>
                    </a:moveTo>
                    <a:lnTo>
                      <a:pt x="92" y="66"/>
                    </a:lnTo>
                    <a:lnTo>
                      <a:pt x="92" y="66"/>
                    </a:lnTo>
                    <a:lnTo>
                      <a:pt x="99" y="55"/>
                    </a:lnTo>
                    <a:lnTo>
                      <a:pt x="99" y="55"/>
                    </a:lnTo>
                    <a:close/>
                    <a:moveTo>
                      <a:pt x="104" y="50"/>
                    </a:moveTo>
                    <a:lnTo>
                      <a:pt x="102" y="50"/>
                    </a:lnTo>
                    <a:lnTo>
                      <a:pt x="102" y="50"/>
                    </a:lnTo>
                    <a:lnTo>
                      <a:pt x="104" y="50"/>
                    </a:lnTo>
                    <a:close/>
                    <a:moveTo>
                      <a:pt x="104" y="50"/>
                    </a:moveTo>
                    <a:lnTo>
                      <a:pt x="104" y="50"/>
                    </a:lnTo>
                    <a:lnTo>
                      <a:pt x="104" y="50"/>
                    </a:lnTo>
                    <a:lnTo>
                      <a:pt x="104" y="50"/>
                    </a:lnTo>
                    <a:close/>
                    <a:moveTo>
                      <a:pt x="104" y="47"/>
                    </a:moveTo>
                    <a:lnTo>
                      <a:pt x="104" y="50"/>
                    </a:lnTo>
                    <a:lnTo>
                      <a:pt x="104" y="47"/>
                    </a:lnTo>
                    <a:lnTo>
                      <a:pt x="104" y="47"/>
                    </a:lnTo>
                    <a:close/>
                    <a:moveTo>
                      <a:pt x="118" y="24"/>
                    </a:moveTo>
                    <a:lnTo>
                      <a:pt x="107" y="43"/>
                    </a:lnTo>
                    <a:lnTo>
                      <a:pt x="107" y="43"/>
                    </a:lnTo>
                    <a:lnTo>
                      <a:pt x="118" y="24"/>
                    </a:lnTo>
                    <a:lnTo>
                      <a:pt x="118" y="24"/>
                    </a:lnTo>
                    <a:close/>
                    <a:moveTo>
                      <a:pt x="133" y="0"/>
                    </a:moveTo>
                    <a:lnTo>
                      <a:pt x="123" y="17"/>
                    </a:lnTo>
                    <a:lnTo>
                      <a:pt x="123" y="17"/>
                    </a:lnTo>
                    <a:lnTo>
                      <a:pt x="13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8" name="Freeform 9381"/>
              <p:cNvSpPr>
                <a:spLocks noEditPoints="1"/>
              </p:cNvSpPr>
              <p:nvPr/>
            </p:nvSpPr>
            <p:spPr bwMode="auto">
              <a:xfrm>
                <a:off x="-607" y="3535"/>
                <a:ext cx="133" cy="217"/>
              </a:xfrm>
              <a:custGeom>
                <a:avLst/>
                <a:gdLst>
                  <a:gd name="T0" fmla="*/ 0 w 133"/>
                  <a:gd name="T1" fmla="*/ 217 h 217"/>
                  <a:gd name="T2" fmla="*/ 3 w 133"/>
                  <a:gd name="T3" fmla="*/ 213 h 217"/>
                  <a:gd name="T4" fmla="*/ 10 w 133"/>
                  <a:gd name="T5" fmla="*/ 203 h 217"/>
                  <a:gd name="T6" fmla="*/ 17 w 133"/>
                  <a:gd name="T7" fmla="*/ 192 h 217"/>
                  <a:gd name="T8" fmla="*/ 33 w 133"/>
                  <a:gd name="T9" fmla="*/ 163 h 217"/>
                  <a:gd name="T10" fmla="*/ 29 w 133"/>
                  <a:gd name="T11" fmla="*/ 173 h 217"/>
                  <a:gd name="T12" fmla="*/ 33 w 133"/>
                  <a:gd name="T13" fmla="*/ 163 h 217"/>
                  <a:gd name="T14" fmla="*/ 43 w 133"/>
                  <a:gd name="T15" fmla="*/ 149 h 217"/>
                  <a:gd name="T16" fmla="*/ 43 w 133"/>
                  <a:gd name="T17" fmla="*/ 147 h 217"/>
                  <a:gd name="T18" fmla="*/ 45 w 133"/>
                  <a:gd name="T19" fmla="*/ 147 h 217"/>
                  <a:gd name="T20" fmla="*/ 50 w 133"/>
                  <a:gd name="T21" fmla="*/ 137 h 217"/>
                  <a:gd name="T22" fmla="*/ 57 w 133"/>
                  <a:gd name="T23" fmla="*/ 125 h 217"/>
                  <a:gd name="T24" fmla="*/ 57 w 133"/>
                  <a:gd name="T25" fmla="*/ 125 h 217"/>
                  <a:gd name="T26" fmla="*/ 62 w 133"/>
                  <a:gd name="T27" fmla="*/ 118 h 217"/>
                  <a:gd name="T28" fmla="*/ 57 w 133"/>
                  <a:gd name="T29" fmla="*/ 123 h 217"/>
                  <a:gd name="T30" fmla="*/ 62 w 133"/>
                  <a:gd name="T31" fmla="*/ 116 h 217"/>
                  <a:gd name="T32" fmla="*/ 62 w 133"/>
                  <a:gd name="T33" fmla="*/ 116 h 217"/>
                  <a:gd name="T34" fmla="*/ 62 w 133"/>
                  <a:gd name="T35" fmla="*/ 116 h 217"/>
                  <a:gd name="T36" fmla="*/ 62 w 133"/>
                  <a:gd name="T37" fmla="*/ 116 h 217"/>
                  <a:gd name="T38" fmla="*/ 64 w 133"/>
                  <a:gd name="T39" fmla="*/ 114 h 217"/>
                  <a:gd name="T40" fmla="*/ 64 w 133"/>
                  <a:gd name="T41" fmla="*/ 114 h 217"/>
                  <a:gd name="T42" fmla="*/ 64 w 133"/>
                  <a:gd name="T43" fmla="*/ 114 h 217"/>
                  <a:gd name="T44" fmla="*/ 64 w 133"/>
                  <a:gd name="T45" fmla="*/ 114 h 217"/>
                  <a:gd name="T46" fmla="*/ 66 w 133"/>
                  <a:gd name="T47" fmla="*/ 111 h 217"/>
                  <a:gd name="T48" fmla="*/ 66 w 133"/>
                  <a:gd name="T49" fmla="*/ 109 h 217"/>
                  <a:gd name="T50" fmla="*/ 71 w 133"/>
                  <a:gd name="T51" fmla="*/ 104 h 217"/>
                  <a:gd name="T52" fmla="*/ 69 w 133"/>
                  <a:gd name="T53" fmla="*/ 107 h 217"/>
                  <a:gd name="T54" fmla="*/ 71 w 133"/>
                  <a:gd name="T55" fmla="*/ 104 h 217"/>
                  <a:gd name="T56" fmla="*/ 76 w 133"/>
                  <a:gd name="T57" fmla="*/ 92 h 217"/>
                  <a:gd name="T58" fmla="*/ 83 w 133"/>
                  <a:gd name="T59" fmla="*/ 83 h 217"/>
                  <a:gd name="T60" fmla="*/ 85 w 133"/>
                  <a:gd name="T61" fmla="*/ 81 h 217"/>
                  <a:gd name="T62" fmla="*/ 85 w 133"/>
                  <a:gd name="T63" fmla="*/ 81 h 217"/>
                  <a:gd name="T64" fmla="*/ 85 w 133"/>
                  <a:gd name="T65" fmla="*/ 81 h 217"/>
                  <a:gd name="T66" fmla="*/ 85 w 133"/>
                  <a:gd name="T67" fmla="*/ 78 h 217"/>
                  <a:gd name="T68" fmla="*/ 92 w 133"/>
                  <a:gd name="T69" fmla="*/ 69 h 217"/>
                  <a:gd name="T70" fmla="*/ 99 w 133"/>
                  <a:gd name="T71" fmla="*/ 55 h 217"/>
                  <a:gd name="T72" fmla="*/ 92 w 133"/>
                  <a:gd name="T73" fmla="*/ 66 h 217"/>
                  <a:gd name="T74" fmla="*/ 99 w 133"/>
                  <a:gd name="T75" fmla="*/ 55 h 217"/>
                  <a:gd name="T76" fmla="*/ 102 w 133"/>
                  <a:gd name="T77" fmla="*/ 50 h 217"/>
                  <a:gd name="T78" fmla="*/ 104 w 133"/>
                  <a:gd name="T79" fmla="*/ 50 h 217"/>
                  <a:gd name="T80" fmla="*/ 104 w 133"/>
                  <a:gd name="T81" fmla="*/ 50 h 217"/>
                  <a:gd name="T82" fmla="*/ 104 w 133"/>
                  <a:gd name="T83" fmla="*/ 50 h 217"/>
                  <a:gd name="T84" fmla="*/ 104 w 133"/>
                  <a:gd name="T85" fmla="*/ 50 h 217"/>
                  <a:gd name="T86" fmla="*/ 104 w 133"/>
                  <a:gd name="T87" fmla="*/ 47 h 217"/>
                  <a:gd name="T88" fmla="*/ 107 w 133"/>
                  <a:gd name="T89" fmla="*/ 43 h 217"/>
                  <a:gd name="T90" fmla="*/ 118 w 133"/>
                  <a:gd name="T91" fmla="*/ 24 h 217"/>
                  <a:gd name="T92" fmla="*/ 133 w 133"/>
                  <a:gd name="T93" fmla="*/ 0 h 217"/>
                  <a:gd name="T94" fmla="*/ 123 w 133"/>
                  <a:gd name="T95" fmla="*/ 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17">
                    <a:moveTo>
                      <a:pt x="3" y="213"/>
                    </a:moveTo>
                    <a:lnTo>
                      <a:pt x="0" y="217"/>
                    </a:lnTo>
                    <a:lnTo>
                      <a:pt x="3" y="213"/>
                    </a:lnTo>
                    <a:lnTo>
                      <a:pt x="3" y="213"/>
                    </a:lnTo>
                    <a:moveTo>
                      <a:pt x="17" y="192"/>
                    </a:moveTo>
                    <a:lnTo>
                      <a:pt x="10" y="203"/>
                    </a:lnTo>
                    <a:lnTo>
                      <a:pt x="10" y="203"/>
                    </a:lnTo>
                    <a:lnTo>
                      <a:pt x="17" y="192"/>
                    </a:lnTo>
                    <a:lnTo>
                      <a:pt x="17" y="192"/>
                    </a:lnTo>
                    <a:moveTo>
                      <a:pt x="33" y="163"/>
                    </a:moveTo>
                    <a:lnTo>
                      <a:pt x="29" y="173"/>
                    </a:lnTo>
                    <a:lnTo>
                      <a:pt x="29" y="173"/>
                    </a:lnTo>
                    <a:lnTo>
                      <a:pt x="33" y="163"/>
                    </a:lnTo>
                    <a:lnTo>
                      <a:pt x="33" y="163"/>
                    </a:lnTo>
                    <a:moveTo>
                      <a:pt x="43" y="147"/>
                    </a:moveTo>
                    <a:lnTo>
                      <a:pt x="43" y="149"/>
                    </a:lnTo>
                    <a:lnTo>
                      <a:pt x="43" y="147"/>
                    </a:lnTo>
                    <a:lnTo>
                      <a:pt x="43" y="147"/>
                    </a:lnTo>
                    <a:moveTo>
                      <a:pt x="50" y="137"/>
                    </a:moveTo>
                    <a:lnTo>
                      <a:pt x="45" y="147"/>
                    </a:lnTo>
                    <a:lnTo>
                      <a:pt x="45" y="147"/>
                    </a:lnTo>
                    <a:lnTo>
                      <a:pt x="50" y="137"/>
                    </a:lnTo>
                    <a:lnTo>
                      <a:pt x="50" y="137"/>
                    </a:lnTo>
                    <a:moveTo>
                      <a:pt x="57" y="125"/>
                    </a:moveTo>
                    <a:lnTo>
                      <a:pt x="57" y="125"/>
                    </a:lnTo>
                    <a:lnTo>
                      <a:pt x="57" y="125"/>
                    </a:lnTo>
                    <a:lnTo>
                      <a:pt x="57" y="125"/>
                    </a:lnTo>
                    <a:moveTo>
                      <a:pt x="62" y="118"/>
                    </a:moveTo>
                    <a:lnTo>
                      <a:pt x="57" y="123"/>
                    </a:lnTo>
                    <a:lnTo>
                      <a:pt x="57" y="123"/>
                    </a:lnTo>
                    <a:lnTo>
                      <a:pt x="62" y="118"/>
                    </a:lnTo>
                    <a:moveTo>
                      <a:pt x="62" y="116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moveTo>
                      <a:pt x="64" y="114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4"/>
                    </a:lnTo>
                    <a:lnTo>
                      <a:pt x="64" y="114"/>
                    </a:lnTo>
                    <a:moveTo>
                      <a:pt x="64" y="114"/>
                    </a:move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moveTo>
                      <a:pt x="66" y="109"/>
                    </a:moveTo>
                    <a:lnTo>
                      <a:pt x="66" y="111"/>
                    </a:lnTo>
                    <a:lnTo>
                      <a:pt x="66" y="111"/>
                    </a:lnTo>
                    <a:lnTo>
                      <a:pt x="66" y="109"/>
                    </a:lnTo>
                    <a:lnTo>
                      <a:pt x="66" y="109"/>
                    </a:lnTo>
                    <a:moveTo>
                      <a:pt x="71" y="104"/>
                    </a:moveTo>
                    <a:lnTo>
                      <a:pt x="69" y="107"/>
                    </a:lnTo>
                    <a:lnTo>
                      <a:pt x="69" y="107"/>
                    </a:lnTo>
                    <a:lnTo>
                      <a:pt x="71" y="104"/>
                    </a:lnTo>
                    <a:lnTo>
                      <a:pt x="71" y="104"/>
                    </a:lnTo>
                    <a:moveTo>
                      <a:pt x="83" y="83"/>
                    </a:moveTo>
                    <a:lnTo>
                      <a:pt x="76" y="92"/>
                    </a:lnTo>
                    <a:lnTo>
                      <a:pt x="76" y="92"/>
                    </a:lnTo>
                    <a:lnTo>
                      <a:pt x="83" y="83"/>
                    </a:lnTo>
                    <a:lnTo>
                      <a:pt x="83" y="83"/>
                    </a:lnTo>
                    <a:moveTo>
                      <a:pt x="85" y="81"/>
                    </a:move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moveTo>
                      <a:pt x="92" y="69"/>
                    </a:moveTo>
                    <a:lnTo>
                      <a:pt x="85" y="78"/>
                    </a:lnTo>
                    <a:lnTo>
                      <a:pt x="85" y="78"/>
                    </a:lnTo>
                    <a:lnTo>
                      <a:pt x="92" y="69"/>
                    </a:lnTo>
                    <a:lnTo>
                      <a:pt x="92" y="69"/>
                    </a:lnTo>
                    <a:moveTo>
                      <a:pt x="99" y="55"/>
                    </a:moveTo>
                    <a:lnTo>
                      <a:pt x="92" y="66"/>
                    </a:lnTo>
                    <a:lnTo>
                      <a:pt x="92" y="66"/>
                    </a:lnTo>
                    <a:lnTo>
                      <a:pt x="99" y="55"/>
                    </a:lnTo>
                    <a:lnTo>
                      <a:pt x="99" y="55"/>
                    </a:lnTo>
                    <a:moveTo>
                      <a:pt x="104" y="50"/>
                    </a:moveTo>
                    <a:lnTo>
                      <a:pt x="102" y="50"/>
                    </a:lnTo>
                    <a:lnTo>
                      <a:pt x="102" y="50"/>
                    </a:lnTo>
                    <a:lnTo>
                      <a:pt x="104" y="50"/>
                    </a:lnTo>
                    <a:moveTo>
                      <a:pt x="104" y="50"/>
                    </a:moveTo>
                    <a:lnTo>
                      <a:pt x="104" y="50"/>
                    </a:lnTo>
                    <a:lnTo>
                      <a:pt x="104" y="50"/>
                    </a:lnTo>
                    <a:lnTo>
                      <a:pt x="104" y="50"/>
                    </a:lnTo>
                    <a:moveTo>
                      <a:pt x="104" y="47"/>
                    </a:moveTo>
                    <a:lnTo>
                      <a:pt x="104" y="50"/>
                    </a:lnTo>
                    <a:lnTo>
                      <a:pt x="104" y="47"/>
                    </a:lnTo>
                    <a:lnTo>
                      <a:pt x="104" y="47"/>
                    </a:lnTo>
                    <a:moveTo>
                      <a:pt x="118" y="24"/>
                    </a:moveTo>
                    <a:lnTo>
                      <a:pt x="107" y="43"/>
                    </a:lnTo>
                    <a:lnTo>
                      <a:pt x="107" y="43"/>
                    </a:lnTo>
                    <a:lnTo>
                      <a:pt x="118" y="24"/>
                    </a:lnTo>
                    <a:lnTo>
                      <a:pt x="118" y="24"/>
                    </a:lnTo>
                    <a:moveTo>
                      <a:pt x="133" y="0"/>
                    </a:moveTo>
                    <a:lnTo>
                      <a:pt x="123" y="17"/>
                    </a:lnTo>
                    <a:lnTo>
                      <a:pt x="123" y="17"/>
                    </a:lnTo>
                    <a:lnTo>
                      <a:pt x="13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9" name="Freeform 9382"/>
              <p:cNvSpPr>
                <a:spLocks noEditPoints="1"/>
              </p:cNvSpPr>
              <p:nvPr/>
            </p:nvSpPr>
            <p:spPr bwMode="auto">
              <a:xfrm>
                <a:off x="-328" y="3172"/>
                <a:ext cx="57" cy="87"/>
              </a:xfrm>
              <a:custGeom>
                <a:avLst/>
                <a:gdLst>
                  <a:gd name="T0" fmla="*/ 1 w 24"/>
                  <a:gd name="T1" fmla="*/ 37 h 37"/>
                  <a:gd name="T2" fmla="*/ 0 w 24"/>
                  <a:gd name="T3" fmla="*/ 37 h 37"/>
                  <a:gd name="T4" fmla="*/ 1 w 24"/>
                  <a:gd name="T5" fmla="*/ 37 h 37"/>
                  <a:gd name="T6" fmla="*/ 1 w 24"/>
                  <a:gd name="T7" fmla="*/ 37 h 37"/>
                  <a:gd name="T8" fmla="*/ 1 w 24"/>
                  <a:gd name="T9" fmla="*/ 37 h 37"/>
                  <a:gd name="T10" fmla="*/ 2 w 24"/>
                  <a:gd name="T11" fmla="*/ 36 h 37"/>
                  <a:gd name="T12" fmla="*/ 1 w 24"/>
                  <a:gd name="T13" fmla="*/ 36 h 37"/>
                  <a:gd name="T14" fmla="*/ 1 w 24"/>
                  <a:gd name="T15" fmla="*/ 36 h 37"/>
                  <a:gd name="T16" fmla="*/ 2 w 24"/>
                  <a:gd name="T17" fmla="*/ 36 h 37"/>
                  <a:gd name="T18" fmla="*/ 2 w 24"/>
                  <a:gd name="T19" fmla="*/ 36 h 37"/>
                  <a:gd name="T20" fmla="*/ 3 w 24"/>
                  <a:gd name="T21" fmla="*/ 34 h 37"/>
                  <a:gd name="T22" fmla="*/ 2 w 24"/>
                  <a:gd name="T23" fmla="*/ 35 h 37"/>
                  <a:gd name="T24" fmla="*/ 2 w 24"/>
                  <a:gd name="T25" fmla="*/ 35 h 37"/>
                  <a:gd name="T26" fmla="*/ 3 w 24"/>
                  <a:gd name="T27" fmla="*/ 34 h 37"/>
                  <a:gd name="T28" fmla="*/ 3 w 24"/>
                  <a:gd name="T29" fmla="*/ 34 h 37"/>
                  <a:gd name="T30" fmla="*/ 4 w 24"/>
                  <a:gd name="T31" fmla="*/ 32 h 37"/>
                  <a:gd name="T32" fmla="*/ 3 w 24"/>
                  <a:gd name="T33" fmla="*/ 32 h 37"/>
                  <a:gd name="T34" fmla="*/ 4 w 24"/>
                  <a:gd name="T35" fmla="*/ 33 h 37"/>
                  <a:gd name="T36" fmla="*/ 4 w 24"/>
                  <a:gd name="T37" fmla="*/ 32 h 37"/>
                  <a:gd name="T38" fmla="*/ 4 w 24"/>
                  <a:gd name="T39" fmla="*/ 32 h 37"/>
                  <a:gd name="T40" fmla="*/ 5 w 24"/>
                  <a:gd name="T41" fmla="*/ 30 h 37"/>
                  <a:gd name="T42" fmla="*/ 5 w 24"/>
                  <a:gd name="T43" fmla="*/ 31 h 37"/>
                  <a:gd name="T44" fmla="*/ 5 w 24"/>
                  <a:gd name="T45" fmla="*/ 31 h 37"/>
                  <a:gd name="T46" fmla="*/ 5 w 24"/>
                  <a:gd name="T47" fmla="*/ 30 h 37"/>
                  <a:gd name="T48" fmla="*/ 5 w 24"/>
                  <a:gd name="T49" fmla="*/ 30 h 37"/>
                  <a:gd name="T50" fmla="*/ 6 w 24"/>
                  <a:gd name="T51" fmla="*/ 28 h 37"/>
                  <a:gd name="T52" fmla="*/ 6 w 24"/>
                  <a:gd name="T53" fmla="*/ 29 h 37"/>
                  <a:gd name="T54" fmla="*/ 6 w 24"/>
                  <a:gd name="T55" fmla="*/ 29 h 37"/>
                  <a:gd name="T56" fmla="*/ 6 w 24"/>
                  <a:gd name="T57" fmla="*/ 28 h 37"/>
                  <a:gd name="T58" fmla="*/ 6 w 24"/>
                  <a:gd name="T59" fmla="*/ 28 h 37"/>
                  <a:gd name="T60" fmla="*/ 7 w 24"/>
                  <a:gd name="T61" fmla="*/ 27 h 37"/>
                  <a:gd name="T62" fmla="*/ 6 w 24"/>
                  <a:gd name="T63" fmla="*/ 28 h 37"/>
                  <a:gd name="T64" fmla="*/ 7 w 24"/>
                  <a:gd name="T65" fmla="*/ 28 h 37"/>
                  <a:gd name="T66" fmla="*/ 7 w 24"/>
                  <a:gd name="T67" fmla="*/ 27 h 37"/>
                  <a:gd name="T68" fmla="*/ 7 w 24"/>
                  <a:gd name="T69" fmla="*/ 27 h 37"/>
                  <a:gd name="T70" fmla="*/ 13 w 24"/>
                  <a:gd name="T71" fmla="*/ 18 h 37"/>
                  <a:gd name="T72" fmla="*/ 8 w 24"/>
                  <a:gd name="T73" fmla="*/ 26 h 37"/>
                  <a:gd name="T74" fmla="*/ 8 w 24"/>
                  <a:gd name="T75" fmla="*/ 26 h 37"/>
                  <a:gd name="T76" fmla="*/ 13 w 24"/>
                  <a:gd name="T77" fmla="*/ 18 h 37"/>
                  <a:gd name="T78" fmla="*/ 13 w 24"/>
                  <a:gd name="T79" fmla="*/ 18 h 37"/>
                  <a:gd name="T80" fmla="*/ 18 w 24"/>
                  <a:gd name="T81" fmla="*/ 10 h 37"/>
                  <a:gd name="T82" fmla="*/ 15 w 24"/>
                  <a:gd name="T83" fmla="*/ 15 h 37"/>
                  <a:gd name="T84" fmla="*/ 15 w 24"/>
                  <a:gd name="T85" fmla="*/ 15 h 37"/>
                  <a:gd name="T86" fmla="*/ 18 w 24"/>
                  <a:gd name="T87" fmla="*/ 10 h 37"/>
                  <a:gd name="T88" fmla="*/ 18 w 24"/>
                  <a:gd name="T89" fmla="*/ 10 h 37"/>
                  <a:gd name="T90" fmla="*/ 24 w 24"/>
                  <a:gd name="T91" fmla="*/ 0 h 37"/>
                  <a:gd name="T92" fmla="*/ 20 w 24"/>
                  <a:gd name="T93" fmla="*/ 6 h 37"/>
                  <a:gd name="T94" fmla="*/ 20 w 24"/>
                  <a:gd name="T95" fmla="*/ 6 h 37"/>
                  <a:gd name="T96" fmla="*/ 24 w 24"/>
                  <a:gd name="T9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4" h="37">
                    <a:moveTo>
                      <a:pt x="1" y="37"/>
                    </a:moveTo>
                    <a:cubicBezTo>
                      <a:pt x="1" y="37"/>
                      <a:pt x="1" y="37"/>
                      <a:pt x="0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moveTo>
                      <a:pt x="2" y="36"/>
                    </a:move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2" y="36"/>
                      <a:pt x="2" y="36"/>
                    </a:cubicBezTo>
                    <a:moveTo>
                      <a:pt x="3" y="34"/>
                    </a:moveTo>
                    <a:cubicBezTo>
                      <a:pt x="2" y="34"/>
                      <a:pt x="2" y="34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3" y="34"/>
                      <a:pt x="3" y="34"/>
                    </a:cubicBezTo>
                    <a:cubicBezTo>
                      <a:pt x="3" y="34"/>
                      <a:pt x="3" y="34"/>
                      <a:pt x="3" y="34"/>
                    </a:cubicBezTo>
                    <a:moveTo>
                      <a:pt x="4" y="32"/>
                    </a:moveTo>
                    <a:cubicBezTo>
                      <a:pt x="4" y="32"/>
                      <a:pt x="4" y="32"/>
                      <a:pt x="3" y="3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moveTo>
                      <a:pt x="5" y="30"/>
                    </a:moveTo>
                    <a:cubicBezTo>
                      <a:pt x="5" y="30"/>
                      <a:pt x="5" y="30"/>
                      <a:pt x="5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1"/>
                      <a:pt x="5" y="30"/>
                      <a:pt x="5" y="30"/>
                    </a:cubicBezTo>
                    <a:cubicBezTo>
                      <a:pt x="5" y="30"/>
                      <a:pt x="5" y="30"/>
                      <a:pt x="5" y="30"/>
                    </a:cubicBezTo>
                    <a:moveTo>
                      <a:pt x="6" y="28"/>
                    </a:moveTo>
                    <a:cubicBezTo>
                      <a:pt x="6" y="28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moveTo>
                      <a:pt x="7" y="27"/>
                    </a:moveTo>
                    <a:cubicBezTo>
                      <a:pt x="7" y="27"/>
                      <a:pt x="7" y="27"/>
                      <a:pt x="6" y="28"/>
                    </a:cubicBezTo>
                    <a:cubicBezTo>
                      <a:pt x="6" y="28"/>
                      <a:pt x="6" y="28"/>
                      <a:pt x="7" y="28"/>
                    </a:cubicBezTo>
                    <a:cubicBezTo>
                      <a:pt x="7" y="28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moveTo>
                      <a:pt x="13" y="18"/>
                    </a:moveTo>
                    <a:cubicBezTo>
                      <a:pt x="11" y="21"/>
                      <a:pt x="9" y="23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9" y="23"/>
                      <a:pt x="11" y="21"/>
                      <a:pt x="13" y="18"/>
                    </a:cubicBezTo>
                    <a:cubicBezTo>
                      <a:pt x="13" y="18"/>
                      <a:pt x="13" y="18"/>
                      <a:pt x="13" y="18"/>
                    </a:cubicBezTo>
                    <a:moveTo>
                      <a:pt x="18" y="10"/>
                    </a:moveTo>
                    <a:cubicBezTo>
                      <a:pt x="17" y="11"/>
                      <a:pt x="16" y="13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3"/>
                      <a:pt x="17" y="11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24" y="0"/>
                    </a:moveTo>
                    <a:cubicBezTo>
                      <a:pt x="23" y="2"/>
                      <a:pt x="21" y="4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1" y="4"/>
                      <a:pt x="23" y="2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0" name="Freeform 9383"/>
              <p:cNvSpPr>
                <a:spLocks noEditPoints="1"/>
              </p:cNvSpPr>
              <p:nvPr/>
            </p:nvSpPr>
            <p:spPr bwMode="auto">
              <a:xfrm>
                <a:off x="-326" y="3254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1" name="Freeform 9384"/>
              <p:cNvSpPr>
                <a:spLocks noEditPoints="1"/>
              </p:cNvSpPr>
              <p:nvPr/>
            </p:nvSpPr>
            <p:spPr bwMode="auto">
              <a:xfrm>
                <a:off x="-335" y="3261"/>
                <a:ext cx="7" cy="15"/>
              </a:xfrm>
              <a:custGeom>
                <a:avLst/>
                <a:gdLst>
                  <a:gd name="T0" fmla="*/ 1 w 3"/>
                  <a:gd name="T1" fmla="*/ 4 h 6"/>
                  <a:gd name="T2" fmla="*/ 0 w 3"/>
                  <a:gd name="T3" fmla="*/ 5 h 6"/>
                  <a:gd name="T4" fmla="*/ 0 w 3"/>
                  <a:gd name="T5" fmla="*/ 6 h 6"/>
                  <a:gd name="T6" fmla="*/ 0 w 3"/>
                  <a:gd name="T7" fmla="*/ 6 h 6"/>
                  <a:gd name="T8" fmla="*/ 1 w 3"/>
                  <a:gd name="T9" fmla="*/ 4 h 6"/>
                  <a:gd name="T10" fmla="*/ 1 w 3"/>
                  <a:gd name="T11" fmla="*/ 4 h 6"/>
                  <a:gd name="T12" fmla="*/ 2 w 3"/>
                  <a:gd name="T13" fmla="*/ 1 h 6"/>
                  <a:gd name="T14" fmla="*/ 2 w 3"/>
                  <a:gd name="T15" fmla="*/ 2 h 6"/>
                  <a:gd name="T16" fmla="*/ 2 w 3"/>
                  <a:gd name="T17" fmla="*/ 2 h 6"/>
                  <a:gd name="T18" fmla="*/ 3 w 3"/>
                  <a:gd name="T19" fmla="*/ 1 h 6"/>
                  <a:gd name="T20" fmla="*/ 2 w 3"/>
                  <a:gd name="T21" fmla="*/ 1 h 6"/>
                  <a:gd name="T22" fmla="*/ 3 w 3"/>
                  <a:gd name="T23" fmla="*/ 0 h 6"/>
                  <a:gd name="T24" fmla="*/ 3 w 3"/>
                  <a:gd name="T25" fmla="*/ 1 h 6"/>
                  <a:gd name="T26" fmla="*/ 3 w 3"/>
                  <a:gd name="T27" fmla="*/ 1 h 6"/>
                  <a:gd name="T28" fmla="*/ 3 w 3"/>
                  <a:gd name="T29" fmla="*/ 0 h 6"/>
                  <a:gd name="T30" fmla="*/ 3 w 3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6">
                    <a:moveTo>
                      <a:pt x="1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2" name="Freeform 9385"/>
              <p:cNvSpPr>
                <a:spLocks noEditPoints="1"/>
              </p:cNvSpPr>
              <p:nvPr/>
            </p:nvSpPr>
            <p:spPr bwMode="auto">
              <a:xfrm>
                <a:off x="-340" y="3266"/>
                <a:ext cx="10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3" name="Freeform 9386"/>
              <p:cNvSpPr>
                <a:spLocks noEditPoints="1"/>
              </p:cNvSpPr>
              <p:nvPr/>
            </p:nvSpPr>
            <p:spPr bwMode="auto">
              <a:xfrm>
                <a:off x="-519" y="3280"/>
                <a:ext cx="179" cy="300"/>
              </a:xfrm>
              <a:custGeom>
                <a:avLst/>
                <a:gdLst>
                  <a:gd name="T0" fmla="*/ 0 w 76"/>
                  <a:gd name="T1" fmla="*/ 127 h 127"/>
                  <a:gd name="T2" fmla="*/ 1 w 76"/>
                  <a:gd name="T3" fmla="*/ 125 h 127"/>
                  <a:gd name="T4" fmla="*/ 1 w 76"/>
                  <a:gd name="T5" fmla="*/ 125 h 127"/>
                  <a:gd name="T6" fmla="*/ 1 w 76"/>
                  <a:gd name="T7" fmla="*/ 125 h 127"/>
                  <a:gd name="T8" fmla="*/ 2 w 76"/>
                  <a:gd name="T9" fmla="*/ 123 h 127"/>
                  <a:gd name="T10" fmla="*/ 8 w 76"/>
                  <a:gd name="T11" fmla="*/ 114 h 127"/>
                  <a:gd name="T12" fmla="*/ 20 w 76"/>
                  <a:gd name="T13" fmla="*/ 93 h 127"/>
                  <a:gd name="T14" fmla="*/ 20 w 76"/>
                  <a:gd name="T15" fmla="*/ 93 h 127"/>
                  <a:gd name="T16" fmla="*/ 24 w 76"/>
                  <a:gd name="T17" fmla="*/ 86 h 127"/>
                  <a:gd name="T18" fmla="*/ 25 w 76"/>
                  <a:gd name="T19" fmla="*/ 84 h 127"/>
                  <a:gd name="T20" fmla="*/ 26 w 76"/>
                  <a:gd name="T21" fmla="*/ 83 h 127"/>
                  <a:gd name="T22" fmla="*/ 30 w 76"/>
                  <a:gd name="T23" fmla="*/ 77 h 127"/>
                  <a:gd name="T24" fmla="*/ 30 w 76"/>
                  <a:gd name="T25" fmla="*/ 77 h 127"/>
                  <a:gd name="T26" fmla="*/ 30 w 76"/>
                  <a:gd name="T27" fmla="*/ 77 h 127"/>
                  <a:gd name="T28" fmla="*/ 30 w 76"/>
                  <a:gd name="T29" fmla="*/ 76 h 127"/>
                  <a:gd name="T30" fmla="*/ 31 w 76"/>
                  <a:gd name="T31" fmla="*/ 76 h 127"/>
                  <a:gd name="T32" fmla="*/ 35 w 76"/>
                  <a:gd name="T33" fmla="*/ 69 h 127"/>
                  <a:gd name="T34" fmla="*/ 35 w 76"/>
                  <a:gd name="T35" fmla="*/ 69 h 127"/>
                  <a:gd name="T36" fmla="*/ 35 w 76"/>
                  <a:gd name="T37" fmla="*/ 69 h 127"/>
                  <a:gd name="T38" fmla="*/ 35 w 76"/>
                  <a:gd name="T39" fmla="*/ 69 h 127"/>
                  <a:gd name="T40" fmla="*/ 37 w 76"/>
                  <a:gd name="T41" fmla="*/ 66 h 127"/>
                  <a:gd name="T42" fmla="*/ 42 w 76"/>
                  <a:gd name="T43" fmla="*/ 57 h 127"/>
                  <a:gd name="T44" fmla="*/ 42 w 76"/>
                  <a:gd name="T45" fmla="*/ 57 h 127"/>
                  <a:gd name="T46" fmla="*/ 42 w 76"/>
                  <a:gd name="T47" fmla="*/ 56 h 127"/>
                  <a:gd name="T48" fmla="*/ 43 w 76"/>
                  <a:gd name="T49" fmla="*/ 54 h 127"/>
                  <a:gd name="T50" fmla="*/ 45 w 76"/>
                  <a:gd name="T51" fmla="*/ 52 h 127"/>
                  <a:gd name="T52" fmla="*/ 45 w 76"/>
                  <a:gd name="T53" fmla="*/ 51 h 127"/>
                  <a:gd name="T54" fmla="*/ 45 w 76"/>
                  <a:gd name="T55" fmla="*/ 51 h 127"/>
                  <a:gd name="T56" fmla="*/ 45 w 76"/>
                  <a:gd name="T57" fmla="*/ 51 h 127"/>
                  <a:gd name="T58" fmla="*/ 46 w 76"/>
                  <a:gd name="T59" fmla="*/ 50 h 127"/>
                  <a:gd name="T60" fmla="*/ 46 w 76"/>
                  <a:gd name="T61" fmla="*/ 50 h 127"/>
                  <a:gd name="T62" fmla="*/ 49 w 76"/>
                  <a:gd name="T63" fmla="*/ 45 h 127"/>
                  <a:gd name="T64" fmla="*/ 49 w 76"/>
                  <a:gd name="T65" fmla="*/ 45 h 127"/>
                  <a:gd name="T66" fmla="*/ 49 w 76"/>
                  <a:gd name="T67" fmla="*/ 45 h 127"/>
                  <a:gd name="T68" fmla="*/ 49 w 76"/>
                  <a:gd name="T69" fmla="*/ 45 h 127"/>
                  <a:gd name="T70" fmla="*/ 50 w 76"/>
                  <a:gd name="T71" fmla="*/ 44 h 127"/>
                  <a:gd name="T72" fmla="*/ 53 w 76"/>
                  <a:gd name="T73" fmla="*/ 38 h 127"/>
                  <a:gd name="T74" fmla="*/ 53 w 76"/>
                  <a:gd name="T75" fmla="*/ 38 h 127"/>
                  <a:gd name="T76" fmla="*/ 53 w 76"/>
                  <a:gd name="T77" fmla="*/ 38 h 127"/>
                  <a:gd name="T78" fmla="*/ 53 w 76"/>
                  <a:gd name="T79" fmla="*/ 38 h 127"/>
                  <a:gd name="T80" fmla="*/ 54 w 76"/>
                  <a:gd name="T81" fmla="*/ 37 h 127"/>
                  <a:gd name="T82" fmla="*/ 55 w 76"/>
                  <a:gd name="T83" fmla="*/ 34 h 127"/>
                  <a:gd name="T84" fmla="*/ 55 w 76"/>
                  <a:gd name="T85" fmla="*/ 34 h 127"/>
                  <a:gd name="T86" fmla="*/ 56 w 76"/>
                  <a:gd name="T87" fmla="*/ 34 h 127"/>
                  <a:gd name="T88" fmla="*/ 56 w 76"/>
                  <a:gd name="T89" fmla="*/ 33 h 127"/>
                  <a:gd name="T90" fmla="*/ 56 w 76"/>
                  <a:gd name="T91" fmla="*/ 33 h 127"/>
                  <a:gd name="T92" fmla="*/ 63 w 76"/>
                  <a:gd name="T93" fmla="*/ 22 h 127"/>
                  <a:gd name="T94" fmla="*/ 63 w 76"/>
                  <a:gd name="T95" fmla="*/ 22 h 127"/>
                  <a:gd name="T96" fmla="*/ 63 w 76"/>
                  <a:gd name="T97" fmla="*/ 21 h 127"/>
                  <a:gd name="T98" fmla="*/ 64 w 76"/>
                  <a:gd name="T99" fmla="*/ 20 h 127"/>
                  <a:gd name="T100" fmla="*/ 64 w 76"/>
                  <a:gd name="T101" fmla="*/ 20 h 127"/>
                  <a:gd name="T102" fmla="*/ 65 w 76"/>
                  <a:gd name="T103" fmla="*/ 18 h 127"/>
                  <a:gd name="T104" fmla="*/ 65 w 76"/>
                  <a:gd name="T105" fmla="*/ 19 h 127"/>
                  <a:gd name="T106" fmla="*/ 65 w 76"/>
                  <a:gd name="T107" fmla="*/ 18 h 127"/>
                  <a:gd name="T108" fmla="*/ 66 w 76"/>
                  <a:gd name="T109" fmla="*/ 17 h 127"/>
                  <a:gd name="T110" fmla="*/ 66 w 76"/>
                  <a:gd name="T111" fmla="*/ 17 h 127"/>
                  <a:gd name="T112" fmla="*/ 71 w 76"/>
                  <a:gd name="T113" fmla="*/ 9 h 127"/>
                  <a:gd name="T114" fmla="*/ 71 w 76"/>
                  <a:gd name="T115" fmla="*/ 9 h 127"/>
                  <a:gd name="T116" fmla="*/ 71 w 76"/>
                  <a:gd name="T117" fmla="*/ 9 h 127"/>
                  <a:gd name="T118" fmla="*/ 71 w 76"/>
                  <a:gd name="T119" fmla="*/ 9 h 127"/>
                  <a:gd name="T120" fmla="*/ 72 w 76"/>
                  <a:gd name="T121" fmla="*/ 8 h 127"/>
                  <a:gd name="T122" fmla="*/ 76 w 76"/>
                  <a:gd name="T123" fmla="*/ 0 h 127"/>
                  <a:gd name="T124" fmla="*/ 76 w 76"/>
                  <a:gd name="T125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127">
                    <a:moveTo>
                      <a:pt x="1" y="125"/>
                    </a:moveTo>
                    <a:cubicBezTo>
                      <a:pt x="0" y="126"/>
                      <a:pt x="0" y="127"/>
                      <a:pt x="0" y="127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27"/>
                      <a:pt x="0" y="126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moveTo>
                      <a:pt x="1" y="125"/>
                    </a:move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moveTo>
                      <a:pt x="2" y="123"/>
                    </a:moveTo>
                    <a:cubicBezTo>
                      <a:pt x="2" y="123"/>
                      <a:pt x="2" y="124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2" y="124"/>
                      <a:pt x="2" y="123"/>
                      <a:pt x="2" y="123"/>
                    </a:cubicBezTo>
                    <a:cubicBezTo>
                      <a:pt x="2" y="123"/>
                      <a:pt x="2" y="123"/>
                      <a:pt x="2" y="123"/>
                    </a:cubicBezTo>
                    <a:moveTo>
                      <a:pt x="9" y="111"/>
                    </a:moveTo>
                    <a:cubicBezTo>
                      <a:pt x="9" y="112"/>
                      <a:pt x="8" y="113"/>
                      <a:pt x="8" y="114"/>
                    </a:cubicBezTo>
                    <a:cubicBezTo>
                      <a:pt x="8" y="114"/>
                      <a:pt x="8" y="114"/>
                      <a:pt x="8" y="114"/>
                    </a:cubicBezTo>
                    <a:cubicBezTo>
                      <a:pt x="8" y="113"/>
                      <a:pt x="9" y="112"/>
                      <a:pt x="9" y="111"/>
                    </a:cubicBezTo>
                    <a:cubicBezTo>
                      <a:pt x="9" y="111"/>
                      <a:pt x="9" y="111"/>
                      <a:pt x="9" y="111"/>
                    </a:cubicBezTo>
                    <a:moveTo>
                      <a:pt x="20" y="93"/>
                    </a:moveTo>
                    <a:cubicBezTo>
                      <a:pt x="19" y="95"/>
                      <a:pt x="17" y="98"/>
                      <a:pt x="16" y="100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7" y="98"/>
                      <a:pt x="19" y="95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moveTo>
                      <a:pt x="25" y="84"/>
                    </a:moveTo>
                    <a:cubicBezTo>
                      <a:pt x="25" y="85"/>
                      <a:pt x="25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5" y="86"/>
                      <a:pt x="25" y="85"/>
                      <a:pt x="25" y="84"/>
                    </a:cubicBezTo>
                    <a:cubicBezTo>
                      <a:pt x="25" y="84"/>
                      <a:pt x="25" y="84"/>
                      <a:pt x="25" y="84"/>
                    </a:cubicBezTo>
                    <a:moveTo>
                      <a:pt x="27" y="81"/>
                    </a:moveTo>
                    <a:cubicBezTo>
                      <a:pt x="27" y="82"/>
                      <a:pt x="27" y="82"/>
                      <a:pt x="26" y="83"/>
                    </a:cubicBezTo>
                    <a:cubicBezTo>
                      <a:pt x="26" y="83"/>
                      <a:pt x="26" y="83"/>
                      <a:pt x="26" y="83"/>
                    </a:cubicBezTo>
                    <a:cubicBezTo>
                      <a:pt x="27" y="82"/>
                      <a:pt x="27" y="82"/>
                      <a:pt x="27" y="81"/>
                    </a:cubicBezTo>
                    <a:cubicBezTo>
                      <a:pt x="27" y="81"/>
                      <a:pt x="27" y="81"/>
                      <a:pt x="27" y="81"/>
                    </a:cubicBezTo>
                    <a:moveTo>
                      <a:pt x="30" y="77"/>
                    </a:moveTo>
                    <a:cubicBezTo>
                      <a:pt x="29" y="78"/>
                      <a:pt x="29" y="78"/>
                      <a:pt x="29" y="78"/>
                    </a:cubicBezTo>
                    <a:cubicBezTo>
                      <a:pt x="29" y="78"/>
                      <a:pt x="29" y="78"/>
                      <a:pt x="29" y="78"/>
                    </a:cubicBezTo>
                    <a:cubicBezTo>
                      <a:pt x="29" y="78"/>
                      <a:pt x="30" y="78"/>
                      <a:pt x="30" y="77"/>
                    </a:cubicBezTo>
                    <a:cubicBezTo>
                      <a:pt x="30" y="77"/>
                      <a:pt x="30" y="77"/>
                      <a:pt x="30" y="77"/>
                    </a:cubicBezTo>
                    <a:moveTo>
                      <a:pt x="30" y="76"/>
                    </a:moveTo>
                    <a:cubicBezTo>
                      <a:pt x="30" y="77"/>
                      <a:pt x="30" y="77"/>
                      <a:pt x="30" y="77"/>
                    </a:cubicBezTo>
                    <a:cubicBezTo>
                      <a:pt x="30" y="77"/>
                      <a:pt x="30" y="77"/>
                      <a:pt x="30" y="77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0" y="76"/>
                      <a:pt x="30" y="76"/>
                      <a:pt x="30" y="76"/>
                    </a:cubicBezTo>
                    <a:moveTo>
                      <a:pt x="33" y="72"/>
                    </a:moveTo>
                    <a:cubicBezTo>
                      <a:pt x="32" y="73"/>
                      <a:pt x="31" y="74"/>
                      <a:pt x="31" y="75"/>
                    </a:cubicBezTo>
                    <a:cubicBezTo>
                      <a:pt x="31" y="76"/>
                      <a:pt x="31" y="76"/>
                      <a:pt x="31" y="76"/>
                    </a:cubicBezTo>
                    <a:cubicBezTo>
                      <a:pt x="32" y="74"/>
                      <a:pt x="32" y="73"/>
                      <a:pt x="33" y="72"/>
                    </a:cubicBezTo>
                    <a:cubicBezTo>
                      <a:pt x="33" y="72"/>
                      <a:pt x="33" y="72"/>
                      <a:pt x="33" y="72"/>
                    </a:cubicBezTo>
                    <a:moveTo>
                      <a:pt x="35" y="69"/>
                    </a:moveTo>
                    <a:cubicBezTo>
                      <a:pt x="34" y="70"/>
                      <a:pt x="34" y="71"/>
                      <a:pt x="33" y="71"/>
                    </a:cubicBezTo>
                    <a:cubicBezTo>
                      <a:pt x="33" y="71"/>
                      <a:pt x="33" y="71"/>
                      <a:pt x="33" y="71"/>
                    </a:cubicBezTo>
                    <a:cubicBezTo>
                      <a:pt x="34" y="71"/>
                      <a:pt x="34" y="70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5" y="69"/>
                    </a:move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7" y="64"/>
                    </a:moveTo>
                    <a:cubicBezTo>
                      <a:pt x="37" y="65"/>
                      <a:pt x="37" y="65"/>
                      <a:pt x="37" y="66"/>
                    </a:cubicBezTo>
                    <a:cubicBezTo>
                      <a:pt x="37" y="66"/>
                      <a:pt x="37" y="66"/>
                      <a:pt x="37" y="66"/>
                    </a:cubicBezTo>
                    <a:cubicBezTo>
                      <a:pt x="37" y="65"/>
                      <a:pt x="37" y="65"/>
                      <a:pt x="37" y="65"/>
                    </a:cubicBezTo>
                    <a:cubicBezTo>
                      <a:pt x="37" y="64"/>
                      <a:pt x="37" y="64"/>
                      <a:pt x="37" y="64"/>
                    </a:cubicBezTo>
                    <a:moveTo>
                      <a:pt x="42" y="57"/>
                    </a:moveTo>
                    <a:cubicBezTo>
                      <a:pt x="40" y="59"/>
                      <a:pt x="39" y="61"/>
                      <a:pt x="38" y="64"/>
                    </a:cubicBezTo>
                    <a:cubicBezTo>
                      <a:pt x="38" y="64"/>
                      <a:pt x="38" y="64"/>
                      <a:pt x="38" y="64"/>
                    </a:cubicBezTo>
                    <a:cubicBezTo>
                      <a:pt x="39" y="62"/>
                      <a:pt x="40" y="59"/>
                      <a:pt x="42" y="57"/>
                    </a:cubicBezTo>
                    <a:cubicBezTo>
                      <a:pt x="42" y="57"/>
                      <a:pt x="42" y="57"/>
                      <a:pt x="42" y="57"/>
                    </a:cubicBezTo>
                    <a:moveTo>
                      <a:pt x="43" y="54"/>
                    </a:moveTo>
                    <a:cubicBezTo>
                      <a:pt x="43" y="55"/>
                      <a:pt x="43" y="55"/>
                      <a:pt x="42" y="56"/>
                    </a:cubicBezTo>
                    <a:cubicBezTo>
                      <a:pt x="42" y="56"/>
                      <a:pt x="42" y="56"/>
                      <a:pt x="42" y="56"/>
                    </a:cubicBezTo>
                    <a:cubicBezTo>
                      <a:pt x="43" y="55"/>
                      <a:pt x="43" y="55"/>
                      <a:pt x="43" y="54"/>
                    </a:cubicBezTo>
                    <a:cubicBezTo>
                      <a:pt x="43" y="54"/>
                      <a:pt x="43" y="54"/>
                      <a:pt x="43" y="54"/>
                    </a:cubicBezTo>
                    <a:moveTo>
                      <a:pt x="45" y="52"/>
                    </a:move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moveTo>
                      <a:pt x="45" y="51"/>
                    </a:moveTo>
                    <a:cubicBezTo>
                      <a:pt x="45" y="51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1"/>
                      <a:pt x="45" y="51"/>
                    </a:cubicBezTo>
                    <a:cubicBezTo>
                      <a:pt x="45" y="51"/>
                      <a:pt x="45" y="51"/>
                      <a:pt x="45" y="51"/>
                    </a:cubicBezTo>
                    <a:moveTo>
                      <a:pt x="46" y="50"/>
                    </a:moveTo>
                    <a:cubicBezTo>
                      <a:pt x="46" y="50"/>
                      <a:pt x="46" y="51"/>
                      <a:pt x="45" y="51"/>
                    </a:cubicBezTo>
                    <a:cubicBezTo>
                      <a:pt x="45" y="51"/>
                      <a:pt x="45" y="51"/>
                      <a:pt x="45" y="51"/>
                    </a:cubicBezTo>
                    <a:cubicBezTo>
                      <a:pt x="46" y="51"/>
                      <a:pt x="46" y="50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moveTo>
                      <a:pt x="46" y="49"/>
                    </a:moveTo>
                    <a:cubicBezTo>
                      <a:pt x="46" y="49"/>
                      <a:pt x="46" y="50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cubicBezTo>
                      <a:pt x="46" y="50"/>
                      <a:pt x="46" y="49"/>
                      <a:pt x="46" y="49"/>
                    </a:cubicBezTo>
                    <a:cubicBezTo>
                      <a:pt x="46" y="49"/>
                      <a:pt x="46" y="49"/>
                      <a:pt x="46" y="49"/>
                    </a:cubicBezTo>
                    <a:moveTo>
                      <a:pt x="49" y="45"/>
                    </a:moveTo>
                    <a:cubicBezTo>
                      <a:pt x="48" y="46"/>
                      <a:pt x="47" y="48"/>
                      <a:pt x="46" y="49"/>
                    </a:cubicBezTo>
                    <a:cubicBezTo>
                      <a:pt x="46" y="49"/>
                      <a:pt x="46" y="49"/>
                      <a:pt x="47" y="49"/>
                    </a:cubicBezTo>
                    <a:cubicBezTo>
                      <a:pt x="47" y="48"/>
                      <a:pt x="48" y="47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moveTo>
                      <a:pt x="49" y="45"/>
                    </a:move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moveTo>
                      <a:pt x="51" y="42"/>
                    </a:moveTo>
                    <a:cubicBezTo>
                      <a:pt x="50" y="43"/>
                      <a:pt x="50" y="43"/>
                      <a:pt x="50" y="44"/>
                    </a:cubicBezTo>
                    <a:cubicBezTo>
                      <a:pt x="50" y="44"/>
                      <a:pt x="50" y="44"/>
                      <a:pt x="50" y="44"/>
                    </a:cubicBezTo>
                    <a:cubicBezTo>
                      <a:pt x="50" y="43"/>
                      <a:pt x="50" y="43"/>
                      <a:pt x="51" y="42"/>
                    </a:cubicBezTo>
                    <a:cubicBezTo>
                      <a:pt x="51" y="42"/>
                      <a:pt x="51" y="42"/>
                      <a:pt x="51" y="42"/>
                    </a:cubicBezTo>
                    <a:moveTo>
                      <a:pt x="53" y="38"/>
                    </a:moveTo>
                    <a:cubicBezTo>
                      <a:pt x="53" y="39"/>
                      <a:pt x="53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3" y="39"/>
                      <a:pt x="53" y="39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moveTo>
                      <a:pt x="53" y="38"/>
                    </a:move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moveTo>
                      <a:pt x="54" y="36"/>
                    </a:moveTo>
                    <a:cubicBezTo>
                      <a:pt x="54" y="37"/>
                      <a:pt x="54" y="37"/>
                      <a:pt x="54" y="37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4" y="37"/>
                      <a:pt x="54" y="37"/>
                      <a:pt x="54" y="36"/>
                    </a:cubicBezTo>
                    <a:cubicBezTo>
                      <a:pt x="54" y="36"/>
                      <a:pt x="54" y="36"/>
                      <a:pt x="54" y="36"/>
                    </a:cubicBezTo>
                    <a:moveTo>
                      <a:pt x="55" y="34"/>
                    </a:moveTo>
                    <a:cubicBezTo>
                      <a:pt x="55" y="35"/>
                      <a:pt x="55" y="35"/>
                      <a:pt x="54" y="36"/>
                    </a:cubicBez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moveTo>
                      <a:pt x="56" y="33"/>
                    </a:moveTo>
                    <a:cubicBezTo>
                      <a:pt x="56" y="33"/>
                      <a:pt x="56" y="33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moveTo>
                      <a:pt x="60" y="27"/>
                    </a:moveTo>
                    <a:cubicBezTo>
                      <a:pt x="59" y="29"/>
                      <a:pt x="57" y="31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8" y="31"/>
                      <a:pt x="59" y="29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moveTo>
                      <a:pt x="63" y="22"/>
                    </a:moveTo>
                    <a:cubicBezTo>
                      <a:pt x="62" y="24"/>
                      <a:pt x="61" y="25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1" y="25"/>
                      <a:pt x="62" y="24"/>
                      <a:pt x="63" y="22"/>
                    </a:cubicBezTo>
                    <a:cubicBezTo>
                      <a:pt x="63" y="22"/>
                      <a:pt x="63" y="22"/>
                      <a:pt x="63" y="22"/>
                    </a:cubicBezTo>
                    <a:moveTo>
                      <a:pt x="64" y="20"/>
                    </a:moveTo>
                    <a:cubicBezTo>
                      <a:pt x="64" y="20"/>
                      <a:pt x="63" y="21"/>
                      <a:pt x="63" y="21"/>
                    </a:cubicBezTo>
                    <a:cubicBezTo>
                      <a:pt x="63" y="21"/>
                      <a:pt x="63" y="22"/>
                      <a:pt x="63" y="22"/>
                    </a:cubicBezTo>
                    <a:cubicBezTo>
                      <a:pt x="64" y="21"/>
                      <a:pt x="64" y="20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moveTo>
                      <a:pt x="64" y="19"/>
                    </a:moveTo>
                    <a:cubicBezTo>
                      <a:pt x="64" y="19"/>
                      <a:pt x="64" y="19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4" y="20"/>
                      <a:pt x="65" y="19"/>
                      <a:pt x="65" y="19"/>
                    </a:cubicBezTo>
                    <a:cubicBezTo>
                      <a:pt x="65" y="19"/>
                      <a:pt x="65" y="19"/>
                      <a:pt x="64" y="19"/>
                    </a:cubicBezTo>
                    <a:moveTo>
                      <a:pt x="65" y="18"/>
                    </a:moveTo>
                    <a:cubicBezTo>
                      <a:pt x="65" y="19"/>
                      <a:pt x="65" y="19"/>
                      <a:pt x="64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5" y="18"/>
                      <a:pt x="65" y="18"/>
                      <a:pt x="65" y="18"/>
                    </a:cubicBezTo>
                    <a:moveTo>
                      <a:pt x="66" y="17"/>
                    </a:moveTo>
                    <a:cubicBezTo>
                      <a:pt x="66" y="17"/>
                      <a:pt x="65" y="18"/>
                      <a:pt x="65" y="18"/>
                    </a:cubicBezTo>
                    <a:cubicBezTo>
                      <a:pt x="65" y="18"/>
                      <a:pt x="65" y="18"/>
                      <a:pt x="65" y="19"/>
                    </a:cubicBezTo>
                    <a:cubicBezTo>
                      <a:pt x="65" y="18"/>
                      <a:pt x="66" y="18"/>
                      <a:pt x="66" y="17"/>
                    </a:cubicBezTo>
                    <a:cubicBezTo>
                      <a:pt x="66" y="17"/>
                      <a:pt x="66" y="17"/>
                      <a:pt x="66" y="17"/>
                    </a:cubicBezTo>
                    <a:moveTo>
                      <a:pt x="70" y="10"/>
                    </a:moveTo>
                    <a:cubicBezTo>
                      <a:pt x="69" y="12"/>
                      <a:pt x="67" y="14"/>
                      <a:pt x="66" y="16"/>
                    </a:cubicBezTo>
                    <a:cubicBezTo>
                      <a:pt x="66" y="16"/>
                      <a:pt x="66" y="16"/>
                      <a:pt x="66" y="17"/>
                    </a:cubicBezTo>
                    <a:cubicBezTo>
                      <a:pt x="68" y="14"/>
                      <a:pt x="69" y="12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moveTo>
                      <a:pt x="71" y="9"/>
                    </a:moveTo>
                    <a:cubicBezTo>
                      <a:pt x="70" y="9"/>
                      <a:pt x="70" y="10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70" y="10"/>
                      <a:pt x="71" y="10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moveTo>
                      <a:pt x="71" y="9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moveTo>
                      <a:pt x="72" y="7"/>
                    </a:moveTo>
                    <a:cubicBezTo>
                      <a:pt x="72" y="7"/>
                      <a:pt x="72" y="7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72" y="7"/>
                      <a:pt x="72" y="7"/>
                      <a:pt x="72" y="7"/>
                    </a:cubicBezTo>
                    <a:cubicBezTo>
                      <a:pt x="72" y="7"/>
                      <a:pt x="72" y="7"/>
                      <a:pt x="72" y="7"/>
                    </a:cubicBezTo>
                    <a:moveTo>
                      <a:pt x="76" y="0"/>
                    </a:moveTo>
                    <a:cubicBezTo>
                      <a:pt x="75" y="2"/>
                      <a:pt x="74" y="4"/>
                      <a:pt x="72" y="7"/>
                    </a:cubicBezTo>
                    <a:cubicBezTo>
                      <a:pt x="72" y="7"/>
                      <a:pt x="72" y="7"/>
                      <a:pt x="72" y="7"/>
                    </a:cubicBezTo>
                    <a:cubicBezTo>
                      <a:pt x="74" y="4"/>
                      <a:pt x="75" y="2"/>
                      <a:pt x="76" y="0"/>
                    </a:cubicBezTo>
                    <a:cubicBezTo>
                      <a:pt x="76" y="0"/>
                      <a:pt x="76" y="0"/>
                      <a:pt x="7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4" name="Freeform 9387"/>
              <p:cNvSpPr>
                <a:spLocks noEditPoints="1"/>
              </p:cNvSpPr>
              <p:nvPr/>
            </p:nvSpPr>
            <p:spPr bwMode="auto">
              <a:xfrm>
                <a:off x="-432" y="3412"/>
                <a:ext cx="12" cy="22"/>
              </a:xfrm>
              <a:custGeom>
                <a:avLst/>
                <a:gdLst>
                  <a:gd name="T0" fmla="*/ 1 w 5"/>
                  <a:gd name="T1" fmla="*/ 8 h 9"/>
                  <a:gd name="T2" fmla="*/ 0 w 5"/>
                  <a:gd name="T3" fmla="*/ 8 h 9"/>
                  <a:gd name="T4" fmla="*/ 0 w 5"/>
                  <a:gd name="T5" fmla="*/ 9 h 9"/>
                  <a:gd name="T6" fmla="*/ 1 w 5"/>
                  <a:gd name="T7" fmla="*/ 8 h 9"/>
                  <a:gd name="T8" fmla="*/ 1 w 5"/>
                  <a:gd name="T9" fmla="*/ 8 h 9"/>
                  <a:gd name="T10" fmla="*/ 5 w 5"/>
                  <a:gd name="T11" fmla="*/ 0 h 9"/>
                  <a:gd name="T12" fmla="*/ 5 w 5"/>
                  <a:gd name="T13" fmla="*/ 1 h 9"/>
                  <a:gd name="T14" fmla="*/ 5 w 5"/>
                  <a:gd name="T15" fmla="*/ 1 h 9"/>
                  <a:gd name="T16" fmla="*/ 5 w 5"/>
                  <a:gd name="T17" fmla="*/ 0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5" name="Oval 9388"/>
              <p:cNvSpPr>
                <a:spLocks noChangeArrowheads="1"/>
              </p:cNvSpPr>
              <p:nvPr/>
            </p:nvSpPr>
            <p:spPr bwMode="auto">
              <a:xfrm>
                <a:off x="-413" y="34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6" name="Freeform 9389"/>
              <p:cNvSpPr>
                <a:spLocks noEditPoints="1"/>
              </p:cNvSpPr>
              <p:nvPr/>
            </p:nvSpPr>
            <p:spPr bwMode="auto">
              <a:xfrm>
                <a:off x="-411" y="3384"/>
                <a:ext cx="10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0 w 4"/>
                  <a:gd name="T15" fmla="*/ 5 h 6"/>
                  <a:gd name="T16" fmla="*/ 1 w 4"/>
                  <a:gd name="T17" fmla="*/ 5 h 6"/>
                  <a:gd name="T18" fmla="*/ 0 w 4"/>
                  <a:gd name="T19" fmla="*/ 5 h 6"/>
                  <a:gd name="T20" fmla="*/ 3 w 4"/>
                  <a:gd name="T21" fmla="*/ 1 h 6"/>
                  <a:gd name="T22" fmla="*/ 3 w 4"/>
                  <a:gd name="T23" fmla="*/ 1 h 6"/>
                  <a:gd name="T24" fmla="*/ 3 w 4"/>
                  <a:gd name="T25" fmla="*/ 1 h 6"/>
                  <a:gd name="T26" fmla="*/ 3 w 4"/>
                  <a:gd name="T27" fmla="*/ 1 h 6"/>
                  <a:gd name="T28" fmla="*/ 3 w 4"/>
                  <a:gd name="T29" fmla="*/ 1 h 6"/>
                  <a:gd name="T30" fmla="*/ 4 w 4"/>
                  <a:gd name="T31" fmla="*/ 0 h 6"/>
                  <a:gd name="T32" fmla="*/ 3 w 4"/>
                  <a:gd name="T33" fmla="*/ 1 h 6"/>
                  <a:gd name="T34" fmla="*/ 3 w 4"/>
                  <a:gd name="T35" fmla="*/ 1 h 6"/>
                  <a:gd name="T36" fmla="*/ 4 w 4"/>
                  <a:gd name="T37" fmla="*/ 0 h 6"/>
                  <a:gd name="T38" fmla="*/ 4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7" name="Freeform 9390"/>
              <p:cNvSpPr>
                <a:spLocks/>
              </p:cNvSpPr>
              <p:nvPr/>
            </p:nvSpPr>
            <p:spPr bwMode="auto">
              <a:xfrm>
                <a:off x="-392" y="3365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8" name="Freeform 9391"/>
              <p:cNvSpPr>
                <a:spLocks/>
              </p:cNvSpPr>
              <p:nvPr/>
            </p:nvSpPr>
            <p:spPr bwMode="auto">
              <a:xfrm>
                <a:off x="-394" y="33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9" name="Freeform 9392"/>
              <p:cNvSpPr>
                <a:spLocks/>
              </p:cNvSpPr>
              <p:nvPr/>
            </p:nvSpPr>
            <p:spPr bwMode="auto">
              <a:xfrm>
                <a:off x="-389" y="336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0" name="Rectangle 9393"/>
              <p:cNvSpPr>
                <a:spLocks noChangeArrowheads="1"/>
              </p:cNvSpPr>
              <p:nvPr/>
            </p:nvSpPr>
            <p:spPr bwMode="auto">
              <a:xfrm>
                <a:off x="-387" y="335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1" name="Rectangle 9394"/>
              <p:cNvSpPr>
                <a:spLocks noChangeArrowheads="1"/>
              </p:cNvSpPr>
              <p:nvPr/>
            </p:nvSpPr>
            <p:spPr bwMode="auto">
              <a:xfrm>
                <a:off x="-387" y="335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2" name="Oval 9395"/>
              <p:cNvSpPr>
                <a:spLocks noChangeArrowheads="1"/>
              </p:cNvSpPr>
              <p:nvPr/>
            </p:nvSpPr>
            <p:spPr bwMode="auto">
              <a:xfrm>
                <a:off x="-378" y="334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3" name="Freeform 9396"/>
              <p:cNvSpPr>
                <a:spLocks noEditPoints="1"/>
              </p:cNvSpPr>
              <p:nvPr/>
            </p:nvSpPr>
            <p:spPr bwMode="auto">
              <a:xfrm>
                <a:off x="-371" y="3318"/>
                <a:ext cx="8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4" name="Freeform 9397"/>
              <p:cNvSpPr>
                <a:spLocks/>
              </p:cNvSpPr>
              <p:nvPr/>
            </p:nvSpPr>
            <p:spPr bwMode="auto">
              <a:xfrm>
                <a:off x="-368" y="332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5" name="Freeform 9398"/>
              <p:cNvSpPr>
                <a:spLocks noEditPoints="1"/>
              </p:cNvSpPr>
              <p:nvPr/>
            </p:nvSpPr>
            <p:spPr bwMode="auto">
              <a:xfrm>
                <a:off x="-366" y="3299"/>
                <a:ext cx="17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0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0 h 11"/>
                  <a:gd name="T10" fmla="*/ 5 w 7"/>
                  <a:gd name="T11" fmla="*/ 2 h 11"/>
                  <a:gd name="T12" fmla="*/ 5 w 7"/>
                  <a:gd name="T13" fmla="*/ 2 h 11"/>
                  <a:gd name="T14" fmla="*/ 5 w 7"/>
                  <a:gd name="T15" fmla="*/ 2 h 11"/>
                  <a:gd name="T16" fmla="*/ 5 w 7"/>
                  <a:gd name="T17" fmla="*/ 2 h 11"/>
                  <a:gd name="T18" fmla="*/ 5 w 7"/>
                  <a:gd name="T19" fmla="*/ 2 h 11"/>
                  <a:gd name="T20" fmla="*/ 6 w 7"/>
                  <a:gd name="T21" fmla="*/ 1 h 11"/>
                  <a:gd name="T22" fmla="*/ 6 w 7"/>
                  <a:gd name="T23" fmla="*/ 1 h 11"/>
                  <a:gd name="T24" fmla="*/ 6 w 7"/>
                  <a:gd name="T25" fmla="*/ 1 h 11"/>
                  <a:gd name="T26" fmla="*/ 6 w 7"/>
                  <a:gd name="T27" fmla="*/ 1 h 11"/>
                  <a:gd name="T28" fmla="*/ 6 w 7"/>
                  <a:gd name="T29" fmla="*/ 1 h 11"/>
                  <a:gd name="T30" fmla="*/ 7 w 7"/>
                  <a:gd name="T31" fmla="*/ 0 h 11"/>
                  <a:gd name="T32" fmla="*/ 6 w 7"/>
                  <a:gd name="T33" fmla="*/ 1 h 11"/>
                  <a:gd name="T34" fmla="*/ 6 w 7"/>
                  <a:gd name="T35" fmla="*/ 1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6" name="Oval 9399"/>
              <p:cNvSpPr>
                <a:spLocks noChangeArrowheads="1"/>
              </p:cNvSpPr>
              <p:nvPr/>
            </p:nvSpPr>
            <p:spPr bwMode="auto">
              <a:xfrm>
                <a:off x="-368" y="33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7" name="Oval 9400"/>
              <p:cNvSpPr>
                <a:spLocks noChangeArrowheads="1"/>
              </p:cNvSpPr>
              <p:nvPr/>
            </p:nvSpPr>
            <p:spPr bwMode="auto">
              <a:xfrm>
                <a:off x="-394" y="337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8" name="Freeform 9401"/>
              <p:cNvSpPr>
                <a:spLocks noEditPoints="1"/>
              </p:cNvSpPr>
              <p:nvPr/>
            </p:nvSpPr>
            <p:spPr bwMode="auto">
              <a:xfrm>
                <a:off x="-526" y="3372"/>
                <a:ext cx="129" cy="220"/>
              </a:xfrm>
              <a:custGeom>
                <a:avLst/>
                <a:gdLst>
                  <a:gd name="T0" fmla="*/ 0 w 55"/>
                  <a:gd name="T1" fmla="*/ 93 h 93"/>
                  <a:gd name="T2" fmla="*/ 3 w 55"/>
                  <a:gd name="T3" fmla="*/ 88 h 93"/>
                  <a:gd name="T4" fmla="*/ 4 w 55"/>
                  <a:gd name="T5" fmla="*/ 86 h 93"/>
                  <a:gd name="T6" fmla="*/ 4 w 55"/>
                  <a:gd name="T7" fmla="*/ 86 h 93"/>
                  <a:gd name="T8" fmla="*/ 4 w 55"/>
                  <a:gd name="T9" fmla="*/ 86 h 93"/>
                  <a:gd name="T10" fmla="*/ 4 w 55"/>
                  <a:gd name="T11" fmla="*/ 86 h 93"/>
                  <a:gd name="T12" fmla="*/ 4 w 55"/>
                  <a:gd name="T13" fmla="*/ 86 h 93"/>
                  <a:gd name="T14" fmla="*/ 5 w 55"/>
                  <a:gd name="T15" fmla="*/ 84 h 93"/>
                  <a:gd name="T16" fmla="*/ 11 w 55"/>
                  <a:gd name="T17" fmla="*/ 75 h 93"/>
                  <a:gd name="T18" fmla="*/ 19 w 55"/>
                  <a:gd name="T19" fmla="*/ 61 h 93"/>
                  <a:gd name="T20" fmla="*/ 12 w 55"/>
                  <a:gd name="T21" fmla="*/ 72 h 93"/>
                  <a:gd name="T22" fmla="*/ 19 w 55"/>
                  <a:gd name="T23" fmla="*/ 61 h 93"/>
                  <a:gd name="T24" fmla="*/ 23 w 55"/>
                  <a:gd name="T25" fmla="*/ 54 h 93"/>
                  <a:gd name="T26" fmla="*/ 27 w 55"/>
                  <a:gd name="T27" fmla="*/ 47 h 93"/>
                  <a:gd name="T28" fmla="*/ 29 w 55"/>
                  <a:gd name="T29" fmla="*/ 44 h 93"/>
                  <a:gd name="T30" fmla="*/ 28 w 55"/>
                  <a:gd name="T31" fmla="*/ 45 h 93"/>
                  <a:gd name="T32" fmla="*/ 29 w 55"/>
                  <a:gd name="T33" fmla="*/ 44 h 93"/>
                  <a:gd name="T34" fmla="*/ 30 w 55"/>
                  <a:gd name="T35" fmla="*/ 42 h 93"/>
                  <a:gd name="T36" fmla="*/ 32 w 55"/>
                  <a:gd name="T37" fmla="*/ 39 h 93"/>
                  <a:gd name="T38" fmla="*/ 33 w 55"/>
                  <a:gd name="T39" fmla="*/ 38 h 93"/>
                  <a:gd name="T40" fmla="*/ 33 w 55"/>
                  <a:gd name="T41" fmla="*/ 38 h 93"/>
                  <a:gd name="T42" fmla="*/ 33 w 55"/>
                  <a:gd name="T43" fmla="*/ 38 h 93"/>
                  <a:gd name="T44" fmla="*/ 33 w 55"/>
                  <a:gd name="T45" fmla="*/ 37 h 93"/>
                  <a:gd name="T46" fmla="*/ 34 w 55"/>
                  <a:gd name="T47" fmla="*/ 37 h 93"/>
                  <a:gd name="T48" fmla="*/ 36 w 55"/>
                  <a:gd name="T49" fmla="*/ 32 h 93"/>
                  <a:gd name="T50" fmla="*/ 36 w 55"/>
                  <a:gd name="T51" fmla="*/ 33 h 93"/>
                  <a:gd name="T52" fmla="*/ 36 w 55"/>
                  <a:gd name="T53" fmla="*/ 32 h 93"/>
                  <a:gd name="T54" fmla="*/ 38 w 55"/>
                  <a:gd name="T55" fmla="*/ 30 h 93"/>
                  <a:gd name="T56" fmla="*/ 38 w 55"/>
                  <a:gd name="T57" fmla="*/ 30 h 93"/>
                  <a:gd name="T58" fmla="*/ 40 w 55"/>
                  <a:gd name="T59" fmla="*/ 27 h 93"/>
                  <a:gd name="T60" fmla="*/ 38 w 55"/>
                  <a:gd name="T61" fmla="*/ 30 h 93"/>
                  <a:gd name="T62" fmla="*/ 40 w 55"/>
                  <a:gd name="T63" fmla="*/ 27 h 93"/>
                  <a:gd name="T64" fmla="*/ 46 w 55"/>
                  <a:gd name="T65" fmla="*/ 15 h 93"/>
                  <a:gd name="T66" fmla="*/ 48 w 55"/>
                  <a:gd name="T67" fmla="*/ 13 h 93"/>
                  <a:gd name="T68" fmla="*/ 48 w 55"/>
                  <a:gd name="T69" fmla="*/ 13 h 93"/>
                  <a:gd name="T70" fmla="*/ 48 w 55"/>
                  <a:gd name="T71" fmla="*/ 13 h 93"/>
                  <a:gd name="T72" fmla="*/ 48 w 55"/>
                  <a:gd name="T73" fmla="*/ 13 h 93"/>
                  <a:gd name="T74" fmla="*/ 54 w 55"/>
                  <a:gd name="T75" fmla="*/ 3 h 93"/>
                  <a:gd name="T76" fmla="*/ 55 w 55"/>
                  <a:gd name="T77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5" h="93">
                    <a:moveTo>
                      <a:pt x="3" y="88"/>
                    </a:moveTo>
                    <a:cubicBezTo>
                      <a:pt x="2" y="90"/>
                      <a:pt x="1" y="92"/>
                      <a:pt x="0" y="93"/>
                    </a:cubicBezTo>
                    <a:cubicBezTo>
                      <a:pt x="1" y="92"/>
                      <a:pt x="2" y="90"/>
                      <a:pt x="3" y="88"/>
                    </a:cubicBezTo>
                    <a:cubicBezTo>
                      <a:pt x="3" y="88"/>
                      <a:pt x="3" y="88"/>
                      <a:pt x="3" y="88"/>
                    </a:cubicBezTo>
                    <a:moveTo>
                      <a:pt x="4" y="86"/>
                    </a:move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moveTo>
                      <a:pt x="4" y="86"/>
                    </a:move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moveTo>
                      <a:pt x="11" y="75"/>
                    </a:moveTo>
                    <a:cubicBezTo>
                      <a:pt x="9" y="78"/>
                      <a:pt x="7" y="81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7" y="81"/>
                      <a:pt x="9" y="78"/>
                      <a:pt x="11" y="75"/>
                    </a:cubicBezTo>
                    <a:cubicBezTo>
                      <a:pt x="11" y="75"/>
                      <a:pt x="11" y="75"/>
                      <a:pt x="11" y="75"/>
                    </a:cubicBezTo>
                    <a:moveTo>
                      <a:pt x="19" y="61"/>
                    </a:moveTo>
                    <a:cubicBezTo>
                      <a:pt x="17" y="65"/>
                      <a:pt x="14" y="69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4" y="69"/>
                      <a:pt x="17" y="65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moveTo>
                      <a:pt x="27" y="47"/>
                    </a:moveTo>
                    <a:cubicBezTo>
                      <a:pt x="26" y="50"/>
                      <a:pt x="25" y="52"/>
                      <a:pt x="23" y="54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25" y="52"/>
                      <a:pt x="26" y="50"/>
                      <a:pt x="27" y="47"/>
                    </a:cubicBezTo>
                    <a:cubicBezTo>
                      <a:pt x="27" y="47"/>
                      <a:pt x="27" y="47"/>
                      <a:pt x="27" y="47"/>
                    </a:cubicBezTo>
                    <a:moveTo>
                      <a:pt x="29" y="44"/>
                    </a:moveTo>
                    <a:cubicBezTo>
                      <a:pt x="29" y="45"/>
                      <a:pt x="29" y="45"/>
                      <a:pt x="28" y="45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9" y="45"/>
                      <a:pt x="29" y="45"/>
                      <a:pt x="29" y="44"/>
                    </a:cubicBezTo>
                    <a:cubicBezTo>
                      <a:pt x="29" y="44"/>
                      <a:pt x="29" y="44"/>
                      <a:pt x="29" y="44"/>
                    </a:cubicBezTo>
                    <a:moveTo>
                      <a:pt x="32" y="39"/>
                    </a:moveTo>
                    <a:cubicBezTo>
                      <a:pt x="31" y="40"/>
                      <a:pt x="31" y="41"/>
                      <a:pt x="30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1" y="41"/>
                      <a:pt x="32" y="40"/>
                      <a:pt x="32" y="39"/>
                    </a:cubicBezTo>
                    <a:cubicBezTo>
                      <a:pt x="32" y="39"/>
                      <a:pt x="32" y="39"/>
                      <a:pt x="32" y="39"/>
                    </a:cubicBezTo>
                    <a:moveTo>
                      <a:pt x="33" y="38"/>
                    </a:move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moveTo>
                      <a:pt x="34" y="36"/>
                    </a:moveTo>
                    <a:cubicBezTo>
                      <a:pt x="34" y="37"/>
                      <a:pt x="33" y="37"/>
                      <a:pt x="33" y="37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37"/>
                      <a:pt x="34" y="37"/>
                      <a:pt x="34" y="37"/>
                    </a:cubicBezTo>
                    <a:cubicBezTo>
                      <a:pt x="34" y="37"/>
                      <a:pt x="34" y="37"/>
                      <a:pt x="34" y="36"/>
                    </a:cubicBezTo>
                    <a:moveTo>
                      <a:pt x="36" y="32"/>
                    </a:moveTo>
                    <a:cubicBezTo>
                      <a:pt x="36" y="32"/>
                      <a:pt x="36" y="33"/>
                      <a:pt x="36" y="33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33"/>
                      <a:pt x="36" y="33"/>
                      <a:pt x="36" y="32"/>
                    </a:cubicBezTo>
                    <a:cubicBezTo>
                      <a:pt x="36" y="32"/>
                      <a:pt x="36" y="32"/>
                      <a:pt x="36" y="32"/>
                    </a:cubicBezTo>
                    <a:moveTo>
                      <a:pt x="38" y="30"/>
                    </a:move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moveTo>
                      <a:pt x="40" y="27"/>
                    </a:moveTo>
                    <a:cubicBezTo>
                      <a:pt x="39" y="28"/>
                      <a:pt x="38" y="29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29"/>
                      <a:pt x="39" y="28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moveTo>
                      <a:pt x="48" y="13"/>
                    </a:moveTo>
                    <a:cubicBezTo>
                      <a:pt x="47" y="14"/>
                      <a:pt x="47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7" y="15"/>
                      <a:pt x="47" y="14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55" y="0"/>
                    </a:moveTo>
                    <a:cubicBezTo>
                      <a:pt x="55" y="1"/>
                      <a:pt x="54" y="2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5" y="1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9" name="Freeform 9402"/>
              <p:cNvSpPr>
                <a:spLocks noEditPoints="1"/>
              </p:cNvSpPr>
              <p:nvPr/>
            </p:nvSpPr>
            <p:spPr bwMode="auto">
              <a:xfrm>
                <a:off x="-349" y="3186"/>
                <a:ext cx="68" cy="111"/>
              </a:xfrm>
              <a:custGeom>
                <a:avLst/>
                <a:gdLst>
                  <a:gd name="T0" fmla="*/ 0 w 29"/>
                  <a:gd name="T1" fmla="*/ 47 h 47"/>
                  <a:gd name="T2" fmla="*/ 0 w 29"/>
                  <a:gd name="T3" fmla="*/ 47 h 47"/>
                  <a:gd name="T4" fmla="*/ 0 w 29"/>
                  <a:gd name="T5" fmla="*/ 47 h 47"/>
                  <a:gd name="T6" fmla="*/ 0 w 29"/>
                  <a:gd name="T7" fmla="*/ 47 h 47"/>
                  <a:gd name="T8" fmla="*/ 0 w 29"/>
                  <a:gd name="T9" fmla="*/ 47 h 47"/>
                  <a:gd name="T10" fmla="*/ 4 w 29"/>
                  <a:gd name="T11" fmla="*/ 40 h 47"/>
                  <a:gd name="T12" fmla="*/ 4 w 29"/>
                  <a:gd name="T13" fmla="*/ 40 h 47"/>
                  <a:gd name="T14" fmla="*/ 4 w 29"/>
                  <a:gd name="T15" fmla="*/ 40 h 47"/>
                  <a:gd name="T16" fmla="*/ 4 w 29"/>
                  <a:gd name="T17" fmla="*/ 40 h 47"/>
                  <a:gd name="T18" fmla="*/ 4 w 29"/>
                  <a:gd name="T19" fmla="*/ 40 h 47"/>
                  <a:gd name="T20" fmla="*/ 9 w 29"/>
                  <a:gd name="T21" fmla="*/ 33 h 47"/>
                  <a:gd name="T22" fmla="*/ 8 w 29"/>
                  <a:gd name="T23" fmla="*/ 33 h 47"/>
                  <a:gd name="T24" fmla="*/ 9 w 29"/>
                  <a:gd name="T25" fmla="*/ 33 h 47"/>
                  <a:gd name="T26" fmla="*/ 9 w 29"/>
                  <a:gd name="T27" fmla="*/ 33 h 47"/>
                  <a:gd name="T28" fmla="*/ 9 w 29"/>
                  <a:gd name="T29" fmla="*/ 33 h 47"/>
                  <a:gd name="T30" fmla="*/ 9 w 29"/>
                  <a:gd name="T31" fmla="*/ 31 h 47"/>
                  <a:gd name="T32" fmla="*/ 9 w 29"/>
                  <a:gd name="T33" fmla="*/ 32 h 47"/>
                  <a:gd name="T34" fmla="*/ 9 w 29"/>
                  <a:gd name="T35" fmla="*/ 32 h 47"/>
                  <a:gd name="T36" fmla="*/ 10 w 29"/>
                  <a:gd name="T37" fmla="*/ 31 h 47"/>
                  <a:gd name="T38" fmla="*/ 9 w 29"/>
                  <a:gd name="T39" fmla="*/ 31 h 47"/>
                  <a:gd name="T40" fmla="*/ 12 w 29"/>
                  <a:gd name="T41" fmla="*/ 26 h 47"/>
                  <a:gd name="T42" fmla="*/ 12 w 29"/>
                  <a:gd name="T43" fmla="*/ 28 h 47"/>
                  <a:gd name="T44" fmla="*/ 12 w 29"/>
                  <a:gd name="T45" fmla="*/ 28 h 47"/>
                  <a:gd name="T46" fmla="*/ 13 w 29"/>
                  <a:gd name="T47" fmla="*/ 27 h 47"/>
                  <a:gd name="T48" fmla="*/ 12 w 29"/>
                  <a:gd name="T49" fmla="*/ 26 h 47"/>
                  <a:gd name="T50" fmla="*/ 14 w 29"/>
                  <a:gd name="T51" fmla="*/ 25 h 47"/>
                  <a:gd name="T52" fmla="*/ 13 w 29"/>
                  <a:gd name="T53" fmla="*/ 26 h 47"/>
                  <a:gd name="T54" fmla="*/ 13 w 29"/>
                  <a:gd name="T55" fmla="*/ 26 h 47"/>
                  <a:gd name="T56" fmla="*/ 14 w 29"/>
                  <a:gd name="T57" fmla="*/ 25 h 47"/>
                  <a:gd name="T58" fmla="*/ 14 w 29"/>
                  <a:gd name="T59" fmla="*/ 25 h 47"/>
                  <a:gd name="T60" fmla="*/ 15 w 29"/>
                  <a:gd name="T61" fmla="*/ 23 h 47"/>
                  <a:gd name="T62" fmla="*/ 14 w 29"/>
                  <a:gd name="T63" fmla="*/ 24 h 47"/>
                  <a:gd name="T64" fmla="*/ 14 w 29"/>
                  <a:gd name="T65" fmla="*/ 24 h 47"/>
                  <a:gd name="T66" fmla="*/ 15 w 29"/>
                  <a:gd name="T67" fmla="*/ 23 h 47"/>
                  <a:gd name="T68" fmla="*/ 15 w 29"/>
                  <a:gd name="T69" fmla="*/ 23 h 47"/>
                  <a:gd name="T70" fmla="*/ 15 w 29"/>
                  <a:gd name="T71" fmla="*/ 22 h 47"/>
                  <a:gd name="T72" fmla="*/ 15 w 29"/>
                  <a:gd name="T73" fmla="*/ 22 h 47"/>
                  <a:gd name="T74" fmla="*/ 15 w 29"/>
                  <a:gd name="T75" fmla="*/ 22 h 47"/>
                  <a:gd name="T76" fmla="*/ 16 w 29"/>
                  <a:gd name="T77" fmla="*/ 22 h 47"/>
                  <a:gd name="T78" fmla="*/ 15 w 29"/>
                  <a:gd name="T79" fmla="*/ 22 h 47"/>
                  <a:gd name="T80" fmla="*/ 17 w 29"/>
                  <a:gd name="T81" fmla="*/ 20 h 47"/>
                  <a:gd name="T82" fmla="*/ 16 w 29"/>
                  <a:gd name="T83" fmla="*/ 21 h 47"/>
                  <a:gd name="T84" fmla="*/ 16 w 29"/>
                  <a:gd name="T85" fmla="*/ 21 h 47"/>
                  <a:gd name="T86" fmla="*/ 17 w 29"/>
                  <a:gd name="T87" fmla="*/ 20 h 47"/>
                  <a:gd name="T88" fmla="*/ 17 w 29"/>
                  <a:gd name="T89" fmla="*/ 20 h 47"/>
                  <a:gd name="T90" fmla="*/ 24 w 29"/>
                  <a:gd name="T91" fmla="*/ 9 h 47"/>
                  <a:gd name="T92" fmla="*/ 22 w 29"/>
                  <a:gd name="T93" fmla="*/ 12 h 47"/>
                  <a:gd name="T94" fmla="*/ 22 w 29"/>
                  <a:gd name="T95" fmla="*/ 12 h 47"/>
                  <a:gd name="T96" fmla="*/ 24 w 29"/>
                  <a:gd name="T97" fmla="*/ 9 h 47"/>
                  <a:gd name="T98" fmla="*/ 24 w 29"/>
                  <a:gd name="T99" fmla="*/ 9 h 47"/>
                  <a:gd name="T100" fmla="*/ 29 w 29"/>
                  <a:gd name="T101" fmla="*/ 0 h 47"/>
                  <a:gd name="T102" fmla="*/ 27 w 29"/>
                  <a:gd name="T103" fmla="*/ 4 h 47"/>
                  <a:gd name="T104" fmla="*/ 27 w 29"/>
                  <a:gd name="T105" fmla="*/ 4 h 47"/>
                  <a:gd name="T106" fmla="*/ 29 w 29"/>
                  <a:gd name="T107" fmla="*/ 0 h 47"/>
                  <a:gd name="T108" fmla="*/ 29 w 29"/>
                  <a:gd name="T10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9" h="47">
                    <a:moveTo>
                      <a:pt x="0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moveTo>
                      <a:pt x="4" y="40"/>
                    </a:move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moveTo>
                      <a:pt x="9" y="33"/>
                    </a:moveTo>
                    <a:cubicBezTo>
                      <a:pt x="9" y="33"/>
                      <a:pt x="9" y="33"/>
                      <a:pt x="8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3"/>
                      <a:pt x="9" y="33"/>
                      <a:pt x="9" y="33"/>
                    </a:cubicBezTo>
                    <a:moveTo>
                      <a:pt x="9" y="31"/>
                    </a:moveTo>
                    <a:cubicBezTo>
                      <a:pt x="9" y="31"/>
                      <a:pt x="9" y="32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0" y="32"/>
                      <a:pt x="10" y="32"/>
                      <a:pt x="10" y="31"/>
                    </a:cubicBezTo>
                    <a:cubicBezTo>
                      <a:pt x="10" y="31"/>
                      <a:pt x="10" y="31"/>
                      <a:pt x="9" y="31"/>
                    </a:cubicBezTo>
                    <a:moveTo>
                      <a:pt x="12" y="26"/>
                    </a:moveTo>
                    <a:cubicBezTo>
                      <a:pt x="12" y="27"/>
                      <a:pt x="12" y="27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7"/>
                      <a:pt x="12" y="27"/>
                      <a:pt x="13" y="27"/>
                    </a:cubicBezTo>
                    <a:cubicBezTo>
                      <a:pt x="13" y="27"/>
                      <a:pt x="13" y="27"/>
                      <a:pt x="12" y="26"/>
                    </a:cubicBezTo>
                    <a:moveTo>
                      <a:pt x="14" y="25"/>
                    </a:moveTo>
                    <a:cubicBezTo>
                      <a:pt x="13" y="25"/>
                      <a:pt x="13" y="25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moveTo>
                      <a:pt x="15" y="23"/>
                    </a:moveTo>
                    <a:cubicBezTo>
                      <a:pt x="15" y="23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moveTo>
                      <a:pt x="15" y="22"/>
                    </a:move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6" y="22"/>
                    </a:cubicBezTo>
                    <a:cubicBezTo>
                      <a:pt x="15" y="22"/>
                      <a:pt x="15" y="22"/>
                      <a:pt x="15" y="22"/>
                    </a:cubicBezTo>
                    <a:moveTo>
                      <a:pt x="17" y="20"/>
                    </a:moveTo>
                    <a:cubicBezTo>
                      <a:pt x="16" y="20"/>
                      <a:pt x="16" y="20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1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moveTo>
                      <a:pt x="24" y="9"/>
                    </a:moveTo>
                    <a:cubicBezTo>
                      <a:pt x="23" y="10"/>
                      <a:pt x="22" y="11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1"/>
                      <a:pt x="23" y="10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9" y="0"/>
                    </a:moveTo>
                    <a:cubicBezTo>
                      <a:pt x="28" y="1"/>
                      <a:pt x="27" y="3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8" y="3"/>
                      <a:pt x="28" y="2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0" name="Freeform 9403"/>
              <p:cNvSpPr>
                <a:spLocks noEditPoints="1"/>
              </p:cNvSpPr>
              <p:nvPr/>
            </p:nvSpPr>
            <p:spPr bwMode="auto">
              <a:xfrm>
                <a:off x="-309" y="3096"/>
                <a:ext cx="99" cy="175"/>
              </a:xfrm>
              <a:custGeom>
                <a:avLst/>
                <a:gdLst>
                  <a:gd name="T0" fmla="*/ 0 w 42"/>
                  <a:gd name="T1" fmla="*/ 74 h 74"/>
                  <a:gd name="T2" fmla="*/ 1 w 42"/>
                  <a:gd name="T3" fmla="*/ 73 h 74"/>
                  <a:gd name="T4" fmla="*/ 1 w 42"/>
                  <a:gd name="T5" fmla="*/ 72 h 74"/>
                  <a:gd name="T6" fmla="*/ 1 w 42"/>
                  <a:gd name="T7" fmla="*/ 73 h 74"/>
                  <a:gd name="T8" fmla="*/ 1 w 42"/>
                  <a:gd name="T9" fmla="*/ 72 h 74"/>
                  <a:gd name="T10" fmla="*/ 1 w 42"/>
                  <a:gd name="T11" fmla="*/ 71 h 74"/>
                  <a:gd name="T12" fmla="*/ 2 w 42"/>
                  <a:gd name="T13" fmla="*/ 70 h 74"/>
                  <a:gd name="T14" fmla="*/ 3 w 42"/>
                  <a:gd name="T15" fmla="*/ 68 h 74"/>
                  <a:gd name="T16" fmla="*/ 3 w 42"/>
                  <a:gd name="T17" fmla="*/ 69 h 74"/>
                  <a:gd name="T18" fmla="*/ 3 w 42"/>
                  <a:gd name="T19" fmla="*/ 68 h 74"/>
                  <a:gd name="T20" fmla="*/ 4 w 42"/>
                  <a:gd name="T21" fmla="*/ 67 h 74"/>
                  <a:gd name="T22" fmla="*/ 4 w 42"/>
                  <a:gd name="T23" fmla="*/ 66 h 74"/>
                  <a:gd name="T24" fmla="*/ 5 w 42"/>
                  <a:gd name="T25" fmla="*/ 64 h 74"/>
                  <a:gd name="T26" fmla="*/ 5 w 42"/>
                  <a:gd name="T27" fmla="*/ 65 h 74"/>
                  <a:gd name="T28" fmla="*/ 5 w 42"/>
                  <a:gd name="T29" fmla="*/ 64 h 74"/>
                  <a:gd name="T30" fmla="*/ 6 w 42"/>
                  <a:gd name="T31" fmla="*/ 64 h 74"/>
                  <a:gd name="T32" fmla="*/ 6 w 42"/>
                  <a:gd name="T33" fmla="*/ 63 h 74"/>
                  <a:gd name="T34" fmla="*/ 11 w 42"/>
                  <a:gd name="T35" fmla="*/ 54 h 74"/>
                  <a:gd name="T36" fmla="*/ 7 w 42"/>
                  <a:gd name="T37" fmla="*/ 62 h 74"/>
                  <a:gd name="T38" fmla="*/ 11 w 42"/>
                  <a:gd name="T39" fmla="*/ 54 h 74"/>
                  <a:gd name="T40" fmla="*/ 13 w 42"/>
                  <a:gd name="T41" fmla="*/ 51 h 74"/>
                  <a:gd name="T42" fmla="*/ 16 w 42"/>
                  <a:gd name="T43" fmla="*/ 46 h 74"/>
                  <a:gd name="T44" fmla="*/ 24 w 42"/>
                  <a:gd name="T45" fmla="*/ 31 h 74"/>
                  <a:gd name="T46" fmla="*/ 18 w 42"/>
                  <a:gd name="T47" fmla="*/ 42 h 74"/>
                  <a:gd name="T48" fmla="*/ 24 w 42"/>
                  <a:gd name="T49" fmla="*/ 31 h 74"/>
                  <a:gd name="T50" fmla="*/ 27 w 42"/>
                  <a:gd name="T51" fmla="*/ 26 h 74"/>
                  <a:gd name="T52" fmla="*/ 30 w 42"/>
                  <a:gd name="T53" fmla="*/ 21 h 74"/>
                  <a:gd name="T54" fmla="*/ 35 w 42"/>
                  <a:gd name="T55" fmla="*/ 10 h 74"/>
                  <a:gd name="T56" fmla="*/ 33 w 42"/>
                  <a:gd name="T57" fmla="*/ 13 h 74"/>
                  <a:gd name="T58" fmla="*/ 34 w 42"/>
                  <a:gd name="T59" fmla="*/ 15 h 74"/>
                  <a:gd name="T60" fmla="*/ 35 w 42"/>
                  <a:gd name="T61" fmla="*/ 10 h 74"/>
                  <a:gd name="T62" fmla="*/ 37 w 42"/>
                  <a:gd name="T63" fmla="*/ 6 h 74"/>
                  <a:gd name="T64" fmla="*/ 38 w 42"/>
                  <a:gd name="T65" fmla="*/ 6 h 74"/>
                  <a:gd name="T66" fmla="*/ 39 w 42"/>
                  <a:gd name="T67" fmla="*/ 0 h 74"/>
                  <a:gd name="T68" fmla="*/ 39 w 42"/>
                  <a:gd name="T69" fmla="*/ 1 h 74"/>
                  <a:gd name="T70" fmla="*/ 40 w 42"/>
                  <a:gd name="T71" fmla="*/ 1 h 74"/>
                  <a:gd name="T72" fmla="*/ 42 w 42"/>
                  <a:gd name="T73" fmla="*/ 1 h 74"/>
                  <a:gd name="T74" fmla="*/ 41 w 42"/>
                  <a:gd name="T75" fmla="*/ 1 h 74"/>
                  <a:gd name="T76" fmla="*/ 41 w 42"/>
                  <a:gd name="T77" fmla="*/ 0 h 74"/>
                  <a:gd name="T78" fmla="*/ 41 w 42"/>
                  <a:gd name="T79" fmla="*/ 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2" h="74">
                    <a:moveTo>
                      <a:pt x="0" y="73"/>
                    </a:moveTo>
                    <a:cubicBezTo>
                      <a:pt x="0" y="73"/>
                      <a:pt x="0" y="74"/>
                      <a:pt x="0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4"/>
                      <a:pt x="0" y="74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1" y="72"/>
                    </a:moveTo>
                    <a:cubicBezTo>
                      <a:pt x="1" y="72"/>
                      <a:pt x="1" y="72"/>
                      <a:pt x="1" y="73"/>
                    </a:cubicBezTo>
                    <a:cubicBezTo>
                      <a:pt x="1" y="73"/>
                      <a:pt x="1" y="73"/>
                      <a:pt x="1" y="73"/>
                    </a:cubicBezTo>
                    <a:cubicBezTo>
                      <a:pt x="1" y="73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moveTo>
                      <a:pt x="2" y="70"/>
                    </a:moveTo>
                    <a:cubicBezTo>
                      <a:pt x="2" y="71"/>
                      <a:pt x="2" y="71"/>
                      <a:pt x="1" y="71"/>
                    </a:cubicBezTo>
                    <a:cubicBezTo>
                      <a:pt x="1" y="71"/>
                      <a:pt x="2" y="71"/>
                      <a:pt x="2" y="71"/>
                    </a:cubicBezTo>
                    <a:cubicBezTo>
                      <a:pt x="2" y="71"/>
                      <a:pt x="2" y="71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moveTo>
                      <a:pt x="3" y="68"/>
                    </a:moveTo>
                    <a:cubicBezTo>
                      <a:pt x="3" y="68"/>
                      <a:pt x="3" y="69"/>
                      <a:pt x="3" y="69"/>
                    </a:cubicBezTo>
                    <a:cubicBezTo>
                      <a:pt x="3" y="69"/>
                      <a:pt x="3" y="69"/>
                      <a:pt x="3" y="69"/>
                    </a:cubicBezTo>
                    <a:cubicBezTo>
                      <a:pt x="3" y="69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moveTo>
                      <a:pt x="4" y="66"/>
                    </a:move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6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5" y="64"/>
                    </a:moveTo>
                    <a:cubicBezTo>
                      <a:pt x="5" y="65"/>
                      <a:pt x="5" y="65"/>
                      <a:pt x="5" y="65"/>
                    </a:cubicBezTo>
                    <a:cubicBezTo>
                      <a:pt x="5" y="65"/>
                      <a:pt x="5" y="65"/>
                      <a:pt x="5" y="65"/>
                    </a:cubicBezTo>
                    <a:cubicBezTo>
                      <a:pt x="5" y="65"/>
                      <a:pt x="5" y="65"/>
                      <a:pt x="6" y="65"/>
                    </a:cubicBezTo>
                    <a:cubicBezTo>
                      <a:pt x="5" y="65"/>
                      <a:pt x="5" y="64"/>
                      <a:pt x="5" y="64"/>
                    </a:cubicBezTo>
                    <a:moveTo>
                      <a:pt x="6" y="63"/>
                    </a:moveTo>
                    <a:cubicBezTo>
                      <a:pt x="6" y="63"/>
                      <a:pt x="6" y="64"/>
                      <a:pt x="6" y="64"/>
                    </a:cubicBezTo>
                    <a:cubicBezTo>
                      <a:pt x="6" y="64"/>
                      <a:pt x="6" y="64"/>
                      <a:pt x="6" y="64"/>
                    </a:cubicBezTo>
                    <a:cubicBezTo>
                      <a:pt x="6" y="64"/>
                      <a:pt x="6" y="63"/>
                      <a:pt x="6" y="63"/>
                    </a:cubicBezTo>
                    <a:cubicBezTo>
                      <a:pt x="6" y="63"/>
                      <a:pt x="6" y="63"/>
                      <a:pt x="6" y="63"/>
                    </a:cubicBezTo>
                    <a:moveTo>
                      <a:pt x="11" y="54"/>
                    </a:moveTo>
                    <a:cubicBezTo>
                      <a:pt x="10" y="57"/>
                      <a:pt x="8" y="59"/>
                      <a:pt x="7" y="62"/>
                    </a:cubicBezTo>
                    <a:cubicBezTo>
                      <a:pt x="7" y="62"/>
                      <a:pt x="7" y="62"/>
                      <a:pt x="7" y="62"/>
                    </a:cubicBezTo>
                    <a:cubicBezTo>
                      <a:pt x="8" y="59"/>
                      <a:pt x="10" y="57"/>
                      <a:pt x="11" y="54"/>
                    </a:cubicBezTo>
                    <a:cubicBezTo>
                      <a:pt x="11" y="54"/>
                      <a:pt x="11" y="54"/>
                      <a:pt x="11" y="54"/>
                    </a:cubicBezTo>
                    <a:moveTo>
                      <a:pt x="16" y="46"/>
                    </a:moveTo>
                    <a:cubicBezTo>
                      <a:pt x="15" y="47"/>
                      <a:pt x="14" y="49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4" y="49"/>
                      <a:pt x="15" y="47"/>
                      <a:pt x="16" y="46"/>
                    </a:cubicBezTo>
                    <a:cubicBezTo>
                      <a:pt x="16" y="46"/>
                      <a:pt x="16" y="46"/>
                      <a:pt x="16" y="46"/>
                    </a:cubicBezTo>
                    <a:moveTo>
                      <a:pt x="24" y="31"/>
                    </a:moveTo>
                    <a:cubicBezTo>
                      <a:pt x="22" y="35"/>
                      <a:pt x="20" y="38"/>
                      <a:pt x="18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20" y="38"/>
                      <a:pt x="22" y="35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moveTo>
                      <a:pt x="29" y="21"/>
                    </a:moveTo>
                    <a:cubicBezTo>
                      <a:pt x="29" y="23"/>
                      <a:pt x="28" y="24"/>
                      <a:pt x="27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8" y="25"/>
                      <a:pt x="29" y="23"/>
                      <a:pt x="30" y="21"/>
                    </a:cubicBezTo>
                    <a:cubicBezTo>
                      <a:pt x="29" y="21"/>
                      <a:pt x="29" y="21"/>
                      <a:pt x="29" y="21"/>
                    </a:cubicBezTo>
                    <a:moveTo>
                      <a:pt x="35" y="10"/>
                    </a:moveTo>
                    <a:cubicBezTo>
                      <a:pt x="35" y="10"/>
                      <a:pt x="35" y="10"/>
                      <a:pt x="35" y="10"/>
                    </a:cubicBezTo>
                    <a:cubicBezTo>
                      <a:pt x="34" y="11"/>
                      <a:pt x="34" y="12"/>
                      <a:pt x="33" y="13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3"/>
                      <a:pt x="35" y="12"/>
                      <a:pt x="36" y="10"/>
                    </a:cubicBezTo>
                    <a:cubicBezTo>
                      <a:pt x="36" y="10"/>
                      <a:pt x="35" y="10"/>
                      <a:pt x="35" y="10"/>
                    </a:cubicBezTo>
                    <a:moveTo>
                      <a:pt x="37" y="6"/>
                    </a:moveTo>
                    <a:cubicBezTo>
                      <a:pt x="37" y="6"/>
                      <a:pt x="37" y="6"/>
                      <a:pt x="37" y="6"/>
                    </a:cubicBezTo>
                    <a:cubicBezTo>
                      <a:pt x="37" y="6"/>
                      <a:pt x="38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7" y="6"/>
                      <a:pt x="37" y="6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1" y="0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0" y="0"/>
                      <a:pt x="40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1" name="Freeform 9404"/>
              <p:cNvSpPr>
                <a:spLocks noEditPoints="1"/>
              </p:cNvSpPr>
              <p:nvPr/>
            </p:nvSpPr>
            <p:spPr bwMode="auto">
              <a:xfrm>
                <a:off x="-309" y="3264"/>
                <a:ext cx="5" cy="4"/>
              </a:xfrm>
              <a:custGeom>
                <a:avLst/>
                <a:gdLst>
                  <a:gd name="T0" fmla="*/ 1 w 2"/>
                  <a:gd name="T1" fmla="*/ 2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2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2" name="Freeform 9405"/>
              <p:cNvSpPr>
                <a:spLocks noEditPoints="1"/>
              </p:cNvSpPr>
              <p:nvPr/>
            </p:nvSpPr>
            <p:spPr bwMode="auto">
              <a:xfrm>
                <a:off x="-321" y="3271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2 w 5"/>
                  <a:gd name="T11" fmla="*/ 4 h 8"/>
                  <a:gd name="T12" fmla="*/ 1 w 5"/>
                  <a:gd name="T13" fmla="*/ 6 h 8"/>
                  <a:gd name="T14" fmla="*/ 1 w 5"/>
                  <a:gd name="T15" fmla="*/ 6 h 8"/>
                  <a:gd name="T16" fmla="*/ 2 w 5"/>
                  <a:gd name="T17" fmla="*/ 5 h 8"/>
                  <a:gd name="T18" fmla="*/ 2 w 5"/>
                  <a:gd name="T19" fmla="*/ 4 h 8"/>
                  <a:gd name="T20" fmla="*/ 4 w 5"/>
                  <a:gd name="T21" fmla="*/ 2 h 8"/>
                  <a:gd name="T22" fmla="*/ 3 w 5"/>
                  <a:gd name="T23" fmla="*/ 2 h 8"/>
                  <a:gd name="T24" fmla="*/ 4 w 5"/>
                  <a:gd name="T25" fmla="*/ 3 h 8"/>
                  <a:gd name="T26" fmla="*/ 4 w 5"/>
                  <a:gd name="T27" fmla="*/ 2 h 8"/>
                  <a:gd name="T28" fmla="*/ 4 w 5"/>
                  <a:gd name="T29" fmla="*/ 2 h 8"/>
                  <a:gd name="T30" fmla="*/ 5 w 5"/>
                  <a:gd name="T31" fmla="*/ 0 h 8"/>
                  <a:gd name="T32" fmla="*/ 4 w 5"/>
                  <a:gd name="T33" fmla="*/ 1 h 8"/>
                  <a:gd name="T34" fmla="*/ 4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2" y="4"/>
                    </a:moveTo>
                    <a:cubicBezTo>
                      <a:pt x="2" y="5"/>
                      <a:pt x="2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4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3" name="Freeform 9406"/>
              <p:cNvSpPr>
                <a:spLocks noEditPoints="1"/>
              </p:cNvSpPr>
              <p:nvPr/>
            </p:nvSpPr>
            <p:spPr bwMode="auto">
              <a:xfrm>
                <a:off x="-321" y="3276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2 w 4"/>
                  <a:gd name="T15" fmla="*/ 3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4" name="Freeform 9407"/>
              <p:cNvSpPr>
                <a:spLocks noEditPoints="1"/>
              </p:cNvSpPr>
              <p:nvPr/>
            </p:nvSpPr>
            <p:spPr bwMode="auto">
              <a:xfrm>
                <a:off x="-413" y="3290"/>
                <a:ext cx="92" cy="158"/>
              </a:xfrm>
              <a:custGeom>
                <a:avLst/>
                <a:gdLst>
                  <a:gd name="T0" fmla="*/ 0 w 39"/>
                  <a:gd name="T1" fmla="*/ 67 h 67"/>
                  <a:gd name="T2" fmla="*/ 0 w 39"/>
                  <a:gd name="T3" fmla="*/ 66 h 67"/>
                  <a:gd name="T4" fmla="*/ 5 w 39"/>
                  <a:gd name="T5" fmla="*/ 58 h 67"/>
                  <a:gd name="T6" fmla="*/ 1 w 39"/>
                  <a:gd name="T7" fmla="*/ 65 h 67"/>
                  <a:gd name="T8" fmla="*/ 5 w 39"/>
                  <a:gd name="T9" fmla="*/ 58 h 67"/>
                  <a:gd name="T10" fmla="*/ 6 w 39"/>
                  <a:gd name="T11" fmla="*/ 57 h 67"/>
                  <a:gd name="T12" fmla="*/ 7 w 39"/>
                  <a:gd name="T13" fmla="*/ 56 h 67"/>
                  <a:gd name="T14" fmla="*/ 8 w 39"/>
                  <a:gd name="T15" fmla="*/ 52 h 67"/>
                  <a:gd name="T16" fmla="*/ 8 w 39"/>
                  <a:gd name="T17" fmla="*/ 53 h 67"/>
                  <a:gd name="T18" fmla="*/ 8 w 39"/>
                  <a:gd name="T19" fmla="*/ 52 h 67"/>
                  <a:gd name="T20" fmla="*/ 8 w 39"/>
                  <a:gd name="T21" fmla="*/ 52 h 67"/>
                  <a:gd name="T22" fmla="*/ 9 w 39"/>
                  <a:gd name="T23" fmla="*/ 51 h 67"/>
                  <a:gd name="T24" fmla="*/ 9 w 39"/>
                  <a:gd name="T25" fmla="*/ 50 h 67"/>
                  <a:gd name="T26" fmla="*/ 10 w 39"/>
                  <a:gd name="T27" fmla="*/ 51 h 67"/>
                  <a:gd name="T28" fmla="*/ 9 w 39"/>
                  <a:gd name="T29" fmla="*/ 50 h 67"/>
                  <a:gd name="T30" fmla="*/ 9 w 39"/>
                  <a:gd name="T31" fmla="*/ 50 h 67"/>
                  <a:gd name="T32" fmla="*/ 12 w 39"/>
                  <a:gd name="T33" fmla="*/ 46 h 67"/>
                  <a:gd name="T34" fmla="*/ 14 w 39"/>
                  <a:gd name="T35" fmla="*/ 43 h 67"/>
                  <a:gd name="T36" fmla="*/ 13 w 39"/>
                  <a:gd name="T37" fmla="*/ 45 h 67"/>
                  <a:gd name="T38" fmla="*/ 14 w 39"/>
                  <a:gd name="T39" fmla="*/ 43 h 67"/>
                  <a:gd name="T40" fmla="*/ 15 w 39"/>
                  <a:gd name="T41" fmla="*/ 40 h 67"/>
                  <a:gd name="T42" fmla="*/ 16 w 39"/>
                  <a:gd name="T43" fmla="*/ 40 h 67"/>
                  <a:gd name="T44" fmla="*/ 16 w 39"/>
                  <a:gd name="T45" fmla="*/ 39 h 67"/>
                  <a:gd name="T46" fmla="*/ 16 w 39"/>
                  <a:gd name="T47" fmla="*/ 40 h 67"/>
                  <a:gd name="T48" fmla="*/ 16 w 39"/>
                  <a:gd name="T49" fmla="*/ 39 h 67"/>
                  <a:gd name="T50" fmla="*/ 17 w 39"/>
                  <a:gd name="T51" fmla="*/ 38 h 67"/>
                  <a:gd name="T52" fmla="*/ 18 w 39"/>
                  <a:gd name="T53" fmla="*/ 37 h 67"/>
                  <a:gd name="T54" fmla="*/ 18 w 39"/>
                  <a:gd name="T55" fmla="*/ 35 h 67"/>
                  <a:gd name="T56" fmla="*/ 18 w 39"/>
                  <a:gd name="T57" fmla="*/ 37 h 67"/>
                  <a:gd name="T58" fmla="*/ 18 w 39"/>
                  <a:gd name="T59" fmla="*/ 35 h 67"/>
                  <a:gd name="T60" fmla="*/ 19 w 39"/>
                  <a:gd name="T61" fmla="*/ 35 h 67"/>
                  <a:gd name="T62" fmla="*/ 20 w 39"/>
                  <a:gd name="T63" fmla="*/ 34 h 67"/>
                  <a:gd name="T64" fmla="*/ 23 w 39"/>
                  <a:gd name="T65" fmla="*/ 28 h 67"/>
                  <a:gd name="T66" fmla="*/ 20 w 39"/>
                  <a:gd name="T67" fmla="*/ 34 h 67"/>
                  <a:gd name="T68" fmla="*/ 23 w 39"/>
                  <a:gd name="T69" fmla="*/ 28 h 67"/>
                  <a:gd name="T70" fmla="*/ 23 w 39"/>
                  <a:gd name="T71" fmla="*/ 28 h 67"/>
                  <a:gd name="T72" fmla="*/ 26 w 39"/>
                  <a:gd name="T73" fmla="*/ 23 h 67"/>
                  <a:gd name="T74" fmla="*/ 27 w 39"/>
                  <a:gd name="T75" fmla="*/ 21 h 67"/>
                  <a:gd name="T76" fmla="*/ 26 w 39"/>
                  <a:gd name="T77" fmla="*/ 22 h 67"/>
                  <a:gd name="T78" fmla="*/ 27 w 39"/>
                  <a:gd name="T79" fmla="*/ 21 h 67"/>
                  <a:gd name="T80" fmla="*/ 27 w 39"/>
                  <a:gd name="T81" fmla="*/ 21 h 67"/>
                  <a:gd name="T82" fmla="*/ 28 w 39"/>
                  <a:gd name="T83" fmla="*/ 20 h 67"/>
                  <a:gd name="T84" fmla="*/ 28 w 39"/>
                  <a:gd name="T85" fmla="*/ 19 h 67"/>
                  <a:gd name="T86" fmla="*/ 28 w 39"/>
                  <a:gd name="T87" fmla="*/ 20 h 67"/>
                  <a:gd name="T88" fmla="*/ 28 w 39"/>
                  <a:gd name="T89" fmla="*/ 19 h 67"/>
                  <a:gd name="T90" fmla="*/ 28 w 39"/>
                  <a:gd name="T91" fmla="*/ 19 h 67"/>
                  <a:gd name="T92" fmla="*/ 29 w 39"/>
                  <a:gd name="T93" fmla="*/ 18 h 67"/>
                  <a:gd name="T94" fmla="*/ 33 w 39"/>
                  <a:gd name="T95" fmla="*/ 11 h 67"/>
                  <a:gd name="T96" fmla="*/ 29 w 39"/>
                  <a:gd name="T97" fmla="*/ 18 h 67"/>
                  <a:gd name="T98" fmla="*/ 33 w 39"/>
                  <a:gd name="T99" fmla="*/ 11 h 67"/>
                  <a:gd name="T100" fmla="*/ 33 w 39"/>
                  <a:gd name="T101" fmla="*/ 11 h 67"/>
                  <a:gd name="T102" fmla="*/ 33 w 39"/>
                  <a:gd name="T103" fmla="*/ 11 h 67"/>
                  <a:gd name="T104" fmla="*/ 33 w 39"/>
                  <a:gd name="T105" fmla="*/ 10 h 67"/>
                  <a:gd name="T106" fmla="*/ 33 w 39"/>
                  <a:gd name="T107" fmla="*/ 11 h 67"/>
                  <a:gd name="T108" fmla="*/ 33 w 39"/>
                  <a:gd name="T109" fmla="*/ 10 h 67"/>
                  <a:gd name="T110" fmla="*/ 33 w 39"/>
                  <a:gd name="T111" fmla="*/ 10 h 67"/>
                  <a:gd name="T112" fmla="*/ 34 w 39"/>
                  <a:gd name="T113" fmla="*/ 10 h 67"/>
                  <a:gd name="T114" fmla="*/ 35 w 39"/>
                  <a:gd name="T115" fmla="*/ 8 h 67"/>
                  <a:gd name="T116" fmla="*/ 34 w 39"/>
                  <a:gd name="T117" fmla="*/ 9 h 67"/>
                  <a:gd name="T118" fmla="*/ 35 w 39"/>
                  <a:gd name="T119" fmla="*/ 8 h 67"/>
                  <a:gd name="T120" fmla="*/ 35 w 39"/>
                  <a:gd name="T121" fmla="*/ 7 h 67"/>
                  <a:gd name="T122" fmla="*/ 39 w 39"/>
                  <a:gd name="T123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9" h="67">
                    <a:moveTo>
                      <a:pt x="0" y="65"/>
                    </a:moveTo>
                    <a:cubicBezTo>
                      <a:pt x="0" y="66"/>
                      <a:pt x="0" y="66"/>
                      <a:pt x="0" y="67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66"/>
                      <a:pt x="0" y="66"/>
                      <a:pt x="0" y="65"/>
                    </a:cubicBezTo>
                    <a:moveTo>
                      <a:pt x="5" y="58"/>
                    </a:moveTo>
                    <a:cubicBezTo>
                      <a:pt x="3" y="61"/>
                      <a:pt x="2" y="63"/>
                      <a:pt x="1" y="65"/>
                    </a:cubicBezTo>
                    <a:cubicBezTo>
                      <a:pt x="1" y="65"/>
                      <a:pt x="1" y="65"/>
                      <a:pt x="1" y="65"/>
                    </a:cubicBezTo>
                    <a:cubicBezTo>
                      <a:pt x="2" y="63"/>
                      <a:pt x="4" y="61"/>
                      <a:pt x="5" y="58"/>
                    </a:cubicBezTo>
                    <a:cubicBezTo>
                      <a:pt x="5" y="58"/>
                      <a:pt x="5" y="58"/>
                      <a:pt x="5" y="58"/>
                    </a:cubicBezTo>
                    <a:moveTo>
                      <a:pt x="6" y="55"/>
                    </a:moveTo>
                    <a:cubicBezTo>
                      <a:pt x="6" y="56"/>
                      <a:pt x="6" y="56"/>
                      <a:pt x="6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7"/>
                      <a:pt x="6" y="56"/>
                      <a:pt x="7" y="56"/>
                    </a:cubicBezTo>
                    <a:cubicBezTo>
                      <a:pt x="7" y="55"/>
                      <a:pt x="6" y="55"/>
                      <a:pt x="6" y="55"/>
                    </a:cubicBezTo>
                    <a:moveTo>
                      <a:pt x="8" y="52"/>
                    </a:moveTo>
                    <a:cubicBezTo>
                      <a:pt x="8" y="52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9" y="53"/>
                      <a:pt x="9" y="52"/>
                    </a:cubicBezTo>
                    <a:cubicBezTo>
                      <a:pt x="8" y="52"/>
                      <a:pt x="8" y="52"/>
                      <a:pt x="8" y="52"/>
                    </a:cubicBezTo>
                    <a:moveTo>
                      <a:pt x="9" y="51"/>
                    </a:moveTo>
                    <a:cubicBezTo>
                      <a:pt x="9" y="51"/>
                      <a:pt x="9" y="52"/>
                      <a:pt x="8" y="52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9" y="52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moveTo>
                      <a:pt x="9" y="50"/>
                    </a:moveTo>
                    <a:cubicBezTo>
                      <a:pt x="9" y="50"/>
                      <a:pt x="9" y="51"/>
                      <a:pt x="9" y="51"/>
                    </a:cubicBezTo>
                    <a:cubicBezTo>
                      <a:pt x="9" y="51"/>
                      <a:pt x="9" y="51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50"/>
                      <a:pt x="10" y="50"/>
                      <a:pt x="9" y="50"/>
                    </a:cubicBezTo>
                    <a:moveTo>
                      <a:pt x="12" y="46"/>
                    </a:moveTo>
                    <a:cubicBezTo>
                      <a:pt x="11" y="47"/>
                      <a:pt x="10" y="49"/>
                      <a:pt x="9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1" y="49"/>
                      <a:pt x="12" y="48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moveTo>
                      <a:pt x="14" y="43"/>
                    </a:moveTo>
                    <a:cubicBezTo>
                      <a:pt x="14" y="43"/>
                      <a:pt x="13" y="44"/>
                      <a:pt x="13" y="45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4" y="44"/>
                      <a:pt x="14" y="44"/>
                      <a:pt x="14" y="43"/>
                    </a:cubicBezTo>
                    <a:cubicBezTo>
                      <a:pt x="14" y="43"/>
                      <a:pt x="14" y="43"/>
                      <a:pt x="14" y="43"/>
                    </a:cubicBezTo>
                    <a:moveTo>
                      <a:pt x="16" y="39"/>
                    </a:moveTo>
                    <a:cubicBezTo>
                      <a:pt x="16" y="40"/>
                      <a:pt x="16" y="40"/>
                      <a:pt x="15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9"/>
                      <a:pt x="16" y="39"/>
                      <a:pt x="16" y="39"/>
                    </a:cubicBezTo>
                    <a:moveTo>
                      <a:pt x="16" y="39"/>
                    </a:moveTo>
                    <a:cubicBezTo>
                      <a:pt x="16" y="39"/>
                      <a:pt x="16" y="39"/>
                      <a:pt x="16" y="39"/>
                    </a:cubicBezTo>
                    <a:cubicBezTo>
                      <a:pt x="16" y="39"/>
                      <a:pt x="16" y="40"/>
                      <a:pt x="16" y="40"/>
                    </a:cubicBezTo>
                    <a:cubicBezTo>
                      <a:pt x="16" y="39"/>
                      <a:pt x="17" y="39"/>
                      <a:pt x="17" y="39"/>
                    </a:cubicBezTo>
                    <a:cubicBezTo>
                      <a:pt x="17" y="39"/>
                      <a:pt x="16" y="39"/>
                      <a:pt x="16" y="39"/>
                    </a:cubicBezTo>
                    <a:moveTo>
                      <a:pt x="17" y="37"/>
                    </a:moveTo>
                    <a:cubicBezTo>
                      <a:pt x="17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9"/>
                    </a:cubicBezTo>
                    <a:cubicBezTo>
                      <a:pt x="17" y="38"/>
                      <a:pt x="17" y="38"/>
                      <a:pt x="18" y="37"/>
                    </a:cubicBezTo>
                    <a:cubicBezTo>
                      <a:pt x="17" y="37"/>
                      <a:pt x="17" y="37"/>
                      <a:pt x="17" y="37"/>
                    </a:cubicBezTo>
                    <a:moveTo>
                      <a:pt x="18" y="35"/>
                    </a:moveTo>
                    <a:cubicBezTo>
                      <a:pt x="18" y="36"/>
                      <a:pt x="18" y="36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7"/>
                      <a:pt x="18" y="36"/>
                      <a:pt x="19" y="36"/>
                    </a:cubicBezTo>
                    <a:cubicBezTo>
                      <a:pt x="19" y="36"/>
                      <a:pt x="18" y="35"/>
                      <a:pt x="18" y="35"/>
                    </a:cubicBezTo>
                    <a:moveTo>
                      <a:pt x="19" y="34"/>
                    </a:moveTo>
                    <a:cubicBezTo>
                      <a:pt x="19" y="34"/>
                      <a:pt x="19" y="34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5"/>
                      <a:pt x="19" y="34"/>
                      <a:pt x="20" y="34"/>
                    </a:cubicBezTo>
                    <a:cubicBezTo>
                      <a:pt x="19" y="34"/>
                      <a:pt x="19" y="34"/>
                      <a:pt x="19" y="34"/>
                    </a:cubicBezTo>
                    <a:moveTo>
                      <a:pt x="23" y="28"/>
                    </a:moveTo>
                    <a:cubicBezTo>
                      <a:pt x="22" y="30"/>
                      <a:pt x="20" y="32"/>
                      <a:pt x="19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2"/>
                      <a:pt x="22" y="30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moveTo>
                      <a:pt x="26" y="23"/>
                    </a:moveTo>
                    <a:cubicBezTo>
                      <a:pt x="25" y="24"/>
                      <a:pt x="24" y="26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4" y="26"/>
                      <a:pt x="25" y="25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moveTo>
                      <a:pt x="27" y="21"/>
                    </a:moveTo>
                    <a:cubicBezTo>
                      <a:pt x="27" y="21"/>
                      <a:pt x="26" y="22"/>
                      <a:pt x="26" y="22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7" y="22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moveTo>
                      <a:pt x="27" y="20"/>
                    </a:moveTo>
                    <a:cubicBezTo>
                      <a:pt x="27" y="20"/>
                      <a:pt x="27" y="20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8" y="21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7" y="20"/>
                    </a:cubicBezTo>
                    <a:moveTo>
                      <a:pt x="28" y="19"/>
                    </a:move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19"/>
                      <a:pt x="28" y="19"/>
                    </a:cubicBezTo>
                    <a:moveTo>
                      <a:pt x="29" y="18"/>
                    </a:moveTo>
                    <a:cubicBezTo>
                      <a:pt x="28" y="18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9" y="19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moveTo>
                      <a:pt x="33" y="11"/>
                    </a:moveTo>
                    <a:cubicBezTo>
                      <a:pt x="31" y="13"/>
                      <a:pt x="30" y="15"/>
                      <a:pt x="29" y="17"/>
                    </a:cubicBezTo>
                    <a:cubicBezTo>
                      <a:pt x="29" y="17"/>
                      <a:pt x="29" y="17"/>
                      <a:pt x="29" y="18"/>
                    </a:cubicBezTo>
                    <a:cubicBezTo>
                      <a:pt x="31" y="15"/>
                      <a:pt x="32" y="13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moveTo>
                      <a:pt x="33" y="11"/>
                    </a:move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moveTo>
                      <a:pt x="33" y="10"/>
                    </a:moveTo>
                    <a:cubicBezTo>
                      <a:pt x="33" y="10"/>
                      <a:pt x="33" y="10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0"/>
                      <a:pt x="34" y="10"/>
                    </a:cubicBezTo>
                    <a:cubicBezTo>
                      <a:pt x="34" y="10"/>
                      <a:pt x="33" y="10"/>
                      <a:pt x="33" y="10"/>
                    </a:cubicBezTo>
                    <a:moveTo>
                      <a:pt x="33" y="10"/>
                    </a:move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3" y="10"/>
                    </a:cubicBezTo>
                    <a:moveTo>
                      <a:pt x="35" y="8"/>
                    </a:moveTo>
                    <a:cubicBezTo>
                      <a:pt x="35" y="8"/>
                      <a:pt x="34" y="8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moveTo>
                      <a:pt x="39" y="0"/>
                    </a:moveTo>
                    <a:cubicBezTo>
                      <a:pt x="38" y="3"/>
                      <a:pt x="36" y="5"/>
                      <a:pt x="35" y="7"/>
                    </a:cubicBezTo>
                    <a:cubicBezTo>
                      <a:pt x="35" y="7"/>
                      <a:pt x="35" y="7"/>
                      <a:pt x="35" y="8"/>
                    </a:cubicBezTo>
                    <a:cubicBezTo>
                      <a:pt x="36" y="5"/>
                      <a:pt x="38" y="3"/>
                      <a:pt x="39" y="1"/>
                    </a:cubicBezTo>
                    <a:cubicBezTo>
                      <a:pt x="39" y="1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5" name="Freeform 9408"/>
              <p:cNvSpPr>
                <a:spLocks noEditPoints="1"/>
              </p:cNvSpPr>
              <p:nvPr/>
            </p:nvSpPr>
            <p:spPr bwMode="auto">
              <a:xfrm>
                <a:off x="-413" y="3424"/>
                <a:ext cx="14" cy="22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8 h 9"/>
                  <a:gd name="T4" fmla="*/ 0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6 w 6"/>
                  <a:gd name="T11" fmla="*/ 0 h 9"/>
                  <a:gd name="T12" fmla="*/ 5 w 6"/>
                  <a:gd name="T13" fmla="*/ 1 h 9"/>
                  <a:gd name="T14" fmla="*/ 5 w 6"/>
                  <a:gd name="T15" fmla="*/ 1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6" name="Freeform 9409"/>
              <p:cNvSpPr>
                <a:spLocks/>
              </p:cNvSpPr>
              <p:nvPr/>
            </p:nvSpPr>
            <p:spPr bwMode="auto">
              <a:xfrm>
                <a:off x="-394" y="341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7" name="Freeform 9410"/>
              <p:cNvSpPr>
                <a:spLocks noEditPoints="1"/>
              </p:cNvSpPr>
              <p:nvPr/>
            </p:nvSpPr>
            <p:spPr bwMode="auto">
              <a:xfrm>
                <a:off x="-392" y="3396"/>
                <a:ext cx="10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1 w 4"/>
                  <a:gd name="T15" fmla="*/ 6 h 6"/>
                  <a:gd name="T16" fmla="*/ 1 w 4"/>
                  <a:gd name="T17" fmla="*/ 5 h 6"/>
                  <a:gd name="T18" fmla="*/ 0 w 4"/>
                  <a:gd name="T19" fmla="*/ 5 h 6"/>
                  <a:gd name="T20" fmla="*/ 4 w 4"/>
                  <a:gd name="T21" fmla="*/ 0 h 6"/>
                  <a:gd name="T22" fmla="*/ 3 w 4"/>
                  <a:gd name="T23" fmla="*/ 1 h 6"/>
                  <a:gd name="T24" fmla="*/ 3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8" name="Oval 9411"/>
              <p:cNvSpPr>
                <a:spLocks noChangeArrowheads="1"/>
              </p:cNvSpPr>
              <p:nvPr/>
            </p:nvSpPr>
            <p:spPr bwMode="auto">
              <a:xfrm>
                <a:off x="-373" y="3377"/>
                <a:ext cx="2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9" name="Freeform 9412"/>
              <p:cNvSpPr>
                <a:spLocks/>
              </p:cNvSpPr>
              <p:nvPr/>
            </p:nvSpPr>
            <p:spPr bwMode="auto">
              <a:xfrm>
                <a:off x="-375" y="337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0" name="Freeform 9413"/>
              <p:cNvSpPr>
                <a:spLocks/>
              </p:cNvSpPr>
              <p:nvPr/>
            </p:nvSpPr>
            <p:spPr bwMode="auto">
              <a:xfrm>
                <a:off x="-371" y="337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1" name="Rectangle 9414"/>
              <p:cNvSpPr>
                <a:spLocks noChangeArrowheads="1"/>
              </p:cNvSpPr>
              <p:nvPr/>
            </p:nvSpPr>
            <p:spPr bwMode="auto">
              <a:xfrm>
                <a:off x="-368" y="3370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2" name="Rectangle 9415"/>
              <p:cNvSpPr>
                <a:spLocks noChangeArrowheads="1"/>
              </p:cNvSpPr>
              <p:nvPr/>
            </p:nvSpPr>
            <p:spPr bwMode="auto">
              <a:xfrm>
                <a:off x="-368" y="3370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3" name="Oval 9416"/>
              <p:cNvSpPr>
                <a:spLocks noChangeArrowheads="1"/>
              </p:cNvSpPr>
              <p:nvPr/>
            </p:nvSpPr>
            <p:spPr bwMode="auto">
              <a:xfrm>
                <a:off x="-359" y="335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4" name="Freeform 9417"/>
              <p:cNvSpPr>
                <a:spLocks noEditPoints="1"/>
              </p:cNvSpPr>
              <p:nvPr/>
            </p:nvSpPr>
            <p:spPr bwMode="auto">
              <a:xfrm>
                <a:off x="-352" y="3330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5" name="Freeform 9418"/>
              <p:cNvSpPr>
                <a:spLocks noEditPoints="1"/>
              </p:cNvSpPr>
              <p:nvPr/>
            </p:nvSpPr>
            <p:spPr bwMode="auto">
              <a:xfrm>
                <a:off x="-349" y="3335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6" name="Freeform 9419"/>
              <p:cNvSpPr>
                <a:spLocks noEditPoints="1"/>
              </p:cNvSpPr>
              <p:nvPr/>
            </p:nvSpPr>
            <p:spPr bwMode="auto">
              <a:xfrm>
                <a:off x="-335" y="3311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2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2 h 2"/>
                  <a:gd name="T18" fmla="*/ 0 w 1"/>
                  <a:gd name="T19" fmla="*/ 2 h 2"/>
                  <a:gd name="T20" fmla="*/ 0 w 1"/>
                  <a:gd name="T21" fmla="*/ 1 h 2"/>
                  <a:gd name="T22" fmla="*/ 0 w 1"/>
                  <a:gd name="T23" fmla="*/ 1 h 2"/>
                  <a:gd name="T24" fmla="*/ 1 w 1"/>
                  <a:gd name="T25" fmla="*/ 1 h 2"/>
                  <a:gd name="T26" fmla="*/ 1 w 1"/>
                  <a:gd name="T27" fmla="*/ 1 h 2"/>
                  <a:gd name="T28" fmla="*/ 0 w 1"/>
                  <a:gd name="T29" fmla="*/ 1 h 2"/>
                  <a:gd name="T30" fmla="*/ 1 w 1"/>
                  <a:gd name="T31" fmla="*/ 0 h 2"/>
                  <a:gd name="T32" fmla="*/ 0 w 1"/>
                  <a:gd name="T33" fmla="*/ 1 h 2"/>
                  <a:gd name="T34" fmla="*/ 1 w 1"/>
                  <a:gd name="T35" fmla="*/ 1 h 2"/>
                  <a:gd name="T36" fmla="*/ 1 w 1"/>
                  <a:gd name="T37" fmla="*/ 0 h 2"/>
                  <a:gd name="T38" fmla="*/ 1 w 1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7" name="Oval 9420"/>
              <p:cNvSpPr>
                <a:spLocks noChangeArrowheads="1"/>
              </p:cNvSpPr>
              <p:nvPr/>
            </p:nvSpPr>
            <p:spPr bwMode="auto">
              <a:xfrm>
                <a:off x="-349" y="333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8" name="Freeform 9421"/>
              <p:cNvSpPr>
                <a:spLocks/>
              </p:cNvSpPr>
              <p:nvPr/>
            </p:nvSpPr>
            <p:spPr bwMode="auto">
              <a:xfrm>
                <a:off x="-375" y="338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9" name="Freeform 9422"/>
              <p:cNvSpPr>
                <a:spLocks noEditPoints="1"/>
              </p:cNvSpPr>
              <p:nvPr/>
            </p:nvSpPr>
            <p:spPr bwMode="auto">
              <a:xfrm>
                <a:off x="-415" y="3384"/>
                <a:ext cx="40" cy="66"/>
              </a:xfrm>
              <a:custGeom>
                <a:avLst/>
                <a:gdLst>
                  <a:gd name="T0" fmla="*/ 1 w 17"/>
                  <a:gd name="T1" fmla="*/ 27 h 28"/>
                  <a:gd name="T2" fmla="*/ 0 w 17"/>
                  <a:gd name="T3" fmla="*/ 28 h 28"/>
                  <a:gd name="T4" fmla="*/ 1 w 17"/>
                  <a:gd name="T5" fmla="*/ 27 h 28"/>
                  <a:gd name="T6" fmla="*/ 1 w 17"/>
                  <a:gd name="T7" fmla="*/ 27 h 28"/>
                  <a:gd name="T8" fmla="*/ 9 w 17"/>
                  <a:gd name="T9" fmla="*/ 13 h 28"/>
                  <a:gd name="T10" fmla="*/ 7 w 17"/>
                  <a:gd name="T11" fmla="*/ 15 h 28"/>
                  <a:gd name="T12" fmla="*/ 8 w 17"/>
                  <a:gd name="T13" fmla="*/ 16 h 28"/>
                  <a:gd name="T14" fmla="*/ 9 w 17"/>
                  <a:gd name="T15" fmla="*/ 13 h 28"/>
                  <a:gd name="T16" fmla="*/ 9 w 17"/>
                  <a:gd name="T17" fmla="*/ 13 h 28"/>
                  <a:gd name="T18" fmla="*/ 16 w 17"/>
                  <a:gd name="T19" fmla="*/ 0 h 28"/>
                  <a:gd name="T20" fmla="*/ 15 w 17"/>
                  <a:gd name="T21" fmla="*/ 3 h 28"/>
                  <a:gd name="T22" fmla="*/ 15 w 17"/>
                  <a:gd name="T23" fmla="*/ 3 h 28"/>
                  <a:gd name="T24" fmla="*/ 17 w 17"/>
                  <a:gd name="T25" fmla="*/ 0 h 28"/>
                  <a:gd name="T26" fmla="*/ 16 w 17"/>
                  <a:gd name="T2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8">
                    <a:moveTo>
                      <a:pt x="1" y="27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0" y="27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moveTo>
                      <a:pt x="9" y="13"/>
                    </a:moveTo>
                    <a:cubicBezTo>
                      <a:pt x="8" y="14"/>
                      <a:pt x="8" y="15"/>
                      <a:pt x="7" y="15"/>
                    </a:cubicBezTo>
                    <a:cubicBezTo>
                      <a:pt x="7" y="15"/>
                      <a:pt x="8" y="15"/>
                      <a:pt x="8" y="16"/>
                    </a:cubicBezTo>
                    <a:cubicBezTo>
                      <a:pt x="8" y="15"/>
                      <a:pt x="9" y="14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moveTo>
                      <a:pt x="16" y="0"/>
                    </a:moveTo>
                    <a:cubicBezTo>
                      <a:pt x="16" y="1"/>
                      <a:pt x="15" y="2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2"/>
                      <a:pt x="16" y="1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0" name="Freeform 9423"/>
              <p:cNvSpPr>
                <a:spLocks noEditPoints="1"/>
              </p:cNvSpPr>
              <p:nvPr/>
            </p:nvSpPr>
            <p:spPr bwMode="auto">
              <a:xfrm>
                <a:off x="-330" y="3098"/>
                <a:ext cx="118" cy="211"/>
              </a:xfrm>
              <a:custGeom>
                <a:avLst/>
                <a:gdLst>
                  <a:gd name="T0" fmla="*/ 0 w 50"/>
                  <a:gd name="T1" fmla="*/ 89 h 89"/>
                  <a:gd name="T2" fmla="*/ 0 w 50"/>
                  <a:gd name="T3" fmla="*/ 89 h 89"/>
                  <a:gd name="T4" fmla="*/ 4 w 50"/>
                  <a:gd name="T5" fmla="*/ 81 h 89"/>
                  <a:gd name="T6" fmla="*/ 4 w 50"/>
                  <a:gd name="T7" fmla="*/ 82 h 89"/>
                  <a:gd name="T8" fmla="*/ 4 w 50"/>
                  <a:gd name="T9" fmla="*/ 81 h 89"/>
                  <a:gd name="T10" fmla="*/ 8 w 50"/>
                  <a:gd name="T11" fmla="*/ 75 h 89"/>
                  <a:gd name="T12" fmla="*/ 8 w 50"/>
                  <a:gd name="T13" fmla="*/ 74 h 89"/>
                  <a:gd name="T14" fmla="*/ 9 w 50"/>
                  <a:gd name="T15" fmla="*/ 73 h 89"/>
                  <a:gd name="T16" fmla="*/ 9 w 50"/>
                  <a:gd name="T17" fmla="*/ 73 h 89"/>
                  <a:gd name="T18" fmla="*/ 9 w 50"/>
                  <a:gd name="T19" fmla="*/ 73 h 89"/>
                  <a:gd name="T20" fmla="*/ 11 w 50"/>
                  <a:gd name="T21" fmla="*/ 69 h 89"/>
                  <a:gd name="T22" fmla="*/ 12 w 50"/>
                  <a:gd name="T23" fmla="*/ 68 h 89"/>
                  <a:gd name="T24" fmla="*/ 13 w 50"/>
                  <a:gd name="T25" fmla="*/ 66 h 89"/>
                  <a:gd name="T26" fmla="*/ 12 w 50"/>
                  <a:gd name="T27" fmla="*/ 67 h 89"/>
                  <a:gd name="T28" fmla="*/ 13 w 50"/>
                  <a:gd name="T29" fmla="*/ 66 h 89"/>
                  <a:gd name="T30" fmla="*/ 13 w 50"/>
                  <a:gd name="T31" fmla="*/ 65 h 89"/>
                  <a:gd name="T32" fmla="*/ 14 w 50"/>
                  <a:gd name="T33" fmla="*/ 64 h 89"/>
                  <a:gd name="T34" fmla="*/ 15 w 50"/>
                  <a:gd name="T35" fmla="*/ 63 h 89"/>
                  <a:gd name="T36" fmla="*/ 15 w 50"/>
                  <a:gd name="T37" fmla="*/ 64 h 89"/>
                  <a:gd name="T38" fmla="*/ 15 w 50"/>
                  <a:gd name="T39" fmla="*/ 63 h 89"/>
                  <a:gd name="T40" fmla="*/ 15 w 50"/>
                  <a:gd name="T41" fmla="*/ 62 h 89"/>
                  <a:gd name="T42" fmla="*/ 16 w 50"/>
                  <a:gd name="T43" fmla="*/ 61 h 89"/>
                  <a:gd name="T44" fmla="*/ 22 w 50"/>
                  <a:gd name="T45" fmla="*/ 50 h 89"/>
                  <a:gd name="T46" fmla="*/ 20 w 50"/>
                  <a:gd name="T47" fmla="*/ 53 h 89"/>
                  <a:gd name="T48" fmla="*/ 22 w 50"/>
                  <a:gd name="T49" fmla="*/ 50 h 89"/>
                  <a:gd name="T50" fmla="*/ 25 w 50"/>
                  <a:gd name="T51" fmla="*/ 45 h 89"/>
                  <a:gd name="T52" fmla="*/ 27 w 50"/>
                  <a:gd name="T53" fmla="*/ 41 h 89"/>
                  <a:gd name="T54" fmla="*/ 36 w 50"/>
                  <a:gd name="T55" fmla="*/ 25 h 89"/>
                  <a:gd name="T56" fmla="*/ 33 w 50"/>
                  <a:gd name="T57" fmla="*/ 30 h 89"/>
                  <a:gd name="T58" fmla="*/ 36 w 50"/>
                  <a:gd name="T59" fmla="*/ 25 h 89"/>
                  <a:gd name="T60" fmla="*/ 42 w 50"/>
                  <a:gd name="T61" fmla="*/ 13 h 89"/>
                  <a:gd name="T62" fmla="*/ 38 w 50"/>
                  <a:gd name="T63" fmla="*/ 20 h 89"/>
                  <a:gd name="T64" fmla="*/ 43 w 50"/>
                  <a:gd name="T65" fmla="*/ 14 h 89"/>
                  <a:gd name="T66" fmla="*/ 46 w 50"/>
                  <a:gd name="T67" fmla="*/ 5 h 89"/>
                  <a:gd name="T68" fmla="*/ 44 w 50"/>
                  <a:gd name="T69" fmla="*/ 9 h 89"/>
                  <a:gd name="T70" fmla="*/ 46 w 50"/>
                  <a:gd name="T71" fmla="*/ 6 h 89"/>
                  <a:gd name="T72" fmla="*/ 45 w 50"/>
                  <a:gd name="T73" fmla="*/ 9 h 89"/>
                  <a:gd name="T74" fmla="*/ 47 w 50"/>
                  <a:gd name="T75" fmla="*/ 5 h 89"/>
                  <a:gd name="T76" fmla="*/ 48 w 50"/>
                  <a:gd name="T77" fmla="*/ 0 h 89"/>
                  <a:gd name="T78" fmla="*/ 47 w 50"/>
                  <a:gd name="T79" fmla="*/ 5 h 89"/>
                  <a:gd name="T80" fmla="*/ 49 w 50"/>
                  <a:gd name="T81" fmla="*/ 2 h 89"/>
                  <a:gd name="T82" fmla="*/ 49 w 50"/>
                  <a:gd name="T83" fmla="*/ 0 h 89"/>
                  <a:gd name="T84" fmla="*/ 48 w 50"/>
                  <a:gd name="T8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0" h="89">
                    <a:moveTo>
                      <a:pt x="0" y="88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8"/>
                      <a:pt x="0" y="88"/>
                      <a:pt x="0" y="88"/>
                    </a:cubicBezTo>
                    <a:moveTo>
                      <a:pt x="4" y="81"/>
                    </a:moveTo>
                    <a:cubicBezTo>
                      <a:pt x="4" y="81"/>
                      <a:pt x="4" y="81"/>
                      <a:pt x="4" y="81"/>
                    </a:cubicBezTo>
                    <a:cubicBezTo>
                      <a:pt x="4" y="81"/>
                      <a:pt x="4" y="82"/>
                      <a:pt x="4" y="82"/>
                    </a:cubicBezTo>
                    <a:cubicBezTo>
                      <a:pt x="4" y="82"/>
                      <a:pt x="4" y="82"/>
                      <a:pt x="4" y="81"/>
                    </a:cubicBezTo>
                    <a:cubicBezTo>
                      <a:pt x="4" y="81"/>
                      <a:pt x="4" y="81"/>
                      <a:pt x="4" y="81"/>
                    </a:cubicBezTo>
                    <a:moveTo>
                      <a:pt x="8" y="74"/>
                    </a:moveTo>
                    <a:cubicBezTo>
                      <a:pt x="8" y="74"/>
                      <a:pt x="8" y="74"/>
                      <a:pt x="8" y="75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8" y="75"/>
                      <a:pt x="8" y="74"/>
                      <a:pt x="8" y="74"/>
                    </a:cubicBezTo>
                    <a:cubicBezTo>
                      <a:pt x="8" y="74"/>
                      <a:pt x="8" y="74"/>
                      <a:pt x="8" y="74"/>
                    </a:cubicBezTo>
                    <a:moveTo>
                      <a:pt x="9" y="73"/>
                    </a:move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moveTo>
                      <a:pt x="12" y="68"/>
                    </a:moveTo>
                    <a:cubicBezTo>
                      <a:pt x="12" y="68"/>
                      <a:pt x="11" y="69"/>
                      <a:pt x="11" y="69"/>
                    </a:cubicBezTo>
                    <a:cubicBezTo>
                      <a:pt x="11" y="69"/>
                      <a:pt x="11" y="69"/>
                      <a:pt x="11" y="69"/>
                    </a:cubicBezTo>
                    <a:cubicBezTo>
                      <a:pt x="12" y="69"/>
                      <a:pt x="12" y="68"/>
                      <a:pt x="12" y="68"/>
                    </a:cubicBezTo>
                    <a:cubicBezTo>
                      <a:pt x="12" y="68"/>
                      <a:pt x="12" y="68"/>
                      <a:pt x="12" y="68"/>
                    </a:cubicBezTo>
                    <a:moveTo>
                      <a:pt x="13" y="66"/>
                    </a:moveTo>
                    <a:cubicBezTo>
                      <a:pt x="13" y="67"/>
                      <a:pt x="12" y="67"/>
                      <a:pt x="12" y="67"/>
                    </a:cubicBezTo>
                    <a:cubicBezTo>
                      <a:pt x="12" y="67"/>
                      <a:pt x="12" y="67"/>
                      <a:pt x="12" y="67"/>
                    </a:cubicBezTo>
                    <a:cubicBezTo>
                      <a:pt x="13" y="67"/>
                      <a:pt x="13" y="67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moveTo>
                      <a:pt x="14" y="64"/>
                    </a:moveTo>
                    <a:cubicBezTo>
                      <a:pt x="14" y="65"/>
                      <a:pt x="13" y="65"/>
                      <a:pt x="13" y="65"/>
                    </a:cubicBezTo>
                    <a:cubicBezTo>
                      <a:pt x="13" y="65"/>
                      <a:pt x="13" y="65"/>
                      <a:pt x="13" y="65"/>
                    </a:cubicBezTo>
                    <a:cubicBezTo>
                      <a:pt x="14" y="65"/>
                      <a:pt x="14" y="65"/>
                      <a:pt x="14" y="64"/>
                    </a:cubicBezTo>
                    <a:cubicBezTo>
                      <a:pt x="14" y="64"/>
                      <a:pt x="14" y="64"/>
                      <a:pt x="14" y="64"/>
                    </a:cubicBezTo>
                    <a:moveTo>
                      <a:pt x="15" y="63"/>
                    </a:moveTo>
                    <a:cubicBezTo>
                      <a:pt x="15" y="63"/>
                      <a:pt x="14" y="63"/>
                      <a:pt x="14" y="63"/>
                    </a:cubicBezTo>
                    <a:cubicBezTo>
                      <a:pt x="14" y="63"/>
                      <a:pt x="14" y="64"/>
                      <a:pt x="15" y="64"/>
                    </a:cubicBezTo>
                    <a:cubicBezTo>
                      <a:pt x="15" y="63"/>
                      <a:pt x="15" y="63"/>
                      <a:pt x="15" y="63"/>
                    </a:cubicBezTo>
                    <a:cubicBezTo>
                      <a:pt x="15" y="63"/>
                      <a:pt x="15" y="63"/>
                      <a:pt x="15" y="63"/>
                    </a:cubicBezTo>
                    <a:moveTo>
                      <a:pt x="16" y="61"/>
                    </a:moveTo>
                    <a:cubicBezTo>
                      <a:pt x="16" y="61"/>
                      <a:pt x="15" y="62"/>
                      <a:pt x="15" y="62"/>
                    </a:cubicBezTo>
                    <a:cubicBezTo>
                      <a:pt x="15" y="62"/>
                      <a:pt x="15" y="62"/>
                      <a:pt x="15" y="62"/>
                    </a:cubicBezTo>
                    <a:cubicBezTo>
                      <a:pt x="16" y="62"/>
                      <a:pt x="16" y="61"/>
                      <a:pt x="16" y="61"/>
                    </a:cubicBezTo>
                    <a:cubicBezTo>
                      <a:pt x="16" y="61"/>
                      <a:pt x="16" y="61"/>
                      <a:pt x="16" y="61"/>
                    </a:cubicBezTo>
                    <a:moveTo>
                      <a:pt x="22" y="50"/>
                    </a:moveTo>
                    <a:cubicBezTo>
                      <a:pt x="22" y="51"/>
                      <a:pt x="21" y="52"/>
                      <a:pt x="20" y="53"/>
                    </a:cubicBezTo>
                    <a:cubicBezTo>
                      <a:pt x="20" y="53"/>
                      <a:pt x="20" y="53"/>
                      <a:pt x="20" y="53"/>
                    </a:cubicBezTo>
                    <a:cubicBezTo>
                      <a:pt x="21" y="52"/>
                      <a:pt x="22" y="51"/>
                      <a:pt x="22" y="50"/>
                    </a:cubicBezTo>
                    <a:cubicBezTo>
                      <a:pt x="22" y="50"/>
                      <a:pt x="22" y="50"/>
                      <a:pt x="22" y="50"/>
                    </a:cubicBezTo>
                    <a:moveTo>
                      <a:pt x="27" y="41"/>
                    </a:moveTo>
                    <a:cubicBezTo>
                      <a:pt x="26" y="42"/>
                      <a:pt x="26" y="43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6" y="43"/>
                      <a:pt x="27" y="42"/>
                      <a:pt x="27" y="41"/>
                    </a:cubicBezTo>
                    <a:cubicBezTo>
                      <a:pt x="27" y="41"/>
                      <a:pt x="27" y="41"/>
                      <a:pt x="27" y="41"/>
                    </a:cubicBezTo>
                    <a:moveTo>
                      <a:pt x="36" y="25"/>
                    </a:moveTo>
                    <a:cubicBezTo>
                      <a:pt x="36" y="26"/>
                      <a:pt x="35" y="26"/>
                      <a:pt x="35" y="26"/>
                    </a:cubicBezTo>
                    <a:cubicBezTo>
                      <a:pt x="34" y="28"/>
                      <a:pt x="34" y="29"/>
                      <a:pt x="33" y="30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5" y="27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moveTo>
                      <a:pt x="42" y="13"/>
                    </a:moveTo>
                    <a:cubicBezTo>
                      <a:pt x="42" y="14"/>
                      <a:pt x="42" y="14"/>
                      <a:pt x="41" y="14"/>
                    </a:cubicBezTo>
                    <a:cubicBezTo>
                      <a:pt x="40" y="16"/>
                      <a:pt x="39" y="18"/>
                      <a:pt x="38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0" y="18"/>
                      <a:pt x="41" y="16"/>
                      <a:pt x="43" y="14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6" y="5"/>
                    </a:moveTo>
                    <a:cubicBezTo>
                      <a:pt x="46" y="5"/>
                      <a:pt x="46" y="5"/>
                      <a:pt x="46" y="5"/>
                    </a:cubicBezTo>
                    <a:cubicBezTo>
                      <a:pt x="45" y="6"/>
                      <a:pt x="45" y="7"/>
                      <a:pt x="44" y="9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45" y="8"/>
                      <a:pt x="45" y="7"/>
                      <a:pt x="46" y="6"/>
                    </a:cubicBezTo>
                    <a:cubicBezTo>
                      <a:pt x="45" y="7"/>
                      <a:pt x="45" y="8"/>
                      <a:pt x="44" y="9"/>
                    </a:cubicBezTo>
                    <a:cubicBezTo>
                      <a:pt x="44" y="9"/>
                      <a:pt x="45" y="9"/>
                      <a:pt x="45" y="9"/>
                    </a:cubicBezTo>
                    <a:cubicBezTo>
                      <a:pt x="45" y="9"/>
                      <a:pt x="46" y="8"/>
                      <a:pt x="46" y="7"/>
                    </a:cubicBezTo>
                    <a:cubicBezTo>
                      <a:pt x="47" y="7"/>
                      <a:pt x="47" y="6"/>
                      <a:pt x="47" y="5"/>
                    </a:cubicBezTo>
                    <a:cubicBezTo>
                      <a:pt x="47" y="5"/>
                      <a:pt x="46" y="5"/>
                      <a:pt x="46" y="5"/>
                    </a:cubicBezTo>
                    <a:moveTo>
                      <a:pt x="48" y="0"/>
                    </a:moveTo>
                    <a:cubicBezTo>
                      <a:pt x="47" y="0"/>
                      <a:pt x="47" y="3"/>
                      <a:pt x="46" y="5"/>
                    </a:cubicBezTo>
                    <a:cubicBezTo>
                      <a:pt x="46" y="5"/>
                      <a:pt x="47" y="5"/>
                      <a:pt x="47" y="5"/>
                    </a:cubicBezTo>
                    <a:cubicBezTo>
                      <a:pt x="47" y="5"/>
                      <a:pt x="48" y="5"/>
                      <a:pt x="48" y="5"/>
                    </a:cubicBezTo>
                    <a:cubicBezTo>
                      <a:pt x="48" y="4"/>
                      <a:pt x="49" y="3"/>
                      <a:pt x="49" y="2"/>
                    </a:cubicBezTo>
                    <a:cubicBezTo>
                      <a:pt x="49" y="2"/>
                      <a:pt x="50" y="1"/>
                      <a:pt x="50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1" name="Freeform 9424"/>
              <p:cNvSpPr>
                <a:spLocks noEditPoints="1"/>
              </p:cNvSpPr>
              <p:nvPr/>
            </p:nvSpPr>
            <p:spPr bwMode="auto">
              <a:xfrm>
                <a:off x="-295" y="3096"/>
                <a:ext cx="83" cy="128"/>
              </a:xfrm>
              <a:custGeom>
                <a:avLst/>
                <a:gdLst>
                  <a:gd name="T0" fmla="*/ 2 w 35"/>
                  <a:gd name="T1" fmla="*/ 52 h 54"/>
                  <a:gd name="T2" fmla="*/ 0 w 35"/>
                  <a:gd name="T3" fmla="*/ 54 h 54"/>
                  <a:gd name="T4" fmla="*/ 2 w 35"/>
                  <a:gd name="T5" fmla="*/ 52 h 54"/>
                  <a:gd name="T6" fmla="*/ 2 w 35"/>
                  <a:gd name="T7" fmla="*/ 52 h 54"/>
                  <a:gd name="T8" fmla="*/ 7 w 35"/>
                  <a:gd name="T9" fmla="*/ 44 h 54"/>
                  <a:gd name="T10" fmla="*/ 4 w 35"/>
                  <a:gd name="T11" fmla="*/ 48 h 54"/>
                  <a:gd name="T12" fmla="*/ 4 w 35"/>
                  <a:gd name="T13" fmla="*/ 49 h 54"/>
                  <a:gd name="T14" fmla="*/ 7 w 35"/>
                  <a:gd name="T15" fmla="*/ 44 h 54"/>
                  <a:gd name="T16" fmla="*/ 7 w 35"/>
                  <a:gd name="T17" fmla="*/ 44 h 54"/>
                  <a:gd name="T18" fmla="*/ 6 w 35"/>
                  <a:gd name="T19" fmla="*/ 43 h 54"/>
                  <a:gd name="T20" fmla="*/ 3 w 35"/>
                  <a:gd name="T21" fmla="*/ 48 h 54"/>
                  <a:gd name="T22" fmla="*/ 3 w 35"/>
                  <a:gd name="T23" fmla="*/ 48 h 54"/>
                  <a:gd name="T24" fmla="*/ 3 w 35"/>
                  <a:gd name="T25" fmla="*/ 48 h 54"/>
                  <a:gd name="T26" fmla="*/ 6 w 35"/>
                  <a:gd name="T27" fmla="*/ 43 h 54"/>
                  <a:gd name="T28" fmla="*/ 6 w 35"/>
                  <a:gd name="T29" fmla="*/ 43 h 54"/>
                  <a:gd name="T30" fmla="*/ 15 w 35"/>
                  <a:gd name="T31" fmla="*/ 30 h 54"/>
                  <a:gd name="T32" fmla="*/ 8 w 35"/>
                  <a:gd name="T33" fmla="*/ 40 h 54"/>
                  <a:gd name="T34" fmla="*/ 9 w 35"/>
                  <a:gd name="T35" fmla="*/ 40 h 54"/>
                  <a:gd name="T36" fmla="*/ 15 w 35"/>
                  <a:gd name="T37" fmla="*/ 30 h 54"/>
                  <a:gd name="T38" fmla="*/ 9 w 35"/>
                  <a:gd name="T39" fmla="*/ 40 h 54"/>
                  <a:gd name="T40" fmla="*/ 9 w 35"/>
                  <a:gd name="T41" fmla="*/ 40 h 54"/>
                  <a:gd name="T42" fmla="*/ 9 w 35"/>
                  <a:gd name="T43" fmla="*/ 40 h 54"/>
                  <a:gd name="T44" fmla="*/ 16 w 35"/>
                  <a:gd name="T45" fmla="*/ 30 h 54"/>
                  <a:gd name="T46" fmla="*/ 15 w 35"/>
                  <a:gd name="T47" fmla="*/ 30 h 54"/>
                  <a:gd name="T48" fmla="*/ 22 w 35"/>
                  <a:gd name="T49" fmla="*/ 20 h 54"/>
                  <a:gd name="T50" fmla="*/ 18 w 35"/>
                  <a:gd name="T51" fmla="*/ 25 h 54"/>
                  <a:gd name="T52" fmla="*/ 19 w 35"/>
                  <a:gd name="T53" fmla="*/ 25 h 54"/>
                  <a:gd name="T54" fmla="*/ 22 w 35"/>
                  <a:gd name="T55" fmla="*/ 20 h 54"/>
                  <a:gd name="T56" fmla="*/ 22 w 35"/>
                  <a:gd name="T57" fmla="*/ 20 h 54"/>
                  <a:gd name="T58" fmla="*/ 29 w 35"/>
                  <a:gd name="T59" fmla="*/ 10 h 54"/>
                  <a:gd name="T60" fmla="*/ 27 w 35"/>
                  <a:gd name="T61" fmla="*/ 13 h 54"/>
                  <a:gd name="T62" fmla="*/ 28 w 35"/>
                  <a:gd name="T63" fmla="*/ 11 h 54"/>
                  <a:gd name="T64" fmla="*/ 27 w 35"/>
                  <a:gd name="T65" fmla="*/ 12 h 54"/>
                  <a:gd name="T66" fmla="*/ 26 w 35"/>
                  <a:gd name="T67" fmla="*/ 14 h 54"/>
                  <a:gd name="T68" fmla="*/ 26 w 35"/>
                  <a:gd name="T69" fmla="*/ 14 h 54"/>
                  <a:gd name="T70" fmla="*/ 29 w 35"/>
                  <a:gd name="T71" fmla="*/ 10 h 54"/>
                  <a:gd name="T72" fmla="*/ 29 w 35"/>
                  <a:gd name="T73" fmla="*/ 10 h 54"/>
                  <a:gd name="T74" fmla="*/ 29 w 35"/>
                  <a:gd name="T75" fmla="*/ 10 h 54"/>
                  <a:gd name="T76" fmla="*/ 35 w 35"/>
                  <a:gd name="T77" fmla="*/ 0 h 54"/>
                  <a:gd name="T78" fmla="*/ 35 w 35"/>
                  <a:gd name="T79" fmla="*/ 0 h 54"/>
                  <a:gd name="T80" fmla="*/ 35 w 35"/>
                  <a:gd name="T8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5" h="54">
                    <a:moveTo>
                      <a:pt x="2" y="52"/>
                    </a:moveTo>
                    <a:cubicBezTo>
                      <a:pt x="1" y="53"/>
                      <a:pt x="1" y="53"/>
                      <a:pt x="0" y="54"/>
                    </a:cubicBezTo>
                    <a:cubicBezTo>
                      <a:pt x="1" y="53"/>
                      <a:pt x="1" y="53"/>
                      <a:pt x="2" y="52"/>
                    </a:cubicBezTo>
                    <a:cubicBezTo>
                      <a:pt x="2" y="52"/>
                      <a:pt x="2" y="52"/>
                      <a:pt x="2" y="52"/>
                    </a:cubicBezTo>
                    <a:moveTo>
                      <a:pt x="7" y="44"/>
                    </a:moveTo>
                    <a:cubicBezTo>
                      <a:pt x="6" y="45"/>
                      <a:pt x="5" y="47"/>
                      <a:pt x="4" y="48"/>
                    </a:cubicBezTo>
                    <a:cubicBezTo>
                      <a:pt x="4" y="48"/>
                      <a:pt x="4" y="48"/>
                      <a:pt x="4" y="49"/>
                    </a:cubicBezTo>
                    <a:cubicBezTo>
                      <a:pt x="5" y="47"/>
                      <a:pt x="6" y="45"/>
                      <a:pt x="7" y="44"/>
                    </a:cubicBezTo>
                    <a:cubicBezTo>
                      <a:pt x="7" y="44"/>
                      <a:pt x="7" y="44"/>
                      <a:pt x="7" y="44"/>
                    </a:cubicBezTo>
                    <a:moveTo>
                      <a:pt x="6" y="43"/>
                    </a:moveTo>
                    <a:cubicBezTo>
                      <a:pt x="5" y="45"/>
                      <a:pt x="4" y="47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4" y="47"/>
                      <a:pt x="5" y="46"/>
                      <a:pt x="6" y="43"/>
                    </a:cubicBezTo>
                    <a:cubicBezTo>
                      <a:pt x="6" y="43"/>
                      <a:pt x="6" y="43"/>
                      <a:pt x="6" y="43"/>
                    </a:cubicBezTo>
                    <a:moveTo>
                      <a:pt x="15" y="30"/>
                    </a:moveTo>
                    <a:cubicBezTo>
                      <a:pt x="13" y="33"/>
                      <a:pt x="10" y="37"/>
                      <a:pt x="8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1" y="37"/>
                      <a:pt x="13" y="34"/>
                      <a:pt x="15" y="30"/>
                    </a:cubicBezTo>
                    <a:cubicBezTo>
                      <a:pt x="13" y="34"/>
                      <a:pt x="11" y="37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2" y="37"/>
                      <a:pt x="14" y="33"/>
                      <a:pt x="16" y="30"/>
                    </a:cubicBezTo>
                    <a:cubicBezTo>
                      <a:pt x="15" y="30"/>
                      <a:pt x="15" y="30"/>
                      <a:pt x="15" y="30"/>
                    </a:cubicBezTo>
                    <a:moveTo>
                      <a:pt x="22" y="20"/>
                    </a:moveTo>
                    <a:cubicBezTo>
                      <a:pt x="21" y="22"/>
                      <a:pt x="20" y="23"/>
                      <a:pt x="18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3"/>
                      <a:pt x="21" y="22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moveTo>
                      <a:pt x="29" y="10"/>
                    </a:moveTo>
                    <a:cubicBezTo>
                      <a:pt x="28" y="11"/>
                      <a:pt x="28" y="12"/>
                      <a:pt x="27" y="13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7" y="12"/>
                    </a:cubicBezTo>
                    <a:cubicBezTo>
                      <a:pt x="27" y="12"/>
                      <a:pt x="26" y="13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3"/>
                      <a:pt x="28" y="11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moveTo>
                      <a:pt x="35" y="0"/>
                    </a:move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2" name="Freeform 9425"/>
              <p:cNvSpPr>
                <a:spLocks noEditPoints="1"/>
              </p:cNvSpPr>
              <p:nvPr/>
            </p:nvSpPr>
            <p:spPr bwMode="auto">
              <a:xfrm>
                <a:off x="-290" y="3120"/>
                <a:ext cx="64" cy="99"/>
              </a:xfrm>
              <a:custGeom>
                <a:avLst/>
                <a:gdLst>
                  <a:gd name="T0" fmla="*/ 2 w 27"/>
                  <a:gd name="T1" fmla="*/ 38 h 42"/>
                  <a:gd name="T2" fmla="*/ 0 w 27"/>
                  <a:gd name="T3" fmla="*/ 42 h 42"/>
                  <a:gd name="T4" fmla="*/ 0 w 27"/>
                  <a:gd name="T5" fmla="*/ 42 h 42"/>
                  <a:gd name="T6" fmla="*/ 2 w 27"/>
                  <a:gd name="T7" fmla="*/ 39 h 42"/>
                  <a:gd name="T8" fmla="*/ 2 w 27"/>
                  <a:gd name="T9" fmla="*/ 38 h 42"/>
                  <a:gd name="T10" fmla="*/ 1 w 27"/>
                  <a:gd name="T11" fmla="*/ 38 h 42"/>
                  <a:gd name="T12" fmla="*/ 1 w 27"/>
                  <a:gd name="T13" fmla="*/ 39 h 42"/>
                  <a:gd name="T14" fmla="*/ 1 w 27"/>
                  <a:gd name="T15" fmla="*/ 38 h 42"/>
                  <a:gd name="T16" fmla="*/ 1 w 27"/>
                  <a:gd name="T17" fmla="*/ 38 h 42"/>
                  <a:gd name="T18" fmla="*/ 1 w 27"/>
                  <a:gd name="T19" fmla="*/ 38 h 42"/>
                  <a:gd name="T20" fmla="*/ 7 w 27"/>
                  <a:gd name="T21" fmla="*/ 30 h 42"/>
                  <a:gd name="T22" fmla="*/ 5 w 27"/>
                  <a:gd name="T23" fmla="*/ 34 h 42"/>
                  <a:gd name="T24" fmla="*/ 5 w 27"/>
                  <a:gd name="T25" fmla="*/ 34 h 42"/>
                  <a:gd name="T26" fmla="*/ 7 w 27"/>
                  <a:gd name="T27" fmla="*/ 30 h 42"/>
                  <a:gd name="T28" fmla="*/ 7 w 27"/>
                  <a:gd name="T29" fmla="*/ 30 h 42"/>
                  <a:gd name="T30" fmla="*/ 6 w 27"/>
                  <a:gd name="T31" fmla="*/ 30 h 42"/>
                  <a:gd name="T32" fmla="*/ 4 w 27"/>
                  <a:gd name="T33" fmla="*/ 33 h 42"/>
                  <a:gd name="T34" fmla="*/ 4 w 27"/>
                  <a:gd name="T35" fmla="*/ 33 h 42"/>
                  <a:gd name="T36" fmla="*/ 7 w 27"/>
                  <a:gd name="T37" fmla="*/ 30 h 42"/>
                  <a:gd name="T38" fmla="*/ 6 w 27"/>
                  <a:gd name="T39" fmla="*/ 30 h 42"/>
                  <a:gd name="T40" fmla="*/ 16 w 27"/>
                  <a:gd name="T41" fmla="*/ 15 h 42"/>
                  <a:gd name="T42" fmla="*/ 13 w 27"/>
                  <a:gd name="T43" fmla="*/ 20 h 42"/>
                  <a:gd name="T44" fmla="*/ 13 w 27"/>
                  <a:gd name="T45" fmla="*/ 20 h 42"/>
                  <a:gd name="T46" fmla="*/ 14 w 27"/>
                  <a:gd name="T47" fmla="*/ 20 h 42"/>
                  <a:gd name="T48" fmla="*/ 17 w 27"/>
                  <a:gd name="T49" fmla="*/ 15 h 42"/>
                  <a:gd name="T50" fmla="*/ 16 w 27"/>
                  <a:gd name="T51" fmla="*/ 15 h 42"/>
                  <a:gd name="T52" fmla="*/ 24 w 27"/>
                  <a:gd name="T53" fmla="*/ 4 h 42"/>
                  <a:gd name="T54" fmla="*/ 23 w 27"/>
                  <a:gd name="T55" fmla="*/ 4 h 42"/>
                  <a:gd name="T56" fmla="*/ 20 w 27"/>
                  <a:gd name="T57" fmla="*/ 10 h 42"/>
                  <a:gd name="T58" fmla="*/ 20 w 27"/>
                  <a:gd name="T59" fmla="*/ 10 h 42"/>
                  <a:gd name="T60" fmla="*/ 22 w 27"/>
                  <a:gd name="T61" fmla="*/ 7 h 42"/>
                  <a:gd name="T62" fmla="*/ 22 w 27"/>
                  <a:gd name="T63" fmla="*/ 7 h 42"/>
                  <a:gd name="T64" fmla="*/ 24 w 27"/>
                  <a:gd name="T65" fmla="*/ 4 h 42"/>
                  <a:gd name="T66" fmla="*/ 24 w 27"/>
                  <a:gd name="T67" fmla="*/ 4 h 42"/>
                  <a:gd name="T68" fmla="*/ 24 w 27"/>
                  <a:gd name="T69" fmla="*/ 4 h 42"/>
                  <a:gd name="T70" fmla="*/ 27 w 27"/>
                  <a:gd name="T71" fmla="*/ 0 h 42"/>
                  <a:gd name="T72" fmla="*/ 27 w 27"/>
                  <a:gd name="T73" fmla="*/ 0 h 42"/>
                  <a:gd name="T74" fmla="*/ 27 w 27"/>
                  <a:gd name="T75" fmla="*/ 0 h 42"/>
                  <a:gd name="T76" fmla="*/ 27 w 27"/>
                  <a:gd name="T77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42">
                    <a:moveTo>
                      <a:pt x="2" y="38"/>
                    </a:moveTo>
                    <a:cubicBezTo>
                      <a:pt x="1" y="40"/>
                      <a:pt x="0" y="41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" y="41"/>
                      <a:pt x="1" y="40"/>
                      <a:pt x="2" y="39"/>
                    </a:cubicBezTo>
                    <a:cubicBezTo>
                      <a:pt x="2" y="38"/>
                      <a:pt x="2" y="38"/>
                      <a:pt x="2" y="38"/>
                    </a:cubicBezTo>
                    <a:moveTo>
                      <a:pt x="1" y="38"/>
                    </a:moveTo>
                    <a:cubicBezTo>
                      <a:pt x="1" y="39"/>
                      <a:pt x="1" y="39"/>
                      <a:pt x="1" y="39"/>
                    </a:cubicBezTo>
                    <a:cubicBezTo>
                      <a:pt x="1" y="39"/>
                      <a:pt x="1" y="39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moveTo>
                      <a:pt x="7" y="30"/>
                    </a:moveTo>
                    <a:cubicBezTo>
                      <a:pt x="6" y="31"/>
                      <a:pt x="6" y="33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6" y="33"/>
                      <a:pt x="7" y="31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moveTo>
                      <a:pt x="6" y="30"/>
                    </a:moveTo>
                    <a:cubicBezTo>
                      <a:pt x="6" y="31"/>
                      <a:pt x="5" y="32"/>
                      <a:pt x="4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5" y="32"/>
                      <a:pt x="6" y="31"/>
                      <a:pt x="7" y="30"/>
                    </a:cubicBezTo>
                    <a:cubicBezTo>
                      <a:pt x="7" y="30"/>
                      <a:pt x="7" y="30"/>
                      <a:pt x="6" y="30"/>
                    </a:cubicBezTo>
                    <a:moveTo>
                      <a:pt x="16" y="15"/>
                    </a:moveTo>
                    <a:cubicBezTo>
                      <a:pt x="15" y="16"/>
                      <a:pt x="14" y="18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5" y="18"/>
                      <a:pt x="16" y="17"/>
                      <a:pt x="17" y="15"/>
                    </a:cubicBezTo>
                    <a:cubicBezTo>
                      <a:pt x="16" y="15"/>
                      <a:pt x="16" y="15"/>
                      <a:pt x="16" y="15"/>
                    </a:cubicBezTo>
                    <a:moveTo>
                      <a:pt x="24" y="4"/>
                    </a:moveTo>
                    <a:cubicBezTo>
                      <a:pt x="24" y="4"/>
                      <a:pt x="24" y="4"/>
                      <a:pt x="23" y="4"/>
                    </a:cubicBezTo>
                    <a:cubicBezTo>
                      <a:pt x="22" y="6"/>
                      <a:pt x="21" y="8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9"/>
                      <a:pt x="21" y="8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3" y="6"/>
                      <a:pt x="24" y="5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3" name="Freeform 9426"/>
              <p:cNvSpPr>
                <a:spLocks/>
              </p:cNvSpPr>
              <p:nvPr/>
            </p:nvSpPr>
            <p:spPr bwMode="auto">
              <a:xfrm>
                <a:off x="-302" y="3224"/>
                <a:ext cx="7" cy="11"/>
              </a:xfrm>
              <a:custGeom>
                <a:avLst/>
                <a:gdLst>
                  <a:gd name="T0" fmla="*/ 3 w 3"/>
                  <a:gd name="T1" fmla="*/ 0 h 5"/>
                  <a:gd name="T2" fmla="*/ 3 w 3"/>
                  <a:gd name="T3" fmla="*/ 1 h 5"/>
                  <a:gd name="T4" fmla="*/ 0 w 3"/>
                  <a:gd name="T5" fmla="*/ 5 h 5"/>
                  <a:gd name="T6" fmla="*/ 3 w 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1" y="3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4" name="Freeform 9427"/>
              <p:cNvSpPr>
                <a:spLocks noEditPoints="1"/>
              </p:cNvSpPr>
              <p:nvPr/>
            </p:nvSpPr>
            <p:spPr bwMode="auto">
              <a:xfrm>
                <a:off x="-730" y="3634"/>
                <a:ext cx="159" cy="286"/>
              </a:xfrm>
              <a:custGeom>
                <a:avLst/>
                <a:gdLst>
                  <a:gd name="T0" fmla="*/ 0 w 67"/>
                  <a:gd name="T1" fmla="*/ 121 h 121"/>
                  <a:gd name="T2" fmla="*/ 5 w 67"/>
                  <a:gd name="T3" fmla="*/ 110 h 121"/>
                  <a:gd name="T4" fmla="*/ 0 w 67"/>
                  <a:gd name="T5" fmla="*/ 121 h 121"/>
                  <a:gd name="T6" fmla="*/ 5 w 67"/>
                  <a:gd name="T7" fmla="*/ 110 h 121"/>
                  <a:gd name="T8" fmla="*/ 5 w 67"/>
                  <a:gd name="T9" fmla="*/ 110 h 121"/>
                  <a:gd name="T10" fmla="*/ 12 w 67"/>
                  <a:gd name="T11" fmla="*/ 98 h 121"/>
                  <a:gd name="T12" fmla="*/ 12 w 67"/>
                  <a:gd name="T13" fmla="*/ 98 h 121"/>
                  <a:gd name="T14" fmla="*/ 12 w 67"/>
                  <a:gd name="T15" fmla="*/ 97 h 121"/>
                  <a:gd name="T16" fmla="*/ 14 w 67"/>
                  <a:gd name="T17" fmla="*/ 94 h 121"/>
                  <a:gd name="T18" fmla="*/ 14 w 67"/>
                  <a:gd name="T19" fmla="*/ 94 h 121"/>
                  <a:gd name="T20" fmla="*/ 21 w 67"/>
                  <a:gd name="T21" fmla="*/ 80 h 121"/>
                  <a:gd name="T22" fmla="*/ 21 w 67"/>
                  <a:gd name="T23" fmla="*/ 80 h 121"/>
                  <a:gd name="T24" fmla="*/ 22 w 67"/>
                  <a:gd name="T25" fmla="*/ 79 h 121"/>
                  <a:gd name="T26" fmla="*/ 24 w 67"/>
                  <a:gd name="T27" fmla="*/ 76 h 121"/>
                  <a:gd name="T28" fmla="*/ 25 w 67"/>
                  <a:gd name="T29" fmla="*/ 74 h 121"/>
                  <a:gd name="T30" fmla="*/ 30 w 67"/>
                  <a:gd name="T31" fmla="*/ 66 h 121"/>
                  <a:gd name="T32" fmla="*/ 30 w 67"/>
                  <a:gd name="T33" fmla="*/ 66 h 121"/>
                  <a:gd name="T34" fmla="*/ 31 w 67"/>
                  <a:gd name="T35" fmla="*/ 63 h 121"/>
                  <a:gd name="T36" fmla="*/ 32 w 67"/>
                  <a:gd name="T37" fmla="*/ 62 h 121"/>
                  <a:gd name="T38" fmla="*/ 33 w 67"/>
                  <a:gd name="T39" fmla="*/ 59 h 121"/>
                  <a:gd name="T40" fmla="*/ 35 w 67"/>
                  <a:gd name="T41" fmla="*/ 57 h 121"/>
                  <a:gd name="T42" fmla="*/ 35 w 67"/>
                  <a:gd name="T43" fmla="*/ 57 h 121"/>
                  <a:gd name="T44" fmla="*/ 37 w 67"/>
                  <a:gd name="T45" fmla="*/ 52 h 121"/>
                  <a:gd name="T46" fmla="*/ 41 w 67"/>
                  <a:gd name="T47" fmla="*/ 46 h 121"/>
                  <a:gd name="T48" fmla="*/ 42 w 67"/>
                  <a:gd name="T49" fmla="*/ 45 h 121"/>
                  <a:gd name="T50" fmla="*/ 46 w 67"/>
                  <a:gd name="T51" fmla="*/ 38 h 121"/>
                  <a:gd name="T52" fmla="*/ 46 w 67"/>
                  <a:gd name="T53" fmla="*/ 38 h 121"/>
                  <a:gd name="T54" fmla="*/ 48 w 67"/>
                  <a:gd name="T55" fmla="*/ 33 h 121"/>
                  <a:gd name="T56" fmla="*/ 53 w 67"/>
                  <a:gd name="T57" fmla="*/ 25 h 121"/>
                  <a:gd name="T58" fmla="*/ 53 w 67"/>
                  <a:gd name="T59" fmla="*/ 25 h 121"/>
                  <a:gd name="T60" fmla="*/ 53 w 67"/>
                  <a:gd name="T61" fmla="*/ 24 h 121"/>
                  <a:gd name="T62" fmla="*/ 53 w 67"/>
                  <a:gd name="T63" fmla="*/ 24 h 121"/>
                  <a:gd name="T64" fmla="*/ 55 w 67"/>
                  <a:gd name="T65" fmla="*/ 21 h 121"/>
                  <a:gd name="T66" fmla="*/ 59 w 67"/>
                  <a:gd name="T67" fmla="*/ 14 h 121"/>
                  <a:gd name="T68" fmla="*/ 59 w 67"/>
                  <a:gd name="T69" fmla="*/ 14 h 121"/>
                  <a:gd name="T70" fmla="*/ 62 w 67"/>
                  <a:gd name="T71" fmla="*/ 9 h 121"/>
                  <a:gd name="T72" fmla="*/ 62 w 67"/>
                  <a:gd name="T73" fmla="*/ 9 h 121"/>
                  <a:gd name="T74" fmla="*/ 62 w 67"/>
                  <a:gd name="T75" fmla="*/ 9 h 121"/>
                  <a:gd name="T76" fmla="*/ 63 w 67"/>
                  <a:gd name="T77" fmla="*/ 8 h 121"/>
                  <a:gd name="T78" fmla="*/ 63 w 67"/>
                  <a:gd name="T79" fmla="*/ 7 h 121"/>
                  <a:gd name="T80" fmla="*/ 65 w 67"/>
                  <a:gd name="T81" fmla="*/ 4 h 121"/>
                  <a:gd name="T82" fmla="*/ 65 w 67"/>
                  <a:gd name="T83" fmla="*/ 4 h 121"/>
                  <a:gd name="T84" fmla="*/ 65 w 67"/>
                  <a:gd name="T85" fmla="*/ 4 h 121"/>
                  <a:gd name="T86" fmla="*/ 65 w 67"/>
                  <a:gd name="T87" fmla="*/ 3 h 121"/>
                  <a:gd name="T88" fmla="*/ 67 w 67"/>
                  <a:gd name="T89" fmla="*/ 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7" h="121"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moveTo>
                      <a:pt x="5" y="110"/>
                    </a:moveTo>
                    <a:cubicBezTo>
                      <a:pt x="5" y="111"/>
                      <a:pt x="4" y="112"/>
                      <a:pt x="4" y="113"/>
                    </a:cubicBezTo>
                    <a:cubicBezTo>
                      <a:pt x="3" y="115"/>
                      <a:pt x="1" y="118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" y="118"/>
                      <a:pt x="3" y="115"/>
                      <a:pt x="4" y="113"/>
                    </a:cubicBezTo>
                    <a:cubicBezTo>
                      <a:pt x="4" y="112"/>
                      <a:pt x="5" y="111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moveTo>
                      <a:pt x="7" y="107"/>
                    </a:moveTo>
                    <a:cubicBezTo>
                      <a:pt x="6" y="108"/>
                      <a:pt x="6" y="109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6" y="109"/>
                      <a:pt x="6" y="108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moveTo>
                      <a:pt x="12" y="98"/>
                    </a:moveTo>
                    <a:cubicBezTo>
                      <a:pt x="10" y="101"/>
                      <a:pt x="9" y="104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9" y="104"/>
                      <a:pt x="10" y="101"/>
                      <a:pt x="12" y="98"/>
                    </a:cubicBezTo>
                    <a:cubicBezTo>
                      <a:pt x="12" y="98"/>
                      <a:pt x="12" y="98"/>
                      <a:pt x="12" y="98"/>
                    </a:cubicBezTo>
                    <a:moveTo>
                      <a:pt x="14" y="94"/>
                    </a:moveTo>
                    <a:cubicBezTo>
                      <a:pt x="13" y="95"/>
                      <a:pt x="13" y="96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13" y="96"/>
                      <a:pt x="13" y="95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8" y="86"/>
                    </a:moveTo>
                    <a:cubicBezTo>
                      <a:pt x="17" y="89"/>
                      <a:pt x="15" y="91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5" y="91"/>
                      <a:pt x="17" y="89"/>
                      <a:pt x="18" y="86"/>
                    </a:cubicBezTo>
                    <a:cubicBezTo>
                      <a:pt x="18" y="86"/>
                      <a:pt x="18" y="86"/>
                      <a:pt x="18" y="86"/>
                    </a:cubicBezTo>
                    <a:moveTo>
                      <a:pt x="21" y="80"/>
                    </a:moveTo>
                    <a:cubicBezTo>
                      <a:pt x="21" y="82"/>
                      <a:pt x="20" y="83"/>
                      <a:pt x="19" y="85"/>
                    </a:cubicBezTo>
                    <a:cubicBezTo>
                      <a:pt x="19" y="85"/>
                      <a:pt x="19" y="85"/>
                      <a:pt x="19" y="85"/>
                    </a:cubicBezTo>
                    <a:cubicBezTo>
                      <a:pt x="20" y="83"/>
                      <a:pt x="21" y="82"/>
                      <a:pt x="21" y="80"/>
                    </a:cubicBezTo>
                    <a:cubicBezTo>
                      <a:pt x="21" y="80"/>
                      <a:pt x="21" y="80"/>
                      <a:pt x="21" y="80"/>
                    </a:cubicBezTo>
                    <a:moveTo>
                      <a:pt x="24" y="76"/>
                    </a:moveTo>
                    <a:cubicBezTo>
                      <a:pt x="23" y="77"/>
                      <a:pt x="23" y="78"/>
                      <a:pt x="22" y="79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3" y="78"/>
                      <a:pt x="23" y="77"/>
                      <a:pt x="24" y="76"/>
                    </a:cubicBezTo>
                    <a:cubicBezTo>
                      <a:pt x="24" y="76"/>
                      <a:pt x="24" y="76"/>
                      <a:pt x="24" y="76"/>
                    </a:cubicBezTo>
                    <a:moveTo>
                      <a:pt x="27" y="70"/>
                    </a:moveTo>
                    <a:cubicBezTo>
                      <a:pt x="26" y="72"/>
                      <a:pt x="26" y="73"/>
                      <a:pt x="25" y="74"/>
                    </a:cubicBezTo>
                    <a:cubicBezTo>
                      <a:pt x="25" y="74"/>
                      <a:pt x="25" y="74"/>
                      <a:pt x="25" y="74"/>
                    </a:cubicBezTo>
                    <a:cubicBezTo>
                      <a:pt x="26" y="73"/>
                      <a:pt x="26" y="72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moveTo>
                      <a:pt x="30" y="66"/>
                    </a:moveTo>
                    <a:cubicBezTo>
                      <a:pt x="29" y="67"/>
                      <a:pt x="28" y="68"/>
                      <a:pt x="28" y="69"/>
                    </a:cubicBezTo>
                    <a:cubicBezTo>
                      <a:pt x="28" y="69"/>
                      <a:pt x="28" y="69"/>
                      <a:pt x="28" y="69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0" y="66"/>
                      <a:pt x="30" y="66"/>
                      <a:pt x="30" y="66"/>
                    </a:cubicBezTo>
                    <a:moveTo>
                      <a:pt x="32" y="62"/>
                    </a:moveTo>
                    <a:cubicBezTo>
                      <a:pt x="31" y="62"/>
                      <a:pt x="31" y="63"/>
                      <a:pt x="31" y="63"/>
                    </a:cubicBezTo>
                    <a:cubicBezTo>
                      <a:pt x="31" y="63"/>
                      <a:pt x="31" y="63"/>
                      <a:pt x="31" y="63"/>
                    </a:cubicBezTo>
                    <a:cubicBezTo>
                      <a:pt x="31" y="63"/>
                      <a:pt x="31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moveTo>
                      <a:pt x="34" y="58"/>
                    </a:moveTo>
                    <a:cubicBezTo>
                      <a:pt x="34" y="58"/>
                      <a:pt x="34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4" y="59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moveTo>
                      <a:pt x="35" y="57"/>
                    </a:moveTo>
                    <a:cubicBezTo>
                      <a:pt x="34" y="57"/>
                      <a:pt x="34" y="57"/>
                      <a:pt x="34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4" y="57"/>
                      <a:pt x="34" y="57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moveTo>
                      <a:pt x="41" y="46"/>
                    </a:moveTo>
                    <a:cubicBezTo>
                      <a:pt x="40" y="48"/>
                      <a:pt x="38" y="50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38" y="50"/>
                      <a:pt x="40" y="48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moveTo>
                      <a:pt x="42" y="45"/>
                    </a:move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moveTo>
                      <a:pt x="46" y="38"/>
                    </a:moveTo>
                    <a:cubicBezTo>
                      <a:pt x="45" y="39"/>
                      <a:pt x="44" y="41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4" y="41"/>
                      <a:pt x="45" y="39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moveTo>
                      <a:pt x="53" y="25"/>
                    </a:moveTo>
                    <a:cubicBezTo>
                      <a:pt x="51" y="27"/>
                      <a:pt x="50" y="30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50" y="30"/>
                      <a:pt x="51" y="27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5"/>
                    </a:move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4"/>
                    </a:moveTo>
                    <a:cubicBezTo>
                      <a:pt x="53" y="24"/>
                      <a:pt x="53" y="24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moveTo>
                      <a:pt x="59" y="14"/>
                    </a:moveTo>
                    <a:cubicBezTo>
                      <a:pt x="58" y="16"/>
                      <a:pt x="57" y="19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7" y="19"/>
                      <a:pt x="58" y="16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60" y="13"/>
                    </a:moveTo>
                    <a:cubicBezTo>
                      <a:pt x="60" y="13"/>
                      <a:pt x="60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60" y="14"/>
                      <a:pt x="60" y="13"/>
                      <a:pt x="60" y="13"/>
                    </a:cubicBezTo>
                    <a:cubicBezTo>
                      <a:pt x="60" y="13"/>
                      <a:pt x="60" y="13"/>
                      <a:pt x="60" y="13"/>
                    </a:cubicBezTo>
                    <a:moveTo>
                      <a:pt x="62" y="9"/>
                    </a:move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moveTo>
                      <a:pt x="63" y="8"/>
                    </a:moveTo>
                    <a:cubicBezTo>
                      <a:pt x="63" y="8"/>
                      <a:pt x="63" y="8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3" y="8"/>
                      <a:pt x="63" y="8"/>
                      <a:pt x="63" y="8"/>
                    </a:cubicBezTo>
                    <a:cubicBezTo>
                      <a:pt x="63" y="8"/>
                      <a:pt x="63" y="8"/>
                      <a:pt x="63" y="8"/>
                    </a:cubicBezTo>
                    <a:moveTo>
                      <a:pt x="65" y="5"/>
                    </a:moveTo>
                    <a:cubicBezTo>
                      <a:pt x="64" y="5"/>
                      <a:pt x="64" y="6"/>
                      <a:pt x="63" y="7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64" y="6"/>
                      <a:pt x="64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moveTo>
                      <a:pt x="65" y="4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5" y="3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moveTo>
                      <a:pt x="67" y="0"/>
                    </a:move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1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5" name="Freeform 9428"/>
              <p:cNvSpPr>
                <a:spLocks noEditPoints="1"/>
              </p:cNvSpPr>
              <p:nvPr/>
            </p:nvSpPr>
            <p:spPr bwMode="auto">
              <a:xfrm>
                <a:off x="-583" y="3651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6" name="Freeform 9429"/>
              <p:cNvSpPr>
                <a:spLocks noEditPoints="1"/>
              </p:cNvSpPr>
              <p:nvPr/>
            </p:nvSpPr>
            <p:spPr bwMode="auto">
              <a:xfrm>
                <a:off x="-604" y="36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7" name="Freeform 9430"/>
              <p:cNvSpPr>
                <a:spLocks noEditPoints="1"/>
              </p:cNvSpPr>
              <p:nvPr/>
            </p:nvSpPr>
            <p:spPr bwMode="auto">
              <a:xfrm>
                <a:off x="-604" y="36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8" name="Freeform 9431"/>
              <p:cNvSpPr>
                <a:spLocks noEditPoints="1"/>
              </p:cNvSpPr>
              <p:nvPr/>
            </p:nvSpPr>
            <p:spPr bwMode="auto">
              <a:xfrm>
                <a:off x="-730" y="3634"/>
                <a:ext cx="159" cy="286"/>
              </a:xfrm>
              <a:custGeom>
                <a:avLst/>
                <a:gdLst>
                  <a:gd name="T0" fmla="*/ 0 w 67"/>
                  <a:gd name="T1" fmla="*/ 121 h 121"/>
                  <a:gd name="T2" fmla="*/ 0 w 67"/>
                  <a:gd name="T3" fmla="*/ 121 h 121"/>
                  <a:gd name="T4" fmla="*/ 5 w 67"/>
                  <a:gd name="T5" fmla="*/ 110 h 121"/>
                  <a:gd name="T6" fmla="*/ 5 w 67"/>
                  <a:gd name="T7" fmla="*/ 110 h 121"/>
                  <a:gd name="T8" fmla="*/ 5 w 67"/>
                  <a:gd name="T9" fmla="*/ 110 h 121"/>
                  <a:gd name="T10" fmla="*/ 7 w 67"/>
                  <a:gd name="T11" fmla="*/ 107 h 121"/>
                  <a:gd name="T12" fmla="*/ 7 w 67"/>
                  <a:gd name="T13" fmla="*/ 107 h 121"/>
                  <a:gd name="T14" fmla="*/ 12 w 67"/>
                  <a:gd name="T15" fmla="*/ 97 h 121"/>
                  <a:gd name="T16" fmla="*/ 12 w 67"/>
                  <a:gd name="T17" fmla="*/ 98 h 121"/>
                  <a:gd name="T18" fmla="*/ 12 w 67"/>
                  <a:gd name="T19" fmla="*/ 97 h 121"/>
                  <a:gd name="T20" fmla="*/ 14 w 67"/>
                  <a:gd name="T21" fmla="*/ 94 h 121"/>
                  <a:gd name="T22" fmla="*/ 14 w 67"/>
                  <a:gd name="T23" fmla="*/ 94 h 121"/>
                  <a:gd name="T24" fmla="*/ 19 w 67"/>
                  <a:gd name="T25" fmla="*/ 85 h 121"/>
                  <a:gd name="T26" fmla="*/ 18 w 67"/>
                  <a:gd name="T27" fmla="*/ 86 h 121"/>
                  <a:gd name="T28" fmla="*/ 19 w 67"/>
                  <a:gd name="T29" fmla="*/ 85 h 121"/>
                  <a:gd name="T30" fmla="*/ 21 w 67"/>
                  <a:gd name="T31" fmla="*/ 80 h 121"/>
                  <a:gd name="T32" fmla="*/ 22 w 67"/>
                  <a:gd name="T33" fmla="*/ 79 h 121"/>
                  <a:gd name="T34" fmla="*/ 25 w 67"/>
                  <a:gd name="T35" fmla="*/ 74 h 121"/>
                  <a:gd name="T36" fmla="*/ 24 w 67"/>
                  <a:gd name="T37" fmla="*/ 76 h 121"/>
                  <a:gd name="T38" fmla="*/ 24 w 67"/>
                  <a:gd name="T39" fmla="*/ 75 h 121"/>
                  <a:gd name="T40" fmla="*/ 25 w 67"/>
                  <a:gd name="T41" fmla="*/ 74 h 121"/>
                  <a:gd name="T42" fmla="*/ 27 w 67"/>
                  <a:gd name="T43" fmla="*/ 70 h 121"/>
                  <a:gd name="T44" fmla="*/ 28 w 67"/>
                  <a:gd name="T45" fmla="*/ 69 h 121"/>
                  <a:gd name="T46" fmla="*/ 31 w 67"/>
                  <a:gd name="T47" fmla="*/ 63 h 121"/>
                  <a:gd name="T48" fmla="*/ 30 w 67"/>
                  <a:gd name="T49" fmla="*/ 66 h 121"/>
                  <a:gd name="T50" fmla="*/ 31 w 67"/>
                  <a:gd name="T51" fmla="*/ 63 h 121"/>
                  <a:gd name="T52" fmla="*/ 32 w 67"/>
                  <a:gd name="T53" fmla="*/ 62 h 121"/>
                  <a:gd name="T54" fmla="*/ 33 w 67"/>
                  <a:gd name="T55" fmla="*/ 59 h 121"/>
                  <a:gd name="T56" fmla="*/ 34 w 67"/>
                  <a:gd name="T57" fmla="*/ 57 h 121"/>
                  <a:gd name="T58" fmla="*/ 34 w 67"/>
                  <a:gd name="T59" fmla="*/ 58 h 121"/>
                  <a:gd name="T60" fmla="*/ 34 w 67"/>
                  <a:gd name="T61" fmla="*/ 57 h 121"/>
                  <a:gd name="T62" fmla="*/ 35 w 67"/>
                  <a:gd name="T63" fmla="*/ 57 h 121"/>
                  <a:gd name="T64" fmla="*/ 37 w 67"/>
                  <a:gd name="T65" fmla="*/ 52 h 121"/>
                  <a:gd name="T66" fmla="*/ 42 w 67"/>
                  <a:gd name="T67" fmla="*/ 45 h 121"/>
                  <a:gd name="T68" fmla="*/ 41 w 67"/>
                  <a:gd name="T69" fmla="*/ 46 h 121"/>
                  <a:gd name="T70" fmla="*/ 42 w 67"/>
                  <a:gd name="T71" fmla="*/ 45 h 121"/>
                  <a:gd name="T72" fmla="*/ 42 w 67"/>
                  <a:gd name="T73" fmla="*/ 45 h 121"/>
                  <a:gd name="T74" fmla="*/ 43 w 67"/>
                  <a:gd name="T75" fmla="*/ 42 h 121"/>
                  <a:gd name="T76" fmla="*/ 48 w 67"/>
                  <a:gd name="T77" fmla="*/ 33 h 121"/>
                  <a:gd name="T78" fmla="*/ 46 w 67"/>
                  <a:gd name="T79" fmla="*/ 38 h 121"/>
                  <a:gd name="T80" fmla="*/ 48 w 67"/>
                  <a:gd name="T81" fmla="*/ 33 h 121"/>
                  <a:gd name="T82" fmla="*/ 53 w 67"/>
                  <a:gd name="T83" fmla="*/ 24 h 121"/>
                  <a:gd name="T84" fmla="*/ 55 w 67"/>
                  <a:gd name="T85" fmla="*/ 21 h 121"/>
                  <a:gd name="T86" fmla="*/ 59 w 67"/>
                  <a:gd name="T87" fmla="*/ 14 h 121"/>
                  <a:gd name="T88" fmla="*/ 59 w 67"/>
                  <a:gd name="T89" fmla="*/ 14 h 121"/>
                  <a:gd name="T90" fmla="*/ 59 w 67"/>
                  <a:gd name="T91" fmla="*/ 14 h 121"/>
                  <a:gd name="T92" fmla="*/ 60 w 67"/>
                  <a:gd name="T93" fmla="*/ 13 h 121"/>
                  <a:gd name="T94" fmla="*/ 62 w 67"/>
                  <a:gd name="T95" fmla="*/ 9 h 121"/>
                  <a:gd name="T96" fmla="*/ 65 w 67"/>
                  <a:gd name="T97" fmla="*/ 4 h 121"/>
                  <a:gd name="T98" fmla="*/ 65 w 67"/>
                  <a:gd name="T99" fmla="*/ 5 h 121"/>
                  <a:gd name="T100" fmla="*/ 65 w 67"/>
                  <a:gd name="T101" fmla="*/ 4 h 121"/>
                  <a:gd name="T102" fmla="*/ 65 w 67"/>
                  <a:gd name="T103" fmla="*/ 4 h 121"/>
                  <a:gd name="T104" fmla="*/ 65 w 67"/>
                  <a:gd name="T105" fmla="*/ 4 h 121"/>
                  <a:gd name="T106" fmla="*/ 67 w 67"/>
                  <a:gd name="T107" fmla="*/ 1 h 121"/>
                  <a:gd name="T108" fmla="*/ 65 w 67"/>
                  <a:gd name="T109" fmla="*/ 3 h 121"/>
                  <a:gd name="T110" fmla="*/ 67 w 67"/>
                  <a:gd name="T111" fmla="*/ 1 h 121"/>
                  <a:gd name="T112" fmla="*/ 67 w 67"/>
                  <a:gd name="T113" fmla="*/ 0 h 121"/>
                  <a:gd name="T114" fmla="*/ 67 w 67"/>
                  <a:gd name="T115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7" h="121"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moveTo>
                      <a:pt x="5" y="110"/>
                    </a:move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moveTo>
                      <a:pt x="7" y="107"/>
                    </a:move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moveTo>
                      <a:pt x="12" y="97"/>
                    </a:moveTo>
                    <a:cubicBezTo>
                      <a:pt x="12" y="98"/>
                      <a:pt x="12" y="98"/>
                      <a:pt x="12" y="98"/>
                    </a:cubicBezTo>
                    <a:cubicBezTo>
                      <a:pt x="12" y="98"/>
                      <a:pt x="12" y="98"/>
                      <a:pt x="12" y="98"/>
                    </a:cubicBezTo>
                    <a:cubicBezTo>
                      <a:pt x="12" y="98"/>
                      <a:pt x="12" y="98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moveTo>
                      <a:pt x="14" y="94"/>
                    </a:move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9" y="85"/>
                    </a:moveTo>
                    <a:cubicBezTo>
                      <a:pt x="19" y="85"/>
                      <a:pt x="18" y="86"/>
                      <a:pt x="18" y="86"/>
                    </a:cubicBezTo>
                    <a:cubicBezTo>
                      <a:pt x="18" y="86"/>
                      <a:pt x="18" y="86"/>
                      <a:pt x="18" y="86"/>
                    </a:cubicBezTo>
                    <a:cubicBezTo>
                      <a:pt x="18" y="86"/>
                      <a:pt x="19" y="85"/>
                      <a:pt x="19" y="85"/>
                    </a:cubicBezTo>
                    <a:cubicBezTo>
                      <a:pt x="19" y="85"/>
                      <a:pt x="19" y="85"/>
                      <a:pt x="19" y="85"/>
                    </a:cubicBezTo>
                    <a:moveTo>
                      <a:pt x="22" y="79"/>
                    </a:moveTo>
                    <a:cubicBezTo>
                      <a:pt x="22" y="80"/>
                      <a:pt x="22" y="80"/>
                      <a:pt x="21" y="80"/>
                    </a:cubicBezTo>
                    <a:cubicBezTo>
                      <a:pt x="21" y="80"/>
                      <a:pt x="21" y="80"/>
                      <a:pt x="21" y="80"/>
                    </a:cubicBezTo>
                    <a:cubicBezTo>
                      <a:pt x="22" y="80"/>
                      <a:pt x="22" y="80"/>
                      <a:pt x="22" y="79"/>
                    </a:cubicBezTo>
                    <a:cubicBezTo>
                      <a:pt x="22" y="79"/>
                      <a:pt x="22" y="79"/>
                      <a:pt x="22" y="79"/>
                    </a:cubicBezTo>
                    <a:moveTo>
                      <a:pt x="25" y="74"/>
                    </a:moveTo>
                    <a:cubicBezTo>
                      <a:pt x="25" y="74"/>
                      <a:pt x="25" y="75"/>
                      <a:pt x="24" y="75"/>
                    </a:cubicBezTo>
                    <a:cubicBezTo>
                      <a:pt x="24" y="75"/>
                      <a:pt x="24" y="76"/>
                      <a:pt x="24" y="76"/>
                    </a:cubicBezTo>
                    <a:cubicBezTo>
                      <a:pt x="24" y="76"/>
                      <a:pt x="24" y="76"/>
                      <a:pt x="24" y="76"/>
                    </a:cubicBezTo>
                    <a:cubicBezTo>
                      <a:pt x="24" y="76"/>
                      <a:pt x="24" y="75"/>
                      <a:pt x="24" y="75"/>
                    </a:cubicBezTo>
                    <a:cubicBezTo>
                      <a:pt x="25" y="75"/>
                      <a:pt x="25" y="74"/>
                      <a:pt x="25" y="74"/>
                    </a:cubicBezTo>
                    <a:cubicBezTo>
                      <a:pt x="25" y="74"/>
                      <a:pt x="25" y="74"/>
                      <a:pt x="25" y="74"/>
                    </a:cubicBezTo>
                    <a:moveTo>
                      <a:pt x="28" y="69"/>
                    </a:moveTo>
                    <a:cubicBezTo>
                      <a:pt x="27" y="70"/>
                      <a:pt x="27" y="70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cubicBezTo>
                      <a:pt x="27" y="70"/>
                      <a:pt x="27" y="70"/>
                      <a:pt x="28" y="69"/>
                    </a:cubicBezTo>
                    <a:cubicBezTo>
                      <a:pt x="28" y="69"/>
                      <a:pt x="28" y="69"/>
                      <a:pt x="28" y="69"/>
                    </a:cubicBezTo>
                    <a:moveTo>
                      <a:pt x="31" y="63"/>
                    </a:moveTo>
                    <a:cubicBezTo>
                      <a:pt x="31" y="64"/>
                      <a:pt x="30" y="65"/>
                      <a:pt x="30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0" y="65"/>
                      <a:pt x="31" y="64"/>
                      <a:pt x="31" y="63"/>
                    </a:cubicBezTo>
                    <a:cubicBezTo>
                      <a:pt x="31" y="63"/>
                      <a:pt x="31" y="63"/>
                      <a:pt x="31" y="63"/>
                    </a:cubicBezTo>
                    <a:moveTo>
                      <a:pt x="33" y="59"/>
                    </a:moveTo>
                    <a:cubicBezTo>
                      <a:pt x="33" y="60"/>
                      <a:pt x="32" y="61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2" y="61"/>
                      <a:pt x="33" y="60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moveTo>
                      <a:pt x="34" y="57"/>
                    </a:move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7"/>
                    </a:cubicBezTo>
                    <a:cubicBezTo>
                      <a:pt x="34" y="57"/>
                      <a:pt x="34" y="57"/>
                      <a:pt x="34" y="57"/>
                    </a:cubicBezTo>
                    <a:moveTo>
                      <a:pt x="37" y="52"/>
                    </a:moveTo>
                    <a:cubicBezTo>
                      <a:pt x="36" y="54"/>
                      <a:pt x="35" y="55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5" y="55"/>
                      <a:pt x="36" y="54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moveTo>
                      <a:pt x="42" y="45"/>
                    </a:moveTo>
                    <a:cubicBezTo>
                      <a:pt x="41" y="45"/>
                      <a:pt x="41" y="45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1" y="45"/>
                      <a:pt x="41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moveTo>
                      <a:pt x="43" y="42"/>
                    </a:moveTo>
                    <a:cubicBezTo>
                      <a:pt x="42" y="43"/>
                      <a:pt x="42" y="44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4"/>
                      <a:pt x="42" y="43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moveTo>
                      <a:pt x="48" y="33"/>
                    </a:moveTo>
                    <a:cubicBezTo>
                      <a:pt x="47" y="35"/>
                      <a:pt x="47" y="36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7" y="36"/>
                      <a:pt x="47" y="35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moveTo>
                      <a:pt x="55" y="21"/>
                    </a:moveTo>
                    <a:cubicBezTo>
                      <a:pt x="55" y="22"/>
                      <a:pt x="54" y="23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4" y="23"/>
                      <a:pt x="55" y="22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moveTo>
                      <a:pt x="59" y="14"/>
                    </a:move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62" y="9"/>
                    </a:moveTo>
                    <a:cubicBezTo>
                      <a:pt x="61" y="11"/>
                      <a:pt x="61" y="12"/>
                      <a:pt x="60" y="13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1" y="12"/>
                      <a:pt x="61" y="11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moveTo>
                      <a:pt x="65" y="4"/>
                    </a:moveTo>
                    <a:cubicBezTo>
                      <a:pt x="65" y="4"/>
                      <a:pt x="65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5" y="5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5" y="4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7" y="1"/>
                    </a:moveTo>
                    <a:cubicBezTo>
                      <a:pt x="66" y="2"/>
                      <a:pt x="66" y="3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6" y="3"/>
                      <a:pt x="66" y="2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moveTo>
                      <a:pt x="67" y="0"/>
                    </a:move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9" name="Freeform 9432"/>
              <p:cNvSpPr>
                <a:spLocks noEditPoints="1"/>
              </p:cNvSpPr>
              <p:nvPr/>
            </p:nvSpPr>
            <p:spPr bwMode="auto">
              <a:xfrm>
                <a:off x="-722" y="3868"/>
                <a:ext cx="28" cy="43"/>
              </a:xfrm>
              <a:custGeom>
                <a:avLst/>
                <a:gdLst>
                  <a:gd name="T0" fmla="*/ 4 w 12"/>
                  <a:gd name="T1" fmla="*/ 12 h 18"/>
                  <a:gd name="T2" fmla="*/ 0 w 12"/>
                  <a:gd name="T3" fmla="*/ 18 h 18"/>
                  <a:gd name="T4" fmla="*/ 0 w 12"/>
                  <a:gd name="T5" fmla="*/ 18 h 18"/>
                  <a:gd name="T6" fmla="*/ 0 w 12"/>
                  <a:gd name="T7" fmla="*/ 18 h 18"/>
                  <a:gd name="T8" fmla="*/ 4 w 12"/>
                  <a:gd name="T9" fmla="*/ 12 h 18"/>
                  <a:gd name="T10" fmla="*/ 4 w 12"/>
                  <a:gd name="T11" fmla="*/ 12 h 18"/>
                  <a:gd name="T12" fmla="*/ 6 w 12"/>
                  <a:gd name="T13" fmla="*/ 9 h 18"/>
                  <a:gd name="T14" fmla="*/ 4 w 12"/>
                  <a:gd name="T15" fmla="*/ 12 h 18"/>
                  <a:gd name="T16" fmla="*/ 4 w 12"/>
                  <a:gd name="T17" fmla="*/ 12 h 18"/>
                  <a:gd name="T18" fmla="*/ 6 w 12"/>
                  <a:gd name="T19" fmla="*/ 9 h 18"/>
                  <a:gd name="T20" fmla="*/ 6 w 12"/>
                  <a:gd name="T21" fmla="*/ 9 h 18"/>
                  <a:gd name="T22" fmla="*/ 12 w 12"/>
                  <a:gd name="T23" fmla="*/ 0 h 18"/>
                  <a:gd name="T24" fmla="*/ 6 w 12"/>
                  <a:gd name="T25" fmla="*/ 9 h 18"/>
                  <a:gd name="T26" fmla="*/ 6 w 12"/>
                  <a:gd name="T27" fmla="*/ 9 h 18"/>
                  <a:gd name="T28" fmla="*/ 12 w 12"/>
                  <a:gd name="T29" fmla="*/ 0 h 18"/>
                  <a:gd name="T30" fmla="*/ 12 w 12"/>
                  <a:gd name="T31" fmla="*/ 0 h 18"/>
                  <a:gd name="T32" fmla="*/ 12 w 12"/>
                  <a:gd name="T33" fmla="*/ 0 h 18"/>
                  <a:gd name="T34" fmla="*/ 12 w 12"/>
                  <a:gd name="T35" fmla="*/ 0 h 18"/>
                  <a:gd name="T36" fmla="*/ 12 w 12"/>
                  <a:gd name="T37" fmla="*/ 0 h 18"/>
                  <a:gd name="T38" fmla="*/ 12 w 12"/>
                  <a:gd name="T3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" h="18">
                    <a:moveTo>
                      <a:pt x="4" y="12"/>
                    </a:moveTo>
                    <a:cubicBezTo>
                      <a:pt x="3" y="14"/>
                      <a:pt x="2" y="16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2" y="16"/>
                      <a:pt x="3" y="14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moveTo>
                      <a:pt x="6" y="9"/>
                    </a:moveTo>
                    <a:cubicBezTo>
                      <a:pt x="6" y="10"/>
                      <a:pt x="5" y="11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5" y="11"/>
                      <a:pt x="6" y="10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12" y="0"/>
                    </a:moveTo>
                    <a:cubicBezTo>
                      <a:pt x="10" y="3"/>
                      <a:pt x="8" y="6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6"/>
                      <a:pt x="10" y="3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0" name="Freeform 9433"/>
              <p:cNvSpPr>
                <a:spLocks noEditPoints="1"/>
              </p:cNvSpPr>
              <p:nvPr/>
            </p:nvSpPr>
            <p:spPr bwMode="auto">
              <a:xfrm>
                <a:off x="-713" y="3868"/>
                <a:ext cx="19" cy="29"/>
              </a:xfrm>
              <a:custGeom>
                <a:avLst/>
                <a:gdLst>
                  <a:gd name="T0" fmla="*/ 0 w 8"/>
                  <a:gd name="T1" fmla="*/ 12 h 12"/>
                  <a:gd name="T2" fmla="*/ 0 w 8"/>
                  <a:gd name="T3" fmla="*/ 12 h 12"/>
                  <a:gd name="T4" fmla="*/ 0 w 8"/>
                  <a:gd name="T5" fmla="*/ 12 h 12"/>
                  <a:gd name="T6" fmla="*/ 0 w 8"/>
                  <a:gd name="T7" fmla="*/ 12 h 12"/>
                  <a:gd name="T8" fmla="*/ 0 w 8"/>
                  <a:gd name="T9" fmla="*/ 12 h 12"/>
                  <a:gd name="T10" fmla="*/ 2 w 8"/>
                  <a:gd name="T11" fmla="*/ 9 h 12"/>
                  <a:gd name="T12" fmla="*/ 2 w 8"/>
                  <a:gd name="T13" fmla="*/ 9 h 12"/>
                  <a:gd name="T14" fmla="*/ 2 w 8"/>
                  <a:gd name="T15" fmla="*/ 9 h 12"/>
                  <a:gd name="T16" fmla="*/ 2 w 8"/>
                  <a:gd name="T17" fmla="*/ 9 h 12"/>
                  <a:gd name="T18" fmla="*/ 2 w 8"/>
                  <a:gd name="T19" fmla="*/ 9 h 12"/>
                  <a:gd name="T20" fmla="*/ 8 w 8"/>
                  <a:gd name="T21" fmla="*/ 0 h 12"/>
                  <a:gd name="T22" fmla="*/ 8 w 8"/>
                  <a:gd name="T23" fmla="*/ 0 h 12"/>
                  <a:gd name="T24" fmla="*/ 8 w 8"/>
                  <a:gd name="T25" fmla="*/ 0 h 12"/>
                  <a:gd name="T26" fmla="*/ 8 w 8"/>
                  <a:gd name="T27" fmla="*/ 0 h 12"/>
                  <a:gd name="T28" fmla="*/ 8 w 8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1" name="Freeform 9434"/>
              <p:cNvSpPr>
                <a:spLocks noEditPoints="1"/>
              </p:cNvSpPr>
              <p:nvPr/>
            </p:nvSpPr>
            <p:spPr bwMode="auto">
              <a:xfrm>
                <a:off x="-730" y="3911"/>
                <a:ext cx="8" cy="9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0 w 3"/>
                  <a:gd name="T7" fmla="*/ 4 h 4"/>
                  <a:gd name="T8" fmla="*/ 0 w 3"/>
                  <a:gd name="T9" fmla="*/ 4 h 4"/>
                  <a:gd name="T10" fmla="*/ 3 w 3"/>
                  <a:gd name="T11" fmla="*/ 0 h 4"/>
                  <a:gd name="T12" fmla="*/ 0 w 3"/>
                  <a:gd name="T13" fmla="*/ 4 h 4"/>
                  <a:gd name="T14" fmla="*/ 0 w 3"/>
                  <a:gd name="T15" fmla="*/ 4 h 4"/>
                  <a:gd name="T16" fmla="*/ 3 w 3"/>
                  <a:gd name="T17" fmla="*/ 0 h 4"/>
                  <a:gd name="T18" fmla="*/ 3 w 3"/>
                  <a:gd name="T19" fmla="*/ 0 h 4"/>
                  <a:gd name="T20" fmla="*/ 3 w 3"/>
                  <a:gd name="T21" fmla="*/ 0 h 4"/>
                  <a:gd name="T22" fmla="*/ 3 w 3"/>
                  <a:gd name="T23" fmla="*/ 0 h 4"/>
                  <a:gd name="T24" fmla="*/ 3 w 3"/>
                  <a:gd name="T25" fmla="*/ 0 h 4"/>
                  <a:gd name="T26" fmla="*/ 3 w 3"/>
                  <a:gd name="T27" fmla="*/ 0 h 4"/>
                  <a:gd name="T28" fmla="*/ 3 w 3"/>
                  <a:gd name="T29" fmla="*/ 0 h 4"/>
                  <a:gd name="T30" fmla="*/ 3 w 3"/>
                  <a:gd name="T31" fmla="*/ 0 h 4"/>
                  <a:gd name="T32" fmla="*/ 3 w 3"/>
                  <a:gd name="T33" fmla="*/ 0 h 4"/>
                  <a:gd name="T34" fmla="*/ 3 w 3"/>
                  <a:gd name="T35" fmla="*/ 0 h 4"/>
                  <a:gd name="T36" fmla="*/ 3 w 3"/>
                  <a:gd name="T37" fmla="*/ 0 h 4"/>
                  <a:gd name="T38" fmla="*/ 3 w 3"/>
                  <a:gd name="T39" fmla="*/ 0 h 4"/>
                  <a:gd name="T40" fmla="*/ 3 w 3"/>
                  <a:gd name="T41" fmla="*/ 0 h 4"/>
                  <a:gd name="T42" fmla="*/ 3 w 3"/>
                  <a:gd name="T43" fmla="*/ 0 h 4"/>
                  <a:gd name="T44" fmla="*/ 3 w 3"/>
                  <a:gd name="T45" fmla="*/ 0 h 4"/>
                  <a:gd name="T46" fmla="*/ 3 w 3"/>
                  <a:gd name="T4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1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3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2" name="Oval 9435"/>
              <p:cNvSpPr>
                <a:spLocks noChangeArrowheads="1"/>
              </p:cNvSpPr>
              <p:nvPr/>
            </p:nvSpPr>
            <p:spPr bwMode="auto">
              <a:xfrm>
                <a:off x="-730" y="39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3" name="Freeform 9436"/>
              <p:cNvSpPr>
                <a:spLocks noEditPoints="1"/>
              </p:cNvSpPr>
              <p:nvPr/>
            </p:nvSpPr>
            <p:spPr bwMode="auto">
              <a:xfrm>
                <a:off x="-732" y="3920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1 h 2"/>
                  <a:gd name="T12" fmla="*/ 0 w 1"/>
                  <a:gd name="T13" fmla="*/ 2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  <a:gd name="T20" fmla="*/ 1 w 1"/>
                  <a:gd name="T21" fmla="*/ 1 h 2"/>
                  <a:gd name="T22" fmla="*/ 1 w 1"/>
                  <a:gd name="T23" fmla="*/ 1 h 2"/>
                  <a:gd name="T24" fmla="*/ 1 w 1"/>
                  <a:gd name="T25" fmla="*/ 1 h 2"/>
                  <a:gd name="T26" fmla="*/ 1 w 1"/>
                  <a:gd name="T27" fmla="*/ 0 h 2"/>
                  <a:gd name="T28" fmla="*/ 1 w 1"/>
                  <a:gd name="T29" fmla="*/ 0 h 2"/>
                  <a:gd name="T30" fmla="*/ 0 w 1"/>
                  <a:gd name="T31" fmla="*/ 2 h 2"/>
                  <a:gd name="T32" fmla="*/ 1 w 1"/>
                  <a:gd name="T33" fmla="*/ 0 h 2"/>
                  <a:gd name="T34" fmla="*/ 1 w 1"/>
                  <a:gd name="T3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4" name="Freeform 9437"/>
              <p:cNvSpPr>
                <a:spLocks noEditPoints="1"/>
              </p:cNvSpPr>
              <p:nvPr/>
            </p:nvSpPr>
            <p:spPr bwMode="auto">
              <a:xfrm>
                <a:off x="-278" y="3096"/>
                <a:ext cx="30" cy="43"/>
              </a:xfrm>
              <a:custGeom>
                <a:avLst/>
                <a:gdLst>
                  <a:gd name="T0" fmla="*/ 2 w 13"/>
                  <a:gd name="T1" fmla="*/ 14 h 18"/>
                  <a:gd name="T2" fmla="*/ 0 w 13"/>
                  <a:gd name="T3" fmla="*/ 18 h 18"/>
                  <a:gd name="T4" fmla="*/ 0 w 13"/>
                  <a:gd name="T5" fmla="*/ 18 h 18"/>
                  <a:gd name="T6" fmla="*/ 2 w 13"/>
                  <a:gd name="T7" fmla="*/ 14 h 18"/>
                  <a:gd name="T8" fmla="*/ 2 w 13"/>
                  <a:gd name="T9" fmla="*/ 14 h 18"/>
                  <a:gd name="T10" fmla="*/ 9 w 13"/>
                  <a:gd name="T11" fmla="*/ 2 h 18"/>
                  <a:gd name="T12" fmla="*/ 7 w 13"/>
                  <a:gd name="T13" fmla="*/ 7 h 18"/>
                  <a:gd name="T14" fmla="*/ 7 w 13"/>
                  <a:gd name="T15" fmla="*/ 7 h 18"/>
                  <a:gd name="T16" fmla="*/ 9 w 13"/>
                  <a:gd name="T17" fmla="*/ 3 h 18"/>
                  <a:gd name="T18" fmla="*/ 9 w 13"/>
                  <a:gd name="T19" fmla="*/ 3 h 18"/>
                  <a:gd name="T20" fmla="*/ 9 w 13"/>
                  <a:gd name="T21" fmla="*/ 2 h 18"/>
                  <a:gd name="T22" fmla="*/ 11 w 13"/>
                  <a:gd name="T23" fmla="*/ 0 h 18"/>
                  <a:gd name="T24" fmla="*/ 10 w 13"/>
                  <a:gd name="T25" fmla="*/ 2 h 18"/>
                  <a:gd name="T26" fmla="*/ 10 w 13"/>
                  <a:gd name="T27" fmla="*/ 2 h 18"/>
                  <a:gd name="T28" fmla="*/ 11 w 13"/>
                  <a:gd name="T29" fmla="*/ 1 h 18"/>
                  <a:gd name="T30" fmla="*/ 11 w 13"/>
                  <a:gd name="T31" fmla="*/ 1 h 18"/>
                  <a:gd name="T32" fmla="*/ 11 w 13"/>
                  <a:gd name="T33" fmla="*/ 1 h 18"/>
                  <a:gd name="T34" fmla="*/ 10 w 13"/>
                  <a:gd name="T35" fmla="*/ 2 h 18"/>
                  <a:gd name="T36" fmla="*/ 10 w 13"/>
                  <a:gd name="T37" fmla="*/ 2 h 18"/>
                  <a:gd name="T38" fmla="*/ 11 w 13"/>
                  <a:gd name="T39" fmla="*/ 2 h 18"/>
                  <a:gd name="T40" fmla="*/ 12 w 13"/>
                  <a:gd name="T41" fmla="*/ 2 h 18"/>
                  <a:gd name="T42" fmla="*/ 12 w 13"/>
                  <a:gd name="T43" fmla="*/ 2 h 18"/>
                  <a:gd name="T44" fmla="*/ 12 w 13"/>
                  <a:gd name="T45" fmla="*/ 2 h 18"/>
                  <a:gd name="T46" fmla="*/ 12 w 13"/>
                  <a:gd name="T47" fmla="*/ 2 h 18"/>
                  <a:gd name="T48" fmla="*/ 12 w 13"/>
                  <a:gd name="T49" fmla="*/ 2 h 18"/>
                  <a:gd name="T50" fmla="*/ 11 w 13"/>
                  <a:gd name="T51" fmla="*/ 0 h 18"/>
                  <a:gd name="T52" fmla="*/ 11 w 13"/>
                  <a:gd name="T53" fmla="*/ 0 h 18"/>
                  <a:gd name="T54" fmla="*/ 11 w 13"/>
                  <a:gd name="T55" fmla="*/ 1 h 18"/>
                  <a:gd name="T56" fmla="*/ 10 w 13"/>
                  <a:gd name="T57" fmla="*/ 1 h 18"/>
                  <a:gd name="T58" fmla="*/ 11 w 13"/>
                  <a:gd name="T59" fmla="*/ 0 h 18"/>
                  <a:gd name="T60" fmla="*/ 11 w 13"/>
                  <a:gd name="T61" fmla="*/ 0 h 18"/>
                  <a:gd name="T62" fmla="*/ 12 w 13"/>
                  <a:gd name="T63" fmla="*/ 0 h 18"/>
                  <a:gd name="T64" fmla="*/ 11 w 13"/>
                  <a:gd name="T65" fmla="*/ 0 h 18"/>
                  <a:gd name="T66" fmla="*/ 11 w 13"/>
                  <a:gd name="T67" fmla="*/ 0 h 18"/>
                  <a:gd name="T68" fmla="*/ 11 w 13"/>
                  <a:gd name="T69" fmla="*/ 0 h 18"/>
                  <a:gd name="T70" fmla="*/ 12 w 13"/>
                  <a:gd name="T71" fmla="*/ 0 h 18"/>
                  <a:gd name="T72" fmla="*/ 13 w 13"/>
                  <a:gd name="T73" fmla="*/ 1 h 18"/>
                  <a:gd name="T74" fmla="*/ 12 w 13"/>
                  <a:gd name="T75" fmla="*/ 2 h 18"/>
                  <a:gd name="T76" fmla="*/ 13 w 13"/>
                  <a:gd name="T77" fmla="*/ 2 h 18"/>
                  <a:gd name="T78" fmla="*/ 13 w 13"/>
                  <a:gd name="T79" fmla="*/ 2 h 18"/>
                  <a:gd name="T80" fmla="*/ 13 w 13"/>
                  <a:gd name="T81" fmla="*/ 1 h 18"/>
                  <a:gd name="T82" fmla="*/ 12 w 13"/>
                  <a:gd name="T8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" h="18">
                    <a:moveTo>
                      <a:pt x="2" y="14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9" y="2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2"/>
                    </a:cubicBezTo>
                    <a:moveTo>
                      <a:pt x="11" y="0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11" y="1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1" y="2"/>
                      <a:pt x="11" y="2"/>
                    </a:cubicBezTo>
                    <a:cubicBezTo>
                      <a:pt x="11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2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12" y="0"/>
                    </a:moveTo>
                    <a:cubicBezTo>
                      <a:pt x="12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3" y="0"/>
                      <a:pt x="13" y="0"/>
                      <a:pt x="13" y="1"/>
                    </a:cubicBezTo>
                    <a:cubicBezTo>
                      <a:pt x="13" y="1"/>
                      <a:pt x="13" y="2"/>
                      <a:pt x="12" y="2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1"/>
                      <a:pt x="13" y="1"/>
                    </a:cubicBezTo>
                    <a:cubicBezTo>
                      <a:pt x="13" y="0"/>
                      <a:pt x="13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5" name="Freeform 9438"/>
              <p:cNvSpPr>
                <a:spLocks noEditPoints="1"/>
              </p:cNvSpPr>
              <p:nvPr/>
            </p:nvSpPr>
            <p:spPr bwMode="auto">
              <a:xfrm>
                <a:off x="-283" y="3113"/>
                <a:ext cx="21" cy="35"/>
              </a:xfrm>
              <a:custGeom>
                <a:avLst/>
                <a:gdLst>
                  <a:gd name="T0" fmla="*/ 5 w 21"/>
                  <a:gd name="T1" fmla="*/ 26 h 35"/>
                  <a:gd name="T2" fmla="*/ 0 w 21"/>
                  <a:gd name="T3" fmla="*/ 35 h 35"/>
                  <a:gd name="T4" fmla="*/ 5 w 21"/>
                  <a:gd name="T5" fmla="*/ 26 h 35"/>
                  <a:gd name="T6" fmla="*/ 5 w 21"/>
                  <a:gd name="T7" fmla="*/ 26 h 35"/>
                  <a:gd name="T8" fmla="*/ 21 w 21"/>
                  <a:gd name="T9" fmla="*/ 0 h 35"/>
                  <a:gd name="T10" fmla="*/ 19 w 21"/>
                  <a:gd name="T11" fmla="*/ 0 h 35"/>
                  <a:gd name="T12" fmla="*/ 9 w 21"/>
                  <a:gd name="T13" fmla="*/ 16 h 35"/>
                  <a:gd name="T14" fmla="*/ 9 w 21"/>
                  <a:gd name="T15" fmla="*/ 16 h 35"/>
                  <a:gd name="T16" fmla="*/ 19 w 21"/>
                  <a:gd name="T17" fmla="*/ 2 h 35"/>
                  <a:gd name="T18" fmla="*/ 21 w 21"/>
                  <a:gd name="T19" fmla="*/ 0 h 35"/>
                  <a:gd name="T20" fmla="*/ 21 w 21"/>
                  <a:gd name="T2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35">
                    <a:moveTo>
                      <a:pt x="5" y="26"/>
                    </a:moveTo>
                    <a:lnTo>
                      <a:pt x="0" y="35"/>
                    </a:lnTo>
                    <a:lnTo>
                      <a:pt x="5" y="26"/>
                    </a:lnTo>
                    <a:lnTo>
                      <a:pt x="5" y="26"/>
                    </a:lnTo>
                    <a:close/>
                    <a:moveTo>
                      <a:pt x="21" y="0"/>
                    </a:moveTo>
                    <a:lnTo>
                      <a:pt x="19" y="0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19" y="2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6" name="Freeform 9439"/>
              <p:cNvSpPr>
                <a:spLocks noEditPoints="1"/>
              </p:cNvSpPr>
              <p:nvPr/>
            </p:nvSpPr>
            <p:spPr bwMode="auto">
              <a:xfrm>
                <a:off x="-283" y="3113"/>
                <a:ext cx="21" cy="35"/>
              </a:xfrm>
              <a:custGeom>
                <a:avLst/>
                <a:gdLst>
                  <a:gd name="T0" fmla="*/ 5 w 21"/>
                  <a:gd name="T1" fmla="*/ 26 h 35"/>
                  <a:gd name="T2" fmla="*/ 0 w 21"/>
                  <a:gd name="T3" fmla="*/ 35 h 35"/>
                  <a:gd name="T4" fmla="*/ 5 w 21"/>
                  <a:gd name="T5" fmla="*/ 26 h 35"/>
                  <a:gd name="T6" fmla="*/ 5 w 21"/>
                  <a:gd name="T7" fmla="*/ 26 h 35"/>
                  <a:gd name="T8" fmla="*/ 21 w 21"/>
                  <a:gd name="T9" fmla="*/ 0 h 35"/>
                  <a:gd name="T10" fmla="*/ 19 w 21"/>
                  <a:gd name="T11" fmla="*/ 0 h 35"/>
                  <a:gd name="T12" fmla="*/ 9 w 21"/>
                  <a:gd name="T13" fmla="*/ 16 h 35"/>
                  <a:gd name="T14" fmla="*/ 9 w 21"/>
                  <a:gd name="T15" fmla="*/ 16 h 35"/>
                  <a:gd name="T16" fmla="*/ 19 w 21"/>
                  <a:gd name="T17" fmla="*/ 2 h 35"/>
                  <a:gd name="T18" fmla="*/ 21 w 21"/>
                  <a:gd name="T19" fmla="*/ 0 h 35"/>
                  <a:gd name="T20" fmla="*/ 21 w 21"/>
                  <a:gd name="T2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35">
                    <a:moveTo>
                      <a:pt x="5" y="26"/>
                    </a:moveTo>
                    <a:lnTo>
                      <a:pt x="0" y="35"/>
                    </a:lnTo>
                    <a:lnTo>
                      <a:pt x="5" y="26"/>
                    </a:lnTo>
                    <a:lnTo>
                      <a:pt x="5" y="26"/>
                    </a:lnTo>
                    <a:moveTo>
                      <a:pt x="21" y="0"/>
                    </a:moveTo>
                    <a:lnTo>
                      <a:pt x="19" y="0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19" y="2"/>
                    </a:lnTo>
                    <a:lnTo>
                      <a:pt x="21" y="0"/>
                    </a:lnTo>
                    <a:lnTo>
                      <a:pt x="21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7" name="Freeform 9440"/>
              <p:cNvSpPr>
                <a:spLocks noEditPoints="1"/>
              </p:cNvSpPr>
              <p:nvPr/>
            </p:nvSpPr>
            <p:spPr bwMode="auto">
              <a:xfrm>
                <a:off x="-347" y="3103"/>
                <a:ext cx="92" cy="144"/>
              </a:xfrm>
              <a:custGeom>
                <a:avLst/>
                <a:gdLst>
                  <a:gd name="T0" fmla="*/ 0 w 39"/>
                  <a:gd name="T1" fmla="*/ 61 h 61"/>
                  <a:gd name="T2" fmla="*/ 1 w 39"/>
                  <a:gd name="T3" fmla="*/ 61 h 61"/>
                  <a:gd name="T4" fmla="*/ 1 w 39"/>
                  <a:gd name="T5" fmla="*/ 60 h 61"/>
                  <a:gd name="T6" fmla="*/ 1 w 39"/>
                  <a:gd name="T7" fmla="*/ 60 h 61"/>
                  <a:gd name="T8" fmla="*/ 1 w 39"/>
                  <a:gd name="T9" fmla="*/ 60 h 61"/>
                  <a:gd name="T10" fmla="*/ 2 w 39"/>
                  <a:gd name="T11" fmla="*/ 59 h 61"/>
                  <a:gd name="T12" fmla="*/ 3 w 39"/>
                  <a:gd name="T13" fmla="*/ 58 h 61"/>
                  <a:gd name="T14" fmla="*/ 4 w 39"/>
                  <a:gd name="T15" fmla="*/ 55 h 61"/>
                  <a:gd name="T16" fmla="*/ 3 w 39"/>
                  <a:gd name="T17" fmla="*/ 57 h 61"/>
                  <a:gd name="T18" fmla="*/ 4 w 39"/>
                  <a:gd name="T19" fmla="*/ 55 h 61"/>
                  <a:gd name="T20" fmla="*/ 5 w 39"/>
                  <a:gd name="T21" fmla="*/ 54 h 61"/>
                  <a:gd name="T22" fmla="*/ 5 w 39"/>
                  <a:gd name="T23" fmla="*/ 55 h 61"/>
                  <a:gd name="T24" fmla="*/ 5 w 39"/>
                  <a:gd name="T25" fmla="*/ 54 h 61"/>
                  <a:gd name="T26" fmla="*/ 6 w 39"/>
                  <a:gd name="T27" fmla="*/ 53 h 61"/>
                  <a:gd name="T28" fmla="*/ 6 w 39"/>
                  <a:gd name="T29" fmla="*/ 53 h 61"/>
                  <a:gd name="T30" fmla="*/ 7 w 39"/>
                  <a:gd name="T31" fmla="*/ 51 h 61"/>
                  <a:gd name="T32" fmla="*/ 6 w 39"/>
                  <a:gd name="T33" fmla="*/ 52 h 61"/>
                  <a:gd name="T34" fmla="*/ 7 w 39"/>
                  <a:gd name="T35" fmla="*/ 51 h 61"/>
                  <a:gd name="T36" fmla="*/ 9 w 39"/>
                  <a:gd name="T37" fmla="*/ 47 h 61"/>
                  <a:gd name="T38" fmla="*/ 7 w 39"/>
                  <a:gd name="T39" fmla="*/ 50 h 61"/>
                  <a:gd name="T40" fmla="*/ 12 w 39"/>
                  <a:gd name="T41" fmla="*/ 42 h 61"/>
                  <a:gd name="T42" fmla="*/ 14 w 39"/>
                  <a:gd name="T43" fmla="*/ 38 h 61"/>
                  <a:gd name="T44" fmla="*/ 17 w 39"/>
                  <a:gd name="T45" fmla="*/ 34 h 61"/>
                  <a:gd name="T46" fmla="*/ 26 w 39"/>
                  <a:gd name="T47" fmla="*/ 20 h 61"/>
                  <a:gd name="T48" fmla="*/ 20 w 39"/>
                  <a:gd name="T49" fmla="*/ 30 h 61"/>
                  <a:gd name="T50" fmla="*/ 26 w 39"/>
                  <a:gd name="T51" fmla="*/ 20 h 61"/>
                  <a:gd name="T52" fmla="*/ 29 w 39"/>
                  <a:gd name="T53" fmla="*/ 15 h 61"/>
                  <a:gd name="T54" fmla="*/ 30 w 39"/>
                  <a:gd name="T55" fmla="*/ 14 h 61"/>
                  <a:gd name="T56" fmla="*/ 32 w 39"/>
                  <a:gd name="T57" fmla="*/ 11 h 61"/>
                  <a:gd name="T58" fmla="*/ 39 w 39"/>
                  <a:gd name="T59" fmla="*/ 0 h 61"/>
                  <a:gd name="T60" fmla="*/ 36 w 39"/>
                  <a:gd name="T61" fmla="*/ 4 h 61"/>
                  <a:gd name="T62" fmla="*/ 39 w 39"/>
                  <a:gd name="T63" fmla="*/ 0 h 61"/>
                  <a:gd name="T64" fmla="*/ 39 w 39"/>
                  <a:gd name="T65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61">
                    <a:moveTo>
                      <a:pt x="1" y="61"/>
                    </a:moveTo>
                    <a:cubicBezTo>
                      <a:pt x="1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1" y="60"/>
                    </a:move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2" y="60"/>
                    </a:cubicBezTo>
                    <a:cubicBezTo>
                      <a:pt x="1" y="60"/>
                      <a:pt x="1" y="60"/>
                      <a:pt x="1" y="60"/>
                    </a:cubicBezTo>
                    <a:moveTo>
                      <a:pt x="3" y="58"/>
                    </a:moveTo>
                    <a:cubicBezTo>
                      <a:pt x="2" y="58"/>
                      <a:pt x="2" y="58"/>
                      <a:pt x="2" y="59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moveTo>
                      <a:pt x="4" y="55"/>
                    </a:moveTo>
                    <a:cubicBezTo>
                      <a:pt x="4" y="56"/>
                      <a:pt x="3" y="56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4" y="56"/>
                      <a:pt x="4" y="56"/>
                      <a:pt x="4" y="55"/>
                    </a:cubicBezTo>
                    <a:cubicBezTo>
                      <a:pt x="4" y="55"/>
                      <a:pt x="4" y="55"/>
                      <a:pt x="4" y="55"/>
                    </a:cubicBezTo>
                    <a:moveTo>
                      <a:pt x="5" y="54"/>
                    </a:moveTo>
                    <a:cubicBezTo>
                      <a:pt x="5" y="54"/>
                      <a:pt x="5" y="54"/>
                      <a:pt x="4" y="54"/>
                    </a:cubicBezTo>
                    <a:cubicBezTo>
                      <a:pt x="4" y="55"/>
                      <a:pt x="5" y="55"/>
                      <a:pt x="5" y="55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5" y="54"/>
                      <a:pt x="5" y="54"/>
                      <a:pt x="5" y="54"/>
                    </a:cubicBezTo>
                    <a:moveTo>
                      <a:pt x="6" y="53"/>
                    </a:move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moveTo>
                      <a:pt x="7" y="51"/>
                    </a:moveTo>
                    <a:cubicBezTo>
                      <a:pt x="6" y="51"/>
                      <a:pt x="6" y="52"/>
                      <a:pt x="6" y="52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6" y="52"/>
                      <a:pt x="7" y="51"/>
                      <a:pt x="7" y="51"/>
                    </a:cubicBezTo>
                    <a:cubicBezTo>
                      <a:pt x="7" y="51"/>
                      <a:pt x="7" y="51"/>
                      <a:pt x="7" y="51"/>
                    </a:cubicBezTo>
                    <a:moveTo>
                      <a:pt x="12" y="42"/>
                    </a:moveTo>
                    <a:cubicBezTo>
                      <a:pt x="11" y="44"/>
                      <a:pt x="10" y="45"/>
                      <a:pt x="9" y="47"/>
                    </a:cubicBezTo>
                    <a:cubicBezTo>
                      <a:pt x="8" y="48"/>
                      <a:pt x="8" y="49"/>
                      <a:pt x="7" y="50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9" y="47"/>
                      <a:pt x="11" y="45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moveTo>
                      <a:pt x="17" y="34"/>
                    </a:moveTo>
                    <a:cubicBezTo>
                      <a:pt x="16" y="35"/>
                      <a:pt x="15" y="37"/>
                      <a:pt x="14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7"/>
                      <a:pt x="17" y="36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moveTo>
                      <a:pt x="26" y="20"/>
                    </a:moveTo>
                    <a:cubicBezTo>
                      <a:pt x="24" y="24"/>
                      <a:pt x="22" y="27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2" y="27"/>
                      <a:pt x="24" y="24"/>
                      <a:pt x="26" y="21"/>
                    </a:cubicBezTo>
                    <a:cubicBezTo>
                      <a:pt x="26" y="20"/>
                      <a:pt x="26" y="20"/>
                      <a:pt x="26" y="20"/>
                    </a:cubicBezTo>
                    <a:moveTo>
                      <a:pt x="32" y="11"/>
                    </a:moveTo>
                    <a:cubicBezTo>
                      <a:pt x="31" y="12"/>
                      <a:pt x="30" y="13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5"/>
                      <a:pt x="30" y="14"/>
                      <a:pt x="30" y="14"/>
                    </a:cubicBezTo>
                    <a:cubicBezTo>
                      <a:pt x="31" y="13"/>
                      <a:pt x="31" y="12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6" y="3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7" y="2"/>
                      <a:pt x="38" y="1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8" name="Freeform 9441"/>
              <p:cNvSpPr>
                <a:spLocks noEditPoints="1"/>
              </p:cNvSpPr>
              <p:nvPr/>
            </p:nvSpPr>
            <p:spPr bwMode="auto">
              <a:xfrm>
                <a:off x="-345" y="3242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9" name="Freeform 9442"/>
              <p:cNvSpPr>
                <a:spLocks noEditPoints="1"/>
              </p:cNvSpPr>
              <p:nvPr/>
            </p:nvSpPr>
            <p:spPr bwMode="auto">
              <a:xfrm>
                <a:off x="-356" y="3250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3 w 4"/>
                  <a:gd name="T11" fmla="*/ 1 h 6"/>
                  <a:gd name="T12" fmla="*/ 3 w 4"/>
                  <a:gd name="T13" fmla="*/ 2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0" name="Freeform 9443"/>
              <p:cNvSpPr>
                <a:spLocks noEditPoints="1"/>
              </p:cNvSpPr>
              <p:nvPr/>
            </p:nvSpPr>
            <p:spPr bwMode="auto">
              <a:xfrm>
                <a:off x="-356" y="3254"/>
                <a:ext cx="7" cy="10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0 w 3"/>
                  <a:gd name="T7" fmla="*/ 4 h 4"/>
                  <a:gd name="T8" fmla="*/ 3 w 3"/>
                  <a:gd name="T9" fmla="*/ 0 h 4"/>
                  <a:gd name="T10" fmla="*/ 2 w 3"/>
                  <a:gd name="T11" fmla="*/ 2 h 4"/>
                  <a:gd name="T12" fmla="*/ 2 w 3"/>
                  <a:gd name="T13" fmla="*/ 2 h 4"/>
                  <a:gd name="T14" fmla="*/ 3 w 3"/>
                  <a:gd name="T15" fmla="*/ 0 h 4"/>
                  <a:gd name="T16" fmla="*/ 3 w 3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1" name="Freeform 9444"/>
              <p:cNvSpPr>
                <a:spLocks noEditPoints="1"/>
              </p:cNvSpPr>
              <p:nvPr/>
            </p:nvSpPr>
            <p:spPr bwMode="auto">
              <a:xfrm>
                <a:off x="-349" y="3113"/>
                <a:ext cx="87" cy="139"/>
              </a:xfrm>
              <a:custGeom>
                <a:avLst/>
                <a:gdLst>
                  <a:gd name="T0" fmla="*/ 1 w 37"/>
                  <a:gd name="T1" fmla="*/ 58 h 59"/>
                  <a:gd name="T2" fmla="*/ 0 w 37"/>
                  <a:gd name="T3" fmla="*/ 59 h 59"/>
                  <a:gd name="T4" fmla="*/ 0 w 37"/>
                  <a:gd name="T5" fmla="*/ 59 h 59"/>
                  <a:gd name="T6" fmla="*/ 1 w 37"/>
                  <a:gd name="T7" fmla="*/ 59 h 59"/>
                  <a:gd name="T8" fmla="*/ 1 w 37"/>
                  <a:gd name="T9" fmla="*/ 58 h 59"/>
                  <a:gd name="T10" fmla="*/ 1 w 37"/>
                  <a:gd name="T11" fmla="*/ 57 h 59"/>
                  <a:gd name="T12" fmla="*/ 1 w 37"/>
                  <a:gd name="T13" fmla="*/ 58 h 59"/>
                  <a:gd name="T14" fmla="*/ 1 w 37"/>
                  <a:gd name="T15" fmla="*/ 58 h 59"/>
                  <a:gd name="T16" fmla="*/ 1 w 37"/>
                  <a:gd name="T17" fmla="*/ 57 h 59"/>
                  <a:gd name="T18" fmla="*/ 1 w 37"/>
                  <a:gd name="T19" fmla="*/ 57 h 59"/>
                  <a:gd name="T20" fmla="*/ 4 w 37"/>
                  <a:gd name="T21" fmla="*/ 53 h 59"/>
                  <a:gd name="T22" fmla="*/ 4 w 37"/>
                  <a:gd name="T23" fmla="*/ 54 h 59"/>
                  <a:gd name="T24" fmla="*/ 4 w 37"/>
                  <a:gd name="T25" fmla="*/ 54 h 59"/>
                  <a:gd name="T26" fmla="*/ 4 w 37"/>
                  <a:gd name="T27" fmla="*/ 53 h 59"/>
                  <a:gd name="T28" fmla="*/ 4 w 37"/>
                  <a:gd name="T29" fmla="*/ 53 h 59"/>
                  <a:gd name="T30" fmla="*/ 4 w 37"/>
                  <a:gd name="T31" fmla="*/ 53 h 59"/>
                  <a:gd name="T32" fmla="*/ 5 w 37"/>
                  <a:gd name="T33" fmla="*/ 50 h 59"/>
                  <a:gd name="T34" fmla="*/ 5 w 37"/>
                  <a:gd name="T35" fmla="*/ 51 h 59"/>
                  <a:gd name="T36" fmla="*/ 5 w 37"/>
                  <a:gd name="T37" fmla="*/ 51 h 59"/>
                  <a:gd name="T38" fmla="*/ 6 w 37"/>
                  <a:gd name="T39" fmla="*/ 51 h 59"/>
                  <a:gd name="T40" fmla="*/ 5 w 37"/>
                  <a:gd name="T41" fmla="*/ 50 h 59"/>
                  <a:gd name="T42" fmla="*/ 7 w 37"/>
                  <a:gd name="T43" fmla="*/ 49 h 59"/>
                  <a:gd name="T44" fmla="*/ 6 w 37"/>
                  <a:gd name="T45" fmla="*/ 50 h 59"/>
                  <a:gd name="T46" fmla="*/ 6 w 37"/>
                  <a:gd name="T47" fmla="*/ 50 h 59"/>
                  <a:gd name="T48" fmla="*/ 7 w 37"/>
                  <a:gd name="T49" fmla="*/ 49 h 59"/>
                  <a:gd name="T50" fmla="*/ 7 w 37"/>
                  <a:gd name="T51" fmla="*/ 49 h 59"/>
                  <a:gd name="T52" fmla="*/ 7 w 37"/>
                  <a:gd name="T53" fmla="*/ 48 h 59"/>
                  <a:gd name="T54" fmla="*/ 7 w 37"/>
                  <a:gd name="T55" fmla="*/ 49 h 59"/>
                  <a:gd name="T56" fmla="*/ 7 w 37"/>
                  <a:gd name="T57" fmla="*/ 49 h 59"/>
                  <a:gd name="T58" fmla="*/ 7 w 37"/>
                  <a:gd name="T59" fmla="*/ 48 h 59"/>
                  <a:gd name="T60" fmla="*/ 7 w 37"/>
                  <a:gd name="T61" fmla="*/ 48 h 59"/>
                  <a:gd name="T62" fmla="*/ 8 w 37"/>
                  <a:gd name="T63" fmla="*/ 46 h 59"/>
                  <a:gd name="T64" fmla="*/ 8 w 37"/>
                  <a:gd name="T65" fmla="*/ 47 h 59"/>
                  <a:gd name="T66" fmla="*/ 8 w 37"/>
                  <a:gd name="T67" fmla="*/ 47 h 59"/>
                  <a:gd name="T68" fmla="*/ 8 w 37"/>
                  <a:gd name="T69" fmla="*/ 46 h 59"/>
                  <a:gd name="T70" fmla="*/ 8 w 37"/>
                  <a:gd name="T71" fmla="*/ 46 h 59"/>
                  <a:gd name="T72" fmla="*/ 15 w 37"/>
                  <a:gd name="T73" fmla="*/ 34 h 59"/>
                  <a:gd name="T74" fmla="*/ 13 w 37"/>
                  <a:gd name="T75" fmla="*/ 38 h 59"/>
                  <a:gd name="T76" fmla="*/ 13 w 37"/>
                  <a:gd name="T77" fmla="*/ 38 h 59"/>
                  <a:gd name="T78" fmla="*/ 16 w 37"/>
                  <a:gd name="T79" fmla="*/ 34 h 59"/>
                  <a:gd name="T80" fmla="*/ 15 w 37"/>
                  <a:gd name="T81" fmla="*/ 34 h 59"/>
                  <a:gd name="T82" fmla="*/ 21 w 37"/>
                  <a:gd name="T83" fmla="*/ 26 h 59"/>
                  <a:gd name="T84" fmla="*/ 18 w 37"/>
                  <a:gd name="T85" fmla="*/ 30 h 59"/>
                  <a:gd name="T86" fmla="*/ 18 w 37"/>
                  <a:gd name="T87" fmla="*/ 30 h 59"/>
                  <a:gd name="T88" fmla="*/ 21 w 37"/>
                  <a:gd name="T89" fmla="*/ 26 h 59"/>
                  <a:gd name="T90" fmla="*/ 21 w 37"/>
                  <a:gd name="T91" fmla="*/ 26 h 59"/>
                  <a:gd name="T92" fmla="*/ 30 w 37"/>
                  <a:gd name="T93" fmla="*/ 11 h 59"/>
                  <a:gd name="T94" fmla="*/ 28 w 37"/>
                  <a:gd name="T95" fmla="*/ 15 h 59"/>
                  <a:gd name="T96" fmla="*/ 28 w 37"/>
                  <a:gd name="T97" fmla="*/ 15 h 59"/>
                  <a:gd name="T98" fmla="*/ 27 w 37"/>
                  <a:gd name="T99" fmla="*/ 16 h 59"/>
                  <a:gd name="T100" fmla="*/ 27 w 37"/>
                  <a:gd name="T101" fmla="*/ 17 h 59"/>
                  <a:gd name="T102" fmla="*/ 30 w 37"/>
                  <a:gd name="T103" fmla="*/ 11 h 59"/>
                  <a:gd name="T104" fmla="*/ 30 w 37"/>
                  <a:gd name="T105" fmla="*/ 11 h 59"/>
                  <a:gd name="T106" fmla="*/ 37 w 37"/>
                  <a:gd name="T107" fmla="*/ 0 h 59"/>
                  <a:gd name="T108" fmla="*/ 33 w 37"/>
                  <a:gd name="T109" fmla="*/ 7 h 59"/>
                  <a:gd name="T110" fmla="*/ 33 w 37"/>
                  <a:gd name="T111" fmla="*/ 7 h 59"/>
                  <a:gd name="T112" fmla="*/ 37 w 37"/>
                  <a:gd name="T113" fmla="*/ 0 h 59"/>
                  <a:gd name="T114" fmla="*/ 37 w 37"/>
                  <a:gd name="T1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" h="59">
                    <a:moveTo>
                      <a:pt x="1" y="58"/>
                    </a:moveTo>
                    <a:cubicBezTo>
                      <a:pt x="1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8"/>
                    </a:cubicBezTo>
                    <a:moveTo>
                      <a:pt x="1" y="57"/>
                    </a:moveTo>
                    <a:cubicBezTo>
                      <a:pt x="1" y="57"/>
                      <a:pt x="1" y="58"/>
                      <a:pt x="1" y="58"/>
                    </a:cubicBezTo>
                    <a:cubicBezTo>
                      <a:pt x="1" y="58"/>
                      <a:pt x="1" y="58"/>
                      <a:pt x="1" y="58"/>
                    </a:cubicBezTo>
                    <a:cubicBezTo>
                      <a:pt x="1" y="58"/>
                      <a:pt x="1" y="58"/>
                      <a:pt x="1" y="57"/>
                    </a:cubicBezTo>
                    <a:cubicBezTo>
                      <a:pt x="1" y="57"/>
                      <a:pt x="1" y="57"/>
                      <a:pt x="1" y="57"/>
                    </a:cubicBezTo>
                    <a:moveTo>
                      <a:pt x="4" y="53"/>
                    </a:moveTo>
                    <a:cubicBezTo>
                      <a:pt x="4" y="53"/>
                      <a:pt x="4" y="53"/>
                      <a:pt x="4" y="54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moveTo>
                      <a:pt x="5" y="50"/>
                    </a:move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1"/>
                      <a:pt x="6" y="51"/>
                    </a:cubicBezTo>
                    <a:cubicBezTo>
                      <a:pt x="6" y="51"/>
                      <a:pt x="5" y="51"/>
                      <a:pt x="5" y="50"/>
                    </a:cubicBezTo>
                    <a:moveTo>
                      <a:pt x="7" y="49"/>
                    </a:moveTo>
                    <a:cubicBezTo>
                      <a:pt x="6" y="49"/>
                      <a:pt x="6" y="49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8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8" y="46"/>
                    </a:moveTo>
                    <a:cubicBezTo>
                      <a:pt x="8" y="46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6"/>
                      <a:pt x="8" y="46"/>
                    </a:cubicBezTo>
                    <a:cubicBezTo>
                      <a:pt x="8" y="46"/>
                      <a:pt x="8" y="46"/>
                      <a:pt x="8" y="46"/>
                    </a:cubicBezTo>
                    <a:moveTo>
                      <a:pt x="15" y="34"/>
                    </a:moveTo>
                    <a:cubicBezTo>
                      <a:pt x="15" y="35"/>
                      <a:pt x="14" y="37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7"/>
                      <a:pt x="15" y="36"/>
                      <a:pt x="16" y="34"/>
                    </a:cubicBezTo>
                    <a:cubicBezTo>
                      <a:pt x="16" y="34"/>
                      <a:pt x="16" y="34"/>
                      <a:pt x="15" y="34"/>
                    </a:cubicBezTo>
                    <a:moveTo>
                      <a:pt x="21" y="26"/>
                    </a:moveTo>
                    <a:cubicBezTo>
                      <a:pt x="20" y="27"/>
                      <a:pt x="19" y="29"/>
                      <a:pt x="18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9" y="29"/>
                      <a:pt x="20" y="28"/>
                      <a:pt x="21" y="26"/>
                    </a:cubicBezTo>
                    <a:cubicBezTo>
                      <a:pt x="21" y="26"/>
                      <a:pt x="21" y="26"/>
                      <a:pt x="21" y="26"/>
                    </a:cubicBezTo>
                    <a:moveTo>
                      <a:pt x="30" y="11"/>
                    </a:moveTo>
                    <a:cubicBezTo>
                      <a:pt x="29" y="12"/>
                      <a:pt x="28" y="13"/>
                      <a:pt x="28" y="15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7" y="15"/>
                      <a:pt x="27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5"/>
                      <a:pt x="29" y="13"/>
                      <a:pt x="30" y="11"/>
                    </a:cubicBezTo>
                    <a:cubicBezTo>
                      <a:pt x="30" y="11"/>
                      <a:pt x="30" y="11"/>
                      <a:pt x="30" y="11"/>
                    </a:cubicBezTo>
                    <a:moveTo>
                      <a:pt x="37" y="0"/>
                    </a:moveTo>
                    <a:cubicBezTo>
                      <a:pt x="36" y="2"/>
                      <a:pt x="34" y="4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5"/>
                      <a:pt x="36" y="2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2" name="Freeform 9445"/>
              <p:cNvSpPr>
                <a:spLocks noEditPoints="1"/>
              </p:cNvSpPr>
              <p:nvPr/>
            </p:nvSpPr>
            <p:spPr bwMode="auto">
              <a:xfrm>
                <a:off x="-340" y="3103"/>
                <a:ext cx="92" cy="149"/>
              </a:xfrm>
              <a:custGeom>
                <a:avLst/>
                <a:gdLst>
                  <a:gd name="T0" fmla="*/ 0 w 39"/>
                  <a:gd name="T1" fmla="*/ 63 h 63"/>
                  <a:gd name="T2" fmla="*/ 1 w 39"/>
                  <a:gd name="T3" fmla="*/ 63 h 63"/>
                  <a:gd name="T4" fmla="*/ 1 w 39"/>
                  <a:gd name="T5" fmla="*/ 61 h 63"/>
                  <a:gd name="T6" fmla="*/ 1 w 39"/>
                  <a:gd name="T7" fmla="*/ 62 h 63"/>
                  <a:gd name="T8" fmla="*/ 1 w 39"/>
                  <a:gd name="T9" fmla="*/ 61 h 63"/>
                  <a:gd name="T10" fmla="*/ 2 w 39"/>
                  <a:gd name="T11" fmla="*/ 61 h 63"/>
                  <a:gd name="T12" fmla="*/ 3 w 39"/>
                  <a:gd name="T13" fmla="*/ 59 h 63"/>
                  <a:gd name="T14" fmla="*/ 4 w 39"/>
                  <a:gd name="T15" fmla="*/ 57 h 63"/>
                  <a:gd name="T16" fmla="*/ 3 w 39"/>
                  <a:gd name="T17" fmla="*/ 58 h 63"/>
                  <a:gd name="T18" fmla="*/ 4 w 39"/>
                  <a:gd name="T19" fmla="*/ 57 h 63"/>
                  <a:gd name="T20" fmla="*/ 4 w 39"/>
                  <a:gd name="T21" fmla="*/ 56 h 63"/>
                  <a:gd name="T22" fmla="*/ 5 w 39"/>
                  <a:gd name="T23" fmla="*/ 56 h 63"/>
                  <a:gd name="T24" fmla="*/ 5 w 39"/>
                  <a:gd name="T25" fmla="*/ 54 h 63"/>
                  <a:gd name="T26" fmla="*/ 6 w 39"/>
                  <a:gd name="T27" fmla="*/ 55 h 63"/>
                  <a:gd name="T28" fmla="*/ 5 w 39"/>
                  <a:gd name="T29" fmla="*/ 54 h 63"/>
                  <a:gd name="T30" fmla="*/ 6 w 39"/>
                  <a:gd name="T31" fmla="*/ 54 h 63"/>
                  <a:gd name="T32" fmla="*/ 7 w 39"/>
                  <a:gd name="T33" fmla="*/ 53 h 63"/>
                  <a:gd name="T34" fmla="*/ 12 w 39"/>
                  <a:gd name="T35" fmla="*/ 44 h 63"/>
                  <a:gd name="T36" fmla="*/ 7 w 39"/>
                  <a:gd name="T37" fmla="*/ 52 h 63"/>
                  <a:gd name="T38" fmla="*/ 12 w 39"/>
                  <a:gd name="T39" fmla="*/ 44 h 63"/>
                  <a:gd name="T40" fmla="*/ 14 w 39"/>
                  <a:gd name="T41" fmla="*/ 40 h 63"/>
                  <a:gd name="T42" fmla="*/ 17 w 39"/>
                  <a:gd name="T43" fmla="*/ 36 h 63"/>
                  <a:gd name="T44" fmla="*/ 25 w 39"/>
                  <a:gd name="T45" fmla="*/ 22 h 63"/>
                  <a:gd name="T46" fmla="*/ 19 w 39"/>
                  <a:gd name="T47" fmla="*/ 32 h 63"/>
                  <a:gd name="T48" fmla="*/ 25 w 39"/>
                  <a:gd name="T49" fmla="*/ 22 h 63"/>
                  <a:gd name="T50" fmla="*/ 31 w 39"/>
                  <a:gd name="T51" fmla="*/ 12 h 63"/>
                  <a:gd name="T52" fmla="*/ 29 w 39"/>
                  <a:gd name="T53" fmla="*/ 16 h 63"/>
                  <a:gd name="T54" fmla="*/ 31 w 39"/>
                  <a:gd name="T55" fmla="*/ 12 h 63"/>
                  <a:gd name="T56" fmla="*/ 38 w 39"/>
                  <a:gd name="T57" fmla="*/ 0 h 63"/>
                  <a:gd name="T58" fmla="*/ 36 w 39"/>
                  <a:gd name="T59" fmla="*/ 4 h 63"/>
                  <a:gd name="T60" fmla="*/ 35 w 39"/>
                  <a:gd name="T61" fmla="*/ 5 h 63"/>
                  <a:gd name="T62" fmla="*/ 39 w 39"/>
                  <a:gd name="T6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9" h="63">
                    <a:moveTo>
                      <a:pt x="1" y="62"/>
                    </a:moveTo>
                    <a:cubicBezTo>
                      <a:pt x="0" y="63"/>
                      <a:pt x="0" y="63"/>
                      <a:pt x="0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3"/>
                      <a:pt x="1" y="63"/>
                      <a:pt x="1" y="63"/>
                    </a:cubicBezTo>
                    <a:cubicBezTo>
                      <a:pt x="1" y="62"/>
                      <a:pt x="1" y="62"/>
                      <a:pt x="1" y="62"/>
                    </a:cubicBezTo>
                    <a:moveTo>
                      <a:pt x="1" y="61"/>
                    </a:move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2" y="59"/>
                    </a:moveTo>
                    <a:cubicBezTo>
                      <a:pt x="2" y="60"/>
                      <a:pt x="2" y="60"/>
                      <a:pt x="2" y="6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0"/>
                      <a:pt x="2" y="60"/>
                      <a:pt x="3" y="59"/>
                    </a:cubicBezTo>
                    <a:cubicBezTo>
                      <a:pt x="3" y="59"/>
                      <a:pt x="2" y="59"/>
                      <a:pt x="2" y="59"/>
                    </a:cubicBezTo>
                    <a:moveTo>
                      <a:pt x="4" y="57"/>
                    </a:move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4" y="58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5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5" y="56"/>
                      <a:pt x="5" y="56"/>
                      <a:pt x="5" y="56"/>
                    </a:cubicBezTo>
                    <a:moveTo>
                      <a:pt x="5" y="54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5" y="55"/>
                      <a:pt x="5" y="55"/>
                      <a:pt x="6" y="55"/>
                    </a:cubicBezTo>
                    <a:cubicBezTo>
                      <a:pt x="6" y="55"/>
                      <a:pt x="6" y="54"/>
                      <a:pt x="6" y="54"/>
                    </a:cubicBezTo>
                    <a:cubicBezTo>
                      <a:pt x="6" y="54"/>
                      <a:pt x="6" y="54"/>
                      <a:pt x="5" y="54"/>
                    </a:cubicBezTo>
                    <a:moveTo>
                      <a:pt x="6" y="53"/>
                    </a:moveTo>
                    <a:cubicBezTo>
                      <a:pt x="6" y="53"/>
                      <a:pt x="6" y="53"/>
                      <a:pt x="6" y="54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6" y="53"/>
                      <a:pt x="6" y="53"/>
                      <a:pt x="7" y="53"/>
                    </a:cubicBezTo>
                    <a:cubicBezTo>
                      <a:pt x="7" y="53"/>
                      <a:pt x="7" y="53"/>
                      <a:pt x="6" y="53"/>
                    </a:cubicBezTo>
                    <a:moveTo>
                      <a:pt x="12" y="44"/>
                    </a:moveTo>
                    <a:cubicBezTo>
                      <a:pt x="10" y="46"/>
                      <a:pt x="9" y="49"/>
                      <a:pt x="7" y="52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9" y="49"/>
                      <a:pt x="11" y="46"/>
                      <a:pt x="12" y="44"/>
                    </a:cubicBezTo>
                    <a:cubicBezTo>
                      <a:pt x="12" y="44"/>
                      <a:pt x="12" y="44"/>
                      <a:pt x="12" y="44"/>
                    </a:cubicBezTo>
                    <a:moveTo>
                      <a:pt x="17" y="35"/>
                    </a:moveTo>
                    <a:cubicBezTo>
                      <a:pt x="16" y="37"/>
                      <a:pt x="15" y="38"/>
                      <a:pt x="14" y="40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9"/>
                      <a:pt x="16" y="37"/>
                      <a:pt x="17" y="36"/>
                    </a:cubicBezTo>
                    <a:cubicBezTo>
                      <a:pt x="17" y="36"/>
                      <a:pt x="17" y="36"/>
                      <a:pt x="17" y="35"/>
                    </a:cubicBezTo>
                    <a:moveTo>
                      <a:pt x="25" y="22"/>
                    </a:moveTo>
                    <a:cubicBezTo>
                      <a:pt x="24" y="24"/>
                      <a:pt x="22" y="26"/>
                      <a:pt x="21" y="29"/>
                    </a:cubicBezTo>
                    <a:cubicBezTo>
                      <a:pt x="20" y="30"/>
                      <a:pt x="20" y="31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1" y="28"/>
                      <a:pt x="23" y="25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moveTo>
                      <a:pt x="31" y="12"/>
                    </a:moveTo>
                    <a:cubicBezTo>
                      <a:pt x="30" y="13"/>
                      <a:pt x="29" y="15"/>
                      <a:pt x="28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30" y="15"/>
                      <a:pt x="30" y="14"/>
                      <a:pt x="31" y="12"/>
                    </a:cubicBezTo>
                    <a:cubicBezTo>
                      <a:pt x="31" y="12"/>
                      <a:pt x="31" y="12"/>
                      <a:pt x="31" y="12"/>
                    </a:cubicBezTo>
                    <a:moveTo>
                      <a:pt x="39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5" y="4"/>
                      <a:pt x="35" y="5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5" y="5"/>
                      <a:pt x="36" y="5"/>
                      <a:pt x="36" y="5"/>
                    </a:cubicBezTo>
                    <a:cubicBezTo>
                      <a:pt x="36" y="3"/>
                      <a:pt x="39" y="1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3" name="Freeform 9446"/>
              <p:cNvSpPr>
                <a:spLocks noEditPoints="1"/>
              </p:cNvSpPr>
              <p:nvPr/>
            </p:nvSpPr>
            <p:spPr bwMode="auto">
              <a:xfrm>
                <a:off x="-337" y="3247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0 h 2"/>
                  <a:gd name="T14" fmla="*/ 0 w 1"/>
                  <a:gd name="T15" fmla="*/ 0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4" name="Freeform 9447"/>
              <p:cNvSpPr>
                <a:spLocks noEditPoints="1"/>
              </p:cNvSpPr>
              <p:nvPr/>
            </p:nvSpPr>
            <p:spPr bwMode="auto">
              <a:xfrm>
                <a:off x="-349" y="3252"/>
                <a:ext cx="9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3 w 4"/>
                  <a:gd name="T11" fmla="*/ 2 h 7"/>
                  <a:gd name="T12" fmla="*/ 3 w 4"/>
                  <a:gd name="T13" fmla="*/ 2 h 7"/>
                  <a:gd name="T14" fmla="*/ 3 w 4"/>
                  <a:gd name="T15" fmla="*/ 3 h 7"/>
                  <a:gd name="T16" fmla="*/ 3 w 4"/>
                  <a:gd name="T17" fmla="*/ 2 h 7"/>
                  <a:gd name="T18" fmla="*/ 3 w 4"/>
                  <a:gd name="T19" fmla="*/ 2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1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2" y="5"/>
                      <a:pt x="2" y="5"/>
                      <a:pt x="1" y="4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5" name="Freeform 9448"/>
              <p:cNvSpPr>
                <a:spLocks noEditPoints="1"/>
              </p:cNvSpPr>
              <p:nvPr/>
            </p:nvSpPr>
            <p:spPr bwMode="auto">
              <a:xfrm>
                <a:off x="-352" y="3257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7 h 7"/>
                  <a:gd name="T4" fmla="*/ 0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3 h 7"/>
                  <a:gd name="T16" fmla="*/ 4 w 4"/>
                  <a:gd name="T17" fmla="*/ 1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6" name="Freeform 9449"/>
              <p:cNvSpPr>
                <a:spLocks noEditPoints="1"/>
              </p:cNvSpPr>
              <p:nvPr/>
            </p:nvSpPr>
            <p:spPr bwMode="auto">
              <a:xfrm>
                <a:off x="-361" y="3273"/>
                <a:ext cx="9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6 h 6"/>
                  <a:gd name="T10" fmla="*/ 4 w 4"/>
                  <a:gd name="T11" fmla="*/ 0 h 6"/>
                  <a:gd name="T12" fmla="*/ 0 w 4"/>
                  <a:gd name="T13" fmla="*/ 6 h 6"/>
                  <a:gd name="T14" fmla="*/ 1 w 4"/>
                  <a:gd name="T15" fmla="*/ 6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3" y="2"/>
                      <a:pt x="1" y="4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7" name="Freeform 9450"/>
              <p:cNvSpPr>
                <a:spLocks/>
              </p:cNvSpPr>
              <p:nvPr/>
            </p:nvSpPr>
            <p:spPr bwMode="auto">
              <a:xfrm>
                <a:off x="-361" y="328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8" name="Freeform 9451"/>
              <p:cNvSpPr>
                <a:spLocks noEditPoints="1"/>
              </p:cNvSpPr>
              <p:nvPr/>
            </p:nvSpPr>
            <p:spPr bwMode="auto">
              <a:xfrm>
                <a:off x="-574" y="3290"/>
                <a:ext cx="213" cy="354"/>
              </a:xfrm>
              <a:custGeom>
                <a:avLst/>
                <a:gdLst>
                  <a:gd name="T0" fmla="*/ 0 w 90"/>
                  <a:gd name="T1" fmla="*/ 150 h 150"/>
                  <a:gd name="T2" fmla="*/ 2 w 90"/>
                  <a:gd name="T3" fmla="*/ 147 h 150"/>
                  <a:gd name="T4" fmla="*/ 2 w 90"/>
                  <a:gd name="T5" fmla="*/ 146 h 150"/>
                  <a:gd name="T6" fmla="*/ 3 w 90"/>
                  <a:gd name="T7" fmla="*/ 145 h 150"/>
                  <a:gd name="T8" fmla="*/ 4 w 90"/>
                  <a:gd name="T9" fmla="*/ 143 h 150"/>
                  <a:gd name="T10" fmla="*/ 4 w 90"/>
                  <a:gd name="T11" fmla="*/ 143 h 150"/>
                  <a:gd name="T12" fmla="*/ 4 w 90"/>
                  <a:gd name="T13" fmla="*/ 143 h 150"/>
                  <a:gd name="T14" fmla="*/ 4 w 90"/>
                  <a:gd name="T15" fmla="*/ 143 h 150"/>
                  <a:gd name="T16" fmla="*/ 5 w 90"/>
                  <a:gd name="T17" fmla="*/ 141 h 150"/>
                  <a:gd name="T18" fmla="*/ 11 w 90"/>
                  <a:gd name="T19" fmla="*/ 131 h 150"/>
                  <a:gd name="T20" fmla="*/ 11 w 90"/>
                  <a:gd name="T21" fmla="*/ 131 h 150"/>
                  <a:gd name="T22" fmla="*/ 11 w 90"/>
                  <a:gd name="T23" fmla="*/ 131 h 150"/>
                  <a:gd name="T24" fmla="*/ 14 w 90"/>
                  <a:gd name="T25" fmla="*/ 126 h 150"/>
                  <a:gd name="T26" fmla="*/ 17 w 90"/>
                  <a:gd name="T27" fmla="*/ 120 h 150"/>
                  <a:gd name="T28" fmla="*/ 19 w 90"/>
                  <a:gd name="T29" fmla="*/ 118 h 150"/>
                  <a:gd name="T30" fmla="*/ 19 w 90"/>
                  <a:gd name="T31" fmla="*/ 118 h 150"/>
                  <a:gd name="T32" fmla="*/ 20 w 90"/>
                  <a:gd name="T33" fmla="*/ 116 h 150"/>
                  <a:gd name="T34" fmla="*/ 26 w 90"/>
                  <a:gd name="T35" fmla="*/ 107 h 150"/>
                  <a:gd name="T36" fmla="*/ 33 w 90"/>
                  <a:gd name="T37" fmla="*/ 93 h 150"/>
                  <a:gd name="T38" fmla="*/ 43 w 90"/>
                  <a:gd name="T39" fmla="*/ 77 h 150"/>
                  <a:gd name="T40" fmla="*/ 43 w 90"/>
                  <a:gd name="T41" fmla="*/ 77 h 150"/>
                  <a:gd name="T42" fmla="*/ 45 w 90"/>
                  <a:gd name="T43" fmla="*/ 74 h 150"/>
                  <a:gd name="T44" fmla="*/ 47 w 90"/>
                  <a:gd name="T45" fmla="*/ 71 h 150"/>
                  <a:gd name="T46" fmla="*/ 47 w 90"/>
                  <a:gd name="T47" fmla="*/ 70 h 150"/>
                  <a:gd name="T48" fmla="*/ 50 w 90"/>
                  <a:gd name="T49" fmla="*/ 64 h 150"/>
                  <a:gd name="T50" fmla="*/ 50 w 90"/>
                  <a:gd name="T51" fmla="*/ 64 h 150"/>
                  <a:gd name="T52" fmla="*/ 53 w 90"/>
                  <a:gd name="T53" fmla="*/ 62 h 150"/>
                  <a:gd name="T54" fmla="*/ 53 w 90"/>
                  <a:gd name="T55" fmla="*/ 62 h 150"/>
                  <a:gd name="T56" fmla="*/ 54 w 90"/>
                  <a:gd name="T57" fmla="*/ 58 h 150"/>
                  <a:gd name="T58" fmla="*/ 59 w 90"/>
                  <a:gd name="T59" fmla="*/ 50 h 150"/>
                  <a:gd name="T60" fmla="*/ 59 w 90"/>
                  <a:gd name="T61" fmla="*/ 50 h 150"/>
                  <a:gd name="T62" fmla="*/ 60 w 90"/>
                  <a:gd name="T63" fmla="*/ 49 h 150"/>
                  <a:gd name="T64" fmla="*/ 62 w 90"/>
                  <a:gd name="T65" fmla="*/ 45 h 150"/>
                  <a:gd name="T66" fmla="*/ 63 w 90"/>
                  <a:gd name="T67" fmla="*/ 44 h 150"/>
                  <a:gd name="T68" fmla="*/ 63 w 90"/>
                  <a:gd name="T69" fmla="*/ 44 h 150"/>
                  <a:gd name="T70" fmla="*/ 64 w 90"/>
                  <a:gd name="T71" fmla="*/ 43 h 150"/>
                  <a:gd name="T72" fmla="*/ 64 w 90"/>
                  <a:gd name="T73" fmla="*/ 42 h 150"/>
                  <a:gd name="T74" fmla="*/ 64 w 90"/>
                  <a:gd name="T75" fmla="*/ 42 h 150"/>
                  <a:gd name="T76" fmla="*/ 67 w 90"/>
                  <a:gd name="T77" fmla="*/ 38 h 150"/>
                  <a:gd name="T78" fmla="*/ 67 w 90"/>
                  <a:gd name="T79" fmla="*/ 38 h 150"/>
                  <a:gd name="T80" fmla="*/ 68 w 90"/>
                  <a:gd name="T81" fmla="*/ 35 h 150"/>
                  <a:gd name="T82" fmla="*/ 70 w 90"/>
                  <a:gd name="T83" fmla="*/ 32 h 150"/>
                  <a:gd name="T84" fmla="*/ 71 w 90"/>
                  <a:gd name="T85" fmla="*/ 30 h 150"/>
                  <a:gd name="T86" fmla="*/ 73 w 90"/>
                  <a:gd name="T87" fmla="*/ 27 h 150"/>
                  <a:gd name="T88" fmla="*/ 73 w 90"/>
                  <a:gd name="T89" fmla="*/ 27 h 150"/>
                  <a:gd name="T90" fmla="*/ 74 w 90"/>
                  <a:gd name="T91" fmla="*/ 26 h 150"/>
                  <a:gd name="T92" fmla="*/ 74 w 90"/>
                  <a:gd name="T93" fmla="*/ 26 h 150"/>
                  <a:gd name="T94" fmla="*/ 77 w 90"/>
                  <a:gd name="T95" fmla="*/ 20 h 150"/>
                  <a:gd name="T96" fmla="*/ 82 w 90"/>
                  <a:gd name="T97" fmla="*/ 12 h 150"/>
                  <a:gd name="T98" fmla="*/ 82 w 90"/>
                  <a:gd name="T99" fmla="*/ 12 h 150"/>
                  <a:gd name="T100" fmla="*/ 82 w 90"/>
                  <a:gd name="T101" fmla="*/ 12 h 150"/>
                  <a:gd name="T102" fmla="*/ 82 w 90"/>
                  <a:gd name="T103" fmla="*/ 12 h 150"/>
                  <a:gd name="T104" fmla="*/ 83 w 90"/>
                  <a:gd name="T105" fmla="*/ 11 h 150"/>
                  <a:gd name="T106" fmla="*/ 88 w 90"/>
                  <a:gd name="T107" fmla="*/ 3 h 150"/>
                  <a:gd name="T108" fmla="*/ 88 w 90"/>
                  <a:gd name="T109" fmla="*/ 3 h 150"/>
                  <a:gd name="T110" fmla="*/ 89 w 90"/>
                  <a:gd name="T111" fmla="*/ 2 h 150"/>
                  <a:gd name="T112" fmla="*/ 89 w 90"/>
                  <a:gd name="T113" fmla="*/ 2 h 150"/>
                  <a:gd name="T114" fmla="*/ 89 w 90"/>
                  <a:gd name="T115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0" h="150">
                    <a:moveTo>
                      <a:pt x="0" y="150"/>
                    </a:move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moveTo>
                      <a:pt x="2" y="147"/>
                    </a:moveTo>
                    <a:cubicBezTo>
                      <a:pt x="2" y="147"/>
                      <a:pt x="2" y="147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cubicBezTo>
                      <a:pt x="2" y="147"/>
                      <a:pt x="2" y="147"/>
                      <a:pt x="2" y="147"/>
                    </a:cubicBezTo>
                    <a:cubicBezTo>
                      <a:pt x="2" y="147"/>
                      <a:pt x="2" y="147"/>
                      <a:pt x="2" y="147"/>
                    </a:cubicBezTo>
                    <a:moveTo>
                      <a:pt x="2" y="146"/>
                    </a:move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moveTo>
                      <a:pt x="3" y="144"/>
                    </a:moveTo>
                    <a:cubicBezTo>
                      <a:pt x="3" y="145"/>
                      <a:pt x="3" y="145"/>
                      <a:pt x="3" y="145"/>
                    </a:cubicBezTo>
                    <a:cubicBezTo>
                      <a:pt x="3" y="145"/>
                      <a:pt x="3" y="145"/>
                      <a:pt x="3" y="145"/>
                    </a:cubicBezTo>
                    <a:cubicBezTo>
                      <a:pt x="3" y="145"/>
                      <a:pt x="3" y="145"/>
                      <a:pt x="3" y="144"/>
                    </a:cubicBezTo>
                    <a:cubicBezTo>
                      <a:pt x="3" y="144"/>
                      <a:pt x="3" y="144"/>
                      <a:pt x="3" y="144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7" y="137"/>
                    </a:moveTo>
                    <a:cubicBezTo>
                      <a:pt x="7" y="138"/>
                      <a:pt x="6" y="140"/>
                      <a:pt x="5" y="141"/>
                    </a:cubicBezTo>
                    <a:cubicBezTo>
                      <a:pt x="5" y="141"/>
                      <a:pt x="5" y="141"/>
                      <a:pt x="5" y="141"/>
                    </a:cubicBezTo>
                    <a:cubicBezTo>
                      <a:pt x="6" y="140"/>
                      <a:pt x="7" y="139"/>
                      <a:pt x="8" y="137"/>
                    </a:cubicBezTo>
                    <a:cubicBezTo>
                      <a:pt x="8" y="137"/>
                      <a:pt x="8" y="137"/>
                      <a:pt x="7" y="137"/>
                    </a:cubicBezTo>
                    <a:moveTo>
                      <a:pt x="11" y="131"/>
                    </a:moveTo>
                    <a:cubicBezTo>
                      <a:pt x="10" y="132"/>
                      <a:pt x="10" y="132"/>
                      <a:pt x="10" y="133"/>
                    </a:cubicBezTo>
                    <a:cubicBezTo>
                      <a:pt x="10" y="133"/>
                      <a:pt x="10" y="133"/>
                      <a:pt x="10" y="133"/>
                    </a:cubicBezTo>
                    <a:cubicBezTo>
                      <a:pt x="10" y="132"/>
                      <a:pt x="11" y="132"/>
                      <a:pt x="11" y="132"/>
                    </a:cubicBezTo>
                    <a:cubicBezTo>
                      <a:pt x="11" y="132"/>
                      <a:pt x="11" y="131"/>
                      <a:pt x="11" y="131"/>
                    </a:cubicBezTo>
                    <a:moveTo>
                      <a:pt x="11" y="131"/>
                    </a:move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moveTo>
                      <a:pt x="14" y="125"/>
                    </a:moveTo>
                    <a:cubicBezTo>
                      <a:pt x="14" y="125"/>
                      <a:pt x="14" y="126"/>
                      <a:pt x="14" y="126"/>
                    </a:cubicBezTo>
                    <a:cubicBezTo>
                      <a:pt x="14" y="126"/>
                      <a:pt x="14" y="126"/>
                      <a:pt x="14" y="126"/>
                    </a:cubicBezTo>
                    <a:cubicBezTo>
                      <a:pt x="14" y="126"/>
                      <a:pt x="14" y="125"/>
                      <a:pt x="15" y="125"/>
                    </a:cubicBezTo>
                    <a:cubicBezTo>
                      <a:pt x="15" y="125"/>
                      <a:pt x="14" y="125"/>
                      <a:pt x="14" y="125"/>
                    </a:cubicBezTo>
                    <a:moveTo>
                      <a:pt x="18" y="118"/>
                    </a:moveTo>
                    <a:cubicBezTo>
                      <a:pt x="18" y="119"/>
                      <a:pt x="18" y="120"/>
                      <a:pt x="17" y="120"/>
                    </a:cubicBezTo>
                    <a:cubicBezTo>
                      <a:pt x="17" y="120"/>
                      <a:pt x="17" y="120"/>
                      <a:pt x="17" y="120"/>
                    </a:cubicBezTo>
                    <a:cubicBezTo>
                      <a:pt x="18" y="120"/>
                      <a:pt x="18" y="119"/>
                      <a:pt x="19" y="118"/>
                    </a:cubicBezTo>
                    <a:cubicBezTo>
                      <a:pt x="18" y="118"/>
                      <a:pt x="18" y="118"/>
                      <a:pt x="18" y="118"/>
                    </a:cubicBezTo>
                    <a:moveTo>
                      <a:pt x="19" y="118"/>
                    </a:moveTo>
                    <a:cubicBezTo>
                      <a:pt x="19" y="118"/>
                      <a:pt x="18" y="118"/>
                      <a:pt x="18" y="118"/>
                    </a:cubicBezTo>
                    <a:cubicBezTo>
                      <a:pt x="18" y="118"/>
                      <a:pt x="19" y="118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moveTo>
                      <a:pt x="20" y="116"/>
                    </a:moveTo>
                    <a:cubicBezTo>
                      <a:pt x="19" y="116"/>
                      <a:pt x="19" y="117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cubicBezTo>
                      <a:pt x="19" y="117"/>
                      <a:pt x="20" y="116"/>
                      <a:pt x="20" y="116"/>
                    </a:cubicBezTo>
                    <a:cubicBezTo>
                      <a:pt x="20" y="116"/>
                      <a:pt x="20" y="116"/>
                      <a:pt x="20" y="116"/>
                    </a:cubicBezTo>
                    <a:moveTo>
                      <a:pt x="27" y="104"/>
                    </a:moveTo>
                    <a:cubicBezTo>
                      <a:pt x="26" y="105"/>
                      <a:pt x="26" y="106"/>
                      <a:pt x="25" y="107"/>
                    </a:cubicBezTo>
                    <a:cubicBezTo>
                      <a:pt x="25" y="107"/>
                      <a:pt x="25" y="107"/>
                      <a:pt x="26" y="107"/>
                    </a:cubicBezTo>
                    <a:cubicBezTo>
                      <a:pt x="26" y="106"/>
                      <a:pt x="26" y="105"/>
                      <a:pt x="27" y="104"/>
                    </a:cubicBezTo>
                    <a:cubicBezTo>
                      <a:pt x="27" y="104"/>
                      <a:pt x="27" y="104"/>
                      <a:pt x="27" y="104"/>
                    </a:cubicBezTo>
                    <a:moveTo>
                      <a:pt x="38" y="86"/>
                    </a:moveTo>
                    <a:cubicBezTo>
                      <a:pt x="36" y="88"/>
                      <a:pt x="35" y="90"/>
                      <a:pt x="33" y="93"/>
                    </a:cubicBezTo>
                    <a:cubicBezTo>
                      <a:pt x="33" y="93"/>
                      <a:pt x="34" y="93"/>
                      <a:pt x="34" y="93"/>
                    </a:cubicBezTo>
                    <a:cubicBezTo>
                      <a:pt x="35" y="91"/>
                      <a:pt x="37" y="88"/>
                      <a:pt x="38" y="86"/>
                    </a:cubicBezTo>
                    <a:cubicBezTo>
                      <a:pt x="38" y="86"/>
                      <a:pt x="38" y="86"/>
                      <a:pt x="38" y="86"/>
                    </a:cubicBezTo>
                    <a:moveTo>
                      <a:pt x="43" y="77"/>
                    </a:moveTo>
                    <a:cubicBezTo>
                      <a:pt x="42" y="78"/>
                      <a:pt x="42" y="78"/>
                      <a:pt x="42" y="79"/>
                    </a:cubicBezTo>
                    <a:cubicBezTo>
                      <a:pt x="42" y="79"/>
                      <a:pt x="42" y="79"/>
                      <a:pt x="42" y="79"/>
                    </a:cubicBezTo>
                    <a:cubicBezTo>
                      <a:pt x="42" y="79"/>
                      <a:pt x="43" y="78"/>
                      <a:pt x="43" y="77"/>
                    </a:cubicBezTo>
                    <a:cubicBezTo>
                      <a:pt x="43" y="77"/>
                      <a:pt x="43" y="77"/>
                      <a:pt x="43" y="77"/>
                    </a:cubicBezTo>
                    <a:moveTo>
                      <a:pt x="45" y="74"/>
                    </a:moveTo>
                    <a:cubicBezTo>
                      <a:pt x="44" y="74"/>
                      <a:pt x="44" y="75"/>
                      <a:pt x="44" y="76"/>
                    </a:cubicBezTo>
                    <a:cubicBezTo>
                      <a:pt x="44" y="76"/>
                      <a:pt x="44" y="76"/>
                      <a:pt x="44" y="76"/>
                    </a:cubicBezTo>
                    <a:cubicBezTo>
                      <a:pt x="44" y="75"/>
                      <a:pt x="45" y="75"/>
                      <a:pt x="45" y="74"/>
                    </a:cubicBezTo>
                    <a:cubicBezTo>
                      <a:pt x="45" y="74"/>
                      <a:pt x="45" y="74"/>
                      <a:pt x="45" y="74"/>
                    </a:cubicBezTo>
                    <a:moveTo>
                      <a:pt x="47" y="70"/>
                    </a:moveTo>
                    <a:cubicBezTo>
                      <a:pt x="47" y="70"/>
                      <a:pt x="47" y="71"/>
                      <a:pt x="47" y="71"/>
                    </a:cubicBezTo>
                    <a:cubicBezTo>
                      <a:pt x="47" y="71"/>
                      <a:pt x="47" y="71"/>
                      <a:pt x="47" y="71"/>
                    </a:cubicBezTo>
                    <a:cubicBezTo>
                      <a:pt x="47" y="71"/>
                      <a:pt x="47" y="70"/>
                      <a:pt x="47" y="70"/>
                    </a:cubicBezTo>
                    <a:cubicBezTo>
                      <a:pt x="47" y="70"/>
                      <a:pt x="47" y="70"/>
                      <a:pt x="47" y="70"/>
                    </a:cubicBezTo>
                    <a:moveTo>
                      <a:pt x="48" y="69"/>
                    </a:moveTo>
                    <a:cubicBezTo>
                      <a:pt x="47" y="69"/>
                      <a:pt x="47" y="70"/>
                      <a:pt x="47" y="70"/>
                    </a:cubicBezTo>
                    <a:cubicBezTo>
                      <a:pt x="47" y="70"/>
                      <a:pt x="47" y="70"/>
                      <a:pt x="47" y="70"/>
                    </a:cubicBezTo>
                    <a:cubicBezTo>
                      <a:pt x="48" y="70"/>
                      <a:pt x="48" y="70"/>
                      <a:pt x="48" y="69"/>
                    </a:cubicBezTo>
                    <a:cubicBezTo>
                      <a:pt x="48" y="69"/>
                      <a:pt x="48" y="69"/>
                      <a:pt x="48" y="69"/>
                    </a:cubicBezTo>
                    <a:moveTo>
                      <a:pt x="50" y="64"/>
                    </a:moveTo>
                    <a:cubicBezTo>
                      <a:pt x="50" y="66"/>
                      <a:pt x="49" y="67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9" y="67"/>
                      <a:pt x="50" y="66"/>
                      <a:pt x="51" y="65"/>
                    </a:cubicBezTo>
                    <a:cubicBezTo>
                      <a:pt x="51" y="64"/>
                      <a:pt x="51" y="64"/>
                      <a:pt x="50" y="64"/>
                    </a:cubicBezTo>
                    <a:moveTo>
                      <a:pt x="52" y="61"/>
                    </a:moveTo>
                    <a:cubicBezTo>
                      <a:pt x="52" y="62"/>
                      <a:pt x="51" y="63"/>
                      <a:pt x="51" y="64"/>
                    </a:cubicBezTo>
                    <a:cubicBezTo>
                      <a:pt x="51" y="64"/>
                      <a:pt x="51" y="64"/>
                      <a:pt x="51" y="64"/>
                    </a:cubicBezTo>
                    <a:cubicBezTo>
                      <a:pt x="51" y="63"/>
                      <a:pt x="52" y="63"/>
                      <a:pt x="53" y="62"/>
                    </a:cubicBezTo>
                    <a:cubicBezTo>
                      <a:pt x="52" y="62"/>
                      <a:pt x="52" y="62"/>
                      <a:pt x="52" y="61"/>
                    </a:cubicBezTo>
                    <a:moveTo>
                      <a:pt x="52" y="61"/>
                    </a:moveTo>
                    <a:cubicBezTo>
                      <a:pt x="52" y="61"/>
                      <a:pt x="52" y="61"/>
                      <a:pt x="52" y="61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3" y="62"/>
                      <a:pt x="52" y="61"/>
                      <a:pt x="52" y="61"/>
                    </a:cubicBezTo>
                    <a:moveTo>
                      <a:pt x="55" y="57"/>
                    </a:moveTo>
                    <a:cubicBezTo>
                      <a:pt x="55" y="58"/>
                      <a:pt x="54" y="58"/>
                      <a:pt x="54" y="58"/>
                    </a:cubicBezTo>
                    <a:cubicBezTo>
                      <a:pt x="54" y="58"/>
                      <a:pt x="54" y="58"/>
                      <a:pt x="54" y="59"/>
                    </a:cubicBezTo>
                    <a:cubicBezTo>
                      <a:pt x="55" y="58"/>
                      <a:pt x="55" y="58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moveTo>
                      <a:pt x="59" y="50"/>
                    </a:moveTo>
                    <a:cubicBezTo>
                      <a:pt x="58" y="52"/>
                      <a:pt x="57" y="54"/>
                      <a:pt x="56" y="56"/>
                    </a:cubicBezTo>
                    <a:cubicBezTo>
                      <a:pt x="56" y="56"/>
                      <a:pt x="55" y="56"/>
                      <a:pt x="55" y="56"/>
                    </a:cubicBezTo>
                    <a:cubicBezTo>
                      <a:pt x="56" y="56"/>
                      <a:pt x="56" y="56"/>
                      <a:pt x="56" y="56"/>
                    </a:cubicBezTo>
                    <a:cubicBezTo>
                      <a:pt x="57" y="54"/>
                      <a:pt x="58" y="52"/>
                      <a:pt x="59" y="50"/>
                    </a:cubicBezTo>
                    <a:cubicBezTo>
                      <a:pt x="59" y="50"/>
                      <a:pt x="59" y="50"/>
                      <a:pt x="59" y="50"/>
                    </a:cubicBezTo>
                    <a:moveTo>
                      <a:pt x="61" y="47"/>
                    </a:moveTo>
                    <a:cubicBezTo>
                      <a:pt x="61" y="48"/>
                      <a:pt x="60" y="48"/>
                      <a:pt x="60" y="49"/>
                    </a:cubicBezTo>
                    <a:cubicBezTo>
                      <a:pt x="60" y="49"/>
                      <a:pt x="60" y="49"/>
                      <a:pt x="60" y="49"/>
                    </a:cubicBezTo>
                    <a:cubicBezTo>
                      <a:pt x="61" y="48"/>
                      <a:pt x="61" y="48"/>
                      <a:pt x="61" y="47"/>
                    </a:cubicBezTo>
                    <a:cubicBezTo>
                      <a:pt x="61" y="47"/>
                      <a:pt x="61" y="47"/>
                      <a:pt x="61" y="47"/>
                    </a:cubicBezTo>
                    <a:moveTo>
                      <a:pt x="62" y="45"/>
                    </a:moveTo>
                    <a:cubicBezTo>
                      <a:pt x="62" y="45"/>
                      <a:pt x="62" y="45"/>
                      <a:pt x="62" y="45"/>
                    </a:cubicBezTo>
                    <a:cubicBezTo>
                      <a:pt x="62" y="45"/>
                      <a:pt x="62" y="45"/>
                      <a:pt x="63" y="45"/>
                    </a:cubicBezTo>
                    <a:cubicBezTo>
                      <a:pt x="63" y="45"/>
                      <a:pt x="63" y="45"/>
                      <a:pt x="63" y="45"/>
                    </a:cubicBezTo>
                    <a:cubicBezTo>
                      <a:pt x="62" y="45"/>
                      <a:pt x="62" y="45"/>
                      <a:pt x="62" y="45"/>
                    </a:cubicBezTo>
                    <a:moveTo>
                      <a:pt x="63" y="44"/>
                    </a:moveTo>
                    <a:cubicBezTo>
                      <a:pt x="63" y="44"/>
                      <a:pt x="63" y="44"/>
                      <a:pt x="62" y="45"/>
                    </a:cubicBezTo>
                    <a:cubicBezTo>
                      <a:pt x="62" y="45"/>
                      <a:pt x="63" y="45"/>
                      <a:pt x="63" y="45"/>
                    </a:cubicBezTo>
                    <a:cubicBezTo>
                      <a:pt x="63" y="45"/>
                      <a:pt x="63" y="44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moveTo>
                      <a:pt x="64" y="43"/>
                    </a:moveTo>
                    <a:cubicBezTo>
                      <a:pt x="63" y="43"/>
                      <a:pt x="63" y="43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cubicBezTo>
                      <a:pt x="63" y="44"/>
                      <a:pt x="64" y="43"/>
                      <a:pt x="64" y="43"/>
                    </a:cubicBezTo>
                    <a:cubicBezTo>
                      <a:pt x="64" y="43"/>
                      <a:pt x="64" y="43"/>
                      <a:pt x="64" y="43"/>
                    </a:cubicBezTo>
                    <a:moveTo>
                      <a:pt x="64" y="42"/>
                    </a:move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moveTo>
                      <a:pt x="66" y="38"/>
                    </a:moveTo>
                    <a:cubicBezTo>
                      <a:pt x="66" y="39"/>
                      <a:pt x="65" y="41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5" y="41"/>
                      <a:pt x="66" y="39"/>
                      <a:pt x="67" y="38"/>
                    </a:cubicBezTo>
                    <a:cubicBezTo>
                      <a:pt x="67" y="38"/>
                      <a:pt x="67" y="38"/>
                      <a:pt x="66" y="38"/>
                    </a:cubicBezTo>
                    <a:moveTo>
                      <a:pt x="67" y="38"/>
                    </a:move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moveTo>
                      <a:pt x="68" y="35"/>
                    </a:moveTo>
                    <a:cubicBezTo>
                      <a:pt x="68" y="36"/>
                      <a:pt x="67" y="36"/>
                      <a:pt x="67" y="37"/>
                    </a:cubicBezTo>
                    <a:cubicBezTo>
                      <a:pt x="67" y="37"/>
                      <a:pt x="67" y="37"/>
                      <a:pt x="67" y="37"/>
                    </a:cubicBezTo>
                    <a:cubicBezTo>
                      <a:pt x="68" y="36"/>
                      <a:pt x="68" y="36"/>
                      <a:pt x="68" y="35"/>
                    </a:cubicBezTo>
                    <a:cubicBezTo>
                      <a:pt x="68" y="35"/>
                      <a:pt x="68" y="35"/>
                      <a:pt x="68" y="35"/>
                    </a:cubicBezTo>
                    <a:moveTo>
                      <a:pt x="71" y="31"/>
                    </a:moveTo>
                    <a:cubicBezTo>
                      <a:pt x="71" y="31"/>
                      <a:pt x="70" y="32"/>
                      <a:pt x="70" y="32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1" y="32"/>
                      <a:pt x="71" y="31"/>
                      <a:pt x="71" y="31"/>
                    </a:cubicBezTo>
                    <a:cubicBezTo>
                      <a:pt x="71" y="31"/>
                      <a:pt x="71" y="31"/>
                      <a:pt x="71" y="31"/>
                    </a:cubicBezTo>
                    <a:moveTo>
                      <a:pt x="72" y="29"/>
                    </a:moveTo>
                    <a:cubicBezTo>
                      <a:pt x="72" y="29"/>
                      <a:pt x="71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2" y="30"/>
                      <a:pt x="72" y="29"/>
                      <a:pt x="72" y="29"/>
                    </a:cubicBezTo>
                    <a:cubicBezTo>
                      <a:pt x="72" y="29"/>
                      <a:pt x="72" y="29"/>
                      <a:pt x="72" y="29"/>
                    </a:cubicBezTo>
                    <a:moveTo>
                      <a:pt x="73" y="27"/>
                    </a:moveTo>
                    <a:cubicBezTo>
                      <a:pt x="73" y="28"/>
                      <a:pt x="73" y="28"/>
                      <a:pt x="72" y="28"/>
                    </a:cubicBez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28"/>
                      <a:pt x="73" y="28"/>
                      <a:pt x="73" y="27"/>
                    </a:cubicBezTo>
                    <a:cubicBezTo>
                      <a:pt x="73" y="27"/>
                      <a:pt x="73" y="27"/>
                      <a:pt x="73" y="27"/>
                    </a:cubicBezTo>
                    <a:moveTo>
                      <a:pt x="74" y="26"/>
                    </a:moveTo>
                    <a:cubicBezTo>
                      <a:pt x="74" y="26"/>
                      <a:pt x="74" y="26"/>
                      <a:pt x="74" y="26"/>
                    </a:cubicBezTo>
                    <a:cubicBezTo>
                      <a:pt x="74" y="26"/>
                      <a:pt x="74" y="26"/>
                      <a:pt x="74" y="27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moveTo>
                      <a:pt x="77" y="20"/>
                    </a:moveTo>
                    <a:cubicBezTo>
                      <a:pt x="76" y="22"/>
                      <a:pt x="75" y="24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5" y="24"/>
                      <a:pt x="77" y="22"/>
                      <a:pt x="78" y="20"/>
                    </a:cubicBezTo>
                    <a:cubicBezTo>
                      <a:pt x="78" y="20"/>
                      <a:pt x="78" y="20"/>
                      <a:pt x="77" y="20"/>
                    </a:cubicBezTo>
                    <a:moveTo>
                      <a:pt x="81" y="15"/>
                    </a:moveTo>
                    <a:cubicBezTo>
                      <a:pt x="80" y="16"/>
                      <a:pt x="78" y="18"/>
                      <a:pt x="77" y="20"/>
                    </a:cubicBezTo>
                    <a:cubicBezTo>
                      <a:pt x="78" y="20"/>
                      <a:pt x="78" y="20"/>
                      <a:pt x="78" y="20"/>
                    </a:cubicBezTo>
                    <a:cubicBezTo>
                      <a:pt x="79" y="18"/>
                      <a:pt x="80" y="17"/>
                      <a:pt x="81" y="15"/>
                    </a:cubicBezTo>
                    <a:cubicBezTo>
                      <a:pt x="81" y="15"/>
                      <a:pt x="81" y="15"/>
                      <a:pt x="81" y="15"/>
                    </a:cubicBezTo>
                    <a:moveTo>
                      <a:pt x="82" y="12"/>
                    </a:moveTo>
                    <a:cubicBezTo>
                      <a:pt x="82" y="13"/>
                      <a:pt x="81" y="14"/>
                      <a:pt x="81" y="14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14"/>
                      <a:pt x="82" y="13"/>
                      <a:pt x="82" y="13"/>
                    </a:cubicBezTo>
                    <a:cubicBezTo>
                      <a:pt x="82" y="12"/>
                      <a:pt x="82" y="12"/>
                      <a:pt x="82" y="12"/>
                    </a:cubicBezTo>
                    <a:moveTo>
                      <a:pt x="82" y="12"/>
                    </a:moveTo>
                    <a:cubicBezTo>
                      <a:pt x="82" y="12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3"/>
                    </a:cubicBezTo>
                    <a:cubicBezTo>
                      <a:pt x="82" y="12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2"/>
                    </a:cubicBezTo>
                    <a:moveTo>
                      <a:pt x="83" y="11"/>
                    </a:moveTo>
                    <a:cubicBezTo>
                      <a:pt x="83" y="11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2"/>
                    </a:cubicBezTo>
                    <a:cubicBezTo>
                      <a:pt x="83" y="12"/>
                      <a:pt x="83" y="12"/>
                      <a:pt x="83" y="11"/>
                    </a:cubicBezTo>
                    <a:cubicBezTo>
                      <a:pt x="83" y="11"/>
                      <a:pt x="83" y="11"/>
                      <a:pt x="83" y="11"/>
                    </a:cubicBezTo>
                    <a:moveTo>
                      <a:pt x="84" y="10"/>
                    </a:moveTo>
                    <a:cubicBezTo>
                      <a:pt x="83" y="10"/>
                      <a:pt x="83" y="11"/>
                      <a:pt x="83" y="11"/>
                    </a:cubicBezTo>
                    <a:cubicBezTo>
                      <a:pt x="83" y="11"/>
                      <a:pt x="83" y="11"/>
                      <a:pt x="83" y="11"/>
                    </a:cubicBezTo>
                    <a:cubicBezTo>
                      <a:pt x="83" y="11"/>
                      <a:pt x="84" y="10"/>
                      <a:pt x="84" y="10"/>
                    </a:cubicBezTo>
                    <a:cubicBezTo>
                      <a:pt x="84" y="10"/>
                      <a:pt x="84" y="10"/>
                      <a:pt x="84" y="10"/>
                    </a:cubicBezTo>
                    <a:moveTo>
                      <a:pt x="88" y="3"/>
                    </a:moveTo>
                    <a:cubicBezTo>
                      <a:pt x="86" y="5"/>
                      <a:pt x="85" y="7"/>
                      <a:pt x="84" y="9"/>
                    </a:cubicBezTo>
                    <a:cubicBezTo>
                      <a:pt x="84" y="9"/>
                      <a:pt x="84" y="9"/>
                      <a:pt x="84" y="9"/>
                    </a:cubicBezTo>
                    <a:cubicBezTo>
                      <a:pt x="85" y="7"/>
                      <a:pt x="87" y="5"/>
                      <a:pt x="88" y="3"/>
                    </a:cubicBezTo>
                    <a:cubicBezTo>
                      <a:pt x="88" y="3"/>
                      <a:pt x="88" y="3"/>
                      <a:pt x="88" y="3"/>
                    </a:cubicBezTo>
                    <a:moveTo>
                      <a:pt x="88" y="2"/>
                    </a:moveTo>
                    <a:cubicBezTo>
                      <a:pt x="88" y="2"/>
                      <a:pt x="88" y="2"/>
                      <a:pt x="88" y="3"/>
                    </a:cubicBezTo>
                    <a:cubicBezTo>
                      <a:pt x="88" y="3"/>
                      <a:pt x="88" y="3"/>
                      <a:pt x="88" y="3"/>
                    </a:cubicBezTo>
                    <a:cubicBezTo>
                      <a:pt x="88" y="3"/>
                      <a:pt x="88" y="2"/>
                      <a:pt x="89" y="2"/>
                    </a:cubicBezTo>
                    <a:cubicBezTo>
                      <a:pt x="88" y="2"/>
                      <a:pt x="88" y="2"/>
                      <a:pt x="88" y="2"/>
                    </a:cubicBezTo>
                    <a:moveTo>
                      <a:pt x="88" y="2"/>
                    </a:moveTo>
                    <a:cubicBezTo>
                      <a:pt x="88" y="2"/>
                      <a:pt x="88" y="2"/>
                      <a:pt x="88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8" y="2"/>
                    </a:cubicBezTo>
                    <a:moveTo>
                      <a:pt x="90" y="0"/>
                    </a:moveTo>
                    <a:cubicBezTo>
                      <a:pt x="90" y="0"/>
                      <a:pt x="89" y="0"/>
                      <a:pt x="89" y="0"/>
                    </a:cubicBezTo>
                    <a:cubicBezTo>
                      <a:pt x="89" y="0"/>
                      <a:pt x="89" y="0"/>
                      <a:pt x="90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0" y="0"/>
                      <a:pt x="90" y="0"/>
                      <a:pt x="9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9" name="Freeform 9452"/>
              <p:cNvSpPr>
                <a:spLocks noEditPoints="1"/>
              </p:cNvSpPr>
              <p:nvPr/>
            </p:nvSpPr>
            <p:spPr bwMode="auto">
              <a:xfrm>
                <a:off x="-444" y="3405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0 w 5"/>
                  <a:gd name="T9" fmla="*/ 7 h 8"/>
                  <a:gd name="T10" fmla="*/ 5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0" name="Oval 9453"/>
              <p:cNvSpPr>
                <a:spLocks noChangeArrowheads="1"/>
              </p:cNvSpPr>
              <p:nvPr/>
            </p:nvSpPr>
            <p:spPr bwMode="auto">
              <a:xfrm>
                <a:off x="-425" y="339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1" name="Freeform 9454"/>
              <p:cNvSpPr>
                <a:spLocks noEditPoints="1"/>
              </p:cNvSpPr>
              <p:nvPr/>
            </p:nvSpPr>
            <p:spPr bwMode="auto">
              <a:xfrm>
                <a:off x="-423" y="3377"/>
                <a:ext cx="8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5 h 6"/>
                  <a:gd name="T16" fmla="*/ 0 w 3"/>
                  <a:gd name="T17" fmla="*/ 5 h 6"/>
                  <a:gd name="T18" fmla="*/ 0 w 3"/>
                  <a:gd name="T19" fmla="*/ 5 h 6"/>
                  <a:gd name="T20" fmla="*/ 3 w 3"/>
                  <a:gd name="T21" fmla="*/ 1 h 6"/>
                  <a:gd name="T22" fmla="*/ 2 w 3"/>
                  <a:gd name="T23" fmla="*/ 1 h 6"/>
                  <a:gd name="T24" fmla="*/ 3 w 3"/>
                  <a:gd name="T25" fmla="*/ 1 h 6"/>
                  <a:gd name="T26" fmla="*/ 3 w 3"/>
                  <a:gd name="T27" fmla="*/ 1 h 6"/>
                  <a:gd name="T28" fmla="*/ 3 w 3"/>
                  <a:gd name="T29" fmla="*/ 1 h 6"/>
                  <a:gd name="T30" fmla="*/ 3 w 3"/>
                  <a:gd name="T31" fmla="*/ 0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0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2" name="Freeform 9455"/>
              <p:cNvSpPr>
                <a:spLocks/>
              </p:cNvSpPr>
              <p:nvPr/>
            </p:nvSpPr>
            <p:spPr bwMode="auto">
              <a:xfrm>
                <a:off x="-404" y="335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3" name="Freeform 9456"/>
              <p:cNvSpPr>
                <a:spLocks/>
              </p:cNvSpPr>
              <p:nvPr/>
            </p:nvSpPr>
            <p:spPr bwMode="auto">
              <a:xfrm>
                <a:off x="-406" y="336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4" name="Freeform 9457"/>
              <p:cNvSpPr>
                <a:spLocks/>
              </p:cNvSpPr>
              <p:nvPr/>
            </p:nvSpPr>
            <p:spPr bwMode="auto">
              <a:xfrm>
                <a:off x="-401" y="335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5" name="Rectangle 9458"/>
              <p:cNvSpPr>
                <a:spLocks noChangeArrowheads="1"/>
              </p:cNvSpPr>
              <p:nvPr/>
            </p:nvSpPr>
            <p:spPr bwMode="auto">
              <a:xfrm>
                <a:off x="-399" y="335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6" name="Rectangle 9459"/>
              <p:cNvSpPr>
                <a:spLocks noChangeArrowheads="1"/>
              </p:cNvSpPr>
              <p:nvPr/>
            </p:nvSpPr>
            <p:spPr bwMode="auto">
              <a:xfrm>
                <a:off x="-399" y="335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7" name="Freeform 9460"/>
              <p:cNvSpPr>
                <a:spLocks/>
              </p:cNvSpPr>
              <p:nvPr/>
            </p:nvSpPr>
            <p:spPr bwMode="auto">
              <a:xfrm>
                <a:off x="-392" y="3337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8" name="Freeform 9461"/>
              <p:cNvSpPr>
                <a:spLocks noEditPoints="1"/>
              </p:cNvSpPr>
              <p:nvPr/>
            </p:nvSpPr>
            <p:spPr bwMode="auto">
              <a:xfrm>
                <a:off x="-382" y="3311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9" name="Oval 9462"/>
              <p:cNvSpPr>
                <a:spLocks noChangeArrowheads="1"/>
              </p:cNvSpPr>
              <p:nvPr/>
            </p:nvSpPr>
            <p:spPr bwMode="auto">
              <a:xfrm>
                <a:off x="-380" y="33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0" name="Freeform 9463"/>
              <p:cNvSpPr>
                <a:spLocks noEditPoints="1"/>
              </p:cNvSpPr>
              <p:nvPr/>
            </p:nvSpPr>
            <p:spPr bwMode="auto">
              <a:xfrm>
                <a:off x="-378" y="3290"/>
                <a:ext cx="17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5 w 7"/>
                  <a:gd name="T15" fmla="*/ 3 h 11"/>
                  <a:gd name="T16" fmla="*/ 5 w 7"/>
                  <a:gd name="T17" fmla="*/ 3 h 11"/>
                  <a:gd name="T18" fmla="*/ 5 w 7"/>
                  <a:gd name="T19" fmla="*/ 3 h 11"/>
                  <a:gd name="T20" fmla="*/ 5 w 7"/>
                  <a:gd name="T21" fmla="*/ 2 h 11"/>
                  <a:gd name="T22" fmla="*/ 5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5 w 7"/>
                  <a:gd name="T29" fmla="*/ 2 h 11"/>
                  <a:gd name="T30" fmla="*/ 6 w 7"/>
                  <a:gd name="T31" fmla="*/ 0 h 11"/>
                  <a:gd name="T32" fmla="*/ 5 w 7"/>
                  <a:gd name="T33" fmla="*/ 2 h 11"/>
                  <a:gd name="T34" fmla="*/ 6 w 7"/>
                  <a:gd name="T35" fmla="*/ 2 h 11"/>
                  <a:gd name="T36" fmla="*/ 7 w 7"/>
                  <a:gd name="T37" fmla="*/ 0 h 11"/>
                  <a:gd name="T38" fmla="*/ 6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1" name="Freeform 9464"/>
              <p:cNvSpPr>
                <a:spLocks/>
              </p:cNvSpPr>
              <p:nvPr/>
            </p:nvSpPr>
            <p:spPr bwMode="auto">
              <a:xfrm>
                <a:off x="-380" y="3318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2" name="Freeform 9465"/>
              <p:cNvSpPr>
                <a:spLocks noEditPoints="1"/>
              </p:cNvSpPr>
              <p:nvPr/>
            </p:nvSpPr>
            <p:spPr bwMode="auto">
              <a:xfrm>
                <a:off x="-564" y="36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3" name="Freeform 9466"/>
              <p:cNvSpPr>
                <a:spLocks noEditPoints="1"/>
              </p:cNvSpPr>
              <p:nvPr/>
            </p:nvSpPr>
            <p:spPr bwMode="auto">
              <a:xfrm>
                <a:off x="-574" y="3365"/>
                <a:ext cx="166" cy="279"/>
              </a:xfrm>
              <a:custGeom>
                <a:avLst/>
                <a:gdLst>
                  <a:gd name="T0" fmla="*/ 0 w 70"/>
                  <a:gd name="T1" fmla="*/ 118 h 118"/>
                  <a:gd name="T2" fmla="*/ 2 w 70"/>
                  <a:gd name="T3" fmla="*/ 116 h 118"/>
                  <a:gd name="T4" fmla="*/ 2 w 70"/>
                  <a:gd name="T5" fmla="*/ 114 h 118"/>
                  <a:gd name="T6" fmla="*/ 2 w 70"/>
                  <a:gd name="T7" fmla="*/ 115 h 118"/>
                  <a:gd name="T8" fmla="*/ 2 w 70"/>
                  <a:gd name="T9" fmla="*/ 114 h 118"/>
                  <a:gd name="T10" fmla="*/ 2 w 70"/>
                  <a:gd name="T11" fmla="*/ 114 h 118"/>
                  <a:gd name="T12" fmla="*/ 3 w 70"/>
                  <a:gd name="T13" fmla="*/ 113 h 118"/>
                  <a:gd name="T14" fmla="*/ 4 w 70"/>
                  <a:gd name="T15" fmla="*/ 111 h 118"/>
                  <a:gd name="T16" fmla="*/ 3 w 70"/>
                  <a:gd name="T17" fmla="*/ 112 h 118"/>
                  <a:gd name="T18" fmla="*/ 4 w 70"/>
                  <a:gd name="T19" fmla="*/ 111 h 118"/>
                  <a:gd name="T20" fmla="*/ 4 w 70"/>
                  <a:gd name="T21" fmla="*/ 111 h 118"/>
                  <a:gd name="T22" fmla="*/ 5 w 70"/>
                  <a:gd name="T23" fmla="*/ 109 h 118"/>
                  <a:gd name="T24" fmla="*/ 10 w 70"/>
                  <a:gd name="T25" fmla="*/ 101 h 118"/>
                  <a:gd name="T26" fmla="*/ 8 w 70"/>
                  <a:gd name="T27" fmla="*/ 105 h 118"/>
                  <a:gd name="T28" fmla="*/ 10 w 70"/>
                  <a:gd name="T29" fmla="*/ 101 h 118"/>
                  <a:gd name="T30" fmla="*/ 11 w 70"/>
                  <a:gd name="T31" fmla="*/ 99 h 118"/>
                  <a:gd name="T32" fmla="*/ 11 w 70"/>
                  <a:gd name="T33" fmla="*/ 99 h 118"/>
                  <a:gd name="T34" fmla="*/ 14 w 70"/>
                  <a:gd name="T35" fmla="*/ 94 h 118"/>
                  <a:gd name="T36" fmla="*/ 11 w 70"/>
                  <a:gd name="T37" fmla="*/ 99 h 118"/>
                  <a:gd name="T38" fmla="*/ 14 w 70"/>
                  <a:gd name="T39" fmla="*/ 94 h 118"/>
                  <a:gd name="T40" fmla="*/ 14 w 70"/>
                  <a:gd name="T41" fmla="*/ 93 h 118"/>
                  <a:gd name="T42" fmla="*/ 17 w 70"/>
                  <a:gd name="T43" fmla="*/ 88 h 118"/>
                  <a:gd name="T44" fmla="*/ 18 w 70"/>
                  <a:gd name="T45" fmla="*/ 86 h 118"/>
                  <a:gd name="T46" fmla="*/ 19 w 70"/>
                  <a:gd name="T47" fmla="*/ 86 h 118"/>
                  <a:gd name="T48" fmla="*/ 18 w 70"/>
                  <a:gd name="T49" fmla="*/ 86 h 118"/>
                  <a:gd name="T50" fmla="*/ 19 w 70"/>
                  <a:gd name="T51" fmla="*/ 86 h 118"/>
                  <a:gd name="T52" fmla="*/ 19 w 70"/>
                  <a:gd name="T53" fmla="*/ 86 h 118"/>
                  <a:gd name="T54" fmla="*/ 25 w 70"/>
                  <a:gd name="T55" fmla="*/ 75 h 118"/>
                  <a:gd name="T56" fmla="*/ 20 w 70"/>
                  <a:gd name="T57" fmla="*/ 84 h 118"/>
                  <a:gd name="T58" fmla="*/ 25 w 70"/>
                  <a:gd name="T59" fmla="*/ 75 h 118"/>
                  <a:gd name="T60" fmla="*/ 27 w 70"/>
                  <a:gd name="T61" fmla="*/ 72 h 118"/>
                  <a:gd name="T62" fmla="*/ 34 w 70"/>
                  <a:gd name="T63" fmla="*/ 61 h 118"/>
                  <a:gd name="T64" fmla="*/ 42 w 70"/>
                  <a:gd name="T65" fmla="*/ 47 h 118"/>
                  <a:gd name="T66" fmla="*/ 38 w 70"/>
                  <a:gd name="T67" fmla="*/ 54 h 118"/>
                  <a:gd name="T68" fmla="*/ 42 w 70"/>
                  <a:gd name="T69" fmla="*/ 47 h 118"/>
                  <a:gd name="T70" fmla="*/ 43 w 70"/>
                  <a:gd name="T71" fmla="*/ 45 h 118"/>
                  <a:gd name="T72" fmla="*/ 44 w 70"/>
                  <a:gd name="T73" fmla="*/ 44 h 118"/>
                  <a:gd name="T74" fmla="*/ 47 w 70"/>
                  <a:gd name="T75" fmla="*/ 39 h 118"/>
                  <a:gd name="T76" fmla="*/ 45 w 70"/>
                  <a:gd name="T77" fmla="*/ 42 h 118"/>
                  <a:gd name="T78" fmla="*/ 47 w 70"/>
                  <a:gd name="T79" fmla="*/ 39 h 118"/>
                  <a:gd name="T80" fmla="*/ 47 w 70"/>
                  <a:gd name="T81" fmla="*/ 38 h 118"/>
                  <a:gd name="T82" fmla="*/ 47 w 70"/>
                  <a:gd name="T83" fmla="*/ 38 h 118"/>
                  <a:gd name="T84" fmla="*/ 48 w 70"/>
                  <a:gd name="T85" fmla="*/ 36 h 118"/>
                  <a:gd name="T86" fmla="*/ 48 w 70"/>
                  <a:gd name="T87" fmla="*/ 37 h 118"/>
                  <a:gd name="T88" fmla="*/ 48 w 70"/>
                  <a:gd name="T89" fmla="*/ 36 h 118"/>
                  <a:gd name="T90" fmla="*/ 50 w 70"/>
                  <a:gd name="T91" fmla="*/ 32 h 118"/>
                  <a:gd name="T92" fmla="*/ 51 w 70"/>
                  <a:gd name="T93" fmla="*/ 32 h 118"/>
                  <a:gd name="T94" fmla="*/ 52 w 70"/>
                  <a:gd name="T95" fmla="*/ 29 h 118"/>
                  <a:gd name="T96" fmla="*/ 53 w 70"/>
                  <a:gd name="T97" fmla="*/ 30 h 118"/>
                  <a:gd name="T98" fmla="*/ 52 w 70"/>
                  <a:gd name="T99" fmla="*/ 29 h 118"/>
                  <a:gd name="T100" fmla="*/ 52 w 70"/>
                  <a:gd name="T101" fmla="*/ 29 h 118"/>
                  <a:gd name="T102" fmla="*/ 54 w 70"/>
                  <a:gd name="T103" fmla="*/ 27 h 118"/>
                  <a:gd name="T104" fmla="*/ 62 w 70"/>
                  <a:gd name="T105" fmla="*/ 13 h 118"/>
                  <a:gd name="T106" fmla="*/ 61 w 70"/>
                  <a:gd name="T107" fmla="*/ 15 h 118"/>
                  <a:gd name="T108" fmla="*/ 62 w 70"/>
                  <a:gd name="T109" fmla="*/ 13 h 118"/>
                  <a:gd name="T110" fmla="*/ 62 w 70"/>
                  <a:gd name="T111" fmla="*/ 13 h 118"/>
                  <a:gd name="T112" fmla="*/ 63 w 70"/>
                  <a:gd name="T113" fmla="*/ 13 h 118"/>
                  <a:gd name="T114" fmla="*/ 70 w 70"/>
                  <a:gd name="T115" fmla="*/ 0 h 118"/>
                  <a:gd name="T116" fmla="*/ 68 w 70"/>
                  <a:gd name="T117" fmla="*/ 3 h 118"/>
                  <a:gd name="T118" fmla="*/ 70 w 70"/>
                  <a:gd name="T11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" h="118">
                    <a:moveTo>
                      <a:pt x="2" y="116"/>
                    </a:moveTo>
                    <a:cubicBezTo>
                      <a:pt x="1" y="116"/>
                      <a:pt x="1" y="117"/>
                      <a:pt x="0" y="118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1" y="117"/>
                      <a:pt x="1" y="116"/>
                      <a:pt x="2" y="116"/>
                    </a:cubicBezTo>
                    <a:cubicBezTo>
                      <a:pt x="2" y="116"/>
                      <a:pt x="2" y="116"/>
                      <a:pt x="2" y="116"/>
                    </a:cubicBezTo>
                    <a:moveTo>
                      <a:pt x="2" y="114"/>
                    </a:moveTo>
                    <a:cubicBezTo>
                      <a:pt x="2" y="115"/>
                      <a:pt x="2" y="115"/>
                      <a:pt x="2" y="115"/>
                    </a:cubicBezTo>
                    <a:cubicBezTo>
                      <a:pt x="2" y="115"/>
                      <a:pt x="2" y="115"/>
                      <a:pt x="2" y="115"/>
                    </a:cubicBezTo>
                    <a:cubicBezTo>
                      <a:pt x="2" y="115"/>
                      <a:pt x="2" y="115"/>
                      <a:pt x="2" y="114"/>
                    </a:cubicBezTo>
                    <a:cubicBezTo>
                      <a:pt x="2" y="114"/>
                      <a:pt x="2" y="114"/>
                      <a:pt x="2" y="114"/>
                    </a:cubicBezTo>
                    <a:moveTo>
                      <a:pt x="3" y="113"/>
                    </a:moveTo>
                    <a:cubicBezTo>
                      <a:pt x="3" y="113"/>
                      <a:pt x="3" y="114"/>
                      <a:pt x="2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4"/>
                      <a:pt x="3" y="113"/>
                      <a:pt x="3" y="113"/>
                    </a:cubicBezTo>
                    <a:cubicBezTo>
                      <a:pt x="3" y="113"/>
                      <a:pt x="3" y="113"/>
                      <a:pt x="3" y="113"/>
                    </a:cubicBezTo>
                    <a:moveTo>
                      <a:pt x="4" y="111"/>
                    </a:moveTo>
                    <a:cubicBezTo>
                      <a:pt x="4" y="112"/>
                      <a:pt x="4" y="112"/>
                      <a:pt x="3" y="112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4" y="112"/>
                      <a:pt x="4" y="112"/>
                      <a:pt x="4" y="111"/>
                    </a:cubicBezTo>
                    <a:cubicBezTo>
                      <a:pt x="4" y="111"/>
                      <a:pt x="4" y="111"/>
                      <a:pt x="4" y="111"/>
                    </a:cubicBezTo>
                    <a:moveTo>
                      <a:pt x="5" y="109"/>
                    </a:moveTo>
                    <a:cubicBezTo>
                      <a:pt x="5" y="110"/>
                      <a:pt x="5" y="110"/>
                      <a:pt x="4" y="111"/>
                    </a:cubicBezTo>
                    <a:cubicBezTo>
                      <a:pt x="4" y="111"/>
                      <a:pt x="4" y="111"/>
                      <a:pt x="4" y="111"/>
                    </a:cubicBezTo>
                    <a:cubicBezTo>
                      <a:pt x="5" y="110"/>
                      <a:pt x="5" y="110"/>
                      <a:pt x="5" y="109"/>
                    </a:cubicBezTo>
                    <a:cubicBezTo>
                      <a:pt x="5" y="109"/>
                      <a:pt x="5" y="109"/>
                      <a:pt x="5" y="109"/>
                    </a:cubicBezTo>
                    <a:moveTo>
                      <a:pt x="10" y="101"/>
                    </a:moveTo>
                    <a:cubicBezTo>
                      <a:pt x="9" y="102"/>
                      <a:pt x="8" y="104"/>
                      <a:pt x="7" y="105"/>
                    </a:cubicBezTo>
                    <a:cubicBezTo>
                      <a:pt x="8" y="105"/>
                      <a:pt x="8" y="105"/>
                      <a:pt x="8" y="105"/>
                    </a:cubicBezTo>
                    <a:cubicBezTo>
                      <a:pt x="8" y="104"/>
                      <a:pt x="9" y="102"/>
                      <a:pt x="10" y="101"/>
                    </a:cubicBezTo>
                    <a:cubicBezTo>
                      <a:pt x="10" y="101"/>
                      <a:pt x="10" y="101"/>
                      <a:pt x="10" y="101"/>
                    </a:cubicBezTo>
                    <a:moveTo>
                      <a:pt x="11" y="99"/>
                    </a:move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9"/>
                      <a:pt x="11" y="100"/>
                      <a:pt x="11" y="100"/>
                    </a:cubicBezTo>
                    <a:cubicBezTo>
                      <a:pt x="11" y="100"/>
                      <a:pt x="11" y="100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moveTo>
                      <a:pt x="14" y="94"/>
                    </a:moveTo>
                    <a:cubicBezTo>
                      <a:pt x="13" y="96"/>
                      <a:pt x="12" y="97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7"/>
                      <a:pt x="13" y="96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7" y="88"/>
                    </a:moveTo>
                    <a:cubicBezTo>
                      <a:pt x="16" y="90"/>
                      <a:pt x="15" y="91"/>
                      <a:pt x="14" y="93"/>
                    </a:cubicBezTo>
                    <a:cubicBezTo>
                      <a:pt x="14" y="93"/>
                      <a:pt x="15" y="93"/>
                      <a:pt x="15" y="93"/>
                    </a:cubicBezTo>
                    <a:cubicBezTo>
                      <a:pt x="16" y="92"/>
                      <a:pt x="17" y="90"/>
                      <a:pt x="17" y="88"/>
                    </a:cubicBezTo>
                    <a:cubicBezTo>
                      <a:pt x="17" y="88"/>
                      <a:pt x="17" y="88"/>
                      <a:pt x="17" y="88"/>
                    </a:cubicBezTo>
                    <a:moveTo>
                      <a:pt x="18" y="86"/>
                    </a:moveTo>
                    <a:cubicBezTo>
                      <a:pt x="18" y="86"/>
                      <a:pt x="18" y="86"/>
                      <a:pt x="18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8" y="86"/>
                      <a:pt x="18" y="86"/>
                    </a:cubicBezTo>
                    <a:moveTo>
                      <a:pt x="19" y="86"/>
                    </a:move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moveTo>
                      <a:pt x="25" y="75"/>
                    </a:moveTo>
                    <a:cubicBezTo>
                      <a:pt x="23" y="78"/>
                      <a:pt x="22" y="81"/>
                      <a:pt x="2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22" y="81"/>
                      <a:pt x="24" y="78"/>
                      <a:pt x="26" y="75"/>
                    </a:cubicBezTo>
                    <a:cubicBezTo>
                      <a:pt x="25" y="75"/>
                      <a:pt x="25" y="75"/>
                      <a:pt x="25" y="75"/>
                    </a:cubicBezTo>
                    <a:moveTo>
                      <a:pt x="33" y="61"/>
                    </a:moveTo>
                    <a:cubicBezTo>
                      <a:pt x="31" y="65"/>
                      <a:pt x="29" y="68"/>
                      <a:pt x="27" y="72"/>
                    </a:cubicBezTo>
                    <a:cubicBezTo>
                      <a:pt x="27" y="72"/>
                      <a:pt x="27" y="72"/>
                      <a:pt x="27" y="72"/>
                    </a:cubicBezTo>
                    <a:cubicBezTo>
                      <a:pt x="29" y="69"/>
                      <a:pt x="31" y="65"/>
                      <a:pt x="34" y="61"/>
                    </a:cubicBezTo>
                    <a:cubicBezTo>
                      <a:pt x="34" y="61"/>
                      <a:pt x="33" y="61"/>
                      <a:pt x="33" y="61"/>
                    </a:cubicBezTo>
                    <a:moveTo>
                      <a:pt x="42" y="47"/>
                    </a:moveTo>
                    <a:cubicBezTo>
                      <a:pt x="40" y="49"/>
                      <a:pt x="39" y="52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9" y="52"/>
                      <a:pt x="41" y="50"/>
                      <a:pt x="42" y="47"/>
                    </a:cubicBezTo>
                    <a:cubicBezTo>
                      <a:pt x="42" y="47"/>
                      <a:pt x="42" y="47"/>
                      <a:pt x="42" y="47"/>
                    </a:cubicBezTo>
                    <a:moveTo>
                      <a:pt x="44" y="44"/>
                    </a:moveTo>
                    <a:cubicBezTo>
                      <a:pt x="43" y="44"/>
                      <a:pt x="43" y="45"/>
                      <a:pt x="43" y="45"/>
                    </a:cubicBezTo>
                    <a:cubicBezTo>
                      <a:pt x="43" y="45"/>
                      <a:pt x="43" y="45"/>
                      <a:pt x="43" y="45"/>
                    </a:cubicBezTo>
                    <a:cubicBezTo>
                      <a:pt x="43" y="45"/>
                      <a:pt x="44" y="44"/>
                      <a:pt x="44" y="44"/>
                    </a:cubicBezTo>
                    <a:cubicBezTo>
                      <a:pt x="44" y="44"/>
                      <a:pt x="44" y="44"/>
                      <a:pt x="44" y="44"/>
                    </a:cubicBezTo>
                    <a:moveTo>
                      <a:pt x="47" y="39"/>
                    </a:moveTo>
                    <a:cubicBezTo>
                      <a:pt x="46" y="40"/>
                      <a:pt x="45" y="41"/>
                      <a:pt x="45" y="42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40"/>
                      <a:pt x="47" y="39"/>
                    </a:cubicBezTo>
                    <a:cubicBezTo>
                      <a:pt x="47" y="39"/>
                      <a:pt x="47" y="39"/>
                      <a:pt x="47" y="39"/>
                    </a:cubicBezTo>
                    <a:moveTo>
                      <a:pt x="47" y="38"/>
                    </a:move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moveTo>
                      <a:pt x="48" y="36"/>
                    </a:moveTo>
                    <a:cubicBezTo>
                      <a:pt x="48" y="37"/>
                      <a:pt x="48" y="37"/>
                      <a:pt x="48" y="37"/>
                    </a:cubicBezTo>
                    <a:cubicBezTo>
                      <a:pt x="48" y="37"/>
                      <a:pt x="48" y="37"/>
                      <a:pt x="48" y="37"/>
                    </a:cubicBezTo>
                    <a:cubicBezTo>
                      <a:pt x="48" y="37"/>
                      <a:pt x="48" y="37"/>
                      <a:pt x="48" y="36"/>
                    </a:cubicBezTo>
                    <a:cubicBezTo>
                      <a:pt x="48" y="36"/>
                      <a:pt x="48" y="36"/>
                      <a:pt x="48" y="36"/>
                    </a:cubicBezTo>
                    <a:moveTo>
                      <a:pt x="51" y="32"/>
                    </a:moveTo>
                    <a:cubicBezTo>
                      <a:pt x="51" y="32"/>
                      <a:pt x="51" y="32"/>
                      <a:pt x="50" y="32"/>
                    </a:cubicBezTo>
                    <a:cubicBezTo>
                      <a:pt x="51" y="32"/>
                      <a:pt x="51" y="32"/>
                      <a:pt x="51" y="33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moveTo>
                      <a:pt x="52" y="29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30"/>
                      <a:pt x="52" y="30"/>
                      <a:pt x="53" y="30"/>
                    </a:cubicBezTo>
                    <a:cubicBezTo>
                      <a:pt x="53" y="30"/>
                      <a:pt x="53" y="30"/>
                      <a:pt x="53" y="30"/>
                    </a:cubicBezTo>
                    <a:cubicBezTo>
                      <a:pt x="52" y="29"/>
                      <a:pt x="52" y="29"/>
                      <a:pt x="52" y="29"/>
                    </a:cubicBezTo>
                    <a:moveTo>
                      <a:pt x="54" y="26"/>
                    </a:moveTo>
                    <a:cubicBezTo>
                      <a:pt x="53" y="27"/>
                      <a:pt x="53" y="28"/>
                      <a:pt x="52" y="29"/>
                    </a:cubicBezTo>
                    <a:cubicBezTo>
                      <a:pt x="52" y="29"/>
                      <a:pt x="53" y="30"/>
                      <a:pt x="53" y="30"/>
                    </a:cubicBezTo>
                    <a:cubicBezTo>
                      <a:pt x="53" y="29"/>
                      <a:pt x="54" y="28"/>
                      <a:pt x="54" y="27"/>
                    </a:cubicBezTo>
                    <a:cubicBezTo>
                      <a:pt x="54" y="26"/>
                      <a:pt x="54" y="26"/>
                      <a:pt x="54" y="26"/>
                    </a:cubicBezTo>
                    <a:moveTo>
                      <a:pt x="62" y="13"/>
                    </a:moveTo>
                    <a:cubicBezTo>
                      <a:pt x="62" y="14"/>
                      <a:pt x="61" y="14"/>
                      <a:pt x="61" y="15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2" y="14"/>
                      <a:pt x="62" y="14"/>
                      <a:pt x="63" y="13"/>
                    </a:cubicBezTo>
                    <a:cubicBezTo>
                      <a:pt x="62" y="13"/>
                      <a:pt x="62" y="13"/>
                      <a:pt x="62" y="13"/>
                    </a:cubicBezTo>
                    <a:moveTo>
                      <a:pt x="62" y="13"/>
                    </a:move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3"/>
                      <a:pt x="62" y="13"/>
                      <a:pt x="63" y="13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63" y="13"/>
                      <a:pt x="62" y="13"/>
                      <a:pt x="62" y="13"/>
                    </a:cubicBezTo>
                    <a:moveTo>
                      <a:pt x="70" y="0"/>
                    </a:moveTo>
                    <a:cubicBezTo>
                      <a:pt x="69" y="1"/>
                      <a:pt x="69" y="2"/>
                      <a:pt x="68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9" y="2"/>
                      <a:pt x="70" y="1"/>
                      <a:pt x="70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4" name="Freeform 9467"/>
              <p:cNvSpPr>
                <a:spLocks noEditPoints="1"/>
              </p:cNvSpPr>
              <p:nvPr/>
            </p:nvSpPr>
            <p:spPr bwMode="auto">
              <a:xfrm>
                <a:off x="-361" y="3115"/>
                <a:ext cx="104" cy="175"/>
              </a:xfrm>
              <a:custGeom>
                <a:avLst/>
                <a:gdLst>
                  <a:gd name="T0" fmla="*/ 0 w 44"/>
                  <a:gd name="T1" fmla="*/ 74 h 74"/>
                  <a:gd name="T2" fmla="*/ 0 w 44"/>
                  <a:gd name="T3" fmla="*/ 73 h 74"/>
                  <a:gd name="T4" fmla="*/ 4 w 44"/>
                  <a:gd name="T5" fmla="*/ 67 h 74"/>
                  <a:gd name="T6" fmla="*/ 4 w 44"/>
                  <a:gd name="T7" fmla="*/ 67 h 74"/>
                  <a:gd name="T8" fmla="*/ 4 w 44"/>
                  <a:gd name="T9" fmla="*/ 67 h 74"/>
                  <a:gd name="T10" fmla="*/ 8 w 44"/>
                  <a:gd name="T11" fmla="*/ 59 h 74"/>
                  <a:gd name="T12" fmla="*/ 8 w 44"/>
                  <a:gd name="T13" fmla="*/ 60 h 74"/>
                  <a:gd name="T14" fmla="*/ 8 w 44"/>
                  <a:gd name="T15" fmla="*/ 59 h 74"/>
                  <a:gd name="T16" fmla="*/ 9 w 44"/>
                  <a:gd name="T17" fmla="*/ 58 h 74"/>
                  <a:gd name="T18" fmla="*/ 9 w 44"/>
                  <a:gd name="T19" fmla="*/ 58 h 74"/>
                  <a:gd name="T20" fmla="*/ 12 w 44"/>
                  <a:gd name="T21" fmla="*/ 53 h 74"/>
                  <a:gd name="T22" fmla="*/ 12 w 44"/>
                  <a:gd name="T23" fmla="*/ 54 h 74"/>
                  <a:gd name="T24" fmla="*/ 12 w 44"/>
                  <a:gd name="T25" fmla="*/ 53 h 74"/>
                  <a:gd name="T26" fmla="*/ 13 w 44"/>
                  <a:gd name="T27" fmla="*/ 52 h 74"/>
                  <a:gd name="T28" fmla="*/ 13 w 44"/>
                  <a:gd name="T29" fmla="*/ 51 h 74"/>
                  <a:gd name="T30" fmla="*/ 14 w 44"/>
                  <a:gd name="T31" fmla="*/ 49 h 74"/>
                  <a:gd name="T32" fmla="*/ 14 w 44"/>
                  <a:gd name="T33" fmla="*/ 51 h 74"/>
                  <a:gd name="T34" fmla="*/ 14 w 44"/>
                  <a:gd name="T35" fmla="*/ 49 h 74"/>
                  <a:gd name="T36" fmla="*/ 14 w 44"/>
                  <a:gd name="T37" fmla="*/ 49 h 74"/>
                  <a:gd name="T38" fmla="*/ 15 w 44"/>
                  <a:gd name="T39" fmla="*/ 49 h 74"/>
                  <a:gd name="T40" fmla="*/ 16 w 44"/>
                  <a:gd name="T41" fmla="*/ 47 h 74"/>
                  <a:gd name="T42" fmla="*/ 16 w 44"/>
                  <a:gd name="T43" fmla="*/ 48 h 74"/>
                  <a:gd name="T44" fmla="*/ 16 w 44"/>
                  <a:gd name="T45" fmla="*/ 47 h 74"/>
                  <a:gd name="T46" fmla="*/ 21 w 44"/>
                  <a:gd name="T47" fmla="*/ 39 h 74"/>
                  <a:gd name="T48" fmla="*/ 23 w 44"/>
                  <a:gd name="T49" fmla="*/ 35 h 74"/>
                  <a:gd name="T50" fmla="*/ 28 w 44"/>
                  <a:gd name="T51" fmla="*/ 27 h 74"/>
                  <a:gd name="T52" fmla="*/ 26 w 44"/>
                  <a:gd name="T53" fmla="*/ 31 h 74"/>
                  <a:gd name="T54" fmla="*/ 28 w 44"/>
                  <a:gd name="T55" fmla="*/ 27 h 74"/>
                  <a:gd name="T56" fmla="*/ 34 w 44"/>
                  <a:gd name="T57" fmla="*/ 17 h 74"/>
                  <a:gd name="T58" fmla="*/ 38 w 44"/>
                  <a:gd name="T59" fmla="*/ 11 h 74"/>
                  <a:gd name="T60" fmla="*/ 44 w 44"/>
                  <a:gd name="T61" fmla="*/ 0 h 74"/>
                  <a:gd name="T62" fmla="*/ 40 w 44"/>
                  <a:gd name="T63" fmla="*/ 7 h 74"/>
                  <a:gd name="T64" fmla="*/ 44 w 44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74">
                    <a:moveTo>
                      <a:pt x="0" y="73"/>
                    </a:moveTo>
                    <a:cubicBezTo>
                      <a:pt x="0" y="73"/>
                      <a:pt x="0" y="73"/>
                      <a:pt x="0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4"/>
                      <a:pt x="0" y="74"/>
                      <a:pt x="0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4" y="67"/>
                    </a:move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moveTo>
                      <a:pt x="8" y="59"/>
                    </a:moveTo>
                    <a:cubicBezTo>
                      <a:pt x="8" y="59"/>
                      <a:pt x="8" y="59"/>
                      <a:pt x="8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9" y="60"/>
                      <a:pt x="9" y="60"/>
                      <a:pt x="9" y="59"/>
                    </a:cubicBezTo>
                    <a:cubicBezTo>
                      <a:pt x="9" y="59"/>
                      <a:pt x="8" y="59"/>
                      <a:pt x="8" y="59"/>
                    </a:cubicBezTo>
                    <a:moveTo>
                      <a:pt x="9" y="58"/>
                    </a:move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9"/>
                      <a:pt x="9" y="59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9" y="58"/>
                    </a:cubicBezTo>
                    <a:moveTo>
                      <a:pt x="12" y="53"/>
                    </a:moveTo>
                    <a:cubicBezTo>
                      <a:pt x="12" y="54"/>
                      <a:pt x="12" y="54"/>
                      <a:pt x="11" y="54"/>
                    </a:cubicBezTo>
                    <a:cubicBezTo>
                      <a:pt x="11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3"/>
                    </a:cubicBezTo>
                    <a:cubicBezTo>
                      <a:pt x="12" y="53"/>
                      <a:pt x="12" y="53"/>
                      <a:pt x="12" y="53"/>
                    </a:cubicBezTo>
                    <a:moveTo>
                      <a:pt x="13" y="51"/>
                    </a:move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2"/>
                      <a:pt x="13" y="52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moveTo>
                      <a:pt x="14" y="49"/>
                    </a:moveTo>
                    <a:cubicBezTo>
                      <a:pt x="14" y="50"/>
                      <a:pt x="14" y="50"/>
                      <a:pt x="14" y="51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4" y="50"/>
                      <a:pt x="14" y="50"/>
                      <a:pt x="15" y="50"/>
                    </a:cubicBezTo>
                    <a:cubicBezTo>
                      <a:pt x="14" y="50"/>
                      <a:pt x="14" y="50"/>
                      <a:pt x="14" y="49"/>
                    </a:cubicBezTo>
                    <a:moveTo>
                      <a:pt x="15" y="49"/>
                    </a:moveTo>
                    <a:cubicBezTo>
                      <a:pt x="15" y="49"/>
                      <a:pt x="15" y="49"/>
                      <a:pt x="14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moveTo>
                      <a:pt x="16" y="47"/>
                    </a:moveTo>
                    <a:cubicBezTo>
                      <a:pt x="16" y="47"/>
                      <a:pt x="16" y="47"/>
                      <a:pt x="15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7"/>
                      <a:pt x="16" y="47"/>
                      <a:pt x="16" y="47"/>
                    </a:cubicBezTo>
                    <a:cubicBezTo>
                      <a:pt x="16" y="47"/>
                      <a:pt x="16" y="47"/>
                      <a:pt x="16" y="47"/>
                    </a:cubicBezTo>
                    <a:moveTo>
                      <a:pt x="23" y="35"/>
                    </a:moveTo>
                    <a:cubicBezTo>
                      <a:pt x="22" y="36"/>
                      <a:pt x="22" y="37"/>
                      <a:pt x="21" y="39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2" y="38"/>
                      <a:pt x="23" y="36"/>
                      <a:pt x="23" y="35"/>
                    </a:cubicBezTo>
                    <a:cubicBezTo>
                      <a:pt x="23" y="35"/>
                      <a:pt x="23" y="35"/>
                      <a:pt x="23" y="35"/>
                    </a:cubicBezTo>
                    <a:moveTo>
                      <a:pt x="28" y="27"/>
                    </a:moveTo>
                    <a:cubicBezTo>
                      <a:pt x="27" y="28"/>
                      <a:pt x="27" y="29"/>
                      <a:pt x="26" y="30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7" y="29"/>
                      <a:pt x="28" y="28"/>
                      <a:pt x="28" y="27"/>
                    </a:cubicBezTo>
                    <a:cubicBezTo>
                      <a:pt x="28" y="27"/>
                      <a:pt x="28" y="27"/>
                      <a:pt x="28" y="27"/>
                    </a:cubicBezTo>
                    <a:moveTo>
                      <a:pt x="37" y="11"/>
                    </a:moveTo>
                    <a:cubicBezTo>
                      <a:pt x="36" y="13"/>
                      <a:pt x="35" y="15"/>
                      <a:pt x="34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5" y="15"/>
                      <a:pt x="37" y="13"/>
                      <a:pt x="38" y="11"/>
                    </a:cubicBezTo>
                    <a:cubicBezTo>
                      <a:pt x="37" y="11"/>
                      <a:pt x="37" y="11"/>
                      <a:pt x="37" y="11"/>
                    </a:cubicBezTo>
                    <a:moveTo>
                      <a:pt x="44" y="0"/>
                    </a:moveTo>
                    <a:cubicBezTo>
                      <a:pt x="43" y="2"/>
                      <a:pt x="41" y="5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2" y="5"/>
                      <a:pt x="43" y="3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5" name="Freeform 9468"/>
              <p:cNvSpPr>
                <a:spLocks noEditPoints="1"/>
              </p:cNvSpPr>
              <p:nvPr/>
            </p:nvSpPr>
            <p:spPr bwMode="auto">
              <a:xfrm>
                <a:off x="-319" y="3103"/>
                <a:ext cx="69" cy="111"/>
              </a:xfrm>
              <a:custGeom>
                <a:avLst/>
                <a:gdLst>
                  <a:gd name="T0" fmla="*/ 3 w 29"/>
                  <a:gd name="T1" fmla="*/ 43 h 47"/>
                  <a:gd name="T2" fmla="*/ 0 w 29"/>
                  <a:gd name="T3" fmla="*/ 47 h 47"/>
                  <a:gd name="T4" fmla="*/ 3 w 29"/>
                  <a:gd name="T5" fmla="*/ 43 h 47"/>
                  <a:gd name="T6" fmla="*/ 3 w 29"/>
                  <a:gd name="T7" fmla="*/ 43 h 47"/>
                  <a:gd name="T8" fmla="*/ 7 w 29"/>
                  <a:gd name="T9" fmla="*/ 35 h 47"/>
                  <a:gd name="T10" fmla="*/ 5 w 29"/>
                  <a:gd name="T11" fmla="*/ 40 h 47"/>
                  <a:gd name="T12" fmla="*/ 5 w 29"/>
                  <a:gd name="T13" fmla="*/ 40 h 47"/>
                  <a:gd name="T14" fmla="*/ 7 w 29"/>
                  <a:gd name="T15" fmla="*/ 35 h 47"/>
                  <a:gd name="T16" fmla="*/ 7 w 29"/>
                  <a:gd name="T17" fmla="*/ 35 h 47"/>
                  <a:gd name="T18" fmla="*/ 16 w 29"/>
                  <a:gd name="T19" fmla="*/ 22 h 47"/>
                  <a:gd name="T20" fmla="*/ 10 w 29"/>
                  <a:gd name="T21" fmla="*/ 31 h 47"/>
                  <a:gd name="T22" fmla="*/ 10 w 29"/>
                  <a:gd name="T23" fmla="*/ 31 h 47"/>
                  <a:gd name="T24" fmla="*/ 16 w 29"/>
                  <a:gd name="T25" fmla="*/ 22 h 47"/>
                  <a:gd name="T26" fmla="*/ 16 w 29"/>
                  <a:gd name="T27" fmla="*/ 22 h 47"/>
                  <a:gd name="T28" fmla="*/ 21 w 29"/>
                  <a:gd name="T29" fmla="*/ 12 h 47"/>
                  <a:gd name="T30" fmla="*/ 19 w 29"/>
                  <a:gd name="T31" fmla="*/ 16 h 47"/>
                  <a:gd name="T32" fmla="*/ 19 w 29"/>
                  <a:gd name="T33" fmla="*/ 16 h 47"/>
                  <a:gd name="T34" fmla="*/ 22 w 29"/>
                  <a:gd name="T35" fmla="*/ 12 h 47"/>
                  <a:gd name="T36" fmla="*/ 21 w 29"/>
                  <a:gd name="T37" fmla="*/ 12 h 47"/>
                  <a:gd name="T38" fmla="*/ 29 w 29"/>
                  <a:gd name="T39" fmla="*/ 0 h 47"/>
                  <a:gd name="T40" fmla="*/ 29 w 29"/>
                  <a:gd name="T41" fmla="*/ 0 h 47"/>
                  <a:gd name="T42" fmla="*/ 26 w 29"/>
                  <a:gd name="T43" fmla="*/ 5 h 47"/>
                  <a:gd name="T44" fmla="*/ 26 w 29"/>
                  <a:gd name="T45" fmla="*/ 5 h 47"/>
                  <a:gd name="T46" fmla="*/ 29 w 29"/>
                  <a:gd name="T47" fmla="*/ 0 h 47"/>
                  <a:gd name="T48" fmla="*/ 29 w 29"/>
                  <a:gd name="T4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7">
                    <a:moveTo>
                      <a:pt x="3" y="43"/>
                    </a:moveTo>
                    <a:cubicBezTo>
                      <a:pt x="2" y="45"/>
                      <a:pt x="1" y="46"/>
                      <a:pt x="0" y="47"/>
                    </a:cubicBezTo>
                    <a:cubicBezTo>
                      <a:pt x="1" y="46"/>
                      <a:pt x="2" y="45"/>
                      <a:pt x="3" y="43"/>
                    </a:cubicBezTo>
                    <a:cubicBezTo>
                      <a:pt x="3" y="43"/>
                      <a:pt x="3" y="43"/>
                      <a:pt x="3" y="43"/>
                    </a:cubicBezTo>
                    <a:moveTo>
                      <a:pt x="7" y="35"/>
                    </a:moveTo>
                    <a:cubicBezTo>
                      <a:pt x="7" y="37"/>
                      <a:pt x="6" y="38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8"/>
                      <a:pt x="7" y="37"/>
                      <a:pt x="7" y="35"/>
                    </a:cubicBezTo>
                    <a:cubicBezTo>
                      <a:pt x="7" y="35"/>
                      <a:pt x="7" y="35"/>
                      <a:pt x="7" y="35"/>
                    </a:cubicBezTo>
                    <a:moveTo>
                      <a:pt x="16" y="22"/>
                    </a:moveTo>
                    <a:cubicBezTo>
                      <a:pt x="14" y="25"/>
                      <a:pt x="12" y="28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2" y="28"/>
                      <a:pt x="14" y="25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1" y="12"/>
                    </a:moveTo>
                    <a:cubicBezTo>
                      <a:pt x="21" y="13"/>
                      <a:pt x="20" y="15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20" y="15"/>
                      <a:pt x="21" y="13"/>
                      <a:pt x="22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29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28" y="2"/>
                      <a:pt x="27" y="3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6" name="Freeform 9469"/>
              <p:cNvSpPr>
                <a:spLocks noEditPoints="1"/>
              </p:cNvSpPr>
              <p:nvPr/>
            </p:nvSpPr>
            <p:spPr bwMode="auto">
              <a:xfrm>
                <a:off x="-311" y="3115"/>
                <a:ext cx="54" cy="90"/>
              </a:xfrm>
              <a:custGeom>
                <a:avLst/>
                <a:gdLst>
                  <a:gd name="T0" fmla="*/ 2 w 23"/>
                  <a:gd name="T1" fmla="*/ 35 h 38"/>
                  <a:gd name="T2" fmla="*/ 0 w 23"/>
                  <a:gd name="T3" fmla="*/ 38 h 38"/>
                  <a:gd name="T4" fmla="*/ 0 w 23"/>
                  <a:gd name="T5" fmla="*/ 38 h 38"/>
                  <a:gd name="T6" fmla="*/ 2 w 23"/>
                  <a:gd name="T7" fmla="*/ 35 h 38"/>
                  <a:gd name="T8" fmla="*/ 2 w 23"/>
                  <a:gd name="T9" fmla="*/ 35 h 38"/>
                  <a:gd name="T10" fmla="*/ 7 w 23"/>
                  <a:gd name="T11" fmla="*/ 26 h 38"/>
                  <a:gd name="T12" fmla="*/ 4 w 23"/>
                  <a:gd name="T13" fmla="*/ 30 h 38"/>
                  <a:gd name="T14" fmla="*/ 4 w 23"/>
                  <a:gd name="T15" fmla="*/ 30 h 38"/>
                  <a:gd name="T16" fmla="*/ 7 w 23"/>
                  <a:gd name="T17" fmla="*/ 26 h 38"/>
                  <a:gd name="T18" fmla="*/ 7 w 23"/>
                  <a:gd name="T19" fmla="*/ 26 h 38"/>
                  <a:gd name="T20" fmla="*/ 12 w 23"/>
                  <a:gd name="T21" fmla="*/ 14 h 38"/>
                  <a:gd name="T22" fmla="*/ 12 w 23"/>
                  <a:gd name="T23" fmla="*/ 14 h 38"/>
                  <a:gd name="T24" fmla="*/ 12 w 23"/>
                  <a:gd name="T25" fmla="*/ 14 h 38"/>
                  <a:gd name="T26" fmla="*/ 16 w 23"/>
                  <a:gd name="T27" fmla="*/ 11 h 38"/>
                  <a:gd name="T28" fmla="*/ 16 w 23"/>
                  <a:gd name="T29" fmla="*/ 11 h 38"/>
                  <a:gd name="T30" fmla="*/ 13 w 23"/>
                  <a:gd name="T31" fmla="*/ 17 h 38"/>
                  <a:gd name="T32" fmla="*/ 13 w 23"/>
                  <a:gd name="T33" fmla="*/ 17 h 38"/>
                  <a:gd name="T34" fmla="*/ 16 w 23"/>
                  <a:gd name="T35" fmla="*/ 11 h 38"/>
                  <a:gd name="T36" fmla="*/ 16 w 23"/>
                  <a:gd name="T37" fmla="*/ 11 h 38"/>
                  <a:gd name="T38" fmla="*/ 23 w 23"/>
                  <a:gd name="T39" fmla="*/ 0 h 38"/>
                  <a:gd name="T40" fmla="*/ 18 w 23"/>
                  <a:gd name="T41" fmla="*/ 7 h 38"/>
                  <a:gd name="T42" fmla="*/ 19 w 23"/>
                  <a:gd name="T43" fmla="*/ 7 h 38"/>
                  <a:gd name="T44" fmla="*/ 21 w 23"/>
                  <a:gd name="T45" fmla="*/ 3 h 38"/>
                  <a:gd name="T46" fmla="*/ 23 w 23"/>
                  <a:gd name="T47" fmla="*/ 0 h 38"/>
                  <a:gd name="T48" fmla="*/ 23 w 23"/>
                  <a:gd name="T4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" h="38">
                    <a:moveTo>
                      <a:pt x="2" y="35"/>
                    </a:moveTo>
                    <a:cubicBezTo>
                      <a:pt x="1" y="36"/>
                      <a:pt x="0" y="37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1" y="36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moveTo>
                      <a:pt x="7" y="26"/>
                    </a:moveTo>
                    <a:cubicBezTo>
                      <a:pt x="6" y="28"/>
                      <a:pt x="5" y="29"/>
                      <a:pt x="4" y="30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5" y="29"/>
                      <a:pt x="6" y="28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moveTo>
                      <a:pt x="12" y="14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5"/>
                      <a:pt x="15" y="13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23" y="0"/>
                    </a:moveTo>
                    <a:cubicBezTo>
                      <a:pt x="21" y="2"/>
                      <a:pt x="20" y="5"/>
                      <a:pt x="18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6"/>
                      <a:pt x="20" y="4"/>
                      <a:pt x="21" y="3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7" name="Freeform 9470"/>
              <p:cNvSpPr>
                <a:spLocks noEditPoints="1"/>
              </p:cNvSpPr>
              <p:nvPr/>
            </p:nvSpPr>
            <p:spPr bwMode="auto">
              <a:xfrm>
                <a:off x="-347" y="3221"/>
                <a:ext cx="17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1 h 11"/>
                  <a:gd name="T4" fmla="*/ 0 w 7"/>
                  <a:gd name="T5" fmla="*/ 11 h 11"/>
                  <a:gd name="T6" fmla="*/ 1 w 7"/>
                  <a:gd name="T7" fmla="*/ 11 h 11"/>
                  <a:gd name="T8" fmla="*/ 0 w 7"/>
                  <a:gd name="T9" fmla="*/ 10 h 11"/>
                  <a:gd name="T10" fmla="*/ 1 w 7"/>
                  <a:gd name="T11" fmla="*/ 9 h 11"/>
                  <a:gd name="T12" fmla="*/ 1 w 7"/>
                  <a:gd name="T13" fmla="*/ 10 h 11"/>
                  <a:gd name="T14" fmla="*/ 1 w 7"/>
                  <a:gd name="T15" fmla="*/ 10 h 11"/>
                  <a:gd name="T16" fmla="*/ 1 w 7"/>
                  <a:gd name="T17" fmla="*/ 10 h 11"/>
                  <a:gd name="T18" fmla="*/ 1 w 7"/>
                  <a:gd name="T19" fmla="*/ 9 h 11"/>
                  <a:gd name="T20" fmla="*/ 2 w 7"/>
                  <a:gd name="T21" fmla="*/ 7 h 11"/>
                  <a:gd name="T22" fmla="*/ 2 w 7"/>
                  <a:gd name="T23" fmla="*/ 9 h 11"/>
                  <a:gd name="T24" fmla="*/ 2 w 7"/>
                  <a:gd name="T25" fmla="*/ 9 h 11"/>
                  <a:gd name="T26" fmla="*/ 2 w 7"/>
                  <a:gd name="T27" fmla="*/ 8 h 11"/>
                  <a:gd name="T28" fmla="*/ 2 w 7"/>
                  <a:gd name="T29" fmla="*/ 7 h 11"/>
                  <a:gd name="T30" fmla="*/ 4 w 7"/>
                  <a:gd name="T31" fmla="*/ 5 h 11"/>
                  <a:gd name="T32" fmla="*/ 3 w 7"/>
                  <a:gd name="T33" fmla="*/ 7 h 11"/>
                  <a:gd name="T34" fmla="*/ 3 w 7"/>
                  <a:gd name="T35" fmla="*/ 7 h 11"/>
                  <a:gd name="T36" fmla="*/ 4 w 7"/>
                  <a:gd name="T37" fmla="*/ 5 h 11"/>
                  <a:gd name="T38" fmla="*/ 4 w 7"/>
                  <a:gd name="T39" fmla="*/ 5 h 11"/>
                  <a:gd name="T40" fmla="*/ 5 w 7"/>
                  <a:gd name="T41" fmla="*/ 4 h 11"/>
                  <a:gd name="T42" fmla="*/ 4 w 7"/>
                  <a:gd name="T43" fmla="*/ 4 h 11"/>
                  <a:gd name="T44" fmla="*/ 4 w 7"/>
                  <a:gd name="T45" fmla="*/ 4 h 11"/>
                  <a:gd name="T46" fmla="*/ 5 w 7"/>
                  <a:gd name="T47" fmla="*/ 4 h 11"/>
                  <a:gd name="T48" fmla="*/ 5 w 7"/>
                  <a:gd name="T49" fmla="*/ 4 h 11"/>
                  <a:gd name="T50" fmla="*/ 5 w 7"/>
                  <a:gd name="T51" fmla="*/ 2 h 11"/>
                  <a:gd name="T52" fmla="*/ 5 w 7"/>
                  <a:gd name="T53" fmla="*/ 3 h 11"/>
                  <a:gd name="T54" fmla="*/ 5 w 7"/>
                  <a:gd name="T55" fmla="*/ 3 h 11"/>
                  <a:gd name="T56" fmla="*/ 6 w 7"/>
                  <a:gd name="T57" fmla="*/ 2 h 11"/>
                  <a:gd name="T58" fmla="*/ 5 w 7"/>
                  <a:gd name="T59" fmla="*/ 2 h 11"/>
                  <a:gd name="T60" fmla="*/ 6 w 7"/>
                  <a:gd name="T61" fmla="*/ 1 h 11"/>
                  <a:gd name="T62" fmla="*/ 6 w 7"/>
                  <a:gd name="T63" fmla="*/ 2 h 11"/>
                  <a:gd name="T64" fmla="*/ 6 w 7"/>
                  <a:gd name="T65" fmla="*/ 2 h 11"/>
                  <a:gd name="T66" fmla="*/ 7 w 7"/>
                  <a:gd name="T67" fmla="*/ 1 h 11"/>
                  <a:gd name="T68" fmla="*/ 6 w 7"/>
                  <a:gd name="T69" fmla="*/ 1 h 11"/>
                  <a:gd name="T70" fmla="*/ 7 w 7"/>
                  <a:gd name="T71" fmla="*/ 0 h 11"/>
                  <a:gd name="T72" fmla="*/ 7 w 7"/>
                  <a:gd name="T73" fmla="*/ 0 h 11"/>
                  <a:gd name="T74" fmla="*/ 7 w 7"/>
                  <a:gd name="T75" fmla="*/ 0 h 11"/>
                  <a:gd name="T76" fmla="*/ 7 w 7"/>
                  <a:gd name="T7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0" y="10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moveTo>
                      <a:pt x="2" y="7"/>
                    </a:moveTo>
                    <a:cubicBezTo>
                      <a:pt x="2" y="8"/>
                      <a:pt x="2" y="8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moveTo>
                      <a:pt x="4" y="5"/>
                    </a:moveTo>
                    <a:cubicBezTo>
                      <a:pt x="3" y="6"/>
                      <a:pt x="3" y="6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5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moveTo>
                      <a:pt x="6" y="1"/>
                    </a:moveTo>
                    <a:cubicBezTo>
                      <a:pt x="6" y="1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8" name="Freeform 9471"/>
              <p:cNvSpPr>
                <a:spLocks noEditPoints="1"/>
              </p:cNvSpPr>
              <p:nvPr/>
            </p:nvSpPr>
            <p:spPr bwMode="auto">
              <a:xfrm>
                <a:off x="-347" y="3242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1 h 2"/>
                  <a:gd name="T4" fmla="*/ 1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2 w 2"/>
                  <a:gd name="T11" fmla="*/ 0 h 2"/>
                  <a:gd name="T12" fmla="*/ 1 w 2"/>
                  <a:gd name="T13" fmla="*/ 0 h 2"/>
                  <a:gd name="T14" fmla="*/ 1 w 2"/>
                  <a:gd name="T15" fmla="*/ 1 h 2"/>
                  <a:gd name="T16" fmla="*/ 2 w 2"/>
                  <a:gd name="T17" fmla="*/ 0 h 2"/>
                  <a:gd name="T18" fmla="*/ 2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9" name="Freeform 9472"/>
              <p:cNvSpPr>
                <a:spLocks noEditPoints="1"/>
              </p:cNvSpPr>
              <p:nvPr/>
            </p:nvSpPr>
            <p:spPr bwMode="auto">
              <a:xfrm>
                <a:off x="-356" y="3250"/>
                <a:ext cx="9" cy="14"/>
              </a:xfrm>
              <a:custGeom>
                <a:avLst/>
                <a:gdLst>
                  <a:gd name="T0" fmla="*/ 1 w 4"/>
                  <a:gd name="T1" fmla="*/ 3 h 6"/>
                  <a:gd name="T2" fmla="*/ 0 w 4"/>
                  <a:gd name="T3" fmla="*/ 5 h 6"/>
                  <a:gd name="T4" fmla="*/ 0 w 4"/>
                  <a:gd name="T5" fmla="*/ 6 h 6"/>
                  <a:gd name="T6" fmla="*/ 2 w 4"/>
                  <a:gd name="T7" fmla="*/ 4 h 6"/>
                  <a:gd name="T8" fmla="*/ 1 w 4"/>
                  <a:gd name="T9" fmla="*/ 3 h 6"/>
                  <a:gd name="T10" fmla="*/ 3 w 4"/>
                  <a:gd name="T11" fmla="*/ 1 h 6"/>
                  <a:gd name="T12" fmla="*/ 3 w 4"/>
                  <a:gd name="T13" fmla="*/ 1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3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4"/>
                      <a:pt x="1" y="3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0" name="Freeform 9473"/>
              <p:cNvSpPr>
                <a:spLocks noEditPoints="1"/>
              </p:cNvSpPr>
              <p:nvPr/>
            </p:nvSpPr>
            <p:spPr bwMode="auto">
              <a:xfrm>
                <a:off x="-359" y="3252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7 h 7"/>
                  <a:gd name="T4" fmla="*/ 0 w 4"/>
                  <a:gd name="T5" fmla="*/ 7 h 7"/>
                  <a:gd name="T6" fmla="*/ 1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3 h 7"/>
                  <a:gd name="T16" fmla="*/ 4 w 4"/>
                  <a:gd name="T17" fmla="*/ 1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1" name="Freeform 9474"/>
              <p:cNvSpPr>
                <a:spLocks noEditPoints="1"/>
              </p:cNvSpPr>
              <p:nvPr/>
            </p:nvSpPr>
            <p:spPr bwMode="auto">
              <a:xfrm>
                <a:off x="-368" y="3268"/>
                <a:ext cx="9" cy="15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4 w 4"/>
                  <a:gd name="T11" fmla="*/ 0 h 6"/>
                  <a:gd name="T12" fmla="*/ 0 w 4"/>
                  <a:gd name="T13" fmla="*/ 6 h 6"/>
                  <a:gd name="T14" fmla="*/ 0 w 4"/>
                  <a:gd name="T15" fmla="*/ 6 h 6"/>
                  <a:gd name="T16" fmla="*/ 1 w 4"/>
                  <a:gd name="T17" fmla="*/ 4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2" name="Oval 9475"/>
              <p:cNvSpPr>
                <a:spLocks noChangeArrowheads="1"/>
              </p:cNvSpPr>
              <p:nvPr/>
            </p:nvSpPr>
            <p:spPr bwMode="auto">
              <a:xfrm>
                <a:off x="-35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3" name="Oval 9476"/>
              <p:cNvSpPr>
                <a:spLocks noChangeArrowheads="1"/>
              </p:cNvSpPr>
              <p:nvPr/>
            </p:nvSpPr>
            <p:spPr bwMode="auto">
              <a:xfrm>
                <a:off x="-368" y="328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4" name="Freeform 9477"/>
              <p:cNvSpPr>
                <a:spLocks noEditPoints="1"/>
              </p:cNvSpPr>
              <p:nvPr/>
            </p:nvSpPr>
            <p:spPr bwMode="auto">
              <a:xfrm>
                <a:off x="-401" y="3283"/>
                <a:ext cx="33" cy="56"/>
              </a:xfrm>
              <a:custGeom>
                <a:avLst/>
                <a:gdLst>
                  <a:gd name="T0" fmla="*/ 1 w 14"/>
                  <a:gd name="T1" fmla="*/ 21 h 24"/>
                  <a:gd name="T2" fmla="*/ 0 w 14"/>
                  <a:gd name="T3" fmla="*/ 24 h 24"/>
                  <a:gd name="T4" fmla="*/ 1 w 14"/>
                  <a:gd name="T5" fmla="*/ 21 h 24"/>
                  <a:gd name="T6" fmla="*/ 1 w 14"/>
                  <a:gd name="T7" fmla="*/ 21 h 24"/>
                  <a:gd name="T8" fmla="*/ 4 w 14"/>
                  <a:gd name="T9" fmla="*/ 16 h 24"/>
                  <a:gd name="T10" fmla="*/ 1 w 14"/>
                  <a:gd name="T11" fmla="*/ 21 h 24"/>
                  <a:gd name="T12" fmla="*/ 1 w 14"/>
                  <a:gd name="T13" fmla="*/ 21 h 24"/>
                  <a:gd name="T14" fmla="*/ 3 w 14"/>
                  <a:gd name="T15" fmla="*/ 18 h 24"/>
                  <a:gd name="T16" fmla="*/ 4 w 14"/>
                  <a:gd name="T17" fmla="*/ 16 h 24"/>
                  <a:gd name="T18" fmla="*/ 4 w 14"/>
                  <a:gd name="T19" fmla="*/ 16 h 24"/>
                  <a:gd name="T20" fmla="*/ 6 w 14"/>
                  <a:gd name="T21" fmla="*/ 13 h 24"/>
                  <a:gd name="T22" fmla="*/ 4 w 14"/>
                  <a:gd name="T23" fmla="*/ 15 h 24"/>
                  <a:gd name="T24" fmla="*/ 5 w 14"/>
                  <a:gd name="T25" fmla="*/ 16 h 24"/>
                  <a:gd name="T26" fmla="*/ 6 w 14"/>
                  <a:gd name="T27" fmla="*/ 13 h 24"/>
                  <a:gd name="T28" fmla="*/ 6 w 14"/>
                  <a:gd name="T29" fmla="*/ 13 h 24"/>
                  <a:gd name="T30" fmla="*/ 6 w 14"/>
                  <a:gd name="T31" fmla="*/ 13 h 24"/>
                  <a:gd name="T32" fmla="*/ 6 w 14"/>
                  <a:gd name="T33" fmla="*/ 13 h 24"/>
                  <a:gd name="T34" fmla="*/ 6 w 14"/>
                  <a:gd name="T35" fmla="*/ 13 h 24"/>
                  <a:gd name="T36" fmla="*/ 6 w 14"/>
                  <a:gd name="T37" fmla="*/ 13 h 24"/>
                  <a:gd name="T38" fmla="*/ 6 w 14"/>
                  <a:gd name="T39" fmla="*/ 13 h 24"/>
                  <a:gd name="T40" fmla="*/ 6 w 14"/>
                  <a:gd name="T41" fmla="*/ 12 h 24"/>
                  <a:gd name="T42" fmla="*/ 6 w 14"/>
                  <a:gd name="T43" fmla="*/ 13 h 24"/>
                  <a:gd name="T44" fmla="*/ 6 w 14"/>
                  <a:gd name="T45" fmla="*/ 13 h 24"/>
                  <a:gd name="T46" fmla="*/ 7 w 14"/>
                  <a:gd name="T47" fmla="*/ 12 h 24"/>
                  <a:gd name="T48" fmla="*/ 6 w 14"/>
                  <a:gd name="T49" fmla="*/ 12 h 24"/>
                  <a:gd name="T50" fmla="*/ 7 w 14"/>
                  <a:gd name="T51" fmla="*/ 11 h 24"/>
                  <a:gd name="T52" fmla="*/ 6 w 14"/>
                  <a:gd name="T53" fmla="*/ 12 h 24"/>
                  <a:gd name="T54" fmla="*/ 7 w 14"/>
                  <a:gd name="T55" fmla="*/ 12 h 24"/>
                  <a:gd name="T56" fmla="*/ 8 w 14"/>
                  <a:gd name="T57" fmla="*/ 11 h 24"/>
                  <a:gd name="T58" fmla="*/ 7 w 14"/>
                  <a:gd name="T59" fmla="*/ 11 h 24"/>
                  <a:gd name="T60" fmla="*/ 11 w 14"/>
                  <a:gd name="T61" fmla="*/ 4 h 24"/>
                  <a:gd name="T62" fmla="*/ 8 w 14"/>
                  <a:gd name="T63" fmla="*/ 10 h 24"/>
                  <a:gd name="T64" fmla="*/ 8 w 14"/>
                  <a:gd name="T65" fmla="*/ 10 h 24"/>
                  <a:gd name="T66" fmla="*/ 12 w 14"/>
                  <a:gd name="T67" fmla="*/ 4 h 24"/>
                  <a:gd name="T68" fmla="*/ 11 w 14"/>
                  <a:gd name="T69" fmla="*/ 4 h 24"/>
                  <a:gd name="T70" fmla="*/ 12 w 14"/>
                  <a:gd name="T71" fmla="*/ 3 h 24"/>
                  <a:gd name="T72" fmla="*/ 11 w 14"/>
                  <a:gd name="T73" fmla="*/ 4 h 24"/>
                  <a:gd name="T74" fmla="*/ 12 w 14"/>
                  <a:gd name="T75" fmla="*/ 4 h 24"/>
                  <a:gd name="T76" fmla="*/ 12 w 14"/>
                  <a:gd name="T77" fmla="*/ 3 h 24"/>
                  <a:gd name="T78" fmla="*/ 12 w 14"/>
                  <a:gd name="T79" fmla="*/ 3 h 24"/>
                  <a:gd name="T80" fmla="*/ 12 w 14"/>
                  <a:gd name="T81" fmla="*/ 3 h 24"/>
                  <a:gd name="T82" fmla="*/ 12 w 14"/>
                  <a:gd name="T83" fmla="*/ 3 h 24"/>
                  <a:gd name="T84" fmla="*/ 12 w 14"/>
                  <a:gd name="T85" fmla="*/ 3 h 24"/>
                  <a:gd name="T86" fmla="*/ 12 w 14"/>
                  <a:gd name="T87" fmla="*/ 3 h 24"/>
                  <a:gd name="T88" fmla="*/ 12 w 14"/>
                  <a:gd name="T89" fmla="*/ 3 h 24"/>
                  <a:gd name="T90" fmla="*/ 13 w 14"/>
                  <a:gd name="T91" fmla="*/ 0 h 24"/>
                  <a:gd name="T92" fmla="*/ 13 w 14"/>
                  <a:gd name="T93" fmla="*/ 1 h 24"/>
                  <a:gd name="T94" fmla="*/ 13 w 14"/>
                  <a:gd name="T95" fmla="*/ 1 h 24"/>
                  <a:gd name="T96" fmla="*/ 13 w 14"/>
                  <a:gd name="T97" fmla="*/ 1 h 24"/>
                  <a:gd name="T98" fmla="*/ 14 w 14"/>
                  <a:gd name="T99" fmla="*/ 1 h 24"/>
                  <a:gd name="T100" fmla="*/ 13 w 14"/>
                  <a:gd name="T10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" h="24">
                    <a:moveTo>
                      <a:pt x="1" y="21"/>
                    </a:moveTo>
                    <a:cubicBezTo>
                      <a:pt x="1" y="22"/>
                      <a:pt x="0" y="23"/>
                      <a:pt x="0" y="24"/>
                    </a:cubicBezTo>
                    <a:cubicBezTo>
                      <a:pt x="0" y="23"/>
                      <a:pt x="1" y="22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moveTo>
                      <a:pt x="4" y="16"/>
                    </a:moveTo>
                    <a:cubicBezTo>
                      <a:pt x="3" y="17"/>
                      <a:pt x="2" y="19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2" y="20"/>
                      <a:pt x="2" y="19"/>
                      <a:pt x="3" y="18"/>
                    </a:cubicBezTo>
                    <a:cubicBezTo>
                      <a:pt x="3" y="18"/>
                      <a:pt x="4" y="17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moveTo>
                      <a:pt x="6" y="13"/>
                    </a:moveTo>
                    <a:cubicBezTo>
                      <a:pt x="5" y="14"/>
                      <a:pt x="5" y="15"/>
                      <a:pt x="4" y="15"/>
                    </a:cubicBezTo>
                    <a:cubicBezTo>
                      <a:pt x="5" y="15"/>
                      <a:pt x="5" y="15"/>
                      <a:pt x="5" y="16"/>
                    </a:cubicBezTo>
                    <a:cubicBezTo>
                      <a:pt x="5" y="15"/>
                      <a:pt x="5" y="14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moveTo>
                      <a:pt x="6" y="13"/>
                    </a:move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moveTo>
                      <a:pt x="6" y="12"/>
                    </a:moveTo>
                    <a:cubicBezTo>
                      <a:pt x="6" y="12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7" y="12"/>
                    </a:cubicBezTo>
                    <a:cubicBezTo>
                      <a:pt x="6" y="12"/>
                      <a:pt x="6" y="12"/>
                      <a:pt x="6" y="12"/>
                    </a:cubicBezTo>
                    <a:moveTo>
                      <a:pt x="7" y="11"/>
                    </a:moveTo>
                    <a:cubicBezTo>
                      <a:pt x="7" y="11"/>
                      <a:pt x="7" y="12"/>
                      <a:pt x="6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7" y="12"/>
                      <a:pt x="7" y="11"/>
                      <a:pt x="8" y="11"/>
                    </a:cubicBezTo>
                    <a:cubicBezTo>
                      <a:pt x="7" y="11"/>
                      <a:pt x="7" y="11"/>
                      <a:pt x="7" y="11"/>
                    </a:cubicBezTo>
                    <a:moveTo>
                      <a:pt x="11" y="4"/>
                    </a:moveTo>
                    <a:cubicBezTo>
                      <a:pt x="10" y="6"/>
                      <a:pt x="9" y="8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8"/>
                      <a:pt x="10" y="6"/>
                      <a:pt x="12" y="4"/>
                    </a:cubicBezTo>
                    <a:cubicBezTo>
                      <a:pt x="11" y="4"/>
                      <a:pt x="11" y="4"/>
                      <a:pt x="11" y="4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3" y="0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5" name="Oval 9478"/>
              <p:cNvSpPr>
                <a:spLocks noChangeArrowheads="1"/>
              </p:cNvSpPr>
              <p:nvPr/>
            </p:nvSpPr>
            <p:spPr bwMode="auto">
              <a:xfrm>
                <a:off x="-399" y="333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6" name="Freeform 9479"/>
              <p:cNvSpPr>
                <a:spLocks noEditPoints="1"/>
              </p:cNvSpPr>
              <p:nvPr/>
            </p:nvSpPr>
            <p:spPr bwMode="auto">
              <a:xfrm>
                <a:off x="-392" y="3306"/>
                <a:ext cx="10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4 w 4"/>
                  <a:gd name="T11" fmla="*/ 0 h 6"/>
                  <a:gd name="T12" fmla="*/ 3 w 4"/>
                  <a:gd name="T13" fmla="*/ 1 h 6"/>
                  <a:gd name="T14" fmla="*/ 4 w 4"/>
                  <a:gd name="T15" fmla="*/ 1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7" name="Oval 9480"/>
              <p:cNvSpPr>
                <a:spLocks noChangeArrowheads="1"/>
              </p:cNvSpPr>
              <p:nvPr/>
            </p:nvSpPr>
            <p:spPr bwMode="auto">
              <a:xfrm>
                <a:off x="-387" y="33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8" name="Freeform 9481"/>
              <p:cNvSpPr>
                <a:spLocks noEditPoints="1"/>
              </p:cNvSpPr>
              <p:nvPr/>
            </p:nvSpPr>
            <p:spPr bwMode="auto">
              <a:xfrm>
                <a:off x="-387" y="3285"/>
                <a:ext cx="16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1 w 7"/>
                  <a:gd name="T5" fmla="*/ 11 h 11"/>
                  <a:gd name="T6" fmla="*/ 1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6 w 7"/>
                  <a:gd name="T15" fmla="*/ 3 h 11"/>
                  <a:gd name="T16" fmla="*/ 6 w 7"/>
                  <a:gd name="T17" fmla="*/ 3 h 11"/>
                  <a:gd name="T18" fmla="*/ 5 w 7"/>
                  <a:gd name="T19" fmla="*/ 3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2 h 11"/>
                  <a:gd name="T30" fmla="*/ 7 w 7"/>
                  <a:gd name="T31" fmla="*/ 0 h 11"/>
                  <a:gd name="T32" fmla="*/ 6 w 7"/>
                  <a:gd name="T33" fmla="*/ 2 h 11"/>
                  <a:gd name="T34" fmla="*/ 6 w 7"/>
                  <a:gd name="T35" fmla="*/ 2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9" name="Oval 9482"/>
              <p:cNvSpPr>
                <a:spLocks noChangeArrowheads="1"/>
              </p:cNvSpPr>
              <p:nvPr/>
            </p:nvSpPr>
            <p:spPr bwMode="auto">
              <a:xfrm>
                <a:off x="-387" y="33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0" name="Freeform 9483"/>
              <p:cNvSpPr>
                <a:spLocks noEditPoints="1"/>
              </p:cNvSpPr>
              <p:nvPr/>
            </p:nvSpPr>
            <p:spPr bwMode="auto">
              <a:xfrm>
                <a:off x="-371" y="3221"/>
                <a:ext cx="41" cy="64"/>
              </a:xfrm>
              <a:custGeom>
                <a:avLst/>
                <a:gdLst>
                  <a:gd name="T0" fmla="*/ 1 w 17"/>
                  <a:gd name="T1" fmla="*/ 26 h 27"/>
                  <a:gd name="T2" fmla="*/ 0 w 17"/>
                  <a:gd name="T3" fmla="*/ 26 h 27"/>
                  <a:gd name="T4" fmla="*/ 1 w 17"/>
                  <a:gd name="T5" fmla="*/ 27 h 27"/>
                  <a:gd name="T6" fmla="*/ 1 w 17"/>
                  <a:gd name="T7" fmla="*/ 26 h 27"/>
                  <a:gd name="T8" fmla="*/ 1 w 17"/>
                  <a:gd name="T9" fmla="*/ 26 h 27"/>
                  <a:gd name="T10" fmla="*/ 5 w 17"/>
                  <a:gd name="T11" fmla="*/ 20 h 27"/>
                  <a:gd name="T12" fmla="*/ 5 w 17"/>
                  <a:gd name="T13" fmla="*/ 20 h 27"/>
                  <a:gd name="T14" fmla="*/ 5 w 17"/>
                  <a:gd name="T15" fmla="*/ 20 h 27"/>
                  <a:gd name="T16" fmla="*/ 5 w 17"/>
                  <a:gd name="T17" fmla="*/ 20 h 27"/>
                  <a:gd name="T18" fmla="*/ 5 w 17"/>
                  <a:gd name="T19" fmla="*/ 20 h 27"/>
                  <a:gd name="T20" fmla="*/ 9 w 17"/>
                  <a:gd name="T21" fmla="*/ 12 h 27"/>
                  <a:gd name="T22" fmla="*/ 9 w 17"/>
                  <a:gd name="T23" fmla="*/ 13 h 27"/>
                  <a:gd name="T24" fmla="*/ 9 w 17"/>
                  <a:gd name="T25" fmla="*/ 13 h 27"/>
                  <a:gd name="T26" fmla="*/ 10 w 17"/>
                  <a:gd name="T27" fmla="*/ 12 h 27"/>
                  <a:gd name="T28" fmla="*/ 9 w 17"/>
                  <a:gd name="T29" fmla="*/ 12 h 27"/>
                  <a:gd name="T30" fmla="*/ 10 w 17"/>
                  <a:gd name="T31" fmla="*/ 11 h 27"/>
                  <a:gd name="T32" fmla="*/ 10 w 17"/>
                  <a:gd name="T33" fmla="*/ 12 h 27"/>
                  <a:gd name="T34" fmla="*/ 10 w 17"/>
                  <a:gd name="T35" fmla="*/ 12 h 27"/>
                  <a:gd name="T36" fmla="*/ 10 w 17"/>
                  <a:gd name="T37" fmla="*/ 11 h 27"/>
                  <a:gd name="T38" fmla="*/ 10 w 17"/>
                  <a:gd name="T39" fmla="*/ 11 h 27"/>
                  <a:gd name="T40" fmla="*/ 13 w 17"/>
                  <a:gd name="T41" fmla="*/ 7 h 27"/>
                  <a:gd name="T42" fmla="*/ 12 w 17"/>
                  <a:gd name="T43" fmla="*/ 7 h 27"/>
                  <a:gd name="T44" fmla="*/ 12 w 17"/>
                  <a:gd name="T45" fmla="*/ 8 h 27"/>
                  <a:gd name="T46" fmla="*/ 13 w 17"/>
                  <a:gd name="T47" fmla="*/ 7 h 27"/>
                  <a:gd name="T48" fmla="*/ 13 w 17"/>
                  <a:gd name="T49" fmla="*/ 7 h 27"/>
                  <a:gd name="T50" fmla="*/ 14 w 17"/>
                  <a:gd name="T51" fmla="*/ 4 h 27"/>
                  <a:gd name="T52" fmla="*/ 14 w 17"/>
                  <a:gd name="T53" fmla="*/ 5 h 27"/>
                  <a:gd name="T54" fmla="*/ 14 w 17"/>
                  <a:gd name="T55" fmla="*/ 5 h 27"/>
                  <a:gd name="T56" fmla="*/ 14 w 17"/>
                  <a:gd name="T57" fmla="*/ 4 h 27"/>
                  <a:gd name="T58" fmla="*/ 14 w 17"/>
                  <a:gd name="T59" fmla="*/ 4 h 27"/>
                  <a:gd name="T60" fmla="*/ 15 w 17"/>
                  <a:gd name="T61" fmla="*/ 3 h 27"/>
                  <a:gd name="T62" fmla="*/ 15 w 17"/>
                  <a:gd name="T63" fmla="*/ 4 h 27"/>
                  <a:gd name="T64" fmla="*/ 15 w 17"/>
                  <a:gd name="T65" fmla="*/ 4 h 27"/>
                  <a:gd name="T66" fmla="*/ 15 w 17"/>
                  <a:gd name="T67" fmla="*/ 3 h 27"/>
                  <a:gd name="T68" fmla="*/ 15 w 17"/>
                  <a:gd name="T69" fmla="*/ 3 h 27"/>
                  <a:gd name="T70" fmla="*/ 16 w 17"/>
                  <a:gd name="T71" fmla="*/ 2 h 27"/>
                  <a:gd name="T72" fmla="*/ 15 w 17"/>
                  <a:gd name="T73" fmla="*/ 2 h 27"/>
                  <a:gd name="T74" fmla="*/ 16 w 17"/>
                  <a:gd name="T75" fmla="*/ 2 h 27"/>
                  <a:gd name="T76" fmla="*/ 16 w 17"/>
                  <a:gd name="T77" fmla="*/ 2 h 27"/>
                  <a:gd name="T78" fmla="*/ 16 w 17"/>
                  <a:gd name="T79" fmla="*/ 2 h 27"/>
                  <a:gd name="T80" fmla="*/ 17 w 17"/>
                  <a:gd name="T81" fmla="*/ 0 h 27"/>
                  <a:gd name="T82" fmla="*/ 16 w 17"/>
                  <a:gd name="T83" fmla="*/ 1 h 27"/>
                  <a:gd name="T84" fmla="*/ 17 w 17"/>
                  <a:gd name="T85" fmla="*/ 1 h 27"/>
                  <a:gd name="T86" fmla="*/ 17 w 17"/>
                  <a:gd name="T87" fmla="*/ 0 h 27"/>
                  <a:gd name="T88" fmla="*/ 17 w 17"/>
                  <a:gd name="T8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7" h="27">
                    <a:moveTo>
                      <a:pt x="1" y="26"/>
                    </a:moveTo>
                    <a:cubicBezTo>
                      <a:pt x="1" y="26"/>
                      <a:pt x="0" y="26"/>
                      <a:pt x="0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moveTo>
                      <a:pt x="5" y="20"/>
                    </a:move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moveTo>
                      <a:pt x="9" y="12"/>
                    </a:moveTo>
                    <a:cubicBezTo>
                      <a:pt x="9" y="12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9" y="12"/>
                      <a:pt x="9" y="12"/>
                      <a:pt x="9" y="12"/>
                    </a:cubicBezTo>
                    <a:moveTo>
                      <a:pt x="10" y="11"/>
                    </a:moveTo>
                    <a:cubicBezTo>
                      <a:pt x="10" y="11"/>
                      <a:pt x="10" y="11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2" y="7"/>
                    </a:cubicBezTo>
                    <a:cubicBezTo>
                      <a:pt x="12" y="7"/>
                      <a:pt x="12" y="8"/>
                      <a:pt x="12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moveTo>
                      <a:pt x="14" y="4"/>
                    </a:move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moveTo>
                      <a:pt x="15" y="3"/>
                    </a:moveTo>
                    <a:cubicBezTo>
                      <a:pt x="15" y="3"/>
                      <a:pt x="15" y="3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moveTo>
                      <a:pt x="16" y="2"/>
                    </a:moveTo>
                    <a:cubicBezTo>
                      <a:pt x="16" y="2"/>
                      <a:pt x="16" y="2"/>
                      <a:pt x="15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moveTo>
                      <a:pt x="17" y="0"/>
                    </a:moveTo>
                    <a:cubicBezTo>
                      <a:pt x="17" y="0"/>
                      <a:pt x="17" y="1"/>
                      <a:pt x="16" y="1"/>
                    </a:cubicBezTo>
                    <a:cubicBezTo>
                      <a:pt x="16" y="1"/>
                      <a:pt x="16" y="1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1" name="Freeform 9484"/>
              <p:cNvSpPr>
                <a:spLocks noEditPoints="1"/>
              </p:cNvSpPr>
              <p:nvPr/>
            </p:nvSpPr>
            <p:spPr bwMode="auto">
              <a:xfrm>
                <a:off x="-746" y="3332"/>
                <a:ext cx="347" cy="555"/>
              </a:xfrm>
              <a:custGeom>
                <a:avLst/>
                <a:gdLst>
                  <a:gd name="T0" fmla="*/ 0 w 147"/>
                  <a:gd name="T1" fmla="*/ 235 h 235"/>
                  <a:gd name="T2" fmla="*/ 8 w 147"/>
                  <a:gd name="T3" fmla="*/ 221 h 235"/>
                  <a:gd name="T4" fmla="*/ 11 w 147"/>
                  <a:gd name="T5" fmla="*/ 217 h 235"/>
                  <a:gd name="T6" fmla="*/ 16 w 147"/>
                  <a:gd name="T7" fmla="*/ 209 h 235"/>
                  <a:gd name="T8" fmla="*/ 16 w 147"/>
                  <a:gd name="T9" fmla="*/ 208 h 235"/>
                  <a:gd name="T10" fmla="*/ 16 w 147"/>
                  <a:gd name="T11" fmla="*/ 207 h 235"/>
                  <a:gd name="T12" fmla="*/ 22 w 147"/>
                  <a:gd name="T13" fmla="*/ 199 h 235"/>
                  <a:gd name="T14" fmla="*/ 23 w 147"/>
                  <a:gd name="T15" fmla="*/ 198 h 235"/>
                  <a:gd name="T16" fmla="*/ 26 w 147"/>
                  <a:gd name="T17" fmla="*/ 193 h 235"/>
                  <a:gd name="T18" fmla="*/ 27 w 147"/>
                  <a:gd name="T19" fmla="*/ 192 h 235"/>
                  <a:gd name="T20" fmla="*/ 27 w 147"/>
                  <a:gd name="T21" fmla="*/ 189 h 235"/>
                  <a:gd name="T22" fmla="*/ 28 w 147"/>
                  <a:gd name="T23" fmla="*/ 185 h 235"/>
                  <a:gd name="T24" fmla="*/ 29 w 147"/>
                  <a:gd name="T25" fmla="*/ 184 h 235"/>
                  <a:gd name="T26" fmla="*/ 31 w 147"/>
                  <a:gd name="T27" fmla="*/ 180 h 235"/>
                  <a:gd name="T28" fmla="*/ 34 w 147"/>
                  <a:gd name="T29" fmla="*/ 181 h 235"/>
                  <a:gd name="T30" fmla="*/ 33 w 147"/>
                  <a:gd name="T31" fmla="*/ 180 h 235"/>
                  <a:gd name="T32" fmla="*/ 38 w 147"/>
                  <a:gd name="T33" fmla="*/ 168 h 235"/>
                  <a:gd name="T34" fmla="*/ 43 w 147"/>
                  <a:gd name="T35" fmla="*/ 167 h 235"/>
                  <a:gd name="T36" fmla="*/ 43 w 147"/>
                  <a:gd name="T37" fmla="*/ 160 h 235"/>
                  <a:gd name="T38" fmla="*/ 54 w 147"/>
                  <a:gd name="T39" fmla="*/ 148 h 235"/>
                  <a:gd name="T40" fmla="*/ 56 w 147"/>
                  <a:gd name="T41" fmla="*/ 146 h 235"/>
                  <a:gd name="T42" fmla="*/ 61 w 147"/>
                  <a:gd name="T43" fmla="*/ 138 h 235"/>
                  <a:gd name="T44" fmla="*/ 57 w 147"/>
                  <a:gd name="T45" fmla="*/ 136 h 235"/>
                  <a:gd name="T46" fmla="*/ 63 w 147"/>
                  <a:gd name="T47" fmla="*/ 135 h 235"/>
                  <a:gd name="T48" fmla="*/ 63 w 147"/>
                  <a:gd name="T49" fmla="*/ 133 h 235"/>
                  <a:gd name="T50" fmla="*/ 63 w 147"/>
                  <a:gd name="T51" fmla="*/ 133 h 235"/>
                  <a:gd name="T52" fmla="*/ 61 w 147"/>
                  <a:gd name="T53" fmla="*/ 132 h 235"/>
                  <a:gd name="T54" fmla="*/ 66 w 147"/>
                  <a:gd name="T55" fmla="*/ 129 h 235"/>
                  <a:gd name="T56" fmla="*/ 67 w 147"/>
                  <a:gd name="T57" fmla="*/ 129 h 235"/>
                  <a:gd name="T58" fmla="*/ 67 w 147"/>
                  <a:gd name="T59" fmla="*/ 128 h 235"/>
                  <a:gd name="T60" fmla="*/ 63 w 147"/>
                  <a:gd name="T61" fmla="*/ 126 h 235"/>
                  <a:gd name="T62" fmla="*/ 64 w 147"/>
                  <a:gd name="T63" fmla="*/ 127 h 235"/>
                  <a:gd name="T64" fmla="*/ 68 w 147"/>
                  <a:gd name="T65" fmla="*/ 125 h 235"/>
                  <a:gd name="T66" fmla="*/ 65 w 147"/>
                  <a:gd name="T67" fmla="*/ 124 h 235"/>
                  <a:gd name="T68" fmla="*/ 71 w 147"/>
                  <a:gd name="T69" fmla="*/ 123 h 235"/>
                  <a:gd name="T70" fmla="*/ 71 w 147"/>
                  <a:gd name="T71" fmla="*/ 121 h 235"/>
                  <a:gd name="T72" fmla="*/ 71 w 147"/>
                  <a:gd name="T73" fmla="*/ 122 h 235"/>
                  <a:gd name="T74" fmla="*/ 67 w 147"/>
                  <a:gd name="T75" fmla="*/ 120 h 235"/>
                  <a:gd name="T76" fmla="*/ 67 w 147"/>
                  <a:gd name="T77" fmla="*/ 119 h 235"/>
                  <a:gd name="T78" fmla="*/ 74 w 147"/>
                  <a:gd name="T79" fmla="*/ 116 h 235"/>
                  <a:gd name="T80" fmla="*/ 70 w 147"/>
                  <a:gd name="T81" fmla="*/ 118 h 235"/>
                  <a:gd name="T82" fmla="*/ 71 w 147"/>
                  <a:gd name="T83" fmla="*/ 113 h 235"/>
                  <a:gd name="T84" fmla="*/ 78 w 147"/>
                  <a:gd name="T85" fmla="*/ 110 h 235"/>
                  <a:gd name="T86" fmla="*/ 82 w 147"/>
                  <a:gd name="T87" fmla="*/ 104 h 235"/>
                  <a:gd name="T88" fmla="*/ 86 w 147"/>
                  <a:gd name="T89" fmla="*/ 97 h 235"/>
                  <a:gd name="T90" fmla="*/ 86 w 147"/>
                  <a:gd name="T91" fmla="*/ 96 h 235"/>
                  <a:gd name="T92" fmla="*/ 95 w 147"/>
                  <a:gd name="T93" fmla="*/ 84 h 235"/>
                  <a:gd name="T94" fmla="*/ 111 w 147"/>
                  <a:gd name="T95" fmla="*/ 56 h 235"/>
                  <a:gd name="T96" fmla="*/ 113 w 147"/>
                  <a:gd name="T97" fmla="*/ 56 h 235"/>
                  <a:gd name="T98" fmla="*/ 116 w 147"/>
                  <a:gd name="T99" fmla="*/ 49 h 235"/>
                  <a:gd name="T100" fmla="*/ 117 w 147"/>
                  <a:gd name="T101" fmla="*/ 48 h 235"/>
                  <a:gd name="T102" fmla="*/ 122 w 147"/>
                  <a:gd name="T103" fmla="*/ 41 h 235"/>
                  <a:gd name="T104" fmla="*/ 128 w 147"/>
                  <a:gd name="T105" fmla="*/ 30 h 235"/>
                  <a:gd name="T106" fmla="*/ 129 w 147"/>
                  <a:gd name="T107" fmla="*/ 29 h 235"/>
                  <a:gd name="T108" fmla="*/ 131 w 147"/>
                  <a:gd name="T109" fmla="*/ 25 h 235"/>
                  <a:gd name="T110" fmla="*/ 133 w 147"/>
                  <a:gd name="T111" fmla="*/ 22 h 235"/>
                  <a:gd name="T112" fmla="*/ 134 w 147"/>
                  <a:gd name="T113" fmla="*/ 21 h 235"/>
                  <a:gd name="T114" fmla="*/ 136 w 147"/>
                  <a:gd name="T115" fmla="*/ 17 h 235"/>
                  <a:gd name="T116" fmla="*/ 138 w 147"/>
                  <a:gd name="T117" fmla="*/ 14 h 235"/>
                  <a:gd name="T118" fmla="*/ 139 w 147"/>
                  <a:gd name="T119" fmla="*/ 13 h 235"/>
                  <a:gd name="T120" fmla="*/ 140 w 147"/>
                  <a:gd name="T121" fmla="*/ 10 h 235"/>
                  <a:gd name="T122" fmla="*/ 142 w 147"/>
                  <a:gd name="T123" fmla="*/ 7 h 235"/>
                  <a:gd name="T124" fmla="*/ 147 w 147"/>
                  <a:gd name="T125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47" h="235">
                    <a:moveTo>
                      <a:pt x="8" y="221"/>
                    </a:moveTo>
                    <a:cubicBezTo>
                      <a:pt x="7" y="222"/>
                      <a:pt x="7" y="223"/>
                      <a:pt x="6" y="224"/>
                    </a:cubicBezTo>
                    <a:cubicBezTo>
                      <a:pt x="6" y="225"/>
                      <a:pt x="6" y="225"/>
                      <a:pt x="6" y="225"/>
                    </a:cubicBezTo>
                    <a:cubicBezTo>
                      <a:pt x="2" y="231"/>
                      <a:pt x="2" y="231"/>
                      <a:pt x="2" y="231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4"/>
                    </a:cubicBezTo>
                    <a:cubicBezTo>
                      <a:pt x="0" y="234"/>
                      <a:pt x="1" y="234"/>
                      <a:pt x="1" y="234"/>
                    </a:cubicBezTo>
                    <a:cubicBezTo>
                      <a:pt x="1" y="234"/>
                      <a:pt x="0" y="234"/>
                      <a:pt x="0" y="234"/>
                    </a:cubicBezTo>
                    <a:cubicBezTo>
                      <a:pt x="2" y="231"/>
                      <a:pt x="4" y="229"/>
                      <a:pt x="5" y="226"/>
                    </a:cubicBezTo>
                    <a:cubicBezTo>
                      <a:pt x="4" y="230"/>
                      <a:pt x="2" y="232"/>
                      <a:pt x="1" y="234"/>
                    </a:cubicBezTo>
                    <a:cubicBezTo>
                      <a:pt x="2" y="234"/>
                      <a:pt x="2" y="234"/>
                      <a:pt x="2" y="234"/>
                    </a:cubicBezTo>
                    <a:cubicBezTo>
                      <a:pt x="4" y="230"/>
                      <a:pt x="6" y="226"/>
                      <a:pt x="8" y="221"/>
                    </a:cubicBezTo>
                    <a:cubicBezTo>
                      <a:pt x="8" y="221"/>
                      <a:pt x="8" y="221"/>
                      <a:pt x="8" y="221"/>
                    </a:cubicBezTo>
                    <a:moveTo>
                      <a:pt x="11" y="216"/>
                    </a:moveTo>
                    <a:cubicBezTo>
                      <a:pt x="10" y="217"/>
                      <a:pt x="9" y="218"/>
                      <a:pt x="9" y="220"/>
                    </a:cubicBezTo>
                    <a:cubicBezTo>
                      <a:pt x="9" y="220"/>
                      <a:pt x="8" y="220"/>
                      <a:pt x="8" y="221"/>
                    </a:cubicBezTo>
                    <a:cubicBezTo>
                      <a:pt x="9" y="221"/>
                      <a:pt x="9" y="221"/>
                      <a:pt x="9" y="221"/>
                    </a:cubicBezTo>
                    <a:cubicBezTo>
                      <a:pt x="9" y="221"/>
                      <a:pt x="9" y="220"/>
                      <a:pt x="9" y="220"/>
                    </a:cubicBezTo>
                    <a:cubicBezTo>
                      <a:pt x="10" y="219"/>
                      <a:pt x="11" y="218"/>
                      <a:pt x="11" y="217"/>
                    </a:cubicBezTo>
                    <a:cubicBezTo>
                      <a:pt x="11" y="216"/>
                      <a:pt x="11" y="216"/>
                      <a:pt x="11" y="216"/>
                    </a:cubicBezTo>
                    <a:moveTo>
                      <a:pt x="16" y="209"/>
                    </a:moveTo>
                    <a:cubicBezTo>
                      <a:pt x="15" y="210"/>
                      <a:pt x="15" y="210"/>
                      <a:pt x="15" y="211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13" y="214"/>
                      <a:pt x="15" y="211"/>
                      <a:pt x="16" y="209"/>
                    </a:cubicBezTo>
                    <a:cubicBezTo>
                      <a:pt x="16" y="209"/>
                      <a:pt x="16" y="209"/>
                      <a:pt x="16" y="209"/>
                    </a:cubicBezTo>
                    <a:moveTo>
                      <a:pt x="15" y="209"/>
                    </a:moveTo>
                    <a:cubicBezTo>
                      <a:pt x="13" y="211"/>
                      <a:pt x="12" y="213"/>
                      <a:pt x="11" y="216"/>
                    </a:cubicBezTo>
                    <a:cubicBezTo>
                      <a:pt x="11" y="216"/>
                      <a:pt x="11" y="216"/>
                      <a:pt x="11" y="216"/>
                    </a:cubicBezTo>
                    <a:cubicBezTo>
                      <a:pt x="13" y="214"/>
                      <a:pt x="14" y="211"/>
                      <a:pt x="15" y="209"/>
                    </a:cubicBezTo>
                    <a:cubicBezTo>
                      <a:pt x="15" y="209"/>
                      <a:pt x="15" y="209"/>
                      <a:pt x="15" y="209"/>
                    </a:cubicBezTo>
                    <a:moveTo>
                      <a:pt x="20" y="203"/>
                    </a:moveTo>
                    <a:cubicBezTo>
                      <a:pt x="19" y="205"/>
                      <a:pt x="17" y="207"/>
                      <a:pt x="16" y="208"/>
                    </a:cubicBezTo>
                    <a:cubicBezTo>
                      <a:pt x="16" y="209"/>
                      <a:pt x="16" y="209"/>
                      <a:pt x="16" y="209"/>
                    </a:cubicBezTo>
                    <a:cubicBezTo>
                      <a:pt x="18" y="207"/>
                      <a:pt x="19" y="205"/>
                      <a:pt x="20" y="203"/>
                    </a:cubicBezTo>
                    <a:cubicBezTo>
                      <a:pt x="20" y="203"/>
                      <a:pt x="20" y="203"/>
                      <a:pt x="20" y="203"/>
                    </a:cubicBezTo>
                    <a:moveTo>
                      <a:pt x="18" y="202"/>
                    </a:moveTo>
                    <a:cubicBezTo>
                      <a:pt x="17" y="204"/>
                      <a:pt x="16" y="206"/>
                      <a:pt x="15" y="208"/>
                    </a:cubicBezTo>
                    <a:cubicBezTo>
                      <a:pt x="16" y="208"/>
                      <a:pt x="16" y="208"/>
                      <a:pt x="16" y="208"/>
                    </a:cubicBezTo>
                    <a:cubicBezTo>
                      <a:pt x="16" y="208"/>
                      <a:pt x="16" y="208"/>
                      <a:pt x="16" y="207"/>
                    </a:cubicBezTo>
                    <a:cubicBezTo>
                      <a:pt x="17" y="206"/>
                      <a:pt x="18" y="204"/>
                      <a:pt x="19" y="203"/>
                    </a:cubicBezTo>
                    <a:cubicBezTo>
                      <a:pt x="19" y="203"/>
                      <a:pt x="19" y="202"/>
                      <a:pt x="18" y="202"/>
                    </a:cubicBezTo>
                    <a:moveTo>
                      <a:pt x="22" y="199"/>
                    </a:moveTo>
                    <a:cubicBezTo>
                      <a:pt x="21" y="200"/>
                      <a:pt x="21" y="201"/>
                      <a:pt x="20" y="202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1" y="201"/>
                      <a:pt x="22" y="200"/>
                      <a:pt x="22" y="200"/>
                    </a:cubicBezTo>
                    <a:cubicBezTo>
                      <a:pt x="22" y="199"/>
                      <a:pt x="22" y="199"/>
                      <a:pt x="22" y="199"/>
                    </a:cubicBezTo>
                    <a:moveTo>
                      <a:pt x="20" y="199"/>
                    </a:moveTo>
                    <a:cubicBezTo>
                      <a:pt x="20" y="200"/>
                      <a:pt x="19" y="201"/>
                      <a:pt x="19" y="202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0" y="201"/>
                      <a:pt x="21" y="200"/>
                      <a:pt x="21" y="199"/>
                    </a:cubicBezTo>
                    <a:cubicBezTo>
                      <a:pt x="21" y="199"/>
                      <a:pt x="21" y="199"/>
                      <a:pt x="20" y="199"/>
                    </a:cubicBezTo>
                    <a:moveTo>
                      <a:pt x="23" y="198"/>
                    </a:moveTo>
                    <a:cubicBezTo>
                      <a:pt x="23" y="198"/>
                      <a:pt x="23" y="198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moveTo>
                      <a:pt x="26" y="193"/>
                    </a:moveTo>
                    <a:cubicBezTo>
                      <a:pt x="25" y="195"/>
                      <a:pt x="24" y="196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cubicBezTo>
                      <a:pt x="24" y="196"/>
                      <a:pt x="25" y="195"/>
                      <a:pt x="26" y="194"/>
                    </a:cubicBezTo>
                    <a:cubicBezTo>
                      <a:pt x="26" y="194"/>
                      <a:pt x="26" y="193"/>
                      <a:pt x="26" y="193"/>
                    </a:cubicBezTo>
                    <a:moveTo>
                      <a:pt x="24" y="192"/>
                    </a:moveTo>
                    <a:cubicBezTo>
                      <a:pt x="23" y="194"/>
                      <a:pt x="22" y="195"/>
                      <a:pt x="21" y="197"/>
                    </a:cubicBezTo>
                    <a:cubicBezTo>
                      <a:pt x="22" y="198"/>
                      <a:pt x="22" y="198"/>
                      <a:pt x="22" y="198"/>
                    </a:cubicBezTo>
                    <a:cubicBezTo>
                      <a:pt x="23" y="196"/>
                      <a:pt x="24" y="194"/>
                      <a:pt x="25" y="193"/>
                    </a:cubicBezTo>
                    <a:cubicBezTo>
                      <a:pt x="25" y="193"/>
                      <a:pt x="24" y="192"/>
                      <a:pt x="24" y="192"/>
                    </a:cubicBezTo>
                    <a:moveTo>
                      <a:pt x="28" y="189"/>
                    </a:moveTo>
                    <a:cubicBezTo>
                      <a:pt x="28" y="190"/>
                      <a:pt x="27" y="191"/>
                      <a:pt x="27" y="192"/>
                    </a:cubicBezTo>
                    <a:cubicBezTo>
                      <a:pt x="27" y="192"/>
                      <a:pt x="27" y="192"/>
                      <a:pt x="27" y="192"/>
                    </a:cubicBezTo>
                    <a:cubicBezTo>
                      <a:pt x="28" y="191"/>
                      <a:pt x="28" y="190"/>
                      <a:pt x="29" y="190"/>
                    </a:cubicBezTo>
                    <a:cubicBezTo>
                      <a:pt x="29" y="189"/>
                      <a:pt x="28" y="189"/>
                      <a:pt x="28" y="189"/>
                    </a:cubicBezTo>
                    <a:moveTo>
                      <a:pt x="26" y="188"/>
                    </a:moveTo>
                    <a:cubicBezTo>
                      <a:pt x="26" y="189"/>
                      <a:pt x="25" y="190"/>
                      <a:pt x="25" y="191"/>
                    </a:cubicBezTo>
                    <a:cubicBezTo>
                      <a:pt x="26" y="192"/>
                      <a:pt x="26" y="192"/>
                      <a:pt x="26" y="192"/>
                    </a:cubicBezTo>
                    <a:cubicBezTo>
                      <a:pt x="26" y="191"/>
                      <a:pt x="27" y="190"/>
                      <a:pt x="27" y="189"/>
                    </a:cubicBezTo>
                    <a:cubicBezTo>
                      <a:pt x="27" y="189"/>
                      <a:pt x="27" y="188"/>
                      <a:pt x="26" y="188"/>
                    </a:cubicBezTo>
                    <a:moveTo>
                      <a:pt x="30" y="186"/>
                    </a:moveTo>
                    <a:cubicBezTo>
                      <a:pt x="30" y="186"/>
                      <a:pt x="30" y="186"/>
                      <a:pt x="30" y="186"/>
                    </a:cubicBezTo>
                    <a:cubicBezTo>
                      <a:pt x="30" y="186"/>
                      <a:pt x="30" y="186"/>
                      <a:pt x="31" y="187"/>
                    </a:cubicBezTo>
                    <a:cubicBezTo>
                      <a:pt x="31" y="186"/>
                      <a:pt x="31" y="186"/>
                      <a:pt x="31" y="186"/>
                    </a:cubicBezTo>
                    <a:cubicBezTo>
                      <a:pt x="31" y="186"/>
                      <a:pt x="31" y="186"/>
                      <a:pt x="30" y="186"/>
                    </a:cubicBezTo>
                    <a:moveTo>
                      <a:pt x="28" y="185"/>
                    </a:moveTo>
                    <a:cubicBezTo>
                      <a:pt x="28" y="185"/>
                      <a:pt x="28" y="185"/>
                      <a:pt x="28" y="185"/>
                    </a:cubicBezTo>
                    <a:cubicBezTo>
                      <a:pt x="28" y="185"/>
                      <a:pt x="29" y="185"/>
                      <a:pt x="29" y="186"/>
                    </a:cubicBezTo>
                    <a:cubicBezTo>
                      <a:pt x="29" y="186"/>
                      <a:pt x="29" y="185"/>
                      <a:pt x="29" y="185"/>
                    </a:cubicBezTo>
                    <a:cubicBezTo>
                      <a:pt x="29" y="185"/>
                      <a:pt x="29" y="185"/>
                      <a:pt x="28" y="185"/>
                    </a:cubicBezTo>
                    <a:moveTo>
                      <a:pt x="29" y="184"/>
                    </a:moveTo>
                    <a:cubicBezTo>
                      <a:pt x="29" y="184"/>
                      <a:pt x="29" y="184"/>
                      <a:pt x="29" y="184"/>
                    </a:cubicBezTo>
                    <a:cubicBezTo>
                      <a:pt x="29" y="184"/>
                      <a:pt x="29" y="184"/>
                      <a:pt x="29" y="184"/>
                    </a:cubicBezTo>
                    <a:cubicBezTo>
                      <a:pt x="29" y="184"/>
                      <a:pt x="29" y="184"/>
                      <a:pt x="29" y="184"/>
                    </a:cubicBezTo>
                    <a:moveTo>
                      <a:pt x="33" y="182"/>
                    </a:moveTo>
                    <a:cubicBezTo>
                      <a:pt x="33" y="182"/>
                      <a:pt x="33" y="182"/>
                      <a:pt x="33" y="182"/>
                    </a:cubicBezTo>
                    <a:cubicBezTo>
                      <a:pt x="33" y="183"/>
                      <a:pt x="33" y="183"/>
                      <a:pt x="33" y="183"/>
                    </a:cubicBezTo>
                    <a:cubicBezTo>
                      <a:pt x="33" y="183"/>
                      <a:pt x="33" y="182"/>
                      <a:pt x="34" y="182"/>
                    </a:cubicBezTo>
                    <a:cubicBezTo>
                      <a:pt x="33" y="182"/>
                      <a:pt x="33" y="182"/>
                      <a:pt x="33" y="182"/>
                    </a:cubicBezTo>
                    <a:moveTo>
                      <a:pt x="31" y="180"/>
                    </a:moveTo>
                    <a:cubicBezTo>
                      <a:pt x="31" y="181"/>
                      <a:pt x="30" y="181"/>
                      <a:pt x="30" y="181"/>
                    </a:cubicBezTo>
                    <a:cubicBezTo>
                      <a:pt x="31" y="181"/>
                      <a:pt x="31" y="182"/>
                      <a:pt x="31" y="182"/>
                    </a:cubicBezTo>
                    <a:cubicBezTo>
                      <a:pt x="31" y="181"/>
                      <a:pt x="32" y="181"/>
                      <a:pt x="32" y="181"/>
                    </a:cubicBezTo>
                    <a:cubicBezTo>
                      <a:pt x="31" y="180"/>
                      <a:pt x="31" y="180"/>
                      <a:pt x="31" y="180"/>
                    </a:cubicBezTo>
                    <a:moveTo>
                      <a:pt x="34" y="180"/>
                    </a:moveTo>
                    <a:cubicBezTo>
                      <a:pt x="34" y="181"/>
                      <a:pt x="34" y="181"/>
                      <a:pt x="33" y="181"/>
                    </a:cubicBezTo>
                    <a:cubicBezTo>
                      <a:pt x="34" y="181"/>
                      <a:pt x="34" y="181"/>
                      <a:pt x="34" y="181"/>
                    </a:cubicBezTo>
                    <a:cubicBezTo>
                      <a:pt x="34" y="181"/>
                      <a:pt x="34" y="181"/>
                      <a:pt x="35" y="181"/>
                    </a:cubicBezTo>
                    <a:cubicBezTo>
                      <a:pt x="34" y="181"/>
                      <a:pt x="34" y="180"/>
                      <a:pt x="34" y="180"/>
                    </a:cubicBezTo>
                    <a:cubicBezTo>
                      <a:pt x="34" y="180"/>
                      <a:pt x="34" y="180"/>
                      <a:pt x="34" y="180"/>
                    </a:cubicBezTo>
                    <a:moveTo>
                      <a:pt x="32" y="179"/>
                    </a:moveTo>
                    <a:cubicBezTo>
                      <a:pt x="31" y="179"/>
                      <a:pt x="31" y="180"/>
                      <a:pt x="31" y="180"/>
                    </a:cubicBezTo>
                    <a:cubicBezTo>
                      <a:pt x="31" y="180"/>
                      <a:pt x="32" y="180"/>
                      <a:pt x="32" y="180"/>
                    </a:cubicBezTo>
                    <a:cubicBezTo>
                      <a:pt x="32" y="180"/>
                      <a:pt x="32" y="180"/>
                      <a:pt x="33" y="180"/>
                    </a:cubicBezTo>
                    <a:cubicBezTo>
                      <a:pt x="32" y="179"/>
                      <a:pt x="32" y="179"/>
                      <a:pt x="32" y="179"/>
                    </a:cubicBezTo>
                    <a:moveTo>
                      <a:pt x="41" y="169"/>
                    </a:moveTo>
                    <a:cubicBezTo>
                      <a:pt x="39" y="171"/>
                      <a:pt x="38" y="174"/>
                      <a:pt x="37" y="176"/>
                    </a:cubicBezTo>
                    <a:cubicBezTo>
                      <a:pt x="37" y="176"/>
                      <a:pt x="37" y="176"/>
                      <a:pt x="37" y="176"/>
                    </a:cubicBezTo>
                    <a:cubicBezTo>
                      <a:pt x="39" y="174"/>
                      <a:pt x="40" y="172"/>
                      <a:pt x="42" y="170"/>
                    </a:cubicBezTo>
                    <a:cubicBezTo>
                      <a:pt x="41" y="169"/>
                      <a:pt x="41" y="169"/>
                      <a:pt x="41" y="169"/>
                    </a:cubicBezTo>
                    <a:moveTo>
                      <a:pt x="38" y="168"/>
                    </a:moveTo>
                    <a:cubicBezTo>
                      <a:pt x="37" y="170"/>
                      <a:pt x="36" y="172"/>
                      <a:pt x="34" y="174"/>
                    </a:cubicBezTo>
                    <a:cubicBezTo>
                      <a:pt x="35" y="175"/>
                      <a:pt x="35" y="175"/>
                      <a:pt x="35" y="175"/>
                    </a:cubicBezTo>
                    <a:cubicBezTo>
                      <a:pt x="37" y="173"/>
                      <a:pt x="38" y="170"/>
                      <a:pt x="39" y="168"/>
                    </a:cubicBezTo>
                    <a:cubicBezTo>
                      <a:pt x="38" y="168"/>
                      <a:pt x="38" y="168"/>
                      <a:pt x="38" y="168"/>
                    </a:cubicBezTo>
                    <a:moveTo>
                      <a:pt x="46" y="161"/>
                    </a:moveTo>
                    <a:cubicBezTo>
                      <a:pt x="45" y="163"/>
                      <a:pt x="44" y="165"/>
                      <a:pt x="43" y="166"/>
                    </a:cubicBezTo>
                    <a:cubicBezTo>
                      <a:pt x="43" y="167"/>
                      <a:pt x="43" y="167"/>
                      <a:pt x="43" y="167"/>
                    </a:cubicBezTo>
                    <a:cubicBezTo>
                      <a:pt x="44" y="165"/>
                      <a:pt x="45" y="164"/>
                      <a:pt x="47" y="162"/>
                    </a:cubicBezTo>
                    <a:cubicBezTo>
                      <a:pt x="46" y="162"/>
                      <a:pt x="46" y="161"/>
                      <a:pt x="46" y="161"/>
                    </a:cubicBezTo>
                    <a:moveTo>
                      <a:pt x="43" y="160"/>
                    </a:moveTo>
                    <a:cubicBezTo>
                      <a:pt x="42" y="161"/>
                      <a:pt x="41" y="163"/>
                      <a:pt x="40" y="165"/>
                    </a:cubicBezTo>
                    <a:cubicBezTo>
                      <a:pt x="40" y="165"/>
                      <a:pt x="41" y="165"/>
                      <a:pt x="41" y="165"/>
                    </a:cubicBezTo>
                    <a:cubicBezTo>
                      <a:pt x="42" y="164"/>
                      <a:pt x="43" y="162"/>
                      <a:pt x="44" y="160"/>
                    </a:cubicBezTo>
                    <a:cubicBezTo>
                      <a:pt x="44" y="160"/>
                      <a:pt x="43" y="160"/>
                      <a:pt x="43" y="160"/>
                    </a:cubicBezTo>
                    <a:moveTo>
                      <a:pt x="54" y="148"/>
                    </a:moveTo>
                    <a:cubicBezTo>
                      <a:pt x="53" y="150"/>
                      <a:pt x="52" y="152"/>
                      <a:pt x="51" y="153"/>
                    </a:cubicBezTo>
                    <a:cubicBezTo>
                      <a:pt x="50" y="155"/>
                      <a:pt x="49" y="156"/>
                      <a:pt x="48" y="157"/>
                    </a:cubicBezTo>
                    <a:cubicBezTo>
                      <a:pt x="49" y="157"/>
                      <a:pt x="49" y="158"/>
                      <a:pt x="49" y="158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51" y="154"/>
                      <a:pt x="53" y="151"/>
                      <a:pt x="55" y="149"/>
                    </a:cubicBezTo>
                    <a:cubicBezTo>
                      <a:pt x="54" y="148"/>
                      <a:pt x="54" y="148"/>
                      <a:pt x="54" y="148"/>
                    </a:cubicBezTo>
                    <a:moveTo>
                      <a:pt x="51" y="146"/>
                    </a:moveTo>
                    <a:cubicBezTo>
                      <a:pt x="49" y="149"/>
                      <a:pt x="47" y="152"/>
                      <a:pt x="45" y="156"/>
                    </a:cubicBezTo>
                    <a:cubicBezTo>
                      <a:pt x="46" y="156"/>
                      <a:pt x="46" y="156"/>
                      <a:pt x="46" y="156"/>
                    </a:cubicBezTo>
                    <a:cubicBezTo>
                      <a:pt x="48" y="153"/>
                      <a:pt x="50" y="150"/>
                      <a:pt x="52" y="147"/>
                    </a:cubicBezTo>
                    <a:cubicBezTo>
                      <a:pt x="51" y="146"/>
                      <a:pt x="51" y="146"/>
                      <a:pt x="51" y="146"/>
                    </a:cubicBezTo>
                    <a:moveTo>
                      <a:pt x="60" y="138"/>
                    </a:moveTo>
                    <a:cubicBezTo>
                      <a:pt x="59" y="141"/>
                      <a:pt x="57" y="143"/>
                      <a:pt x="56" y="146"/>
                    </a:cubicBezTo>
                    <a:cubicBezTo>
                      <a:pt x="56" y="146"/>
                      <a:pt x="56" y="146"/>
                      <a:pt x="56" y="146"/>
                    </a:cubicBezTo>
                    <a:cubicBezTo>
                      <a:pt x="58" y="144"/>
                      <a:pt x="59" y="141"/>
                      <a:pt x="61" y="139"/>
                    </a:cubicBezTo>
                    <a:cubicBezTo>
                      <a:pt x="60" y="138"/>
                      <a:pt x="60" y="138"/>
                      <a:pt x="60" y="138"/>
                    </a:cubicBezTo>
                    <a:moveTo>
                      <a:pt x="61" y="138"/>
                    </a:moveTo>
                    <a:cubicBezTo>
                      <a:pt x="60" y="138"/>
                      <a:pt x="60" y="138"/>
                      <a:pt x="60" y="138"/>
                    </a:cubicBezTo>
                    <a:cubicBezTo>
                      <a:pt x="60" y="138"/>
                      <a:pt x="61" y="138"/>
                      <a:pt x="61" y="139"/>
                    </a:cubicBezTo>
                    <a:cubicBezTo>
                      <a:pt x="61" y="138"/>
                      <a:pt x="61" y="138"/>
                      <a:pt x="61" y="138"/>
                    </a:cubicBezTo>
                    <a:cubicBezTo>
                      <a:pt x="61" y="138"/>
                      <a:pt x="61" y="138"/>
                      <a:pt x="61" y="138"/>
                    </a:cubicBezTo>
                    <a:moveTo>
                      <a:pt x="57" y="136"/>
                    </a:moveTo>
                    <a:cubicBezTo>
                      <a:pt x="56" y="139"/>
                      <a:pt x="54" y="141"/>
                      <a:pt x="52" y="144"/>
                    </a:cubicBezTo>
                    <a:cubicBezTo>
                      <a:pt x="53" y="144"/>
                      <a:pt x="53" y="144"/>
                      <a:pt x="54" y="144"/>
                    </a:cubicBezTo>
                    <a:cubicBezTo>
                      <a:pt x="55" y="142"/>
                      <a:pt x="57" y="139"/>
                      <a:pt x="58" y="137"/>
                    </a:cubicBezTo>
                    <a:cubicBezTo>
                      <a:pt x="57" y="136"/>
                      <a:pt x="57" y="136"/>
                      <a:pt x="57" y="136"/>
                    </a:cubicBezTo>
                    <a:moveTo>
                      <a:pt x="57" y="136"/>
                    </a:moveTo>
                    <a:cubicBezTo>
                      <a:pt x="57" y="136"/>
                      <a:pt x="57" y="136"/>
                      <a:pt x="57" y="136"/>
                    </a:cubicBezTo>
                    <a:cubicBezTo>
                      <a:pt x="57" y="136"/>
                      <a:pt x="58" y="137"/>
                      <a:pt x="58" y="137"/>
                    </a:cubicBezTo>
                    <a:cubicBezTo>
                      <a:pt x="58" y="137"/>
                      <a:pt x="58" y="136"/>
                      <a:pt x="58" y="136"/>
                    </a:cubicBezTo>
                    <a:cubicBezTo>
                      <a:pt x="58" y="136"/>
                      <a:pt x="58" y="136"/>
                      <a:pt x="57" y="136"/>
                    </a:cubicBezTo>
                    <a:moveTo>
                      <a:pt x="63" y="134"/>
                    </a:moveTo>
                    <a:cubicBezTo>
                      <a:pt x="63" y="134"/>
                      <a:pt x="62" y="135"/>
                      <a:pt x="62" y="135"/>
                    </a:cubicBezTo>
                    <a:cubicBezTo>
                      <a:pt x="63" y="135"/>
                      <a:pt x="63" y="135"/>
                      <a:pt x="63" y="135"/>
                    </a:cubicBezTo>
                    <a:cubicBezTo>
                      <a:pt x="63" y="135"/>
                      <a:pt x="63" y="135"/>
                      <a:pt x="63" y="135"/>
                    </a:cubicBezTo>
                    <a:cubicBezTo>
                      <a:pt x="63" y="135"/>
                      <a:pt x="63" y="135"/>
                      <a:pt x="63" y="134"/>
                    </a:cubicBezTo>
                    <a:moveTo>
                      <a:pt x="63" y="133"/>
                    </a:moveTo>
                    <a:cubicBezTo>
                      <a:pt x="63" y="133"/>
                      <a:pt x="63" y="134"/>
                      <a:pt x="63" y="134"/>
                    </a:cubicBezTo>
                    <a:cubicBezTo>
                      <a:pt x="63" y="134"/>
                      <a:pt x="63" y="134"/>
                      <a:pt x="64" y="134"/>
                    </a:cubicBezTo>
                    <a:cubicBezTo>
                      <a:pt x="64" y="134"/>
                      <a:pt x="64" y="134"/>
                      <a:pt x="64" y="133"/>
                    </a:cubicBezTo>
                    <a:cubicBezTo>
                      <a:pt x="64" y="133"/>
                      <a:pt x="64" y="133"/>
                      <a:pt x="63" y="133"/>
                    </a:cubicBezTo>
                    <a:moveTo>
                      <a:pt x="59" y="132"/>
                    </a:moveTo>
                    <a:cubicBezTo>
                      <a:pt x="59" y="133"/>
                      <a:pt x="59" y="133"/>
                      <a:pt x="59" y="133"/>
                    </a:cubicBezTo>
                    <a:cubicBezTo>
                      <a:pt x="59" y="133"/>
                      <a:pt x="60" y="133"/>
                      <a:pt x="60" y="133"/>
                    </a:cubicBezTo>
                    <a:cubicBezTo>
                      <a:pt x="60" y="133"/>
                      <a:pt x="60" y="133"/>
                      <a:pt x="60" y="133"/>
                    </a:cubicBezTo>
                    <a:cubicBezTo>
                      <a:pt x="60" y="133"/>
                      <a:pt x="60" y="133"/>
                      <a:pt x="59" y="132"/>
                    </a:cubicBezTo>
                    <a:moveTo>
                      <a:pt x="64" y="132"/>
                    </a:moveTo>
                    <a:cubicBezTo>
                      <a:pt x="64" y="132"/>
                      <a:pt x="64" y="133"/>
                      <a:pt x="63" y="133"/>
                    </a:cubicBezTo>
                    <a:cubicBezTo>
                      <a:pt x="64" y="133"/>
                      <a:pt x="64" y="133"/>
                      <a:pt x="64" y="133"/>
                    </a:cubicBezTo>
                    <a:cubicBezTo>
                      <a:pt x="64" y="133"/>
                      <a:pt x="64" y="133"/>
                      <a:pt x="65" y="133"/>
                    </a:cubicBezTo>
                    <a:cubicBezTo>
                      <a:pt x="64" y="132"/>
                      <a:pt x="64" y="132"/>
                      <a:pt x="64" y="132"/>
                    </a:cubicBezTo>
                    <a:moveTo>
                      <a:pt x="60" y="131"/>
                    </a:moveTo>
                    <a:cubicBezTo>
                      <a:pt x="60" y="131"/>
                      <a:pt x="60" y="132"/>
                      <a:pt x="60" y="132"/>
                    </a:cubicBezTo>
                    <a:cubicBezTo>
                      <a:pt x="60" y="132"/>
                      <a:pt x="60" y="132"/>
                      <a:pt x="61" y="133"/>
                    </a:cubicBezTo>
                    <a:cubicBezTo>
                      <a:pt x="61" y="132"/>
                      <a:pt x="61" y="132"/>
                      <a:pt x="61" y="132"/>
                    </a:cubicBezTo>
                    <a:cubicBezTo>
                      <a:pt x="61" y="131"/>
                      <a:pt x="60" y="131"/>
                      <a:pt x="60" y="131"/>
                    </a:cubicBezTo>
                    <a:moveTo>
                      <a:pt x="61" y="130"/>
                    </a:moveTo>
                    <a:cubicBezTo>
                      <a:pt x="60" y="130"/>
                      <a:pt x="60" y="131"/>
                      <a:pt x="60" y="131"/>
                    </a:cubicBezTo>
                    <a:cubicBezTo>
                      <a:pt x="61" y="131"/>
                      <a:pt x="61" y="131"/>
                      <a:pt x="61" y="132"/>
                    </a:cubicBezTo>
                    <a:cubicBezTo>
                      <a:pt x="61" y="131"/>
                      <a:pt x="62" y="131"/>
                      <a:pt x="62" y="131"/>
                    </a:cubicBezTo>
                    <a:cubicBezTo>
                      <a:pt x="61" y="131"/>
                      <a:pt x="61" y="130"/>
                      <a:pt x="61" y="130"/>
                    </a:cubicBezTo>
                    <a:moveTo>
                      <a:pt x="66" y="129"/>
                    </a:moveTo>
                    <a:cubicBezTo>
                      <a:pt x="65" y="130"/>
                      <a:pt x="65" y="131"/>
                      <a:pt x="64" y="132"/>
                    </a:cubicBezTo>
                    <a:cubicBezTo>
                      <a:pt x="65" y="132"/>
                      <a:pt x="65" y="132"/>
                      <a:pt x="65" y="132"/>
                    </a:cubicBezTo>
                    <a:cubicBezTo>
                      <a:pt x="66" y="131"/>
                      <a:pt x="66" y="130"/>
                      <a:pt x="67" y="129"/>
                    </a:cubicBezTo>
                    <a:cubicBezTo>
                      <a:pt x="66" y="129"/>
                      <a:pt x="66" y="129"/>
                      <a:pt x="66" y="129"/>
                    </a:cubicBezTo>
                    <a:moveTo>
                      <a:pt x="66" y="128"/>
                    </a:moveTo>
                    <a:cubicBezTo>
                      <a:pt x="66" y="129"/>
                      <a:pt x="66" y="129"/>
                      <a:pt x="66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6" y="128"/>
                    </a:cubicBezTo>
                    <a:moveTo>
                      <a:pt x="67" y="128"/>
                    </a:moveTo>
                    <a:cubicBezTo>
                      <a:pt x="66" y="128"/>
                      <a:pt x="66" y="128"/>
                      <a:pt x="66" y="128"/>
                    </a:cubicBezTo>
                    <a:cubicBezTo>
                      <a:pt x="67" y="128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8"/>
                    </a:cubicBezTo>
                    <a:cubicBezTo>
                      <a:pt x="67" y="128"/>
                      <a:pt x="67" y="128"/>
                      <a:pt x="67" y="128"/>
                    </a:cubicBezTo>
                    <a:moveTo>
                      <a:pt x="63" y="127"/>
                    </a:moveTo>
                    <a:cubicBezTo>
                      <a:pt x="62" y="128"/>
                      <a:pt x="62" y="129"/>
                      <a:pt x="61" y="130"/>
                    </a:cubicBezTo>
                    <a:cubicBezTo>
                      <a:pt x="61" y="130"/>
                      <a:pt x="62" y="130"/>
                      <a:pt x="62" y="130"/>
                    </a:cubicBezTo>
                    <a:cubicBezTo>
                      <a:pt x="63" y="129"/>
                      <a:pt x="63" y="129"/>
                      <a:pt x="64" y="128"/>
                    </a:cubicBezTo>
                    <a:cubicBezTo>
                      <a:pt x="63" y="127"/>
                      <a:pt x="63" y="127"/>
                      <a:pt x="63" y="127"/>
                    </a:cubicBezTo>
                    <a:moveTo>
                      <a:pt x="63" y="126"/>
                    </a:moveTo>
                    <a:cubicBezTo>
                      <a:pt x="63" y="127"/>
                      <a:pt x="63" y="127"/>
                      <a:pt x="63" y="127"/>
                    </a:cubicBezTo>
                    <a:cubicBezTo>
                      <a:pt x="64" y="128"/>
                      <a:pt x="64" y="128"/>
                      <a:pt x="64" y="128"/>
                    </a:cubicBezTo>
                    <a:cubicBezTo>
                      <a:pt x="64" y="127"/>
                      <a:pt x="64" y="127"/>
                      <a:pt x="64" y="127"/>
                    </a:cubicBezTo>
                    <a:cubicBezTo>
                      <a:pt x="64" y="127"/>
                      <a:pt x="63" y="127"/>
                      <a:pt x="63" y="126"/>
                    </a:cubicBezTo>
                    <a:moveTo>
                      <a:pt x="63" y="126"/>
                    </a:moveTo>
                    <a:cubicBezTo>
                      <a:pt x="63" y="126"/>
                      <a:pt x="63" y="126"/>
                      <a:pt x="63" y="126"/>
                    </a:cubicBezTo>
                    <a:cubicBezTo>
                      <a:pt x="63" y="127"/>
                      <a:pt x="64" y="127"/>
                      <a:pt x="64" y="127"/>
                    </a:cubicBezTo>
                    <a:cubicBezTo>
                      <a:pt x="64" y="127"/>
                      <a:pt x="64" y="127"/>
                      <a:pt x="64" y="127"/>
                    </a:cubicBezTo>
                    <a:cubicBezTo>
                      <a:pt x="63" y="126"/>
                      <a:pt x="63" y="126"/>
                      <a:pt x="63" y="126"/>
                    </a:cubicBezTo>
                    <a:moveTo>
                      <a:pt x="68" y="125"/>
                    </a:moveTo>
                    <a:cubicBezTo>
                      <a:pt x="68" y="125"/>
                      <a:pt x="68" y="125"/>
                      <a:pt x="68" y="126"/>
                    </a:cubicBezTo>
                    <a:cubicBezTo>
                      <a:pt x="69" y="126"/>
                      <a:pt x="69" y="126"/>
                      <a:pt x="69" y="126"/>
                    </a:cubicBezTo>
                    <a:cubicBezTo>
                      <a:pt x="69" y="126"/>
                      <a:pt x="69" y="126"/>
                      <a:pt x="69" y="125"/>
                    </a:cubicBezTo>
                    <a:cubicBezTo>
                      <a:pt x="69" y="125"/>
                      <a:pt x="69" y="125"/>
                      <a:pt x="68" y="125"/>
                    </a:cubicBezTo>
                    <a:moveTo>
                      <a:pt x="69" y="124"/>
                    </a:moveTo>
                    <a:cubicBezTo>
                      <a:pt x="69" y="124"/>
                      <a:pt x="69" y="124"/>
                      <a:pt x="69" y="125"/>
                    </a:cubicBezTo>
                    <a:cubicBezTo>
                      <a:pt x="69" y="125"/>
                      <a:pt x="69" y="125"/>
                      <a:pt x="69" y="125"/>
                    </a:cubicBezTo>
                    <a:cubicBezTo>
                      <a:pt x="69" y="125"/>
                      <a:pt x="70" y="125"/>
                      <a:pt x="70" y="124"/>
                    </a:cubicBezTo>
                    <a:cubicBezTo>
                      <a:pt x="69" y="124"/>
                      <a:pt x="69" y="124"/>
                      <a:pt x="69" y="124"/>
                    </a:cubicBezTo>
                    <a:moveTo>
                      <a:pt x="65" y="123"/>
                    </a:moveTo>
                    <a:cubicBezTo>
                      <a:pt x="65" y="123"/>
                      <a:pt x="65" y="123"/>
                      <a:pt x="65" y="124"/>
                    </a:cubicBezTo>
                    <a:cubicBezTo>
                      <a:pt x="66" y="124"/>
                      <a:pt x="66" y="124"/>
                      <a:pt x="66" y="124"/>
                    </a:cubicBezTo>
                    <a:cubicBezTo>
                      <a:pt x="66" y="124"/>
                      <a:pt x="66" y="124"/>
                      <a:pt x="66" y="124"/>
                    </a:cubicBezTo>
                    <a:cubicBezTo>
                      <a:pt x="66" y="123"/>
                      <a:pt x="65" y="123"/>
                      <a:pt x="65" y="123"/>
                    </a:cubicBezTo>
                    <a:moveTo>
                      <a:pt x="70" y="122"/>
                    </a:moveTo>
                    <a:cubicBezTo>
                      <a:pt x="70" y="123"/>
                      <a:pt x="70" y="123"/>
                      <a:pt x="70" y="123"/>
                    </a:cubicBezTo>
                    <a:cubicBezTo>
                      <a:pt x="70" y="123"/>
                      <a:pt x="70" y="123"/>
                      <a:pt x="70" y="124"/>
                    </a:cubicBezTo>
                    <a:cubicBezTo>
                      <a:pt x="70" y="123"/>
                      <a:pt x="71" y="123"/>
                      <a:pt x="71" y="123"/>
                    </a:cubicBezTo>
                    <a:cubicBezTo>
                      <a:pt x="70" y="123"/>
                      <a:pt x="70" y="123"/>
                      <a:pt x="70" y="122"/>
                    </a:cubicBezTo>
                    <a:moveTo>
                      <a:pt x="66" y="122"/>
                    </a:moveTo>
                    <a:cubicBezTo>
                      <a:pt x="65" y="122"/>
                      <a:pt x="65" y="122"/>
                      <a:pt x="65" y="123"/>
                    </a:cubicBezTo>
                    <a:cubicBezTo>
                      <a:pt x="66" y="123"/>
                      <a:pt x="66" y="123"/>
                      <a:pt x="66" y="123"/>
                    </a:cubicBezTo>
                    <a:cubicBezTo>
                      <a:pt x="66" y="123"/>
                      <a:pt x="67" y="123"/>
                      <a:pt x="67" y="123"/>
                    </a:cubicBezTo>
                    <a:cubicBezTo>
                      <a:pt x="66" y="122"/>
                      <a:pt x="66" y="122"/>
                      <a:pt x="66" y="122"/>
                    </a:cubicBezTo>
                    <a:moveTo>
                      <a:pt x="71" y="121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2"/>
                      <a:pt x="71" y="122"/>
                      <a:pt x="71" y="122"/>
                    </a:cubicBezTo>
                    <a:cubicBezTo>
                      <a:pt x="71" y="122"/>
                      <a:pt x="71" y="122"/>
                      <a:pt x="71" y="122"/>
                    </a:cubicBezTo>
                    <a:cubicBezTo>
                      <a:pt x="71" y="121"/>
                      <a:pt x="71" y="121"/>
                      <a:pt x="71" y="121"/>
                    </a:cubicBezTo>
                    <a:moveTo>
                      <a:pt x="71" y="121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1"/>
                      <a:pt x="71" y="121"/>
                      <a:pt x="71" y="122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1" y="121"/>
                      <a:pt x="71" y="121"/>
                    </a:cubicBezTo>
                    <a:moveTo>
                      <a:pt x="67" y="120"/>
                    </a:moveTo>
                    <a:cubicBezTo>
                      <a:pt x="66" y="121"/>
                      <a:pt x="66" y="121"/>
                      <a:pt x="66" y="121"/>
                    </a:cubicBezTo>
                    <a:cubicBezTo>
                      <a:pt x="66" y="121"/>
                      <a:pt x="67" y="122"/>
                      <a:pt x="67" y="122"/>
                    </a:cubicBezTo>
                    <a:cubicBezTo>
                      <a:pt x="67" y="121"/>
                      <a:pt x="68" y="121"/>
                      <a:pt x="68" y="121"/>
                    </a:cubicBezTo>
                    <a:cubicBezTo>
                      <a:pt x="67" y="121"/>
                      <a:pt x="67" y="120"/>
                      <a:pt x="67" y="120"/>
                    </a:cubicBezTo>
                    <a:moveTo>
                      <a:pt x="67" y="119"/>
                    </a:moveTo>
                    <a:cubicBezTo>
                      <a:pt x="67" y="119"/>
                      <a:pt x="67" y="119"/>
                      <a:pt x="67" y="119"/>
                    </a:cubicBezTo>
                    <a:cubicBezTo>
                      <a:pt x="68" y="119"/>
                      <a:pt x="68" y="120"/>
                      <a:pt x="68" y="120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68" y="120"/>
                      <a:pt x="68" y="119"/>
                      <a:pt x="67" y="119"/>
                    </a:cubicBezTo>
                    <a:moveTo>
                      <a:pt x="68" y="119"/>
                    </a:moveTo>
                    <a:cubicBezTo>
                      <a:pt x="68" y="119"/>
                      <a:pt x="67" y="119"/>
                      <a:pt x="67" y="119"/>
                    </a:cubicBezTo>
                    <a:cubicBezTo>
                      <a:pt x="68" y="119"/>
                      <a:pt x="68" y="120"/>
                      <a:pt x="68" y="120"/>
                    </a:cubicBezTo>
                    <a:cubicBezTo>
                      <a:pt x="68" y="120"/>
                      <a:pt x="69" y="119"/>
                      <a:pt x="69" y="119"/>
                    </a:cubicBezTo>
                    <a:cubicBezTo>
                      <a:pt x="69" y="119"/>
                      <a:pt x="69" y="119"/>
                      <a:pt x="69" y="119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8" y="119"/>
                      <a:pt x="68" y="119"/>
                      <a:pt x="68" y="119"/>
                    </a:cubicBezTo>
                    <a:moveTo>
                      <a:pt x="74" y="116"/>
                    </a:moveTo>
                    <a:cubicBezTo>
                      <a:pt x="74" y="117"/>
                      <a:pt x="73" y="118"/>
                      <a:pt x="72" y="119"/>
                    </a:cubicBezTo>
                    <a:cubicBezTo>
                      <a:pt x="72" y="119"/>
                      <a:pt x="72" y="120"/>
                      <a:pt x="73" y="120"/>
                    </a:cubicBezTo>
                    <a:cubicBezTo>
                      <a:pt x="73" y="118"/>
                      <a:pt x="74" y="117"/>
                      <a:pt x="75" y="116"/>
                    </a:cubicBezTo>
                    <a:cubicBezTo>
                      <a:pt x="75" y="116"/>
                      <a:pt x="75" y="116"/>
                      <a:pt x="74" y="116"/>
                    </a:cubicBezTo>
                    <a:moveTo>
                      <a:pt x="71" y="115"/>
                    </a:moveTo>
                    <a:cubicBezTo>
                      <a:pt x="71" y="116"/>
                      <a:pt x="70" y="117"/>
                      <a:pt x="70" y="118"/>
                    </a:cubicBezTo>
                    <a:cubicBezTo>
                      <a:pt x="70" y="118"/>
                      <a:pt x="70" y="118"/>
                      <a:pt x="70" y="118"/>
                    </a:cubicBezTo>
                    <a:cubicBezTo>
                      <a:pt x="70" y="117"/>
                      <a:pt x="71" y="116"/>
                      <a:pt x="71" y="115"/>
                    </a:cubicBezTo>
                    <a:moveTo>
                      <a:pt x="71" y="113"/>
                    </a:moveTo>
                    <a:cubicBezTo>
                      <a:pt x="70" y="114"/>
                      <a:pt x="69" y="116"/>
                      <a:pt x="69" y="117"/>
                    </a:cubicBezTo>
                    <a:cubicBezTo>
                      <a:pt x="69" y="117"/>
                      <a:pt x="69" y="117"/>
                      <a:pt x="69" y="118"/>
                    </a:cubicBezTo>
                    <a:cubicBezTo>
                      <a:pt x="70" y="117"/>
                      <a:pt x="70" y="115"/>
                      <a:pt x="71" y="114"/>
                    </a:cubicBezTo>
                    <a:cubicBezTo>
                      <a:pt x="71" y="114"/>
                      <a:pt x="71" y="114"/>
                      <a:pt x="71" y="114"/>
                    </a:cubicBezTo>
                    <a:cubicBezTo>
                      <a:pt x="71" y="114"/>
                      <a:pt x="71" y="114"/>
                      <a:pt x="71" y="113"/>
                    </a:cubicBezTo>
                    <a:moveTo>
                      <a:pt x="78" y="110"/>
                    </a:moveTo>
                    <a:cubicBezTo>
                      <a:pt x="78" y="110"/>
                      <a:pt x="77" y="111"/>
                      <a:pt x="77" y="111"/>
                    </a:cubicBezTo>
                    <a:cubicBezTo>
                      <a:pt x="77" y="111"/>
                      <a:pt x="78" y="111"/>
                      <a:pt x="78" y="111"/>
                    </a:cubicBezTo>
                    <a:cubicBezTo>
                      <a:pt x="78" y="111"/>
                      <a:pt x="78" y="111"/>
                      <a:pt x="78" y="110"/>
                    </a:cubicBezTo>
                    <a:cubicBezTo>
                      <a:pt x="78" y="110"/>
                      <a:pt x="78" y="110"/>
                      <a:pt x="78" y="110"/>
                    </a:cubicBezTo>
                    <a:moveTo>
                      <a:pt x="78" y="109"/>
                    </a:moveTo>
                    <a:cubicBezTo>
                      <a:pt x="78" y="110"/>
                      <a:pt x="78" y="110"/>
                      <a:pt x="78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10"/>
                      <a:pt x="79" y="110"/>
                      <a:pt x="79" y="110"/>
                    </a:cubicBezTo>
                    <a:cubicBezTo>
                      <a:pt x="79" y="110"/>
                      <a:pt x="78" y="110"/>
                      <a:pt x="78" y="109"/>
                    </a:cubicBezTo>
                    <a:moveTo>
                      <a:pt x="82" y="104"/>
                    </a:moveTo>
                    <a:cubicBezTo>
                      <a:pt x="82" y="104"/>
                      <a:pt x="81" y="104"/>
                      <a:pt x="81" y="104"/>
                    </a:cubicBezTo>
                    <a:cubicBezTo>
                      <a:pt x="82" y="105"/>
                      <a:pt x="82" y="105"/>
                      <a:pt x="82" y="105"/>
                    </a:cubicBezTo>
                    <a:cubicBezTo>
                      <a:pt x="82" y="105"/>
                      <a:pt x="82" y="104"/>
                      <a:pt x="82" y="104"/>
                    </a:cubicBezTo>
                    <a:cubicBezTo>
                      <a:pt x="82" y="104"/>
                      <a:pt x="82" y="104"/>
                      <a:pt x="82" y="104"/>
                    </a:cubicBezTo>
                    <a:moveTo>
                      <a:pt x="86" y="97"/>
                    </a:moveTo>
                    <a:cubicBezTo>
                      <a:pt x="85" y="98"/>
                      <a:pt x="85" y="98"/>
                      <a:pt x="85" y="99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6" y="99"/>
                      <a:pt x="86" y="98"/>
                      <a:pt x="86" y="97"/>
                    </a:cubicBezTo>
                    <a:cubicBezTo>
                      <a:pt x="86" y="97"/>
                      <a:pt x="86" y="97"/>
                      <a:pt x="86" y="97"/>
                    </a:cubicBezTo>
                    <a:moveTo>
                      <a:pt x="86" y="97"/>
                    </a:moveTo>
                    <a:cubicBezTo>
                      <a:pt x="86" y="97"/>
                      <a:pt x="86" y="97"/>
                      <a:pt x="86" y="97"/>
                    </a:cubicBezTo>
                    <a:cubicBezTo>
                      <a:pt x="86" y="97"/>
                      <a:pt x="86" y="97"/>
                      <a:pt x="87" y="97"/>
                    </a:cubicBezTo>
                    <a:cubicBezTo>
                      <a:pt x="87" y="97"/>
                      <a:pt x="87" y="97"/>
                      <a:pt x="87" y="97"/>
                    </a:cubicBezTo>
                    <a:cubicBezTo>
                      <a:pt x="86" y="97"/>
                      <a:pt x="86" y="97"/>
                      <a:pt x="86" y="97"/>
                    </a:cubicBezTo>
                    <a:moveTo>
                      <a:pt x="88" y="94"/>
                    </a:moveTo>
                    <a:cubicBezTo>
                      <a:pt x="87" y="95"/>
                      <a:pt x="87" y="96"/>
                      <a:pt x="86" y="96"/>
                    </a:cubicBezTo>
                    <a:cubicBezTo>
                      <a:pt x="87" y="97"/>
                      <a:pt x="87" y="97"/>
                      <a:pt x="87" y="97"/>
                    </a:cubicBezTo>
                    <a:cubicBezTo>
                      <a:pt x="87" y="96"/>
                      <a:pt x="88" y="95"/>
                      <a:pt x="88" y="95"/>
                    </a:cubicBezTo>
                    <a:cubicBezTo>
                      <a:pt x="88" y="95"/>
                      <a:pt x="88" y="95"/>
                      <a:pt x="88" y="94"/>
                    </a:cubicBezTo>
                    <a:moveTo>
                      <a:pt x="95" y="83"/>
                    </a:moveTo>
                    <a:cubicBezTo>
                      <a:pt x="94" y="84"/>
                      <a:pt x="94" y="85"/>
                      <a:pt x="93" y="85"/>
                    </a:cubicBezTo>
                    <a:cubicBezTo>
                      <a:pt x="93" y="86"/>
                      <a:pt x="94" y="86"/>
                      <a:pt x="94" y="86"/>
                    </a:cubicBezTo>
                    <a:cubicBezTo>
                      <a:pt x="94" y="85"/>
                      <a:pt x="95" y="84"/>
                      <a:pt x="95" y="84"/>
                    </a:cubicBezTo>
                    <a:cubicBezTo>
                      <a:pt x="95" y="83"/>
                      <a:pt x="95" y="83"/>
                      <a:pt x="95" y="83"/>
                    </a:cubicBezTo>
                    <a:moveTo>
                      <a:pt x="106" y="65"/>
                    </a:moveTo>
                    <a:cubicBezTo>
                      <a:pt x="104" y="67"/>
                      <a:pt x="103" y="70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4" y="70"/>
                      <a:pt x="105" y="68"/>
                      <a:pt x="106" y="65"/>
                    </a:cubicBezTo>
                    <a:cubicBezTo>
                      <a:pt x="106" y="65"/>
                      <a:pt x="106" y="65"/>
                      <a:pt x="106" y="65"/>
                    </a:cubicBezTo>
                    <a:moveTo>
                      <a:pt x="111" y="56"/>
                    </a:moveTo>
                    <a:cubicBezTo>
                      <a:pt x="111" y="57"/>
                      <a:pt x="110" y="58"/>
                      <a:pt x="110" y="58"/>
                    </a:cubicBezTo>
                    <a:cubicBezTo>
                      <a:pt x="110" y="59"/>
                      <a:pt x="110" y="59"/>
                      <a:pt x="111" y="59"/>
                    </a:cubicBezTo>
                    <a:cubicBezTo>
                      <a:pt x="111" y="58"/>
                      <a:pt x="111" y="57"/>
                      <a:pt x="112" y="57"/>
                    </a:cubicBezTo>
                    <a:cubicBezTo>
                      <a:pt x="112" y="57"/>
                      <a:pt x="111" y="57"/>
                      <a:pt x="111" y="56"/>
                    </a:cubicBezTo>
                    <a:moveTo>
                      <a:pt x="113" y="53"/>
                    </a:moveTo>
                    <a:cubicBezTo>
                      <a:pt x="113" y="54"/>
                      <a:pt x="112" y="55"/>
                      <a:pt x="112" y="55"/>
                    </a:cubicBezTo>
                    <a:cubicBezTo>
                      <a:pt x="112" y="55"/>
                      <a:pt x="112" y="55"/>
                      <a:pt x="113" y="56"/>
                    </a:cubicBezTo>
                    <a:cubicBezTo>
                      <a:pt x="113" y="55"/>
                      <a:pt x="113" y="54"/>
                      <a:pt x="114" y="53"/>
                    </a:cubicBezTo>
                    <a:cubicBezTo>
                      <a:pt x="114" y="53"/>
                      <a:pt x="114" y="53"/>
                      <a:pt x="113" y="53"/>
                    </a:cubicBezTo>
                    <a:moveTo>
                      <a:pt x="116" y="49"/>
                    </a:moveTo>
                    <a:cubicBezTo>
                      <a:pt x="116" y="50"/>
                      <a:pt x="115" y="50"/>
                      <a:pt x="115" y="50"/>
                    </a:cubicBezTo>
                    <a:cubicBezTo>
                      <a:pt x="115" y="50"/>
                      <a:pt x="115" y="51"/>
                      <a:pt x="116" y="51"/>
                    </a:cubicBezTo>
                    <a:cubicBezTo>
                      <a:pt x="116" y="50"/>
                      <a:pt x="116" y="50"/>
                      <a:pt x="116" y="50"/>
                    </a:cubicBezTo>
                    <a:cubicBezTo>
                      <a:pt x="116" y="50"/>
                      <a:pt x="116" y="49"/>
                      <a:pt x="116" y="49"/>
                    </a:cubicBezTo>
                    <a:moveTo>
                      <a:pt x="116" y="48"/>
                    </a:moveTo>
                    <a:cubicBezTo>
                      <a:pt x="116" y="49"/>
                      <a:pt x="116" y="49"/>
                      <a:pt x="116" y="49"/>
                    </a:cubicBezTo>
                    <a:cubicBezTo>
                      <a:pt x="116" y="50"/>
                      <a:pt x="116" y="50"/>
                      <a:pt x="116" y="50"/>
                    </a:cubicBezTo>
                    <a:cubicBezTo>
                      <a:pt x="116" y="49"/>
                      <a:pt x="117" y="49"/>
                      <a:pt x="117" y="49"/>
                    </a:cubicBezTo>
                    <a:cubicBezTo>
                      <a:pt x="117" y="49"/>
                      <a:pt x="116" y="49"/>
                      <a:pt x="116" y="48"/>
                    </a:cubicBezTo>
                    <a:moveTo>
                      <a:pt x="119" y="44"/>
                    </a:moveTo>
                    <a:cubicBezTo>
                      <a:pt x="118" y="45"/>
                      <a:pt x="118" y="46"/>
                      <a:pt x="117" y="48"/>
                    </a:cubicBezTo>
                    <a:cubicBezTo>
                      <a:pt x="117" y="48"/>
                      <a:pt x="117" y="48"/>
                      <a:pt x="117" y="48"/>
                    </a:cubicBezTo>
                    <a:cubicBezTo>
                      <a:pt x="118" y="47"/>
                      <a:pt x="119" y="45"/>
                      <a:pt x="120" y="44"/>
                    </a:cubicBezTo>
                    <a:cubicBezTo>
                      <a:pt x="119" y="44"/>
                      <a:pt x="119" y="44"/>
                      <a:pt x="119" y="44"/>
                    </a:cubicBezTo>
                    <a:moveTo>
                      <a:pt x="121" y="41"/>
                    </a:moveTo>
                    <a:cubicBezTo>
                      <a:pt x="120" y="42"/>
                      <a:pt x="120" y="43"/>
                      <a:pt x="119" y="44"/>
                    </a:cubicBezTo>
                    <a:cubicBezTo>
                      <a:pt x="119" y="44"/>
                      <a:pt x="120" y="44"/>
                      <a:pt x="120" y="44"/>
                    </a:cubicBezTo>
                    <a:cubicBezTo>
                      <a:pt x="120" y="43"/>
                      <a:pt x="121" y="42"/>
                      <a:pt x="122" y="41"/>
                    </a:cubicBezTo>
                    <a:cubicBezTo>
                      <a:pt x="121" y="41"/>
                      <a:pt x="121" y="41"/>
                      <a:pt x="121" y="41"/>
                    </a:cubicBezTo>
                    <a:moveTo>
                      <a:pt x="124" y="37"/>
                    </a:moveTo>
                    <a:cubicBezTo>
                      <a:pt x="123" y="37"/>
                      <a:pt x="123" y="37"/>
                      <a:pt x="123" y="38"/>
                    </a:cubicBezTo>
                    <a:cubicBezTo>
                      <a:pt x="123" y="38"/>
                      <a:pt x="123" y="38"/>
                      <a:pt x="123" y="38"/>
                    </a:cubicBezTo>
                    <a:cubicBezTo>
                      <a:pt x="124" y="38"/>
                      <a:pt x="124" y="37"/>
                      <a:pt x="124" y="37"/>
                    </a:cubicBezTo>
                    <a:cubicBezTo>
                      <a:pt x="124" y="37"/>
                      <a:pt x="124" y="37"/>
                      <a:pt x="124" y="37"/>
                    </a:cubicBezTo>
                    <a:moveTo>
                      <a:pt x="128" y="30"/>
                    </a:moveTo>
                    <a:cubicBezTo>
                      <a:pt x="127" y="32"/>
                      <a:pt x="126" y="34"/>
                      <a:pt x="124" y="36"/>
                    </a:cubicBezTo>
                    <a:cubicBezTo>
                      <a:pt x="125" y="36"/>
                      <a:pt x="125" y="36"/>
                      <a:pt x="125" y="36"/>
                    </a:cubicBezTo>
                    <a:cubicBezTo>
                      <a:pt x="126" y="34"/>
                      <a:pt x="127" y="32"/>
                      <a:pt x="129" y="30"/>
                    </a:cubicBezTo>
                    <a:cubicBezTo>
                      <a:pt x="128" y="30"/>
                      <a:pt x="128" y="30"/>
                      <a:pt x="128" y="30"/>
                    </a:cubicBezTo>
                    <a:moveTo>
                      <a:pt x="130" y="26"/>
                    </a:moveTo>
                    <a:cubicBezTo>
                      <a:pt x="130" y="27"/>
                      <a:pt x="129" y="28"/>
                      <a:pt x="129" y="28"/>
                    </a:cubicBezTo>
                    <a:cubicBezTo>
                      <a:pt x="129" y="28"/>
                      <a:pt x="129" y="29"/>
                      <a:pt x="129" y="29"/>
                    </a:cubicBezTo>
                    <a:cubicBezTo>
                      <a:pt x="130" y="28"/>
                      <a:pt x="130" y="27"/>
                      <a:pt x="131" y="27"/>
                    </a:cubicBezTo>
                    <a:cubicBezTo>
                      <a:pt x="130" y="27"/>
                      <a:pt x="130" y="27"/>
                      <a:pt x="130" y="26"/>
                    </a:cubicBezTo>
                    <a:moveTo>
                      <a:pt x="131" y="25"/>
                    </a:moveTo>
                    <a:cubicBezTo>
                      <a:pt x="131" y="25"/>
                      <a:pt x="131" y="25"/>
                      <a:pt x="131" y="25"/>
                    </a:cubicBezTo>
                    <a:cubicBezTo>
                      <a:pt x="131" y="25"/>
                      <a:pt x="132" y="25"/>
                      <a:pt x="132" y="25"/>
                    </a:cubicBezTo>
                    <a:cubicBezTo>
                      <a:pt x="132" y="25"/>
                      <a:pt x="132" y="25"/>
                      <a:pt x="132" y="25"/>
                    </a:cubicBezTo>
                    <a:cubicBezTo>
                      <a:pt x="132" y="25"/>
                      <a:pt x="131" y="25"/>
                      <a:pt x="131" y="25"/>
                    </a:cubicBezTo>
                    <a:moveTo>
                      <a:pt x="133" y="22"/>
                    </a:moveTo>
                    <a:cubicBezTo>
                      <a:pt x="132" y="23"/>
                      <a:pt x="132" y="24"/>
                      <a:pt x="131" y="24"/>
                    </a:cubicBezTo>
                    <a:cubicBezTo>
                      <a:pt x="132" y="24"/>
                      <a:pt x="132" y="24"/>
                      <a:pt x="132" y="25"/>
                    </a:cubicBezTo>
                    <a:cubicBezTo>
                      <a:pt x="132" y="24"/>
                      <a:pt x="133" y="23"/>
                      <a:pt x="133" y="23"/>
                    </a:cubicBezTo>
                    <a:cubicBezTo>
                      <a:pt x="133" y="22"/>
                      <a:pt x="133" y="22"/>
                      <a:pt x="133" y="22"/>
                    </a:cubicBezTo>
                    <a:moveTo>
                      <a:pt x="133" y="21"/>
                    </a:moveTo>
                    <a:cubicBezTo>
                      <a:pt x="133" y="22"/>
                      <a:pt x="133" y="22"/>
                      <a:pt x="133" y="22"/>
                    </a:cubicBezTo>
                    <a:cubicBezTo>
                      <a:pt x="133" y="22"/>
                      <a:pt x="133" y="22"/>
                      <a:pt x="133" y="22"/>
                    </a:cubicBezTo>
                    <a:cubicBezTo>
                      <a:pt x="133" y="22"/>
                      <a:pt x="134" y="22"/>
                      <a:pt x="134" y="22"/>
                    </a:cubicBezTo>
                    <a:cubicBezTo>
                      <a:pt x="133" y="22"/>
                      <a:pt x="133" y="22"/>
                      <a:pt x="133" y="21"/>
                    </a:cubicBezTo>
                    <a:moveTo>
                      <a:pt x="135" y="18"/>
                    </a:moveTo>
                    <a:cubicBezTo>
                      <a:pt x="135" y="19"/>
                      <a:pt x="134" y="20"/>
                      <a:pt x="133" y="21"/>
                    </a:cubicBezTo>
                    <a:cubicBezTo>
                      <a:pt x="133" y="21"/>
                      <a:pt x="134" y="22"/>
                      <a:pt x="134" y="22"/>
                    </a:cubicBezTo>
                    <a:cubicBezTo>
                      <a:pt x="134" y="22"/>
                      <a:pt x="134" y="21"/>
                      <a:pt x="134" y="21"/>
                    </a:cubicBezTo>
                    <a:cubicBezTo>
                      <a:pt x="135" y="20"/>
                      <a:pt x="135" y="19"/>
                      <a:pt x="136" y="18"/>
                    </a:cubicBezTo>
                    <a:cubicBezTo>
                      <a:pt x="136" y="18"/>
                      <a:pt x="136" y="18"/>
                      <a:pt x="135" y="18"/>
                    </a:cubicBezTo>
                    <a:moveTo>
                      <a:pt x="136" y="17"/>
                    </a:moveTo>
                    <a:cubicBezTo>
                      <a:pt x="136" y="17"/>
                      <a:pt x="136" y="17"/>
                      <a:pt x="136" y="17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7"/>
                      <a:pt x="136" y="17"/>
                      <a:pt x="136" y="17"/>
                    </a:cubicBezTo>
                    <a:moveTo>
                      <a:pt x="137" y="15"/>
                    </a:moveTo>
                    <a:cubicBezTo>
                      <a:pt x="137" y="15"/>
                      <a:pt x="137" y="16"/>
                      <a:pt x="136" y="17"/>
                    </a:cubicBezTo>
                    <a:cubicBezTo>
                      <a:pt x="136" y="17"/>
                      <a:pt x="136" y="17"/>
                      <a:pt x="137" y="17"/>
                    </a:cubicBezTo>
                    <a:cubicBezTo>
                      <a:pt x="137" y="16"/>
                      <a:pt x="137" y="16"/>
                      <a:pt x="138" y="15"/>
                    </a:cubicBezTo>
                    <a:cubicBezTo>
                      <a:pt x="137" y="15"/>
                      <a:pt x="137" y="15"/>
                      <a:pt x="137" y="15"/>
                    </a:cubicBezTo>
                    <a:moveTo>
                      <a:pt x="138" y="14"/>
                    </a:moveTo>
                    <a:cubicBezTo>
                      <a:pt x="138" y="14"/>
                      <a:pt x="138" y="14"/>
                      <a:pt x="138" y="14"/>
                    </a:cubicBezTo>
                    <a:cubicBezTo>
                      <a:pt x="138" y="14"/>
                      <a:pt x="138" y="14"/>
                      <a:pt x="138" y="14"/>
                    </a:cubicBezTo>
                    <a:cubicBezTo>
                      <a:pt x="138" y="14"/>
                      <a:pt x="138" y="14"/>
                      <a:pt x="138" y="14"/>
                    </a:cubicBezTo>
                    <a:moveTo>
                      <a:pt x="139" y="13"/>
                    </a:move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moveTo>
                      <a:pt x="140" y="10"/>
                    </a:moveTo>
                    <a:cubicBezTo>
                      <a:pt x="140" y="11"/>
                      <a:pt x="140" y="11"/>
                      <a:pt x="139" y="12"/>
                    </a:cubicBezTo>
                    <a:cubicBezTo>
                      <a:pt x="139" y="12"/>
                      <a:pt x="139" y="12"/>
                      <a:pt x="140" y="12"/>
                    </a:cubicBezTo>
                    <a:cubicBezTo>
                      <a:pt x="140" y="11"/>
                      <a:pt x="140" y="11"/>
                      <a:pt x="140" y="10"/>
                    </a:cubicBezTo>
                    <a:cubicBezTo>
                      <a:pt x="140" y="10"/>
                      <a:pt x="140" y="10"/>
                      <a:pt x="140" y="10"/>
                    </a:cubicBezTo>
                    <a:moveTo>
                      <a:pt x="141" y="9"/>
                    </a:moveTo>
                    <a:cubicBezTo>
                      <a:pt x="141" y="9"/>
                      <a:pt x="141" y="9"/>
                      <a:pt x="140" y="10"/>
                    </a:cubicBezTo>
                    <a:cubicBezTo>
                      <a:pt x="140" y="10"/>
                      <a:pt x="141" y="10"/>
                      <a:pt x="141" y="10"/>
                    </a:cubicBezTo>
                    <a:cubicBezTo>
                      <a:pt x="141" y="10"/>
                      <a:pt x="141" y="9"/>
                      <a:pt x="141" y="9"/>
                    </a:cubicBezTo>
                    <a:cubicBezTo>
                      <a:pt x="141" y="9"/>
                      <a:pt x="141" y="9"/>
                      <a:pt x="141" y="9"/>
                    </a:cubicBezTo>
                    <a:moveTo>
                      <a:pt x="142" y="7"/>
                    </a:moveTo>
                    <a:cubicBezTo>
                      <a:pt x="142" y="7"/>
                      <a:pt x="142" y="8"/>
                      <a:pt x="141" y="8"/>
                    </a:cubicBezTo>
                    <a:cubicBezTo>
                      <a:pt x="142" y="8"/>
                      <a:pt x="142" y="8"/>
                      <a:pt x="142" y="8"/>
                    </a:cubicBezTo>
                    <a:cubicBezTo>
                      <a:pt x="142" y="8"/>
                      <a:pt x="142" y="7"/>
                      <a:pt x="142" y="7"/>
                    </a:cubicBezTo>
                    <a:cubicBezTo>
                      <a:pt x="142" y="7"/>
                      <a:pt x="142" y="7"/>
                      <a:pt x="142" y="7"/>
                    </a:cubicBezTo>
                    <a:moveTo>
                      <a:pt x="143" y="5"/>
                    </a:moveTo>
                    <a:cubicBezTo>
                      <a:pt x="143" y="6"/>
                      <a:pt x="143" y="6"/>
                      <a:pt x="143" y="6"/>
                    </a:cubicBezTo>
                    <a:cubicBezTo>
                      <a:pt x="143" y="6"/>
                      <a:pt x="143" y="6"/>
                      <a:pt x="143" y="6"/>
                    </a:cubicBezTo>
                    <a:cubicBezTo>
                      <a:pt x="143" y="6"/>
                      <a:pt x="143" y="6"/>
                      <a:pt x="143" y="5"/>
                    </a:cubicBezTo>
                    <a:cubicBezTo>
                      <a:pt x="143" y="5"/>
                      <a:pt x="143" y="5"/>
                      <a:pt x="143" y="5"/>
                    </a:cubicBezTo>
                    <a:moveTo>
                      <a:pt x="147" y="0"/>
                    </a:moveTo>
                    <a:cubicBezTo>
                      <a:pt x="146" y="2"/>
                      <a:pt x="144" y="4"/>
                      <a:pt x="143" y="5"/>
                    </a:cubicBezTo>
                    <a:cubicBezTo>
                      <a:pt x="143" y="5"/>
                      <a:pt x="143" y="5"/>
                      <a:pt x="143" y="5"/>
                    </a:cubicBezTo>
                    <a:cubicBezTo>
                      <a:pt x="144" y="4"/>
                      <a:pt x="146" y="2"/>
                      <a:pt x="1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2" name="Freeform 9485"/>
              <p:cNvSpPr>
                <a:spLocks noEditPoints="1"/>
              </p:cNvSpPr>
              <p:nvPr/>
            </p:nvSpPr>
            <p:spPr bwMode="auto">
              <a:xfrm>
                <a:off x="-453" y="3398"/>
                <a:ext cx="12" cy="22"/>
              </a:xfrm>
              <a:custGeom>
                <a:avLst/>
                <a:gdLst>
                  <a:gd name="T0" fmla="*/ 0 w 5"/>
                  <a:gd name="T1" fmla="*/ 8 h 9"/>
                  <a:gd name="T2" fmla="*/ 0 w 5"/>
                  <a:gd name="T3" fmla="*/ 9 h 9"/>
                  <a:gd name="T4" fmla="*/ 0 w 5"/>
                  <a:gd name="T5" fmla="*/ 9 h 9"/>
                  <a:gd name="T6" fmla="*/ 1 w 5"/>
                  <a:gd name="T7" fmla="*/ 8 h 9"/>
                  <a:gd name="T8" fmla="*/ 0 w 5"/>
                  <a:gd name="T9" fmla="*/ 8 h 9"/>
                  <a:gd name="T10" fmla="*/ 5 w 5"/>
                  <a:gd name="T11" fmla="*/ 0 h 9"/>
                  <a:gd name="T12" fmla="*/ 4 w 5"/>
                  <a:gd name="T13" fmla="*/ 2 h 9"/>
                  <a:gd name="T14" fmla="*/ 5 w 5"/>
                  <a:gd name="T15" fmla="*/ 2 h 9"/>
                  <a:gd name="T16" fmla="*/ 5 w 5"/>
                  <a:gd name="T17" fmla="*/ 1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0" y="8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3" name="Freeform 9486"/>
              <p:cNvSpPr>
                <a:spLocks noEditPoints="1"/>
              </p:cNvSpPr>
              <p:nvPr/>
            </p:nvSpPr>
            <p:spPr bwMode="auto">
              <a:xfrm>
                <a:off x="-432" y="3372"/>
                <a:ext cx="9" cy="15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0 w 4"/>
                  <a:gd name="T5" fmla="*/ 6 h 6"/>
                  <a:gd name="T6" fmla="*/ 0 w 4"/>
                  <a:gd name="T7" fmla="*/ 5 h 6"/>
                  <a:gd name="T8" fmla="*/ 0 w 4"/>
                  <a:gd name="T9" fmla="*/ 5 h 6"/>
                  <a:gd name="T10" fmla="*/ 0 w 4"/>
                  <a:gd name="T11" fmla="*/ 4 h 6"/>
                  <a:gd name="T12" fmla="*/ 0 w 4"/>
                  <a:gd name="T13" fmla="*/ 4 h 6"/>
                  <a:gd name="T14" fmla="*/ 1 w 4"/>
                  <a:gd name="T15" fmla="*/ 5 h 6"/>
                  <a:gd name="T16" fmla="*/ 1 w 4"/>
                  <a:gd name="T17" fmla="*/ 5 h 6"/>
                  <a:gd name="T18" fmla="*/ 0 w 4"/>
                  <a:gd name="T19" fmla="*/ 4 h 6"/>
                  <a:gd name="T20" fmla="*/ 3 w 4"/>
                  <a:gd name="T21" fmla="*/ 0 h 6"/>
                  <a:gd name="T22" fmla="*/ 2 w 4"/>
                  <a:gd name="T23" fmla="*/ 1 h 6"/>
                  <a:gd name="T24" fmla="*/ 3 w 4"/>
                  <a:gd name="T25" fmla="*/ 1 h 6"/>
                  <a:gd name="T26" fmla="*/ 3 w 4"/>
                  <a:gd name="T27" fmla="*/ 1 h 6"/>
                  <a:gd name="T28" fmla="*/ 3 w 4"/>
                  <a:gd name="T29" fmla="*/ 0 h 6"/>
                  <a:gd name="T30" fmla="*/ 3 w 4"/>
                  <a:gd name="T31" fmla="*/ 0 h 6"/>
                  <a:gd name="T32" fmla="*/ 3 w 4"/>
                  <a:gd name="T33" fmla="*/ 0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4" name="Freeform 9487"/>
              <p:cNvSpPr>
                <a:spLocks/>
              </p:cNvSpPr>
              <p:nvPr/>
            </p:nvSpPr>
            <p:spPr bwMode="auto">
              <a:xfrm>
                <a:off x="-413" y="3351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5" name="Freeform 9488"/>
              <p:cNvSpPr>
                <a:spLocks/>
              </p:cNvSpPr>
              <p:nvPr/>
            </p:nvSpPr>
            <p:spPr bwMode="auto">
              <a:xfrm>
                <a:off x="-415" y="3356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6" name="Freeform 9489"/>
              <p:cNvSpPr>
                <a:spLocks/>
              </p:cNvSpPr>
              <p:nvPr/>
            </p:nvSpPr>
            <p:spPr bwMode="auto">
              <a:xfrm>
                <a:off x="-411" y="3346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7" name="Rectangle 9490"/>
              <p:cNvSpPr>
                <a:spLocks noChangeArrowheads="1"/>
              </p:cNvSpPr>
              <p:nvPr/>
            </p:nvSpPr>
            <p:spPr bwMode="auto">
              <a:xfrm>
                <a:off x="-408" y="334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8" name="Rectangle 9491"/>
              <p:cNvSpPr>
                <a:spLocks noChangeArrowheads="1"/>
              </p:cNvSpPr>
              <p:nvPr/>
            </p:nvSpPr>
            <p:spPr bwMode="auto">
              <a:xfrm>
                <a:off x="-408" y="334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9" name="Freeform 9492"/>
              <p:cNvSpPr>
                <a:spLocks noEditPoints="1"/>
              </p:cNvSpPr>
              <p:nvPr/>
            </p:nvSpPr>
            <p:spPr bwMode="auto">
              <a:xfrm>
                <a:off x="-604" y="3639"/>
                <a:ext cx="11" cy="7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3 h 3"/>
                  <a:gd name="T4" fmla="*/ 4 w 5"/>
                  <a:gd name="T5" fmla="*/ 3 h 3"/>
                  <a:gd name="T6" fmla="*/ 4 w 5"/>
                  <a:gd name="T7" fmla="*/ 3 h 3"/>
                  <a:gd name="T8" fmla="*/ 3 w 5"/>
                  <a:gd name="T9" fmla="*/ 3 h 3"/>
                  <a:gd name="T10" fmla="*/ 4 w 5"/>
                  <a:gd name="T11" fmla="*/ 2 h 3"/>
                  <a:gd name="T12" fmla="*/ 4 w 5"/>
                  <a:gd name="T13" fmla="*/ 2 h 3"/>
                  <a:gd name="T14" fmla="*/ 5 w 5"/>
                  <a:gd name="T15" fmla="*/ 3 h 3"/>
                  <a:gd name="T16" fmla="*/ 5 w 5"/>
                  <a:gd name="T17" fmla="*/ 2 h 3"/>
                  <a:gd name="T18" fmla="*/ 4 w 5"/>
                  <a:gd name="T19" fmla="*/ 2 h 3"/>
                  <a:gd name="T20" fmla="*/ 0 w 5"/>
                  <a:gd name="T21" fmla="*/ 1 h 3"/>
                  <a:gd name="T22" fmla="*/ 0 w 5"/>
                  <a:gd name="T23" fmla="*/ 1 h 3"/>
                  <a:gd name="T24" fmla="*/ 1 w 5"/>
                  <a:gd name="T25" fmla="*/ 2 h 3"/>
                  <a:gd name="T26" fmla="*/ 1 w 5"/>
                  <a:gd name="T27" fmla="*/ 2 h 3"/>
                  <a:gd name="T28" fmla="*/ 0 w 5"/>
                  <a:gd name="T29" fmla="*/ 1 h 3"/>
                  <a:gd name="T30" fmla="*/ 1 w 5"/>
                  <a:gd name="T31" fmla="*/ 0 h 3"/>
                  <a:gd name="T32" fmla="*/ 1 w 5"/>
                  <a:gd name="T33" fmla="*/ 0 h 3"/>
                  <a:gd name="T34" fmla="*/ 2 w 5"/>
                  <a:gd name="T35" fmla="*/ 1 h 3"/>
                  <a:gd name="T36" fmla="*/ 2 w 5"/>
                  <a:gd name="T37" fmla="*/ 0 h 3"/>
                  <a:gd name="T38" fmla="*/ 1 w 5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3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0" name="Freeform 9493"/>
              <p:cNvSpPr>
                <a:spLocks noEditPoints="1"/>
              </p:cNvSpPr>
              <p:nvPr/>
            </p:nvSpPr>
            <p:spPr bwMode="auto">
              <a:xfrm>
                <a:off x="-588" y="3613"/>
                <a:ext cx="10" cy="7"/>
              </a:xfrm>
              <a:custGeom>
                <a:avLst/>
                <a:gdLst>
                  <a:gd name="T0" fmla="*/ 4 w 4"/>
                  <a:gd name="T1" fmla="*/ 2 h 3"/>
                  <a:gd name="T2" fmla="*/ 4 w 4"/>
                  <a:gd name="T3" fmla="*/ 2 h 3"/>
                  <a:gd name="T4" fmla="*/ 4 w 4"/>
                  <a:gd name="T5" fmla="*/ 3 h 3"/>
                  <a:gd name="T6" fmla="*/ 4 w 4"/>
                  <a:gd name="T7" fmla="*/ 3 h 3"/>
                  <a:gd name="T8" fmla="*/ 4 w 4"/>
                  <a:gd name="T9" fmla="*/ 2 h 3"/>
                  <a:gd name="T10" fmla="*/ 0 w 4"/>
                  <a:gd name="T11" fmla="*/ 0 h 3"/>
                  <a:gd name="T12" fmla="*/ 0 w 4"/>
                  <a:gd name="T13" fmla="*/ 0 h 3"/>
                  <a:gd name="T14" fmla="*/ 1 w 4"/>
                  <a:gd name="T15" fmla="*/ 1 h 3"/>
                  <a:gd name="T16" fmla="*/ 1 w 4"/>
                  <a:gd name="T17" fmla="*/ 1 h 3"/>
                  <a:gd name="T18" fmla="*/ 0 w 4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1" name="Freeform 9494"/>
              <p:cNvSpPr>
                <a:spLocks noEditPoints="1"/>
              </p:cNvSpPr>
              <p:nvPr/>
            </p:nvSpPr>
            <p:spPr bwMode="auto">
              <a:xfrm>
                <a:off x="-727" y="3361"/>
                <a:ext cx="312" cy="493"/>
              </a:xfrm>
              <a:custGeom>
                <a:avLst/>
                <a:gdLst>
                  <a:gd name="T0" fmla="*/ 3 w 132"/>
                  <a:gd name="T1" fmla="*/ 204 h 209"/>
                  <a:gd name="T2" fmla="*/ 3 w 132"/>
                  <a:gd name="T3" fmla="*/ 204 h 209"/>
                  <a:gd name="T4" fmla="*/ 8 w 132"/>
                  <a:gd name="T5" fmla="*/ 196 h 209"/>
                  <a:gd name="T6" fmla="*/ 12 w 132"/>
                  <a:gd name="T7" fmla="*/ 190 h 209"/>
                  <a:gd name="T8" fmla="*/ 10 w 132"/>
                  <a:gd name="T9" fmla="*/ 190 h 209"/>
                  <a:gd name="T10" fmla="*/ 15 w 132"/>
                  <a:gd name="T11" fmla="*/ 186 h 209"/>
                  <a:gd name="T12" fmla="*/ 13 w 132"/>
                  <a:gd name="T13" fmla="*/ 185 h 209"/>
                  <a:gd name="T14" fmla="*/ 18 w 132"/>
                  <a:gd name="T15" fmla="*/ 181 h 209"/>
                  <a:gd name="T16" fmla="*/ 17 w 132"/>
                  <a:gd name="T17" fmla="*/ 181 h 209"/>
                  <a:gd name="T18" fmla="*/ 23 w 132"/>
                  <a:gd name="T19" fmla="*/ 175 h 209"/>
                  <a:gd name="T20" fmla="*/ 20 w 132"/>
                  <a:gd name="T21" fmla="*/ 173 h 209"/>
                  <a:gd name="T22" fmla="*/ 22 w 132"/>
                  <a:gd name="T23" fmla="*/ 169 h 209"/>
                  <a:gd name="T24" fmla="*/ 23 w 132"/>
                  <a:gd name="T25" fmla="*/ 170 h 209"/>
                  <a:gd name="T26" fmla="*/ 25 w 132"/>
                  <a:gd name="T27" fmla="*/ 169 h 209"/>
                  <a:gd name="T28" fmla="*/ 23 w 132"/>
                  <a:gd name="T29" fmla="*/ 168 h 209"/>
                  <a:gd name="T30" fmla="*/ 29 w 132"/>
                  <a:gd name="T31" fmla="*/ 164 h 209"/>
                  <a:gd name="T32" fmla="*/ 35 w 132"/>
                  <a:gd name="T33" fmla="*/ 154 h 209"/>
                  <a:gd name="T34" fmla="*/ 30 w 132"/>
                  <a:gd name="T35" fmla="*/ 156 h 209"/>
                  <a:gd name="T36" fmla="*/ 39 w 132"/>
                  <a:gd name="T37" fmla="*/ 150 h 209"/>
                  <a:gd name="T38" fmla="*/ 38 w 132"/>
                  <a:gd name="T39" fmla="*/ 144 h 209"/>
                  <a:gd name="T40" fmla="*/ 48 w 132"/>
                  <a:gd name="T41" fmla="*/ 134 h 209"/>
                  <a:gd name="T42" fmla="*/ 52 w 132"/>
                  <a:gd name="T43" fmla="*/ 126 h 209"/>
                  <a:gd name="T44" fmla="*/ 49 w 132"/>
                  <a:gd name="T45" fmla="*/ 124 h 209"/>
                  <a:gd name="T46" fmla="*/ 53 w 132"/>
                  <a:gd name="T47" fmla="*/ 126 h 209"/>
                  <a:gd name="T48" fmla="*/ 56 w 132"/>
                  <a:gd name="T49" fmla="*/ 122 h 209"/>
                  <a:gd name="T50" fmla="*/ 51 w 132"/>
                  <a:gd name="T51" fmla="*/ 121 h 209"/>
                  <a:gd name="T52" fmla="*/ 58 w 132"/>
                  <a:gd name="T53" fmla="*/ 117 h 209"/>
                  <a:gd name="T54" fmla="*/ 58 w 132"/>
                  <a:gd name="T55" fmla="*/ 116 h 209"/>
                  <a:gd name="T56" fmla="*/ 55 w 132"/>
                  <a:gd name="T57" fmla="*/ 115 h 209"/>
                  <a:gd name="T58" fmla="*/ 56 w 132"/>
                  <a:gd name="T59" fmla="*/ 115 h 209"/>
                  <a:gd name="T60" fmla="*/ 61 w 132"/>
                  <a:gd name="T61" fmla="*/ 114 h 209"/>
                  <a:gd name="T62" fmla="*/ 61 w 132"/>
                  <a:gd name="T63" fmla="*/ 113 h 209"/>
                  <a:gd name="T64" fmla="*/ 62 w 132"/>
                  <a:gd name="T65" fmla="*/ 111 h 209"/>
                  <a:gd name="T66" fmla="*/ 57 w 132"/>
                  <a:gd name="T67" fmla="*/ 111 h 209"/>
                  <a:gd name="T68" fmla="*/ 63 w 132"/>
                  <a:gd name="T69" fmla="*/ 111 h 209"/>
                  <a:gd name="T70" fmla="*/ 59 w 132"/>
                  <a:gd name="T71" fmla="*/ 110 h 209"/>
                  <a:gd name="T72" fmla="*/ 64 w 132"/>
                  <a:gd name="T73" fmla="*/ 107 h 209"/>
                  <a:gd name="T74" fmla="*/ 62 w 132"/>
                  <a:gd name="T75" fmla="*/ 106 h 209"/>
                  <a:gd name="T76" fmla="*/ 60 w 132"/>
                  <a:gd name="T77" fmla="*/ 107 h 209"/>
                  <a:gd name="T78" fmla="*/ 67 w 132"/>
                  <a:gd name="T79" fmla="*/ 104 h 209"/>
                  <a:gd name="T80" fmla="*/ 70 w 132"/>
                  <a:gd name="T81" fmla="*/ 98 h 209"/>
                  <a:gd name="T82" fmla="*/ 73 w 132"/>
                  <a:gd name="T83" fmla="*/ 92 h 209"/>
                  <a:gd name="T84" fmla="*/ 74 w 132"/>
                  <a:gd name="T85" fmla="*/ 92 h 209"/>
                  <a:gd name="T86" fmla="*/ 78 w 132"/>
                  <a:gd name="T87" fmla="*/ 85 h 209"/>
                  <a:gd name="T88" fmla="*/ 79 w 132"/>
                  <a:gd name="T89" fmla="*/ 85 h 209"/>
                  <a:gd name="T90" fmla="*/ 86 w 132"/>
                  <a:gd name="T91" fmla="*/ 74 h 209"/>
                  <a:gd name="T92" fmla="*/ 94 w 132"/>
                  <a:gd name="T93" fmla="*/ 60 h 209"/>
                  <a:gd name="T94" fmla="*/ 104 w 132"/>
                  <a:gd name="T95" fmla="*/ 43 h 209"/>
                  <a:gd name="T96" fmla="*/ 105 w 132"/>
                  <a:gd name="T97" fmla="*/ 41 h 209"/>
                  <a:gd name="T98" fmla="*/ 108 w 132"/>
                  <a:gd name="T99" fmla="*/ 38 h 209"/>
                  <a:gd name="T100" fmla="*/ 109 w 132"/>
                  <a:gd name="T101" fmla="*/ 36 h 209"/>
                  <a:gd name="T102" fmla="*/ 111 w 132"/>
                  <a:gd name="T103" fmla="*/ 32 h 209"/>
                  <a:gd name="T104" fmla="*/ 123 w 132"/>
                  <a:gd name="T105" fmla="*/ 13 h 209"/>
                  <a:gd name="T106" fmla="*/ 123 w 132"/>
                  <a:gd name="T107" fmla="*/ 13 h 209"/>
                  <a:gd name="T108" fmla="*/ 130 w 132"/>
                  <a:gd name="T109" fmla="*/ 2 h 209"/>
                  <a:gd name="T110" fmla="*/ 131 w 132"/>
                  <a:gd name="T111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2" h="209">
                    <a:moveTo>
                      <a:pt x="0" y="209"/>
                    </a:moveTo>
                    <a:cubicBezTo>
                      <a:pt x="0" y="209"/>
                      <a:pt x="0" y="209"/>
                      <a:pt x="0" y="209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1" y="209"/>
                      <a:pt x="1" y="209"/>
                      <a:pt x="1" y="209"/>
                    </a:cubicBezTo>
                    <a:cubicBezTo>
                      <a:pt x="0" y="209"/>
                      <a:pt x="0" y="209"/>
                      <a:pt x="0" y="209"/>
                    </a:cubicBezTo>
                    <a:moveTo>
                      <a:pt x="3" y="204"/>
                    </a:move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5"/>
                      <a:pt x="3" y="205"/>
                      <a:pt x="3" y="205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4"/>
                      <a:pt x="3" y="204"/>
                      <a:pt x="3" y="204"/>
                    </a:cubicBezTo>
                    <a:moveTo>
                      <a:pt x="8" y="196"/>
                    </a:move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6"/>
                      <a:pt x="8" y="196"/>
                      <a:pt x="8" y="196"/>
                    </a:cubicBezTo>
                    <a:moveTo>
                      <a:pt x="7" y="196"/>
                    </a:moveTo>
                    <a:cubicBezTo>
                      <a:pt x="7" y="196"/>
                      <a:pt x="7" y="197"/>
                      <a:pt x="7" y="197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8" y="197"/>
                      <a:pt x="8" y="197"/>
                      <a:pt x="8" y="196"/>
                    </a:cubicBezTo>
                    <a:cubicBezTo>
                      <a:pt x="7" y="196"/>
                      <a:pt x="7" y="196"/>
                      <a:pt x="7" y="196"/>
                    </a:cubicBezTo>
                    <a:moveTo>
                      <a:pt x="12" y="190"/>
                    </a:moveTo>
                    <a:cubicBezTo>
                      <a:pt x="12" y="191"/>
                      <a:pt x="12" y="191"/>
                      <a:pt x="12" y="191"/>
                    </a:cubicBezTo>
                    <a:cubicBezTo>
                      <a:pt x="12" y="191"/>
                      <a:pt x="12" y="191"/>
                      <a:pt x="12" y="191"/>
                    </a:cubicBezTo>
                    <a:cubicBezTo>
                      <a:pt x="12" y="191"/>
                      <a:pt x="12" y="191"/>
                      <a:pt x="12" y="190"/>
                    </a:cubicBezTo>
                    <a:cubicBezTo>
                      <a:pt x="12" y="190"/>
                      <a:pt x="12" y="190"/>
                      <a:pt x="12" y="190"/>
                    </a:cubicBezTo>
                    <a:moveTo>
                      <a:pt x="11" y="190"/>
                    </a:moveTo>
                    <a:cubicBezTo>
                      <a:pt x="11" y="190"/>
                      <a:pt x="11" y="190"/>
                      <a:pt x="10" y="190"/>
                    </a:cubicBezTo>
                    <a:cubicBezTo>
                      <a:pt x="11" y="190"/>
                      <a:pt x="11" y="191"/>
                      <a:pt x="11" y="191"/>
                    </a:cubicBezTo>
                    <a:cubicBezTo>
                      <a:pt x="11" y="190"/>
                      <a:pt x="11" y="190"/>
                      <a:pt x="12" y="190"/>
                    </a:cubicBezTo>
                    <a:cubicBezTo>
                      <a:pt x="11" y="190"/>
                      <a:pt x="11" y="190"/>
                      <a:pt x="11" y="190"/>
                    </a:cubicBezTo>
                    <a:moveTo>
                      <a:pt x="15" y="186"/>
                    </a:move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4" y="187"/>
                      <a:pt x="14" y="187"/>
                    </a:cubicBezTo>
                    <a:cubicBezTo>
                      <a:pt x="14" y="187"/>
                      <a:pt x="14" y="187"/>
                      <a:pt x="14" y="188"/>
                    </a:cubicBezTo>
                    <a:cubicBezTo>
                      <a:pt x="15" y="187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moveTo>
                      <a:pt x="13" y="185"/>
                    </a:moveTo>
                    <a:cubicBezTo>
                      <a:pt x="13" y="186"/>
                      <a:pt x="13" y="186"/>
                      <a:pt x="12" y="187"/>
                    </a:cubicBezTo>
                    <a:cubicBezTo>
                      <a:pt x="13" y="187"/>
                      <a:pt x="13" y="187"/>
                      <a:pt x="13" y="187"/>
                    </a:cubicBezTo>
                    <a:cubicBezTo>
                      <a:pt x="14" y="186"/>
                      <a:pt x="14" y="186"/>
                      <a:pt x="14" y="186"/>
                    </a:cubicBezTo>
                    <a:cubicBezTo>
                      <a:pt x="13" y="185"/>
                      <a:pt x="13" y="185"/>
                      <a:pt x="13" y="185"/>
                    </a:cubicBezTo>
                    <a:moveTo>
                      <a:pt x="19" y="180"/>
                    </a:moveTo>
                    <a:cubicBezTo>
                      <a:pt x="18" y="181"/>
                      <a:pt x="18" y="181"/>
                      <a:pt x="18" y="181"/>
                    </a:cubicBezTo>
                    <a:cubicBezTo>
                      <a:pt x="18" y="181"/>
                      <a:pt x="18" y="182"/>
                      <a:pt x="18" y="182"/>
                    </a:cubicBezTo>
                    <a:cubicBezTo>
                      <a:pt x="18" y="181"/>
                      <a:pt x="19" y="181"/>
                      <a:pt x="19" y="180"/>
                    </a:cubicBezTo>
                    <a:cubicBezTo>
                      <a:pt x="19" y="180"/>
                      <a:pt x="19" y="180"/>
                      <a:pt x="19" y="180"/>
                    </a:cubicBezTo>
                    <a:moveTo>
                      <a:pt x="17" y="179"/>
                    </a:moveTo>
                    <a:cubicBezTo>
                      <a:pt x="17" y="179"/>
                      <a:pt x="16" y="180"/>
                      <a:pt x="16" y="180"/>
                    </a:cubicBezTo>
                    <a:cubicBezTo>
                      <a:pt x="16" y="180"/>
                      <a:pt x="17" y="181"/>
                      <a:pt x="17" y="181"/>
                    </a:cubicBezTo>
                    <a:cubicBezTo>
                      <a:pt x="17" y="180"/>
                      <a:pt x="17" y="180"/>
                      <a:pt x="18" y="180"/>
                    </a:cubicBezTo>
                    <a:cubicBezTo>
                      <a:pt x="17" y="179"/>
                      <a:pt x="17" y="179"/>
                      <a:pt x="17" y="179"/>
                    </a:cubicBezTo>
                    <a:moveTo>
                      <a:pt x="22" y="174"/>
                    </a:moveTo>
                    <a:cubicBezTo>
                      <a:pt x="22" y="175"/>
                      <a:pt x="21" y="176"/>
                      <a:pt x="20" y="177"/>
                    </a:cubicBezTo>
                    <a:cubicBezTo>
                      <a:pt x="20" y="177"/>
                      <a:pt x="21" y="177"/>
                      <a:pt x="21" y="178"/>
                    </a:cubicBezTo>
                    <a:cubicBezTo>
                      <a:pt x="21" y="176"/>
                      <a:pt x="22" y="175"/>
                      <a:pt x="23" y="175"/>
                    </a:cubicBezTo>
                    <a:cubicBezTo>
                      <a:pt x="22" y="174"/>
                      <a:pt x="22" y="174"/>
                      <a:pt x="22" y="174"/>
                    </a:cubicBezTo>
                    <a:moveTo>
                      <a:pt x="20" y="173"/>
                    </a:moveTo>
                    <a:cubicBezTo>
                      <a:pt x="20" y="174"/>
                      <a:pt x="19" y="175"/>
                      <a:pt x="18" y="176"/>
                    </a:cubicBezTo>
                    <a:cubicBezTo>
                      <a:pt x="19" y="176"/>
                      <a:pt x="19" y="177"/>
                      <a:pt x="19" y="177"/>
                    </a:cubicBezTo>
                    <a:cubicBezTo>
                      <a:pt x="20" y="176"/>
                      <a:pt x="20" y="175"/>
                      <a:pt x="21" y="174"/>
                    </a:cubicBezTo>
                    <a:cubicBezTo>
                      <a:pt x="21" y="173"/>
                      <a:pt x="20" y="173"/>
                      <a:pt x="20" y="173"/>
                    </a:cubicBezTo>
                    <a:moveTo>
                      <a:pt x="25" y="170"/>
                    </a:moveTo>
                    <a:cubicBezTo>
                      <a:pt x="24" y="172"/>
                      <a:pt x="23" y="173"/>
                      <a:pt x="22" y="174"/>
                    </a:cubicBezTo>
                    <a:cubicBezTo>
                      <a:pt x="23" y="174"/>
                      <a:pt x="23" y="174"/>
                      <a:pt x="23" y="174"/>
                    </a:cubicBezTo>
                    <a:cubicBezTo>
                      <a:pt x="24" y="173"/>
                      <a:pt x="24" y="172"/>
                      <a:pt x="25" y="171"/>
                    </a:cubicBezTo>
                    <a:cubicBezTo>
                      <a:pt x="25" y="171"/>
                      <a:pt x="25" y="171"/>
                      <a:pt x="25" y="170"/>
                    </a:cubicBezTo>
                    <a:moveTo>
                      <a:pt x="22" y="169"/>
                    </a:moveTo>
                    <a:cubicBezTo>
                      <a:pt x="22" y="170"/>
                      <a:pt x="21" y="171"/>
                      <a:pt x="21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0" y="173"/>
                      <a:pt x="20" y="173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2" y="172"/>
                      <a:pt x="23" y="171"/>
                      <a:pt x="23" y="170"/>
                    </a:cubicBezTo>
                    <a:cubicBezTo>
                      <a:pt x="23" y="170"/>
                      <a:pt x="23" y="169"/>
                      <a:pt x="22" y="169"/>
                    </a:cubicBezTo>
                    <a:moveTo>
                      <a:pt x="25" y="169"/>
                    </a:moveTo>
                    <a:cubicBezTo>
                      <a:pt x="25" y="169"/>
                      <a:pt x="25" y="169"/>
                      <a:pt x="25" y="170"/>
                    </a:cubicBezTo>
                    <a:cubicBezTo>
                      <a:pt x="26" y="170"/>
                      <a:pt x="26" y="170"/>
                      <a:pt x="26" y="170"/>
                    </a:cubicBezTo>
                    <a:cubicBezTo>
                      <a:pt x="26" y="170"/>
                      <a:pt x="26" y="170"/>
                      <a:pt x="26" y="169"/>
                    </a:cubicBezTo>
                    <a:cubicBezTo>
                      <a:pt x="26" y="169"/>
                      <a:pt x="26" y="169"/>
                      <a:pt x="25" y="169"/>
                    </a:cubicBezTo>
                    <a:moveTo>
                      <a:pt x="23" y="168"/>
                    </a:moveTo>
                    <a:cubicBezTo>
                      <a:pt x="23" y="168"/>
                      <a:pt x="23" y="168"/>
                      <a:pt x="23" y="168"/>
                    </a:cubicBezTo>
                    <a:cubicBezTo>
                      <a:pt x="23" y="168"/>
                      <a:pt x="23" y="168"/>
                      <a:pt x="23" y="168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8"/>
                    </a:cubicBezTo>
                    <a:cubicBezTo>
                      <a:pt x="24" y="168"/>
                      <a:pt x="23" y="168"/>
                      <a:pt x="23" y="168"/>
                    </a:cubicBezTo>
                    <a:moveTo>
                      <a:pt x="29" y="164"/>
                    </a:moveTo>
                    <a:cubicBezTo>
                      <a:pt x="28" y="165"/>
                      <a:pt x="27" y="167"/>
                      <a:pt x="26" y="168"/>
                    </a:cubicBezTo>
                    <a:cubicBezTo>
                      <a:pt x="26" y="168"/>
                      <a:pt x="26" y="168"/>
                      <a:pt x="26" y="168"/>
                    </a:cubicBezTo>
                    <a:cubicBezTo>
                      <a:pt x="26" y="168"/>
                      <a:pt x="26" y="169"/>
                      <a:pt x="27" y="169"/>
                    </a:cubicBezTo>
                    <a:cubicBezTo>
                      <a:pt x="27" y="167"/>
                      <a:pt x="28" y="166"/>
                      <a:pt x="29" y="164"/>
                    </a:cubicBezTo>
                    <a:cubicBezTo>
                      <a:pt x="29" y="164"/>
                      <a:pt x="29" y="164"/>
                      <a:pt x="29" y="164"/>
                    </a:cubicBezTo>
                    <a:moveTo>
                      <a:pt x="26" y="162"/>
                    </a:moveTo>
                    <a:cubicBezTo>
                      <a:pt x="25" y="164"/>
                      <a:pt x="25" y="165"/>
                      <a:pt x="24" y="167"/>
                    </a:cubicBezTo>
                    <a:cubicBezTo>
                      <a:pt x="24" y="167"/>
                      <a:pt x="24" y="167"/>
                      <a:pt x="25" y="168"/>
                    </a:cubicBezTo>
                    <a:cubicBezTo>
                      <a:pt x="25" y="166"/>
                      <a:pt x="26" y="164"/>
                      <a:pt x="27" y="163"/>
                    </a:cubicBezTo>
                    <a:cubicBezTo>
                      <a:pt x="27" y="163"/>
                      <a:pt x="27" y="163"/>
                      <a:pt x="26" y="162"/>
                    </a:cubicBezTo>
                    <a:moveTo>
                      <a:pt x="35" y="154"/>
                    </a:moveTo>
                    <a:cubicBezTo>
                      <a:pt x="34" y="155"/>
                      <a:pt x="33" y="156"/>
                      <a:pt x="33" y="157"/>
                    </a:cubicBezTo>
                    <a:cubicBezTo>
                      <a:pt x="34" y="158"/>
                      <a:pt x="34" y="158"/>
                      <a:pt x="34" y="158"/>
                    </a:cubicBezTo>
                    <a:cubicBezTo>
                      <a:pt x="34" y="157"/>
                      <a:pt x="35" y="156"/>
                      <a:pt x="35" y="155"/>
                    </a:cubicBezTo>
                    <a:cubicBezTo>
                      <a:pt x="35" y="155"/>
                      <a:pt x="35" y="155"/>
                      <a:pt x="35" y="154"/>
                    </a:cubicBezTo>
                    <a:moveTo>
                      <a:pt x="32" y="153"/>
                    </a:moveTo>
                    <a:cubicBezTo>
                      <a:pt x="31" y="154"/>
                      <a:pt x="31" y="155"/>
                      <a:pt x="30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2" y="155"/>
                      <a:pt x="32" y="154"/>
                      <a:pt x="33" y="153"/>
                    </a:cubicBezTo>
                    <a:cubicBezTo>
                      <a:pt x="33" y="153"/>
                      <a:pt x="32" y="153"/>
                      <a:pt x="32" y="153"/>
                    </a:cubicBezTo>
                    <a:moveTo>
                      <a:pt x="40" y="145"/>
                    </a:moveTo>
                    <a:cubicBezTo>
                      <a:pt x="39" y="147"/>
                      <a:pt x="39" y="148"/>
                      <a:pt x="38" y="149"/>
                    </a:cubicBezTo>
                    <a:cubicBezTo>
                      <a:pt x="38" y="149"/>
                      <a:pt x="38" y="150"/>
                      <a:pt x="39" y="150"/>
                    </a:cubicBezTo>
                    <a:cubicBezTo>
                      <a:pt x="39" y="148"/>
                      <a:pt x="40" y="147"/>
                      <a:pt x="41" y="146"/>
                    </a:cubicBezTo>
                    <a:cubicBezTo>
                      <a:pt x="41" y="146"/>
                      <a:pt x="41" y="145"/>
                      <a:pt x="40" y="145"/>
                    </a:cubicBezTo>
                    <a:moveTo>
                      <a:pt x="37" y="144"/>
                    </a:moveTo>
                    <a:cubicBezTo>
                      <a:pt x="37" y="145"/>
                      <a:pt x="36" y="146"/>
                      <a:pt x="35" y="148"/>
                    </a:cubicBezTo>
                    <a:cubicBezTo>
                      <a:pt x="35" y="148"/>
                      <a:pt x="36" y="148"/>
                      <a:pt x="36" y="148"/>
                    </a:cubicBezTo>
                    <a:cubicBezTo>
                      <a:pt x="37" y="147"/>
                      <a:pt x="38" y="145"/>
                      <a:pt x="38" y="144"/>
                    </a:cubicBezTo>
                    <a:cubicBezTo>
                      <a:pt x="38" y="144"/>
                      <a:pt x="38" y="144"/>
                      <a:pt x="37" y="144"/>
                    </a:cubicBezTo>
                    <a:moveTo>
                      <a:pt x="48" y="134"/>
                    </a:moveTo>
                    <a:cubicBezTo>
                      <a:pt x="47" y="134"/>
                      <a:pt x="47" y="135"/>
                      <a:pt x="46" y="136"/>
                    </a:cubicBezTo>
                    <a:cubicBezTo>
                      <a:pt x="47" y="137"/>
                      <a:pt x="47" y="137"/>
                      <a:pt x="47" y="137"/>
                    </a:cubicBezTo>
                    <a:cubicBezTo>
                      <a:pt x="47" y="136"/>
                      <a:pt x="48" y="135"/>
                      <a:pt x="48" y="134"/>
                    </a:cubicBezTo>
                    <a:cubicBezTo>
                      <a:pt x="48" y="134"/>
                      <a:pt x="48" y="134"/>
                      <a:pt x="48" y="134"/>
                    </a:cubicBezTo>
                    <a:moveTo>
                      <a:pt x="44" y="132"/>
                    </a:moveTo>
                    <a:cubicBezTo>
                      <a:pt x="44" y="133"/>
                      <a:pt x="44" y="133"/>
                      <a:pt x="43" y="134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45" y="134"/>
                      <a:pt x="45" y="133"/>
                      <a:pt x="46" y="132"/>
                    </a:cubicBezTo>
                    <a:cubicBezTo>
                      <a:pt x="45" y="132"/>
                      <a:pt x="45" y="132"/>
                      <a:pt x="44" y="132"/>
                    </a:cubicBezTo>
                    <a:moveTo>
                      <a:pt x="52" y="126"/>
                    </a:moveTo>
                    <a:cubicBezTo>
                      <a:pt x="52" y="126"/>
                      <a:pt x="52" y="126"/>
                      <a:pt x="52" y="126"/>
                    </a:cubicBezTo>
                    <a:cubicBezTo>
                      <a:pt x="53" y="127"/>
                      <a:pt x="53" y="127"/>
                      <a:pt x="53" y="127"/>
                    </a:cubicBezTo>
                    <a:cubicBezTo>
                      <a:pt x="53" y="127"/>
                      <a:pt x="53" y="127"/>
                      <a:pt x="53" y="127"/>
                    </a:cubicBezTo>
                    <a:cubicBezTo>
                      <a:pt x="53" y="126"/>
                      <a:pt x="52" y="126"/>
                      <a:pt x="52" y="126"/>
                    </a:cubicBezTo>
                    <a:moveTo>
                      <a:pt x="49" y="124"/>
                    </a:moveTo>
                    <a:cubicBezTo>
                      <a:pt x="49" y="124"/>
                      <a:pt x="49" y="124"/>
                      <a:pt x="49" y="124"/>
                    </a:cubicBezTo>
                    <a:cubicBezTo>
                      <a:pt x="50" y="125"/>
                      <a:pt x="50" y="125"/>
                      <a:pt x="50" y="125"/>
                    </a:cubicBezTo>
                    <a:cubicBezTo>
                      <a:pt x="50" y="125"/>
                      <a:pt x="50" y="125"/>
                      <a:pt x="50" y="125"/>
                    </a:cubicBezTo>
                    <a:cubicBezTo>
                      <a:pt x="50" y="125"/>
                      <a:pt x="49" y="124"/>
                      <a:pt x="49" y="124"/>
                    </a:cubicBezTo>
                    <a:moveTo>
                      <a:pt x="54" y="123"/>
                    </a:moveTo>
                    <a:cubicBezTo>
                      <a:pt x="54" y="124"/>
                      <a:pt x="53" y="125"/>
                      <a:pt x="53" y="126"/>
                    </a:cubicBezTo>
                    <a:cubicBezTo>
                      <a:pt x="53" y="126"/>
                      <a:pt x="53" y="126"/>
                      <a:pt x="53" y="126"/>
                    </a:cubicBezTo>
                    <a:cubicBezTo>
                      <a:pt x="54" y="125"/>
                      <a:pt x="55" y="124"/>
                      <a:pt x="55" y="123"/>
                    </a:cubicBezTo>
                    <a:cubicBezTo>
                      <a:pt x="55" y="123"/>
                      <a:pt x="55" y="123"/>
                      <a:pt x="54" y="123"/>
                    </a:cubicBezTo>
                    <a:moveTo>
                      <a:pt x="55" y="122"/>
                    </a:moveTo>
                    <a:cubicBezTo>
                      <a:pt x="55" y="122"/>
                      <a:pt x="55" y="122"/>
                      <a:pt x="55" y="122"/>
                    </a:cubicBezTo>
                    <a:cubicBezTo>
                      <a:pt x="55" y="123"/>
                      <a:pt x="55" y="123"/>
                      <a:pt x="55" y="123"/>
                    </a:cubicBezTo>
                    <a:cubicBezTo>
                      <a:pt x="55" y="123"/>
                      <a:pt x="55" y="122"/>
                      <a:pt x="56" y="122"/>
                    </a:cubicBezTo>
                    <a:cubicBezTo>
                      <a:pt x="55" y="122"/>
                      <a:pt x="55" y="122"/>
                      <a:pt x="55" y="122"/>
                    </a:cubicBezTo>
                    <a:moveTo>
                      <a:pt x="51" y="121"/>
                    </a:moveTo>
                    <a:cubicBezTo>
                      <a:pt x="51" y="122"/>
                      <a:pt x="50" y="123"/>
                      <a:pt x="49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1" y="123"/>
                      <a:pt x="52" y="122"/>
                      <a:pt x="52" y="121"/>
                    </a:cubicBezTo>
                    <a:cubicBezTo>
                      <a:pt x="52" y="121"/>
                      <a:pt x="51" y="121"/>
                      <a:pt x="51" y="121"/>
                    </a:cubicBezTo>
                    <a:moveTo>
                      <a:pt x="52" y="120"/>
                    </a:moveTo>
                    <a:cubicBezTo>
                      <a:pt x="51" y="120"/>
                      <a:pt x="51" y="120"/>
                      <a:pt x="51" y="120"/>
                    </a:cubicBezTo>
                    <a:cubicBezTo>
                      <a:pt x="52" y="121"/>
                      <a:pt x="52" y="121"/>
                      <a:pt x="52" y="121"/>
                    </a:cubicBezTo>
                    <a:cubicBezTo>
                      <a:pt x="52" y="121"/>
                      <a:pt x="53" y="121"/>
                      <a:pt x="53" y="121"/>
                    </a:cubicBezTo>
                    <a:cubicBezTo>
                      <a:pt x="52" y="120"/>
                      <a:pt x="52" y="120"/>
                      <a:pt x="52" y="120"/>
                    </a:cubicBezTo>
                    <a:moveTo>
                      <a:pt x="58" y="117"/>
                    </a:moveTo>
                    <a:cubicBezTo>
                      <a:pt x="58" y="117"/>
                      <a:pt x="58" y="117"/>
                      <a:pt x="58" y="117"/>
                    </a:cubicBezTo>
                    <a:cubicBezTo>
                      <a:pt x="58" y="117"/>
                      <a:pt x="58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8" y="117"/>
                      <a:pt x="58" y="117"/>
                      <a:pt x="58" y="117"/>
                    </a:cubicBezTo>
                    <a:moveTo>
                      <a:pt x="58" y="116"/>
                    </a:moveTo>
                    <a:cubicBezTo>
                      <a:pt x="58" y="116"/>
                      <a:pt x="58" y="116"/>
                      <a:pt x="58" y="116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6"/>
                      <a:pt x="58" y="116"/>
                    </a:cubicBezTo>
                    <a:moveTo>
                      <a:pt x="55" y="115"/>
                    </a:moveTo>
                    <a:cubicBezTo>
                      <a:pt x="55" y="115"/>
                      <a:pt x="55" y="115"/>
                      <a:pt x="55" y="115"/>
                    </a:cubicBezTo>
                    <a:cubicBezTo>
                      <a:pt x="55" y="115"/>
                      <a:pt x="55" y="115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5" y="115"/>
                      <a:pt x="55" y="115"/>
                      <a:pt x="55" y="115"/>
                    </a:cubicBezTo>
                    <a:moveTo>
                      <a:pt x="55" y="114"/>
                    </a:moveTo>
                    <a:cubicBezTo>
                      <a:pt x="55" y="114"/>
                      <a:pt x="55" y="114"/>
                      <a:pt x="55" y="114"/>
                    </a:cubicBezTo>
                    <a:cubicBezTo>
                      <a:pt x="55" y="115"/>
                      <a:pt x="56" y="115"/>
                      <a:pt x="56" y="115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6" y="115"/>
                      <a:pt x="55" y="115"/>
                      <a:pt x="55" y="114"/>
                    </a:cubicBezTo>
                    <a:moveTo>
                      <a:pt x="60" y="114"/>
                    </a:moveTo>
                    <a:cubicBezTo>
                      <a:pt x="60" y="114"/>
                      <a:pt x="59" y="115"/>
                      <a:pt x="59" y="116"/>
                    </a:cubicBezTo>
                    <a:cubicBezTo>
                      <a:pt x="59" y="116"/>
                      <a:pt x="59" y="116"/>
                      <a:pt x="59" y="116"/>
                    </a:cubicBezTo>
                    <a:cubicBezTo>
                      <a:pt x="60" y="116"/>
                      <a:pt x="60" y="115"/>
                      <a:pt x="61" y="114"/>
                    </a:cubicBezTo>
                    <a:cubicBezTo>
                      <a:pt x="60" y="114"/>
                      <a:pt x="60" y="114"/>
                      <a:pt x="60" y="114"/>
                    </a:cubicBezTo>
                    <a:moveTo>
                      <a:pt x="61" y="113"/>
                    </a:moveTo>
                    <a:cubicBezTo>
                      <a:pt x="61" y="113"/>
                      <a:pt x="61" y="113"/>
                      <a:pt x="60" y="113"/>
                    </a:cubicBezTo>
                    <a:cubicBezTo>
                      <a:pt x="61" y="113"/>
                      <a:pt x="61" y="113"/>
                      <a:pt x="61" y="113"/>
                    </a:cubicBezTo>
                    <a:cubicBezTo>
                      <a:pt x="61" y="113"/>
                      <a:pt x="61" y="113"/>
                      <a:pt x="61" y="113"/>
                    </a:cubicBezTo>
                    <a:cubicBezTo>
                      <a:pt x="61" y="113"/>
                      <a:pt x="61" y="113"/>
                      <a:pt x="61" y="113"/>
                    </a:cubicBezTo>
                    <a:moveTo>
                      <a:pt x="57" y="112"/>
                    </a:moveTo>
                    <a:cubicBezTo>
                      <a:pt x="56" y="112"/>
                      <a:pt x="56" y="113"/>
                      <a:pt x="55" y="114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7" y="114"/>
                      <a:pt x="57" y="113"/>
                      <a:pt x="58" y="112"/>
                    </a:cubicBezTo>
                    <a:cubicBezTo>
                      <a:pt x="57" y="112"/>
                      <a:pt x="57" y="112"/>
                      <a:pt x="57" y="112"/>
                    </a:cubicBezTo>
                    <a:moveTo>
                      <a:pt x="62" y="111"/>
                    </a:moveTo>
                    <a:cubicBezTo>
                      <a:pt x="61" y="112"/>
                      <a:pt x="61" y="112"/>
                      <a:pt x="61" y="112"/>
                    </a:cubicBezTo>
                    <a:cubicBezTo>
                      <a:pt x="61" y="112"/>
                      <a:pt x="61" y="112"/>
                      <a:pt x="62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62" y="111"/>
                      <a:pt x="62" y="111"/>
                      <a:pt x="62" y="111"/>
                    </a:cubicBezTo>
                    <a:moveTo>
                      <a:pt x="57" y="111"/>
                    </a:moveTo>
                    <a:cubicBezTo>
                      <a:pt x="57" y="111"/>
                      <a:pt x="57" y="111"/>
                      <a:pt x="57" y="111"/>
                    </a:cubicBezTo>
                    <a:cubicBezTo>
                      <a:pt x="57" y="111"/>
                      <a:pt x="58" y="111"/>
                      <a:pt x="58" y="112"/>
                    </a:cubicBezTo>
                    <a:cubicBezTo>
                      <a:pt x="58" y="112"/>
                      <a:pt x="58" y="111"/>
                      <a:pt x="58" y="111"/>
                    </a:cubicBezTo>
                    <a:cubicBezTo>
                      <a:pt x="58" y="111"/>
                      <a:pt x="58" y="111"/>
                      <a:pt x="57" y="111"/>
                    </a:cubicBezTo>
                    <a:moveTo>
                      <a:pt x="63" y="109"/>
                    </a:moveTo>
                    <a:cubicBezTo>
                      <a:pt x="63" y="110"/>
                      <a:pt x="62" y="110"/>
                      <a:pt x="62" y="110"/>
                    </a:cubicBezTo>
                    <a:cubicBezTo>
                      <a:pt x="62" y="111"/>
                      <a:pt x="62" y="111"/>
                      <a:pt x="63" y="111"/>
                    </a:cubicBezTo>
                    <a:cubicBezTo>
                      <a:pt x="63" y="110"/>
                      <a:pt x="63" y="110"/>
                      <a:pt x="63" y="110"/>
                    </a:cubicBezTo>
                    <a:cubicBezTo>
                      <a:pt x="63" y="110"/>
                      <a:pt x="63" y="110"/>
                      <a:pt x="63" y="109"/>
                    </a:cubicBezTo>
                    <a:moveTo>
                      <a:pt x="58" y="109"/>
                    </a:moveTo>
                    <a:cubicBezTo>
                      <a:pt x="58" y="109"/>
                      <a:pt x="58" y="110"/>
                      <a:pt x="58" y="110"/>
                    </a:cubicBezTo>
                    <a:cubicBezTo>
                      <a:pt x="58" y="110"/>
                      <a:pt x="58" y="110"/>
                      <a:pt x="59" y="111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9" y="110"/>
                      <a:pt x="58" y="109"/>
                      <a:pt x="58" y="109"/>
                    </a:cubicBezTo>
                    <a:moveTo>
                      <a:pt x="64" y="107"/>
                    </a:moveTo>
                    <a:cubicBezTo>
                      <a:pt x="64" y="108"/>
                      <a:pt x="63" y="108"/>
                      <a:pt x="63" y="109"/>
                    </a:cubicBezTo>
                    <a:cubicBezTo>
                      <a:pt x="63" y="109"/>
                      <a:pt x="64" y="109"/>
                      <a:pt x="64" y="109"/>
                    </a:cubicBezTo>
                    <a:cubicBezTo>
                      <a:pt x="64" y="109"/>
                      <a:pt x="64" y="108"/>
                      <a:pt x="65" y="108"/>
                    </a:cubicBezTo>
                    <a:cubicBezTo>
                      <a:pt x="64" y="108"/>
                      <a:pt x="64" y="107"/>
                      <a:pt x="64" y="107"/>
                    </a:cubicBezTo>
                    <a:moveTo>
                      <a:pt x="59" y="107"/>
                    </a:moveTo>
                    <a:cubicBezTo>
                      <a:pt x="59" y="108"/>
                      <a:pt x="59" y="108"/>
                      <a:pt x="59" y="108"/>
                    </a:cubicBezTo>
                    <a:cubicBezTo>
                      <a:pt x="59" y="108"/>
                      <a:pt x="59" y="109"/>
                      <a:pt x="60" y="109"/>
                    </a:cubicBezTo>
                    <a:cubicBezTo>
                      <a:pt x="60" y="109"/>
                      <a:pt x="60" y="108"/>
                      <a:pt x="60" y="108"/>
                    </a:cubicBezTo>
                    <a:cubicBezTo>
                      <a:pt x="60" y="108"/>
                      <a:pt x="60" y="107"/>
                      <a:pt x="59" y="107"/>
                    </a:cubicBezTo>
                    <a:moveTo>
                      <a:pt x="62" y="106"/>
                    </a:moveTo>
                    <a:cubicBezTo>
                      <a:pt x="61" y="106"/>
                      <a:pt x="61" y="107"/>
                      <a:pt x="61" y="107"/>
                    </a:cubicBezTo>
                    <a:cubicBezTo>
                      <a:pt x="61" y="107"/>
                      <a:pt x="61" y="107"/>
                      <a:pt x="61" y="107"/>
                    </a:cubicBezTo>
                    <a:cubicBezTo>
                      <a:pt x="61" y="107"/>
                      <a:pt x="61" y="106"/>
                      <a:pt x="62" y="106"/>
                    </a:cubicBezTo>
                    <a:cubicBezTo>
                      <a:pt x="62" y="106"/>
                      <a:pt x="62" y="106"/>
                      <a:pt x="62" y="106"/>
                    </a:cubicBezTo>
                    <a:moveTo>
                      <a:pt x="61" y="105"/>
                    </a:moveTo>
                    <a:cubicBezTo>
                      <a:pt x="60" y="106"/>
                      <a:pt x="60" y="106"/>
                      <a:pt x="60" y="107"/>
                    </a:cubicBezTo>
                    <a:cubicBezTo>
                      <a:pt x="60" y="107"/>
                      <a:pt x="60" y="107"/>
                      <a:pt x="60" y="107"/>
                    </a:cubicBezTo>
                    <a:cubicBezTo>
                      <a:pt x="61" y="107"/>
                      <a:pt x="61" y="106"/>
                      <a:pt x="61" y="106"/>
                    </a:cubicBezTo>
                    <a:cubicBezTo>
                      <a:pt x="61" y="105"/>
                      <a:pt x="61" y="105"/>
                      <a:pt x="61" y="105"/>
                    </a:cubicBezTo>
                    <a:moveTo>
                      <a:pt x="69" y="99"/>
                    </a:moveTo>
                    <a:cubicBezTo>
                      <a:pt x="68" y="101"/>
                      <a:pt x="67" y="102"/>
                      <a:pt x="66" y="104"/>
                    </a:cubicBezTo>
                    <a:cubicBezTo>
                      <a:pt x="67" y="104"/>
                      <a:pt x="67" y="104"/>
                      <a:pt x="67" y="104"/>
                    </a:cubicBezTo>
                    <a:cubicBezTo>
                      <a:pt x="68" y="102"/>
                      <a:pt x="69" y="101"/>
                      <a:pt x="70" y="99"/>
                    </a:cubicBezTo>
                    <a:cubicBezTo>
                      <a:pt x="70" y="99"/>
                      <a:pt x="69" y="99"/>
                      <a:pt x="69" y="99"/>
                    </a:cubicBezTo>
                    <a:moveTo>
                      <a:pt x="70" y="98"/>
                    </a:move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moveTo>
                      <a:pt x="66" y="97"/>
                    </a:moveTo>
                    <a:cubicBezTo>
                      <a:pt x="66" y="97"/>
                      <a:pt x="65" y="98"/>
                      <a:pt x="63" y="101"/>
                    </a:cubicBezTo>
                    <a:cubicBezTo>
                      <a:pt x="63" y="102"/>
                      <a:pt x="63" y="102"/>
                      <a:pt x="63" y="102"/>
                    </a:cubicBezTo>
                    <a:cubicBezTo>
                      <a:pt x="65" y="99"/>
                      <a:pt x="66" y="97"/>
                      <a:pt x="66" y="97"/>
                    </a:cubicBezTo>
                    <a:moveTo>
                      <a:pt x="73" y="92"/>
                    </a:moveTo>
                    <a:cubicBezTo>
                      <a:pt x="72" y="94"/>
                      <a:pt x="71" y="96"/>
                      <a:pt x="70" y="97"/>
                    </a:cubicBezTo>
                    <a:cubicBezTo>
                      <a:pt x="70" y="98"/>
                      <a:pt x="71" y="98"/>
                      <a:pt x="71" y="98"/>
                    </a:cubicBezTo>
                    <a:cubicBezTo>
                      <a:pt x="72" y="96"/>
                      <a:pt x="73" y="94"/>
                      <a:pt x="74" y="93"/>
                    </a:cubicBezTo>
                    <a:cubicBezTo>
                      <a:pt x="74" y="93"/>
                      <a:pt x="74" y="93"/>
                      <a:pt x="73" y="92"/>
                    </a:cubicBezTo>
                    <a:moveTo>
                      <a:pt x="77" y="87"/>
                    </a:moveTo>
                    <a:cubicBezTo>
                      <a:pt x="76" y="89"/>
                      <a:pt x="75" y="90"/>
                      <a:pt x="74" y="92"/>
                    </a:cubicBezTo>
                    <a:cubicBezTo>
                      <a:pt x="74" y="92"/>
                      <a:pt x="74" y="92"/>
                      <a:pt x="74" y="92"/>
                    </a:cubicBezTo>
                    <a:cubicBezTo>
                      <a:pt x="75" y="90"/>
                      <a:pt x="76" y="89"/>
                      <a:pt x="77" y="87"/>
                    </a:cubicBezTo>
                    <a:cubicBezTo>
                      <a:pt x="77" y="87"/>
                      <a:pt x="77" y="87"/>
                      <a:pt x="77" y="87"/>
                    </a:cubicBezTo>
                    <a:cubicBezTo>
                      <a:pt x="77" y="87"/>
                      <a:pt x="77" y="87"/>
                      <a:pt x="77" y="87"/>
                    </a:cubicBezTo>
                    <a:moveTo>
                      <a:pt x="78" y="85"/>
                    </a:move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8" y="85"/>
                      <a:pt x="79" y="85"/>
                    </a:cubicBezTo>
                    <a:cubicBezTo>
                      <a:pt x="78" y="85"/>
                      <a:pt x="78" y="85"/>
                      <a:pt x="78" y="85"/>
                    </a:cubicBezTo>
                    <a:moveTo>
                      <a:pt x="78" y="84"/>
                    </a:moveTo>
                    <a:cubicBezTo>
                      <a:pt x="78" y="84"/>
                      <a:pt x="78" y="85"/>
                      <a:pt x="78" y="85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79" y="85"/>
                      <a:pt x="79" y="85"/>
                      <a:pt x="78" y="84"/>
                    </a:cubicBezTo>
                    <a:moveTo>
                      <a:pt x="85" y="73"/>
                    </a:moveTo>
                    <a:cubicBezTo>
                      <a:pt x="83" y="76"/>
                      <a:pt x="81" y="79"/>
                      <a:pt x="80" y="82"/>
                    </a:cubicBezTo>
                    <a:cubicBezTo>
                      <a:pt x="80" y="83"/>
                      <a:pt x="80" y="83"/>
                      <a:pt x="80" y="83"/>
                    </a:cubicBezTo>
                    <a:cubicBezTo>
                      <a:pt x="82" y="80"/>
                      <a:pt x="84" y="77"/>
                      <a:pt x="86" y="74"/>
                    </a:cubicBezTo>
                    <a:cubicBezTo>
                      <a:pt x="86" y="74"/>
                      <a:pt x="85" y="74"/>
                      <a:pt x="85" y="73"/>
                    </a:cubicBezTo>
                    <a:moveTo>
                      <a:pt x="94" y="60"/>
                    </a:moveTo>
                    <a:cubicBezTo>
                      <a:pt x="91" y="64"/>
                      <a:pt x="89" y="67"/>
                      <a:pt x="87" y="71"/>
                    </a:cubicBezTo>
                    <a:cubicBezTo>
                      <a:pt x="87" y="71"/>
                      <a:pt x="87" y="71"/>
                      <a:pt x="87" y="72"/>
                    </a:cubicBezTo>
                    <a:cubicBezTo>
                      <a:pt x="89" y="68"/>
                      <a:pt x="92" y="64"/>
                      <a:pt x="94" y="60"/>
                    </a:cubicBezTo>
                    <a:cubicBezTo>
                      <a:pt x="94" y="60"/>
                      <a:pt x="94" y="60"/>
                      <a:pt x="94" y="60"/>
                    </a:cubicBezTo>
                    <a:moveTo>
                      <a:pt x="102" y="46"/>
                    </a:moveTo>
                    <a:cubicBezTo>
                      <a:pt x="101" y="49"/>
                      <a:pt x="99" y="51"/>
                      <a:pt x="98" y="53"/>
                    </a:cubicBezTo>
                    <a:cubicBezTo>
                      <a:pt x="98" y="53"/>
                      <a:pt x="98" y="53"/>
                      <a:pt x="98" y="53"/>
                    </a:cubicBezTo>
                    <a:cubicBezTo>
                      <a:pt x="100" y="51"/>
                      <a:pt x="101" y="49"/>
                      <a:pt x="103" y="47"/>
                    </a:cubicBezTo>
                    <a:cubicBezTo>
                      <a:pt x="102" y="47"/>
                      <a:pt x="102" y="47"/>
                      <a:pt x="102" y="46"/>
                    </a:cubicBezTo>
                    <a:moveTo>
                      <a:pt x="104" y="43"/>
                    </a:moveTo>
                    <a:cubicBezTo>
                      <a:pt x="104" y="44"/>
                      <a:pt x="104" y="44"/>
                      <a:pt x="103" y="44"/>
                    </a:cubicBezTo>
                    <a:cubicBezTo>
                      <a:pt x="103" y="45"/>
                      <a:pt x="104" y="45"/>
                      <a:pt x="104" y="45"/>
                    </a:cubicBezTo>
                    <a:cubicBezTo>
                      <a:pt x="104" y="44"/>
                      <a:pt x="104" y="44"/>
                      <a:pt x="105" y="44"/>
                    </a:cubicBezTo>
                    <a:cubicBezTo>
                      <a:pt x="104" y="43"/>
                      <a:pt x="104" y="43"/>
                      <a:pt x="104" y="43"/>
                    </a:cubicBezTo>
                    <a:moveTo>
                      <a:pt x="107" y="38"/>
                    </a:moveTo>
                    <a:cubicBezTo>
                      <a:pt x="107" y="39"/>
                      <a:pt x="106" y="40"/>
                      <a:pt x="105" y="41"/>
                    </a:cubicBezTo>
                    <a:cubicBezTo>
                      <a:pt x="106" y="41"/>
                      <a:pt x="106" y="41"/>
                      <a:pt x="106" y="41"/>
                    </a:cubicBezTo>
                    <a:cubicBezTo>
                      <a:pt x="106" y="41"/>
                      <a:pt x="107" y="40"/>
                      <a:pt x="108" y="39"/>
                    </a:cubicBezTo>
                    <a:cubicBezTo>
                      <a:pt x="107" y="39"/>
                      <a:pt x="107" y="38"/>
                      <a:pt x="107" y="38"/>
                    </a:cubicBezTo>
                    <a:moveTo>
                      <a:pt x="108" y="37"/>
                    </a:moveTo>
                    <a:cubicBezTo>
                      <a:pt x="108" y="37"/>
                      <a:pt x="108" y="37"/>
                      <a:pt x="108" y="37"/>
                    </a:cubicBezTo>
                    <a:cubicBezTo>
                      <a:pt x="108" y="37"/>
                      <a:pt x="108" y="38"/>
                      <a:pt x="108" y="38"/>
                    </a:cubicBezTo>
                    <a:cubicBezTo>
                      <a:pt x="108" y="38"/>
                      <a:pt x="108" y="38"/>
                      <a:pt x="108" y="38"/>
                    </a:cubicBezTo>
                    <a:cubicBezTo>
                      <a:pt x="108" y="37"/>
                      <a:pt x="108" y="37"/>
                      <a:pt x="108" y="37"/>
                    </a:cubicBezTo>
                    <a:moveTo>
                      <a:pt x="109" y="36"/>
                    </a:moveTo>
                    <a:cubicBezTo>
                      <a:pt x="109" y="36"/>
                      <a:pt x="108" y="36"/>
                      <a:pt x="108" y="36"/>
                    </a:cubicBezTo>
                    <a:cubicBezTo>
                      <a:pt x="108" y="37"/>
                      <a:pt x="109" y="37"/>
                      <a:pt x="109" y="37"/>
                    </a:cubicBezTo>
                    <a:cubicBezTo>
                      <a:pt x="109" y="37"/>
                      <a:pt x="109" y="36"/>
                      <a:pt x="109" y="36"/>
                    </a:cubicBezTo>
                    <a:cubicBezTo>
                      <a:pt x="109" y="36"/>
                      <a:pt x="109" y="36"/>
                      <a:pt x="109" y="36"/>
                    </a:cubicBezTo>
                    <a:moveTo>
                      <a:pt x="111" y="32"/>
                    </a:moveTo>
                    <a:cubicBezTo>
                      <a:pt x="111" y="32"/>
                      <a:pt x="111" y="32"/>
                      <a:pt x="111" y="32"/>
                    </a:cubicBezTo>
                    <a:cubicBezTo>
                      <a:pt x="111" y="32"/>
                      <a:pt x="111" y="32"/>
                      <a:pt x="112" y="32"/>
                    </a:cubicBezTo>
                    <a:cubicBezTo>
                      <a:pt x="112" y="32"/>
                      <a:pt x="112" y="32"/>
                      <a:pt x="112" y="32"/>
                    </a:cubicBezTo>
                    <a:cubicBezTo>
                      <a:pt x="112" y="32"/>
                      <a:pt x="111" y="32"/>
                      <a:pt x="111" y="32"/>
                    </a:cubicBezTo>
                    <a:moveTo>
                      <a:pt x="115" y="26"/>
                    </a:moveTo>
                    <a:cubicBezTo>
                      <a:pt x="114" y="27"/>
                      <a:pt x="114" y="28"/>
                      <a:pt x="113" y="29"/>
                    </a:cubicBezTo>
                    <a:cubicBezTo>
                      <a:pt x="113" y="29"/>
                      <a:pt x="113" y="29"/>
                      <a:pt x="114" y="29"/>
                    </a:cubicBezTo>
                    <a:cubicBezTo>
                      <a:pt x="114" y="28"/>
                      <a:pt x="115" y="27"/>
                      <a:pt x="115" y="26"/>
                    </a:cubicBezTo>
                    <a:cubicBezTo>
                      <a:pt x="115" y="26"/>
                      <a:pt x="115" y="26"/>
                      <a:pt x="115" y="26"/>
                    </a:cubicBezTo>
                    <a:moveTo>
                      <a:pt x="123" y="13"/>
                    </a:moveTo>
                    <a:cubicBezTo>
                      <a:pt x="123" y="13"/>
                      <a:pt x="122" y="14"/>
                      <a:pt x="122" y="14"/>
                    </a:cubicBezTo>
                    <a:cubicBezTo>
                      <a:pt x="122" y="15"/>
                      <a:pt x="122" y="15"/>
                      <a:pt x="123" y="15"/>
                    </a:cubicBezTo>
                    <a:cubicBezTo>
                      <a:pt x="123" y="14"/>
                      <a:pt x="123" y="14"/>
                      <a:pt x="124" y="13"/>
                    </a:cubicBezTo>
                    <a:cubicBezTo>
                      <a:pt x="124" y="13"/>
                      <a:pt x="123" y="13"/>
                      <a:pt x="123" y="13"/>
                    </a:cubicBezTo>
                    <a:moveTo>
                      <a:pt x="123" y="12"/>
                    </a:moveTo>
                    <a:cubicBezTo>
                      <a:pt x="123" y="12"/>
                      <a:pt x="123" y="12"/>
                      <a:pt x="123" y="13"/>
                    </a:cubicBezTo>
                    <a:cubicBezTo>
                      <a:pt x="123" y="13"/>
                      <a:pt x="124" y="13"/>
                      <a:pt x="124" y="13"/>
                    </a:cubicBezTo>
                    <a:cubicBezTo>
                      <a:pt x="124" y="13"/>
                      <a:pt x="124" y="13"/>
                      <a:pt x="124" y="13"/>
                    </a:cubicBezTo>
                    <a:cubicBezTo>
                      <a:pt x="124" y="12"/>
                      <a:pt x="124" y="12"/>
                      <a:pt x="123" y="12"/>
                    </a:cubicBezTo>
                    <a:moveTo>
                      <a:pt x="131" y="1"/>
                    </a:moveTo>
                    <a:cubicBezTo>
                      <a:pt x="130" y="1"/>
                      <a:pt x="130" y="2"/>
                      <a:pt x="130" y="2"/>
                    </a:cubicBezTo>
                    <a:cubicBezTo>
                      <a:pt x="130" y="2"/>
                      <a:pt x="130" y="2"/>
                      <a:pt x="130" y="2"/>
                    </a:cubicBezTo>
                    <a:cubicBezTo>
                      <a:pt x="130" y="2"/>
                      <a:pt x="130" y="2"/>
                      <a:pt x="130" y="2"/>
                    </a:cubicBezTo>
                    <a:cubicBezTo>
                      <a:pt x="130" y="2"/>
                      <a:pt x="129" y="3"/>
                      <a:pt x="129" y="3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0" y="2"/>
                      <a:pt x="131" y="2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moveTo>
                      <a:pt x="131" y="0"/>
                    </a:moveTo>
                    <a:cubicBezTo>
                      <a:pt x="131" y="0"/>
                      <a:pt x="131" y="0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0"/>
                      <a:pt x="131" y="0"/>
                      <a:pt x="132" y="0"/>
                    </a:cubicBezTo>
                    <a:cubicBezTo>
                      <a:pt x="131" y="0"/>
                      <a:pt x="131" y="0"/>
                      <a:pt x="1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2" name="Freeform 9495"/>
              <p:cNvSpPr>
                <a:spLocks/>
              </p:cNvSpPr>
              <p:nvPr/>
            </p:nvSpPr>
            <p:spPr bwMode="auto">
              <a:xfrm>
                <a:off x="-744" y="388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3" name="Freeform 9496"/>
              <p:cNvSpPr>
                <a:spLocks noEditPoints="1"/>
              </p:cNvSpPr>
              <p:nvPr/>
            </p:nvSpPr>
            <p:spPr bwMode="auto">
              <a:xfrm>
                <a:off x="-349" y="3096"/>
                <a:ext cx="92" cy="151"/>
              </a:xfrm>
              <a:custGeom>
                <a:avLst/>
                <a:gdLst>
                  <a:gd name="T0" fmla="*/ 0 w 39"/>
                  <a:gd name="T1" fmla="*/ 64 h 64"/>
                  <a:gd name="T2" fmla="*/ 1 w 39"/>
                  <a:gd name="T3" fmla="*/ 63 h 64"/>
                  <a:gd name="T4" fmla="*/ 1 w 39"/>
                  <a:gd name="T5" fmla="*/ 62 h 64"/>
                  <a:gd name="T6" fmla="*/ 1 w 39"/>
                  <a:gd name="T7" fmla="*/ 63 h 64"/>
                  <a:gd name="T8" fmla="*/ 1 w 39"/>
                  <a:gd name="T9" fmla="*/ 62 h 64"/>
                  <a:gd name="T10" fmla="*/ 2 w 39"/>
                  <a:gd name="T11" fmla="*/ 61 h 64"/>
                  <a:gd name="T12" fmla="*/ 2 w 39"/>
                  <a:gd name="T13" fmla="*/ 61 h 64"/>
                  <a:gd name="T14" fmla="*/ 2 w 39"/>
                  <a:gd name="T15" fmla="*/ 60 h 64"/>
                  <a:gd name="T16" fmla="*/ 4 w 39"/>
                  <a:gd name="T17" fmla="*/ 60 h 64"/>
                  <a:gd name="T18" fmla="*/ 5 w 39"/>
                  <a:gd name="T19" fmla="*/ 58 h 64"/>
                  <a:gd name="T20" fmla="*/ 4 w 39"/>
                  <a:gd name="T21" fmla="*/ 57 h 64"/>
                  <a:gd name="T22" fmla="*/ 4 w 39"/>
                  <a:gd name="T23" fmla="*/ 59 h 64"/>
                  <a:gd name="T24" fmla="*/ 4 w 39"/>
                  <a:gd name="T25" fmla="*/ 57 h 64"/>
                  <a:gd name="T26" fmla="*/ 5 w 39"/>
                  <a:gd name="T27" fmla="*/ 57 h 64"/>
                  <a:gd name="T28" fmla="*/ 6 w 39"/>
                  <a:gd name="T29" fmla="*/ 57 h 64"/>
                  <a:gd name="T30" fmla="*/ 4 w 39"/>
                  <a:gd name="T31" fmla="*/ 56 h 64"/>
                  <a:gd name="T32" fmla="*/ 5 w 39"/>
                  <a:gd name="T33" fmla="*/ 57 h 64"/>
                  <a:gd name="T34" fmla="*/ 4 w 39"/>
                  <a:gd name="T35" fmla="*/ 56 h 64"/>
                  <a:gd name="T36" fmla="*/ 6 w 39"/>
                  <a:gd name="T37" fmla="*/ 56 h 64"/>
                  <a:gd name="T38" fmla="*/ 7 w 39"/>
                  <a:gd name="T39" fmla="*/ 56 h 64"/>
                  <a:gd name="T40" fmla="*/ 5 w 39"/>
                  <a:gd name="T41" fmla="*/ 55 h 64"/>
                  <a:gd name="T42" fmla="*/ 6 w 39"/>
                  <a:gd name="T43" fmla="*/ 55 h 64"/>
                  <a:gd name="T44" fmla="*/ 5 w 39"/>
                  <a:gd name="T45" fmla="*/ 55 h 64"/>
                  <a:gd name="T46" fmla="*/ 7 w 39"/>
                  <a:gd name="T47" fmla="*/ 55 h 64"/>
                  <a:gd name="T48" fmla="*/ 8 w 39"/>
                  <a:gd name="T49" fmla="*/ 54 h 64"/>
                  <a:gd name="T50" fmla="*/ 6 w 39"/>
                  <a:gd name="T51" fmla="*/ 53 h 64"/>
                  <a:gd name="T52" fmla="*/ 6 w 39"/>
                  <a:gd name="T53" fmla="*/ 55 h 64"/>
                  <a:gd name="T54" fmla="*/ 6 w 39"/>
                  <a:gd name="T55" fmla="*/ 53 h 64"/>
                  <a:gd name="T56" fmla="*/ 8 w 39"/>
                  <a:gd name="T57" fmla="*/ 53 h 64"/>
                  <a:gd name="T58" fmla="*/ 8 w 39"/>
                  <a:gd name="T59" fmla="*/ 53 h 64"/>
                  <a:gd name="T60" fmla="*/ 13 w 39"/>
                  <a:gd name="T61" fmla="*/ 45 h 64"/>
                  <a:gd name="T62" fmla="*/ 12 w 39"/>
                  <a:gd name="T63" fmla="*/ 44 h 64"/>
                  <a:gd name="T64" fmla="*/ 8 w 39"/>
                  <a:gd name="T65" fmla="*/ 53 h 64"/>
                  <a:gd name="T66" fmla="*/ 12 w 39"/>
                  <a:gd name="T67" fmla="*/ 45 h 64"/>
                  <a:gd name="T68" fmla="*/ 18 w 39"/>
                  <a:gd name="T69" fmla="*/ 37 h 64"/>
                  <a:gd name="T70" fmla="*/ 15 w 39"/>
                  <a:gd name="T71" fmla="*/ 41 h 64"/>
                  <a:gd name="T72" fmla="*/ 18 w 39"/>
                  <a:gd name="T73" fmla="*/ 37 h 64"/>
                  <a:gd name="T74" fmla="*/ 14 w 39"/>
                  <a:gd name="T75" fmla="*/ 40 h 64"/>
                  <a:gd name="T76" fmla="*/ 17 w 39"/>
                  <a:gd name="T77" fmla="*/ 36 h 64"/>
                  <a:gd name="T78" fmla="*/ 26 w 39"/>
                  <a:gd name="T79" fmla="*/ 23 h 64"/>
                  <a:gd name="T80" fmla="*/ 20 w 39"/>
                  <a:gd name="T81" fmla="*/ 33 h 64"/>
                  <a:gd name="T82" fmla="*/ 26 w 39"/>
                  <a:gd name="T83" fmla="*/ 23 h 64"/>
                  <a:gd name="T84" fmla="*/ 19 w 39"/>
                  <a:gd name="T85" fmla="*/ 32 h 64"/>
                  <a:gd name="T86" fmla="*/ 26 w 39"/>
                  <a:gd name="T87" fmla="*/ 23 h 64"/>
                  <a:gd name="T88" fmla="*/ 31 w 39"/>
                  <a:gd name="T89" fmla="*/ 13 h 64"/>
                  <a:gd name="T90" fmla="*/ 29 w 39"/>
                  <a:gd name="T91" fmla="*/ 17 h 64"/>
                  <a:gd name="T92" fmla="*/ 31 w 39"/>
                  <a:gd name="T93" fmla="*/ 13 h 64"/>
                  <a:gd name="T94" fmla="*/ 38 w 39"/>
                  <a:gd name="T95" fmla="*/ 0 h 64"/>
                  <a:gd name="T96" fmla="*/ 35 w 39"/>
                  <a:gd name="T97" fmla="*/ 6 h 64"/>
                  <a:gd name="T98" fmla="*/ 39 w 39"/>
                  <a:gd name="T99" fmla="*/ 1 h 64"/>
                  <a:gd name="T100" fmla="*/ 39 w 39"/>
                  <a:gd name="T101" fmla="*/ 0 h 64"/>
                  <a:gd name="T102" fmla="*/ 39 w 39"/>
                  <a:gd name="T103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9" h="64">
                    <a:moveTo>
                      <a:pt x="0" y="63"/>
                    </a:moveTo>
                    <a:cubicBezTo>
                      <a:pt x="0" y="63"/>
                      <a:pt x="0" y="63"/>
                      <a:pt x="0" y="64"/>
                    </a:cubicBezTo>
                    <a:cubicBezTo>
                      <a:pt x="0" y="64"/>
                      <a:pt x="0" y="64"/>
                      <a:pt x="1" y="64"/>
                    </a:cubicBezTo>
                    <a:cubicBezTo>
                      <a:pt x="1" y="64"/>
                      <a:pt x="1" y="64"/>
                      <a:pt x="1" y="63"/>
                    </a:cubicBezTo>
                    <a:cubicBezTo>
                      <a:pt x="1" y="63"/>
                      <a:pt x="1" y="63"/>
                      <a:pt x="0" y="63"/>
                    </a:cubicBezTo>
                    <a:moveTo>
                      <a:pt x="1" y="62"/>
                    </a:move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3"/>
                      <a:pt x="1" y="63"/>
                    </a:cubicBezTo>
                    <a:cubicBezTo>
                      <a:pt x="2" y="63"/>
                      <a:pt x="2" y="62"/>
                      <a:pt x="2" y="62"/>
                    </a:cubicBezTo>
                    <a:cubicBezTo>
                      <a:pt x="2" y="62"/>
                      <a:pt x="1" y="62"/>
                      <a:pt x="1" y="62"/>
                    </a:cubicBezTo>
                    <a:moveTo>
                      <a:pt x="2" y="60"/>
                    </a:moveTo>
                    <a:cubicBezTo>
                      <a:pt x="2" y="60"/>
                      <a:pt x="2" y="60"/>
                      <a:pt x="2" y="61"/>
                    </a:cubicBezTo>
                    <a:cubicBezTo>
                      <a:pt x="2" y="61"/>
                      <a:pt x="1" y="61"/>
                      <a:pt x="1" y="6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1"/>
                      <a:pt x="3" y="61"/>
                      <a:pt x="3" y="60"/>
                    </a:cubicBezTo>
                    <a:cubicBezTo>
                      <a:pt x="3" y="60"/>
                      <a:pt x="2" y="60"/>
                      <a:pt x="2" y="60"/>
                    </a:cubicBezTo>
                    <a:moveTo>
                      <a:pt x="5" y="58"/>
                    </a:moveTo>
                    <a:cubicBezTo>
                      <a:pt x="4" y="60"/>
                      <a:pt x="4" y="60"/>
                      <a:pt x="4" y="60"/>
                    </a:cubicBezTo>
                    <a:cubicBezTo>
                      <a:pt x="4" y="60"/>
                      <a:pt x="4" y="60"/>
                      <a:pt x="4" y="60"/>
                    </a:cubicBezTo>
                    <a:cubicBezTo>
                      <a:pt x="4" y="59"/>
                      <a:pt x="5" y="59"/>
                      <a:pt x="5" y="58"/>
                    </a:cubicBezTo>
                    <a:cubicBezTo>
                      <a:pt x="5" y="58"/>
                      <a:pt x="5" y="58"/>
                      <a:pt x="5" y="58"/>
                    </a:cubicBezTo>
                    <a:moveTo>
                      <a:pt x="4" y="57"/>
                    </a:moveTo>
                    <a:cubicBezTo>
                      <a:pt x="3" y="58"/>
                      <a:pt x="3" y="58"/>
                      <a:pt x="3" y="59"/>
                    </a:cubicBezTo>
                    <a:cubicBezTo>
                      <a:pt x="3" y="59"/>
                      <a:pt x="3" y="59"/>
                      <a:pt x="4" y="59"/>
                    </a:cubicBezTo>
                    <a:cubicBezTo>
                      <a:pt x="4" y="59"/>
                      <a:pt x="4" y="58"/>
                      <a:pt x="4" y="58"/>
                    </a:cubicBezTo>
                    <a:cubicBezTo>
                      <a:pt x="4" y="58"/>
                      <a:pt x="4" y="58"/>
                      <a:pt x="4" y="57"/>
                    </a:cubicBezTo>
                    <a:moveTo>
                      <a:pt x="6" y="57"/>
                    </a:moveTo>
                    <a:cubicBezTo>
                      <a:pt x="5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7"/>
                      <a:pt x="6" y="57"/>
                      <a:pt x="6" y="57"/>
                    </a:cubicBezTo>
                    <a:moveTo>
                      <a:pt x="4" y="56"/>
                    </a:moveTo>
                    <a:cubicBezTo>
                      <a:pt x="4" y="56"/>
                      <a:pt x="4" y="56"/>
                      <a:pt x="4" y="57"/>
                    </a:cubicBezTo>
                    <a:cubicBezTo>
                      <a:pt x="4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5" y="56"/>
                      <a:pt x="4" y="56"/>
                    </a:cubicBezTo>
                    <a:moveTo>
                      <a:pt x="7" y="55"/>
                    </a:move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6" y="56"/>
                      <a:pt x="7" y="56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5"/>
                      <a:pt x="7" y="55"/>
                      <a:pt x="7" y="55"/>
                    </a:cubicBezTo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6" y="55"/>
                      <a:pt x="6" y="55"/>
                    </a:cubicBezTo>
                    <a:cubicBezTo>
                      <a:pt x="6" y="55"/>
                      <a:pt x="6" y="55"/>
                      <a:pt x="6" y="55"/>
                    </a:cubicBezTo>
                    <a:cubicBezTo>
                      <a:pt x="6" y="55"/>
                      <a:pt x="5" y="55"/>
                      <a:pt x="5" y="55"/>
                    </a:cubicBezTo>
                    <a:moveTo>
                      <a:pt x="8" y="54"/>
                    </a:move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7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moveTo>
                      <a:pt x="6" y="53"/>
                    </a:moveTo>
                    <a:cubicBezTo>
                      <a:pt x="6" y="54"/>
                      <a:pt x="6" y="54"/>
                      <a:pt x="5" y="54"/>
                    </a:cubicBezTo>
                    <a:cubicBezTo>
                      <a:pt x="6" y="54"/>
                      <a:pt x="6" y="55"/>
                      <a:pt x="6" y="55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7" y="53"/>
                      <a:pt x="6" y="53"/>
                      <a:pt x="6" y="53"/>
                    </a:cubicBezTo>
                    <a:moveTo>
                      <a:pt x="13" y="45"/>
                    </a:move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9" y="52"/>
                      <a:pt x="9" y="51"/>
                      <a:pt x="10" y="50"/>
                    </a:cubicBezTo>
                    <a:cubicBezTo>
                      <a:pt x="11" y="48"/>
                      <a:pt x="12" y="47"/>
                      <a:pt x="13" y="45"/>
                    </a:cubicBezTo>
                    <a:cubicBezTo>
                      <a:pt x="13" y="45"/>
                      <a:pt x="13" y="45"/>
                      <a:pt x="13" y="45"/>
                    </a:cubicBezTo>
                    <a:moveTo>
                      <a:pt x="12" y="44"/>
                    </a:moveTo>
                    <a:cubicBezTo>
                      <a:pt x="10" y="47"/>
                      <a:pt x="8" y="50"/>
                      <a:pt x="7" y="52"/>
                    </a:cubicBezTo>
                    <a:cubicBezTo>
                      <a:pt x="7" y="52"/>
                      <a:pt x="7" y="53"/>
                      <a:pt x="8" y="53"/>
                    </a:cubicBezTo>
                    <a:cubicBezTo>
                      <a:pt x="8" y="52"/>
                      <a:pt x="9" y="51"/>
                      <a:pt x="9" y="50"/>
                    </a:cubicBezTo>
                    <a:cubicBezTo>
                      <a:pt x="10" y="48"/>
                      <a:pt x="11" y="46"/>
                      <a:pt x="12" y="45"/>
                    </a:cubicBezTo>
                    <a:cubicBezTo>
                      <a:pt x="12" y="44"/>
                      <a:pt x="12" y="44"/>
                      <a:pt x="12" y="44"/>
                    </a:cubicBezTo>
                    <a:moveTo>
                      <a:pt x="18" y="37"/>
                    </a:move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6" y="40"/>
                      <a:pt x="17" y="38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moveTo>
                      <a:pt x="17" y="36"/>
                    </a:moveTo>
                    <a:cubicBezTo>
                      <a:pt x="16" y="38"/>
                      <a:pt x="15" y="39"/>
                      <a:pt x="14" y="40"/>
                    </a:cubicBezTo>
                    <a:cubicBezTo>
                      <a:pt x="14" y="41"/>
                      <a:pt x="14" y="41"/>
                      <a:pt x="15" y="41"/>
                    </a:cubicBezTo>
                    <a:cubicBezTo>
                      <a:pt x="16" y="39"/>
                      <a:pt x="16" y="38"/>
                      <a:pt x="17" y="36"/>
                    </a:cubicBezTo>
                    <a:cubicBezTo>
                      <a:pt x="17" y="36"/>
                      <a:pt x="17" y="36"/>
                      <a:pt x="17" y="36"/>
                    </a:cubicBezTo>
                    <a:moveTo>
                      <a:pt x="26" y="23"/>
                    </a:move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2" y="30"/>
                      <a:pt x="24" y="26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moveTo>
                      <a:pt x="25" y="23"/>
                    </a:moveTo>
                    <a:cubicBezTo>
                      <a:pt x="23" y="26"/>
                      <a:pt x="21" y="29"/>
                      <a:pt x="19" y="32"/>
                    </a:cubicBezTo>
                    <a:cubicBezTo>
                      <a:pt x="19" y="32"/>
                      <a:pt x="20" y="32"/>
                      <a:pt x="20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moveTo>
                      <a:pt x="31" y="13"/>
                    </a:moveTo>
                    <a:cubicBezTo>
                      <a:pt x="30" y="14"/>
                      <a:pt x="29" y="15"/>
                      <a:pt x="28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30" y="16"/>
                      <a:pt x="31" y="15"/>
                      <a:pt x="31" y="13"/>
                    </a:cubicBezTo>
                    <a:cubicBezTo>
                      <a:pt x="31" y="13"/>
                      <a:pt x="31" y="13"/>
                      <a:pt x="31" y="13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8" y="0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4"/>
                      <a:pt x="38" y="3"/>
                      <a:pt x="39" y="1"/>
                    </a:cubicBezTo>
                    <a:cubicBezTo>
                      <a:pt x="38" y="1"/>
                      <a:pt x="39" y="0"/>
                      <a:pt x="39" y="0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4" name="Freeform 9497"/>
              <p:cNvSpPr>
                <a:spLocks noEditPoints="1"/>
              </p:cNvSpPr>
              <p:nvPr/>
            </p:nvSpPr>
            <p:spPr bwMode="auto">
              <a:xfrm>
                <a:off x="-349" y="3240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2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5" name="Freeform 9498"/>
              <p:cNvSpPr>
                <a:spLocks noEditPoints="1"/>
              </p:cNvSpPr>
              <p:nvPr/>
            </p:nvSpPr>
            <p:spPr bwMode="auto">
              <a:xfrm>
                <a:off x="-347" y="3240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3 h 3"/>
                  <a:gd name="T4" fmla="*/ 0 w 3"/>
                  <a:gd name="T5" fmla="*/ 3 h 3"/>
                  <a:gd name="T6" fmla="*/ 1 w 3"/>
                  <a:gd name="T7" fmla="*/ 3 h 3"/>
                  <a:gd name="T8" fmla="*/ 1 w 3"/>
                  <a:gd name="T9" fmla="*/ 3 h 3"/>
                  <a:gd name="T10" fmla="*/ 1 w 3"/>
                  <a:gd name="T11" fmla="*/ 2 h 3"/>
                  <a:gd name="T12" fmla="*/ 1 w 3"/>
                  <a:gd name="T13" fmla="*/ 2 h 3"/>
                  <a:gd name="T14" fmla="*/ 1 w 3"/>
                  <a:gd name="T15" fmla="*/ 2 h 3"/>
                  <a:gd name="T16" fmla="*/ 1 w 3"/>
                  <a:gd name="T17" fmla="*/ 2 h 3"/>
                  <a:gd name="T18" fmla="*/ 1 w 3"/>
                  <a:gd name="T19" fmla="*/ 2 h 3"/>
                  <a:gd name="T20" fmla="*/ 2 w 3"/>
                  <a:gd name="T21" fmla="*/ 0 h 3"/>
                  <a:gd name="T22" fmla="*/ 2 w 3"/>
                  <a:gd name="T23" fmla="*/ 1 h 3"/>
                  <a:gd name="T24" fmla="*/ 2 w 3"/>
                  <a:gd name="T25" fmla="*/ 1 h 3"/>
                  <a:gd name="T26" fmla="*/ 3 w 3"/>
                  <a:gd name="T27" fmla="*/ 0 h 3"/>
                  <a:gd name="T28" fmla="*/ 2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6" name="Freeform 9499"/>
              <p:cNvSpPr>
                <a:spLocks noEditPoints="1"/>
              </p:cNvSpPr>
              <p:nvPr/>
            </p:nvSpPr>
            <p:spPr bwMode="auto">
              <a:xfrm>
                <a:off x="-345" y="3242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7" name="Freeform 9500"/>
              <p:cNvSpPr>
                <a:spLocks noEditPoints="1"/>
              </p:cNvSpPr>
              <p:nvPr/>
            </p:nvSpPr>
            <p:spPr bwMode="auto">
              <a:xfrm>
                <a:off x="-359" y="3247"/>
                <a:ext cx="12" cy="14"/>
              </a:xfrm>
              <a:custGeom>
                <a:avLst/>
                <a:gdLst>
                  <a:gd name="T0" fmla="*/ 1 w 5"/>
                  <a:gd name="T1" fmla="*/ 4 h 6"/>
                  <a:gd name="T2" fmla="*/ 0 w 5"/>
                  <a:gd name="T3" fmla="*/ 6 h 6"/>
                  <a:gd name="T4" fmla="*/ 1 w 5"/>
                  <a:gd name="T5" fmla="*/ 6 h 6"/>
                  <a:gd name="T6" fmla="*/ 2 w 5"/>
                  <a:gd name="T7" fmla="*/ 4 h 6"/>
                  <a:gd name="T8" fmla="*/ 1 w 5"/>
                  <a:gd name="T9" fmla="*/ 4 h 6"/>
                  <a:gd name="T10" fmla="*/ 3 w 5"/>
                  <a:gd name="T11" fmla="*/ 1 h 6"/>
                  <a:gd name="T12" fmla="*/ 3 w 5"/>
                  <a:gd name="T13" fmla="*/ 2 h 6"/>
                  <a:gd name="T14" fmla="*/ 3 w 5"/>
                  <a:gd name="T15" fmla="*/ 2 h 6"/>
                  <a:gd name="T16" fmla="*/ 4 w 5"/>
                  <a:gd name="T17" fmla="*/ 1 h 6"/>
                  <a:gd name="T18" fmla="*/ 3 w 5"/>
                  <a:gd name="T19" fmla="*/ 1 h 6"/>
                  <a:gd name="T20" fmla="*/ 5 w 5"/>
                  <a:gd name="T21" fmla="*/ 1 h 6"/>
                  <a:gd name="T22" fmla="*/ 5 w 5"/>
                  <a:gd name="T23" fmla="*/ 1 h 6"/>
                  <a:gd name="T24" fmla="*/ 5 w 5"/>
                  <a:gd name="T25" fmla="*/ 1 h 6"/>
                  <a:gd name="T26" fmla="*/ 5 w 5"/>
                  <a:gd name="T27" fmla="*/ 1 h 6"/>
                  <a:gd name="T28" fmla="*/ 5 w 5"/>
                  <a:gd name="T29" fmla="*/ 1 h 6"/>
                  <a:gd name="T30" fmla="*/ 4 w 5"/>
                  <a:gd name="T31" fmla="*/ 0 h 6"/>
                  <a:gd name="T32" fmla="*/ 3 w 5"/>
                  <a:gd name="T33" fmla="*/ 1 h 6"/>
                  <a:gd name="T34" fmla="*/ 4 w 5"/>
                  <a:gd name="T35" fmla="*/ 1 h 6"/>
                  <a:gd name="T36" fmla="*/ 5 w 5"/>
                  <a:gd name="T37" fmla="*/ 0 h 6"/>
                  <a:gd name="T38" fmla="*/ 4 w 5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6">
                    <a:moveTo>
                      <a:pt x="1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8" name="Freeform 9501"/>
              <p:cNvSpPr>
                <a:spLocks noEditPoints="1"/>
              </p:cNvSpPr>
              <p:nvPr/>
            </p:nvSpPr>
            <p:spPr bwMode="auto">
              <a:xfrm>
                <a:off x="-361" y="3252"/>
                <a:ext cx="9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4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2 h 7"/>
                  <a:gd name="T16" fmla="*/ 4 w 4"/>
                  <a:gd name="T17" fmla="*/ 0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9" name="Freeform 9502"/>
              <p:cNvSpPr>
                <a:spLocks noEditPoints="1"/>
              </p:cNvSpPr>
              <p:nvPr/>
            </p:nvSpPr>
            <p:spPr bwMode="auto">
              <a:xfrm>
                <a:off x="-356" y="3252"/>
                <a:ext cx="7" cy="12"/>
              </a:xfrm>
              <a:custGeom>
                <a:avLst/>
                <a:gdLst>
                  <a:gd name="T0" fmla="*/ 2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2 w 3"/>
                  <a:gd name="T9" fmla="*/ 3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0" name="Freeform 9503"/>
              <p:cNvSpPr>
                <a:spLocks noEditPoints="1"/>
              </p:cNvSpPr>
              <p:nvPr/>
            </p:nvSpPr>
            <p:spPr bwMode="auto">
              <a:xfrm>
                <a:off x="-359" y="3254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1 w 4"/>
                  <a:gd name="T11" fmla="*/ 4 h 6"/>
                  <a:gd name="T12" fmla="*/ 4 w 4"/>
                  <a:gd name="T13" fmla="*/ 0 h 6"/>
                  <a:gd name="T14" fmla="*/ 3 w 4"/>
                  <a:gd name="T15" fmla="*/ 2 h 6"/>
                  <a:gd name="T16" fmla="*/ 3 w 4"/>
                  <a:gd name="T17" fmla="*/ 2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1" name="Freeform 9504"/>
              <p:cNvSpPr>
                <a:spLocks noEditPoints="1"/>
              </p:cNvSpPr>
              <p:nvPr/>
            </p:nvSpPr>
            <p:spPr bwMode="auto">
              <a:xfrm>
                <a:off x="-371" y="3266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7 h 7"/>
                  <a:gd name="T4" fmla="*/ 1 w 5"/>
                  <a:gd name="T5" fmla="*/ 7 h 7"/>
                  <a:gd name="T6" fmla="*/ 1 w 5"/>
                  <a:gd name="T7" fmla="*/ 7 h 7"/>
                  <a:gd name="T8" fmla="*/ 0 w 5"/>
                  <a:gd name="T9" fmla="*/ 6 h 7"/>
                  <a:gd name="T10" fmla="*/ 4 w 5"/>
                  <a:gd name="T11" fmla="*/ 0 h 7"/>
                  <a:gd name="T12" fmla="*/ 0 w 5"/>
                  <a:gd name="T13" fmla="*/ 6 h 7"/>
                  <a:gd name="T14" fmla="*/ 1 w 5"/>
                  <a:gd name="T15" fmla="*/ 7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6"/>
                      <a:pt x="0" y="6"/>
                    </a:cubicBezTo>
                    <a:moveTo>
                      <a:pt x="4" y="0"/>
                    </a:moveTo>
                    <a:cubicBezTo>
                      <a:pt x="3" y="2"/>
                      <a:pt x="2" y="4"/>
                      <a:pt x="0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2" y="5"/>
                      <a:pt x="3" y="3"/>
                      <a:pt x="5" y="1"/>
                    </a:cubicBezTo>
                    <a:cubicBezTo>
                      <a:pt x="4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2" name="Freeform 9505"/>
              <p:cNvSpPr>
                <a:spLocks/>
              </p:cNvSpPr>
              <p:nvPr/>
            </p:nvSpPr>
            <p:spPr bwMode="auto">
              <a:xfrm>
                <a:off x="-361" y="326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3" name="Freeform 9506"/>
              <p:cNvSpPr>
                <a:spLocks/>
              </p:cNvSpPr>
              <p:nvPr/>
            </p:nvSpPr>
            <p:spPr bwMode="auto">
              <a:xfrm>
                <a:off x="-371" y="3280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4" name="Freeform 9507"/>
              <p:cNvSpPr>
                <a:spLocks noEditPoints="1"/>
              </p:cNvSpPr>
              <p:nvPr/>
            </p:nvSpPr>
            <p:spPr bwMode="auto">
              <a:xfrm>
                <a:off x="-368" y="3268"/>
                <a:ext cx="9" cy="17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0 w 4"/>
                  <a:gd name="T5" fmla="*/ 7 h 7"/>
                  <a:gd name="T6" fmla="*/ 1 w 4"/>
                  <a:gd name="T7" fmla="*/ 6 h 7"/>
                  <a:gd name="T8" fmla="*/ 0 w 4"/>
                  <a:gd name="T9" fmla="*/ 6 h 7"/>
                  <a:gd name="T10" fmla="*/ 4 w 4"/>
                  <a:gd name="T11" fmla="*/ 0 h 7"/>
                  <a:gd name="T12" fmla="*/ 1 w 4"/>
                  <a:gd name="T13" fmla="*/ 4 h 7"/>
                  <a:gd name="T14" fmla="*/ 0 w 4"/>
                  <a:gd name="T15" fmla="*/ 6 h 7"/>
                  <a:gd name="T16" fmla="*/ 1 w 4"/>
                  <a:gd name="T17" fmla="*/ 6 h 7"/>
                  <a:gd name="T18" fmla="*/ 4 w 4"/>
                  <a:gd name="T19" fmla="*/ 0 h 7"/>
                  <a:gd name="T20" fmla="*/ 4 w 4"/>
                  <a:gd name="T2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5" name="Oval 9508"/>
              <p:cNvSpPr>
                <a:spLocks noChangeArrowheads="1"/>
              </p:cNvSpPr>
              <p:nvPr/>
            </p:nvSpPr>
            <p:spPr bwMode="auto">
              <a:xfrm>
                <a:off x="-35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6" name="Freeform 9509"/>
              <p:cNvSpPr>
                <a:spLocks/>
              </p:cNvSpPr>
              <p:nvPr/>
            </p:nvSpPr>
            <p:spPr bwMode="auto">
              <a:xfrm>
                <a:off x="-368" y="328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7" name="Freeform 9510"/>
              <p:cNvSpPr>
                <a:spLocks noEditPoints="1"/>
              </p:cNvSpPr>
              <p:nvPr/>
            </p:nvSpPr>
            <p:spPr bwMode="auto">
              <a:xfrm>
                <a:off x="-503" y="3283"/>
                <a:ext cx="135" cy="222"/>
              </a:xfrm>
              <a:custGeom>
                <a:avLst/>
                <a:gdLst>
                  <a:gd name="T0" fmla="*/ 4 w 57"/>
                  <a:gd name="T1" fmla="*/ 87 h 94"/>
                  <a:gd name="T2" fmla="*/ 10 w 57"/>
                  <a:gd name="T3" fmla="*/ 79 h 94"/>
                  <a:gd name="T4" fmla="*/ 12 w 57"/>
                  <a:gd name="T5" fmla="*/ 75 h 94"/>
                  <a:gd name="T6" fmla="*/ 15 w 57"/>
                  <a:gd name="T7" fmla="*/ 72 h 94"/>
                  <a:gd name="T8" fmla="*/ 15 w 57"/>
                  <a:gd name="T9" fmla="*/ 71 h 94"/>
                  <a:gd name="T10" fmla="*/ 18 w 57"/>
                  <a:gd name="T11" fmla="*/ 66 h 94"/>
                  <a:gd name="T12" fmla="*/ 20 w 57"/>
                  <a:gd name="T13" fmla="*/ 63 h 94"/>
                  <a:gd name="T14" fmla="*/ 19 w 57"/>
                  <a:gd name="T15" fmla="*/ 63 h 94"/>
                  <a:gd name="T16" fmla="*/ 22 w 57"/>
                  <a:gd name="T17" fmla="*/ 60 h 94"/>
                  <a:gd name="T18" fmla="*/ 21 w 57"/>
                  <a:gd name="T19" fmla="*/ 60 h 94"/>
                  <a:gd name="T20" fmla="*/ 23 w 57"/>
                  <a:gd name="T21" fmla="*/ 58 h 94"/>
                  <a:gd name="T22" fmla="*/ 23 w 57"/>
                  <a:gd name="T23" fmla="*/ 57 h 94"/>
                  <a:gd name="T24" fmla="*/ 27 w 57"/>
                  <a:gd name="T25" fmla="*/ 50 h 94"/>
                  <a:gd name="T26" fmla="*/ 27 w 57"/>
                  <a:gd name="T27" fmla="*/ 50 h 94"/>
                  <a:gd name="T28" fmla="*/ 30 w 57"/>
                  <a:gd name="T29" fmla="*/ 46 h 94"/>
                  <a:gd name="T30" fmla="*/ 29 w 57"/>
                  <a:gd name="T31" fmla="*/ 46 h 94"/>
                  <a:gd name="T32" fmla="*/ 30 w 57"/>
                  <a:gd name="T33" fmla="*/ 46 h 94"/>
                  <a:gd name="T34" fmla="*/ 30 w 57"/>
                  <a:gd name="T35" fmla="*/ 45 h 94"/>
                  <a:gd name="T36" fmla="*/ 29 w 57"/>
                  <a:gd name="T37" fmla="*/ 46 h 94"/>
                  <a:gd name="T38" fmla="*/ 31 w 57"/>
                  <a:gd name="T39" fmla="*/ 44 h 94"/>
                  <a:gd name="T40" fmla="*/ 31 w 57"/>
                  <a:gd name="T41" fmla="*/ 43 h 94"/>
                  <a:gd name="T42" fmla="*/ 32 w 57"/>
                  <a:gd name="T43" fmla="*/ 43 h 94"/>
                  <a:gd name="T44" fmla="*/ 31 w 57"/>
                  <a:gd name="T45" fmla="*/ 43 h 94"/>
                  <a:gd name="T46" fmla="*/ 34 w 57"/>
                  <a:gd name="T47" fmla="*/ 39 h 94"/>
                  <a:gd name="T48" fmla="*/ 33 w 57"/>
                  <a:gd name="T49" fmla="*/ 39 h 94"/>
                  <a:gd name="T50" fmla="*/ 34 w 57"/>
                  <a:gd name="T51" fmla="*/ 38 h 94"/>
                  <a:gd name="T52" fmla="*/ 34 w 57"/>
                  <a:gd name="T53" fmla="*/ 38 h 94"/>
                  <a:gd name="T54" fmla="*/ 36 w 57"/>
                  <a:gd name="T55" fmla="*/ 34 h 94"/>
                  <a:gd name="T56" fmla="*/ 37 w 57"/>
                  <a:gd name="T57" fmla="*/ 33 h 94"/>
                  <a:gd name="T58" fmla="*/ 37 w 57"/>
                  <a:gd name="T59" fmla="*/ 33 h 94"/>
                  <a:gd name="T60" fmla="*/ 38 w 57"/>
                  <a:gd name="T61" fmla="*/ 31 h 94"/>
                  <a:gd name="T62" fmla="*/ 38 w 57"/>
                  <a:gd name="T63" fmla="*/ 31 h 94"/>
                  <a:gd name="T64" fmla="*/ 39 w 57"/>
                  <a:gd name="T65" fmla="*/ 30 h 94"/>
                  <a:gd name="T66" fmla="*/ 39 w 57"/>
                  <a:gd name="T67" fmla="*/ 29 h 94"/>
                  <a:gd name="T68" fmla="*/ 41 w 57"/>
                  <a:gd name="T69" fmla="*/ 28 h 94"/>
                  <a:gd name="T70" fmla="*/ 40 w 57"/>
                  <a:gd name="T71" fmla="*/ 27 h 94"/>
                  <a:gd name="T72" fmla="*/ 41 w 57"/>
                  <a:gd name="T73" fmla="*/ 27 h 94"/>
                  <a:gd name="T74" fmla="*/ 44 w 57"/>
                  <a:gd name="T75" fmla="*/ 21 h 94"/>
                  <a:gd name="T76" fmla="*/ 44 w 57"/>
                  <a:gd name="T77" fmla="*/ 21 h 94"/>
                  <a:gd name="T78" fmla="*/ 48 w 57"/>
                  <a:gd name="T79" fmla="*/ 16 h 94"/>
                  <a:gd name="T80" fmla="*/ 47 w 57"/>
                  <a:gd name="T81" fmla="*/ 15 h 94"/>
                  <a:gd name="T82" fmla="*/ 49 w 57"/>
                  <a:gd name="T83" fmla="*/ 14 h 94"/>
                  <a:gd name="T84" fmla="*/ 49 w 57"/>
                  <a:gd name="T85" fmla="*/ 13 h 94"/>
                  <a:gd name="T86" fmla="*/ 48 w 57"/>
                  <a:gd name="T87" fmla="*/ 13 h 94"/>
                  <a:gd name="T88" fmla="*/ 48 w 57"/>
                  <a:gd name="T89" fmla="*/ 13 h 94"/>
                  <a:gd name="T90" fmla="*/ 50 w 57"/>
                  <a:gd name="T91" fmla="*/ 12 h 94"/>
                  <a:gd name="T92" fmla="*/ 49 w 57"/>
                  <a:gd name="T93" fmla="*/ 12 h 94"/>
                  <a:gd name="T94" fmla="*/ 51 w 57"/>
                  <a:gd name="T95" fmla="*/ 11 h 94"/>
                  <a:gd name="T96" fmla="*/ 50 w 57"/>
                  <a:gd name="T97" fmla="*/ 10 h 94"/>
                  <a:gd name="T98" fmla="*/ 55 w 57"/>
                  <a:gd name="T99" fmla="*/ 4 h 94"/>
                  <a:gd name="T100" fmla="*/ 54 w 57"/>
                  <a:gd name="T101" fmla="*/ 4 h 94"/>
                  <a:gd name="T102" fmla="*/ 55 w 57"/>
                  <a:gd name="T103" fmla="*/ 3 h 94"/>
                  <a:gd name="T104" fmla="*/ 56 w 57"/>
                  <a:gd name="T105" fmla="*/ 3 h 94"/>
                  <a:gd name="T106" fmla="*/ 55 w 57"/>
                  <a:gd name="T107" fmla="*/ 3 h 94"/>
                  <a:gd name="T108" fmla="*/ 55 w 57"/>
                  <a:gd name="T109" fmla="*/ 2 h 94"/>
                  <a:gd name="T110" fmla="*/ 57 w 57"/>
                  <a:gd name="T111" fmla="*/ 1 h 94"/>
                  <a:gd name="T112" fmla="*/ 56 w 57"/>
                  <a:gd name="T11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" h="94">
                    <a:moveTo>
                      <a:pt x="4" y="87"/>
                    </a:moveTo>
                    <a:cubicBezTo>
                      <a:pt x="3" y="90"/>
                      <a:pt x="1" y="92"/>
                      <a:pt x="0" y="94"/>
                    </a:cubicBezTo>
                    <a:cubicBezTo>
                      <a:pt x="0" y="94"/>
                      <a:pt x="1" y="94"/>
                      <a:pt x="1" y="94"/>
                    </a:cubicBezTo>
                    <a:cubicBezTo>
                      <a:pt x="2" y="92"/>
                      <a:pt x="3" y="90"/>
                      <a:pt x="5" y="87"/>
                    </a:cubicBezTo>
                    <a:cubicBezTo>
                      <a:pt x="5" y="87"/>
                      <a:pt x="5" y="87"/>
                      <a:pt x="4" y="87"/>
                    </a:cubicBezTo>
                    <a:moveTo>
                      <a:pt x="10" y="78"/>
                    </a:moveTo>
                    <a:cubicBezTo>
                      <a:pt x="9" y="79"/>
                      <a:pt x="9" y="80"/>
                      <a:pt x="8" y="80"/>
                    </a:cubicBezTo>
                    <a:cubicBezTo>
                      <a:pt x="9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0"/>
                      <a:pt x="10" y="79"/>
                      <a:pt x="10" y="79"/>
                    </a:cubicBezTo>
                    <a:cubicBezTo>
                      <a:pt x="10" y="79"/>
                      <a:pt x="10" y="78"/>
                      <a:pt x="10" y="78"/>
                    </a:cubicBezTo>
                    <a:moveTo>
                      <a:pt x="12" y="75"/>
                    </a:moveTo>
                    <a:cubicBezTo>
                      <a:pt x="11" y="76"/>
                      <a:pt x="11" y="76"/>
                      <a:pt x="10" y="77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7"/>
                      <a:pt x="12" y="76"/>
                      <a:pt x="12" y="75"/>
                    </a:cubicBezTo>
                    <a:cubicBezTo>
                      <a:pt x="12" y="75"/>
                      <a:pt x="12" y="75"/>
                      <a:pt x="12" y="75"/>
                    </a:cubicBezTo>
                    <a:moveTo>
                      <a:pt x="14" y="71"/>
                    </a:moveTo>
                    <a:cubicBezTo>
                      <a:pt x="14" y="71"/>
                      <a:pt x="13" y="72"/>
                      <a:pt x="13" y="72"/>
                    </a:cubicBezTo>
                    <a:cubicBezTo>
                      <a:pt x="14" y="72"/>
                      <a:pt x="14" y="72"/>
                      <a:pt x="14" y="73"/>
                    </a:cubicBezTo>
                    <a:cubicBezTo>
                      <a:pt x="14" y="72"/>
                      <a:pt x="14" y="72"/>
                      <a:pt x="15" y="72"/>
                    </a:cubicBezTo>
                    <a:cubicBezTo>
                      <a:pt x="14" y="71"/>
                      <a:pt x="14" y="71"/>
                      <a:pt x="14" y="71"/>
                    </a:cubicBezTo>
                    <a:moveTo>
                      <a:pt x="14" y="70"/>
                    </a:moveTo>
                    <a:cubicBezTo>
                      <a:pt x="14" y="70"/>
                      <a:pt x="14" y="71"/>
                      <a:pt x="14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0"/>
                      <a:pt x="15" y="70"/>
                      <a:pt x="14" y="70"/>
                    </a:cubicBezTo>
                    <a:moveTo>
                      <a:pt x="17" y="65"/>
                    </a:moveTo>
                    <a:cubicBezTo>
                      <a:pt x="16" y="67"/>
                      <a:pt x="16" y="68"/>
                      <a:pt x="15" y="69"/>
                    </a:cubicBezTo>
                    <a:cubicBezTo>
                      <a:pt x="15" y="70"/>
                      <a:pt x="15" y="70"/>
                      <a:pt x="16" y="70"/>
                    </a:cubicBezTo>
                    <a:cubicBezTo>
                      <a:pt x="16" y="69"/>
                      <a:pt x="17" y="67"/>
                      <a:pt x="18" y="66"/>
                    </a:cubicBezTo>
                    <a:cubicBezTo>
                      <a:pt x="18" y="66"/>
                      <a:pt x="17" y="66"/>
                      <a:pt x="17" y="65"/>
                    </a:cubicBezTo>
                    <a:moveTo>
                      <a:pt x="20" y="63"/>
                    </a:move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9" y="65"/>
                      <a:pt x="19" y="64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moveTo>
                      <a:pt x="19" y="62"/>
                    </a:moveTo>
                    <a:cubicBezTo>
                      <a:pt x="18" y="63"/>
                      <a:pt x="18" y="64"/>
                      <a:pt x="17" y="65"/>
                    </a:cubicBezTo>
                    <a:cubicBezTo>
                      <a:pt x="17" y="65"/>
                      <a:pt x="18" y="65"/>
                      <a:pt x="18" y="66"/>
                    </a:cubicBezTo>
                    <a:cubicBezTo>
                      <a:pt x="18" y="65"/>
                      <a:pt x="19" y="64"/>
                      <a:pt x="19" y="63"/>
                    </a:cubicBezTo>
                    <a:cubicBezTo>
                      <a:pt x="19" y="63"/>
                      <a:pt x="19" y="63"/>
                      <a:pt x="19" y="62"/>
                    </a:cubicBezTo>
                    <a:cubicBezTo>
                      <a:pt x="19" y="62"/>
                      <a:pt x="19" y="62"/>
                      <a:pt x="19" y="62"/>
                    </a:cubicBezTo>
                    <a:moveTo>
                      <a:pt x="22" y="58"/>
                    </a:move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60"/>
                      <a:pt x="22" y="60"/>
                      <a:pt x="22" y="60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8"/>
                      <a:pt x="22" y="58"/>
                      <a:pt x="22" y="58"/>
                    </a:cubicBezTo>
                    <a:moveTo>
                      <a:pt x="22" y="58"/>
                    </a:moveTo>
                    <a:cubicBezTo>
                      <a:pt x="21" y="58"/>
                      <a:pt x="21" y="59"/>
                      <a:pt x="21" y="59"/>
                    </a:cubicBezTo>
                    <a:cubicBezTo>
                      <a:pt x="21" y="59"/>
                      <a:pt x="21" y="60"/>
                      <a:pt x="21" y="60"/>
                    </a:cubicBezTo>
                    <a:cubicBezTo>
                      <a:pt x="22" y="59"/>
                      <a:pt x="22" y="59"/>
                      <a:pt x="22" y="58"/>
                    </a:cubicBezTo>
                    <a:cubicBezTo>
                      <a:pt x="22" y="58"/>
                      <a:pt x="22" y="58"/>
                      <a:pt x="22" y="58"/>
                    </a:cubicBezTo>
                    <a:moveTo>
                      <a:pt x="26" y="51"/>
                    </a:moveTo>
                    <a:cubicBezTo>
                      <a:pt x="23" y="57"/>
                      <a:pt x="23" y="57"/>
                      <a:pt x="23" y="57"/>
                    </a:cubicBezTo>
                    <a:cubicBezTo>
                      <a:pt x="23" y="57"/>
                      <a:pt x="23" y="58"/>
                      <a:pt x="23" y="58"/>
                    </a:cubicBezTo>
                    <a:cubicBezTo>
                      <a:pt x="24" y="56"/>
                      <a:pt x="25" y="54"/>
                      <a:pt x="27" y="52"/>
                    </a:cubicBezTo>
                    <a:cubicBezTo>
                      <a:pt x="27" y="51"/>
                      <a:pt x="26" y="51"/>
                      <a:pt x="26" y="51"/>
                    </a:cubicBezTo>
                    <a:moveTo>
                      <a:pt x="26" y="51"/>
                    </a:moveTo>
                    <a:cubicBezTo>
                      <a:pt x="25" y="53"/>
                      <a:pt x="23" y="55"/>
                      <a:pt x="22" y="57"/>
                    </a:cubicBezTo>
                    <a:cubicBezTo>
                      <a:pt x="22" y="57"/>
                      <a:pt x="22" y="57"/>
                      <a:pt x="23" y="57"/>
                    </a:cubicBezTo>
                    <a:cubicBezTo>
                      <a:pt x="24" y="55"/>
                      <a:pt x="25" y="53"/>
                      <a:pt x="26" y="51"/>
                    </a:cubicBezTo>
                    <a:cubicBezTo>
                      <a:pt x="26" y="51"/>
                      <a:pt x="26" y="51"/>
                      <a:pt x="26" y="51"/>
                    </a:cubicBezTo>
                    <a:moveTo>
                      <a:pt x="28" y="48"/>
                    </a:moveTo>
                    <a:cubicBezTo>
                      <a:pt x="27" y="50"/>
                      <a:pt x="27" y="50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8" y="50"/>
                      <a:pt x="28" y="49"/>
                      <a:pt x="29" y="48"/>
                    </a:cubicBezTo>
                    <a:cubicBezTo>
                      <a:pt x="28" y="48"/>
                      <a:pt x="28" y="48"/>
                      <a:pt x="28" y="48"/>
                    </a:cubicBezTo>
                    <a:moveTo>
                      <a:pt x="28" y="48"/>
                    </a:moveTo>
                    <a:cubicBezTo>
                      <a:pt x="27" y="48"/>
                      <a:pt x="27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7" y="49"/>
                      <a:pt x="28" y="49"/>
                      <a:pt x="28" y="48"/>
                    </a:cubicBezTo>
                    <a:cubicBezTo>
                      <a:pt x="28" y="48"/>
                      <a:pt x="28" y="48"/>
                      <a:pt x="28" y="48"/>
                    </a:cubicBezTo>
                    <a:moveTo>
                      <a:pt x="29" y="46"/>
                    </a:moveTo>
                    <a:cubicBezTo>
                      <a:pt x="29" y="46"/>
                      <a:pt x="29" y="46"/>
                      <a:pt x="29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29" y="46"/>
                    </a:cubicBezTo>
                    <a:moveTo>
                      <a:pt x="29" y="46"/>
                    </a:move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moveTo>
                      <a:pt x="30" y="45"/>
                    </a:move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moveTo>
                      <a:pt x="31" y="44"/>
                    </a:move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1" y="45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moveTo>
                      <a:pt x="30" y="44"/>
                    </a:moveTo>
                    <a:cubicBezTo>
                      <a:pt x="30" y="44"/>
                      <a:pt x="29" y="45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30" y="45"/>
                      <a:pt x="30" y="45"/>
                      <a:pt x="31" y="44"/>
                    </a:cubicBezTo>
                    <a:cubicBezTo>
                      <a:pt x="30" y="44"/>
                      <a:pt x="30" y="44"/>
                      <a:pt x="30" y="44"/>
                    </a:cubicBezTo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3"/>
                      <a:pt x="32" y="43"/>
                    </a:cubicBezTo>
                    <a:cubicBezTo>
                      <a:pt x="31" y="43"/>
                      <a:pt x="31" y="43"/>
                      <a:pt x="31" y="43"/>
                    </a:cubicBezTo>
                    <a:moveTo>
                      <a:pt x="31" y="43"/>
                    </a:moveTo>
                    <a:cubicBezTo>
                      <a:pt x="31" y="43"/>
                      <a:pt x="30" y="43"/>
                      <a:pt x="30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moveTo>
                      <a:pt x="34" y="39"/>
                    </a:move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2" y="43"/>
                      <a:pt x="32" y="43"/>
                    </a:cubicBezTo>
                    <a:cubicBezTo>
                      <a:pt x="32" y="42"/>
                      <a:pt x="33" y="41"/>
                      <a:pt x="34" y="40"/>
                    </a:cubicBezTo>
                    <a:cubicBezTo>
                      <a:pt x="34" y="39"/>
                      <a:pt x="34" y="39"/>
                      <a:pt x="34" y="39"/>
                    </a:cubicBezTo>
                    <a:moveTo>
                      <a:pt x="33" y="39"/>
                    </a:moveTo>
                    <a:cubicBezTo>
                      <a:pt x="32" y="40"/>
                      <a:pt x="32" y="41"/>
                      <a:pt x="31" y="42"/>
                    </a:cubicBezTo>
                    <a:cubicBezTo>
                      <a:pt x="31" y="42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2" y="42"/>
                      <a:pt x="33" y="40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moveTo>
                      <a:pt x="34" y="39"/>
                    </a:move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moveTo>
                      <a:pt x="33" y="39"/>
                    </a:moveTo>
                    <a:cubicBezTo>
                      <a:pt x="33" y="39"/>
                      <a:pt x="33" y="39"/>
                      <a:pt x="33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3" y="39"/>
                      <a:pt x="33" y="39"/>
                      <a:pt x="33" y="39"/>
                    </a:cubicBezTo>
                    <a:moveTo>
                      <a:pt x="35" y="37"/>
                    </a:move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4" y="38"/>
                      <a:pt x="35" y="38"/>
                    </a:cubicBezTo>
                    <a:cubicBezTo>
                      <a:pt x="35" y="38"/>
                      <a:pt x="35" y="37"/>
                      <a:pt x="36" y="37"/>
                    </a:cubicBezTo>
                    <a:cubicBezTo>
                      <a:pt x="35" y="37"/>
                      <a:pt x="35" y="37"/>
                      <a:pt x="35" y="37"/>
                    </a:cubicBezTo>
                    <a:moveTo>
                      <a:pt x="35" y="36"/>
                    </a:moveTo>
                    <a:cubicBezTo>
                      <a:pt x="34" y="37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7"/>
                      <a:pt x="35" y="37"/>
                      <a:pt x="35" y="36"/>
                    </a:cubicBezTo>
                    <a:cubicBezTo>
                      <a:pt x="35" y="36"/>
                      <a:pt x="35" y="36"/>
                      <a:pt x="35" y="36"/>
                    </a:cubicBezTo>
                    <a:moveTo>
                      <a:pt x="36" y="34"/>
                    </a:move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moveTo>
                      <a:pt x="38" y="32"/>
                    </a:move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8" y="33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8" y="32"/>
                    </a:cubicBezTo>
                    <a:moveTo>
                      <a:pt x="37" y="31"/>
                    </a:moveTo>
                    <a:cubicBezTo>
                      <a:pt x="37" y="32"/>
                      <a:pt x="37" y="32"/>
                      <a:pt x="37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8" y="32"/>
                      <a:pt x="38" y="32"/>
                    </a:cubicBezTo>
                    <a:cubicBezTo>
                      <a:pt x="38" y="31"/>
                      <a:pt x="38" y="31"/>
                      <a:pt x="37" y="31"/>
                    </a:cubicBezTo>
                    <a:moveTo>
                      <a:pt x="39" y="30"/>
                    </a:move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1"/>
                      <a:pt x="39" y="32"/>
                      <a:pt x="39" y="32"/>
                    </a:cubicBezTo>
                    <a:cubicBezTo>
                      <a:pt x="39" y="31"/>
                      <a:pt x="39" y="31"/>
                      <a:pt x="39" y="30"/>
                    </a:cubicBezTo>
                    <a:cubicBezTo>
                      <a:pt x="39" y="30"/>
                      <a:pt x="39" y="30"/>
                      <a:pt x="39" y="30"/>
                    </a:cubicBezTo>
                    <a:moveTo>
                      <a:pt x="38" y="30"/>
                    </a:moveTo>
                    <a:cubicBezTo>
                      <a:pt x="38" y="30"/>
                      <a:pt x="38" y="31"/>
                      <a:pt x="38" y="31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1"/>
                      <a:pt x="39" y="30"/>
                      <a:pt x="39" y="30"/>
                    </a:cubicBezTo>
                    <a:cubicBezTo>
                      <a:pt x="39" y="30"/>
                      <a:pt x="39" y="30"/>
                      <a:pt x="38" y="30"/>
                    </a:cubicBezTo>
                    <a:moveTo>
                      <a:pt x="40" y="28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0"/>
                      <a:pt x="40" y="30"/>
                      <a:pt x="40" y="30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40" y="29"/>
                      <a:pt x="40" y="28"/>
                      <a:pt x="40" y="28"/>
                    </a:cubicBezTo>
                    <a:moveTo>
                      <a:pt x="39" y="28"/>
                    </a:moveTo>
                    <a:cubicBezTo>
                      <a:pt x="39" y="28"/>
                      <a:pt x="39" y="29"/>
                      <a:pt x="39" y="29"/>
                    </a:cubicBezTo>
                    <a:cubicBezTo>
                      <a:pt x="39" y="29"/>
                      <a:pt x="39" y="29"/>
                      <a:pt x="39" y="30"/>
                    </a:cubicBezTo>
                    <a:cubicBezTo>
                      <a:pt x="39" y="29"/>
                      <a:pt x="40" y="29"/>
                      <a:pt x="40" y="28"/>
                    </a:cubicBezTo>
                    <a:cubicBezTo>
                      <a:pt x="40" y="28"/>
                      <a:pt x="40" y="28"/>
                      <a:pt x="39" y="28"/>
                    </a:cubicBezTo>
                    <a:moveTo>
                      <a:pt x="41" y="27"/>
                    </a:move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moveTo>
                      <a:pt x="40" y="26"/>
                    </a:move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1" y="27"/>
                      <a:pt x="41" y="27"/>
                    </a:cubicBezTo>
                    <a:cubicBezTo>
                      <a:pt x="40" y="26"/>
                      <a:pt x="40" y="26"/>
                      <a:pt x="40" y="26"/>
                    </a:cubicBezTo>
                    <a:moveTo>
                      <a:pt x="45" y="21"/>
                    </a:move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2" y="25"/>
                      <a:pt x="44" y="23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moveTo>
                      <a:pt x="44" y="21"/>
                    </a:moveTo>
                    <a:cubicBezTo>
                      <a:pt x="44" y="21"/>
                      <a:pt x="44" y="21"/>
                      <a:pt x="44" y="21"/>
                    </a:cubicBezTo>
                    <a:cubicBezTo>
                      <a:pt x="43" y="23"/>
                      <a:pt x="41" y="25"/>
                      <a:pt x="40" y="26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6"/>
                      <a:pt x="42" y="25"/>
                      <a:pt x="43" y="24"/>
                    </a:cubicBezTo>
                    <a:cubicBezTo>
                      <a:pt x="43" y="23"/>
                      <a:pt x="44" y="22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moveTo>
                      <a:pt x="48" y="1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6" y="20"/>
                      <a:pt x="47" y="18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moveTo>
                      <a:pt x="47" y="15"/>
                    </a:moveTo>
                    <a:cubicBezTo>
                      <a:pt x="46" y="17"/>
                      <a:pt x="45" y="19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5" y="19"/>
                      <a:pt x="46" y="17"/>
                      <a:pt x="47" y="16"/>
                    </a:cubicBezTo>
                    <a:cubicBezTo>
                      <a:pt x="47" y="16"/>
                      <a:pt x="47" y="16"/>
                      <a:pt x="47" y="15"/>
                    </a:cubicBezTo>
                    <a:moveTo>
                      <a:pt x="49" y="14"/>
                    </a:move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5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moveTo>
                      <a:pt x="48" y="13"/>
                    </a:moveTo>
                    <a:cubicBezTo>
                      <a:pt x="48" y="14"/>
                      <a:pt x="47" y="14"/>
                      <a:pt x="47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8" y="15"/>
                      <a:pt x="48" y="14"/>
                      <a:pt x="49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8" y="13"/>
                    </a:cubicBezTo>
                    <a:moveTo>
                      <a:pt x="50" y="12"/>
                    </a:move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2"/>
                      <a:pt x="50" y="12"/>
                      <a:pt x="50" y="12"/>
                    </a:cubicBezTo>
                    <a:moveTo>
                      <a:pt x="49" y="12"/>
                    </a:moveTo>
                    <a:cubicBezTo>
                      <a:pt x="49" y="12"/>
                      <a:pt x="49" y="12"/>
                      <a:pt x="48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moveTo>
                      <a:pt x="51" y="11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50" y="13"/>
                      <a:pt x="50" y="13"/>
                    </a:cubicBezTo>
                    <a:cubicBezTo>
                      <a:pt x="50" y="12"/>
                      <a:pt x="51" y="12"/>
                      <a:pt x="51" y="11"/>
                    </a:cubicBezTo>
                    <a:cubicBezTo>
                      <a:pt x="51" y="11"/>
                      <a:pt x="51" y="11"/>
                      <a:pt x="51" y="11"/>
                    </a:cubicBezTo>
                    <a:moveTo>
                      <a:pt x="50" y="10"/>
                    </a:moveTo>
                    <a:cubicBezTo>
                      <a:pt x="50" y="11"/>
                      <a:pt x="49" y="11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0" y="11"/>
                      <a:pt x="50" y="10"/>
                      <a:pt x="50" y="10"/>
                    </a:cubicBezTo>
                    <a:moveTo>
                      <a:pt x="55" y="4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2" y="8"/>
                      <a:pt x="54" y="6"/>
                      <a:pt x="55" y="4"/>
                    </a:cubicBezTo>
                    <a:cubicBezTo>
                      <a:pt x="55" y="4"/>
                      <a:pt x="55" y="4"/>
                      <a:pt x="55" y="4"/>
                    </a:cubicBezTo>
                    <a:moveTo>
                      <a:pt x="54" y="4"/>
                    </a:moveTo>
                    <a:cubicBezTo>
                      <a:pt x="53" y="6"/>
                      <a:pt x="51" y="8"/>
                      <a:pt x="50" y="10"/>
                    </a:cubicBezTo>
                    <a:cubicBezTo>
                      <a:pt x="50" y="10"/>
                      <a:pt x="51" y="10"/>
                      <a:pt x="51" y="10"/>
                    </a:cubicBezTo>
                    <a:cubicBezTo>
                      <a:pt x="52" y="8"/>
                      <a:pt x="53" y="6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moveTo>
                      <a:pt x="55" y="3"/>
                    </a:move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3"/>
                      <a:pt x="56" y="3"/>
                    </a:cubicBezTo>
                    <a:cubicBezTo>
                      <a:pt x="56" y="3"/>
                      <a:pt x="56" y="3"/>
                      <a:pt x="55" y="3"/>
                    </a:cubicBezTo>
                    <a:moveTo>
                      <a:pt x="56" y="3"/>
                    </a:move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moveTo>
                      <a:pt x="55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moveTo>
                      <a:pt x="55" y="2"/>
                    </a:moveTo>
                    <a:cubicBezTo>
                      <a:pt x="55" y="2"/>
                      <a:pt x="55" y="2"/>
                      <a:pt x="55" y="2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2"/>
                      <a:pt x="55" y="2"/>
                    </a:cubicBezTo>
                    <a:moveTo>
                      <a:pt x="57" y="1"/>
                    </a:moveTo>
                    <a:cubicBezTo>
                      <a:pt x="56" y="1"/>
                      <a:pt x="56" y="1"/>
                      <a:pt x="56" y="1"/>
                    </a:cubicBezTo>
                    <a:cubicBezTo>
                      <a:pt x="57" y="2"/>
                      <a:pt x="57" y="2"/>
                      <a:pt x="57" y="2"/>
                    </a:cubicBezTo>
                    <a:cubicBezTo>
                      <a:pt x="57" y="1"/>
                      <a:pt x="57" y="1"/>
                      <a:pt x="57" y="1"/>
                    </a:cubicBezTo>
                    <a:cubicBezTo>
                      <a:pt x="57" y="1"/>
                      <a:pt x="57" y="1"/>
                      <a:pt x="57" y="1"/>
                    </a:cubicBezTo>
                    <a:moveTo>
                      <a:pt x="56" y="0"/>
                    </a:moveTo>
                    <a:cubicBezTo>
                      <a:pt x="56" y="0"/>
                      <a:pt x="56" y="1"/>
                      <a:pt x="55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56" y="1"/>
                      <a:pt x="56" y="1"/>
                      <a:pt x="56" y="0"/>
                    </a:cubicBezTo>
                    <a:cubicBezTo>
                      <a:pt x="56" y="0"/>
                      <a:pt x="56" y="0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8" name="Freeform 9511"/>
              <p:cNvSpPr>
                <a:spLocks noEditPoints="1"/>
              </p:cNvSpPr>
              <p:nvPr/>
            </p:nvSpPr>
            <p:spPr bwMode="auto">
              <a:xfrm>
                <a:off x="-451" y="3401"/>
                <a:ext cx="12" cy="21"/>
              </a:xfrm>
              <a:custGeom>
                <a:avLst/>
                <a:gdLst>
                  <a:gd name="T0" fmla="*/ 1 w 5"/>
                  <a:gd name="T1" fmla="*/ 7 h 9"/>
                  <a:gd name="T2" fmla="*/ 0 w 5"/>
                  <a:gd name="T3" fmla="*/ 8 h 9"/>
                  <a:gd name="T4" fmla="*/ 0 w 5"/>
                  <a:gd name="T5" fmla="*/ 9 h 9"/>
                  <a:gd name="T6" fmla="*/ 1 w 5"/>
                  <a:gd name="T7" fmla="*/ 8 h 9"/>
                  <a:gd name="T8" fmla="*/ 1 w 5"/>
                  <a:gd name="T9" fmla="*/ 7 h 9"/>
                  <a:gd name="T10" fmla="*/ 0 w 5"/>
                  <a:gd name="T11" fmla="*/ 7 h 9"/>
                  <a:gd name="T12" fmla="*/ 0 w 5"/>
                  <a:gd name="T13" fmla="*/ 8 h 9"/>
                  <a:gd name="T14" fmla="*/ 0 w 5"/>
                  <a:gd name="T15" fmla="*/ 8 h 9"/>
                  <a:gd name="T16" fmla="*/ 1 w 5"/>
                  <a:gd name="T17" fmla="*/ 7 h 9"/>
                  <a:gd name="T18" fmla="*/ 0 w 5"/>
                  <a:gd name="T19" fmla="*/ 7 h 9"/>
                  <a:gd name="T20" fmla="*/ 5 w 5"/>
                  <a:gd name="T21" fmla="*/ 0 h 9"/>
                  <a:gd name="T22" fmla="*/ 4 w 5"/>
                  <a:gd name="T23" fmla="*/ 1 h 9"/>
                  <a:gd name="T24" fmla="*/ 5 w 5"/>
                  <a:gd name="T25" fmla="*/ 2 h 9"/>
                  <a:gd name="T26" fmla="*/ 5 w 5"/>
                  <a:gd name="T27" fmla="*/ 0 h 9"/>
                  <a:gd name="T28" fmla="*/ 5 w 5"/>
                  <a:gd name="T29" fmla="*/ 0 h 9"/>
                  <a:gd name="T30" fmla="*/ 5 w 5"/>
                  <a:gd name="T31" fmla="*/ 0 h 9"/>
                  <a:gd name="T32" fmla="*/ 4 w 5"/>
                  <a:gd name="T33" fmla="*/ 1 h 9"/>
                  <a:gd name="T34" fmla="*/ 4 w 5"/>
                  <a:gd name="T35" fmla="*/ 1 h 9"/>
                  <a:gd name="T36" fmla="*/ 5 w 5"/>
                  <a:gd name="T37" fmla="*/ 0 h 9"/>
                  <a:gd name="T38" fmla="*/ 5 w 5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9">
                    <a:moveTo>
                      <a:pt x="1" y="7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7"/>
                      <a:pt x="1" y="7"/>
                    </a:cubicBezTo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moveTo>
                      <a:pt x="5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9" name="Rectangle 9512"/>
              <p:cNvSpPr>
                <a:spLocks noChangeArrowheads="1"/>
              </p:cNvSpPr>
              <p:nvPr/>
            </p:nvSpPr>
            <p:spPr bwMode="auto">
              <a:xfrm>
                <a:off x="-432" y="338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0" name="Rectangle 9513"/>
              <p:cNvSpPr>
                <a:spLocks noChangeArrowheads="1"/>
              </p:cNvSpPr>
              <p:nvPr/>
            </p:nvSpPr>
            <p:spPr bwMode="auto">
              <a:xfrm>
                <a:off x="-432" y="338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1" name="Freeform 9514"/>
              <p:cNvSpPr>
                <a:spLocks noEditPoints="1"/>
              </p:cNvSpPr>
              <p:nvPr/>
            </p:nvSpPr>
            <p:spPr bwMode="auto">
              <a:xfrm>
                <a:off x="-432" y="3372"/>
                <a:ext cx="12" cy="15"/>
              </a:xfrm>
              <a:custGeom>
                <a:avLst/>
                <a:gdLst>
                  <a:gd name="T0" fmla="*/ 1 w 5"/>
                  <a:gd name="T1" fmla="*/ 6 h 6"/>
                  <a:gd name="T2" fmla="*/ 1 w 5"/>
                  <a:gd name="T3" fmla="*/ 6 h 6"/>
                  <a:gd name="T4" fmla="*/ 1 w 5"/>
                  <a:gd name="T5" fmla="*/ 6 h 6"/>
                  <a:gd name="T6" fmla="*/ 1 w 5"/>
                  <a:gd name="T7" fmla="*/ 6 h 6"/>
                  <a:gd name="T8" fmla="*/ 1 w 5"/>
                  <a:gd name="T9" fmla="*/ 6 h 6"/>
                  <a:gd name="T10" fmla="*/ 0 w 5"/>
                  <a:gd name="T11" fmla="*/ 5 h 6"/>
                  <a:gd name="T12" fmla="*/ 0 w 5"/>
                  <a:gd name="T13" fmla="*/ 6 h 6"/>
                  <a:gd name="T14" fmla="*/ 1 w 5"/>
                  <a:gd name="T15" fmla="*/ 6 h 6"/>
                  <a:gd name="T16" fmla="*/ 1 w 5"/>
                  <a:gd name="T17" fmla="*/ 5 h 6"/>
                  <a:gd name="T18" fmla="*/ 0 w 5"/>
                  <a:gd name="T19" fmla="*/ 5 h 6"/>
                  <a:gd name="T20" fmla="*/ 1 w 5"/>
                  <a:gd name="T21" fmla="*/ 5 h 6"/>
                  <a:gd name="T22" fmla="*/ 1 w 5"/>
                  <a:gd name="T23" fmla="*/ 5 h 6"/>
                  <a:gd name="T24" fmla="*/ 2 w 5"/>
                  <a:gd name="T25" fmla="*/ 5 h 6"/>
                  <a:gd name="T26" fmla="*/ 2 w 5"/>
                  <a:gd name="T27" fmla="*/ 5 h 6"/>
                  <a:gd name="T28" fmla="*/ 1 w 5"/>
                  <a:gd name="T29" fmla="*/ 5 h 6"/>
                  <a:gd name="T30" fmla="*/ 1 w 5"/>
                  <a:gd name="T31" fmla="*/ 5 h 6"/>
                  <a:gd name="T32" fmla="*/ 1 w 5"/>
                  <a:gd name="T33" fmla="*/ 5 h 6"/>
                  <a:gd name="T34" fmla="*/ 1 w 5"/>
                  <a:gd name="T35" fmla="*/ 5 h 6"/>
                  <a:gd name="T36" fmla="*/ 1 w 5"/>
                  <a:gd name="T37" fmla="*/ 5 h 6"/>
                  <a:gd name="T38" fmla="*/ 1 w 5"/>
                  <a:gd name="T39" fmla="*/ 5 h 6"/>
                  <a:gd name="T40" fmla="*/ 4 w 5"/>
                  <a:gd name="T41" fmla="*/ 1 h 6"/>
                  <a:gd name="T42" fmla="*/ 4 w 5"/>
                  <a:gd name="T43" fmla="*/ 1 h 6"/>
                  <a:gd name="T44" fmla="*/ 4 w 5"/>
                  <a:gd name="T45" fmla="*/ 2 h 6"/>
                  <a:gd name="T46" fmla="*/ 4 w 5"/>
                  <a:gd name="T47" fmla="*/ 1 h 6"/>
                  <a:gd name="T48" fmla="*/ 4 w 5"/>
                  <a:gd name="T49" fmla="*/ 1 h 6"/>
                  <a:gd name="T50" fmla="*/ 3 w 5"/>
                  <a:gd name="T51" fmla="*/ 1 h 6"/>
                  <a:gd name="T52" fmla="*/ 3 w 5"/>
                  <a:gd name="T53" fmla="*/ 1 h 6"/>
                  <a:gd name="T54" fmla="*/ 3 w 5"/>
                  <a:gd name="T55" fmla="*/ 1 h 6"/>
                  <a:gd name="T56" fmla="*/ 4 w 5"/>
                  <a:gd name="T57" fmla="*/ 1 h 6"/>
                  <a:gd name="T58" fmla="*/ 3 w 5"/>
                  <a:gd name="T59" fmla="*/ 1 h 6"/>
                  <a:gd name="T60" fmla="*/ 4 w 5"/>
                  <a:gd name="T61" fmla="*/ 0 h 6"/>
                  <a:gd name="T62" fmla="*/ 4 w 5"/>
                  <a:gd name="T63" fmla="*/ 1 h 6"/>
                  <a:gd name="T64" fmla="*/ 4 w 5"/>
                  <a:gd name="T65" fmla="*/ 1 h 6"/>
                  <a:gd name="T66" fmla="*/ 5 w 5"/>
                  <a:gd name="T67" fmla="*/ 0 h 6"/>
                  <a:gd name="T68" fmla="*/ 4 w 5"/>
                  <a:gd name="T69" fmla="*/ 0 h 6"/>
                  <a:gd name="T70" fmla="*/ 4 w 5"/>
                  <a:gd name="T71" fmla="*/ 0 h 6"/>
                  <a:gd name="T72" fmla="*/ 3 w 5"/>
                  <a:gd name="T73" fmla="*/ 1 h 6"/>
                  <a:gd name="T74" fmla="*/ 4 w 5"/>
                  <a:gd name="T75" fmla="*/ 1 h 6"/>
                  <a:gd name="T76" fmla="*/ 4 w 5"/>
                  <a:gd name="T77" fmla="*/ 0 h 6"/>
                  <a:gd name="T78" fmla="*/ 4 w 5"/>
                  <a:gd name="T7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2" name="Freeform 9515"/>
              <p:cNvSpPr>
                <a:spLocks noEditPoints="1"/>
              </p:cNvSpPr>
              <p:nvPr/>
            </p:nvSpPr>
            <p:spPr bwMode="auto">
              <a:xfrm>
                <a:off x="-413" y="3351"/>
                <a:ext cx="5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1 h 1"/>
                  <a:gd name="T10" fmla="*/ 1 w 2"/>
                  <a:gd name="T11" fmla="*/ 0 h 1"/>
                  <a:gd name="T12" fmla="*/ 0 w 2"/>
                  <a:gd name="T13" fmla="*/ 1 h 1"/>
                  <a:gd name="T14" fmla="*/ 1 w 2"/>
                  <a:gd name="T15" fmla="*/ 1 h 1"/>
                  <a:gd name="T16" fmla="*/ 1 w 2"/>
                  <a:gd name="T17" fmla="*/ 1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3" name="Freeform 9516"/>
              <p:cNvSpPr>
                <a:spLocks noEditPoints="1"/>
              </p:cNvSpPr>
              <p:nvPr/>
            </p:nvSpPr>
            <p:spPr bwMode="auto">
              <a:xfrm>
                <a:off x="-415" y="3356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1 w 2"/>
                  <a:gd name="T15" fmla="*/ 1 h 1"/>
                  <a:gd name="T16" fmla="*/ 1 w 2"/>
                  <a:gd name="T17" fmla="*/ 0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4" name="Freeform 9517"/>
              <p:cNvSpPr>
                <a:spLocks noEditPoints="1"/>
              </p:cNvSpPr>
              <p:nvPr/>
            </p:nvSpPr>
            <p:spPr bwMode="auto">
              <a:xfrm>
                <a:off x="-411" y="3346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2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1 w 2"/>
                  <a:gd name="T15" fmla="*/ 1 h 2"/>
                  <a:gd name="T16" fmla="*/ 1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5" name="Freeform 9518"/>
              <p:cNvSpPr>
                <a:spLocks noEditPoints="1"/>
              </p:cNvSpPr>
              <p:nvPr/>
            </p:nvSpPr>
            <p:spPr bwMode="auto">
              <a:xfrm>
                <a:off x="-408" y="3344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2 w 2"/>
                  <a:gd name="T5" fmla="*/ 2 h 2"/>
                  <a:gd name="T6" fmla="*/ 2 w 2"/>
                  <a:gd name="T7" fmla="*/ 2 h 2"/>
                  <a:gd name="T8" fmla="*/ 2 w 2"/>
                  <a:gd name="T9" fmla="*/ 2 h 2"/>
                  <a:gd name="T10" fmla="*/ 0 w 2"/>
                  <a:gd name="T11" fmla="*/ 0 h 2"/>
                  <a:gd name="T12" fmla="*/ 0 w 2"/>
                  <a:gd name="T13" fmla="*/ 0 h 2"/>
                  <a:gd name="T14" fmla="*/ 2 w 2"/>
                  <a:gd name="T15" fmla="*/ 2 h 2"/>
                  <a:gd name="T16" fmla="*/ 2 w 2"/>
                  <a:gd name="T17" fmla="*/ 2 h 2"/>
                  <a:gd name="T18" fmla="*/ 0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6" name="Freeform 9519"/>
              <p:cNvSpPr>
                <a:spLocks noEditPoints="1"/>
              </p:cNvSpPr>
              <p:nvPr/>
            </p:nvSpPr>
            <p:spPr bwMode="auto">
              <a:xfrm>
                <a:off x="-408" y="3344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2 w 2"/>
                  <a:gd name="T5" fmla="*/ 2 h 2"/>
                  <a:gd name="T6" fmla="*/ 2 w 2"/>
                  <a:gd name="T7" fmla="*/ 2 h 2"/>
                  <a:gd name="T8" fmla="*/ 2 w 2"/>
                  <a:gd name="T9" fmla="*/ 2 h 2"/>
                  <a:gd name="T10" fmla="*/ 0 w 2"/>
                  <a:gd name="T11" fmla="*/ 0 h 2"/>
                  <a:gd name="T12" fmla="*/ 0 w 2"/>
                  <a:gd name="T13" fmla="*/ 0 h 2"/>
                  <a:gd name="T14" fmla="*/ 2 w 2"/>
                  <a:gd name="T15" fmla="*/ 2 h 2"/>
                  <a:gd name="T16" fmla="*/ 2 w 2"/>
                  <a:gd name="T17" fmla="*/ 2 h 2"/>
                  <a:gd name="T18" fmla="*/ 0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7" name="Freeform 9520"/>
              <p:cNvSpPr>
                <a:spLocks noEditPoints="1"/>
              </p:cNvSpPr>
              <p:nvPr/>
            </p:nvSpPr>
            <p:spPr bwMode="auto">
              <a:xfrm>
                <a:off x="-399" y="33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0 w 1"/>
                  <a:gd name="T8" fmla="*/ 0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8" name="Freeform 9521"/>
              <p:cNvSpPr>
                <a:spLocks noEditPoints="1"/>
              </p:cNvSpPr>
              <p:nvPr/>
            </p:nvSpPr>
            <p:spPr bwMode="auto">
              <a:xfrm>
                <a:off x="-392" y="3306"/>
                <a:ext cx="10" cy="14"/>
              </a:xfrm>
              <a:custGeom>
                <a:avLst/>
                <a:gdLst>
                  <a:gd name="T0" fmla="*/ 1 w 4"/>
                  <a:gd name="T1" fmla="*/ 6 h 6"/>
                  <a:gd name="T2" fmla="*/ 1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1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0 w 4"/>
                  <a:gd name="T15" fmla="*/ 6 h 6"/>
                  <a:gd name="T16" fmla="*/ 0 w 4"/>
                  <a:gd name="T17" fmla="*/ 5 h 6"/>
                  <a:gd name="T18" fmla="*/ 0 w 4"/>
                  <a:gd name="T19" fmla="*/ 5 h 6"/>
                  <a:gd name="T20" fmla="*/ 4 w 4"/>
                  <a:gd name="T21" fmla="*/ 0 h 6"/>
                  <a:gd name="T22" fmla="*/ 4 w 4"/>
                  <a:gd name="T23" fmla="*/ 1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  <a:gd name="T30" fmla="*/ 3 w 4"/>
                  <a:gd name="T31" fmla="*/ 0 h 6"/>
                  <a:gd name="T32" fmla="*/ 3 w 4"/>
                  <a:gd name="T33" fmla="*/ 0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9" name="Freeform 9522"/>
              <p:cNvSpPr>
                <a:spLocks noEditPoints="1"/>
              </p:cNvSpPr>
              <p:nvPr/>
            </p:nvSpPr>
            <p:spPr bwMode="auto">
              <a:xfrm>
                <a:off x="-389" y="331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1 w 1"/>
                  <a:gd name="T8" fmla="*/ 1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0" name="Freeform 9523"/>
              <p:cNvSpPr>
                <a:spLocks noEditPoints="1"/>
              </p:cNvSpPr>
              <p:nvPr/>
            </p:nvSpPr>
            <p:spPr bwMode="auto">
              <a:xfrm>
                <a:off x="-387" y="3285"/>
                <a:ext cx="19" cy="28"/>
              </a:xfrm>
              <a:custGeom>
                <a:avLst/>
                <a:gdLst>
                  <a:gd name="T0" fmla="*/ 1 w 8"/>
                  <a:gd name="T1" fmla="*/ 11 h 12"/>
                  <a:gd name="T2" fmla="*/ 1 w 8"/>
                  <a:gd name="T3" fmla="*/ 11 h 12"/>
                  <a:gd name="T4" fmla="*/ 1 w 8"/>
                  <a:gd name="T5" fmla="*/ 12 h 12"/>
                  <a:gd name="T6" fmla="*/ 1 w 8"/>
                  <a:gd name="T7" fmla="*/ 12 h 12"/>
                  <a:gd name="T8" fmla="*/ 1 w 8"/>
                  <a:gd name="T9" fmla="*/ 11 h 12"/>
                  <a:gd name="T10" fmla="*/ 0 w 8"/>
                  <a:gd name="T11" fmla="*/ 11 h 12"/>
                  <a:gd name="T12" fmla="*/ 0 w 8"/>
                  <a:gd name="T13" fmla="*/ 11 h 12"/>
                  <a:gd name="T14" fmla="*/ 0 w 8"/>
                  <a:gd name="T15" fmla="*/ 11 h 12"/>
                  <a:gd name="T16" fmla="*/ 0 w 8"/>
                  <a:gd name="T17" fmla="*/ 11 h 12"/>
                  <a:gd name="T18" fmla="*/ 0 w 8"/>
                  <a:gd name="T19" fmla="*/ 11 h 12"/>
                  <a:gd name="T20" fmla="*/ 6 w 8"/>
                  <a:gd name="T21" fmla="*/ 3 h 12"/>
                  <a:gd name="T22" fmla="*/ 6 w 8"/>
                  <a:gd name="T23" fmla="*/ 3 h 12"/>
                  <a:gd name="T24" fmla="*/ 6 w 8"/>
                  <a:gd name="T25" fmla="*/ 3 h 12"/>
                  <a:gd name="T26" fmla="*/ 6 w 8"/>
                  <a:gd name="T27" fmla="*/ 3 h 12"/>
                  <a:gd name="T28" fmla="*/ 6 w 8"/>
                  <a:gd name="T29" fmla="*/ 3 h 12"/>
                  <a:gd name="T30" fmla="*/ 5 w 8"/>
                  <a:gd name="T31" fmla="*/ 2 h 12"/>
                  <a:gd name="T32" fmla="*/ 5 w 8"/>
                  <a:gd name="T33" fmla="*/ 3 h 12"/>
                  <a:gd name="T34" fmla="*/ 5 w 8"/>
                  <a:gd name="T35" fmla="*/ 3 h 12"/>
                  <a:gd name="T36" fmla="*/ 5 w 8"/>
                  <a:gd name="T37" fmla="*/ 3 h 12"/>
                  <a:gd name="T38" fmla="*/ 5 w 8"/>
                  <a:gd name="T39" fmla="*/ 2 h 12"/>
                  <a:gd name="T40" fmla="*/ 7 w 8"/>
                  <a:gd name="T41" fmla="*/ 2 h 12"/>
                  <a:gd name="T42" fmla="*/ 6 w 8"/>
                  <a:gd name="T43" fmla="*/ 2 h 12"/>
                  <a:gd name="T44" fmla="*/ 7 w 8"/>
                  <a:gd name="T45" fmla="*/ 2 h 12"/>
                  <a:gd name="T46" fmla="*/ 7 w 8"/>
                  <a:gd name="T47" fmla="*/ 2 h 12"/>
                  <a:gd name="T48" fmla="*/ 7 w 8"/>
                  <a:gd name="T49" fmla="*/ 2 h 12"/>
                  <a:gd name="T50" fmla="*/ 6 w 8"/>
                  <a:gd name="T51" fmla="*/ 1 h 12"/>
                  <a:gd name="T52" fmla="*/ 6 w 8"/>
                  <a:gd name="T53" fmla="*/ 2 h 12"/>
                  <a:gd name="T54" fmla="*/ 6 w 8"/>
                  <a:gd name="T55" fmla="*/ 2 h 12"/>
                  <a:gd name="T56" fmla="*/ 6 w 8"/>
                  <a:gd name="T57" fmla="*/ 2 h 12"/>
                  <a:gd name="T58" fmla="*/ 6 w 8"/>
                  <a:gd name="T59" fmla="*/ 1 h 12"/>
                  <a:gd name="T60" fmla="*/ 7 w 8"/>
                  <a:gd name="T61" fmla="*/ 0 h 12"/>
                  <a:gd name="T62" fmla="*/ 7 w 8"/>
                  <a:gd name="T63" fmla="*/ 2 h 12"/>
                  <a:gd name="T64" fmla="*/ 7 w 8"/>
                  <a:gd name="T65" fmla="*/ 2 h 12"/>
                  <a:gd name="T66" fmla="*/ 8 w 8"/>
                  <a:gd name="T67" fmla="*/ 1 h 12"/>
                  <a:gd name="T68" fmla="*/ 7 w 8"/>
                  <a:gd name="T69" fmla="*/ 0 h 12"/>
                  <a:gd name="T70" fmla="*/ 6 w 8"/>
                  <a:gd name="T71" fmla="*/ 0 h 12"/>
                  <a:gd name="T72" fmla="*/ 6 w 8"/>
                  <a:gd name="T73" fmla="*/ 1 h 12"/>
                  <a:gd name="T74" fmla="*/ 6 w 8"/>
                  <a:gd name="T75" fmla="*/ 2 h 12"/>
                  <a:gd name="T76" fmla="*/ 7 w 8"/>
                  <a:gd name="T77" fmla="*/ 0 h 12"/>
                  <a:gd name="T78" fmla="*/ 6 w 8"/>
                  <a:gd name="T7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" h="12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1"/>
                      <a:pt x="1" y="11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5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moveTo>
                      <a:pt x="7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8" y="1"/>
                      <a:pt x="8" y="1"/>
                      <a:pt x="7" y="0"/>
                    </a:cubicBezTo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1" name="Freeform 9524"/>
              <p:cNvSpPr>
                <a:spLocks noEditPoints="1"/>
              </p:cNvSpPr>
              <p:nvPr/>
            </p:nvSpPr>
            <p:spPr bwMode="auto">
              <a:xfrm>
                <a:off x="-389" y="3313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2" name="Freeform 9525"/>
              <p:cNvSpPr>
                <a:spLocks noEditPoints="1"/>
              </p:cNvSpPr>
              <p:nvPr/>
            </p:nvSpPr>
            <p:spPr bwMode="auto">
              <a:xfrm>
                <a:off x="-512" y="3361"/>
                <a:ext cx="97" cy="160"/>
              </a:xfrm>
              <a:custGeom>
                <a:avLst/>
                <a:gdLst>
                  <a:gd name="T0" fmla="*/ 1 w 41"/>
                  <a:gd name="T1" fmla="*/ 68 h 68"/>
                  <a:gd name="T2" fmla="*/ 4 w 41"/>
                  <a:gd name="T3" fmla="*/ 61 h 68"/>
                  <a:gd name="T4" fmla="*/ 8 w 41"/>
                  <a:gd name="T5" fmla="*/ 54 h 68"/>
                  <a:gd name="T6" fmla="*/ 10 w 41"/>
                  <a:gd name="T7" fmla="*/ 53 h 68"/>
                  <a:gd name="T8" fmla="*/ 13 w 41"/>
                  <a:gd name="T9" fmla="*/ 48 h 68"/>
                  <a:gd name="T10" fmla="*/ 14 w 41"/>
                  <a:gd name="T11" fmla="*/ 44 h 68"/>
                  <a:gd name="T12" fmla="*/ 14 w 41"/>
                  <a:gd name="T13" fmla="*/ 46 h 68"/>
                  <a:gd name="T14" fmla="*/ 14 w 41"/>
                  <a:gd name="T15" fmla="*/ 44 h 68"/>
                  <a:gd name="T16" fmla="*/ 16 w 41"/>
                  <a:gd name="T17" fmla="*/ 42 h 68"/>
                  <a:gd name="T18" fmla="*/ 18 w 41"/>
                  <a:gd name="T19" fmla="*/ 40 h 68"/>
                  <a:gd name="T20" fmla="*/ 18 w 41"/>
                  <a:gd name="T21" fmla="*/ 38 h 68"/>
                  <a:gd name="T22" fmla="*/ 19 w 41"/>
                  <a:gd name="T23" fmla="*/ 39 h 68"/>
                  <a:gd name="T24" fmla="*/ 18 w 41"/>
                  <a:gd name="T25" fmla="*/ 38 h 68"/>
                  <a:gd name="T26" fmla="*/ 18 w 41"/>
                  <a:gd name="T27" fmla="*/ 37 h 68"/>
                  <a:gd name="T28" fmla="*/ 20 w 41"/>
                  <a:gd name="T29" fmla="*/ 37 h 68"/>
                  <a:gd name="T30" fmla="*/ 21 w 41"/>
                  <a:gd name="T31" fmla="*/ 32 h 68"/>
                  <a:gd name="T32" fmla="*/ 22 w 41"/>
                  <a:gd name="T33" fmla="*/ 33 h 68"/>
                  <a:gd name="T34" fmla="*/ 22 w 41"/>
                  <a:gd name="T35" fmla="*/ 33 h 68"/>
                  <a:gd name="T36" fmla="*/ 22 w 41"/>
                  <a:gd name="T37" fmla="*/ 33 h 68"/>
                  <a:gd name="T38" fmla="*/ 25 w 41"/>
                  <a:gd name="T39" fmla="*/ 27 h 68"/>
                  <a:gd name="T40" fmla="*/ 24 w 41"/>
                  <a:gd name="T41" fmla="*/ 30 h 68"/>
                  <a:gd name="T42" fmla="*/ 25 w 41"/>
                  <a:gd name="T43" fmla="*/ 27 h 68"/>
                  <a:gd name="T44" fmla="*/ 23 w 41"/>
                  <a:gd name="T45" fmla="*/ 29 h 68"/>
                  <a:gd name="T46" fmla="*/ 23 w 41"/>
                  <a:gd name="T47" fmla="*/ 30 h 68"/>
                  <a:gd name="T48" fmla="*/ 25 w 41"/>
                  <a:gd name="T49" fmla="*/ 26 h 68"/>
                  <a:gd name="T50" fmla="*/ 32 w 41"/>
                  <a:gd name="T51" fmla="*/ 15 h 68"/>
                  <a:gd name="T52" fmla="*/ 34 w 41"/>
                  <a:gd name="T53" fmla="*/ 13 h 68"/>
                  <a:gd name="T54" fmla="*/ 34 w 41"/>
                  <a:gd name="T55" fmla="*/ 13 h 68"/>
                  <a:gd name="T56" fmla="*/ 34 w 41"/>
                  <a:gd name="T57" fmla="*/ 13 h 68"/>
                  <a:gd name="T58" fmla="*/ 34 w 41"/>
                  <a:gd name="T59" fmla="*/ 13 h 68"/>
                  <a:gd name="T60" fmla="*/ 32 w 41"/>
                  <a:gd name="T61" fmla="*/ 15 h 68"/>
                  <a:gd name="T62" fmla="*/ 33 w 41"/>
                  <a:gd name="T63" fmla="*/ 13 h 68"/>
                  <a:gd name="T64" fmla="*/ 33 w 41"/>
                  <a:gd name="T65" fmla="*/ 13 h 68"/>
                  <a:gd name="T66" fmla="*/ 33 w 41"/>
                  <a:gd name="T67" fmla="*/ 13 h 68"/>
                  <a:gd name="T68" fmla="*/ 33 w 41"/>
                  <a:gd name="T69" fmla="*/ 13 h 68"/>
                  <a:gd name="T70" fmla="*/ 39 w 41"/>
                  <a:gd name="T71" fmla="*/ 3 h 68"/>
                  <a:gd name="T72" fmla="*/ 40 w 41"/>
                  <a:gd name="T73" fmla="*/ 1 h 68"/>
                  <a:gd name="T74" fmla="*/ 41 w 41"/>
                  <a:gd name="T75" fmla="*/ 0 h 68"/>
                  <a:gd name="T76" fmla="*/ 40 w 41"/>
                  <a:gd name="T77" fmla="*/ 4 h 68"/>
                  <a:gd name="T78" fmla="*/ 41 w 41"/>
                  <a:gd name="T79" fmla="*/ 0 h 68"/>
                  <a:gd name="T80" fmla="*/ 40 w 41"/>
                  <a:gd name="T81" fmla="*/ 1 h 68"/>
                  <a:gd name="T82" fmla="*/ 41 w 41"/>
                  <a:gd name="T8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1" h="68">
                    <a:moveTo>
                      <a:pt x="4" y="61"/>
                    </a:moveTo>
                    <a:cubicBezTo>
                      <a:pt x="2" y="65"/>
                      <a:pt x="0" y="68"/>
                      <a:pt x="1" y="68"/>
                    </a:cubicBezTo>
                    <a:cubicBezTo>
                      <a:pt x="1" y="68"/>
                      <a:pt x="2" y="66"/>
                      <a:pt x="5" y="61"/>
                    </a:cubicBezTo>
                    <a:cubicBezTo>
                      <a:pt x="5" y="61"/>
                      <a:pt x="4" y="61"/>
                      <a:pt x="4" y="61"/>
                    </a:cubicBezTo>
                    <a:moveTo>
                      <a:pt x="12" y="47"/>
                    </a:moveTo>
                    <a:cubicBezTo>
                      <a:pt x="11" y="50"/>
                      <a:pt x="10" y="52"/>
                      <a:pt x="8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10" y="54"/>
                      <a:pt x="10" y="53"/>
                      <a:pt x="10" y="53"/>
                    </a:cubicBezTo>
                    <a:cubicBezTo>
                      <a:pt x="11" y="51"/>
                      <a:pt x="12" y="49"/>
                      <a:pt x="13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3" y="47"/>
                      <a:pt x="13" y="47"/>
                      <a:pt x="12" y="47"/>
                    </a:cubicBezTo>
                    <a:moveTo>
                      <a:pt x="14" y="44"/>
                    </a:moveTo>
                    <a:cubicBezTo>
                      <a:pt x="14" y="44"/>
                      <a:pt x="14" y="45"/>
                      <a:pt x="14" y="45"/>
                    </a:cubicBezTo>
                    <a:cubicBezTo>
                      <a:pt x="14" y="45"/>
                      <a:pt x="14" y="46"/>
                      <a:pt x="14" y="46"/>
                    </a:cubicBezTo>
                    <a:cubicBezTo>
                      <a:pt x="15" y="45"/>
                      <a:pt x="15" y="45"/>
                      <a:pt x="15" y="44"/>
                    </a:cubicBezTo>
                    <a:cubicBezTo>
                      <a:pt x="15" y="44"/>
                      <a:pt x="15" y="44"/>
                      <a:pt x="14" y="44"/>
                    </a:cubicBezTo>
                    <a:moveTo>
                      <a:pt x="17" y="39"/>
                    </a:moveTo>
                    <a:cubicBezTo>
                      <a:pt x="17" y="40"/>
                      <a:pt x="16" y="41"/>
                      <a:pt x="16" y="4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7" y="41"/>
                      <a:pt x="18" y="40"/>
                      <a:pt x="18" y="40"/>
                    </a:cubicBezTo>
                    <a:cubicBezTo>
                      <a:pt x="18" y="39"/>
                      <a:pt x="18" y="39"/>
                      <a:pt x="17" y="39"/>
                    </a:cubicBezTo>
                    <a:moveTo>
                      <a:pt x="18" y="38"/>
                    </a:move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8"/>
                      <a:pt x="19" y="39"/>
                    </a:cubicBezTo>
                    <a:cubicBezTo>
                      <a:pt x="19" y="39"/>
                      <a:pt x="19" y="39"/>
                      <a:pt x="19" y="38"/>
                    </a:cubicBezTo>
                    <a:cubicBezTo>
                      <a:pt x="18" y="38"/>
                      <a:pt x="18" y="38"/>
                      <a:pt x="18" y="38"/>
                    </a:cubicBezTo>
                    <a:moveTo>
                      <a:pt x="19" y="36"/>
                    </a:moveTo>
                    <a:cubicBezTo>
                      <a:pt x="19" y="37"/>
                      <a:pt x="19" y="37"/>
                      <a:pt x="18" y="37"/>
                    </a:cubicBezTo>
                    <a:cubicBezTo>
                      <a:pt x="19" y="37"/>
                      <a:pt x="19" y="37"/>
                      <a:pt x="19" y="38"/>
                    </a:cubicBezTo>
                    <a:cubicBezTo>
                      <a:pt x="19" y="37"/>
                      <a:pt x="20" y="37"/>
                      <a:pt x="20" y="37"/>
                    </a:cubicBezTo>
                    <a:cubicBezTo>
                      <a:pt x="19" y="37"/>
                      <a:pt x="19" y="37"/>
                      <a:pt x="19" y="36"/>
                    </a:cubicBezTo>
                    <a:moveTo>
                      <a:pt x="21" y="32"/>
                    </a:move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2"/>
                      <a:pt x="21" y="32"/>
                      <a:pt x="21" y="32"/>
                    </a:cubicBezTo>
                    <a:moveTo>
                      <a:pt x="25" y="27"/>
                    </a:move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29"/>
                      <a:pt x="25" y="28"/>
                      <a:pt x="26" y="27"/>
                    </a:cubicBezTo>
                    <a:cubicBezTo>
                      <a:pt x="26" y="27"/>
                      <a:pt x="25" y="27"/>
                      <a:pt x="25" y="27"/>
                    </a:cubicBezTo>
                    <a:moveTo>
                      <a:pt x="25" y="26"/>
                    </a:moveTo>
                    <a:cubicBezTo>
                      <a:pt x="24" y="27"/>
                      <a:pt x="24" y="28"/>
                      <a:pt x="23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4" y="29"/>
                      <a:pt x="25" y="28"/>
                      <a:pt x="25" y="27"/>
                    </a:cubicBezTo>
                    <a:cubicBezTo>
                      <a:pt x="25" y="27"/>
                      <a:pt x="25" y="26"/>
                      <a:pt x="25" y="26"/>
                    </a:cubicBezTo>
                    <a:moveTo>
                      <a:pt x="33" y="13"/>
                    </a:move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2" y="15"/>
                      <a:pt x="33" y="15"/>
                    </a:cubicBezTo>
                    <a:cubicBezTo>
                      <a:pt x="33" y="15"/>
                      <a:pt x="33" y="14"/>
                      <a:pt x="34" y="13"/>
                    </a:cubicBezTo>
                    <a:cubicBezTo>
                      <a:pt x="34" y="13"/>
                      <a:pt x="34" y="13"/>
                      <a:pt x="33" y="13"/>
                    </a:cubicBezTo>
                    <a:moveTo>
                      <a:pt x="34" y="13"/>
                    </a:moveTo>
                    <a:cubicBezTo>
                      <a:pt x="33" y="13"/>
                      <a:pt x="33" y="13"/>
                      <a:pt x="33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moveTo>
                      <a:pt x="33" y="13"/>
                    </a:moveTo>
                    <a:cubicBezTo>
                      <a:pt x="32" y="14"/>
                      <a:pt x="32" y="14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4"/>
                      <a:pt x="33" y="14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moveTo>
                      <a:pt x="33" y="13"/>
                    </a:move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moveTo>
                      <a:pt x="40" y="1"/>
                    </a:moveTo>
                    <a:cubicBezTo>
                      <a:pt x="40" y="2"/>
                      <a:pt x="39" y="2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40" y="2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41" y="0"/>
                    </a:moveTo>
                    <a:cubicBezTo>
                      <a:pt x="39" y="4"/>
                      <a:pt x="39" y="4"/>
                      <a:pt x="39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3"/>
                      <a:pt x="41" y="1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  <a:moveTo>
                      <a:pt x="41" y="0"/>
                    </a:moveTo>
                    <a:cubicBezTo>
                      <a:pt x="40" y="0"/>
                      <a:pt x="40" y="0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3" name="Freeform 9526"/>
              <p:cNvSpPr>
                <a:spLocks noEditPoints="1"/>
              </p:cNvSpPr>
              <p:nvPr/>
            </p:nvSpPr>
            <p:spPr bwMode="auto">
              <a:xfrm>
                <a:off x="-371" y="3110"/>
                <a:ext cx="107" cy="175"/>
              </a:xfrm>
              <a:custGeom>
                <a:avLst/>
                <a:gdLst>
                  <a:gd name="T0" fmla="*/ 1 w 45"/>
                  <a:gd name="T1" fmla="*/ 74 h 74"/>
                  <a:gd name="T2" fmla="*/ 1 w 45"/>
                  <a:gd name="T3" fmla="*/ 74 h 74"/>
                  <a:gd name="T4" fmla="*/ 0 w 45"/>
                  <a:gd name="T5" fmla="*/ 73 h 74"/>
                  <a:gd name="T6" fmla="*/ 0 w 45"/>
                  <a:gd name="T7" fmla="*/ 73 h 74"/>
                  <a:gd name="T8" fmla="*/ 0 w 45"/>
                  <a:gd name="T9" fmla="*/ 73 h 74"/>
                  <a:gd name="T10" fmla="*/ 5 w 45"/>
                  <a:gd name="T11" fmla="*/ 67 h 74"/>
                  <a:gd name="T12" fmla="*/ 5 w 45"/>
                  <a:gd name="T13" fmla="*/ 67 h 74"/>
                  <a:gd name="T14" fmla="*/ 4 w 45"/>
                  <a:gd name="T15" fmla="*/ 66 h 74"/>
                  <a:gd name="T16" fmla="*/ 5 w 45"/>
                  <a:gd name="T17" fmla="*/ 67 h 74"/>
                  <a:gd name="T18" fmla="*/ 4 w 45"/>
                  <a:gd name="T19" fmla="*/ 66 h 74"/>
                  <a:gd name="T20" fmla="*/ 9 w 45"/>
                  <a:gd name="T21" fmla="*/ 60 h 74"/>
                  <a:gd name="T22" fmla="*/ 10 w 45"/>
                  <a:gd name="T23" fmla="*/ 59 h 74"/>
                  <a:gd name="T24" fmla="*/ 8 w 45"/>
                  <a:gd name="T25" fmla="*/ 59 h 74"/>
                  <a:gd name="T26" fmla="*/ 9 w 45"/>
                  <a:gd name="T27" fmla="*/ 59 h 74"/>
                  <a:gd name="T28" fmla="*/ 8 w 45"/>
                  <a:gd name="T29" fmla="*/ 59 h 74"/>
                  <a:gd name="T30" fmla="*/ 10 w 45"/>
                  <a:gd name="T31" fmla="*/ 59 h 74"/>
                  <a:gd name="T32" fmla="*/ 10 w 45"/>
                  <a:gd name="T33" fmla="*/ 58 h 74"/>
                  <a:gd name="T34" fmla="*/ 9 w 45"/>
                  <a:gd name="T35" fmla="*/ 58 h 74"/>
                  <a:gd name="T36" fmla="*/ 10 w 45"/>
                  <a:gd name="T37" fmla="*/ 58 h 74"/>
                  <a:gd name="T38" fmla="*/ 9 w 45"/>
                  <a:gd name="T39" fmla="*/ 58 h 74"/>
                  <a:gd name="T40" fmla="*/ 12 w 45"/>
                  <a:gd name="T41" fmla="*/ 55 h 74"/>
                  <a:gd name="T42" fmla="*/ 13 w 45"/>
                  <a:gd name="T43" fmla="*/ 54 h 74"/>
                  <a:gd name="T44" fmla="*/ 12 w 45"/>
                  <a:gd name="T45" fmla="*/ 53 h 74"/>
                  <a:gd name="T46" fmla="*/ 12 w 45"/>
                  <a:gd name="T47" fmla="*/ 54 h 74"/>
                  <a:gd name="T48" fmla="*/ 12 w 45"/>
                  <a:gd name="T49" fmla="*/ 53 h 74"/>
                  <a:gd name="T50" fmla="*/ 14 w 45"/>
                  <a:gd name="T51" fmla="*/ 52 h 74"/>
                  <a:gd name="T52" fmla="*/ 14 w 45"/>
                  <a:gd name="T53" fmla="*/ 51 h 74"/>
                  <a:gd name="T54" fmla="*/ 13 w 45"/>
                  <a:gd name="T55" fmla="*/ 51 h 74"/>
                  <a:gd name="T56" fmla="*/ 13 w 45"/>
                  <a:gd name="T57" fmla="*/ 52 h 74"/>
                  <a:gd name="T58" fmla="*/ 13 w 45"/>
                  <a:gd name="T59" fmla="*/ 51 h 74"/>
                  <a:gd name="T60" fmla="*/ 15 w 45"/>
                  <a:gd name="T61" fmla="*/ 51 h 74"/>
                  <a:gd name="T62" fmla="*/ 16 w 45"/>
                  <a:gd name="T63" fmla="*/ 50 h 74"/>
                  <a:gd name="T64" fmla="*/ 16 w 45"/>
                  <a:gd name="T65" fmla="*/ 49 h 74"/>
                  <a:gd name="T66" fmla="*/ 16 w 45"/>
                  <a:gd name="T67" fmla="*/ 50 h 74"/>
                  <a:gd name="T68" fmla="*/ 16 w 45"/>
                  <a:gd name="T69" fmla="*/ 49 h 74"/>
                  <a:gd name="T70" fmla="*/ 13 w 45"/>
                  <a:gd name="T71" fmla="*/ 50 h 74"/>
                  <a:gd name="T72" fmla="*/ 15 w 45"/>
                  <a:gd name="T73" fmla="*/ 49 h 74"/>
                  <a:gd name="T74" fmla="*/ 14 w 45"/>
                  <a:gd name="T75" fmla="*/ 48 h 74"/>
                  <a:gd name="T76" fmla="*/ 15 w 45"/>
                  <a:gd name="T77" fmla="*/ 49 h 74"/>
                  <a:gd name="T78" fmla="*/ 14 w 45"/>
                  <a:gd name="T79" fmla="*/ 48 h 74"/>
                  <a:gd name="T80" fmla="*/ 17 w 45"/>
                  <a:gd name="T81" fmla="*/ 48 h 74"/>
                  <a:gd name="T82" fmla="*/ 17 w 45"/>
                  <a:gd name="T83" fmla="*/ 47 h 74"/>
                  <a:gd name="T84" fmla="*/ 16 w 45"/>
                  <a:gd name="T85" fmla="*/ 46 h 74"/>
                  <a:gd name="T86" fmla="*/ 16 w 45"/>
                  <a:gd name="T87" fmla="*/ 48 h 74"/>
                  <a:gd name="T88" fmla="*/ 16 w 45"/>
                  <a:gd name="T89" fmla="*/ 46 h 74"/>
                  <a:gd name="T90" fmla="*/ 22 w 45"/>
                  <a:gd name="T91" fmla="*/ 39 h 74"/>
                  <a:gd name="T92" fmla="*/ 24 w 45"/>
                  <a:gd name="T93" fmla="*/ 35 h 74"/>
                  <a:gd name="T94" fmla="*/ 23 w 45"/>
                  <a:gd name="T95" fmla="*/ 34 h 74"/>
                  <a:gd name="T96" fmla="*/ 21 w 45"/>
                  <a:gd name="T97" fmla="*/ 39 h 74"/>
                  <a:gd name="T98" fmla="*/ 23 w 45"/>
                  <a:gd name="T99" fmla="*/ 34 h 74"/>
                  <a:gd name="T100" fmla="*/ 27 w 45"/>
                  <a:gd name="T101" fmla="*/ 31 h 74"/>
                  <a:gd name="T102" fmla="*/ 29 w 45"/>
                  <a:gd name="T103" fmla="*/ 27 h 74"/>
                  <a:gd name="T104" fmla="*/ 28 w 45"/>
                  <a:gd name="T105" fmla="*/ 26 h 74"/>
                  <a:gd name="T106" fmla="*/ 26 w 45"/>
                  <a:gd name="T107" fmla="*/ 30 h 74"/>
                  <a:gd name="T108" fmla="*/ 29 w 45"/>
                  <a:gd name="T109" fmla="*/ 26 h 74"/>
                  <a:gd name="T110" fmla="*/ 38 w 45"/>
                  <a:gd name="T111" fmla="*/ 13 h 74"/>
                  <a:gd name="T112" fmla="*/ 35 w 45"/>
                  <a:gd name="T113" fmla="*/ 17 h 74"/>
                  <a:gd name="T114" fmla="*/ 37 w 45"/>
                  <a:gd name="T115" fmla="*/ 11 h 74"/>
                  <a:gd name="T116" fmla="*/ 35 w 45"/>
                  <a:gd name="T117" fmla="*/ 17 h 74"/>
                  <a:gd name="T118" fmla="*/ 37 w 45"/>
                  <a:gd name="T119" fmla="*/ 11 h 74"/>
                  <a:gd name="T120" fmla="*/ 40 w 45"/>
                  <a:gd name="T121" fmla="*/ 7 h 74"/>
                  <a:gd name="T122" fmla="*/ 40 w 45"/>
                  <a:gd name="T123" fmla="*/ 7 h 74"/>
                  <a:gd name="T124" fmla="*/ 44 w 45"/>
                  <a:gd name="T12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5" h="74">
                    <a:moveTo>
                      <a:pt x="1" y="73"/>
                    </a:move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3"/>
                    </a:cubicBezTo>
                    <a:moveTo>
                      <a:pt x="0" y="73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5" y="67"/>
                    </a:move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moveTo>
                      <a:pt x="4" y="66"/>
                    </a:moveTo>
                    <a:cubicBezTo>
                      <a:pt x="4" y="66"/>
                      <a:pt x="4" y="66"/>
                      <a:pt x="4" y="66"/>
                    </a:cubicBezTo>
                    <a:cubicBezTo>
                      <a:pt x="4" y="66"/>
                      <a:pt x="4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10" y="59"/>
                    </a:moveTo>
                    <a:cubicBezTo>
                      <a:pt x="9" y="60"/>
                      <a:pt x="9" y="60"/>
                      <a:pt x="9" y="60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9" y="60"/>
                      <a:pt x="10" y="60"/>
                      <a:pt x="10" y="59"/>
                    </a:cubicBezTo>
                    <a:cubicBezTo>
                      <a:pt x="10" y="59"/>
                      <a:pt x="10" y="59"/>
                      <a:pt x="10" y="59"/>
                    </a:cubicBezTo>
                    <a:moveTo>
                      <a:pt x="8" y="59"/>
                    </a:moveTo>
                    <a:cubicBezTo>
                      <a:pt x="8" y="59"/>
                      <a:pt x="8" y="59"/>
                      <a:pt x="8" y="59"/>
                    </a:cubicBezTo>
                    <a:cubicBezTo>
                      <a:pt x="8" y="59"/>
                      <a:pt x="9" y="59"/>
                      <a:pt x="9" y="59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59"/>
                      <a:pt x="9" y="59"/>
                      <a:pt x="8" y="59"/>
                    </a:cubicBezTo>
                    <a:moveTo>
                      <a:pt x="10" y="58"/>
                    </a:moveTo>
                    <a:cubicBezTo>
                      <a:pt x="10" y="59"/>
                      <a:pt x="10" y="59"/>
                      <a:pt x="10" y="59"/>
                    </a:cubicBezTo>
                    <a:cubicBezTo>
                      <a:pt x="10" y="59"/>
                      <a:pt x="10" y="59"/>
                      <a:pt x="10" y="59"/>
                    </a:cubicBezTo>
                    <a:cubicBezTo>
                      <a:pt x="10" y="59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moveTo>
                      <a:pt x="9" y="58"/>
                    </a:move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9" y="58"/>
                      <a:pt x="9" y="58"/>
                      <a:pt x="9" y="58"/>
                    </a:cubicBezTo>
                    <a:moveTo>
                      <a:pt x="13" y="54"/>
                    </a:moveTo>
                    <a:cubicBezTo>
                      <a:pt x="12" y="55"/>
                      <a:pt x="12" y="55"/>
                      <a:pt x="12" y="55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moveTo>
                      <a:pt x="12" y="53"/>
                    </a:moveTo>
                    <a:cubicBezTo>
                      <a:pt x="11" y="53"/>
                      <a:pt x="11" y="53"/>
                      <a:pt x="11" y="54"/>
                    </a:cubicBezTo>
                    <a:cubicBezTo>
                      <a:pt x="11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3" y="53"/>
                    </a:cubicBezTo>
                    <a:cubicBezTo>
                      <a:pt x="12" y="53"/>
                      <a:pt x="12" y="53"/>
                      <a:pt x="12" y="53"/>
                    </a:cubicBezTo>
                    <a:moveTo>
                      <a:pt x="14" y="51"/>
                    </a:moveTo>
                    <a:cubicBezTo>
                      <a:pt x="14" y="52"/>
                      <a:pt x="14" y="52"/>
                      <a:pt x="14" y="52"/>
                    </a:cubicBezTo>
                    <a:cubicBezTo>
                      <a:pt x="14" y="52"/>
                      <a:pt x="14" y="52"/>
                      <a:pt x="14" y="52"/>
                    </a:cubicBezTo>
                    <a:cubicBezTo>
                      <a:pt x="14" y="52"/>
                      <a:pt x="14" y="52"/>
                      <a:pt x="14" y="51"/>
                    </a:cubicBezTo>
                    <a:cubicBezTo>
                      <a:pt x="14" y="51"/>
                      <a:pt x="14" y="51"/>
                      <a:pt x="14" y="51"/>
                    </a:cubicBezTo>
                    <a:moveTo>
                      <a:pt x="13" y="51"/>
                    </a:moveTo>
                    <a:cubicBezTo>
                      <a:pt x="13" y="51"/>
                      <a:pt x="13" y="51"/>
                      <a:pt x="13" y="51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4" y="52"/>
                      <a:pt x="14" y="51"/>
                      <a:pt x="14" y="51"/>
                    </a:cubicBezTo>
                    <a:cubicBezTo>
                      <a:pt x="14" y="51"/>
                      <a:pt x="13" y="51"/>
                      <a:pt x="13" y="51"/>
                    </a:cubicBezTo>
                    <a:moveTo>
                      <a:pt x="15" y="50"/>
                    </a:move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0"/>
                      <a:pt x="15" y="50"/>
                      <a:pt x="16" y="50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16" y="49"/>
                    </a:move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50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moveTo>
                      <a:pt x="14" y="49"/>
                    </a:moveTo>
                    <a:cubicBezTo>
                      <a:pt x="14" y="49"/>
                      <a:pt x="14" y="50"/>
                      <a:pt x="13" y="50"/>
                    </a:cubicBezTo>
                    <a:cubicBezTo>
                      <a:pt x="14" y="50"/>
                      <a:pt x="14" y="50"/>
                      <a:pt x="14" y="51"/>
                    </a:cubicBezTo>
                    <a:cubicBezTo>
                      <a:pt x="14" y="50"/>
                      <a:pt x="15" y="50"/>
                      <a:pt x="15" y="49"/>
                    </a:cubicBezTo>
                    <a:cubicBezTo>
                      <a:pt x="15" y="49"/>
                      <a:pt x="14" y="49"/>
                      <a:pt x="14" y="49"/>
                    </a:cubicBezTo>
                    <a:moveTo>
                      <a:pt x="14" y="48"/>
                    </a:moveTo>
                    <a:cubicBezTo>
                      <a:pt x="14" y="48"/>
                      <a:pt x="14" y="49"/>
                      <a:pt x="14" y="49"/>
                    </a:cubicBezTo>
                    <a:cubicBezTo>
                      <a:pt x="14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8"/>
                      <a:pt x="14" y="48"/>
                    </a:cubicBezTo>
                    <a:moveTo>
                      <a:pt x="17" y="47"/>
                    </a:move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7"/>
                      <a:pt x="17" y="47"/>
                    </a:cubicBezTo>
                    <a:cubicBezTo>
                      <a:pt x="17" y="47"/>
                      <a:pt x="17" y="47"/>
                      <a:pt x="17" y="47"/>
                    </a:cubicBezTo>
                    <a:moveTo>
                      <a:pt x="16" y="46"/>
                    </a:moveTo>
                    <a:cubicBezTo>
                      <a:pt x="16" y="47"/>
                      <a:pt x="15" y="47"/>
                      <a:pt x="15" y="47"/>
                    </a:cubicBezTo>
                    <a:cubicBezTo>
                      <a:pt x="15" y="47"/>
                      <a:pt x="16" y="47"/>
                      <a:pt x="16" y="48"/>
                    </a:cubicBezTo>
                    <a:cubicBezTo>
                      <a:pt x="16" y="47"/>
                      <a:pt x="16" y="47"/>
                      <a:pt x="17" y="47"/>
                    </a:cubicBezTo>
                    <a:cubicBezTo>
                      <a:pt x="16" y="47"/>
                      <a:pt x="16" y="46"/>
                      <a:pt x="16" y="46"/>
                    </a:cubicBezTo>
                    <a:moveTo>
                      <a:pt x="24" y="35"/>
                    </a:moveTo>
                    <a:cubicBezTo>
                      <a:pt x="22" y="39"/>
                      <a:pt x="22" y="39"/>
                      <a:pt x="22" y="39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3" y="38"/>
                      <a:pt x="23" y="36"/>
                      <a:pt x="24" y="35"/>
                    </a:cubicBezTo>
                    <a:cubicBezTo>
                      <a:pt x="24" y="35"/>
                      <a:pt x="24" y="35"/>
                      <a:pt x="24" y="35"/>
                    </a:cubicBezTo>
                    <a:moveTo>
                      <a:pt x="23" y="34"/>
                    </a:moveTo>
                    <a:cubicBezTo>
                      <a:pt x="22" y="36"/>
                      <a:pt x="21" y="37"/>
                      <a:pt x="21" y="38"/>
                    </a:cubicBezTo>
                    <a:cubicBezTo>
                      <a:pt x="21" y="38"/>
                      <a:pt x="21" y="38"/>
                      <a:pt x="21" y="39"/>
                    </a:cubicBezTo>
                    <a:cubicBezTo>
                      <a:pt x="22" y="37"/>
                      <a:pt x="23" y="36"/>
                      <a:pt x="24" y="35"/>
                    </a:cubicBezTo>
                    <a:cubicBezTo>
                      <a:pt x="23" y="35"/>
                      <a:pt x="23" y="35"/>
                      <a:pt x="23" y="34"/>
                    </a:cubicBezTo>
                    <a:moveTo>
                      <a:pt x="29" y="27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8" y="29"/>
                      <a:pt x="28" y="28"/>
                      <a:pt x="29" y="27"/>
                    </a:cubicBezTo>
                    <a:cubicBezTo>
                      <a:pt x="29" y="27"/>
                      <a:pt x="29" y="27"/>
                      <a:pt x="29" y="27"/>
                    </a:cubicBezTo>
                    <a:moveTo>
                      <a:pt x="28" y="26"/>
                    </a:moveTo>
                    <a:cubicBezTo>
                      <a:pt x="28" y="26"/>
                      <a:pt x="28" y="27"/>
                      <a:pt x="27" y="27"/>
                    </a:cubicBezTo>
                    <a:cubicBezTo>
                      <a:pt x="27" y="28"/>
                      <a:pt x="26" y="29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7" y="29"/>
                      <a:pt x="28" y="28"/>
                      <a:pt x="29" y="26"/>
                    </a:cubicBezTo>
                    <a:cubicBezTo>
                      <a:pt x="29" y="26"/>
                      <a:pt x="28" y="26"/>
                      <a:pt x="28" y="26"/>
                    </a:cubicBezTo>
                    <a:moveTo>
                      <a:pt x="38" y="13"/>
                    </a:move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6" y="16"/>
                      <a:pt x="37" y="14"/>
                      <a:pt x="38" y="13"/>
                    </a:cubicBezTo>
                    <a:moveTo>
                      <a:pt x="37" y="11"/>
                    </a:moveTo>
                    <a:cubicBezTo>
                      <a:pt x="36" y="13"/>
                      <a:pt x="35" y="15"/>
                      <a:pt x="34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6" y="15"/>
                      <a:pt x="37" y="13"/>
                      <a:pt x="38" y="11"/>
                    </a:cubicBezTo>
                    <a:cubicBezTo>
                      <a:pt x="37" y="11"/>
                      <a:pt x="37" y="11"/>
                      <a:pt x="37" y="11"/>
                    </a:cubicBezTo>
                    <a:moveTo>
                      <a:pt x="44" y="0"/>
                    </a:moveTo>
                    <a:cubicBezTo>
                      <a:pt x="40" y="7"/>
                      <a:pt x="40" y="7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2" y="5"/>
                      <a:pt x="43" y="2"/>
                      <a:pt x="45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4" name="Freeform 9527"/>
              <p:cNvSpPr>
                <a:spLocks noEditPoints="1"/>
              </p:cNvSpPr>
              <p:nvPr/>
            </p:nvSpPr>
            <p:spPr bwMode="auto">
              <a:xfrm>
                <a:off x="-286" y="3096"/>
                <a:ext cx="43" cy="73"/>
              </a:xfrm>
              <a:custGeom>
                <a:avLst/>
                <a:gdLst>
                  <a:gd name="T0" fmla="*/ 3 w 18"/>
                  <a:gd name="T1" fmla="*/ 25 h 31"/>
                  <a:gd name="T2" fmla="*/ 0 w 18"/>
                  <a:gd name="T3" fmla="*/ 31 h 31"/>
                  <a:gd name="T4" fmla="*/ 3 w 18"/>
                  <a:gd name="T5" fmla="*/ 25 h 31"/>
                  <a:gd name="T6" fmla="*/ 3 w 18"/>
                  <a:gd name="T7" fmla="*/ 25 h 31"/>
                  <a:gd name="T8" fmla="*/ 9 w 18"/>
                  <a:gd name="T9" fmla="*/ 16 h 31"/>
                  <a:gd name="T10" fmla="*/ 7 w 18"/>
                  <a:gd name="T11" fmla="*/ 19 h 31"/>
                  <a:gd name="T12" fmla="*/ 6 w 18"/>
                  <a:gd name="T13" fmla="*/ 20 h 31"/>
                  <a:gd name="T14" fmla="*/ 7 w 18"/>
                  <a:gd name="T15" fmla="*/ 20 h 31"/>
                  <a:gd name="T16" fmla="*/ 9 w 18"/>
                  <a:gd name="T17" fmla="*/ 16 h 31"/>
                  <a:gd name="T18" fmla="*/ 9 w 18"/>
                  <a:gd name="T19" fmla="*/ 16 h 31"/>
                  <a:gd name="T20" fmla="*/ 18 w 18"/>
                  <a:gd name="T21" fmla="*/ 2 h 31"/>
                  <a:gd name="T22" fmla="*/ 17 w 18"/>
                  <a:gd name="T23" fmla="*/ 2 h 31"/>
                  <a:gd name="T24" fmla="*/ 17 w 18"/>
                  <a:gd name="T25" fmla="*/ 3 h 31"/>
                  <a:gd name="T26" fmla="*/ 15 w 18"/>
                  <a:gd name="T27" fmla="*/ 5 h 31"/>
                  <a:gd name="T28" fmla="*/ 13 w 18"/>
                  <a:gd name="T29" fmla="*/ 9 h 31"/>
                  <a:gd name="T30" fmla="*/ 14 w 18"/>
                  <a:gd name="T31" fmla="*/ 9 h 31"/>
                  <a:gd name="T32" fmla="*/ 15 w 18"/>
                  <a:gd name="T33" fmla="*/ 8 h 31"/>
                  <a:gd name="T34" fmla="*/ 17 w 18"/>
                  <a:gd name="T35" fmla="*/ 3 h 31"/>
                  <a:gd name="T36" fmla="*/ 18 w 18"/>
                  <a:gd name="T37" fmla="*/ 2 h 31"/>
                  <a:gd name="T38" fmla="*/ 18 w 18"/>
                  <a:gd name="T39" fmla="*/ 2 h 31"/>
                  <a:gd name="T40" fmla="*/ 12 w 18"/>
                  <a:gd name="T41" fmla="*/ 0 h 31"/>
                  <a:gd name="T42" fmla="*/ 12 w 18"/>
                  <a:gd name="T43" fmla="*/ 1 h 31"/>
                  <a:gd name="T44" fmla="*/ 12 w 18"/>
                  <a:gd name="T45" fmla="*/ 1 h 31"/>
                  <a:gd name="T46" fmla="*/ 12 w 18"/>
                  <a:gd name="T47" fmla="*/ 2 h 31"/>
                  <a:gd name="T48" fmla="*/ 12 w 18"/>
                  <a:gd name="T49" fmla="*/ 3 h 31"/>
                  <a:gd name="T50" fmla="*/ 12 w 18"/>
                  <a:gd name="T51" fmla="*/ 3 h 31"/>
                  <a:gd name="T52" fmla="*/ 13 w 18"/>
                  <a:gd name="T53" fmla="*/ 3 h 31"/>
                  <a:gd name="T54" fmla="*/ 13 w 18"/>
                  <a:gd name="T55" fmla="*/ 3 h 31"/>
                  <a:gd name="T56" fmla="*/ 13 w 18"/>
                  <a:gd name="T57" fmla="*/ 3 h 31"/>
                  <a:gd name="T58" fmla="*/ 13 w 18"/>
                  <a:gd name="T59" fmla="*/ 3 h 31"/>
                  <a:gd name="T60" fmla="*/ 13 w 18"/>
                  <a:gd name="T61" fmla="*/ 3 h 31"/>
                  <a:gd name="T62" fmla="*/ 15 w 18"/>
                  <a:gd name="T63" fmla="*/ 3 h 31"/>
                  <a:gd name="T64" fmla="*/ 15 w 18"/>
                  <a:gd name="T65" fmla="*/ 3 h 31"/>
                  <a:gd name="T66" fmla="*/ 15 w 18"/>
                  <a:gd name="T67" fmla="*/ 3 h 31"/>
                  <a:gd name="T68" fmla="*/ 16 w 18"/>
                  <a:gd name="T69" fmla="*/ 3 h 31"/>
                  <a:gd name="T70" fmla="*/ 17 w 18"/>
                  <a:gd name="T71" fmla="*/ 2 h 31"/>
                  <a:gd name="T72" fmla="*/ 17 w 18"/>
                  <a:gd name="T73" fmla="*/ 2 h 31"/>
                  <a:gd name="T74" fmla="*/ 16 w 18"/>
                  <a:gd name="T75" fmla="*/ 2 h 31"/>
                  <a:gd name="T76" fmla="*/ 16 w 18"/>
                  <a:gd name="T77" fmla="*/ 2 h 31"/>
                  <a:gd name="T78" fmla="*/ 15 w 18"/>
                  <a:gd name="T79" fmla="*/ 2 h 31"/>
                  <a:gd name="T80" fmla="*/ 15 w 18"/>
                  <a:gd name="T81" fmla="*/ 2 h 31"/>
                  <a:gd name="T82" fmla="*/ 14 w 18"/>
                  <a:gd name="T83" fmla="*/ 2 h 31"/>
                  <a:gd name="T84" fmla="*/ 13 w 18"/>
                  <a:gd name="T85" fmla="*/ 2 h 31"/>
                  <a:gd name="T86" fmla="*/ 13 w 18"/>
                  <a:gd name="T87" fmla="*/ 2 h 31"/>
                  <a:gd name="T88" fmla="*/ 13 w 18"/>
                  <a:gd name="T89" fmla="*/ 2 h 31"/>
                  <a:gd name="T90" fmla="*/ 13 w 18"/>
                  <a:gd name="T91" fmla="*/ 2 h 31"/>
                  <a:gd name="T92" fmla="*/ 12 w 18"/>
                  <a:gd name="T93" fmla="*/ 0 h 31"/>
                  <a:gd name="T94" fmla="*/ 12 w 18"/>
                  <a:gd name="T95" fmla="*/ 0 h 31"/>
                  <a:gd name="T96" fmla="*/ 12 w 18"/>
                  <a:gd name="T97" fmla="*/ 0 h 31"/>
                  <a:gd name="T98" fmla="*/ 12 w 18"/>
                  <a:gd name="T9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8" h="31">
                    <a:moveTo>
                      <a:pt x="3" y="25"/>
                    </a:moveTo>
                    <a:cubicBezTo>
                      <a:pt x="2" y="27"/>
                      <a:pt x="1" y="29"/>
                      <a:pt x="0" y="31"/>
                    </a:cubicBezTo>
                    <a:cubicBezTo>
                      <a:pt x="0" y="30"/>
                      <a:pt x="2" y="28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moveTo>
                      <a:pt x="9" y="16"/>
                    </a:moveTo>
                    <a:cubicBezTo>
                      <a:pt x="8" y="17"/>
                      <a:pt x="8" y="18"/>
                      <a:pt x="7" y="19"/>
                    </a:cubicBezTo>
                    <a:cubicBezTo>
                      <a:pt x="7" y="19"/>
                      <a:pt x="7" y="19"/>
                      <a:pt x="6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19"/>
                      <a:pt x="8" y="17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moveTo>
                      <a:pt x="18" y="2"/>
                    </a:moveTo>
                    <a:cubicBezTo>
                      <a:pt x="18" y="2"/>
                      <a:pt x="18" y="2"/>
                      <a:pt x="17" y="2"/>
                    </a:cubicBezTo>
                    <a:cubicBezTo>
                      <a:pt x="17" y="3"/>
                      <a:pt x="16" y="3"/>
                      <a:pt x="17" y="3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8"/>
                      <a:pt x="15" y="8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2"/>
                      <a:pt x="18" y="2"/>
                      <a:pt x="18" y="2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4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6" y="3"/>
                    </a:cubicBezTo>
                    <a:cubicBezTo>
                      <a:pt x="16" y="3"/>
                      <a:pt x="17" y="2"/>
                      <a:pt x="17" y="2"/>
                    </a:cubicBezTo>
                    <a:cubicBezTo>
                      <a:pt x="18" y="2"/>
                      <a:pt x="18" y="2"/>
                      <a:pt x="17" y="2"/>
                    </a:cubicBezTo>
                    <a:cubicBezTo>
                      <a:pt x="17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1"/>
                      <a:pt x="12" y="1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5" name="Freeform 9528"/>
              <p:cNvSpPr>
                <a:spLocks noEditPoints="1"/>
              </p:cNvSpPr>
              <p:nvPr/>
            </p:nvSpPr>
            <p:spPr bwMode="auto">
              <a:xfrm>
                <a:off x="-278" y="3117"/>
                <a:ext cx="26" cy="38"/>
              </a:xfrm>
              <a:custGeom>
                <a:avLst/>
                <a:gdLst>
                  <a:gd name="T0" fmla="*/ 3 w 11"/>
                  <a:gd name="T1" fmla="*/ 11 h 16"/>
                  <a:gd name="T2" fmla="*/ 0 w 11"/>
                  <a:gd name="T3" fmla="*/ 16 h 16"/>
                  <a:gd name="T4" fmla="*/ 0 w 11"/>
                  <a:gd name="T5" fmla="*/ 16 h 16"/>
                  <a:gd name="T6" fmla="*/ 4 w 11"/>
                  <a:gd name="T7" fmla="*/ 11 h 16"/>
                  <a:gd name="T8" fmla="*/ 3 w 11"/>
                  <a:gd name="T9" fmla="*/ 11 h 16"/>
                  <a:gd name="T10" fmla="*/ 10 w 11"/>
                  <a:gd name="T11" fmla="*/ 0 h 16"/>
                  <a:gd name="T12" fmla="*/ 9 w 11"/>
                  <a:gd name="T13" fmla="*/ 1 h 16"/>
                  <a:gd name="T14" fmla="*/ 6 w 11"/>
                  <a:gd name="T15" fmla="*/ 7 h 16"/>
                  <a:gd name="T16" fmla="*/ 6 w 11"/>
                  <a:gd name="T17" fmla="*/ 7 h 16"/>
                  <a:gd name="T18" fmla="*/ 11 w 11"/>
                  <a:gd name="T19" fmla="*/ 0 h 16"/>
                  <a:gd name="T20" fmla="*/ 10 w 11"/>
                  <a:gd name="T2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16">
                    <a:moveTo>
                      <a:pt x="3" y="11"/>
                    </a:moveTo>
                    <a:cubicBezTo>
                      <a:pt x="2" y="13"/>
                      <a:pt x="1" y="15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5"/>
                      <a:pt x="2" y="13"/>
                      <a:pt x="4" y="11"/>
                    </a:cubicBezTo>
                    <a:cubicBezTo>
                      <a:pt x="3" y="11"/>
                      <a:pt x="3" y="11"/>
                      <a:pt x="3" y="11"/>
                    </a:cubicBezTo>
                    <a:moveTo>
                      <a:pt x="10" y="0"/>
                    </a:moveTo>
                    <a:cubicBezTo>
                      <a:pt x="9" y="1"/>
                      <a:pt x="9" y="1"/>
                      <a:pt x="9" y="1"/>
                    </a:cubicBezTo>
                    <a:cubicBezTo>
                      <a:pt x="8" y="3"/>
                      <a:pt x="7" y="5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8" y="5"/>
                      <a:pt x="9" y="2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6" name="Freeform 9529"/>
              <p:cNvSpPr>
                <a:spLocks noEditPoints="1"/>
              </p:cNvSpPr>
              <p:nvPr/>
            </p:nvSpPr>
            <p:spPr bwMode="auto">
              <a:xfrm>
                <a:off x="-349" y="3228"/>
                <a:ext cx="9" cy="17"/>
              </a:xfrm>
              <a:custGeom>
                <a:avLst/>
                <a:gdLst>
                  <a:gd name="T0" fmla="*/ 0 w 4"/>
                  <a:gd name="T1" fmla="*/ 7 h 7"/>
                  <a:gd name="T2" fmla="*/ 0 w 4"/>
                  <a:gd name="T3" fmla="*/ 7 h 7"/>
                  <a:gd name="T4" fmla="*/ 0 w 4"/>
                  <a:gd name="T5" fmla="*/ 7 h 7"/>
                  <a:gd name="T6" fmla="*/ 0 w 4"/>
                  <a:gd name="T7" fmla="*/ 7 h 7"/>
                  <a:gd name="T8" fmla="*/ 0 w 4"/>
                  <a:gd name="T9" fmla="*/ 7 h 7"/>
                  <a:gd name="T10" fmla="*/ 1 w 4"/>
                  <a:gd name="T11" fmla="*/ 6 h 7"/>
                  <a:gd name="T12" fmla="*/ 0 w 4"/>
                  <a:gd name="T13" fmla="*/ 6 h 7"/>
                  <a:gd name="T14" fmla="*/ 1 w 4"/>
                  <a:gd name="T15" fmla="*/ 6 h 7"/>
                  <a:gd name="T16" fmla="*/ 1 w 4"/>
                  <a:gd name="T17" fmla="*/ 6 h 7"/>
                  <a:gd name="T18" fmla="*/ 1 w 4"/>
                  <a:gd name="T19" fmla="*/ 6 h 7"/>
                  <a:gd name="T20" fmla="*/ 2 w 4"/>
                  <a:gd name="T21" fmla="*/ 4 h 7"/>
                  <a:gd name="T22" fmla="*/ 1 w 4"/>
                  <a:gd name="T23" fmla="*/ 5 h 7"/>
                  <a:gd name="T24" fmla="*/ 1 w 4"/>
                  <a:gd name="T25" fmla="*/ 5 h 7"/>
                  <a:gd name="T26" fmla="*/ 2 w 4"/>
                  <a:gd name="T27" fmla="*/ 5 h 7"/>
                  <a:gd name="T28" fmla="*/ 2 w 4"/>
                  <a:gd name="T29" fmla="*/ 4 h 7"/>
                  <a:gd name="T30" fmla="*/ 2 w 4"/>
                  <a:gd name="T31" fmla="*/ 4 h 7"/>
                  <a:gd name="T32" fmla="*/ 3 w 4"/>
                  <a:gd name="T33" fmla="*/ 1 h 7"/>
                  <a:gd name="T34" fmla="*/ 2 w 4"/>
                  <a:gd name="T35" fmla="*/ 3 h 7"/>
                  <a:gd name="T36" fmla="*/ 3 w 4"/>
                  <a:gd name="T37" fmla="*/ 3 h 7"/>
                  <a:gd name="T38" fmla="*/ 3 w 4"/>
                  <a:gd name="T39" fmla="*/ 1 h 7"/>
                  <a:gd name="T40" fmla="*/ 3 w 4"/>
                  <a:gd name="T41" fmla="*/ 1 h 7"/>
                  <a:gd name="T42" fmla="*/ 4 w 4"/>
                  <a:gd name="T43" fmla="*/ 0 h 7"/>
                  <a:gd name="T44" fmla="*/ 4 w 4"/>
                  <a:gd name="T45" fmla="*/ 0 h 7"/>
                  <a:gd name="T46" fmla="*/ 4 w 4"/>
                  <a:gd name="T47" fmla="*/ 0 h 7"/>
                  <a:gd name="T48" fmla="*/ 4 w 4"/>
                  <a:gd name="T4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2" y="4"/>
                    </a:moveTo>
                    <a:cubicBezTo>
                      <a:pt x="2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9" name="Freeform 9530"/>
              <p:cNvSpPr>
                <a:spLocks noEditPoints="1"/>
              </p:cNvSpPr>
              <p:nvPr/>
            </p:nvSpPr>
            <p:spPr bwMode="auto">
              <a:xfrm>
                <a:off x="-349" y="324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2" name="Freeform 9531"/>
              <p:cNvSpPr>
                <a:spLocks noEditPoints="1"/>
              </p:cNvSpPr>
              <p:nvPr/>
            </p:nvSpPr>
            <p:spPr bwMode="auto">
              <a:xfrm>
                <a:off x="-354" y="3247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0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2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2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3" name="Freeform 9532"/>
              <p:cNvSpPr>
                <a:spLocks/>
              </p:cNvSpPr>
              <p:nvPr/>
            </p:nvSpPr>
            <p:spPr bwMode="auto">
              <a:xfrm>
                <a:off x="-354" y="325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4" name="Freeform 9533"/>
              <p:cNvSpPr>
                <a:spLocks noEditPoints="1"/>
              </p:cNvSpPr>
              <p:nvPr/>
            </p:nvSpPr>
            <p:spPr bwMode="auto">
              <a:xfrm>
                <a:off x="-352" y="3228"/>
                <a:ext cx="12" cy="22"/>
              </a:xfrm>
              <a:custGeom>
                <a:avLst/>
                <a:gdLst>
                  <a:gd name="T0" fmla="*/ 0 w 5"/>
                  <a:gd name="T1" fmla="*/ 9 h 9"/>
                  <a:gd name="T2" fmla="*/ 0 w 5"/>
                  <a:gd name="T3" fmla="*/ 9 h 9"/>
                  <a:gd name="T4" fmla="*/ 0 w 5"/>
                  <a:gd name="T5" fmla="*/ 9 h 9"/>
                  <a:gd name="T6" fmla="*/ 0 w 5"/>
                  <a:gd name="T7" fmla="*/ 9 h 9"/>
                  <a:gd name="T8" fmla="*/ 0 w 5"/>
                  <a:gd name="T9" fmla="*/ 9 h 9"/>
                  <a:gd name="T10" fmla="*/ 1 w 5"/>
                  <a:gd name="T11" fmla="*/ 7 h 9"/>
                  <a:gd name="T12" fmla="*/ 1 w 5"/>
                  <a:gd name="T13" fmla="*/ 8 h 9"/>
                  <a:gd name="T14" fmla="*/ 1 w 5"/>
                  <a:gd name="T15" fmla="*/ 8 h 9"/>
                  <a:gd name="T16" fmla="*/ 1 w 5"/>
                  <a:gd name="T17" fmla="*/ 7 h 9"/>
                  <a:gd name="T18" fmla="*/ 1 w 5"/>
                  <a:gd name="T19" fmla="*/ 7 h 9"/>
                  <a:gd name="T20" fmla="*/ 3 w 5"/>
                  <a:gd name="T21" fmla="*/ 3 h 9"/>
                  <a:gd name="T22" fmla="*/ 3 w 5"/>
                  <a:gd name="T23" fmla="*/ 4 h 9"/>
                  <a:gd name="T24" fmla="*/ 3 w 5"/>
                  <a:gd name="T25" fmla="*/ 4 h 9"/>
                  <a:gd name="T26" fmla="*/ 4 w 5"/>
                  <a:gd name="T27" fmla="*/ 3 h 9"/>
                  <a:gd name="T28" fmla="*/ 3 w 5"/>
                  <a:gd name="T29" fmla="*/ 3 h 9"/>
                  <a:gd name="T30" fmla="*/ 5 w 5"/>
                  <a:gd name="T31" fmla="*/ 0 h 9"/>
                  <a:gd name="T32" fmla="*/ 4 w 5"/>
                  <a:gd name="T33" fmla="*/ 1 h 9"/>
                  <a:gd name="T34" fmla="*/ 4 w 5"/>
                  <a:gd name="T35" fmla="*/ 1 h 9"/>
                  <a:gd name="T36" fmla="*/ 5 w 5"/>
                  <a:gd name="T37" fmla="*/ 0 h 9"/>
                  <a:gd name="T38" fmla="*/ 5 w 5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9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1" y="7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5" name="Freeform 9534"/>
              <p:cNvSpPr>
                <a:spLocks noEditPoints="1"/>
              </p:cNvSpPr>
              <p:nvPr/>
            </p:nvSpPr>
            <p:spPr bwMode="auto">
              <a:xfrm>
                <a:off x="-548" y="3488"/>
                <a:ext cx="57" cy="94"/>
              </a:xfrm>
              <a:custGeom>
                <a:avLst/>
                <a:gdLst>
                  <a:gd name="T0" fmla="*/ 1 w 24"/>
                  <a:gd name="T1" fmla="*/ 40 h 40"/>
                  <a:gd name="T2" fmla="*/ 0 w 24"/>
                  <a:gd name="T3" fmla="*/ 40 h 40"/>
                  <a:gd name="T4" fmla="*/ 1 w 24"/>
                  <a:gd name="T5" fmla="*/ 40 h 40"/>
                  <a:gd name="T6" fmla="*/ 1 w 24"/>
                  <a:gd name="T7" fmla="*/ 40 h 40"/>
                  <a:gd name="T8" fmla="*/ 1 w 24"/>
                  <a:gd name="T9" fmla="*/ 40 h 40"/>
                  <a:gd name="T10" fmla="*/ 1 w 24"/>
                  <a:gd name="T11" fmla="*/ 40 h 40"/>
                  <a:gd name="T12" fmla="*/ 5 w 24"/>
                  <a:gd name="T13" fmla="*/ 33 h 40"/>
                  <a:gd name="T14" fmla="*/ 4 w 24"/>
                  <a:gd name="T15" fmla="*/ 35 h 40"/>
                  <a:gd name="T16" fmla="*/ 4 w 24"/>
                  <a:gd name="T17" fmla="*/ 35 h 40"/>
                  <a:gd name="T18" fmla="*/ 5 w 24"/>
                  <a:gd name="T19" fmla="*/ 33 h 40"/>
                  <a:gd name="T20" fmla="*/ 5 w 24"/>
                  <a:gd name="T21" fmla="*/ 33 h 40"/>
                  <a:gd name="T22" fmla="*/ 5 w 24"/>
                  <a:gd name="T23" fmla="*/ 32 h 40"/>
                  <a:gd name="T24" fmla="*/ 5 w 24"/>
                  <a:gd name="T25" fmla="*/ 33 h 40"/>
                  <a:gd name="T26" fmla="*/ 5 w 24"/>
                  <a:gd name="T27" fmla="*/ 33 h 40"/>
                  <a:gd name="T28" fmla="*/ 5 w 24"/>
                  <a:gd name="T29" fmla="*/ 32 h 40"/>
                  <a:gd name="T30" fmla="*/ 5 w 24"/>
                  <a:gd name="T31" fmla="*/ 32 h 40"/>
                  <a:gd name="T32" fmla="*/ 7 w 24"/>
                  <a:gd name="T33" fmla="*/ 30 h 40"/>
                  <a:gd name="T34" fmla="*/ 5 w 24"/>
                  <a:gd name="T35" fmla="*/ 32 h 40"/>
                  <a:gd name="T36" fmla="*/ 5 w 24"/>
                  <a:gd name="T37" fmla="*/ 32 h 40"/>
                  <a:gd name="T38" fmla="*/ 7 w 24"/>
                  <a:gd name="T39" fmla="*/ 30 h 40"/>
                  <a:gd name="T40" fmla="*/ 7 w 24"/>
                  <a:gd name="T41" fmla="*/ 30 h 40"/>
                  <a:gd name="T42" fmla="*/ 13 w 24"/>
                  <a:gd name="T43" fmla="*/ 19 h 40"/>
                  <a:gd name="T44" fmla="*/ 12 w 24"/>
                  <a:gd name="T45" fmla="*/ 21 h 40"/>
                  <a:gd name="T46" fmla="*/ 12 w 24"/>
                  <a:gd name="T47" fmla="*/ 21 h 40"/>
                  <a:gd name="T48" fmla="*/ 13 w 24"/>
                  <a:gd name="T49" fmla="*/ 19 h 40"/>
                  <a:gd name="T50" fmla="*/ 13 w 24"/>
                  <a:gd name="T51" fmla="*/ 19 h 40"/>
                  <a:gd name="T52" fmla="*/ 24 w 24"/>
                  <a:gd name="T53" fmla="*/ 0 h 40"/>
                  <a:gd name="T54" fmla="*/ 20 w 24"/>
                  <a:gd name="T55" fmla="*/ 7 h 40"/>
                  <a:gd name="T56" fmla="*/ 20 w 24"/>
                  <a:gd name="T57" fmla="*/ 7 h 40"/>
                  <a:gd name="T58" fmla="*/ 24 w 24"/>
                  <a:gd name="T59" fmla="*/ 0 h 40"/>
                  <a:gd name="T60" fmla="*/ 24 w 24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4" h="40">
                    <a:moveTo>
                      <a:pt x="1" y="40"/>
                    </a:moveTo>
                    <a:cubicBezTo>
                      <a:pt x="1" y="40"/>
                      <a:pt x="1" y="40"/>
                      <a:pt x="0" y="40"/>
                    </a:cubicBezTo>
                    <a:cubicBezTo>
                      <a:pt x="0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moveTo>
                      <a:pt x="5" y="33"/>
                    </a:moveTo>
                    <a:cubicBezTo>
                      <a:pt x="5" y="34"/>
                      <a:pt x="4" y="34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4"/>
                      <a:pt x="5" y="34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moveTo>
                      <a:pt x="5" y="32"/>
                    </a:moveTo>
                    <a:cubicBezTo>
                      <a:pt x="5" y="32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moveTo>
                      <a:pt x="7" y="30"/>
                    </a:moveTo>
                    <a:cubicBezTo>
                      <a:pt x="6" y="31"/>
                      <a:pt x="6" y="31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6" y="32"/>
                      <a:pt x="6" y="31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moveTo>
                      <a:pt x="13" y="19"/>
                    </a:moveTo>
                    <a:cubicBezTo>
                      <a:pt x="13" y="20"/>
                      <a:pt x="12" y="20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0"/>
                      <a:pt x="13" y="20"/>
                      <a:pt x="13" y="19"/>
                    </a:cubicBezTo>
                    <a:cubicBezTo>
                      <a:pt x="13" y="19"/>
                      <a:pt x="13" y="19"/>
                      <a:pt x="13" y="19"/>
                    </a:cubicBezTo>
                    <a:moveTo>
                      <a:pt x="24" y="0"/>
                    </a:moveTo>
                    <a:cubicBezTo>
                      <a:pt x="23" y="3"/>
                      <a:pt x="21" y="5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1" y="5"/>
                      <a:pt x="23" y="3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6" name="Freeform 9535"/>
              <p:cNvSpPr>
                <a:spLocks noEditPoints="1"/>
              </p:cNvSpPr>
              <p:nvPr/>
            </p:nvSpPr>
            <p:spPr bwMode="auto">
              <a:xfrm>
                <a:off x="-550" y="3483"/>
                <a:ext cx="64" cy="107"/>
              </a:xfrm>
              <a:custGeom>
                <a:avLst/>
                <a:gdLst>
                  <a:gd name="T0" fmla="*/ 1 w 27"/>
                  <a:gd name="T1" fmla="*/ 42 h 45"/>
                  <a:gd name="T2" fmla="*/ 0 w 27"/>
                  <a:gd name="T3" fmla="*/ 45 h 45"/>
                  <a:gd name="T4" fmla="*/ 2 w 27"/>
                  <a:gd name="T5" fmla="*/ 42 h 45"/>
                  <a:gd name="T6" fmla="*/ 1 w 27"/>
                  <a:gd name="T7" fmla="*/ 42 h 45"/>
                  <a:gd name="T8" fmla="*/ 5 w 27"/>
                  <a:gd name="T9" fmla="*/ 37 h 45"/>
                  <a:gd name="T10" fmla="*/ 2 w 27"/>
                  <a:gd name="T11" fmla="*/ 42 h 45"/>
                  <a:gd name="T12" fmla="*/ 2 w 27"/>
                  <a:gd name="T13" fmla="*/ 42 h 45"/>
                  <a:gd name="T14" fmla="*/ 5 w 27"/>
                  <a:gd name="T15" fmla="*/ 37 h 45"/>
                  <a:gd name="T16" fmla="*/ 5 w 27"/>
                  <a:gd name="T17" fmla="*/ 37 h 45"/>
                  <a:gd name="T18" fmla="*/ 6 w 27"/>
                  <a:gd name="T19" fmla="*/ 35 h 45"/>
                  <a:gd name="T20" fmla="*/ 6 w 27"/>
                  <a:gd name="T21" fmla="*/ 35 h 45"/>
                  <a:gd name="T22" fmla="*/ 6 w 27"/>
                  <a:gd name="T23" fmla="*/ 35 h 45"/>
                  <a:gd name="T24" fmla="*/ 6 w 27"/>
                  <a:gd name="T25" fmla="*/ 35 h 45"/>
                  <a:gd name="T26" fmla="*/ 6 w 27"/>
                  <a:gd name="T27" fmla="*/ 35 h 45"/>
                  <a:gd name="T28" fmla="*/ 6 w 27"/>
                  <a:gd name="T29" fmla="*/ 34 h 45"/>
                  <a:gd name="T30" fmla="*/ 6 w 27"/>
                  <a:gd name="T31" fmla="*/ 34 h 45"/>
                  <a:gd name="T32" fmla="*/ 6 w 27"/>
                  <a:gd name="T33" fmla="*/ 34 h 45"/>
                  <a:gd name="T34" fmla="*/ 6 w 27"/>
                  <a:gd name="T35" fmla="*/ 34 h 45"/>
                  <a:gd name="T36" fmla="*/ 6 w 27"/>
                  <a:gd name="T37" fmla="*/ 34 h 45"/>
                  <a:gd name="T38" fmla="*/ 13 w 27"/>
                  <a:gd name="T39" fmla="*/ 23 h 45"/>
                  <a:gd name="T40" fmla="*/ 8 w 27"/>
                  <a:gd name="T41" fmla="*/ 32 h 45"/>
                  <a:gd name="T42" fmla="*/ 8 w 27"/>
                  <a:gd name="T43" fmla="*/ 32 h 45"/>
                  <a:gd name="T44" fmla="*/ 13 w 27"/>
                  <a:gd name="T45" fmla="*/ 23 h 45"/>
                  <a:gd name="T46" fmla="*/ 13 w 27"/>
                  <a:gd name="T47" fmla="*/ 23 h 45"/>
                  <a:gd name="T48" fmla="*/ 21 w 27"/>
                  <a:gd name="T49" fmla="*/ 9 h 45"/>
                  <a:gd name="T50" fmla="*/ 14 w 27"/>
                  <a:gd name="T51" fmla="*/ 21 h 45"/>
                  <a:gd name="T52" fmla="*/ 14 w 27"/>
                  <a:gd name="T53" fmla="*/ 21 h 45"/>
                  <a:gd name="T54" fmla="*/ 21 w 27"/>
                  <a:gd name="T55" fmla="*/ 9 h 45"/>
                  <a:gd name="T56" fmla="*/ 21 w 27"/>
                  <a:gd name="T57" fmla="*/ 9 h 45"/>
                  <a:gd name="T58" fmla="*/ 27 w 27"/>
                  <a:gd name="T59" fmla="*/ 0 h 45"/>
                  <a:gd name="T60" fmla="*/ 26 w 27"/>
                  <a:gd name="T61" fmla="*/ 1 h 45"/>
                  <a:gd name="T62" fmla="*/ 25 w 27"/>
                  <a:gd name="T63" fmla="*/ 2 h 45"/>
                  <a:gd name="T64" fmla="*/ 25 w 27"/>
                  <a:gd name="T65" fmla="*/ 2 h 45"/>
                  <a:gd name="T66" fmla="*/ 27 w 27"/>
                  <a:gd name="T6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" h="45">
                    <a:moveTo>
                      <a:pt x="1" y="42"/>
                    </a:moveTo>
                    <a:cubicBezTo>
                      <a:pt x="1" y="43"/>
                      <a:pt x="0" y="44"/>
                      <a:pt x="0" y="45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2" y="42"/>
                      <a:pt x="1" y="42"/>
                      <a:pt x="1" y="42"/>
                    </a:cubicBezTo>
                    <a:moveTo>
                      <a:pt x="5" y="37"/>
                    </a:moveTo>
                    <a:cubicBezTo>
                      <a:pt x="4" y="38"/>
                      <a:pt x="3" y="40"/>
                      <a:pt x="2" y="42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3" y="40"/>
                      <a:pt x="4" y="38"/>
                      <a:pt x="5" y="37"/>
                    </a:cubicBezTo>
                    <a:cubicBezTo>
                      <a:pt x="5" y="37"/>
                      <a:pt x="5" y="37"/>
                      <a:pt x="5" y="37"/>
                    </a:cubicBezTo>
                    <a:moveTo>
                      <a:pt x="6" y="35"/>
                    </a:move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moveTo>
                      <a:pt x="6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moveTo>
                      <a:pt x="13" y="23"/>
                    </a:moveTo>
                    <a:cubicBezTo>
                      <a:pt x="11" y="26"/>
                      <a:pt x="9" y="29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29"/>
                      <a:pt x="11" y="26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moveTo>
                      <a:pt x="21" y="9"/>
                    </a:moveTo>
                    <a:cubicBezTo>
                      <a:pt x="19" y="13"/>
                      <a:pt x="16" y="17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7"/>
                      <a:pt x="19" y="13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moveTo>
                      <a:pt x="27" y="0"/>
                    </a:moveTo>
                    <a:cubicBezTo>
                      <a:pt x="26" y="0"/>
                      <a:pt x="26" y="1"/>
                      <a:pt x="26" y="1"/>
                    </a:cubicBezTo>
                    <a:cubicBezTo>
                      <a:pt x="26" y="1"/>
                      <a:pt x="26" y="2"/>
                      <a:pt x="25" y="2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6" y="2"/>
                      <a:pt x="26" y="1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7" name="Freeform 9536"/>
              <p:cNvSpPr>
                <a:spLocks noEditPoints="1"/>
              </p:cNvSpPr>
              <p:nvPr/>
            </p:nvSpPr>
            <p:spPr bwMode="auto">
              <a:xfrm>
                <a:off x="-611" y="3663"/>
                <a:ext cx="18" cy="30"/>
              </a:xfrm>
              <a:custGeom>
                <a:avLst/>
                <a:gdLst>
                  <a:gd name="T0" fmla="*/ 1 w 8"/>
                  <a:gd name="T1" fmla="*/ 11 h 13"/>
                  <a:gd name="T2" fmla="*/ 0 w 8"/>
                  <a:gd name="T3" fmla="*/ 13 h 13"/>
                  <a:gd name="T4" fmla="*/ 1 w 8"/>
                  <a:gd name="T5" fmla="*/ 11 h 13"/>
                  <a:gd name="T6" fmla="*/ 1 w 8"/>
                  <a:gd name="T7" fmla="*/ 11 h 13"/>
                  <a:gd name="T8" fmla="*/ 7 w 8"/>
                  <a:gd name="T9" fmla="*/ 1 h 13"/>
                  <a:gd name="T10" fmla="*/ 3 w 8"/>
                  <a:gd name="T11" fmla="*/ 8 h 13"/>
                  <a:gd name="T12" fmla="*/ 3 w 8"/>
                  <a:gd name="T13" fmla="*/ 8 h 13"/>
                  <a:gd name="T14" fmla="*/ 7 w 8"/>
                  <a:gd name="T15" fmla="*/ 1 h 13"/>
                  <a:gd name="T16" fmla="*/ 7 w 8"/>
                  <a:gd name="T17" fmla="*/ 1 h 13"/>
                  <a:gd name="T18" fmla="*/ 8 w 8"/>
                  <a:gd name="T19" fmla="*/ 0 h 13"/>
                  <a:gd name="T20" fmla="*/ 7 w 8"/>
                  <a:gd name="T21" fmla="*/ 1 h 13"/>
                  <a:gd name="T22" fmla="*/ 7 w 8"/>
                  <a:gd name="T23" fmla="*/ 1 h 13"/>
                  <a:gd name="T24" fmla="*/ 8 w 8"/>
                  <a:gd name="T25" fmla="*/ 0 h 13"/>
                  <a:gd name="T26" fmla="*/ 8 w 8"/>
                  <a:gd name="T2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3">
                    <a:moveTo>
                      <a:pt x="1" y="11"/>
                    </a:moveTo>
                    <a:cubicBezTo>
                      <a:pt x="1" y="12"/>
                      <a:pt x="0" y="12"/>
                      <a:pt x="0" y="13"/>
                    </a:cubicBezTo>
                    <a:cubicBezTo>
                      <a:pt x="0" y="12"/>
                      <a:pt x="1" y="12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7" y="1"/>
                    </a:moveTo>
                    <a:cubicBezTo>
                      <a:pt x="6" y="3"/>
                      <a:pt x="4" y="6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6"/>
                      <a:pt x="6" y="3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8" y="0"/>
                    </a:moveTo>
                    <a:cubicBezTo>
                      <a:pt x="8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8" name="Freeform 9537"/>
              <p:cNvSpPr>
                <a:spLocks noEditPoints="1"/>
              </p:cNvSpPr>
              <p:nvPr/>
            </p:nvSpPr>
            <p:spPr bwMode="auto">
              <a:xfrm>
                <a:off x="-609" y="3660"/>
                <a:ext cx="16" cy="29"/>
              </a:xfrm>
              <a:custGeom>
                <a:avLst/>
                <a:gdLst>
                  <a:gd name="T0" fmla="*/ 2 w 7"/>
                  <a:gd name="T1" fmla="*/ 9 h 12"/>
                  <a:gd name="T2" fmla="*/ 0 w 7"/>
                  <a:gd name="T3" fmla="*/ 12 h 12"/>
                  <a:gd name="T4" fmla="*/ 0 w 7"/>
                  <a:gd name="T5" fmla="*/ 12 h 12"/>
                  <a:gd name="T6" fmla="*/ 2 w 7"/>
                  <a:gd name="T7" fmla="*/ 9 h 12"/>
                  <a:gd name="T8" fmla="*/ 2 w 7"/>
                  <a:gd name="T9" fmla="*/ 9 h 12"/>
                  <a:gd name="T10" fmla="*/ 6 w 7"/>
                  <a:gd name="T11" fmla="*/ 2 h 12"/>
                  <a:gd name="T12" fmla="*/ 6 w 7"/>
                  <a:gd name="T13" fmla="*/ 2 h 12"/>
                  <a:gd name="T14" fmla="*/ 6 w 7"/>
                  <a:gd name="T15" fmla="*/ 2 h 12"/>
                  <a:gd name="T16" fmla="*/ 6 w 7"/>
                  <a:gd name="T17" fmla="*/ 2 h 12"/>
                  <a:gd name="T18" fmla="*/ 6 w 7"/>
                  <a:gd name="T19" fmla="*/ 2 h 12"/>
                  <a:gd name="T20" fmla="*/ 6 w 7"/>
                  <a:gd name="T21" fmla="*/ 2 h 12"/>
                  <a:gd name="T22" fmla="*/ 7 w 7"/>
                  <a:gd name="T23" fmla="*/ 0 h 12"/>
                  <a:gd name="T24" fmla="*/ 7 w 7"/>
                  <a:gd name="T25" fmla="*/ 1 h 12"/>
                  <a:gd name="T26" fmla="*/ 7 w 7"/>
                  <a:gd name="T27" fmla="*/ 1 h 12"/>
                  <a:gd name="T28" fmla="*/ 7 w 7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2">
                    <a:moveTo>
                      <a:pt x="2" y="9"/>
                    </a:moveTo>
                    <a:cubicBezTo>
                      <a:pt x="1" y="10"/>
                      <a:pt x="1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1"/>
                      <a:pt x="1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9" name="Freeform 9538"/>
              <p:cNvSpPr>
                <a:spLocks noEditPoints="1"/>
              </p:cNvSpPr>
              <p:nvPr/>
            </p:nvSpPr>
            <p:spPr bwMode="auto">
              <a:xfrm>
                <a:off x="-739" y="3693"/>
                <a:ext cx="135" cy="239"/>
              </a:xfrm>
              <a:custGeom>
                <a:avLst/>
                <a:gdLst>
                  <a:gd name="T0" fmla="*/ 2 w 57"/>
                  <a:gd name="T1" fmla="*/ 101 h 101"/>
                  <a:gd name="T2" fmla="*/ 9 w 57"/>
                  <a:gd name="T3" fmla="*/ 97 h 101"/>
                  <a:gd name="T4" fmla="*/ 1 w 57"/>
                  <a:gd name="T5" fmla="*/ 95 h 101"/>
                  <a:gd name="T6" fmla="*/ 10 w 57"/>
                  <a:gd name="T7" fmla="*/ 94 h 101"/>
                  <a:gd name="T8" fmla="*/ 12 w 57"/>
                  <a:gd name="T9" fmla="*/ 93 h 101"/>
                  <a:gd name="T10" fmla="*/ 16 w 57"/>
                  <a:gd name="T11" fmla="*/ 85 h 101"/>
                  <a:gd name="T12" fmla="*/ 17 w 57"/>
                  <a:gd name="T13" fmla="*/ 85 h 101"/>
                  <a:gd name="T14" fmla="*/ 5 w 57"/>
                  <a:gd name="T15" fmla="*/ 84 h 101"/>
                  <a:gd name="T16" fmla="*/ 1 w 57"/>
                  <a:gd name="T17" fmla="*/ 95 h 101"/>
                  <a:gd name="T18" fmla="*/ 5 w 57"/>
                  <a:gd name="T19" fmla="*/ 84 h 101"/>
                  <a:gd name="T20" fmla="*/ 6 w 57"/>
                  <a:gd name="T21" fmla="*/ 84 h 101"/>
                  <a:gd name="T22" fmla="*/ 8 w 57"/>
                  <a:gd name="T23" fmla="*/ 80 h 101"/>
                  <a:gd name="T24" fmla="*/ 16 w 57"/>
                  <a:gd name="T25" fmla="*/ 85 h 101"/>
                  <a:gd name="T26" fmla="*/ 22 w 57"/>
                  <a:gd name="T27" fmla="*/ 76 h 101"/>
                  <a:gd name="T28" fmla="*/ 23 w 57"/>
                  <a:gd name="T29" fmla="*/ 75 h 101"/>
                  <a:gd name="T30" fmla="*/ 12 w 57"/>
                  <a:gd name="T31" fmla="*/ 71 h 101"/>
                  <a:gd name="T32" fmla="*/ 13 w 57"/>
                  <a:gd name="T33" fmla="*/ 72 h 101"/>
                  <a:gd name="T34" fmla="*/ 13 w 57"/>
                  <a:gd name="T35" fmla="*/ 71 h 101"/>
                  <a:gd name="T36" fmla="*/ 15 w 57"/>
                  <a:gd name="T37" fmla="*/ 67 h 101"/>
                  <a:gd name="T38" fmla="*/ 24 w 57"/>
                  <a:gd name="T39" fmla="*/ 73 h 101"/>
                  <a:gd name="T40" fmla="*/ 19 w 57"/>
                  <a:gd name="T41" fmla="*/ 59 h 101"/>
                  <a:gd name="T42" fmla="*/ 17 w 57"/>
                  <a:gd name="T43" fmla="*/ 64 h 101"/>
                  <a:gd name="T44" fmla="*/ 32 w 57"/>
                  <a:gd name="T45" fmla="*/ 59 h 101"/>
                  <a:gd name="T46" fmla="*/ 33 w 57"/>
                  <a:gd name="T47" fmla="*/ 59 h 101"/>
                  <a:gd name="T48" fmla="*/ 32 w 57"/>
                  <a:gd name="T49" fmla="*/ 58 h 101"/>
                  <a:gd name="T50" fmla="*/ 35 w 57"/>
                  <a:gd name="T51" fmla="*/ 55 h 101"/>
                  <a:gd name="T52" fmla="*/ 20 w 57"/>
                  <a:gd name="T53" fmla="*/ 59 h 101"/>
                  <a:gd name="T54" fmla="*/ 38 w 57"/>
                  <a:gd name="T55" fmla="*/ 50 h 101"/>
                  <a:gd name="T56" fmla="*/ 38 w 57"/>
                  <a:gd name="T57" fmla="*/ 50 h 101"/>
                  <a:gd name="T58" fmla="*/ 25 w 57"/>
                  <a:gd name="T59" fmla="*/ 49 h 101"/>
                  <a:gd name="T60" fmla="*/ 25 w 57"/>
                  <a:gd name="T61" fmla="*/ 50 h 101"/>
                  <a:gd name="T62" fmla="*/ 39 w 57"/>
                  <a:gd name="T63" fmla="*/ 49 h 101"/>
                  <a:gd name="T64" fmla="*/ 41 w 57"/>
                  <a:gd name="T65" fmla="*/ 45 h 101"/>
                  <a:gd name="T66" fmla="*/ 26 w 57"/>
                  <a:gd name="T67" fmla="*/ 48 h 101"/>
                  <a:gd name="T68" fmla="*/ 43 w 57"/>
                  <a:gd name="T69" fmla="*/ 42 h 101"/>
                  <a:gd name="T70" fmla="*/ 43 w 57"/>
                  <a:gd name="T71" fmla="*/ 42 h 101"/>
                  <a:gd name="T72" fmla="*/ 29 w 57"/>
                  <a:gd name="T73" fmla="*/ 42 h 101"/>
                  <a:gd name="T74" fmla="*/ 31 w 57"/>
                  <a:gd name="T75" fmla="*/ 39 h 101"/>
                  <a:gd name="T76" fmla="*/ 45 w 57"/>
                  <a:gd name="T77" fmla="*/ 39 h 101"/>
                  <a:gd name="T78" fmla="*/ 33 w 57"/>
                  <a:gd name="T79" fmla="*/ 36 h 101"/>
                  <a:gd name="T80" fmla="*/ 33 w 57"/>
                  <a:gd name="T81" fmla="*/ 36 h 101"/>
                  <a:gd name="T82" fmla="*/ 46 w 57"/>
                  <a:gd name="T83" fmla="*/ 36 h 101"/>
                  <a:gd name="T84" fmla="*/ 46 w 57"/>
                  <a:gd name="T85" fmla="*/ 36 h 101"/>
                  <a:gd name="T86" fmla="*/ 35 w 57"/>
                  <a:gd name="T87" fmla="*/ 33 h 101"/>
                  <a:gd name="T88" fmla="*/ 36 w 57"/>
                  <a:gd name="T89" fmla="*/ 30 h 101"/>
                  <a:gd name="T90" fmla="*/ 36 w 57"/>
                  <a:gd name="T91" fmla="*/ 30 h 101"/>
                  <a:gd name="T92" fmla="*/ 49 w 57"/>
                  <a:gd name="T93" fmla="*/ 32 h 101"/>
                  <a:gd name="T94" fmla="*/ 53 w 57"/>
                  <a:gd name="T95" fmla="*/ 25 h 101"/>
                  <a:gd name="T96" fmla="*/ 53 w 57"/>
                  <a:gd name="T97" fmla="*/ 24 h 101"/>
                  <a:gd name="T98" fmla="*/ 43 w 57"/>
                  <a:gd name="T99" fmla="*/ 19 h 101"/>
                  <a:gd name="T100" fmla="*/ 39 w 57"/>
                  <a:gd name="T101" fmla="*/ 26 h 101"/>
                  <a:gd name="T102" fmla="*/ 57 w 57"/>
                  <a:gd name="T103" fmla="*/ 17 h 101"/>
                  <a:gd name="T104" fmla="*/ 57 w 57"/>
                  <a:gd name="T105" fmla="*/ 17 h 101"/>
                  <a:gd name="T106" fmla="*/ 44 w 57"/>
                  <a:gd name="T107" fmla="*/ 16 h 101"/>
                  <a:gd name="T108" fmla="*/ 47 w 57"/>
                  <a:gd name="T109" fmla="*/ 11 h 101"/>
                  <a:gd name="T110" fmla="*/ 50 w 57"/>
                  <a:gd name="T11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7" h="101">
                    <a:moveTo>
                      <a:pt x="0" y="95"/>
                    </a:moveTo>
                    <a:cubicBezTo>
                      <a:pt x="0" y="96"/>
                      <a:pt x="0" y="97"/>
                      <a:pt x="0" y="99"/>
                    </a:cubicBezTo>
                    <a:cubicBezTo>
                      <a:pt x="0" y="101"/>
                      <a:pt x="1" y="101"/>
                      <a:pt x="2" y="101"/>
                    </a:cubicBezTo>
                    <a:cubicBezTo>
                      <a:pt x="3" y="101"/>
                      <a:pt x="4" y="101"/>
                      <a:pt x="5" y="101"/>
                    </a:cubicBezTo>
                    <a:cubicBezTo>
                      <a:pt x="6" y="100"/>
                      <a:pt x="6" y="99"/>
                      <a:pt x="7" y="99"/>
                    </a:cubicBezTo>
                    <a:cubicBezTo>
                      <a:pt x="8" y="98"/>
                      <a:pt x="8" y="97"/>
                      <a:pt x="9" y="97"/>
                    </a:cubicBezTo>
                    <a:cubicBezTo>
                      <a:pt x="8" y="96"/>
                      <a:pt x="8" y="96"/>
                      <a:pt x="8" y="96"/>
                    </a:cubicBezTo>
                    <a:cubicBezTo>
                      <a:pt x="7" y="98"/>
                      <a:pt x="6" y="99"/>
                      <a:pt x="2" y="101"/>
                    </a:cubicBezTo>
                    <a:cubicBezTo>
                      <a:pt x="1" y="98"/>
                      <a:pt x="1" y="97"/>
                      <a:pt x="1" y="95"/>
                    </a:cubicBezTo>
                    <a:cubicBezTo>
                      <a:pt x="0" y="95"/>
                      <a:pt x="0" y="95"/>
                      <a:pt x="0" y="95"/>
                    </a:cubicBezTo>
                    <a:moveTo>
                      <a:pt x="14" y="87"/>
                    </a:moveTo>
                    <a:cubicBezTo>
                      <a:pt x="13" y="89"/>
                      <a:pt x="11" y="92"/>
                      <a:pt x="10" y="94"/>
                    </a:cubicBezTo>
                    <a:cubicBezTo>
                      <a:pt x="9" y="95"/>
                      <a:pt x="8" y="96"/>
                      <a:pt x="8" y="96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10" y="95"/>
                      <a:pt x="11" y="94"/>
                      <a:pt x="12" y="93"/>
                    </a:cubicBezTo>
                    <a:cubicBezTo>
                      <a:pt x="13" y="91"/>
                      <a:pt x="14" y="89"/>
                      <a:pt x="15" y="87"/>
                    </a:cubicBezTo>
                    <a:cubicBezTo>
                      <a:pt x="15" y="87"/>
                      <a:pt x="15" y="87"/>
                      <a:pt x="14" y="87"/>
                    </a:cubicBezTo>
                    <a:moveTo>
                      <a:pt x="16" y="85"/>
                    </a:moveTo>
                    <a:cubicBezTo>
                      <a:pt x="15" y="85"/>
                      <a:pt x="15" y="86"/>
                      <a:pt x="15" y="87"/>
                    </a:cubicBezTo>
                    <a:cubicBezTo>
                      <a:pt x="15" y="87"/>
                      <a:pt x="15" y="87"/>
                      <a:pt x="15" y="87"/>
                    </a:cubicBezTo>
                    <a:cubicBezTo>
                      <a:pt x="16" y="86"/>
                      <a:pt x="16" y="86"/>
                      <a:pt x="17" y="85"/>
                    </a:cubicBezTo>
                    <a:cubicBezTo>
                      <a:pt x="16" y="85"/>
                      <a:pt x="16" y="85"/>
                      <a:pt x="16" y="85"/>
                    </a:cubicBezTo>
                    <a:cubicBezTo>
                      <a:pt x="16" y="85"/>
                      <a:pt x="16" y="85"/>
                      <a:pt x="16" y="85"/>
                    </a:cubicBezTo>
                    <a:moveTo>
                      <a:pt x="5" y="84"/>
                    </a:moveTo>
                    <a:cubicBezTo>
                      <a:pt x="4" y="87"/>
                      <a:pt x="2" y="90"/>
                      <a:pt x="1" y="94"/>
                    </a:cubicBezTo>
                    <a:cubicBezTo>
                      <a:pt x="1" y="95"/>
                      <a:pt x="0" y="95"/>
                      <a:pt x="0" y="95"/>
                    </a:cubicBezTo>
                    <a:cubicBezTo>
                      <a:pt x="1" y="95"/>
                      <a:pt x="1" y="95"/>
                      <a:pt x="1" y="95"/>
                    </a:cubicBezTo>
                    <a:cubicBezTo>
                      <a:pt x="1" y="93"/>
                      <a:pt x="3" y="93"/>
                      <a:pt x="3" y="91"/>
                    </a:cubicBezTo>
                    <a:cubicBezTo>
                      <a:pt x="4" y="89"/>
                      <a:pt x="5" y="86"/>
                      <a:pt x="6" y="84"/>
                    </a:cubicBezTo>
                    <a:cubicBezTo>
                      <a:pt x="6" y="84"/>
                      <a:pt x="6" y="84"/>
                      <a:pt x="5" y="84"/>
                    </a:cubicBezTo>
                    <a:moveTo>
                      <a:pt x="8" y="80"/>
                    </a:moveTo>
                    <a:cubicBezTo>
                      <a:pt x="7" y="80"/>
                      <a:pt x="7" y="81"/>
                      <a:pt x="7" y="82"/>
                    </a:cubicBezTo>
                    <a:cubicBezTo>
                      <a:pt x="6" y="83"/>
                      <a:pt x="6" y="83"/>
                      <a:pt x="6" y="84"/>
                    </a:cubicBezTo>
                    <a:cubicBezTo>
                      <a:pt x="6" y="84"/>
                      <a:pt x="6" y="84"/>
                      <a:pt x="6" y="84"/>
                    </a:cubicBezTo>
                    <a:cubicBezTo>
                      <a:pt x="7" y="83"/>
                      <a:pt x="8" y="81"/>
                      <a:pt x="8" y="80"/>
                    </a:cubicBezTo>
                    <a:cubicBezTo>
                      <a:pt x="8" y="80"/>
                      <a:pt x="8" y="80"/>
                      <a:pt x="8" y="80"/>
                    </a:cubicBezTo>
                    <a:moveTo>
                      <a:pt x="22" y="76"/>
                    </a:moveTo>
                    <a:cubicBezTo>
                      <a:pt x="21" y="77"/>
                      <a:pt x="20" y="78"/>
                      <a:pt x="19" y="80"/>
                    </a:cubicBezTo>
                    <a:cubicBezTo>
                      <a:pt x="18" y="82"/>
                      <a:pt x="17" y="83"/>
                      <a:pt x="16" y="85"/>
                    </a:cubicBezTo>
                    <a:cubicBezTo>
                      <a:pt x="17" y="85"/>
                      <a:pt x="17" y="85"/>
                      <a:pt x="17" y="85"/>
                    </a:cubicBezTo>
                    <a:cubicBezTo>
                      <a:pt x="19" y="82"/>
                      <a:pt x="21" y="79"/>
                      <a:pt x="23" y="76"/>
                    </a:cubicBezTo>
                    <a:cubicBezTo>
                      <a:pt x="22" y="76"/>
                      <a:pt x="22" y="76"/>
                      <a:pt x="22" y="76"/>
                    </a:cubicBezTo>
                    <a:moveTo>
                      <a:pt x="23" y="73"/>
                    </a:moveTo>
                    <a:cubicBezTo>
                      <a:pt x="23" y="74"/>
                      <a:pt x="23" y="74"/>
                      <a:pt x="22" y="75"/>
                    </a:cubicBezTo>
                    <a:cubicBezTo>
                      <a:pt x="22" y="75"/>
                      <a:pt x="23" y="75"/>
                      <a:pt x="23" y="75"/>
                    </a:cubicBezTo>
                    <a:cubicBezTo>
                      <a:pt x="23" y="75"/>
                      <a:pt x="24" y="74"/>
                      <a:pt x="24" y="73"/>
                    </a:cubicBezTo>
                    <a:cubicBezTo>
                      <a:pt x="23" y="73"/>
                      <a:pt x="23" y="73"/>
                      <a:pt x="23" y="73"/>
                    </a:cubicBezTo>
                    <a:moveTo>
                      <a:pt x="12" y="71"/>
                    </a:moveTo>
                    <a:cubicBezTo>
                      <a:pt x="11" y="74"/>
                      <a:pt x="9" y="77"/>
                      <a:pt x="8" y="80"/>
                    </a:cubicBezTo>
                    <a:cubicBezTo>
                      <a:pt x="9" y="80"/>
                      <a:pt x="9" y="80"/>
                      <a:pt x="9" y="80"/>
                    </a:cubicBezTo>
                    <a:cubicBezTo>
                      <a:pt x="10" y="77"/>
                      <a:pt x="11" y="74"/>
                      <a:pt x="13" y="72"/>
                    </a:cubicBezTo>
                    <a:cubicBezTo>
                      <a:pt x="12" y="71"/>
                      <a:pt x="12" y="71"/>
                      <a:pt x="12" y="71"/>
                    </a:cubicBezTo>
                    <a:moveTo>
                      <a:pt x="15" y="67"/>
                    </a:moveTo>
                    <a:cubicBezTo>
                      <a:pt x="14" y="69"/>
                      <a:pt x="13" y="70"/>
                      <a:pt x="13" y="71"/>
                    </a:cubicBezTo>
                    <a:cubicBezTo>
                      <a:pt x="13" y="71"/>
                      <a:pt x="13" y="71"/>
                      <a:pt x="13" y="71"/>
                    </a:cubicBezTo>
                    <a:cubicBezTo>
                      <a:pt x="14" y="70"/>
                      <a:pt x="15" y="69"/>
                      <a:pt x="15" y="68"/>
                    </a:cubicBezTo>
                    <a:cubicBezTo>
                      <a:pt x="15" y="67"/>
                      <a:pt x="15" y="67"/>
                      <a:pt x="15" y="67"/>
                    </a:cubicBezTo>
                    <a:moveTo>
                      <a:pt x="29" y="64"/>
                    </a:moveTo>
                    <a:cubicBezTo>
                      <a:pt x="27" y="67"/>
                      <a:pt x="25" y="70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6" y="70"/>
                      <a:pt x="28" y="67"/>
                      <a:pt x="30" y="64"/>
                    </a:cubicBezTo>
                    <a:cubicBezTo>
                      <a:pt x="29" y="64"/>
                      <a:pt x="29" y="64"/>
                      <a:pt x="29" y="64"/>
                    </a:cubicBezTo>
                    <a:moveTo>
                      <a:pt x="19" y="59"/>
                    </a:moveTo>
                    <a:cubicBezTo>
                      <a:pt x="18" y="62"/>
                      <a:pt x="16" y="64"/>
                      <a:pt x="15" y="67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16" y="66"/>
                      <a:pt x="17" y="65"/>
                      <a:pt x="17" y="64"/>
                    </a:cubicBezTo>
                    <a:cubicBezTo>
                      <a:pt x="18" y="62"/>
                      <a:pt x="19" y="61"/>
                      <a:pt x="20" y="60"/>
                    </a:cubicBezTo>
                    <a:cubicBezTo>
                      <a:pt x="19" y="60"/>
                      <a:pt x="19" y="59"/>
                      <a:pt x="19" y="59"/>
                    </a:cubicBezTo>
                    <a:moveTo>
                      <a:pt x="32" y="59"/>
                    </a:moveTo>
                    <a:cubicBezTo>
                      <a:pt x="31" y="60"/>
                      <a:pt x="30" y="62"/>
                      <a:pt x="29" y="63"/>
                    </a:cubicBezTo>
                    <a:cubicBezTo>
                      <a:pt x="30" y="63"/>
                      <a:pt x="30" y="63"/>
                      <a:pt x="30" y="64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2" y="59"/>
                      <a:pt x="32" y="59"/>
                      <a:pt x="32" y="59"/>
                    </a:cubicBezTo>
                    <a:moveTo>
                      <a:pt x="35" y="55"/>
                    </a:moveTo>
                    <a:cubicBezTo>
                      <a:pt x="34" y="56"/>
                      <a:pt x="33" y="57"/>
                      <a:pt x="32" y="58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5"/>
                      <a:pt x="35" y="55"/>
                      <a:pt x="35" y="55"/>
                    </a:cubicBezTo>
                    <a:moveTo>
                      <a:pt x="22" y="53"/>
                    </a:moveTo>
                    <a:cubicBezTo>
                      <a:pt x="21" y="55"/>
                      <a:pt x="21" y="57"/>
                      <a:pt x="20" y="58"/>
                    </a:cubicBezTo>
                    <a:cubicBezTo>
                      <a:pt x="20" y="59"/>
                      <a:pt x="20" y="59"/>
                      <a:pt x="20" y="59"/>
                    </a:cubicBezTo>
                    <a:cubicBezTo>
                      <a:pt x="21" y="57"/>
                      <a:pt x="22" y="55"/>
                      <a:pt x="23" y="54"/>
                    </a:cubicBezTo>
                    <a:cubicBezTo>
                      <a:pt x="23" y="54"/>
                      <a:pt x="23" y="53"/>
                      <a:pt x="22" y="53"/>
                    </a:cubicBezTo>
                    <a:moveTo>
                      <a:pt x="38" y="50"/>
                    </a:moveTo>
                    <a:cubicBezTo>
                      <a:pt x="37" y="51"/>
                      <a:pt x="37" y="52"/>
                      <a:pt x="36" y="53"/>
                    </a:cubicBezTo>
                    <a:cubicBezTo>
                      <a:pt x="36" y="53"/>
                      <a:pt x="36" y="53"/>
                      <a:pt x="36" y="53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0"/>
                    </a:cubicBezTo>
                    <a:moveTo>
                      <a:pt x="25" y="49"/>
                    </a:move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50"/>
                      <a:pt x="23" y="52"/>
                      <a:pt x="23" y="53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4" y="52"/>
                      <a:pt x="25" y="51"/>
                      <a:pt x="25" y="50"/>
                    </a:cubicBezTo>
                    <a:cubicBezTo>
                      <a:pt x="25" y="50"/>
                      <a:pt x="25" y="49"/>
                      <a:pt x="25" y="49"/>
                    </a:cubicBezTo>
                    <a:moveTo>
                      <a:pt x="41" y="45"/>
                    </a:moveTo>
                    <a:cubicBezTo>
                      <a:pt x="40" y="46"/>
                      <a:pt x="39" y="47"/>
                      <a:pt x="39" y="49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1" y="45"/>
                      <a:pt x="41" y="45"/>
                      <a:pt x="41" y="45"/>
                    </a:cubicBezTo>
                    <a:moveTo>
                      <a:pt x="28" y="44"/>
                    </a:moveTo>
                    <a:cubicBezTo>
                      <a:pt x="27" y="45"/>
                      <a:pt x="27" y="46"/>
                      <a:pt x="26" y="48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7" y="47"/>
                      <a:pt x="28" y="45"/>
                      <a:pt x="28" y="44"/>
                    </a:cubicBezTo>
                    <a:cubicBezTo>
                      <a:pt x="28" y="44"/>
                      <a:pt x="28" y="44"/>
                      <a:pt x="28" y="44"/>
                    </a:cubicBezTo>
                    <a:moveTo>
                      <a:pt x="43" y="42"/>
                    </a:move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moveTo>
                      <a:pt x="31" y="39"/>
                    </a:moveTo>
                    <a:cubicBezTo>
                      <a:pt x="30" y="40"/>
                      <a:pt x="29" y="41"/>
                      <a:pt x="29" y="42"/>
                    </a:cubicBezTo>
                    <a:cubicBezTo>
                      <a:pt x="29" y="43"/>
                      <a:pt x="29" y="43"/>
                      <a:pt x="29" y="43"/>
                    </a:cubicBezTo>
                    <a:cubicBezTo>
                      <a:pt x="30" y="42"/>
                      <a:pt x="30" y="41"/>
                      <a:pt x="31" y="39"/>
                    </a:cubicBezTo>
                    <a:cubicBezTo>
                      <a:pt x="31" y="39"/>
                      <a:pt x="31" y="39"/>
                      <a:pt x="31" y="39"/>
                    </a:cubicBezTo>
                    <a:moveTo>
                      <a:pt x="46" y="37"/>
                    </a:moveTo>
                    <a:cubicBezTo>
                      <a:pt x="45" y="38"/>
                      <a:pt x="45" y="38"/>
                      <a:pt x="45" y="39"/>
                    </a:cubicBezTo>
                    <a:cubicBezTo>
                      <a:pt x="45" y="39"/>
                      <a:pt x="45" y="39"/>
                      <a:pt x="45" y="39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6" y="37"/>
                      <a:pt x="46" y="37"/>
                    </a:cubicBezTo>
                    <a:moveTo>
                      <a:pt x="33" y="36"/>
                    </a:moveTo>
                    <a:cubicBezTo>
                      <a:pt x="33" y="36"/>
                      <a:pt x="32" y="36"/>
                      <a:pt x="32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3" y="36"/>
                      <a:pt x="33" y="36"/>
                    </a:cubicBezTo>
                    <a:moveTo>
                      <a:pt x="46" y="36"/>
                    </a:moveTo>
                    <a:cubicBezTo>
                      <a:pt x="46" y="36"/>
                      <a:pt x="46" y="36"/>
                      <a:pt x="46" y="36"/>
                    </a:cubicBezTo>
                    <a:cubicBezTo>
                      <a:pt x="46" y="36"/>
                      <a:pt x="46" y="36"/>
                      <a:pt x="46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6"/>
                      <a:pt x="46" y="36"/>
                      <a:pt x="46" y="36"/>
                    </a:cubicBezTo>
                    <a:moveTo>
                      <a:pt x="35" y="31"/>
                    </a:moveTo>
                    <a:cubicBezTo>
                      <a:pt x="35" y="32"/>
                      <a:pt x="35" y="32"/>
                      <a:pt x="35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2"/>
                      <a:pt x="35" y="32"/>
                      <a:pt x="36" y="32"/>
                    </a:cubicBezTo>
                    <a:cubicBezTo>
                      <a:pt x="35" y="31"/>
                      <a:pt x="35" y="31"/>
                      <a:pt x="35" y="31"/>
                    </a:cubicBezTo>
                    <a:moveTo>
                      <a:pt x="36" y="30"/>
                    </a:moveTo>
                    <a:cubicBezTo>
                      <a:pt x="36" y="30"/>
                      <a:pt x="36" y="31"/>
                      <a:pt x="36" y="31"/>
                    </a:cubicBezTo>
                    <a:cubicBezTo>
                      <a:pt x="36" y="31"/>
                      <a:pt x="36" y="31"/>
                      <a:pt x="36" y="31"/>
                    </a:cubicBezTo>
                    <a:cubicBezTo>
                      <a:pt x="36" y="31"/>
                      <a:pt x="36" y="31"/>
                      <a:pt x="36" y="30"/>
                    </a:cubicBezTo>
                    <a:cubicBezTo>
                      <a:pt x="36" y="30"/>
                      <a:pt x="36" y="30"/>
                      <a:pt x="36" y="30"/>
                    </a:cubicBezTo>
                    <a:moveTo>
                      <a:pt x="53" y="25"/>
                    </a:moveTo>
                    <a:cubicBezTo>
                      <a:pt x="51" y="28"/>
                      <a:pt x="50" y="30"/>
                      <a:pt x="49" y="32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4"/>
                    </a:move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moveTo>
                      <a:pt x="43" y="19"/>
                    </a:moveTo>
                    <a:cubicBezTo>
                      <a:pt x="43" y="19"/>
                      <a:pt x="42" y="19"/>
                      <a:pt x="42" y="19"/>
                    </a:cubicBezTo>
                    <a:cubicBezTo>
                      <a:pt x="41" y="21"/>
                      <a:pt x="40" y="23"/>
                      <a:pt x="38" y="26"/>
                    </a:cubicBezTo>
                    <a:cubicBezTo>
                      <a:pt x="39" y="26"/>
                      <a:pt x="39" y="26"/>
                      <a:pt x="39" y="26"/>
                    </a:cubicBezTo>
                    <a:cubicBezTo>
                      <a:pt x="40" y="24"/>
                      <a:pt x="41" y="21"/>
                      <a:pt x="43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57" y="17"/>
                    </a:moveTo>
                    <a:cubicBezTo>
                      <a:pt x="56" y="19"/>
                      <a:pt x="56" y="20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7" y="17"/>
                      <a:pt x="57" y="17"/>
                      <a:pt x="57" y="17"/>
                    </a:cubicBezTo>
                    <a:cubicBezTo>
                      <a:pt x="57" y="17"/>
                      <a:pt x="57" y="17"/>
                      <a:pt x="57" y="17"/>
                    </a:cubicBezTo>
                    <a:moveTo>
                      <a:pt x="47" y="11"/>
                    </a:moveTo>
                    <a:cubicBezTo>
                      <a:pt x="46" y="13"/>
                      <a:pt x="45" y="14"/>
                      <a:pt x="44" y="16"/>
                    </a:cubicBezTo>
                    <a:cubicBezTo>
                      <a:pt x="44" y="16"/>
                      <a:pt x="44" y="16"/>
                      <a:pt x="45" y="16"/>
                    </a:cubicBezTo>
                    <a:cubicBezTo>
                      <a:pt x="45" y="14"/>
                      <a:pt x="46" y="13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moveTo>
                      <a:pt x="54" y="0"/>
                    </a:moveTo>
                    <a:cubicBezTo>
                      <a:pt x="53" y="2"/>
                      <a:pt x="51" y="5"/>
                      <a:pt x="50" y="7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51" y="4"/>
                      <a:pt x="53" y="2"/>
                      <a:pt x="5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0" name="Freeform 9539"/>
              <p:cNvSpPr>
                <a:spLocks noEditPoints="1"/>
              </p:cNvSpPr>
              <p:nvPr/>
            </p:nvSpPr>
            <p:spPr bwMode="auto">
              <a:xfrm>
                <a:off x="-739" y="3710"/>
                <a:ext cx="139" cy="212"/>
              </a:xfrm>
              <a:custGeom>
                <a:avLst/>
                <a:gdLst>
                  <a:gd name="T0" fmla="*/ 9 w 59"/>
                  <a:gd name="T1" fmla="*/ 90 h 90"/>
                  <a:gd name="T2" fmla="*/ 0 w 59"/>
                  <a:gd name="T3" fmla="*/ 88 h 90"/>
                  <a:gd name="T4" fmla="*/ 1 w 59"/>
                  <a:gd name="T5" fmla="*/ 88 h 90"/>
                  <a:gd name="T6" fmla="*/ 14 w 59"/>
                  <a:gd name="T7" fmla="*/ 80 h 90"/>
                  <a:gd name="T8" fmla="*/ 15 w 59"/>
                  <a:gd name="T9" fmla="*/ 80 h 90"/>
                  <a:gd name="T10" fmla="*/ 16 w 59"/>
                  <a:gd name="T11" fmla="*/ 78 h 90"/>
                  <a:gd name="T12" fmla="*/ 16 w 59"/>
                  <a:gd name="T13" fmla="*/ 78 h 90"/>
                  <a:gd name="T14" fmla="*/ 6 w 59"/>
                  <a:gd name="T15" fmla="*/ 77 h 90"/>
                  <a:gd name="T16" fmla="*/ 8 w 59"/>
                  <a:gd name="T17" fmla="*/ 73 h 90"/>
                  <a:gd name="T18" fmla="*/ 9 w 59"/>
                  <a:gd name="T19" fmla="*/ 73 h 90"/>
                  <a:gd name="T20" fmla="*/ 22 w 59"/>
                  <a:gd name="T21" fmla="*/ 69 h 90"/>
                  <a:gd name="T22" fmla="*/ 22 w 59"/>
                  <a:gd name="T23" fmla="*/ 68 h 90"/>
                  <a:gd name="T24" fmla="*/ 24 w 59"/>
                  <a:gd name="T25" fmla="*/ 66 h 90"/>
                  <a:gd name="T26" fmla="*/ 13 w 59"/>
                  <a:gd name="T27" fmla="*/ 64 h 90"/>
                  <a:gd name="T28" fmla="*/ 13 w 59"/>
                  <a:gd name="T29" fmla="*/ 64 h 90"/>
                  <a:gd name="T30" fmla="*/ 15 w 59"/>
                  <a:gd name="T31" fmla="*/ 60 h 90"/>
                  <a:gd name="T32" fmla="*/ 15 w 59"/>
                  <a:gd name="T33" fmla="*/ 60 h 90"/>
                  <a:gd name="T34" fmla="*/ 30 w 59"/>
                  <a:gd name="T35" fmla="*/ 57 h 90"/>
                  <a:gd name="T36" fmla="*/ 29 w 59"/>
                  <a:gd name="T37" fmla="*/ 56 h 90"/>
                  <a:gd name="T38" fmla="*/ 20 w 59"/>
                  <a:gd name="T39" fmla="*/ 53 h 90"/>
                  <a:gd name="T40" fmla="*/ 32 w 59"/>
                  <a:gd name="T41" fmla="*/ 51 h 90"/>
                  <a:gd name="T42" fmla="*/ 33 w 59"/>
                  <a:gd name="T43" fmla="*/ 52 h 90"/>
                  <a:gd name="T44" fmla="*/ 35 w 59"/>
                  <a:gd name="T45" fmla="*/ 48 h 90"/>
                  <a:gd name="T46" fmla="*/ 36 w 59"/>
                  <a:gd name="T47" fmla="*/ 46 h 90"/>
                  <a:gd name="T48" fmla="*/ 23 w 59"/>
                  <a:gd name="T49" fmla="*/ 47 h 90"/>
                  <a:gd name="T50" fmla="*/ 39 w 59"/>
                  <a:gd name="T51" fmla="*/ 42 h 90"/>
                  <a:gd name="T52" fmla="*/ 39 w 59"/>
                  <a:gd name="T53" fmla="*/ 42 h 90"/>
                  <a:gd name="T54" fmla="*/ 25 w 59"/>
                  <a:gd name="T55" fmla="*/ 42 h 90"/>
                  <a:gd name="T56" fmla="*/ 26 w 59"/>
                  <a:gd name="T57" fmla="*/ 41 h 90"/>
                  <a:gd name="T58" fmla="*/ 28 w 59"/>
                  <a:gd name="T59" fmla="*/ 37 h 90"/>
                  <a:gd name="T60" fmla="*/ 43 w 59"/>
                  <a:gd name="T61" fmla="*/ 35 h 90"/>
                  <a:gd name="T62" fmla="*/ 43 w 59"/>
                  <a:gd name="T63" fmla="*/ 35 h 90"/>
                  <a:gd name="T64" fmla="*/ 43 w 59"/>
                  <a:gd name="T65" fmla="*/ 35 h 90"/>
                  <a:gd name="T66" fmla="*/ 45 w 59"/>
                  <a:gd name="T67" fmla="*/ 32 h 90"/>
                  <a:gd name="T68" fmla="*/ 31 w 59"/>
                  <a:gd name="T69" fmla="*/ 32 h 90"/>
                  <a:gd name="T70" fmla="*/ 46 w 59"/>
                  <a:gd name="T71" fmla="*/ 29 h 90"/>
                  <a:gd name="T72" fmla="*/ 46 w 59"/>
                  <a:gd name="T73" fmla="*/ 29 h 90"/>
                  <a:gd name="T74" fmla="*/ 33 w 59"/>
                  <a:gd name="T75" fmla="*/ 29 h 90"/>
                  <a:gd name="T76" fmla="*/ 35 w 59"/>
                  <a:gd name="T77" fmla="*/ 25 h 90"/>
                  <a:gd name="T78" fmla="*/ 47 w 59"/>
                  <a:gd name="T79" fmla="*/ 29 h 90"/>
                  <a:gd name="T80" fmla="*/ 36 w 59"/>
                  <a:gd name="T81" fmla="*/ 24 h 90"/>
                  <a:gd name="T82" fmla="*/ 36 w 59"/>
                  <a:gd name="T83" fmla="*/ 24 h 90"/>
                  <a:gd name="T84" fmla="*/ 36 w 59"/>
                  <a:gd name="T85" fmla="*/ 23 h 90"/>
                  <a:gd name="T86" fmla="*/ 38 w 59"/>
                  <a:gd name="T87" fmla="*/ 19 h 90"/>
                  <a:gd name="T88" fmla="*/ 53 w 59"/>
                  <a:gd name="T89" fmla="*/ 18 h 90"/>
                  <a:gd name="T90" fmla="*/ 55 w 59"/>
                  <a:gd name="T91" fmla="*/ 15 h 90"/>
                  <a:gd name="T92" fmla="*/ 55 w 59"/>
                  <a:gd name="T93" fmla="*/ 15 h 90"/>
                  <a:gd name="T94" fmla="*/ 43 w 59"/>
                  <a:gd name="T95" fmla="*/ 12 h 90"/>
                  <a:gd name="T96" fmla="*/ 44 w 59"/>
                  <a:gd name="T97" fmla="*/ 9 h 90"/>
                  <a:gd name="T98" fmla="*/ 57 w 59"/>
                  <a:gd name="T99" fmla="*/ 10 h 90"/>
                  <a:gd name="T100" fmla="*/ 47 w 59"/>
                  <a:gd name="T101" fmla="*/ 4 h 90"/>
                  <a:gd name="T102" fmla="*/ 50 w 59"/>
                  <a:gd name="T103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9" h="90">
                    <a:moveTo>
                      <a:pt x="8" y="89"/>
                    </a:moveTo>
                    <a:cubicBezTo>
                      <a:pt x="8" y="89"/>
                      <a:pt x="8" y="89"/>
                      <a:pt x="8" y="89"/>
                    </a:cubicBezTo>
                    <a:cubicBezTo>
                      <a:pt x="9" y="90"/>
                      <a:pt x="9" y="90"/>
                      <a:pt x="9" y="90"/>
                    </a:cubicBezTo>
                    <a:cubicBezTo>
                      <a:pt x="9" y="90"/>
                      <a:pt x="9" y="90"/>
                      <a:pt x="9" y="90"/>
                    </a:cubicBezTo>
                    <a:cubicBezTo>
                      <a:pt x="8" y="89"/>
                      <a:pt x="8" y="89"/>
                      <a:pt x="8" y="89"/>
                    </a:cubicBezTo>
                    <a:moveTo>
                      <a:pt x="0" y="88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0" y="88"/>
                      <a:pt x="0" y="88"/>
                      <a:pt x="0" y="88"/>
                    </a:cubicBezTo>
                    <a:moveTo>
                      <a:pt x="15" y="80"/>
                    </a:moveTo>
                    <a:cubicBezTo>
                      <a:pt x="15" y="80"/>
                      <a:pt x="14" y="80"/>
                      <a:pt x="14" y="80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15" y="80"/>
                      <a:pt x="15" y="80"/>
                      <a:pt x="15" y="80"/>
                    </a:cubicBezTo>
                    <a:moveTo>
                      <a:pt x="16" y="78"/>
                    </a:move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6" y="78"/>
                      <a:pt x="16" y="78"/>
                      <a:pt x="16" y="78"/>
                    </a:cubicBezTo>
                    <a:moveTo>
                      <a:pt x="6" y="77"/>
                    </a:moveTo>
                    <a:cubicBezTo>
                      <a:pt x="6" y="77"/>
                      <a:pt x="5" y="77"/>
                      <a:pt x="5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6" y="77"/>
                      <a:pt x="6" y="77"/>
                      <a:pt x="6" y="77"/>
                    </a:cubicBezTo>
                    <a:moveTo>
                      <a:pt x="8" y="73"/>
                    </a:moveTo>
                    <a:cubicBezTo>
                      <a:pt x="8" y="73"/>
                      <a:pt x="8" y="73"/>
                      <a:pt x="8" y="73"/>
                    </a:cubicBezTo>
                    <a:cubicBezTo>
                      <a:pt x="8" y="73"/>
                      <a:pt x="8" y="73"/>
                      <a:pt x="8" y="73"/>
                    </a:cubicBezTo>
                    <a:cubicBezTo>
                      <a:pt x="8" y="73"/>
                      <a:pt x="9" y="73"/>
                      <a:pt x="9" y="73"/>
                    </a:cubicBezTo>
                    <a:cubicBezTo>
                      <a:pt x="8" y="73"/>
                      <a:pt x="8" y="73"/>
                      <a:pt x="8" y="73"/>
                    </a:cubicBezTo>
                    <a:moveTo>
                      <a:pt x="22" y="68"/>
                    </a:moveTo>
                    <a:cubicBezTo>
                      <a:pt x="22" y="68"/>
                      <a:pt x="22" y="68"/>
                      <a:pt x="22" y="69"/>
                    </a:cubicBezTo>
                    <a:cubicBezTo>
                      <a:pt x="23" y="69"/>
                      <a:pt x="23" y="69"/>
                      <a:pt x="23" y="69"/>
                    </a:cubicBezTo>
                    <a:cubicBezTo>
                      <a:pt x="23" y="69"/>
                      <a:pt x="23" y="69"/>
                      <a:pt x="23" y="68"/>
                    </a:cubicBezTo>
                    <a:cubicBezTo>
                      <a:pt x="23" y="68"/>
                      <a:pt x="22" y="68"/>
                      <a:pt x="22" y="68"/>
                    </a:cubicBezTo>
                    <a:moveTo>
                      <a:pt x="24" y="66"/>
                    </a:moveTo>
                    <a:cubicBezTo>
                      <a:pt x="24" y="66"/>
                      <a:pt x="24" y="66"/>
                      <a:pt x="23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66"/>
                      <a:pt x="24" y="66"/>
                      <a:pt x="24" y="66"/>
                    </a:cubicBezTo>
                    <a:moveTo>
                      <a:pt x="13" y="64"/>
                    </a:moveTo>
                    <a:cubicBezTo>
                      <a:pt x="12" y="64"/>
                      <a:pt x="12" y="64"/>
                      <a:pt x="12" y="64"/>
                    </a:cubicBezTo>
                    <a:cubicBezTo>
                      <a:pt x="13" y="65"/>
                      <a:pt x="13" y="65"/>
                      <a:pt x="13" y="65"/>
                    </a:cubicBezTo>
                    <a:cubicBezTo>
                      <a:pt x="13" y="65"/>
                      <a:pt x="13" y="64"/>
                      <a:pt x="13" y="64"/>
                    </a:cubicBezTo>
                    <a:cubicBezTo>
                      <a:pt x="13" y="64"/>
                      <a:pt x="13" y="64"/>
                      <a:pt x="13" y="64"/>
                    </a:cubicBezTo>
                    <a:moveTo>
                      <a:pt x="15" y="60"/>
                    </a:move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5" y="61"/>
                      <a:pt x="15" y="60"/>
                      <a:pt x="15" y="60"/>
                    </a:cubicBezTo>
                    <a:cubicBezTo>
                      <a:pt x="15" y="60"/>
                      <a:pt x="15" y="60"/>
                      <a:pt x="15" y="60"/>
                    </a:cubicBezTo>
                    <a:moveTo>
                      <a:pt x="29" y="56"/>
                    </a:moveTo>
                    <a:cubicBezTo>
                      <a:pt x="29" y="57"/>
                      <a:pt x="29" y="57"/>
                      <a:pt x="29" y="57"/>
                    </a:cubicBezTo>
                    <a:cubicBezTo>
                      <a:pt x="29" y="57"/>
                      <a:pt x="29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6"/>
                      <a:pt x="30" y="56"/>
                      <a:pt x="29" y="56"/>
                    </a:cubicBezTo>
                    <a:moveTo>
                      <a:pt x="20" y="51"/>
                    </a:move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3"/>
                      <a:pt x="20" y="53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1"/>
                      <a:pt x="20" y="51"/>
                      <a:pt x="20" y="51"/>
                    </a:cubicBezTo>
                    <a:moveTo>
                      <a:pt x="32" y="51"/>
                    </a:moveTo>
                    <a:cubicBezTo>
                      <a:pt x="32" y="52"/>
                      <a:pt x="32" y="52"/>
                      <a:pt x="32" y="52"/>
                    </a:cubicBezTo>
                    <a:cubicBezTo>
                      <a:pt x="32" y="52"/>
                      <a:pt x="32" y="52"/>
                      <a:pt x="33" y="52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33" y="52"/>
                      <a:pt x="33" y="52"/>
                      <a:pt x="32" y="51"/>
                    </a:cubicBezTo>
                    <a:moveTo>
                      <a:pt x="36" y="46"/>
                    </a:moveTo>
                    <a:cubicBezTo>
                      <a:pt x="36" y="46"/>
                      <a:pt x="35" y="47"/>
                      <a:pt x="35" y="48"/>
                    </a:cubicBezTo>
                    <a:cubicBezTo>
                      <a:pt x="35" y="48"/>
                      <a:pt x="35" y="48"/>
                      <a:pt x="35" y="48"/>
                    </a:cubicBezTo>
                    <a:cubicBezTo>
                      <a:pt x="36" y="46"/>
                      <a:pt x="36" y="46"/>
                      <a:pt x="36" y="46"/>
                    </a:cubicBezTo>
                    <a:cubicBezTo>
                      <a:pt x="36" y="46"/>
                      <a:pt x="36" y="46"/>
                      <a:pt x="36" y="46"/>
                    </a:cubicBezTo>
                    <a:moveTo>
                      <a:pt x="23" y="46"/>
                    </a:moveTo>
                    <a:cubicBezTo>
                      <a:pt x="23" y="46"/>
                      <a:pt x="23" y="46"/>
                      <a:pt x="22" y="46"/>
                    </a:cubicBezTo>
                    <a:cubicBezTo>
                      <a:pt x="23" y="46"/>
                      <a:pt x="23" y="47"/>
                      <a:pt x="23" y="47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23" y="46"/>
                      <a:pt x="23" y="46"/>
                      <a:pt x="23" y="46"/>
                    </a:cubicBezTo>
                    <a:moveTo>
                      <a:pt x="39" y="42"/>
                    </a:moveTo>
                    <a:cubicBezTo>
                      <a:pt x="38" y="42"/>
                      <a:pt x="38" y="42"/>
                      <a:pt x="38" y="43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moveTo>
                      <a:pt x="26" y="41"/>
                    </a:moveTo>
                    <a:cubicBezTo>
                      <a:pt x="25" y="41"/>
                      <a:pt x="25" y="42"/>
                      <a:pt x="25" y="42"/>
                    </a:cubicBezTo>
                    <a:cubicBezTo>
                      <a:pt x="25" y="42"/>
                      <a:pt x="25" y="43"/>
                      <a:pt x="25" y="43"/>
                    </a:cubicBezTo>
                    <a:cubicBezTo>
                      <a:pt x="26" y="42"/>
                      <a:pt x="26" y="41"/>
                      <a:pt x="26" y="41"/>
                    </a:cubicBezTo>
                    <a:cubicBezTo>
                      <a:pt x="26" y="41"/>
                      <a:pt x="26" y="41"/>
                      <a:pt x="26" y="41"/>
                    </a:cubicBezTo>
                    <a:moveTo>
                      <a:pt x="29" y="35"/>
                    </a:moveTo>
                    <a:cubicBezTo>
                      <a:pt x="28" y="36"/>
                      <a:pt x="28" y="36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9" y="36"/>
                      <a:pt x="29" y="36"/>
                    </a:cubicBezTo>
                    <a:cubicBezTo>
                      <a:pt x="29" y="35"/>
                      <a:pt x="29" y="35"/>
                      <a:pt x="29" y="35"/>
                    </a:cubicBezTo>
                    <a:moveTo>
                      <a:pt x="43" y="35"/>
                    </a:moveTo>
                    <a:cubicBezTo>
                      <a:pt x="42" y="36"/>
                      <a:pt x="41" y="37"/>
                      <a:pt x="41" y="38"/>
                    </a:cubicBezTo>
                    <a:cubicBezTo>
                      <a:pt x="41" y="38"/>
                      <a:pt x="41" y="38"/>
                      <a:pt x="41" y="38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3" y="35"/>
                      <a:pt x="43" y="35"/>
                    </a:cubicBezTo>
                    <a:moveTo>
                      <a:pt x="45" y="32"/>
                    </a:moveTo>
                    <a:cubicBezTo>
                      <a:pt x="44" y="33"/>
                      <a:pt x="43" y="34"/>
                      <a:pt x="43" y="35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2"/>
                      <a:pt x="45" y="32"/>
                    </a:cubicBezTo>
                    <a:moveTo>
                      <a:pt x="32" y="29"/>
                    </a:moveTo>
                    <a:cubicBezTo>
                      <a:pt x="32" y="30"/>
                      <a:pt x="31" y="31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1"/>
                      <a:pt x="32" y="30"/>
                      <a:pt x="33" y="29"/>
                    </a:cubicBezTo>
                    <a:cubicBezTo>
                      <a:pt x="33" y="29"/>
                      <a:pt x="33" y="29"/>
                      <a:pt x="32" y="29"/>
                    </a:cubicBezTo>
                    <a:moveTo>
                      <a:pt x="46" y="29"/>
                    </a:move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moveTo>
                      <a:pt x="35" y="25"/>
                    </a:moveTo>
                    <a:cubicBezTo>
                      <a:pt x="34" y="26"/>
                      <a:pt x="33" y="28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4" y="28"/>
                      <a:pt x="34" y="27"/>
                      <a:pt x="35" y="26"/>
                    </a:cubicBezTo>
                    <a:cubicBezTo>
                      <a:pt x="35" y="26"/>
                      <a:pt x="35" y="26"/>
                      <a:pt x="35" y="25"/>
                    </a:cubicBezTo>
                    <a:moveTo>
                      <a:pt x="49" y="25"/>
                    </a:moveTo>
                    <a:cubicBezTo>
                      <a:pt x="48" y="26"/>
                      <a:pt x="47" y="27"/>
                      <a:pt x="46" y="29"/>
                    </a:cubicBezTo>
                    <a:cubicBezTo>
                      <a:pt x="46" y="29"/>
                      <a:pt x="47" y="29"/>
                      <a:pt x="47" y="29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49" y="25"/>
                      <a:pt x="49" y="25"/>
                      <a:pt x="49" y="25"/>
                    </a:cubicBezTo>
                    <a:moveTo>
                      <a:pt x="36" y="24"/>
                    </a:moveTo>
                    <a:cubicBezTo>
                      <a:pt x="35" y="24"/>
                      <a:pt x="35" y="24"/>
                      <a:pt x="35" y="24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4"/>
                      <a:pt x="36" y="24"/>
                      <a:pt x="36" y="24"/>
                    </a:cubicBezTo>
                    <a:moveTo>
                      <a:pt x="38" y="19"/>
                    </a:moveTo>
                    <a:cubicBezTo>
                      <a:pt x="38" y="20"/>
                      <a:pt x="37" y="22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7" y="22"/>
                      <a:pt x="38" y="20"/>
                      <a:pt x="39" y="19"/>
                    </a:cubicBezTo>
                    <a:cubicBezTo>
                      <a:pt x="39" y="19"/>
                      <a:pt x="39" y="19"/>
                      <a:pt x="38" y="19"/>
                    </a:cubicBezTo>
                    <a:moveTo>
                      <a:pt x="53" y="17"/>
                    </a:move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moveTo>
                      <a:pt x="55" y="15"/>
                    </a:moveTo>
                    <a:cubicBezTo>
                      <a:pt x="54" y="16"/>
                      <a:pt x="54" y="16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5" y="15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5" y="15"/>
                    </a:cubicBezTo>
                    <a:moveTo>
                      <a:pt x="44" y="9"/>
                    </a:moveTo>
                    <a:cubicBezTo>
                      <a:pt x="44" y="10"/>
                      <a:pt x="43" y="11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1"/>
                      <a:pt x="44" y="10"/>
                      <a:pt x="45" y="9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59" y="8"/>
                    </a:moveTo>
                    <a:cubicBezTo>
                      <a:pt x="58" y="9"/>
                      <a:pt x="58" y="10"/>
                      <a:pt x="57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9" y="8"/>
                      <a:pt x="59" y="8"/>
                      <a:pt x="59" y="8"/>
                    </a:cubicBezTo>
                    <a:moveTo>
                      <a:pt x="50" y="0"/>
                    </a:moveTo>
                    <a:cubicBezTo>
                      <a:pt x="49" y="1"/>
                      <a:pt x="48" y="3"/>
                      <a:pt x="47" y="4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8" y="3"/>
                      <a:pt x="49" y="1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1" name="Freeform 9540"/>
              <p:cNvSpPr>
                <a:spLocks noEditPoints="1"/>
              </p:cNvSpPr>
              <p:nvPr/>
            </p:nvSpPr>
            <p:spPr bwMode="auto">
              <a:xfrm>
                <a:off x="-401" y="3103"/>
                <a:ext cx="75" cy="116"/>
              </a:xfrm>
              <a:custGeom>
                <a:avLst/>
                <a:gdLst>
                  <a:gd name="T0" fmla="*/ 0 w 32"/>
                  <a:gd name="T1" fmla="*/ 47 h 49"/>
                  <a:gd name="T2" fmla="*/ 3 w 32"/>
                  <a:gd name="T3" fmla="*/ 48 h 49"/>
                  <a:gd name="T4" fmla="*/ 1 w 32"/>
                  <a:gd name="T5" fmla="*/ 46 h 49"/>
                  <a:gd name="T6" fmla="*/ 3 w 32"/>
                  <a:gd name="T7" fmla="*/ 47 h 49"/>
                  <a:gd name="T8" fmla="*/ 1 w 32"/>
                  <a:gd name="T9" fmla="*/ 46 h 49"/>
                  <a:gd name="T10" fmla="*/ 2 w 32"/>
                  <a:gd name="T11" fmla="*/ 45 h 49"/>
                  <a:gd name="T12" fmla="*/ 6 w 32"/>
                  <a:gd name="T13" fmla="*/ 42 h 49"/>
                  <a:gd name="T14" fmla="*/ 7 w 32"/>
                  <a:gd name="T15" fmla="*/ 41 h 49"/>
                  <a:gd name="T16" fmla="*/ 8 w 32"/>
                  <a:gd name="T17" fmla="*/ 42 h 49"/>
                  <a:gd name="T18" fmla="*/ 7 w 32"/>
                  <a:gd name="T19" fmla="*/ 41 h 49"/>
                  <a:gd name="T20" fmla="*/ 8 w 32"/>
                  <a:gd name="T21" fmla="*/ 40 h 49"/>
                  <a:gd name="T22" fmla="*/ 8 w 32"/>
                  <a:gd name="T23" fmla="*/ 40 h 49"/>
                  <a:gd name="T24" fmla="*/ 5 w 32"/>
                  <a:gd name="T25" fmla="*/ 40 h 49"/>
                  <a:gd name="T26" fmla="*/ 7 w 32"/>
                  <a:gd name="T27" fmla="*/ 41 h 49"/>
                  <a:gd name="T28" fmla="*/ 8 w 32"/>
                  <a:gd name="T29" fmla="*/ 39 h 49"/>
                  <a:gd name="T30" fmla="*/ 9 w 32"/>
                  <a:gd name="T31" fmla="*/ 40 h 49"/>
                  <a:gd name="T32" fmla="*/ 8 w 32"/>
                  <a:gd name="T33" fmla="*/ 39 h 49"/>
                  <a:gd name="T34" fmla="*/ 6 w 32"/>
                  <a:gd name="T35" fmla="*/ 39 h 49"/>
                  <a:gd name="T36" fmla="*/ 7 w 32"/>
                  <a:gd name="T37" fmla="*/ 40 h 49"/>
                  <a:gd name="T38" fmla="*/ 6 w 32"/>
                  <a:gd name="T39" fmla="*/ 39 h 49"/>
                  <a:gd name="T40" fmla="*/ 6 w 32"/>
                  <a:gd name="T41" fmla="*/ 39 h 49"/>
                  <a:gd name="T42" fmla="*/ 8 w 32"/>
                  <a:gd name="T43" fmla="*/ 39 h 49"/>
                  <a:gd name="T44" fmla="*/ 14 w 32"/>
                  <a:gd name="T45" fmla="*/ 29 h 49"/>
                  <a:gd name="T46" fmla="*/ 10 w 32"/>
                  <a:gd name="T47" fmla="*/ 39 h 49"/>
                  <a:gd name="T48" fmla="*/ 14 w 32"/>
                  <a:gd name="T49" fmla="*/ 29 h 49"/>
                  <a:gd name="T50" fmla="*/ 7 w 32"/>
                  <a:gd name="T51" fmla="*/ 37 h 49"/>
                  <a:gd name="T52" fmla="*/ 14 w 32"/>
                  <a:gd name="T53" fmla="*/ 29 h 49"/>
                  <a:gd name="T54" fmla="*/ 19 w 32"/>
                  <a:gd name="T55" fmla="*/ 22 h 49"/>
                  <a:gd name="T56" fmla="*/ 17 w 32"/>
                  <a:gd name="T57" fmla="*/ 26 h 49"/>
                  <a:gd name="T58" fmla="*/ 19 w 32"/>
                  <a:gd name="T59" fmla="*/ 22 h 49"/>
                  <a:gd name="T60" fmla="*/ 15 w 32"/>
                  <a:gd name="T61" fmla="*/ 24 h 49"/>
                  <a:gd name="T62" fmla="*/ 18 w 32"/>
                  <a:gd name="T63" fmla="*/ 21 h 49"/>
                  <a:gd name="T64" fmla="*/ 26 w 32"/>
                  <a:gd name="T65" fmla="*/ 8 h 49"/>
                  <a:gd name="T66" fmla="*/ 22 w 32"/>
                  <a:gd name="T67" fmla="*/ 17 h 49"/>
                  <a:gd name="T68" fmla="*/ 26 w 32"/>
                  <a:gd name="T69" fmla="*/ 8 h 49"/>
                  <a:gd name="T70" fmla="*/ 20 w 32"/>
                  <a:gd name="T71" fmla="*/ 16 h 49"/>
                  <a:gd name="T72" fmla="*/ 26 w 32"/>
                  <a:gd name="T73" fmla="*/ 8 h 49"/>
                  <a:gd name="T74" fmla="*/ 31 w 32"/>
                  <a:gd name="T75" fmla="*/ 0 h 49"/>
                  <a:gd name="T76" fmla="*/ 30 w 32"/>
                  <a:gd name="T77" fmla="*/ 0 h 49"/>
                  <a:gd name="T78" fmla="*/ 31 w 32"/>
                  <a:gd name="T79" fmla="*/ 2 h 49"/>
                  <a:gd name="T80" fmla="*/ 32 w 32"/>
                  <a:gd name="T81" fmla="*/ 1 h 49"/>
                  <a:gd name="T82" fmla="*/ 30 w 32"/>
                  <a:gd name="T83" fmla="*/ 0 h 49"/>
                  <a:gd name="T84" fmla="*/ 29 w 32"/>
                  <a:gd name="T85" fmla="*/ 0 h 49"/>
                  <a:gd name="T86" fmla="*/ 30 w 32"/>
                  <a:gd name="T8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" h="49">
                    <a:moveTo>
                      <a:pt x="1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1" y="48"/>
                      <a:pt x="2" y="48"/>
                      <a:pt x="2" y="49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2" y="48"/>
                      <a:pt x="2" y="47"/>
                      <a:pt x="1" y="47"/>
                    </a:cubicBezTo>
                    <a:moveTo>
                      <a:pt x="1" y="46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2" y="47"/>
                      <a:pt x="2" y="47"/>
                      <a:pt x="3" y="47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3" y="46"/>
                      <a:pt x="2" y="46"/>
                      <a:pt x="1" y="46"/>
                    </a:cubicBezTo>
                    <a:moveTo>
                      <a:pt x="4" y="41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3" y="45"/>
                      <a:pt x="3" y="46"/>
                      <a:pt x="4" y="46"/>
                    </a:cubicBezTo>
                    <a:cubicBezTo>
                      <a:pt x="5" y="45"/>
                      <a:pt x="5" y="44"/>
                      <a:pt x="6" y="42"/>
                    </a:cubicBezTo>
                    <a:cubicBezTo>
                      <a:pt x="6" y="42"/>
                      <a:pt x="5" y="42"/>
                      <a:pt x="4" y="41"/>
                    </a:cubicBezTo>
                    <a:moveTo>
                      <a:pt x="7" y="41"/>
                    </a:moveTo>
                    <a:cubicBezTo>
                      <a:pt x="7" y="41"/>
                      <a:pt x="7" y="41"/>
                      <a:pt x="7" y="42"/>
                    </a:cubicBezTo>
                    <a:cubicBezTo>
                      <a:pt x="7" y="42"/>
                      <a:pt x="8" y="42"/>
                      <a:pt x="8" y="42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8" y="41"/>
                      <a:pt x="8" y="41"/>
                      <a:pt x="7" y="41"/>
                    </a:cubicBezTo>
                    <a:moveTo>
                      <a:pt x="8" y="40"/>
                    </a:move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40"/>
                      <a:pt x="8" y="40"/>
                    </a:cubicBezTo>
                    <a:moveTo>
                      <a:pt x="5" y="40"/>
                    </a:moveTo>
                    <a:cubicBezTo>
                      <a:pt x="5" y="40"/>
                      <a:pt x="5" y="40"/>
                      <a:pt x="5" y="40"/>
                    </a:cubicBezTo>
                    <a:cubicBezTo>
                      <a:pt x="5" y="41"/>
                      <a:pt x="6" y="41"/>
                      <a:pt x="7" y="41"/>
                    </a:cubicBezTo>
                    <a:cubicBezTo>
                      <a:pt x="7" y="41"/>
                      <a:pt x="7" y="41"/>
                      <a:pt x="7" y="41"/>
                    </a:cubicBezTo>
                    <a:cubicBezTo>
                      <a:pt x="6" y="41"/>
                      <a:pt x="6" y="40"/>
                      <a:pt x="5" y="40"/>
                    </a:cubicBezTo>
                    <a:moveTo>
                      <a:pt x="8" y="39"/>
                    </a:moveTo>
                    <a:cubicBezTo>
                      <a:pt x="8" y="39"/>
                      <a:pt x="8" y="40"/>
                      <a:pt x="8" y="40"/>
                    </a:cubicBezTo>
                    <a:cubicBezTo>
                      <a:pt x="8" y="40"/>
                      <a:pt x="9" y="40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39"/>
                      <a:pt x="9" y="39"/>
                      <a:pt x="8" y="39"/>
                    </a:cubicBezTo>
                    <a:moveTo>
                      <a:pt x="6" y="39"/>
                    </a:move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40"/>
                      <a:pt x="7" y="39"/>
                      <a:pt x="6" y="39"/>
                    </a:cubicBezTo>
                    <a:moveTo>
                      <a:pt x="6" y="38"/>
                    </a:moveTo>
                    <a:cubicBezTo>
                      <a:pt x="6" y="39"/>
                      <a:pt x="6" y="39"/>
                      <a:pt x="6" y="39"/>
                    </a:cubicBezTo>
                    <a:cubicBezTo>
                      <a:pt x="7" y="39"/>
                      <a:pt x="7" y="39"/>
                      <a:pt x="8" y="40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7" y="38"/>
                      <a:pt x="6" y="38"/>
                    </a:cubicBezTo>
                    <a:moveTo>
                      <a:pt x="14" y="29"/>
                    </a:moveTo>
                    <a:cubicBezTo>
                      <a:pt x="12" y="32"/>
                      <a:pt x="11" y="35"/>
                      <a:pt x="9" y="38"/>
                    </a:cubicBezTo>
                    <a:cubicBezTo>
                      <a:pt x="9" y="38"/>
                      <a:pt x="10" y="38"/>
                      <a:pt x="10" y="39"/>
                    </a:cubicBezTo>
                    <a:cubicBezTo>
                      <a:pt x="12" y="36"/>
                      <a:pt x="13" y="33"/>
                      <a:pt x="15" y="30"/>
                    </a:cubicBezTo>
                    <a:cubicBezTo>
                      <a:pt x="15" y="30"/>
                      <a:pt x="14" y="30"/>
                      <a:pt x="14" y="29"/>
                    </a:cubicBezTo>
                    <a:moveTo>
                      <a:pt x="12" y="28"/>
                    </a:moveTo>
                    <a:cubicBezTo>
                      <a:pt x="7" y="37"/>
                      <a:pt x="7" y="37"/>
                      <a:pt x="7" y="37"/>
                    </a:cubicBezTo>
                    <a:cubicBezTo>
                      <a:pt x="8" y="37"/>
                      <a:pt x="8" y="38"/>
                      <a:pt x="9" y="38"/>
                    </a:cubicBezTo>
                    <a:cubicBezTo>
                      <a:pt x="10" y="35"/>
                      <a:pt x="12" y="32"/>
                      <a:pt x="14" y="29"/>
                    </a:cubicBezTo>
                    <a:cubicBezTo>
                      <a:pt x="13" y="29"/>
                      <a:pt x="13" y="29"/>
                      <a:pt x="12" y="28"/>
                    </a:cubicBezTo>
                    <a:moveTo>
                      <a:pt x="19" y="22"/>
                    </a:moveTo>
                    <a:cubicBezTo>
                      <a:pt x="18" y="23"/>
                      <a:pt x="17" y="24"/>
                      <a:pt x="17" y="25"/>
                    </a:cubicBezTo>
                    <a:cubicBezTo>
                      <a:pt x="17" y="25"/>
                      <a:pt x="17" y="26"/>
                      <a:pt x="17" y="26"/>
                    </a:cubicBezTo>
                    <a:cubicBezTo>
                      <a:pt x="18" y="25"/>
                      <a:pt x="19" y="23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moveTo>
                      <a:pt x="17" y="21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6" y="25"/>
                      <a:pt x="16" y="25"/>
                    </a:cubicBezTo>
                    <a:cubicBezTo>
                      <a:pt x="17" y="24"/>
                      <a:pt x="18" y="23"/>
                      <a:pt x="18" y="21"/>
                    </a:cubicBezTo>
                    <a:cubicBezTo>
                      <a:pt x="18" y="21"/>
                      <a:pt x="17" y="21"/>
                      <a:pt x="17" y="21"/>
                    </a:cubicBezTo>
                    <a:moveTo>
                      <a:pt x="26" y="8"/>
                    </a:moveTo>
                    <a:cubicBezTo>
                      <a:pt x="24" y="11"/>
                      <a:pt x="23" y="14"/>
                      <a:pt x="21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4" y="15"/>
                      <a:pt x="25" y="12"/>
                      <a:pt x="27" y="9"/>
                    </a:cubicBezTo>
                    <a:cubicBezTo>
                      <a:pt x="26" y="8"/>
                      <a:pt x="26" y="8"/>
                      <a:pt x="26" y="8"/>
                    </a:cubicBezTo>
                    <a:moveTo>
                      <a:pt x="25" y="8"/>
                    </a:move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3" y="13"/>
                      <a:pt x="24" y="11"/>
                      <a:pt x="26" y="8"/>
                    </a:cubicBezTo>
                    <a:cubicBezTo>
                      <a:pt x="25" y="8"/>
                      <a:pt x="25" y="8"/>
                      <a:pt x="25" y="8"/>
                    </a:cubicBezTo>
                    <a:moveTo>
                      <a:pt x="31" y="0"/>
                    </a:moveTo>
                    <a:cubicBezTo>
                      <a:pt x="31" y="0"/>
                      <a:pt x="31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1"/>
                      <a:pt x="30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2" y="1"/>
                    </a:cubicBezTo>
                    <a:cubicBezTo>
                      <a:pt x="31" y="0"/>
                      <a:pt x="31" y="0"/>
                      <a:pt x="31" y="0"/>
                    </a:cubicBezTo>
                    <a:moveTo>
                      <a:pt x="30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0"/>
                      <a:pt x="29" y="0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1"/>
                      <a:pt x="30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5" name="Freeform 9541"/>
              <p:cNvSpPr>
                <a:spLocks noEditPoints="1"/>
              </p:cNvSpPr>
              <p:nvPr/>
            </p:nvSpPr>
            <p:spPr bwMode="auto">
              <a:xfrm>
                <a:off x="-399" y="3209"/>
                <a:ext cx="7" cy="8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2 w 3"/>
                  <a:gd name="T7" fmla="*/ 2 h 3"/>
                  <a:gd name="T8" fmla="*/ 0 w 3"/>
                  <a:gd name="T9" fmla="*/ 1 h 3"/>
                  <a:gd name="T10" fmla="*/ 1 w 3"/>
                  <a:gd name="T11" fmla="*/ 0 h 3"/>
                  <a:gd name="T12" fmla="*/ 0 w 3"/>
                  <a:gd name="T13" fmla="*/ 1 h 3"/>
                  <a:gd name="T14" fmla="*/ 2 w 3"/>
                  <a:gd name="T15" fmla="*/ 2 h 3"/>
                  <a:gd name="T16" fmla="*/ 3 w 3"/>
                  <a:gd name="T17" fmla="*/ 1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6" name="Freeform 9542"/>
              <p:cNvSpPr>
                <a:spLocks noEditPoints="1"/>
              </p:cNvSpPr>
              <p:nvPr/>
            </p:nvSpPr>
            <p:spPr bwMode="auto">
              <a:xfrm>
                <a:off x="-394" y="3202"/>
                <a:ext cx="9" cy="17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7 h 7"/>
                  <a:gd name="T4" fmla="*/ 1 w 4"/>
                  <a:gd name="T5" fmla="*/ 7 h 7"/>
                  <a:gd name="T6" fmla="*/ 1 w 4"/>
                  <a:gd name="T7" fmla="*/ 7 h 7"/>
                  <a:gd name="T8" fmla="*/ 0 w 4"/>
                  <a:gd name="T9" fmla="*/ 6 h 7"/>
                  <a:gd name="T10" fmla="*/ 1 w 4"/>
                  <a:gd name="T11" fmla="*/ 5 h 7"/>
                  <a:gd name="T12" fmla="*/ 0 w 4"/>
                  <a:gd name="T13" fmla="*/ 6 h 7"/>
                  <a:gd name="T14" fmla="*/ 1 w 4"/>
                  <a:gd name="T15" fmla="*/ 6 h 7"/>
                  <a:gd name="T16" fmla="*/ 2 w 4"/>
                  <a:gd name="T17" fmla="*/ 6 h 7"/>
                  <a:gd name="T18" fmla="*/ 1 w 4"/>
                  <a:gd name="T19" fmla="*/ 5 h 7"/>
                  <a:gd name="T20" fmla="*/ 3 w 4"/>
                  <a:gd name="T21" fmla="*/ 0 h 7"/>
                  <a:gd name="T22" fmla="*/ 1 w 4"/>
                  <a:gd name="T23" fmla="*/ 4 h 7"/>
                  <a:gd name="T24" fmla="*/ 2 w 4"/>
                  <a:gd name="T25" fmla="*/ 5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1" y="5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0"/>
                    </a:moveTo>
                    <a:cubicBezTo>
                      <a:pt x="3" y="2"/>
                      <a:pt x="2" y="3"/>
                      <a:pt x="1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3" y="4"/>
                      <a:pt x="4" y="2"/>
                      <a:pt x="4" y="1"/>
                    </a:cubicBezTo>
                    <a:cubicBezTo>
                      <a:pt x="4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7" name="Freeform 9543"/>
              <p:cNvSpPr>
                <a:spLocks noEditPoints="1"/>
              </p:cNvSpPr>
              <p:nvPr/>
            </p:nvSpPr>
            <p:spPr bwMode="auto">
              <a:xfrm>
                <a:off x="-394" y="321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1 w 2"/>
                  <a:gd name="T11" fmla="*/ 0 h 3"/>
                  <a:gd name="T12" fmla="*/ 1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8" name="Freeform 9544"/>
              <p:cNvSpPr>
                <a:spLocks noEditPoints="1"/>
              </p:cNvSpPr>
              <p:nvPr/>
            </p:nvSpPr>
            <p:spPr bwMode="auto">
              <a:xfrm>
                <a:off x="-411" y="3217"/>
                <a:ext cx="14" cy="16"/>
              </a:xfrm>
              <a:custGeom>
                <a:avLst/>
                <a:gdLst>
                  <a:gd name="T0" fmla="*/ 3 w 6"/>
                  <a:gd name="T1" fmla="*/ 4 h 7"/>
                  <a:gd name="T2" fmla="*/ 2 w 6"/>
                  <a:gd name="T3" fmla="*/ 7 h 7"/>
                  <a:gd name="T4" fmla="*/ 3 w 6"/>
                  <a:gd name="T5" fmla="*/ 7 h 7"/>
                  <a:gd name="T6" fmla="*/ 4 w 6"/>
                  <a:gd name="T7" fmla="*/ 5 h 7"/>
                  <a:gd name="T8" fmla="*/ 3 w 6"/>
                  <a:gd name="T9" fmla="*/ 4 h 7"/>
                  <a:gd name="T10" fmla="*/ 2 w 6"/>
                  <a:gd name="T11" fmla="*/ 3 h 7"/>
                  <a:gd name="T12" fmla="*/ 0 w 6"/>
                  <a:gd name="T13" fmla="*/ 6 h 7"/>
                  <a:gd name="T14" fmla="*/ 2 w 6"/>
                  <a:gd name="T15" fmla="*/ 7 h 7"/>
                  <a:gd name="T16" fmla="*/ 3 w 6"/>
                  <a:gd name="T17" fmla="*/ 4 h 7"/>
                  <a:gd name="T18" fmla="*/ 2 w 6"/>
                  <a:gd name="T19" fmla="*/ 3 h 7"/>
                  <a:gd name="T20" fmla="*/ 4 w 6"/>
                  <a:gd name="T21" fmla="*/ 1 h 7"/>
                  <a:gd name="T22" fmla="*/ 3 w 6"/>
                  <a:gd name="T23" fmla="*/ 1 h 7"/>
                  <a:gd name="T24" fmla="*/ 5 w 6"/>
                  <a:gd name="T25" fmla="*/ 3 h 7"/>
                  <a:gd name="T26" fmla="*/ 6 w 6"/>
                  <a:gd name="T27" fmla="*/ 2 h 7"/>
                  <a:gd name="T28" fmla="*/ 4 w 6"/>
                  <a:gd name="T29" fmla="*/ 1 h 7"/>
                  <a:gd name="T30" fmla="*/ 4 w 6"/>
                  <a:gd name="T31" fmla="*/ 0 h 7"/>
                  <a:gd name="T32" fmla="*/ 4 w 6"/>
                  <a:gd name="T33" fmla="*/ 0 h 7"/>
                  <a:gd name="T34" fmla="*/ 6 w 6"/>
                  <a:gd name="T35" fmla="*/ 2 h 7"/>
                  <a:gd name="T36" fmla="*/ 6 w 6"/>
                  <a:gd name="T37" fmla="*/ 1 h 7"/>
                  <a:gd name="T38" fmla="*/ 4 w 6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7">
                    <a:moveTo>
                      <a:pt x="3" y="4"/>
                    </a:moveTo>
                    <a:cubicBezTo>
                      <a:pt x="3" y="5"/>
                      <a:pt x="2" y="6"/>
                      <a:pt x="2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6"/>
                      <a:pt x="4" y="6"/>
                      <a:pt x="4" y="5"/>
                    </a:cubicBezTo>
                    <a:cubicBezTo>
                      <a:pt x="4" y="5"/>
                      <a:pt x="3" y="4"/>
                      <a:pt x="3" y="4"/>
                    </a:cubicBezTo>
                    <a:moveTo>
                      <a:pt x="2" y="3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3"/>
                    </a:cubicBezTo>
                    <a:moveTo>
                      <a:pt x="4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9" name="Freeform 9545"/>
              <p:cNvSpPr>
                <a:spLocks noEditPoints="1"/>
              </p:cNvSpPr>
              <p:nvPr/>
            </p:nvSpPr>
            <p:spPr bwMode="auto">
              <a:xfrm>
                <a:off x="-413" y="3219"/>
                <a:ext cx="14" cy="19"/>
              </a:xfrm>
              <a:custGeom>
                <a:avLst/>
                <a:gdLst>
                  <a:gd name="T0" fmla="*/ 3 w 6"/>
                  <a:gd name="T1" fmla="*/ 6 h 8"/>
                  <a:gd name="T2" fmla="*/ 1 w 6"/>
                  <a:gd name="T3" fmla="*/ 8 h 8"/>
                  <a:gd name="T4" fmla="*/ 2 w 6"/>
                  <a:gd name="T5" fmla="*/ 8 h 8"/>
                  <a:gd name="T6" fmla="*/ 4 w 6"/>
                  <a:gd name="T7" fmla="*/ 6 h 8"/>
                  <a:gd name="T8" fmla="*/ 3 w 6"/>
                  <a:gd name="T9" fmla="*/ 6 h 8"/>
                  <a:gd name="T10" fmla="*/ 1 w 6"/>
                  <a:gd name="T11" fmla="*/ 5 h 8"/>
                  <a:gd name="T12" fmla="*/ 0 w 6"/>
                  <a:gd name="T13" fmla="*/ 7 h 8"/>
                  <a:gd name="T14" fmla="*/ 1 w 6"/>
                  <a:gd name="T15" fmla="*/ 8 h 8"/>
                  <a:gd name="T16" fmla="*/ 3 w 6"/>
                  <a:gd name="T17" fmla="*/ 6 h 8"/>
                  <a:gd name="T18" fmla="*/ 1 w 6"/>
                  <a:gd name="T19" fmla="*/ 5 h 8"/>
                  <a:gd name="T20" fmla="*/ 4 w 6"/>
                  <a:gd name="T21" fmla="*/ 1 h 8"/>
                  <a:gd name="T22" fmla="*/ 3 w 6"/>
                  <a:gd name="T23" fmla="*/ 2 h 8"/>
                  <a:gd name="T24" fmla="*/ 4 w 6"/>
                  <a:gd name="T25" fmla="*/ 3 h 8"/>
                  <a:gd name="T26" fmla="*/ 5 w 6"/>
                  <a:gd name="T27" fmla="*/ 2 h 8"/>
                  <a:gd name="T28" fmla="*/ 4 w 6"/>
                  <a:gd name="T29" fmla="*/ 3 h 8"/>
                  <a:gd name="T30" fmla="*/ 5 w 6"/>
                  <a:gd name="T31" fmla="*/ 4 h 8"/>
                  <a:gd name="T32" fmla="*/ 6 w 6"/>
                  <a:gd name="T33" fmla="*/ 2 h 8"/>
                  <a:gd name="T34" fmla="*/ 4 w 6"/>
                  <a:gd name="T35" fmla="*/ 1 h 8"/>
                  <a:gd name="T36" fmla="*/ 4 w 6"/>
                  <a:gd name="T37" fmla="*/ 0 h 8"/>
                  <a:gd name="T38" fmla="*/ 4 w 6"/>
                  <a:gd name="T39" fmla="*/ 1 h 8"/>
                  <a:gd name="T40" fmla="*/ 6 w 6"/>
                  <a:gd name="T41" fmla="*/ 2 h 8"/>
                  <a:gd name="T42" fmla="*/ 6 w 6"/>
                  <a:gd name="T43" fmla="*/ 2 h 8"/>
                  <a:gd name="T44" fmla="*/ 4 w 6"/>
                  <a:gd name="T4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" h="8">
                    <a:moveTo>
                      <a:pt x="3" y="6"/>
                    </a:moveTo>
                    <a:cubicBezTo>
                      <a:pt x="2" y="6"/>
                      <a:pt x="2" y="7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3" y="7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1" y="5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8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5" y="2"/>
                      <a:pt x="4" y="3"/>
                      <a:pt x="4" y="3"/>
                    </a:cubicBezTo>
                    <a:cubicBezTo>
                      <a:pt x="4" y="3"/>
                      <a:pt x="5" y="4"/>
                      <a:pt x="5" y="4"/>
                    </a:cubicBezTo>
                    <a:cubicBezTo>
                      <a:pt x="5" y="3"/>
                      <a:pt x="6" y="3"/>
                      <a:pt x="6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0" name="Freeform 9546"/>
              <p:cNvSpPr>
                <a:spLocks/>
              </p:cNvSpPr>
              <p:nvPr/>
            </p:nvSpPr>
            <p:spPr bwMode="auto">
              <a:xfrm>
                <a:off x="-404" y="3221"/>
                <a:ext cx="5" cy="3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lnTo>
                      <a:pt x="0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1" name="Freeform 9547"/>
              <p:cNvSpPr>
                <a:spLocks/>
              </p:cNvSpPr>
              <p:nvPr/>
            </p:nvSpPr>
            <p:spPr bwMode="auto">
              <a:xfrm>
                <a:off x="-404" y="3221"/>
                <a:ext cx="5" cy="3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lnTo>
                      <a:pt x="0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2" name="Freeform 9548"/>
              <p:cNvSpPr>
                <a:spLocks noEditPoints="1"/>
              </p:cNvSpPr>
              <p:nvPr/>
            </p:nvSpPr>
            <p:spPr bwMode="auto">
              <a:xfrm>
                <a:off x="-404" y="3219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4 h 7"/>
                  <a:gd name="T8" fmla="*/ 1 w 4"/>
                  <a:gd name="T9" fmla="*/ 4 h 7"/>
                  <a:gd name="T10" fmla="*/ 3 w 4"/>
                  <a:gd name="T11" fmla="*/ 1 h 7"/>
                  <a:gd name="T12" fmla="*/ 2 w 4"/>
                  <a:gd name="T13" fmla="*/ 2 h 7"/>
                  <a:gd name="T14" fmla="*/ 3 w 4"/>
                  <a:gd name="T15" fmla="*/ 2 h 7"/>
                  <a:gd name="T16" fmla="*/ 4 w 4"/>
                  <a:gd name="T17" fmla="*/ 2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3" name="Freeform 9549"/>
              <p:cNvSpPr>
                <a:spLocks noEditPoints="1"/>
              </p:cNvSpPr>
              <p:nvPr/>
            </p:nvSpPr>
            <p:spPr bwMode="auto">
              <a:xfrm>
                <a:off x="-408" y="3224"/>
                <a:ext cx="11" cy="16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5 h 7"/>
                  <a:gd name="T8" fmla="*/ 2 w 5"/>
                  <a:gd name="T9" fmla="*/ 4 h 7"/>
                  <a:gd name="T10" fmla="*/ 4 w 5"/>
                  <a:gd name="T11" fmla="*/ 0 h 7"/>
                  <a:gd name="T12" fmla="*/ 4 w 5"/>
                  <a:gd name="T13" fmla="*/ 0 h 7"/>
                  <a:gd name="T14" fmla="*/ 5 w 5"/>
                  <a:gd name="T15" fmla="*/ 1 h 7"/>
                  <a:gd name="T16" fmla="*/ 4 w 5"/>
                  <a:gd name="T17" fmla="*/ 0 h 7"/>
                  <a:gd name="T18" fmla="*/ 3 w 5"/>
                  <a:gd name="T19" fmla="*/ 2 h 7"/>
                  <a:gd name="T20" fmla="*/ 4 w 5"/>
                  <a:gd name="T21" fmla="*/ 2 h 7"/>
                  <a:gd name="T22" fmla="*/ 5 w 5"/>
                  <a:gd name="T23" fmla="*/ 0 h 7"/>
                  <a:gd name="T24" fmla="*/ 4 w 5"/>
                  <a:gd name="T2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6"/>
                      <a:pt x="2" y="6"/>
                      <a:pt x="3" y="5"/>
                    </a:cubicBezTo>
                    <a:cubicBezTo>
                      <a:pt x="2" y="5"/>
                      <a:pt x="2" y="5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3" y="1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4" name="Freeform 9550"/>
              <p:cNvSpPr>
                <a:spLocks/>
              </p:cNvSpPr>
              <p:nvPr/>
            </p:nvSpPr>
            <p:spPr bwMode="auto">
              <a:xfrm>
                <a:off x="-399" y="322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5" name="Freeform 9551"/>
              <p:cNvSpPr>
                <a:spLocks noEditPoints="1"/>
              </p:cNvSpPr>
              <p:nvPr/>
            </p:nvSpPr>
            <p:spPr bwMode="auto">
              <a:xfrm>
                <a:off x="-423" y="3235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6 h 7"/>
                  <a:gd name="T4" fmla="*/ 1 w 5"/>
                  <a:gd name="T5" fmla="*/ 7 h 7"/>
                  <a:gd name="T6" fmla="*/ 2 w 5"/>
                  <a:gd name="T7" fmla="*/ 6 h 7"/>
                  <a:gd name="T8" fmla="*/ 0 w 5"/>
                  <a:gd name="T9" fmla="*/ 6 h 7"/>
                  <a:gd name="T10" fmla="*/ 4 w 5"/>
                  <a:gd name="T11" fmla="*/ 1 h 7"/>
                  <a:gd name="T12" fmla="*/ 1 w 5"/>
                  <a:gd name="T13" fmla="*/ 6 h 7"/>
                  <a:gd name="T14" fmla="*/ 2 w 5"/>
                  <a:gd name="T15" fmla="*/ 6 h 7"/>
                  <a:gd name="T16" fmla="*/ 5 w 5"/>
                  <a:gd name="T17" fmla="*/ 2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5 w 5"/>
                  <a:gd name="T25" fmla="*/ 1 h 7"/>
                  <a:gd name="T26" fmla="*/ 5 w 5"/>
                  <a:gd name="T27" fmla="*/ 1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7"/>
                      <a:pt x="2" y="7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moveTo>
                      <a:pt x="4" y="1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1" name="Group 9753"/>
            <p:cNvGrpSpPr>
              <a:grpSpLocks/>
            </p:cNvGrpSpPr>
            <p:nvPr/>
          </p:nvGrpSpPr>
          <p:grpSpPr bwMode="auto">
            <a:xfrm>
              <a:off x="-1192225" y="4900592"/>
              <a:ext cx="1027125" cy="1281108"/>
              <a:chOff x="-751" y="3087"/>
              <a:chExt cx="647" cy="807"/>
            </a:xfrm>
            <a:solidFill>
              <a:schemeClr val="bg1"/>
            </a:solidFill>
          </p:grpSpPr>
          <p:sp>
            <p:nvSpPr>
              <p:cNvPr id="939" name="Freeform 9553"/>
              <p:cNvSpPr>
                <a:spLocks/>
              </p:cNvSpPr>
              <p:nvPr/>
            </p:nvSpPr>
            <p:spPr bwMode="auto">
              <a:xfrm>
                <a:off x="-423" y="3250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2 w 2"/>
                  <a:gd name="T3" fmla="*/ 2 w 2"/>
                  <a:gd name="T4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0" name="Freeform 9554"/>
              <p:cNvSpPr>
                <a:spLocks noEditPoints="1"/>
              </p:cNvSpPr>
              <p:nvPr/>
            </p:nvSpPr>
            <p:spPr bwMode="auto">
              <a:xfrm>
                <a:off x="-418" y="3238"/>
                <a:ext cx="10" cy="16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1 w 4"/>
                  <a:gd name="T5" fmla="*/ 7 h 7"/>
                  <a:gd name="T6" fmla="*/ 1 w 4"/>
                  <a:gd name="T7" fmla="*/ 6 h 7"/>
                  <a:gd name="T8" fmla="*/ 0 w 4"/>
                  <a:gd name="T9" fmla="*/ 6 h 7"/>
                  <a:gd name="T10" fmla="*/ 3 w 4"/>
                  <a:gd name="T11" fmla="*/ 1 h 7"/>
                  <a:gd name="T12" fmla="*/ 0 w 4"/>
                  <a:gd name="T13" fmla="*/ 6 h 7"/>
                  <a:gd name="T14" fmla="*/ 1 w 4"/>
                  <a:gd name="T15" fmla="*/ 6 h 7"/>
                  <a:gd name="T16" fmla="*/ 4 w 4"/>
                  <a:gd name="T17" fmla="*/ 1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0 h 7"/>
                  <a:gd name="T24" fmla="*/ 4 w 4"/>
                  <a:gd name="T25" fmla="*/ 1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3" y="1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5"/>
                      <a:pt x="3" y="3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1" name="Freeform 9555"/>
              <p:cNvSpPr>
                <a:spLocks/>
              </p:cNvSpPr>
              <p:nvPr/>
            </p:nvSpPr>
            <p:spPr bwMode="auto">
              <a:xfrm>
                <a:off x="-418" y="3252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2" name="Freeform 9556"/>
              <p:cNvSpPr>
                <a:spLocks noEditPoints="1"/>
              </p:cNvSpPr>
              <p:nvPr/>
            </p:nvSpPr>
            <p:spPr bwMode="auto">
              <a:xfrm>
                <a:off x="-415" y="3240"/>
                <a:ext cx="9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6 h 6"/>
                  <a:gd name="T16" fmla="*/ 4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3 w 4"/>
                  <a:gd name="T23" fmla="*/ 0 h 6"/>
                  <a:gd name="T24" fmla="*/ 3 w 4"/>
                  <a:gd name="T25" fmla="*/ 0 h 6"/>
                  <a:gd name="T26" fmla="*/ 4 w 4"/>
                  <a:gd name="T27" fmla="*/ 1 h 6"/>
                  <a:gd name="T28" fmla="*/ 4 w 4"/>
                  <a:gd name="T29" fmla="*/ 0 h 6"/>
                  <a:gd name="T30" fmla="*/ 3 w 4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4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2" y="4"/>
                      <a:pt x="3" y="3"/>
                      <a:pt x="4" y="1"/>
                    </a:cubicBezTo>
                    <a:cubicBezTo>
                      <a:pt x="4" y="1"/>
                      <a:pt x="3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3" name="Freeform 9557"/>
              <p:cNvSpPr>
                <a:spLocks/>
              </p:cNvSpPr>
              <p:nvPr/>
            </p:nvSpPr>
            <p:spPr bwMode="auto">
              <a:xfrm>
                <a:off x="-415" y="325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4" name="Freeform 9558"/>
              <p:cNvSpPr>
                <a:spLocks noEditPoints="1"/>
              </p:cNvSpPr>
              <p:nvPr/>
            </p:nvSpPr>
            <p:spPr bwMode="auto">
              <a:xfrm>
                <a:off x="-751" y="3250"/>
                <a:ext cx="331" cy="519"/>
              </a:xfrm>
              <a:custGeom>
                <a:avLst/>
                <a:gdLst>
                  <a:gd name="T0" fmla="*/ 4 w 140"/>
                  <a:gd name="T1" fmla="*/ 219 h 220"/>
                  <a:gd name="T2" fmla="*/ 7 w 140"/>
                  <a:gd name="T3" fmla="*/ 212 h 220"/>
                  <a:gd name="T4" fmla="*/ 10 w 140"/>
                  <a:gd name="T5" fmla="*/ 209 h 220"/>
                  <a:gd name="T6" fmla="*/ 11 w 140"/>
                  <a:gd name="T7" fmla="*/ 207 h 220"/>
                  <a:gd name="T8" fmla="*/ 9 w 140"/>
                  <a:gd name="T9" fmla="*/ 208 h 220"/>
                  <a:gd name="T10" fmla="*/ 7 w 140"/>
                  <a:gd name="T11" fmla="*/ 205 h 220"/>
                  <a:gd name="T12" fmla="*/ 11 w 140"/>
                  <a:gd name="T13" fmla="*/ 203 h 220"/>
                  <a:gd name="T14" fmla="*/ 17 w 140"/>
                  <a:gd name="T15" fmla="*/ 198 h 220"/>
                  <a:gd name="T16" fmla="*/ 16 w 140"/>
                  <a:gd name="T17" fmla="*/ 197 h 220"/>
                  <a:gd name="T18" fmla="*/ 20 w 140"/>
                  <a:gd name="T19" fmla="*/ 190 h 220"/>
                  <a:gd name="T20" fmla="*/ 22 w 140"/>
                  <a:gd name="T21" fmla="*/ 188 h 220"/>
                  <a:gd name="T22" fmla="*/ 34 w 140"/>
                  <a:gd name="T23" fmla="*/ 171 h 220"/>
                  <a:gd name="T24" fmla="*/ 42 w 140"/>
                  <a:gd name="T25" fmla="*/ 160 h 220"/>
                  <a:gd name="T26" fmla="*/ 43 w 140"/>
                  <a:gd name="T27" fmla="*/ 158 h 220"/>
                  <a:gd name="T28" fmla="*/ 44 w 140"/>
                  <a:gd name="T29" fmla="*/ 157 h 220"/>
                  <a:gd name="T30" fmla="*/ 45 w 140"/>
                  <a:gd name="T31" fmla="*/ 155 h 220"/>
                  <a:gd name="T32" fmla="*/ 44 w 140"/>
                  <a:gd name="T33" fmla="*/ 154 h 220"/>
                  <a:gd name="T34" fmla="*/ 40 w 140"/>
                  <a:gd name="T35" fmla="*/ 152 h 220"/>
                  <a:gd name="T36" fmla="*/ 46 w 140"/>
                  <a:gd name="T37" fmla="*/ 151 h 220"/>
                  <a:gd name="T38" fmla="*/ 43 w 140"/>
                  <a:gd name="T39" fmla="*/ 149 h 220"/>
                  <a:gd name="T40" fmla="*/ 49 w 140"/>
                  <a:gd name="T41" fmla="*/ 148 h 220"/>
                  <a:gd name="T42" fmla="*/ 45 w 140"/>
                  <a:gd name="T43" fmla="*/ 146 h 220"/>
                  <a:gd name="T44" fmla="*/ 51 w 140"/>
                  <a:gd name="T45" fmla="*/ 145 h 220"/>
                  <a:gd name="T46" fmla="*/ 50 w 140"/>
                  <a:gd name="T47" fmla="*/ 144 h 220"/>
                  <a:gd name="T48" fmla="*/ 52 w 140"/>
                  <a:gd name="T49" fmla="*/ 143 h 220"/>
                  <a:gd name="T50" fmla="*/ 47 w 140"/>
                  <a:gd name="T51" fmla="*/ 142 h 220"/>
                  <a:gd name="T52" fmla="*/ 46 w 140"/>
                  <a:gd name="T53" fmla="*/ 141 h 220"/>
                  <a:gd name="T54" fmla="*/ 46 w 140"/>
                  <a:gd name="T55" fmla="*/ 140 h 220"/>
                  <a:gd name="T56" fmla="*/ 49 w 140"/>
                  <a:gd name="T57" fmla="*/ 138 h 220"/>
                  <a:gd name="T58" fmla="*/ 58 w 140"/>
                  <a:gd name="T59" fmla="*/ 133 h 220"/>
                  <a:gd name="T60" fmla="*/ 54 w 140"/>
                  <a:gd name="T61" fmla="*/ 131 h 220"/>
                  <a:gd name="T62" fmla="*/ 53 w 140"/>
                  <a:gd name="T63" fmla="*/ 130 h 220"/>
                  <a:gd name="T64" fmla="*/ 58 w 140"/>
                  <a:gd name="T65" fmla="*/ 124 h 220"/>
                  <a:gd name="T66" fmla="*/ 61 w 140"/>
                  <a:gd name="T67" fmla="*/ 118 h 220"/>
                  <a:gd name="T68" fmla="*/ 62 w 140"/>
                  <a:gd name="T69" fmla="*/ 117 h 220"/>
                  <a:gd name="T70" fmla="*/ 70 w 140"/>
                  <a:gd name="T71" fmla="*/ 104 h 220"/>
                  <a:gd name="T72" fmla="*/ 78 w 140"/>
                  <a:gd name="T73" fmla="*/ 91 h 220"/>
                  <a:gd name="T74" fmla="*/ 86 w 140"/>
                  <a:gd name="T75" fmla="*/ 78 h 220"/>
                  <a:gd name="T76" fmla="*/ 88 w 140"/>
                  <a:gd name="T77" fmla="*/ 75 h 220"/>
                  <a:gd name="T78" fmla="*/ 90 w 140"/>
                  <a:gd name="T79" fmla="*/ 70 h 220"/>
                  <a:gd name="T80" fmla="*/ 99 w 140"/>
                  <a:gd name="T81" fmla="*/ 65 h 220"/>
                  <a:gd name="T82" fmla="*/ 93 w 140"/>
                  <a:gd name="T83" fmla="*/ 62 h 220"/>
                  <a:gd name="T84" fmla="*/ 101 w 140"/>
                  <a:gd name="T85" fmla="*/ 61 h 220"/>
                  <a:gd name="T86" fmla="*/ 97 w 140"/>
                  <a:gd name="T87" fmla="*/ 58 h 220"/>
                  <a:gd name="T88" fmla="*/ 99 w 140"/>
                  <a:gd name="T89" fmla="*/ 55 h 220"/>
                  <a:gd name="T90" fmla="*/ 103 w 140"/>
                  <a:gd name="T91" fmla="*/ 48 h 220"/>
                  <a:gd name="T92" fmla="*/ 105 w 140"/>
                  <a:gd name="T93" fmla="*/ 45 h 220"/>
                  <a:gd name="T94" fmla="*/ 112 w 140"/>
                  <a:gd name="T95" fmla="*/ 43 h 220"/>
                  <a:gd name="T96" fmla="*/ 106 w 140"/>
                  <a:gd name="T97" fmla="*/ 40 h 220"/>
                  <a:gd name="T98" fmla="*/ 115 w 140"/>
                  <a:gd name="T99" fmla="*/ 39 h 220"/>
                  <a:gd name="T100" fmla="*/ 109 w 140"/>
                  <a:gd name="T101" fmla="*/ 36 h 220"/>
                  <a:gd name="T102" fmla="*/ 112 w 140"/>
                  <a:gd name="T103" fmla="*/ 33 h 220"/>
                  <a:gd name="T104" fmla="*/ 120 w 140"/>
                  <a:gd name="T105" fmla="*/ 31 h 220"/>
                  <a:gd name="T106" fmla="*/ 113 w 140"/>
                  <a:gd name="T107" fmla="*/ 30 h 220"/>
                  <a:gd name="T108" fmla="*/ 122 w 140"/>
                  <a:gd name="T109" fmla="*/ 28 h 220"/>
                  <a:gd name="T110" fmla="*/ 123 w 140"/>
                  <a:gd name="T111" fmla="*/ 27 h 220"/>
                  <a:gd name="T112" fmla="*/ 116 w 140"/>
                  <a:gd name="T113" fmla="*/ 24 h 220"/>
                  <a:gd name="T114" fmla="*/ 131 w 140"/>
                  <a:gd name="T115" fmla="*/ 14 h 220"/>
                  <a:gd name="T116" fmla="*/ 133 w 140"/>
                  <a:gd name="T117" fmla="*/ 11 h 220"/>
                  <a:gd name="T118" fmla="*/ 138 w 140"/>
                  <a:gd name="T119" fmla="*/ 3 h 220"/>
                  <a:gd name="T120" fmla="*/ 139 w 140"/>
                  <a:gd name="T121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0" h="220">
                    <a:moveTo>
                      <a:pt x="6" y="215"/>
                    </a:moveTo>
                    <a:cubicBezTo>
                      <a:pt x="5" y="218"/>
                      <a:pt x="5" y="218"/>
                      <a:pt x="5" y="218"/>
                    </a:cubicBezTo>
                    <a:cubicBezTo>
                      <a:pt x="4" y="218"/>
                      <a:pt x="4" y="219"/>
                      <a:pt x="4" y="219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3" y="219"/>
                      <a:pt x="3" y="219"/>
                      <a:pt x="2" y="219"/>
                    </a:cubicBezTo>
                    <a:cubicBezTo>
                      <a:pt x="3" y="219"/>
                      <a:pt x="3" y="220"/>
                      <a:pt x="3" y="220"/>
                    </a:cubicBezTo>
                    <a:cubicBezTo>
                      <a:pt x="5" y="218"/>
                      <a:pt x="6" y="217"/>
                      <a:pt x="7" y="215"/>
                    </a:cubicBezTo>
                    <a:cubicBezTo>
                      <a:pt x="6" y="215"/>
                      <a:pt x="6" y="215"/>
                      <a:pt x="6" y="215"/>
                    </a:cubicBezTo>
                    <a:moveTo>
                      <a:pt x="6" y="215"/>
                    </a:moveTo>
                    <a:cubicBezTo>
                      <a:pt x="5" y="216"/>
                      <a:pt x="5" y="217"/>
                      <a:pt x="4" y="217"/>
                    </a:cubicBezTo>
                    <a:cubicBezTo>
                      <a:pt x="4" y="217"/>
                      <a:pt x="4" y="217"/>
                      <a:pt x="4" y="216"/>
                    </a:cubicBezTo>
                    <a:cubicBezTo>
                      <a:pt x="4" y="216"/>
                      <a:pt x="4" y="217"/>
                      <a:pt x="4" y="217"/>
                    </a:cubicBezTo>
                    <a:cubicBezTo>
                      <a:pt x="3" y="217"/>
                      <a:pt x="3" y="218"/>
                      <a:pt x="3" y="219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3" y="219"/>
                      <a:pt x="3" y="219"/>
                      <a:pt x="4" y="219"/>
                    </a:cubicBezTo>
                    <a:cubicBezTo>
                      <a:pt x="4" y="218"/>
                      <a:pt x="5" y="217"/>
                      <a:pt x="5" y="217"/>
                    </a:cubicBezTo>
                    <a:cubicBezTo>
                      <a:pt x="6" y="215"/>
                      <a:pt x="6" y="215"/>
                      <a:pt x="6" y="215"/>
                    </a:cubicBezTo>
                    <a:cubicBezTo>
                      <a:pt x="6" y="215"/>
                      <a:pt x="6" y="215"/>
                      <a:pt x="6" y="215"/>
                    </a:cubicBezTo>
                    <a:moveTo>
                      <a:pt x="8" y="213"/>
                    </a:moveTo>
                    <a:cubicBezTo>
                      <a:pt x="8" y="213"/>
                      <a:pt x="8" y="213"/>
                      <a:pt x="8" y="213"/>
                    </a:cubicBezTo>
                    <a:cubicBezTo>
                      <a:pt x="7" y="214"/>
                      <a:pt x="7" y="214"/>
                      <a:pt x="7" y="214"/>
                    </a:cubicBezTo>
                    <a:cubicBezTo>
                      <a:pt x="8" y="214"/>
                      <a:pt x="8" y="214"/>
                      <a:pt x="8" y="214"/>
                    </a:cubicBezTo>
                    <a:cubicBezTo>
                      <a:pt x="8" y="214"/>
                      <a:pt x="8" y="213"/>
                      <a:pt x="8" y="213"/>
                    </a:cubicBezTo>
                    <a:cubicBezTo>
                      <a:pt x="8" y="213"/>
                      <a:pt x="8" y="213"/>
                      <a:pt x="8" y="213"/>
                    </a:cubicBezTo>
                    <a:moveTo>
                      <a:pt x="7" y="212"/>
                    </a:moveTo>
                    <a:cubicBezTo>
                      <a:pt x="7" y="213"/>
                      <a:pt x="7" y="213"/>
                      <a:pt x="7" y="213"/>
                    </a:cubicBezTo>
                    <a:cubicBezTo>
                      <a:pt x="7" y="213"/>
                      <a:pt x="7" y="213"/>
                      <a:pt x="7" y="213"/>
                    </a:cubicBezTo>
                    <a:cubicBezTo>
                      <a:pt x="7" y="214"/>
                      <a:pt x="7" y="214"/>
                      <a:pt x="7" y="214"/>
                    </a:cubicBezTo>
                    <a:cubicBezTo>
                      <a:pt x="8" y="213"/>
                      <a:pt x="8" y="213"/>
                      <a:pt x="8" y="213"/>
                    </a:cubicBezTo>
                    <a:cubicBezTo>
                      <a:pt x="7" y="212"/>
                      <a:pt x="7" y="212"/>
                      <a:pt x="7" y="212"/>
                    </a:cubicBezTo>
                    <a:moveTo>
                      <a:pt x="4" y="211"/>
                    </a:moveTo>
                    <a:cubicBezTo>
                      <a:pt x="4" y="211"/>
                      <a:pt x="4" y="211"/>
                      <a:pt x="4" y="211"/>
                    </a:cubicBezTo>
                    <a:cubicBezTo>
                      <a:pt x="4" y="214"/>
                      <a:pt x="0" y="215"/>
                      <a:pt x="2" y="218"/>
                    </a:cubicBezTo>
                    <a:cubicBezTo>
                      <a:pt x="2" y="218"/>
                      <a:pt x="2" y="218"/>
                      <a:pt x="2" y="217"/>
                    </a:cubicBezTo>
                    <a:cubicBezTo>
                      <a:pt x="2" y="217"/>
                      <a:pt x="2" y="216"/>
                      <a:pt x="3" y="215"/>
                    </a:cubicBezTo>
                    <a:cubicBezTo>
                      <a:pt x="3" y="216"/>
                      <a:pt x="2" y="217"/>
                      <a:pt x="2" y="217"/>
                    </a:cubicBezTo>
                    <a:cubicBezTo>
                      <a:pt x="2" y="218"/>
                      <a:pt x="2" y="218"/>
                      <a:pt x="3" y="219"/>
                    </a:cubicBezTo>
                    <a:cubicBezTo>
                      <a:pt x="3" y="218"/>
                      <a:pt x="3" y="217"/>
                      <a:pt x="4" y="217"/>
                    </a:cubicBezTo>
                    <a:cubicBezTo>
                      <a:pt x="4" y="217"/>
                      <a:pt x="4" y="216"/>
                      <a:pt x="4" y="216"/>
                    </a:cubicBezTo>
                    <a:cubicBezTo>
                      <a:pt x="4" y="216"/>
                      <a:pt x="4" y="216"/>
                      <a:pt x="4" y="216"/>
                    </a:cubicBezTo>
                    <a:cubicBezTo>
                      <a:pt x="4" y="216"/>
                      <a:pt x="3" y="217"/>
                      <a:pt x="3" y="217"/>
                    </a:cubicBezTo>
                    <a:cubicBezTo>
                      <a:pt x="3" y="216"/>
                      <a:pt x="4" y="216"/>
                      <a:pt x="4" y="215"/>
                    </a:cubicBezTo>
                    <a:cubicBezTo>
                      <a:pt x="4" y="214"/>
                      <a:pt x="4" y="213"/>
                      <a:pt x="5" y="211"/>
                    </a:cubicBezTo>
                    <a:cubicBezTo>
                      <a:pt x="5" y="211"/>
                      <a:pt x="4" y="211"/>
                      <a:pt x="4" y="211"/>
                    </a:cubicBezTo>
                    <a:moveTo>
                      <a:pt x="10" y="209"/>
                    </a:moveTo>
                    <a:cubicBezTo>
                      <a:pt x="10" y="210"/>
                      <a:pt x="10" y="210"/>
                      <a:pt x="10" y="210"/>
                    </a:cubicBezTo>
                    <a:cubicBezTo>
                      <a:pt x="10" y="210"/>
                      <a:pt x="10" y="210"/>
                      <a:pt x="10" y="210"/>
                    </a:cubicBezTo>
                    <a:cubicBezTo>
                      <a:pt x="11" y="209"/>
                      <a:pt x="11" y="209"/>
                      <a:pt x="11" y="209"/>
                    </a:cubicBezTo>
                    <a:cubicBezTo>
                      <a:pt x="10" y="209"/>
                      <a:pt x="10" y="209"/>
                      <a:pt x="10" y="209"/>
                    </a:cubicBezTo>
                    <a:moveTo>
                      <a:pt x="9" y="209"/>
                    </a:moveTo>
                    <a:cubicBezTo>
                      <a:pt x="9" y="209"/>
                      <a:pt x="9" y="209"/>
                      <a:pt x="9" y="209"/>
                    </a:cubicBezTo>
                    <a:cubicBezTo>
                      <a:pt x="9" y="209"/>
                      <a:pt x="9" y="209"/>
                      <a:pt x="10" y="209"/>
                    </a:cubicBezTo>
                    <a:cubicBezTo>
                      <a:pt x="10" y="209"/>
                      <a:pt x="10" y="209"/>
                      <a:pt x="10" y="209"/>
                    </a:cubicBezTo>
                    <a:cubicBezTo>
                      <a:pt x="10" y="209"/>
                      <a:pt x="9" y="209"/>
                      <a:pt x="9" y="209"/>
                    </a:cubicBezTo>
                    <a:moveTo>
                      <a:pt x="6" y="208"/>
                    </a:moveTo>
                    <a:cubicBezTo>
                      <a:pt x="5" y="208"/>
                      <a:pt x="5" y="209"/>
                      <a:pt x="5" y="209"/>
                    </a:cubicBezTo>
                    <a:cubicBezTo>
                      <a:pt x="5" y="209"/>
                      <a:pt x="5" y="209"/>
                      <a:pt x="6" y="209"/>
                    </a:cubicBezTo>
                    <a:cubicBezTo>
                      <a:pt x="6" y="208"/>
                      <a:pt x="6" y="208"/>
                      <a:pt x="6" y="208"/>
                    </a:cubicBezTo>
                    <a:cubicBezTo>
                      <a:pt x="6" y="208"/>
                      <a:pt x="6" y="208"/>
                      <a:pt x="6" y="208"/>
                    </a:cubicBezTo>
                    <a:moveTo>
                      <a:pt x="11" y="207"/>
                    </a:moveTo>
                    <a:cubicBezTo>
                      <a:pt x="10" y="209"/>
                      <a:pt x="10" y="209"/>
                      <a:pt x="10" y="209"/>
                    </a:cubicBezTo>
                    <a:cubicBezTo>
                      <a:pt x="10" y="209"/>
                      <a:pt x="11" y="209"/>
                      <a:pt x="11" y="209"/>
                    </a:cubicBezTo>
                    <a:cubicBezTo>
                      <a:pt x="12" y="208"/>
                      <a:pt x="12" y="208"/>
                      <a:pt x="12" y="208"/>
                    </a:cubicBezTo>
                    <a:cubicBezTo>
                      <a:pt x="11" y="207"/>
                      <a:pt x="11" y="207"/>
                      <a:pt x="11" y="207"/>
                    </a:cubicBezTo>
                    <a:moveTo>
                      <a:pt x="6" y="207"/>
                    </a:moveTo>
                    <a:cubicBezTo>
                      <a:pt x="6" y="207"/>
                      <a:pt x="6" y="207"/>
                      <a:pt x="6" y="208"/>
                    </a:cubicBezTo>
                    <a:cubicBezTo>
                      <a:pt x="6" y="208"/>
                      <a:pt x="6" y="208"/>
                      <a:pt x="6" y="208"/>
                    </a:cubicBezTo>
                    <a:cubicBezTo>
                      <a:pt x="6" y="208"/>
                      <a:pt x="7" y="208"/>
                      <a:pt x="7" y="208"/>
                    </a:cubicBezTo>
                    <a:cubicBezTo>
                      <a:pt x="7" y="208"/>
                      <a:pt x="7" y="208"/>
                      <a:pt x="8" y="208"/>
                    </a:cubicBezTo>
                    <a:cubicBezTo>
                      <a:pt x="7" y="207"/>
                      <a:pt x="7" y="207"/>
                      <a:pt x="6" y="207"/>
                    </a:cubicBezTo>
                    <a:cubicBezTo>
                      <a:pt x="7" y="208"/>
                      <a:pt x="7" y="208"/>
                      <a:pt x="7" y="208"/>
                    </a:cubicBezTo>
                    <a:cubicBezTo>
                      <a:pt x="7" y="208"/>
                      <a:pt x="6" y="208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moveTo>
                      <a:pt x="10" y="207"/>
                    </a:moveTo>
                    <a:cubicBezTo>
                      <a:pt x="10" y="207"/>
                      <a:pt x="9" y="208"/>
                      <a:pt x="9" y="208"/>
                    </a:cubicBezTo>
                    <a:cubicBezTo>
                      <a:pt x="9" y="208"/>
                      <a:pt x="10" y="209"/>
                      <a:pt x="10" y="209"/>
                    </a:cubicBezTo>
                    <a:cubicBezTo>
                      <a:pt x="11" y="207"/>
                      <a:pt x="11" y="207"/>
                      <a:pt x="11" y="207"/>
                    </a:cubicBezTo>
                    <a:cubicBezTo>
                      <a:pt x="11" y="207"/>
                      <a:pt x="10" y="207"/>
                      <a:pt x="10" y="207"/>
                    </a:cubicBezTo>
                    <a:moveTo>
                      <a:pt x="6" y="207"/>
                    </a:move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moveTo>
                      <a:pt x="7" y="205"/>
                    </a:moveTo>
                    <a:cubicBezTo>
                      <a:pt x="7" y="205"/>
                      <a:pt x="7" y="206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7" y="207"/>
                      <a:pt x="7" y="207"/>
                      <a:pt x="8" y="208"/>
                    </a:cubicBezTo>
                    <a:cubicBezTo>
                      <a:pt x="8" y="207"/>
                      <a:pt x="8" y="207"/>
                      <a:pt x="9" y="206"/>
                    </a:cubicBezTo>
                    <a:cubicBezTo>
                      <a:pt x="9" y="206"/>
                      <a:pt x="9" y="206"/>
                      <a:pt x="9" y="206"/>
                    </a:cubicBezTo>
                    <a:cubicBezTo>
                      <a:pt x="8" y="206"/>
                      <a:pt x="8" y="205"/>
                      <a:pt x="7" y="205"/>
                    </a:cubicBezTo>
                    <a:moveTo>
                      <a:pt x="14" y="203"/>
                    </a:moveTo>
                    <a:cubicBezTo>
                      <a:pt x="14" y="203"/>
                      <a:pt x="14" y="203"/>
                      <a:pt x="14" y="203"/>
                    </a:cubicBezTo>
                    <a:cubicBezTo>
                      <a:pt x="13" y="204"/>
                      <a:pt x="13" y="204"/>
                      <a:pt x="13" y="204"/>
                    </a:cubicBezTo>
                    <a:cubicBezTo>
                      <a:pt x="13" y="204"/>
                      <a:pt x="14" y="204"/>
                      <a:pt x="14" y="204"/>
                    </a:cubicBezTo>
                    <a:cubicBezTo>
                      <a:pt x="14" y="204"/>
                      <a:pt x="14" y="204"/>
                      <a:pt x="14" y="204"/>
                    </a:cubicBezTo>
                    <a:cubicBezTo>
                      <a:pt x="14" y="204"/>
                      <a:pt x="14" y="203"/>
                      <a:pt x="14" y="203"/>
                    </a:cubicBezTo>
                    <a:moveTo>
                      <a:pt x="12" y="203"/>
                    </a:moveTo>
                    <a:cubicBezTo>
                      <a:pt x="12" y="203"/>
                      <a:pt x="12" y="203"/>
                      <a:pt x="12" y="204"/>
                    </a:cubicBezTo>
                    <a:cubicBezTo>
                      <a:pt x="12" y="204"/>
                      <a:pt x="13" y="204"/>
                      <a:pt x="13" y="204"/>
                    </a:cubicBezTo>
                    <a:cubicBezTo>
                      <a:pt x="13" y="203"/>
                      <a:pt x="13" y="203"/>
                      <a:pt x="13" y="203"/>
                    </a:cubicBezTo>
                    <a:cubicBezTo>
                      <a:pt x="13" y="203"/>
                      <a:pt x="13" y="203"/>
                      <a:pt x="12" y="203"/>
                    </a:cubicBezTo>
                    <a:moveTo>
                      <a:pt x="9" y="201"/>
                    </a:moveTo>
                    <a:cubicBezTo>
                      <a:pt x="9" y="201"/>
                      <a:pt x="9" y="202"/>
                      <a:pt x="9" y="202"/>
                    </a:cubicBezTo>
                    <a:cubicBezTo>
                      <a:pt x="10" y="202"/>
                      <a:pt x="10" y="202"/>
                      <a:pt x="10" y="202"/>
                    </a:cubicBezTo>
                    <a:cubicBezTo>
                      <a:pt x="10" y="202"/>
                      <a:pt x="10" y="203"/>
                      <a:pt x="11" y="203"/>
                    </a:cubicBezTo>
                    <a:cubicBezTo>
                      <a:pt x="11" y="203"/>
                      <a:pt x="11" y="202"/>
                      <a:pt x="11" y="202"/>
                    </a:cubicBezTo>
                    <a:cubicBezTo>
                      <a:pt x="11" y="202"/>
                      <a:pt x="10" y="201"/>
                      <a:pt x="9" y="201"/>
                    </a:cubicBezTo>
                    <a:moveTo>
                      <a:pt x="15" y="201"/>
                    </a:moveTo>
                    <a:cubicBezTo>
                      <a:pt x="15" y="201"/>
                      <a:pt x="15" y="201"/>
                      <a:pt x="15" y="201"/>
                    </a:cubicBezTo>
                    <a:cubicBezTo>
                      <a:pt x="15" y="201"/>
                      <a:pt x="15" y="201"/>
                      <a:pt x="16" y="201"/>
                    </a:cubicBezTo>
                    <a:cubicBezTo>
                      <a:pt x="16" y="201"/>
                      <a:pt x="16" y="201"/>
                      <a:pt x="16" y="201"/>
                    </a:cubicBezTo>
                    <a:cubicBezTo>
                      <a:pt x="16" y="201"/>
                      <a:pt x="16" y="201"/>
                      <a:pt x="15" y="201"/>
                    </a:cubicBezTo>
                    <a:moveTo>
                      <a:pt x="14" y="200"/>
                    </a:moveTo>
                    <a:cubicBezTo>
                      <a:pt x="14" y="200"/>
                      <a:pt x="14" y="200"/>
                      <a:pt x="14" y="200"/>
                    </a:cubicBezTo>
                    <a:cubicBezTo>
                      <a:pt x="14" y="200"/>
                      <a:pt x="14" y="201"/>
                      <a:pt x="15" y="201"/>
                    </a:cubicBezTo>
                    <a:cubicBezTo>
                      <a:pt x="15" y="201"/>
                      <a:pt x="15" y="201"/>
                      <a:pt x="15" y="201"/>
                    </a:cubicBezTo>
                    <a:cubicBezTo>
                      <a:pt x="15" y="200"/>
                      <a:pt x="15" y="200"/>
                      <a:pt x="15" y="200"/>
                    </a:cubicBezTo>
                    <a:cubicBezTo>
                      <a:pt x="15" y="200"/>
                      <a:pt x="14" y="200"/>
                      <a:pt x="14" y="200"/>
                    </a:cubicBezTo>
                    <a:cubicBezTo>
                      <a:pt x="14" y="200"/>
                      <a:pt x="14" y="200"/>
                      <a:pt x="14" y="200"/>
                    </a:cubicBezTo>
                    <a:moveTo>
                      <a:pt x="17" y="198"/>
                    </a:moveTo>
                    <a:cubicBezTo>
                      <a:pt x="17" y="199"/>
                      <a:pt x="17" y="199"/>
                      <a:pt x="17" y="199"/>
                    </a:cubicBezTo>
                    <a:cubicBezTo>
                      <a:pt x="17" y="199"/>
                      <a:pt x="17" y="199"/>
                      <a:pt x="17" y="199"/>
                    </a:cubicBezTo>
                    <a:cubicBezTo>
                      <a:pt x="17" y="199"/>
                      <a:pt x="17" y="198"/>
                      <a:pt x="18" y="198"/>
                    </a:cubicBezTo>
                    <a:cubicBezTo>
                      <a:pt x="17" y="198"/>
                      <a:pt x="17" y="198"/>
                      <a:pt x="17" y="198"/>
                    </a:cubicBezTo>
                    <a:moveTo>
                      <a:pt x="11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2" y="199"/>
                      <a:pt x="12" y="199"/>
                      <a:pt x="13" y="200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2" y="199"/>
                      <a:pt x="12" y="198"/>
                      <a:pt x="11" y="198"/>
                    </a:cubicBezTo>
                    <a:moveTo>
                      <a:pt x="16" y="197"/>
                    </a:moveTo>
                    <a:cubicBezTo>
                      <a:pt x="15" y="198"/>
                      <a:pt x="15" y="198"/>
                      <a:pt x="15" y="198"/>
                    </a:cubicBezTo>
                    <a:cubicBezTo>
                      <a:pt x="16" y="198"/>
                      <a:pt x="16" y="198"/>
                      <a:pt x="16" y="198"/>
                    </a:cubicBezTo>
                    <a:cubicBezTo>
                      <a:pt x="17" y="198"/>
                      <a:pt x="17" y="198"/>
                      <a:pt x="17" y="198"/>
                    </a:cubicBezTo>
                    <a:cubicBezTo>
                      <a:pt x="16" y="197"/>
                      <a:pt x="16" y="197"/>
                      <a:pt x="16" y="197"/>
                    </a:cubicBezTo>
                    <a:moveTo>
                      <a:pt x="13" y="195"/>
                    </a:moveTo>
                    <a:cubicBezTo>
                      <a:pt x="13" y="195"/>
                      <a:pt x="12" y="195"/>
                      <a:pt x="12" y="196"/>
                    </a:cubicBezTo>
                    <a:cubicBezTo>
                      <a:pt x="13" y="196"/>
                      <a:pt x="14" y="197"/>
                      <a:pt x="14" y="197"/>
                    </a:cubicBezTo>
                    <a:cubicBezTo>
                      <a:pt x="15" y="197"/>
                      <a:pt x="15" y="197"/>
                      <a:pt x="15" y="196"/>
                    </a:cubicBezTo>
                    <a:cubicBezTo>
                      <a:pt x="14" y="196"/>
                      <a:pt x="13" y="195"/>
                      <a:pt x="13" y="195"/>
                    </a:cubicBezTo>
                    <a:moveTo>
                      <a:pt x="21" y="191"/>
                    </a:moveTo>
                    <a:cubicBezTo>
                      <a:pt x="18" y="197"/>
                      <a:pt x="18" y="197"/>
                      <a:pt x="18" y="197"/>
                    </a:cubicBezTo>
                    <a:cubicBezTo>
                      <a:pt x="18" y="197"/>
                      <a:pt x="18" y="198"/>
                      <a:pt x="18" y="198"/>
                    </a:cubicBezTo>
                    <a:cubicBezTo>
                      <a:pt x="19" y="196"/>
                      <a:pt x="21" y="194"/>
                      <a:pt x="22" y="192"/>
                    </a:cubicBezTo>
                    <a:cubicBezTo>
                      <a:pt x="21" y="191"/>
                      <a:pt x="21" y="191"/>
                      <a:pt x="21" y="191"/>
                    </a:cubicBezTo>
                    <a:moveTo>
                      <a:pt x="20" y="190"/>
                    </a:moveTo>
                    <a:cubicBezTo>
                      <a:pt x="16" y="196"/>
                      <a:pt x="16" y="196"/>
                      <a:pt x="16" y="196"/>
                    </a:cubicBezTo>
                    <a:cubicBezTo>
                      <a:pt x="16" y="197"/>
                      <a:pt x="17" y="197"/>
                      <a:pt x="17" y="197"/>
                    </a:cubicBezTo>
                    <a:cubicBezTo>
                      <a:pt x="21" y="191"/>
                      <a:pt x="21" y="191"/>
                      <a:pt x="21" y="191"/>
                    </a:cubicBezTo>
                    <a:cubicBezTo>
                      <a:pt x="20" y="190"/>
                      <a:pt x="20" y="190"/>
                      <a:pt x="20" y="190"/>
                    </a:cubicBezTo>
                    <a:moveTo>
                      <a:pt x="16" y="189"/>
                    </a:moveTo>
                    <a:cubicBezTo>
                      <a:pt x="15" y="191"/>
                      <a:pt x="14" y="192"/>
                      <a:pt x="13" y="194"/>
                    </a:cubicBezTo>
                    <a:cubicBezTo>
                      <a:pt x="13" y="195"/>
                      <a:pt x="14" y="195"/>
                      <a:pt x="14" y="195"/>
                    </a:cubicBezTo>
                    <a:cubicBezTo>
                      <a:pt x="15" y="195"/>
                      <a:pt x="15" y="196"/>
                      <a:pt x="15" y="196"/>
                    </a:cubicBezTo>
                    <a:cubicBezTo>
                      <a:pt x="16" y="194"/>
                      <a:pt x="17" y="192"/>
                      <a:pt x="19" y="190"/>
                    </a:cubicBezTo>
                    <a:cubicBezTo>
                      <a:pt x="16" y="189"/>
                      <a:pt x="16" y="189"/>
                      <a:pt x="16" y="189"/>
                    </a:cubicBezTo>
                    <a:moveTo>
                      <a:pt x="27" y="183"/>
                    </a:moveTo>
                    <a:cubicBezTo>
                      <a:pt x="26" y="185"/>
                      <a:pt x="26" y="185"/>
                      <a:pt x="26" y="185"/>
                    </a:cubicBezTo>
                    <a:cubicBezTo>
                      <a:pt x="23" y="189"/>
                      <a:pt x="23" y="189"/>
                      <a:pt x="23" y="189"/>
                    </a:cubicBezTo>
                    <a:cubicBezTo>
                      <a:pt x="23" y="189"/>
                      <a:pt x="23" y="189"/>
                      <a:pt x="24" y="189"/>
                    </a:cubicBezTo>
                    <a:cubicBezTo>
                      <a:pt x="25" y="187"/>
                      <a:pt x="26" y="185"/>
                      <a:pt x="27" y="183"/>
                    </a:cubicBezTo>
                    <a:cubicBezTo>
                      <a:pt x="27" y="183"/>
                      <a:pt x="27" y="183"/>
                      <a:pt x="27" y="183"/>
                    </a:cubicBezTo>
                    <a:moveTo>
                      <a:pt x="25" y="182"/>
                    </a:moveTo>
                    <a:cubicBezTo>
                      <a:pt x="23" y="185"/>
                      <a:pt x="23" y="185"/>
                      <a:pt x="23" y="185"/>
                    </a:cubicBezTo>
                    <a:cubicBezTo>
                      <a:pt x="22" y="188"/>
                      <a:pt x="22" y="188"/>
                      <a:pt x="22" y="188"/>
                    </a:cubicBezTo>
                    <a:cubicBezTo>
                      <a:pt x="22" y="188"/>
                      <a:pt x="22" y="188"/>
                      <a:pt x="23" y="188"/>
                    </a:cubicBezTo>
                    <a:cubicBezTo>
                      <a:pt x="26" y="183"/>
                      <a:pt x="26" y="183"/>
                      <a:pt x="26" y="183"/>
                    </a:cubicBezTo>
                    <a:cubicBezTo>
                      <a:pt x="26" y="182"/>
                      <a:pt x="25" y="182"/>
                      <a:pt x="25" y="182"/>
                    </a:cubicBezTo>
                    <a:moveTo>
                      <a:pt x="22" y="180"/>
                    </a:moveTo>
                    <a:cubicBezTo>
                      <a:pt x="21" y="181"/>
                      <a:pt x="20" y="182"/>
                      <a:pt x="19" y="184"/>
                    </a:cubicBezTo>
                    <a:cubicBezTo>
                      <a:pt x="19" y="184"/>
                      <a:pt x="19" y="185"/>
                      <a:pt x="18" y="185"/>
                    </a:cubicBezTo>
                    <a:cubicBezTo>
                      <a:pt x="19" y="186"/>
                      <a:pt x="20" y="186"/>
                      <a:pt x="20" y="187"/>
                    </a:cubicBezTo>
                    <a:cubicBezTo>
                      <a:pt x="21" y="185"/>
                      <a:pt x="23" y="183"/>
                      <a:pt x="24" y="181"/>
                    </a:cubicBezTo>
                    <a:cubicBezTo>
                      <a:pt x="23" y="181"/>
                      <a:pt x="23" y="180"/>
                      <a:pt x="22" y="180"/>
                    </a:cubicBezTo>
                    <a:cubicBezTo>
                      <a:pt x="22" y="180"/>
                      <a:pt x="22" y="180"/>
                      <a:pt x="22" y="180"/>
                    </a:cubicBezTo>
                    <a:moveTo>
                      <a:pt x="34" y="171"/>
                    </a:moveTo>
                    <a:cubicBezTo>
                      <a:pt x="29" y="180"/>
                      <a:pt x="29" y="180"/>
                      <a:pt x="29" y="180"/>
                    </a:cubicBezTo>
                    <a:cubicBezTo>
                      <a:pt x="29" y="180"/>
                      <a:pt x="29" y="180"/>
                      <a:pt x="29" y="180"/>
                    </a:cubicBezTo>
                    <a:cubicBezTo>
                      <a:pt x="31" y="177"/>
                      <a:pt x="33" y="174"/>
                      <a:pt x="35" y="171"/>
                    </a:cubicBezTo>
                    <a:cubicBezTo>
                      <a:pt x="34" y="171"/>
                      <a:pt x="34" y="171"/>
                      <a:pt x="34" y="171"/>
                    </a:cubicBezTo>
                    <a:moveTo>
                      <a:pt x="33" y="170"/>
                    </a:moveTo>
                    <a:cubicBezTo>
                      <a:pt x="27" y="179"/>
                      <a:pt x="27" y="179"/>
                      <a:pt x="27" y="179"/>
                    </a:cubicBezTo>
                    <a:cubicBezTo>
                      <a:pt x="27" y="179"/>
                      <a:pt x="28" y="179"/>
                      <a:pt x="28" y="180"/>
                    </a:cubicBezTo>
                    <a:cubicBezTo>
                      <a:pt x="28" y="179"/>
                      <a:pt x="28" y="179"/>
                      <a:pt x="28" y="179"/>
                    </a:cubicBezTo>
                    <a:cubicBezTo>
                      <a:pt x="34" y="170"/>
                      <a:pt x="34" y="170"/>
                      <a:pt x="34" y="170"/>
                    </a:cubicBezTo>
                    <a:cubicBezTo>
                      <a:pt x="33" y="170"/>
                      <a:pt x="33" y="170"/>
                      <a:pt x="33" y="170"/>
                    </a:cubicBezTo>
                    <a:moveTo>
                      <a:pt x="29" y="167"/>
                    </a:moveTo>
                    <a:cubicBezTo>
                      <a:pt x="27" y="171"/>
                      <a:pt x="25" y="174"/>
                      <a:pt x="23" y="177"/>
                    </a:cubicBezTo>
                    <a:cubicBezTo>
                      <a:pt x="24" y="177"/>
                      <a:pt x="25" y="178"/>
                      <a:pt x="25" y="178"/>
                    </a:cubicBezTo>
                    <a:cubicBezTo>
                      <a:pt x="27" y="175"/>
                      <a:pt x="29" y="172"/>
                      <a:pt x="31" y="169"/>
                    </a:cubicBezTo>
                    <a:cubicBezTo>
                      <a:pt x="29" y="167"/>
                      <a:pt x="29" y="167"/>
                      <a:pt x="29" y="167"/>
                    </a:cubicBezTo>
                    <a:moveTo>
                      <a:pt x="41" y="160"/>
                    </a:moveTo>
                    <a:cubicBezTo>
                      <a:pt x="36" y="168"/>
                      <a:pt x="36" y="168"/>
                      <a:pt x="36" y="168"/>
                    </a:cubicBezTo>
                    <a:cubicBezTo>
                      <a:pt x="37" y="168"/>
                      <a:pt x="37" y="168"/>
                      <a:pt x="37" y="168"/>
                    </a:cubicBezTo>
                    <a:cubicBezTo>
                      <a:pt x="38" y="165"/>
                      <a:pt x="40" y="163"/>
                      <a:pt x="42" y="160"/>
                    </a:cubicBezTo>
                    <a:cubicBezTo>
                      <a:pt x="41" y="160"/>
                      <a:pt x="41" y="160"/>
                      <a:pt x="41" y="160"/>
                    </a:cubicBezTo>
                    <a:moveTo>
                      <a:pt x="40" y="159"/>
                    </a:moveTo>
                    <a:cubicBezTo>
                      <a:pt x="35" y="167"/>
                      <a:pt x="35" y="167"/>
                      <a:pt x="35" y="167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0" y="159"/>
                      <a:pt x="40" y="159"/>
                      <a:pt x="40" y="159"/>
                    </a:cubicBezTo>
                    <a:moveTo>
                      <a:pt x="37" y="157"/>
                    </a:moveTo>
                    <a:cubicBezTo>
                      <a:pt x="35" y="161"/>
                      <a:pt x="33" y="164"/>
                      <a:pt x="32" y="165"/>
                    </a:cubicBezTo>
                    <a:cubicBezTo>
                      <a:pt x="33" y="166"/>
                      <a:pt x="33" y="166"/>
                      <a:pt x="33" y="166"/>
                    </a:cubicBezTo>
                    <a:cubicBezTo>
                      <a:pt x="34" y="163"/>
                      <a:pt x="36" y="160"/>
                      <a:pt x="37" y="158"/>
                    </a:cubicBezTo>
                    <a:cubicBezTo>
                      <a:pt x="37" y="157"/>
                      <a:pt x="37" y="157"/>
                      <a:pt x="37" y="157"/>
                    </a:cubicBezTo>
                    <a:moveTo>
                      <a:pt x="42" y="157"/>
                    </a:move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8"/>
                      <a:pt x="43" y="158"/>
                      <a:pt x="43" y="158"/>
                    </a:cubicBezTo>
                    <a:cubicBezTo>
                      <a:pt x="43" y="158"/>
                      <a:pt x="43" y="158"/>
                      <a:pt x="43" y="158"/>
                    </a:cubicBezTo>
                    <a:cubicBezTo>
                      <a:pt x="43" y="158"/>
                      <a:pt x="43" y="157"/>
                      <a:pt x="42" y="157"/>
                    </a:cubicBezTo>
                    <a:moveTo>
                      <a:pt x="41" y="157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2" y="157"/>
                      <a:pt x="42" y="157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7"/>
                      <a:pt x="41" y="157"/>
                      <a:pt x="41" y="157"/>
                    </a:cubicBezTo>
                    <a:moveTo>
                      <a:pt x="35" y="156"/>
                    </a:moveTo>
                    <a:cubicBezTo>
                      <a:pt x="34" y="159"/>
                      <a:pt x="32" y="162"/>
                      <a:pt x="31" y="164"/>
                    </a:cubicBezTo>
                    <a:cubicBezTo>
                      <a:pt x="32" y="165"/>
                      <a:pt x="32" y="165"/>
                      <a:pt x="32" y="165"/>
                    </a:cubicBezTo>
                    <a:cubicBezTo>
                      <a:pt x="33" y="163"/>
                      <a:pt x="35" y="160"/>
                      <a:pt x="36" y="157"/>
                    </a:cubicBezTo>
                    <a:cubicBezTo>
                      <a:pt x="36" y="157"/>
                      <a:pt x="36" y="157"/>
                      <a:pt x="35" y="156"/>
                    </a:cubicBezTo>
                    <a:moveTo>
                      <a:pt x="43" y="156"/>
                    </a:moveTo>
                    <a:cubicBezTo>
                      <a:pt x="42" y="157"/>
                      <a:pt x="42" y="157"/>
                      <a:pt x="42" y="157"/>
                    </a:cubicBezTo>
                    <a:cubicBezTo>
                      <a:pt x="43" y="157"/>
                      <a:pt x="43" y="158"/>
                      <a:pt x="43" y="158"/>
                    </a:cubicBezTo>
                    <a:cubicBezTo>
                      <a:pt x="43" y="157"/>
                      <a:pt x="43" y="157"/>
                      <a:pt x="44" y="157"/>
                    </a:cubicBezTo>
                    <a:cubicBezTo>
                      <a:pt x="43" y="157"/>
                      <a:pt x="43" y="157"/>
                      <a:pt x="43" y="156"/>
                    </a:cubicBezTo>
                    <a:moveTo>
                      <a:pt x="42" y="156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2" y="157"/>
                      <a:pt x="42" y="157"/>
                    </a:cubicBezTo>
                    <a:cubicBezTo>
                      <a:pt x="42" y="156"/>
                      <a:pt x="42" y="156"/>
                      <a:pt x="42" y="156"/>
                    </a:cubicBezTo>
                    <a:cubicBezTo>
                      <a:pt x="42" y="156"/>
                      <a:pt x="42" y="156"/>
                      <a:pt x="42" y="156"/>
                    </a:cubicBezTo>
                    <a:moveTo>
                      <a:pt x="38" y="155"/>
                    </a:moveTo>
                    <a:cubicBezTo>
                      <a:pt x="38" y="155"/>
                      <a:pt x="38" y="155"/>
                      <a:pt x="38" y="155"/>
                    </a:cubicBezTo>
                    <a:cubicBezTo>
                      <a:pt x="38" y="155"/>
                      <a:pt x="39" y="155"/>
                      <a:pt x="39" y="155"/>
                    </a:cubicBezTo>
                    <a:cubicBezTo>
                      <a:pt x="39" y="155"/>
                      <a:pt x="39" y="155"/>
                      <a:pt x="39" y="155"/>
                    </a:cubicBezTo>
                    <a:cubicBezTo>
                      <a:pt x="39" y="155"/>
                      <a:pt x="38" y="155"/>
                      <a:pt x="38" y="155"/>
                    </a:cubicBezTo>
                    <a:moveTo>
                      <a:pt x="44" y="154"/>
                    </a:moveTo>
                    <a:cubicBezTo>
                      <a:pt x="43" y="156"/>
                      <a:pt x="43" y="156"/>
                      <a:pt x="43" y="156"/>
                    </a:cubicBezTo>
                    <a:cubicBezTo>
                      <a:pt x="43" y="156"/>
                      <a:pt x="43" y="157"/>
                      <a:pt x="44" y="157"/>
                    </a:cubicBezTo>
                    <a:cubicBezTo>
                      <a:pt x="44" y="156"/>
                      <a:pt x="45" y="155"/>
                      <a:pt x="45" y="155"/>
                    </a:cubicBezTo>
                    <a:cubicBezTo>
                      <a:pt x="45" y="155"/>
                      <a:pt x="44" y="154"/>
                      <a:pt x="44" y="154"/>
                    </a:cubicBezTo>
                    <a:moveTo>
                      <a:pt x="37" y="154"/>
                    </a:moveTo>
                    <a:cubicBezTo>
                      <a:pt x="37" y="154"/>
                      <a:pt x="37" y="154"/>
                      <a:pt x="37" y="154"/>
                    </a:cubicBezTo>
                    <a:cubicBezTo>
                      <a:pt x="37" y="154"/>
                      <a:pt x="37" y="155"/>
                      <a:pt x="38" y="155"/>
                    </a:cubicBezTo>
                    <a:cubicBezTo>
                      <a:pt x="38" y="155"/>
                      <a:pt x="38" y="155"/>
                      <a:pt x="38" y="155"/>
                    </a:cubicBezTo>
                    <a:cubicBezTo>
                      <a:pt x="37" y="154"/>
                      <a:pt x="37" y="154"/>
                      <a:pt x="37" y="154"/>
                    </a:cubicBezTo>
                    <a:moveTo>
                      <a:pt x="39" y="154"/>
                    </a:moveTo>
                    <a:cubicBezTo>
                      <a:pt x="39" y="154"/>
                      <a:pt x="38" y="155"/>
                      <a:pt x="38" y="155"/>
                    </a:cubicBezTo>
                    <a:cubicBezTo>
                      <a:pt x="38" y="155"/>
                      <a:pt x="39" y="155"/>
                      <a:pt x="39" y="155"/>
                    </a:cubicBezTo>
                    <a:cubicBezTo>
                      <a:pt x="39" y="155"/>
                      <a:pt x="39" y="155"/>
                      <a:pt x="39" y="154"/>
                    </a:cubicBezTo>
                    <a:cubicBezTo>
                      <a:pt x="39" y="154"/>
                      <a:pt x="39" y="154"/>
                      <a:pt x="39" y="154"/>
                    </a:cubicBezTo>
                    <a:moveTo>
                      <a:pt x="43" y="154"/>
                    </a:moveTo>
                    <a:cubicBezTo>
                      <a:pt x="42" y="156"/>
                      <a:pt x="42" y="156"/>
                      <a:pt x="42" y="156"/>
                    </a:cubicBezTo>
                    <a:cubicBezTo>
                      <a:pt x="42" y="156"/>
                      <a:pt x="42" y="156"/>
                      <a:pt x="43" y="156"/>
                    </a:cubicBezTo>
                    <a:cubicBezTo>
                      <a:pt x="44" y="154"/>
                      <a:pt x="44" y="154"/>
                      <a:pt x="44" y="154"/>
                    </a:cubicBezTo>
                    <a:cubicBezTo>
                      <a:pt x="43" y="154"/>
                      <a:pt x="43" y="154"/>
                      <a:pt x="43" y="154"/>
                    </a:cubicBezTo>
                    <a:moveTo>
                      <a:pt x="37" y="153"/>
                    </a:moveTo>
                    <a:cubicBezTo>
                      <a:pt x="37" y="154"/>
                      <a:pt x="37" y="154"/>
                      <a:pt x="37" y="154"/>
                    </a:cubicBezTo>
                    <a:cubicBezTo>
                      <a:pt x="37" y="154"/>
                      <a:pt x="37" y="154"/>
                      <a:pt x="38" y="155"/>
                    </a:cubicBezTo>
                    <a:cubicBezTo>
                      <a:pt x="38" y="154"/>
                      <a:pt x="38" y="154"/>
                      <a:pt x="38" y="154"/>
                    </a:cubicBezTo>
                    <a:cubicBezTo>
                      <a:pt x="38" y="154"/>
                      <a:pt x="38" y="153"/>
                      <a:pt x="37" y="153"/>
                    </a:cubicBezTo>
                    <a:moveTo>
                      <a:pt x="40" y="152"/>
                    </a:moveTo>
                    <a:cubicBezTo>
                      <a:pt x="40" y="153"/>
                      <a:pt x="39" y="153"/>
                      <a:pt x="39" y="154"/>
                    </a:cubicBezTo>
                    <a:cubicBezTo>
                      <a:pt x="39" y="154"/>
                      <a:pt x="39" y="154"/>
                      <a:pt x="39" y="154"/>
                    </a:cubicBezTo>
                    <a:cubicBezTo>
                      <a:pt x="40" y="154"/>
                      <a:pt x="40" y="153"/>
                      <a:pt x="41" y="152"/>
                    </a:cubicBezTo>
                    <a:cubicBezTo>
                      <a:pt x="40" y="152"/>
                      <a:pt x="40" y="152"/>
                      <a:pt x="40" y="152"/>
                    </a:cubicBezTo>
                    <a:moveTo>
                      <a:pt x="39" y="151"/>
                    </a:moveTo>
                    <a:cubicBezTo>
                      <a:pt x="38" y="152"/>
                      <a:pt x="38" y="152"/>
                      <a:pt x="37" y="153"/>
                    </a:cubicBezTo>
                    <a:cubicBezTo>
                      <a:pt x="38" y="153"/>
                      <a:pt x="38" y="153"/>
                      <a:pt x="38" y="154"/>
                    </a:cubicBezTo>
                    <a:cubicBezTo>
                      <a:pt x="39" y="153"/>
                      <a:pt x="39" y="152"/>
                      <a:pt x="40" y="152"/>
                    </a:cubicBezTo>
                    <a:cubicBezTo>
                      <a:pt x="39" y="151"/>
                      <a:pt x="39" y="151"/>
                      <a:pt x="39" y="151"/>
                    </a:cubicBezTo>
                    <a:moveTo>
                      <a:pt x="46" y="151"/>
                    </a:moveTo>
                    <a:cubicBezTo>
                      <a:pt x="44" y="154"/>
                      <a:pt x="44" y="154"/>
                      <a:pt x="44" y="154"/>
                    </a:cubicBezTo>
                    <a:cubicBezTo>
                      <a:pt x="45" y="154"/>
                      <a:pt x="45" y="154"/>
                      <a:pt x="45" y="154"/>
                    </a:cubicBezTo>
                    <a:cubicBezTo>
                      <a:pt x="46" y="153"/>
                      <a:pt x="46" y="153"/>
                      <a:pt x="47" y="152"/>
                    </a:cubicBezTo>
                    <a:cubicBezTo>
                      <a:pt x="47" y="151"/>
                      <a:pt x="46" y="151"/>
                      <a:pt x="46" y="151"/>
                    </a:cubicBezTo>
                    <a:moveTo>
                      <a:pt x="46" y="151"/>
                    </a:moveTo>
                    <a:cubicBezTo>
                      <a:pt x="46" y="151"/>
                      <a:pt x="46" y="151"/>
                      <a:pt x="46" y="151"/>
                    </a:cubicBezTo>
                    <a:cubicBezTo>
                      <a:pt x="47" y="152"/>
                      <a:pt x="47" y="152"/>
                      <a:pt x="47" y="152"/>
                    </a:cubicBezTo>
                    <a:cubicBezTo>
                      <a:pt x="47" y="151"/>
                      <a:pt x="47" y="151"/>
                      <a:pt x="47" y="151"/>
                    </a:cubicBezTo>
                    <a:cubicBezTo>
                      <a:pt x="47" y="151"/>
                      <a:pt x="47" y="151"/>
                      <a:pt x="46" y="151"/>
                    </a:cubicBezTo>
                    <a:moveTo>
                      <a:pt x="45" y="150"/>
                    </a:moveTo>
                    <a:cubicBezTo>
                      <a:pt x="43" y="153"/>
                      <a:pt x="43" y="153"/>
                      <a:pt x="43" y="153"/>
                    </a:cubicBezTo>
                    <a:cubicBezTo>
                      <a:pt x="44" y="153"/>
                      <a:pt x="44" y="153"/>
                      <a:pt x="44" y="154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5" y="151"/>
                      <a:pt x="45" y="151"/>
                      <a:pt x="45" y="150"/>
                    </a:cubicBezTo>
                    <a:moveTo>
                      <a:pt x="45" y="150"/>
                    </a:moveTo>
                    <a:cubicBezTo>
                      <a:pt x="45" y="150"/>
                      <a:pt x="45" y="150"/>
                      <a:pt x="45" y="150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6" y="150"/>
                      <a:pt x="46" y="150"/>
                      <a:pt x="46" y="150"/>
                    </a:cubicBezTo>
                    <a:cubicBezTo>
                      <a:pt x="46" y="150"/>
                      <a:pt x="45" y="150"/>
                      <a:pt x="45" y="150"/>
                    </a:cubicBezTo>
                    <a:moveTo>
                      <a:pt x="42" y="149"/>
                    </a:moveTo>
                    <a:cubicBezTo>
                      <a:pt x="41" y="150"/>
                      <a:pt x="41" y="151"/>
                      <a:pt x="40" y="151"/>
                    </a:cubicBezTo>
                    <a:cubicBezTo>
                      <a:pt x="41" y="151"/>
                      <a:pt x="41" y="152"/>
                      <a:pt x="41" y="152"/>
                    </a:cubicBezTo>
                    <a:cubicBezTo>
                      <a:pt x="41" y="151"/>
                      <a:pt x="42" y="150"/>
                      <a:pt x="42" y="149"/>
                    </a:cubicBezTo>
                    <a:cubicBezTo>
                      <a:pt x="42" y="149"/>
                      <a:pt x="42" y="149"/>
                      <a:pt x="42" y="149"/>
                    </a:cubicBezTo>
                    <a:moveTo>
                      <a:pt x="42" y="148"/>
                    </a:moveTo>
                    <a:cubicBezTo>
                      <a:pt x="42" y="148"/>
                      <a:pt x="42" y="148"/>
                      <a:pt x="42" y="149"/>
                    </a:cubicBezTo>
                    <a:cubicBezTo>
                      <a:pt x="43" y="149"/>
                      <a:pt x="43" y="149"/>
                      <a:pt x="43" y="149"/>
                    </a:cubicBezTo>
                    <a:cubicBezTo>
                      <a:pt x="43" y="149"/>
                      <a:pt x="43" y="149"/>
                      <a:pt x="43" y="149"/>
                    </a:cubicBezTo>
                    <a:cubicBezTo>
                      <a:pt x="43" y="148"/>
                      <a:pt x="42" y="148"/>
                      <a:pt x="42" y="148"/>
                    </a:cubicBezTo>
                    <a:moveTo>
                      <a:pt x="41" y="148"/>
                    </a:moveTo>
                    <a:cubicBezTo>
                      <a:pt x="40" y="149"/>
                      <a:pt x="40" y="150"/>
                      <a:pt x="39" y="151"/>
                    </a:cubicBezTo>
                    <a:cubicBezTo>
                      <a:pt x="39" y="151"/>
                      <a:pt x="40" y="151"/>
                      <a:pt x="40" y="151"/>
                    </a:cubicBezTo>
                    <a:cubicBezTo>
                      <a:pt x="40" y="150"/>
                      <a:pt x="41" y="149"/>
                      <a:pt x="41" y="148"/>
                    </a:cubicBezTo>
                    <a:cubicBezTo>
                      <a:pt x="41" y="148"/>
                      <a:pt x="41" y="148"/>
                      <a:pt x="41" y="148"/>
                    </a:cubicBezTo>
                    <a:moveTo>
                      <a:pt x="41" y="147"/>
                    </a:moveTo>
                    <a:cubicBezTo>
                      <a:pt x="41" y="148"/>
                      <a:pt x="41" y="148"/>
                      <a:pt x="41" y="148"/>
                    </a:cubicBezTo>
                    <a:cubicBezTo>
                      <a:pt x="42" y="148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2" y="148"/>
                    </a:cubicBezTo>
                    <a:cubicBezTo>
                      <a:pt x="41" y="148"/>
                      <a:pt x="41" y="148"/>
                      <a:pt x="41" y="147"/>
                    </a:cubicBezTo>
                    <a:moveTo>
                      <a:pt x="48" y="147"/>
                    </a:moveTo>
                    <a:cubicBezTo>
                      <a:pt x="48" y="148"/>
                      <a:pt x="48" y="148"/>
                      <a:pt x="48" y="148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8"/>
                      <a:pt x="49" y="148"/>
                      <a:pt x="48" y="147"/>
                    </a:cubicBezTo>
                    <a:moveTo>
                      <a:pt x="47" y="147"/>
                    </a:moveTo>
                    <a:cubicBezTo>
                      <a:pt x="47" y="147"/>
                      <a:pt x="47" y="147"/>
                      <a:pt x="47" y="147"/>
                    </a:cubicBezTo>
                    <a:cubicBezTo>
                      <a:pt x="47" y="147"/>
                      <a:pt x="47" y="147"/>
                      <a:pt x="47" y="147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7" y="147"/>
                      <a:pt x="47" y="147"/>
                    </a:cubicBezTo>
                    <a:moveTo>
                      <a:pt x="49" y="146"/>
                    </a:moveTo>
                    <a:cubicBezTo>
                      <a:pt x="48" y="147"/>
                      <a:pt x="48" y="147"/>
                      <a:pt x="48" y="147"/>
                    </a:cubicBezTo>
                    <a:cubicBezTo>
                      <a:pt x="49" y="147"/>
                      <a:pt x="49" y="147"/>
                      <a:pt x="50" y="148"/>
                    </a:cubicBezTo>
                    <a:cubicBezTo>
                      <a:pt x="50" y="147"/>
                      <a:pt x="50" y="147"/>
                      <a:pt x="50" y="146"/>
                    </a:cubicBezTo>
                    <a:cubicBezTo>
                      <a:pt x="50" y="146"/>
                      <a:pt x="50" y="146"/>
                      <a:pt x="49" y="146"/>
                    </a:cubicBezTo>
                    <a:moveTo>
                      <a:pt x="44" y="145"/>
                    </a:moveTo>
                    <a:cubicBezTo>
                      <a:pt x="44" y="145"/>
                      <a:pt x="44" y="145"/>
                      <a:pt x="44" y="145"/>
                    </a:cubicBezTo>
                    <a:cubicBezTo>
                      <a:pt x="45" y="146"/>
                      <a:pt x="45" y="146"/>
                      <a:pt x="45" y="146"/>
                    </a:cubicBezTo>
                    <a:cubicBezTo>
                      <a:pt x="45" y="145"/>
                      <a:pt x="45" y="145"/>
                      <a:pt x="45" y="145"/>
                    </a:cubicBezTo>
                    <a:cubicBezTo>
                      <a:pt x="44" y="145"/>
                      <a:pt x="44" y="145"/>
                      <a:pt x="44" y="145"/>
                    </a:cubicBezTo>
                    <a:moveTo>
                      <a:pt x="48" y="145"/>
                    </a:move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6"/>
                      <a:pt x="48" y="147"/>
                      <a:pt x="48" y="147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5"/>
                      <a:pt x="49" y="145"/>
                      <a:pt x="48" y="145"/>
                    </a:cubicBezTo>
                    <a:moveTo>
                      <a:pt x="43" y="144"/>
                    </a:moveTo>
                    <a:cubicBezTo>
                      <a:pt x="43" y="144"/>
                      <a:pt x="43" y="144"/>
                      <a:pt x="43" y="144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3" y="145"/>
                      <a:pt x="43" y="144"/>
                      <a:pt x="43" y="144"/>
                    </a:cubicBezTo>
                    <a:moveTo>
                      <a:pt x="50" y="144"/>
                    </a:moveTo>
                    <a:cubicBezTo>
                      <a:pt x="50" y="145"/>
                      <a:pt x="50" y="145"/>
                      <a:pt x="50" y="145"/>
                    </a:cubicBezTo>
                    <a:cubicBezTo>
                      <a:pt x="50" y="145"/>
                      <a:pt x="51" y="145"/>
                      <a:pt x="51" y="145"/>
                    </a:cubicBezTo>
                    <a:cubicBezTo>
                      <a:pt x="51" y="145"/>
                      <a:pt x="51" y="145"/>
                      <a:pt x="51" y="145"/>
                    </a:cubicBezTo>
                    <a:cubicBezTo>
                      <a:pt x="50" y="144"/>
                      <a:pt x="50" y="144"/>
                      <a:pt x="50" y="144"/>
                    </a:cubicBezTo>
                    <a:moveTo>
                      <a:pt x="50" y="144"/>
                    </a:moveTo>
                    <a:cubicBezTo>
                      <a:pt x="50" y="144"/>
                      <a:pt x="50" y="144"/>
                      <a:pt x="50" y="144"/>
                    </a:cubicBezTo>
                    <a:cubicBezTo>
                      <a:pt x="51" y="145"/>
                      <a:pt x="51" y="145"/>
                      <a:pt x="51" y="145"/>
                    </a:cubicBezTo>
                    <a:cubicBezTo>
                      <a:pt x="51" y="145"/>
                      <a:pt x="51" y="145"/>
                      <a:pt x="51" y="144"/>
                    </a:cubicBezTo>
                    <a:cubicBezTo>
                      <a:pt x="51" y="144"/>
                      <a:pt x="51" y="144"/>
                      <a:pt x="50" y="144"/>
                    </a:cubicBezTo>
                    <a:moveTo>
                      <a:pt x="49" y="143"/>
                    </a:move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49" y="143"/>
                      <a:pt x="49" y="143"/>
                      <a:pt x="49" y="143"/>
                    </a:cubicBezTo>
                    <a:moveTo>
                      <a:pt x="49" y="143"/>
                    </a:moveTo>
                    <a:cubicBezTo>
                      <a:pt x="49" y="143"/>
                      <a:pt x="49" y="143"/>
                      <a:pt x="49" y="143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50" y="143"/>
                      <a:pt x="50" y="143"/>
                      <a:pt x="49" y="143"/>
                    </a:cubicBezTo>
                    <a:moveTo>
                      <a:pt x="45" y="143"/>
                    </a:moveTo>
                    <a:cubicBezTo>
                      <a:pt x="45" y="144"/>
                      <a:pt x="45" y="144"/>
                      <a:pt x="44" y="145"/>
                    </a:cubicBezTo>
                    <a:cubicBezTo>
                      <a:pt x="45" y="145"/>
                      <a:pt x="45" y="145"/>
                      <a:pt x="45" y="145"/>
                    </a:cubicBezTo>
                    <a:cubicBezTo>
                      <a:pt x="45" y="144"/>
                      <a:pt x="46" y="144"/>
                      <a:pt x="46" y="143"/>
                    </a:cubicBezTo>
                    <a:cubicBezTo>
                      <a:pt x="46" y="143"/>
                      <a:pt x="46" y="143"/>
                      <a:pt x="45" y="143"/>
                    </a:cubicBezTo>
                    <a:moveTo>
                      <a:pt x="44" y="142"/>
                    </a:moveTo>
                    <a:cubicBezTo>
                      <a:pt x="44" y="143"/>
                      <a:pt x="43" y="143"/>
                      <a:pt x="43" y="144"/>
                    </a:cubicBezTo>
                    <a:cubicBezTo>
                      <a:pt x="43" y="144"/>
                      <a:pt x="44" y="144"/>
                      <a:pt x="44" y="144"/>
                    </a:cubicBezTo>
                    <a:cubicBezTo>
                      <a:pt x="44" y="144"/>
                      <a:pt x="45" y="143"/>
                      <a:pt x="45" y="143"/>
                    </a:cubicBezTo>
                    <a:cubicBezTo>
                      <a:pt x="45" y="143"/>
                      <a:pt x="44" y="142"/>
                      <a:pt x="44" y="142"/>
                    </a:cubicBezTo>
                    <a:moveTo>
                      <a:pt x="51" y="142"/>
                    </a:moveTo>
                    <a:cubicBezTo>
                      <a:pt x="51" y="143"/>
                      <a:pt x="51" y="143"/>
                      <a:pt x="51" y="143"/>
                    </a:cubicBezTo>
                    <a:cubicBezTo>
                      <a:pt x="51" y="143"/>
                      <a:pt x="52" y="143"/>
                      <a:pt x="52" y="143"/>
                    </a:cubicBezTo>
                    <a:cubicBezTo>
                      <a:pt x="52" y="143"/>
                      <a:pt x="52" y="143"/>
                      <a:pt x="53" y="143"/>
                    </a:cubicBezTo>
                    <a:cubicBezTo>
                      <a:pt x="52" y="143"/>
                      <a:pt x="52" y="142"/>
                      <a:pt x="51" y="142"/>
                    </a:cubicBezTo>
                    <a:moveTo>
                      <a:pt x="46" y="142"/>
                    </a:moveTo>
                    <a:cubicBezTo>
                      <a:pt x="46" y="142"/>
                      <a:pt x="46" y="142"/>
                      <a:pt x="46" y="142"/>
                    </a:cubicBezTo>
                    <a:cubicBezTo>
                      <a:pt x="46" y="142"/>
                      <a:pt x="46" y="142"/>
                      <a:pt x="46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6" y="142"/>
                      <a:pt x="46" y="142"/>
                      <a:pt x="46" y="142"/>
                    </a:cubicBezTo>
                    <a:moveTo>
                      <a:pt x="51" y="142"/>
                    </a:moveTo>
                    <a:cubicBezTo>
                      <a:pt x="50" y="142"/>
                      <a:pt x="50" y="142"/>
                      <a:pt x="50" y="142"/>
                    </a:cubicBezTo>
                    <a:cubicBezTo>
                      <a:pt x="50" y="142"/>
                      <a:pt x="51" y="143"/>
                      <a:pt x="51" y="143"/>
                    </a:cubicBezTo>
                    <a:cubicBezTo>
                      <a:pt x="51" y="142"/>
                      <a:pt x="51" y="142"/>
                      <a:pt x="51" y="142"/>
                    </a:cubicBezTo>
                    <a:cubicBezTo>
                      <a:pt x="51" y="142"/>
                      <a:pt x="51" y="142"/>
                      <a:pt x="51" y="142"/>
                    </a:cubicBezTo>
                    <a:moveTo>
                      <a:pt x="46" y="141"/>
                    </a:moveTo>
                    <a:cubicBezTo>
                      <a:pt x="46" y="141"/>
                      <a:pt x="46" y="142"/>
                      <a:pt x="46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42"/>
                      <a:pt x="47" y="141"/>
                      <a:pt x="47" y="141"/>
                    </a:cubicBezTo>
                    <a:cubicBezTo>
                      <a:pt x="47" y="141"/>
                      <a:pt x="47" y="141"/>
                      <a:pt x="46" y="141"/>
                    </a:cubicBezTo>
                    <a:moveTo>
                      <a:pt x="46" y="141"/>
                    </a:moveTo>
                    <a:cubicBezTo>
                      <a:pt x="46" y="141"/>
                      <a:pt x="46" y="141"/>
                      <a:pt x="46" y="141"/>
                    </a:cubicBezTo>
                    <a:cubicBezTo>
                      <a:pt x="47" y="141"/>
                      <a:pt x="47" y="141"/>
                      <a:pt x="47" y="141"/>
                    </a:cubicBezTo>
                    <a:cubicBezTo>
                      <a:pt x="47" y="141"/>
                      <a:pt x="47" y="141"/>
                      <a:pt x="46" y="141"/>
                    </a:cubicBezTo>
                    <a:moveTo>
                      <a:pt x="45" y="141"/>
                    </a:moveTo>
                    <a:cubicBezTo>
                      <a:pt x="45" y="141"/>
                      <a:pt x="45" y="141"/>
                      <a:pt x="45" y="141"/>
                    </a:cubicBezTo>
                    <a:cubicBezTo>
                      <a:pt x="45" y="141"/>
                      <a:pt x="45" y="142"/>
                      <a:pt x="45" y="142"/>
                    </a:cubicBezTo>
                    <a:cubicBezTo>
                      <a:pt x="45" y="142"/>
                      <a:pt x="46" y="142"/>
                      <a:pt x="46" y="141"/>
                    </a:cubicBezTo>
                    <a:cubicBezTo>
                      <a:pt x="45" y="141"/>
                      <a:pt x="45" y="141"/>
                      <a:pt x="45" y="141"/>
                    </a:cubicBezTo>
                    <a:moveTo>
                      <a:pt x="45" y="141"/>
                    </a:moveTo>
                    <a:cubicBezTo>
                      <a:pt x="45" y="141"/>
                      <a:pt x="45" y="141"/>
                      <a:pt x="45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5" y="141"/>
                      <a:pt x="45" y="141"/>
                    </a:cubicBezTo>
                    <a:moveTo>
                      <a:pt x="45" y="140"/>
                    </a:moveTo>
                    <a:cubicBezTo>
                      <a:pt x="45" y="140"/>
                      <a:pt x="45" y="140"/>
                      <a:pt x="45" y="141"/>
                    </a:cubicBezTo>
                    <a:cubicBezTo>
                      <a:pt x="45" y="141"/>
                      <a:pt x="46" y="141"/>
                      <a:pt x="46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5" y="141"/>
                      <a:pt x="45" y="140"/>
                    </a:cubicBezTo>
                    <a:moveTo>
                      <a:pt x="48" y="140"/>
                    </a:move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1"/>
                      <a:pt x="48" y="141"/>
                    </a:cubicBezTo>
                    <a:cubicBezTo>
                      <a:pt x="48" y="140"/>
                      <a:pt x="48" y="140"/>
                      <a:pt x="48" y="140"/>
                    </a:cubicBezTo>
                    <a:cubicBezTo>
                      <a:pt x="48" y="140"/>
                      <a:pt x="48" y="140"/>
                      <a:pt x="48" y="140"/>
                    </a:cubicBezTo>
                    <a:moveTo>
                      <a:pt x="46" y="139"/>
                    </a:moveTo>
                    <a:cubicBezTo>
                      <a:pt x="46" y="139"/>
                      <a:pt x="46" y="139"/>
                      <a:pt x="46" y="139"/>
                    </a:cubicBezTo>
                    <a:cubicBezTo>
                      <a:pt x="46" y="140"/>
                      <a:pt x="46" y="140"/>
                      <a:pt x="46" y="140"/>
                    </a:cubicBezTo>
                    <a:cubicBezTo>
                      <a:pt x="47" y="140"/>
                      <a:pt x="47" y="139"/>
                      <a:pt x="47" y="139"/>
                    </a:cubicBezTo>
                    <a:cubicBezTo>
                      <a:pt x="47" y="139"/>
                      <a:pt x="46" y="139"/>
                      <a:pt x="46" y="139"/>
                    </a:cubicBezTo>
                    <a:moveTo>
                      <a:pt x="54" y="138"/>
                    </a:moveTo>
                    <a:cubicBezTo>
                      <a:pt x="52" y="141"/>
                      <a:pt x="52" y="141"/>
                      <a:pt x="52" y="141"/>
                    </a:cubicBezTo>
                    <a:cubicBezTo>
                      <a:pt x="53" y="141"/>
                      <a:pt x="53" y="141"/>
                      <a:pt x="53" y="141"/>
                    </a:cubicBezTo>
                    <a:cubicBezTo>
                      <a:pt x="54" y="140"/>
                      <a:pt x="55" y="139"/>
                      <a:pt x="55" y="138"/>
                    </a:cubicBezTo>
                    <a:cubicBezTo>
                      <a:pt x="55" y="138"/>
                      <a:pt x="54" y="138"/>
                      <a:pt x="54" y="138"/>
                    </a:cubicBezTo>
                    <a:moveTo>
                      <a:pt x="53" y="137"/>
                    </a:moveTo>
                    <a:cubicBezTo>
                      <a:pt x="51" y="140"/>
                      <a:pt x="51" y="140"/>
                      <a:pt x="51" y="140"/>
                    </a:cubicBezTo>
                    <a:cubicBezTo>
                      <a:pt x="52" y="140"/>
                      <a:pt x="52" y="140"/>
                      <a:pt x="52" y="141"/>
                    </a:cubicBezTo>
                    <a:cubicBezTo>
                      <a:pt x="54" y="138"/>
                      <a:pt x="54" y="138"/>
                      <a:pt x="54" y="138"/>
                    </a:cubicBezTo>
                    <a:cubicBezTo>
                      <a:pt x="54" y="137"/>
                      <a:pt x="53" y="137"/>
                      <a:pt x="53" y="137"/>
                    </a:cubicBezTo>
                    <a:moveTo>
                      <a:pt x="50" y="135"/>
                    </a:moveTo>
                    <a:cubicBezTo>
                      <a:pt x="49" y="136"/>
                      <a:pt x="49" y="137"/>
                      <a:pt x="48" y="138"/>
                    </a:cubicBezTo>
                    <a:cubicBezTo>
                      <a:pt x="49" y="138"/>
                      <a:pt x="49" y="138"/>
                      <a:pt x="49" y="138"/>
                    </a:cubicBezTo>
                    <a:cubicBezTo>
                      <a:pt x="49" y="138"/>
                      <a:pt x="50" y="137"/>
                      <a:pt x="51" y="136"/>
                    </a:cubicBezTo>
                    <a:cubicBezTo>
                      <a:pt x="50" y="136"/>
                      <a:pt x="50" y="135"/>
                      <a:pt x="50" y="135"/>
                    </a:cubicBezTo>
                    <a:moveTo>
                      <a:pt x="49" y="135"/>
                    </a:moveTo>
                    <a:cubicBezTo>
                      <a:pt x="48" y="135"/>
                      <a:pt x="48" y="136"/>
                      <a:pt x="47" y="137"/>
                    </a:cubicBezTo>
                    <a:cubicBezTo>
                      <a:pt x="47" y="137"/>
                      <a:pt x="48" y="138"/>
                      <a:pt x="48" y="138"/>
                    </a:cubicBezTo>
                    <a:cubicBezTo>
                      <a:pt x="48" y="137"/>
                      <a:pt x="49" y="136"/>
                      <a:pt x="49" y="135"/>
                    </a:cubicBezTo>
                    <a:cubicBezTo>
                      <a:pt x="49" y="135"/>
                      <a:pt x="49" y="135"/>
                      <a:pt x="49" y="135"/>
                    </a:cubicBezTo>
                    <a:moveTo>
                      <a:pt x="56" y="132"/>
                    </a:moveTo>
                    <a:cubicBezTo>
                      <a:pt x="56" y="132"/>
                      <a:pt x="56" y="132"/>
                      <a:pt x="56" y="132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8" y="133"/>
                      <a:pt x="58" y="133"/>
                      <a:pt x="58" y="133"/>
                    </a:cubicBezTo>
                    <a:cubicBezTo>
                      <a:pt x="58" y="133"/>
                      <a:pt x="57" y="133"/>
                      <a:pt x="56" y="132"/>
                    </a:cubicBezTo>
                    <a:moveTo>
                      <a:pt x="57" y="131"/>
                    </a:moveTo>
                    <a:cubicBezTo>
                      <a:pt x="56" y="132"/>
                      <a:pt x="56" y="132"/>
                      <a:pt x="56" y="132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58" y="132"/>
                      <a:pt x="58" y="132"/>
                      <a:pt x="57" y="131"/>
                    </a:cubicBezTo>
                    <a:moveTo>
                      <a:pt x="57" y="131"/>
                    </a:moveTo>
                    <a:cubicBezTo>
                      <a:pt x="57" y="131"/>
                      <a:pt x="57" y="131"/>
                      <a:pt x="57" y="131"/>
                    </a:cubicBezTo>
                    <a:cubicBezTo>
                      <a:pt x="58" y="132"/>
                      <a:pt x="58" y="132"/>
                      <a:pt x="59" y="133"/>
                    </a:cubicBezTo>
                    <a:cubicBezTo>
                      <a:pt x="59" y="132"/>
                      <a:pt x="59" y="132"/>
                      <a:pt x="59" y="132"/>
                    </a:cubicBezTo>
                    <a:cubicBezTo>
                      <a:pt x="59" y="131"/>
                      <a:pt x="58" y="131"/>
                      <a:pt x="57" y="131"/>
                    </a:cubicBezTo>
                    <a:moveTo>
                      <a:pt x="53" y="130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3" y="131"/>
                      <a:pt x="54" y="131"/>
                    </a:cubicBezTo>
                    <a:cubicBezTo>
                      <a:pt x="54" y="131"/>
                      <a:pt x="54" y="131"/>
                      <a:pt x="54" y="131"/>
                    </a:cubicBezTo>
                    <a:cubicBezTo>
                      <a:pt x="53" y="130"/>
                      <a:pt x="53" y="130"/>
                      <a:pt x="53" y="130"/>
                    </a:cubicBezTo>
                    <a:moveTo>
                      <a:pt x="54" y="129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3" y="130"/>
                      <a:pt x="54" y="131"/>
                    </a:cubicBezTo>
                    <a:cubicBezTo>
                      <a:pt x="54" y="130"/>
                      <a:pt x="54" y="130"/>
                      <a:pt x="54" y="130"/>
                    </a:cubicBezTo>
                    <a:cubicBezTo>
                      <a:pt x="54" y="130"/>
                      <a:pt x="54" y="130"/>
                      <a:pt x="54" y="129"/>
                    </a:cubicBezTo>
                    <a:moveTo>
                      <a:pt x="52" y="129"/>
                    </a:moveTo>
                    <a:cubicBezTo>
                      <a:pt x="52" y="129"/>
                      <a:pt x="52" y="129"/>
                      <a:pt x="52" y="130"/>
                    </a:cubicBezTo>
                    <a:cubicBezTo>
                      <a:pt x="52" y="130"/>
                      <a:pt x="52" y="130"/>
                      <a:pt x="53" y="130"/>
                    </a:cubicBezTo>
                    <a:cubicBezTo>
                      <a:pt x="53" y="130"/>
                      <a:pt x="53" y="130"/>
                      <a:pt x="53" y="130"/>
                    </a:cubicBezTo>
                    <a:cubicBezTo>
                      <a:pt x="52" y="130"/>
                      <a:pt x="52" y="130"/>
                      <a:pt x="52" y="129"/>
                    </a:cubicBezTo>
                    <a:moveTo>
                      <a:pt x="54" y="129"/>
                    </a:moveTo>
                    <a:cubicBezTo>
                      <a:pt x="54" y="129"/>
                      <a:pt x="54" y="129"/>
                      <a:pt x="54" y="129"/>
                    </a:cubicBezTo>
                    <a:cubicBezTo>
                      <a:pt x="54" y="130"/>
                      <a:pt x="54" y="130"/>
                      <a:pt x="54" y="130"/>
                    </a:cubicBezTo>
                    <a:cubicBezTo>
                      <a:pt x="54" y="129"/>
                      <a:pt x="54" y="129"/>
                      <a:pt x="55" y="129"/>
                    </a:cubicBezTo>
                    <a:cubicBezTo>
                      <a:pt x="54" y="129"/>
                      <a:pt x="54" y="129"/>
                      <a:pt x="54" y="129"/>
                    </a:cubicBezTo>
                    <a:moveTo>
                      <a:pt x="52" y="129"/>
                    </a:moveTo>
                    <a:cubicBezTo>
                      <a:pt x="52" y="129"/>
                      <a:pt x="52" y="129"/>
                      <a:pt x="52" y="129"/>
                    </a:cubicBezTo>
                    <a:cubicBezTo>
                      <a:pt x="52" y="130"/>
                      <a:pt x="52" y="130"/>
                      <a:pt x="53" y="130"/>
                    </a:cubicBezTo>
                    <a:cubicBezTo>
                      <a:pt x="53" y="130"/>
                      <a:pt x="53" y="129"/>
                      <a:pt x="53" y="129"/>
                    </a:cubicBezTo>
                    <a:cubicBezTo>
                      <a:pt x="53" y="129"/>
                      <a:pt x="53" y="129"/>
                      <a:pt x="52" y="129"/>
                    </a:cubicBezTo>
                    <a:moveTo>
                      <a:pt x="53" y="128"/>
                    </a:moveTo>
                    <a:cubicBezTo>
                      <a:pt x="53" y="128"/>
                      <a:pt x="52" y="128"/>
                      <a:pt x="52" y="129"/>
                    </a:cubicBezTo>
                    <a:cubicBezTo>
                      <a:pt x="53" y="129"/>
                      <a:pt x="53" y="129"/>
                      <a:pt x="53" y="129"/>
                    </a:cubicBezTo>
                    <a:cubicBezTo>
                      <a:pt x="53" y="129"/>
                      <a:pt x="53" y="129"/>
                      <a:pt x="54" y="128"/>
                    </a:cubicBezTo>
                    <a:cubicBezTo>
                      <a:pt x="53" y="128"/>
                      <a:pt x="53" y="128"/>
                      <a:pt x="53" y="128"/>
                    </a:cubicBezTo>
                    <a:moveTo>
                      <a:pt x="61" y="125"/>
                    </a:moveTo>
                    <a:cubicBezTo>
                      <a:pt x="61" y="125"/>
                      <a:pt x="61" y="125"/>
                      <a:pt x="61" y="125"/>
                    </a:cubicBezTo>
                    <a:cubicBezTo>
                      <a:pt x="61" y="126"/>
                      <a:pt x="62" y="126"/>
                      <a:pt x="63" y="127"/>
                    </a:cubicBezTo>
                    <a:cubicBezTo>
                      <a:pt x="63" y="126"/>
                      <a:pt x="63" y="126"/>
                      <a:pt x="63" y="126"/>
                    </a:cubicBezTo>
                    <a:cubicBezTo>
                      <a:pt x="62" y="126"/>
                      <a:pt x="62" y="125"/>
                      <a:pt x="61" y="125"/>
                    </a:cubicBezTo>
                    <a:moveTo>
                      <a:pt x="58" y="123"/>
                    </a:moveTo>
                    <a:cubicBezTo>
                      <a:pt x="58" y="123"/>
                      <a:pt x="57" y="123"/>
                      <a:pt x="57" y="123"/>
                    </a:cubicBezTo>
                    <a:cubicBezTo>
                      <a:pt x="58" y="123"/>
                      <a:pt x="58" y="123"/>
                      <a:pt x="58" y="124"/>
                    </a:cubicBezTo>
                    <a:cubicBezTo>
                      <a:pt x="58" y="123"/>
                      <a:pt x="58" y="123"/>
                      <a:pt x="58" y="123"/>
                    </a:cubicBezTo>
                    <a:cubicBezTo>
                      <a:pt x="58" y="123"/>
                      <a:pt x="58" y="123"/>
                      <a:pt x="58" y="123"/>
                    </a:cubicBezTo>
                    <a:moveTo>
                      <a:pt x="56" y="122"/>
                    </a:moveTo>
                    <a:cubicBezTo>
                      <a:pt x="56" y="122"/>
                      <a:pt x="56" y="122"/>
                      <a:pt x="56" y="122"/>
                    </a:cubicBezTo>
                    <a:cubicBezTo>
                      <a:pt x="56" y="123"/>
                      <a:pt x="57" y="123"/>
                      <a:pt x="57" y="123"/>
                    </a:cubicBezTo>
                    <a:cubicBezTo>
                      <a:pt x="57" y="123"/>
                      <a:pt x="57" y="123"/>
                      <a:pt x="57" y="123"/>
                    </a:cubicBezTo>
                    <a:cubicBezTo>
                      <a:pt x="57" y="123"/>
                      <a:pt x="56" y="122"/>
                      <a:pt x="56" y="122"/>
                    </a:cubicBezTo>
                    <a:moveTo>
                      <a:pt x="65" y="119"/>
                    </a:moveTo>
                    <a:cubicBezTo>
                      <a:pt x="64" y="120"/>
                      <a:pt x="64" y="120"/>
                      <a:pt x="64" y="120"/>
                    </a:cubicBezTo>
                    <a:cubicBezTo>
                      <a:pt x="65" y="120"/>
                      <a:pt x="65" y="121"/>
                      <a:pt x="66" y="121"/>
                    </a:cubicBezTo>
                    <a:cubicBezTo>
                      <a:pt x="66" y="121"/>
                      <a:pt x="67" y="120"/>
                      <a:pt x="67" y="120"/>
                    </a:cubicBezTo>
                    <a:cubicBezTo>
                      <a:pt x="65" y="119"/>
                      <a:pt x="65" y="119"/>
                      <a:pt x="65" y="119"/>
                    </a:cubicBezTo>
                    <a:moveTo>
                      <a:pt x="61" y="117"/>
                    </a:moveTo>
                    <a:cubicBezTo>
                      <a:pt x="61" y="117"/>
                      <a:pt x="61" y="117"/>
                      <a:pt x="61" y="118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8"/>
                      <a:pt x="62" y="117"/>
                      <a:pt x="62" y="117"/>
                    </a:cubicBezTo>
                    <a:cubicBezTo>
                      <a:pt x="61" y="117"/>
                      <a:pt x="61" y="117"/>
                      <a:pt x="61" y="117"/>
                    </a:cubicBezTo>
                    <a:moveTo>
                      <a:pt x="67" y="116"/>
                    </a:moveTo>
                    <a:cubicBezTo>
                      <a:pt x="65" y="119"/>
                      <a:pt x="65" y="119"/>
                      <a:pt x="65" y="119"/>
                    </a:cubicBezTo>
                    <a:cubicBezTo>
                      <a:pt x="66" y="119"/>
                      <a:pt x="66" y="119"/>
                      <a:pt x="67" y="120"/>
                    </a:cubicBezTo>
                    <a:cubicBezTo>
                      <a:pt x="68" y="119"/>
                      <a:pt x="68" y="118"/>
                      <a:pt x="69" y="117"/>
                    </a:cubicBezTo>
                    <a:cubicBezTo>
                      <a:pt x="68" y="117"/>
                      <a:pt x="67" y="116"/>
                      <a:pt x="67" y="116"/>
                    </a:cubicBezTo>
                    <a:moveTo>
                      <a:pt x="60" y="116"/>
                    </a:moveTo>
                    <a:cubicBezTo>
                      <a:pt x="60" y="116"/>
                      <a:pt x="60" y="117"/>
                      <a:pt x="59" y="117"/>
                    </a:cubicBezTo>
                    <a:cubicBezTo>
                      <a:pt x="60" y="117"/>
                      <a:pt x="60" y="117"/>
                      <a:pt x="60" y="117"/>
                    </a:cubicBezTo>
                    <a:cubicBezTo>
                      <a:pt x="60" y="117"/>
                      <a:pt x="61" y="117"/>
                      <a:pt x="61" y="116"/>
                    </a:cubicBezTo>
                    <a:cubicBezTo>
                      <a:pt x="60" y="116"/>
                      <a:pt x="60" y="116"/>
                      <a:pt x="60" y="116"/>
                    </a:cubicBezTo>
                    <a:moveTo>
                      <a:pt x="63" y="114"/>
                    </a:moveTo>
                    <a:cubicBezTo>
                      <a:pt x="63" y="115"/>
                      <a:pt x="62" y="116"/>
                      <a:pt x="61" y="117"/>
                    </a:cubicBezTo>
                    <a:cubicBezTo>
                      <a:pt x="62" y="117"/>
                      <a:pt x="62" y="117"/>
                      <a:pt x="62" y="117"/>
                    </a:cubicBezTo>
                    <a:cubicBezTo>
                      <a:pt x="62" y="116"/>
                      <a:pt x="63" y="115"/>
                      <a:pt x="64" y="114"/>
                    </a:cubicBezTo>
                    <a:cubicBezTo>
                      <a:pt x="63" y="114"/>
                      <a:pt x="63" y="114"/>
                      <a:pt x="63" y="114"/>
                    </a:cubicBezTo>
                    <a:moveTo>
                      <a:pt x="62" y="113"/>
                    </a:moveTo>
                    <a:cubicBezTo>
                      <a:pt x="61" y="114"/>
                      <a:pt x="61" y="115"/>
                      <a:pt x="60" y="116"/>
                    </a:cubicBezTo>
                    <a:cubicBezTo>
                      <a:pt x="60" y="116"/>
                      <a:pt x="61" y="116"/>
                      <a:pt x="61" y="116"/>
                    </a:cubicBezTo>
                    <a:cubicBezTo>
                      <a:pt x="61" y="115"/>
                      <a:pt x="62" y="115"/>
                      <a:pt x="62" y="114"/>
                    </a:cubicBezTo>
                    <a:cubicBezTo>
                      <a:pt x="62" y="114"/>
                      <a:pt x="62" y="113"/>
                      <a:pt x="62" y="113"/>
                    </a:cubicBezTo>
                    <a:moveTo>
                      <a:pt x="73" y="105"/>
                    </a:moveTo>
                    <a:cubicBezTo>
                      <a:pt x="73" y="106"/>
                      <a:pt x="73" y="106"/>
                      <a:pt x="73" y="106"/>
                    </a:cubicBezTo>
                    <a:cubicBezTo>
                      <a:pt x="73" y="107"/>
                      <a:pt x="74" y="107"/>
                      <a:pt x="75" y="108"/>
                    </a:cubicBezTo>
                    <a:cubicBezTo>
                      <a:pt x="75" y="107"/>
                      <a:pt x="75" y="107"/>
                      <a:pt x="76" y="106"/>
                    </a:cubicBezTo>
                    <a:cubicBezTo>
                      <a:pt x="75" y="106"/>
                      <a:pt x="74" y="105"/>
                      <a:pt x="73" y="105"/>
                    </a:cubicBezTo>
                    <a:moveTo>
                      <a:pt x="70" y="103"/>
                    </a:moveTo>
                    <a:cubicBezTo>
                      <a:pt x="70" y="103"/>
                      <a:pt x="69" y="104"/>
                      <a:pt x="69" y="104"/>
                    </a:cubicBezTo>
                    <a:cubicBezTo>
                      <a:pt x="69" y="104"/>
                      <a:pt x="69" y="104"/>
                      <a:pt x="70" y="104"/>
                    </a:cubicBezTo>
                    <a:cubicBezTo>
                      <a:pt x="70" y="104"/>
                      <a:pt x="70" y="104"/>
                      <a:pt x="70" y="103"/>
                    </a:cubicBezTo>
                    <a:cubicBezTo>
                      <a:pt x="70" y="103"/>
                      <a:pt x="70" y="103"/>
                      <a:pt x="70" y="103"/>
                    </a:cubicBezTo>
                    <a:moveTo>
                      <a:pt x="68" y="102"/>
                    </a:moveTo>
                    <a:cubicBezTo>
                      <a:pt x="68" y="103"/>
                      <a:pt x="68" y="103"/>
                      <a:pt x="68" y="103"/>
                    </a:cubicBezTo>
                    <a:cubicBezTo>
                      <a:pt x="68" y="103"/>
                      <a:pt x="68" y="104"/>
                      <a:pt x="69" y="104"/>
                    </a:cubicBezTo>
                    <a:cubicBezTo>
                      <a:pt x="69" y="103"/>
                      <a:pt x="69" y="103"/>
                      <a:pt x="69" y="103"/>
                    </a:cubicBezTo>
                    <a:cubicBezTo>
                      <a:pt x="69" y="102"/>
                      <a:pt x="69" y="102"/>
                      <a:pt x="68" y="102"/>
                    </a:cubicBezTo>
                    <a:moveTo>
                      <a:pt x="85" y="87"/>
                    </a:moveTo>
                    <a:cubicBezTo>
                      <a:pt x="81" y="93"/>
                      <a:pt x="81" y="93"/>
                      <a:pt x="81" y="93"/>
                    </a:cubicBezTo>
                    <a:cubicBezTo>
                      <a:pt x="82" y="93"/>
                      <a:pt x="82" y="94"/>
                      <a:pt x="83" y="94"/>
                    </a:cubicBezTo>
                    <a:cubicBezTo>
                      <a:pt x="84" y="92"/>
                      <a:pt x="86" y="90"/>
                      <a:pt x="87" y="88"/>
                    </a:cubicBezTo>
                    <a:cubicBezTo>
                      <a:pt x="86" y="88"/>
                      <a:pt x="86" y="87"/>
                      <a:pt x="85" y="87"/>
                    </a:cubicBezTo>
                    <a:moveTo>
                      <a:pt x="81" y="85"/>
                    </a:moveTo>
                    <a:cubicBezTo>
                      <a:pt x="80" y="87"/>
                      <a:pt x="78" y="89"/>
                      <a:pt x="77" y="90"/>
                    </a:cubicBezTo>
                    <a:cubicBezTo>
                      <a:pt x="77" y="91"/>
                      <a:pt x="78" y="91"/>
                      <a:pt x="78" y="91"/>
                    </a:cubicBezTo>
                    <a:cubicBezTo>
                      <a:pt x="79" y="89"/>
                      <a:pt x="80" y="87"/>
                      <a:pt x="81" y="85"/>
                    </a:cubicBezTo>
                    <a:cubicBezTo>
                      <a:pt x="81" y="85"/>
                      <a:pt x="81" y="85"/>
                      <a:pt x="81" y="85"/>
                    </a:cubicBezTo>
                    <a:moveTo>
                      <a:pt x="80" y="84"/>
                    </a:moveTo>
                    <a:cubicBezTo>
                      <a:pt x="78" y="86"/>
                      <a:pt x="77" y="88"/>
                      <a:pt x="76" y="90"/>
                    </a:cubicBezTo>
                    <a:cubicBezTo>
                      <a:pt x="76" y="90"/>
                      <a:pt x="77" y="90"/>
                      <a:pt x="77" y="90"/>
                    </a:cubicBezTo>
                    <a:cubicBezTo>
                      <a:pt x="78" y="88"/>
                      <a:pt x="79" y="86"/>
                      <a:pt x="80" y="84"/>
                    </a:cubicBezTo>
                    <a:cubicBezTo>
                      <a:pt x="80" y="84"/>
                      <a:pt x="80" y="84"/>
                      <a:pt x="80" y="84"/>
                    </a:cubicBezTo>
                    <a:moveTo>
                      <a:pt x="90" y="78"/>
                    </a:moveTo>
                    <a:cubicBezTo>
                      <a:pt x="89" y="80"/>
                      <a:pt x="89" y="80"/>
                      <a:pt x="89" y="80"/>
                    </a:cubicBezTo>
                    <a:cubicBezTo>
                      <a:pt x="90" y="80"/>
                      <a:pt x="91" y="81"/>
                      <a:pt x="91" y="81"/>
                    </a:cubicBezTo>
                    <a:cubicBezTo>
                      <a:pt x="92" y="80"/>
                      <a:pt x="92" y="80"/>
                      <a:pt x="92" y="79"/>
                    </a:cubicBezTo>
                    <a:cubicBezTo>
                      <a:pt x="90" y="78"/>
                      <a:pt x="90" y="78"/>
                      <a:pt x="90" y="78"/>
                    </a:cubicBezTo>
                    <a:moveTo>
                      <a:pt x="86" y="76"/>
                    </a:moveTo>
                    <a:cubicBezTo>
                      <a:pt x="86" y="76"/>
                      <a:pt x="86" y="77"/>
                      <a:pt x="85" y="78"/>
                    </a:cubicBezTo>
                    <a:cubicBezTo>
                      <a:pt x="85" y="78"/>
                      <a:pt x="86" y="78"/>
                      <a:pt x="86" y="78"/>
                    </a:cubicBezTo>
                    <a:cubicBezTo>
                      <a:pt x="86" y="77"/>
                      <a:pt x="86" y="77"/>
                      <a:pt x="87" y="76"/>
                    </a:cubicBezTo>
                    <a:cubicBezTo>
                      <a:pt x="86" y="76"/>
                      <a:pt x="86" y="76"/>
                      <a:pt x="86" y="76"/>
                    </a:cubicBezTo>
                    <a:moveTo>
                      <a:pt x="85" y="75"/>
                    </a:moveTo>
                    <a:cubicBezTo>
                      <a:pt x="85" y="76"/>
                      <a:pt x="84" y="76"/>
                      <a:pt x="84" y="77"/>
                    </a:cubicBezTo>
                    <a:cubicBezTo>
                      <a:pt x="84" y="77"/>
                      <a:pt x="85" y="77"/>
                      <a:pt x="85" y="77"/>
                    </a:cubicBezTo>
                    <a:cubicBezTo>
                      <a:pt x="85" y="77"/>
                      <a:pt x="86" y="76"/>
                      <a:pt x="86" y="75"/>
                    </a:cubicBezTo>
                    <a:cubicBezTo>
                      <a:pt x="85" y="75"/>
                      <a:pt x="85" y="75"/>
                      <a:pt x="85" y="75"/>
                    </a:cubicBezTo>
                    <a:moveTo>
                      <a:pt x="92" y="75"/>
                    </a:moveTo>
                    <a:cubicBezTo>
                      <a:pt x="91" y="77"/>
                      <a:pt x="91" y="77"/>
                      <a:pt x="91" y="77"/>
                    </a:cubicBezTo>
                    <a:cubicBezTo>
                      <a:pt x="92" y="77"/>
                      <a:pt x="92" y="78"/>
                      <a:pt x="93" y="78"/>
                    </a:cubicBezTo>
                    <a:cubicBezTo>
                      <a:pt x="94" y="77"/>
                      <a:pt x="94" y="77"/>
                      <a:pt x="94" y="76"/>
                    </a:cubicBezTo>
                    <a:cubicBezTo>
                      <a:pt x="94" y="75"/>
                      <a:pt x="93" y="75"/>
                      <a:pt x="92" y="75"/>
                    </a:cubicBezTo>
                    <a:moveTo>
                      <a:pt x="88" y="72"/>
                    </a:moveTo>
                    <a:cubicBezTo>
                      <a:pt x="88" y="73"/>
                      <a:pt x="87" y="74"/>
                      <a:pt x="87" y="74"/>
                    </a:cubicBezTo>
                    <a:cubicBezTo>
                      <a:pt x="87" y="75"/>
                      <a:pt x="87" y="75"/>
                      <a:pt x="88" y="75"/>
                    </a:cubicBezTo>
                    <a:cubicBezTo>
                      <a:pt x="88" y="74"/>
                      <a:pt x="88" y="73"/>
                      <a:pt x="89" y="73"/>
                    </a:cubicBezTo>
                    <a:cubicBezTo>
                      <a:pt x="89" y="72"/>
                      <a:pt x="89" y="72"/>
                      <a:pt x="88" y="72"/>
                    </a:cubicBezTo>
                    <a:moveTo>
                      <a:pt x="87" y="72"/>
                    </a:moveTo>
                    <a:cubicBezTo>
                      <a:pt x="87" y="72"/>
                      <a:pt x="86" y="73"/>
                      <a:pt x="86" y="74"/>
                    </a:cubicBezTo>
                    <a:cubicBezTo>
                      <a:pt x="86" y="74"/>
                      <a:pt x="86" y="74"/>
                      <a:pt x="87" y="74"/>
                    </a:cubicBezTo>
                    <a:cubicBezTo>
                      <a:pt x="87" y="74"/>
                      <a:pt x="88" y="73"/>
                      <a:pt x="88" y="72"/>
                    </a:cubicBezTo>
                    <a:cubicBezTo>
                      <a:pt x="88" y="72"/>
                      <a:pt x="87" y="72"/>
                      <a:pt x="87" y="72"/>
                    </a:cubicBezTo>
                    <a:moveTo>
                      <a:pt x="95" y="70"/>
                    </a:moveTo>
                    <a:cubicBezTo>
                      <a:pt x="95" y="71"/>
                      <a:pt x="95" y="71"/>
                      <a:pt x="95" y="71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95" y="72"/>
                      <a:pt x="95" y="73"/>
                      <a:pt x="96" y="73"/>
                    </a:cubicBezTo>
                    <a:cubicBezTo>
                      <a:pt x="97" y="72"/>
                      <a:pt x="97" y="72"/>
                      <a:pt x="97" y="71"/>
                    </a:cubicBezTo>
                    <a:cubicBezTo>
                      <a:pt x="97" y="71"/>
                      <a:pt x="96" y="70"/>
                      <a:pt x="95" y="70"/>
                    </a:cubicBezTo>
                    <a:moveTo>
                      <a:pt x="91" y="68"/>
                    </a:move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90" y="70"/>
                      <a:pt x="91" y="70"/>
                    </a:cubicBezTo>
                    <a:cubicBezTo>
                      <a:pt x="91" y="69"/>
                      <a:pt x="91" y="69"/>
                      <a:pt x="92" y="68"/>
                    </a:cubicBezTo>
                    <a:cubicBezTo>
                      <a:pt x="92" y="68"/>
                      <a:pt x="91" y="68"/>
                      <a:pt x="91" y="68"/>
                    </a:cubicBezTo>
                    <a:moveTo>
                      <a:pt x="90" y="67"/>
                    </a:moveTo>
                    <a:cubicBezTo>
                      <a:pt x="90" y="68"/>
                      <a:pt x="89" y="68"/>
                      <a:pt x="89" y="69"/>
                    </a:cubicBezTo>
                    <a:cubicBezTo>
                      <a:pt x="89" y="69"/>
                      <a:pt x="89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8"/>
                      <a:pt x="91" y="67"/>
                    </a:cubicBezTo>
                    <a:cubicBezTo>
                      <a:pt x="91" y="67"/>
                      <a:pt x="90" y="67"/>
                      <a:pt x="90" y="67"/>
                    </a:cubicBezTo>
                    <a:moveTo>
                      <a:pt x="98" y="66"/>
                    </a:moveTo>
                    <a:cubicBezTo>
                      <a:pt x="96" y="69"/>
                      <a:pt x="96" y="69"/>
                      <a:pt x="96" y="69"/>
                    </a:cubicBezTo>
                    <a:cubicBezTo>
                      <a:pt x="96" y="70"/>
                      <a:pt x="97" y="70"/>
                      <a:pt x="98" y="70"/>
                    </a:cubicBezTo>
                    <a:cubicBezTo>
                      <a:pt x="99" y="69"/>
                      <a:pt x="99" y="68"/>
                      <a:pt x="100" y="67"/>
                    </a:cubicBezTo>
                    <a:cubicBezTo>
                      <a:pt x="99" y="66"/>
                      <a:pt x="99" y="66"/>
                      <a:pt x="98" y="66"/>
                    </a:cubicBezTo>
                    <a:moveTo>
                      <a:pt x="99" y="65"/>
                    </a:moveTo>
                    <a:cubicBezTo>
                      <a:pt x="99" y="65"/>
                      <a:pt x="99" y="65"/>
                      <a:pt x="99" y="65"/>
                    </a:cubicBezTo>
                    <a:cubicBezTo>
                      <a:pt x="99" y="65"/>
                      <a:pt x="100" y="66"/>
                      <a:pt x="101" y="66"/>
                    </a:cubicBezTo>
                    <a:cubicBezTo>
                      <a:pt x="101" y="66"/>
                      <a:pt x="101" y="66"/>
                      <a:pt x="101" y="66"/>
                    </a:cubicBezTo>
                    <a:cubicBezTo>
                      <a:pt x="100" y="65"/>
                      <a:pt x="99" y="65"/>
                      <a:pt x="99" y="65"/>
                    </a:cubicBezTo>
                    <a:moveTo>
                      <a:pt x="94" y="63"/>
                    </a:moveTo>
                    <a:cubicBezTo>
                      <a:pt x="93" y="64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3" y="66"/>
                      <a:pt x="94" y="65"/>
                      <a:pt x="94" y="63"/>
                    </a:cubicBezTo>
                    <a:cubicBezTo>
                      <a:pt x="94" y="63"/>
                      <a:pt x="94" y="63"/>
                      <a:pt x="94" y="63"/>
                    </a:cubicBezTo>
                    <a:moveTo>
                      <a:pt x="100" y="63"/>
                    </a:moveTo>
                    <a:cubicBezTo>
                      <a:pt x="99" y="64"/>
                      <a:pt x="99" y="64"/>
                      <a:pt x="99" y="64"/>
                    </a:cubicBezTo>
                    <a:cubicBezTo>
                      <a:pt x="100" y="65"/>
                      <a:pt x="100" y="65"/>
                      <a:pt x="101" y="65"/>
                    </a:cubicBezTo>
                    <a:cubicBezTo>
                      <a:pt x="101" y="65"/>
                      <a:pt x="102" y="64"/>
                      <a:pt x="102" y="64"/>
                    </a:cubicBezTo>
                    <a:cubicBezTo>
                      <a:pt x="101" y="63"/>
                      <a:pt x="101" y="63"/>
                      <a:pt x="100" y="63"/>
                    </a:cubicBezTo>
                    <a:moveTo>
                      <a:pt x="93" y="62"/>
                    </a:moveTo>
                    <a:cubicBezTo>
                      <a:pt x="92" y="64"/>
                      <a:pt x="91" y="65"/>
                      <a:pt x="90" y="66"/>
                    </a:cubicBezTo>
                    <a:cubicBezTo>
                      <a:pt x="91" y="66"/>
                      <a:pt x="91" y="67"/>
                      <a:pt x="91" y="67"/>
                    </a:cubicBezTo>
                    <a:cubicBezTo>
                      <a:pt x="92" y="65"/>
                      <a:pt x="93" y="64"/>
                      <a:pt x="94" y="63"/>
                    </a:cubicBezTo>
                    <a:cubicBezTo>
                      <a:pt x="93" y="63"/>
                      <a:pt x="93" y="63"/>
                      <a:pt x="93" y="62"/>
                    </a:cubicBezTo>
                    <a:moveTo>
                      <a:pt x="95" y="62"/>
                    </a:moveTo>
                    <a:cubicBezTo>
                      <a:pt x="94" y="62"/>
                      <a:pt x="94" y="62"/>
                      <a:pt x="94" y="62"/>
                    </a:cubicBezTo>
                    <a:cubicBezTo>
                      <a:pt x="95" y="62"/>
                      <a:pt x="95" y="63"/>
                      <a:pt x="95" y="63"/>
                    </a:cubicBezTo>
                    <a:cubicBezTo>
                      <a:pt x="95" y="63"/>
                      <a:pt x="95" y="62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moveTo>
                      <a:pt x="93" y="61"/>
                    </a:moveTo>
                    <a:cubicBezTo>
                      <a:pt x="93" y="61"/>
                      <a:pt x="93" y="62"/>
                      <a:pt x="93" y="62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4" y="62"/>
                      <a:pt x="94" y="62"/>
                      <a:pt x="93" y="61"/>
                    </a:cubicBezTo>
                    <a:moveTo>
                      <a:pt x="101" y="61"/>
                    </a:moveTo>
                    <a:cubicBezTo>
                      <a:pt x="101" y="61"/>
                      <a:pt x="101" y="61"/>
                      <a:pt x="101" y="61"/>
                    </a:cubicBezTo>
                    <a:cubicBezTo>
                      <a:pt x="102" y="62"/>
                      <a:pt x="102" y="62"/>
                      <a:pt x="103" y="62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102" y="62"/>
                      <a:pt x="102" y="61"/>
                      <a:pt x="101" y="61"/>
                    </a:cubicBezTo>
                    <a:moveTo>
                      <a:pt x="96" y="60"/>
                    </a:moveTo>
                    <a:cubicBezTo>
                      <a:pt x="95" y="61"/>
                      <a:pt x="95" y="61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cubicBezTo>
                      <a:pt x="96" y="62"/>
                      <a:pt x="96" y="61"/>
                      <a:pt x="96" y="60"/>
                    </a:cubicBezTo>
                    <a:cubicBezTo>
                      <a:pt x="96" y="60"/>
                      <a:pt x="96" y="60"/>
                      <a:pt x="96" y="60"/>
                    </a:cubicBezTo>
                    <a:moveTo>
                      <a:pt x="95" y="59"/>
                    </a:moveTo>
                    <a:cubicBezTo>
                      <a:pt x="94" y="60"/>
                      <a:pt x="94" y="61"/>
                      <a:pt x="94" y="61"/>
                    </a:cubicBezTo>
                    <a:cubicBezTo>
                      <a:pt x="94" y="61"/>
                      <a:pt x="94" y="61"/>
                      <a:pt x="94" y="62"/>
                    </a:cubicBezTo>
                    <a:cubicBezTo>
                      <a:pt x="95" y="61"/>
                      <a:pt x="95" y="61"/>
                      <a:pt x="95" y="60"/>
                    </a:cubicBezTo>
                    <a:cubicBezTo>
                      <a:pt x="95" y="60"/>
                      <a:pt x="95" y="60"/>
                      <a:pt x="95" y="59"/>
                    </a:cubicBezTo>
                    <a:moveTo>
                      <a:pt x="97" y="58"/>
                    </a:moveTo>
                    <a:cubicBezTo>
                      <a:pt x="97" y="58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8"/>
                      <a:pt x="97" y="58"/>
                      <a:pt x="97" y="58"/>
                    </a:cubicBezTo>
                    <a:moveTo>
                      <a:pt x="96" y="58"/>
                    </a:moveTo>
                    <a:cubicBezTo>
                      <a:pt x="96" y="58"/>
                      <a:pt x="95" y="58"/>
                      <a:pt x="95" y="58"/>
                    </a:cubicBezTo>
                    <a:cubicBezTo>
                      <a:pt x="96" y="58"/>
                      <a:pt x="96" y="58"/>
                      <a:pt x="96" y="59"/>
                    </a:cubicBezTo>
                    <a:cubicBezTo>
                      <a:pt x="96" y="58"/>
                      <a:pt x="96" y="58"/>
                      <a:pt x="97" y="58"/>
                    </a:cubicBezTo>
                    <a:cubicBezTo>
                      <a:pt x="96" y="58"/>
                      <a:pt x="96" y="58"/>
                      <a:pt x="96" y="58"/>
                    </a:cubicBezTo>
                    <a:moveTo>
                      <a:pt x="103" y="57"/>
                    </a:moveTo>
                    <a:cubicBezTo>
                      <a:pt x="102" y="59"/>
                      <a:pt x="102" y="59"/>
                      <a:pt x="102" y="59"/>
                    </a:cubicBezTo>
                    <a:cubicBezTo>
                      <a:pt x="103" y="59"/>
                      <a:pt x="104" y="60"/>
                      <a:pt x="104" y="60"/>
                    </a:cubicBezTo>
                    <a:cubicBezTo>
                      <a:pt x="105" y="59"/>
                      <a:pt x="105" y="59"/>
                      <a:pt x="105" y="59"/>
                    </a:cubicBezTo>
                    <a:cubicBezTo>
                      <a:pt x="104" y="58"/>
                      <a:pt x="104" y="58"/>
                      <a:pt x="103" y="57"/>
                    </a:cubicBezTo>
                    <a:moveTo>
                      <a:pt x="99" y="55"/>
                    </a:moveTo>
                    <a:cubicBezTo>
                      <a:pt x="99" y="55"/>
                      <a:pt x="98" y="56"/>
                      <a:pt x="98" y="56"/>
                    </a:cubicBezTo>
                    <a:cubicBezTo>
                      <a:pt x="98" y="56"/>
                      <a:pt x="98" y="56"/>
                      <a:pt x="99" y="56"/>
                    </a:cubicBezTo>
                    <a:cubicBezTo>
                      <a:pt x="99" y="56"/>
                      <a:pt x="99" y="56"/>
                      <a:pt x="99" y="55"/>
                    </a:cubicBezTo>
                    <a:cubicBezTo>
                      <a:pt x="99" y="55"/>
                      <a:pt x="99" y="55"/>
                      <a:pt x="99" y="55"/>
                    </a:cubicBezTo>
                    <a:moveTo>
                      <a:pt x="98" y="54"/>
                    </a:moveTo>
                    <a:cubicBezTo>
                      <a:pt x="98" y="54"/>
                      <a:pt x="97" y="55"/>
                      <a:pt x="97" y="55"/>
                    </a:cubicBezTo>
                    <a:cubicBezTo>
                      <a:pt x="97" y="56"/>
                      <a:pt x="98" y="56"/>
                      <a:pt x="98" y="56"/>
                    </a:cubicBezTo>
                    <a:cubicBezTo>
                      <a:pt x="98" y="55"/>
                      <a:pt x="98" y="55"/>
                      <a:pt x="99" y="55"/>
                    </a:cubicBezTo>
                    <a:cubicBezTo>
                      <a:pt x="98" y="54"/>
                      <a:pt x="98" y="54"/>
                      <a:pt x="98" y="54"/>
                    </a:cubicBezTo>
                    <a:moveTo>
                      <a:pt x="107" y="51"/>
                    </a:moveTo>
                    <a:cubicBezTo>
                      <a:pt x="104" y="56"/>
                      <a:pt x="104" y="56"/>
                      <a:pt x="104" y="56"/>
                    </a:cubicBezTo>
                    <a:cubicBezTo>
                      <a:pt x="105" y="57"/>
                      <a:pt x="105" y="57"/>
                      <a:pt x="106" y="57"/>
                    </a:cubicBezTo>
                    <a:cubicBezTo>
                      <a:pt x="107" y="56"/>
                      <a:pt x="108" y="54"/>
                      <a:pt x="109" y="52"/>
                    </a:cubicBezTo>
                    <a:cubicBezTo>
                      <a:pt x="108" y="52"/>
                      <a:pt x="108" y="51"/>
                      <a:pt x="107" y="51"/>
                    </a:cubicBezTo>
                    <a:moveTo>
                      <a:pt x="103" y="48"/>
                    </a:moveTo>
                    <a:cubicBezTo>
                      <a:pt x="102" y="50"/>
                      <a:pt x="101" y="52"/>
                      <a:pt x="100" y="54"/>
                    </a:cubicBezTo>
                    <a:cubicBezTo>
                      <a:pt x="100" y="54"/>
                      <a:pt x="100" y="54"/>
                      <a:pt x="100" y="54"/>
                    </a:cubicBezTo>
                    <a:cubicBezTo>
                      <a:pt x="101" y="52"/>
                      <a:pt x="102" y="50"/>
                      <a:pt x="103" y="49"/>
                    </a:cubicBezTo>
                    <a:cubicBezTo>
                      <a:pt x="103" y="49"/>
                      <a:pt x="103" y="49"/>
                      <a:pt x="103" y="48"/>
                    </a:cubicBezTo>
                    <a:moveTo>
                      <a:pt x="109" y="48"/>
                    </a:moveTo>
                    <a:cubicBezTo>
                      <a:pt x="108" y="50"/>
                      <a:pt x="108" y="50"/>
                      <a:pt x="108" y="50"/>
                    </a:cubicBezTo>
                    <a:cubicBezTo>
                      <a:pt x="109" y="50"/>
                      <a:pt x="109" y="51"/>
                      <a:pt x="110" y="51"/>
                    </a:cubicBezTo>
                    <a:cubicBezTo>
                      <a:pt x="110" y="50"/>
                      <a:pt x="111" y="50"/>
                      <a:pt x="111" y="49"/>
                    </a:cubicBezTo>
                    <a:cubicBezTo>
                      <a:pt x="110" y="49"/>
                      <a:pt x="110" y="48"/>
                      <a:pt x="109" y="48"/>
                    </a:cubicBezTo>
                    <a:moveTo>
                      <a:pt x="102" y="48"/>
                    </a:moveTo>
                    <a:cubicBezTo>
                      <a:pt x="101" y="49"/>
                      <a:pt x="100" y="51"/>
                      <a:pt x="99" y="53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100" y="52"/>
                      <a:pt x="101" y="50"/>
                      <a:pt x="102" y="48"/>
                    </a:cubicBezTo>
                    <a:cubicBezTo>
                      <a:pt x="102" y="48"/>
                      <a:pt x="102" y="48"/>
                      <a:pt x="102" y="48"/>
                    </a:cubicBezTo>
                    <a:moveTo>
                      <a:pt x="105" y="45"/>
                    </a:moveTo>
                    <a:cubicBezTo>
                      <a:pt x="104" y="46"/>
                      <a:pt x="104" y="47"/>
                      <a:pt x="104" y="47"/>
                    </a:cubicBezTo>
                    <a:cubicBezTo>
                      <a:pt x="104" y="47"/>
                      <a:pt x="104" y="47"/>
                      <a:pt x="104" y="48"/>
                    </a:cubicBezTo>
                    <a:cubicBezTo>
                      <a:pt x="104" y="47"/>
                      <a:pt x="105" y="46"/>
                      <a:pt x="105" y="46"/>
                    </a:cubicBezTo>
                    <a:cubicBezTo>
                      <a:pt x="105" y="45"/>
                      <a:pt x="105" y="45"/>
                      <a:pt x="105" y="45"/>
                    </a:cubicBezTo>
                    <a:moveTo>
                      <a:pt x="104" y="45"/>
                    </a:moveTo>
                    <a:cubicBezTo>
                      <a:pt x="103" y="45"/>
                      <a:pt x="103" y="46"/>
                      <a:pt x="102" y="47"/>
                    </a:cubicBezTo>
                    <a:cubicBezTo>
                      <a:pt x="103" y="47"/>
                      <a:pt x="103" y="47"/>
                      <a:pt x="103" y="47"/>
                    </a:cubicBezTo>
                    <a:cubicBezTo>
                      <a:pt x="104" y="46"/>
                      <a:pt x="104" y="46"/>
                      <a:pt x="104" y="45"/>
                    </a:cubicBezTo>
                    <a:cubicBezTo>
                      <a:pt x="104" y="45"/>
                      <a:pt x="104" y="45"/>
                      <a:pt x="104" y="45"/>
                    </a:cubicBezTo>
                    <a:moveTo>
                      <a:pt x="112" y="44"/>
                    </a:moveTo>
                    <a:cubicBezTo>
                      <a:pt x="111" y="45"/>
                      <a:pt x="111" y="45"/>
                      <a:pt x="111" y="45"/>
                    </a:cubicBezTo>
                    <a:cubicBezTo>
                      <a:pt x="111" y="46"/>
                      <a:pt x="112" y="46"/>
                      <a:pt x="113" y="46"/>
                    </a:cubicBezTo>
                    <a:cubicBezTo>
                      <a:pt x="113" y="46"/>
                      <a:pt x="113" y="45"/>
                      <a:pt x="114" y="45"/>
                    </a:cubicBezTo>
                    <a:cubicBezTo>
                      <a:pt x="113" y="45"/>
                      <a:pt x="112" y="44"/>
                      <a:pt x="112" y="44"/>
                    </a:cubicBezTo>
                    <a:moveTo>
                      <a:pt x="112" y="43"/>
                    </a:moveTo>
                    <a:cubicBezTo>
                      <a:pt x="112" y="44"/>
                      <a:pt x="112" y="44"/>
                      <a:pt x="112" y="44"/>
                    </a:cubicBezTo>
                    <a:cubicBezTo>
                      <a:pt x="112" y="44"/>
                      <a:pt x="113" y="44"/>
                      <a:pt x="114" y="45"/>
                    </a:cubicBezTo>
                    <a:cubicBezTo>
                      <a:pt x="114" y="45"/>
                      <a:pt x="114" y="45"/>
                      <a:pt x="114" y="44"/>
                    </a:cubicBezTo>
                    <a:cubicBezTo>
                      <a:pt x="113" y="44"/>
                      <a:pt x="113" y="44"/>
                      <a:pt x="112" y="43"/>
                    </a:cubicBezTo>
                    <a:moveTo>
                      <a:pt x="107" y="41"/>
                    </a:moveTo>
                    <a:cubicBezTo>
                      <a:pt x="107" y="41"/>
                      <a:pt x="107" y="42"/>
                      <a:pt x="106" y="42"/>
                    </a:cubicBezTo>
                    <a:cubicBezTo>
                      <a:pt x="107" y="43"/>
                      <a:pt x="107" y="43"/>
                      <a:pt x="107" y="43"/>
                    </a:cubicBezTo>
                    <a:cubicBezTo>
                      <a:pt x="107" y="42"/>
                      <a:pt x="107" y="42"/>
                      <a:pt x="108" y="41"/>
                    </a:cubicBezTo>
                    <a:cubicBezTo>
                      <a:pt x="108" y="41"/>
                      <a:pt x="107" y="41"/>
                      <a:pt x="107" y="41"/>
                    </a:cubicBezTo>
                    <a:moveTo>
                      <a:pt x="108" y="40"/>
                    </a:moveTo>
                    <a:cubicBezTo>
                      <a:pt x="108" y="41"/>
                      <a:pt x="108" y="41"/>
                      <a:pt x="107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8" y="41"/>
                      <a:pt x="108" y="41"/>
                      <a:pt x="108" y="40"/>
                    </a:cubicBezTo>
                    <a:moveTo>
                      <a:pt x="106" y="40"/>
                    </a:moveTo>
                    <a:cubicBezTo>
                      <a:pt x="106" y="41"/>
                      <a:pt x="106" y="41"/>
                      <a:pt x="105" y="42"/>
                    </a:cubicBezTo>
                    <a:cubicBezTo>
                      <a:pt x="106" y="42"/>
                      <a:pt x="106" y="42"/>
                      <a:pt x="106" y="42"/>
                    </a:cubicBezTo>
                    <a:cubicBezTo>
                      <a:pt x="106" y="42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6" y="40"/>
                    </a:cubicBezTo>
                    <a:moveTo>
                      <a:pt x="107" y="40"/>
                    </a:moveTo>
                    <a:cubicBezTo>
                      <a:pt x="106" y="40"/>
                      <a:pt x="106" y="40"/>
                      <a:pt x="106" y="40"/>
                    </a:cubicBezTo>
                    <a:cubicBezTo>
                      <a:pt x="107" y="40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7" y="40"/>
                    </a:cubicBezTo>
                    <a:cubicBezTo>
                      <a:pt x="107" y="40"/>
                      <a:pt x="107" y="40"/>
                      <a:pt x="107" y="40"/>
                    </a:cubicBezTo>
                    <a:moveTo>
                      <a:pt x="114" y="40"/>
                    </a:moveTo>
                    <a:cubicBezTo>
                      <a:pt x="112" y="43"/>
                      <a:pt x="112" y="43"/>
                      <a:pt x="112" y="43"/>
                    </a:cubicBezTo>
                    <a:cubicBezTo>
                      <a:pt x="113" y="43"/>
                      <a:pt x="114" y="43"/>
                      <a:pt x="114" y="44"/>
                    </a:cubicBezTo>
                    <a:cubicBezTo>
                      <a:pt x="115" y="43"/>
                      <a:pt x="116" y="42"/>
                      <a:pt x="116" y="41"/>
                    </a:cubicBezTo>
                    <a:cubicBezTo>
                      <a:pt x="116" y="40"/>
                      <a:pt x="115" y="40"/>
                      <a:pt x="114" y="40"/>
                    </a:cubicBezTo>
                    <a:moveTo>
                      <a:pt x="115" y="39"/>
                    </a:moveTo>
                    <a:cubicBezTo>
                      <a:pt x="115" y="39"/>
                      <a:pt x="115" y="39"/>
                      <a:pt x="115" y="39"/>
                    </a:cubicBezTo>
                    <a:cubicBezTo>
                      <a:pt x="116" y="40"/>
                      <a:pt x="116" y="40"/>
                      <a:pt x="116" y="40"/>
                    </a:cubicBezTo>
                    <a:cubicBezTo>
                      <a:pt x="116" y="40"/>
                      <a:pt x="116" y="40"/>
                      <a:pt x="117" y="40"/>
                    </a:cubicBezTo>
                    <a:cubicBezTo>
                      <a:pt x="116" y="40"/>
                      <a:pt x="115" y="39"/>
                      <a:pt x="115" y="39"/>
                    </a:cubicBezTo>
                    <a:moveTo>
                      <a:pt x="110" y="37"/>
                    </a:moveTo>
                    <a:cubicBezTo>
                      <a:pt x="109" y="38"/>
                      <a:pt x="109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9" y="39"/>
                      <a:pt x="110" y="38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moveTo>
                      <a:pt x="110" y="36"/>
                    </a:moveTo>
                    <a:cubicBezTo>
                      <a:pt x="110" y="36"/>
                      <a:pt x="110" y="37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cubicBezTo>
                      <a:pt x="110" y="36"/>
                      <a:pt x="110" y="36"/>
                      <a:pt x="110" y="36"/>
                    </a:cubicBezTo>
                    <a:moveTo>
                      <a:pt x="109" y="36"/>
                    </a:moveTo>
                    <a:cubicBezTo>
                      <a:pt x="108" y="37"/>
                      <a:pt x="108" y="38"/>
                      <a:pt x="107" y="39"/>
                    </a:cubicBezTo>
                    <a:cubicBezTo>
                      <a:pt x="107" y="39"/>
                      <a:pt x="107" y="40"/>
                      <a:pt x="108" y="40"/>
                    </a:cubicBezTo>
                    <a:cubicBezTo>
                      <a:pt x="108" y="39"/>
                      <a:pt x="109" y="38"/>
                      <a:pt x="109" y="37"/>
                    </a:cubicBezTo>
                    <a:cubicBezTo>
                      <a:pt x="109" y="37"/>
                      <a:pt x="109" y="36"/>
                      <a:pt x="109" y="36"/>
                    </a:cubicBezTo>
                    <a:moveTo>
                      <a:pt x="117" y="36"/>
                    </a:moveTo>
                    <a:cubicBezTo>
                      <a:pt x="115" y="38"/>
                      <a:pt x="115" y="38"/>
                      <a:pt x="115" y="38"/>
                    </a:cubicBezTo>
                    <a:cubicBezTo>
                      <a:pt x="116" y="39"/>
                      <a:pt x="116" y="39"/>
                      <a:pt x="117" y="39"/>
                    </a:cubicBezTo>
                    <a:cubicBezTo>
                      <a:pt x="117" y="39"/>
                      <a:pt x="118" y="38"/>
                      <a:pt x="118" y="37"/>
                    </a:cubicBezTo>
                    <a:cubicBezTo>
                      <a:pt x="118" y="37"/>
                      <a:pt x="117" y="36"/>
                      <a:pt x="117" y="36"/>
                    </a:cubicBezTo>
                    <a:moveTo>
                      <a:pt x="109" y="36"/>
                    </a:moveTo>
                    <a:cubicBezTo>
                      <a:pt x="109" y="36"/>
                      <a:pt x="109" y="36"/>
                      <a:pt x="109" y="36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6"/>
                      <a:pt x="109" y="36"/>
                      <a:pt x="109" y="36"/>
                    </a:cubicBezTo>
                    <a:moveTo>
                      <a:pt x="112" y="33"/>
                    </a:moveTo>
                    <a:cubicBezTo>
                      <a:pt x="112" y="34"/>
                      <a:pt x="111" y="35"/>
                      <a:pt x="111" y="36"/>
                    </a:cubicBezTo>
                    <a:cubicBezTo>
                      <a:pt x="111" y="36"/>
                      <a:pt x="111" y="36"/>
                      <a:pt x="111" y="36"/>
                    </a:cubicBezTo>
                    <a:cubicBezTo>
                      <a:pt x="111" y="35"/>
                      <a:pt x="112" y="34"/>
                      <a:pt x="112" y="34"/>
                    </a:cubicBezTo>
                    <a:cubicBezTo>
                      <a:pt x="112" y="34"/>
                      <a:pt x="112" y="34"/>
                      <a:pt x="112" y="33"/>
                    </a:cubicBezTo>
                    <a:moveTo>
                      <a:pt x="118" y="33"/>
                    </a:moveTo>
                    <a:cubicBezTo>
                      <a:pt x="118" y="34"/>
                      <a:pt x="118" y="34"/>
                      <a:pt x="118" y="34"/>
                    </a:cubicBezTo>
                    <a:cubicBezTo>
                      <a:pt x="118" y="35"/>
                      <a:pt x="119" y="35"/>
                      <a:pt x="119" y="35"/>
                    </a:cubicBezTo>
                    <a:cubicBezTo>
                      <a:pt x="120" y="35"/>
                      <a:pt x="120" y="35"/>
                      <a:pt x="120" y="34"/>
                    </a:cubicBezTo>
                    <a:cubicBezTo>
                      <a:pt x="118" y="33"/>
                      <a:pt x="118" y="33"/>
                      <a:pt x="118" y="33"/>
                    </a:cubicBezTo>
                    <a:moveTo>
                      <a:pt x="111" y="33"/>
                    </a:moveTo>
                    <a:cubicBezTo>
                      <a:pt x="110" y="34"/>
                      <a:pt x="110" y="34"/>
                      <a:pt x="109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1" y="35"/>
                      <a:pt x="111" y="34"/>
                      <a:pt x="112" y="33"/>
                    </a:cubicBezTo>
                    <a:cubicBezTo>
                      <a:pt x="111" y="33"/>
                      <a:pt x="111" y="33"/>
                      <a:pt x="111" y="33"/>
                    </a:cubicBezTo>
                    <a:moveTo>
                      <a:pt x="120" y="31"/>
                    </a:moveTo>
                    <a:cubicBezTo>
                      <a:pt x="119" y="33"/>
                      <a:pt x="119" y="33"/>
                      <a:pt x="119" y="33"/>
                    </a:cubicBezTo>
                    <a:cubicBezTo>
                      <a:pt x="119" y="33"/>
                      <a:pt x="120" y="33"/>
                      <a:pt x="120" y="34"/>
                    </a:cubicBezTo>
                    <a:cubicBezTo>
                      <a:pt x="121" y="33"/>
                      <a:pt x="121" y="33"/>
                      <a:pt x="121" y="32"/>
                    </a:cubicBezTo>
                    <a:cubicBezTo>
                      <a:pt x="121" y="32"/>
                      <a:pt x="120" y="32"/>
                      <a:pt x="120" y="31"/>
                    </a:cubicBezTo>
                    <a:moveTo>
                      <a:pt x="114" y="30"/>
                    </a:moveTo>
                    <a:cubicBezTo>
                      <a:pt x="114" y="31"/>
                      <a:pt x="113" y="31"/>
                      <a:pt x="113" y="32"/>
                    </a:cubicBezTo>
                    <a:cubicBezTo>
                      <a:pt x="113" y="32"/>
                      <a:pt x="113" y="32"/>
                      <a:pt x="113" y="32"/>
                    </a:cubicBezTo>
                    <a:cubicBezTo>
                      <a:pt x="114" y="31"/>
                      <a:pt x="114" y="31"/>
                      <a:pt x="114" y="31"/>
                    </a:cubicBezTo>
                    <a:cubicBezTo>
                      <a:pt x="114" y="30"/>
                      <a:pt x="114" y="30"/>
                      <a:pt x="114" y="30"/>
                    </a:cubicBezTo>
                    <a:moveTo>
                      <a:pt x="113" y="30"/>
                    </a:moveTo>
                    <a:cubicBezTo>
                      <a:pt x="113" y="30"/>
                      <a:pt x="112" y="30"/>
                      <a:pt x="112" y="31"/>
                    </a:cubicBezTo>
                    <a:cubicBezTo>
                      <a:pt x="112" y="31"/>
                      <a:pt x="112" y="31"/>
                      <a:pt x="112" y="31"/>
                    </a:cubicBezTo>
                    <a:cubicBezTo>
                      <a:pt x="112" y="31"/>
                      <a:pt x="112" y="31"/>
                      <a:pt x="113" y="31"/>
                    </a:cubicBezTo>
                    <a:cubicBezTo>
                      <a:pt x="113" y="31"/>
                      <a:pt x="113" y="31"/>
                      <a:pt x="113" y="30"/>
                    </a:cubicBezTo>
                    <a:cubicBezTo>
                      <a:pt x="113" y="30"/>
                      <a:pt x="113" y="30"/>
                      <a:pt x="113" y="30"/>
                    </a:cubicBezTo>
                    <a:moveTo>
                      <a:pt x="121" y="30"/>
                    </a:moveTo>
                    <a:cubicBezTo>
                      <a:pt x="120" y="31"/>
                      <a:pt x="120" y="31"/>
                      <a:pt x="120" y="31"/>
                    </a:cubicBezTo>
                    <a:cubicBezTo>
                      <a:pt x="120" y="31"/>
                      <a:pt x="121" y="32"/>
                      <a:pt x="121" y="32"/>
                    </a:cubicBezTo>
                    <a:cubicBezTo>
                      <a:pt x="122" y="31"/>
                      <a:pt x="122" y="31"/>
                      <a:pt x="122" y="30"/>
                    </a:cubicBezTo>
                    <a:cubicBezTo>
                      <a:pt x="122" y="30"/>
                      <a:pt x="121" y="30"/>
                      <a:pt x="121" y="30"/>
                    </a:cubicBezTo>
                    <a:moveTo>
                      <a:pt x="115" y="28"/>
                    </a:moveTo>
                    <a:cubicBezTo>
                      <a:pt x="115" y="29"/>
                      <a:pt x="114" y="29"/>
                      <a:pt x="114" y="30"/>
                    </a:cubicBezTo>
                    <a:cubicBezTo>
                      <a:pt x="114" y="30"/>
                      <a:pt x="114" y="30"/>
                      <a:pt x="114" y="30"/>
                    </a:cubicBezTo>
                    <a:cubicBezTo>
                      <a:pt x="115" y="29"/>
                      <a:pt x="115" y="29"/>
                      <a:pt x="115" y="29"/>
                    </a:cubicBezTo>
                    <a:cubicBezTo>
                      <a:pt x="115" y="29"/>
                      <a:pt x="115" y="28"/>
                      <a:pt x="115" y="28"/>
                    </a:cubicBezTo>
                    <a:moveTo>
                      <a:pt x="122" y="28"/>
                    </a:moveTo>
                    <a:cubicBezTo>
                      <a:pt x="121" y="29"/>
                      <a:pt x="121" y="29"/>
                      <a:pt x="121" y="29"/>
                    </a:cubicBezTo>
                    <a:cubicBezTo>
                      <a:pt x="122" y="29"/>
                      <a:pt x="122" y="30"/>
                      <a:pt x="123" y="30"/>
                    </a:cubicBezTo>
                    <a:cubicBezTo>
                      <a:pt x="123" y="30"/>
                      <a:pt x="123" y="29"/>
                      <a:pt x="123" y="29"/>
                    </a:cubicBezTo>
                    <a:cubicBezTo>
                      <a:pt x="123" y="29"/>
                      <a:pt x="122" y="28"/>
                      <a:pt x="122" y="28"/>
                    </a:cubicBezTo>
                    <a:moveTo>
                      <a:pt x="114" y="28"/>
                    </a:moveTo>
                    <a:cubicBezTo>
                      <a:pt x="114" y="28"/>
                      <a:pt x="113" y="29"/>
                      <a:pt x="113" y="29"/>
                    </a:cubicBezTo>
                    <a:cubicBezTo>
                      <a:pt x="113" y="29"/>
                      <a:pt x="113" y="29"/>
                      <a:pt x="114" y="30"/>
                    </a:cubicBezTo>
                    <a:cubicBezTo>
                      <a:pt x="114" y="29"/>
                      <a:pt x="114" y="29"/>
                      <a:pt x="115" y="28"/>
                    </a:cubicBezTo>
                    <a:cubicBezTo>
                      <a:pt x="114" y="28"/>
                      <a:pt x="114" y="28"/>
                      <a:pt x="114" y="28"/>
                    </a:cubicBezTo>
                    <a:moveTo>
                      <a:pt x="116" y="27"/>
                    </a:moveTo>
                    <a:cubicBezTo>
                      <a:pt x="116" y="27"/>
                      <a:pt x="116" y="28"/>
                      <a:pt x="115" y="28"/>
                    </a:cubicBezTo>
                    <a:cubicBezTo>
                      <a:pt x="115" y="28"/>
                      <a:pt x="115" y="28"/>
                      <a:pt x="115" y="28"/>
                    </a:cubicBezTo>
                    <a:cubicBezTo>
                      <a:pt x="116" y="28"/>
                      <a:pt x="116" y="27"/>
                      <a:pt x="116" y="27"/>
                    </a:cubicBezTo>
                    <a:cubicBezTo>
                      <a:pt x="116" y="27"/>
                      <a:pt x="116" y="27"/>
                      <a:pt x="116" y="27"/>
                    </a:cubicBezTo>
                    <a:moveTo>
                      <a:pt x="123" y="27"/>
                    </a:moveTo>
                    <a:cubicBezTo>
                      <a:pt x="122" y="27"/>
                      <a:pt x="122" y="27"/>
                      <a:pt x="122" y="27"/>
                    </a:cubicBezTo>
                    <a:cubicBezTo>
                      <a:pt x="123" y="27"/>
                      <a:pt x="123" y="28"/>
                      <a:pt x="124" y="28"/>
                    </a:cubicBezTo>
                    <a:cubicBezTo>
                      <a:pt x="124" y="28"/>
                      <a:pt x="124" y="28"/>
                      <a:pt x="124" y="27"/>
                    </a:cubicBezTo>
                    <a:cubicBezTo>
                      <a:pt x="123" y="27"/>
                      <a:pt x="123" y="27"/>
                      <a:pt x="123" y="27"/>
                    </a:cubicBezTo>
                    <a:moveTo>
                      <a:pt x="115" y="26"/>
                    </a:moveTo>
                    <a:cubicBezTo>
                      <a:pt x="115" y="27"/>
                      <a:pt x="114" y="27"/>
                      <a:pt x="114" y="27"/>
                    </a:cubicBezTo>
                    <a:cubicBezTo>
                      <a:pt x="114" y="28"/>
                      <a:pt x="114" y="28"/>
                      <a:pt x="115" y="28"/>
                    </a:cubicBezTo>
                    <a:cubicBezTo>
                      <a:pt x="115" y="27"/>
                      <a:pt x="115" y="27"/>
                      <a:pt x="116" y="26"/>
                    </a:cubicBezTo>
                    <a:cubicBezTo>
                      <a:pt x="115" y="26"/>
                      <a:pt x="115" y="26"/>
                      <a:pt x="115" y="26"/>
                    </a:cubicBezTo>
                    <a:moveTo>
                      <a:pt x="117" y="25"/>
                    </a:moveTo>
                    <a:cubicBezTo>
                      <a:pt x="117" y="25"/>
                      <a:pt x="117" y="26"/>
                      <a:pt x="116" y="26"/>
                    </a:cubicBezTo>
                    <a:cubicBezTo>
                      <a:pt x="116" y="26"/>
                      <a:pt x="117" y="26"/>
                      <a:pt x="117" y="26"/>
                    </a:cubicBezTo>
                    <a:cubicBezTo>
                      <a:pt x="117" y="26"/>
                      <a:pt x="117" y="25"/>
                      <a:pt x="117" y="25"/>
                    </a:cubicBezTo>
                    <a:cubicBezTo>
                      <a:pt x="117" y="25"/>
                      <a:pt x="117" y="25"/>
                      <a:pt x="117" y="25"/>
                    </a:cubicBezTo>
                    <a:moveTo>
                      <a:pt x="116" y="24"/>
                    </a:moveTo>
                    <a:cubicBezTo>
                      <a:pt x="116" y="25"/>
                      <a:pt x="116" y="25"/>
                      <a:pt x="115" y="26"/>
                    </a:cubicBezTo>
                    <a:cubicBezTo>
                      <a:pt x="115" y="26"/>
                      <a:pt x="116" y="26"/>
                      <a:pt x="116" y="26"/>
                    </a:cubicBezTo>
                    <a:cubicBezTo>
                      <a:pt x="116" y="25"/>
                      <a:pt x="116" y="25"/>
                      <a:pt x="117" y="25"/>
                    </a:cubicBezTo>
                    <a:cubicBezTo>
                      <a:pt x="116" y="25"/>
                      <a:pt x="116" y="24"/>
                      <a:pt x="116" y="24"/>
                    </a:cubicBezTo>
                    <a:moveTo>
                      <a:pt x="117" y="23"/>
                    </a:moveTo>
                    <a:cubicBezTo>
                      <a:pt x="117" y="23"/>
                      <a:pt x="117" y="23"/>
                      <a:pt x="116" y="24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17" y="24"/>
                      <a:pt x="117" y="24"/>
                      <a:pt x="117" y="23"/>
                    </a:cubicBezTo>
                    <a:cubicBezTo>
                      <a:pt x="117" y="23"/>
                      <a:pt x="117" y="23"/>
                      <a:pt x="117" y="23"/>
                    </a:cubicBezTo>
                    <a:moveTo>
                      <a:pt x="129" y="16"/>
                    </a:moveTo>
                    <a:cubicBezTo>
                      <a:pt x="123" y="27"/>
                      <a:pt x="123" y="27"/>
                      <a:pt x="123" y="27"/>
                    </a:cubicBezTo>
                    <a:cubicBezTo>
                      <a:pt x="124" y="27"/>
                      <a:pt x="124" y="27"/>
                      <a:pt x="124" y="27"/>
                    </a:cubicBezTo>
                    <a:cubicBezTo>
                      <a:pt x="126" y="24"/>
                      <a:pt x="128" y="21"/>
                      <a:pt x="130" y="17"/>
                    </a:cubicBezTo>
                    <a:cubicBezTo>
                      <a:pt x="130" y="17"/>
                      <a:pt x="130" y="16"/>
                      <a:pt x="129" y="16"/>
                    </a:cubicBezTo>
                    <a:moveTo>
                      <a:pt x="131" y="14"/>
                    </a:moveTo>
                    <a:cubicBezTo>
                      <a:pt x="129" y="16"/>
                      <a:pt x="129" y="16"/>
                      <a:pt x="129" y="16"/>
                    </a:cubicBezTo>
                    <a:cubicBezTo>
                      <a:pt x="130" y="16"/>
                      <a:pt x="130" y="16"/>
                      <a:pt x="131" y="17"/>
                    </a:cubicBezTo>
                    <a:cubicBezTo>
                      <a:pt x="131" y="16"/>
                      <a:pt x="131" y="15"/>
                      <a:pt x="132" y="15"/>
                    </a:cubicBezTo>
                    <a:cubicBezTo>
                      <a:pt x="131" y="14"/>
                      <a:pt x="131" y="14"/>
                      <a:pt x="131" y="14"/>
                    </a:cubicBezTo>
                    <a:moveTo>
                      <a:pt x="123" y="14"/>
                    </a:moveTo>
                    <a:cubicBezTo>
                      <a:pt x="123" y="14"/>
                      <a:pt x="121" y="17"/>
                      <a:pt x="117" y="23"/>
                    </a:cubicBezTo>
                    <a:cubicBezTo>
                      <a:pt x="117" y="23"/>
                      <a:pt x="117" y="23"/>
                      <a:pt x="117" y="23"/>
                    </a:cubicBezTo>
                    <a:cubicBezTo>
                      <a:pt x="119" y="20"/>
                      <a:pt x="121" y="17"/>
                      <a:pt x="123" y="14"/>
                    </a:cubicBezTo>
                    <a:cubicBezTo>
                      <a:pt x="123" y="14"/>
                      <a:pt x="123" y="14"/>
                      <a:pt x="123" y="14"/>
                    </a:cubicBezTo>
                    <a:moveTo>
                      <a:pt x="132" y="12"/>
                    </a:moveTo>
                    <a:cubicBezTo>
                      <a:pt x="131" y="13"/>
                      <a:pt x="131" y="13"/>
                      <a:pt x="131" y="13"/>
                    </a:cubicBezTo>
                    <a:cubicBezTo>
                      <a:pt x="132" y="14"/>
                      <a:pt x="132" y="14"/>
                      <a:pt x="132" y="14"/>
                    </a:cubicBezTo>
                    <a:cubicBezTo>
                      <a:pt x="132" y="14"/>
                      <a:pt x="133" y="13"/>
                      <a:pt x="133" y="13"/>
                    </a:cubicBezTo>
                    <a:cubicBezTo>
                      <a:pt x="132" y="12"/>
                      <a:pt x="132" y="12"/>
                      <a:pt x="132" y="12"/>
                    </a:cubicBezTo>
                    <a:moveTo>
                      <a:pt x="133" y="11"/>
                    </a:move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3"/>
                      <a:pt x="133" y="13"/>
                    </a:cubicBezTo>
                    <a:cubicBezTo>
                      <a:pt x="133" y="12"/>
                      <a:pt x="133" y="12"/>
                      <a:pt x="134" y="11"/>
                    </a:cubicBezTo>
                    <a:cubicBezTo>
                      <a:pt x="133" y="11"/>
                      <a:pt x="133" y="11"/>
                      <a:pt x="133" y="11"/>
                    </a:cubicBezTo>
                    <a:moveTo>
                      <a:pt x="135" y="7"/>
                    </a:moveTo>
                    <a:cubicBezTo>
                      <a:pt x="135" y="8"/>
                      <a:pt x="135" y="8"/>
                      <a:pt x="135" y="8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3" y="10"/>
                      <a:pt x="133" y="10"/>
                      <a:pt x="133" y="10"/>
                    </a:cubicBezTo>
                    <a:cubicBezTo>
                      <a:pt x="133" y="10"/>
                      <a:pt x="134" y="10"/>
                      <a:pt x="134" y="11"/>
                    </a:cubicBezTo>
                    <a:cubicBezTo>
                      <a:pt x="135" y="10"/>
                      <a:pt x="135" y="9"/>
                      <a:pt x="136" y="8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136" y="7"/>
                      <a:pt x="135" y="7"/>
                      <a:pt x="135" y="7"/>
                    </a:cubicBezTo>
                    <a:moveTo>
                      <a:pt x="136" y="5"/>
                    </a:moveTo>
                    <a:cubicBezTo>
                      <a:pt x="135" y="6"/>
                      <a:pt x="135" y="6"/>
                      <a:pt x="135" y="6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137" y="7"/>
                      <a:pt x="137" y="6"/>
                      <a:pt x="138" y="5"/>
                    </a:cubicBezTo>
                    <a:cubicBezTo>
                      <a:pt x="137" y="5"/>
                      <a:pt x="137" y="5"/>
                      <a:pt x="136" y="5"/>
                    </a:cubicBezTo>
                    <a:moveTo>
                      <a:pt x="138" y="3"/>
                    </a:move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5"/>
                      <a:pt x="138" y="5"/>
                    </a:cubicBezTo>
                    <a:cubicBezTo>
                      <a:pt x="138" y="4"/>
                      <a:pt x="138" y="4"/>
                      <a:pt x="139" y="3"/>
                    </a:cubicBezTo>
                    <a:cubicBezTo>
                      <a:pt x="138" y="3"/>
                      <a:pt x="138" y="3"/>
                      <a:pt x="138" y="3"/>
                    </a:cubicBezTo>
                    <a:moveTo>
                      <a:pt x="138" y="3"/>
                    </a:moveTo>
                    <a:cubicBezTo>
                      <a:pt x="138" y="3"/>
                      <a:pt x="138" y="3"/>
                      <a:pt x="138" y="3"/>
                    </a:cubicBezTo>
                    <a:cubicBezTo>
                      <a:pt x="138" y="3"/>
                      <a:pt x="138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8" y="3"/>
                      <a:pt x="138" y="3"/>
                      <a:pt x="138" y="3"/>
                    </a:cubicBezTo>
                    <a:moveTo>
                      <a:pt x="139" y="0"/>
                    </a:moveTo>
                    <a:cubicBezTo>
                      <a:pt x="139" y="1"/>
                      <a:pt x="139" y="1"/>
                      <a:pt x="139" y="1"/>
                    </a:cubicBezTo>
                    <a:cubicBezTo>
                      <a:pt x="139" y="1"/>
                      <a:pt x="139" y="2"/>
                      <a:pt x="140" y="2"/>
                    </a:cubicBezTo>
                    <a:cubicBezTo>
                      <a:pt x="140" y="2"/>
                      <a:pt x="140" y="1"/>
                      <a:pt x="140" y="1"/>
                    </a:cubicBezTo>
                    <a:cubicBezTo>
                      <a:pt x="140" y="1"/>
                      <a:pt x="139" y="1"/>
                      <a:pt x="1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5" name="Freeform 9559"/>
              <p:cNvSpPr>
                <a:spLocks noEditPoints="1"/>
              </p:cNvSpPr>
              <p:nvPr/>
            </p:nvSpPr>
            <p:spPr bwMode="auto">
              <a:xfrm>
                <a:off x="-519" y="3361"/>
                <a:ext cx="28" cy="28"/>
              </a:xfrm>
              <a:custGeom>
                <a:avLst/>
                <a:gdLst>
                  <a:gd name="T0" fmla="*/ 6 w 12"/>
                  <a:gd name="T1" fmla="*/ 9 h 12"/>
                  <a:gd name="T2" fmla="*/ 5 w 12"/>
                  <a:gd name="T3" fmla="*/ 10 h 12"/>
                  <a:gd name="T4" fmla="*/ 7 w 12"/>
                  <a:gd name="T5" fmla="*/ 12 h 12"/>
                  <a:gd name="T6" fmla="*/ 8 w 12"/>
                  <a:gd name="T7" fmla="*/ 10 h 12"/>
                  <a:gd name="T8" fmla="*/ 6 w 12"/>
                  <a:gd name="T9" fmla="*/ 9 h 12"/>
                  <a:gd name="T10" fmla="*/ 2 w 12"/>
                  <a:gd name="T11" fmla="*/ 7 h 12"/>
                  <a:gd name="T12" fmla="*/ 1 w 12"/>
                  <a:gd name="T13" fmla="*/ 8 h 12"/>
                  <a:gd name="T14" fmla="*/ 1 w 12"/>
                  <a:gd name="T15" fmla="*/ 8 h 12"/>
                  <a:gd name="T16" fmla="*/ 2 w 12"/>
                  <a:gd name="T17" fmla="*/ 7 h 12"/>
                  <a:gd name="T18" fmla="*/ 2 w 12"/>
                  <a:gd name="T19" fmla="*/ 7 h 12"/>
                  <a:gd name="T20" fmla="*/ 2 w 12"/>
                  <a:gd name="T21" fmla="*/ 7 h 12"/>
                  <a:gd name="T22" fmla="*/ 1 w 12"/>
                  <a:gd name="T23" fmla="*/ 6 h 12"/>
                  <a:gd name="T24" fmla="*/ 0 w 12"/>
                  <a:gd name="T25" fmla="*/ 7 h 12"/>
                  <a:gd name="T26" fmla="*/ 1 w 12"/>
                  <a:gd name="T27" fmla="*/ 8 h 12"/>
                  <a:gd name="T28" fmla="*/ 1 w 12"/>
                  <a:gd name="T29" fmla="*/ 6 h 12"/>
                  <a:gd name="T30" fmla="*/ 1 w 12"/>
                  <a:gd name="T31" fmla="*/ 6 h 12"/>
                  <a:gd name="T32" fmla="*/ 10 w 12"/>
                  <a:gd name="T33" fmla="*/ 3 h 12"/>
                  <a:gd name="T34" fmla="*/ 9 w 12"/>
                  <a:gd name="T35" fmla="*/ 4 h 12"/>
                  <a:gd name="T36" fmla="*/ 11 w 12"/>
                  <a:gd name="T37" fmla="*/ 5 h 12"/>
                  <a:gd name="T38" fmla="*/ 12 w 12"/>
                  <a:gd name="T39" fmla="*/ 4 h 12"/>
                  <a:gd name="T40" fmla="*/ 10 w 12"/>
                  <a:gd name="T41" fmla="*/ 3 h 12"/>
                  <a:gd name="T42" fmla="*/ 6 w 12"/>
                  <a:gd name="T43" fmla="*/ 0 h 12"/>
                  <a:gd name="T44" fmla="*/ 5 w 12"/>
                  <a:gd name="T45" fmla="*/ 1 h 12"/>
                  <a:gd name="T46" fmla="*/ 5 w 12"/>
                  <a:gd name="T47" fmla="*/ 2 h 12"/>
                  <a:gd name="T48" fmla="*/ 6 w 12"/>
                  <a:gd name="T49" fmla="*/ 1 h 12"/>
                  <a:gd name="T50" fmla="*/ 6 w 12"/>
                  <a:gd name="T51" fmla="*/ 0 h 12"/>
                  <a:gd name="T52" fmla="*/ 4 w 12"/>
                  <a:gd name="T53" fmla="*/ 0 h 12"/>
                  <a:gd name="T54" fmla="*/ 4 w 12"/>
                  <a:gd name="T55" fmla="*/ 1 h 12"/>
                  <a:gd name="T56" fmla="*/ 4 w 12"/>
                  <a:gd name="T57" fmla="*/ 1 h 12"/>
                  <a:gd name="T58" fmla="*/ 5 w 12"/>
                  <a:gd name="T59" fmla="*/ 0 h 12"/>
                  <a:gd name="T60" fmla="*/ 4 w 12"/>
                  <a:gd name="T6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2" h="12">
                    <a:moveTo>
                      <a:pt x="6" y="9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6" y="11"/>
                      <a:pt x="6" y="11"/>
                      <a:pt x="7" y="12"/>
                    </a:cubicBezTo>
                    <a:cubicBezTo>
                      <a:pt x="7" y="11"/>
                      <a:pt x="8" y="11"/>
                      <a:pt x="8" y="10"/>
                    </a:cubicBezTo>
                    <a:cubicBezTo>
                      <a:pt x="7" y="10"/>
                      <a:pt x="7" y="10"/>
                      <a:pt x="6" y="9"/>
                    </a:cubicBezTo>
                    <a:moveTo>
                      <a:pt x="2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1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8"/>
                    </a:cubicBezTo>
                    <a:cubicBezTo>
                      <a:pt x="1" y="7"/>
                      <a:pt x="1" y="7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0" y="4"/>
                      <a:pt x="10" y="5"/>
                      <a:pt x="11" y="5"/>
                    </a:cubicBezTo>
                    <a:cubicBezTo>
                      <a:pt x="11" y="5"/>
                      <a:pt x="12" y="4"/>
                      <a:pt x="12" y="4"/>
                    </a:cubicBezTo>
                    <a:cubicBezTo>
                      <a:pt x="11" y="4"/>
                      <a:pt x="11" y="3"/>
                      <a:pt x="10" y="3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6" name="Freeform 9560"/>
              <p:cNvSpPr>
                <a:spLocks noEditPoints="1"/>
              </p:cNvSpPr>
              <p:nvPr/>
            </p:nvSpPr>
            <p:spPr bwMode="auto">
              <a:xfrm>
                <a:off x="-500" y="3332"/>
                <a:ext cx="26" cy="24"/>
              </a:xfrm>
              <a:custGeom>
                <a:avLst/>
                <a:gdLst>
                  <a:gd name="T0" fmla="*/ 6 w 11"/>
                  <a:gd name="T1" fmla="*/ 9 h 10"/>
                  <a:gd name="T2" fmla="*/ 6 w 11"/>
                  <a:gd name="T3" fmla="*/ 9 h 10"/>
                  <a:gd name="T4" fmla="*/ 8 w 11"/>
                  <a:gd name="T5" fmla="*/ 10 h 10"/>
                  <a:gd name="T6" fmla="*/ 8 w 11"/>
                  <a:gd name="T7" fmla="*/ 10 h 10"/>
                  <a:gd name="T8" fmla="*/ 6 w 11"/>
                  <a:gd name="T9" fmla="*/ 9 h 10"/>
                  <a:gd name="T10" fmla="*/ 6 w 11"/>
                  <a:gd name="T11" fmla="*/ 8 h 10"/>
                  <a:gd name="T12" fmla="*/ 6 w 11"/>
                  <a:gd name="T13" fmla="*/ 8 h 10"/>
                  <a:gd name="T14" fmla="*/ 8 w 11"/>
                  <a:gd name="T15" fmla="*/ 9 h 10"/>
                  <a:gd name="T16" fmla="*/ 8 w 11"/>
                  <a:gd name="T17" fmla="*/ 9 h 10"/>
                  <a:gd name="T18" fmla="*/ 6 w 11"/>
                  <a:gd name="T19" fmla="*/ 8 h 10"/>
                  <a:gd name="T20" fmla="*/ 1 w 11"/>
                  <a:gd name="T21" fmla="*/ 6 h 10"/>
                  <a:gd name="T22" fmla="*/ 1 w 11"/>
                  <a:gd name="T23" fmla="*/ 6 h 10"/>
                  <a:gd name="T24" fmla="*/ 2 w 11"/>
                  <a:gd name="T25" fmla="*/ 6 h 10"/>
                  <a:gd name="T26" fmla="*/ 2 w 11"/>
                  <a:gd name="T27" fmla="*/ 6 h 10"/>
                  <a:gd name="T28" fmla="*/ 1 w 11"/>
                  <a:gd name="T29" fmla="*/ 6 h 10"/>
                  <a:gd name="T30" fmla="*/ 0 w 11"/>
                  <a:gd name="T31" fmla="*/ 5 h 10"/>
                  <a:gd name="T32" fmla="*/ 0 w 11"/>
                  <a:gd name="T33" fmla="*/ 5 h 10"/>
                  <a:gd name="T34" fmla="*/ 1 w 11"/>
                  <a:gd name="T35" fmla="*/ 6 h 10"/>
                  <a:gd name="T36" fmla="*/ 1 w 11"/>
                  <a:gd name="T37" fmla="*/ 6 h 10"/>
                  <a:gd name="T38" fmla="*/ 0 w 11"/>
                  <a:gd name="T39" fmla="*/ 5 h 10"/>
                  <a:gd name="T40" fmla="*/ 2 w 11"/>
                  <a:gd name="T41" fmla="*/ 5 h 10"/>
                  <a:gd name="T42" fmla="*/ 2 w 11"/>
                  <a:gd name="T43" fmla="*/ 5 h 10"/>
                  <a:gd name="T44" fmla="*/ 2 w 11"/>
                  <a:gd name="T45" fmla="*/ 6 h 10"/>
                  <a:gd name="T46" fmla="*/ 2 w 11"/>
                  <a:gd name="T47" fmla="*/ 5 h 10"/>
                  <a:gd name="T48" fmla="*/ 2 w 11"/>
                  <a:gd name="T49" fmla="*/ 5 h 10"/>
                  <a:gd name="T50" fmla="*/ 9 w 11"/>
                  <a:gd name="T51" fmla="*/ 4 h 10"/>
                  <a:gd name="T52" fmla="*/ 8 w 11"/>
                  <a:gd name="T53" fmla="*/ 5 h 10"/>
                  <a:gd name="T54" fmla="*/ 10 w 11"/>
                  <a:gd name="T55" fmla="*/ 6 h 10"/>
                  <a:gd name="T56" fmla="*/ 10 w 11"/>
                  <a:gd name="T57" fmla="*/ 5 h 10"/>
                  <a:gd name="T58" fmla="*/ 9 w 11"/>
                  <a:gd name="T59" fmla="*/ 4 h 10"/>
                  <a:gd name="T60" fmla="*/ 1 w 11"/>
                  <a:gd name="T61" fmla="*/ 4 h 10"/>
                  <a:gd name="T62" fmla="*/ 1 w 11"/>
                  <a:gd name="T63" fmla="*/ 5 h 10"/>
                  <a:gd name="T64" fmla="*/ 1 w 11"/>
                  <a:gd name="T65" fmla="*/ 5 h 10"/>
                  <a:gd name="T66" fmla="*/ 2 w 11"/>
                  <a:gd name="T67" fmla="*/ 5 h 10"/>
                  <a:gd name="T68" fmla="*/ 1 w 11"/>
                  <a:gd name="T69" fmla="*/ 4 h 10"/>
                  <a:gd name="T70" fmla="*/ 9 w 11"/>
                  <a:gd name="T71" fmla="*/ 3 h 10"/>
                  <a:gd name="T72" fmla="*/ 9 w 11"/>
                  <a:gd name="T73" fmla="*/ 4 h 10"/>
                  <a:gd name="T74" fmla="*/ 11 w 11"/>
                  <a:gd name="T75" fmla="*/ 5 h 10"/>
                  <a:gd name="T76" fmla="*/ 11 w 11"/>
                  <a:gd name="T77" fmla="*/ 4 h 10"/>
                  <a:gd name="T78" fmla="*/ 9 w 11"/>
                  <a:gd name="T79" fmla="*/ 3 h 10"/>
                  <a:gd name="T80" fmla="*/ 4 w 11"/>
                  <a:gd name="T81" fmla="*/ 2 h 10"/>
                  <a:gd name="T82" fmla="*/ 4 w 11"/>
                  <a:gd name="T83" fmla="*/ 2 h 10"/>
                  <a:gd name="T84" fmla="*/ 4 w 11"/>
                  <a:gd name="T85" fmla="*/ 2 h 10"/>
                  <a:gd name="T86" fmla="*/ 4 w 11"/>
                  <a:gd name="T87" fmla="*/ 2 h 10"/>
                  <a:gd name="T88" fmla="*/ 4 w 11"/>
                  <a:gd name="T89" fmla="*/ 2 h 10"/>
                  <a:gd name="T90" fmla="*/ 3 w 11"/>
                  <a:gd name="T91" fmla="*/ 1 h 10"/>
                  <a:gd name="T92" fmla="*/ 3 w 11"/>
                  <a:gd name="T93" fmla="*/ 1 h 10"/>
                  <a:gd name="T94" fmla="*/ 3 w 11"/>
                  <a:gd name="T95" fmla="*/ 2 h 10"/>
                  <a:gd name="T96" fmla="*/ 4 w 11"/>
                  <a:gd name="T97" fmla="*/ 1 h 10"/>
                  <a:gd name="T98" fmla="*/ 3 w 11"/>
                  <a:gd name="T99" fmla="*/ 1 h 10"/>
                  <a:gd name="T100" fmla="*/ 5 w 11"/>
                  <a:gd name="T101" fmla="*/ 1 h 10"/>
                  <a:gd name="T102" fmla="*/ 4 w 11"/>
                  <a:gd name="T103" fmla="*/ 1 h 10"/>
                  <a:gd name="T104" fmla="*/ 4 w 11"/>
                  <a:gd name="T105" fmla="*/ 2 h 10"/>
                  <a:gd name="T106" fmla="*/ 5 w 11"/>
                  <a:gd name="T107" fmla="*/ 1 h 10"/>
                  <a:gd name="T108" fmla="*/ 5 w 11"/>
                  <a:gd name="T109" fmla="*/ 1 h 10"/>
                  <a:gd name="T110" fmla="*/ 3 w 11"/>
                  <a:gd name="T111" fmla="*/ 0 h 10"/>
                  <a:gd name="T112" fmla="*/ 3 w 11"/>
                  <a:gd name="T113" fmla="*/ 1 h 10"/>
                  <a:gd name="T114" fmla="*/ 4 w 11"/>
                  <a:gd name="T115" fmla="*/ 1 h 10"/>
                  <a:gd name="T116" fmla="*/ 4 w 11"/>
                  <a:gd name="T117" fmla="*/ 0 h 10"/>
                  <a:gd name="T118" fmla="*/ 3 w 11"/>
                  <a:gd name="T1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" h="10"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7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7" y="9"/>
                      <a:pt x="6" y="9"/>
                      <a:pt x="6" y="9"/>
                    </a:cubicBezTo>
                    <a:moveTo>
                      <a:pt x="6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8"/>
                      <a:pt x="7" y="8"/>
                      <a:pt x="6" y="8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0" y="5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9" y="4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10" y="5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1" y="4"/>
                    </a:move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9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4"/>
                    </a:cubicBezTo>
                    <a:cubicBezTo>
                      <a:pt x="10" y="4"/>
                      <a:pt x="10" y="4"/>
                      <a:pt x="9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7" name="Freeform 9561"/>
              <p:cNvSpPr>
                <a:spLocks noEditPoints="1"/>
              </p:cNvSpPr>
              <p:nvPr/>
            </p:nvSpPr>
            <p:spPr bwMode="auto">
              <a:xfrm>
                <a:off x="-479" y="3311"/>
                <a:ext cx="19" cy="9"/>
              </a:xfrm>
              <a:custGeom>
                <a:avLst/>
                <a:gdLst>
                  <a:gd name="T0" fmla="*/ 6 w 8"/>
                  <a:gd name="T1" fmla="*/ 3 h 4"/>
                  <a:gd name="T2" fmla="*/ 6 w 8"/>
                  <a:gd name="T3" fmla="*/ 4 h 4"/>
                  <a:gd name="T4" fmla="*/ 7 w 8"/>
                  <a:gd name="T5" fmla="*/ 4 h 4"/>
                  <a:gd name="T6" fmla="*/ 8 w 8"/>
                  <a:gd name="T7" fmla="*/ 4 h 4"/>
                  <a:gd name="T8" fmla="*/ 6 w 8"/>
                  <a:gd name="T9" fmla="*/ 3 h 4"/>
                  <a:gd name="T10" fmla="*/ 1 w 8"/>
                  <a:gd name="T11" fmla="*/ 0 h 4"/>
                  <a:gd name="T12" fmla="*/ 1 w 8"/>
                  <a:gd name="T13" fmla="*/ 1 h 4"/>
                  <a:gd name="T14" fmla="*/ 1 w 8"/>
                  <a:gd name="T15" fmla="*/ 1 h 4"/>
                  <a:gd name="T16" fmla="*/ 2 w 8"/>
                  <a:gd name="T17" fmla="*/ 0 h 4"/>
                  <a:gd name="T18" fmla="*/ 1 w 8"/>
                  <a:gd name="T19" fmla="*/ 0 h 4"/>
                  <a:gd name="T20" fmla="*/ 0 w 8"/>
                  <a:gd name="T21" fmla="*/ 0 h 4"/>
                  <a:gd name="T22" fmla="*/ 0 w 8"/>
                  <a:gd name="T23" fmla="*/ 0 h 4"/>
                  <a:gd name="T24" fmla="*/ 1 w 8"/>
                  <a:gd name="T25" fmla="*/ 0 h 4"/>
                  <a:gd name="T26" fmla="*/ 1 w 8"/>
                  <a:gd name="T27" fmla="*/ 0 h 4"/>
                  <a:gd name="T28" fmla="*/ 0 w 8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4"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8" name="Freeform 9562"/>
              <p:cNvSpPr>
                <a:spLocks noEditPoints="1"/>
              </p:cNvSpPr>
              <p:nvPr/>
            </p:nvSpPr>
            <p:spPr bwMode="auto">
              <a:xfrm>
                <a:off x="-482" y="3313"/>
                <a:ext cx="17" cy="12"/>
              </a:xfrm>
              <a:custGeom>
                <a:avLst/>
                <a:gdLst>
                  <a:gd name="T0" fmla="*/ 6 w 7"/>
                  <a:gd name="T1" fmla="*/ 4 h 5"/>
                  <a:gd name="T2" fmla="*/ 6 w 7"/>
                  <a:gd name="T3" fmla="*/ 4 h 5"/>
                  <a:gd name="T4" fmla="*/ 7 w 7"/>
                  <a:gd name="T5" fmla="*/ 5 h 5"/>
                  <a:gd name="T6" fmla="*/ 7 w 7"/>
                  <a:gd name="T7" fmla="*/ 5 h 5"/>
                  <a:gd name="T8" fmla="*/ 6 w 7"/>
                  <a:gd name="T9" fmla="*/ 4 h 5"/>
                  <a:gd name="T10" fmla="*/ 1 w 7"/>
                  <a:gd name="T11" fmla="*/ 1 h 5"/>
                  <a:gd name="T12" fmla="*/ 1 w 7"/>
                  <a:gd name="T13" fmla="*/ 1 h 5"/>
                  <a:gd name="T14" fmla="*/ 1 w 7"/>
                  <a:gd name="T15" fmla="*/ 2 h 5"/>
                  <a:gd name="T16" fmla="*/ 1 w 7"/>
                  <a:gd name="T17" fmla="*/ 1 h 5"/>
                  <a:gd name="T18" fmla="*/ 1 w 7"/>
                  <a:gd name="T19" fmla="*/ 1 h 5"/>
                  <a:gd name="T20" fmla="*/ 0 w 7"/>
                  <a:gd name="T21" fmla="*/ 0 h 5"/>
                  <a:gd name="T22" fmla="*/ 0 w 7"/>
                  <a:gd name="T23" fmla="*/ 1 h 5"/>
                  <a:gd name="T24" fmla="*/ 1 w 7"/>
                  <a:gd name="T25" fmla="*/ 1 h 5"/>
                  <a:gd name="T26" fmla="*/ 1 w 7"/>
                  <a:gd name="T27" fmla="*/ 1 h 5"/>
                  <a:gd name="T28" fmla="*/ 0 w 7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5"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6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9" name="Freeform 9563"/>
              <p:cNvSpPr>
                <a:spLocks noEditPoints="1"/>
              </p:cNvSpPr>
              <p:nvPr/>
            </p:nvSpPr>
            <p:spPr bwMode="auto">
              <a:xfrm>
                <a:off x="-477" y="3306"/>
                <a:ext cx="19" cy="12"/>
              </a:xfrm>
              <a:custGeom>
                <a:avLst/>
                <a:gdLst>
                  <a:gd name="T0" fmla="*/ 6 w 8"/>
                  <a:gd name="T1" fmla="*/ 3 h 5"/>
                  <a:gd name="T2" fmla="*/ 6 w 8"/>
                  <a:gd name="T3" fmla="*/ 4 h 5"/>
                  <a:gd name="T4" fmla="*/ 7 w 8"/>
                  <a:gd name="T5" fmla="*/ 5 h 5"/>
                  <a:gd name="T6" fmla="*/ 8 w 8"/>
                  <a:gd name="T7" fmla="*/ 4 h 5"/>
                  <a:gd name="T8" fmla="*/ 6 w 8"/>
                  <a:gd name="T9" fmla="*/ 3 h 5"/>
                  <a:gd name="T10" fmla="*/ 2 w 8"/>
                  <a:gd name="T11" fmla="*/ 0 h 5"/>
                  <a:gd name="T12" fmla="*/ 1 w 8"/>
                  <a:gd name="T13" fmla="*/ 1 h 5"/>
                  <a:gd name="T14" fmla="*/ 1 w 8"/>
                  <a:gd name="T15" fmla="*/ 1 h 5"/>
                  <a:gd name="T16" fmla="*/ 2 w 8"/>
                  <a:gd name="T17" fmla="*/ 0 h 5"/>
                  <a:gd name="T18" fmla="*/ 0 w 8"/>
                  <a:gd name="T19" fmla="*/ 0 h 5"/>
                  <a:gd name="T20" fmla="*/ 0 w 8"/>
                  <a:gd name="T21" fmla="*/ 0 h 5"/>
                  <a:gd name="T22" fmla="*/ 0 w 8"/>
                  <a:gd name="T23" fmla="*/ 0 h 5"/>
                  <a:gd name="T24" fmla="*/ 1 w 8"/>
                  <a:gd name="T25" fmla="*/ 1 h 5"/>
                  <a:gd name="T26" fmla="*/ 1 w 8"/>
                  <a:gd name="T27" fmla="*/ 0 h 5"/>
                  <a:gd name="T28" fmla="*/ 0 w 8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5"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0" name="Freeform 9564"/>
              <p:cNvSpPr>
                <a:spLocks noEditPoints="1"/>
              </p:cNvSpPr>
              <p:nvPr/>
            </p:nvSpPr>
            <p:spPr bwMode="auto">
              <a:xfrm>
                <a:off x="-474" y="3304"/>
                <a:ext cx="16" cy="9"/>
              </a:xfrm>
              <a:custGeom>
                <a:avLst/>
                <a:gdLst>
                  <a:gd name="T0" fmla="*/ 14 w 16"/>
                  <a:gd name="T1" fmla="*/ 9 h 9"/>
                  <a:gd name="T2" fmla="*/ 14 w 16"/>
                  <a:gd name="T3" fmla="*/ 9 h 9"/>
                  <a:gd name="T4" fmla="*/ 16 w 16"/>
                  <a:gd name="T5" fmla="*/ 9 h 9"/>
                  <a:gd name="T6" fmla="*/ 16 w 16"/>
                  <a:gd name="T7" fmla="*/ 9 h 9"/>
                  <a:gd name="T8" fmla="*/ 14 w 16"/>
                  <a:gd name="T9" fmla="*/ 9 h 9"/>
                  <a:gd name="T10" fmla="*/ 0 w 16"/>
                  <a:gd name="T11" fmla="*/ 0 h 9"/>
                  <a:gd name="T12" fmla="*/ 0 w 16"/>
                  <a:gd name="T13" fmla="*/ 0 h 9"/>
                  <a:gd name="T14" fmla="*/ 0 w 16"/>
                  <a:gd name="T15" fmla="*/ 0 h 9"/>
                  <a:gd name="T16" fmla="*/ 0 w 16"/>
                  <a:gd name="T17" fmla="*/ 0 h 9"/>
                  <a:gd name="T18" fmla="*/ 0 w 1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9">
                    <a:moveTo>
                      <a:pt x="14" y="9"/>
                    </a:moveTo>
                    <a:lnTo>
                      <a:pt x="14" y="9"/>
                    </a:lnTo>
                    <a:lnTo>
                      <a:pt x="16" y="9"/>
                    </a:lnTo>
                    <a:lnTo>
                      <a:pt x="16" y="9"/>
                    </a:lnTo>
                    <a:lnTo>
                      <a:pt x="14" y="9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1" name="Freeform 9565"/>
              <p:cNvSpPr>
                <a:spLocks noEditPoints="1"/>
              </p:cNvSpPr>
              <p:nvPr/>
            </p:nvSpPr>
            <p:spPr bwMode="auto">
              <a:xfrm>
                <a:off x="-474" y="3304"/>
                <a:ext cx="16" cy="9"/>
              </a:xfrm>
              <a:custGeom>
                <a:avLst/>
                <a:gdLst>
                  <a:gd name="T0" fmla="*/ 14 w 16"/>
                  <a:gd name="T1" fmla="*/ 9 h 9"/>
                  <a:gd name="T2" fmla="*/ 14 w 16"/>
                  <a:gd name="T3" fmla="*/ 9 h 9"/>
                  <a:gd name="T4" fmla="*/ 16 w 16"/>
                  <a:gd name="T5" fmla="*/ 9 h 9"/>
                  <a:gd name="T6" fmla="*/ 16 w 16"/>
                  <a:gd name="T7" fmla="*/ 9 h 9"/>
                  <a:gd name="T8" fmla="*/ 14 w 16"/>
                  <a:gd name="T9" fmla="*/ 9 h 9"/>
                  <a:gd name="T10" fmla="*/ 0 w 16"/>
                  <a:gd name="T11" fmla="*/ 0 h 9"/>
                  <a:gd name="T12" fmla="*/ 0 w 16"/>
                  <a:gd name="T13" fmla="*/ 0 h 9"/>
                  <a:gd name="T14" fmla="*/ 0 w 16"/>
                  <a:gd name="T15" fmla="*/ 0 h 9"/>
                  <a:gd name="T16" fmla="*/ 0 w 16"/>
                  <a:gd name="T17" fmla="*/ 0 h 9"/>
                  <a:gd name="T18" fmla="*/ 0 w 1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9">
                    <a:moveTo>
                      <a:pt x="14" y="9"/>
                    </a:moveTo>
                    <a:lnTo>
                      <a:pt x="14" y="9"/>
                    </a:lnTo>
                    <a:lnTo>
                      <a:pt x="16" y="9"/>
                    </a:lnTo>
                    <a:lnTo>
                      <a:pt x="16" y="9"/>
                    </a:lnTo>
                    <a:lnTo>
                      <a:pt x="14" y="9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2" name="Freeform 9566"/>
              <p:cNvSpPr>
                <a:spLocks noEditPoints="1"/>
              </p:cNvSpPr>
              <p:nvPr/>
            </p:nvSpPr>
            <p:spPr bwMode="auto">
              <a:xfrm>
                <a:off x="-446" y="3264"/>
                <a:ext cx="16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0 h 11"/>
                  <a:gd name="T4" fmla="*/ 1 w 7"/>
                  <a:gd name="T5" fmla="*/ 11 h 11"/>
                  <a:gd name="T6" fmla="*/ 2 w 7"/>
                  <a:gd name="T7" fmla="*/ 11 h 11"/>
                  <a:gd name="T8" fmla="*/ 0 w 7"/>
                  <a:gd name="T9" fmla="*/ 10 h 11"/>
                  <a:gd name="T10" fmla="*/ 4 w 7"/>
                  <a:gd name="T11" fmla="*/ 4 h 11"/>
                  <a:gd name="T12" fmla="*/ 4 w 7"/>
                  <a:gd name="T13" fmla="*/ 5 h 11"/>
                  <a:gd name="T14" fmla="*/ 5 w 7"/>
                  <a:gd name="T15" fmla="*/ 5 h 11"/>
                  <a:gd name="T16" fmla="*/ 5 w 7"/>
                  <a:gd name="T17" fmla="*/ 5 h 11"/>
                  <a:gd name="T18" fmla="*/ 4 w 7"/>
                  <a:gd name="T19" fmla="*/ 4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0 h 11"/>
                  <a:gd name="T30" fmla="*/ 6 w 7"/>
                  <a:gd name="T31" fmla="*/ 1 h 11"/>
                  <a:gd name="T32" fmla="*/ 7 w 7"/>
                  <a:gd name="T33" fmla="*/ 2 h 11"/>
                  <a:gd name="T34" fmla="*/ 7 w 7"/>
                  <a:gd name="T35" fmla="*/ 2 h 11"/>
                  <a:gd name="T36" fmla="*/ 7 w 7"/>
                  <a:gd name="T37" fmla="*/ 1 h 11"/>
                  <a:gd name="T38" fmla="*/ 7 w 7"/>
                  <a:gd name="T39" fmla="*/ 1 h 11"/>
                  <a:gd name="T40" fmla="*/ 6 w 7"/>
                  <a:gd name="T4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1" y="10"/>
                      <a:pt x="1" y="10"/>
                      <a:pt x="0" y="10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4" y="4"/>
                      <a:pt x="4" y="4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3" name="Freeform 9567"/>
              <p:cNvSpPr>
                <a:spLocks noEditPoints="1"/>
              </p:cNvSpPr>
              <p:nvPr/>
            </p:nvSpPr>
            <p:spPr bwMode="auto">
              <a:xfrm>
                <a:off x="-439" y="3252"/>
                <a:ext cx="19" cy="28"/>
              </a:xfrm>
              <a:custGeom>
                <a:avLst/>
                <a:gdLst>
                  <a:gd name="T0" fmla="*/ 0 w 8"/>
                  <a:gd name="T1" fmla="*/ 11 h 12"/>
                  <a:gd name="T2" fmla="*/ 0 w 8"/>
                  <a:gd name="T3" fmla="*/ 11 h 12"/>
                  <a:gd name="T4" fmla="*/ 1 w 8"/>
                  <a:gd name="T5" fmla="*/ 12 h 12"/>
                  <a:gd name="T6" fmla="*/ 1 w 8"/>
                  <a:gd name="T7" fmla="*/ 12 h 12"/>
                  <a:gd name="T8" fmla="*/ 0 w 8"/>
                  <a:gd name="T9" fmla="*/ 11 h 12"/>
                  <a:gd name="T10" fmla="*/ 5 w 8"/>
                  <a:gd name="T11" fmla="*/ 3 h 12"/>
                  <a:gd name="T12" fmla="*/ 4 w 8"/>
                  <a:gd name="T13" fmla="*/ 4 h 12"/>
                  <a:gd name="T14" fmla="*/ 6 w 8"/>
                  <a:gd name="T15" fmla="*/ 4 h 12"/>
                  <a:gd name="T16" fmla="*/ 6 w 8"/>
                  <a:gd name="T17" fmla="*/ 4 h 12"/>
                  <a:gd name="T18" fmla="*/ 5 w 8"/>
                  <a:gd name="T19" fmla="*/ 3 h 12"/>
                  <a:gd name="T20" fmla="*/ 6 w 8"/>
                  <a:gd name="T21" fmla="*/ 2 h 12"/>
                  <a:gd name="T22" fmla="*/ 6 w 8"/>
                  <a:gd name="T23" fmla="*/ 2 h 12"/>
                  <a:gd name="T24" fmla="*/ 7 w 8"/>
                  <a:gd name="T25" fmla="*/ 2 h 12"/>
                  <a:gd name="T26" fmla="*/ 7 w 8"/>
                  <a:gd name="T27" fmla="*/ 2 h 12"/>
                  <a:gd name="T28" fmla="*/ 7 w 8"/>
                  <a:gd name="T29" fmla="*/ 2 h 12"/>
                  <a:gd name="T30" fmla="*/ 6 w 8"/>
                  <a:gd name="T31" fmla="*/ 2 h 12"/>
                  <a:gd name="T32" fmla="*/ 7 w 8"/>
                  <a:gd name="T33" fmla="*/ 0 h 12"/>
                  <a:gd name="T34" fmla="*/ 6 w 8"/>
                  <a:gd name="T35" fmla="*/ 2 h 12"/>
                  <a:gd name="T36" fmla="*/ 7 w 8"/>
                  <a:gd name="T37" fmla="*/ 2 h 12"/>
                  <a:gd name="T38" fmla="*/ 8 w 8"/>
                  <a:gd name="T39" fmla="*/ 1 h 12"/>
                  <a:gd name="T40" fmla="*/ 7 w 8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" h="12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7" y="1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4" name="Freeform 9568"/>
              <p:cNvSpPr>
                <a:spLocks/>
              </p:cNvSpPr>
              <p:nvPr/>
            </p:nvSpPr>
            <p:spPr bwMode="auto">
              <a:xfrm>
                <a:off x="-441" y="3280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0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5" name="Freeform 9569"/>
              <p:cNvSpPr>
                <a:spLocks noEditPoints="1"/>
              </p:cNvSpPr>
              <p:nvPr/>
            </p:nvSpPr>
            <p:spPr bwMode="auto">
              <a:xfrm>
                <a:off x="-663" y="3613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5 w 6"/>
                  <a:gd name="T9" fmla="*/ 3 h 4"/>
                  <a:gd name="T10" fmla="*/ 4 w 6"/>
                  <a:gd name="T11" fmla="*/ 3 h 4"/>
                  <a:gd name="T12" fmla="*/ 4 w 6"/>
                  <a:gd name="T13" fmla="*/ 3 h 4"/>
                  <a:gd name="T14" fmla="*/ 5 w 6"/>
                  <a:gd name="T15" fmla="*/ 3 h 4"/>
                  <a:gd name="T16" fmla="*/ 5 w 6"/>
                  <a:gd name="T17" fmla="*/ 3 h 4"/>
                  <a:gd name="T18" fmla="*/ 4 w 6"/>
                  <a:gd name="T19" fmla="*/ 3 h 4"/>
                  <a:gd name="T20" fmla="*/ 1 w 6"/>
                  <a:gd name="T21" fmla="*/ 1 h 4"/>
                  <a:gd name="T22" fmla="*/ 1 w 6"/>
                  <a:gd name="T23" fmla="*/ 1 h 4"/>
                  <a:gd name="T24" fmla="*/ 2 w 6"/>
                  <a:gd name="T25" fmla="*/ 1 h 4"/>
                  <a:gd name="T26" fmla="*/ 2 w 6"/>
                  <a:gd name="T27" fmla="*/ 1 h 4"/>
                  <a:gd name="T28" fmla="*/ 1 w 6"/>
                  <a:gd name="T29" fmla="*/ 1 h 4"/>
                  <a:gd name="T30" fmla="*/ 0 w 6"/>
                  <a:gd name="T31" fmla="*/ 0 h 4"/>
                  <a:gd name="T32" fmla="*/ 0 w 6"/>
                  <a:gd name="T33" fmla="*/ 0 h 4"/>
                  <a:gd name="T34" fmla="*/ 1 w 6"/>
                  <a:gd name="T35" fmla="*/ 1 h 4"/>
                  <a:gd name="T36" fmla="*/ 1 w 6"/>
                  <a:gd name="T37" fmla="*/ 1 h 4"/>
                  <a:gd name="T38" fmla="*/ 0 w 6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5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6" name="Freeform 9570"/>
              <p:cNvSpPr>
                <a:spLocks noEditPoints="1"/>
              </p:cNvSpPr>
              <p:nvPr/>
            </p:nvSpPr>
            <p:spPr bwMode="auto">
              <a:xfrm>
                <a:off x="-659" y="3606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3 h 4"/>
                  <a:gd name="T8" fmla="*/ 5 w 6"/>
                  <a:gd name="T9" fmla="*/ 3 h 4"/>
                  <a:gd name="T10" fmla="*/ 4 w 6"/>
                  <a:gd name="T11" fmla="*/ 2 h 4"/>
                  <a:gd name="T12" fmla="*/ 4 w 6"/>
                  <a:gd name="T13" fmla="*/ 3 h 4"/>
                  <a:gd name="T14" fmla="*/ 5 w 6"/>
                  <a:gd name="T15" fmla="*/ 3 h 4"/>
                  <a:gd name="T16" fmla="*/ 5 w 6"/>
                  <a:gd name="T17" fmla="*/ 3 h 4"/>
                  <a:gd name="T18" fmla="*/ 4 w 6"/>
                  <a:gd name="T19" fmla="*/ 2 h 4"/>
                  <a:gd name="T20" fmla="*/ 1 w 6"/>
                  <a:gd name="T21" fmla="*/ 0 h 4"/>
                  <a:gd name="T22" fmla="*/ 1 w 6"/>
                  <a:gd name="T23" fmla="*/ 1 h 4"/>
                  <a:gd name="T24" fmla="*/ 2 w 6"/>
                  <a:gd name="T25" fmla="*/ 1 h 4"/>
                  <a:gd name="T26" fmla="*/ 2 w 6"/>
                  <a:gd name="T27" fmla="*/ 1 h 4"/>
                  <a:gd name="T28" fmla="*/ 1 w 6"/>
                  <a:gd name="T29" fmla="*/ 0 h 4"/>
                  <a:gd name="T30" fmla="*/ 0 w 6"/>
                  <a:gd name="T31" fmla="*/ 0 h 4"/>
                  <a:gd name="T32" fmla="*/ 0 w 6"/>
                  <a:gd name="T33" fmla="*/ 0 h 4"/>
                  <a:gd name="T34" fmla="*/ 1 w 6"/>
                  <a:gd name="T35" fmla="*/ 1 h 4"/>
                  <a:gd name="T36" fmla="*/ 1 w 6"/>
                  <a:gd name="T37" fmla="*/ 0 h 4"/>
                  <a:gd name="T38" fmla="*/ 0 w 6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7" name="Freeform 9571"/>
              <p:cNvSpPr>
                <a:spLocks noEditPoints="1"/>
              </p:cNvSpPr>
              <p:nvPr/>
            </p:nvSpPr>
            <p:spPr bwMode="auto">
              <a:xfrm>
                <a:off x="-645" y="3582"/>
                <a:ext cx="15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5 w 6"/>
                  <a:gd name="T9" fmla="*/ 3 h 4"/>
                  <a:gd name="T10" fmla="*/ 4 w 6"/>
                  <a:gd name="T11" fmla="*/ 2 h 4"/>
                  <a:gd name="T12" fmla="*/ 4 w 6"/>
                  <a:gd name="T13" fmla="*/ 2 h 4"/>
                  <a:gd name="T14" fmla="*/ 5 w 6"/>
                  <a:gd name="T15" fmla="*/ 3 h 4"/>
                  <a:gd name="T16" fmla="*/ 4 w 6"/>
                  <a:gd name="T17" fmla="*/ 2 h 4"/>
                  <a:gd name="T18" fmla="*/ 1 w 6"/>
                  <a:gd name="T19" fmla="*/ 1 h 4"/>
                  <a:gd name="T20" fmla="*/ 1 w 6"/>
                  <a:gd name="T21" fmla="*/ 1 h 4"/>
                  <a:gd name="T22" fmla="*/ 2 w 6"/>
                  <a:gd name="T23" fmla="*/ 1 h 4"/>
                  <a:gd name="T24" fmla="*/ 2 w 6"/>
                  <a:gd name="T25" fmla="*/ 1 h 4"/>
                  <a:gd name="T26" fmla="*/ 1 w 6"/>
                  <a:gd name="T27" fmla="*/ 1 h 4"/>
                  <a:gd name="T28" fmla="*/ 1 w 6"/>
                  <a:gd name="T29" fmla="*/ 0 h 4"/>
                  <a:gd name="T30" fmla="*/ 1 w 6"/>
                  <a:gd name="T31" fmla="*/ 0 h 4"/>
                  <a:gd name="T32" fmla="*/ 2 w 6"/>
                  <a:gd name="T33" fmla="*/ 0 h 4"/>
                  <a:gd name="T34" fmla="*/ 2 w 6"/>
                  <a:gd name="T35" fmla="*/ 0 h 4"/>
                  <a:gd name="T36" fmla="*/ 1 w 6"/>
                  <a:gd name="T37" fmla="*/ 0 h 4"/>
                  <a:gd name="T38" fmla="*/ 0 w 6"/>
                  <a:gd name="T39" fmla="*/ 0 h 4"/>
                  <a:gd name="T40" fmla="*/ 0 w 6"/>
                  <a:gd name="T41" fmla="*/ 0 h 4"/>
                  <a:gd name="T42" fmla="*/ 1 w 6"/>
                  <a:gd name="T43" fmla="*/ 0 h 4"/>
                  <a:gd name="T44" fmla="*/ 1 w 6"/>
                  <a:gd name="T45" fmla="*/ 0 h 4"/>
                  <a:gd name="T46" fmla="*/ 0 w 6"/>
                  <a:gd name="T47" fmla="*/ 0 h 4"/>
                  <a:gd name="T48" fmla="*/ 0 w 6"/>
                  <a:gd name="T49" fmla="*/ 0 h 4"/>
                  <a:gd name="T50" fmla="*/ 0 w 6"/>
                  <a:gd name="T51" fmla="*/ 0 h 4"/>
                  <a:gd name="T52" fmla="*/ 1 w 6"/>
                  <a:gd name="T53" fmla="*/ 0 h 4"/>
                  <a:gd name="T54" fmla="*/ 1 w 6"/>
                  <a:gd name="T55" fmla="*/ 0 h 4"/>
                  <a:gd name="T56" fmla="*/ 0 w 6"/>
                  <a:gd name="T5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8" name="Freeform 9572"/>
              <p:cNvSpPr>
                <a:spLocks noEditPoints="1"/>
              </p:cNvSpPr>
              <p:nvPr/>
            </p:nvSpPr>
            <p:spPr bwMode="auto">
              <a:xfrm>
                <a:off x="-628" y="3554"/>
                <a:ext cx="14" cy="10"/>
              </a:xfrm>
              <a:custGeom>
                <a:avLst/>
                <a:gdLst>
                  <a:gd name="T0" fmla="*/ 4 w 6"/>
                  <a:gd name="T1" fmla="*/ 3 h 4"/>
                  <a:gd name="T2" fmla="*/ 4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4 w 6"/>
                  <a:gd name="T9" fmla="*/ 3 h 4"/>
                  <a:gd name="T10" fmla="*/ 1 w 6"/>
                  <a:gd name="T11" fmla="*/ 1 h 4"/>
                  <a:gd name="T12" fmla="*/ 1 w 6"/>
                  <a:gd name="T13" fmla="*/ 1 h 4"/>
                  <a:gd name="T14" fmla="*/ 2 w 6"/>
                  <a:gd name="T15" fmla="*/ 2 h 4"/>
                  <a:gd name="T16" fmla="*/ 2 w 6"/>
                  <a:gd name="T17" fmla="*/ 2 h 4"/>
                  <a:gd name="T18" fmla="*/ 1 w 6"/>
                  <a:gd name="T19" fmla="*/ 1 h 4"/>
                  <a:gd name="T20" fmla="*/ 0 w 6"/>
                  <a:gd name="T21" fmla="*/ 0 h 4"/>
                  <a:gd name="T22" fmla="*/ 0 w 6"/>
                  <a:gd name="T23" fmla="*/ 0 h 4"/>
                  <a:gd name="T24" fmla="*/ 1 w 6"/>
                  <a:gd name="T25" fmla="*/ 1 h 4"/>
                  <a:gd name="T26" fmla="*/ 1 w 6"/>
                  <a:gd name="T27" fmla="*/ 1 h 4"/>
                  <a:gd name="T28" fmla="*/ 0 w 6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4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4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9" name="Freeform 9573"/>
              <p:cNvSpPr>
                <a:spLocks noEditPoints="1"/>
              </p:cNvSpPr>
              <p:nvPr/>
            </p:nvSpPr>
            <p:spPr bwMode="auto">
              <a:xfrm>
                <a:off x="-744" y="3318"/>
                <a:ext cx="277" cy="449"/>
              </a:xfrm>
              <a:custGeom>
                <a:avLst/>
                <a:gdLst>
                  <a:gd name="T0" fmla="*/ 4 w 117"/>
                  <a:gd name="T1" fmla="*/ 186 h 190"/>
                  <a:gd name="T2" fmla="*/ 5 w 117"/>
                  <a:gd name="T3" fmla="*/ 184 h 190"/>
                  <a:gd name="T4" fmla="*/ 7 w 117"/>
                  <a:gd name="T5" fmla="*/ 180 h 190"/>
                  <a:gd name="T6" fmla="*/ 7 w 117"/>
                  <a:gd name="T7" fmla="*/ 180 h 190"/>
                  <a:gd name="T8" fmla="*/ 3 w 117"/>
                  <a:gd name="T9" fmla="*/ 178 h 190"/>
                  <a:gd name="T10" fmla="*/ 4 w 117"/>
                  <a:gd name="T11" fmla="*/ 179 h 190"/>
                  <a:gd name="T12" fmla="*/ 11 w 117"/>
                  <a:gd name="T13" fmla="*/ 175 h 190"/>
                  <a:gd name="T14" fmla="*/ 8 w 117"/>
                  <a:gd name="T15" fmla="*/ 174 h 190"/>
                  <a:gd name="T16" fmla="*/ 10 w 117"/>
                  <a:gd name="T17" fmla="*/ 174 h 190"/>
                  <a:gd name="T18" fmla="*/ 6 w 117"/>
                  <a:gd name="T19" fmla="*/ 172 h 190"/>
                  <a:gd name="T20" fmla="*/ 12 w 117"/>
                  <a:gd name="T21" fmla="*/ 169 h 190"/>
                  <a:gd name="T22" fmla="*/ 13 w 117"/>
                  <a:gd name="T23" fmla="*/ 167 h 190"/>
                  <a:gd name="T24" fmla="*/ 12 w 117"/>
                  <a:gd name="T25" fmla="*/ 167 h 190"/>
                  <a:gd name="T26" fmla="*/ 18 w 117"/>
                  <a:gd name="T27" fmla="*/ 162 h 190"/>
                  <a:gd name="T28" fmla="*/ 24 w 117"/>
                  <a:gd name="T29" fmla="*/ 154 h 190"/>
                  <a:gd name="T30" fmla="*/ 19 w 117"/>
                  <a:gd name="T31" fmla="*/ 151 h 190"/>
                  <a:gd name="T32" fmla="*/ 30 w 117"/>
                  <a:gd name="T33" fmla="*/ 141 h 190"/>
                  <a:gd name="T34" fmla="*/ 29 w 117"/>
                  <a:gd name="T35" fmla="*/ 136 h 190"/>
                  <a:gd name="T36" fmla="*/ 39 w 117"/>
                  <a:gd name="T37" fmla="*/ 128 h 190"/>
                  <a:gd name="T38" fmla="*/ 40 w 117"/>
                  <a:gd name="T39" fmla="*/ 127 h 190"/>
                  <a:gd name="T40" fmla="*/ 35 w 117"/>
                  <a:gd name="T41" fmla="*/ 126 h 190"/>
                  <a:gd name="T42" fmla="*/ 35 w 117"/>
                  <a:gd name="T43" fmla="*/ 125 h 190"/>
                  <a:gd name="T44" fmla="*/ 43 w 117"/>
                  <a:gd name="T45" fmla="*/ 122 h 190"/>
                  <a:gd name="T46" fmla="*/ 39 w 117"/>
                  <a:gd name="T47" fmla="*/ 119 h 190"/>
                  <a:gd name="T48" fmla="*/ 45 w 117"/>
                  <a:gd name="T49" fmla="*/ 118 h 190"/>
                  <a:gd name="T50" fmla="*/ 45 w 117"/>
                  <a:gd name="T51" fmla="*/ 118 h 190"/>
                  <a:gd name="T52" fmla="*/ 42 w 117"/>
                  <a:gd name="T53" fmla="*/ 116 h 190"/>
                  <a:gd name="T54" fmla="*/ 41 w 117"/>
                  <a:gd name="T55" fmla="*/ 116 h 190"/>
                  <a:gd name="T56" fmla="*/ 41 w 117"/>
                  <a:gd name="T57" fmla="*/ 115 h 190"/>
                  <a:gd name="T58" fmla="*/ 48 w 117"/>
                  <a:gd name="T59" fmla="*/ 114 h 190"/>
                  <a:gd name="T60" fmla="*/ 42 w 117"/>
                  <a:gd name="T61" fmla="*/ 113 h 190"/>
                  <a:gd name="T62" fmla="*/ 44 w 117"/>
                  <a:gd name="T63" fmla="*/ 112 h 190"/>
                  <a:gd name="T64" fmla="*/ 42 w 117"/>
                  <a:gd name="T65" fmla="*/ 111 h 190"/>
                  <a:gd name="T66" fmla="*/ 43 w 117"/>
                  <a:gd name="T67" fmla="*/ 110 h 190"/>
                  <a:gd name="T68" fmla="*/ 55 w 117"/>
                  <a:gd name="T69" fmla="*/ 104 h 190"/>
                  <a:gd name="T70" fmla="*/ 51 w 117"/>
                  <a:gd name="T71" fmla="*/ 102 h 190"/>
                  <a:gd name="T72" fmla="*/ 51 w 117"/>
                  <a:gd name="T73" fmla="*/ 101 h 190"/>
                  <a:gd name="T74" fmla="*/ 56 w 117"/>
                  <a:gd name="T75" fmla="*/ 103 h 190"/>
                  <a:gd name="T76" fmla="*/ 51 w 117"/>
                  <a:gd name="T77" fmla="*/ 99 h 190"/>
                  <a:gd name="T78" fmla="*/ 64 w 117"/>
                  <a:gd name="T79" fmla="*/ 91 h 190"/>
                  <a:gd name="T80" fmla="*/ 54 w 117"/>
                  <a:gd name="T81" fmla="*/ 94 h 190"/>
                  <a:gd name="T82" fmla="*/ 58 w 117"/>
                  <a:gd name="T83" fmla="*/ 87 h 190"/>
                  <a:gd name="T84" fmla="*/ 60 w 117"/>
                  <a:gd name="T85" fmla="*/ 85 h 190"/>
                  <a:gd name="T86" fmla="*/ 70 w 117"/>
                  <a:gd name="T87" fmla="*/ 76 h 190"/>
                  <a:gd name="T88" fmla="*/ 65 w 117"/>
                  <a:gd name="T89" fmla="*/ 73 h 190"/>
                  <a:gd name="T90" fmla="*/ 78 w 117"/>
                  <a:gd name="T91" fmla="*/ 56 h 190"/>
                  <a:gd name="T92" fmla="*/ 77 w 117"/>
                  <a:gd name="T93" fmla="*/ 55 h 190"/>
                  <a:gd name="T94" fmla="*/ 82 w 117"/>
                  <a:gd name="T95" fmla="*/ 46 h 190"/>
                  <a:gd name="T96" fmla="*/ 85 w 117"/>
                  <a:gd name="T97" fmla="*/ 43 h 190"/>
                  <a:gd name="T98" fmla="*/ 84 w 117"/>
                  <a:gd name="T99" fmla="*/ 43 h 190"/>
                  <a:gd name="T100" fmla="*/ 87 w 117"/>
                  <a:gd name="T101" fmla="*/ 37 h 190"/>
                  <a:gd name="T102" fmla="*/ 96 w 117"/>
                  <a:gd name="T103" fmla="*/ 35 h 190"/>
                  <a:gd name="T104" fmla="*/ 92 w 117"/>
                  <a:gd name="T105" fmla="*/ 33 h 190"/>
                  <a:gd name="T106" fmla="*/ 98 w 117"/>
                  <a:gd name="T107" fmla="*/ 32 h 190"/>
                  <a:gd name="T108" fmla="*/ 99 w 117"/>
                  <a:gd name="T109" fmla="*/ 30 h 190"/>
                  <a:gd name="T110" fmla="*/ 92 w 117"/>
                  <a:gd name="T111" fmla="*/ 29 h 190"/>
                  <a:gd name="T112" fmla="*/ 94 w 117"/>
                  <a:gd name="T113" fmla="*/ 26 h 190"/>
                  <a:gd name="T114" fmla="*/ 103 w 117"/>
                  <a:gd name="T115" fmla="*/ 13 h 190"/>
                  <a:gd name="T116" fmla="*/ 115 w 117"/>
                  <a:gd name="T117" fmla="*/ 5 h 190"/>
                  <a:gd name="T118" fmla="*/ 110 w 117"/>
                  <a:gd name="T119" fmla="*/ 3 h 190"/>
                  <a:gd name="T120" fmla="*/ 111 w 117"/>
                  <a:gd name="T121" fmla="*/ 1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7" h="190">
                    <a:moveTo>
                      <a:pt x="1" y="187"/>
                    </a:moveTo>
                    <a:cubicBezTo>
                      <a:pt x="1" y="187"/>
                      <a:pt x="1" y="188"/>
                      <a:pt x="1" y="188"/>
                    </a:cubicBezTo>
                    <a:cubicBezTo>
                      <a:pt x="0" y="188"/>
                      <a:pt x="0" y="189"/>
                      <a:pt x="0" y="190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189"/>
                      <a:pt x="0" y="188"/>
                      <a:pt x="1" y="188"/>
                    </a:cubicBezTo>
                    <a:cubicBezTo>
                      <a:pt x="1" y="188"/>
                      <a:pt x="1" y="187"/>
                      <a:pt x="1" y="187"/>
                    </a:cubicBezTo>
                    <a:cubicBezTo>
                      <a:pt x="1" y="187"/>
                      <a:pt x="1" y="187"/>
                      <a:pt x="1" y="187"/>
                    </a:cubicBezTo>
                    <a:moveTo>
                      <a:pt x="4" y="185"/>
                    </a:moveTo>
                    <a:cubicBezTo>
                      <a:pt x="3" y="186"/>
                      <a:pt x="3" y="186"/>
                      <a:pt x="3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6"/>
                      <a:pt x="4" y="185"/>
                      <a:pt x="5" y="185"/>
                    </a:cubicBezTo>
                    <a:cubicBezTo>
                      <a:pt x="4" y="185"/>
                      <a:pt x="4" y="185"/>
                      <a:pt x="4" y="185"/>
                    </a:cubicBezTo>
                    <a:moveTo>
                      <a:pt x="4" y="184"/>
                    </a:moveTo>
                    <a:cubicBezTo>
                      <a:pt x="3" y="185"/>
                      <a:pt x="3" y="185"/>
                      <a:pt x="3" y="186"/>
                    </a:cubicBezTo>
                    <a:cubicBezTo>
                      <a:pt x="3" y="186"/>
                      <a:pt x="3" y="186"/>
                      <a:pt x="3" y="186"/>
                    </a:cubicBezTo>
                    <a:cubicBezTo>
                      <a:pt x="4" y="185"/>
                      <a:pt x="4" y="185"/>
                      <a:pt x="4" y="185"/>
                    </a:cubicBezTo>
                    <a:cubicBezTo>
                      <a:pt x="4" y="184"/>
                      <a:pt x="4" y="184"/>
                      <a:pt x="4" y="184"/>
                    </a:cubicBezTo>
                    <a:cubicBezTo>
                      <a:pt x="4" y="184"/>
                      <a:pt x="4" y="184"/>
                      <a:pt x="4" y="184"/>
                    </a:cubicBezTo>
                    <a:moveTo>
                      <a:pt x="7" y="181"/>
                    </a:move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4"/>
                      <a:pt x="5" y="184"/>
                      <a:pt x="5" y="184"/>
                    </a:cubicBezTo>
                    <a:cubicBezTo>
                      <a:pt x="7" y="181"/>
                      <a:pt x="7" y="181"/>
                      <a:pt x="7" y="181"/>
                    </a:cubicBezTo>
                    <a:cubicBezTo>
                      <a:pt x="7" y="181"/>
                      <a:pt x="7" y="181"/>
                      <a:pt x="7" y="181"/>
                    </a:cubicBezTo>
                    <a:moveTo>
                      <a:pt x="6" y="180"/>
                    </a:moveTo>
                    <a:cubicBezTo>
                      <a:pt x="6" y="180"/>
                      <a:pt x="6" y="180"/>
                      <a:pt x="6" y="180"/>
                    </a:cubicBezTo>
                    <a:cubicBezTo>
                      <a:pt x="5" y="181"/>
                      <a:pt x="5" y="182"/>
                      <a:pt x="4" y="183"/>
                    </a:cubicBezTo>
                    <a:cubicBezTo>
                      <a:pt x="4" y="183"/>
                      <a:pt x="4" y="183"/>
                      <a:pt x="5" y="184"/>
                    </a:cubicBezTo>
                    <a:cubicBezTo>
                      <a:pt x="5" y="182"/>
                      <a:pt x="5" y="182"/>
                      <a:pt x="5" y="182"/>
                    </a:cubicBezTo>
                    <a:cubicBezTo>
                      <a:pt x="7" y="180"/>
                      <a:pt x="7" y="180"/>
                      <a:pt x="7" y="180"/>
                    </a:cubicBezTo>
                    <a:cubicBezTo>
                      <a:pt x="6" y="180"/>
                      <a:pt x="6" y="180"/>
                      <a:pt x="6" y="180"/>
                    </a:cubicBezTo>
                    <a:moveTo>
                      <a:pt x="7" y="180"/>
                    </a:moveTo>
                    <a:cubicBezTo>
                      <a:pt x="7" y="180"/>
                      <a:pt x="7" y="180"/>
                      <a:pt x="7" y="180"/>
                    </a:cubicBezTo>
                    <a:cubicBezTo>
                      <a:pt x="7" y="180"/>
                      <a:pt x="7" y="180"/>
                      <a:pt x="8" y="180"/>
                    </a:cubicBezTo>
                    <a:cubicBezTo>
                      <a:pt x="8" y="180"/>
                      <a:pt x="8" y="180"/>
                      <a:pt x="8" y="180"/>
                    </a:cubicBezTo>
                    <a:cubicBezTo>
                      <a:pt x="8" y="180"/>
                      <a:pt x="7" y="180"/>
                      <a:pt x="7" y="180"/>
                    </a:cubicBezTo>
                    <a:moveTo>
                      <a:pt x="6" y="179"/>
                    </a:moveTo>
                    <a:cubicBezTo>
                      <a:pt x="6" y="179"/>
                      <a:pt x="6" y="179"/>
                      <a:pt x="6" y="180"/>
                    </a:cubicBezTo>
                    <a:cubicBezTo>
                      <a:pt x="6" y="180"/>
                      <a:pt x="7" y="180"/>
                      <a:pt x="7" y="180"/>
                    </a:cubicBezTo>
                    <a:cubicBezTo>
                      <a:pt x="7" y="180"/>
                      <a:pt x="7" y="180"/>
                      <a:pt x="7" y="180"/>
                    </a:cubicBezTo>
                    <a:cubicBezTo>
                      <a:pt x="7" y="180"/>
                      <a:pt x="6" y="179"/>
                      <a:pt x="6" y="179"/>
                    </a:cubicBezTo>
                    <a:moveTo>
                      <a:pt x="3" y="179"/>
                    </a:moveTo>
                    <a:cubicBezTo>
                      <a:pt x="3" y="180"/>
                      <a:pt x="3" y="180"/>
                      <a:pt x="3" y="180"/>
                    </a:cubicBezTo>
                    <a:cubicBezTo>
                      <a:pt x="2" y="180"/>
                      <a:pt x="2" y="180"/>
                      <a:pt x="2" y="180"/>
                    </a:cubicBezTo>
                    <a:cubicBezTo>
                      <a:pt x="2" y="181"/>
                      <a:pt x="1" y="181"/>
                      <a:pt x="1" y="182"/>
                    </a:cubicBezTo>
                    <a:cubicBezTo>
                      <a:pt x="1" y="182"/>
                      <a:pt x="2" y="182"/>
                      <a:pt x="2" y="182"/>
                    </a:cubicBezTo>
                    <a:cubicBezTo>
                      <a:pt x="3" y="181"/>
                      <a:pt x="3" y="180"/>
                      <a:pt x="4" y="179"/>
                    </a:cubicBezTo>
                    <a:cubicBezTo>
                      <a:pt x="4" y="179"/>
                      <a:pt x="3" y="179"/>
                      <a:pt x="3" y="179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8"/>
                    </a:cubicBezTo>
                    <a:cubicBezTo>
                      <a:pt x="4" y="178"/>
                      <a:pt x="4" y="178"/>
                      <a:pt x="5" y="179"/>
                    </a:cubicBezTo>
                    <a:cubicBezTo>
                      <a:pt x="5" y="179"/>
                      <a:pt x="5" y="179"/>
                      <a:pt x="5" y="179"/>
                    </a:cubicBezTo>
                    <a:cubicBezTo>
                      <a:pt x="4" y="178"/>
                      <a:pt x="4" y="178"/>
                      <a:pt x="3" y="178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9"/>
                    </a:cubicBezTo>
                    <a:cubicBezTo>
                      <a:pt x="3" y="179"/>
                      <a:pt x="3" y="179"/>
                      <a:pt x="3" y="179"/>
                    </a:cubicBezTo>
                    <a:cubicBezTo>
                      <a:pt x="3" y="179"/>
                      <a:pt x="3" y="179"/>
                      <a:pt x="3" y="179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9"/>
                      <a:pt x="4" y="179"/>
                      <a:pt x="4" y="179"/>
                    </a:cubicBezTo>
                    <a:cubicBezTo>
                      <a:pt x="4" y="179"/>
                      <a:pt x="4" y="179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moveTo>
                      <a:pt x="10" y="175"/>
                    </a:moveTo>
                    <a:cubicBezTo>
                      <a:pt x="8" y="178"/>
                      <a:pt x="8" y="178"/>
                      <a:pt x="8" y="178"/>
                    </a:cubicBezTo>
                    <a:cubicBezTo>
                      <a:pt x="9" y="179"/>
                      <a:pt x="9" y="179"/>
                      <a:pt x="9" y="179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11" y="175"/>
                      <a:pt x="10" y="175"/>
                      <a:pt x="10" y="175"/>
                    </a:cubicBezTo>
                    <a:moveTo>
                      <a:pt x="9" y="175"/>
                    </a:moveTo>
                    <a:cubicBezTo>
                      <a:pt x="8" y="176"/>
                      <a:pt x="8" y="177"/>
                      <a:pt x="7" y="178"/>
                    </a:cubicBezTo>
                    <a:cubicBezTo>
                      <a:pt x="7" y="178"/>
                      <a:pt x="8" y="178"/>
                      <a:pt x="8" y="178"/>
                    </a:cubicBezTo>
                    <a:cubicBezTo>
                      <a:pt x="10" y="175"/>
                      <a:pt x="10" y="175"/>
                      <a:pt x="10" y="175"/>
                    </a:cubicBezTo>
                    <a:cubicBezTo>
                      <a:pt x="10" y="175"/>
                      <a:pt x="9" y="175"/>
                      <a:pt x="9" y="175"/>
                    </a:cubicBezTo>
                    <a:moveTo>
                      <a:pt x="6" y="173"/>
                    </a:moveTo>
                    <a:cubicBezTo>
                      <a:pt x="5" y="174"/>
                      <a:pt x="5" y="175"/>
                      <a:pt x="4" y="176"/>
                    </a:cubicBezTo>
                    <a:cubicBezTo>
                      <a:pt x="5" y="176"/>
                      <a:pt x="5" y="177"/>
                      <a:pt x="6" y="177"/>
                    </a:cubicBezTo>
                    <a:cubicBezTo>
                      <a:pt x="6" y="176"/>
                      <a:pt x="7" y="175"/>
                      <a:pt x="8" y="174"/>
                    </a:cubicBezTo>
                    <a:cubicBezTo>
                      <a:pt x="7" y="174"/>
                      <a:pt x="7" y="173"/>
                      <a:pt x="7" y="173"/>
                    </a:cubicBezTo>
                    <a:cubicBezTo>
                      <a:pt x="6" y="173"/>
                      <a:pt x="6" y="173"/>
                      <a:pt x="6" y="173"/>
                    </a:cubicBezTo>
                    <a:moveTo>
                      <a:pt x="12" y="172"/>
                    </a:moveTo>
                    <a:cubicBezTo>
                      <a:pt x="11" y="174"/>
                      <a:pt x="11" y="174"/>
                      <a:pt x="11" y="174"/>
                    </a:cubicBezTo>
                    <a:cubicBezTo>
                      <a:pt x="11" y="174"/>
                      <a:pt x="11" y="175"/>
                      <a:pt x="11" y="175"/>
                    </a:cubicBezTo>
                    <a:cubicBezTo>
                      <a:pt x="13" y="172"/>
                      <a:pt x="13" y="172"/>
                      <a:pt x="13" y="172"/>
                    </a:cubicBezTo>
                    <a:cubicBezTo>
                      <a:pt x="12" y="172"/>
                      <a:pt x="12" y="172"/>
                      <a:pt x="12" y="172"/>
                    </a:cubicBezTo>
                    <a:moveTo>
                      <a:pt x="11" y="171"/>
                    </a:moveTo>
                    <a:cubicBezTo>
                      <a:pt x="10" y="172"/>
                      <a:pt x="10" y="173"/>
                      <a:pt x="9" y="174"/>
                    </a:cubicBezTo>
                    <a:cubicBezTo>
                      <a:pt x="10" y="174"/>
                      <a:pt x="10" y="174"/>
                      <a:pt x="10" y="174"/>
                    </a:cubicBezTo>
                    <a:cubicBezTo>
                      <a:pt x="12" y="172"/>
                      <a:pt x="12" y="172"/>
                      <a:pt x="12" y="172"/>
                    </a:cubicBezTo>
                    <a:cubicBezTo>
                      <a:pt x="11" y="172"/>
                      <a:pt x="11" y="171"/>
                      <a:pt x="11" y="171"/>
                    </a:cubicBezTo>
                    <a:moveTo>
                      <a:pt x="14" y="170"/>
                    </a:moveTo>
                    <a:cubicBezTo>
                      <a:pt x="12" y="172"/>
                      <a:pt x="12" y="172"/>
                      <a:pt x="12" y="172"/>
                    </a:cubicBezTo>
                    <a:cubicBezTo>
                      <a:pt x="13" y="172"/>
                      <a:pt x="13" y="172"/>
                      <a:pt x="13" y="172"/>
                    </a:cubicBezTo>
                    <a:cubicBezTo>
                      <a:pt x="14" y="171"/>
                      <a:pt x="14" y="171"/>
                      <a:pt x="14" y="171"/>
                    </a:cubicBezTo>
                    <a:cubicBezTo>
                      <a:pt x="14" y="170"/>
                      <a:pt x="14" y="170"/>
                      <a:pt x="14" y="170"/>
                    </a:cubicBezTo>
                    <a:cubicBezTo>
                      <a:pt x="14" y="170"/>
                      <a:pt x="14" y="170"/>
                      <a:pt x="14" y="170"/>
                    </a:cubicBezTo>
                    <a:moveTo>
                      <a:pt x="8" y="169"/>
                    </a:moveTo>
                    <a:cubicBezTo>
                      <a:pt x="7" y="170"/>
                      <a:pt x="7" y="171"/>
                      <a:pt x="6" y="172"/>
                    </a:cubicBezTo>
                    <a:cubicBezTo>
                      <a:pt x="7" y="172"/>
                      <a:pt x="8" y="173"/>
                      <a:pt x="8" y="173"/>
                    </a:cubicBezTo>
                    <a:cubicBezTo>
                      <a:pt x="9" y="172"/>
                      <a:pt x="9" y="171"/>
                      <a:pt x="10" y="171"/>
                    </a:cubicBezTo>
                    <a:cubicBezTo>
                      <a:pt x="9" y="170"/>
                      <a:pt x="9" y="170"/>
                      <a:pt x="8" y="169"/>
                    </a:cubicBezTo>
                    <a:moveTo>
                      <a:pt x="12" y="169"/>
                    </a:moveTo>
                    <a:cubicBezTo>
                      <a:pt x="11" y="170"/>
                      <a:pt x="11" y="170"/>
                      <a:pt x="11" y="170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11" y="171"/>
                      <a:pt x="12" y="171"/>
                      <a:pt x="12" y="171"/>
                    </a:cubicBez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3" y="169"/>
                      <a:pt x="12" y="169"/>
                    </a:cubicBezTo>
                    <a:moveTo>
                      <a:pt x="15" y="168"/>
                    </a:move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5" y="169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69"/>
                      <a:pt x="15" y="168"/>
                      <a:pt x="15" y="168"/>
                    </a:cubicBezTo>
                    <a:moveTo>
                      <a:pt x="13" y="167"/>
                    </a:moveTo>
                    <a:cubicBezTo>
                      <a:pt x="13" y="168"/>
                      <a:pt x="13" y="168"/>
                      <a:pt x="13" y="168"/>
                    </a:cubicBezTo>
                    <a:cubicBezTo>
                      <a:pt x="13" y="168"/>
                      <a:pt x="13" y="168"/>
                      <a:pt x="14" y="169"/>
                    </a:cubicBezTo>
                    <a:cubicBezTo>
                      <a:pt x="14" y="168"/>
                      <a:pt x="14" y="168"/>
                      <a:pt x="14" y="168"/>
                    </a:cubicBezTo>
                    <a:cubicBezTo>
                      <a:pt x="14" y="168"/>
                      <a:pt x="13" y="168"/>
                      <a:pt x="13" y="167"/>
                    </a:cubicBezTo>
                    <a:moveTo>
                      <a:pt x="9" y="167"/>
                    </a:moveTo>
                    <a:cubicBezTo>
                      <a:pt x="9" y="167"/>
                      <a:pt x="8" y="168"/>
                      <a:pt x="8" y="169"/>
                    </a:cubicBezTo>
                    <a:cubicBezTo>
                      <a:pt x="9" y="169"/>
                      <a:pt x="9" y="170"/>
                      <a:pt x="10" y="170"/>
                    </a:cubicBezTo>
                    <a:cubicBezTo>
                      <a:pt x="10" y="169"/>
                      <a:pt x="11" y="169"/>
                      <a:pt x="11" y="168"/>
                    </a:cubicBezTo>
                    <a:cubicBezTo>
                      <a:pt x="11" y="168"/>
                      <a:pt x="10" y="167"/>
                      <a:pt x="9" y="167"/>
                    </a:cubicBezTo>
                    <a:moveTo>
                      <a:pt x="10" y="165"/>
                    </a:moveTo>
                    <a:cubicBezTo>
                      <a:pt x="10" y="166"/>
                      <a:pt x="10" y="166"/>
                      <a:pt x="10" y="166"/>
                    </a:cubicBezTo>
                    <a:cubicBezTo>
                      <a:pt x="10" y="166"/>
                      <a:pt x="11" y="167"/>
                      <a:pt x="12" y="167"/>
                    </a:cubicBezTo>
                    <a:cubicBezTo>
                      <a:pt x="12" y="167"/>
                      <a:pt x="12" y="167"/>
                      <a:pt x="12" y="167"/>
                    </a:cubicBezTo>
                    <a:cubicBezTo>
                      <a:pt x="12" y="167"/>
                      <a:pt x="12" y="167"/>
                      <a:pt x="12" y="167"/>
                    </a:cubicBezTo>
                    <a:cubicBezTo>
                      <a:pt x="12" y="167"/>
                      <a:pt x="12" y="166"/>
                      <a:pt x="11" y="166"/>
                    </a:cubicBezTo>
                    <a:cubicBezTo>
                      <a:pt x="11" y="166"/>
                      <a:pt x="10" y="166"/>
                      <a:pt x="10" y="165"/>
                    </a:cubicBezTo>
                    <a:moveTo>
                      <a:pt x="20" y="160"/>
                    </a:moveTo>
                    <a:cubicBezTo>
                      <a:pt x="18" y="162"/>
                      <a:pt x="18" y="162"/>
                      <a:pt x="18" y="162"/>
                    </a:cubicBezTo>
                    <a:cubicBezTo>
                      <a:pt x="19" y="163"/>
                      <a:pt x="19" y="163"/>
                      <a:pt x="19" y="163"/>
                    </a:cubicBezTo>
                    <a:cubicBezTo>
                      <a:pt x="19" y="162"/>
                      <a:pt x="20" y="161"/>
                      <a:pt x="21" y="160"/>
                    </a:cubicBezTo>
                    <a:cubicBezTo>
                      <a:pt x="20" y="160"/>
                      <a:pt x="20" y="160"/>
                      <a:pt x="20" y="160"/>
                    </a:cubicBezTo>
                    <a:moveTo>
                      <a:pt x="19" y="159"/>
                    </a:moveTo>
                    <a:cubicBezTo>
                      <a:pt x="17" y="161"/>
                      <a:pt x="17" y="161"/>
                      <a:pt x="17" y="161"/>
                    </a:cubicBezTo>
                    <a:cubicBezTo>
                      <a:pt x="18" y="162"/>
                      <a:pt x="18" y="162"/>
                      <a:pt x="18" y="162"/>
                    </a:cubicBezTo>
                    <a:cubicBezTo>
                      <a:pt x="20" y="159"/>
                      <a:pt x="20" y="159"/>
                      <a:pt x="20" y="159"/>
                    </a:cubicBezTo>
                    <a:cubicBezTo>
                      <a:pt x="19" y="159"/>
                      <a:pt x="19" y="159"/>
                      <a:pt x="19" y="159"/>
                    </a:cubicBezTo>
                    <a:moveTo>
                      <a:pt x="15" y="156"/>
                    </a:moveTo>
                    <a:cubicBezTo>
                      <a:pt x="15" y="158"/>
                      <a:pt x="14" y="159"/>
                      <a:pt x="13" y="160"/>
                    </a:cubicBezTo>
                    <a:cubicBezTo>
                      <a:pt x="16" y="161"/>
                      <a:pt x="16" y="161"/>
                      <a:pt x="16" y="161"/>
                    </a:cubicBezTo>
                    <a:cubicBezTo>
                      <a:pt x="16" y="160"/>
                      <a:pt x="17" y="159"/>
                      <a:pt x="17" y="158"/>
                    </a:cubicBezTo>
                    <a:cubicBezTo>
                      <a:pt x="17" y="157"/>
                      <a:pt x="16" y="157"/>
                      <a:pt x="15" y="156"/>
                    </a:cubicBezTo>
                    <a:moveTo>
                      <a:pt x="26" y="151"/>
                    </a:moveTo>
                    <a:cubicBezTo>
                      <a:pt x="24" y="154"/>
                      <a:pt x="24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5" y="153"/>
                      <a:pt x="25" y="152"/>
                      <a:pt x="26" y="151"/>
                    </a:cubicBezTo>
                    <a:cubicBezTo>
                      <a:pt x="26" y="151"/>
                      <a:pt x="26" y="151"/>
                      <a:pt x="26" y="151"/>
                    </a:cubicBezTo>
                    <a:moveTo>
                      <a:pt x="24" y="150"/>
                    </a:moveTo>
                    <a:cubicBezTo>
                      <a:pt x="22" y="153"/>
                      <a:pt x="22" y="153"/>
                      <a:pt x="22" y="153"/>
                    </a:cubicBezTo>
                    <a:cubicBezTo>
                      <a:pt x="22" y="153"/>
                      <a:pt x="23" y="153"/>
                      <a:pt x="23" y="154"/>
                    </a:cubicBezTo>
                    <a:cubicBezTo>
                      <a:pt x="25" y="151"/>
                      <a:pt x="25" y="151"/>
                      <a:pt x="25" y="151"/>
                    </a:cubicBezTo>
                    <a:cubicBezTo>
                      <a:pt x="25" y="150"/>
                      <a:pt x="24" y="150"/>
                      <a:pt x="24" y="150"/>
                    </a:cubicBezTo>
                    <a:moveTo>
                      <a:pt x="20" y="148"/>
                    </a:moveTo>
                    <a:cubicBezTo>
                      <a:pt x="20" y="149"/>
                      <a:pt x="19" y="150"/>
                      <a:pt x="19" y="151"/>
                    </a:cubicBezTo>
                    <a:cubicBezTo>
                      <a:pt x="19" y="151"/>
                      <a:pt x="19" y="151"/>
                      <a:pt x="19" y="151"/>
                    </a:cubicBezTo>
                    <a:cubicBezTo>
                      <a:pt x="20" y="151"/>
                      <a:pt x="20" y="152"/>
                      <a:pt x="21" y="152"/>
                    </a:cubicBezTo>
                    <a:cubicBezTo>
                      <a:pt x="21" y="151"/>
                      <a:pt x="22" y="150"/>
                      <a:pt x="22" y="149"/>
                    </a:cubicBezTo>
                    <a:cubicBezTo>
                      <a:pt x="22" y="149"/>
                      <a:pt x="21" y="148"/>
                      <a:pt x="20" y="148"/>
                    </a:cubicBezTo>
                    <a:moveTo>
                      <a:pt x="33" y="139"/>
                    </a:moveTo>
                    <a:cubicBezTo>
                      <a:pt x="31" y="142"/>
                      <a:pt x="31" y="142"/>
                      <a:pt x="31" y="142"/>
                    </a:cubicBezTo>
                    <a:cubicBezTo>
                      <a:pt x="32" y="142"/>
                      <a:pt x="32" y="142"/>
                      <a:pt x="32" y="142"/>
                    </a:cubicBezTo>
                    <a:cubicBezTo>
                      <a:pt x="32" y="141"/>
                      <a:pt x="33" y="140"/>
                      <a:pt x="34" y="139"/>
                    </a:cubicBezTo>
                    <a:cubicBezTo>
                      <a:pt x="33" y="139"/>
                      <a:pt x="33" y="139"/>
                      <a:pt x="33" y="139"/>
                    </a:cubicBezTo>
                    <a:moveTo>
                      <a:pt x="32" y="138"/>
                    </a:moveTo>
                    <a:cubicBezTo>
                      <a:pt x="30" y="141"/>
                      <a:pt x="30" y="141"/>
                      <a:pt x="30" y="141"/>
                    </a:cubicBezTo>
                    <a:cubicBezTo>
                      <a:pt x="31" y="141"/>
                      <a:pt x="31" y="141"/>
                      <a:pt x="31" y="141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2" y="138"/>
                      <a:pt x="32" y="138"/>
                      <a:pt x="32" y="138"/>
                    </a:cubicBezTo>
                    <a:moveTo>
                      <a:pt x="28" y="135"/>
                    </a:moveTo>
                    <a:cubicBezTo>
                      <a:pt x="27" y="136"/>
                      <a:pt x="26" y="137"/>
                      <a:pt x="26" y="138"/>
                    </a:cubicBezTo>
                    <a:cubicBezTo>
                      <a:pt x="28" y="140"/>
                      <a:pt x="28" y="140"/>
                      <a:pt x="28" y="140"/>
                    </a:cubicBezTo>
                    <a:cubicBezTo>
                      <a:pt x="28" y="139"/>
                      <a:pt x="29" y="138"/>
                      <a:pt x="30" y="137"/>
                    </a:cubicBezTo>
                    <a:cubicBezTo>
                      <a:pt x="29" y="136"/>
                      <a:pt x="29" y="136"/>
                      <a:pt x="29" y="136"/>
                    </a:cubicBezTo>
                    <a:cubicBezTo>
                      <a:pt x="29" y="136"/>
                      <a:pt x="29" y="137"/>
                      <a:pt x="29" y="137"/>
                    </a:cubicBezTo>
                    <a:cubicBezTo>
                      <a:pt x="29" y="137"/>
                      <a:pt x="29" y="136"/>
                      <a:pt x="29" y="136"/>
                    </a:cubicBezTo>
                    <a:cubicBezTo>
                      <a:pt x="28" y="135"/>
                      <a:pt x="28" y="135"/>
                      <a:pt x="28" y="135"/>
                    </a:cubicBezTo>
                    <a:moveTo>
                      <a:pt x="39" y="128"/>
                    </a:moveTo>
                    <a:cubicBezTo>
                      <a:pt x="38" y="131"/>
                      <a:pt x="38" y="131"/>
                      <a:pt x="38" y="131"/>
                    </a:cubicBezTo>
                    <a:cubicBezTo>
                      <a:pt x="38" y="131"/>
                      <a:pt x="38" y="131"/>
                      <a:pt x="39" y="131"/>
                    </a:cubicBezTo>
                    <a:cubicBezTo>
                      <a:pt x="39" y="130"/>
                      <a:pt x="40" y="130"/>
                      <a:pt x="40" y="129"/>
                    </a:cubicBezTo>
                    <a:cubicBezTo>
                      <a:pt x="40" y="129"/>
                      <a:pt x="39" y="129"/>
                      <a:pt x="39" y="128"/>
                    </a:cubicBezTo>
                    <a:moveTo>
                      <a:pt x="38" y="128"/>
                    </a:moveTo>
                    <a:cubicBezTo>
                      <a:pt x="37" y="130"/>
                      <a:pt x="37" y="130"/>
                      <a:pt x="37" y="130"/>
                    </a:cubicBezTo>
                    <a:cubicBezTo>
                      <a:pt x="37" y="130"/>
                      <a:pt x="37" y="130"/>
                      <a:pt x="37" y="130"/>
                    </a:cubicBezTo>
                    <a:cubicBezTo>
                      <a:pt x="39" y="128"/>
                      <a:pt x="39" y="128"/>
                      <a:pt x="39" y="128"/>
                    </a:cubicBezTo>
                    <a:cubicBezTo>
                      <a:pt x="39" y="128"/>
                      <a:pt x="38" y="128"/>
                      <a:pt x="38" y="128"/>
                    </a:cubicBezTo>
                    <a:moveTo>
                      <a:pt x="40" y="127"/>
                    </a:moveTo>
                    <a:cubicBezTo>
                      <a:pt x="40" y="127"/>
                      <a:pt x="40" y="127"/>
                      <a:pt x="40" y="127"/>
                    </a:cubicBezTo>
                    <a:cubicBezTo>
                      <a:pt x="40" y="128"/>
                      <a:pt x="40" y="128"/>
                      <a:pt x="41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0" y="128"/>
                      <a:pt x="40" y="127"/>
                      <a:pt x="40" y="127"/>
                    </a:cubicBezTo>
                    <a:moveTo>
                      <a:pt x="39" y="127"/>
                    </a:moveTo>
                    <a:cubicBezTo>
                      <a:pt x="39" y="127"/>
                      <a:pt x="39" y="127"/>
                      <a:pt x="39" y="127"/>
                    </a:cubicBezTo>
                    <a:cubicBezTo>
                      <a:pt x="39" y="127"/>
                      <a:pt x="39" y="127"/>
                      <a:pt x="39" y="127"/>
                    </a:cubicBezTo>
                    <a:cubicBezTo>
                      <a:pt x="40" y="127"/>
                      <a:pt x="40" y="127"/>
                      <a:pt x="40" y="127"/>
                    </a:cubicBezTo>
                    <a:cubicBezTo>
                      <a:pt x="39" y="127"/>
                      <a:pt x="39" y="127"/>
                      <a:pt x="39" y="127"/>
                    </a:cubicBezTo>
                    <a:moveTo>
                      <a:pt x="35" y="126"/>
                    </a:moveTo>
                    <a:cubicBezTo>
                      <a:pt x="35" y="127"/>
                      <a:pt x="34" y="128"/>
                      <a:pt x="34" y="128"/>
                    </a:cubicBezTo>
                    <a:cubicBezTo>
                      <a:pt x="34" y="128"/>
                      <a:pt x="34" y="128"/>
                      <a:pt x="34" y="129"/>
                    </a:cubicBezTo>
                    <a:cubicBezTo>
                      <a:pt x="35" y="128"/>
                      <a:pt x="35" y="127"/>
                      <a:pt x="36" y="126"/>
                    </a:cubicBezTo>
                    <a:cubicBezTo>
                      <a:pt x="36" y="126"/>
                      <a:pt x="35" y="126"/>
                      <a:pt x="35" y="126"/>
                    </a:cubicBezTo>
                    <a:moveTo>
                      <a:pt x="34" y="125"/>
                    </a:moveTo>
                    <a:cubicBezTo>
                      <a:pt x="33" y="126"/>
                      <a:pt x="33" y="127"/>
                      <a:pt x="32" y="127"/>
                    </a:cubicBezTo>
                    <a:cubicBezTo>
                      <a:pt x="33" y="128"/>
                      <a:pt x="33" y="128"/>
                      <a:pt x="33" y="128"/>
                    </a:cubicBezTo>
                    <a:cubicBezTo>
                      <a:pt x="34" y="127"/>
                      <a:pt x="34" y="127"/>
                      <a:pt x="35" y="126"/>
                    </a:cubicBezTo>
                    <a:cubicBezTo>
                      <a:pt x="34" y="126"/>
                      <a:pt x="34" y="125"/>
                      <a:pt x="34" y="125"/>
                    </a:cubicBezTo>
                    <a:moveTo>
                      <a:pt x="36" y="125"/>
                    </a:move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moveTo>
                      <a:pt x="34" y="124"/>
                    </a:moveTo>
                    <a:cubicBezTo>
                      <a:pt x="34" y="124"/>
                      <a:pt x="34" y="124"/>
                      <a:pt x="34" y="124"/>
                    </a:cubicBezTo>
                    <a:cubicBezTo>
                      <a:pt x="35" y="124"/>
                      <a:pt x="35" y="125"/>
                      <a:pt x="35" y="125"/>
                    </a:cubicBezTo>
                    <a:cubicBezTo>
                      <a:pt x="35" y="125"/>
                      <a:pt x="35" y="125"/>
                      <a:pt x="35" y="125"/>
                    </a:cubicBezTo>
                    <a:cubicBezTo>
                      <a:pt x="35" y="124"/>
                      <a:pt x="35" y="124"/>
                      <a:pt x="34" y="124"/>
                    </a:cubicBezTo>
                    <a:moveTo>
                      <a:pt x="43" y="122"/>
                    </a:moveTo>
                    <a:cubicBezTo>
                      <a:pt x="43" y="122"/>
                      <a:pt x="43" y="122"/>
                      <a:pt x="43" y="122"/>
                    </a:cubicBezTo>
                    <a:cubicBezTo>
                      <a:pt x="43" y="122"/>
                      <a:pt x="44" y="122"/>
                      <a:pt x="44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22"/>
                      <a:pt x="43" y="122"/>
                      <a:pt x="43" y="122"/>
                    </a:cubicBezTo>
                    <a:moveTo>
                      <a:pt x="42" y="121"/>
                    </a:moveTo>
                    <a:cubicBezTo>
                      <a:pt x="42" y="121"/>
                      <a:pt x="42" y="121"/>
                      <a:pt x="42" y="121"/>
                    </a:cubicBezTo>
                    <a:cubicBezTo>
                      <a:pt x="42" y="122"/>
                      <a:pt x="42" y="122"/>
                      <a:pt x="43" y="122"/>
                    </a:cubicBezTo>
                    <a:cubicBezTo>
                      <a:pt x="43" y="122"/>
                      <a:pt x="43" y="122"/>
                      <a:pt x="43" y="122"/>
                    </a:cubicBezTo>
                    <a:cubicBezTo>
                      <a:pt x="42" y="121"/>
                      <a:pt x="42" y="121"/>
                      <a:pt x="42" y="121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0"/>
                      <a:pt x="40" y="120"/>
                      <a:pt x="40" y="120"/>
                    </a:cubicBezTo>
                    <a:cubicBezTo>
                      <a:pt x="39" y="120"/>
                      <a:pt x="39" y="120"/>
                      <a:pt x="39" y="120"/>
                    </a:cubicBezTo>
                    <a:moveTo>
                      <a:pt x="38" y="119"/>
                    </a:move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9" y="119"/>
                      <a:pt x="39" y="119"/>
                    </a:cubicBezTo>
                    <a:cubicBezTo>
                      <a:pt x="38" y="119"/>
                      <a:pt x="38" y="119"/>
                      <a:pt x="38" y="119"/>
                    </a:cubicBezTo>
                    <a:moveTo>
                      <a:pt x="45" y="119"/>
                    </a:moveTo>
                    <a:cubicBezTo>
                      <a:pt x="43" y="122"/>
                      <a:pt x="43" y="122"/>
                      <a:pt x="43" y="122"/>
                    </a:cubicBezTo>
                    <a:cubicBezTo>
                      <a:pt x="44" y="122"/>
                      <a:pt x="44" y="122"/>
                      <a:pt x="44" y="122"/>
                    </a:cubicBezTo>
                    <a:cubicBezTo>
                      <a:pt x="45" y="121"/>
                      <a:pt x="45" y="120"/>
                      <a:pt x="46" y="119"/>
                    </a:cubicBezTo>
                    <a:cubicBezTo>
                      <a:pt x="45" y="119"/>
                      <a:pt x="45" y="119"/>
                      <a:pt x="45" y="119"/>
                    </a:cubicBezTo>
                    <a:moveTo>
                      <a:pt x="44" y="118"/>
                    </a:moveTo>
                    <a:cubicBezTo>
                      <a:pt x="42" y="121"/>
                      <a:pt x="42" y="121"/>
                      <a:pt x="42" y="121"/>
                    </a:cubicBezTo>
                    <a:cubicBezTo>
                      <a:pt x="42" y="121"/>
                      <a:pt x="43" y="121"/>
                      <a:pt x="43" y="121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4" y="118"/>
                      <a:pt x="44" y="118"/>
                      <a:pt x="44" y="118"/>
                    </a:cubicBezTo>
                    <a:moveTo>
                      <a:pt x="45" y="118"/>
                    </a:moveTo>
                    <a:cubicBezTo>
                      <a:pt x="45" y="118"/>
                      <a:pt x="45" y="118"/>
                      <a:pt x="45" y="118"/>
                    </a:cubicBezTo>
                    <a:cubicBezTo>
                      <a:pt x="46" y="119"/>
                      <a:pt x="46" y="119"/>
                      <a:pt x="46" y="119"/>
                    </a:cubicBezTo>
                    <a:cubicBezTo>
                      <a:pt x="46" y="119"/>
                      <a:pt x="46" y="119"/>
                      <a:pt x="47" y="119"/>
                    </a:cubicBezTo>
                    <a:cubicBezTo>
                      <a:pt x="46" y="118"/>
                      <a:pt x="46" y="118"/>
                      <a:pt x="45" y="118"/>
                    </a:cubicBezTo>
                    <a:moveTo>
                      <a:pt x="45" y="117"/>
                    </a:moveTo>
                    <a:cubicBezTo>
                      <a:pt x="44" y="118"/>
                      <a:pt x="44" y="118"/>
                      <a:pt x="44" y="118"/>
                    </a:cubicBezTo>
                    <a:cubicBezTo>
                      <a:pt x="44" y="118"/>
                      <a:pt x="45" y="118"/>
                      <a:pt x="45" y="118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5" y="118"/>
                      <a:pt x="45" y="117"/>
                      <a:pt x="45" y="117"/>
                    </a:cubicBezTo>
                    <a:moveTo>
                      <a:pt x="41" y="116"/>
                    </a:moveTo>
                    <a:cubicBezTo>
                      <a:pt x="40" y="117"/>
                      <a:pt x="40" y="118"/>
                      <a:pt x="39" y="119"/>
                    </a:cubicBezTo>
                    <a:cubicBezTo>
                      <a:pt x="39" y="119"/>
                      <a:pt x="40" y="119"/>
                      <a:pt x="40" y="120"/>
                    </a:cubicBezTo>
                    <a:cubicBezTo>
                      <a:pt x="40" y="119"/>
                      <a:pt x="41" y="118"/>
                      <a:pt x="42" y="117"/>
                    </a:cubicBezTo>
                    <a:cubicBezTo>
                      <a:pt x="41" y="116"/>
                      <a:pt x="41" y="116"/>
                      <a:pt x="41" y="116"/>
                    </a:cubicBezTo>
                    <a:moveTo>
                      <a:pt x="41" y="116"/>
                    </a:moveTo>
                    <a:cubicBezTo>
                      <a:pt x="41" y="116"/>
                      <a:pt x="41" y="116"/>
                      <a:pt x="41" y="116"/>
                    </a:cubicBezTo>
                    <a:cubicBezTo>
                      <a:pt x="41" y="116"/>
                      <a:pt x="41" y="116"/>
                      <a:pt x="42" y="116"/>
                    </a:cubicBezTo>
                    <a:cubicBezTo>
                      <a:pt x="42" y="116"/>
                      <a:pt x="42" y="116"/>
                      <a:pt x="42" y="116"/>
                    </a:cubicBezTo>
                    <a:cubicBezTo>
                      <a:pt x="42" y="116"/>
                      <a:pt x="42" y="116"/>
                      <a:pt x="41" y="116"/>
                    </a:cubicBezTo>
                    <a:moveTo>
                      <a:pt x="47" y="116"/>
                    </a:moveTo>
                    <a:cubicBezTo>
                      <a:pt x="46" y="117"/>
                      <a:pt x="46" y="117"/>
                      <a:pt x="46" y="117"/>
                    </a:cubicBezTo>
                    <a:cubicBezTo>
                      <a:pt x="47" y="117"/>
                      <a:pt x="47" y="117"/>
                      <a:pt x="47" y="117"/>
                    </a:cubicBezTo>
                    <a:cubicBezTo>
                      <a:pt x="48" y="117"/>
                      <a:pt x="48" y="117"/>
                      <a:pt x="48" y="116"/>
                    </a:cubicBezTo>
                    <a:cubicBezTo>
                      <a:pt x="48" y="116"/>
                      <a:pt x="47" y="116"/>
                      <a:pt x="47" y="116"/>
                    </a:cubicBezTo>
                    <a:moveTo>
                      <a:pt x="40" y="115"/>
                    </a:moveTo>
                    <a:cubicBezTo>
                      <a:pt x="39" y="116"/>
                      <a:pt x="39" y="117"/>
                      <a:pt x="38" y="118"/>
                    </a:cubicBezTo>
                    <a:cubicBezTo>
                      <a:pt x="38" y="119"/>
                      <a:pt x="38" y="119"/>
                      <a:pt x="39" y="119"/>
                    </a:cubicBezTo>
                    <a:cubicBezTo>
                      <a:pt x="39" y="118"/>
                      <a:pt x="40" y="117"/>
                      <a:pt x="41" y="116"/>
                    </a:cubicBezTo>
                    <a:cubicBezTo>
                      <a:pt x="40" y="115"/>
                      <a:pt x="40" y="115"/>
                      <a:pt x="40" y="115"/>
                    </a:cubicBezTo>
                    <a:moveTo>
                      <a:pt x="46" y="115"/>
                    </a:moveTo>
                    <a:cubicBezTo>
                      <a:pt x="45" y="116"/>
                      <a:pt x="45" y="116"/>
                      <a:pt x="45" y="116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7" y="115"/>
                      <a:pt x="47" y="115"/>
                      <a:pt x="47" y="115"/>
                    </a:cubicBezTo>
                    <a:cubicBezTo>
                      <a:pt x="46" y="115"/>
                      <a:pt x="46" y="115"/>
                      <a:pt x="46" y="115"/>
                    </a:cubicBezTo>
                    <a:moveTo>
                      <a:pt x="40" y="115"/>
                    </a:move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6"/>
                      <a:pt x="41" y="116"/>
                    </a:cubicBezTo>
                    <a:cubicBezTo>
                      <a:pt x="41" y="116"/>
                      <a:pt x="41" y="115"/>
                      <a:pt x="41" y="115"/>
                    </a:cubicBezTo>
                    <a:cubicBezTo>
                      <a:pt x="41" y="115"/>
                      <a:pt x="40" y="115"/>
                      <a:pt x="40" y="115"/>
                    </a:cubicBezTo>
                    <a:moveTo>
                      <a:pt x="48" y="114"/>
                    </a:moveTo>
                    <a:cubicBezTo>
                      <a:pt x="47" y="115"/>
                      <a:pt x="47" y="115"/>
                      <a:pt x="47" y="115"/>
                    </a:cubicBezTo>
                    <a:cubicBezTo>
                      <a:pt x="48" y="115"/>
                      <a:pt x="48" y="115"/>
                      <a:pt x="48" y="115"/>
                    </a:cubicBezTo>
                    <a:cubicBezTo>
                      <a:pt x="49" y="115"/>
                      <a:pt x="49" y="115"/>
                      <a:pt x="49" y="114"/>
                    </a:cubicBezTo>
                    <a:cubicBezTo>
                      <a:pt x="49" y="114"/>
                      <a:pt x="48" y="114"/>
                      <a:pt x="48" y="114"/>
                    </a:cubicBezTo>
                    <a:moveTo>
                      <a:pt x="47" y="113"/>
                    </a:moveTo>
                    <a:cubicBezTo>
                      <a:pt x="46" y="114"/>
                      <a:pt x="46" y="114"/>
                      <a:pt x="46" y="114"/>
                    </a:cubicBezTo>
                    <a:cubicBezTo>
                      <a:pt x="47" y="114"/>
                      <a:pt x="47" y="114"/>
                      <a:pt x="47" y="115"/>
                    </a:cubicBezTo>
                    <a:cubicBezTo>
                      <a:pt x="48" y="114"/>
                      <a:pt x="48" y="114"/>
                      <a:pt x="48" y="114"/>
                    </a:cubicBezTo>
                    <a:cubicBezTo>
                      <a:pt x="48" y="114"/>
                      <a:pt x="47" y="113"/>
                      <a:pt x="47" y="113"/>
                    </a:cubicBezTo>
                    <a:moveTo>
                      <a:pt x="43" y="113"/>
                    </a:moveTo>
                    <a:cubicBezTo>
                      <a:pt x="43" y="113"/>
                      <a:pt x="43" y="114"/>
                      <a:pt x="42" y="114"/>
                    </a:cubicBezTo>
                    <a:cubicBezTo>
                      <a:pt x="43" y="114"/>
                      <a:pt x="43" y="114"/>
                      <a:pt x="43" y="114"/>
                    </a:cubicBezTo>
                    <a:cubicBezTo>
                      <a:pt x="43" y="114"/>
                      <a:pt x="43" y="114"/>
                      <a:pt x="43" y="113"/>
                    </a:cubicBezTo>
                    <a:cubicBezTo>
                      <a:pt x="43" y="113"/>
                      <a:pt x="43" y="113"/>
                      <a:pt x="43" y="113"/>
                    </a:cubicBezTo>
                    <a:moveTo>
                      <a:pt x="42" y="112"/>
                    </a:moveTo>
                    <a:cubicBezTo>
                      <a:pt x="41" y="113"/>
                      <a:pt x="41" y="113"/>
                      <a:pt x="41" y="113"/>
                    </a:cubicBezTo>
                    <a:cubicBezTo>
                      <a:pt x="41" y="113"/>
                      <a:pt x="42" y="114"/>
                      <a:pt x="42" y="114"/>
                    </a:cubicBezTo>
                    <a:cubicBezTo>
                      <a:pt x="42" y="113"/>
                      <a:pt x="42" y="113"/>
                      <a:pt x="42" y="113"/>
                    </a:cubicBezTo>
                    <a:cubicBezTo>
                      <a:pt x="42" y="113"/>
                      <a:pt x="42" y="112"/>
                      <a:pt x="42" y="112"/>
                    </a:cubicBezTo>
                    <a:moveTo>
                      <a:pt x="49" y="112"/>
                    </a:moveTo>
                    <a:cubicBezTo>
                      <a:pt x="48" y="113"/>
                      <a:pt x="48" y="113"/>
                      <a:pt x="48" y="113"/>
                    </a:cubicBezTo>
                    <a:cubicBezTo>
                      <a:pt x="49" y="113"/>
                      <a:pt x="49" y="114"/>
                      <a:pt x="50" y="114"/>
                    </a:cubicBezTo>
                    <a:cubicBezTo>
                      <a:pt x="50" y="113"/>
                      <a:pt x="50" y="113"/>
                      <a:pt x="50" y="112"/>
                    </a:cubicBezTo>
                    <a:cubicBezTo>
                      <a:pt x="50" y="112"/>
                      <a:pt x="50" y="112"/>
                      <a:pt x="49" y="112"/>
                    </a:cubicBezTo>
                    <a:moveTo>
                      <a:pt x="44" y="111"/>
                    </a:moveTo>
                    <a:cubicBezTo>
                      <a:pt x="44" y="112"/>
                      <a:pt x="44" y="112"/>
                      <a:pt x="43" y="112"/>
                    </a:cubicBezTo>
                    <a:cubicBezTo>
                      <a:pt x="44" y="112"/>
                      <a:pt x="44" y="112"/>
                      <a:pt x="44" y="112"/>
                    </a:cubicBezTo>
                    <a:cubicBezTo>
                      <a:pt x="44" y="112"/>
                      <a:pt x="44" y="112"/>
                      <a:pt x="44" y="112"/>
                    </a:cubicBezTo>
                    <a:cubicBezTo>
                      <a:pt x="44" y="112"/>
                      <a:pt x="44" y="113"/>
                      <a:pt x="44" y="113"/>
                    </a:cubicBezTo>
                    <a:cubicBezTo>
                      <a:pt x="44" y="112"/>
                      <a:pt x="44" y="112"/>
                      <a:pt x="45" y="112"/>
                    </a:cubicBezTo>
                    <a:cubicBezTo>
                      <a:pt x="44" y="112"/>
                      <a:pt x="44" y="111"/>
                      <a:pt x="44" y="111"/>
                    </a:cubicBezTo>
                    <a:moveTo>
                      <a:pt x="48" y="111"/>
                    </a:moveTo>
                    <a:cubicBezTo>
                      <a:pt x="48" y="113"/>
                      <a:pt x="48" y="113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9" y="112"/>
                      <a:pt x="49" y="112"/>
                      <a:pt x="49" y="112"/>
                    </a:cubicBezTo>
                    <a:cubicBezTo>
                      <a:pt x="49" y="111"/>
                      <a:pt x="49" y="111"/>
                      <a:pt x="48" y="111"/>
                    </a:cubicBezTo>
                    <a:moveTo>
                      <a:pt x="43" y="110"/>
                    </a:moveTo>
                    <a:cubicBezTo>
                      <a:pt x="43" y="111"/>
                      <a:pt x="42" y="111"/>
                      <a:pt x="42" y="111"/>
                    </a:cubicBezTo>
                    <a:cubicBezTo>
                      <a:pt x="42" y="112"/>
                      <a:pt x="43" y="112"/>
                      <a:pt x="43" y="112"/>
                    </a:cubicBezTo>
                    <a:cubicBezTo>
                      <a:pt x="43" y="112"/>
                      <a:pt x="43" y="111"/>
                      <a:pt x="43" y="111"/>
                    </a:cubicBezTo>
                    <a:cubicBezTo>
                      <a:pt x="43" y="111"/>
                      <a:pt x="43" y="111"/>
                      <a:pt x="43" y="110"/>
                    </a:cubicBezTo>
                    <a:moveTo>
                      <a:pt x="45" y="109"/>
                    </a:moveTo>
                    <a:cubicBezTo>
                      <a:pt x="45" y="110"/>
                      <a:pt x="45" y="110"/>
                      <a:pt x="45" y="111"/>
                    </a:cubicBezTo>
                    <a:cubicBezTo>
                      <a:pt x="45" y="111"/>
                      <a:pt x="45" y="111"/>
                      <a:pt x="45" y="111"/>
                    </a:cubicBezTo>
                    <a:cubicBezTo>
                      <a:pt x="45" y="110"/>
                      <a:pt x="46" y="110"/>
                      <a:pt x="46" y="109"/>
                    </a:cubicBezTo>
                    <a:cubicBezTo>
                      <a:pt x="46" y="109"/>
                      <a:pt x="46" y="109"/>
                      <a:pt x="45" y="109"/>
                    </a:cubicBezTo>
                    <a:moveTo>
                      <a:pt x="44" y="108"/>
                    </a:moveTo>
                    <a:cubicBezTo>
                      <a:pt x="44" y="109"/>
                      <a:pt x="43" y="109"/>
                      <a:pt x="43" y="110"/>
                    </a:cubicBezTo>
                    <a:cubicBezTo>
                      <a:pt x="43" y="110"/>
                      <a:pt x="44" y="110"/>
                      <a:pt x="44" y="110"/>
                    </a:cubicBezTo>
                    <a:cubicBezTo>
                      <a:pt x="44" y="110"/>
                      <a:pt x="45" y="109"/>
                      <a:pt x="45" y="109"/>
                    </a:cubicBezTo>
                    <a:cubicBezTo>
                      <a:pt x="45" y="109"/>
                      <a:pt x="44" y="108"/>
                      <a:pt x="44" y="108"/>
                    </a:cubicBezTo>
                    <a:moveTo>
                      <a:pt x="53" y="103"/>
                    </a:moveTo>
                    <a:cubicBezTo>
                      <a:pt x="50" y="108"/>
                      <a:pt x="50" y="108"/>
                      <a:pt x="50" y="108"/>
                    </a:cubicBezTo>
                    <a:cubicBezTo>
                      <a:pt x="50" y="108"/>
                      <a:pt x="51" y="108"/>
                      <a:pt x="51" y="109"/>
                    </a:cubicBezTo>
                    <a:cubicBezTo>
                      <a:pt x="52" y="106"/>
                      <a:pt x="52" y="106"/>
                      <a:pt x="52" y="106"/>
                    </a:cubicBezTo>
                    <a:cubicBezTo>
                      <a:pt x="51" y="109"/>
                      <a:pt x="51" y="109"/>
                      <a:pt x="51" y="109"/>
                    </a:cubicBezTo>
                    <a:cubicBezTo>
                      <a:pt x="51" y="109"/>
                      <a:pt x="52" y="109"/>
                      <a:pt x="52" y="109"/>
                    </a:cubicBezTo>
                    <a:cubicBezTo>
                      <a:pt x="53" y="108"/>
                      <a:pt x="54" y="106"/>
                      <a:pt x="55" y="104"/>
                    </a:cubicBezTo>
                    <a:cubicBezTo>
                      <a:pt x="55" y="104"/>
                      <a:pt x="54" y="104"/>
                      <a:pt x="53" y="103"/>
                    </a:cubicBezTo>
                    <a:moveTo>
                      <a:pt x="54" y="102"/>
                    </a:moveTo>
                    <a:cubicBezTo>
                      <a:pt x="54" y="102"/>
                      <a:pt x="54" y="102"/>
                      <a:pt x="54" y="102"/>
                    </a:cubicBezTo>
                    <a:cubicBezTo>
                      <a:pt x="55" y="103"/>
                      <a:pt x="55" y="103"/>
                      <a:pt x="56" y="104"/>
                    </a:cubicBezTo>
                    <a:cubicBezTo>
                      <a:pt x="56" y="104"/>
                      <a:pt x="56" y="104"/>
                      <a:pt x="56" y="104"/>
                    </a:cubicBezTo>
                    <a:cubicBezTo>
                      <a:pt x="55" y="103"/>
                      <a:pt x="55" y="103"/>
                      <a:pt x="54" y="102"/>
                    </a:cubicBezTo>
                    <a:moveTo>
                      <a:pt x="50" y="101"/>
                    </a:moveTo>
                    <a:cubicBezTo>
                      <a:pt x="49" y="103"/>
                      <a:pt x="48" y="105"/>
                      <a:pt x="47" y="106"/>
                    </a:cubicBezTo>
                    <a:cubicBezTo>
                      <a:pt x="47" y="106"/>
                      <a:pt x="47" y="107"/>
                      <a:pt x="48" y="107"/>
                    </a:cubicBezTo>
                    <a:cubicBezTo>
                      <a:pt x="49" y="105"/>
                      <a:pt x="50" y="103"/>
                      <a:pt x="51" y="102"/>
                    </a:cubicBezTo>
                    <a:cubicBezTo>
                      <a:pt x="50" y="102"/>
                      <a:pt x="50" y="101"/>
                      <a:pt x="50" y="101"/>
                    </a:cubicBezTo>
                    <a:moveTo>
                      <a:pt x="49" y="101"/>
                    </a:moveTo>
                    <a:cubicBezTo>
                      <a:pt x="49" y="101"/>
                      <a:pt x="48" y="101"/>
                      <a:pt x="48" y="102"/>
                    </a:cubicBezTo>
                    <a:cubicBezTo>
                      <a:pt x="47" y="103"/>
                      <a:pt x="47" y="104"/>
                      <a:pt x="46" y="106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47" y="104"/>
                      <a:pt x="48" y="103"/>
                      <a:pt x="50" y="101"/>
                    </a:cubicBezTo>
                    <a:cubicBezTo>
                      <a:pt x="49" y="101"/>
                      <a:pt x="49" y="101"/>
                      <a:pt x="49" y="101"/>
                    </a:cubicBezTo>
                    <a:moveTo>
                      <a:pt x="51" y="100"/>
                    </a:moveTo>
                    <a:cubicBezTo>
                      <a:pt x="51" y="100"/>
                      <a:pt x="51" y="100"/>
                      <a:pt x="51" y="100"/>
                    </a:cubicBezTo>
                    <a:cubicBezTo>
                      <a:pt x="51" y="101"/>
                      <a:pt x="51" y="101"/>
                      <a:pt x="51" y="101"/>
                    </a:cubicBezTo>
                    <a:cubicBezTo>
                      <a:pt x="51" y="101"/>
                      <a:pt x="51" y="101"/>
                      <a:pt x="51" y="101"/>
                    </a:cubicBezTo>
                    <a:cubicBezTo>
                      <a:pt x="51" y="101"/>
                      <a:pt x="51" y="101"/>
                      <a:pt x="51" y="100"/>
                    </a:cubicBezTo>
                    <a:moveTo>
                      <a:pt x="49" y="100"/>
                    </a:moveTo>
                    <a:cubicBezTo>
                      <a:pt x="49" y="100"/>
                      <a:pt x="49" y="100"/>
                      <a:pt x="49" y="100"/>
                    </a:cubicBezTo>
                    <a:cubicBezTo>
                      <a:pt x="50" y="100"/>
                      <a:pt x="50" y="100"/>
                      <a:pt x="50" y="100"/>
                    </a:cubicBezTo>
                    <a:cubicBezTo>
                      <a:pt x="50" y="100"/>
                      <a:pt x="50" y="100"/>
                      <a:pt x="50" y="100"/>
                    </a:cubicBezTo>
                    <a:cubicBezTo>
                      <a:pt x="50" y="100"/>
                      <a:pt x="50" y="100"/>
                      <a:pt x="49" y="100"/>
                    </a:cubicBezTo>
                    <a:moveTo>
                      <a:pt x="58" y="96"/>
                    </a:moveTo>
                    <a:cubicBezTo>
                      <a:pt x="54" y="102"/>
                      <a:pt x="54" y="102"/>
                      <a:pt x="54" y="102"/>
                    </a:cubicBezTo>
                    <a:cubicBezTo>
                      <a:pt x="55" y="102"/>
                      <a:pt x="56" y="102"/>
                      <a:pt x="56" y="103"/>
                    </a:cubicBezTo>
                    <a:cubicBezTo>
                      <a:pt x="58" y="101"/>
                      <a:pt x="59" y="99"/>
                      <a:pt x="60" y="98"/>
                    </a:cubicBezTo>
                    <a:cubicBezTo>
                      <a:pt x="59" y="97"/>
                      <a:pt x="58" y="97"/>
                      <a:pt x="58" y="96"/>
                    </a:cubicBezTo>
                    <a:moveTo>
                      <a:pt x="54" y="94"/>
                    </a:moveTo>
                    <a:cubicBezTo>
                      <a:pt x="53" y="96"/>
                      <a:pt x="52" y="98"/>
                      <a:pt x="51" y="100"/>
                    </a:cubicBezTo>
                    <a:cubicBezTo>
                      <a:pt x="51" y="100"/>
                      <a:pt x="51" y="100"/>
                      <a:pt x="52" y="100"/>
                    </a:cubicBezTo>
                    <a:cubicBezTo>
                      <a:pt x="53" y="98"/>
                      <a:pt x="54" y="96"/>
                      <a:pt x="55" y="95"/>
                    </a:cubicBezTo>
                    <a:cubicBezTo>
                      <a:pt x="55" y="94"/>
                      <a:pt x="55" y="94"/>
                      <a:pt x="54" y="94"/>
                    </a:cubicBezTo>
                    <a:moveTo>
                      <a:pt x="53" y="93"/>
                    </a:moveTo>
                    <a:cubicBezTo>
                      <a:pt x="52" y="95"/>
                      <a:pt x="51" y="97"/>
                      <a:pt x="50" y="99"/>
                    </a:cubicBezTo>
                    <a:cubicBezTo>
                      <a:pt x="50" y="99"/>
                      <a:pt x="50" y="99"/>
                      <a:pt x="51" y="99"/>
                    </a:cubicBezTo>
                    <a:cubicBezTo>
                      <a:pt x="52" y="98"/>
                      <a:pt x="53" y="96"/>
                      <a:pt x="54" y="94"/>
                    </a:cubicBezTo>
                    <a:cubicBezTo>
                      <a:pt x="54" y="94"/>
                      <a:pt x="53" y="94"/>
                      <a:pt x="53" y="93"/>
                    </a:cubicBezTo>
                    <a:moveTo>
                      <a:pt x="61" y="91"/>
                    </a:moveTo>
                    <a:cubicBezTo>
                      <a:pt x="58" y="96"/>
                      <a:pt x="58" y="96"/>
                      <a:pt x="58" y="96"/>
                    </a:cubicBezTo>
                    <a:cubicBezTo>
                      <a:pt x="59" y="96"/>
                      <a:pt x="59" y="97"/>
                      <a:pt x="60" y="97"/>
                    </a:cubicBezTo>
                    <a:cubicBezTo>
                      <a:pt x="61" y="95"/>
                      <a:pt x="62" y="94"/>
                      <a:pt x="63" y="92"/>
                    </a:cubicBezTo>
                    <a:cubicBezTo>
                      <a:pt x="62" y="92"/>
                      <a:pt x="62" y="91"/>
                      <a:pt x="61" y="91"/>
                    </a:cubicBezTo>
                    <a:moveTo>
                      <a:pt x="62" y="90"/>
                    </a:moveTo>
                    <a:cubicBezTo>
                      <a:pt x="62" y="90"/>
                      <a:pt x="62" y="90"/>
                      <a:pt x="62" y="90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3" y="90"/>
                      <a:pt x="63" y="90"/>
                      <a:pt x="62" y="90"/>
                    </a:cubicBezTo>
                    <a:moveTo>
                      <a:pt x="58" y="89"/>
                    </a:moveTo>
                    <a:cubicBezTo>
                      <a:pt x="57" y="91"/>
                      <a:pt x="56" y="92"/>
                      <a:pt x="55" y="94"/>
                    </a:cubicBezTo>
                    <a:cubicBezTo>
                      <a:pt x="55" y="94"/>
                      <a:pt x="55" y="94"/>
                      <a:pt x="55" y="94"/>
                    </a:cubicBezTo>
                    <a:cubicBezTo>
                      <a:pt x="56" y="93"/>
                      <a:pt x="57" y="91"/>
                      <a:pt x="58" y="89"/>
                    </a:cubicBezTo>
                    <a:cubicBezTo>
                      <a:pt x="58" y="89"/>
                      <a:pt x="58" y="89"/>
                      <a:pt x="58" y="89"/>
                    </a:cubicBezTo>
                    <a:moveTo>
                      <a:pt x="56" y="88"/>
                    </a:moveTo>
                    <a:cubicBezTo>
                      <a:pt x="55" y="90"/>
                      <a:pt x="54" y="91"/>
                      <a:pt x="53" y="93"/>
                    </a:cubicBezTo>
                    <a:cubicBezTo>
                      <a:pt x="53" y="93"/>
                      <a:pt x="54" y="94"/>
                      <a:pt x="54" y="94"/>
                    </a:cubicBezTo>
                    <a:cubicBezTo>
                      <a:pt x="55" y="92"/>
                      <a:pt x="56" y="90"/>
                      <a:pt x="57" y="88"/>
                    </a:cubicBezTo>
                    <a:cubicBezTo>
                      <a:pt x="57" y="88"/>
                      <a:pt x="57" y="88"/>
                      <a:pt x="56" y="88"/>
                    </a:cubicBezTo>
                    <a:moveTo>
                      <a:pt x="58" y="88"/>
                    </a:moveTo>
                    <a:cubicBezTo>
                      <a:pt x="58" y="88"/>
                      <a:pt x="58" y="88"/>
                      <a:pt x="58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8"/>
                      <a:pt x="59" y="88"/>
                      <a:pt x="58" y="88"/>
                    </a:cubicBezTo>
                    <a:moveTo>
                      <a:pt x="57" y="87"/>
                    </a:moveTo>
                    <a:cubicBezTo>
                      <a:pt x="57" y="87"/>
                      <a:pt x="57" y="87"/>
                      <a:pt x="57" y="87"/>
                    </a:cubicBezTo>
                    <a:cubicBezTo>
                      <a:pt x="58" y="87"/>
                      <a:pt x="58" y="87"/>
                      <a:pt x="58" y="87"/>
                    </a:cubicBezTo>
                    <a:cubicBezTo>
                      <a:pt x="58" y="87"/>
                      <a:pt x="58" y="87"/>
                      <a:pt x="58" y="87"/>
                    </a:cubicBezTo>
                    <a:cubicBezTo>
                      <a:pt x="58" y="87"/>
                      <a:pt x="57" y="87"/>
                      <a:pt x="57" y="87"/>
                    </a:cubicBezTo>
                    <a:moveTo>
                      <a:pt x="70" y="77"/>
                    </a:moveTo>
                    <a:cubicBezTo>
                      <a:pt x="64" y="87"/>
                      <a:pt x="64" y="87"/>
                      <a:pt x="64" y="87"/>
                    </a:cubicBezTo>
                    <a:cubicBezTo>
                      <a:pt x="64" y="87"/>
                      <a:pt x="65" y="88"/>
                      <a:pt x="66" y="88"/>
                    </a:cubicBezTo>
                    <a:cubicBezTo>
                      <a:pt x="67" y="86"/>
                      <a:pt x="68" y="84"/>
                      <a:pt x="70" y="82"/>
                    </a:cubicBezTo>
                    <a:cubicBezTo>
                      <a:pt x="70" y="81"/>
                      <a:pt x="71" y="80"/>
                      <a:pt x="72" y="79"/>
                    </a:cubicBezTo>
                    <a:cubicBezTo>
                      <a:pt x="71" y="78"/>
                      <a:pt x="70" y="78"/>
                      <a:pt x="70" y="77"/>
                    </a:cubicBezTo>
                    <a:moveTo>
                      <a:pt x="66" y="75"/>
                    </a:moveTo>
                    <a:cubicBezTo>
                      <a:pt x="64" y="78"/>
                      <a:pt x="62" y="82"/>
                      <a:pt x="60" y="85"/>
                    </a:cubicBezTo>
                    <a:cubicBezTo>
                      <a:pt x="60" y="85"/>
                      <a:pt x="60" y="85"/>
                      <a:pt x="61" y="85"/>
                    </a:cubicBezTo>
                    <a:cubicBezTo>
                      <a:pt x="63" y="82"/>
                      <a:pt x="65" y="79"/>
                      <a:pt x="67" y="75"/>
                    </a:cubicBezTo>
                    <a:cubicBezTo>
                      <a:pt x="66" y="75"/>
                      <a:pt x="66" y="75"/>
                      <a:pt x="66" y="75"/>
                    </a:cubicBezTo>
                    <a:moveTo>
                      <a:pt x="65" y="74"/>
                    </a:moveTo>
                    <a:cubicBezTo>
                      <a:pt x="63" y="78"/>
                      <a:pt x="61" y="81"/>
                      <a:pt x="59" y="84"/>
                    </a:cubicBezTo>
                    <a:cubicBezTo>
                      <a:pt x="59" y="84"/>
                      <a:pt x="59" y="85"/>
                      <a:pt x="59" y="85"/>
                    </a:cubicBezTo>
                    <a:cubicBezTo>
                      <a:pt x="61" y="81"/>
                      <a:pt x="63" y="78"/>
                      <a:pt x="66" y="75"/>
                    </a:cubicBezTo>
                    <a:cubicBezTo>
                      <a:pt x="65" y="75"/>
                      <a:pt x="65" y="74"/>
                      <a:pt x="65" y="74"/>
                    </a:cubicBezTo>
                    <a:moveTo>
                      <a:pt x="78" y="64"/>
                    </a:moveTo>
                    <a:cubicBezTo>
                      <a:pt x="70" y="76"/>
                      <a:pt x="70" y="76"/>
                      <a:pt x="70" y="76"/>
                    </a:cubicBezTo>
                    <a:cubicBezTo>
                      <a:pt x="71" y="76"/>
                      <a:pt x="72" y="77"/>
                      <a:pt x="73" y="77"/>
                    </a:cubicBezTo>
                    <a:cubicBezTo>
                      <a:pt x="75" y="73"/>
                      <a:pt x="78" y="69"/>
                      <a:pt x="80" y="65"/>
                    </a:cubicBezTo>
                    <a:cubicBezTo>
                      <a:pt x="79" y="65"/>
                      <a:pt x="79" y="64"/>
                      <a:pt x="78" y="64"/>
                    </a:cubicBezTo>
                    <a:moveTo>
                      <a:pt x="74" y="61"/>
                    </a:moveTo>
                    <a:cubicBezTo>
                      <a:pt x="72" y="66"/>
                      <a:pt x="69" y="70"/>
                      <a:pt x="67" y="74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70" y="70"/>
                      <a:pt x="72" y="66"/>
                      <a:pt x="75" y="62"/>
                    </a:cubicBezTo>
                    <a:cubicBezTo>
                      <a:pt x="75" y="62"/>
                      <a:pt x="74" y="62"/>
                      <a:pt x="74" y="61"/>
                    </a:cubicBezTo>
                    <a:moveTo>
                      <a:pt x="73" y="61"/>
                    </a:moveTo>
                    <a:cubicBezTo>
                      <a:pt x="71" y="65"/>
                      <a:pt x="68" y="69"/>
                      <a:pt x="65" y="73"/>
                    </a:cubicBezTo>
                    <a:cubicBezTo>
                      <a:pt x="66" y="73"/>
                      <a:pt x="66" y="73"/>
                      <a:pt x="66" y="74"/>
                    </a:cubicBezTo>
                    <a:cubicBezTo>
                      <a:pt x="69" y="70"/>
                      <a:pt x="71" y="65"/>
                      <a:pt x="74" y="61"/>
                    </a:cubicBezTo>
                    <a:cubicBezTo>
                      <a:pt x="74" y="61"/>
                      <a:pt x="73" y="61"/>
                      <a:pt x="73" y="61"/>
                    </a:cubicBezTo>
                    <a:moveTo>
                      <a:pt x="86" y="51"/>
                    </a:moveTo>
                    <a:cubicBezTo>
                      <a:pt x="82" y="58"/>
                      <a:pt x="82" y="58"/>
                      <a:pt x="82" y="58"/>
                    </a:cubicBezTo>
                    <a:cubicBezTo>
                      <a:pt x="83" y="58"/>
                      <a:pt x="83" y="59"/>
                      <a:pt x="84" y="59"/>
                    </a:cubicBezTo>
                    <a:cubicBezTo>
                      <a:pt x="85" y="57"/>
                      <a:pt x="87" y="54"/>
                      <a:pt x="88" y="52"/>
                    </a:cubicBezTo>
                    <a:cubicBezTo>
                      <a:pt x="88" y="52"/>
                      <a:pt x="87" y="51"/>
                      <a:pt x="86" y="51"/>
                    </a:cubicBezTo>
                    <a:moveTo>
                      <a:pt x="82" y="49"/>
                    </a:moveTo>
                    <a:cubicBezTo>
                      <a:pt x="81" y="51"/>
                      <a:pt x="79" y="53"/>
                      <a:pt x="78" y="56"/>
                    </a:cubicBezTo>
                    <a:cubicBezTo>
                      <a:pt x="78" y="56"/>
                      <a:pt x="78" y="56"/>
                      <a:pt x="78" y="56"/>
                    </a:cubicBezTo>
                    <a:cubicBezTo>
                      <a:pt x="80" y="54"/>
                      <a:pt x="81" y="51"/>
                      <a:pt x="83" y="49"/>
                    </a:cubicBezTo>
                    <a:cubicBezTo>
                      <a:pt x="83" y="49"/>
                      <a:pt x="82" y="49"/>
                      <a:pt x="82" y="49"/>
                    </a:cubicBezTo>
                    <a:moveTo>
                      <a:pt x="88" y="48"/>
                    </a:moveTo>
                    <a:cubicBezTo>
                      <a:pt x="87" y="49"/>
                      <a:pt x="87" y="49"/>
                      <a:pt x="87" y="49"/>
                    </a:cubicBezTo>
                    <a:cubicBezTo>
                      <a:pt x="89" y="50"/>
                      <a:pt x="89" y="50"/>
                      <a:pt x="89" y="50"/>
                    </a:cubicBezTo>
                    <a:cubicBezTo>
                      <a:pt x="90" y="50"/>
                      <a:pt x="90" y="49"/>
                      <a:pt x="90" y="49"/>
                    </a:cubicBezTo>
                    <a:cubicBezTo>
                      <a:pt x="89" y="49"/>
                      <a:pt x="89" y="48"/>
                      <a:pt x="88" y="48"/>
                    </a:cubicBezTo>
                    <a:moveTo>
                      <a:pt x="81" y="48"/>
                    </a:moveTo>
                    <a:cubicBezTo>
                      <a:pt x="80" y="50"/>
                      <a:pt x="78" y="53"/>
                      <a:pt x="77" y="55"/>
                    </a:cubicBezTo>
                    <a:cubicBezTo>
                      <a:pt x="77" y="55"/>
                      <a:pt x="77" y="55"/>
                      <a:pt x="77" y="55"/>
                    </a:cubicBezTo>
                    <a:cubicBezTo>
                      <a:pt x="79" y="53"/>
                      <a:pt x="80" y="51"/>
                      <a:pt x="82" y="48"/>
                    </a:cubicBezTo>
                    <a:cubicBezTo>
                      <a:pt x="82" y="48"/>
                      <a:pt x="81" y="48"/>
                      <a:pt x="81" y="48"/>
                    </a:cubicBezTo>
                    <a:moveTo>
                      <a:pt x="84" y="45"/>
                    </a:moveTo>
                    <a:cubicBezTo>
                      <a:pt x="84" y="46"/>
                      <a:pt x="84" y="46"/>
                      <a:pt x="83" y="47"/>
                    </a:cubicBezTo>
                    <a:cubicBezTo>
                      <a:pt x="84" y="47"/>
                      <a:pt x="84" y="47"/>
                      <a:pt x="84" y="47"/>
                    </a:cubicBezTo>
                    <a:cubicBezTo>
                      <a:pt x="84" y="47"/>
                      <a:pt x="84" y="46"/>
                      <a:pt x="85" y="46"/>
                    </a:cubicBezTo>
                    <a:cubicBezTo>
                      <a:pt x="84" y="46"/>
                      <a:pt x="84" y="46"/>
                      <a:pt x="84" y="45"/>
                    </a:cubicBezTo>
                    <a:moveTo>
                      <a:pt x="83" y="45"/>
                    </a:moveTo>
                    <a:cubicBezTo>
                      <a:pt x="83" y="45"/>
                      <a:pt x="82" y="46"/>
                      <a:pt x="82" y="46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3" y="46"/>
                      <a:pt x="83" y="46"/>
                      <a:pt x="84" y="45"/>
                    </a:cubicBezTo>
                    <a:cubicBezTo>
                      <a:pt x="83" y="45"/>
                      <a:pt x="83" y="45"/>
                      <a:pt x="83" y="45"/>
                    </a:cubicBezTo>
                    <a:moveTo>
                      <a:pt x="91" y="43"/>
                    </a:move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6"/>
                      <a:pt x="91" y="46"/>
                      <a:pt x="91" y="47"/>
                    </a:cubicBezTo>
                    <a:cubicBezTo>
                      <a:pt x="92" y="46"/>
                      <a:pt x="93" y="45"/>
                      <a:pt x="93" y="44"/>
                    </a:cubicBezTo>
                    <a:cubicBezTo>
                      <a:pt x="92" y="44"/>
                      <a:pt x="92" y="43"/>
                      <a:pt x="91" y="43"/>
                    </a:cubicBezTo>
                    <a:moveTo>
                      <a:pt x="87" y="41"/>
                    </a:moveTo>
                    <a:cubicBezTo>
                      <a:pt x="86" y="41"/>
                      <a:pt x="86" y="42"/>
                      <a:pt x="85" y="43"/>
                    </a:cubicBezTo>
                    <a:cubicBezTo>
                      <a:pt x="86" y="43"/>
                      <a:pt x="86" y="43"/>
                      <a:pt x="86" y="44"/>
                    </a:cubicBezTo>
                    <a:cubicBezTo>
                      <a:pt x="86" y="43"/>
                      <a:pt x="87" y="42"/>
                      <a:pt x="88" y="41"/>
                    </a:cubicBezTo>
                    <a:cubicBezTo>
                      <a:pt x="87" y="41"/>
                      <a:pt x="87" y="41"/>
                      <a:pt x="87" y="41"/>
                    </a:cubicBezTo>
                    <a:moveTo>
                      <a:pt x="93" y="40"/>
                    </a:moveTo>
                    <a:cubicBezTo>
                      <a:pt x="92" y="41"/>
                      <a:pt x="92" y="41"/>
                      <a:pt x="92" y="41"/>
                    </a:cubicBezTo>
                    <a:cubicBezTo>
                      <a:pt x="93" y="41"/>
                      <a:pt x="94" y="42"/>
                      <a:pt x="94" y="42"/>
                    </a:cubicBezTo>
                    <a:cubicBezTo>
                      <a:pt x="94" y="42"/>
                      <a:pt x="95" y="42"/>
                      <a:pt x="95" y="41"/>
                    </a:cubicBezTo>
                    <a:cubicBezTo>
                      <a:pt x="94" y="41"/>
                      <a:pt x="93" y="41"/>
                      <a:pt x="93" y="40"/>
                    </a:cubicBezTo>
                    <a:moveTo>
                      <a:pt x="86" y="40"/>
                    </a:moveTo>
                    <a:cubicBezTo>
                      <a:pt x="85" y="41"/>
                      <a:pt x="85" y="42"/>
                      <a:pt x="84" y="43"/>
                    </a:cubicBezTo>
                    <a:cubicBezTo>
                      <a:pt x="84" y="43"/>
                      <a:pt x="85" y="43"/>
                      <a:pt x="85" y="43"/>
                    </a:cubicBezTo>
                    <a:cubicBezTo>
                      <a:pt x="86" y="42"/>
                      <a:pt x="86" y="41"/>
                      <a:pt x="87" y="40"/>
                    </a:cubicBezTo>
                    <a:cubicBezTo>
                      <a:pt x="87" y="40"/>
                      <a:pt x="87" y="40"/>
                      <a:pt x="87" y="40"/>
                    </a:cubicBezTo>
                    <a:cubicBezTo>
                      <a:pt x="86" y="40"/>
                      <a:pt x="86" y="40"/>
                      <a:pt x="86" y="40"/>
                    </a:cubicBezTo>
                    <a:moveTo>
                      <a:pt x="89" y="38"/>
                    </a:moveTo>
                    <a:cubicBezTo>
                      <a:pt x="88" y="38"/>
                      <a:pt x="88" y="38"/>
                      <a:pt x="88" y="39"/>
                    </a:cubicBezTo>
                    <a:cubicBezTo>
                      <a:pt x="88" y="39"/>
                      <a:pt x="89" y="39"/>
                      <a:pt x="89" y="39"/>
                    </a:cubicBezTo>
                    <a:cubicBezTo>
                      <a:pt x="89" y="39"/>
                      <a:pt x="89" y="38"/>
                      <a:pt x="89" y="38"/>
                    </a:cubicBezTo>
                    <a:cubicBezTo>
                      <a:pt x="89" y="38"/>
                      <a:pt x="89" y="38"/>
                      <a:pt x="89" y="38"/>
                    </a:cubicBezTo>
                    <a:moveTo>
                      <a:pt x="87" y="37"/>
                    </a:moveTo>
                    <a:cubicBezTo>
                      <a:pt x="87" y="37"/>
                      <a:pt x="87" y="38"/>
                      <a:pt x="87" y="38"/>
                    </a:cubicBezTo>
                    <a:cubicBezTo>
                      <a:pt x="87" y="38"/>
                      <a:pt x="88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8"/>
                      <a:pt x="88" y="37"/>
                      <a:pt x="87" y="37"/>
                    </a:cubicBezTo>
                    <a:moveTo>
                      <a:pt x="96" y="36"/>
                    </a:move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7"/>
                      <a:pt x="96" y="37"/>
                      <a:pt x="97" y="38"/>
                    </a:cubicBezTo>
                    <a:cubicBezTo>
                      <a:pt x="97" y="37"/>
                      <a:pt x="97" y="37"/>
                      <a:pt x="98" y="37"/>
                    </a:cubicBezTo>
                    <a:cubicBezTo>
                      <a:pt x="97" y="37"/>
                      <a:pt x="96" y="36"/>
                      <a:pt x="96" y="36"/>
                    </a:cubicBezTo>
                    <a:moveTo>
                      <a:pt x="96" y="35"/>
                    </a:move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7" y="36"/>
                      <a:pt x="98" y="37"/>
                    </a:cubicBezTo>
                    <a:cubicBezTo>
                      <a:pt x="98" y="37"/>
                      <a:pt x="98" y="37"/>
                      <a:pt x="98" y="36"/>
                    </a:cubicBezTo>
                    <a:cubicBezTo>
                      <a:pt x="97" y="36"/>
                      <a:pt x="97" y="36"/>
                      <a:pt x="96" y="35"/>
                    </a:cubicBezTo>
                    <a:moveTo>
                      <a:pt x="91" y="33"/>
                    </a:moveTo>
                    <a:cubicBezTo>
                      <a:pt x="91" y="34"/>
                      <a:pt x="91" y="34"/>
                      <a:pt x="91" y="34"/>
                    </a:cubicBezTo>
                    <a:cubicBezTo>
                      <a:pt x="91" y="34"/>
                      <a:pt x="91" y="34"/>
                      <a:pt x="91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3"/>
                      <a:pt x="91" y="33"/>
                    </a:cubicBezTo>
                    <a:moveTo>
                      <a:pt x="92" y="33"/>
                    </a:move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moveTo>
                      <a:pt x="90" y="33"/>
                    </a:moveTo>
                    <a:cubicBezTo>
                      <a:pt x="90" y="33"/>
                      <a:pt x="90" y="33"/>
                      <a:pt x="90" y="33"/>
                    </a:cubicBezTo>
                    <a:cubicBezTo>
                      <a:pt x="90" y="34"/>
                      <a:pt x="90" y="34"/>
                      <a:pt x="91" y="34"/>
                    </a:cubicBezTo>
                    <a:cubicBezTo>
                      <a:pt x="91" y="34"/>
                      <a:pt x="91" y="33"/>
                      <a:pt x="91" y="33"/>
                    </a:cubicBezTo>
                    <a:cubicBezTo>
                      <a:pt x="91" y="33"/>
                      <a:pt x="91" y="33"/>
                      <a:pt x="90" y="33"/>
                    </a:cubicBezTo>
                    <a:moveTo>
                      <a:pt x="98" y="32"/>
                    </a:moveTo>
                    <a:cubicBezTo>
                      <a:pt x="97" y="34"/>
                      <a:pt x="97" y="34"/>
                      <a:pt x="97" y="34"/>
                    </a:cubicBezTo>
                    <a:cubicBezTo>
                      <a:pt x="98" y="34"/>
                      <a:pt x="98" y="34"/>
                      <a:pt x="99" y="35"/>
                    </a:cubicBezTo>
                    <a:cubicBezTo>
                      <a:pt x="99" y="34"/>
                      <a:pt x="99" y="34"/>
                      <a:pt x="100" y="33"/>
                    </a:cubicBezTo>
                    <a:cubicBezTo>
                      <a:pt x="99" y="33"/>
                      <a:pt x="99" y="33"/>
                      <a:pt x="98" y="32"/>
                    </a:cubicBezTo>
                    <a:moveTo>
                      <a:pt x="91" y="32"/>
                    </a:moveTo>
                    <a:cubicBezTo>
                      <a:pt x="90" y="32"/>
                      <a:pt x="90" y="32"/>
                      <a:pt x="90" y="32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32"/>
                      <a:pt x="91" y="32"/>
                      <a:pt x="91" y="32"/>
                    </a:cubicBezTo>
                    <a:moveTo>
                      <a:pt x="99" y="30"/>
                    </a:move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2"/>
                      <a:pt x="99" y="33"/>
                      <a:pt x="100" y="33"/>
                    </a:cubicBezTo>
                    <a:cubicBezTo>
                      <a:pt x="100" y="32"/>
                      <a:pt x="101" y="32"/>
                      <a:pt x="101" y="31"/>
                    </a:cubicBezTo>
                    <a:cubicBezTo>
                      <a:pt x="101" y="31"/>
                      <a:pt x="100" y="30"/>
                      <a:pt x="99" y="30"/>
                    </a:cubicBezTo>
                    <a:moveTo>
                      <a:pt x="94" y="30"/>
                    </a:moveTo>
                    <a:cubicBezTo>
                      <a:pt x="93" y="30"/>
                      <a:pt x="93" y="31"/>
                      <a:pt x="93" y="31"/>
                    </a:cubicBezTo>
                    <a:cubicBezTo>
                      <a:pt x="93" y="31"/>
                      <a:pt x="93" y="31"/>
                      <a:pt x="93" y="31"/>
                    </a:cubicBezTo>
                    <a:cubicBezTo>
                      <a:pt x="94" y="31"/>
                      <a:pt x="94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moveTo>
                      <a:pt x="92" y="29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1"/>
                      <a:pt x="92" y="31"/>
                      <a:pt x="92" y="31"/>
                    </a:cubicBezTo>
                    <a:cubicBezTo>
                      <a:pt x="93" y="31"/>
                      <a:pt x="93" y="30"/>
                      <a:pt x="93" y="30"/>
                    </a:cubicBezTo>
                    <a:cubicBezTo>
                      <a:pt x="93" y="29"/>
                      <a:pt x="93" y="29"/>
                      <a:pt x="92" y="29"/>
                    </a:cubicBezTo>
                    <a:moveTo>
                      <a:pt x="95" y="27"/>
                    </a:moveTo>
                    <a:cubicBezTo>
                      <a:pt x="95" y="28"/>
                      <a:pt x="94" y="29"/>
                      <a:pt x="94" y="29"/>
                    </a:cubicBezTo>
                    <a:cubicBezTo>
                      <a:pt x="94" y="29"/>
                      <a:pt x="94" y="29"/>
                      <a:pt x="94" y="30"/>
                    </a:cubicBezTo>
                    <a:cubicBezTo>
                      <a:pt x="95" y="29"/>
                      <a:pt x="95" y="28"/>
                      <a:pt x="96" y="27"/>
                    </a:cubicBezTo>
                    <a:cubicBezTo>
                      <a:pt x="95" y="27"/>
                      <a:pt x="95" y="27"/>
                      <a:pt x="95" y="27"/>
                    </a:cubicBezTo>
                    <a:moveTo>
                      <a:pt x="94" y="26"/>
                    </a:moveTo>
                    <a:cubicBezTo>
                      <a:pt x="94" y="27"/>
                      <a:pt x="93" y="28"/>
                      <a:pt x="93" y="29"/>
                    </a:cubicBezTo>
                    <a:cubicBezTo>
                      <a:pt x="93" y="29"/>
                      <a:pt x="93" y="29"/>
                      <a:pt x="94" y="29"/>
                    </a:cubicBezTo>
                    <a:cubicBezTo>
                      <a:pt x="94" y="28"/>
                      <a:pt x="94" y="28"/>
                      <a:pt x="95" y="27"/>
                    </a:cubicBezTo>
                    <a:cubicBezTo>
                      <a:pt x="95" y="27"/>
                      <a:pt x="94" y="27"/>
                      <a:pt x="94" y="26"/>
                    </a:cubicBezTo>
                    <a:moveTo>
                      <a:pt x="108" y="16"/>
                    </a:moveTo>
                    <a:cubicBezTo>
                      <a:pt x="106" y="19"/>
                      <a:pt x="106" y="19"/>
                      <a:pt x="106" y="19"/>
                    </a:cubicBezTo>
                    <a:cubicBezTo>
                      <a:pt x="107" y="19"/>
                      <a:pt x="107" y="20"/>
                      <a:pt x="108" y="20"/>
                    </a:cubicBezTo>
                    <a:cubicBezTo>
                      <a:pt x="109" y="19"/>
                      <a:pt x="109" y="18"/>
                      <a:pt x="110" y="17"/>
                    </a:cubicBezTo>
                    <a:cubicBezTo>
                      <a:pt x="109" y="17"/>
                      <a:pt x="108" y="17"/>
                      <a:pt x="108" y="16"/>
                    </a:cubicBezTo>
                    <a:moveTo>
                      <a:pt x="103" y="13"/>
                    </a:moveTo>
                    <a:cubicBezTo>
                      <a:pt x="103" y="14"/>
                      <a:pt x="102" y="15"/>
                      <a:pt x="102" y="16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3" y="16"/>
                      <a:pt x="103" y="15"/>
                      <a:pt x="104" y="14"/>
                    </a:cubicBezTo>
                    <a:cubicBezTo>
                      <a:pt x="104" y="14"/>
                      <a:pt x="104" y="14"/>
                      <a:pt x="103" y="13"/>
                    </a:cubicBezTo>
                    <a:moveTo>
                      <a:pt x="102" y="13"/>
                    </a:moveTo>
                    <a:cubicBezTo>
                      <a:pt x="102" y="14"/>
                      <a:pt x="101" y="15"/>
                      <a:pt x="101" y="16"/>
                    </a:cubicBezTo>
                    <a:cubicBezTo>
                      <a:pt x="101" y="16"/>
                      <a:pt x="101" y="16"/>
                      <a:pt x="101" y="16"/>
                    </a:cubicBezTo>
                    <a:cubicBezTo>
                      <a:pt x="102" y="15"/>
                      <a:pt x="103" y="14"/>
                      <a:pt x="103" y="13"/>
                    </a:cubicBezTo>
                    <a:cubicBezTo>
                      <a:pt x="103" y="13"/>
                      <a:pt x="103" y="13"/>
                      <a:pt x="102" y="13"/>
                    </a:cubicBezTo>
                    <a:moveTo>
                      <a:pt x="115" y="5"/>
                    </a:moveTo>
                    <a:cubicBezTo>
                      <a:pt x="114" y="7"/>
                      <a:pt x="114" y="7"/>
                      <a:pt x="114" y="7"/>
                    </a:cubicBezTo>
                    <a:cubicBezTo>
                      <a:pt x="114" y="7"/>
                      <a:pt x="115" y="8"/>
                      <a:pt x="115" y="8"/>
                    </a:cubicBezTo>
                    <a:cubicBezTo>
                      <a:pt x="116" y="7"/>
                      <a:pt x="116" y="7"/>
                      <a:pt x="116" y="6"/>
                    </a:cubicBezTo>
                    <a:cubicBezTo>
                      <a:pt x="116" y="6"/>
                      <a:pt x="115" y="6"/>
                      <a:pt x="115" y="5"/>
                    </a:cubicBezTo>
                    <a:moveTo>
                      <a:pt x="116" y="4"/>
                    </a:moveTo>
                    <a:cubicBezTo>
                      <a:pt x="115" y="4"/>
                      <a:pt x="115" y="4"/>
                      <a:pt x="115" y="4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4"/>
                      <a:pt x="116" y="4"/>
                      <a:pt x="116" y="4"/>
                    </a:cubicBezTo>
                    <a:moveTo>
                      <a:pt x="110" y="3"/>
                    </a:moveTo>
                    <a:cubicBezTo>
                      <a:pt x="110" y="3"/>
                      <a:pt x="109" y="4"/>
                      <a:pt x="109" y="4"/>
                    </a:cubicBezTo>
                    <a:cubicBezTo>
                      <a:pt x="109" y="5"/>
                      <a:pt x="109" y="5"/>
                      <a:pt x="109" y="5"/>
                    </a:cubicBezTo>
                    <a:cubicBezTo>
                      <a:pt x="110" y="4"/>
                      <a:pt x="110" y="3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moveTo>
                      <a:pt x="109" y="2"/>
                    </a:moveTo>
                    <a:cubicBezTo>
                      <a:pt x="109" y="3"/>
                      <a:pt x="108" y="3"/>
                      <a:pt x="108" y="4"/>
                    </a:cubicBezTo>
                    <a:cubicBezTo>
                      <a:pt x="108" y="4"/>
                      <a:pt x="108" y="4"/>
                      <a:pt x="109" y="4"/>
                    </a:cubicBezTo>
                    <a:cubicBezTo>
                      <a:pt x="109" y="4"/>
                      <a:pt x="109" y="3"/>
                      <a:pt x="110" y="2"/>
                    </a:cubicBezTo>
                    <a:cubicBezTo>
                      <a:pt x="109" y="2"/>
                      <a:pt x="109" y="2"/>
                      <a:pt x="109" y="2"/>
                    </a:cubicBezTo>
                    <a:moveTo>
                      <a:pt x="111" y="1"/>
                    </a:moveTo>
                    <a:cubicBezTo>
                      <a:pt x="111" y="1"/>
                      <a:pt x="111" y="1"/>
                      <a:pt x="111" y="1"/>
                    </a:cubicBezTo>
                    <a:cubicBezTo>
                      <a:pt x="111" y="2"/>
                      <a:pt x="111" y="2"/>
                      <a:pt x="111" y="2"/>
                    </a:cubicBezTo>
                    <a:cubicBezTo>
                      <a:pt x="111" y="1"/>
                      <a:pt x="111" y="1"/>
                      <a:pt x="111" y="1"/>
                    </a:cubicBezTo>
                    <a:cubicBezTo>
                      <a:pt x="111" y="1"/>
                      <a:pt x="111" y="1"/>
                      <a:pt x="111" y="1"/>
                    </a:cubicBezTo>
                    <a:moveTo>
                      <a:pt x="110" y="0"/>
                    </a:moveTo>
                    <a:cubicBezTo>
                      <a:pt x="110" y="0"/>
                      <a:pt x="110" y="1"/>
                      <a:pt x="110" y="1"/>
                    </a:cubicBezTo>
                    <a:cubicBezTo>
                      <a:pt x="110" y="1"/>
                      <a:pt x="110" y="1"/>
                      <a:pt x="110" y="1"/>
                    </a:cubicBezTo>
                    <a:cubicBezTo>
                      <a:pt x="110" y="1"/>
                      <a:pt x="111" y="1"/>
                      <a:pt x="111" y="1"/>
                    </a:cubicBezTo>
                    <a:cubicBezTo>
                      <a:pt x="110" y="0"/>
                      <a:pt x="110" y="0"/>
                      <a:pt x="1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0" name="Freeform 9574"/>
              <p:cNvSpPr>
                <a:spLocks noEditPoints="1"/>
              </p:cNvSpPr>
              <p:nvPr/>
            </p:nvSpPr>
            <p:spPr bwMode="auto">
              <a:xfrm>
                <a:off x="-748" y="3252"/>
                <a:ext cx="359" cy="578"/>
              </a:xfrm>
              <a:custGeom>
                <a:avLst/>
                <a:gdLst>
                  <a:gd name="T0" fmla="*/ 3 w 152"/>
                  <a:gd name="T1" fmla="*/ 244 h 245"/>
                  <a:gd name="T2" fmla="*/ 2 w 152"/>
                  <a:gd name="T3" fmla="*/ 236 h 245"/>
                  <a:gd name="T4" fmla="*/ 7 w 152"/>
                  <a:gd name="T5" fmla="*/ 232 h 245"/>
                  <a:gd name="T6" fmla="*/ 10 w 152"/>
                  <a:gd name="T7" fmla="*/ 226 h 245"/>
                  <a:gd name="T8" fmla="*/ 11 w 152"/>
                  <a:gd name="T9" fmla="*/ 225 h 245"/>
                  <a:gd name="T10" fmla="*/ 12 w 152"/>
                  <a:gd name="T11" fmla="*/ 218 h 245"/>
                  <a:gd name="T12" fmla="*/ 21 w 152"/>
                  <a:gd name="T13" fmla="*/ 215 h 245"/>
                  <a:gd name="T14" fmla="*/ 17 w 152"/>
                  <a:gd name="T15" fmla="*/ 213 h 245"/>
                  <a:gd name="T16" fmla="*/ 24 w 152"/>
                  <a:gd name="T17" fmla="*/ 211 h 245"/>
                  <a:gd name="T18" fmla="*/ 25 w 152"/>
                  <a:gd name="T19" fmla="*/ 209 h 245"/>
                  <a:gd name="T20" fmla="*/ 20 w 152"/>
                  <a:gd name="T21" fmla="*/ 207 h 245"/>
                  <a:gd name="T22" fmla="*/ 19 w 152"/>
                  <a:gd name="T23" fmla="*/ 203 h 245"/>
                  <a:gd name="T24" fmla="*/ 35 w 152"/>
                  <a:gd name="T25" fmla="*/ 199 h 245"/>
                  <a:gd name="T26" fmla="*/ 30 w 152"/>
                  <a:gd name="T27" fmla="*/ 185 h 245"/>
                  <a:gd name="T28" fmla="*/ 40 w 152"/>
                  <a:gd name="T29" fmla="*/ 173 h 245"/>
                  <a:gd name="T30" fmla="*/ 55 w 152"/>
                  <a:gd name="T31" fmla="*/ 162 h 245"/>
                  <a:gd name="T32" fmla="*/ 58 w 152"/>
                  <a:gd name="T33" fmla="*/ 162 h 245"/>
                  <a:gd name="T34" fmla="*/ 58 w 152"/>
                  <a:gd name="T35" fmla="*/ 157 h 245"/>
                  <a:gd name="T36" fmla="*/ 49 w 152"/>
                  <a:gd name="T37" fmla="*/ 157 h 245"/>
                  <a:gd name="T38" fmla="*/ 47 w 152"/>
                  <a:gd name="T39" fmla="*/ 155 h 245"/>
                  <a:gd name="T40" fmla="*/ 49 w 152"/>
                  <a:gd name="T41" fmla="*/ 152 h 245"/>
                  <a:gd name="T42" fmla="*/ 53 w 152"/>
                  <a:gd name="T43" fmla="*/ 150 h 245"/>
                  <a:gd name="T44" fmla="*/ 55 w 152"/>
                  <a:gd name="T45" fmla="*/ 146 h 245"/>
                  <a:gd name="T46" fmla="*/ 56 w 152"/>
                  <a:gd name="T47" fmla="*/ 145 h 245"/>
                  <a:gd name="T48" fmla="*/ 70 w 152"/>
                  <a:gd name="T49" fmla="*/ 138 h 245"/>
                  <a:gd name="T50" fmla="*/ 61 w 152"/>
                  <a:gd name="T51" fmla="*/ 132 h 245"/>
                  <a:gd name="T52" fmla="*/ 66 w 152"/>
                  <a:gd name="T53" fmla="*/ 128 h 245"/>
                  <a:gd name="T54" fmla="*/ 67 w 152"/>
                  <a:gd name="T55" fmla="*/ 121 h 245"/>
                  <a:gd name="T56" fmla="*/ 87 w 152"/>
                  <a:gd name="T57" fmla="*/ 112 h 245"/>
                  <a:gd name="T58" fmla="*/ 84 w 152"/>
                  <a:gd name="T59" fmla="*/ 94 h 245"/>
                  <a:gd name="T60" fmla="*/ 106 w 152"/>
                  <a:gd name="T61" fmla="*/ 82 h 245"/>
                  <a:gd name="T62" fmla="*/ 95 w 152"/>
                  <a:gd name="T63" fmla="*/ 78 h 245"/>
                  <a:gd name="T64" fmla="*/ 100 w 152"/>
                  <a:gd name="T65" fmla="*/ 72 h 245"/>
                  <a:gd name="T66" fmla="*/ 101 w 152"/>
                  <a:gd name="T67" fmla="*/ 65 h 245"/>
                  <a:gd name="T68" fmla="*/ 103 w 152"/>
                  <a:gd name="T69" fmla="*/ 64 h 245"/>
                  <a:gd name="T70" fmla="*/ 103 w 152"/>
                  <a:gd name="T71" fmla="*/ 62 h 245"/>
                  <a:gd name="T72" fmla="*/ 117 w 152"/>
                  <a:gd name="T73" fmla="*/ 64 h 245"/>
                  <a:gd name="T74" fmla="*/ 122 w 152"/>
                  <a:gd name="T75" fmla="*/ 55 h 245"/>
                  <a:gd name="T76" fmla="*/ 125 w 152"/>
                  <a:gd name="T77" fmla="*/ 53 h 245"/>
                  <a:gd name="T78" fmla="*/ 112 w 152"/>
                  <a:gd name="T79" fmla="*/ 49 h 245"/>
                  <a:gd name="T80" fmla="*/ 129 w 152"/>
                  <a:gd name="T81" fmla="*/ 47 h 245"/>
                  <a:gd name="T82" fmla="*/ 114 w 152"/>
                  <a:gd name="T83" fmla="*/ 45 h 245"/>
                  <a:gd name="T84" fmla="*/ 114 w 152"/>
                  <a:gd name="T85" fmla="*/ 44 h 245"/>
                  <a:gd name="T86" fmla="*/ 132 w 152"/>
                  <a:gd name="T87" fmla="*/ 41 h 245"/>
                  <a:gd name="T88" fmla="*/ 117 w 152"/>
                  <a:gd name="T89" fmla="*/ 40 h 245"/>
                  <a:gd name="T90" fmla="*/ 133 w 152"/>
                  <a:gd name="T91" fmla="*/ 39 h 245"/>
                  <a:gd name="T92" fmla="*/ 117 w 152"/>
                  <a:gd name="T93" fmla="*/ 39 h 245"/>
                  <a:gd name="T94" fmla="*/ 121 w 152"/>
                  <a:gd name="T95" fmla="*/ 34 h 245"/>
                  <a:gd name="T96" fmla="*/ 122 w 152"/>
                  <a:gd name="T97" fmla="*/ 34 h 245"/>
                  <a:gd name="T98" fmla="*/ 122 w 152"/>
                  <a:gd name="T99" fmla="*/ 30 h 245"/>
                  <a:gd name="T100" fmla="*/ 140 w 152"/>
                  <a:gd name="T101" fmla="*/ 29 h 245"/>
                  <a:gd name="T102" fmla="*/ 124 w 152"/>
                  <a:gd name="T103" fmla="*/ 27 h 245"/>
                  <a:gd name="T104" fmla="*/ 144 w 152"/>
                  <a:gd name="T105" fmla="*/ 21 h 245"/>
                  <a:gd name="T106" fmla="*/ 145 w 152"/>
                  <a:gd name="T107" fmla="*/ 20 h 245"/>
                  <a:gd name="T108" fmla="*/ 124 w 152"/>
                  <a:gd name="T109" fmla="*/ 27 h 245"/>
                  <a:gd name="T110" fmla="*/ 131 w 152"/>
                  <a:gd name="T111" fmla="*/ 14 h 245"/>
                  <a:gd name="T112" fmla="*/ 146 w 152"/>
                  <a:gd name="T113" fmla="*/ 18 h 245"/>
                  <a:gd name="T114" fmla="*/ 133 w 152"/>
                  <a:gd name="T115" fmla="*/ 11 h 245"/>
                  <a:gd name="T116" fmla="*/ 152 w 152"/>
                  <a:gd name="T117" fmla="*/ 9 h 245"/>
                  <a:gd name="T118" fmla="*/ 138 w 152"/>
                  <a:gd name="T119" fmla="*/ 5 h 245"/>
                  <a:gd name="T120" fmla="*/ 140 w 152"/>
                  <a:gd name="T121" fmla="*/ 4 h 245"/>
                  <a:gd name="T122" fmla="*/ 138 w 152"/>
                  <a:gd name="T123" fmla="*/ 3 h 245"/>
                  <a:gd name="T124" fmla="*/ 140 w 152"/>
                  <a:gd name="T1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2" h="245">
                    <a:moveTo>
                      <a:pt x="2" y="244"/>
                    </a:moveTo>
                    <a:cubicBezTo>
                      <a:pt x="2" y="244"/>
                      <a:pt x="2" y="245"/>
                      <a:pt x="2" y="245"/>
                    </a:cubicBezTo>
                    <a:cubicBezTo>
                      <a:pt x="2" y="245"/>
                      <a:pt x="2" y="245"/>
                      <a:pt x="2" y="245"/>
                    </a:cubicBezTo>
                    <a:cubicBezTo>
                      <a:pt x="3" y="245"/>
                      <a:pt x="3" y="245"/>
                      <a:pt x="3" y="245"/>
                    </a:cubicBezTo>
                    <a:cubicBezTo>
                      <a:pt x="3" y="245"/>
                      <a:pt x="3" y="245"/>
                      <a:pt x="3" y="245"/>
                    </a:cubicBezTo>
                    <a:cubicBezTo>
                      <a:pt x="2" y="244"/>
                      <a:pt x="2" y="244"/>
                      <a:pt x="2" y="244"/>
                    </a:cubicBezTo>
                    <a:moveTo>
                      <a:pt x="2" y="236"/>
                    </a:moveTo>
                    <a:cubicBezTo>
                      <a:pt x="2" y="237"/>
                      <a:pt x="2" y="237"/>
                      <a:pt x="2" y="237"/>
                    </a:cubicBezTo>
                    <a:cubicBezTo>
                      <a:pt x="1" y="239"/>
                      <a:pt x="1" y="240"/>
                      <a:pt x="1" y="241"/>
                    </a:cubicBezTo>
                    <a:cubicBezTo>
                      <a:pt x="0" y="242"/>
                      <a:pt x="1" y="245"/>
                      <a:pt x="2" y="245"/>
                    </a:cubicBezTo>
                    <a:cubicBezTo>
                      <a:pt x="2" y="244"/>
                      <a:pt x="2" y="244"/>
                      <a:pt x="2" y="243"/>
                    </a:cubicBezTo>
                    <a:cubicBezTo>
                      <a:pt x="2" y="243"/>
                      <a:pt x="2" y="243"/>
                      <a:pt x="2" y="243"/>
                    </a:cubicBezTo>
                    <a:cubicBezTo>
                      <a:pt x="3" y="244"/>
                      <a:pt x="3" y="244"/>
                      <a:pt x="3" y="244"/>
                    </a:cubicBezTo>
                    <a:cubicBezTo>
                      <a:pt x="4" y="245"/>
                      <a:pt x="4" y="245"/>
                      <a:pt x="4" y="245"/>
                    </a:cubicBezTo>
                    <a:cubicBezTo>
                      <a:pt x="6" y="244"/>
                      <a:pt x="6" y="243"/>
                      <a:pt x="6" y="243"/>
                    </a:cubicBezTo>
                    <a:cubicBezTo>
                      <a:pt x="8" y="239"/>
                      <a:pt x="8" y="239"/>
                      <a:pt x="8" y="239"/>
                    </a:cubicBezTo>
                    <a:cubicBezTo>
                      <a:pt x="8" y="239"/>
                      <a:pt x="7" y="238"/>
                      <a:pt x="6" y="238"/>
                    </a:cubicBezTo>
                    <a:cubicBezTo>
                      <a:pt x="6" y="238"/>
                      <a:pt x="5" y="239"/>
                      <a:pt x="5" y="239"/>
                    </a:cubicBezTo>
                    <a:cubicBezTo>
                      <a:pt x="5" y="240"/>
                      <a:pt x="4" y="240"/>
                      <a:pt x="4" y="241"/>
                    </a:cubicBezTo>
                    <a:cubicBezTo>
                      <a:pt x="4" y="241"/>
                      <a:pt x="4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1"/>
                      <a:pt x="3" y="241"/>
                      <a:pt x="4" y="240"/>
                    </a:cubicBezTo>
                    <a:cubicBezTo>
                      <a:pt x="4" y="239"/>
                      <a:pt x="5" y="238"/>
                      <a:pt x="5" y="238"/>
                    </a:cubicBezTo>
                    <a:cubicBezTo>
                      <a:pt x="2" y="236"/>
                      <a:pt x="2" y="236"/>
                      <a:pt x="2" y="236"/>
                    </a:cubicBezTo>
                    <a:moveTo>
                      <a:pt x="11" y="231"/>
                    </a:moveTo>
                    <a:cubicBezTo>
                      <a:pt x="9" y="233"/>
                      <a:pt x="8" y="235"/>
                      <a:pt x="6" y="237"/>
                    </a:cubicBezTo>
                    <a:cubicBezTo>
                      <a:pt x="9" y="239"/>
                      <a:pt x="9" y="239"/>
                      <a:pt x="9" y="239"/>
                    </a:cubicBezTo>
                    <a:cubicBezTo>
                      <a:pt x="10" y="237"/>
                      <a:pt x="10" y="237"/>
                      <a:pt x="10" y="237"/>
                    </a:cubicBezTo>
                    <a:cubicBezTo>
                      <a:pt x="11" y="235"/>
                      <a:pt x="12" y="234"/>
                      <a:pt x="13" y="232"/>
                    </a:cubicBezTo>
                    <a:cubicBezTo>
                      <a:pt x="11" y="231"/>
                      <a:pt x="11" y="231"/>
                      <a:pt x="11" y="231"/>
                    </a:cubicBezTo>
                    <a:moveTo>
                      <a:pt x="6" y="228"/>
                    </a:moveTo>
                    <a:cubicBezTo>
                      <a:pt x="5" y="231"/>
                      <a:pt x="4" y="233"/>
                      <a:pt x="3" y="235"/>
                    </a:cubicBezTo>
                    <a:cubicBezTo>
                      <a:pt x="5" y="237"/>
                      <a:pt x="5" y="237"/>
                      <a:pt x="5" y="237"/>
                    </a:cubicBezTo>
                    <a:cubicBezTo>
                      <a:pt x="6" y="236"/>
                      <a:pt x="6" y="236"/>
                      <a:pt x="6" y="236"/>
                    </a:cubicBezTo>
                    <a:cubicBezTo>
                      <a:pt x="7" y="234"/>
                      <a:pt x="8" y="232"/>
                      <a:pt x="9" y="230"/>
                    </a:cubicBezTo>
                    <a:cubicBezTo>
                      <a:pt x="8" y="230"/>
                      <a:pt x="8" y="230"/>
                      <a:pt x="8" y="230"/>
                    </a:cubicBezTo>
                    <a:cubicBezTo>
                      <a:pt x="8" y="231"/>
                      <a:pt x="7" y="232"/>
                      <a:pt x="7" y="232"/>
                    </a:cubicBezTo>
                    <a:cubicBezTo>
                      <a:pt x="7" y="232"/>
                      <a:pt x="8" y="231"/>
                      <a:pt x="8" y="230"/>
                    </a:cubicBezTo>
                    <a:cubicBezTo>
                      <a:pt x="7" y="229"/>
                      <a:pt x="7" y="229"/>
                      <a:pt x="7" y="229"/>
                    </a:cubicBezTo>
                    <a:cubicBezTo>
                      <a:pt x="6" y="228"/>
                      <a:pt x="6" y="228"/>
                      <a:pt x="6" y="228"/>
                    </a:cubicBezTo>
                    <a:moveTo>
                      <a:pt x="13" y="228"/>
                    </a:moveTo>
                    <a:cubicBezTo>
                      <a:pt x="12" y="229"/>
                      <a:pt x="12" y="230"/>
                      <a:pt x="11" y="230"/>
                    </a:cubicBezTo>
                    <a:cubicBezTo>
                      <a:pt x="13" y="232"/>
                      <a:pt x="13" y="232"/>
                      <a:pt x="13" y="232"/>
                    </a:cubicBezTo>
                    <a:cubicBezTo>
                      <a:pt x="14" y="231"/>
                      <a:pt x="15" y="230"/>
                      <a:pt x="15" y="229"/>
                    </a:cubicBezTo>
                    <a:cubicBezTo>
                      <a:pt x="14" y="229"/>
                      <a:pt x="13" y="228"/>
                      <a:pt x="13" y="228"/>
                    </a:cubicBezTo>
                    <a:moveTo>
                      <a:pt x="10" y="226"/>
                    </a:moveTo>
                    <a:cubicBezTo>
                      <a:pt x="9" y="227"/>
                      <a:pt x="9" y="228"/>
                      <a:pt x="9" y="229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9" y="228"/>
                      <a:pt x="10" y="227"/>
                      <a:pt x="10" y="227"/>
                    </a:cubicBezTo>
                    <a:cubicBezTo>
                      <a:pt x="10" y="226"/>
                      <a:pt x="10" y="226"/>
                      <a:pt x="10" y="226"/>
                    </a:cubicBezTo>
                    <a:moveTo>
                      <a:pt x="7" y="225"/>
                    </a:moveTo>
                    <a:cubicBezTo>
                      <a:pt x="7" y="226"/>
                      <a:pt x="7" y="227"/>
                      <a:pt x="6" y="228"/>
                    </a:cubicBezTo>
                    <a:cubicBezTo>
                      <a:pt x="7" y="228"/>
                      <a:pt x="7" y="228"/>
                      <a:pt x="7" y="228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9" y="228"/>
                      <a:pt x="9" y="227"/>
                      <a:pt x="10" y="226"/>
                    </a:cubicBezTo>
                    <a:cubicBezTo>
                      <a:pt x="7" y="225"/>
                      <a:pt x="7" y="225"/>
                      <a:pt x="7" y="225"/>
                    </a:cubicBezTo>
                    <a:moveTo>
                      <a:pt x="17" y="221"/>
                    </a:moveTo>
                    <a:cubicBezTo>
                      <a:pt x="16" y="223"/>
                      <a:pt x="15" y="225"/>
                      <a:pt x="14" y="227"/>
                    </a:cubicBezTo>
                    <a:cubicBezTo>
                      <a:pt x="16" y="228"/>
                      <a:pt x="16" y="228"/>
                      <a:pt x="16" y="228"/>
                    </a:cubicBezTo>
                    <a:cubicBezTo>
                      <a:pt x="17" y="226"/>
                      <a:pt x="18" y="224"/>
                      <a:pt x="19" y="223"/>
                    </a:cubicBezTo>
                    <a:cubicBezTo>
                      <a:pt x="17" y="221"/>
                      <a:pt x="17" y="221"/>
                      <a:pt x="17" y="221"/>
                    </a:cubicBezTo>
                    <a:moveTo>
                      <a:pt x="14" y="219"/>
                    </a:moveTo>
                    <a:cubicBezTo>
                      <a:pt x="13" y="221"/>
                      <a:pt x="12" y="223"/>
                      <a:pt x="11" y="225"/>
                    </a:cubicBezTo>
                    <a:cubicBezTo>
                      <a:pt x="11" y="225"/>
                      <a:pt x="11" y="225"/>
                      <a:pt x="11" y="225"/>
                    </a:cubicBezTo>
                    <a:cubicBezTo>
                      <a:pt x="12" y="223"/>
                      <a:pt x="13" y="221"/>
                      <a:pt x="14" y="219"/>
                    </a:cubicBezTo>
                    <a:cubicBezTo>
                      <a:pt x="14" y="219"/>
                      <a:pt x="14" y="219"/>
                      <a:pt x="14" y="219"/>
                    </a:cubicBezTo>
                    <a:moveTo>
                      <a:pt x="19" y="218"/>
                    </a:moveTo>
                    <a:cubicBezTo>
                      <a:pt x="19" y="219"/>
                      <a:pt x="18" y="219"/>
                      <a:pt x="18" y="220"/>
                    </a:cubicBezTo>
                    <a:cubicBezTo>
                      <a:pt x="20" y="221"/>
                      <a:pt x="20" y="221"/>
                      <a:pt x="20" y="221"/>
                    </a:cubicBezTo>
                    <a:cubicBezTo>
                      <a:pt x="21" y="221"/>
                      <a:pt x="21" y="220"/>
                      <a:pt x="22" y="219"/>
                    </a:cubicBezTo>
                    <a:cubicBezTo>
                      <a:pt x="21" y="219"/>
                      <a:pt x="20" y="218"/>
                      <a:pt x="19" y="218"/>
                    </a:cubicBezTo>
                    <a:moveTo>
                      <a:pt x="11" y="218"/>
                    </a:moveTo>
                    <a:cubicBezTo>
                      <a:pt x="10" y="220"/>
                      <a:pt x="9" y="222"/>
                      <a:pt x="8" y="224"/>
                    </a:cubicBezTo>
                    <a:cubicBezTo>
                      <a:pt x="11" y="225"/>
                      <a:pt x="11" y="225"/>
                      <a:pt x="11" y="225"/>
                    </a:cubicBezTo>
                    <a:cubicBezTo>
                      <a:pt x="12" y="223"/>
                      <a:pt x="13" y="221"/>
                      <a:pt x="14" y="219"/>
                    </a:cubicBezTo>
                    <a:cubicBezTo>
                      <a:pt x="12" y="218"/>
                      <a:pt x="12" y="218"/>
                      <a:pt x="12" y="218"/>
                    </a:cubicBezTo>
                    <a:cubicBezTo>
                      <a:pt x="11" y="218"/>
                      <a:pt x="11" y="218"/>
                      <a:pt x="11" y="218"/>
                    </a:cubicBezTo>
                    <a:moveTo>
                      <a:pt x="15" y="216"/>
                    </a:moveTo>
                    <a:cubicBezTo>
                      <a:pt x="15" y="217"/>
                      <a:pt x="15" y="217"/>
                      <a:pt x="14" y="218"/>
                    </a:cubicBezTo>
                    <a:cubicBezTo>
                      <a:pt x="15" y="218"/>
                      <a:pt x="15" y="218"/>
                      <a:pt x="15" y="218"/>
                    </a:cubicBezTo>
                    <a:cubicBezTo>
                      <a:pt x="15" y="217"/>
                      <a:pt x="15" y="217"/>
                      <a:pt x="16" y="216"/>
                    </a:cubicBezTo>
                    <a:cubicBezTo>
                      <a:pt x="16" y="216"/>
                      <a:pt x="16" y="216"/>
                      <a:pt x="16" y="216"/>
                    </a:cubicBezTo>
                    <a:cubicBezTo>
                      <a:pt x="16" y="216"/>
                      <a:pt x="16" y="216"/>
                      <a:pt x="15" y="216"/>
                    </a:cubicBezTo>
                    <a:moveTo>
                      <a:pt x="13" y="215"/>
                    </a:moveTo>
                    <a:cubicBezTo>
                      <a:pt x="13" y="215"/>
                      <a:pt x="12" y="216"/>
                      <a:pt x="12" y="216"/>
                    </a:cubicBezTo>
                    <a:cubicBezTo>
                      <a:pt x="14" y="218"/>
                      <a:pt x="14" y="218"/>
                      <a:pt x="14" y="218"/>
                    </a:cubicBezTo>
                    <a:cubicBezTo>
                      <a:pt x="15" y="217"/>
                      <a:pt x="15" y="217"/>
                      <a:pt x="15" y="216"/>
                    </a:cubicBezTo>
                    <a:cubicBezTo>
                      <a:pt x="15" y="216"/>
                      <a:pt x="14" y="215"/>
                      <a:pt x="13" y="215"/>
                    </a:cubicBezTo>
                    <a:moveTo>
                      <a:pt x="21" y="215"/>
                    </a:moveTo>
                    <a:cubicBezTo>
                      <a:pt x="21" y="215"/>
                      <a:pt x="21" y="215"/>
                      <a:pt x="21" y="215"/>
                    </a:cubicBezTo>
                    <a:cubicBezTo>
                      <a:pt x="22" y="215"/>
                      <a:pt x="23" y="216"/>
                      <a:pt x="23" y="216"/>
                    </a:cubicBezTo>
                    <a:cubicBezTo>
                      <a:pt x="24" y="216"/>
                      <a:pt x="24" y="216"/>
                      <a:pt x="24" y="216"/>
                    </a:cubicBezTo>
                    <a:cubicBezTo>
                      <a:pt x="23" y="215"/>
                      <a:pt x="22" y="215"/>
                      <a:pt x="21" y="215"/>
                    </a:cubicBezTo>
                    <a:moveTo>
                      <a:pt x="22" y="214"/>
                    </a:moveTo>
                    <a:cubicBezTo>
                      <a:pt x="22" y="214"/>
                      <a:pt x="22" y="214"/>
                      <a:pt x="22" y="214"/>
                    </a:cubicBezTo>
                    <a:cubicBezTo>
                      <a:pt x="23" y="214"/>
                      <a:pt x="23" y="215"/>
                      <a:pt x="24" y="215"/>
                    </a:cubicBezTo>
                    <a:cubicBezTo>
                      <a:pt x="24" y="215"/>
                      <a:pt x="24" y="215"/>
                      <a:pt x="24" y="215"/>
                    </a:cubicBezTo>
                    <a:cubicBezTo>
                      <a:pt x="22" y="214"/>
                      <a:pt x="22" y="214"/>
                      <a:pt x="22" y="214"/>
                    </a:cubicBezTo>
                    <a:moveTo>
                      <a:pt x="17" y="212"/>
                    </a:move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2"/>
                    </a:cubicBezTo>
                    <a:moveTo>
                      <a:pt x="15" y="211"/>
                    </a:moveTo>
                    <a:cubicBezTo>
                      <a:pt x="15" y="211"/>
                      <a:pt x="15" y="211"/>
                      <a:pt x="15" y="212"/>
                    </a:cubicBezTo>
                    <a:cubicBezTo>
                      <a:pt x="15" y="212"/>
                      <a:pt x="16" y="212"/>
                      <a:pt x="17" y="213"/>
                    </a:cubicBezTo>
                    <a:cubicBezTo>
                      <a:pt x="17" y="213"/>
                      <a:pt x="17" y="213"/>
                      <a:pt x="17" y="212"/>
                    </a:cubicBezTo>
                    <a:cubicBezTo>
                      <a:pt x="16" y="212"/>
                      <a:pt x="16" y="212"/>
                      <a:pt x="15" y="211"/>
                    </a:cubicBezTo>
                    <a:moveTo>
                      <a:pt x="18" y="211"/>
                    </a:moveTo>
                    <a:cubicBezTo>
                      <a:pt x="18" y="211"/>
                      <a:pt x="18" y="212"/>
                      <a:pt x="18" y="212"/>
                    </a:cubicBezTo>
                    <a:cubicBezTo>
                      <a:pt x="18" y="212"/>
                      <a:pt x="18" y="212"/>
                      <a:pt x="18" y="212"/>
                    </a:cubicBezTo>
                    <a:cubicBezTo>
                      <a:pt x="18" y="212"/>
                      <a:pt x="18" y="211"/>
                      <a:pt x="18" y="211"/>
                    </a:cubicBezTo>
                    <a:cubicBezTo>
                      <a:pt x="18" y="211"/>
                      <a:pt x="18" y="211"/>
                      <a:pt x="18" y="211"/>
                    </a:cubicBezTo>
                    <a:moveTo>
                      <a:pt x="24" y="210"/>
                    </a:moveTo>
                    <a:cubicBezTo>
                      <a:pt x="24" y="210"/>
                      <a:pt x="24" y="211"/>
                      <a:pt x="24" y="211"/>
                    </a:cubicBezTo>
                    <a:cubicBezTo>
                      <a:pt x="26" y="212"/>
                      <a:pt x="26" y="212"/>
                      <a:pt x="26" y="212"/>
                    </a:cubicBezTo>
                    <a:cubicBezTo>
                      <a:pt x="26" y="212"/>
                      <a:pt x="26" y="212"/>
                      <a:pt x="26" y="212"/>
                    </a:cubicBezTo>
                    <a:cubicBezTo>
                      <a:pt x="24" y="210"/>
                      <a:pt x="24" y="210"/>
                      <a:pt x="24" y="210"/>
                    </a:cubicBezTo>
                    <a:moveTo>
                      <a:pt x="16" y="210"/>
                    </a:moveTo>
                    <a:cubicBezTo>
                      <a:pt x="16" y="210"/>
                      <a:pt x="15" y="210"/>
                      <a:pt x="15" y="211"/>
                    </a:cubicBezTo>
                    <a:cubicBezTo>
                      <a:pt x="16" y="211"/>
                      <a:pt x="17" y="211"/>
                      <a:pt x="18" y="212"/>
                    </a:cubicBezTo>
                    <a:cubicBezTo>
                      <a:pt x="18" y="212"/>
                      <a:pt x="18" y="211"/>
                      <a:pt x="18" y="211"/>
                    </a:cubicBezTo>
                    <a:cubicBezTo>
                      <a:pt x="16" y="210"/>
                      <a:pt x="16" y="210"/>
                      <a:pt x="16" y="210"/>
                    </a:cubicBezTo>
                    <a:moveTo>
                      <a:pt x="25" y="209"/>
                    </a:moveTo>
                    <a:cubicBezTo>
                      <a:pt x="25" y="209"/>
                      <a:pt x="25" y="210"/>
                      <a:pt x="25" y="210"/>
                    </a:cubicBezTo>
                    <a:cubicBezTo>
                      <a:pt x="25" y="210"/>
                      <a:pt x="26" y="211"/>
                      <a:pt x="27" y="211"/>
                    </a:cubicBezTo>
                    <a:cubicBezTo>
                      <a:pt x="27" y="211"/>
                      <a:pt x="27" y="210"/>
                      <a:pt x="27" y="210"/>
                    </a:cubicBezTo>
                    <a:cubicBezTo>
                      <a:pt x="27" y="210"/>
                      <a:pt x="26" y="209"/>
                      <a:pt x="25" y="209"/>
                    </a:cubicBezTo>
                    <a:moveTo>
                      <a:pt x="20" y="208"/>
                    </a:move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moveTo>
                      <a:pt x="18" y="207"/>
                    </a:move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19" y="208"/>
                      <a:pt x="19" y="208"/>
                      <a:pt x="19" y="208"/>
                    </a:cubicBezTo>
                    <a:cubicBezTo>
                      <a:pt x="18" y="207"/>
                      <a:pt x="18" y="207"/>
                      <a:pt x="18" y="207"/>
                    </a:cubicBezTo>
                    <a:moveTo>
                      <a:pt x="21" y="207"/>
                    </a:moveTo>
                    <a:cubicBezTo>
                      <a:pt x="20" y="207"/>
                      <a:pt x="20" y="207"/>
                      <a:pt x="20" y="207"/>
                    </a:cubicBezTo>
                    <a:cubicBezTo>
                      <a:pt x="20" y="207"/>
                      <a:pt x="20" y="207"/>
                      <a:pt x="20" y="207"/>
                    </a:cubicBezTo>
                    <a:cubicBezTo>
                      <a:pt x="20" y="207"/>
                      <a:pt x="20" y="207"/>
                      <a:pt x="21" y="207"/>
                    </a:cubicBezTo>
                    <a:cubicBezTo>
                      <a:pt x="21" y="207"/>
                      <a:pt x="21" y="207"/>
                      <a:pt x="21" y="207"/>
                    </a:cubicBezTo>
                    <a:moveTo>
                      <a:pt x="18" y="205"/>
                    </a:moveTo>
                    <a:cubicBezTo>
                      <a:pt x="18" y="206"/>
                      <a:pt x="18" y="206"/>
                      <a:pt x="18" y="206"/>
                    </a:cubicBezTo>
                    <a:cubicBezTo>
                      <a:pt x="19" y="207"/>
                      <a:pt x="19" y="207"/>
                      <a:pt x="20" y="207"/>
                    </a:cubicBezTo>
                    <a:cubicBezTo>
                      <a:pt x="20" y="207"/>
                      <a:pt x="20" y="207"/>
                      <a:pt x="21" y="207"/>
                    </a:cubicBezTo>
                    <a:cubicBezTo>
                      <a:pt x="20" y="206"/>
                      <a:pt x="19" y="206"/>
                      <a:pt x="18" y="205"/>
                    </a:cubicBezTo>
                    <a:moveTo>
                      <a:pt x="28" y="205"/>
                    </a:moveTo>
                    <a:cubicBezTo>
                      <a:pt x="28" y="205"/>
                      <a:pt x="28" y="205"/>
                      <a:pt x="28" y="205"/>
                    </a:cubicBezTo>
                    <a:cubicBezTo>
                      <a:pt x="29" y="206"/>
                      <a:pt x="30" y="206"/>
                      <a:pt x="30" y="206"/>
                    </a:cubicBezTo>
                    <a:cubicBezTo>
                      <a:pt x="30" y="206"/>
                      <a:pt x="29" y="206"/>
                      <a:pt x="28" y="205"/>
                    </a:cubicBezTo>
                    <a:moveTo>
                      <a:pt x="20" y="203"/>
                    </a:moveTo>
                    <a:cubicBezTo>
                      <a:pt x="19" y="203"/>
                      <a:pt x="19" y="203"/>
                      <a:pt x="19" y="203"/>
                    </a:cubicBezTo>
                    <a:cubicBezTo>
                      <a:pt x="20" y="204"/>
                      <a:pt x="21" y="204"/>
                      <a:pt x="22" y="204"/>
                    </a:cubicBezTo>
                    <a:cubicBezTo>
                      <a:pt x="22" y="204"/>
                      <a:pt x="22" y="204"/>
                      <a:pt x="22" y="204"/>
                    </a:cubicBezTo>
                    <a:cubicBezTo>
                      <a:pt x="21" y="204"/>
                      <a:pt x="20" y="203"/>
                      <a:pt x="20" y="203"/>
                    </a:cubicBezTo>
                    <a:moveTo>
                      <a:pt x="21" y="200"/>
                    </a:moveTo>
                    <a:cubicBezTo>
                      <a:pt x="21" y="200"/>
                      <a:pt x="21" y="201"/>
                      <a:pt x="21" y="201"/>
                    </a:cubicBezTo>
                    <a:cubicBezTo>
                      <a:pt x="22" y="201"/>
                      <a:pt x="22" y="202"/>
                      <a:pt x="23" y="202"/>
                    </a:cubicBezTo>
                    <a:cubicBezTo>
                      <a:pt x="23" y="202"/>
                      <a:pt x="23" y="202"/>
                      <a:pt x="23" y="202"/>
                    </a:cubicBezTo>
                    <a:cubicBezTo>
                      <a:pt x="23" y="201"/>
                      <a:pt x="22" y="201"/>
                      <a:pt x="21" y="200"/>
                    </a:cubicBezTo>
                    <a:cubicBezTo>
                      <a:pt x="21" y="200"/>
                      <a:pt x="21" y="200"/>
                      <a:pt x="21" y="200"/>
                    </a:cubicBezTo>
                    <a:moveTo>
                      <a:pt x="33" y="197"/>
                    </a:moveTo>
                    <a:cubicBezTo>
                      <a:pt x="31" y="200"/>
                      <a:pt x="30" y="202"/>
                      <a:pt x="28" y="204"/>
                    </a:cubicBezTo>
                    <a:cubicBezTo>
                      <a:pt x="29" y="204"/>
                      <a:pt x="30" y="205"/>
                      <a:pt x="30" y="205"/>
                    </a:cubicBezTo>
                    <a:cubicBezTo>
                      <a:pt x="32" y="203"/>
                      <a:pt x="33" y="201"/>
                      <a:pt x="35" y="199"/>
                    </a:cubicBezTo>
                    <a:cubicBezTo>
                      <a:pt x="33" y="197"/>
                      <a:pt x="33" y="197"/>
                      <a:pt x="33" y="197"/>
                    </a:cubicBezTo>
                    <a:moveTo>
                      <a:pt x="25" y="193"/>
                    </a:moveTo>
                    <a:cubicBezTo>
                      <a:pt x="24" y="195"/>
                      <a:pt x="23" y="197"/>
                      <a:pt x="21" y="200"/>
                    </a:cubicBezTo>
                    <a:cubicBezTo>
                      <a:pt x="22" y="200"/>
                      <a:pt x="23" y="200"/>
                      <a:pt x="24" y="201"/>
                    </a:cubicBezTo>
                    <a:cubicBezTo>
                      <a:pt x="25" y="199"/>
                      <a:pt x="26" y="197"/>
                      <a:pt x="27" y="194"/>
                    </a:cubicBezTo>
                    <a:cubicBezTo>
                      <a:pt x="25" y="193"/>
                      <a:pt x="25" y="193"/>
                      <a:pt x="25" y="193"/>
                    </a:cubicBezTo>
                    <a:moveTo>
                      <a:pt x="38" y="190"/>
                    </a:moveTo>
                    <a:cubicBezTo>
                      <a:pt x="37" y="191"/>
                      <a:pt x="35" y="193"/>
                      <a:pt x="34" y="195"/>
                    </a:cubicBezTo>
                    <a:cubicBezTo>
                      <a:pt x="34" y="195"/>
                      <a:pt x="34" y="195"/>
                      <a:pt x="35" y="195"/>
                    </a:cubicBezTo>
                    <a:cubicBezTo>
                      <a:pt x="35" y="196"/>
                      <a:pt x="36" y="196"/>
                      <a:pt x="36" y="196"/>
                    </a:cubicBezTo>
                    <a:cubicBezTo>
                      <a:pt x="37" y="194"/>
                      <a:pt x="38" y="193"/>
                      <a:pt x="40" y="191"/>
                    </a:cubicBezTo>
                    <a:cubicBezTo>
                      <a:pt x="39" y="190"/>
                      <a:pt x="38" y="190"/>
                      <a:pt x="38" y="190"/>
                    </a:cubicBezTo>
                    <a:moveTo>
                      <a:pt x="30" y="185"/>
                    </a:moveTo>
                    <a:cubicBezTo>
                      <a:pt x="29" y="187"/>
                      <a:pt x="28" y="189"/>
                      <a:pt x="27" y="190"/>
                    </a:cubicBezTo>
                    <a:cubicBezTo>
                      <a:pt x="27" y="191"/>
                      <a:pt x="28" y="191"/>
                      <a:pt x="29" y="192"/>
                    </a:cubicBezTo>
                    <a:cubicBezTo>
                      <a:pt x="30" y="190"/>
                      <a:pt x="31" y="188"/>
                      <a:pt x="32" y="186"/>
                    </a:cubicBezTo>
                    <a:cubicBezTo>
                      <a:pt x="31" y="186"/>
                      <a:pt x="31" y="185"/>
                      <a:pt x="30" y="185"/>
                    </a:cubicBezTo>
                    <a:moveTo>
                      <a:pt x="46" y="177"/>
                    </a:moveTo>
                    <a:cubicBezTo>
                      <a:pt x="44" y="180"/>
                      <a:pt x="42" y="183"/>
                      <a:pt x="40" y="186"/>
                    </a:cubicBezTo>
                    <a:cubicBezTo>
                      <a:pt x="41" y="186"/>
                      <a:pt x="41" y="187"/>
                      <a:pt x="42" y="187"/>
                    </a:cubicBezTo>
                    <a:cubicBezTo>
                      <a:pt x="44" y="184"/>
                      <a:pt x="46" y="181"/>
                      <a:pt x="48" y="178"/>
                    </a:cubicBezTo>
                    <a:cubicBezTo>
                      <a:pt x="46" y="177"/>
                      <a:pt x="46" y="177"/>
                      <a:pt x="46" y="177"/>
                    </a:cubicBezTo>
                    <a:moveTo>
                      <a:pt x="37" y="172"/>
                    </a:moveTo>
                    <a:cubicBezTo>
                      <a:pt x="36" y="175"/>
                      <a:pt x="34" y="178"/>
                      <a:pt x="32" y="181"/>
                    </a:cubicBezTo>
                    <a:cubicBezTo>
                      <a:pt x="33" y="182"/>
                      <a:pt x="33" y="182"/>
                      <a:pt x="34" y="183"/>
                    </a:cubicBezTo>
                    <a:cubicBezTo>
                      <a:pt x="36" y="179"/>
                      <a:pt x="38" y="176"/>
                      <a:pt x="40" y="173"/>
                    </a:cubicBezTo>
                    <a:cubicBezTo>
                      <a:pt x="37" y="172"/>
                      <a:pt x="37" y="172"/>
                      <a:pt x="37" y="172"/>
                    </a:cubicBezTo>
                    <a:moveTo>
                      <a:pt x="52" y="166"/>
                    </a:moveTo>
                    <a:cubicBezTo>
                      <a:pt x="51" y="169"/>
                      <a:pt x="49" y="172"/>
                      <a:pt x="47" y="174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51" y="173"/>
                      <a:pt x="53" y="170"/>
                      <a:pt x="54" y="167"/>
                    </a:cubicBezTo>
                    <a:cubicBezTo>
                      <a:pt x="54" y="167"/>
                      <a:pt x="53" y="167"/>
                      <a:pt x="52" y="166"/>
                    </a:cubicBezTo>
                    <a:moveTo>
                      <a:pt x="55" y="163"/>
                    </a:moveTo>
                    <a:cubicBezTo>
                      <a:pt x="54" y="163"/>
                      <a:pt x="54" y="163"/>
                      <a:pt x="54" y="164"/>
                    </a:cubicBezTo>
                    <a:cubicBezTo>
                      <a:pt x="55" y="164"/>
                      <a:pt x="55" y="164"/>
                      <a:pt x="56" y="165"/>
                    </a:cubicBezTo>
                    <a:cubicBezTo>
                      <a:pt x="56" y="164"/>
                      <a:pt x="56" y="164"/>
                      <a:pt x="56" y="164"/>
                    </a:cubicBezTo>
                    <a:cubicBezTo>
                      <a:pt x="56" y="164"/>
                      <a:pt x="55" y="163"/>
                      <a:pt x="55" y="163"/>
                    </a:cubicBezTo>
                    <a:moveTo>
                      <a:pt x="55" y="162"/>
                    </a:moveTo>
                    <a:cubicBezTo>
                      <a:pt x="55" y="162"/>
                      <a:pt x="55" y="162"/>
                      <a:pt x="55" y="163"/>
                    </a:cubicBezTo>
                    <a:cubicBezTo>
                      <a:pt x="55" y="163"/>
                      <a:pt x="56" y="163"/>
                      <a:pt x="57" y="164"/>
                    </a:cubicBezTo>
                    <a:cubicBezTo>
                      <a:pt x="57" y="163"/>
                      <a:pt x="57" y="163"/>
                      <a:pt x="57" y="163"/>
                    </a:cubicBezTo>
                    <a:cubicBezTo>
                      <a:pt x="57" y="162"/>
                      <a:pt x="56" y="162"/>
                      <a:pt x="55" y="162"/>
                    </a:cubicBezTo>
                    <a:moveTo>
                      <a:pt x="44" y="161"/>
                    </a:moveTo>
                    <a:cubicBezTo>
                      <a:pt x="42" y="164"/>
                      <a:pt x="41" y="166"/>
                      <a:pt x="39" y="169"/>
                    </a:cubicBezTo>
                    <a:cubicBezTo>
                      <a:pt x="41" y="170"/>
                      <a:pt x="41" y="170"/>
                      <a:pt x="41" y="170"/>
                    </a:cubicBezTo>
                    <a:cubicBezTo>
                      <a:pt x="43" y="168"/>
                      <a:pt x="44" y="165"/>
                      <a:pt x="46" y="162"/>
                    </a:cubicBezTo>
                    <a:cubicBezTo>
                      <a:pt x="45" y="162"/>
                      <a:pt x="44" y="161"/>
                      <a:pt x="44" y="161"/>
                    </a:cubicBezTo>
                    <a:moveTo>
                      <a:pt x="56" y="161"/>
                    </a:moveTo>
                    <a:cubicBezTo>
                      <a:pt x="56" y="161"/>
                      <a:pt x="56" y="161"/>
                      <a:pt x="55" y="162"/>
                    </a:cubicBezTo>
                    <a:cubicBezTo>
                      <a:pt x="56" y="162"/>
                      <a:pt x="57" y="162"/>
                      <a:pt x="57" y="163"/>
                    </a:cubicBezTo>
                    <a:cubicBezTo>
                      <a:pt x="57" y="162"/>
                      <a:pt x="57" y="162"/>
                      <a:pt x="58" y="162"/>
                    </a:cubicBezTo>
                    <a:cubicBezTo>
                      <a:pt x="57" y="162"/>
                      <a:pt x="56" y="161"/>
                      <a:pt x="56" y="161"/>
                    </a:cubicBezTo>
                    <a:moveTo>
                      <a:pt x="46" y="158"/>
                    </a:moveTo>
                    <a:cubicBezTo>
                      <a:pt x="46" y="158"/>
                      <a:pt x="45" y="158"/>
                      <a:pt x="45" y="159"/>
                    </a:cubicBezTo>
                    <a:cubicBezTo>
                      <a:pt x="46" y="159"/>
                      <a:pt x="47" y="160"/>
                      <a:pt x="47" y="160"/>
                    </a:cubicBezTo>
                    <a:cubicBezTo>
                      <a:pt x="47" y="160"/>
                      <a:pt x="47" y="160"/>
                      <a:pt x="47" y="160"/>
                    </a:cubicBezTo>
                    <a:cubicBezTo>
                      <a:pt x="47" y="160"/>
                      <a:pt x="48" y="159"/>
                      <a:pt x="48" y="159"/>
                    </a:cubicBezTo>
                    <a:cubicBezTo>
                      <a:pt x="47" y="159"/>
                      <a:pt x="46" y="158"/>
                      <a:pt x="46" y="158"/>
                    </a:cubicBezTo>
                    <a:moveTo>
                      <a:pt x="58" y="158"/>
                    </a:moveTo>
                    <a:cubicBezTo>
                      <a:pt x="57" y="159"/>
                      <a:pt x="57" y="159"/>
                      <a:pt x="56" y="160"/>
                    </a:cubicBezTo>
                    <a:cubicBezTo>
                      <a:pt x="57" y="161"/>
                      <a:pt x="57" y="161"/>
                      <a:pt x="58" y="161"/>
                    </a:cubicBezTo>
                    <a:cubicBezTo>
                      <a:pt x="59" y="160"/>
                      <a:pt x="59" y="160"/>
                      <a:pt x="60" y="159"/>
                    </a:cubicBezTo>
                    <a:cubicBezTo>
                      <a:pt x="59" y="158"/>
                      <a:pt x="58" y="158"/>
                      <a:pt x="58" y="158"/>
                    </a:cubicBezTo>
                    <a:moveTo>
                      <a:pt x="58" y="157"/>
                    </a:moveTo>
                    <a:cubicBezTo>
                      <a:pt x="58" y="157"/>
                      <a:pt x="58" y="157"/>
                      <a:pt x="58" y="158"/>
                    </a:cubicBezTo>
                    <a:cubicBezTo>
                      <a:pt x="60" y="159"/>
                      <a:pt x="60" y="159"/>
                      <a:pt x="60" y="159"/>
                    </a:cubicBezTo>
                    <a:cubicBezTo>
                      <a:pt x="60" y="158"/>
                      <a:pt x="60" y="158"/>
                      <a:pt x="60" y="158"/>
                    </a:cubicBezTo>
                    <a:cubicBezTo>
                      <a:pt x="59" y="158"/>
                      <a:pt x="59" y="157"/>
                      <a:pt x="58" y="157"/>
                    </a:cubicBezTo>
                    <a:moveTo>
                      <a:pt x="58" y="157"/>
                    </a:moveTo>
                    <a:cubicBezTo>
                      <a:pt x="58" y="157"/>
                      <a:pt x="58" y="157"/>
                      <a:pt x="58" y="157"/>
                    </a:cubicBezTo>
                    <a:cubicBezTo>
                      <a:pt x="59" y="157"/>
                      <a:pt x="59" y="158"/>
                      <a:pt x="60" y="158"/>
                    </a:cubicBezTo>
                    <a:cubicBezTo>
                      <a:pt x="60" y="158"/>
                      <a:pt x="60" y="158"/>
                      <a:pt x="60" y="158"/>
                    </a:cubicBezTo>
                    <a:cubicBezTo>
                      <a:pt x="58" y="157"/>
                      <a:pt x="58" y="157"/>
                      <a:pt x="58" y="157"/>
                    </a:cubicBezTo>
                    <a:moveTo>
                      <a:pt x="47" y="156"/>
                    </a:moveTo>
                    <a:cubicBezTo>
                      <a:pt x="47" y="156"/>
                      <a:pt x="46" y="157"/>
                      <a:pt x="46" y="158"/>
                    </a:cubicBezTo>
                    <a:cubicBezTo>
                      <a:pt x="47" y="158"/>
                      <a:pt x="47" y="158"/>
                      <a:pt x="48" y="159"/>
                    </a:cubicBezTo>
                    <a:cubicBezTo>
                      <a:pt x="48" y="158"/>
                      <a:pt x="49" y="157"/>
                      <a:pt x="49" y="157"/>
                    </a:cubicBezTo>
                    <a:cubicBezTo>
                      <a:pt x="48" y="156"/>
                      <a:pt x="48" y="156"/>
                      <a:pt x="47" y="156"/>
                    </a:cubicBezTo>
                    <a:moveTo>
                      <a:pt x="60" y="154"/>
                    </a:moveTo>
                    <a:cubicBezTo>
                      <a:pt x="60" y="154"/>
                      <a:pt x="60" y="154"/>
                      <a:pt x="60" y="154"/>
                    </a:cubicBezTo>
                    <a:cubicBezTo>
                      <a:pt x="62" y="155"/>
                      <a:pt x="62" y="155"/>
                      <a:pt x="62" y="155"/>
                    </a:cubicBezTo>
                    <a:cubicBezTo>
                      <a:pt x="62" y="155"/>
                      <a:pt x="62" y="155"/>
                      <a:pt x="62" y="155"/>
                    </a:cubicBezTo>
                    <a:cubicBezTo>
                      <a:pt x="61" y="154"/>
                      <a:pt x="61" y="154"/>
                      <a:pt x="60" y="154"/>
                    </a:cubicBezTo>
                    <a:moveTo>
                      <a:pt x="61" y="153"/>
                    </a:moveTo>
                    <a:cubicBezTo>
                      <a:pt x="61" y="153"/>
                      <a:pt x="61" y="153"/>
                      <a:pt x="61" y="153"/>
                    </a:cubicBezTo>
                    <a:cubicBezTo>
                      <a:pt x="61" y="154"/>
                      <a:pt x="62" y="154"/>
                      <a:pt x="62" y="154"/>
                    </a:cubicBezTo>
                    <a:cubicBezTo>
                      <a:pt x="62" y="154"/>
                      <a:pt x="63" y="154"/>
                      <a:pt x="63" y="154"/>
                    </a:cubicBezTo>
                    <a:cubicBezTo>
                      <a:pt x="62" y="153"/>
                      <a:pt x="62" y="153"/>
                      <a:pt x="61" y="153"/>
                    </a:cubicBezTo>
                    <a:moveTo>
                      <a:pt x="49" y="152"/>
                    </a:moveTo>
                    <a:cubicBezTo>
                      <a:pt x="48" y="153"/>
                      <a:pt x="48" y="154"/>
                      <a:pt x="47" y="155"/>
                    </a:cubicBezTo>
                    <a:cubicBezTo>
                      <a:pt x="48" y="155"/>
                      <a:pt x="49" y="156"/>
                      <a:pt x="49" y="156"/>
                    </a:cubicBezTo>
                    <a:cubicBezTo>
                      <a:pt x="50" y="155"/>
                      <a:pt x="50" y="154"/>
                      <a:pt x="51" y="154"/>
                    </a:cubicBezTo>
                    <a:cubicBezTo>
                      <a:pt x="50" y="153"/>
                      <a:pt x="50" y="153"/>
                      <a:pt x="49" y="152"/>
                    </a:cubicBezTo>
                    <a:moveTo>
                      <a:pt x="49" y="152"/>
                    </a:moveTo>
                    <a:cubicBezTo>
                      <a:pt x="49" y="152"/>
                      <a:pt x="49" y="152"/>
                      <a:pt x="49" y="152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51" y="153"/>
                      <a:pt x="50" y="152"/>
                      <a:pt x="49" y="152"/>
                    </a:cubicBezTo>
                    <a:moveTo>
                      <a:pt x="49" y="152"/>
                    </a:moveTo>
                    <a:cubicBezTo>
                      <a:pt x="49" y="152"/>
                      <a:pt x="49" y="152"/>
                      <a:pt x="49" y="152"/>
                    </a:cubicBezTo>
                    <a:cubicBezTo>
                      <a:pt x="50" y="152"/>
                      <a:pt x="51" y="153"/>
                      <a:pt x="51" y="153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49" y="152"/>
                      <a:pt x="49" y="152"/>
                      <a:pt x="49" y="152"/>
                    </a:cubicBezTo>
                    <a:moveTo>
                      <a:pt x="62" y="151"/>
                    </a:moveTo>
                    <a:cubicBezTo>
                      <a:pt x="62" y="151"/>
                      <a:pt x="62" y="151"/>
                      <a:pt x="62" y="152"/>
                    </a:cubicBezTo>
                    <a:cubicBezTo>
                      <a:pt x="62" y="152"/>
                      <a:pt x="63" y="152"/>
                      <a:pt x="63" y="153"/>
                    </a:cubicBezTo>
                    <a:cubicBezTo>
                      <a:pt x="64" y="152"/>
                      <a:pt x="64" y="152"/>
                      <a:pt x="64" y="152"/>
                    </a:cubicBezTo>
                    <a:cubicBezTo>
                      <a:pt x="63" y="152"/>
                      <a:pt x="63" y="151"/>
                      <a:pt x="62" y="151"/>
                    </a:cubicBezTo>
                    <a:moveTo>
                      <a:pt x="63" y="149"/>
                    </a:moveTo>
                    <a:cubicBezTo>
                      <a:pt x="63" y="149"/>
                      <a:pt x="63" y="150"/>
                      <a:pt x="63" y="150"/>
                    </a:cubicBezTo>
                    <a:cubicBezTo>
                      <a:pt x="63" y="150"/>
                      <a:pt x="64" y="151"/>
                      <a:pt x="64" y="151"/>
                    </a:cubicBezTo>
                    <a:cubicBezTo>
                      <a:pt x="65" y="151"/>
                      <a:pt x="65" y="150"/>
                      <a:pt x="65" y="150"/>
                    </a:cubicBezTo>
                    <a:cubicBezTo>
                      <a:pt x="64" y="150"/>
                      <a:pt x="64" y="150"/>
                      <a:pt x="63" y="149"/>
                    </a:cubicBezTo>
                    <a:moveTo>
                      <a:pt x="51" y="149"/>
                    </a:moveTo>
                    <a:cubicBezTo>
                      <a:pt x="51" y="149"/>
                      <a:pt x="51" y="149"/>
                      <a:pt x="51" y="149"/>
                    </a:cubicBezTo>
                    <a:cubicBezTo>
                      <a:pt x="53" y="150"/>
                      <a:pt x="53" y="150"/>
                      <a:pt x="53" y="150"/>
                    </a:cubicBezTo>
                    <a:cubicBezTo>
                      <a:pt x="53" y="150"/>
                      <a:pt x="53" y="150"/>
                      <a:pt x="53" y="150"/>
                    </a:cubicBezTo>
                    <a:cubicBezTo>
                      <a:pt x="53" y="149"/>
                      <a:pt x="52" y="149"/>
                      <a:pt x="51" y="149"/>
                    </a:cubicBezTo>
                    <a:moveTo>
                      <a:pt x="52" y="147"/>
                    </a:moveTo>
                    <a:cubicBezTo>
                      <a:pt x="52" y="147"/>
                      <a:pt x="52" y="148"/>
                      <a:pt x="51" y="148"/>
                    </a:cubicBezTo>
                    <a:cubicBezTo>
                      <a:pt x="52" y="149"/>
                      <a:pt x="53" y="149"/>
                      <a:pt x="53" y="149"/>
                    </a:cubicBezTo>
                    <a:cubicBezTo>
                      <a:pt x="54" y="149"/>
                      <a:pt x="54" y="149"/>
                      <a:pt x="54" y="148"/>
                    </a:cubicBezTo>
                    <a:cubicBezTo>
                      <a:pt x="54" y="148"/>
                      <a:pt x="53" y="148"/>
                      <a:pt x="53" y="147"/>
                    </a:cubicBezTo>
                    <a:cubicBezTo>
                      <a:pt x="53" y="147"/>
                      <a:pt x="52" y="147"/>
                      <a:pt x="52" y="147"/>
                    </a:cubicBezTo>
                    <a:moveTo>
                      <a:pt x="53" y="145"/>
                    </a:moveTo>
                    <a:cubicBezTo>
                      <a:pt x="53" y="145"/>
                      <a:pt x="53" y="146"/>
                      <a:pt x="53" y="146"/>
                    </a:cubicBezTo>
                    <a:cubicBezTo>
                      <a:pt x="53" y="146"/>
                      <a:pt x="54" y="147"/>
                      <a:pt x="55" y="147"/>
                    </a:cubicBezTo>
                    <a:cubicBezTo>
                      <a:pt x="55" y="147"/>
                      <a:pt x="55" y="147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3" y="145"/>
                      <a:pt x="53" y="145"/>
                      <a:pt x="53" y="145"/>
                    </a:cubicBezTo>
                    <a:moveTo>
                      <a:pt x="53" y="145"/>
                    </a:moveTo>
                    <a:cubicBezTo>
                      <a:pt x="53" y="145"/>
                      <a:pt x="53" y="145"/>
                      <a:pt x="53" y="145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4" y="146"/>
                      <a:pt x="54" y="145"/>
                      <a:pt x="53" y="145"/>
                    </a:cubicBezTo>
                    <a:moveTo>
                      <a:pt x="66" y="144"/>
                    </a:moveTo>
                    <a:cubicBezTo>
                      <a:pt x="66" y="145"/>
                      <a:pt x="65" y="147"/>
                      <a:pt x="64" y="148"/>
                    </a:cubicBezTo>
                    <a:cubicBezTo>
                      <a:pt x="65" y="148"/>
                      <a:pt x="65" y="148"/>
                      <a:pt x="66" y="149"/>
                    </a:cubicBezTo>
                    <a:cubicBezTo>
                      <a:pt x="66" y="148"/>
                      <a:pt x="67" y="146"/>
                      <a:pt x="68" y="145"/>
                    </a:cubicBezTo>
                    <a:cubicBezTo>
                      <a:pt x="67" y="145"/>
                      <a:pt x="67" y="145"/>
                      <a:pt x="66" y="144"/>
                    </a:cubicBezTo>
                    <a:moveTo>
                      <a:pt x="54" y="143"/>
                    </a:moveTo>
                    <a:cubicBezTo>
                      <a:pt x="54" y="144"/>
                      <a:pt x="54" y="144"/>
                      <a:pt x="54" y="144"/>
                    </a:cubicBezTo>
                    <a:cubicBezTo>
                      <a:pt x="54" y="145"/>
                      <a:pt x="55" y="145"/>
                      <a:pt x="56" y="145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4"/>
                      <a:pt x="55" y="144"/>
                      <a:pt x="54" y="143"/>
                    </a:cubicBezTo>
                    <a:moveTo>
                      <a:pt x="57" y="139"/>
                    </a:moveTo>
                    <a:cubicBezTo>
                      <a:pt x="56" y="140"/>
                      <a:pt x="56" y="141"/>
                      <a:pt x="55" y="142"/>
                    </a:cubicBezTo>
                    <a:cubicBezTo>
                      <a:pt x="56" y="142"/>
                      <a:pt x="56" y="143"/>
                      <a:pt x="57" y="143"/>
                    </a:cubicBezTo>
                    <a:cubicBezTo>
                      <a:pt x="58" y="142"/>
                      <a:pt x="58" y="141"/>
                      <a:pt x="59" y="140"/>
                    </a:cubicBezTo>
                    <a:cubicBezTo>
                      <a:pt x="58" y="140"/>
                      <a:pt x="58" y="139"/>
                      <a:pt x="57" y="139"/>
                    </a:cubicBezTo>
                    <a:moveTo>
                      <a:pt x="70" y="139"/>
                    </a:moveTo>
                    <a:cubicBezTo>
                      <a:pt x="70" y="139"/>
                      <a:pt x="69" y="139"/>
                      <a:pt x="69" y="140"/>
                    </a:cubicBezTo>
                    <a:cubicBezTo>
                      <a:pt x="70" y="140"/>
                      <a:pt x="70" y="140"/>
                      <a:pt x="71" y="141"/>
                    </a:cubicBezTo>
                    <a:cubicBezTo>
                      <a:pt x="71" y="140"/>
                      <a:pt x="71" y="140"/>
                      <a:pt x="71" y="140"/>
                    </a:cubicBezTo>
                    <a:cubicBezTo>
                      <a:pt x="71" y="139"/>
                      <a:pt x="70" y="139"/>
                      <a:pt x="70" y="139"/>
                    </a:cubicBezTo>
                    <a:moveTo>
                      <a:pt x="70" y="138"/>
                    </a:moveTo>
                    <a:cubicBezTo>
                      <a:pt x="70" y="138"/>
                      <a:pt x="70" y="138"/>
                      <a:pt x="70" y="139"/>
                    </a:cubicBezTo>
                    <a:cubicBezTo>
                      <a:pt x="70" y="139"/>
                      <a:pt x="71" y="139"/>
                      <a:pt x="72" y="140"/>
                    </a:cubicBezTo>
                    <a:cubicBezTo>
                      <a:pt x="72" y="139"/>
                      <a:pt x="72" y="139"/>
                      <a:pt x="72" y="139"/>
                    </a:cubicBezTo>
                    <a:cubicBezTo>
                      <a:pt x="71" y="139"/>
                      <a:pt x="71" y="138"/>
                      <a:pt x="70" y="138"/>
                    </a:cubicBezTo>
                    <a:moveTo>
                      <a:pt x="60" y="133"/>
                    </a:moveTo>
                    <a:cubicBezTo>
                      <a:pt x="60" y="133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1" y="134"/>
                      <a:pt x="61" y="135"/>
                      <a:pt x="62" y="135"/>
                    </a:cubicBezTo>
                    <a:cubicBezTo>
                      <a:pt x="62" y="135"/>
                      <a:pt x="62" y="135"/>
                      <a:pt x="62" y="134"/>
                    </a:cubicBezTo>
                    <a:cubicBezTo>
                      <a:pt x="62" y="134"/>
                      <a:pt x="61" y="133"/>
                      <a:pt x="60" y="133"/>
                    </a:cubicBezTo>
                    <a:moveTo>
                      <a:pt x="61" y="132"/>
                    </a:moveTo>
                    <a:cubicBezTo>
                      <a:pt x="61" y="133"/>
                      <a:pt x="61" y="133"/>
                      <a:pt x="60" y="133"/>
                    </a:cubicBezTo>
                    <a:cubicBezTo>
                      <a:pt x="61" y="133"/>
                      <a:pt x="62" y="134"/>
                      <a:pt x="63" y="134"/>
                    </a:cubicBezTo>
                    <a:cubicBezTo>
                      <a:pt x="63" y="134"/>
                      <a:pt x="63" y="134"/>
                      <a:pt x="63" y="134"/>
                    </a:cubicBezTo>
                    <a:cubicBezTo>
                      <a:pt x="62" y="133"/>
                      <a:pt x="61" y="133"/>
                      <a:pt x="61" y="132"/>
                    </a:cubicBezTo>
                    <a:moveTo>
                      <a:pt x="74" y="132"/>
                    </a:moveTo>
                    <a:cubicBezTo>
                      <a:pt x="74" y="132"/>
                      <a:pt x="74" y="133"/>
                      <a:pt x="73" y="133"/>
                    </a:cubicBezTo>
                    <a:cubicBezTo>
                      <a:pt x="74" y="133"/>
                      <a:pt x="74" y="134"/>
                      <a:pt x="75" y="134"/>
                    </a:cubicBezTo>
                    <a:cubicBezTo>
                      <a:pt x="75" y="134"/>
                      <a:pt x="75" y="133"/>
                      <a:pt x="76" y="133"/>
                    </a:cubicBezTo>
                    <a:cubicBezTo>
                      <a:pt x="75" y="133"/>
                      <a:pt x="74" y="132"/>
                      <a:pt x="74" y="132"/>
                    </a:cubicBezTo>
                    <a:moveTo>
                      <a:pt x="64" y="127"/>
                    </a:moveTo>
                    <a:cubicBezTo>
                      <a:pt x="64" y="127"/>
                      <a:pt x="64" y="127"/>
                      <a:pt x="64" y="127"/>
                    </a:cubicBezTo>
                    <a:cubicBezTo>
                      <a:pt x="65" y="127"/>
                      <a:pt x="65" y="128"/>
                      <a:pt x="66" y="128"/>
                    </a:cubicBezTo>
                    <a:cubicBezTo>
                      <a:pt x="66" y="128"/>
                      <a:pt x="66" y="128"/>
                      <a:pt x="66" y="128"/>
                    </a:cubicBezTo>
                    <a:cubicBezTo>
                      <a:pt x="66" y="127"/>
                      <a:pt x="65" y="127"/>
                      <a:pt x="64" y="127"/>
                    </a:cubicBezTo>
                    <a:moveTo>
                      <a:pt x="78" y="126"/>
                    </a:moveTo>
                    <a:cubicBezTo>
                      <a:pt x="78" y="126"/>
                      <a:pt x="77" y="127"/>
                      <a:pt x="77" y="127"/>
                    </a:cubicBezTo>
                    <a:cubicBezTo>
                      <a:pt x="77" y="128"/>
                      <a:pt x="78" y="128"/>
                      <a:pt x="78" y="128"/>
                    </a:cubicBezTo>
                    <a:cubicBezTo>
                      <a:pt x="79" y="128"/>
                      <a:pt x="79" y="127"/>
                      <a:pt x="79" y="127"/>
                    </a:cubicBezTo>
                    <a:cubicBezTo>
                      <a:pt x="78" y="126"/>
                      <a:pt x="78" y="126"/>
                      <a:pt x="78" y="126"/>
                    </a:cubicBezTo>
                    <a:moveTo>
                      <a:pt x="80" y="123"/>
                    </a:moveTo>
                    <a:cubicBezTo>
                      <a:pt x="79" y="124"/>
                      <a:pt x="78" y="125"/>
                      <a:pt x="78" y="126"/>
                    </a:cubicBezTo>
                    <a:cubicBezTo>
                      <a:pt x="78" y="126"/>
                      <a:pt x="79" y="126"/>
                      <a:pt x="79" y="127"/>
                    </a:cubicBezTo>
                    <a:cubicBezTo>
                      <a:pt x="80" y="126"/>
                      <a:pt x="81" y="125"/>
                      <a:pt x="81" y="124"/>
                    </a:cubicBezTo>
                    <a:cubicBezTo>
                      <a:pt x="81" y="124"/>
                      <a:pt x="80" y="123"/>
                      <a:pt x="80" y="123"/>
                    </a:cubicBezTo>
                    <a:moveTo>
                      <a:pt x="68" y="120"/>
                    </a:moveTo>
                    <a:cubicBezTo>
                      <a:pt x="68" y="121"/>
                      <a:pt x="68" y="121"/>
                      <a:pt x="67" y="121"/>
                    </a:cubicBezTo>
                    <a:cubicBezTo>
                      <a:pt x="68" y="122"/>
                      <a:pt x="69" y="122"/>
                      <a:pt x="69" y="123"/>
                    </a:cubicBezTo>
                    <a:cubicBezTo>
                      <a:pt x="70" y="122"/>
                      <a:pt x="70" y="122"/>
                      <a:pt x="70" y="121"/>
                    </a:cubicBezTo>
                    <a:cubicBezTo>
                      <a:pt x="68" y="120"/>
                      <a:pt x="68" y="120"/>
                      <a:pt x="68" y="120"/>
                    </a:cubicBezTo>
                    <a:moveTo>
                      <a:pt x="70" y="117"/>
                    </a:moveTo>
                    <a:cubicBezTo>
                      <a:pt x="69" y="118"/>
                      <a:pt x="69" y="119"/>
                      <a:pt x="68" y="120"/>
                    </a:cubicBezTo>
                    <a:cubicBezTo>
                      <a:pt x="69" y="120"/>
                      <a:pt x="70" y="121"/>
                      <a:pt x="70" y="121"/>
                    </a:cubicBezTo>
                    <a:cubicBezTo>
                      <a:pt x="71" y="120"/>
                      <a:pt x="71" y="120"/>
                      <a:pt x="72" y="119"/>
                    </a:cubicBezTo>
                    <a:cubicBezTo>
                      <a:pt x="71" y="118"/>
                      <a:pt x="70" y="118"/>
                      <a:pt x="70" y="117"/>
                    </a:cubicBezTo>
                    <a:moveTo>
                      <a:pt x="87" y="112"/>
                    </a:moveTo>
                    <a:cubicBezTo>
                      <a:pt x="86" y="113"/>
                      <a:pt x="86" y="113"/>
                      <a:pt x="85" y="114"/>
                    </a:cubicBezTo>
                    <a:cubicBezTo>
                      <a:pt x="86" y="114"/>
                      <a:pt x="86" y="115"/>
                      <a:pt x="87" y="115"/>
                    </a:cubicBezTo>
                    <a:cubicBezTo>
                      <a:pt x="87" y="114"/>
                      <a:pt x="88" y="114"/>
                      <a:pt x="88" y="113"/>
                    </a:cubicBezTo>
                    <a:cubicBezTo>
                      <a:pt x="88" y="113"/>
                      <a:pt x="87" y="112"/>
                      <a:pt x="87" y="112"/>
                    </a:cubicBezTo>
                    <a:moveTo>
                      <a:pt x="76" y="106"/>
                    </a:moveTo>
                    <a:cubicBezTo>
                      <a:pt x="76" y="107"/>
                      <a:pt x="76" y="107"/>
                      <a:pt x="75" y="108"/>
                    </a:cubicBezTo>
                    <a:cubicBezTo>
                      <a:pt x="76" y="108"/>
                      <a:pt x="77" y="109"/>
                      <a:pt x="78" y="109"/>
                    </a:cubicBezTo>
                    <a:cubicBezTo>
                      <a:pt x="78" y="109"/>
                      <a:pt x="78" y="109"/>
                      <a:pt x="78" y="108"/>
                    </a:cubicBezTo>
                    <a:cubicBezTo>
                      <a:pt x="78" y="108"/>
                      <a:pt x="78" y="108"/>
                      <a:pt x="79" y="108"/>
                    </a:cubicBezTo>
                    <a:cubicBezTo>
                      <a:pt x="78" y="107"/>
                      <a:pt x="77" y="107"/>
                      <a:pt x="76" y="106"/>
                    </a:cubicBezTo>
                    <a:moveTo>
                      <a:pt x="98" y="94"/>
                    </a:moveTo>
                    <a:cubicBezTo>
                      <a:pt x="97" y="96"/>
                      <a:pt x="95" y="98"/>
                      <a:pt x="94" y="101"/>
                    </a:cubicBezTo>
                    <a:cubicBezTo>
                      <a:pt x="94" y="101"/>
                      <a:pt x="95" y="101"/>
                      <a:pt x="95" y="101"/>
                    </a:cubicBezTo>
                    <a:cubicBezTo>
                      <a:pt x="97" y="99"/>
                      <a:pt x="98" y="97"/>
                      <a:pt x="99" y="95"/>
                    </a:cubicBezTo>
                    <a:cubicBezTo>
                      <a:pt x="99" y="94"/>
                      <a:pt x="98" y="94"/>
                      <a:pt x="98" y="94"/>
                    </a:cubicBezTo>
                    <a:moveTo>
                      <a:pt x="87" y="88"/>
                    </a:moveTo>
                    <a:cubicBezTo>
                      <a:pt x="86" y="90"/>
                      <a:pt x="85" y="92"/>
                      <a:pt x="84" y="94"/>
                    </a:cubicBezTo>
                    <a:cubicBezTo>
                      <a:pt x="84" y="95"/>
                      <a:pt x="85" y="95"/>
                      <a:pt x="86" y="95"/>
                    </a:cubicBezTo>
                    <a:cubicBezTo>
                      <a:pt x="87" y="93"/>
                      <a:pt x="88" y="91"/>
                      <a:pt x="89" y="89"/>
                    </a:cubicBezTo>
                    <a:cubicBezTo>
                      <a:pt x="89" y="89"/>
                      <a:pt x="88" y="88"/>
                      <a:pt x="87" y="88"/>
                    </a:cubicBezTo>
                    <a:moveTo>
                      <a:pt x="103" y="85"/>
                    </a:moveTo>
                    <a:cubicBezTo>
                      <a:pt x="103" y="86"/>
                      <a:pt x="103" y="87"/>
                      <a:pt x="102" y="87"/>
                    </a:cubicBezTo>
                    <a:cubicBezTo>
                      <a:pt x="103" y="87"/>
                      <a:pt x="103" y="88"/>
                      <a:pt x="103" y="88"/>
                    </a:cubicBezTo>
                    <a:cubicBezTo>
                      <a:pt x="104" y="87"/>
                      <a:pt x="104" y="87"/>
                      <a:pt x="105" y="86"/>
                    </a:cubicBezTo>
                    <a:cubicBezTo>
                      <a:pt x="103" y="85"/>
                      <a:pt x="103" y="85"/>
                      <a:pt x="103" y="85"/>
                    </a:cubicBezTo>
                    <a:moveTo>
                      <a:pt x="106" y="82"/>
                    </a:moveTo>
                    <a:cubicBezTo>
                      <a:pt x="105" y="83"/>
                      <a:pt x="105" y="83"/>
                      <a:pt x="104" y="84"/>
                    </a:cubicBezTo>
                    <a:cubicBezTo>
                      <a:pt x="105" y="84"/>
                      <a:pt x="105" y="85"/>
                      <a:pt x="105" y="85"/>
                    </a:cubicBezTo>
                    <a:cubicBezTo>
                      <a:pt x="106" y="84"/>
                      <a:pt x="106" y="83"/>
                      <a:pt x="107" y="83"/>
                    </a:cubicBezTo>
                    <a:cubicBezTo>
                      <a:pt x="106" y="82"/>
                      <a:pt x="106" y="82"/>
                      <a:pt x="106" y="82"/>
                    </a:cubicBezTo>
                    <a:moveTo>
                      <a:pt x="93" y="79"/>
                    </a:moveTo>
                    <a:cubicBezTo>
                      <a:pt x="92" y="80"/>
                      <a:pt x="92" y="80"/>
                      <a:pt x="92" y="81"/>
                    </a:cubicBezTo>
                    <a:cubicBezTo>
                      <a:pt x="92" y="81"/>
                      <a:pt x="93" y="82"/>
                      <a:pt x="94" y="82"/>
                    </a:cubicBezTo>
                    <a:cubicBezTo>
                      <a:pt x="94" y="81"/>
                      <a:pt x="94" y="81"/>
                      <a:pt x="95" y="80"/>
                    </a:cubicBezTo>
                    <a:cubicBezTo>
                      <a:pt x="93" y="79"/>
                      <a:pt x="93" y="79"/>
                      <a:pt x="93" y="79"/>
                    </a:cubicBezTo>
                    <a:moveTo>
                      <a:pt x="109" y="77"/>
                    </a:moveTo>
                    <a:cubicBezTo>
                      <a:pt x="108" y="78"/>
                      <a:pt x="108" y="79"/>
                      <a:pt x="107" y="79"/>
                    </a:cubicBezTo>
                    <a:cubicBezTo>
                      <a:pt x="108" y="79"/>
                      <a:pt x="108" y="80"/>
                      <a:pt x="108" y="80"/>
                    </a:cubicBezTo>
                    <a:cubicBezTo>
                      <a:pt x="109" y="79"/>
                      <a:pt x="109" y="79"/>
                      <a:pt x="110" y="78"/>
                    </a:cubicBezTo>
                    <a:cubicBezTo>
                      <a:pt x="109" y="78"/>
                      <a:pt x="109" y="78"/>
                      <a:pt x="109" y="77"/>
                    </a:cubicBezTo>
                    <a:moveTo>
                      <a:pt x="95" y="76"/>
                    </a:moveTo>
                    <a:cubicBezTo>
                      <a:pt x="94" y="76"/>
                      <a:pt x="94" y="77"/>
                      <a:pt x="93" y="78"/>
                    </a:cubicBezTo>
                    <a:cubicBezTo>
                      <a:pt x="94" y="78"/>
                      <a:pt x="94" y="78"/>
                      <a:pt x="95" y="78"/>
                    </a:cubicBezTo>
                    <a:cubicBezTo>
                      <a:pt x="95" y="79"/>
                      <a:pt x="95" y="79"/>
                      <a:pt x="95" y="79"/>
                    </a:cubicBezTo>
                    <a:cubicBezTo>
                      <a:pt x="96" y="78"/>
                      <a:pt x="96" y="78"/>
                      <a:pt x="97" y="77"/>
                    </a:cubicBezTo>
                    <a:cubicBezTo>
                      <a:pt x="96" y="76"/>
                      <a:pt x="95" y="76"/>
                      <a:pt x="95" y="76"/>
                    </a:cubicBezTo>
                    <a:moveTo>
                      <a:pt x="111" y="73"/>
                    </a:moveTo>
                    <a:cubicBezTo>
                      <a:pt x="111" y="74"/>
                      <a:pt x="110" y="75"/>
                      <a:pt x="109" y="77"/>
                    </a:cubicBezTo>
                    <a:cubicBezTo>
                      <a:pt x="109" y="77"/>
                      <a:pt x="110" y="77"/>
                      <a:pt x="110" y="77"/>
                    </a:cubicBezTo>
                    <a:cubicBezTo>
                      <a:pt x="110" y="77"/>
                      <a:pt x="110" y="77"/>
                      <a:pt x="110" y="77"/>
                    </a:cubicBezTo>
                    <a:cubicBezTo>
                      <a:pt x="111" y="76"/>
                      <a:pt x="112" y="74"/>
                      <a:pt x="112" y="73"/>
                    </a:cubicBezTo>
                    <a:cubicBezTo>
                      <a:pt x="112" y="73"/>
                      <a:pt x="112" y="73"/>
                      <a:pt x="111" y="73"/>
                    </a:cubicBezTo>
                    <a:moveTo>
                      <a:pt x="98" y="71"/>
                    </a:moveTo>
                    <a:cubicBezTo>
                      <a:pt x="97" y="72"/>
                      <a:pt x="97" y="72"/>
                      <a:pt x="96" y="73"/>
                    </a:cubicBezTo>
                    <a:cubicBezTo>
                      <a:pt x="97" y="73"/>
                      <a:pt x="98" y="74"/>
                      <a:pt x="98" y="74"/>
                    </a:cubicBezTo>
                    <a:cubicBezTo>
                      <a:pt x="99" y="73"/>
                      <a:pt x="99" y="73"/>
                      <a:pt x="100" y="72"/>
                    </a:cubicBezTo>
                    <a:cubicBezTo>
                      <a:pt x="99" y="72"/>
                      <a:pt x="98" y="71"/>
                      <a:pt x="98" y="71"/>
                    </a:cubicBezTo>
                    <a:moveTo>
                      <a:pt x="113" y="70"/>
                    </a:moveTo>
                    <a:cubicBezTo>
                      <a:pt x="113" y="71"/>
                      <a:pt x="112" y="72"/>
                      <a:pt x="112" y="72"/>
                    </a:cubicBezTo>
                    <a:cubicBezTo>
                      <a:pt x="112" y="73"/>
                      <a:pt x="112" y="73"/>
                      <a:pt x="113" y="73"/>
                    </a:cubicBezTo>
                    <a:cubicBezTo>
                      <a:pt x="113" y="72"/>
                      <a:pt x="114" y="71"/>
                      <a:pt x="114" y="70"/>
                    </a:cubicBezTo>
                    <a:cubicBezTo>
                      <a:pt x="114" y="70"/>
                      <a:pt x="114" y="70"/>
                      <a:pt x="113" y="70"/>
                    </a:cubicBezTo>
                    <a:moveTo>
                      <a:pt x="100" y="66"/>
                    </a:moveTo>
                    <a:cubicBezTo>
                      <a:pt x="99" y="68"/>
                      <a:pt x="99" y="69"/>
                      <a:pt x="98" y="70"/>
                    </a:cubicBezTo>
                    <a:cubicBezTo>
                      <a:pt x="99" y="71"/>
                      <a:pt x="99" y="71"/>
                      <a:pt x="100" y="71"/>
                    </a:cubicBezTo>
                    <a:cubicBezTo>
                      <a:pt x="101" y="70"/>
                      <a:pt x="102" y="69"/>
                      <a:pt x="102" y="68"/>
                    </a:cubicBezTo>
                    <a:cubicBezTo>
                      <a:pt x="102" y="67"/>
                      <a:pt x="101" y="67"/>
                      <a:pt x="100" y="66"/>
                    </a:cubicBezTo>
                    <a:moveTo>
                      <a:pt x="101" y="65"/>
                    </a:moveTo>
                    <a:cubicBezTo>
                      <a:pt x="101" y="65"/>
                      <a:pt x="101" y="65"/>
                      <a:pt x="101" y="65"/>
                    </a:cubicBezTo>
                    <a:cubicBezTo>
                      <a:pt x="102" y="66"/>
                      <a:pt x="102" y="66"/>
                      <a:pt x="103" y="67"/>
                    </a:cubicBezTo>
                    <a:cubicBezTo>
                      <a:pt x="103" y="67"/>
                      <a:pt x="103" y="67"/>
                      <a:pt x="103" y="67"/>
                    </a:cubicBezTo>
                    <a:cubicBezTo>
                      <a:pt x="102" y="66"/>
                      <a:pt x="102" y="66"/>
                      <a:pt x="101" y="65"/>
                    </a:cubicBezTo>
                    <a:moveTo>
                      <a:pt x="116" y="65"/>
                    </a:moveTo>
                    <a:cubicBezTo>
                      <a:pt x="116" y="66"/>
                      <a:pt x="116" y="66"/>
                      <a:pt x="115" y="66"/>
                    </a:cubicBezTo>
                    <a:cubicBezTo>
                      <a:pt x="116" y="67"/>
                      <a:pt x="116" y="67"/>
                      <a:pt x="116" y="67"/>
                    </a:cubicBezTo>
                    <a:cubicBezTo>
                      <a:pt x="117" y="66"/>
                      <a:pt x="117" y="66"/>
                      <a:pt x="117" y="66"/>
                    </a:cubicBezTo>
                    <a:cubicBezTo>
                      <a:pt x="117" y="66"/>
                      <a:pt x="117" y="65"/>
                      <a:pt x="116" y="65"/>
                    </a:cubicBezTo>
                    <a:moveTo>
                      <a:pt x="102" y="63"/>
                    </a:moveTo>
                    <a:cubicBezTo>
                      <a:pt x="102" y="64"/>
                      <a:pt x="101" y="65"/>
                      <a:pt x="101" y="65"/>
                    </a:cubicBezTo>
                    <a:cubicBezTo>
                      <a:pt x="102" y="66"/>
                      <a:pt x="102" y="66"/>
                      <a:pt x="103" y="66"/>
                    </a:cubicBezTo>
                    <a:cubicBezTo>
                      <a:pt x="103" y="66"/>
                      <a:pt x="104" y="65"/>
                      <a:pt x="104" y="65"/>
                    </a:cubicBezTo>
                    <a:cubicBezTo>
                      <a:pt x="104" y="64"/>
                      <a:pt x="103" y="64"/>
                      <a:pt x="103" y="64"/>
                    </a:cubicBezTo>
                    <a:cubicBezTo>
                      <a:pt x="102" y="65"/>
                      <a:pt x="102" y="66"/>
                      <a:pt x="102" y="66"/>
                    </a:cubicBezTo>
                    <a:cubicBezTo>
                      <a:pt x="102" y="66"/>
                      <a:pt x="102" y="65"/>
                      <a:pt x="103" y="64"/>
                    </a:cubicBezTo>
                    <a:cubicBezTo>
                      <a:pt x="103" y="64"/>
                      <a:pt x="102" y="64"/>
                      <a:pt x="102" y="63"/>
                    </a:cubicBezTo>
                    <a:moveTo>
                      <a:pt x="104" y="62"/>
                    </a:moveTo>
                    <a:cubicBezTo>
                      <a:pt x="104" y="62"/>
                      <a:pt x="104" y="62"/>
                      <a:pt x="104" y="63"/>
                    </a:cubicBezTo>
                    <a:cubicBezTo>
                      <a:pt x="104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4" y="63"/>
                      <a:pt x="104" y="62"/>
                    </a:cubicBezTo>
                    <a:moveTo>
                      <a:pt x="103" y="62"/>
                    </a:moveTo>
                    <a:cubicBezTo>
                      <a:pt x="103" y="62"/>
                      <a:pt x="103" y="62"/>
                      <a:pt x="103" y="62"/>
                    </a:cubicBezTo>
                    <a:cubicBezTo>
                      <a:pt x="103" y="62"/>
                      <a:pt x="103" y="62"/>
                      <a:pt x="104" y="62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4" y="62"/>
                      <a:pt x="103" y="62"/>
                      <a:pt x="103" y="62"/>
                    </a:cubicBezTo>
                    <a:moveTo>
                      <a:pt x="121" y="59"/>
                    </a:moveTo>
                    <a:cubicBezTo>
                      <a:pt x="118" y="65"/>
                      <a:pt x="118" y="65"/>
                      <a:pt x="118" y="65"/>
                    </a:cubicBezTo>
                    <a:cubicBezTo>
                      <a:pt x="118" y="65"/>
                      <a:pt x="118" y="65"/>
                      <a:pt x="118" y="65"/>
                    </a:cubicBezTo>
                    <a:cubicBezTo>
                      <a:pt x="121" y="60"/>
                      <a:pt x="121" y="60"/>
                      <a:pt x="121" y="60"/>
                    </a:cubicBezTo>
                    <a:cubicBezTo>
                      <a:pt x="121" y="60"/>
                      <a:pt x="121" y="59"/>
                      <a:pt x="121" y="59"/>
                    </a:cubicBezTo>
                    <a:cubicBezTo>
                      <a:pt x="121" y="59"/>
                      <a:pt x="121" y="59"/>
                      <a:pt x="121" y="59"/>
                    </a:cubicBezTo>
                    <a:moveTo>
                      <a:pt x="106" y="59"/>
                    </a:moveTo>
                    <a:cubicBezTo>
                      <a:pt x="106" y="59"/>
                      <a:pt x="105" y="60"/>
                      <a:pt x="105" y="60"/>
                    </a:cubicBezTo>
                    <a:cubicBezTo>
                      <a:pt x="106" y="60"/>
                      <a:pt x="106" y="61"/>
                      <a:pt x="106" y="61"/>
                    </a:cubicBezTo>
                    <a:cubicBezTo>
                      <a:pt x="107" y="60"/>
                      <a:pt x="107" y="60"/>
                      <a:pt x="107" y="59"/>
                    </a:cubicBezTo>
                    <a:cubicBezTo>
                      <a:pt x="107" y="59"/>
                      <a:pt x="106" y="59"/>
                      <a:pt x="106" y="59"/>
                    </a:cubicBezTo>
                    <a:moveTo>
                      <a:pt x="120" y="58"/>
                    </a:moveTo>
                    <a:cubicBezTo>
                      <a:pt x="119" y="60"/>
                      <a:pt x="118" y="62"/>
                      <a:pt x="117" y="64"/>
                    </a:cubicBezTo>
                    <a:cubicBezTo>
                      <a:pt x="117" y="64"/>
                      <a:pt x="117" y="65"/>
                      <a:pt x="118" y="65"/>
                    </a:cubicBezTo>
                    <a:cubicBezTo>
                      <a:pt x="119" y="63"/>
                      <a:pt x="120" y="61"/>
                      <a:pt x="121" y="59"/>
                    </a:cubicBezTo>
                    <a:cubicBezTo>
                      <a:pt x="121" y="59"/>
                      <a:pt x="121" y="59"/>
                      <a:pt x="120" y="58"/>
                    </a:cubicBezTo>
                    <a:moveTo>
                      <a:pt x="105" y="58"/>
                    </a:moveTo>
                    <a:cubicBezTo>
                      <a:pt x="105" y="59"/>
                      <a:pt x="105" y="59"/>
                      <a:pt x="104" y="60"/>
                    </a:cubicBezTo>
                    <a:cubicBezTo>
                      <a:pt x="105" y="60"/>
                      <a:pt x="105" y="60"/>
                      <a:pt x="105" y="60"/>
                    </a:cubicBezTo>
                    <a:cubicBezTo>
                      <a:pt x="105" y="60"/>
                      <a:pt x="106" y="59"/>
                      <a:pt x="106" y="59"/>
                    </a:cubicBezTo>
                    <a:cubicBezTo>
                      <a:pt x="106" y="59"/>
                      <a:pt x="105" y="58"/>
                      <a:pt x="105" y="58"/>
                    </a:cubicBezTo>
                    <a:moveTo>
                      <a:pt x="122" y="55"/>
                    </a:moveTo>
                    <a:cubicBezTo>
                      <a:pt x="122" y="56"/>
                      <a:pt x="122" y="57"/>
                      <a:pt x="121" y="57"/>
                    </a:cubicBezTo>
                    <a:cubicBezTo>
                      <a:pt x="121" y="57"/>
                      <a:pt x="122" y="58"/>
                      <a:pt x="122" y="58"/>
                    </a:cubicBezTo>
                    <a:cubicBezTo>
                      <a:pt x="123" y="57"/>
                      <a:pt x="123" y="56"/>
                      <a:pt x="123" y="56"/>
                    </a:cubicBezTo>
                    <a:cubicBezTo>
                      <a:pt x="123" y="56"/>
                      <a:pt x="123" y="55"/>
                      <a:pt x="122" y="55"/>
                    </a:cubicBezTo>
                    <a:moveTo>
                      <a:pt x="110" y="52"/>
                    </a:moveTo>
                    <a:cubicBezTo>
                      <a:pt x="109" y="54"/>
                      <a:pt x="108" y="56"/>
                      <a:pt x="107" y="58"/>
                    </a:cubicBezTo>
                    <a:cubicBezTo>
                      <a:pt x="107" y="58"/>
                      <a:pt x="107" y="58"/>
                      <a:pt x="108" y="58"/>
                    </a:cubicBezTo>
                    <a:cubicBezTo>
                      <a:pt x="109" y="57"/>
                      <a:pt x="110" y="55"/>
                      <a:pt x="111" y="53"/>
                    </a:cubicBezTo>
                    <a:cubicBezTo>
                      <a:pt x="111" y="53"/>
                      <a:pt x="110" y="52"/>
                      <a:pt x="110" y="52"/>
                    </a:cubicBezTo>
                    <a:moveTo>
                      <a:pt x="109" y="52"/>
                    </a:moveTo>
                    <a:cubicBezTo>
                      <a:pt x="108" y="54"/>
                      <a:pt x="107" y="55"/>
                      <a:pt x="106" y="57"/>
                    </a:cubicBezTo>
                    <a:cubicBezTo>
                      <a:pt x="106" y="57"/>
                      <a:pt x="106" y="57"/>
                      <a:pt x="107" y="58"/>
                    </a:cubicBezTo>
                    <a:cubicBezTo>
                      <a:pt x="107" y="56"/>
                      <a:pt x="109" y="54"/>
                      <a:pt x="110" y="52"/>
                    </a:cubicBezTo>
                    <a:cubicBezTo>
                      <a:pt x="110" y="52"/>
                      <a:pt x="109" y="52"/>
                      <a:pt x="109" y="52"/>
                    </a:cubicBezTo>
                    <a:moveTo>
                      <a:pt x="125" y="52"/>
                    </a:moveTo>
                    <a:cubicBezTo>
                      <a:pt x="124" y="52"/>
                      <a:pt x="124" y="52"/>
                      <a:pt x="124" y="53"/>
                    </a:cubicBezTo>
                    <a:cubicBezTo>
                      <a:pt x="124" y="53"/>
                      <a:pt x="124" y="53"/>
                      <a:pt x="125" y="53"/>
                    </a:cubicBezTo>
                    <a:cubicBezTo>
                      <a:pt x="125" y="53"/>
                      <a:pt x="125" y="53"/>
                      <a:pt x="126" y="52"/>
                    </a:cubicBezTo>
                    <a:cubicBezTo>
                      <a:pt x="125" y="52"/>
                      <a:pt x="125" y="52"/>
                      <a:pt x="125" y="52"/>
                    </a:cubicBezTo>
                    <a:moveTo>
                      <a:pt x="125" y="51"/>
                    </a:moveTo>
                    <a:cubicBezTo>
                      <a:pt x="125" y="51"/>
                      <a:pt x="125" y="51"/>
                      <a:pt x="125" y="52"/>
                    </a:cubicBezTo>
                    <a:cubicBezTo>
                      <a:pt x="125" y="52"/>
                      <a:pt x="125" y="52"/>
                      <a:pt x="126" y="52"/>
                    </a:cubicBezTo>
                    <a:cubicBezTo>
                      <a:pt x="126" y="52"/>
                      <a:pt x="126" y="52"/>
                      <a:pt x="126" y="51"/>
                    </a:cubicBezTo>
                    <a:cubicBezTo>
                      <a:pt x="126" y="51"/>
                      <a:pt x="125" y="51"/>
                      <a:pt x="125" y="51"/>
                    </a:cubicBezTo>
                    <a:moveTo>
                      <a:pt x="126" y="50"/>
                    </a:moveTo>
                    <a:cubicBezTo>
                      <a:pt x="126" y="50"/>
                      <a:pt x="125" y="50"/>
                      <a:pt x="125" y="50"/>
                    </a:cubicBezTo>
                    <a:cubicBezTo>
                      <a:pt x="126" y="51"/>
                      <a:pt x="126" y="51"/>
                      <a:pt x="126" y="51"/>
                    </a:cubicBezTo>
                    <a:cubicBezTo>
                      <a:pt x="126" y="51"/>
                      <a:pt x="126" y="51"/>
                      <a:pt x="126" y="51"/>
                    </a:cubicBezTo>
                    <a:cubicBezTo>
                      <a:pt x="126" y="50"/>
                      <a:pt x="126" y="50"/>
                      <a:pt x="126" y="50"/>
                    </a:cubicBezTo>
                    <a:moveTo>
                      <a:pt x="112" y="49"/>
                    </a:moveTo>
                    <a:cubicBezTo>
                      <a:pt x="111" y="50"/>
                      <a:pt x="111" y="50"/>
                      <a:pt x="111" y="51"/>
                    </a:cubicBezTo>
                    <a:cubicBezTo>
                      <a:pt x="111" y="51"/>
                      <a:pt x="111" y="51"/>
                      <a:pt x="112" y="52"/>
                    </a:cubicBezTo>
                    <a:cubicBezTo>
                      <a:pt x="112" y="51"/>
                      <a:pt x="113" y="50"/>
                      <a:pt x="113" y="50"/>
                    </a:cubicBezTo>
                    <a:cubicBezTo>
                      <a:pt x="113" y="49"/>
                      <a:pt x="112" y="49"/>
                      <a:pt x="112" y="49"/>
                    </a:cubicBezTo>
                    <a:moveTo>
                      <a:pt x="111" y="49"/>
                    </a:moveTo>
                    <a:cubicBezTo>
                      <a:pt x="111" y="49"/>
                      <a:pt x="110" y="50"/>
                      <a:pt x="110" y="51"/>
                    </a:cubicBezTo>
                    <a:cubicBezTo>
                      <a:pt x="110" y="51"/>
                      <a:pt x="110" y="51"/>
                      <a:pt x="110" y="51"/>
                    </a:cubicBezTo>
                    <a:cubicBezTo>
                      <a:pt x="111" y="50"/>
                      <a:pt x="111" y="50"/>
                      <a:pt x="112" y="49"/>
                    </a:cubicBezTo>
                    <a:cubicBezTo>
                      <a:pt x="111" y="49"/>
                      <a:pt x="111" y="49"/>
                      <a:pt x="111" y="49"/>
                    </a:cubicBezTo>
                    <a:moveTo>
                      <a:pt x="128" y="47"/>
                    </a:moveTo>
                    <a:cubicBezTo>
                      <a:pt x="127" y="48"/>
                      <a:pt x="126" y="49"/>
                      <a:pt x="126" y="50"/>
                    </a:cubicBezTo>
                    <a:cubicBezTo>
                      <a:pt x="126" y="50"/>
                      <a:pt x="126" y="50"/>
                      <a:pt x="127" y="51"/>
                    </a:cubicBezTo>
                    <a:cubicBezTo>
                      <a:pt x="127" y="49"/>
                      <a:pt x="128" y="48"/>
                      <a:pt x="129" y="47"/>
                    </a:cubicBezTo>
                    <a:cubicBezTo>
                      <a:pt x="128" y="47"/>
                      <a:pt x="128" y="47"/>
                      <a:pt x="128" y="47"/>
                    </a:cubicBezTo>
                    <a:moveTo>
                      <a:pt x="128" y="46"/>
                    </a:moveTo>
                    <a:cubicBezTo>
                      <a:pt x="128" y="46"/>
                      <a:pt x="128" y="46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9" y="47"/>
                      <a:pt x="128" y="46"/>
                      <a:pt x="128" y="46"/>
                    </a:cubicBezTo>
                    <a:moveTo>
                      <a:pt x="114" y="45"/>
                    </a:moveTo>
                    <a:cubicBezTo>
                      <a:pt x="114" y="45"/>
                      <a:pt x="114" y="46"/>
                      <a:pt x="113" y="46"/>
                    </a:cubicBezTo>
                    <a:cubicBezTo>
                      <a:pt x="114" y="47"/>
                      <a:pt x="114" y="47"/>
                      <a:pt x="115" y="47"/>
                    </a:cubicBezTo>
                    <a:cubicBezTo>
                      <a:pt x="115" y="47"/>
                      <a:pt x="115" y="46"/>
                      <a:pt x="115" y="46"/>
                    </a:cubicBezTo>
                    <a:cubicBezTo>
                      <a:pt x="115" y="45"/>
                      <a:pt x="115" y="45"/>
                      <a:pt x="114" y="45"/>
                    </a:cubicBezTo>
                    <a:moveTo>
                      <a:pt x="115" y="44"/>
                    </a:moveTo>
                    <a:cubicBezTo>
                      <a:pt x="115" y="45"/>
                      <a:pt x="114" y="45"/>
                      <a:pt x="114" y="45"/>
                    </a:cubicBezTo>
                    <a:cubicBezTo>
                      <a:pt x="115" y="45"/>
                      <a:pt x="115" y="45"/>
                      <a:pt x="115" y="46"/>
                    </a:cubicBezTo>
                    <a:cubicBezTo>
                      <a:pt x="116" y="45"/>
                      <a:pt x="116" y="45"/>
                      <a:pt x="116" y="45"/>
                    </a:cubicBezTo>
                    <a:cubicBezTo>
                      <a:pt x="115" y="45"/>
                      <a:pt x="115" y="45"/>
                      <a:pt x="115" y="44"/>
                    </a:cubicBezTo>
                    <a:moveTo>
                      <a:pt x="113" y="44"/>
                    </a:moveTo>
                    <a:cubicBezTo>
                      <a:pt x="113" y="45"/>
                      <a:pt x="113" y="45"/>
                      <a:pt x="113" y="46"/>
                    </a:cubicBezTo>
                    <a:cubicBezTo>
                      <a:pt x="113" y="46"/>
                      <a:pt x="113" y="46"/>
                      <a:pt x="113" y="46"/>
                    </a:cubicBezTo>
                    <a:cubicBezTo>
                      <a:pt x="114" y="46"/>
                      <a:pt x="114" y="45"/>
                      <a:pt x="114" y="45"/>
                    </a:cubicBezTo>
                    <a:cubicBezTo>
                      <a:pt x="114" y="45"/>
                      <a:pt x="114" y="45"/>
                      <a:pt x="113" y="44"/>
                    </a:cubicBezTo>
                    <a:moveTo>
                      <a:pt x="114" y="44"/>
                    </a:moveTo>
                    <a:cubicBezTo>
                      <a:pt x="114" y="44"/>
                      <a:pt x="114" y="44"/>
                      <a:pt x="113" y="44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4" y="44"/>
                      <a:pt x="114" y="44"/>
                    </a:cubicBezTo>
                    <a:cubicBezTo>
                      <a:pt x="114" y="44"/>
                      <a:pt x="114" y="44"/>
                      <a:pt x="114" y="44"/>
                    </a:cubicBezTo>
                    <a:moveTo>
                      <a:pt x="130" y="43"/>
                    </a:moveTo>
                    <a:cubicBezTo>
                      <a:pt x="129" y="44"/>
                      <a:pt x="129" y="45"/>
                      <a:pt x="128" y="46"/>
                    </a:cubicBezTo>
                    <a:cubicBezTo>
                      <a:pt x="129" y="46"/>
                      <a:pt x="129" y="46"/>
                      <a:pt x="129" y="46"/>
                    </a:cubicBezTo>
                    <a:cubicBezTo>
                      <a:pt x="130" y="45"/>
                      <a:pt x="130" y="44"/>
                      <a:pt x="131" y="44"/>
                    </a:cubicBezTo>
                    <a:cubicBezTo>
                      <a:pt x="130" y="44"/>
                      <a:pt x="130" y="43"/>
                      <a:pt x="130" y="43"/>
                    </a:cubicBezTo>
                    <a:moveTo>
                      <a:pt x="131" y="41"/>
                    </a:moveTo>
                    <a:cubicBezTo>
                      <a:pt x="131" y="41"/>
                      <a:pt x="131" y="41"/>
                      <a:pt x="131" y="42"/>
                    </a:cubicBezTo>
                    <a:cubicBezTo>
                      <a:pt x="131" y="42"/>
                      <a:pt x="131" y="42"/>
                      <a:pt x="132" y="42"/>
                    </a:cubicBezTo>
                    <a:cubicBezTo>
                      <a:pt x="132" y="42"/>
                      <a:pt x="132" y="42"/>
                      <a:pt x="132" y="42"/>
                    </a:cubicBezTo>
                    <a:cubicBezTo>
                      <a:pt x="132" y="41"/>
                      <a:pt x="131" y="41"/>
                      <a:pt x="131" y="41"/>
                    </a:cubicBezTo>
                    <a:moveTo>
                      <a:pt x="131" y="41"/>
                    </a:moveTo>
                    <a:cubicBezTo>
                      <a:pt x="131" y="41"/>
                      <a:pt x="131" y="41"/>
                      <a:pt x="131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1" y="41"/>
                      <a:pt x="131" y="41"/>
                      <a:pt x="131" y="41"/>
                    </a:cubicBezTo>
                    <a:moveTo>
                      <a:pt x="117" y="41"/>
                    </a:moveTo>
                    <a:cubicBezTo>
                      <a:pt x="116" y="42"/>
                      <a:pt x="116" y="43"/>
                      <a:pt x="115" y="44"/>
                    </a:cubicBezTo>
                    <a:cubicBezTo>
                      <a:pt x="115" y="44"/>
                      <a:pt x="116" y="44"/>
                      <a:pt x="116" y="45"/>
                    </a:cubicBezTo>
                    <a:cubicBezTo>
                      <a:pt x="117" y="43"/>
                      <a:pt x="117" y="42"/>
                      <a:pt x="118" y="41"/>
                    </a:cubicBezTo>
                    <a:cubicBezTo>
                      <a:pt x="118" y="41"/>
                      <a:pt x="117" y="41"/>
                      <a:pt x="117" y="41"/>
                    </a:cubicBezTo>
                    <a:moveTo>
                      <a:pt x="116" y="40"/>
                    </a:moveTo>
                    <a:cubicBezTo>
                      <a:pt x="115" y="41"/>
                      <a:pt x="115" y="42"/>
                      <a:pt x="114" y="43"/>
                    </a:cubicBezTo>
                    <a:cubicBezTo>
                      <a:pt x="114" y="43"/>
                      <a:pt x="115" y="44"/>
                      <a:pt x="115" y="44"/>
                    </a:cubicBezTo>
                    <a:cubicBezTo>
                      <a:pt x="115" y="43"/>
                      <a:pt x="116" y="42"/>
                      <a:pt x="117" y="40"/>
                    </a:cubicBezTo>
                    <a:cubicBezTo>
                      <a:pt x="116" y="40"/>
                      <a:pt x="116" y="40"/>
                      <a:pt x="116" y="40"/>
                    </a:cubicBezTo>
                    <a:moveTo>
                      <a:pt x="117" y="40"/>
                    </a:moveTo>
                    <a:cubicBezTo>
                      <a:pt x="117" y="40"/>
                      <a:pt x="117" y="40"/>
                      <a:pt x="117" y="40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18" y="40"/>
                      <a:pt x="118" y="40"/>
                      <a:pt x="117" y="40"/>
                    </a:cubicBezTo>
                    <a:moveTo>
                      <a:pt x="116" y="40"/>
                    </a:moveTo>
                    <a:cubicBezTo>
                      <a:pt x="116" y="40"/>
                      <a:pt x="116" y="40"/>
                      <a:pt x="116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7" y="40"/>
                      <a:pt x="116" y="40"/>
                    </a:cubicBezTo>
                    <a:moveTo>
                      <a:pt x="133" y="39"/>
                    </a:moveTo>
                    <a:cubicBezTo>
                      <a:pt x="132" y="39"/>
                      <a:pt x="132" y="40"/>
                      <a:pt x="132" y="40"/>
                    </a:cubicBezTo>
                    <a:cubicBezTo>
                      <a:pt x="132" y="40"/>
                      <a:pt x="132" y="41"/>
                      <a:pt x="132" y="41"/>
                    </a:cubicBezTo>
                    <a:cubicBezTo>
                      <a:pt x="133" y="40"/>
                      <a:pt x="133" y="40"/>
                      <a:pt x="133" y="39"/>
                    </a:cubicBezTo>
                    <a:cubicBezTo>
                      <a:pt x="133" y="39"/>
                      <a:pt x="133" y="39"/>
                      <a:pt x="133" y="39"/>
                    </a:cubicBezTo>
                    <a:moveTo>
                      <a:pt x="134" y="37"/>
                    </a:moveTo>
                    <a:cubicBezTo>
                      <a:pt x="133" y="38"/>
                      <a:pt x="133" y="38"/>
                      <a:pt x="133" y="39"/>
                    </a:cubicBezTo>
                    <a:cubicBezTo>
                      <a:pt x="133" y="39"/>
                      <a:pt x="133" y="39"/>
                      <a:pt x="133" y="39"/>
                    </a:cubicBezTo>
                    <a:cubicBezTo>
                      <a:pt x="134" y="39"/>
                      <a:pt x="134" y="38"/>
                      <a:pt x="134" y="38"/>
                    </a:cubicBezTo>
                    <a:cubicBezTo>
                      <a:pt x="134" y="37"/>
                      <a:pt x="134" y="37"/>
                      <a:pt x="134" y="37"/>
                    </a:cubicBezTo>
                    <a:moveTo>
                      <a:pt x="119" y="37"/>
                    </a:moveTo>
                    <a:cubicBezTo>
                      <a:pt x="119" y="38"/>
                      <a:pt x="118" y="39"/>
                      <a:pt x="118" y="39"/>
                    </a:cubicBezTo>
                    <a:cubicBezTo>
                      <a:pt x="118" y="40"/>
                      <a:pt x="118" y="40"/>
                      <a:pt x="119" y="40"/>
                    </a:cubicBezTo>
                    <a:cubicBezTo>
                      <a:pt x="119" y="39"/>
                      <a:pt x="120" y="38"/>
                      <a:pt x="120" y="38"/>
                    </a:cubicBezTo>
                    <a:cubicBezTo>
                      <a:pt x="120" y="37"/>
                      <a:pt x="119" y="37"/>
                      <a:pt x="119" y="37"/>
                    </a:cubicBezTo>
                    <a:moveTo>
                      <a:pt x="118" y="37"/>
                    </a:moveTo>
                    <a:cubicBezTo>
                      <a:pt x="118" y="37"/>
                      <a:pt x="117" y="38"/>
                      <a:pt x="117" y="39"/>
                    </a:cubicBezTo>
                    <a:cubicBezTo>
                      <a:pt x="117" y="39"/>
                      <a:pt x="117" y="39"/>
                      <a:pt x="117" y="39"/>
                    </a:cubicBezTo>
                    <a:cubicBezTo>
                      <a:pt x="118" y="38"/>
                      <a:pt x="118" y="38"/>
                      <a:pt x="119" y="37"/>
                    </a:cubicBezTo>
                    <a:cubicBezTo>
                      <a:pt x="119" y="37"/>
                      <a:pt x="118" y="37"/>
                      <a:pt x="118" y="37"/>
                    </a:cubicBezTo>
                    <a:moveTo>
                      <a:pt x="135" y="36"/>
                    </a:moveTo>
                    <a:cubicBezTo>
                      <a:pt x="134" y="36"/>
                      <a:pt x="134" y="36"/>
                      <a:pt x="134" y="37"/>
                    </a:cubicBezTo>
                    <a:cubicBezTo>
                      <a:pt x="134" y="37"/>
                      <a:pt x="134" y="37"/>
                      <a:pt x="135" y="37"/>
                    </a:cubicBezTo>
                    <a:cubicBezTo>
                      <a:pt x="135" y="37"/>
                      <a:pt x="135" y="36"/>
                      <a:pt x="135" y="36"/>
                    </a:cubicBezTo>
                    <a:cubicBezTo>
                      <a:pt x="135" y="36"/>
                      <a:pt x="135" y="36"/>
                      <a:pt x="135" y="36"/>
                    </a:cubicBezTo>
                    <a:moveTo>
                      <a:pt x="121" y="34"/>
                    </a:moveTo>
                    <a:cubicBezTo>
                      <a:pt x="121" y="35"/>
                      <a:pt x="120" y="35"/>
                      <a:pt x="120" y="35"/>
                    </a:cubicBezTo>
                    <a:cubicBezTo>
                      <a:pt x="120" y="36"/>
                      <a:pt x="121" y="36"/>
                      <a:pt x="121" y="36"/>
                    </a:cubicBezTo>
                    <a:cubicBezTo>
                      <a:pt x="121" y="36"/>
                      <a:pt x="122" y="35"/>
                      <a:pt x="122" y="35"/>
                    </a:cubicBezTo>
                    <a:cubicBezTo>
                      <a:pt x="121" y="34"/>
                      <a:pt x="121" y="34"/>
                      <a:pt x="121" y="34"/>
                    </a:cubicBezTo>
                    <a:moveTo>
                      <a:pt x="136" y="34"/>
                    </a:moveTo>
                    <a:cubicBezTo>
                      <a:pt x="135" y="34"/>
                      <a:pt x="135" y="35"/>
                      <a:pt x="135" y="35"/>
                    </a:cubicBezTo>
                    <a:cubicBezTo>
                      <a:pt x="135" y="35"/>
                      <a:pt x="136" y="35"/>
                      <a:pt x="136" y="35"/>
                    </a:cubicBezTo>
                    <a:cubicBezTo>
                      <a:pt x="136" y="35"/>
                      <a:pt x="136" y="35"/>
                      <a:pt x="136" y="34"/>
                    </a:cubicBezTo>
                    <a:cubicBezTo>
                      <a:pt x="136" y="34"/>
                      <a:pt x="136" y="34"/>
                      <a:pt x="136" y="34"/>
                    </a:cubicBezTo>
                    <a:moveTo>
                      <a:pt x="120" y="34"/>
                    </a:moveTo>
                    <a:cubicBezTo>
                      <a:pt x="120" y="34"/>
                      <a:pt x="119" y="34"/>
                      <a:pt x="119" y="35"/>
                    </a:cubicBezTo>
                    <a:cubicBezTo>
                      <a:pt x="119" y="35"/>
                      <a:pt x="120" y="35"/>
                      <a:pt x="120" y="35"/>
                    </a:cubicBezTo>
                    <a:cubicBezTo>
                      <a:pt x="120" y="35"/>
                      <a:pt x="120" y="34"/>
                      <a:pt x="120" y="34"/>
                    </a:cubicBezTo>
                    <a:cubicBezTo>
                      <a:pt x="120" y="34"/>
                      <a:pt x="120" y="34"/>
                      <a:pt x="120" y="34"/>
                    </a:cubicBezTo>
                    <a:moveTo>
                      <a:pt x="122" y="32"/>
                    </a:moveTo>
                    <a:cubicBezTo>
                      <a:pt x="122" y="33"/>
                      <a:pt x="121" y="33"/>
                      <a:pt x="121" y="34"/>
                    </a:cubicBezTo>
                    <a:cubicBezTo>
                      <a:pt x="121" y="34"/>
                      <a:pt x="122" y="34"/>
                      <a:pt x="122" y="34"/>
                    </a:cubicBezTo>
                    <a:cubicBezTo>
                      <a:pt x="122" y="34"/>
                      <a:pt x="123" y="33"/>
                      <a:pt x="123" y="33"/>
                    </a:cubicBezTo>
                    <a:cubicBezTo>
                      <a:pt x="123" y="33"/>
                      <a:pt x="122" y="33"/>
                      <a:pt x="122" y="32"/>
                    </a:cubicBezTo>
                    <a:moveTo>
                      <a:pt x="121" y="32"/>
                    </a:moveTo>
                    <a:cubicBezTo>
                      <a:pt x="121" y="32"/>
                      <a:pt x="120" y="33"/>
                      <a:pt x="120" y="33"/>
                    </a:cubicBezTo>
                    <a:cubicBezTo>
                      <a:pt x="120" y="33"/>
                      <a:pt x="121" y="33"/>
                      <a:pt x="121" y="34"/>
                    </a:cubicBezTo>
                    <a:cubicBezTo>
                      <a:pt x="121" y="33"/>
                      <a:pt x="121" y="33"/>
                      <a:pt x="122" y="32"/>
                    </a:cubicBezTo>
                    <a:cubicBezTo>
                      <a:pt x="121" y="32"/>
                      <a:pt x="121" y="32"/>
                      <a:pt x="121" y="32"/>
                    </a:cubicBezTo>
                    <a:moveTo>
                      <a:pt x="123" y="30"/>
                    </a:moveTo>
                    <a:cubicBezTo>
                      <a:pt x="123" y="31"/>
                      <a:pt x="122" y="31"/>
                      <a:pt x="122" y="32"/>
                    </a:cubicBezTo>
                    <a:cubicBezTo>
                      <a:pt x="122" y="32"/>
                      <a:pt x="123" y="32"/>
                      <a:pt x="123" y="33"/>
                    </a:cubicBezTo>
                    <a:cubicBezTo>
                      <a:pt x="123" y="32"/>
                      <a:pt x="124" y="32"/>
                      <a:pt x="124" y="31"/>
                    </a:cubicBezTo>
                    <a:cubicBezTo>
                      <a:pt x="124" y="31"/>
                      <a:pt x="123" y="31"/>
                      <a:pt x="123" y="30"/>
                    </a:cubicBezTo>
                    <a:moveTo>
                      <a:pt x="122" y="30"/>
                    </a:moveTo>
                    <a:cubicBezTo>
                      <a:pt x="122" y="30"/>
                      <a:pt x="121" y="31"/>
                      <a:pt x="121" y="31"/>
                    </a:cubicBezTo>
                    <a:cubicBezTo>
                      <a:pt x="121" y="32"/>
                      <a:pt x="122" y="32"/>
                      <a:pt x="122" y="32"/>
                    </a:cubicBezTo>
                    <a:cubicBezTo>
                      <a:pt x="122" y="31"/>
                      <a:pt x="122" y="31"/>
                      <a:pt x="123" y="30"/>
                    </a:cubicBezTo>
                    <a:cubicBezTo>
                      <a:pt x="123" y="30"/>
                      <a:pt x="122" y="30"/>
                      <a:pt x="122" y="30"/>
                    </a:cubicBezTo>
                    <a:moveTo>
                      <a:pt x="124" y="29"/>
                    </a:moveTo>
                    <a:cubicBezTo>
                      <a:pt x="124" y="29"/>
                      <a:pt x="123" y="30"/>
                      <a:pt x="123" y="30"/>
                    </a:cubicBezTo>
                    <a:cubicBezTo>
                      <a:pt x="124" y="30"/>
                      <a:pt x="124" y="31"/>
                      <a:pt x="124" y="31"/>
                    </a:cubicBezTo>
                    <a:cubicBezTo>
                      <a:pt x="125" y="30"/>
                      <a:pt x="125" y="30"/>
                      <a:pt x="125" y="30"/>
                    </a:cubicBezTo>
                    <a:cubicBezTo>
                      <a:pt x="125" y="29"/>
                      <a:pt x="124" y="29"/>
                      <a:pt x="124" y="29"/>
                    </a:cubicBezTo>
                    <a:moveTo>
                      <a:pt x="139" y="29"/>
                    </a:moveTo>
                    <a:cubicBezTo>
                      <a:pt x="138" y="30"/>
                      <a:pt x="137" y="32"/>
                      <a:pt x="136" y="34"/>
                    </a:cubicBezTo>
                    <a:cubicBezTo>
                      <a:pt x="136" y="34"/>
                      <a:pt x="136" y="34"/>
                      <a:pt x="136" y="34"/>
                    </a:cubicBezTo>
                    <a:cubicBezTo>
                      <a:pt x="137" y="33"/>
                      <a:pt x="138" y="31"/>
                      <a:pt x="140" y="29"/>
                    </a:cubicBezTo>
                    <a:cubicBezTo>
                      <a:pt x="139" y="29"/>
                      <a:pt x="139" y="29"/>
                      <a:pt x="139" y="29"/>
                    </a:cubicBezTo>
                    <a:moveTo>
                      <a:pt x="123" y="28"/>
                    </a:moveTo>
                    <a:cubicBezTo>
                      <a:pt x="123" y="29"/>
                      <a:pt x="123" y="29"/>
                      <a:pt x="122" y="30"/>
                    </a:cubicBezTo>
                    <a:cubicBezTo>
                      <a:pt x="123" y="30"/>
                      <a:pt x="123" y="30"/>
                      <a:pt x="123" y="30"/>
                    </a:cubicBezTo>
                    <a:cubicBezTo>
                      <a:pt x="123" y="30"/>
                      <a:pt x="123" y="29"/>
                      <a:pt x="123" y="29"/>
                    </a:cubicBezTo>
                    <a:cubicBezTo>
                      <a:pt x="124" y="29"/>
                      <a:pt x="124" y="29"/>
                      <a:pt x="124" y="29"/>
                    </a:cubicBezTo>
                    <a:cubicBezTo>
                      <a:pt x="123" y="29"/>
                      <a:pt x="123" y="28"/>
                      <a:pt x="123" y="28"/>
                    </a:cubicBezTo>
                    <a:moveTo>
                      <a:pt x="125" y="27"/>
                    </a:moveTo>
                    <a:cubicBezTo>
                      <a:pt x="125" y="28"/>
                      <a:pt x="124" y="28"/>
                      <a:pt x="124" y="28"/>
                    </a:cubicBezTo>
                    <a:cubicBezTo>
                      <a:pt x="125" y="28"/>
                      <a:pt x="125" y="29"/>
                      <a:pt x="125" y="29"/>
                    </a:cubicBezTo>
                    <a:cubicBezTo>
                      <a:pt x="126" y="29"/>
                      <a:pt x="126" y="28"/>
                      <a:pt x="126" y="28"/>
                    </a:cubicBezTo>
                    <a:cubicBezTo>
                      <a:pt x="125" y="27"/>
                      <a:pt x="125" y="27"/>
                      <a:pt x="125" y="27"/>
                    </a:cubicBezTo>
                    <a:moveTo>
                      <a:pt x="124" y="27"/>
                    </a:moveTo>
                    <a:cubicBezTo>
                      <a:pt x="124" y="27"/>
                      <a:pt x="124" y="27"/>
                      <a:pt x="123" y="28"/>
                    </a:cubicBezTo>
                    <a:cubicBezTo>
                      <a:pt x="124" y="28"/>
                      <a:pt x="124" y="28"/>
                      <a:pt x="124" y="28"/>
                    </a:cubicBezTo>
                    <a:cubicBezTo>
                      <a:pt x="124" y="28"/>
                      <a:pt x="124" y="28"/>
                      <a:pt x="125" y="27"/>
                    </a:cubicBezTo>
                    <a:cubicBezTo>
                      <a:pt x="124" y="27"/>
                      <a:pt x="124" y="27"/>
                      <a:pt x="124" y="27"/>
                    </a:cubicBezTo>
                    <a:moveTo>
                      <a:pt x="142" y="23"/>
                    </a:moveTo>
                    <a:cubicBezTo>
                      <a:pt x="141" y="25"/>
                      <a:pt x="140" y="27"/>
                      <a:pt x="139" y="29"/>
                    </a:cubicBezTo>
                    <a:cubicBezTo>
                      <a:pt x="139" y="29"/>
                      <a:pt x="139" y="29"/>
                      <a:pt x="140" y="29"/>
                    </a:cubicBezTo>
                    <a:cubicBezTo>
                      <a:pt x="141" y="27"/>
                      <a:pt x="142" y="25"/>
                      <a:pt x="143" y="24"/>
                    </a:cubicBezTo>
                    <a:cubicBezTo>
                      <a:pt x="143" y="24"/>
                      <a:pt x="142" y="23"/>
                      <a:pt x="142" y="23"/>
                    </a:cubicBezTo>
                    <a:moveTo>
                      <a:pt x="144" y="21"/>
                    </a:move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2"/>
                      <a:pt x="144" y="22"/>
                    </a:cubicBezTo>
                    <a:cubicBezTo>
                      <a:pt x="144" y="22"/>
                      <a:pt x="144" y="22"/>
                      <a:pt x="144" y="21"/>
                    </a:cubicBezTo>
                    <a:cubicBezTo>
                      <a:pt x="143" y="22"/>
                      <a:pt x="143" y="23"/>
                      <a:pt x="142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4" y="22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moveTo>
                      <a:pt x="144" y="21"/>
                    </a:move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moveTo>
                      <a:pt x="145" y="20"/>
                    </a:moveTo>
                    <a:cubicBezTo>
                      <a:pt x="144" y="20"/>
                      <a:pt x="144" y="20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5" y="20"/>
                      <a:pt x="145" y="20"/>
                    </a:cubicBezTo>
                    <a:cubicBezTo>
                      <a:pt x="145" y="20"/>
                      <a:pt x="145" y="20"/>
                      <a:pt x="145" y="20"/>
                    </a:cubicBezTo>
                    <a:moveTo>
                      <a:pt x="146" y="18"/>
                    </a:moveTo>
                    <a:cubicBezTo>
                      <a:pt x="145" y="19"/>
                      <a:pt x="145" y="19"/>
                      <a:pt x="145" y="20"/>
                    </a:cubicBezTo>
                    <a:cubicBezTo>
                      <a:pt x="145" y="20"/>
                      <a:pt x="145" y="20"/>
                      <a:pt x="145" y="20"/>
                    </a:cubicBezTo>
                    <a:cubicBezTo>
                      <a:pt x="145" y="19"/>
                      <a:pt x="145" y="19"/>
                      <a:pt x="146" y="18"/>
                    </a:cubicBezTo>
                    <a:cubicBezTo>
                      <a:pt x="146" y="18"/>
                      <a:pt x="146" y="18"/>
                      <a:pt x="146" y="18"/>
                    </a:cubicBezTo>
                    <a:moveTo>
                      <a:pt x="131" y="17"/>
                    </a:moveTo>
                    <a:cubicBezTo>
                      <a:pt x="129" y="20"/>
                      <a:pt x="127" y="24"/>
                      <a:pt x="125" y="27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8" y="25"/>
                      <a:pt x="130" y="21"/>
                      <a:pt x="132" y="17"/>
                    </a:cubicBezTo>
                    <a:cubicBezTo>
                      <a:pt x="132" y="17"/>
                      <a:pt x="131" y="17"/>
                      <a:pt x="131" y="17"/>
                    </a:cubicBezTo>
                    <a:moveTo>
                      <a:pt x="130" y="16"/>
                    </a:moveTo>
                    <a:cubicBezTo>
                      <a:pt x="128" y="20"/>
                      <a:pt x="126" y="23"/>
                      <a:pt x="124" y="27"/>
                    </a:cubicBezTo>
                    <a:cubicBezTo>
                      <a:pt x="125" y="27"/>
                      <a:pt x="125" y="27"/>
                      <a:pt x="125" y="27"/>
                    </a:cubicBezTo>
                    <a:cubicBezTo>
                      <a:pt x="127" y="24"/>
                      <a:pt x="129" y="20"/>
                      <a:pt x="131" y="17"/>
                    </a:cubicBezTo>
                    <a:cubicBezTo>
                      <a:pt x="131" y="17"/>
                      <a:pt x="130" y="16"/>
                      <a:pt x="130" y="16"/>
                    </a:cubicBezTo>
                    <a:moveTo>
                      <a:pt x="132" y="15"/>
                    </a:moveTo>
                    <a:cubicBezTo>
                      <a:pt x="132" y="15"/>
                      <a:pt x="132" y="16"/>
                      <a:pt x="131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3" y="17"/>
                      <a:pt x="133" y="16"/>
                      <a:pt x="133" y="15"/>
                    </a:cubicBezTo>
                    <a:cubicBezTo>
                      <a:pt x="133" y="15"/>
                      <a:pt x="133" y="15"/>
                      <a:pt x="132" y="15"/>
                    </a:cubicBezTo>
                    <a:moveTo>
                      <a:pt x="131" y="14"/>
                    </a:moveTo>
                    <a:cubicBezTo>
                      <a:pt x="131" y="15"/>
                      <a:pt x="131" y="15"/>
                      <a:pt x="130" y="16"/>
                    </a:cubicBezTo>
                    <a:cubicBezTo>
                      <a:pt x="131" y="16"/>
                      <a:pt x="131" y="16"/>
                      <a:pt x="131" y="17"/>
                    </a:cubicBezTo>
                    <a:cubicBezTo>
                      <a:pt x="131" y="16"/>
                      <a:pt x="132" y="15"/>
                      <a:pt x="132" y="15"/>
                    </a:cubicBezTo>
                    <a:cubicBezTo>
                      <a:pt x="132" y="14"/>
                      <a:pt x="132" y="14"/>
                      <a:pt x="131" y="14"/>
                    </a:cubicBezTo>
                    <a:moveTo>
                      <a:pt x="133" y="13"/>
                    </a:moveTo>
                    <a:cubicBezTo>
                      <a:pt x="133" y="13"/>
                      <a:pt x="133" y="14"/>
                      <a:pt x="133" y="14"/>
                    </a:cubicBezTo>
                    <a:cubicBezTo>
                      <a:pt x="134" y="15"/>
                      <a:pt x="134" y="15"/>
                      <a:pt x="134" y="15"/>
                    </a:cubicBezTo>
                    <a:cubicBezTo>
                      <a:pt x="134" y="14"/>
                      <a:pt x="134" y="14"/>
                      <a:pt x="135" y="14"/>
                    </a:cubicBezTo>
                    <a:cubicBezTo>
                      <a:pt x="133" y="13"/>
                      <a:pt x="133" y="13"/>
                      <a:pt x="133" y="13"/>
                    </a:cubicBezTo>
                    <a:moveTo>
                      <a:pt x="133" y="12"/>
                    </a:moveTo>
                    <a:cubicBezTo>
                      <a:pt x="132" y="13"/>
                      <a:pt x="132" y="13"/>
                      <a:pt x="132" y="13"/>
                    </a:cubicBezTo>
                    <a:cubicBezTo>
                      <a:pt x="133" y="14"/>
                      <a:pt x="133" y="14"/>
                      <a:pt x="133" y="14"/>
                    </a:cubicBezTo>
                    <a:cubicBezTo>
                      <a:pt x="133" y="13"/>
                      <a:pt x="133" y="13"/>
                      <a:pt x="133" y="13"/>
                    </a:cubicBezTo>
                    <a:cubicBezTo>
                      <a:pt x="133" y="12"/>
                      <a:pt x="133" y="12"/>
                      <a:pt x="133" y="12"/>
                    </a:cubicBezTo>
                    <a:moveTo>
                      <a:pt x="150" y="12"/>
                    </a:moveTo>
                    <a:cubicBezTo>
                      <a:pt x="148" y="14"/>
                      <a:pt x="147" y="16"/>
                      <a:pt x="146" y="18"/>
                    </a:cubicBezTo>
                    <a:cubicBezTo>
                      <a:pt x="146" y="18"/>
                      <a:pt x="146" y="18"/>
                      <a:pt x="146" y="18"/>
                    </a:cubicBezTo>
                    <a:cubicBezTo>
                      <a:pt x="147" y="16"/>
                      <a:pt x="148" y="15"/>
                      <a:pt x="149" y="14"/>
                    </a:cubicBezTo>
                    <a:cubicBezTo>
                      <a:pt x="149" y="13"/>
                      <a:pt x="149" y="12"/>
                      <a:pt x="150" y="12"/>
                    </a:cubicBezTo>
                    <a:cubicBezTo>
                      <a:pt x="150" y="12"/>
                      <a:pt x="150" y="12"/>
                      <a:pt x="150" y="12"/>
                    </a:cubicBezTo>
                    <a:moveTo>
                      <a:pt x="134" y="11"/>
                    </a:moveTo>
                    <a:cubicBezTo>
                      <a:pt x="134" y="12"/>
                      <a:pt x="134" y="12"/>
                      <a:pt x="133" y="13"/>
                    </a:cubicBezTo>
                    <a:cubicBezTo>
                      <a:pt x="134" y="13"/>
                      <a:pt x="134" y="13"/>
                      <a:pt x="135" y="14"/>
                    </a:cubicBezTo>
                    <a:cubicBezTo>
                      <a:pt x="135" y="13"/>
                      <a:pt x="135" y="12"/>
                      <a:pt x="135" y="12"/>
                    </a:cubicBezTo>
                    <a:cubicBezTo>
                      <a:pt x="135" y="12"/>
                      <a:pt x="135" y="12"/>
                      <a:pt x="134" y="11"/>
                    </a:cubicBezTo>
                    <a:moveTo>
                      <a:pt x="133" y="11"/>
                    </a:moveTo>
                    <a:cubicBezTo>
                      <a:pt x="133" y="11"/>
                      <a:pt x="133" y="12"/>
                      <a:pt x="133" y="12"/>
                    </a:cubicBezTo>
                    <a:cubicBezTo>
                      <a:pt x="133" y="12"/>
                      <a:pt x="133" y="13"/>
                      <a:pt x="133" y="13"/>
                    </a:cubicBezTo>
                    <a:cubicBezTo>
                      <a:pt x="134" y="12"/>
                      <a:pt x="134" y="12"/>
                      <a:pt x="134" y="11"/>
                    </a:cubicBezTo>
                    <a:cubicBezTo>
                      <a:pt x="134" y="11"/>
                      <a:pt x="134" y="11"/>
                      <a:pt x="133" y="11"/>
                    </a:cubicBezTo>
                    <a:moveTo>
                      <a:pt x="150" y="10"/>
                    </a:moveTo>
                    <a:cubicBezTo>
                      <a:pt x="150" y="11"/>
                      <a:pt x="150" y="11"/>
                      <a:pt x="150" y="12"/>
                    </a:cubicBezTo>
                    <a:cubicBezTo>
                      <a:pt x="150" y="12"/>
                      <a:pt x="150" y="12"/>
                      <a:pt x="150" y="12"/>
                    </a:cubicBezTo>
                    <a:cubicBezTo>
                      <a:pt x="150" y="11"/>
                      <a:pt x="150" y="11"/>
                      <a:pt x="150" y="11"/>
                    </a:cubicBezTo>
                    <a:cubicBezTo>
                      <a:pt x="150" y="10"/>
                      <a:pt x="150" y="10"/>
                      <a:pt x="150" y="10"/>
                    </a:cubicBezTo>
                    <a:moveTo>
                      <a:pt x="150" y="10"/>
                    </a:moveTo>
                    <a:cubicBezTo>
                      <a:pt x="150" y="10"/>
                      <a:pt x="150" y="10"/>
                      <a:pt x="150" y="10"/>
                    </a:cubicBezTo>
                    <a:cubicBezTo>
                      <a:pt x="151" y="10"/>
                      <a:pt x="151" y="10"/>
                      <a:pt x="151" y="10"/>
                    </a:cubicBezTo>
                    <a:cubicBezTo>
                      <a:pt x="151" y="10"/>
                      <a:pt x="151" y="10"/>
                      <a:pt x="151" y="10"/>
                    </a:cubicBezTo>
                    <a:cubicBezTo>
                      <a:pt x="151" y="10"/>
                      <a:pt x="151" y="10"/>
                      <a:pt x="150" y="10"/>
                    </a:cubicBezTo>
                    <a:moveTo>
                      <a:pt x="152" y="8"/>
                    </a:moveTo>
                    <a:cubicBezTo>
                      <a:pt x="152" y="8"/>
                      <a:pt x="152" y="9"/>
                      <a:pt x="151" y="9"/>
                    </a:cubicBezTo>
                    <a:cubicBezTo>
                      <a:pt x="151" y="9"/>
                      <a:pt x="151" y="9"/>
                      <a:pt x="152" y="9"/>
                    </a:cubicBezTo>
                    <a:cubicBezTo>
                      <a:pt x="152" y="9"/>
                      <a:pt x="152" y="8"/>
                      <a:pt x="152" y="8"/>
                    </a:cubicBezTo>
                    <a:cubicBezTo>
                      <a:pt x="152" y="8"/>
                      <a:pt x="152" y="8"/>
                      <a:pt x="152" y="8"/>
                    </a:cubicBezTo>
                    <a:moveTo>
                      <a:pt x="137" y="7"/>
                    </a:moveTo>
                    <a:cubicBezTo>
                      <a:pt x="136" y="9"/>
                      <a:pt x="135" y="10"/>
                      <a:pt x="135" y="11"/>
                    </a:cubicBezTo>
                    <a:cubicBezTo>
                      <a:pt x="135" y="11"/>
                      <a:pt x="135" y="11"/>
                      <a:pt x="136" y="11"/>
                    </a:cubicBezTo>
                    <a:cubicBezTo>
                      <a:pt x="136" y="10"/>
                      <a:pt x="137" y="9"/>
                      <a:pt x="138" y="8"/>
                    </a:cubicBezTo>
                    <a:cubicBezTo>
                      <a:pt x="137" y="8"/>
                      <a:pt x="137" y="8"/>
                      <a:pt x="137" y="7"/>
                    </a:cubicBezTo>
                    <a:moveTo>
                      <a:pt x="136" y="7"/>
                    </a:moveTo>
                    <a:cubicBezTo>
                      <a:pt x="135" y="8"/>
                      <a:pt x="134" y="9"/>
                      <a:pt x="134" y="10"/>
                    </a:cubicBezTo>
                    <a:cubicBezTo>
                      <a:pt x="134" y="10"/>
                      <a:pt x="134" y="10"/>
                      <a:pt x="135" y="11"/>
                    </a:cubicBezTo>
                    <a:cubicBezTo>
                      <a:pt x="135" y="10"/>
                      <a:pt x="136" y="8"/>
                      <a:pt x="137" y="7"/>
                    </a:cubicBezTo>
                    <a:cubicBezTo>
                      <a:pt x="136" y="7"/>
                      <a:pt x="136" y="7"/>
                      <a:pt x="136" y="7"/>
                    </a:cubicBezTo>
                    <a:moveTo>
                      <a:pt x="138" y="5"/>
                    </a:moveTo>
                    <a:cubicBezTo>
                      <a:pt x="138" y="6"/>
                      <a:pt x="137" y="6"/>
                      <a:pt x="137" y="7"/>
                    </a:cubicBezTo>
                    <a:cubicBezTo>
                      <a:pt x="137" y="7"/>
                      <a:pt x="138" y="8"/>
                      <a:pt x="138" y="8"/>
                    </a:cubicBezTo>
                    <a:cubicBezTo>
                      <a:pt x="138" y="7"/>
                      <a:pt x="139" y="6"/>
                      <a:pt x="139" y="6"/>
                    </a:cubicBezTo>
                    <a:cubicBezTo>
                      <a:pt x="139" y="5"/>
                      <a:pt x="138" y="5"/>
                      <a:pt x="138" y="5"/>
                    </a:cubicBezTo>
                    <a:moveTo>
                      <a:pt x="137" y="5"/>
                    </a:moveTo>
                    <a:cubicBezTo>
                      <a:pt x="137" y="5"/>
                      <a:pt x="136" y="6"/>
                      <a:pt x="136" y="7"/>
                    </a:cubicBezTo>
                    <a:cubicBezTo>
                      <a:pt x="136" y="7"/>
                      <a:pt x="137" y="7"/>
                      <a:pt x="137" y="7"/>
                    </a:cubicBezTo>
                    <a:cubicBezTo>
                      <a:pt x="137" y="6"/>
                      <a:pt x="138" y="6"/>
                      <a:pt x="138" y="5"/>
                    </a:cubicBezTo>
                    <a:cubicBezTo>
                      <a:pt x="138" y="5"/>
                      <a:pt x="137" y="5"/>
                      <a:pt x="137" y="5"/>
                    </a:cubicBezTo>
                    <a:moveTo>
                      <a:pt x="139" y="3"/>
                    </a:moveTo>
                    <a:cubicBezTo>
                      <a:pt x="139" y="4"/>
                      <a:pt x="139" y="4"/>
                      <a:pt x="138" y="5"/>
                    </a:cubicBezTo>
                    <a:cubicBezTo>
                      <a:pt x="139" y="5"/>
                      <a:pt x="139" y="5"/>
                      <a:pt x="139" y="5"/>
                    </a:cubicBezTo>
                    <a:cubicBezTo>
                      <a:pt x="140" y="5"/>
                      <a:pt x="140" y="4"/>
                      <a:pt x="140" y="4"/>
                    </a:cubicBezTo>
                    <a:cubicBezTo>
                      <a:pt x="140" y="4"/>
                      <a:pt x="139" y="4"/>
                      <a:pt x="139" y="3"/>
                    </a:cubicBezTo>
                    <a:moveTo>
                      <a:pt x="139" y="3"/>
                    </a:moveTo>
                    <a:cubicBezTo>
                      <a:pt x="139" y="3"/>
                      <a:pt x="139" y="3"/>
                      <a:pt x="139" y="3"/>
                    </a:cubicBezTo>
                    <a:cubicBezTo>
                      <a:pt x="140" y="4"/>
                      <a:pt x="140" y="4"/>
                      <a:pt x="140" y="4"/>
                    </a:cubicBezTo>
                    <a:cubicBezTo>
                      <a:pt x="140" y="4"/>
                      <a:pt x="140" y="4"/>
                      <a:pt x="140" y="4"/>
                    </a:cubicBezTo>
                    <a:cubicBezTo>
                      <a:pt x="140" y="4"/>
                      <a:pt x="139" y="4"/>
                      <a:pt x="139" y="3"/>
                    </a:cubicBezTo>
                    <a:moveTo>
                      <a:pt x="138" y="3"/>
                    </a:moveTo>
                    <a:cubicBezTo>
                      <a:pt x="138" y="3"/>
                      <a:pt x="138" y="4"/>
                      <a:pt x="137" y="4"/>
                    </a:cubicBezTo>
                    <a:cubicBezTo>
                      <a:pt x="138" y="4"/>
                      <a:pt x="138" y="4"/>
                      <a:pt x="138" y="5"/>
                    </a:cubicBezTo>
                    <a:cubicBezTo>
                      <a:pt x="139" y="4"/>
                      <a:pt x="139" y="4"/>
                      <a:pt x="139" y="3"/>
                    </a:cubicBezTo>
                    <a:cubicBezTo>
                      <a:pt x="139" y="3"/>
                      <a:pt x="138" y="3"/>
                      <a:pt x="138" y="3"/>
                    </a:cubicBezTo>
                    <a:moveTo>
                      <a:pt x="138" y="3"/>
                    </a:moveTo>
                    <a:cubicBezTo>
                      <a:pt x="138" y="3"/>
                      <a:pt x="138" y="3"/>
                      <a:pt x="138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8" y="3"/>
                      <a:pt x="138" y="3"/>
                    </a:cubicBezTo>
                    <a:moveTo>
                      <a:pt x="140" y="1"/>
                    </a:moveTo>
                    <a:cubicBezTo>
                      <a:pt x="140" y="1"/>
                      <a:pt x="140" y="1"/>
                      <a:pt x="140" y="2"/>
                    </a:cubicBezTo>
                    <a:cubicBezTo>
                      <a:pt x="140" y="2"/>
                      <a:pt x="141" y="2"/>
                      <a:pt x="141" y="2"/>
                    </a:cubicBezTo>
                    <a:cubicBezTo>
                      <a:pt x="141" y="2"/>
                      <a:pt x="141" y="2"/>
                      <a:pt x="142" y="2"/>
                    </a:cubicBezTo>
                    <a:cubicBezTo>
                      <a:pt x="141" y="1"/>
                      <a:pt x="141" y="1"/>
                      <a:pt x="140" y="1"/>
                    </a:cubicBezTo>
                    <a:moveTo>
                      <a:pt x="140" y="0"/>
                    </a:moveTo>
                    <a:cubicBezTo>
                      <a:pt x="139" y="1"/>
                      <a:pt x="139" y="1"/>
                      <a:pt x="139" y="1"/>
                    </a:cubicBezTo>
                    <a:cubicBezTo>
                      <a:pt x="139" y="1"/>
                      <a:pt x="140" y="1"/>
                      <a:pt x="140" y="2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1" name="Freeform 9575"/>
              <p:cNvSpPr>
                <a:spLocks noEditPoints="1"/>
              </p:cNvSpPr>
              <p:nvPr/>
            </p:nvSpPr>
            <p:spPr bwMode="auto">
              <a:xfrm>
                <a:off x="-500" y="3372"/>
                <a:ext cx="40" cy="36"/>
              </a:xfrm>
              <a:custGeom>
                <a:avLst/>
                <a:gdLst>
                  <a:gd name="T0" fmla="*/ 12 w 17"/>
                  <a:gd name="T1" fmla="*/ 13 h 15"/>
                  <a:gd name="T2" fmla="*/ 11 w 17"/>
                  <a:gd name="T3" fmla="*/ 14 h 15"/>
                  <a:gd name="T4" fmla="*/ 12 w 17"/>
                  <a:gd name="T5" fmla="*/ 15 h 15"/>
                  <a:gd name="T6" fmla="*/ 13 w 17"/>
                  <a:gd name="T7" fmla="*/ 14 h 15"/>
                  <a:gd name="T8" fmla="*/ 13 w 17"/>
                  <a:gd name="T9" fmla="*/ 14 h 15"/>
                  <a:gd name="T10" fmla="*/ 12 w 17"/>
                  <a:gd name="T11" fmla="*/ 15 h 15"/>
                  <a:gd name="T12" fmla="*/ 13 w 17"/>
                  <a:gd name="T13" fmla="*/ 14 h 15"/>
                  <a:gd name="T14" fmla="*/ 12 w 17"/>
                  <a:gd name="T15" fmla="*/ 13 h 15"/>
                  <a:gd name="T16" fmla="*/ 17 w 17"/>
                  <a:gd name="T17" fmla="*/ 7 h 15"/>
                  <a:gd name="T18" fmla="*/ 16 w 17"/>
                  <a:gd name="T19" fmla="*/ 8 h 15"/>
                  <a:gd name="T20" fmla="*/ 16 w 17"/>
                  <a:gd name="T21" fmla="*/ 8 h 15"/>
                  <a:gd name="T22" fmla="*/ 17 w 17"/>
                  <a:gd name="T23" fmla="*/ 7 h 15"/>
                  <a:gd name="T24" fmla="*/ 2 w 17"/>
                  <a:gd name="T25" fmla="*/ 7 h 15"/>
                  <a:gd name="T26" fmla="*/ 1 w 17"/>
                  <a:gd name="T27" fmla="*/ 8 h 15"/>
                  <a:gd name="T28" fmla="*/ 2 w 17"/>
                  <a:gd name="T29" fmla="*/ 8 h 15"/>
                  <a:gd name="T30" fmla="*/ 3 w 17"/>
                  <a:gd name="T31" fmla="*/ 7 h 15"/>
                  <a:gd name="T32" fmla="*/ 2 w 17"/>
                  <a:gd name="T33" fmla="*/ 7 h 15"/>
                  <a:gd name="T34" fmla="*/ 16 w 17"/>
                  <a:gd name="T35" fmla="*/ 6 h 15"/>
                  <a:gd name="T36" fmla="*/ 15 w 17"/>
                  <a:gd name="T37" fmla="*/ 7 h 15"/>
                  <a:gd name="T38" fmla="*/ 16 w 17"/>
                  <a:gd name="T39" fmla="*/ 8 h 15"/>
                  <a:gd name="T40" fmla="*/ 17 w 17"/>
                  <a:gd name="T41" fmla="*/ 7 h 15"/>
                  <a:gd name="T42" fmla="*/ 16 w 17"/>
                  <a:gd name="T43" fmla="*/ 6 h 15"/>
                  <a:gd name="T44" fmla="*/ 1 w 17"/>
                  <a:gd name="T45" fmla="*/ 6 h 15"/>
                  <a:gd name="T46" fmla="*/ 0 w 17"/>
                  <a:gd name="T47" fmla="*/ 7 h 15"/>
                  <a:gd name="T48" fmla="*/ 1 w 17"/>
                  <a:gd name="T49" fmla="*/ 8 h 15"/>
                  <a:gd name="T50" fmla="*/ 2 w 17"/>
                  <a:gd name="T51" fmla="*/ 7 h 15"/>
                  <a:gd name="T52" fmla="*/ 1 w 17"/>
                  <a:gd name="T53" fmla="*/ 6 h 15"/>
                  <a:gd name="T54" fmla="*/ 6 w 17"/>
                  <a:gd name="T55" fmla="*/ 0 h 15"/>
                  <a:gd name="T56" fmla="*/ 5 w 17"/>
                  <a:gd name="T57" fmla="*/ 1 h 15"/>
                  <a:gd name="T58" fmla="*/ 6 w 17"/>
                  <a:gd name="T59" fmla="*/ 2 h 15"/>
                  <a:gd name="T60" fmla="*/ 7 w 17"/>
                  <a:gd name="T61" fmla="*/ 1 h 15"/>
                  <a:gd name="T62" fmla="*/ 6 w 17"/>
                  <a:gd name="T63" fmla="*/ 0 h 15"/>
                  <a:gd name="T64" fmla="*/ 5 w 17"/>
                  <a:gd name="T65" fmla="*/ 0 h 15"/>
                  <a:gd name="T66" fmla="*/ 4 w 17"/>
                  <a:gd name="T67" fmla="*/ 1 h 15"/>
                  <a:gd name="T68" fmla="*/ 5 w 17"/>
                  <a:gd name="T69" fmla="*/ 1 h 15"/>
                  <a:gd name="T70" fmla="*/ 5 w 17"/>
                  <a:gd name="T71" fmla="*/ 0 h 15"/>
                  <a:gd name="T72" fmla="*/ 5 w 17"/>
                  <a:gd name="T7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" h="15">
                    <a:moveTo>
                      <a:pt x="12" y="13"/>
                    </a:moveTo>
                    <a:cubicBezTo>
                      <a:pt x="12" y="13"/>
                      <a:pt x="11" y="14"/>
                      <a:pt x="11" y="14"/>
                    </a:cubicBezTo>
                    <a:cubicBezTo>
                      <a:pt x="12" y="14"/>
                      <a:pt x="12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4"/>
                      <a:pt x="12" y="13"/>
                      <a:pt x="12" y="13"/>
                    </a:cubicBezTo>
                    <a:moveTo>
                      <a:pt x="17" y="7"/>
                    </a:move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8"/>
                      <a:pt x="17" y="7"/>
                    </a:cubicBezTo>
                    <a:moveTo>
                      <a:pt x="2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2" y="8"/>
                      <a:pt x="3" y="8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16" y="6"/>
                    </a:moveTo>
                    <a:cubicBezTo>
                      <a:pt x="16" y="7"/>
                      <a:pt x="16" y="7"/>
                      <a:pt x="15" y="7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7"/>
                      <a:pt x="17" y="7"/>
                    </a:cubicBezTo>
                    <a:cubicBezTo>
                      <a:pt x="17" y="7"/>
                      <a:pt x="16" y="6"/>
                      <a:pt x="16" y="6"/>
                    </a:cubicBezTo>
                    <a:moveTo>
                      <a:pt x="1" y="6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6" y="2"/>
                      <a:pt x="6" y="2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5" y="0"/>
                    </a:moveTo>
                    <a:cubicBezTo>
                      <a:pt x="5" y="0"/>
                      <a:pt x="4" y="0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2" name="Freeform 9576"/>
              <p:cNvSpPr>
                <a:spLocks noEditPoints="1"/>
              </p:cNvSpPr>
              <p:nvPr/>
            </p:nvSpPr>
            <p:spPr bwMode="auto">
              <a:xfrm>
                <a:off x="-482" y="3344"/>
                <a:ext cx="38" cy="31"/>
              </a:xfrm>
              <a:custGeom>
                <a:avLst/>
                <a:gdLst>
                  <a:gd name="T0" fmla="*/ 12 w 16"/>
                  <a:gd name="T1" fmla="*/ 13 h 13"/>
                  <a:gd name="T2" fmla="*/ 13 w 16"/>
                  <a:gd name="T3" fmla="*/ 13 h 13"/>
                  <a:gd name="T4" fmla="*/ 12 w 16"/>
                  <a:gd name="T5" fmla="*/ 11 h 13"/>
                  <a:gd name="T6" fmla="*/ 13 w 16"/>
                  <a:gd name="T7" fmla="*/ 12 h 13"/>
                  <a:gd name="T8" fmla="*/ 12 w 16"/>
                  <a:gd name="T9" fmla="*/ 11 h 13"/>
                  <a:gd name="T10" fmla="*/ 13 w 16"/>
                  <a:gd name="T11" fmla="*/ 11 h 13"/>
                  <a:gd name="T12" fmla="*/ 14 w 16"/>
                  <a:gd name="T13" fmla="*/ 12 h 13"/>
                  <a:gd name="T14" fmla="*/ 15 w 16"/>
                  <a:gd name="T15" fmla="*/ 7 h 13"/>
                  <a:gd name="T16" fmla="*/ 16 w 16"/>
                  <a:gd name="T17" fmla="*/ 8 h 13"/>
                  <a:gd name="T18" fmla="*/ 16 w 16"/>
                  <a:gd name="T19" fmla="*/ 8 h 13"/>
                  <a:gd name="T20" fmla="*/ 15 w 16"/>
                  <a:gd name="T21" fmla="*/ 7 h 13"/>
                  <a:gd name="T22" fmla="*/ 16 w 16"/>
                  <a:gd name="T23" fmla="*/ 8 h 13"/>
                  <a:gd name="T24" fmla="*/ 15 w 16"/>
                  <a:gd name="T25" fmla="*/ 7 h 13"/>
                  <a:gd name="T26" fmla="*/ 1 w 16"/>
                  <a:gd name="T27" fmla="*/ 6 h 13"/>
                  <a:gd name="T28" fmla="*/ 2 w 16"/>
                  <a:gd name="T29" fmla="*/ 7 h 13"/>
                  <a:gd name="T30" fmla="*/ 0 w 16"/>
                  <a:gd name="T31" fmla="*/ 5 h 13"/>
                  <a:gd name="T32" fmla="*/ 1 w 16"/>
                  <a:gd name="T33" fmla="*/ 6 h 13"/>
                  <a:gd name="T34" fmla="*/ 0 w 16"/>
                  <a:gd name="T35" fmla="*/ 5 h 13"/>
                  <a:gd name="T36" fmla="*/ 2 w 16"/>
                  <a:gd name="T37" fmla="*/ 5 h 13"/>
                  <a:gd name="T38" fmla="*/ 3 w 16"/>
                  <a:gd name="T39" fmla="*/ 6 h 13"/>
                  <a:gd name="T40" fmla="*/ 1 w 16"/>
                  <a:gd name="T41" fmla="*/ 4 h 13"/>
                  <a:gd name="T42" fmla="*/ 1 w 16"/>
                  <a:gd name="T43" fmla="*/ 5 h 13"/>
                  <a:gd name="T44" fmla="*/ 1 w 16"/>
                  <a:gd name="T45" fmla="*/ 4 h 13"/>
                  <a:gd name="T46" fmla="*/ 4 w 16"/>
                  <a:gd name="T47" fmla="*/ 2 h 13"/>
                  <a:gd name="T48" fmla="*/ 5 w 16"/>
                  <a:gd name="T49" fmla="*/ 2 h 13"/>
                  <a:gd name="T50" fmla="*/ 3 w 16"/>
                  <a:gd name="T51" fmla="*/ 1 h 13"/>
                  <a:gd name="T52" fmla="*/ 4 w 16"/>
                  <a:gd name="T53" fmla="*/ 1 h 13"/>
                  <a:gd name="T54" fmla="*/ 3 w 16"/>
                  <a:gd name="T55" fmla="*/ 1 h 13"/>
                  <a:gd name="T56" fmla="*/ 4 w 16"/>
                  <a:gd name="T57" fmla="*/ 1 h 13"/>
                  <a:gd name="T58" fmla="*/ 6 w 16"/>
                  <a:gd name="T59" fmla="*/ 1 h 13"/>
                  <a:gd name="T60" fmla="*/ 4 w 16"/>
                  <a:gd name="T61" fmla="*/ 0 h 13"/>
                  <a:gd name="T62" fmla="*/ 4 w 16"/>
                  <a:gd name="T63" fmla="*/ 1 h 13"/>
                  <a:gd name="T64" fmla="*/ 4 w 16"/>
                  <a:gd name="T6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" h="13">
                    <a:moveTo>
                      <a:pt x="12" y="13"/>
                    </a:moveTo>
                    <a:cubicBezTo>
                      <a:pt x="12" y="13"/>
                      <a:pt x="12" y="13"/>
                      <a:pt x="12" y="13"/>
                    </a:cubicBezTo>
                    <a:cubicBezTo>
                      <a:pt x="12" y="13"/>
                      <a:pt x="12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2" y="13"/>
                      <a:pt x="12" y="13"/>
                      <a:pt x="12" y="13"/>
                    </a:cubicBezTo>
                    <a:moveTo>
                      <a:pt x="12" y="11"/>
                    </a:move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2" y="11"/>
                    </a:cubicBezTo>
                    <a:moveTo>
                      <a:pt x="13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2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5" y="7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5" y="7"/>
                      <a:pt x="15" y="7"/>
                      <a:pt x="15" y="7"/>
                    </a:cubicBezTo>
                    <a:moveTo>
                      <a:pt x="15" y="7"/>
                    </a:move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6" y="8"/>
                      <a:pt x="16" y="8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5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5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5"/>
                      <a:pt x="2" y="5"/>
                      <a:pt x="2" y="5"/>
                    </a:cubicBezTo>
                    <a:moveTo>
                      <a:pt x="1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0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3" name="Freeform 9577"/>
              <p:cNvSpPr>
                <a:spLocks noEditPoints="1"/>
              </p:cNvSpPr>
              <p:nvPr/>
            </p:nvSpPr>
            <p:spPr bwMode="auto">
              <a:xfrm>
                <a:off x="-460" y="3323"/>
                <a:ext cx="30" cy="19"/>
              </a:xfrm>
              <a:custGeom>
                <a:avLst/>
                <a:gdLst>
                  <a:gd name="T0" fmla="*/ 12 w 13"/>
                  <a:gd name="T1" fmla="*/ 7 h 8"/>
                  <a:gd name="T2" fmla="*/ 12 w 13"/>
                  <a:gd name="T3" fmla="*/ 7 h 8"/>
                  <a:gd name="T4" fmla="*/ 12 w 13"/>
                  <a:gd name="T5" fmla="*/ 8 h 8"/>
                  <a:gd name="T6" fmla="*/ 13 w 13"/>
                  <a:gd name="T7" fmla="*/ 7 h 8"/>
                  <a:gd name="T8" fmla="*/ 12 w 13"/>
                  <a:gd name="T9" fmla="*/ 7 h 8"/>
                  <a:gd name="T10" fmla="*/ 1 w 13"/>
                  <a:gd name="T11" fmla="*/ 0 h 8"/>
                  <a:gd name="T12" fmla="*/ 1 w 13"/>
                  <a:gd name="T13" fmla="*/ 0 h 8"/>
                  <a:gd name="T14" fmla="*/ 2 w 13"/>
                  <a:gd name="T15" fmla="*/ 1 h 8"/>
                  <a:gd name="T16" fmla="*/ 2 w 13"/>
                  <a:gd name="T17" fmla="*/ 1 h 8"/>
                  <a:gd name="T18" fmla="*/ 1 w 13"/>
                  <a:gd name="T19" fmla="*/ 0 h 8"/>
                  <a:gd name="T20" fmla="*/ 0 w 13"/>
                  <a:gd name="T21" fmla="*/ 0 h 8"/>
                  <a:gd name="T22" fmla="*/ 0 w 13"/>
                  <a:gd name="T23" fmla="*/ 0 h 8"/>
                  <a:gd name="T24" fmla="*/ 1 w 13"/>
                  <a:gd name="T25" fmla="*/ 0 h 8"/>
                  <a:gd name="T26" fmla="*/ 1 w 13"/>
                  <a:gd name="T27" fmla="*/ 0 h 8"/>
                  <a:gd name="T28" fmla="*/ 0 w 13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8"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8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4" name="Freeform 9578"/>
              <p:cNvSpPr>
                <a:spLocks noEditPoints="1"/>
              </p:cNvSpPr>
              <p:nvPr/>
            </p:nvSpPr>
            <p:spPr bwMode="auto">
              <a:xfrm>
                <a:off x="-463" y="3325"/>
                <a:ext cx="29" cy="19"/>
              </a:xfrm>
              <a:custGeom>
                <a:avLst/>
                <a:gdLst>
                  <a:gd name="T0" fmla="*/ 12 w 12"/>
                  <a:gd name="T1" fmla="*/ 8 h 8"/>
                  <a:gd name="T2" fmla="*/ 12 w 12"/>
                  <a:gd name="T3" fmla="*/ 8 h 8"/>
                  <a:gd name="T4" fmla="*/ 12 w 12"/>
                  <a:gd name="T5" fmla="*/ 8 h 8"/>
                  <a:gd name="T6" fmla="*/ 12 w 12"/>
                  <a:gd name="T7" fmla="*/ 8 h 8"/>
                  <a:gd name="T8" fmla="*/ 12 w 12"/>
                  <a:gd name="T9" fmla="*/ 8 h 8"/>
                  <a:gd name="T10" fmla="*/ 1 w 12"/>
                  <a:gd name="T11" fmla="*/ 1 h 8"/>
                  <a:gd name="T12" fmla="*/ 1 w 12"/>
                  <a:gd name="T13" fmla="*/ 1 h 8"/>
                  <a:gd name="T14" fmla="*/ 2 w 12"/>
                  <a:gd name="T15" fmla="*/ 2 h 8"/>
                  <a:gd name="T16" fmla="*/ 2 w 12"/>
                  <a:gd name="T17" fmla="*/ 2 h 8"/>
                  <a:gd name="T18" fmla="*/ 1 w 12"/>
                  <a:gd name="T19" fmla="*/ 1 h 8"/>
                  <a:gd name="T20" fmla="*/ 0 w 12"/>
                  <a:gd name="T21" fmla="*/ 0 h 8"/>
                  <a:gd name="T22" fmla="*/ 0 w 12"/>
                  <a:gd name="T23" fmla="*/ 1 h 8"/>
                  <a:gd name="T24" fmla="*/ 1 w 12"/>
                  <a:gd name="T25" fmla="*/ 1 h 8"/>
                  <a:gd name="T26" fmla="*/ 1 w 12"/>
                  <a:gd name="T27" fmla="*/ 1 h 8"/>
                  <a:gd name="T28" fmla="*/ 0 w 12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" h="8"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5" name="Freeform 9579"/>
              <p:cNvSpPr>
                <a:spLocks noEditPoints="1"/>
              </p:cNvSpPr>
              <p:nvPr/>
            </p:nvSpPr>
            <p:spPr bwMode="auto">
              <a:xfrm>
                <a:off x="-458" y="3318"/>
                <a:ext cx="31" cy="19"/>
              </a:xfrm>
              <a:custGeom>
                <a:avLst/>
                <a:gdLst>
                  <a:gd name="T0" fmla="*/ 12 w 13"/>
                  <a:gd name="T1" fmla="*/ 7 h 8"/>
                  <a:gd name="T2" fmla="*/ 12 w 13"/>
                  <a:gd name="T3" fmla="*/ 8 h 8"/>
                  <a:gd name="T4" fmla="*/ 12 w 13"/>
                  <a:gd name="T5" fmla="*/ 8 h 8"/>
                  <a:gd name="T6" fmla="*/ 13 w 13"/>
                  <a:gd name="T7" fmla="*/ 7 h 8"/>
                  <a:gd name="T8" fmla="*/ 12 w 13"/>
                  <a:gd name="T9" fmla="*/ 7 h 8"/>
                  <a:gd name="T10" fmla="*/ 1 w 13"/>
                  <a:gd name="T11" fmla="*/ 0 h 8"/>
                  <a:gd name="T12" fmla="*/ 1 w 13"/>
                  <a:gd name="T13" fmla="*/ 1 h 8"/>
                  <a:gd name="T14" fmla="*/ 2 w 13"/>
                  <a:gd name="T15" fmla="*/ 2 h 8"/>
                  <a:gd name="T16" fmla="*/ 2 w 13"/>
                  <a:gd name="T17" fmla="*/ 1 h 8"/>
                  <a:gd name="T18" fmla="*/ 1 w 13"/>
                  <a:gd name="T19" fmla="*/ 0 h 8"/>
                  <a:gd name="T20" fmla="*/ 0 w 13"/>
                  <a:gd name="T21" fmla="*/ 0 h 8"/>
                  <a:gd name="T22" fmla="*/ 0 w 13"/>
                  <a:gd name="T23" fmla="*/ 0 h 8"/>
                  <a:gd name="T24" fmla="*/ 1 w 13"/>
                  <a:gd name="T25" fmla="*/ 1 h 8"/>
                  <a:gd name="T26" fmla="*/ 1 w 13"/>
                  <a:gd name="T27" fmla="*/ 0 h 8"/>
                  <a:gd name="T28" fmla="*/ 0 w 13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8">
                    <a:moveTo>
                      <a:pt x="12" y="7"/>
                    </a:moveTo>
                    <a:cubicBezTo>
                      <a:pt x="12" y="7"/>
                      <a:pt x="12" y="7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6" name="Freeform 9580"/>
              <p:cNvSpPr>
                <a:spLocks noEditPoints="1"/>
              </p:cNvSpPr>
              <p:nvPr/>
            </p:nvSpPr>
            <p:spPr bwMode="auto">
              <a:xfrm>
                <a:off x="-456" y="3316"/>
                <a:ext cx="29" cy="16"/>
              </a:xfrm>
              <a:custGeom>
                <a:avLst/>
                <a:gdLst>
                  <a:gd name="T0" fmla="*/ 29 w 29"/>
                  <a:gd name="T1" fmla="*/ 16 h 16"/>
                  <a:gd name="T2" fmla="*/ 29 w 29"/>
                  <a:gd name="T3" fmla="*/ 16 h 16"/>
                  <a:gd name="T4" fmla="*/ 29 w 29"/>
                  <a:gd name="T5" fmla="*/ 16 h 16"/>
                  <a:gd name="T6" fmla="*/ 29 w 29"/>
                  <a:gd name="T7" fmla="*/ 16 h 16"/>
                  <a:gd name="T8" fmla="*/ 29 w 29"/>
                  <a:gd name="T9" fmla="*/ 16 h 16"/>
                  <a:gd name="T10" fmla="*/ 3 w 29"/>
                  <a:gd name="T11" fmla="*/ 0 h 16"/>
                  <a:gd name="T12" fmla="*/ 3 w 29"/>
                  <a:gd name="T13" fmla="*/ 0 h 16"/>
                  <a:gd name="T14" fmla="*/ 5 w 29"/>
                  <a:gd name="T15" fmla="*/ 2 h 16"/>
                  <a:gd name="T16" fmla="*/ 5 w 29"/>
                  <a:gd name="T17" fmla="*/ 2 h 16"/>
                  <a:gd name="T18" fmla="*/ 3 w 29"/>
                  <a:gd name="T19" fmla="*/ 0 h 16"/>
                  <a:gd name="T20" fmla="*/ 0 w 29"/>
                  <a:gd name="T21" fmla="*/ 0 h 16"/>
                  <a:gd name="T22" fmla="*/ 0 w 29"/>
                  <a:gd name="T23" fmla="*/ 0 h 16"/>
                  <a:gd name="T24" fmla="*/ 3 w 29"/>
                  <a:gd name="T25" fmla="*/ 0 h 16"/>
                  <a:gd name="T26" fmla="*/ 3 w 29"/>
                  <a:gd name="T27" fmla="*/ 0 h 16"/>
                  <a:gd name="T28" fmla="*/ 0 w 29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16">
                    <a:moveTo>
                      <a:pt x="29" y="16"/>
                    </a:move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close/>
                    <a:moveTo>
                      <a:pt x="3" y="0"/>
                    </a:moveTo>
                    <a:lnTo>
                      <a:pt x="3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7" name="Freeform 9581"/>
              <p:cNvSpPr>
                <a:spLocks noEditPoints="1"/>
              </p:cNvSpPr>
              <p:nvPr/>
            </p:nvSpPr>
            <p:spPr bwMode="auto">
              <a:xfrm>
                <a:off x="-456" y="3316"/>
                <a:ext cx="29" cy="16"/>
              </a:xfrm>
              <a:custGeom>
                <a:avLst/>
                <a:gdLst>
                  <a:gd name="T0" fmla="*/ 29 w 29"/>
                  <a:gd name="T1" fmla="*/ 16 h 16"/>
                  <a:gd name="T2" fmla="*/ 29 w 29"/>
                  <a:gd name="T3" fmla="*/ 16 h 16"/>
                  <a:gd name="T4" fmla="*/ 29 w 29"/>
                  <a:gd name="T5" fmla="*/ 16 h 16"/>
                  <a:gd name="T6" fmla="*/ 29 w 29"/>
                  <a:gd name="T7" fmla="*/ 16 h 16"/>
                  <a:gd name="T8" fmla="*/ 29 w 29"/>
                  <a:gd name="T9" fmla="*/ 16 h 16"/>
                  <a:gd name="T10" fmla="*/ 3 w 29"/>
                  <a:gd name="T11" fmla="*/ 0 h 16"/>
                  <a:gd name="T12" fmla="*/ 3 w 29"/>
                  <a:gd name="T13" fmla="*/ 0 h 16"/>
                  <a:gd name="T14" fmla="*/ 5 w 29"/>
                  <a:gd name="T15" fmla="*/ 2 h 16"/>
                  <a:gd name="T16" fmla="*/ 5 w 29"/>
                  <a:gd name="T17" fmla="*/ 2 h 16"/>
                  <a:gd name="T18" fmla="*/ 3 w 29"/>
                  <a:gd name="T19" fmla="*/ 0 h 16"/>
                  <a:gd name="T20" fmla="*/ 0 w 29"/>
                  <a:gd name="T21" fmla="*/ 0 h 16"/>
                  <a:gd name="T22" fmla="*/ 0 w 29"/>
                  <a:gd name="T23" fmla="*/ 0 h 16"/>
                  <a:gd name="T24" fmla="*/ 3 w 29"/>
                  <a:gd name="T25" fmla="*/ 0 h 16"/>
                  <a:gd name="T26" fmla="*/ 3 w 29"/>
                  <a:gd name="T27" fmla="*/ 0 h 16"/>
                  <a:gd name="T28" fmla="*/ 0 w 29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16">
                    <a:moveTo>
                      <a:pt x="29" y="16"/>
                    </a:move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moveTo>
                      <a:pt x="3" y="0"/>
                    </a:moveTo>
                    <a:lnTo>
                      <a:pt x="3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0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8" name="Freeform 9582"/>
              <p:cNvSpPr>
                <a:spLocks/>
              </p:cNvSpPr>
              <p:nvPr/>
            </p:nvSpPr>
            <p:spPr bwMode="auto">
              <a:xfrm>
                <a:off x="-420" y="332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9" name="Freeform 9583"/>
              <p:cNvSpPr>
                <a:spLocks noEditPoints="1"/>
              </p:cNvSpPr>
              <p:nvPr/>
            </p:nvSpPr>
            <p:spPr bwMode="auto">
              <a:xfrm>
                <a:off x="-441" y="3268"/>
                <a:ext cx="37" cy="41"/>
              </a:xfrm>
              <a:custGeom>
                <a:avLst/>
                <a:gdLst>
                  <a:gd name="T0" fmla="*/ 12 w 16"/>
                  <a:gd name="T1" fmla="*/ 16 h 17"/>
                  <a:gd name="T2" fmla="*/ 12 w 16"/>
                  <a:gd name="T3" fmla="*/ 16 h 17"/>
                  <a:gd name="T4" fmla="*/ 13 w 16"/>
                  <a:gd name="T5" fmla="*/ 17 h 17"/>
                  <a:gd name="T6" fmla="*/ 13 w 16"/>
                  <a:gd name="T7" fmla="*/ 16 h 17"/>
                  <a:gd name="T8" fmla="*/ 12 w 16"/>
                  <a:gd name="T9" fmla="*/ 16 h 17"/>
                  <a:gd name="T10" fmla="*/ 16 w 16"/>
                  <a:gd name="T11" fmla="*/ 11 h 17"/>
                  <a:gd name="T12" fmla="*/ 16 w 16"/>
                  <a:gd name="T13" fmla="*/ 11 h 17"/>
                  <a:gd name="T14" fmla="*/ 16 w 16"/>
                  <a:gd name="T15" fmla="*/ 11 h 17"/>
                  <a:gd name="T16" fmla="*/ 16 w 16"/>
                  <a:gd name="T17" fmla="*/ 11 h 17"/>
                  <a:gd name="T18" fmla="*/ 16 w 16"/>
                  <a:gd name="T19" fmla="*/ 11 h 17"/>
                  <a:gd name="T20" fmla="*/ 1 w 16"/>
                  <a:gd name="T21" fmla="*/ 10 h 17"/>
                  <a:gd name="T22" fmla="*/ 1 w 16"/>
                  <a:gd name="T23" fmla="*/ 10 h 17"/>
                  <a:gd name="T24" fmla="*/ 2 w 16"/>
                  <a:gd name="T25" fmla="*/ 10 h 17"/>
                  <a:gd name="T26" fmla="*/ 2 w 16"/>
                  <a:gd name="T27" fmla="*/ 10 h 17"/>
                  <a:gd name="T28" fmla="*/ 1 w 16"/>
                  <a:gd name="T29" fmla="*/ 10 h 17"/>
                  <a:gd name="T30" fmla="*/ 0 w 16"/>
                  <a:gd name="T31" fmla="*/ 9 h 17"/>
                  <a:gd name="T32" fmla="*/ 0 w 16"/>
                  <a:gd name="T33" fmla="*/ 9 h 17"/>
                  <a:gd name="T34" fmla="*/ 1 w 16"/>
                  <a:gd name="T35" fmla="*/ 10 h 17"/>
                  <a:gd name="T36" fmla="*/ 1 w 16"/>
                  <a:gd name="T37" fmla="*/ 10 h 17"/>
                  <a:gd name="T38" fmla="*/ 0 w 16"/>
                  <a:gd name="T39" fmla="*/ 9 h 17"/>
                  <a:gd name="T40" fmla="*/ 5 w 16"/>
                  <a:gd name="T41" fmla="*/ 4 h 17"/>
                  <a:gd name="T42" fmla="*/ 4 w 16"/>
                  <a:gd name="T43" fmla="*/ 4 h 17"/>
                  <a:gd name="T44" fmla="*/ 5 w 16"/>
                  <a:gd name="T45" fmla="*/ 5 h 17"/>
                  <a:gd name="T46" fmla="*/ 6 w 16"/>
                  <a:gd name="T47" fmla="*/ 4 h 17"/>
                  <a:gd name="T48" fmla="*/ 5 w 16"/>
                  <a:gd name="T49" fmla="*/ 4 h 17"/>
                  <a:gd name="T50" fmla="*/ 4 w 16"/>
                  <a:gd name="T51" fmla="*/ 3 h 17"/>
                  <a:gd name="T52" fmla="*/ 3 w 16"/>
                  <a:gd name="T53" fmla="*/ 4 h 17"/>
                  <a:gd name="T54" fmla="*/ 4 w 16"/>
                  <a:gd name="T55" fmla="*/ 4 h 17"/>
                  <a:gd name="T56" fmla="*/ 5 w 16"/>
                  <a:gd name="T57" fmla="*/ 4 h 17"/>
                  <a:gd name="T58" fmla="*/ 4 w 16"/>
                  <a:gd name="T59" fmla="*/ 3 h 17"/>
                  <a:gd name="T60" fmla="*/ 7 w 16"/>
                  <a:gd name="T61" fmla="*/ 0 h 17"/>
                  <a:gd name="T62" fmla="*/ 7 w 16"/>
                  <a:gd name="T63" fmla="*/ 0 h 17"/>
                  <a:gd name="T64" fmla="*/ 8 w 16"/>
                  <a:gd name="T65" fmla="*/ 1 h 17"/>
                  <a:gd name="T66" fmla="*/ 8 w 16"/>
                  <a:gd name="T67" fmla="*/ 1 h 17"/>
                  <a:gd name="T68" fmla="*/ 7 w 16"/>
                  <a:gd name="T69" fmla="*/ 0 h 17"/>
                  <a:gd name="T70" fmla="*/ 6 w 16"/>
                  <a:gd name="T71" fmla="*/ 0 h 17"/>
                  <a:gd name="T72" fmla="*/ 6 w 16"/>
                  <a:gd name="T73" fmla="*/ 0 h 17"/>
                  <a:gd name="T74" fmla="*/ 7 w 16"/>
                  <a:gd name="T75" fmla="*/ 0 h 17"/>
                  <a:gd name="T76" fmla="*/ 7 w 16"/>
                  <a:gd name="T77" fmla="*/ 0 h 17"/>
                  <a:gd name="T78" fmla="*/ 6 w 16"/>
                  <a:gd name="T7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" h="17">
                    <a:moveTo>
                      <a:pt x="12" y="16"/>
                    </a:move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7"/>
                      <a:pt x="13" y="17"/>
                    </a:cubicBezTo>
                    <a:cubicBezTo>
                      <a:pt x="13" y="17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2" y="16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1" y="10"/>
                    </a:cubicBezTo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1" y="9"/>
                      <a:pt x="0" y="9"/>
                    </a:cubicBezTo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4" y="3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1"/>
                      <a:pt x="7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0"/>
                      <a:pt x="7" y="0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0" name="Oval 9584"/>
              <p:cNvSpPr>
                <a:spLocks noChangeArrowheads="1"/>
              </p:cNvSpPr>
              <p:nvPr/>
            </p:nvSpPr>
            <p:spPr bwMode="auto">
              <a:xfrm>
                <a:off x="-408" y="330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1" name="Freeform 9585"/>
              <p:cNvSpPr>
                <a:spLocks noEditPoints="1"/>
              </p:cNvSpPr>
              <p:nvPr/>
            </p:nvSpPr>
            <p:spPr bwMode="auto">
              <a:xfrm>
                <a:off x="-434" y="3254"/>
                <a:ext cx="45" cy="45"/>
              </a:xfrm>
              <a:custGeom>
                <a:avLst/>
                <a:gdLst>
                  <a:gd name="T0" fmla="*/ 12 w 19"/>
                  <a:gd name="T1" fmla="*/ 19 h 19"/>
                  <a:gd name="T2" fmla="*/ 12 w 19"/>
                  <a:gd name="T3" fmla="*/ 19 h 19"/>
                  <a:gd name="T4" fmla="*/ 12 w 19"/>
                  <a:gd name="T5" fmla="*/ 19 h 19"/>
                  <a:gd name="T6" fmla="*/ 12 w 19"/>
                  <a:gd name="T7" fmla="*/ 19 h 19"/>
                  <a:gd name="T8" fmla="*/ 12 w 19"/>
                  <a:gd name="T9" fmla="*/ 19 h 19"/>
                  <a:gd name="T10" fmla="*/ 0 w 19"/>
                  <a:gd name="T11" fmla="*/ 12 h 19"/>
                  <a:gd name="T12" fmla="*/ 0 w 19"/>
                  <a:gd name="T13" fmla="*/ 12 h 19"/>
                  <a:gd name="T14" fmla="*/ 2 w 19"/>
                  <a:gd name="T15" fmla="*/ 13 h 19"/>
                  <a:gd name="T16" fmla="*/ 2 w 19"/>
                  <a:gd name="T17" fmla="*/ 13 h 19"/>
                  <a:gd name="T18" fmla="*/ 0 w 19"/>
                  <a:gd name="T19" fmla="*/ 12 h 19"/>
                  <a:gd name="T20" fmla="*/ 0 w 19"/>
                  <a:gd name="T21" fmla="*/ 11 h 19"/>
                  <a:gd name="T22" fmla="*/ 0 w 19"/>
                  <a:gd name="T23" fmla="*/ 11 h 19"/>
                  <a:gd name="T24" fmla="*/ 0 w 19"/>
                  <a:gd name="T25" fmla="*/ 12 h 19"/>
                  <a:gd name="T26" fmla="*/ 0 w 19"/>
                  <a:gd name="T27" fmla="*/ 12 h 19"/>
                  <a:gd name="T28" fmla="*/ 0 w 19"/>
                  <a:gd name="T29" fmla="*/ 11 h 19"/>
                  <a:gd name="T30" fmla="*/ 17 w 19"/>
                  <a:gd name="T31" fmla="*/ 11 h 19"/>
                  <a:gd name="T32" fmla="*/ 17 w 19"/>
                  <a:gd name="T33" fmla="*/ 11 h 19"/>
                  <a:gd name="T34" fmla="*/ 17 w 19"/>
                  <a:gd name="T35" fmla="*/ 11 h 19"/>
                  <a:gd name="T36" fmla="*/ 17 w 19"/>
                  <a:gd name="T37" fmla="*/ 11 h 19"/>
                  <a:gd name="T38" fmla="*/ 17 w 19"/>
                  <a:gd name="T39" fmla="*/ 11 h 19"/>
                  <a:gd name="T40" fmla="*/ 17 w 19"/>
                  <a:gd name="T41" fmla="*/ 9 h 19"/>
                  <a:gd name="T42" fmla="*/ 17 w 19"/>
                  <a:gd name="T43" fmla="*/ 9 h 19"/>
                  <a:gd name="T44" fmla="*/ 17 w 19"/>
                  <a:gd name="T45" fmla="*/ 10 h 19"/>
                  <a:gd name="T46" fmla="*/ 18 w 19"/>
                  <a:gd name="T47" fmla="*/ 9 h 19"/>
                  <a:gd name="T48" fmla="*/ 17 w 19"/>
                  <a:gd name="T49" fmla="*/ 9 h 19"/>
                  <a:gd name="T50" fmla="*/ 18 w 19"/>
                  <a:gd name="T51" fmla="*/ 8 h 19"/>
                  <a:gd name="T52" fmla="*/ 17 w 19"/>
                  <a:gd name="T53" fmla="*/ 9 h 19"/>
                  <a:gd name="T54" fmla="*/ 18 w 19"/>
                  <a:gd name="T55" fmla="*/ 9 h 19"/>
                  <a:gd name="T56" fmla="*/ 19 w 19"/>
                  <a:gd name="T57" fmla="*/ 8 h 19"/>
                  <a:gd name="T58" fmla="*/ 18 w 19"/>
                  <a:gd name="T59" fmla="*/ 8 h 19"/>
                  <a:gd name="T60" fmla="*/ 5 w 19"/>
                  <a:gd name="T61" fmla="*/ 4 h 19"/>
                  <a:gd name="T62" fmla="*/ 5 w 19"/>
                  <a:gd name="T63" fmla="*/ 4 h 19"/>
                  <a:gd name="T64" fmla="*/ 6 w 19"/>
                  <a:gd name="T65" fmla="*/ 5 h 19"/>
                  <a:gd name="T66" fmla="*/ 6 w 19"/>
                  <a:gd name="T67" fmla="*/ 4 h 19"/>
                  <a:gd name="T68" fmla="*/ 5 w 19"/>
                  <a:gd name="T69" fmla="*/ 4 h 19"/>
                  <a:gd name="T70" fmla="*/ 4 w 19"/>
                  <a:gd name="T71" fmla="*/ 3 h 19"/>
                  <a:gd name="T72" fmla="*/ 4 w 19"/>
                  <a:gd name="T73" fmla="*/ 4 h 19"/>
                  <a:gd name="T74" fmla="*/ 5 w 19"/>
                  <a:gd name="T75" fmla="*/ 4 h 19"/>
                  <a:gd name="T76" fmla="*/ 5 w 19"/>
                  <a:gd name="T77" fmla="*/ 4 h 19"/>
                  <a:gd name="T78" fmla="*/ 4 w 19"/>
                  <a:gd name="T79" fmla="*/ 3 h 19"/>
                  <a:gd name="T80" fmla="*/ 6 w 19"/>
                  <a:gd name="T81" fmla="*/ 2 h 19"/>
                  <a:gd name="T82" fmla="*/ 6 w 19"/>
                  <a:gd name="T83" fmla="*/ 2 h 19"/>
                  <a:gd name="T84" fmla="*/ 6 w 19"/>
                  <a:gd name="T85" fmla="*/ 2 h 19"/>
                  <a:gd name="T86" fmla="*/ 7 w 19"/>
                  <a:gd name="T87" fmla="*/ 3 h 19"/>
                  <a:gd name="T88" fmla="*/ 7 w 19"/>
                  <a:gd name="T89" fmla="*/ 3 h 19"/>
                  <a:gd name="T90" fmla="*/ 6 w 19"/>
                  <a:gd name="T91" fmla="*/ 2 h 19"/>
                  <a:gd name="T92" fmla="*/ 5 w 19"/>
                  <a:gd name="T93" fmla="*/ 2 h 19"/>
                  <a:gd name="T94" fmla="*/ 5 w 19"/>
                  <a:gd name="T95" fmla="*/ 2 h 19"/>
                  <a:gd name="T96" fmla="*/ 6 w 19"/>
                  <a:gd name="T97" fmla="*/ 2 h 19"/>
                  <a:gd name="T98" fmla="*/ 6 w 19"/>
                  <a:gd name="T99" fmla="*/ 2 h 19"/>
                  <a:gd name="T100" fmla="*/ 6 w 19"/>
                  <a:gd name="T101" fmla="*/ 2 h 19"/>
                  <a:gd name="T102" fmla="*/ 5 w 19"/>
                  <a:gd name="T103" fmla="*/ 2 h 19"/>
                  <a:gd name="T104" fmla="*/ 7 w 19"/>
                  <a:gd name="T105" fmla="*/ 1 h 19"/>
                  <a:gd name="T106" fmla="*/ 6 w 19"/>
                  <a:gd name="T107" fmla="*/ 2 h 19"/>
                  <a:gd name="T108" fmla="*/ 7 w 19"/>
                  <a:gd name="T109" fmla="*/ 3 h 19"/>
                  <a:gd name="T110" fmla="*/ 8 w 19"/>
                  <a:gd name="T111" fmla="*/ 1 h 19"/>
                  <a:gd name="T112" fmla="*/ 7 w 19"/>
                  <a:gd name="T113" fmla="*/ 1 h 19"/>
                  <a:gd name="T114" fmla="*/ 6 w 19"/>
                  <a:gd name="T115" fmla="*/ 0 h 19"/>
                  <a:gd name="T116" fmla="*/ 5 w 19"/>
                  <a:gd name="T117" fmla="*/ 2 h 19"/>
                  <a:gd name="T118" fmla="*/ 6 w 19"/>
                  <a:gd name="T119" fmla="*/ 2 h 19"/>
                  <a:gd name="T120" fmla="*/ 7 w 19"/>
                  <a:gd name="T121" fmla="*/ 1 h 19"/>
                  <a:gd name="T122" fmla="*/ 6 w 19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" h="19">
                    <a:moveTo>
                      <a:pt x="12" y="19"/>
                    </a:move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2"/>
                      <a:pt x="1" y="12"/>
                      <a:pt x="0" y="12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7" y="10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7" y="9"/>
                      <a:pt x="17" y="9"/>
                      <a:pt x="17" y="9"/>
                    </a:cubicBezTo>
                    <a:moveTo>
                      <a:pt x="18" y="8"/>
                    </a:moveTo>
                    <a:cubicBezTo>
                      <a:pt x="18" y="8"/>
                      <a:pt x="18" y="9"/>
                      <a:pt x="17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9"/>
                      <a:pt x="18" y="8"/>
                      <a:pt x="19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4"/>
                      <a:pt x="6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6" y="4"/>
                      <a:pt x="6" y="4"/>
                      <a:pt x="5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7" y="1"/>
                    </a:moveTo>
                    <a:cubicBezTo>
                      <a:pt x="7" y="1"/>
                      <a:pt x="6" y="2"/>
                      <a:pt x="6" y="2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2" name="Freeform 9586"/>
              <p:cNvSpPr>
                <a:spLocks noEditPoints="1"/>
              </p:cNvSpPr>
              <p:nvPr/>
            </p:nvSpPr>
            <p:spPr bwMode="auto">
              <a:xfrm>
                <a:off x="-439" y="3283"/>
                <a:ext cx="31" cy="21"/>
              </a:xfrm>
              <a:custGeom>
                <a:avLst/>
                <a:gdLst>
                  <a:gd name="T0" fmla="*/ 13 w 13"/>
                  <a:gd name="T1" fmla="*/ 8 h 9"/>
                  <a:gd name="T2" fmla="*/ 13 w 13"/>
                  <a:gd name="T3" fmla="*/ 8 h 9"/>
                  <a:gd name="T4" fmla="*/ 13 w 13"/>
                  <a:gd name="T5" fmla="*/ 9 h 9"/>
                  <a:gd name="T6" fmla="*/ 13 w 13"/>
                  <a:gd name="T7" fmla="*/ 8 h 9"/>
                  <a:gd name="T8" fmla="*/ 13 w 13"/>
                  <a:gd name="T9" fmla="*/ 8 h 9"/>
                  <a:gd name="T10" fmla="*/ 13 w 13"/>
                  <a:gd name="T11" fmla="*/ 8 h 9"/>
                  <a:gd name="T12" fmla="*/ 13 w 13"/>
                  <a:gd name="T13" fmla="*/ 8 h 9"/>
                  <a:gd name="T14" fmla="*/ 13 w 13"/>
                  <a:gd name="T15" fmla="*/ 8 h 9"/>
                  <a:gd name="T16" fmla="*/ 13 w 13"/>
                  <a:gd name="T17" fmla="*/ 8 h 9"/>
                  <a:gd name="T18" fmla="*/ 2 w 13"/>
                  <a:gd name="T19" fmla="*/ 1 h 9"/>
                  <a:gd name="T20" fmla="*/ 1 w 13"/>
                  <a:gd name="T21" fmla="*/ 2 h 9"/>
                  <a:gd name="T22" fmla="*/ 2 w 13"/>
                  <a:gd name="T23" fmla="*/ 2 h 9"/>
                  <a:gd name="T24" fmla="*/ 3 w 13"/>
                  <a:gd name="T25" fmla="*/ 2 h 9"/>
                  <a:gd name="T26" fmla="*/ 2 w 13"/>
                  <a:gd name="T27" fmla="*/ 1 h 9"/>
                  <a:gd name="T28" fmla="*/ 1 w 13"/>
                  <a:gd name="T29" fmla="*/ 0 h 9"/>
                  <a:gd name="T30" fmla="*/ 0 w 13"/>
                  <a:gd name="T31" fmla="*/ 1 h 9"/>
                  <a:gd name="T32" fmla="*/ 1 w 13"/>
                  <a:gd name="T33" fmla="*/ 2 h 9"/>
                  <a:gd name="T34" fmla="*/ 2 w 13"/>
                  <a:gd name="T35" fmla="*/ 1 h 9"/>
                  <a:gd name="T36" fmla="*/ 1 w 13"/>
                  <a:gd name="T3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9"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2" y="1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3" name="Freeform 9587"/>
              <p:cNvSpPr>
                <a:spLocks noEditPoints="1"/>
              </p:cNvSpPr>
              <p:nvPr/>
            </p:nvSpPr>
            <p:spPr bwMode="auto">
              <a:xfrm>
                <a:off x="-637" y="3618"/>
                <a:ext cx="26" cy="19"/>
              </a:xfrm>
              <a:custGeom>
                <a:avLst/>
                <a:gdLst>
                  <a:gd name="T0" fmla="*/ 8 w 11"/>
                  <a:gd name="T1" fmla="*/ 7 h 8"/>
                  <a:gd name="T2" fmla="*/ 8 w 11"/>
                  <a:gd name="T3" fmla="*/ 7 h 8"/>
                  <a:gd name="T4" fmla="*/ 10 w 11"/>
                  <a:gd name="T5" fmla="*/ 8 h 8"/>
                  <a:gd name="T6" fmla="*/ 10 w 11"/>
                  <a:gd name="T7" fmla="*/ 8 h 8"/>
                  <a:gd name="T8" fmla="*/ 8 w 11"/>
                  <a:gd name="T9" fmla="*/ 7 h 8"/>
                  <a:gd name="T10" fmla="*/ 9 w 11"/>
                  <a:gd name="T11" fmla="*/ 5 h 8"/>
                  <a:gd name="T12" fmla="*/ 9 w 11"/>
                  <a:gd name="T13" fmla="*/ 6 h 8"/>
                  <a:gd name="T14" fmla="*/ 11 w 11"/>
                  <a:gd name="T15" fmla="*/ 7 h 8"/>
                  <a:gd name="T16" fmla="*/ 11 w 11"/>
                  <a:gd name="T17" fmla="*/ 6 h 8"/>
                  <a:gd name="T18" fmla="*/ 9 w 11"/>
                  <a:gd name="T19" fmla="*/ 5 h 8"/>
                  <a:gd name="T20" fmla="*/ 0 w 11"/>
                  <a:gd name="T21" fmla="*/ 0 h 8"/>
                  <a:gd name="T22" fmla="*/ 0 w 11"/>
                  <a:gd name="T23" fmla="*/ 1 h 8"/>
                  <a:gd name="T24" fmla="*/ 2 w 11"/>
                  <a:gd name="T25" fmla="*/ 2 h 8"/>
                  <a:gd name="T26" fmla="*/ 2 w 11"/>
                  <a:gd name="T27" fmla="*/ 1 h 8"/>
                  <a:gd name="T28" fmla="*/ 0 w 11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8">
                    <a:moveTo>
                      <a:pt x="8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9" y="7"/>
                      <a:pt x="10" y="7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9" y="7"/>
                      <a:pt x="8" y="7"/>
                    </a:cubicBezTo>
                    <a:moveTo>
                      <a:pt x="9" y="5"/>
                    </a:moveTo>
                    <a:cubicBezTo>
                      <a:pt x="9" y="5"/>
                      <a:pt x="9" y="6"/>
                      <a:pt x="9" y="6"/>
                    </a:cubicBezTo>
                    <a:cubicBezTo>
                      <a:pt x="9" y="6"/>
                      <a:pt x="10" y="7"/>
                      <a:pt x="11" y="7"/>
                    </a:cubicBezTo>
                    <a:cubicBezTo>
                      <a:pt x="11" y="7"/>
                      <a:pt x="11" y="7"/>
                      <a:pt x="11" y="6"/>
                    </a:cubicBezTo>
                    <a:cubicBezTo>
                      <a:pt x="10" y="6"/>
                      <a:pt x="10" y="6"/>
                      <a:pt x="9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4" name="Freeform 9588"/>
              <p:cNvSpPr>
                <a:spLocks/>
              </p:cNvSpPr>
              <p:nvPr/>
            </p:nvSpPr>
            <p:spPr bwMode="auto">
              <a:xfrm>
                <a:off x="-623" y="3594"/>
                <a:ext cx="4" cy="3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5" name="Freeform 9589"/>
              <p:cNvSpPr>
                <a:spLocks/>
              </p:cNvSpPr>
              <p:nvPr/>
            </p:nvSpPr>
            <p:spPr bwMode="auto">
              <a:xfrm>
                <a:off x="-623" y="3594"/>
                <a:ext cx="4" cy="3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6" name="Freeform 9590"/>
              <p:cNvSpPr>
                <a:spLocks/>
              </p:cNvSpPr>
              <p:nvPr/>
            </p:nvSpPr>
            <p:spPr bwMode="auto">
              <a:xfrm>
                <a:off x="-607" y="35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7" name="Freeform 9591"/>
              <p:cNvSpPr>
                <a:spLocks noEditPoints="1"/>
              </p:cNvSpPr>
              <p:nvPr/>
            </p:nvSpPr>
            <p:spPr bwMode="auto">
              <a:xfrm>
                <a:off x="-744" y="3330"/>
                <a:ext cx="307" cy="500"/>
              </a:xfrm>
              <a:custGeom>
                <a:avLst/>
                <a:gdLst>
                  <a:gd name="T0" fmla="*/ 0 w 130"/>
                  <a:gd name="T1" fmla="*/ 210 h 212"/>
                  <a:gd name="T2" fmla="*/ 0 w 130"/>
                  <a:gd name="T3" fmla="*/ 203 h 212"/>
                  <a:gd name="T4" fmla="*/ 9 w 130"/>
                  <a:gd name="T5" fmla="*/ 197 h 212"/>
                  <a:gd name="T6" fmla="*/ 5 w 130"/>
                  <a:gd name="T7" fmla="*/ 196 h 212"/>
                  <a:gd name="T8" fmla="*/ 14 w 130"/>
                  <a:gd name="T9" fmla="*/ 195 h 212"/>
                  <a:gd name="T10" fmla="*/ 6 w 130"/>
                  <a:gd name="T11" fmla="*/ 192 h 212"/>
                  <a:gd name="T12" fmla="*/ 18 w 130"/>
                  <a:gd name="T13" fmla="*/ 188 h 212"/>
                  <a:gd name="T14" fmla="*/ 9 w 130"/>
                  <a:gd name="T15" fmla="*/ 185 h 212"/>
                  <a:gd name="T16" fmla="*/ 21 w 130"/>
                  <a:gd name="T17" fmla="*/ 183 h 212"/>
                  <a:gd name="T18" fmla="*/ 13 w 130"/>
                  <a:gd name="T19" fmla="*/ 183 h 212"/>
                  <a:gd name="T20" fmla="*/ 16 w 130"/>
                  <a:gd name="T21" fmla="*/ 179 h 212"/>
                  <a:gd name="T22" fmla="*/ 15 w 130"/>
                  <a:gd name="T23" fmla="*/ 179 h 212"/>
                  <a:gd name="T24" fmla="*/ 23 w 130"/>
                  <a:gd name="T25" fmla="*/ 177 h 212"/>
                  <a:gd name="T26" fmla="*/ 18 w 130"/>
                  <a:gd name="T27" fmla="*/ 175 h 212"/>
                  <a:gd name="T28" fmla="*/ 14 w 130"/>
                  <a:gd name="T29" fmla="*/ 177 h 212"/>
                  <a:gd name="T30" fmla="*/ 19 w 130"/>
                  <a:gd name="T31" fmla="*/ 173 h 212"/>
                  <a:gd name="T32" fmla="*/ 23 w 130"/>
                  <a:gd name="T33" fmla="*/ 176 h 212"/>
                  <a:gd name="T34" fmla="*/ 20 w 130"/>
                  <a:gd name="T35" fmla="*/ 171 h 212"/>
                  <a:gd name="T36" fmla="*/ 19 w 130"/>
                  <a:gd name="T37" fmla="*/ 167 h 212"/>
                  <a:gd name="T38" fmla="*/ 33 w 130"/>
                  <a:gd name="T39" fmla="*/ 166 h 212"/>
                  <a:gd name="T40" fmla="*/ 25 w 130"/>
                  <a:gd name="T41" fmla="*/ 157 h 212"/>
                  <a:gd name="T42" fmla="*/ 28 w 130"/>
                  <a:gd name="T43" fmla="*/ 152 h 212"/>
                  <a:gd name="T44" fmla="*/ 47 w 130"/>
                  <a:gd name="T45" fmla="*/ 142 h 212"/>
                  <a:gd name="T46" fmla="*/ 52 w 130"/>
                  <a:gd name="T47" fmla="*/ 131 h 212"/>
                  <a:gd name="T48" fmla="*/ 55 w 130"/>
                  <a:gd name="T49" fmla="*/ 131 h 212"/>
                  <a:gd name="T50" fmla="*/ 56 w 130"/>
                  <a:gd name="T51" fmla="*/ 125 h 212"/>
                  <a:gd name="T52" fmla="*/ 46 w 130"/>
                  <a:gd name="T53" fmla="*/ 126 h 212"/>
                  <a:gd name="T54" fmla="*/ 56 w 130"/>
                  <a:gd name="T55" fmla="*/ 124 h 212"/>
                  <a:gd name="T56" fmla="*/ 59 w 130"/>
                  <a:gd name="T57" fmla="*/ 120 h 212"/>
                  <a:gd name="T58" fmla="*/ 49 w 130"/>
                  <a:gd name="T59" fmla="*/ 120 h 212"/>
                  <a:gd name="T60" fmla="*/ 61 w 130"/>
                  <a:gd name="T61" fmla="*/ 117 h 212"/>
                  <a:gd name="T62" fmla="*/ 51 w 130"/>
                  <a:gd name="T63" fmla="*/ 117 h 212"/>
                  <a:gd name="T64" fmla="*/ 61 w 130"/>
                  <a:gd name="T65" fmla="*/ 116 h 212"/>
                  <a:gd name="T66" fmla="*/ 53 w 130"/>
                  <a:gd name="T67" fmla="*/ 114 h 212"/>
                  <a:gd name="T68" fmla="*/ 52 w 130"/>
                  <a:gd name="T69" fmla="*/ 111 h 212"/>
                  <a:gd name="T70" fmla="*/ 66 w 130"/>
                  <a:gd name="T71" fmla="*/ 112 h 212"/>
                  <a:gd name="T72" fmla="*/ 58 w 130"/>
                  <a:gd name="T73" fmla="*/ 101 h 212"/>
                  <a:gd name="T74" fmla="*/ 61 w 130"/>
                  <a:gd name="T75" fmla="*/ 101 h 212"/>
                  <a:gd name="T76" fmla="*/ 72 w 130"/>
                  <a:gd name="T77" fmla="*/ 99 h 212"/>
                  <a:gd name="T78" fmla="*/ 62 w 130"/>
                  <a:gd name="T79" fmla="*/ 94 h 212"/>
                  <a:gd name="T80" fmla="*/ 64 w 130"/>
                  <a:gd name="T81" fmla="*/ 95 h 212"/>
                  <a:gd name="T82" fmla="*/ 83 w 130"/>
                  <a:gd name="T83" fmla="*/ 81 h 212"/>
                  <a:gd name="T84" fmla="*/ 76 w 130"/>
                  <a:gd name="T85" fmla="*/ 76 h 212"/>
                  <a:gd name="T86" fmla="*/ 82 w 130"/>
                  <a:gd name="T87" fmla="*/ 61 h 212"/>
                  <a:gd name="T88" fmla="*/ 101 w 130"/>
                  <a:gd name="T89" fmla="*/ 55 h 212"/>
                  <a:gd name="T90" fmla="*/ 85 w 130"/>
                  <a:gd name="T91" fmla="*/ 55 h 212"/>
                  <a:gd name="T92" fmla="*/ 105 w 130"/>
                  <a:gd name="T93" fmla="*/ 46 h 212"/>
                  <a:gd name="T94" fmla="*/ 107 w 130"/>
                  <a:gd name="T95" fmla="*/ 44 h 212"/>
                  <a:gd name="T96" fmla="*/ 94 w 130"/>
                  <a:gd name="T97" fmla="*/ 40 h 212"/>
                  <a:gd name="T98" fmla="*/ 98 w 130"/>
                  <a:gd name="T99" fmla="*/ 39 h 212"/>
                  <a:gd name="T100" fmla="*/ 113 w 130"/>
                  <a:gd name="T101" fmla="*/ 33 h 212"/>
                  <a:gd name="T102" fmla="*/ 101 w 130"/>
                  <a:gd name="T103" fmla="*/ 34 h 212"/>
                  <a:gd name="T104" fmla="*/ 101 w 130"/>
                  <a:gd name="T105" fmla="*/ 29 h 212"/>
                  <a:gd name="T106" fmla="*/ 104 w 130"/>
                  <a:gd name="T107" fmla="*/ 28 h 212"/>
                  <a:gd name="T108" fmla="*/ 120 w 130"/>
                  <a:gd name="T109" fmla="*/ 22 h 212"/>
                  <a:gd name="T110" fmla="*/ 111 w 130"/>
                  <a:gd name="T111" fmla="*/ 13 h 212"/>
                  <a:gd name="T112" fmla="*/ 129 w 130"/>
                  <a:gd name="T113" fmla="*/ 11 h 212"/>
                  <a:gd name="T114" fmla="*/ 130 w 130"/>
                  <a:gd name="T115" fmla="*/ 7 h 212"/>
                  <a:gd name="T116" fmla="*/ 119 w 130"/>
                  <a:gd name="T117" fmla="*/ 3 h 212"/>
                  <a:gd name="T118" fmla="*/ 119 w 130"/>
                  <a:gd name="T119" fmla="*/ 1 h 212"/>
                  <a:gd name="T120" fmla="*/ 118 w 130"/>
                  <a:gd name="T121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0" h="212">
                    <a:moveTo>
                      <a:pt x="0" y="210"/>
                    </a:moveTo>
                    <a:cubicBezTo>
                      <a:pt x="0" y="211"/>
                      <a:pt x="0" y="211"/>
                      <a:pt x="0" y="212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0" y="212"/>
                      <a:pt x="0" y="211"/>
                      <a:pt x="0" y="211"/>
                    </a:cubicBezTo>
                    <a:cubicBezTo>
                      <a:pt x="1" y="212"/>
                      <a:pt x="1" y="212"/>
                      <a:pt x="1" y="212"/>
                    </a:cubicBezTo>
                    <a:cubicBezTo>
                      <a:pt x="2" y="212"/>
                      <a:pt x="2" y="212"/>
                      <a:pt x="2" y="212"/>
                    </a:cubicBezTo>
                    <a:cubicBezTo>
                      <a:pt x="1" y="211"/>
                      <a:pt x="1" y="211"/>
                      <a:pt x="1" y="211"/>
                    </a:cubicBezTo>
                    <a:cubicBezTo>
                      <a:pt x="0" y="210"/>
                      <a:pt x="0" y="210"/>
                      <a:pt x="0" y="210"/>
                    </a:cubicBezTo>
                    <a:cubicBezTo>
                      <a:pt x="0" y="210"/>
                      <a:pt x="0" y="210"/>
                      <a:pt x="0" y="210"/>
                    </a:cubicBezTo>
                    <a:moveTo>
                      <a:pt x="4" y="204"/>
                    </a:moveTo>
                    <a:cubicBezTo>
                      <a:pt x="4" y="204"/>
                      <a:pt x="4" y="205"/>
                      <a:pt x="4" y="205"/>
                    </a:cubicBezTo>
                    <a:cubicBezTo>
                      <a:pt x="5" y="205"/>
                      <a:pt x="6" y="206"/>
                      <a:pt x="6" y="206"/>
                    </a:cubicBezTo>
                    <a:cubicBezTo>
                      <a:pt x="7" y="206"/>
                      <a:pt x="7" y="206"/>
                      <a:pt x="7" y="206"/>
                    </a:cubicBezTo>
                    <a:cubicBezTo>
                      <a:pt x="4" y="204"/>
                      <a:pt x="4" y="204"/>
                      <a:pt x="4" y="204"/>
                    </a:cubicBezTo>
                    <a:moveTo>
                      <a:pt x="1" y="202"/>
                    </a:moveTo>
                    <a:cubicBezTo>
                      <a:pt x="0" y="203"/>
                      <a:pt x="0" y="203"/>
                      <a:pt x="0" y="203"/>
                    </a:cubicBezTo>
                    <a:cubicBezTo>
                      <a:pt x="3" y="205"/>
                      <a:pt x="3" y="205"/>
                      <a:pt x="3" y="205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1" y="202"/>
                      <a:pt x="1" y="202"/>
                      <a:pt x="1" y="202"/>
                    </a:cubicBezTo>
                    <a:moveTo>
                      <a:pt x="9" y="197"/>
                    </a:moveTo>
                    <a:cubicBezTo>
                      <a:pt x="9" y="198"/>
                      <a:pt x="9" y="198"/>
                      <a:pt x="9" y="198"/>
                    </a:cubicBezTo>
                    <a:cubicBezTo>
                      <a:pt x="11" y="199"/>
                      <a:pt x="11" y="199"/>
                      <a:pt x="11" y="199"/>
                    </a:cubicBezTo>
                    <a:cubicBezTo>
                      <a:pt x="11" y="199"/>
                      <a:pt x="11" y="199"/>
                      <a:pt x="11" y="199"/>
                    </a:cubicBezTo>
                    <a:cubicBezTo>
                      <a:pt x="9" y="197"/>
                      <a:pt x="9" y="197"/>
                      <a:pt x="9" y="197"/>
                    </a:cubicBezTo>
                    <a:moveTo>
                      <a:pt x="7" y="196"/>
                    </a:moveTo>
                    <a:cubicBezTo>
                      <a:pt x="6" y="196"/>
                      <a:pt x="6" y="196"/>
                      <a:pt x="6" y="197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7" y="197"/>
                      <a:pt x="7" y="196"/>
                      <a:pt x="7" y="196"/>
                    </a:cubicBezTo>
                    <a:cubicBezTo>
                      <a:pt x="7" y="196"/>
                      <a:pt x="7" y="196"/>
                      <a:pt x="7" y="196"/>
                    </a:cubicBezTo>
                    <a:moveTo>
                      <a:pt x="4" y="195"/>
                    </a:moveTo>
                    <a:cubicBezTo>
                      <a:pt x="4" y="195"/>
                      <a:pt x="4" y="195"/>
                      <a:pt x="4" y="195"/>
                    </a:cubicBezTo>
                    <a:cubicBezTo>
                      <a:pt x="5" y="196"/>
                      <a:pt x="5" y="196"/>
                      <a:pt x="5" y="196"/>
                    </a:cubicBezTo>
                    <a:cubicBezTo>
                      <a:pt x="6" y="197"/>
                      <a:pt x="6" y="197"/>
                      <a:pt x="6" y="197"/>
                    </a:cubicBezTo>
                    <a:cubicBezTo>
                      <a:pt x="6" y="196"/>
                      <a:pt x="6" y="196"/>
                      <a:pt x="7" y="196"/>
                    </a:cubicBezTo>
                    <a:cubicBezTo>
                      <a:pt x="5" y="195"/>
                      <a:pt x="5" y="195"/>
                      <a:pt x="5" y="195"/>
                    </a:cubicBezTo>
                    <a:cubicBezTo>
                      <a:pt x="4" y="195"/>
                      <a:pt x="4" y="195"/>
                      <a:pt x="4" y="195"/>
                    </a:cubicBezTo>
                    <a:moveTo>
                      <a:pt x="12" y="194"/>
                    </a:moveTo>
                    <a:cubicBezTo>
                      <a:pt x="11" y="194"/>
                      <a:pt x="11" y="194"/>
                      <a:pt x="11" y="195"/>
                    </a:cubicBezTo>
                    <a:cubicBezTo>
                      <a:pt x="11" y="195"/>
                      <a:pt x="12" y="196"/>
                      <a:pt x="13" y="196"/>
                    </a:cubicBezTo>
                    <a:cubicBezTo>
                      <a:pt x="13" y="196"/>
                      <a:pt x="14" y="195"/>
                      <a:pt x="14" y="195"/>
                    </a:cubicBezTo>
                    <a:cubicBezTo>
                      <a:pt x="12" y="194"/>
                      <a:pt x="12" y="194"/>
                      <a:pt x="12" y="194"/>
                    </a:cubicBezTo>
                    <a:moveTo>
                      <a:pt x="9" y="192"/>
                    </a:move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4"/>
                      <a:pt x="8" y="194"/>
                      <a:pt x="8" y="194"/>
                    </a:cubicBezTo>
                    <a:cubicBezTo>
                      <a:pt x="8" y="193"/>
                      <a:pt x="9" y="193"/>
                      <a:pt x="9" y="192"/>
                    </a:cubicBezTo>
                    <a:cubicBezTo>
                      <a:pt x="9" y="192"/>
                      <a:pt x="9" y="192"/>
                      <a:pt x="9" y="192"/>
                    </a:cubicBezTo>
                    <a:moveTo>
                      <a:pt x="6" y="191"/>
                    </a:moveTo>
                    <a:cubicBezTo>
                      <a:pt x="6" y="191"/>
                      <a:pt x="6" y="191"/>
                      <a:pt x="6" y="192"/>
                    </a:cubicBezTo>
                    <a:cubicBezTo>
                      <a:pt x="6" y="192"/>
                      <a:pt x="6" y="192"/>
                      <a:pt x="5" y="192"/>
                    </a:cubicBez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3"/>
                      <a:pt x="8" y="192"/>
                      <a:pt x="9" y="192"/>
                    </a:cubicBezTo>
                    <a:cubicBezTo>
                      <a:pt x="6" y="191"/>
                      <a:pt x="6" y="191"/>
                      <a:pt x="6" y="191"/>
                    </a:cubicBezTo>
                    <a:moveTo>
                      <a:pt x="16" y="187"/>
                    </a:moveTo>
                    <a:cubicBezTo>
                      <a:pt x="16" y="187"/>
                      <a:pt x="15" y="188"/>
                      <a:pt x="15" y="188"/>
                    </a:cubicBezTo>
                    <a:cubicBezTo>
                      <a:pt x="17" y="190"/>
                      <a:pt x="17" y="190"/>
                      <a:pt x="17" y="190"/>
                    </a:cubicBezTo>
                    <a:cubicBezTo>
                      <a:pt x="18" y="189"/>
                      <a:pt x="18" y="189"/>
                      <a:pt x="18" y="188"/>
                    </a:cubicBezTo>
                    <a:cubicBezTo>
                      <a:pt x="16" y="187"/>
                      <a:pt x="16" y="187"/>
                      <a:pt x="16" y="187"/>
                    </a:cubicBezTo>
                    <a:moveTo>
                      <a:pt x="12" y="185"/>
                    </a:moveTo>
                    <a:cubicBezTo>
                      <a:pt x="12" y="185"/>
                      <a:pt x="12" y="186"/>
                      <a:pt x="12" y="186"/>
                    </a:cubicBezTo>
                    <a:cubicBezTo>
                      <a:pt x="12" y="186"/>
                      <a:pt x="12" y="186"/>
                      <a:pt x="12" y="186"/>
                    </a:cubicBezTo>
                    <a:cubicBezTo>
                      <a:pt x="12" y="186"/>
                      <a:pt x="12" y="185"/>
                      <a:pt x="13" y="185"/>
                    </a:cubicBezTo>
                    <a:cubicBezTo>
                      <a:pt x="12" y="185"/>
                      <a:pt x="12" y="185"/>
                      <a:pt x="12" y="185"/>
                    </a:cubicBezTo>
                    <a:moveTo>
                      <a:pt x="10" y="183"/>
                    </a:moveTo>
                    <a:cubicBezTo>
                      <a:pt x="10" y="184"/>
                      <a:pt x="10" y="184"/>
                      <a:pt x="9" y="185"/>
                    </a:cubicBezTo>
                    <a:cubicBezTo>
                      <a:pt x="10" y="185"/>
                      <a:pt x="10" y="185"/>
                      <a:pt x="10" y="185"/>
                    </a:cubicBezTo>
                    <a:cubicBezTo>
                      <a:pt x="12" y="186"/>
                      <a:pt x="12" y="186"/>
                      <a:pt x="12" y="186"/>
                    </a:cubicBezTo>
                    <a:cubicBezTo>
                      <a:pt x="12" y="186"/>
                      <a:pt x="12" y="185"/>
                      <a:pt x="12" y="185"/>
                    </a:cubicBezTo>
                    <a:cubicBezTo>
                      <a:pt x="10" y="183"/>
                      <a:pt x="10" y="183"/>
                      <a:pt x="10" y="183"/>
                    </a:cubicBezTo>
                    <a:moveTo>
                      <a:pt x="19" y="182"/>
                    </a:moveTo>
                    <a:cubicBezTo>
                      <a:pt x="19" y="183"/>
                      <a:pt x="18" y="184"/>
                      <a:pt x="17" y="185"/>
                    </a:cubicBezTo>
                    <a:cubicBezTo>
                      <a:pt x="18" y="185"/>
                      <a:pt x="19" y="186"/>
                      <a:pt x="20" y="186"/>
                    </a:cubicBezTo>
                    <a:cubicBezTo>
                      <a:pt x="20" y="185"/>
                      <a:pt x="21" y="184"/>
                      <a:pt x="21" y="183"/>
                    </a:cubicBezTo>
                    <a:cubicBezTo>
                      <a:pt x="21" y="183"/>
                      <a:pt x="20" y="182"/>
                      <a:pt x="19" y="182"/>
                    </a:cubicBezTo>
                    <a:moveTo>
                      <a:pt x="20" y="181"/>
                    </a:moveTo>
                    <a:cubicBezTo>
                      <a:pt x="20" y="181"/>
                      <a:pt x="20" y="181"/>
                      <a:pt x="19" y="182"/>
                    </a:cubicBezTo>
                    <a:cubicBezTo>
                      <a:pt x="20" y="182"/>
                      <a:pt x="21" y="182"/>
                      <a:pt x="22" y="183"/>
                    </a:cubicBezTo>
                    <a:cubicBezTo>
                      <a:pt x="22" y="183"/>
                      <a:pt x="22" y="182"/>
                      <a:pt x="22" y="182"/>
                    </a:cubicBezTo>
                    <a:cubicBezTo>
                      <a:pt x="21" y="182"/>
                      <a:pt x="21" y="181"/>
                      <a:pt x="20" y="181"/>
                    </a:cubicBezTo>
                    <a:moveTo>
                      <a:pt x="15" y="180"/>
                    </a:moveTo>
                    <a:cubicBezTo>
                      <a:pt x="15" y="181"/>
                      <a:pt x="14" y="182"/>
                      <a:pt x="13" y="183"/>
                    </a:cubicBezTo>
                    <a:cubicBezTo>
                      <a:pt x="14" y="183"/>
                      <a:pt x="14" y="183"/>
                      <a:pt x="14" y="183"/>
                    </a:cubicBezTo>
                    <a:cubicBezTo>
                      <a:pt x="14" y="182"/>
                      <a:pt x="15" y="181"/>
                      <a:pt x="15" y="180"/>
                    </a:cubicBezTo>
                    <a:cubicBezTo>
                      <a:pt x="15" y="180"/>
                      <a:pt x="15" y="180"/>
                      <a:pt x="15" y="180"/>
                    </a:cubicBezTo>
                    <a:moveTo>
                      <a:pt x="16" y="179"/>
                    </a:moveTo>
                    <a:cubicBezTo>
                      <a:pt x="16" y="179"/>
                      <a:pt x="15" y="179"/>
                      <a:pt x="15" y="179"/>
                    </a:cubicBezTo>
                    <a:cubicBezTo>
                      <a:pt x="15" y="180"/>
                      <a:pt x="15" y="180"/>
                      <a:pt x="15" y="180"/>
                    </a:cubicBezTo>
                    <a:cubicBezTo>
                      <a:pt x="16" y="179"/>
                      <a:pt x="16" y="179"/>
                      <a:pt x="16" y="179"/>
                    </a:cubicBezTo>
                    <a:cubicBezTo>
                      <a:pt x="16" y="179"/>
                      <a:pt x="16" y="179"/>
                      <a:pt x="16" y="179"/>
                    </a:cubicBezTo>
                    <a:moveTo>
                      <a:pt x="13" y="179"/>
                    </a:moveTo>
                    <a:cubicBezTo>
                      <a:pt x="12" y="180"/>
                      <a:pt x="12" y="181"/>
                      <a:pt x="11" y="182"/>
                    </a:cubicBezTo>
                    <a:cubicBezTo>
                      <a:pt x="12" y="182"/>
                      <a:pt x="13" y="183"/>
                      <a:pt x="13" y="183"/>
                    </a:cubicBezTo>
                    <a:cubicBezTo>
                      <a:pt x="14" y="182"/>
                      <a:pt x="14" y="181"/>
                      <a:pt x="15" y="180"/>
                    </a:cubicBezTo>
                    <a:cubicBezTo>
                      <a:pt x="14" y="179"/>
                      <a:pt x="13" y="179"/>
                      <a:pt x="13" y="179"/>
                    </a:cubicBezTo>
                    <a:moveTo>
                      <a:pt x="13" y="178"/>
                    </a:moveTo>
                    <a:cubicBezTo>
                      <a:pt x="13" y="178"/>
                      <a:pt x="13" y="178"/>
                      <a:pt x="13" y="178"/>
                    </a:cubicBezTo>
                    <a:cubicBezTo>
                      <a:pt x="14" y="179"/>
                      <a:pt x="14" y="179"/>
                      <a:pt x="15" y="179"/>
                    </a:cubicBezTo>
                    <a:cubicBezTo>
                      <a:pt x="15" y="179"/>
                      <a:pt x="15" y="179"/>
                      <a:pt x="16" y="179"/>
                    </a:cubicBezTo>
                    <a:cubicBezTo>
                      <a:pt x="15" y="178"/>
                      <a:pt x="14" y="178"/>
                      <a:pt x="13" y="178"/>
                    </a:cubicBezTo>
                    <a:moveTo>
                      <a:pt x="22" y="178"/>
                    </a:moveTo>
                    <a:cubicBezTo>
                      <a:pt x="21" y="179"/>
                      <a:pt x="21" y="180"/>
                      <a:pt x="20" y="181"/>
                    </a:cubicBezTo>
                    <a:cubicBezTo>
                      <a:pt x="22" y="182"/>
                      <a:pt x="22" y="182"/>
                      <a:pt x="22" y="182"/>
                    </a:cubicBezTo>
                    <a:cubicBezTo>
                      <a:pt x="23" y="181"/>
                      <a:pt x="24" y="180"/>
                      <a:pt x="24" y="179"/>
                    </a:cubicBezTo>
                    <a:cubicBezTo>
                      <a:pt x="22" y="178"/>
                      <a:pt x="22" y="178"/>
                      <a:pt x="22" y="178"/>
                    </a:cubicBezTo>
                    <a:moveTo>
                      <a:pt x="23" y="177"/>
                    </a:moveTo>
                    <a:cubicBezTo>
                      <a:pt x="22" y="177"/>
                      <a:pt x="22" y="177"/>
                      <a:pt x="22" y="177"/>
                    </a:cubicBezTo>
                    <a:cubicBezTo>
                      <a:pt x="24" y="179"/>
                      <a:pt x="24" y="179"/>
                      <a:pt x="24" y="179"/>
                    </a:cubicBezTo>
                    <a:cubicBezTo>
                      <a:pt x="25" y="178"/>
                      <a:pt x="25" y="178"/>
                      <a:pt x="25" y="178"/>
                    </a:cubicBezTo>
                    <a:cubicBezTo>
                      <a:pt x="24" y="178"/>
                      <a:pt x="23" y="177"/>
                      <a:pt x="23" y="177"/>
                    </a:cubicBezTo>
                    <a:moveTo>
                      <a:pt x="18" y="175"/>
                    </a:moveTo>
                    <a:cubicBezTo>
                      <a:pt x="17" y="176"/>
                      <a:pt x="17" y="177"/>
                      <a:pt x="16" y="178"/>
                    </a:cubicBezTo>
                    <a:cubicBezTo>
                      <a:pt x="16" y="178"/>
                      <a:pt x="16" y="178"/>
                      <a:pt x="16" y="178"/>
                    </a:cubicBezTo>
                    <a:cubicBezTo>
                      <a:pt x="17" y="177"/>
                      <a:pt x="17" y="176"/>
                      <a:pt x="18" y="175"/>
                    </a:cubicBezTo>
                    <a:cubicBezTo>
                      <a:pt x="18" y="175"/>
                      <a:pt x="18" y="175"/>
                      <a:pt x="18" y="175"/>
                    </a:cubicBezTo>
                    <a:moveTo>
                      <a:pt x="18" y="174"/>
                    </a:move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4"/>
                    </a:cubicBezTo>
                    <a:cubicBezTo>
                      <a:pt x="18" y="174"/>
                      <a:pt x="18" y="174"/>
                      <a:pt x="18" y="174"/>
                    </a:cubicBezTo>
                    <a:moveTo>
                      <a:pt x="16" y="173"/>
                    </a:moveTo>
                    <a:cubicBezTo>
                      <a:pt x="15" y="174"/>
                      <a:pt x="14" y="176"/>
                      <a:pt x="14" y="177"/>
                    </a:cubicBezTo>
                    <a:cubicBezTo>
                      <a:pt x="16" y="178"/>
                      <a:pt x="16" y="178"/>
                      <a:pt x="16" y="178"/>
                    </a:cubicBezTo>
                    <a:cubicBezTo>
                      <a:pt x="17" y="177"/>
                      <a:pt x="17" y="176"/>
                      <a:pt x="18" y="175"/>
                    </a:cubicBezTo>
                    <a:cubicBezTo>
                      <a:pt x="16" y="174"/>
                      <a:pt x="16" y="174"/>
                      <a:pt x="16" y="174"/>
                    </a:cubicBezTo>
                    <a:cubicBezTo>
                      <a:pt x="17" y="175"/>
                      <a:pt x="17" y="175"/>
                      <a:pt x="17" y="175"/>
                    </a:cubicBez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4"/>
                    </a:cubicBezTo>
                    <a:cubicBezTo>
                      <a:pt x="17" y="174"/>
                      <a:pt x="17" y="174"/>
                      <a:pt x="16" y="173"/>
                    </a:cubicBezTo>
                    <a:moveTo>
                      <a:pt x="19" y="173"/>
                    </a:moveTo>
                    <a:cubicBezTo>
                      <a:pt x="19" y="173"/>
                      <a:pt x="19" y="173"/>
                      <a:pt x="19" y="174"/>
                    </a:cubicBezTo>
                    <a:cubicBezTo>
                      <a:pt x="19" y="174"/>
                      <a:pt x="19" y="174"/>
                      <a:pt x="19" y="174"/>
                    </a:cubicBezTo>
                    <a:cubicBezTo>
                      <a:pt x="19" y="173"/>
                      <a:pt x="19" y="173"/>
                      <a:pt x="19" y="173"/>
                    </a:cubicBezTo>
                    <a:moveTo>
                      <a:pt x="26" y="171"/>
                    </a:moveTo>
                    <a:cubicBezTo>
                      <a:pt x="26" y="171"/>
                      <a:pt x="26" y="171"/>
                      <a:pt x="26" y="172"/>
                    </a:cubicBezTo>
                    <a:cubicBezTo>
                      <a:pt x="27" y="173"/>
                      <a:pt x="28" y="173"/>
                      <a:pt x="28" y="173"/>
                    </a:cubicBezTo>
                    <a:cubicBezTo>
                      <a:pt x="28" y="173"/>
                      <a:pt x="27" y="173"/>
                      <a:pt x="26" y="172"/>
                    </a:cubicBezTo>
                    <a:cubicBezTo>
                      <a:pt x="25" y="173"/>
                      <a:pt x="24" y="175"/>
                      <a:pt x="23" y="176"/>
                    </a:cubicBezTo>
                    <a:cubicBezTo>
                      <a:pt x="24" y="176"/>
                      <a:pt x="25" y="177"/>
                      <a:pt x="25" y="177"/>
                    </a:cubicBezTo>
                    <a:cubicBezTo>
                      <a:pt x="26" y="176"/>
                      <a:pt x="27" y="174"/>
                      <a:pt x="28" y="172"/>
                    </a:cubicBezTo>
                    <a:cubicBezTo>
                      <a:pt x="28" y="172"/>
                      <a:pt x="27" y="171"/>
                      <a:pt x="26" y="171"/>
                    </a:cubicBezTo>
                    <a:moveTo>
                      <a:pt x="17" y="170"/>
                    </a:moveTo>
                    <a:cubicBezTo>
                      <a:pt x="17" y="171"/>
                      <a:pt x="17" y="172"/>
                      <a:pt x="16" y="172"/>
                    </a:cubicBezTo>
                    <a:cubicBezTo>
                      <a:pt x="17" y="173"/>
                      <a:pt x="18" y="173"/>
                      <a:pt x="19" y="174"/>
                    </a:cubicBezTo>
                    <a:cubicBezTo>
                      <a:pt x="19" y="173"/>
                      <a:pt x="19" y="172"/>
                      <a:pt x="20" y="172"/>
                    </a:cubicBezTo>
                    <a:cubicBezTo>
                      <a:pt x="20" y="172"/>
                      <a:pt x="20" y="172"/>
                      <a:pt x="20" y="171"/>
                    </a:cubicBezTo>
                    <a:cubicBezTo>
                      <a:pt x="19" y="171"/>
                      <a:pt x="18" y="171"/>
                      <a:pt x="17" y="170"/>
                    </a:cubicBezTo>
                    <a:moveTo>
                      <a:pt x="19" y="168"/>
                    </a:moveTo>
                    <a:cubicBezTo>
                      <a:pt x="18" y="168"/>
                      <a:pt x="18" y="169"/>
                      <a:pt x="18" y="170"/>
                    </a:cubicBezTo>
                    <a:cubicBezTo>
                      <a:pt x="18" y="170"/>
                      <a:pt x="19" y="171"/>
                      <a:pt x="20" y="171"/>
                    </a:cubicBezTo>
                    <a:cubicBezTo>
                      <a:pt x="20" y="171"/>
                      <a:pt x="21" y="170"/>
                      <a:pt x="21" y="169"/>
                    </a:cubicBezTo>
                    <a:cubicBezTo>
                      <a:pt x="20" y="169"/>
                      <a:pt x="20" y="168"/>
                      <a:pt x="19" y="168"/>
                    </a:cubicBezTo>
                    <a:moveTo>
                      <a:pt x="19" y="167"/>
                    </a:moveTo>
                    <a:cubicBezTo>
                      <a:pt x="19" y="167"/>
                      <a:pt x="19" y="167"/>
                      <a:pt x="19" y="167"/>
                    </a:cubicBezTo>
                    <a:cubicBezTo>
                      <a:pt x="19" y="167"/>
                      <a:pt x="19" y="167"/>
                      <a:pt x="19" y="167"/>
                    </a:cubicBezTo>
                    <a:cubicBezTo>
                      <a:pt x="19" y="167"/>
                      <a:pt x="19" y="167"/>
                      <a:pt x="19" y="167"/>
                    </a:cubicBezTo>
                    <a:cubicBezTo>
                      <a:pt x="20" y="168"/>
                      <a:pt x="21" y="168"/>
                      <a:pt x="21" y="169"/>
                    </a:cubicBezTo>
                    <a:cubicBezTo>
                      <a:pt x="21" y="168"/>
                      <a:pt x="22" y="168"/>
                      <a:pt x="22" y="168"/>
                    </a:cubicBezTo>
                    <a:cubicBezTo>
                      <a:pt x="21" y="167"/>
                      <a:pt x="20" y="167"/>
                      <a:pt x="19" y="167"/>
                    </a:cubicBezTo>
                    <a:moveTo>
                      <a:pt x="32" y="162"/>
                    </a:moveTo>
                    <a:cubicBezTo>
                      <a:pt x="32" y="163"/>
                      <a:pt x="31" y="164"/>
                      <a:pt x="31" y="164"/>
                    </a:cubicBezTo>
                    <a:cubicBezTo>
                      <a:pt x="33" y="166"/>
                      <a:pt x="33" y="166"/>
                      <a:pt x="33" y="166"/>
                    </a:cubicBezTo>
                    <a:cubicBezTo>
                      <a:pt x="33" y="165"/>
                      <a:pt x="34" y="164"/>
                      <a:pt x="34" y="163"/>
                    </a:cubicBezTo>
                    <a:cubicBezTo>
                      <a:pt x="34" y="163"/>
                      <a:pt x="33" y="163"/>
                      <a:pt x="33" y="162"/>
                    </a:cubicBezTo>
                    <a:cubicBezTo>
                      <a:pt x="32" y="162"/>
                      <a:pt x="32" y="162"/>
                      <a:pt x="32" y="162"/>
                    </a:cubicBezTo>
                    <a:moveTo>
                      <a:pt x="25" y="157"/>
                    </a:moveTo>
                    <a:cubicBezTo>
                      <a:pt x="24" y="158"/>
                      <a:pt x="24" y="159"/>
                      <a:pt x="23" y="160"/>
                    </a:cubicBezTo>
                    <a:cubicBezTo>
                      <a:pt x="25" y="161"/>
                      <a:pt x="25" y="161"/>
                      <a:pt x="25" y="161"/>
                    </a:cubicBezTo>
                    <a:cubicBezTo>
                      <a:pt x="26" y="160"/>
                      <a:pt x="26" y="160"/>
                      <a:pt x="27" y="159"/>
                    </a:cubicBezTo>
                    <a:cubicBezTo>
                      <a:pt x="26" y="158"/>
                      <a:pt x="25" y="158"/>
                      <a:pt x="25" y="157"/>
                    </a:cubicBezTo>
                    <a:moveTo>
                      <a:pt x="38" y="153"/>
                    </a:moveTo>
                    <a:cubicBezTo>
                      <a:pt x="37" y="154"/>
                      <a:pt x="36" y="155"/>
                      <a:pt x="36" y="157"/>
                    </a:cubicBezTo>
                    <a:cubicBezTo>
                      <a:pt x="36" y="157"/>
                      <a:pt x="37" y="157"/>
                      <a:pt x="38" y="158"/>
                    </a:cubicBezTo>
                    <a:cubicBezTo>
                      <a:pt x="38" y="157"/>
                      <a:pt x="39" y="156"/>
                      <a:pt x="39" y="155"/>
                    </a:cubicBezTo>
                    <a:cubicBezTo>
                      <a:pt x="40" y="155"/>
                      <a:pt x="40" y="154"/>
                      <a:pt x="40" y="154"/>
                    </a:cubicBezTo>
                    <a:cubicBezTo>
                      <a:pt x="39" y="154"/>
                      <a:pt x="39" y="153"/>
                      <a:pt x="38" y="153"/>
                    </a:cubicBezTo>
                    <a:moveTo>
                      <a:pt x="30" y="148"/>
                    </a:moveTo>
                    <a:cubicBezTo>
                      <a:pt x="29" y="149"/>
                      <a:pt x="29" y="151"/>
                      <a:pt x="28" y="152"/>
                    </a:cubicBezTo>
                    <a:cubicBezTo>
                      <a:pt x="29" y="152"/>
                      <a:pt x="29" y="153"/>
                      <a:pt x="30" y="153"/>
                    </a:cubicBezTo>
                    <a:cubicBezTo>
                      <a:pt x="31" y="152"/>
                      <a:pt x="31" y="151"/>
                      <a:pt x="32" y="150"/>
                    </a:cubicBezTo>
                    <a:cubicBezTo>
                      <a:pt x="32" y="150"/>
                      <a:pt x="32" y="150"/>
                      <a:pt x="32" y="150"/>
                    </a:cubicBezTo>
                    <a:cubicBezTo>
                      <a:pt x="31" y="149"/>
                      <a:pt x="31" y="149"/>
                      <a:pt x="30" y="148"/>
                    </a:cubicBezTo>
                    <a:moveTo>
                      <a:pt x="45" y="141"/>
                    </a:moveTo>
                    <a:cubicBezTo>
                      <a:pt x="45" y="142"/>
                      <a:pt x="44" y="143"/>
                      <a:pt x="44" y="144"/>
                    </a:cubicBezTo>
                    <a:cubicBezTo>
                      <a:pt x="46" y="145"/>
                      <a:pt x="46" y="145"/>
                      <a:pt x="46" y="145"/>
                    </a:cubicBezTo>
                    <a:cubicBezTo>
                      <a:pt x="46" y="144"/>
                      <a:pt x="47" y="143"/>
                      <a:pt x="47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5" y="141"/>
                      <a:pt x="45" y="141"/>
                      <a:pt x="45" y="141"/>
                    </a:cubicBezTo>
                    <a:moveTo>
                      <a:pt x="37" y="136"/>
                    </a:moveTo>
                    <a:cubicBezTo>
                      <a:pt x="37" y="137"/>
                      <a:pt x="36" y="138"/>
                      <a:pt x="35" y="139"/>
                    </a:cubicBezTo>
                    <a:cubicBezTo>
                      <a:pt x="38" y="140"/>
                      <a:pt x="38" y="140"/>
                      <a:pt x="38" y="140"/>
                    </a:cubicBezTo>
                    <a:cubicBezTo>
                      <a:pt x="38" y="139"/>
                      <a:pt x="39" y="138"/>
                      <a:pt x="39" y="137"/>
                    </a:cubicBezTo>
                    <a:cubicBezTo>
                      <a:pt x="37" y="136"/>
                      <a:pt x="37" y="136"/>
                      <a:pt x="37" y="136"/>
                    </a:cubicBezTo>
                    <a:moveTo>
                      <a:pt x="52" y="131"/>
                    </a:moveTo>
                    <a:cubicBezTo>
                      <a:pt x="52" y="131"/>
                      <a:pt x="51" y="132"/>
                      <a:pt x="50" y="133"/>
                    </a:cubicBezTo>
                    <a:cubicBezTo>
                      <a:pt x="51" y="134"/>
                      <a:pt x="52" y="134"/>
                      <a:pt x="52" y="134"/>
                    </a:cubicBezTo>
                    <a:cubicBezTo>
                      <a:pt x="53" y="133"/>
                      <a:pt x="53" y="132"/>
                      <a:pt x="54" y="132"/>
                    </a:cubicBezTo>
                    <a:cubicBezTo>
                      <a:pt x="53" y="131"/>
                      <a:pt x="53" y="131"/>
                      <a:pt x="52" y="131"/>
                    </a:cubicBezTo>
                    <a:moveTo>
                      <a:pt x="53" y="130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4" y="131"/>
                      <a:pt x="54" y="131"/>
                    </a:cubicBezTo>
                    <a:cubicBezTo>
                      <a:pt x="54" y="131"/>
                      <a:pt x="54" y="131"/>
                      <a:pt x="55" y="131"/>
                    </a:cubicBezTo>
                    <a:cubicBezTo>
                      <a:pt x="54" y="130"/>
                      <a:pt x="53" y="130"/>
                      <a:pt x="53" y="130"/>
                    </a:cubicBezTo>
                    <a:moveTo>
                      <a:pt x="43" y="126"/>
                    </a:moveTo>
                    <a:cubicBezTo>
                      <a:pt x="43" y="126"/>
                      <a:pt x="42" y="127"/>
                      <a:pt x="42" y="128"/>
                    </a:cubicBezTo>
                    <a:cubicBezTo>
                      <a:pt x="42" y="128"/>
                      <a:pt x="43" y="129"/>
                      <a:pt x="44" y="129"/>
                    </a:cubicBezTo>
                    <a:cubicBezTo>
                      <a:pt x="44" y="128"/>
                      <a:pt x="45" y="128"/>
                      <a:pt x="45" y="127"/>
                    </a:cubicBezTo>
                    <a:cubicBezTo>
                      <a:pt x="45" y="127"/>
                      <a:pt x="45" y="127"/>
                      <a:pt x="45" y="127"/>
                    </a:cubicBezTo>
                    <a:cubicBezTo>
                      <a:pt x="45" y="127"/>
                      <a:pt x="44" y="126"/>
                      <a:pt x="43" y="126"/>
                    </a:cubicBezTo>
                    <a:moveTo>
                      <a:pt x="56" y="125"/>
                    </a:moveTo>
                    <a:cubicBezTo>
                      <a:pt x="56" y="125"/>
                      <a:pt x="56" y="125"/>
                      <a:pt x="56" y="125"/>
                    </a:cubicBezTo>
                    <a:cubicBezTo>
                      <a:pt x="56" y="125"/>
                      <a:pt x="57" y="125"/>
                      <a:pt x="58" y="126"/>
                    </a:cubicBezTo>
                    <a:cubicBezTo>
                      <a:pt x="58" y="126"/>
                      <a:pt x="58" y="126"/>
                      <a:pt x="58" y="126"/>
                    </a:cubicBezTo>
                    <a:cubicBezTo>
                      <a:pt x="56" y="125"/>
                      <a:pt x="56" y="125"/>
                      <a:pt x="56" y="125"/>
                    </a:cubicBezTo>
                    <a:moveTo>
                      <a:pt x="44" y="125"/>
                    </a:moveTo>
                    <a:cubicBezTo>
                      <a:pt x="44" y="125"/>
                      <a:pt x="44" y="125"/>
                      <a:pt x="44" y="125"/>
                    </a:cubicBezTo>
                    <a:cubicBezTo>
                      <a:pt x="44" y="125"/>
                      <a:pt x="45" y="126"/>
                      <a:pt x="46" y="126"/>
                    </a:cubicBezTo>
                    <a:cubicBezTo>
                      <a:pt x="46" y="126"/>
                      <a:pt x="46" y="126"/>
                      <a:pt x="46" y="126"/>
                    </a:cubicBezTo>
                    <a:cubicBezTo>
                      <a:pt x="45" y="125"/>
                      <a:pt x="45" y="125"/>
                      <a:pt x="44" y="125"/>
                    </a:cubicBezTo>
                    <a:moveTo>
                      <a:pt x="56" y="124"/>
                    </a:moveTo>
                    <a:cubicBezTo>
                      <a:pt x="56" y="124"/>
                      <a:pt x="56" y="124"/>
                      <a:pt x="56" y="124"/>
                    </a:cubicBezTo>
                    <a:cubicBezTo>
                      <a:pt x="57" y="124"/>
                      <a:pt x="57" y="125"/>
                      <a:pt x="58" y="125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57" y="125"/>
                      <a:pt x="57" y="124"/>
                      <a:pt x="56" y="124"/>
                    </a:cubicBezTo>
                    <a:moveTo>
                      <a:pt x="58" y="121"/>
                    </a:moveTo>
                    <a:cubicBezTo>
                      <a:pt x="57" y="122"/>
                      <a:pt x="57" y="123"/>
                      <a:pt x="56" y="124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59" y="124"/>
                      <a:pt x="59" y="123"/>
                      <a:pt x="60" y="122"/>
                    </a:cubicBezTo>
                    <a:cubicBezTo>
                      <a:pt x="58" y="121"/>
                      <a:pt x="58" y="121"/>
                      <a:pt x="58" y="121"/>
                    </a:cubicBezTo>
                    <a:moveTo>
                      <a:pt x="59" y="120"/>
                    </a:moveTo>
                    <a:cubicBezTo>
                      <a:pt x="58" y="121"/>
                      <a:pt x="58" y="121"/>
                      <a:pt x="58" y="121"/>
                    </a:cubicBezTo>
                    <a:cubicBezTo>
                      <a:pt x="59" y="121"/>
                      <a:pt x="59" y="121"/>
                      <a:pt x="60" y="122"/>
                    </a:cubicBezTo>
                    <a:cubicBezTo>
                      <a:pt x="60" y="122"/>
                      <a:pt x="60" y="122"/>
                      <a:pt x="60" y="121"/>
                    </a:cubicBezTo>
                    <a:cubicBezTo>
                      <a:pt x="60" y="121"/>
                      <a:pt x="59" y="121"/>
                      <a:pt x="59" y="120"/>
                    </a:cubicBezTo>
                    <a:moveTo>
                      <a:pt x="47" y="119"/>
                    </a:moveTo>
                    <a:cubicBezTo>
                      <a:pt x="47" y="119"/>
                      <a:pt x="47" y="119"/>
                      <a:pt x="47" y="119"/>
                    </a:cubicBezTo>
                    <a:cubicBezTo>
                      <a:pt x="48" y="120"/>
                      <a:pt x="48" y="120"/>
                      <a:pt x="49" y="121"/>
                    </a:cubicBezTo>
                    <a:cubicBezTo>
                      <a:pt x="49" y="121"/>
                      <a:pt x="49" y="121"/>
                      <a:pt x="49" y="120"/>
                    </a:cubicBezTo>
                    <a:cubicBezTo>
                      <a:pt x="47" y="119"/>
                      <a:pt x="47" y="119"/>
                      <a:pt x="47" y="119"/>
                    </a:cubicBezTo>
                    <a:moveTo>
                      <a:pt x="47" y="119"/>
                    </a:moveTo>
                    <a:cubicBezTo>
                      <a:pt x="47" y="119"/>
                      <a:pt x="47" y="119"/>
                      <a:pt x="47" y="119"/>
                    </a:cubicBezTo>
                    <a:cubicBezTo>
                      <a:pt x="48" y="119"/>
                      <a:pt x="49" y="120"/>
                      <a:pt x="49" y="120"/>
                    </a:cubicBezTo>
                    <a:cubicBezTo>
                      <a:pt x="49" y="120"/>
                      <a:pt x="49" y="120"/>
                      <a:pt x="49" y="120"/>
                    </a:cubicBezTo>
                    <a:cubicBezTo>
                      <a:pt x="49" y="120"/>
                      <a:pt x="48" y="119"/>
                      <a:pt x="47" y="119"/>
                    </a:cubicBezTo>
                    <a:moveTo>
                      <a:pt x="60" y="119"/>
                    </a:moveTo>
                    <a:cubicBezTo>
                      <a:pt x="59" y="119"/>
                      <a:pt x="59" y="119"/>
                      <a:pt x="59" y="120"/>
                    </a:cubicBezTo>
                    <a:cubicBezTo>
                      <a:pt x="60" y="120"/>
                      <a:pt x="60" y="120"/>
                      <a:pt x="61" y="121"/>
                    </a:cubicBezTo>
                    <a:cubicBezTo>
                      <a:pt x="61" y="120"/>
                      <a:pt x="61" y="120"/>
                      <a:pt x="61" y="120"/>
                    </a:cubicBezTo>
                    <a:cubicBezTo>
                      <a:pt x="61" y="119"/>
                      <a:pt x="60" y="119"/>
                      <a:pt x="60" y="119"/>
                    </a:cubicBezTo>
                    <a:moveTo>
                      <a:pt x="61" y="117"/>
                    </a:moveTo>
                    <a:cubicBezTo>
                      <a:pt x="61" y="117"/>
                      <a:pt x="60" y="117"/>
                      <a:pt x="60" y="118"/>
                    </a:cubicBezTo>
                    <a:cubicBezTo>
                      <a:pt x="61" y="118"/>
                      <a:pt x="61" y="119"/>
                      <a:pt x="62" y="119"/>
                    </a:cubicBezTo>
                    <a:cubicBezTo>
                      <a:pt x="62" y="119"/>
                      <a:pt x="62" y="118"/>
                      <a:pt x="62" y="118"/>
                    </a:cubicBezTo>
                    <a:cubicBezTo>
                      <a:pt x="62" y="118"/>
                      <a:pt x="61" y="117"/>
                      <a:pt x="61" y="117"/>
                    </a:cubicBezTo>
                    <a:moveTo>
                      <a:pt x="49" y="116"/>
                    </a:moveTo>
                    <a:cubicBezTo>
                      <a:pt x="48" y="117"/>
                      <a:pt x="48" y="118"/>
                      <a:pt x="47" y="119"/>
                    </a:cubicBezTo>
                    <a:cubicBezTo>
                      <a:pt x="49" y="120"/>
                      <a:pt x="49" y="120"/>
                      <a:pt x="49" y="120"/>
                    </a:cubicBezTo>
                    <a:cubicBezTo>
                      <a:pt x="50" y="119"/>
                      <a:pt x="50" y="118"/>
                      <a:pt x="51" y="117"/>
                    </a:cubicBezTo>
                    <a:cubicBezTo>
                      <a:pt x="49" y="116"/>
                      <a:pt x="49" y="116"/>
                      <a:pt x="49" y="116"/>
                    </a:cubicBezTo>
                    <a:moveTo>
                      <a:pt x="49" y="115"/>
                    </a:moveTo>
                    <a:cubicBezTo>
                      <a:pt x="49" y="115"/>
                      <a:pt x="49" y="115"/>
                      <a:pt x="49" y="116"/>
                    </a:cubicBezTo>
                    <a:cubicBezTo>
                      <a:pt x="50" y="116"/>
                      <a:pt x="51" y="116"/>
                      <a:pt x="51" y="117"/>
                    </a:cubicBezTo>
                    <a:cubicBezTo>
                      <a:pt x="51" y="117"/>
                      <a:pt x="51" y="116"/>
                      <a:pt x="51" y="116"/>
                    </a:cubicBezTo>
                    <a:cubicBezTo>
                      <a:pt x="51" y="116"/>
                      <a:pt x="50" y="116"/>
                      <a:pt x="49" y="115"/>
                    </a:cubicBezTo>
                    <a:moveTo>
                      <a:pt x="62" y="115"/>
                    </a:moveTo>
                    <a:cubicBezTo>
                      <a:pt x="62" y="115"/>
                      <a:pt x="62" y="116"/>
                      <a:pt x="61" y="116"/>
                    </a:cubicBezTo>
                    <a:cubicBezTo>
                      <a:pt x="62" y="117"/>
                      <a:pt x="62" y="117"/>
                      <a:pt x="63" y="117"/>
                    </a:cubicBezTo>
                    <a:cubicBezTo>
                      <a:pt x="63" y="117"/>
                      <a:pt x="63" y="116"/>
                      <a:pt x="64" y="116"/>
                    </a:cubicBezTo>
                    <a:cubicBezTo>
                      <a:pt x="63" y="115"/>
                      <a:pt x="63" y="115"/>
                      <a:pt x="62" y="115"/>
                    </a:cubicBezTo>
                    <a:moveTo>
                      <a:pt x="51" y="113"/>
                    </a:moveTo>
                    <a:cubicBezTo>
                      <a:pt x="50" y="113"/>
                      <a:pt x="50" y="114"/>
                      <a:pt x="50" y="114"/>
                    </a:cubicBezTo>
                    <a:cubicBezTo>
                      <a:pt x="50" y="114"/>
                      <a:pt x="51" y="114"/>
                      <a:pt x="51" y="114"/>
                    </a:cubicBezTo>
                    <a:cubicBezTo>
                      <a:pt x="51" y="115"/>
                      <a:pt x="52" y="115"/>
                      <a:pt x="52" y="115"/>
                    </a:cubicBezTo>
                    <a:cubicBezTo>
                      <a:pt x="52" y="115"/>
                      <a:pt x="53" y="115"/>
                      <a:pt x="53" y="114"/>
                    </a:cubicBezTo>
                    <a:cubicBezTo>
                      <a:pt x="52" y="114"/>
                      <a:pt x="51" y="113"/>
                      <a:pt x="51" y="113"/>
                    </a:cubicBezTo>
                    <a:moveTo>
                      <a:pt x="52" y="111"/>
                    </a:moveTo>
                    <a:cubicBezTo>
                      <a:pt x="52" y="112"/>
                      <a:pt x="51" y="112"/>
                      <a:pt x="51" y="112"/>
                    </a:cubicBezTo>
                    <a:cubicBezTo>
                      <a:pt x="52" y="112"/>
                      <a:pt x="52" y="113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3" y="113"/>
                      <a:pt x="54" y="113"/>
                      <a:pt x="54" y="112"/>
                    </a:cubicBezTo>
                    <a:cubicBezTo>
                      <a:pt x="53" y="112"/>
                      <a:pt x="52" y="112"/>
                      <a:pt x="52" y="111"/>
                    </a:cubicBezTo>
                    <a:moveTo>
                      <a:pt x="53" y="109"/>
                    </a:moveTo>
                    <a:cubicBezTo>
                      <a:pt x="53" y="110"/>
                      <a:pt x="52" y="110"/>
                      <a:pt x="52" y="110"/>
                    </a:cubicBezTo>
                    <a:cubicBezTo>
                      <a:pt x="53" y="111"/>
                      <a:pt x="54" y="111"/>
                      <a:pt x="54" y="112"/>
                    </a:cubicBezTo>
                    <a:cubicBezTo>
                      <a:pt x="54" y="111"/>
                      <a:pt x="55" y="111"/>
                      <a:pt x="55" y="110"/>
                    </a:cubicBezTo>
                    <a:cubicBezTo>
                      <a:pt x="54" y="110"/>
                      <a:pt x="54" y="109"/>
                      <a:pt x="53" y="109"/>
                    </a:cubicBezTo>
                    <a:moveTo>
                      <a:pt x="67" y="107"/>
                    </a:moveTo>
                    <a:cubicBezTo>
                      <a:pt x="66" y="108"/>
                      <a:pt x="65" y="110"/>
                      <a:pt x="64" y="111"/>
                    </a:cubicBezTo>
                    <a:cubicBezTo>
                      <a:pt x="65" y="112"/>
                      <a:pt x="65" y="112"/>
                      <a:pt x="66" y="112"/>
                    </a:cubicBezTo>
                    <a:cubicBezTo>
                      <a:pt x="67" y="111"/>
                      <a:pt x="68" y="109"/>
                      <a:pt x="69" y="108"/>
                    </a:cubicBezTo>
                    <a:cubicBezTo>
                      <a:pt x="68" y="107"/>
                      <a:pt x="68" y="107"/>
                      <a:pt x="67" y="107"/>
                    </a:cubicBezTo>
                    <a:moveTo>
                      <a:pt x="68" y="106"/>
                    </a:moveTo>
                    <a:cubicBezTo>
                      <a:pt x="68" y="106"/>
                      <a:pt x="68" y="106"/>
                      <a:pt x="68" y="106"/>
                    </a:cubicBezTo>
                    <a:cubicBezTo>
                      <a:pt x="68" y="106"/>
                      <a:pt x="69" y="106"/>
                      <a:pt x="69" y="107"/>
                    </a:cubicBezTo>
                    <a:cubicBezTo>
                      <a:pt x="69" y="107"/>
                      <a:pt x="70" y="107"/>
                      <a:pt x="70" y="107"/>
                    </a:cubicBezTo>
                    <a:cubicBezTo>
                      <a:pt x="69" y="106"/>
                      <a:pt x="68" y="106"/>
                      <a:pt x="68" y="106"/>
                    </a:cubicBezTo>
                    <a:moveTo>
                      <a:pt x="58" y="101"/>
                    </a:moveTo>
                    <a:cubicBezTo>
                      <a:pt x="57" y="103"/>
                      <a:pt x="56" y="104"/>
                      <a:pt x="55" y="106"/>
                    </a:cubicBezTo>
                    <a:cubicBezTo>
                      <a:pt x="56" y="106"/>
                      <a:pt x="56" y="107"/>
                      <a:pt x="57" y="107"/>
                    </a:cubicBezTo>
                    <a:cubicBezTo>
                      <a:pt x="58" y="105"/>
                      <a:pt x="59" y="104"/>
                      <a:pt x="60" y="102"/>
                    </a:cubicBezTo>
                    <a:cubicBezTo>
                      <a:pt x="59" y="102"/>
                      <a:pt x="59" y="101"/>
                      <a:pt x="58" y="101"/>
                    </a:cubicBezTo>
                    <a:moveTo>
                      <a:pt x="58" y="100"/>
                    </a:moveTo>
                    <a:cubicBezTo>
                      <a:pt x="58" y="100"/>
                      <a:pt x="58" y="100"/>
                      <a:pt x="58" y="100"/>
                    </a:cubicBezTo>
                    <a:cubicBezTo>
                      <a:pt x="59" y="100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1" y="101"/>
                    </a:cubicBezTo>
                    <a:cubicBezTo>
                      <a:pt x="60" y="101"/>
                      <a:pt x="59" y="100"/>
                      <a:pt x="58" y="100"/>
                    </a:cubicBezTo>
                    <a:moveTo>
                      <a:pt x="71" y="100"/>
                    </a:moveTo>
                    <a:cubicBezTo>
                      <a:pt x="70" y="102"/>
                      <a:pt x="69" y="103"/>
                      <a:pt x="68" y="105"/>
                    </a:cubicBezTo>
                    <a:cubicBezTo>
                      <a:pt x="69" y="105"/>
                      <a:pt x="69" y="106"/>
                      <a:pt x="70" y="106"/>
                    </a:cubicBezTo>
                    <a:cubicBezTo>
                      <a:pt x="71" y="104"/>
                      <a:pt x="72" y="103"/>
                      <a:pt x="73" y="101"/>
                    </a:cubicBezTo>
                    <a:cubicBezTo>
                      <a:pt x="72" y="101"/>
                      <a:pt x="72" y="100"/>
                      <a:pt x="71" y="100"/>
                    </a:cubicBezTo>
                    <a:moveTo>
                      <a:pt x="75" y="94"/>
                    </a:moveTo>
                    <a:cubicBezTo>
                      <a:pt x="74" y="96"/>
                      <a:pt x="73" y="98"/>
                      <a:pt x="72" y="99"/>
                    </a:cubicBezTo>
                    <a:cubicBezTo>
                      <a:pt x="72" y="99"/>
                      <a:pt x="73" y="100"/>
                      <a:pt x="74" y="100"/>
                    </a:cubicBezTo>
                    <a:cubicBezTo>
                      <a:pt x="74" y="99"/>
                      <a:pt x="75" y="97"/>
                      <a:pt x="76" y="95"/>
                    </a:cubicBezTo>
                    <a:cubicBezTo>
                      <a:pt x="76" y="95"/>
                      <a:pt x="75" y="95"/>
                      <a:pt x="75" y="94"/>
                    </a:cubicBezTo>
                    <a:moveTo>
                      <a:pt x="62" y="94"/>
                    </a:moveTo>
                    <a:cubicBezTo>
                      <a:pt x="61" y="96"/>
                      <a:pt x="60" y="98"/>
                      <a:pt x="59" y="99"/>
                    </a:cubicBezTo>
                    <a:cubicBezTo>
                      <a:pt x="59" y="100"/>
                      <a:pt x="60" y="100"/>
                      <a:pt x="61" y="101"/>
                    </a:cubicBezTo>
                    <a:cubicBezTo>
                      <a:pt x="62" y="99"/>
                      <a:pt x="63" y="97"/>
                      <a:pt x="64" y="95"/>
                    </a:cubicBezTo>
                    <a:cubicBezTo>
                      <a:pt x="63" y="95"/>
                      <a:pt x="63" y="94"/>
                      <a:pt x="62" y="94"/>
                    </a:cubicBezTo>
                    <a:moveTo>
                      <a:pt x="76" y="93"/>
                    </a:moveTo>
                    <a:cubicBezTo>
                      <a:pt x="76" y="93"/>
                      <a:pt x="76" y="93"/>
                      <a:pt x="76" y="93"/>
                    </a:cubicBezTo>
                    <a:cubicBezTo>
                      <a:pt x="77" y="94"/>
                      <a:pt x="77" y="94"/>
                      <a:pt x="77" y="94"/>
                    </a:cubicBezTo>
                    <a:cubicBezTo>
                      <a:pt x="77" y="94"/>
                      <a:pt x="77" y="94"/>
                      <a:pt x="77" y="94"/>
                    </a:cubicBezTo>
                    <a:cubicBezTo>
                      <a:pt x="77" y="93"/>
                      <a:pt x="76" y="93"/>
                      <a:pt x="76" y="93"/>
                    </a:cubicBezTo>
                    <a:moveTo>
                      <a:pt x="65" y="88"/>
                    </a:moveTo>
                    <a:cubicBezTo>
                      <a:pt x="64" y="90"/>
                      <a:pt x="63" y="92"/>
                      <a:pt x="62" y="94"/>
                    </a:cubicBezTo>
                    <a:cubicBezTo>
                      <a:pt x="63" y="94"/>
                      <a:pt x="64" y="94"/>
                      <a:pt x="64" y="95"/>
                    </a:cubicBezTo>
                    <a:cubicBezTo>
                      <a:pt x="65" y="93"/>
                      <a:pt x="66" y="91"/>
                      <a:pt x="67" y="90"/>
                    </a:cubicBezTo>
                    <a:cubicBezTo>
                      <a:pt x="67" y="89"/>
                      <a:pt x="66" y="89"/>
                      <a:pt x="65" y="88"/>
                    </a:cubicBezTo>
                    <a:moveTo>
                      <a:pt x="66" y="87"/>
                    </a:moveTo>
                    <a:cubicBezTo>
                      <a:pt x="66" y="87"/>
                      <a:pt x="66" y="87"/>
                      <a:pt x="66" y="87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7" y="87"/>
                      <a:pt x="66" y="87"/>
                    </a:cubicBezTo>
                    <a:moveTo>
                      <a:pt x="83" y="81"/>
                    </a:moveTo>
                    <a:cubicBezTo>
                      <a:pt x="81" y="84"/>
                      <a:pt x="80" y="87"/>
                      <a:pt x="78" y="90"/>
                    </a:cubicBezTo>
                    <a:cubicBezTo>
                      <a:pt x="78" y="90"/>
                      <a:pt x="79" y="91"/>
                      <a:pt x="79" y="91"/>
                    </a:cubicBezTo>
                    <a:cubicBezTo>
                      <a:pt x="81" y="88"/>
                      <a:pt x="83" y="85"/>
                      <a:pt x="85" y="82"/>
                    </a:cubicBezTo>
                    <a:cubicBezTo>
                      <a:pt x="84" y="82"/>
                      <a:pt x="84" y="81"/>
                      <a:pt x="83" y="81"/>
                    </a:cubicBezTo>
                    <a:moveTo>
                      <a:pt x="73" y="75"/>
                    </a:moveTo>
                    <a:cubicBezTo>
                      <a:pt x="72" y="78"/>
                      <a:pt x="70" y="81"/>
                      <a:pt x="68" y="84"/>
                    </a:cubicBezTo>
                    <a:cubicBezTo>
                      <a:pt x="68" y="85"/>
                      <a:pt x="69" y="85"/>
                      <a:pt x="70" y="86"/>
                    </a:cubicBezTo>
                    <a:cubicBezTo>
                      <a:pt x="72" y="82"/>
                      <a:pt x="74" y="79"/>
                      <a:pt x="76" y="76"/>
                    </a:cubicBezTo>
                    <a:cubicBezTo>
                      <a:pt x="75" y="76"/>
                      <a:pt x="74" y="75"/>
                      <a:pt x="73" y="75"/>
                    </a:cubicBezTo>
                    <a:moveTo>
                      <a:pt x="92" y="68"/>
                    </a:moveTo>
                    <a:cubicBezTo>
                      <a:pt x="90" y="70"/>
                      <a:pt x="88" y="73"/>
                      <a:pt x="87" y="76"/>
                    </a:cubicBezTo>
                    <a:cubicBezTo>
                      <a:pt x="86" y="77"/>
                      <a:pt x="85" y="78"/>
                      <a:pt x="85" y="79"/>
                    </a:cubicBezTo>
                    <a:cubicBezTo>
                      <a:pt x="85" y="79"/>
                      <a:pt x="86" y="80"/>
                      <a:pt x="86" y="80"/>
                    </a:cubicBezTo>
                    <a:cubicBezTo>
                      <a:pt x="88" y="76"/>
                      <a:pt x="91" y="72"/>
                      <a:pt x="93" y="68"/>
                    </a:cubicBezTo>
                    <a:cubicBezTo>
                      <a:pt x="93" y="68"/>
                      <a:pt x="92" y="68"/>
                      <a:pt x="92" y="68"/>
                    </a:cubicBezTo>
                    <a:moveTo>
                      <a:pt x="82" y="61"/>
                    </a:moveTo>
                    <a:cubicBezTo>
                      <a:pt x="79" y="65"/>
                      <a:pt x="77" y="69"/>
                      <a:pt x="74" y="73"/>
                    </a:cubicBezTo>
                    <a:cubicBezTo>
                      <a:pt x="75" y="74"/>
                      <a:pt x="76" y="74"/>
                      <a:pt x="77" y="75"/>
                    </a:cubicBezTo>
                    <a:cubicBezTo>
                      <a:pt x="79" y="70"/>
                      <a:pt x="81" y="66"/>
                      <a:pt x="84" y="62"/>
                    </a:cubicBezTo>
                    <a:cubicBezTo>
                      <a:pt x="83" y="62"/>
                      <a:pt x="82" y="62"/>
                      <a:pt x="82" y="61"/>
                    </a:cubicBezTo>
                    <a:moveTo>
                      <a:pt x="100" y="54"/>
                    </a:moveTo>
                    <a:cubicBezTo>
                      <a:pt x="99" y="56"/>
                      <a:pt x="97" y="59"/>
                      <a:pt x="96" y="61"/>
                    </a:cubicBezTo>
                    <a:cubicBezTo>
                      <a:pt x="96" y="61"/>
                      <a:pt x="97" y="61"/>
                      <a:pt x="97" y="62"/>
                    </a:cubicBezTo>
                    <a:cubicBezTo>
                      <a:pt x="99" y="59"/>
                      <a:pt x="100" y="57"/>
                      <a:pt x="101" y="55"/>
                    </a:cubicBezTo>
                    <a:cubicBezTo>
                      <a:pt x="101" y="55"/>
                      <a:pt x="101" y="54"/>
                      <a:pt x="100" y="54"/>
                    </a:cubicBezTo>
                    <a:moveTo>
                      <a:pt x="102" y="51"/>
                    </a:moveTo>
                    <a:cubicBezTo>
                      <a:pt x="102" y="52"/>
                      <a:pt x="102" y="52"/>
                      <a:pt x="101" y="52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53"/>
                      <a:pt x="103" y="52"/>
                      <a:pt x="103" y="52"/>
                    </a:cubicBezTo>
                    <a:cubicBezTo>
                      <a:pt x="103" y="52"/>
                      <a:pt x="103" y="51"/>
                      <a:pt x="102" y="51"/>
                    </a:cubicBezTo>
                    <a:moveTo>
                      <a:pt x="90" y="48"/>
                    </a:moveTo>
                    <a:cubicBezTo>
                      <a:pt x="88" y="50"/>
                      <a:pt x="87" y="53"/>
                      <a:pt x="85" y="55"/>
                    </a:cubicBezTo>
                    <a:cubicBezTo>
                      <a:pt x="86" y="55"/>
                      <a:pt x="87" y="56"/>
                      <a:pt x="87" y="56"/>
                    </a:cubicBezTo>
                    <a:cubicBezTo>
                      <a:pt x="89" y="54"/>
                      <a:pt x="90" y="51"/>
                      <a:pt x="92" y="49"/>
                    </a:cubicBezTo>
                    <a:cubicBezTo>
                      <a:pt x="91" y="49"/>
                      <a:pt x="90" y="48"/>
                      <a:pt x="90" y="48"/>
                    </a:cubicBezTo>
                    <a:moveTo>
                      <a:pt x="105" y="46"/>
                    </a:moveTo>
                    <a:cubicBezTo>
                      <a:pt x="105" y="47"/>
                      <a:pt x="104" y="48"/>
                      <a:pt x="104" y="49"/>
                    </a:cubicBezTo>
                    <a:cubicBezTo>
                      <a:pt x="104" y="49"/>
                      <a:pt x="104" y="49"/>
                      <a:pt x="105" y="50"/>
                    </a:cubicBezTo>
                    <a:cubicBezTo>
                      <a:pt x="105" y="49"/>
                      <a:pt x="106" y="48"/>
                      <a:pt x="106" y="47"/>
                    </a:cubicBezTo>
                    <a:cubicBezTo>
                      <a:pt x="106" y="47"/>
                      <a:pt x="106" y="46"/>
                      <a:pt x="105" y="46"/>
                    </a:cubicBezTo>
                    <a:moveTo>
                      <a:pt x="91" y="45"/>
                    </a:moveTo>
                    <a:cubicBezTo>
                      <a:pt x="91" y="45"/>
                      <a:pt x="91" y="46"/>
                      <a:pt x="91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3" y="47"/>
                      <a:pt x="93" y="46"/>
                      <a:pt x="93" y="46"/>
                    </a:cubicBezTo>
                    <a:cubicBezTo>
                      <a:pt x="93" y="46"/>
                      <a:pt x="93" y="46"/>
                      <a:pt x="93" y="45"/>
                    </a:cubicBezTo>
                    <a:cubicBezTo>
                      <a:pt x="92" y="45"/>
                      <a:pt x="92" y="45"/>
                      <a:pt x="91" y="45"/>
                    </a:cubicBezTo>
                    <a:moveTo>
                      <a:pt x="107" y="44"/>
                    </a:move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5"/>
                      <a:pt x="107" y="45"/>
                      <a:pt x="108" y="45"/>
                    </a:cubicBezTo>
                    <a:cubicBezTo>
                      <a:pt x="108" y="45"/>
                      <a:pt x="108" y="44"/>
                      <a:pt x="108" y="44"/>
                    </a:cubicBezTo>
                    <a:cubicBezTo>
                      <a:pt x="108" y="44"/>
                      <a:pt x="107" y="44"/>
                      <a:pt x="107" y="44"/>
                    </a:cubicBezTo>
                    <a:moveTo>
                      <a:pt x="94" y="40"/>
                    </a:moveTo>
                    <a:cubicBezTo>
                      <a:pt x="94" y="41"/>
                      <a:pt x="93" y="42"/>
                      <a:pt x="93" y="43"/>
                    </a:cubicBezTo>
                    <a:cubicBezTo>
                      <a:pt x="93" y="43"/>
                      <a:pt x="94" y="43"/>
                      <a:pt x="95" y="44"/>
                    </a:cubicBezTo>
                    <a:cubicBezTo>
                      <a:pt x="95" y="43"/>
                      <a:pt x="96" y="42"/>
                      <a:pt x="96" y="41"/>
                    </a:cubicBezTo>
                    <a:cubicBezTo>
                      <a:pt x="96" y="41"/>
                      <a:pt x="95" y="40"/>
                      <a:pt x="94" y="40"/>
                    </a:cubicBezTo>
                    <a:moveTo>
                      <a:pt x="110" y="39"/>
                    </a:moveTo>
                    <a:cubicBezTo>
                      <a:pt x="110" y="40"/>
                      <a:pt x="109" y="40"/>
                      <a:pt x="109" y="40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110" y="40"/>
                      <a:pt x="111" y="40"/>
                      <a:pt x="111" y="40"/>
                    </a:cubicBezTo>
                    <a:cubicBezTo>
                      <a:pt x="110" y="40"/>
                      <a:pt x="110" y="40"/>
                      <a:pt x="110" y="39"/>
                    </a:cubicBezTo>
                    <a:moveTo>
                      <a:pt x="96" y="37"/>
                    </a:moveTo>
                    <a:cubicBezTo>
                      <a:pt x="96" y="37"/>
                      <a:pt x="96" y="38"/>
                      <a:pt x="96" y="38"/>
                    </a:cubicBezTo>
                    <a:cubicBezTo>
                      <a:pt x="96" y="38"/>
                      <a:pt x="97" y="39"/>
                      <a:pt x="98" y="39"/>
                    </a:cubicBezTo>
                    <a:cubicBezTo>
                      <a:pt x="98" y="39"/>
                      <a:pt x="98" y="39"/>
                      <a:pt x="98" y="38"/>
                    </a:cubicBezTo>
                    <a:cubicBezTo>
                      <a:pt x="97" y="38"/>
                      <a:pt x="97" y="38"/>
                      <a:pt x="96" y="37"/>
                    </a:cubicBezTo>
                    <a:moveTo>
                      <a:pt x="113" y="33"/>
                    </a:moveTo>
                    <a:cubicBezTo>
                      <a:pt x="113" y="35"/>
                      <a:pt x="112" y="36"/>
                      <a:pt x="111" y="37"/>
                    </a:cubicBezTo>
                    <a:cubicBezTo>
                      <a:pt x="112" y="37"/>
                      <a:pt x="112" y="37"/>
                      <a:pt x="112" y="37"/>
                    </a:cubicBezTo>
                    <a:cubicBezTo>
                      <a:pt x="113" y="36"/>
                      <a:pt x="114" y="35"/>
                      <a:pt x="114" y="35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4" y="34"/>
                      <a:pt x="114" y="34"/>
                      <a:pt x="113" y="33"/>
                    </a:cubicBezTo>
                    <a:moveTo>
                      <a:pt x="99" y="32"/>
                    </a:moveTo>
                    <a:cubicBezTo>
                      <a:pt x="99" y="33"/>
                      <a:pt x="98" y="33"/>
                      <a:pt x="98" y="33"/>
                    </a:cubicBezTo>
                    <a:cubicBezTo>
                      <a:pt x="99" y="34"/>
                      <a:pt x="100" y="34"/>
                      <a:pt x="100" y="35"/>
                    </a:cubicBezTo>
                    <a:cubicBezTo>
                      <a:pt x="100" y="34"/>
                      <a:pt x="101" y="34"/>
                      <a:pt x="101" y="34"/>
                    </a:cubicBezTo>
                    <a:cubicBezTo>
                      <a:pt x="100" y="33"/>
                      <a:pt x="100" y="33"/>
                      <a:pt x="99" y="32"/>
                    </a:cubicBezTo>
                    <a:moveTo>
                      <a:pt x="99" y="32"/>
                    </a:moveTo>
                    <a:cubicBezTo>
                      <a:pt x="99" y="32"/>
                      <a:pt x="99" y="32"/>
                      <a:pt x="99" y="32"/>
                    </a:cubicBezTo>
                    <a:cubicBezTo>
                      <a:pt x="100" y="33"/>
                      <a:pt x="100" y="33"/>
                      <a:pt x="101" y="34"/>
                    </a:cubicBezTo>
                    <a:cubicBezTo>
                      <a:pt x="101" y="34"/>
                      <a:pt x="101" y="33"/>
                      <a:pt x="101" y="33"/>
                    </a:cubicBezTo>
                    <a:cubicBezTo>
                      <a:pt x="100" y="33"/>
                      <a:pt x="100" y="33"/>
                      <a:pt x="99" y="32"/>
                    </a:cubicBezTo>
                    <a:moveTo>
                      <a:pt x="102" y="30"/>
                    </a:moveTo>
                    <a:cubicBezTo>
                      <a:pt x="101" y="30"/>
                      <a:pt x="101" y="31"/>
                      <a:pt x="101" y="31"/>
                    </a:cubicBezTo>
                    <a:cubicBezTo>
                      <a:pt x="101" y="31"/>
                      <a:pt x="102" y="31"/>
                      <a:pt x="102" y="32"/>
                    </a:cubicBezTo>
                    <a:cubicBezTo>
                      <a:pt x="102" y="31"/>
                      <a:pt x="103" y="31"/>
                      <a:pt x="103" y="30"/>
                    </a:cubicBezTo>
                    <a:cubicBezTo>
                      <a:pt x="103" y="30"/>
                      <a:pt x="102" y="30"/>
                      <a:pt x="102" y="30"/>
                    </a:cubicBezTo>
                    <a:moveTo>
                      <a:pt x="101" y="29"/>
                    </a:moveTo>
                    <a:cubicBezTo>
                      <a:pt x="101" y="29"/>
                      <a:pt x="100" y="30"/>
                      <a:pt x="100" y="30"/>
                    </a:cubicBezTo>
                    <a:cubicBezTo>
                      <a:pt x="100" y="31"/>
                      <a:pt x="101" y="31"/>
                      <a:pt x="101" y="31"/>
                    </a:cubicBezTo>
                    <a:cubicBezTo>
                      <a:pt x="101" y="30"/>
                      <a:pt x="101" y="30"/>
                      <a:pt x="102" y="29"/>
                    </a:cubicBezTo>
                    <a:cubicBezTo>
                      <a:pt x="101" y="29"/>
                      <a:pt x="101" y="29"/>
                      <a:pt x="101" y="29"/>
                    </a:cubicBezTo>
                    <a:moveTo>
                      <a:pt x="103" y="27"/>
                    </a:moveTo>
                    <a:cubicBezTo>
                      <a:pt x="103" y="28"/>
                      <a:pt x="102" y="29"/>
                      <a:pt x="102" y="29"/>
                    </a:cubicBezTo>
                    <a:cubicBezTo>
                      <a:pt x="102" y="30"/>
                      <a:pt x="103" y="30"/>
                      <a:pt x="103" y="30"/>
                    </a:cubicBezTo>
                    <a:cubicBezTo>
                      <a:pt x="103" y="29"/>
                      <a:pt x="104" y="29"/>
                      <a:pt x="104" y="28"/>
                    </a:cubicBezTo>
                    <a:cubicBezTo>
                      <a:pt x="104" y="28"/>
                      <a:pt x="104" y="27"/>
                      <a:pt x="103" y="27"/>
                    </a:cubicBezTo>
                    <a:moveTo>
                      <a:pt x="102" y="27"/>
                    </a:moveTo>
                    <a:cubicBezTo>
                      <a:pt x="102" y="27"/>
                      <a:pt x="101" y="28"/>
                      <a:pt x="101" y="29"/>
                    </a:cubicBezTo>
                    <a:cubicBezTo>
                      <a:pt x="101" y="29"/>
                      <a:pt x="102" y="29"/>
                      <a:pt x="102" y="29"/>
                    </a:cubicBezTo>
                    <a:cubicBezTo>
                      <a:pt x="102" y="29"/>
                      <a:pt x="103" y="28"/>
                      <a:pt x="103" y="27"/>
                    </a:cubicBezTo>
                    <a:cubicBezTo>
                      <a:pt x="103" y="27"/>
                      <a:pt x="103" y="27"/>
                      <a:pt x="102" y="27"/>
                    </a:cubicBezTo>
                    <a:moveTo>
                      <a:pt x="122" y="20"/>
                    </a:moveTo>
                    <a:cubicBezTo>
                      <a:pt x="121" y="21"/>
                      <a:pt x="121" y="21"/>
                      <a:pt x="120" y="22"/>
                    </a:cubicBezTo>
                    <a:cubicBezTo>
                      <a:pt x="121" y="22"/>
                      <a:pt x="121" y="23"/>
                      <a:pt x="121" y="23"/>
                    </a:cubicBezTo>
                    <a:cubicBezTo>
                      <a:pt x="122" y="22"/>
                      <a:pt x="122" y="21"/>
                      <a:pt x="123" y="20"/>
                    </a:cubicBezTo>
                    <a:cubicBezTo>
                      <a:pt x="122" y="20"/>
                      <a:pt x="122" y="20"/>
                      <a:pt x="122" y="20"/>
                    </a:cubicBezTo>
                    <a:moveTo>
                      <a:pt x="111" y="13"/>
                    </a:moveTo>
                    <a:cubicBezTo>
                      <a:pt x="111" y="14"/>
                      <a:pt x="110" y="15"/>
                      <a:pt x="110" y="16"/>
                    </a:cubicBezTo>
                    <a:cubicBezTo>
                      <a:pt x="110" y="16"/>
                      <a:pt x="111" y="16"/>
                      <a:pt x="111" y="17"/>
                    </a:cubicBezTo>
                    <a:cubicBezTo>
                      <a:pt x="111" y="16"/>
                      <a:pt x="112" y="15"/>
                      <a:pt x="113" y="14"/>
                    </a:cubicBezTo>
                    <a:cubicBezTo>
                      <a:pt x="112" y="14"/>
                      <a:pt x="112" y="14"/>
                      <a:pt x="111" y="13"/>
                    </a:cubicBezTo>
                    <a:moveTo>
                      <a:pt x="111" y="13"/>
                    </a:moveTo>
                    <a:cubicBezTo>
                      <a:pt x="110" y="14"/>
                      <a:pt x="109" y="15"/>
                      <a:pt x="109" y="16"/>
                    </a:cubicBezTo>
                    <a:cubicBezTo>
                      <a:pt x="109" y="16"/>
                      <a:pt x="109" y="16"/>
                      <a:pt x="110" y="16"/>
                    </a:cubicBezTo>
                    <a:cubicBezTo>
                      <a:pt x="110" y="15"/>
                      <a:pt x="111" y="14"/>
                      <a:pt x="111" y="13"/>
                    </a:cubicBezTo>
                    <a:cubicBezTo>
                      <a:pt x="111" y="13"/>
                      <a:pt x="111" y="13"/>
                      <a:pt x="111" y="13"/>
                    </a:cubicBezTo>
                    <a:moveTo>
                      <a:pt x="129" y="9"/>
                    </a:moveTo>
                    <a:cubicBezTo>
                      <a:pt x="129" y="9"/>
                      <a:pt x="128" y="10"/>
                      <a:pt x="128" y="10"/>
                    </a:cubicBezTo>
                    <a:cubicBezTo>
                      <a:pt x="128" y="10"/>
                      <a:pt x="128" y="11"/>
                      <a:pt x="129" y="11"/>
                    </a:cubicBezTo>
                    <a:cubicBezTo>
                      <a:pt x="129" y="10"/>
                      <a:pt x="129" y="10"/>
                      <a:pt x="130" y="9"/>
                    </a:cubicBezTo>
                    <a:cubicBezTo>
                      <a:pt x="129" y="9"/>
                      <a:pt x="129" y="9"/>
                      <a:pt x="129" y="9"/>
                    </a:cubicBezTo>
                    <a:moveTo>
                      <a:pt x="129" y="8"/>
                    </a:moveTo>
                    <a:cubicBezTo>
                      <a:pt x="129" y="8"/>
                      <a:pt x="129" y="8"/>
                      <a:pt x="129" y="8"/>
                    </a:cubicBezTo>
                    <a:cubicBezTo>
                      <a:pt x="129" y="8"/>
                      <a:pt x="130" y="8"/>
                      <a:pt x="130" y="9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8"/>
                      <a:pt x="129" y="8"/>
                    </a:cubicBezTo>
                    <a:moveTo>
                      <a:pt x="130" y="7"/>
                    </a:moveTo>
                    <a:cubicBezTo>
                      <a:pt x="130" y="8"/>
                      <a:pt x="130" y="8"/>
                      <a:pt x="129" y="8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7"/>
                      <a:pt x="130" y="7"/>
                    </a:cubicBezTo>
                    <a:moveTo>
                      <a:pt x="118" y="2"/>
                    </a:moveTo>
                    <a:cubicBezTo>
                      <a:pt x="118" y="3"/>
                      <a:pt x="117" y="3"/>
                      <a:pt x="117" y="4"/>
                    </a:cubicBezTo>
                    <a:cubicBezTo>
                      <a:pt x="117" y="4"/>
                      <a:pt x="118" y="4"/>
                      <a:pt x="118" y="5"/>
                    </a:cubicBezTo>
                    <a:cubicBezTo>
                      <a:pt x="118" y="4"/>
                      <a:pt x="119" y="4"/>
                      <a:pt x="119" y="3"/>
                    </a:cubicBezTo>
                    <a:cubicBezTo>
                      <a:pt x="119" y="3"/>
                      <a:pt x="118" y="3"/>
                      <a:pt x="118" y="2"/>
                    </a:cubicBezTo>
                    <a:moveTo>
                      <a:pt x="117" y="2"/>
                    </a:moveTo>
                    <a:cubicBezTo>
                      <a:pt x="117" y="2"/>
                      <a:pt x="116" y="3"/>
                      <a:pt x="116" y="4"/>
                    </a:cubicBezTo>
                    <a:cubicBezTo>
                      <a:pt x="116" y="4"/>
                      <a:pt x="117" y="4"/>
                      <a:pt x="117" y="4"/>
                    </a:cubicBezTo>
                    <a:cubicBezTo>
                      <a:pt x="117" y="3"/>
                      <a:pt x="117" y="3"/>
                      <a:pt x="118" y="2"/>
                    </a:cubicBezTo>
                    <a:cubicBezTo>
                      <a:pt x="118" y="2"/>
                      <a:pt x="117" y="2"/>
                      <a:pt x="117" y="2"/>
                    </a:cubicBezTo>
                    <a:moveTo>
                      <a:pt x="119" y="1"/>
                    </a:moveTo>
                    <a:cubicBezTo>
                      <a:pt x="119" y="1"/>
                      <a:pt x="119" y="1"/>
                      <a:pt x="119" y="1"/>
                    </a:cubicBezTo>
                    <a:cubicBezTo>
                      <a:pt x="120" y="2"/>
                      <a:pt x="120" y="2"/>
                      <a:pt x="120" y="2"/>
                    </a:cubicBezTo>
                    <a:cubicBezTo>
                      <a:pt x="120" y="2"/>
                      <a:pt x="120" y="2"/>
                      <a:pt x="120" y="1"/>
                    </a:cubicBezTo>
                    <a:cubicBezTo>
                      <a:pt x="120" y="1"/>
                      <a:pt x="119" y="1"/>
                      <a:pt x="119" y="1"/>
                    </a:cubicBezTo>
                    <a:moveTo>
                      <a:pt x="118" y="0"/>
                    </a:moveTo>
                    <a:cubicBezTo>
                      <a:pt x="118" y="0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119" y="0"/>
                      <a:pt x="118" y="0"/>
                      <a:pt x="1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8" name="Freeform 9592"/>
              <p:cNvSpPr>
                <a:spLocks noEditPoints="1"/>
              </p:cNvSpPr>
              <p:nvPr/>
            </p:nvSpPr>
            <p:spPr bwMode="auto">
              <a:xfrm>
                <a:off x="-389" y="3268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9" name="Oval 9593"/>
              <p:cNvSpPr>
                <a:spLocks noChangeArrowheads="1"/>
              </p:cNvSpPr>
              <p:nvPr/>
            </p:nvSpPr>
            <p:spPr bwMode="auto">
              <a:xfrm>
                <a:off x="-38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0" name="Freeform 9594"/>
              <p:cNvSpPr>
                <a:spLocks noEditPoints="1"/>
              </p:cNvSpPr>
              <p:nvPr/>
            </p:nvSpPr>
            <p:spPr bwMode="auto">
              <a:xfrm>
                <a:off x="-423" y="3103"/>
                <a:ext cx="95" cy="168"/>
              </a:xfrm>
              <a:custGeom>
                <a:avLst/>
                <a:gdLst>
                  <a:gd name="T0" fmla="*/ 14 w 40"/>
                  <a:gd name="T1" fmla="*/ 71 h 71"/>
                  <a:gd name="T2" fmla="*/ 3 w 40"/>
                  <a:gd name="T3" fmla="*/ 64 h 71"/>
                  <a:gd name="T4" fmla="*/ 4 w 40"/>
                  <a:gd name="T5" fmla="*/ 64 h 71"/>
                  <a:gd name="T6" fmla="*/ 2 w 40"/>
                  <a:gd name="T7" fmla="*/ 63 h 71"/>
                  <a:gd name="T8" fmla="*/ 2 w 40"/>
                  <a:gd name="T9" fmla="*/ 63 h 71"/>
                  <a:gd name="T10" fmla="*/ 1 w 40"/>
                  <a:gd name="T11" fmla="*/ 63 h 71"/>
                  <a:gd name="T12" fmla="*/ 6 w 40"/>
                  <a:gd name="T13" fmla="*/ 58 h 71"/>
                  <a:gd name="T14" fmla="*/ 7 w 40"/>
                  <a:gd name="T15" fmla="*/ 59 h 71"/>
                  <a:gd name="T16" fmla="*/ 5 w 40"/>
                  <a:gd name="T17" fmla="*/ 57 h 71"/>
                  <a:gd name="T18" fmla="*/ 6 w 40"/>
                  <a:gd name="T19" fmla="*/ 58 h 71"/>
                  <a:gd name="T20" fmla="*/ 6 w 40"/>
                  <a:gd name="T21" fmla="*/ 58 h 71"/>
                  <a:gd name="T22" fmla="*/ 6 w 40"/>
                  <a:gd name="T23" fmla="*/ 57 h 71"/>
                  <a:gd name="T24" fmla="*/ 6 w 40"/>
                  <a:gd name="T25" fmla="*/ 58 h 71"/>
                  <a:gd name="T26" fmla="*/ 4 w 40"/>
                  <a:gd name="T27" fmla="*/ 57 h 71"/>
                  <a:gd name="T28" fmla="*/ 5 w 40"/>
                  <a:gd name="T29" fmla="*/ 58 h 71"/>
                  <a:gd name="T30" fmla="*/ 4 w 40"/>
                  <a:gd name="T31" fmla="*/ 56 h 71"/>
                  <a:gd name="T32" fmla="*/ 5 w 40"/>
                  <a:gd name="T33" fmla="*/ 57 h 71"/>
                  <a:gd name="T34" fmla="*/ 11 w 40"/>
                  <a:gd name="T35" fmla="*/ 50 h 71"/>
                  <a:gd name="T36" fmla="*/ 11 w 40"/>
                  <a:gd name="T37" fmla="*/ 50 h 71"/>
                  <a:gd name="T38" fmla="*/ 12 w 40"/>
                  <a:gd name="T39" fmla="*/ 50 h 71"/>
                  <a:gd name="T40" fmla="*/ 9 w 40"/>
                  <a:gd name="T41" fmla="*/ 48 h 71"/>
                  <a:gd name="T42" fmla="*/ 11 w 40"/>
                  <a:gd name="T43" fmla="*/ 50 h 71"/>
                  <a:gd name="T44" fmla="*/ 9 w 40"/>
                  <a:gd name="T45" fmla="*/ 48 h 71"/>
                  <a:gd name="T46" fmla="*/ 9 w 40"/>
                  <a:gd name="T47" fmla="*/ 47 h 71"/>
                  <a:gd name="T48" fmla="*/ 16 w 40"/>
                  <a:gd name="T49" fmla="*/ 43 h 71"/>
                  <a:gd name="T50" fmla="*/ 14 w 40"/>
                  <a:gd name="T51" fmla="*/ 40 h 71"/>
                  <a:gd name="T52" fmla="*/ 16 w 40"/>
                  <a:gd name="T53" fmla="*/ 41 h 71"/>
                  <a:gd name="T54" fmla="*/ 17 w 40"/>
                  <a:gd name="T55" fmla="*/ 40 h 71"/>
                  <a:gd name="T56" fmla="*/ 16 w 40"/>
                  <a:gd name="T57" fmla="*/ 41 h 71"/>
                  <a:gd name="T58" fmla="*/ 17 w 40"/>
                  <a:gd name="T59" fmla="*/ 40 h 71"/>
                  <a:gd name="T60" fmla="*/ 16 w 40"/>
                  <a:gd name="T61" fmla="*/ 41 h 71"/>
                  <a:gd name="T62" fmla="*/ 15 w 40"/>
                  <a:gd name="T63" fmla="*/ 39 h 71"/>
                  <a:gd name="T64" fmla="*/ 17 w 40"/>
                  <a:gd name="T65" fmla="*/ 40 h 71"/>
                  <a:gd name="T66" fmla="*/ 18 w 40"/>
                  <a:gd name="T67" fmla="*/ 38 h 71"/>
                  <a:gd name="T68" fmla="*/ 19 w 40"/>
                  <a:gd name="T69" fmla="*/ 39 h 71"/>
                  <a:gd name="T70" fmla="*/ 15 w 40"/>
                  <a:gd name="T71" fmla="*/ 38 h 71"/>
                  <a:gd name="T72" fmla="*/ 16 w 40"/>
                  <a:gd name="T73" fmla="*/ 37 h 71"/>
                  <a:gd name="T74" fmla="*/ 24 w 40"/>
                  <a:gd name="T75" fmla="*/ 30 h 71"/>
                  <a:gd name="T76" fmla="*/ 24 w 40"/>
                  <a:gd name="T77" fmla="*/ 24 h 71"/>
                  <a:gd name="T78" fmla="*/ 25 w 40"/>
                  <a:gd name="T79" fmla="*/ 25 h 71"/>
                  <a:gd name="T80" fmla="*/ 28 w 40"/>
                  <a:gd name="T81" fmla="*/ 22 h 71"/>
                  <a:gd name="T82" fmla="*/ 31 w 40"/>
                  <a:gd name="T83" fmla="*/ 17 h 71"/>
                  <a:gd name="T84" fmla="*/ 27 w 40"/>
                  <a:gd name="T85" fmla="*/ 19 h 71"/>
                  <a:gd name="T86" fmla="*/ 30 w 40"/>
                  <a:gd name="T87" fmla="*/ 16 h 71"/>
                  <a:gd name="T88" fmla="*/ 35 w 40"/>
                  <a:gd name="T89" fmla="*/ 8 h 71"/>
                  <a:gd name="T90" fmla="*/ 40 w 40"/>
                  <a:gd name="T91" fmla="*/ 2 h 71"/>
                  <a:gd name="T92" fmla="*/ 36 w 40"/>
                  <a:gd name="T93" fmla="*/ 5 h 71"/>
                  <a:gd name="T94" fmla="*/ 39 w 40"/>
                  <a:gd name="T95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0" h="71">
                    <a:moveTo>
                      <a:pt x="14" y="71"/>
                    </a:move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moveTo>
                      <a:pt x="3" y="64"/>
                    </a:moveTo>
                    <a:cubicBezTo>
                      <a:pt x="3" y="64"/>
                      <a:pt x="3" y="64"/>
                      <a:pt x="2" y="64"/>
                    </a:cubicBezTo>
                    <a:cubicBezTo>
                      <a:pt x="3" y="64"/>
                      <a:pt x="3" y="64"/>
                      <a:pt x="4" y="65"/>
                    </a:cubicBezTo>
                    <a:cubicBezTo>
                      <a:pt x="4" y="65"/>
                      <a:pt x="4" y="64"/>
                      <a:pt x="4" y="64"/>
                    </a:cubicBezTo>
                    <a:cubicBezTo>
                      <a:pt x="3" y="64"/>
                      <a:pt x="3" y="64"/>
                      <a:pt x="3" y="64"/>
                    </a:cubicBezTo>
                    <a:moveTo>
                      <a:pt x="2" y="63"/>
                    </a:moveTo>
                    <a:cubicBezTo>
                      <a:pt x="2" y="63"/>
                      <a:pt x="2" y="63"/>
                      <a:pt x="2" y="63"/>
                    </a:cubicBezTo>
                    <a:cubicBezTo>
                      <a:pt x="2" y="64"/>
                      <a:pt x="2" y="64"/>
                      <a:pt x="2" y="64"/>
                    </a:cubicBezTo>
                    <a:cubicBezTo>
                      <a:pt x="3" y="64"/>
                      <a:pt x="3" y="64"/>
                      <a:pt x="3" y="64"/>
                    </a:cubicBezTo>
                    <a:cubicBezTo>
                      <a:pt x="2" y="63"/>
                      <a:pt x="2" y="63"/>
                      <a:pt x="2" y="63"/>
                    </a:cubicBezTo>
                    <a:moveTo>
                      <a:pt x="0" y="62"/>
                    </a:moveTo>
                    <a:cubicBezTo>
                      <a:pt x="0" y="62"/>
                      <a:pt x="0" y="62"/>
                      <a:pt x="0" y="62"/>
                    </a:cubicBezTo>
                    <a:cubicBezTo>
                      <a:pt x="0" y="63"/>
                      <a:pt x="1" y="63"/>
                      <a:pt x="1" y="63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3"/>
                      <a:pt x="1" y="62"/>
                      <a:pt x="0" y="62"/>
                    </a:cubicBezTo>
                    <a:moveTo>
                      <a:pt x="6" y="58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6" y="59"/>
                      <a:pt x="7" y="59"/>
                      <a:pt x="7" y="59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7" y="58"/>
                      <a:pt x="6" y="58"/>
                    </a:cubicBezTo>
                    <a:cubicBezTo>
                      <a:pt x="6" y="58"/>
                      <a:pt x="6" y="58"/>
                      <a:pt x="6" y="58"/>
                    </a:cubicBezTo>
                    <a:moveTo>
                      <a:pt x="5" y="57"/>
                    </a:moveTo>
                    <a:cubicBezTo>
                      <a:pt x="5" y="58"/>
                      <a:pt x="5" y="58"/>
                      <a:pt x="5" y="58"/>
                    </a:cubicBezTo>
                    <a:cubicBezTo>
                      <a:pt x="5" y="58"/>
                      <a:pt x="6" y="58"/>
                      <a:pt x="6" y="58"/>
                    </a:cubicBezTo>
                    <a:cubicBezTo>
                      <a:pt x="6" y="58"/>
                      <a:pt x="6" y="58"/>
                      <a:pt x="6" y="58"/>
                    </a:cubicBezTo>
                    <a:cubicBezTo>
                      <a:pt x="6" y="58"/>
                      <a:pt x="5" y="58"/>
                      <a:pt x="5" y="57"/>
                    </a:cubicBezTo>
                    <a:moveTo>
                      <a:pt x="6" y="57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7" y="58"/>
                      <a:pt x="7" y="58"/>
                      <a:pt x="7" y="58"/>
                    </a:cubicBezTo>
                    <a:cubicBezTo>
                      <a:pt x="7" y="58"/>
                      <a:pt x="7" y="58"/>
                      <a:pt x="8" y="58"/>
                    </a:cubicBezTo>
                    <a:cubicBezTo>
                      <a:pt x="7" y="58"/>
                      <a:pt x="7" y="58"/>
                      <a:pt x="6" y="57"/>
                    </a:cubicBezTo>
                    <a:moveTo>
                      <a:pt x="5" y="57"/>
                    </a:move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7"/>
                      <a:pt x="6" y="58"/>
                    </a:cubicBezTo>
                    <a:cubicBezTo>
                      <a:pt x="6" y="58"/>
                      <a:pt x="6" y="57"/>
                      <a:pt x="6" y="57"/>
                    </a:cubicBezTo>
                    <a:cubicBezTo>
                      <a:pt x="6" y="57"/>
                      <a:pt x="6" y="57"/>
                      <a:pt x="5" y="57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5" y="58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4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4" y="56"/>
                      <a:pt x="4" y="56"/>
                    </a:cubicBezTo>
                    <a:moveTo>
                      <a:pt x="11" y="50"/>
                    </a:moveTo>
                    <a:cubicBezTo>
                      <a:pt x="11" y="50"/>
                      <a:pt x="11" y="50"/>
                      <a:pt x="11" y="50"/>
                    </a:cubicBezTo>
                    <a:cubicBezTo>
                      <a:pt x="11" y="50"/>
                      <a:pt x="12" y="50"/>
                      <a:pt x="12" y="51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0"/>
                      <a:pt x="11" y="50"/>
                      <a:pt x="11" y="50"/>
                    </a:cubicBezTo>
                    <a:moveTo>
                      <a:pt x="12" y="49"/>
                    </a:moveTo>
                    <a:cubicBezTo>
                      <a:pt x="12" y="49"/>
                      <a:pt x="11" y="49"/>
                      <a:pt x="11" y="49"/>
                    </a:cubicBezTo>
                    <a:cubicBezTo>
                      <a:pt x="12" y="49"/>
                      <a:pt x="12" y="50"/>
                      <a:pt x="12" y="50"/>
                    </a:cubicBezTo>
                    <a:cubicBezTo>
                      <a:pt x="12" y="50"/>
                      <a:pt x="13" y="50"/>
                      <a:pt x="13" y="49"/>
                    </a:cubicBezTo>
                    <a:cubicBezTo>
                      <a:pt x="12" y="49"/>
                      <a:pt x="12" y="49"/>
                      <a:pt x="12" y="49"/>
                    </a:cubicBezTo>
                    <a:moveTo>
                      <a:pt x="9" y="48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10" y="49"/>
                      <a:pt x="11" y="50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49"/>
                      <a:pt x="10" y="49"/>
                      <a:pt x="9" y="48"/>
                    </a:cubicBezTo>
                    <a:moveTo>
                      <a:pt x="9" y="47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10" y="48"/>
                      <a:pt x="11" y="49"/>
                      <a:pt x="11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11" y="48"/>
                      <a:pt x="10" y="48"/>
                      <a:pt x="9" y="47"/>
                    </a:cubicBezTo>
                    <a:moveTo>
                      <a:pt x="16" y="42"/>
                    </a:moveTo>
                    <a:cubicBezTo>
                      <a:pt x="16" y="42"/>
                      <a:pt x="16" y="42"/>
                      <a:pt x="15" y="42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7" y="43"/>
                      <a:pt x="17" y="42"/>
                      <a:pt x="17" y="42"/>
                    </a:cubicBezTo>
                    <a:cubicBezTo>
                      <a:pt x="17" y="42"/>
                      <a:pt x="16" y="42"/>
                      <a:pt x="16" y="42"/>
                    </a:cubicBezTo>
                    <a:moveTo>
                      <a:pt x="14" y="40"/>
                    </a:move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2"/>
                      <a:pt x="15" y="42"/>
                      <a:pt x="15" y="42"/>
                    </a:cubicBezTo>
                    <a:cubicBezTo>
                      <a:pt x="15" y="42"/>
                      <a:pt x="15" y="42"/>
                      <a:pt x="16" y="41"/>
                    </a:cubicBezTo>
                    <a:cubicBezTo>
                      <a:pt x="15" y="41"/>
                      <a:pt x="14" y="41"/>
                      <a:pt x="14" y="40"/>
                    </a:cubicBezTo>
                    <a:moveTo>
                      <a:pt x="17" y="40"/>
                    </a:move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6" y="41"/>
                      <a:pt x="16" y="41"/>
                    </a:cubicBezTo>
                    <a:cubicBezTo>
                      <a:pt x="17" y="41"/>
                      <a:pt x="17" y="41"/>
                      <a:pt x="17" y="42"/>
                    </a:cubicBezTo>
                    <a:cubicBezTo>
                      <a:pt x="17" y="41"/>
                      <a:pt x="18" y="41"/>
                      <a:pt x="18" y="40"/>
                    </a:cubicBezTo>
                    <a:cubicBezTo>
                      <a:pt x="18" y="40"/>
                      <a:pt x="17" y="40"/>
                      <a:pt x="17" y="40"/>
                    </a:cubicBezTo>
                    <a:moveTo>
                      <a:pt x="15" y="39"/>
                    </a:move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40"/>
                      <a:pt x="15" y="41"/>
                      <a:pt x="16" y="41"/>
                    </a:cubicBezTo>
                    <a:cubicBezTo>
                      <a:pt x="16" y="41"/>
                      <a:pt x="16" y="40"/>
                      <a:pt x="16" y="40"/>
                    </a:cubicBezTo>
                    <a:cubicBezTo>
                      <a:pt x="16" y="40"/>
                      <a:pt x="16" y="40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15" y="39"/>
                    </a:moveTo>
                    <a:cubicBezTo>
                      <a:pt x="15" y="39"/>
                      <a:pt x="15" y="39"/>
                      <a:pt x="15" y="39"/>
                    </a:cubicBezTo>
                    <a:cubicBezTo>
                      <a:pt x="16" y="39"/>
                      <a:pt x="16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6" y="39"/>
                      <a:pt x="16" y="39"/>
                      <a:pt x="15" y="39"/>
                    </a:cubicBezTo>
                    <a:moveTo>
                      <a:pt x="18" y="38"/>
                    </a:moveTo>
                    <a:cubicBezTo>
                      <a:pt x="18" y="38"/>
                      <a:pt x="18" y="39"/>
                      <a:pt x="17" y="39"/>
                    </a:cubicBezTo>
                    <a:cubicBezTo>
                      <a:pt x="18" y="39"/>
                      <a:pt x="18" y="39"/>
                      <a:pt x="18" y="40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8" y="38"/>
                      <a:pt x="18" y="38"/>
                    </a:cubicBezTo>
                    <a:moveTo>
                      <a:pt x="16" y="37"/>
                    </a:move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8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7" y="38"/>
                      <a:pt x="17" y="37"/>
                      <a:pt x="16" y="37"/>
                    </a:cubicBezTo>
                    <a:moveTo>
                      <a:pt x="26" y="25"/>
                    </a:moveTo>
                    <a:cubicBezTo>
                      <a:pt x="25" y="27"/>
                      <a:pt x="24" y="28"/>
                      <a:pt x="23" y="29"/>
                    </a:cubicBezTo>
                    <a:cubicBezTo>
                      <a:pt x="23" y="30"/>
                      <a:pt x="24" y="30"/>
                      <a:pt x="24" y="30"/>
                    </a:cubicBezTo>
                    <a:cubicBezTo>
                      <a:pt x="25" y="29"/>
                      <a:pt x="26" y="27"/>
                      <a:pt x="26" y="26"/>
                    </a:cubicBezTo>
                    <a:cubicBezTo>
                      <a:pt x="26" y="26"/>
                      <a:pt x="26" y="25"/>
                      <a:pt x="26" y="25"/>
                    </a:cubicBezTo>
                    <a:moveTo>
                      <a:pt x="24" y="24"/>
                    </a:moveTo>
                    <a:cubicBezTo>
                      <a:pt x="21" y="28"/>
                      <a:pt x="21" y="28"/>
                      <a:pt x="21" y="28"/>
                    </a:cubicBezTo>
                    <a:cubicBezTo>
                      <a:pt x="22" y="29"/>
                      <a:pt x="22" y="29"/>
                      <a:pt x="23" y="29"/>
                    </a:cubicBezTo>
                    <a:cubicBezTo>
                      <a:pt x="24" y="28"/>
                      <a:pt x="24" y="26"/>
                      <a:pt x="25" y="25"/>
                    </a:cubicBezTo>
                    <a:cubicBezTo>
                      <a:pt x="25" y="25"/>
                      <a:pt x="24" y="24"/>
                      <a:pt x="24" y="24"/>
                    </a:cubicBezTo>
                    <a:moveTo>
                      <a:pt x="30" y="17"/>
                    </a:moveTo>
                    <a:cubicBezTo>
                      <a:pt x="29" y="18"/>
                      <a:pt x="29" y="20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9" y="21"/>
                      <a:pt x="30" y="19"/>
                      <a:pt x="31" y="18"/>
                    </a:cubicBezTo>
                    <a:cubicBezTo>
                      <a:pt x="31" y="18"/>
                      <a:pt x="31" y="17"/>
                      <a:pt x="31" y="17"/>
                    </a:cubicBezTo>
                    <a:cubicBezTo>
                      <a:pt x="31" y="17"/>
                      <a:pt x="31" y="17"/>
                      <a:pt x="30" y="17"/>
                    </a:cubicBezTo>
                    <a:moveTo>
                      <a:pt x="29" y="16"/>
                    </a:moveTo>
                    <a:cubicBezTo>
                      <a:pt x="27" y="19"/>
                      <a:pt x="27" y="19"/>
                      <a:pt x="27" y="19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7" y="21"/>
                      <a:pt x="27" y="21"/>
                    </a:cubicBezTo>
                    <a:cubicBezTo>
                      <a:pt x="28" y="20"/>
                      <a:pt x="29" y="18"/>
                      <a:pt x="30" y="16"/>
                    </a:cubicBezTo>
                    <a:cubicBezTo>
                      <a:pt x="30" y="16"/>
                      <a:pt x="30" y="16"/>
                      <a:pt x="29" y="16"/>
                    </a:cubicBezTo>
                    <a:moveTo>
                      <a:pt x="39" y="1"/>
                    </a:moveTo>
                    <a:cubicBezTo>
                      <a:pt x="38" y="3"/>
                      <a:pt x="36" y="6"/>
                      <a:pt x="35" y="8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7" y="8"/>
                      <a:pt x="37" y="7"/>
                      <a:pt x="38" y="6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39" y="1"/>
                      <a:pt x="39" y="1"/>
                      <a:pt x="39" y="1"/>
                    </a:cubicBezTo>
                    <a:moveTo>
                      <a:pt x="38" y="0"/>
                    </a:moveTo>
                    <a:cubicBezTo>
                      <a:pt x="37" y="2"/>
                      <a:pt x="36" y="3"/>
                      <a:pt x="36" y="5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6" y="6"/>
                      <a:pt x="38" y="3"/>
                      <a:pt x="39" y="1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1" name="Freeform 9595"/>
              <p:cNvSpPr>
                <a:spLocks noEditPoints="1"/>
              </p:cNvSpPr>
              <p:nvPr/>
            </p:nvSpPr>
            <p:spPr bwMode="auto">
              <a:xfrm>
                <a:off x="-321" y="3106"/>
                <a:ext cx="26" cy="47"/>
              </a:xfrm>
              <a:custGeom>
                <a:avLst/>
                <a:gdLst>
                  <a:gd name="T0" fmla="*/ 4 w 11"/>
                  <a:gd name="T1" fmla="*/ 14 h 20"/>
                  <a:gd name="T2" fmla="*/ 0 w 11"/>
                  <a:gd name="T3" fmla="*/ 20 h 20"/>
                  <a:gd name="T4" fmla="*/ 4 w 11"/>
                  <a:gd name="T5" fmla="*/ 14 h 20"/>
                  <a:gd name="T6" fmla="*/ 4 w 11"/>
                  <a:gd name="T7" fmla="*/ 14 h 20"/>
                  <a:gd name="T8" fmla="*/ 11 w 11"/>
                  <a:gd name="T9" fmla="*/ 0 h 20"/>
                  <a:gd name="T10" fmla="*/ 11 w 11"/>
                  <a:gd name="T11" fmla="*/ 1 h 20"/>
                  <a:gd name="T12" fmla="*/ 8 w 11"/>
                  <a:gd name="T13" fmla="*/ 7 h 20"/>
                  <a:gd name="T14" fmla="*/ 8 w 11"/>
                  <a:gd name="T15" fmla="*/ 7 h 20"/>
                  <a:gd name="T16" fmla="*/ 8 w 11"/>
                  <a:gd name="T17" fmla="*/ 6 h 20"/>
                  <a:gd name="T18" fmla="*/ 11 w 11"/>
                  <a:gd name="T19" fmla="*/ 1 h 20"/>
                  <a:gd name="T20" fmla="*/ 11 w 11"/>
                  <a:gd name="T21" fmla="*/ 0 h 20"/>
                  <a:gd name="T22" fmla="*/ 11 w 11"/>
                  <a:gd name="T23" fmla="*/ 0 h 20"/>
                  <a:gd name="T24" fmla="*/ 11 w 11"/>
                  <a:gd name="T25" fmla="*/ 0 h 20"/>
                  <a:gd name="T26" fmla="*/ 11 w 11"/>
                  <a:gd name="T27" fmla="*/ 0 h 20"/>
                  <a:gd name="T28" fmla="*/ 11 w 11"/>
                  <a:gd name="T29" fmla="*/ 0 h 20"/>
                  <a:gd name="T30" fmla="*/ 11 w 11"/>
                  <a:gd name="T31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" h="20">
                    <a:moveTo>
                      <a:pt x="4" y="14"/>
                    </a:moveTo>
                    <a:cubicBezTo>
                      <a:pt x="3" y="16"/>
                      <a:pt x="2" y="18"/>
                      <a:pt x="0" y="20"/>
                    </a:cubicBezTo>
                    <a:cubicBezTo>
                      <a:pt x="2" y="18"/>
                      <a:pt x="3" y="16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1" y="1"/>
                    </a:cubicBezTo>
                    <a:cubicBezTo>
                      <a:pt x="10" y="3"/>
                      <a:pt x="9" y="5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9" y="5"/>
                      <a:pt x="10" y="3"/>
                      <a:pt x="11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2" name="Freeform 9596"/>
              <p:cNvSpPr>
                <a:spLocks/>
              </p:cNvSpPr>
              <p:nvPr/>
            </p:nvSpPr>
            <p:spPr bwMode="auto">
              <a:xfrm>
                <a:off x="-311" y="3122"/>
                <a:ext cx="9" cy="17"/>
              </a:xfrm>
              <a:custGeom>
                <a:avLst/>
                <a:gdLst>
                  <a:gd name="T0" fmla="*/ 4 w 4"/>
                  <a:gd name="T1" fmla="*/ 0 h 7"/>
                  <a:gd name="T2" fmla="*/ 3 w 4"/>
                  <a:gd name="T3" fmla="*/ 2 h 7"/>
                  <a:gd name="T4" fmla="*/ 0 w 4"/>
                  <a:gd name="T5" fmla="*/ 7 h 7"/>
                  <a:gd name="T6" fmla="*/ 0 w 4"/>
                  <a:gd name="T7" fmla="*/ 7 h 7"/>
                  <a:gd name="T8" fmla="*/ 4 w 4"/>
                  <a:gd name="T9" fmla="*/ 0 h 7"/>
                  <a:gd name="T10" fmla="*/ 4 w 4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7">
                    <a:moveTo>
                      <a:pt x="4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2" y="3"/>
                      <a:pt x="1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4"/>
                      <a:pt x="2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3" name="Freeform 9597"/>
              <p:cNvSpPr>
                <a:spLocks noEditPoints="1"/>
              </p:cNvSpPr>
              <p:nvPr/>
            </p:nvSpPr>
            <p:spPr bwMode="auto">
              <a:xfrm>
                <a:off x="-295" y="3106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1 w 2"/>
                  <a:gd name="T9" fmla="*/ 1 h 1"/>
                  <a:gd name="T10" fmla="*/ 2 w 2"/>
                  <a:gd name="T11" fmla="*/ 0 h 1"/>
                  <a:gd name="T12" fmla="*/ 0 w 2"/>
                  <a:gd name="T13" fmla="*/ 0 h 1"/>
                  <a:gd name="T14" fmla="*/ 0 w 2"/>
                  <a:gd name="T15" fmla="*/ 0 h 1"/>
                  <a:gd name="T16" fmla="*/ 0 w 2"/>
                  <a:gd name="T17" fmla="*/ 1 h 1"/>
                  <a:gd name="T18" fmla="*/ 0 w 2"/>
                  <a:gd name="T19" fmla="*/ 1 h 1"/>
                  <a:gd name="T20" fmla="*/ 0 w 2"/>
                  <a:gd name="T2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4" name="Freeform 9598"/>
              <p:cNvSpPr>
                <a:spLocks noEditPoints="1"/>
              </p:cNvSpPr>
              <p:nvPr/>
            </p:nvSpPr>
            <p:spPr bwMode="auto">
              <a:xfrm>
                <a:off x="-293" y="3106"/>
                <a:ext cx="7" cy="4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  <a:gd name="T6" fmla="*/ 2 w 3"/>
                  <a:gd name="T7" fmla="*/ 1 h 2"/>
                  <a:gd name="T8" fmla="*/ 2 w 3"/>
                  <a:gd name="T9" fmla="*/ 1 h 2"/>
                  <a:gd name="T10" fmla="*/ 2 w 3"/>
                  <a:gd name="T11" fmla="*/ 1 h 2"/>
                  <a:gd name="T12" fmla="*/ 2 w 3"/>
                  <a:gd name="T13" fmla="*/ 1 h 2"/>
                  <a:gd name="T14" fmla="*/ 1 w 3"/>
                  <a:gd name="T15" fmla="*/ 0 h 2"/>
                  <a:gd name="T16" fmla="*/ 1 w 3"/>
                  <a:gd name="T17" fmla="*/ 0 h 2"/>
                  <a:gd name="T18" fmla="*/ 0 w 3"/>
                  <a:gd name="T19" fmla="*/ 1 h 2"/>
                  <a:gd name="T20" fmla="*/ 2 w 3"/>
                  <a:gd name="T21" fmla="*/ 1 h 2"/>
                  <a:gd name="T22" fmla="*/ 2 w 3"/>
                  <a:gd name="T23" fmla="*/ 1 h 2"/>
                  <a:gd name="T24" fmla="*/ 2 w 3"/>
                  <a:gd name="T25" fmla="*/ 0 h 2"/>
                  <a:gd name="T26" fmla="*/ 1 w 3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5" name="Freeform 9599"/>
              <p:cNvSpPr>
                <a:spLocks noEditPoints="1"/>
              </p:cNvSpPr>
              <p:nvPr/>
            </p:nvSpPr>
            <p:spPr bwMode="auto">
              <a:xfrm>
                <a:off x="-368" y="3117"/>
                <a:ext cx="73" cy="118"/>
              </a:xfrm>
              <a:custGeom>
                <a:avLst/>
                <a:gdLst>
                  <a:gd name="T0" fmla="*/ 1 w 31"/>
                  <a:gd name="T1" fmla="*/ 49 h 50"/>
                  <a:gd name="T2" fmla="*/ 0 w 31"/>
                  <a:gd name="T3" fmla="*/ 50 h 50"/>
                  <a:gd name="T4" fmla="*/ 1 w 31"/>
                  <a:gd name="T5" fmla="*/ 50 h 50"/>
                  <a:gd name="T6" fmla="*/ 1 w 31"/>
                  <a:gd name="T7" fmla="*/ 50 h 50"/>
                  <a:gd name="T8" fmla="*/ 1 w 31"/>
                  <a:gd name="T9" fmla="*/ 49 h 50"/>
                  <a:gd name="T10" fmla="*/ 1 w 31"/>
                  <a:gd name="T11" fmla="*/ 49 h 50"/>
                  <a:gd name="T12" fmla="*/ 1 w 31"/>
                  <a:gd name="T13" fmla="*/ 48 h 50"/>
                  <a:gd name="T14" fmla="*/ 1 w 31"/>
                  <a:gd name="T15" fmla="*/ 49 h 50"/>
                  <a:gd name="T16" fmla="*/ 1 w 31"/>
                  <a:gd name="T17" fmla="*/ 49 h 50"/>
                  <a:gd name="T18" fmla="*/ 2 w 31"/>
                  <a:gd name="T19" fmla="*/ 48 h 50"/>
                  <a:gd name="T20" fmla="*/ 1 w 31"/>
                  <a:gd name="T21" fmla="*/ 48 h 50"/>
                  <a:gd name="T22" fmla="*/ 3 w 31"/>
                  <a:gd name="T23" fmla="*/ 46 h 50"/>
                  <a:gd name="T24" fmla="*/ 2 w 31"/>
                  <a:gd name="T25" fmla="*/ 47 h 50"/>
                  <a:gd name="T26" fmla="*/ 2 w 31"/>
                  <a:gd name="T27" fmla="*/ 48 h 50"/>
                  <a:gd name="T28" fmla="*/ 3 w 31"/>
                  <a:gd name="T29" fmla="*/ 46 h 50"/>
                  <a:gd name="T30" fmla="*/ 3 w 31"/>
                  <a:gd name="T31" fmla="*/ 46 h 50"/>
                  <a:gd name="T32" fmla="*/ 4 w 31"/>
                  <a:gd name="T33" fmla="*/ 44 h 50"/>
                  <a:gd name="T34" fmla="*/ 3 w 31"/>
                  <a:gd name="T35" fmla="*/ 46 h 50"/>
                  <a:gd name="T36" fmla="*/ 3 w 31"/>
                  <a:gd name="T37" fmla="*/ 46 h 50"/>
                  <a:gd name="T38" fmla="*/ 5 w 31"/>
                  <a:gd name="T39" fmla="*/ 44 h 50"/>
                  <a:gd name="T40" fmla="*/ 4 w 31"/>
                  <a:gd name="T41" fmla="*/ 44 h 50"/>
                  <a:gd name="T42" fmla="*/ 5 w 31"/>
                  <a:gd name="T43" fmla="*/ 42 h 50"/>
                  <a:gd name="T44" fmla="*/ 5 w 31"/>
                  <a:gd name="T45" fmla="*/ 43 h 50"/>
                  <a:gd name="T46" fmla="*/ 5 w 31"/>
                  <a:gd name="T47" fmla="*/ 43 h 50"/>
                  <a:gd name="T48" fmla="*/ 5 w 31"/>
                  <a:gd name="T49" fmla="*/ 43 h 50"/>
                  <a:gd name="T50" fmla="*/ 5 w 31"/>
                  <a:gd name="T51" fmla="*/ 42 h 50"/>
                  <a:gd name="T52" fmla="*/ 7 w 31"/>
                  <a:gd name="T53" fmla="*/ 40 h 50"/>
                  <a:gd name="T54" fmla="*/ 6 w 31"/>
                  <a:gd name="T55" fmla="*/ 41 h 50"/>
                  <a:gd name="T56" fmla="*/ 6 w 31"/>
                  <a:gd name="T57" fmla="*/ 41 h 50"/>
                  <a:gd name="T58" fmla="*/ 7 w 31"/>
                  <a:gd name="T59" fmla="*/ 40 h 50"/>
                  <a:gd name="T60" fmla="*/ 7 w 31"/>
                  <a:gd name="T61" fmla="*/ 40 h 50"/>
                  <a:gd name="T62" fmla="*/ 12 w 31"/>
                  <a:gd name="T63" fmla="*/ 31 h 50"/>
                  <a:gd name="T64" fmla="*/ 7 w 31"/>
                  <a:gd name="T65" fmla="*/ 39 h 50"/>
                  <a:gd name="T66" fmla="*/ 8 w 31"/>
                  <a:gd name="T67" fmla="*/ 39 h 50"/>
                  <a:gd name="T68" fmla="*/ 13 w 31"/>
                  <a:gd name="T69" fmla="*/ 31 h 50"/>
                  <a:gd name="T70" fmla="*/ 12 w 31"/>
                  <a:gd name="T71" fmla="*/ 31 h 50"/>
                  <a:gd name="T72" fmla="*/ 17 w 31"/>
                  <a:gd name="T73" fmla="*/ 23 h 50"/>
                  <a:gd name="T74" fmla="*/ 15 w 31"/>
                  <a:gd name="T75" fmla="*/ 27 h 50"/>
                  <a:gd name="T76" fmla="*/ 15 w 31"/>
                  <a:gd name="T77" fmla="*/ 27 h 50"/>
                  <a:gd name="T78" fmla="*/ 17 w 31"/>
                  <a:gd name="T79" fmla="*/ 23 h 50"/>
                  <a:gd name="T80" fmla="*/ 17 w 31"/>
                  <a:gd name="T81" fmla="*/ 23 h 50"/>
                  <a:gd name="T82" fmla="*/ 26 w 31"/>
                  <a:gd name="T83" fmla="*/ 10 h 50"/>
                  <a:gd name="T84" fmla="*/ 20 w 31"/>
                  <a:gd name="T85" fmla="*/ 19 h 50"/>
                  <a:gd name="T86" fmla="*/ 20 w 31"/>
                  <a:gd name="T87" fmla="*/ 19 h 50"/>
                  <a:gd name="T88" fmla="*/ 22 w 31"/>
                  <a:gd name="T89" fmla="*/ 16 h 50"/>
                  <a:gd name="T90" fmla="*/ 26 w 31"/>
                  <a:gd name="T91" fmla="*/ 10 h 50"/>
                  <a:gd name="T92" fmla="*/ 26 w 31"/>
                  <a:gd name="T93" fmla="*/ 10 h 50"/>
                  <a:gd name="T94" fmla="*/ 31 w 31"/>
                  <a:gd name="T95" fmla="*/ 0 h 50"/>
                  <a:gd name="T96" fmla="*/ 29 w 31"/>
                  <a:gd name="T97" fmla="*/ 3 h 50"/>
                  <a:gd name="T98" fmla="*/ 30 w 31"/>
                  <a:gd name="T99" fmla="*/ 3 h 50"/>
                  <a:gd name="T100" fmla="*/ 31 w 31"/>
                  <a:gd name="T101" fmla="*/ 1 h 50"/>
                  <a:gd name="T102" fmla="*/ 31 w 31"/>
                  <a:gd name="T103" fmla="*/ 0 h 50"/>
                  <a:gd name="T104" fmla="*/ 31 w 31"/>
                  <a:gd name="T105" fmla="*/ 0 h 50"/>
                  <a:gd name="T106" fmla="*/ 31 w 31"/>
                  <a:gd name="T10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1" h="50">
                    <a:moveTo>
                      <a:pt x="1" y="49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0" y="50"/>
                      <a:pt x="1" y="50"/>
                    </a:cubicBezTo>
                    <a:cubicBezTo>
                      <a:pt x="1" y="50"/>
                      <a:pt x="1" y="50"/>
                      <a:pt x="1" y="50"/>
                    </a:cubicBezTo>
                    <a:cubicBezTo>
                      <a:pt x="1" y="50"/>
                      <a:pt x="1" y="50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1" y="48"/>
                    </a:moveTo>
                    <a:cubicBezTo>
                      <a:pt x="1" y="48"/>
                      <a:pt x="1" y="49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2" y="49"/>
                      <a:pt x="2" y="49"/>
                      <a:pt x="2" y="48"/>
                    </a:cubicBezTo>
                    <a:cubicBezTo>
                      <a:pt x="2" y="48"/>
                      <a:pt x="2" y="48"/>
                      <a:pt x="1" y="48"/>
                    </a:cubicBezTo>
                    <a:moveTo>
                      <a:pt x="3" y="46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3" y="47"/>
                      <a:pt x="3" y="47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moveTo>
                      <a:pt x="4" y="44"/>
                    </a:moveTo>
                    <a:cubicBezTo>
                      <a:pt x="4" y="44"/>
                      <a:pt x="3" y="45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4" y="45"/>
                      <a:pt x="4" y="45"/>
                      <a:pt x="5" y="44"/>
                    </a:cubicBezTo>
                    <a:cubicBezTo>
                      <a:pt x="4" y="44"/>
                      <a:pt x="4" y="44"/>
                      <a:pt x="4" y="44"/>
                    </a:cubicBezTo>
                    <a:moveTo>
                      <a:pt x="5" y="42"/>
                    </a:move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2"/>
                      <a:pt x="5" y="42"/>
                    </a:cubicBezTo>
                    <a:moveTo>
                      <a:pt x="7" y="40"/>
                    </a:moveTo>
                    <a:cubicBezTo>
                      <a:pt x="6" y="40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12" y="31"/>
                    </a:moveTo>
                    <a:cubicBezTo>
                      <a:pt x="11" y="33"/>
                      <a:pt x="9" y="36"/>
                      <a:pt x="7" y="39"/>
                    </a:cubicBezTo>
                    <a:cubicBezTo>
                      <a:pt x="7" y="39"/>
                      <a:pt x="7" y="39"/>
                      <a:pt x="8" y="39"/>
                    </a:cubicBezTo>
                    <a:cubicBezTo>
                      <a:pt x="9" y="36"/>
                      <a:pt x="11" y="34"/>
                      <a:pt x="13" y="31"/>
                    </a:cubicBezTo>
                    <a:cubicBezTo>
                      <a:pt x="13" y="31"/>
                      <a:pt x="12" y="31"/>
                      <a:pt x="12" y="31"/>
                    </a:cubicBezTo>
                    <a:moveTo>
                      <a:pt x="17" y="23"/>
                    </a:moveTo>
                    <a:cubicBezTo>
                      <a:pt x="16" y="24"/>
                      <a:pt x="16" y="26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6" y="26"/>
                      <a:pt x="17" y="24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6" y="10"/>
                    </a:moveTo>
                    <a:cubicBezTo>
                      <a:pt x="24" y="13"/>
                      <a:pt x="22" y="16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8"/>
                      <a:pt x="21" y="17"/>
                      <a:pt x="22" y="16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moveTo>
                      <a:pt x="31" y="0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6" name="Freeform 9600"/>
              <p:cNvSpPr>
                <a:spLocks noEditPoints="1"/>
              </p:cNvSpPr>
              <p:nvPr/>
            </p:nvSpPr>
            <p:spPr bwMode="auto">
              <a:xfrm>
                <a:off x="-366" y="322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7" name="Freeform 9601"/>
              <p:cNvSpPr>
                <a:spLocks noEditPoints="1"/>
              </p:cNvSpPr>
              <p:nvPr/>
            </p:nvSpPr>
            <p:spPr bwMode="auto">
              <a:xfrm>
                <a:off x="-378" y="3235"/>
                <a:ext cx="12" cy="17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1 w 5"/>
                  <a:gd name="T5" fmla="*/ 7 h 7"/>
                  <a:gd name="T6" fmla="*/ 2 w 5"/>
                  <a:gd name="T7" fmla="*/ 4 h 7"/>
                  <a:gd name="T8" fmla="*/ 2 w 5"/>
                  <a:gd name="T9" fmla="*/ 4 h 7"/>
                  <a:gd name="T10" fmla="*/ 4 w 5"/>
                  <a:gd name="T11" fmla="*/ 1 h 7"/>
                  <a:gd name="T12" fmla="*/ 3 w 5"/>
                  <a:gd name="T13" fmla="*/ 2 h 7"/>
                  <a:gd name="T14" fmla="*/ 3 w 5"/>
                  <a:gd name="T15" fmla="*/ 2 h 7"/>
                  <a:gd name="T16" fmla="*/ 4 w 5"/>
                  <a:gd name="T17" fmla="*/ 2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8" name="Freeform 9602"/>
              <p:cNvSpPr>
                <a:spLocks noEditPoints="1"/>
              </p:cNvSpPr>
              <p:nvPr/>
            </p:nvSpPr>
            <p:spPr bwMode="auto">
              <a:xfrm>
                <a:off x="-380" y="3240"/>
                <a:ext cx="9" cy="17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3 w 4"/>
                  <a:gd name="T13" fmla="*/ 2 h 7"/>
                  <a:gd name="T14" fmla="*/ 3 w 4"/>
                  <a:gd name="T15" fmla="*/ 2 h 7"/>
                  <a:gd name="T16" fmla="*/ 4 w 4"/>
                  <a:gd name="T17" fmla="*/ 0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9" name="Freeform 9603"/>
              <p:cNvSpPr>
                <a:spLocks noEditPoints="1"/>
              </p:cNvSpPr>
              <p:nvPr/>
            </p:nvSpPr>
            <p:spPr bwMode="auto">
              <a:xfrm>
                <a:off x="-389" y="3257"/>
                <a:ext cx="9" cy="14"/>
              </a:xfrm>
              <a:custGeom>
                <a:avLst/>
                <a:gdLst>
                  <a:gd name="T0" fmla="*/ 1 w 4"/>
                  <a:gd name="T1" fmla="*/ 5 h 6"/>
                  <a:gd name="T2" fmla="*/ 0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1 w 4"/>
                  <a:gd name="T9" fmla="*/ 5 h 6"/>
                  <a:gd name="T10" fmla="*/ 4 w 4"/>
                  <a:gd name="T11" fmla="*/ 0 h 6"/>
                  <a:gd name="T12" fmla="*/ 3 w 4"/>
                  <a:gd name="T13" fmla="*/ 0 h 6"/>
                  <a:gd name="T14" fmla="*/ 1 w 4"/>
                  <a:gd name="T15" fmla="*/ 5 h 6"/>
                  <a:gd name="T16" fmla="*/ 1 w 4"/>
                  <a:gd name="T17" fmla="*/ 6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2" y="2"/>
                      <a:pt x="1" y="4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0" name="Oval 9604"/>
              <p:cNvSpPr>
                <a:spLocks noChangeArrowheads="1"/>
              </p:cNvSpPr>
              <p:nvPr/>
            </p:nvSpPr>
            <p:spPr bwMode="auto">
              <a:xfrm>
                <a:off x="-380" y="325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1" name="Freeform 9605"/>
              <p:cNvSpPr>
                <a:spLocks/>
              </p:cNvSpPr>
              <p:nvPr/>
            </p:nvSpPr>
            <p:spPr bwMode="auto">
              <a:xfrm>
                <a:off x="-387" y="3268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2" name="Freeform 9606"/>
              <p:cNvSpPr>
                <a:spLocks noEditPoints="1"/>
              </p:cNvSpPr>
              <p:nvPr/>
            </p:nvSpPr>
            <p:spPr bwMode="auto">
              <a:xfrm>
                <a:off x="-427" y="3271"/>
                <a:ext cx="38" cy="64"/>
              </a:xfrm>
              <a:custGeom>
                <a:avLst/>
                <a:gdLst>
                  <a:gd name="T0" fmla="*/ 0 w 16"/>
                  <a:gd name="T1" fmla="*/ 27 h 27"/>
                  <a:gd name="T2" fmla="*/ 0 w 16"/>
                  <a:gd name="T3" fmla="*/ 27 h 27"/>
                  <a:gd name="T4" fmla="*/ 0 w 16"/>
                  <a:gd name="T5" fmla="*/ 27 h 27"/>
                  <a:gd name="T6" fmla="*/ 0 w 16"/>
                  <a:gd name="T7" fmla="*/ 27 h 27"/>
                  <a:gd name="T8" fmla="*/ 0 w 16"/>
                  <a:gd name="T9" fmla="*/ 27 h 27"/>
                  <a:gd name="T10" fmla="*/ 4 w 16"/>
                  <a:gd name="T11" fmla="*/ 21 h 27"/>
                  <a:gd name="T12" fmla="*/ 0 w 16"/>
                  <a:gd name="T13" fmla="*/ 27 h 27"/>
                  <a:gd name="T14" fmla="*/ 0 w 16"/>
                  <a:gd name="T15" fmla="*/ 27 h 27"/>
                  <a:gd name="T16" fmla="*/ 4 w 16"/>
                  <a:gd name="T17" fmla="*/ 21 h 27"/>
                  <a:gd name="T18" fmla="*/ 4 w 16"/>
                  <a:gd name="T19" fmla="*/ 21 h 27"/>
                  <a:gd name="T20" fmla="*/ 7 w 16"/>
                  <a:gd name="T21" fmla="*/ 16 h 27"/>
                  <a:gd name="T22" fmla="*/ 4 w 16"/>
                  <a:gd name="T23" fmla="*/ 21 h 27"/>
                  <a:gd name="T24" fmla="*/ 4 w 16"/>
                  <a:gd name="T25" fmla="*/ 21 h 27"/>
                  <a:gd name="T26" fmla="*/ 7 w 16"/>
                  <a:gd name="T27" fmla="*/ 16 h 27"/>
                  <a:gd name="T28" fmla="*/ 7 w 16"/>
                  <a:gd name="T29" fmla="*/ 16 h 27"/>
                  <a:gd name="T30" fmla="*/ 8 w 16"/>
                  <a:gd name="T31" fmla="*/ 13 h 27"/>
                  <a:gd name="T32" fmla="*/ 7 w 16"/>
                  <a:gd name="T33" fmla="*/ 15 h 27"/>
                  <a:gd name="T34" fmla="*/ 7 w 16"/>
                  <a:gd name="T35" fmla="*/ 16 h 27"/>
                  <a:gd name="T36" fmla="*/ 8 w 16"/>
                  <a:gd name="T37" fmla="*/ 13 h 27"/>
                  <a:gd name="T38" fmla="*/ 8 w 16"/>
                  <a:gd name="T39" fmla="*/ 13 h 27"/>
                  <a:gd name="T40" fmla="*/ 8 w 16"/>
                  <a:gd name="T41" fmla="*/ 13 h 27"/>
                  <a:gd name="T42" fmla="*/ 8 w 16"/>
                  <a:gd name="T43" fmla="*/ 13 h 27"/>
                  <a:gd name="T44" fmla="*/ 9 w 16"/>
                  <a:gd name="T45" fmla="*/ 13 h 27"/>
                  <a:gd name="T46" fmla="*/ 9 w 16"/>
                  <a:gd name="T47" fmla="*/ 13 h 27"/>
                  <a:gd name="T48" fmla="*/ 8 w 16"/>
                  <a:gd name="T49" fmla="*/ 13 h 27"/>
                  <a:gd name="T50" fmla="*/ 9 w 16"/>
                  <a:gd name="T51" fmla="*/ 12 h 27"/>
                  <a:gd name="T52" fmla="*/ 8 w 16"/>
                  <a:gd name="T53" fmla="*/ 13 h 27"/>
                  <a:gd name="T54" fmla="*/ 9 w 16"/>
                  <a:gd name="T55" fmla="*/ 13 h 27"/>
                  <a:gd name="T56" fmla="*/ 9 w 16"/>
                  <a:gd name="T57" fmla="*/ 12 h 27"/>
                  <a:gd name="T58" fmla="*/ 9 w 16"/>
                  <a:gd name="T59" fmla="*/ 12 h 27"/>
                  <a:gd name="T60" fmla="*/ 10 w 16"/>
                  <a:gd name="T61" fmla="*/ 10 h 27"/>
                  <a:gd name="T62" fmla="*/ 9 w 16"/>
                  <a:gd name="T63" fmla="*/ 12 h 27"/>
                  <a:gd name="T64" fmla="*/ 9 w 16"/>
                  <a:gd name="T65" fmla="*/ 12 h 27"/>
                  <a:gd name="T66" fmla="*/ 10 w 16"/>
                  <a:gd name="T67" fmla="*/ 11 h 27"/>
                  <a:gd name="T68" fmla="*/ 10 w 16"/>
                  <a:gd name="T69" fmla="*/ 10 h 27"/>
                  <a:gd name="T70" fmla="*/ 14 w 16"/>
                  <a:gd name="T71" fmla="*/ 4 h 27"/>
                  <a:gd name="T72" fmla="*/ 10 w 16"/>
                  <a:gd name="T73" fmla="*/ 10 h 27"/>
                  <a:gd name="T74" fmla="*/ 10 w 16"/>
                  <a:gd name="T75" fmla="*/ 10 h 27"/>
                  <a:gd name="T76" fmla="*/ 14 w 16"/>
                  <a:gd name="T77" fmla="*/ 4 h 27"/>
                  <a:gd name="T78" fmla="*/ 14 w 16"/>
                  <a:gd name="T79" fmla="*/ 4 h 27"/>
                  <a:gd name="T80" fmla="*/ 15 w 16"/>
                  <a:gd name="T81" fmla="*/ 3 h 27"/>
                  <a:gd name="T82" fmla="*/ 14 w 16"/>
                  <a:gd name="T83" fmla="*/ 4 h 27"/>
                  <a:gd name="T84" fmla="*/ 14 w 16"/>
                  <a:gd name="T85" fmla="*/ 4 h 27"/>
                  <a:gd name="T86" fmla="*/ 15 w 16"/>
                  <a:gd name="T87" fmla="*/ 3 h 27"/>
                  <a:gd name="T88" fmla="*/ 15 w 16"/>
                  <a:gd name="T89" fmla="*/ 3 h 27"/>
                  <a:gd name="T90" fmla="*/ 15 w 16"/>
                  <a:gd name="T91" fmla="*/ 2 h 27"/>
                  <a:gd name="T92" fmla="*/ 15 w 16"/>
                  <a:gd name="T93" fmla="*/ 3 h 27"/>
                  <a:gd name="T94" fmla="*/ 15 w 16"/>
                  <a:gd name="T95" fmla="*/ 3 h 27"/>
                  <a:gd name="T96" fmla="*/ 15 w 16"/>
                  <a:gd name="T97" fmla="*/ 3 h 27"/>
                  <a:gd name="T98" fmla="*/ 15 w 16"/>
                  <a:gd name="T99" fmla="*/ 2 h 27"/>
                  <a:gd name="T100" fmla="*/ 16 w 16"/>
                  <a:gd name="T101" fmla="*/ 0 h 27"/>
                  <a:gd name="T102" fmla="*/ 16 w 16"/>
                  <a:gd name="T103" fmla="*/ 1 h 27"/>
                  <a:gd name="T104" fmla="*/ 16 w 16"/>
                  <a:gd name="T105" fmla="*/ 1 h 27"/>
                  <a:gd name="T106" fmla="*/ 16 w 16"/>
                  <a:gd name="T107" fmla="*/ 0 h 27"/>
                  <a:gd name="T108" fmla="*/ 16 w 16"/>
                  <a:gd name="T10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" h="27">
                    <a:moveTo>
                      <a:pt x="0" y="27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moveTo>
                      <a:pt x="4" y="21"/>
                    </a:moveTo>
                    <a:cubicBezTo>
                      <a:pt x="3" y="23"/>
                      <a:pt x="1" y="25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5"/>
                      <a:pt x="3" y="23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moveTo>
                      <a:pt x="7" y="16"/>
                    </a:moveTo>
                    <a:cubicBezTo>
                      <a:pt x="6" y="17"/>
                      <a:pt x="5" y="19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6" y="18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8" y="13"/>
                    </a:moveTo>
                    <a:cubicBezTo>
                      <a:pt x="8" y="14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6"/>
                    </a:cubicBezTo>
                    <a:cubicBezTo>
                      <a:pt x="8" y="15"/>
                      <a:pt x="8" y="14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8" y="13"/>
                    </a:moveTo>
                    <a:cubicBezTo>
                      <a:pt x="8" y="13"/>
                      <a:pt x="8" y="13"/>
                      <a:pt x="8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9" y="12"/>
                    </a:moveTo>
                    <a:cubicBezTo>
                      <a:pt x="9" y="12"/>
                      <a:pt x="9" y="13"/>
                      <a:pt x="8" y="13"/>
                    </a:cubicBezTo>
                    <a:cubicBezTo>
                      <a:pt x="8" y="13"/>
                      <a:pt x="9" y="13"/>
                      <a:pt x="9" y="13"/>
                    </a:cubicBezTo>
                    <a:cubicBezTo>
                      <a:pt x="9" y="13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moveTo>
                      <a:pt x="10" y="10"/>
                    </a:moveTo>
                    <a:cubicBezTo>
                      <a:pt x="10" y="11"/>
                      <a:pt x="9" y="11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0" y="11"/>
                      <a:pt x="10" y="11"/>
                    </a:cubicBezTo>
                    <a:cubicBezTo>
                      <a:pt x="10" y="11"/>
                      <a:pt x="10" y="10"/>
                      <a:pt x="10" y="10"/>
                    </a:cubicBezTo>
                    <a:moveTo>
                      <a:pt x="14" y="4"/>
                    </a:moveTo>
                    <a:cubicBezTo>
                      <a:pt x="13" y="6"/>
                      <a:pt x="11" y="8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8"/>
                      <a:pt x="13" y="6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moveTo>
                      <a:pt x="15" y="3"/>
                    </a:moveTo>
                    <a:cubicBezTo>
                      <a:pt x="14" y="3"/>
                      <a:pt x="14" y="3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moveTo>
                      <a:pt x="15" y="2"/>
                    </a:moveTo>
                    <a:cubicBezTo>
                      <a:pt x="15" y="2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2"/>
                    </a:cubicBezTo>
                    <a:moveTo>
                      <a:pt x="16" y="0"/>
                    </a:moveTo>
                    <a:cubicBezTo>
                      <a:pt x="16" y="0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3" name="Freeform 9607"/>
              <p:cNvSpPr>
                <a:spLocks/>
              </p:cNvSpPr>
              <p:nvPr/>
            </p:nvSpPr>
            <p:spPr bwMode="auto">
              <a:xfrm>
                <a:off x="-427" y="333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4" name="Rectangle 9608"/>
              <p:cNvSpPr>
                <a:spLocks noChangeArrowheads="1"/>
              </p:cNvSpPr>
              <p:nvPr/>
            </p:nvSpPr>
            <p:spPr bwMode="auto">
              <a:xfrm>
                <a:off x="-427" y="3335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5" name="Rectangle 9609"/>
              <p:cNvSpPr>
                <a:spLocks noChangeArrowheads="1"/>
              </p:cNvSpPr>
              <p:nvPr/>
            </p:nvSpPr>
            <p:spPr bwMode="auto">
              <a:xfrm>
                <a:off x="-427" y="3335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6" name="Oval 9610"/>
              <p:cNvSpPr>
                <a:spLocks noChangeArrowheads="1"/>
              </p:cNvSpPr>
              <p:nvPr/>
            </p:nvSpPr>
            <p:spPr bwMode="auto">
              <a:xfrm>
                <a:off x="-418" y="33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7" name="Freeform 9611"/>
              <p:cNvSpPr>
                <a:spLocks noEditPoints="1"/>
              </p:cNvSpPr>
              <p:nvPr/>
            </p:nvSpPr>
            <p:spPr bwMode="auto">
              <a:xfrm>
                <a:off x="-411" y="3294"/>
                <a:ext cx="7" cy="15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0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8" name="Freeform 9612"/>
              <p:cNvSpPr>
                <a:spLocks/>
              </p:cNvSpPr>
              <p:nvPr/>
            </p:nvSpPr>
            <p:spPr bwMode="auto">
              <a:xfrm>
                <a:off x="-408" y="330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9" name="Freeform 9613"/>
              <p:cNvSpPr>
                <a:spLocks noEditPoints="1"/>
              </p:cNvSpPr>
              <p:nvPr/>
            </p:nvSpPr>
            <p:spPr bwMode="auto">
              <a:xfrm>
                <a:off x="-406" y="3273"/>
                <a:ext cx="17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5 w 7"/>
                  <a:gd name="T15" fmla="*/ 3 h 11"/>
                  <a:gd name="T16" fmla="*/ 5 w 7"/>
                  <a:gd name="T17" fmla="*/ 3 h 11"/>
                  <a:gd name="T18" fmla="*/ 5 w 7"/>
                  <a:gd name="T19" fmla="*/ 3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2 h 11"/>
                  <a:gd name="T30" fmla="*/ 7 w 7"/>
                  <a:gd name="T31" fmla="*/ 0 h 11"/>
                  <a:gd name="T32" fmla="*/ 6 w 7"/>
                  <a:gd name="T33" fmla="*/ 1 h 11"/>
                  <a:gd name="T34" fmla="*/ 6 w 7"/>
                  <a:gd name="T35" fmla="*/ 2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0" name="Freeform 9614"/>
              <p:cNvSpPr>
                <a:spLocks/>
              </p:cNvSpPr>
              <p:nvPr/>
            </p:nvSpPr>
            <p:spPr bwMode="auto">
              <a:xfrm>
                <a:off x="-408" y="330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1" name="Freeform 9615"/>
              <p:cNvSpPr>
                <a:spLocks noEditPoints="1"/>
              </p:cNvSpPr>
              <p:nvPr/>
            </p:nvSpPr>
            <p:spPr bwMode="auto">
              <a:xfrm>
                <a:off x="-389" y="3110"/>
                <a:ext cx="101" cy="161"/>
              </a:xfrm>
              <a:custGeom>
                <a:avLst/>
                <a:gdLst>
                  <a:gd name="T0" fmla="*/ 0 w 43"/>
                  <a:gd name="T1" fmla="*/ 68 h 68"/>
                  <a:gd name="T2" fmla="*/ 1 w 43"/>
                  <a:gd name="T3" fmla="*/ 68 h 68"/>
                  <a:gd name="T4" fmla="*/ 4 w 43"/>
                  <a:gd name="T5" fmla="*/ 61 h 68"/>
                  <a:gd name="T6" fmla="*/ 4 w 43"/>
                  <a:gd name="T7" fmla="*/ 62 h 68"/>
                  <a:gd name="T8" fmla="*/ 4 w 43"/>
                  <a:gd name="T9" fmla="*/ 61 h 68"/>
                  <a:gd name="T10" fmla="*/ 9 w 43"/>
                  <a:gd name="T11" fmla="*/ 54 h 68"/>
                  <a:gd name="T12" fmla="*/ 9 w 43"/>
                  <a:gd name="T13" fmla="*/ 54 h 68"/>
                  <a:gd name="T14" fmla="*/ 9 w 43"/>
                  <a:gd name="T15" fmla="*/ 53 h 68"/>
                  <a:gd name="T16" fmla="*/ 10 w 43"/>
                  <a:gd name="T17" fmla="*/ 53 h 68"/>
                  <a:gd name="T18" fmla="*/ 10 w 43"/>
                  <a:gd name="T19" fmla="*/ 53 h 68"/>
                  <a:gd name="T20" fmla="*/ 12 w 43"/>
                  <a:gd name="T21" fmla="*/ 49 h 68"/>
                  <a:gd name="T22" fmla="*/ 12 w 43"/>
                  <a:gd name="T23" fmla="*/ 49 h 68"/>
                  <a:gd name="T24" fmla="*/ 12 w 43"/>
                  <a:gd name="T25" fmla="*/ 49 h 68"/>
                  <a:gd name="T26" fmla="*/ 13 w 43"/>
                  <a:gd name="T27" fmla="*/ 47 h 68"/>
                  <a:gd name="T28" fmla="*/ 14 w 43"/>
                  <a:gd name="T29" fmla="*/ 46 h 68"/>
                  <a:gd name="T30" fmla="*/ 15 w 43"/>
                  <a:gd name="T31" fmla="*/ 44 h 68"/>
                  <a:gd name="T32" fmla="*/ 14 w 43"/>
                  <a:gd name="T33" fmla="*/ 46 h 68"/>
                  <a:gd name="T34" fmla="*/ 15 w 43"/>
                  <a:gd name="T35" fmla="*/ 44 h 68"/>
                  <a:gd name="T36" fmla="*/ 16 w 43"/>
                  <a:gd name="T37" fmla="*/ 43 h 68"/>
                  <a:gd name="T38" fmla="*/ 17 w 43"/>
                  <a:gd name="T39" fmla="*/ 42 h 68"/>
                  <a:gd name="T40" fmla="*/ 24 w 43"/>
                  <a:gd name="T41" fmla="*/ 30 h 68"/>
                  <a:gd name="T42" fmla="*/ 22 w 43"/>
                  <a:gd name="T43" fmla="*/ 34 h 68"/>
                  <a:gd name="T44" fmla="*/ 24 w 43"/>
                  <a:gd name="T45" fmla="*/ 30 h 68"/>
                  <a:gd name="T46" fmla="*/ 26 w 43"/>
                  <a:gd name="T47" fmla="*/ 26 h 68"/>
                  <a:gd name="T48" fmla="*/ 29 w 43"/>
                  <a:gd name="T49" fmla="*/ 22 h 68"/>
                  <a:gd name="T50" fmla="*/ 38 w 43"/>
                  <a:gd name="T51" fmla="*/ 6 h 68"/>
                  <a:gd name="T52" fmla="*/ 35 w 43"/>
                  <a:gd name="T53" fmla="*/ 13 h 68"/>
                  <a:gd name="T54" fmla="*/ 39 w 43"/>
                  <a:gd name="T55" fmla="*/ 6 h 68"/>
                  <a:gd name="T56" fmla="*/ 42 w 43"/>
                  <a:gd name="T57" fmla="*/ 0 h 68"/>
                  <a:gd name="T58" fmla="*/ 40 w 43"/>
                  <a:gd name="T59" fmla="*/ 3 h 68"/>
                  <a:gd name="T60" fmla="*/ 40 w 43"/>
                  <a:gd name="T61" fmla="*/ 3 h 68"/>
                  <a:gd name="T62" fmla="*/ 42 w 43"/>
                  <a:gd name="T6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" h="68">
                    <a:moveTo>
                      <a:pt x="0" y="68"/>
                    </a:move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8"/>
                      <a:pt x="1" y="68"/>
                    </a:cubicBezTo>
                    <a:cubicBezTo>
                      <a:pt x="0" y="68"/>
                      <a:pt x="0" y="68"/>
                      <a:pt x="0" y="68"/>
                    </a:cubicBezTo>
                    <a:moveTo>
                      <a:pt x="4" y="61"/>
                    </a:moveTo>
                    <a:cubicBezTo>
                      <a:pt x="4" y="61"/>
                      <a:pt x="4" y="62"/>
                      <a:pt x="4" y="62"/>
                    </a:cubicBezTo>
                    <a:cubicBezTo>
                      <a:pt x="4" y="62"/>
                      <a:pt x="4" y="62"/>
                      <a:pt x="4" y="62"/>
                    </a:cubicBezTo>
                    <a:cubicBezTo>
                      <a:pt x="4" y="62"/>
                      <a:pt x="4" y="62"/>
                      <a:pt x="5" y="62"/>
                    </a:cubicBezTo>
                    <a:cubicBezTo>
                      <a:pt x="4" y="62"/>
                      <a:pt x="4" y="61"/>
                      <a:pt x="4" y="61"/>
                    </a:cubicBezTo>
                    <a:moveTo>
                      <a:pt x="9" y="54"/>
                    </a:move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5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4"/>
                    </a:cubicBezTo>
                    <a:moveTo>
                      <a:pt x="9" y="53"/>
                    </a:moveTo>
                    <a:cubicBezTo>
                      <a:pt x="9" y="53"/>
                      <a:pt x="9" y="53"/>
                      <a:pt x="9" y="53"/>
                    </a:cubicBezTo>
                    <a:cubicBezTo>
                      <a:pt x="9" y="53"/>
                      <a:pt x="9" y="53"/>
                      <a:pt x="10" y="53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9" y="53"/>
                      <a:pt x="9" y="53"/>
                      <a:pt x="9" y="53"/>
                    </a:cubicBezTo>
                    <a:moveTo>
                      <a:pt x="12" y="49"/>
                    </a:move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moveTo>
                      <a:pt x="14" y="46"/>
                    </a:moveTo>
                    <a:cubicBezTo>
                      <a:pt x="14" y="46"/>
                      <a:pt x="13" y="47"/>
                      <a:pt x="13" y="47"/>
                    </a:cubicBezTo>
                    <a:cubicBezTo>
                      <a:pt x="13" y="47"/>
                      <a:pt x="13" y="47"/>
                      <a:pt x="14" y="47"/>
                    </a:cubicBezTo>
                    <a:cubicBezTo>
                      <a:pt x="14" y="47"/>
                      <a:pt x="14" y="46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moveTo>
                      <a:pt x="15" y="44"/>
                    </a:moveTo>
                    <a:cubicBezTo>
                      <a:pt x="15" y="44"/>
                      <a:pt x="14" y="45"/>
                      <a:pt x="14" y="45"/>
                    </a:cubicBezTo>
                    <a:cubicBezTo>
                      <a:pt x="14" y="45"/>
                      <a:pt x="14" y="46"/>
                      <a:pt x="14" y="46"/>
                    </a:cubicBezTo>
                    <a:cubicBezTo>
                      <a:pt x="15" y="45"/>
                      <a:pt x="15" y="45"/>
                      <a:pt x="15" y="44"/>
                    </a:cubicBezTo>
                    <a:cubicBezTo>
                      <a:pt x="15" y="44"/>
                      <a:pt x="15" y="44"/>
                      <a:pt x="15" y="44"/>
                    </a:cubicBezTo>
                    <a:moveTo>
                      <a:pt x="16" y="42"/>
                    </a:moveTo>
                    <a:cubicBezTo>
                      <a:pt x="16" y="42"/>
                      <a:pt x="16" y="43"/>
                      <a:pt x="16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3"/>
                      <a:pt x="16" y="42"/>
                      <a:pt x="17" y="42"/>
                    </a:cubicBezTo>
                    <a:cubicBezTo>
                      <a:pt x="16" y="42"/>
                      <a:pt x="16" y="42"/>
                      <a:pt x="16" y="42"/>
                    </a:cubicBezTo>
                    <a:moveTo>
                      <a:pt x="24" y="30"/>
                    </a:moveTo>
                    <a:cubicBezTo>
                      <a:pt x="23" y="31"/>
                      <a:pt x="22" y="32"/>
                      <a:pt x="21" y="34"/>
                    </a:cubicBezTo>
                    <a:cubicBezTo>
                      <a:pt x="21" y="34"/>
                      <a:pt x="22" y="34"/>
                      <a:pt x="22" y="34"/>
                    </a:cubicBezTo>
                    <a:cubicBezTo>
                      <a:pt x="22" y="33"/>
                      <a:pt x="23" y="31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moveTo>
                      <a:pt x="29" y="22"/>
                    </a:moveTo>
                    <a:cubicBezTo>
                      <a:pt x="28" y="23"/>
                      <a:pt x="27" y="24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5"/>
                      <a:pt x="28" y="23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moveTo>
                      <a:pt x="38" y="6"/>
                    </a:move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8" y="6"/>
                      <a:pt x="38" y="6"/>
                      <a:pt x="38" y="6"/>
                    </a:cubicBezTo>
                    <a:moveTo>
                      <a:pt x="42" y="0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2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2" name="Freeform 9616"/>
              <p:cNvSpPr>
                <a:spLocks noEditPoints="1"/>
              </p:cNvSpPr>
              <p:nvPr/>
            </p:nvSpPr>
            <p:spPr bwMode="auto">
              <a:xfrm>
                <a:off x="-368" y="3153"/>
                <a:ext cx="47" cy="82"/>
              </a:xfrm>
              <a:custGeom>
                <a:avLst/>
                <a:gdLst>
                  <a:gd name="T0" fmla="*/ 1 w 20"/>
                  <a:gd name="T1" fmla="*/ 34 h 35"/>
                  <a:gd name="T2" fmla="*/ 0 w 20"/>
                  <a:gd name="T3" fmla="*/ 35 h 35"/>
                  <a:gd name="T4" fmla="*/ 0 w 20"/>
                  <a:gd name="T5" fmla="*/ 35 h 35"/>
                  <a:gd name="T6" fmla="*/ 1 w 20"/>
                  <a:gd name="T7" fmla="*/ 34 h 35"/>
                  <a:gd name="T8" fmla="*/ 1 w 20"/>
                  <a:gd name="T9" fmla="*/ 34 h 35"/>
                  <a:gd name="T10" fmla="*/ 1 w 20"/>
                  <a:gd name="T11" fmla="*/ 33 h 35"/>
                  <a:gd name="T12" fmla="*/ 1 w 20"/>
                  <a:gd name="T13" fmla="*/ 34 h 35"/>
                  <a:gd name="T14" fmla="*/ 1 w 20"/>
                  <a:gd name="T15" fmla="*/ 34 h 35"/>
                  <a:gd name="T16" fmla="*/ 1 w 20"/>
                  <a:gd name="T17" fmla="*/ 33 h 35"/>
                  <a:gd name="T18" fmla="*/ 1 w 20"/>
                  <a:gd name="T19" fmla="*/ 33 h 35"/>
                  <a:gd name="T20" fmla="*/ 2 w 20"/>
                  <a:gd name="T21" fmla="*/ 31 h 35"/>
                  <a:gd name="T22" fmla="*/ 2 w 20"/>
                  <a:gd name="T23" fmla="*/ 32 h 35"/>
                  <a:gd name="T24" fmla="*/ 2 w 20"/>
                  <a:gd name="T25" fmla="*/ 32 h 35"/>
                  <a:gd name="T26" fmla="*/ 2 w 20"/>
                  <a:gd name="T27" fmla="*/ 31 h 35"/>
                  <a:gd name="T28" fmla="*/ 2 w 20"/>
                  <a:gd name="T29" fmla="*/ 31 h 35"/>
                  <a:gd name="T30" fmla="*/ 4 w 20"/>
                  <a:gd name="T31" fmla="*/ 29 h 35"/>
                  <a:gd name="T32" fmla="*/ 3 w 20"/>
                  <a:gd name="T33" fmla="*/ 30 h 35"/>
                  <a:gd name="T34" fmla="*/ 3 w 20"/>
                  <a:gd name="T35" fmla="*/ 30 h 35"/>
                  <a:gd name="T36" fmla="*/ 4 w 20"/>
                  <a:gd name="T37" fmla="*/ 29 h 35"/>
                  <a:gd name="T38" fmla="*/ 4 w 20"/>
                  <a:gd name="T39" fmla="*/ 29 h 35"/>
                  <a:gd name="T40" fmla="*/ 5 w 20"/>
                  <a:gd name="T41" fmla="*/ 27 h 35"/>
                  <a:gd name="T42" fmla="*/ 4 w 20"/>
                  <a:gd name="T43" fmla="*/ 28 h 35"/>
                  <a:gd name="T44" fmla="*/ 4 w 20"/>
                  <a:gd name="T45" fmla="*/ 28 h 35"/>
                  <a:gd name="T46" fmla="*/ 5 w 20"/>
                  <a:gd name="T47" fmla="*/ 27 h 35"/>
                  <a:gd name="T48" fmla="*/ 5 w 20"/>
                  <a:gd name="T49" fmla="*/ 27 h 35"/>
                  <a:gd name="T50" fmla="*/ 6 w 20"/>
                  <a:gd name="T51" fmla="*/ 25 h 35"/>
                  <a:gd name="T52" fmla="*/ 5 w 20"/>
                  <a:gd name="T53" fmla="*/ 26 h 35"/>
                  <a:gd name="T54" fmla="*/ 5 w 20"/>
                  <a:gd name="T55" fmla="*/ 26 h 35"/>
                  <a:gd name="T56" fmla="*/ 6 w 20"/>
                  <a:gd name="T57" fmla="*/ 25 h 35"/>
                  <a:gd name="T58" fmla="*/ 6 w 20"/>
                  <a:gd name="T59" fmla="*/ 25 h 35"/>
                  <a:gd name="T60" fmla="*/ 12 w 20"/>
                  <a:gd name="T61" fmla="*/ 15 h 35"/>
                  <a:gd name="T62" fmla="*/ 7 w 20"/>
                  <a:gd name="T63" fmla="*/ 24 h 35"/>
                  <a:gd name="T64" fmla="*/ 7 w 20"/>
                  <a:gd name="T65" fmla="*/ 24 h 35"/>
                  <a:gd name="T66" fmla="*/ 9 w 20"/>
                  <a:gd name="T67" fmla="*/ 20 h 35"/>
                  <a:gd name="T68" fmla="*/ 12 w 20"/>
                  <a:gd name="T69" fmla="*/ 15 h 35"/>
                  <a:gd name="T70" fmla="*/ 12 w 20"/>
                  <a:gd name="T71" fmla="*/ 15 h 35"/>
                  <a:gd name="T72" fmla="*/ 16 w 20"/>
                  <a:gd name="T73" fmla="*/ 7 h 35"/>
                  <a:gd name="T74" fmla="*/ 15 w 20"/>
                  <a:gd name="T75" fmla="*/ 9 h 35"/>
                  <a:gd name="T76" fmla="*/ 14 w 20"/>
                  <a:gd name="T77" fmla="*/ 11 h 35"/>
                  <a:gd name="T78" fmla="*/ 14 w 20"/>
                  <a:gd name="T79" fmla="*/ 11 h 35"/>
                  <a:gd name="T80" fmla="*/ 16 w 20"/>
                  <a:gd name="T81" fmla="*/ 7 h 35"/>
                  <a:gd name="T82" fmla="*/ 16 w 20"/>
                  <a:gd name="T83" fmla="*/ 7 h 35"/>
                  <a:gd name="T84" fmla="*/ 20 w 20"/>
                  <a:gd name="T85" fmla="*/ 0 h 35"/>
                  <a:gd name="T86" fmla="*/ 19 w 20"/>
                  <a:gd name="T87" fmla="*/ 3 h 35"/>
                  <a:gd name="T88" fmla="*/ 19 w 20"/>
                  <a:gd name="T89" fmla="*/ 3 h 35"/>
                  <a:gd name="T90" fmla="*/ 20 w 20"/>
                  <a:gd name="T9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" h="35">
                    <a:moveTo>
                      <a:pt x="1" y="34"/>
                    </a:moveTo>
                    <a:cubicBezTo>
                      <a:pt x="0" y="34"/>
                      <a:pt x="0" y="35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5"/>
                      <a:pt x="0" y="34"/>
                      <a:pt x="1" y="34"/>
                    </a:cubicBezTo>
                    <a:cubicBezTo>
                      <a:pt x="1" y="34"/>
                      <a:pt x="1" y="34"/>
                      <a:pt x="1" y="34"/>
                    </a:cubicBezTo>
                    <a:moveTo>
                      <a:pt x="1" y="33"/>
                    </a:moveTo>
                    <a:cubicBezTo>
                      <a:pt x="1" y="33"/>
                      <a:pt x="1" y="33"/>
                      <a:pt x="1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3"/>
                      <a:pt x="1" y="33"/>
                      <a:pt x="1" y="33"/>
                    </a:cubicBezTo>
                    <a:moveTo>
                      <a:pt x="2" y="31"/>
                    </a:moveTo>
                    <a:cubicBezTo>
                      <a:pt x="2" y="31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2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moveTo>
                      <a:pt x="4" y="29"/>
                    </a:moveTo>
                    <a:cubicBezTo>
                      <a:pt x="3" y="29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29"/>
                      <a:pt x="4" y="29"/>
                    </a:cubicBezTo>
                    <a:cubicBezTo>
                      <a:pt x="4" y="29"/>
                      <a:pt x="4" y="29"/>
                      <a:pt x="4" y="29"/>
                    </a:cubicBezTo>
                    <a:moveTo>
                      <a:pt x="5" y="27"/>
                    </a:moveTo>
                    <a:cubicBezTo>
                      <a:pt x="4" y="27"/>
                      <a:pt x="4" y="28"/>
                      <a:pt x="4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8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moveTo>
                      <a:pt x="6" y="25"/>
                    </a:moveTo>
                    <a:cubicBezTo>
                      <a:pt x="6" y="25"/>
                      <a:pt x="6" y="25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moveTo>
                      <a:pt x="12" y="15"/>
                    </a:moveTo>
                    <a:cubicBezTo>
                      <a:pt x="10" y="18"/>
                      <a:pt x="8" y="21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2"/>
                      <a:pt x="8" y="21"/>
                      <a:pt x="9" y="20"/>
                    </a:cubicBezTo>
                    <a:cubicBezTo>
                      <a:pt x="10" y="18"/>
                      <a:pt x="11" y="17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16" y="7"/>
                    </a:moveTo>
                    <a:cubicBezTo>
                      <a:pt x="16" y="8"/>
                      <a:pt x="16" y="8"/>
                      <a:pt x="15" y="9"/>
                    </a:cubicBezTo>
                    <a:cubicBezTo>
                      <a:pt x="15" y="10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0"/>
                      <a:pt x="15" y="9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moveTo>
                      <a:pt x="20" y="0"/>
                    </a:moveTo>
                    <a:cubicBezTo>
                      <a:pt x="20" y="1"/>
                      <a:pt x="19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2"/>
                      <a:pt x="20" y="1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3" name="Freeform 9617"/>
              <p:cNvSpPr>
                <a:spLocks noEditPoints="1"/>
              </p:cNvSpPr>
              <p:nvPr/>
            </p:nvSpPr>
            <p:spPr bwMode="auto">
              <a:xfrm>
                <a:off x="-366" y="322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4" name="Freeform 9618"/>
              <p:cNvSpPr>
                <a:spLocks noEditPoints="1"/>
              </p:cNvSpPr>
              <p:nvPr/>
            </p:nvSpPr>
            <p:spPr bwMode="auto">
              <a:xfrm>
                <a:off x="-378" y="3235"/>
                <a:ext cx="10" cy="15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3 w 4"/>
                  <a:gd name="T11" fmla="*/ 1 h 6"/>
                  <a:gd name="T12" fmla="*/ 3 w 4"/>
                  <a:gd name="T13" fmla="*/ 2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3 w 4"/>
                  <a:gd name="T23" fmla="*/ 1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5" name="Freeform 9619"/>
              <p:cNvSpPr>
                <a:spLocks noEditPoints="1"/>
              </p:cNvSpPr>
              <p:nvPr/>
            </p:nvSpPr>
            <p:spPr bwMode="auto">
              <a:xfrm>
                <a:off x="-380" y="3240"/>
                <a:ext cx="9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6" name="Freeform 9620"/>
              <p:cNvSpPr>
                <a:spLocks/>
              </p:cNvSpPr>
              <p:nvPr/>
            </p:nvSpPr>
            <p:spPr bwMode="auto">
              <a:xfrm>
                <a:off x="-389" y="3257"/>
                <a:ext cx="9" cy="11"/>
              </a:xfrm>
              <a:custGeom>
                <a:avLst/>
                <a:gdLst>
                  <a:gd name="T0" fmla="*/ 4 w 4"/>
                  <a:gd name="T1" fmla="*/ 0 h 5"/>
                  <a:gd name="T2" fmla="*/ 0 w 4"/>
                  <a:gd name="T3" fmla="*/ 5 h 5"/>
                  <a:gd name="T4" fmla="*/ 3 w 4"/>
                  <a:gd name="T5" fmla="*/ 0 h 5"/>
                  <a:gd name="T6" fmla="*/ 4 w 4"/>
                  <a:gd name="T7" fmla="*/ 0 h 5"/>
                  <a:gd name="T8" fmla="*/ 4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0"/>
                    </a:moveTo>
                    <a:cubicBezTo>
                      <a:pt x="3" y="1"/>
                      <a:pt x="2" y="3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7" name="Oval 9621"/>
              <p:cNvSpPr>
                <a:spLocks noChangeArrowheads="1"/>
              </p:cNvSpPr>
              <p:nvPr/>
            </p:nvSpPr>
            <p:spPr bwMode="auto">
              <a:xfrm>
                <a:off x="-380" y="325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8" name="Freeform 9622"/>
              <p:cNvSpPr>
                <a:spLocks noEditPoints="1"/>
              </p:cNvSpPr>
              <p:nvPr/>
            </p:nvSpPr>
            <p:spPr bwMode="auto">
              <a:xfrm>
                <a:off x="-380" y="3160"/>
                <a:ext cx="57" cy="97"/>
              </a:xfrm>
              <a:custGeom>
                <a:avLst/>
                <a:gdLst>
                  <a:gd name="T0" fmla="*/ 0 w 24"/>
                  <a:gd name="T1" fmla="*/ 40 h 41"/>
                  <a:gd name="T2" fmla="*/ 0 w 24"/>
                  <a:gd name="T3" fmla="*/ 41 h 41"/>
                  <a:gd name="T4" fmla="*/ 0 w 24"/>
                  <a:gd name="T5" fmla="*/ 41 h 41"/>
                  <a:gd name="T6" fmla="*/ 0 w 24"/>
                  <a:gd name="T7" fmla="*/ 40 h 41"/>
                  <a:gd name="T8" fmla="*/ 0 w 24"/>
                  <a:gd name="T9" fmla="*/ 40 h 41"/>
                  <a:gd name="T10" fmla="*/ 4 w 24"/>
                  <a:gd name="T11" fmla="*/ 33 h 41"/>
                  <a:gd name="T12" fmla="*/ 4 w 24"/>
                  <a:gd name="T13" fmla="*/ 33 h 41"/>
                  <a:gd name="T14" fmla="*/ 4 w 24"/>
                  <a:gd name="T15" fmla="*/ 33 h 41"/>
                  <a:gd name="T16" fmla="*/ 5 w 24"/>
                  <a:gd name="T17" fmla="*/ 33 h 41"/>
                  <a:gd name="T18" fmla="*/ 4 w 24"/>
                  <a:gd name="T19" fmla="*/ 33 h 41"/>
                  <a:gd name="T20" fmla="*/ 5 w 24"/>
                  <a:gd name="T21" fmla="*/ 32 h 41"/>
                  <a:gd name="T22" fmla="*/ 5 w 24"/>
                  <a:gd name="T23" fmla="*/ 32 h 41"/>
                  <a:gd name="T24" fmla="*/ 5 w 24"/>
                  <a:gd name="T25" fmla="*/ 32 h 41"/>
                  <a:gd name="T26" fmla="*/ 5 w 24"/>
                  <a:gd name="T27" fmla="*/ 32 h 41"/>
                  <a:gd name="T28" fmla="*/ 5 w 24"/>
                  <a:gd name="T29" fmla="*/ 32 h 41"/>
                  <a:gd name="T30" fmla="*/ 8 w 24"/>
                  <a:gd name="T31" fmla="*/ 27 h 41"/>
                  <a:gd name="T32" fmla="*/ 7 w 24"/>
                  <a:gd name="T33" fmla="*/ 28 h 41"/>
                  <a:gd name="T34" fmla="*/ 7 w 24"/>
                  <a:gd name="T35" fmla="*/ 28 h 41"/>
                  <a:gd name="T36" fmla="*/ 8 w 24"/>
                  <a:gd name="T37" fmla="*/ 27 h 41"/>
                  <a:gd name="T38" fmla="*/ 8 w 24"/>
                  <a:gd name="T39" fmla="*/ 27 h 41"/>
                  <a:gd name="T40" fmla="*/ 9 w 24"/>
                  <a:gd name="T41" fmla="*/ 25 h 41"/>
                  <a:gd name="T42" fmla="*/ 9 w 24"/>
                  <a:gd name="T43" fmla="*/ 26 h 41"/>
                  <a:gd name="T44" fmla="*/ 9 w 24"/>
                  <a:gd name="T45" fmla="*/ 26 h 41"/>
                  <a:gd name="T46" fmla="*/ 9 w 24"/>
                  <a:gd name="T47" fmla="*/ 25 h 41"/>
                  <a:gd name="T48" fmla="*/ 9 w 24"/>
                  <a:gd name="T49" fmla="*/ 25 h 41"/>
                  <a:gd name="T50" fmla="*/ 10 w 24"/>
                  <a:gd name="T51" fmla="*/ 23 h 41"/>
                  <a:gd name="T52" fmla="*/ 10 w 24"/>
                  <a:gd name="T53" fmla="*/ 24 h 41"/>
                  <a:gd name="T54" fmla="*/ 10 w 24"/>
                  <a:gd name="T55" fmla="*/ 24 h 41"/>
                  <a:gd name="T56" fmla="*/ 10 w 24"/>
                  <a:gd name="T57" fmla="*/ 23 h 41"/>
                  <a:gd name="T58" fmla="*/ 10 w 24"/>
                  <a:gd name="T59" fmla="*/ 23 h 41"/>
                  <a:gd name="T60" fmla="*/ 12 w 24"/>
                  <a:gd name="T61" fmla="*/ 21 h 41"/>
                  <a:gd name="T62" fmla="*/ 11 w 24"/>
                  <a:gd name="T63" fmla="*/ 22 h 41"/>
                  <a:gd name="T64" fmla="*/ 11 w 24"/>
                  <a:gd name="T65" fmla="*/ 22 h 41"/>
                  <a:gd name="T66" fmla="*/ 12 w 24"/>
                  <a:gd name="T67" fmla="*/ 21 h 41"/>
                  <a:gd name="T68" fmla="*/ 12 w 24"/>
                  <a:gd name="T69" fmla="*/ 21 h 41"/>
                  <a:gd name="T70" fmla="*/ 19 w 24"/>
                  <a:gd name="T71" fmla="*/ 8 h 41"/>
                  <a:gd name="T72" fmla="*/ 17 w 24"/>
                  <a:gd name="T73" fmla="*/ 12 h 41"/>
                  <a:gd name="T74" fmla="*/ 17 w 24"/>
                  <a:gd name="T75" fmla="*/ 12 h 41"/>
                  <a:gd name="T76" fmla="*/ 19 w 24"/>
                  <a:gd name="T77" fmla="*/ 8 h 41"/>
                  <a:gd name="T78" fmla="*/ 19 w 24"/>
                  <a:gd name="T79" fmla="*/ 8 h 41"/>
                  <a:gd name="T80" fmla="*/ 24 w 24"/>
                  <a:gd name="T81" fmla="*/ 0 h 41"/>
                  <a:gd name="T82" fmla="*/ 21 w 24"/>
                  <a:gd name="T83" fmla="*/ 4 h 41"/>
                  <a:gd name="T84" fmla="*/ 21 w 24"/>
                  <a:gd name="T85" fmla="*/ 4 h 41"/>
                  <a:gd name="T86" fmla="*/ 24 w 24"/>
                  <a:gd name="T87" fmla="*/ 0 h 41"/>
                  <a:gd name="T88" fmla="*/ 24 w 24"/>
                  <a:gd name="T8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4" h="41">
                    <a:moveTo>
                      <a:pt x="0" y="40"/>
                    </a:moveTo>
                    <a:cubicBezTo>
                      <a:pt x="0" y="40"/>
                      <a:pt x="0" y="40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0"/>
                      <a:pt x="0" y="40"/>
                    </a:cubicBezTo>
                    <a:cubicBezTo>
                      <a:pt x="0" y="40"/>
                      <a:pt x="0" y="40"/>
                      <a:pt x="0" y="40"/>
                    </a:cubicBezTo>
                    <a:moveTo>
                      <a:pt x="4" y="33"/>
                    </a:move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" y="33"/>
                      <a:pt x="5" y="33"/>
                    </a:cubicBezTo>
                    <a:cubicBezTo>
                      <a:pt x="5" y="33"/>
                      <a:pt x="4" y="33"/>
                      <a:pt x="4" y="33"/>
                    </a:cubicBezTo>
                    <a:moveTo>
                      <a:pt x="5" y="32"/>
                    </a:move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moveTo>
                      <a:pt x="8" y="27"/>
                    </a:moveTo>
                    <a:cubicBezTo>
                      <a:pt x="8" y="27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8" y="28"/>
                      <a:pt x="8" y="27"/>
                    </a:cubicBezTo>
                    <a:cubicBezTo>
                      <a:pt x="8" y="27"/>
                      <a:pt x="8" y="27"/>
                      <a:pt x="8" y="27"/>
                    </a:cubicBezTo>
                    <a:moveTo>
                      <a:pt x="9" y="25"/>
                    </a:moveTo>
                    <a:cubicBezTo>
                      <a:pt x="9" y="25"/>
                      <a:pt x="9" y="25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moveTo>
                      <a:pt x="10" y="23"/>
                    </a:moveTo>
                    <a:cubicBezTo>
                      <a:pt x="10" y="23"/>
                      <a:pt x="10" y="24"/>
                      <a:pt x="10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moveTo>
                      <a:pt x="12" y="21"/>
                    </a:moveTo>
                    <a:cubicBezTo>
                      <a:pt x="11" y="21"/>
                      <a:pt x="11" y="21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moveTo>
                      <a:pt x="19" y="8"/>
                    </a:moveTo>
                    <a:cubicBezTo>
                      <a:pt x="18" y="10"/>
                      <a:pt x="17" y="11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8" y="10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moveTo>
                      <a:pt x="24" y="0"/>
                    </a:moveTo>
                    <a:cubicBezTo>
                      <a:pt x="23" y="1"/>
                      <a:pt x="22" y="3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2" y="3"/>
                      <a:pt x="23" y="1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9" name="Freeform 9623"/>
              <p:cNvSpPr>
                <a:spLocks noEditPoints="1"/>
              </p:cNvSpPr>
              <p:nvPr/>
            </p:nvSpPr>
            <p:spPr bwMode="auto">
              <a:xfrm>
                <a:off x="-538" y="3337"/>
                <a:ext cx="108" cy="184"/>
              </a:xfrm>
              <a:custGeom>
                <a:avLst/>
                <a:gdLst>
                  <a:gd name="T0" fmla="*/ 0 w 46"/>
                  <a:gd name="T1" fmla="*/ 78 h 78"/>
                  <a:gd name="T2" fmla="*/ 0 w 46"/>
                  <a:gd name="T3" fmla="*/ 77 h 78"/>
                  <a:gd name="T4" fmla="*/ 7 w 46"/>
                  <a:gd name="T5" fmla="*/ 66 h 78"/>
                  <a:gd name="T6" fmla="*/ 11 w 46"/>
                  <a:gd name="T7" fmla="*/ 59 h 78"/>
                  <a:gd name="T8" fmla="*/ 16 w 46"/>
                  <a:gd name="T9" fmla="*/ 50 h 78"/>
                  <a:gd name="T10" fmla="*/ 15 w 46"/>
                  <a:gd name="T11" fmla="*/ 52 h 78"/>
                  <a:gd name="T12" fmla="*/ 16 w 46"/>
                  <a:gd name="T13" fmla="*/ 50 h 78"/>
                  <a:gd name="T14" fmla="*/ 17 w 46"/>
                  <a:gd name="T15" fmla="*/ 49 h 78"/>
                  <a:gd name="T16" fmla="*/ 18 w 46"/>
                  <a:gd name="T17" fmla="*/ 47 h 78"/>
                  <a:gd name="T18" fmla="*/ 21 w 46"/>
                  <a:gd name="T19" fmla="*/ 42 h 78"/>
                  <a:gd name="T20" fmla="*/ 20 w 46"/>
                  <a:gd name="T21" fmla="*/ 44 h 78"/>
                  <a:gd name="T22" fmla="*/ 21 w 46"/>
                  <a:gd name="T23" fmla="*/ 42 h 78"/>
                  <a:gd name="T24" fmla="*/ 21 w 46"/>
                  <a:gd name="T25" fmla="*/ 41 h 78"/>
                  <a:gd name="T26" fmla="*/ 24 w 46"/>
                  <a:gd name="T27" fmla="*/ 38 h 78"/>
                  <a:gd name="T28" fmla="*/ 26 w 46"/>
                  <a:gd name="T29" fmla="*/ 35 h 78"/>
                  <a:gd name="T30" fmla="*/ 24 w 46"/>
                  <a:gd name="T31" fmla="*/ 37 h 78"/>
                  <a:gd name="T32" fmla="*/ 26 w 46"/>
                  <a:gd name="T33" fmla="*/ 35 h 78"/>
                  <a:gd name="T34" fmla="*/ 28 w 46"/>
                  <a:gd name="T35" fmla="*/ 31 h 78"/>
                  <a:gd name="T36" fmla="*/ 28 w 46"/>
                  <a:gd name="T37" fmla="*/ 30 h 78"/>
                  <a:gd name="T38" fmla="*/ 32 w 46"/>
                  <a:gd name="T39" fmla="*/ 23 h 78"/>
                  <a:gd name="T40" fmla="*/ 29 w 46"/>
                  <a:gd name="T41" fmla="*/ 29 h 78"/>
                  <a:gd name="T42" fmla="*/ 33 w 46"/>
                  <a:gd name="T43" fmla="*/ 23 h 78"/>
                  <a:gd name="T44" fmla="*/ 34 w 46"/>
                  <a:gd name="T45" fmla="*/ 20 h 78"/>
                  <a:gd name="T46" fmla="*/ 33 w 46"/>
                  <a:gd name="T47" fmla="*/ 22 h 78"/>
                  <a:gd name="T48" fmla="*/ 33 w 46"/>
                  <a:gd name="T49" fmla="*/ 22 h 78"/>
                  <a:gd name="T50" fmla="*/ 35 w 46"/>
                  <a:gd name="T51" fmla="*/ 20 h 78"/>
                  <a:gd name="T52" fmla="*/ 37 w 46"/>
                  <a:gd name="T53" fmla="*/ 16 h 78"/>
                  <a:gd name="T54" fmla="*/ 36 w 46"/>
                  <a:gd name="T55" fmla="*/ 18 h 78"/>
                  <a:gd name="T56" fmla="*/ 37 w 46"/>
                  <a:gd name="T57" fmla="*/ 16 h 78"/>
                  <a:gd name="T58" fmla="*/ 37 w 46"/>
                  <a:gd name="T59" fmla="*/ 16 h 78"/>
                  <a:gd name="T60" fmla="*/ 37 w 46"/>
                  <a:gd name="T61" fmla="*/ 16 h 78"/>
                  <a:gd name="T62" fmla="*/ 38 w 46"/>
                  <a:gd name="T63" fmla="*/ 15 h 78"/>
                  <a:gd name="T64" fmla="*/ 37 w 46"/>
                  <a:gd name="T65" fmla="*/ 15 h 78"/>
                  <a:gd name="T66" fmla="*/ 38 w 46"/>
                  <a:gd name="T67" fmla="*/ 15 h 78"/>
                  <a:gd name="T68" fmla="*/ 38 w 46"/>
                  <a:gd name="T69" fmla="*/ 15 h 78"/>
                  <a:gd name="T70" fmla="*/ 40 w 46"/>
                  <a:gd name="T71" fmla="*/ 11 h 78"/>
                  <a:gd name="T72" fmla="*/ 40 w 46"/>
                  <a:gd name="T73" fmla="*/ 11 h 78"/>
                  <a:gd name="T74" fmla="*/ 40 w 46"/>
                  <a:gd name="T75" fmla="*/ 11 h 78"/>
                  <a:gd name="T76" fmla="*/ 40 w 46"/>
                  <a:gd name="T77" fmla="*/ 11 h 78"/>
                  <a:gd name="T78" fmla="*/ 40 w 46"/>
                  <a:gd name="T79" fmla="*/ 10 h 78"/>
                  <a:gd name="T80" fmla="*/ 42 w 46"/>
                  <a:gd name="T81" fmla="*/ 8 h 78"/>
                  <a:gd name="T82" fmla="*/ 43 w 46"/>
                  <a:gd name="T83" fmla="*/ 6 h 78"/>
                  <a:gd name="T84" fmla="*/ 43 w 46"/>
                  <a:gd name="T85" fmla="*/ 6 h 78"/>
                  <a:gd name="T86" fmla="*/ 43 w 46"/>
                  <a:gd name="T87" fmla="*/ 6 h 78"/>
                  <a:gd name="T88" fmla="*/ 43 w 46"/>
                  <a:gd name="T89" fmla="*/ 5 h 78"/>
                  <a:gd name="T90" fmla="*/ 43 w 46"/>
                  <a:gd name="T91" fmla="*/ 5 h 78"/>
                  <a:gd name="T92" fmla="*/ 44 w 46"/>
                  <a:gd name="T93" fmla="*/ 3 h 78"/>
                  <a:gd name="T94" fmla="*/ 44 w 46"/>
                  <a:gd name="T95" fmla="*/ 5 h 78"/>
                  <a:gd name="T96" fmla="*/ 44 w 46"/>
                  <a:gd name="T97" fmla="*/ 3 h 78"/>
                  <a:gd name="T98" fmla="*/ 45 w 46"/>
                  <a:gd name="T99" fmla="*/ 2 h 78"/>
                  <a:gd name="T100" fmla="*/ 45 w 46"/>
                  <a:gd name="T101" fmla="*/ 3 h 78"/>
                  <a:gd name="T102" fmla="*/ 45 w 46"/>
                  <a:gd name="T103" fmla="*/ 2 h 78"/>
                  <a:gd name="T104" fmla="*/ 46 w 46"/>
                  <a:gd name="T105" fmla="*/ 1 h 78"/>
                  <a:gd name="T106" fmla="*/ 46 w 46"/>
                  <a:gd name="T10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6" h="78">
                    <a:moveTo>
                      <a:pt x="0" y="77"/>
                    </a:moveTo>
                    <a:cubicBezTo>
                      <a:pt x="0" y="77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77"/>
                      <a:pt x="0" y="77"/>
                      <a:pt x="0" y="77"/>
                    </a:cubicBezTo>
                    <a:moveTo>
                      <a:pt x="11" y="59"/>
                    </a:moveTo>
                    <a:cubicBezTo>
                      <a:pt x="10" y="61"/>
                      <a:pt x="8" y="63"/>
                      <a:pt x="7" y="66"/>
                    </a:cubicBezTo>
                    <a:cubicBezTo>
                      <a:pt x="7" y="66"/>
                      <a:pt x="7" y="66"/>
                      <a:pt x="7" y="66"/>
                    </a:cubicBezTo>
                    <a:cubicBezTo>
                      <a:pt x="8" y="64"/>
                      <a:pt x="10" y="61"/>
                      <a:pt x="11" y="59"/>
                    </a:cubicBezTo>
                    <a:cubicBezTo>
                      <a:pt x="11" y="59"/>
                      <a:pt x="11" y="59"/>
                      <a:pt x="11" y="59"/>
                    </a:cubicBezTo>
                    <a:moveTo>
                      <a:pt x="16" y="50"/>
                    </a:moveTo>
                    <a:cubicBezTo>
                      <a:pt x="16" y="51"/>
                      <a:pt x="15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2"/>
                      <a:pt x="16" y="51"/>
                      <a:pt x="16" y="50"/>
                    </a:cubicBezTo>
                    <a:cubicBezTo>
                      <a:pt x="16" y="50"/>
                      <a:pt x="16" y="50"/>
                      <a:pt x="16" y="50"/>
                    </a:cubicBezTo>
                    <a:moveTo>
                      <a:pt x="18" y="47"/>
                    </a:moveTo>
                    <a:cubicBezTo>
                      <a:pt x="18" y="48"/>
                      <a:pt x="17" y="48"/>
                      <a:pt x="17" y="49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8"/>
                      <a:pt x="18" y="48"/>
                      <a:pt x="18" y="47"/>
                    </a:cubicBezTo>
                    <a:cubicBezTo>
                      <a:pt x="18" y="47"/>
                      <a:pt x="18" y="47"/>
                      <a:pt x="18" y="47"/>
                    </a:cubicBezTo>
                    <a:moveTo>
                      <a:pt x="21" y="42"/>
                    </a:moveTo>
                    <a:cubicBezTo>
                      <a:pt x="21" y="43"/>
                      <a:pt x="20" y="43"/>
                      <a:pt x="20" y="44"/>
                    </a:cubicBezTo>
                    <a:cubicBezTo>
                      <a:pt x="20" y="44"/>
                      <a:pt x="20" y="44"/>
                      <a:pt x="20" y="44"/>
                    </a:cubicBezTo>
                    <a:cubicBezTo>
                      <a:pt x="20" y="44"/>
                      <a:pt x="21" y="43"/>
                      <a:pt x="21" y="42"/>
                    </a:cubicBezTo>
                    <a:cubicBezTo>
                      <a:pt x="21" y="42"/>
                      <a:pt x="21" y="42"/>
                      <a:pt x="21" y="42"/>
                    </a:cubicBezTo>
                    <a:moveTo>
                      <a:pt x="24" y="38"/>
                    </a:moveTo>
                    <a:cubicBezTo>
                      <a:pt x="23" y="39"/>
                      <a:pt x="22" y="40"/>
                      <a:pt x="21" y="41"/>
                    </a:cubicBezTo>
                    <a:cubicBezTo>
                      <a:pt x="21" y="41"/>
                      <a:pt x="21" y="42"/>
                      <a:pt x="22" y="42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8"/>
                      <a:pt x="24" y="38"/>
                    </a:cubicBezTo>
                    <a:moveTo>
                      <a:pt x="26" y="35"/>
                    </a:moveTo>
                    <a:cubicBezTo>
                      <a:pt x="25" y="35"/>
                      <a:pt x="24" y="36"/>
                      <a:pt x="24" y="37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5" y="36"/>
                      <a:pt x="25" y="36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moveTo>
                      <a:pt x="28" y="30"/>
                    </a:moveTo>
                    <a:cubicBezTo>
                      <a:pt x="28" y="30"/>
                      <a:pt x="28" y="31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31"/>
                      <a:pt x="28" y="30"/>
                      <a:pt x="28" y="30"/>
                    </a:cubicBezTo>
                    <a:cubicBezTo>
                      <a:pt x="28" y="30"/>
                      <a:pt x="28" y="30"/>
                      <a:pt x="28" y="30"/>
                    </a:cubicBezTo>
                    <a:moveTo>
                      <a:pt x="32" y="23"/>
                    </a:moveTo>
                    <a:cubicBezTo>
                      <a:pt x="32" y="24"/>
                      <a:pt x="32" y="24"/>
                      <a:pt x="32" y="24"/>
                    </a:cubicBezTo>
                    <a:cubicBezTo>
                      <a:pt x="31" y="25"/>
                      <a:pt x="30" y="27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30" y="27"/>
                      <a:pt x="31" y="25"/>
                      <a:pt x="33" y="23"/>
                    </a:cubicBezTo>
                    <a:cubicBezTo>
                      <a:pt x="33" y="23"/>
                      <a:pt x="33" y="23"/>
                      <a:pt x="32" y="23"/>
                    </a:cubicBezTo>
                    <a:moveTo>
                      <a:pt x="34" y="20"/>
                    </a:moveTo>
                    <a:cubicBezTo>
                      <a:pt x="34" y="20"/>
                      <a:pt x="34" y="21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4" y="21"/>
                      <a:pt x="34" y="21"/>
                      <a:pt x="35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7" y="16"/>
                    </a:moveTo>
                    <a:cubicBezTo>
                      <a:pt x="36" y="17"/>
                      <a:pt x="36" y="17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6" y="17"/>
                      <a:pt x="36" y="17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moveTo>
                      <a:pt x="37" y="16"/>
                    </a:move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moveTo>
                      <a:pt x="38" y="15"/>
                    </a:move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8" y="15"/>
                      <a:pt x="38" y="15"/>
                    </a:cubicBezTo>
                    <a:cubicBezTo>
                      <a:pt x="38" y="15"/>
                      <a:pt x="38" y="15"/>
                      <a:pt x="38" y="15"/>
                    </a:cubicBezTo>
                    <a:moveTo>
                      <a:pt x="40" y="11"/>
                    </a:moveTo>
                    <a:cubicBezTo>
                      <a:pt x="39" y="12"/>
                      <a:pt x="38" y="13"/>
                      <a:pt x="38" y="15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8" y="14"/>
                      <a:pt x="39" y="12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2" y="8"/>
                    </a:moveTo>
                    <a:cubicBezTo>
                      <a:pt x="41" y="8"/>
                      <a:pt x="41" y="9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1" y="9"/>
                      <a:pt x="41" y="9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moveTo>
                      <a:pt x="43" y="6"/>
                    </a:move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moveTo>
                      <a:pt x="43" y="5"/>
                    </a:move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moveTo>
                      <a:pt x="44" y="3"/>
                    </a:moveTo>
                    <a:cubicBezTo>
                      <a:pt x="44" y="4"/>
                      <a:pt x="44" y="4"/>
                      <a:pt x="43" y="5"/>
                    </a:cubicBezTo>
                    <a:cubicBezTo>
                      <a:pt x="43" y="5"/>
                      <a:pt x="44" y="5"/>
                      <a:pt x="44" y="5"/>
                    </a:cubicBezTo>
                    <a:cubicBezTo>
                      <a:pt x="44" y="5"/>
                      <a:pt x="44" y="4"/>
                      <a:pt x="44" y="4"/>
                    </a:cubicBezTo>
                    <a:cubicBezTo>
                      <a:pt x="44" y="4"/>
                      <a:pt x="44" y="4"/>
                      <a:pt x="44" y="3"/>
                    </a:cubicBezTo>
                    <a:cubicBezTo>
                      <a:pt x="44" y="3"/>
                      <a:pt x="44" y="3"/>
                      <a:pt x="44" y="3"/>
                    </a:cubicBezTo>
                    <a:moveTo>
                      <a:pt x="45" y="2"/>
                    </a:moveTo>
                    <a:cubicBezTo>
                      <a:pt x="45" y="2"/>
                      <a:pt x="45" y="3"/>
                      <a:pt x="45" y="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5" y="3"/>
                      <a:pt x="45" y="2"/>
                      <a:pt x="45" y="2"/>
                    </a:cubicBezTo>
                    <a:cubicBezTo>
                      <a:pt x="45" y="2"/>
                      <a:pt x="45" y="2"/>
                      <a:pt x="45" y="2"/>
                    </a:cubicBezTo>
                    <a:moveTo>
                      <a:pt x="46" y="0"/>
                    </a:moveTo>
                    <a:cubicBezTo>
                      <a:pt x="46" y="0"/>
                      <a:pt x="46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6" y="1"/>
                      <a:pt x="46" y="0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0" name="Freeform 9624"/>
              <p:cNvSpPr>
                <a:spLocks noEditPoints="1"/>
              </p:cNvSpPr>
              <p:nvPr/>
            </p:nvSpPr>
            <p:spPr bwMode="auto">
              <a:xfrm>
                <a:off x="-472" y="3389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5 w 5"/>
                  <a:gd name="T11" fmla="*/ 0 h 8"/>
                  <a:gd name="T12" fmla="*/ 4 w 5"/>
                  <a:gd name="T13" fmla="*/ 1 h 8"/>
                  <a:gd name="T14" fmla="*/ 5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  <a:gd name="T20" fmla="*/ 5 w 5"/>
                  <a:gd name="T21" fmla="*/ 0 h 8"/>
                  <a:gd name="T22" fmla="*/ 5 w 5"/>
                  <a:gd name="T23" fmla="*/ 0 h 8"/>
                  <a:gd name="T24" fmla="*/ 5 w 5"/>
                  <a:gd name="T25" fmla="*/ 0 h 8"/>
                  <a:gd name="T26" fmla="*/ 5 w 5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1" y="7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1" name="Freeform 9625"/>
              <p:cNvSpPr>
                <a:spLocks noEditPoints="1"/>
              </p:cNvSpPr>
              <p:nvPr/>
            </p:nvSpPr>
            <p:spPr bwMode="auto">
              <a:xfrm>
                <a:off x="-451" y="3361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6 h 6"/>
                  <a:gd name="T14" fmla="*/ 0 w 3"/>
                  <a:gd name="T15" fmla="*/ 6 h 6"/>
                  <a:gd name="T16" fmla="*/ 0 w 3"/>
                  <a:gd name="T17" fmla="*/ 5 h 6"/>
                  <a:gd name="T18" fmla="*/ 0 w 3"/>
                  <a:gd name="T19" fmla="*/ 5 h 6"/>
                  <a:gd name="T20" fmla="*/ 1 w 3"/>
                  <a:gd name="T21" fmla="*/ 5 h 6"/>
                  <a:gd name="T22" fmla="*/ 1 w 3"/>
                  <a:gd name="T23" fmla="*/ 5 h 6"/>
                  <a:gd name="T24" fmla="*/ 1 w 3"/>
                  <a:gd name="T25" fmla="*/ 5 h 6"/>
                  <a:gd name="T26" fmla="*/ 1 w 3"/>
                  <a:gd name="T27" fmla="*/ 5 h 6"/>
                  <a:gd name="T28" fmla="*/ 1 w 3"/>
                  <a:gd name="T29" fmla="*/ 5 h 6"/>
                  <a:gd name="T30" fmla="*/ 3 w 3"/>
                  <a:gd name="T31" fmla="*/ 1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1 h 6"/>
                  <a:gd name="T38" fmla="*/ 3 w 3"/>
                  <a:gd name="T39" fmla="*/ 1 h 6"/>
                  <a:gd name="T40" fmla="*/ 3 w 3"/>
                  <a:gd name="T41" fmla="*/ 1 h 6"/>
                  <a:gd name="T42" fmla="*/ 3 w 3"/>
                  <a:gd name="T43" fmla="*/ 0 h 6"/>
                  <a:gd name="T44" fmla="*/ 3 w 3"/>
                  <a:gd name="T45" fmla="*/ 1 h 6"/>
                  <a:gd name="T46" fmla="*/ 3 w 3"/>
                  <a:gd name="T47" fmla="*/ 1 h 6"/>
                  <a:gd name="T48" fmla="*/ 3 w 3"/>
                  <a:gd name="T49" fmla="*/ 0 h 6"/>
                  <a:gd name="T50" fmla="*/ 3 w 3"/>
                  <a:gd name="T5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2" name="Freeform 9626"/>
              <p:cNvSpPr>
                <a:spLocks/>
              </p:cNvSpPr>
              <p:nvPr/>
            </p:nvSpPr>
            <p:spPr bwMode="auto">
              <a:xfrm>
                <a:off x="-432" y="333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3" name="Freeform 9627"/>
              <p:cNvSpPr>
                <a:spLocks/>
              </p:cNvSpPr>
              <p:nvPr/>
            </p:nvSpPr>
            <p:spPr bwMode="auto">
              <a:xfrm>
                <a:off x="-434" y="3344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4" name="Freeform 9628"/>
              <p:cNvSpPr>
                <a:spLocks/>
              </p:cNvSpPr>
              <p:nvPr/>
            </p:nvSpPr>
            <p:spPr bwMode="auto">
              <a:xfrm>
                <a:off x="-430" y="3337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5" name="Freeform 9629"/>
              <p:cNvSpPr>
                <a:spLocks noEditPoints="1"/>
              </p:cNvSpPr>
              <p:nvPr/>
            </p:nvSpPr>
            <p:spPr bwMode="auto">
              <a:xfrm>
                <a:off x="-538" y="3349"/>
                <a:ext cx="104" cy="170"/>
              </a:xfrm>
              <a:custGeom>
                <a:avLst/>
                <a:gdLst>
                  <a:gd name="T0" fmla="*/ 7 w 44"/>
                  <a:gd name="T1" fmla="*/ 61 h 72"/>
                  <a:gd name="T2" fmla="*/ 0 w 44"/>
                  <a:gd name="T3" fmla="*/ 72 h 72"/>
                  <a:gd name="T4" fmla="*/ 0 w 44"/>
                  <a:gd name="T5" fmla="*/ 72 h 72"/>
                  <a:gd name="T6" fmla="*/ 0 w 44"/>
                  <a:gd name="T7" fmla="*/ 72 h 72"/>
                  <a:gd name="T8" fmla="*/ 7 w 44"/>
                  <a:gd name="T9" fmla="*/ 61 h 72"/>
                  <a:gd name="T10" fmla="*/ 7 w 44"/>
                  <a:gd name="T11" fmla="*/ 61 h 72"/>
                  <a:gd name="T12" fmla="*/ 15 w 44"/>
                  <a:gd name="T13" fmla="*/ 47 h 72"/>
                  <a:gd name="T14" fmla="*/ 11 w 44"/>
                  <a:gd name="T15" fmla="*/ 54 h 72"/>
                  <a:gd name="T16" fmla="*/ 11 w 44"/>
                  <a:gd name="T17" fmla="*/ 54 h 72"/>
                  <a:gd name="T18" fmla="*/ 15 w 44"/>
                  <a:gd name="T19" fmla="*/ 47 h 72"/>
                  <a:gd name="T20" fmla="*/ 15 w 44"/>
                  <a:gd name="T21" fmla="*/ 47 h 72"/>
                  <a:gd name="T22" fmla="*/ 17 w 44"/>
                  <a:gd name="T23" fmla="*/ 44 h 72"/>
                  <a:gd name="T24" fmla="*/ 16 w 44"/>
                  <a:gd name="T25" fmla="*/ 45 h 72"/>
                  <a:gd name="T26" fmla="*/ 16 w 44"/>
                  <a:gd name="T27" fmla="*/ 45 h 72"/>
                  <a:gd name="T28" fmla="*/ 17 w 44"/>
                  <a:gd name="T29" fmla="*/ 44 h 72"/>
                  <a:gd name="T30" fmla="*/ 17 w 44"/>
                  <a:gd name="T31" fmla="*/ 44 h 72"/>
                  <a:gd name="T32" fmla="*/ 20 w 44"/>
                  <a:gd name="T33" fmla="*/ 39 h 72"/>
                  <a:gd name="T34" fmla="*/ 18 w 44"/>
                  <a:gd name="T35" fmla="*/ 42 h 72"/>
                  <a:gd name="T36" fmla="*/ 18 w 44"/>
                  <a:gd name="T37" fmla="*/ 42 h 72"/>
                  <a:gd name="T38" fmla="*/ 20 w 44"/>
                  <a:gd name="T39" fmla="*/ 39 h 72"/>
                  <a:gd name="T40" fmla="*/ 20 w 44"/>
                  <a:gd name="T41" fmla="*/ 39 h 72"/>
                  <a:gd name="T42" fmla="*/ 21 w 44"/>
                  <a:gd name="T43" fmla="*/ 36 h 72"/>
                  <a:gd name="T44" fmla="*/ 21 w 44"/>
                  <a:gd name="T45" fmla="*/ 37 h 72"/>
                  <a:gd name="T46" fmla="*/ 21 w 44"/>
                  <a:gd name="T47" fmla="*/ 37 h 72"/>
                  <a:gd name="T48" fmla="*/ 22 w 44"/>
                  <a:gd name="T49" fmla="*/ 37 h 72"/>
                  <a:gd name="T50" fmla="*/ 21 w 44"/>
                  <a:gd name="T51" fmla="*/ 36 h 72"/>
                  <a:gd name="T52" fmla="*/ 24 w 44"/>
                  <a:gd name="T53" fmla="*/ 32 h 72"/>
                  <a:gd name="T54" fmla="*/ 24 w 44"/>
                  <a:gd name="T55" fmla="*/ 33 h 72"/>
                  <a:gd name="T56" fmla="*/ 24 w 44"/>
                  <a:gd name="T57" fmla="*/ 33 h 72"/>
                  <a:gd name="T58" fmla="*/ 24 w 44"/>
                  <a:gd name="T59" fmla="*/ 32 h 72"/>
                  <a:gd name="T60" fmla="*/ 24 w 44"/>
                  <a:gd name="T61" fmla="*/ 32 h 72"/>
                  <a:gd name="T62" fmla="*/ 28 w 44"/>
                  <a:gd name="T63" fmla="*/ 26 h 72"/>
                  <a:gd name="T64" fmla="*/ 26 w 44"/>
                  <a:gd name="T65" fmla="*/ 30 h 72"/>
                  <a:gd name="T66" fmla="*/ 26 w 44"/>
                  <a:gd name="T67" fmla="*/ 30 h 72"/>
                  <a:gd name="T68" fmla="*/ 28 w 44"/>
                  <a:gd name="T69" fmla="*/ 26 h 72"/>
                  <a:gd name="T70" fmla="*/ 28 w 44"/>
                  <a:gd name="T71" fmla="*/ 26 h 72"/>
                  <a:gd name="T72" fmla="*/ 36 w 44"/>
                  <a:gd name="T73" fmla="*/ 13 h 72"/>
                  <a:gd name="T74" fmla="*/ 34 w 44"/>
                  <a:gd name="T75" fmla="*/ 15 h 72"/>
                  <a:gd name="T76" fmla="*/ 35 w 44"/>
                  <a:gd name="T77" fmla="*/ 15 h 72"/>
                  <a:gd name="T78" fmla="*/ 36 w 44"/>
                  <a:gd name="T79" fmla="*/ 13 h 72"/>
                  <a:gd name="T80" fmla="*/ 36 w 44"/>
                  <a:gd name="T81" fmla="*/ 13 h 72"/>
                  <a:gd name="T82" fmla="*/ 43 w 44"/>
                  <a:gd name="T83" fmla="*/ 1 h 72"/>
                  <a:gd name="T84" fmla="*/ 42 w 44"/>
                  <a:gd name="T85" fmla="*/ 3 h 72"/>
                  <a:gd name="T86" fmla="*/ 42 w 44"/>
                  <a:gd name="T87" fmla="*/ 3 h 72"/>
                  <a:gd name="T88" fmla="*/ 43 w 44"/>
                  <a:gd name="T89" fmla="*/ 1 h 72"/>
                  <a:gd name="T90" fmla="*/ 43 w 44"/>
                  <a:gd name="T91" fmla="*/ 1 h 72"/>
                  <a:gd name="T92" fmla="*/ 43 w 44"/>
                  <a:gd name="T93" fmla="*/ 0 h 72"/>
                  <a:gd name="T94" fmla="*/ 43 w 44"/>
                  <a:gd name="T95" fmla="*/ 1 h 72"/>
                  <a:gd name="T96" fmla="*/ 43 w 44"/>
                  <a:gd name="T97" fmla="*/ 1 h 72"/>
                  <a:gd name="T98" fmla="*/ 43 w 44"/>
                  <a:gd name="T99" fmla="*/ 0 h 72"/>
                  <a:gd name="T100" fmla="*/ 43 w 44"/>
                  <a:gd name="T101" fmla="*/ 0 h 72"/>
                  <a:gd name="T102" fmla="*/ 43 w 44"/>
                  <a:gd name="T103" fmla="*/ 0 h 72"/>
                  <a:gd name="T104" fmla="*/ 43 w 44"/>
                  <a:gd name="T105" fmla="*/ 0 h 72"/>
                  <a:gd name="T106" fmla="*/ 43 w 44"/>
                  <a:gd name="T107" fmla="*/ 0 h 72"/>
                  <a:gd name="T108" fmla="*/ 44 w 44"/>
                  <a:gd name="T109" fmla="*/ 0 h 72"/>
                  <a:gd name="T110" fmla="*/ 43 w 44"/>
                  <a:gd name="T1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4" h="72">
                    <a:moveTo>
                      <a:pt x="7" y="61"/>
                    </a:moveTo>
                    <a:cubicBezTo>
                      <a:pt x="5" y="65"/>
                      <a:pt x="2" y="69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2" y="68"/>
                      <a:pt x="5" y="64"/>
                      <a:pt x="7" y="61"/>
                    </a:cubicBezTo>
                    <a:cubicBezTo>
                      <a:pt x="7" y="61"/>
                      <a:pt x="7" y="61"/>
                      <a:pt x="7" y="61"/>
                    </a:cubicBezTo>
                    <a:moveTo>
                      <a:pt x="15" y="47"/>
                    </a:moveTo>
                    <a:cubicBezTo>
                      <a:pt x="14" y="49"/>
                      <a:pt x="12" y="52"/>
                      <a:pt x="11" y="54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2" y="52"/>
                      <a:pt x="14" y="50"/>
                      <a:pt x="15" y="47"/>
                    </a:cubicBezTo>
                    <a:cubicBezTo>
                      <a:pt x="15" y="47"/>
                      <a:pt x="15" y="47"/>
                      <a:pt x="15" y="47"/>
                    </a:cubicBezTo>
                    <a:moveTo>
                      <a:pt x="17" y="44"/>
                    </a:moveTo>
                    <a:cubicBezTo>
                      <a:pt x="17" y="44"/>
                      <a:pt x="16" y="45"/>
                      <a:pt x="16" y="45"/>
                    </a:cubicBezTo>
                    <a:cubicBezTo>
                      <a:pt x="16" y="45"/>
                      <a:pt x="16" y="45"/>
                      <a:pt x="16" y="45"/>
                    </a:cubicBezTo>
                    <a:cubicBezTo>
                      <a:pt x="16" y="45"/>
                      <a:pt x="17" y="45"/>
                      <a:pt x="17" y="44"/>
                    </a:cubicBezTo>
                    <a:cubicBezTo>
                      <a:pt x="17" y="44"/>
                      <a:pt x="17" y="44"/>
                      <a:pt x="17" y="44"/>
                    </a:cubicBezTo>
                    <a:moveTo>
                      <a:pt x="20" y="39"/>
                    </a:moveTo>
                    <a:cubicBezTo>
                      <a:pt x="19" y="40"/>
                      <a:pt x="19" y="41"/>
                      <a:pt x="18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9" y="41"/>
                      <a:pt x="19" y="40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moveTo>
                      <a:pt x="21" y="36"/>
                    </a:move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2" y="37"/>
                    </a:cubicBezTo>
                    <a:cubicBezTo>
                      <a:pt x="21" y="37"/>
                      <a:pt x="21" y="36"/>
                      <a:pt x="21" y="36"/>
                    </a:cubicBezTo>
                    <a:moveTo>
                      <a:pt x="24" y="32"/>
                    </a:moveTo>
                    <a:cubicBezTo>
                      <a:pt x="24" y="32"/>
                      <a:pt x="24" y="32"/>
                      <a:pt x="24" y="33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4" y="32"/>
                      <a:pt x="24" y="32"/>
                      <a:pt x="24" y="32"/>
                    </a:cubicBezTo>
                    <a:moveTo>
                      <a:pt x="28" y="26"/>
                    </a:moveTo>
                    <a:cubicBezTo>
                      <a:pt x="27" y="27"/>
                      <a:pt x="26" y="28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9"/>
                      <a:pt x="27" y="27"/>
                      <a:pt x="28" y="26"/>
                    </a:cubicBezTo>
                    <a:cubicBezTo>
                      <a:pt x="28" y="26"/>
                      <a:pt x="28" y="26"/>
                      <a:pt x="28" y="26"/>
                    </a:cubicBezTo>
                    <a:moveTo>
                      <a:pt x="36" y="13"/>
                    </a:moveTo>
                    <a:cubicBezTo>
                      <a:pt x="35" y="13"/>
                      <a:pt x="35" y="14"/>
                      <a:pt x="34" y="15"/>
                    </a:cubicBezTo>
                    <a:cubicBezTo>
                      <a:pt x="34" y="15"/>
                      <a:pt x="34" y="15"/>
                      <a:pt x="35" y="15"/>
                    </a:cubicBezTo>
                    <a:cubicBezTo>
                      <a:pt x="35" y="14"/>
                      <a:pt x="35" y="13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moveTo>
                      <a:pt x="43" y="1"/>
                    </a:moveTo>
                    <a:cubicBezTo>
                      <a:pt x="42" y="2"/>
                      <a:pt x="42" y="2"/>
                      <a:pt x="42" y="3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2" y="2"/>
                      <a:pt x="42" y="2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moveTo>
                      <a:pt x="43" y="0"/>
                    </a:moveTo>
                    <a:cubicBezTo>
                      <a:pt x="43" y="0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moveTo>
                      <a:pt x="43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4" y="0"/>
                    </a:cubicBezTo>
                    <a:cubicBezTo>
                      <a:pt x="44" y="0"/>
                      <a:pt x="43" y="0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6" name="Freeform 9630"/>
              <p:cNvSpPr>
                <a:spLocks noEditPoints="1"/>
              </p:cNvSpPr>
              <p:nvPr/>
            </p:nvSpPr>
            <p:spPr bwMode="auto">
              <a:xfrm>
                <a:off x="-602" y="3420"/>
                <a:ext cx="123" cy="198"/>
              </a:xfrm>
              <a:custGeom>
                <a:avLst/>
                <a:gdLst>
                  <a:gd name="T0" fmla="*/ 0 w 52"/>
                  <a:gd name="T1" fmla="*/ 84 h 84"/>
                  <a:gd name="T2" fmla="*/ 0 w 52"/>
                  <a:gd name="T3" fmla="*/ 84 h 84"/>
                  <a:gd name="T4" fmla="*/ 1 w 52"/>
                  <a:gd name="T5" fmla="*/ 83 h 84"/>
                  <a:gd name="T6" fmla="*/ 0 w 52"/>
                  <a:gd name="T7" fmla="*/ 83 h 84"/>
                  <a:gd name="T8" fmla="*/ 1 w 52"/>
                  <a:gd name="T9" fmla="*/ 83 h 84"/>
                  <a:gd name="T10" fmla="*/ 1 w 52"/>
                  <a:gd name="T11" fmla="*/ 82 h 84"/>
                  <a:gd name="T12" fmla="*/ 2 w 52"/>
                  <a:gd name="T13" fmla="*/ 81 h 84"/>
                  <a:gd name="T14" fmla="*/ 3 w 52"/>
                  <a:gd name="T15" fmla="*/ 79 h 84"/>
                  <a:gd name="T16" fmla="*/ 3 w 52"/>
                  <a:gd name="T17" fmla="*/ 80 h 84"/>
                  <a:gd name="T18" fmla="*/ 3 w 52"/>
                  <a:gd name="T19" fmla="*/ 79 h 84"/>
                  <a:gd name="T20" fmla="*/ 6 w 52"/>
                  <a:gd name="T21" fmla="*/ 75 h 84"/>
                  <a:gd name="T22" fmla="*/ 4 w 52"/>
                  <a:gd name="T23" fmla="*/ 78 h 84"/>
                  <a:gd name="T24" fmla="*/ 6 w 52"/>
                  <a:gd name="T25" fmla="*/ 74 h 84"/>
                  <a:gd name="T26" fmla="*/ 9 w 52"/>
                  <a:gd name="T27" fmla="*/ 70 h 84"/>
                  <a:gd name="T28" fmla="*/ 10 w 52"/>
                  <a:gd name="T29" fmla="*/ 69 h 84"/>
                  <a:gd name="T30" fmla="*/ 10 w 52"/>
                  <a:gd name="T31" fmla="*/ 68 h 84"/>
                  <a:gd name="T32" fmla="*/ 10 w 52"/>
                  <a:gd name="T33" fmla="*/ 69 h 84"/>
                  <a:gd name="T34" fmla="*/ 10 w 52"/>
                  <a:gd name="T35" fmla="*/ 68 h 84"/>
                  <a:gd name="T36" fmla="*/ 13 w 52"/>
                  <a:gd name="T37" fmla="*/ 63 h 84"/>
                  <a:gd name="T38" fmla="*/ 14 w 52"/>
                  <a:gd name="T39" fmla="*/ 62 h 84"/>
                  <a:gd name="T40" fmla="*/ 17 w 52"/>
                  <a:gd name="T41" fmla="*/ 56 h 84"/>
                  <a:gd name="T42" fmla="*/ 16 w 52"/>
                  <a:gd name="T43" fmla="*/ 58 h 84"/>
                  <a:gd name="T44" fmla="*/ 17 w 52"/>
                  <a:gd name="T45" fmla="*/ 56 h 84"/>
                  <a:gd name="T46" fmla="*/ 18 w 52"/>
                  <a:gd name="T47" fmla="*/ 56 h 84"/>
                  <a:gd name="T48" fmla="*/ 19 w 52"/>
                  <a:gd name="T49" fmla="*/ 53 h 84"/>
                  <a:gd name="T50" fmla="*/ 26 w 52"/>
                  <a:gd name="T51" fmla="*/ 42 h 84"/>
                  <a:gd name="T52" fmla="*/ 25 w 52"/>
                  <a:gd name="T53" fmla="*/ 44 h 84"/>
                  <a:gd name="T54" fmla="*/ 26 w 52"/>
                  <a:gd name="T55" fmla="*/ 42 h 84"/>
                  <a:gd name="T56" fmla="*/ 33 w 52"/>
                  <a:gd name="T57" fmla="*/ 30 h 84"/>
                  <a:gd name="T58" fmla="*/ 38 w 52"/>
                  <a:gd name="T59" fmla="*/ 24 h 84"/>
                  <a:gd name="T60" fmla="*/ 43 w 52"/>
                  <a:gd name="T61" fmla="*/ 15 h 84"/>
                  <a:gd name="T62" fmla="*/ 42 w 52"/>
                  <a:gd name="T63" fmla="*/ 17 h 84"/>
                  <a:gd name="T64" fmla="*/ 43 w 52"/>
                  <a:gd name="T65" fmla="*/ 15 h 84"/>
                  <a:gd name="T66" fmla="*/ 43 w 52"/>
                  <a:gd name="T67" fmla="*/ 14 h 84"/>
                  <a:gd name="T68" fmla="*/ 45 w 52"/>
                  <a:gd name="T69" fmla="*/ 12 h 84"/>
                  <a:gd name="T70" fmla="*/ 48 w 52"/>
                  <a:gd name="T71" fmla="*/ 7 h 84"/>
                  <a:gd name="T72" fmla="*/ 47 w 52"/>
                  <a:gd name="T73" fmla="*/ 9 h 84"/>
                  <a:gd name="T74" fmla="*/ 48 w 52"/>
                  <a:gd name="T75" fmla="*/ 7 h 84"/>
                  <a:gd name="T76" fmla="*/ 48 w 52"/>
                  <a:gd name="T77" fmla="*/ 6 h 84"/>
                  <a:gd name="T78" fmla="*/ 51 w 52"/>
                  <a:gd name="T79" fmla="*/ 3 h 84"/>
                  <a:gd name="T80" fmla="*/ 52 w 52"/>
                  <a:gd name="T81" fmla="*/ 0 h 84"/>
                  <a:gd name="T82" fmla="*/ 51 w 52"/>
                  <a:gd name="T83" fmla="*/ 2 h 84"/>
                  <a:gd name="T84" fmla="*/ 52 w 52"/>
                  <a:gd name="T8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2" h="84">
                    <a:moveTo>
                      <a:pt x="0" y="84"/>
                    </a:move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moveTo>
                      <a:pt x="1" y="83"/>
                    </a:moveTo>
                    <a:cubicBezTo>
                      <a:pt x="1" y="83"/>
                      <a:pt x="0" y="83"/>
                      <a:pt x="0" y="83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83"/>
                      <a:pt x="1" y="83"/>
                      <a:pt x="1" y="83"/>
                    </a:cubicBezTo>
                    <a:cubicBezTo>
                      <a:pt x="1" y="83"/>
                      <a:pt x="1" y="83"/>
                      <a:pt x="1" y="83"/>
                    </a:cubicBezTo>
                    <a:moveTo>
                      <a:pt x="2" y="81"/>
                    </a:moveTo>
                    <a:cubicBezTo>
                      <a:pt x="2" y="81"/>
                      <a:pt x="2" y="81"/>
                      <a:pt x="1" y="82"/>
                    </a:cubicBezTo>
                    <a:cubicBezTo>
                      <a:pt x="1" y="82"/>
                      <a:pt x="1" y="82"/>
                      <a:pt x="1" y="82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2" y="81"/>
                      <a:pt x="2" y="81"/>
                      <a:pt x="2" y="81"/>
                    </a:cubicBezTo>
                    <a:moveTo>
                      <a:pt x="3" y="79"/>
                    </a:moveTo>
                    <a:cubicBezTo>
                      <a:pt x="3" y="79"/>
                      <a:pt x="3" y="80"/>
                      <a:pt x="2" y="80"/>
                    </a:cubicBezTo>
                    <a:cubicBezTo>
                      <a:pt x="2" y="80"/>
                      <a:pt x="2" y="80"/>
                      <a:pt x="3" y="80"/>
                    </a:cubicBezTo>
                    <a:cubicBezTo>
                      <a:pt x="3" y="80"/>
                      <a:pt x="3" y="79"/>
                      <a:pt x="3" y="79"/>
                    </a:cubicBezTo>
                    <a:cubicBezTo>
                      <a:pt x="3" y="79"/>
                      <a:pt x="3" y="79"/>
                      <a:pt x="3" y="79"/>
                    </a:cubicBezTo>
                    <a:moveTo>
                      <a:pt x="6" y="74"/>
                    </a:moveTo>
                    <a:cubicBezTo>
                      <a:pt x="6" y="75"/>
                      <a:pt x="6" y="75"/>
                      <a:pt x="6" y="75"/>
                    </a:cubicBezTo>
                    <a:cubicBezTo>
                      <a:pt x="5" y="76"/>
                      <a:pt x="4" y="77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7"/>
                      <a:pt x="5" y="76"/>
                      <a:pt x="6" y="74"/>
                    </a:cubicBezTo>
                    <a:cubicBezTo>
                      <a:pt x="6" y="74"/>
                      <a:pt x="6" y="74"/>
                      <a:pt x="6" y="74"/>
                    </a:cubicBezTo>
                    <a:moveTo>
                      <a:pt x="9" y="69"/>
                    </a:move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69"/>
                      <a:pt x="9" y="69"/>
                      <a:pt x="10" y="69"/>
                    </a:cubicBezTo>
                    <a:cubicBezTo>
                      <a:pt x="10" y="69"/>
                      <a:pt x="10" y="69"/>
                      <a:pt x="9" y="69"/>
                    </a:cubicBezTo>
                    <a:moveTo>
                      <a:pt x="10" y="68"/>
                    </a:move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0" y="68"/>
                      <a:pt x="10" y="68"/>
                    </a:cubicBezTo>
                    <a:moveTo>
                      <a:pt x="14" y="62"/>
                    </a:move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2"/>
                      <a:pt x="14" y="62"/>
                    </a:cubicBezTo>
                    <a:cubicBezTo>
                      <a:pt x="14" y="62"/>
                      <a:pt x="14" y="62"/>
                      <a:pt x="14" y="62"/>
                    </a:cubicBezTo>
                    <a:moveTo>
                      <a:pt x="17" y="56"/>
                    </a:move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8"/>
                    </a:cubicBezTo>
                    <a:cubicBezTo>
                      <a:pt x="17" y="57"/>
                      <a:pt x="17" y="56"/>
                      <a:pt x="18" y="56"/>
                    </a:cubicBezTo>
                    <a:cubicBezTo>
                      <a:pt x="17" y="56"/>
                      <a:pt x="17" y="56"/>
                      <a:pt x="17" y="56"/>
                    </a:cubicBezTo>
                    <a:moveTo>
                      <a:pt x="19" y="53"/>
                    </a:move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5"/>
                      <a:pt x="19" y="54"/>
                      <a:pt x="19" y="53"/>
                    </a:cubicBezTo>
                    <a:cubicBezTo>
                      <a:pt x="19" y="53"/>
                      <a:pt x="19" y="53"/>
                      <a:pt x="19" y="53"/>
                    </a:cubicBezTo>
                    <a:moveTo>
                      <a:pt x="26" y="42"/>
                    </a:move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3"/>
                      <a:pt x="26" y="43"/>
                      <a:pt x="26" y="42"/>
                    </a:cubicBezTo>
                    <a:cubicBezTo>
                      <a:pt x="26" y="42"/>
                      <a:pt x="26" y="42"/>
                      <a:pt x="26" y="42"/>
                    </a:cubicBezTo>
                    <a:moveTo>
                      <a:pt x="37" y="24"/>
                    </a:move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5" y="28"/>
                      <a:pt x="36" y="26"/>
                      <a:pt x="38" y="24"/>
                    </a:cubicBezTo>
                    <a:cubicBezTo>
                      <a:pt x="37" y="24"/>
                      <a:pt x="37" y="24"/>
                      <a:pt x="37" y="24"/>
                    </a:cubicBezTo>
                    <a:moveTo>
                      <a:pt x="43" y="15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6"/>
                      <a:pt x="42" y="16"/>
                      <a:pt x="43" y="15"/>
                    </a:cubicBezTo>
                    <a:cubicBezTo>
                      <a:pt x="43" y="15"/>
                      <a:pt x="43" y="15"/>
                      <a:pt x="43" y="15"/>
                    </a:cubicBezTo>
                    <a:moveTo>
                      <a:pt x="45" y="12"/>
                    </a:moveTo>
                    <a:cubicBezTo>
                      <a:pt x="43" y="14"/>
                      <a:pt x="43" y="14"/>
                      <a:pt x="43" y="14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4" y="13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moveTo>
                      <a:pt x="48" y="7"/>
                    </a:move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8"/>
                      <a:pt x="47" y="8"/>
                      <a:pt x="48" y="7"/>
                    </a:cubicBezTo>
                    <a:cubicBezTo>
                      <a:pt x="48" y="7"/>
                      <a:pt x="48" y="7"/>
                      <a:pt x="48" y="7"/>
                    </a:cubicBezTo>
                    <a:moveTo>
                      <a:pt x="51" y="2"/>
                    </a:move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9" y="5"/>
                      <a:pt x="50" y="4"/>
                      <a:pt x="51" y="3"/>
                    </a:cubicBezTo>
                    <a:cubicBezTo>
                      <a:pt x="51" y="3"/>
                      <a:pt x="51" y="3"/>
                      <a:pt x="51" y="2"/>
                    </a:cubicBezTo>
                    <a:moveTo>
                      <a:pt x="52" y="0"/>
                    </a:moveTo>
                    <a:cubicBezTo>
                      <a:pt x="51" y="2"/>
                      <a:pt x="51" y="2"/>
                      <a:pt x="51" y="2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1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7" name="Freeform 9631"/>
              <p:cNvSpPr>
                <a:spLocks noEditPoints="1"/>
              </p:cNvSpPr>
              <p:nvPr/>
            </p:nvSpPr>
            <p:spPr bwMode="auto">
              <a:xfrm>
                <a:off x="-604" y="3412"/>
                <a:ext cx="130" cy="208"/>
              </a:xfrm>
              <a:custGeom>
                <a:avLst/>
                <a:gdLst>
                  <a:gd name="T0" fmla="*/ 0 w 55"/>
                  <a:gd name="T1" fmla="*/ 88 h 88"/>
                  <a:gd name="T2" fmla="*/ 1 w 55"/>
                  <a:gd name="T3" fmla="*/ 87 h 88"/>
                  <a:gd name="T4" fmla="*/ 1 w 55"/>
                  <a:gd name="T5" fmla="*/ 87 h 88"/>
                  <a:gd name="T6" fmla="*/ 1 w 55"/>
                  <a:gd name="T7" fmla="*/ 86 h 88"/>
                  <a:gd name="T8" fmla="*/ 2 w 55"/>
                  <a:gd name="T9" fmla="*/ 85 h 88"/>
                  <a:gd name="T10" fmla="*/ 2 w 55"/>
                  <a:gd name="T11" fmla="*/ 86 h 88"/>
                  <a:gd name="T12" fmla="*/ 2 w 55"/>
                  <a:gd name="T13" fmla="*/ 85 h 88"/>
                  <a:gd name="T14" fmla="*/ 3 w 55"/>
                  <a:gd name="T15" fmla="*/ 84 h 88"/>
                  <a:gd name="T16" fmla="*/ 4 w 55"/>
                  <a:gd name="T17" fmla="*/ 83 h 88"/>
                  <a:gd name="T18" fmla="*/ 5 w 55"/>
                  <a:gd name="T19" fmla="*/ 81 h 88"/>
                  <a:gd name="T20" fmla="*/ 4 w 55"/>
                  <a:gd name="T21" fmla="*/ 82 h 88"/>
                  <a:gd name="T22" fmla="*/ 5 w 55"/>
                  <a:gd name="T23" fmla="*/ 81 h 88"/>
                  <a:gd name="T24" fmla="*/ 7 w 55"/>
                  <a:gd name="T25" fmla="*/ 77 h 88"/>
                  <a:gd name="T26" fmla="*/ 10 w 55"/>
                  <a:gd name="T27" fmla="*/ 73 h 88"/>
                  <a:gd name="T28" fmla="*/ 11 w 55"/>
                  <a:gd name="T29" fmla="*/ 72 h 88"/>
                  <a:gd name="T30" fmla="*/ 11 w 55"/>
                  <a:gd name="T31" fmla="*/ 72 h 88"/>
                  <a:gd name="T32" fmla="*/ 11 w 55"/>
                  <a:gd name="T33" fmla="*/ 72 h 88"/>
                  <a:gd name="T34" fmla="*/ 11 w 55"/>
                  <a:gd name="T35" fmla="*/ 71 h 88"/>
                  <a:gd name="T36" fmla="*/ 14 w 55"/>
                  <a:gd name="T37" fmla="*/ 66 h 88"/>
                  <a:gd name="T38" fmla="*/ 17 w 55"/>
                  <a:gd name="T39" fmla="*/ 60 h 88"/>
                  <a:gd name="T40" fmla="*/ 15 w 55"/>
                  <a:gd name="T41" fmla="*/ 65 h 88"/>
                  <a:gd name="T42" fmla="*/ 17 w 55"/>
                  <a:gd name="T43" fmla="*/ 60 h 88"/>
                  <a:gd name="T44" fmla="*/ 18 w 55"/>
                  <a:gd name="T45" fmla="*/ 59 h 88"/>
                  <a:gd name="T46" fmla="*/ 19 w 55"/>
                  <a:gd name="T47" fmla="*/ 59 h 88"/>
                  <a:gd name="T48" fmla="*/ 26 w 55"/>
                  <a:gd name="T49" fmla="*/ 47 h 88"/>
                  <a:gd name="T50" fmla="*/ 20 w 55"/>
                  <a:gd name="T51" fmla="*/ 56 h 88"/>
                  <a:gd name="T52" fmla="*/ 26 w 55"/>
                  <a:gd name="T53" fmla="*/ 47 h 88"/>
                  <a:gd name="T54" fmla="*/ 27 w 55"/>
                  <a:gd name="T55" fmla="*/ 45 h 88"/>
                  <a:gd name="T56" fmla="*/ 28 w 55"/>
                  <a:gd name="T57" fmla="*/ 44 h 88"/>
                  <a:gd name="T58" fmla="*/ 34 w 55"/>
                  <a:gd name="T59" fmla="*/ 33 h 88"/>
                  <a:gd name="T60" fmla="*/ 38 w 55"/>
                  <a:gd name="T61" fmla="*/ 27 h 88"/>
                  <a:gd name="T62" fmla="*/ 43 w 55"/>
                  <a:gd name="T63" fmla="*/ 20 h 88"/>
                  <a:gd name="T64" fmla="*/ 44 w 55"/>
                  <a:gd name="T65" fmla="*/ 17 h 88"/>
                  <a:gd name="T66" fmla="*/ 44 w 55"/>
                  <a:gd name="T67" fmla="*/ 18 h 88"/>
                  <a:gd name="T68" fmla="*/ 44 w 55"/>
                  <a:gd name="T69" fmla="*/ 17 h 88"/>
                  <a:gd name="T70" fmla="*/ 46 w 55"/>
                  <a:gd name="T71" fmla="*/ 15 h 88"/>
                  <a:gd name="T72" fmla="*/ 48 w 55"/>
                  <a:gd name="T73" fmla="*/ 12 h 88"/>
                  <a:gd name="T74" fmla="*/ 49 w 55"/>
                  <a:gd name="T75" fmla="*/ 9 h 88"/>
                  <a:gd name="T76" fmla="*/ 49 w 55"/>
                  <a:gd name="T77" fmla="*/ 10 h 88"/>
                  <a:gd name="T78" fmla="*/ 49 w 55"/>
                  <a:gd name="T79" fmla="*/ 9 h 88"/>
                  <a:gd name="T80" fmla="*/ 52 w 55"/>
                  <a:gd name="T81" fmla="*/ 5 h 88"/>
                  <a:gd name="T82" fmla="*/ 52 w 55"/>
                  <a:gd name="T83" fmla="*/ 5 h 88"/>
                  <a:gd name="T84" fmla="*/ 55 w 55"/>
                  <a:gd name="T85" fmla="*/ 0 h 88"/>
                  <a:gd name="T86" fmla="*/ 53 w 55"/>
                  <a:gd name="T87" fmla="*/ 3 h 88"/>
                  <a:gd name="T88" fmla="*/ 55 w 55"/>
                  <a:gd name="T8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5" h="88">
                    <a:moveTo>
                      <a:pt x="1" y="87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moveTo>
                      <a:pt x="1" y="86"/>
                    </a:move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6"/>
                    </a:cubicBezTo>
                    <a:cubicBezTo>
                      <a:pt x="1" y="86"/>
                      <a:pt x="1" y="86"/>
                      <a:pt x="1" y="86"/>
                    </a:cubicBezTo>
                    <a:moveTo>
                      <a:pt x="2" y="85"/>
                    </a:moveTo>
                    <a:cubicBezTo>
                      <a:pt x="2" y="85"/>
                      <a:pt x="2" y="85"/>
                      <a:pt x="2" y="86"/>
                    </a:cubicBezTo>
                    <a:cubicBezTo>
                      <a:pt x="2" y="86"/>
                      <a:pt x="2" y="86"/>
                      <a:pt x="2" y="86"/>
                    </a:cubicBezTo>
                    <a:cubicBezTo>
                      <a:pt x="2" y="85"/>
                      <a:pt x="2" y="85"/>
                      <a:pt x="2" y="85"/>
                    </a:cubicBezTo>
                    <a:cubicBezTo>
                      <a:pt x="2" y="85"/>
                      <a:pt x="2" y="85"/>
                      <a:pt x="2" y="85"/>
                    </a:cubicBezTo>
                    <a:moveTo>
                      <a:pt x="3" y="83"/>
                    </a:moveTo>
                    <a:cubicBezTo>
                      <a:pt x="3" y="83"/>
                      <a:pt x="3" y="84"/>
                      <a:pt x="3" y="84"/>
                    </a:cubicBezTo>
                    <a:cubicBezTo>
                      <a:pt x="3" y="84"/>
                      <a:pt x="3" y="84"/>
                      <a:pt x="3" y="84"/>
                    </a:cubicBezTo>
                    <a:cubicBezTo>
                      <a:pt x="3" y="84"/>
                      <a:pt x="3" y="83"/>
                      <a:pt x="4" y="83"/>
                    </a:cubicBezTo>
                    <a:cubicBezTo>
                      <a:pt x="3" y="83"/>
                      <a:pt x="3" y="83"/>
                      <a:pt x="3" y="83"/>
                    </a:cubicBezTo>
                    <a:moveTo>
                      <a:pt x="5" y="81"/>
                    </a:moveTo>
                    <a:cubicBezTo>
                      <a:pt x="4" y="81"/>
                      <a:pt x="4" y="82"/>
                      <a:pt x="4" y="82"/>
                    </a:cubicBezTo>
                    <a:cubicBezTo>
                      <a:pt x="4" y="82"/>
                      <a:pt x="4" y="82"/>
                      <a:pt x="4" y="82"/>
                    </a:cubicBezTo>
                    <a:cubicBezTo>
                      <a:pt x="4" y="82"/>
                      <a:pt x="5" y="81"/>
                      <a:pt x="5" y="81"/>
                    </a:cubicBezTo>
                    <a:cubicBezTo>
                      <a:pt x="5" y="81"/>
                      <a:pt x="5" y="81"/>
                      <a:pt x="5" y="81"/>
                    </a:cubicBezTo>
                    <a:moveTo>
                      <a:pt x="10" y="73"/>
                    </a:moveTo>
                    <a:cubicBezTo>
                      <a:pt x="7" y="77"/>
                      <a:pt x="7" y="77"/>
                      <a:pt x="7" y="7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8" y="76"/>
                      <a:pt x="9" y="74"/>
                      <a:pt x="10" y="73"/>
                    </a:cubicBezTo>
                    <a:cubicBezTo>
                      <a:pt x="10" y="73"/>
                      <a:pt x="10" y="73"/>
                      <a:pt x="10" y="73"/>
                    </a:cubicBezTo>
                    <a:moveTo>
                      <a:pt x="11" y="72"/>
                    </a:moveTo>
                    <a:cubicBezTo>
                      <a:pt x="10" y="72"/>
                      <a:pt x="10" y="72"/>
                      <a:pt x="10" y="72"/>
                    </a:cubicBezTo>
                    <a:cubicBezTo>
                      <a:pt x="11" y="72"/>
                      <a:pt x="11" y="72"/>
                      <a:pt x="11" y="72"/>
                    </a:cubicBezTo>
                    <a:cubicBezTo>
                      <a:pt x="11" y="72"/>
                      <a:pt x="11" y="72"/>
                      <a:pt x="11" y="72"/>
                    </a:cubicBezTo>
                    <a:cubicBezTo>
                      <a:pt x="11" y="72"/>
                      <a:pt x="11" y="72"/>
                      <a:pt x="11" y="72"/>
                    </a:cubicBezTo>
                    <a:moveTo>
                      <a:pt x="14" y="66"/>
                    </a:moveTo>
                    <a:cubicBezTo>
                      <a:pt x="11" y="71"/>
                      <a:pt x="11" y="71"/>
                      <a:pt x="11" y="71"/>
                    </a:cubicBezTo>
                    <a:cubicBezTo>
                      <a:pt x="11" y="71"/>
                      <a:pt x="11" y="71"/>
                      <a:pt x="11" y="71"/>
                    </a:cubicBezTo>
                    <a:cubicBezTo>
                      <a:pt x="12" y="69"/>
                      <a:pt x="13" y="68"/>
                      <a:pt x="14" y="66"/>
                    </a:cubicBezTo>
                    <a:cubicBezTo>
                      <a:pt x="14" y="66"/>
                      <a:pt x="14" y="66"/>
                      <a:pt x="14" y="66"/>
                    </a:cubicBezTo>
                    <a:moveTo>
                      <a:pt x="17" y="60"/>
                    </a:moveTo>
                    <a:cubicBezTo>
                      <a:pt x="15" y="65"/>
                      <a:pt x="15" y="65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6" y="64"/>
                      <a:pt x="17" y="62"/>
                      <a:pt x="17" y="61"/>
                    </a:cubicBezTo>
                    <a:cubicBezTo>
                      <a:pt x="17" y="60"/>
                      <a:pt x="17" y="60"/>
                      <a:pt x="17" y="60"/>
                    </a:cubicBezTo>
                    <a:moveTo>
                      <a:pt x="19" y="59"/>
                    </a:moveTo>
                    <a:cubicBezTo>
                      <a:pt x="18" y="59"/>
                      <a:pt x="18" y="59"/>
                      <a:pt x="18" y="59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9" y="59"/>
                      <a:pt x="19" y="59"/>
                      <a:pt x="19" y="59"/>
                    </a:cubicBezTo>
                    <a:moveTo>
                      <a:pt x="26" y="47"/>
                    </a:moveTo>
                    <a:cubicBezTo>
                      <a:pt x="20" y="56"/>
                      <a:pt x="20" y="56"/>
                      <a:pt x="20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2" y="53"/>
                      <a:pt x="24" y="50"/>
                      <a:pt x="26" y="47"/>
                    </a:cubicBezTo>
                    <a:cubicBezTo>
                      <a:pt x="26" y="47"/>
                      <a:pt x="26" y="47"/>
                      <a:pt x="26" y="47"/>
                    </a:cubicBezTo>
                    <a:moveTo>
                      <a:pt x="34" y="33"/>
                    </a:moveTo>
                    <a:cubicBezTo>
                      <a:pt x="27" y="45"/>
                      <a:pt x="27" y="45"/>
                      <a:pt x="27" y="45"/>
                    </a:cubicBezTo>
                    <a:cubicBezTo>
                      <a:pt x="27" y="45"/>
                      <a:pt x="27" y="45"/>
                      <a:pt x="27" y="45"/>
                    </a:cubicBezTo>
                    <a:cubicBezTo>
                      <a:pt x="27" y="45"/>
                      <a:pt x="28" y="44"/>
                      <a:pt x="28" y="44"/>
                    </a:cubicBezTo>
                    <a:cubicBezTo>
                      <a:pt x="30" y="40"/>
                      <a:pt x="32" y="37"/>
                      <a:pt x="34" y="33"/>
                    </a:cubicBezTo>
                    <a:cubicBezTo>
                      <a:pt x="34" y="33"/>
                      <a:pt x="34" y="33"/>
                      <a:pt x="34" y="33"/>
                    </a:cubicBezTo>
                    <a:moveTo>
                      <a:pt x="43" y="20"/>
                    </a:moveTo>
                    <a:cubicBezTo>
                      <a:pt x="38" y="27"/>
                      <a:pt x="38" y="27"/>
                      <a:pt x="38" y="27"/>
                    </a:cubicBezTo>
                    <a:cubicBezTo>
                      <a:pt x="38" y="27"/>
                      <a:pt x="38" y="27"/>
                      <a:pt x="39" y="27"/>
                    </a:cubicBezTo>
                    <a:cubicBezTo>
                      <a:pt x="40" y="24"/>
                      <a:pt x="41" y="22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4" y="17"/>
                    </a:moveTo>
                    <a:cubicBezTo>
                      <a:pt x="44" y="18"/>
                      <a:pt x="44" y="18"/>
                      <a:pt x="44" y="18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44" y="18"/>
                      <a:pt x="44" y="17"/>
                      <a:pt x="45" y="17"/>
                    </a:cubicBezTo>
                    <a:cubicBezTo>
                      <a:pt x="45" y="17"/>
                      <a:pt x="45" y="17"/>
                      <a:pt x="44" y="17"/>
                    </a:cubicBezTo>
                    <a:moveTo>
                      <a:pt x="48" y="12"/>
                    </a:move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7" y="14"/>
                      <a:pt x="47" y="13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moveTo>
                      <a:pt x="49" y="9"/>
                    </a:move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moveTo>
                      <a:pt x="52" y="5"/>
                    </a:moveTo>
                    <a:cubicBezTo>
                      <a:pt x="52" y="5"/>
                      <a:pt x="52" y="5"/>
                      <a:pt x="52" y="5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5" y="1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8" name="Freeform 9632"/>
              <p:cNvSpPr>
                <a:spLocks noEditPoints="1"/>
              </p:cNvSpPr>
              <p:nvPr/>
            </p:nvSpPr>
            <p:spPr bwMode="auto">
              <a:xfrm>
                <a:off x="-751" y="3448"/>
                <a:ext cx="258" cy="446"/>
              </a:xfrm>
              <a:custGeom>
                <a:avLst/>
                <a:gdLst>
                  <a:gd name="T0" fmla="*/ 5 w 109"/>
                  <a:gd name="T1" fmla="*/ 186 h 189"/>
                  <a:gd name="T2" fmla="*/ 7 w 109"/>
                  <a:gd name="T3" fmla="*/ 183 h 189"/>
                  <a:gd name="T4" fmla="*/ 13 w 109"/>
                  <a:gd name="T5" fmla="*/ 174 h 189"/>
                  <a:gd name="T6" fmla="*/ 4 w 109"/>
                  <a:gd name="T7" fmla="*/ 188 h 189"/>
                  <a:gd name="T8" fmla="*/ 8 w 109"/>
                  <a:gd name="T9" fmla="*/ 182 h 189"/>
                  <a:gd name="T10" fmla="*/ 8 w 109"/>
                  <a:gd name="T11" fmla="*/ 172 h 189"/>
                  <a:gd name="T12" fmla="*/ 15 w 109"/>
                  <a:gd name="T13" fmla="*/ 169 h 189"/>
                  <a:gd name="T14" fmla="*/ 16 w 109"/>
                  <a:gd name="T15" fmla="*/ 168 h 189"/>
                  <a:gd name="T16" fmla="*/ 12 w 109"/>
                  <a:gd name="T17" fmla="*/ 165 h 189"/>
                  <a:gd name="T18" fmla="*/ 24 w 109"/>
                  <a:gd name="T19" fmla="*/ 155 h 189"/>
                  <a:gd name="T20" fmla="*/ 16 w 109"/>
                  <a:gd name="T21" fmla="*/ 155 h 189"/>
                  <a:gd name="T22" fmla="*/ 26 w 109"/>
                  <a:gd name="T23" fmla="*/ 152 h 189"/>
                  <a:gd name="T24" fmla="*/ 18 w 109"/>
                  <a:gd name="T25" fmla="*/ 151 h 189"/>
                  <a:gd name="T26" fmla="*/ 30 w 109"/>
                  <a:gd name="T27" fmla="*/ 146 h 189"/>
                  <a:gd name="T28" fmla="*/ 23 w 109"/>
                  <a:gd name="T29" fmla="*/ 142 h 189"/>
                  <a:gd name="T30" fmla="*/ 31 w 109"/>
                  <a:gd name="T31" fmla="*/ 145 h 189"/>
                  <a:gd name="T32" fmla="*/ 26 w 109"/>
                  <a:gd name="T33" fmla="*/ 138 h 189"/>
                  <a:gd name="T34" fmla="*/ 24 w 109"/>
                  <a:gd name="T35" fmla="*/ 140 h 189"/>
                  <a:gd name="T36" fmla="*/ 29 w 109"/>
                  <a:gd name="T37" fmla="*/ 135 h 189"/>
                  <a:gd name="T38" fmla="*/ 29 w 109"/>
                  <a:gd name="T39" fmla="*/ 134 h 189"/>
                  <a:gd name="T40" fmla="*/ 37 w 109"/>
                  <a:gd name="T41" fmla="*/ 135 h 189"/>
                  <a:gd name="T42" fmla="*/ 28 w 109"/>
                  <a:gd name="T43" fmla="*/ 134 h 189"/>
                  <a:gd name="T44" fmla="*/ 31 w 109"/>
                  <a:gd name="T45" fmla="*/ 131 h 189"/>
                  <a:gd name="T46" fmla="*/ 30 w 109"/>
                  <a:gd name="T47" fmla="*/ 130 h 189"/>
                  <a:gd name="T48" fmla="*/ 31 w 109"/>
                  <a:gd name="T49" fmla="*/ 129 h 189"/>
                  <a:gd name="T50" fmla="*/ 41 w 109"/>
                  <a:gd name="T51" fmla="*/ 128 h 189"/>
                  <a:gd name="T52" fmla="*/ 35 w 109"/>
                  <a:gd name="T53" fmla="*/ 125 h 189"/>
                  <a:gd name="T54" fmla="*/ 38 w 109"/>
                  <a:gd name="T55" fmla="*/ 117 h 189"/>
                  <a:gd name="T56" fmla="*/ 40 w 109"/>
                  <a:gd name="T57" fmla="*/ 115 h 189"/>
                  <a:gd name="T58" fmla="*/ 43 w 109"/>
                  <a:gd name="T59" fmla="*/ 109 h 189"/>
                  <a:gd name="T60" fmla="*/ 51 w 109"/>
                  <a:gd name="T61" fmla="*/ 96 h 189"/>
                  <a:gd name="T62" fmla="*/ 45 w 109"/>
                  <a:gd name="T63" fmla="*/ 105 h 189"/>
                  <a:gd name="T64" fmla="*/ 64 w 109"/>
                  <a:gd name="T65" fmla="*/ 91 h 189"/>
                  <a:gd name="T66" fmla="*/ 53 w 109"/>
                  <a:gd name="T67" fmla="*/ 94 h 189"/>
                  <a:gd name="T68" fmla="*/ 68 w 109"/>
                  <a:gd name="T69" fmla="*/ 85 h 189"/>
                  <a:gd name="T70" fmla="*/ 52 w 109"/>
                  <a:gd name="T71" fmla="*/ 94 h 189"/>
                  <a:gd name="T72" fmla="*/ 68 w 109"/>
                  <a:gd name="T73" fmla="*/ 85 h 189"/>
                  <a:gd name="T74" fmla="*/ 68 w 109"/>
                  <a:gd name="T75" fmla="*/ 84 h 189"/>
                  <a:gd name="T76" fmla="*/ 71 w 109"/>
                  <a:gd name="T77" fmla="*/ 81 h 189"/>
                  <a:gd name="T78" fmla="*/ 71 w 109"/>
                  <a:gd name="T79" fmla="*/ 80 h 189"/>
                  <a:gd name="T80" fmla="*/ 61 w 109"/>
                  <a:gd name="T81" fmla="*/ 81 h 189"/>
                  <a:gd name="T82" fmla="*/ 73 w 109"/>
                  <a:gd name="T83" fmla="*/ 77 h 189"/>
                  <a:gd name="T84" fmla="*/ 73 w 109"/>
                  <a:gd name="T85" fmla="*/ 77 h 189"/>
                  <a:gd name="T86" fmla="*/ 63 w 109"/>
                  <a:gd name="T87" fmla="*/ 77 h 189"/>
                  <a:gd name="T88" fmla="*/ 74 w 109"/>
                  <a:gd name="T89" fmla="*/ 75 h 189"/>
                  <a:gd name="T90" fmla="*/ 75 w 109"/>
                  <a:gd name="T91" fmla="*/ 74 h 189"/>
                  <a:gd name="T92" fmla="*/ 75 w 109"/>
                  <a:gd name="T93" fmla="*/ 73 h 189"/>
                  <a:gd name="T94" fmla="*/ 65 w 109"/>
                  <a:gd name="T95" fmla="*/ 72 h 189"/>
                  <a:gd name="T96" fmla="*/ 67 w 109"/>
                  <a:gd name="T97" fmla="*/ 70 h 189"/>
                  <a:gd name="T98" fmla="*/ 79 w 109"/>
                  <a:gd name="T99" fmla="*/ 68 h 189"/>
                  <a:gd name="T100" fmla="*/ 69 w 109"/>
                  <a:gd name="T101" fmla="*/ 67 h 189"/>
                  <a:gd name="T102" fmla="*/ 82 w 109"/>
                  <a:gd name="T103" fmla="*/ 62 h 189"/>
                  <a:gd name="T104" fmla="*/ 73 w 109"/>
                  <a:gd name="T105" fmla="*/ 58 h 189"/>
                  <a:gd name="T106" fmla="*/ 74 w 109"/>
                  <a:gd name="T107" fmla="*/ 57 h 189"/>
                  <a:gd name="T108" fmla="*/ 78 w 109"/>
                  <a:gd name="T109" fmla="*/ 51 h 189"/>
                  <a:gd name="T110" fmla="*/ 89 w 109"/>
                  <a:gd name="T111" fmla="*/ 51 h 189"/>
                  <a:gd name="T112" fmla="*/ 90 w 109"/>
                  <a:gd name="T113" fmla="*/ 49 h 189"/>
                  <a:gd name="T114" fmla="*/ 80 w 109"/>
                  <a:gd name="T115" fmla="*/ 46 h 189"/>
                  <a:gd name="T116" fmla="*/ 82 w 109"/>
                  <a:gd name="T117" fmla="*/ 44 h 189"/>
                  <a:gd name="T118" fmla="*/ 99 w 109"/>
                  <a:gd name="T119" fmla="*/ 35 h 189"/>
                  <a:gd name="T120" fmla="*/ 89 w 109"/>
                  <a:gd name="T121" fmla="*/ 33 h 189"/>
                  <a:gd name="T122" fmla="*/ 101 w 109"/>
                  <a:gd name="T123" fmla="*/ 12 h 189"/>
                  <a:gd name="T124" fmla="*/ 107 w 109"/>
                  <a:gd name="T125" fmla="*/ 2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9" h="189">
                    <a:moveTo>
                      <a:pt x="7" y="184"/>
                    </a:moveTo>
                    <a:cubicBezTo>
                      <a:pt x="7" y="184"/>
                      <a:pt x="7" y="184"/>
                      <a:pt x="7" y="184"/>
                    </a:cubicBezTo>
                    <a:cubicBezTo>
                      <a:pt x="6" y="185"/>
                      <a:pt x="6" y="185"/>
                      <a:pt x="5" y="186"/>
                    </a:cubicBezTo>
                    <a:cubicBezTo>
                      <a:pt x="5" y="186"/>
                      <a:pt x="5" y="186"/>
                      <a:pt x="5" y="186"/>
                    </a:cubicBezTo>
                    <a:cubicBezTo>
                      <a:pt x="5" y="186"/>
                      <a:pt x="5" y="186"/>
                      <a:pt x="4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6"/>
                      <a:pt x="5" y="186"/>
                      <a:pt x="5" y="186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6" y="186"/>
                      <a:pt x="6" y="186"/>
                      <a:pt x="6" y="186"/>
                    </a:cubicBezTo>
                    <a:cubicBezTo>
                      <a:pt x="7" y="184"/>
                      <a:pt x="7" y="184"/>
                      <a:pt x="7" y="184"/>
                    </a:cubicBezTo>
                    <a:moveTo>
                      <a:pt x="8" y="181"/>
                    </a:moveTo>
                    <a:cubicBezTo>
                      <a:pt x="8" y="181"/>
                      <a:pt x="8" y="181"/>
                      <a:pt x="8" y="181"/>
                    </a:cubicBezTo>
                    <a:cubicBezTo>
                      <a:pt x="8" y="181"/>
                      <a:pt x="8" y="181"/>
                      <a:pt x="8" y="181"/>
                    </a:cubicBezTo>
                    <a:cubicBezTo>
                      <a:pt x="8" y="182"/>
                      <a:pt x="8" y="183"/>
                      <a:pt x="7" y="183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8" y="181"/>
                      <a:pt x="8" y="181"/>
                      <a:pt x="8" y="181"/>
                    </a:cubicBezTo>
                    <a:moveTo>
                      <a:pt x="12" y="173"/>
                    </a:moveTo>
                    <a:cubicBezTo>
                      <a:pt x="11" y="176"/>
                      <a:pt x="10" y="178"/>
                      <a:pt x="8" y="181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2" y="173"/>
                      <a:pt x="12" y="173"/>
                      <a:pt x="12" y="173"/>
                    </a:cubicBezTo>
                    <a:moveTo>
                      <a:pt x="7" y="171"/>
                    </a:moveTo>
                    <a:cubicBezTo>
                      <a:pt x="5" y="176"/>
                      <a:pt x="3" y="180"/>
                      <a:pt x="0" y="185"/>
                    </a:cubicBezTo>
                    <a:cubicBezTo>
                      <a:pt x="0" y="185"/>
                      <a:pt x="0" y="184"/>
                      <a:pt x="0" y="184"/>
                    </a:cubicBezTo>
                    <a:cubicBezTo>
                      <a:pt x="0" y="184"/>
                      <a:pt x="0" y="186"/>
                      <a:pt x="0" y="187"/>
                    </a:cubicBezTo>
                    <a:cubicBezTo>
                      <a:pt x="0" y="188"/>
                      <a:pt x="0" y="189"/>
                      <a:pt x="1" y="189"/>
                    </a:cubicBezTo>
                    <a:cubicBezTo>
                      <a:pt x="2" y="189"/>
                      <a:pt x="3" y="189"/>
                      <a:pt x="4" y="188"/>
                    </a:cubicBezTo>
                    <a:cubicBezTo>
                      <a:pt x="5" y="187"/>
                      <a:pt x="5" y="187"/>
                      <a:pt x="5" y="187"/>
                    </a:cubicBezTo>
                    <a:cubicBezTo>
                      <a:pt x="5" y="187"/>
                      <a:pt x="4" y="186"/>
                      <a:pt x="4" y="186"/>
                    </a:cubicBezTo>
                    <a:cubicBezTo>
                      <a:pt x="4" y="186"/>
                      <a:pt x="3" y="186"/>
                      <a:pt x="3" y="186"/>
                    </a:cubicBezTo>
                    <a:cubicBezTo>
                      <a:pt x="3" y="186"/>
                      <a:pt x="3" y="186"/>
                      <a:pt x="4" y="186"/>
                    </a:cubicBezTo>
                    <a:cubicBezTo>
                      <a:pt x="3" y="186"/>
                      <a:pt x="3" y="186"/>
                      <a:pt x="5" y="186"/>
                    </a:cubicBezTo>
                    <a:cubicBezTo>
                      <a:pt x="6" y="185"/>
                      <a:pt x="6" y="185"/>
                      <a:pt x="7" y="184"/>
                    </a:cubicBezTo>
                    <a:cubicBezTo>
                      <a:pt x="7" y="184"/>
                      <a:pt x="8" y="183"/>
                      <a:pt x="8" y="182"/>
                    </a:cubicBezTo>
                    <a:cubicBezTo>
                      <a:pt x="6" y="183"/>
                      <a:pt x="5" y="184"/>
                      <a:pt x="4" y="185"/>
                    </a:cubicBezTo>
                    <a:cubicBezTo>
                      <a:pt x="4" y="185"/>
                      <a:pt x="4" y="185"/>
                      <a:pt x="3" y="185"/>
                    </a:cubicBezTo>
                    <a:cubicBezTo>
                      <a:pt x="3" y="186"/>
                      <a:pt x="3" y="186"/>
                      <a:pt x="2" y="186"/>
                    </a:cubicBezTo>
                    <a:cubicBezTo>
                      <a:pt x="2" y="186"/>
                      <a:pt x="2" y="186"/>
                      <a:pt x="2" y="186"/>
                    </a:cubicBezTo>
                    <a:cubicBezTo>
                      <a:pt x="2" y="186"/>
                      <a:pt x="1" y="186"/>
                      <a:pt x="1" y="186"/>
                    </a:cubicBezTo>
                    <a:cubicBezTo>
                      <a:pt x="1" y="186"/>
                      <a:pt x="1" y="186"/>
                      <a:pt x="1" y="186"/>
                    </a:cubicBezTo>
                    <a:cubicBezTo>
                      <a:pt x="3" y="181"/>
                      <a:pt x="6" y="176"/>
                      <a:pt x="8" y="172"/>
                    </a:cubicBezTo>
                    <a:cubicBezTo>
                      <a:pt x="7" y="171"/>
                      <a:pt x="7" y="171"/>
                      <a:pt x="7" y="171"/>
                    </a:cubicBezTo>
                    <a:moveTo>
                      <a:pt x="15" y="169"/>
                    </a:moveTo>
                    <a:cubicBezTo>
                      <a:pt x="14" y="170"/>
                      <a:pt x="13" y="171"/>
                      <a:pt x="13" y="173"/>
                    </a:cubicBezTo>
                    <a:cubicBezTo>
                      <a:pt x="14" y="173"/>
                      <a:pt x="14" y="173"/>
                      <a:pt x="14" y="173"/>
                    </a:cubicBezTo>
                    <a:cubicBezTo>
                      <a:pt x="15" y="171"/>
                      <a:pt x="15" y="171"/>
                      <a:pt x="15" y="171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15" y="169"/>
                      <a:pt x="15" y="169"/>
                      <a:pt x="15" y="169"/>
                    </a:cubicBezTo>
                    <a:moveTo>
                      <a:pt x="10" y="166"/>
                    </a:moveTo>
                    <a:cubicBezTo>
                      <a:pt x="9" y="167"/>
                      <a:pt x="8" y="169"/>
                      <a:pt x="8" y="171"/>
                    </a:cubicBezTo>
                    <a:cubicBezTo>
                      <a:pt x="8" y="171"/>
                      <a:pt x="8" y="171"/>
                      <a:pt x="8" y="171"/>
                    </a:cubicBezTo>
                    <a:cubicBezTo>
                      <a:pt x="9" y="169"/>
                      <a:pt x="10" y="168"/>
                      <a:pt x="11" y="166"/>
                    </a:cubicBezTo>
                    <a:cubicBezTo>
                      <a:pt x="10" y="166"/>
                      <a:pt x="10" y="166"/>
                      <a:pt x="10" y="166"/>
                    </a:cubicBezTo>
                    <a:moveTo>
                      <a:pt x="20" y="161"/>
                    </a:moveTo>
                    <a:cubicBezTo>
                      <a:pt x="19" y="164"/>
                      <a:pt x="17" y="166"/>
                      <a:pt x="16" y="168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21" y="162"/>
                      <a:pt x="21" y="162"/>
                      <a:pt x="21" y="162"/>
                    </a:cubicBezTo>
                    <a:cubicBezTo>
                      <a:pt x="21" y="162"/>
                      <a:pt x="20" y="162"/>
                      <a:pt x="20" y="161"/>
                    </a:cubicBezTo>
                    <a:moveTo>
                      <a:pt x="14" y="159"/>
                    </a:moveTo>
                    <a:cubicBezTo>
                      <a:pt x="13" y="161"/>
                      <a:pt x="12" y="163"/>
                      <a:pt x="11" y="165"/>
                    </a:cubicBezTo>
                    <a:cubicBezTo>
                      <a:pt x="11" y="166"/>
                      <a:pt x="11" y="166"/>
                      <a:pt x="11" y="166"/>
                    </a:cubicBezTo>
                    <a:cubicBezTo>
                      <a:pt x="12" y="165"/>
                      <a:pt x="12" y="165"/>
                      <a:pt x="12" y="165"/>
                    </a:cubicBezTo>
                    <a:cubicBezTo>
                      <a:pt x="13" y="163"/>
                      <a:pt x="14" y="161"/>
                      <a:pt x="15" y="159"/>
                    </a:cubicBezTo>
                    <a:cubicBezTo>
                      <a:pt x="15" y="159"/>
                      <a:pt x="15" y="159"/>
                      <a:pt x="14" y="159"/>
                    </a:cubicBezTo>
                    <a:moveTo>
                      <a:pt x="24" y="155"/>
                    </a:moveTo>
                    <a:cubicBezTo>
                      <a:pt x="23" y="157"/>
                      <a:pt x="22" y="159"/>
                      <a:pt x="21" y="161"/>
                    </a:cubicBezTo>
                    <a:cubicBezTo>
                      <a:pt x="21" y="161"/>
                      <a:pt x="21" y="161"/>
                      <a:pt x="21" y="161"/>
                    </a:cubicBezTo>
                    <a:cubicBezTo>
                      <a:pt x="25" y="156"/>
                      <a:pt x="25" y="156"/>
                      <a:pt x="25" y="156"/>
                    </a:cubicBezTo>
                    <a:cubicBezTo>
                      <a:pt x="24" y="156"/>
                      <a:pt x="24" y="155"/>
                      <a:pt x="24" y="155"/>
                    </a:cubicBezTo>
                    <a:moveTo>
                      <a:pt x="18" y="152"/>
                    </a:moveTo>
                    <a:cubicBezTo>
                      <a:pt x="17" y="154"/>
                      <a:pt x="16" y="156"/>
                      <a:pt x="15" y="158"/>
                    </a:cubicBezTo>
                    <a:cubicBezTo>
                      <a:pt x="16" y="158"/>
                      <a:pt x="16" y="158"/>
                      <a:pt x="16" y="158"/>
                    </a:cubicBezTo>
                    <a:cubicBezTo>
                      <a:pt x="17" y="156"/>
                      <a:pt x="18" y="154"/>
                      <a:pt x="19" y="152"/>
                    </a:cubicBezTo>
                    <a:cubicBezTo>
                      <a:pt x="19" y="152"/>
                      <a:pt x="18" y="152"/>
                      <a:pt x="18" y="152"/>
                    </a:cubicBezTo>
                    <a:moveTo>
                      <a:pt x="18" y="152"/>
                    </a:moveTo>
                    <a:cubicBezTo>
                      <a:pt x="17" y="153"/>
                      <a:pt x="16" y="154"/>
                      <a:pt x="16" y="155"/>
                    </a:cubicBezTo>
                    <a:cubicBezTo>
                      <a:pt x="16" y="154"/>
                      <a:pt x="17" y="153"/>
                      <a:pt x="18" y="152"/>
                    </a:cubicBezTo>
                    <a:cubicBezTo>
                      <a:pt x="18" y="152"/>
                      <a:pt x="18" y="152"/>
                      <a:pt x="18" y="152"/>
                    </a:cubicBezTo>
                    <a:moveTo>
                      <a:pt x="26" y="152"/>
                    </a:moveTo>
                    <a:cubicBezTo>
                      <a:pt x="26" y="153"/>
                      <a:pt x="25" y="154"/>
                      <a:pt x="24" y="155"/>
                    </a:cubicBezTo>
                    <a:cubicBezTo>
                      <a:pt x="25" y="155"/>
                      <a:pt x="25" y="155"/>
                      <a:pt x="25" y="155"/>
                    </a:cubicBezTo>
                    <a:cubicBezTo>
                      <a:pt x="27" y="152"/>
                      <a:pt x="27" y="152"/>
                      <a:pt x="27" y="152"/>
                    </a:cubicBezTo>
                    <a:cubicBezTo>
                      <a:pt x="27" y="152"/>
                      <a:pt x="26" y="152"/>
                      <a:pt x="26" y="152"/>
                    </a:cubicBezTo>
                    <a:moveTo>
                      <a:pt x="20" y="148"/>
                    </a:moveTo>
                    <a:cubicBezTo>
                      <a:pt x="20" y="149"/>
                      <a:pt x="19" y="150"/>
                      <a:pt x="19" y="151"/>
                    </a:cubicBezTo>
                    <a:cubicBezTo>
                      <a:pt x="19" y="152"/>
                      <a:pt x="19" y="152"/>
                      <a:pt x="19" y="152"/>
                    </a:cubicBezTo>
                    <a:cubicBezTo>
                      <a:pt x="20" y="151"/>
                      <a:pt x="20" y="150"/>
                      <a:pt x="21" y="149"/>
                    </a:cubicBezTo>
                    <a:cubicBezTo>
                      <a:pt x="21" y="149"/>
                      <a:pt x="21" y="149"/>
                      <a:pt x="20" y="148"/>
                    </a:cubicBezTo>
                    <a:moveTo>
                      <a:pt x="20" y="148"/>
                    </a:moveTo>
                    <a:cubicBezTo>
                      <a:pt x="19" y="149"/>
                      <a:pt x="19" y="150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9" y="150"/>
                      <a:pt x="19" y="149"/>
                      <a:pt x="20" y="148"/>
                    </a:cubicBezTo>
                    <a:cubicBezTo>
                      <a:pt x="20" y="148"/>
                      <a:pt x="20" y="148"/>
                      <a:pt x="20" y="148"/>
                    </a:cubicBezTo>
                    <a:moveTo>
                      <a:pt x="30" y="146"/>
                    </a:moveTo>
                    <a:cubicBezTo>
                      <a:pt x="29" y="147"/>
                      <a:pt x="28" y="148"/>
                      <a:pt x="27" y="150"/>
                    </a:cubicBezTo>
                    <a:cubicBezTo>
                      <a:pt x="27" y="150"/>
                      <a:pt x="28" y="150"/>
                      <a:pt x="28" y="150"/>
                    </a:cubicBezTo>
                    <a:cubicBezTo>
                      <a:pt x="30" y="146"/>
                      <a:pt x="30" y="146"/>
                      <a:pt x="30" y="146"/>
                    </a:cubicBezTo>
                    <a:cubicBezTo>
                      <a:pt x="30" y="146"/>
                      <a:pt x="30" y="146"/>
                      <a:pt x="30" y="146"/>
                    </a:cubicBezTo>
                    <a:moveTo>
                      <a:pt x="24" y="142"/>
                    </a:moveTo>
                    <a:cubicBezTo>
                      <a:pt x="23" y="144"/>
                      <a:pt x="22" y="145"/>
                      <a:pt x="21" y="147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3" y="146"/>
                      <a:pt x="24" y="144"/>
                      <a:pt x="25" y="142"/>
                    </a:cubicBezTo>
                    <a:cubicBezTo>
                      <a:pt x="24" y="142"/>
                      <a:pt x="24" y="142"/>
                      <a:pt x="24" y="142"/>
                    </a:cubicBezTo>
                    <a:moveTo>
                      <a:pt x="23" y="142"/>
                    </a:moveTo>
                    <a:cubicBezTo>
                      <a:pt x="22" y="143"/>
                      <a:pt x="22" y="145"/>
                      <a:pt x="21" y="147"/>
                    </a:cubicBezTo>
                    <a:cubicBezTo>
                      <a:pt x="21" y="147"/>
                      <a:pt x="21" y="147"/>
                      <a:pt x="21" y="147"/>
                    </a:cubicBezTo>
                    <a:cubicBezTo>
                      <a:pt x="22" y="145"/>
                      <a:pt x="23" y="143"/>
                      <a:pt x="24" y="142"/>
                    </a:cubicBezTo>
                    <a:cubicBezTo>
                      <a:pt x="23" y="142"/>
                      <a:pt x="23" y="142"/>
                      <a:pt x="23" y="142"/>
                    </a:cubicBezTo>
                    <a:moveTo>
                      <a:pt x="33" y="142"/>
                    </a:moveTo>
                    <a:cubicBezTo>
                      <a:pt x="32" y="142"/>
                      <a:pt x="31" y="143"/>
                      <a:pt x="31" y="144"/>
                    </a:cubicBezTo>
                    <a:cubicBezTo>
                      <a:pt x="31" y="145"/>
                      <a:pt x="31" y="145"/>
                      <a:pt x="31" y="145"/>
                    </a:cubicBezTo>
                    <a:cubicBezTo>
                      <a:pt x="33" y="142"/>
                      <a:pt x="33" y="142"/>
                      <a:pt x="33" y="142"/>
                    </a:cubicBezTo>
                    <a:cubicBezTo>
                      <a:pt x="33" y="142"/>
                      <a:pt x="33" y="142"/>
                      <a:pt x="33" y="142"/>
                    </a:cubicBezTo>
                    <a:moveTo>
                      <a:pt x="26" y="138"/>
                    </a:moveTo>
                    <a:cubicBezTo>
                      <a:pt x="26" y="139"/>
                      <a:pt x="25" y="140"/>
                      <a:pt x="25" y="141"/>
                    </a:cubicBezTo>
                    <a:cubicBezTo>
                      <a:pt x="25" y="141"/>
                      <a:pt x="25" y="141"/>
                      <a:pt x="25" y="141"/>
                    </a:cubicBezTo>
                    <a:cubicBezTo>
                      <a:pt x="26" y="140"/>
                      <a:pt x="26" y="139"/>
                      <a:pt x="27" y="139"/>
                    </a:cubicBezTo>
                    <a:cubicBezTo>
                      <a:pt x="27" y="138"/>
                      <a:pt x="27" y="138"/>
                      <a:pt x="26" y="138"/>
                    </a:cubicBezTo>
                    <a:moveTo>
                      <a:pt x="35" y="138"/>
                    </a:moveTo>
                    <a:cubicBezTo>
                      <a:pt x="35" y="138"/>
                      <a:pt x="35" y="138"/>
                      <a:pt x="34" y="138"/>
                    </a:cubicBezTo>
                    <a:cubicBezTo>
                      <a:pt x="35" y="139"/>
                      <a:pt x="35" y="139"/>
                      <a:pt x="35" y="139"/>
                    </a:cubicBezTo>
                    <a:cubicBezTo>
                      <a:pt x="35" y="138"/>
                      <a:pt x="35" y="138"/>
                      <a:pt x="35" y="138"/>
                    </a:cubicBezTo>
                    <a:cubicBezTo>
                      <a:pt x="35" y="138"/>
                      <a:pt x="35" y="138"/>
                      <a:pt x="35" y="138"/>
                    </a:cubicBezTo>
                    <a:moveTo>
                      <a:pt x="26" y="138"/>
                    </a:moveTo>
                    <a:cubicBezTo>
                      <a:pt x="25" y="139"/>
                      <a:pt x="25" y="140"/>
                      <a:pt x="24" y="140"/>
                    </a:cubicBezTo>
                    <a:cubicBezTo>
                      <a:pt x="24" y="140"/>
                      <a:pt x="24" y="140"/>
                      <a:pt x="24" y="140"/>
                    </a:cubicBezTo>
                    <a:cubicBezTo>
                      <a:pt x="25" y="140"/>
                      <a:pt x="25" y="139"/>
                      <a:pt x="26" y="138"/>
                    </a:cubicBezTo>
                    <a:cubicBezTo>
                      <a:pt x="26" y="138"/>
                      <a:pt x="26" y="138"/>
                      <a:pt x="26" y="138"/>
                    </a:cubicBezTo>
                    <a:moveTo>
                      <a:pt x="29" y="135"/>
                    </a:move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9" y="135"/>
                      <a:pt x="29" y="135"/>
                    </a:cubicBezTo>
                    <a:cubicBezTo>
                      <a:pt x="29" y="135"/>
                      <a:pt x="29" y="135"/>
                      <a:pt x="29" y="135"/>
                    </a:cubicBezTo>
                    <a:cubicBezTo>
                      <a:pt x="29" y="135"/>
                      <a:pt x="29" y="135"/>
                      <a:pt x="29" y="135"/>
                    </a:cubicBezTo>
                    <a:moveTo>
                      <a:pt x="28" y="134"/>
                    </a:move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8" y="135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moveTo>
                      <a:pt x="29" y="134"/>
                    </a:move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moveTo>
                      <a:pt x="37" y="134"/>
                    </a:moveTo>
                    <a:cubicBezTo>
                      <a:pt x="37" y="134"/>
                      <a:pt x="37" y="134"/>
                      <a:pt x="37" y="135"/>
                    </a:cubicBezTo>
                    <a:cubicBezTo>
                      <a:pt x="37" y="135"/>
                      <a:pt x="37" y="135"/>
                      <a:pt x="37" y="135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37" y="134"/>
                      <a:pt x="37" y="134"/>
                      <a:pt x="37" y="134"/>
                    </a:cubicBezTo>
                    <a:moveTo>
                      <a:pt x="28" y="134"/>
                    </a:move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moveTo>
                      <a:pt x="38" y="133"/>
                    </a:moveTo>
                    <a:cubicBezTo>
                      <a:pt x="38" y="133"/>
                      <a:pt x="38" y="133"/>
                      <a:pt x="38" y="133"/>
                    </a:cubicBezTo>
                    <a:cubicBezTo>
                      <a:pt x="38" y="133"/>
                      <a:pt x="38" y="133"/>
                      <a:pt x="38" y="134"/>
                    </a:cubicBezTo>
                    <a:cubicBezTo>
                      <a:pt x="39" y="133"/>
                      <a:pt x="39" y="133"/>
                      <a:pt x="39" y="133"/>
                    </a:cubicBezTo>
                    <a:cubicBezTo>
                      <a:pt x="38" y="133"/>
                      <a:pt x="38" y="133"/>
                      <a:pt x="38" y="133"/>
                    </a:cubicBezTo>
                    <a:moveTo>
                      <a:pt x="31" y="131"/>
                    </a:move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moveTo>
                      <a:pt x="30" y="130"/>
                    </a:moveTo>
                    <a:cubicBezTo>
                      <a:pt x="30" y="130"/>
                      <a:pt x="30" y="130"/>
                      <a:pt x="30" y="131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30" y="130"/>
                      <a:pt x="30" y="130"/>
                      <a:pt x="30" y="130"/>
                    </a:cubicBezTo>
                    <a:cubicBezTo>
                      <a:pt x="30" y="130"/>
                      <a:pt x="30" y="130"/>
                      <a:pt x="30" y="130"/>
                    </a:cubicBezTo>
                    <a:moveTo>
                      <a:pt x="32" y="129"/>
                    </a:moveTo>
                    <a:cubicBezTo>
                      <a:pt x="32" y="129"/>
                      <a:pt x="32" y="130"/>
                      <a:pt x="31" y="130"/>
                    </a:cubicBezTo>
                    <a:cubicBezTo>
                      <a:pt x="32" y="130"/>
                      <a:pt x="32" y="130"/>
                      <a:pt x="32" y="130"/>
                    </a:cubicBezTo>
                    <a:cubicBezTo>
                      <a:pt x="32" y="130"/>
                      <a:pt x="32" y="130"/>
                      <a:pt x="32" y="129"/>
                    </a:cubicBezTo>
                    <a:cubicBezTo>
                      <a:pt x="32" y="129"/>
                      <a:pt x="32" y="129"/>
                      <a:pt x="32" y="129"/>
                    </a:cubicBezTo>
                    <a:moveTo>
                      <a:pt x="31" y="129"/>
                    </a:moveTo>
                    <a:cubicBezTo>
                      <a:pt x="31" y="129"/>
                      <a:pt x="31" y="129"/>
                      <a:pt x="31" y="130"/>
                    </a:cubicBezTo>
                    <a:cubicBezTo>
                      <a:pt x="31" y="130"/>
                      <a:pt x="31" y="130"/>
                      <a:pt x="31" y="130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moveTo>
                      <a:pt x="45" y="121"/>
                    </a:moveTo>
                    <a:cubicBezTo>
                      <a:pt x="44" y="123"/>
                      <a:pt x="44" y="124"/>
                      <a:pt x="43" y="125"/>
                    </a:cubicBezTo>
                    <a:cubicBezTo>
                      <a:pt x="42" y="126"/>
                      <a:pt x="42" y="127"/>
                      <a:pt x="41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5" y="122"/>
                      <a:pt x="45" y="122"/>
                      <a:pt x="45" y="122"/>
                    </a:cubicBezTo>
                    <a:cubicBezTo>
                      <a:pt x="45" y="121"/>
                      <a:pt x="45" y="121"/>
                      <a:pt x="45" y="121"/>
                    </a:cubicBezTo>
                    <a:moveTo>
                      <a:pt x="39" y="118"/>
                    </a:moveTo>
                    <a:cubicBezTo>
                      <a:pt x="38" y="119"/>
                      <a:pt x="36" y="121"/>
                      <a:pt x="35" y="124"/>
                    </a:cubicBezTo>
                    <a:cubicBezTo>
                      <a:pt x="35" y="124"/>
                      <a:pt x="35" y="124"/>
                      <a:pt x="35" y="124"/>
                    </a:cubicBezTo>
                    <a:cubicBezTo>
                      <a:pt x="35" y="124"/>
                      <a:pt x="35" y="124"/>
                      <a:pt x="35" y="125"/>
                    </a:cubicBezTo>
                    <a:cubicBezTo>
                      <a:pt x="36" y="122"/>
                      <a:pt x="38" y="120"/>
                      <a:pt x="39" y="118"/>
                    </a:cubicBezTo>
                    <a:cubicBezTo>
                      <a:pt x="39" y="118"/>
                      <a:pt x="39" y="118"/>
                      <a:pt x="39" y="118"/>
                    </a:cubicBezTo>
                    <a:moveTo>
                      <a:pt x="38" y="117"/>
                    </a:moveTo>
                    <a:cubicBezTo>
                      <a:pt x="37" y="119"/>
                      <a:pt x="35" y="122"/>
                      <a:pt x="34" y="124"/>
                    </a:cubicBezTo>
                    <a:cubicBezTo>
                      <a:pt x="34" y="124"/>
                      <a:pt x="34" y="124"/>
                      <a:pt x="34" y="124"/>
                    </a:cubicBezTo>
                    <a:cubicBezTo>
                      <a:pt x="35" y="122"/>
                      <a:pt x="37" y="119"/>
                      <a:pt x="38" y="117"/>
                    </a:cubicBezTo>
                    <a:cubicBezTo>
                      <a:pt x="38" y="117"/>
                      <a:pt x="38" y="117"/>
                      <a:pt x="38" y="117"/>
                    </a:cubicBezTo>
                    <a:moveTo>
                      <a:pt x="50" y="114"/>
                    </a:moveTo>
                    <a:cubicBezTo>
                      <a:pt x="49" y="115"/>
                      <a:pt x="48" y="117"/>
                      <a:pt x="47" y="119"/>
                    </a:cubicBezTo>
                    <a:cubicBezTo>
                      <a:pt x="47" y="119"/>
                      <a:pt x="47" y="119"/>
                      <a:pt x="47" y="119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50" y="114"/>
                      <a:pt x="50" y="114"/>
                    </a:cubicBezTo>
                    <a:moveTo>
                      <a:pt x="43" y="110"/>
                    </a:moveTo>
                    <a:cubicBezTo>
                      <a:pt x="42" y="111"/>
                      <a:pt x="41" y="113"/>
                      <a:pt x="40" y="115"/>
                    </a:cubicBezTo>
                    <a:cubicBezTo>
                      <a:pt x="40" y="115"/>
                      <a:pt x="40" y="115"/>
                      <a:pt x="41" y="115"/>
                    </a:cubicBezTo>
                    <a:cubicBezTo>
                      <a:pt x="42" y="113"/>
                      <a:pt x="43" y="112"/>
                      <a:pt x="44" y="110"/>
                    </a:cubicBezTo>
                    <a:cubicBezTo>
                      <a:pt x="44" y="110"/>
                      <a:pt x="44" y="110"/>
                      <a:pt x="43" y="110"/>
                    </a:cubicBezTo>
                    <a:moveTo>
                      <a:pt x="43" y="109"/>
                    </a:moveTo>
                    <a:cubicBezTo>
                      <a:pt x="42" y="111"/>
                      <a:pt x="41" y="113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3"/>
                      <a:pt x="42" y="111"/>
                      <a:pt x="43" y="109"/>
                    </a:cubicBezTo>
                    <a:cubicBezTo>
                      <a:pt x="43" y="109"/>
                      <a:pt x="43" y="109"/>
                      <a:pt x="43" y="109"/>
                    </a:cubicBezTo>
                    <a:moveTo>
                      <a:pt x="58" y="101"/>
                    </a:moveTo>
                    <a:cubicBezTo>
                      <a:pt x="56" y="104"/>
                      <a:pt x="54" y="107"/>
                      <a:pt x="53" y="109"/>
                    </a:cubicBezTo>
                    <a:cubicBezTo>
                      <a:pt x="53" y="110"/>
                      <a:pt x="53" y="110"/>
                      <a:pt x="53" y="110"/>
                    </a:cubicBezTo>
                    <a:cubicBezTo>
                      <a:pt x="58" y="101"/>
                      <a:pt x="58" y="101"/>
                      <a:pt x="58" y="101"/>
                    </a:cubicBezTo>
                    <a:cubicBezTo>
                      <a:pt x="58" y="101"/>
                      <a:pt x="58" y="101"/>
                      <a:pt x="58" y="101"/>
                    </a:cubicBezTo>
                    <a:moveTo>
                      <a:pt x="51" y="96"/>
                    </a:moveTo>
                    <a:cubicBezTo>
                      <a:pt x="50" y="99"/>
                      <a:pt x="48" y="102"/>
                      <a:pt x="46" y="106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48" y="102"/>
                      <a:pt x="50" y="99"/>
                      <a:pt x="52" y="96"/>
                    </a:cubicBezTo>
                    <a:cubicBezTo>
                      <a:pt x="51" y="96"/>
                      <a:pt x="51" y="96"/>
                      <a:pt x="51" y="96"/>
                    </a:cubicBezTo>
                    <a:moveTo>
                      <a:pt x="51" y="96"/>
                    </a:moveTo>
                    <a:cubicBezTo>
                      <a:pt x="49" y="99"/>
                      <a:pt x="47" y="102"/>
                      <a:pt x="45" y="105"/>
                    </a:cubicBezTo>
                    <a:cubicBezTo>
                      <a:pt x="45" y="105"/>
                      <a:pt x="45" y="105"/>
                      <a:pt x="45" y="105"/>
                    </a:cubicBezTo>
                    <a:cubicBezTo>
                      <a:pt x="47" y="102"/>
                      <a:pt x="49" y="99"/>
                      <a:pt x="51" y="96"/>
                    </a:cubicBezTo>
                    <a:cubicBezTo>
                      <a:pt x="51" y="96"/>
                      <a:pt x="51" y="96"/>
                      <a:pt x="51" y="96"/>
                    </a:cubicBezTo>
                    <a:moveTo>
                      <a:pt x="64" y="91"/>
                    </a:moveTo>
                    <a:cubicBezTo>
                      <a:pt x="63" y="93"/>
                      <a:pt x="61" y="95"/>
                      <a:pt x="60" y="98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4" y="91"/>
                      <a:pt x="64" y="91"/>
                      <a:pt x="64" y="91"/>
                    </a:cubicBezTo>
                    <a:moveTo>
                      <a:pt x="65" y="90"/>
                    </a:moveTo>
                    <a:cubicBezTo>
                      <a:pt x="65" y="90"/>
                      <a:pt x="65" y="90"/>
                      <a:pt x="64" y="90"/>
                    </a:cubicBezTo>
                    <a:cubicBezTo>
                      <a:pt x="64" y="91"/>
                      <a:pt x="65" y="91"/>
                      <a:pt x="65" y="91"/>
                    </a:cubicBezTo>
                    <a:cubicBezTo>
                      <a:pt x="65" y="90"/>
                      <a:pt x="65" y="90"/>
                      <a:pt x="65" y="90"/>
                    </a:cubicBezTo>
                    <a:cubicBezTo>
                      <a:pt x="65" y="90"/>
                      <a:pt x="65" y="90"/>
                      <a:pt x="65" y="90"/>
                    </a:cubicBezTo>
                    <a:moveTo>
                      <a:pt x="57" y="85"/>
                    </a:moveTo>
                    <a:cubicBezTo>
                      <a:pt x="57" y="87"/>
                      <a:pt x="55" y="89"/>
                      <a:pt x="53" y="94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5" y="91"/>
                      <a:pt x="56" y="89"/>
                      <a:pt x="57" y="86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8" y="86"/>
                      <a:pt x="58" y="86"/>
                      <a:pt x="58" y="86"/>
                    </a:cubicBezTo>
                    <a:cubicBezTo>
                      <a:pt x="58" y="86"/>
                      <a:pt x="58" y="86"/>
                      <a:pt x="57" y="85"/>
                    </a:cubicBezTo>
                    <a:moveTo>
                      <a:pt x="68" y="85"/>
                    </a:moveTo>
                    <a:cubicBezTo>
                      <a:pt x="67" y="86"/>
                      <a:pt x="67" y="86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moveTo>
                      <a:pt x="57" y="85"/>
                    </a:moveTo>
                    <a:cubicBezTo>
                      <a:pt x="55" y="88"/>
                      <a:pt x="54" y="91"/>
                      <a:pt x="52" y="9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5" y="89"/>
                      <a:pt x="56" y="87"/>
                      <a:pt x="57" y="85"/>
                    </a:cubicBezTo>
                    <a:cubicBezTo>
                      <a:pt x="57" y="85"/>
                      <a:pt x="57" y="85"/>
                      <a:pt x="57" y="85"/>
                    </a:cubicBezTo>
                    <a:moveTo>
                      <a:pt x="68" y="85"/>
                    </a:move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moveTo>
                      <a:pt x="59" y="82"/>
                    </a:moveTo>
                    <a:cubicBezTo>
                      <a:pt x="59" y="82"/>
                      <a:pt x="59" y="82"/>
                      <a:pt x="59" y="82"/>
                    </a:cubicBezTo>
                    <a:cubicBezTo>
                      <a:pt x="59" y="83"/>
                      <a:pt x="59" y="83"/>
                      <a:pt x="60" y="83"/>
                    </a:cubicBezTo>
                    <a:cubicBezTo>
                      <a:pt x="60" y="83"/>
                      <a:pt x="60" y="83"/>
                      <a:pt x="60" y="82"/>
                    </a:cubicBezTo>
                    <a:cubicBezTo>
                      <a:pt x="59" y="82"/>
                      <a:pt x="59" y="82"/>
                      <a:pt x="59" y="82"/>
                    </a:cubicBezTo>
                    <a:moveTo>
                      <a:pt x="70" y="81"/>
                    </a:moveTo>
                    <a:cubicBezTo>
                      <a:pt x="70" y="82"/>
                      <a:pt x="69" y="83"/>
                      <a:pt x="68" y="84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0" y="81"/>
                      <a:pt x="70" y="81"/>
                    </a:cubicBezTo>
                    <a:moveTo>
                      <a:pt x="70" y="81"/>
                    </a:move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1" y="81"/>
                      <a:pt x="71" y="81"/>
                      <a:pt x="70" y="81"/>
                    </a:cubicBezTo>
                    <a:moveTo>
                      <a:pt x="60" y="81"/>
                    </a:moveTo>
                    <a:cubicBezTo>
                      <a:pt x="60" y="81"/>
                      <a:pt x="59" y="81"/>
                      <a:pt x="59" y="82"/>
                    </a:cubicBezTo>
                    <a:cubicBezTo>
                      <a:pt x="59" y="82"/>
                      <a:pt x="60" y="82"/>
                      <a:pt x="60" y="82"/>
                    </a:cubicBezTo>
                    <a:cubicBezTo>
                      <a:pt x="60" y="82"/>
                      <a:pt x="60" y="81"/>
                      <a:pt x="61" y="81"/>
                    </a:cubicBezTo>
                    <a:cubicBezTo>
                      <a:pt x="60" y="81"/>
                      <a:pt x="60" y="81"/>
                      <a:pt x="60" y="81"/>
                    </a:cubicBezTo>
                    <a:moveTo>
                      <a:pt x="71" y="80"/>
                    </a:moveTo>
                    <a:cubicBezTo>
                      <a:pt x="71" y="80"/>
                      <a:pt x="71" y="80"/>
                      <a:pt x="71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1" y="80"/>
                      <a:pt x="71" y="80"/>
                      <a:pt x="71" y="80"/>
                    </a:cubicBezTo>
                    <a:cubicBezTo>
                      <a:pt x="71" y="80"/>
                      <a:pt x="71" y="80"/>
                      <a:pt x="71" y="80"/>
                    </a:cubicBezTo>
                    <a:moveTo>
                      <a:pt x="60" y="80"/>
                    </a:move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1"/>
                      <a:pt x="61" y="81"/>
                    </a:cubicBezTo>
                    <a:cubicBezTo>
                      <a:pt x="61" y="81"/>
                      <a:pt x="61" y="81"/>
                      <a:pt x="61" y="80"/>
                    </a:cubicBezTo>
                    <a:cubicBezTo>
                      <a:pt x="61" y="80"/>
                      <a:pt x="61" y="80"/>
                      <a:pt x="60" y="80"/>
                    </a:cubicBezTo>
                    <a:moveTo>
                      <a:pt x="73" y="77"/>
                    </a:moveTo>
                    <a:cubicBezTo>
                      <a:pt x="72" y="78"/>
                      <a:pt x="72" y="78"/>
                      <a:pt x="72" y="78"/>
                    </a:cubicBezTo>
                    <a:cubicBezTo>
                      <a:pt x="72" y="78"/>
                      <a:pt x="72" y="78"/>
                      <a:pt x="72" y="78"/>
                    </a:cubicBez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7"/>
                      <a:pt x="73" y="77"/>
                      <a:pt x="73" y="77"/>
                    </a:cubicBezTo>
                    <a:moveTo>
                      <a:pt x="62" y="77"/>
                    </a:moveTo>
                    <a:cubicBezTo>
                      <a:pt x="62" y="78"/>
                      <a:pt x="61" y="78"/>
                      <a:pt x="61" y="79"/>
                    </a:cubicBezTo>
                    <a:cubicBezTo>
                      <a:pt x="61" y="79"/>
                      <a:pt x="61" y="80"/>
                      <a:pt x="61" y="80"/>
                    </a:cubicBezTo>
                    <a:cubicBezTo>
                      <a:pt x="62" y="79"/>
                      <a:pt x="62" y="78"/>
                      <a:pt x="63" y="77"/>
                    </a:cubicBezTo>
                    <a:cubicBezTo>
                      <a:pt x="63" y="77"/>
                      <a:pt x="62" y="77"/>
                      <a:pt x="62" y="77"/>
                    </a:cubicBezTo>
                    <a:moveTo>
                      <a:pt x="73" y="76"/>
                    </a:move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6"/>
                      <a:pt x="73" y="76"/>
                      <a:pt x="73" y="76"/>
                    </a:cubicBezTo>
                    <a:cubicBezTo>
                      <a:pt x="73" y="76"/>
                      <a:pt x="73" y="76"/>
                      <a:pt x="73" y="76"/>
                    </a:cubicBezTo>
                    <a:moveTo>
                      <a:pt x="62" y="76"/>
                    </a:moveTo>
                    <a:cubicBezTo>
                      <a:pt x="62" y="76"/>
                      <a:pt x="62" y="76"/>
                      <a:pt x="62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6"/>
                      <a:pt x="63" y="76"/>
                      <a:pt x="62" y="76"/>
                    </a:cubicBezTo>
                    <a:moveTo>
                      <a:pt x="63" y="76"/>
                    </a:move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moveTo>
                      <a:pt x="74" y="75"/>
                    </a:moveTo>
                    <a:cubicBezTo>
                      <a:pt x="74" y="75"/>
                      <a:pt x="74" y="75"/>
                      <a:pt x="74" y="76"/>
                    </a:cubicBezTo>
                    <a:cubicBezTo>
                      <a:pt x="74" y="76"/>
                      <a:pt x="74" y="76"/>
                      <a:pt x="74" y="76"/>
                    </a:cubicBezTo>
                    <a:cubicBezTo>
                      <a:pt x="74" y="75"/>
                      <a:pt x="74" y="75"/>
                      <a:pt x="74" y="75"/>
                    </a:cubicBezTo>
                    <a:cubicBezTo>
                      <a:pt x="74" y="75"/>
                      <a:pt x="74" y="75"/>
                      <a:pt x="74" y="75"/>
                    </a:cubicBezTo>
                    <a:moveTo>
                      <a:pt x="75" y="73"/>
                    </a:move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3"/>
                      <a:pt x="75" y="73"/>
                      <a:pt x="75" y="73"/>
                    </a:cubicBezTo>
                    <a:moveTo>
                      <a:pt x="75" y="73"/>
                    </a:move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3"/>
                      <a:pt x="75" y="74"/>
                    </a:cubicBez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3"/>
                      <a:pt x="75" y="73"/>
                    </a:cubicBezTo>
                    <a:moveTo>
                      <a:pt x="65" y="73"/>
                    </a:moveTo>
                    <a:cubicBezTo>
                      <a:pt x="64" y="73"/>
                      <a:pt x="64" y="73"/>
                      <a:pt x="64" y="73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5" y="73"/>
                      <a:pt x="65" y="73"/>
                      <a:pt x="65" y="73"/>
                    </a:cubicBezTo>
                    <a:cubicBezTo>
                      <a:pt x="65" y="73"/>
                      <a:pt x="65" y="73"/>
                      <a:pt x="65" y="73"/>
                    </a:cubicBezTo>
                    <a:moveTo>
                      <a:pt x="65" y="71"/>
                    </a:moveTo>
                    <a:cubicBezTo>
                      <a:pt x="65" y="72"/>
                      <a:pt x="65" y="72"/>
                      <a:pt x="65" y="72"/>
                    </a:cubicBezTo>
                    <a:cubicBezTo>
                      <a:pt x="65" y="72"/>
                      <a:pt x="65" y="73"/>
                      <a:pt x="65" y="73"/>
                    </a:cubicBezTo>
                    <a:cubicBezTo>
                      <a:pt x="66" y="72"/>
                      <a:pt x="66" y="72"/>
                      <a:pt x="66" y="72"/>
                    </a:cubicBezTo>
                    <a:cubicBezTo>
                      <a:pt x="66" y="72"/>
                      <a:pt x="65" y="72"/>
                      <a:pt x="65" y="71"/>
                    </a:cubicBezTo>
                    <a:moveTo>
                      <a:pt x="66" y="70"/>
                    </a:moveTo>
                    <a:cubicBezTo>
                      <a:pt x="66" y="70"/>
                      <a:pt x="66" y="70"/>
                      <a:pt x="66" y="71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7" y="71"/>
                      <a:pt x="67" y="70"/>
                      <a:pt x="67" y="70"/>
                    </a:cubicBezTo>
                    <a:cubicBezTo>
                      <a:pt x="67" y="70"/>
                      <a:pt x="66" y="70"/>
                      <a:pt x="66" y="70"/>
                    </a:cubicBezTo>
                    <a:moveTo>
                      <a:pt x="67" y="68"/>
                    </a:moveTo>
                    <a:cubicBezTo>
                      <a:pt x="67" y="68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8" y="69"/>
                    </a:cubicBezTo>
                    <a:cubicBezTo>
                      <a:pt x="68" y="69"/>
                      <a:pt x="68" y="69"/>
                      <a:pt x="68" y="68"/>
                    </a:cubicBezTo>
                    <a:cubicBezTo>
                      <a:pt x="68" y="68"/>
                      <a:pt x="67" y="68"/>
                      <a:pt x="67" y="68"/>
                    </a:cubicBezTo>
                    <a:moveTo>
                      <a:pt x="79" y="68"/>
                    </a:moveTo>
                    <a:cubicBezTo>
                      <a:pt x="78" y="69"/>
                      <a:pt x="77" y="70"/>
                      <a:pt x="76" y="72"/>
                    </a:cubicBezTo>
                    <a:cubicBezTo>
                      <a:pt x="76" y="72"/>
                      <a:pt x="76" y="72"/>
                      <a:pt x="76" y="72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79" y="68"/>
                      <a:pt x="79" y="68"/>
                    </a:cubicBezTo>
                    <a:moveTo>
                      <a:pt x="70" y="63"/>
                    </a:moveTo>
                    <a:cubicBezTo>
                      <a:pt x="70" y="64"/>
                      <a:pt x="69" y="65"/>
                      <a:pt x="68" y="67"/>
                    </a:cubicBezTo>
                    <a:cubicBezTo>
                      <a:pt x="68" y="67"/>
                      <a:pt x="69" y="67"/>
                      <a:pt x="69" y="67"/>
                    </a:cubicBezTo>
                    <a:cubicBezTo>
                      <a:pt x="69" y="66"/>
                      <a:pt x="70" y="64"/>
                      <a:pt x="71" y="63"/>
                    </a:cubicBezTo>
                    <a:cubicBezTo>
                      <a:pt x="71" y="63"/>
                      <a:pt x="70" y="63"/>
                      <a:pt x="70" y="63"/>
                    </a:cubicBezTo>
                    <a:moveTo>
                      <a:pt x="82" y="62"/>
                    </a:moveTo>
                    <a:cubicBezTo>
                      <a:pt x="82" y="63"/>
                      <a:pt x="82" y="63"/>
                      <a:pt x="81" y="63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moveTo>
                      <a:pt x="82" y="62"/>
                    </a:move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moveTo>
                      <a:pt x="74" y="57"/>
                    </a:moveTo>
                    <a:cubicBezTo>
                      <a:pt x="74" y="58"/>
                      <a:pt x="73" y="58"/>
                      <a:pt x="73" y="58"/>
                    </a:cubicBezTo>
                    <a:cubicBezTo>
                      <a:pt x="73" y="58"/>
                      <a:pt x="73" y="58"/>
                      <a:pt x="73" y="59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4" y="57"/>
                      <a:pt x="74" y="57"/>
                      <a:pt x="74" y="57"/>
                    </a:cubicBezTo>
                    <a:moveTo>
                      <a:pt x="74" y="57"/>
                    </a:move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moveTo>
                      <a:pt x="86" y="56"/>
                    </a:moveTo>
                    <a:cubicBezTo>
                      <a:pt x="86" y="56"/>
                      <a:pt x="86" y="56"/>
                      <a:pt x="85" y="57"/>
                    </a:cubicBezTo>
                    <a:cubicBezTo>
                      <a:pt x="85" y="57"/>
                      <a:pt x="85" y="57"/>
                      <a:pt x="85" y="57"/>
                    </a:cubicBezTo>
                    <a:cubicBezTo>
                      <a:pt x="86" y="56"/>
                      <a:pt x="86" y="56"/>
                      <a:pt x="86" y="56"/>
                    </a:cubicBezTo>
                    <a:cubicBezTo>
                      <a:pt x="86" y="56"/>
                      <a:pt x="86" y="56"/>
                      <a:pt x="86" y="56"/>
                    </a:cubicBezTo>
                    <a:moveTo>
                      <a:pt x="78" y="51"/>
                    </a:moveTo>
                    <a:cubicBezTo>
                      <a:pt x="78" y="51"/>
                      <a:pt x="77" y="51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8" y="51"/>
                      <a:pt x="78" y="51"/>
                      <a:pt x="78" y="51"/>
                    </a:cubicBezTo>
                    <a:cubicBezTo>
                      <a:pt x="78" y="51"/>
                      <a:pt x="78" y="51"/>
                      <a:pt x="78" y="51"/>
                    </a:cubicBezTo>
                    <a:moveTo>
                      <a:pt x="90" y="49"/>
                    </a:moveTo>
                    <a:cubicBezTo>
                      <a:pt x="90" y="50"/>
                      <a:pt x="89" y="51"/>
                      <a:pt x="89" y="51"/>
                    </a:cubicBezTo>
                    <a:cubicBezTo>
                      <a:pt x="89" y="51"/>
                      <a:pt x="89" y="51"/>
                      <a:pt x="89" y="51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moveTo>
                      <a:pt x="90" y="49"/>
                    </a:move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moveTo>
                      <a:pt x="92" y="47"/>
                    </a:moveTo>
                    <a:cubicBezTo>
                      <a:pt x="91" y="47"/>
                      <a:pt x="91" y="48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2" y="47"/>
                      <a:pt x="92" y="47"/>
                      <a:pt x="92" y="47"/>
                    </a:cubicBezTo>
                    <a:cubicBezTo>
                      <a:pt x="92" y="47"/>
                      <a:pt x="92" y="47"/>
                      <a:pt x="92" y="47"/>
                    </a:cubicBezTo>
                    <a:moveTo>
                      <a:pt x="82" y="44"/>
                    </a:moveTo>
                    <a:cubicBezTo>
                      <a:pt x="81" y="45"/>
                      <a:pt x="81" y="46"/>
                      <a:pt x="80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2" y="44"/>
                    </a:move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5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3" y="42"/>
                    </a:moveTo>
                    <a:cubicBezTo>
                      <a:pt x="83" y="42"/>
                      <a:pt x="82" y="43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3" y="42"/>
                      <a:pt x="83" y="42"/>
                      <a:pt x="83" y="42"/>
                    </a:cubicBezTo>
                    <a:moveTo>
                      <a:pt x="99" y="35"/>
                    </a:moveTo>
                    <a:cubicBezTo>
                      <a:pt x="98" y="36"/>
                      <a:pt x="98" y="37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9" y="35"/>
                      <a:pt x="99" y="35"/>
                      <a:pt x="99" y="35"/>
                    </a:cubicBezTo>
                    <a:cubicBezTo>
                      <a:pt x="99" y="35"/>
                      <a:pt x="99" y="35"/>
                      <a:pt x="99" y="35"/>
                    </a:cubicBezTo>
                    <a:moveTo>
                      <a:pt x="90" y="30"/>
                    </a:moveTo>
                    <a:cubicBezTo>
                      <a:pt x="89" y="31"/>
                      <a:pt x="89" y="32"/>
                      <a:pt x="89" y="32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0"/>
                    </a:cubicBezTo>
                    <a:moveTo>
                      <a:pt x="101" y="12"/>
                    </a:moveTo>
                    <a:cubicBezTo>
                      <a:pt x="97" y="19"/>
                      <a:pt x="97" y="19"/>
                      <a:pt x="97" y="19"/>
                    </a:cubicBezTo>
                    <a:cubicBezTo>
                      <a:pt x="97" y="19"/>
                      <a:pt x="97" y="19"/>
                      <a:pt x="97" y="19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moveTo>
                      <a:pt x="107" y="4"/>
                    </a:moveTo>
                    <a:cubicBezTo>
                      <a:pt x="105" y="6"/>
                      <a:pt x="105" y="6"/>
                      <a:pt x="105" y="6"/>
                    </a:cubicBezTo>
                    <a:cubicBezTo>
                      <a:pt x="106" y="6"/>
                      <a:pt x="106" y="6"/>
                      <a:pt x="106" y="6"/>
                    </a:cubicBezTo>
                    <a:cubicBezTo>
                      <a:pt x="107" y="4"/>
                      <a:pt x="107" y="4"/>
                      <a:pt x="107" y="4"/>
                    </a:cubicBezTo>
                    <a:cubicBezTo>
                      <a:pt x="107" y="4"/>
                      <a:pt x="107" y="4"/>
                      <a:pt x="107" y="4"/>
                    </a:cubicBezTo>
                    <a:moveTo>
                      <a:pt x="109" y="0"/>
                    </a:moveTo>
                    <a:cubicBezTo>
                      <a:pt x="107" y="2"/>
                      <a:pt x="107" y="2"/>
                      <a:pt x="107" y="2"/>
                    </a:cubicBezTo>
                    <a:cubicBezTo>
                      <a:pt x="107" y="2"/>
                      <a:pt x="108" y="2"/>
                      <a:pt x="108" y="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109" y="0"/>
                      <a:pt x="10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9" name="Freeform 9633"/>
              <p:cNvSpPr>
                <a:spLocks noEditPoints="1"/>
              </p:cNvSpPr>
              <p:nvPr/>
            </p:nvSpPr>
            <p:spPr bwMode="auto">
              <a:xfrm>
                <a:off x="-609" y="3634"/>
                <a:ext cx="21" cy="15"/>
              </a:xfrm>
              <a:custGeom>
                <a:avLst/>
                <a:gdLst>
                  <a:gd name="T0" fmla="*/ 8 w 9"/>
                  <a:gd name="T1" fmla="*/ 6 h 6"/>
                  <a:gd name="T2" fmla="*/ 8 w 9"/>
                  <a:gd name="T3" fmla="*/ 6 h 6"/>
                  <a:gd name="T4" fmla="*/ 8 w 9"/>
                  <a:gd name="T5" fmla="*/ 6 h 6"/>
                  <a:gd name="T6" fmla="*/ 8 w 9"/>
                  <a:gd name="T7" fmla="*/ 6 h 6"/>
                  <a:gd name="T8" fmla="*/ 8 w 9"/>
                  <a:gd name="T9" fmla="*/ 6 h 6"/>
                  <a:gd name="T10" fmla="*/ 8 w 9"/>
                  <a:gd name="T11" fmla="*/ 5 h 6"/>
                  <a:gd name="T12" fmla="*/ 8 w 9"/>
                  <a:gd name="T13" fmla="*/ 6 h 6"/>
                  <a:gd name="T14" fmla="*/ 8 w 9"/>
                  <a:gd name="T15" fmla="*/ 6 h 6"/>
                  <a:gd name="T16" fmla="*/ 9 w 9"/>
                  <a:gd name="T17" fmla="*/ 5 h 6"/>
                  <a:gd name="T18" fmla="*/ 8 w 9"/>
                  <a:gd name="T19" fmla="*/ 5 h 6"/>
                  <a:gd name="T20" fmla="*/ 0 w 9"/>
                  <a:gd name="T21" fmla="*/ 2 h 6"/>
                  <a:gd name="T22" fmla="*/ 0 w 9"/>
                  <a:gd name="T23" fmla="*/ 2 h 6"/>
                  <a:gd name="T24" fmla="*/ 1 w 9"/>
                  <a:gd name="T25" fmla="*/ 2 h 6"/>
                  <a:gd name="T26" fmla="*/ 1 w 9"/>
                  <a:gd name="T27" fmla="*/ 2 h 6"/>
                  <a:gd name="T28" fmla="*/ 0 w 9"/>
                  <a:gd name="T29" fmla="*/ 2 h 6"/>
                  <a:gd name="T30" fmla="*/ 1 w 9"/>
                  <a:gd name="T31" fmla="*/ 0 h 6"/>
                  <a:gd name="T32" fmla="*/ 0 w 9"/>
                  <a:gd name="T33" fmla="*/ 1 h 6"/>
                  <a:gd name="T34" fmla="*/ 1 w 9"/>
                  <a:gd name="T35" fmla="*/ 1 h 6"/>
                  <a:gd name="T36" fmla="*/ 1 w 9"/>
                  <a:gd name="T37" fmla="*/ 1 h 6"/>
                  <a:gd name="T38" fmla="*/ 1 w 9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8" y="5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0" name="Freeform 9634"/>
              <p:cNvSpPr>
                <a:spLocks/>
              </p:cNvSpPr>
              <p:nvPr/>
            </p:nvSpPr>
            <p:spPr bwMode="auto">
              <a:xfrm>
                <a:off x="-574" y="3620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1" name="Freeform 9635"/>
              <p:cNvSpPr>
                <a:spLocks noEditPoints="1"/>
              </p:cNvSpPr>
              <p:nvPr/>
            </p:nvSpPr>
            <p:spPr bwMode="auto">
              <a:xfrm>
                <a:off x="-744" y="3443"/>
                <a:ext cx="253" cy="446"/>
              </a:xfrm>
              <a:custGeom>
                <a:avLst/>
                <a:gdLst>
                  <a:gd name="T0" fmla="*/ 0 w 107"/>
                  <a:gd name="T1" fmla="*/ 188 h 189"/>
                  <a:gd name="T2" fmla="*/ 2 w 107"/>
                  <a:gd name="T3" fmla="*/ 188 h 189"/>
                  <a:gd name="T4" fmla="*/ 5 w 107"/>
                  <a:gd name="T5" fmla="*/ 183 h 189"/>
                  <a:gd name="T6" fmla="*/ 10 w 107"/>
                  <a:gd name="T7" fmla="*/ 175 h 189"/>
                  <a:gd name="T8" fmla="*/ 5 w 107"/>
                  <a:gd name="T9" fmla="*/ 174 h 189"/>
                  <a:gd name="T10" fmla="*/ 13 w 107"/>
                  <a:gd name="T11" fmla="*/ 171 h 189"/>
                  <a:gd name="T12" fmla="*/ 18 w 107"/>
                  <a:gd name="T13" fmla="*/ 163 h 189"/>
                  <a:gd name="T14" fmla="*/ 12 w 107"/>
                  <a:gd name="T15" fmla="*/ 161 h 189"/>
                  <a:gd name="T16" fmla="*/ 21 w 107"/>
                  <a:gd name="T17" fmla="*/ 157 h 189"/>
                  <a:gd name="T18" fmla="*/ 15 w 107"/>
                  <a:gd name="T19" fmla="*/ 154 h 189"/>
                  <a:gd name="T20" fmla="*/ 24 w 107"/>
                  <a:gd name="T21" fmla="*/ 154 h 189"/>
                  <a:gd name="T22" fmla="*/ 18 w 107"/>
                  <a:gd name="T23" fmla="*/ 149 h 189"/>
                  <a:gd name="T24" fmla="*/ 27 w 107"/>
                  <a:gd name="T25" fmla="*/ 148 h 189"/>
                  <a:gd name="T26" fmla="*/ 22 w 107"/>
                  <a:gd name="T27" fmla="*/ 143 h 189"/>
                  <a:gd name="T28" fmla="*/ 31 w 107"/>
                  <a:gd name="T29" fmla="*/ 140 h 189"/>
                  <a:gd name="T30" fmla="*/ 24 w 107"/>
                  <a:gd name="T31" fmla="*/ 141 h 189"/>
                  <a:gd name="T32" fmla="*/ 34 w 107"/>
                  <a:gd name="T33" fmla="*/ 137 h 189"/>
                  <a:gd name="T34" fmla="*/ 26 w 107"/>
                  <a:gd name="T35" fmla="*/ 137 h 189"/>
                  <a:gd name="T36" fmla="*/ 25 w 107"/>
                  <a:gd name="T37" fmla="*/ 136 h 189"/>
                  <a:gd name="T38" fmla="*/ 28 w 107"/>
                  <a:gd name="T39" fmla="*/ 133 h 189"/>
                  <a:gd name="T40" fmla="*/ 25 w 107"/>
                  <a:gd name="T41" fmla="*/ 136 h 189"/>
                  <a:gd name="T42" fmla="*/ 28 w 107"/>
                  <a:gd name="T43" fmla="*/ 132 h 189"/>
                  <a:gd name="T44" fmla="*/ 35 w 107"/>
                  <a:gd name="T45" fmla="*/ 135 h 189"/>
                  <a:gd name="T46" fmla="*/ 32 w 107"/>
                  <a:gd name="T47" fmla="*/ 127 h 189"/>
                  <a:gd name="T48" fmla="*/ 44 w 107"/>
                  <a:gd name="T49" fmla="*/ 121 h 189"/>
                  <a:gd name="T50" fmla="*/ 36 w 107"/>
                  <a:gd name="T51" fmla="*/ 120 h 189"/>
                  <a:gd name="T52" fmla="*/ 37 w 107"/>
                  <a:gd name="T53" fmla="*/ 117 h 189"/>
                  <a:gd name="T54" fmla="*/ 43 w 107"/>
                  <a:gd name="T55" fmla="*/ 108 h 189"/>
                  <a:gd name="T56" fmla="*/ 40 w 107"/>
                  <a:gd name="T57" fmla="*/ 111 h 189"/>
                  <a:gd name="T58" fmla="*/ 57 w 107"/>
                  <a:gd name="T59" fmla="*/ 100 h 189"/>
                  <a:gd name="T60" fmla="*/ 48 w 107"/>
                  <a:gd name="T61" fmla="*/ 98 h 189"/>
                  <a:gd name="T62" fmla="*/ 62 w 107"/>
                  <a:gd name="T63" fmla="*/ 93 h 189"/>
                  <a:gd name="T64" fmla="*/ 62 w 107"/>
                  <a:gd name="T65" fmla="*/ 92 h 189"/>
                  <a:gd name="T66" fmla="*/ 55 w 107"/>
                  <a:gd name="T67" fmla="*/ 87 h 189"/>
                  <a:gd name="T68" fmla="*/ 57 w 107"/>
                  <a:gd name="T69" fmla="*/ 84 h 189"/>
                  <a:gd name="T70" fmla="*/ 67 w 107"/>
                  <a:gd name="T71" fmla="*/ 83 h 189"/>
                  <a:gd name="T72" fmla="*/ 68 w 107"/>
                  <a:gd name="T73" fmla="*/ 82 h 189"/>
                  <a:gd name="T74" fmla="*/ 70 w 107"/>
                  <a:gd name="T75" fmla="*/ 79 h 189"/>
                  <a:gd name="T76" fmla="*/ 60 w 107"/>
                  <a:gd name="T77" fmla="*/ 78 h 189"/>
                  <a:gd name="T78" fmla="*/ 70 w 107"/>
                  <a:gd name="T79" fmla="*/ 78 h 189"/>
                  <a:gd name="T80" fmla="*/ 72 w 107"/>
                  <a:gd name="T81" fmla="*/ 76 h 189"/>
                  <a:gd name="T82" fmla="*/ 62 w 107"/>
                  <a:gd name="T83" fmla="*/ 75 h 189"/>
                  <a:gd name="T84" fmla="*/ 73 w 107"/>
                  <a:gd name="T85" fmla="*/ 74 h 189"/>
                  <a:gd name="T86" fmla="*/ 64 w 107"/>
                  <a:gd name="T87" fmla="*/ 71 h 189"/>
                  <a:gd name="T88" fmla="*/ 65 w 107"/>
                  <a:gd name="T89" fmla="*/ 70 h 189"/>
                  <a:gd name="T90" fmla="*/ 78 w 107"/>
                  <a:gd name="T91" fmla="*/ 65 h 189"/>
                  <a:gd name="T92" fmla="*/ 67 w 107"/>
                  <a:gd name="T93" fmla="*/ 65 h 189"/>
                  <a:gd name="T94" fmla="*/ 71 w 107"/>
                  <a:gd name="T95" fmla="*/ 60 h 189"/>
                  <a:gd name="T96" fmla="*/ 82 w 107"/>
                  <a:gd name="T97" fmla="*/ 59 h 189"/>
                  <a:gd name="T98" fmla="*/ 83 w 107"/>
                  <a:gd name="T99" fmla="*/ 58 h 189"/>
                  <a:gd name="T100" fmla="*/ 87 w 107"/>
                  <a:gd name="T101" fmla="*/ 51 h 189"/>
                  <a:gd name="T102" fmla="*/ 77 w 107"/>
                  <a:gd name="T103" fmla="*/ 48 h 189"/>
                  <a:gd name="T104" fmla="*/ 79 w 107"/>
                  <a:gd name="T105" fmla="*/ 47 h 189"/>
                  <a:gd name="T106" fmla="*/ 79 w 107"/>
                  <a:gd name="T107" fmla="*/ 46 h 189"/>
                  <a:gd name="T108" fmla="*/ 96 w 107"/>
                  <a:gd name="T109" fmla="*/ 37 h 189"/>
                  <a:gd name="T110" fmla="*/ 86 w 107"/>
                  <a:gd name="T111" fmla="*/ 34 h 189"/>
                  <a:gd name="T112" fmla="*/ 102 w 107"/>
                  <a:gd name="T113" fmla="*/ 8 h 189"/>
                  <a:gd name="T114" fmla="*/ 104 w 107"/>
                  <a:gd name="T115" fmla="*/ 6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89">
                    <a:moveTo>
                      <a:pt x="0" y="188"/>
                    </a:moveTo>
                    <a:cubicBezTo>
                      <a:pt x="0" y="188"/>
                      <a:pt x="1" y="188"/>
                      <a:pt x="1" y="188"/>
                    </a:cubicBezTo>
                    <a:cubicBezTo>
                      <a:pt x="1" y="188"/>
                      <a:pt x="2" y="189"/>
                      <a:pt x="2" y="189"/>
                    </a:cubicBezTo>
                    <a:cubicBezTo>
                      <a:pt x="3" y="189"/>
                      <a:pt x="3" y="189"/>
                      <a:pt x="3" y="189"/>
                    </a:cubicBezTo>
                    <a:cubicBezTo>
                      <a:pt x="2" y="188"/>
                      <a:pt x="2" y="188"/>
                      <a:pt x="2" y="188"/>
                    </a:cubicBezTo>
                    <a:cubicBezTo>
                      <a:pt x="2" y="188"/>
                      <a:pt x="1" y="188"/>
                      <a:pt x="1" y="188"/>
                    </a:cubicBezTo>
                    <a:cubicBezTo>
                      <a:pt x="0" y="188"/>
                      <a:pt x="0" y="188"/>
                      <a:pt x="0" y="188"/>
                    </a:cubicBezTo>
                    <a:moveTo>
                      <a:pt x="2" y="188"/>
                    </a:moveTo>
                    <a:cubicBezTo>
                      <a:pt x="0" y="188"/>
                      <a:pt x="0" y="188"/>
                      <a:pt x="1" y="188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2" y="188"/>
                      <a:pt x="2" y="188"/>
                      <a:pt x="2" y="188"/>
                    </a:cubicBezTo>
                    <a:moveTo>
                      <a:pt x="4" y="186"/>
                    </a:moveTo>
                    <a:cubicBezTo>
                      <a:pt x="3" y="187"/>
                      <a:pt x="3" y="187"/>
                      <a:pt x="2" y="188"/>
                    </a:cubicBezTo>
                    <a:cubicBezTo>
                      <a:pt x="2" y="188"/>
                      <a:pt x="2" y="188"/>
                      <a:pt x="2" y="188"/>
                    </a:cubicBezTo>
                    <a:cubicBezTo>
                      <a:pt x="3" y="187"/>
                      <a:pt x="3" y="187"/>
                      <a:pt x="4" y="186"/>
                    </a:cubicBezTo>
                    <a:moveTo>
                      <a:pt x="5" y="183"/>
                    </a:move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5"/>
                      <a:pt x="4" y="186"/>
                      <a:pt x="4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5"/>
                      <a:pt x="4" y="185"/>
                      <a:pt x="4" y="185"/>
                    </a:cubicBezTo>
                    <a:cubicBezTo>
                      <a:pt x="5" y="185"/>
                      <a:pt x="5" y="184"/>
                      <a:pt x="5" y="183"/>
                    </a:cubicBezTo>
                    <a:cubicBezTo>
                      <a:pt x="5" y="183"/>
                      <a:pt x="5" y="183"/>
                      <a:pt x="5" y="183"/>
                    </a:cubicBezTo>
                    <a:moveTo>
                      <a:pt x="5" y="183"/>
                    </a:moveTo>
                    <a:cubicBezTo>
                      <a:pt x="5" y="183"/>
                      <a:pt x="5" y="183"/>
                      <a:pt x="5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5" y="183"/>
                      <a:pt x="5" y="183"/>
                      <a:pt x="5" y="183"/>
                    </a:cubicBezTo>
                    <a:moveTo>
                      <a:pt x="10" y="175"/>
                    </a:moveTo>
                    <a:cubicBezTo>
                      <a:pt x="9" y="175"/>
                      <a:pt x="9" y="175"/>
                      <a:pt x="9" y="175"/>
                    </a:cubicBezTo>
                    <a:cubicBezTo>
                      <a:pt x="10" y="176"/>
                      <a:pt x="10" y="176"/>
                      <a:pt x="10" y="176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10" y="175"/>
                      <a:pt x="10" y="175"/>
                      <a:pt x="10" y="175"/>
                    </a:cubicBezTo>
                    <a:moveTo>
                      <a:pt x="5" y="173"/>
                    </a:moveTo>
                    <a:cubicBezTo>
                      <a:pt x="4" y="173"/>
                      <a:pt x="4" y="173"/>
                      <a:pt x="4" y="173"/>
                    </a:cubicBezTo>
                    <a:cubicBezTo>
                      <a:pt x="5" y="174"/>
                      <a:pt x="5" y="174"/>
                      <a:pt x="5" y="174"/>
                    </a:cubicBezTo>
                    <a:cubicBezTo>
                      <a:pt x="5" y="173"/>
                      <a:pt x="5" y="173"/>
                      <a:pt x="5" y="173"/>
                    </a:cubicBezTo>
                    <a:cubicBezTo>
                      <a:pt x="5" y="173"/>
                      <a:pt x="5" y="173"/>
                      <a:pt x="5" y="173"/>
                    </a:cubicBezTo>
                    <a:moveTo>
                      <a:pt x="13" y="170"/>
                    </a:moveTo>
                    <a:cubicBezTo>
                      <a:pt x="13" y="170"/>
                      <a:pt x="13" y="170"/>
                      <a:pt x="13" y="171"/>
                    </a:cubicBezTo>
                    <a:cubicBezTo>
                      <a:pt x="13" y="171"/>
                      <a:pt x="12" y="171"/>
                      <a:pt x="12" y="171"/>
                    </a:cubicBezTo>
                    <a:cubicBezTo>
                      <a:pt x="13" y="171"/>
                      <a:pt x="13" y="171"/>
                      <a:pt x="13" y="171"/>
                    </a:cubicBezTo>
                    <a:cubicBezTo>
                      <a:pt x="13" y="171"/>
                      <a:pt x="13" y="171"/>
                      <a:pt x="13" y="171"/>
                    </a:cubicBezTo>
                    <a:cubicBezTo>
                      <a:pt x="13" y="170"/>
                      <a:pt x="13" y="170"/>
                      <a:pt x="13" y="170"/>
                    </a:cubicBezTo>
                    <a:moveTo>
                      <a:pt x="8" y="167"/>
                    </a:moveTo>
                    <a:cubicBezTo>
                      <a:pt x="8" y="167"/>
                      <a:pt x="7" y="167"/>
                      <a:pt x="7" y="168"/>
                    </a:cubicBezTo>
                    <a:cubicBezTo>
                      <a:pt x="8" y="168"/>
                      <a:pt x="8" y="168"/>
                      <a:pt x="8" y="168"/>
                    </a:cubicBezTo>
                    <a:cubicBezTo>
                      <a:pt x="8" y="168"/>
                      <a:pt x="8" y="168"/>
                      <a:pt x="8" y="168"/>
                    </a:cubicBezTo>
                    <a:cubicBezTo>
                      <a:pt x="8" y="167"/>
                      <a:pt x="8" y="167"/>
                      <a:pt x="8" y="167"/>
                    </a:cubicBezTo>
                    <a:moveTo>
                      <a:pt x="18" y="163"/>
                    </a:moveTo>
                    <a:cubicBezTo>
                      <a:pt x="17" y="163"/>
                      <a:pt x="17" y="163"/>
                      <a:pt x="17" y="163"/>
                    </a:cubicBezTo>
                    <a:cubicBezTo>
                      <a:pt x="17" y="164"/>
                      <a:pt x="18" y="164"/>
                      <a:pt x="18" y="164"/>
                    </a:cubicBezTo>
                    <a:cubicBezTo>
                      <a:pt x="18" y="163"/>
                      <a:pt x="18" y="163"/>
                      <a:pt x="18" y="163"/>
                    </a:cubicBezTo>
                    <a:cubicBezTo>
                      <a:pt x="18" y="163"/>
                      <a:pt x="18" y="163"/>
                      <a:pt x="18" y="163"/>
                    </a:cubicBezTo>
                    <a:moveTo>
                      <a:pt x="12" y="160"/>
                    </a:moveTo>
                    <a:cubicBezTo>
                      <a:pt x="12" y="160"/>
                      <a:pt x="12" y="160"/>
                      <a:pt x="11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0"/>
                      <a:pt x="13" y="160"/>
                    </a:cubicBezTo>
                    <a:cubicBezTo>
                      <a:pt x="12" y="160"/>
                      <a:pt x="12" y="160"/>
                      <a:pt x="12" y="160"/>
                    </a:cubicBezTo>
                    <a:moveTo>
                      <a:pt x="21" y="157"/>
                    </a:moveTo>
                    <a:cubicBezTo>
                      <a:pt x="21" y="157"/>
                      <a:pt x="21" y="157"/>
                      <a:pt x="21" y="157"/>
                    </a:cubicBezTo>
                    <a:cubicBezTo>
                      <a:pt x="21" y="157"/>
                      <a:pt x="21" y="158"/>
                      <a:pt x="22" y="158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1" y="157"/>
                      <a:pt x="21" y="157"/>
                      <a:pt x="21" y="157"/>
                    </a:cubicBezTo>
                    <a:moveTo>
                      <a:pt x="16" y="153"/>
                    </a:moveTo>
                    <a:cubicBezTo>
                      <a:pt x="16" y="154"/>
                      <a:pt x="15" y="154"/>
                      <a:pt x="15" y="154"/>
                    </a:cubicBezTo>
                    <a:cubicBezTo>
                      <a:pt x="15" y="154"/>
                      <a:pt x="16" y="154"/>
                      <a:pt x="16" y="154"/>
                    </a:cubicBezTo>
                    <a:cubicBezTo>
                      <a:pt x="16" y="154"/>
                      <a:pt x="16" y="154"/>
                      <a:pt x="16" y="154"/>
                    </a:cubicBezTo>
                    <a:cubicBezTo>
                      <a:pt x="16" y="153"/>
                      <a:pt x="16" y="153"/>
                      <a:pt x="16" y="153"/>
                    </a:cubicBezTo>
                    <a:moveTo>
                      <a:pt x="15" y="153"/>
                    </a:moveTo>
                    <a:cubicBezTo>
                      <a:pt x="15" y="153"/>
                      <a:pt x="15" y="153"/>
                      <a:pt x="15" y="154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5" y="153"/>
                      <a:pt x="15" y="153"/>
                      <a:pt x="15" y="153"/>
                    </a:cubicBezTo>
                    <a:moveTo>
                      <a:pt x="24" y="152"/>
                    </a:moveTo>
                    <a:cubicBezTo>
                      <a:pt x="24" y="152"/>
                      <a:pt x="24" y="153"/>
                      <a:pt x="23" y="154"/>
                    </a:cubicBezTo>
                    <a:cubicBezTo>
                      <a:pt x="23" y="154"/>
                      <a:pt x="24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5" y="152"/>
                      <a:pt x="24" y="152"/>
                      <a:pt x="24" y="152"/>
                    </a:cubicBezTo>
                    <a:moveTo>
                      <a:pt x="18" y="149"/>
                    </a:moveTo>
                    <a:cubicBezTo>
                      <a:pt x="18" y="149"/>
                      <a:pt x="18" y="150"/>
                      <a:pt x="17" y="150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0"/>
                      <a:pt x="19" y="150"/>
                      <a:pt x="19" y="149"/>
                    </a:cubicBezTo>
                    <a:cubicBezTo>
                      <a:pt x="18" y="149"/>
                      <a:pt x="18" y="149"/>
                      <a:pt x="18" y="149"/>
                    </a:cubicBezTo>
                    <a:moveTo>
                      <a:pt x="18" y="149"/>
                    </a:moveTo>
                    <a:cubicBezTo>
                      <a:pt x="17" y="149"/>
                      <a:pt x="17" y="150"/>
                      <a:pt x="17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17" y="150"/>
                      <a:pt x="17" y="149"/>
                      <a:pt x="18" y="149"/>
                    </a:cubicBezTo>
                    <a:cubicBezTo>
                      <a:pt x="18" y="149"/>
                      <a:pt x="18" y="149"/>
                      <a:pt x="18" y="149"/>
                    </a:cubicBezTo>
                    <a:moveTo>
                      <a:pt x="28" y="146"/>
                    </a:moveTo>
                    <a:cubicBezTo>
                      <a:pt x="27" y="147"/>
                      <a:pt x="27" y="147"/>
                      <a:pt x="27" y="148"/>
                    </a:cubicBezTo>
                    <a:cubicBezTo>
                      <a:pt x="27" y="148"/>
                      <a:pt x="27" y="148"/>
                      <a:pt x="27" y="148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8" y="146"/>
                      <a:pt x="28" y="146"/>
                      <a:pt x="28" y="146"/>
                    </a:cubicBezTo>
                    <a:moveTo>
                      <a:pt x="22" y="143"/>
                    </a:moveTo>
                    <a:cubicBezTo>
                      <a:pt x="22" y="143"/>
                      <a:pt x="21" y="144"/>
                      <a:pt x="21" y="144"/>
                    </a:cubicBezTo>
                    <a:cubicBezTo>
                      <a:pt x="21" y="144"/>
                      <a:pt x="21" y="144"/>
                      <a:pt x="22" y="144"/>
                    </a:cubicBezTo>
                    <a:cubicBezTo>
                      <a:pt x="22" y="144"/>
                      <a:pt x="22" y="144"/>
                      <a:pt x="22" y="143"/>
                    </a:cubicBezTo>
                    <a:cubicBezTo>
                      <a:pt x="22" y="143"/>
                      <a:pt x="22" y="143"/>
                      <a:pt x="22" y="143"/>
                    </a:cubicBezTo>
                    <a:moveTo>
                      <a:pt x="21" y="142"/>
                    </a:moveTo>
                    <a:cubicBezTo>
                      <a:pt x="21" y="143"/>
                      <a:pt x="21" y="143"/>
                      <a:pt x="20" y="144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1" y="143"/>
                      <a:pt x="21" y="143"/>
                      <a:pt x="21" y="142"/>
                    </a:cubicBezTo>
                    <a:cubicBezTo>
                      <a:pt x="21" y="142"/>
                      <a:pt x="21" y="142"/>
                      <a:pt x="21" y="142"/>
                    </a:cubicBezTo>
                    <a:moveTo>
                      <a:pt x="31" y="140"/>
                    </a:moveTo>
                    <a:cubicBezTo>
                      <a:pt x="31" y="141"/>
                      <a:pt x="30" y="142"/>
                      <a:pt x="30" y="144"/>
                    </a:cubicBezTo>
                    <a:cubicBezTo>
                      <a:pt x="30" y="144"/>
                      <a:pt x="30" y="144"/>
                      <a:pt x="30" y="144"/>
                    </a:cubicBezTo>
                    <a:cubicBezTo>
                      <a:pt x="32" y="141"/>
                      <a:pt x="32" y="141"/>
                      <a:pt x="32" y="141"/>
                    </a:cubicBezTo>
                    <a:cubicBezTo>
                      <a:pt x="32" y="141"/>
                      <a:pt x="32" y="141"/>
                      <a:pt x="31" y="140"/>
                    </a:cubicBezTo>
                    <a:moveTo>
                      <a:pt x="25" y="137"/>
                    </a:moveTo>
                    <a:cubicBezTo>
                      <a:pt x="25" y="138"/>
                      <a:pt x="24" y="139"/>
                      <a:pt x="23" y="140"/>
                    </a:cubicBezTo>
                    <a:cubicBezTo>
                      <a:pt x="24" y="140"/>
                      <a:pt x="24" y="140"/>
                      <a:pt x="24" y="141"/>
                    </a:cubicBezTo>
                    <a:cubicBezTo>
                      <a:pt x="25" y="139"/>
                      <a:pt x="25" y="138"/>
                      <a:pt x="26" y="137"/>
                    </a:cubicBezTo>
                    <a:cubicBezTo>
                      <a:pt x="26" y="137"/>
                      <a:pt x="25" y="137"/>
                      <a:pt x="25" y="137"/>
                    </a:cubicBezTo>
                    <a:moveTo>
                      <a:pt x="34" y="137"/>
                    </a:moveTo>
                    <a:cubicBezTo>
                      <a:pt x="33" y="138"/>
                      <a:pt x="32" y="139"/>
                      <a:pt x="32" y="140"/>
                    </a:cubicBezTo>
                    <a:cubicBezTo>
                      <a:pt x="32" y="140"/>
                      <a:pt x="32" y="140"/>
                      <a:pt x="32" y="140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moveTo>
                      <a:pt x="25" y="137"/>
                    </a:moveTo>
                    <a:cubicBezTo>
                      <a:pt x="24" y="138"/>
                      <a:pt x="23" y="139"/>
                      <a:pt x="23" y="140"/>
                    </a:cubicBezTo>
                    <a:cubicBezTo>
                      <a:pt x="23" y="140"/>
                      <a:pt x="23" y="140"/>
                      <a:pt x="23" y="140"/>
                    </a:cubicBezTo>
                    <a:cubicBezTo>
                      <a:pt x="23" y="139"/>
                      <a:pt x="24" y="138"/>
                      <a:pt x="25" y="137"/>
                    </a:cubicBezTo>
                    <a:cubicBezTo>
                      <a:pt x="25" y="137"/>
                      <a:pt x="25" y="137"/>
                      <a:pt x="25" y="137"/>
                    </a:cubicBezTo>
                    <a:moveTo>
                      <a:pt x="26" y="136"/>
                    </a:moveTo>
                    <a:cubicBezTo>
                      <a:pt x="26" y="136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6"/>
                    </a:cubicBezTo>
                    <a:cubicBezTo>
                      <a:pt x="26" y="136"/>
                      <a:pt x="26" y="136"/>
                      <a:pt x="26" y="136"/>
                    </a:cubicBezTo>
                    <a:moveTo>
                      <a:pt x="25" y="136"/>
                    </a:move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moveTo>
                      <a:pt x="35" y="135"/>
                    </a:moveTo>
                    <a:cubicBezTo>
                      <a:pt x="35" y="135"/>
                      <a:pt x="34" y="136"/>
                      <a:pt x="34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5" y="135"/>
                      <a:pt x="35" y="135"/>
                      <a:pt x="35" y="135"/>
                    </a:cubicBezTo>
                    <a:moveTo>
                      <a:pt x="28" y="133"/>
                    </a:moveTo>
                    <a:cubicBezTo>
                      <a:pt x="27" y="134"/>
                      <a:pt x="27" y="135"/>
                      <a:pt x="26" y="136"/>
                    </a:cubicBezTo>
                    <a:cubicBezTo>
                      <a:pt x="26" y="136"/>
                      <a:pt x="26" y="136"/>
                      <a:pt x="26" y="136"/>
                    </a:cubicBezTo>
                    <a:cubicBezTo>
                      <a:pt x="27" y="135"/>
                      <a:pt x="28" y="134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moveTo>
                      <a:pt x="27" y="133"/>
                    </a:moveTo>
                    <a:cubicBezTo>
                      <a:pt x="26" y="134"/>
                      <a:pt x="26" y="135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6" y="135"/>
                      <a:pt x="26" y="134"/>
                      <a:pt x="27" y="133"/>
                    </a:cubicBezTo>
                    <a:cubicBezTo>
                      <a:pt x="27" y="133"/>
                      <a:pt x="27" y="133"/>
                      <a:pt x="27" y="133"/>
                    </a:cubicBezTo>
                    <a:moveTo>
                      <a:pt x="28" y="132"/>
                    </a:moveTo>
                    <a:cubicBezTo>
                      <a:pt x="28" y="132"/>
                      <a:pt x="28" y="132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9" y="133"/>
                      <a:pt x="29" y="132"/>
                      <a:pt x="29" y="132"/>
                    </a:cubicBezTo>
                    <a:cubicBezTo>
                      <a:pt x="29" y="132"/>
                      <a:pt x="29" y="132"/>
                      <a:pt x="28" y="132"/>
                    </a:cubicBezTo>
                    <a:moveTo>
                      <a:pt x="28" y="132"/>
                    </a:moveTo>
                    <a:cubicBezTo>
                      <a:pt x="28" y="132"/>
                      <a:pt x="27" y="132"/>
                      <a:pt x="27" y="132"/>
                    </a:cubicBezTo>
                    <a:cubicBezTo>
                      <a:pt x="27" y="132"/>
                      <a:pt x="27" y="132"/>
                      <a:pt x="27" y="132"/>
                    </a:cubicBezTo>
                    <a:cubicBezTo>
                      <a:pt x="27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moveTo>
                      <a:pt x="38" y="130"/>
                    </a:moveTo>
                    <a:cubicBezTo>
                      <a:pt x="37" y="132"/>
                      <a:pt x="36" y="133"/>
                      <a:pt x="35" y="135"/>
                    </a:cubicBezTo>
                    <a:cubicBezTo>
                      <a:pt x="35" y="135"/>
                      <a:pt x="35" y="135"/>
                      <a:pt x="36" y="135"/>
                    </a:cubicBezTo>
                    <a:cubicBezTo>
                      <a:pt x="38" y="130"/>
                      <a:pt x="38" y="130"/>
                      <a:pt x="38" y="130"/>
                    </a:cubicBezTo>
                    <a:cubicBezTo>
                      <a:pt x="38" y="130"/>
                      <a:pt x="38" y="130"/>
                      <a:pt x="38" y="130"/>
                    </a:cubicBezTo>
                    <a:moveTo>
                      <a:pt x="32" y="126"/>
                    </a:moveTo>
                    <a:cubicBezTo>
                      <a:pt x="31" y="128"/>
                      <a:pt x="30" y="130"/>
                      <a:pt x="29" y="131"/>
                    </a:cubicBezTo>
                    <a:cubicBezTo>
                      <a:pt x="29" y="131"/>
                      <a:pt x="29" y="131"/>
                      <a:pt x="29" y="131"/>
                    </a:cubicBezTo>
                    <a:cubicBezTo>
                      <a:pt x="30" y="130"/>
                      <a:pt x="31" y="128"/>
                      <a:pt x="32" y="127"/>
                    </a:cubicBezTo>
                    <a:cubicBezTo>
                      <a:pt x="32" y="126"/>
                      <a:pt x="32" y="126"/>
                      <a:pt x="32" y="126"/>
                    </a:cubicBezTo>
                    <a:moveTo>
                      <a:pt x="31" y="126"/>
                    </a:moveTo>
                    <a:cubicBezTo>
                      <a:pt x="30" y="127"/>
                      <a:pt x="29" y="129"/>
                      <a:pt x="28" y="131"/>
                    </a:cubicBezTo>
                    <a:cubicBezTo>
                      <a:pt x="28" y="131"/>
                      <a:pt x="28" y="131"/>
                      <a:pt x="28" y="131"/>
                    </a:cubicBezTo>
                    <a:cubicBezTo>
                      <a:pt x="29" y="129"/>
                      <a:pt x="30" y="127"/>
                      <a:pt x="31" y="126"/>
                    </a:cubicBezTo>
                    <a:cubicBezTo>
                      <a:pt x="31" y="126"/>
                      <a:pt x="31" y="126"/>
                      <a:pt x="31" y="126"/>
                    </a:cubicBezTo>
                    <a:moveTo>
                      <a:pt x="44" y="121"/>
                    </a:moveTo>
                    <a:cubicBezTo>
                      <a:pt x="43" y="122"/>
                      <a:pt x="43" y="123"/>
                      <a:pt x="42" y="123"/>
                    </a:cubicBezTo>
                    <a:cubicBezTo>
                      <a:pt x="42" y="124"/>
                      <a:pt x="42" y="124"/>
                      <a:pt x="42" y="124"/>
                    </a:cubicBezTo>
                    <a:cubicBezTo>
                      <a:pt x="44" y="121"/>
                      <a:pt x="44" y="121"/>
                      <a:pt x="44" y="121"/>
                    </a:cubicBezTo>
                    <a:cubicBezTo>
                      <a:pt x="44" y="121"/>
                      <a:pt x="44" y="121"/>
                      <a:pt x="44" y="121"/>
                    </a:cubicBezTo>
                    <a:moveTo>
                      <a:pt x="37" y="117"/>
                    </a:moveTo>
                    <a:cubicBezTo>
                      <a:pt x="37" y="118"/>
                      <a:pt x="36" y="119"/>
                      <a:pt x="36" y="120"/>
                    </a:cubicBezTo>
                    <a:cubicBezTo>
                      <a:pt x="36" y="120"/>
                      <a:pt x="36" y="120"/>
                      <a:pt x="36" y="120"/>
                    </a:cubicBezTo>
                    <a:cubicBezTo>
                      <a:pt x="37" y="119"/>
                      <a:pt x="37" y="118"/>
                      <a:pt x="38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37" y="117"/>
                    </a:moveTo>
                    <a:cubicBezTo>
                      <a:pt x="36" y="117"/>
                      <a:pt x="36" y="118"/>
                      <a:pt x="35" y="119"/>
                    </a:cubicBezTo>
                    <a:cubicBezTo>
                      <a:pt x="35" y="119"/>
                      <a:pt x="35" y="119"/>
                      <a:pt x="35" y="119"/>
                    </a:cubicBezTo>
                    <a:cubicBezTo>
                      <a:pt x="36" y="118"/>
                      <a:pt x="36" y="117"/>
                      <a:pt x="37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50" y="111"/>
                    </a:moveTo>
                    <a:cubicBezTo>
                      <a:pt x="49" y="113"/>
                      <a:pt x="48" y="114"/>
                      <a:pt x="47" y="116"/>
                    </a:cubicBezTo>
                    <a:cubicBezTo>
                      <a:pt x="47" y="116"/>
                      <a:pt x="47" y="116"/>
                      <a:pt x="47" y="116"/>
                    </a:cubicBezTo>
                    <a:cubicBezTo>
                      <a:pt x="48" y="114"/>
                      <a:pt x="48" y="114"/>
                      <a:pt x="48" y="114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0" y="112"/>
                      <a:pt x="50" y="112"/>
                      <a:pt x="50" y="111"/>
                    </a:cubicBezTo>
                    <a:moveTo>
                      <a:pt x="43" y="108"/>
                    </a:moveTo>
                    <a:cubicBezTo>
                      <a:pt x="42" y="109"/>
                      <a:pt x="41" y="110"/>
                      <a:pt x="40" y="112"/>
                    </a:cubicBezTo>
                    <a:cubicBezTo>
                      <a:pt x="41" y="112"/>
                      <a:pt x="41" y="112"/>
                      <a:pt x="41" y="112"/>
                    </a:cubicBezTo>
                    <a:cubicBezTo>
                      <a:pt x="42" y="110"/>
                      <a:pt x="42" y="109"/>
                      <a:pt x="43" y="108"/>
                    </a:cubicBezTo>
                    <a:cubicBezTo>
                      <a:pt x="43" y="108"/>
                      <a:pt x="43" y="108"/>
                      <a:pt x="43" y="108"/>
                    </a:cubicBezTo>
                    <a:moveTo>
                      <a:pt x="42" y="107"/>
                    </a:moveTo>
                    <a:cubicBezTo>
                      <a:pt x="41" y="109"/>
                      <a:pt x="40" y="110"/>
                      <a:pt x="40" y="111"/>
                    </a:cubicBezTo>
                    <a:cubicBezTo>
                      <a:pt x="40" y="111"/>
                      <a:pt x="40" y="111"/>
                      <a:pt x="40" y="111"/>
                    </a:cubicBezTo>
                    <a:cubicBezTo>
                      <a:pt x="41" y="110"/>
                      <a:pt x="41" y="109"/>
                      <a:pt x="42" y="107"/>
                    </a:cubicBezTo>
                    <a:cubicBezTo>
                      <a:pt x="42" y="107"/>
                      <a:pt x="42" y="107"/>
                      <a:pt x="42" y="107"/>
                    </a:cubicBezTo>
                    <a:moveTo>
                      <a:pt x="57" y="100"/>
                    </a:moveTo>
                    <a:cubicBezTo>
                      <a:pt x="56" y="101"/>
                      <a:pt x="56" y="102"/>
                      <a:pt x="55" y="103"/>
                    </a:cubicBezTo>
                    <a:cubicBezTo>
                      <a:pt x="55" y="103"/>
                      <a:pt x="55" y="103"/>
                      <a:pt x="55" y="103"/>
                    </a:cubicBezTo>
                    <a:cubicBezTo>
                      <a:pt x="57" y="100"/>
                      <a:pt x="57" y="100"/>
                      <a:pt x="57" y="100"/>
                    </a:cubicBezTo>
                    <a:cubicBezTo>
                      <a:pt x="57" y="100"/>
                      <a:pt x="57" y="100"/>
                      <a:pt x="57" y="100"/>
                    </a:cubicBezTo>
                    <a:moveTo>
                      <a:pt x="50" y="96"/>
                    </a:moveTo>
                    <a:cubicBezTo>
                      <a:pt x="49" y="97"/>
                      <a:pt x="49" y="97"/>
                      <a:pt x="48" y="98"/>
                    </a:cubicBezTo>
                    <a:cubicBezTo>
                      <a:pt x="49" y="98"/>
                      <a:pt x="49" y="98"/>
                      <a:pt x="49" y="98"/>
                    </a:cubicBezTo>
                    <a:cubicBezTo>
                      <a:pt x="49" y="98"/>
                      <a:pt x="50" y="97"/>
                      <a:pt x="50" y="96"/>
                    </a:cubicBezTo>
                    <a:cubicBezTo>
                      <a:pt x="50" y="96"/>
                      <a:pt x="50" y="96"/>
                      <a:pt x="50" y="96"/>
                    </a:cubicBezTo>
                    <a:moveTo>
                      <a:pt x="49" y="95"/>
                    </a:moveTo>
                    <a:cubicBezTo>
                      <a:pt x="49" y="96"/>
                      <a:pt x="48" y="97"/>
                      <a:pt x="48" y="98"/>
                    </a:cubicBezTo>
                    <a:cubicBezTo>
                      <a:pt x="48" y="98"/>
                      <a:pt x="48" y="98"/>
                      <a:pt x="48" y="98"/>
                    </a:cubicBezTo>
                    <a:cubicBezTo>
                      <a:pt x="48" y="97"/>
                      <a:pt x="49" y="96"/>
                      <a:pt x="49" y="96"/>
                    </a:cubicBezTo>
                    <a:cubicBezTo>
                      <a:pt x="49" y="96"/>
                      <a:pt x="49" y="96"/>
                      <a:pt x="49" y="95"/>
                    </a:cubicBezTo>
                    <a:moveTo>
                      <a:pt x="61" y="92"/>
                    </a:moveTo>
                    <a:cubicBezTo>
                      <a:pt x="61" y="93"/>
                      <a:pt x="61" y="93"/>
                      <a:pt x="61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1" y="93"/>
                      <a:pt x="61" y="92"/>
                    </a:cubicBezTo>
                    <a:moveTo>
                      <a:pt x="54" y="88"/>
                    </a:move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moveTo>
                      <a:pt x="64" y="88"/>
                    </a:moveTo>
                    <a:cubicBezTo>
                      <a:pt x="63" y="89"/>
                      <a:pt x="63" y="91"/>
                      <a:pt x="62" y="92"/>
                    </a:cubicBezTo>
                    <a:cubicBezTo>
                      <a:pt x="62" y="92"/>
                      <a:pt x="62" y="92"/>
                      <a:pt x="62" y="92"/>
                    </a:cubicBezTo>
                    <a:cubicBezTo>
                      <a:pt x="64" y="88"/>
                      <a:pt x="64" y="88"/>
                      <a:pt x="64" y="88"/>
                    </a:cubicBezTo>
                    <a:cubicBezTo>
                      <a:pt x="64" y="88"/>
                      <a:pt x="64" y="88"/>
                      <a:pt x="64" y="88"/>
                    </a:cubicBezTo>
                    <a:moveTo>
                      <a:pt x="56" y="84"/>
                    </a:moveTo>
                    <a:cubicBezTo>
                      <a:pt x="55" y="85"/>
                      <a:pt x="55" y="86"/>
                      <a:pt x="54" y="87"/>
                    </a:cubicBezTo>
                    <a:cubicBezTo>
                      <a:pt x="54" y="87"/>
                      <a:pt x="54" y="87"/>
                      <a:pt x="54" y="87"/>
                    </a:cubicBezTo>
                    <a:cubicBezTo>
                      <a:pt x="55" y="87"/>
                      <a:pt x="55" y="87"/>
                      <a:pt x="55" y="87"/>
                    </a:cubicBezTo>
                    <a:cubicBezTo>
                      <a:pt x="55" y="87"/>
                      <a:pt x="55" y="87"/>
                      <a:pt x="54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7"/>
                      <a:pt x="56" y="86"/>
                      <a:pt x="57" y="85"/>
                    </a:cubicBezTo>
                    <a:cubicBezTo>
                      <a:pt x="56" y="85"/>
                      <a:pt x="56" y="85"/>
                      <a:pt x="56" y="84"/>
                    </a:cubicBezTo>
                    <a:moveTo>
                      <a:pt x="56" y="84"/>
                    </a:moveTo>
                    <a:cubicBezTo>
                      <a:pt x="56" y="84"/>
                      <a:pt x="56" y="84"/>
                      <a:pt x="56" y="84"/>
                    </a:cubicBezTo>
                    <a:cubicBezTo>
                      <a:pt x="56" y="84"/>
                      <a:pt x="56" y="84"/>
                      <a:pt x="57" y="84"/>
                    </a:cubicBezTo>
                    <a:cubicBezTo>
                      <a:pt x="57" y="84"/>
                      <a:pt x="57" y="84"/>
                      <a:pt x="57" y="84"/>
                    </a:cubicBezTo>
                    <a:cubicBezTo>
                      <a:pt x="57" y="84"/>
                      <a:pt x="56" y="84"/>
                      <a:pt x="56" y="84"/>
                    </a:cubicBezTo>
                    <a:moveTo>
                      <a:pt x="67" y="83"/>
                    </a:move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moveTo>
                      <a:pt x="68" y="83"/>
                    </a:moveTo>
                    <a:cubicBezTo>
                      <a:pt x="68" y="83"/>
                      <a:pt x="68" y="83"/>
                      <a:pt x="67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8" y="83"/>
                      <a:pt x="68" y="83"/>
                    </a:cubicBezTo>
                    <a:moveTo>
                      <a:pt x="69" y="80"/>
                    </a:moveTo>
                    <a:cubicBezTo>
                      <a:pt x="69" y="81"/>
                      <a:pt x="68" y="82"/>
                      <a:pt x="68" y="82"/>
                    </a:cubicBezTo>
                    <a:cubicBezTo>
                      <a:pt x="68" y="82"/>
                      <a:pt x="68" y="82"/>
                      <a:pt x="68" y="82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69" y="80"/>
                      <a:pt x="69" y="80"/>
                      <a:pt x="69" y="80"/>
                    </a:cubicBezTo>
                    <a:moveTo>
                      <a:pt x="70" y="79"/>
                    </a:move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moveTo>
                      <a:pt x="59" y="79"/>
                    </a:move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79"/>
                      <a:pt x="60" y="79"/>
                      <a:pt x="60" y="79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59" y="79"/>
                      <a:pt x="59" y="79"/>
                      <a:pt x="59" y="79"/>
                    </a:cubicBezTo>
                    <a:moveTo>
                      <a:pt x="60" y="78"/>
                    </a:moveTo>
                    <a:cubicBezTo>
                      <a:pt x="60" y="78"/>
                      <a:pt x="60" y="78"/>
                      <a:pt x="59" y="78"/>
                    </a:cubicBezTo>
                    <a:cubicBezTo>
                      <a:pt x="60" y="78"/>
                      <a:pt x="60" y="78"/>
                      <a:pt x="60" y="79"/>
                    </a:cubicBezTo>
                    <a:cubicBezTo>
                      <a:pt x="60" y="78"/>
                      <a:pt x="60" y="78"/>
                      <a:pt x="60" y="78"/>
                    </a:cubicBezTo>
                    <a:cubicBezTo>
                      <a:pt x="60" y="78"/>
                      <a:pt x="60" y="78"/>
                      <a:pt x="60" y="78"/>
                    </a:cubicBezTo>
                    <a:moveTo>
                      <a:pt x="71" y="78"/>
                    </a:move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8"/>
                      <a:pt x="70" y="78"/>
                      <a:pt x="70" y="78"/>
                    </a:cubicBezTo>
                    <a:cubicBezTo>
                      <a:pt x="71" y="78"/>
                      <a:pt x="71" y="78"/>
                      <a:pt x="71" y="78"/>
                    </a:cubicBezTo>
                    <a:cubicBezTo>
                      <a:pt x="71" y="78"/>
                      <a:pt x="71" y="78"/>
                      <a:pt x="71" y="78"/>
                    </a:cubicBezTo>
                    <a:moveTo>
                      <a:pt x="72" y="76"/>
                    </a:moveTo>
                    <a:cubicBezTo>
                      <a:pt x="72" y="76"/>
                      <a:pt x="71" y="76"/>
                      <a:pt x="71" y="77"/>
                    </a:cubicBezTo>
                    <a:cubicBezTo>
                      <a:pt x="71" y="77"/>
                      <a:pt x="71" y="77"/>
                      <a:pt x="71" y="77"/>
                    </a:cubicBezTo>
                    <a:cubicBezTo>
                      <a:pt x="72" y="76"/>
                      <a:pt x="72" y="76"/>
                      <a:pt x="72" y="76"/>
                    </a:cubicBezTo>
                    <a:cubicBezTo>
                      <a:pt x="72" y="76"/>
                      <a:pt x="72" y="76"/>
                      <a:pt x="72" y="76"/>
                    </a:cubicBezTo>
                    <a:moveTo>
                      <a:pt x="61" y="75"/>
                    </a:moveTo>
                    <a:cubicBezTo>
                      <a:pt x="61" y="76"/>
                      <a:pt x="60" y="77"/>
                      <a:pt x="60" y="78"/>
                    </a:cubicBezTo>
                    <a:cubicBezTo>
                      <a:pt x="60" y="78"/>
                      <a:pt x="60" y="78"/>
                      <a:pt x="60" y="78"/>
                    </a:cubicBezTo>
                    <a:cubicBezTo>
                      <a:pt x="61" y="77"/>
                      <a:pt x="61" y="76"/>
                      <a:pt x="62" y="76"/>
                    </a:cubicBezTo>
                    <a:cubicBezTo>
                      <a:pt x="61" y="75"/>
                      <a:pt x="61" y="75"/>
                      <a:pt x="61" y="75"/>
                    </a:cubicBezTo>
                    <a:moveTo>
                      <a:pt x="62" y="74"/>
                    </a:moveTo>
                    <a:cubicBezTo>
                      <a:pt x="62" y="74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4"/>
                      <a:pt x="62" y="74"/>
                    </a:cubicBezTo>
                    <a:moveTo>
                      <a:pt x="73" y="74"/>
                    </a:moveTo>
                    <a:cubicBezTo>
                      <a:pt x="73" y="74"/>
                      <a:pt x="73" y="75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73" y="74"/>
                      <a:pt x="73" y="74"/>
                      <a:pt x="73" y="74"/>
                    </a:cubicBezTo>
                    <a:cubicBezTo>
                      <a:pt x="73" y="74"/>
                      <a:pt x="73" y="74"/>
                      <a:pt x="73" y="74"/>
                    </a:cubicBezTo>
                    <a:moveTo>
                      <a:pt x="63" y="73"/>
                    </a:moveTo>
                    <a:cubicBezTo>
                      <a:pt x="63" y="73"/>
                      <a:pt x="62" y="73"/>
                      <a:pt x="62" y="73"/>
                    </a:cubicBezTo>
                    <a:cubicBezTo>
                      <a:pt x="62" y="74"/>
                      <a:pt x="63" y="74"/>
                      <a:pt x="63" y="74"/>
                    </a:cubicBezTo>
                    <a:cubicBezTo>
                      <a:pt x="63" y="74"/>
                      <a:pt x="63" y="73"/>
                      <a:pt x="63" y="73"/>
                    </a:cubicBezTo>
                    <a:cubicBezTo>
                      <a:pt x="63" y="73"/>
                      <a:pt x="63" y="73"/>
                      <a:pt x="63" y="73"/>
                    </a:cubicBezTo>
                    <a:moveTo>
                      <a:pt x="64" y="71"/>
                    </a:moveTo>
                    <a:cubicBezTo>
                      <a:pt x="64" y="71"/>
                      <a:pt x="63" y="71"/>
                      <a:pt x="63" y="72"/>
                    </a:cubicBezTo>
                    <a:cubicBezTo>
                      <a:pt x="63" y="72"/>
                      <a:pt x="64" y="72"/>
                      <a:pt x="64" y="72"/>
                    </a:cubicBezTo>
                    <a:cubicBezTo>
                      <a:pt x="64" y="72"/>
                      <a:pt x="64" y="71"/>
                      <a:pt x="65" y="71"/>
                    </a:cubicBezTo>
                    <a:cubicBezTo>
                      <a:pt x="64" y="71"/>
                      <a:pt x="64" y="71"/>
                      <a:pt x="64" y="71"/>
                    </a:cubicBezTo>
                    <a:moveTo>
                      <a:pt x="65" y="69"/>
                    </a:moveTo>
                    <a:cubicBezTo>
                      <a:pt x="65" y="69"/>
                      <a:pt x="65" y="70"/>
                      <a:pt x="64" y="70"/>
                    </a:cubicBezTo>
                    <a:cubicBezTo>
                      <a:pt x="64" y="70"/>
                      <a:pt x="65" y="70"/>
                      <a:pt x="65" y="70"/>
                    </a:cubicBezTo>
                    <a:cubicBezTo>
                      <a:pt x="65" y="70"/>
                      <a:pt x="65" y="69"/>
                      <a:pt x="66" y="69"/>
                    </a:cubicBezTo>
                    <a:cubicBezTo>
                      <a:pt x="66" y="69"/>
                      <a:pt x="65" y="69"/>
                      <a:pt x="65" y="69"/>
                    </a:cubicBezTo>
                    <a:moveTo>
                      <a:pt x="78" y="65"/>
                    </a:moveTo>
                    <a:cubicBezTo>
                      <a:pt x="77" y="67"/>
                      <a:pt x="76" y="68"/>
                      <a:pt x="76" y="70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8" y="65"/>
                      <a:pt x="78" y="65"/>
                      <a:pt x="78" y="65"/>
                    </a:cubicBezTo>
                    <a:cubicBezTo>
                      <a:pt x="78" y="65"/>
                      <a:pt x="78" y="65"/>
                      <a:pt x="78" y="65"/>
                    </a:cubicBezTo>
                    <a:moveTo>
                      <a:pt x="79" y="64"/>
                    </a:move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moveTo>
                      <a:pt x="70" y="60"/>
                    </a:moveTo>
                    <a:cubicBezTo>
                      <a:pt x="69" y="62"/>
                      <a:pt x="68" y="63"/>
                      <a:pt x="67" y="65"/>
                    </a:cubicBezTo>
                    <a:cubicBezTo>
                      <a:pt x="67" y="65"/>
                      <a:pt x="68" y="65"/>
                      <a:pt x="68" y="65"/>
                    </a:cubicBezTo>
                    <a:cubicBezTo>
                      <a:pt x="69" y="64"/>
                      <a:pt x="70" y="62"/>
                      <a:pt x="70" y="61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0" y="60"/>
                      <a:pt x="70" y="60"/>
                      <a:pt x="70" y="60"/>
                    </a:cubicBezTo>
                    <a:moveTo>
                      <a:pt x="71" y="59"/>
                    </a:moveTo>
                    <a:cubicBezTo>
                      <a:pt x="71" y="59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1" y="60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1" y="59"/>
                    </a:cubicBezTo>
                    <a:moveTo>
                      <a:pt x="82" y="59"/>
                    </a:moveTo>
                    <a:cubicBezTo>
                      <a:pt x="81" y="60"/>
                      <a:pt x="80" y="62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2" y="59"/>
                      <a:pt x="82" y="59"/>
                      <a:pt x="82" y="59"/>
                    </a:cubicBezTo>
                    <a:cubicBezTo>
                      <a:pt x="82" y="59"/>
                      <a:pt x="82" y="59"/>
                      <a:pt x="82" y="59"/>
                    </a:cubicBezTo>
                    <a:moveTo>
                      <a:pt x="74" y="54"/>
                    </a:moveTo>
                    <a:cubicBezTo>
                      <a:pt x="73" y="55"/>
                      <a:pt x="72" y="57"/>
                      <a:pt x="71" y="59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74" y="54"/>
                      <a:pt x="74" y="54"/>
                      <a:pt x="74" y="54"/>
                    </a:cubicBezTo>
                    <a:cubicBezTo>
                      <a:pt x="74" y="54"/>
                      <a:pt x="74" y="54"/>
                      <a:pt x="74" y="54"/>
                    </a:cubicBezTo>
                    <a:moveTo>
                      <a:pt x="86" y="53"/>
                    </a:moveTo>
                    <a:cubicBezTo>
                      <a:pt x="85" y="55"/>
                      <a:pt x="84" y="56"/>
                      <a:pt x="83" y="58"/>
                    </a:cubicBezTo>
                    <a:cubicBezTo>
                      <a:pt x="83" y="58"/>
                      <a:pt x="83" y="58"/>
                      <a:pt x="83" y="58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6" y="53"/>
                      <a:pt x="86" y="53"/>
                      <a:pt x="86" y="53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moveTo>
                      <a:pt x="77" y="48"/>
                    </a:moveTo>
                    <a:cubicBezTo>
                      <a:pt x="77" y="50"/>
                      <a:pt x="76" y="51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78" y="48"/>
                      <a:pt x="78" y="48"/>
                      <a:pt x="77" y="48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9" y="46"/>
                      <a:pt x="79" y="46"/>
                      <a:pt x="79" y="46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moveTo>
                      <a:pt x="94" y="40"/>
                    </a:moveTo>
                    <a:cubicBezTo>
                      <a:pt x="92" y="43"/>
                      <a:pt x="90" y="46"/>
                      <a:pt x="89" y="49"/>
                    </a:cubicBezTo>
                    <a:cubicBezTo>
                      <a:pt x="89" y="49"/>
                      <a:pt x="89" y="49"/>
                      <a:pt x="89" y="49"/>
                    </a:cubicBezTo>
                    <a:cubicBezTo>
                      <a:pt x="94" y="40"/>
                      <a:pt x="94" y="40"/>
                      <a:pt x="94" y="40"/>
                    </a:cubicBezTo>
                    <a:cubicBezTo>
                      <a:pt x="94" y="40"/>
                      <a:pt x="94" y="40"/>
                      <a:pt x="94" y="40"/>
                    </a:cubicBezTo>
                    <a:moveTo>
                      <a:pt x="96" y="36"/>
                    </a:moveTo>
                    <a:cubicBezTo>
                      <a:pt x="96" y="36"/>
                      <a:pt x="96" y="37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6"/>
                      <a:pt x="96" y="36"/>
                      <a:pt x="96" y="36"/>
                    </a:cubicBezTo>
                    <a:moveTo>
                      <a:pt x="86" y="34"/>
                    </a:moveTo>
                    <a:cubicBezTo>
                      <a:pt x="84" y="38"/>
                      <a:pt x="82" y="41"/>
                      <a:pt x="80" y="44"/>
                    </a:cubicBezTo>
                    <a:cubicBezTo>
                      <a:pt x="80" y="44"/>
                      <a:pt x="80" y="44"/>
                      <a:pt x="81" y="44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6" y="35"/>
                      <a:pt x="86" y="35"/>
                      <a:pt x="86" y="34"/>
                    </a:cubicBezTo>
                    <a:moveTo>
                      <a:pt x="94" y="21"/>
                    </a:moveTo>
                    <a:cubicBezTo>
                      <a:pt x="87" y="32"/>
                      <a:pt x="87" y="32"/>
                      <a:pt x="87" y="32"/>
                    </a:cubicBezTo>
                    <a:cubicBezTo>
                      <a:pt x="87" y="32"/>
                      <a:pt x="87" y="32"/>
                      <a:pt x="87" y="32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94" y="21"/>
                      <a:pt x="94" y="21"/>
                      <a:pt x="94" y="21"/>
                    </a:cubicBezTo>
                    <a:cubicBezTo>
                      <a:pt x="94" y="21"/>
                      <a:pt x="94" y="21"/>
                      <a:pt x="94" y="21"/>
                    </a:cubicBezTo>
                    <a:moveTo>
                      <a:pt x="102" y="8"/>
                    </a:moveTo>
                    <a:cubicBezTo>
                      <a:pt x="98" y="14"/>
                      <a:pt x="98" y="14"/>
                      <a:pt x="98" y="14"/>
                    </a:cubicBezTo>
                    <a:cubicBezTo>
                      <a:pt x="98" y="14"/>
                      <a:pt x="98" y="14"/>
                      <a:pt x="98" y="14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8"/>
                      <a:pt x="103" y="8"/>
                      <a:pt x="102" y="8"/>
                    </a:cubicBezTo>
                    <a:moveTo>
                      <a:pt x="104" y="4"/>
                    </a:moveTo>
                    <a:cubicBezTo>
                      <a:pt x="104" y="6"/>
                      <a:pt x="104" y="6"/>
                      <a:pt x="104" y="6"/>
                    </a:cubicBezTo>
                    <a:cubicBezTo>
                      <a:pt x="104" y="6"/>
                      <a:pt x="104" y="6"/>
                      <a:pt x="104" y="6"/>
                    </a:cubicBezTo>
                    <a:cubicBezTo>
                      <a:pt x="105" y="4"/>
                      <a:pt x="105" y="4"/>
                      <a:pt x="105" y="4"/>
                    </a:cubicBezTo>
                    <a:cubicBezTo>
                      <a:pt x="105" y="4"/>
                      <a:pt x="104" y="4"/>
                      <a:pt x="104" y="4"/>
                    </a:cubicBezTo>
                    <a:moveTo>
                      <a:pt x="107" y="0"/>
                    </a:move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7" y="0"/>
                      <a:pt x="107" y="0"/>
                      <a:pt x="10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2" name="Freeform 9636"/>
              <p:cNvSpPr>
                <a:spLocks noEditPoints="1"/>
              </p:cNvSpPr>
              <p:nvPr/>
            </p:nvSpPr>
            <p:spPr bwMode="auto">
              <a:xfrm>
                <a:off x="-602" y="3533"/>
                <a:ext cx="24" cy="38"/>
              </a:xfrm>
              <a:custGeom>
                <a:avLst/>
                <a:gdLst>
                  <a:gd name="T0" fmla="*/ 1 w 10"/>
                  <a:gd name="T1" fmla="*/ 15 h 16"/>
                  <a:gd name="T2" fmla="*/ 0 w 10"/>
                  <a:gd name="T3" fmla="*/ 16 h 16"/>
                  <a:gd name="T4" fmla="*/ 0 w 10"/>
                  <a:gd name="T5" fmla="*/ 16 h 16"/>
                  <a:gd name="T6" fmla="*/ 1 w 10"/>
                  <a:gd name="T7" fmla="*/ 15 h 16"/>
                  <a:gd name="T8" fmla="*/ 1 w 10"/>
                  <a:gd name="T9" fmla="*/ 15 h 16"/>
                  <a:gd name="T10" fmla="*/ 1 w 10"/>
                  <a:gd name="T11" fmla="*/ 15 h 16"/>
                  <a:gd name="T12" fmla="*/ 1 w 10"/>
                  <a:gd name="T13" fmla="*/ 15 h 16"/>
                  <a:gd name="T14" fmla="*/ 1 w 10"/>
                  <a:gd name="T15" fmla="*/ 15 h 16"/>
                  <a:gd name="T16" fmla="*/ 1 w 10"/>
                  <a:gd name="T17" fmla="*/ 15 h 16"/>
                  <a:gd name="T18" fmla="*/ 1 w 10"/>
                  <a:gd name="T19" fmla="*/ 15 h 16"/>
                  <a:gd name="T20" fmla="*/ 5 w 10"/>
                  <a:gd name="T21" fmla="*/ 9 h 16"/>
                  <a:gd name="T22" fmla="*/ 4 w 10"/>
                  <a:gd name="T23" fmla="*/ 9 h 16"/>
                  <a:gd name="T24" fmla="*/ 4 w 10"/>
                  <a:gd name="T25" fmla="*/ 9 h 16"/>
                  <a:gd name="T26" fmla="*/ 5 w 10"/>
                  <a:gd name="T27" fmla="*/ 9 h 16"/>
                  <a:gd name="T28" fmla="*/ 5 w 10"/>
                  <a:gd name="T29" fmla="*/ 9 h 16"/>
                  <a:gd name="T30" fmla="*/ 8 w 10"/>
                  <a:gd name="T31" fmla="*/ 3 h 16"/>
                  <a:gd name="T32" fmla="*/ 8 w 10"/>
                  <a:gd name="T33" fmla="*/ 4 h 16"/>
                  <a:gd name="T34" fmla="*/ 8 w 10"/>
                  <a:gd name="T35" fmla="*/ 4 h 16"/>
                  <a:gd name="T36" fmla="*/ 8 w 10"/>
                  <a:gd name="T37" fmla="*/ 3 h 16"/>
                  <a:gd name="T38" fmla="*/ 8 w 10"/>
                  <a:gd name="T39" fmla="*/ 3 h 16"/>
                  <a:gd name="T40" fmla="*/ 10 w 10"/>
                  <a:gd name="T41" fmla="*/ 0 h 16"/>
                  <a:gd name="T42" fmla="*/ 8 w 10"/>
                  <a:gd name="T43" fmla="*/ 2 h 16"/>
                  <a:gd name="T44" fmla="*/ 8 w 10"/>
                  <a:gd name="T45" fmla="*/ 2 h 16"/>
                  <a:gd name="T46" fmla="*/ 10 w 10"/>
                  <a:gd name="T47" fmla="*/ 0 h 16"/>
                  <a:gd name="T48" fmla="*/ 10 w 10"/>
                  <a:gd name="T4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16">
                    <a:moveTo>
                      <a:pt x="1" y="15"/>
                    </a:moveTo>
                    <a:cubicBezTo>
                      <a:pt x="1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6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1" y="15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5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moveTo>
                      <a:pt x="8" y="3"/>
                    </a:move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10" y="0"/>
                    </a:moveTo>
                    <a:cubicBezTo>
                      <a:pt x="9" y="1"/>
                      <a:pt x="9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2"/>
                      <a:pt x="9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3" name="Freeform 9637"/>
              <p:cNvSpPr>
                <a:spLocks noEditPoints="1"/>
              </p:cNvSpPr>
              <p:nvPr/>
            </p:nvSpPr>
            <p:spPr bwMode="auto">
              <a:xfrm>
                <a:off x="-602" y="3526"/>
                <a:ext cx="26" cy="45"/>
              </a:xfrm>
              <a:custGeom>
                <a:avLst/>
                <a:gdLst>
                  <a:gd name="T0" fmla="*/ 0 w 11"/>
                  <a:gd name="T1" fmla="*/ 19 h 19"/>
                  <a:gd name="T2" fmla="*/ 0 w 11"/>
                  <a:gd name="T3" fmla="*/ 19 h 19"/>
                  <a:gd name="T4" fmla="*/ 0 w 11"/>
                  <a:gd name="T5" fmla="*/ 19 h 19"/>
                  <a:gd name="T6" fmla="*/ 0 w 11"/>
                  <a:gd name="T7" fmla="*/ 19 h 19"/>
                  <a:gd name="T8" fmla="*/ 1 w 11"/>
                  <a:gd name="T9" fmla="*/ 18 h 19"/>
                  <a:gd name="T10" fmla="*/ 1 w 11"/>
                  <a:gd name="T11" fmla="*/ 18 h 19"/>
                  <a:gd name="T12" fmla="*/ 1 w 11"/>
                  <a:gd name="T13" fmla="*/ 18 h 19"/>
                  <a:gd name="T14" fmla="*/ 1 w 11"/>
                  <a:gd name="T15" fmla="*/ 18 h 19"/>
                  <a:gd name="T16" fmla="*/ 1 w 11"/>
                  <a:gd name="T17" fmla="*/ 18 h 19"/>
                  <a:gd name="T18" fmla="*/ 4 w 11"/>
                  <a:gd name="T19" fmla="*/ 12 h 19"/>
                  <a:gd name="T20" fmla="*/ 1 w 11"/>
                  <a:gd name="T21" fmla="*/ 18 h 19"/>
                  <a:gd name="T22" fmla="*/ 1 w 11"/>
                  <a:gd name="T23" fmla="*/ 18 h 19"/>
                  <a:gd name="T24" fmla="*/ 4 w 11"/>
                  <a:gd name="T25" fmla="*/ 12 h 19"/>
                  <a:gd name="T26" fmla="*/ 4 w 11"/>
                  <a:gd name="T27" fmla="*/ 12 h 19"/>
                  <a:gd name="T28" fmla="*/ 8 w 11"/>
                  <a:gd name="T29" fmla="*/ 7 h 19"/>
                  <a:gd name="T30" fmla="*/ 5 w 11"/>
                  <a:gd name="T31" fmla="*/ 12 h 19"/>
                  <a:gd name="T32" fmla="*/ 5 w 11"/>
                  <a:gd name="T33" fmla="*/ 12 h 19"/>
                  <a:gd name="T34" fmla="*/ 8 w 11"/>
                  <a:gd name="T35" fmla="*/ 7 h 19"/>
                  <a:gd name="T36" fmla="*/ 8 w 11"/>
                  <a:gd name="T37" fmla="*/ 7 h 19"/>
                  <a:gd name="T38" fmla="*/ 8 w 11"/>
                  <a:gd name="T39" fmla="*/ 5 h 19"/>
                  <a:gd name="T40" fmla="*/ 8 w 11"/>
                  <a:gd name="T41" fmla="*/ 6 h 19"/>
                  <a:gd name="T42" fmla="*/ 8 w 11"/>
                  <a:gd name="T43" fmla="*/ 6 h 19"/>
                  <a:gd name="T44" fmla="*/ 8 w 11"/>
                  <a:gd name="T45" fmla="*/ 5 h 19"/>
                  <a:gd name="T46" fmla="*/ 8 w 11"/>
                  <a:gd name="T47" fmla="*/ 5 h 19"/>
                  <a:gd name="T48" fmla="*/ 11 w 11"/>
                  <a:gd name="T49" fmla="*/ 0 h 19"/>
                  <a:gd name="T50" fmla="*/ 10 w 11"/>
                  <a:gd name="T51" fmla="*/ 3 h 19"/>
                  <a:gd name="T52" fmla="*/ 10 w 11"/>
                  <a:gd name="T53" fmla="*/ 3 h 19"/>
                  <a:gd name="T54" fmla="*/ 11 w 11"/>
                  <a:gd name="T5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" h="19">
                    <a:moveTo>
                      <a:pt x="0" y="19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moveTo>
                      <a:pt x="1" y="18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moveTo>
                      <a:pt x="4" y="12"/>
                    </a:moveTo>
                    <a:cubicBezTo>
                      <a:pt x="3" y="14"/>
                      <a:pt x="2" y="16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2" y="16"/>
                      <a:pt x="3" y="14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moveTo>
                      <a:pt x="8" y="7"/>
                    </a:moveTo>
                    <a:cubicBezTo>
                      <a:pt x="6" y="9"/>
                      <a:pt x="5" y="10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0"/>
                      <a:pt x="7" y="9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moveTo>
                      <a:pt x="11" y="0"/>
                    </a:moveTo>
                    <a:cubicBezTo>
                      <a:pt x="11" y="1"/>
                      <a:pt x="10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2"/>
                      <a:pt x="11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4" name="Freeform 9638"/>
              <p:cNvSpPr>
                <a:spLocks noEditPoints="1"/>
              </p:cNvSpPr>
              <p:nvPr/>
            </p:nvSpPr>
            <p:spPr bwMode="auto">
              <a:xfrm>
                <a:off x="-741" y="3715"/>
                <a:ext cx="26" cy="45"/>
              </a:xfrm>
              <a:custGeom>
                <a:avLst/>
                <a:gdLst>
                  <a:gd name="T0" fmla="*/ 1 w 11"/>
                  <a:gd name="T1" fmla="*/ 17 h 19"/>
                  <a:gd name="T2" fmla="*/ 1 w 11"/>
                  <a:gd name="T3" fmla="*/ 18 h 19"/>
                  <a:gd name="T4" fmla="*/ 1 w 11"/>
                  <a:gd name="T5" fmla="*/ 17 h 19"/>
                  <a:gd name="T6" fmla="*/ 1 w 11"/>
                  <a:gd name="T7" fmla="*/ 17 h 19"/>
                  <a:gd name="T8" fmla="*/ 3 w 11"/>
                  <a:gd name="T9" fmla="*/ 15 h 19"/>
                  <a:gd name="T10" fmla="*/ 2 w 11"/>
                  <a:gd name="T11" fmla="*/ 16 h 19"/>
                  <a:gd name="T12" fmla="*/ 2 w 11"/>
                  <a:gd name="T13" fmla="*/ 16 h 19"/>
                  <a:gd name="T14" fmla="*/ 3 w 11"/>
                  <a:gd name="T15" fmla="*/ 15 h 19"/>
                  <a:gd name="T16" fmla="*/ 3 w 11"/>
                  <a:gd name="T17" fmla="*/ 15 h 19"/>
                  <a:gd name="T18" fmla="*/ 2 w 11"/>
                  <a:gd name="T19" fmla="*/ 15 h 19"/>
                  <a:gd name="T20" fmla="*/ 0 w 11"/>
                  <a:gd name="T21" fmla="*/ 18 h 19"/>
                  <a:gd name="T22" fmla="*/ 0 w 11"/>
                  <a:gd name="T23" fmla="*/ 19 h 19"/>
                  <a:gd name="T24" fmla="*/ 0 w 11"/>
                  <a:gd name="T25" fmla="*/ 18 h 19"/>
                  <a:gd name="T26" fmla="*/ 2 w 11"/>
                  <a:gd name="T27" fmla="*/ 16 h 19"/>
                  <a:gd name="T28" fmla="*/ 1 w 11"/>
                  <a:gd name="T29" fmla="*/ 17 h 19"/>
                  <a:gd name="T30" fmla="*/ 1 w 11"/>
                  <a:gd name="T31" fmla="*/ 17 h 19"/>
                  <a:gd name="T32" fmla="*/ 3 w 11"/>
                  <a:gd name="T33" fmla="*/ 15 h 19"/>
                  <a:gd name="T34" fmla="*/ 2 w 11"/>
                  <a:gd name="T35" fmla="*/ 15 h 19"/>
                  <a:gd name="T36" fmla="*/ 2 w 11"/>
                  <a:gd name="T37" fmla="*/ 16 h 19"/>
                  <a:gd name="T38" fmla="*/ 2 w 11"/>
                  <a:gd name="T39" fmla="*/ 15 h 19"/>
                  <a:gd name="T40" fmla="*/ 2 w 11"/>
                  <a:gd name="T41" fmla="*/ 15 h 19"/>
                  <a:gd name="T42" fmla="*/ 5 w 11"/>
                  <a:gd name="T43" fmla="*/ 11 h 19"/>
                  <a:gd name="T44" fmla="*/ 4 w 11"/>
                  <a:gd name="T45" fmla="*/ 12 h 19"/>
                  <a:gd name="T46" fmla="*/ 5 w 11"/>
                  <a:gd name="T47" fmla="*/ 12 h 19"/>
                  <a:gd name="T48" fmla="*/ 5 w 11"/>
                  <a:gd name="T49" fmla="*/ 11 h 19"/>
                  <a:gd name="T50" fmla="*/ 5 w 11"/>
                  <a:gd name="T51" fmla="*/ 11 h 19"/>
                  <a:gd name="T52" fmla="*/ 4 w 11"/>
                  <a:gd name="T53" fmla="*/ 11 h 19"/>
                  <a:gd name="T54" fmla="*/ 3 w 11"/>
                  <a:gd name="T55" fmla="*/ 11 h 19"/>
                  <a:gd name="T56" fmla="*/ 4 w 11"/>
                  <a:gd name="T57" fmla="*/ 12 h 19"/>
                  <a:gd name="T58" fmla="*/ 4 w 11"/>
                  <a:gd name="T59" fmla="*/ 11 h 19"/>
                  <a:gd name="T60" fmla="*/ 4 w 11"/>
                  <a:gd name="T61" fmla="*/ 11 h 19"/>
                  <a:gd name="T62" fmla="*/ 6 w 11"/>
                  <a:gd name="T63" fmla="*/ 10 h 19"/>
                  <a:gd name="T64" fmla="*/ 5 w 11"/>
                  <a:gd name="T65" fmla="*/ 11 h 19"/>
                  <a:gd name="T66" fmla="*/ 5 w 11"/>
                  <a:gd name="T67" fmla="*/ 11 h 19"/>
                  <a:gd name="T68" fmla="*/ 6 w 11"/>
                  <a:gd name="T69" fmla="*/ 10 h 19"/>
                  <a:gd name="T70" fmla="*/ 6 w 11"/>
                  <a:gd name="T71" fmla="*/ 10 h 19"/>
                  <a:gd name="T72" fmla="*/ 5 w 11"/>
                  <a:gd name="T73" fmla="*/ 9 h 19"/>
                  <a:gd name="T74" fmla="*/ 5 w 11"/>
                  <a:gd name="T75" fmla="*/ 9 h 19"/>
                  <a:gd name="T76" fmla="*/ 4 w 11"/>
                  <a:gd name="T77" fmla="*/ 11 h 19"/>
                  <a:gd name="T78" fmla="*/ 4 w 11"/>
                  <a:gd name="T79" fmla="*/ 11 h 19"/>
                  <a:gd name="T80" fmla="*/ 5 w 11"/>
                  <a:gd name="T81" fmla="*/ 9 h 19"/>
                  <a:gd name="T82" fmla="*/ 5 w 11"/>
                  <a:gd name="T83" fmla="*/ 9 h 19"/>
                  <a:gd name="T84" fmla="*/ 8 w 11"/>
                  <a:gd name="T85" fmla="*/ 6 h 19"/>
                  <a:gd name="T86" fmla="*/ 8 w 11"/>
                  <a:gd name="T87" fmla="*/ 6 h 19"/>
                  <a:gd name="T88" fmla="*/ 8 w 11"/>
                  <a:gd name="T89" fmla="*/ 6 h 19"/>
                  <a:gd name="T90" fmla="*/ 8 w 11"/>
                  <a:gd name="T91" fmla="*/ 6 h 19"/>
                  <a:gd name="T92" fmla="*/ 7 w 11"/>
                  <a:gd name="T93" fmla="*/ 5 h 19"/>
                  <a:gd name="T94" fmla="*/ 7 w 11"/>
                  <a:gd name="T95" fmla="*/ 6 h 19"/>
                  <a:gd name="T96" fmla="*/ 7 w 11"/>
                  <a:gd name="T97" fmla="*/ 6 h 19"/>
                  <a:gd name="T98" fmla="*/ 8 w 11"/>
                  <a:gd name="T99" fmla="*/ 5 h 19"/>
                  <a:gd name="T100" fmla="*/ 7 w 11"/>
                  <a:gd name="T101" fmla="*/ 5 h 19"/>
                  <a:gd name="T102" fmla="*/ 9 w 11"/>
                  <a:gd name="T103" fmla="*/ 2 h 19"/>
                  <a:gd name="T104" fmla="*/ 9 w 11"/>
                  <a:gd name="T105" fmla="*/ 2 h 19"/>
                  <a:gd name="T106" fmla="*/ 9 w 11"/>
                  <a:gd name="T107" fmla="*/ 2 h 19"/>
                  <a:gd name="T108" fmla="*/ 9 w 11"/>
                  <a:gd name="T109" fmla="*/ 3 h 19"/>
                  <a:gd name="T110" fmla="*/ 9 w 11"/>
                  <a:gd name="T111" fmla="*/ 3 h 19"/>
                  <a:gd name="T112" fmla="*/ 9 w 11"/>
                  <a:gd name="T113" fmla="*/ 2 h 19"/>
                  <a:gd name="T114" fmla="*/ 9 w 11"/>
                  <a:gd name="T115" fmla="*/ 2 h 19"/>
                  <a:gd name="T116" fmla="*/ 11 w 11"/>
                  <a:gd name="T117" fmla="*/ 0 h 19"/>
                  <a:gd name="T118" fmla="*/ 10 w 11"/>
                  <a:gd name="T119" fmla="*/ 0 h 19"/>
                  <a:gd name="T120" fmla="*/ 10 w 11"/>
                  <a:gd name="T121" fmla="*/ 0 h 19"/>
                  <a:gd name="T122" fmla="*/ 11 w 11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" h="19">
                    <a:moveTo>
                      <a:pt x="1" y="17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moveTo>
                      <a:pt x="3" y="15"/>
                    </a:moveTo>
                    <a:cubicBezTo>
                      <a:pt x="2" y="15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moveTo>
                      <a:pt x="2" y="15"/>
                    </a:move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8"/>
                    </a:cubicBezTo>
                    <a:cubicBezTo>
                      <a:pt x="1" y="17"/>
                      <a:pt x="2" y="16"/>
                      <a:pt x="2" y="16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3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moveTo>
                      <a:pt x="5" y="11"/>
                    </a:move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4" y="11"/>
                    </a:moveTo>
                    <a:cubicBezTo>
                      <a:pt x="4" y="11"/>
                      <a:pt x="3" y="11"/>
                      <a:pt x="3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moveTo>
                      <a:pt x="6" y="10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5" y="9"/>
                    </a:moveTo>
                    <a:cubicBezTo>
                      <a:pt x="5" y="9"/>
                      <a:pt x="5" y="9"/>
                      <a:pt x="5" y="9"/>
                    </a:cubicBezTo>
                    <a:cubicBezTo>
                      <a:pt x="4" y="10"/>
                      <a:pt x="4" y="10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5" y="10"/>
                      <a:pt x="5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7" y="5"/>
                    </a:moveTo>
                    <a:cubicBezTo>
                      <a:pt x="7" y="5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8" y="5"/>
                    </a:cubicBezTo>
                    <a:cubicBezTo>
                      <a:pt x="8" y="5"/>
                      <a:pt x="7" y="5"/>
                      <a:pt x="7" y="5"/>
                    </a:cubicBezTo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5" name="Freeform 9639"/>
              <p:cNvSpPr>
                <a:spLocks noEditPoints="1"/>
              </p:cNvSpPr>
              <p:nvPr/>
            </p:nvSpPr>
            <p:spPr bwMode="auto">
              <a:xfrm>
                <a:off x="-741" y="3715"/>
                <a:ext cx="23" cy="42"/>
              </a:xfrm>
              <a:custGeom>
                <a:avLst/>
                <a:gdLst>
                  <a:gd name="T0" fmla="*/ 2 w 10"/>
                  <a:gd name="T1" fmla="*/ 16 h 18"/>
                  <a:gd name="T2" fmla="*/ 0 w 10"/>
                  <a:gd name="T3" fmla="*/ 18 h 18"/>
                  <a:gd name="T4" fmla="*/ 1 w 10"/>
                  <a:gd name="T5" fmla="*/ 18 h 18"/>
                  <a:gd name="T6" fmla="*/ 1 w 10"/>
                  <a:gd name="T7" fmla="*/ 17 h 18"/>
                  <a:gd name="T8" fmla="*/ 1 w 10"/>
                  <a:gd name="T9" fmla="*/ 17 h 18"/>
                  <a:gd name="T10" fmla="*/ 2 w 10"/>
                  <a:gd name="T11" fmla="*/ 16 h 18"/>
                  <a:gd name="T12" fmla="*/ 4 w 10"/>
                  <a:gd name="T13" fmla="*/ 12 h 18"/>
                  <a:gd name="T14" fmla="*/ 2 w 10"/>
                  <a:gd name="T15" fmla="*/ 15 h 18"/>
                  <a:gd name="T16" fmla="*/ 3 w 10"/>
                  <a:gd name="T17" fmla="*/ 15 h 18"/>
                  <a:gd name="T18" fmla="*/ 1 w 10"/>
                  <a:gd name="T19" fmla="*/ 17 h 18"/>
                  <a:gd name="T20" fmla="*/ 1 w 10"/>
                  <a:gd name="T21" fmla="*/ 17 h 18"/>
                  <a:gd name="T22" fmla="*/ 2 w 10"/>
                  <a:gd name="T23" fmla="*/ 16 h 18"/>
                  <a:gd name="T24" fmla="*/ 2 w 10"/>
                  <a:gd name="T25" fmla="*/ 16 h 18"/>
                  <a:gd name="T26" fmla="*/ 3 w 10"/>
                  <a:gd name="T27" fmla="*/ 15 h 18"/>
                  <a:gd name="T28" fmla="*/ 3 w 10"/>
                  <a:gd name="T29" fmla="*/ 15 h 18"/>
                  <a:gd name="T30" fmla="*/ 5 w 10"/>
                  <a:gd name="T31" fmla="*/ 12 h 18"/>
                  <a:gd name="T32" fmla="*/ 5 w 10"/>
                  <a:gd name="T33" fmla="*/ 12 h 18"/>
                  <a:gd name="T34" fmla="*/ 4 w 10"/>
                  <a:gd name="T35" fmla="*/ 12 h 18"/>
                  <a:gd name="T36" fmla="*/ 3 w 10"/>
                  <a:gd name="T37" fmla="*/ 11 h 18"/>
                  <a:gd name="T38" fmla="*/ 2 w 10"/>
                  <a:gd name="T39" fmla="*/ 15 h 18"/>
                  <a:gd name="T40" fmla="*/ 2 w 10"/>
                  <a:gd name="T41" fmla="*/ 15 h 18"/>
                  <a:gd name="T42" fmla="*/ 4 w 10"/>
                  <a:gd name="T43" fmla="*/ 12 h 18"/>
                  <a:gd name="T44" fmla="*/ 3 w 10"/>
                  <a:gd name="T45" fmla="*/ 11 h 18"/>
                  <a:gd name="T46" fmla="*/ 5 w 10"/>
                  <a:gd name="T47" fmla="*/ 11 h 18"/>
                  <a:gd name="T48" fmla="*/ 5 w 10"/>
                  <a:gd name="T49" fmla="*/ 11 h 18"/>
                  <a:gd name="T50" fmla="*/ 5 w 10"/>
                  <a:gd name="T51" fmla="*/ 11 h 18"/>
                  <a:gd name="T52" fmla="*/ 5 w 10"/>
                  <a:gd name="T53" fmla="*/ 11 h 18"/>
                  <a:gd name="T54" fmla="*/ 5 w 10"/>
                  <a:gd name="T55" fmla="*/ 11 h 18"/>
                  <a:gd name="T56" fmla="*/ 4 w 10"/>
                  <a:gd name="T57" fmla="*/ 11 h 18"/>
                  <a:gd name="T58" fmla="*/ 4 w 10"/>
                  <a:gd name="T59" fmla="*/ 11 h 18"/>
                  <a:gd name="T60" fmla="*/ 4 w 10"/>
                  <a:gd name="T61" fmla="*/ 11 h 18"/>
                  <a:gd name="T62" fmla="*/ 4 w 10"/>
                  <a:gd name="T63" fmla="*/ 11 h 18"/>
                  <a:gd name="T64" fmla="*/ 4 w 10"/>
                  <a:gd name="T65" fmla="*/ 11 h 18"/>
                  <a:gd name="T66" fmla="*/ 8 w 10"/>
                  <a:gd name="T67" fmla="*/ 6 h 18"/>
                  <a:gd name="T68" fmla="*/ 7 w 10"/>
                  <a:gd name="T69" fmla="*/ 7 h 18"/>
                  <a:gd name="T70" fmla="*/ 6 w 10"/>
                  <a:gd name="T71" fmla="*/ 10 h 18"/>
                  <a:gd name="T72" fmla="*/ 6 w 10"/>
                  <a:gd name="T73" fmla="*/ 10 h 18"/>
                  <a:gd name="T74" fmla="*/ 8 w 10"/>
                  <a:gd name="T75" fmla="*/ 6 h 18"/>
                  <a:gd name="T76" fmla="*/ 8 w 10"/>
                  <a:gd name="T77" fmla="*/ 6 h 18"/>
                  <a:gd name="T78" fmla="*/ 7 w 10"/>
                  <a:gd name="T79" fmla="*/ 6 h 18"/>
                  <a:gd name="T80" fmla="*/ 5 w 10"/>
                  <a:gd name="T81" fmla="*/ 9 h 18"/>
                  <a:gd name="T82" fmla="*/ 5 w 10"/>
                  <a:gd name="T83" fmla="*/ 9 h 18"/>
                  <a:gd name="T84" fmla="*/ 7 w 10"/>
                  <a:gd name="T85" fmla="*/ 6 h 18"/>
                  <a:gd name="T86" fmla="*/ 7 w 10"/>
                  <a:gd name="T87" fmla="*/ 6 h 18"/>
                  <a:gd name="T88" fmla="*/ 9 w 10"/>
                  <a:gd name="T89" fmla="*/ 3 h 18"/>
                  <a:gd name="T90" fmla="*/ 7 w 10"/>
                  <a:gd name="T91" fmla="*/ 5 h 18"/>
                  <a:gd name="T92" fmla="*/ 8 w 10"/>
                  <a:gd name="T93" fmla="*/ 5 h 18"/>
                  <a:gd name="T94" fmla="*/ 9 w 10"/>
                  <a:gd name="T95" fmla="*/ 3 h 18"/>
                  <a:gd name="T96" fmla="*/ 9 w 10"/>
                  <a:gd name="T97" fmla="*/ 3 h 18"/>
                  <a:gd name="T98" fmla="*/ 10 w 10"/>
                  <a:gd name="T99" fmla="*/ 0 h 18"/>
                  <a:gd name="T100" fmla="*/ 9 w 10"/>
                  <a:gd name="T101" fmla="*/ 2 h 18"/>
                  <a:gd name="T102" fmla="*/ 9 w 10"/>
                  <a:gd name="T103" fmla="*/ 2 h 18"/>
                  <a:gd name="T104" fmla="*/ 10 w 10"/>
                  <a:gd name="T105" fmla="*/ 0 h 18"/>
                  <a:gd name="T106" fmla="*/ 10 w 10"/>
                  <a:gd name="T10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" h="18">
                    <a:moveTo>
                      <a:pt x="2" y="16"/>
                    </a:moveTo>
                    <a:cubicBezTo>
                      <a:pt x="2" y="16"/>
                      <a:pt x="1" y="17"/>
                      <a:pt x="0" y="18"/>
                    </a:cubicBezTo>
                    <a:cubicBezTo>
                      <a:pt x="0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2" y="16"/>
                    </a:cubicBezTo>
                    <a:moveTo>
                      <a:pt x="4" y="12"/>
                    </a:move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3" y="15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7"/>
                      <a:pt x="2" y="17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4"/>
                      <a:pt x="4" y="13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4" y="12"/>
                      <a:pt x="4" y="12"/>
                    </a:cubicBezTo>
                    <a:moveTo>
                      <a:pt x="3" y="11"/>
                    </a:moveTo>
                    <a:cubicBezTo>
                      <a:pt x="3" y="12"/>
                      <a:pt x="2" y="14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3" y="14"/>
                      <a:pt x="3" y="13"/>
                      <a:pt x="4" y="12"/>
                    </a:cubicBezTo>
                    <a:cubicBezTo>
                      <a:pt x="4" y="12"/>
                      <a:pt x="4" y="12"/>
                      <a:pt x="3" y="11"/>
                    </a:cubicBezTo>
                    <a:moveTo>
                      <a:pt x="5" y="11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4" y="11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moveTo>
                      <a:pt x="8" y="6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9"/>
                      <a:pt x="7" y="8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7" y="6"/>
                    </a:moveTo>
                    <a:cubicBezTo>
                      <a:pt x="6" y="7"/>
                      <a:pt x="5" y="8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8"/>
                      <a:pt x="6" y="7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9" y="3"/>
                    </a:moveTo>
                    <a:cubicBezTo>
                      <a:pt x="8" y="3"/>
                      <a:pt x="8" y="4"/>
                      <a:pt x="7" y="5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8" y="4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0" y="2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6" name="Freeform 9640"/>
              <p:cNvSpPr>
                <a:spLocks noEditPoints="1"/>
              </p:cNvSpPr>
              <p:nvPr/>
            </p:nvSpPr>
            <p:spPr bwMode="auto">
              <a:xfrm>
                <a:off x="-534" y="3353"/>
                <a:ext cx="130" cy="208"/>
              </a:xfrm>
              <a:custGeom>
                <a:avLst/>
                <a:gdLst>
                  <a:gd name="T0" fmla="*/ 0 w 55"/>
                  <a:gd name="T1" fmla="*/ 88 h 88"/>
                  <a:gd name="T2" fmla="*/ 1 w 55"/>
                  <a:gd name="T3" fmla="*/ 87 h 88"/>
                  <a:gd name="T4" fmla="*/ 6 w 55"/>
                  <a:gd name="T5" fmla="*/ 78 h 88"/>
                  <a:gd name="T6" fmla="*/ 8 w 55"/>
                  <a:gd name="T7" fmla="*/ 76 h 88"/>
                  <a:gd name="T8" fmla="*/ 19 w 55"/>
                  <a:gd name="T9" fmla="*/ 58 h 88"/>
                  <a:gd name="T10" fmla="*/ 15 w 55"/>
                  <a:gd name="T11" fmla="*/ 65 h 88"/>
                  <a:gd name="T12" fmla="*/ 19 w 55"/>
                  <a:gd name="T13" fmla="*/ 58 h 88"/>
                  <a:gd name="T14" fmla="*/ 23 w 55"/>
                  <a:gd name="T15" fmla="*/ 51 h 88"/>
                  <a:gd name="T16" fmla="*/ 25 w 55"/>
                  <a:gd name="T17" fmla="*/ 49 h 88"/>
                  <a:gd name="T18" fmla="*/ 27 w 55"/>
                  <a:gd name="T19" fmla="*/ 46 h 88"/>
                  <a:gd name="T20" fmla="*/ 25 w 55"/>
                  <a:gd name="T21" fmla="*/ 48 h 88"/>
                  <a:gd name="T22" fmla="*/ 27 w 55"/>
                  <a:gd name="T23" fmla="*/ 46 h 88"/>
                  <a:gd name="T24" fmla="*/ 28 w 55"/>
                  <a:gd name="T25" fmla="*/ 43 h 88"/>
                  <a:gd name="T26" fmla="*/ 29 w 55"/>
                  <a:gd name="T27" fmla="*/ 42 h 88"/>
                  <a:gd name="T28" fmla="*/ 29 w 55"/>
                  <a:gd name="T29" fmla="*/ 41 h 88"/>
                  <a:gd name="T30" fmla="*/ 29 w 55"/>
                  <a:gd name="T31" fmla="*/ 42 h 88"/>
                  <a:gd name="T32" fmla="*/ 29 w 55"/>
                  <a:gd name="T33" fmla="*/ 41 h 88"/>
                  <a:gd name="T34" fmla="*/ 30 w 55"/>
                  <a:gd name="T35" fmla="*/ 41 h 88"/>
                  <a:gd name="T36" fmla="*/ 32 w 55"/>
                  <a:gd name="T37" fmla="*/ 37 h 88"/>
                  <a:gd name="T38" fmla="*/ 34 w 55"/>
                  <a:gd name="T39" fmla="*/ 34 h 88"/>
                  <a:gd name="T40" fmla="*/ 33 w 55"/>
                  <a:gd name="T41" fmla="*/ 37 h 88"/>
                  <a:gd name="T42" fmla="*/ 34 w 55"/>
                  <a:gd name="T43" fmla="*/ 34 h 88"/>
                  <a:gd name="T44" fmla="*/ 34 w 55"/>
                  <a:gd name="T45" fmla="*/ 34 h 88"/>
                  <a:gd name="T46" fmla="*/ 34 w 55"/>
                  <a:gd name="T47" fmla="*/ 34 h 88"/>
                  <a:gd name="T48" fmla="*/ 37 w 55"/>
                  <a:gd name="T49" fmla="*/ 29 h 88"/>
                  <a:gd name="T50" fmla="*/ 36 w 55"/>
                  <a:gd name="T51" fmla="*/ 31 h 88"/>
                  <a:gd name="T52" fmla="*/ 37 w 55"/>
                  <a:gd name="T53" fmla="*/ 29 h 88"/>
                  <a:gd name="T54" fmla="*/ 37 w 55"/>
                  <a:gd name="T55" fmla="*/ 29 h 88"/>
                  <a:gd name="T56" fmla="*/ 41 w 55"/>
                  <a:gd name="T57" fmla="*/ 22 h 88"/>
                  <a:gd name="T58" fmla="*/ 43 w 55"/>
                  <a:gd name="T59" fmla="*/ 19 h 88"/>
                  <a:gd name="T60" fmla="*/ 42 w 55"/>
                  <a:gd name="T61" fmla="*/ 21 h 88"/>
                  <a:gd name="T62" fmla="*/ 43 w 55"/>
                  <a:gd name="T63" fmla="*/ 19 h 88"/>
                  <a:gd name="T64" fmla="*/ 44 w 55"/>
                  <a:gd name="T65" fmla="*/ 17 h 88"/>
                  <a:gd name="T66" fmla="*/ 44 w 55"/>
                  <a:gd name="T67" fmla="*/ 17 h 88"/>
                  <a:gd name="T68" fmla="*/ 45 w 55"/>
                  <a:gd name="T69" fmla="*/ 16 h 88"/>
                  <a:gd name="T70" fmla="*/ 45 w 55"/>
                  <a:gd name="T71" fmla="*/ 17 h 88"/>
                  <a:gd name="T72" fmla="*/ 45 w 55"/>
                  <a:gd name="T73" fmla="*/ 16 h 88"/>
                  <a:gd name="T74" fmla="*/ 45 w 55"/>
                  <a:gd name="T75" fmla="*/ 16 h 88"/>
                  <a:gd name="T76" fmla="*/ 46 w 55"/>
                  <a:gd name="T77" fmla="*/ 15 h 88"/>
                  <a:gd name="T78" fmla="*/ 46 w 55"/>
                  <a:gd name="T79" fmla="*/ 14 h 88"/>
                  <a:gd name="T80" fmla="*/ 46 w 55"/>
                  <a:gd name="T81" fmla="*/ 15 h 88"/>
                  <a:gd name="T82" fmla="*/ 46 w 55"/>
                  <a:gd name="T83" fmla="*/ 14 h 88"/>
                  <a:gd name="T84" fmla="*/ 46 w 55"/>
                  <a:gd name="T85" fmla="*/ 14 h 88"/>
                  <a:gd name="T86" fmla="*/ 49 w 55"/>
                  <a:gd name="T87" fmla="*/ 11 h 88"/>
                  <a:gd name="T88" fmla="*/ 49 w 55"/>
                  <a:gd name="T89" fmla="*/ 10 h 88"/>
                  <a:gd name="T90" fmla="*/ 49 w 55"/>
                  <a:gd name="T91" fmla="*/ 10 h 88"/>
                  <a:gd name="T92" fmla="*/ 49 w 55"/>
                  <a:gd name="T93" fmla="*/ 10 h 88"/>
                  <a:gd name="T94" fmla="*/ 49 w 55"/>
                  <a:gd name="T95" fmla="*/ 9 h 88"/>
                  <a:gd name="T96" fmla="*/ 50 w 55"/>
                  <a:gd name="T97" fmla="*/ 8 h 88"/>
                  <a:gd name="T98" fmla="*/ 53 w 55"/>
                  <a:gd name="T99" fmla="*/ 3 h 88"/>
                  <a:gd name="T100" fmla="*/ 52 w 55"/>
                  <a:gd name="T101" fmla="*/ 5 h 88"/>
                  <a:gd name="T102" fmla="*/ 53 w 55"/>
                  <a:gd name="T103" fmla="*/ 3 h 88"/>
                  <a:gd name="T104" fmla="*/ 54 w 55"/>
                  <a:gd name="T105" fmla="*/ 3 h 88"/>
                  <a:gd name="T106" fmla="*/ 54 w 55"/>
                  <a:gd name="T107" fmla="*/ 2 h 88"/>
                  <a:gd name="T108" fmla="*/ 55 w 55"/>
                  <a:gd name="T109" fmla="*/ 0 h 88"/>
                  <a:gd name="T110" fmla="*/ 55 w 55"/>
                  <a:gd name="T111" fmla="*/ 1 h 88"/>
                  <a:gd name="T112" fmla="*/ 55 w 55"/>
                  <a:gd name="T113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5" h="88">
                    <a:moveTo>
                      <a:pt x="1" y="87"/>
                    </a:moveTo>
                    <a:cubicBezTo>
                      <a:pt x="1" y="88"/>
                      <a:pt x="1" y="88"/>
                      <a:pt x="0" y="88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moveTo>
                      <a:pt x="8" y="76"/>
                    </a:moveTo>
                    <a:cubicBezTo>
                      <a:pt x="7" y="77"/>
                      <a:pt x="7" y="78"/>
                      <a:pt x="6" y="78"/>
                    </a:cubicBezTo>
                    <a:cubicBezTo>
                      <a:pt x="6" y="78"/>
                      <a:pt x="6" y="78"/>
                      <a:pt x="6" y="78"/>
                    </a:cubicBezTo>
                    <a:cubicBezTo>
                      <a:pt x="8" y="76"/>
                      <a:pt x="8" y="76"/>
                      <a:pt x="8" y="76"/>
                    </a:cubicBezTo>
                    <a:cubicBezTo>
                      <a:pt x="8" y="76"/>
                      <a:pt x="8" y="76"/>
                      <a:pt x="8" y="76"/>
                    </a:cubicBezTo>
                    <a:moveTo>
                      <a:pt x="19" y="58"/>
                    </a:moveTo>
                    <a:cubicBezTo>
                      <a:pt x="18" y="60"/>
                      <a:pt x="16" y="63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19" y="58"/>
                      <a:pt x="19" y="58"/>
                      <a:pt x="19" y="58"/>
                    </a:cubicBezTo>
                    <a:moveTo>
                      <a:pt x="24" y="49"/>
                    </a:moveTo>
                    <a:cubicBezTo>
                      <a:pt x="24" y="50"/>
                      <a:pt x="24" y="51"/>
                      <a:pt x="23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9"/>
                      <a:pt x="24" y="49"/>
                      <a:pt x="24" y="49"/>
                    </a:cubicBezTo>
                    <a:moveTo>
                      <a:pt x="27" y="46"/>
                    </a:moveTo>
                    <a:cubicBezTo>
                      <a:pt x="26" y="47"/>
                      <a:pt x="26" y="47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46"/>
                      <a:pt x="27" y="46"/>
                      <a:pt x="27" y="46"/>
                    </a:cubicBezTo>
                    <a:cubicBezTo>
                      <a:pt x="27" y="46"/>
                      <a:pt x="27" y="46"/>
                      <a:pt x="27" y="46"/>
                    </a:cubicBezTo>
                    <a:moveTo>
                      <a:pt x="29" y="42"/>
                    </a:moveTo>
                    <a:cubicBezTo>
                      <a:pt x="29" y="43"/>
                      <a:pt x="28" y="43"/>
                      <a:pt x="28" y="43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29" y="42"/>
                      <a:pt x="29" y="42"/>
                    </a:cubicBezTo>
                    <a:moveTo>
                      <a:pt x="29" y="41"/>
                    </a:move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29" y="41"/>
                      <a:pt x="29" y="41"/>
                    </a:cubicBezTo>
                    <a:moveTo>
                      <a:pt x="32" y="37"/>
                    </a:moveTo>
                    <a:cubicBezTo>
                      <a:pt x="32" y="38"/>
                      <a:pt x="31" y="39"/>
                      <a:pt x="30" y="41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moveTo>
                      <a:pt x="34" y="34"/>
                    </a:moveTo>
                    <a:cubicBezTo>
                      <a:pt x="34" y="35"/>
                      <a:pt x="33" y="36"/>
                      <a:pt x="32" y="36"/>
                    </a:cubicBezTo>
                    <a:cubicBezTo>
                      <a:pt x="32" y="37"/>
                      <a:pt x="33" y="37"/>
                      <a:pt x="33" y="37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moveTo>
                      <a:pt x="34" y="34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moveTo>
                      <a:pt x="37" y="29"/>
                    </a:moveTo>
                    <a:cubicBezTo>
                      <a:pt x="37" y="30"/>
                      <a:pt x="36" y="30"/>
                      <a:pt x="36" y="31"/>
                    </a:cubicBezTo>
                    <a:cubicBezTo>
                      <a:pt x="36" y="31"/>
                      <a:pt x="36" y="31"/>
                      <a:pt x="36" y="31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moveTo>
                      <a:pt x="41" y="22"/>
                    </a:moveTo>
                    <a:cubicBezTo>
                      <a:pt x="40" y="25"/>
                      <a:pt x="39" y="27"/>
                      <a:pt x="37" y="29"/>
                    </a:cubicBezTo>
                    <a:cubicBezTo>
                      <a:pt x="37" y="29"/>
                      <a:pt x="37" y="29"/>
                      <a:pt x="38" y="29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41" y="22"/>
                      <a:pt x="41" y="22"/>
                      <a:pt x="41" y="22"/>
                    </a:cubicBezTo>
                    <a:moveTo>
                      <a:pt x="43" y="19"/>
                    </a:moveTo>
                    <a:cubicBezTo>
                      <a:pt x="43" y="20"/>
                      <a:pt x="42" y="21"/>
                      <a:pt x="42" y="21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44" y="17"/>
                    </a:move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moveTo>
                      <a:pt x="45" y="16"/>
                    </a:move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6"/>
                      <a:pt x="45" y="16"/>
                      <a:pt x="45" y="16"/>
                    </a:cubicBezTo>
                    <a:moveTo>
                      <a:pt x="46" y="15"/>
                    </a:moveTo>
                    <a:cubicBezTo>
                      <a:pt x="46" y="16"/>
                      <a:pt x="45" y="16"/>
                      <a:pt x="45" y="16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moveTo>
                      <a:pt x="46" y="14"/>
                    </a:move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moveTo>
                      <a:pt x="49" y="11"/>
                    </a:moveTo>
                    <a:cubicBezTo>
                      <a:pt x="48" y="12"/>
                      <a:pt x="47" y="13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49" y="11"/>
                      <a:pt x="49" y="11"/>
                      <a:pt x="49" y="11"/>
                    </a:cubicBezTo>
                    <a:moveTo>
                      <a:pt x="49" y="10"/>
                    </a:move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moveTo>
                      <a:pt x="50" y="8"/>
                    </a:moveTo>
                    <a:cubicBezTo>
                      <a:pt x="50" y="8"/>
                      <a:pt x="50" y="9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50" y="8"/>
                      <a:pt x="50" y="8"/>
                      <a:pt x="50" y="8"/>
                    </a:cubicBezTo>
                    <a:moveTo>
                      <a:pt x="53" y="3"/>
                    </a:moveTo>
                    <a:cubicBezTo>
                      <a:pt x="53" y="4"/>
                      <a:pt x="53" y="4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54" y="2"/>
                    </a:moveTo>
                    <a:cubicBezTo>
                      <a:pt x="54" y="2"/>
                      <a:pt x="54" y="2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4" y="2"/>
                      <a:pt x="54" y="2"/>
                      <a:pt x="54" y="2"/>
                    </a:cubicBezTo>
                    <a:moveTo>
                      <a:pt x="55" y="0"/>
                    </a:moveTo>
                    <a:cubicBezTo>
                      <a:pt x="55" y="0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7" name="Freeform 9641"/>
              <p:cNvSpPr>
                <a:spLocks noEditPoints="1"/>
              </p:cNvSpPr>
              <p:nvPr/>
            </p:nvSpPr>
            <p:spPr bwMode="auto">
              <a:xfrm>
                <a:off x="-446" y="3403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8 h 8"/>
                  <a:gd name="T8" fmla="*/ 0 w 5"/>
                  <a:gd name="T9" fmla="*/ 8 h 8"/>
                  <a:gd name="T10" fmla="*/ 5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8" name="Oval 9642"/>
              <p:cNvSpPr>
                <a:spLocks noChangeArrowheads="1"/>
              </p:cNvSpPr>
              <p:nvPr/>
            </p:nvSpPr>
            <p:spPr bwMode="auto">
              <a:xfrm>
                <a:off x="-427" y="339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9" name="Freeform 9643"/>
              <p:cNvSpPr>
                <a:spLocks noEditPoints="1"/>
              </p:cNvSpPr>
              <p:nvPr/>
            </p:nvSpPr>
            <p:spPr bwMode="auto">
              <a:xfrm>
                <a:off x="-425" y="337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5 h 6"/>
                  <a:gd name="T16" fmla="*/ 0 w 3"/>
                  <a:gd name="T17" fmla="*/ 5 h 6"/>
                  <a:gd name="T18" fmla="*/ 0 w 3"/>
                  <a:gd name="T19" fmla="*/ 5 h 6"/>
                  <a:gd name="T20" fmla="*/ 3 w 3"/>
                  <a:gd name="T21" fmla="*/ 1 h 6"/>
                  <a:gd name="T22" fmla="*/ 3 w 3"/>
                  <a:gd name="T23" fmla="*/ 2 h 6"/>
                  <a:gd name="T24" fmla="*/ 3 w 3"/>
                  <a:gd name="T25" fmla="*/ 2 h 6"/>
                  <a:gd name="T26" fmla="*/ 3 w 3"/>
                  <a:gd name="T27" fmla="*/ 1 h 6"/>
                  <a:gd name="T28" fmla="*/ 3 w 3"/>
                  <a:gd name="T29" fmla="*/ 1 h 6"/>
                  <a:gd name="T30" fmla="*/ 3 w 3"/>
                  <a:gd name="T31" fmla="*/ 0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0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0" name="Freeform 9644"/>
              <p:cNvSpPr>
                <a:spLocks/>
              </p:cNvSpPr>
              <p:nvPr/>
            </p:nvSpPr>
            <p:spPr bwMode="auto">
              <a:xfrm>
                <a:off x="-406" y="335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1" name="Freeform 9645"/>
              <p:cNvSpPr>
                <a:spLocks/>
              </p:cNvSpPr>
              <p:nvPr/>
            </p:nvSpPr>
            <p:spPr bwMode="auto">
              <a:xfrm>
                <a:off x="-408" y="336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2" name="Freeform 9646"/>
              <p:cNvSpPr>
                <a:spLocks/>
              </p:cNvSpPr>
              <p:nvPr/>
            </p:nvSpPr>
            <p:spPr bwMode="auto">
              <a:xfrm>
                <a:off x="-404" y="335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3" name="Freeform 9647"/>
              <p:cNvSpPr>
                <a:spLocks noEditPoints="1"/>
              </p:cNvSpPr>
              <p:nvPr/>
            </p:nvSpPr>
            <p:spPr bwMode="auto">
              <a:xfrm>
                <a:off x="-531" y="3365"/>
                <a:ext cx="120" cy="194"/>
              </a:xfrm>
              <a:custGeom>
                <a:avLst/>
                <a:gdLst>
                  <a:gd name="T0" fmla="*/ 0 w 51"/>
                  <a:gd name="T1" fmla="*/ 82 h 82"/>
                  <a:gd name="T2" fmla="*/ 5 w 51"/>
                  <a:gd name="T3" fmla="*/ 73 h 82"/>
                  <a:gd name="T4" fmla="*/ 14 w 51"/>
                  <a:gd name="T5" fmla="*/ 60 h 82"/>
                  <a:gd name="T6" fmla="*/ 7 w 51"/>
                  <a:gd name="T7" fmla="*/ 71 h 82"/>
                  <a:gd name="T8" fmla="*/ 14 w 51"/>
                  <a:gd name="T9" fmla="*/ 60 h 82"/>
                  <a:gd name="T10" fmla="*/ 18 w 51"/>
                  <a:gd name="T11" fmla="*/ 53 h 82"/>
                  <a:gd name="T12" fmla="*/ 22 w 51"/>
                  <a:gd name="T13" fmla="*/ 46 h 82"/>
                  <a:gd name="T14" fmla="*/ 24 w 51"/>
                  <a:gd name="T15" fmla="*/ 43 h 82"/>
                  <a:gd name="T16" fmla="*/ 24 w 51"/>
                  <a:gd name="T17" fmla="*/ 44 h 82"/>
                  <a:gd name="T18" fmla="*/ 24 w 51"/>
                  <a:gd name="T19" fmla="*/ 43 h 82"/>
                  <a:gd name="T20" fmla="*/ 26 w 51"/>
                  <a:gd name="T21" fmla="*/ 41 h 82"/>
                  <a:gd name="T22" fmla="*/ 27 w 51"/>
                  <a:gd name="T23" fmla="*/ 38 h 82"/>
                  <a:gd name="T24" fmla="*/ 28 w 51"/>
                  <a:gd name="T25" fmla="*/ 37 h 82"/>
                  <a:gd name="T26" fmla="*/ 28 w 51"/>
                  <a:gd name="T27" fmla="*/ 37 h 82"/>
                  <a:gd name="T28" fmla="*/ 28 w 51"/>
                  <a:gd name="T29" fmla="*/ 37 h 82"/>
                  <a:gd name="T30" fmla="*/ 28 w 51"/>
                  <a:gd name="T31" fmla="*/ 36 h 82"/>
                  <a:gd name="T32" fmla="*/ 29 w 51"/>
                  <a:gd name="T33" fmla="*/ 36 h 82"/>
                  <a:gd name="T34" fmla="*/ 31 w 51"/>
                  <a:gd name="T35" fmla="*/ 31 h 82"/>
                  <a:gd name="T36" fmla="*/ 31 w 51"/>
                  <a:gd name="T37" fmla="*/ 32 h 82"/>
                  <a:gd name="T38" fmla="*/ 31 w 51"/>
                  <a:gd name="T39" fmla="*/ 31 h 82"/>
                  <a:gd name="T40" fmla="*/ 33 w 51"/>
                  <a:gd name="T41" fmla="*/ 29 h 82"/>
                  <a:gd name="T42" fmla="*/ 33 w 51"/>
                  <a:gd name="T43" fmla="*/ 29 h 82"/>
                  <a:gd name="T44" fmla="*/ 35 w 51"/>
                  <a:gd name="T45" fmla="*/ 26 h 82"/>
                  <a:gd name="T46" fmla="*/ 33 w 51"/>
                  <a:gd name="T47" fmla="*/ 29 h 82"/>
                  <a:gd name="T48" fmla="*/ 35 w 51"/>
                  <a:gd name="T49" fmla="*/ 26 h 82"/>
                  <a:gd name="T50" fmla="*/ 42 w 51"/>
                  <a:gd name="T51" fmla="*/ 14 h 82"/>
                  <a:gd name="T52" fmla="*/ 43 w 51"/>
                  <a:gd name="T53" fmla="*/ 12 h 82"/>
                  <a:gd name="T54" fmla="*/ 44 w 51"/>
                  <a:gd name="T55" fmla="*/ 12 h 82"/>
                  <a:gd name="T56" fmla="*/ 43 w 51"/>
                  <a:gd name="T57" fmla="*/ 12 h 82"/>
                  <a:gd name="T58" fmla="*/ 44 w 51"/>
                  <a:gd name="T59" fmla="*/ 12 h 82"/>
                  <a:gd name="T60" fmla="*/ 49 w 51"/>
                  <a:gd name="T61" fmla="*/ 3 h 82"/>
                  <a:gd name="T62" fmla="*/ 51 w 51"/>
                  <a:gd name="T6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1" h="82">
                    <a:moveTo>
                      <a:pt x="5" y="73"/>
                    </a:moveTo>
                    <a:cubicBezTo>
                      <a:pt x="3" y="77"/>
                      <a:pt x="1" y="80"/>
                      <a:pt x="0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5" y="73"/>
                      <a:pt x="5" y="73"/>
                      <a:pt x="5" y="73"/>
                    </a:cubicBezTo>
                    <a:cubicBezTo>
                      <a:pt x="5" y="73"/>
                      <a:pt x="5" y="73"/>
                      <a:pt x="5" y="73"/>
                    </a:cubicBezTo>
                    <a:moveTo>
                      <a:pt x="14" y="60"/>
                    </a:moveTo>
                    <a:cubicBezTo>
                      <a:pt x="11" y="64"/>
                      <a:pt x="9" y="68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moveTo>
                      <a:pt x="22" y="46"/>
                    </a:moveTo>
                    <a:cubicBezTo>
                      <a:pt x="21" y="49"/>
                      <a:pt x="19" y="51"/>
                      <a:pt x="18" y="53"/>
                    </a:cubicBezTo>
                    <a:cubicBezTo>
                      <a:pt x="18" y="53"/>
                      <a:pt x="18" y="53"/>
                      <a:pt x="18" y="53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2" y="46"/>
                      <a:pt x="22" y="46"/>
                      <a:pt x="22" y="46"/>
                    </a:cubicBezTo>
                    <a:moveTo>
                      <a:pt x="24" y="43"/>
                    </a:moveTo>
                    <a:cubicBezTo>
                      <a:pt x="24" y="43"/>
                      <a:pt x="24" y="44"/>
                      <a:pt x="23" y="44"/>
                    </a:cubicBezTo>
                    <a:cubicBezTo>
                      <a:pt x="23" y="44"/>
                      <a:pt x="23" y="44"/>
                      <a:pt x="24" y="44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4" y="43"/>
                      <a:pt x="24" y="43"/>
                      <a:pt x="24" y="43"/>
                    </a:cubicBezTo>
                    <a:moveTo>
                      <a:pt x="27" y="38"/>
                    </a:moveTo>
                    <a:cubicBezTo>
                      <a:pt x="27" y="39"/>
                      <a:pt x="26" y="40"/>
                      <a:pt x="26" y="41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7" y="38"/>
                      <a:pt x="27" y="38"/>
                      <a:pt x="27" y="38"/>
                    </a:cubicBezTo>
                    <a:cubicBezTo>
                      <a:pt x="27" y="38"/>
                      <a:pt x="27" y="38"/>
                      <a:pt x="27" y="38"/>
                    </a:cubicBezTo>
                    <a:moveTo>
                      <a:pt x="28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moveTo>
                      <a:pt x="29" y="36"/>
                    </a:moveTo>
                    <a:cubicBezTo>
                      <a:pt x="29" y="36"/>
                      <a:pt x="29" y="36"/>
                      <a:pt x="28" y="36"/>
                    </a:cubicBezTo>
                    <a:cubicBezTo>
                      <a:pt x="28" y="36"/>
                      <a:pt x="29" y="36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moveTo>
                      <a:pt x="31" y="31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1" y="32"/>
                      <a:pt x="31" y="31"/>
                    </a:cubicBezTo>
                    <a:moveTo>
                      <a:pt x="33" y="29"/>
                    </a:move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moveTo>
                      <a:pt x="35" y="26"/>
                    </a:moveTo>
                    <a:cubicBezTo>
                      <a:pt x="34" y="27"/>
                      <a:pt x="34" y="28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moveTo>
                      <a:pt x="43" y="12"/>
                    </a:moveTo>
                    <a:cubicBezTo>
                      <a:pt x="43" y="13"/>
                      <a:pt x="43" y="14"/>
                      <a:pt x="42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moveTo>
                      <a:pt x="44" y="12"/>
                    </a:move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moveTo>
                      <a:pt x="51" y="0"/>
                    </a:moveTo>
                    <a:cubicBezTo>
                      <a:pt x="51" y="1"/>
                      <a:pt x="50" y="2"/>
                      <a:pt x="49" y="3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4" name="Freeform 9648"/>
              <p:cNvSpPr>
                <a:spLocks noEditPoints="1"/>
              </p:cNvSpPr>
              <p:nvPr/>
            </p:nvSpPr>
            <p:spPr bwMode="auto">
              <a:xfrm>
                <a:off x="-718" y="3561"/>
                <a:ext cx="184" cy="298"/>
              </a:xfrm>
              <a:custGeom>
                <a:avLst/>
                <a:gdLst>
                  <a:gd name="T0" fmla="*/ 0 w 78"/>
                  <a:gd name="T1" fmla="*/ 126 h 126"/>
                  <a:gd name="T2" fmla="*/ 0 w 78"/>
                  <a:gd name="T3" fmla="*/ 126 h 126"/>
                  <a:gd name="T4" fmla="*/ 3 w 78"/>
                  <a:gd name="T5" fmla="*/ 121 h 126"/>
                  <a:gd name="T6" fmla="*/ 3 w 78"/>
                  <a:gd name="T7" fmla="*/ 121 h 126"/>
                  <a:gd name="T8" fmla="*/ 11 w 78"/>
                  <a:gd name="T9" fmla="*/ 108 h 126"/>
                  <a:gd name="T10" fmla="*/ 11 w 78"/>
                  <a:gd name="T11" fmla="*/ 108 h 126"/>
                  <a:gd name="T12" fmla="*/ 11 w 78"/>
                  <a:gd name="T13" fmla="*/ 107 h 126"/>
                  <a:gd name="T14" fmla="*/ 13 w 78"/>
                  <a:gd name="T15" fmla="*/ 104 h 126"/>
                  <a:gd name="T16" fmla="*/ 15 w 78"/>
                  <a:gd name="T17" fmla="*/ 103 h 126"/>
                  <a:gd name="T18" fmla="*/ 20 w 78"/>
                  <a:gd name="T19" fmla="*/ 94 h 126"/>
                  <a:gd name="T20" fmla="*/ 20 w 78"/>
                  <a:gd name="T21" fmla="*/ 94 h 126"/>
                  <a:gd name="T22" fmla="*/ 22 w 78"/>
                  <a:gd name="T23" fmla="*/ 91 h 126"/>
                  <a:gd name="T24" fmla="*/ 22 w 78"/>
                  <a:gd name="T25" fmla="*/ 91 h 126"/>
                  <a:gd name="T26" fmla="*/ 24 w 78"/>
                  <a:gd name="T27" fmla="*/ 88 h 126"/>
                  <a:gd name="T28" fmla="*/ 25 w 78"/>
                  <a:gd name="T29" fmla="*/ 85 h 126"/>
                  <a:gd name="T30" fmla="*/ 26 w 78"/>
                  <a:gd name="T31" fmla="*/ 86 h 126"/>
                  <a:gd name="T32" fmla="*/ 28 w 78"/>
                  <a:gd name="T33" fmla="*/ 81 h 126"/>
                  <a:gd name="T34" fmla="*/ 32 w 78"/>
                  <a:gd name="T35" fmla="*/ 74 h 126"/>
                  <a:gd name="T36" fmla="*/ 35 w 78"/>
                  <a:gd name="T37" fmla="*/ 72 h 126"/>
                  <a:gd name="T38" fmla="*/ 37 w 78"/>
                  <a:gd name="T39" fmla="*/ 66 h 126"/>
                  <a:gd name="T40" fmla="*/ 40 w 78"/>
                  <a:gd name="T41" fmla="*/ 63 h 126"/>
                  <a:gd name="T42" fmla="*/ 51 w 78"/>
                  <a:gd name="T43" fmla="*/ 43 h 126"/>
                  <a:gd name="T44" fmla="*/ 52 w 78"/>
                  <a:gd name="T45" fmla="*/ 44 h 126"/>
                  <a:gd name="T46" fmla="*/ 51 w 78"/>
                  <a:gd name="T47" fmla="*/ 43 h 126"/>
                  <a:gd name="T48" fmla="*/ 52 w 78"/>
                  <a:gd name="T49" fmla="*/ 42 h 126"/>
                  <a:gd name="T50" fmla="*/ 55 w 78"/>
                  <a:gd name="T51" fmla="*/ 39 h 126"/>
                  <a:gd name="T52" fmla="*/ 55 w 78"/>
                  <a:gd name="T53" fmla="*/ 37 h 126"/>
                  <a:gd name="T54" fmla="*/ 56 w 78"/>
                  <a:gd name="T55" fmla="*/ 38 h 126"/>
                  <a:gd name="T56" fmla="*/ 56 w 78"/>
                  <a:gd name="T57" fmla="*/ 37 h 126"/>
                  <a:gd name="T58" fmla="*/ 57 w 78"/>
                  <a:gd name="T59" fmla="*/ 34 h 126"/>
                  <a:gd name="T60" fmla="*/ 58 w 78"/>
                  <a:gd name="T61" fmla="*/ 34 h 126"/>
                  <a:gd name="T62" fmla="*/ 58 w 78"/>
                  <a:gd name="T63" fmla="*/ 33 h 126"/>
                  <a:gd name="T64" fmla="*/ 59 w 78"/>
                  <a:gd name="T65" fmla="*/ 33 h 126"/>
                  <a:gd name="T66" fmla="*/ 59 w 78"/>
                  <a:gd name="T67" fmla="*/ 31 h 126"/>
                  <a:gd name="T68" fmla="*/ 60 w 78"/>
                  <a:gd name="T69" fmla="*/ 30 h 126"/>
                  <a:gd name="T70" fmla="*/ 61 w 78"/>
                  <a:gd name="T71" fmla="*/ 30 h 126"/>
                  <a:gd name="T72" fmla="*/ 61 w 78"/>
                  <a:gd name="T73" fmla="*/ 27 h 126"/>
                  <a:gd name="T74" fmla="*/ 62 w 78"/>
                  <a:gd name="T75" fmla="*/ 28 h 126"/>
                  <a:gd name="T76" fmla="*/ 62 w 78"/>
                  <a:gd name="T77" fmla="*/ 26 h 126"/>
                  <a:gd name="T78" fmla="*/ 62 w 78"/>
                  <a:gd name="T79" fmla="*/ 26 h 126"/>
                  <a:gd name="T80" fmla="*/ 63 w 78"/>
                  <a:gd name="T81" fmla="*/ 27 h 126"/>
                  <a:gd name="T82" fmla="*/ 66 w 78"/>
                  <a:gd name="T83" fmla="*/ 20 h 126"/>
                  <a:gd name="T84" fmla="*/ 66 w 78"/>
                  <a:gd name="T85" fmla="*/ 21 h 126"/>
                  <a:gd name="T86" fmla="*/ 68 w 78"/>
                  <a:gd name="T87" fmla="*/ 16 h 126"/>
                  <a:gd name="T88" fmla="*/ 69 w 78"/>
                  <a:gd name="T89" fmla="*/ 15 h 126"/>
                  <a:gd name="T90" fmla="*/ 70 w 78"/>
                  <a:gd name="T91" fmla="*/ 15 h 126"/>
                  <a:gd name="T92" fmla="*/ 73 w 78"/>
                  <a:gd name="T93" fmla="*/ 9 h 126"/>
                  <a:gd name="T94" fmla="*/ 73 w 78"/>
                  <a:gd name="T95" fmla="*/ 10 h 126"/>
                  <a:gd name="T96" fmla="*/ 73 w 78"/>
                  <a:gd name="T97" fmla="*/ 9 h 126"/>
                  <a:gd name="T98" fmla="*/ 73 w 78"/>
                  <a:gd name="T99" fmla="*/ 9 h 126"/>
                  <a:gd name="T100" fmla="*/ 77 w 78"/>
                  <a:gd name="T101" fmla="*/ 2 h 126"/>
                  <a:gd name="T102" fmla="*/ 77 w 78"/>
                  <a:gd name="T103" fmla="*/ 2 h 126"/>
                  <a:gd name="T104" fmla="*/ 77 w 78"/>
                  <a:gd name="T105" fmla="*/ 2 h 126"/>
                  <a:gd name="T106" fmla="*/ 77 w 78"/>
                  <a:gd name="T107" fmla="*/ 1 h 126"/>
                  <a:gd name="T108" fmla="*/ 78 w 78"/>
                  <a:gd name="T109" fmla="*/ 1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26">
                    <a:moveTo>
                      <a:pt x="0" y="126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moveTo>
                      <a:pt x="3" y="121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3" y="122"/>
                      <a:pt x="3" y="122"/>
                      <a:pt x="3" y="122"/>
                    </a:cubicBezTo>
                    <a:cubicBezTo>
                      <a:pt x="3" y="121"/>
                      <a:pt x="3" y="121"/>
                      <a:pt x="3" y="121"/>
                    </a:cubicBezTo>
                    <a:moveTo>
                      <a:pt x="7" y="114"/>
                    </a:moveTo>
                    <a:cubicBezTo>
                      <a:pt x="3" y="121"/>
                      <a:pt x="3" y="121"/>
                      <a:pt x="3" y="121"/>
                    </a:cubicBezTo>
                    <a:cubicBezTo>
                      <a:pt x="3" y="121"/>
                      <a:pt x="3" y="121"/>
                      <a:pt x="3" y="121"/>
                    </a:cubicBezTo>
                    <a:cubicBezTo>
                      <a:pt x="8" y="114"/>
                      <a:pt x="8" y="114"/>
                      <a:pt x="8" y="114"/>
                    </a:cubicBezTo>
                    <a:cubicBezTo>
                      <a:pt x="7" y="114"/>
                      <a:pt x="7" y="114"/>
                      <a:pt x="7" y="114"/>
                    </a:cubicBezTo>
                    <a:moveTo>
                      <a:pt x="11" y="108"/>
                    </a:moveTo>
                    <a:cubicBezTo>
                      <a:pt x="8" y="113"/>
                      <a:pt x="8" y="113"/>
                      <a:pt x="8" y="113"/>
                    </a:cubicBezTo>
                    <a:cubicBezTo>
                      <a:pt x="8" y="113"/>
                      <a:pt x="8" y="113"/>
                      <a:pt x="8" y="113"/>
                    </a:cubicBezTo>
                    <a:cubicBezTo>
                      <a:pt x="11" y="108"/>
                      <a:pt x="11" y="108"/>
                      <a:pt x="11" y="108"/>
                    </a:cubicBezTo>
                    <a:cubicBezTo>
                      <a:pt x="11" y="108"/>
                      <a:pt x="11" y="108"/>
                      <a:pt x="11" y="108"/>
                    </a:cubicBezTo>
                    <a:moveTo>
                      <a:pt x="13" y="104"/>
                    </a:moveTo>
                    <a:cubicBezTo>
                      <a:pt x="11" y="107"/>
                      <a:pt x="11" y="107"/>
                      <a:pt x="11" y="107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14" y="104"/>
                      <a:pt x="14" y="104"/>
                      <a:pt x="14" y="104"/>
                    </a:cubicBezTo>
                    <a:cubicBezTo>
                      <a:pt x="14" y="104"/>
                      <a:pt x="14" y="104"/>
                      <a:pt x="13" y="104"/>
                    </a:cubicBezTo>
                    <a:moveTo>
                      <a:pt x="17" y="98"/>
                    </a:moveTo>
                    <a:cubicBezTo>
                      <a:pt x="14" y="102"/>
                      <a:pt x="14" y="102"/>
                      <a:pt x="14" y="102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8" y="99"/>
                      <a:pt x="18" y="99"/>
                      <a:pt x="18" y="99"/>
                    </a:cubicBezTo>
                    <a:cubicBezTo>
                      <a:pt x="17" y="99"/>
                      <a:pt x="17" y="99"/>
                      <a:pt x="17" y="98"/>
                    </a:cubicBezTo>
                    <a:moveTo>
                      <a:pt x="20" y="94"/>
                    </a:moveTo>
                    <a:cubicBezTo>
                      <a:pt x="18" y="97"/>
                      <a:pt x="18" y="97"/>
                      <a:pt x="18" y="97"/>
                    </a:cubicBezTo>
                    <a:cubicBezTo>
                      <a:pt x="18" y="98"/>
                      <a:pt x="18" y="98"/>
                      <a:pt x="18" y="98"/>
                    </a:cubicBezTo>
                    <a:cubicBezTo>
                      <a:pt x="20" y="94"/>
                      <a:pt x="20" y="94"/>
                      <a:pt x="20" y="94"/>
                    </a:cubicBezTo>
                    <a:cubicBezTo>
                      <a:pt x="20" y="94"/>
                      <a:pt x="20" y="94"/>
                      <a:pt x="20" y="94"/>
                    </a:cubicBezTo>
                    <a:moveTo>
                      <a:pt x="22" y="91"/>
                    </a:moveTo>
                    <a:cubicBezTo>
                      <a:pt x="22" y="91"/>
                      <a:pt x="22" y="91"/>
                      <a:pt x="22" y="91"/>
                    </a:cubicBezTo>
                    <a:cubicBezTo>
                      <a:pt x="22" y="91"/>
                      <a:pt x="22" y="91"/>
                      <a:pt x="22" y="91"/>
                    </a:cubicBezTo>
                    <a:cubicBezTo>
                      <a:pt x="22" y="91"/>
                      <a:pt x="22" y="91"/>
                      <a:pt x="23" y="91"/>
                    </a:cubicBezTo>
                    <a:cubicBezTo>
                      <a:pt x="22" y="91"/>
                      <a:pt x="22" y="91"/>
                      <a:pt x="22" y="91"/>
                    </a:cubicBezTo>
                    <a:moveTo>
                      <a:pt x="24" y="86"/>
                    </a:moveTo>
                    <a:cubicBezTo>
                      <a:pt x="24" y="87"/>
                      <a:pt x="24" y="87"/>
                      <a:pt x="24" y="87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8"/>
                      <a:pt x="25" y="87"/>
                      <a:pt x="25" y="87"/>
                    </a:cubicBezTo>
                    <a:cubicBezTo>
                      <a:pt x="24" y="86"/>
                      <a:pt x="24" y="86"/>
                      <a:pt x="24" y="86"/>
                    </a:cubicBezTo>
                    <a:moveTo>
                      <a:pt x="25" y="85"/>
                    </a:moveTo>
                    <a:cubicBezTo>
                      <a:pt x="25" y="86"/>
                      <a:pt x="25" y="86"/>
                      <a:pt x="25" y="86"/>
                    </a:cubicBezTo>
                    <a:cubicBezTo>
                      <a:pt x="25" y="86"/>
                      <a:pt x="25" y="86"/>
                      <a:pt x="25" y="86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26" y="86"/>
                      <a:pt x="25" y="85"/>
                      <a:pt x="25" y="85"/>
                    </a:cubicBezTo>
                    <a:moveTo>
                      <a:pt x="32" y="74"/>
                    </a:moveTo>
                    <a:cubicBezTo>
                      <a:pt x="28" y="81"/>
                      <a:pt x="28" y="81"/>
                      <a:pt x="28" y="81"/>
                    </a:cubicBezTo>
                    <a:cubicBezTo>
                      <a:pt x="28" y="81"/>
                      <a:pt x="28" y="81"/>
                      <a:pt x="29" y="81"/>
                    </a:cubicBezTo>
                    <a:cubicBezTo>
                      <a:pt x="30" y="79"/>
                      <a:pt x="31" y="77"/>
                      <a:pt x="33" y="75"/>
                    </a:cubicBezTo>
                    <a:cubicBezTo>
                      <a:pt x="32" y="74"/>
                      <a:pt x="32" y="74"/>
                      <a:pt x="32" y="74"/>
                    </a:cubicBezTo>
                    <a:moveTo>
                      <a:pt x="37" y="66"/>
                    </a:moveTo>
                    <a:cubicBezTo>
                      <a:pt x="34" y="71"/>
                      <a:pt x="34" y="71"/>
                      <a:pt x="34" y="71"/>
                    </a:cubicBezTo>
                    <a:cubicBezTo>
                      <a:pt x="34" y="71"/>
                      <a:pt x="34" y="72"/>
                      <a:pt x="35" y="72"/>
                    </a:cubicBezTo>
                    <a:cubicBezTo>
                      <a:pt x="36" y="70"/>
                      <a:pt x="37" y="68"/>
                      <a:pt x="38" y="67"/>
                    </a:cubicBezTo>
                    <a:cubicBezTo>
                      <a:pt x="38" y="67"/>
                      <a:pt x="37" y="67"/>
                      <a:pt x="37" y="67"/>
                    </a:cubicBezTo>
                    <a:cubicBezTo>
                      <a:pt x="37" y="66"/>
                      <a:pt x="37" y="66"/>
                      <a:pt x="37" y="66"/>
                    </a:cubicBezTo>
                    <a:moveTo>
                      <a:pt x="45" y="53"/>
                    </a:move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62"/>
                      <a:pt x="40" y="62"/>
                      <a:pt x="40" y="63"/>
                    </a:cubicBezTo>
                    <a:cubicBezTo>
                      <a:pt x="42" y="59"/>
                      <a:pt x="44" y="57"/>
                      <a:pt x="46" y="54"/>
                    </a:cubicBezTo>
                    <a:cubicBezTo>
                      <a:pt x="45" y="53"/>
                      <a:pt x="45" y="53"/>
                      <a:pt x="45" y="53"/>
                    </a:cubicBezTo>
                    <a:moveTo>
                      <a:pt x="51" y="43"/>
                    </a:moveTo>
                    <a:cubicBezTo>
                      <a:pt x="47" y="50"/>
                      <a:pt x="47" y="50"/>
                      <a:pt x="47" y="50"/>
                    </a:cubicBezTo>
                    <a:cubicBezTo>
                      <a:pt x="47" y="51"/>
                      <a:pt x="47" y="51"/>
                      <a:pt x="48" y="51"/>
                    </a:cubicBezTo>
                    <a:cubicBezTo>
                      <a:pt x="49" y="48"/>
                      <a:pt x="51" y="46"/>
                      <a:pt x="52" y="44"/>
                    </a:cubicBezTo>
                    <a:cubicBezTo>
                      <a:pt x="51" y="43"/>
                      <a:pt x="51" y="43"/>
                      <a:pt x="51" y="43"/>
                    </a:cubicBezTo>
                    <a:moveTo>
                      <a:pt x="52" y="42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2" y="43"/>
                      <a:pt x="52" y="43"/>
                      <a:pt x="52" y="44"/>
                    </a:cubicBezTo>
                    <a:cubicBezTo>
                      <a:pt x="52" y="43"/>
                      <a:pt x="53" y="43"/>
                      <a:pt x="53" y="43"/>
                    </a:cubicBezTo>
                    <a:cubicBezTo>
                      <a:pt x="52" y="43"/>
                      <a:pt x="52" y="43"/>
                      <a:pt x="52" y="42"/>
                    </a:cubicBezTo>
                    <a:moveTo>
                      <a:pt x="55" y="38"/>
                    </a:move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8"/>
                    </a:cubicBezTo>
                    <a:cubicBezTo>
                      <a:pt x="55" y="38"/>
                      <a:pt x="55" y="38"/>
                      <a:pt x="55" y="38"/>
                    </a:cubicBezTo>
                    <a:moveTo>
                      <a:pt x="55" y="37"/>
                    </a:moveTo>
                    <a:cubicBezTo>
                      <a:pt x="55" y="38"/>
                      <a:pt x="55" y="38"/>
                      <a:pt x="55" y="38"/>
                    </a:cubicBezTo>
                    <a:cubicBezTo>
                      <a:pt x="55" y="38"/>
                      <a:pt x="55" y="38"/>
                      <a:pt x="56" y="38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56" y="37"/>
                      <a:pt x="55" y="37"/>
                      <a:pt x="55" y="37"/>
                    </a:cubicBezTo>
                    <a:moveTo>
                      <a:pt x="57" y="34"/>
                    </a:move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7" y="36"/>
                      <a:pt x="57" y="35"/>
                      <a:pt x="58" y="34"/>
                    </a:cubicBezTo>
                    <a:cubicBezTo>
                      <a:pt x="58" y="34"/>
                      <a:pt x="57" y="34"/>
                      <a:pt x="57" y="34"/>
                    </a:cubicBezTo>
                    <a:moveTo>
                      <a:pt x="58" y="33"/>
                    </a:moveTo>
                    <a:cubicBezTo>
                      <a:pt x="57" y="34"/>
                      <a:pt x="57" y="34"/>
                      <a:pt x="57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8" y="34"/>
                      <a:pt x="58" y="34"/>
                      <a:pt x="58" y="33"/>
                    </a:cubicBezTo>
                    <a:moveTo>
                      <a:pt x="58" y="33"/>
                    </a:move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4"/>
                    </a:cubicBezTo>
                    <a:cubicBezTo>
                      <a:pt x="59" y="34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8" y="33"/>
                    </a:cubicBezTo>
                    <a:moveTo>
                      <a:pt x="60" y="30"/>
                    </a:moveTo>
                    <a:cubicBezTo>
                      <a:pt x="59" y="31"/>
                      <a:pt x="59" y="31"/>
                      <a:pt x="59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1" y="30"/>
                    </a:cubicBezTo>
                    <a:cubicBezTo>
                      <a:pt x="60" y="30"/>
                      <a:pt x="60" y="30"/>
                      <a:pt x="60" y="30"/>
                    </a:cubicBezTo>
                    <a:moveTo>
                      <a:pt x="60" y="29"/>
                    </a:moveTo>
                    <a:cubicBezTo>
                      <a:pt x="60" y="30"/>
                      <a:pt x="60" y="30"/>
                      <a:pt x="60" y="30"/>
                    </a:cubicBezTo>
                    <a:cubicBezTo>
                      <a:pt x="60" y="30"/>
                      <a:pt x="60" y="30"/>
                      <a:pt x="6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1" y="29"/>
                      <a:pt x="61" y="29"/>
                      <a:pt x="60" y="29"/>
                    </a:cubicBezTo>
                    <a:moveTo>
                      <a:pt x="61" y="27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8"/>
                      <a:pt x="61" y="29"/>
                      <a:pt x="62" y="29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2" y="28"/>
                      <a:pt x="62" y="28"/>
                      <a:pt x="61" y="27"/>
                    </a:cubicBezTo>
                    <a:moveTo>
                      <a:pt x="62" y="26"/>
                    </a:moveTo>
                    <a:cubicBezTo>
                      <a:pt x="62" y="26"/>
                      <a:pt x="62" y="26"/>
                      <a:pt x="62" y="26"/>
                    </a:cubicBezTo>
                    <a:cubicBezTo>
                      <a:pt x="62" y="27"/>
                      <a:pt x="62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6"/>
                      <a:pt x="62" y="26"/>
                      <a:pt x="62" y="26"/>
                    </a:cubicBezTo>
                    <a:moveTo>
                      <a:pt x="62" y="26"/>
                    </a:moveTo>
                    <a:cubicBezTo>
                      <a:pt x="62" y="26"/>
                      <a:pt x="62" y="26"/>
                      <a:pt x="62" y="26"/>
                    </a:cubicBezTo>
                    <a:cubicBezTo>
                      <a:pt x="62" y="26"/>
                      <a:pt x="63" y="26"/>
                      <a:pt x="63" y="27"/>
                    </a:cubicBezTo>
                    <a:cubicBezTo>
                      <a:pt x="63" y="26"/>
                      <a:pt x="63" y="26"/>
                      <a:pt x="63" y="26"/>
                    </a:cubicBezTo>
                    <a:cubicBezTo>
                      <a:pt x="63" y="26"/>
                      <a:pt x="63" y="26"/>
                      <a:pt x="62" y="26"/>
                    </a:cubicBezTo>
                    <a:moveTo>
                      <a:pt x="66" y="20"/>
                    </a:move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4" y="25"/>
                      <a:pt x="64" y="25"/>
                    </a:cubicBezTo>
                    <a:cubicBezTo>
                      <a:pt x="65" y="23"/>
                      <a:pt x="66" y="22"/>
                      <a:pt x="66" y="21"/>
                    </a:cubicBezTo>
                    <a:cubicBezTo>
                      <a:pt x="66" y="21"/>
                      <a:pt x="66" y="21"/>
                      <a:pt x="66" y="20"/>
                    </a:cubicBezTo>
                    <a:moveTo>
                      <a:pt x="69" y="15"/>
                    </a:moveTo>
                    <a:cubicBezTo>
                      <a:pt x="68" y="16"/>
                      <a:pt x="68" y="16"/>
                      <a:pt x="68" y="16"/>
                    </a:cubicBezTo>
                    <a:cubicBezTo>
                      <a:pt x="69" y="16"/>
                      <a:pt x="69" y="16"/>
                      <a:pt x="69" y="16"/>
                    </a:cubicBezTo>
                    <a:cubicBezTo>
                      <a:pt x="69" y="16"/>
                      <a:pt x="70" y="16"/>
                      <a:pt x="70" y="15"/>
                    </a:cubicBezTo>
                    <a:cubicBezTo>
                      <a:pt x="70" y="15"/>
                      <a:pt x="69" y="15"/>
                      <a:pt x="69" y="15"/>
                    </a:cubicBezTo>
                    <a:moveTo>
                      <a:pt x="69" y="14"/>
                    </a:move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70" y="15"/>
                      <a:pt x="70" y="15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0" y="15"/>
                      <a:pt x="70" y="14"/>
                      <a:pt x="69" y="14"/>
                    </a:cubicBezTo>
                    <a:moveTo>
                      <a:pt x="73" y="9"/>
                    </a:move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10"/>
                      <a:pt x="73" y="10"/>
                    </a:cubicBezTo>
                    <a:cubicBezTo>
                      <a:pt x="73" y="10"/>
                      <a:pt x="73" y="10"/>
                      <a:pt x="73" y="10"/>
                    </a:cubicBezTo>
                    <a:cubicBezTo>
                      <a:pt x="73" y="9"/>
                      <a:pt x="74" y="9"/>
                      <a:pt x="74" y="9"/>
                    </a:cubicBezTo>
                    <a:cubicBezTo>
                      <a:pt x="74" y="9"/>
                      <a:pt x="74" y="9"/>
                      <a:pt x="73" y="9"/>
                    </a:cubicBezTo>
                    <a:moveTo>
                      <a:pt x="73" y="9"/>
                    </a:move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moveTo>
                      <a:pt x="77" y="2"/>
                    </a:move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3"/>
                      <a:pt x="77" y="3"/>
                      <a:pt x="77" y="2"/>
                    </a:cubicBezTo>
                    <a:cubicBezTo>
                      <a:pt x="77" y="2"/>
                      <a:pt x="77" y="2"/>
                      <a:pt x="77" y="2"/>
                    </a:cubicBezTo>
                    <a:moveTo>
                      <a:pt x="77" y="1"/>
                    </a:moveTo>
                    <a:cubicBezTo>
                      <a:pt x="77" y="2"/>
                      <a:pt x="77" y="2"/>
                      <a:pt x="77" y="2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7" y="2"/>
                      <a:pt x="77" y="2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moveTo>
                      <a:pt x="78" y="0"/>
                    </a:moveTo>
                    <a:cubicBezTo>
                      <a:pt x="78" y="1"/>
                      <a:pt x="78" y="1"/>
                      <a:pt x="78" y="1"/>
                    </a:cubicBezTo>
                    <a:cubicBezTo>
                      <a:pt x="78" y="1"/>
                      <a:pt x="78" y="1"/>
                      <a:pt x="78" y="1"/>
                    </a:cubicBezTo>
                    <a:cubicBezTo>
                      <a:pt x="78" y="1"/>
                      <a:pt x="78" y="1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5" name="Freeform 9649"/>
              <p:cNvSpPr>
                <a:spLocks noEditPoints="1"/>
              </p:cNvSpPr>
              <p:nvPr/>
            </p:nvSpPr>
            <p:spPr bwMode="auto">
              <a:xfrm>
                <a:off x="-588" y="3649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6" name="Freeform 9650"/>
              <p:cNvSpPr>
                <a:spLocks/>
              </p:cNvSpPr>
              <p:nvPr/>
            </p:nvSpPr>
            <p:spPr bwMode="auto">
              <a:xfrm>
                <a:off x="-571" y="362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7" name="Freeform 9651"/>
              <p:cNvSpPr>
                <a:spLocks noEditPoints="1"/>
              </p:cNvSpPr>
              <p:nvPr/>
            </p:nvSpPr>
            <p:spPr bwMode="auto">
              <a:xfrm>
                <a:off x="-718" y="3564"/>
                <a:ext cx="184" cy="295"/>
              </a:xfrm>
              <a:custGeom>
                <a:avLst/>
                <a:gdLst>
                  <a:gd name="T0" fmla="*/ 0 w 78"/>
                  <a:gd name="T1" fmla="*/ 125 h 125"/>
                  <a:gd name="T2" fmla="*/ 3 w 78"/>
                  <a:gd name="T3" fmla="*/ 120 h 125"/>
                  <a:gd name="T4" fmla="*/ 3 w 78"/>
                  <a:gd name="T5" fmla="*/ 120 h 125"/>
                  <a:gd name="T6" fmla="*/ 7 w 78"/>
                  <a:gd name="T7" fmla="*/ 113 h 125"/>
                  <a:gd name="T8" fmla="*/ 8 w 78"/>
                  <a:gd name="T9" fmla="*/ 112 h 125"/>
                  <a:gd name="T10" fmla="*/ 11 w 78"/>
                  <a:gd name="T11" fmla="*/ 107 h 125"/>
                  <a:gd name="T12" fmla="*/ 14 w 78"/>
                  <a:gd name="T13" fmla="*/ 101 h 125"/>
                  <a:gd name="T14" fmla="*/ 15 w 78"/>
                  <a:gd name="T15" fmla="*/ 102 h 125"/>
                  <a:gd name="T16" fmla="*/ 17 w 78"/>
                  <a:gd name="T17" fmla="*/ 97 h 125"/>
                  <a:gd name="T18" fmla="*/ 18 w 78"/>
                  <a:gd name="T19" fmla="*/ 96 h 125"/>
                  <a:gd name="T20" fmla="*/ 20 w 78"/>
                  <a:gd name="T21" fmla="*/ 93 h 125"/>
                  <a:gd name="T22" fmla="*/ 22 w 78"/>
                  <a:gd name="T23" fmla="*/ 90 h 125"/>
                  <a:gd name="T24" fmla="*/ 23 w 78"/>
                  <a:gd name="T25" fmla="*/ 90 h 125"/>
                  <a:gd name="T26" fmla="*/ 25 w 78"/>
                  <a:gd name="T27" fmla="*/ 85 h 125"/>
                  <a:gd name="T28" fmla="*/ 25 w 78"/>
                  <a:gd name="T29" fmla="*/ 85 h 125"/>
                  <a:gd name="T30" fmla="*/ 25 w 78"/>
                  <a:gd name="T31" fmla="*/ 84 h 125"/>
                  <a:gd name="T32" fmla="*/ 28 w 78"/>
                  <a:gd name="T33" fmla="*/ 80 h 125"/>
                  <a:gd name="T34" fmla="*/ 33 w 78"/>
                  <a:gd name="T35" fmla="*/ 74 h 125"/>
                  <a:gd name="T36" fmla="*/ 40 w 78"/>
                  <a:gd name="T37" fmla="*/ 61 h 125"/>
                  <a:gd name="T38" fmla="*/ 38 w 78"/>
                  <a:gd name="T39" fmla="*/ 66 h 125"/>
                  <a:gd name="T40" fmla="*/ 47 w 78"/>
                  <a:gd name="T41" fmla="*/ 49 h 125"/>
                  <a:gd name="T42" fmla="*/ 48 w 78"/>
                  <a:gd name="T43" fmla="*/ 50 h 125"/>
                  <a:gd name="T44" fmla="*/ 51 w 78"/>
                  <a:gd name="T45" fmla="*/ 42 h 125"/>
                  <a:gd name="T46" fmla="*/ 52 w 78"/>
                  <a:gd name="T47" fmla="*/ 43 h 125"/>
                  <a:gd name="T48" fmla="*/ 52 w 78"/>
                  <a:gd name="T49" fmla="*/ 41 h 125"/>
                  <a:gd name="T50" fmla="*/ 55 w 78"/>
                  <a:gd name="T51" fmla="*/ 38 h 125"/>
                  <a:gd name="T52" fmla="*/ 57 w 78"/>
                  <a:gd name="T53" fmla="*/ 33 h 125"/>
                  <a:gd name="T54" fmla="*/ 57 w 78"/>
                  <a:gd name="T55" fmla="*/ 33 h 125"/>
                  <a:gd name="T56" fmla="*/ 58 w 78"/>
                  <a:gd name="T57" fmla="*/ 33 h 125"/>
                  <a:gd name="T58" fmla="*/ 59 w 78"/>
                  <a:gd name="T59" fmla="*/ 30 h 125"/>
                  <a:gd name="T60" fmla="*/ 60 w 78"/>
                  <a:gd name="T61" fmla="*/ 30 h 125"/>
                  <a:gd name="T62" fmla="*/ 60 w 78"/>
                  <a:gd name="T63" fmla="*/ 29 h 125"/>
                  <a:gd name="T64" fmla="*/ 60 w 78"/>
                  <a:gd name="T65" fmla="*/ 29 h 125"/>
                  <a:gd name="T66" fmla="*/ 61 w 78"/>
                  <a:gd name="T67" fmla="*/ 29 h 125"/>
                  <a:gd name="T68" fmla="*/ 62 w 78"/>
                  <a:gd name="T69" fmla="*/ 25 h 125"/>
                  <a:gd name="T70" fmla="*/ 63 w 78"/>
                  <a:gd name="T71" fmla="*/ 26 h 125"/>
                  <a:gd name="T72" fmla="*/ 62 w 78"/>
                  <a:gd name="T73" fmla="*/ 25 h 125"/>
                  <a:gd name="T74" fmla="*/ 63 w 78"/>
                  <a:gd name="T75" fmla="*/ 23 h 125"/>
                  <a:gd name="T76" fmla="*/ 66 w 78"/>
                  <a:gd name="T77" fmla="*/ 20 h 125"/>
                  <a:gd name="T78" fmla="*/ 69 w 78"/>
                  <a:gd name="T79" fmla="*/ 14 h 125"/>
                  <a:gd name="T80" fmla="*/ 70 w 78"/>
                  <a:gd name="T81" fmla="*/ 14 h 125"/>
                  <a:gd name="T82" fmla="*/ 71 w 78"/>
                  <a:gd name="T83" fmla="*/ 11 h 125"/>
                  <a:gd name="T84" fmla="*/ 73 w 78"/>
                  <a:gd name="T85" fmla="*/ 9 h 125"/>
                  <a:gd name="T86" fmla="*/ 73 w 78"/>
                  <a:gd name="T87" fmla="*/ 8 h 125"/>
                  <a:gd name="T88" fmla="*/ 73 w 78"/>
                  <a:gd name="T89" fmla="*/ 8 h 125"/>
                  <a:gd name="T90" fmla="*/ 76 w 78"/>
                  <a:gd name="T91" fmla="*/ 3 h 125"/>
                  <a:gd name="T92" fmla="*/ 76 w 78"/>
                  <a:gd name="T93" fmla="*/ 3 h 125"/>
                  <a:gd name="T94" fmla="*/ 77 w 78"/>
                  <a:gd name="T95" fmla="*/ 1 h 125"/>
                  <a:gd name="T96" fmla="*/ 77 w 78"/>
                  <a:gd name="T97" fmla="*/ 1 h 125"/>
                  <a:gd name="T98" fmla="*/ 77 w 78"/>
                  <a:gd name="T9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8" h="125">
                    <a:moveTo>
                      <a:pt x="0" y="125"/>
                    </a:move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moveTo>
                      <a:pt x="3" y="120"/>
                    </a:moveTo>
                    <a:cubicBezTo>
                      <a:pt x="3" y="120"/>
                      <a:pt x="3" y="120"/>
                      <a:pt x="3" y="120"/>
                    </a:cubicBezTo>
                    <a:cubicBezTo>
                      <a:pt x="3" y="121"/>
                      <a:pt x="3" y="121"/>
                      <a:pt x="3" y="121"/>
                    </a:cubicBezTo>
                    <a:cubicBezTo>
                      <a:pt x="3" y="120"/>
                      <a:pt x="3" y="120"/>
                      <a:pt x="3" y="120"/>
                    </a:cubicBezTo>
                    <a:cubicBezTo>
                      <a:pt x="3" y="120"/>
                      <a:pt x="3" y="120"/>
                      <a:pt x="3" y="120"/>
                    </a:cubicBezTo>
                    <a:moveTo>
                      <a:pt x="8" y="112"/>
                    </a:moveTo>
                    <a:cubicBezTo>
                      <a:pt x="7" y="113"/>
                      <a:pt x="7" y="113"/>
                      <a:pt x="7" y="113"/>
                    </a:cubicBezTo>
                    <a:cubicBezTo>
                      <a:pt x="7" y="113"/>
                      <a:pt x="7" y="113"/>
                      <a:pt x="8" y="113"/>
                    </a:cubicBezTo>
                    <a:cubicBezTo>
                      <a:pt x="8" y="112"/>
                      <a:pt x="8" y="112"/>
                      <a:pt x="8" y="112"/>
                    </a:cubicBezTo>
                    <a:cubicBezTo>
                      <a:pt x="8" y="112"/>
                      <a:pt x="8" y="112"/>
                      <a:pt x="8" y="112"/>
                    </a:cubicBezTo>
                    <a:moveTo>
                      <a:pt x="11" y="106"/>
                    </a:moveTo>
                    <a:cubicBezTo>
                      <a:pt x="11" y="107"/>
                      <a:pt x="11" y="107"/>
                      <a:pt x="11" y="107"/>
                    </a:cubicBezTo>
                    <a:cubicBezTo>
                      <a:pt x="11" y="107"/>
                      <a:pt x="11" y="107"/>
                      <a:pt x="11" y="107"/>
                    </a:cubicBezTo>
                    <a:cubicBezTo>
                      <a:pt x="12" y="106"/>
                      <a:pt x="12" y="106"/>
                      <a:pt x="12" y="106"/>
                    </a:cubicBezTo>
                    <a:cubicBezTo>
                      <a:pt x="11" y="106"/>
                      <a:pt x="11" y="106"/>
                      <a:pt x="11" y="106"/>
                    </a:cubicBezTo>
                    <a:moveTo>
                      <a:pt x="14" y="101"/>
                    </a:moveTo>
                    <a:cubicBezTo>
                      <a:pt x="13" y="103"/>
                      <a:pt x="13" y="103"/>
                      <a:pt x="13" y="103"/>
                    </a:cubicBezTo>
                    <a:cubicBezTo>
                      <a:pt x="14" y="103"/>
                      <a:pt x="14" y="103"/>
                      <a:pt x="14" y="103"/>
                    </a:cubicBezTo>
                    <a:cubicBezTo>
                      <a:pt x="15" y="102"/>
                      <a:pt x="15" y="102"/>
                      <a:pt x="15" y="102"/>
                    </a:cubicBezTo>
                    <a:cubicBezTo>
                      <a:pt x="15" y="102"/>
                      <a:pt x="15" y="102"/>
                      <a:pt x="14" y="101"/>
                    </a:cubicBezTo>
                    <a:moveTo>
                      <a:pt x="18" y="96"/>
                    </a:moveTo>
                    <a:cubicBezTo>
                      <a:pt x="17" y="97"/>
                      <a:pt x="17" y="97"/>
                      <a:pt x="17" y="97"/>
                    </a:cubicBezTo>
                    <a:cubicBezTo>
                      <a:pt x="17" y="98"/>
                      <a:pt x="17" y="98"/>
                      <a:pt x="18" y="98"/>
                    </a:cubicBezTo>
                    <a:cubicBezTo>
                      <a:pt x="18" y="97"/>
                      <a:pt x="18" y="97"/>
                      <a:pt x="18" y="97"/>
                    </a:cubicBezTo>
                    <a:cubicBezTo>
                      <a:pt x="18" y="96"/>
                      <a:pt x="18" y="96"/>
                      <a:pt x="18" y="96"/>
                    </a:cubicBezTo>
                    <a:moveTo>
                      <a:pt x="22" y="90"/>
                    </a:moveTo>
                    <a:cubicBezTo>
                      <a:pt x="20" y="93"/>
                      <a:pt x="20" y="93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21" y="92"/>
                      <a:pt x="22" y="91"/>
                      <a:pt x="22" y="90"/>
                    </a:cubicBezTo>
                    <a:cubicBezTo>
                      <a:pt x="22" y="90"/>
                      <a:pt x="22" y="90"/>
                      <a:pt x="22" y="90"/>
                    </a:cubicBezTo>
                    <a:moveTo>
                      <a:pt x="24" y="86"/>
                    </a:moveTo>
                    <a:cubicBezTo>
                      <a:pt x="22" y="90"/>
                      <a:pt x="22" y="90"/>
                      <a:pt x="22" y="90"/>
                    </a:cubicBezTo>
                    <a:cubicBezTo>
                      <a:pt x="22" y="90"/>
                      <a:pt x="22" y="90"/>
                      <a:pt x="23" y="90"/>
                    </a:cubicBezTo>
                    <a:cubicBezTo>
                      <a:pt x="23" y="89"/>
                      <a:pt x="24" y="88"/>
                      <a:pt x="24" y="87"/>
                    </a:cubicBezTo>
                    <a:cubicBezTo>
                      <a:pt x="24" y="87"/>
                      <a:pt x="24" y="87"/>
                      <a:pt x="24" y="86"/>
                    </a:cubicBezTo>
                    <a:moveTo>
                      <a:pt x="25" y="85"/>
                    </a:moveTo>
                    <a:cubicBezTo>
                      <a:pt x="24" y="85"/>
                      <a:pt x="24" y="85"/>
                      <a:pt x="24" y="85"/>
                    </a:cubicBezTo>
                    <a:cubicBezTo>
                      <a:pt x="25" y="86"/>
                      <a:pt x="25" y="86"/>
                      <a:pt x="25" y="86"/>
                    </a:cubicBezTo>
                    <a:cubicBezTo>
                      <a:pt x="25" y="86"/>
                      <a:pt x="25" y="85"/>
                      <a:pt x="25" y="85"/>
                    </a:cubicBezTo>
                    <a:cubicBezTo>
                      <a:pt x="25" y="85"/>
                      <a:pt x="25" y="85"/>
                      <a:pt x="25" y="85"/>
                    </a:cubicBezTo>
                    <a:moveTo>
                      <a:pt x="28" y="80"/>
                    </a:moveTo>
                    <a:cubicBezTo>
                      <a:pt x="25" y="84"/>
                      <a:pt x="25" y="84"/>
                      <a:pt x="25" y="84"/>
                    </a:cubicBezTo>
                    <a:cubicBezTo>
                      <a:pt x="25" y="84"/>
                      <a:pt x="26" y="85"/>
                      <a:pt x="26" y="85"/>
                    </a:cubicBezTo>
                    <a:cubicBezTo>
                      <a:pt x="27" y="83"/>
                      <a:pt x="28" y="82"/>
                      <a:pt x="29" y="80"/>
                    </a:cubicBezTo>
                    <a:cubicBezTo>
                      <a:pt x="28" y="80"/>
                      <a:pt x="28" y="80"/>
                      <a:pt x="28" y="80"/>
                    </a:cubicBezTo>
                    <a:moveTo>
                      <a:pt x="34" y="70"/>
                    </a:moveTo>
                    <a:cubicBezTo>
                      <a:pt x="32" y="73"/>
                      <a:pt x="32" y="73"/>
                      <a:pt x="32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2"/>
                      <a:pt x="35" y="71"/>
                    </a:cubicBezTo>
                    <a:cubicBezTo>
                      <a:pt x="34" y="71"/>
                      <a:pt x="34" y="70"/>
                      <a:pt x="34" y="70"/>
                    </a:cubicBezTo>
                    <a:moveTo>
                      <a:pt x="40" y="61"/>
                    </a:moveTo>
                    <a:cubicBezTo>
                      <a:pt x="37" y="65"/>
                      <a:pt x="37" y="65"/>
                      <a:pt x="37" y="65"/>
                    </a:cubicBezTo>
                    <a:cubicBezTo>
                      <a:pt x="37" y="65"/>
                      <a:pt x="37" y="65"/>
                      <a:pt x="37" y="66"/>
                    </a:cubicBezTo>
                    <a:cubicBezTo>
                      <a:pt x="37" y="66"/>
                      <a:pt x="38" y="66"/>
                      <a:pt x="38" y="66"/>
                    </a:cubicBezTo>
                    <a:cubicBezTo>
                      <a:pt x="39" y="64"/>
                      <a:pt x="40" y="63"/>
                      <a:pt x="40" y="62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47" y="49"/>
                    </a:moveTo>
                    <a:cubicBezTo>
                      <a:pt x="45" y="52"/>
                      <a:pt x="45" y="52"/>
                      <a:pt x="45" y="52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2"/>
                      <a:pt x="47" y="51"/>
                      <a:pt x="48" y="50"/>
                    </a:cubicBezTo>
                    <a:cubicBezTo>
                      <a:pt x="47" y="50"/>
                      <a:pt x="47" y="50"/>
                      <a:pt x="47" y="49"/>
                    </a:cubicBezTo>
                    <a:moveTo>
                      <a:pt x="51" y="42"/>
                    </a:moveTo>
                    <a:cubicBezTo>
                      <a:pt x="51" y="42"/>
                      <a:pt x="51" y="42"/>
                      <a:pt x="51" y="42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2"/>
                      <a:pt x="52" y="42"/>
                      <a:pt x="51" y="42"/>
                    </a:cubicBezTo>
                    <a:moveTo>
                      <a:pt x="54" y="38"/>
                    </a:move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2"/>
                      <a:pt x="52" y="42"/>
                      <a:pt x="53" y="42"/>
                    </a:cubicBezTo>
                    <a:cubicBezTo>
                      <a:pt x="53" y="42"/>
                      <a:pt x="53" y="41"/>
                      <a:pt x="53" y="41"/>
                    </a:cubicBezTo>
                    <a:cubicBezTo>
                      <a:pt x="54" y="40"/>
                      <a:pt x="54" y="39"/>
                      <a:pt x="55" y="38"/>
                    </a:cubicBezTo>
                    <a:cubicBezTo>
                      <a:pt x="55" y="38"/>
                      <a:pt x="54" y="38"/>
                      <a:pt x="54" y="38"/>
                    </a:cubicBezTo>
                    <a:moveTo>
                      <a:pt x="57" y="33"/>
                    </a:moveTo>
                    <a:cubicBezTo>
                      <a:pt x="57" y="33"/>
                      <a:pt x="57" y="33"/>
                      <a:pt x="57" y="33"/>
                    </a:cubicBezTo>
                    <a:cubicBezTo>
                      <a:pt x="57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7" y="33"/>
                      <a:pt x="57" y="33"/>
                      <a:pt x="57" y="33"/>
                    </a:cubicBezTo>
                    <a:moveTo>
                      <a:pt x="58" y="32"/>
                    </a:moveTo>
                    <a:cubicBezTo>
                      <a:pt x="58" y="32"/>
                      <a:pt x="58" y="32"/>
                      <a:pt x="58" y="32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2"/>
                      <a:pt x="58" y="32"/>
                      <a:pt x="58" y="32"/>
                    </a:cubicBezTo>
                    <a:moveTo>
                      <a:pt x="59" y="30"/>
                    </a:moveTo>
                    <a:cubicBezTo>
                      <a:pt x="58" y="32"/>
                      <a:pt x="58" y="32"/>
                      <a:pt x="58" y="3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9" y="32"/>
                      <a:pt x="60" y="31"/>
                      <a:pt x="60" y="30"/>
                    </a:cubicBezTo>
                    <a:cubicBezTo>
                      <a:pt x="59" y="30"/>
                      <a:pt x="59" y="30"/>
                      <a:pt x="59" y="30"/>
                    </a:cubicBezTo>
                    <a:moveTo>
                      <a:pt x="60" y="29"/>
                    </a:moveTo>
                    <a:cubicBezTo>
                      <a:pt x="60" y="29"/>
                      <a:pt x="60" y="29"/>
                      <a:pt x="60" y="29"/>
                    </a:cubicBezTo>
                    <a:cubicBezTo>
                      <a:pt x="60" y="29"/>
                      <a:pt x="60" y="29"/>
                      <a:pt x="61" y="29"/>
                    </a:cubicBezTo>
                    <a:cubicBezTo>
                      <a:pt x="61" y="29"/>
                      <a:pt x="61" y="29"/>
                      <a:pt x="61" y="29"/>
                    </a:cubicBezTo>
                    <a:cubicBezTo>
                      <a:pt x="60" y="29"/>
                      <a:pt x="60" y="29"/>
                      <a:pt x="60" y="29"/>
                    </a:cubicBezTo>
                    <a:moveTo>
                      <a:pt x="61" y="27"/>
                    </a:moveTo>
                    <a:cubicBezTo>
                      <a:pt x="60" y="28"/>
                      <a:pt x="60" y="28"/>
                      <a:pt x="60" y="28"/>
                    </a:cubicBezTo>
                    <a:cubicBezTo>
                      <a:pt x="61" y="28"/>
                      <a:pt x="61" y="28"/>
                      <a:pt x="61" y="29"/>
                    </a:cubicBezTo>
                    <a:cubicBezTo>
                      <a:pt x="61" y="28"/>
                      <a:pt x="61" y="28"/>
                      <a:pt x="62" y="28"/>
                    </a:cubicBezTo>
                    <a:cubicBezTo>
                      <a:pt x="61" y="28"/>
                      <a:pt x="61" y="27"/>
                      <a:pt x="61" y="27"/>
                    </a:cubicBezTo>
                    <a:moveTo>
                      <a:pt x="62" y="25"/>
                    </a:move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2" y="27"/>
                      <a:pt x="62" y="26"/>
                      <a:pt x="63" y="26"/>
                    </a:cubicBezTo>
                    <a:cubicBezTo>
                      <a:pt x="62" y="26"/>
                      <a:pt x="62" y="26"/>
                      <a:pt x="62" y="25"/>
                    </a:cubicBezTo>
                    <a:moveTo>
                      <a:pt x="63" y="23"/>
                    </a:moveTo>
                    <a:cubicBezTo>
                      <a:pt x="62" y="25"/>
                      <a:pt x="62" y="25"/>
                      <a:pt x="62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4" y="24"/>
                      <a:pt x="64" y="24"/>
                    </a:cubicBezTo>
                    <a:cubicBezTo>
                      <a:pt x="64" y="24"/>
                      <a:pt x="63" y="23"/>
                      <a:pt x="63" y="23"/>
                    </a:cubicBezTo>
                    <a:moveTo>
                      <a:pt x="68" y="15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7" y="18"/>
                      <a:pt x="68" y="17"/>
                      <a:pt x="69" y="15"/>
                    </a:cubicBezTo>
                    <a:cubicBezTo>
                      <a:pt x="69" y="15"/>
                      <a:pt x="69" y="15"/>
                      <a:pt x="68" y="15"/>
                    </a:cubicBezTo>
                    <a:moveTo>
                      <a:pt x="69" y="14"/>
                    </a:moveTo>
                    <a:cubicBezTo>
                      <a:pt x="69" y="14"/>
                      <a:pt x="69" y="14"/>
                      <a:pt x="69" y="14"/>
                    </a:cubicBezTo>
                    <a:cubicBezTo>
                      <a:pt x="69" y="14"/>
                      <a:pt x="70" y="14"/>
                      <a:pt x="70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4"/>
                      <a:pt x="69" y="14"/>
                      <a:pt x="69" y="14"/>
                    </a:cubicBezTo>
                    <a:moveTo>
                      <a:pt x="73" y="8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70" y="13"/>
                      <a:pt x="70" y="14"/>
                      <a:pt x="70" y="14"/>
                    </a:cubicBezTo>
                    <a:cubicBezTo>
                      <a:pt x="72" y="11"/>
                      <a:pt x="73" y="10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3" y="8"/>
                    </a:cubicBezTo>
                    <a:cubicBezTo>
                      <a:pt x="73" y="8"/>
                      <a:pt x="73" y="8"/>
                      <a:pt x="73" y="8"/>
                    </a:cubicBezTo>
                    <a:moveTo>
                      <a:pt x="74" y="7"/>
                    </a:moveTo>
                    <a:cubicBezTo>
                      <a:pt x="74" y="7"/>
                      <a:pt x="74" y="7"/>
                      <a:pt x="73" y="8"/>
                    </a:cubicBezTo>
                    <a:cubicBezTo>
                      <a:pt x="74" y="8"/>
                      <a:pt x="74" y="8"/>
                      <a:pt x="74" y="8"/>
                    </a:cubicBezTo>
                    <a:cubicBezTo>
                      <a:pt x="74" y="7"/>
                      <a:pt x="74" y="7"/>
                      <a:pt x="74" y="7"/>
                    </a:cubicBezTo>
                    <a:moveTo>
                      <a:pt x="76" y="3"/>
                    </a:moveTo>
                    <a:cubicBezTo>
                      <a:pt x="73" y="8"/>
                      <a:pt x="73" y="8"/>
                      <a:pt x="73" y="8"/>
                    </a:cubicBezTo>
                    <a:cubicBezTo>
                      <a:pt x="73" y="8"/>
                      <a:pt x="73" y="8"/>
                      <a:pt x="73" y="8"/>
                    </a:cubicBezTo>
                    <a:cubicBezTo>
                      <a:pt x="74" y="7"/>
                      <a:pt x="75" y="5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moveTo>
                      <a:pt x="77" y="1"/>
                    </a:move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moveTo>
                      <a:pt x="78" y="0"/>
                    </a:moveTo>
                    <a:cubicBezTo>
                      <a:pt x="77" y="0"/>
                      <a:pt x="77" y="0"/>
                      <a:pt x="77" y="0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8" name="Freeform 9652"/>
              <p:cNvSpPr>
                <a:spLocks noEditPoints="1"/>
              </p:cNvSpPr>
              <p:nvPr/>
            </p:nvSpPr>
            <p:spPr bwMode="auto">
              <a:xfrm>
                <a:off x="-397" y="3101"/>
                <a:ext cx="69" cy="118"/>
              </a:xfrm>
              <a:custGeom>
                <a:avLst/>
                <a:gdLst>
                  <a:gd name="T0" fmla="*/ 1 w 29"/>
                  <a:gd name="T1" fmla="*/ 49 h 50"/>
                  <a:gd name="T2" fmla="*/ 0 w 29"/>
                  <a:gd name="T3" fmla="*/ 50 h 50"/>
                  <a:gd name="T4" fmla="*/ 1 w 29"/>
                  <a:gd name="T5" fmla="*/ 50 h 50"/>
                  <a:gd name="T6" fmla="*/ 1 w 29"/>
                  <a:gd name="T7" fmla="*/ 49 h 50"/>
                  <a:gd name="T8" fmla="*/ 1 w 29"/>
                  <a:gd name="T9" fmla="*/ 49 h 50"/>
                  <a:gd name="T10" fmla="*/ 1 w 29"/>
                  <a:gd name="T11" fmla="*/ 48 h 50"/>
                  <a:gd name="T12" fmla="*/ 1 w 29"/>
                  <a:gd name="T13" fmla="*/ 48 h 50"/>
                  <a:gd name="T14" fmla="*/ 1 w 29"/>
                  <a:gd name="T15" fmla="*/ 49 h 50"/>
                  <a:gd name="T16" fmla="*/ 2 w 29"/>
                  <a:gd name="T17" fmla="*/ 48 h 50"/>
                  <a:gd name="T18" fmla="*/ 1 w 29"/>
                  <a:gd name="T19" fmla="*/ 48 h 50"/>
                  <a:gd name="T20" fmla="*/ 4 w 29"/>
                  <a:gd name="T21" fmla="*/ 43 h 50"/>
                  <a:gd name="T22" fmla="*/ 2 w 29"/>
                  <a:gd name="T23" fmla="*/ 47 h 50"/>
                  <a:gd name="T24" fmla="*/ 2 w 29"/>
                  <a:gd name="T25" fmla="*/ 47 h 50"/>
                  <a:gd name="T26" fmla="*/ 4 w 29"/>
                  <a:gd name="T27" fmla="*/ 43 h 50"/>
                  <a:gd name="T28" fmla="*/ 4 w 29"/>
                  <a:gd name="T29" fmla="*/ 43 h 50"/>
                  <a:gd name="T30" fmla="*/ 5 w 29"/>
                  <a:gd name="T31" fmla="*/ 42 h 50"/>
                  <a:gd name="T32" fmla="*/ 5 w 29"/>
                  <a:gd name="T33" fmla="*/ 42 h 50"/>
                  <a:gd name="T34" fmla="*/ 5 w 29"/>
                  <a:gd name="T35" fmla="*/ 43 h 50"/>
                  <a:gd name="T36" fmla="*/ 5 w 29"/>
                  <a:gd name="T37" fmla="*/ 42 h 50"/>
                  <a:gd name="T38" fmla="*/ 5 w 29"/>
                  <a:gd name="T39" fmla="*/ 42 h 50"/>
                  <a:gd name="T40" fmla="*/ 6 w 29"/>
                  <a:gd name="T41" fmla="*/ 41 h 50"/>
                  <a:gd name="T42" fmla="*/ 5 w 29"/>
                  <a:gd name="T43" fmla="*/ 41 h 50"/>
                  <a:gd name="T44" fmla="*/ 6 w 29"/>
                  <a:gd name="T45" fmla="*/ 41 h 50"/>
                  <a:gd name="T46" fmla="*/ 6 w 29"/>
                  <a:gd name="T47" fmla="*/ 41 h 50"/>
                  <a:gd name="T48" fmla="*/ 6 w 29"/>
                  <a:gd name="T49" fmla="*/ 41 h 50"/>
                  <a:gd name="T50" fmla="*/ 6 w 29"/>
                  <a:gd name="T51" fmla="*/ 40 h 50"/>
                  <a:gd name="T52" fmla="*/ 6 w 29"/>
                  <a:gd name="T53" fmla="*/ 41 h 50"/>
                  <a:gd name="T54" fmla="*/ 6 w 29"/>
                  <a:gd name="T55" fmla="*/ 41 h 50"/>
                  <a:gd name="T56" fmla="*/ 6 w 29"/>
                  <a:gd name="T57" fmla="*/ 40 h 50"/>
                  <a:gd name="T58" fmla="*/ 6 w 29"/>
                  <a:gd name="T59" fmla="*/ 40 h 50"/>
                  <a:gd name="T60" fmla="*/ 12 w 29"/>
                  <a:gd name="T61" fmla="*/ 30 h 50"/>
                  <a:gd name="T62" fmla="*/ 7 w 29"/>
                  <a:gd name="T63" fmla="*/ 39 h 50"/>
                  <a:gd name="T64" fmla="*/ 7 w 29"/>
                  <a:gd name="T65" fmla="*/ 39 h 50"/>
                  <a:gd name="T66" fmla="*/ 12 w 29"/>
                  <a:gd name="T67" fmla="*/ 30 h 50"/>
                  <a:gd name="T68" fmla="*/ 12 w 29"/>
                  <a:gd name="T69" fmla="*/ 30 h 50"/>
                  <a:gd name="T70" fmla="*/ 16 w 29"/>
                  <a:gd name="T71" fmla="*/ 22 h 50"/>
                  <a:gd name="T72" fmla="*/ 14 w 29"/>
                  <a:gd name="T73" fmla="*/ 26 h 50"/>
                  <a:gd name="T74" fmla="*/ 15 w 29"/>
                  <a:gd name="T75" fmla="*/ 26 h 50"/>
                  <a:gd name="T76" fmla="*/ 17 w 29"/>
                  <a:gd name="T77" fmla="*/ 23 h 50"/>
                  <a:gd name="T78" fmla="*/ 16 w 29"/>
                  <a:gd name="T79" fmla="*/ 22 h 50"/>
                  <a:gd name="T80" fmla="*/ 24 w 29"/>
                  <a:gd name="T81" fmla="*/ 9 h 50"/>
                  <a:gd name="T82" fmla="*/ 19 w 29"/>
                  <a:gd name="T83" fmla="*/ 17 h 50"/>
                  <a:gd name="T84" fmla="*/ 19 w 29"/>
                  <a:gd name="T85" fmla="*/ 18 h 50"/>
                  <a:gd name="T86" fmla="*/ 24 w 29"/>
                  <a:gd name="T87" fmla="*/ 9 h 50"/>
                  <a:gd name="T88" fmla="*/ 24 w 29"/>
                  <a:gd name="T89" fmla="*/ 9 h 50"/>
                  <a:gd name="T90" fmla="*/ 29 w 29"/>
                  <a:gd name="T91" fmla="*/ 0 h 50"/>
                  <a:gd name="T92" fmla="*/ 28 w 29"/>
                  <a:gd name="T93" fmla="*/ 1 h 50"/>
                  <a:gd name="T94" fmla="*/ 28 w 29"/>
                  <a:gd name="T95" fmla="*/ 2 h 50"/>
                  <a:gd name="T96" fmla="*/ 28 w 29"/>
                  <a:gd name="T97" fmla="*/ 2 h 50"/>
                  <a:gd name="T98" fmla="*/ 28 w 29"/>
                  <a:gd name="T99" fmla="*/ 1 h 50"/>
                  <a:gd name="T100" fmla="*/ 29 w 29"/>
                  <a:gd name="T101" fmla="*/ 0 h 50"/>
                  <a:gd name="T102" fmla="*/ 29 w 29"/>
                  <a:gd name="T10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9" h="50">
                    <a:moveTo>
                      <a:pt x="1" y="49"/>
                    </a:moveTo>
                    <a:cubicBezTo>
                      <a:pt x="1" y="49"/>
                      <a:pt x="1" y="49"/>
                      <a:pt x="0" y="50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1" y="50"/>
                      <a:pt x="1" y="49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1" y="48"/>
                    </a:moveTo>
                    <a:cubicBezTo>
                      <a:pt x="1" y="48"/>
                      <a:pt x="1" y="48"/>
                      <a:pt x="1" y="48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1" y="48"/>
                      <a:pt x="2" y="48"/>
                      <a:pt x="2" y="48"/>
                    </a:cubicBezTo>
                    <a:cubicBezTo>
                      <a:pt x="2" y="48"/>
                      <a:pt x="2" y="48"/>
                      <a:pt x="1" y="48"/>
                    </a:cubicBezTo>
                    <a:moveTo>
                      <a:pt x="4" y="43"/>
                    </a:moveTo>
                    <a:cubicBezTo>
                      <a:pt x="3" y="45"/>
                      <a:pt x="3" y="46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3" y="46"/>
                      <a:pt x="4" y="45"/>
                      <a:pt x="4" y="43"/>
                    </a:cubicBezTo>
                    <a:cubicBezTo>
                      <a:pt x="4" y="43"/>
                      <a:pt x="4" y="43"/>
                      <a:pt x="4" y="43"/>
                    </a:cubicBezTo>
                    <a:moveTo>
                      <a:pt x="5" y="42"/>
                    </a:move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3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5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6" y="40"/>
                    </a:moveTo>
                    <a:cubicBezTo>
                      <a:pt x="6" y="40"/>
                      <a:pt x="6" y="40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moveTo>
                      <a:pt x="12" y="30"/>
                    </a:moveTo>
                    <a:cubicBezTo>
                      <a:pt x="10" y="33"/>
                      <a:pt x="8" y="36"/>
                      <a:pt x="7" y="39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9" y="36"/>
                      <a:pt x="10" y="33"/>
                      <a:pt x="12" y="30"/>
                    </a:cubicBezTo>
                    <a:cubicBezTo>
                      <a:pt x="12" y="30"/>
                      <a:pt x="12" y="30"/>
                      <a:pt x="12" y="30"/>
                    </a:cubicBezTo>
                    <a:moveTo>
                      <a:pt x="16" y="22"/>
                    </a:moveTo>
                    <a:cubicBezTo>
                      <a:pt x="16" y="24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5" y="26"/>
                    </a:cubicBezTo>
                    <a:cubicBezTo>
                      <a:pt x="15" y="25"/>
                      <a:pt x="16" y="24"/>
                      <a:pt x="17" y="23"/>
                    </a:cubicBezTo>
                    <a:cubicBezTo>
                      <a:pt x="16" y="23"/>
                      <a:pt x="16" y="22"/>
                      <a:pt x="16" y="22"/>
                    </a:cubicBezTo>
                    <a:moveTo>
                      <a:pt x="24" y="9"/>
                    </a:moveTo>
                    <a:cubicBezTo>
                      <a:pt x="22" y="12"/>
                      <a:pt x="21" y="14"/>
                      <a:pt x="19" y="17"/>
                    </a:cubicBezTo>
                    <a:cubicBezTo>
                      <a:pt x="19" y="17"/>
                      <a:pt x="19" y="17"/>
                      <a:pt x="19" y="18"/>
                    </a:cubicBezTo>
                    <a:cubicBezTo>
                      <a:pt x="21" y="15"/>
                      <a:pt x="22" y="12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9" y="0"/>
                    </a:moveTo>
                    <a:cubicBezTo>
                      <a:pt x="29" y="1"/>
                      <a:pt x="28" y="1"/>
                      <a:pt x="28" y="1"/>
                    </a:cubicBezTo>
                    <a:cubicBezTo>
                      <a:pt x="28" y="1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1"/>
                      <a:pt x="28" y="1"/>
                    </a:cubicBezTo>
                    <a:cubicBezTo>
                      <a:pt x="28" y="1"/>
                      <a:pt x="29" y="1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9" name="Freeform 9653"/>
              <p:cNvSpPr>
                <a:spLocks noEditPoints="1"/>
              </p:cNvSpPr>
              <p:nvPr/>
            </p:nvSpPr>
            <p:spPr bwMode="auto">
              <a:xfrm>
                <a:off x="-394" y="3212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0" name="Freeform 9654"/>
              <p:cNvSpPr>
                <a:spLocks noEditPoints="1"/>
              </p:cNvSpPr>
              <p:nvPr/>
            </p:nvSpPr>
            <p:spPr bwMode="auto">
              <a:xfrm>
                <a:off x="-404" y="3219"/>
                <a:ext cx="7" cy="14"/>
              </a:xfrm>
              <a:custGeom>
                <a:avLst/>
                <a:gdLst>
                  <a:gd name="T0" fmla="*/ 1 w 3"/>
                  <a:gd name="T1" fmla="*/ 4 h 6"/>
                  <a:gd name="T2" fmla="*/ 0 w 3"/>
                  <a:gd name="T3" fmla="*/ 6 h 6"/>
                  <a:gd name="T4" fmla="*/ 0 w 3"/>
                  <a:gd name="T5" fmla="*/ 6 h 6"/>
                  <a:gd name="T6" fmla="*/ 1 w 3"/>
                  <a:gd name="T7" fmla="*/ 4 h 6"/>
                  <a:gd name="T8" fmla="*/ 1 w 3"/>
                  <a:gd name="T9" fmla="*/ 4 h 6"/>
                  <a:gd name="T10" fmla="*/ 3 w 3"/>
                  <a:gd name="T11" fmla="*/ 1 h 6"/>
                  <a:gd name="T12" fmla="*/ 2 w 3"/>
                  <a:gd name="T13" fmla="*/ 2 h 6"/>
                  <a:gd name="T14" fmla="*/ 2 w 3"/>
                  <a:gd name="T15" fmla="*/ 2 h 6"/>
                  <a:gd name="T16" fmla="*/ 3 w 3"/>
                  <a:gd name="T17" fmla="*/ 1 h 6"/>
                  <a:gd name="T18" fmla="*/ 3 w 3"/>
                  <a:gd name="T19" fmla="*/ 1 h 6"/>
                  <a:gd name="T20" fmla="*/ 3 w 3"/>
                  <a:gd name="T21" fmla="*/ 0 h 6"/>
                  <a:gd name="T22" fmla="*/ 3 w 3"/>
                  <a:gd name="T23" fmla="*/ 1 h 6"/>
                  <a:gd name="T24" fmla="*/ 3 w 3"/>
                  <a:gd name="T25" fmla="*/ 1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1" name="Freeform 9655"/>
              <p:cNvSpPr>
                <a:spLocks noEditPoints="1"/>
              </p:cNvSpPr>
              <p:nvPr/>
            </p:nvSpPr>
            <p:spPr bwMode="auto">
              <a:xfrm>
                <a:off x="-408" y="3224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2" name="Oval 9656"/>
              <p:cNvSpPr>
                <a:spLocks noChangeArrowheads="1"/>
              </p:cNvSpPr>
              <p:nvPr/>
            </p:nvSpPr>
            <p:spPr bwMode="auto">
              <a:xfrm>
                <a:off x="-399" y="322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3" name="Freeform 9657"/>
              <p:cNvSpPr>
                <a:spLocks noEditPoints="1"/>
              </p:cNvSpPr>
              <p:nvPr/>
            </p:nvSpPr>
            <p:spPr bwMode="auto">
              <a:xfrm>
                <a:off x="-415" y="3240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0 w 3"/>
                  <a:gd name="T13" fmla="*/ 5 h 6"/>
                  <a:gd name="T14" fmla="*/ 0 w 3"/>
                  <a:gd name="T15" fmla="*/ 5 h 6"/>
                  <a:gd name="T16" fmla="*/ 3 w 3"/>
                  <a:gd name="T17" fmla="*/ 0 h 6"/>
                  <a:gd name="T18" fmla="*/ 3 w 3"/>
                  <a:gd name="T19" fmla="*/ 0 h 6"/>
                  <a:gd name="T20" fmla="*/ 3 w 3"/>
                  <a:gd name="T21" fmla="*/ 0 h 6"/>
                  <a:gd name="T22" fmla="*/ 3 w 3"/>
                  <a:gd name="T23" fmla="*/ 0 h 6"/>
                  <a:gd name="T24" fmla="*/ 3 w 3"/>
                  <a:gd name="T25" fmla="*/ 0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4" name="Oval 9658"/>
              <p:cNvSpPr>
                <a:spLocks noChangeArrowheads="1"/>
              </p:cNvSpPr>
              <p:nvPr/>
            </p:nvSpPr>
            <p:spPr bwMode="auto">
              <a:xfrm>
                <a:off x="-415" y="325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5" name="Freeform 9659"/>
              <p:cNvSpPr>
                <a:spLocks noEditPoints="1"/>
              </p:cNvSpPr>
              <p:nvPr/>
            </p:nvSpPr>
            <p:spPr bwMode="auto">
              <a:xfrm>
                <a:off x="-420" y="3254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6" name="Freeform 9660"/>
              <p:cNvSpPr>
                <a:spLocks noEditPoints="1"/>
              </p:cNvSpPr>
              <p:nvPr/>
            </p:nvSpPr>
            <p:spPr bwMode="auto">
              <a:xfrm>
                <a:off x="-420" y="325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0 h 1"/>
                  <a:gd name="T10" fmla="*/ 0 w 1"/>
                  <a:gd name="T11" fmla="*/ 1 h 1"/>
                  <a:gd name="T12" fmla="*/ 0 w 1"/>
                  <a:gd name="T13" fmla="*/ 1 h 1"/>
                  <a:gd name="T14" fmla="*/ 1 w 1"/>
                  <a:gd name="T15" fmla="*/ 0 h 1"/>
                  <a:gd name="T16" fmla="*/ 1 w 1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7" name="Freeform 9661"/>
              <p:cNvSpPr>
                <a:spLocks noEditPoints="1"/>
              </p:cNvSpPr>
              <p:nvPr/>
            </p:nvSpPr>
            <p:spPr bwMode="auto">
              <a:xfrm>
                <a:off x="-418" y="3106"/>
                <a:ext cx="88" cy="148"/>
              </a:xfrm>
              <a:custGeom>
                <a:avLst/>
                <a:gdLst>
                  <a:gd name="T0" fmla="*/ 1 w 37"/>
                  <a:gd name="T1" fmla="*/ 63 h 63"/>
                  <a:gd name="T2" fmla="*/ 0 w 37"/>
                  <a:gd name="T3" fmla="*/ 63 h 63"/>
                  <a:gd name="T4" fmla="*/ 0 w 37"/>
                  <a:gd name="T5" fmla="*/ 63 h 63"/>
                  <a:gd name="T6" fmla="*/ 1 w 37"/>
                  <a:gd name="T7" fmla="*/ 63 h 63"/>
                  <a:gd name="T8" fmla="*/ 1 w 37"/>
                  <a:gd name="T9" fmla="*/ 63 h 63"/>
                  <a:gd name="T10" fmla="*/ 4 w 37"/>
                  <a:gd name="T11" fmla="*/ 57 h 63"/>
                  <a:gd name="T12" fmla="*/ 4 w 37"/>
                  <a:gd name="T13" fmla="*/ 57 h 63"/>
                  <a:gd name="T14" fmla="*/ 4 w 37"/>
                  <a:gd name="T15" fmla="*/ 57 h 63"/>
                  <a:gd name="T16" fmla="*/ 4 w 37"/>
                  <a:gd name="T17" fmla="*/ 57 h 63"/>
                  <a:gd name="T18" fmla="*/ 4 w 37"/>
                  <a:gd name="T19" fmla="*/ 57 h 63"/>
                  <a:gd name="T20" fmla="*/ 4 w 37"/>
                  <a:gd name="T21" fmla="*/ 56 h 63"/>
                  <a:gd name="T22" fmla="*/ 4 w 37"/>
                  <a:gd name="T23" fmla="*/ 57 h 63"/>
                  <a:gd name="T24" fmla="*/ 4 w 37"/>
                  <a:gd name="T25" fmla="*/ 57 h 63"/>
                  <a:gd name="T26" fmla="*/ 4 w 37"/>
                  <a:gd name="T27" fmla="*/ 56 h 63"/>
                  <a:gd name="T28" fmla="*/ 4 w 37"/>
                  <a:gd name="T29" fmla="*/ 56 h 63"/>
                  <a:gd name="T30" fmla="*/ 9 w 37"/>
                  <a:gd name="T31" fmla="*/ 49 h 63"/>
                  <a:gd name="T32" fmla="*/ 9 w 37"/>
                  <a:gd name="T33" fmla="*/ 49 h 63"/>
                  <a:gd name="T34" fmla="*/ 9 w 37"/>
                  <a:gd name="T35" fmla="*/ 49 h 63"/>
                  <a:gd name="T36" fmla="*/ 9 w 37"/>
                  <a:gd name="T37" fmla="*/ 49 h 63"/>
                  <a:gd name="T38" fmla="*/ 9 w 37"/>
                  <a:gd name="T39" fmla="*/ 49 h 63"/>
                  <a:gd name="T40" fmla="*/ 9 w 37"/>
                  <a:gd name="T41" fmla="*/ 48 h 63"/>
                  <a:gd name="T42" fmla="*/ 9 w 37"/>
                  <a:gd name="T43" fmla="*/ 48 h 63"/>
                  <a:gd name="T44" fmla="*/ 9 w 37"/>
                  <a:gd name="T45" fmla="*/ 48 h 63"/>
                  <a:gd name="T46" fmla="*/ 10 w 37"/>
                  <a:gd name="T47" fmla="*/ 48 h 63"/>
                  <a:gd name="T48" fmla="*/ 9 w 37"/>
                  <a:gd name="T49" fmla="*/ 48 h 63"/>
                  <a:gd name="T50" fmla="*/ 14 w 37"/>
                  <a:gd name="T51" fmla="*/ 40 h 63"/>
                  <a:gd name="T52" fmla="*/ 13 w 37"/>
                  <a:gd name="T53" fmla="*/ 41 h 63"/>
                  <a:gd name="T54" fmla="*/ 13 w 37"/>
                  <a:gd name="T55" fmla="*/ 41 h 63"/>
                  <a:gd name="T56" fmla="*/ 14 w 37"/>
                  <a:gd name="T57" fmla="*/ 41 h 63"/>
                  <a:gd name="T58" fmla="*/ 14 w 37"/>
                  <a:gd name="T59" fmla="*/ 40 h 63"/>
                  <a:gd name="T60" fmla="*/ 14 w 37"/>
                  <a:gd name="T61" fmla="*/ 39 h 63"/>
                  <a:gd name="T62" fmla="*/ 14 w 37"/>
                  <a:gd name="T63" fmla="*/ 40 h 63"/>
                  <a:gd name="T64" fmla="*/ 14 w 37"/>
                  <a:gd name="T65" fmla="*/ 40 h 63"/>
                  <a:gd name="T66" fmla="*/ 15 w 37"/>
                  <a:gd name="T67" fmla="*/ 39 h 63"/>
                  <a:gd name="T68" fmla="*/ 14 w 37"/>
                  <a:gd name="T69" fmla="*/ 39 h 63"/>
                  <a:gd name="T70" fmla="*/ 15 w 37"/>
                  <a:gd name="T71" fmla="*/ 39 h 63"/>
                  <a:gd name="T72" fmla="*/ 15 w 37"/>
                  <a:gd name="T73" fmla="*/ 39 h 63"/>
                  <a:gd name="T74" fmla="*/ 15 w 37"/>
                  <a:gd name="T75" fmla="*/ 39 h 63"/>
                  <a:gd name="T76" fmla="*/ 15 w 37"/>
                  <a:gd name="T77" fmla="*/ 39 h 63"/>
                  <a:gd name="T78" fmla="*/ 15 w 37"/>
                  <a:gd name="T79" fmla="*/ 39 h 63"/>
                  <a:gd name="T80" fmla="*/ 16 w 37"/>
                  <a:gd name="T81" fmla="*/ 37 h 63"/>
                  <a:gd name="T82" fmla="*/ 15 w 37"/>
                  <a:gd name="T83" fmla="*/ 38 h 63"/>
                  <a:gd name="T84" fmla="*/ 15 w 37"/>
                  <a:gd name="T85" fmla="*/ 38 h 63"/>
                  <a:gd name="T86" fmla="*/ 16 w 37"/>
                  <a:gd name="T87" fmla="*/ 37 h 63"/>
                  <a:gd name="T88" fmla="*/ 16 w 37"/>
                  <a:gd name="T89" fmla="*/ 37 h 63"/>
                  <a:gd name="T90" fmla="*/ 23 w 37"/>
                  <a:gd name="T91" fmla="*/ 24 h 63"/>
                  <a:gd name="T92" fmla="*/ 21 w 37"/>
                  <a:gd name="T93" fmla="*/ 28 h 63"/>
                  <a:gd name="T94" fmla="*/ 21 w 37"/>
                  <a:gd name="T95" fmla="*/ 28 h 63"/>
                  <a:gd name="T96" fmla="*/ 24 w 37"/>
                  <a:gd name="T97" fmla="*/ 24 h 63"/>
                  <a:gd name="T98" fmla="*/ 23 w 37"/>
                  <a:gd name="T99" fmla="*/ 24 h 63"/>
                  <a:gd name="T100" fmla="*/ 28 w 37"/>
                  <a:gd name="T101" fmla="*/ 15 h 63"/>
                  <a:gd name="T102" fmla="*/ 25 w 37"/>
                  <a:gd name="T103" fmla="*/ 20 h 63"/>
                  <a:gd name="T104" fmla="*/ 26 w 37"/>
                  <a:gd name="T105" fmla="*/ 21 h 63"/>
                  <a:gd name="T106" fmla="*/ 28 w 37"/>
                  <a:gd name="T107" fmla="*/ 16 h 63"/>
                  <a:gd name="T108" fmla="*/ 28 w 37"/>
                  <a:gd name="T109" fmla="*/ 15 h 63"/>
                  <a:gd name="T110" fmla="*/ 37 w 37"/>
                  <a:gd name="T111" fmla="*/ 0 h 63"/>
                  <a:gd name="T112" fmla="*/ 33 w 37"/>
                  <a:gd name="T113" fmla="*/ 7 h 63"/>
                  <a:gd name="T114" fmla="*/ 33 w 37"/>
                  <a:gd name="T115" fmla="*/ 7 h 63"/>
                  <a:gd name="T116" fmla="*/ 37 w 37"/>
                  <a:gd name="T117" fmla="*/ 0 h 63"/>
                  <a:gd name="T118" fmla="*/ 37 w 37"/>
                  <a:gd name="T11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" h="63">
                    <a:moveTo>
                      <a:pt x="1" y="63"/>
                    </a:moveTo>
                    <a:cubicBezTo>
                      <a:pt x="1" y="63"/>
                      <a:pt x="1" y="63"/>
                      <a:pt x="0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3"/>
                      <a:pt x="1" y="63"/>
                      <a:pt x="1" y="63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4" y="56"/>
                    </a:moveTo>
                    <a:cubicBezTo>
                      <a:pt x="4" y="56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9" y="49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moveTo>
                      <a:pt x="9" y="48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9" y="48"/>
                      <a:pt x="9" y="48"/>
                      <a:pt x="9" y="48"/>
                    </a:cubicBezTo>
                    <a:cubicBezTo>
                      <a:pt x="9" y="48"/>
                      <a:pt x="10" y="48"/>
                      <a:pt x="10" y="48"/>
                    </a:cubicBezTo>
                    <a:cubicBezTo>
                      <a:pt x="10" y="48"/>
                      <a:pt x="9" y="48"/>
                      <a:pt x="9" y="48"/>
                    </a:cubicBezTo>
                    <a:moveTo>
                      <a:pt x="14" y="40"/>
                    </a:move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moveTo>
                      <a:pt x="14" y="39"/>
                    </a:moveTo>
                    <a:cubicBezTo>
                      <a:pt x="14" y="39"/>
                      <a:pt x="14" y="40"/>
                      <a:pt x="14" y="40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4" y="40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4" y="39"/>
                    </a:cubicBezTo>
                    <a:moveTo>
                      <a:pt x="15" y="39"/>
                    </a:move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16" y="37"/>
                    </a:moveTo>
                    <a:cubicBezTo>
                      <a:pt x="16" y="37"/>
                      <a:pt x="15" y="38"/>
                      <a:pt x="15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8"/>
                      <a:pt x="16" y="37"/>
                      <a:pt x="16" y="37"/>
                    </a:cubicBezTo>
                    <a:cubicBezTo>
                      <a:pt x="16" y="37"/>
                      <a:pt x="16" y="37"/>
                      <a:pt x="16" y="37"/>
                    </a:cubicBezTo>
                    <a:moveTo>
                      <a:pt x="23" y="24"/>
                    </a:moveTo>
                    <a:cubicBezTo>
                      <a:pt x="22" y="25"/>
                      <a:pt x="22" y="27"/>
                      <a:pt x="21" y="28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2" y="27"/>
                      <a:pt x="23" y="26"/>
                      <a:pt x="24" y="24"/>
                    </a:cubicBezTo>
                    <a:cubicBezTo>
                      <a:pt x="23" y="24"/>
                      <a:pt x="23" y="24"/>
                      <a:pt x="23" y="24"/>
                    </a:cubicBezTo>
                    <a:moveTo>
                      <a:pt x="28" y="15"/>
                    </a:moveTo>
                    <a:cubicBezTo>
                      <a:pt x="27" y="17"/>
                      <a:pt x="26" y="19"/>
                      <a:pt x="25" y="20"/>
                    </a:cubicBezTo>
                    <a:cubicBezTo>
                      <a:pt x="25" y="20"/>
                      <a:pt x="25" y="21"/>
                      <a:pt x="26" y="21"/>
                    </a:cubicBezTo>
                    <a:cubicBezTo>
                      <a:pt x="27" y="19"/>
                      <a:pt x="27" y="17"/>
                      <a:pt x="28" y="16"/>
                    </a:cubicBezTo>
                    <a:cubicBezTo>
                      <a:pt x="28" y="15"/>
                      <a:pt x="28" y="15"/>
                      <a:pt x="28" y="15"/>
                    </a:cubicBezTo>
                    <a:moveTo>
                      <a:pt x="37" y="0"/>
                    </a:moveTo>
                    <a:cubicBezTo>
                      <a:pt x="36" y="2"/>
                      <a:pt x="34" y="5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5"/>
                      <a:pt x="36" y="2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8" name="Freeform 9662"/>
              <p:cNvSpPr>
                <a:spLocks noEditPoints="1"/>
              </p:cNvSpPr>
              <p:nvPr/>
            </p:nvSpPr>
            <p:spPr bwMode="auto">
              <a:xfrm>
                <a:off x="-508" y="3259"/>
                <a:ext cx="88" cy="149"/>
              </a:xfrm>
              <a:custGeom>
                <a:avLst/>
                <a:gdLst>
                  <a:gd name="T0" fmla="*/ 0 w 37"/>
                  <a:gd name="T1" fmla="*/ 63 h 63"/>
                  <a:gd name="T2" fmla="*/ 1 w 37"/>
                  <a:gd name="T3" fmla="*/ 61 h 63"/>
                  <a:gd name="T4" fmla="*/ 2 w 37"/>
                  <a:gd name="T5" fmla="*/ 59 h 63"/>
                  <a:gd name="T6" fmla="*/ 2 w 37"/>
                  <a:gd name="T7" fmla="*/ 59 h 63"/>
                  <a:gd name="T8" fmla="*/ 4 w 37"/>
                  <a:gd name="T9" fmla="*/ 56 h 63"/>
                  <a:gd name="T10" fmla="*/ 3 w 37"/>
                  <a:gd name="T11" fmla="*/ 57 h 63"/>
                  <a:gd name="T12" fmla="*/ 4 w 37"/>
                  <a:gd name="T13" fmla="*/ 56 h 63"/>
                  <a:gd name="T14" fmla="*/ 5 w 37"/>
                  <a:gd name="T15" fmla="*/ 55 h 63"/>
                  <a:gd name="T16" fmla="*/ 8 w 37"/>
                  <a:gd name="T17" fmla="*/ 49 h 63"/>
                  <a:gd name="T18" fmla="*/ 10 w 37"/>
                  <a:gd name="T19" fmla="*/ 46 h 63"/>
                  <a:gd name="T20" fmla="*/ 9 w 37"/>
                  <a:gd name="T21" fmla="*/ 48 h 63"/>
                  <a:gd name="T22" fmla="*/ 10 w 37"/>
                  <a:gd name="T23" fmla="*/ 46 h 63"/>
                  <a:gd name="T24" fmla="*/ 11 w 37"/>
                  <a:gd name="T25" fmla="*/ 43 h 63"/>
                  <a:gd name="T26" fmla="*/ 12 w 37"/>
                  <a:gd name="T27" fmla="*/ 42 h 63"/>
                  <a:gd name="T28" fmla="*/ 12 w 37"/>
                  <a:gd name="T29" fmla="*/ 41 h 63"/>
                  <a:gd name="T30" fmla="*/ 12 w 37"/>
                  <a:gd name="T31" fmla="*/ 42 h 63"/>
                  <a:gd name="T32" fmla="*/ 12 w 37"/>
                  <a:gd name="T33" fmla="*/ 41 h 63"/>
                  <a:gd name="T34" fmla="*/ 13 w 37"/>
                  <a:gd name="T35" fmla="*/ 41 h 63"/>
                  <a:gd name="T36" fmla="*/ 15 w 37"/>
                  <a:gd name="T37" fmla="*/ 38 h 63"/>
                  <a:gd name="T38" fmla="*/ 15 w 37"/>
                  <a:gd name="T39" fmla="*/ 37 h 63"/>
                  <a:gd name="T40" fmla="*/ 15 w 37"/>
                  <a:gd name="T41" fmla="*/ 37 h 63"/>
                  <a:gd name="T42" fmla="*/ 15 w 37"/>
                  <a:gd name="T43" fmla="*/ 37 h 63"/>
                  <a:gd name="T44" fmla="*/ 15 w 37"/>
                  <a:gd name="T45" fmla="*/ 36 h 63"/>
                  <a:gd name="T46" fmla="*/ 17 w 37"/>
                  <a:gd name="T47" fmla="*/ 34 h 63"/>
                  <a:gd name="T48" fmla="*/ 18 w 37"/>
                  <a:gd name="T49" fmla="*/ 31 h 63"/>
                  <a:gd name="T50" fmla="*/ 18 w 37"/>
                  <a:gd name="T51" fmla="*/ 32 h 63"/>
                  <a:gd name="T52" fmla="*/ 18 w 37"/>
                  <a:gd name="T53" fmla="*/ 31 h 63"/>
                  <a:gd name="T54" fmla="*/ 19 w 37"/>
                  <a:gd name="T55" fmla="*/ 31 h 63"/>
                  <a:gd name="T56" fmla="*/ 20 w 37"/>
                  <a:gd name="T57" fmla="*/ 29 h 63"/>
                  <a:gd name="T58" fmla="*/ 21 w 37"/>
                  <a:gd name="T59" fmla="*/ 27 h 63"/>
                  <a:gd name="T60" fmla="*/ 20 w 37"/>
                  <a:gd name="T61" fmla="*/ 29 h 63"/>
                  <a:gd name="T62" fmla="*/ 21 w 37"/>
                  <a:gd name="T63" fmla="*/ 27 h 63"/>
                  <a:gd name="T64" fmla="*/ 21 w 37"/>
                  <a:gd name="T65" fmla="*/ 26 h 63"/>
                  <a:gd name="T66" fmla="*/ 21 w 37"/>
                  <a:gd name="T67" fmla="*/ 27 h 63"/>
                  <a:gd name="T68" fmla="*/ 22 w 37"/>
                  <a:gd name="T69" fmla="*/ 26 h 63"/>
                  <a:gd name="T70" fmla="*/ 22 w 37"/>
                  <a:gd name="T71" fmla="*/ 25 h 63"/>
                  <a:gd name="T72" fmla="*/ 23 w 37"/>
                  <a:gd name="T73" fmla="*/ 24 h 63"/>
                  <a:gd name="T74" fmla="*/ 29 w 37"/>
                  <a:gd name="T75" fmla="*/ 14 h 63"/>
                  <a:gd name="T76" fmla="*/ 23 w 37"/>
                  <a:gd name="T77" fmla="*/ 24 h 63"/>
                  <a:gd name="T78" fmla="*/ 29 w 37"/>
                  <a:gd name="T79" fmla="*/ 14 h 63"/>
                  <a:gd name="T80" fmla="*/ 29 w 37"/>
                  <a:gd name="T81" fmla="*/ 14 h 63"/>
                  <a:gd name="T82" fmla="*/ 30 w 37"/>
                  <a:gd name="T83" fmla="*/ 12 h 63"/>
                  <a:gd name="T84" fmla="*/ 31 w 37"/>
                  <a:gd name="T85" fmla="*/ 10 h 63"/>
                  <a:gd name="T86" fmla="*/ 31 w 37"/>
                  <a:gd name="T87" fmla="*/ 11 h 63"/>
                  <a:gd name="T88" fmla="*/ 31 w 37"/>
                  <a:gd name="T89" fmla="*/ 10 h 63"/>
                  <a:gd name="T90" fmla="*/ 31 w 37"/>
                  <a:gd name="T91" fmla="*/ 10 h 63"/>
                  <a:gd name="T92" fmla="*/ 32 w 37"/>
                  <a:gd name="T93" fmla="*/ 8 h 63"/>
                  <a:gd name="T94" fmla="*/ 35 w 37"/>
                  <a:gd name="T95" fmla="*/ 4 h 63"/>
                  <a:gd name="T96" fmla="*/ 33 w 37"/>
                  <a:gd name="T97" fmla="*/ 8 h 63"/>
                  <a:gd name="T98" fmla="*/ 35 w 37"/>
                  <a:gd name="T99" fmla="*/ 4 h 63"/>
                  <a:gd name="T100" fmla="*/ 35 w 37"/>
                  <a:gd name="T101" fmla="*/ 4 h 63"/>
                  <a:gd name="T102" fmla="*/ 36 w 37"/>
                  <a:gd name="T103" fmla="*/ 2 h 63"/>
                  <a:gd name="T104" fmla="*/ 37 w 37"/>
                  <a:gd name="T105" fmla="*/ 0 h 63"/>
                  <a:gd name="T106" fmla="*/ 36 w 37"/>
                  <a:gd name="T107" fmla="*/ 2 h 63"/>
                  <a:gd name="T108" fmla="*/ 37 w 37"/>
                  <a:gd name="T10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7" h="63">
                    <a:moveTo>
                      <a:pt x="1" y="61"/>
                    </a:moveTo>
                    <a:cubicBezTo>
                      <a:pt x="0" y="62"/>
                      <a:pt x="0" y="63"/>
                      <a:pt x="0" y="63"/>
                    </a:cubicBezTo>
                    <a:cubicBezTo>
                      <a:pt x="0" y="63"/>
                      <a:pt x="0" y="62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2" y="59"/>
                    </a:move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9"/>
                      <a:pt x="2" y="60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9"/>
                      <a:pt x="2" y="59"/>
                    </a:cubicBezTo>
                    <a:moveTo>
                      <a:pt x="4" y="56"/>
                    </a:moveTo>
                    <a:cubicBezTo>
                      <a:pt x="4" y="56"/>
                      <a:pt x="3" y="57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4" y="56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8" y="49"/>
                    </a:moveTo>
                    <a:cubicBezTo>
                      <a:pt x="7" y="51"/>
                      <a:pt x="5" y="53"/>
                      <a:pt x="5" y="55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6" y="53"/>
                      <a:pt x="7" y="51"/>
                      <a:pt x="8" y="49"/>
                    </a:cubicBezTo>
                    <a:cubicBezTo>
                      <a:pt x="8" y="49"/>
                      <a:pt x="8" y="49"/>
                      <a:pt x="8" y="49"/>
                    </a:cubicBezTo>
                    <a:moveTo>
                      <a:pt x="10" y="46"/>
                    </a:moveTo>
                    <a:cubicBezTo>
                      <a:pt x="9" y="47"/>
                      <a:pt x="9" y="47"/>
                      <a:pt x="8" y="48"/>
                    </a:cubicBezTo>
                    <a:cubicBezTo>
                      <a:pt x="9" y="48"/>
                      <a:pt x="9" y="48"/>
                      <a:pt x="9" y="48"/>
                    </a:cubicBezTo>
                    <a:cubicBezTo>
                      <a:pt x="9" y="47"/>
                      <a:pt x="9" y="47"/>
                      <a:pt x="10" y="46"/>
                    </a:cubicBezTo>
                    <a:cubicBezTo>
                      <a:pt x="10" y="46"/>
                      <a:pt x="10" y="46"/>
                      <a:pt x="10" y="46"/>
                    </a:cubicBezTo>
                    <a:moveTo>
                      <a:pt x="12" y="42"/>
                    </a:moveTo>
                    <a:cubicBezTo>
                      <a:pt x="12" y="42"/>
                      <a:pt x="12" y="43"/>
                      <a:pt x="11" y="43"/>
                    </a:cubicBezTo>
                    <a:cubicBezTo>
                      <a:pt x="11" y="43"/>
                      <a:pt x="11" y="43"/>
                      <a:pt x="11" y="43"/>
                    </a:cubicBezTo>
                    <a:cubicBezTo>
                      <a:pt x="12" y="43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moveTo>
                      <a:pt x="12" y="41"/>
                    </a:moveTo>
                    <a:cubicBezTo>
                      <a:pt x="12" y="41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2" y="42"/>
                      <a:pt x="13" y="42"/>
                      <a:pt x="13" y="41"/>
                    </a:cubicBezTo>
                    <a:cubicBezTo>
                      <a:pt x="13" y="41"/>
                      <a:pt x="12" y="41"/>
                      <a:pt x="12" y="41"/>
                    </a:cubicBezTo>
                    <a:moveTo>
                      <a:pt x="15" y="37"/>
                    </a:moveTo>
                    <a:cubicBezTo>
                      <a:pt x="14" y="39"/>
                      <a:pt x="13" y="40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0"/>
                      <a:pt x="14" y="39"/>
                      <a:pt x="15" y="38"/>
                    </a:cubicBezTo>
                    <a:cubicBezTo>
                      <a:pt x="15" y="38"/>
                      <a:pt x="15" y="38"/>
                      <a:pt x="15" y="37"/>
                    </a:cubicBezTo>
                    <a:moveTo>
                      <a:pt x="15" y="37"/>
                    </a:move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moveTo>
                      <a:pt x="17" y="34"/>
                    </a:moveTo>
                    <a:cubicBezTo>
                      <a:pt x="16" y="35"/>
                      <a:pt x="16" y="35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6"/>
                      <a:pt x="17" y="35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moveTo>
                      <a:pt x="18" y="31"/>
                    </a:moveTo>
                    <a:cubicBezTo>
                      <a:pt x="18" y="31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9" y="32"/>
                      <a:pt x="19" y="31"/>
                    </a:cubicBezTo>
                    <a:cubicBezTo>
                      <a:pt x="18" y="31"/>
                      <a:pt x="18" y="31"/>
                      <a:pt x="18" y="31"/>
                    </a:cubicBezTo>
                    <a:moveTo>
                      <a:pt x="20" y="29"/>
                    </a:moveTo>
                    <a:cubicBezTo>
                      <a:pt x="19" y="30"/>
                      <a:pt x="19" y="30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0"/>
                      <a:pt x="20" y="30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moveTo>
                      <a:pt x="21" y="27"/>
                    </a:moveTo>
                    <a:cubicBezTo>
                      <a:pt x="20" y="28"/>
                      <a:pt x="20" y="28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0" y="28"/>
                      <a:pt x="21" y="28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moveTo>
                      <a:pt x="22" y="26"/>
                    </a:moveTo>
                    <a:cubicBezTo>
                      <a:pt x="22" y="26"/>
                      <a:pt x="22" y="26"/>
                      <a:pt x="21" y="26"/>
                    </a:cubicBezTo>
                    <a:cubicBezTo>
                      <a:pt x="21" y="26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2" y="26"/>
                      <a:pt x="22" y="26"/>
                    </a:cubicBezTo>
                    <a:cubicBezTo>
                      <a:pt x="22" y="26"/>
                      <a:pt x="22" y="26"/>
                      <a:pt x="22" y="26"/>
                    </a:cubicBezTo>
                    <a:moveTo>
                      <a:pt x="23" y="24"/>
                    </a:move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3" y="25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moveTo>
                      <a:pt x="29" y="14"/>
                    </a:moveTo>
                    <a:cubicBezTo>
                      <a:pt x="27" y="17"/>
                      <a:pt x="25" y="21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5" y="21"/>
                      <a:pt x="27" y="17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moveTo>
                      <a:pt x="30" y="12"/>
                    </a:moveTo>
                    <a:cubicBezTo>
                      <a:pt x="30" y="12"/>
                      <a:pt x="29" y="13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0" y="13"/>
                      <a:pt x="30" y="12"/>
                      <a:pt x="30" y="12"/>
                    </a:cubicBezTo>
                    <a:cubicBezTo>
                      <a:pt x="30" y="12"/>
                      <a:pt x="30" y="12"/>
                      <a:pt x="30" y="12"/>
                    </a:cubicBezTo>
                    <a:moveTo>
                      <a:pt x="31" y="10"/>
                    </a:moveTo>
                    <a:cubicBezTo>
                      <a:pt x="31" y="10"/>
                      <a:pt x="31" y="10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1"/>
                      <a:pt x="31" y="10"/>
                      <a:pt x="31" y="10"/>
                    </a:cubicBezTo>
                    <a:cubicBezTo>
                      <a:pt x="31" y="10"/>
                      <a:pt x="31" y="10"/>
                      <a:pt x="31" y="10"/>
                    </a:cubicBezTo>
                    <a:moveTo>
                      <a:pt x="32" y="8"/>
                    </a:moveTo>
                    <a:cubicBezTo>
                      <a:pt x="32" y="9"/>
                      <a:pt x="32" y="9"/>
                      <a:pt x="31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2" y="9"/>
                      <a:pt x="32" y="9"/>
                      <a:pt x="32" y="8"/>
                    </a:cubicBezTo>
                    <a:cubicBezTo>
                      <a:pt x="32" y="8"/>
                      <a:pt x="32" y="8"/>
                      <a:pt x="32" y="8"/>
                    </a:cubicBezTo>
                    <a:moveTo>
                      <a:pt x="35" y="4"/>
                    </a:moveTo>
                    <a:cubicBezTo>
                      <a:pt x="34" y="5"/>
                      <a:pt x="33" y="7"/>
                      <a:pt x="33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7"/>
                      <a:pt x="34" y="6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moveTo>
                      <a:pt x="36" y="2"/>
                    </a:moveTo>
                    <a:cubicBezTo>
                      <a:pt x="36" y="3"/>
                      <a:pt x="35" y="3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5" y="3"/>
                      <a:pt x="36" y="3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moveTo>
                      <a:pt x="37" y="0"/>
                    </a:moveTo>
                    <a:cubicBezTo>
                      <a:pt x="37" y="1"/>
                      <a:pt x="37" y="1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7" y="1"/>
                      <a:pt x="37" y="1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9" name="Freeform 9663"/>
              <p:cNvSpPr>
                <a:spLocks noEditPoints="1"/>
              </p:cNvSpPr>
              <p:nvPr/>
            </p:nvSpPr>
            <p:spPr bwMode="auto">
              <a:xfrm>
                <a:off x="-498" y="3372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4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4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0" name="Freeform 9664"/>
              <p:cNvSpPr>
                <a:spLocks noEditPoints="1"/>
              </p:cNvSpPr>
              <p:nvPr/>
            </p:nvSpPr>
            <p:spPr bwMode="auto">
              <a:xfrm>
                <a:off x="-479" y="3344"/>
                <a:ext cx="9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1 w 4"/>
                  <a:gd name="T11" fmla="*/ 5 h 6"/>
                  <a:gd name="T12" fmla="*/ 0 w 4"/>
                  <a:gd name="T13" fmla="*/ 5 h 6"/>
                  <a:gd name="T14" fmla="*/ 1 w 4"/>
                  <a:gd name="T15" fmla="*/ 5 h 6"/>
                  <a:gd name="T16" fmla="*/ 1 w 4"/>
                  <a:gd name="T17" fmla="*/ 5 h 6"/>
                  <a:gd name="T18" fmla="*/ 1 w 4"/>
                  <a:gd name="T19" fmla="*/ 5 h 6"/>
                  <a:gd name="T20" fmla="*/ 3 w 4"/>
                  <a:gd name="T21" fmla="*/ 1 h 6"/>
                  <a:gd name="T22" fmla="*/ 3 w 4"/>
                  <a:gd name="T23" fmla="*/ 1 h 6"/>
                  <a:gd name="T24" fmla="*/ 3 w 4"/>
                  <a:gd name="T25" fmla="*/ 2 h 6"/>
                  <a:gd name="T26" fmla="*/ 3 w 4"/>
                  <a:gd name="T27" fmla="*/ 1 h 6"/>
                  <a:gd name="T28" fmla="*/ 3 w 4"/>
                  <a:gd name="T29" fmla="*/ 1 h 6"/>
                  <a:gd name="T30" fmla="*/ 3 w 4"/>
                  <a:gd name="T31" fmla="*/ 0 h 6"/>
                  <a:gd name="T32" fmla="*/ 3 w 4"/>
                  <a:gd name="T33" fmla="*/ 1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1" name="Oval 9665"/>
              <p:cNvSpPr>
                <a:spLocks noChangeArrowheads="1"/>
              </p:cNvSpPr>
              <p:nvPr/>
            </p:nvSpPr>
            <p:spPr bwMode="auto">
              <a:xfrm>
                <a:off x="-458" y="332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2" name="Oval 9666"/>
              <p:cNvSpPr>
                <a:spLocks noChangeArrowheads="1"/>
              </p:cNvSpPr>
              <p:nvPr/>
            </p:nvSpPr>
            <p:spPr bwMode="auto">
              <a:xfrm>
                <a:off x="-460" y="33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3" name="Freeform 9667"/>
              <p:cNvSpPr>
                <a:spLocks/>
              </p:cNvSpPr>
              <p:nvPr/>
            </p:nvSpPr>
            <p:spPr bwMode="auto">
              <a:xfrm>
                <a:off x="-456" y="331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4" name="Rectangle 9668"/>
              <p:cNvSpPr>
                <a:spLocks noChangeArrowheads="1"/>
              </p:cNvSpPr>
              <p:nvPr/>
            </p:nvSpPr>
            <p:spPr bwMode="auto">
              <a:xfrm>
                <a:off x="-453" y="3316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5" name="Rectangle 9669"/>
              <p:cNvSpPr>
                <a:spLocks noChangeArrowheads="1"/>
              </p:cNvSpPr>
              <p:nvPr/>
            </p:nvSpPr>
            <p:spPr bwMode="auto">
              <a:xfrm>
                <a:off x="-453" y="3316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6" name="Freeform 9670"/>
              <p:cNvSpPr>
                <a:spLocks noEditPoints="1"/>
              </p:cNvSpPr>
              <p:nvPr/>
            </p:nvSpPr>
            <p:spPr bwMode="auto">
              <a:xfrm>
                <a:off x="-439" y="3268"/>
                <a:ext cx="14" cy="24"/>
              </a:xfrm>
              <a:custGeom>
                <a:avLst/>
                <a:gdLst>
                  <a:gd name="T0" fmla="*/ 0 w 6"/>
                  <a:gd name="T1" fmla="*/ 10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10 h 10"/>
                  <a:gd name="T10" fmla="*/ 4 w 6"/>
                  <a:gd name="T11" fmla="*/ 4 h 10"/>
                  <a:gd name="T12" fmla="*/ 3 w 6"/>
                  <a:gd name="T13" fmla="*/ 4 h 10"/>
                  <a:gd name="T14" fmla="*/ 3 w 6"/>
                  <a:gd name="T15" fmla="*/ 4 h 10"/>
                  <a:gd name="T16" fmla="*/ 4 w 6"/>
                  <a:gd name="T17" fmla="*/ 4 h 10"/>
                  <a:gd name="T18" fmla="*/ 4 w 6"/>
                  <a:gd name="T19" fmla="*/ 4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4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7" name="Freeform 9671"/>
              <p:cNvSpPr>
                <a:spLocks noEditPoints="1"/>
              </p:cNvSpPr>
              <p:nvPr/>
            </p:nvSpPr>
            <p:spPr bwMode="auto">
              <a:xfrm>
                <a:off x="-434" y="3259"/>
                <a:ext cx="14" cy="24"/>
              </a:xfrm>
              <a:custGeom>
                <a:avLst/>
                <a:gdLst>
                  <a:gd name="T0" fmla="*/ 0 w 6"/>
                  <a:gd name="T1" fmla="*/ 10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10 h 10"/>
                  <a:gd name="T10" fmla="*/ 5 w 6"/>
                  <a:gd name="T11" fmla="*/ 2 h 10"/>
                  <a:gd name="T12" fmla="*/ 5 w 6"/>
                  <a:gd name="T13" fmla="*/ 2 h 10"/>
                  <a:gd name="T14" fmla="*/ 5 w 6"/>
                  <a:gd name="T15" fmla="*/ 2 h 10"/>
                  <a:gd name="T16" fmla="*/ 5 w 6"/>
                  <a:gd name="T17" fmla="*/ 2 h 10"/>
                  <a:gd name="T18" fmla="*/ 5 w 6"/>
                  <a:gd name="T19" fmla="*/ 2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8" name="Freeform 9672"/>
              <p:cNvSpPr>
                <a:spLocks/>
              </p:cNvSpPr>
              <p:nvPr/>
            </p:nvSpPr>
            <p:spPr bwMode="auto">
              <a:xfrm>
                <a:off x="-437" y="3285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9" name="Freeform 9673"/>
              <p:cNvSpPr>
                <a:spLocks noEditPoints="1"/>
              </p:cNvSpPr>
              <p:nvPr/>
            </p:nvSpPr>
            <p:spPr bwMode="auto">
              <a:xfrm>
                <a:off x="-505" y="3332"/>
                <a:ext cx="42" cy="71"/>
              </a:xfrm>
              <a:custGeom>
                <a:avLst/>
                <a:gdLst>
                  <a:gd name="T0" fmla="*/ 1 w 18"/>
                  <a:gd name="T1" fmla="*/ 28 h 30"/>
                  <a:gd name="T2" fmla="*/ 0 w 18"/>
                  <a:gd name="T3" fmla="*/ 30 h 30"/>
                  <a:gd name="T4" fmla="*/ 0 w 18"/>
                  <a:gd name="T5" fmla="*/ 30 h 30"/>
                  <a:gd name="T6" fmla="*/ 1 w 18"/>
                  <a:gd name="T7" fmla="*/ 29 h 30"/>
                  <a:gd name="T8" fmla="*/ 1 w 18"/>
                  <a:gd name="T9" fmla="*/ 28 h 30"/>
                  <a:gd name="T10" fmla="*/ 2 w 18"/>
                  <a:gd name="T11" fmla="*/ 26 h 30"/>
                  <a:gd name="T12" fmla="*/ 1 w 18"/>
                  <a:gd name="T13" fmla="*/ 28 h 30"/>
                  <a:gd name="T14" fmla="*/ 1 w 18"/>
                  <a:gd name="T15" fmla="*/ 28 h 30"/>
                  <a:gd name="T16" fmla="*/ 2 w 18"/>
                  <a:gd name="T17" fmla="*/ 26 h 30"/>
                  <a:gd name="T18" fmla="*/ 2 w 18"/>
                  <a:gd name="T19" fmla="*/ 26 h 30"/>
                  <a:gd name="T20" fmla="*/ 10 w 18"/>
                  <a:gd name="T21" fmla="*/ 12 h 30"/>
                  <a:gd name="T22" fmla="*/ 9 w 18"/>
                  <a:gd name="T23" fmla="*/ 15 h 30"/>
                  <a:gd name="T24" fmla="*/ 9 w 18"/>
                  <a:gd name="T25" fmla="*/ 15 h 30"/>
                  <a:gd name="T26" fmla="*/ 10 w 18"/>
                  <a:gd name="T27" fmla="*/ 12 h 30"/>
                  <a:gd name="T28" fmla="*/ 10 w 18"/>
                  <a:gd name="T29" fmla="*/ 12 h 30"/>
                  <a:gd name="T30" fmla="*/ 17 w 18"/>
                  <a:gd name="T31" fmla="*/ 1 h 30"/>
                  <a:gd name="T32" fmla="*/ 16 w 18"/>
                  <a:gd name="T33" fmla="*/ 3 h 30"/>
                  <a:gd name="T34" fmla="*/ 16 w 18"/>
                  <a:gd name="T35" fmla="*/ 3 h 30"/>
                  <a:gd name="T36" fmla="*/ 17 w 18"/>
                  <a:gd name="T37" fmla="*/ 1 h 30"/>
                  <a:gd name="T38" fmla="*/ 17 w 18"/>
                  <a:gd name="T39" fmla="*/ 1 h 30"/>
                  <a:gd name="T40" fmla="*/ 18 w 18"/>
                  <a:gd name="T41" fmla="*/ 0 h 30"/>
                  <a:gd name="T42" fmla="*/ 17 w 18"/>
                  <a:gd name="T43" fmla="*/ 0 h 30"/>
                  <a:gd name="T44" fmla="*/ 18 w 18"/>
                  <a:gd name="T45" fmla="*/ 0 h 30"/>
                  <a:gd name="T46" fmla="*/ 18 w 18"/>
                  <a:gd name="T47" fmla="*/ 0 h 30"/>
                  <a:gd name="T48" fmla="*/ 18 w 18"/>
                  <a:gd name="T4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30">
                    <a:moveTo>
                      <a:pt x="1" y="28"/>
                    </a:moveTo>
                    <a:cubicBezTo>
                      <a:pt x="0" y="29"/>
                      <a:pt x="0" y="29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29"/>
                      <a:pt x="1" y="29"/>
                    </a:cubicBezTo>
                    <a:cubicBezTo>
                      <a:pt x="1" y="28"/>
                      <a:pt x="1" y="28"/>
                      <a:pt x="1" y="28"/>
                    </a:cubicBezTo>
                    <a:moveTo>
                      <a:pt x="2" y="26"/>
                    </a:moveTo>
                    <a:cubicBezTo>
                      <a:pt x="2" y="27"/>
                      <a:pt x="1" y="28"/>
                      <a:pt x="1" y="28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28"/>
                      <a:pt x="2" y="27"/>
                      <a:pt x="2" y="26"/>
                    </a:cubicBezTo>
                    <a:cubicBezTo>
                      <a:pt x="2" y="26"/>
                      <a:pt x="2" y="26"/>
                      <a:pt x="2" y="26"/>
                    </a:cubicBezTo>
                    <a:moveTo>
                      <a:pt x="10" y="12"/>
                    </a:moveTo>
                    <a:cubicBezTo>
                      <a:pt x="10" y="13"/>
                      <a:pt x="9" y="14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4"/>
                      <a:pt x="10" y="13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moveTo>
                      <a:pt x="17" y="1"/>
                    </a:moveTo>
                    <a:cubicBezTo>
                      <a:pt x="16" y="2"/>
                      <a:pt x="16" y="2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2"/>
                      <a:pt x="17" y="2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moveTo>
                      <a:pt x="18" y="0"/>
                    </a:moveTo>
                    <a:cubicBezTo>
                      <a:pt x="18" y="0"/>
                      <a:pt x="18" y="0"/>
                      <a:pt x="1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0" name="Freeform 9674"/>
              <p:cNvSpPr>
                <a:spLocks noEditPoints="1"/>
              </p:cNvSpPr>
              <p:nvPr/>
            </p:nvSpPr>
            <p:spPr bwMode="auto">
              <a:xfrm>
                <a:off x="-741" y="3575"/>
                <a:ext cx="118" cy="192"/>
              </a:xfrm>
              <a:custGeom>
                <a:avLst/>
                <a:gdLst>
                  <a:gd name="T0" fmla="*/ 1 w 50"/>
                  <a:gd name="T1" fmla="*/ 79 h 81"/>
                  <a:gd name="T2" fmla="*/ 1 w 50"/>
                  <a:gd name="T3" fmla="*/ 80 h 81"/>
                  <a:gd name="T4" fmla="*/ 2 w 50"/>
                  <a:gd name="T5" fmla="*/ 77 h 81"/>
                  <a:gd name="T6" fmla="*/ 3 w 50"/>
                  <a:gd name="T7" fmla="*/ 76 h 81"/>
                  <a:gd name="T8" fmla="*/ 4 w 50"/>
                  <a:gd name="T9" fmla="*/ 75 h 81"/>
                  <a:gd name="T10" fmla="*/ 4 w 50"/>
                  <a:gd name="T11" fmla="*/ 75 h 81"/>
                  <a:gd name="T12" fmla="*/ 6 w 50"/>
                  <a:gd name="T13" fmla="*/ 71 h 81"/>
                  <a:gd name="T14" fmla="*/ 6 w 50"/>
                  <a:gd name="T15" fmla="*/ 71 h 81"/>
                  <a:gd name="T16" fmla="*/ 7 w 50"/>
                  <a:gd name="T17" fmla="*/ 69 h 81"/>
                  <a:gd name="T18" fmla="*/ 6 w 50"/>
                  <a:gd name="T19" fmla="*/ 71 h 81"/>
                  <a:gd name="T20" fmla="*/ 7 w 50"/>
                  <a:gd name="T21" fmla="*/ 69 h 81"/>
                  <a:gd name="T22" fmla="*/ 9 w 50"/>
                  <a:gd name="T23" fmla="*/ 65 h 81"/>
                  <a:gd name="T24" fmla="*/ 9 w 50"/>
                  <a:gd name="T25" fmla="*/ 66 h 81"/>
                  <a:gd name="T26" fmla="*/ 10 w 50"/>
                  <a:gd name="T27" fmla="*/ 65 h 81"/>
                  <a:gd name="T28" fmla="*/ 11 w 50"/>
                  <a:gd name="T29" fmla="*/ 62 h 81"/>
                  <a:gd name="T30" fmla="*/ 11 w 50"/>
                  <a:gd name="T31" fmla="*/ 63 h 81"/>
                  <a:gd name="T32" fmla="*/ 11 w 50"/>
                  <a:gd name="T33" fmla="*/ 63 h 81"/>
                  <a:gd name="T34" fmla="*/ 13 w 50"/>
                  <a:gd name="T35" fmla="*/ 60 h 81"/>
                  <a:gd name="T36" fmla="*/ 13 w 50"/>
                  <a:gd name="T37" fmla="*/ 61 h 81"/>
                  <a:gd name="T38" fmla="*/ 13 w 50"/>
                  <a:gd name="T39" fmla="*/ 60 h 81"/>
                  <a:gd name="T40" fmla="*/ 13 w 50"/>
                  <a:gd name="T41" fmla="*/ 59 h 81"/>
                  <a:gd name="T42" fmla="*/ 17 w 50"/>
                  <a:gd name="T43" fmla="*/ 53 h 81"/>
                  <a:gd name="T44" fmla="*/ 22 w 50"/>
                  <a:gd name="T45" fmla="*/ 45 h 81"/>
                  <a:gd name="T46" fmla="*/ 19 w 50"/>
                  <a:gd name="T47" fmla="*/ 51 h 81"/>
                  <a:gd name="T48" fmla="*/ 23 w 50"/>
                  <a:gd name="T49" fmla="*/ 45 h 81"/>
                  <a:gd name="T50" fmla="*/ 30 w 50"/>
                  <a:gd name="T51" fmla="*/ 32 h 81"/>
                  <a:gd name="T52" fmla="*/ 24 w 50"/>
                  <a:gd name="T53" fmla="*/ 42 h 81"/>
                  <a:gd name="T54" fmla="*/ 30 w 50"/>
                  <a:gd name="T55" fmla="*/ 33 h 81"/>
                  <a:gd name="T56" fmla="*/ 36 w 50"/>
                  <a:gd name="T57" fmla="*/ 21 h 81"/>
                  <a:gd name="T58" fmla="*/ 32 w 50"/>
                  <a:gd name="T59" fmla="*/ 30 h 81"/>
                  <a:gd name="T60" fmla="*/ 36 w 50"/>
                  <a:gd name="T61" fmla="*/ 21 h 81"/>
                  <a:gd name="T62" fmla="*/ 38 w 50"/>
                  <a:gd name="T63" fmla="*/ 19 h 81"/>
                  <a:gd name="T64" fmla="*/ 38 w 50"/>
                  <a:gd name="T65" fmla="*/ 19 h 81"/>
                  <a:gd name="T66" fmla="*/ 38 w 50"/>
                  <a:gd name="T67" fmla="*/ 18 h 81"/>
                  <a:gd name="T68" fmla="*/ 38 w 50"/>
                  <a:gd name="T69" fmla="*/ 19 h 81"/>
                  <a:gd name="T70" fmla="*/ 38 w 50"/>
                  <a:gd name="T71" fmla="*/ 18 h 81"/>
                  <a:gd name="T72" fmla="*/ 39 w 50"/>
                  <a:gd name="T73" fmla="*/ 18 h 81"/>
                  <a:gd name="T74" fmla="*/ 40 w 50"/>
                  <a:gd name="T75" fmla="*/ 16 h 81"/>
                  <a:gd name="T76" fmla="*/ 42 w 50"/>
                  <a:gd name="T77" fmla="*/ 13 h 81"/>
                  <a:gd name="T78" fmla="*/ 40 w 50"/>
                  <a:gd name="T79" fmla="*/ 16 h 81"/>
                  <a:gd name="T80" fmla="*/ 42 w 50"/>
                  <a:gd name="T81" fmla="*/ 13 h 81"/>
                  <a:gd name="T82" fmla="*/ 42 w 50"/>
                  <a:gd name="T83" fmla="*/ 13 h 81"/>
                  <a:gd name="T84" fmla="*/ 42 w 50"/>
                  <a:gd name="T85" fmla="*/ 13 h 81"/>
                  <a:gd name="T86" fmla="*/ 44 w 50"/>
                  <a:gd name="T87" fmla="*/ 9 h 81"/>
                  <a:gd name="T88" fmla="*/ 44 w 50"/>
                  <a:gd name="T89" fmla="*/ 10 h 81"/>
                  <a:gd name="T90" fmla="*/ 44 w 50"/>
                  <a:gd name="T91" fmla="*/ 9 h 81"/>
                  <a:gd name="T92" fmla="*/ 44 w 50"/>
                  <a:gd name="T93" fmla="*/ 9 h 81"/>
                  <a:gd name="T94" fmla="*/ 45 w 50"/>
                  <a:gd name="T95" fmla="*/ 8 h 81"/>
                  <a:gd name="T96" fmla="*/ 46 w 50"/>
                  <a:gd name="T97" fmla="*/ 6 h 81"/>
                  <a:gd name="T98" fmla="*/ 46 w 50"/>
                  <a:gd name="T99" fmla="*/ 7 h 81"/>
                  <a:gd name="T100" fmla="*/ 46 w 50"/>
                  <a:gd name="T101" fmla="*/ 6 h 81"/>
                  <a:gd name="T102" fmla="*/ 46 w 50"/>
                  <a:gd name="T103" fmla="*/ 6 h 81"/>
                  <a:gd name="T104" fmla="*/ 46 w 50"/>
                  <a:gd name="T105" fmla="*/ 6 h 81"/>
                  <a:gd name="T106" fmla="*/ 47 w 50"/>
                  <a:gd name="T107" fmla="*/ 4 h 81"/>
                  <a:gd name="T108" fmla="*/ 47 w 50"/>
                  <a:gd name="T109" fmla="*/ 5 h 81"/>
                  <a:gd name="T110" fmla="*/ 47 w 50"/>
                  <a:gd name="T111" fmla="*/ 4 h 81"/>
                  <a:gd name="T112" fmla="*/ 48 w 50"/>
                  <a:gd name="T113" fmla="*/ 3 h 81"/>
                  <a:gd name="T114" fmla="*/ 50 w 50"/>
                  <a:gd name="T115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0" h="81">
                    <a:moveTo>
                      <a:pt x="2" y="77"/>
                    </a:moveTo>
                    <a:cubicBezTo>
                      <a:pt x="1" y="79"/>
                      <a:pt x="1" y="79"/>
                      <a:pt x="1" y="79"/>
                    </a:cubicBezTo>
                    <a:cubicBezTo>
                      <a:pt x="1" y="79"/>
                      <a:pt x="0" y="80"/>
                      <a:pt x="0" y="81"/>
                    </a:cubicBezTo>
                    <a:cubicBezTo>
                      <a:pt x="0" y="81"/>
                      <a:pt x="0" y="80"/>
                      <a:pt x="1" y="80"/>
                    </a:cubicBezTo>
                    <a:cubicBezTo>
                      <a:pt x="2" y="77"/>
                      <a:pt x="2" y="77"/>
                      <a:pt x="2" y="77"/>
                    </a:cubicBezTo>
                    <a:cubicBezTo>
                      <a:pt x="2" y="77"/>
                      <a:pt x="2" y="77"/>
                      <a:pt x="2" y="77"/>
                    </a:cubicBezTo>
                    <a:moveTo>
                      <a:pt x="4" y="75"/>
                    </a:moveTo>
                    <a:cubicBezTo>
                      <a:pt x="3" y="76"/>
                      <a:pt x="3" y="76"/>
                      <a:pt x="3" y="76"/>
                    </a:cubicBezTo>
                    <a:cubicBezTo>
                      <a:pt x="3" y="76"/>
                      <a:pt x="3" y="76"/>
                      <a:pt x="3" y="76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5"/>
                      <a:pt x="4" y="75"/>
                      <a:pt x="4" y="75"/>
                    </a:cubicBezTo>
                    <a:moveTo>
                      <a:pt x="6" y="71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2"/>
                    </a:cubicBez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1"/>
                    </a:cubicBezTo>
                    <a:moveTo>
                      <a:pt x="7" y="69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1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moveTo>
                      <a:pt x="9" y="65"/>
                    </a:moveTo>
                    <a:cubicBezTo>
                      <a:pt x="9" y="66"/>
                      <a:pt x="9" y="66"/>
                      <a:pt x="9" y="66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10" y="65"/>
                      <a:pt x="9" y="65"/>
                    </a:cubicBezTo>
                    <a:moveTo>
                      <a:pt x="11" y="62"/>
                    </a:move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2"/>
                    </a:cubicBezTo>
                    <a:moveTo>
                      <a:pt x="13" y="60"/>
                    </a:moveTo>
                    <a:cubicBezTo>
                      <a:pt x="12" y="60"/>
                      <a:pt x="12" y="60"/>
                      <a:pt x="12" y="60"/>
                    </a:cubicBezTo>
                    <a:cubicBezTo>
                      <a:pt x="13" y="60"/>
                      <a:pt x="13" y="60"/>
                      <a:pt x="13" y="61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moveTo>
                      <a:pt x="17" y="53"/>
                    </a:moveTo>
                    <a:cubicBezTo>
                      <a:pt x="13" y="59"/>
                      <a:pt x="13" y="59"/>
                      <a:pt x="13" y="59"/>
                    </a:cubicBezTo>
                    <a:cubicBezTo>
                      <a:pt x="13" y="59"/>
                      <a:pt x="13" y="59"/>
                      <a:pt x="14" y="59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moveTo>
                      <a:pt x="22" y="45"/>
                    </a:moveTo>
                    <a:cubicBezTo>
                      <a:pt x="19" y="50"/>
                      <a:pt x="19" y="50"/>
                      <a:pt x="19" y="50"/>
                    </a:cubicBezTo>
                    <a:cubicBezTo>
                      <a:pt x="19" y="50"/>
                      <a:pt x="19" y="51"/>
                      <a:pt x="19" y="51"/>
                    </a:cubicBezTo>
                    <a:cubicBezTo>
                      <a:pt x="22" y="47"/>
                      <a:pt x="22" y="47"/>
                      <a:pt x="22" y="47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3" y="45"/>
                      <a:pt x="22" y="45"/>
                      <a:pt x="22" y="45"/>
                    </a:cubicBezTo>
                    <a:moveTo>
                      <a:pt x="30" y="32"/>
                    </a:move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2"/>
                      <a:pt x="24" y="42"/>
                      <a:pt x="24" y="42"/>
                    </a:cubicBezTo>
                    <a:cubicBezTo>
                      <a:pt x="24" y="42"/>
                      <a:pt x="24" y="42"/>
                      <a:pt x="25" y="42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2"/>
                      <a:pt x="30" y="32"/>
                      <a:pt x="30" y="32"/>
                    </a:cubicBezTo>
                    <a:moveTo>
                      <a:pt x="36" y="21"/>
                    </a:moveTo>
                    <a:cubicBezTo>
                      <a:pt x="32" y="29"/>
                      <a:pt x="32" y="29"/>
                      <a:pt x="32" y="29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6" y="21"/>
                    </a:cubicBezTo>
                    <a:moveTo>
                      <a:pt x="38" y="19"/>
                    </a:move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moveTo>
                      <a:pt x="38" y="18"/>
                    </a:move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8" y="18"/>
                    </a:cubicBezTo>
                    <a:moveTo>
                      <a:pt x="40" y="16"/>
                    </a:move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moveTo>
                      <a:pt x="42" y="13"/>
                    </a:move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2" y="12"/>
                    </a:move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2"/>
                      <a:pt x="42" y="12"/>
                    </a:cubicBezTo>
                    <a:moveTo>
                      <a:pt x="44" y="9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45" y="7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5" y="7"/>
                      <a:pt x="45" y="7"/>
                      <a:pt x="45" y="7"/>
                    </a:cubicBezTo>
                    <a:moveTo>
                      <a:pt x="46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7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6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7" y="4"/>
                    </a:moveTo>
                    <a:cubicBezTo>
                      <a:pt x="47" y="5"/>
                      <a:pt x="47" y="5"/>
                      <a:pt x="47" y="5"/>
                    </a:cubicBezTo>
                    <a:cubicBezTo>
                      <a:pt x="47" y="5"/>
                      <a:pt x="47" y="5"/>
                      <a:pt x="47" y="5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7" y="4"/>
                      <a:pt x="47" y="4"/>
                      <a:pt x="47" y="4"/>
                    </a:cubicBezTo>
                    <a:moveTo>
                      <a:pt x="50" y="0"/>
                    </a:move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1" name="Oval 9675"/>
              <p:cNvSpPr>
                <a:spLocks noChangeArrowheads="1"/>
              </p:cNvSpPr>
              <p:nvPr/>
            </p:nvSpPr>
            <p:spPr bwMode="auto">
              <a:xfrm>
                <a:off x="-652" y="36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2" name="Oval 9676"/>
              <p:cNvSpPr>
                <a:spLocks noChangeArrowheads="1"/>
              </p:cNvSpPr>
              <p:nvPr/>
            </p:nvSpPr>
            <p:spPr bwMode="auto">
              <a:xfrm>
                <a:off x="-647" y="36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3" name="Rectangle 9677"/>
              <p:cNvSpPr>
                <a:spLocks noChangeArrowheads="1"/>
              </p:cNvSpPr>
              <p:nvPr/>
            </p:nvSpPr>
            <p:spPr bwMode="auto">
              <a:xfrm>
                <a:off x="-633" y="3590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4" name="Freeform 9678"/>
              <p:cNvSpPr>
                <a:spLocks/>
              </p:cNvSpPr>
              <p:nvPr/>
            </p:nvSpPr>
            <p:spPr bwMode="auto">
              <a:xfrm>
                <a:off x="-633" y="35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5" name="Freeform 9679"/>
              <p:cNvSpPr>
                <a:spLocks noEditPoints="1"/>
              </p:cNvSpPr>
              <p:nvPr/>
            </p:nvSpPr>
            <p:spPr bwMode="auto">
              <a:xfrm>
                <a:off x="-737" y="3568"/>
                <a:ext cx="116" cy="189"/>
              </a:xfrm>
              <a:custGeom>
                <a:avLst/>
                <a:gdLst>
                  <a:gd name="T0" fmla="*/ 0 w 49"/>
                  <a:gd name="T1" fmla="*/ 80 h 80"/>
                  <a:gd name="T2" fmla="*/ 1 w 49"/>
                  <a:gd name="T3" fmla="*/ 79 h 80"/>
                  <a:gd name="T4" fmla="*/ 4 w 49"/>
                  <a:gd name="T5" fmla="*/ 74 h 80"/>
                  <a:gd name="T6" fmla="*/ 2 w 49"/>
                  <a:gd name="T7" fmla="*/ 78 h 80"/>
                  <a:gd name="T8" fmla="*/ 4 w 49"/>
                  <a:gd name="T9" fmla="*/ 75 h 80"/>
                  <a:gd name="T10" fmla="*/ 4 w 49"/>
                  <a:gd name="T11" fmla="*/ 74 h 80"/>
                  <a:gd name="T12" fmla="*/ 4 w 49"/>
                  <a:gd name="T13" fmla="*/ 74 h 80"/>
                  <a:gd name="T14" fmla="*/ 4 w 49"/>
                  <a:gd name="T15" fmla="*/ 74 h 80"/>
                  <a:gd name="T16" fmla="*/ 5 w 49"/>
                  <a:gd name="T17" fmla="*/ 72 h 80"/>
                  <a:gd name="T18" fmla="*/ 5 w 49"/>
                  <a:gd name="T19" fmla="*/ 72 h 80"/>
                  <a:gd name="T20" fmla="*/ 7 w 49"/>
                  <a:gd name="T21" fmla="*/ 69 h 80"/>
                  <a:gd name="T22" fmla="*/ 7 w 49"/>
                  <a:gd name="T23" fmla="*/ 68 h 80"/>
                  <a:gd name="T24" fmla="*/ 9 w 49"/>
                  <a:gd name="T25" fmla="*/ 66 h 80"/>
                  <a:gd name="T26" fmla="*/ 10 w 49"/>
                  <a:gd name="T27" fmla="*/ 63 h 80"/>
                  <a:gd name="T28" fmla="*/ 9 w 49"/>
                  <a:gd name="T29" fmla="*/ 66 h 80"/>
                  <a:gd name="T30" fmla="*/ 10 w 49"/>
                  <a:gd name="T31" fmla="*/ 63 h 80"/>
                  <a:gd name="T32" fmla="*/ 11 w 49"/>
                  <a:gd name="T33" fmla="*/ 63 h 80"/>
                  <a:gd name="T34" fmla="*/ 12 w 49"/>
                  <a:gd name="T35" fmla="*/ 62 h 80"/>
                  <a:gd name="T36" fmla="*/ 17 w 49"/>
                  <a:gd name="T37" fmla="*/ 53 h 80"/>
                  <a:gd name="T38" fmla="*/ 15 w 49"/>
                  <a:gd name="T39" fmla="*/ 56 h 80"/>
                  <a:gd name="T40" fmla="*/ 17 w 49"/>
                  <a:gd name="T41" fmla="*/ 53 h 80"/>
                  <a:gd name="T42" fmla="*/ 20 w 49"/>
                  <a:gd name="T43" fmla="*/ 48 h 80"/>
                  <a:gd name="T44" fmla="*/ 23 w 49"/>
                  <a:gd name="T45" fmla="*/ 45 h 80"/>
                  <a:gd name="T46" fmla="*/ 30 w 49"/>
                  <a:gd name="T47" fmla="*/ 32 h 80"/>
                  <a:gd name="T48" fmla="*/ 28 w 49"/>
                  <a:gd name="T49" fmla="*/ 36 h 80"/>
                  <a:gd name="T50" fmla="*/ 30 w 49"/>
                  <a:gd name="T51" fmla="*/ 32 h 80"/>
                  <a:gd name="T52" fmla="*/ 34 w 49"/>
                  <a:gd name="T53" fmla="*/ 24 h 80"/>
                  <a:gd name="T54" fmla="*/ 36 w 49"/>
                  <a:gd name="T55" fmla="*/ 22 h 80"/>
                  <a:gd name="T56" fmla="*/ 37 w 49"/>
                  <a:gd name="T57" fmla="*/ 21 h 80"/>
                  <a:gd name="T58" fmla="*/ 37 w 49"/>
                  <a:gd name="T59" fmla="*/ 21 h 80"/>
                  <a:gd name="T60" fmla="*/ 37 w 49"/>
                  <a:gd name="T61" fmla="*/ 21 h 80"/>
                  <a:gd name="T62" fmla="*/ 40 w 49"/>
                  <a:gd name="T63" fmla="*/ 16 h 80"/>
                  <a:gd name="T64" fmla="*/ 40 w 49"/>
                  <a:gd name="T65" fmla="*/ 16 h 80"/>
                  <a:gd name="T66" fmla="*/ 42 w 49"/>
                  <a:gd name="T67" fmla="*/ 12 h 80"/>
                  <a:gd name="T68" fmla="*/ 40 w 49"/>
                  <a:gd name="T69" fmla="*/ 16 h 80"/>
                  <a:gd name="T70" fmla="*/ 42 w 49"/>
                  <a:gd name="T71" fmla="*/ 12 h 80"/>
                  <a:gd name="T72" fmla="*/ 42 w 49"/>
                  <a:gd name="T73" fmla="*/ 12 h 80"/>
                  <a:gd name="T74" fmla="*/ 42 w 49"/>
                  <a:gd name="T75" fmla="*/ 12 h 80"/>
                  <a:gd name="T76" fmla="*/ 44 w 49"/>
                  <a:gd name="T77" fmla="*/ 9 h 80"/>
                  <a:gd name="T78" fmla="*/ 43 w 49"/>
                  <a:gd name="T79" fmla="*/ 11 h 80"/>
                  <a:gd name="T80" fmla="*/ 44 w 49"/>
                  <a:gd name="T81" fmla="*/ 9 h 80"/>
                  <a:gd name="T82" fmla="*/ 44 w 49"/>
                  <a:gd name="T83" fmla="*/ 9 h 80"/>
                  <a:gd name="T84" fmla="*/ 45 w 49"/>
                  <a:gd name="T85" fmla="*/ 8 h 80"/>
                  <a:gd name="T86" fmla="*/ 46 w 49"/>
                  <a:gd name="T87" fmla="*/ 6 h 80"/>
                  <a:gd name="T88" fmla="*/ 45 w 49"/>
                  <a:gd name="T89" fmla="*/ 7 h 80"/>
                  <a:gd name="T90" fmla="*/ 46 w 49"/>
                  <a:gd name="T91" fmla="*/ 6 h 80"/>
                  <a:gd name="T92" fmla="*/ 48 w 49"/>
                  <a:gd name="T93" fmla="*/ 3 h 80"/>
                  <a:gd name="T94" fmla="*/ 49 w 49"/>
                  <a:gd name="T95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" h="80">
                    <a:moveTo>
                      <a:pt x="1" y="79"/>
                    </a:moveTo>
                    <a:cubicBezTo>
                      <a:pt x="0" y="80"/>
                      <a:pt x="0" y="80"/>
                      <a:pt x="0" y="80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1" y="79"/>
                      <a:pt x="1" y="79"/>
                      <a:pt x="1" y="79"/>
                    </a:cubicBezTo>
                    <a:cubicBezTo>
                      <a:pt x="1" y="79"/>
                      <a:pt x="1" y="79"/>
                      <a:pt x="1" y="79"/>
                    </a:cubicBezTo>
                    <a:moveTo>
                      <a:pt x="4" y="74"/>
                    </a:moveTo>
                    <a:cubicBezTo>
                      <a:pt x="2" y="76"/>
                      <a:pt x="2" y="76"/>
                      <a:pt x="2" y="76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4"/>
                      <a:pt x="4" y="74"/>
                      <a:pt x="4" y="74"/>
                    </a:cubicBezTo>
                    <a:moveTo>
                      <a:pt x="4" y="74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moveTo>
                      <a:pt x="7" y="69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moveTo>
                      <a:pt x="9" y="66"/>
                    </a:moveTo>
                    <a:cubicBezTo>
                      <a:pt x="7" y="68"/>
                      <a:pt x="7" y="68"/>
                      <a:pt x="7" y="68"/>
                    </a:cubicBezTo>
                    <a:cubicBezTo>
                      <a:pt x="8" y="68"/>
                      <a:pt x="8" y="68"/>
                      <a:pt x="8" y="68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9" y="66"/>
                      <a:pt x="9" y="66"/>
                      <a:pt x="9" y="66"/>
                    </a:cubicBezTo>
                    <a:moveTo>
                      <a:pt x="10" y="63"/>
                    </a:moveTo>
                    <a:cubicBezTo>
                      <a:pt x="9" y="65"/>
                      <a:pt x="9" y="65"/>
                      <a:pt x="9" y="65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1" y="63"/>
                      <a:pt x="11" y="63"/>
                      <a:pt x="10" y="63"/>
                    </a:cubicBezTo>
                    <a:moveTo>
                      <a:pt x="11" y="62"/>
                    </a:move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2" y="62"/>
                      <a:pt x="12" y="62"/>
                      <a:pt x="12" y="62"/>
                    </a:cubicBezTo>
                    <a:cubicBezTo>
                      <a:pt x="11" y="62"/>
                      <a:pt x="11" y="62"/>
                      <a:pt x="11" y="62"/>
                    </a:cubicBezTo>
                    <a:moveTo>
                      <a:pt x="17" y="53"/>
                    </a:move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17" y="54"/>
                      <a:pt x="17" y="53"/>
                      <a:pt x="17" y="53"/>
                    </a:cubicBezTo>
                    <a:moveTo>
                      <a:pt x="22" y="45"/>
                    </a:moveTo>
                    <a:cubicBezTo>
                      <a:pt x="20" y="48"/>
                      <a:pt x="20" y="48"/>
                      <a:pt x="20" y="48"/>
                    </a:cubicBezTo>
                    <a:cubicBezTo>
                      <a:pt x="20" y="48"/>
                      <a:pt x="21" y="48"/>
                      <a:pt x="21" y="48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2" y="45"/>
                      <a:pt x="22" y="45"/>
                      <a:pt x="22" y="45"/>
                    </a:cubicBezTo>
                    <a:moveTo>
                      <a:pt x="30" y="32"/>
                    </a:moveTo>
                    <a:cubicBezTo>
                      <a:pt x="28" y="35"/>
                      <a:pt x="28" y="35"/>
                      <a:pt x="28" y="35"/>
                    </a:cubicBezTo>
                    <a:cubicBezTo>
                      <a:pt x="28" y="36"/>
                      <a:pt x="28" y="36"/>
                      <a:pt x="28" y="36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2"/>
                      <a:pt x="30" y="32"/>
                      <a:pt x="30" y="32"/>
                    </a:cubicBezTo>
                    <a:moveTo>
                      <a:pt x="36" y="22"/>
                    </a:moveTo>
                    <a:cubicBezTo>
                      <a:pt x="34" y="24"/>
                      <a:pt x="34" y="24"/>
                      <a:pt x="34" y="24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36" y="22"/>
                      <a:pt x="36" y="22"/>
                      <a:pt x="36" y="22"/>
                    </a:cubicBezTo>
                    <a:moveTo>
                      <a:pt x="37" y="21"/>
                    </a:moveTo>
                    <a:cubicBezTo>
                      <a:pt x="36" y="21"/>
                      <a:pt x="36" y="21"/>
                      <a:pt x="36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moveTo>
                      <a:pt x="40" y="16"/>
                    </a:move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moveTo>
                      <a:pt x="42" y="12"/>
                    </a:move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6"/>
                      <a:pt x="40" y="16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2"/>
                      <a:pt x="42" y="12"/>
                      <a:pt x="42" y="12"/>
                    </a:cubicBezTo>
                    <a:moveTo>
                      <a:pt x="42" y="12"/>
                    </a:move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moveTo>
                      <a:pt x="44" y="9"/>
                    </a:move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1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45" y="8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5" y="8"/>
                      <a:pt x="45" y="8"/>
                      <a:pt x="45" y="8"/>
                    </a:cubicBezTo>
                    <a:moveTo>
                      <a:pt x="46" y="6"/>
                    </a:move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9" y="0"/>
                    </a:move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9" y="0"/>
                      <a:pt x="49" y="0"/>
                      <a:pt x="4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6" name="Freeform 9680"/>
              <p:cNvSpPr>
                <a:spLocks noEditPoints="1"/>
              </p:cNvSpPr>
              <p:nvPr/>
            </p:nvSpPr>
            <p:spPr bwMode="auto">
              <a:xfrm>
                <a:off x="-746" y="3757"/>
                <a:ext cx="5" cy="10"/>
              </a:xfrm>
              <a:custGeom>
                <a:avLst/>
                <a:gdLst>
                  <a:gd name="T0" fmla="*/ 1 w 2"/>
                  <a:gd name="T1" fmla="*/ 4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4 h 4"/>
                  <a:gd name="T8" fmla="*/ 2 w 2"/>
                  <a:gd name="T9" fmla="*/ 4 h 4"/>
                  <a:gd name="T10" fmla="*/ 1 w 2"/>
                  <a:gd name="T11" fmla="*/ 4 h 4"/>
                  <a:gd name="T12" fmla="*/ 1 w 2"/>
                  <a:gd name="T13" fmla="*/ 4 h 4"/>
                  <a:gd name="T14" fmla="*/ 0 w 2"/>
                  <a:gd name="T15" fmla="*/ 2 h 4"/>
                  <a:gd name="T16" fmla="*/ 0 w 2"/>
                  <a:gd name="T17" fmla="*/ 3 h 4"/>
                  <a:gd name="T18" fmla="*/ 0 w 2"/>
                  <a:gd name="T19" fmla="*/ 4 h 4"/>
                  <a:gd name="T20" fmla="*/ 1 w 2"/>
                  <a:gd name="T21" fmla="*/ 4 h 4"/>
                  <a:gd name="T22" fmla="*/ 0 w 2"/>
                  <a:gd name="T23" fmla="*/ 2 h 4"/>
                  <a:gd name="T24" fmla="*/ 1 w 2"/>
                  <a:gd name="T25" fmla="*/ 0 h 4"/>
                  <a:gd name="T26" fmla="*/ 0 w 2"/>
                  <a:gd name="T27" fmla="*/ 2 h 4"/>
                  <a:gd name="T28" fmla="*/ 1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0" y="3"/>
                      <a:pt x="0" y="3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7" name="Freeform 9681"/>
              <p:cNvSpPr>
                <a:spLocks/>
              </p:cNvSpPr>
              <p:nvPr/>
            </p:nvSpPr>
            <p:spPr bwMode="auto">
              <a:xfrm>
                <a:off x="-746" y="3767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0 w 1"/>
                  <a:gd name="T4" fmla="*/ 1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8" name="Freeform 9682"/>
              <p:cNvSpPr>
                <a:spLocks noEditPoints="1"/>
              </p:cNvSpPr>
              <p:nvPr/>
            </p:nvSpPr>
            <p:spPr bwMode="auto">
              <a:xfrm>
                <a:off x="-418" y="3094"/>
                <a:ext cx="62" cy="111"/>
              </a:xfrm>
              <a:custGeom>
                <a:avLst/>
                <a:gdLst>
                  <a:gd name="T0" fmla="*/ 1 w 26"/>
                  <a:gd name="T1" fmla="*/ 46 h 47"/>
                  <a:gd name="T2" fmla="*/ 0 w 26"/>
                  <a:gd name="T3" fmla="*/ 47 h 47"/>
                  <a:gd name="T4" fmla="*/ 1 w 26"/>
                  <a:gd name="T5" fmla="*/ 47 h 47"/>
                  <a:gd name="T6" fmla="*/ 1 w 26"/>
                  <a:gd name="T7" fmla="*/ 47 h 47"/>
                  <a:gd name="T8" fmla="*/ 1 w 26"/>
                  <a:gd name="T9" fmla="*/ 46 h 47"/>
                  <a:gd name="T10" fmla="*/ 1 w 26"/>
                  <a:gd name="T11" fmla="*/ 45 h 47"/>
                  <a:gd name="T12" fmla="*/ 1 w 26"/>
                  <a:gd name="T13" fmla="*/ 46 h 47"/>
                  <a:gd name="T14" fmla="*/ 1 w 26"/>
                  <a:gd name="T15" fmla="*/ 46 h 47"/>
                  <a:gd name="T16" fmla="*/ 2 w 26"/>
                  <a:gd name="T17" fmla="*/ 46 h 47"/>
                  <a:gd name="T18" fmla="*/ 1 w 26"/>
                  <a:gd name="T19" fmla="*/ 45 h 47"/>
                  <a:gd name="T20" fmla="*/ 4 w 26"/>
                  <a:gd name="T21" fmla="*/ 41 h 47"/>
                  <a:gd name="T22" fmla="*/ 4 w 26"/>
                  <a:gd name="T23" fmla="*/ 42 h 47"/>
                  <a:gd name="T24" fmla="*/ 2 w 26"/>
                  <a:gd name="T25" fmla="*/ 45 h 47"/>
                  <a:gd name="T26" fmla="*/ 2 w 26"/>
                  <a:gd name="T27" fmla="*/ 45 h 47"/>
                  <a:gd name="T28" fmla="*/ 4 w 26"/>
                  <a:gd name="T29" fmla="*/ 41 h 47"/>
                  <a:gd name="T30" fmla="*/ 4 w 26"/>
                  <a:gd name="T31" fmla="*/ 41 h 47"/>
                  <a:gd name="T32" fmla="*/ 5 w 26"/>
                  <a:gd name="T33" fmla="*/ 39 h 47"/>
                  <a:gd name="T34" fmla="*/ 5 w 26"/>
                  <a:gd name="T35" fmla="*/ 40 h 47"/>
                  <a:gd name="T36" fmla="*/ 5 w 26"/>
                  <a:gd name="T37" fmla="*/ 40 h 47"/>
                  <a:gd name="T38" fmla="*/ 5 w 26"/>
                  <a:gd name="T39" fmla="*/ 39 h 47"/>
                  <a:gd name="T40" fmla="*/ 5 w 26"/>
                  <a:gd name="T41" fmla="*/ 39 h 47"/>
                  <a:gd name="T42" fmla="*/ 6 w 26"/>
                  <a:gd name="T43" fmla="*/ 38 h 47"/>
                  <a:gd name="T44" fmla="*/ 6 w 26"/>
                  <a:gd name="T45" fmla="*/ 38 h 47"/>
                  <a:gd name="T46" fmla="*/ 6 w 26"/>
                  <a:gd name="T47" fmla="*/ 38 h 47"/>
                  <a:gd name="T48" fmla="*/ 6 w 26"/>
                  <a:gd name="T49" fmla="*/ 38 h 47"/>
                  <a:gd name="T50" fmla="*/ 6 w 26"/>
                  <a:gd name="T51" fmla="*/ 38 h 47"/>
                  <a:gd name="T52" fmla="*/ 6 w 26"/>
                  <a:gd name="T53" fmla="*/ 38 h 47"/>
                  <a:gd name="T54" fmla="*/ 6 w 26"/>
                  <a:gd name="T55" fmla="*/ 38 h 47"/>
                  <a:gd name="T56" fmla="*/ 6 w 26"/>
                  <a:gd name="T57" fmla="*/ 38 h 47"/>
                  <a:gd name="T58" fmla="*/ 6 w 26"/>
                  <a:gd name="T59" fmla="*/ 38 h 47"/>
                  <a:gd name="T60" fmla="*/ 6 w 26"/>
                  <a:gd name="T61" fmla="*/ 38 h 47"/>
                  <a:gd name="T62" fmla="*/ 12 w 26"/>
                  <a:gd name="T63" fmla="*/ 28 h 47"/>
                  <a:gd name="T64" fmla="*/ 7 w 26"/>
                  <a:gd name="T65" fmla="*/ 37 h 47"/>
                  <a:gd name="T66" fmla="*/ 7 w 26"/>
                  <a:gd name="T67" fmla="*/ 37 h 47"/>
                  <a:gd name="T68" fmla="*/ 12 w 26"/>
                  <a:gd name="T69" fmla="*/ 28 h 47"/>
                  <a:gd name="T70" fmla="*/ 12 w 26"/>
                  <a:gd name="T71" fmla="*/ 28 h 47"/>
                  <a:gd name="T72" fmla="*/ 16 w 26"/>
                  <a:gd name="T73" fmla="*/ 20 h 47"/>
                  <a:gd name="T74" fmla="*/ 14 w 26"/>
                  <a:gd name="T75" fmla="*/ 23 h 47"/>
                  <a:gd name="T76" fmla="*/ 14 w 26"/>
                  <a:gd name="T77" fmla="*/ 23 h 47"/>
                  <a:gd name="T78" fmla="*/ 16 w 26"/>
                  <a:gd name="T79" fmla="*/ 20 h 47"/>
                  <a:gd name="T80" fmla="*/ 16 w 26"/>
                  <a:gd name="T81" fmla="*/ 20 h 47"/>
                  <a:gd name="T82" fmla="*/ 26 w 26"/>
                  <a:gd name="T83" fmla="*/ 0 h 47"/>
                  <a:gd name="T84" fmla="*/ 25 w 26"/>
                  <a:gd name="T85" fmla="*/ 0 h 47"/>
                  <a:gd name="T86" fmla="*/ 23 w 26"/>
                  <a:gd name="T87" fmla="*/ 4 h 47"/>
                  <a:gd name="T88" fmla="*/ 19 w 26"/>
                  <a:gd name="T89" fmla="*/ 12 h 47"/>
                  <a:gd name="T90" fmla="*/ 17 w 26"/>
                  <a:gd name="T91" fmla="*/ 13 h 47"/>
                  <a:gd name="T92" fmla="*/ 18 w 26"/>
                  <a:gd name="T93" fmla="*/ 14 h 47"/>
                  <a:gd name="T94" fmla="*/ 25 w 26"/>
                  <a:gd name="T95" fmla="*/ 2 h 47"/>
                  <a:gd name="T96" fmla="*/ 24 w 26"/>
                  <a:gd name="T97" fmla="*/ 5 h 47"/>
                  <a:gd name="T98" fmla="*/ 19 w 26"/>
                  <a:gd name="T99" fmla="*/ 14 h 47"/>
                  <a:gd name="T100" fmla="*/ 19 w 26"/>
                  <a:gd name="T101" fmla="*/ 14 h 47"/>
                  <a:gd name="T102" fmla="*/ 25 w 26"/>
                  <a:gd name="T103" fmla="*/ 3 h 47"/>
                  <a:gd name="T104" fmla="*/ 25 w 26"/>
                  <a:gd name="T105" fmla="*/ 3 h 47"/>
                  <a:gd name="T106" fmla="*/ 26 w 26"/>
                  <a:gd name="T107" fmla="*/ 2 h 47"/>
                  <a:gd name="T108" fmla="*/ 26 w 26"/>
                  <a:gd name="T10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6" h="47">
                    <a:moveTo>
                      <a:pt x="1" y="46"/>
                    </a:moveTo>
                    <a:cubicBezTo>
                      <a:pt x="1" y="47"/>
                      <a:pt x="1" y="47"/>
                      <a:pt x="0" y="47"/>
                    </a:cubicBezTo>
                    <a:cubicBezTo>
                      <a:pt x="0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6"/>
                    </a:cubicBezTo>
                    <a:moveTo>
                      <a:pt x="1" y="45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2" y="46"/>
                      <a:pt x="2" y="46"/>
                    </a:cubicBezTo>
                    <a:cubicBezTo>
                      <a:pt x="2" y="46"/>
                      <a:pt x="2" y="45"/>
                      <a:pt x="1" y="45"/>
                    </a:cubicBezTo>
                    <a:moveTo>
                      <a:pt x="4" y="41"/>
                    </a:moveTo>
                    <a:cubicBezTo>
                      <a:pt x="4" y="41"/>
                      <a:pt x="4" y="41"/>
                      <a:pt x="4" y="42"/>
                    </a:cubicBezTo>
                    <a:cubicBezTo>
                      <a:pt x="3" y="43"/>
                      <a:pt x="2" y="44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" y="43"/>
                      <a:pt x="4" y="42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moveTo>
                      <a:pt x="5" y="39"/>
                    </a:moveTo>
                    <a:cubicBezTo>
                      <a:pt x="5" y="39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12" y="28"/>
                    </a:moveTo>
                    <a:cubicBezTo>
                      <a:pt x="10" y="31"/>
                      <a:pt x="8" y="34"/>
                      <a:pt x="7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8" y="34"/>
                      <a:pt x="10" y="31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moveTo>
                      <a:pt x="16" y="20"/>
                    </a:moveTo>
                    <a:cubicBezTo>
                      <a:pt x="15" y="21"/>
                      <a:pt x="15" y="22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5" y="22"/>
                      <a:pt x="15" y="21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moveTo>
                      <a:pt x="26" y="0"/>
                    </a:moveTo>
                    <a:cubicBezTo>
                      <a:pt x="26" y="0"/>
                      <a:pt x="26" y="0"/>
                      <a:pt x="25" y="0"/>
                    </a:cubicBezTo>
                    <a:cubicBezTo>
                      <a:pt x="25" y="1"/>
                      <a:pt x="24" y="3"/>
                      <a:pt x="23" y="4"/>
                    </a:cubicBezTo>
                    <a:cubicBezTo>
                      <a:pt x="21" y="7"/>
                      <a:pt x="20" y="9"/>
                      <a:pt x="19" y="12"/>
                    </a:cubicBezTo>
                    <a:cubicBezTo>
                      <a:pt x="18" y="12"/>
                      <a:pt x="18" y="13"/>
                      <a:pt x="17" y="13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1"/>
                      <a:pt x="22" y="7"/>
                      <a:pt x="25" y="2"/>
                    </a:cubicBezTo>
                    <a:cubicBezTo>
                      <a:pt x="24" y="3"/>
                      <a:pt x="24" y="4"/>
                      <a:pt x="24" y="5"/>
                    </a:cubicBezTo>
                    <a:cubicBezTo>
                      <a:pt x="22" y="8"/>
                      <a:pt x="21" y="11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2" y="9"/>
                      <a:pt x="24" y="5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3"/>
                      <a:pt x="25" y="2"/>
                      <a:pt x="26" y="2"/>
                    </a:cubicBezTo>
                    <a:cubicBezTo>
                      <a:pt x="26" y="1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9" name="Freeform 9683"/>
              <p:cNvSpPr>
                <a:spLocks noEditPoints="1"/>
              </p:cNvSpPr>
              <p:nvPr/>
            </p:nvSpPr>
            <p:spPr bwMode="auto">
              <a:xfrm>
                <a:off x="-415" y="320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0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0" name="Freeform 9684"/>
              <p:cNvSpPr>
                <a:spLocks noEditPoints="1"/>
              </p:cNvSpPr>
              <p:nvPr/>
            </p:nvSpPr>
            <p:spPr bwMode="auto">
              <a:xfrm>
                <a:off x="-425" y="3207"/>
                <a:ext cx="7" cy="14"/>
              </a:xfrm>
              <a:custGeom>
                <a:avLst/>
                <a:gdLst>
                  <a:gd name="T0" fmla="*/ 1 w 3"/>
                  <a:gd name="T1" fmla="*/ 3 h 6"/>
                  <a:gd name="T2" fmla="*/ 0 w 3"/>
                  <a:gd name="T3" fmla="*/ 6 h 6"/>
                  <a:gd name="T4" fmla="*/ 0 w 3"/>
                  <a:gd name="T5" fmla="*/ 6 h 6"/>
                  <a:gd name="T6" fmla="*/ 1 w 3"/>
                  <a:gd name="T7" fmla="*/ 3 h 6"/>
                  <a:gd name="T8" fmla="*/ 1 w 3"/>
                  <a:gd name="T9" fmla="*/ 3 h 6"/>
                  <a:gd name="T10" fmla="*/ 3 w 3"/>
                  <a:gd name="T11" fmla="*/ 0 h 6"/>
                  <a:gd name="T12" fmla="*/ 2 w 3"/>
                  <a:gd name="T13" fmla="*/ 1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  <a:gd name="T20" fmla="*/ 3 w 3"/>
                  <a:gd name="T21" fmla="*/ 0 h 6"/>
                  <a:gd name="T22" fmla="*/ 3 w 3"/>
                  <a:gd name="T23" fmla="*/ 0 h 6"/>
                  <a:gd name="T24" fmla="*/ 3 w 3"/>
                  <a:gd name="T25" fmla="*/ 0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1" y="3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1" name="Freeform 9685"/>
              <p:cNvSpPr>
                <a:spLocks noEditPoints="1"/>
              </p:cNvSpPr>
              <p:nvPr/>
            </p:nvSpPr>
            <p:spPr bwMode="auto">
              <a:xfrm>
                <a:off x="-430" y="3209"/>
                <a:ext cx="12" cy="17"/>
              </a:xfrm>
              <a:custGeom>
                <a:avLst/>
                <a:gdLst>
                  <a:gd name="T0" fmla="*/ 2 w 5"/>
                  <a:gd name="T1" fmla="*/ 5 h 7"/>
                  <a:gd name="T2" fmla="*/ 0 w 5"/>
                  <a:gd name="T3" fmla="*/ 7 h 7"/>
                  <a:gd name="T4" fmla="*/ 1 w 5"/>
                  <a:gd name="T5" fmla="*/ 7 h 7"/>
                  <a:gd name="T6" fmla="*/ 2 w 5"/>
                  <a:gd name="T7" fmla="*/ 5 h 7"/>
                  <a:gd name="T8" fmla="*/ 2 w 5"/>
                  <a:gd name="T9" fmla="*/ 5 h 7"/>
                  <a:gd name="T10" fmla="*/ 4 w 5"/>
                  <a:gd name="T11" fmla="*/ 1 h 7"/>
                  <a:gd name="T12" fmla="*/ 3 w 5"/>
                  <a:gd name="T13" fmla="*/ 2 h 7"/>
                  <a:gd name="T14" fmla="*/ 3 w 5"/>
                  <a:gd name="T15" fmla="*/ 2 h 7"/>
                  <a:gd name="T16" fmla="*/ 4 w 5"/>
                  <a:gd name="T17" fmla="*/ 1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2" y="5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6"/>
                      <a:pt x="1" y="6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4" y="1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2" name="Oval 9686"/>
              <p:cNvSpPr>
                <a:spLocks noChangeArrowheads="1"/>
              </p:cNvSpPr>
              <p:nvPr/>
            </p:nvSpPr>
            <p:spPr bwMode="auto">
              <a:xfrm>
                <a:off x="-420" y="321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3" name="Freeform 9687"/>
              <p:cNvSpPr>
                <a:spLocks noEditPoints="1"/>
              </p:cNvSpPr>
              <p:nvPr/>
            </p:nvSpPr>
            <p:spPr bwMode="auto">
              <a:xfrm>
                <a:off x="-437" y="3228"/>
                <a:ext cx="7" cy="12"/>
              </a:xfrm>
              <a:custGeom>
                <a:avLst/>
                <a:gdLst>
                  <a:gd name="T0" fmla="*/ 0 w 3"/>
                  <a:gd name="T1" fmla="*/ 5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0 w 3"/>
                  <a:gd name="T9" fmla="*/ 5 h 5"/>
                  <a:gd name="T10" fmla="*/ 3 w 3"/>
                  <a:gd name="T11" fmla="*/ 0 h 5"/>
                  <a:gd name="T12" fmla="*/ 0 w 3"/>
                  <a:gd name="T13" fmla="*/ 5 h 5"/>
                  <a:gd name="T14" fmla="*/ 0 w 3"/>
                  <a:gd name="T15" fmla="*/ 5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1"/>
                      <a:pt x="1" y="3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4" name="Oval 9688"/>
              <p:cNvSpPr>
                <a:spLocks noChangeArrowheads="1"/>
              </p:cNvSpPr>
              <p:nvPr/>
            </p:nvSpPr>
            <p:spPr bwMode="auto">
              <a:xfrm>
                <a:off x="-437" y="324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5" name="Freeform 9689"/>
              <p:cNvSpPr>
                <a:spLocks noEditPoints="1"/>
              </p:cNvSpPr>
              <p:nvPr/>
            </p:nvSpPr>
            <p:spPr bwMode="auto">
              <a:xfrm>
                <a:off x="-491" y="3240"/>
                <a:ext cx="54" cy="92"/>
              </a:xfrm>
              <a:custGeom>
                <a:avLst/>
                <a:gdLst>
                  <a:gd name="T0" fmla="*/ 0 w 23"/>
                  <a:gd name="T1" fmla="*/ 39 h 39"/>
                  <a:gd name="T2" fmla="*/ 1 w 23"/>
                  <a:gd name="T3" fmla="*/ 37 h 39"/>
                  <a:gd name="T4" fmla="*/ 2 w 23"/>
                  <a:gd name="T5" fmla="*/ 35 h 39"/>
                  <a:gd name="T6" fmla="*/ 2 w 23"/>
                  <a:gd name="T7" fmla="*/ 35 h 39"/>
                  <a:gd name="T8" fmla="*/ 3 w 23"/>
                  <a:gd name="T9" fmla="*/ 34 h 39"/>
                  <a:gd name="T10" fmla="*/ 3 w 23"/>
                  <a:gd name="T11" fmla="*/ 33 h 39"/>
                  <a:gd name="T12" fmla="*/ 4 w 23"/>
                  <a:gd name="T13" fmla="*/ 32 h 39"/>
                  <a:gd name="T14" fmla="*/ 5 w 23"/>
                  <a:gd name="T15" fmla="*/ 30 h 39"/>
                  <a:gd name="T16" fmla="*/ 4 w 23"/>
                  <a:gd name="T17" fmla="*/ 31 h 39"/>
                  <a:gd name="T18" fmla="*/ 5 w 23"/>
                  <a:gd name="T19" fmla="*/ 30 h 39"/>
                  <a:gd name="T20" fmla="*/ 5 w 23"/>
                  <a:gd name="T21" fmla="*/ 29 h 39"/>
                  <a:gd name="T22" fmla="*/ 6 w 23"/>
                  <a:gd name="T23" fmla="*/ 28 h 39"/>
                  <a:gd name="T24" fmla="*/ 7 w 23"/>
                  <a:gd name="T25" fmla="*/ 27 h 39"/>
                  <a:gd name="T26" fmla="*/ 6 w 23"/>
                  <a:gd name="T27" fmla="*/ 28 h 39"/>
                  <a:gd name="T28" fmla="*/ 7 w 23"/>
                  <a:gd name="T29" fmla="*/ 27 h 39"/>
                  <a:gd name="T30" fmla="*/ 7 w 23"/>
                  <a:gd name="T31" fmla="*/ 27 h 39"/>
                  <a:gd name="T32" fmla="*/ 13 w 23"/>
                  <a:gd name="T33" fmla="*/ 17 h 39"/>
                  <a:gd name="T34" fmla="*/ 14 w 23"/>
                  <a:gd name="T35" fmla="*/ 14 h 39"/>
                  <a:gd name="T36" fmla="*/ 13 w 23"/>
                  <a:gd name="T37" fmla="*/ 17 h 39"/>
                  <a:gd name="T38" fmla="*/ 14 w 23"/>
                  <a:gd name="T39" fmla="*/ 14 h 39"/>
                  <a:gd name="T40" fmla="*/ 15 w 23"/>
                  <a:gd name="T41" fmla="*/ 13 h 39"/>
                  <a:gd name="T42" fmla="*/ 16 w 23"/>
                  <a:gd name="T43" fmla="*/ 13 h 39"/>
                  <a:gd name="T44" fmla="*/ 16 w 23"/>
                  <a:gd name="T45" fmla="*/ 11 h 39"/>
                  <a:gd name="T46" fmla="*/ 16 w 23"/>
                  <a:gd name="T47" fmla="*/ 12 h 39"/>
                  <a:gd name="T48" fmla="*/ 16 w 23"/>
                  <a:gd name="T49" fmla="*/ 11 h 39"/>
                  <a:gd name="T50" fmla="*/ 17 w 23"/>
                  <a:gd name="T51" fmla="*/ 10 h 39"/>
                  <a:gd name="T52" fmla="*/ 18 w 23"/>
                  <a:gd name="T53" fmla="*/ 8 h 39"/>
                  <a:gd name="T54" fmla="*/ 20 w 23"/>
                  <a:gd name="T55" fmla="*/ 5 h 39"/>
                  <a:gd name="T56" fmla="*/ 19 w 23"/>
                  <a:gd name="T57" fmla="*/ 7 h 39"/>
                  <a:gd name="T58" fmla="*/ 20 w 23"/>
                  <a:gd name="T59" fmla="*/ 5 h 39"/>
                  <a:gd name="T60" fmla="*/ 20 w 23"/>
                  <a:gd name="T61" fmla="*/ 4 h 39"/>
                  <a:gd name="T62" fmla="*/ 21 w 23"/>
                  <a:gd name="T63" fmla="*/ 3 h 39"/>
                  <a:gd name="T64" fmla="*/ 21 w 23"/>
                  <a:gd name="T65" fmla="*/ 3 h 39"/>
                  <a:gd name="T66" fmla="*/ 21 w 23"/>
                  <a:gd name="T67" fmla="*/ 3 h 39"/>
                  <a:gd name="T68" fmla="*/ 21 w 23"/>
                  <a:gd name="T69" fmla="*/ 3 h 39"/>
                  <a:gd name="T70" fmla="*/ 22 w 23"/>
                  <a:gd name="T71" fmla="*/ 1 h 39"/>
                  <a:gd name="T72" fmla="*/ 23 w 23"/>
                  <a:gd name="T7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3" h="39">
                    <a:moveTo>
                      <a:pt x="1" y="37"/>
                    </a:moveTo>
                    <a:cubicBezTo>
                      <a:pt x="0" y="37"/>
                      <a:pt x="0" y="38"/>
                      <a:pt x="0" y="39"/>
                    </a:cubicBezTo>
                    <a:cubicBezTo>
                      <a:pt x="0" y="38"/>
                      <a:pt x="0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moveTo>
                      <a:pt x="3" y="34"/>
                    </a:moveTo>
                    <a:cubicBezTo>
                      <a:pt x="2" y="34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4"/>
                      <a:pt x="3" y="34"/>
                      <a:pt x="3" y="34"/>
                    </a:cubicBezTo>
                    <a:cubicBezTo>
                      <a:pt x="3" y="34"/>
                      <a:pt x="3" y="34"/>
                      <a:pt x="3" y="34"/>
                    </a:cubicBezTo>
                    <a:moveTo>
                      <a:pt x="4" y="32"/>
                    </a:moveTo>
                    <a:cubicBezTo>
                      <a:pt x="4" y="32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4" y="32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moveTo>
                      <a:pt x="5" y="30"/>
                    </a:moveTo>
                    <a:cubicBezTo>
                      <a:pt x="5" y="30"/>
                      <a:pt x="4" y="31"/>
                      <a:pt x="4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4" y="31"/>
                      <a:pt x="5" y="31"/>
                      <a:pt x="5" y="30"/>
                    </a:cubicBezTo>
                    <a:cubicBezTo>
                      <a:pt x="5" y="30"/>
                      <a:pt x="5" y="30"/>
                      <a:pt x="5" y="30"/>
                    </a:cubicBezTo>
                    <a:moveTo>
                      <a:pt x="6" y="28"/>
                    </a:moveTo>
                    <a:cubicBezTo>
                      <a:pt x="6" y="29"/>
                      <a:pt x="5" y="29"/>
                      <a:pt x="5" y="29"/>
                    </a:cubicBezTo>
                    <a:cubicBezTo>
                      <a:pt x="5" y="29"/>
                      <a:pt x="5" y="30"/>
                      <a:pt x="5" y="30"/>
                    </a:cubicBezTo>
                    <a:cubicBezTo>
                      <a:pt x="6" y="29"/>
                      <a:pt x="6" y="29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moveTo>
                      <a:pt x="7" y="27"/>
                    </a:moveTo>
                    <a:cubicBezTo>
                      <a:pt x="7" y="27"/>
                      <a:pt x="6" y="27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moveTo>
                      <a:pt x="13" y="17"/>
                    </a:moveTo>
                    <a:cubicBezTo>
                      <a:pt x="11" y="20"/>
                      <a:pt x="9" y="23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9" y="23"/>
                      <a:pt x="11" y="20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moveTo>
                      <a:pt x="14" y="14"/>
                    </a:moveTo>
                    <a:cubicBezTo>
                      <a:pt x="14" y="15"/>
                      <a:pt x="13" y="16"/>
                      <a:pt x="13" y="16"/>
                    </a:cubicBezTo>
                    <a:cubicBezTo>
                      <a:pt x="13" y="16"/>
                      <a:pt x="13" y="17"/>
                      <a:pt x="13" y="17"/>
                    </a:cubicBezTo>
                    <a:cubicBezTo>
                      <a:pt x="14" y="16"/>
                      <a:pt x="14" y="15"/>
                      <a:pt x="15" y="14"/>
                    </a:cubicBezTo>
                    <a:cubicBezTo>
                      <a:pt x="15" y="14"/>
                      <a:pt x="14" y="14"/>
                      <a:pt x="14" y="14"/>
                    </a:cubicBezTo>
                    <a:moveTo>
                      <a:pt x="15" y="12"/>
                    </a:move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6" y="13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6" y="11"/>
                    </a:moveTo>
                    <a:cubicBezTo>
                      <a:pt x="16" y="11"/>
                      <a:pt x="16" y="12"/>
                      <a:pt x="15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6" y="11"/>
                      <a:pt x="17" y="11"/>
                    </a:cubicBezTo>
                    <a:cubicBezTo>
                      <a:pt x="17" y="11"/>
                      <a:pt x="16" y="11"/>
                      <a:pt x="16" y="11"/>
                    </a:cubicBezTo>
                    <a:moveTo>
                      <a:pt x="18" y="8"/>
                    </a:moveTo>
                    <a:cubicBezTo>
                      <a:pt x="18" y="8"/>
                      <a:pt x="17" y="9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20" y="5"/>
                    </a:moveTo>
                    <a:cubicBezTo>
                      <a:pt x="20" y="5"/>
                      <a:pt x="19" y="6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6"/>
                      <a:pt x="20" y="6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moveTo>
                      <a:pt x="21" y="3"/>
                    </a:moveTo>
                    <a:cubicBezTo>
                      <a:pt x="21" y="3"/>
                      <a:pt x="21" y="4"/>
                      <a:pt x="20" y="4"/>
                    </a:cubicBezTo>
                    <a:cubicBezTo>
                      <a:pt x="20" y="4"/>
                      <a:pt x="20" y="4"/>
                      <a:pt x="21" y="4"/>
                    </a:cubicBezTo>
                    <a:cubicBezTo>
                      <a:pt x="21" y="4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moveTo>
                      <a:pt x="21" y="3"/>
                    </a:move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moveTo>
                      <a:pt x="23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6" name="Freeform 9690"/>
              <p:cNvSpPr>
                <a:spLocks/>
              </p:cNvSpPr>
              <p:nvPr/>
            </p:nvSpPr>
            <p:spPr bwMode="auto">
              <a:xfrm>
                <a:off x="-479" y="330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7" name="Freeform 9691"/>
              <p:cNvSpPr>
                <a:spLocks/>
              </p:cNvSpPr>
              <p:nvPr/>
            </p:nvSpPr>
            <p:spPr bwMode="auto">
              <a:xfrm>
                <a:off x="-482" y="331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8" name="Freeform 9692"/>
              <p:cNvSpPr>
                <a:spLocks/>
              </p:cNvSpPr>
              <p:nvPr/>
            </p:nvSpPr>
            <p:spPr bwMode="auto">
              <a:xfrm>
                <a:off x="-477" y="33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9" name="Rectangle 9693"/>
              <p:cNvSpPr>
                <a:spLocks noChangeArrowheads="1"/>
              </p:cNvSpPr>
              <p:nvPr/>
            </p:nvSpPr>
            <p:spPr bwMode="auto">
              <a:xfrm>
                <a:off x="-474" y="330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0" name="Rectangle 9694"/>
              <p:cNvSpPr>
                <a:spLocks noChangeArrowheads="1"/>
              </p:cNvSpPr>
              <p:nvPr/>
            </p:nvSpPr>
            <p:spPr bwMode="auto">
              <a:xfrm>
                <a:off x="-474" y="330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1" name="Freeform 9695"/>
              <p:cNvSpPr>
                <a:spLocks noEditPoints="1"/>
              </p:cNvSpPr>
              <p:nvPr/>
            </p:nvSpPr>
            <p:spPr bwMode="auto">
              <a:xfrm>
                <a:off x="-460" y="3257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9 h 10"/>
                  <a:gd name="T10" fmla="*/ 4 w 6"/>
                  <a:gd name="T11" fmla="*/ 3 h 10"/>
                  <a:gd name="T12" fmla="*/ 3 w 6"/>
                  <a:gd name="T13" fmla="*/ 4 h 10"/>
                  <a:gd name="T14" fmla="*/ 4 w 6"/>
                  <a:gd name="T15" fmla="*/ 4 h 10"/>
                  <a:gd name="T16" fmla="*/ 4 w 6"/>
                  <a:gd name="T17" fmla="*/ 3 h 10"/>
                  <a:gd name="T18" fmla="*/ 4 w 6"/>
                  <a:gd name="T19" fmla="*/ 3 h 10"/>
                  <a:gd name="T20" fmla="*/ 6 w 6"/>
                  <a:gd name="T21" fmla="*/ 0 h 10"/>
                  <a:gd name="T22" fmla="*/ 5 w 6"/>
                  <a:gd name="T23" fmla="*/ 1 h 10"/>
                  <a:gd name="T24" fmla="*/ 5 w 6"/>
                  <a:gd name="T25" fmla="*/ 1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6" y="0"/>
                    </a:moveTo>
                    <a:cubicBezTo>
                      <a:pt x="6" y="0"/>
                      <a:pt x="5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2" name="Freeform 9696"/>
              <p:cNvSpPr>
                <a:spLocks noEditPoints="1"/>
              </p:cNvSpPr>
              <p:nvPr/>
            </p:nvSpPr>
            <p:spPr bwMode="auto">
              <a:xfrm>
                <a:off x="-456" y="3242"/>
                <a:ext cx="17" cy="29"/>
              </a:xfrm>
              <a:custGeom>
                <a:avLst/>
                <a:gdLst>
                  <a:gd name="T0" fmla="*/ 0 w 7"/>
                  <a:gd name="T1" fmla="*/ 11 h 12"/>
                  <a:gd name="T2" fmla="*/ 0 w 7"/>
                  <a:gd name="T3" fmla="*/ 11 h 12"/>
                  <a:gd name="T4" fmla="*/ 1 w 7"/>
                  <a:gd name="T5" fmla="*/ 12 h 12"/>
                  <a:gd name="T6" fmla="*/ 1 w 7"/>
                  <a:gd name="T7" fmla="*/ 11 h 12"/>
                  <a:gd name="T8" fmla="*/ 0 w 7"/>
                  <a:gd name="T9" fmla="*/ 11 h 12"/>
                  <a:gd name="T10" fmla="*/ 5 w 7"/>
                  <a:gd name="T11" fmla="*/ 3 h 12"/>
                  <a:gd name="T12" fmla="*/ 5 w 7"/>
                  <a:gd name="T13" fmla="*/ 4 h 12"/>
                  <a:gd name="T14" fmla="*/ 5 w 7"/>
                  <a:gd name="T15" fmla="*/ 4 h 12"/>
                  <a:gd name="T16" fmla="*/ 6 w 7"/>
                  <a:gd name="T17" fmla="*/ 3 h 12"/>
                  <a:gd name="T18" fmla="*/ 5 w 7"/>
                  <a:gd name="T19" fmla="*/ 3 h 12"/>
                  <a:gd name="T20" fmla="*/ 6 w 7"/>
                  <a:gd name="T21" fmla="*/ 2 h 12"/>
                  <a:gd name="T22" fmla="*/ 6 w 7"/>
                  <a:gd name="T23" fmla="*/ 2 h 12"/>
                  <a:gd name="T24" fmla="*/ 6 w 7"/>
                  <a:gd name="T25" fmla="*/ 2 h 12"/>
                  <a:gd name="T26" fmla="*/ 6 w 7"/>
                  <a:gd name="T27" fmla="*/ 2 h 12"/>
                  <a:gd name="T28" fmla="*/ 6 w 7"/>
                  <a:gd name="T29" fmla="*/ 2 h 12"/>
                  <a:gd name="T30" fmla="*/ 7 w 7"/>
                  <a:gd name="T31" fmla="*/ 0 h 12"/>
                  <a:gd name="T32" fmla="*/ 6 w 7"/>
                  <a:gd name="T33" fmla="*/ 2 h 12"/>
                  <a:gd name="T34" fmla="*/ 6 w 7"/>
                  <a:gd name="T35" fmla="*/ 2 h 12"/>
                  <a:gd name="T36" fmla="*/ 7 w 7"/>
                  <a:gd name="T37" fmla="*/ 0 h 12"/>
                  <a:gd name="T38" fmla="*/ 7 w 7"/>
                  <a:gd name="T3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2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3" name="Freeform 9697"/>
              <p:cNvSpPr>
                <a:spLocks/>
              </p:cNvSpPr>
              <p:nvPr/>
            </p:nvSpPr>
            <p:spPr bwMode="auto">
              <a:xfrm>
                <a:off x="-458" y="327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4" name="Freeform 9698"/>
              <p:cNvSpPr>
                <a:spLocks noEditPoints="1"/>
              </p:cNvSpPr>
              <p:nvPr/>
            </p:nvSpPr>
            <p:spPr bwMode="auto">
              <a:xfrm>
                <a:off x="-489" y="3318"/>
                <a:ext cx="5" cy="9"/>
              </a:xfrm>
              <a:custGeom>
                <a:avLst/>
                <a:gdLst>
                  <a:gd name="T0" fmla="*/ 1 w 2"/>
                  <a:gd name="T1" fmla="*/ 2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2 h 4"/>
                  <a:gd name="T8" fmla="*/ 1 w 2"/>
                  <a:gd name="T9" fmla="*/ 2 h 4"/>
                  <a:gd name="T10" fmla="*/ 2 w 2"/>
                  <a:gd name="T11" fmla="*/ 0 h 4"/>
                  <a:gd name="T12" fmla="*/ 2 w 2"/>
                  <a:gd name="T13" fmla="*/ 1 h 4"/>
                  <a:gd name="T14" fmla="*/ 2 w 2"/>
                  <a:gd name="T15" fmla="*/ 1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5" name="Freeform 9699"/>
              <p:cNvSpPr>
                <a:spLocks noEditPoints="1"/>
              </p:cNvSpPr>
              <p:nvPr/>
            </p:nvSpPr>
            <p:spPr bwMode="auto">
              <a:xfrm>
                <a:off x="-437" y="3101"/>
                <a:ext cx="78" cy="139"/>
              </a:xfrm>
              <a:custGeom>
                <a:avLst/>
                <a:gdLst>
                  <a:gd name="T0" fmla="*/ 0 w 33"/>
                  <a:gd name="T1" fmla="*/ 59 h 59"/>
                  <a:gd name="T2" fmla="*/ 0 w 33"/>
                  <a:gd name="T3" fmla="*/ 59 h 59"/>
                  <a:gd name="T4" fmla="*/ 0 w 33"/>
                  <a:gd name="T5" fmla="*/ 59 h 59"/>
                  <a:gd name="T6" fmla="*/ 0 w 33"/>
                  <a:gd name="T7" fmla="*/ 59 h 59"/>
                  <a:gd name="T8" fmla="*/ 0 w 33"/>
                  <a:gd name="T9" fmla="*/ 59 h 59"/>
                  <a:gd name="T10" fmla="*/ 3 w 33"/>
                  <a:gd name="T11" fmla="*/ 53 h 59"/>
                  <a:gd name="T12" fmla="*/ 3 w 33"/>
                  <a:gd name="T13" fmla="*/ 54 h 59"/>
                  <a:gd name="T14" fmla="*/ 3 w 33"/>
                  <a:gd name="T15" fmla="*/ 54 h 59"/>
                  <a:gd name="T16" fmla="*/ 4 w 33"/>
                  <a:gd name="T17" fmla="*/ 53 h 59"/>
                  <a:gd name="T18" fmla="*/ 3 w 33"/>
                  <a:gd name="T19" fmla="*/ 53 h 59"/>
                  <a:gd name="T20" fmla="*/ 8 w 33"/>
                  <a:gd name="T21" fmla="*/ 45 h 59"/>
                  <a:gd name="T22" fmla="*/ 8 w 33"/>
                  <a:gd name="T23" fmla="*/ 45 h 59"/>
                  <a:gd name="T24" fmla="*/ 8 w 33"/>
                  <a:gd name="T25" fmla="*/ 45 h 59"/>
                  <a:gd name="T26" fmla="*/ 8 w 33"/>
                  <a:gd name="T27" fmla="*/ 45 h 59"/>
                  <a:gd name="T28" fmla="*/ 8 w 33"/>
                  <a:gd name="T29" fmla="*/ 45 h 59"/>
                  <a:gd name="T30" fmla="*/ 8 w 33"/>
                  <a:gd name="T31" fmla="*/ 44 h 59"/>
                  <a:gd name="T32" fmla="*/ 8 w 33"/>
                  <a:gd name="T33" fmla="*/ 45 h 59"/>
                  <a:gd name="T34" fmla="*/ 8 w 33"/>
                  <a:gd name="T35" fmla="*/ 45 h 59"/>
                  <a:gd name="T36" fmla="*/ 9 w 33"/>
                  <a:gd name="T37" fmla="*/ 44 h 59"/>
                  <a:gd name="T38" fmla="*/ 8 w 33"/>
                  <a:gd name="T39" fmla="*/ 44 h 59"/>
                  <a:gd name="T40" fmla="*/ 13 w 33"/>
                  <a:gd name="T41" fmla="*/ 37 h 59"/>
                  <a:gd name="T42" fmla="*/ 12 w 33"/>
                  <a:gd name="T43" fmla="*/ 38 h 59"/>
                  <a:gd name="T44" fmla="*/ 12 w 33"/>
                  <a:gd name="T45" fmla="*/ 38 h 59"/>
                  <a:gd name="T46" fmla="*/ 13 w 33"/>
                  <a:gd name="T47" fmla="*/ 37 h 59"/>
                  <a:gd name="T48" fmla="*/ 13 w 33"/>
                  <a:gd name="T49" fmla="*/ 37 h 59"/>
                  <a:gd name="T50" fmla="*/ 14 w 33"/>
                  <a:gd name="T51" fmla="*/ 35 h 59"/>
                  <a:gd name="T52" fmla="*/ 13 w 33"/>
                  <a:gd name="T53" fmla="*/ 36 h 59"/>
                  <a:gd name="T54" fmla="*/ 13 w 33"/>
                  <a:gd name="T55" fmla="*/ 36 h 59"/>
                  <a:gd name="T56" fmla="*/ 14 w 33"/>
                  <a:gd name="T57" fmla="*/ 35 h 59"/>
                  <a:gd name="T58" fmla="*/ 14 w 33"/>
                  <a:gd name="T59" fmla="*/ 35 h 59"/>
                  <a:gd name="T60" fmla="*/ 14 w 33"/>
                  <a:gd name="T61" fmla="*/ 35 h 59"/>
                  <a:gd name="T62" fmla="*/ 14 w 33"/>
                  <a:gd name="T63" fmla="*/ 35 h 59"/>
                  <a:gd name="T64" fmla="*/ 14 w 33"/>
                  <a:gd name="T65" fmla="*/ 35 h 59"/>
                  <a:gd name="T66" fmla="*/ 14 w 33"/>
                  <a:gd name="T67" fmla="*/ 35 h 59"/>
                  <a:gd name="T68" fmla="*/ 14 w 33"/>
                  <a:gd name="T69" fmla="*/ 35 h 59"/>
                  <a:gd name="T70" fmla="*/ 15 w 33"/>
                  <a:gd name="T71" fmla="*/ 34 h 59"/>
                  <a:gd name="T72" fmla="*/ 14 w 33"/>
                  <a:gd name="T73" fmla="*/ 35 h 59"/>
                  <a:gd name="T74" fmla="*/ 14 w 33"/>
                  <a:gd name="T75" fmla="*/ 35 h 59"/>
                  <a:gd name="T76" fmla="*/ 15 w 33"/>
                  <a:gd name="T77" fmla="*/ 34 h 59"/>
                  <a:gd name="T78" fmla="*/ 15 w 33"/>
                  <a:gd name="T79" fmla="*/ 34 h 59"/>
                  <a:gd name="T80" fmla="*/ 22 w 33"/>
                  <a:gd name="T81" fmla="*/ 20 h 59"/>
                  <a:gd name="T82" fmla="*/ 20 w 33"/>
                  <a:gd name="T83" fmla="*/ 25 h 59"/>
                  <a:gd name="T84" fmla="*/ 20 w 33"/>
                  <a:gd name="T85" fmla="*/ 25 h 59"/>
                  <a:gd name="T86" fmla="*/ 22 w 33"/>
                  <a:gd name="T87" fmla="*/ 20 h 59"/>
                  <a:gd name="T88" fmla="*/ 22 w 33"/>
                  <a:gd name="T89" fmla="*/ 20 h 59"/>
                  <a:gd name="T90" fmla="*/ 27 w 33"/>
                  <a:gd name="T91" fmla="*/ 11 h 59"/>
                  <a:gd name="T92" fmla="*/ 26 w 33"/>
                  <a:gd name="T93" fmla="*/ 13 h 59"/>
                  <a:gd name="T94" fmla="*/ 24 w 33"/>
                  <a:gd name="T95" fmla="*/ 17 h 59"/>
                  <a:gd name="T96" fmla="*/ 24 w 33"/>
                  <a:gd name="T97" fmla="*/ 17 h 59"/>
                  <a:gd name="T98" fmla="*/ 27 w 33"/>
                  <a:gd name="T99" fmla="*/ 11 h 59"/>
                  <a:gd name="T100" fmla="*/ 27 w 33"/>
                  <a:gd name="T101" fmla="*/ 11 h 59"/>
                  <a:gd name="T102" fmla="*/ 25 w 33"/>
                  <a:gd name="T103" fmla="*/ 10 h 59"/>
                  <a:gd name="T104" fmla="*/ 23 w 33"/>
                  <a:gd name="T105" fmla="*/ 15 h 59"/>
                  <a:gd name="T106" fmla="*/ 23 w 33"/>
                  <a:gd name="T107" fmla="*/ 15 h 59"/>
                  <a:gd name="T108" fmla="*/ 26 w 33"/>
                  <a:gd name="T109" fmla="*/ 11 h 59"/>
                  <a:gd name="T110" fmla="*/ 25 w 33"/>
                  <a:gd name="T111" fmla="*/ 10 h 59"/>
                  <a:gd name="T112" fmla="*/ 33 w 33"/>
                  <a:gd name="T113" fmla="*/ 0 h 59"/>
                  <a:gd name="T114" fmla="*/ 33 w 33"/>
                  <a:gd name="T115" fmla="*/ 0 h 59"/>
                  <a:gd name="T116" fmla="*/ 33 w 33"/>
                  <a:gd name="T117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" h="59">
                    <a:moveTo>
                      <a:pt x="0" y="59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moveTo>
                      <a:pt x="3" y="53"/>
                    </a:moveTo>
                    <a:cubicBezTo>
                      <a:pt x="3" y="53"/>
                      <a:pt x="3" y="54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4" y="53"/>
                    </a:cubicBezTo>
                    <a:cubicBezTo>
                      <a:pt x="3" y="53"/>
                      <a:pt x="3" y="53"/>
                      <a:pt x="3" y="53"/>
                    </a:cubicBezTo>
                    <a:moveTo>
                      <a:pt x="8" y="45"/>
                    </a:move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9" y="45"/>
                      <a:pt x="9" y="44"/>
                    </a:cubicBezTo>
                    <a:cubicBezTo>
                      <a:pt x="9" y="44"/>
                      <a:pt x="8" y="44"/>
                      <a:pt x="8" y="44"/>
                    </a:cubicBezTo>
                    <a:moveTo>
                      <a:pt x="13" y="37"/>
                    </a:moveTo>
                    <a:cubicBezTo>
                      <a:pt x="13" y="37"/>
                      <a:pt x="12" y="37"/>
                      <a:pt x="12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moveTo>
                      <a:pt x="14" y="35"/>
                    </a:move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moveTo>
                      <a:pt x="14" y="35"/>
                    </a:move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moveTo>
                      <a:pt x="15" y="34"/>
                    </a:moveTo>
                    <a:cubicBezTo>
                      <a:pt x="14" y="34"/>
                      <a:pt x="14" y="34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4"/>
                      <a:pt x="14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moveTo>
                      <a:pt x="22" y="20"/>
                    </a:moveTo>
                    <a:cubicBezTo>
                      <a:pt x="21" y="22"/>
                      <a:pt x="20" y="23"/>
                      <a:pt x="20" y="25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21" y="23"/>
                      <a:pt x="21" y="22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moveTo>
                      <a:pt x="27" y="11"/>
                    </a:moveTo>
                    <a:cubicBezTo>
                      <a:pt x="27" y="12"/>
                      <a:pt x="26" y="13"/>
                      <a:pt x="26" y="13"/>
                    </a:cubicBezTo>
                    <a:cubicBezTo>
                      <a:pt x="25" y="14"/>
                      <a:pt x="25" y="16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5"/>
                      <a:pt x="26" y="13"/>
                      <a:pt x="27" y="11"/>
                    </a:cubicBezTo>
                    <a:cubicBezTo>
                      <a:pt x="27" y="11"/>
                      <a:pt x="27" y="11"/>
                      <a:pt x="27" y="11"/>
                    </a:cubicBezTo>
                    <a:moveTo>
                      <a:pt x="25" y="10"/>
                    </a:moveTo>
                    <a:cubicBezTo>
                      <a:pt x="24" y="13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4" y="14"/>
                      <a:pt x="26" y="11"/>
                    </a:cubicBezTo>
                    <a:cubicBezTo>
                      <a:pt x="26" y="11"/>
                      <a:pt x="26" y="11"/>
                      <a:pt x="25" y="10"/>
                    </a:cubicBezTo>
                    <a:moveTo>
                      <a:pt x="33" y="0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6" name="Freeform 9700"/>
              <p:cNvSpPr>
                <a:spLocks noEditPoints="1"/>
              </p:cNvSpPr>
              <p:nvPr/>
            </p:nvSpPr>
            <p:spPr bwMode="auto">
              <a:xfrm>
                <a:off x="-361" y="3096"/>
                <a:ext cx="5" cy="10"/>
              </a:xfrm>
              <a:custGeom>
                <a:avLst/>
                <a:gdLst>
                  <a:gd name="T0" fmla="*/ 1 w 2"/>
                  <a:gd name="T1" fmla="*/ 2 h 4"/>
                  <a:gd name="T2" fmla="*/ 0 w 2"/>
                  <a:gd name="T3" fmla="*/ 4 h 4"/>
                  <a:gd name="T4" fmla="*/ 1 w 2"/>
                  <a:gd name="T5" fmla="*/ 2 h 4"/>
                  <a:gd name="T6" fmla="*/ 1 w 2"/>
                  <a:gd name="T7" fmla="*/ 2 h 4"/>
                  <a:gd name="T8" fmla="*/ 2 w 2"/>
                  <a:gd name="T9" fmla="*/ 0 h 4"/>
                  <a:gd name="T10" fmla="*/ 2 w 2"/>
                  <a:gd name="T11" fmla="*/ 1 h 4"/>
                  <a:gd name="T12" fmla="*/ 1 w 2"/>
                  <a:gd name="T13" fmla="*/ 2 h 4"/>
                  <a:gd name="T14" fmla="*/ 1 w 2"/>
                  <a:gd name="T15" fmla="*/ 2 h 4"/>
                  <a:gd name="T16" fmla="*/ 1 w 2"/>
                  <a:gd name="T17" fmla="*/ 2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cubicBezTo>
                      <a:pt x="1" y="3"/>
                      <a:pt x="1" y="4"/>
                      <a:pt x="0" y="4"/>
                    </a:cubicBezTo>
                    <a:cubicBezTo>
                      <a:pt x="1" y="4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7" name="Freeform 9701"/>
              <p:cNvSpPr>
                <a:spLocks/>
              </p:cNvSpPr>
              <p:nvPr/>
            </p:nvSpPr>
            <p:spPr bwMode="auto">
              <a:xfrm>
                <a:off x="-359" y="31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8" name="Freeform 9702"/>
              <p:cNvSpPr>
                <a:spLocks noEditPoints="1"/>
              </p:cNvSpPr>
              <p:nvPr/>
            </p:nvSpPr>
            <p:spPr bwMode="auto">
              <a:xfrm>
                <a:off x="-444" y="3179"/>
                <a:ext cx="5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0 w 2"/>
                  <a:gd name="T7" fmla="*/ 4 h 4"/>
                  <a:gd name="T8" fmla="*/ 0 w 2"/>
                  <a:gd name="T9" fmla="*/ 3 h 4"/>
                  <a:gd name="T10" fmla="*/ 1 w 2"/>
                  <a:gd name="T11" fmla="*/ 3 h 4"/>
                  <a:gd name="T12" fmla="*/ 0 w 2"/>
                  <a:gd name="T13" fmla="*/ 3 h 4"/>
                  <a:gd name="T14" fmla="*/ 1 w 2"/>
                  <a:gd name="T15" fmla="*/ 3 h 4"/>
                  <a:gd name="T16" fmla="*/ 1 w 2"/>
                  <a:gd name="T17" fmla="*/ 3 h 4"/>
                  <a:gd name="T18" fmla="*/ 1 w 2"/>
                  <a:gd name="T19" fmla="*/ 3 h 4"/>
                  <a:gd name="T20" fmla="*/ 2 w 2"/>
                  <a:gd name="T21" fmla="*/ 0 h 4"/>
                  <a:gd name="T22" fmla="*/ 1 w 2"/>
                  <a:gd name="T23" fmla="*/ 2 h 4"/>
                  <a:gd name="T24" fmla="*/ 1 w 2"/>
                  <a:gd name="T25" fmla="*/ 2 h 4"/>
                  <a:gd name="T26" fmla="*/ 2 w 2"/>
                  <a:gd name="T2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9" name="Freeform 9703"/>
              <p:cNvSpPr>
                <a:spLocks noEditPoints="1"/>
              </p:cNvSpPr>
              <p:nvPr/>
            </p:nvSpPr>
            <p:spPr bwMode="auto">
              <a:xfrm>
                <a:off x="-444" y="3183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0" name="Freeform 9704"/>
              <p:cNvSpPr>
                <a:spLocks noEditPoints="1"/>
              </p:cNvSpPr>
              <p:nvPr/>
            </p:nvSpPr>
            <p:spPr bwMode="auto">
              <a:xfrm>
                <a:off x="-453" y="3191"/>
                <a:ext cx="9" cy="14"/>
              </a:xfrm>
              <a:custGeom>
                <a:avLst/>
                <a:gdLst>
                  <a:gd name="T0" fmla="*/ 2 w 4"/>
                  <a:gd name="T1" fmla="*/ 3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2 w 4"/>
                  <a:gd name="T9" fmla="*/ 3 h 6"/>
                  <a:gd name="T10" fmla="*/ 2 w 4"/>
                  <a:gd name="T11" fmla="*/ 3 h 6"/>
                  <a:gd name="T12" fmla="*/ 3 w 4"/>
                  <a:gd name="T13" fmla="*/ 0 h 6"/>
                  <a:gd name="T14" fmla="*/ 3 w 4"/>
                  <a:gd name="T15" fmla="*/ 1 h 6"/>
                  <a:gd name="T16" fmla="*/ 3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4 w 4"/>
                  <a:gd name="T23" fmla="*/ 0 h 6"/>
                  <a:gd name="T24" fmla="*/ 3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  <a:gd name="T30" fmla="*/ 4 w 4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6">
                    <a:moveTo>
                      <a:pt x="2" y="3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1" name="Freeform 9705"/>
              <p:cNvSpPr>
                <a:spLocks noEditPoints="1"/>
              </p:cNvSpPr>
              <p:nvPr/>
            </p:nvSpPr>
            <p:spPr bwMode="auto">
              <a:xfrm>
                <a:off x="-456" y="3193"/>
                <a:ext cx="10" cy="16"/>
              </a:xfrm>
              <a:custGeom>
                <a:avLst/>
                <a:gdLst>
                  <a:gd name="T0" fmla="*/ 1 w 4"/>
                  <a:gd name="T1" fmla="*/ 5 h 7"/>
                  <a:gd name="T2" fmla="*/ 0 w 4"/>
                  <a:gd name="T3" fmla="*/ 7 h 7"/>
                  <a:gd name="T4" fmla="*/ 0 w 4"/>
                  <a:gd name="T5" fmla="*/ 7 h 7"/>
                  <a:gd name="T6" fmla="*/ 1 w 4"/>
                  <a:gd name="T7" fmla="*/ 5 h 7"/>
                  <a:gd name="T8" fmla="*/ 1 w 4"/>
                  <a:gd name="T9" fmla="*/ 5 h 7"/>
                  <a:gd name="T10" fmla="*/ 3 w 4"/>
                  <a:gd name="T11" fmla="*/ 1 h 7"/>
                  <a:gd name="T12" fmla="*/ 3 w 4"/>
                  <a:gd name="T13" fmla="*/ 2 h 7"/>
                  <a:gd name="T14" fmla="*/ 3 w 4"/>
                  <a:gd name="T15" fmla="*/ 2 h 7"/>
                  <a:gd name="T16" fmla="*/ 3 w 4"/>
                  <a:gd name="T17" fmla="*/ 1 h 7"/>
                  <a:gd name="T18" fmla="*/ 3 w 4"/>
                  <a:gd name="T19" fmla="*/ 1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5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6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2" name="Freeform 9706"/>
              <p:cNvSpPr>
                <a:spLocks/>
              </p:cNvSpPr>
              <p:nvPr/>
            </p:nvSpPr>
            <p:spPr bwMode="auto">
              <a:xfrm>
                <a:off x="-448" y="319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3" name="Freeform 9707"/>
              <p:cNvSpPr>
                <a:spLocks noEditPoints="1"/>
              </p:cNvSpPr>
              <p:nvPr/>
            </p:nvSpPr>
            <p:spPr bwMode="auto">
              <a:xfrm>
                <a:off x="-463" y="3212"/>
                <a:ext cx="5" cy="12"/>
              </a:xfrm>
              <a:custGeom>
                <a:avLst/>
                <a:gdLst>
                  <a:gd name="T0" fmla="*/ 0 w 2"/>
                  <a:gd name="T1" fmla="*/ 5 h 5"/>
                  <a:gd name="T2" fmla="*/ 0 w 2"/>
                  <a:gd name="T3" fmla="*/ 5 h 5"/>
                  <a:gd name="T4" fmla="*/ 0 w 2"/>
                  <a:gd name="T5" fmla="*/ 5 h 5"/>
                  <a:gd name="T6" fmla="*/ 0 w 2"/>
                  <a:gd name="T7" fmla="*/ 5 h 5"/>
                  <a:gd name="T8" fmla="*/ 0 w 2"/>
                  <a:gd name="T9" fmla="*/ 5 h 5"/>
                  <a:gd name="T10" fmla="*/ 2 w 2"/>
                  <a:gd name="T11" fmla="*/ 0 h 5"/>
                  <a:gd name="T12" fmla="*/ 0 w 2"/>
                  <a:gd name="T13" fmla="*/ 5 h 5"/>
                  <a:gd name="T14" fmla="*/ 0 w 2"/>
                  <a:gd name="T15" fmla="*/ 5 h 5"/>
                  <a:gd name="T16" fmla="*/ 2 w 2"/>
                  <a:gd name="T17" fmla="*/ 0 h 5"/>
                  <a:gd name="T18" fmla="*/ 2 w 2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2" y="0"/>
                    </a:moveTo>
                    <a:cubicBezTo>
                      <a:pt x="1" y="2"/>
                      <a:pt x="0" y="3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3"/>
                      <a:pt x="1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4" name="Oval 9708"/>
              <p:cNvSpPr>
                <a:spLocks noChangeArrowheads="1"/>
              </p:cNvSpPr>
              <p:nvPr/>
            </p:nvSpPr>
            <p:spPr bwMode="auto">
              <a:xfrm>
                <a:off x="-463" y="322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5" name="Freeform 9709"/>
              <p:cNvSpPr>
                <a:spLocks/>
              </p:cNvSpPr>
              <p:nvPr/>
            </p:nvSpPr>
            <p:spPr bwMode="auto">
              <a:xfrm>
                <a:off x="-465" y="322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6" name="Freeform 9710"/>
              <p:cNvSpPr>
                <a:spLocks/>
              </p:cNvSpPr>
              <p:nvPr/>
            </p:nvSpPr>
            <p:spPr bwMode="auto">
              <a:xfrm>
                <a:off x="-467" y="322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7" name="Freeform 9711"/>
              <p:cNvSpPr>
                <a:spLocks noEditPoints="1"/>
              </p:cNvSpPr>
              <p:nvPr/>
            </p:nvSpPr>
            <p:spPr bwMode="auto">
              <a:xfrm>
                <a:off x="-465" y="3188"/>
                <a:ext cx="21" cy="36"/>
              </a:xfrm>
              <a:custGeom>
                <a:avLst/>
                <a:gdLst>
                  <a:gd name="T0" fmla="*/ 1 w 9"/>
                  <a:gd name="T1" fmla="*/ 15 h 15"/>
                  <a:gd name="T2" fmla="*/ 0 w 9"/>
                  <a:gd name="T3" fmla="*/ 15 h 15"/>
                  <a:gd name="T4" fmla="*/ 0 w 9"/>
                  <a:gd name="T5" fmla="*/ 15 h 15"/>
                  <a:gd name="T6" fmla="*/ 1 w 9"/>
                  <a:gd name="T7" fmla="*/ 15 h 15"/>
                  <a:gd name="T8" fmla="*/ 1 w 9"/>
                  <a:gd name="T9" fmla="*/ 15 h 15"/>
                  <a:gd name="T10" fmla="*/ 4 w 9"/>
                  <a:gd name="T11" fmla="*/ 9 h 15"/>
                  <a:gd name="T12" fmla="*/ 3 w 9"/>
                  <a:gd name="T13" fmla="*/ 10 h 15"/>
                  <a:gd name="T14" fmla="*/ 3 w 9"/>
                  <a:gd name="T15" fmla="*/ 10 h 15"/>
                  <a:gd name="T16" fmla="*/ 4 w 9"/>
                  <a:gd name="T17" fmla="*/ 9 h 15"/>
                  <a:gd name="T18" fmla="*/ 4 w 9"/>
                  <a:gd name="T19" fmla="*/ 9 h 15"/>
                  <a:gd name="T20" fmla="*/ 8 w 9"/>
                  <a:gd name="T21" fmla="*/ 1 h 15"/>
                  <a:gd name="T22" fmla="*/ 8 w 9"/>
                  <a:gd name="T23" fmla="*/ 1 h 15"/>
                  <a:gd name="T24" fmla="*/ 8 w 9"/>
                  <a:gd name="T25" fmla="*/ 1 h 15"/>
                  <a:gd name="T26" fmla="*/ 9 w 9"/>
                  <a:gd name="T27" fmla="*/ 1 h 15"/>
                  <a:gd name="T28" fmla="*/ 8 w 9"/>
                  <a:gd name="T29" fmla="*/ 1 h 15"/>
                  <a:gd name="T30" fmla="*/ 9 w 9"/>
                  <a:gd name="T31" fmla="*/ 0 h 15"/>
                  <a:gd name="T32" fmla="*/ 9 w 9"/>
                  <a:gd name="T33" fmla="*/ 1 h 15"/>
                  <a:gd name="T34" fmla="*/ 9 w 9"/>
                  <a:gd name="T35" fmla="*/ 1 h 15"/>
                  <a:gd name="T36" fmla="*/ 9 w 9"/>
                  <a:gd name="T37" fmla="*/ 0 h 15"/>
                  <a:gd name="T38" fmla="*/ 9 w 9"/>
                  <a:gd name="T3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15">
                    <a:moveTo>
                      <a:pt x="1" y="15"/>
                    </a:moveTo>
                    <a:cubicBezTo>
                      <a:pt x="1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4" y="9"/>
                    </a:moveTo>
                    <a:cubicBezTo>
                      <a:pt x="4" y="9"/>
                      <a:pt x="4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4" y="10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moveTo>
                      <a:pt x="8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moveTo>
                      <a:pt x="9" y="0"/>
                    </a:move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8" name="Freeform 9712"/>
              <p:cNvSpPr>
                <a:spLocks noEditPoints="1"/>
              </p:cNvSpPr>
              <p:nvPr/>
            </p:nvSpPr>
            <p:spPr bwMode="auto">
              <a:xfrm>
                <a:off x="-484" y="3087"/>
                <a:ext cx="64" cy="78"/>
              </a:xfrm>
              <a:custGeom>
                <a:avLst/>
                <a:gdLst>
                  <a:gd name="T0" fmla="*/ 0 w 27"/>
                  <a:gd name="T1" fmla="*/ 32 h 33"/>
                  <a:gd name="T2" fmla="*/ 0 w 27"/>
                  <a:gd name="T3" fmla="*/ 33 h 33"/>
                  <a:gd name="T4" fmla="*/ 0 w 27"/>
                  <a:gd name="T5" fmla="*/ 33 h 33"/>
                  <a:gd name="T6" fmla="*/ 0 w 27"/>
                  <a:gd name="T7" fmla="*/ 33 h 33"/>
                  <a:gd name="T8" fmla="*/ 0 w 27"/>
                  <a:gd name="T9" fmla="*/ 32 h 33"/>
                  <a:gd name="T10" fmla="*/ 4 w 27"/>
                  <a:gd name="T11" fmla="*/ 26 h 33"/>
                  <a:gd name="T12" fmla="*/ 1 w 27"/>
                  <a:gd name="T13" fmla="*/ 31 h 33"/>
                  <a:gd name="T14" fmla="*/ 2 w 27"/>
                  <a:gd name="T15" fmla="*/ 31 h 33"/>
                  <a:gd name="T16" fmla="*/ 4 w 27"/>
                  <a:gd name="T17" fmla="*/ 26 h 33"/>
                  <a:gd name="T18" fmla="*/ 4 w 27"/>
                  <a:gd name="T19" fmla="*/ 26 h 33"/>
                  <a:gd name="T20" fmla="*/ 5 w 27"/>
                  <a:gd name="T21" fmla="*/ 24 h 33"/>
                  <a:gd name="T22" fmla="*/ 5 w 27"/>
                  <a:gd name="T23" fmla="*/ 25 h 33"/>
                  <a:gd name="T24" fmla="*/ 5 w 27"/>
                  <a:gd name="T25" fmla="*/ 25 h 33"/>
                  <a:gd name="T26" fmla="*/ 5 w 27"/>
                  <a:gd name="T27" fmla="*/ 25 h 33"/>
                  <a:gd name="T28" fmla="*/ 5 w 27"/>
                  <a:gd name="T29" fmla="*/ 24 h 33"/>
                  <a:gd name="T30" fmla="*/ 11 w 27"/>
                  <a:gd name="T31" fmla="*/ 14 h 33"/>
                  <a:gd name="T32" fmla="*/ 9 w 27"/>
                  <a:gd name="T33" fmla="*/ 18 h 33"/>
                  <a:gd name="T34" fmla="*/ 6 w 27"/>
                  <a:gd name="T35" fmla="*/ 23 h 33"/>
                  <a:gd name="T36" fmla="*/ 6 w 27"/>
                  <a:gd name="T37" fmla="*/ 23 h 33"/>
                  <a:gd name="T38" fmla="*/ 12 w 27"/>
                  <a:gd name="T39" fmla="*/ 15 h 33"/>
                  <a:gd name="T40" fmla="*/ 11 w 27"/>
                  <a:gd name="T41" fmla="*/ 14 h 33"/>
                  <a:gd name="T42" fmla="*/ 13 w 27"/>
                  <a:gd name="T43" fmla="*/ 12 h 33"/>
                  <a:gd name="T44" fmla="*/ 13 w 27"/>
                  <a:gd name="T45" fmla="*/ 12 h 33"/>
                  <a:gd name="T46" fmla="*/ 13 w 27"/>
                  <a:gd name="T47" fmla="*/ 12 h 33"/>
                  <a:gd name="T48" fmla="*/ 13 w 27"/>
                  <a:gd name="T49" fmla="*/ 12 h 33"/>
                  <a:gd name="T50" fmla="*/ 13 w 27"/>
                  <a:gd name="T51" fmla="*/ 12 h 33"/>
                  <a:gd name="T52" fmla="*/ 20 w 27"/>
                  <a:gd name="T53" fmla="*/ 1 h 33"/>
                  <a:gd name="T54" fmla="*/ 20 w 27"/>
                  <a:gd name="T55" fmla="*/ 2 h 33"/>
                  <a:gd name="T56" fmla="*/ 19 w 27"/>
                  <a:gd name="T57" fmla="*/ 2 h 33"/>
                  <a:gd name="T58" fmla="*/ 19 w 27"/>
                  <a:gd name="T59" fmla="*/ 2 h 33"/>
                  <a:gd name="T60" fmla="*/ 18 w 27"/>
                  <a:gd name="T61" fmla="*/ 3 h 33"/>
                  <a:gd name="T62" fmla="*/ 17 w 27"/>
                  <a:gd name="T63" fmla="*/ 5 h 33"/>
                  <a:gd name="T64" fmla="*/ 15 w 27"/>
                  <a:gd name="T65" fmla="*/ 9 h 33"/>
                  <a:gd name="T66" fmla="*/ 15 w 27"/>
                  <a:gd name="T67" fmla="*/ 9 h 33"/>
                  <a:gd name="T68" fmla="*/ 18 w 27"/>
                  <a:gd name="T69" fmla="*/ 5 h 33"/>
                  <a:gd name="T70" fmla="*/ 19 w 27"/>
                  <a:gd name="T71" fmla="*/ 2 h 33"/>
                  <a:gd name="T72" fmla="*/ 20 w 27"/>
                  <a:gd name="T73" fmla="*/ 2 h 33"/>
                  <a:gd name="T74" fmla="*/ 20 w 27"/>
                  <a:gd name="T75" fmla="*/ 1 h 33"/>
                  <a:gd name="T76" fmla="*/ 26 w 27"/>
                  <a:gd name="T77" fmla="*/ 0 h 33"/>
                  <a:gd name="T78" fmla="*/ 19 w 27"/>
                  <a:gd name="T79" fmla="*/ 2 h 33"/>
                  <a:gd name="T80" fmla="*/ 19 w 27"/>
                  <a:gd name="T81" fmla="*/ 1 h 33"/>
                  <a:gd name="T82" fmla="*/ 20 w 27"/>
                  <a:gd name="T83" fmla="*/ 1 h 33"/>
                  <a:gd name="T84" fmla="*/ 19 w 27"/>
                  <a:gd name="T85" fmla="*/ 1 h 33"/>
                  <a:gd name="T86" fmla="*/ 19 w 27"/>
                  <a:gd name="T87" fmla="*/ 2 h 33"/>
                  <a:gd name="T88" fmla="*/ 19 w 27"/>
                  <a:gd name="T89" fmla="*/ 2 h 33"/>
                  <a:gd name="T90" fmla="*/ 19 w 27"/>
                  <a:gd name="T91" fmla="*/ 2 h 33"/>
                  <a:gd name="T92" fmla="*/ 26 w 27"/>
                  <a:gd name="T93" fmla="*/ 0 h 33"/>
                  <a:gd name="T94" fmla="*/ 26 w 27"/>
                  <a:gd name="T95" fmla="*/ 0 h 33"/>
                  <a:gd name="T96" fmla="*/ 26 w 27"/>
                  <a:gd name="T97" fmla="*/ 1 h 33"/>
                  <a:gd name="T98" fmla="*/ 27 w 27"/>
                  <a:gd name="T99" fmla="*/ 2 h 33"/>
                  <a:gd name="T100" fmla="*/ 27 w 27"/>
                  <a:gd name="T101" fmla="*/ 1 h 33"/>
                  <a:gd name="T102" fmla="*/ 26 w 27"/>
                  <a:gd name="T10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7" h="33">
                    <a:moveTo>
                      <a:pt x="0" y="32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2"/>
                      <a:pt x="0" y="32"/>
                    </a:cubicBezTo>
                    <a:moveTo>
                      <a:pt x="4" y="26"/>
                    </a:moveTo>
                    <a:cubicBezTo>
                      <a:pt x="3" y="28"/>
                      <a:pt x="2" y="29"/>
                      <a:pt x="1" y="31"/>
                    </a:cubicBezTo>
                    <a:cubicBezTo>
                      <a:pt x="1" y="31"/>
                      <a:pt x="2" y="31"/>
                      <a:pt x="2" y="31"/>
                    </a:cubicBezTo>
                    <a:cubicBezTo>
                      <a:pt x="2" y="29"/>
                      <a:pt x="3" y="28"/>
                      <a:pt x="4" y="26"/>
                    </a:cubicBezTo>
                    <a:cubicBezTo>
                      <a:pt x="4" y="26"/>
                      <a:pt x="4" y="26"/>
                      <a:pt x="4" y="26"/>
                    </a:cubicBezTo>
                    <a:moveTo>
                      <a:pt x="5" y="24"/>
                    </a:move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4"/>
                    </a:cubicBezTo>
                    <a:moveTo>
                      <a:pt x="11" y="14"/>
                    </a:moveTo>
                    <a:cubicBezTo>
                      <a:pt x="9" y="18"/>
                      <a:pt x="9" y="18"/>
                      <a:pt x="9" y="18"/>
                    </a:cubicBezTo>
                    <a:cubicBezTo>
                      <a:pt x="8" y="20"/>
                      <a:pt x="7" y="22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8" y="21"/>
                      <a:pt x="10" y="18"/>
                      <a:pt x="12" y="15"/>
                    </a:cubicBezTo>
                    <a:cubicBezTo>
                      <a:pt x="11" y="15"/>
                      <a:pt x="11" y="14"/>
                      <a:pt x="11" y="14"/>
                    </a:cubicBezTo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20" y="1"/>
                    </a:moveTo>
                    <a:cubicBezTo>
                      <a:pt x="20" y="1"/>
                      <a:pt x="20" y="2"/>
                      <a:pt x="20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8"/>
                      <a:pt x="17" y="6"/>
                      <a:pt x="18" y="5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1"/>
                      <a:pt x="20" y="1"/>
                    </a:cubicBezTo>
                    <a:moveTo>
                      <a:pt x="26" y="0"/>
                    </a:moveTo>
                    <a:cubicBezTo>
                      <a:pt x="20" y="1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1" y="1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1"/>
                      <a:pt x="27" y="1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9" name="Freeform 9713"/>
              <p:cNvSpPr>
                <a:spLocks/>
              </p:cNvSpPr>
              <p:nvPr/>
            </p:nvSpPr>
            <p:spPr bwMode="auto">
              <a:xfrm>
                <a:off x="-484" y="3160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2 w 2"/>
                  <a:gd name="T7" fmla="*/ 0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0" name="Freeform 9714"/>
              <p:cNvSpPr>
                <a:spLocks noEditPoints="1"/>
              </p:cNvSpPr>
              <p:nvPr/>
            </p:nvSpPr>
            <p:spPr bwMode="auto">
              <a:xfrm>
                <a:off x="-491" y="3165"/>
                <a:ext cx="7" cy="11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1 w 3"/>
                  <a:gd name="T5" fmla="*/ 3 h 5"/>
                  <a:gd name="T6" fmla="*/ 1 w 3"/>
                  <a:gd name="T7" fmla="*/ 3 h 5"/>
                  <a:gd name="T8" fmla="*/ 3 w 3"/>
                  <a:gd name="T9" fmla="*/ 1 h 5"/>
                  <a:gd name="T10" fmla="*/ 2 w 3"/>
                  <a:gd name="T11" fmla="*/ 1 h 5"/>
                  <a:gd name="T12" fmla="*/ 2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3 w 3"/>
                  <a:gd name="T19" fmla="*/ 0 h 5"/>
                  <a:gd name="T20" fmla="*/ 3 w 3"/>
                  <a:gd name="T21" fmla="*/ 0 h 5"/>
                  <a:gd name="T22" fmla="*/ 3 w 3"/>
                  <a:gd name="T23" fmla="*/ 0 h 5"/>
                  <a:gd name="T24" fmla="*/ 3 w 3"/>
                  <a:gd name="T25" fmla="*/ 0 h 5"/>
                  <a:gd name="T26" fmla="*/ 3 w 3"/>
                  <a:gd name="T2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0" y="4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1" name="Freeform 9715"/>
              <p:cNvSpPr>
                <a:spLocks noEditPoints="1"/>
              </p:cNvSpPr>
              <p:nvPr/>
            </p:nvSpPr>
            <p:spPr bwMode="auto">
              <a:xfrm>
                <a:off x="-489" y="3167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2" name="Freeform 9716"/>
              <p:cNvSpPr>
                <a:spLocks/>
              </p:cNvSpPr>
              <p:nvPr/>
            </p:nvSpPr>
            <p:spPr bwMode="auto">
              <a:xfrm>
                <a:off x="-489" y="3169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3" name="Freeform 9717"/>
              <p:cNvSpPr>
                <a:spLocks noEditPoints="1"/>
              </p:cNvSpPr>
              <p:nvPr/>
            </p:nvSpPr>
            <p:spPr bwMode="auto">
              <a:xfrm>
                <a:off x="-484" y="3108"/>
                <a:ext cx="36" cy="59"/>
              </a:xfrm>
              <a:custGeom>
                <a:avLst/>
                <a:gdLst>
                  <a:gd name="T0" fmla="*/ 0 w 15"/>
                  <a:gd name="T1" fmla="*/ 24 h 25"/>
                  <a:gd name="T2" fmla="*/ 0 w 15"/>
                  <a:gd name="T3" fmla="*/ 25 h 25"/>
                  <a:gd name="T4" fmla="*/ 0 w 15"/>
                  <a:gd name="T5" fmla="*/ 25 h 25"/>
                  <a:gd name="T6" fmla="*/ 0 w 15"/>
                  <a:gd name="T7" fmla="*/ 24 h 25"/>
                  <a:gd name="T8" fmla="*/ 0 w 15"/>
                  <a:gd name="T9" fmla="*/ 24 h 25"/>
                  <a:gd name="T10" fmla="*/ 0 w 15"/>
                  <a:gd name="T11" fmla="*/ 24 h 25"/>
                  <a:gd name="T12" fmla="*/ 0 w 15"/>
                  <a:gd name="T13" fmla="*/ 24 h 25"/>
                  <a:gd name="T14" fmla="*/ 0 w 15"/>
                  <a:gd name="T15" fmla="*/ 24 h 25"/>
                  <a:gd name="T16" fmla="*/ 0 w 15"/>
                  <a:gd name="T17" fmla="*/ 24 h 25"/>
                  <a:gd name="T18" fmla="*/ 0 w 15"/>
                  <a:gd name="T19" fmla="*/ 24 h 25"/>
                  <a:gd name="T20" fmla="*/ 5 w 15"/>
                  <a:gd name="T21" fmla="*/ 16 h 25"/>
                  <a:gd name="T22" fmla="*/ 4 w 15"/>
                  <a:gd name="T23" fmla="*/ 17 h 25"/>
                  <a:gd name="T24" fmla="*/ 4 w 15"/>
                  <a:gd name="T25" fmla="*/ 17 h 25"/>
                  <a:gd name="T26" fmla="*/ 5 w 15"/>
                  <a:gd name="T27" fmla="*/ 16 h 25"/>
                  <a:gd name="T28" fmla="*/ 5 w 15"/>
                  <a:gd name="T29" fmla="*/ 16 h 25"/>
                  <a:gd name="T30" fmla="*/ 6 w 15"/>
                  <a:gd name="T31" fmla="*/ 14 h 25"/>
                  <a:gd name="T32" fmla="*/ 5 w 15"/>
                  <a:gd name="T33" fmla="*/ 15 h 25"/>
                  <a:gd name="T34" fmla="*/ 5 w 15"/>
                  <a:gd name="T35" fmla="*/ 16 h 25"/>
                  <a:gd name="T36" fmla="*/ 6 w 15"/>
                  <a:gd name="T37" fmla="*/ 14 h 25"/>
                  <a:gd name="T38" fmla="*/ 6 w 15"/>
                  <a:gd name="T39" fmla="*/ 14 h 25"/>
                  <a:gd name="T40" fmla="*/ 13 w 15"/>
                  <a:gd name="T41" fmla="*/ 3 h 25"/>
                  <a:gd name="T42" fmla="*/ 11 w 15"/>
                  <a:gd name="T43" fmla="*/ 5 h 25"/>
                  <a:gd name="T44" fmla="*/ 12 w 15"/>
                  <a:gd name="T45" fmla="*/ 6 h 25"/>
                  <a:gd name="T46" fmla="*/ 13 w 15"/>
                  <a:gd name="T47" fmla="*/ 3 h 25"/>
                  <a:gd name="T48" fmla="*/ 13 w 15"/>
                  <a:gd name="T49" fmla="*/ 3 h 25"/>
                  <a:gd name="T50" fmla="*/ 15 w 15"/>
                  <a:gd name="T51" fmla="*/ 0 h 25"/>
                  <a:gd name="T52" fmla="*/ 15 w 15"/>
                  <a:gd name="T53" fmla="*/ 0 h 25"/>
                  <a:gd name="T54" fmla="*/ 13 w 15"/>
                  <a:gd name="T55" fmla="*/ 3 h 25"/>
                  <a:gd name="T56" fmla="*/ 13 w 15"/>
                  <a:gd name="T57" fmla="*/ 3 h 25"/>
                  <a:gd name="T58" fmla="*/ 15 w 15"/>
                  <a:gd name="T59" fmla="*/ 0 h 25"/>
                  <a:gd name="T60" fmla="*/ 15 w 15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25">
                    <a:moveTo>
                      <a:pt x="0" y="24"/>
                    </a:moveTo>
                    <a:cubicBezTo>
                      <a:pt x="0" y="24"/>
                      <a:pt x="0" y="24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moveTo>
                      <a:pt x="0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moveTo>
                      <a:pt x="5" y="16"/>
                    </a:moveTo>
                    <a:cubicBezTo>
                      <a:pt x="5" y="16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5" y="17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moveTo>
                      <a:pt x="6" y="14"/>
                    </a:moveTo>
                    <a:cubicBezTo>
                      <a:pt x="6" y="15"/>
                      <a:pt x="5" y="15"/>
                      <a:pt x="5" y="15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6" y="15"/>
                      <a:pt x="6" y="15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moveTo>
                      <a:pt x="13" y="3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6"/>
                      <a:pt x="12" y="6"/>
                    </a:cubicBezTo>
                    <a:cubicBezTo>
                      <a:pt x="12" y="5"/>
                      <a:pt x="13" y="4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2"/>
                      <a:pt x="14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4" name="Freeform 9718"/>
              <p:cNvSpPr>
                <a:spLocks noEditPoints="1"/>
              </p:cNvSpPr>
              <p:nvPr/>
            </p:nvSpPr>
            <p:spPr bwMode="auto">
              <a:xfrm>
                <a:off x="-439" y="3091"/>
                <a:ext cx="21" cy="29"/>
              </a:xfrm>
              <a:custGeom>
                <a:avLst/>
                <a:gdLst>
                  <a:gd name="T0" fmla="*/ 6 w 9"/>
                  <a:gd name="T1" fmla="*/ 10 h 12"/>
                  <a:gd name="T2" fmla="*/ 6 w 9"/>
                  <a:gd name="T3" fmla="*/ 12 h 12"/>
                  <a:gd name="T4" fmla="*/ 6 w 9"/>
                  <a:gd name="T5" fmla="*/ 11 h 12"/>
                  <a:gd name="T6" fmla="*/ 7 w 9"/>
                  <a:gd name="T7" fmla="*/ 10 h 12"/>
                  <a:gd name="T8" fmla="*/ 6 w 9"/>
                  <a:gd name="T9" fmla="*/ 10 h 12"/>
                  <a:gd name="T10" fmla="*/ 8 w 9"/>
                  <a:gd name="T11" fmla="*/ 8 h 12"/>
                  <a:gd name="T12" fmla="*/ 7 w 9"/>
                  <a:gd name="T13" fmla="*/ 9 h 12"/>
                  <a:gd name="T14" fmla="*/ 8 w 9"/>
                  <a:gd name="T15" fmla="*/ 9 h 12"/>
                  <a:gd name="T16" fmla="*/ 8 w 9"/>
                  <a:gd name="T17" fmla="*/ 8 h 12"/>
                  <a:gd name="T18" fmla="*/ 8 w 9"/>
                  <a:gd name="T19" fmla="*/ 0 h 12"/>
                  <a:gd name="T20" fmla="*/ 8 w 9"/>
                  <a:gd name="T21" fmla="*/ 8 h 12"/>
                  <a:gd name="T22" fmla="*/ 8 w 9"/>
                  <a:gd name="T23" fmla="*/ 7 h 12"/>
                  <a:gd name="T24" fmla="*/ 9 w 9"/>
                  <a:gd name="T25" fmla="*/ 5 h 12"/>
                  <a:gd name="T26" fmla="*/ 9 w 9"/>
                  <a:gd name="T27" fmla="*/ 3 h 12"/>
                  <a:gd name="T28" fmla="*/ 8 w 9"/>
                  <a:gd name="T29" fmla="*/ 0 h 12"/>
                  <a:gd name="T30" fmla="*/ 8 w 9"/>
                  <a:gd name="T31" fmla="*/ 0 h 12"/>
                  <a:gd name="T32" fmla="*/ 0 w 9"/>
                  <a:gd name="T33" fmla="*/ 0 h 12"/>
                  <a:gd name="T34" fmla="*/ 0 w 9"/>
                  <a:gd name="T35" fmla="*/ 0 h 12"/>
                  <a:gd name="T36" fmla="*/ 0 w 9"/>
                  <a:gd name="T37" fmla="*/ 0 h 12"/>
                  <a:gd name="T38" fmla="*/ 0 w 9"/>
                  <a:gd name="T39" fmla="*/ 0 h 12"/>
                  <a:gd name="T40" fmla="*/ 0 w 9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" h="12">
                    <a:moveTo>
                      <a:pt x="6" y="10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8" y="8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moveTo>
                      <a:pt x="8" y="0"/>
                    </a:moveTo>
                    <a:cubicBezTo>
                      <a:pt x="8" y="3"/>
                      <a:pt x="8" y="6"/>
                      <a:pt x="8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4"/>
                      <a:pt x="9" y="5"/>
                      <a:pt x="9" y="3"/>
                    </a:cubicBezTo>
                    <a:cubicBezTo>
                      <a:pt x="9" y="2"/>
                      <a:pt x="9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5" name="Freeform 9719"/>
              <p:cNvSpPr>
                <a:spLocks/>
              </p:cNvSpPr>
              <p:nvPr/>
            </p:nvSpPr>
            <p:spPr bwMode="auto">
              <a:xfrm>
                <a:off x="-425" y="311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1 w 2"/>
                  <a:gd name="T9" fmla="*/ 0 h 1"/>
                  <a:gd name="T10" fmla="*/ 2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6" name="Freeform 9720"/>
              <p:cNvSpPr>
                <a:spLocks noEditPoints="1"/>
              </p:cNvSpPr>
              <p:nvPr/>
            </p:nvSpPr>
            <p:spPr bwMode="auto">
              <a:xfrm>
                <a:off x="-635" y="3540"/>
                <a:ext cx="71" cy="113"/>
              </a:xfrm>
              <a:custGeom>
                <a:avLst/>
                <a:gdLst>
                  <a:gd name="T0" fmla="*/ 0 w 30"/>
                  <a:gd name="T1" fmla="*/ 48 h 48"/>
                  <a:gd name="T2" fmla="*/ 3 w 30"/>
                  <a:gd name="T3" fmla="*/ 43 h 48"/>
                  <a:gd name="T4" fmla="*/ 5 w 30"/>
                  <a:gd name="T5" fmla="*/ 41 h 48"/>
                  <a:gd name="T6" fmla="*/ 5 w 30"/>
                  <a:gd name="T7" fmla="*/ 40 h 48"/>
                  <a:gd name="T8" fmla="*/ 6 w 30"/>
                  <a:gd name="T9" fmla="*/ 39 h 48"/>
                  <a:gd name="T10" fmla="*/ 5 w 30"/>
                  <a:gd name="T11" fmla="*/ 40 h 48"/>
                  <a:gd name="T12" fmla="*/ 6 w 30"/>
                  <a:gd name="T13" fmla="*/ 39 h 48"/>
                  <a:gd name="T14" fmla="*/ 6 w 30"/>
                  <a:gd name="T15" fmla="*/ 39 h 48"/>
                  <a:gd name="T16" fmla="*/ 6 w 30"/>
                  <a:gd name="T17" fmla="*/ 38 h 48"/>
                  <a:gd name="T18" fmla="*/ 8 w 30"/>
                  <a:gd name="T19" fmla="*/ 35 h 48"/>
                  <a:gd name="T20" fmla="*/ 7 w 30"/>
                  <a:gd name="T21" fmla="*/ 37 h 48"/>
                  <a:gd name="T22" fmla="*/ 8 w 30"/>
                  <a:gd name="T23" fmla="*/ 35 h 48"/>
                  <a:gd name="T24" fmla="*/ 8 w 30"/>
                  <a:gd name="T25" fmla="*/ 35 h 48"/>
                  <a:gd name="T26" fmla="*/ 9 w 30"/>
                  <a:gd name="T27" fmla="*/ 34 h 48"/>
                  <a:gd name="T28" fmla="*/ 9 w 30"/>
                  <a:gd name="T29" fmla="*/ 34 h 48"/>
                  <a:gd name="T30" fmla="*/ 9 w 30"/>
                  <a:gd name="T31" fmla="*/ 34 h 48"/>
                  <a:gd name="T32" fmla="*/ 9 w 30"/>
                  <a:gd name="T33" fmla="*/ 34 h 48"/>
                  <a:gd name="T34" fmla="*/ 11 w 30"/>
                  <a:gd name="T35" fmla="*/ 31 h 48"/>
                  <a:gd name="T36" fmla="*/ 11 w 30"/>
                  <a:gd name="T37" fmla="*/ 31 h 48"/>
                  <a:gd name="T38" fmla="*/ 12 w 30"/>
                  <a:gd name="T39" fmla="*/ 30 h 48"/>
                  <a:gd name="T40" fmla="*/ 11 w 30"/>
                  <a:gd name="T41" fmla="*/ 31 h 48"/>
                  <a:gd name="T42" fmla="*/ 12 w 30"/>
                  <a:gd name="T43" fmla="*/ 30 h 48"/>
                  <a:gd name="T44" fmla="*/ 12 w 30"/>
                  <a:gd name="T45" fmla="*/ 29 h 48"/>
                  <a:gd name="T46" fmla="*/ 13 w 30"/>
                  <a:gd name="T47" fmla="*/ 28 h 48"/>
                  <a:gd name="T48" fmla="*/ 14 w 30"/>
                  <a:gd name="T49" fmla="*/ 26 h 48"/>
                  <a:gd name="T50" fmla="*/ 13 w 30"/>
                  <a:gd name="T51" fmla="*/ 27 h 48"/>
                  <a:gd name="T52" fmla="*/ 14 w 30"/>
                  <a:gd name="T53" fmla="*/ 26 h 48"/>
                  <a:gd name="T54" fmla="*/ 15 w 30"/>
                  <a:gd name="T55" fmla="*/ 25 h 48"/>
                  <a:gd name="T56" fmla="*/ 17 w 30"/>
                  <a:gd name="T57" fmla="*/ 21 h 48"/>
                  <a:gd name="T58" fmla="*/ 20 w 30"/>
                  <a:gd name="T59" fmla="*/ 16 h 48"/>
                  <a:gd name="T60" fmla="*/ 20 w 30"/>
                  <a:gd name="T61" fmla="*/ 17 h 48"/>
                  <a:gd name="T62" fmla="*/ 20 w 30"/>
                  <a:gd name="T63" fmla="*/ 16 h 48"/>
                  <a:gd name="T64" fmla="*/ 20 w 30"/>
                  <a:gd name="T65" fmla="*/ 16 h 48"/>
                  <a:gd name="T66" fmla="*/ 21 w 30"/>
                  <a:gd name="T67" fmla="*/ 15 h 48"/>
                  <a:gd name="T68" fmla="*/ 24 w 30"/>
                  <a:gd name="T69" fmla="*/ 9 h 48"/>
                  <a:gd name="T70" fmla="*/ 24 w 30"/>
                  <a:gd name="T71" fmla="*/ 10 h 48"/>
                  <a:gd name="T72" fmla="*/ 24 w 30"/>
                  <a:gd name="T73" fmla="*/ 9 h 48"/>
                  <a:gd name="T74" fmla="*/ 27 w 30"/>
                  <a:gd name="T75" fmla="*/ 5 h 48"/>
                  <a:gd name="T76" fmla="*/ 28 w 30"/>
                  <a:gd name="T77" fmla="*/ 3 h 48"/>
                  <a:gd name="T78" fmla="*/ 30 w 30"/>
                  <a:gd name="T79" fmla="*/ 0 h 48"/>
                  <a:gd name="T80" fmla="*/ 28 w 30"/>
                  <a:gd name="T81" fmla="*/ 3 h 48"/>
                  <a:gd name="T82" fmla="*/ 30 w 30"/>
                  <a:gd name="T8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" h="48">
                    <a:moveTo>
                      <a:pt x="3" y="43"/>
                    </a:moveTo>
                    <a:cubicBezTo>
                      <a:pt x="2" y="45"/>
                      <a:pt x="1" y="46"/>
                      <a:pt x="0" y="48"/>
                    </a:cubicBezTo>
                    <a:cubicBezTo>
                      <a:pt x="1" y="46"/>
                      <a:pt x="2" y="45"/>
                      <a:pt x="3" y="43"/>
                    </a:cubicBezTo>
                    <a:cubicBezTo>
                      <a:pt x="3" y="43"/>
                      <a:pt x="3" y="43"/>
                      <a:pt x="3" y="43"/>
                    </a:cubicBezTo>
                    <a:moveTo>
                      <a:pt x="5" y="40"/>
                    </a:moveTo>
                    <a:cubicBezTo>
                      <a:pt x="5" y="40"/>
                      <a:pt x="5" y="41"/>
                      <a:pt x="5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moveTo>
                      <a:pt x="6" y="39"/>
                    </a:moveTo>
                    <a:cubicBezTo>
                      <a:pt x="6" y="39"/>
                      <a:pt x="6" y="39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8" y="35"/>
                    </a:moveTo>
                    <a:cubicBezTo>
                      <a:pt x="8" y="36"/>
                      <a:pt x="7" y="37"/>
                      <a:pt x="7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7"/>
                      <a:pt x="8" y="36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moveTo>
                      <a:pt x="9" y="34"/>
                    </a:moveTo>
                    <a:cubicBezTo>
                      <a:pt x="9" y="34"/>
                      <a:pt x="9" y="35"/>
                      <a:pt x="8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9" y="35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moveTo>
                      <a:pt x="9" y="34"/>
                    </a:move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moveTo>
                      <a:pt x="11" y="31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moveTo>
                      <a:pt x="12" y="30"/>
                    </a:moveTo>
                    <a:cubicBezTo>
                      <a:pt x="11" y="30"/>
                      <a:pt x="11" y="30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0"/>
                      <a:pt x="11" y="30"/>
                      <a:pt x="12" y="30"/>
                    </a:cubicBezTo>
                    <a:cubicBezTo>
                      <a:pt x="12" y="30"/>
                      <a:pt x="12" y="30"/>
                      <a:pt x="12" y="30"/>
                    </a:cubicBezTo>
                    <a:moveTo>
                      <a:pt x="13" y="28"/>
                    </a:moveTo>
                    <a:cubicBezTo>
                      <a:pt x="13" y="28"/>
                      <a:pt x="12" y="28"/>
                      <a:pt x="12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8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moveTo>
                      <a:pt x="14" y="26"/>
                    </a:moveTo>
                    <a:cubicBezTo>
                      <a:pt x="14" y="26"/>
                      <a:pt x="13" y="27"/>
                      <a:pt x="13" y="27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4" y="27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moveTo>
                      <a:pt x="17" y="21"/>
                    </a:moveTo>
                    <a:cubicBezTo>
                      <a:pt x="16" y="23"/>
                      <a:pt x="15" y="24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4"/>
                      <a:pt x="16" y="23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moveTo>
                      <a:pt x="20" y="16"/>
                    </a:moveTo>
                    <a:cubicBezTo>
                      <a:pt x="20" y="16"/>
                      <a:pt x="20" y="16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moveTo>
                      <a:pt x="21" y="15"/>
                    </a:moveTo>
                    <a:cubicBezTo>
                      <a:pt x="21" y="15"/>
                      <a:pt x="21" y="15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moveTo>
                      <a:pt x="24" y="9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8" y="3"/>
                    </a:moveTo>
                    <a:cubicBezTo>
                      <a:pt x="28" y="3"/>
                      <a:pt x="28" y="4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8" y="4"/>
                      <a:pt x="28" y="3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moveTo>
                      <a:pt x="30" y="0"/>
                    </a:moveTo>
                    <a:cubicBezTo>
                      <a:pt x="29" y="1"/>
                      <a:pt x="29" y="2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9" y="2"/>
                      <a:pt x="29" y="1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7" name="Freeform 9721"/>
              <p:cNvSpPr>
                <a:spLocks noEditPoints="1"/>
              </p:cNvSpPr>
              <p:nvPr/>
            </p:nvSpPr>
            <p:spPr bwMode="auto">
              <a:xfrm>
                <a:off x="-621" y="3627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8" name="Freeform 9722"/>
              <p:cNvSpPr>
                <a:spLocks noEditPoints="1"/>
              </p:cNvSpPr>
              <p:nvPr/>
            </p:nvSpPr>
            <p:spPr bwMode="auto">
              <a:xfrm>
                <a:off x="-628" y="3523"/>
                <a:ext cx="73" cy="119"/>
              </a:xfrm>
              <a:custGeom>
                <a:avLst/>
                <a:gdLst>
                  <a:gd name="T0" fmla="*/ 0 w 31"/>
                  <a:gd name="T1" fmla="*/ 50 h 50"/>
                  <a:gd name="T2" fmla="*/ 2 w 31"/>
                  <a:gd name="T3" fmla="*/ 48 h 50"/>
                  <a:gd name="T4" fmla="*/ 2 w 31"/>
                  <a:gd name="T5" fmla="*/ 47 h 50"/>
                  <a:gd name="T6" fmla="*/ 2 w 31"/>
                  <a:gd name="T7" fmla="*/ 47 h 50"/>
                  <a:gd name="T8" fmla="*/ 2 w 31"/>
                  <a:gd name="T9" fmla="*/ 47 h 50"/>
                  <a:gd name="T10" fmla="*/ 5 w 31"/>
                  <a:gd name="T11" fmla="*/ 42 h 50"/>
                  <a:gd name="T12" fmla="*/ 6 w 31"/>
                  <a:gd name="T13" fmla="*/ 42 h 50"/>
                  <a:gd name="T14" fmla="*/ 6 w 31"/>
                  <a:gd name="T15" fmla="*/ 41 h 50"/>
                  <a:gd name="T16" fmla="*/ 6 w 31"/>
                  <a:gd name="T17" fmla="*/ 41 h 50"/>
                  <a:gd name="T18" fmla="*/ 6 w 31"/>
                  <a:gd name="T19" fmla="*/ 41 h 50"/>
                  <a:gd name="T20" fmla="*/ 6 w 31"/>
                  <a:gd name="T21" fmla="*/ 41 h 50"/>
                  <a:gd name="T22" fmla="*/ 8 w 31"/>
                  <a:gd name="T23" fmla="*/ 38 h 50"/>
                  <a:gd name="T24" fmla="*/ 8 w 31"/>
                  <a:gd name="T25" fmla="*/ 38 h 50"/>
                  <a:gd name="T26" fmla="*/ 8 w 31"/>
                  <a:gd name="T27" fmla="*/ 38 h 50"/>
                  <a:gd name="T28" fmla="*/ 8 w 31"/>
                  <a:gd name="T29" fmla="*/ 38 h 50"/>
                  <a:gd name="T30" fmla="*/ 9 w 31"/>
                  <a:gd name="T31" fmla="*/ 37 h 50"/>
                  <a:gd name="T32" fmla="*/ 9 w 31"/>
                  <a:gd name="T33" fmla="*/ 36 h 50"/>
                  <a:gd name="T34" fmla="*/ 10 w 31"/>
                  <a:gd name="T35" fmla="*/ 34 h 50"/>
                  <a:gd name="T36" fmla="*/ 10 w 31"/>
                  <a:gd name="T37" fmla="*/ 35 h 50"/>
                  <a:gd name="T38" fmla="*/ 10 w 31"/>
                  <a:gd name="T39" fmla="*/ 34 h 50"/>
                  <a:gd name="T40" fmla="*/ 11 w 31"/>
                  <a:gd name="T41" fmla="*/ 33 h 50"/>
                  <a:gd name="T42" fmla="*/ 12 w 31"/>
                  <a:gd name="T43" fmla="*/ 32 h 50"/>
                  <a:gd name="T44" fmla="*/ 17 w 31"/>
                  <a:gd name="T45" fmla="*/ 24 h 50"/>
                  <a:gd name="T46" fmla="*/ 14 w 31"/>
                  <a:gd name="T47" fmla="*/ 28 h 50"/>
                  <a:gd name="T48" fmla="*/ 17 w 31"/>
                  <a:gd name="T49" fmla="*/ 24 h 50"/>
                  <a:gd name="T50" fmla="*/ 17 w 31"/>
                  <a:gd name="T51" fmla="*/ 23 h 50"/>
                  <a:gd name="T52" fmla="*/ 17 w 31"/>
                  <a:gd name="T53" fmla="*/ 23 h 50"/>
                  <a:gd name="T54" fmla="*/ 21 w 31"/>
                  <a:gd name="T55" fmla="*/ 17 h 50"/>
                  <a:gd name="T56" fmla="*/ 18 w 31"/>
                  <a:gd name="T57" fmla="*/ 22 h 50"/>
                  <a:gd name="T58" fmla="*/ 21 w 31"/>
                  <a:gd name="T59" fmla="*/ 17 h 50"/>
                  <a:gd name="T60" fmla="*/ 21 w 31"/>
                  <a:gd name="T61" fmla="*/ 16 h 50"/>
                  <a:gd name="T62" fmla="*/ 24 w 31"/>
                  <a:gd name="T63" fmla="*/ 12 h 50"/>
                  <a:gd name="T64" fmla="*/ 25 w 31"/>
                  <a:gd name="T65" fmla="*/ 10 h 50"/>
                  <a:gd name="T66" fmla="*/ 25 w 31"/>
                  <a:gd name="T67" fmla="*/ 10 h 50"/>
                  <a:gd name="T68" fmla="*/ 25 w 31"/>
                  <a:gd name="T69" fmla="*/ 10 h 50"/>
                  <a:gd name="T70" fmla="*/ 27 w 31"/>
                  <a:gd name="T71" fmla="*/ 7 h 50"/>
                  <a:gd name="T72" fmla="*/ 31 w 31"/>
                  <a:gd name="T7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50">
                    <a:moveTo>
                      <a:pt x="2" y="48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0"/>
                      <a:pt x="1" y="49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moveTo>
                      <a:pt x="2" y="47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moveTo>
                      <a:pt x="5" y="42"/>
                    </a:move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6" y="42"/>
                    </a:cubicBezTo>
                    <a:cubicBezTo>
                      <a:pt x="5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8" y="38"/>
                    </a:moveTo>
                    <a:cubicBezTo>
                      <a:pt x="7" y="39"/>
                      <a:pt x="6" y="40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0"/>
                      <a:pt x="7" y="39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moveTo>
                      <a:pt x="8" y="38"/>
                    </a:move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moveTo>
                      <a:pt x="9" y="36"/>
                    </a:moveTo>
                    <a:cubicBezTo>
                      <a:pt x="9" y="36"/>
                      <a:pt x="9" y="36"/>
                      <a:pt x="9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moveTo>
                      <a:pt x="10" y="34"/>
                    </a:moveTo>
                    <a:cubicBezTo>
                      <a:pt x="10" y="34"/>
                      <a:pt x="10" y="35"/>
                      <a:pt x="10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0" y="35"/>
                      <a:pt x="10" y="34"/>
                      <a:pt x="10" y="34"/>
                    </a:cubicBezTo>
                    <a:cubicBezTo>
                      <a:pt x="10" y="34"/>
                      <a:pt x="10" y="34"/>
                      <a:pt x="10" y="34"/>
                    </a:cubicBezTo>
                    <a:moveTo>
                      <a:pt x="12" y="32"/>
                    </a:moveTo>
                    <a:cubicBezTo>
                      <a:pt x="11" y="32"/>
                      <a:pt x="11" y="33"/>
                      <a:pt x="11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33"/>
                      <a:pt x="11" y="32"/>
                      <a:pt x="12" y="32"/>
                    </a:cubicBezTo>
                    <a:cubicBezTo>
                      <a:pt x="12" y="32"/>
                      <a:pt x="12" y="32"/>
                      <a:pt x="12" y="32"/>
                    </a:cubicBezTo>
                    <a:moveTo>
                      <a:pt x="17" y="24"/>
                    </a:moveTo>
                    <a:cubicBezTo>
                      <a:pt x="16" y="25"/>
                      <a:pt x="15" y="27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5" y="27"/>
                      <a:pt x="16" y="25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1" y="17"/>
                    </a:moveTo>
                    <a:cubicBezTo>
                      <a:pt x="20" y="19"/>
                      <a:pt x="19" y="20"/>
                      <a:pt x="18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19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moveTo>
                      <a:pt x="24" y="12"/>
                    </a:moveTo>
                    <a:cubicBezTo>
                      <a:pt x="23" y="13"/>
                      <a:pt x="22" y="15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2" y="15"/>
                      <a:pt x="23" y="13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moveTo>
                      <a:pt x="25" y="10"/>
                    </a:move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moveTo>
                      <a:pt x="31" y="0"/>
                    </a:moveTo>
                    <a:cubicBezTo>
                      <a:pt x="30" y="3"/>
                      <a:pt x="28" y="5"/>
                      <a:pt x="27" y="7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5"/>
                      <a:pt x="30" y="3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9" name="Freeform 9723"/>
              <p:cNvSpPr>
                <a:spLocks noEditPoints="1"/>
              </p:cNvSpPr>
              <p:nvPr/>
            </p:nvSpPr>
            <p:spPr bwMode="auto">
              <a:xfrm>
                <a:off x="-685" y="3653"/>
                <a:ext cx="50" cy="81"/>
              </a:xfrm>
              <a:custGeom>
                <a:avLst/>
                <a:gdLst>
                  <a:gd name="T0" fmla="*/ 0 w 21"/>
                  <a:gd name="T1" fmla="*/ 34 h 34"/>
                  <a:gd name="T2" fmla="*/ 0 w 21"/>
                  <a:gd name="T3" fmla="*/ 34 h 34"/>
                  <a:gd name="T4" fmla="*/ 0 w 21"/>
                  <a:gd name="T5" fmla="*/ 34 h 34"/>
                  <a:gd name="T6" fmla="*/ 0 w 21"/>
                  <a:gd name="T7" fmla="*/ 34 h 34"/>
                  <a:gd name="T8" fmla="*/ 0 w 21"/>
                  <a:gd name="T9" fmla="*/ 34 h 34"/>
                  <a:gd name="T10" fmla="*/ 4 w 21"/>
                  <a:gd name="T11" fmla="*/ 27 h 34"/>
                  <a:gd name="T12" fmla="*/ 0 w 21"/>
                  <a:gd name="T13" fmla="*/ 33 h 34"/>
                  <a:gd name="T14" fmla="*/ 0 w 21"/>
                  <a:gd name="T15" fmla="*/ 33 h 34"/>
                  <a:gd name="T16" fmla="*/ 4 w 21"/>
                  <a:gd name="T17" fmla="*/ 27 h 34"/>
                  <a:gd name="T18" fmla="*/ 4 w 21"/>
                  <a:gd name="T19" fmla="*/ 27 h 34"/>
                  <a:gd name="T20" fmla="*/ 9 w 21"/>
                  <a:gd name="T21" fmla="*/ 19 h 34"/>
                  <a:gd name="T22" fmla="*/ 6 w 21"/>
                  <a:gd name="T23" fmla="*/ 24 h 34"/>
                  <a:gd name="T24" fmla="*/ 6 w 21"/>
                  <a:gd name="T25" fmla="*/ 24 h 34"/>
                  <a:gd name="T26" fmla="*/ 9 w 21"/>
                  <a:gd name="T27" fmla="*/ 19 h 34"/>
                  <a:gd name="T28" fmla="*/ 9 w 21"/>
                  <a:gd name="T29" fmla="*/ 19 h 34"/>
                  <a:gd name="T30" fmla="*/ 18 w 21"/>
                  <a:gd name="T31" fmla="*/ 6 h 34"/>
                  <a:gd name="T32" fmla="*/ 12 w 21"/>
                  <a:gd name="T33" fmla="*/ 15 h 34"/>
                  <a:gd name="T34" fmla="*/ 12 w 21"/>
                  <a:gd name="T35" fmla="*/ 15 h 34"/>
                  <a:gd name="T36" fmla="*/ 18 w 21"/>
                  <a:gd name="T37" fmla="*/ 6 h 34"/>
                  <a:gd name="T38" fmla="*/ 18 w 21"/>
                  <a:gd name="T39" fmla="*/ 6 h 34"/>
                  <a:gd name="T40" fmla="*/ 21 w 21"/>
                  <a:gd name="T41" fmla="*/ 0 h 34"/>
                  <a:gd name="T42" fmla="*/ 19 w 21"/>
                  <a:gd name="T43" fmla="*/ 3 h 34"/>
                  <a:gd name="T44" fmla="*/ 19 w 21"/>
                  <a:gd name="T45" fmla="*/ 3 h 34"/>
                  <a:gd name="T46" fmla="*/ 21 w 21"/>
                  <a:gd name="T4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34"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4" y="27"/>
                    </a:moveTo>
                    <a:cubicBezTo>
                      <a:pt x="3" y="29"/>
                      <a:pt x="2" y="31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2" y="31"/>
                      <a:pt x="3" y="29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moveTo>
                      <a:pt x="9" y="19"/>
                    </a:moveTo>
                    <a:cubicBezTo>
                      <a:pt x="8" y="21"/>
                      <a:pt x="7" y="22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7" y="23"/>
                      <a:pt x="8" y="21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moveTo>
                      <a:pt x="18" y="6"/>
                    </a:moveTo>
                    <a:cubicBezTo>
                      <a:pt x="16" y="9"/>
                      <a:pt x="14" y="12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2"/>
                      <a:pt x="16" y="9"/>
                      <a:pt x="18" y="6"/>
                    </a:cubicBezTo>
                    <a:cubicBezTo>
                      <a:pt x="18" y="6"/>
                      <a:pt x="18" y="6"/>
                      <a:pt x="18" y="6"/>
                    </a:cubicBezTo>
                    <a:moveTo>
                      <a:pt x="21" y="0"/>
                    </a:moveTo>
                    <a:cubicBezTo>
                      <a:pt x="21" y="1"/>
                      <a:pt x="20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20" y="2"/>
                      <a:pt x="21" y="1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0" name="Freeform 9724"/>
              <p:cNvSpPr>
                <a:spLocks noEditPoints="1"/>
              </p:cNvSpPr>
              <p:nvPr/>
            </p:nvSpPr>
            <p:spPr bwMode="auto">
              <a:xfrm>
                <a:off x="-687" y="3660"/>
                <a:ext cx="47" cy="76"/>
              </a:xfrm>
              <a:custGeom>
                <a:avLst/>
                <a:gdLst>
                  <a:gd name="T0" fmla="*/ 1 w 20"/>
                  <a:gd name="T1" fmla="*/ 31 h 32"/>
                  <a:gd name="T2" fmla="*/ 0 w 20"/>
                  <a:gd name="T3" fmla="*/ 32 h 32"/>
                  <a:gd name="T4" fmla="*/ 1 w 20"/>
                  <a:gd name="T5" fmla="*/ 31 h 32"/>
                  <a:gd name="T6" fmla="*/ 1 w 20"/>
                  <a:gd name="T7" fmla="*/ 31 h 32"/>
                  <a:gd name="T8" fmla="*/ 1 w 20"/>
                  <a:gd name="T9" fmla="*/ 30 h 32"/>
                  <a:gd name="T10" fmla="*/ 1 w 20"/>
                  <a:gd name="T11" fmla="*/ 31 h 32"/>
                  <a:gd name="T12" fmla="*/ 1 w 20"/>
                  <a:gd name="T13" fmla="*/ 31 h 32"/>
                  <a:gd name="T14" fmla="*/ 1 w 20"/>
                  <a:gd name="T15" fmla="*/ 30 h 32"/>
                  <a:gd name="T16" fmla="*/ 1 w 20"/>
                  <a:gd name="T17" fmla="*/ 30 h 32"/>
                  <a:gd name="T18" fmla="*/ 7 w 20"/>
                  <a:gd name="T19" fmla="*/ 21 h 32"/>
                  <a:gd name="T20" fmla="*/ 5 w 20"/>
                  <a:gd name="T21" fmla="*/ 24 h 32"/>
                  <a:gd name="T22" fmla="*/ 5 w 20"/>
                  <a:gd name="T23" fmla="*/ 24 h 32"/>
                  <a:gd name="T24" fmla="*/ 7 w 20"/>
                  <a:gd name="T25" fmla="*/ 21 h 32"/>
                  <a:gd name="T26" fmla="*/ 7 w 20"/>
                  <a:gd name="T27" fmla="*/ 21 h 32"/>
                  <a:gd name="T28" fmla="*/ 13 w 20"/>
                  <a:gd name="T29" fmla="*/ 12 h 32"/>
                  <a:gd name="T30" fmla="*/ 10 w 20"/>
                  <a:gd name="T31" fmla="*/ 16 h 32"/>
                  <a:gd name="T32" fmla="*/ 10 w 20"/>
                  <a:gd name="T33" fmla="*/ 16 h 32"/>
                  <a:gd name="T34" fmla="*/ 13 w 20"/>
                  <a:gd name="T35" fmla="*/ 12 h 32"/>
                  <a:gd name="T36" fmla="*/ 13 w 20"/>
                  <a:gd name="T37" fmla="*/ 12 h 32"/>
                  <a:gd name="T38" fmla="*/ 20 w 20"/>
                  <a:gd name="T39" fmla="*/ 0 h 32"/>
                  <a:gd name="T40" fmla="*/ 19 w 20"/>
                  <a:gd name="T41" fmla="*/ 3 h 32"/>
                  <a:gd name="T42" fmla="*/ 19 w 20"/>
                  <a:gd name="T43" fmla="*/ 3 h 32"/>
                  <a:gd name="T44" fmla="*/ 20 w 20"/>
                  <a:gd name="T45" fmla="*/ 0 h 32"/>
                  <a:gd name="T46" fmla="*/ 20 w 20"/>
                  <a:gd name="T47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32">
                    <a:moveTo>
                      <a:pt x="1" y="31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moveTo>
                      <a:pt x="1" y="30"/>
                    </a:moveTo>
                    <a:cubicBezTo>
                      <a:pt x="1" y="30"/>
                      <a:pt x="1" y="31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1" y="31"/>
                      <a:pt x="1" y="30"/>
                      <a:pt x="1" y="30"/>
                    </a:cubicBezTo>
                    <a:cubicBezTo>
                      <a:pt x="1" y="30"/>
                      <a:pt x="1" y="30"/>
                      <a:pt x="1" y="30"/>
                    </a:cubicBezTo>
                    <a:moveTo>
                      <a:pt x="7" y="21"/>
                    </a:moveTo>
                    <a:cubicBezTo>
                      <a:pt x="6" y="22"/>
                      <a:pt x="6" y="23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" y="23"/>
                      <a:pt x="6" y="22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moveTo>
                      <a:pt x="13" y="12"/>
                    </a:moveTo>
                    <a:cubicBezTo>
                      <a:pt x="12" y="13"/>
                      <a:pt x="11" y="15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5"/>
                      <a:pt x="12" y="13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20" y="0"/>
                    </a:moveTo>
                    <a:cubicBezTo>
                      <a:pt x="20" y="1"/>
                      <a:pt x="19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2"/>
                      <a:pt x="20" y="1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1" name="Freeform 9725"/>
              <p:cNvSpPr>
                <a:spLocks noEditPoints="1"/>
              </p:cNvSpPr>
              <p:nvPr/>
            </p:nvSpPr>
            <p:spPr bwMode="auto">
              <a:xfrm>
                <a:off x="-739" y="3663"/>
                <a:ext cx="21" cy="28"/>
              </a:xfrm>
              <a:custGeom>
                <a:avLst/>
                <a:gdLst>
                  <a:gd name="T0" fmla="*/ 3 w 9"/>
                  <a:gd name="T1" fmla="*/ 9 h 12"/>
                  <a:gd name="T2" fmla="*/ 1 w 9"/>
                  <a:gd name="T3" fmla="*/ 12 h 12"/>
                  <a:gd name="T4" fmla="*/ 0 w 9"/>
                  <a:gd name="T5" fmla="*/ 12 h 12"/>
                  <a:gd name="T6" fmla="*/ 3 w 9"/>
                  <a:gd name="T7" fmla="*/ 9 h 12"/>
                  <a:gd name="T8" fmla="*/ 3 w 9"/>
                  <a:gd name="T9" fmla="*/ 9 h 12"/>
                  <a:gd name="T10" fmla="*/ 9 w 9"/>
                  <a:gd name="T11" fmla="*/ 0 h 12"/>
                  <a:gd name="T12" fmla="*/ 5 w 9"/>
                  <a:gd name="T13" fmla="*/ 5 h 12"/>
                  <a:gd name="T14" fmla="*/ 5 w 9"/>
                  <a:gd name="T15" fmla="*/ 5 h 12"/>
                  <a:gd name="T16" fmla="*/ 9 w 9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2">
                    <a:moveTo>
                      <a:pt x="3" y="9"/>
                    </a:moveTo>
                    <a:cubicBezTo>
                      <a:pt x="2" y="10"/>
                      <a:pt x="1" y="11"/>
                      <a:pt x="1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1"/>
                      <a:pt x="2" y="10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moveTo>
                      <a:pt x="9" y="0"/>
                    </a:moveTo>
                    <a:cubicBezTo>
                      <a:pt x="8" y="2"/>
                      <a:pt x="7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7" y="4"/>
                      <a:pt x="8" y="2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2" name="Freeform 9726"/>
              <p:cNvSpPr>
                <a:spLocks/>
              </p:cNvSpPr>
              <p:nvPr/>
            </p:nvSpPr>
            <p:spPr bwMode="auto">
              <a:xfrm>
                <a:off x="-732" y="3675"/>
                <a:ext cx="5" cy="9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0 w 2"/>
                  <a:gd name="T5" fmla="*/ 4 h 4"/>
                  <a:gd name="T6" fmla="*/ 2 w 2"/>
                  <a:gd name="T7" fmla="*/ 0 h 4"/>
                  <a:gd name="T8" fmla="*/ 2 w 2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2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3" name="Freeform 9727"/>
              <p:cNvSpPr>
                <a:spLocks noEditPoints="1"/>
              </p:cNvSpPr>
              <p:nvPr/>
            </p:nvSpPr>
            <p:spPr bwMode="auto">
              <a:xfrm>
                <a:off x="-326" y="3349"/>
                <a:ext cx="83" cy="141"/>
              </a:xfrm>
              <a:custGeom>
                <a:avLst/>
                <a:gdLst>
                  <a:gd name="T0" fmla="*/ 0 w 35"/>
                  <a:gd name="T1" fmla="*/ 60 h 60"/>
                  <a:gd name="T2" fmla="*/ 3 w 35"/>
                  <a:gd name="T3" fmla="*/ 54 h 60"/>
                  <a:gd name="T4" fmla="*/ 4 w 35"/>
                  <a:gd name="T5" fmla="*/ 53 h 60"/>
                  <a:gd name="T6" fmla="*/ 4 w 35"/>
                  <a:gd name="T7" fmla="*/ 53 h 60"/>
                  <a:gd name="T8" fmla="*/ 7 w 35"/>
                  <a:gd name="T9" fmla="*/ 49 h 60"/>
                  <a:gd name="T10" fmla="*/ 6 w 35"/>
                  <a:gd name="T11" fmla="*/ 50 h 60"/>
                  <a:gd name="T12" fmla="*/ 7 w 35"/>
                  <a:gd name="T13" fmla="*/ 49 h 60"/>
                  <a:gd name="T14" fmla="*/ 7 w 35"/>
                  <a:gd name="T15" fmla="*/ 49 h 60"/>
                  <a:gd name="T16" fmla="*/ 7 w 35"/>
                  <a:gd name="T17" fmla="*/ 48 h 60"/>
                  <a:gd name="T18" fmla="*/ 7 w 35"/>
                  <a:gd name="T19" fmla="*/ 47 h 60"/>
                  <a:gd name="T20" fmla="*/ 7 w 35"/>
                  <a:gd name="T21" fmla="*/ 48 h 60"/>
                  <a:gd name="T22" fmla="*/ 7 w 35"/>
                  <a:gd name="T23" fmla="*/ 47 h 60"/>
                  <a:gd name="T24" fmla="*/ 7 w 35"/>
                  <a:gd name="T25" fmla="*/ 47 h 60"/>
                  <a:gd name="T26" fmla="*/ 11 w 35"/>
                  <a:gd name="T27" fmla="*/ 41 h 60"/>
                  <a:gd name="T28" fmla="*/ 13 w 35"/>
                  <a:gd name="T29" fmla="*/ 38 h 60"/>
                  <a:gd name="T30" fmla="*/ 12 w 35"/>
                  <a:gd name="T31" fmla="*/ 40 h 60"/>
                  <a:gd name="T32" fmla="*/ 13 w 35"/>
                  <a:gd name="T33" fmla="*/ 38 h 60"/>
                  <a:gd name="T34" fmla="*/ 14 w 35"/>
                  <a:gd name="T35" fmla="*/ 37 h 60"/>
                  <a:gd name="T36" fmla="*/ 14 w 35"/>
                  <a:gd name="T37" fmla="*/ 36 h 60"/>
                  <a:gd name="T38" fmla="*/ 14 w 35"/>
                  <a:gd name="T39" fmla="*/ 35 h 60"/>
                  <a:gd name="T40" fmla="*/ 14 w 35"/>
                  <a:gd name="T41" fmla="*/ 36 h 60"/>
                  <a:gd name="T42" fmla="*/ 14 w 35"/>
                  <a:gd name="T43" fmla="*/ 35 h 60"/>
                  <a:gd name="T44" fmla="*/ 15 w 35"/>
                  <a:gd name="T45" fmla="*/ 34 h 60"/>
                  <a:gd name="T46" fmla="*/ 15 w 35"/>
                  <a:gd name="T47" fmla="*/ 34 h 60"/>
                  <a:gd name="T48" fmla="*/ 16 w 35"/>
                  <a:gd name="T49" fmla="*/ 32 h 60"/>
                  <a:gd name="T50" fmla="*/ 15 w 35"/>
                  <a:gd name="T51" fmla="*/ 34 h 60"/>
                  <a:gd name="T52" fmla="*/ 16 w 35"/>
                  <a:gd name="T53" fmla="*/ 32 h 60"/>
                  <a:gd name="T54" fmla="*/ 17 w 35"/>
                  <a:gd name="T55" fmla="*/ 31 h 60"/>
                  <a:gd name="T56" fmla="*/ 21 w 35"/>
                  <a:gd name="T57" fmla="*/ 24 h 60"/>
                  <a:gd name="T58" fmla="*/ 24 w 35"/>
                  <a:gd name="T59" fmla="*/ 19 h 60"/>
                  <a:gd name="T60" fmla="*/ 21 w 35"/>
                  <a:gd name="T61" fmla="*/ 24 h 60"/>
                  <a:gd name="T62" fmla="*/ 24 w 35"/>
                  <a:gd name="T63" fmla="*/ 19 h 60"/>
                  <a:gd name="T64" fmla="*/ 24 w 35"/>
                  <a:gd name="T65" fmla="*/ 18 h 60"/>
                  <a:gd name="T66" fmla="*/ 25 w 35"/>
                  <a:gd name="T67" fmla="*/ 17 h 60"/>
                  <a:gd name="T68" fmla="*/ 26 w 35"/>
                  <a:gd name="T69" fmla="*/ 16 h 60"/>
                  <a:gd name="T70" fmla="*/ 25 w 35"/>
                  <a:gd name="T71" fmla="*/ 17 h 60"/>
                  <a:gd name="T72" fmla="*/ 26 w 35"/>
                  <a:gd name="T73" fmla="*/ 16 h 60"/>
                  <a:gd name="T74" fmla="*/ 26 w 35"/>
                  <a:gd name="T75" fmla="*/ 16 h 60"/>
                  <a:gd name="T76" fmla="*/ 26 w 35"/>
                  <a:gd name="T77" fmla="*/ 16 h 60"/>
                  <a:gd name="T78" fmla="*/ 26 w 35"/>
                  <a:gd name="T79" fmla="*/ 15 h 60"/>
                  <a:gd name="T80" fmla="*/ 26 w 35"/>
                  <a:gd name="T81" fmla="*/ 15 h 60"/>
                  <a:gd name="T82" fmla="*/ 26 w 35"/>
                  <a:gd name="T83" fmla="*/ 15 h 60"/>
                  <a:gd name="T84" fmla="*/ 27 w 35"/>
                  <a:gd name="T85" fmla="*/ 14 h 60"/>
                  <a:gd name="T86" fmla="*/ 31 w 35"/>
                  <a:gd name="T87" fmla="*/ 7 h 60"/>
                  <a:gd name="T88" fmla="*/ 31 w 35"/>
                  <a:gd name="T89" fmla="*/ 7 h 60"/>
                  <a:gd name="T90" fmla="*/ 31 w 35"/>
                  <a:gd name="T91" fmla="*/ 7 h 60"/>
                  <a:gd name="T92" fmla="*/ 31 w 35"/>
                  <a:gd name="T93" fmla="*/ 7 h 60"/>
                  <a:gd name="T94" fmla="*/ 31 w 35"/>
                  <a:gd name="T95" fmla="*/ 6 h 60"/>
                  <a:gd name="T96" fmla="*/ 31 w 35"/>
                  <a:gd name="T97" fmla="*/ 6 h 60"/>
                  <a:gd name="T98" fmla="*/ 32 w 35"/>
                  <a:gd name="T99" fmla="*/ 4 h 60"/>
                  <a:gd name="T100" fmla="*/ 32 w 35"/>
                  <a:gd name="T101" fmla="*/ 5 h 60"/>
                  <a:gd name="T102" fmla="*/ 32 w 35"/>
                  <a:gd name="T103" fmla="*/ 4 h 60"/>
                  <a:gd name="T104" fmla="*/ 34 w 35"/>
                  <a:gd name="T105" fmla="*/ 1 h 60"/>
                  <a:gd name="T106" fmla="*/ 33 w 35"/>
                  <a:gd name="T107" fmla="*/ 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5" h="60">
                    <a:moveTo>
                      <a:pt x="3" y="54"/>
                    </a:moveTo>
                    <a:cubicBezTo>
                      <a:pt x="2" y="56"/>
                      <a:pt x="1" y="58"/>
                      <a:pt x="0" y="60"/>
                    </a:cubicBezTo>
                    <a:cubicBezTo>
                      <a:pt x="1" y="58"/>
                      <a:pt x="2" y="56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moveTo>
                      <a:pt x="4" y="53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moveTo>
                      <a:pt x="7" y="49"/>
                    </a:moveTo>
                    <a:cubicBezTo>
                      <a:pt x="6" y="49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6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7" y="47"/>
                    </a:moveTo>
                    <a:cubicBezTo>
                      <a:pt x="7" y="47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7"/>
                      <a:pt x="7" y="47"/>
                    </a:cubicBezTo>
                    <a:cubicBezTo>
                      <a:pt x="7" y="47"/>
                      <a:pt x="7" y="47"/>
                      <a:pt x="7" y="47"/>
                    </a:cubicBezTo>
                    <a:moveTo>
                      <a:pt x="11" y="41"/>
                    </a:moveTo>
                    <a:cubicBezTo>
                      <a:pt x="10" y="43"/>
                      <a:pt x="9" y="45"/>
                      <a:pt x="7" y="47"/>
                    </a:cubicBezTo>
                    <a:cubicBezTo>
                      <a:pt x="7" y="47"/>
                      <a:pt x="8" y="47"/>
                      <a:pt x="8" y="47"/>
                    </a:cubicBezTo>
                    <a:cubicBezTo>
                      <a:pt x="9" y="45"/>
                      <a:pt x="10" y="43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moveTo>
                      <a:pt x="13" y="38"/>
                    </a:move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39"/>
                      <a:pt x="12" y="39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moveTo>
                      <a:pt x="14" y="36"/>
                    </a:moveTo>
                    <a:cubicBezTo>
                      <a:pt x="14" y="36"/>
                      <a:pt x="14" y="37"/>
                      <a:pt x="14" y="37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4" y="37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moveTo>
                      <a:pt x="14" y="35"/>
                    </a:moveTo>
                    <a:cubicBezTo>
                      <a:pt x="14" y="35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5"/>
                      <a:pt x="15" y="35"/>
                    </a:cubicBezTo>
                    <a:cubicBezTo>
                      <a:pt x="15" y="35"/>
                      <a:pt x="15" y="35"/>
                      <a:pt x="14" y="35"/>
                    </a:cubicBezTo>
                    <a:moveTo>
                      <a:pt x="15" y="34"/>
                    </a:move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moveTo>
                      <a:pt x="16" y="32"/>
                    </a:moveTo>
                    <a:cubicBezTo>
                      <a:pt x="16" y="32"/>
                      <a:pt x="16" y="33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6" y="33"/>
                      <a:pt x="16" y="32"/>
                      <a:pt x="17" y="32"/>
                    </a:cubicBezTo>
                    <a:cubicBezTo>
                      <a:pt x="17" y="32"/>
                      <a:pt x="16" y="32"/>
                      <a:pt x="16" y="32"/>
                    </a:cubicBezTo>
                    <a:moveTo>
                      <a:pt x="21" y="24"/>
                    </a:moveTo>
                    <a:cubicBezTo>
                      <a:pt x="20" y="26"/>
                      <a:pt x="18" y="29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8" y="29"/>
                      <a:pt x="20" y="26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moveTo>
                      <a:pt x="24" y="19"/>
                    </a:moveTo>
                    <a:cubicBezTo>
                      <a:pt x="23" y="20"/>
                      <a:pt x="22" y="22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2"/>
                      <a:pt x="23" y="20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moveTo>
                      <a:pt x="25" y="17"/>
                    </a:moveTo>
                    <a:cubicBezTo>
                      <a:pt x="25" y="18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8"/>
                      <a:pt x="25" y="18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moveTo>
                      <a:pt x="26" y="16"/>
                    </a:moveTo>
                    <a:cubicBezTo>
                      <a:pt x="25" y="16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26" y="16"/>
                    </a:move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26" y="15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moveTo>
                      <a:pt x="31" y="7"/>
                    </a:moveTo>
                    <a:cubicBezTo>
                      <a:pt x="30" y="9"/>
                      <a:pt x="28" y="12"/>
                      <a:pt x="27" y="14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8" y="12"/>
                      <a:pt x="30" y="9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moveTo>
                      <a:pt x="31" y="7"/>
                    </a:move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moveTo>
                      <a:pt x="31" y="6"/>
                    </a:move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moveTo>
                      <a:pt x="32" y="4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moveTo>
                      <a:pt x="35" y="0"/>
                    </a:moveTo>
                    <a:cubicBezTo>
                      <a:pt x="35" y="0"/>
                      <a:pt x="35" y="1"/>
                      <a:pt x="34" y="1"/>
                    </a:cubicBezTo>
                    <a:cubicBezTo>
                      <a:pt x="34" y="2"/>
                      <a:pt x="33" y="3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3"/>
                      <a:pt x="34" y="2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4" name="Freeform 9728"/>
              <p:cNvSpPr>
                <a:spLocks/>
              </p:cNvSpPr>
              <p:nvPr/>
            </p:nvSpPr>
            <p:spPr bwMode="auto">
              <a:xfrm>
                <a:off x="-319" y="3474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5" name="Oval 9729"/>
              <p:cNvSpPr>
                <a:spLocks noChangeArrowheads="1"/>
              </p:cNvSpPr>
              <p:nvPr/>
            </p:nvSpPr>
            <p:spPr bwMode="auto">
              <a:xfrm>
                <a:off x="-309" y="346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6" name="Freeform 9730"/>
              <p:cNvSpPr>
                <a:spLocks noEditPoints="1"/>
              </p:cNvSpPr>
              <p:nvPr/>
            </p:nvSpPr>
            <p:spPr bwMode="auto">
              <a:xfrm>
                <a:off x="-309" y="3443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0 w 5"/>
                  <a:gd name="T11" fmla="*/ 7 h 8"/>
                  <a:gd name="T12" fmla="*/ 0 w 5"/>
                  <a:gd name="T13" fmla="*/ 7 h 8"/>
                  <a:gd name="T14" fmla="*/ 0 w 5"/>
                  <a:gd name="T15" fmla="*/ 7 h 8"/>
                  <a:gd name="T16" fmla="*/ 1 w 5"/>
                  <a:gd name="T17" fmla="*/ 7 h 8"/>
                  <a:gd name="T18" fmla="*/ 0 w 5"/>
                  <a:gd name="T19" fmla="*/ 7 h 8"/>
                  <a:gd name="T20" fmla="*/ 5 w 5"/>
                  <a:gd name="T21" fmla="*/ 0 h 8"/>
                  <a:gd name="T22" fmla="*/ 4 w 5"/>
                  <a:gd name="T23" fmla="*/ 1 h 8"/>
                  <a:gd name="T24" fmla="*/ 4 w 5"/>
                  <a:gd name="T25" fmla="*/ 1 h 8"/>
                  <a:gd name="T26" fmla="*/ 5 w 5"/>
                  <a:gd name="T27" fmla="*/ 0 h 8"/>
                  <a:gd name="T28" fmla="*/ 5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0" y="7"/>
                      <a:pt x="0" y="7"/>
                    </a:cubicBezTo>
                    <a:moveTo>
                      <a:pt x="5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7" name="Oval 9731"/>
              <p:cNvSpPr>
                <a:spLocks noChangeArrowheads="1"/>
              </p:cNvSpPr>
              <p:nvPr/>
            </p:nvSpPr>
            <p:spPr bwMode="auto">
              <a:xfrm>
                <a:off x="-290" y="342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8" name="Freeform 9732"/>
              <p:cNvSpPr>
                <a:spLocks/>
              </p:cNvSpPr>
              <p:nvPr/>
            </p:nvSpPr>
            <p:spPr bwMode="auto">
              <a:xfrm>
                <a:off x="-293" y="3429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9" name="Freeform 9733"/>
              <p:cNvSpPr>
                <a:spLocks/>
              </p:cNvSpPr>
              <p:nvPr/>
            </p:nvSpPr>
            <p:spPr bwMode="auto">
              <a:xfrm>
                <a:off x="-288" y="342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0" name="Oval 9734"/>
              <p:cNvSpPr>
                <a:spLocks noChangeArrowheads="1"/>
              </p:cNvSpPr>
              <p:nvPr/>
            </p:nvSpPr>
            <p:spPr bwMode="auto">
              <a:xfrm>
                <a:off x="-276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1" name="Freeform 9735"/>
              <p:cNvSpPr>
                <a:spLocks noEditPoints="1"/>
              </p:cNvSpPr>
              <p:nvPr/>
            </p:nvSpPr>
            <p:spPr bwMode="auto">
              <a:xfrm>
                <a:off x="-269" y="3382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2 w 3"/>
                  <a:gd name="T13" fmla="*/ 1 h 5"/>
                  <a:gd name="T14" fmla="*/ 2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2" name="Freeform 9736"/>
              <p:cNvSpPr>
                <a:spLocks noEditPoints="1"/>
              </p:cNvSpPr>
              <p:nvPr/>
            </p:nvSpPr>
            <p:spPr bwMode="auto">
              <a:xfrm>
                <a:off x="-264" y="3384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1 h 1"/>
                  <a:gd name="T7" fmla="*/ 1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3" name="Freeform 9737"/>
              <p:cNvSpPr>
                <a:spLocks noEditPoints="1"/>
              </p:cNvSpPr>
              <p:nvPr/>
            </p:nvSpPr>
            <p:spPr bwMode="auto">
              <a:xfrm>
                <a:off x="-252" y="3361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1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1 h 2"/>
                  <a:gd name="T18" fmla="*/ 0 w 1"/>
                  <a:gd name="T19" fmla="*/ 1 h 2"/>
                  <a:gd name="T20" fmla="*/ 1 w 1"/>
                  <a:gd name="T21" fmla="*/ 0 h 2"/>
                  <a:gd name="T22" fmla="*/ 0 w 1"/>
                  <a:gd name="T23" fmla="*/ 1 h 2"/>
                  <a:gd name="T24" fmla="*/ 0 w 1"/>
                  <a:gd name="T25" fmla="*/ 1 h 2"/>
                  <a:gd name="T26" fmla="*/ 1 w 1"/>
                  <a:gd name="T27" fmla="*/ 0 h 2"/>
                  <a:gd name="T28" fmla="*/ 1 w 1"/>
                  <a:gd name="T2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4" name="Oval 9738"/>
              <p:cNvSpPr>
                <a:spLocks noChangeArrowheads="1"/>
              </p:cNvSpPr>
              <p:nvPr/>
            </p:nvSpPr>
            <p:spPr bwMode="auto">
              <a:xfrm>
                <a:off x="-267" y="338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5" name="Freeform 9739"/>
              <p:cNvSpPr>
                <a:spLocks noEditPoints="1"/>
              </p:cNvSpPr>
              <p:nvPr/>
            </p:nvSpPr>
            <p:spPr bwMode="auto">
              <a:xfrm>
                <a:off x="-316" y="3434"/>
                <a:ext cx="23" cy="40"/>
              </a:xfrm>
              <a:custGeom>
                <a:avLst/>
                <a:gdLst>
                  <a:gd name="T0" fmla="*/ 2 w 10"/>
                  <a:gd name="T1" fmla="*/ 14 h 17"/>
                  <a:gd name="T2" fmla="*/ 0 w 10"/>
                  <a:gd name="T3" fmla="*/ 17 h 17"/>
                  <a:gd name="T4" fmla="*/ 0 w 10"/>
                  <a:gd name="T5" fmla="*/ 17 h 17"/>
                  <a:gd name="T6" fmla="*/ 2 w 10"/>
                  <a:gd name="T7" fmla="*/ 14 h 17"/>
                  <a:gd name="T8" fmla="*/ 2 w 10"/>
                  <a:gd name="T9" fmla="*/ 14 h 17"/>
                  <a:gd name="T10" fmla="*/ 10 w 10"/>
                  <a:gd name="T11" fmla="*/ 1 h 17"/>
                  <a:gd name="T12" fmla="*/ 9 w 10"/>
                  <a:gd name="T13" fmla="*/ 2 h 17"/>
                  <a:gd name="T14" fmla="*/ 9 w 10"/>
                  <a:gd name="T15" fmla="*/ 2 h 17"/>
                  <a:gd name="T16" fmla="*/ 10 w 10"/>
                  <a:gd name="T17" fmla="*/ 1 h 17"/>
                  <a:gd name="T18" fmla="*/ 10 w 10"/>
                  <a:gd name="T19" fmla="*/ 1 h 17"/>
                  <a:gd name="T20" fmla="*/ 10 w 10"/>
                  <a:gd name="T21" fmla="*/ 0 h 17"/>
                  <a:gd name="T22" fmla="*/ 10 w 10"/>
                  <a:gd name="T23" fmla="*/ 0 h 17"/>
                  <a:gd name="T24" fmla="*/ 10 w 10"/>
                  <a:gd name="T25" fmla="*/ 0 h 17"/>
                  <a:gd name="T26" fmla="*/ 10 w 10"/>
                  <a:gd name="T27" fmla="*/ 0 h 17"/>
                  <a:gd name="T28" fmla="*/ 10 w 10"/>
                  <a:gd name="T2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7">
                    <a:moveTo>
                      <a:pt x="2" y="14"/>
                    </a:moveTo>
                    <a:cubicBezTo>
                      <a:pt x="1" y="15"/>
                      <a:pt x="1" y="16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6"/>
                      <a:pt x="1" y="15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10" y="1"/>
                    </a:move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moveTo>
                      <a:pt x="10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6" name="Freeform 9740"/>
              <p:cNvSpPr>
                <a:spLocks/>
              </p:cNvSpPr>
              <p:nvPr/>
            </p:nvSpPr>
            <p:spPr bwMode="auto">
              <a:xfrm>
                <a:off x="-250" y="335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7" name="Freeform 9741"/>
              <p:cNvSpPr>
                <a:spLocks/>
              </p:cNvSpPr>
              <p:nvPr/>
            </p:nvSpPr>
            <p:spPr bwMode="auto">
              <a:xfrm>
                <a:off x="-106" y="310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8" name="Freeform 9742"/>
              <p:cNvSpPr>
                <a:spLocks noEditPoints="1"/>
              </p:cNvSpPr>
              <p:nvPr/>
            </p:nvSpPr>
            <p:spPr bwMode="auto">
              <a:xfrm>
                <a:off x="-108" y="3103"/>
                <a:ext cx="4" cy="7"/>
              </a:xfrm>
              <a:custGeom>
                <a:avLst/>
                <a:gdLst>
                  <a:gd name="T0" fmla="*/ 1 w 2"/>
                  <a:gd name="T1" fmla="*/ 2 h 3"/>
                  <a:gd name="T2" fmla="*/ 1 w 2"/>
                  <a:gd name="T3" fmla="*/ 2 h 3"/>
                  <a:gd name="T4" fmla="*/ 0 w 2"/>
                  <a:gd name="T5" fmla="*/ 3 h 3"/>
                  <a:gd name="T6" fmla="*/ 1 w 2"/>
                  <a:gd name="T7" fmla="*/ 2 h 3"/>
                  <a:gd name="T8" fmla="*/ 1 w 2"/>
                  <a:gd name="T9" fmla="*/ 1 h 3"/>
                  <a:gd name="T10" fmla="*/ 1 w 2"/>
                  <a:gd name="T11" fmla="*/ 2 h 3"/>
                  <a:gd name="T12" fmla="*/ 1 w 2"/>
                  <a:gd name="T13" fmla="*/ 2 h 3"/>
                  <a:gd name="T14" fmla="*/ 1 w 2"/>
                  <a:gd name="T15" fmla="*/ 2 h 3"/>
                  <a:gd name="T16" fmla="*/ 1 w 2"/>
                  <a:gd name="T17" fmla="*/ 2 h 3"/>
                  <a:gd name="T18" fmla="*/ 1 w 2"/>
                  <a:gd name="T19" fmla="*/ 2 h 3"/>
                  <a:gd name="T20" fmla="*/ 1 w 2"/>
                  <a:gd name="T21" fmla="*/ 1 h 3"/>
                  <a:gd name="T22" fmla="*/ 2 w 2"/>
                  <a:gd name="T23" fmla="*/ 0 h 3"/>
                  <a:gd name="T24" fmla="*/ 2 w 2"/>
                  <a:gd name="T25" fmla="*/ 1 h 3"/>
                  <a:gd name="T26" fmla="*/ 1 w 2"/>
                  <a:gd name="T27" fmla="*/ 1 h 3"/>
                  <a:gd name="T28" fmla="*/ 2 w 2"/>
                  <a:gd name="T29" fmla="*/ 1 h 3"/>
                  <a:gd name="T30" fmla="*/ 2 w 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9" name="Freeform 9743"/>
              <p:cNvSpPr>
                <a:spLocks/>
              </p:cNvSpPr>
              <p:nvPr/>
            </p:nvSpPr>
            <p:spPr bwMode="auto">
              <a:xfrm>
                <a:off x="-120" y="3117"/>
                <a:ext cx="9" cy="12"/>
              </a:xfrm>
              <a:custGeom>
                <a:avLst/>
                <a:gdLst>
                  <a:gd name="T0" fmla="*/ 3 w 4"/>
                  <a:gd name="T1" fmla="*/ 0 h 5"/>
                  <a:gd name="T2" fmla="*/ 1 w 4"/>
                  <a:gd name="T3" fmla="*/ 4 h 5"/>
                  <a:gd name="T4" fmla="*/ 0 w 4"/>
                  <a:gd name="T5" fmla="*/ 5 h 5"/>
                  <a:gd name="T6" fmla="*/ 1 w 4"/>
                  <a:gd name="T7" fmla="*/ 5 h 5"/>
                  <a:gd name="T8" fmla="*/ 4 w 4"/>
                  <a:gd name="T9" fmla="*/ 0 h 5"/>
                  <a:gd name="T10" fmla="*/ 3 w 4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3" y="0"/>
                    </a:moveTo>
                    <a:cubicBezTo>
                      <a:pt x="2" y="1"/>
                      <a:pt x="1" y="3"/>
                      <a:pt x="1" y="4"/>
                    </a:cubicBezTo>
                    <a:cubicBezTo>
                      <a:pt x="1" y="4"/>
                      <a:pt x="1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0" name="Freeform 9744"/>
              <p:cNvSpPr>
                <a:spLocks noEditPoints="1"/>
              </p:cNvSpPr>
              <p:nvPr/>
            </p:nvSpPr>
            <p:spPr bwMode="auto">
              <a:xfrm>
                <a:off x="-125" y="3113"/>
                <a:ext cx="17" cy="28"/>
              </a:xfrm>
              <a:custGeom>
                <a:avLst/>
                <a:gdLst>
                  <a:gd name="T0" fmla="*/ 2 w 7"/>
                  <a:gd name="T1" fmla="*/ 7 h 12"/>
                  <a:gd name="T2" fmla="*/ 0 w 7"/>
                  <a:gd name="T3" fmla="*/ 12 h 12"/>
                  <a:gd name="T4" fmla="*/ 2 w 7"/>
                  <a:gd name="T5" fmla="*/ 9 h 12"/>
                  <a:gd name="T6" fmla="*/ 3 w 7"/>
                  <a:gd name="T7" fmla="*/ 7 h 12"/>
                  <a:gd name="T8" fmla="*/ 2 w 7"/>
                  <a:gd name="T9" fmla="*/ 7 h 12"/>
                  <a:gd name="T10" fmla="*/ 6 w 7"/>
                  <a:gd name="T11" fmla="*/ 0 h 12"/>
                  <a:gd name="T12" fmla="*/ 6 w 7"/>
                  <a:gd name="T13" fmla="*/ 2 h 12"/>
                  <a:gd name="T14" fmla="*/ 5 w 7"/>
                  <a:gd name="T15" fmla="*/ 2 h 12"/>
                  <a:gd name="T16" fmla="*/ 6 w 7"/>
                  <a:gd name="T17" fmla="*/ 2 h 12"/>
                  <a:gd name="T18" fmla="*/ 7 w 7"/>
                  <a:gd name="T19" fmla="*/ 0 h 12"/>
                  <a:gd name="T20" fmla="*/ 7 w 7"/>
                  <a:gd name="T21" fmla="*/ 0 h 12"/>
                  <a:gd name="T22" fmla="*/ 7 w 7"/>
                  <a:gd name="T23" fmla="*/ 0 h 12"/>
                  <a:gd name="T24" fmla="*/ 6 w 7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12">
                    <a:moveTo>
                      <a:pt x="2" y="7"/>
                    </a:moveTo>
                    <a:cubicBezTo>
                      <a:pt x="2" y="8"/>
                      <a:pt x="1" y="10"/>
                      <a:pt x="0" y="12"/>
                    </a:cubicBezTo>
                    <a:cubicBezTo>
                      <a:pt x="1" y="11"/>
                      <a:pt x="1" y="10"/>
                      <a:pt x="2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2" y="7"/>
                    </a:cubicBezTo>
                    <a:moveTo>
                      <a:pt x="6" y="0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1" name="Freeform 9745"/>
              <p:cNvSpPr>
                <a:spLocks noEditPoints="1"/>
              </p:cNvSpPr>
              <p:nvPr/>
            </p:nvSpPr>
            <p:spPr bwMode="auto">
              <a:xfrm>
                <a:off x="-179" y="3127"/>
                <a:ext cx="61" cy="94"/>
              </a:xfrm>
              <a:custGeom>
                <a:avLst/>
                <a:gdLst>
                  <a:gd name="T0" fmla="*/ 2 w 26"/>
                  <a:gd name="T1" fmla="*/ 37 h 40"/>
                  <a:gd name="T2" fmla="*/ 0 w 26"/>
                  <a:gd name="T3" fmla="*/ 40 h 40"/>
                  <a:gd name="T4" fmla="*/ 1 w 26"/>
                  <a:gd name="T5" fmla="*/ 38 h 40"/>
                  <a:gd name="T6" fmla="*/ 2 w 26"/>
                  <a:gd name="T7" fmla="*/ 37 h 40"/>
                  <a:gd name="T8" fmla="*/ 2 w 26"/>
                  <a:gd name="T9" fmla="*/ 37 h 40"/>
                  <a:gd name="T10" fmla="*/ 9 w 26"/>
                  <a:gd name="T11" fmla="*/ 26 h 40"/>
                  <a:gd name="T12" fmla="*/ 5 w 26"/>
                  <a:gd name="T13" fmla="*/ 33 h 40"/>
                  <a:gd name="T14" fmla="*/ 5 w 26"/>
                  <a:gd name="T15" fmla="*/ 33 h 40"/>
                  <a:gd name="T16" fmla="*/ 9 w 26"/>
                  <a:gd name="T17" fmla="*/ 26 h 40"/>
                  <a:gd name="T18" fmla="*/ 9 w 26"/>
                  <a:gd name="T19" fmla="*/ 26 h 40"/>
                  <a:gd name="T20" fmla="*/ 15 w 26"/>
                  <a:gd name="T21" fmla="*/ 15 h 40"/>
                  <a:gd name="T22" fmla="*/ 11 w 26"/>
                  <a:gd name="T23" fmla="*/ 22 h 40"/>
                  <a:gd name="T24" fmla="*/ 12 w 26"/>
                  <a:gd name="T25" fmla="*/ 22 h 40"/>
                  <a:gd name="T26" fmla="*/ 16 w 26"/>
                  <a:gd name="T27" fmla="*/ 16 h 40"/>
                  <a:gd name="T28" fmla="*/ 15 w 26"/>
                  <a:gd name="T29" fmla="*/ 15 h 40"/>
                  <a:gd name="T30" fmla="*/ 20 w 26"/>
                  <a:gd name="T31" fmla="*/ 8 h 40"/>
                  <a:gd name="T32" fmla="*/ 19 w 26"/>
                  <a:gd name="T33" fmla="*/ 9 h 40"/>
                  <a:gd name="T34" fmla="*/ 20 w 26"/>
                  <a:gd name="T35" fmla="*/ 9 h 40"/>
                  <a:gd name="T36" fmla="*/ 20 w 26"/>
                  <a:gd name="T37" fmla="*/ 8 h 40"/>
                  <a:gd name="T38" fmla="*/ 20 w 26"/>
                  <a:gd name="T39" fmla="*/ 8 h 40"/>
                  <a:gd name="T40" fmla="*/ 21 w 26"/>
                  <a:gd name="T41" fmla="*/ 7 h 40"/>
                  <a:gd name="T42" fmla="*/ 20 w 26"/>
                  <a:gd name="T43" fmla="*/ 8 h 40"/>
                  <a:gd name="T44" fmla="*/ 21 w 26"/>
                  <a:gd name="T45" fmla="*/ 8 h 40"/>
                  <a:gd name="T46" fmla="*/ 21 w 26"/>
                  <a:gd name="T47" fmla="*/ 7 h 40"/>
                  <a:gd name="T48" fmla="*/ 21 w 26"/>
                  <a:gd name="T49" fmla="*/ 7 h 40"/>
                  <a:gd name="T50" fmla="*/ 26 w 26"/>
                  <a:gd name="T51" fmla="*/ 0 h 40"/>
                  <a:gd name="T52" fmla="*/ 25 w 26"/>
                  <a:gd name="T53" fmla="*/ 1 h 40"/>
                  <a:gd name="T54" fmla="*/ 25 w 26"/>
                  <a:gd name="T55" fmla="*/ 1 h 40"/>
                  <a:gd name="T56" fmla="*/ 26 w 26"/>
                  <a:gd name="T57" fmla="*/ 0 h 40"/>
                  <a:gd name="T58" fmla="*/ 26 w 26"/>
                  <a:gd name="T5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6" h="40">
                    <a:moveTo>
                      <a:pt x="2" y="37"/>
                    </a:moveTo>
                    <a:cubicBezTo>
                      <a:pt x="1" y="38"/>
                      <a:pt x="1" y="39"/>
                      <a:pt x="0" y="40"/>
                    </a:cubicBezTo>
                    <a:cubicBezTo>
                      <a:pt x="1" y="40"/>
                      <a:pt x="1" y="39"/>
                      <a:pt x="1" y="38"/>
                    </a:cubicBezTo>
                    <a:cubicBezTo>
                      <a:pt x="2" y="38"/>
                      <a:pt x="2" y="38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moveTo>
                      <a:pt x="9" y="26"/>
                    </a:moveTo>
                    <a:cubicBezTo>
                      <a:pt x="7" y="28"/>
                      <a:pt x="6" y="30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6" y="31"/>
                      <a:pt x="8" y="28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moveTo>
                      <a:pt x="15" y="15"/>
                    </a:moveTo>
                    <a:cubicBezTo>
                      <a:pt x="14" y="17"/>
                      <a:pt x="13" y="19"/>
                      <a:pt x="11" y="22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3" y="20"/>
                      <a:pt x="14" y="18"/>
                      <a:pt x="16" y="16"/>
                    </a:cubicBezTo>
                    <a:cubicBezTo>
                      <a:pt x="16" y="16"/>
                      <a:pt x="15" y="15"/>
                      <a:pt x="15" y="15"/>
                    </a:cubicBezTo>
                    <a:moveTo>
                      <a:pt x="20" y="8"/>
                    </a:moveTo>
                    <a:cubicBezTo>
                      <a:pt x="20" y="8"/>
                      <a:pt x="20" y="9"/>
                      <a:pt x="19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moveTo>
                      <a:pt x="21" y="7"/>
                    </a:moveTo>
                    <a:cubicBezTo>
                      <a:pt x="20" y="7"/>
                      <a:pt x="20" y="8"/>
                      <a:pt x="20" y="8"/>
                    </a:cubicBezTo>
                    <a:cubicBezTo>
                      <a:pt x="20" y="8"/>
                      <a:pt x="20" y="8"/>
                      <a:pt x="21" y="8"/>
                    </a:cubicBezTo>
                    <a:cubicBezTo>
                      <a:pt x="21" y="8"/>
                      <a:pt x="21" y="8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moveTo>
                      <a:pt x="26" y="0"/>
                    </a:moveTo>
                    <a:cubicBezTo>
                      <a:pt x="25" y="0"/>
                      <a:pt x="25" y="0"/>
                      <a:pt x="25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2" name="Freeform 9746"/>
              <p:cNvSpPr>
                <a:spLocks noEditPoints="1"/>
              </p:cNvSpPr>
              <p:nvPr/>
            </p:nvSpPr>
            <p:spPr bwMode="auto">
              <a:xfrm>
                <a:off x="-174" y="3129"/>
                <a:ext cx="54" cy="85"/>
              </a:xfrm>
              <a:custGeom>
                <a:avLst/>
                <a:gdLst>
                  <a:gd name="T0" fmla="*/ 3 w 23"/>
                  <a:gd name="T1" fmla="*/ 32 h 36"/>
                  <a:gd name="T2" fmla="*/ 2 w 23"/>
                  <a:gd name="T3" fmla="*/ 32 h 36"/>
                  <a:gd name="T4" fmla="*/ 2 w 23"/>
                  <a:gd name="T5" fmla="*/ 32 h 36"/>
                  <a:gd name="T6" fmla="*/ 1 w 23"/>
                  <a:gd name="T7" fmla="*/ 35 h 36"/>
                  <a:gd name="T8" fmla="*/ 0 w 23"/>
                  <a:gd name="T9" fmla="*/ 36 h 36"/>
                  <a:gd name="T10" fmla="*/ 0 w 23"/>
                  <a:gd name="T11" fmla="*/ 36 h 36"/>
                  <a:gd name="T12" fmla="*/ 3 w 23"/>
                  <a:gd name="T13" fmla="*/ 32 h 36"/>
                  <a:gd name="T14" fmla="*/ 3 w 23"/>
                  <a:gd name="T15" fmla="*/ 32 h 36"/>
                  <a:gd name="T16" fmla="*/ 9 w 23"/>
                  <a:gd name="T17" fmla="*/ 21 h 36"/>
                  <a:gd name="T18" fmla="*/ 7 w 23"/>
                  <a:gd name="T19" fmla="*/ 25 h 36"/>
                  <a:gd name="T20" fmla="*/ 7 w 23"/>
                  <a:gd name="T21" fmla="*/ 25 h 36"/>
                  <a:gd name="T22" fmla="*/ 10 w 23"/>
                  <a:gd name="T23" fmla="*/ 21 h 36"/>
                  <a:gd name="T24" fmla="*/ 9 w 23"/>
                  <a:gd name="T25" fmla="*/ 21 h 36"/>
                  <a:gd name="T26" fmla="*/ 17 w 23"/>
                  <a:gd name="T27" fmla="*/ 8 h 36"/>
                  <a:gd name="T28" fmla="*/ 13 w 23"/>
                  <a:gd name="T29" fmla="*/ 14 h 36"/>
                  <a:gd name="T30" fmla="*/ 14 w 23"/>
                  <a:gd name="T31" fmla="*/ 15 h 36"/>
                  <a:gd name="T32" fmla="*/ 18 w 23"/>
                  <a:gd name="T33" fmla="*/ 8 h 36"/>
                  <a:gd name="T34" fmla="*/ 17 w 23"/>
                  <a:gd name="T35" fmla="*/ 8 h 36"/>
                  <a:gd name="T36" fmla="*/ 18 w 23"/>
                  <a:gd name="T37" fmla="*/ 7 h 36"/>
                  <a:gd name="T38" fmla="*/ 18 w 23"/>
                  <a:gd name="T39" fmla="*/ 7 h 36"/>
                  <a:gd name="T40" fmla="*/ 18 w 23"/>
                  <a:gd name="T41" fmla="*/ 7 h 36"/>
                  <a:gd name="T42" fmla="*/ 19 w 23"/>
                  <a:gd name="T43" fmla="*/ 7 h 36"/>
                  <a:gd name="T44" fmla="*/ 18 w 23"/>
                  <a:gd name="T45" fmla="*/ 7 h 36"/>
                  <a:gd name="T46" fmla="*/ 23 w 23"/>
                  <a:gd name="T47" fmla="*/ 0 h 36"/>
                  <a:gd name="T48" fmla="*/ 19 w 23"/>
                  <a:gd name="T49" fmla="*/ 6 h 36"/>
                  <a:gd name="T50" fmla="*/ 19 w 23"/>
                  <a:gd name="T51" fmla="*/ 6 h 36"/>
                  <a:gd name="T52" fmla="*/ 23 w 23"/>
                  <a:gd name="T53" fmla="*/ 0 h 36"/>
                  <a:gd name="T54" fmla="*/ 23 w 23"/>
                  <a:gd name="T5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" h="36">
                    <a:moveTo>
                      <a:pt x="3" y="32"/>
                    </a:moveTo>
                    <a:cubicBezTo>
                      <a:pt x="3" y="32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1" y="35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5"/>
                      <a:pt x="2" y="33"/>
                      <a:pt x="3" y="32"/>
                    </a:cubicBezTo>
                    <a:cubicBezTo>
                      <a:pt x="3" y="32"/>
                      <a:pt x="3" y="32"/>
                      <a:pt x="3" y="32"/>
                    </a:cubicBezTo>
                    <a:moveTo>
                      <a:pt x="9" y="21"/>
                    </a:moveTo>
                    <a:cubicBezTo>
                      <a:pt x="9" y="22"/>
                      <a:pt x="8" y="23"/>
                      <a:pt x="7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8" y="24"/>
                      <a:pt x="9" y="22"/>
                      <a:pt x="10" y="21"/>
                    </a:cubicBezTo>
                    <a:cubicBezTo>
                      <a:pt x="10" y="21"/>
                      <a:pt x="10" y="21"/>
                      <a:pt x="9" y="21"/>
                    </a:cubicBezTo>
                    <a:moveTo>
                      <a:pt x="17" y="8"/>
                    </a:moveTo>
                    <a:cubicBezTo>
                      <a:pt x="16" y="10"/>
                      <a:pt x="15" y="12"/>
                      <a:pt x="13" y="14"/>
                    </a:cubicBezTo>
                    <a:cubicBezTo>
                      <a:pt x="13" y="14"/>
                      <a:pt x="14" y="15"/>
                      <a:pt x="14" y="15"/>
                    </a:cubicBezTo>
                    <a:cubicBezTo>
                      <a:pt x="15" y="12"/>
                      <a:pt x="17" y="10"/>
                      <a:pt x="18" y="8"/>
                    </a:cubicBezTo>
                    <a:cubicBezTo>
                      <a:pt x="17" y="8"/>
                      <a:pt x="17" y="8"/>
                      <a:pt x="17" y="8"/>
                    </a:cubicBezTo>
                    <a:moveTo>
                      <a:pt x="18" y="7"/>
                    </a:move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9" y="7"/>
                      <a:pt x="19" y="7"/>
                    </a:cubicBezTo>
                    <a:cubicBezTo>
                      <a:pt x="18" y="7"/>
                      <a:pt x="18" y="7"/>
                      <a:pt x="18" y="7"/>
                    </a:cubicBezTo>
                    <a:moveTo>
                      <a:pt x="23" y="0"/>
                    </a:moveTo>
                    <a:cubicBezTo>
                      <a:pt x="22" y="1"/>
                      <a:pt x="21" y="3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4"/>
                      <a:pt x="22" y="2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3" name="Freeform 9747"/>
              <p:cNvSpPr>
                <a:spLocks noEditPoints="1"/>
              </p:cNvSpPr>
              <p:nvPr/>
            </p:nvSpPr>
            <p:spPr bwMode="auto">
              <a:xfrm>
                <a:off x="-229" y="3146"/>
                <a:ext cx="102" cy="174"/>
              </a:xfrm>
              <a:custGeom>
                <a:avLst/>
                <a:gdLst>
                  <a:gd name="T0" fmla="*/ 0 w 43"/>
                  <a:gd name="T1" fmla="*/ 73 h 74"/>
                  <a:gd name="T2" fmla="*/ 1 w 43"/>
                  <a:gd name="T3" fmla="*/ 73 h 74"/>
                  <a:gd name="T4" fmla="*/ 0 w 43"/>
                  <a:gd name="T5" fmla="*/ 72 h 74"/>
                  <a:gd name="T6" fmla="*/ 1 w 43"/>
                  <a:gd name="T7" fmla="*/ 72 h 74"/>
                  <a:gd name="T8" fmla="*/ 0 w 43"/>
                  <a:gd name="T9" fmla="*/ 72 h 74"/>
                  <a:gd name="T10" fmla="*/ 1 w 43"/>
                  <a:gd name="T11" fmla="*/ 71 h 74"/>
                  <a:gd name="T12" fmla="*/ 2 w 43"/>
                  <a:gd name="T13" fmla="*/ 70 h 74"/>
                  <a:gd name="T14" fmla="*/ 2 w 43"/>
                  <a:gd name="T15" fmla="*/ 69 h 74"/>
                  <a:gd name="T16" fmla="*/ 2 w 43"/>
                  <a:gd name="T17" fmla="*/ 70 h 74"/>
                  <a:gd name="T18" fmla="*/ 2 w 43"/>
                  <a:gd name="T19" fmla="*/ 69 h 74"/>
                  <a:gd name="T20" fmla="*/ 3 w 43"/>
                  <a:gd name="T21" fmla="*/ 67 h 74"/>
                  <a:gd name="T22" fmla="*/ 5 w 43"/>
                  <a:gd name="T23" fmla="*/ 66 h 74"/>
                  <a:gd name="T24" fmla="*/ 6 w 43"/>
                  <a:gd name="T25" fmla="*/ 63 h 74"/>
                  <a:gd name="T26" fmla="*/ 5 w 43"/>
                  <a:gd name="T27" fmla="*/ 66 h 74"/>
                  <a:gd name="T28" fmla="*/ 6 w 43"/>
                  <a:gd name="T29" fmla="*/ 63 h 74"/>
                  <a:gd name="T30" fmla="*/ 6 w 43"/>
                  <a:gd name="T31" fmla="*/ 62 h 74"/>
                  <a:gd name="T32" fmla="*/ 8 w 43"/>
                  <a:gd name="T33" fmla="*/ 62 h 74"/>
                  <a:gd name="T34" fmla="*/ 11 w 43"/>
                  <a:gd name="T35" fmla="*/ 53 h 74"/>
                  <a:gd name="T36" fmla="*/ 8 w 43"/>
                  <a:gd name="T37" fmla="*/ 61 h 74"/>
                  <a:gd name="T38" fmla="*/ 11 w 43"/>
                  <a:gd name="T39" fmla="*/ 53 h 74"/>
                  <a:gd name="T40" fmla="*/ 13 w 43"/>
                  <a:gd name="T41" fmla="*/ 51 h 74"/>
                  <a:gd name="T42" fmla="*/ 18 w 43"/>
                  <a:gd name="T43" fmla="*/ 46 h 74"/>
                  <a:gd name="T44" fmla="*/ 25 w 43"/>
                  <a:gd name="T45" fmla="*/ 30 h 74"/>
                  <a:gd name="T46" fmla="*/ 20 w 43"/>
                  <a:gd name="T47" fmla="*/ 41 h 74"/>
                  <a:gd name="T48" fmla="*/ 26 w 43"/>
                  <a:gd name="T49" fmla="*/ 31 h 74"/>
                  <a:gd name="T50" fmla="*/ 32 w 43"/>
                  <a:gd name="T51" fmla="*/ 19 h 74"/>
                  <a:gd name="T52" fmla="*/ 29 w 43"/>
                  <a:gd name="T53" fmla="*/ 26 h 74"/>
                  <a:gd name="T54" fmla="*/ 32 w 43"/>
                  <a:gd name="T55" fmla="*/ 19 h 74"/>
                  <a:gd name="T56" fmla="*/ 35 w 43"/>
                  <a:gd name="T57" fmla="*/ 13 h 74"/>
                  <a:gd name="T58" fmla="*/ 35 w 43"/>
                  <a:gd name="T59" fmla="*/ 15 h 74"/>
                  <a:gd name="T60" fmla="*/ 38 w 43"/>
                  <a:gd name="T61" fmla="*/ 8 h 74"/>
                  <a:gd name="T62" fmla="*/ 42 w 43"/>
                  <a:gd name="T63" fmla="*/ 2 h 74"/>
                  <a:gd name="T64" fmla="*/ 43 w 43"/>
                  <a:gd name="T65" fmla="*/ 1 h 74"/>
                  <a:gd name="T66" fmla="*/ 43 w 43"/>
                  <a:gd name="T67" fmla="*/ 0 h 74"/>
                  <a:gd name="T68" fmla="*/ 43 w 43"/>
                  <a:gd name="T69" fmla="*/ 1 h 74"/>
                  <a:gd name="T70" fmla="*/ 43 w 43"/>
                  <a:gd name="T7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3" h="74">
                    <a:moveTo>
                      <a:pt x="0" y="73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0" y="74"/>
                      <a:pt x="0" y="74"/>
                    </a:cubicBezTo>
                    <a:cubicBezTo>
                      <a:pt x="0" y="73"/>
                      <a:pt x="0" y="73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0" y="72"/>
                    </a:move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1" y="72"/>
                      <a:pt x="1" y="72"/>
                      <a:pt x="0" y="72"/>
                    </a:cubicBezTo>
                    <a:moveTo>
                      <a:pt x="2" y="70"/>
                    </a:moveTo>
                    <a:cubicBezTo>
                      <a:pt x="1" y="70"/>
                      <a:pt x="1" y="71"/>
                      <a:pt x="1" y="71"/>
                    </a:cubicBezTo>
                    <a:cubicBezTo>
                      <a:pt x="1" y="71"/>
                      <a:pt x="1" y="71"/>
                      <a:pt x="2" y="71"/>
                    </a:cubicBezTo>
                    <a:cubicBezTo>
                      <a:pt x="2" y="71"/>
                      <a:pt x="2" y="71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moveTo>
                      <a:pt x="2" y="69"/>
                    </a:moveTo>
                    <a:cubicBezTo>
                      <a:pt x="2" y="69"/>
                      <a:pt x="2" y="69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cubicBezTo>
                      <a:pt x="3" y="70"/>
                      <a:pt x="3" y="70"/>
                      <a:pt x="3" y="69"/>
                    </a:cubicBezTo>
                    <a:cubicBezTo>
                      <a:pt x="3" y="69"/>
                      <a:pt x="2" y="69"/>
                      <a:pt x="2" y="69"/>
                    </a:cubicBezTo>
                    <a:moveTo>
                      <a:pt x="4" y="66"/>
                    </a:moveTo>
                    <a:cubicBezTo>
                      <a:pt x="4" y="66"/>
                      <a:pt x="3" y="67"/>
                      <a:pt x="3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5" y="66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6" y="63"/>
                    </a:moveTo>
                    <a:cubicBezTo>
                      <a:pt x="5" y="64"/>
                      <a:pt x="5" y="64"/>
                      <a:pt x="4" y="65"/>
                    </a:cubicBezTo>
                    <a:cubicBezTo>
                      <a:pt x="5" y="65"/>
                      <a:pt x="5" y="65"/>
                      <a:pt x="5" y="66"/>
                    </a:cubicBezTo>
                    <a:cubicBezTo>
                      <a:pt x="6" y="65"/>
                      <a:pt x="6" y="64"/>
                      <a:pt x="7" y="63"/>
                    </a:cubicBezTo>
                    <a:cubicBezTo>
                      <a:pt x="6" y="63"/>
                      <a:pt x="6" y="63"/>
                      <a:pt x="6" y="63"/>
                    </a:cubicBezTo>
                    <a:moveTo>
                      <a:pt x="7" y="61"/>
                    </a:moveTo>
                    <a:cubicBezTo>
                      <a:pt x="6" y="62"/>
                      <a:pt x="6" y="62"/>
                      <a:pt x="6" y="62"/>
                    </a:cubicBezTo>
                    <a:cubicBezTo>
                      <a:pt x="6" y="62"/>
                      <a:pt x="7" y="63"/>
                      <a:pt x="7" y="63"/>
                    </a:cubicBezTo>
                    <a:cubicBezTo>
                      <a:pt x="7" y="62"/>
                      <a:pt x="7" y="62"/>
                      <a:pt x="8" y="62"/>
                    </a:cubicBezTo>
                    <a:cubicBezTo>
                      <a:pt x="7" y="62"/>
                      <a:pt x="7" y="61"/>
                      <a:pt x="7" y="61"/>
                    </a:cubicBezTo>
                    <a:moveTo>
                      <a:pt x="11" y="53"/>
                    </a:moveTo>
                    <a:cubicBezTo>
                      <a:pt x="10" y="56"/>
                      <a:pt x="9" y="58"/>
                      <a:pt x="7" y="60"/>
                    </a:cubicBezTo>
                    <a:cubicBezTo>
                      <a:pt x="8" y="60"/>
                      <a:pt x="8" y="61"/>
                      <a:pt x="8" y="61"/>
                    </a:cubicBezTo>
                    <a:cubicBezTo>
                      <a:pt x="10" y="58"/>
                      <a:pt x="11" y="56"/>
                      <a:pt x="12" y="54"/>
                    </a:cubicBezTo>
                    <a:cubicBezTo>
                      <a:pt x="12" y="54"/>
                      <a:pt x="12" y="54"/>
                      <a:pt x="11" y="53"/>
                    </a:cubicBezTo>
                    <a:moveTo>
                      <a:pt x="16" y="45"/>
                    </a:moveTo>
                    <a:cubicBezTo>
                      <a:pt x="15" y="47"/>
                      <a:pt x="14" y="49"/>
                      <a:pt x="13" y="51"/>
                    </a:cubicBezTo>
                    <a:cubicBezTo>
                      <a:pt x="13" y="51"/>
                      <a:pt x="14" y="51"/>
                      <a:pt x="14" y="51"/>
                    </a:cubicBezTo>
                    <a:cubicBezTo>
                      <a:pt x="15" y="49"/>
                      <a:pt x="16" y="48"/>
                      <a:pt x="18" y="46"/>
                    </a:cubicBezTo>
                    <a:cubicBezTo>
                      <a:pt x="17" y="45"/>
                      <a:pt x="17" y="45"/>
                      <a:pt x="16" y="45"/>
                    </a:cubicBezTo>
                    <a:moveTo>
                      <a:pt x="25" y="30"/>
                    </a:moveTo>
                    <a:cubicBezTo>
                      <a:pt x="23" y="34"/>
                      <a:pt x="21" y="37"/>
                      <a:pt x="19" y="41"/>
                    </a:cubicBezTo>
                    <a:cubicBezTo>
                      <a:pt x="19" y="41"/>
                      <a:pt x="20" y="41"/>
                      <a:pt x="20" y="41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22" y="38"/>
                      <a:pt x="24" y="34"/>
                      <a:pt x="26" y="31"/>
                    </a:cubicBezTo>
                    <a:cubicBezTo>
                      <a:pt x="25" y="30"/>
                      <a:pt x="25" y="30"/>
                      <a:pt x="25" y="30"/>
                    </a:cubicBezTo>
                    <a:moveTo>
                      <a:pt x="32" y="19"/>
                    </a:moveTo>
                    <a:cubicBezTo>
                      <a:pt x="30" y="21"/>
                      <a:pt x="29" y="24"/>
                      <a:pt x="28" y="26"/>
                    </a:cubicBezTo>
                    <a:cubicBezTo>
                      <a:pt x="28" y="26"/>
                      <a:pt x="28" y="26"/>
                      <a:pt x="29" y="26"/>
                    </a:cubicBezTo>
                    <a:cubicBezTo>
                      <a:pt x="30" y="24"/>
                      <a:pt x="31" y="22"/>
                      <a:pt x="33" y="20"/>
                    </a:cubicBezTo>
                    <a:cubicBezTo>
                      <a:pt x="32" y="19"/>
                      <a:pt x="32" y="19"/>
                      <a:pt x="32" y="19"/>
                    </a:cubicBezTo>
                    <a:moveTo>
                      <a:pt x="38" y="8"/>
                    </a:moveTo>
                    <a:cubicBezTo>
                      <a:pt x="37" y="10"/>
                      <a:pt x="36" y="11"/>
                      <a:pt x="35" y="13"/>
                    </a:cubicBezTo>
                    <a:cubicBezTo>
                      <a:pt x="35" y="13"/>
                      <a:pt x="35" y="14"/>
                      <a:pt x="34" y="15"/>
                    </a:cubicBezTo>
                    <a:cubicBezTo>
                      <a:pt x="34" y="15"/>
                      <a:pt x="35" y="15"/>
                      <a:pt x="35" y="15"/>
                    </a:cubicBezTo>
                    <a:cubicBezTo>
                      <a:pt x="36" y="13"/>
                      <a:pt x="37" y="11"/>
                      <a:pt x="39" y="9"/>
                    </a:cubicBezTo>
                    <a:cubicBezTo>
                      <a:pt x="38" y="8"/>
                      <a:pt x="38" y="8"/>
                      <a:pt x="38" y="8"/>
                    </a:cubicBezTo>
                    <a:moveTo>
                      <a:pt x="42" y="1"/>
                    </a:moveTo>
                    <a:cubicBezTo>
                      <a:pt x="42" y="1"/>
                      <a:pt x="42" y="1"/>
                      <a:pt x="42" y="2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2" y="2"/>
                      <a:pt x="42" y="1"/>
                      <a:pt x="43" y="1"/>
                    </a:cubicBezTo>
                    <a:cubicBezTo>
                      <a:pt x="43" y="1"/>
                      <a:pt x="43" y="1"/>
                      <a:pt x="42" y="1"/>
                    </a:cubicBezTo>
                    <a:moveTo>
                      <a:pt x="43" y="0"/>
                    </a:moveTo>
                    <a:cubicBezTo>
                      <a:pt x="43" y="0"/>
                      <a:pt x="43" y="0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4" name="Freeform 9748"/>
              <p:cNvSpPr>
                <a:spLocks noEditPoints="1"/>
              </p:cNvSpPr>
              <p:nvPr/>
            </p:nvSpPr>
            <p:spPr bwMode="auto">
              <a:xfrm>
                <a:off x="-229" y="3313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1 h 2"/>
                  <a:gd name="T8" fmla="*/ 0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5" name="Freeform 9749"/>
              <p:cNvSpPr>
                <a:spLocks noEditPoints="1"/>
              </p:cNvSpPr>
              <p:nvPr/>
            </p:nvSpPr>
            <p:spPr bwMode="auto">
              <a:xfrm>
                <a:off x="-241" y="3320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7 h 8"/>
                  <a:gd name="T10" fmla="*/ 2 w 5"/>
                  <a:gd name="T11" fmla="*/ 4 h 8"/>
                  <a:gd name="T12" fmla="*/ 1 w 5"/>
                  <a:gd name="T13" fmla="*/ 5 h 8"/>
                  <a:gd name="T14" fmla="*/ 1 w 5"/>
                  <a:gd name="T15" fmla="*/ 6 h 8"/>
                  <a:gd name="T16" fmla="*/ 2 w 5"/>
                  <a:gd name="T17" fmla="*/ 4 h 8"/>
                  <a:gd name="T18" fmla="*/ 2 w 5"/>
                  <a:gd name="T19" fmla="*/ 4 h 8"/>
                  <a:gd name="T20" fmla="*/ 3 w 5"/>
                  <a:gd name="T21" fmla="*/ 2 h 8"/>
                  <a:gd name="T22" fmla="*/ 3 w 5"/>
                  <a:gd name="T23" fmla="*/ 2 h 8"/>
                  <a:gd name="T24" fmla="*/ 3 w 5"/>
                  <a:gd name="T25" fmla="*/ 3 h 8"/>
                  <a:gd name="T26" fmla="*/ 4 w 5"/>
                  <a:gd name="T27" fmla="*/ 2 h 8"/>
                  <a:gd name="T28" fmla="*/ 3 w 5"/>
                  <a:gd name="T29" fmla="*/ 2 h 8"/>
                  <a:gd name="T30" fmla="*/ 4 w 5"/>
                  <a:gd name="T31" fmla="*/ 0 h 8"/>
                  <a:gd name="T32" fmla="*/ 3 w 5"/>
                  <a:gd name="T33" fmla="*/ 1 h 8"/>
                  <a:gd name="T34" fmla="*/ 4 w 5"/>
                  <a:gd name="T35" fmla="*/ 1 h 8"/>
                  <a:gd name="T36" fmla="*/ 5 w 5"/>
                  <a:gd name="T37" fmla="*/ 0 h 8"/>
                  <a:gd name="T38" fmla="*/ 4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7"/>
                      <a:pt x="0" y="7"/>
                    </a:cubicBezTo>
                    <a:moveTo>
                      <a:pt x="2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5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6" name="Freeform 9750"/>
              <p:cNvSpPr>
                <a:spLocks noEditPoints="1"/>
              </p:cNvSpPr>
              <p:nvPr/>
            </p:nvSpPr>
            <p:spPr bwMode="auto">
              <a:xfrm>
                <a:off x="-241" y="3325"/>
                <a:ext cx="7" cy="14"/>
              </a:xfrm>
              <a:custGeom>
                <a:avLst/>
                <a:gdLst>
                  <a:gd name="T0" fmla="*/ 1 w 3"/>
                  <a:gd name="T1" fmla="*/ 3 h 6"/>
                  <a:gd name="T2" fmla="*/ 0 w 3"/>
                  <a:gd name="T3" fmla="*/ 5 h 6"/>
                  <a:gd name="T4" fmla="*/ 0 w 3"/>
                  <a:gd name="T5" fmla="*/ 6 h 6"/>
                  <a:gd name="T6" fmla="*/ 1 w 3"/>
                  <a:gd name="T7" fmla="*/ 4 h 6"/>
                  <a:gd name="T8" fmla="*/ 1 w 3"/>
                  <a:gd name="T9" fmla="*/ 3 h 6"/>
                  <a:gd name="T10" fmla="*/ 3 w 3"/>
                  <a:gd name="T11" fmla="*/ 0 h 6"/>
                  <a:gd name="T12" fmla="*/ 2 w 3"/>
                  <a:gd name="T13" fmla="*/ 2 h 6"/>
                  <a:gd name="T14" fmla="*/ 2 w 3"/>
                  <a:gd name="T15" fmla="*/ 2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1" y="5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7" name="Freeform 9751"/>
              <p:cNvSpPr>
                <a:spLocks noEditPoints="1"/>
              </p:cNvSpPr>
              <p:nvPr/>
            </p:nvSpPr>
            <p:spPr bwMode="auto">
              <a:xfrm>
                <a:off x="-262" y="3339"/>
                <a:ext cx="21" cy="36"/>
              </a:xfrm>
              <a:custGeom>
                <a:avLst/>
                <a:gdLst>
                  <a:gd name="T0" fmla="*/ 3 w 9"/>
                  <a:gd name="T1" fmla="*/ 10 h 15"/>
                  <a:gd name="T2" fmla="*/ 0 w 9"/>
                  <a:gd name="T3" fmla="*/ 15 h 15"/>
                  <a:gd name="T4" fmla="*/ 3 w 9"/>
                  <a:gd name="T5" fmla="*/ 10 h 15"/>
                  <a:gd name="T6" fmla="*/ 3 w 9"/>
                  <a:gd name="T7" fmla="*/ 10 h 15"/>
                  <a:gd name="T8" fmla="*/ 3 w 9"/>
                  <a:gd name="T9" fmla="*/ 10 h 15"/>
                  <a:gd name="T10" fmla="*/ 3 w 9"/>
                  <a:gd name="T11" fmla="*/ 10 h 15"/>
                  <a:gd name="T12" fmla="*/ 3 w 9"/>
                  <a:gd name="T13" fmla="*/ 10 h 15"/>
                  <a:gd name="T14" fmla="*/ 3 w 9"/>
                  <a:gd name="T15" fmla="*/ 10 h 15"/>
                  <a:gd name="T16" fmla="*/ 3 w 9"/>
                  <a:gd name="T17" fmla="*/ 10 h 15"/>
                  <a:gd name="T18" fmla="*/ 3 w 9"/>
                  <a:gd name="T19" fmla="*/ 9 h 15"/>
                  <a:gd name="T20" fmla="*/ 3 w 9"/>
                  <a:gd name="T21" fmla="*/ 10 h 15"/>
                  <a:gd name="T22" fmla="*/ 3 w 9"/>
                  <a:gd name="T23" fmla="*/ 10 h 15"/>
                  <a:gd name="T24" fmla="*/ 3 w 9"/>
                  <a:gd name="T25" fmla="*/ 10 h 15"/>
                  <a:gd name="T26" fmla="*/ 3 w 9"/>
                  <a:gd name="T27" fmla="*/ 9 h 15"/>
                  <a:gd name="T28" fmla="*/ 4 w 9"/>
                  <a:gd name="T29" fmla="*/ 8 h 15"/>
                  <a:gd name="T30" fmla="*/ 3 w 9"/>
                  <a:gd name="T31" fmla="*/ 8 h 15"/>
                  <a:gd name="T32" fmla="*/ 4 w 9"/>
                  <a:gd name="T33" fmla="*/ 9 h 15"/>
                  <a:gd name="T34" fmla="*/ 4 w 9"/>
                  <a:gd name="T35" fmla="*/ 8 h 15"/>
                  <a:gd name="T36" fmla="*/ 4 w 9"/>
                  <a:gd name="T37" fmla="*/ 8 h 15"/>
                  <a:gd name="T38" fmla="*/ 9 w 9"/>
                  <a:gd name="T39" fmla="*/ 0 h 15"/>
                  <a:gd name="T40" fmla="*/ 4 w 9"/>
                  <a:gd name="T41" fmla="*/ 7 h 15"/>
                  <a:gd name="T42" fmla="*/ 4 w 9"/>
                  <a:gd name="T43" fmla="*/ 7 h 15"/>
                  <a:gd name="T44" fmla="*/ 9 w 9"/>
                  <a:gd name="T45" fmla="*/ 0 h 15"/>
                  <a:gd name="T46" fmla="*/ 9 w 9"/>
                  <a:gd name="T4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" h="15">
                    <a:moveTo>
                      <a:pt x="3" y="10"/>
                    </a:moveTo>
                    <a:cubicBezTo>
                      <a:pt x="2" y="12"/>
                      <a:pt x="1" y="13"/>
                      <a:pt x="0" y="15"/>
                    </a:cubicBezTo>
                    <a:cubicBezTo>
                      <a:pt x="1" y="13"/>
                      <a:pt x="2" y="12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3" y="10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3" y="9"/>
                    </a:moveTo>
                    <a:cubicBezTo>
                      <a:pt x="3" y="9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9"/>
                      <a:pt x="3" y="9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3" y="8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9" y="0"/>
                    </a:moveTo>
                    <a:cubicBezTo>
                      <a:pt x="7" y="2"/>
                      <a:pt x="6" y="5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5"/>
                      <a:pt x="7" y="2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8" name="Freeform 9752"/>
              <p:cNvSpPr>
                <a:spLocks noEditPoints="1"/>
              </p:cNvSpPr>
              <p:nvPr/>
            </p:nvSpPr>
            <p:spPr bwMode="auto">
              <a:xfrm>
                <a:off x="-255" y="335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2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2 h 2"/>
                  <a:gd name="T18" fmla="*/ 0 w 1"/>
                  <a:gd name="T19" fmla="*/ 2 h 2"/>
                  <a:gd name="T20" fmla="*/ 0 w 1"/>
                  <a:gd name="T21" fmla="*/ 0 h 2"/>
                  <a:gd name="T22" fmla="*/ 0 w 1"/>
                  <a:gd name="T23" fmla="*/ 1 h 2"/>
                  <a:gd name="T24" fmla="*/ 0 w 1"/>
                  <a:gd name="T25" fmla="*/ 2 h 2"/>
                  <a:gd name="T26" fmla="*/ 0 w 1"/>
                  <a:gd name="T27" fmla="*/ 1 h 2"/>
                  <a:gd name="T28" fmla="*/ 1 w 1"/>
                  <a:gd name="T29" fmla="*/ 1 h 2"/>
                  <a:gd name="T30" fmla="*/ 0 w 1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2" name="Group 9954"/>
            <p:cNvGrpSpPr>
              <a:grpSpLocks/>
            </p:cNvGrpSpPr>
            <p:nvPr/>
          </p:nvGrpSpPr>
          <p:grpSpPr bwMode="auto">
            <a:xfrm>
              <a:off x="-1057285" y="4895829"/>
              <a:ext cx="1196988" cy="1360483"/>
              <a:chOff x="-666" y="3084"/>
              <a:chExt cx="754" cy="857"/>
            </a:xfrm>
            <a:solidFill>
              <a:schemeClr val="bg1"/>
            </a:solidFill>
          </p:grpSpPr>
          <p:sp>
            <p:nvSpPr>
              <p:cNvPr id="739" name="Freeform 9754"/>
              <p:cNvSpPr>
                <a:spLocks noEditPoints="1"/>
              </p:cNvSpPr>
              <p:nvPr/>
            </p:nvSpPr>
            <p:spPr bwMode="auto">
              <a:xfrm>
                <a:off x="-252" y="3141"/>
                <a:ext cx="127" cy="217"/>
              </a:xfrm>
              <a:custGeom>
                <a:avLst/>
                <a:gdLst>
                  <a:gd name="T0" fmla="*/ 0 w 54"/>
                  <a:gd name="T1" fmla="*/ 92 h 92"/>
                  <a:gd name="T2" fmla="*/ 0 w 54"/>
                  <a:gd name="T3" fmla="*/ 91 h 92"/>
                  <a:gd name="T4" fmla="*/ 5 w 54"/>
                  <a:gd name="T5" fmla="*/ 84 h 92"/>
                  <a:gd name="T6" fmla="*/ 5 w 54"/>
                  <a:gd name="T7" fmla="*/ 84 h 92"/>
                  <a:gd name="T8" fmla="*/ 5 w 54"/>
                  <a:gd name="T9" fmla="*/ 84 h 92"/>
                  <a:gd name="T10" fmla="*/ 8 w 54"/>
                  <a:gd name="T11" fmla="*/ 78 h 92"/>
                  <a:gd name="T12" fmla="*/ 9 w 54"/>
                  <a:gd name="T13" fmla="*/ 77 h 92"/>
                  <a:gd name="T14" fmla="*/ 10 w 54"/>
                  <a:gd name="T15" fmla="*/ 75 h 92"/>
                  <a:gd name="T16" fmla="*/ 10 w 54"/>
                  <a:gd name="T17" fmla="*/ 76 h 92"/>
                  <a:gd name="T18" fmla="*/ 10 w 54"/>
                  <a:gd name="T19" fmla="*/ 75 h 92"/>
                  <a:gd name="T20" fmla="*/ 12 w 54"/>
                  <a:gd name="T21" fmla="*/ 72 h 92"/>
                  <a:gd name="T22" fmla="*/ 12 w 54"/>
                  <a:gd name="T23" fmla="*/ 72 h 92"/>
                  <a:gd name="T24" fmla="*/ 13 w 54"/>
                  <a:gd name="T25" fmla="*/ 69 h 92"/>
                  <a:gd name="T26" fmla="*/ 13 w 54"/>
                  <a:gd name="T27" fmla="*/ 71 h 92"/>
                  <a:gd name="T28" fmla="*/ 13 w 54"/>
                  <a:gd name="T29" fmla="*/ 69 h 92"/>
                  <a:gd name="T30" fmla="*/ 14 w 54"/>
                  <a:gd name="T31" fmla="*/ 68 h 92"/>
                  <a:gd name="T32" fmla="*/ 15 w 54"/>
                  <a:gd name="T33" fmla="*/ 68 h 92"/>
                  <a:gd name="T34" fmla="*/ 16 w 54"/>
                  <a:gd name="T35" fmla="*/ 64 h 92"/>
                  <a:gd name="T36" fmla="*/ 17 w 54"/>
                  <a:gd name="T37" fmla="*/ 65 h 92"/>
                  <a:gd name="T38" fmla="*/ 16 w 54"/>
                  <a:gd name="T39" fmla="*/ 64 h 92"/>
                  <a:gd name="T40" fmla="*/ 17 w 54"/>
                  <a:gd name="T41" fmla="*/ 63 h 92"/>
                  <a:gd name="T42" fmla="*/ 18 w 54"/>
                  <a:gd name="T43" fmla="*/ 63 h 92"/>
                  <a:gd name="T44" fmla="*/ 23 w 54"/>
                  <a:gd name="T45" fmla="*/ 53 h 92"/>
                  <a:gd name="T46" fmla="*/ 22 w 54"/>
                  <a:gd name="T47" fmla="*/ 56 h 92"/>
                  <a:gd name="T48" fmla="*/ 23 w 54"/>
                  <a:gd name="T49" fmla="*/ 53 h 92"/>
                  <a:gd name="T50" fmla="*/ 26 w 54"/>
                  <a:gd name="T51" fmla="*/ 47 h 92"/>
                  <a:gd name="T52" fmla="*/ 30 w 54"/>
                  <a:gd name="T53" fmla="*/ 43 h 92"/>
                  <a:gd name="T54" fmla="*/ 38 w 54"/>
                  <a:gd name="T55" fmla="*/ 28 h 92"/>
                  <a:gd name="T56" fmla="*/ 36 w 54"/>
                  <a:gd name="T57" fmla="*/ 33 h 92"/>
                  <a:gd name="T58" fmla="*/ 38 w 54"/>
                  <a:gd name="T59" fmla="*/ 28 h 92"/>
                  <a:gd name="T60" fmla="*/ 42 w 54"/>
                  <a:gd name="T61" fmla="*/ 21 h 92"/>
                  <a:gd name="T62" fmla="*/ 45 w 54"/>
                  <a:gd name="T63" fmla="*/ 17 h 92"/>
                  <a:gd name="T64" fmla="*/ 52 w 54"/>
                  <a:gd name="T65" fmla="*/ 4 h 92"/>
                  <a:gd name="T66" fmla="*/ 49 w 54"/>
                  <a:gd name="T67" fmla="*/ 11 h 92"/>
                  <a:gd name="T68" fmla="*/ 52 w 54"/>
                  <a:gd name="T69" fmla="*/ 4 h 92"/>
                  <a:gd name="T70" fmla="*/ 52 w 54"/>
                  <a:gd name="T71" fmla="*/ 3 h 92"/>
                  <a:gd name="T72" fmla="*/ 53 w 54"/>
                  <a:gd name="T73" fmla="*/ 3 h 92"/>
                  <a:gd name="T74" fmla="*/ 54 w 54"/>
                  <a:gd name="T75" fmla="*/ 0 h 92"/>
                  <a:gd name="T76" fmla="*/ 53 w 54"/>
                  <a:gd name="T77" fmla="*/ 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4" h="92">
                    <a:moveTo>
                      <a:pt x="0" y="91"/>
                    </a:moveTo>
                    <a:cubicBezTo>
                      <a:pt x="0" y="91"/>
                      <a:pt x="0" y="91"/>
                      <a:pt x="0" y="92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92"/>
                      <a:pt x="0" y="91"/>
                      <a:pt x="0" y="91"/>
                    </a:cubicBezTo>
                    <a:cubicBezTo>
                      <a:pt x="0" y="91"/>
                      <a:pt x="0" y="91"/>
                      <a:pt x="0" y="91"/>
                    </a:cubicBezTo>
                    <a:moveTo>
                      <a:pt x="5" y="84"/>
                    </a:move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moveTo>
                      <a:pt x="8" y="77"/>
                    </a:moveTo>
                    <a:cubicBezTo>
                      <a:pt x="8" y="77"/>
                      <a:pt x="8" y="77"/>
                      <a:pt x="8" y="78"/>
                    </a:cubicBezTo>
                    <a:cubicBezTo>
                      <a:pt x="8" y="78"/>
                      <a:pt x="9" y="78"/>
                      <a:pt x="9" y="78"/>
                    </a:cubicBezTo>
                    <a:cubicBezTo>
                      <a:pt x="9" y="78"/>
                      <a:pt x="9" y="78"/>
                      <a:pt x="9" y="77"/>
                    </a:cubicBezTo>
                    <a:cubicBezTo>
                      <a:pt x="9" y="77"/>
                      <a:pt x="9" y="77"/>
                      <a:pt x="8" y="77"/>
                    </a:cubicBezTo>
                    <a:moveTo>
                      <a:pt x="10" y="75"/>
                    </a:moveTo>
                    <a:cubicBezTo>
                      <a:pt x="9" y="75"/>
                      <a:pt x="9" y="76"/>
                      <a:pt x="9" y="76"/>
                    </a:cubicBezTo>
                    <a:cubicBezTo>
                      <a:pt x="9" y="76"/>
                      <a:pt x="10" y="76"/>
                      <a:pt x="10" y="76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10" y="76"/>
                      <a:pt x="10" y="75"/>
                      <a:pt x="10" y="75"/>
                    </a:cubicBezTo>
                    <a:moveTo>
                      <a:pt x="12" y="72"/>
                    </a:move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moveTo>
                      <a:pt x="13" y="69"/>
                    </a:moveTo>
                    <a:cubicBezTo>
                      <a:pt x="13" y="69"/>
                      <a:pt x="13" y="70"/>
                      <a:pt x="12" y="71"/>
                    </a:cubicBezTo>
                    <a:cubicBezTo>
                      <a:pt x="12" y="71"/>
                      <a:pt x="13" y="71"/>
                      <a:pt x="13" y="71"/>
                    </a:cubicBezTo>
                    <a:cubicBezTo>
                      <a:pt x="13" y="71"/>
                      <a:pt x="14" y="70"/>
                      <a:pt x="14" y="69"/>
                    </a:cubicBezTo>
                    <a:cubicBezTo>
                      <a:pt x="14" y="69"/>
                      <a:pt x="14" y="69"/>
                      <a:pt x="13" y="69"/>
                    </a:cubicBezTo>
                    <a:moveTo>
                      <a:pt x="14" y="67"/>
                    </a:moveTo>
                    <a:cubicBezTo>
                      <a:pt x="14" y="67"/>
                      <a:pt x="14" y="68"/>
                      <a:pt x="14" y="68"/>
                    </a:cubicBezTo>
                    <a:cubicBezTo>
                      <a:pt x="14" y="68"/>
                      <a:pt x="14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7"/>
                      <a:pt x="15" y="67"/>
                      <a:pt x="14" y="67"/>
                    </a:cubicBezTo>
                    <a:moveTo>
                      <a:pt x="16" y="64"/>
                    </a:moveTo>
                    <a:cubicBezTo>
                      <a:pt x="16" y="65"/>
                      <a:pt x="16" y="65"/>
                      <a:pt x="16" y="65"/>
                    </a:cubicBezTo>
                    <a:cubicBezTo>
                      <a:pt x="16" y="65"/>
                      <a:pt x="16" y="65"/>
                      <a:pt x="17" y="65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17" y="65"/>
                      <a:pt x="16" y="64"/>
                      <a:pt x="16" y="64"/>
                    </a:cubicBezTo>
                    <a:moveTo>
                      <a:pt x="17" y="62"/>
                    </a:move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3"/>
                      <a:pt x="17" y="64"/>
                      <a:pt x="18" y="64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18" y="63"/>
                      <a:pt x="18" y="62"/>
                      <a:pt x="17" y="62"/>
                    </a:cubicBezTo>
                    <a:moveTo>
                      <a:pt x="23" y="53"/>
                    </a:moveTo>
                    <a:cubicBezTo>
                      <a:pt x="22" y="54"/>
                      <a:pt x="22" y="54"/>
                      <a:pt x="21" y="55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3" y="55"/>
                      <a:pt x="23" y="54"/>
                      <a:pt x="24" y="53"/>
                    </a:cubicBezTo>
                    <a:cubicBezTo>
                      <a:pt x="24" y="53"/>
                      <a:pt x="23" y="53"/>
                      <a:pt x="23" y="53"/>
                    </a:cubicBezTo>
                    <a:moveTo>
                      <a:pt x="29" y="43"/>
                    </a:moveTo>
                    <a:cubicBezTo>
                      <a:pt x="28" y="44"/>
                      <a:pt x="27" y="45"/>
                      <a:pt x="26" y="47"/>
                    </a:cubicBezTo>
                    <a:cubicBezTo>
                      <a:pt x="27" y="47"/>
                      <a:pt x="27" y="47"/>
                      <a:pt x="28" y="48"/>
                    </a:cubicBezTo>
                    <a:cubicBezTo>
                      <a:pt x="28" y="46"/>
                      <a:pt x="29" y="45"/>
                      <a:pt x="30" y="43"/>
                    </a:cubicBezTo>
                    <a:cubicBezTo>
                      <a:pt x="30" y="43"/>
                      <a:pt x="29" y="43"/>
                      <a:pt x="29" y="43"/>
                    </a:cubicBezTo>
                    <a:moveTo>
                      <a:pt x="38" y="28"/>
                    </a:moveTo>
                    <a:cubicBezTo>
                      <a:pt x="37" y="29"/>
                      <a:pt x="36" y="31"/>
                      <a:pt x="35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7" y="31"/>
                      <a:pt x="38" y="30"/>
                      <a:pt x="39" y="28"/>
                    </a:cubicBezTo>
                    <a:cubicBezTo>
                      <a:pt x="38" y="28"/>
                      <a:pt x="38" y="28"/>
                      <a:pt x="38" y="28"/>
                    </a:cubicBezTo>
                    <a:moveTo>
                      <a:pt x="44" y="17"/>
                    </a:moveTo>
                    <a:cubicBezTo>
                      <a:pt x="43" y="18"/>
                      <a:pt x="42" y="20"/>
                      <a:pt x="42" y="21"/>
                    </a:cubicBezTo>
                    <a:cubicBezTo>
                      <a:pt x="42" y="21"/>
                      <a:pt x="42" y="21"/>
                      <a:pt x="43" y="22"/>
                    </a:cubicBezTo>
                    <a:cubicBezTo>
                      <a:pt x="43" y="20"/>
                      <a:pt x="44" y="19"/>
                      <a:pt x="45" y="17"/>
                    </a:cubicBezTo>
                    <a:cubicBezTo>
                      <a:pt x="45" y="17"/>
                      <a:pt x="44" y="17"/>
                      <a:pt x="44" y="17"/>
                    </a:cubicBezTo>
                    <a:moveTo>
                      <a:pt x="52" y="4"/>
                    </a:moveTo>
                    <a:cubicBezTo>
                      <a:pt x="51" y="6"/>
                      <a:pt x="49" y="8"/>
                      <a:pt x="48" y="10"/>
                    </a:cubicBezTo>
                    <a:cubicBezTo>
                      <a:pt x="48" y="10"/>
                      <a:pt x="48" y="10"/>
                      <a:pt x="49" y="11"/>
                    </a:cubicBezTo>
                    <a:cubicBezTo>
                      <a:pt x="50" y="8"/>
                      <a:pt x="51" y="6"/>
                      <a:pt x="52" y="4"/>
                    </a:cubicBezTo>
                    <a:cubicBezTo>
                      <a:pt x="52" y="4"/>
                      <a:pt x="52" y="4"/>
                      <a:pt x="52" y="4"/>
                    </a:cubicBezTo>
                    <a:moveTo>
                      <a:pt x="53" y="3"/>
                    </a:moveTo>
                    <a:cubicBezTo>
                      <a:pt x="53" y="3"/>
                      <a:pt x="52" y="3"/>
                      <a:pt x="52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54" y="0"/>
                    </a:moveTo>
                    <a:cubicBezTo>
                      <a:pt x="54" y="0"/>
                      <a:pt x="53" y="1"/>
                      <a:pt x="53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4" y="1"/>
                      <a:pt x="54" y="0"/>
                      <a:pt x="5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0" name="Freeform 9755"/>
              <p:cNvSpPr>
                <a:spLocks noEditPoints="1"/>
              </p:cNvSpPr>
              <p:nvPr/>
            </p:nvSpPr>
            <p:spPr bwMode="auto">
              <a:xfrm>
                <a:off x="-250" y="3316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3 w 5"/>
                  <a:gd name="T11" fmla="*/ 4 h 8"/>
                  <a:gd name="T12" fmla="*/ 2 w 5"/>
                  <a:gd name="T13" fmla="*/ 5 h 8"/>
                  <a:gd name="T14" fmla="*/ 2 w 5"/>
                  <a:gd name="T15" fmla="*/ 6 h 8"/>
                  <a:gd name="T16" fmla="*/ 3 w 5"/>
                  <a:gd name="T17" fmla="*/ 4 h 8"/>
                  <a:gd name="T18" fmla="*/ 3 w 5"/>
                  <a:gd name="T19" fmla="*/ 4 h 8"/>
                  <a:gd name="T20" fmla="*/ 4 w 5"/>
                  <a:gd name="T21" fmla="*/ 2 h 8"/>
                  <a:gd name="T22" fmla="*/ 4 w 5"/>
                  <a:gd name="T23" fmla="*/ 2 h 8"/>
                  <a:gd name="T24" fmla="*/ 4 w 5"/>
                  <a:gd name="T25" fmla="*/ 2 h 8"/>
                  <a:gd name="T26" fmla="*/ 4 w 5"/>
                  <a:gd name="T27" fmla="*/ 2 h 8"/>
                  <a:gd name="T28" fmla="*/ 4 w 5"/>
                  <a:gd name="T29" fmla="*/ 2 h 8"/>
                  <a:gd name="T30" fmla="*/ 5 w 5"/>
                  <a:gd name="T31" fmla="*/ 0 h 8"/>
                  <a:gd name="T32" fmla="*/ 4 w 5"/>
                  <a:gd name="T33" fmla="*/ 1 h 8"/>
                  <a:gd name="T34" fmla="*/ 5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4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5"/>
                      <a:pt x="2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1" name="Freeform 9756"/>
              <p:cNvSpPr>
                <a:spLocks noEditPoints="1"/>
              </p:cNvSpPr>
              <p:nvPr/>
            </p:nvSpPr>
            <p:spPr bwMode="auto">
              <a:xfrm>
                <a:off x="-248" y="3320"/>
                <a:ext cx="7" cy="12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1 w 3"/>
                  <a:gd name="T9" fmla="*/ 4 h 5"/>
                  <a:gd name="T10" fmla="*/ 1 w 3"/>
                  <a:gd name="T11" fmla="*/ 3 h 5"/>
                  <a:gd name="T12" fmla="*/ 3 w 3"/>
                  <a:gd name="T13" fmla="*/ 0 h 5"/>
                  <a:gd name="T14" fmla="*/ 2 w 3"/>
                  <a:gd name="T15" fmla="*/ 2 h 5"/>
                  <a:gd name="T16" fmla="*/ 2 w 3"/>
                  <a:gd name="T17" fmla="*/ 2 h 5"/>
                  <a:gd name="T18" fmla="*/ 3 w 3"/>
                  <a:gd name="T19" fmla="*/ 0 h 5"/>
                  <a:gd name="T20" fmla="*/ 3 w 3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2" name="Freeform 9757"/>
              <p:cNvSpPr>
                <a:spLocks/>
              </p:cNvSpPr>
              <p:nvPr/>
            </p:nvSpPr>
            <p:spPr bwMode="auto">
              <a:xfrm>
                <a:off x="-252" y="333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3" name="Freeform 9758"/>
              <p:cNvSpPr>
                <a:spLocks noEditPoints="1"/>
              </p:cNvSpPr>
              <p:nvPr/>
            </p:nvSpPr>
            <p:spPr bwMode="auto">
              <a:xfrm>
                <a:off x="-250" y="3316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4 w 5"/>
                  <a:gd name="T11" fmla="*/ 1 h 8"/>
                  <a:gd name="T12" fmla="*/ 4 w 5"/>
                  <a:gd name="T13" fmla="*/ 2 h 8"/>
                  <a:gd name="T14" fmla="*/ 4 w 5"/>
                  <a:gd name="T15" fmla="*/ 2 h 8"/>
                  <a:gd name="T16" fmla="*/ 4 w 5"/>
                  <a:gd name="T17" fmla="*/ 2 h 8"/>
                  <a:gd name="T18" fmla="*/ 5 w 5"/>
                  <a:gd name="T19" fmla="*/ 1 h 8"/>
                  <a:gd name="T20" fmla="*/ 4 w 5"/>
                  <a:gd name="T21" fmla="*/ 1 h 8"/>
                  <a:gd name="T22" fmla="*/ 5 w 5"/>
                  <a:gd name="T23" fmla="*/ 0 h 8"/>
                  <a:gd name="T24" fmla="*/ 5 w 5"/>
                  <a:gd name="T25" fmla="*/ 0 h 8"/>
                  <a:gd name="T26" fmla="*/ 5 w 5"/>
                  <a:gd name="T27" fmla="*/ 0 h 8"/>
                  <a:gd name="T28" fmla="*/ 5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4" name="Freeform 9759"/>
              <p:cNvSpPr>
                <a:spLocks noEditPoints="1"/>
              </p:cNvSpPr>
              <p:nvPr/>
            </p:nvSpPr>
            <p:spPr bwMode="auto">
              <a:xfrm>
                <a:off x="-288" y="3363"/>
                <a:ext cx="21" cy="35"/>
              </a:xfrm>
              <a:custGeom>
                <a:avLst/>
                <a:gdLst>
                  <a:gd name="T0" fmla="*/ 3 w 9"/>
                  <a:gd name="T1" fmla="*/ 10 h 15"/>
                  <a:gd name="T2" fmla="*/ 0 w 9"/>
                  <a:gd name="T3" fmla="*/ 14 h 15"/>
                  <a:gd name="T4" fmla="*/ 0 w 9"/>
                  <a:gd name="T5" fmla="*/ 15 h 15"/>
                  <a:gd name="T6" fmla="*/ 3 w 9"/>
                  <a:gd name="T7" fmla="*/ 10 h 15"/>
                  <a:gd name="T8" fmla="*/ 3 w 9"/>
                  <a:gd name="T9" fmla="*/ 10 h 15"/>
                  <a:gd name="T10" fmla="*/ 4 w 9"/>
                  <a:gd name="T11" fmla="*/ 8 h 15"/>
                  <a:gd name="T12" fmla="*/ 3 w 9"/>
                  <a:gd name="T13" fmla="*/ 9 h 15"/>
                  <a:gd name="T14" fmla="*/ 3 w 9"/>
                  <a:gd name="T15" fmla="*/ 9 h 15"/>
                  <a:gd name="T16" fmla="*/ 4 w 9"/>
                  <a:gd name="T17" fmla="*/ 8 h 15"/>
                  <a:gd name="T18" fmla="*/ 4 w 9"/>
                  <a:gd name="T19" fmla="*/ 8 h 15"/>
                  <a:gd name="T20" fmla="*/ 4 w 9"/>
                  <a:gd name="T21" fmla="*/ 7 h 15"/>
                  <a:gd name="T22" fmla="*/ 4 w 9"/>
                  <a:gd name="T23" fmla="*/ 8 h 15"/>
                  <a:gd name="T24" fmla="*/ 4 w 9"/>
                  <a:gd name="T25" fmla="*/ 8 h 15"/>
                  <a:gd name="T26" fmla="*/ 5 w 9"/>
                  <a:gd name="T27" fmla="*/ 7 h 15"/>
                  <a:gd name="T28" fmla="*/ 4 w 9"/>
                  <a:gd name="T29" fmla="*/ 7 h 15"/>
                  <a:gd name="T30" fmla="*/ 5 w 9"/>
                  <a:gd name="T31" fmla="*/ 5 h 15"/>
                  <a:gd name="T32" fmla="*/ 5 w 9"/>
                  <a:gd name="T33" fmla="*/ 6 h 15"/>
                  <a:gd name="T34" fmla="*/ 5 w 9"/>
                  <a:gd name="T35" fmla="*/ 6 h 15"/>
                  <a:gd name="T36" fmla="*/ 5 w 9"/>
                  <a:gd name="T37" fmla="*/ 5 h 15"/>
                  <a:gd name="T38" fmla="*/ 5 w 9"/>
                  <a:gd name="T39" fmla="*/ 5 h 15"/>
                  <a:gd name="T40" fmla="*/ 9 w 9"/>
                  <a:gd name="T41" fmla="*/ 0 h 15"/>
                  <a:gd name="T42" fmla="*/ 6 w 9"/>
                  <a:gd name="T43" fmla="*/ 5 h 15"/>
                  <a:gd name="T44" fmla="*/ 6 w 9"/>
                  <a:gd name="T45" fmla="*/ 5 h 15"/>
                  <a:gd name="T46" fmla="*/ 8 w 9"/>
                  <a:gd name="T47" fmla="*/ 1 h 15"/>
                  <a:gd name="T48" fmla="*/ 9 w 9"/>
                  <a:gd name="T4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" h="15">
                    <a:moveTo>
                      <a:pt x="3" y="10"/>
                    </a:moveTo>
                    <a:cubicBezTo>
                      <a:pt x="2" y="11"/>
                      <a:pt x="1" y="13"/>
                      <a:pt x="0" y="14"/>
                    </a:cubicBezTo>
                    <a:cubicBezTo>
                      <a:pt x="0" y="14"/>
                      <a:pt x="0" y="14"/>
                      <a:pt x="0" y="15"/>
                    </a:cubicBezTo>
                    <a:cubicBezTo>
                      <a:pt x="1" y="13"/>
                      <a:pt x="2" y="11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4" y="8"/>
                    </a:moveTo>
                    <a:cubicBezTo>
                      <a:pt x="3" y="8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4" y="7"/>
                    </a:moveTo>
                    <a:cubicBezTo>
                      <a:pt x="4" y="7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7"/>
                      <a:pt x="5" y="7"/>
                    </a:cubicBezTo>
                    <a:cubicBezTo>
                      <a:pt x="5" y="7"/>
                      <a:pt x="4" y="7"/>
                      <a:pt x="4" y="7"/>
                    </a:cubicBezTo>
                    <a:moveTo>
                      <a:pt x="5" y="5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9" y="0"/>
                    </a:moveTo>
                    <a:cubicBezTo>
                      <a:pt x="8" y="1"/>
                      <a:pt x="7" y="3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3"/>
                      <a:pt x="8" y="2"/>
                      <a:pt x="8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5" name="Freeform 9760"/>
              <p:cNvSpPr>
                <a:spLocks noEditPoints="1"/>
              </p:cNvSpPr>
              <p:nvPr/>
            </p:nvSpPr>
            <p:spPr bwMode="auto">
              <a:xfrm>
                <a:off x="-281" y="3375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2 w 3"/>
                  <a:gd name="T13" fmla="*/ 0 h 5"/>
                  <a:gd name="T14" fmla="*/ 2 w 3"/>
                  <a:gd name="T15" fmla="*/ 0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6" name="Freeform 9761"/>
              <p:cNvSpPr>
                <a:spLocks/>
              </p:cNvSpPr>
              <p:nvPr/>
            </p:nvSpPr>
            <p:spPr bwMode="auto">
              <a:xfrm>
                <a:off x="-278" y="337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7" name="Oval 9762"/>
              <p:cNvSpPr>
                <a:spLocks noChangeArrowheads="1"/>
              </p:cNvSpPr>
              <p:nvPr/>
            </p:nvSpPr>
            <p:spPr bwMode="auto">
              <a:xfrm>
                <a:off x="-278" y="338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8" name="Freeform 9763"/>
              <p:cNvSpPr>
                <a:spLocks noEditPoints="1"/>
              </p:cNvSpPr>
              <p:nvPr/>
            </p:nvSpPr>
            <p:spPr bwMode="auto">
              <a:xfrm>
                <a:off x="-281" y="3363"/>
                <a:ext cx="29" cy="47"/>
              </a:xfrm>
              <a:custGeom>
                <a:avLst/>
                <a:gdLst>
                  <a:gd name="T0" fmla="*/ 1 w 12"/>
                  <a:gd name="T1" fmla="*/ 18 h 20"/>
                  <a:gd name="T2" fmla="*/ 0 w 12"/>
                  <a:gd name="T3" fmla="*/ 20 h 20"/>
                  <a:gd name="T4" fmla="*/ 2 w 12"/>
                  <a:gd name="T5" fmla="*/ 18 h 20"/>
                  <a:gd name="T6" fmla="*/ 1 w 12"/>
                  <a:gd name="T7" fmla="*/ 18 h 20"/>
                  <a:gd name="T8" fmla="*/ 4 w 12"/>
                  <a:gd name="T9" fmla="*/ 12 h 20"/>
                  <a:gd name="T10" fmla="*/ 3 w 12"/>
                  <a:gd name="T11" fmla="*/ 14 h 20"/>
                  <a:gd name="T12" fmla="*/ 1 w 12"/>
                  <a:gd name="T13" fmla="*/ 18 h 20"/>
                  <a:gd name="T14" fmla="*/ 2 w 12"/>
                  <a:gd name="T15" fmla="*/ 18 h 20"/>
                  <a:gd name="T16" fmla="*/ 5 w 12"/>
                  <a:gd name="T17" fmla="*/ 13 h 20"/>
                  <a:gd name="T18" fmla="*/ 4 w 12"/>
                  <a:gd name="T19" fmla="*/ 12 h 20"/>
                  <a:gd name="T20" fmla="*/ 5 w 12"/>
                  <a:gd name="T21" fmla="*/ 11 h 20"/>
                  <a:gd name="T22" fmla="*/ 5 w 12"/>
                  <a:gd name="T23" fmla="*/ 12 h 20"/>
                  <a:gd name="T24" fmla="*/ 5 w 12"/>
                  <a:gd name="T25" fmla="*/ 12 h 20"/>
                  <a:gd name="T26" fmla="*/ 6 w 12"/>
                  <a:gd name="T27" fmla="*/ 11 h 20"/>
                  <a:gd name="T28" fmla="*/ 5 w 12"/>
                  <a:gd name="T29" fmla="*/ 11 h 20"/>
                  <a:gd name="T30" fmla="*/ 6 w 12"/>
                  <a:gd name="T31" fmla="*/ 10 h 20"/>
                  <a:gd name="T32" fmla="*/ 5 w 12"/>
                  <a:gd name="T33" fmla="*/ 11 h 20"/>
                  <a:gd name="T34" fmla="*/ 6 w 12"/>
                  <a:gd name="T35" fmla="*/ 11 h 20"/>
                  <a:gd name="T36" fmla="*/ 6 w 12"/>
                  <a:gd name="T37" fmla="*/ 10 h 20"/>
                  <a:gd name="T38" fmla="*/ 6 w 12"/>
                  <a:gd name="T39" fmla="*/ 10 h 20"/>
                  <a:gd name="T40" fmla="*/ 6 w 12"/>
                  <a:gd name="T41" fmla="*/ 9 h 20"/>
                  <a:gd name="T42" fmla="*/ 7 w 12"/>
                  <a:gd name="T43" fmla="*/ 9 h 20"/>
                  <a:gd name="T44" fmla="*/ 7 w 12"/>
                  <a:gd name="T45" fmla="*/ 9 h 20"/>
                  <a:gd name="T46" fmla="*/ 6 w 12"/>
                  <a:gd name="T47" fmla="*/ 9 h 20"/>
                  <a:gd name="T48" fmla="*/ 7 w 12"/>
                  <a:gd name="T49" fmla="*/ 8 h 20"/>
                  <a:gd name="T50" fmla="*/ 7 w 12"/>
                  <a:gd name="T51" fmla="*/ 9 h 20"/>
                  <a:gd name="T52" fmla="*/ 7 w 12"/>
                  <a:gd name="T53" fmla="*/ 9 h 20"/>
                  <a:gd name="T54" fmla="*/ 7 w 12"/>
                  <a:gd name="T55" fmla="*/ 8 h 20"/>
                  <a:gd name="T56" fmla="*/ 7 w 12"/>
                  <a:gd name="T57" fmla="*/ 8 h 20"/>
                  <a:gd name="T58" fmla="*/ 12 w 12"/>
                  <a:gd name="T59" fmla="*/ 1 h 20"/>
                  <a:gd name="T60" fmla="*/ 7 w 12"/>
                  <a:gd name="T61" fmla="*/ 8 h 20"/>
                  <a:gd name="T62" fmla="*/ 8 w 12"/>
                  <a:gd name="T63" fmla="*/ 8 h 20"/>
                  <a:gd name="T64" fmla="*/ 12 w 12"/>
                  <a:gd name="T65" fmla="*/ 1 h 20"/>
                  <a:gd name="T66" fmla="*/ 12 w 12"/>
                  <a:gd name="T67" fmla="*/ 1 h 20"/>
                  <a:gd name="T68" fmla="*/ 12 w 12"/>
                  <a:gd name="T69" fmla="*/ 0 h 20"/>
                  <a:gd name="T70" fmla="*/ 12 w 12"/>
                  <a:gd name="T71" fmla="*/ 1 h 20"/>
                  <a:gd name="T72" fmla="*/ 12 w 12"/>
                  <a:gd name="T73" fmla="*/ 1 h 20"/>
                  <a:gd name="T74" fmla="*/ 12 w 12"/>
                  <a:gd name="T75" fmla="*/ 0 h 20"/>
                  <a:gd name="T76" fmla="*/ 12 w 12"/>
                  <a:gd name="T77" fmla="*/ 0 h 20"/>
                  <a:gd name="T78" fmla="*/ 12 w 12"/>
                  <a:gd name="T79" fmla="*/ 0 h 20"/>
                  <a:gd name="T80" fmla="*/ 12 w 12"/>
                  <a:gd name="T81" fmla="*/ 0 h 20"/>
                  <a:gd name="T82" fmla="*/ 12 w 12"/>
                  <a:gd name="T83" fmla="*/ 0 h 20"/>
                  <a:gd name="T84" fmla="*/ 12 w 12"/>
                  <a:gd name="T85" fmla="*/ 0 h 20"/>
                  <a:gd name="T86" fmla="*/ 12 w 12"/>
                  <a:gd name="T8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" h="20">
                    <a:moveTo>
                      <a:pt x="1" y="18"/>
                    </a:moveTo>
                    <a:cubicBezTo>
                      <a:pt x="0" y="19"/>
                      <a:pt x="0" y="20"/>
                      <a:pt x="0" y="20"/>
                    </a:cubicBezTo>
                    <a:cubicBezTo>
                      <a:pt x="0" y="20"/>
                      <a:pt x="1" y="20"/>
                      <a:pt x="2" y="18"/>
                    </a:cubicBezTo>
                    <a:cubicBezTo>
                      <a:pt x="2" y="18"/>
                      <a:pt x="1" y="18"/>
                      <a:pt x="1" y="18"/>
                    </a:cubicBezTo>
                    <a:moveTo>
                      <a:pt x="4" y="12"/>
                    </a:moveTo>
                    <a:cubicBezTo>
                      <a:pt x="4" y="13"/>
                      <a:pt x="4" y="14"/>
                      <a:pt x="3" y="14"/>
                    </a:cubicBezTo>
                    <a:cubicBezTo>
                      <a:pt x="3" y="15"/>
                      <a:pt x="2" y="17"/>
                      <a:pt x="1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6"/>
                      <a:pt x="3" y="15"/>
                      <a:pt x="5" y="13"/>
                    </a:cubicBezTo>
                    <a:cubicBezTo>
                      <a:pt x="5" y="12"/>
                      <a:pt x="5" y="12"/>
                      <a:pt x="4" y="12"/>
                    </a:cubicBezTo>
                    <a:moveTo>
                      <a:pt x="5" y="11"/>
                    </a:moveTo>
                    <a:cubicBezTo>
                      <a:pt x="5" y="11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1"/>
                      <a:pt x="6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6" y="10"/>
                    </a:moveTo>
                    <a:cubicBezTo>
                      <a:pt x="6" y="10"/>
                      <a:pt x="6" y="10"/>
                      <a:pt x="5" y="11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6" y="11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6" y="9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6" y="9"/>
                    </a:cubicBezTo>
                    <a:moveTo>
                      <a:pt x="7" y="8"/>
                    </a:moveTo>
                    <a:cubicBezTo>
                      <a:pt x="7" y="8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moveTo>
                      <a:pt x="12" y="1"/>
                    </a:moveTo>
                    <a:cubicBezTo>
                      <a:pt x="10" y="3"/>
                      <a:pt x="9" y="5"/>
                      <a:pt x="7" y="8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9" y="6"/>
                      <a:pt x="10" y="3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2" y="0"/>
                    </a:moveTo>
                    <a:cubicBezTo>
                      <a:pt x="12" y="0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9" name="Freeform 9764"/>
              <p:cNvSpPr>
                <a:spLocks/>
              </p:cNvSpPr>
              <p:nvPr/>
            </p:nvSpPr>
            <p:spPr bwMode="auto">
              <a:xfrm>
                <a:off x="-278" y="340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0" name="Freeform 9765"/>
              <p:cNvSpPr>
                <a:spLocks noEditPoints="1"/>
              </p:cNvSpPr>
              <p:nvPr/>
            </p:nvSpPr>
            <p:spPr bwMode="auto">
              <a:xfrm>
                <a:off x="-271" y="3382"/>
                <a:ext cx="9" cy="12"/>
              </a:xfrm>
              <a:custGeom>
                <a:avLst/>
                <a:gdLst>
                  <a:gd name="T0" fmla="*/ 1 w 4"/>
                  <a:gd name="T1" fmla="*/ 4 h 5"/>
                  <a:gd name="T2" fmla="*/ 0 w 4"/>
                  <a:gd name="T3" fmla="*/ 4 h 5"/>
                  <a:gd name="T4" fmla="*/ 1 w 4"/>
                  <a:gd name="T5" fmla="*/ 5 h 5"/>
                  <a:gd name="T6" fmla="*/ 1 w 4"/>
                  <a:gd name="T7" fmla="*/ 4 h 5"/>
                  <a:gd name="T8" fmla="*/ 1 w 4"/>
                  <a:gd name="T9" fmla="*/ 4 h 5"/>
                  <a:gd name="T10" fmla="*/ 3 w 4"/>
                  <a:gd name="T11" fmla="*/ 0 h 5"/>
                  <a:gd name="T12" fmla="*/ 3 w 4"/>
                  <a:gd name="T13" fmla="*/ 0 h 5"/>
                  <a:gd name="T14" fmla="*/ 3 w 4"/>
                  <a:gd name="T15" fmla="*/ 0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1" name="Freeform 9766"/>
              <p:cNvSpPr>
                <a:spLocks/>
              </p:cNvSpPr>
              <p:nvPr/>
            </p:nvSpPr>
            <p:spPr bwMode="auto">
              <a:xfrm>
                <a:off x="-267" y="3384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2" name="Freeform 9767"/>
              <p:cNvSpPr>
                <a:spLocks noEditPoints="1"/>
              </p:cNvSpPr>
              <p:nvPr/>
            </p:nvSpPr>
            <p:spPr bwMode="auto">
              <a:xfrm>
                <a:off x="-252" y="3363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  <a:gd name="T10" fmla="*/ 0 h 1"/>
                  <a:gd name="T11" fmla="*/ 0 h 1"/>
                  <a:gd name="T12" fmla="*/ 0 h 1"/>
                  <a:gd name="T1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  <a:cxn ang="0">
                    <a:pos x="0" y="T10"/>
                  </a:cxn>
                  <a:cxn ang="0">
                    <a:pos x="0" y="T11"/>
                  </a:cxn>
                  <a:cxn ang="0">
                    <a:pos x="0" y="T12"/>
                  </a:cxn>
                  <a:cxn ang="0">
                    <a:pos x="0" y="T1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3" name="Freeform 9768"/>
              <p:cNvSpPr>
                <a:spLocks/>
              </p:cNvSpPr>
              <p:nvPr/>
            </p:nvSpPr>
            <p:spPr bwMode="auto">
              <a:xfrm>
                <a:off x="-269" y="338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4" name="Freeform 9769"/>
              <p:cNvSpPr>
                <a:spLocks noEditPoints="1"/>
              </p:cNvSpPr>
              <p:nvPr/>
            </p:nvSpPr>
            <p:spPr bwMode="auto">
              <a:xfrm>
                <a:off x="-359" y="3431"/>
                <a:ext cx="50" cy="78"/>
              </a:xfrm>
              <a:custGeom>
                <a:avLst/>
                <a:gdLst>
                  <a:gd name="T0" fmla="*/ 2 w 21"/>
                  <a:gd name="T1" fmla="*/ 29 h 33"/>
                  <a:gd name="T2" fmla="*/ 0 w 21"/>
                  <a:gd name="T3" fmla="*/ 33 h 33"/>
                  <a:gd name="T4" fmla="*/ 2 w 21"/>
                  <a:gd name="T5" fmla="*/ 29 h 33"/>
                  <a:gd name="T6" fmla="*/ 2 w 21"/>
                  <a:gd name="T7" fmla="*/ 29 h 33"/>
                  <a:gd name="T8" fmla="*/ 4 w 21"/>
                  <a:gd name="T9" fmla="*/ 27 h 33"/>
                  <a:gd name="T10" fmla="*/ 2 w 21"/>
                  <a:gd name="T11" fmla="*/ 29 h 33"/>
                  <a:gd name="T12" fmla="*/ 2 w 21"/>
                  <a:gd name="T13" fmla="*/ 29 h 33"/>
                  <a:gd name="T14" fmla="*/ 4 w 21"/>
                  <a:gd name="T15" fmla="*/ 27 h 33"/>
                  <a:gd name="T16" fmla="*/ 4 w 21"/>
                  <a:gd name="T17" fmla="*/ 27 h 33"/>
                  <a:gd name="T18" fmla="*/ 5 w 21"/>
                  <a:gd name="T19" fmla="*/ 24 h 33"/>
                  <a:gd name="T20" fmla="*/ 5 w 21"/>
                  <a:gd name="T21" fmla="*/ 25 h 33"/>
                  <a:gd name="T22" fmla="*/ 5 w 21"/>
                  <a:gd name="T23" fmla="*/ 25 h 33"/>
                  <a:gd name="T24" fmla="*/ 5 w 21"/>
                  <a:gd name="T25" fmla="*/ 24 h 33"/>
                  <a:gd name="T26" fmla="*/ 5 w 21"/>
                  <a:gd name="T27" fmla="*/ 24 h 33"/>
                  <a:gd name="T28" fmla="*/ 6 w 21"/>
                  <a:gd name="T29" fmla="*/ 24 h 33"/>
                  <a:gd name="T30" fmla="*/ 5 w 21"/>
                  <a:gd name="T31" fmla="*/ 24 h 33"/>
                  <a:gd name="T32" fmla="*/ 5 w 21"/>
                  <a:gd name="T33" fmla="*/ 24 h 33"/>
                  <a:gd name="T34" fmla="*/ 6 w 21"/>
                  <a:gd name="T35" fmla="*/ 24 h 33"/>
                  <a:gd name="T36" fmla="*/ 6 w 21"/>
                  <a:gd name="T37" fmla="*/ 24 h 33"/>
                  <a:gd name="T38" fmla="*/ 6 w 21"/>
                  <a:gd name="T39" fmla="*/ 23 h 33"/>
                  <a:gd name="T40" fmla="*/ 6 w 21"/>
                  <a:gd name="T41" fmla="*/ 24 h 33"/>
                  <a:gd name="T42" fmla="*/ 6 w 21"/>
                  <a:gd name="T43" fmla="*/ 24 h 33"/>
                  <a:gd name="T44" fmla="*/ 6 w 21"/>
                  <a:gd name="T45" fmla="*/ 23 h 33"/>
                  <a:gd name="T46" fmla="*/ 6 w 21"/>
                  <a:gd name="T47" fmla="*/ 23 h 33"/>
                  <a:gd name="T48" fmla="*/ 11 w 21"/>
                  <a:gd name="T49" fmla="*/ 15 h 33"/>
                  <a:gd name="T50" fmla="*/ 6 w 21"/>
                  <a:gd name="T51" fmla="*/ 23 h 33"/>
                  <a:gd name="T52" fmla="*/ 6 w 21"/>
                  <a:gd name="T53" fmla="*/ 23 h 33"/>
                  <a:gd name="T54" fmla="*/ 11 w 21"/>
                  <a:gd name="T55" fmla="*/ 15 h 33"/>
                  <a:gd name="T56" fmla="*/ 11 w 21"/>
                  <a:gd name="T57" fmla="*/ 15 h 33"/>
                  <a:gd name="T58" fmla="*/ 12 w 21"/>
                  <a:gd name="T59" fmla="*/ 14 h 33"/>
                  <a:gd name="T60" fmla="*/ 12 w 21"/>
                  <a:gd name="T61" fmla="*/ 14 h 33"/>
                  <a:gd name="T62" fmla="*/ 12 w 21"/>
                  <a:gd name="T63" fmla="*/ 14 h 33"/>
                  <a:gd name="T64" fmla="*/ 12 w 21"/>
                  <a:gd name="T65" fmla="*/ 14 h 33"/>
                  <a:gd name="T66" fmla="*/ 12 w 21"/>
                  <a:gd name="T67" fmla="*/ 14 h 33"/>
                  <a:gd name="T68" fmla="*/ 14 w 21"/>
                  <a:gd name="T69" fmla="*/ 10 h 33"/>
                  <a:gd name="T70" fmla="*/ 14 w 21"/>
                  <a:gd name="T71" fmla="*/ 11 h 33"/>
                  <a:gd name="T72" fmla="*/ 14 w 21"/>
                  <a:gd name="T73" fmla="*/ 11 h 33"/>
                  <a:gd name="T74" fmla="*/ 14 w 21"/>
                  <a:gd name="T75" fmla="*/ 10 h 33"/>
                  <a:gd name="T76" fmla="*/ 14 w 21"/>
                  <a:gd name="T77" fmla="*/ 10 h 33"/>
                  <a:gd name="T78" fmla="*/ 15 w 21"/>
                  <a:gd name="T79" fmla="*/ 9 h 33"/>
                  <a:gd name="T80" fmla="*/ 14 w 21"/>
                  <a:gd name="T81" fmla="*/ 10 h 33"/>
                  <a:gd name="T82" fmla="*/ 14 w 21"/>
                  <a:gd name="T83" fmla="*/ 10 h 33"/>
                  <a:gd name="T84" fmla="*/ 15 w 21"/>
                  <a:gd name="T85" fmla="*/ 9 h 33"/>
                  <a:gd name="T86" fmla="*/ 15 w 21"/>
                  <a:gd name="T87" fmla="*/ 9 h 33"/>
                  <a:gd name="T88" fmla="*/ 15 w 21"/>
                  <a:gd name="T89" fmla="*/ 8 h 33"/>
                  <a:gd name="T90" fmla="*/ 15 w 21"/>
                  <a:gd name="T91" fmla="*/ 9 h 33"/>
                  <a:gd name="T92" fmla="*/ 15 w 21"/>
                  <a:gd name="T93" fmla="*/ 9 h 33"/>
                  <a:gd name="T94" fmla="*/ 15 w 21"/>
                  <a:gd name="T95" fmla="*/ 8 h 33"/>
                  <a:gd name="T96" fmla="*/ 15 w 21"/>
                  <a:gd name="T97" fmla="*/ 8 h 33"/>
                  <a:gd name="T98" fmla="*/ 19 w 21"/>
                  <a:gd name="T99" fmla="*/ 3 h 33"/>
                  <a:gd name="T100" fmla="*/ 15 w 21"/>
                  <a:gd name="T101" fmla="*/ 8 h 33"/>
                  <a:gd name="T102" fmla="*/ 15 w 21"/>
                  <a:gd name="T103" fmla="*/ 8 h 33"/>
                  <a:gd name="T104" fmla="*/ 19 w 21"/>
                  <a:gd name="T105" fmla="*/ 3 h 33"/>
                  <a:gd name="T106" fmla="*/ 19 w 21"/>
                  <a:gd name="T107" fmla="*/ 3 h 33"/>
                  <a:gd name="T108" fmla="*/ 21 w 21"/>
                  <a:gd name="T109" fmla="*/ 0 h 33"/>
                  <a:gd name="T110" fmla="*/ 20 w 21"/>
                  <a:gd name="T111" fmla="*/ 2 h 33"/>
                  <a:gd name="T112" fmla="*/ 20 w 21"/>
                  <a:gd name="T113" fmla="*/ 2 h 33"/>
                  <a:gd name="T114" fmla="*/ 21 w 21"/>
                  <a:gd name="T115" fmla="*/ 0 h 33"/>
                  <a:gd name="T116" fmla="*/ 21 w 21"/>
                  <a:gd name="T11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" h="33">
                    <a:moveTo>
                      <a:pt x="2" y="29"/>
                    </a:moveTo>
                    <a:cubicBezTo>
                      <a:pt x="2" y="30"/>
                      <a:pt x="1" y="31"/>
                      <a:pt x="0" y="33"/>
                    </a:cubicBezTo>
                    <a:cubicBezTo>
                      <a:pt x="1" y="31"/>
                      <a:pt x="2" y="30"/>
                      <a:pt x="2" y="29"/>
                    </a:cubicBezTo>
                    <a:cubicBezTo>
                      <a:pt x="2" y="29"/>
                      <a:pt x="2" y="29"/>
                      <a:pt x="2" y="29"/>
                    </a:cubicBezTo>
                    <a:moveTo>
                      <a:pt x="4" y="27"/>
                    </a:moveTo>
                    <a:cubicBezTo>
                      <a:pt x="3" y="28"/>
                      <a:pt x="3" y="28"/>
                      <a:pt x="2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3" y="28"/>
                      <a:pt x="3" y="28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moveTo>
                      <a:pt x="5" y="24"/>
                    </a:move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moveTo>
                      <a:pt x="6" y="24"/>
                    </a:moveTo>
                    <a:cubicBezTo>
                      <a:pt x="6" y="24"/>
                      <a:pt x="6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moveTo>
                      <a:pt x="6" y="23"/>
                    </a:moveTo>
                    <a:cubicBezTo>
                      <a:pt x="6" y="23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moveTo>
                      <a:pt x="11" y="15"/>
                    </a:moveTo>
                    <a:cubicBezTo>
                      <a:pt x="9" y="18"/>
                      <a:pt x="8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8" y="21"/>
                      <a:pt x="9" y="18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moveTo>
                      <a:pt x="12" y="14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moveTo>
                      <a:pt x="14" y="10"/>
                    </a:moveTo>
                    <a:cubicBezTo>
                      <a:pt x="14" y="10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5" y="9"/>
                    </a:moveTo>
                    <a:cubicBezTo>
                      <a:pt x="15" y="9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9" y="3"/>
                    </a:moveTo>
                    <a:cubicBezTo>
                      <a:pt x="18" y="5"/>
                      <a:pt x="17" y="7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7" y="7"/>
                      <a:pt x="18" y="5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moveTo>
                      <a:pt x="21" y="0"/>
                    </a:moveTo>
                    <a:cubicBezTo>
                      <a:pt x="20" y="0"/>
                      <a:pt x="20" y="1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5" name="Freeform 9770"/>
              <p:cNvSpPr>
                <a:spLocks noEditPoints="1"/>
              </p:cNvSpPr>
              <p:nvPr/>
            </p:nvSpPr>
            <p:spPr bwMode="auto">
              <a:xfrm>
                <a:off x="-345" y="3464"/>
                <a:ext cx="15" cy="22"/>
              </a:xfrm>
              <a:custGeom>
                <a:avLst/>
                <a:gdLst>
                  <a:gd name="T0" fmla="*/ 0 w 6"/>
                  <a:gd name="T1" fmla="*/ 9 h 9"/>
                  <a:gd name="T2" fmla="*/ 0 w 6"/>
                  <a:gd name="T3" fmla="*/ 9 h 9"/>
                  <a:gd name="T4" fmla="*/ 0 w 6"/>
                  <a:gd name="T5" fmla="*/ 9 h 9"/>
                  <a:gd name="T6" fmla="*/ 0 w 6"/>
                  <a:gd name="T7" fmla="*/ 9 h 9"/>
                  <a:gd name="T8" fmla="*/ 0 w 6"/>
                  <a:gd name="T9" fmla="*/ 9 h 9"/>
                  <a:gd name="T10" fmla="*/ 6 w 6"/>
                  <a:gd name="T11" fmla="*/ 0 h 9"/>
                  <a:gd name="T12" fmla="*/ 5 w 6"/>
                  <a:gd name="T13" fmla="*/ 1 h 9"/>
                  <a:gd name="T14" fmla="*/ 5 w 6"/>
                  <a:gd name="T15" fmla="*/ 1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6" name="Oval 9771"/>
              <p:cNvSpPr>
                <a:spLocks noChangeArrowheads="1"/>
              </p:cNvSpPr>
              <p:nvPr/>
            </p:nvSpPr>
            <p:spPr bwMode="auto">
              <a:xfrm>
                <a:off x="-326" y="345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7" name="Freeform 9772"/>
              <p:cNvSpPr>
                <a:spLocks noEditPoints="1"/>
              </p:cNvSpPr>
              <p:nvPr/>
            </p:nvSpPr>
            <p:spPr bwMode="auto">
              <a:xfrm>
                <a:off x="-323" y="3436"/>
                <a:ext cx="12" cy="17"/>
              </a:xfrm>
              <a:custGeom>
                <a:avLst/>
                <a:gdLst>
                  <a:gd name="T0" fmla="*/ 0 w 5"/>
                  <a:gd name="T1" fmla="*/ 7 h 7"/>
                  <a:gd name="T2" fmla="*/ 0 w 5"/>
                  <a:gd name="T3" fmla="*/ 7 h 7"/>
                  <a:gd name="T4" fmla="*/ 0 w 5"/>
                  <a:gd name="T5" fmla="*/ 7 h 7"/>
                  <a:gd name="T6" fmla="*/ 0 w 5"/>
                  <a:gd name="T7" fmla="*/ 7 h 7"/>
                  <a:gd name="T8" fmla="*/ 0 w 5"/>
                  <a:gd name="T9" fmla="*/ 7 h 7"/>
                  <a:gd name="T10" fmla="*/ 0 w 5"/>
                  <a:gd name="T11" fmla="*/ 6 h 7"/>
                  <a:gd name="T12" fmla="*/ 0 w 5"/>
                  <a:gd name="T13" fmla="*/ 6 h 7"/>
                  <a:gd name="T14" fmla="*/ 0 w 5"/>
                  <a:gd name="T15" fmla="*/ 6 h 7"/>
                  <a:gd name="T16" fmla="*/ 0 w 5"/>
                  <a:gd name="T17" fmla="*/ 6 h 7"/>
                  <a:gd name="T18" fmla="*/ 0 w 5"/>
                  <a:gd name="T19" fmla="*/ 6 h 7"/>
                  <a:gd name="T20" fmla="*/ 5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5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8" name="Freeform 9773"/>
              <p:cNvSpPr>
                <a:spLocks noEditPoints="1"/>
              </p:cNvSpPr>
              <p:nvPr/>
            </p:nvSpPr>
            <p:spPr bwMode="auto">
              <a:xfrm>
                <a:off x="-354" y="3429"/>
                <a:ext cx="47" cy="71"/>
              </a:xfrm>
              <a:custGeom>
                <a:avLst/>
                <a:gdLst>
                  <a:gd name="T0" fmla="*/ 0 w 20"/>
                  <a:gd name="T1" fmla="*/ 30 h 30"/>
                  <a:gd name="T2" fmla="*/ 0 w 20"/>
                  <a:gd name="T3" fmla="*/ 30 h 30"/>
                  <a:gd name="T4" fmla="*/ 0 w 20"/>
                  <a:gd name="T5" fmla="*/ 30 h 30"/>
                  <a:gd name="T6" fmla="*/ 0 w 20"/>
                  <a:gd name="T7" fmla="*/ 30 h 30"/>
                  <a:gd name="T8" fmla="*/ 0 w 20"/>
                  <a:gd name="T9" fmla="*/ 30 h 30"/>
                  <a:gd name="T10" fmla="*/ 3 w 20"/>
                  <a:gd name="T11" fmla="*/ 26 h 30"/>
                  <a:gd name="T12" fmla="*/ 2 w 20"/>
                  <a:gd name="T13" fmla="*/ 28 h 30"/>
                  <a:gd name="T14" fmla="*/ 2 w 20"/>
                  <a:gd name="T15" fmla="*/ 28 h 30"/>
                  <a:gd name="T16" fmla="*/ 3 w 20"/>
                  <a:gd name="T17" fmla="*/ 26 h 30"/>
                  <a:gd name="T18" fmla="*/ 3 w 20"/>
                  <a:gd name="T19" fmla="*/ 26 h 30"/>
                  <a:gd name="T20" fmla="*/ 3 w 20"/>
                  <a:gd name="T21" fmla="*/ 25 h 30"/>
                  <a:gd name="T22" fmla="*/ 3 w 20"/>
                  <a:gd name="T23" fmla="*/ 25 h 30"/>
                  <a:gd name="T24" fmla="*/ 3 w 20"/>
                  <a:gd name="T25" fmla="*/ 25 h 30"/>
                  <a:gd name="T26" fmla="*/ 3 w 20"/>
                  <a:gd name="T27" fmla="*/ 25 h 30"/>
                  <a:gd name="T28" fmla="*/ 3 w 20"/>
                  <a:gd name="T29" fmla="*/ 25 h 30"/>
                  <a:gd name="T30" fmla="*/ 4 w 20"/>
                  <a:gd name="T31" fmla="*/ 25 h 30"/>
                  <a:gd name="T32" fmla="*/ 4 w 20"/>
                  <a:gd name="T33" fmla="*/ 25 h 30"/>
                  <a:gd name="T34" fmla="*/ 4 w 20"/>
                  <a:gd name="T35" fmla="*/ 25 h 30"/>
                  <a:gd name="T36" fmla="*/ 4 w 20"/>
                  <a:gd name="T37" fmla="*/ 25 h 30"/>
                  <a:gd name="T38" fmla="*/ 4 w 20"/>
                  <a:gd name="T39" fmla="*/ 25 h 30"/>
                  <a:gd name="T40" fmla="*/ 12 w 20"/>
                  <a:gd name="T41" fmla="*/ 12 h 30"/>
                  <a:gd name="T42" fmla="*/ 10 w 20"/>
                  <a:gd name="T43" fmla="*/ 15 h 30"/>
                  <a:gd name="T44" fmla="*/ 10 w 20"/>
                  <a:gd name="T45" fmla="*/ 15 h 30"/>
                  <a:gd name="T46" fmla="*/ 12 w 20"/>
                  <a:gd name="T47" fmla="*/ 12 h 30"/>
                  <a:gd name="T48" fmla="*/ 12 w 20"/>
                  <a:gd name="T49" fmla="*/ 12 h 30"/>
                  <a:gd name="T50" fmla="*/ 20 w 20"/>
                  <a:gd name="T51" fmla="*/ 0 h 30"/>
                  <a:gd name="T52" fmla="*/ 19 w 20"/>
                  <a:gd name="T53" fmla="*/ 1 h 30"/>
                  <a:gd name="T54" fmla="*/ 19 w 20"/>
                  <a:gd name="T55" fmla="*/ 1 h 30"/>
                  <a:gd name="T56" fmla="*/ 20 w 20"/>
                  <a:gd name="T57" fmla="*/ 0 h 30"/>
                  <a:gd name="T58" fmla="*/ 20 w 20"/>
                  <a:gd name="T5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3" y="26"/>
                    </a:moveTo>
                    <a:cubicBezTo>
                      <a:pt x="3" y="26"/>
                      <a:pt x="2" y="27"/>
                      <a:pt x="2" y="28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2" y="27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3" y="25"/>
                    </a:move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moveTo>
                      <a:pt x="4" y="25"/>
                    </a:move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moveTo>
                      <a:pt x="12" y="12"/>
                    </a:moveTo>
                    <a:cubicBezTo>
                      <a:pt x="11" y="13"/>
                      <a:pt x="11" y="14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4"/>
                      <a:pt x="11" y="13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moveTo>
                      <a:pt x="20" y="0"/>
                    </a:moveTo>
                    <a:cubicBezTo>
                      <a:pt x="19" y="0"/>
                      <a:pt x="19" y="0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9" name="Freeform 9774"/>
              <p:cNvSpPr>
                <a:spLocks noEditPoints="1"/>
              </p:cNvSpPr>
              <p:nvPr/>
            </p:nvSpPr>
            <p:spPr bwMode="auto">
              <a:xfrm>
                <a:off x="-345" y="3434"/>
                <a:ext cx="50" cy="82"/>
              </a:xfrm>
              <a:custGeom>
                <a:avLst/>
                <a:gdLst>
                  <a:gd name="T0" fmla="*/ 0 w 21"/>
                  <a:gd name="T1" fmla="*/ 35 h 35"/>
                  <a:gd name="T2" fmla="*/ 2 w 21"/>
                  <a:gd name="T3" fmla="*/ 31 h 35"/>
                  <a:gd name="T4" fmla="*/ 2 w 21"/>
                  <a:gd name="T5" fmla="*/ 31 h 35"/>
                  <a:gd name="T6" fmla="*/ 3 w 21"/>
                  <a:gd name="T7" fmla="*/ 30 h 35"/>
                  <a:gd name="T8" fmla="*/ 3 w 21"/>
                  <a:gd name="T9" fmla="*/ 29 h 35"/>
                  <a:gd name="T10" fmla="*/ 3 w 21"/>
                  <a:gd name="T11" fmla="*/ 30 h 35"/>
                  <a:gd name="T12" fmla="*/ 3 w 21"/>
                  <a:gd name="T13" fmla="*/ 29 h 35"/>
                  <a:gd name="T14" fmla="*/ 4 w 21"/>
                  <a:gd name="T15" fmla="*/ 27 h 35"/>
                  <a:gd name="T16" fmla="*/ 5 w 21"/>
                  <a:gd name="T17" fmla="*/ 27 h 35"/>
                  <a:gd name="T18" fmla="*/ 5 w 21"/>
                  <a:gd name="T19" fmla="*/ 26 h 35"/>
                  <a:gd name="T20" fmla="*/ 5 w 21"/>
                  <a:gd name="T21" fmla="*/ 27 h 35"/>
                  <a:gd name="T22" fmla="*/ 5 w 21"/>
                  <a:gd name="T23" fmla="*/ 26 h 35"/>
                  <a:gd name="T24" fmla="*/ 5 w 21"/>
                  <a:gd name="T25" fmla="*/ 25 h 35"/>
                  <a:gd name="T26" fmla="*/ 6 w 21"/>
                  <a:gd name="T27" fmla="*/ 25 h 35"/>
                  <a:gd name="T28" fmla="*/ 10 w 21"/>
                  <a:gd name="T29" fmla="*/ 17 h 35"/>
                  <a:gd name="T30" fmla="*/ 6 w 21"/>
                  <a:gd name="T31" fmla="*/ 25 h 35"/>
                  <a:gd name="T32" fmla="*/ 10 w 21"/>
                  <a:gd name="T33" fmla="*/ 17 h 35"/>
                  <a:gd name="T34" fmla="*/ 11 w 21"/>
                  <a:gd name="T35" fmla="*/ 16 h 35"/>
                  <a:gd name="T36" fmla="*/ 11 w 21"/>
                  <a:gd name="T37" fmla="*/ 16 h 35"/>
                  <a:gd name="T38" fmla="*/ 13 w 21"/>
                  <a:gd name="T39" fmla="*/ 12 h 35"/>
                  <a:gd name="T40" fmla="*/ 13 w 21"/>
                  <a:gd name="T41" fmla="*/ 13 h 35"/>
                  <a:gd name="T42" fmla="*/ 13 w 21"/>
                  <a:gd name="T43" fmla="*/ 12 h 35"/>
                  <a:gd name="T44" fmla="*/ 13 w 21"/>
                  <a:gd name="T45" fmla="*/ 12 h 35"/>
                  <a:gd name="T46" fmla="*/ 14 w 21"/>
                  <a:gd name="T47" fmla="*/ 11 h 35"/>
                  <a:gd name="T48" fmla="*/ 14 w 21"/>
                  <a:gd name="T49" fmla="*/ 10 h 35"/>
                  <a:gd name="T50" fmla="*/ 14 w 21"/>
                  <a:gd name="T51" fmla="*/ 11 h 35"/>
                  <a:gd name="T52" fmla="*/ 14 w 21"/>
                  <a:gd name="T53" fmla="*/ 10 h 35"/>
                  <a:gd name="T54" fmla="*/ 15 w 21"/>
                  <a:gd name="T55" fmla="*/ 8 h 35"/>
                  <a:gd name="T56" fmla="*/ 14 w 21"/>
                  <a:gd name="T57" fmla="*/ 11 h 35"/>
                  <a:gd name="T58" fmla="*/ 18 w 21"/>
                  <a:gd name="T59" fmla="*/ 4 h 35"/>
                  <a:gd name="T60" fmla="*/ 18 w 21"/>
                  <a:gd name="T61" fmla="*/ 3 h 35"/>
                  <a:gd name="T62" fmla="*/ 20 w 21"/>
                  <a:gd name="T63" fmla="*/ 2 h 35"/>
                  <a:gd name="T64" fmla="*/ 21 w 21"/>
                  <a:gd name="T65" fmla="*/ 0 h 35"/>
                  <a:gd name="T66" fmla="*/ 20 w 21"/>
                  <a:gd name="T6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" h="35">
                    <a:moveTo>
                      <a:pt x="2" y="31"/>
                    </a:moveTo>
                    <a:cubicBezTo>
                      <a:pt x="1" y="33"/>
                      <a:pt x="0" y="34"/>
                      <a:pt x="0" y="35"/>
                    </a:cubicBezTo>
                    <a:cubicBezTo>
                      <a:pt x="0" y="34"/>
                      <a:pt x="1" y="33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moveTo>
                      <a:pt x="3" y="30"/>
                    </a:moveTo>
                    <a:cubicBezTo>
                      <a:pt x="2" y="30"/>
                      <a:pt x="2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2" y="31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moveTo>
                      <a:pt x="3" y="29"/>
                    </a:moveTo>
                    <a:cubicBezTo>
                      <a:pt x="3" y="29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29"/>
                      <a:pt x="3" y="29"/>
                    </a:cubicBezTo>
                    <a:cubicBezTo>
                      <a:pt x="3" y="29"/>
                      <a:pt x="3" y="29"/>
                      <a:pt x="3" y="29"/>
                    </a:cubicBezTo>
                    <a:moveTo>
                      <a:pt x="5" y="27"/>
                    </a:moveTo>
                    <a:cubicBezTo>
                      <a:pt x="5" y="27"/>
                      <a:pt x="5" y="27"/>
                      <a:pt x="4" y="27"/>
                    </a:cubicBezTo>
                    <a:cubicBezTo>
                      <a:pt x="4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moveTo>
                      <a:pt x="5" y="26"/>
                    </a:move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7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moveTo>
                      <a:pt x="6" y="24"/>
                    </a:moveTo>
                    <a:cubicBezTo>
                      <a:pt x="6" y="25"/>
                      <a:pt x="6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4"/>
                      <a:pt x="6" y="24"/>
                      <a:pt x="6" y="24"/>
                    </a:cubicBezTo>
                    <a:moveTo>
                      <a:pt x="10" y="17"/>
                    </a:moveTo>
                    <a:cubicBezTo>
                      <a:pt x="9" y="20"/>
                      <a:pt x="7" y="22"/>
                      <a:pt x="6" y="24"/>
                    </a:cubicBezTo>
                    <a:cubicBezTo>
                      <a:pt x="6" y="24"/>
                      <a:pt x="6" y="24"/>
                      <a:pt x="6" y="25"/>
                    </a:cubicBezTo>
                    <a:cubicBezTo>
                      <a:pt x="7" y="22"/>
                      <a:pt x="9" y="20"/>
                      <a:pt x="10" y="17"/>
                    </a:cubicBezTo>
                    <a:cubicBezTo>
                      <a:pt x="10" y="17"/>
                      <a:pt x="10" y="17"/>
                      <a:pt x="10" y="17"/>
                    </a:cubicBezTo>
                    <a:moveTo>
                      <a:pt x="11" y="16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moveTo>
                      <a:pt x="13" y="12"/>
                    </a:moveTo>
                    <a:cubicBezTo>
                      <a:pt x="13" y="12"/>
                      <a:pt x="13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3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14" y="11"/>
                    </a:moveTo>
                    <a:cubicBezTo>
                      <a:pt x="14" y="11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2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moveTo>
                      <a:pt x="14" y="10"/>
                    </a:move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0"/>
                      <a:pt x="14" y="10"/>
                    </a:cubicBezTo>
                    <a:moveTo>
                      <a:pt x="18" y="4"/>
                    </a:moveTo>
                    <a:cubicBezTo>
                      <a:pt x="17" y="6"/>
                      <a:pt x="16" y="7"/>
                      <a:pt x="15" y="8"/>
                    </a:cubicBezTo>
                    <a:cubicBezTo>
                      <a:pt x="15" y="9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1"/>
                    </a:cubicBezTo>
                    <a:cubicBezTo>
                      <a:pt x="15" y="8"/>
                      <a:pt x="17" y="6"/>
                      <a:pt x="18" y="5"/>
                    </a:cubicBezTo>
                    <a:cubicBezTo>
                      <a:pt x="18" y="5"/>
                      <a:pt x="18" y="5"/>
                      <a:pt x="18" y="4"/>
                    </a:cubicBezTo>
                    <a:moveTo>
                      <a:pt x="19" y="2"/>
                    </a:moveTo>
                    <a:cubicBezTo>
                      <a:pt x="19" y="2"/>
                      <a:pt x="19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3"/>
                      <a:pt x="19" y="2"/>
                      <a:pt x="20" y="2"/>
                    </a:cubicBezTo>
                    <a:cubicBezTo>
                      <a:pt x="20" y="2"/>
                      <a:pt x="19" y="2"/>
                      <a:pt x="19" y="2"/>
                    </a:cubicBezTo>
                    <a:moveTo>
                      <a:pt x="21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0"/>
                      <a:pt x="21" y="0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0" name="Freeform 9775"/>
              <p:cNvSpPr>
                <a:spLocks noEditPoints="1"/>
              </p:cNvSpPr>
              <p:nvPr/>
            </p:nvSpPr>
            <p:spPr bwMode="auto">
              <a:xfrm>
                <a:off x="-333" y="3472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9 h 10"/>
                  <a:gd name="T8" fmla="*/ 0 w 6"/>
                  <a:gd name="T9" fmla="*/ 9 h 10"/>
                  <a:gd name="T10" fmla="*/ 6 w 6"/>
                  <a:gd name="T11" fmla="*/ 0 h 10"/>
                  <a:gd name="T12" fmla="*/ 5 w 6"/>
                  <a:gd name="T13" fmla="*/ 1 h 10"/>
                  <a:gd name="T14" fmla="*/ 5 w 6"/>
                  <a:gd name="T15" fmla="*/ 1 h 10"/>
                  <a:gd name="T16" fmla="*/ 6 w 6"/>
                  <a:gd name="T17" fmla="*/ 0 h 10"/>
                  <a:gd name="T18" fmla="*/ 6 w 6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1" name="Oval 9776"/>
              <p:cNvSpPr>
                <a:spLocks noChangeArrowheads="1"/>
              </p:cNvSpPr>
              <p:nvPr/>
            </p:nvSpPr>
            <p:spPr bwMode="auto">
              <a:xfrm>
                <a:off x="-314" y="346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2" name="Freeform 9777"/>
              <p:cNvSpPr>
                <a:spLocks noEditPoints="1"/>
              </p:cNvSpPr>
              <p:nvPr/>
            </p:nvSpPr>
            <p:spPr bwMode="auto">
              <a:xfrm>
                <a:off x="-311" y="3441"/>
                <a:ext cx="9" cy="19"/>
              </a:xfrm>
              <a:custGeom>
                <a:avLst/>
                <a:gdLst>
                  <a:gd name="T0" fmla="*/ 0 w 4"/>
                  <a:gd name="T1" fmla="*/ 8 h 8"/>
                  <a:gd name="T2" fmla="*/ 0 w 4"/>
                  <a:gd name="T3" fmla="*/ 8 h 8"/>
                  <a:gd name="T4" fmla="*/ 0 w 4"/>
                  <a:gd name="T5" fmla="*/ 8 h 8"/>
                  <a:gd name="T6" fmla="*/ 0 w 4"/>
                  <a:gd name="T7" fmla="*/ 8 h 8"/>
                  <a:gd name="T8" fmla="*/ 0 w 4"/>
                  <a:gd name="T9" fmla="*/ 8 h 8"/>
                  <a:gd name="T10" fmla="*/ 0 w 4"/>
                  <a:gd name="T11" fmla="*/ 7 h 8"/>
                  <a:gd name="T12" fmla="*/ 0 w 4"/>
                  <a:gd name="T13" fmla="*/ 7 h 8"/>
                  <a:gd name="T14" fmla="*/ 0 w 4"/>
                  <a:gd name="T15" fmla="*/ 8 h 8"/>
                  <a:gd name="T16" fmla="*/ 0 w 4"/>
                  <a:gd name="T17" fmla="*/ 8 h 8"/>
                  <a:gd name="T18" fmla="*/ 0 w 4"/>
                  <a:gd name="T19" fmla="*/ 7 h 8"/>
                  <a:gd name="T20" fmla="*/ 4 w 4"/>
                  <a:gd name="T21" fmla="*/ 0 h 8"/>
                  <a:gd name="T22" fmla="*/ 4 w 4"/>
                  <a:gd name="T23" fmla="*/ 1 h 8"/>
                  <a:gd name="T24" fmla="*/ 4 w 4"/>
                  <a:gd name="T25" fmla="*/ 2 h 8"/>
                  <a:gd name="T26" fmla="*/ 4 w 4"/>
                  <a:gd name="T27" fmla="*/ 0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3" name="Freeform 9778"/>
              <p:cNvSpPr>
                <a:spLocks noEditPoints="1"/>
              </p:cNvSpPr>
              <p:nvPr/>
            </p:nvSpPr>
            <p:spPr bwMode="auto">
              <a:xfrm>
                <a:off x="-337" y="3490"/>
                <a:ext cx="7" cy="15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3 w 3"/>
                  <a:gd name="T11" fmla="*/ 0 h 6"/>
                  <a:gd name="T12" fmla="*/ 3 w 3"/>
                  <a:gd name="T13" fmla="*/ 0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4" name="Freeform 9779"/>
              <p:cNvSpPr>
                <a:spLocks noEditPoints="1"/>
              </p:cNvSpPr>
              <p:nvPr/>
            </p:nvSpPr>
            <p:spPr bwMode="auto">
              <a:xfrm>
                <a:off x="-340" y="3434"/>
                <a:ext cx="43" cy="73"/>
              </a:xfrm>
              <a:custGeom>
                <a:avLst/>
                <a:gdLst>
                  <a:gd name="T0" fmla="*/ 0 w 18"/>
                  <a:gd name="T1" fmla="*/ 31 h 31"/>
                  <a:gd name="T2" fmla="*/ 0 w 18"/>
                  <a:gd name="T3" fmla="*/ 31 h 31"/>
                  <a:gd name="T4" fmla="*/ 0 w 18"/>
                  <a:gd name="T5" fmla="*/ 31 h 31"/>
                  <a:gd name="T6" fmla="*/ 0 w 18"/>
                  <a:gd name="T7" fmla="*/ 31 h 31"/>
                  <a:gd name="T8" fmla="*/ 0 w 18"/>
                  <a:gd name="T9" fmla="*/ 31 h 31"/>
                  <a:gd name="T10" fmla="*/ 2 w 18"/>
                  <a:gd name="T11" fmla="*/ 27 h 31"/>
                  <a:gd name="T12" fmla="*/ 1 w 18"/>
                  <a:gd name="T13" fmla="*/ 29 h 31"/>
                  <a:gd name="T14" fmla="*/ 1 w 18"/>
                  <a:gd name="T15" fmla="*/ 29 h 31"/>
                  <a:gd name="T16" fmla="*/ 3 w 18"/>
                  <a:gd name="T17" fmla="*/ 27 h 31"/>
                  <a:gd name="T18" fmla="*/ 2 w 18"/>
                  <a:gd name="T19" fmla="*/ 27 h 31"/>
                  <a:gd name="T20" fmla="*/ 3 w 18"/>
                  <a:gd name="T21" fmla="*/ 26 h 31"/>
                  <a:gd name="T22" fmla="*/ 3 w 18"/>
                  <a:gd name="T23" fmla="*/ 27 h 31"/>
                  <a:gd name="T24" fmla="*/ 3 w 18"/>
                  <a:gd name="T25" fmla="*/ 27 h 31"/>
                  <a:gd name="T26" fmla="*/ 3 w 18"/>
                  <a:gd name="T27" fmla="*/ 27 h 31"/>
                  <a:gd name="T28" fmla="*/ 3 w 18"/>
                  <a:gd name="T29" fmla="*/ 26 h 31"/>
                  <a:gd name="T30" fmla="*/ 3 w 18"/>
                  <a:gd name="T31" fmla="*/ 26 h 31"/>
                  <a:gd name="T32" fmla="*/ 3 w 18"/>
                  <a:gd name="T33" fmla="*/ 26 h 31"/>
                  <a:gd name="T34" fmla="*/ 3 w 18"/>
                  <a:gd name="T35" fmla="*/ 26 h 31"/>
                  <a:gd name="T36" fmla="*/ 3 w 18"/>
                  <a:gd name="T37" fmla="*/ 26 h 31"/>
                  <a:gd name="T38" fmla="*/ 3 w 18"/>
                  <a:gd name="T39" fmla="*/ 26 h 31"/>
                  <a:gd name="T40" fmla="*/ 11 w 18"/>
                  <a:gd name="T41" fmla="*/ 13 h 31"/>
                  <a:gd name="T42" fmla="*/ 9 w 18"/>
                  <a:gd name="T43" fmla="*/ 16 h 31"/>
                  <a:gd name="T44" fmla="*/ 9 w 18"/>
                  <a:gd name="T45" fmla="*/ 16 h 31"/>
                  <a:gd name="T46" fmla="*/ 11 w 18"/>
                  <a:gd name="T47" fmla="*/ 13 h 31"/>
                  <a:gd name="T48" fmla="*/ 11 w 18"/>
                  <a:gd name="T49" fmla="*/ 13 h 31"/>
                  <a:gd name="T50" fmla="*/ 18 w 18"/>
                  <a:gd name="T51" fmla="*/ 0 h 31"/>
                  <a:gd name="T52" fmla="*/ 17 w 18"/>
                  <a:gd name="T53" fmla="*/ 2 h 31"/>
                  <a:gd name="T54" fmla="*/ 18 w 18"/>
                  <a:gd name="T55" fmla="*/ 2 h 31"/>
                  <a:gd name="T56" fmla="*/ 18 w 18"/>
                  <a:gd name="T57" fmla="*/ 0 h 31"/>
                  <a:gd name="T58" fmla="*/ 18 w 18"/>
                  <a:gd name="T5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" h="31">
                    <a:moveTo>
                      <a:pt x="0" y="31"/>
                    </a:move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moveTo>
                      <a:pt x="2" y="27"/>
                    </a:moveTo>
                    <a:cubicBezTo>
                      <a:pt x="2" y="28"/>
                      <a:pt x="2" y="28"/>
                      <a:pt x="1" y="29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2" y="28"/>
                      <a:pt x="2" y="28"/>
                      <a:pt x="3" y="27"/>
                    </a:cubicBezTo>
                    <a:cubicBezTo>
                      <a:pt x="3" y="27"/>
                      <a:pt x="2" y="27"/>
                      <a:pt x="2" y="27"/>
                    </a:cubicBezTo>
                    <a:moveTo>
                      <a:pt x="3" y="26"/>
                    </a:moveTo>
                    <a:cubicBezTo>
                      <a:pt x="3" y="26"/>
                      <a:pt x="3" y="26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3" y="26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11" y="13"/>
                    </a:moveTo>
                    <a:cubicBezTo>
                      <a:pt x="10" y="14"/>
                      <a:pt x="10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5"/>
                      <a:pt x="10" y="14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moveTo>
                      <a:pt x="18" y="0"/>
                    </a:moveTo>
                    <a:cubicBezTo>
                      <a:pt x="18" y="1"/>
                      <a:pt x="18" y="1"/>
                      <a:pt x="17" y="2"/>
                    </a:cubicBezTo>
                    <a:cubicBezTo>
                      <a:pt x="17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5" name="Freeform 9780"/>
              <p:cNvSpPr>
                <a:spLocks/>
              </p:cNvSpPr>
              <p:nvPr/>
            </p:nvSpPr>
            <p:spPr bwMode="auto">
              <a:xfrm>
                <a:off x="-474" y="3559"/>
                <a:ext cx="4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0 w 2"/>
                  <a:gd name="T5" fmla="*/ 3 h 3"/>
                  <a:gd name="T6" fmla="*/ 1 w 2"/>
                  <a:gd name="T7" fmla="*/ 1 h 3"/>
                  <a:gd name="T8" fmla="*/ 2 w 2"/>
                  <a:gd name="T9" fmla="*/ 0 h 3"/>
                  <a:gd name="T10" fmla="*/ 2 w 2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2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6" name="Freeform 9781"/>
              <p:cNvSpPr>
                <a:spLocks noEditPoints="1"/>
              </p:cNvSpPr>
              <p:nvPr/>
            </p:nvSpPr>
            <p:spPr bwMode="auto">
              <a:xfrm>
                <a:off x="-482" y="3542"/>
                <a:ext cx="22" cy="33"/>
              </a:xfrm>
              <a:custGeom>
                <a:avLst/>
                <a:gdLst>
                  <a:gd name="T0" fmla="*/ 3 w 9"/>
                  <a:gd name="T1" fmla="*/ 10 h 14"/>
                  <a:gd name="T2" fmla="*/ 0 w 9"/>
                  <a:gd name="T3" fmla="*/ 14 h 14"/>
                  <a:gd name="T4" fmla="*/ 3 w 9"/>
                  <a:gd name="T5" fmla="*/ 10 h 14"/>
                  <a:gd name="T6" fmla="*/ 3 w 9"/>
                  <a:gd name="T7" fmla="*/ 10 h 14"/>
                  <a:gd name="T8" fmla="*/ 9 w 9"/>
                  <a:gd name="T9" fmla="*/ 0 h 14"/>
                  <a:gd name="T10" fmla="*/ 5 w 9"/>
                  <a:gd name="T11" fmla="*/ 7 h 14"/>
                  <a:gd name="T12" fmla="*/ 5 w 9"/>
                  <a:gd name="T13" fmla="*/ 7 h 14"/>
                  <a:gd name="T14" fmla="*/ 9 w 9"/>
                  <a:gd name="T1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4">
                    <a:moveTo>
                      <a:pt x="3" y="10"/>
                    </a:moveTo>
                    <a:cubicBezTo>
                      <a:pt x="1" y="13"/>
                      <a:pt x="0" y="14"/>
                      <a:pt x="0" y="14"/>
                    </a:cubicBezTo>
                    <a:cubicBezTo>
                      <a:pt x="0" y="14"/>
                      <a:pt x="1" y="13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9" y="0"/>
                    </a:moveTo>
                    <a:cubicBezTo>
                      <a:pt x="7" y="3"/>
                      <a:pt x="6" y="5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7" name="Freeform 9782"/>
              <p:cNvSpPr>
                <a:spLocks noEditPoints="1"/>
              </p:cNvSpPr>
              <p:nvPr/>
            </p:nvSpPr>
            <p:spPr bwMode="auto">
              <a:xfrm>
                <a:off x="64" y="3476"/>
                <a:ext cx="7" cy="3"/>
              </a:xfrm>
              <a:custGeom>
                <a:avLst/>
                <a:gdLst>
                  <a:gd name="T0" fmla="*/ 1 w 3"/>
                  <a:gd name="T1" fmla="*/ 1 h 1"/>
                  <a:gd name="T2" fmla="*/ 0 w 3"/>
                  <a:gd name="T3" fmla="*/ 1 h 1"/>
                  <a:gd name="T4" fmla="*/ 0 w 3"/>
                  <a:gd name="T5" fmla="*/ 1 h 1"/>
                  <a:gd name="T6" fmla="*/ 1 w 3"/>
                  <a:gd name="T7" fmla="*/ 1 h 1"/>
                  <a:gd name="T8" fmla="*/ 1 w 3"/>
                  <a:gd name="T9" fmla="*/ 1 h 1"/>
                  <a:gd name="T10" fmla="*/ 1 w 3"/>
                  <a:gd name="T11" fmla="*/ 0 h 1"/>
                  <a:gd name="T12" fmla="*/ 1 w 3"/>
                  <a:gd name="T13" fmla="*/ 0 h 1"/>
                  <a:gd name="T14" fmla="*/ 1 w 3"/>
                  <a:gd name="T15" fmla="*/ 0 h 1"/>
                  <a:gd name="T16" fmla="*/ 1 w 3"/>
                  <a:gd name="T17" fmla="*/ 0 h 1"/>
                  <a:gd name="T18" fmla="*/ 1 w 3"/>
                  <a:gd name="T19" fmla="*/ 0 h 1"/>
                  <a:gd name="T20" fmla="*/ 1 w 3"/>
                  <a:gd name="T21" fmla="*/ 0 h 1"/>
                  <a:gd name="T22" fmla="*/ 1 w 3"/>
                  <a:gd name="T23" fmla="*/ 0 h 1"/>
                  <a:gd name="T24" fmla="*/ 3 w 3"/>
                  <a:gd name="T25" fmla="*/ 1 h 1"/>
                  <a:gd name="T26" fmla="*/ 3 w 3"/>
                  <a:gd name="T27" fmla="*/ 1 h 1"/>
                  <a:gd name="T28" fmla="*/ 3 w 3"/>
                  <a:gd name="T29" fmla="*/ 1 h 1"/>
                  <a:gd name="T30" fmla="*/ 1 w 3"/>
                  <a:gd name="T3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8" name="Freeform 9783"/>
              <p:cNvSpPr>
                <a:spLocks/>
              </p:cNvSpPr>
              <p:nvPr/>
            </p:nvSpPr>
            <p:spPr bwMode="auto">
              <a:xfrm>
                <a:off x="64" y="347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9" name="Freeform 9784"/>
              <p:cNvSpPr>
                <a:spLocks noEditPoints="1"/>
              </p:cNvSpPr>
              <p:nvPr/>
            </p:nvSpPr>
            <p:spPr bwMode="auto">
              <a:xfrm>
                <a:off x="66" y="3479"/>
                <a:ext cx="5" cy="11"/>
              </a:xfrm>
              <a:custGeom>
                <a:avLst/>
                <a:gdLst>
                  <a:gd name="T0" fmla="*/ 0 w 2"/>
                  <a:gd name="T1" fmla="*/ 3 h 5"/>
                  <a:gd name="T2" fmla="*/ 0 w 2"/>
                  <a:gd name="T3" fmla="*/ 5 h 5"/>
                  <a:gd name="T4" fmla="*/ 0 w 2"/>
                  <a:gd name="T5" fmla="*/ 5 h 5"/>
                  <a:gd name="T6" fmla="*/ 0 w 2"/>
                  <a:gd name="T7" fmla="*/ 3 h 5"/>
                  <a:gd name="T8" fmla="*/ 0 w 2"/>
                  <a:gd name="T9" fmla="*/ 3 h 5"/>
                  <a:gd name="T10" fmla="*/ 1 w 2"/>
                  <a:gd name="T11" fmla="*/ 3 h 5"/>
                  <a:gd name="T12" fmla="*/ 0 w 2"/>
                  <a:gd name="T13" fmla="*/ 3 h 5"/>
                  <a:gd name="T14" fmla="*/ 0 w 2"/>
                  <a:gd name="T15" fmla="*/ 3 h 5"/>
                  <a:gd name="T16" fmla="*/ 1 w 2"/>
                  <a:gd name="T17" fmla="*/ 3 h 5"/>
                  <a:gd name="T18" fmla="*/ 1 w 2"/>
                  <a:gd name="T19" fmla="*/ 3 h 5"/>
                  <a:gd name="T20" fmla="*/ 1 w 2"/>
                  <a:gd name="T21" fmla="*/ 2 h 5"/>
                  <a:gd name="T22" fmla="*/ 1 w 2"/>
                  <a:gd name="T23" fmla="*/ 2 h 5"/>
                  <a:gd name="T24" fmla="*/ 1 w 2"/>
                  <a:gd name="T25" fmla="*/ 2 h 5"/>
                  <a:gd name="T26" fmla="*/ 1 w 2"/>
                  <a:gd name="T27" fmla="*/ 2 h 5"/>
                  <a:gd name="T28" fmla="*/ 1 w 2"/>
                  <a:gd name="T29" fmla="*/ 2 h 5"/>
                  <a:gd name="T30" fmla="*/ 2 w 2"/>
                  <a:gd name="T31" fmla="*/ 0 h 5"/>
                  <a:gd name="T32" fmla="*/ 1 w 2"/>
                  <a:gd name="T33" fmla="*/ 2 h 5"/>
                  <a:gd name="T34" fmla="*/ 1 w 2"/>
                  <a:gd name="T35" fmla="*/ 2 h 5"/>
                  <a:gd name="T36" fmla="*/ 1 w 2"/>
                  <a:gd name="T37" fmla="*/ 1 h 5"/>
                  <a:gd name="T38" fmla="*/ 2 w 2"/>
                  <a:gd name="T39" fmla="*/ 0 h 5"/>
                  <a:gd name="T40" fmla="*/ 2 w 2"/>
                  <a:gd name="T41" fmla="*/ 0 h 5"/>
                  <a:gd name="T42" fmla="*/ 2 w 2"/>
                  <a:gd name="T43" fmla="*/ 0 h 5"/>
                  <a:gd name="T44" fmla="*/ 2 w 2"/>
                  <a:gd name="T45" fmla="*/ 0 h 5"/>
                  <a:gd name="T46" fmla="*/ 2 w 2"/>
                  <a:gd name="T47" fmla="*/ 0 h 5"/>
                  <a:gd name="T48" fmla="*/ 2 w 2"/>
                  <a:gd name="T49" fmla="*/ 0 h 5"/>
                  <a:gd name="T50" fmla="*/ 2 w 2"/>
                  <a:gd name="T5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" h="5">
                    <a:moveTo>
                      <a:pt x="0" y="3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0" name="Freeform 9785"/>
              <p:cNvSpPr>
                <a:spLocks noEditPoints="1"/>
              </p:cNvSpPr>
              <p:nvPr/>
            </p:nvSpPr>
            <p:spPr bwMode="auto">
              <a:xfrm>
                <a:off x="66" y="3483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1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  <a:gd name="T20" fmla="*/ 1 w 1"/>
                  <a:gd name="T21" fmla="*/ 0 h 1"/>
                  <a:gd name="T22" fmla="*/ 1 w 1"/>
                  <a:gd name="T23" fmla="*/ 0 h 1"/>
                  <a:gd name="T24" fmla="*/ 1 w 1"/>
                  <a:gd name="T25" fmla="*/ 0 h 1"/>
                  <a:gd name="T26" fmla="*/ 1 w 1"/>
                  <a:gd name="T27" fmla="*/ 0 h 1"/>
                  <a:gd name="T28" fmla="*/ 1 w 1"/>
                  <a:gd name="T2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1" name="Freeform 9786"/>
              <p:cNvSpPr>
                <a:spLocks/>
              </p:cNvSpPr>
              <p:nvPr/>
            </p:nvSpPr>
            <p:spPr bwMode="auto">
              <a:xfrm>
                <a:off x="59" y="3490"/>
                <a:ext cx="5" cy="12"/>
              </a:xfrm>
              <a:custGeom>
                <a:avLst/>
                <a:gdLst>
                  <a:gd name="T0" fmla="*/ 2 w 2"/>
                  <a:gd name="T1" fmla="*/ 0 h 5"/>
                  <a:gd name="T2" fmla="*/ 1 w 2"/>
                  <a:gd name="T3" fmla="*/ 3 h 5"/>
                  <a:gd name="T4" fmla="*/ 0 w 2"/>
                  <a:gd name="T5" fmla="*/ 5 h 5"/>
                  <a:gd name="T6" fmla="*/ 1 w 2"/>
                  <a:gd name="T7" fmla="*/ 2 h 5"/>
                  <a:gd name="T8" fmla="*/ 2 w 2"/>
                  <a:gd name="T9" fmla="*/ 0 h 5"/>
                  <a:gd name="T10" fmla="*/ 2 w 2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2" name="Freeform 9787"/>
              <p:cNvSpPr>
                <a:spLocks/>
              </p:cNvSpPr>
              <p:nvPr/>
            </p:nvSpPr>
            <p:spPr bwMode="auto">
              <a:xfrm>
                <a:off x="64" y="349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3" name="Freeform 9788"/>
              <p:cNvSpPr>
                <a:spLocks noEditPoints="1"/>
              </p:cNvSpPr>
              <p:nvPr/>
            </p:nvSpPr>
            <p:spPr bwMode="auto">
              <a:xfrm>
                <a:off x="48" y="3486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9 h 10"/>
                  <a:gd name="T8" fmla="*/ 0 w 6"/>
                  <a:gd name="T9" fmla="*/ 9 h 10"/>
                  <a:gd name="T10" fmla="*/ 1 w 6"/>
                  <a:gd name="T11" fmla="*/ 7 h 10"/>
                  <a:gd name="T12" fmla="*/ 1 w 6"/>
                  <a:gd name="T13" fmla="*/ 8 h 10"/>
                  <a:gd name="T14" fmla="*/ 1 w 6"/>
                  <a:gd name="T15" fmla="*/ 8 h 10"/>
                  <a:gd name="T16" fmla="*/ 1 w 6"/>
                  <a:gd name="T17" fmla="*/ 7 h 10"/>
                  <a:gd name="T18" fmla="*/ 1 w 6"/>
                  <a:gd name="T19" fmla="*/ 7 h 10"/>
                  <a:gd name="T20" fmla="*/ 5 w 6"/>
                  <a:gd name="T21" fmla="*/ 1 h 10"/>
                  <a:gd name="T22" fmla="*/ 2 w 6"/>
                  <a:gd name="T23" fmla="*/ 7 h 10"/>
                  <a:gd name="T24" fmla="*/ 2 w 6"/>
                  <a:gd name="T25" fmla="*/ 7 h 10"/>
                  <a:gd name="T26" fmla="*/ 4 w 6"/>
                  <a:gd name="T27" fmla="*/ 3 h 10"/>
                  <a:gd name="T28" fmla="*/ 4 w 6"/>
                  <a:gd name="T29" fmla="*/ 3 h 10"/>
                  <a:gd name="T30" fmla="*/ 5 w 6"/>
                  <a:gd name="T31" fmla="*/ 1 h 10"/>
                  <a:gd name="T32" fmla="*/ 5 w 6"/>
                  <a:gd name="T33" fmla="*/ 1 h 10"/>
                  <a:gd name="T34" fmla="*/ 6 w 6"/>
                  <a:gd name="T35" fmla="*/ 0 h 10"/>
                  <a:gd name="T36" fmla="*/ 5 w 6"/>
                  <a:gd name="T37" fmla="*/ 1 h 10"/>
                  <a:gd name="T38" fmla="*/ 5 w 6"/>
                  <a:gd name="T39" fmla="*/ 1 h 10"/>
                  <a:gd name="T40" fmla="*/ 5 w 6"/>
                  <a:gd name="T41" fmla="*/ 0 h 10"/>
                  <a:gd name="T42" fmla="*/ 6 w 6"/>
                  <a:gd name="T4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1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1"/>
                    </a:moveTo>
                    <a:cubicBezTo>
                      <a:pt x="4" y="3"/>
                      <a:pt x="3" y="5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5"/>
                      <a:pt x="3" y="4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4" name="Freeform 9789"/>
              <p:cNvSpPr>
                <a:spLocks noEditPoints="1"/>
              </p:cNvSpPr>
              <p:nvPr/>
            </p:nvSpPr>
            <p:spPr bwMode="auto">
              <a:xfrm>
                <a:off x="48" y="350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5" name="Oval 9790"/>
              <p:cNvSpPr>
                <a:spLocks noChangeArrowheads="1"/>
              </p:cNvSpPr>
              <p:nvPr/>
            </p:nvSpPr>
            <p:spPr bwMode="auto">
              <a:xfrm>
                <a:off x="50" y="35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6" name="Freeform 9791"/>
              <p:cNvSpPr>
                <a:spLocks noEditPoints="1"/>
              </p:cNvSpPr>
              <p:nvPr/>
            </p:nvSpPr>
            <p:spPr bwMode="auto">
              <a:xfrm>
                <a:off x="-63" y="3512"/>
                <a:ext cx="108" cy="179"/>
              </a:xfrm>
              <a:custGeom>
                <a:avLst/>
                <a:gdLst>
                  <a:gd name="T0" fmla="*/ 0 w 46"/>
                  <a:gd name="T1" fmla="*/ 76 h 76"/>
                  <a:gd name="T2" fmla="*/ 3 w 46"/>
                  <a:gd name="T3" fmla="*/ 72 h 76"/>
                  <a:gd name="T4" fmla="*/ 3 w 46"/>
                  <a:gd name="T5" fmla="*/ 72 h 76"/>
                  <a:gd name="T6" fmla="*/ 3 w 46"/>
                  <a:gd name="T7" fmla="*/ 72 h 76"/>
                  <a:gd name="T8" fmla="*/ 4 w 46"/>
                  <a:gd name="T9" fmla="*/ 71 h 76"/>
                  <a:gd name="T10" fmla="*/ 4 w 46"/>
                  <a:gd name="T11" fmla="*/ 70 h 76"/>
                  <a:gd name="T12" fmla="*/ 6 w 46"/>
                  <a:gd name="T13" fmla="*/ 66 h 76"/>
                  <a:gd name="T14" fmla="*/ 6 w 46"/>
                  <a:gd name="T15" fmla="*/ 66 h 76"/>
                  <a:gd name="T16" fmla="*/ 8 w 46"/>
                  <a:gd name="T17" fmla="*/ 64 h 76"/>
                  <a:gd name="T18" fmla="*/ 8 w 46"/>
                  <a:gd name="T19" fmla="*/ 64 h 76"/>
                  <a:gd name="T20" fmla="*/ 8 w 46"/>
                  <a:gd name="T21" fmla="*/ 63 h 76"/>
                  <a:gd name="T22" fmla="*/ 12 w 46"/>
                  <a:gd name="T23" fmla="*/ 57 h 76"/>
                  <a:gd name="T24" fmla="*/ 12 w 46"/>
                  <a:gd name="T25" fmla="*/ 57 h 76"/>
                  <a:gd name="T26" fmla="*/ 13 w 46"/>
                  <a:gd name="T27" fmla="*/ 55 h 76"/>
                  <a:gd name="T28" fmla="*/ 14 w 46"/>
                  <a:gd name="T29" fmla="*/ 54 h 76"/>
                  <a:gd name="T30" fmla="*/ 15 w 46"/>
                  <a:gd name="T31" fmla="*/ 52 h 76"/>
                  <a:gd name="T32" fmla="*/ 21 w 46"/>
                  <a:gd name="T33" fmla="*/ 41 h 76"/>
                  <a:gd name="T34" fmla="*/ 21 w 46"/>
                  <a:gd name="T35" fmla="*/ 41 h 76"/>
                  <a:gd name="T36" fmla="*/ 22 w 46"/>
                  <a:gd name="T37" fmla="*/ 41 h 76"/>
                  <a:gd name="T38" fmla="*/ 23 w 46"/>
                  <a:gd name="T39" fmla="*/ 39 h 76"/>
                  <a:gd name="T40" fmla="*/ 24 w 46"/>
                  <a:gd name="T41" fmla="*/ 37 h 76"/>
                  <a:gd name="T42" fmla="*/ 26 w 46"/>
                  <a:gd name="T43" fmla="*/ 33 h 76"/>
                  <a:gd name="T44" fmla="*/ 26 w 46"/>
                  <a:gd name="T45" fmla="*/ 33 h 76"/>
                  <a:gd name="T46" fmla="*/ 26 w 46"/>
                  <a:gd name="T47" fmla="*/ 33 h 76"/>
                  <a:gd name="T48" fmla="*/ 27 w 46"/>
                  <a:gd name="T49" fmla="*/ 32 h 76"/>
                  <a:gd name="T50" fmla="*/ 27 w 46"/>
                  <a:gd name="T51" fmla="*/ 32 h 76"/>
                  <a:gd name="T52" fmla="*/ 27 w 46"/>
                  <a:gd name="T53" fmla="*/ 31 h 76"/>
                  <a:gd name="T54" fmla="*/ 28 w 46"/>
                  <a:gd name="T55" fmla="*/ 31 h 76"/>
                  <a:gd name="T56" fmla="*/ 28 w 46"/>
                  <a:gd name="T57" fmla="*/ 31 h 76"/>
                  <a:gd name="T58" fmla="*/ 32 w 46"/>
                  <a:gd name="T59" fmla="*/ 23 h 76"/>
                  <a:gd name="T60" fmla="*/ 32 w 46"/>
                  <a:gd name="T61" fmla="*/ 23 h 76"/>
                  <a:gd name="T62" fmla="*/ 33 w 46"/>
                  <a:gd name="T63" fmla="*/ 21 h 76"/>
                  <a:gd name="T64" fmla="*/ 33 w 46"/>
                  <a:gd name="T65" fmla="*/ 22 h 76"/>
                  <a:gd name="T66" fmla="*/ 33 w 46"/>
                  <a:gd name="T67" fmla="*/ 21 h 76"/>
                  <a:gd name="T68" fmla="*/ 34 w 46"/>
                  <a:gd name="T69" fmla="*/ 20 h 76"/>
                  <a:gd name="T70" fmla="*/ 34 w 46"/>
                  <a:gd name="T71" fmla="*/ 19 h 76"/>
                  <a:gd name="T72" fmla="*/ 35 w 46"/>
                  <a:gd name="T73" fmla="*/ 19 h 76"/>
                  <a:gd name="T74" fmla="*/ 35 w 46"/>
                  <a:gd name="T75" fmla="*/ 19 h 76"/>
                  <a:gd name="T76" fmla="*/ 40 w 46"/>
                  <a:gd name="T77" fmla="*/ 11 h 76"/>
                  <a:gd name="T78" fmla="*/ 40 w 46"/>
                  <a:gd name="T79" fmla="*/ 11 h 76"/>
                  <a:gd name="T80" fmla="*/ 40 w 46"/>
                  <a:gd name="T81" fmla="*/ 11 h 76"/>
                  <a:gd name="T82" fmla="*/ 41 w 46"/>
                  <a:gd name="T83" fmla="*/ 9 h 76"/>
                  <a:gd name="T84" fmla="*/ 41 w 46"/>
                  <a:gd name="T85" fmla="*/ 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6" h="76">
                    <a:moveTo>
                      <a:pt x="1" y="76"/>
                    </a:moveTo>
                    <a:cubicBezTo>
                      <a:pt x="0" y="76"/>
                      <a:pt x="0" y="76"/>
                      <a:pt x="0" y="76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6"/>
                      <a:pt x="0" y="76"/>
                      <a:pt x="1" y="76"/>
                    </a:cubicBezTo>
                    <a:cubicBezTo>
                      <a:pt x="1" y="76"/>
                      <a:pt x="1" y="76"/>
                      <a:pt x="1" y="76"/>
                    </a:cubicBezTo>
                    <a:moveTo>
                      <a:pt x="3" y="72"/>
                    </a:moveTo>
                    <a:cubicBezTo>
                      <a:pt x="2" y="73"/>
                      <a:pt x="2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2" y="74"/>
                      <a:pt x="2" y="73"/>
                      <a:pt x="3" y="72"/>
                    </a:cubicBezTo>
                    <a:cubicBezTo>
                      <a:pt x="3" y="72"/>
                      <a:pt x="3" y="72"/>
                      <a:pt x="3" y="72"/>
                    </a:cubicBezTo>
                    <a:moveTo>
                      <a:pt x="4" y="71"/>
                    </a:moveTo>
                    <a:cubicBezTo>
                      <a:pt x="3" y="71"/>
                      <a:pt x="3" y="71"/>
                      <a:pt x="3" y="72"/>
                    </a:cubicBezTo>
                    <a:cubicBezTo>
                      <a:pt x="3" y="72"/>
                      <a:pt x="3" y="72"/>
                      <a:pt x="3" y="72"/>
                    </a:cubicBezTo>
                    <a:cubicBezTo>
                      <a:pt x="3" y="71"/>
                      <a:pt x="3" y="71"/>
                      <a:pt x="4" y="71"/>
                    </a:cubicBezTo>
                    <a:cubicBezTo>
                      <a:pt x="4" y="71"/>
                      <a:pt x="4" y="71"/>
                      <a:pt x="4" y="71"/>
                    </a:cubicBezTo>
                    <a:moveTo>
                      <a:pt x="4" y="69"/>
                    </a:moveTo>
                    <a:cubicBezTo>
                      <a:pt x="4" y="69"/>
                      <a:pt x="4" y="69"/>
                      <a:pt x="4" y="70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4" y="69"/>
                      <a:pt x="4" y="69"/>
                      <a:pt x="5" y="69"/>
                    </a:cubicBezTo>
                    <a:cubicBezTo>
                      <a:pt x="5" y="69"/>
                      <a:pt x="4" y="69"/>
                      <a:pt x="4" y="69"/>
                    </a:cubicBezTo>
                    <a:moveTo>
                      <a:pt x="6" y="66"/>
                    </a:moveTo>
                    <a:cubicBezTo>
                      <a:pt x="6" y="67"/>
                      <a:pt x="6" y="67"/>
                      <a:pt x="5" y="68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6" y="67"/>
                      <a:pt x="6" y="67"/>
                      <a:pt x="6" y="66"/>
                    </a:cubicBezTo>
                    <a:cubicBezTo>
                      <a:pt x="6" y="66"/>
                      <a:pt x="6" y="66"/>
                      <a:pt x="6" y="66"/>
                    </a:cubicBezTo>
                    <a:moveTo>
                      <a:pt x="8" y="64"/>
                    </a:move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moveTo>
                      <a:pt x="11" y="58"/>
                    </a:moveTo>
                    <a:cubicBezTo>
                      <a:pt x="10" y="59"/>
                      <a:pt x="9" y="61"/>
                      <a:pt x="8" y="63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9" y="61"/>
                      <a:pt x="10" y="60"/>
                      <a:pt x="11" y="58"/>
                    </a:cubicBezTo>
                    <a:cubicBezTo>
                      <a:pt x="11" y="58"/>
                      <a:pt x="11" y="58"/>
                      <a:pt x="11" y="58"/>
                    </a:cubicBezTo>
                    <a:moveTo>
                      <a:pt x="12" y="57"/>
                    </a:move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moveTo>
                      <a:pt x="14" y="54"/>
                    </a:moveTo>
                    <a:cubicBezTo>
                      <a:pt x="14" y="54"/>
                      <a:pt x="13" y="54"/>
                      <a:pt x="13" y="55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14" y="54"/>
                      <a:pt x="14" y="54"/>
                      <a:pt x="14" y="54"/>
                    </a:cubicBezTo>
                    <a:moveTo>
                      <a:pt x="20" y="43"/>
                    </a:moveTo>
                    <a:cubicBezTo>
                      <a:pt x="18" y="46"/>
                      <a:pt x="17" y="49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7" y="49"/>
                      <a:pt x="18" y="46"/>
                      <a:pt x="20" y="44"/>
                    </a:cubicBezTo>
                    <a:cubicBezTo>
                      <a:pt x="20" y="43"/>
                      <a:pt x="20" y="43"/>
                      <a:pt x="20" y="43"/>
                    </a:cubicBezTo>
                    <a:moveTo>
                      <a:pt x="21" y="41"/>
                    </a:move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moveTo>
                      <a:pt x="23" y="39"/>
                    </a:move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0"/>
                      <a:pt x="23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moveTo>
                      <a:pt x="26" y="34"/>
                    </a:moveTo>
                    <a:cubicBezTo>
                      <a:pt x="25" y="35"/>
                      <a:pt x="24" y="36"/>
                      <a:pt x="24" y="37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5" y="36"/>
                      <a:pt x="25" y="35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moveTo>
                      <a:pt x="26" y="33"/>
                    </a:moveTo>
                    <a:cubicBezTo>
                      <a:pt x="26" y="33"/>
                      <a:pt x="26" y="33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moveTo>
                      <a:pt x="27" y="32"/>
                    </a:moveTo>
                    <a:cubicBezTo>
                      <a:pt x="27" y="32"/>
                      <a:pt x="27" y="32"/>
                      <a:pt x="26" y="33"/>
                    </a:cubicBezTo>
                    <a:cubicBezTo>
                      <a:pt x="26" y="33"/>
                      <a:pt x="26" y="33"/>
                      <a:pt x="27" y="33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2"/>
                      <a:pt x="27" y="32"/>
                      <a:pt x="27" y="32"/>
                    </a:cubicBezTo>
                    <a:moveTo>
                      <a:pt x="27" y="31"/>
                    </a:moveTo>
                    <a:cubicBezTo>
                      <a:pt x="27" y="31"/>
                      <a:pt x="27" y="32"/>
                      <a:pt x="27" y="32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2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moveTo>
                      <a:pt x="27" y="31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7" y="31"/>
                    </a:cubicBezTo>
                    <a:moveTo>
                      <a:pt x="32" y="23"/>
                    </a:moveTo>
                    <a:cubicBezTo>
                      <a:pt x="31" y="26"/>
                      <a:pt x="29" y="28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9" y="28"/>
                      <a:pt x="31" y="26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moveTo>
                      <a:pt x="33" y="22"/>
                    </a:moveTo>
                    <a:cubicBezTo>
                      <a:pt x="33" y="22"/>
                      <a:pt x="33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3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moveTo>
                      <a:pt x="33" y="21"/>
                    </a:move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1"/>
                      <a:pt x="33" y="21"/>
                      <a:pt x="33" y="21"/>
                    </a:cubicBezTo>
                    <a:moveTo>
                      <a:pt x="34" y="20"/>
                    </a:moveTo>
                    <a:cubicBezTo>
                      <a:pt x="34" y="20"/>
                      <a:pt x="34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4" y="21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5" y="19"/>
                    </a:moveTo>
                    <a:cubicBezTo>
                      <a:pt x="35" y="19"/>
                      <a:pt x="35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moveTo>
                      <a:pt x="35" y="18"/>
                    </a:move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5" y="18"/>
                      <a:pt x="35" y="18"/>
                      <a:pt x="35" y="18"/>
                    </a:cubicBezTo>
                    <a:moveTo>
                      <a:pt x="40" y="11"/>
                    </a:moveTo>
                    <a:cubicBezTo>
                      <a:pt x="38" y="13"/>
                      <a:pt x="37" y="15"/>
                      <a:pt x="35" y="18"/>
                    </a:cubicBezTo>
                    <a:cubicBezTo>
                      <a:pt x="35" y="18"/>
                      <a:pt x="35" y="18"/>
                      <a:pt x="36" y="18"/>
                    </a:cubicBezTo>
                    <a:cubicBezTo>
                      <a:pt x="37" y="15"/>
                      <a:pt x="38" y="13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1" y="9"/>
                    </a:moveTo>
                    <a:cubicBezTo>
                      <a:pt x="40" y="10"/>
                      <a:pt x="40" y="10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0"/>
                      <a:pt x="40" y="10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moveTo>
                      <a:pt x="46" y="0"/>
                    </a:moveTo>
                    <a:cubicBezTo>
                      <a:pt x="44" y="3"/>
                      <a:pt x="42" y="6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3" y="6"/>
                      <a:pt x="44" y="3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7" name="Freeform 9792"/>
              <p:cNvSpPr>
                <a:spLocks noEditPoints="1"/>
              </p:cNvSpPr>
              <p:nvPr/>
            </p:nvSpPr>
            <p:spPr bwMode="auto">
              <a:xfrm>
                <a:off x="-33" y="3639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8" name="Freeform 9793"/>
              <p:cNvSpPr>
                <a:spLocks/>
              </p:cNvSpPr>
              <p:nvPr/>
            </p:nvSpPr>
            <p:spPr bwMode="auto">
              <a:xfrm>
                <a:off x="-14" y="3608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9" name="Freeform 9794"/>
              <p:cNvSpPr>
                <a:spLocks noEditPoints="1"/>
              </p:cNvSpPr>
              <p:nvPr/>
            </p:nvSpPr>
            <p:spPr bwMode="auto">
              <a:xfrm>
                <a:off x="-2" y="3587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0" name="Freeform 9795"/>
              <p:cNvSpPr>
                <a:spLocks noEditPoints="1"/>
              </p:cNvSpPr>
              <p:nvPr/>
            </p:nvSpPr>
            <p:spPr bwMode="auto">
              <a:xfrm>
                <a:off x="-2" y="3585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1 w 2"/>
                  <a:gd name="T11" fmla="*/ 0 h 3"/>
                  <a:gd name="T12" fmla="*/ 1 w 2"/>
                  <a:gd name="T13" fmla="*/ 0 h 3"/>
                  <a:gd name="T14" fmla="*/ 1 w 2"/>
                  <a:gd name="T15" fmla="*/ 0 h 3"/>
                  <a:gd name="T16" fmla="*/ 2 w 2"/>
                  <a:gd name="T17" fmla="*/ 0 h 3"/>
                  <a:gd name="T18" fmla="*/ 1 w 2"/>
                  <a:gd name="T19" fmla="*/ 0 h 3"/>
                  <a:gd name="T20" fmla="*/ 2 w 2"/>
                  <a:gd name="T21" fmla="*/ 0 h 3"/>
                  <a:gd name="T22" fmla="*/ 2 w 2"/>
                  <a:gd name="T23" fmla="*/ 0 h 3"/>
                  <a:gd name="T24" fmla="*/ 1 w 2"/>
                  <a:gd name="T25" fmla="*/ 0 h 3"/>
                  <a:gd name="T26" fmla="*/ 2 w 2"/>
                  <a:gd name="T27" fmla="*/ 0 h 3"/>
                  <a:gd name="T28" fmla="*/ 2 w 2"/>
                  <a:gd name="T29" fmla="*/ 0 h 3"/>
                  <a:gd name="T30" fmla="*/ 2 w 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1" name="Freeform 9796"/>
              <p:cNvSpPr>
                <a:spLocks noEditPoints="1"/>
              </p:cNvSpPr>
              <p:nvPr/>
            </p:nvSpPr>
            <p:spPr bwMode="auto">
              <a:xfrm>
                <a:off x="14" y="3557"/>
                <a:ext cx="3" cy="7"/>
              </a:xfrm>
              <a:custGeom>
                <a:avLst/>
                <a:gdLst>
                  <a:gd name="T0" fmla="*/ 0 w 1"/>
                  <a:gd name="T1" fmla="*/ 3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3 h 3"/>
                  <a:gd name="T8" fmla="*/ 0 w 1"/>
                  <a:gd name="T9" fmla="*/ 3 h 3"/>
                  <a:gd name="T10" fmla="*/ 0 w 1"/>
                  <a:gd name="T11" fmla="*/ 2 h 3"/>
                  <a:gd name="T12" fmla="*/ 0 w 1"/>
                  <a:gd name="T13" fmla="*/ 2 h 3"/>
                  <a:gd name="T14" fmla="*/ 0 w 1"/>
                  <a:gd name="T15" fmla="*/ 3 h 3"/>
                  <a:gd name="T16" fmla="*/ 0 w 1"/>
                  <a:gd name="T17" fmla="*/ 2 h 3"/>
                  <a:gd name="T18" fmla="*/ 0 w 1"/>
                  <a:gd name="T19" fmla="*/ 2 h 3"/>
                  <a:gd name="T20" fmla="*/ 1 w 1"/>
                  <a:gd name="T21" fmla="*/ 0 h 3"/>
                  <a:gd name="T22" fmla="*/ 1 w 1"/>
                  <a:gd name="T23" fmla="*/ 1 h 3"/>
                  <a:gd name="T24" fmla="*/ 1 w 1"/>
                  <a:gd name="T25" fmla="*/ 1 h 3"/>
                  <a:gd name="T26" fmla="*/ 1 w 1"/>
                  <a:gd name="T27" fmla="*/ 0 h 3"/>
                  <a:gd name="T28" fmla="*/ 1 w 1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2" name="Freeform 9797"/>
              <p:cNvSpPr>
                <a:spLocks noEditPoints="1"/>
              </p:cNvSpPr>
              <p:nvPr/>
            </p:nvSpPr>
            <p:spPr bwMode="auto">
              <a:xfrm>
                <a:off x="12" y="3554"/>
                <a:ext cx="10" cy="12"/>
              </a:xfrm>
              <a:custGeom>
                <a:avLst/>
                <a:gdLst>
                  <a:gd name="T0" fmla="*/ 0 w 4"/>
                  <a:gd name="T1" fmla="*/ 5 h 5"/>
                  <a:gd name="T2" fmla="*/ 0 w 4"/>
                  <a:gd name="T3" fmla="*/ 5 h 5"/>
                  <a:gd name="T4" fmla="*/ 0 w 4"/>
                  <a:gd name="T5" fmla="*/ 5 h 5"/>
                  <a:gd name="T6" fmla="*/ 0 w 4"/>
                  <a:gd name="T7" fmla="*/ 5 h 5"/>
                  <a:gd name="T8" fmla="*/ 0 w 4"/>
                  <a:gd name="T9" fmla="*/ 5 h 5"/>
                  <a:gd name="T10" fmla="*/ 3 w 4"/>
                  <a:gd name="T11" fmla="*/ 1 h 5"/>
                  <a:gd name="T12" fmla="*/ 3 w 4"/>
                  <a:gd name="T13" fmla="*/ 1 h 5"/>
                  <a:gd name="T14" fmla="*/ 3 w 4"/>
                  <a:gd name="T15" fmla="*/ 1 h 5"/>
                  <a:gd name="T16" fmla="*/ 3 w 4"/>
                  <a:gd name="T17" fmla="*/ 1 h 5"/>
                  <a:gd name="T18" fmla="*/ 3 w 4"/>
                  <a:gd name="T19" fmla="*/ 1 h 5"/>
                  <a:gd name="T20" fmla="*/ 3 w 4"/>
                  <a:gd name="T21" fmla="*/ 0 h 5"/>
                  <a:gd name="T22" fmla="*/ 3 w 4"/>
                  <a:gd name="T23" fmla="*/ 0 h 5"/>
                  <a:gd name="T24" fmla="*/ 3 w 4"/>
                  <a:gd name="T25" fmla="*/ 0 h 5"/>
                  <a:gd name="T26" fmla="*/ 4 w 4"/>
                  <a:gd name="T27" fmla="*/ 0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3" name="Freeform 9798"/>
              <p:cNvSpPr>
                <a:spLocks noEditPoints="1"/>
              </p:cNvSpPr>
              <p:nvPr/>
            </p:nvSpPr>
            <p:spPr bwMode="auto">
              <a:xfrm>
                <a:off x="31" y="3533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0 h 2"/>
                  <a:gd name="T14" fmla="*/ 1 w 1"/>
                  <a:gd name="T15" fmla="*/ 0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4" name="Freeform 9799"/>
              <p:cNvSpPr>
                <a:spLocks noEditPoints="1"/>
              </p:cNvSpPr>
              <p:nvPr/>
            </p:nvSpPr>
            <p:spPr bwMode="auto">
              <a:xfrm>
                <a:off x="-54" y="3667"/>
                <a:ext cx="5" cy="8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5" name="Freeform 9800"/>
              <p:cNvSpPr>
                <a:spLocks noEditPoints="1"/>
              </p:cNvSpPr>
              <p:nvPr/>
            </p:nvSpPr>
            <p:spPr bwMode="auto">
              <a:xfrm>
                <a:off x="-66" y="3599"/>
                <a:ext cx="59" cy="97"/>
              </a:xfrm>
              <a:custGeom>
                <a:avLst/>
                <a:gdLst>
                  <a:gd name="T0" fmla="*/ 1 w 25"/>
                  <a:gd name="T1" fmla="*/ 39 h 41"/>
                  <a:gd name="T2" fmla="*/ 0 w 25"/>
                  <a:gd name="T3" fmla="*/ 41 h 41"/>
                  <a:gd name="T4" fmla="*/ 1 w 25"/>
                  <a:gd name="T5" fmla="*/ 39 h 41"/>
                  <a:gd name="T6" fmla="*/ 1 w 25"/>
                  <a:gd name="T7" fmla="*/ 39 h 41"/>
                  <a:gd name="T8" fmla="*/ 2 w 25"/>
                  <a:gd name="T9" fmla="*/ 37 h 41"/>
                  <a:gd name="T10" fmla="*/ 2 w 25"/>
                  <a:gd name="T11" fmla="*/ 39 h 41"/>
                  <a:gd name="T12" fmla="*/ 2 w 25"/>
                  <a:gd name="T13" fmla="*/ 39 h 41"/>
                  <a:gd name="T14" fmla="*/ 2 w 25"/>
                  <a:gd name="T15" fmla="*/ 37 h 41"/>
                  <a:gd name="T16" fmla="*/ 2 w 25"/>
                  <a:gd name="T17" fmla="*/ 37 h 41"/>
                  <a:gd name="T18" fmla="*/ 4 w 25"/>
                  <a:gd name="T19" fmla="*/ 35 h 41"/>
                  <a:gd name="T20" fmla="*/ 4 w 25"/>
                  <a:gd name="T21" fmla="*/ 35 h 41"/>
                  <a:gd name="T22" fmla="*/ 4 w 25"/>
                  <a:gd name="T23" fmla="*/ 35 h 41"/>
                  <a:gd name="T24" fmla="*/ 4 w 25"/>
                  <a:gd name="T25" fmla="*/ 35 h 41"/>
                  <a:gd name="T26" fmla="*/ 4 w 25"/>
                  <a:gd name="T27" fmla="*/ 35 h 41"/>
                  <a:gd name="T28" fmla="*/ 5 w 25"/>
                  <a:gd name="T29" fmla="*/ 33 h 41"/>
                  <a:gd name="T30" fmla="*/ 5 w 25"/>
                  <a:gd name="T31" fmla="*/ 34 h 41"/>
                  <a:gd name="T32" fmla="*/ 5 w 25"/>
                  <a:gd name="T33" fmla="*/ 34 h 41"/>
                  <a:gd name="T34" fmla="*/ 5 w 25"/>
                  <a:gd name="T35" fmla="*/ 33 h 41"/>
                  <a:gd name="T36" fmla="*/ 5 w 25"/>
                  <a:gd name="T37" fmla="*/ 33 h 41"/>
                  <a:gd name="T38" fmla="*/ 9 w 25"/>
                  <a:gd name="T39" fmla="*/ 27 h 41"/>
                  <a:gd name="T40" fmla="*/ 7 w 25"/>
                  <a:gd name="T41" fmla="*/ 29 h 41"/>
                  <a:gd name="T42" fmla="*/ 7 w 25"/>
                  <a:gd name="T43" fmla="*/ 29 h 41"/>
                  <a:gd name="T44" fmla="*/ 9 w 25"/>
                  <a:gd name="T45" fmla="*/ 27 h 41"/>
                  <a:gd name="T46" fmla="*/ 9 w 25"/>
                  <a:gd name="T47" fmla="*/ 27 h 41"/>
                  <a:gd name="T48" fmla="*/ 9 w 25"/>
                  <a:gd name="T49" fmla="*/ 26 h 41"/>
                  <a:gd name="T50" fmla="*/ 9 w 25"/>
                  <a:gd name="T51" fmla="*/ 27 h 41"/>
                  <a:gd name="T52" fmla="*/ 9 w 25"/>
                  <a:gd name="T53" fmla="*/ 27 h 41"/>
                  <a:gd name="T54" fmla="*/ 9 w 25"/>
                  <a:gd name="T55" fmla="*/ 26 h 41"/>
                  <a:gd name="T56" fmla="*/ 9 w 25"/>
                  <a:gd name="T57" fmla="*/ 26 h 41"/>
                  <a:gd name="T58" fmla="*/ 13 w 25"/>
                  <a:gd name="T59" fmla="*/ 20 h 41"/>
                  <a:gd name="T60" fmla="*/ 12 w 25"/>
                  <a:gd name="T61" fmla="*/ 21 h 41"/>
                  <a:gd name="T62" fmla="*/ 12 w 25"/>
                  <a:gd name="T63" fmla="*/ 21 h 41"/>
                  <a:gd name="T64" fmla="*/ 13 w 25"/>
                  <a:gd name="T65" fmla="*/ 20 h 41"/>
                  <a:gd name="T66" fmla="*/ 13 w 25"/>
                  <a:gd name="T67" fmla="*/ 20 h 41"/>
                  <a:gd name="T68" fmla="*/ 14 w 25"/>
                  <a:gd name="T69" fmla="*/ 18 h 41"/>
                  <a:gd name="T70" fmla="*/ 13 w 25"/>
                  <a:gd name="T71" fmla="*/ 20 h 41"/>
                  <a:gd name="T72" fmla="*/ 13 w 25"/>
                  <a:gd name="T73" fmla="*/ 20 h 41"/>
                  <a:gd name="T74" fmla="*/ 14 w 25"/>
                  <a:gd name="T75" fmla="*/ 18 h 41"/>
                  <a:gd name="T76" fmla="*/ 14 w 25"/>
                  <a:gd name="T77" fmla="*/ 18 h 41"/>
                  <a:gd name="T78" fmla="*/ 16 w 25"/>
                  <a:gd name="T79" fmla="*/ 15 h 41"/>
                  <a:gd name="T80" fmla="*/ 15 w 25"/>
                  <a:gd name="T81" fmla="*/ 17 h 41"/>
                  <a:gd name="T82" fmla="*/ 15 w 25"/>
                  <a:gd name="T83" fmla="*/ 17 h 41"/>
                  <a:gd name="T84" fmla="*/ 16 w 25"/>
                  <a:gd name="T85" fmla="*/ 15 h 41"/>
                  <a:gd name="T86" fmla="*/ 16 w 25"/>
                  <a:gd name="T87" fmla="*/ 15 h 41"/>
                  <a:gd name="T88" fmla="*/ 22 w 25"/>
                  <a:gd name="T89" fmla="*/ 4 h 41"/>
                  <a:gd name="T90" fmla="*/ 21 w 25"/>
                  <a:gd name="T91" fmla="*/ 6 h 41"/>
                  <a:gd name="T92" fmla="*/ 21 w 25"/>
                  <a:gd name="T93" fmla="*/ 7 h 41"/>
                  <a:gd name="T94" fmla="*/ 22 w 25"/>
                  <a:gd name="T95" fmla="*/ 4 h 41"/>
                  <a:gd name="T96" fmla="*/ 22 w 25"/>
                  <a:gd name="T97" fmla="*/ 4 h 41"/>
                  <a:gd name="T98" fmla="*/ 25 w 25"/>
                  <a:gd name="T99" fmla="*/ 0 h 41"/>
                  <a:gd name="T100" fmla="*/ 24 w 25"/>
                  <a:gd name="T101" fmla="*/ 2 h 41"/>
                  <a:gd name="T102" fmla="*/ 24 w 25"/>
                  <a:gd name="T103" fmla="*/ 2 h 41"/>
                  <a:gd name="T104" fmla="*/ 25 w 25"/>
                  <a:gd name="T105" fmla="*/ 0 h 41"/>
                  <a:gd name="T106" fmla="*/ 25 w 25"/>
                  <a:gd name="T10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" h="41">
                    <a:moveTo>
                      <a:pt x="1" y="39"/>
                    </a:moveTo>
                    <a:cubicBezTo>
                      <a:pt x="1" y="40"/>
                      <a:pt x="0" y="41"/>
                      <a:pt x="0" y="41"/>
                    </a:cubicBezTo>
                    <a:cubicBezTo>
                      <a:pt x="0" y="41"/>
                      <a:pt x="1" y="40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moveTo>
                      <a:pt x="2" y="37"/>
                    </a:moveTo>
                    <a:cubicBezTo>
                      <a:pt x="2" y="38"/>
                      <a:pt x="2" y="38"/>
                      <a:pt x="2" y="39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2" y="38"/>
                      <a:pt x="2" y="38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moveTo>
                      <a:pt x="4" y="35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moveTo>
                      <a:pt x="5" y="33"/>
                    </a:moveTo>
                    <a:cubicBezTo>
                      <a:pt x="5" y="33"/>
                      <a:pt x="5" y="33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moveTo>
                      <a:pt x="9" y="27"/>
                    </a:moveTo>
                    <a:cubicBezTo>
                      <a:pt x="8" y="28"/>
                      <a:pt x="8" y="28"/>
                      <a:pt x="7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28"/>
                      <a:pt x="8" y="28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moveTo>
                      <a:pt x="9" y="26"/>
                    </a:moveTo>
                    <a:cubicBezTo>
                      <a:pt x="9" y="26"/>
                      <a:pt x="9" y="26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moveTo>
                      <a:pt x="13" y="20"/>
                    </a:moveTo>
                    <a:cubicBezTo>
                      <a:pt x="13" y="20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0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moveTo>
                      <a:pt x="14" y="18"/>
                    </a:moveTo>
                    <a:cubicBezTo>
                      <a:pt x="14" y="18"/>
                      <a:pt x="13" y="19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19"/>
                      <a:pt x="14" y="18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moveTo>
                      <a:pt x="16" y="15"/>
                    </a:moveTo>
                    <a:cubicBezTo>
                      <a:pt x="16" y="15"/>
                      <a:pt x="15" y="16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moveTo>
                      <a:pt x="22" y="4"/>
                    </a:moveTo>
                    <a:cubicBezTo>
                      <a:pt x="22" y="5"/>
                      <a:pt x="21" y="6"/>
                      <a:pt x="21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2" y="5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moveTo>
                      <a:pt x="25" y="0"/>
                    </a:moveTo>
                    <a:cubicBezTo>
                      <a:pt x="25" y="1"/>
                      <a:pt x="24" y="1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1"/>
                      <a:pt x="25" y="1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6" name="Freeform 9801"/>
              <p:cNvSpPr>
                <a:spLocks noEditPoints="1"/>
              </p:cNvSpPr>
              <p:nvPr/>
            </p:nvSpPr>
            <p:spPr bwMode="auto">
              <a:xfrm>
                <a:off x="45" y="3488"/>
                <a:ext cx="14" cy="24"/>
              </a:xfrm>
              <a:custGeom>
                <a:avLst/>
                <a:gdLst>
                  <a:gd name="T0" fmla="*/ 1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1 w 6"/>
                  <a:gd name="T9" fmla="*/ 9 h 10"/>
                  <a:gd name="T10" fmla="*/ 3 w 6"/>
                  <a:gd name="T11" fmla="*/ 6 h 10"/>
                  <a:gd name="T12" fmla="*/ 2 w 6"/>
                  <a:gd name="T13" fmla="*/ 6 h 10"/>
                  <a:gd name="T14" fmla="*/ 2 w 6"/>
                  <a:gd name="T15" fmla="*/ 6 h 10"/>
                  <a:gd name="T16" fmla="*/ 3 w 6"/>
                  <a:gd name="T17" fmla="*/ 6 h 10"/>
                  <a:gd name="T18" fmla="*/ 3 w 6"/>
                  <a:gd name="T19" fmla="*/ 6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1" y="9"/>
                    </a:moveTo>
                    <a:cubicBezTo>
                      <a:pt x="1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7" name="Freeform 9802"/>
              <p:cNvSpPr>
                <a:spLocks noEditPoints="1"/>
              </p:cNvSpPr>
              <p:nvPr/>
            </p:nvSpPr>
            <p:spPr bwMode="auto">
              <a:xfrm>
                <a:off x="-205" y="3908"/>
                <a:ext cx="7" cy="5"/>
              </a:xfrm>
              <a:custGeom>
                <a:avLst/>
                <a:gdLst>
                  <a:gd name="T0" fmla="*/ 0 w 3"/>
                  <a:gd name="T1" fmla="*/ 1 h 2"/>
                  <a:gd name="T2" fmla="*/ 0 w 3"/>
                  <a:gd name="T3" fmla="*/ 1 h 2"/>
                  <a:gd name="T4" fmla="*/ 1 w 3"/>
                  <a:gd name="T5" fmla="*/ 2 h 2"/>
                  <a:gd name="T6" fmla="*/ 1 w 3"/>
                  <a:gd name="T7" fmla="*/ 2 h 2"/>
                  <a:gd name="T8" fmla="*/ 0 w 3"/>
                  <a:gd name="T9" fmla="*/ 1 h 2"/>
                  <a:gd name="T10" fmla="*/ 3 w 3"/>
                  <a:gd name="T11" fmla="*/ 1 h 2"/>
                  <a:gd name="T12" fmla="*/ 2 w 3"/>
                  <a:gd name="T13" fmla="*/ 2 h 2"/>
                  <a:gd name="T14" fmla="*/ 1 w 3"/>
                  <a:gd name="T15" fmla="*/ 2 h 2"/>
                  <a:gd name="T16" fmla="*/ 2 w 3"/>
                  <a:gd name="T17" fmla="*/ 2 h 2"/>
                  <a:gd name="T18" fmla="*/ 3 w 3"/>
                  <a:gd name="T19" fmla="*/ 1 h 2"/>
                  <a:gd name="T20" fmla="*/ 3 w 3"/>
                  <a:gd name="T21" fmla="*/ 1 h 2"/>
                  <a:gd name="T22" fmla="*/ 1 w 3"/>
                  <a:gd name="T23" fmla="*/ 0 h 2"/>
                  <a:gd name="T24" fmla="*/ 0 w 3"/>
                  <a:gd name="T25" fmla="*/ 1 h 2"/>
                  <a:gd name="T26" fmla="*/ 0 w 3"/>
                  <a:gd name="T27" fmla="*/ 1 h 2"/>
                  <a:gd name="T28" fmla="*/ 2 w 3"/>
                  <a:gd name="T29" fmla="*/ 0 h 2"/>
                  <a:gd name="T30" fmla="*/ 1 w 3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3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8" name="Freeform 9803"/>
              <p:cNvSpPr>
                <a:spLocks noEditPoints="1"/>
              </p:cNvSpPr>
              <p:nvPr/>
            </p:nvSpPr>
            <p:spPr bwMode="auto">
              <a:xfrm>
                <a:off x="-241" y="3918"/>
                <a:ext cx="64" cy="9"/>
              </a:xfrm>
              <a:custGeom>
                <a:avLst/>
                <a:gdLst>
                  <a:gd name="T0" fmla="*/ 27 w 27"/>
                  <a:gd name="T1" fmla="*/ 2 h 4"/>
                  <a:gd name="T2" fmla="*/ 26 w 27"/>
                  <a:gd name="T3" fmla="*/ 4 h 4"/>
                  <a:gd name="T4" fmla="*/ 26 w 27"/>
                  <a:gd name="T5" fmla="*/ 4 h 4"/>
                  <a:gd name="T6" fmla="*/ 27 w 27"/>
                  <a:gd name="T7" fmla="*/ 3 h 4"/>
                  <a:gd name="T8" fmla="*/ 27 w 27"/>
                  <a:gd name="T9" fmla="*/ 2 h 4"/>
                  <a:gd name="T10" fmla="*/ 26 w 27"/>
                  <a:gd name="T11" fmla="*/ 2 h 4"/>
                  <a:gd name="T12" fmla="*/ 26 w 27"/>
                  <a:gd name="T13" fmla="*/ 2 h 4"/>
                  <a:gd name="T14" fmla="*/ 26 w 27"/>
                  <a:gd name="T15" fmla="*/ 2 h 4"/>
                  <a:gd name="T16" fmla="*/ 26 w 27"/>
                  <a:gd name="T17" fmla="*/ 2 h 4"/>
                  <a:gd name="T18" fmla="*/ 26 w 27"/>
                  <a:gd name="T19" fmla="*/ 2 h 4"/>
                  <a:gd name="T20" fmla="*/ 26 w 27"/>
                  <a:gd name="T21" fmla="*/ 1 h 4"/>
                  <a:gd name="T22" fmla="*/ 26 w 27"/>
                  <a:gd name="T23" fmla="*/ 2 h 4"/>
                  <a:gd name="T24" fmla="*/ 26 w 27"/>
                  <a:gd name="T25" fmla="*/ 2 h 4"/>
                  <a:gd name="T26" fmla="*/ 26 w 27"/>
                  <a:gd name="T27" fmla="*/ 2 h 4"/>
                  <a:gd name="T28" fmla="*/ 27 w 27"/>
                  <a:gd name="T29" fmla="*/ 2 h 4"/>
                  <a:gd name="T30" fmla="*/ 26 w 27"/>
                  <a:gd name="T31" fmla="*/ 1 h 4"/>
                  <a:gd name="T32" fmla="*/ 26 w 27"/>
                  <a:gd name="T33" fmla="*/ 1 h 4"/>
                  <a:gd name="T34" fmla="*/ 26 w 27"/>
                  <a:gd name="T35" fmla="*/ 1 h 4"/>
                  <a:gd name="T36" fmla="*/ 26 w 27"/>
                  <a:gd name="T37" fmla="*/ 1 h 4"/>
                  <a:gd name="T38" fmla="*/ 26 w 27"/>
                  <a:gd name="T39" fmla="*/ 1 h 4"/>
                  <a:gd name="T40" fmla="*/ 26 w 27"/>
                  <a:gd name="T41" fmla="*/ 1 h 4"/>
                  <a:gd name="T42" fmla="*/ 26 w 27"/>
                  <a:gd name="T43" fmla="*/ 2 h 4"/>
                  <a:gd name="T44" fmla="*/ 26 w 27"/>
                  <a:gd name="T45" fmla="*/ 1 h 4"/>
                  <a:gd name="T46" fmla="*/ 26 w 27"/>
                  <a:gd name="T47" fmla="*/ 1 h 4"/>
                  <a:gd name="T48" fmla="*/ 26 w 27"/>
                  <a:gd name="T49" fmla="*/ 0 h 4"/>
                  <a:gd name="T50" fmla="*/ 25 w 27"/>
                  <a:gd name="T51" fmla="*/ 1 h 4"/>
                  <a:gd name="T52" fmla="*/ 26 w 27"/>
                  <a:gd name="T53" fmla="*/ 3 h 4"/>
                  <a:gd name="T54" fmla="*/ 26 w 27"/>
                  <a:gd name="T55" fmla="*/ 2 h 4"/>
                  <a:gd name="T56" fmla="*/ 26 w 27"/>
                  <a:gd name="T57" fmla="*/ 2 h 4"/>
                  <a:gd name="T58" fmla="*/ 26 w 27"/>
                  <a:gd name="T59" fmla="*/ 2 h 4"/>
                  <a:gd name="T60" fmla="*/ 26 w 27"/>
                  <a:gd name="T61" fmla="*/ 2 h 4"/>
                  <a:gd name="T62" fmla="*/ 26 w 27"/>
                  <a:gd name="T63" fmla="*/ 3 h 4"/>
                  <a:gd name="T64" fmla="*/ 26 w 27"/>
                  <a:gd name="T65" fmla="*/ 3 h 4"/>
                  <a:gd name="T66" fmla="*/ 26 w 27"/>
                  <a:gd name="T67" fmla="*/ 2 h 4"/>
                  <a:gd name="T68" fmla="*/ 26 w 27"/>
                  <a:gd name="T69" fmla="*/ 1 h 4"/>
                  <a:gd name="T70" fmla="*/ 26 w 27"/>
                  <a:gd name="T71" fmla="*/ 0 h 4"/>
                  <a:gd name="T72" fmla="*/ 0 w 27"/>
                  <a:gd name="T73" fmla="*/ 0 h 4"/>
                  <a:gd name="T74" fmla="*/ 1 w 27"/>
                  <a:gd name="T75" fmla="*/ 1 h 4"/>
                  <a:gd name="T76" fmla="*/ 1 w 27"/>
                  <a:gd name="T77" fmla="*/ 1 h 4"/>
                  <a:gd name="T78" fmla="*/ 0 w 27"/>
                  <a:gd name="T7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" h="4">
                    <a:moveTo>
                      <a:pt x="27" y="2"/>
                    </a:move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2"/>
                      <a:pt x="27" y="2"/>
                    </a:cubicBezTo>
                    <a:moveTo>
                      <a:pt x="26" y="2"/>
                    </a:move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moveTo>
                      <a:pt x="26" y="1"/>
                    </a:move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7" y="2"/>
                    </a:cubicBezTo>
                    <a:cubicBezTo>
                      <a:pt x="26" y="2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2"/>
                      <a:pt x="26" y="2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0"/>
                    </a:moveTo>
                    <a:cubicBezTo>
                      <a:pt x="25" y="1"/>
                      <a:pt x="25" y="1"/>
                      <a:pt x="25" y="1"/>
                    </a:cubicBezTo>
                    <a:cubicBezTo>
                      <a:pt x="26" y="2"/>
                      <a:pt x="23" y="0"/>
                      <a:pt x="26" y="3"/>
                    </a:cubicBezTo>
                    <a:cubicBezTo>
                      <a:pt x="26" y="3"/>
                      <a:pt x="26" y="3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6" y="2"/>
                      <a:pt x="26" y="2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1"/>
                      <a:pt x="26" y="0"/>
                      <a:pt x="26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9" name="Freeform 9804"/>
              <p:cNvSpPr>
                <a:spLocks/>
              </p:cNvSpPr>
              <p:nvPr/>
            </p:nvSpPr>
            <p:spPr bwMode="auto">
              <a:xfrm>
                <a:off x="69" y="3358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0" name="Freeform 9805"/>
              <p:cNvSpPr>
                <a:spLocks noEditPoints="1"/>
              </p:cNvSpPr>
              <p:nvPr/>
            </p:nvSpPr>
            <p:spPr bwMode="auto">
              <a:xfrm>
                <a:off x="-234" y="3814"/>
                <a:ext cx="15" cy="26"/>
              </a:xfrm>
              <a:custGeom>
                <a:avLst/>
                <a:gdLst>
                  <a:gd name="T0" fmla="*/ 0 w 6"/>
                  <a:gd name="T1" fmla="*/ 10 h 11"/>
                  <a:gd name="T2" fmla="*/ 0 w 6"/>
                  <a:gd name="T3" fmla="*/ 11 h 11"/>
                  <a:gd name="T4" fmla="*/ 0 w 6"/>
                  <a:gd name="T5" fmla="*/ 10 h 11"/>
                  <a:gd name="T6" fmla="*/ 0 w 6"/>
                  <a:gd name="T7" fmla="*/ 10 h 11"/>
                  <a:gd name="T8" fmla="*/ 0 w 6"/>
                  <a:gd name="T9" fmla="*/ 10 h 11"/>
                  <a:gd name="T10" fmla="*/ 1 w 6"/>
                  <a:gd name="T11" fmla="*/ 9 h 11"/>
                  <a:gd name="T12" fmla="*/ 1 w 6"/>
                  <a:gd name="T13" fmla="*/ 9 h 11"/>
                  <a:gd name="T14" fmla="*/ 1 w 6"/>
                  <a:gd name="T15" fmla="*/ 9 h 11"/>
                  <a:gd name="T16" fmla="*/ 1 w 6"/>
                  <a:gd name="T17" fmla="*/ 9 h 11"/>
                  <a:gd name="T18" fmla="*/ 1 w 6"/>
                  <a:gd name="T19" fmla="*/ 9 h 11"/>
                  <a:gd name="T20" fmla="*/ 2 w 6"/>
                  <a:gd name="T21" fmla="*/ 7 h 11"/>
                  <a:gd name="T22" fmla="*/ 1 w 6"/>
                  <a:gd name="T23" fmla="*/ 8 h 11"/>
                  <a:gd name="T24" fmla="*/ 1 w 6"/>
                  <a:gd name="T25" fmla="*/ 8 h 11"/>
                  <a:gd name="T26" fmla="*/ 2 w 6"/>
                  <a:gd name="T27" fmla="*/ 7 h 11"/>
                  <a:gd name="T28" fmla="*/ 2 w 6"/>
                  <a:gd name="T29" fmla="*/ 7 h 11"/>
                  <a:gd name="T30" fmla="*/ 3 w 6"/>
                  <a:gd name="T31" fmla="*/ 6 h 11"/>
                  <a:gd name="T32" fmla="*/ 2 w 6"/>
                  <a:gd name="T33" fmla="*/ 7 h 11"/>
                  <a:gd name="T34" fmla="*/ 2 w 6"/>
                  <a:gd name="T35" fmla="*/ 7 h 11"/>
                  <a:gd name="T36" fmla="*/ 3 w 6"/>
                  <a:gd name="T37" fmla="*/ 6 h 11"/>
                  <a:gd name="T38" fmla="*/ 3 w 6"/>
                  <a:gd name="T39" fmla="*/ 6 h 11"/>
                  <a:gd name="T40" fmla="*/ 3 w 6"/>
                  <a:gd name="T41" fmla="*/ 5 h 11"/>
                  <a:gd name="T42" fmla="*/ 3 w 6"/>
                  <a:gd name="T43" fmla="*/ 5 h 11"/>
                  <a:gd name="T44" fmla="*/ 3 w 6"/>
                  <a:gd name="T45" fmla="*/ 5 h 11"/>
                  <a:gd name="T46" fmla="*/ 3 w 6"/>
                  <a:gd name="T47" fmla="*/ 5 h 11"/>
                  <a:gd name="T48" fmla="*/ 3 w 6"/>
                  <a:gd name="T49" fmla="*/ 5 h 11"/>
                  <a:gd name="T50" fmla="*/ 6 w 6"/>
                  <a:gd name="T51" fmla="*/ 0 h 11"/>
                  <a:gd name="T52" fmla="*/ 3 w 6"/>
                  <a:gd name="T53" fmla="*/ 4 h 11"/>
                  <a:gd name="T54" fmla="*/ 3 w 6"/>
                  <a:gd name="T55" fmla="*/ 4 h 11"/>
                  <a:gd name="T56" fmla="*/ 6 w 6"/>
                  <a:gd name="T57" fmla="*/ 0 h 11"/>
                  <a:gd name="T58" fmla="*/ 6 w 6"/>
                  <a:gd name="T5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" h="11">
                    <a:moveTo>
                      <a:pt x="0" y="10"/>
                    </a:moveTo>
                    <a:cubicBezTo>
                      <a:pt x="0" y="10"/>
                      <a:pt x="0" y="11"/>
                      <a:pt x="0" y="11"/>
                    </a:cubicBezTo>
                    <a:cubicBezTo>
                      <a:pt x="0" y="11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1" y="9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2" y="7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3" y="6"/>
                    </a:moveTo>
                    <a:cubicBezTo>
                      <a:pt x="2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3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moveTo>
                      <a:pt x="6" y="0"/>
                    </a:moveTo>
                    <a:cubicBezTo>
                      <a:pt x="5" y="2"/>
                      <a:pt x="4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3"/>
                      <a:pt x="5" y="2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1" name="Freeform 9806"/>
              <p:cNvSpPr>
                <a:spLocks/>
              </p:cNvSpPr>
              <p:nvPr/>
            </p:nvSpPr>
            <p:spPr bwMode="auto">
              <a:xfrm>
                <a:off x="-226" y="382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2" name="Freeform 9807"/>
              <p:cNvSpPr>
                <a:spLocks noEditPoints="1"/>
              </p:cNvSpPr>
              <p:nvPr/>
            </p:nvSpPr>
            <p:spPr bwMode="auto">
              <a:xfrm>
                <a:off x="-234" y="3814"/>
                <a:ext cx="15" cy="23"/>
              </a:xfrm>
              <a:custGeom>
                <a:avLst/>
                <a:gdLst>
                  <a:gd name="T0" fmla="*/ 1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1 w 6"/>
                  <a:gd name="T9" fmla="*/ 9 h 10"/>
                  <a:gd name="T10" fmla="*/ 1 w 6"/>
                  <a:gd name="T11" fmla="*/ 8 h 10"/>
                  <a:gd name="T12" fmla="*/ 1 w 6"/>
                  <a:gd name="T13" fmla="*/ 9 h 10"/>
                  <a:gd name="T14" fmla="*/ 1 w 6"/>
                  <a:gd name="T15" fmla="*/ 9 h 10"/>
                  <a:gd name="T16" fmla="*/ 1 w 6"/>
                  <a:gd name="T17" fmla="*/ 8 h 10"/>
                  <a:gd name="T18" fmla="*/ 1 w 6"/>
                  <a:gd name="T19" fmla="*/ 8 h 10"/>
                  <a:gd name="T20" fmla="*/ 2 w 6"/>
                  <a:gd name="T21" fmla="*/ 7 h 10"/>
                  <a:gd name="T22" fmla="*/ 2 w 6"/>
                  <a:gd name="T23" fmla="*/ 7 h 10"/>
                  <a:gd name="T24" fmla="*/ 2 w 6"/>
                  <a:gd name="T25" fmla="*/ 7 h 10"/>
                  <a:gd name="T26" fmla="*/ 2 w 6"/>
                  <a:gd name="T27" fmla="*/ 7 h 10"/>
                  <a:gd name="T28" fmla="*/ 2 w 6"/>
                  <a:gd name="T29" fmla="*/ 7 h 10"/>
                  <a:gd name="T30" fmla="*/ 3 w 6"/>
                  <a:gd name="T31" fmla="*/ 5 h 10"/>
                  <a:gd name="T32" fmla="*/ 3 w 6"/>
                  <a:gd name="T33" fmla="*/ 6 h 10"/>
                  <a:gd name="T34" fmla="*/ 3 w 6"/>
                  <a:gd name="T35" fmla="*/ 6 h 10"/>
                  <a:gd name="T36" fmla="*/ 3 w 6"/>
                  <a:gd name="T37" fmla="*/ 5 h 10"/>
                  <a:gd name="T38" fmla="*/ 3 w 6"/>
                  <a:gd name="T39" fmla="*/ 5 h 10"/>
                  <a:gd name="T40" fmla="*/ 6 w 6"/>
                  <a:gd name="T41" fmla="*/ 0 h 10"/>
                  <a:gd name="T42" fmla="*/ 6 w 6"/>
                  <a:gd name="T43" fmla="*/ 0 h 10"/>
                  <a:gd name="T44" fmla="*/ 6 w 6"/>
                  <a:gd name="T45" fmla="*/ 0 h 10"/>
                  <a:gd name="T46" fmla="*/ 6 w 6"/>
                  <a:gd name="T4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" h="10">
                    <a:moveTo>
                      <a:pt x="1" y="9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1" y="8"/>
                    </a:moveTo>
                    <a:cubicBezTo>
                      <a:pt x="1" y="8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2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3" y="5"/>
                    </a:moveTo>
                    <a:cubicBezTo>
                      <a:pt x="3" y="5"/>
                      <a:pt x="3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3" name="Freeform 9808"/>
              <p:cNvSpPr>
                <a:spLocks/>
              </p:cNvSpPr>
              <p:nvPr/>
            </p:nvSpPr>
            <p:spPr bwMode="auto">
              <a:xfrm>
                <a:off x="-278" y="391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4" name="Freeform 9809"/>
              <p:cNvSpPr>
                <a:spLocks noEditPoints="1"/>
              </p:cNvSpPr>
              <p:nvPr/>
            </p:nvSpPr>
            <p:spPr bwMode="auto">
              <a:xfrm>
                <a:off x="26" y="3313"/>
                <a:ext cx="40" cy="66"/>
              </a:xfrm>
              <a:custGeom>
                <a:avLst/>
                <a:gdLst>
                  <a:gd name="T0" fmla="*/ 1 w 17"/>
                  <a:gd name="T1" fmla="*/ 26 h 28"/>
                  <a:gd name="T2" fmla="*/ 0 w 17"/>
                  <a:gd name="T3" fmla="*/ 28 h 28"/>
                  <a:gd name="T4" fmla="*/ 0 w 17"/>
                  <a:gd name="T5" fmla="*/ 28 h 28"/>
                  <a:gd name="T6" fmla="*/ 1 w 17"/>
                  <a:gd name="T7" fmla="*/ 26 h 28"/>
                  <a:gd name="T8" fmla="*/ 1 w 17"/>
                  <a:gd name="T9" fmla="*/ 26 h 28"/>
                  <a:gd name="T10" fmla="*/ 3 w 17"/>
                  <a:gd name="T11" fmla="*/ 23 h 28"/>
                  <a:gd name="T12" fmla="*/ 1 w 17"/>
                  <a:gd name="T13" fmla="*/ 26 h 28"/>
                  <a:gd name="T14" fmla="*/ 1 w 17"/>
                  <a:gd name="T15" fmla="*/ 26 h 28"/>
                  <a:gd name="T16" fmla="*/ 3 w 17"/>
                  <a:gd name="T17" fmla="*/ 23 h 28"/>
                  <a:gd name="T18" fmla="*/ 3 w 17"/>
                  <a:gd name="T19" fmla="*/ 23 h 28"/>
                  <a:gd name="T20" fmla="*/ 8 w 17"/>
                  <a:gd name="T21" fmla="*/ 16 h 28"/>
                  <a:gd name="T22" fmla="*/ 6 w 17"/>
                  <a:gd name="T23" fmla="*/ 20 h 28"/>
                  <a:gd name="T24" fmla="*/ 6 w 17"/>
                  <a:gd name="T25" fmla="*/ 20 h 28"/>
                  <a:gd name="T26" fmla="*/ 8 w 17"/>
                  <a:gd name="T27" fmla="*/ 16 h 28"/>
                  <a:gd name="T28" fmla="*/ 8 w 17"/>
                  <a:gd name="T29" fmla="*/ 16 h 28"/>
                  <a:gd name="T30" fmla="*/ 7 w 17"/>
                  <a:gd name="T31" fmla="*/ 16 h 28"/>
                  <a:gd name="T32" fmla="*/ 7 w 17"/>
                  <a:gd name="T33" fmla="*/ 16 h 28"/>
                  <a:gd name="T34" fmla="*/ 6 w 17"/>
                  <a:gd name="T35" fmla="*/ 18 h 28"/>
                  <a:gd name="T36" fmla="*/ 6 w 17"/>
                  <a:gd name="T37" fmla="*/ 18 h 28"/>
                  <a:gd name="T38" fmla="*/ 7 w 17"/>
                  <a:gd name="T39" fmla="*/ 16 h 28"/>
                  <a:gd name="T40" fmla="*/ 5 w 17"/>
                  <a:gd name="T41" fmla="*/ 20 h 28"/>
                  <a:gd name="T42" fmla="*/ 5 w 17"/>
                  <a:gd name="T43" fmla="*/ 20 h 28"/>
                  <a:gd name="T44" fmla="*/ 7 w 17"/>
                  <a:gd name="T45" fmla="*/ 16 h 28"/>
                  <a:gd name="T46" fmla="*/ 7 w 17"/>
                  <a:gd name="T47" fmla="*/ 16 h 28"/>
                  <a:gd name="T48" fmla="*/ 7 w 17"/>
                  <a:gd name="T49" fmla="*/ 16 h 28"/>
                  <a:gd name="T50" fmla="*/ 7 w 17"/>
                  <a:gd name="T51" fmla="*/ 16 h 28"/>
                  <a:gd name="T52" fmla="*/ 7 w 17"/>
                  <a:gd name="T53" fmla="*/ 16 h 28"/>
                  <a:gd name="T54" fmla="*/ 7 w 17"/>
                  <a:gd name="T55" fmla="*/ 16 h 28"/>
                  <a:gd name="T56" fmla="*/ 7 w 17"/>
                  <a:gd name="T57" fmla="*/ 16 h 28"/>
                  <a:gd name="T58" fmla="*/ 6 w 17"/>
                  <a:gd name="T59" fmla="*/ 18 h 28"/>
                  <a:gd name="T60" fmla="*/ 7 w 17"/>
                  <a:gd name="T61" fmla="*/ 16 h 28"/>
                  <a:gd name="T62" fmla="*/ 7 w 17"/>
                  <a:gd name="T63" fmla="*/ 16 h 28"/>
                  <a:gd name="T64" fmla="*/ 11 w 17"/>
                  <a:gd name="T65" fmla="*/ 10 h 28"/>
                  <a:gd name="T66" fmla="*/ 11 w 17"/>
                  <a:gd name="T67" fmla="*/ 11 h 28"/>
                  <a:gd name="T68" fmla="*/ 10 w 17"/>
                  <a:gd name="T69" fmla="*/ 12 h 28"/>
                  <a:gd name="T70" fmla="*/ 10 w 17"/>
                  <a:gd name="T71" fmla="*/ 12 h 28"/>
                  <a:gd name="T72" fmla="*/ 11 w 17"/>
                  <a:gd name="T73" fmla="*/ 11 h 28"/>
                  <a:gd name="T74" fmla="*/ 10 w 17"/>
                  <a:gd name="T75" fmla="*/ 12 h 28"/>
                  <a:gd name="T76" fmla="*/ 10 w 17"/>
                  <a:gd name="T77" fmla="*/ 12 h 28"/>
                  <a:gd name="T78" fmla="*/ 11 w 17"/>
                  <a:gd name="T79" fmla="*/ 11 h 28"/>
                  <a:gd name="T80" fmla="*/ 12 w 17"/>
                  <a:gd name="T81" fmla="*/ 10 h 28"/>
                  <a:gd name="T82" fmla="*/ 12 w 17"/>
                  <a:gd name="T83" fmla="*/ 10 h 28"/>
                  <a:gd name="T84" fmla="*/ 11 w 17"/>
                  <a:gd name="T85" fmla="*/ 11 h 28"/>
                  <a:gd name="T86" fmla="*/ 11 w 17"/>
                  <a:gd name="T87" fmla="*/ 10 h 28"/>
                  <a:gd name="T88" fmla="*/ 11 w 17"/>
                  <a:gd name="T89" fmla="*/ 10 h 28"/>
                  <a:gd name="T90" fmla="*/ 11 w 17"/>
                  <a:gd name="T91" fmla="*/ 10 h 28"/>
                  <a:gd name="T92" fmla="*/ 10 w 17"/>
                  <a:gd name="T93" fmla="*/ 12 h 28"/>
                  <a:gd name="T94" fmla="*/ 10 w 17"/>
                  <a:gd name="T95" fmla="*/ 12 h 28"/>
                  <a:gd name="T96" fmla="*/ 11 w 17"/>
                  <a:gd name="T97" fmla="*/ 10 h 28"/>
                  <a:gd name="T98" fmla="*/ 11 w 17"/>
                  <a:gd name="T99" fmla="*/ 10 h 28"/>
                  <a:gd name="T100" fmla="*/ 11 w 17"/>
                  <a:gd name="T101" fmla="*/ 10 h 28"/>
                  <a:gd name="T102" fmla="*/ 9 w 17"/>
                  <a:gd name="T103" fmla="*/ 12 h 28"/>
                  <a:gd name="T104" fmla="*/ 9 w 17"/>
                  <a:gd name="T105" fmla="*/ 12 h 28"/>
                  <a:gd name="T106" fmla="*/ 11 w 17"/>
                  <a:gd name="T107" fmla="*/ 10 h 28"/>
                  <a:gd name="T108" fmla="*/ 11 w 17"/>
                  <a:gd name="T109" fmla="*/ 10 h 28"/>
                  <a:gd name="T110" fmla="*/ 17 w 17"/>
                  <a:gd name="T111" fmla="*/ 0 h 28"/>
                  <a:gd name="T112" fmla="*/ 17 w 17"/>
                  <a:gd name="T113" fmla="*/ 0 h 28"/>
                  <a:gd name="T114" fmla="*/ 17 w 17"/>
                  <a:gd name="T115" fmla="*/ 1 h 28"/>
                  <a:gd name="T116" fmla="*/ 17 w 17"/>
                  <a:gd name="T1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7" h="28">
                    <a:moveTo>
                      <a:pt x="1" y="26"/>
                    </a:moveTo>
                    <a:cubicBezTo>
                      <a:pt x="1" y="27"/>
                      <a:pt x="1" y="27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moveTo>
                      <a:pt x="3" y="23"/>
                    </a:moveTo>
                    <a:cubicBezTo>
                      <a:pt x="2" y="24"/>
                      <a:pt x="2" y="25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5"/>
                      <a:pt x="2" y="24"/>
                      <a:pt x="3" y="23"/>
                    </a:cubicBezTo>
                    <a:cubicBezTo>
                      <a:pt x="3" y="23"/>
                      <a:pt x="3" y="23"/>
                      <a:pt x="3" y="23"/>
                    </a:cubicBezTo>
                    <a:moveTo>
                      <a:pt x="8" y="16"/>
                    </a:moveTo>
                    <a:cubicBezTo>
                      <a:pt x="7" y="17"/>
                      <a:pt x="6" y="19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9"/>
                      <a:pt x="7" y="17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moveTo>
                      <a:pt x="7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7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7" y="17"/>
                      <a:pt x="7" y="16"/>
                    </a:cubicBezTo>
                    <a:cubicBezTo>
                      <a:pt x="7" y="17"/>
                      <a:pt x="6" y="18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18"/>
                      <a:pt x="7" y="17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7" y="16"/>
                    </a:moveTo>
                    <a:cubicBezTo>
                      <a:pt x="7" y="17"/>
                      <a:pt x="6" y="17"/>
                      <a:pt x="6" y="18"/>
                    </a:cubicBezTo>
                    <a:cubicBezTo>
                      <a:pt x="6" y="17"/>
                      <a:pt x="7" y="17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11" y="10"/>
                    </a:moveTo>
                    <a:cubicBezTo>
                      <a:pt x="11" y="10"/>
                      <a:pt x="11" y="11"/>
                      <a:pt x="11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1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1" y="11"/>
                    </a:cubicBezTo>
                    <a:cubicBezTo>
                      <a:pt x="11" y="11"/>
                      <a:pt x="11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1" y="11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1" y="10"/>
                    </a:moveTo>
                    <a:cubicBezTo>
                      <a:pt x="11" y="11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1" y="11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1" y="10"/>
                    </a:moveTo>
                    <a:cubicBezTo>
                      <a:pt x="10" y="11"/>
                      <a:pt x="10" y="11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1"/>
                      <a:pt x="10" y="11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5" name="Oval 9810"/>
              <p:cNvSpPr>
                <a:spLocks noChangeArrowheads="1"/>
              </p:cNvSpPr>
              <p:nvPr/>
            </p:nvSpPr>
            <p:spPr bwMode="auto">
              <a:xfrm>
                <a:off x="29" y="33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6" name="Freeform 9811"/>
              <p:cNvSpPr>
                <a:spLocks noEditPoints="1"/>
              </p:cNvSpPr>
              <p:nvPr/>
            </p:nvSpPr>
            <p:spPr bwMode="auto">
              <a:xfrm>
                <a:off x="29" y="3368"/>
                <a:ext cx="4" cy="11"/>
              </a:xfrm>
              <a:custGeom>
                <a:avLst/>
                <a:gdLst>
                  <a:gd name="T0" fmla="*/ 1 w 2"/>
                  <a:gd name="T1" fmla="*/ 4 h 5"/>
                  <a:gd name="T2" fmla="*/ 0 w 2"/>
                  <a:gd name="T3" fmla="*/ 5 h 5"/>
                  <a:gd name="T4" fmla="*/ 0 w 2"/>
                  <a:gd name="T5" fmla="*/ 5 h 5"/>
                  <a:gd name="T6" fmla="*/ 1 w 2"/>
                  <a:gd name="T7" fmla="*/ 4 h 5"/>
                  <a:gd name="T8" fmla="*/ 1 w 2"/>
                  <a:gd name="T9" fmla="*/ 4 h 5"/>
                  <a:gd name="T10" fmla="*/ 2 w 2"/>
                  <a:gd name="T11" fmla="*/ 0 h 5"/>
                  <a:gd name="T12" fmla="*/ 1 w 2"/>
                  <a:gd name="T13" fmla="*/ 3 h 5"/>
                  <a:gd name="T14" fmla="*/ 1 w 2"/>
                  <a:gd name="T15" fmla="*/ 3 h 5"/>
                  <a:gd name="T16" fmla="*/ 2 w 2"/>
                  <a:gd name="T17" fmla="*/ 0 h 5"/>
                  <a:gd name="T18" fmla="*/ 2 w 2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5">
                    <a:moveTo>
                      <a:pt x="1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7" name="Freeform 9812"/>
              <p:cNvSpPr>
                <a:spLocks/>
              </p:cNvSpPr>
              <p:nvPr/>
            </p:nvSpPr>
            <p:spPr bwMode="auto">
              <a:xfrm>
                <a:off x="31" y="337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8" name="Freeform 9813"/>
              <p:cNvSpPr>
                <a:spLocks noEditPoints="1"/>
              </p:cNvSpPr>
              <p:nvPr/>
            </p:nvSpPr>
            <p:spPr bwMode="auto">
              <a:xfrm>
                <a:off x="-14" y="3384"/>
                <a:ext cx="40" cy="64"/>
              </a:xfrm>
              <a:custGeom>
                <a:avLst/>
                <a:gdLst>
                  <a:gd name="T0" fmla="*/ 2 w 17"/>
                  <a:gd name="T1" fmla="*/ 25 h 27"/>
                  <a:gd name="T2" fmla="*/ 0 w 17"/>
                  <a:gd name="T3" fmla="*/ 27 h 27"/>
                  <a:gd name="T4" fmla="*/ 0 w 17"/>
                  <a:gd name="T5" fmla="*/ 27 h 27"/>
                  <a:gd name="T6" fmla="*/ 2 w 17"/>
                  <a:gd name="T7" fmla="*/ 25 h 27"/>
                  <a:gd name="T8" fmla="*/ 2 w 17"/>
                  <a:gd name="T9" fmla="*/ 25 h 27"/>
                  <a:gd name="T10" fmla="*/ 4 w 17"/>
                  <a:gd name="T11" fmla="*/ 20 h 27"/>
                  <a:gd name="T12" fmla="*/ 3 w 17"/>
                  <a:gd name="T13" fmla="*/ 22 h 27"/>
                  <a:gd name="T14" fmla="*/ 2 w 17"/>
                  <a:gd name="T15" fmla="*/ 25 h 27"/>
                  <a:gd name="T16" fmla="*/ 2 w 17"/>
                  <a:gd name="T17" fmla="*/ 25 h 27"/>
                  <a:gd name="T18" fmla="*/ 3 w 17"/>
                  <a:gd name="T19" fmla="*/ 22 h 27"/>
                  <a:gd name="T20" fmla="*/ 4 w 17"/>
                  <a:gd name="T21" fmla="*/ 20 h 27"/>
                  <a:gd name="T22" fmla="*/ 4 w 17"/>
                  <a:gd name="T23" fmla="*/ 20 h 27"/>
                  <a:gd name="T24" fmla="*/ 8 w 17"/>
                  <a:gd name="T25" fmla="*/ 15 h 27"/>
                  <a:gd name="T26" fmla="*/ 5 w 17"/>
                  <a:gd name="T27" fmla="*/ 20 h 27"/>
                  <a:gd name="T28" fmla="*/ 5 w 17"/>
                  <a:gd name="T29" fmla="*/ 20 h 27"/>
                  <a:gd name="T30" fmla="*/ 8 w 17"/>
                  <a:gd name="T31" fmla="*/ 15 h 27"/>
                  <a:gd name="T32" fmla="*/ 8 w 17"/>
                  <a:gd name="T33" fmla="*/ 15 h 27"/>
                  <a:gd name="T34" fmla="*/ 8 w 17"/>
                  <a:gd name="T35" fmla="*/ 14 h 27"/>
                  <a:gd name="T36" fmla="*/ 4 w 17"/>
                  <a:gd name="T37" fmla="*/ 20 h 27"/>
                  <a:gd name="T38" fmla="*/ 4 w 17"/>
                  <a:gd name="T39" fmla="*/ 20 h 27"/>
                  <a:gd name="T40" fmla="*/ 8 w 17"/>
                  <a:gd name="T41" fmla="*/ 14 h 27"/>
                  <a:gd name="T42" fmla="*/ 8 w 17"/>
                  <a:gd name="T43" fmla="*/ 14 h 27"/>
                  <a:gd name="T44" fmla="*/ 11 w 17"/>
                  <a:gd name="T45" fmla="*/ 9 h 27"/>
                  <a:gd name="T46" fmla="*/ 10 w 17"/>
                  <a:gd name="T47" fmla="*/ 11 h 27"/>
                  <a:gd name="T48" fmla="*/ 10 w 17"/>
                  <a:gd name="T49" fmla="*/ 11 h 27"/>
                  <a:gd name="T50" fmla="*/ 11 w 17"/>
                  <a:gd name="T51" fmla="*/ 9 h 27"/>
                  <a:gd name="T52" fmla="*/ 11 w 17"/>
                  <a:gd name="T53" fmla="*/ 9 h 27"/>
                  <a:gd name="T54" fmla="*/ 11 w 17"/>
                  <a:gd name="T55" fmla="*/ 9 h 27"/>
                  <a:gd name="T56" fmla="*/ 10 w 17"/>
                  <a:gd name="T57" fmla="*/ 11 h 27"/>
                  <a:gd name="T58" fmla="*/ 10 w 17"/>
                  <a:gd name="T59" fmla="*/ 11 h 27"/>
                  <a:gd name="T60" fmla="*/ 11 w 17"/>
                  <a:gd name="T61" fmla="*/ 9 h 27"/>
                  <a:gd name="T62" fmla="*/ 11 w 17"/>
                  <a:gd name="T63" fmla="*/ 9 h 27"/>
                  <a:gd name="T64" fmla="*/ 17 w 17"/>
                  <a:gd name="T65" fmla="*/ 0 h 27"/>
                  <a:gd name="T66" fmla="*/ 15 w 17"/>
                  <a:gd name="T67" fmla="*/ 4 h 27"/>
                  <a:gd name="T68" fmla="*/ 15 w 17"/>
                  <a:gd name="T69" fmla="*/ 4 h 27"/>
                  <a:gd name="T70" fmla="*/ 17 w 17"/>
                  <a:gd name="T71" fmla="*/ 0 h 27"/>
                  <a:gd name="T72" fmla="*/ 17 w 17"/>
                  <a:gd name="T73" fmla="*/ 0 h 27"/>
                  <a:gd name="T74" fmla="*/ 16 w 17"/>
                  <a:gd name="T75" fmla="*/ 0 h 27"/>
                  <a:gd name="T76" fmla="*/ 14 w 17"/>
                  <a:gd name="T77" fmla="*/ 3 h 27"/>
                  <a:gd name="T78" fmla="*/ 14 w 17"/>
                  <a:gd name="T79" fmla="*/ 3 h 27"/>
                  <a:gd name="T80" fmla="*/ 16 w 17"/>
                  <a:gd name="T81" fmla="*/ 0 h 27"/>
                  <a:gd name="T82" fmla="*/ 16 w 17"/>
                  <a:gd name="T8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" h="27">
                    <a:moveTo>
                      <a:pt x="2" y="25"/>
                    </a:moveTo>
                    <a:cubicBezTo>
                      <a:pt x="1" y="26"/>
                      <a:pt x="1" y="26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6"/>
                      <a:pt x="1" y="26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moveTo>
                      <a:pt x="4" y="20"/>
                    </a:moveTo>
                    <a:cubicBezTo>
                      <a:pt x="4" y="21"/>
                      <a:pt x="4" y="21"/>
                      <a:pt x="3" y="22"/>
                    </a:cubicBezTo>
                    <a:cubicBezTo>
                      <a:pt x="3" y="23"/>
                      <a:pt x="2" y="24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4"/>
                      <a:pt x="3" y="23"/>
                      <a:pt x="3" y="22"/>
                    </a:cubicBezTo>
                    <a:cubicBezTo>
                      <a:pt x="4" y="21"/>
                      <a:pt x="4" y="21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moveTo>
                      <a:pt x="8" y="15"/>
                    </a:moveTo>
                    <a:cubicBezTo>
                      <a:pt x="7" y="17"/>
                      <a:pt x="6" y="18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18"/>
                      <a:pt x="7" y="17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moveTo>
                      <a:pt x="8" y="14"/>
                    </a:moveTo>
                    <a:cubicBezTo>
                      <a:pt x="7" y="16"/>
                      <a:pt x="6" y="18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6" y="18"/>
                      <a:pt x="7" y="16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moveTo>
                      <a:pt x="11" y="9"/>
                    </a:moveTo>
                    <a:cubicBezTo>
                      <a:pt x="11" y="10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0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11" y="9"/>
                    </a:moveTo>
                    <a:cubicBezTo>
                      <a:pt x="10" y="10"/>
                      <a:pt x="10" y="10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17" y="0"/>
                    </a:moveTo>
                    <a:cubicBezTo>
                      <a:pt x="16" y="1"/>
                      <a:pt x="15" y="2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2"/>
                      <a:pt x="16" y="1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moveTo>
                      <a:pt x="16" y="0"/>
                    </a:moveTo>
                    <a:cubicBezTo>
                      <a:pt x="15" y="1"/>
                      <a:pt x="15" y="2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5" y="2"/>
                      <a:pt x="15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9" name="Freeform 9814"/>
              <p:cNvSpPr>
                <a:spLocks noEditPoints="1"/>
              </p:cNvSpPr>
              <p:nvPr/>
            </p:nvSpPr>
            <p:spPr bwMode="auto">
              <a:xfrm>
                <a:off x="-26" y="3316"/>
                <a:ext cx="95" cy="153"/>
              </a:xfrm>
              <a:custGeom>
                <a:avLst/>
                <a:gdLst>
                  <a:gd name="T0" fmla="*/ 0 w 40"/>
                  <a:gd name="T1" fmla="*/ 65 h 65"/>
                  <a:gd name="T2" fmla="*/ 0 w 40"/>
                  <a:gd name="T3" fmla="*/ 65 h 65"/>
                  <a:gd name="T4" fmla="*/ 0 w 40"/>
                  <a:gd name="T5" fmla="*/ 65 h 65"/>
                  <a:gd name="T6" fmla="*/ 3 w 40"/>
                  <a:gd name="T7" fmla="*/ 61 h 65"/>
                  <a:gd name="T8" fmla="*/ 3 w 40"/>
                  <a:gd name="T9" fmla="*/ 61 h 65"/>
                  <a:gd name="T10" fmla="*/ 3 w 40"/>
                  <a:gd name="T11" fmla="*/ 60 h 65"/>
                  <a:gd name="T12" fmla="*/ 6 w 40"/>
                  <a:gd name="T13" fmla="*/ 56 h 65"/>
                  <a:gd name="T14" fmla="*/ 6 w 40"/>
                  <a:gd name="T15" fmla="*/ 56 h 65"/>
                  <a:gd name="T16" fmla="*/ 5 w 40"/>
                  <a:gd name="T17" fmla="*/ 57 h 65"/>
                  <a:gd name="T18" fmla="*/ 5 w 40"/>
                  <a:gd name="T19" fmla="*/ 56 h 65"/>
                  <a:gd name="T20" fmla="*/ 10 w 40"/>
                  <a:gd name="T21" fmla="*/ 49 h 65"/>
                  <a:gd name="T22" fmla="*/ 9 w 40"/>
                  <a:gd name="T23" fmla="*/ 49 h 65"/>
                  <a:gd name="T24" fmla="*/ 9 w 40"/>
                  <a:gd name="T25" fmla="*/ 49 h 65"/>
                  <a:gd name="T26" fmla="*/ 13 w 40"/>
                  <a:gd name="T27" fmla="*/ 44 h 65"/>
                  <a:gd name="T28" fmla="*/ 15 w 40"/>
                  <a:gd name="T29" fmla="*/ 40 h 65"/>
                  <a:gd name="T30" fmla="*/ 13 w 40"/>
                  <a:gd name="T31" fmla="*/ 43 h 65"/>
                  <a:gd name="T32" fmla="*/ 20 w 40"/>
                  <a:gd name="T33" fmla="*/ 33 h 65"/>
                  <a:gd name="T34" fmla="*/ 20 w 40"/>
                  <a:gd name="T35" fmla="*/ 33 h 65"/>
                  <a:gd name="T36" fmla="*/ 16 w 40"/>
                  <a:gd name="T37" fmla="*/ 38 h 65"/>
                  <a:gd name="T38" fmla="*/ 19 w 40"/>
                  <a:gd name="T39" fmla="*/ 32 h 65"/>
                  <a:gd name="T40" fmla="*/ 22 w 40"/>
                  <a:gd name="T41" fmla="*/ 29 h 65"/>
                  <a:gd name="T42" fmla="*/ 22 w 40"/>
                  <a:gd name="T43" fmla="*/ 27 h 65"/>
                  <a:gd name="T44" fmla="*/ 22 w 40"/>
                  <a:gd name="T45" fmla="*/ 27 h 65"/>
                  <a:gd name="T46" fmla="*/ 25 w 40"/>
                  <a:gd name="T47" fmla="*/ 22 h 65"/>
                  <a:gd name="T48" fmla="*/ 28 w 40"/>
                  <a:gd name="T49" fmla="*/ 19 h 65"/>
                  <a:gd name="T50" fmla="*/ 25 w 40"/>
                  <a:gd name="T51" fmla="*/ 22 h 65"/>
                  <a:gd name="T52" fmla="*/ 32 w 40"/>
                  <a:gd name="T53" fmla="*/ 11 h 65"/>
                  <a:gd name="T54" fmla="*/ 32 w 40"/>
                  <a:gd name="T55" fmla="*/ 11 h 65"/>
                  <a:gd name="T56" fmla="*/ 29 w 40"/>
                  <a:gd name="T57" fmla="*/ 15 h 65"/>
                  <a:gd name="T58" fmla="*/ 32 w 40"/>
                  <a:gd name="T59" fmla="*/ 11 h 65"/>
                  <a:gd name="T60" fmla="*/ 29 w 40"/>
                  <a:gd name="T61" fmla="*/ 15 h 65"/>
                  <a:gd name="T62" fmla="*/ 29 w 40"/>
                  <a:gd name="T63" fmla="*/ 15 h 65"/>
                  <a:gd name="T64" fmla="*/ 32 w 40"/>
                  <a:gd name="T65" fmla="*/ 11 h 65"/>
                  <a:gd name="T66" fmla="*/ 31 w 40"/>
                  <a:gd name="T67" fmla="*/ 11 h 65"/>
                  <a:gd name="T68" fmla="*/ 38 w 40"/>
                  <a:gd name="T69" fmla="*/ 4 h 65"/>
                  <a:gd name="T70" fmla="*/ 38 w 40"/>
                  <a:gd name="T71" fmla="*/ 4 h 65"/>
                  <a:gd name="T72" fmla="*/ 38 w 40"/>
                  <a:gd name="T73" fmla="*/ 0 h 65"/>
                  <a:gd name="T74" fmla="*/ 33 w 40"/>
                  <a:gd name="T75" fmla="*/ 9 h 65"/>
                  <a:gd name="T76" fmla="*/ 38 w 40"/>
                  <a:gd name="T77" fmla="*/ 0 h 65"/>
                  <a:gd name="T78" fmla="*/ 34 w 40"/>
                  <a:gd name="T79" fmla="*/ 8 h 65"/>
                  <a:gd name="T80" fmla="*/ 34 w 40"/>
                  <a:gd name="T81" fmla="*/ 8 h 65"/>
                  <a:gd name="T82" fmla="*/ 34 w 40"/>
                  <a:gd name="T83" fmla="*/ 8 h 65"/>
                  <a:gd name="T84" fmla="*/ 36 w 40"/>
                  <a:gd name="T85" fmla="*/ 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0" h="65">
                    <a:moveTo>
                      <a:pt x="1" y="65"/>
                    </a:moveTo>
                    <a:cubicBezTo>
                      <a:pt x="1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1" y="65"/>
                      <a:pt x="1" y="65"/>
                    </a:cubicBezTo>
                    <a:cubicBezTo>
                      <a:pt x="1" y="65"/>
                      <a:pt x="1" y="65"/>
                      <a:pt x="1" y="65"/>
                    </a:cubicBezTo>
                    <a:moveTo>
                      <a:pt x="0" y="65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moveTo>
                      <a:pt x="3" y="61"/>
                    </a:move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moveTo>
                      <a:pt x="3" y="60"/>
                    </a:move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moveTo>
                      <a:pt x="6" y="56"/>
                    </a:moveTo>
                    <a:cubicBezTo>
                      <a:pt x="6" y="56"/>
                      <a:pt x="6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6"/>
                      <a:pt x="6" y="56"/>
                    </a:cubicBezTo>
                    <a:cubicBezTo>
                      <a:pt x="6" y="56"/>
                      <a:pt x="6" y="56"/>
                      <a:pt x="6" y="56"/>
                    </a:cubicBezTo>
                    <a:moveTo>
                      <a:pt x="5" y="56"/>
                    </a:moveTo>
                    <a:cubicBezTo>
                      <a:pt x="5" y="56"/>
                      <a:pt x="5" y="56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5" y="56"/>
                      <a:pt x="5" y="56"/>
                      <a:pt x="5" y="56"/>
                    </a:cubicBezTo>
                    <a:moveTo>
                      <a:pt x="10" y="49"/>
                    </a:move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moveTo>
                      <a:pt x="9" y="49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moveTo>
                      <a:pt x="15" y="40"/>
                    </a:moveTo>
                    <a:cubicBezTo>
                      <a:pt x="14" y="42"/>
                      <a:pt x="14" y="43"/>
                      <a:pt x="13" y="44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4" y="43"/>
                      <a:pt x="14" y="42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moveTo>
                      <a:pt x="15" y="40"/>
                    </a:moveTo>
                    <a:cubicBezTo>
                      <a:pt x="14" y="41"/>
                      <a:pt x="13" y="42"/>
                      <a:pt x="13" y="43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3" y="42"/>
                      <a:pt x="14" y="41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moveTo>
                      <a:pt x="20" y="33"/>
                    </a:moveTo>
                    <a:cubicBezTo>
                      <a:pt x="18" y="34"/>
                      <a:pt x="17" y="36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6"/>
                      <a:pt x="18" y="34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moveTo>
                      <a:pt x="19" y="32"/>
                    </a:moveTo>
                    <a:cubicBezTo>
                      <a:pt x="18" y="34"/>
                      <a:pt x="17" y="36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6"/>
                      <a:pt x="18" y="34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moveTo>
                      <a:pt x="23" y="27"/>
                    </a:moveTo>
                    <a:cubicBezTo>
                      <a:pt x="22" y="28"/>
                      <a:pt x="22" y="28"/>
                      <a:pt x="22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2" y="28"/>
                      <a:pt x="22" y="28"/>
                      <a:pt x="23" y="27"/>
                    </a:cubicBezTo>
                    <a:cubicBezTo>
                      <a:pt x="23" y="27"/>
                      <a:pt x="23" y="27"/>
                      <a:pt x="23" y="27"/>
                    </a:cubicBezTo>
                    <a:moveTo>
                      <a:pt x="22" y="27"/>
                    </a:moveTo>
                    <a:cubicBezTo>
                      <a:pt x="22" y="27"/>
                      <a:pt x="22" y="28"/>
                      <a:pt x="21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8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moveTo>
                      <a:pt x="28" y="19"/>
                    </a:moveTo>
                    <a:cubicBezTo>
                      <a:pt x="27" y="20"/>
                      <a:pt x="26" y="21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6" y="21"/>
                      <a:pt x="27" y="20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moveTo>
                      <a:pt x="27" y="19"/>
                    </a:moveTo>
                    <a:cubicBezTo>
                      <a:pt x="26" y="20"/>
                      <a:pt x="26" y="21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6" y="21"/>
                      <a:pt x="26" y="20"/>
                      <a:pt x="27" y="19"/>
                    </a:cubicBezTo>
                    <a:cubicBezTo>
                      <a:pt x="27" y="19"/>
                      <a:pt x="27" y="19"/>
                      <a:pt x="27" y="19"/>
                    </a:cubicBezTo>
                    <a:moveTo>
                      <a:pt x="32" y="11"/>
                    </a:moveTo>
                    <a:cubicBezTo>
                      <a:pt x="31" y="13"/>
                      <a:pt x="31" y="14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1" y="14"/>
                      <a:pt x="31" y="13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2" y="11"/>
                    </a:moveTo>
                    <a:cubicBezTo>
                      <a:pt x="31" y="13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1" y="13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1" y="11"/>
                    </a:moveTo>
                    <a:cubicBezTo>
                      <a:pt x="31" y="12"/>
                      <a:pt x="31" y="12"/>
                      <a:pt x="30" y="13"/>
                    </a:cubicBezTo>
                    <a:cubicBezTo>
                      <a:pt x="30" y="14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0" y="14"/>
                      <a:pt x="30" y="13"/>
                    </a:cubicBezTo>
                    <a:cubicBezTo>
                      <a:pt x="30" y="14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0" y="14"/>
                      <a:pt x="30" y="13"/>
                    </a:cubicBezTo>
                    <a:cubicBezTo>
                      <a:pt x="31" y="12"/>
                      <a:pt x="31" y="12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1" y="12"/>
                      <a:pt x="31" y="12"/>
                      <a:pt x="30" y="13"/>
                    </a:cubicBezTo>
                    <a:cubicBezTo>
                      <a:pt x="31" y="12"/>
                      <a:pt x="31" y="12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moveTo>
                      <a:pt x="40" y="1"/>
                    </a:moveTo>
                    <a:cubicBezTo>
                      <a:pt x="39" y="2"/>
                      <a:pt x="38" y="3"/>
                      <a:pt x="38" y="4"/>
                    </a:cubicBezTo>
                    <a:cubicBezTo>
                      <a:pt x="36" y="5"/>
                      <a:pt x="35" y="7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7"/>
                      <a:pt x="36" y="5"/>
                      <a:pt x="38" y="4"/>
                    </a:cubicBezTo>
                    <a:cubicBezTo>
                      <a:pt x="38" y="3"/>
                      <a:pt x="39" y="2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38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8"/>
                      <a:pt x="33" y="8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8" y="0"/>
                      <a:pt x="38" y="0"/>
                      <a:pt x="38" y="0"/>
                    </a:cubicBezTo>
                    <a:moveTo>
                      <a:pt x="39" y="0"/>
                    </a:moveTo>
                    <a:cubicBezTo>
                      <a:pt x="36" y="4"/>
                      <a:pt x="36" y="4"/>
                      <a:pt x="36" y="4"/>
                    </a:cubicBezTo>
                    <a:cubicBezTo>
                      <a:pt x="36" y="5"/>
                      <a:pt x="35" y="6"/>
                      <a:pt x="34" y="8"/>
                    </a:cubicBezTo>
                    <a:cubicBezTo>
                      <a:pt x="34" y="8"/>
                      <a:pt x="34" y="8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4" y="8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9"/>
                      <a:pt x="34" y="8"/>
                      <a:pt x="34" y="8"/>
                    </a:cubicBezTo>
                    <a:cubicBezTo>
                      <a:pt x="34" y="7"/>
                      <a:pt x="35" y="7"/>
                      <a:pt x="35" y="7"/>
                    </a:cubicBezTo>
                    <a:cubicBezTo>
                      <a:pt x="35" y="7"/>
                      <a:pt x="34" y="7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0" name="Freeform 9815"/>
              <p:cNvSpPr>
                <a:spLocks/>
              </p:cNvSpPr>
              <p:nvPr/>
            </p:nvSpPr>
            <p:spPr bwMode="auto">
              <a:xfrm>
                <a:off x="12" y="34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1" name="Freeform 9816"/>
              <p:cNvSpPr>
                <a:spLocks/>
              </p:cNvSpPr>
              <p:nvPr/>
            </p:nvSpPr>
            <p:spPr bwMode="auto">
              <a:xfrm>
                <a:off x="10" y="3412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  <a:gd name="T6" fmla="*/ 1 w 1"/>
                  <a:gd name="T7" fmla="*/ 0 h 2"/>
                  <a:gd name="T8" fmla="*/ 1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2" name="Freeform 9817"/>
              <p:cNvSpPr>
                <a:spLocks/>
              </p:cNvSpPr>
              <p:nvPr/>
            </p:nvSpPr>
            <p:spPr bwMode="auto">
              <a:xfrm>
                <a:off x="76" y="3320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3" name="Freeform 9818"/>
              <p:cNvSpPr>
                <a:spLocks/>
              </p:cNvSpPr>
              <p:nvPr/>
            </p:nvSpPr>
            <p:spPr bwMode="auto">
              <a:xfrm>
                <a:off x="66" y="3320"/>
                <a:ext cx="10" cy="12"/>
              </a:xfrm>
              <a:custGeom>
                <a:avLst/>
                <a:gdLst>
                  <a:gd name="T0" fmla="*/ 4 w 4"/>
                  <a:gd name="T1" fmla="*/ 0 h 5"/>
                  <a:gd name="T2" fmla="*/ 1 w 4"/>
                  <a:gd name="T3" fmla="*/ 3 h 5"/>
                  <a:gd name="T4" fmla="*/ 0 w 4"/>
                  <a:gd name="T5" fmla="*/ 5 h 5"/>
                  <a:gd name="T6" fmla="*/ 4 w 4"/>
                  <a:gd name="T7" fmla="*/ 1 h 5"/>
                  <a:gd name="T8" fmla="*/ 4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0"/>
                    </a:moveTo>
                    <a:cubicBezTo>
                      <a:pt x="3" y="1"/>
                      <a:pt x="2" y="2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4" name="Freeform 9819"/>
              <p:cNvSpPr>
                <a:spLocks noEditPoints="1"/>
              </p:cNvSpPr>
              <p:nvPr/>
            </p:nvSpPr>
            <p:spPr bwMode="auto">
              <a:xfrm>
                <a:off x="-9" y="3420"/>
                <a:ext cx="16" cy="30"/>
              </a:xfrm>
              <a:custGeom>
                <a:avLst/>
                <a:gdLst>
                  <a:gd name="T0" fmla="*/ 1 w 7"/>
                  <a:gd name="T1" fmla="*/ 11 h 13"/>
                  <a:gd name="T2" fmla="*/ 0 w 7"/>
                  <a:gd name="T3" fmla="*/ 13 h 13"/>
                  <a:gd name="T4" fmla="*/ 0 w 7"/>
                  <a:gd name="T5" fmla="*/ 13 h 13"/>
                  <a:gd name="T6" fmla="*/ 1 w 7"/>
                  <a:gd name="T7" fmla="*/ 11 h 13"/>
                  <a:gd name="T8" fmla="*/ 1 w 7"/>
                  <a:gd name="T9" fmla="*/ 11 h 13"/>
                  <a:gd name="T10" fmla="*/ 4 w 7"/>
                  <a:gd name="T11" fmla="*/ 6 h 13"/>
                  <a:gd name="T12" fmla="*/ 1 w 7"/>
                  <a:gd name="T13" fmla="*/ 10 h 13"/>
                  <a:gd name="T14" fmla="*/ 1 w 7"/>
                  <a:gd name="T15" fmla="*/ 10 h 13"/>
                  <a:gd name="T16" fmla="*/ 4 w 7"/>
                  <a:gd name="T17" fmla="*/ 6 h 13"/>
                  <a:gd name="T18" fmla="*/ 4 w 7"/>
                  <a:gd name="T19" fmla="*/ 6 h 13"/>
                  <a:gd name="T20" fmla="*/ 7 w 7"/>
                  <a:gd name="T21" fmla="*/ 0 h 13"/>
                  <a:gd name="T22" fmla="*/ 4 w 7"/>
                  <a:gd name="T23" fmla="*/ 6 h 13"/>
                  <a:gd name="T24" fmla="*/ 4 w 7"/>
                  <a:gd name="T25" fmla="*/ 6 h 13"/>
                  <a:gd name="T26" fmla="*/ 7 w 7"/>
                  <a:gd name="T27" fmla="*/ 0 h 13"/>
                  <a:gd name="T28" fmla="*/ 7 w 7"/>
                  <a:gd name="T2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3">
                    <a:moveTo>
                      <a:pt x="1" y="11"/>
                    </a:moveTo>
                    <a:cubicBezTo>
                      <a:pt x="1" y="11"/>
                      <a:pt x="0" y="12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4" y="6"/>
                    </a:moveTo>
                    <a:cubicBezTo>
                      <a:pt x="3" y="7"/>
                      <a:pt x="2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9"/>
                      <a:pt x="3" y="8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moveTo>
                      <a:pt x="7" y="0"/>
                    </a:moveTo>
                    <a:cubicBezTo>
                      <a:pt x="6" y="2"/>
                      <a:pt x="5" y="4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5" y="4"/>
                      <a:pt x="6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5" name="Freeform 9820"/>
              <p:cNvSpPr>
                <a:spLocks/>
              </p:cNvSpPr>
              <p:nvPr/>
            </p:nvSpPr>
            <p:spPr bwMode="auto">
              <a:xfrm>
                <a:off x="-7" y="344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6" name="Freeform 9821"/>
              <p:cNvSpPr>
                <a:spLocks/>
              </p:cNvSpPr>
              <p:nvPr/>
            </p:nvSpPr>
            <p:spPr bwMode="auto">
              <a:xfrm>
                <a:off x="-11" y="3450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7" name="Freeform 9822"/>
              <p:cNvSpPr>
                <a:spLocks noEditPoints="1"/>
              </p:cNvSpPr>
              <p:nvPr/>
            </p:nvSpPr>
            <p:spPr bwMode="auto">
              <a:xfrm>
                <a:off x="-11" y="3417"/>
                <a:ext cx="21" cy="33"/>
              </a:xfrm>
              <a:custGeom>
                <a:avLst/>
                <a:gdLst>
                  <a:gd name="T0" fmla="*/ 1 w 9"/>
                  <a:gd name="T1" fmla="*/ 14 h 14"/>
                  <a:gd name="T2" fmla="*/ 0 w 9"/>
                  <a:gd name="T3" fmla="*/ 14 h 14"/>
                  <a:gd name="T4" fmla="*/ 0 w 9"/>
                  <a:gd name="T5" fmla="*/ 14 h 14"/>
                  <a:gd name="T6" fmla="*/ 1 w 9"/>
                  <a:gd name="T7" fmla="*/ 14 h 14"/>
                  <a:gd name="T8" fmla="*/ 1 w 9"/>
                  <a:gd name="T9" fmla="*/ 14 h 14"/>
                  <a:gd name="T10" fmla="*/ 5 w 9"/>
                  <a:gd name="T11" fmla="*/ 7 h 14"/>
                  <a:gd name="T12" fmla="*/ 5 w 9"/>
                  <a:gd name="T13" fmla="*/ 7 h 14"/>
                  <a:gd name="T14" fmla="*/ 5 w 9"/>
                  <a:gd name="T15" fmla="*/ 7 h 14"/>
                  <a:gd name="T16" fmla="*/ 5 w 9"/>
                  <a:gd name="T17" fmla="*/ 7 h 14"/>
                  <a:gd name="T18" fmla="*/ 5 w 9"/>
                  <a:gd name="T19" fmla="*/ 7 h 14"/>
                  <a:gd name="T20" fmla="*/ 9 w 9"/>
                  <a:gd name="T21" fmla="*/ 0 h 14"/>
                  <a:gd name="T22" fmla="*/ 8 w 9"/>
                  <a:gd name="T23" fmla="*/ 1 h 14"/>
                  <a:gd name="T24" fmla="*/ 8 w 9"/>
                  <a:gd name="T25" fmla="*/ 1 h 14"/>
                  <a:gd name="T26" fmla="*/ 9 w 9"/>
                  <a:gd name="T2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" h="14">
                    <a:moveTo>
                      <a:pt x="1" y="14"/>
                    </a:moveTo>
                    <a:cubicBezTo>
                      <a:pt x="1" y="14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1" y="14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moveTo>
                      <a:pt x="9" y="0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9" y="1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8" name="Freeform 9823"/>
              <p:cNvSpPr>
                <a:spLocks noEditPoints="1"/>
              </p:cNvSpPr>
              <p:nvPr/>
            </p:nvSpPr>
            <p:spPr bwMode="auto">
              <a:xfrm>
                <a:off x="-23" y="3453"/>
                <a:ext cx="12" cy="16"/>
              </a:xfrm>
              <a:custGeom>
                <a:avLst/>
                <a:gdLst>
                  <a:gd name="T0" fmla="*/ 1 w 5"/>
                  <a:gd name="T1" fmla="*/ 7 h 7"/>
                  <a:gd name="T2" fmla="*/ 0 w 5"/>
                  <a:gd name="T3" fmla="*/ 7 h 7"/>
                  <a:gd name="T4" fmla="*/ 0 w 5"/>
                  <a:gd name="T5" fmla="*/ 7 h 7"/>
                  <a:gd name="T6" fmla="*/ 1 w 5"/>
                  <a:gd name="T7" fmla="*/ 7 h 7"/>
                  <a:gd name="T8" fmla="*/ 1 w 5"/>
                  <a:gd name="T9" fmla="*/ 7 h 7"/>
                  <a:gd name="T10" fmla="*/ 3 w 5"/>
                  <a:gd name="T11" fmla="*/ 3 h 7"/>
                  <a:gd name="T12" fmla="*/ 3 w 5"/>
                  <a:gd name="T13" fmla="*/ 4 h 7"/>
                  <a:gd name="T14" fmla="*/ 3 w 5"/>
                  <a:gd name="T15" fmla="*/ 4 h 7"/>
                  <a:gd name="T16" fmla="*/ 3 w 5"/>
                  <a:gd name="T17" fmla="*/ 3 h 7"/>
                  <a:gd name="T18" fmla="*/ 3 w 5"/>
                  <a:gd name="T19" fmla="*/ 3 h 7"/>
                  <a:gd name="T20" fmla="*/ 5 w 5"/>
                  <a:gd name="T21" fmla="*/ 0 h 7"/>
                  <a:gd name="T22" fmla="*/ 3 w 5"/>
                  <a:gd name="T23" fmla="*/ 3 h 7"/>
                  <a:gd name="T24" fmla="*/ 3 w 5"/>
                  <a:gd name="T25" fmla="*/ 3 h 7"/>
                  <a:gd name="T26" fmla="*/ 5 w 5"/>
                  <a:gd name="T2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7">
                    <a:moveTo>
                      <a:pt x="1" y="7"/>
                    </a:moveTo>
                    <a:cubicBezTo>
                      <a:pt x="1" y="7"/>
                      <a:pt x="1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3"/>
                    </a:moveTo>
                    <a:cubicBezTo>
                      <a:pt x="3" y="3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5" y="0"/>
                    </a:moveTo>
                    <a:cubicBezTo>
                      <a:pt x="4" y="1"/>
                      <a:pt x="4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9" name="Freeform 9824"/>
              <p:cNvSpPr>
                <a:spLocks noEditPoints="1"/>
              </p:cNvSpPr>
              <p:nvPr/>
            </p:nvSpPr>
            <p:spPr bwMode="auto">
              <a:xfrm>
                <a:off x="-21" y="346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0 w 2"/>
                  <a:gd name="T13" fmla="*/ 1 h 3"/>
                  <a:gd name="T14" fmla="*/ 1 w 2"/>
                  <a:gd name="T15" fmla="*/ 1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0" name="Freeform 9825"/>
              <p:cNvSpPr>
                <a:spLocks/>
              </p:cNvSpPr>
              <p:nvPr/>
            </p:nvSpPr>
            <p:spPr bwMode="auto">
              <a:xfrm>
                <a:off x="-21" y="346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1" name="Freeform 9826"/>
              <p:cNvSpPr>
                <a:spLocks noEditPoints="1"/>
              </p:cNvSpPr>
              <p:nvPr/>
            </p:nvSpPr>
            <p:spPr bwMode="auto">
              <a:xfrm>
                <a:off x="-281" y="3472"/>
                <a:ext cx="258" cy="427"/>
              </a:xfrm>
              <a:custGeom>
                <a:avLst/>
                <a:gdLst>
                  <a:gd name="T0" fmla="*/ 5 w 109"/>
                  <a:gd name="T1" fmla="*/ 172 h 181"/>
                  <a:gd name="T2" fmla="*/ 10 w 109"/>
                  <a:gd name="T3" fmla="*/ 164 h 181"/>
                  <a:gd name="T4" fmla="*/ 12 w 109"/>
                  <a:gd name="T5" fmla="*/ 161 h 181"/>
                  <a:gd name="T6" fmla="*/ 13 w 109"/>
                  <a:gd name="T7" fmla="*/ 160 h 181"/>
                  <a:gd name="T8" fmla="*/ 13 w 109"/>
                  <a:gd name="T9" fmla="*/ 159 h 181"/>
                  <a:gd name="T10" fmla="*/ 17 w 109"/>
                  <a:gd name="T11" fmla="*/ 153 h 181"/>
                  <a:gd name="T12" fmla="*/ 17 w 109"/>
                  <a:gd name="T13" fmla="*/ 152 h 181"/>
                  <a:gd name="T14" fmla="*/ 18 w 109"/>
                  <a:gd name="T15" fmla="*/ 151 h 181"/>
                  <a:gd name="T16" fmla="*/ 19 w 109"/>
                  <a:gd name="T17" fmla="*/ 150 h 181"/>
                  <a:gd name="T18" fmla="*/ 20 w 109"/>
                  <a:gd name="T19" fmla="*/ 148 h 181"/>
                  <a:gd name="T20" fmla="*/ 22 w 109"/>
                  <a:gd name="T21" fmla="*/ 143 h 181"/>
                  <a:gd name="T22" fmla="*/ 27 w 109"/>
                  <a:gd name="T23" fmla="*/ 138 h 181"/>
                  <a:gd name="T24" fmla="*/ 25 w 109"/>
                  <a:gd name="T25" fmla="*/ 138 h 181"/>
                  <a:gd name="T26" fmla="*/ 26 w 109"/>
                  <a:gd name="T27" fmla="*/ 138 h 181"/>
                  <a:gd name="T28" fmla="*/ 30 w 109"/>
                  <a:gd name="T29" fmla="*/ 133 h 181"/>
                  <a:gd name="T30" fmla="*/ 29 w 109"/>
                  <a:gd name="T31" fmla="*/ 132 h 181"/>
                  <a:gd name="T32" fmla="*/ 34 w 109"/>
                  <a:gd name="T33" fmla="*/ 124 h 181"/>
                  <a:gd name="T34" fmla="*/ 36 w 109"/>
                  <a:gd name="T35" fmla="*/ 123 h 181"/>
                  <a:gd name="T36" fmla="*/ 35 w 109"/>
                  <a:gd name="T37" fmla="*/ 123 h 181"/>
                  <a:gd name="T38" fmla="*/ 44 w 109"/>
                  <a:gd name="T39" fmla="*/ 109 h 181"/>
                  <a:gd name="T40" fmla="*/ 43 w 109"/>
                  <a:gd name="T41" fmla="*/ 109 h 181"/>
                  <a:gd name="T42" fmla="*/ 53 w 109"/>
                  <a:gd name="T43" fmla="*/ 91 h 181"/>
                  <a:gd name="T44" fmla="*/ 58 w 109"/>
                  <a:gd name="T45" fmla="*/ 85 h 181"/>
                  <a:gd name="T46" fmla="*/ 58 w 109"/>
                  <a:gd name="T47" fmla="*/ 84 h 181"/>
                  <a:gd name="T48" fmla="*/ 61 w 109"/>
                  <a:gd name="T49" fmla="*/ 81 h 181"/>
                  <a:gd name="T50" fmla="*/ 60 w 109"/>
                  <a:gd name="T51" fmla="*/ 80 h 181"/>
                  <a:gd name="T52" fmla="*/ 63 w 109"/>
                  <a:gd name="T53" fmla="*/ 75 h 181"/>
                  <a:gd name="T54" fmla="*/ 65 w 109"/>
                  <a:gd name="T55" fmla="*/ 74 h 181"/>
                  <a:gd name="T56" fmla="*/ 64 w 109"/>
                  <a:gd name="T57" fmla="*/ 74 h 181"/>
                  <a:gd name="T58" fmla="*/ 69 w 109"/>
                  <a:gd name="T59" fmla="*/ 67 h 181"/>
                  <a:gd name="T60" fmla="*/ 69 w 109"/>
                  <a:gd name="T61" fmla="*/ 66 h 181"/>
                  <a:gd name="T62" fmla="*/ 69 w 109"/>
                  <a:gd name="T63" fmla="*/ 66 h 181"/>
                  <a:gd name="T64" fmla="*/ 70 w 109"/>
                  <a:gd name="T65" fmla="*/ 64 h 181"/>
                  <a:gd name="T66" fmla="*/ 71 w 109"/>
                  <a:gd name="T67" fmla="*/ 63 h 181"/>
                  <a:gd name="T68" fmla="*/ 76 w 109"/>
                  <a:gd name="T69" fmla="*/ 56 h 181"/>
                  <a:gd name="T70" fmla="*/ 76 w 109"/>
                  <a:gd name="T71" fmla="*/ 53 h 181"/>
                  <a:gd name="T72" fmla="*/ 83 w 109"/>
                  <a:gd name="T73" fmla="*/ 42 h 181"/>
                  <a:gd name="T74" fmla="*/ 83 w 109"/>
                  <a:gd name="T75" fmla="*/ 43 h 181"/>
                  <a:gd name="T76" fmla="*/ 86 w 109"/>
                  <a:gd name="T77" fmla="*/ 39 h 181"/>
                  <a:gd name="T78" fmla="*/ 87 w 109"/>
                  <a:gd name="T79" fmla="*/ 37 h 181"/>
                  <a:gd name="T80" fmla="*/ 86 w 109"/>
                  <a:gd name="T81" fmla="*/ 37 h 181"/>
                  <a:gd name="T82" fmla="*/ 87 w 109"/>
                  <a:gd name="T83" fmla="*/ 37 h 181"/>
                  <a:gd name="T84" fmla="*/ 87 w 109"/>
                  <a:gd name="T85" fmla="*/ 36 h 181"/>
                  <a:gd name="T86" fmla="*/ 89 w 109"/>
                  <a:gd name="T87" fmla="*/ 34 h 181"/>
                  <a:gd name="T88" fmla="*/ 89 w 109"/>
                  <a:gd name="T89" fmla="*/ 33 h 181"/>
                  <a:gd name="T90" fmla="*/ 90 w 109"/>
                  <a:gd name="T91" fmla="*/ 31 h 181"/>
                  <a:gd name="T92" fmla="*/ 90 w 109"/>
                  <a:gd name="T93" fmla="*/ 31 h 181"/>
                  <a:gd name="T94" fmla="*/ 93 w 109"/>
                  <a:gd name="T95" fmla="*/ 27 h 181"/>
                  <a:gd name="T96" fmla="*/ 96 w 109"/>
                  <a:gd name="T97" fmla="*/ 22 h 181"/>
                  <a:gd name="T98" fmla="*/ 93 w 109"/>
                  <a:gd name="T99" fmla="*/ 27 h 181"/>
                  <a:gd name="T100" fmla="*/ 98 w 109"/>
                  <a:gd name="T101" fmla="*/ 19 h 181"/>
                  <a:gd name="T102" fmla="*/ 98 w 109"/>
                  <a:gd name="T103" fmla="*/ 18 h 181"/>
                  <a:gd name="T104" fmla="*/ 103 w 109"/>
                  <a:gd name="T105" fmla="*/ 9 h 181"/>
                  <a:gd name="T106" fmla="*/ 103 w 109"/>
                  <a:gd name="T107" fmla="*/ 9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9" h="181">
                    <a:moveTo>
                      <a:pt x="1" y="179"/>
                    </a:moveTo>
                    <a:cubicBezTo>
                      <a:pt x="1" y="180"/>
                      <a:pt x="1" y="181"/>
                      <a:pt x="0" y="181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1" y="181"/>
                      <a:pt x="1" y="180"/>
                      <a:pt x="1" y="179"/>
                    </a:cubicBezTo>
                    <a:cubicBezTo>
                      <a:pt x="1" y="179"/>
                      <a:pt x="1" y="179"/>
                      <a:pt x="1" y="179"/>
                    </a:cubicBezTo>
                    <a:moveTo>
                      <a:pt x="5" y="172"/>
                    </a:moveTo>
                    <a:cubicBezTo>
                      <a:pt x="4" y="174"/>
                      <a:pt x="3" y="175"/>
                      <a:pt x="3" y="177"/>
                    </a:cubicBezTo>
                    <a:cubicBezTo>
                      <a:pt x="3" y="177"/>
                      <a:pt x="3" y="177"/>
                      <a:pt x="3" y="177"/>
                    </a:cubicBezTo>
                    <a:cubicBezTo>
                      <a:pt x="4" y="175"/>
                      <a:pt x="5" y="174"/>
                      <a:pt x="6" y="172"/>
                    </a:cubicBezTo>
                    <a:cubicBezTo>
                      <a:pt x="5" y="172"/>
                      <a:pt x="5" y="172"/>
                      <a:pt x="5" y="172"/>
                    </a:cubicBezTo>
                    <a:moveTo>
                      <a:pt x="10" y="163"/>
                    </a:moveTo>
                    <a:cubicBezTo>
                      <a:pt x="10" y="163"/>
                      <a:pt x="10" y="163"/>
                      <a:pt x="10" y="164"/>
                    </a:cubicBezTo>
                    <a:cubicBezTo>
                      <a:pt x="10" y="164"/>
                      <a:pt x="11" y="164"/>
                      <a:pt x="11" y="164"/>
                    </a:cubicBezTo>
                    <a:cubicBezTo>
                      <a:pt x="11" y="164"/>
                      <a:pt x="11" y="164"/>
                      <a:pt x="11" y="164"/>
                    </a:cubicBezTo>
                    <a:cubicBezTo>
                      <a:pt x="10" y="163"/>
                      <a:pt x="10" y="163"/>
                      <a:pt x="10" y="163"/>
                    </a:cubicBezTo>
                    <a:moveTo>
                      <a:pt x="12" y="161"/>
                    </a:move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moveTo>
                      <a:pt x="13" y="160"/>
                    </a:moveTo>
                    <a:cubicBezTo>
                      <a:pt x="12" y="160"/>
                      <a:pt x="12" y="160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3" y="161"/>
                      <a:pt x="13" y="160"/>
                      <a:pt x="13" y="160"/>
                    </a:cubicBezTo>
                    <a:cubicBezTo>
                      <a:pt x="13" y="160"/>
                      <a:pt x="13" y="160"/>
                      <a:pt x="13" y="160"/>
                    </a:cubicBezTo>
                    <a:moveTo>
                      <a:pt x="13" y="159"/>
                    </a:moveTo>
                    <a:cubicBezTo>
                      <a:pt x="13" y="159"/>
                      <a:pt x="13" y="159"/>
                      <a:pt x="13" y="160"/>
                    </a:cubicBezTo>
                    <a:cubicBezTo>
                      <a:pt x="13" y="160"/>
                      <a:pt x="13" y="160"/>
                      <a:pt x="13" y="160"/>
                    </a:cubicBezTo>
                    <a:cubicBezTo>
                      <a:pt x="13" y="160"/>
                      <a:pt x="13" y="160"/>
                      <a:pt x="13" y="159"/>
                    </a:cubicBezTo>
                    <a:cubicBezTo>
                      <a:pt x="13" y="159"/>
                      <a:pt x="13" y="159"/>
                      <a:pt x="13" y="159"/>
                    </a:cubicBezTo>
                    <a:moveTo>
                      <a:pt x="15" y="156"/>
                    </a:moveTo>
                    <a:cubicBezTo>
                      <a:pt x="14" y="157"/>
                      <a:pt x="13" y="158"/>
                      <a:pt x="13" y="159"/>
                    </a:cubicBezTo>
                    <a:cubicBezTo>
                      <a:pt x="13" y="159"/>
                      <a:pt x="13" y="159"/>
                      <a:pt x="13" y="159"/>
                    </a:cubicBezTo>
                    <a:cubicBezTo>
                      <a:pt x="14" y="158"/>
                      <a:pt x="15" y="157"/>
                      <a:pt x="15" y="156"/>
                    </a:cubicBezTo>
                    <a:cubicBezTo>
                      <a:pt x="15" y="156"/>
                      <a:pt x="15" y="156"/>
                      <a:pt x="15" y="156"/>
                    </a:cubicBezTo>
                    <a:moveTo>
                      <a:pt x="17" y="153"/>
                    </a:moveTo>
                    <a:cubicBezTo>
                      <a:pt x="16" y="153"/>
                      <a:pt x="16" y="154"/>
                      <a:pt x="16" y="154"/>
                    </a:cubicBezTo>
                    <a:cubicBezTo>
                      <a:pt x="16" y="154"/>
                      <a:pt x="16" y="154"/>
                      <a:pt x="16" y="154"/>
                    </a:cubicBezTo>
                    <a:cubicBezTo>
                      <a:pt x="17" y="154"/>
                      <a:pt x="17" y="154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moveTo>
                      <a:pt x="17" y="152"/>
                    </a:moveTo>
                    <a:cubicBezTo>
                      <a:pt x="17" y="152"/>
                      <a:pt x="17" y="152"/>
                      <a:pt x="17" y="152"/>
                    </a:cubicBezTo>
                    <a:cubicBezTo>
                      <a:pt x="17" y="152"/>
                      <a:pt x="17" y="152"/>
                      <a:pt x="17" y="152"/>
                    </a:cubicBezTo>
                    <a:cubicBezTo>
                      <a:pt x="17" y="152"/>
                      <a:pt x="17" y="152"/>
                      <a:pt x="17" y="153"/>
                    </a:cubicBezTo>
                    <a:cubicBezTo>
                      <a:pt x="18" y="152"/>
                      <a:pt x="18" y="152"/>
                      <a:pt x="18" y="152"/>
                    </a:cubicBezTo>
                    <a:cubicBezTo>
                      <a:pt x="18" y="152"/>
                      <a:pt x="17" y="152"/>
                      <a:pt x="17" y="152"/>
                    </a:cubicBezTo>
                    <a:moveTo>
                      <a:pt x="18" y="150"/>
                    </a:moveTo>
                    <a:cubicBezTo>
                      <a:pt x="18" y="150"/>
                      <a:pt x="18" y="151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1"/>
                      <a:pt x="18" y="151"/>
                      <a:pt x="19" y="151"/>
                    </a:cubicBezTo>
                    <a:cubicBezTo>
                      <a:pt x="18" y="151"/>
                      <a:pt x="18" y="150"/>
                      <a:pt x="18" y="150"/>
                    </a:cubicBezTo>
                    <a:moveTo>
                      <a:pt x="19" y="149"/>
                    </a:moveTo>
                    <a:cubicBezTo>
                      <a:pt x="19" y="149"/>
                      <a:pt x="18" y="150"/>
                      <a:pt x="18" y="150"/>
                    </a:cubicBezTo>
                    <a:cubicBezTo>
                      <a:pt x="18" y="150"/>
                      <a:pt x="19" y="150"/>
                      <a:pt x="19" y="150"/>
                    </a:cubicBezTo>
                    <a:cubicBezTo>
                      <a:pt x="19" y="150"/>
                      <a:pt x="19" y="149"/>
                      <a:pt x="20" y="149"/>
                    </a:cubicBezTo>
                    <a:cubicBezTo>
                      <a:pt x="19" y="149"/>
                      <a:pt x="19" y="149"/>
                      <a:pt x="19" y="149"/>
                    </a:cubicBezTo>
                    <a:moveTo>
                      <a:pt x="20" y="147"/>
                    </a:moveTo>
                    <a:cubicBezTo>
                      <a:pt x="20" y="148"/>
                      <a:pt x="20" y="148"/>
                      <a:pt x="19" y="148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20" y="148"/>
                      <a:pt x="20" y="148"/>
                      <a:pt x="20" y="147"/>
                    </a:cubicBezTo>
                    <a:moveTo>
                      <a:pt x="22" y="143"/>
                    </a:moveTo>
                    <a:cubicBezTo>
                      <a:pt x="21" y="145"/>
                      <a:pt x="21" y="146"/>
                      <a:pt x="20" y="147"/>
                    </a:cubicBezTo>
                    <a:cubicBezTo>
                      <a:pt x="20" y="147"/>
                      <a:pt x="20" y="148"/>
                      <a:pt x="20" y="148"/>
                    </a:cubicBezTo>
                    <a:cubicBezTo>
                      <a:pt x="21" y="146"/>
                      <a:pt x="22" y="145"/>
                      <a:pt x="23" y="144"/>
                    </a:cubicBezTo>
                    <a:cubicBezTo>
                      <a:pt x="23" y="143"/>
                      <a:pt x="22" y="143"/>
                      <a:pt x="22" y="143"/>
                    </a:cubicBezTo>
                    <a:moveTo>
                      <a:pt x="27" y="138"/>
                    </a:moveTo>
                    <a:cubicBezTo>
                      <a:pt x="27" y="139"/>
                      <a:pt x="27" y="139"/>
                      <a:pt x="26" y="139"/>
                    </a:cubicBezTo>
                    <a:cubicBezTo>
                      <a:pt x="26" y="139"/>
                      <a:pt x="26" y="139"/>
                      <a:pt x="26" y="139"/>
                    </a:cubicBezTo>
                    <a:cubicBezTo>
                      <a:pt x="27" y="139"/>
                      <a:pt x="27" y="139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moveTo>
                      <a:pt x="27" y="138"/>
                    </a:move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moveTo>
                      <a:pt x="26" y="138"/>
                    </a:moveTo>
                    <a:cubicBezTo>
                      <a:pt x="25" y="138"/>
                      <a:pt x="25" y="138"/>
                      <a:pt x="25" y="138"/>
                    </a:cubicBezTo>
                    <a:cubicBezTo>
                      <a:pt x="25" y="138"/>
                      <a:pt x="25" y="139"/>
                      <a:pt x="26" y="139"/>
                    </a:cubicBezTo>
                    <a:cubicBezTo>
                      <a:pt x="26" y="138"/>
                      <a:pt x="26" y="138"/>
                      <a:pt x="26" y="138"/>
                    </a:cubicBezTo>
                    <a:cubicBezTo>
                      <a:pt x="26" y="138"/>
                      <a:pt x="26" y="138"/>
                      <a:pt x="26" y="138"/>
                    </a:cubicBezTo>
                    <a:moveTo>
                      <a:pt x="26" y="137"/>
                    </a:moveTo>
                    <a:cubicBezTo>
                      <a:pt x="26" y="137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8"/>
                    </a:cubicBezTo>
                    <a:cubicBezTo>
                      <a:pt x="26" y="138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7"/>
                    </a:cubicBezTo>
                    <a:moveTo>
                      <a:pt x="30" y="133"/>
                    </a:move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moveTo>
                      <a:pt x="29" y="132"/>
                    </a:moveTo>
                    <a:cubicBezTo>
                      <a:pt x="29" y="132"/>
                      <a:pt x="29" y="132"/>
                      <a:pt x="29" y="132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9" y="132"/>
                      <a:pt x="29" y="132"/>
                      <a:pt x="29" y="132"/>
                    </a:cubicBezTo>
                    <a:moveTo>
                      <a:pt x="35" y="124"/>
                    </a:moveTo>
                    <a:cubicBezTo>
                      <a:pt x="35" y="125"/>
                      <a:pt x="34" y="126"/>
                      <a:pt x="34" y="126"/>
                    </a:cubicBezTo>
                    <a:cubicBezTo>
                      <a:pt x="34" y="126"/>
                      <a:pt x="34" y="126"/>
                      <a:pt x="34" y="126"/>
                    </a:cubicBezTo>
                    <a:cubicBezTo>
                      <a:pt x="34" y="126"/>
                      <a:pt x="35" y="125"/>
                      <a:pt x="35" y="124"/>
                    </a:cubicBezTo>
                    <a:cubicBezTo>
                      <a:pt x="35" y="124"/>
                      <a:pt x="35" y="124"/>
                      <a:pt x="35" y="124"/>
                    </a:cubicBezTo>
                    <a:moveTo>
                      <a:pt x="34" y="124"/>
                    </a:moveTo>
                    <a:cubicBezTo>
                      <a:pt x="33" y="124"/>
                      <a:pt x="33" y="125"/>
                      <a:pt x="33" y="126"/>
                    </a:cubicBezTo>
                    <a:cubicBezTo>
                      <a:pt x="33" y="126"/>
                      <a:pt x="33" y="126"/>
                      <a:pt x="33" y="126"/>
                    </a:cubicBezTo>
                    <a:cubicBezTo>
                      <a:pt x="34" y="125"/>
                      <a:pt x="34" y="125"/>
                      <a:pt x="34" y="124"/>
                    </a:cubicBezTo>
                    <a:cubicBezTo>
                      <a:pt x="34" y="124"/>
                      <a:pt x="34" y="124"/>
                      <a:pt x="34" y="124"/>
                    </a:cubicBezTo>
                    <a:moveTo>
                      <a:pt x="36" y="123"/>
                    </a:move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moveTo>
                      <a:pt x="35" y="122"/>
                    </a:moveTo>
                    <a:cubicBezTo>
                      <a:pt x="35" y="122"/>
                      <a:pt x="35" y="122"/>
                      <a:pt x="34" y="123"/>
                    </a:cubicBezTo>
                    <a:cubicBezTo>
                      <a:pt x="35" y="123"/>
                      <a:pt x="35" y="123"/>
                      <a:pt x="35" y="123"/>
                    </a:cubicBezTo>
                    <a:cubicBezTo>
                      <a:pt x="35" y="123"/>
                      <a:pt x="35" y="122"/>
                      <a:pt x="35" y="122"/>
                    </a:cubicBezTo>
                    <a:cubicBezTo>
                      <a:pt x="35" y="122"/>
                      <a:pt x="35" y="122"/>
                      <a:pt x="35" y="122"/>
                    </a:cubicBezTo>
                    <a:moveTo>
                      <a:pt x="44" y="109"/>
                    </a:moveTo>
                    <a:cubicBezTo>
                      <a:pt x="43" y="111"/>
                      <a:pt x="42" y="113"/>
                      <a:pt x="41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3"/>
                      <a:pt x="43" y="111"/>
                      <a:pt x="44" y="109"/>
                    </a:cubicBezTo>
                    <a:cubicBezTo>
                      <a:pt x="44" y="109"/>
                      <a:pt x="44" y="109"/>
                      <a:pt x="44" y="109"/>
                    </a:cubicBezTo>
                    <a:moveTo>
                      <a:pt x="43" y="109"/>
                    </a:moveTo>
                    <a:cubicBezTo>
                      <a:pt x="42" y="111"/>
                      <a:pt x="40" y="113"/>
                      <a:pt x="39" y="114"/>
                    </a:cubicBezTo>
                    <a:cubicBezTo>
                      <a:pt x="39" y="115"/>
                      <a:pt x="40" y="115"/>
                      <a:pt x="40" y="115"/>
                    </a:cubicBezTo>
                    <a:cubicBezTo>
                      <a:pt x="41" y="113"/>
                      <a:pt x="42" y="111"/>
                      <a:pt x="43" y="109"/>
                    </a:cubicBezTo>
                    <a:cubicBezTo>
                      <a:pt x="43" y="109"/>
                      <a:pt x="43" y="109"/>
                      <a:pt x="43" y="109"/>
                    </a:cubicBezTo>
                    <a:moveTo>
                      <a:pt x="54" y="92"/>
                    </a:moveTo>
                    <a:cubicBezTo>
                      <a:pt x="53" y="95"/>
                      <a:pt x="51" y="98"/>
                      <a:pt x="49" y="102"/>
                    </a:cubicBezTo>
                    <a:cubicBezTo>
                      <a:pt x="49" y="102"/>
                      <a:pt x="49" y="102"/>
                      <a:pt x="49" y="102"/>
                    </a:cubicBezTo>
                    <a:cubicBezTo>
                      <a:pt x="51" y="98"/>
                      <a:pt x="52" y="95"/>
                      <a:pt x="54" y="92"/>
                    </a:cubicBezTo>
                    <a:cubicBezTo>
                      <a:pt x="54" y="92"/>
                      <a:pt x="54" y="92"/>
                      <a:pt x="54" y="92"/>
                    </a:cubicBezTo>
                    <a:moveTo>
                      <a:pt x="53" y="91"/>
                    </a:moveTo>
                    <a:cubicBezTo>
                      <a:pt x="51" y="94"/>
                      <a:pt x="49" y="98"/>
                      <a:pt x="47" y="101"/>
                    </a:cubicBezTo>
                    <a:cubicBezTo>
                      <a:pt x="48" y="101"/>
                      <a:pt x="48" y="101"/>
                      <a:pt x="48" y="101"/>
                    </a:cubicBezTo>
                    <a:cubicBezTo>
                      <a:pt x="50" y="98"/>
                      <a:pt x="52" y="95"/>
                      <a:pt x="54" y="91"/>
                    </a:cubicBezTo>
                    <a:cubicBezTo>
                      <a:pt x="54" y="91"/>
                      <a:pt x="53" y="91"/>
                      <a:pt x="53" y="91"/>
                    </a:cubicBezTo>
                    <a:moveTo>
                      <a:pt x="60" y="82"/>
                    </a:moveTo>
                    <a:cubicBezTo>
                      <a:pt x="59" y="83"/>
                      <a:pt x="59" y="84"/>
                      <a:pt x="58" y="85"/>
                    </a:cubicBezTo>
                    <a:cubicBezTo>
                      <a:pt x="58" y="85"/>
                      <a:pt x="58" y="85"/>
                      <a:pt x="59" y="85"/>
                    </a:cubicBezTo>
                    <a:cubicBezTo>
                      <a:pt x="59" y="84"/>
                      <a:pt x="59" y="83"/>
                      <a:pt x="60" y="83"/>
                    </a:cubicBezTo>
                    <a:cubicBezTo>
                      <a:pt x="60" y="83"/>
                      <a:pt x="60" y="83"/>
                      <a:pt x="60" y="82"/>
                    </a:cubicBezTo>
                    <a:moveTo>
                      <a:pt x="59" y="82"/>
                    </a:moveTo>
                    <a:cubicBezTo>
                      <a:pt x="58" y="83"/>
                      <a:pt x="58" y="83"/>
                      <a:pt x="57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8" y="84"/>
                      <a:pt x="59" y="83"/>
                      <a:pt x="59" y="82"/>
                    </a:cubicBezTo>
                    <a:cubicBezTo>
                      <a:pt x="59" y="82"/>
                      <a:pt x="59" y="82"/>
                      <a:pt x="59" y="82"/>
                    </a:cubicBezTo>
                    <a:moveTo>
                      <a:pt x="61" y="80"/>
                    </a:move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0"/>
                    </a:cubicBezTo>
                    <a:moveTo>
                      <a:pt x="60" y="80"/>
                    </a:move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60" y="81"/>
                      <a:pt x="60" y="80"/>
                      <a:pt x="60" y="80"/>
                    </a:cubicBezTo>
                    <a:cubicBezTo>
                      <a:pt x="60" y="80"/>
                      <a:pt x="60" y="80"/>
                      <a:pt x="60" y="80"/>
                    </a:cubicBezTo>
                    <a:moveTo>
                      <a:pt x="64" y="75"/>
                    </a:moveTo>
                    <a:cubicBezTo>
                      <a:pt x="64" y="76"/>
                      <a:pt x="64" y="76"/>
                      <a:pt x="63" y="76"/>
                    </a:cubicBezTo>
                    <a:cubicBezTo>
                      <a:pt x="63" y="76"/>
                      <a:pt x="64" y="76"/>
                      <a:pt x="64" y="76"/>
                    </a:cubicBezTo>
                    <a:cubicBezTo>
                      <a:pt x="64" y="76"/>
                      <a:pt x="64" y="76"/>
                      <a:pt x="64" y="76"/>
                    </a:cubicBezTo>
                    <a:cubicBezTo>
                      <a:pt x="64" y="76"/>
                      <a:pt x="64" y="75"/>
                      <a:pt x="64" y="75"/>
                    </a:cubicBezTo>
                    <a:moveTo>
                      <a:pt x="63" y="75"/>
                    </a:moveTo>
                    <a:cubicBezTo>
                      <a:pt x="63" y="75"/>
                      <a:pt x="63" y="75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5"/>
                      <a:pt x="63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7" y="70"/>
                    </a:moveTo>
                    <a:cubicBezTo>
                      <a:pt x="66" y="71"/>
                      <a:pt x="66" y="72"/>
                      <a:pt x="65" y="74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6" y="73"/>
                      <a:pt x="67" y="71"/>
                      <a:pt x="67" y="70"/>
                    </a:cubicBezTo>
                    <a:cubicBezTo>
                      <a:pt x="67" y="70"/>
                      <a:pt x="67" y="70"/>
                      <a:pt x="67" y="70"/>
                    </a:cubicBezTo>
                    <a:moveTo>
                      <a:pt x="66" y="69"/>
                    </a:moveTo>
                    <a:cubicBezTo>
                      <a:pt x="66" y="71"/>
                      <a:pt x="65" y="72"/>
                      <a:pt x="64" y="73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5" y="72"/>
                      <a:pt x="66" y="71"/>
                      <a:pt x="67" y="70"/>
                    </a:cubicBezTo>
                    <a:cubicBezTo>
                      <a:pt x="67" y="70"/>
                      <a:pt x="66" y="69"/>
                      <a:pt x="66" y="69"/>
                    </a:cubicBezTo>
                    <a:moveTo>
                      <a:pt x="69" y="66"/>
                    </a:moveTo>
                    <a:cubicBezTo>
                      <a:pt x="69" y="67"/>
                      <a:pt x="69" y="67"/>
                      <a:pt x="68" y="68"/>
                    </a:cubicBezTo>
                    <a:cubicBezTo>
                      <a:pt x="68" y="68"/>
                      <a:pt x="68" y="68"/>
                      <a:pt x="69" y="68"/>
                    </a:cubicBezTo>
                    <a:cubicBezTo>
                      <a:pt x="69" y="68"/>
                      <a:pt x="69" y="67"/>
                      <a:pt x="69" y="67"/>
                    </a:cubicBezTo>
                    <a:cubicBezTo>
                      <a:pt x="69" y="67"/>
                      <a:pt x="69" y="66"/>
                      <a:pt x="69" y="66"/>
                    </a:cubicBezTo>
                    <a:moveTo>
                      <a:pt x="69" y="66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moveTo>
                      <a:pt x="68" y="66"/>
                    </a:moveTo>
                    <a:cubicBezTo>
                      <a:pt x="68" y="66"/>
                      <a:pt x="68" y="67"/>
                      <a:pt x="68" y="67"/>
                    </a:cubicBezTo>
                    <a:cubicBezTo>
                      <a:pt x="68" y="67"/>
                      <a:pt x="68" y="68"/>
                      <a:pt x="68" y="68"/>
                    </a:cubicBezTo>
                    <a:cubicBezTo>
                      <a:pt x="68" y="67"/>
                      <a:pt x="68" y="67"/>
                      <a:pt x="69" y="66"/>
                    </a:cubicBezTo>
                    <a:cubicBezTo>
                      <a:pt x="69" y="66"/>
                      <a:pt x="68" y="66"/>
                      <a:pt x="68" y="66"/>
                    </a:cubicBezTo>
                    <a:moveTo>
                      <a:pt x="69" y="66"/>
                    </a:moveTo>
                    <a:cubicBezTo>
                      <a:pt x="69" y="66"/>
                      <a:pt x="68" y="66"/>
                      <a:pt x="68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moveTo>
                      <a:pt x="70" y="63"/>
                    </a:moveTo>
                    <a:cubicBezTo>
                      <a:pt x="70" y="63"/>
                      <a:pt x="70" y="64"/>
                      <a:pt x="70" y="64"/>
                    </a:cubicBezTo>
                    <a:cubicBezTo>
                      <a:pt x="70" y="64"/>
                      <a:pt x="70" y="64"/>
                      <a:pt x="71" y="64"/>
                    </a:cubicBezTo>
                    <a:cubicBezTo>
                      <a:pt x="71" y="64"/>
                      <a:pt x="71" y="64"/>
                      <a:pt x="71" y="64"/>
                    </a:cubicBezTo>
                    <a:cubicBezTo>
                      <a:pt x="71" y="64"/>
                      <a:pt x="70" y="63"/>
                      <a:pt x="70" y="63"/>
                    </a:cubicBezTo>
                    <a:moveTo>
                      <a:pt x="74" y="56"/>
                    </a:moveTo>
                    <a:cubicBezTo>
                      <a:pt x="73" y="59"/>
                      <a:pt x="72" y="61"/>
                      <a:pt x="70" y="63"/>
                    </a:cubicBezTo>
                    <a:cubicBezTo>
                      <a:pt x="71" y="63"/>
                      <a:pt x="71" y="63"/>
                      <a:pt x="71" y="63"/>
                    </a:cubicBezTo>
                    <a:cubicBezTo>
                      <a:pt x="73" y="61"/>
                      <a:pt x="74" y="59"/>
                      <a:pt x="75" y="57"/>
                    </a:cubicBezTo>
                    <a:cubicBezTo>
                      <a:pt x="75" y="57"/>
                      <a:pt x="75" y="57"/>
                      <a:pt x="74" y="56"/>
                    </a:cubicBezTo>
                    <a:moveTo>
                      <a:pt x="75" y="56"/>
                    </a:moveTo>
                    <a:cubicBezTo>
                      <a:pt x="75" y="56"/>
                      <a:pt x="75" y="56"/>
                      <a:pt x="74" y="56"/>
                    </a:cubicBezTo>
                    <a:cubicBezTo>
                      <a:pt x="75" y="56"/>
                      <a:pt x="75" y="56"/>
                      <a:pt x="75" y="57"/>
                    </a:cubicBezTo>
                    <a:cubicBezTo>
                      <a:pt x="75" y="56"/>
                      <a:pt x="75" y="56"/>
                      <a:pt x="76" y="56"/>
                    </a:cubicBezTo>
                    <a:cubicBezTo>
                      <a:pt x="75" y="56"/>
                      <a:pt x="75" y="56"/>
                      <a:pt x="75" y="56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6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6" y="53"/>
                      <a:pt x="76" y="53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7" y="53"/>
                      <a:pt x="77" y="53"/>
                      <a:pt x="77" y="54"/>
                    </a:cubicBezTo>
                    <a:cubicBezTo>
                      <a:pt x="77" y="53"/>
                      <a:pt x="77" y="53"/>
                      <a:pt x="77" y="53"/>
                    </a:cubicBezTo>
                    <a:cubicBezTo>
                      <a:pt x="77" y="53"/>
                      <a:pt x="77" y="53"/>
                      <a:pt x="76" y="53"/>
                    </a:cubicBezTo>
                    <a:moveTo>
                      <a:pt x="83" y="42"/>
                    </a:moveTo>
                    <a:cubicBezTo>
                      <a:pt x="81" y="45"/>
                      <a:pt x="79" y="48"/>
                      <a:pt x="78" y="51"/>
                    </a:cubicBezTo>
                    <a:cubicBezTo>
                      <a:pt x="78" y="51"/>
                      <a:pt x="78" y="51"/>
                      <a:pt x="78" y="51"/>
                    </a:cubicBezTo>
                    <a:cubicBezTo>
                      <a:pt x="80" y="48"/>
                      <a:pt x="82" y="46"/>
                      <a:pt x="83" y="43"/>
                    </a:cubicBezTo>
                    <a:cubicBezTo>
                      <a:pt x="83" y="43"/>
                      <a:pt x="83" y="43"/>
                      <a:pt x="83" y="43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1" y="47"/>
                      <a:pt x="82" y="45"/>
                      <a:pt x="83" y="43"/>
                    </a:cubicBezTo>
                    <a:cubicBezTo>
                      <a:pt x="83" y="42"/>
                      <a:pt x="83" y="42"/>
                      <a:pt x="83" y="42"/>
                    </a:cubicBezTo>
                    <a:moveTo>
                      <a:pt x="86" y="39"/>
                    </a:move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6" y="39"/>
                      <a:pt x="86" y="39"/>
                    </a:cubicBezTo>
                    <a:cubicBezTo>
                      <a:pt x="86" y="39"/>
                      <a:pt x="86" y="39"/>
                      <a:pt x="86" y="39"/>
                    </a:cubicBezTo>
                    <a:moveTo>
                      <a:pt x="85" y="38"/>
                    </a:moveTo>
                    <a:cubicBezTo>
                      <a:pt x="85" y="39"/>
                      <a:pt x="85" y="39"/>
                      <a:pt x="84" y="40"/>
                    </a:cubicBezTo>
                    <a:cubicBezTo>
                      <a:pt x="84" y="40"/>
                      <a:pt x="85" y="40"/>
                      <a:pt x="85" y="40"/>
                    </a:cubicBezTo>
                    <a:cubicBezTo>
                      <a:pt x="85" y="40"/>
                      <a:pt x="85" y="39"/>
                      <a:pt x="86" y="39"/>
                    </a:cubicBezTo>
                    <a:cubicBezTo>
                      <a:pt x="86" y="39"/>
                      <a:pt x="85" y="39"/>
                      <a:pt x="85" y="38"/>
                    </a:cubicBezTo>
                    <a:moveTo>
                      <a:pt x="87" y="37"/>
                    </a:move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moveTo>
                      <a:pt x="86" y="36"/>
                    </a:moveTo>
                    <a:cubicBezTo>
                      <a:pt x="86" y="37"/>
                      <a:pt x="86" y="37"/>
                      <a:pt x="86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6"/>
                      <a:pt x="86" y="36"/>
                    </a:cubicBezTo>
                    <a:moveTo>
                      <a:pt x="89" y="34"/>
                    </a:move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8" y="36"/>
                      <a:pt x="88" y="35"/>
                      <a:pt x="89" y="34"/>
                    </a:cubicBezTo>
                    <a:cubicBezTo>
                      <a:pt x="89" y="34"/>
                      <a:pt x="89" y="34"/>
                      <a:pt x="89" y="34"/>
                    </a:cubicBezTo>
                    <a:moveTo>
                      <a:pt x="88" y="34"/>
                    </a:moveTo>
                    <a:cubicBezTo>
                      <a:pt x="88" y="35"/>
                      <a:pt x="87" y="35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7"/>
                      <a:pt x="87" y="37"/>
                    </a:cubicBezTo>
                    <a:cubicBezTo>
                      <a:pt x="87" y="36"/>
                      <a:pt x="88" y="35"/>
                      <a:pt x="88" y="34"/>
                    </a:cubicBezTo>
                    <a:cubicBezTo>
                      <a:pt x="88" y="34"/>
                      <a:pt x="88" y="34"/>
                      <a:pt x="88" y="34"/>
                    </a:cubicBezTo>
                    <a:moveTo>
                      <a:pt x="89" y="33"/>
                    </a:move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4"/>
                      <a:pt x="89" y="34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moveTo>
                      <a:pt x="88" y="33"/>
                    </a:moveTo>
                    <a:cubicBezTo>
                      <a:pt x="88" y="33"/>
                      <a:pt x="88" y="34"/>
                      <a:pt x="88" y="34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9" y="34"/>
                      <a:pt x="89" y="34"/>
                      <a:pt x="89" y="33"/>
                    </a:cubicBezTo>
                    <a:cubicBezTo>
                      <a:pt x="89" y="33"/>
                      <a:pt x="89" y="33"/>
                      <a:pt x="88" y="33"/>
                    </a:cubicBezTo>
                    <a:moveTo>
                      <a:pt x="90" y="31"/>
                    </a:move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90" y="33"/>
                      <a:pt x="90" y="32"/>
                      <a:pt x="91" y="31"/>
                    </a:cubicBezTo>
                    <a:cubicBezTo>
                      <a:pt x="90" y="31"/>
                      <a:pt x="90" y="31"/>
                      <a:pt x="90" y="31"/>
                    </a:cubicBezTo>
                    <a:moveTo>
                      <a:pt x="90" y="31"/>
                    </a:move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89" y="32"/>
                      <a:pt x="89" y="32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2"/>
                      <a:pt x="90" y="32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moveTo>
                      <a:pt x="93" y="27"/>
                    </a:move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0"/>
                      <a:pt x="92" y="28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moveTo>
                      <a:pt x="92" y="27"/>
                    </a:moveTo>
                    <a:cubicBezTo>
                      <a:pt x="92" y="28"/>
                      <a:pt x="91" y="29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1" y="30"/>
                      <a:pt x="92" y="28"/>
                      <a:pt x="93" y="27"/>
                    </a:cubicBezTo>
                    <a:cubicBezTo>
                      <a:pt x="93" y="27"/>
                      <a:pt x="92" y="27"/>
                      <a:pt x="92" y="27"/>
                    </a:cubicBezTo>
                    <a:moveTo>
                      <a:pt x="96" y="22"/>
                    </a:moveTo>
                    <a:cubicBezTo>
                      <a:pt x="93" y="27"/>
                      <a:pt x="93" y="27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5"/>
                      <a:pt x="95" y="24"/>
                      <a:pt x="96" y="22"/>
                    </a:cubicBezTo>
                    <a:moveTo>
                      <a:pt x="96" y="21"/>
                    </a:moveTo>
                    <a:cubicBezTo>
                      <a:pt x="95" y="23"/>
                      <a:pt x="94" y="25"/>
                      <a:pt x="92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5"/>
                      <a:pt x="95" y="23"/>
                      <a:pt x="96" y="22"/>
                    </a:cubicBezTo>
                    <a:cubicBezTo>
                      <a:pt x="96" y="22"/>
                      <a:pt x="96" y="21"/>
                      <a:pt x="96" y="21"/>
                    </a:cubicBezTo>
                    <a:moveTo>
                      <a:pt x="97" y="19"/>
                    </a:moveTo>
                    <a:cubicBezTo>
                      <a:pt x="97" y="20"/>
                      <a:pt x="96" y="20"/>
                      <a:pt x="96" y="21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7" y="20"/>
                      <a:pt x="97" y="20"/>
                      <a:pt x="98" y="19"/>
                    </a:cubicBezTo>
                    <a:cubicBezTo>
                      <a:pt x="97" y="19"/>
                      <a:pt x="97" y="19"/>
                      <a:pt x="97" y="19"/>
                    </a:cubicBezTo>
                    <a:moveTo>
                      <a:pt x="98" y="18"/>
                    </a:move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moveTo>
                      <a:pt x="103" y="10"/>
                    </a:moveTo>
                    <a:cubicBezTo>
                      <a:pt x="101" y="12"/>
                      <a:pt x="100" y="15"/>
                      <a:pt x="98" y="17"/>
                    </a:cubicBezTo>
                    <a:cubicBezTo>
                      <a:pt x="98" y="17"/>
                      <a:pt x="99" y="17"/>
                      <a:pt x="99" y="17"/>
                    </a:cubicBezTo>
                    <a:cubicBezTo>
                      <a:pt x="100" y="15"/>
                      <a:pt x="101" y="12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moveTo>
                      <a:pt x="103" y="9"/>
                    </a:moveTo>
                    <a:cubicBezTo>
                      <a:pt x="103" y="9"/>
                      <a:pt x="103" y="9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cubicBezTo>
                      <a:pt x="103" y="10"/>
                      <a:pt x="103" y="9"/>
                      <a:pt x="103" y="9"/>
                    </a:cubicBezTo>
                    <a:cubicBezTo>
                      <a:pt x="103" y="9"/>
                      <a:pt x="103" y="9"/>
                      <a:pt x="103" y="9"/>
                    </a:cubicBezTo>
                    <a:moveTo>
                      <a:pt x="109" y="0"/>
                    </a:moveTo>
                    <a:cubicBezTo>
                      <a:pt x="107" y="3"/>
                      <a:pt x="105" y="6"/>
                      <a:pt x="103" y="9"/>
                    </a:cubicBezTo>
                    <a:cubicBezTo>
                      <a:pt x="103" y="9"/>
                      <a:pt x="103" y="9"/>
                      <a:pt x="103" y="9"/>
                    </a:cubicBezTo>
                    <a:cubicBezTo>
                      <a:pt x="105" y="6"/>
                      <a:pt x="107" y="3"/>
                      <a:pt x="109" y="0"/>
                    </a:cubicBezTo>
                    <a:cubicBezTo>
                      <a:pt x="109" y="0"/>
                      <a:pt x="109" y="0"/>
                      <a:pt x="10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2" name="Freeform 9827"/>
              <p:cNvSpPr>
                <a:spLocks noEditPoints="1"/>
              </p:cNvSpPr>
              <p:nvPr/>
            </p:nvSpPr>
            <p:spPr bwMode="auto">
              <a:xfrm>
                <a:off x="-120" y="362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3" name="Freeform 9828"/>
              <p:cNvSpPr>
                <a:spLocks/>
              </p:cNvSpPr>
              <p:nvPr/>
            </p:nvSpPr>
            <p:spPr bwMode="auto">
              <a:xfrm>
                <a:off x="-99" y="359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4" name="Freeform 9829"/>
              <p:cNvSpPr>
                <a:spLocks noEditPoints="1"/>
              </p:cNvSpPr>
              <p:nvPr/>
            </p:nvSpPr>
            <p:spPr bwMode="auto">
              <a:xfrm>
                <a:off x="-78" y="3557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1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5" name="Freeform 9830"/>
              <p:cNvSpPr>
                <a:spLocks noEditPoints="1"/>
              </p:cNvSpPr>
              <p:nvPr/>
            </p:nvSpPr>
            <p:spPr bwMode="auto">
              <a:xfrm>
                <a:off x="-73" y="3545"/>
                <a:ext cx="7" cy="4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2 h 2"/>
                  <a:gd name="T4" fmla="*/ 1 w 3"/>
                  <a:gd name="T5" fmla="*/ 2 h 2"/>
                  <a:gd name="T6" fmla="*/ 1 w 3"/>
                  <a:gd name="T7" fmla="*/ 2 h 2"/>
                  <a:gd name="T8" fmla="*/ 1 w 3"/>
                  <a:gd name="T9" fmla="*/ 2 h 2"/>
                  <a:gd name="T10" fmla="*/ 1 w 3"/>
                  <a:gd name="T11" fmla="*/ 2 h 2"/>
                  <a:gd name="T12" fmla="*/ 0 w 3"/>
                  <a:gd name="T13" fmla="*/ 2 h 2"/>
                  <a:gd name="T14" fmla="*/ 1 w 3"/>
                  <a:gd name="T15" fmla="*/ 2 h 2"/>
                  <a:gd name="T16" fmla="*/ 1 w 3"/>
                  <a:gd name="T17" fmla="*/ 2 h 2"/>
                  <a:gd name="T18" fmla="*/ 1 w 3"/>
                  <a:gd name="T19" fmla="*/ 2 h 2"/>
                  <a:gd name="T20" fmla="*/ 3 w 3"/>
                  <a:gd name="T21" fmla="*/ 0 h 2"/>
                  <a:gd name="T22" fmla="*/ 2 w 3"/>
                  <a:gd name="T23" fmla="*/ 0 h 2"/>
                  <a:gd name="T24" fmla="*/ 3 w 3"/>
                  <a:gd name="T25" fmla="*/ 0 h 2"/>
                  <a:gd name="T26" fmla="*/ 3 w 3"/>
                  <a:gd name="T27" fmla="*/ 0 h 2"/>
                  <a:gd name="T28" fmla="*/ 3 w 3"/>
                  <a:gd name="T29" fmla="*/ 0 h 2"/>
                  <a:gd name="T30" fmla="*/ 2 w 3"/>
                  <a:gd name="T31" fmla="*/ 0 h 2"/>
                  <a:gd name="T32" fmla="*/ 2 w 3"/>
                  <a:gd name="T33" fmla="*/ 0 h 2"/>
                  <a:gd name="T34" fmla="*/ 2 w 3"/>
                  <a:gd name="T35" fmla="*/ 0 h 2"/>
                  <a:gd name="T36" fmla="*/ 2 w 3"/>
                  <a:gd name="T37" fmla="*/ 0 h 2"/>
                  <a:gd name="T38" fmla="*/ 2 w 3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6" name="Freeform 9831"/>
              <p:cNvSpPr>
                <a:spLocks noEditPoints="1"/>
              </p:cNvSpPr>
              <p:nvPr/>
            </p:nvSpPr>
            <p:spPr bwMode="auto">
              <a:xfrm>
                <a:off x="-63" y="353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1 w 1"/>
                  <a:gd name="T8" fmla="*/ 1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7" name="Freeform 9832"/>
              <p:cNvSpPr>
                <a:spLocks noEditPoints="1"/>
              </p:cNvSpPr>
              <p:nvPr/>
            </p:nvSpPr>
            <p:spPr bwMode="auto">
              <a:xfrm>
                <a:off x="-73" y="355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0 w 1"/>
                  <a:gd name="T8" fmla="*/ 0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8" name="Freeform 9833"/>
              <p:cNvSpPr>
                <a:spLocks noEditPoints="1"/>
              </p:cNvSpPr>
              <p:nvPr/>
            </p:nvSpPr>
            <p:spPr bwMode="auto">
              <a:xfrm>
                <a:off x="-54" y="3514"/>
                <a:ext cx="5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3 h 4"/>
                  <a:gd name="T4" fmla="*/ 0 w 2"/>
                  <a:gd name="T5" fmla="*/ 4 h 4"/>
                  <a:gd name="T6" fmla="*/ 0 w 2"/>
                  <a:gd name="T7" fmla="*/ 3 h 4"/>
                  <a:gd name="T8" fmla="*/ 0 w 2"/>
                  <a:gd name="T9" fmla="*/ 3 h 4"/>
                  <a:gd name="T10" fmla="*/ 2 w 2"/>
                  <a:gd name="T11" fmla="*/ 0 h 4"/>
                  <a:gd name="T12" fmla="*/ 1 w 2"/>
                  <a:gd name="T13" fmla="*/ 1 h 4"/>
                  <a:gd name="T14" fmla="*/ 2 w 2"/>
                  <a:gd name="T15" fmla="*/ 1 h 4"/>
                  <a:gd name="T16" fmla="*/ 2 w 2"/>
                  <a:gd name="T17" fmla="*/ 0 h 4"/>
                  <a:gd name="T18" fmla="*/ 2 w 2"/>
                  <a:gd name="T19" fmla="*/ 0 h 4"/>
                  <a:gd name="T20" fmla="*/ 2 w 2"/>
                  <a:gd name="T21" fmla="*/ 0 h 4"/>
                  <a:gd name="T22" fmla="*/ 2 w 2"/>
                  <a:gd name="T23" fmla="*/ 0 h 4"/>
                  <a:gd name="T24" fmla="*/ 2 w 2"/>
                  <a:gd name="T25" fmla="*/ 0 h 4"/>
                  <a:gd name="T26" fmla="*/ 2 w 2"/>
                  <a:gd name="T27" fmla="*/ 0 h 4"/>
                  <a:gd name="T28" fmla="*/ 2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9" name="Freeform 9834"/>
              <p:cNvSpPr>
                <a:spLocks noEditPoints="1"/>
              </p:cNvSpPr>
              <p:nvPr/>
            </p:nvSpPr>
            <p:spPr bwMode="auto">
              <a:xfrm>
                <a:off x="-49" y="351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0 w 1"/>
                  <a:gd name="T15" fmla="*/ 1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0" name="Freeform 9835"/>
              <p:cNvSpPr>
                <a:spLocks noEditPoints="1"/>
              </p:cNvSpPr>
              <p:nvPr/>
            </p:nvSpPr>
            <p:spPr bwMode="auto">
              <a:xfrm>
                <a:off x="-37" y="3493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1" name="Freeform 9836"/>
              <p:cNvSpPr>
                <a:spLocks noEditPoints="1"/>
              </p:cNvSpPr>
              <p:nvPr/>
            </p:nvSpPr>
            <p:spPr bwMode="auto">
              <a:xfrm>
                <a:off x="-123" y="3630"/>
                <a:ext cx="5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  <a:gd name="T6" fmla="*/ 1 w 2"/>
                  <a:gd name="T7" fmla="*/ 1 h 2"/>
                  <a:gd name="T8" fmla="*/ 1 w 2"/>
                  <a:gd name="T9" fmla="*/ 1 h 2"/>
                  <a:gd name="T10" fmla="*/ 1 w 2"/>
                  <a:gd name="T11" fmla="*/ 2 h 2"/>
                  <a:gd name="T12" fmla="*/ 1 w 2"/>
                  <a:gd name="T13" fmla="*/ 2 h 2"/>
                  <a:gd name="T14" fmla="*/ 2 w 2"/>
                  <a:gd name="T15" fmla="*/ 1 h 2"/>
                  <a:gd name="T16" fmla="*/ 1 w 2"/>
                  <a:gd name="T17" fmla="*/ 1 h 2"/>
                  <a:gd name="T18" fmla="*/ 1 w 2"/>
                  <a:gd name="T19" fmla="*/ 0 h 2"/>
                  <a:gd name="T20" fmla="*/ 0 w 2"/>
                  <a:gd name="T21" fmla="*/ 1 h 2"/>
                  <a:gd name="T22" fmla="*/ 0 w 2"/>
                  <a:gd name="T23" fmla="*/ 1 h 2"/>
                  <a:gd name="T24" fmla="*/ 1 w 2"/>
                  <a:gd name="T25" fmla="*/ 1 h 2"/>
                  <a:gd name="T26" fmla="*/ 1 w 2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2" name="Oval 9837"/>
              <p:cNvSpPr>
                <a:spLocks noChangeArrowheads="1"/>
              </p:cNvSpPr>
              <p:nvPr/>
            </p:nvSpPr>
            <p:spPr bwMode="auto">
              <a:xfrm>
                <a:off x="-252" y="385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3" name="Freeform 9838"/>
              <p:cNvSpPr>
                <a:spLocks/>
              </p:cNvSpPr>
              <p:nvPr/>
            </p:nvSpPr>
            <p:spPr bwMode="auto">
              <a:xfrm>
                <a:off x="-234" y="3819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4" name="Freeform 9839"/>
              <p:cNvSpPr>
                <a:spLocks noEditPoints="1"/>
              </p:cNvSpPr>
              <p:nvPr/>
            </p:nvSpPr>
            <p:spPr bwMode="auto">
              <a:xfrm>
                <a:off x="-281" y="3559"/>
                <a:ext cx="206" cy="342"/>
              </a:xfrm>
              <a:custGeom>
                <a:avLst/>
                <a:gdLst>
                  <a:gd name="T0" fmla="*/ 0 w 87"/>
                  <a:gd name="T1" fmla="*/ 144 h 145"/>
                  <a:gd name="T2" fmla="*/ 3 w 87"/>
                  <a:gd name="T3" fmla="*/ 140 h 145"/>
                  <a:gd name="T4" fmla="*/ 6 w 87"/>
                  <a:gd name="T5" fmla="*/ 135 h 145"/>
                  <a:gd name="T6" fmla="*/ 10 w 87"/>
                  <a:gd name="T7" fmla="*/ 126 h 145"/>
                  <a:gd name="T8" fmla="*/ 16 w 87"/>
                  <a:gd name="T9" fmla="*/ 117 h 145"/>
                  <a:gd name="T10" fmla="*/ 16 w 87"/>
                  <a:gd name="T11" fmla="*/ 117 h 145"/>
                  <a:gd name="T12" fmla="*/ 17 w 87"/>
                  <a:gd name="T13" fmla="*/ 116 h 145"/>
                  <a:gd name="T14" fmla="*/ 17 w 87"/>
                  <a:gd name="T15" fmla="*/ 115 h 145"/>
                  <a:gd name="T16" fmla="*/ 18 w 87"/>
                  <a:gd name="T17" fmla="*/ 113 h 145"/>
                  <a:gd name="T18" fmla="*/ 18 w 87"/>
                  <a:gd name="T19" fmla="*/ 113 h 145"/>
                  <a:gd name="T20" fmla="*/ 20 w 87"/>
                  <a:gd name="T21" fmla="*/ 111 h 145"/>
                  <a:gd name="T22" fmla="*/ 26 w 87"/>
                  <a:gd name="T23" fmla="*/ 102 h 145"/>
                  <a:gd name="T24" fmla="*/ 23 w 87"/>
                  <a:gd name="T25" fmla="*/ 107 h 145"/>
                  <a:gd name="T26" fmla="*/ 27 w 87"/>
                  <a:gd name="T27" fmla="*/ 101 h 145"/>
                  <a:gd name="T28" fmla="*/ 26 w 87"/>
                  <a:gd name="T29" fmla="*/ 100 h 145"/>
                  <a:gd name="T30" fmla="*/ 26 w 87"/>
                  <a:gd name="T31" fmla="*/ 100 h 145"/>
                  <a:gd name="T32" fmla="*/ 30 w 87"/>
                  <a:gd name="T33" fmla="*/ 96 h 145"/>
                  <a:gd name="T34" fmla="*/ 26 w 87"/>
                  <a:gd name="T35" fmla="*/ 100 h 145"/>
                  <a:gd name="T36" fmla="*/ 30 w 87"/>
                  <a:gd name="T37" fmla="*/ 96 h 145"/>
                  <a:gd name="T38" fmla="*/ 33 w 87"/>
                  <a:gd name="T39" fmla="*/ 89 h 145"/>
                  <a:gd name="T40" fmla="*/ 33 w 87"/>
                  <a:gd name="T41" fmla="*/ 89 h 145"/>
                  <a:gd name="T42" fmla="*/ 36 w 87"/>
                  <a:gd name="T43" fmla="*/ 86 h 145"/>
                  <a:gd name="T44" fmla="*/ 34 w 87"/>
                  <a:gd name="T45" fmla="*/ 87 h 145"/>
                  <a:gd name="T46" fmla="*/ 36 w 87"/>
                  <a:gd name="T47" fmla="*/ 86 h 145"/>
                  <a:gd name="T48" fmla="*/ 39 w 87"/>
                  <a:gd name="T49" fmla="*/ 77 h 145"/>
                  <a:gd name="T50" fmla="*/ 39 w 87"/>
                  <a:gd name="T51" fmla="*/ 77 h 145"/>
                  <a:gd name="T52" fmla="*/ 49 w 87"/>
                  <a:gd name="T53" fmla="*/ 65 h 145"/>
                  <a:gd name="T54" fmla="*/ 43 w 87"/>
                  <a:gd name="T55" fmla="*/ 72 h 145"/>
                  <a:gd name="T56" fmla="*/ 54 w 87"/>
                  <a:gd name="T57" fmla="*/ 55 h 145"/>
                  <a:gd name="T58" fmla="*/ 57 w 87"/>
                  <a:gd name="T59" fmla="*/ 47 h 145"/>
                  <a:gd name="T60" fmla="*/ 57 w 87"/>
                  <a:gd name="T61" fmla="*/ 47 h 145"/>
                  <a:gd name="T62" fmla="*/ 61 w 87"/>
                  <a:gd name="T63" fmla="*/ 44 h 145"/>
                  <a:gd name="T64" fmla="*/ 59 w 87"/>
                  <a:gd name="T65" fmla="*/ 45 h 145"/>
                  <a:gd name="T66" fmla="*/ 61 w 87"/>
                  <a:gd name="T67" fmla="*/ 43 h 145"/>
                  <a:gd name="T68" fmla="*/ 63 w 87"/>
                  <a:gd name="T69" fmla="*/ 39 h 145"/>
                  <a:gd name="T70" fmla="*/ 63 w 87"/>
                  <a:gd name="T71" fmla="*/ 39 h 145"/>
                  <a:gd name="T72" fmla="*/ 65 w 87"/>
                  <a:gd name="T73" fmla="*/ 37 h 145"/>
                  <a:gd name="T74" fmla="*/ 63 w 87"/>
                  <a:gd name="T75" fmla="*/ 38 h 145"/>
                  <a:gd name="T76" fmla="*/ 67 w 87"/>
                  <a:gd name="T77" fmla="*/ 33 h 145"/>
                  <a:gd name="T78" fmla="*/ 67 w 87"/>
                  <a:gd name="T79" fmla="*/ 31 h 145"/>
                  <a:gd name="T80" fmla="*/ 67 w 87"/>
                  <a:gd name="T81" fmla="*/ 31 h 145"/>
                  <a:gd name="T82" fmla="*/ 69 w 87"/>
                  <a:gd name="T83" fmla="*/ 28 h 145"/>
                  <a:gd name="T84" fmla="*/ 70 w 87"/>
                  <a:gd name="T85" fmla="*/ 27 h 145"/>
                  <a:gd name="T86" fmla="*/ 71 w 87"/>
                  <a:gd name="T87" fmla="*/ 26 h 145"/>
                  <a:gd name="T88" fmla="*/ 75 w 87"/>
                  <a:gd name="T89" fmla="*/ 20 h 145"/>
                  <a:gd name="T90" fmla="*/ 75 w 87"/>
                  <a:gd name="T91" fmla="*/ 19 h 145"/>
                  <a:gd name="T92" fmla="*/ 76 w 87"/>
                  <a:gd name="T93" fmla="*/ 16 h 145"/>
                  <a:gd name="T94" fmla="*/ 76 w 87"/>
                  <a:gd name="T95" fmla="*/ 16 h 145"/>
                  <a:gd name="T96" fmla="*/ 78 w 87"/>
                  <a:gd name="T97" fmla="*/ 15 h 145"/>
                  <a:gd name="T98" fmla="*/ 83 w 87"/>
                  <a:gd name="T99" fmla="*/ 6 h 145"/>
                  <a:gd name="T100" fmla="*/ 83 w 87"/>
                  <a:gd name="T101" fmla="*/ 5 h 145"/>
                  <a:gd name="T102" fmla="*/ 87 w 87"/>
                  <a:gd name="T103" fmla="*/ 0 h 145"/>
                  <a:gd name="T104" fmla="*/ 87 w 87"/>
                  <a:gd name="T105" fmla="*/ 0 h 145"/>
                  <a:gd name="T106" fmla="*/ 87 w 87"/>
                  <a:gd name="T107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7" h="145">
                    <a:moveTo>
                      <a:pt x="0" y="144"/>
                    </a:move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5"/>
                      <a:pt x="0" y="145"/>
                      <a:pt x="0" y="144"/>
                    </a:cubicBezTo>
                    <a:cubicBezTo>
                      <a:pt x="0" y="144"/>
                      <a:pt x="0" y="144"/>
                      <a:pt x="0" y="144"/>
                    </a:cubicBezTo>
                    <a:moveTo>
                      <a:pt x="3" y="140"/>
                    </a:moveTo>
                    <a:cubicBezTo>
                      <a:pt x="2" y="141"/>
                      <a:pt x="2" y="142"/>
                      <a:pt x="1" y="142"/>
                    </a:cubicBezTo>
                    <a:cubicBezTo>
                      <a:pt x="1" y="142"/>
                      <a:pt x="1" y="142"/>
                      <a:pt x="1" y="142"/>
                    </a:cubicBezTo>
                    <a:cubicBezTo>
                      <a:pt x="2" y="142"/>
                      <a:pt x="2" y="141"/>
                      <a:pt x="3" y="140"/>
                    </a:cubicBezTo>
                    <a:cubicBezTo>
                      <a:pt x="3" y="140"/>
                      <a:pt x="3" y="140"/>
                      <a:pt x="3" y="140"/>
                    </a:cubicBezTo>
                    <a:moveTo>
                      <a:pt x="10" y="127"/>
                    </a:moveTo>
                    <a:cubicBezTo>
                      <a:pt x="9" y="130"/>
                      <a:pt x="7" y="132"/>
                      <a:pt x="5" y="135"/>
                    </a:cubicBezTo>
                    <a:cubicBezTo>
                      <a:pt x="6" y="135"/>
                      <a:pt x="6" y="135"/>
                      <a:pt x="6" y="135"/>
                    </a:cubicBezTo>
                    <a:cubicBezTo>
                      <a:pt x="7" y="132"/>
                      <a:pt x="9" y="130"/>
                      <a:pt x="11" y="127"/>
                    </a:cubicBezTo>
                    <a:cubicBezTo>
                      <a:pt x="11" y="127"/>
                      <a:pt x="10" y="127"/>
                      <a:pt x="10" y="127"/>
                    </a:cubicBezTo>
                    <a:moveTo>
                      <a:pt x="12" y="124"/>
                    </a:moveTo>
                    <a:cubicBezTo>
                      <a:pt x="11" y="125"/>
                      <a:pt x="11" y="126"/>
                      <a:pt x="10" y="126"/>
                    </a:cubicBezTo>
                    <a:cubicBezTo>
                      <a:pt x="11" y="127"/>
                      <a:pt x="11" y="127"/>
                      <a:pt x="11" y="127"/>
                    </a:cubicBezTo>
                    <a:cubicBezTo>
                      <a:pt x="11" y="126"/>
                      <a:pt x="12" y="125"/>
                      <a:pt x="12" y="124"/>
                    </a:cubicBezTo>
                    <a:cubicBezTo>
                      <a:pt x="12" y="124"/>
                      <a:pt x="12" y="124"/>
                      <a:pt x="12" y="124"/>
                    </a:cubicBezTo>
                    <a:moveTo>
                      <a:pt x="16" y="117"/>
                    </a:moveTo>
                    <a:cubicBezTo>
                      <a:pt x="15" y="118"/>
                      <a:pt x="15" y="118"/>
                      <a:pt x="15" y="119"/>
                    </a:cubicBezTo>
                    <a:cubicBezTo>
                      <a:pt x="15" y="119"/>
                      <a:pt x="15" y="119"/>
                      <a:pt x="15" y="119"/>
                    </a:cubicBezTo>
                    <a:cubicBezTo>
                      <a:pt x="16" y="119"/>
                      <a:pt x="16" y="118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moveTo>
                      <a:pt x="17" y="115"/>
                    </a:moveTo>
                    <a:cubicBezTo>
                      <a:pt x="17" y="115"/>
                      <a:pt x="17" y="116"/>
                      <a:pt x="17" y="116"/>
                    </a:cubicBezTo>
                    <a:cubicBezTo>
                      <a:pt x="17" y="116"/>
                      <a:pt x="17" y="116"/>
                      <a:pt x="17" y="116"/>
                    </a:cubicBezTo>
                    <a:cubicBezTo>
                      <a:pt x="17" y="116"/>
                      <a:pt x="17" y="116"/>
                      <a:pt x="17" y="116"/>
                    </a:cubicBezTo>
                    <a:cubicBezTo>
                      <a:pt x="17" y="115"/>
                      <a:pt x="17" y="115"/>
                      <a:pt x="17" y="115"/>
                    </a:cubicBezTo>
                    <a:cubicBezTo>
                      <a:pt x="17" y="115"/>
                      <a:pt x="17" y="115"/>
                      <a:pt x="17" y="115"/>
                    </a:cubicBezTo>
                    <a:moveTo>
                      <a:pt x="18" y="114"/>
                    </a:moveTo>
                    <a:cubicBezTo>
                      <a:pt x="18" y="114"/>
                      <a:pt x="17" y="114"/>
                      <a:pt x="17" y="115"/>
                    </a:cubicBezTo>
                    <a:cubicBezTo>
                      <a:pt x="17" y="115"/>
                      <a:pt x="18" y="115"/>
                      <a:pt x="18" y="115"/>
                    </a:cubicBezTo>
                    <a:cubicBezTo>
                      <a:pt x="18" y="115"/>
                      <a:pt x="18" y="114"/>
                      <a:pt x="18" y="114"/>
                    </a:cubicBezTo>
                    <a:cubicBezTo>
                      <a:pt x="18" y="114"/>
                      <a:pt x="18" y="114"/>
                      <a:pt x="18" y="114"/>
                    </a:cubicBezTo>
                    <a:moveTo>
                      <a:pt x="18" y="113"/>
                    </a:moveTo>
                    <a:cubicBezTo>
                      <a:pt x="18" y="113"/>
                      <a:pt x="18" y="113"/>
                      <a:pt x="18" y="113"/>
                    </a:cubicBezTo>
                    <a:cubicBezTo>
                      <a:pt x="18" y="113"/>
                      <a:pt x="18" y="114"/>
                      <a:pt x="19" y="114"/>
                    </a:cubicBezTo>
                    <a:cubicBezTo>
                      <a:pt x="19" y="114"/>
                      <a:pt x="19" y="113"/>
                      <a:pt x="19" y="113"/>
                    </a:cubicBezTo>
                    <a:cubicBezTo>
                      <a:pt x="19" y="113"/>
                      <a:pt x="18" y="113"/>
                      <a:pt x="18" y="113"/>
                    </a:cubicBezTo>
                    <a:moveTo>
                      <a:pt x="19" y="111"/>
                    </a:moveTo>
                    <a:cubicBezTo>
                      <a:pt x="19" y="111"/>
                      <a:pt x="19" y="111"/>
                      <a:pt x="19" y="112"/>
                    </a:cubicBezTo>
                    <a:cubicBezTo>
                      <a:pt x="19" y="112"/>
                      <a:pt x="19" y="112"/>
                      <a:pt x="20" y="112"/>
                    </a:cubicBezTo>
                    <a:cubicBezTo>
                      <a:pt x="20" y="112"/>
                      <a:pt x="20" y="111"/>
                      <a:pt x="20" y="111"/>
                    </a:cubicBezTo>
                    <a:cubicBezTo>
                      <a:pt x="20" y="111"/>
                      <a:pt x="20" y="111"/>
                      <a:pt x="19" y="111"/>
                    </a:cubicBezTo>
                    <a:moveTo>
                      <a:pt x="26" y="102"/>
                    </a:moveTo>
                    <a:cubicBezTo>
                      <a:pt x="26" y="103"/>
                      <a:pt x="26" y="103"/>
                      <a:pt x="25" y="104"/>
                    </a:cubicBezTo>
                    <a:cubicBezTo>
                      <a:pt x="26" y="103"/>
                      <a:pt x="26" y="103"/>
                      <a:pt x="26" y="102"/>
                    </a:cubicBezTo>
                    <a:cubicBezTo>
                      <a:pt x="26" y="102"/>
                      <a:pt x="26" y="102"/>
                      <a:pt x="26" y="102"/>
                    </a:cubicBezTo>
                    <a:moveTo>
                      <a:pt x="25" y="101"/>
                    </a:moveTo>
                    <a:cubicBezTo>
                      <a:pt x="24" y="103"/>
                      <a:pt x="23" y="105"/>
                      <a:pt x="22" y="106"/>
                    </a:cubicBezTo>
                    <a:cubicBezTo>
                      <a:pt x="22" y="106"/>
                      <a:pt x="23" y="106"/>
                      <a:pt x="23" y="107"/>
                    </a:cubicBezTo>
                    <a:cubicBezTo>
                      <a:pt x="24" y="105"/>
                      <a:pt x="25" y="103"/>
                      <a:pt x="26" y="102"/>
                    </a:cubicBezTo>
                    <a:cubicBezTo>
                      <a:pt x="25" y="102"/>
                      <a:pt x="25" y="101"/>
                      <a:pt x="25" y="101"/>
                    </a:cubicBezTo>
                    <a:moveTo>
                      <a:pt x="27" y="101"/>
                    </a:move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moveTo>
                      <a:pt x="26" y="100"/>
                    </a:moveTo>
                    <a:cubicBezTo>
                      <a:pt x="26" y="100"/>
                      <a:pt x="26" y="100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6" y="100"/>
                      <a:pt x="26" y="100"/>
                      <a:pt x="26" y="100"/>
                    </a:cubicBezTo>
                    <a:moveTo>
                      <a:pt x="30" y="96"/>
                    </a:moveTo>
                    <a:cubicBezTo>
                      <a:pt x="29" y="98"/>
                      <a:pt x="28" y="99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8" y="99"/>
                      <a:pt x="29" y="98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moveTo>
                      <a:pt x="29" y="95"/>
                    </a:moveTo>
                    <a:cubicBezTo>
                      <a:pt x="28" y="97"/>
                      <a:pt x="27" y="99"/>
                      <a:pt x="26" y="100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7" y="99"/>
                      <a:pt x="28" y="97"/>
                      <a:pt x="29" y="96"/>
                    </a:cubicBezTo>
                    <a:cubicBezTo>
                      <a:pt x="29" y="96"/>
                      <a:pt x="29" y="96"/>
                      <a:pt x="29" y="95"/>
                    </a:cubicBezTo>
                    <a:moveTo>
                      <a:pt x="34" y="89"/>
                    </a:moveTo>
                    <a:cubicBezTo>
                      <a:pt x="33" y="92"/>
                      <a:pt x="31" y="94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cubicBezTo>
                      <a:pt x="31" y="94"/>
                      <a:pt x="33" y="92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moveTo>
                      <a:pt x="33" y="89"/>
                    </a:moveTo>
                    <a:cubicBezTo>
                      <a:pt x="31" y="91"/>
                      <a:pt x="30" y="93"/>
                      <a:pt x="29" y="95"/>
                    </a:cubicBezTo>
                    <a:cubicBezTo>
                      <a:pt x="29" y="95"/>
                      <a:pt x="29" y="95"/>
                      <a:pt x="29" y="96"/>
                    </a:cubicBezTo>
                    <a:cubicBezTo>
                      <a:pt x="31" y="93"/>
                      <a:pt x="32" y="91"/>
                      <a:pt x="33" y="89"/>
                    </a:cubicBezTo>
                    <a:cubicBezTo>
                      <a:pt x="33" y="89"/>
                      <a:pt x="33" y="89"/>
                      <a:pt x="33" y="89"/>
                    </a:cubicBezTo>
                    <a:moveTo>
                      <a:pt x="36" y="86"/>
                    </a:moveTo>
                    <a:cubicBezTo>
                      <a:pt x="36" y="87"/>
                      <a:pt x="35" y="87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35" y="87"/>
                      <a:pt x="36" y="87"/>
                      <a:pt x="36" y="86"/>
                    </a:cubicBezTo>
                    <a:cubicBezTo>
                      <a:pt x="36" y="86"/>
                      <a:pt x="36" y="86"/>
                      <a:pt x="36" y="86"/>
                    </a:cubicBezTo>
                    <a:moveTo>
                      <a:pt x="34" y="86"/>
                    </a:moveTo>
                    <a:cubicBezTo>
                      <a:pt x="34" y="86"/>
                      <a:pt x="34" y="86"/>
                      <a:pt x="34" y="87"/>
                    </a:cubicBezTo>
                    <a:cubicBezTo>
                      <a:pt x="34" y="87"/>
                      <a:pt x="34" y="87"/>
                      <a:pt x="34" y="87"/>
                    </a:cubicBezTo>
                    <a:cubicBezTo>
                      <a:pt x="35" y="87"/>
                      <a:pt x="35" y="86"/>
                      <a:pt x="35" y="86"/>
                    </a:cubicBezTo>
                    <a:cubicBezTo>
                      <a:pt x="35" y="86"/>
                      <a:pt x="35" y="86"/>
                      <a:pt x="34" y="86"/>
                    </a:cubicBezTo>
                    <a:moveTo>
                      <a:pt x="41" y="78"/>
                    </a:moveTo>
                    <a:cubicBezTo>
                      <a:pt x="39" y="81"/>
                      <a:pt x="38" y="83"/>
                      <a:pt x="36" y="86"/>
                    </a:cubicBezTo>
                    <a:cubicBezTo>
                      <a:pt x="36" y="86"/>
                      <a:pt x="36" y="86"/>
                      <a:pt x="36" y="86"/>
                    </a:cubicBezTo>
                    <a:cubicBezTo>
                      <a:pt x="38" y="83"/>
                      <a:pt x="39" y="81"/>
                      <a:pt x="41" y="78"/>
                    </a:cubicBezTo>
                    <a:cubicBezTo>
                      <a:pt x="41" y="78"/>
                      <a:pt x="41" y="78"/>
                      <a:pt x="41" y="78"/>
                    </a:cubicBezTo>
                    <a:moveTo>
                      <a:pt x="39" y="77"/>
                    </a:moveTo>
                    <a:cubicBezTo>
                      <a:pt x="38" y="80"/>
                      <a:pt x="36" y="82"/>
                      <a:pt x="35" y="85"/>
                    </a:cubicBezTo>
                    <a:cubicBezTo>
                      <a:pt x="35" y="85"/>
                      <a:pt x="35" y="85"/>
                      <a:pt x="35" y="85"/>
                    </a:cubicBezTo>
                    <a:cubicBezTo>
                      <a:pt x="37" y="83"/>
                      <a:pt x="38" y="80"/>
                      <a:pt x="40" y="78"/>
                    </a:cubicBezTo>
                    <a:cubicBezTo>
                      <a:pt x="40" y="78"/>
                      <a:pt x="39" y="78"/>
                      <a:pt x="39" y="77"/>
                    </a:cubicBezTo>
                    <a:moveTo>
                      <a:pt x="49" y="65"/>
                    </a:moveTo>
                    <a:cubicBezTo>
                      <a:pt x="47" y="67"/>
                      <a:pt x="46" y="70"/>
                      <a:pt x="44" y="72"/>
                    </a:cubicBezTo>
                    <a:cubicBezTo>
                      <a:pt x="44" y="72"/>
                      <a:pt x="44" y="72"/>
                      <a:pt x="44" y="72"/>
                    </a:cubicBezTo>
                    <a:cubicBezTo>
                      <a:pt x="46" y="70"/>
                      <a:pt x="47" y="67"/>
                      <a:pt x="49" y="65"/>
                    </a:cubicBezTo>
                    <a:cubicBezTo>
                      <a:pt x="49" y="65"/>
                      <a:pt x="49" y="65"/>
                      <a:pt x="49" y="65"/>
                    </a:cubicBezTo>
                    <a:moveTo>
                      <a:pt x="47" y="64"/>
                    </a:moveTo>
                    <a:cubicBezTo>
                      <a:pt x="46" y="67"/>
                      <a:pt x="44" y="69"/>
                      <a:pt x="43" y="72"/>
                    </a:cubicBezTo>
                    <a:cubicBezTo>
                      <a:pt x="43" y="72"/>
                      <a:pt x="43" y="72"/>
                      <a:pt x="43" y="72"/>
                    </a:cubicBezTo>
                    <a:cubicBezTo>
                      <a:pt x="45" y="69"/>
                      <a:pt x="46" y="67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moveTo>
                      <a:pt x="58" y="48"/>
                    </a:moveTo>
                    <a:cubicBezTo>
                      <a:pt x="57" y="50"/>
                      <a:pt x="56" y="52"/>
                      <a:pt x="54" y="55"/>
                    </a:cubicBezTo>
                    <a:cubicBezTo>
                      <a:pt x="54" y="55"/>
                      <a:pt x="54" y="55"/>
                      <a:pt x="54" y="55"/>
                    </a:cubicBezTo>
                    <a:cubicBezTo>
                      <a:pt x="56" y="53"/>
                      <a:pt x="57" y="50"/>
                      <a:pt x="59" y="48"/>
                    </a:cubicBezTo>
                    <a:cubicBezTo>
                      <a:pt x="58" y="48"/>
                      <a:pt x="58" y="48"/>
                      <a:pt x="58" y="48"/>
                    </a:cubicBezTo>
                    <a:moveTo>
                      <a:pt x="57" y="47"/>
                    </a:moveTo>
                    <a:cubicBezTo>
                      <a:pt x="56" y="50"/>
                      <a:pt x="55" y="52"/>
                      <a:pt x="53" y="54"/>
                    </a:cubicBezTo>
                    <a:cubicBezTo>
                      <a:pt x="53" y="54"/>
                      <a:pt x="54" y="54"/>
                      <a:pt x="54" y="54"/>
                    </a:cubicBezTo>
                    <a:cubicBezTo>
                      <a:pt x="55" y="52"/>
                      <a:pt x="56" y="50"/>
                      <a:pt x="58" y="47"/>
                    </a:cubicBezTo>
                    <a:cubicBezTo>
                      <a:pt x="58" y="47"/>
                      <a:pt x="58" y="47"/>
                      <a:pt x="57" y="47"/>
                    </a:cubicBezTo>
                    <a:moveTo>
                      <a:pt x="61" y="44"/>
                    </a:moveTo>
                    <a:cubicBezTo>
                      <a:pt x="60" y="45"/>
                      <a:pt x="60" y="45"/>
                      <a:pt x="60" y="45"/>
                    </a:cubicBezTo>
                    <a:cubicBezTo>
                      <a:pt x="60" y="46"/>
                      <a:pt x="60" y="46"/>
                      <a:pt x="60" y="46"/>
                    </a:cubicBezTo>
                    <a:cubicBezTo>
                      <a:pt x="60" y="45"/>
                      <a:pt x="60" y="45"/>
                      <a:pt x="61" y="44"/>
                    </a:cubicBezTo>
                    <a:cubicBezTo>
                      <a:pt x="61" y="44"/>
                      <a:pt x="61" y="44"/>
                      <a:pt x="61" y="44"/>
                    </a:cubicBezTo>
                    <a:moveTo>
                      <a:pt x="60" y="44"/>
                    </a:moveTo>
                    <a:cubicBezTo>
                      <a:pt x="59" y="44"/>
                      <a:pt x="59" y="44"/>
                      <a:pt x="59" y="45"/>
                    </a:cubicBezTo>
                    <a:cubicBezTo>
                      <a:pt x="59" y="45"/>
                      <a:pt x="59" y="45"/>
                      <a:pt x="59" y="45"/>
                    </a:cubicBezTo>
                    <a:cubicBezTo>
                      <a:pt x="59" y="45"/>
                      <a:pt x="60" y="44"/>
                      <a:pt x="60" y="44"/>
                    </a:cubicBezTo>
                    <a:cubicBezTo>
                      <a:pt x="60" y="44"/>
                      <a:pt x="60" y="44"/>
                      <a:pt x="60" y="44"/>
                    </a:cubicBezTo>
                    <a:moveTo>
                      <a:pt x="63" y="39"/>
                    </a:moveTo>
                    <a:cubicBezTo>
                      <a:pt x="63" y="41"/>
                      <a:pt x="62" y="42"/>
                      <a:pt x="61" y="43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2" y="42"/>
                      <a:pt x="63" y="41"/>
                      <a:pt x="64" y="39"/>
                    </a:cubicBezTo>
                    <a:cubicBezTo>
                      <a:pt x="64" y="39"/>
                      <a:pt x="63" y="39"/>
                      <a:pt x="63" y="39"/>
                    </a:cubicBezTo>
                    <a:moveTo>
                      <a:pt x="63" y="39"/>
                    </a:moveTo>
                    <a:cubicBezTo>
                      <a:pt x="62" y="40"/>
                      <a:pt x="61" y="42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1" y="42"/>
                      <a:pt x="62" y="40"/>
                      <a:pt x="63" y="39"/>
                    </a:cubicBezTo>
                    <a:cubicBezTo>
                      <a:pt x="63" y="39"/>
                      <a:pt x="63" y="39"/>
                      <a:pt x="63" y="39"/>
                    </a:cubicBezTo>
                    <a:moveTo>
                      <a:pt x="65" y="37"/>
                    </a:moveTo>
                    <a:cubicBezTo>
                      <a:pt x="64" y="37"/>
                      <a:pt x="64" y="38"/>
                      <a:pt x="64" y="38"/>
                    </a:cubicBezTo>
                    <a:cubicBezTo>
                      <a:pt x="64" y="38"/>
                      <a:pt x="64" y="39"/>
                      <a:pt x="64" y="39"/>
                    </a:cubicBezTo>
                    <a:cubicBezTo>
                      <a:pt x="64" y="38"/>
                      <a:pt x="65" y="38"/>
                      <a:pt x="65" y="37"/>
                    </a:cubicBezTo>
                    <a:cubicBezTo>
                      <a:pt x="65" y="37"/>
                      <a:pt x="65" y="37"/>
                      <a:pt x="65" y="37"/>
                    </a:cubicBezTo>
                    <a:moveTo>
                      <a:pt x="64" y="36"/>
                    </a:moveTo>
                    <a:cubicBezTo>
                      <a:pt x="64" y="37"/>
                      <a:pt x="63" y="37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8"/>
                      <a:pt x="64" y="37"/>
                      <a:pt x="64" y="37"/>
                    </a:cubicBezTo>
                    <a:cubicBezTo>
                      <a:pt x="64" y="37"/>
                      <a:pt x="64" y="37"/>
                      <a:pt x="64" y="36"/>
                    </a:cubicBezTo>
                    <a:moveTo>
                      <a:pt x="68" y="32"/>
                    </a:moveTo>
                    <a:cubicBezTo>
                      <a:pt x="67" y="32"/>
                      <a:pt x="67" y="32"/>
                      <a:pt x="67" y="33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8" y="33"/>
                      <a:pt x="68" y="32"/>
                      <a:pt x="68" y="32"/>
                    </a:cubicBezTo>
                    <a:cubicBezTo>
                      <a:pt x="68" y="32"/>
                      <a:pt x="68" y="32"/>
                      <a:pt x="68" y="32"/>
                    </a:cubicBezTo>
                    <a:moveTo>
                      <a:pt x="67" y="31"/>
                    </a:moveTo>
                    <a:cubicBezTo>
                      <a:pt x="67" y="32"/>
                      <a:pt x="67" y="32"/>
                      <a:pt x="66" y="32"/>
                    </a:cubicBezTo>
                    <a:cubicBezTo>
                      <a:pt x="66" y="32"/>
                      <a:pt x="67" y="33"/>
                      <a:pt x="67" y="33"/>
                    </a:cubicBezTo>
                    <a:cubicBezTo>
                      <a:pt x="67" y="32"/>
                      <a:pt x="67" y="32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moveTo>
                      <a:pt x="70" y="27"/>
                    </a:moveTo>
                    <a:cubicBezTo>
                      <a:pt x="69" y="27"/>
                      <a:pt x="69" y="28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9" y="28"/>
                      <a:pt x="69" y="28"/>
                    </a:cubicBezTo>
                    <a:cubicBezTo>
                      <a:pt x="69" y="28"/>
                      <a:pt x="69" y="29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70" y="29"/>
                      <a:pt x="70" y="28"/>
                      <a:pt x="71" y="27"/>
                    </a:cubicBezTo>
                    <a:cubicBezTo>
                      <a:pt x="70" y="27"/>
                      <a:pt x="70" y="27"/>
                      <a:pt x="70" y="27"/>
                    </a:cubicBezTo>
                    <a:moveTo>
                      <a:pt x="70" y="26"/>
                    </a:moveTo>
                    <a:cubicBezTo>
                      <a:pt x="70" y="26"/>
                      <a:pt x="70" y="26"/>
                      <a:pt x="70" y="26"/>
                    </a:cubicBezTo>
                    <a:cubicBezTo>
                      <a:pt x="70" y="26"/>
                      <a:pt x="71" y="27"/>
                      <a:pt x="71" y="27"/>
                    </a:cubicBezTo>
                    <a:cubicBezTo>
                      <a:pt x="71" y="27"/>
                      <a:pt x="71" y="26"/>
                      <a:pt x="71" y="26"/>
                    </a:cubicBezTo>
                    <a:cubicBezTo>
                      <a:pt x="71" y="26"/>
                      <a:pt x="71" y="26"/>
                      <a:pt x="70" y="26"/>
                    </a:cubicBezTo>
                    <a:moveTo>
                      <a:pt x="74" y="19"/>
                    </a:moveTo>
                    <a:cubicBezTo>
                      <a:pt x="74" y="19"/>
                      <a:pt x="74" y="19"/>
                      <a:pt x="74" y="19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19"/>
                      <a:pt x="75" y="19"/>
                      <a:pt x="74" y="19"/>
                    </a:cubicBezTo>
                    <a:moveTo>
                      <a:pt x="76" y="16"/>
                    </a:moveTo>
                    <a:cubicBezTo>
                      <a:pt x="76" y="17"/>
                      <a:pt x="75" y="18"/>
                      <a:pt x="75" y="19"/>
                    </a:cubicBezTo>
                    <a:cubicBezTo>
                      <a:pt x="75" y="19"/>
                      <a:pt x="75" y="19"/>
                      <a:pt x="76" y="19"/>
                    </a:cubicBezTo>
                    <a:cubicBezTo>
                      <a:pt x="76" y="18"/>
                      <a:pt x="76" y="18"/>
                      <a:pt x="77" y="17"/>
                    </a:cubicBezTo>
                    <a:cubicBezTo>
                      <a:pt x="77" y="17"/>
                      <a:pt x="76" y="17"/>
                      <a:pt x="76" y="16"/>
                    </a:cubicBezTo>
                    <a:moveTo>
                      <a:pt x="76" y="16"/>
                    </a:move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7"/>
                      <a:pt x="77" y="17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7" y="16"/>
                      <a:pt x="77" y="16"/>
                      <a:pt x="76" y="16"/>
                    </a:cubicBezTo>
                    <a:moveTo>
                      <a:pt x="77" y="14"/>
                    </a:moveTo>
                    <a:cubicBezTo>
                      <a:pt x="77" y="15"/>
                      <a:pt x="77" y="15"/>
                      <a:pt x="76" y="16"/>
                    </a:cubicBezTo>
                    <a:cubicBezTo>
                      <a:pt x="77" y="16"/>
                      <a:pt x="77" y="16"/>
                      <a:pt x="77" y="16"/>
                    </a:cubicBezTo>
                    <a:cubicBezTo>
                      <a:pt x="78" y="16"/>
                      <a:pt x="78" y="15"/>
                      <a:pt x="78" y="15"/>
                    </a:cubicBezTo>
                    <a:cubicBezTo>
                      <a:pt x="78" y="14"/>
                      <a:pt x="78" y="14"/>
                      <a:pt x="77" y="14"/>
                    </a:cubicBezTo>
                    <a:moveTo>
                      <a:pt x="85" y="3"/>
                    </a:moveTo>
                    <a:cubicBezTo>
                      <a:pt x="83" y="6"/>
                      <a:pt x="83" y="6"/>
                      <a:pt x="83" y="6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4" y="5"/>
                      <a:pt x="84" y="4"/>
                      <a:pt x="85" y="3"/>
                    </a:cubicBezTo>
                    <a:cubicBezTo>
                      <a:pt x="85" y="3"/>
                      <a:pt x="85" y="3"/>
                      <a:pt x="85" y="3"/>
                    </a:cubicBezTo>
                    <a:moveTo>
                      <a:pt x="84" y="3"/>
                    </a:moveTo>
                    <a:cubicBezTo>
                      <a:pt x="84" y="4"/>
                      <a:pt x="83" y="5"/>
                      <a:pt x="83" y="5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4" y="5"/>
                      <a:pt x="84" y="4"/>
                      <a:pt x="85" y="3"/>
                    </a:cubicBezTo>
                    <a:cubicBezTo>
                      <a:pt x="85" y="3"/>
                      <a:pt x="84" y="3"/>
                      <a:pt x="84" y="3"/>
                    </a:cubicBezTo>
                    <a:moveTo>
                      <a:pt x="87" y="0"/>
                    </a:moveTo>
                    <a:cubicBezTo>
                      <a:pt x="86" y="2"/>
                      <a:pt x="86" y="2"/>
                      <a:pt x="86" y="2"/>
                    </a:cubicBezTo>
                    <a:cubicBezTo>
                      <a:pt x="86" y="2"/>
                      <a:pt x="86" y="2"/>
                      <a:pt x="86" y="2"/>
                    </a:cubicBezTo>
                    <a:cubicBezTo>
                      <a:pt x="86" y="1"/>
                      <a:pt x="86" y="1"/>
                      <a:pt x="87" y="0"/>
                    </a:cubicBezTo>
                    <a:cubicBezTo>
                      <a:pt x="87" y="0"/>
                      <a:pt x="87" y="0"/>
                      <a:pt x="87" y="0"/>
                    </a:cubicBezTo>
                    <a:moveTo>
                      <a:pt x="86" y="0"/>
                    </a:moveTo>
                    <a:cubicBezTo>
                      <a:pt x="86" y="1"/>
                      <a:pt x="86" y="1"/>
                      <a:pt x="85" y="1"/>
                    </a:cubicBezTo>
                    <a:cubicBezTo>
                      <a:pt x="85" y="2"/>
                      <a:pt x="86" y="2"/>
                      <a:pt x="86" y="2"/>
                    </a:cubicBezTo>
                    <a:cubicBezTo>
                      <a:pt x="86" y="1"/>
                      <a:pt x="86" y="1"/>
                      <a:pt x="87" y="0"/>
                    </a:cubicBezTo>
                    <a:cubicBezTo>
                      <a:pt x="86" y="0"/>
                      <a:pt x="86" y="0"/>
                      <a:pt x="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5" name="Freeform 9840"/>
              <p:cNvSpPr>
                <a:spLocks noEditPoints="1"/>
              </p:cNvSpPr>
              <p:nvPr/>
            </p:nvSpPr>
            <p:spPr bwMode="auto">
              <a:xfrm>
                <a:off x="-23" y="3460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3 w 3"/>
                  <a:gd name="T13" fmla="*/ 0 h 5"/>
                  <a:gd name="T14" fmla="*/ 3 w 3"/>
                  <a:gd name="T15" fmla="*/ 0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6" name="Freeform 9841"/>
              <p:cNvSpPr>
                <a:spLocks noEditPoints="1"/>
              </p:cNvSpPr>
              <p:nvPr/>
            </p:nvSpPr>
            <p:spPr bwMode="auto">
              <a:xfrm>
                <a:off x="-139" y="3545"/>
                <a:ext cx="28" cy="52"/>
              </a:xfrm>
              <a:custGeom>
                <a:avLst/>
                <a:gdLst>
                  <a:gd name="T0" fmla="*/ 5 w 28"/>
                  <a:gd name="T1" fmla="*/ 42 h 52"/>
                  <a:gd name="T2" fmla="*/ 0 w 28"/>
                  <a:gd name="T3" fmla="*/ 52 h 52"/>
                  <a:gd name="T4" fmla="*/ 0 w 28"/>
                  <a:gd name="T5" fmla="*/ 52 h 52"/>
                  <a:gd name="T6" fmla="*/ 5 w 28"/>
                  <a:gd name="T7" fmla="*/ 42 h 52"/>
                  <a:gd name="T8" fmla="*/ 5 w 28"/>
                  <a:gd name="T9" fmla="*/ 42 h 52"/>
                  <a:gd name="T10" fmla="*/ 7 w 28"/>
                  <a:gd name="T11" fmla="*/ 40 h 52"/>
                  <a:gd name="T12" fmla="*/ 7 w 28"/>
                  <a:gd name="T13" fmla="*/ 42 h 52"/>
                  <a:gd name="T14" fmla="*/ 7 w 28"/>
                  <a:gd name="T15" fmla="*/ 42 h 52"/>
                  <a:gd name="T16" fmla="*/ 7 w 28"/>
                  <a:gd name="T17" fmla="*/ 40 h 52"/>
                  <a:gd name="T18" fmla="*/ 7 w 28"/>
                  <a:gd name="T19" fmla="*/ 40 h 52"/>
                  <a:gd name="T20" fmla="*/ 9 w 28"/>
                  <a:gd name="T21" fmla="*/ 35 h 52"/>
                  <a:gd name="T22" fmla="*/ 9 w 28"/>
                  <a:gd name="T23" fmla="*/ 35 h 52"/>
                  <a:gd name="T24" fmla="*/ 9 w 28"/>
                  <a:gd name="T25" fmla="*/ 35 h 52"/>
                  <a:gd name="T26" fmla="*/ 9 w 28"/>
                  <a:gd name="T27" fmla="*/ 35 h 52"/>
                  <a:gd name="T28" fmla="*/ 9 w 28"/>
                  <a:gd name="T29" fmla="*/ 35 h 52"/>
                  <a:gd name="T30" fmla="*/ 12 w 28"/>
                  <a:gd name="T31" fmla="*/ 30 h 52"/>
                  <a:gd name="T32" fmla="*/ 12 w 28"/>
                  <a:gd name="T33" fmla="*/ 30 h 52"/>
                  <a:gd name="T34" fmla="*/ 12 w 28"/>
                  <a:gd name="T35" fmla="*/ 30 h 52"/>
                  <a:gd name="T36" fmla="*/ 12 w 28"/>
                  <a:gd name="T37" fmla="*/ 30 h 52"/>
                  <a:gd name="T38" fmla="*/ 12 w 28"/>
                  <a:gd name="T39" fmla="*/ 30 h 52"/>
                  <a:gd name="T40" fmla="*/ 24 w 28"/>
                  <a:gd name="T41" fmla="*/ 9 h 52"/>
                  <a:gd name="T42" fmla="*/ 14 w 28"/>
                  <a:gd name="T43" fmla="*/ 28 h 52"/>
                  <a:gd name="T44" fmla="*/ 14 w 28"/>
                  <a:gd name="T45" fmla="*/ 28 h 52"/>
                  <a:gd name="T46" fmla="*/ 24 w 28"/>
                  <a:gd name="T47" fmla="*/ 9 h 52"/>
                  <a:gd name="T48" fmla="*/ 24 w 28"/>
                  <a:gd name="T49" fmla="*/ 9 h 52"/>
                  <a:gd name="T50" fmla="*/ 28 w 28"/>
                  <a:gd name="T51" fmla="*/ 0 h 52"/>
                  <a:gd name="T52" fmla="*/ 28 w 28"/>
                  <a:gd name="T53" fmla="*/ 0 h 52"/>
                  <a:gd name="T54" fmla="*/ 28 w 28"/>
                  <a:gd name="T55" fmla="*/ 2 h 52"/>
                  <a:gd name="T56" fmla="*/ 28 w 28"/>
                  <a:gd name="T57" fmla="*/ 2 h 52"/>
                  <a:gd name="T58" fmla="*/ 28 w 28"/>
                  <a:gd name="T5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52">
                    <a:moveTo>
                      <a:pt x="5" y="42"/>
                    </a:moveTo>
                    <a:lnTo>
                      <a:pt x="0" y="52"/>
                    </a:lnTo>
                    <a:lnTo>
                      <a:pt x="0" y="52"/>
                    </a:lnTo>
                    <a:lnTo>
                      <a:pt x="5" y="42"/>
                    </a:lnTo>
                    <a:lnTo>
                      <a:pt x="5" y="42"/>
                    </a:lnTo>
                    <a:close/>
                    <a:moveTo>
                      <a:pt x="7" y="40"/>
                    </a:moveTo>
                    <a:lnTo>
                      <a:pt x="7" y="42"/>
                    </a:lnTo>
                    <a:lnTo>
                      <a:pt x="7" y="42"/>
                    </a:lnTo>
                    <a:lnTo>
                      <a:pt x="7" y="40"/>
                    </a:lnTo>
                    <a:lnTo>
                      <a:pt x="7" y="40"/>
                    </a:lnTo>
                    <a:close/>
                    <a:moveTo>
                      <a:pt x="9" y="35"/>
                    </a:move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close/>
                    <a:moveTo>
                      <a:pt x="12" y="30"/>
                    </a:move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close/>
                    <a:moveTo>
                      <a:pt x="24" y="9"/>
                    </a:moveTo>
                    <a:lnTo>
                      <a:pt x="14" y="28"/>
                    </a:lnTo>
                    <a:lnTo>
                      <a:pt x="14" y="28"/>
                    </a:lnTo>
                    <a:lnTo>
                      <a:pt x="24" y="9"/>
                    </a:lnTo>
                    <a:lnTo>
                      <a:pt x="24" y="9"/>
                    </a:lnTo>
                    <a:close/>
                    <a:moveTo>
                      <a:pt x="28" y="0"/>
                    </a:moveTo>
                    <a:lnTo>
                      <a:pt x="28" y="0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7" name="Freeform 9842"/>
              <p:cNvSpPr>
                <a:spLocks noEditPoints="1"/>
              </p:cNvSpPr>
              <p:nvPr/>
            </p:nvSpPr>
            <p:spPr bwMode="auto">
              <a:xfrm>
                <a:off x="-139" y="3545"/>
                <a:ext cx="28" cy="52"/>
              </a:xfrm>
              <a:custGeom>
                <a:avLst/>
                <a:gdLst>
                  <a:gd name="T0" fmla="*/ 5 w 28"/>
                  <a:gd name="T1" fmla="*/ 42 h 52"/>
                  <a:gd name="T2" fmla="*/ 0 w 28"/>
                  <a:gd name="T3" fmla="*/ 52 h 52"/>
                  <a:gd name="T4" fmla="*/ 0 w 28"/>
                  <a:gd name="T5" fmla="*/ 52 h 52"/>
                  <a:gd name="T6" fmla="*/ 5 w 28"/>
                  <a:gd name="T7" fmla="*/ 42 h 52"/>
                  <a:gd name="T8" fmla="*/ 5 w 28"/>
                  <a:gd name="T9" fmla="*/ 42 h 52"/>
                  <a:gd name="T10" fmla="*/ 7 w 28"/>
                  <a:gd name="T11" fmla="*/ 40 h 52"/>
                  <a:gd name="T12" fmla="*/ 7 w 28"/>
                  <a:gd name="T13" fmla="*/ 42 h 52"/>
                  <a:gd name="T14" fmla="*/ 7 w 28"/>
                  <a:gd name="T15" fmla="*/ 42 h 52"/>
                  <a:gd name="T16" fmla="*/ 7 w 28"/>
                  <a:gd name="T17" fmla="*/ 40 h 52"/>
                  <a:gd name="T18" fmla="*/ 7 w 28"/>
                  <a:gd name="T19" fmla="*/ 40 h 52"/>
                  <a:gd name="T20" fmla="*/ 9 w 28"/>
                  <a:gd name="T21" fmla="*/ 35 h 52"/>
                  <a:gd name="T22" fmla="*/ 9 w 28"/>
                  <a:gd name="T23" fmla="*/ 35 h 52"/>
                  <a:gd name="T24" fmla="*/ 9 w 28"/>
                  <a:gd name="T25" fmla="*/ 35 h 52"/>
                  <a:gd name="T26" fmla="*/ 9 w 28"/>
                  <a:gd name="T27" fmla="*/ 35 h 52"/>
                  <a:gd name="T28" fmla="*/ 9 w 28"/>
                  <a:gd name="T29" fmla="*/ 35 h 52"/>
                  <a:gd name="T30" fmla="*/ 12 w 28"/>
                  <a:gd name="T31" fmla="*/ 30 h 52"/>
                  <a:gd name="T32" fmla="*/ 12 w 28"/>
                  <a:gd name="T33" fmla="*/ 30 h 52"/>
                  <a:gd name="T34" fmla="*/ 12 w 28"/>
                  <a:gd name="T35" fmla="*/ 30 h 52"/>
                  <a:gd name="T36" fmla="*/ 12 w 28"/>
                  <a:gd name="T37" fmla="*/ 30 h 52"/>
                  <a:gd name="T38" fmla="*/ 12 w 28"/>
                  <a:gd name="T39" fmla="*/ 30 h 52"/>
                  <a:gd name="T40" fmla="*/ 24 w 28"/>
                  <a:gd name="T41" fmla="*/ 9 h 52"/>
                  <a:gd name="T42" fmla="*/ 14 w 28"/>
                  <a:gd name="T43" fmla="*/ 28 h 52"/>
                  <a:gd name="T44" fmla="*/ 14 w 28"/>
                  <a:gd name="T45" fmla="*/ 28 h 52"/>
                  <a:gd name="T46" fmla="*/ 24 w 28"/>
                  <a:gd name="T47" fmla="*/ 9 h 52"/>
                  <a:gd name="T48" fmla="*/ 24 w 28"/>
                  <a:gd name="T49" fmla="*/ 9 h 52"/>
                  <a:gd name="T50" fmla="*/ 28 w 28"/>
                  <a:gd name="T51" fmla="*/ 0 h 52"/>
                  <a:gd name="T52" fmla="*/ 28 w 28"/>
                  <a:gd name="T53" fmla="*/ 0 h 52"/>
                  <a:gd name="T54" fmla="*/ 28 w 28"/>
                  <a:gd name="T55" fmla="*/ 2 h 52"/>
                  <a:gd name="T56" fmla="*/ 28 w 28"/>
                  <a:gd name="T57" fmla="*/ 2 h 52"/>
                  <a:gd name="T58" fmla="*/ 28 w 28"/>
                  <a:gd name="T5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52">
                    <a:moveTo>
                      <a:pt x="5" y="42"/>
                    </a:moveTo>
                    <a:lnTo>
                      <a:pt x="0" y="52"/>
                    </a:lnTo>
                    <a:lnTo>
                      <a:pt x="0" y="52"/>
                    </a:lnTo>
                    <a:lnTo>
                      <a:pt x="5" y="42"/>
                    </a:lnTo>
                    <a:lnTo>
                      <a:pt x="5" y="42"/>
                    </a:lnTo>
                    <a:moveTo>
                      <a:pt x="7" y="40"/>
                    </a:moveTo>
                    <a:lnTo>
                      <a:pt x="7" y="42"/>
                    </a:lnTo>
                    <a:lnTo>
                      <a:pt x="7" y="42"/>
                    </a:lnTo>
                    <a:lnTo>
                      <a:pt x="7" y="40"/>
                    </a:lnTo>
                    <a:lnTo>
                      <a:pt x="7" y="40"/>
                    </a:lnTo>
                    <a:moveTo>
                      <a:pt x="9" y="35"/>
                    </a:move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moveTo>
                      <a:pt x="12" y="30"/>
                    </a:move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moveTo>
                      <a:pt x="24" y="9"/>
                    </a:moveTo>
                    <a:lnTo>
                      <a:pt x="14" y="28"/>
                    </a:lnTo>
                    <a:lnTo>
                      <a:pt x="14" y="28"/>
                    </a:lnTo>
                    <a:lnTo>
                      <a:pt x="24" y="9"/>
                    </a:lnTo>
                    <a:lnTo>
                      <a:pt x="24" y="9"/>
                    </a:lnTo>
                    <a:moveTo>
                      <a:pt x="28" y="0"/>
                    </a:moveTo>
                    <a:lnTo>
                      <a:pt x="28" y="0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8" name="Freeform 9843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2 w 12"/>
                  <a:gd name="T1" fmla="*/ 19 h 21"/>
                  <a:gd name="T2" fmla="*/ 0 w 12"/>
                  <a:gd name="T3" fmla="*/ 21 h 21"/>
                  <a:gd name="T4" fmla="*/ 0 w 12"/>
                  <a:gd name="T5" fmla="*/ 21 h 21"/>
                  <a:gd name="T6" fmla="*/ 2 w 12"/>
                  <a:gd name="T7" fmla="*/ 19 h 21"/>
                  <a:gd name="T8" fmla="*/ 2 w 12"/>
                  <a:gd name="T9" fmla="*/ 19 h 21"/>
                  <a:gd name="T10" fmla="*/ 12 w 12"/>
                  <a:gd name="T11" fmla="*/ 0 h 21"/>
                  <a:gd name="T12" fmla="*/ 12 w 12"/>
                  <a:gd name="T13" fmla="*/ 0 h 21"/>
                  <a:gd name="T14" fmla="*/ 12 w 12"/>
                  <a:gd name="T15" fmla="*/ 0 h 21"/>
                  <a:gd name="T16" fmla="*/ 12 w 12"/>
                  <a:gd name="T1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1">
                    <a:moveTo>
                      <a:pt x="2" y="19"/>
                    </a:moveTo>
                    <a:lnTo>
                      <a:pt x="0" y="21"/>
                    </a:lnTo>
                    <a:lnTo>
                      <a:pt x="0" y="21"/>
                    </a:lnTo>
                    <a:lnTo>
                      <a:pt x="2" y="19"/>
                    </a:lnTo>
                    <a:lnTo>
                      <a:pt x="2" y="19"/>
                    </a:lnTo>
                    <a:close/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9" name="Freeform 9844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2 w 12"/>
                  <a:gd name="T1" fmla="*/ 19 h 21"/>
                  <a:gd name="T2" fmla="*/ 0 w 12"/>
                  <a:gd name="T3" fmla="*/ 21 h 21"/>
                  <a:gd name="T4" fmla="*/ 0 w 12"/>
                  <a:gd name="T5" fmla="*/ 21 h 21"/>
                  <a:gd name="T6" fmla="*/ 2 w 12"/>
                  <a:gd name="T7" fmla="*/ 19 h 21"/>
                  <a:gd name="T8" fmla="*/ 2 w 12"/>
                  <a:gd name="T9" fmla="*/ 19 h 21"/>
                  <a:gd name="T10" fmla="*/ 12 w 12"/>
                  <a:gd name="T11" fmla="*/ 0 h 21"/>
                  <a:gd name="T12" fmla="*/ 12 w 12"/>
                  <a:gd name="T13" fmla="*/ 0 h 21"/>
                  <a:gd name="T14" fmla="*/ 12 w 12"/>
                  <a:gd name="T15" fmla="*/ 0 h 21"/>
                  <a:gd name="T16" fmla="*/ 12 w 12"/>
                  <a:gd name="T1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1">
                    <a:moveTo>
                      <a:pt x="2" y="19"/>
                    </a:moveTo>
                    <a:lnTo>
                      <a:pt x="0" y="21"/>
                    </a:lnTo>
                    <a:lnTo>
                      <a:pt x="0" y="21"/>
                    </a:lnTo>
                    <a:lnTo>
                      <a:pt x="2" y="19"/>
                    </a:lnTo>
                    <a:lnTo>
                      <a:pt x="2" y="19"/>
                    </a:lnTo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0" name="Freeform 9845"/>
              <p:cNvSpPr>
                <a:spLocks noEditPoints="1"/>
              </p:cNvSpPr>
              <p:nvPr/>
            </p:nvSpPr>
            <p:spPr bwMode="auto">
              <a:xfrm>
                <a:off x="-134" y="3547"/>
                <a:ext cx="23" cy="40"/>
              </a:xfrm>
              <a:custGeom>
                <a:avLst/>
                <a:gdLst>
                  <a:gd name="T0" fmla="*/ 2 w 23"/>
                  <a:gd name="T1" fmla="*/ 40 h 40"/>
                  <a:gd name="T2" fmla="*/ 0 w 23"/>
                  <a:gd name="T3" fmla="*/ 40 h 40"/>
                  <a:gd name="T4" fmla="*/ 0 w 23"/>
                  <a:gd name="T5" fmla="*/ 40 h 40"/>
                  <a:gd name="T6" fmla="*/ 2 w 23"/>
                  <a:gd name="T7" fmla="*/ 40 h 40"/>
                  <a:gd name="T8" fmla="*/ 2 w 23"/>
                  <a:gd name="T9" fmla="*/ 40 h 40"/>
                  <a:gd name="T10" fmla="*/ 4 w 23"/>
                  <a:gd name="T11" fmla="*/ 33 h 40"/>
                  <a:gd name="T12" fmla="*/ 2 w 23"/>
                  <a:gd name="T13" fmla="*/ 38 h 40"/>
                  <a:gd name="T14" fmla="*/ 2 w 23"/>
                  <a:gd name="T15" fmla="*/ 38 h 40"/>
                  <a:gd name="T16" fmla="*/ 4 w 23"/>
                  <a:gd name="T17" fmla="*/ 33 h 40"/>
                  <a:gd name="T18" fmla="*/ 4 w 23"/>
                  <a:gd name="T19" fmla="*/ 33 h 40"/>
                  <a:gd name="T20" fmla="*/ 7 w 23"/>
                  <a:gd name="T21" fmla="*/ 28 h 40"/>
                  <a:gd name="T22" fmla="*/ 4 w 23"/>
                  <a:gd name="T23" fmla="*/ 33 h 40"/>
                  <a:gd name="T24" fmla="*/ 4 w 23"/>
                  <a:gd name="T25" fmla="*/ 33 h 40"/>
                  <a:gd name="T26" fmla="*/ 7 w 23"/>
                  <a:gd name="T27" fmla="*/ 28 h 40"/>
                  <a:gd name="T28" fmla="*/ 7 w 23"/>
                  <a:gd name="T29" fmla="*/ 28 h 40"/>
                  <a:gd name="T30" fmla="*/ 23 w 23"/>
                  <a:gd name="T31" fmla="*/ 0 h 40"/>
                  <a:gd name="T32" fmla="*/ 19 w 23"/>
                  <a:gd name="T33" fmla="*/ 7 h 40"/>
                  <a:gd name="T34" fmla="*/ 23 w 23"/>
                  <a:gd name="T35" fmla="*/ 0 h 40"/>
                  <a:gd name="T36" fmla="*/ 23 w 23"/>
                  <a:gd name="T3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40">
                    <a:moveTo>
                      <a:pt x="2" y="40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2" y="40"/>
                    </a:lnTo>
                    <a:lnTo>
                      <a:pt x="2" y="40"/>
                    </a:lnTo>
                    <a:close/>
                    <a:moveTo>
                      <a:pt x="4" y="33"/>
                    </a:moveTo>
                    <a:lnTo>
                      <a:pt x="2" y="38"/>
                    </a:lnTo>
                    <a:lnTo>
                      <a:pt x="2" y="38"/>
                    </a:lnTo>
                    <a:lnTo>
                      <a:pt x="4" y="33"/>
                    </a:lnTo>
                    <a:lnTo>
                      <a:pt x="4" y="33"/>
                    </a:lnTo>
                    <a:close/>
                    <a:moveTo>
                      <a:pt x="7" y="28"/>
                    </a:moveTo>
                    <a:lnTo>
                      <a:pt x="4" y="33"/>
                    </a:lnTo>
                    <a:lnTo>
                      <a:pt x="4" y="33"/>
                    </a:lnTo>
                    <a:lnTo>
                      <a:pt x="7" y="28"/>
                    </a:lnTo>
                    <a:lnTo>
                      <a:pt x="7" y="28"/>
                    </a:lnTo>
                    <a:close/>
                    <a:moveTo>
                      <a:pt x="23" y="0"/>
                    </a:moveTo>
                    <a:lnTo>
                      <a:pt x="19" y="7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1" name="Freeform 9846"/>
              <p:cNvSpPr>
                <a:spLocks noEditPoints="1"/>
              </p:cNvSpPr>
              <p:nvPr/>
            </p:nvSpPr>
            <p:spPr bwMode="auto">
              <a:xfrm>
                <a:off x="-134" y="3547"/>
                <a:ext cx="23" cy="40"/>
              </a:xfrm>
              <a:custGeom>
                <a:avLst/>
                <a:gdLst>
                  <a:gd name="T0" fmla="*/ 2 w 23"/>
                  <a:gd name="T1" fmla="*/ 40 h 40"/>
                  <a:gd name="T2" fmla="*/ 0 w 23"/>
                  <a:gd name="T3" fmla="*/ 40 h 40"/>
                  <a:gd name="T4" fmla="*/ 0 w 23"/>
                  <a:gd name="T5" fmla="*/ 40 h 40"/>
                  <a:gd name="T6" fmla="*/ 2 w 23"/>
                  <a:gd name="T7" fmla="*/ 40 h 40"/>
                  <a:gd name="T8" fmla="*/ 2 w 23"/>
                  <a:gd name="T9" fmla="*/ 40 h 40"/>
                  <a:gd name="T10" fmla="*/ 4 w 23"/>
                  <a:gd name="T11" fmla="*/ 33 h 40"/>
                  <a:gd name="T12" fmla="*/ 2 w 23"/>
                  <a:gd name="T13" fmla="*/ 38 h 40"/>
                  <a:gd name="T14" fmla="*/ 2 w 23"/>
                  <a:gd name="T15" fmla="*/ 38 h 40"/>
                  <a:gd name="T16" fmla="*/ 4 w 23"/>
                  <a:gd name="T17" fmla="*/ 33 h 40"/>
                  <a:gd name="T18" fmla="*/ 4 w 23"/>
                  <a:gd name="T19" fmla="*/ 33 h 40"/>
                  <a:gd name="T20" fmla="*/ 7 w 23"/>
                  <a:gd name="T21" fmla="*/ 28 h 40"/>
                  <a:gd name="T22" fmla="*/ 4 w 23"/>
                  <a:gd name="T23" fmla="*/ 33 h 40"/>
                  <a:gd name="T24" fmla="*/ 4 w 23"/>
                  <a:gd name="T25" fmla="*/ 33 h 40"/>
                  <a:gd name="T26" fmla="*/ 7 w 23"/>
                  <a:gd name="T27" fmla="*/ 28 h 40"/>
                  <a:gd name="T28" fmla="*/ 7 w 23"/>
                  <a:gd name="T29" fmla="*/ 28 h 40"/>
                  <a:gd name="T30" fmla="*/ 23 w 23"/>
                  <a:gd name="T31" fmla="*/ 0 h 40"/>
                  <a:gd name="T32" fmla="*/ 19 w 23"/>
                  <a:gd name="T33" fmla="*/ 7 h 40"/>
                  <a:gd name="T34" fmla="*/ 23 w 23"/>
                  <a:gd name="T35" fmla="*/ 0 h 40"/>
                  <a:gd name="T36" fmla="*/ 23 w 23"/>
                  <a:gd name="T3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40">
                    <a:moveTo>
                      <a:pt x="2" y="40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2" y="40"/>
                    </a:lnTo>
                    <a:lnTo>
                      <a:pt x="2" y="40"/>
                    </a:lnTo>
                    <a:moveTo>
                      <a:pt x="4" y="33"/>
                    </a:moveTo>
                    <a:lnTo>
                      <a:pt x="2" y="38"/>
                    </a:lnTo>
                    <a:lnTo>
                      <a:pt x="2" y="38"/>
                    </a:lnTo>
                    <a:lnTo>
                      <a:pt x="4" y="33"/>
                    </a:lnTo>
                    <a:lnTo>
                      <a:pt x="4" y="33"/>
                    </a:lnTo>
                    <a:moveTo>
                      <a:pt x="7" y="28"/>
                    </a:moveTo>
                    <a:lnTo>
                      <a:pt x="4" y="33"/>
                    </a:lnTo>
                    <a:lnTo>
                      <a:pt x="4" y="33"/>
                    </a:lnTo>
                    <a:lnTo>
                      <a:pt x="7" y="28"/>
                    </a:lnTo>
                    <a:lnTo>
                      <a:pt x="7" y="28"/>
                    </a:lnTo>
                    <a:moveTo>
                      <a:pt x="23" y="0"/>
                    </a:moveTo>
                    <a:lnTo>
                      <a:pt x="19" y="7"/>
                    </a:lnTo>
                    <a:lnTo>
                      <a:pt x="23" y="0"/>
                    </a:lnTo>
                    <a:lnTo>
                      <a:pt x="2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2" name="Freeform 9847"/>
              <p:cNvSpPr>
                <a:spLocks noEditPoints="1"/>
              </p:cNvSpPr>
              <p:nvPr/>
            </p:nvSpPr>
            <p:spPr bwMode="auto">
              <a:xfrm>
                <a:off x="-146" y="3545"/>
                <a:ext cx="35" cy="61"/>
              </a:xfrm>
              <a:custGeom>
                <a:avLst/>
                <a:gdLst>
                  <a:gd name="T0" fmla="*/ 0 w 15"/>
                  <a:gd name="T1" fmla="*/ 26 h 26"/>
                  <a:gd name="T2" fmla="*/ 0 w 15"/>
                  <a:gd name="T3" fmla="*/ 26 h 26"/>
                  <a:gd name="T4" fmla="*/ 0 w 15"/>
                  <a:gd name="T5" fmla="*/ 26 h 26"/>
                  <a:gd name="T6" fmla="*/ 0 w 15"/>
                  <a:gd name="T7" fmla="*/ 26 h 26"/>
                  <a:gd name="T8" fmla="*/ 0 w 15"/>
                  <a:gd name="T9" fmla="*/ 26 h 26"/>
                  <a:gd name="T10" fmla="*/ 1 w 15"/>
                  <a:gd name="T11" fmla="*/ 25 h 26"/>
                  <a:gd name="T12" fmla="*/ 1 w 15"/>
                  <a:gd name="T13" fmla="*/ 26 h 26"/>
                  <a:gd name="T14" fmla="*/ 1 w 15"/>
                  <a:gd name="T15" fmla="*/ 26 h 26"/>
                  <a:gd name="T16" fmla="*/ 1 w 15"/>
                  <a:gd name="T17" fmla="*/ 25 h 26"/>
                  <a:gd name="T18" fmla="*/ 1 w 15"/>
                  <a:gd name="T19" fmla="*/ 25 h 26"/>
                  <a:gd name="T20" fmla="*/ 5 w 15"/>
                  <a:gd name="T21" fmla="*/ 18 h 26"/>
                  <a:gd name="T22" fmla="*/ 1 w 15"/>
                  <a:gd name="T23" fmla="*/ 25 h 26"/>
                  <a:gd name="T24" fmla="*/ 1 w 15"/>
                  <a:gd name="T25" fmla="*/ 25 h 26"/>
                  <a:gd name="T26" fmla="*/ 5 w 15"/>
                  <a:gd name="T27" fmla="*/ 18 h 26"/>
                  <a:gd name="T28" fmla="*/ 5 w 15"/>
                  <a:gd name="T29" fmla="*/ 18 h 26"/>
                  <a:gd name="T30" fmla="*/ 6 w 15"/>
                  <a:gd name="T31" fmla="*/ 17 h 26"/>
                  <a:gd name="T32" fmla="*/ 5 w 15"/>
                  <a:gd name="T33" fmla="*/ 18 h 26"/>
                  <a:gd name="T34" fmla="*/ 5 w 15"/>
                  <a:gd name="T35" fmla="*/ 18 h 26"/>
                  <a:gd name="T36" fmla="*/ 6 w 15"/>
                  <a:gd name="T37" fmla="*/ 17 h 26"/>
                  <a:gd name="T38" fmla="*/ 6 w 15"/>
                  <a:gd name="T39" fmla="*/ 17 h 26"/>
                  <a:gd name="T40" fmla="*/ 7 w 15"/>
                  <a:gd name="T41" fmla="*/ 14 h 26"/>
                  <a:gd name="T42" fmla="*/ 7 w 15"/>
                  <a:gd name="T43" fmla="*/ 15 h 26"/>
                  <a:gd name="T44" fmla="*/ 7 w 15"/>
                  <a:gd name="T45" fmla="*/ 15 h 26"/>
                  <a:gd name="T46" fmla="*/ 7 w 15"/>
                  <a:gd name="T47" fmla="*/ 14 h 26"/>
                  <a:gd name="T48" fmla="*/ 7 w 15"/>
                  <a:gd name="T49" fmla="*/ 14 h 26"/>
                  <a:gd name="T50" fmla="*/ 8 w 15"/>
                  <a:gd name="T51" fmla="*/ 13 h 26"/>
                  <a:gd name="T52" fmla="*/ 8 w 15"/>
                  <a:gd name="T53" fmla="*/ 13 h 26"/>
                  <a:gd name="T54" fmla="*/ 8 w 15"/>
                  <a:gd name="T55" fmla="*/ 13 h 26"/>
                  <a:gd name="T56" fmla="*/ 8 w 15"/>
                  <a:gd name="T57" fmla="*/ 13 h 26"/>
                  <a:gd name="T58" fmla="*/ 8 w 15"/>
                  <a:gd name="T59" fmla="*/ 13 h 26"/>
                  <a:gd name="T60" fmla="*/ 13 w 15"/>
                  <a:gd name="T61" fmla="*/ 4 h 26"/>
                  <a:gd name="T62" fmla="*/ 8 w 15"/>
                  <a:gd name="T63" fmla="*/ 12 h 26"/>
                  <a:gd name="T64" fmla="*/ 8 w 15"/>
                  <a:gd name="T65" fmla="*/ 12 h 26"/>
                  <a:gd name="T66" fmla="*/ 13 w 15"/>
                  <a:gd name="T67" fmla="*/ 4 h 26"/>
                  <a:gd name="T68" fmla="*/ 13 w 15"/>
                  <a:gd name="T69" fmla="*/ 4 h 26"/>
                  <a:gd name="T70" fmla="*/ 15 w 15"/>
                  <a:gd name="T71" fmla="*/ 0 h 26"/>
                  <a:gd name="T72" fmla="*/ 15 w 15"/>
                  <a:gd name="T73" fmla="*/ 1 h 26"/>
                  <a:gd name="T74" fmla="*/ 15 w 15"/>
                  <a:gd name="T75" fmla="*/ 1 h 26"/>
                  <a:gd name="T76" fmla="*/ 15 w 15"/>
                  <a:gd name="T77" fmla="*/ 0 h 26"/>
                  <a:gd name="T78" fmla="*/ 15 w 15"/>
                  <a:gd name="T7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5" h="26">
                    <a:moveTo>
                      <a:pt x="0" y="26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moveTo>
                      <a:pt x="1" y="25"/>
                    </a:moveTo>
                    <a:cubicBezTo>
                      <a:pt x="1" y="25"/>
                      <a:pt x="1" y="26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moveTo>
                      <a:pt x="5" y="18"/>
                    </a:moveTo>
                    <a:cubicBezTo>
                      <a:pt x="4" y="20"/>
                      <a:pt x="3" y="22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3" y="22"/>
                      <a:pt x="4" y="20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moveTo>
                      <a:pt x="6" y="17"/>
                    </a:moveTo>
                    <a:cubicBezTo>
                      <a:pt x="6" y="17"/>
                      <a:pt x="6" y="17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moveTo>
                      <a:pt x="7" y="14"/>
                    </a:move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moveTo>
                      <a:pt x="8" y="13"/>
                    </a:move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13" y="4"/>
                    </a:moveTo>
                    <a:cubicBezTo>
                      <a:pt x="12" y="6"/>
                      <a:pt x="10" y="9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10" y="9"/>
                      <a:pt x="12" y="6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moveTo>
                      <a:pt x="15" y="0"/>
                    </a:moveTo>
                    <a:cubicBezTo>
                      <a:pt x="15" y="0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3" name="Freeform 9848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0 w 5"/>
                  <a:gd name="T1" fmla="*/ 8 h 9"/>
                  <a:gd name="T2" fmla="*/ 0 w 5"/>
                  <a:gd name="T3" fmla="*/ 9 h 9"/>
                  <a:gd name="T4" fmla="*/ 0 w 5"/>
                  <a:gd name="T5" fmla="*/ 9 h 9"/>
                  <a:gd name="T6" fmla="*/ 0 w 5"/>
                  <a:gd name="T7" fmla="*/ 8 h 9"/>
                  <a:gd name="T8" fmla="*/ 0 w 5"/>
                  <a:gd name="T9" fmla="*/ 8 h 9"/>
                  <a:gd name="T10" fmla="*/ 5 w 5"/>
                  <a:gd name="T11" fmla="*/ 0 h 9"/>
                  <a:gd name="T12" fmla="*/ 5 w 5"/>
                  <a:gd name="T13" fmla="*/ 0 h 9"/>
                  <a:gd name="T14" fmla="*/ 5 w 5"/>
                  <a:gd name="T15" fmla="*/ 0 h 9"/>
                  <a:gd name="T16" fmla="*/ 5 w 5"/>
                  <a:gd name="T17" fmla="*/ 0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0" y="8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4" name="Oval 9849"/>
              <p:cNvSpPr>
                <a:spLocks noChangeArrowheads="1"/>
              </p:cNvSpPr>
              <p:nvPr/>
            </p:nvSpPr>
            <p:spPr bwMode="auto">
              <a:xfrm>
                <a:off x="-146" y="360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5" name="Freeform 9850"/>
              <p:cNvSpPr>
                <a:spLocks noEditPoints="1"/>
              </p:cNvSpPr>
              <p:nvPr/>
            </p:nvSpPr>
            <p:spPr bwMode="auto">
              <a:xfrm>
                <a:off x="-146" y="3547"/>
                <a:ext cx="35" cy="61"/>
              </a:xfrm>
              <a:custGeom>
                <a:avLst/>
                <a:gdLst>
                  <a:gd name="T0" fmla="*/ 0 w 15"/>
                  <a:gd name="T1" fmla="*/ 25 h 26"/>
                  <a:gd name="T2" fmla="*/ 0 w 15"/>
                  <a:gd name="T3" fmla="*/ 26 h 26"/>
                  <a:gd name="T4" fmla="*/ 0 w 15"/>
                  <a:gd name="T5" fmla="*/ 26 h 26"/>
                  <a:gd name="T6" fmla="*/ 0 w 15"/>
                  <a:gd name="T7" fmla="*/ 25 h 26"/>
                  <a:gd name="T8" fmla="*/ 0 w 15"/>
                  <a:gd name="T9" fmla="*/ 25 h 26"/>
                  <a:gd name="T10" fmla="*/ 1 w 15"/>
                  <a:gd name="T11" fmla="*/ 25 h 26"/>
                  <a:gd name="T12" fmla="*/ 0 w 15"/>
                  <a:gd name="T13" fmla="*/ 25 h 26"/>
                  <a:gd name="T14" fmla="*/ 0 w 15"/>
                  <a:gd name="T15" fmla="*/ 25 h 26"/>
                  <a:gd name="T16" fmla="*/ 1 w 15"/>
                  <a:gd name="T17" fmla="*/ 25 h 26"/>
                  <a:gd name="T18" fmla="*/ 1 w 15"/>
                  <a:gd name="T19" fmla="*/ 25 h 26"/>
                  <a:gd name="T20" fmla="*/ 1 w 15"/>
                  <a:gd name="T21" fmla="*/ 24 h 26"/>
                  <a:gd name="T22" fmla="*/ 1 w 15"/>
                  <a:gd name="T23" fmla="*/ 24 h 26"/>
                  <a:gd name="T24" fmla="*/ 1 w 15"/>
                  <a:gd name="T25" fmla="*/ 24 h 26"/>
                  <a:gd name="T26" fmla="*/ 1 w 15"/>
                  <a:gd name="T27" fmla="*/ 24 h 26"/>
                  <a:gd name="T28" fmla="*/ 1 w 15"/>
                  <a:gd name="T29" fmla="*/ 24 h 26"/>
                  <a:gd name="T30" fmla="*/ 5 w 15"/>
                  <a:gd name="T31" fmla="*/ 17 h 26"/>
                  <a:gd name="T32" fmla="*/ 5 w 15"/>
                  <a:gd name="T33" fmla="*/ 17 h 26"/>
                  <a:gd name="T34" fmla="*/ 5 w 15"/>
                  <a:gd name="T35" fmla="*/ 17 h 26"/>
                  <a:gd name="T36" fmla="*/ 5 w 15"/>
                  <a:gd name="T37" fmla="*/ 17 h 26"/>
                  <a:gd name="T38" fmla="*/ 5 w 15"/>
                  <a:gd name="T39" fmla="*/ 17 h 26"/>
                  <a:gd name="T40" fmla="*/ 7 w 15"/>
                  <a:gd name="T41" fmla="*/ 14 h 26"/>
                  <a:gd name="T42" fmla="*/ 6 w 15"/>
                  <a:gd name="T43" fmla="*/ 16 h 26"/>
                  <a:gd name="T44" fmla="*/ 6 w 15"/>
                  <a:gd name="T45" fmla="*/ 16 h 26"/>
                  <a:gd name="T46" fmla="*/ 7 w 15"/>
                  <a:gd name="T47" fmla="*/ 14 h 26"/>
                  <a:gd name="T48" fmla="*/ 7 w 15"/>
                  <a:gd name="T49" fmla="*/ 14 h 26"/>
                  <a:gd name="T50" fmla="*/ 8 w 15"/>
                  <a:gd name="T51" fmla="*/ 12 h 26"/>
                  <a:gd name="T52" fmla="*/ 7 w 15"/>
                  <a:gd name="T53" fmla="*/ 13 h 26"/>
                  <a:gd name="T54" fmla="*/ 7 w 15"/>
                  <a:gd name="T55" fmla="*/ 13 h 26"/>
                  <a:gd name="T56" fmla="*/ 8 w 15"/>
                  <a:gd name="T57" fmla="*/ 12 h 26"/>
                  <a:gd name="T58" fmla="*/ 8 w 15"/>
                  <a:gd name="T59" fmla="*/ 12 h 26"/>
                  <a:gd name="T60" fmla="*/ 15 w 15"/>
                  <a:gd name="T61" fmla="*/ 0 h 26"/>
                  <a:gd name="T62" fmla="*/ 13 w 15"/>
                  <a:gd name="T63" fmla="*/ 3 h 26"/>
                  <a:gd name="T64" fmla="*/ 13 w 15"/>
                  <a:gd name="T65" fmla="*/ 3 h 26"/>
                  <a:gd name="T66" fmla="*/ 15 w 15"/>
                  <a:gd name="T67" fmla="*/ 0 h 26"/>
                  <a:gd name="T68" fmla="*/ 15 w 15"/>
                  <a:gd name="T6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" h="26">
                    <a:moveTo>
                      <a:pt x="0" y="25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moveTo>
                      <a:pt x="1" y="25"/>
                    </a:moveTo>
                    <a:cubicBezTo>
                      <a:pt x="1" y="25"/>
                      <a:pt x="1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moveTo>
                      <a:pt x="1" y="24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moveTo>
                      <a:pt x="5" y="17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moveTo>
                      <a:pt x="7" y="14"/>
                    </a:moveTo>
                    <a:cubicBezTo>
                      <a:pt x="7" y="15"/>
                      <a:pt x="6" y="15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5"/>
                      <a:pt x="7" y="15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moveTo>
                      <a:pt x="8" y="12"/>
                    </a:moveTo>
                    <a:cubicBezTo>
                      <a:pt x="8" y="12"/>
                      <a:pt x="8" y="13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2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moveTo>
                      <a:pt x="15" y="0"/>
                    </a:moveTo>
                    <a:cubicBezTo>
                      <a:pt x="14" y="1"/>
                      <a:pt x="14" y="2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2"/>
                      <a:pt x="14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6" name="Freeform 9851"/>
              <p:cNvSpPr>
                <a:spLocks/>
              </p:cNvSpPr>
              <p:nvPr/>
            </p:nvSpPr>
            <p:spPr bwMode="auto">
              <a:xfrm>
                <a:off x="-212" y="3712"/>
                <a:ext cx="7" cy="15"/>
              </a:xfrm>
              <a:custGeom>
                <a:avLst/>
                <a:gdLst>
                  <a:gd name="T0" fmla="*/ 7 w 7"/>
                  <a:gd name="T1" fmla="*/ 0 h 15"/>
                  <a:gd name="T2" fmla="*/ 0 w 7"/>
                  <a:gd name="T3" fmla="*/ 15 h 15"/>
                  <a:gd name="T4" fmla="*/ 0 w 7"/>
                  <a:gd name="T5" fmla="*/ 15 h 15"/>
                  <a:gd name="T6" fmla="*/ 7 w 7"/>
                  <a:gd name="T7" fmla="*/ 0 h 15"/>
                  <a:gd name="T8" fmla="*/ 7 w 7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7" name="Freeform 9852"/>
              <p:cNvSpPr>
                <a:spLocks/>
              </p:cNvSpPr>
              <p:nvPr/>
            </p:nvSpPr>
            <p:spPr bwMode="auto">
              <a:xfrm>
                <a:off x="-212" y="3712"/>
                <a:ext cx="7" cy="15"/>
              </a:xfrm>
              <a:custGeom>
                <a:avLst/>
                <a:gdLst>
                  <a:gd name="T0" fmla="*/ 7 w 7"/>
                  <a:gd name="T1" fmla="*/ 0 h 15"/>
                  <a:gd name="T2" fmla="*/ 0 w 7"/>
                  <a:gd name="T3" fmla="*/ 15 h 15"/>
                  <a:gd name="T4" fmla="*/ 0 w 7"/>
                  <a:gd name="T5" fmla="*/ 15 h 15"/>
                  <a:gd name="T6" fmla="*/ 7 w 7"/>
                  <a:gd name="T7" fmla="*/ 0 h 15"/>
                  <a:gd name="T8" fmla="*/ 7 w 7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7" y="0"/>
                    </a:lnTo>
                    <a:lnTo>
                      <a:pt x="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8" name="Freeform 9853"/>
              <p:cNvSpPr>
                <a:spLocks noEditPoints="1"/>
              </p:cNvSpPr>
              <p:nvPr/>
            </p:nvSpPr>
            <p:spPr bwMode="auto">
              <a:xfrm>
                <a:off x="-217" y="3696"/>
                <a:ext cx="21" cy="40"/>
              </a:xfrm>
              <a:custGeom>
                <a:avLst/>
                <a:gdLst>
                  <a:gd name="T0" fmla="*/ 5 w 21"/>
                  <a:gd name="T1" fmla="*/ 31 h 40"/>
                  <a:gd name="T2" fmla="*/ 0 w 21"/>
                  <a:gd name="T3" fmla="*/ 40 h 40"/>
                  <a:gd name="T4" fmla="*/ 0 w 21"/>
                  <a:gd name="T5" fmla="*/ 40 h 40"/>
                  <a:gd name="T6" fmla="*/ 5 w 21"/>
                  <a:gd name="T7" fmla="*/ 31 h 40"/>
                  <a:gd name="T8" fmla="*/ 5 w 21"/>
                  <a:gd name="T9" fmla="*/ 31 h 40"/>
                  <a:gd name="T10" fmla="*/ 21 w 21"/>
                  <a:gd name="T11" fmla="*/ 0 h 40"/>
                  <a:gd name="T12" fmla="*/ 21 w 21"/>
                  <a:gd name="T13" fmla="*/ 0 h 40"/>
                  <a:gd name="T14" fmla="*/ 12 w 21"/>
                  <a:gd name="T15" fmla="*/ 16 h 40"/>
                  <a:gd name="T16" fmla="*/ 12 w 21"/>
                  <a:gd name="T17" fmla="*/ 16 h 40"/>
                  <a:gd name="T18" fmla="*/ 21 w 21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40">
                    <a:moveTo>
                      <a:pt x="5" y="31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5" y="31"/>
                    </a:lnTo>
                    <a:lnTo>
                      <a:pt x="5" y="31"/>
                    </a:lnTo>
                    <a:close/>
                    <a:moveTo>
                      <a:pt x="21" y="0"/>
                    </a:moveTo>
                    <a:lnTo>
                      <a:pt x="21" y="0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9" name="Freeform 9854"/>
              <p:cNvSpPr>
                <a:spLocks noEditPoints="1"/>
              </p:cNvSpPr>
              <p:nvPr/>
            </p:nvSpPr>
            <p:spPr bwMode="auto">
              <a:xfrm>
                <a:off x="-217" y="3696"/>
                <a:ext cx="21" cy="40"/>
              </a:xfrm>
              <a:custGeom>
                <a:avLst/>
                <a:gdLst>
                  <a:gd name="T0" fmla="*/ 5 w 21"/>
                  <a:gd name="T1" fmla="*/ 31 h 40"/>
                  <a:gd name="T2" fmla="*/ 0 w 21"/>
                  <a:gd name="T3" fmla="*/ 40 h 40"/>
                  <a:gd name="T4" fmla="*/ 0 w 21"/>
                  <a:gd name="T5" fmla="*/ 40 h 40"/>
                  <a:gd name="T6" fmla="*/ 5 w 21"/>
                  <a:gd name="T7" fmla="*/ 31 h 40"/>
                  <a:gd name="T8" fmla="*/ 5 w 21"/>
                  <a:gd name="T9" fmla="*/ 31 h 40"/>
                  <a:gd name="T10" fmla="*/ 21 w 21"/>
                  <a:gd name="T11" fmla="*/ 0 h 40"/>
                  <a:gd name="T12" fmla="*/ 21 w 21"/>
                  <a:gd name="T13" fmla="*/ 0 h 40"/>
                  <a:gd name="T14" fmla="*/ 12 w 21"/>
                  <a:gd name="T15" fmla="*/ 16 h 40"/>
                  <a:gd name="T16" fmla="*/ 12 w 21"/>
                  <a:gd name="T17" fmla="*/ 16 h 40"/>
                  <a:gd name="T18" fmla="*/ 21 w 21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40">
                    <a:moveTo>
                      <a:pt x="5" y="31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5" y="31"/>
                    </a:lnTo>
                    <a:lnTo>
                      <a:pt x="5" y="31"/>
                    </a:lnTo>
                    <a:moveTo>
                      <a:pt x="21" y="0"/>
                    </a:moveTo>
                    <a:lnTo>
                      <a:pt x="21" y="0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1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0" name="Freeform 9855"/>
              <p:cNvSpPr>
                <a:spLocks noEditPoints="1"/>
              </p:cNvSpPr>
              <p:nvPr/>
            </p:nvSpPr>
            <p:spPr bwMode="auto">
              <a:xfrm>
                <a:off x="-229" y="3719"/>
                <a:ext cx="19" cy="33"/>
              </a:xfrm>
              <a:custGeom>
                <a:avLst/>
                <a:gdLst>
                  <a:gd name="T0" fmla="*/ 1 w 8"/>
                  <a:gd name="T1" fmla="*/ 12 h 14"/>
                  <a:gd name="T2" fmla="*/ 0 w 8"/>
                  <a:gd name="T3" fmla="*/ 14 h 14"/>
                  <a:gd name="T4" fmla="*/ 0 w 8"/>
                  <a:gd name="T5" fmla="*/ 14 h 14"/>
                  <a:gd name="T6" fmla="*/ 1 w 8"/>
                  <a:gd name="T7" fmla="*/ 12 h 14"/>
                  <a:gd name="T8" fmla="*/ 1 w 8"/>
                  <a:gd name="T9" fmla="*/ 12 h 14"/>
                  <a:gd name="T10" fmla="*/ 2 w 8"/>
                  <a:gd name="T11" fmla="*/ 10 h 14"/>
                  <a:gd name="T12" fmla="*/ 2 w 8"/>
                  <a:gd name="T13" fmla="*/ 11 h 14"/>
                  <a:gd name="T14" fmla="*/ 2 w 8"/>
                  <a:gd name="T15" fmla="*/ 11 h 14"/>
                  <a:gd name="T16" fmla="*/ 2 w 8"/>
                  <a:gd name="T17" fmla="*/ 10 h 14"/>
                  <a:gd name="T18" fmla="*/ 2 w 8"/>
                  <a:gd name="T19" fmla="*/ 10 h 14"/>
                  <a:gd name="T20" fmla="*/ 8 w 8"/>
                  <a:gd name="T21" fmla="*/ 0 h 14"/>
                  <a:gd name="T22" fmla="*/ 8 w 8"/>
                  <a:gd name="T23" fmla="*/ 0 h 14"/>
                  <a:gd name="T24" fmla="*/ 6 w 8"/>
                  <a:gd name="T25" fmla="*/ 3 h 14"/>
                  <a:gd name="T26" fmla="*/ 6 w 8"/>
                  <a:gd name="T27" fmla="*/ 3 h 14"/>
                  <a:gd name="T28" fmla="*/ 8 w 8"/>
                  <a:gd name="T2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4">
                    <a:moveTo>
                      <a:pt x="1" y="12"/>
                    </a:moveTo>
                    <a:cubicBezTo>
                      <a:pt x="1" y="13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1" y="13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moveTo>
                      <a:pt x="2" y="10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7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2"/>
                      <a:pt x="8" y="1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1" name="Freeform 9856"/>
              <p:cNvSpPr>
                <a:spLocks noEditPoints="1"/>
              </p:cNvSpPr>
              <p:nvPr/>
            </p:nvSpPr>
            <p:spPr bwMode="auto">
              <a:xfrm>
                <a:off x="-234" y="3727"/>
                <a:ext cx="19" cy="35"/>
              </a:xfrm>
              <a:custGeom>
                <a:avLst/>
                <a:gdLst>
                  <a:gd name="T0" fmla="*/ 2 w 8"/>
                  <a:gd name="T1" fmla="*/ 11 h 15"/>
                  <a:gd name="T2" fmla="*/ 0 w 8"/>
                  <a:gd name="T3" fmla="*/ 15 h 15"/>
                  <a:gd name="T4" fmla="*/ 0 w 8"/>
                  <a:gd name="T5" fmla="*/ 15 h 15"/>
                  <a:gd name="T6" fmla="*/ 2 w 8"/>
                  <a:gd name="T7" fmla="*/ 11 h 15"/>
                  <a:gd name="T8" fmla="*/ 2 w 8"/>
                  <a:gd name="T9" fmla="*/ 11 h 15"/>
                  <a:gd name="T10" fmla="*/ 4 w 8"/>
                  <a:gd name="T11" fmla="*/ 8 h 15"/>
                  <a:gd name="T12" fmla="*/ 3 w 8"/>
                  <a:gd name="T13" fmla="*/ 9 h 15"/>
                  <a:gd name="T14" fmla="*/ 3 w 8"/>
                  <a:gd name="T15" fmla="*/ 9 h 15"/>
                  <a:gd name="T16" fmla="*/ 4 w 8"/>
                  <a:gd name="T17" fmla="*/ 8 h 15"/>
                  <a:gd name="T18" fmla="*/ 4 w 8"/>
                  <a:gd name="T19" fmla="*/ 8 h 15"/>
                  <a:gd name="T20" fmla="*/ 8 w 8"/>
                  <a:gd name="T21" fmla="*/ 0 h 15"/>
                  <a:gd name="T22" fmla="*/ 4 w 8"/>
                  <a:gd name="T23" fmla="*/ 7 h 15"/>
                  <a:gd name="T24" fmla="*/ 4 w 8"/>
                  <a:gd name="T25" fmla="*/ 7 h 15"/>
                  <a:gd name="T26" fmla="*/ 8 w 8"/>
                  <a:gd name="T27" fmla="*/ 0 h 15"/>
                  <a:gd name="T28" fmla="*/ 8 w 8"/>
                  <a:gd name="T2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5">
                    <a:moveTo>
                      <a:pt x="2" y="11"/>
                    </a:moveTo>
                    <a:cubicBezTo>
                      <a:pt x="1" y="13"/>
                      <a:pt x="1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4"/>
                      <a:pt x="1" y="13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moveTo>
                      <a:pt x="4" y="8"/>
                    </a:moveTo>
                    <a:cubicBezTo>
                      <a:pt x="4" y="9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4" y="9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8" y="0"/>
                    </a:moveTo>
                    <a:cubicBezTo>
                      <a:pt x="7" y="3"/>
                      <a:pt x="6" y="5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5"/>
                      <a:pt x="7" y="3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2" name="Freeform 9857"/>
              <p:cNvSpPr>
                <a:spLocks noEditPoints="1"/>
              </p:cNvSpPr>
              <p:nvPr/>
            </p:nvSpPr>
            <p:spPr bwMode="auto">
              <a:xfrm>
                <a:off x="-269" y="3795"/>
                <a:ext cx="17" cy="33"/>
              </a:xfrm>
              <a:custGeom>
                <a:avLst/>
                <a:gdLst>
                  <a:gd name="T0" fmla="*/ 0 w 17"/>
                  <a:gd name="T1" fmla="*/ 31 h 33"/>
                  <a:gd name="T2" fmla="*/ 0 w 17"/>
                  <a:gd name="T3" fmla="*/ 33 h 33"/>
                  <a:gd name="T4" fmla="*/ 0 w 17"/>
                  <a:gd name="T5" fmla="*/ 33 h 33"/>
                  <a:gd name="T6" fmla="*/ 0 w 17"/>
                  <a:gd name="T7" fmla="*/ 31 h 33"/>
                  <a:gd name="T8" fmla="*/ 0 w 17"/>
                  <a:gd name="T9" fmla="*/ 31 h 33"/>
                  <a:gd name="T10" fmla="*/ 5 w 17"/>
                  <a:gd name="T11" fmla="*/ 24 h 33"/>
                  <a:gd name="T12" fmla="*/ 2 w 17"/>
                  <a:gd name="T13" fmla="*/ 26 h 33"/>
                  <a:gd name="T14" fmla="*/ 2 w 17"/>
                  <a:gd name="T15" fmla="*/ 26 h 33"/>
                  <a:gd name="T16" fmla="*/ 5 w 17"/>
                  <a:gd name="T17" fmla="*/ 24 h 33"/>
                  <a:gd name="T18" fmla="*/ 5 w 17"/>
                  <a:gd name="T19" fmla="*/ 24 h 33"/>
                  <a:gd name="T20" fmla="*/ 5 w 17"/>
                  <a:gd name="T21" fmla="*/ 24 h 33"/>
                  <a:gd name="T22" fmla="*/ 5 w 17"/>
                  <a:gd name="T23" fmla="*/ 24 h 33"/>
                  <a:gd name="T24" fmla="*/ 5 w 17"/>
                  <a:gd name="T25" fmla="*/ 24 h 33"/>
                  <a:gd name="T26" fmla="*/ 5 w 17"/>
                  <a:gd name="T27" fmla="*/ 24 h 33"/>
                  <a:gd name="T28" fmla="*/ 5 w 17"/>
                  <a:gd name="T29" fmla="*/ 24 h 33"/>
                  <a:gd name="T30" fmla="*/ 7 w 17"/>
                  <a:gd name="T31" fmla="*/ 21 h 33"/>
                  <a:gd name="T32" fmla="*/ 5 w 17"/>
                  <a:gd name="T33" fmla="*/ 21 h 33"/>
                  <a:gd name="T34" fmla="*/ 5 w 17"/>
                  <a:gd name="T35" fmla="*/ 21 h 33"/>
                  <a:gd name="T36" fmla="*/ 7 w 17"/>
                  <a:gd name="T37" fmla="*/ 21 h 33"/>
                  <a:gd name="T38" fmla="*/ 7 w 17"/>
                  <a:gd name="T39" fmla="*/ 19 h 33"/>
                  <a:gd name="T40" fmla="*/ 7 w 17"/>
                  <a:gd name="T41" fmla="*/ 19 h 33"/>
                  <a:gd name="T42" fmla="*/ 7 w 17"/>
                  <a:gd name="T43" fmla="*/ 19 h 33"/>
                  <a:gd name="T44" fmla="*/ 7 w 17"/>
                  <a:gd name="T45" fmla="*/ 19 h 33"/>
                  <a:gd name="T46" fmla="*/ 7 w 17"/>
                  <a:gd name="T47" fmla="*/ 19 h 33"/>
                  <a:gd name="T48" fmla="*/ 9 w 17"/>
                  <a:gd name="T49" fmla="*/ 17 h 33"/>
                  <a:gd name="T50" fmla="*/ 9 w 17"/>
                  <a:gd name="T51" fmla="*/ 17 h 33"/>
                  <a:gd name="T52" fmla="*/ 9 w 17"/>
                  <a:gd name="T53" fmla="*/ 17 h 33"/>
                  <a:gd name="T54" fmla="*/ 9 w 17"/>
                  <a:gd name="T55" fmla="*/ 17 h 33"/>
                  <a:gd name="T56" fmla="*/ 9 w 17"/>
                  <a:gd name="T57" fmla="*/ 17 h 33"/>
                  <a:gd name="T58" fmla="*/ 9 w 17"/>
                  <a:gd name="T59" fmla="*/ 14 h 33"/>
                  <a:gd name="T60" fmla="*/ 9 w 17"/>
                  <a:gd name="T61" fmla="*/ 17 h 33"/>
                  <a:gd name="T62" fmla="*/ 9 w 17"/>
                  <a:gd name="T63" fmla="*/ 17 h 33"/>
                  <a:gd name="T64" fmla="*/ 9 w 17"/>
                  <a:gd name="T65" fmla="*/ 14 h 33"/>
                  <a:gd name="T66" fmla="*/ 9 w 17"/>
                  <a:gd name="T67" fmla="*/ 14 h 33"/>
                  <a:gd name="T68" fmla="*/ 12 w 17"/>
                  <a:gd name="T69" fmla="*/ 12 h 33"/>
                  <a:gd name="T70" fmla="*/ 12 w 17"/>
                  <a:gd name="T71" fmla="*/ 12 h 33"/>
                  <a:gd name="T72" fmla="*/ 12 w 17"/>
                  <a:gd name="T73" fmla="*/ 12 h 33"/>
                  <a:gd name="T74" fmla="*/ 12 w 17"/>
                  <a:gd name="T75" fmla="*/ 12 h 33"/>
                  <a:gd name="T76" fmla="*/ 12 w 17"/>
                  <a:gd name="T77" fmla="*/ 12 h 33"/>
                  <a:gd name="T78" fmla="*/ 17 w 17"/>
                  <a:gd name="T79" fmla="*/ 0 h 33"/>
                  <a:gd name="T80" fmla="*/ 12 w 17"/>
                  <a:gd name="T81" fmla="*/ 12 h 33"/>
                  <a:gd name="T82" fmla="*/ 12 w 17"/>
                  <a:gd name="T83" fmla="*/ 12 h 33"/>
                  <a:gd name="T84" fmla="*/ 17 w 17"/>
                  <a:gd name="T85" fmla="*/ 0 h 33"/>
                  <a:gd name="T86" fmla="*/ 17 w 17"/>
                  <a:gd name="T8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7" h="33">
                    <a:moveTo>
                      <a:pt x="0" y="31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close/>
                    <a:moveTo>
                      <a:pt x="5" y="24"/>
                    </a:moveTo>
                    <a:lnTo>
                      <a:pt x="2" y="26"/>
                    </a:lnTo>
                    <a:lnTo>
                      <a:pt x="2" y="26"/>
                    </a:lnTo>
                    <a:lnTo>
                      <a:pt x="5" y="24"/>
                    </a:lnTo>
                    <a:lnTo>
                      <a:pt x="5" y="24"/>
                    </a:lnTo>
                    <a:close/>
                    <a:moveTo>
                      <a:pt x="5" y="24"/>
                    </a:move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close/>
                    <a:moveTo>
                      <a:pt x="7" y="21"/>
                    </a:moveTo>
                    <a:lnTo>
                      <a:pt x="5" y="21"/>
                    </a:lnTo>
                    <a:lnTo>
                      <a:pt x="5" y="21"/>
                    </a:lnTo>
                    <a:lnTo>
                      <a:pt x="7" y="21"/>
                    </a:lnTo>
                    <a:close/>
                    <a:moveTo>
                      <a:pt x="7" y="19"/>
                    </a:move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close/>
                    <a:moveTo>
                      <a:pt x="9" y="17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close/>
                    <a:moveTo>
                      <a:pt x="9" y="14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9" y="14"/>
                    </a:lnTo>
                    <a:close/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  <a:moveTo>
                      <a:pt x="17" y="0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7" y="0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3" name="Freeform 9858"/>
              <p:cNvSpPr>
                <a:spLocks noEditPoints="1"/>
              </p:cNvSpPr>
              <p:nvPr/>
            </p:nvSpPr>
            <p:spPr bwMode="auto">
              <a:xfrm>
                <a:off x="-269" y="3795"/>
                <a:ext cx="17" cy="33"/>
              </a:xfrm>
              <a:custGeom>
                <a:avLst/>
                <a:gdLst>
                  <a:gd name="T0" fmla="*/ 0 w 17"/>
                  <a:gd name="T1" fmla="*/ 31 h 33"/>
                  <a:gd name="T2" fmla="*/ 0 w 17"/>
                  <a:gd name="T3" fmla="*/ 33 h 33"/>
                  <a:gd name="T4" fmla="*/ 0 w 17"/>
                  <a:gd name="T5" fmla="*/ 33 h 33"/>
                  <a:gd name="T6" fmla="*/ 0 w 17"/>
                  <a:gd name="T7" fmla="*/ 31 h 33"/>
                  <a:gd name="T8" fmla="*/ 0 w 17"/>
                  <a:gd name="T9" fmla="*/ 31 h 33"/>
                  <a:gd name="T10" fmla="*/ 5 w 17"/>
                  <a:gd name="T11" fmla="*/ 24 h 33"/>
                  <a:gd name="T12" fmla="*/ 2 w 17"/>
                  <a:gd name="T13" fmla="*/ 26 h 33"/>
                  <a:gd name="T14" fmla="*/ 2 w 17"/>
                  <a:gd name="T15" fmla="*/ 26 h 33"/>
                  <a:gd name="T16" fmla="*/ 5 w 17"/>
                  <a:gd name="T17" fmla="*/ 24 h 33"/>
                  <a:gd name="T18" fmla="*/ 5 w 17"/>
                  <a:gd name="T19" fmla="*/ 24 h 33"/>
                  <a:gd name="T20" fmla="*/ 5 w 17"/>
                  <a:gd name="T21" fmla="*/ 24 h 33"/>
                  <a:gd name="T22" fmla="*/ 5 w 17"/>
                  <a:gd name="T23" fmla="*/ 24 h 33"/>
                  <a:gd name="T24" fmla="*/ 5 w 17"/>
                  <a:gd name="T25" fmla="*/ 24 h 33"/>
                  <a:gd name="T26" fmla="*/ 5 w 17"/>
                  <a:gd name="T27" fmla="*/ 24 h 33"/>
                  <a:gd name="T28" fmla="*/ 5 w 17"/>
                  <a:gd name="T29" fmla="*/ 24 h 33"/>
                  <a:gd name="T30" fmla="*/ 7 w 17"/>
                  <a:gd name="T31" fmla="*/ 21 h 33"/>
                  <a:gd name="T32" fmla="*/ 5 w 17"/>
                  <a:gd name="T33" fmla="*/ 21 h 33"/>
                  <a:gd name="T34" fmla="*/ 5 w 17"/>
                  <a:gd name="T35" fmla="*/ 21 h 33"/>
                  <a:gd name="T36" fmla="*/ 7 w 17"/>
                  <a:gd name="T37" fmla="*/ 21 h 33"/>
                  <a:gd name="T38" fmla="*/ 7 w 17"/>
                  <a:gd name="T39" fmla="*/ 19 h 33"/>
                  <a:gd name="T40" fmla="*/ 7 w 17"/>
                  <a:gd name="T41" fmla="*/ 19 h 33"/>
                  <a:gd name="T42" fmla="*/ 7 w 17"/>
                  <a:gd name="T43" fmla="*/ 19 h 33"/>
                  <a:gd name="T44" fmla="*/ 7 w 17"/>
                  <a:gd name="T45" fmla="*/ 19 h 33"/>
                  <a:gd name="T46" fmla="*/ 7 w 17"/>
                  <a:gd name="T47" fmla="*/ 19 h 33"/>
                  <a:gd name="T48" fmla="*/ 9 w 17"/>
                  <a:gd name="T49" fmla="*/ 17 h 33"/>
                  <a:gd name="T50" fmla="*/ 9 w 17"/>
                  <a:gd name="T51" fmla="*/ 17 h 33"/>
                  <a:gd name="T52" fmla="*/ 9 w 17"/>
                  <a:gd name="T53" fmla="*/ 17 h 33"/>
                  <a:gd name="T54" fmla="*/ 9 w 17"/>
                  <a:gd name="T55" fmla="*/ 17 h 33"/>
                  <a:gd name="T56" fmla="*/ 9 w 17"/>
                  <a:gd name="T57" fmla="*/ 17 h 33"/>
                  <a:gd name="T58" fmla="*/ 9 w 17"/>
                  <a:gd name="T59" fmla="*/ 14 h 33"/>
                  <a:gd name="T60" fmla="*/ 9 w 17"/>
                  <a:gd name="T61" fmla="*/ 17 h 33"/>
                  <a:gd name="T62" fmla="*/ 9 w 17"/>
                  <a:gd name="T63" fmla="*/ 17 h 33"/>
                  <a:gd name="T64" fmla="*/ 9 w 17"/>
                  <a:gd name="T65" fmla="*/ 14 h 33"/>
                  <a:gd name="T66" fmla="*/ 9 w 17"/>
                  <a:gd name="T67" fmla="*/ 14 h 33"/>
                  <a:gd name="T68" fmla="*/ 12 w 17"/>
                  <a:gd name="T69" fmla="*/ 12 h 33"/>
                  <a:gd name="T70" fmla="*/ 12 w 17"/>
                  <a:gd name="T71" fmla="*/ 12 h 33"/>
                  <a:gd name="T72" fmla="*/ 12 w 17"/>
                  <a:gd name="T73" fmla="*/ 12 h 33"/>
                  <a:gd name="T74" fmla="*/ 12 w 17"/>
                  <a:gd name="T75" fmla="*/ 12 h 33"/>
                  <a:gd name="T76" fmla="*/ 12 w 17"/>
                  <a:gd name="T77" fmla="*/ 12 h 33"/>
                  <a:gd name="T78" fmla="*/ 17 w 17"/>
                  <a:gd name="T79" fmla="*/ 0 h 33"/>
                  <a:gd name="T80" fmla="*/ 12 w 17"/>
                  <a:gd name="T81" fmla="*/ 12 h 33"/>
                  <a:gd name="T82" fmla="*/ 12 w 17"/>
                  <a:gd name="T83" fmla="*/ 12 h 33"/>
                  <a:gd name="T84" fmla="*/ 17 w 17"/>
                  <a:gd name="T85" fmla="*/ 0 h 33"/>
                  <a:gd name="T86" fmla="*/ 17 w 17"/>
                  <a:gd name="T8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7" h="33">
                    <a:moveTo>
                      <a:pt x="0" y="31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moveTo>
                      <a:pt x="5" y="24"/>
                    </a:moveTo>
                    <a:lnTo>
                      <a:pt x="2" y="26"/>
                    </a:lnTo>
                    <a:lnTo>
                      <a:pt x="2" y="26"/>
                    </a:lnTo>
                    <a:lnTo>
                      <a:pt x="5" y="24"/>
                    </a:lnTo>
                    <a:lnTo>
                      <a:pt x="5" y="24"/>
                    </a:lnTo>
                    <a:moveTo>
                      <a:pt x="5" y="24"/>
                    </a:move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moveTo>
                      <a:pt x="7" y="21"/>
                    </a:moveTo>
                    <a:lnTo>
                      <a:pt x="5" y="21"/>
                    </a:lnTo>
                    <a:lnTo>
                      <a:pt x="5" y="21"/>
                    </a:lnTo>
                    <a:lnTo>
                      <a:pt x="7" y="21"/>
                    </a:lnTo>
                    <a:moveTo>
                      <a:pt x="7" y="19"/>
                    </a:move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moveTo>
                      <a:pt x="9" y="17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moveTo>
                      <a:pt x="9" y="14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9" y="14"/>
                    </a:lnTo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moveTo>
                      <a:pt x="17" y="0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7" y="0"/>
                    </a:lnTo>
                    <a:lnTo>
                      <a:pt x="1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4" name="Rectangle 9859"/>
              <p:cNvSpPr>
                <a:spLocks noChangeArrowheads="1"/>
              </p:cNvSpPr>
              <p:nvPr/>
            </p:nvSpPr>
            <p:spPr bwMode="auto">
              <a:xfrm>
                <a:off x="-257" y="3807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5" name="Rectangle 9860"/>
              <p:cNvSpPr>
                <a:spLocks noChangeArrowheads="1"/>
              </p:cNvSpPr>
              <p:nvPr/>
            </p:nvSpPr>
            <p:spPr bwMode="auto">
              <a:xfrm>
                <a:off x="-257" y="3807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6" name="Freeform 9861"/>
              <p:cNvSpPr>
                <a:spLocks noEditPoints="1"/>
              </p:cNvSpPr>
              <p:nvPr/>
            </p:nvSpPr>
            <p:spPr bwMode="auto">
              <a:xfrm>
                <a:off x="-269" y="3790"/>
                <a:ext cx="19" cy="36"/>
              </a:xfrm>
              <a:custGeom>
                <a:avLst/>
                <a:gdLst>
                  <a:gd name="T0" fmla="*/ 2 w 19"/>
                  <a:gd name="T1" fmla="*/ 31 h 36"/>
                  <a:gd name="T2" fmla="*/ 0 w 19"/>
                  <a:gd name="T3" fmla="*/ 36 h 36"/>
                  <a:gd name="T4" fmla="*/ 0 w 19"/>
                  <a:gd name="T5" fmla="*/ 36 h 36"/>
                  <a:gd name="T6" fmla="*/ 2 w 19"/>
                  <a:gd name="T7" fmla="*/ 31 h 36"/>
                  <a:gd name="T8" fmla="*/ 2 w 19"/>
                  <a:gd name="T9" fmla="*/ 31 h 36"/>
                  <a:gd name="T10" fmla="*/ 5 w 19"/>
                  <a:gd name="T11" fmla="*/ 29 h 36"/>
                  <a:gd name="T12" fmla="*/ 5 w 19"/>
                  <a:gd name="T13" fmla="*/ 29 h 36"/>
                  <a:gd name="T14" fmla="*/ 5 w 19"/>
                  <a:gd name="T15" fmla="*/ 29 h 36"/>
                  <a:gd name="T16" fmla="*/ 5 w 19"/>
                  <a:gd name="T17" fmla="*/ 29 h 36"/>
                  <a:gd name="T18" fmla="*/ 5 w 19"/>
                  <a:gd name="T19" fmla="*/ 29 h 36"/>
                  <a:gd name="T20" fmla="*/ 5 w 19"/>
                  <a:gd name="T21" fmla="*/ 26 h 36"/>
                  <a:gd name="T22" fmla="*/ 5 w 19"/>
                  <a:gd name="T23" fmla="*/ 29 h 36"/>
                  <a:gd name="T24" fmla="*/ 5 w 19"/>
                  <a:gd name="T25" fmla="*/ 29 h 36"/>
                  <a:gd name="T26" fmla="*/ 5 w 19"/>
                  <a:gd name="T27" fmla="*/ 26 h 36"/>
                  <a:gd name="T28" fmla="*/ 5 w 19"/>
                  <a:gd name="T29" fmla="*/ 26 h 36"/>
                  <a:gd name="T30" fmla="*/ 7 w 19"/>
                  <a:gd name="T31" fmla="*/ 24 h 36"/>
                  <a:gd name="T32" fmla="*/ 7 w 19"/>
                  <a:gd name="T33" fmla="*/ 26 h 36"/>
                  <a:gd name="T34" fmla="*/ 7 w 19"/>
                  <a:gd name="T35" fmla="*/ 24 h 36"/>
                  <a:gd name="T36" fmla="*/ 7 w 19"/>
                  <a:gd name="T37" fmla="*/ 24 h 36"/>
                  <a:gd name="T38" fmla="*/ 9 w 19"/>
                  <a:gd name="T39" fmla="*/ 22 h 36"/>
                  <a:gd name="T40" fmla="*/ 7 w 19"/>
                  <a:gd name="T41" fmla="*/ 24 h 36"/>
                  <a:gd name="T42" fmla="*/ 7 w 19"/>
                  <a:gd name="T43" fmla="*/ 24 h 36"/>
                  <a:gd name="T44" fmla="*/ 9 w 19"/>
                  <a:gd name="T45" fmla="*/ 22 h 36"/>
                  <a:gd name="T46" fmla="*/ 9 w 19"/>
                  <a:gd name="T47" fmla="*/ 22 h 36"/>
                  <a:gd name="T48" fmla="*/ 9 w 19"/>
                  <a:gd name="T49" fmla="*/ 22 h 36"/>
                  <a:gd name="T50" fmla="*/ 9 w 19"/>
                  <a:gd name="T51" fmla="*/ 22 h 36"/>
                  <a:gd name="T52" fmla="*/ 9 w 19"/>
                  <a:gd name="T53" fmla="*/ 22 h 36"/>
                  <a:gd name="T54" fmla="*/ 9 w 19"/>
                  <a:gd name="T55" fmla="*/ 22 h 36"/>
                  <a:gd name="T56" fmla="*/ 9 w 19"/>
                  <a:gd name="T57" fmla="*/ 22 h 36"/>
                  <a:gd name="T58" fmla="*/ 12 w 19"/>
                  <a:gd name="T59" fmla="*/ 17 h 36"/>
                  <a:gd name="T60" fmla="*/ 9 w 19"/>
                  <a:gd name="T61" fmla="*/ 19 h 36"/>
                  <a:gd name="T62" fmla="*/ 9 w 19"/>
                  <a:gd name="T63" fmla="*/ 19 h 36"/>
                  <a:gd name="T64" fmla="*/ 12 w 19"/>
                  <a:gd name="T65" fmla="*/ 17 h 36"/>
                  <a:gd name="T66" fmla="*/ 12 w 19"/>
                  <a:gd name="T67" fmla="*/ 17 h 36"/>
                  <a:gd name="T68" fmla="*/ 19 w 19"/>
                  <a:gd name="T69" fmla="*/ 0 h 36"/>
                  <a:gd name="T70" fmla="*/ 19 w 19"/>
                  <a:gd name="T71" fmla="*/ 0 h 36"/>
                  <a:gd name="T72" fmla="*/ 17 w 19"/>
                  <a:gd name="T73" fmla="*/ 5 h 36"/>
                  <a:gd name="T74" fmla="*/ 17 w 19"/>
                  <a:gd name="T75" fmla="*/ 5 h 36"/>
                  <a:gd name="T76" fmla="*/ 19 w 19"/>
                  <a:gd name="T7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6">
                    <a:moveTo>
                      <a:pt x="2" y="31"/>
                    </a:moveTo>
                    <a:lnTo>
                      <a:pt x="0" y="36"/>
                    </a:lnTo>
                    <a:lnTo>
                      <a:pt x="0" y="36"/>
                    </a:lnTo>
                    <a:lnTo>
                      <a:pt x="2" y="31"/>
                    </a:lnTo>
                    <a:lnTo>
                      <a:pt x="2" y="31"/>
                    </a:lnTo>
                    <a:close/>
                    <a:moveTo>
                      <a:pt x="5" y="29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close/>
                    <a:moveTo>
                      <a:pt x="5" y="26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close/>
                    <a:moveTo>
                      <a:pt x="7" y="24"/>
                    </a:move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close/>
                    <a:moveTo>
                      <a:pt x="9" y="22"/>
                    </a:moveTo>
                    <a:lnTo>
                      <a:pt x="7" y="24"/>
                    </a:lnTo>
                    <a:lnTo>
                      <a:pt x="7" y="24"/>
                    </a:lnTo>
                    <a:lnTo>
                      <a:pt x="9" y="22"/>
                    </a:lnTo>
                    <a:lnTo>
                      <a:pt x="9" y="22"/>
                    </a:lnTo>
                    <a:close/>
                    <a:moveTo>
                      <a:pt x="9" y="22"/>
                    </a:move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close/>
                    <a:moveTo>
                      <a:pt x="12" y="17"/>
                    </a:moveTo>
                    <a:lnTo>
                      <a:pt x="9" y="19"/>
                    </a:lnTo>
                    <a:lnTo>
                      <a:pt x="9" y="19"/>
                    </a:lnTo>
                    <a:lnTo>
                      <a:pt x="12" y="17"/>
                    </a:lnTo>
                    <a:lnTo>
                      <a:pt x="12" y="17"/>
                    </a:lnTo>
                    <a:close/>
                    <a:moveTo>
                      <a:pt x="19" y="0"/>
                    </a:moveTo>
                    <a:lnTo>
                      <a:pt x="19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7" name="Freeform 9862"/>
              <p:cNvSpPr>
                <a:spLocks noEditPoints="1"/>
              </p:cNvSpPr>
              <p:nvPr/>
            </p:nvSpPr>
            <p:spPr bwMode="auto">
              <a:xfrm>
                <a:off x="-269" y="3790"/>
                <a:ext cx="19" cy="36"/>
              </a:xfrm>
              <a:custGeom>
                <a:avLst/>
                <a:gdLst>
                  <a:gd name="T0" fmla="*/ 2 w 19"/>
                  <a:gd name="T1" fmla="*/ 31 h 36"/>
                  <a:gd name="T2" fmla="*/ 0 w 19"/>
                  <a:gd name="T3" fmla="*/ 36 h 36"/>
                  <a:gd name="T4" fmla="*/ 0 w 19"/>
                  <a:gd name="T5" fmla="*/ 36 h 36"/>
                  <a:gd name="T6" fmla="*/ 2 w 19"/>
                  <a:gd name="T7" fmla="*/ 31 h 36"/>
                  <a:gd name="T8" fmla="*/ 2 w 19"/>
                  <a:gd name="T9" fmla="*/ 31 h 36"/>
                  <a:gd name="T10" fmla="*/ 5 w 19"/>
                  <a:gd name="T11" fmla="*/ 29 h 36"/>
                  <a:gd name="T12" fmla="*/ 5 w 19"/>
                  <a:gd name="T13" fmla="*/ 29 h 36"/>
                  <a:gd name="T14" fmla="*/ 5 w 19"/>
                  <a:gd name="T15" fmla="*/ 29 h 36"/>
                  <a:gd name="T16" fmla="*/ 5 w 19"/>
                  <a:gd name="T17" fmla="*/ 29 h 36"/>
                  <a:gd name="T18" fmla="*/ 5 w 19"/>
                  <a:gd name="T19" fmla="*/ 29 h 36"/>
                  <a:gd name="T20" fmla="*/ 5 w 19"/>
                  <a:gd name="T21" fmla="*/ 26 h 36"/>
                  <a:gd name="T22" fmla="*/ 5 w 19"/>
                  <a:gd name="T23" fmla="*/ 29 h 36"/>
                  <a:gd name="T24" fmla="*/ 5 w 19"/>
                  <a:gd name="T25" fmla="*/ 29 h 36"/>
                  <a:gd name="T26" fmla="*/ 5 w 19"/>
                  <a:gd name="T27" fmla="*/ 26 h 36"/>
                  <a:gd name="T28" fmla="*/ 5 w 19"/>
                  <a:gd name="T29" fmla="*/ 26 h 36"/>
                  <a:gd name="T30" fmla="*/ 7 w 19"/>
                  <a:gd name="T31" fmla="*/ 24 h 36"/>
                  <a:gd name="T32" fmla="*/ 7 w 19"/>
                  <a:gd name="T33" fmla="*/ 26 h 36"/>
                  <a:gd name="T34" fmla="*/ 7 w 19"/>
                  <a:gd name="T35" fmla="*/ 24 h 36"/>
                  <a:gd name="T36" fmla="*/ 7 w 19"/>
                  <a:gd name="T37" fmla="*/ 24 h 36"/>
                  <a:gd name="T38" fmla="*/ 9 w 19"/>
                  <a:gd name="T39" fmla="*/ 22 h 36"/>
                  <a:gd name="T40" fmla="*/ 7 w 19"/>
                  <a:gd name="T41" fmla="*/ 24 h 36"/>
                  <a:gd name="T42" fmla="*/ 7 w 19"/>
                  <a:gd name="T43" fmla="*/ 24 h 36"/>
                  <a:gd name="T44" fmla="*/ 9 w 19"/>
                  <a:gd name="T45" fmla="*/ 22 h 36"/>
                  <a:gd name="T46" fmla="*/ 9 w 19"/>
                  <a:gd name="T47" fmla="*/ 22 h 36"/>
                  <a:gd name="T48" fmla="*/ 9 w 19"/>
                  <a:gd name="T49" fmla="*/ 22 h 36"/>
                  <a:gd name="T50" fmla="*/ 9 w 19"/>
                  <a:gd name="T51" fmla="*/ 22 h 36"/>
                  <a:gd name="T52" fmla="*/ 9 w 19"/>
                  <a:gd name="T53" fmla="*/ 22 h 36"/>
                  <a:gd name="T54" fmla="*/ 9 w 19"/>
                  <a:gd name="T55" fmla="*/ 22 h 36"/>
                  <a:gd name="T56" fmla="*/ 9 w 19"/>
                  <a:gd name="T57" fmla="*/ 22 h 36"/>
                  <a:gd name="T58" fmla="*/ 12 w 19"/>
                  <a:gd name="T59" fmla="*/ 17 h 36"/>
                  <a:gd name="T60" fmla="*/ 9 w 19"/>
                  <a:gd name="T61" fmla="*/ 19 h 36"/>
                  <a:gd name="T62" fmla="*/ 9 w 19"/>
                  <a:gd name="T63" fmla="*/ 19 h 36"/>
                  <a:gd name="T64" fmla="*/ 12 w 19"/>
                  <a:gd name="T65" fmla="*/ 17 h 36"/>
                  <a:gd name="T66" fmla="*/ 12 w 19"/>
                  <a:gd name="T67" fmla="*/ 17 h 36"/>
                  <a:gd name="T68" fmla="*/ 19 w 19"/>
                  <a:gd name="T69" fmla="*/ 0 h 36"/>
                  <a:gd name="T70" fmla="*/ 19 w 19"/>
                  <a:gd name="T71" fmla="*/ 0 h 36"/>
                  <a:gd name="T72" fmla="*/ 17 w 19"/>
                  <a:gd name="T73" fmla="*/ 5 h 36"/>
                  <a:gd name="T74" fmla="*/ 17 w 19"/>
                  <a:gd name="T75" fmla="*/ 5 h 36"/>
                  <a:gd name="T76" fmla="*/ 19 w 19"/>
                  <a:gd name="T7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6">
                    <a:moveTo>
                      <a:pt x="2" y="31"/>
                    </a:moveTo>
                    <a:lnTo>
                      <a:pt x="0" y="36"/>
                    </a:lnTo>
                    <a:lnTo>
                      <a:pt x="0" y="36"/>
                    </a:lnTo>
                    <a:lnTo>
                      <a:pt x="2" y="31"/>
                    </a:lnTo>
                    <a:lnTo>
                      <a:pt x="2" y="31"/>
                    </a:lnTo>
                    <a:moveTo>
                      <a:pt x="5" y="29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moveTo>
                      <a:pt x="5" y="26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moveTo>
                      <a:pt x="7" y="24"/>
                    </a:move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moveTo>
                      <a:pt x="9" y="22"/>
                    </a:moveTo>
                    <a:lnTo>
                      <a:pt x="7" y="24"/>
                    </a:lnTo>
                    <a:lnTo>
                      <a:pt x="7" y="24"/>
                    </a:lnTo>
                    <a:lnTo>
                      <a:pt x="9" y="22"/>
                    </a:lnTo>
                    <a:lnTo>
                      <a:pt x="9" y="22"/>
                    </a:lnTo>
                    <a:moveTo>
                      <a:pt x="9" y="22"/>
                    </a:move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moveTo>
                      <a:pt x="12" y="17"/>
                    </a:moveTo>
                    <a:lnTo>
                      <a:pt x="9" y="19"/>
                    </a:lnTo>
                    <a:lnTo>
                      <a:pt x="9" y="19"/>
                    </a:lnTo>
                    <a:lnTo>
                      <a:pt x="12" y="17"/>
                    </a:lnTo>
                    <a:lnTo>
                      <a:pt x="12" y="17"/>
                    </a:lnTo>
                    <a:moveTo>
                      <a:pt x="19" y="0"/>
                    </a:moveTo>
                    <a:lnTo>
                      <a:pt x="19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8" name="Freeform 9863"/>
              <p:cNvSpPr>
                <a:spLocks noEditPoints="1"/>
              </p:cNvSpPr>
              <p:nvPr/>
            </p:nvSpPr>
            <p:spPr bwMode="auto">
              <a:xfrm>
                <a:off x="-276" y="3812"/>
                <a:ext cx="14" cy="25"/>
              </a:xfrm>
              <a:custGeom>
                <a:avLst/>
                <a:gdLst>
                  <a:gd name="T0" fmla="*/ 0 w 6"/>
                  <a:gd name="T1" fmla="*/ 11 h 11"/>
                  <a:gd name="T2" fmla="*/ 0 w 6"/>
                  <a:gd name="T3" fmla="*/ 11 h 11"/>
                  <a:gd name="T4" fmla="*/ 0 w 6"/>
                  <a:gd name="T5" fmla="*/ 11 h 11"/>
                  <a:gd name="T6" fmla="*/ 0 w 6"/>
                  <a:gd name="T7" fmla="*/ 11 h 11"/>
                  <a:gd name="T8" fmla="*/ 0 w 6"/>
                  <a:gd name="T9" fmla="*/ 11 h 11"/>
                  <a:gd name="T10" fmla="*/ 1 w 6"/>
                  <a:gd name="T11" fmla="*/ 10 h 11"/>
                  <a:gd name="T12" fmla="*/ 0 w 6"/>
                  <a:gd name="T13" fmla="*/ 11 h 11"/>
                  <a:gd name="T14" fmla="*/ 0 w 6"/>
                  <a:gd name="T15" fmla="*/ 11 h 11"/>
                  <a:gd name="T16" fmla="*/ 1 w 6"/>
                  <a:gd name="T17" fmla="*/ 10 h 11"/>
                  <a:gd name="T18" fmla="*/ 1 w 6"/>
                  <a:gd name="T19" fmla="*/ 10 h 11"/>
                  <a:gd name="T20" fmla="*/ 1 w 6"/>
                  <a:gd name="T21" fmla="*/ 9 h 11"/>
                  <a:gd name="T22" fmla="*/ 1 w 6"/>
                  <a:gd name="T23" fmla="*/ 10 h 11"/>
                  <a:gd name="T24" fmla="*/ 1 w 6"/>
                  <a:gd name="T25" fmla="*/ 10 h 11"/>
                  <a:gd name="T26" fmla="*/ 1 w 6"/>
                  <a:gd name="T27" fmla="*/ 9 h 11"/>
                  <a:gd name="T28" fmla="*/ 1 w 6"/>
                  <a:gd name="T29" fmla="*/ 9 h 11"/>
                  <a:gd name="T30" fmla="*/ 3 w 6"/>
                  <a:gd name="T31" fmla="*/ 6 h 11"/>
                  <a:gd name="T32" fmla="*/ 1 w 6"/>
                  <a:gd name="T33" fmla="*/ 9 h 11"/>
                  <a:gd name="T34" fmla="*/ 1 w 6"/>
                  <a:gd name="T35" fmla="*/ 9 h 11"/>
                  <a:gd name="T36" fmla="*/ 3 w 6"/>
                  <a:gd name="T37" fmla="*/ 6 h 11"/>
                  <a:gd name="T38" fmla="*/ 3 w 6"/>
                  <a:gd name="T39" fmla="*/ 6 h 11"/>
                  <a:gd name="T40" fmla="*/ 4 w 6"/>
                  <a:gd name="T41" fmla="*/ 3 h 11"/>
                  <a:gd name="T42" fmla="*/ 4 w 6"/>
                  <a:gd name="T43" fmla="*/ 4 h 11"/>
                  <a:gd name="T44" fmla="*/ 4 w 6"/>
                  <a:gd name="T45" fmla="*/ 4 h 11"/>
                  <a:gd name="T46" fmla="*/ 4 w 6"/>
                  <a:gd name="T47" fmla="*/ 3 h 11"/>
                  <a:gd name="T48" fmla="*/ 4 w 6"/>
                  <a:gd name="T49" fmla="*/ 3 h 11"/>
                  <a:gd name="T50" fmla="*/ 5 w 6"/>
                  <a:gd name="T51" fmla="*/ 2 h 11"/>
                  <a:gd name="T52" fmla="*/ 5 w 6"/>
                  <a:gd name="T53" fmla="*/ 2 h 11"/>
                  <a:gd name="T54" fmla="*/ 5 w 6"/>
                  <a:gd name="T55" fmla="*/ 2 h 11"/>
                  <a:gd name="T56" fmla="*/ 5 w 6"/>
                  <a:gd name="T57" fmla="*/ 2 h 11"/>
                  <a:gd name="T58" fmla="*/ 5 w 6"/>
                  <a:gd name="T59" fmla="*/ 2 h 11"/>
                  <a:gd name="T60" fmla="*/ 5 w 6"/>
                  <a:gd name="T61" fmla="*/ 2 h 11"/>
                  <a:gd name="T62" fmla="*/ 5 w 6"/>
                  <a:gd name="T63" fmla="*/ 2 h 11"/>
                  <a:gd name="T64" fmla="*/ 5 w 6"/>
                  <a:gd name="T65" fmla="*/ 2 h 11"/>
                  <a:gd name="T66" fmla="*/ 5 w 6"/>
                  <a:gd name="T67" fmla="*/ 2 h 11"/>
                  <a:gd name="T68" fmla="*/ 5 w 6"/>
                  <a:gd name="T69" fmla="*/ 2 h 11"/>
                  <a:gd name="T70" fmla="*/ 5 w 6"/>
                  <a:gd name="T71" fmla="*/ 2 h 11"/>
                  <a:gd name="T72" fmla="*/ 5 w 6"/>
                  <a:gd name="T73" fmla="*/ 2 h 11"/>
                  <a:gd name="T74" fmla="*/ 5 w 6"/>
                  <a:gd name="T75" fmla="*/ 2 h 11"/>
                  <a:gd name="T76" fmla="*/ 5 w 6"/>
                  <a:gd name="T77" fmla="*/ 2 h 11"/>
                  <a:gd name="T78" fmla="*/ 5 w 6"/>
                  <a:gd name="T79" fmla="*/ 2 h 11"/>
                  <a:gd name="T80" fmla="*/ 6 w 6"/>
                  <a:gd name="T81" fmla="*/ 0 h 11"/>
                  <a:gd name="T82" fmla="*/ 6 w 6"/>
                  <a:gd name="T83" fmla="*/ 0 h 11"/>
                  <a:gd name="T84" fmla="*/ 6 w 6"/>
                  <a:gd name="T85" fmla="*/ 1 h 11"/>
                  <a:gd name="T86" fmla="*/ 6 w 6"/>
                  <a:gd name="T87" fmla="*/ 1 h 11"/>
                  <a:gd name="T88" fmla="*/ 6 w 6"/>
                  <a:gd name="T8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1" y="10"/>
                    </a:moveTo>
                    <a:cubicBezTo>
                      <a:pt x="0" y="10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3" y="6"/>
                    </a:moveTo>
                    <a:cubicBezTo>
                      <a:pt x="2" y="7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2" y="7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4" y="3"/>
                    </a:moveTo>
                    <a:cubicBezTo>
                      <a:pt x="4" y="3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9" name="Freeform 9864"/>
              <p:cNvSpPr>
                <a:spLocks noEditPoints="1"/>
              </p:cNvSpPr>
              <p:nvPr/>
            </p:nvSpPr>
            <p:spPr bwMode="auto">
              <a:xfrm>
                <a:off x="-274" y="3833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2 h 2"/>
                  <a:gd name="T3" fmla="*/ 2 h 2"/>
                  <a:gd name="T4" fmla="*/ 2 h 2"/>
                  <a:gd name="T5" fmla="*/ 0 h 2"/>
                  <a:gd name="T6" fmla="*/ 0 h 2"/>
                  <a:gd name="T7" fmla="*/ 0 h 2"/>
                  <a:gd name="T8" fmla="*/ 0 h 2"/>
                  <a:gd name="T9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0" name="Freeform 9865"/>
              <p:cNvSpPr>
                <a:spLocks noEditPoints="1"/>
              </p:cNvSpPr>
              <p:nvPr/>
            </p:nvSpPr>
            <p:spPr bwMode="auto">
              <a:xfrm>
                <a:off x="-274" y="3833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2 h 2"/>
                  <a:gd name="T3" fmla="*/ 2 h 2"/>
                  <a:gd name="T4" fmla="*/ 2 h 2"/>
                  <a:gd name="T5" fmla="*/ 0 h 2"/>
                  <a:gd name="T6" fmla="*/ 0 h 2"/>
                  <a:gd name="T7" fmla="*/ 0 h 2"/>
                  <a:gd name="T8" fmla="*/ 0 h 2"/>
                  <a:gd name="T9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1" name="Oval 9866"/>
              <p:cNvSpPr>
                <a:spLocks noChangeArrowheads="1"/>
              </p:cNvSpPr>
              <p:nvPr/>
            </p:nvSpPr>
            <p:spPr bwMode="auto">
              <a:xfrm>
                <a:off x="-276" y="383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2" name="Freeform 9867"/>
              <p:cNvSpPr>
                <a:spLocks noEditPoints="1"/>
              </p:cNvSpPr>
              <p:nvPr/>
            </p:nvSpPr>
            <p:spPr bwMode="auto">
              <a:xfrm>
                <a:off x="-278" y="3814"/>
                <a:ext cx="16" cy="28"/>
              </a:xfrm>
              <a:custGeom>
                <a:avLst/>
                <a:gdLst>
                  <a:gd name="T0" fmla="*/ 1 w 7"/>
                  <a:gd name="T1" fmla="*/ 10 h 12"/>
                  <a:gd name="T2" fmla="*/ 0 w 7"/>
                  <a:gd name="T3" fmla="*/ 12 h 12"/>
                  <a:gd name="T4" fmla="*/ 0 w 7"/>
                  <a:gd name="T5" fmla="*/ 12 h 12"/>
                  <a:gd name="T6" fmla="*/ 1 w 7"/>
                  <a:gd name="T7" fmla="*/ 10 h 12"/>
                  <a:gd name="T8" fmla="*/ 1 w 7"/>
                  <a:gd name="T9" fmla="*/ 10 h 12"/>
                  <a:gd name="T10" fmla="*/ 5 w 7"/>
                  <a:gd name="T11" fmla="*/ 3 h 12"/>
                  <a:gd name="T12" fmla="*/ 4 w 7"/>
                  <a:gd name="T13" fmla="*/ 5 h 12"/>
                  <a:gd name="T14" fmla="*/ 4 w 7"/>
                  <a:gd name="T15" fmla="*/ 5 h 12"/>
                  <a:gd name="T16" fmla="*/ 5 w 7"/>
                  <a:gd name="T17" fmla="*/ 3 h 12"/>
                  <a:gd name="T18" fmla="*/ 5 w 7"/>
                  <a:gd name="T19" fmla="*/ 3 h 12"/>
                  <a:gd name="T20" fmla="*/ 6 w 7"/>
                  <a:gd name="T21" fmla="*/ 1 h 12"/>
                  <a:gd name="T22" fmla="*/ 5 w 7"/>
                  <a:gd name="T23" fmla="*/ 2 h 12"/>
                  <a:gd name="T24" fmla="*/ 5 w 7"/>
                  <a:gd name="T25" fmla="*/ 2 h 12"/>
                  <a:gd name="T26" fmla="*/ 6 w 7"/>
                  <a:gd name="T27" fmla="*/ 1 h 12"/>
                  <a:gd name="T28" fmla="*/ 6 w 7"/>
                  <a:gd name="T29" fmla="*/ 1 h 12"/>
                  <a:gd name="T30" fmla="*/ 6 w 7"/>
                  <a:gd name="T31" fmla="*/ 1 h 12"/>
                  <a:gd name="T32" fmla="*/ 6 w 7"/>
                  <a:gd name="T33" fmla="*/ 1 h 12"/>
                  <a:gd name="T34" fmla="*/ 6 w 7"/>
                  <a:gd name="T35" fmla="*/ 1 h 12"/>
                  <a:gd name="T36" fmla="*/ 6 w 7"/>
                  <a:gd name="T37" fmla="*/ 1 h 12"/>
                  <a:gd name="T38" fmla="*/ 6 w 7"/>
                  <a:gd name="T39" fmla="*/ 1 h 12"/>
                  <a:gd name="T40" fmla="*/ 6 w 7"/>
                  <a:gd name="T41" fmla="*/ 1 h 12"/>
                  <a:gd name="T42" fmla="*/ 6 w 7"/>
                  <a:gd name="T43" fmla="*/ 1 h 12"/>
                  <a:gd name="T44" fmla="*/ 6 w 7"/>
                  <a:gd name="T45" fmla="*/ 1 h 12"/>
                  <a:gd name="T46" fmla="*/ 6 w 7"/>
                  <a:gd name="T47" fmla="*/ 1 h 12"/>
                  <a:gd name="T48" fmla="*/ 6 w 7"/>
                  <a:gd name="T49" fmla="*/ 1 h 12"/>
                  <a:gd name="T50" fmla="*/ 7 w 7"/>
                  <a:gd name="T51" fmla="*/ 0 h 12"/>
                  <a:gd name="T52" fmla="*/ 6 w 7"/>
                  <a:gd name="T53" fmla="*/ 1 h 12"/>
                  <a:gd name="T54" fmla="*/ 6 w 7"/>
                  <a:gd name="T55" fmla="*/ 1 h 12"/>
                  <a:gd name="T56" fmla="*/ 7 w 7"/>
                  <a:gd name="T57" fmla="*/ 0 h 12"/>
                  <a:gd name="T58" fmla="*/ 7 w 7"/>
                  <a:gd name="T5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" h="12">
                    <a:moveTo>
                      <a:pt x="1" y="10"/>
                    </a:move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5" y="3"/>
                    </a:moveTo>
                    <a:cubicBezTo>
                      <a:pt x="5" y="4"/>
                      <a:pt x="4" y="4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1"/>
                    </a:move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6" y="2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0"/>
                      <a:pt x="6" y="0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3" name="Freeform 9868"/>
              <p:cNvSpPr>
                <a:spLocks noEditPoints="1"/>
              </p:cNvSpPr>
              <p:nvPr/>
            </p:nvSpPr>
            <p:spPr bwMode="auto">
              <a:xfrm>
                <a:off x="-2" y="3252"/>
                <a:ext cx="61" cy="109"/>
              </a:xfrm>
              <a:custGeom>
                <a:avLst/>
                <a:gdLst>
                  <a:gd name="T0" fmla="*/ 1 w 26"/>
                  <a:gd name="T1" fmla="*/ 45 h 46"/>
                  <a:gd name="T2" fmla="*/ 0 w 26"/>
                  <a:gd name="T3" fmla="*/ 46 h 46"/>
                  <a:gd name="T4" fmla="*/ 1 w 26"/>
                  <a:gd name="T5" fmla="*/ 46 h 46"/>
                  <a:gd name="T6" fmla="*/ 2 w 26"/>
                  <a:gd name="T7" fmla="*/ 45 h 46"/>
                  <a:gd name="T8" fmla="*/ 1 w 26"/>
                  <a:gd name="T9" fmla="*/ 45 h 46"/>
                  <a:gd name="T10" fmla="*/ 2 w 26"/>
                  <a:gd name="T11" fmla="*/ 43 h 46"/>
                  <a:gd name="T12" fmla="*/ 1 w 26"/>
                  <a:gd name="T13" fmla="*/ 45 h 46"/>
                  <a:gd name="T14" fmla="*/ 2 w 26"/>
                  <a:gd name="T15" fmla="*/ 45 h 46"/>
                  <a:gd name="T16" fmla="*/ 3 w 26"/>
                  <a:gd name="T17" fmla="*/ 43 h 46"/>
                  <a:gd name="T18" fmla="*/ 2 w 26"/>
                  <a:gd name="T19" fmla="*/ 43 h 46"/>
                  <a:gd name="T20" fmla="*/ 2 w 26"/>
                  <a:gd name="T21" fmla="*/ 43 h 46"/>
                  <a:gd name="T22" fmla="*/ 2 w 26"/>
                  <a:gd name="T23" fmla="*/ 43 h 46"/>
                  <a:gd name="T24" fmla="*/ 2 w 26"/>
                  <a:gd name="T25" fmla="*/ 43 h 46"/>
                  <a:gd name="T26" fmla="*/ 8 w 26"/>
                  <a:gd name="T27" fmla="*/ 34 h 46"/>
                  <a:gd name="T28" fmla="*/ 4 w 26"/>
                  <a:gd name="T29" fmla="*/ 40 h 46"/>
                  <a:gd name="T30" fmla="*/ 5 w 26"/>
                  <a:gd name="T31" fmla="*/ 40 h 46"/>
                  <a:gd name="T32" fmla="*/ 8 w 26"/>
                  <a:gd name="T33" fmla="*/ 34 h 46"/>
                  <a:gd name="T34" fmla="*/ 8 w 26"/>
                  <a:gd name="T35" fmla="*/ 34 h 46"/>
                  <a:gd name="T36" fmla="*/ 7 w 26"/>
                  <a:gd name="T37" fmla="*/ 34 h 46"/>
                  <a:gd name="T38" fmla="*/ 5 w 26"/>
                  <a:gd name="T39" fmla="*/ 38 h 46"/>
                  <a:gd name="T40" fmla="*/ 4 w 26"/>
                  <a:gd name="T41" fmla="*/ 39 h 46"/>
                  <a:gd name="T42" fmla="*/ 4 w 26"/>
                  <a:gd name="T43" fmla="*/ 39 h 46"/>
                  <a:gd name="T44" fmla="*/ 7 w 26"/>
                  <a:gd name="T45" fmla="*/ 34 h 46"/>
                  <a:gd name="T46" fmla="*/ 7 w 26"/>
                  <a:gd name="T47" fmla="*/ 34 h 46"/>
                  <a:gd name="T48" fmla="*/ 11 w 26"/>
                  <a:gd name="T49" fmla="*/ 29 h 46"/>
                  <a:gd name="T50" fmla="*/ 10 w 26"/>
                  <a:gd name="T51" fmla="*/ 31 h 46"/>
                  <a:gd name="T52" fmla="*/ 10 w 26"/>
                  <a:gd name="T53" fmla="*/ 31 h 46"/>
                  <a:gd name="T54" fmla="*/ 11 w 26"/>
                  <a:gd name="T55" fmla="*/ 29 h 46"/>
                  <a:gd name="T56" fmla="*/ 11 w 26"/>
                  <a:gd name="T57" fmla="*/ 29 h 46"/>
                  <a:gd name="T58" fmla="*/ 10 w 26"/>
                  <a:gd name="T59" fmla="*/ 29 h 46"/>
                  <a:gd name="T60" fmla="*/ 9 w 26"/>
                  <a:gd name="T61" fmla="*/ 30 h 46"/>
                  <a:gd name="T62" fmla="*/ 9 w 26"/>
                  <a:gd name="T63" fmla="*/ 31 h 46"/>
                  <a:gd name="T64" fmla="*/ 10 w 26"/>
                  <a:gd name="T65" fmla="*/ 29 h 46"/>
                  <a:gd name="T66" fmla="*/ 10 w 26"/>
                  <a:gd name="T67" fmla="*/ 29 h 46"/>
                  <a:gd name="T68" fmla="*/ 14 w 26"/>
                  <a:gd name="T69" fmla="*/ 23 h 46"/>
                  <a:gd name="T70" fmla="*/ 13 w 26"/>
                  <a:gd name="T71" fmla="*/ 24 h 46"/>
                  <a:gd name="T72" fmla="*/ 13 w 26"/>
                  <a:gd name="T73" fmla="*/ 24 h 46"/>
                  <a:gd name="T74" fmla="*/ 14 w 26"/>
                  <a:gd name="T75" fmla="*/ 23 h 46"/>
                  <a:gd name="T76" fmla="*/ 14 w 26"/>
                  <a:gd name="T77" fmla="*/ 23 h 46"/>
                  <a:gd name="T78" fmla="*/ 14 w 26"/>
                  <a:gd name="T79" fmla="*/ 22 h 46"/>
                  <a:gd name="T80" fmla="*/ 13 w 26"/>
                  <a:gd name="T81" fmla="*/ 24 h 46"/>
                  <a:gd name="T82" fmla="*/ 13 w 26"/>
                  <a:gd name="T83" fmla="*/ 24 h 46"/>
                  <a:gd name="T84" fmla="*/ 14 w 26"/>
                  <a:gd name="T85" fmla="*/ 23 h 46"/>
                  <a:gd name="T86" fmla="*/ 14 w 26"/>
                  <a:gd name="T87" fmla="*/ 22 h 46"/>
                  <a:gd name="T88" fmla="*/ 18 w 26"/>
                  <a:gd name="T89" fmla="*/ 15 h 46"/>
                  <a:gd name="T90" fmla="*/ 16 w 26"/>
                  <a:gd name="T91" fmla="*/ 18 h 46"/>
                  <a:gd name="T92" fmla="*/ 16 w 26"/>
                  <a:gd name="T93" fmla="*/ 19 h 46"/>
                  <a:gd name="T94" fmla="*/ 18 w 26"/>
                  <a:gd name="T95" fmla="*/ 16 h 46"/>
                  <a:gd name="T96" fmla="*/ 18 w 26"/>
                  <a:gd name="T97" fmla="*/ 15 h 46"/>
                  <a:gd name="T98" fmla="*/ 21 w 26"/>
                  <a:gd name="T99" fmla="*/ 9 h 46"/>
                  <a:gd name="T100" fmla="*/ 20 w 26"/>
                  <a:gd name="T101" fmla="*/ 11 h 46"/>
                  <a:gd name="T102" fmla="*/ 20 w 26"/>
                  <a:gd name="T103" fmla="*/ 11 h 46"/>
                  <a:gd name="T104" fmla="*/ 22 w 26"/>
                  <a:gd name="T105" fmla="*/ 9 h 46"/>
                  <a:gd name="T106" fmla="*/ 21 w 26"/>
                  <a:gd name="T107" fmla="*/ 9 h 46"/>
                  <a:gd name="T108" fmla="*/ 26 w 26"/>
                  <a:gd name="T109" fmla="*/ 0 h 46"/>
                  <a:gd name="T110" fmla="*/ 25 w 26"/>
                  <a:gd name="T111" fmla="*/ 2 h 46"/>
                  <a:gd name="T112" fmla="*/ 25 w 26"/>
                  <a:gd name="T113" fmla="*/ 3 h 46"/>
                  <a:gd name="T114" fmla="*/ 25 w 26"/>
                  <a:gd name="T115" fmla="*/ 3 h 46"/>
                  <a:gd name="T116" fmla="*/ 26 w 26"/>
                  <a:gd name="T117" fmla="*/ 1 h 46"/>
                  <a:gd name="T118" fmla="*/ 26 w 26"/>
                  <a:gd name="T11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6" h="46">
                    <a:moveTo>
                      <a:pt x="1" y="45"/>
                    </a:moveTo>
                    <a:cubicBezTo>
                      <a:pt x="1" y="45"/>
                      <a:pt x="1" y="46"/>
                      <a:pt x="0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5"/>
                      <a:pt x="2" y="45"/>
                    </a:cubicBezTo>
                    <a:cubicBezTo>
                      <a:pt x="1" y="45"/>
                      <a:pt x="1" y="45"/>
                      <a:pt x="1" y="45"/>
                    </a:cubicBezTo>
                    <a:moveTo>
                      <a:pt x="2" y="43"/>
                    </a:moveTo>
                    <a:cubicBezTo>
                      <a:pt x="2" y="44"/>
                      <a:pt x="2" y="44"/>
                      <a:pt x="1" y="45"/>
                    </a:cubicBezTo>
                    <a:cubicBezTo>
                      <a:pt x="1" y="45"/>
                      <a:pt x="1" y="45"/>
                      <a:pt x="2" y="45"/>
                    </a:cubicBezTo>
                    <a:cubicBezTo>
                      <a:pt x="2" y="44"/>
                      <a:pt x="2" y="44"/>
                      <a:pt x="3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moveTo>
                      <a:pt x="8" y="34"/>
                    </a:moveTo>
                    <a:cubicBezTo>
                      <a:pt x="6" y="36"/>
                      <a:pt x="5" y="38"/>
                      <a:pt x="4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8"/>
                      <a:pt x="7" y="36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moveTo>
                      <a:pt x="7" y="34"/>
                    </a:moveTo>
                    <a:cubicBezTo>
                      <a:pt x="6" y="35"/>
                      <a:pt x="6" y="37"/>
                      <a:pt x="5" y="38"/>
                    </a:cubicBezTo>
                    <a:cubicBezTo>
                      <a:pt x="5" y="38"/>
                      <a:pt x="4" y="39"/>
                      <a:pt x="4" y="39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5" y="38"/>
                      <a:pt x="6" y="36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moveTo>
                      <a:pt x="11" y="29"/>
                    </a:moveTo>
                    <a:cubicBezTo>
                      <a:pt x="10" y="30"/>
                      <a:pt x="10" y="30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0"/>
                      <a:pt x="10" y="30"/>
                      <a:pt x="11" y="29"/>
                    </a:cubicBezTo>
                    <a:cubicBezTo>
                      <a:pt x="11" y="29"/>
                      <a:pt x="11" y="29"/>
                      <a:pt x="11" y="29"/>
                    </a:cubicBezTo>
                    <a:moveTo>
                      <a:pt x="10" y="29"/>
                    </a:moveTo>
                    <a:cubicBezTo>
                      <a:pt x="10" y="29"/>
                      <a:pt x="9" y="30"/>
                      <a:pt x="9" y="30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0"/>
                      <a:pt x="10" y="29"/>
                      <a:pt x="10" y="29"/>
                    </a:cubicBezTo>
                    <a:cubicBezTo>
                      <a:pt x="10" y="29"/>
                      <a:pt x="10" y="29"/>
                      <a:pt x="10" y="29"/>
                    </a:cubicBezTo>
                    <a:moveTo>
                      <a:pt x="14" y="23"/>
                    </a:moveTo>
                    <a:cubicBezTo>
                      <a:pt x="14" y="23"/>
                      <a:pt x="14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moveTo>
                      <a:pt x="14" y="22"/>
                    </a:moveTo>
                    <a:cubicBezTo>
                      <a:pt x="13" y="23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4" y="23"/>
                      <a:pt x="14" y="23"/>
                    </a:cubicBezTo>
                    <a:cubicBezTo>
                      <a:pt x="14" y="22"/>
                      <a:pt x="14" y="22"/>
                      <a:pt x="14" y="22"/>
                    </a:cubicBezTo>
                    <a:moveTo>
                      <a:pt x="18" y="15"/>
                    </a:moveTo>
                    <a:cubicBezTo>
                      <a:pt x="17" y="16"/>
                      <a:pt x="16" y="17"/>
                      <a:pt x="16" y="18"/>
                    </a:cubicBezTo>
                    <a:cubicBezTo>
                      <a:pt x="16" y="18"/>
                      <a:pt x="16" y="19"/>
                      <a:pt x="16" y="19"/>
                    </a:cubicBezTo>
                    <a:cubicBezTo>
                      <a:pt x="17" y="18"/>
                      <a:pt x="17" y="17"/>
                      <a:pt x="18" y="16"/>
                    </a:cubicBezTo>
                    <a:cubicBezTo>
                      <a:pt x="18" y="15"/>
                      <a:pt x="18" y="15"/>
                      <a:pt x="18" y="15"/>
                    </a:cubicBezTo>
                    <a:moveTo>
                      <a:pt x="21" y="9"/>
                    </a:moveTo>
                    <a:cubicBezTo>
                      <a:pt x="21" y="10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1" y="11"/>
                      <a:pt x="21" y="10"/>
                      <a:pt x="22" y="9"/>
                    </a:cubicBezTo>
                    <a:cubicBezTo>
                      <a:pt x="21" y="9"/>
                      <a:pt x="21" y="9"/>
                      <a:pt x="21" y="9"/>
                    </a:cubicBezTo>
                    <a:moveTo>
                      <a:pt x="26" y="0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5" y="2"/>
                      <a:pt x="25" y="3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4" name="Freeform 9869"/>
              <p:cNvSpPr>
                <a:spLocks/>
              </p:cNvSpPr>
              <p:nvPr/>
            </p:nvSpPr>
            <p:spPr bwMode="auto">
              <a:xfrm>
                <a:off x="0" y="3358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5" name="Freeform 9870"/>
              <p:cNvSpPr>
                <a:spLocks noEditPoints="1"/>
              </p:cNvSpPr>
              <p:nvPr/>
            </p:nvSpPr>
            <p:spPr bwMode="auto">
              <a:xfrm>
                <a:off x="-21" y="3368"/>
                <a:ext cx="17" cy="30"/>
              </a:xfrm>
              <a:custGeom>
                <a:avLst/>
                <a:gdLst>
                  <a:gd name="T0" fmla="*/ 0 w 7"/>
                  <a:gd name="T1" fmla="*/ 13 h 13"/>
                  <a:gd name="T2" fmla="*/ 0 w 7"/>
                  <a:gd name="T3" fmla="*/ 13 h 13"/>
                  <a:gd name="T4" fmla="*/ 0 w 7"/>
                  <a:gd name="T5" fmla="*/ 13 h 13"/>
                  <a:gd name="T6" fmla="*/ 0 w 7"/>
                  <a:gd name="T7" fmla="*/ 13 h 13"/>
                  <a:gd name="T8" fmla="*/ 0 w 7"/>
                  <a:gd name="T9" fmla="*/ 13 h 13"/>
                  <a:gd name="T10" fmla="*/ 2 w 7"/>
                  <a:gd name="T11" fmla="*/ 9 h 13"/>
                  <a:gd name="T12" fmla="*/ 1 w 7"/>
                  <a:gd name="T13" fmla="*/ 12 h 13"/>
                  <a:gd name="T14" fmla="*/ 1 w 7"/>
                  <a:gd name="T15" fmla="*/ 12 h 13"/>
                  <a:gd name="T16" fmla="*/ 2 w 7"/>
                  <a:gd name="T17" fmla="*/ 9 h 13"/>
                  <a:gd name="T18" fmla="*/ 2 w 7"/>
                  <a:gd name="T19" fmla="*/ 9 h 13"/>
                  <a:gd name="T20" fmla="*/ 7 w 7"/>
                  <a:gd name="T21" fmla="*/ 0 h 13"/>
                  <a:gd name="T22" fmla="*/ 5 w 7"/>
                  <a:gd name="T23" fmla="*/ 4 h 13"/>
                  <a:gd name="T24" fmla="*/ 5 w 7"/>
                  <a:gd name="T25" fmla="*/ 4 h 13"/>
                  <a:gd name="T26" fmla="*/ 7 w 7"/>
                  <a:gd name="T27" fmla="*/ 0 h 13"/>
                  <a:gd name="T28" fmla="*/ 7 w 7"/>
                  <a:gd name="T2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3"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moveTo>
                      <a:pt x="2" y="9"/>
                    </a:moveTo>
                    <a:cubicBezTo>
                      <a:pt x="2" y="9"/>
                      <a:pt x="1" y="10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1"/>
                      <a:pt x="2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7" y="0"/>
                    </a:moveTo>
                    <a:cubicBezTo>
                      <a:pt x="7" y="1"/>
                      <a:pt x="6" y="2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2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6" name="Oval 9871"/>
              <p:cNvSpPr>
                <a:spLocks noChangeArrowheads="1"/>
              </p:cNvSpPr>
              <p:nvPr/>
            </p:nvSpPr>
            <p:spPr bwMode="auto">
              <a:xfrm>
                <a:off x="-21" y="339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7" name="Freeform 9872"/>
              <p:cNvSpPr>
                <a:spLocks noEditPoints="1"/>
              </p:cNvSpPr>
              <p:nvPr/>
            </p:nvSpPr>
            <p:spPr bwMode="auto">
              <a:xfrm>
                <a:off x="-40" y="3403"/>
                <a:ext cx="17" cy="28"/>
              </a:xfrm>
              <a:custGeom>
                <a:avLst/>
                <a:gdLst>
                  <a:gd name="T0" fmla="*/ 1 w 7"/>
                  <a:gd name="T1" fmla="*/ 10 h 12"/>
                  <a:gd name="T2" fmla="*/ 0 w 7"/>
                  <a:gd name="T3" fmla="*/ 12 h 12"/>
                  <a:gd name="T4" fmla="*/ 0 w 7"/>
                  <a:gd name="T5" fmla="*/ 12 h 12"/>
                  <a:gd name="T6" fmla="*/ 1 w 7"/>
                  <a:gd name="T7" fmla="*/ 10 h 12"/>
                  <a:gd name="T8" fmla="*/ 1 w 7"/>
                  <a:gd name="T9" fmla="*/ 10 h 12"/>
                  <a:gd name="T10" fmla="*/ 2 w 7"/>
                  <a:gd name="T11" fmla="*/ 7 h 12"/>
                  <a:gd name="T12" fmla="*/ 1 w 7"/>
                  <a:gd name="T13" fmla="*/ 10 h 12"/>
                  <a:gd name="T14" fmla="*/ 1 w 7"/>
                  <a:gd name="T15" fmla="*/ 10 h 12"/>
                  <a:gd name="T16" fmla="*/ 2 w 7"/>
                  <a:gd name="T17" fmla="*/ 8 h 12"/>
                  <a:gd name="T18" fmla="*/ 2 w 7"/>
                  <a:gd name="T19" fmla="*/ 7 h 12"/>
                  <a:gd name="T20" fmla="*/ 4 w 7"/>
                  <a:gd name="T21" fmla="*/ 5 h 12"/>
                  <a:gd name="T22" fmla="*/ 2 w 7"/>
                  <a:gd name="T23" fmla="*/ 7 h 12"/>
                  <a:gd name="T24" fmla="*/ 2 w 7"/>
                  <a:gd name="T25" fmla="*/ 7 h 12"/>
                  <a:gd name="T26" fmla="*/ 4 w 7"/>
                  <a:gd name="T27" fmla="*/ 5 h 12"/>
                  <a:gd name="T28" fmla="*/ 4 w 7"/>
                  <a:gd name="T29" fmla="*/ 5 h 12"/>
                  <a:gd name="T30" fmla="*/ 7 w 7"/>
                  <a:gd name="T31" fmla="*/ 0 h 12"/>
                  <a:gd name="T32" fmla="*/ 4 w 7"/>
                  <a:gd name="T33" fmla="*/ 5 h 12"/>
                  <a:gd name="T34" fmla="*/ 4 w 7"/>
                  <a:gd name="T35" fmla="*/ 5 h 12"/>
                  <a:gd name="T36" fmla="*/ 7 w 7"/>
                  <a:gd name="T37" fmla="*/ 0 h 12"/>
                  <a:gd name="T38" fmla="*/ 7 w 7"/>
                  <a:gd name="T3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2">
                    <a:moveTo>
                      <a:pt x="1" y="10"/>
                    </a:move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1" y="11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2" y="7"/>
                    </a:moveTo>
                    <a:cubicBezTo>
                      <a:pt x="2" y="8"/>
                      <a:pt x="1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2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moveTo>
                      <a:pt x="4" y="5"/>
                    </a:moveTo>
                    <a:cubicBezTo>
                      <a:pt x="3" y="6"/>
                      <a:pt x="3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6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7" y="0"/>
                    </a:moveTo>
                    <a:cubicBezTo>
                      <a:pt x="6" y="1"/>
                      <a:pt x="5" y="3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3"/>
                      <a:pt x="6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8" name="Oval 9873"/>
              <p:cNvSpPr>
                <a:spLocks noChangeArrowheads="1"/>
              </p:cNvSpPr>
              <p:nvPr/>
            </p:nvSpPr>
            <p:spPr bwMode="auto">
              <a:xfrm>
                <a:off x="-37" y="34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9" name="Freeform 9874"/>
              <p:cNvSpPr>
                <a:spLocks noEditPoints="1"/>
              </p:cNvSpPr>
              <p:nvPr/>
            </p:nvSpPr>
            <p:spPr bwMode="auto">
              <a:xfrm>
                <a:off x="-52" y="3434"/>
                <a:ext cx="10" cy="19"/>
              </a:xfrm>
              <a:custGeom>
                <a:avLst/>
                <a:gdLst>
                  <a:gd name="T0" fmla="*/ 0 w 4"/>
                  <a:gd name="T1" fmla="*/ 7 h 8"/>
                  <a:gd name="T2" fmla="*/ 0 w 4"/>
                  <a:gd name="T3" fmla="*/ 8 h 8"/>
                  <a:gd name="T4" fmla="*/ 0 w 4"/>
                  <a:gd name="T5" fmla="*/ 8 h 8"/>
                  <a:gd name="T6" fmla="*/ 0 w 4"/>
                  <a:gd name="T7" fmla="*/ 7 h 8"/>
                  <a:gd name="T8" fmla="*/ 0 w 4"/>
                  <a:gd name="T9" fmla="*/ 7 h 8"/>
                  <a:gd name="T10" fmla="*/ 2 w 4"/>
                  <a:gd name="T11" fmla="*/ 3 h 8"/>
                  <a:gd name="T12" fmla="*/ 2 w 4"/>
                  <a:gd name="T13" fmla="*/ 4 h 8"/>
                  <a:gd name="T14" fmla="*/ 2 w 4"/>
                  <a:gd name="T15" fmla="*/ 4 h 8"/>
                  <a:gd name="T16" fmla="*/ 2 w 4"/>
                  <a:gd name="T17" fmla="*/ 3 h 8"/>
                  <a:gd name="T18" fmla="*/ 2 w 4"/>
                  <a:gd name="T19" fmla="*/ 3 h 8"/>
                  <a:gd name="T20" fmla="*/ 4 w 4"/>
                  <a:gd name="T21" fmla="*/ 0 h 8"/>
                  <a:gd name="T22" fmla="*/ 3 w 4"/>
                  <a:gd name="T23" fmla="*/ 3 h 8"/>
                  <a:gd name="T24" fmla="*/ 3 w 4"/>
                  <a:gd name="T25" fmla="*/ 3 h 8"/>
                  <a:gd name="T26" fmla="*/ 4 w 4"/>
                  <a:gd name="T27" fmla="*/ 0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2" y="3"/>
                    </a:move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0" name="Freeform 9875"/>
              <p:cNvSpPr>
                <a:spLocks noEditPoints="1"/>
              </p:cNvSpPr>
              <p:nvPr/>
            </p:nvSpPr>
            <p:spPr bwMode="auto">
              <a:xfrm>
                <a:off x="-52" y="3443"/>
                <a:ext cx="5" cy="7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1" name="Oval 9876"/>
              <p:cNvSpPr>
                <a:spLocks noChangeArrowheads="1"/>
              </p:cNvSpPr>
              <p:nvPr/>
            </p:nvSpPr>
            <p:spPr bwMode="auto">
              <a:xfrm>
                <a:off x="-49" y="344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2" name="Freeform 9877"/>
              <p:cNvSpPr>
                <a:spLocks/>
              </p:cNvSpPr>
              <p:nvPr/>
            </p:nvSpPr>
            <p:spPr bwMode="auto">
              <a:xfrm>
                <a:off x="-56" y="3453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3" name="Freeform 9878"/>
              <p:cNvSpPr>
                <a:spLocks noEditPoints="1"/>
              </p:cNvSpPr>
              <p:nvPr/>
            </p:nvSpPr>
            <p:spPr bwMode="auto">
              <a:xfrm>
                <a:off x="-52" y="3250"/>
                <a:ext cx="123" cy="203"/>
              </a:xfrm>
              <a:custGeom>
                <a:avLst/>
                <a:gdLst>
                  <a:gd name="T0" fmla="*/ 0 w 52"/>
                  <a:gd name="T1" fmla="*/ 86 h 86"/>
                  <a:gd name="T2" fmla="*/ 0 w 52"/>
                  <a:gd name="T3" fmla="*/ 86 h 86"/>
                  <a:gd name="T4" fmla="*/ 3 w 52"/>
                  <a:gd name="T5" fmla="*/ 81 h 86"/>
                  <a:gd name="T6" fmla="*/ 2 w 52"/>
                  <a:gd name="T7" fmla="*/ 81 h 86"/>
                  <a:gd name="T8" fmla="*/ 3 w 52"/>
                  <a:gd name="T9" fmla="*/ 81 h 86"/>
                  <a:gd name="T10" fmla="*/ 4 w 52"/>
                  <a:gd name="T11" fmla="*/ 78 h 86"/>
                  <a:gd name="T12" fmla="*/ 5 w 52"/>
                  <a:gd name="T13" fmla="*/ 77 h 86"/>
                  <a:gd name="T14" fmla="*/ 7 w 52"/>
                  <a:gd name="T15" fmla="*/ 72 h 86"/>
                  <a:gd name="T16" fmla="*/ 7 w 52"/>
                  <a:gd name="T17" fmla="*/ 73 h 86"/>
                  <a:gd name="T18" fmla="*/ 7 w 52"/>
                  <a:gd name="T19" fmla="*/ 72 h 86"/>
                  <a:gd name="T20" fmla="*/ 9 w 52"/>
                  <a:gd name="T21" fmla="*/ 70 h 86"/>
                  <a:gd name="T22" fmla="*/ 9 w 52"/>
                  <a:gd name="T23" fmla="*/ 70 h 86"/>
                  <a:gd name="T24" fmla="*/ 13 w 52"/>
                  <a:gd name="T25" fmla="*/ 63 h 86"/>
                  <a:gd name="T26" fmla="*/ 12 w 52"/>
                  <a:gd name="T27" fmla="*/ 65 h 86"/>
                  <a:gd name="T28" fmla="*/ 13 w 52"/>
                  <a:gd name="T29" fmla="*/ 63 h 86"/>
                  <a:gd name="T30" fmla="*/ 13 w 52"/>
                  <a:gd name="T31" fmla="*/ 63 h 86"/>
                  <a:gd name="T32" fmla="*/ 14 w 52"/>
                  <a:gd name="T33" fmla="*/ 62 h 86"/>
                  <a:gd name="T34" fmla="*/ 18 w 52"/>
                  <a:gd name="T35" fmla="*/ 54 h 86"/>
                  <a:gd name="T36" fmla="*/ 15 w 52"/>
                  <a:gd name="T37" fmla="*/ 59 h 86"/>
                  <a:gd name="T38" fmla="*/ 18 w 52"/>
                  <a:gd name="T39" fmla="*/ 54 h 86"/>
                  <a:gd name="T40" fmla="*/ 20 w 52"/>
                  <a:gd name="T41" fmla="*/ 50 h 86"/>
                  <a:gd name="T42" fmla="*/ 22 w 52"/>
                  <a:gd name="T43" fmla="*/ 47 h 86"/>
                  <a:gd name="T44" fmla="*/ 25 w 52"/>
                  <a:gd name="T45" fmla="*/ 41 h 86"/>
                  <a:gd name="T46" fmla="*/ 24 w 52"/>
                  <a:gd name="T47" fmla="*/ 44 h 86"/>
                  <a:gd name="T48" fmla="*/ 25 w 52"/>
                  <a:gd name="T49" fmla="*/ 41 h 86"/>
                  <a:gd name="T50" fmla="*/ 23 w 52"/>
                  <a:gd name="T51" fmla="*/ 44 h 86"/>
                  <a:gd name="T52" fmla="*/ 25 w 52"/>
                  <a:gd name="T53" fmla="*/ 40 h 86"/>
                  <a:gd name="T54" fmla="*/ 31 w 52"/>
                  <a:gd name="T55" fmla="*/ 32 h 86"/>
                  <a:gd name="T56" fmla="*/ 29 w 52"/>
                  <a:gd name="T57" fmla="*/ 35 h 86"/>
                  <a:gd name="T58" fmla="*/ 31 w 52"/>
                  <a:gd name="T59" fmla="*/ 32 h 86"/>
                  <a:gd name="T60" fmla="*/ 28 w 52"/>
                  <a:gd name="T61" fmla="*/ 35 h 86"/>
                  <a:gd name="T62" fmla="*/ 30 w 52"/>
                  <a:gd name="T63" fmla="*/ 32 h 86"/>
                  <a:gd name="T64" fmla="*/ 34 w 52"/>
                  <a:gd name="T65" fmla="*/ 25 h 86"/>
                  <a:gd name="T66" fmla="*/ 32 w 52"/>
                  <a:gd name="T67" fmla="*/ 30 h 86"/>
                  <a:gd name="T68" fmla="*/ 34 w 52"/>
                  <a:gd name="T69" fmla="*/ 25 h 86"/>
                  <a:gd name="T70" fmla="*/ 31 w 52"/>
                  <a:gd name="T71" fmla="*/ 30 h 86"/>
                  <a:gd name="T72" fmla="*/ 34 w 52"/>
                  <a:gd name="T73" fmla="*/ 25 h 86"/>
                  <a:gd name="T74" fmla="*/ 36 w 52"/>
                  <a:gd name="T75" fmla="*/ 22 h 86"/>
                  <a:gd name="T76" fmla="*/ 35 w 52"/>
                  <a:gd name="T77" fmla="*/ 24 h 86"/>
                  <a:gd name="T78" fmla="*/ 37 w 52"/>
                  <a:gd name="T79" fmla="*/ 19 h 86"/>
                  <a:gd name="T80" fmla="*/ 35 w 52"/>
                  <a:gd name="T81" fmla="*/ 24 h 86"/>
                  <a:gd name="T82" fmla="*/ 37 w 52"/>
                  <a:gd name="T83" fmla="*/ 20 h 86"/>
                  <a:gd name="T84" fmla="*/ 41 w 52"/>
                  <a:gd name="T85" fmla="*/ 12 h 86"/>
                  <a:gd name="T86" fmla="*/ 39 w 52"/>
                  <a:gd name="T87" fmla="*/ 16 h 86"/>
                  <a:gd name="T88" fmla="*/ 41 w 52"/>
                  <a:gd name="T89" fmla="*/ 12 h 86"/>
                  <a:gd name="T90" fmla="*/ 46 w 52"/>
                  <a:gd name="T91" fmla="*/ 4 h 86"/>
                  <a:gd name="T92" fmla="*/ 43 w 52"/>
                  <a:gd name="T93" fmla="*/ 10 h 86"/>
                  <a:gd name="T94" fmla="*/ 46 w 52"/>
                  <a:gd name="T95" fmla="*/ 4 h 86"/>
                  <a:gd name="T96" fmla="*/ 51 w 52"/>
                  <a:gd name="T97" fmla="*/ 3 h 86"/>
                  <a:gd name="T98" fmla="*/ 51 w 52"/>
                  <a:gd name="T99" fmla="*/ 4 h 86"/>
                  <a:gd name="T100" fmla="*/ 49 w 52"/>
                  <a:gd name="T101" fmla="*/ 0 h 86"/>
                  <a:gd name="T102" fmla="*/ 48 w 52"/>
                  <a:gd name="T103" fmla="*/ 0 h 86"/>
                  <a:gd name="T104" fmla="*/ 50 w 52"/>
                  <a:gd name="T105" fmla="*/ 2 h 86"/>
                  <a:gd name="T106" fmla="*/ 50 w 52"/>
                  <a:gd name="T107" fmla="*/ 2 h 86"/>
                  <a:gd name="T108" fmla="*/ 49 w 52"/>
                  <a:gd name="T109" fmla="*/ 0 h 86"/>
                  <a:gd name="T110" fmla="*/ 48 w 52"/>
                  <a:gd name="T111" fmla="*/ 0 h 86"/>
                  <a:gd name="T112" fmla="*/ 47 w 52"/>
                  <a:gd name="T113" fmla="*/ 2 h 86"/>
                  <a:gd name="T114" fmla="*/ 48 w 52"/>
                  <a:gd name="T115" fmla="*/ 0 h 86"/>
                  <a:gd name="T116" fmla="*/ 48 w 52"/>
                  <a:gd name="T11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2" h="86">
                    <a:moveTo>
                      <a:pt x="0" y="86"/>
                    </a:move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moveTo>
                      <a:pt x="3" y="81"/>
                    </a:moveTo>
                    <a:cubicBezTo>
                      <a:pt x="3" y="81"/>
                      <a:pt x="2" y="81"/>
                      <a:pt x="2" y="81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2" y="81"/>
                      <a:pt x="3" y="81"/>
                      <a:pt x="3" y="81"/>
                    </a:cubicBezTo>
                    <a:cubicBezTo>
                      <a:pt x="3" y="81"/>
                      <a:pt x="3" y="81"/>
                      <a:pt x="3" y="81"/>
                    </a:cubicBezTo>
                    <a:moveTo>
                      <a:pt x="5" y="77"/>
                    </a:moveTo>
                    <a:cubicBezTo>
                      <a:pt x="5" y="77"/>
                      <a:pt x="4" y="78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8"/>
                      <a:pt x="5" y="77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moveTo>
                      <a:pt x="7" y="72"/>
                    </a:moveTo>
                    <a:cubicBezTo>
                      <a:pt x="7" y="72"/>
                      <a:pt x="7" y="72"/>
                      <a:pt x="7" y="72"/>
                    </a:cubicBezTo>
                    <a:cubicBezTo>
                      <a:pt x="7" y="72"/>
                      <a:pt x="7" y="73"/>
                      <a:pt x="7" y="73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7" y="72"/>
                      <a:pt x="7" y="72"/>
                      <a:pt x="7" y="72"/>
                    </a:cubicBezTo>
                    <a:moveTo>
                      <a:pt x="9" y="70"/>
                    </a:move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moveTo>
                      <a:pt x="13" y="63"/>
                    </a:moveTo>
                    <a:cubicBezTo>
                      <a:pt x="12" y="64"/>
                      <a:pt x="12" y="64"/>
                      <a:pt x="12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2" y="64"/>
                      <a:pt x="12" y="64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moveTo>
                      <a:pt x="14" y="62"/>
                    </a:moveTo>
                    <a:cubicBezTo>
                      <a:pt x="13" y="62"/>
                      <a:pt x="13" y="62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2"/>
                      <a:pt x="14" y="62"/>
                    </a:cubicBezTo>
                    <a:cubicBezTo>
                      <a:pt x="14" y="62"/>
                      <a:pt x="14" y="62"/>
                      <a:pt x="14" y="62"/>
                    </a:cubicBezTo>
                    <a:moveTo>
                      <a:pt x="18" y="54"/>
                    </a:moveTo>
                    <a:cubicBezTo>
                      <a:pt x="17" y="55"/>
                      <a:pt x="16" y="57"/>
                      <a:pt x="15" y="59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6" y="57"/>
                      <a:pt x="17" y="55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moveTo>
                      <a:pt x="21" y="47"/>
                    </a:moveTo>
                    <a:cubicBezTo>
                      <a:pt x="21" y="48"/>
                      <a:pt x="21" y="49"/>
                      <a:pt x="20" y="50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1" y="49"/>
                      <a:pt x="21" y="48"/>
                      <a:pt x="22" y="47"/>
                    </a:cubicBezTo>
                    <a:cubicBezTo>
                      <a:pt x="22" y="47"/>
                      <a:pt x="22" y="47"/>
                      <a:pt x="21" y="47"/>
                    </a:cubicBezTo>
                    <a:moveTo>
                      <a:pt x="25" y="41"/>
                    </a:moveTo>
                    <a:cubicBezTo>
                      <a:pt x="24" y="42"/>
                      <a:pt x="24" y="44"/>
                      <a:pt x="23" y="44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24" y="43"/>
                      <a:pt x="25" y="42"/>
                      <a:pt x="26" y="41"/>
                    </a:cubicBezTo>
                    <a:cubicBezTo>
                      <a:pt x="26" y="41"/>
                      <a:pt x="26" y="41"/>
                      <a:pt x="25" y="41"/>
                    </a:cubicBezTo>
                    <a:moveTo>
                      <a:pt x="25" y="40"/>
                    </a:moveTo>
                    <a:cubicBezTo>
                      <a:pt x="25" y="42"/>
                      <a:pt x="24" y="43"/>
                      <a:pt x="23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4" y="44"/>
                      <a:pt x="24" y="42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moveTo>
                      <a:pt x="31" y="32"/>
                    </a:moveTo>
                    <a:cubicBezTo>
                      <a:pt x="30" y="33"/>
                      <a:pt x="29" y="34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4"/>
                      <a:pt x="30" y="33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30" y="31"/>
                    </a:moveTo>
                    <a:cubicBezTo>
                      <a:pt x="29" y="33"/>
                      <a:pt x="29" y="34"/>
                      <a:pt x="28" y="35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4"/>
                      <a:pt x="30" y="33"/>
                      <a:pt x="30" y="32"/>
                    </a:cubicBezTo>
                    <a:cubicBezTo>
                      <a:pt x="30" y="31"/>
                      <a:pt x="30" y="31"/>
                      <a:pt x="30" y="31"/>
                    </a:cubicBezTo>
                    <a:moveTo>
                      <a:pt x="34" y="25"/>
                    </a:moveTo>
                    <a:cubicBezTo>
                      <a:pt x="33" y="27"/>
                      <a:pt x="32" y="29"/>
                      <a:pt x="32" y="30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3" y="28"/>
                      <a:pt x="33" y="27"/>
                      <a:pt x="34" y="25"/>
                    </a:cubicBezTo>
                    <a:cubicBezTo>
                      <a:pt x="34" y="25"/>
                      <a:pt x="34" y="25"/>
                      <a:pt x="34" y="25"/>
                    </a:cubicBezTo>
                    <a:moveTo>
                      <a:pt x="34" y="25"/>
                    </a:moveTo>
                    <a:cubicBezTo>
                      <a:pt x="33" y="27"/>
                      <a:pt x="32" y="28"/>
                      <a:pt x="31" y="30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2" y="28"/>
                      <a:pt x="33" y="27"/>
                      <a:pt x="34" y="25"/>
                    </a:cubicBezTo>
                    <a:cubicBezTo>
                      <a:pt x="34" y="25"/>
                      <a:pt x="34" y="25"/>
                      <a:pt x="34" y="25"/>
                    </a:cubicBezTo>
                    <a:moveTo>
                      <a:pt x="36" y="22"/>
                    </a:moveTo>
                    <a:cubicBezTo>
                      <a:pt x="36" y="22"/>
                      <a:pt x="36" y="23"/>
                      <a:pt x="35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6" y="23"/>
                      <a:pt x="36" y="22"/>
                      <a:pt x="36" y="22"/>
                    </a:cubicBezTo>
                    <a:moveTo>
                      <a:pt x="37" y="19"/>
                    </a:moveTo>
                    <a:cubicBezTo>
                      <a:pt x="36" y="21"/>
                      <a:pt x="35" y="22"/>
                      <a:pt x="35" y="23"/>
                    </a:cubicBezTo>
                    <a:cubicBezTo>
                      <a:pt x="35" y="23"/>
                      <a:pt x="35" y="23"/>
                      <a:pt x="35" y="24"/>
                    </a:cubicBezTo>
                    <a:cubicBezTo>
                      <a:pt x="35" y="23"/>
                      <a:pt x="36" y="22"/>
                      <a:pt x="36" y="22"/>
                    </a:cubicBezTo>
                    <a:cubicBezTo>
                      <a:pt x="36" y="21"/>
                      <a:pt x="37" y="20"/>
                      <a:pt x="37" y="20"/>
                    </a:cubicBezTo>
                    <a:cubicBezTo>
                      <a:pt x="37" y="20"/>
                      <a:pt x="37" y="19"/>
                      <a:pt x="37" y="19"/>
                    </a:cubicBezTo>
                    <a:moveTo>
                      <a:pt x="41" y="12"/>
                    </a:moveTo>
                    <a:cubicBezTo>
                      <a:pt x="40" y="13"/>
                      <a:pt x="40" y="14"/>
                      <a:pt x="39" y="15"/>
                    </a:cubicBezTo>
                    <a:cubicBezTo>
                      <a:pt x="39" y="15"/>
                      <a:pt x="39" y="16"/>
                      <a:pt x="39" y="16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40" y="15"/>
                      <a:pt x="41" y="14"/>
                      <a:pt x="41" y="12"/>
                    </a:cubicBezTo>
                    <a:cubicBezTo>
                      <a:pt x="41" y="12"/>
                      <a:pt x="41" y="12"/>
                      <a:pt x="41" y="12"/>
                    </a:cubicBezTo>
                    <a:moveTo>
                      <a:pt x="46" y="4"/>
                    </a:moveTo>
                    <a:cubicBezTo>
                      <a:pt x="45" y="6"/>
                      <a:pt x="43" y="8"/>
                      <a:pt x="42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8"/>
                      <a:pt x="45" y="6"/>
                      <a:pt x="46" y="4"/>
                    </a:cubicBezTo>
                    <a:cubicBezTo>
                      <a:pt x="46" y="4"/>
                      <a:pt x="46" y="4"/>
                      <a:pt x="46" y="4"/>
                    </a:cubicBezTo>
                    <a:moveTo>
                      <a:pt x="51" y="2"/>
                    </a:moveTo>
                    <a:cubicBezTo>
                      <a:pt x="51" y="2"/>
                      <a:pt x="51" y="2"/>
                      <a:pt x="51" y="3"/>
                    </a:cubicBezTo>
                    <a:cubicBezTo>
                      <a:pt x="51" y="3"/>
                      <a:pt x="51" y="4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2" y="3"/>
                      <a:pt x="52" y="2"/>
                      <a:pt x="51" y="2"/>
                    </a:cubicBezTo>
                    <a:moveTo>
                      <a:pt x="49" y="0"/>
                    </a:move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9" y="1"/>
                      <a:pt x="49" y="2"/>
                      <a:pt x="50" y="3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1" y="2"/>
                      <a:pt x="51" y="1"/>
                      <a:pt x="51" y="1"/>
                    </a:cubicBezTo>
                    <a:cubicBezTo>
                      <a:pt x="51" y="1"/>
                      <a:pt x="50" y="0"/>
                      <a:pt x="49" y="0"/>
                    </a:cubicBezTo>
                    <a:moveTo>
                      <a:pt x="48" y="0"/>
                    </a:moveTo>
                    <a:cubicBezTo>
                      <a:pt x="48" y="0"/>
                      <a:pt x="48" y="0"/>
                      <a:pt x="48" y="0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4" name="Freeform 9879"/>
              <p:cNvSpPr>
                <a:spLocks noEditPoints="1"/>
              </p:cNvSpPr>
              <p:nvPr/>
            </p:nvSpPr>
            <p:spPr bwMode="auto">
              <a:xfrm>
                <a:off x="71" y="3264"/>
                <a:ext cx="10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0 w 4"/>
                  <a:gd name="T5" fmla="*/ 1 h 1"/>
                  <a:gd name="T6" fmla="*/ 1 w 4"/>
                  <a:gd name="T7" fmla="*/ 1 h 1"/>
                  <a:gd name="T8" fmla="*/ 1 w 4"/>
                  <a:gd name="T9" fmla="*/ 1 h 1"/>
                  <a:gd name="T10" fmla="*/ 1 w 4"/>
                  <a:gd name="T11" fmla="*/ 1 h 1"/>
                  <a:gd name="T12" fmla="*/ 1 w 4"/>
                  <a:gd name="T13" fmla="*/ 1 h 1"/>
                  <a:gd name="T14" fmla="*/ 0 w 4"/>
                  <a:gd name="T15" fmla="*/ 1 h 1"/>
                  <a:gd name="T16" fmla="*/ 4 w 4"/>
                  <a:gd name="T17" fmla="*/ 0 h 1"/>
                  <a:gd name="T18" fmla="*/ 4 w 4"/>
                  <a:gd name="T19" fmla="*/ 0 h 1"/>
                  <a:gd name="T20" fmla="*/ 2 w 4"/>
                  <a:gd name="T21" fmla="*/ 1 h 1"/>
                  <a:gd name="T22" fmla="*/ 1 w 4"/>
                  <a:gd name="T23" fmla="*/ 1 h 1"/>
                  <a:gd name="T24" fmla="*/ 2 w 4"/>
                  <a:gd name="T25" fmla="*/ 1 h 1"/>
                  <a:gd name="T26" fmla="*/ 3 w 4"/>
                  <a:gd name="T27" fmla="*/ 0 h 1"/>
                  <a:gd name="T28" fmla="*/ 4 w 4"/>
                  <a:gd name="T29" fmla="*/ 0 h 1"/>
                  <a:gd name="T30" fmla="*/ 4 w 4"/>
                  <a:gd name="T31" fmla="*/ 0 h 1"/>
                  <a:gd name="T32" fmla="*/ 4 w 4"/>
                  <a:gd name="T33" fmla="*/ 0 h 1"/>
                  <a:gd name="T34" fmla="*/ 4 w 4"/>
                  <a:gd name="T3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5" name="Freeform 9880"/>
              <p:cNvSpPr>
                <a:spLocks noEditPoints="1"/>
              </p:cNvSpPr>
              <p:nvPr/>
            </p:nvSpPr>
            <p:spPr bwMode="auto">
              <a:xfrm>
                <a:off x="71" y="3266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0 w 2"/>
                  <a:gd name="T5" fmla="*/ 2 w 2"/>
                  <a:gd name="T6" fmla="*/ 1 w 2"/>
                  <a:gd name="T7" fmla="*/ 1 w 2"/>
                  <a:gd name="T8" fmla="*/ 1 w 2"/>
                  <a:gd name="T9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6" name="Freeform 9881"/>
              <p:cNvSpPr>
                <a:spLocks noEditPoints="1"/>
              </p:cNvSpPr>
              <p:nvPr/>
            </p:nvSpPr>
            <p:spPr bwMode="auto">
              <a:xfrm>
                <a:off x="14" y="3264"/>
                <a:ext cx="67" cy="108"/>
              </a:xfrm>
              <a:custGeom>
                <a:avLst/>
                <a:gdLst>
                  <a:gd name="T0" fmla="*/ 1 w 28"/>
                  <a:gd name="T1" fmla="*/ 44 h 46"/>
                  <a:gd name="T2" fmla="*/ 0 w 28"/>
                  <a:gd name="T3" fmla="*/ 46 h 46"/>
                  <a:gd name="T4" fmla="*/ 0 w 28"/>
                  <a:gd name="T5" fmla="*/ 46 h 46"/>
                  <a:gd name="T6" fmla="*/ 1 w 28"/>
                  <a:gd name="T7" fmla="*/ 44 h 46"/>
                  <a:gd name="T8" fmla="*/ 1 w 28"/>
                  <a:gd name="T9" fmla="*/ 44 h 46"/>
                  <a:gd name="T10" fmla="*/ 3 w 28"/>
                  <a:gd name="T11" fmla="*/ 42 h 46"/>
                  <a:gd name="T12" fmla="*/ 1 w 28"/>
                  <a:gd name="T13" fmla="*/ 44 h 46"/>
                  <a:gd name="T14" fmla="*/ 1 w 28"/>
                  <a:gd name="T15" fmla="*/ 44 h 46"/>
                  <a:gd name="T16" fmla="*/ 3 w 28"/>
                  <a:gd name="T17" fmla="*/ 42 h 46"/>
                  <a:gd name="T18" fmla="*/ 3 w 28"/>
                  <a:gd name="T19" fmla="*/ 42 h 46"/>
                  <a:gd name="T20" fmla="*/ 7 w 28"/>
                  <a:gd name="T21" fmla="*/ 34 h 46"/>
                  <a:gd name="T22" fmla="*/ 5 w 28"/>
                  <a:gd name="T23" fmla="*/ 38 h 46"/>
                  <a:gd name="T24" fmla="*/ 5 w 28"/>
                  <a:gd name="T25" fmla="*/ 38 h 46"/>
                  <a:gd name="T26" fmla="*/ 8 w 28"/>
                  <a:gd name="T27" fmla="*/ 34 h 46"/>
                  <a:gd name="T28" fmla="*/ 7 w 28"/>
                  <a:gd name="T29" fmla="*/ 34 h 46"/>
                  <a:gd name="T30" fmla="*/ 11 w 28"/>
                  <a:gd name="T31" fmla="*/ 28 h 46"/>
                  <a:gd name="T32" fmla="*/ 10 w 28"/>
                  <a:gd name="T33" fmla="*/ 30 h 46"/>
                  <a:gd name="T34" fmla="*/ 10 w 28"/>
                  <a:gd name="T35" fmla="*/ 30 h 46"/>
                  <a:gd name="T36" fmla="*/ 11 w 28"/>
                  <a:gd name="T37" fmla="*/ 28 h 46"/>
                  <a:gd name="T38" fmla="*/ 11 w 28"/>
                  <a:gd name="T39" fmla="*/ 28 h 46"/>
                  <a:gd name="T40" fmla="*/ 19 w 28"/>
                  <a:gd name="T41" fmla="*/ 15 h 46"/>
                  <a:gd name="T42" fmla="*/ 17 w 28"/>
                  <a:gd name="T43" fmla="*/ 18 h 46"/>
                  <a:gd name="T44" fmla="*/ 17 w 28"/>
                  <a:gd name="T45" fmla="*/ 18 h 46"/>
                  <a:gd name="T46" fmla="*/ 17 w 28"/>
                  <a:gd name="T47" fmla="*/ 18 h 46"/>
                  <a:gd name="T48" fmla="*/ 19 w 28"/>
                  <a:gd name="T49" fmla="*/ 15 h 46"/>
                  <a:gd name="T50" fmla="*/ 19 w 28"/>
                  <a:gd name="T51" fmla="*/ 15 h 46"/>
                  <a:gd name="T52" fmla="*/ 22 w 28"/>
                  <a:gd name="T53" fmla="*/ 10 h 46"/>
                  <a:gd name="T54" fmla="*/ 21 w 28"/>
                  <a:gd name="T55" fmla="*/ 11 h 46"/>
                  <a:gd name="T56" fmla="*/ 22 w 28"/>
                  <a:gd name="T57" fmla="*/ 11 h 46"/>
                  <a:gd name="T58" fmla="*/ 22 w 28"/>
                  <a:gd name="T59" fmla="*/ 10 h 46"/>
                  <a:gd name="T60" fmla="*/ 22 w 28"/>
                  <a:gd name="T61" fmla="*/ 10 h 46"/>
                  <a:gd name="T62" fmla="*/ 28 w 28"/>
                  <a:gd name="T63" fmla="*/ 0 h 46"/>
                  <a:gd name="T64" fmla="*/ 27 w 28"/>
                  <a:gd name="T65" fmla="*/ 0 h 46"/>
                  <a:gd name="T66" fmla="*/ 27 w 28"/>
                  <a:gd name="T67" fmla="*/ 2 h 46"/>
                  <a:gd name="T68" fmla="*/ 24 w 28"/>
                  <a:gd name="T69" fmla="*/ 5 h 46"/>
                  <a:gd name="T70" fmla="*/ 25 w 28"/>
                  <a:gd name="T71" fmla="*/ 6 h 46"/>
                  <a:gd name="T72" fmla="*/ 27 w 28"/>
                  <a:gd name="T73" fmla="*/ 2 h 46"/>
                  <a:gd name="T74" fmla="*/ 28 w 28"/>
                  <a:gd name="T75" fmla="*/ 0 h 46"/>
                  <a:gd name="T76" fmla="*/ 28 w 28"/>
                  <a:gd name="T77" fmla="*/ 0 h 46"/>
                  <a:gd name="T78" fmla="*/ 23 w 28"/>
                  <a:gd name="T79" fmla="*/ 0 h 46"/>
                  <a:gd name="T80" fmla="*/ 23 w 28"/>
                  <a:gd name="T81" fmla="*/ 0 h 46"/>
                  <a:gd name="T82" fmla="*/ 23 w 28"/>
                  <a:gd name="T83" fmla="*/ 0 h 46"/>
                  <a:gd name="T84" fmla="*/ 23 w 28"/>
                  <a:gd name="T8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46">
                    <a:moveTo>
                      <a:pt x="1" y="44"/>
                    </a:moveTo>
                    <a:cubicBezTo>
                      <a:pt x="1" y="45"/>
                      <a:pt x="1" y="45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1" y="45"/>
                      <a:pt x="1" y="45"/>
                      <a:pt x="1" y="44"/>
                    </a:cubicBezTo>
                    <a:cubicBezTo>
                      <a:pt x="1" y="44"/>
                      <a:pt x="1" y="44"/>
                      <a:pt x="1" y="44"/>
                    </a:cubicBezTo>
                    <a:moveTo>
                      <a:pt x="3" y="42"/>
                    </a:moveTo>
                    <a:cubicBezTo>
                      <a:pt x="2" y="43"/>
                      <a:pt x="2" y="43"/>
                      <a:pt x="1" y="44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2" y="43"/>
                      <a:pt x="2" y="43"/>
                      <a:pt x="3" y="42"/>
                    </a:cubicBezTo>
                    <a:cubicBezTo>
                      <a:pt x="3" y="42"/>
                      <a:pt x="3" y="42"/>
                      <a:pt x="3" y="42"/>
                    </a:cubicBezTo>
                    <a:moveTo>
                      <a:pt x="7" y="34"/>
                    </a:moveTo>
                    <a:cubicBezTo>
                      <a:pt x="7" y="35"/>
                      <a:pt x="6" y="37"/>
                      <a:pt x="5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6" y="37"/>
                      <a:pt x="7" y="35"/>
                      <a:pt x="8" y="34"/>
                    </a:cubicBezTo>
                    <a:cubicBezTo>
                      <a:pt x="7" y="34"/>
                      <a:pt x="7" y="34"/>
                      <a:pt x="7" y="34"/>
                    </a:cubicBezTo>
                    <a:moveTo>
                      <a:pt x="11" y="28"/>
                    </a:moveTo>
                    <a:cubicBezTo>
                      <a:pt x="10" y="29"/>
                      <a:pt x="10" y="29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9"/>
                      <a:pt x="11" y="29"/>
                      <a:pt x="11" y="28"/>
                    </a:cubicBezTo>
                    <a:cubicBezTo>
                      <a:pt x="11" y="28"/>
                      <a:pt x="11" y="28"/>
                      <a:pt x="11" y="28"/>
                    </a:cubicBezTo>
                    <a:moveTo>
                      <a:pt x="19" y="15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7"/>
                      <a:pt x="18" y="16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moveTo>
                      <a:pt x="22" y="10"/>
                    </a:move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2" y="11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28" y="0"/>
                    </a:moveTo>
                    <a:cubicBezTo>
                      <a:pt x="28" y="0"/>
                      <a:pt x="28" y="0"/>
                      <a:pt x="27" y="0"/>
                    </a:cubicBezTo>
                    <a:cubicBezTo>
                      <a:pt x="27" y="1"/>
                      <a:pt x="27" y="1"/>
                      <a:pt x="27" y="2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5"/>
                      <a:pt x="25" y="6"/>
                      <a:pt x="25" y="6"/>
                    </a:cubicBezTo>
                    <a:cubicBezTo>
                      <a:pt x="25" y="4"/>
                      <a:pt x="26" y="3"/>
                      <a:pt x="27" y="2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7" name="Oval 9882"/>
              <p:cNvSpPr>
                <a:spLocks noChangeArrowheads="1"/>
              </p:cNvSpPr>
              <p:nvPr/>
            </p:nvSpPr>
            <p:spPr bwMode="auto">
              <a:xfrm>
                <a:off x="17" y="33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8" name="Freeform 9883"/>
              <p:cNvSpPr>
                <a:spLocks/>
              </p:cNvSpPr>
              <p:nvPr/>
            </p:nvSpPr>
            <p:spPr bwMode="auto">
              <a:xfrm>
                <a:off x="7" y="3377"/>
                <a:ext cx="5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  <a:gd name="T6" fmla="*/ 2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9" name="Freeform 9884"/>
              <p:cNvSpPr>
                <a:spLocks noEditPoints="1"/>
              </p:cNvSpPr>
              <p:nvPr/>
            </p:nvSpPr>
            <p:spPr bwMode="auto">
              <a:xfrm>
                <a:off x="12" y="3276"/>
                <a:ext cx="62" cy="101"/>
              </a:xfrm>
              <a:custGeom>
                <a:avLst/>
                <a:gdLst>
                  <a:gd name="T0" fmla="*/ 1 w 26"/>
                  <a:gd name="T1" fmla="*/ 41 h 43"/>
                  <a:gd name="T2" fmla="*/ 0 w 26"/>
                  <a:gd name="T3" fmla="*/ 43 h 43"/>
                  <a:gd name="T4" fmla="*/ 0 w 26"/>
                  <a:gd name="T5" fmla="*/ 43 h 43"/>
                  <a:gd name="T6" fmla="*/ 1 w 26"/>
                  <a:gd name="T7" fmla="*/ 41 h 43"/>
                  <a:gd name="T8" fmla="*/ 1 w 26"/>
                  <a:gd name="T9" fmla="*/ 41 h 43"/>
                  <a:gd name="T10" fmla="*/ 6 w 26"/>
                  <a:gd name="T11" fmla="*/ 33 h 43"/>
                  <a:gd name="T12" fmla="*/ 4 w 26"/>
                  <a:gd name="T13" fmla="*/ 37 h 43"/>
                  <a:gd name="T14" fmla="*/ 4 w 26"/>
                  <a:gd name="T15" fmla="*/ 37 h 43"/>
                  <a:gd name="T16" fmla="*/ 6 w 26"/>
                  <a:gd name="T17" fmla="*/ 33 h 43"/>
                  <a:gd name="T18" fmla="*/ 6 w 26"/>
                  <a:gd name="T19" fmla="*/ 33 h 43"/>
                  <a:gd name="T20" fmla="*/ 11 w 26"/>
                  <a:gd name="T21" fmla="*/ 25 h 43"/>
                  <a:gd name="T22" fmla="*/ 8 w 26"/>
                  <a:gd name="T23" fmla="*/ 29 h 43"/>
                  <a:gd name="T24" fmla="*/ 9 w 26"/>
                  <a:gd name="T25" fmla="*/ 29 h 43"/>
                  <a:gd name="T26" fmla="*/ 11 w 26"/>
                  <a:gd name="T27" fmla="*/ 25 h 43"/>
                  <a:gd name="T28" fmla="*/ 11 w 26"/>
                  <a:gd name="T29" fmla="*/ 25 h 43"/>
                  <a:gd name="T30" fmla="*/ 18 w 26"/>
                  <a:gd name="T31" fmla="*/ 13 h 43"/>
                  <a:gd name="T32" fmla="*/ 12 w 26"/>
                  <a:gd name="T33" fmla="*/ 23 h 43"/>
                  <a:gd name="T34" fmla="*/ 12 w 26"/>
                  <a:gd name="T35" fmla="*/ 23 h 43"/>
                  <a:gd name="T36" fmla="*/ 18 w 26"/>
                  <a:gd name="T37" fmla="*/ 13 h 43"/>
                  <a:gd name="T38" fmla="*/ 18 w 26"/>
                  <a:gd name="T39" fmla="*/ 13 h 43"/>
                  <a:gd name="T40" fmla="*/ 22 w 26"/>
                  <a:gd name="T41" fmla="*/ 6 h 43"/>
                  <a:gd name="T42" fmla="*/ 20 w 26"/>
                  <a:gd name="T43" fmla="*/ 10 h 43"/>
                  <a:gd name="T44" fmla="*/ 20 w 26"/>
                  <a:gd name="T45" fmla="*/ 10 h 43"/>
                  <a:gd name="T46" fmla="*/ 23 w 26"/>
                  <a:gd name="T47" fmla="*/ 6 h 43"/>
                  <a:gd name="T48" fmla="*/ 22 w 26"/>
                  <a:gd name="T49" fmla="*/ 6 h 43"/>
                  <a:gd name="T50" fmla="*/ 25 w 26"/>
                  <a:gd name="T51" fmla="*/ 0 h 43"/>
                  <a:gd name="T52" fmla="*/ 24 w 26"/>
                  <a:gd name="T53" fmla="*/ 2 h 43"/>
                  <a:gd name="T54" fmla="*/ 23 w 26"/>
                  <a:gd name="T55" fmla="*/ 5 h 43"/>
                  <a:gd name="T56" fmla="*/ 23 w 26"/>
                  <a:gd name="T57" fmla="*/ 5 h 43"/>
                  <a:gd name="T58" fmla="*/ 23 w 26"/>
                  <a:gd name="T59" fmla="*/ 4 h 43"/>
                  <a:gd name="T60" fmla="*/ 26 w 26"/>
                  <a:gd name="T61" fmla="*/ 1 h 43"/>
                  <a:gd name="T62" fmla="*/ 25 w 26"/>
                  <a:gd name="T6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6" h="43">
                    <a:moveTo>
                      <a:pt x="1" y="41"/>
                    </a:moveTo>
                    <a:cubicBezTo>
                      <a:pt x="1" y="41"/>
                      <a:pt x="0" y="42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1" y="42"/>
                      <a:pt x="1" y="41"/>
                      <a:pt x="1" y="41"/>
                    </a:cubicBezTo>
                    <a:cubicBezTo>
                      <a:pt x="1" y="41"/>
                      <a:pt x="1" y="41"/>
                      <a:pt x="1" y="41"/>
                    </a:cubicBezTo>
                    <a:moveTo>
                      <a:pt x="6" y="33"/>
                    </a:moveTo>
                    <a:cubicBezTo>
                      <a:pt x="5" y="34"/>
                      <a:pt x="4" y="36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36"/>
                      <a:pt x="5" y="34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moveTo>
                      <a:pt x="11" y="25"/>
                    </a:moveTo>
                    <a:cubicBezTo>
                      <a:pt x="10" y="26"/>
                      <a:pt x="9" y="27"/>
                      <a:pt x="8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9" y="28"/>
                      <a:pt x="10" y="26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moveTo>
                      <a:pt x="18" y="13"/>
                    </a:moveTo>
                    <a:cubicBezTo>
                      <a:pt x="16" y="17"/>
                      <a:pt x="14" y="20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4" y="20"/>
                      <a:pt x="16" y="16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moveTo>
                      <a:pt x="22" y="6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8"/>
                      <a:pt x="22" y="7"/>
                      <a:pt x="23" y="6"/>
                    </a:cubicBezTo>
                    <a:cubicBezTo>
                      <a:pt x="22" y="6"/>
                      <a:pt x="22" y="6"/>
                      <a:pt x="22" y="6"/>
                    </a:cubicBezTo>
                    <a:moveTo>
                      <a:pt x="25" y="0"/>
                    </a:moveTo>
                    <a:cubicBezTo>
                      <a:pt x="24" y="2"/>
                      <a:pt x="24" y="2"/>
                      <a:pt x="24" y="2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4" y="3"/>
                      <a:pt x="25" y="2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0" name="Freeform 9885"/>
              <p:cNvSpPr>
                <a:spLocks/>
              </p:cNvSpPr>
              <p:nvPr/>
            </p:nvSpPr>
            <p:spPr bwMode="auto">
              <a:xfrm>
                <a:off x="-59" y="3457"/>
                <a:ext cx="3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1" name="Freeform 9886"/>
              <p:cNvSpPr>
                <a:spLocks noEditPoints="1"/>
              </p:cNvSpPr>
              <p:nvPr/>
            </p:nvSpPr>
            <p:spPr bwMode="auto">
              <a:xfrm>
                <a:off x="-153" y="3750"/>
                <a:ext cx="16" cy="28"/>
              </a:xfrm>
              <a:custGeom>
                <a:avLst/>
                <a:gdLst>
                  <a:gd name="T0" fmla="*/ 3 w 7"/>
                  <a:gd name="T1" fmla="*/ 7 h 12"/>
                  <a:gd name="T2" fmla="*/ 2 w 7"/>
                  <a:gd name="T3" fmla="*/ 7 h 12"/>
                  <a:gd name="T4" fmla="*/ 0 w 7"/>
                  <a:gd name="T5" fmla="*/ 12 h 12"/>
                  <a:gd name="T6" fmla="*/ 0 w 7"/>
                  <a:gd name="T7" fmla="*/ 12 h 12"/>
                  <a:gd name="T8" fmla="*/ 2 w 7"/>
                  <a:gd name="T9" fmla="*/ 7 h 12"/>
                  <a:gd name="T10" fmla="*/ 3 w 7"/>
                  <a:gd name="T11" fmla="*/ 7 h 12"/>
                  <a:gd name="T12" fmla="*/ 3 w 7"/>
                  <a:gd name="T13" fmla="*/ 7 h 12"/>
                  <a:gd name="T14" fmla="*/ 7 w 7"/>
                  <a:gd name="T15" fmla="*/ 0 h 12"/>
                  <a:gd name="T16" fmla="*/ 6 w 7"/>
                  <a:gd name="T17" fmla="*/ 1 h 12"/>
                  <a:gd name="T18" fmla="*/ 7 w 7"/>
                  <a:gd name="T19" fmla="*/ 0 h 12"/>
                  <a:gd name="T20" fmla="*/ 7 w 7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12">
                    <a:moveTo>
                      <a:pt x="3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1" y="10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10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7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2" name="Freeform 9887"/>
              <p:cNvSpPr>
                <a:spLocks noEditPoints="1"/>
              </p:cNvSpPr>
              <p:nvPr/>
            </p:nvSpPr>
            <p:spPr bwMode="auto">
              <a:xfrm>
                <a:off x="-295" y="3781"/>
                <a:ext cx="17" cy="28"/>
              </a:xfrm>
              <a:custGeom>
                <a:avLst/>
                <a:gdLst>
                  <a:gd name="T0" fmla="*/ 0 w 7"/>
                  <a:gd name="T1" fmla="*/ 12 h 12"/>
                  <a:gd name="T2" fmla="*/ 0 w 7"/>
                  <a:gd name="T3" fmla="*/ 12 h 12"/>
                  <a:gd name="T4" fmla="*/ 0 w 7"/>
                  <a:gd name="T5" fmla="*/ 12 h 12"/>
                  <a:gd name="T6" fmla="*/ 0 w 7"/>
                  <a:gd name="T7" fmla="*/ 12 h 12"/>
                  <a:gd name="T8" fmla="*/ 0 w 7"/>
                  <a:gd name="T9" fmla="*/ 12 h 12"/>
                  <a:gd name="T10" fmla="*/ 1 w 7"/>
                  <a:gd name="T11" fmla="*/ 10 h 12"/>
                  <a:gd name="T12" fmla="*/ 1 w 7"/>
                  <a:gd name="T13" fmla="*/ 10 h 12"/>
                  <a:gd name="T14" fmla="*/ 1 w 7"/>
                  <a:gd name="T15" fmla="*/ 10 h 12"/>
                  <a:gd name="T16" fmla="*/ 1 w 7"/>
                  <a:gd name="T17" fmla="*/ 10 h 12"/>
                  <a:gd name="T18" fmla="*/ 1 w 7"/>
                  <a:gd name="T19" fmla="*/ 10 h 12"/>
                  <a:gd name="T20" fmla="*/ 1 w 7"/>
                  <a:gd name="T21" fmla="*/ 10 h 12"/>
                  <a:gd name="T22" fmla="*/ 1 w 7"/>
                  <a:gd name="T23" fmla="*/ 10 h 12"/>
                  <a:gd name="T24" fmla="*/ 1 w 7"/>
                  <a:gd name="T25" fmla="*/ 10 h 12"/>
                  <a:gd name="T26" fmla="*/ 1 w 7"/>
                  <a:gd name="T27" fmla="*/ 10 h 12"/>
                  <a:gd name="T28" fmla="*/ 1 w 7"/>
                  <a:gd name="T29" fmla="*/ 10 h 12"/>
                  <a:gd name="T30" fmla="*/ 2 w 7"/>
                  <a:gd name="T31" fmla="*/ 9 h 12"/>
                  <a:gd name="T32" fmla="*/ 2 w 7"/>
                  <a:gd name="T33" fmla="*/ 9 h 12"/>
                  <a:gd name="T34" fmla="*/ 2 w 7"/>
                  <a:gd name="T35" fmla="*/ 9 h 12"/>
                  <a:gd name="T36" fmla="*/ 2 w 7"/>
                  <a:gd name="T37" fmla="*/ 9 h 12"/>
                  <a:gd name="T38" fmla="*/ 2 w 7"/>
                  <a:gd name="T39" fmla="*/ 9 h 12"/>
                  <a:gd name="T40" fmla="*/ 2 w 7"/>
                  <a:gd name="T41" fmla="*/ 8 h 12"/>
                  <a:gd name="T42" fmla="*/ 2 w 7"/>
                  <a:gd name="T43" fmla="*/ 8 h 12"/>
                  <a:gd name="T44" fmla="*/ 2 w 7"/>
                  <a:gd name="T45" fmla="*/ 8 h 12"/>
                  <a:gd name="T46" fmla="*/ 2 w 7"/>
                  <a:gd name="T47" fmla="*/ 8 h 12"/>
                  <a:gd name="T48" fmla="*/ 2 w 7"/>
                  <a:gd name="T49" fmla="*/ 8 h 12"/>
                  <a:gd name="T50" fmla="*/ 2 w 7"/>
                  <a:gd name="T51" fmla="*/ 8 h 12"/>
                  <a:gd name="T52" fmla="*/ 2 w 7"/>
                  <a:gd name="T53" fmla="*/ 8 h 12"/>
                  <a:gd name="T54" fmla="*/ 2 w 7"/>
                  <a:gd name="T55" fmla="*/ 8 h 12"/>
                  <a:gd name="T56" fmla="*/ 2 w 7"/>
                  <a:gd name="T57" fmla="*/ 8 h 12"/>
                  <a:gd name="T58" fmla="*/ 2 w 7"/>
                  <a:gd name="T59" fmla="*/ 8 h 12"/>
                  <a:gd name="T60" fmla="*/ 3 w 7"/>
                  <a:gd name="T61" fmla="*/ 7 h 12"/>
                  <a:gd name="T62" fmla="*/ 3 w 7"/>
                  <a:gd name="T63" fmla="*/ 7 h 12"/>
                  <a:gd name="T64" fmla="*/ 3 w 7"/>
                  <a:gd name="T65" fmla="*/ 7 h 12"/>
                  <a:gd name="T66" fmla="*/ 3 w 7"/>
                  <a:gd name="T67" fmla="*/ 7 h 12"/>
                  <a:gd name="T68" fmla="*/ 3 w 7"/>
                  <a:gd name="T69" fmla="*/ 7 h 12"/>
                  <a:gd name="T70" fmla="*/ 3 w 7"/>
                  <a:gd name="T71" fmla="*/ 6 h 12"/>
                  <a:gd name="T72" fmla="*/ 3 w 7"/>
                  <a:gd name="T73" fmla="*/ 6 h 12"/>
                  <a:gd name="T74" fmla="*/ 3 w 7"/>
                  <a:gd name="T75" fmla="*/ 6 h 12"/>
                  <a:gd name="T76" fmla="*/ 3 w 7"/>
                  <a:gd name="T77" fmla="*/ 6 h 12"/>
                  <a:gd name="T78" fmla="*/ 3 w 7"/>
                  <a:gd name="T79" fmla="*/ 6 h 12"/>
                  <a:gd name="T80" fmla="*/ 4 w 7"/>
                  <a:gd name="T81" fmla="*/ 5 h 12"/>
                  <a:gd name="T82" fmla="*/ 3 w 7"/>
                  <a:gd name="T83" fmla="*/ 6 h 12"/>
                  <a:gd name="T84" fmla="*/ 4 w 7"/>
                  <a:gd name="T85" fmla="*/ 6 h 12"/>
                  <a:gd name="T86" fmla="*/ 4 w 7"/>
                  <a:gd name="T87" fmla="*/ 5 h 12"/>
                  <a:gd name="T88" fmla="*/ 4 w 7"/>
                  <a:gd name="T89" fmla="*/ 5 h 12"/>
                  <a:gd name="T90" fmla="*/ 4 w 7"/>
                  <a:gd name="T91" fmla="*/ 4 h 12"/>
                  <a:gd name="T92" fmla="*/ 4 w 7"/>
                  <a:gd name="T93" fmla="*/ 4 h 12"/>
                  <a:gd name="T94" fmla="*/ 4 w 7"/>
                  <a:gd name="T95" fmla="*/ 4 h 12"/>
                  <a:gd name="T96" fmla="*/ 4 w 7"/>
                  <a:gd name="T97" fmla="*/ 4 h 12"/>
                  <a:gd name="T98" fmla="*/ 4 w 7"/>
                  <a:gd name="T99" fmla="*/ 4 h 12"/>
                  <a:gd name="T100" fmla="*/ 7 w 7"/>
                  <a:gd name="T101" fmla="*/ 0 h 12"/>
                  <a:gd name="T102" fmla="*/ 4 w 7"/>
                  <a:gd name="T103" fmla="*/ 4 h 12"/>
                  <a:gd name="T104" fmla="*/ 4 w 7"/>
                  <a:gd name="T105" fmla="*/ 4 h 12"/>
                  <a:gd name="T106" fmla="*/ 7 w 7"/>
                  <a:gd name="T107" fmla="*/ 0 h 12"/>
                  <a:gd name="T108" fmla="*/ 7 w 7"/>
                  <a:gd name="T10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7" y="0"/>
                    </a:moveTo>
                    <a:cubicBezTo>
                      <a:pt x="6" y="1"/>
                      <a:pt x="5" y="3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3"/>
                      <a:pt x="6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3" name="Oval 9888"/>
              <p:cNvSpPr>
                <a:spLocks noChangeArrowheads="1"/>
              </p:cNvSpPr>
              <p:nvPr/>
            </p:nvSpPr>
            <p:spPr bwMode="auto">
              <a:xfrm>
                <a:off x="-286" y="379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4" name="Freeform 9889"/>
              <p:cNvSpPr>
                <a:spLocks noEditPoints="1"/>
              </p:cNvSpPr>
              <p:nvPr/>
            </p:nvSpPr>
            <p:spPr bwMode="auto">
              <a:xfrm>
                <a:off x="-295" y="3778"/>
                <a:ext cx="17" cy="31"/>
              </a:xfrm>
              <a:custGeom>
                <a:avLst/>
                <a:gdLst>
                  <a:gd name="T0" fmla="*/ 1 w 7"/>
                  <a:gd name="T1" fmla="*/ 11 h 13"/>
                  <a:gd name="T2" fmla="*/ 0 w 7"/>
                  <a:gd name="T3" fmla="*/ 13 h 13"/>
                  <a:gd name="T4" fmla="*/ 0 w 7"/>
                  <a:gd name="T5" fmla="*/ 13 h 13"/>
                  <a:gd name="T6" fmla="*/ 1 w 7"/>
                  <a:gd name="T7" fmla="*/ 11 h 13"/>
                  <a:gd name="T8" fmla="*/ 1 w 7"/>
                  <a:gd name="T9" fmla="*/ 11 h 13"/>
                  <a:gd name="T10" fmla="*/ 1 w 7"/>
                  <a:gd name="T11" fmla="*/ 11 h 13"/>
                  <a:gd name="T12" fmla="*/ 1 w 7"/>
                  <a:gd name="T13" fmla="*/ 11 h 13"/>
                  <a:gd name="T14" fmla="*/ 1 w 7"/>
                  <a:gd name="T15" fmla="*/ 11 h 13"/>
                  <a:gd name="T16" fmla="*/ 1 w 7"/>
                  <a:gd name="T17" fmla="*/ 11 h 13"/>
                  <a:gd name="T18" fmla="*/ 1 w 7"/>
                  <a:gd name="T19" fmla="*/ 11 h 13"/>
                  <a:gd name="T20" fmla="*/ 2 w 7"/>
                  <a:gd name="T21" fmla="*/ 10 h 13"/>
                  <a:gd name="T22" fmla="*/ 1 w 7"/>
                  <a:gd name="T23" fmla="*/ 11 h 13"/>
                  <a:gd name="T24" fmla="*/ 1 w 7"/>
                  <a:gd name="T25" fmla="*/ 11 h 13"/>
                  <a:gd name="T26" fmla="*/ 2 w 7"/>
                  <a:gd name="T27" fmla="*/ 10 h 13"/>
                  <a:gd name="T28" fmla="*/ 2 w 7"/>
                  <a:gd name="T29" fmla="*/ 10 h 13"/>
                  <a:gd name="T30" fmla="*/ 2 w 7"/>
                  <a:gd name="T31" fmla="*/ 9 h 13"/>
                  <a:gd name="T32" fmla="*/ 2 w 7"/>
                  <a:gd name="T33" fmla="*/ 10 h 13"/>
                  <a:gd name="T34" fmla="*/ 2 w 7"/>
                  <a:gd name="T35" fmla="*/ 10 h 13"/>
                  <a:gd name="T36" fmla="*/ 2 w 7"/>
                  <a:gd name="T37" fmla="*/ 9 h 13"/>
                  <a:gd name="T38" fmla="*/ 2 w 7"/>
                  <a:gd name="T39" fmla="*/ 9 h 13"/>
                  <a:gd name="T40" fmla="*/ 2 w 7"/>
                  <a:gd name="T41" fmla="*/ 9 h 13"/>
                  <a:gd name="T42" fmla="*/ 2 w 7"/>
                  <a:gd name="T43" fmla="*/ 9 h 13"/>
                  <a:gd name="T44" fmla="*/ 2 w 7"/>
                  <a:gd name="T45" fmla="*/ 9 h 13"/>
                  <a:gd name="T46" fmla="*/ 2 w 7"/>
                  <a:gd name="T47" fmla="*/ 9 h 13"/>
                  <a:gd name="T48" fmla="*/ 2 w 7"/>
                  <a:gd name="T49" fmla="*/ 9 h 13"/>
                  <a:gd name="T50" fmla="*/ 3 w 7"/>
                  <a:gd name="T51" fmla="*/ 8 h 13"/>
                  <a:gd name="T52" fmla="*/ 2 w 7"/>
                  <a:gd name="T53" fmla="*/ 9 h 13"/>
                  <a:gd name="T54" fmla="*/ 2 w 7"/>
                  <a:gd name="T55" fmla="*/ 9 h 13"/>
                  <a:gd name="T56" fmla="*/ 3 w 7"/>
                  <a:gd name="T57" fmla="*/ 8 h 13"/>
                  <a:gd name="T58" fmla="*/ 3 w 7"/>
                  <a:gd name="T59" fmla="*/ 8 h 13"/>
                  <a:gd name="T60" fmla="*/ 3 w 7"/>
                  <a:gd name="T61" fmla="*/ 7 h 13"/>
                  <a:gd name="T62" fmla="*/ 3 w 7"/>
                  <a:gd name="T63" fmla="*/ 8 h 13"/>
                  <a:gd name="T64" fmla="*/ 3 w 7"/>
                  <a:gd name="T65" fmla="*/ 8 h 13"/>
                  <a:gd name="T66" fmla="*/ 3 w 7"/>
                  <a:gd name="T67" fmla="*/ 7 h 13"/>
                  <a:gd name="T68" fmla="*/ 3 w 7"/>
                  <a:gd name="T69" fmla="*/ 7 h 13"/>
                  <a:gd name="T70" fmla="*/ 3 w 7"/>
                  <a:gd name="T71" fmla="*/ 7 h 13"/>
                  <a:gd name="T72" fmla="*/ 3 w 7"/>
                  <a:gd name="T73" fmla="*/ 7 h 13"/>
                  <a:gd name="T74" fmla="*/ 3 w 7"/>
                  <a:gd name="T75" fmla="*/ 7 h 13"/>
                  <a:gd name="T76" fmla="*/ 4 w 7"/>
                  <a:gd name="T77" fmla="*/ 7 h 13"/>
                  <a:gd name="T78" fmla="*/ 3 w 7"/>
                  <a:gd name="T79" fmla="*/ 7 h 13"/>
                  <a:gd name="T80" fmla="*/ 4 w 7"/>
                  <a:gd name="T81" fmla="*/ 5 h 13"/>
                  <a:gd name="T82" fmla="*/ 4 w 7"/>
                  <a:gd name="T83" fmla="*/ 6 h 13"/>
                  <a:gd name="T84" fmla="*/ 4 w 7"/>
                  <a:gd name="T85" fmla="*/ 6 h 13"/>
                  <a:gd name="T86" fmla="*/ 4 w 7"/>
                  <a:gd name="T87" fmla="*/ 5 h 13"/>
                  <a:gd name="T88" fmla="*/ 4 w 7"/>
                  <a:gd name="T89" fmla="*/ 5 h 13"/>
                  <a:gd name="T90" fmla="*/ 7 w 7"/>
                  <a:gd name="T91" fmla="*/ 0 h 13"/>
                  <a:gd name="T92" fmla="*/ 7 w 7"/>
                  <a:gd name="T93" fmla="*/ 1 h 13"/>
                  <a:gd name="T94" fmla="*/ 7 w 7"/>
                  <a:gd name="T95" fmla="*/ 1 h 13"/>
                  <a:gd name="T96" fmla="*/ 7 w 7"/>
                  <a:gd name="T9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" h="13">
                    <a:moveTo>
                      <a:pt x="1" y="11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0" y="12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2" y="10"/>
                    </a:moveTo>
                    <a:cubicBezTo>
                      <a:pt x="1" y="10"/>
                      <a:pt x="1" y="10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0"/>
                      <a:pt x="1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moveTo>
                      <a:pt x="2" y="9"/>
                    </a:move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3" y="8"/>
                    </a:moveTo>
                    <a:cubicBezTo>
                      <a:pt x="2" y="8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moveTo>
                      <a:pt x="3" y="7"/>
                    </a:moveTo>
                    <a:cubicBezTo>
                      <a:pt x="3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4" y="5"/>
                    </a:move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5" name="Freeform 9890"/>
              <p:cNvSpPr>
                <a:spLocks noEditPoints="1"/>
              </p:cNvSpPr>
              <p:nvPr/>
            </p:nvSpPr>
            <p:spPr bwMode="auto">
              <a:xfrm>
                <a:off x="-340" y="3833"/>
                <a:ext cx="31" cy="54"/>
              </a:xfrm>
              <a:custGeom>
                <a:avLst/>
                <a:gdLst>
                  <a:gd name="T0" fmla="*/ 2 w 13"/>
                  <a:gd name="T1" fmla="*/ 19 h 23"/>
                  <a:gd name="T2" fmla="*/ 0 w 13"/>
                  <a:gd name="T3" fmla="*/ 23 h 23"/>
                  <a:gd name="T4" fmla="*/ 2 w 13"/>
                  <a:gd name="T5" fmla="*/ 19 h 23"/>
                  <a:gd name="T6" fmla="*/ 2 w 13"/>
                  <a:gd name="T7" fmla="*/ 19 h 23"/>
                  <a:gd name="T8" fmla="*/ 5 w 13"/>
                  <a:gd name="T9" fmla="*/ 13 h 23"/>
                  <a:gd name="T10" fmla="*/ 4 w 13"/>
                  <a:gd name="T11" fmla="*/ 17 h 23"/>
                  <a:gd name="T12" fmla="*/ 4 w 13"/>
                  <a:gd name="T13" fmla="*/ 17 h 23"/>
                  <a:gd name="T14" fmla="*/ 5 w 13"/>
                  <a:gd name="T15" fmla="*/ 14 h 23"/>
                  <a:gd name="T16" fmla="*/ 5 w 13"/>
                  <a:gd name="T17" fmla="*/ 14 h 23"/>
                  <a:gd name="T18" fmla="*/ 5 w 13"/>
                  <a:gd name="T19" fmla="*/ 13 h 23"/>
                  <a:gd name="T20" fmla="*/ 5 w 13"/>
                  <a:gd name="T21" fmla="*/ 13 h 23"/>
                  <a:gd name="T22" fmla="*/ 9 w 13"/>
                  <a:gd name="T23" fmla="*/ 7 h 23"/>
                  <a:gd name="T24" fmla="*/ 7 w 13"/>
                  <a:gd name="T25" fmla="*/ 11 h 23"/>
                  <a:gd name="T26" fmla="*/ 7 w 13"/>
                  <a:gd name="T27" fmla="*/ 11 h 23"/>
                  <a:gd name="T28" fmla="*/ 9 w 13"/>
                  <a:gd name="T29" fmla="*/ 7 h 23"/>
                  <a:gd name="T30" fmla="*/ 9 w 13"/>
                  <a:gd name="T31" fmla="*/ 7 h 23"/>
                  <a:gd name="T32" fmla="*/ 12 w 13"/>
                  <a:gd name="T33" fmla="*/ 1 h 23"/>
                  <a:gd name="T34" fmla="*/ 12 w 13"/>
                  <a:gd name="T35" fmla="*/ 1 h 23"/>
                  <a:gd name="T36" fmla="*/ 11 w 13"/>
                  <a:gd name="T37" fmla="*/ 4 h 23"/>
                  <a:gd name="T38" fmla="*/ 11 w 13"/>
                  <a:gd name="T39" fmla="*/ 4 h 23"/>
                  <a:gd name="T40" fmla="*/ 12 w 13"/>
                  <a:gd name="T41" fmla="*/ 1 h 23"/>
                  <a:gd name="T42" fmla="*/ 12 w 13"/>
                  <a:gd name="T43" fmla="*/ 1 h 23"/>
                  <a:gd name="T44" fmla="*/ 13 w 13"/>
                  <a:gd name="T45" fmla="*/ 0 h 23"/>
                  <a:gd name="T46" fmla="*/ 13 w 13"/>
                  <a:gd name="T47" fmla="*/ 0 h 23"/>
                  <a:gd name="T48" fmla="*/ 13 w 13"/>
                  <a:gd name="T49" fmla="*/ 0 h 23"/>
                  <a:gd name="T50" fmla="*/ 13 w 13"/>
                  <a:gd name="T5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" h="23">
                    <a:moveTo>
                      <a:pt x="2" y="19"/>
                    </a:moveTo>
                    <a:cubicBezTo>
                      <a:pt x="2" y="20"/>
                      <a:pt x="1" y="22"/>
                      <a:pt x="0" y="23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5" y="13"/>
                    </a:moveTo>
                    <a:cubicBezTo>
                      <a:pt x="5" y="15"/>
                      <a:pt x="4" y="16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moveTo>
                      <a:pt x="9" y="7"/>
                    </a:moveTo>
                    <a:cubicBezTo>
                      <a:pt x="8" y="8"/>
                      <a:pt x="7" y="10"/>
                      <a:pt x="7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0"/>
                      <a:pt x="8" y="8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moveTo>
                      <a:pt x="12" y="1"/>
                    </a:moveTo>
                    <a:cubicBezTo>
                      <a:pt x="12" y="1"/>
                      <a:pt x="12" y="1"/>
                      <a:pt x="12" y="1"/>
                    </a:cubicBezTo>
                    <a:cubicBezTo>
                      <a:pt x="12" y="2"/>
                      <a:pt x="11" y="3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3"/>
                      <a:pt x="12" y="2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3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6" name="Freeform 9891"/>
              <p:cNvSpPr>
                <a:spLocks noEditPoints="1"/>
              </p:cNvSpPr>
              <p:nvPr/>
            </p:nvSpPr>
            <p:spPr bwMode="auto">
              <a:xfrm>
                <a:off x="-335" y="3833"/>
                <a:ext cx="26" cy="45"/>
              </a:xfrm>
              <a:custGeom>
                <a:avLst/>
                <a:gdLst>
                  <a:gd name="T0" fmla="*/ 2 w 11"/>
                  <a:gd name="T1" fmla="*/ 17 h 19"/>
                  <a:gd name="T2" fmla="*/ 0 w 11"/>
                  <a:gd name="T3" fmla="*/ 19 h 19"/>
                  <a:gd name="T4" fmla="*/ 0 w 11"/>
                  <a:gd name="T5" fmla="*/ 19 h 19"/>
                  <a:gd name="T6" fmla="*/ 2 w 11"/>
                  <a:gd name="T7" fmla="*/ 17 h 19"/>
                  <a:gd name="T8" fmla="*/ 2 w 11"/>
                  <a:gd name="T9" fmla="*/ 17 h 19"/>
                  <a:gd name="T10" fmla="*/ 5 w 11"/>
                  <a:gd name="T11" fmla="*/ 11 h 19"/>
                  <a:gd name="T12" fmla="*/ 3 w 11"/>
                  <a:gd name="T13" fmla="*/ 13 h 19"/>
                  <a:gd name="T14" fmla="*/ 3 w 11"/>
                  <a:gd name="T15" fmla="*/ 13 h 19"/>
                  <a:gd name="T16" fmla="*/ 5 w 11"/>
                  <a:gd name="T17" fmla="*/ 11 h 19"/>
                  <a:gd name="T18" fmla="*/ 5 w 11"/>
                  <a:gd name="T19" fmla="*/ 11 h 19"/>
                  <a:gd name="T20" fmla="*/ 9 w 11"/>
                  <a:gd name="T21" fmla="*/ 4 h 19"/>
                  <a:gd name="T22" fmla="*/ 7 w 11"/>
                  <a:gd name="T23" fmla="*/ 7 h 19"/>
                  <a:gd name="T24" fmla="*/ 7 w 11"/>
                  <a:gd name="T25" fmla="*/ 7 h 19"/>
                  <a:gd name="T26" fmla="*/ 9 w 11"/>
                  <a:gd name="T27" fmla="*/ 4 h 19"/>
                  <a:gd name="T28" fmla="*/ 9 w 11"/>
                  <a:gd name="T29" fmla="*/ 4 h 19"/>
                  <a:gd name="T30" fmla="*/ 11 w 11"/>
                  <a:gd name="T31" fmla="*/ 0 h 19"/>
                  <a:gd name="T32" fmla="*/ 10 w 11"/>
                  <a:gd name="T33" fmla="*/ 1 h 19"/>
                  <a:gd name="T34" fmla="*/ 10 w 11"/>
                  <a:gd name="T35" fmla="*/ 1 h 19"/>
                  <a:gd name="T36" fmla="*/ 11 w 11"/>
                  <a:gd name="T37" fmla="*/ 0 h 19"/>
                  <a:gd name="T38" fmla="*/ 11 w 11"/>
                  <a:gd name="T3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" h="19">
                    <a:moveTo>
                      <a:pt x="2" y="17"/>
                    </a:moveTo>
                    <a:cubicBezTo>
                      <a:pt x="1" y="18"/>
                      <a:pt x="1" y="18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moveTo>
                      <a:pt x="5" y="11"/>
                    </a:moveTo>
                    <a:cubicBezTo>
                      <a:pt x="4" y="12"/>
                      <a:pt x="4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4" y="13"/>
                      <a:pt x="4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9" y="4"/>
                    </a:moveTo>
                    <a:cubicBezTo>
                      <a:pt x="8" y="5"/>
                      <a:pt x="8" y="6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8" y="5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11" y="0"/>
                    </a:moveTo>
                    <a:cubicBezTo>
                      <a:pt x="11" y="0"/>
                      <a:pt x="11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7" name="Freeform 9892"/>
              <p:cNvSpPr>
                <a:spLocks noEditPoints="1"/>
              </p:cNvSpPr>
              <p:nvPr/>
            </p:nvSpPr>
            <p:spPr bwMode="auto">
              <a:xfrm>
                <a:off x="-302" y="3084"/>
                <a:ext cx="390" cy="213"/>
              </a:xfrm>
              <a:custGeom>
                <a:avLst/>
                <a:gdLst>
                  <a:gd name="T0" fmla="*/ 37 w 165"/>
                  <a:gd name="T1" fmla="*/ 85 h 90"/>
                  <a:gd name="T2" fmla="*/ 55 w 165"/>
                  <a:gd name="T3" fmla="*/ 76 h 90"/>
                  <a:gd name="T4" fmla="*/ 55 w 165"/>
                  <a:gd name="T5" fmla="*/ 76 h 90"/>
                  <a:gd name="T6" fmla="*/ 8 w 165"/>
                  <a:gd name="T7" fmla="*/ 74 h 90"/>
                  <a:gd name="T8" fmla="*/ 159 w 165"/>
                  <a:gd name="T9" fmla="*/ 75 h 90"/>
                  <a:gd name="T10" fmla="*/ 144 w 165"/>
                  <a:gd name="T11" fmla="*/ 81 h 90"/>
                  <a:gd name="T12" fmla="*/ 6 w 165"/>
                  <a:gd name="T13" fmla="*/ 71 h 90"/>
                  <a:gd name="T14" fmla="*/ 159 w 165"/>
                  <a:gd name="T15" fmla="*/ 71 h 90"/>
                  <a:gd name="T16" fmla="*/ 44 w 165"/>
                  <a:gd name="T17" fmla="*/ 68 h 90"/>
                  <a:gd name="T18" fmla="*/ 74 w 165"/>
                  <a:gd name="T19" fmla="*/ 80 h 90"/>
                  <a:gd name="T20" fmla="*/ 36 w 165"/>
                  <a:gd name="T21" fmla="*/ 64 h 90"/>
                  <a:gd name="T22" fmla="*/ 64 w 165"/>
                  <a:gd name="T23" fmla="*/ 61 h 90"/>
                  <a:gd name="T24" fmla="*/ 31 w 165"/>
                  <a:gd name="T25" fmla="*/ 61 h 90"/>
                  <a:gd name="T26" fmla="*/ 139 w 165"/>
                  <a:gd name="T27" fmla="*/ 63 h 90"/>
                  <a:gd name="T28" fmla="*/ 58 w 165"/>
                  <a:gd name="T29" fmla="*/ 57 h 90"/>
                  <a:gd name="T30" fmla="*/ 20 w 165"/>
                  <a:gd name="T31" fmla="*/ 55 h 90"/>
                  <a:gd name="T32" fmla="*/ 51 w 165"/>
                  <a:gd name="T33" fmla="*/ 53 h 90"/>
                  <a:gd name="T34" fmla="*/ 16 w 165"/>
                  <a:gd name="T35" fmla="*/ 52 h 90"/>
                  <a:gd name="T36" fmla="*/ 45 w 165"/>
                  <a:gd name="T37" fmla="*/ 50 h 90"/>
                  <a:gd name="T38" fmla="*/ 74 w 165"/>
                  <a:gd name="T39" fmla="*/ 56 h 90"/>
                  <a:gd name="T40" fmla="*/ 43 w 165"/>
                  <a:gd name="T41" fmla="*/ 48 h 90"/>
                  <a:gd name="T42" fmla="*/ 155 w 165"/>
                  <a:gd name="T43" fmla="*/ 46 h 90"/>
                  <a:gd name="T44" fmla="*/ 148 w 165"/>
                  <a:gd name="T45" fmla="*/ 48 h 90"/>
                  <a:gd name="T46" fmla="*/ 140 w 165"/>
                  <a:gd name="T47" fmla="*/ 44 h 90"/>
                  <a:gd name="T48" fmla="*/ 80 w 165"/>
                  <a:gd name="T49" fmla="*/ 40 h 90"/>
                  <a:gd name="T50" fmla="*/ 20 w 165"/>
                  <a:gd name="T51" fmla="*/ 50 h 90"/>
                  <a:gd name="T52" fmla="*/ 138 w 165"/>
                  <a:gd name="T53" fmla="*/ 43 h 90"/>
                  <a:gd name="T54" fmla="*/ 71 w 165"/>
                  <a:gd name="T55" fmla="*/ 35 h 90"/>
                  <a:gd name="T56" fmla="*/ 154 w 165"/>
                  <a:gd name="T57" fmla="*/ 37 h 90"/>
                  <a:gd name="T58" fmla="*/ 145 w 165"/>
                  <a:gd name="T59" fmla="*/ 32 h 90"/>
                  <a:gd name="T60" fmla="*/ 34 w 165"/>
                  <a:gd name="T61" fmla="*/ 38 h 90"/>
                  <a:gd name="T62" fmla="*/ 85 w 165"/>
                  <a:gd name="T63" fmla="*/ 31 h 90"/>
                  <a:gd name="T64" fmla="*/ 59 w 165"/>
                  <a:gd name="T65" fmla="*/ 29 h 90"/>
                  <a:gd name="T66" fmla="*/ 76 w 165"/>
                  <a:gd name="T67" fmla="*/ 30 h 90"/>
                  <a:gd name="T68" fmla="*/ 163 w 165"/>
                  <a:gd name="T69" fmla="*/ 27 h 90"/>
                  <a:gd name="T70" fmla="*/ 76 w 165"/>
                  <a:gd name="T71" fmla="*/ 28 h 90"/>
                  <a:gd name="T72" fmla="*/ 52 w 165"/>
                  <a:gd name="T73" fmla="*/ 25 h 90"/>
                  <a:gd name="T74" fmla="*/ 69 w 165"/>
                  <a:gd name="T75" fmla="*/ 25 h 90"/>
                  <a:gd name="T76" fmla="*/ 150 w 165"/>
                  <a:gd name="T77" fmla="*/ 25 h 90"/>
                  <a:gd name="T78" fmla="*/ 97 w 165"/>
                  <a:gd name="T79" fmla="*/ 21 h 90"/>
                  <a:gd name="T80" fmla="*/ 124 w 165"/>
                  <a:gd name="T81" fmla="*/ 19 h 90"/>
                  <a:gd name="T82" fmla="*/ 34 w 165"/>
                  <a:gd name="T83" fmla="*/ 22 h 90"/>
                  <a:gd name="T84" fmla="*/ 45 w 165"/>
                  <a:gd name="T85" fmla="*/ 16 h 90"/>
                  <a:gd name="T86" fmla="*/ 48 w 165"/>
                  <a:gd name="T87" fmla="*/ 15 h 90"/>
                  <a:gd name="T88" fmla="*/ 154 w 165"/>
                  <a:gd name="T89" fmla="*/ 19 h 90"/>
                  <a:gd name="T90" fmla="*/ 69 w 165"/>
                  <a:gd name="T91" fmla="*/ 12 h 90"/>
                  <a:gd name="T92" fmla="*/ 75 w 165"/>
                  <a:gd name="T93" fmla="*/ 12 h 90"/>
                  <a:gd name="T94" fmla="*/ 66 w 165"/>
                  <a:gd name="T95" fmla="*/ 10 h 90"/>
                  <a:gd name="T96" fmla="*/ 102 w 165"/>
                  <a:gd name="T97" fmla="*/ 11 h 90"/>
                  <a:gd name="T98" fmla="*/ 158 w 165"/>
                  <a:gd name="T99" fmla="*/ 11 h 90"/>
                  <a:gd name="T100" fmla="*/ 65 w 165"/>
                  <a:gd name="T101" fmla="*/ 8 h 90"/>
                  <a:gd name="T102" fmla="*/ 69 w 165"/>
                  <a:gd name="T103" fmla="*/ 11 h 90"/>
                  <a:gd name="T104" fmla="*/ 78 w 165"/>
                  <a:gd name="T105" fmla="*/ 7 h 90"/>
                  <a:gd name="T106" fmla="*/ 130 w 165"/>
                  <a:gd name="T107" fmla="*/ 10 h 90"/>
                  <a:gd name="T108" fmla="*/ 49 w 165"/>
                  <a:gd name="T109" fmla="*/ 13 h 90"/>
                  <a:gd name="T110" fmla="*/ 161 w 165"/>
                  <a:gd name="T111" fmla="*/ 6 h 90"/>
                  <a:gd name="T112" fmla="*/ 133 w 165"/>
                  <a:gd name="T113" fmla="*/ 7 h 90"/>
                  <a:gd name="T114" fmla="*/ 129 w 165"/>
                  <a:gd name="T115" fmla="*/ 5 h 90"/>
                  <a:gd name="T116" fmla="*/ 118 w 165"/>
                  <a:gd name="T117" fmla="*/ 7 h 90"/>
                  <a:gd name="T118" fmla="*/ 151 w 165"/>
                  <a:gd name="T119" fmla="*/ 2 h 90"/>
                  <a:gd name="T120" fmla="*/ 157 w 165"/>
                  <a:gd name="T121" fmla="*/ 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65" h="90">
                    <a:moveTo>
                      <a:pt x="1" y="80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1" y="81"/>
                      <a:pt x="1" y="81"/>
                      <a:pt x="2" y="82"/>
                    </a:cubicBezTo>
                    <a:cubicBezTo>
                      <a:pt x="2" y="82"/>
                      <a:pt x="2" y="81"/>
                      <a:pt x="2" y="81"/>
                    </a:cubicBezTo>
                    <a:cubicBezTo>
                      <a:pt x="2" y="81"/>
                      <a:pt x="1" y="80"/>
                      <a:pt x="1" y="80"/>
                    </a:cubicBezTo>
                    <a:moveTo>
                      <a:pt x="1" y="79"/>
                    </a:moveTo>
                    <a:cubicBezTo>
                      <a:pt x="1" y="80"/>
                      <a:pt x="1" y="80"/>
                      <a:pt x="1" y="80"/>
                    </a:cubicBezTo>
                    <a:cubicBezTo>
                      <a:pt x="1" y="80"/>
                      <a:pt x="2" y="80"/>
                      <a:pt x="2" y="80"/>
                    </a:cubicBezTo>
                    <a:cubicBezTo>
                      <a:pt x="2" y="80"/>
                      <a:pt x="3" y="80"/>
                      <a:pt x="3" y="80"/>
                    </a:cubicBezTo>
                    <a:cubicBezTo>
                      <a:pt x="2" y="80"/>
                      <a:pt x="2" y="79"/>
                      <a:pt x="1" y="79"/>
                    </a:cubicBezTo>
                    <a:moveTo>
                      <a:pt x="2" y="77"/>
                    </a:moveTo>
                    <a:cubicBezTo>
                      <a:pt x="2" y="78"/>
                      <a:pt x="2" y="78"/>
                      <a:pt x="2" y="78"/>
                    </a:cubicBezTo>
                    <a:cubicBezTo>
                      <a:pt x="2" y="79"/>
                      <a:pt x="3" y="79"/>
                      <a:pt x="3" y="79"/>
                    </a:cubicBezTo>
                    <a:cubicBezTo>
                      <a:pt x="3" y="79"/>
                      <a:pt x="4" y="78"/>
                      <a:pt x="4" y="78"/>
                    </a:cubicBezTo>
                    <a:cubicBezTo>
                      <a:pt x="3" y="78"/>
                      <a:pt x="3" y="78"/>
                      <a:pt x="2" y="77"/>
                    </a:cubicBezTo>
                    <a:moveTo>
                      <a:pt x="38" y="77"/>
                    </a:moveTo>
                    <a:cubicBezTo>
                      <a:pt x="37" y="79"/>
                      <a:pt x="36" y="82"/>
                      <a:pt x="34" y="84"/>
                    </a:cubicBezTo>
                    <a:cubicBezTo>
                      <a:pt x="35" y="85"/>
                      <a:pt x="36" y="85"/>
                      <a:pt x="37" y="85"/>
                    </a:cubicBezTo>
                    <a:cubicBezTo>
                      <a:pt x="38" y="83"/>
                      <a:pt x="39" y="81"/>
                      <a:pt x="41" y="78"/>
                    </a:cubicBezTo>
                    <a:cubicBezTo>
                      <a:pt x="40" y="78"/>
                      <a:pt x="39" y="78"/>
                      <a:pt x="38" y="77"/>
                    </a:cubicBezTo>
                    <a:moveTo>
                      <a:pt x="3" y="77"/>
                    </a:moveTo>
                    <a:cubicBezTo>
                      <a:pt x="2" y="77"/>
                      <a:pt x="2" y="77"/>
                      <a:pt x="2" y="77"/>
                    </a:cubicBezTo>
                    <a:cubicBezTo>
                      <a:pt x="3" y="77"/>
                      <a:pt x="3" y="77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3" y="77"/>
                      <a:pt x="3" y="77"/>
                      <a:pt x="3" y="77"/>
                    </a:cubicBezTo>
                    <a:moveTo>
                      <a:pt x="89" y="77"/>
                    </a:moveTo>
                    <a:cubicBezTo>
                      <a:pt x="84" y="85"/>
                      <a:pt x="84" y="85"/>
                      <a:pt x="84" y="85"/>
                    </a:cubicBezTo>
                    <a:cubicBezTo>
                      <a:pt x="86" y="87"/>
                      <a:pt x="89" y="89"/>
                      <a:pt x="92" y="90"/>
                    </a:cubicBezTo>
                    <a:cubicBezTo>
                      <a:pt x="97" y="82"/>
                      <a:pt x="97" y="82"/>
                      <a:pt x="97" y="82"/>
                    </a:cubicBezTo>
                    <a:cubicBezTo>
                      <a:pt x="89" y="77"/>
                      <a:pt x="89" y="77"/>
                      <a:pt x="89" y="77"/>
                    </a:cubicBezTo>
                    <a:moveTo>
                      <a:pt x="37" y="76"/>
                    </a:moveTo>
                    <a:cubicBezTo>
                      <a:pt x="36" y="79"/>
                      <a:pt x="35" y="81"/>
                      <a:pt x="33" y="84"/>
                    </a:cubicBezTo>
                    <a:cubicBezTo>
                      <a:pt x="34" y="84"/>
                      <a:pt x="34" y="84"/>
                      <a:pt x="34" y="84"/>
                    </a:cubicBezTo>
                    <a:cubicBezTo>
                      <a:pt x="35" y="81"/>
                      <a:pt x="37" y="79"/>
                      <a:pt x="38" y="77"/>
                    </a:cubicBezTo>
                    <a:cubicBezTo>
                      <a:pt x="38" y="77"/>
                      <a:pt x="38" y="77"/>
                      <a:pt x="37" y="76"/>
                    </a:cubicBezTo>
                    <a:moveTo>
                      <a:pt x="55" y="76"/>
                    </a:moveTo>
                    <a:cubicBezTo>
                      <a:pt x="54" y="78"/>
                      <a:pt x="53" y="80"/>
                      <a:pt x="52" y="82"/>
                    </a:cubicBezTo>
                    <a:cubicBezTo>
                      <a:pt x="54" y="83"/>
                      <a:pt x="55" y="83"/>
                      <a:pt x="56" y="84"/>
                    </a:cubicBezTo>
                    <a:cubicBezTo>
                      <a:pt x="58" y="82"/>
                      <a:pt x="59" y="81"/>
                      <a:pt x="60" y="79"/>
                    </a:cubicBezTo>
                    <a:cubicBezTo>
                      <a:pt x="58" y="78"/>
                      <a:pt x="57" y="77"/>
                      <a:pt x="55" y="76"/>
                    </a:cubicBezTo>
                    <a:moveTo>
                      <a:pt x="124" y="76"/>
                    </a:moveTo>
                    <a:cubicBezTo>
                      <a:pt x="123" y="76"/>
                      <a:pt x="123" y="76"/>
                      <a:pt x="123" y="77"/>
                    </a:cubicBezTo>
                    <a:cubicBezTo>
                      <a:pt x="125" y="78"/>
                      <a:pt x="127" y="80"/>
                      <a:pt x="129" y="81"/>
                    </a:cubicBezTo>
                    <a:cubicBezTo>
                      <a:pt x="130" y="80"/>
                      <a:pt x="130" y="80"/>
                      <a:pt x="130" y="79"/>
                    </a:cubicBezTo>
                    <a:cubicBezTo>
                      <a:pt x="124" y="76"/>
                      <a:pt x="124" y="76"/>
                      <a:pt x="124" y="76"/>
                    </a:cubicBezTo>
                    <a:moveTo>
                      <a:pt x="7" y="75"/>
                    </a:moveTo>
                    <a:cubicBezTo>
                      <a:pt x="7" y="75"/>
                      <a:pt x="7" y="76"/>
                      <a:pt x="7" y="76"/>
                    </a:cubicBezTo>
                    <a:cubicBezTo>
                      <a:pt x="8" y="76"/>
                      <a:pt x="8" y="77"/>
                      <a:pt x="9" y="77"/>
                    </a:cubicBezTo>
                    <a:cubicBezTo>
                      <a:pt x="10" y="77"/>
                      <a:pt x="10" y="77"/>
                      <a:pt x="10" y="77"/>
                    </a:cubicBezTo>
                    <a:cubicBezTo>
                      <a:pt x="9" y="76"/>
                      <a:pt x="8" y="76"/>
                      <a:pt x="7" y="75"/>
                    </a:cubicBezTo>
                    <a:moveTo>
                      <a:pt x="53" y="75"/>
                    </a:moveTo>
                    <a:cubicBezTo>
                      <a:pt x="52" y="77"/>
                      <a:pt x="51" y="79"/>
                      <a:pt x="50" y="80"/>
                    </a:cubicBezTo>
                    <a:cubicBezTo>
                      <a:pt x="50" y="81"/>
                      <a:pt x="51" y="81"/>
                      <a:pt x="51" y="81"/>
                    </a:cubicBezTo>
                    <a:cubicBezTo>
                      <a:pt x="53" y="79"/>
                      <a:pt x="54" y="77"/>
                      <a:pt x="55" y="76"/>
                    </a:cubicBezTo>
                    <a:cubicBezTo>
                      <a:pt x="54" y="75"/>
                      <a:pt x="54" y="75"/>
                      <a:pt x="53" y="75"/>
                    </a:cubicBezTo>
                    <a:moveTo>
                      <a:pt x="120" y="74"/>
                    </a:moveTo>
                    <a:cubicBezTo>
                      <a:pt x="120" y="74"/>
                      <a:pt x="120" y="75"/>
                      <a:pt x="120" y="75"/>
                    </a:cubicBezTo>
                    <a:cubicBezTo>
                      <a:pt x="120" y="75"/>
                      <a:pt x="121" y="75"/>
                      <a:pt x="121" y="76"/>
                    </a:cubicBezTo>
                    <a:cubicBezTo>
                      <a:pt x="121" y="75"/>
                      <a:pt x="121" y="75"/>
                      <a:pt x="121" y="75"/>
                    </a:cubicBezTo>
                    <a:cubicBezTo>
                      <a:pt x="120" y="74"/>
                      <a:pt x="120" y="74"/>
                      <a:pt x="120" y="74"/>
                    </a:cubicBezTo>
                    <a:moveTo>
                      <a:pt x="109" y="74"/>
                    </a:moveTo>
                    <a:cubicBezTo>
                      <a:pt x="108" y="75"/>
                      <a:pt x="108" y="76"/>
                      <a:pt x="107" y="78"/>
                    </a:cubicBezTo>
                    <a:cubicBezTo>
                      <a:pt x="109" y="79"/>
                      <a:pt x="112" y="81"/>
                      <a:pt x="115" y="83"/>
                    </a:cubicBezTo>
                    <a:cubicBezTo>
                      <a:pt x="116" y="81"/>
                      <a:pt x="117" y="80"/>
                      <a:pt x="117" y="79"/>
                    </a:cubicBezTo>
                    <a:cubicBezTo>
                      <a:pt x="115" y="77"/>
                      <a:pt x="112" y="75"/>
                      <a:pt x="109" y="74"/>
                    </a:cubicBezTo>
                    <a:moveTo>
                      <a:pt x="5" y="73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5" y="74"/>
                      <a:pt x="5" y="75"/>
                      <a:pt x="5" y="75"/>
                    </a:cubicBezTo>
                    <a:cubicBezTo>
                      <a:pt x="6" y="75"/>
                      <a:pt x="6" y="75"/>
                      <a:pt x="6" y="74"/>
                    </a:cubicBezTo>
                    <a:cubicBezTo>
                      <a:pt x="5" y="74"/>
                      <a:pt x="5" y="74"/>
                      <a:pt x="5" y="73"/>
                    </a:cubicBezTo>
                    <a:moveTo>
                      <a:pt x="9" y="73"/>
                    </a:moveTo>
                    <a:cubicBezTo>
                      <a:pt x="8" y="73"/>
                      <a:pt x="8" y="74"/>
                      <a:pt x="8" y="74"/>
                    </a:cubicBezTo>
                    <a:cubicBezTo>
                      <a:pt x="9" y="75"/>
                      <a:pt x="10" y="75"/>
                      <a:pt x="10" y="76"/>
                    </a:cubicBezTo>
                    <a:cubicBezTo>
                      <a:pt x="11" y="74"/>
                      <a:pt x="11" y="74"/>
                      <a:pt x="11" y="74"/>
                    </a:cubicBezTo>
                    <a:cubicBezTo>
                      <a:pt x="10" y="74"/>
                      <a:pt x="9" y="74"/>
                      <a:pt x="9" y="73"/>
                    </a:cubicBezTo>
                    <a:moveTo>
                      <a:pt x="156" y="73"/>
                    </a:moveTo>
                    <a:cubicBezTo>
                      <a:pt x="155" y="73"/>
                      <a:pt x="155" y="74"/>
                      <a:pt x="155" y="74"/>
                    </a:cubicBezTo>
                    <a:cubicBezTo>
                      <a:pt x="155" y="75"/>
                      <a:pt x="154" y="75"/>
                      <a:pt x="154" y="75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6"/>
                      <a:pt x="157" y="76"/>
                    </a:cubicBezTo>
                    <a:cubicBezTo>
                      <a:pt x="158" y="76"/>
                      <a:pt x="158" y="77"/>
                      <a:pt x="158" y="77"/>
                    </a:cubicBezTo>
                    <a:cubicBezTo>
                      <a:pt x="158" y="77"/>
                      <a:pt x="158" y="77"/>
                      <a:pt x="158" y="77"/>
                    </a:cubicBezTo>
                    <a:cubicBezTo>
                      <a:pt x="158" y="77"/>
                      <a:pt x="158" y="77"/>
                      <a:pt x="158" y="77"/>
                    </a:cubicBezTo>
                    <a:cubicBezTo>
                      <a:pt x="159" y="76"/>
                      <a:pt x="159" y="76"/>
                      <a:pt x="159" y="76"/>
                    </a:cubicBezTo>
                    <a:cubicBezTo>
                      <a:pt x="159" y="76"/>
                      <a:pt x="159" y="75"/>
                      <a:pt x="159" y="75"/>
                    </a:cubicBezTo>
                    <a:cubicBezTo>
                      <a:pt x="158" y="75"/>
                      <a:pt x="158" y="75"/>
                      <a:pt x="158" y="75"/>
                    </a:cubicBezTo>
                    <a:cubicBezTo>
                      <a:pt x="158" y="75"/>
                      <a:pt x="158" y="76"/>
                      <a:pt x="157" y="76"/>
                    </a:cubicBezTo>
                    <a:cubicBezTo>
                      <a:pt x="158" y="76"/>
                      <a:pt x="158" y="76"/>
                      <a:pt x="157" y="75"/>
                    </a:cubicBezTo>
                    <a:cubicBezTo>
                      <a:pt x="158" y="75"/>
                      <a:pt x="158" y="75"/>
                      <a:pt x="158" y="75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6" y="73"/>
                      <a:pt x="156" y="73"/>
                      <a:pt x="156" y="73"/>
                    </a:cubicBezTo>
                    <a:moveTo>
                      <a:pt x="31" y="73"/>
                    </a:moveTo>
                    <a:cubicBezTo>
                      <a:pt x="30" y="75"/>
                      <a:pt x="28" y="77"/>
                      <a:pt x="27" y="80"/>
                    </a:cubicBezTo>
                    <a:cubicBezTo>
                      <a:pt x="27" y="80"/>
                      <a:pt x="27" y="80"/>
                      <a:pt x="27" y="80"/>
                    </a:cubicBezTo>
                    <a:cubicBezTo>
                      <a:pt x="28" y="78"/>
                      <a:pt x="30" y="75"/>
                      <a:pt x="31" y="73"/>
                    </a:cubicBezTo>
                    <a:cubicBezTo>
                      <a:pt x="31" y="73"/>
                      <a:pt x="31" y="73"/>
                      <a:pt x="31" y="73"/>
                    </a:cubicBezTo>
                    <a:moveTo>
                      <a:pt x="136" y="72"/>
                    </a:moveTo>
                    <a:cubicBezTo>
                      <a:pt x="136" y="73"/>
                      <a:pt x="135" y="73"/>
                      <a:pt x="135" y="74"/>
                    </a:cubicBezTo>
                    <a:cubicBezTo>
                      <a:pt x="135" y="74"/>
                      <a:pt x="134" y="75"/>
                      <a:pt x="134" y="76"/>
                    </a:cubicBezTo>
                    <a:cubicBezTo>
                      <a:pt x="137" y="77"/>
                      <a:pt x="140" y="79"/>
                      <a:pt x="144" y="81"/>
                    </a:cubicBezTo>
                    <a:cubicBezTo>
                      <a:pt x="144" y="80"/>
                      <a:pt x="145" y="79"/>
                      <a:pt x="145" y="78"/>
                    </a:cubicBezTo>
                    <a:cubicBezTo>
                      <a:pt x="138" y="73"/>
                      <a:pt x="138" y="73"/>
                      <a:pt x="138" y="73"/>
                    </a:cubicBezTo>
                    <a:cubicBezTo>
                      <a:pt x="136" y="72"/>
                      <a:pt x="136" y="72"/>
                      <a:pt x="136" y="72"/>
                    </a:cubicBezTo>
                    <a:moveTo>
                      <a:pt x="49" y="72"/>
                    </a:moveTo>
                    <a:cubicBezTo>
                      <a:pt x="47" y="74"/>
                      <a:pt x="46" y="75"/>
                      <a:pt x="45" y="77"/>
                    </a:cubicBezTo>
                    <a:cubicBezTo>
                      <a:pt x="45" y="78"/>
                      <a:pt x="46" y="78"/>
                      <a:pt x="46" y="78"/>
                    </a:cubicBezTo>
                    <a:cubicBezTo>
                      <a:pt x="47" y="76"/>
                      <a:pt x="49" y="74"/>
                      <a:pt x="50" y="72"/>
                    </a:cubicBezTo>
                    <a:cubicBezTo>
                      <a:pt x="49" y="72"/>
                      <a:pt x="49" y="72"/>
                      <a:pt x="49" y="72"/>
                    </a:cubicBezTo>
                    <a:moveTo>
                      <a:pt x="10" y="71"/>
                    </a:moveTo>
                    <a:cubicBezTo>
                      <a:pt x="9" y="72"/>
                      <a:pt x="9" y="72"/>
                      <a:pt x="9" y="73"/>
                    </a:cubicBezTo>
                    <a:cubicBezTo>
                      <a:pt x="10" y="73"/>
                      <a:pt x="11" y="73"/>
                      <a:pt x="11" y="74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1" y="72"/>
                      <a:pt x="10" y="72"/>
                      <a:pt x="10" y="71"/>
                    </a:cubicBezTo>
                    <a:moveTo>
                      <a:pt x="6" y="71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6" y="73"/>
                      <a:pt x="6" y="73"/>
                      <a:pt x="7" y="73"/>
                    </a:cubicBezTo>
                    <a:cubicBezTo>
                      <a:pt x="7" y="73"/>
                      <a:pt x="7" y="73"/>
                      <a:pt x="7" y="72"/>
                    </a:cubicBezTo>
                    <a:cubicBezTo>
                      <a:pt x="7" y="72"/>
                      <a:pt x="6" y="72"/>
                      <a:pt x="6" y="71"/>
                    </a:cubicBezTo>
                    <a:moveTo>
                      <a:pt x="135" y="71"/>
                    </a:moveTo>
                    <a:cubicBezTo>
                      <a:pt x="134" y="72"/>
                      <a:pt x="133" y="74"/>
                      <a:pt x="132" y="75"/>
                    </a:cubicBezTo>
                    <a:cubicBezTo>
                      <a:pt x="133" y="75"/>
                      <a:pt x="133" y="75"/>
                      <a:pt x="133" y="75"/>
                    </a:cubicBezTo>
                    <a:cubicBezTo>
                      <a:pt x="134" y="74"/>
                      <a:pt x="134" y="72"/>
                      <a:pt x="135" y="71"/>
                    </a:cubicBezTo>
                    <a:cubicBezTo>
                      <a:pt x="135" y="71"/>
                      <a:pt x="135" y="71"/>
                      <a:pt x="135" y="71"/>
                    </a:cubicBezTo>
                    <a:moveTo>
                      <a:pt x="28" y="71"/>
                    </a:moveTo>
                    <a:cubicBezTo>
                      <a:pt x="27" y="73"/>
                      <a:pt x="25" y="76"/>
                      <a:pt x="24" y="78"/>
                    </a:cubicBezTo>
                    <a:cubicBezTo>
                      <a:pt x="25" y="79"/>
                      <a:pt x="25" y="79"/>
                      <a:pt x="26" y="79"/>
                    </a:cubicBezTo>
                    <a:cubicBezTo>
                      <a:pt x="28" y="77"/>
                      <a:pt x="29" y="75"/>
                      <a:pt x="31" y="72"/>
                    </a:cubicBezTo>
                    <a:cubicBezTo>
                      <a:pt x="30" y="72"/>
                      <a:pt x="29" y="72"/>
                      <a:pt x="28" y="71"/>
                    </a:cubicBezTo>
                    <a:moveTo>
                      <a:pt x="28" y="71"/>
                    </a:moveTo>
                    <a:cubicBezTo>
                      <a:pt x="27" y="73"/>
                      <a:pt x="25" y="75"/>
                      <a:pt x="24" y="78"/>
                    </a:cubicBezTo>
                    <a:cubicBezTo>
                      <a:pt x="24" y="78"/>
                      <a:pt x="24" y="78"/>
                      <a:pt x="24" y="78"/>
                    </a:cubicBezTo>
                    <a:cubicBezTo>
                      <a:pt x="25" y="76"/>
                      <a:pt x="27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moveTo>
                      <a:pt x="159" y="70"/>
                    </a:moveTo>
                    <a:cubicBezTo>
                      <a:pt x="159" y="70"/>
                      <a:pt x="159" y="70"/>
                      <a:pt x="159" y="70"/>
                    </a:cubicBezTo>
                    <a:cubicBezTo>
                      <a:pt x="159" y="71"/>
                      <a:pt x="159" y="71"/>
                      <a:pt x="159" y="71"/>
                    </a:cubicBezTo>
                    <a:cubicBezTo>
                      <a:pt x="159" y="70"/>
                      <a:pt x="159" y="70"/>
                      <a:pt x="159" y="70"/>
                    </a:cubicBezTo>
                    <a:moveTo>
                      <a:pt x="7" y="70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7" y="71"/>
                      <a:pt x="7" y="72"/>
                    </a:cubicBezTo>
                    <a:cubicBezTo>
                      <a:pt x="8" y="71"/>
                      <a:pt x="8" y="71"/>
                      <a:pt x="8" y="71"/>
                    </a:cubicBezTo>
                    <a:cubicBezTo>
                      <a:pt x="8" y="70"/>
                      <a:pt x="7" y="70"/>
                      <a:pt x="7" y="70"/>
                    </a:cubicBezTo>
                    <a:moveTo>
                      <a:pt x="26" y="70"/>
                    </a:moveTo>
                    <a:cubicBezTo>
                      <a:pt x="25" y="72"/>
                      <a:pt x="23" y="74"/>
                      <a:pt x="22" y="77"/>
                    </a:cubicBezTo>
                    <a:cubicBezTo>
                      <a:pt x="22" y="77"/>
                      <a:pt x="23" y="78"/>
                      <a:pt x="23" y="78"/>
                    </a:cubicBezTo>
                    <a:cubicBezTo>
                      <a:pt x="25" y="75"/>
                      <a:pt x="26" y="73"/>
                      <a:pt x="28" y="71"/>
                    </a:cubicBezTo>
                    <a:cubicBezTo>
                      <a:pt x="27" y="70"/>
                      <a:pt x="27" y="70"/>
                      <a:pt x="26" y="70"/>
                    </a:cubicBezTo>
                    <a:moveTo>
                      <a:pt x="112" y="70"/>
                    </a:moveTo>
                    <a:cubicBezTo>
                      <a:pt x="112" y="70"/>
                      <a:pt x="112" y="70"/>
                      <a:pt x="112" y="70"/>
                    </a:cubicBezTo>
                    <a:cubicBezTo>
                      <a:pt x="114" y="71"/>
                      <a:pt x="117" y="73"/>
                      <a:pt x="120" y="75"/>
                    </a:cubicBezTo>
                    <a:cubicBezTo>
                      <a:pt x="120" y="75"/>
                      <a:pt x="120" y="74"/>
                      <a:pt x="120" y="74"/>
                    </a:cubicBezTo>
                    <a:cubicBezTo>
                      <a:pt x="120" y="74"/>
                      <a:pt x="120" y="74"/>
                      <a:pt x="120" y="74"/>
                    </a:cubicBezTo>
                    <a:cubicBezTo>
                      <a:pt x="117" y="72"/>
                      <a:pt x="114" y="71"/>
                      <a:pt x="112" y="70"/>
                    </a:cubicBezTo>
                    <a:moveTo>
                      <a:pt x="44" y="68"/>
                    </a:moveTo>
                    <a:cubicBezTo>
                      <a:pt x="42" y="70"/>
                      <a:pt x="41" y="72"/>
                      <a:pt x="40" y="74"/>
                    </a:cubicBezTo>
                    <a:cubicBezTo>
                      <a:pt x="41" y="75"/>
                      <a:pt x="41" y="75"/>
                      <a:pt x="42" y="76"/>
                    </a:cubicBezTo>
                    <a:cubicBezTo>
                      <a:pt x="43" y="74"/>
                      <a:pt x="44" y="72"/>
                      <a:pt x="46" y="70"/>
                    </a:cubicBezTo>
                    <a:cubicBezTo>
                      <a:pt x="45" y="69"/>
                      <a:pt x="44" y="69"/>
                      <a:pt x="44" y="68"/>
                    </a:cubicBezTo>
                    <a:moveTo>
                      <a:pt x="42" y="68"/>
                    </a:moveTo>
                    <a:cubicBezTo>
                      <a:pt x="41" y="70"/>
                      <a:pt x="40" y="72"/>
                      <a:pt x="39" y="74"/>
                    </a:cubicBezTo>
                    <a:cubicBezTo>
                      <a:pt x="39" y="74"/>
                      <a:pt x="39" y="74"/>
                      <a:pt x="40" y="74"/>
                    </a:cubicBezTo>
                    <a:cubicBezTo>
                      <a:pt x="41" y="72"/>
                      <a:pt x="42" y="70"/>
                      <a:pt x="43" y="68"/>
                    </a:cubicBezTo>
                    <a:cubicBezTo>
                      <a:pt x="43" y="68"/>
                      <a:pt x="43" y="68"/>
                      <a:pt x="42" y="68"/>
                    </a:cubicBezTo>
                    <a:moveTo>
                      <a:pt x="129" y="67"/>
                    </a:moveTo>
                    <a:cubicBezTo>
                      <a:pt x="128" y="69"/>
                      <a:pt x="127" y="70"/>
                      <a:pt x="126" y="72"/>
                    </a:cubicBezTo>
                    <a:cubicBezTo>
                      <a:pt x="128" y="73"/>
                      <a:pt x="130" y="74"/>
                      <a:pt x="132" y="75"/>
                    </a:cubicBezTo>
                    <a:cubicBezTo>
                      <a:pt x="133" y="74"/>
                      <a:pt x="133" y="72"/>
                      <a:pt x="134" y="71"/>
                    </a:cubicBezTo>
                    <a:cubicBezTo>
                      <a:pt x="129" y="67"/>
                      <a:pt x="129" y="67"/>
                      <a:pt x="129" y="67"/>
                    </a:cubicBezTo>
                    <a:moveTo>
                      <a:pt x="73" y="67"/>
                    </a:moveTo>
                    <a:cubicBezTo>
                      <a:pt x="73" y="67"/>
                      <a:pt x="73" y="67"/>
                      <a:pt x="72" y="67"/>
                    </a:cubicBezTo>
                    <a:cubicBezTo>
                      <a:pt x="71" y="70"/>
                      <a:pt x="69" y="73"/>
                      <a:pt x="67" y="76"/>
                    </a:cubicBezTo>
                    <a:cubicBezTo>
                      <a:pt x="69" y="78"/>
                      <a:pt x="72" y="79"/>
                      <a:pt x="74" y="80"/>
                    </a:cubicBezTo>
                    <a:cubicBezTo>
                      <a:pt x="76" y="77"/>
                      <a:pt x="78" y="74"/>
                      <a:pt x="80" y="71"/>
                    </a:cubicBezTo>
                    <a:cubicBezTo>
                      <a:pt x="73" y="67"/>
                      <a:pt x="73" y="67"/>
                      <a:pt x="73" y="67"/>
                    </a:cubicBezTo>
                    <a:moveTo>
                      <a:pt x="95" y="65"/>
                    </a:moveTo>
                    <a:cubicBezTo>
                      <a:pt x="92" y="70"/>
                      <a:pt x="92" y="70"/>
                      <a:pt x="92" y="70"/>
                    </a:cubicBezTo>
                    <a:cubicBezTo>
                      <a:pt x="95" y="72"/>
                      <a:pt x="98" y="73"/>
                      <a:pt x="101" y="75"/>
                    </a:cubicBezTo>
                    <a:cubicBezTo>
                      <a:pt x="104" y="70"/>
                      <a:pt x="104" y="70"/>
                      <a:pt x="104" y="70"/>
                    </a:cubicBezTo>
                    <a:cubicBezTo>
                      <a:pt x="101" y="69"/>
                      <a:pt x="98" y="67"/>
                      <a:pt x="95" y="65"/>
                    </a:cubicBezTo>
                    <a:moveTo>
                      <a:pt x="69" y="64"/>
                    </a:moveTo>
                    <a:cubicBezTo>
                      <a:pt x="63" y="74"/>
                      <a:pt x="63" y="74"/>
                      <a:pt x="63" y="74"/>
                    </a:cubicBezTo>
                    <a:cubicBezTo>
                      <a:pt x="64" y="74"/>
                      <a:pt x="64" y="75"/>
                      <a:pt x="64" y="75"/>
                    </a:cubicBezTo>
                    <a:cubicBezTo>
                      <a:pt x="66" y="72"/>
                      <a:pt x="68" y="68"/>
                      <a:pt x="70" y="65"/>
                    </a:cubicBezTo>
                    <a:cubicBezTo>
                      <a:pt x="69" y="64"/>
                      <a:pt x="69" y="64"/>
                      <a:pt x="69" y="64"/>
                    </a:cubicBezTo>
                    <a:moveTo>
                      <a:pt x="36" y="64"/>
                    </a:moveTo>
                    <a:cubicBezTo>
                      <a:pt x="36" y="66"/>
                      <a:pt x="35" y="67"/>
                      <a:pt x="34" y="69"/>
                    </a:cubicBezTo>
                    <a:cubicBezTo>
                      <a:pt x="33" y="69"/>
                      <a:pt x="33" y="69"/>
                      <a:pt x="33" y="70"/>
                    </a:cubicBezTo>
                    <a:cubicBezTo>
                      <a:pt x="33" y="70"/>
                      <a:pt x="33" y="70"/>
                      <a:pt x="33" y="70"/>
                    </a:cubicBezTo>
                    <a:cubicBezTo>
                      <a:pt x="34" y="68"/>
                      <a:pt x="36" y="66"/>
                      <a:pt x="37" y="64"/>
                    </a:cubicBezTo>
                    <a:cubicBezTo>
                      <a:pt x="37" y="64"/>
                      <a:pt x="37" y="64"/>
                      <a:pt x="36" y="64"/>
                    </a:cubicBezTo>
                    <a:moveTo>
                      <a:pt x="141" y="64"/>
                    </a:moveTo>
                    <a:cubicBezTo>
                      <a:pt x="140" y="65"/>
                      <a:pt x="140" y="66"/>
                      <a:pt x="139" y="67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9" y="71"/>
                      <a:pt x="149" y="70"/>
                      <a:pt x="150" y="69"/>
                    </a:cubicBezTo>
                    <a:cubicBezTo>
                      <a:pt x="148" y="69"/>
                      <a:pt x="148" y="69"/>
                      <a:pt x="148" y="69"/>
                    </a:cubicBezTo>
                    <a:cubicBezTo>
                      <a:pt x="146" y="67"/>
                      <a:pt x="143" y="65"/>
                      <a:pt x="141" y="64"/>
                    </a:cubicBezTo>
                    <a:moveTo>
                      <a:pt x="15" y="63"/>
                    </a:moveTo>
                    <a:cubicBezTo>
                      <a:pt x="13" y="66"/>
                      <a:pt x="12" y="68"/>
                      <a:pt x="10" y="71"/>
                    </a:cubicBezTo>
                    <a:cubicBezTo>
                      <a:pt x="11" y="71"/>
                      <a:pt x="12" y="71"/>
                      <a:pt x="13" y="72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17" y="64"/>
                      <a:pt x="16" y="63"/>
                      <a:pt x="15" y="63"/>
                    </a:cubicBezTo>
                    <a:moveTo>
                      <a:pt x="34" y="62"/>
                    </a:moveTo>
                    <a:cubicBezTo>
                      <a:pt x="33" y="64"/>
                      <a:pt x="31" y="66"/>
                      <a:pt x="30" y="68"/>
                    </a:cubicBezTo>
                    <a:cubicBezTo>
                      <a:pt x="31" y="69"/>
                      <a:pt x="32" y="69"/>
                      <a:pt x="32" y="69"/>
                    </a:cubicBezTo>
                    <a:cubicBezTo>
                      <a:pt x="34" y="68"/>
                      <a:pt x="35" y="66"/>
                      <a:pt x="36" y="64"/>
                    </a:cubicBezTo>
                    <a:cubicBezTo>
                      <a:pt x="35" y="63"/>
                      <a:pt x="35" y="63"/>
                      <a:pt x="34" y="62"/>
                    </a:cubicBezTo>
                    <a:moveTo>
                      <a:pt x="64" y="61"/>
                    </a:moveTo>
                    <a:cubicBezTo>
                      <a:pt x="62" y="65"/>
                      <a:pt x="60" y="68"/>
                      <a:pt x="58" y="71"/>
                    </a:cubicBezTo>
                    <a:cubicBezTo>
                      <a:pt x="60" y="72"/>
                      <a:pt x="61" y="73"/>
                      <a:pt x="63" y="74"/>
                    </a:cubicBezTo>
                    <a:cubicBezTo>
                      <a:pt x="65" y="71"/>
                      <a:pt x="67" y="67"/>
                      <a:pt x="69" y="64"/>
                    </a:cubicBezTo>
                    <a:cubicBezTo>
                      <a:pt x="64" y="61"/>
                      <a:pt x="64" y="61"/>
                      <a:pt x="64" y="61"/>
                    </a:cubicBezTo>
                    <a:moveTo>
                      <a:pt x="12" y="61"/>
                    </a:moveTo>
                    <a:cubicBezTo>
                      <a:pt x="7" y="69"/>
                      <a:pt x="7" y="69"/>
                      <a:pt x="7" y="69"/>
                    </a:cubicBezTo>
                    <a:cubicBezTo>
                      <a:pt x="8" y="69"/>
                      <a:pt x="8" y="69"/>
                      <a:pt x="9" y="70"/>
                    </a:cubicBezTo>
                    <a:cubicBezTo>
                      <a:pt x="10" y="67"/>
                      <a:pt x="11" y="65"/>
                      <a:pt x="13" y="62"/>
                    </a:cubicBezTo>
                    <a:cubicBezTo>
                      <a:pt x="13" y="62"/>
                      <a:pt x="13" y="62"/>
                      <a:pt x="13" y="62"/>
                    </a:cubicBezTo>
                    <a:cubicBezTo>
                      <a:pt x="13" y="62"/>
                      <a:pt x="12" y="61"/>
                      <a:pt x="12" y="61"/>
                    </a:cubicBezTo>
                    <a:moveTo>
                      <a:pt x="31" y="61"/>
                    </a:moveTo>
                    <a:cubicBezTo>
                      <a:pt x="30" y="63"/>
                      <a:pt x="29" y="65"/>
                      <a:pt x="28" y="67"/>
                    </a:cubicBezTo>
                    <a:cubicBezTo>
                      <a:pt x="28" y="67"/>
                      <a:pt x="29" y="67"/>
                      <a:pt x="29" y="68"/>
                    </a:cubicBezTo>
                    <a:cubicBezTo>
                      <a:pt x="31" y="64"/>
                      <a:pt x="32" y="63"/>
                      <a:pt x="32" y="63"/>
                    </a:cubicBezTo>
                    <a:cubicBezTo>
                      <a:pt x="33" y="63"/>
                      <a:pt x="32" y="64"/>
                      <a:pt x="30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1" y="66"/>
                      <a:pt x="32" y="64"/>
                      <a:pt x="33" y="62"/>
                    </a:cubicBezTo>
                    <a:cubicBezTo>
                      <a:pt x="33" y="62"/>
                      <a:pt x="32" y="61"/>
                      <a:pt x="31" y="61"/>
                    </a:cubicBezTo>
                    <a:moveTo>
                      <a:pt x="117" y="60"/>
                    </a:moveTo>
                    <a:cubicBezTo>
                      <a:pt x="116" y="62"/>
                      <a:pt x="115" y="64"/>
                      <a:pt x="114" y="65"/>
                    </a:cubicBezTo>
                    <a:cubicBezTo>
                      <a:pt x="117" y="67"/>
                      <a:pt x="121" y="69"/>
                      <a:pt x="124" y="70"/>
                    </a:cubicBezTo>
                    <a:cubicBezTo>
                      <a:pt x="125" y="69"/>
                      <a:pt x="126" y="68"/>
                      <a:pt x="127" y="66"/>
                    </a:cubicBezTo>
                    <a:cubicBezTo>
                      <a:pt x="125" y="65"/>
                      <a:pt x="125" y="65"/>
                      <a:pt x="125" y="65"/>
                    </a:cubicBezTo>
                    <a:cubicBezTo>
                      <a:pt x="124" y="66"/>
                      <a:pt x="124" y="67"/>
                      <a:pt x="123" y="68"/>
                    </a:cubicBezTo>
                    <a:cubicBezTo>
                      <a:pt x="124" y="67"/>
                      <a:pt x="124" y="66"/>
                      <a:pt x="125" y="65"/>
                    </a:cubicBezTo>
                    <a:cubicBezTo>
                      <a:pt x="117" y="60"/>
                      <a:pt x="117" y="60"/>
                      <a:pt x="117" y="60"/>
                    </a:cubicBezTo>
                    <a:moveTo>
                      <a:pt x="62" y="60"/>
                    </a:moveTo>
                    <a:cubicBezTo>
                      <a:pt x="60" y="64"/>
                      <a:pt x="58" y="67"/>
                      <a:pt x="56" y="70"/>
                    </a:cubicBezTo>
                    <a:cubicBezTo>
                      <a:pt x="57" y="71"/>
                      <a:pt x="57" y="71"/>
                      <a:pt x="58" y="71"/>
                    </a:cubicBezTo>
                    <a:cubicBezTo>
                      <a:pt x="60" y="68"/>
                      <a:pt x="62" y="64"/>
                      <a:pt x="64" y="61"/>
                    </a:cubicBezTo>
                    <a:cubicBezTo>
                      <a:pt x="62" y="60"/>
                      <a:pt x="62" y="60"/>
                      <a:pt x="62" y="60"/>
                    </a:cubicBezTo>
                    <a:moveTo>
                      <a:pt x="133" y="59"/>
                    </a:moveTo>
                    <a:cubicBezTo>
                      <a:pt x="133" y="60"/>
                      <a:pt x="132" y="62"/>
                      <a:pt x="131" y="63"/>
                    </a:cubicBezTo>
                    <a:cubicBezTo>
                      <a:pt x="132" y="63"/>
                      <a:pt x="133" y="64"/>
                      <a:pt x="134" y="64"/>
                    </a:cubicBezTo>
                    <a:cubicBezTo>
                      <a:pt x="137" y="66"/>
                      <a:pt x="137" y="66"/>
                      <a:pt x="137" y="66"/>
                    </a:cubicBezTo>
                    <a:cubicBezTo>
                      <a:pt x="138" y="65"/>
                      <a:pt x="138" y="64"/>
                      <a:pt x="139" y="63"/>
                    </a:cubicBezTo>
                    <a:cubicBezTo>
                      <a:pt x="137" y="62"/>
                      <a:pt x="135" y="60"/>
                      <a:pt x="133" y="59"/>
                    </a:cubicBezTo>
                    <a:moveTo>
                      <a:pt x="60" y="58"/>
                    </a:moveTo>
                    <a:cubicBezTo>
                      <a:pt x="56" y="65"/>
                      <a:pt x="53" y="69"/>
                      <a:pt x="53" y="69"/>
                    </a:cubicBezTo>
                    <a:cubicBezTo>
                      <a:pt x="54" y="69"/>
                      <a:pt x="54" y="68"/>
                      <a:pt x="56" y="66"/>
                    </a:cubicBezTo>
                    <a:cubicBezTo>
                      <a:pt x="60" y="59"/>
                      <a:pt x="60" y="59"/>
                      <a:pt x="60" y="59"/>
                    </a:cubicBezTo>
                    <a:cubicBezTo>
                      <a:pt x="60" y="58"/>
                      <a:pt x="60" y="58"/>
                      <a:pt x="60" y="58"/>
                    </a:cubicBezTo>
                    <a:moveTo>
                      <a:pt x="144" y="58"/>
                    </a:moveTo>
                    <a:cubicBezTo>
                      <a:pt x="144" y="59"/>
                      <a:pt x="143" y="60"/>
                      <a:pt x="143" y="60"/>
                    </a:cubicBezTo>
                    <a:cubicBezTo>
                      <a:pt x="152" y="66"/>
                      <a:pt x="152" y="66"/>
                      <a:pt x="152" y="66"/>
                    </a:cubicBezTo>
                    <a:cubicBezTo>
                      <a:pt x="152" y="64"/>
                      <a:pt x="153" y="63"/>
                      <a:pt x="154" y="62"/>
                    </a:cubicBezTo>
                    <a:cubicBezTo>
                      <a:pt x="151" y="61"/>
                      <a:pt x="151" y="61"/>
                      <a:pt x="149" y="60"/>
                    </a:cubicBezTo>
                    <a:cubicBezTo>
                      <a:pt x="144" y="58"/>
                      <a:pt x="144" y="58"/>
                      <a:pt x="144" y="58"/>
                    </a:cubicBezTo>
                    <a:moveTo>
                      <a:pt x="58" y="57"/>
                    </a:moveTo>
                    <a:cubicBezTo>
                      <a:pt x="56" y="60"/>
                      <a:pt x="53" y="64"/>
                      <a:pt x="51" y="67"/>
                    </a:cubicBezTo>
                    <a:cubicBezTo>
                      <a:pt x="51" y="67"/>
                      <a:pt x="51" y="67"/>
                      <a:pt x="51" y="67"/>
                    </a:cubicBezTo>
                    <a:cubicBezTo>
                      <a:pt x="52" y="68"/>
                      <a:pt x="52" y="68"/>
                      <a:pt x="52" y="68"/>
                    </a:cubicBezTo>
                    <a:cubicBezTo>
                      <a:pt x="55" y="65"/>
                      <a:pt x="57" y="61"/>
                      <a:pt x="59" y="58"/>
                    </a:cubicBezTo>
                    <a:cubicBezTo>
                      <a:pt x="58" y="57"/>
                      <a:pt x="58" y="57"/>
                      <a:pt x="58" y="57"/>
                    </a:cubicBezTo>
                    <a:moveTo>
                      <a:pt x="130" y="57"/>
                    </a:moveTo>
                    <a:cubicBezTo>
                      <a:pt x="129" y="58"/>
                      <a:pt x="128" y="59"/>
                      <a:pt x="127" y="61"/>
                    </a:cubicBezTo>
                    <a:cubicBezTo>
                      <a:pt x="128" y="61"/>
                      <a:pt x="129" y="61"/>
                      <a:pt x="129" y="62"/>
                    </a:cubicBezTo>
                    <a:cubicBezTo>
                      <a:pt x="130" y="60"/>
                      <a:pt x="131" y="59"/>
                      <a:pt x="131" y="58"/>
                    </a:cubicBezTo>
                    <a:cubicBezTo>
                      <a:pt x="131" y="58"/>
                      <a:pt x="130" y="57"/>
                      <a:pt x="130" y="57"/>
                    </a:cubicBezTo>
                    <a:moveTo>
                      <a:pt x="80" y="55"/>
                    </a:moveTo>
                    <a:cubicBezTo>
                      <a:pt x="79" y="57"/>
                      <a:pt x="77" y="59"/>
                      <a:pt x="76" y="61"/>
                    </a:cubicBezTo>
                    <a:cubicBezTo>
                      <a:pt x="79" y="63"/>
                      <a:pt x="81" y="64"/>
                      <a:pt x="83" y="65"/>
                    </a:cubicBezTo>
                    <a:cubicBezTo>
                      <a:pt x="84" y="63"/>
                      <a:pt x="85" y="61"/>
                      <a:pt x="87" y="60"/>
                    </a:cubicBezTo>
                    <a:cubicBezTo>
                      <a:pt x="85" y="59"/>
                      <a:pt x="84" y="58"/>
                      <a:pt x="83" y="57"/>
                    </a:cubicBezTo>
                    <a:cubicBezTo>
                      <a:pt x="82" y="57"/>
                      <a:pt x="81" y="56"/>
                      <a:pt x="80" y="55"/>
                    </a:cubicBezTo>
                    <a:moveTo>
                      <a:pt x="136" y="55"/>
                    </a:moveTo>
                    <a:cubicBezTo>
                      <a:pt x="136" y="55"/>
                      <a:pt x="136" y="55"/>
                      <a:pt x="136" y="56"/>
                    </a:cubicBezTo>
                    <a:cubicBezTo>
                      <a:pt x="141" y="59"/>
                      <a:pt x="141" y="59"/>
                      <a:pt x="141" y="59"/>
                    </a:cubicBezTo>
                    <a:cubicBezTo>
                      <a:pt x="142" y="59"/>
                      <a:pt x="142" y="58"/>
                      <a:pt x="142" y="58"/>
                    </a:cubicBezTo>
                    <a:cubicBezTo>
                      <a:pt x="140" y="57"/>
                      <a:pt x="140" y="57"/>
                      <a:pt x="140" y="57"/>
                    </a:cubicBezTo>
                    <a:cubicBezTo>
                      <a:pt x="139" y="56"/>
                      <a:pt x="137" y="56"/>
                      <a:pt x="136" y="55"/>
                    </a:cubicBezTo>
                    <a:moveTo>
                      <a:pt x="20" y="55"/>
                    </a:moveTo>
                    <a:cubicBezTo>
                      <a:pt x="19" y="56"/>
                      <a:pt x="18" y="58"/>
                      <a:pt x="17" y="59"/>
                    </a:cubicBezTo>
                    <a:cubicBezTo>
                      <a:pt x="17" y="59"/>
                      <a:pt x="17" y="60"/>
                      <a:pt x="17" y="60"/>
                    </a:cubicBezTo>
                    <a:cubicBezTo>
                      <a:pt x="18" y="60"/>
                      <a:pt x="19" y="61"/>
                      <a:pt x="19" y="61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2" y="55"/>
                      <a:pt x="21" y="55"/>
                      <a:pt x="20" y="55"/>
                    </a:cubicBezTo>
                    <a:moveTo>
                      <a:pt x="52" y="54"/>
                    </a:moveTo>
                    <a:cubicBezTo>
                      <a:pt x="51" y="56"/>
                      <a:pt x="51" y="56"/>
                      <a:pt x="51" y="56"/>
                    </a:cubicBezTo>
                    <a:cubicBezTo>
                      <a:pt x="49" y="59"/>
                      <a:pt x="47" y="62"/>
                      <a:pt x="46" y="65"/>
                    </a:cubicBezTo>
                    <a:cubicBezTo>
                      <a:pt x="47" y="65"/>
                      <a:pt x="47" y="65"/>
                      <a:pt x="48" y="66"/>
                    </a:cubicBezTo>
                    <a:cubicBezTo>
                      <a:pt x="49" y="63"/>
                      <a:pt x="51" y="61"/>
                      <a:pt x="52" y="58"/>
                    </a:cubicBezTo>
                    <a:cubicBezTo>
                      <a:pt x="53" y="57"/>
                      <a:pt x="53" y="56"/>
                      <a:pt x="54" y="55"/>
                    </a:cubicBezTo>
                    <a:cubicBezTo>
                      <a:pt x="52" y="54"/>
                      <a:pt x="52" y="54"/>
                      <a:pt x="52" y="54"/>
                    </a:cubicBezTo>
                    <a:moveTo>
                      <a:pt x="132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4"/>
                      <a:pt x="133" y="54"/>
                      <a:pt x="134" y="54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3" y="54"/>
                      <a:pt x="133" y="53"/>
                      <a:pt x="132" y="53"/>
                    </a:cubicBezTo>
                    <a:moveTo>
                      <a:pt x="51" y="53"/>
                    </a:moveTo>
                    <a:cubicBezTo>
                      <a:pt x="49" y="57"/>
                      <a:pt x="47" y="60"/>
                      <a:pt x="45" y="64"/>
                    </a:cubicBezTo>
                    <a:cubicBezTo>
                      <a:pt x="45" y="64"/>
                      <a:pt x="45" y="64"/>
                      <a:pt x="45" y="64"/>
                    </a:cubicBezTo>
                    <a:cubicBezTo>
                      <a:pt x="47" y="61"/>
                      <a:pt x="50" y="57"/>
                      <a:pt x="52" y="53"/>
                    </a:cubicBezTo>
                    <a:cubicBezTo>
                      <a:pt x="51" y="53"/>
                      <a:pt x="51" y="53"/>
                      <a:pt x="51" y="53"/>
                    </a:cubicBezTo>
                    <a:moveTo>
                      <a:pt x="131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1" y="53"/>
                    </a:cubicBezTo>
                    <a:moveTo>
                      <a:pt x="132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3" y="53"/>
                      <a:pt x="133" y="54"/>
                      <a:pt x="134" y="54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3" y="53"/>
                      <a:pt x="133" y="53"/>
                      <a:pt x="132" y="53"/>
                    </a:cubicBezTo>
                    <a:moveTo>
                      <a:pt x="16" y="52"/>
                    </a:moveTo>
                    <a:cubicBezTo>
                      <a:pt x="14" y="58"/>
                      <a:pt x="14" y="58"/>
                      <a:pt x="14" y="58"/>
                    </a:cubicBezTo>
                    <a:cubicBezTo>
                      <a:pt x="14" y="58"/>
                      <a:pt x="15" y="58"/>
                      <a:pt x="15" y="59"/>
                    </a:cubicBezTo>
                    <a:cubicBezTo>
                      <a:pt x="16" y="57"/>
                      <a:pt x="17" y="55"/>
                      <a:pt x="18" y="53"/>
                    </a:cubicBezTo>
                    <a:cubicBezTo>
                      <a:pt x="18" y="53"/>
                      <a:pt x="17" y="53"/>
                      <a:pt x="16" y="52"/>
                    </a:cubicBezTo>
                    <a:moveTo>
                      <a:pt x="102" y="52"/>
                    </a:moveTo>
                    <a:cubicBezTo>
                      <a:pt x="99" y="58"/>
                      <a:pt x="99" y="58"/>
                      <a:pt x="99" y="58"/>
                    </a:cubicBezTo>
                    <a:cubicBezTo>
                      <a:pt x="102" y="60"/>
                      <a:pt x="106" y="61"/>
                      <a:pt x="109" y="63"/>
                    </a:cubicBezTo>
                    <a:cubicBezTo>
                      <a:pt x="112" y="57"/>
                      <a:pt x="112" y="57"/>
                      <a:pt x="112" y="57"/>
                    </a:cubicBezTo>
                    <a:cubicBezTo>
                      <a:pt x="112" y="57"/>
                      <a:pt x="111" y="57"/>
                      <a:pt x="110" y="56"/>
                    </a:cubicBezTo>
                    <a:cubicBezTo>
                      <a:pt x="108" y="55"/>
                      <a:pt x="105" y="53"/>
                      <a:pt x="102" y="52"/>
                    </a:cubicBezTo>
                    <a:moveTo>
                      <a:pt x="122" y="52"/>
                    </a:moveTo>
                    <a:cubicBezTo>
                      <a:pt x="121" y="53"/>
                      <a:pt x="120" y="55"/>
                      <a:pt x="120" y="56"/>
                    </a:cubicBezTo>
                    <a:cubicBezTo>
                      <a:pt x="121" y="57"/>
                      <a:pt x="123" y="58"/>
                      <a:pt x="125" y="59"/>
                    </a:cubicBezTo>
                    <a:cubicBezTo>
                      <a:pt x="126" y="60"/>
                      <a:pt x="127" y="60"/>
                      <a:pt x="127" y="61"/>
                    </a:cubicBezTo>
                    <a:cubicBezTo>
                      <a:pt x="128" y="59"/>
                      <a:pt x="129" y="58"/>
                      <a:pt x="130" y="57"/>
                    </a:cubicBezTo>
                    <a:cubicBezTo>
                      <a:pt x="127" y="55"/>
                      <a:pt x="124" y="54"/>
                      <a:pt x="122" y="52"/>
                    </a:cubicBezTo>
                    <a:moveTo>
                      <a:pt x="128" y="51"/>
                    </a:moveTo>
                    <a:cubicBezTo>
                      <a:pt x="129" y="51"/>
                      <a:pt x="130" y="52"/>
                      <a:pt x="130" y="52"/>
                    </a:cubicBezTo>
                    <a:cubicBezTo>
                      <a:pt x="131" y="53"/>
                      <a:pt x="131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1" y="52"/>
                      <a:pt x="130" y="52"/>
                      <a:pt x="128" y="51"/>
                    </a:cubicBezTo>
                    <a:moveTo>
                      <a:pt x="45" y="50"/>
                    </a:moveTo>
                    <a:cubicBezTo>
                      <a:pt x="43" y="53"/>
                      <a:pt x="41" y="57"/>
                      <a:pt x="39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41" y="57"/>
                      <a:pt x="44" y="54"/>
                      <a:pt x="46" y="50"/>
                    </a:cubicBezTo>
                    <a:cubicBezTo>
                      <a:pt x="45" y="50"/>
                      <a:pt x="45" y="50"/>
                      <a:pt x="45" y="50"/>
                    </a:cubicBezTo>
                    <a:moveTo>
                      <a:pt x="149" y="50"/>
                    </a:move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9" y="53"/>
                      <a:pt x="152" y="56"/>
                      <a:pt x="154" y="56"/>
                    </a:cubicBezTo>
                    <a:cubicBezTo>
                      <a:pt x="155" y="56"/>
                      <a:pt x="156" y="56"/>
                      <a:pt x="156" y="54"/>
                    </a:cubicBezTo>
                    <a:cubicBezTo>
                      <a:pt x="154" y="53"/>
                      <a:pt x="152" y="51"/>
                      <a:pt x="149" y="50"/>
                    </a:cubicBezTo>
                    <a:moveTo>
                      <a:pt x="160" y="49"/>
                    </a:moveTo>
                    <a:cubicBezTo>
                      <a:pt x="160" y="50"/>
                      <a:pt x="160" y="50"/>
                      <a:pt x="160" y="50"/>
                    </a:cubicBezTo>
                    <a:cubicBezTo>
                      <a:pt x="160" y="50"/>
                      <a:pt x="160" y="50"/>
                      <a:pt x="160" y="50"/>
                    </a:cubicBezTo>
                    <a:cubicBezTo>
                      <a:pt x="160" y="50"/>
                      <a:pt x="160" y="50"/>
                      <a:pt x="160" y="51"/>
                    </a:cubicBezTo>
                    <a:cubicBezTo>
                      <a:pt x="161" y="50"/>
                      <a:pt x="161" y="50"/>
                      <a:pt x="161" y="50"/>
                    </a:cubicBezTo>
                    <a:cubicBezTo>
                      <a:pt x="162" y="50"/>
                      <a:pt x="161" y="50"/>
                      <a:pt x="160" y="49"/>
                    </a:cubicBezTo>
                    <a:moveTo>
                      <a:pt x="73" y="57"/>
                    </a:moveTo>
                    <a:cubicBezTo>
                      <a:pt x="73" y="57"/>
                      <a:pt x="73" y="56"/>
                      <a:pt x="74" y="56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3" y="57"/>
                      <a:pt x="73" y="57"/>
                      <a:pt x="73" y="57"/>
                    </a:cubicBezTo>
                    <a:moveTo>
                      <a:pt x="69" y="49"/>
                    </a:moveTo>
                    <a:cubicBezTo>
                      <a:pt x="68" y="51"/>
                      <a:pt x="67" y="53"/>
                      <a:pt x="65" y="55"/>
                    </a:cubicBezTo>
                    <a:cubicBezTo>
                      <a:pt x="66" y="56"/>
                      <a:pt x="66" y="56"/>
                      <a:pt x="67" y="56"/>
                    </a:cubicBezTo>
                    <a:cubicBezTo>
                      <a:pt x="68" y="55"/>
                      <a:pt x="69" y="53"/>
                      <a:pt x="70" y="51"/>
                    </a:cubicBezTo>
                    <a:cubicBezTo>
                      <a:pt x="69" y="53"/>
                      <a:pt x="68" y="55"/>
                      <a:pt x="67" y="56"/>
                    </a:cubicBezTo>
                    <a:cubicBezTo>
                      <a:pt x="69" y="57"/>
                      <a:pt x="71" y="59"/>
                      <a:pt x="73" y="60"/>
                    </a:cubicBezTo>
                    <a:cubicBezTo>
                      <a:pt x="74" y="58"/>
                      <a:pt x="76" y="56"/>
                      <a:pt x="77" y="54"/>
                    </a:cubicBezTo>
                    <a:cubicBezTo>
                      <a:pt x="74" y="52"/>
                      <a:pt x="72" y="51"/>
                      <a:pt x="69" y="49"/>
                    </a:cubicBezTo>
                    <a:moveTo>
                      <a:pt x="43" y="48"/>
                    </a:moveTo>
                    <a:cubicBezTo>
                      <a:pt x="42" y="49"/>
                      <a:pt x="41" y="50"/>
                      <a:pt x="41" y="51"/>
                    </a:cubicBezTo>
                    <a:cubicBezTo>
                      <a:pt x="39" y="54"/>
                      <a:pt x="37" y="57"/>
                      <a:pt x="36" y="59"/>
                    </a:cubicBezTo>
                    <a:cubicBezTo>
                      <a:pt x="37" y="59"/>
                      <a:pt x="37" y="60"/>
                      <a:pt x="38" y="60"/>
                    </a:cubicBezTo>
                    <a:cubicBezTo>
                      <a:pt x="39" y="58"/>
                      <a:pt x="41" y="56"/>
                      <a:pt x="42" y="54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3" y="48"/>
                      <a:pt x="43" y="48"/>
                      <a:pt x="43" y="48"/>
                    </a:cubicBezTo>
                    <a:moveTo>
                      <a:pt x="66" y="47"/>
                    </a:moveTo>
                    <a:cubicBezTo>
                      <a:pt x="65" y="50"/>
                      <a:pt x="64" y="52"/>
                      <a:pt x="62" y="54"/>
                    </a:cubicBezTo>
                    <a:cubicBezTo>
                      <a:pt x="63" y="54"/>
                      <a:pt x="63" y="54"/>
                      <a:pt x="63" y="54"/>
                    </a:cubicBezTo>
                    <a:cubicBezTo>
                      <a:pt x="67" y="48"/>
                      <a:pt x="67" y="48"/>
                      <a:pt x="67" y="48"/>
                    </a:cubicBezTo>
                    <a:cubicBezTo>
                      <a:pt x="67" y="48"/>
                      <a:pt x="67" y="47"/>
                      <a:pt x="66" y="47"/>
                    </a:cubicBezTo>
                    <a:moveTo>
                      <a:pt x="39" y="46"/>
                    </a:moveTo>
                    <a:cubicBezTo>
                      <a:pt x="37" y="50"/>
                      <a:pt x="35" y="54"/>
                      <a:pt x="33" y="57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5" y="58"/>
                      <a:pt x="35" y="59"/>
                    </a:cubicBezTo>
                    <a:cubicBezTo>
                      <a:pt x="37" y="56"/>
                      <a:pt x="38" y="53"/>
                      <a:pt x="40" y="51"/>
                    </a:cubicBezTo>
                    <a:cubicBezTo>
                      <a:pt x="40" y="50"/>
                      <a:pt x="41" y="49"/>
                      <a:pt x="42" y="48"/>
                    </a:cubicBezTo>
                    <a:cubicBezTo>
                      <a:pt x="39" y="46"/>
                      <a:pt x="39" y="46"/>
                      <a:pt x="39" y="46"/>
                    </a:cubicBezTo>
                    <a:moveTo>
                      <a:pt x="64" y="46"/>
                    </a:moveTo>
                    <a:cubicBezTo>
                      <a:pt x="63" y="48"/>
                      <a:pt x="62" y="50"/>
                      <a:pt x="60" y="53"/>
                    </a:cubicBezTo>
                    <a:cubicBezTo>
                      <a:pt x="61" y="53"/>
                      <a:pt x="61" y="53"/>
                      <a:pt x="62" y="53"/>
                    </a:cubicBezTo>
                    <a:cubicBezTo>
                      <a:pt x="63" y="51"/>
                      <a:pt x="64" y="49"/>
                      <a:pt x="66" y="47"/>
                    </a:cubicBezTo>
                    <a:cubicBezTo>
                      <a:pt x="65" y="47"/>
                      <a:pt x="65" y="46"/>
                      <a:pt x="64" y="46"/>
                    </a:cubicBezTo>
                    <a:moveTo>
                      <a:pt x="155" y="46"/>
                    </a:moveTo>
                    <a:cubicBezTo>
                      <a:pt x="156" y="47"/>
                      <a:pt x="157" y="48"/>
                      <a:pt x="158" y="49"/>
                    </a:cubicBezTo>
                    <a:cubicBezTo>
                      <a:pt x="158" y="49"/>
                      <a:pt x="159" y="49"/>
                      <a:pt x="159" y="50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60" y="49"/>
                      <a:pt x="160" y="49"/>
                      <a:pt x="160" y="48"/>
                    </a:cubicBezTo>
                    <a:cubicBezTo>
                      <a:pt x="160" y="48"/>
                      <a:pt x="160" y="48"/>
                      <a:pt x="160" y="48"/>
                    </a:cubicBezTo>
                    <a:cubicBezTo>
                      <a:pt x="160" y="48"/>
                      <a:pt x="160" y="48"/>
                      <a:pt x="160" y="47"/>
                    </a:cubicBezTo>
                    <a:cubicBezTo>
                      <a:pt x="160" y="47"/>
                      <a:pt x="159" y="47"/>
                      <a:pt x="159" y="47"/>
                    </a:cubicBezTo>
                    <a:cubicBezTo>
                      <a:pt x="158" y="47"/>
                      <a:pt x="157" y="47"/>
                      <a:pt x="157" y="47"/>
                    </a:cubicBezTo>
                    <a:cubicBezTo>
                      <a:pt x="157" y="47"/>
                      <a:pt x="156" y="46"/>
                      <a:pt x="156" y="46"/>
                    </a:cubicBezTo>
                    <a:cubicBezTo>
                      <a:pt x="156" y="46"/>
                      <a:pt x="156" y="46"/>
                      <a:pt x="156" y="47"/>
                    </a:cubicBezTo>
                    <a:cubicBezTo>
                      <a:pt x="155" y="46"/>
                      <a:pt x="155" y="46"/>
                      <a:pt x="155" y="46"/>
                    </a:cubicBezTo>
                    <a:moveTo>
                      <a:pt x="142" y="45"/>
                    </a:moveTo>
                    <a:cubicBezTo>
                      <a:pt x="141" y="46"/>
                      <a:pt x="140" y="48"/>
                      <a:pt x="139" y="50"/>
                    </a:cubicBezTo>
                    <a:cubicBezTo>
                      <a:pt x="141" y="51"/>
                      <a:pt x="143" y="52"/>
                      <a:pt x="145" y="52"/>
                    </a:cubicBezTo>
                    <a:cubicBezTo>
                      <a:pt x="146" y="51"/>
                      <a:pt x="147" y="50"/>
                      <a:pt x="148" y="48"/>
                    </a:cubicBezTo>
                    <a:cubicBezTo>
                      <a:pt x="147" y="48"/>
                      <a:pt x="147" y="48"/>
                      <a:pt x="147" y="48"/>
                    </a:cubicBezTo>
                    <a:cubicBezTo>
                      <a:pt x="142" y="45"/>
                      <a:pt x="142" y="45"/>
                      <a:pt x="142" y="45"/>
                    </a:cubicBezTo>
                    <a:moveTo>
                      <a:pt x="87" y="44"/>
                    </a:moveTo>
                    <a:cubicBezTo>
                      <a:pt x="86" y="46"/>
                      <a:pt x="85" y="48"/>
                      <a:pt x="83" y="50"/>
                    </a:cubicBezTo>
                    <a:cubicBezTo>
                      <a:pt x="86" y="51"/>
                      <a:pt x="88" y="52"/>
                      <a:pt x="90" y="53"/>
                    </a:cubicBezTo>
                    <a:cubicBezTo>
                      <a:pt x="92" y="51"/>
                      <a:pt x="93" y="49"/>
                      <a:pt x="94" y="48"/>
                    </a:cubicBezTo>
                    <a:cubicBezTo>
                      <a:pt x="92" y="46"/>
                      <a:pt x="89" y="45"/>
                      <a:pt x="87" y="44"/>
                    </a:cubicBezTo>
                    <a:moveTo>
                      <a:pt x="108" y="43"/>
                    </a:moveTo>
                    <a:cubicBezTo>
                      <a:pt x="105" y="47"/>
                      <a:pt x="105" y="47"/>
                      <a:pt x="105" y="47"/>
                    </a:cubicBezTo>
                    <a:cubicBezTo>
                      <a:pt x="108" y="49"/>
                      <a:pt x="111" y="51"/>
                      <a:pt x="115" y="53"/>
                    </a:cubicBezTo>
                    <a:cubicBezTo>
                      <a:pt x="115" y="53"/>
                      <a:pt x="115" y="53"/>
                      <a:pt x="115" y="53"/>
                    </a:cubicBezTo>
                    <a:cubicBezTo>
                      <a:pt x="117" y="49"/>
                      <a:pt x="117" y="49"/>
                      <a:pt x="117" y="49"/>
                    </a:cubicBezTo>
                    <a:cubicBezTo>
                      <a:pt x="115" y="48"/>
                      <a:pt x="113" y="47"/>
                      <a:pt x="112" y="46"/>
                    </a:cubicBezTo>
                    <a:cubicBezTo>
                      <a:pt x="108" y="43"/>
                      <a:pt x="108" y="43"/>
                      <a:pt x="108" y="43"/>
                    </a:cubicBezTo>
                    <a:moveTo>
                      <a:pt x="138" y="43"/>
                    </a:moveTo>
                    <a:cubicBezTo>
                      <a:pt x="137" y="44"/>
                      <a:pt x="136" y="46"/>
                      <a:pt x="135" y="48"/>
                    </a:cubicBezTo>
                    <a:cubicBezTo>
                      <a:pt x="136" y="48"/>
                      <a:pt x="136" y="49"/>
                      <a:pt x="137" y="49"/>
                    </a:cubicBezTo>
                    <a:cubicBezTo>
                      <a:pt x="138" y="47"/>
                      <a:pt x="139" y="45"/>
                      <a:pt x="140" y="44"/>
                    </a:cubicBezTo>
                    <a:cubicBezTo>
                      <a:pt x="138" y="43"/>
                      <a:pt x="138" y="43"/>
                      <a:pt x="138" y="43"/>
                    </a:cubicBezTo>
                    <a:moveTo>
                      <a:pt x="59" y="43"/>
                    </a:move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50"/>
                      <a:pt x="56" y="50"/>
                      <a:pt x="57" y="51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0" y="43"/>
                      <a:pt x="59" y="43"/>
                      <a:pt x="59" y="43"/>
                    </a:cubicBezTo>
                    <a:moveTo>
                      <a:pt x="57" y="42"/>
                    </a:moveTo>
                    <a:cubicBezTo>
                      <a:pt x="56" y="44"/>
                      <a:pt x="55" y="47"/>
                      <a:pt x="53" y="49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5" y="47"/>
                      <a:pt x="57" y="45"/>
                      <a:pt x="58" y="42"/>
                    </a:cubicBezTo>
                    <a:cubicBezTo>
                      <a:pt x="58" y="42"/>
                      <a:pt x="58" y="42"/>
                      <a:pt x="57" y="42"/>
                    </a:cubicBezTo>
                    <a:moveTo>
                      <a:pt x="29" y="41"/>
                    </a:moveTo>
                    <a:cubicBezTo>
                      <a:pt x="27" y="43"/>
                      <a:pt x="26" y="46"/>
                      <a:pt x="24" y="48"/>
                    </a:cubicBezTo>
                    <a:cubicBezTo>
                      <a:pt x="24" y="49"/>
                      <a:pt x="23" y="50"/>
                      <a:pt x="22" y="51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31" y="42"/>
                      <a:pt x="31" y="42"/>
                      <a:pt x="31" y="42"/>
                    </a:cubicBezTo>
                    <a:cubicBezTo>
                      <a:pt x="29" y="41"/>
                      <a:pt x="29" y="41"/>
                      <a:pt x="29" y="41"/>
                    </a:cubicBezTo>
                    <a:moveTo>
                      <a:pt x="80" y="40"/>
                    </a:moveTo>
                    <a:cubicBezTo>
                      <a:pt x="79" y="42"/>
                      <a:pt x="78" y="44"/>
                      <a:pt x="76" y="46"/>
                    </a:cubicBezTo>
                    <a:cubicBezTo>
                      <a:pt x="78" y="47"/>
                      <a:pt x="79" y="48"/>
                      <a:pt x="80" y="48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2" y="41"/>
                      <a:pt x="81" y="41"/>
                      <a:pt x="80" y="40"/>
                    </a:cubicBezTo>
                    <a:moveTo>
                      <a:pt x="52" y="39"/>
                    </a:moveTo>
                    <a:cubicBezTo>
                      <a:pt x="51" y="41"/>
                      <a:pt x="49" y="44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49" y="45"/>
                      <a:pt x="50" y="44"/>
                      <a:pt x="50" y="43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moveTo>
                      <a:pt x="156" y="38"/>
                    </a:moveTo>
                    <a:cubicBezTo>
                      <a:pt x="155" y="41"/>
                      <a:pt x="155" y="41"/>
                      <a:pt x="155" y="41"/>
                    </a:cubicBezTo>
                    <a:cubicBezTo>
                      <a:pt x="155" y="41"/>
                      <a:pt x="156" y="41"/>
                      <a:pt x="156" y="41"/>
                    </a:cubicBezTo>
                    <a:cubicBezTo>
                      <a:pt x="157" y="39"/>
                      <a:pt x="157" y="39"/>
                      <a:pt x="157" y="39"/>
                    </a:cubicBezTo>
                    <a:cubicBezTo>
                      <a:pt x="157" y="39"/>
                      <a:pt x="156" y="39"/>
                      <a:pt x="156" y="38"/>
                    </a:cubicBezTo>
                    <a:moveTo>
                      <a:pt x="25" y="38"/>
                    </a:moveTo>
                    <a:cubicBezTo>
                      <a:pt x="18" y="49"/>
                      <a:pt x="18" y="49"/>
                      <a:pt x="18" y="49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46"/>
                      <a:pt x="24" y="43"/>
                      <a:pt x="26" y="39"/>
                    </a:cubicBezTo>
                    <a:cubicBezTo>
                      <a:pt x="25" y="38"/>
                      <a:pt x="25" y="38"/>
                      <a:pt x="25" y="38"/>
                    </a:cubicBezTo>
                    <a:moveTo>
                      <a:pt x="76" y="38"/>
                    </a:moveTo>
                    <a:cubicBezTo>
                      <a:pt x="75" y="40"/>
                      <a:pt x="74" y="42"/>
                      <a:pt x="72" y="44"/>
                    </a:cubicBezTo>
                    <a:cubicBezTo>
                      <a:pt x="74" y="45"/>
                      <a:pt x="75" y="46"/>
                      <a:pt x="76" y="46"/>
                    </a:cubicBezTo>
                    <a:cubicBezTo>
                      <a:pt x="77" y="44"/>
                      <a:pt x="79" y="42"/>
                      <a:pt x="80" y="40"/>
                    </a:cubicBezTo>
                    <a:cubicBezTo>
                      <a:pt x="79" y="39"/>
                      <a:pt x="77" y="39"/>
                      <a:pt x="76" y="38"/>
                    </a:cubicBezTo>
                    <a:moveTo>
                      <a:pt x="49" y="38"/>
                    </a:move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40"/>
                      <a:pt x="47" y="41"/>
                      <a:pt x="47" y="41"/>
                    </a:cubicBezTo>
                    <a:cubicBezTo>
                      <a:pt x="46" y="42"/>
                      <a:pt x="46" y="43"/>
                      <a:pt x="45" y="44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8"/>
                      <a:pt x="50" y="38"/>
                      <a:pt x="49" y="38"/>
                    </a:cubicBezTo>
                    <a:moveTo>
                      <a:pt x="130" y="38"/>
                    </a:moveTo>
                    <a:cubicBezTo>
                      <a:pt x="129" y="40"/>
                      <a:pt x="128" y="42"/>
                      <a:pt x="126" y="44"/>
                    </a:cubicBezTo>
                    <a:cubicBezTo>
                      <a:pt x="129" y="46"/>
                      <a:pt x="132" y="47"/>
                      <a:pt x="135" y="48"/>
                    </a:cubicBezTo>
                    <a:cubicBezTo>
                      <a:pt x="136" y="46"/>
                      <a:pt x="137" y="44"/>
                      <a:pt x="138" y="43"/>
                    </a:cubicBezTo>
                    <a:cubicBezTo>
                      <a:pt x="130" y="38"/>
                      <a:pt x="130" y="38"/>
                      <a:pt x="130" y="38"/>
                    </a:cubicBezTo>
                    <a:moveTo>
                      <a:pt x="73" y="37"/>
                    </a:moveTo>
                    <a:cubicBezTo>
                      <a:pt x="72" y="39"/>
                      <a:pt x="71" y="41"/>
                      <a:pt x="69" y="43"/>
                    </a:cubicBezTo>
                    <a:cubicBezTo>
                      <a:pt x="69" y="43"/>
                      <a:pt x="70" y="43"/>
                      <a:pt x="70" y="43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3" y="37"/>
                      <a:pt x="73" y="37"/>
                      <a:pt x="73" y="37"/>
                    </a:cubicBezTo>
                    <a:moveTo>
                      <a:pt x="45" y="36"/>
                    </a:moveTo>
                    <a:cubicBezTo>
                      <a:pt x="44" y="38"/>
                      <a:pt x="43" y="40"/>
                      <a:pt x="42" y="42"/>
                    </a:cubicBezTo>
                    <a:cubicBezTo>
                      <a:pt x="42" y="43"/>
                      <a:pt x="43" y="43"/>
                      <a:pt x="44" y="44"/>
                    </a:cubicBezTo>
                    <a:cubicBezTo>
                      <a:pt x="45" y="41"/>
                      <a:pt x="46" y="39"/>
                      <a:pt x="48" y="37"/>
                    </a:cubicBezTo>
                    <a:cubicBezTo>
                      <a:pt x="47" y="37"/>
                      <a:pt x="46" y="36"/>
                      <a:pt x="45" y="36"/>
                    </a:cubicBezTo>
                    <a:moveTo>
                      <a:pt x="92" y="35"/>
                    </a:move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7"/>
                      <a:pt x="91" y="38"/>
                      <a:pt x="91" y="38"/>
                    </a:cubicBezTo>
                    <a:cubicBezTo>
                      <a:pt x="93" y="40"/>
                      <a:pt x="95" y="41"/>
                      <a:pt x="97" y="42"/>
                    </a:cubicBezTo>
                    <a:cubicBezTo>
                      <a:pt x="98" y="41"/>
                      <a:pt x="99" y="40"/>
                      <a:pt x="99" y="39"/>
                    </a:cubicBezTo>
                    <a:cubicBezTo>
                      <a:pt x="97" y="38"/>
                      <a:pt x="95" y="37"/>
                      <a:pt x="92" y="35"/>
                    </a:cubicBezTo>
                    <a:moveTo>
                      <a:pt x="71" y="35"/>
                    </a:moveTo>
                    <a:cubicBezTo>
                      <a:pt x="70" y="37"/>
                      <a:pt x="69" y="39"/>
                      <a:pt x="67" y="42"/>
                    </a:cubicBezTo>
                    <a:cubicBezTo>
                      <a:pt x="68" y="42"/>
                      <a:pt x="68" y="42"/>
                      <a:pt x="69" y="42"/>
                    </a:cubicBezTo>
                    <a:cubicBezTo>
                      <a:pt x="70" y="40"/>
                      <a:pt x="71" y="38"/>
                      <a:pt x="72" y="36"/>
                    </a:cubicBezTo>
                    <a:cubicBezTo>
                      <a:pt x="72" y="36"/>
                      <a:pt x="71" y="36"/>
                      <a:pt x="71" y="35"/>
                    </a:cubicBezTo>
                    <a:moveTo>
                      <a:pt x="93" y="35"/>
                    </a:moveTo>
                    <a:cubicBezTo>
                      <a:pt x="93" y="35"/>
                      <a:pt x="93" y="35"/>
                      <a:pt x="92" y="35"/>
                    </a:cubicBezTo>
                    <a:cubicBezTo>
                      <a:pt x="93" y="35"/>
                      <a:pt x="93" y="36"/>
                      <a:pt x="93" y="36"/>
                    </a:cubicBezTo>
                    <a:cubicBezTo>
                      <a:pt x="95" y="37"/>
                      <a:pt x="97" y="38"/>
                      <a:pt x="99" y="38"/>
                    </a:cubicBezTo>
                    <a:cubicBezTo>
                      <a:pt x="99" y="38"/>
                      <a:pt x="99" y="38"/>
                      <a:pt x="100" y="3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96" y="36"/>
                      <a:pt x="94" y="35"/>
                      <a:pt x="93" y="35"/>
                    </a:cubicBezTo>
                    <a:moveTo>
                      <a:pt x="149" y="34"/>
                    </a:moveTo>
                    <a:cubicBezTo>
                      <a:pt x="149" y="34"/>
                      <a:pt x="148" y="34"/>
                      <a:pt x="148" y="34"/>
                    </a:cubicBezTo>
                    <a:cubicBezTo>
                      <a:pt x="150" y="35"/>
                      <a:pt x="151" y="36"/>
                      <a:pt x="151" y="36"/>
                    </a:cubicBezTo>
                    <a:cubicBezTo>
                      <a:pt x="151" y="36"/>
                      <a:pt x="150" y="36"/>
                      <a:pt x="148" y="34"/>
                    </a:cubicBezTo>
                    <a:cubicBezTo>
                      <a:pt x="147" y="36"/>
                      <a:pt x="147" y="37"/>
                      <a:pt x="146" y="38"/>
                    </a:cubicBezTo>
                    <a:cubicBezTo>
                      <a:pt x="148" y="39"/>
                      <a:pt x="150" y="40"/>
                      <a:pt x="152" y="40"/>
                    </a:cubicBezTo>
                    <a:cubicBezTo>
                      <a:pt x="153" y="39"/>
                      <a:pt x="153" y="38"/>
                      <a:pt x="154" y="37"/>
                    </a:cubicBezTo>
                    <a:cubicBezTo>
                      <a:pt x="152" y="36"/>
                      <a:pt x="150" y="35"/>
                      <a:pt x="149" y="34"/>
                    </a:cubicBezTo>
                    <a:moveTo>
                      <a:pt x="145" y="32"/>
                    </a:moveTo>
                    <a:cubicBezTo>
                      <a:pt x="144" y="34"/>
                      <a:pt x="143" y="35"/>
                      <a:pt x="142" y="36"/>
                    </a:cubicBezTo>
                    <a:cubicBezTo>
                      <a:pt x="143" y="37"/>
                      <a:pt x="143" y="37"/>
                      <a:pt x="144" y="37"/>
                    </a:cubicBezTo>
                    <a:cubicBezTo>
                      <a:pt x="145" y="36"/>
                      <a:pt x="145" y="34"/>
                      <a:pt x="146" y="33"/>
                    </a:cubicBezTo>
                    <a:cubicBezTo>
                      <a:pt x="146" y="33"/>
                      <a:pt x="145" y="33"/>
                      <a:pt x="145" y="32"/>
                    </a:cubicBezTo>
                    <a:moveTo>
                      <a:pt x="86" y="32"/>
                    </a:moveTo>
                    <a:cubicBezTo>
                      <a:pt x="85" y="33"/>
                      <a:pt x="85" y="34"/>
                      <a:pt x="84" y="34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8" y="33"/>
                      <a:pt x="87" y="33"/>
                      <a:pt x="86" y="32"/>
                    </a:cubicBezTo>
                    <a:moveTo>
                      <a:pt x="65" y="32"/>
                    </a:move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39"/>
                      <a:pt x="62" y="39"/>
                      <a:pt x="63" y="40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6" y="33"/>
                      <a:pt x="65" y="32"/>
                      <a:pt x="65" y="32"/>
                    </a:cubicBezTo>
                    <a:moveTo>
                      <a:pt x="145" y="32"/>
                    </a:moveTo>
                    <a:cubicBezTo>
                      <a:pt x="145" y="32"/>
                      <a:pt x="145" y="32"/>
                      <a:pt x="145" y="32"/>
                    </a:cubicBezTo>
                    <a:cubicBezTo>
                      <a:pt x="145" y="32"/>
                      <a:pt x="146" y="33"/>
                      <a:pt x="146" y="33"/>
                    </a:cubicBezTo>
                    <a:cubicBezTo>
                      <a:pt x="146" y="33"/>
                      <a:pt x="147" y="33"/>
                      <a:pt x="147" y="32"/>
                    </a:cubicBezTo>
                    <a:cubicBezTo>
                      <a:pt x="146" y="32"/>
                      <a:pt x="146" y="32"/>
                      <a:pt x="145" y="32"/>
                    </a:cubicBezTo>
                    <a:moveTo>
                      <a:pt x="86" y="31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87" y="33"/>
                      <a:pt x="88" y="33"/>
                      <a:pt x="89" y="34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8" y="32"/>
                      <a:pt x="87" y="32"/>
                      <a:pt x="86" y="31"/>
                    </a:cubicBezTo>
                    <a:moveTo>
                      <a:pt x="64" y="31"/>
                    </a:moveTo>
                    <a:cubicBezTo>
                      <a:pt x="62" y="34"/>
                      <a:pt x="61" y="36"/>
                      <a:pt x="60" y="38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61" y="38"/>
                      <a:pt x="61" y="38"/>
                      <a:pt x="61" y="37"/>
                    </a:cubicBezTo>
                    <a:cubicBezTo>
                      <a:pt x="62" y="35"/>
                      <a:pt x="63" y="34"/>
                      <a:pt x="64" y="32"/>
                    </a:cubicBezTo>
                    <a:cubicBezTo>
                      <a:pt x="64" y="32"/>
                      <a:pt x="64" y="32"/>
                      <a:pt x="64" y="31"/>
                    </a:cubicBezTo>
                    <a:moveTo>
                      <a:pt x="35" y="31"/>
                    </a:moveTo>
                    <a:cubicBezTo>
                      <a:pt x="34" y="33"/>
                      <a:pt x="33" y="34"/>
                      <a:pt x="32" y="36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1"/>
                      <a:pt x="36" y="31"/>
                      <a:pt x="35" y="31"/>
                    </a:cubicBezTo>
                    <a:moveTo>
                      <a:pt x="81" y="30"/>
                    </a:moveTo>
                    <a:cubicBezTo>
                      <a:pt x="81" y="31"/>
                      <a:pt x="81" y="32"/>
                      <a:pt x="80" y="32"/>
                    </a:cubicBezTo>
                    <a:cubicBezTo>
                      <a:pt x="81" y="33"/>
                      <a:pt x="82" y="33"/>
                      <a:pt x="83" y="34"/>
                    </a:cubicBezTo>
                    <a:cubicBezTo>
                      <a:pt x="84" y="33"/>
                      <a:pt x="84" y="33"/>
                      <a:pt x="85" y="32"/>
                    </a:cubicBezTo>
                    <a:cubicBezTo>
                      <a:pt x="83" y="31"/>
                      <a:pt x="82" y="31"/>
                      <a:pt x="81" y="30"/>
                    </a:cubicBezTo>
                    <a:moveTo>
                      <a:pt x="115" y="30"/>
                    </a:moveTo>
                    <a:cubicBezTo>
                      <a:pt x="111" y="37"/>
                      <a:pt x="111" y="37"/>
                      <a:pt x="111" y="37"/>
                    </a:cubicBezTo>
                    <a:cubicBezTo>
                      <a:pt x="114" y="39"/>
                      <a:pt x="118" y="41"/>
                      <a:pt x="121" y="42"/>
                    </a:cubicBezTo>
                    <a:cubicBezTo>
                      <a:pt x="126" y="35"/>
                      <a:pt x="126" y="35"/>
                      <a:pt x="126" y="35"/>
                    </a:cubicBezTo>
                    <a:cubicBezTo>
                      <a:pt x="125" y="34"/>
                      <a:pt x="124" y="34"/>
                      <a:pt x="123" y="33"/>
                    </a:cubicBezTo>
                    <a:cubicBezTo>
                      <a:pt x="123" y="33"/>
                      <a:pt x="122" y="33"/>
                      <a:pt x="122" y="32"/>
                    </a:cubicBezTo>
                    <a:cubicBezTo>
                      <a:pt x="120" y="32"/>
                      <a:pt x="117" y="31"/>
                      <a:pt x="115" y="30"/>
                    </a:cubicBezTo>
                    <a:moveTo>
                      <a:pt x="82" y="29"/>
                    </a:moveTo>
                    <a:cubicBezTo>
                      <a:pt x="82" y="30"/>
                      <a:pt x="82" y="30"/>
                      <a:pt x="81" y="30"/>
                    </a:cubicBezTo>
                    <a:cubicBezTo>
                      <a:pt x="83" y="31"/>
                      <a:pt x="84" y="31"/>
                      <a:pt x="85" y="32"/>
                    </a:cubicBezTo>
                    <a:cubicBezTo>
                      <a:pt x="85" y="31"/>
                      <a:pt x="85" y="31"/>
                      <a:pt x="85" y="31"/>
                    </a:cubicBezTo>
                    <a:cubicBezTo>
                      <a:pt x="84" y="30"/>
                      <a:pt x="83" y="30"/>
                      <a:pt x="82" y="29"/>
                    </a:cubicBezTo>
                    <a:moveTo>
                      <a:pt x="151" y="29"/>
                    </a:moveTo>
                    <a:cubicBezTo>
                      <a:pt x="151" y="30"/>
                      <a:pt x="151" y="30"/>
                      <a:pt x="151" y="30"/>
                    </a:cubicBezTo>
                    <a:cubicBezTo>
                      <a:pt x="151" y="31"/>
                      <a:pt x="152" y="31"/>
                      <a:pt x="153" y="31"/>
                    </a:cubicBezTo>
                    <a:cubicBezTo>
                      <a:pt x="156" y="33"/>
                      <a:pt x="156" y="33"/>
                      <a:pt x="156" y="33"/>
                    </a:cubicBezTo>
                    <a:cubicBezTo>
                      <a:pt x="157" y="31"/>
                      <a:pt x="157" y="31"/>
                      <a:pt x="157" y="31"/>
                    </a:cubicBezTo>
                    <a:cubicBezTo>
                      <a:pt x="155" y="31"/>
                      <a:pt x="156" y="31"/>
                      <a:pt x="154" y="30"/>
                    </a:cubicBezTo>
                    <a:cubicBezTo>
                      <a:pt x="151" y="29"/>
                      <a:pt x="151" y="29"/>
                      <a:pt x="151" y="29"/>
                    </a:cubicBezTo>
                    <a:moveTo>
                      <a:pt x="78" y="29"/>
                    </a:moveTo>
                    <a:cubicBezTo>
                      <a:pt x="78" y="29"/>
                      <a:pt x="77" y="30"/>
                      <a:pt x="77" y="30"/>
                    </a:cubicBezTo>
                    <a:cubicBezTo>
                      <a:pt x="77" y="30"/>
                      <a:pt x="77" y="30"/>
                      <a:pt x="78" y="31"/>
                    </a:cubicBez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59" y="29"/>
                    </a:moveTo>
                    <a:cubicBezTo>
                      <a:pt x="58" y="30"/>
                      <a:pt x="57" y="32"/>
                      <a:pt x="56" y="33"/>
                    </a:cubicBezTo>
                    <a:cubicBezTo>
                      <a:pt x="55" y="34"/>
                      <a:pt x="55" y="34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9" y="29"/>
                      <a:pt x="59" y="29"/>
                      <a:pt x="59" y="29"/>
                    </a:cubicBezTo>
                    <a:moveTo>
                      <a:pt x="147" y="28"/>
                    </a:moveTo>
                    <a:cubicBezTo>
                      <a:pt x="148" y="28"/>
                      <a:pt x="148" y="29"/>
                      <a:pt x="149" y="29"/>
                    </a:cubicBezTo>
                    <a:cubicBezTo>
                      <a:pt x="149" y="29"/>
                      <a:pt x="149" y="29"/>
                      <a:pt x="149" y="29"/>
                    </a:cubicBezTo>
                    <a:cubicBezTo>
                      <a:pt x="147" y="28"/>
                      <a:pt x="147" y="28"/>
                      <a:pt x="147" y="28"/>
                    </a:cubicBezTo>
                    <a:moveTo>
                      <a:pt x="30" y="28"/>
                    </a:moveTo>
                    <a:cubicBezTo>
                      <a:pt x="27" y="33"/>
                      <a:pt x="27" y="33"/>
                      <a:pt x="27" y="33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30" y="33"/>
                      <a:pt x="31" y="31"/>
                      <a:pt x="32" y="29"/>
                    </a:cubicBezTo>
                    <a:cubicBezTo>
                      <a:pt x="30" y="28"/>
                      <a:pt x="30" y="28"/>
                      <a:pt x="30" y="28"/>
                    </a:cubicBezTo>
                    <a:moveTo>
                      <a:pt x="79" y="28"/>
                    </a:moveTo>
                    <a:cubicBezTo>
                      <a:pt x="78" y="28"/>
                      <a:pt x="78" y="28"/>
                      <a:pt x="78" y="29"/>
                    </a:cubicBezTo>
                    <a:cubicBezTo>
                      <a:pt x="78" y="29"/>
                      <a:pt x="78" y="29"/>
                      <a:pt x="79" y="29"/>
                    </a:cubicBez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8"/>
                      <a:pt x="79" y="28"/>
                      <a:pt x="79" y="28"/>
                    </a:cubicBezTo>
                    <a:moveTo>
                      <a:pt x="76" y="28"/>
                    </a:moveTo>
                    <a:cubicBezTo>
                      <a:pt x="75" y="28"/>
                      <a:pt x="75" y="29"/>
                      <a:pt x="75" y="29"/>
                    </a:cubicBezTo>
                    <a:cubicBezTo>
                      <a:pt x="75" y="29"/>
                      <a:pt x="76" y="30"/>
                      <a:pt x="76" y="30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8"/>
                      <a:pt x="76" y="28"/>
                      <a:pt x="76" y="28"/>
                    </a:cubicBezTo>
                    <a:moveTo>
                      <a:pt x="163" y="28"/>
                    </a:moveTo>
                    <a:cubicBezTo>
                      <a:pt x="163" y="29"/>
                      <a:pt x="163" y="30"/>
                      <a:pt x="160" y="31"/>
                    </a:cubicBezTo>
                    <a:cubicBezTo>
                      <a:pt x="159" y="33"/>
                      <a:pt x="159" y="33"/>
                      <a:pt x="159" y="33"/>
                    </a:cubicBezTo>
                    <a:cubicBezTo>
                      <a:pt x="158" y="35"/>
                      <a:pt x="158" y="35"/>
                      <a:pt x="158" y="35"/>
                    </a:cubicBezTo>
                    <a:cubicBezTo>
                      <a:pt x="159" y="35"/>
                      <a:pt x="159" y="35"/>
                      <a:pt x="159" y="35"/>
                    </a:cubicBezTo>
                    <a:cubicBezTo>
                      <a:pt x="161" y="33"/>
                      <a:pt x="161" y="33"/>
                      <a:pt x="161" y="33"/>
                    </a:cubicBezTo>
                    <a:cubicBezTo>
                      <a:pt x="163" y="30"/>
                      <a:pt x="163" y="30"/>
                      <a:pt x="163" y="30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3" y="28"/>
                      <a:pt x="163" y="28"/>
                      <a:pt x="163" y="28"/>
                    </a:cubicBezTo>
                    <a:moveTo>
                      <a:pt x="75" y="27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5" y="28"/>
                      <a:pt x="75" y="28"/>
                      <a:pt x="75" y="27"/>
                    </a:cubicBezTo>
                    <a:moveTo>
                      <a:pt x="163" y="27"/>
                    </a:moveTo>
                    <a:cubicBezTo>
                      <a:pt x="163" y="27"/>
                      <a:pt x="163" y="27"/>
                      <a:pt x="163" y="28"/>
                    </a:cubicBezTo>
                    <a:cubicBezTo>
                      <a:pt x="163" y="28"/>
                      <a:pt x="163" y="28"/>
                      <a:pt x="164" y="28"/>
                    </a:cubicBezTo>
                    <a:cubicBezTo>
                      <a:pt x="164" y="28"/>
                      <a:pt x="165" y="29"/>
                      <a:pt x="165" y="29"/>
                    </a:cubicBezTo>
                    <a:cubicBezTo>
                      <a:pt x="165" y="29"/>
                      <a:pt x="165" y="29"/>
                      <a:pt x="164" y="28"/>
                    </a:cubicBezTo>
                    <a:cubicBezTo>
                      <a:pt x="164" y="28"/>
                      <a:pt x="163" y="28"/>
                      <a:pt x="163" y="27"/>
                    </a:cubicBezTo>
                    <a:moveTo>
                      <a:pt x="56" y="27"/>
                    </a:moveTo>
                    <a:cubicBezTo>
                      <a:pt x="52" y="33"/>
                      <a:pt x="52" y="33"/>
                      <a:pt x="52" y="33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7" y="28"/>
                      <a:pt x="56" y="28"/>
                      <a:pt x="56" y="27"/>
                    </a:cubicBezTo>
                    <a:moveTo>
                      <a:pt x="136" y="27"/>
                    </a:moveTo>
                    <a:cubicBezTo>
                      <a:pt x="135" y="29"/>
                      <a:pt x="134" y="30"/>
                      <a:pt x="134" y="32"/>
                    </a:cubicBezTo>
                    <a:cubicBezTo>
                      <a:pt x="136" y="33"/>
                      <a:pt x="139" y="35"/>
                      <a:pt x="142" y="36"/>
                    </a:cubicBezTo>
                    <a:cubicBezTo>
                      <a:pt x="142" y="36"/>
                      <a:pt x="143" y="35"/>
                      <a:pt x="143" y="35"/>
                    </a:cubicBezTo>
                    <a:cubicBezTo>
                      <a:pt x="145" y="32"/>
                      <a:pt x="145" y="32"/>
                      <a:pt x="145" y="32"/>
                    </a:cubicBezTo>
                    <a:cubicBezTo>
                      <a:pt x="142" y="31"/>
                      <a:pt x="140" y="29"/>
                      <a:pt x="136" y="27"/>
                    </a:cubicBezTo>
                    <a:moveTo>
                      <a:pt x="76" y="27"/>
                    </a:moveTo>
                    <a:cubicBezTo>
                      <a:pt x="76" y="27"/>
                      <a:pt x="76" y="27"/>
                      <a:pt x="76" y="28"/>
                    </a:cubicBezTo>
                    <a:cubicBezTo>
                      <a:pt x="76" y="28"/>
                      <a:pt x="77" y="28"/>
                      <a:pt x="77" y="28"/>
                    </a:cubicBezTo>
                    <a:cubicBezTo>
                      <a:pt x="78" y="28"/>
                      <a:pt x="78" y="28"/>
                      <a:pt x="78" y="28"/>
                    </a:cubicBezTo>
                    <a:cubicBezTo>
                      <a:pt x="77" y="27"/>
                      <a:pt x="77" y="27"/>
                      <a:pt x="76" y="27"/>
                    </a:cubicBezTo>
                    <a:moveTo>
                      <a:pt x="76" y="27"/>
                    </a:move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moveTo>
                      <a:pt x="137" y="26"/>
                    </a:moveTo>
                    <a:cubicBezTo>
                      <a:pt x="137" y="26"/>
                      <a:pt x="137" y="27"/>
                      <a:pt x="137" y="27"/>
                    </a:cubicBezTo>
                    <a:cubicBezTo>
                      <a:pt x="140" y="29"/>
                      <a:pt x="142" y="30"/>
                      <a:pt x="145" y="32"/>
                    </a:cubicBezTo>
                    <a:cubicBezTo>
                      <a:pt x="145" y="31"/>
                      <a:pt x="145" y="31"/>
                      <a:pt x="145" y="31"/>
                    </a:cubicBezTo>
                    <a:cubicBezTo>
                      <a:pt x="142" y="30"/>
                      <a:pt x="140" y="28"/>
                      <a:pt x="137" y="26"/>
                    </a:cubicBezTo>
                    <a:moveTo>
                      <a:pt x="52" y="25"/>
                    </a:moveTo>
                    <a:cubicBezTo>
                      <a:pt x="50" y="27"/>
                      <a:pt x="49" y="29"/>
                      <a:pt x="48" y="3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52" y="30"/>
                      <a:pt x="53" y="28"/>
                      <a:pt x="54" y="26"/>
                    </a:cubicBezTo>
                    <a:cubicBezTo>
                      <a:pt x="53" y="26"/>
                      <a:pt x="52" y="25"/>
                      <a:pt x="52" y="25"/>
                    </a:cubicBezTo>
                    <a:moveTo>
                      <a:pt x="69" y="25"/>
                    </a:moveTo>
                    <a:cubicBezTo>
                      <a:pt x="69" y="25"/>
                      <a:pt x="69" y="25"/>
                      <a:pt x="69" y="25"/>
                    </a:cubicBezTo>
                    <a:cubicBezTo>
                      <a:pt x="71" y="26"/>
                      <a:pt x="71" y="26"/>
                      <a:pt x="71" y="26"/>
                    </a:cubicBezTo>
                    <a:cubicBezTo>
                      <a:pt x="71" y="26"/>
                      <a:pt x="71" y="26"/>
                      <a:pt x="71" y="26"/>
                    </a:cubicBezTo>
                    <a:cubicBezTo>
                      <a:pt x="71" y="26"/>
                      <a:pt x="71" y="25"/>
                      <a:pt x="70" y="25"/>
                    </a:cubicBezTo>
                    <a:cubicBezTo>
                      <a:pt x="69" y="25"/>
                      <a:pt x="69" y="25"/>
                      <a:pt x="69" y="25"/>
                    </a:cubicBezTo>
                    <a:moveTo>
                      <a:pt x="68" y="24"/>
                    </a:moveTo>
                    <a:cubicBezTo>
                      <a:pt x="68" y="24"/>
                      <a:pt x="68" y="24"/>
                      <a:pt x="68" y="25"/>
                    </a:cubicBezTo>
                    <a:cubicBezTo>
                      <a:pt x="68" y="25"/>
                      <a:pt x="68" y="25"/>
                      <a:pt x="68" y="25"/>
                    </a:cubicBezTo>
                    <a:cubicBezTo>
                      <a:pt x="68" y="25"/>
                      <a:pt x="68" y="25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moveTo>
                      <a:pt x="154" y="24"/>
                    </a:moveTo>
                    <a:cubicBezTo>
                      <a:pt x="153" y="26"/>
                      <a:pt x="153" y="26"/>
                      <a:pt x="153" y="26"/>
                    </a:cubicBezTo>
                    <a:cubicBezTo>
                      <a:pt x="154" y="26"/>
                      <a:pt x="155" y="26"/>
                      <a:pt x="156" y="26"/>
                    </a:cubicBezTo>
                    <a:cubicBezTo>
                      <a:pt x="157" y="26"/>
                      <a:pt x="157" y="26"/>
                      <a:pt x="157" y="25"/>
                    </a:cubicBezTo>
                    <a:cubicBezTo>
                      <a:pt x="156" y="25"/>
                      <a:pt x="155" y="24"/>
                      <a:pt x="154" y="24"/>
                    </a:cubicBezTo>
                    <a:moveTo>
                      <a:pt x="70" y="24"/>
                    </a:moveTo>
                    <a:cubicBezTo>
                      <a:pt x="69" y="25"/>
                      <a:pt x="69" y="25"/>
                      <a:pt x="69" y="25"/>
                    </a:cubicBezTo>
                    <a:cubicBezTo>
                      <a:pt x="70" y="25"/>
                      <a:pt x="71" y="25"/>
                      <a:pt x="71" y="26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1" y="24"/>
                      <a:pt x="71" y="24"/>
                      <a:pt x="71" y="24"/>
                    </a:cubicBezTo>
                    <a:cubicBezTo>
                      <a:pt x="70" y="24"/>
                      <a:pt x="70" y="24"/>
                      <a:pt x="70" y="24"/>
                    </a:cubicBezTo>
                    <a:moveTo>
                      <a:pt x="68" y="23"/>
                    </a:moveTo>
                    <a:cubicBezTo>
                      <a:pt x="68" y="23"/>
                      <a:pt x="68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9" y="24"/>
                      <a:pt x="69" y="24"/>
                      <a:pt x="69" y="23"/>
                    </a:cubicBezTo>
                    <a:cubicBezTo>
                      <a:pt x="68" y="23"/>
                      <a:pt x="68" y="23"/>
                      <a:pt x="68" y="23"/>
                    </a:cubicBezTo>
                    <a:moveTo>
                      <a:pt x="100" y="23"/>
                    </a:moveTo>
                    <a:cubicBezTo>
                      <a:pt x="98" y="25"/>
                      <a:pt x="97" y="28"/>
                      <a:pt x="95" y="30"/>
                    </a:cubicBezTo>
                    <a:cubicBezTo>
                      <a:pt x="98" y="31"/>
                      <a:pt x="100" y="32"/>
                      <a:pt x="102" y="34"/>
                    </a:cubicBezTo>
                    <a:cubicBezTo>
                      <a:pt x="103" y="33"/>
                      <a:pt x="103" y="33"/>
                      <a:pt x="103" y="33"/>
                    </a:cubicBezTo>
                    <a:cubicBezTo>
                      <a:pt x="104" y="31"/>
                      <a:pt x="106" y="28"/>
                      <a:pt x="107" y="26"/>
                    </a:cubicBezTo>
                    <a:cubicBezTo>
                      <a:pt x="105" y="25"/>
                      <a:pt x="102" y="24"/>
                      <a:pt x="100" y="23"/>
                    </a:cubicBezTo>
                    <a:moveTo>
                      <a:pt x="151" y="22"/>
                    </a:moveTo>
                    <a:cubicBezTo>
                      <a:pt x="150" y="23"/>
                      <a:pt x="150" y="23"/>
                      <a:pt x="150" y="23"/>
                    </a:cubicBezTo>
                    <a:cubicBezTo>
                      <a:pt x="150" y="24"/>
                      <a:pt x="150" y="24"/>
                      <a:pt x="150" y="25"/>
                    </a:cubicBezTo>
                    <a:cubicBezTo>
                      <a:pt x="150" y="25"/>
                      <a:pt x="151" y="25"/>
                      <a:pt x="151" y="25"/>
                    </a:cubicBezTo>
                    <a:cubicBezTo>
                      <a:pt x="151" y="25"/>
                      <a:pt x="152" y="24"/>
                      <a:pt x="152" y="23"/>
                    </a:cubicBezTo>
                    <a:cubicBezTo>
                      <a:pt x="152" y="23"/>
                      <a:pt x="152" y="23"/>
                      <a:pt x="152" y="23"/>
                    </a:cubicBezTo>
                    <a:cubicBezTo>
                      <a:pt x="152" y="22"/>
                      <a:pt x="152" y="22"/>
                      <a:pt x="151" y="22"/>
                    </a:cubicBezTo>
                    <a:moveTo>
                      <a:pt x="63" y="21"/>
                    </a:moveTo>
                    <a:cubicBezTo>
                      <a:pt x="63" y="21"/>
                      <a:pt x="63" y="21"/>
                      <a:pt x="63" y="22"/>
                    </a:cubicBezTo>
                    <a:cubicBezTo>
                      <a:pt x="63" y="22"/>
                      <a:pt x="63" y="22"/>
                      <a:pt x="63" y="22"/>
                    </a:cubicBezTo>
                    <a:cubicBezTo>
                      <a:pt x="64" y="21"/>
                      <a:pt x="64" y="21"/>
                      <a:pt x="64" y="21"/>
                    </a:cubicBezTo>
                    <a:cubicBezTo>
                      <a:pt x="63" y="21"/>
                      <a:pt x="63" y="21"/>
                      <a:pt x="63" y="21"/>
                    </a:cubicBezTo>
                    <a:moveTo>
                      <a:pt x="127" y="21"/>
                    </a:moveTo>
                    <a:cubicBezTo>
                      <a:pt x="129" y="22"/>
                      <a:pt x="131" y="23"/>
                      <a:pt x="133" y="24"/>
                    </a:cubicBezTo>
                    <a:cubicBezTo>
                      <a:pt x="133" y="24"/>
                      <a:pt x="133" y="24"/>
                      <a:pt x="133" y="24"/>
                    </a:cubicBezTo>
                    <a:cubicBezTo>
                      <a:pt x="131" y="23"/>
                      <a:pt x="130" y="22"/>
                      <a:pt x="129" y="21"/>
                    </a:cubicBezTo>
                    <a:cubicBezTo>
                      <a:pt x="129" y="21"/>
                      <a:pt x="128" y="21"/>
                      <a:pt x="127" y="21"/>
                    </a:cubicBezTo>
                    <a:moveTo>
                      <a:pt x="94" y="20"/>
                    </a:moveTo>
                    <a:cubicBezTo>
                      <a:pt x="92" y="22"/>
                      <a:pt x="91" y="24"/>
                      <a:pt x="89" y="27"/>
                    </a:cubicBezTo>
                    <a:cubicBezTo>
                      <a:pt x="90" y="27"/>
                      <a:pt x="91" y="28"/>
                      <a:pt x="92" y="28"/>
                    </a:cubicBezTo>
                    <a:cubicBezTo>
                      <a:pt x="93" y="26"/>
                      <a:pt x="95" y="24"/>
                      <a:pt x="97" y="21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4" y="20"/>
                      <a:pt x="94" y="20"/>
                      <a:pt x="94" y="20"/>
                    </a:cubicBezTo>
                    <a:moveTo>
                      <a:pt x="42" y="20"/>
                    </a:moveTo>
                    <a:cubicBezTo>
                      <a:pt x="39" y="25"/>
                      <a:pt x="39" y="25"/>
                      <a:pt x="39" y="25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2" y="20"/>
                    </a:cubicBezTo>
                    <a:moveTo>
                      <a:pt x="61" y="19"/>
                    </a:moveTo>
                    <a:cubicBezTo>
                      <a:pt x="60" y="20"/>
                      <a:pt x="60" y="20"/>
                      <a:pt x="60" y="20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1" y="19"/>
                      <a:pt x="61" y="19"/>
                      <a:pt x="61" y="19"/>
                    </a:cubicBezTo>
                    <a:moveTo>
                      <a:pt x="122" y="18"/>
                    </a:moveTo>
                    <a:cubicBezTo>
                      <a:pt x="119" y="24"/>
                      <a:pt x="119" y="24"/>
                      <a:pt x="119" y="24"/>
                    </a:cubicBezTo>
                    <a:cubicBezTo>
                      <a:pt x="122" y="26"/>
                      <a:pt x="125" y="28"/>
                      <a:pt x="129" y="30"/>
                    </a:cubicBezTo>
                    <a:cubicBezTo>
                      <a:pt x="132" y="25"/>
                      <a:pt x="132" y="25"/>
                      <a:pt x="132" y="25"/>
                    </a:cubicBezTo>
                    <a:cubicBezTo>
                      <a:pt x="130" y="23"/>
                      <a:pt x="127" y="21"/>
                      <a:pt x="124" y="19"/>
                    </a:cubicBezTo>
                    <a:cubicBezTo>
                      <a:pt x="123" y="19"/>
                      <a:pt x="122" y="19"/>
                      <a:pt x="122" y="18"/>
                    </a:cubicBezTo>
                    <a:moveTo>
                      <a:pt x="89" y="18"/>
                    </a:move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5"/>
                      <a:pt x="87" y="25"/>
                      <a:pt x="88" y="26"/>
                    </a:cubicBezTo>
                    <a:cubicBezTo>
                      <a:pt x="89" y="24"/>
                      <a:pt x="91" y="21"/>
                      <a:pt x="92" y="19"/>
                    </a:cubicBezTo>
                    <a:cubicBezTo>
                      <a:pt x="89" y="18"/>
                      <a:pt x="89" y="18"/>
                      <a:pt x="89" y="18"/>
                    </a:cubicBezTo>
                    <a:moveTo>
                      <a:pt x="46" y="17"/>
                    </a:moveTo>
                    <a:cubicBezTo>
                      <a:pt x="46" y="17"/>
                      <a:pt x="46" y="17"/>
                      <a:pt x="46" y="17"/>
                    </a:cubicBezTo>
                    <a:cubicBezTo>
                      <a:pt x="47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6" y="17"/>
                    </a:cubicBezTo>
                    <a:moveTo>
                      <a:pt x="56" y="17"/>
                    </a:moveTo>
                    <a:cubicBezTo>
                      <a:pt x="56" y="17"/>
                      <a:pt x="56" y="17"/>
                      <a:pt x="56" y="17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8" y="19"/>
                      <a:pt x="58" y="18"/>
                      <a:pt x="58" y="18"/>
                    </a:cubicBezTo>
                    <a:cubicBezTo>
                      <a:pt x="56" y="17"/>
                      <a:pt x="56" y="17"/>
                      <a:pt x="56" y="17"/>
                    </a:cubicBezTo>
                    <a:moveTo>
                      <a:pt x="37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8" y="18"/>
                      <a:pt x="37" y="17"/>
                      <a:pt x="37" y="17"/>
                    </a:cubicBezTo>
                    <a:moveTo>
                      <a:pt x="86" y="16"/>
                    </a:moveTo>
                    <a:cubicBezTo>
                      <a:pt x="83" y="20"/>
                      <a:pt x="83" y="20"/>
                      <a:pt x="83" y="20"/>
                    </a:cubicBezTo>
                    <a:cubicBezTo>
                      <a:pt x="83" y="21"/>
                      <a:pt x="82" y="21"/>
                      <a:pt x="82" y="22"/>
                    </a:cubicBezTo>
                    <a:cubicBezTo>
                      <a:pt x="82" y="22"/>
                      <a:pt x="82" y="22"/>
                      <a:pt x="83" y="22"/>
                    </a:cubicBezTo>
                    <a:cubicBezTo>
                      <a:pt x="86" y="17"/>
                      <a:pt x="86" y="17"/>
                      <a:pt x="86" y="17"/>
                    </a:cubicBezTo>
                    <a:cubicBezTo>
                      <a:pt x="86" y="16"/>
                      <a:pt x="86" y="16"/>
                      <a:pt x="86" y="16"/>
                    </a:cubicBezTo>
                    <a:moveTo>
                      <a:pt x="143" y="16"/>
                    </a:moveTo>
                    <a:cubicBezTo>
                      <a:pt x="142" y="18"/>
                      <a:pt x="141" y="19"/>
                      <a:pt x="140" y="21"/>
                    </a:cubicBezTo>
                    <a:cubicBezTo>
                      <a:pt x="144" y="22"/>
                      <a:pt x="147" y="24"/>
                      <a:pt x="149" y="24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49" y="20"/>
                      <a:pt x="149" y="20"/>
                      <a:pt x="149" y="20"/>
                    </a:cubicBezTo>
                    <a:cubicBezTo>
                      <a:pt x="149" y="20"/>
                      <a:pt x="149" y="20"/>
                      <a:pt x="149" y="20"/>
                    </a:cubicBezTo>
                    <a:cubicBezTo>
                      <a:pt x="143" y="16"/>
                      <a:pt x="143" y="16"/>
                      <a:pt x="143" y="16"/>
                    </a:cubicBezTo>
                    <a:moveTo>
                      <a:pt x="45" y="16"/>
                    </a:move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7"/>
                      <a:pt x="45" y="17"/>
                      <a:pt x="45" y="16"/>
                    </a:cubicBezTo>
                    <a:moveTo>
                      <a:pt x="83" y="15"/>
                    </a:moveTo>
                    <a:cubicBezTo>
                      <a:pt x="82" y="17"/>
                      <a:pt x="81" y="19"/>
                      <a:pt x="80" y="21"/>
                    </a:cubicBezTo>
                    <a:cubicBezTo>
                      <a:pt x="81" y="21"/>
                      <a:pt x="81" y="21"/>
                      <a:pt x="82" y="22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3" y="15"/>
                      <a:pt x="83" y="15"/>
                      <a:pt x="83" y="15"/>
                    </a:cubicBezTo>
                    <a:moveTo>
                      <a:pt x="83" y="15"/>
                    </a:moveTo>
                    <a:cubicBezTo>
                      <a:pt x="83" y="15"/>
                      <a:pt x="83" y="15"/>
                      <a:pt x="83" y="15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1" y="18"/>
                      <a:pt x="82" y="17"/>
                      <a:pt x="83" y="15"/>
                    </a:cubicBezTo>
                    <a:cubicBezTo>
                      <a:pt x="83" y="15"/>
                      <a:pt x="83" y="15"/>
                      <a:pt x="83" y="15"/>
                    </a:cubicBezTo>
                    <a:moveTo>
                      <a:pt x="48" y="14"/>
                    </a:move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5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moveTo>
                      <a:pt x="39" y="13"/>
                    </a:moveTo>
                    <a:cubicBezTo>
                      <a:pt x="39" y="13"/>
                      <a:pt x="39" y="13"/>
                      <a:pt x="39" y="13"/>
                    </a:cubicBezTo>
                    <a:cubicBezTo>
                      <a:pt x="39" y="14"/>
                      <a:pt x="40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cubicBezTo>
                      <a:pt x="40" y="14"/>
                      <a:pt x="40" y="13"/>
                      <a:pt x="39" y="13"/>
                    </a:cubicBezTo>
                    <a:moveTo>
                      <a:pt x="106" y="13"/>
                    </a:moveTo>
                    <a:cubicBezTo>
                      <a:pt x="105" y="15"/>
                      <a:pt x="105" y="15"/>
                      <a:pt x="105" y="15"/>
                    </a:cubicBezTo>
                    <a:cubicBezTo>
                      <a:pt x="107" y="17"/>
                      <a:pt x="109" y="18"/>
                      <a:pt x="112" y="20"/>
                    </a:cubicBezTo>
                    <a:cubicBezTo>
                      <a:pt x="113" y="19"/>
                      <a:pt x="114" y="17"/>
                      <a:pt x="115" y="16"/>
                    </a:cubicBezTo>
                    <a:cubicBezTo>
                      <a:pt x="114" y="16"/>
                      <a:pt x="113" y="15"/>
                      <a:pt x="112" y="15"/>
                    </a:cubicBezTo>
                    <a:cubicBezTo>
                      <a:pt x="106" y="13"/>
                      <a:pt x="106" y="13"/>
                      <a:pt x="106" y="13"/>
                    </a:cubicBezTo>
                    <a:moveTo>
                      <a:pt x="157" y="13"/>
                    </a:moveTo>
                    <a:cubicBezTo>
                      <a:pt x="157" y="13"/>
                      <a:pt x="156" y="14"/>
                      <a:pt x="156" y="14"/>
                    </a:cubicBezTo>
                    <a:cubicBezTo>
                      <a:pt x="155" y="16"/>
                      <a:pt x="154" y="17"/>
                      <a:pt x="153" y="19"/>
                    </a:cubicBezTo>
                    <a:cubicBezTo>
                      <a:pt x="153" y="19"/>
                      <a:pt x="153" y="19"/>
                      <a:pt x="154" y="19"/>
                    </a:cubicBezTo>
                    <a:cubicBezTo>
                      <a:pt x="154" y="18"/>
                      <a:pt x="154" y="18"/>
                      <a:pt x="155" y="17"/>
                    </a:cubicBezTo>
                    <a:cubicBezTo>
                      <a:pt x="156" y="15"/>
                      <a:pt x="157" y="14"/>
                      <a:pt x="157" y="13"/>
                    </a:cubicBezTo>
                    <a:cubicBezTo>
                      <a:pt x="157" y="13"/>
                      <a:pt x="157" y="13"/>
                      <a:pt x="157" y="13"/>
                    </a:cubicBezTo>
                    <a:moveTo>
                      <a:pt x="58" y="12"/>
                    </a:moveTo>
                    <a:cubicBezTo>
                      <a:pt x="58" y="13"/>
                      <a:pt x="58" y="13"/>
                      <a:pt x="58" y="13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58" y="12"/>
                      <a:pt x="58" y="12"/>
                      <a:pt x="58" y="12"/>
                    </a:cubicBezTo>
                    <a:moveTo>
                      <a:pt x="76" y="12"/>
                    </a:moveTo>
                    <a:cubicBezTo>
                      <a:pt x="74" y="17"/>
                      <a:pt x="74" y="17"/>
                      <a:pt x="74" y="17"/>
                    </a:cubicBezTo>
                    <a:cubicBezTo>
                      <a:pt x="74" y="17"/>
                      <a:pt x="75" y="17"/>
                      <a:pt x="76" y="18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6" y="12"/>
                      <a:pt x="76" y="12"/>
                      <a:pt x="76" y="12"/>
                    </a:cubicBezTo>
                    <a:moveTo>
                      <a:pt x="69" y="12"/>
                    </a:moveTo>
                    <a:cubicBezTo>
                      <a:pt x="68" y="13"/>
                      <a:pt x="68" y="13"/>
                      <a:pt x="68" y="13"/>
                    </a:cubicBezTo>
                    <a:cubicBezTo>
                      <a:pt x="68" y="13"/>
                      <a:pt x="68" y="13"/>
                      <a:pt x="68" y="13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moveTo>
                      <a:pt x="145" y="12"/>
                    </a:moveTo>
                    <a:cubicBezTo>
                      <a:pt x="145" y="12"/>
                      <a:pt x="145" y="13"/>
                      <a:pt x="144" y="14"/>
                    </a:cubicBezTo>
                    <a:cubicBezTo>
                      <a:pt x="147" y="15"/>
                      <a:pt x="150" y="17"/>
                      <a:pt x="153" y="19"/>
                    </a:cubicBezTo>
                    <a:cubicBezTo>
                      <a:pt x="153" y="18"/>
                      <a:pt x="153" y="18"/>
                      <a:pt x="153" y="18"/>
                    </a:cubicBezTo>
                    <a:cubicBezTo>
                      <a:pt x="157" y="12"/>
                      <a:pt x="157" y="12"/>
                      <a:pt x="157" y="12"/>
                    </a:cubicBezTo>
                    <a:cubicBezTo>
                      <a:pt x="156" y="12"/>
                      <a:pt x="156" y="12"/>
                      <a:pt x="156" y="12"/>
                    </a:cubicBezTo>
                    <a:cubicBezTo>
                      <a:pt x="153" y="12"/>
                      <a:pt x="150" y="12"/>
                      <a:pt x="145" y="12"/>
                    </a:cubicBezTo>
                    <a:moveTo>
                      <a:pt x="75" y="12"/>
                    </a:move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4"/>
                      <a:pt x="74" y="14"/>
                      <a:pt x="74" y="14"/>
                    </a:cubicBezTo>
                    <a:cubicBezTo>
                      <a:pt x="74" y="14"/>
                      <a:pt x="74" y="14"/>
                      <a:pt x="74" y="14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74" y="15"/>
                      <a:pt x="74" y="15"/>
                      <a:pt x="73" y="15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4" y="15"/>
                      <a:pt x="75" y="13"/>
                      <a:pt x="76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5" y="12"/>
                      <a:pt x="75" y="12"/>
                      <a:pt x="75" y="12"/>
                    </a:cubicBezTo>
                    <a:moveTo>
                      <a:pt x="70" y="11"/>
                    </a:move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moveTo>
                      <a:pt x="66" y="10"/>
                    </a:moveTo>
                    <a:cubicBezTo>
                      <a:pt x="66" y="11"/>
                      <a:pt x="66" y="11"/>
                      <a:pt x="66" y="11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7" y="12"/>
                      <a:pt x="68" y="13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11"/>
                      <a:pt x="67" y="11"/>
                      <a:pt x="66" y="10"/>
                    </a:cubicBezTo>
                    <a:moveTo>
                      <a:pt x="50" y="10"/>
                    </a:moveTo>
                    <a:cubicBezTo>
                      <a:pt x="50" y="11"/>
                      <a:pt x="49" y="12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50" y="11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moveTo>
                      <a:pt x="101" y="9"/>
                    </a:moveTo>
                    <a:cubicBezTo>
                      <a:pt x="101" y="9"/>
                      <a:pt x="101" y="9"/>
                      <a:pt x="101" y="9"/>
                    </a:cubicBezTo>
                    <a:cubicBezTo>
                      <a:pt x="101" y="9"/>
                      <a:pt x="101" y="9"/>
                      <a:pt x="101" y="9"/>
                    </a:cubicBezTo>
                    <a:cubicBezTo>
                      <a:pt x="99" y="12"/>
                      <a:pt x="99" y="12"/>
                      <a:pt x="99" y="12"/>
                    </a:cubicBezTo>
                    <a:cubicBezTo>
                      <a:pt x="100" y="13"/>
                      <a:pt x="101" y="14"/>
                      <a:pt x="102" y="14"/>
                    </a:cubicBezTo>
                    <a:cubicBezTo>
                      <a:pt x="103" y="14"/>
                      <a:pt x="103" y="14"/>
                      <a:pt x="103" y="13"/>
                    </a:cubicBezTo>
                    <a:cubicBezTo>
                      <a:pt x="104" y="12"/>
                      <a:pt x="104" y="13"/>
                      <a:pt x="103" y="12"/>
                    </a:cubicBezTo>
                    <a:cubicBezTo>
                      <a:pt x="103" y="12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0"/>
                    </a:cubicBezTo>
                    <a:cubicBezTo>
                      <a:pt x="102" y="10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1" y="10"/>
                      <a:pt x="101" y="10"/>
                    </a:cubicBezTo>
                    <a:cubicBezTo>
                      <a:pt x="101" y="10"/>
                      <a:pt x="101" y="10"/>
                      <a:pt x="101" y="10"/>
                    </a:cubicBezTo>
                    <a:cubicBezTo>
                      <a:pt x="101" y="10"/>
                      <a:pt x="101" y="10"/>
                      <a:pt x="101" y="9"/>
                    </a:cubicBezTo>
                    <a:cubicBezTo>
                      <a:pt x="101" y="9"/>
                      <a:pt x="101" y="9"/>
                      <a:pt x="101" y="9"/>
                    </a:cubicBezTo>
                    <a:moveTo>
                      <a:pt x="64" y="9"/>
                    </a:move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moveTo>
                      <a:pt x="159" y="9"/>
                    </a:moveTo>
                    <a:cubicBezTo>
                      <a:pt x="159" y="9"/>
                      <a:pt x="159" y="10"/>
                      <a:pt x="158" y="11"/>
                    </a:cubicBezTo>
                    <a:cubicBezTo>
                      <a:pt x="158" y="11"/>
                      <a:pt x="158" y="11"/>
                      <a:pt x="158" y="11"/>
                    </a:cubicBezTo>
                    <a:cubicBezTo>
                      <a:pt x="159" y="11"/>
                      <a:pt x="159" y="11"/>
                      <a:pt x="159" y="11"/>
                    </a:cubicBezTo>
                    <a:cubicBezTo>
                      <a:pt x="159" y="10"/>
                      <a:pt x="159" y="9"/>
                      <a:pt x="160" y="9"/>
                    </a:cubicBezTo>
                    <a:cubicBezTo>
                      <a:pt x="160" y="9"/>
                      <a:pt x="160" y="9"/>
                      <a:pt x="159" y="9"/>
                    </a:cubicBezTo>
                    <a:moveTo>
                      <a:pt x="65" y="8"/>
                    </a:move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6" y="8"/>
                      <a:pt x="66" y="8"/>
                    </a:cubicBezTo>
                    <a:cubicBezTo>
                      <a:pt x="66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6" y="8"/>
                    </a:cubicBezTo>
                    <a:cubicBezTo>
                      <a:pt x="66" y="9"/>
                      <a:pt x="66" y="9"/>
                      <a:pt x="67" y="9"/>
                    </a:cubicBezTo>
                    <a:cubicBezTo>
                      <a:pt x="66" y="9"/>
                      <a:pt x="66" y="9"/>
                      <a:pt x="66" y="9"/>
                    </a:cubicBezTo>
                    <a:cubicBezTo>
                      <a:pt x="65" y="9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6" y="9"/>
                      <a:pt x="66" y="9"/>
                    </a:cubicBezTo>
                    <a:cubicBezTo>
                      <a:pt x="66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6" y="9"/>
                      <a:pt x="67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69" y="10"/>
                      <a:pt x="68" y="10"/>
                      <a:pt x="68" y="10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9" y="10"/>
                      <a:pt x="69" y="10"/>
                      <a:pt x="69" y="11"/>
                    </a:cubicBezTo>
                    <a:cubicBezTo>
                      <a:pt x="69" y="10"/>
                      <a:pt x="68" y="10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6" y="9"/>
                      <a:pt x="66" y="9"/>
                      <a:pt x="66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moveTo>
                      <a:pt x="142" y="8"/>
                    </a:moveTo>
                    <a:cubicBezTo>
                      <a:pt x="141" y="8"/>
                      <a:pt x="140" y="8"/>
                      <a:pt x="140" y="9"/>
                    </a:cubicBezTo>
                    <a:cubicBezTo>
                      <a:pt x="142" y="9"/>
                      <a:pt x="142" y="9"/>
                      <a:pt x="142" y="9"/>
                    </a:cubicBezTo>
                    <a:cubicBezTo>
                      <a:pt x="142" y="8"/>
                      <a:pt x="142" y="8"/>
                      <a:pt x="142" y="8"/>
                    </a:cubicBezTo>
                    <a:moveTo>
                      <a:pt x="78" y="7"/>
                    </a:move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moveTo>
                      <a:pt x="129" y="6"/>
                    </a:moveTo>
                    <a:cubicBezTo>
                      <a:pt x="128" y="7"/>
                      <a:pt x="128" y="7"/>
                      <a:pt x="128" y="7"/>
                    </a:cubicBezTo>
                    <a:cubicBezTo>
                      <a:pt x="124" y="14"/>
                      <a:pt x="124" y="14"/>
                      <a:pt x="124" y="14"/>
                    </a:cubicBezTo>
                    <a:cubicBezTo>
                      <a:pt x="124" y="14"/>
                      <a:pt x="124" y="14"/>
                      <a:pt x="124" y="14"/>
                    </a:cubicBezTo>
                    <a:cubicBezTo>
                      <a:pt x="125" y="15"/>
                      <a:pt x="126" y="15"/>
                      <a:pt x="127" y="16"/>
                    </a:cubicBezTo>
                    <a:cubicBezTo>
                      <a:pt x="130" y="17"/>
                      <a:pt x="133" y="18"/>
                      <a:pt x="136" y="19"/>
                    </a:cubicBezTo>
                    <a:cubicBezTo>
                      <a:pt x="139" y="14"/>
                      <a:pt x="139" y="14"/>
                      <a:pt x="139" y="14"/>
                    </a:cubicBezTo>
                    <a:cubicBezTo>
                      <a:pt x="136" y="12"/>
                      <a:pt x="136" y="12"/>
                      <a:pt x="136" y="12"/>
                    </a:cubicBezTo>
                    <a:cubicBezTo>
                      <a:pt x="135" y="12"/>
                      <a:pt x="135" y="11"/>
                      <a:pt x="134" y="11"/>
                    </a:cubicBezTo>
                    <a:cubicBezTo>
                      <a:pt x="133" y="11"/>
                      <a:pt x="132" y="11"/>
                      <a:pt x="130" y="1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29" y="11"/>
                    </a:cubicBezTo>
                    <a:cubicBezTo>
                      <a:pt x="129" y="11"/>
                      <a:pt x="129" y="11"/>
                      <a:pt x="129" y="11"/>
                    </a:cubicBezTo>
                    <a:cubicBezTo>
                      <a:pt x="129" y="11"/>
                      <a:pt x="128" y="11"/>
                      <a:pt x="129" y="11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0" y="9"/>
                      <a:pt x="130" y="9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10"/>
                      <a:pt x="130" y="10"/>
                      <a:pt x="129" y="9"/>
                    </a:cubicBezTo>
                    <a:cubicBezTo>
                      <a:pt x="128" y="8"/>
                      <a:pt x="128" y="8"/>
                      <a:pt x="129" y="8"/>
                    </a:cubicBezTo>
                    <a:cubicBezTo>
                      <a:pt x="129" y="8"/>
                      <a:pt x="129" y="8"/>
                      <a:pt x="129" y="8"/>
                    </a:cubicBezTo>
                    <a:cubicBezTo>
                      <a:pt x="129" y="7"/>
                      <a:pt x="129" y="6"/>
                      <a:pt x="129" y="6"/>
                    </a:cubicBezTo>
                    <a:moveTo>
                      <a:pt x="43" y="6"/>
                    </a:move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5" y="8"/>
                      <a:pt x="44" y="8"/>
                    </a:cubicBezTo>
                    <a:cubicBezTo>
                      <a:pt x="44" y="7"/>
                      <a:pt x="44" y="7"/>
                      <a:pt x="45" y="7"/>
                    </a:cubicBezTo>
                    <a:cubicBezTo>
                      <a:pt x="45" y="7"/>
                      <a:pt x="46" y="8"/>
                      <a:pt x="49" y="10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50" y="11"/>
                      <a:pt x="50" y="10"/>
                    </a:cubicBezTo>
                    <a:cubicBezTo>
                      <a:pt x="50" y="10"/>
                      <a:pt x="49" y="9"/>
                      <a:pt x="48" y="9"/>
                    </a:cubicBezTo>
                    <a:cubicBezTo>
                      <a:pt x="45" y="7"/>
                      <a:pt x="43" y="6"/>
                      <a:pt x="43" y="6"/>
                    </a:cubicBezTo>
                    <a:moveTo>
                      <a:pt x="161" y="6"/>
                    </a:move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2" y="6"/>
                      <a:pt x="162" y="6"/>
                      <a:pt x="162" y="6"/>
                    </a:cubicBezTo>
                    <a:cubicBezTo>
                      <a:pt x="162" y="6"/>
                      <a:pt x="162" y="6"/>
                      <a:pt x="162" y="6"/>
                    </a:cubicBezTo>
                    <a:cubicBezTo>
                      <a:pt x="163" y="7"/>
                      <a:pt x="164" y="7"/>
                      <a:pt x="164" y="7"/>
                    </a:cubicBezTo>
                    <a:cubicBezTo>
                      <a:pt x="164" y="7"/>
                      <a:pt x="163" y="6"/>
                      <a:pt x="162" y="6"/>
                    </a:cubicBezTo>
                    <a:cubicBezTo>
                      <a:pt x="162" y="6"/>
                      <a:pt x="162" y="6"/>
                      <a:pt x="161" y="6"/>
                    </a:cubicBezTo>
                    <a:moveTo>
                      <a:pt x="97" y="4"/>
                    </a:moveTo>
                    <a:cubicBezTo>
                      <a:pt x="94" y="9"/>
                      <a:pt x="94" y="9"/>
                      <a:pt x="94" y="9"/>
                    </a:cubicBezTo>
                    <a:cubicBezTo>
                      <a:pt x="95" y="10"/>
                      <a:pt x="96" y="11"/>
                      <a:pt x="97" y="11"/>
                    </a:cubicBezTo>
                    <a:cubicBezTo>
                      <a:pt x="98" y="10"/>
                      <a:pt x="99" y="10"/>
                      <a:pt x="100" y="9"/>
                    </a:cubicBezTo>
                    <a:cubicBezTo>
                      <a:pt x="100" y="9"/>
                      <a:pt x="100" y="9"/>
                      <a:pt x="100" y="9"/>
                    </a:cubicBezTo>
                    <a:cubicBezTo>
                      <a:pt x="100" y="8"/>
                      <a:pt x="100" y="8"/>
                      <a:pt x="100" y="8"/>
                    </a:cubicBezTo>
                    <a:cubicBezTo>
                      <a:pt x="100" y="8"/>
                      <a:pt x="100" y="8"/>
                      <a:pt x="100" y="8"/>
                    </a:cubicBezTo>
                    <a:cubicBezTo>
                      <a:pt x="100" y="8"/>
                      <a:pt x="99" y="7"/>
                      <a:pt x="99" y="7"/>
                    </a:cubicBezTo>
                    <a:cubicBezTo>
                      <a:pt x="99" y="7"/>
                      <a:pt x="99" y="7"/>
                      <a:pt x="99" y="8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9" y="6"/>
                      <a:pt x="98" y="6"/>
                      <a:pt x="98" y="5"/>
                    </a:cubicBezTo>
                    <a:cubicBezTo>
                      <a:pt x="98" y="5"/>
                      <a:pt x="97" y="5"/>
                      <a:pt x="97" y="4"/>
                    </a:cubicBezTo>
                    <a:moveTo>
                      <a:pt x="135" y="3"/>
                    </a:moveTo>
                    <a:cubicBezTo>
                      <a:pt x="134" y="3"/>
                      <a:pt x="134" y="4"/>
                      <a:pt x="134" y="5"/>
                    </a:cubicBezTo>
                    <a:cubicBezTo>
                      <a:pt x="134" y="5"/>
                      <a:pt x="134" y="6"/>
                      <a:pt x="134" y="6"/>
                    </a:cubicBezTo>
                    <a:cubicBezTo>
                      <a:pt x="134" y="6"/>
                      <a:pt x="133" y="6"/>
                      <a:pt x="133" y="6"/>
                    </a:cubicBezTo>
                    <a:cubicBezTo>
                      <a:pt x="133" y="7"/>
                      <a:pt x="133" y="7"/>
                      <a:pt x="133" y="7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7" y="8"/>
                      <a:pt x="137" y="8"/>
                      <a:pt x="137" y="8"/>
                    </a:cubicBezTo>
                    <a:cubicBezTo>
                      <a:pt x="137" y="8"/>
                      <a:pt x="138" y="7"/>
                      <a:pt x="139" y="6"/>
                    </a:cubicBezTo>
                    <a:cubicBezTo>
                      <a:pt x="137" y="4"/>
                      <a:pt x="136" y="3"/>
                      <a:pt x="135" y="3"/>
                    </a:cubicBezTo>
                    <a:moveTo>
                      <a:pt x="151" y="3"/>
                    </a:moveTo>
                    <a:cubicBezTo>
                      <a:pt x="149" y="5"/>
                      <a:pt x="149" y="5"/>
                      <a:pt x="149" y="5"/>
                    </a:cubicBezTo>
                    <a:cubicBezTo>
                      <a:pt x="148" y="7"/>
                      <a:pt x="148" y="8"/>
                      <a:pt x="147" y="9"/>
                    </a:cubicBezTo>
                    <a:cubicBezTo>
                      <a:pt x="148" y="9"/>
                      <a:pt x="148" y="9"/>
                      <a:pt x="148" y="9"/>
                    </a:cubicBezTo>
                    <a:cubicBezTo>
                      <a:pt x="156" y="10"/>
                      <a:pt x="156" y="10"/>
                      <a:pt x="156" y="10"/>
                    </a:cubicBezTo>
                    <a:cubicBezTo>
                      <a:pt x="157" y="10"/>
                      <a:pt x="157" y="11"/>
                      <a:pt x="158" y="11"/>
                    </a:cubicBezTo>
                    <a:cubicBezTo>
                      <a:pt x="159" y="9"/>
                      <a:pt x="159" y="9"/>
                      <a:pt x="159" y="9"/>
                    </a:cubicBezTo>
                    <a:cubicBezTo>
                      <a:pt x="159" y="8"/>
                      <a:pt x="159" y="8"/>
                      <a:pt x="159" y="8"/>
                    </a:cubicBezTo>
                    <a:cubicBezTo>
                      <a:pt x="159" y="8"/>
                      <a:pt x="159" y="8"/>
                      <a:pt x="159" y="8"/>
                    </a:cubicBezTo>
                    <a:cubicBezTo>
                      <a:pt x="155" y="5"/>
                      <a:pt x="152" y="3"/>
                      <a:pt x="151" y="3"/>
                    </a:cubicBezTo>
                    <a:moveTo>
                      <a:pt x="131" y="2"/>
                    </a:moveTo>
                    <a:cubicBezTo>
                      <a:pt x="131" y="2"/>
                      <a:pt x="131" y="2"/>
                      <a:pt x="131" y="2"/>
                    </a:cubicBezTo>
                    <a:cubicBezTo>
                      <a:pt x="130" y="4"/>
                      <a:pt x="130" y="4"/>
                      <a:pt x="130" y="4"/>
                    </a:cubicBezTo>
                    <a:cubicBezTo>
                      <a:pt x="129" y="5"/>
                      <a:pt x="129" y="5"/>
                      <a:pt x="129" y="5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0" y="6"/>
                      <a:pt x="130" y="6"/>
                      <a:pt x="130" y="6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0" y="4"/>
                      <a:pt x="131" y="2"/>
                      <a:pt x="131" y="2"/>
                    </a:cubicBezTo>
                    <a:moveTo>
                      <a:pt x="113" y="0"/>
                    </a:moveTo>
                    <a:cubicBezTo>
                      <a:pt x="113" y="0"/>
                      <a:pt x="114" y="0"/>
                      <a:pt x="114" y="0"/>
                    </a:cubicBezTo>
                    <a:cubicBezTo>
                      <a:pt x="114" y="0"/>
                      <a:pt x="114" y="1"/>
                      <a:pt x="114" y="1"/>
                    </a:cubicBezTo>
                    <a:cubicBezTo>
                      <a:pt x="114" y="1"/>
                      <a:pt x="114" y="0"/>
                      <a:pt x="114" y="0"/>
                    </a:cubicBezTo>
                    <a:cubicBezTo>
                      <a:pt x="114" y="0"/>
                      <a:pt x="114" y="0"/>
                      <a:pt x="114" y="0"/>
                    </a:cubicBezTo>
                    <a:cubicBezTo>
                      <a:pt x="113" y="2"/>
                      <a:pt x="113" y="2"/>
                      <a:pt x="113" y="2"/>
                    </a:cubicBezTo>
                    <a:cubicBezTo>
                      <a:pt x="111" y="6"/>
                      <a:pt x="111" y="6"/>
                      <a:pt x="111" y="6"/>
                    </a:cubicBezTo>
                    <a:cubicBezTo>
                      <a:pt x="114" y="8"/>
                      <a:pt x="114" y="8"/>
                      <a:pt x="114" y="8"/>
                    </a:cubicBezTo>
                    <a:cubicBezTo>
                      <a:pt x="116" y="9"/>
                      <a:pt x="117" y="10"/>
                      <a:pt x="119" y="11"/>
                    </a:cubicBezTo>
                    <a:cubicBezTo>
                      <a:pt x="119" y="10"/>
                      <a:pt x="119" y="10"/>
                      <a:pt x="119" y="10"/>
                    </a:cubicBezTo>
                    <a:cubicBezTo>
                      <a:pt x="120" y="10"/>
                      <a:pt x="121" y="9"/>
                      <a:pt x="120" y="8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19" y="8"/>
                      <a:pt x="119" y="8"/>
                    </a:cubicBezTo>
                    <a:cubicBezTo>
                      <a:pt x="119" y="8"/>
                      <a:pt x="119" y="7"/>
                      <a:pt x="118" y="7"/>
                    </a:cubicBezTo>
                    <a:cubicBezTo>
                      <a:pt x="118" y="7"/>
                      <a:pt x="118" y="7"/>
                      <a:pt x="118" y="7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20" y="6"/>
                      <a:pt x="120" y="4"/>
                      <a:pt x="118" y="2"/>
                    </a:cubicBezTo>
                    <a:cubicBezTo>
                      <a:pt x="118" y="2"/>
                      <a:pt x="117" y="2"/>
                      <a:pt x="117" y="2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6" y="2"/>
                      <a:pt x="116" y="1"/>
                      <a:pt x="115" y="1"/>
                    </a:cubicBezTo>
                    <a:cubicBezTo>
                      <a:pt x="114" y="0"/>
                      <a:pt x="113" y="0"/>
                      <a:pt x="113" y="0"/>
                    </a:cubicBezTo>
                    <a:moveTo>
                      <a:pt x="152" y="0"/>
                    </a:move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4" y="1"/>
                      <a:pt x="156" y="2"/>
                    </a:cubicBezTo>
                    <a:cubicBezTo>
                      <a:pt x="156" y="2"/>
                      <a:pt x="156" y="2"/>
                      <a:pt x="156" y="2"/>
                    </a:cubicBezTo>
                    <a:cubicBezTo>
                      <a:pt x="154" y="1"/>
                      <a:pt x="152" y="0"/>
                      <a:pt x="152" y="0"/>
                    </a:cubicBezTo>
                    <a:moveTo>
                      <a:pt x="151" y="0"/>
                    </a:moveTo>
                    <a:cubicBezTo>
                      <a:pt x="151" y="0"/>
                      <a:pt x="151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1" y="1"/>
                      <a:pt x="151" y="1"/>
                      <a:pt x="151" y="2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1" y="2"/>
                      <a:pt x="151" y="1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3" y="0"/>
                      <a:pt x="153" y="1"/>
                      <a:pt x="153" y="1"/>
                    </a:cubicBezTo>
                    <a:cubicBezTo>
                      <a:pt x="153" y="1"/>
                      <a:pt x="153" y="0"/>
                      <a:pt x="152" y="0"/>
                    </a:cubicBezTo>
                    <a:cubicBezTo>
                      <a:pt x="152" y="1"/>
                      <a:pt x="152" y="1"/>
                      <a:pt x="152" y="1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2" y="2"/>
                      <a:pt x="154" y="3"/>
                      <a:pt x="157" y="5"/>
                    </a:cubicBezTo>
                    <a:cubicBezTo>
                      <a:pt x="158" y="6"/>
                      <a:pt x="159" y="6"/>
                      <a:pt x="160" y="7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5"/>
                      <a:pt x="161" y="5"/>
                      <a:pt x="161" y="5"/>
                    </a:cubicBezTo>
                    <a:cubicBezTo>
                      <a:pt x="161" y="5"/>
                      <a:pt x="161" y="5"/>
                      <a:pt x="161" y="5"/>
                    </a:cubicBezTo>
                    <a:cubicBezTo>
                      <a:pt x="160" y="5"/>
                      <a:pt x="159" y="4"/>
                      <a:pt x="158" y="3"/>
                    </a:cubicBezTo>
                    <a:cubicBezTo>
                      <a:pt x="158" y="3"/>
                      <a:pt x="157" y="3"/>
                      <a:pt x="157" y="3"/>
                    </a:cubicBezTo>
                    <a:cubicBezTo>
                      <a:pt x="157" y="3"/>
                      <a:pt x="157" y="3"/>
                      <a:pt x="157" y="3"/>
                    </a:cubicBezTo>
                    <a:cubicBezTo>
                      <a:pt x="157" y="3"/>
                      <a:pt x="156" y="3"/>
                      <a:pt x="156" y="2"/>
                    </a:cubicBezTo>
                    <a:cubicBezTo>
                      <a:pt x="156" y="3"/>
                      <a:pt x="157" y="3"/>
                      <a:pt x="157" y="3"/>
                    </a:cubicBezTo>
                    <a:cubicBezTo>
                      <a:pt x="157" y="3"/>
                      <a:pt x="157" y="3"/>
                      <a:pt x="157" y="3"/>
                    </a:cubicBezTo>
                    <a:cubicBezTo>
                      <a:pt x="157" y="3"/>
                      <a:pt x="156" y="2"/>
                      <a:pt x="156" y="2"/>
                    </a:cubicBezTo>
                    <a:cubicBezTo>
                      <a:pt x="153" y="1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1" y="0"/>
                      <a:pt x="151" y="0"/>
                      <a:pt x="1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8" name="Freeform 9893"/>
              <p:cNvSpPr>
                <a:spLocks noEditPoints="1"/>
              </p:cNvSpPr>
              <p:nvPr/>
            </p:nvSpPr>
            <p:spPr bwMode="auto">
              <a:xfrm>
                <a:off x="-300" y="3268"/>
                <a:ext cx="5" cy="8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1 w 2"/>
                  <a:gd name="T11" fmla="*/ 0 h 3"/>
                  <a:gd name="T12" fmla="*/ 0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9" name="Freeform 9894"/>
              <p:cNvSpPr>
                <a:spLocks noEditPoints="1"/>
              </p:cNvSpPr>
              <p:nvPr/>
            </p:nvSpPr>
            <p:spPr bwMode="auto">
              <a:xfrm>
                <a:off x="-295" y="3268"/>
                <a:ext cx="274" cy="15"/>
              </a:xfrm>
              <a:custGeom>
                <a:avLst/>
                <a:gdLst>
                  <a:gd name="T0" fmla="*/ 0 w 116"/>
                  <a:gd name="T1" fmla="*/ 4 h 6"/>
                  <a:gd name="T2" fmla="*/ 0 w 116"/>
                  <a:gd name="T3" fmla="*/ 4 h 6"/>
                  <a:gd name="T4" fmla="*/ 2 w 116"/>
                  <a:gd name="T5" fmla="*/ 6 h 6"/>
                  <a:gd name="T6" fmla="*/ 3 w 116"/>
                  <a:gd name="T7" fmla="*/ 5 h 6"/>
                  <a:gd name="T8" fmla="*/ 0 w 116"/>
                  <a:gd name="T9" fmla="*/ 4 h 6"/>
                  <a:gd name="T10" fmla="*/ 1 w 116"/>
                  <a:gd name="T11" fmla="*/ 3 h 6"/>
                  <a:gd name="T12" fmla="*/ 1 w 116"/>
                  <a:gd name="T13" fmla="*/ 3 h 6"/>
                  <a:gd name="T14" fmla="*/ 3 w 116"/>
                  <a:gd name="T15" fmla="*/ 5 h 6"/>
                  <a:gd name="T16" fmla="*/ 3 w 116"/>
                  <a:gd name="T17" fmla="*/ 4 h 6"/>
                  <a:gd name="T18" fmla="*/ 1 w 116"/>
                  <a:gd name="T19" fmla="*/ 3 h 6"/>
                  <a:gd name="T20" fmla="*/ 2 w 116"/>
                  <a:gd name="T21" fmla="*/ 1 h 6"/>
                  <a:gd name="T22" fmla="*/ 1 w 116"/>
                  <a:gd name="T23" fmla="*/ 2 h 6"/>
                  <a:gd name="T24" fmla="*/ 4 w 116"/>
                  <a:gd name="T25" fmla="*/ 3 h 6"/>
                  <a:gd name="T26" fmla="*/ 4 w 116"/>
                  <a:gd name="T27" fmla="*/ 2 h 6"/>
                  <a:gd name="T28" fmla="*/ 2 w 116"/>
                  <a:gd name="T29" fmla="*/ 1 h 6"/>
                  <a:gd name="T30" fmla="*/ 115 w 116"/>
                  <a:gd name="T31" fmla="*/ 1 h 6"/>
                  <a:gd name="T32" fmla="*/ 112 w 116"/>
                  <a:gd name="T33" fmla="*/ 5 h 6"/>
                  <a:gd name="T34" fmla="*/ 113 w 116"/>
                  <a:gd name="T35" fmla="*/ 5 h 6"/>
                  <a:gd name="T36" fmla="*/ 116 w 116"/>
                  <a:gd name="T37" fmla="*/ 1 h 6"/>
                  <a:gd name="T38" fmla="*/ 115 w 116"/>
                  <a:gd name="T39" fmla="*/ 1 h 6"/>
                  <a:gd name="T40" fmla="*/ 2 w 116"/>
                  <a:gd name="T41" fmla="*/ 0 h 6"/>
                  <a:gd name="T42" fmla="*/ 2 w 116"/>
                  <a:gd name="T43" fmla="*/ 1 h 6"/>
                  <a:gd name="T44" fmla="*/ 4 w 116"/>
                  <a:gd name="T45" fmla="*/ 2 h 6"/>
                  <a:gd name="T46" fmla="*/ 5 w 116"/>
                  <a:gd name="T47" fmla="*/ 2 h 6"/>
                  <a:gd name="T48" fmla="*/ 2 w 116"/>
                  <a:gd name="T49" fmla="*/ 0 h 6"/>
                  <a:gd name="T50" fmla="*/ 18 w 116"/>
                  <a:gd name="T51" fmla="*/ 0 h 6"/>
                  <a:gd name="T52" fmla="*/ 17 w 116"/>
                  <a:gd name="T53" fmla="*/ 1 h 6"/>
                  <a:gd name="T54" fmla="*/ 19 w 116"/>
                  <a:gd name="T55" fmla="*/ 2 h 6"/>
                  <a:gd name="T56" fmla="*/ 20 w 116"/>
                  <a:gd name="T57" fmla="*/ 1 h 6"/>
                  <a:gd name="T58" fmla="*/ 18 w 116"/>
                  <a:gd name="T5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6" h="6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2" y="2"/>
                      <a:pt x="3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1"/>
                      <a:pt x="2" y="1"/>
                    </a:cubicBezTo>
                    <a:moveTo>
                      <a:pt x="115" y="1"/>
                    </a:moveTo>
                    <a:cubicBezTo>
                      <a:pt x="114" y="2"/>
                      <a:pt x="113" y="3"/>
                      <a:pt x="112" y="5"/>
                    </a:cubicBezTo>
                    <a:cubicBezTo>
                      <a:pt x="113" y="5"/>
                      <a:pt x="113" y="5"/>
                      <a:pt x="113" y="5"/>
                    </a:cubicBezTo>
                    <a:cubicBezTo>
                      <a:pt x="114" y="4"/>
                      <a:pt x="115" y="3"/>
                      <a:pt x="116" y="1"/>
                    </a:cubicBezTo>
                    <a:cubicBezTo>
                      <a:pt x="115" y="1"/>
                      <a:pt x="115" y="1"/>
                      <a:pt x="115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  <a:moveTo>
                      <a:pt x="18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18" y="1"/>
                      <a:pt x="18" y="2"/>
                      <a:pt x="19" y="2"/>
                    </a:cubicBezTo>
                    <a:cubicBezTo>
                      <a:pt x="19" y="2"/>
                      <a:pt x="19" y="1"/>
                      <a:pt x="20" y="1"/>
                    </a:cubicBezTo>
                    <a:cubicBezTo>
                      <a:pt x="19" y="0"/>
                      <a:pt x="19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0" name="Freeform 9895"/>
              <p:cNvSpPr>
                <a:spLocks noEditPoints="1"/>
              </p:cNvSpPr>
              <p:nvPr/>
            </p:nvSpPr>
            <p:spPr bwMode="auto">
              <a:xfrm>
                <a:off x="-295" y="3273"/>
                <a:ext cx="9" cy="7"/>
              </a:xfrm>
              <a:custGeom>
                <a:avLst/>
                <a:gdLst>
                  <a:gd name="T0" fmla="*/ 1 w 4"/>
                  <a:gd name="T1" fmla="*/ 1 h 3"/>
                  <a:gd name="T2" fmla="*/ 0 w 4"/>
                  <a:gd name="T3" fmla="*/ 2 h 3"/>
                  <a:gd name="T4" fmla="*/ 3 w 4"/>
                  <a:gd name="T5" fmla="*/ 3 h 3"/>
                  <a:gd name="T6" fmla="*/ 3 w 4"/>
                  <a:gd name="T7" fmla="*/ 3 h 3"/>
                  <a:gd name="T8" fmla="*/ 1 w 4"/>
                  <a:gd name="T9" fmla="*/ 1 h 3"/>
                  <a:gd name="T10" fmla="*/ 1 w 4"/>
                  <a:gd name="T11" fmla="*/ 0 h 3"/>
                  <a:gd name="T12" fmla="*/ 1 w 4"/>
                  <a:gd name="T13" fmla="*/ 1 h 3"/>
                  <a:gd name="T14" fmla="*/ 3 w 4"/>
                  <a:gd name="T15" fmla="*/ 2 h 3"/>
                  <a:gd name="T16" fmla="*/ 4 w 4"/>
                  <a:gd name="T17" fmla="*/ 2 h 3"/>
                  <a:gd name="T18" fmla="*/ 4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1" name="Freeform 9896"/>
              <p:cNvSpPr>
                <a:spLocks noEditPoints="1"/>
              </p:cNvSpPr>
              <p:nvPr/>
            </p:nvSpPr>
            <p:spPr bwMode="auto">
              <a:xfrm>
                <a:off x="-314" y="3271"/>
                <a:ext cx="371" cy="28"/>
              </a:xfrm>
              <a:custGeom>
                <a:avLst/>
                <a:gdLst>
                  <a:gd name="T0" fmla="*/ 0 w 157"/>
                  <a:gd name="T1" fmla="*/ 10 h 12"/>
                  <a:gd name="T2" fmla="*/ 2 w 157"/>
                  <a:gd name="T3" fmla="*/ 11 h 12"/>
                  <a:gd name="T4" fmla="*/ 3 w 157"/>
                  <a:gd name="T5" fmla="*/ 7 h 12"/>
                  <a:gd name="T6" fmla="*/ 2 w 157"/>
                  <a:gd name="T7" fmla="*/ 8 h 12"/>
                  <a:gd name="T8" fmla="*/ 4 w 157"/>
                  <a:gd name="T9" fmla="*/ 7 h 12"/>
                  <a:gd name="T10" fmla="*/ 4 w 157"/>
                  <a:gd name="T11" fmla="*/ 4 h 12"/>
                  <a:gd name="T12" fmla="*/ 5 w 157"/>
                  <a:gd name="T13" fmla="*/ 5 h 12"/>
                  <a:gd name="T14" fmla="*/ 4 w 157"/>
                  <a:gd name="T15" fmla="*/ 4 h 12"/>
                  <a:gd name="T16" fmla="*/ 29 w 157"/>
                  <a:gd name="T17" fmla="*/ 5 h 12"/>
                  <a:gd name="T18" fmla="*/ 30 w 157"/>
                  <a:gd name="T19" fmla="*/ 4 h 12"/>
                  <a:gd name="T20" fmla="*/ 141 w 157"/>
                  <a:gd name="T21" fmla="*/ 3 h 12"/>
                  <a:gd name="T22" fmla="*/ 145 w 157"/>
                  <a:gd name="T23" fmla="*/ 8 h 12"/>
                  <a:gd name="T24" fmla="*/ 146 w 157"/>
                  <a:gd name="T25" fmla="*/ 6 h 12"/>
                  <a:gd name="T26" fmla="*/ 24 w 157"/>
                  <a:gd name="T27" fmla="*/ 3 h 12"/>
                  <a:gd name="T28" fmla="*/ 25 w 157"/>
                  <a:gd name="T29" fmla="*/ 5 h 12"/>
                  <a:gd name="T30" fmla="*/ 24 w 157"/>
                  <a:gd name="T31" fmla="*/ 3 h 12"/>
                  <a:gd name="T32" fmla="*/ 154 w 157"/>
                  <a:gd name="T33" fmla="*/ 4 h 12"/>
                  <a:gd name="T34" fmla="*/ 157 w 157"/>
                  <a:gd name="T35" fmla="*/ 3 h 12"/>
                  <a:gd name="T36" fmla="*/ 155 w 157"/>
                  <a:gd name="T37" fmla="*/ 2 h 12"/>
                  <a:gd name="T38" fmla="*/ 4 w 157"/>
                  <a:gd name="T39" fmla="*/ 3 h 12"/>
                  <a:gd name="T40" fmla="*/ 6 w 157"/>
                  <a:gd name="T41" fmla="*/ 3 h 12"/>
                  <a:gd name="T42" fmla="*/ 69 w 157"/>
                  <a:gd name="T43" fmla="*/ 2 h 12"/>
                  <a:gd name="T44" fmla="*/ 73 w 157"/>
                  <a:gd name="T45" fmla="*/ 12 h 12"/>
                  <a:gd name="T46" fmla="*/ 69 w 157"/>
                  <a:gd name="T47" fmla="*/ 2 h 12"/>
                  <a:gd name="T48" fmla="*/ 26 w 157"/>
                  <a:gd name="T49" fmla="*/ 3 h 12"/>
                  <a:gd name="T50" fmla="*/ 30 w 157"/>
                  <a:gd name="T51" fmla="*/ 3 h 12"/>
                  <a:gd name="T52" fmla="*/ 31 w 157"/>
                  <a:gd name="T53" fmla="*/ 2 h 12"/>
                  <a:gd name="T54" fmla="*/ 31 w 157"/>
                  <a:gd name="T55" fmla="*/ 3 h 12"/>
                  <a:gd name="T56" fmla="*/ 31 w 157"/>
                  <a:gd name="T57" fmla="*/ 2 h 12"/>
                  <a:gd name="T58" fmla="*/ 26 w 157"/>
                  <a:gd name="T59" fmla="*/ 3 h 12"/>
                  <a:gd name="T60" fmla="*/ 27 w 157"/>
                  <a:gd name="T61" fmla="*/ 2 h 12"/>
                  <a:gd name="T62" fmla="*/ 126 w 157"/>
                  <a:gd name="T63" fmla="*/ 2 h 12"/>
                  <a:gd name="T64" fmla="*/ 130 w 157"/>
                  <a:gd name="T65" fmla="*/ 9 h 12"/>
                  <a:gd name="T66" fmla="*/ 126 w 157"/>
                  <a:gd name="T67" fmla="*/ 2 h 12"/>
                  <a:gd name="T68" fmla="*/ 44 w 157"/>
                  <a:gd name="T69" fmla="*/ 8 h 12"/>
                  <a:gd name="T70" fmla="*/ 50 w 157"/>
                  <a:gd name="T71" fmla="*/ 2 h 12"/>
                  <a:gd name="T72" fmla="*/ 136 w 157"/>
                  <a:gd name="T73" fmla="*/ 1 h 12"/>
                  <a:gd name="T74" fmla="*/ 140 w 157"/>
                  <a:gd name="T75" fmla="*/ 5 h 12"/>
                  <a:gd name="T76" fmla="*/ 136 w 157"/>
                  <a:gd name="T77" fmla="*/ 1 h 12"/>
                  <a:gd name="T78" fmla="*/ 24 w 157"/>
                  <a:gd name="T79" fmla="*/ 2 h 12"/>
                  <a:gd name="T80" fmla="*/ 27 w 157"/>
                  <a:gd name="T81" fmla="*/ 1 h 12"/>
                  <a:gd name="T82" fmla="*/ 28 w 157"/>
                  <a:gd name="T83" fmla="*/ 0 h 12"/>
                  <a:gd name="T84" fmla="*/ 30 w 157"/>
                  <a:gd name="T85" fmla="*/ 3 h 12"/>
                  <a:gd name="T86" fmla="*/ 28 w 157"/>
                  <a:gd name="T87" fmla="*/ 0 h 12"/>
                  <a:gd name="T88" fmla="*/ 27 w 157"/>
                  <a:gd name="T89" fmla="*/ 1 h 12"/>
                  <a:gd name="T90" fmla="*/ 28 w 157"/>
                  <a:gd name="T91" fmla="*/ 0 h 12"/>
                  <a:gd name="T92" fmla="*/ 65 w 157"/>
                  <a:gd name="T93" fmla="*/ 0 h 12"/>
                  <a:gd name="T94" fmla="*/ 62 w 157"/>
                  <a:gd name="T95" fmla="*/ 6 h 12"/>
                  <a:gd name="T96" fmla="*/ 67 w 157"/>
                  <a:gd name="T9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7" h="12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1" y="11"/>
                      <a:pt x="0" y="10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3" y="9"/>
                      <a:pt x="3" y="9"/>
                    </a:cubicBezTo>
                    <a:cubicBezTo>
                      <a:pt x="3" y="8"/>
                      <a:pt x="4" y="8"/>
                      <a:pt x="4" y="7"/>
                    </a:cubicBezTo>
                    <a:cubicBezTo>
                      <a:pt x="4" y="7"/>
                      <a:pt x="3" y="7"/>
                      <a:pt x="3" y="7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5" y="4"/>
                      <a:pt x="5" y="4"/>
                      <a:pt x="4" y="4"/>
                    </a:cubicBezTo>
                    <a:moveTo>
                      <a:pt x="30" y="3"/>
                    </a:moveTo>
                    <a:cubicBezTo>
                      <a:pt x="30" y="4"/>
                      <a:pt x="29" y="5"/>
                      <a:pt x="29" y="5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30" y="5"/>
                      <a:pt x="30" y="4"/>
                      <a:pt x="30" y="4"/>
                    </a:cubicBezTo>
                    <a:cubicBezTo>
                      <a:pt x="30" y="4"/>
                      <a:pt x="30" y="3"/>
                      <a:pt x="30" y="3"/>
                    </a:cubicBezTo>
                    <a:moveTo>
                      <a:pt x="141" y="3"/>
                    </a:moveTo>
                    <a:cubicBezTo>
                      <a:pt x="141" y="4"/>
                      <a:pt x="140" y="5"/>
                      <a:pt x="140" y="5"/>
                    </a:cubicBezTo>
                    <a:cubicBezTo>
                      <a:pt x="142" y="6"/>
                      <a:pt x="143" y="7"/>
                      <a:pt x="145" y="8"/>
                    </a:cubicBezTo>
                    <a:cubicBezTo>
                      <a:pt x="145" y="7"/>
                      <a:pt x="146" y="7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1" y="3"/>
                      <a:pt x="141" y="3"/>
                      <a:pt x="141" y="3"/>
                    </a:cubicBezTo>
                    <a:moveTo>
                      <a:pt x="24" y="3"/>
                    </a:moveTo>
                    <a:cubicBezTo>
                      <a:pt x="23" y="3"/>
                      <a:pt x="23" y="4"/>
                      <a:pt x="23" y="4"/>
                    </a:cubicBezTo>
                    <a:cubicBezTo>
                      <a:pt x="24" y="4"/>
                      <a:pt x="24" y="5"/>
                      <a:pt x="25" y="5"/>
                    </a:cubicBezTo>
                    <a:cubicBezTo>
                      <a:pt x="25" y="5"/>
                      <a:pt x="25" y="4"/>
                      <a:pt x="25" y="4"/>
                    </a:cubicBezTo>
                    <a:cubicBezTo>
                      <a:pt x="25" y="4"/>
                      <a:pt x="24" y="3"/>
                      <a:pt x="24" y="3"/>
                    </a:cubicBezTo>
                    <a:moveTo>
                      <a:pt x="155" y="2"/>
                    </a:moveTo>
                    <a:cubicBezTo>
                      <a:pt x="155" y="3"/>
                      <a:pt x="155" y="4"/>
                      <a:pt x="154" y="4"/>
                    </a:cubicBezTo>
                    <a:cubicBezTo>
                      <a:pt x="155" y="5"/>
                      <a:pt x="155" y="5"/>
                      <a:pt x="156" y="5"/>
                    </a:cubicBezTo>
                    <a:cubicBezTo>
                      <a:pt x="156" y="5"/>
                      <a:pt x="156" y="4"/>
                      <a:pt x="157" y="3"/>
                    </a:cubicBezTo>
                    <a:cubicBezTo>
                      <a:pt x="157" y="3"/>
                      <a:pt x="156" y="3"/>
                      <a:pt x="156" y="3"/>
                    </a:cubicBezTo>
                    <a:cubicBezTo>
                      <a:pt x="155" y="2"/>
                      <a:pt x="155" y="2"/>
                      <a:pt x="155" y="2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2"/>
                    </a:cubicBezTo>
                    <a:moveTo>
                      <a:pt x="69" y="2"/>
                    </a:moveTo>
                    <a:cubicBezTo>
                      <a:pt x="68" y="4"/>
                      <a:pt x="67" y="6"/>
                      <a:pt x="66" y="8"/>
                    </a:cubicBezTo>
                    <a:cubicBezTo>
                      <a:pt x="68" y="9"/>
                      <a:pt x="70" y="11"/>
                      <a:pt x="73" y="12"/>
                    </a:cubicBezTo>
                    <a:cubicBezTo>
                      <a:pt x="74" y="10"/>
                      <a:pt x="75" y="8"/>
                      <a:pt x="76" y="6"/>
                    </a:cubicBezTo>
                    <a:cubicBezTo>
                      <a:pt x="74" y="5"/>
                      <a:pt x="71" y="4"/>
                      <a:pt x="69" y="2"/>
                    </a:cubicBezTo>
                    <a:moveTo>
                      <a:pt x="27" y="2"/>
                    </a:moveTo>
                    <a:cubicBezTo>
                      <a:pt x="27" y="2"/>
                      <a:pt x="27" y="3"/>
                      <a:pt x="26" y="3"/>
                    </a:cubicBezTo>
                    <a:cubicBezTo>
                      <a:pt x="27" y="4"/>
                      <a:pt x="28" y="4"/>
                      <a:pt x="29" y="5"/>
                    </a:cubicBezTo>
                    <a:cubicBezTo>
                      <a:pt x="29" y="4"/>
                      <a:pt x="29" y="4"/>
                      <a:pt x="30" y="3"/>
                    </a:cubicBezTo>
                    <a:cubicBezTo>
                      <a:pt x="29" y="3"/>
                      <a:pt x="28" y="2"/>
                      <a:pt x="27" y="2"/>
                    </a:cubicBezTo>
                    <a:moveTo>
                      <a:pt x="31" y="2"/>
                    </a:moveTo>
                    <a:cubicBezTo>
                      <a:pt x="31" y="2"/>
                      <a:pt x="31" y="2"/>
                      <a:pt x="30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2"/>
                      <a:pt x="31" y="2"/>
                    </a:cubicBezTo>
                    <a:cubicBezTo>
                      <a:pt x="31" y="2"/>
                      <a:pt x="31" y="2"/>
                      <a:pt x="31" y="2"/>
                    </a:cubicBezTo>
                    <a:moveTo>
                      <a:pt x="27" y="2"/>
                    </a:moveTo>
                    <a:cubicBezTo>
                      <a:pt x="27" y="2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7" y="3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126" y="2"/>
                    </a:moveTo>
                    <a:cubicBezTo>
                      <a:pt x="125" y="3"/>
                      <a:pt x="124" y="4"/>
                      <a:pt x="123" y="5"/>
                    </a:cubicBezTo>
                    <a:cubicBezTo>
                      <a:pt x="126" y="7"/>
                      <a:pt x="128" y="8"/>
                      <a:pt x="130" y="9"/>
                    </a:cubicBezTo>
                    <a:cubicBezTo>
                      <a:pt x="131" y="8"/>
                      <a:pt x="132" y="7"/>
                      <a:pt x="132" y="6"/>
                    </a:cubicBezTo>
                    <a:cubicBezTo>
                      <a:pt x="130" y="4"/>
                      <a:pt x="128" y="3"/>
                      <a:pt x="126" y="2"/>
                    </a:cubicBezTo>
                    <a:moveTo>
                      <a:pt x="48" y="1"/>
                    </a:moveTo>
                    <a:cubicBezTo>
                      <a:pt x="47" y="3"/>
                      <a:pt x="46" y="5"/>
                      <a:pt x="44" y="8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7" y="6"/>
                      <a:pt x="48" y="4"/>
                      <a:pt x="50" y="2"/>
                    </a:cubicBezTo>
                    <a:cubicBezTo>
                      <a:pt x="49" y="1"/>
                      <a:pt x="49" y="1"/>
                      <a:pt x="48" y="1"/>
                    </a:cubicBezTo>
                    <a:moveTo>
                      <a:pt x="136" y="1"/>
                    </a:moveTo>
                    <a:cubicBezTo>
                      <a:pt x="136" y="1"/>
                      <a:pt x="136" y="2"/>
                      <a:pt x="135" y="2"/>
                    </a:cubicBezTo>
                    <a:cubicBezTo>
                      <a:pt x="137" y="3"/>
                      <a:pt x="138" y="4"/>
                      <a:pt x="140" y="5"/>
                    </a:cubicBezTo>
                    <a:cubicBezTo>
                      <a:pt x="140" y="4"/>
                      <a:pt x="141" y="4"/>
                      <a:pt x="141" y="3"/>
                    </a:cubicBezTo>
                    <a:cubicBezTo>
                      <a:pt x="136" y="1"/>
                      <a:pt x="136" y="1"/>
                      <a:pt x="136" y="1"/>
                    </a:cubicBezTo>
                    <a:moveTo>
                      <a:pt x="25" y="1"/>
                    </a:moveTo>
                    <a:cubicBezTo>
                      <a:pt x="25" y="1"/>
                      <a:pt x="25" y="2"/>
                      <a:pt x="24" y="2"/>
                    </a:cubicBezTo>
                    <a:cubicBezTo>
                      <a:pt x="25" y="2"/>
                      <a:pt x="25" y="3"/>
                      <a:pt x="26" y="3"/>
                    </a:cubicBezTo>
                    <a:cubicBezTo>
                      <a:pt x="26" y="2"/>
                      <a:pt x="26" y="2"/>
                      <a:pt x="27" y="1"/>
                    </a:cubicBezTo>
                    <a:cubicBezTo>
                      <a:pt x="26" y="1"/>
                      <a:pt x="26" y="1"/>
                      <a:pt x="25" y="1"/>
                    </a:cubicBezTo>
                    <a:moveTo>
                      <a:pt x="28" y="0"/>
                    </a:moveTo>
                    <a:cubicBezTo>
                      <a:pt x="28" y="1"/>
                      <a:pt x="28" y="1"/>
                      <a:pt x="28" y="1"/>
                    </a:cubicBezTo>
                    <a:cubicBezTo>
                      <a:pt x="28" y="2"/>
                      <a:pt x="29" y="2"/>
                      <a:pt x="30" y="3"/>
                    </a:cubicBezTo>
                    <a:cubicBezTo>
                      <a:pt x="30" y="2"/>
                      <a:pt x="30" y="2"/>
                      <a:pt x="31" y="1"/>
                    </a:cubicBezTo>
                    <a:cubicBezTo>
                      <a:pt x="30" y="1"/>
                      <a:pt x="29" y="1"/>
                      <a:pt x="28" y="0"/>
                    </a:cubicBezTo>
                    <a:moveTo>
                      <a:pt x="28" y="0"/>
                    </a:moveTo>
                    <a:cubicBezTo>
                      <a:pt x="28" y="0"/>
                      <a:pt x="28" y="1"/>
                      <a:pt x="27" y="1"/>
                    </a:cubicBezTo>
                    <a:cubicBezTo>
                      <a:pt x="27" y="1"/>
                      <a:pt x="28" y="1"/>
                      <a:pt x="28" y="1"/>
                    </a:cubicBezTo>
                    <a:cubicBezTo>
                      <a:pt x="28" y="1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moveTo>
                      <a:pt x="65" y="0"/>
                    </a:move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5"/>
                      <a:pt x="62" y="6"/>
                    </a:cubicBezTo>
                    <a:cubicBezTo>
                      <a:pt x="62" y="6"/>
                      <a:pt x="63" y="6"/>
                      <a:pt x="63" y="6"/>
                    </a:cubicBezTo>
                    <a:cubicBezTo>
                      <a:pt x="64" y="4"/>
                      <a:pt x="66" y="3"/>
                      <a:pt x="67" y="1"/>
                    </a:cubicBezTo>
                    <a:cubicBezTo>
                      <a:pt x="66" y="0"/>
                      <a:pt x="66" y="0"/>
                      <a:pt x="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2" name="Freeform 9897"/>
              <p:cNvSpPr>
                <a:spLocks noEditPoints="1"/>
              </p:cNvSpPr>
              <p:nvPr/>
            </p:nvSpPr>
            <p:spPr bwMode="auto">
              <a:xfrm>
                <a:off x="-314" y="3280"/>
                <a:ext cx="12" cy="17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5 h 7"/>
                  <a:gd name="T8" fmla="*/ 2 w 5"/>
                  <a:gd name="T9" fmla="*/ 4 h 7"/>
                  <a:gd name="T10" fmla="*/ 4 w 5"/>
                  <a:gd name="T11" fmla="*/ 0 h 7"/>
                  <a:gd name="T12" fmla="*/ 3 w 5"/>
                  <a:gd name="T13" fmla="*/ 3 h 7"/>
                  <a:gd name="T14" fmla="*/ 4 w 5"/>
                  <a:gd name="T15" fmla="*/ 3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6"/>
                      <a:pt x="3" y="6"/>
                      <a:pt x="3" y="5"/>
                    </a:cubicBezTo>
                    <a:cubicBezTo>
                      <a:pt x="3" y="5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3" name="Freeform 9898"/>
              <p:cNvSpPr>
                <a:spLocks noEditPoints="1"/>
              </p:cNvSpPr>
              <p:nvPr/>
            </p:nvSpPr>
            <p:spPr bwMode="auto">
              <a:xfrm>
                <a:off x="-307" y="3280"/>
                <a:ext cx="369" cy="22"/>
              </a:xfrm>
              <a:custGeom>
                <a:avLst/>
                <a:gdLst>
                  <a:gd name="T0" fmla="*/ 0 w 156"/>
                  <a:gd name="T1" fmla="*/ 8 h 9"/>
                  <a:gd name="T2" fmla="*/ 0 w 156"/>
                  <a:gd name="T3" fmla="*/ 8 h 9"/>
                  <a:gd name="T4" fmla="*/ 2 w 156"/>
                  <a:gd name="T5" fmla="*/ 9 h 9"/>
                  <a:gd name="T6" fmla="*/ 2 w 156"/>
                  <a:gd name="T7" fmla="*/ 9 h 9"/>
                  <a:gd name="T8" fmla="*/ 0 w 156"/>
                  <a:gd name="T9" fmla="*/ 8 h 9"/>
                  <a:gd name="T10" fmla="*/ 2 w 156"/>
                  <a:gd name="T11" fmla="*/ 4 h 9"/>
                  <a:gd name="T12" fmla="*/ 1 w 156"/>
                  <a:gd name="T13" fmla="*/ 6 h 9"/>
                  <a:gd name="T14" fmla="*/ 3 w 156"/>
                  <a:gd name="T15" fmla="*/ 7 h 9"/>
                  <a:gd name="T16" fmla="*/ 4 w 156"/>
                  <a:gd name="T17" fmla="*/ 5 h 9"/>
                  <a:gd name="T18" fmla="*/ 2 w 156"/>
                  <a:gd name="T19" fmla="*/ 4 h 9"/>
                  <a:gd name="T20" fmla="*/ 4 w 156"/>
                  <a:gd name="T21" fmla="*/ 1 h 9"/>
                  <a:gd name="T22" fmla="*/ 3 w 156"/>
                  <a:gd name="T23" fmla="*/ 2 h 9"/>
                  <a:gd name="T24" fmla="*/ 6 w 156"/>
                  <a:gd name="T25" fmla="*/ 3 h 9"/>
                  <a:gd name="T26" fmla="*/ 6 w 156"/>
                  <a:gd name="T27" fmla="*/ 3 h 9"/>
                  <a:gd name="T28" fmla="*/ 4 w 156"/>
                  <a:gd name="T29" fmla="*/ 1 h 9"/>
                  <a:gd name="T30" fmla="*/ 110 w 156"/>
                  <a:gd name="T31" fmla="*/ 1 h 9"/>
                  <a:gd name="T32" fmla="*/ 115 w 156"/>
                  <a:gd name="T33" fmla="*/ 4 h 9"/>
                  <a:gd name="T34" fmla="*/ 115 w 156"/>
                  <a:gd name="T35" fmla="*/ 3 h 9"/>
                  <a:gd name="T36" fmla="*/ 110 w 156"/>
                  <a:gd name="T37" fmla="*/ 1 h 9"/>
                  <a:gd name="T38" fmla="*/ 155 w 156"/>
                  <a:gd name="T39" fmla="*/ 0 h 9"/>
                  <a:gd name="T40" fmla="*/ 154 w 156"/>
                  <a:gd name="T41" fmla="*/ 2 h 9"/>
                  <a:gd name="T42" fmla="*/ 155 w 156"/>
                  <a:gd name="T43" fmla="*/ 2 h 9"/>
                  <a:gd name="T44" fmla="*/ 156 w 156"/>
                  <a:gd name="T45" fmla="*/ 1 h 9"/>
                  <a:gd name="T46" fmla="*/ 155 w 156"/>
                  <a:gd name="T47" fmla="*/ 0 h 9"/>
                  <a:gd name="T48" fmla="*/ 23 w 156"/>
                  <a:gd name="T49" fmla="*/ 0 h 9"/>
                  <a:gd name="T50" fmla="*/ 22 w 156"/>
                  <a:gd name="T51" fmla="*/ 1 h 9"/>
                  <a:gd name="T52" fmla="*/ 24 w 156"/>
                  <a:gd name="T53" fmla="*/ 3 h 9"/>
                  <a:gd name="T54" fmla="*/ 25 w 156"/>
                  <a:gd name="T55" fmla="*/ 2 h 9"/>
                  <a:gd name="T56" fmla="*/ 23 w 156"/>
                  <a:gd name="T57" fmla="*/ 0 h 9"/>
                  <a:gd name="T58" fmla="*/ 23 w 156"/>
                  <a:gd name="T59" fmla="*/ 0 h 9"/>
                  <a:gd name="T60" fmla="*/ 22 w 156"/>
                  <a:gd name="T61" fmla="*/ 1 h 9"/>
                  <a:gd name="T62" fmla="*/ 22 w 156"/>
                  <a:gd name="T63" fmla="*/ 1 h 9"/>
                  <a:gd name="T64" fmla="*/ 23 w 156"/>
                  <a:gd name="T65" fmla="*/ 0 h 9"/>
                  <a:gd name="T66" fmla="*/ 23 w 156"/>
                  <a:gd name="T67" fmla="*/ 0 h 9"/>
                  <a:gd name="T68" fmla="*/ 50 w 156"/>
                  <a:gd name="T69" fmla="*/ 0 h 9"/>
                  <a:gd name="T70" fmla="*/ 46 w 156"/>
                  <a:gd name="T71" fmla="*/ 7 h 9"/>
                  <a:gd name="T72" fmla="*/ 48 w 156"/>
                  <a:gd name="T73" fmla="*/ 8 h 9"/>
                  <a:gd name="T74" fmla="*/ 52 w 156"/>
                  <a:gd name="T75" fmla="*/ 1 h 9"/>
                  <a:gd name="T76" fmla="*/ 52 w 156"/>
                  <a:gd name="T77" fmla="*/ 1 h 9"/>
                  <a:gd name="T78" fmla="*/ 50 w 156"/>
                  <a:gd name="T79" fmla="*/ 0 h 9"/>
                  <a:gd name="T80" fmla="*/ 5 w 156"/>
                  <a:gd name="T81" fmla="*/ 0 h 9"/>
                  <a:gd name="T82" fmla="*/ 4 w 156"/>
                  <a:gd name="T83" fmla="*/ 1 h 9"/>
                  <a:gd name="T84" fmla="*/ 6 w 156"/>
                  <a:gd name="T85" fmla="*/ 2 h 9"/>
                  <a:gd name="T86" fmla="*/ 7 w 156"/>
                  <a:gd name="T87" fmla="*/ 1 h 9"/>
                  <a:gd name="T88" fmla="*/ 5 w 156"/>
                  <a:gd name="T8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6" h="9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0" y="8"/>
                      <a:pt x="0" y="8"/>
                    </a:cubicBezTo>
                    <a:moveTo>
                      <a:pt x="2" y="4"/>
                    </a:moveTo>
                    <a:cubicBezTo>
                      <a:pt x="2" y="4"/>
                      <a:pt x="1" y="5"/>
                      <a:pt x="1" y="6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4"/>
                      <a:pt x="2" y="4"/>
                    </a:cubicBezTo>
                    <a:moveTo>
                      <a:pt x="4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2"/>
                      <a:pt x="4" y="1"/>
                    </a:cubicBezTo>
                    <a:moveTo>
                      <a:pt x="110" y="1"/>
                    </a:moveTo>
                    <a:cubicBezTo>
                      <a:pt x="111" y="2"/>
                      <a:pt x="113" y="3"/>
                      <a:pt x="115" y="4"/>
                    </a:cubicBezTo>
                    <a:cubicBezTo>
                      <a:pt x="115" y="3"/>
                      <a:pt x="115" y="3"/>
                      <a:pt x="115" y="3"/>
                    </a:cubicBezTo>
                    <a:cubicBezTo>
                      <a:pt x="110" y="1"/>
                      <a:pt x="110" y="1"/>
                      <a:pt x="110" y="1"/>
                    </a:cubicBezTo>
                    <a:moveTo>
                      <a:pt x="155" y="0"/>
                    </a:moveTo>
                    <a:cubicBezTo>
                      <a:pt x="155" y="1"/>
                      <a:pt x="155" y="1"/>
                      <a:pt x="154" y="2"/>
                    </a:cubicBezTo>
                    <a:cubicBezTo>
                      <a:pt x="155" y="2"/>
                      <a:pt x="155" y="2"/>
                      <a:pt x="155" y="2"/>
                    </a:cubicBezTo>
                    <a:cubicBezTo>
                      <a:pt x="156" y="1"/>
                      <a:pt x="156" y="1"/>
                      <a:pt x="156" y="1"/>
                    </a:cubicBezTo>
                    <a:cubicBezTo>
                      <a:pt x="156" y="1"/>
                      <a:pt x="155" y="1"/>
                      <a:pt x="155" y="0"/>
                    </a:cubicBezTo>
                    <a:moveTo>
                      <a:pt x="23" y="0"/>
                    </a:moveTo>
                    <a:cubicBezTo>
                      <a:pt x="23" y="1"/>
                      <a:pt x="22" y="1"/>
                      <a:pt x="22" y="1"/>
                    </a:cubicBezTo>
                    <a:cubicBezTo>
                      <a:pt x="23" y="2"/>
                      <a:pt x="24" y="2"/>
                      <a:pt x="24" y="3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4" y="1"/>
                      <a:pt x="24" y="1"/>
                      <a:pt x="23" y="0"/>
                    </a:cubicBezTo>
                    <a:moveTo>
                      <a:pt x="23" y="0"/>
                    </a:moveTo>
                    <a:cubicBezTo>
                      <a:pt x="22" y="0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3" y="1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moveTo>
                      <a:pt x="50" y="0"/>
                    </a:moveTo>
                    <a:cubicBezTo>
                      <a:pt x="49" y="2"/>
                      <a:pt x="48" y="4"/>
                      <a:pt x="46" y="7"/>
                    </a:cubicBezTo>
                    <a:cubicBezTo>
                      <a:pt x="47" y="7"/>
                      <a:pt x="47" y="7"/>
                      <a:pt x="48" y="8"/>
                    </a:cubicBezTo>
                    <a:cubicBezTo>
                      <a:pt x="49" y="5"/>
                      <a:pt x="51" y="3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1" y="0"/>
                      <a:pt x="51" y="0"/>
                      <a:pt x="50" y="0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5" y="1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4" name="Freeform 9899"/>
              <p:cNvSpPr>
                <a:spLocks noEditPoints="1"/>
              </p:cNvSpPr>
              <p:nvPr/>
            </p:nvSpPr>
            <p:spPr bwMode="auto">
              <a:xfrm>
                <a:off x="-307" y="3285"/>
                <a:ext cx="14" cy="17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2 w 6"/>
                  <a:gd name="T5" fmla="*/ 7 h 7"/>
                  <a:gd name="T6" fmla="*/ 3 w 6"/>
                  <a:gd name="T7" fmla="*/ 5 h 7"/>
                  <a:gd name="T8" fmla="*/ 1 w 6"/>
                  <a:gd name="T9" fmla="*/ 4 h 7"/>
                  <a:gd name="T10" fmla="*/ 3 w 6"/>
                  <a:gd name="T11" fmla="*/ 0 h 7"/>
                  <a:gd name="T12" fmla="*/ 2 w 6"/>
                  <a:gd name="T13" fmla="*/ 2 h 7"/>
                  <a:gd name="T14" fmla="*/ 4 w 6"/>
                  <a:gd name="T15" fmla="*/ 3 h 7"/>
                  <a:gd name="T16" fmla="*/ 6 w 6"/>
                  <a:gd name="T17" fmla="*/ 1 h 7"/>
                  <a:gd name="T18" fmla="*/ 3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4"/>
                      <a:pt x="0" y="5"/>
                      <a:pt x="0" y="6"/>
                    </a:cubicBezTo>
                    <a:cubicBezTo>
                      <a:pt x="0" y="6"/>
                      <a:pt x="1" y="7"/>
                      <a:pt x="2" y="7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3" y="2"/>
                      <a:pt x="4" y="3"/>
                      <a:pt x="4" y="3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5" name="Freeform 9900"/>
              <p:cNvSpPr>
                <a:spLocks noEditPoints="1"/>
              </p:cNvSpPr>
              <p:nvPr/>
            </p:nvSpPr>
            <p:spPr bwMode="auto">
              <a:xfrm>
                <a:off x="-269" y="3283"/>
                <a:ext cx="279" cy="30"/>
              </a:xfrm>
              <a:custGeom>
                <a:avLst/>
                <a:gdLst>
                  <a:gd name="T0" fmla="*/ 1 w 118"/>
                  <a:gd name="T1" fmla="*/ 5 h 13"/>
                  <a:gd name="T2" fmla="*/ 0 w 118"/>
                  <a:gd name="T3" fmla="*/ 5 h 13"/>
                  <a:gd name="T4" fmla="*/ 2 w 118"/>
                  <a:gd name="T5" fmla="*/ 6 h 13"/>
                  <a:gd name="T6" fmla="*/ 2 w 118"/>
                  <a:gd name="T7" fmla="*/ 6 h 13"/>
                  <a:gd name="T8" fmla="*/ 1 w 118"/>
                  <a:gd name="T9" fmla="*/ 5 h 13"/>
                  <a:gd name="T10" fmla="*/ 1 w 118"/>
                  <a:gd name="T11" fmla="*/ 4 h 13"/>
                  <a:gd name="T12" fmla="*/ 1 w 118"/>
                  <a:gd name="T13" fmla="*/ 4 h 13"/>
                  <a:gd name="T14" fmla="*/ 3 w 118"/>
                  <a:gd name="T15" fmla="*/ 5 h 13"/>
                  <a:gd name="T16" fmla="*/ 3 w 118"/>
                  <a:gd name="T17" fmla="*/ 5 h 13"/>
                  <a:gd name="T18" fmla="*/ 1 w 118"/>
                  <a:gd name="T19" fmla="*/ 4 h 13"/>
                  <a:gd name="T20" fmla="*/ 2 w 118"/>
                  <a:gd name="T21" fmla="*/ 2 h 13"/>
                  <a:gd name="T22" fmla="*/ 2 w 118"/>
                  <a:gd name="T23" fmla="*/ 3 h 13"/>
                  <a:gd name="T24" fmla="*/ 3 w 118"/>
                  <a:gd name="T25" fmla="*/ 4 h 13"/>
                  <a:gd name="T26" fmla="*/ 4 w 118"/>
                  <a:gd name="T27" fmla="*/ 3 h 13"/>
                  <a:gd name="T28" fmla="*/ 2 w 118"/>
                  <a:gd name="T29" fmla="*/ 2 h 13"/>
                  <a:gd name="T30" fmla="*/ 88 w 118"/>
                  <a:gd name="T31" fmla="*/ 1 h 13"/>
                  <a:gd name="T32" fmla="*/ 84 w 118"/>
                  <a:gd name="T33" fmla="*/ 9 h 13"/>
                  <a:gd name="T34" fmla="*/ 92 w 118"/>
                  <a:gd name="T35" fmla="*/ 13 h 13"/>
                  <a:gd name="T36" fmla="*/ 96 w 118"/>
                  <a:gd name="T37" fmla="*/ 6 h 13"/>
                  <a:gd name="T38" fmla="*/ 88 w 118"/>
                  <a:gd name="T39" fmla="*/ 1 h 13"/>
                  <a:gd name="T40" fmla="*/ 20 w 118"/>
                  <a:gd name="T41" fmla="*/ 1 h 13"/>
                  <a:gd name="T42" fmla="*/ 19 w 118"/>
                  <a:gd name="T43" fmla="*/ 2 h 13"/>
                  <a:gd name="T44" fmla="*/ 21 w 118"/>
                  <a:gd name="T45" fmla="*/ 3 h 13"/>
                  <a:gd name="T46" fmla="*/ 22 w 118"/>
                  <a:gd name="T47" fmla="*/ 2 h 13"/>
                  <a:gd name="T48" fmla="*/ 20 w 118"/>
                  <a:gd name="T49" fmla="*/ 1 h 13"/>
                  <a:gd name="T50" fmla="*/ 114 w 118"/>
                  <a:gd name="T51" fmla="*/ 1 h 13"/>
                  <a:gd name="T52" fmla="*/ 112 w 118"/>
                  <a:gd name="T53" fmla="*/ 4 h 13"/>
                  <a:gd name="T54" fmla="*/ 113 w 118"/>
                  <a:gd name="T55" fmla="*/ 5 h 13"/>
                  <a:gd name="T56" fmla="*/ 117 w 118"/>
                  <a:gd name="T57" fmla="*/ 7 h 13"/>
                  <a:gd name="T58" fmla="*/ 118 w 118"/>
                  <a:gd name="T59" fmla="*/ 4 h 13"/>
                  <a:gd name="T60" fmla="*/ 114 w 118"/>
                  <a:gd name="T61" fmla="*/ 1 h 13"/>
                  <a:gd name="T62" fmla="*/ 3 w 118"/>
                  <a:gd name="T63" fmla="*/ 1 h 13"/>
                  <a:gd name="T64" fmla="*/ 2 w 118"/>
                  <a:gd name="T65" fmla="*/ 2 h 13"/>
                  <a:gd name="T66" fmla="*/ 4 w 118"/>
                  <a:gd name="T67" fmla="*/ 3 h 13"/>
                  <a:gd name="T68" fmla="*/ 4 w 118"/>
                  <a:gd name="T69" fmla="*/ 2 h 13"/>
                  <a:gd name="T70" fmla="*/ 3 w 118"/>
                  <a:gd name="T71" fmla="*/ 1 h 13"/>
                  <a:gd name="T72" fmla="*/ 10 w 118"/>
                  <a:gd name="T73" fmla="*/ 1 h 13"/>
                  <a:gd name="T74" fmla="*/ 9 w 118"/>
                  <a:gd name="T75" fmla="*/ 2 h 13"/>
                  <a:gd name="T76" fmla="*/ 9 w 118"/>
                  <a:gd name="T77" fmla="*/ 2 h 13"/>
                  <a:gd name="T78" fmla="*/ 10 w 118"/>
                  <a:gd name="T79" fmla="*/ 1 h 13"/>
                  <a:gd name="T80" fmla="*/ 10 w 118"/>
                  <a:gd name="T81" fmla="*/ 1 h 13"/>
                  <a:gd name="T82" fmla="*/ 19 w 118"/>
                  <a:gd name="T83" fmla="*/ 0 h 13"/>
                  <a:gd name="T84" fmla="*/ 18 w 118"/>
                  <a:gd name="T85" fmla="*/ 2 h 13"/>
                  <a:gd name="T86" fmla="*/ 19 w 118"/>
                  <a:gd name="T87" fmla="*/ 2 h 13"/>
                  <a:gd name="T88" fmla="*/ 19 w 118"/>
                  <a:gd name="T89" fmla="*/ 1 h 13"/>
                  <a:gd name="T90" fmla="*/ 19 w 118"/>
                  <a:gd name="T91" fmla="*/ 0 h 13"/>
                  <a:gd name="T92" fmla="*/ 37 w 118"/>
                  <a:gd name="T93" fmla="*/ 0 h 13"/>
                  <a:gd name="T94" fmla="*/ 33 w 118"/>
                  <a:gd name="T95" fmla="*/ 7 h 13"/>
                  <a:gd name="T96" fmla="*/ 37 w 118"/>
                  <a:gd name="T97" fmla="*/ 9 h 13"/>
                  <a:gd name="T98" fmla="*/ 41 w 118"/>
                  <a:gd name="T99" fmla="*/ 3 h 13"/>
                  <a:gd name="T100" fmla="*/ 37 w 118"/>
                  <a:gd name="T10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18" h="13">
                    <a:moveTo>
                      <a:pt x="1" y="5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2" y="3"/>
                      <a:pt x="3" y="4"/>
                      <a:pt x="3" y="4"/>
                    </a:cubicBezTo>
                    <a:cubicBezTo>
                      <a:pt x="3" y="4"/>
                      <a:pt x="4" y="3"/>
                      <a:pt x="4" y="3"/>
                    </a:cubicBezTo>
                    <a:cubicBezTo>
                      <a:pt x="3" y="3"/>
                      <a:pt x="3" y="2"/>
                      <a:pt x="2" y="2"/>
                    </a:cubicBezTo>
                    <a:moveTo>
                      <a:pt x="88" y="1"/>
                    </a:moveTo>
                    <a:cubicBezTo>
                      <a:pt x="87" y="4"/>
                      <a:pt x="85" y="7"/>
                      <a:pt x="84" y="9"/>
                    </a:cubicBezTo>
                    <a:cubicBezTo>
                      <a:pt x="86" y="11"/>
                      <a:pt x="89" y="12"/>
                      <a:pt x="92" y="13"/>
                    </a:cubicBezTo>
                    <a:cubicBezTo>
                      <a:pt x="93" y="11"/>
                      <a:pt x="95" y="9"/>
                      <a:pt x="96" y="6"/>
                    </a:cubicBezTo>
                    <a:cubicBezTo>
                      <a:pt x="88" y="1"/>
                      <a:pt x="88" y="1"/>
                      <a:pt x="88" y="1"/>
                    </a:cubicBezTo>
                    <a:moveTo>
                      <a:pt x="20" y="1"/>
                    </a:moveTo>
                    <a:cubicBezTo>
                      <a:pt x="20" y="1"/>
                      <a:pt x="19" y="2"/>
                      <a:pt x="19" y="2"/>
                    </a:cubicBezTo>
                    <a:cubicBezTo>
                      <a:pt x="20" y="3"/>
                      <a:pt x="21" y="3"/>
                      <a:pt x="21" y="3"/>
                    </a:cubicBezTo>
                    <a:cubicBezTo>
                      <a:pt x="22" y="3"/>
                      <a:pt x="22" y="3"/>
                      <a:pt x="22" y="2"/>
                    </a:cubicBezTo>
                    <a:cubicBezTo>
                      <a:pt x="21" y="2"/>
                      <a:pt x="21" y="1"/>
                      <a:pt x="20" y="1"/>
                    </a:cubicBezTo>
                    <a:moveTo>
                      <a:pt x="114" y="1"/>
                    </a:moveTo>
                    <a:cubicBezTo>
                      <a:pt x="113" y="2"/>
                      <a:pt x="113" y="3"/>
                      <a:pt x="112" y="4"/>
                    </a:cubicBezTo>
                    <a:cubicBezTo>
                      <a:pt x="112" y="5"/>
                      <a:pt x="113" y="5"/>
                      <a:pt x="113" y="5"/>
                    </a:cubicBezTo>
                    <a:cubicBezTo>
                      <a:pt x="114" y="6"/>
                      <a:pt x="115" y="6"/>
                      <a:pt x="117" y="7"/>
                    </a:cubicBezTo>
                    <a:cubicBezTo>
                      <a:pt x="117" y="6"/>
                      <a:pt x="118" y="5"/>
                      <a:pt x="118" y="4"/>
                    </a:cubicBezTo>
                    <a:cubicBezTo>
                      <a:pt x="117" y="3"/>
                      <a:pt x="116" y="2"/>
                      <a:pt x="114" y="1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1"/>
                      <a:pt x="3" y="1"/>
                    </a:cubicBezTo>
                    <a:moveTo>
                      <a:pt x="10" y="1"/>
                    </a:move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moveTo>
                      <a:pt x="19" y="0"/>
                    </a:moveTo>
                    <a:cubicBezTo>
                      <a:pt x="19" y="1"/>
                      <a:pt x="18" y="1"/>
                      <a:pt x="18" y="2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19" y="2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0"/>
                    </a:cubicBezTo>
                    <a:moveTo>
                      <a:pt x="37" y="0"/>
                    </a:moveTo>
                    <a:cubicBezTo>
                      <a:pt x="35" y="3"/>
                      <a:pt x="34" y="5"/>
                      <a:pt x="33" y="7"/>
                    </a:cubicBezTo>
                    <a:cubicBezTo>
                      <a:pt x="34" y="8"/>
                      <a:pt x="36" y="9"/>
                      <a:pt x="37" y="9"/>
                    </a:cubicBezTo>
                    <a:cubicBezTo>
                      <a:pt x="38" y="7"/>
                      <a:pt x="40" y="5"/>
                      <a:pt x="41" y="3"/>
                    </a:cubicBezTo>
                    <a:cubicBezTo>
                      <a:pt x="39" y="2"/>
                      <a:pt x="38" y="1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6" name="Freeform 9901"/>
              <p:cNvSpPr>
                <a:spLocks noEditPoints="1"/>
              </p:cNvSpPr>
              <p:nvPr/>
            </p:nvSpPr>
            <p:spPr bwMode="auto">
              <a:xfrm>
                <a:off x="-267" y="3290"/>
                <a:ext cx="5" cy="7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1 h 3"/>
                  <a:gd name="T4" fmla="*/ 0 w 2"/>
                  <a:gd name="T5" fmla="*/ 2 h 3"/>
                  <a:gd name="T6" fmla="*/ 1 w 2"/>
                  <a:gd name="T7" fmla="*/ 3 h 3"/>
                  <a:gd name="T8" fmla="*/ 2 w 2"/>
                  <a:gd name="T9" fmla="*/ 2 h 3"/>
                  <a:gd name="T10" fmla="*/ 0 w 2"/>
                  <a:gd name="T11" fmla="*/ 1 h 3"/>
                  <a:gd name="T12" fmla="*/ 1 w 2"/>
                  <a:gd name="T13" fmla="*/ 0 h 3"/>
                  <a:gd name="T14" fmla="*/ 0 w 2"/>
                  <a:gd name="T15" fmla="*/ 1 h 3"/>
                  <a:gd name="T16" fmla="*/ 2 w 2"/>
                  <a:gd name="T17" fmla="*/ 2 h 3"/>
                  <a:gd name="T18" fmla="*/ 2 w 2"/>
                  <a:gd name="T19" fmla="*/ 1 h 3"/>
                  <a:gd name="T20" fmla="*/ 1 w 2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7" name="Freeform 9902"/>
              <p:cNvSpPr>
                <a:spLocks noEditPoints="1"/>
              </p:cNvSpPr>
              <p:nvPr/>
            </p:nvSpPr>
            <p:spPr bwMode="auto">
              <a:xfrm>
                <a:off x="-264" y="3287"/>
                <a:ext cx="231" cy="15"/>
              </a:xfrm>
              <a:custGeom>
                <a:avLst/>
                <a:gdLst>
                  <a:gd name="T0" fmla="*/ 1 w 98"/>
                  <a:gd name="T1" fmla="*/ 4 h 6"/>
                  <a:gd name="T2" fmla="*/ 0 w 98"/>
                  <a:gd name="T3" fmla="*/ 5 h 6"/>
                  <a:gd name="T4" fmla="*/ 2 w 98"/>
                  <a:gd name="T5" fmla="*/ 6 h 6"/>
                  <a:gd name="T6" fmla="*/ 3 w 98"/>
                  <a:gd name="T7" fmla="*/ 5 h 6"/>
                  <a:gd name="T8" fmla="*/ 1 w 98"/>
                  <a:gd name="T9" fmla="*/ 4 h 6"/>
                  <a:gd name="T10" fmla="*/ 1 w 98"/>
                  <a:gd name="T11" fmla="*/ 3 h 6"/>
                  <a:gd name="T12" fmla="*/ 1 w 98"/>
                  <a:gd name="T13" fmla="*/ 3 h 6"/>
                  <a:gd name="T14" fmla="*/ 3 w 98"/>
                  <a:gd name="T15" fmla="*/ 5 h 6"/>
                  <a:gd name="T16" fmla="*/ 3 w 98"/>
                  <a:gd name="T17" fmla="*/ 4 h 6"/>
                  <a:gd name="T18" fmla="*/ 1 w 98"/>
                  <a:gd name="T19" fmla="*/ 3 h 6"/>
                  <a:gd name="T20" fmla="*/ 2 w 98"/>
                  <a:gd name="T21" fmla="*/ 1 h 6"/>
                  <a:gd name="T22" fmla="*/ 2 w 98"/>
                  <a:gd name="T23" fmla="*/ 2 h 6"/>
                  <a:gd name="T24" fmla="*/ 4 w 98"/>
                  <a:gd name="T25" fmla="*/ 4 h 6"/>
                  <a:gd name="T26" fmla="*/ 5 w 98"/>
                  <a:gd name="T27" fmla="*/ 2 h 6"/>
                  <a:gd name="T28" fmla="*/ 2 w 98"/>
                  <a:gd name="T29" fmla="*/ 1 h 6"/>
                  <a:gd name="T30" fmla="*/ 17 w 98"/>
                  <a:gd name="T31" fmla="*/ 1 h 6"/>
                  <a:gd name="T32" fmla="*/ 16 w 98"/>
                  <a:gd name="T33" fmla="*/ 3 h 6"/>
                  <a:gd name="T34" fmla="*/ 18 w 98"/>
                  <a:gd name="T35" fmla="*/ 4 h 6"/>
                  <a:gd name="T36" fmla="*/ 19 w 98"/>
                  <a:gd name="T37" fmla="*/ 2 h 6"/>
                  <a:gd name="T38" fmla="*/ 17 w 98"/>
                  <a:gd name="T39" fmla="*/ 1 h 6"/>
                  <a:gd name="T40" fmla="*/ 97 w 98"/>
                  <a:gd name="T41" fmla="*/ 0 h 6"/>
                  <a:gd name="T42" fmla="*/ 97 w 98"/>
                  <a:gd name="T43" fmla="*/ 1 h 6"/>
                  <a:gd name="T44" fmla="*/ 98 w 98"/>
                  <a:gd name="T45" fmla="*/ 1 h 6"/>
                  <a:gd name="T46" fmla="*/ 98 w 98"/>
                  <a:gd name="T47" fmla="*/ 1 h 6"/>
                  <a:gd name="T48" fmla="*/ 97 w 98"/>
                  <a:gd name="T49" fmla="*/ 0 h 6"/>
                  <a:gd name="T50" fmla="*/ 16 w 98"/>
                  <a:gd name="T51" fmla="*/ 0 h 6"/>
                  <a:gd name="T52" fmla="*/ 15 w 98"/>
                  <a:gd name="T53" fmla="*/ 1 h 6"/>
                  <a:gd name="T54" fmla="*/ 15 w 98"/>
                  <a:gd name="T55" fmla="*/ 2 h 6"/>
                  <a:gd name="T56" fmla="*/ 15 w 98"/>
                  <a:gd name="T57" fmla="*/ 2 h 6"/>
                  <a:gd name="T58" fmla="*/ 16 w 98"/>
                  <a:gd name="T59" fmla="*/ 1 h 6"/>
                  <a:gd name="T60" fmla="*/ 16 w 98"/>
                  <a:gd name="T61" fmla="*/ 0 h 6"/>
                  <a:gd name="T62" fmla="*/ 3 w 98"/>
                  <a:gd name="T63" fmla="*/ 0 h 6"/>
                  <a:gd name="T64" fmla="*/ 2 w 98"/>
                  <a:gd name="T65" fmla="*/ 1 h 6"/>
                  <a:gd name="T66" fmla="*/ 5 w 98"/>
                  <a:gd name="T67" fmla="*/ 2 h 6"/>
                  <a:gd name="T68" fmla="*/ 5 w 98"/>
                  <a:gd name="T69" fmla="*/ 2 h 6"/>
                  <a:gd name="T70" fmla="*/ 3 w 98"/>
                  <a:gd name="T7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6">
                    <a:moveTo>
                      <a:pt x="1" y="4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1" y="5"/>
                      <a:pt x="2" y="6"/>
                      <a:pt x="2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4" y="4"/>
                    </a:cubicBezTo>
                    <a:cubicBezTo>
                      <a:pt x="4" y="3"/>
                      <a:pt x="4" y="3"/>
                      <a:pt x="5" y="2"/>
                    </a:cubicBezTo>
                    <a:cubicBezTo>
                      <a:pt x="4" y="2"/>
                      <a:pt x="3" y="2"/>
                      <a:pt x="2" y="1"/>
                    </a:cubicBezTo>
                    <a:moveTo>
                      <a:pt x="17" y="1"/>
                    </a:moveTo>
                    <a:cubicBezTo>
                      <a:pt x="16" y="1"/>
                      <a:pt x="16" y="2"/>
                      <a:pt x="16" y="3"/>
                    </a:cubicBezTo>
                    <a:cubicBezTo>
                      <a:pt x="16" y="3"/>
                      <a:pt x="17" y="4"/>
                      <a:pt x="18" y="4"/>
                    </a:cubicBezTo>
                    <a:cubicBezTo>
                      <a:pt x="18" y="3"/>
                      <a:pt x="19" y="3"/>
                      <a:pt x="19" y="2"/>
                    </a:cubicBezTo>
                    <a:cubicBezTo>
                      <a:pt x="18" y="2"/>
                      <a:pt x="18" y="1"/>
                      <a:pt x="17" y="1"/>
                    </a:cubicBezTo>
                    <a:moveTo>
                      <a:pt x="97" y="0"/>
                    </a:moveTo>
                    <a:cubicBezTo>
                      <a:pt x="97" y="1"/>
                      <a:pt x="97" y="1"/>
                      <a:pt x="97" y="1"/>
                    </a:cubicBezTo>
                    <a:cubicBezTo>
                      <a:pt x="97" y="1"/>
                      <a:pt x="97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7" y="0"/>
                      <a:pt x="97" y="0"/>
                      <a:pt x="97" y="0"/>
                    </a:cubicBezTo>
                    <a:moveTo>
                      <a:pt x="16" y="0"/>
                    </a:moveTo>
                    <a:cubicBezTo>
                      <a:pt x="16" y="0"/>
                      <a:pt x="16" y="1"/>
                      <a:pt x="15" y="1"/>
                    </a:cubicBezTo>
                    <a:cubicBezTo>
                      <a:pt x="15" y="1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6" y="2"/>
                      <a:pt x="16" y="1"/>
                      <a:pt x="16" y="1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8" name="Freeform 9903"/>
              <p:cNvSpPr>
                <a:spLocks noEditPoints="1"/>
              </p:cNvSpPr>
              <p:nvPr/>
            </p:nvSpPr>
            <p:spPr bwMode="auto">
              <a:xfrm>
                <a:off x="-262" y="3292"/>
                <a:ext cx="7" cy="7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2 w 3"/>
                  <a:gd name="T7" fmla="*/ 3 h 3"/>
                  <a:gd name="T8" fmla="*/ 0 w 3"/>
                  <a:gd name="T9" fmla="*/ 1 h 3"/>
                  <a:gd name="T10" fmla="*/ 1 w 3"/>
                  <a:gd name="T11" fmla="*/ 0 h 3"/>
                  <a:gd name="T12" fmla="*/ 0 w 3"/>
                  <a:gd name="T13" fmla="*/ 1 h 3"/>
                  <a:gd name="T14" fmla="*/ 2 w 3"/>
                  <a:gd name="T15" fmla="*/ 2 h 3"/>
                  <a:gd name="T16" fmla="*/ 3 w 3"/>
                  <a:gd name="T17" fmla="*/ 2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9" name="Freeform 9904"/>
              <p:cNvSpPr>
                <a:spLocks noEditPoints="1"/>
              </p:cNvSpPr>
              <p:nvPr/>
            </p:nvSpPr>
            <p:spPr bwMode="auto">
              <a:xfrm>
                <a:off x="-257" y="3290"/>
                <a:ext cx="305" cy="19"/>
              </a:xfrm>
              <a:custGeom>
                <a:avLst/>
                <a:gdLst>
                  <a:gd name="T0" fmla="*/ 0 w 129"/>
                  <a:gd name="T1" fmla="*/ 5 h 8"/>
                  <a:gd name="T2" fmla="*/ 0 w 129"/>
                  <a:gd name="T3" fmla="*/ 5 h 8"/>
                  <a:gd name="T4" fmla="*/ 0 w 129"/>
                  <a:gd name="T5" fmla="*/ 5 h 8"/>
                  <a:gd name="T6" fmla="*/ 1 w 129"/>
                  <a:gd name="T7" fmla="*/ 5 h 8"/>
                  <a:gd name="T8" fmla="*/ 0 w 129"/>
                  <a:gd name="T9" fmla="*/ 5 h 8"/>
                  <a:gd name="T10" fmla="*/ 1 w 129"/>
                  <a:gd name="T11" fmla="*/ 4 h 8"/>
                  <a:gd name="T12" fmla="*/ 1 w 129"/>
                  <a:gd name="T13" fmla="*/ 4 h 8"/>
                  <a:gd name="T14" fmla="*/ 1 w 129"/>
                  <a:gd name="T15" fmla="*/ 4 h 8"/>
                  <a:gd name="T16" fmla="*/ 1 w 129"/>
                  <a:gd name="T17" fmla="*/ 4 h 8"/>
                  <a:gd name="T18" fmla="*/ 1 w 129"/>
                  <a:gd name="T19" fmla="*/ 4 h 8"/>
                  <a:gd name="T20" fmla="*/ 2 w 129"/>
                  <a:gd name="T21" fmla="*/ 2 h 8"/>
                  <a:gd name="T22" fmla="*/ 1 w 129"/>
                  <a:gd name="T23" fmla="*/ 3 h 8"/>
                  <a:gd name="T24" fmla="*/ 2 w 129"/>
                  <a:gd name="T25" fmla="*/ 3 h 8"/>
                  <a:gd name="T26" fmla="*/ 2 w 129"/>
                  <a:gd name="T27" fmla="*/ 2 h 8"/>
                  <a:gd name="T28" fmla="*/ 2 w 129"/>
                  <a:gd name="T29" fmla="*/ 2 h 8"/>
                  <a:gd name="T30" fmla="*/ 114 w 129"/>
                  <a:gd name="T31" fmla="*/ 1 h 8"/>
                  <a:gd name="T32" fmla="*/ 112 w 129"/>
                  <a:gd name="T33" fmla="*/ 4 h 8"/>
                  <a:gd name="T34" fmla="*/ 117 w 129"/>
                  <a:gd name="T35" fmla="*/ 7 h 8"/>
                  <a:gd name="T36" fmla="*/ 119 w 129"/>
                  <a:gd name="T37" fmla="*/ 4 h 8"/>
                  <a:gd name="T38" fmla="*/ 114 w 129"/>
                  <a:gd name="T39" fmla="*/ 1 h 8"/>
                  <a:gd name="T40" fmla="*/ 97 w 129"/>
                  <a:gd name="T41" fmla="*/ 1 h 8"/>
                  <a:gd name="T42" fmla="*/ 97 w 129"/>
                  <a:gd name="T43" fmla="*/ 2 h 8"/>
                  <a:gd name="T44" fmla="*/ 102 w 129"/>
                  <a:gd name="T45" fmla="*/ 5 h 8"/>
                  <a:gd name="T46" fmla="*/ 103 w 129"/>
                  <a:gd name="T47" fmla="*/ 6 h 8"/>
                  <a:gd name="T48" fmla="*/ 104 w 129"/>
                  <a:gd name="T49" fmla="*/ 5 h 8"/>
                  <a:gd name="T50" fmla="*/ 97 w 129"/>
                  <a:gd name="T51" fmla="*/ 1 h 8"/>
                  <a:gd name="T52" fmla="*/ 3 w 129"/>
                  <a:gd name="T53" fmla="*/ 1 h 8"/>
                  <a:gd name="T54" fmla="*/ 2 w 129"/>
                  <a:gd name="T55" fmla="*/ 2 h 8"/>
                  <a:gd name="T56" fmla="*/ 2 w 129"/>
                  <a:gd name="T57" fmla="*/ 2 h 8"/>
                  <a:gd name="T58" fmla="*/ 3 w 129"/>
                  <a:gd name="T59" fmla="*/ 1 h 8"/>
                  <a:gd name="T60" fmla="*/ 3 w 129"/>
                  <a:gd name="T61" fmla="*/ 1 h 8"/>
                  <a:gd name="T62" fmla="*/ 20 w 129"/>
                  <a:gd name="T63" fmla="*/ 1 h 8"/>
                  <a:gd name="T64" fmla="*/ 19 w 129"/>
                  <a:gd name="T65" fmla="*/ 2 h 8"/>
                  <a:gd name="T66" fmla="*/ 20 w 129"/>
                  <a:gd name="T67" fmla="*/ 2 h 8"/>
                  <a:gd name="T68" fmla="*/ 21 w 129"/>
                  <a:gd name="T69" fmla="*/ 1 h 8"/>
                  <a:gd name="T70" fmla="*/ 20 w 129"/>
                  <a:gd name="T71" fmla="*/ 1 h 8"/>
                  <a:gd name="T72" fmla="*/ 128 w 129"/>
                  <a:gd name="T73" fmla="*/ 0 h 8"/>
                  <a:gd name="T74" fmla="*/ 126 w 129"/>
                  <a:gd name="T75" fmla="*/ 4 h 8"/>
                  <a:gd name="T76" fmla="*/ 127 w 129"/>
                  <a:gd name="T77" fmla="*/ 4 h 8"/>
                  <a:gd name="T78" fmla="*/ 129 w 129"/>
                  <a:gd name="T79" fmla="*/ 1 h 8"/>
                  <a:gd name="T80" fmla="*/ 128 w 129"/>
                  <a:gd name="T81" fmla="*/ 0 h 8"/>
                  <a:gd name="T82" fmla="*/ 36 w 129"/>
                  <a:gd name="T83" fmla="*/ 0 h 8"/>
                  <a:gd name="T84" fmla="*/ 33 w 129"/>
                  <a:gd name="T85" fmla="*/ 7 h 8"/>
                  <a:gd name="T86" fmla="*/ 34 w 129"/>
                  <a:gd name="T87" fmla="*/ 8 h 8"/>
                  <a:gd name="T88" fmla="*/ 38 w 129"/>
                  <a:gd name="T89" fmla="*/ 1 h 8"/>
                  <a:gd name="T90" fmla="*/ 36 w 129"/>
                  <a:gd name="T9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9" h="8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114" y="1"/>
                    </a:moveTo>
                    <a:cubicBezTo>
                      <a:pt x="113" y="2"/>
                      <a:pt x="113" y="3"/>
                      <a:pt x="112" y="4"/>
                    </a:cubicBezTo>
                    <a:cubicBezTo>
                      <a:pt x="114" y="5"/>
                      <a:pt x="116" y="6"/>
                      <a:pt x="117" y="7"/>
                    </a:cubicBezTo>
                    <a:cubicBezTo>
                      <a:pt x="118" y="6"/>
                      <a:pt x="118" y="5"/>
                      <a:pt x="119" y="4"/>
                    </a:cubicBezTo>
                    <a:cubicBezTo>
                      <a:pt x="117" y="3"/>
                      <a:pt x="116" y="2"/>
                      <a:pt x="114" y="1"/>
                    </a:cubicBezTo>
                    <a:moveTo>
                      <a:pt x="97" y="1"/>
                    </a:moveTo>
                    <a:cubicBezTo>
                      <a:pt x="97" y="1"/>
                      <a:pt x="97" y="2"/>
                      <a:pt x="97" y="2"/>
                    </a:cubicBezTo>
                    <a:cubicBezTo>
                      <a:pt x="98" y="3"/>
                      <a:pt x="100" y="4"/>
                      <a:pt x="102" y="5"/>
                    </a:cubicBezTo>
                    <a:cubicBezTo>
                      <a:pt x="103" y="6"/>
                      <a:pt x="103" y="6"/>
                      <a:pt x="103" y="6"/>
                    </a:cubicBezTo>
                    <a:cubicBezTo>
                      <a:pt x="104" y="6"/>
                      <a:pt x="104" y="5"/>
                      <a:pt x="104" y="5"/>
                    </a:cubicBezTo>
                    <a:cubicBezTo>
                      <a:pt x="97" y="1"/>
                      <a:pt x="97" y="1"/>
                      <a:pt x="97" y="1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20" y="1"/>
                    </a:moveTo>
                    <a:cubicBezTo>
                      <a:pt x="19" y="1"/>
                      <a:pt x="19" y="1"/>
                      <a:pt x="19" y="2"/>
                    </a:cubicBezTo>
                    <a:cubicBezTo>
                      <a:pt x="19" y="2"/>
                      <a:pt x="20" y="2"/>
                      <a:pt x="20" y="2"/>
                    </a:cubicBezTo>
                    <a:cubicBezTo>
                      <a:pt x="20" y="2"/>
                      <a:pt x="21" y="2"/>
                      <a:pt x="21" y="1"/>
                    </a:cubicBezTo>
                    <a:cubicBezTo>
                      <a:pt x="20" y="1"/>
                      <a:pt x="20" y="1"/>
                      <a:pt x="20" y="1"/>
                    </a:cubicBezTo>
                    <a:moveTo>
                      <a:pt x="128" y="0"/>
                    </a:moveTo>
                    <a:cubicBezTo>
                      <a:pt x="127" y="2"/>
                      <a:pt x="127" y="3"/>
                      <a:pt x="126" y="4"/>
                    </a:cubicBezTo>
                    <a:cubicBezTo>
                      <a:pt x="126" y="4"/>
                      <a:pt x="126" y="4"/>
                      <a:pt x="127" y="4"/>
                    </a:cubicBezTo>
                    <a:cubicBezTo>
                      <a:pt x="127" y="3"/>
                      <a:pt x="128" y="2"/>
                      <a:pt x="129" y="1"/>
                    </a:cubicBezTo>
                    <a:cubicBezTo>
                      <a:pt x="128" y="0"/>
                      <a:pt x="128" y="0"/>
                      <a:pt x="128" y="0"/>
                    </a:cubicBezTo>
                    <a:moveTo>
                      <a:pt x="36" y="0"/>
                    </a:moveTo>
                    <a:cubicBezTo>
                      <a:pt x="35" y="2"/>
                      <a:pt x="34" y="5"/>
                      <a:pt x="33" y="7"/>
                    </a:cubicBezTo>
                    <a:cubicBezTo>
                      <a:pt x="33" y="7"/>
                      <a:pt x="34" y="7"/>
                      <a:pt x="34" y="8"/>
                    </a:cubicBezTo>
                    <a:cubicBezTo>
                      <a:pt x="35" y="5"/>
                      <a:pt x="36" y="3"/>
                      <a:pt x="38" y="1"/>
                    </a:cubicBezTo>
                    <a:cubicBezTo>
                      <a:pt x="37" y="1"/>
                      <a:pt x="37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0" name="Freeform 9905"/>
              <p:cNvSpPr>
                <a:spLocks noEditPoints="1"/>
              </p:cNvSpPr>
              <p:nvPr/>
            </p:nvSpPr>
            <p:spPr bwMode="auto">
              <a:xfrm>
                <a:off x="-257" y="3297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1" name="Freeform 9906"/>
              <p:cNvSpPr>
                <a:spLocks noEditPoints="1"/>
              </p:cNvSpPr>
              <p:nvPr/>
            </p:nvSpPr>
            <p:spPr bwMode="auto">
              <a:xfrm>
                <a:off x="-323" y="3294"/>
                <a:ext cx="378" cy="29"/>
              </a:xfrm>
              <a:custGeom>
                <a:avLst/>
                <a:gdLst>
                  <a:gd name="T0" fmla="*/ 18 w 160"/>
                  <a:gd name="T1" fmla="*/ 9 h 12"/>
                  <a:gd name="T2" fmla="*/ 20 w 160"/>
                  <a:gd name="T3" fmla="*/ 10 h 12"/>
                  <a:gd name="T4" fmla="*/ 21 w 160"/>
                  <a:gd name="T5" fmla="*/ 5 h 12"/>
                  <a:gd name="T6" fmla="*/ 21 w 160"/>
                  <a:gd name="T7" fmla="*/ 7 h 12"/>
                  <a:gd name="T8" fmla="*/ 21 w 160"/>
                  <a:gd name="T9" fmla="*/ 5 h 12"/>
                  <a:gd name="T10" fmla="*/ 22 w 160"/>
                  <a:gd name="T11" fmla="*/ 3 h 12"/>
                  <a:gd name="T12" fmla="*/ 24 w 160"/>
                  <a:gd name="T13" fmla="*/ 3 h 12"/>
                  <a:gd name="T14" fmla="*/ 89 w 160"/>
                  <a:gd name="T15" fmla="*/ 2 h 12"/>
                  <a:gd name="T16" fmla="*/ 94 w 160"/>
                  <a:gd name="T17" fmla="*/ 12 h 12"/>
                  <a:gd name="T18" fmla="*/ 98 w 160"/>
                  <a:gd name="T19" fmla="*/ 7 h 12"/>
                  <a:gd name="T20" fmla="*/ 25 w 160"/>
                  <a:gd name="T21" fmla="*/ 2 h 12"/>
                  <a:gd name="T22" fmla="*/ 24 w 160"/>
                  <a:gd name="T23" fmla="*/ 3 h 12"/>
                  <a:gd name="T24" fmla="*/ 27 w 160"/>
                  <a:gd name="T25" fmla="*/ 3 h 12"/>
                  <a:gd name="T26" fmla="*/ 6 w 160"/>
                  <a:gd name="T27" fmla="*/ 2 h 12"/>
                  <a:gd name="T28" fmla="*/ 5 w 160"/>
                  <a:gd name="T29" fmla="*/ 10 h 12"/>
                  <a:gd name="T30" fmla="*/ 6 w 160"/>
                  <a:gd name="T31" fmla="*/ 2 h 12"/>
                  <a:gd name="T32" fmla="*/ 52 w 160"/>
                  <a:gd name="T33" fmla="*/ 3 h 12"/>
                  <a:gd name="T34" fmla="*/ 54 w 160"/>
                  <a:gd name="T35" fmla="*/ 3 h 12"/>
                  <a:gd name="T36" fmla="*/ 120 w 160"/>
                  <a:gd name="T37" fmla="*/ 1 h 12"/>
                  <a:gd name="T38" fmla="*/ 116 w 160"/>
                  <a:gd name="T39" fmla="*/ 9 h 12"/>
                  <a:gd name="T40" fmla="*/ 120 w 160"/>
                  <a:gd name="T41" fmla="*/ 1 h 12"/>
                  <a:gd name="T42" fmla="*/ 23 w 160"/>
                  <a:gd name="T43" fmla="*/ 1 h 12"/>
                  <a:gd name="T44" fmla="*/ 24 w 160"/>
                  <a:gd name="T45" fmla="*/ 3 h 12"/>
                  <a:gd name="T46" fmla="*/ 23 w 160"/>
                  <a:gd name="T47" fmla="*/ 1 h 12"/>
                  <a:gd name="T48" fmla="*/ 40 w 160"/>
                  <a:gd name="T49" fmla="*/ 2 h 12"/>
                  <a:gd name="T50" fmla="*/ 42 w 160"/>
                  <a:gd name="T51" fmla="*/ 2 h 12"/>
                  <a:gd name="T52" fmla="*/ 68 w 160"/>
                  <a:gd name="T53" fmla="*/ 1 h 12"/>
                  <a:gd name="T54" fmla="*/ 71 w 160"/>
                  <a:gd name="T55" fmla="*/ 11 h 12"/>
                  <a:gd name="T56" fmla="*/ 68 w 160"/>
                  <a:gd name="T57" fmla="*/ 1 h 12"/>
                  <a:gd name="T58" fmla="*/ 1 w 160"/>
                  <a:gd name="T59" fmla="*/ 7 h 12"/>
                  <a:gd name="T60" fmla="*/ 2 w 160"/>
                  <a:gd name="T61" fmla="*/ 8 h 12"/>
                  <a:gd name="T62" fmla="*/ 4 w 160"/>
                  <a:gd name="T63" fmla="*/ 0 h 12"/>
                  <a:gd name="T64" fmla="*/ 45 w 160"/>
                  <a:gd name="T65" fmla="*/ 3 h 12"/>
                  <a:gd name="T66" fmla="*/ 48 w 160"/>
                  <a:gd name="T67" fmla="*/ 1 h 12"/>
                  <a:gd name="T68" fmla="*/ 4 w 160"/>
                  <a:gd name="T69" fmla="*/ 0 h 12"/>
                  <a:gd name="T70" fmla="*/ 0 w 160"/>
                  <a:gd name="T71" fmla="*/ 7 h 12"/>
                  <a:gd name="T72" fmla="*/ 4 w 160"/>
                  <a:gd name="T73" fmla="*/ 0 h 12"/>
                  <a:gd name="T74" fmla="*/ 39 w 160"/>
                  <a:gd name="T75" fmla="*/ 0 h 12"/>
                  <a:gd name="T76" fmla="*/ 39 w 160"/>
                  <a:gd name="T77" fmla="*/ 1 h 12"/>
                  <a:gd name="T78" fmla="*/ 39 w 160"/>
                  <a:gd name="T79" fmla="*/ 0 h 12"/>
                  <a:gd name="T80" fmla="*/ 4 w 160"/>
                  <a:gd name="T81" fmla="*/ 0 h 12"/>
                  <a:gd name="T82" fmla="*/ 4 w 160"/>
                  <a:gd name="T83" fmla="*/ 0 h 12"/>
                  <a:gd name="T84" fmla="*/ 159 w 160"/>
                  <a:gd name="T85" fmla="*/ 0 h 12"/>
                  <a:gd name="T86" fmla="*/ 157 w 160"/>
                  <a:gd name="T87" fmla="*/ 4 h 12"/>
                  <a:gd name="T88" fmla="*/ 160 w 160"/>
                  <a:gd name="T89" fmla="*/ 1 h 12"/>
                  <a:gd name="T90" fmla="*/ 91 w 160"/>
                  <a:gd name="T91" fmla="*/ 0 h 12"/>
                  <a:gd name="T92" fmla="*/ 99 w 160"/>
                  <a:gd name="T93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0" h="12">
                    <a:moveTo>
                      <a:pt x="18" y="9"/>
                    </a:moveTo>
                    <a:cubicBezTo>
                      <a:pt x="18" y="9"/>
                      <a:pt x="18" y="9"/>
                      <a:pt x="18" y="9"/>
                    </a:cubicBezTo>
                    <a:cubicBezTo>
                      <a:pt x="19" y="9"/>
                      <a:pt x="19" y="9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9" y="9"/>
                      <a:pt x="19" y="9"/>
                      <a:pt x="18" y="9"/>
                    </a:cubicBezTo>
                    <a:moveTo>
                      <a:pt x="21" y="5"/>
                    </a:moveTo>
                    <a:cubicBezTo>
                      <a:pt x="20" y="6"/>
                      <a:pt x="20" y="6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1" y="7"/>
                      <a:pt x="22" y="7"/>
                      <a:pt x="22" y="6"/>
                    </a:cubicBezTo>
                    <a:cubicBezTo>
                      <a:pt x="21" y="6"/>
                      <a:pt x="21" y="5"/>
                      <a:pt x="21" y="5"/>
                    </a:cubicBezTo>
                    <a:moveTo>
                      <a:pt x="22" y="2"/>
                    </a:moveTo>
                    <a:cubicBezTo>
                      <a:pt x="22" y="3"/>
                      <a:pt x="22" y="3"/>
                      <a:pt x="22" y="3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3" y="4"/>
                      <a:pt x="24" y="3"/>
                    </a:cubicBezTo>
                    <a:cubicBezTo>
                      <a:pt x="23" y="3"/>
                      <a:pt x="23" y="3"/>
                      <a:pt x="22" y="2"/>
                    </a:cubicBezTo>
                    <a:moveTo>
                      <a:pt x="89" y="2"/>
                    </a:moveTo>
                    <a:cubicBezTo>
                      <a:pt x="86" y="8"/>
                      <a:pt x="86" y="8"/>
                      <a:pt x="86" y="8"/>
                    </a:cubicBezTo>
                    <a:cubicBezTo>
                      <a:pt x="89" y="9"/>
                      <a:pt x="92" y="11"/>
                      <a:pt x="94" y="12"/>
                    </a:cubicBezTo>
                    <a:cubicBezTo>
                      <a:pt x="95" y="12"/>
                      <a:pt x="95" y="11"/>
                      <a:pt x="96" y="10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5" y="6"/>
                      <a:pt x="92" y="4"/>
                      <a:pt x="89" y="2"/>
                    </a:cubicBezTo>
                    <a:moveTo>
                      <a:pt x="25" y="2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5" y="4"/>
                      <a:pt x="26" y="4"/>
                      <a:pt x="26" y="5"/>
                    </a:cubicBezTo>
                    <a:cubicBezTo>
                      <a:pt x="27" y="4"/>
                      <a:pt x="27" y="4"/>
                      <a:pt x="27" y="3"/>
                    </a:cubicBezTo>
                    <a:cubicBezTo>
                      <a:pt x="26" y="3"/>
                      <a:pt x="26" y="2"/>
                      <a:pt x="25" y="2"/>
                    </a:cubicBezTo>
                    <a:moveTo>
                      <a:pt x="6" y="2"/>
                    </a:moveTo>
                    <a:cubicBezTo>
                      <a:pt x="5" y="4"/>
                      <a:pt x="4" y="6"/>
                      <a:pt x="2" y="9"/>
                    </a:cubicBezTo>
                    <a:cubicBezTo>
                      <a:pt x="3" y="9"/>
                      <a:pt x="4" y="10"/>
                      <a:pt x="5" y="10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7" y="2"/>
                      <a:pt x="6" y="2"/>
                    </a:cubicBezTo>
                    <a:moveTo>
                      <a:pt x="53" y="2"/>
                    </a:moveTo>
                    <a:cubicBezTo>
                      <a:pt x="53" y="2"/>
                      <a:pt x="52" y="2"/>
                      <a:pt x="52" y="3"/>
                    </a:cubicBezTo>
                    <a:cubicBezTo>
                      <a:pt x="53" y="3"/>
                      <a:pt x="53" y="3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3" y="2"/>
                      <a:pt x="53" y="2"/>
                    </a:cubicBezTo>
                    <a:moveTo>
                      <a:pt x="120" y="1"/>
                    </a:moveTo>
                    <a:cubicBezTo>
                      <a:pt x="118" y="4"/>
                      <a:pt x="117" y="6"/>
                      <a:pt x="115" y="9"/>
                    </a:cubicBezTo>
                    <a:cubicBezTo>
                      <a:pt x="116" y="9"/>
                      <a:pt x="116" y="9"/>
                      <a:pt x="116" y="9"/>
                    </a:cubicBezTo>
                    <a:cubicBezTo>
                      <a:pt x="118" y="7"/>
                      <a:pt x="119" y="4"/>
                      <a:pt x="121" y="2"/>
                    </a:cubicBezTo>
                    <a:cubicBezTo>
                      <a:pt x="120" y="1"/>
                      <a:pt x="120" y="1"/>
                      <a:pt x="120" y="1"/>
                    </a:cubicBezTo>
                    <a:cubicBezTo>
                      <a:pt x="120" y="1"/>
                      <a:pt x="120" y="1"/>
                      <a:pt x="120" y="1"/>
                    </a:cubicBezTo>
                    <a:moveTo>
                      <a:pt x="23" y="1"/>
                    </a:moveTo>
                    <a:cubicBezTo>
                      <a:pt x="23" y="1"/>
                      <a:pt x="23" y="2"/>
                      <a:pt x="22" y="2"/>
                    </a:cubicBezTo>
                    <a:cubicBezTo>
                      <a:pt x="23" y="2"/>
                      <a:pt x="23" y="3"/>
                      <a:pt x="24" y="3"/>
                    </a:cubicBezTo>
                    <a:cubicBezTo>
                      <a:pt x="24" y="3"/>
                      <a:pt x="24" y="2"/>
                      <a:pt x="25" y="2"/>
                    </a:cubicBezTo>
                    <a:cubicBezTo>
                      <a:pt x="24" y="1"/>
                      <a:pt x="24" y="1"/>
                      <a:pt x="23" y="1"/>
                    </a:cubicBezTo>
                    <a:moveTo>
                      <a:pt x="40" y="1"/>
                    </a:moveTo>
                    <a:cubicBezTo>
                      <a:pt x="40" y="1"/>
                      <a:pt x="40" y="1"/>
                      <a:pt x="40" y="2"/>
                    </a:cubicBezTo>
                    <a:cubicBezTo>
                      <a:pt x="40" y="2"/>
                      <a:pt x="41" y="2"/>
                      <a:pt x="42" y="3"/>
                    </a:cubicBezTo>
                    <a:cubicBezTo>
                      <a:pt x="42" y="3"/>
                      <a:pt x="42" y="2"/>
                      <a:pt x="42" y="2"/>
                    </a:cubicBezTo>
                    <a:cubicBezTo>
                      <a:pt x="42" y="2"/>
                      <a:pt x="41" y="1"/>
                      <a:pt x="40" y="1"/>
                    </a:cubicBezTo>
                    <a:moveTo>
                      <a:pt x="68" y="1"/>
                    </a:moveTo>
                    <a:cubicBezTo>
                      <a:pt x="67" y="3"/>
                      <a:pt x="66" y="5"/>
                      <a:pt x="64" y="7"/>
                    </a:cubicBezTo>
                    <a:cubicBezTo>
                      <a:pt x="67" y="8"/>
                      <a:pt x="69" y="10"/>
                      <a:pt x="71" y="11"/>
                    </a:cubicBezTo>
                    <a:cubicBezTo>
                      <a:pt x="73" y="9"/>
                      <a:pt x="74" y="7"/>
                      <a:pt x="75" y="5"/>
                    </a:cubicBezTo>
                    <a:cubicBezTo>
                      <a:pt x="73" y="4"/>
                      <a:pt x="70" y="2"/>
                      <a:pt x="68" y="1"/>
                    </a:cubicBezTo>
                    <a:moveTo>
                      <a:pt x="4" y="0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6"/>
                      <a:pt x="4" y="4"/>
                      <a:pt x="6" y="1"/>
                    </a:cubicBezTo>
                    <a:cubicBezTo>
                      <a:pt x="5" y="1"/>
                      <a:pt x="5" y="1"/>
                      <a:pt x="4" y="0"/>
                    </a:cubicBezTo>
                    <a:moveTo>
                      <a:pt x="47" y="0"/>
                    </a:moveTo>
                    <a:cubicBezTo>
                      <a:pt x="46" y="1"/>
                      <a:pt x="46" y="2"/>
                      <a:pt x="45" y="3"/>
                    </a:cubicBezTo>
                    <a:cubicBezTo>
                      <a:pt x="46" y="3"/>
                      <a:pt x="46" y="3"/>
                      <a:pt x="46" y="3"/>
                    </a:cubicBezTo>
                    <a:cubicBezTo>
                      <a:pt x="47" y="3"/>
                      <a:pt x="47" y="2"/>
                      <a:pt x="48" y="1"/>
                    </a:cubicBezTo>
                    <a:cubicBezTo>
                      <a:pt x="47" y="1"/>
                      <a:pt x="47" y="1"/>
                      <a:pt x="47" y="0"/>
                    </a:cubicBezTo>
                    <a:moveTo>
                      <a:pt x="4" y="0"/>
                    </a:moveTo>
                    <a:cubicBezTo>
                      <a:pt x="3" y="1"/>
                      <a:pt x="2" y="3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6"/>
                      <a:pt x="1" y="6"/>
                      <a:pt x="1" y="5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9" y="0"/>
                    </a:moveTo>
                    <a:cubicBezTo>
                      <a:pt x="39" y="0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40" y="1"/>
                      <a:pt x="40" y="0"/>
                    </a:cubicBezTo>
                    <a:cubicBezTo>
                      <a:pt x="40" y="0"/>
                      <a:pt x="39" y="0"/>
                      <a:pt x="39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159" y="0"/>
                    </a:moveTo>
                    <a:cubicBezTo>
                      <a:pt x="158" y="1"/>
                      <a:pt x="157" y="2"/>
                      <a:pt x="157" y="3"/>
                    </a:cubicBezTo>
                    <a:cubicBezTo>
                      <a:pt x="157" y="4"/>
                      <a:pt x="157" y="4"/>
                      <a:pt x="157" y="4"/>
                    </a:cubicBezTo>
                    <a:cubicBezTo>
                      <a:pt x="158" y="4"/>
                      <a:pt x="158" y="4"/>
                      <a:pt x="158" y="4"/>
                    </a:cubicBezTo>
                    <a:cubicBezTo>
                      <a:pt x="160" y="1"/>
                      <a:pt x="160" y="1"/>
                      <a:pt x="160" y="1"/>
                    </a:cubicBezTo>
                    <a:cubicBezTo>
                      <a:pt x="159" y="0"/>
                      <a:pt x="159" y="0"/>
                      <a:pt x="159" y="0"/>
                    </a:cubicBezTo>
                    <a:moveTo>
                      <a:pt x="91" y="0"/>
                    </a:moveTo>
                    <a:cubicBezTo>
                      <a:pt x="94" y="2"/>
                      <a:pt x="96" y="3"/>
                      <a:pt x="99" y="5"/>
                    </a:cubicBezTo>
                    <a:cubicBezTo>
                      <a:pt x="99" y="4"/>
                      <a:pt x="99" y="4"/>
                      <a:pt x="99" y="4"/>
                    </a:cubicBezTo>
                    <a:cubicBezTo>
                      <a:pt x="96" y="3"/>
                      <a:pt x="94" y="1"/>
                      <a:pt x="9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2" name="Freeform 9907"/>
              <p:cNvSpPr>
                <a:spLocks noEditPoints="1"/>
              </p:cNvSpPr>
              <p:nvPr/>
            </p:nvSpPr>
            <p:spPr bwMode="auto">
              <a:xfrm>
                <a:off x="-281" y="3302"/>
                <a:ext cx="12" cy="16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4 h 7"/>
                  <a:gd name="T8" fmla="*/ 2 w 5"/>
                  <a:gd name="T9" fmla="*/ 4 h 7"/>
                  <a:gd name="T10" fmla="*/ 4 w 5"/>
                  <a:gd name="T11" fmla="*/ 0 h 7"/>
                  <a:gd name="T12" fmla="*/ 3 w 5"/>
                  <a:gd name="T13" fmla="*/ 2 h 7"/>
                  <a:gd name="T14" fmla="*/ 4 w 5"/>
                  <a:gd name="T15" fmla="*/ 3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4" y="2"/>
                      <a:pt x="5" y="2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3" name="Freeform 9908"/>
              <p:cNvSpPr>
                <a:spLocks noEditPoints="1"/>
              </p:cNvSpPr>
              <p:nvPr/>
            </p:nvSpPr>
            <p:spPr bwMode="auto">
              <a:xfrm>
                <a:off x="-276" y="3302"/>
                <a:ext cx="324" cy="25"/>
              </a:xfrm>
              <a:custGeom>
                <a:avLst/>
                <a:gdLst>
                  <a:gd name="T0" fmla="*/ 0 w 137"/>
                  <a:gd name="T1" fmla="*/ 7 h 11"/>
                  <a:gd name="T2" fmla="*/ 0 w 137"/>
                  <a:gd name="T3" fmla="*/ 7 h 11"/>
                  <a:gd name="T4" fmla="*/ 2 w 137"/>
                  <a:gd name="T5" fmla="*/ 8 h 11"/>
                  <a:gd name="T6" fmla="*/ 2 w 137"/>
                  <a:gd name="T7" fmla="*/ 8 h 11"/>
                  <a:gd name="T8" fmla="*/ 0 w 137"/>
                  <a:gd name="T9" fmla="*/ 7 h 11"/>
                  <a:gd name="T10" fmla="*/ 2 w 137"/>
                  <a:gd name="T11" fmla="*/ 3 h 11"/>
                  <a:gd name="T12" fmla="*/ 1 w 137"/>
                  <a:gd name="T13" fmla="*/ 5 h 11"/>
                  <a:gd name="T14" fmla="*/ 4 w 137"/>
                  <a:gd name="T15" fmla="*/ 6 h 11"/>
                  <a:gd name="T16" fmla="*/ 5 w 137"/>
                  <a:gd name="T17" fmla="*/ 5 h 11"/>
                  <a:gd name="T18" fmla="*/ 2 w 137"/>
                  <a:gd name="T19" fmla="*/ 3 h 11"/>
                  <a:gd name="T20" fmla="*/ 4 w 137"/>
                  <a:gd name="T21" fmla="*/ 1 h 11"/>
                  <a:gd name="T22" fmla="*/ 4 w 137"/>
                  <a:gd name="T23" fmla="*/ 1 h 11"/>
                  <a:gd name="T24" fmla="*/ 6 w 137"/>
                  <a:gd name="T25" fmla="*/ 3 h 11"/>
                  <a:gd name="T26" fmla="*/ 6 w 137"/>
                  <a:gd name="T27" fmla="*/ 2 h 11"/>
                  <a:gd name="T28" fmla="*/ 4 w 137"/>
                  <a:gd name="T29" fmla="*/ 1 h 11"/>
                  <a:gd name="T30" fmla="*/ 19 w 137"/>
                  <a:gd name="T31" fmla="*/ 1 h 11"/>
                  <a:gd name="T32" fmla="*/ 18 w 137"/>
                  <a:gd name="T33" fmla="*/ 2 h 11"/>
                  <a:gd name="T34" fmla="*/ 20 w 137"/>
                  <a:gd name="T35" fmla="*/ 3 h 11"/>
                  <a:gd name="T36" fmla="*/ 21 w 137"/>
                  <a:gd name="T37" fmla="*/ 2 h 11"/>
                  <a:gd name="T38" fmla="*/ 19 w 137"/>
                  <a:gd name="T39" fmla="*/ 1 h 11"/>
                  <a:gd name="T40" fmla="*/ 32 w 137"/>
                  <a:gd name="T41" fmla="*/ 0 h 11"/>
                  <a:gd name="T42" fmla="*/ 30 w 137"/>
                  <a:gd name="T43" fmla="*/ 3 h 11"/>
                  <a:gd name="T44" fmla="*/ 32 w 137"/>
                  <a:gd name="T45" fmla="*/ 4 h 11"/>
                  <a:gd name="T46" fmla="*/ 33 w 137"/>
                  <a:gd name="T47" fmla="*/ 1 h 11"/>
                  <a:gd name="T48" fmla="*/ 32 w 137"/>
                  <a:gd name="T49" fmla="*/ 0 h 11"/>
                  <a:gd name="T50" fmla="*/ 25 w 137"/>
                  <a:gd name="T51" fmla="*/ 0 h 11"/>
                  <a:gd name="T52" fmla="*/ 24 w 137"/>
                  <a:gd name="T53" fmla="*/ 1 h 11"/>
                  <a:gd name="T54" fmla="*/ 25 w 137"/>
                  <a:gd name="T55" fmla="*/ 2 h 11"/>
                  <a:gd name="T56" fmla="*/ 26 w 137"/>
                  <a:gd name="T57" fmla="*/ 1 h 11"/>
                  <a:gd name="T58" fmla="*/ 25 w 137"/>
                  <a:gd name="T59" fmla="*/ 0 h 11"/>
                  <a:gd name="T60" fmla="*/ 103 w 137"/>
                  <a:gd name="T61" fmla="*/ 0 h 11"/>
                  <a:gd name="T62" fmla="*/ 99 w 137"/>
                  <a:gd name="T63" fmla="*/ 7 h 11"/>
                  <a:gd name="T64" fmla="*/ 105 w 137"/>
                  <a:gd name="T65" fmla="*/ 11 h 11"/>
                  <a:gd name="T66" fmla="*/ 109 w 137"/>
                  <a:gd name="T67" fmla="*/ 4 h 11"/>
                  <a:gd name="T68" fmla="*/ 103 w 137"/>
                  <a:gd name="T69" fmla="*/ 0 h 11"/>
                  <a:gd name="T70" fmla="*/ 112 w 137"/>
                  <a:gd name="T71" fmla="*/ 0 h 11"/>
                  <a:gd name="T72" fmla="*/ 112 w 137"/>
                  <a:gd name="T73" fmla="*/ 1 h 11"/>
                  <a:gd name="T74" fmla="*/ 116 w 137"/>
                  <a:gd name="T75" fmla="*/ 4 h 11"/>
                  <a:gd name="T76" fmla="*/ 117 w 137"/>
                  <a:gd name="T77" fmla="*/ 3 h 11"/>
                  <a:gd name="T78" fmla="*/ 112 w 137"/>
                  <a:gd name="T79" fmla="*/ 0 h 11"/>
                  <a:gd name="T80" fmla="*/ 35 w 137"/>
                  <a:gd name="T81" fmla="*/ 0 h 11"/>
                  <a:gd name="T82" fmla="*/ 34 w 137"/>
                  <a:gd name="T83" fmla="*/ 1 h 11"/>
                  <a:gd name="T84" fmla="*/ 39 w 137"/>
                  <a:gd name="T85" fmla="*/ 3 h 11"/>
                  <a:gd name="T86" fmla="*/ 39 w 137"/>
                  <a:gd name="T87" fmla="*/ 2 h 11"/>
                  <a:gd name="T88" fmla="*/ 35 w 137"/>
                  <a:gd name="T89" fmla="*/ 0 h 11"/>
                  <a:gd name="T90" fmla="*/ 18 w 137"/>
                  <a:gd name="T91" fmla="*/ 0 h 11"/>
                  <a:gd name="T92" fmla="*/ 17 w 137"/>
                  <a:gd name="T93" fmla="*/ 1 h 11"/>
                  <a:gd name="T94" fmla="*/ 17 w 137"/>
                  <a:gd name="T95" fmla="*/ 1 h 11"/>
                  <a:gd name="T96" fmla="*/ 18 w 137"/>
                  <a:gd name="T97" fmla="*/ 0 h 11"/>
                  <a:gd name="T98" fmla="*/ 18 w 137"/>
                  <a:gd name="T99" fmla="*/ 0 h 11"/>
                  <a:gd name="T100" fmla="*/ 137 w 137"/>
                  <a:gd name="T101" fmla="*/ 0 h 11"/>
                  <a:gd name="T102" fmla="*/ 136 w 137"/>
                  <a:gd name="T103" fmla="*/ 0 h 11"/>
                  <a:gd name="T104" fmla="*/ 136 w 137"/>
                  <a:gd name="T105" fmla="*/ 0 h 11"/>
                  <a:gd name="T106" fmla="*/ 137 w 137"/>
                  <a:gd name="T10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37" h="11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1" y="7"/>
                      <a:pt x="0" y="7"/>
                    </a:cubicBezTo>
                    <a:moveTo>
                      <a:pt x="2" y="3"/>
                    </a:moveTo>
                    <a:cubicBezTo>
                      <a:pt x="2" y="4"/>
                      <a:pt x="2" y="4"/>
                      <a:pt x="1" y="5"/>
                    </a:cubicBezTo>
                    <a:cubicBezTo>
                      <a:pt x="2" y="5"/>
                      <a:pt x="3" y="6"/>
                      <a:pt x="4" y="6"/>
                    </a:cubicBezTo>
                    <a:cubicBezTo>
                      <a:pt x="4" y="6"/>
                      <a:pt x="4" y="5"/>
                      <a:pt x="5" y="5"/>
                    </a:cubicBezTo>
                    <a:cubicBezTo>
                      <a:pt x="4" y="4"/>
                      <a:pt x="3" y="4"/>
                      <a:pt x="2" y="3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1"/>
                      <a:pt x="4" y="1"/>
                    </a:cubicBezTo>
                    <a:moveTo>
                      <a:pt x="19" y="1"/>
                    </a:moveTo>
                    <a:cubicBezTo>
                      <a:pt x="18" y="1"/>
                      <a:pt x="18" y="1"/>
                      <a:pt x="18" y="2"/>
                    </a:cubicBezTo>
                    <a:cubicBezTo>
                      <a:pt x="19" y="2"/>
                      <a:pt x="19" y="2"/>
                      <a:pt x="20" y="3"/>
                    </a:cubicBezTo>
                    <a:cubicBezTo>
                      <a:pt x="20" y="2"/>
                      <a:pt x="20" y="2"/>
                      <a:pt x="21" y="2"/>
                    </a:cubicBezTo>
                    <a:cubicBezTo>
                      <a:pt x="20" y="1"/>
                      <a:pt x="19" y="1"/>
                      <a:pt x="19" y="1"/>
                    </a:cubicBezTo>
                    <a:moveTo>
                      <a:pt x="32" y="0"/>
                    </a:moveTo>
                    <a:cubicBezTo>
                      <a:pt x="31" y="1"/>
                      <a:pt x="31" y="2"/>
                      <a:pt x="30" y="3"/>
                    </a:cubicBezTo>
                    <a:cubicBezTo>
                      <a:pt x="31" y="3"/>
                      <a:pt x="31" y="3"/>
                      <a:pt x="32" y="4"/>
                    </a:cubicBezTo>
                    <a:cubicBezTo>
                      <a:pt x="32" y="3"/>
                      <a:pt x="33" y="2"/>
                      <a:pt x="33" y="1"/>
                    </a:cubicBezTo>
                    <a:cubicBezTo>
                      <a:pt x="33" y="1"/>
                      <a:pt x="32" y="1"/>
                      <a:pt x="32" y="0"/>
                    </a:cubicBezTo>
                    <a:moveTo>
                      <a:pt x="25" y="0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4" y="2"/>
                      <a:pt x="25" y="2"/>
                      <a:pt x="25" y="2"/>
                    </a:cubicBezTo>
                    <a:cubicBezTo>
                      <a:pt x="25" y="2"/>
                      <a:pt x="26" y="1"/>
                      <a:pt x="26" y="1"/>
                    </a:cubicBezTo>
                    <a:cubicBezTo>
                      <a:pt x="25" y="1"/>
                      <a:pt x="25" y="1"/>
                      <a:pt x="25" y="0"/>
                    </a:cubicBezTo>
                    <a:moveTo>
                      <a:pt x="103" y="0"/>
                    </a:moveTo>
                    <a:cubicBezTo>
                      <a:pt x="101" y="3"/>
                      <a:pt x="100" y="5"/>
                      <a:pt x="99" y="7"/>
                    </a:cubicBezTo>
                    <a:cubicBezTo>
                      <a:pt x="101" y="9"/>
                      <a:pt x="103" y="10"/>
                      <a:pt x="105" y="11"/>
                    </a:cubicBezTo>
                    <a:cubicBezTo>
                      <a:pt x="107" y="9"/>
                      <a:pt x="108" y="7"/>
                      <a:pt x="109" y="4"/>
                    </a:cubicBezTo>
                    <a:cubicBezTo>
                      <a:pt x="103" y="0"/>
                      <a:pt x="103" y="0"/>
                      <a:pt x="103" y="0"/>
                    </a:cubicBezTo>
                    <a:moveTo>
                      <a:pt x="112" y="0"/>
                    </a:moveTo>
                    <a:cubicBezTo>
                      <a:pt x="112" y="1"/>
                      <a:pt x="112" y="1"/>
                      <a:pt x="112" y="1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7" y="4"/>
                      <a:pt x="117" y="3"/>
                      <a:pt x="117" y="3"/>
                    </a:cubicBezTo>
                    <a:cubicBezTo>
                      <a:pt x="112" y="0"/>
                      <a:pt x="112" y="0"/>
                      <a:pt x="112" y="0"/>
                    </a:cubicBezTo>
                    <a:moveTo>
                      <a:pt x="35" y="0"/>
                    </a:moveTo>
                    <a:cubicBezTo>
                      <a:pt x="35" y="0"/>
                      <a:pt x="35" y="1"/>
                      <a:pt x="34" y="1"/>
                    </a:cubicBezTo>
                    <a:cubicBezTo>
                      <a:pt x="36" y="2"/>
                      <a:pt x="37" y="3"/>
                      <a:pt x="39" y="3"/>
                    </a:cubicBezTo>
                    <a:cubicBezTo>
                      <a:pt x="39" y="3"/>
                      <a:pt x="39" y="3"/>
                      <a:pt x="39" y="2"/>
                    </a:cubicBezTo>
                    <a:cubicBezTo>
                      <a:pt x="38" y="2"/>
                      <a:pt x="37" y="1"/>
                      <a:pt x="35" y="0"/>
                    </a:cubicBezTo>
                    <a:moveTo>
                      <a:pt x="18" y="0"/>
                    </a:moveTo>
                    <a:cubicBezTo>
                      <a:pt x="17" y="0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8" y="1"/>
                      <a:pt x="18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moveTo>
                      <a:pt x="137" y="0"/>
                    </a:moveTo>
                    <a:cubicBezTo>
                      <a:pt x="136" y="0"/>
                      <a:pt x="136" y="0"/>
                      <a:pt x="136" y="0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36" y="0"/>
                      <a:pt x="136" y="0"/>
                      <a:pt x="1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4" name="Freeform 9909"/>
              <p:cNvSpPr>
                <a:spLocks noEditPoints="1"/>
              </p:cNvSpPr>
              <p:nvPr/>
            </p:nvSpPr>
            <p:spPr bwMode="auto">
              <a:xfrm>
                <a:off x="-276" y="3304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2 w 6"/>
                  <a:gd name="T5" fmla="*/ 7 h 7"/>
                  <a:gd name="T6" fmla="*/ 4 w 6"/>
                  <a:gd name="T7" fmla="*/ 5 h 7"/>
                  <a:gd name="T8" fmla="*/ 1 w 6"/>
                  <a:gd name="T9" fmla="*/ 4 h 7"/>
                  <a:gd name="T10" fmla="*/ 4 w 6"/>
                  <a:gd name="T11" fmla="*/ 0 h 7"/>
                  <a:gd name="T12" fmla="*/ 2 w 6"/>
                  <a:gd name="T13" fmla="*/ 2 h 7"/>
                  <a:gd name="T14" fmla="*/ 5 w 6"/>
                  <a:gd name="T15" fmla="*/ 4 h 7"/>
                  <a:gd name="T16" fmla="*/ 6 w 6"/>
                  <a:gd name="T17" fmla="*/ 2 h 7"/>
                  <a:gd name="T18" fmla="*/ 4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3"/>
                      <a:pt x="4" y="3"/>
                      <a:pt x="5" y="4"/>
                    </a:cubicBezTo>
                    <a:cubicBezTo>
                      <a:pt x="5" y="3"/>
                      <a:pt x="5" y="2"/>
                      <a:pt x="6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5" name="Freeform 9910"/>
              <p:cNvSpPr>
                <a:spLocks noEditPoints="1"/>
              </p:cNvSpPr>
              <p:nvPr/>
            </p:nvSpPr>
            <p:spPr bwMode="auto">
              <a:xfrm>
                <a:off x="-260" y="3304"/>
                <a:ext cx="24" cy="9"/>
              </a:xfrm>
              <a:custGeom>
                <a:avLst/>
                <a:gdLst>
                  <a:gd name="T0" fmla="*/ 8 w 10"/>
                  <a:gd name="T1" fmla="*/ 3 h 4"/>
                  <a:gd name="T2" fmla="*/ 8 w 10"/>
                  <a:gd name="T3" fmla="*/ 3 h 4"/>
                  <a:gd name="T4" fmla="*/ 8 w 10"/>
                  <a:gd name="T5" fmla="*/ 4 h 4"/>
                  <a:gd name="T6" fmla="*/ 9 w 10"/>
                  <a:gd name="T7" fmla="*/ 3 h 4"/>
                  <a:gd name="T8" fmla="*/ 8 w 10"/>
                  <a:gd name="T9" fmla="*/ 3 h 4"/>
                  <a:gd name="T10" fmla="*/ 9 w 10"/>
                  <a:gd name="T11" fmla="*/ 2 h 4"/>
                  <a:gd name="T12" fmla="*/ 9 w 10"/>
                  <a:gd name="T13" fmla="*/ 2 h 4"/>
                  <a:gd name="T14" fmla="*/ 9 w 10"/>
                  <a:gd name="T15" fmla="*/ 3 h 4"/>
                  <a:gd name="T16" fmla="*/ 9 w 10"/>
                  <a:gd name="T17" fmla="*/ 2 h 4"/>
                  <a:gd name="T18" fmla="*/ 9 w 10"/>
                  <a:gd name="T19" fmla="*/ 2 h 4"/>
                  <a:gd name="T20" fmla="*/ 10 w 10"/>
                  <a:gd name="T21" fmla="*/ 0 h 4"/>
                  <a:gd name="T22" fmla="*/ 9 w 10"/>
                  <a:gd name="T23" fmla="*/ 1 h 4"/>
                  <a:gd name="T24" fmla="*/ 10 w 10"/>
                  <a:gd name="T25" fmla="*/ 1 h 4"/>
                  <a:gd name="T26" fmla="*/ 10 w 10"/>
                  <a:gd name="T27" fmla="*/ 0 h 4"/>
                  <a:gd name="T28" fmla="*/ 10 w 10"/>
                  <a:gd name="T29" fmla="*/ 0 h 4"/>
                  <a:gd name="T30" fmla="*/ 1 w 10"/>
                  <a:gd name="T31" fmla="*/ 0 h 4"/>
                  <a:gd name="T32" fmla="*/ 0 w 10"/>
                  <a:gd name="T33" fmla="*/ 1 h 4"/>
                  <a:gd name="T34" fmla="*/ 0 w 10"/>
                  <a:gd name="T35" fmla="*/ 1 h 4"/>
                  <a:gd name="T36" fmla="*/ 1 w 10"/>
                  <a:gd name="T37" fmla="*/ 0 h 4"/>
                  <a:gd name="T38" fmla="*/ 1 w 10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4"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9" y="3"/>
                      <a:pt x="8" y="3"/>
                      <a:pt x="8" y="3"/>
                    </a:cubicBezTo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moveTo>
                      <a:pt x="10" y="0"/>
                    </a:moveTo>
                    <a:cubicBezTo>
                      <a:pt x="10" y="0"/>
                      <a:pt x="10" y="1"/>
                      <a:pt x="9" y="1"/>
                    </a:cubicBezTo>
                    <a:cubicBezTo>
                      <a:pt x="9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6" name="Freeform 9911"/>
              <p:cNvSpPr>
                <a:spLocks noEditPoints="1"/>
              </p:cNvSpPr>
              <p:nvPr/>
            </p:nvSpPr>
            <p:spPr bwMode="auto">
              <a:xfrm>
                <a:off x="-241" y="3306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7" name="Freeform 9912"/>
              <p:cNvSpPr>
                <a:spLocks noEditPoints="1"/>
              </p:cNvSpPr>
              <p:nvPr/>
            </p:nvSpPr>
            <p:spPr bwMode="auto">
              <a:xfrm>
                <a:off x="-238" y="3304"/>
                <a:ext cx="316" cy="16"/>
              </a:xfrm>
              <a:custGeom>
                <a:avLst/>
                <a:gdLst>
                  <a:gd name="T0" fmla="*/ 1 w 134"/>
                  <a:gd name="T1" fmla="*/ 4 h 7"/>
                  <a:gd name="T2" fmla="*/ 1 w 134"/>
                  <a:gd name="T3" fmla="*/ 4 h 7"/>
                  <a:gd name="T4" fmla="*/ 2 w 134"/>
                  <a:gd name="T5" fmla="*/ 5 h 7"/>
                  <a:gd name="T6" fmla="*/ 2 w 134"/>
                  <a:gd name="T7" fmla="*/ 5 h 7"/>
                  <a:gd name="T8" fmla="*/ 1 w 134"/>
                  <a:gd name="T9" fmla="*/ 4 h 7"/>
                  <a:gd name="T10" fmla="*/ 0 w 134"/>
                  <a:gd name="T11" fmla="*/ 3 h 7"/>
                  <a:gd name="T12" fmla="*/ 0 w 134"/>
                  <a:gd name="T13" fmla="*/ 4 h 7"/>
                  <a:gd name="T14" fmla="*/ 0 w 134"/>
                  <a:gd name="T15" fmla="*/ 4 h 7"/>
                  <a:gd name="T16" fmla="*/ 1 w 134"/>
                  <a:gd name="T17" fmla="*/ 4 h 7"/>
                  <a:gd name="T18" fmla="*/ 0 w 134"/>
                  <a:gd name="T19" fmla="*/ 3 h 7"/>
                  <a:gd name="T20" fmla="*/ 1 w 134"/>
                  <a:gd name="T21" fmla="*/ 3 h 7"/>
                  <a:gd name="T22" fmla="*/ 1 w 134"/>
                  <a:gd name="T23" fmla="*/ 3 h 7"/>
                  <a:gd name="T24" fmla="*/ 3 w 134"/>
                  <a:gd name="T25" fmla="*/ 4 h 7"/>
                  <a:gd name="T26" fmla="*/ 3 w 134"/>
                  <a:gd name="T27" fmla="*/ 4 h 7"/>
                  <a:gd name="T28" fmla="*/ 1 w 134"/>
                  <a:gd name="T29" fmla="*/ 3 h 7"/>
                  <a:gd name="T30" fmla="*/ 1 w 134"/>
                  <a:gd name="T31" fmla="*/ 3 h 7"/>
                  <a:gd name="T32" fmla="*/ 1 w 134"/>
                  <a:gd name="T33" fmla="*/ 3 h 7"/>
                  <a:gd name="T34" fmla="*/ 1 w 134"/>
                  <a:gd name="T35" fmla="*/ 3 h 7"/>
                  <a:gd name="T36" fmla="*/ 1 w 134"/>
                  <a:gd name="T37" fmla="*/ 3 h 7"/>
                  <a:gd name="T38" fmla="*/ 1 w 134"/>
                  <a:gd name="T39" fmla="*/ 3 h 7"/>
                  <a:gd name="T40" fmla="*/ 2 w 134"/>
                  <a:gd name="T41" fmla="*/ 1 h 7"/>
                  <a:gd name="T42" fmla="*/ 1 w 134"/>
                  <a:gd name="T43" fmla="*/ 2 h 7"/>
                  <a:gd name="T44" fmla="*/ 2 w 134"/>
                  <a:gd name="T45" fmla="*/ 2 h 7"/>
                  <a:gd name="T46" fmla="*/ 2 w 134"/>
                  <a:gd name="T47" fmla="*/ 2 h 7"/>
                  <a:gd name="T48" fmla="*/ 2 w 134"/>
                  <a:gd name="T49" fmla="*/ 2 h 7"/>
                  <a:gd name="T50" fmla="*/ 3 w 134"/>
                  <a:gd name="T51" fmla="*/ 3 h 7"/>
                  <a:gd name="T52" fmla="*/ 4 w 134"/>
                  <a:gd name="T53" fmla="*/ 2 h 7"/>
                  <a:gd name="T54" fmla="*/ 4 w 134"/>
                  <a:gd name="T55" fmla="*/ 2 h 7"/>
                  <a:gd name="T56" fmla="*/ 2 w 134"/>
                  <a:gd name="T57" fmla="*/ 1 h 7"/>
                  <a:gd name="T58" fmla="*/ 132 w 134"/>
                  <a:gd name="T59" fmla="*/ 0 h 7"/>
                  <a:gd name="T60" fmla="*/ 129 w 134"/>
                  <a:gd name="T61" fmla="*/ 1 h 7"/>
                  <a:gd name="T62" fmla="*/ 126 w 134"/>
                  <a:gd name="T63" fmla="*/ 3 h 7"/>
                  <a:gd name="T64" fmla="*/ 128 w 134"/>
                  <a:gd name="T65" fmla="*/ 5 h 7"/>
                  <a:gd name="T66" fmla="*/ 129 w 134"/>
                  <a:gd name="T67" fmla="*/ 4 h 7"/>
                  <a:gd name="T68" fmla="*/ 129 w 134"/>
                  <a:gd name="T69" fmla="*/ 4 h 7"/>
                  <a:gd name="T70" fmla="*/ 130 w 134"/>
                  <a:gd name="T71" fmla="*/ 3 h 7"/>
                  <a:gd name="T72" fmla="*/ 131 w 134"/>
                  <a:gd name="T73" fmla="*/ 5 h 7"/>
                  <a:gd name="T74" fmla="*/ 131 w 134"/>
                  <a:gd name="T75" fmla="*/ 5 h 7"/>
                  <a:gd name="T76" fmla="*/ 130 w 134"/>
                  <a:gd name="T77" fmla="*/ 6 h 7"/>
                  <a:gd name="T78" fmla="*/ 132 w 134"/>
                  <a:gd name="T79" fmla="*/ 7 h 7"/>
                  <a:gd name="T80" fmla="*/ 132 w 134"/>
                  <a:gd name="T81" fmla="*/ 7 h 7"/>
                  <a:gd name="T82" fmla="*/ 133 w 134"/>
                  <a:gd name="T83" fmla="*/ 5 h 7"/>
                  <a:gd name="T84" fmla="*/ 133 w 134"/>
                  <a:gd name="T85" fmla="*/ 4 h 7"/>
                  <a:gd name="T86" fmla="*/ 134 w 134"/>
                  <a:gd name="T87" fmla="*/ 4 h 7"/>
                  <a:gd name="T88" fmla="*/ 134 w 134"/>
                  <a:gd name="T89" fmla="*/ 4 h 7"/>
                  <a:gd name="T90" fmla="*/ 133 w 134"/>
                  <a:gd name="T91" fmla="*/ 0 h 7"/>
                  <a:gd name="T92" fmla="*/ 132 w 134"/>
                  <a:gd name="T9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4" h="7"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132" y="0"/>
                    </a:moveTo>
                    <a:cubicBezTo>
                      <a:pt x="131" y="0"/>
                      <a:pt x="129" y="0"/>
                      <a:pt x="129" y="1"/>
                    </a:cubicBezTo>
                    <a:cubicBezTo>
                      <a:pt x="128" y="2"/>
                      <a:pt x="127" y="2"/>
                      <a:pt x="126" y="3"/>
                    </a:cubicBezTo>
                    <a:cubicBezTo>
                      <a:pt x="128" y="5"/>
                      <a:pt x="128" y="5"/>
                      <a:pt x="128" y="5"/>
                    </a:cubicBezTo>
                    <a:cubicBezTo>
                      <a:pt x="129" y="4"/>
                      <a:pt x="129" y="4"/>
                      <a:pt x="129" y="4"/>
                    </a:cubicBezTo>
                    <a:cubicBezTo>
                      <a:pt x="129" y="4"/>
                      <a:pt x="129" y="4"/>
                      <a:pt x="129" y="4"/>
                    </a:cubicBezTo>
                    <a:cubicBezTo>
                      <a:pt x="130" y="4"/>
                      <a:pt x="130" y="3"/>
                      <a:pt x="130" y="3"/>
                    </a:cubicBezTo>
                    <a:cubicBezTo>
                      <a:pt x="131" y="3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0" y="5"/>
                      <a:pt x="130" y="5"/>
                      <a:pt x="130" y="6"/>
                    </a:cubicBezTo>
                    <a:cubicBezTo>
                      <a:pt x="132" y="7"/>
                      <a:pt x="132" y="7"/>
                      <a:pt x="132" y="7"/>
                    </a:cubicBezTo>
                    <a:cubicBezTo>
                      <a:pt x="132" y="7"/>
                      <a:pt x="132" y="7"/>
                      <a:pt x="132" y="7"/>
                    </a:cubicBezTo>
                    <a:cubicBezTo>
                      <a:pt x="133" y="5"/>
                      <a:pt x="133" y="5"/>
                      <a:pt x="133" y="5"/>
                    </a:cubicBezTo>
                    <a:cubicBezTo>
                      <a:pt x="133" y="4"/>
                      <a:pt x="133" y="4"/>
                      <a:pt x="133" y="4"/>
                    </a:cubicBezTo>
                    <a:cubicBezTo>
                      <a:pt x="133" y="4"/>
                      <a:pt x="133" y="4"/>
                      <a:pt x="134" y="4"/>
                    </a:cubicBezTo>
                    <a:cubicBezTo>
                      <a:pt x="134" y="4"/>
                      <a:pt x="134" y="4"/>
                      <a:pt x="134" y="4"/>
                    </a:cubicBezTo>
                    <a:cubicBezTo>
                      <a:pt x="134" y="4"/>
                      <a:pt x="134" y="4"/>
                      <a:pt x="133" y="0"/>
                    </a:cubicBezTo>
                    <a:cubicBezTo>
                      <a:pt x="133" y="0"/>
                      <a:pt x="132" y="0"/>
                      <a:pt x="1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8" name="Freeform 9913"/>
              <p:cNvSpPr>
                <a:spLocks noEditPoints="1"/>
              </p:cNvSpPr>
              <p:nvPr/>
            </p:nvSpPr>
            <p:spPr bwMode="auto">
              <a:xfrm>
                <a:off x="-238" y="3309"/>
                <a:ext cx="7" cy="7"/>
              </a:xfrm>
              <a:custGeom>
                <a:avLst/>
                <a:gdLst>
                  <a:gd name="T0" fmla="*/ 1 w 3"/>
                  <a:gd name="T1" fmla="*/ 1 h 3"/>
                  <a:gd name="T2" fmla="*/ 1 w 3"/>
                  <a:gd name="T3" fmla="*/ 2 h 3"/>
                  <a:gd name="T4" fmla="*/ 2 w 3"/>
                  <a:gd name="T5" fmla="*/ 3 h 3"/>
                  <a:gd name="T6" fmla="*/ 3 w 3"/>
                  <a:gd name="T7" fmla="*/ 2 h 3"/>
                  <a:gd name="T8" fmla="*/ 1 w 3"/>
                  <a:gd name="T9" fmla="*/ 1 h 3"/>
                  <a:gd name="T10" fmla="*/ 1 w 3"/>
                  <a:gd name="T11" fmla="*/ 1 h 3"/>
                  <a:gd name="T12" fmla="*/ 0 w 3"/>
                  <a:gd name="T13" fmla="*/ 1 h 3"/>
                  <a:gd name="T14" fmla="*/ 1 w 3"/>
                  <a:gd name="T15" fmla="*/ 2 h 3"/>
                  <a:gd name="T16" fmla="*/ 1 w 3"/>
                  <a:gd name="T17" fmla="*/ 1 h 3"/>
                  <a:gd name="T18" fmla="*/ 1 w 3"/>
                  <a:gd name="T19" fmla="*/ 1 h 3"/>
                  <a:gd name="T20" fmla="*/ 2 w 3"/>
                  <a:gd name="T21" fmla="*/ 0 h 3"/>
                  <a:gd name="T22" fmla="*/ 1 w 3"/>
                  <a:gd name="T23" fmla="*/ 1 h 3"/>
                  <a:gd name="T24" fmla="*/ 3 w 3"/>
                  <a:gd name="T25" fmla="*/ 2 h 3"/>
                  <a:gd name="T26" fmla="*/ 3 w 3"/>
                  <a:gd name="T27" fmla="*/ 1 h 3"/>
                  <a:gd name="T28" fmla="*/ 2 w 3"/>
                  <a:gd name="T29" fmla="*/ 0 h 3"/>
                  <a:gd name="T30" fmla="*/ 1 w 3"/>
                  <a:gd name="T31" fmla="*/ 0 h 3"/>
                  <a:gd name="T32" fmla="*/ 1 w 3"/>
                  <a:gd name="T33" fmla="*/ 1 h 3"/>
                  <a:gd name="T34" fmla="*/ 1 w 3"/>
                  <a:gd name="T35" fmla="*/ 1 h 3"/>
                  <a:gd name="T36" fmla="*/ 2 w 3"/>
                  <a:gd name="T37" fmla="*/ 0 h 3"/>
                  <a:gd name="T38" fmla="*/ 1 w 3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3"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2" y="2"/>
                      <a:pt x="2" y="1"/>
                      <a:pt x="1" y="1"/>
                    </a:cubicBezTo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9" name="Freeform 9914"/>
              <p:cNvSpPr>
                <a:spLocks noEditPoints="1"/>
              </p:cNvSpPr>
              <p:nvPr/>
            </p:nvSpPr>
            <p:spPr bwMode="auto">
              <a:xfrm>
                <a:off x="-269" y="3306"/>
                <a:ext cx="83" cy="17"/>
              </a:xfrm>
              <a:custGeom>
                <a:avLst/>
                <a:gdLst>
                  <a:gd name="T0" fmla="*/ 0 w 35"/>
                  <a:gd name="T1" fmla="*/ 6 h 7"/>
                  <a:gd name="T2" fmla="*/ 0 w 35"/>
                  <a:gd name="T3" fmla="*/ 7 h 7"/>
                  <a:gd name="T4" fmla="*/ 0 w 35"/>
                  <a:gd name="T5" fmla="*/ 7 h 7"/>
                  <a:gd name="T6" fmla="*/ 0 w 35"/>
                  <a:gd name="T7" fmla="*/ 6 h 7"/>
                  <a:gd name="T8" fmla="*/ 0 w 35"/>
                  <a:gd name="T9" fmla="*/ 6 h 7"/>
                  <a:gd name="T10" fmla="*/ 2 w 35"/>
                  <a:gd name="T11" fmla="*/ 3 h 7"/>
                  <a:gd name="T12" fmla="*/ 1 w 35"/>
                  <a:gd name="T13" fmla="*/ 4 h 7"/>
                  <a:gd name="T14" fmla="*/ 1 w 35"/>
                  <a:gd name="T15" fmla="*/ 4 h 7"/>
                  <a:gd name="T16" fmla="*/ 2 w 35"/>
                  <a:gd name="T17" fmla="*/ 3 h 7"/>
                  <a:gd name="T18" fmla="*/ 2 w 35"/>
                  <a:gd name="T19" fmla="*/ 3 h 7"/>
                  <a:gd name="T20" fmla="*/ 4 w 35"/>
                  <a:gd name="T21" fmla="*/ 0 h 7"/>
                  <a:gd name="T22" fmla="*/ 3 w 35"/>
                  <a:gd name="T23" fmla="*/ 1 h 7"/>
                  <a:gd name="T24" fmla="*/ 3 w 35"/>
                  <a:gd name="T25" fmla="*/ 1 h 7"/>
                  <a:gd name="T26" fmla="*/ 4 w 35"/>
                  <a:gd name="T27" fmla="*/ 0 h 7"/>
                  <a:gd name="T28" fmla="*/ 4 w 35"/>
                  <a:gd name="T29" fmla="*/ 0 h 7"/>
                  <a:gd name="T30" fmla="*/ 31 w 35"/>
                  <a:gd name="T31" fmla="*/ 0 h 7"/>
                  <a:gd name="T32" fmla="*/ 30 w 35"/>
                  <a:gd name="T33" fmla="*/ 2 h 7"/>
                  <a:gd name="T34" fmla="*/ 34 w 35"/>
                  <a:gd name="T35" fmla="*/ 5 h 7"/>
                  <a:gd name="T36" fmla="*/ 35 w 35"/>
                  <a:gd name="T37" fmla="*/ 2 h 7"/>
                  <a:gd name="T38" fmla="*/ 31 w 35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7">
                    <a:moveTo>
                      <a:pt x="0" y="6"/>
                    </a:moveTo>
                    <a:cubicBezTo>
                      <a:pt x="0" y="6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2" y="3"/>
                    </a:moveTo>
                    <a:cubicBezTo>
                      <a:pt x="2" y="3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1" y="0"/>
                    </a:moveTo>
                    <a:cubicBezTo>
                      <a:pt x="31" y="1"/>
                      <a:pt x="30" y="1"/>
                      <a:pt x="30" y="2"/>
                    </a:cubicBezTo>
                    <a:cubicBezTo>
                      <a:pt x="31" y="3"/>
                      <a:pt x="32" y="4"/>
                      <a:pt x="34" y="5"/>
                    </a:cubicBezTo>
                    <a:cubicBezTo>
                      <a:pt x="34" y="4"/>
                      <a:pt x="35" y="3"/>
                      <a:pt x="35" y="2"/>
                    </a:cubicBezTo>
                    <a:cubicBezTo>
                      <a:pt x="34" y="1"/>
                      <a:pt x="32" y="1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0" name="Freeform 9915"/>
              <p:cNvSpPr>
                <a:spLocks noEditPoints="1"/>
              </p:cNvSpPr>
              <p:nvPr/>
            </p:nvSpPr>
            <p:spPr bwMode="auto">
              <a:xfrm>
                <a:off x="-269" y="3309"/>
                <a:ext cx="7" cy="11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  <a:gd name="T10" fmla="*/ 3 w 3"/>
                  <a:gd name="T11" fmla="*/ 0 h 5"/>
                  <a:gd name="T12" fmla="*/ 2 w 3"/>
                  <a:gd name="T13" fmla="*/ 2 h 5"/>
                  <a:gd name="T14" fmla="*/ 2 w 3"/>
                  <a:gd name="T15" fmla="*/ 2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1" name="Freeform 9916"/>
              <p:cNvSpPr>
                <a:spLocks noEditPoints="1"/>
              </p:cNvSpPr>
              <p:nvPr/>
            </p:nvSpPr>
            <p:spPr bwMode="auto">
              <a:xfrm>
                <a:off x="-229" y="3309"/>
                <a:ext cx="265" cy="11"/>
              </a:xfrm>
              <a:custGeom>
                <a:avLst/>
                <a:gdLst>
                  <a:gd name="T0" fmla="*/ 1 w 112"/>
                  <a:gd name="T1" fmla="*/ 4 h 5"/>
                  <a:gd name="T2" fmla="*/ 0 w 112"/>
                  <a:gd name="T3" fmla="*/ 5 h 5"/>
                  <a:gd name="T4" fmla="*/ 1 w 112"/>
                  <a:gd name="T5" fmla="*/ 5 h 5"/>
                  <a:gd name="T6" fmla="*/ 2 w 112"/>
                  <a:gd name="T7" fmla="*/ 5 h 5"/>
                  <a:gd name="T8" fmla="*/ 1 w 112"/>
                  <a:gd name="T9" fmla="*/ 4 h 5"/>
                  <a:gd name="T10" fmla="*/ 1 w 112"/>
                  <a:gd name="T11" fmla="*/ 3 h 5"/>
                  <a:gd name="T12" fmla="*/ 1 w 112"/>
                  <a:gd name="T13" fmla="*/ 3 h 5"/>
                  <a:gd name="T14" fmla="*/ 2 w 112"/>
                  <a:gd name="T15" fmla="*/ 4 h 5"/>
                  <a:gd name="T16" fmla="*/ 2 w 112"/>
                  <a:gd name="T17" fmla="*/ 4 h 5"/>
                  <a:gd name="T18" fmla="*/ 1 w 112"/>
                  <a:gd name="T19" fmla="*/ 3 h 5"/>
                  <a:gd name="T20" fmla="*/ 2 w 112"/>
                  <a:gd name="T21" fmla="*/ 1 h 5"/>
                  <a:gd name="T22" fmla="*/ 2 w 112"/>
                  <a:gd name="T23" fmla="*/ 2 h 5"/>
                  <a:gd name="T24" fmla="*/ 3 w 112"/>
                  <a:gd name="T25" fmla="*/ 3 h 5"/>
                  <a:gd name="T26" fmla="*/ 3 w 112"/>
                  <a:gd name="T27" fmla="*/ 2 h 5"/>
                  <a:gd name="T28" fmla="*/ 2 w 112"/>
                  <a:gd name="T29" fmla="*/ 1 h 5"/>
                  <a:gd name="T30" fmla="*/ 10 w 112"/>
                  <a:gd name="T31" fmla="*/ 1 h 5"/>
                  <a:gd name="T32" fmla="*/ 9 w 112"/>
                  <a:gd name="T33" fmla="*/ 2 h 5"/>
                  <a:gd name="T34" fmla="*/ 11 w 112"/>
                  <a:gd name="T35" fmla="*/ 2 h 5"/>
                  <a:gd name="T36" fmla="*/ 11 w 112"/>
                  <a:gd name="T37" fmla="*/ 1 h 5"/>
                  <a:gd name="T38" fmla="*/ 10 w 112"/>
                  <a:gd name="T39" fmla="*/ 1 h 5"/>
                  <a:gd name="T40" fmla="*/ 98 w 112"/>
                  <a:gd name="T41" fmla="*/ 0 h 5"/>
                  <a:gd name="T42" fmla="*/ 97 w 112"/>
                  <a:gd name="T43" fmla="*/ 1 h 5"/>
                  <a:gd name="T44" fmla="*/ 102 w 112"/>
                  <a:gd name="T45" fmla="*/ 4 h 5"/>
                  <a:gd name="T46" fmla="*/ 103 w 112"/>
                  <a:gd name="T47" fmla="*/ 3 h 5"/>
                  <a:gd name="T48" fmla="*/ 99 w 112"/>
                  <a:gd name="T49" fmla="*/ 1 h 5"/>
                  <a:gd name="T50" fmla="*/ 98 w 112"/>
                  <a:gd name="T51" fmla="*/ 0 h 5"/>
                  <a:gd name="T52" fmla="*/ 3 w 112"/>
                  <a:gd name="T53" fmla="*/ 0 h 5"/>
                  <a:gd name="T54" fmla="*/ 2 w 112"/>
                  <a:gd name="T55" fmla="*/ 1 h 5"/>
                  <a:gd name="T56" fmla="*/ 3 w 112"/>
                  <a:gd name="T57" fmla="*/ 2 h 5"/>
                  <a:gd name="T58" fmla="*/ 4 w 112"/>
                  <a:gd name="T59" fmla="*/ 1 h 5"/>
                  <a:gd name="T60" fmla="*/ 3 w 112"/>
                  <a:gd name="T61" fmla="*/ 0 h 5"/>
                  <a:gd name="T62" fmla="*/ 20 w 112"/>
                  <a:gd name="T63" fmla="*/ 0 h 5"/>
                  <a:gd name="T64" fmla="*/ 19 w 112"/>
                  <a:gd name="T65" fmla="*/ 1 h 5"/>
                  <a:gd name="T66" fmla="*/ 21 w 112"/>
                  <a:gd name="T67" fmla="*/ 2 h 5"/>
                  <a:gd name="T68" fmla="*/ 21 w 112"/>
                  <a:gd name="T69" fmla="*/ 1 h 5"/>
                  <a:gd name="T70" fmla="*/ 20 w 112"/>
                  <a:gd name="T71" fmla="*/ 0 h 5"/>
                  <a:gd name="T72" fmla="*/ 111 w 112"/>
                  <a:gd name="T73" fmla="*/ 0 h 5"/>
                  <a:gd name="T74" fmla="*/ 111 w 112"/>
                  <a:gd name="T75" fmla="*/ 1 h 5"/>
                  <a:gd name="T76" fmla="*/ 112 w 112"/>
                  <a:gd name="T77" fmla="*/ 1 h 5"/>
                  <a:gd name="T78" fmla="*/ 112 w 112"/>
                  <a:gd name="T79" fmla="*/ 0 h 5"/>
                  <a:gd name="T80" fmla="*/ 111 w 112"/>
                  <a:gd name="T8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2" h="5">
                    <a:moveTo>
                      <a:pt x="1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2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10" y="1"/>
                    </a:moveTo>
                    <a:cubicBezTo>
                      <a:pt x="10" y="1"/>
                      <a:pt x="9" y="1"/>
                      <a:pt x="9" y="2"/>
                    </a:cubicBezTo>
                    <a:cubicBezTo>
                      <a:pt x="10" y="2"/>
                      <a:pt x="10" y="2"/>
                      <a:pt x="11" y="2"/>
                    </a:cubicBezTo>
                    <a:cubicBezTo>
                      <a:pt x="11" y="2"/>
                      <a:pt x="11" y="2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moveTo>
                      <a:pt x="98" y="0"/>
                    </a:moveTo>
                    <a:cubicBezTo>
                      <a:pt x="98" y="1"/>
                      <a:pt x="97" y="1"/>
                      <a:pt x="97" y="1"/>
                    </a:cubicBezTo>
                    <a:cubicBezTo>
                      <a:pt x="102" y="4"/>
                      <a:pt x="102" y="4"/>
                      <a:pt x="102" y="4"/>
                    </a:cubicBezTo>
                    <a:cubicBezTo>
                      <a:pt x="102" y="4"/>
                      <a:pt x="103" y="3"/>
                      <a:pt x="103" y="3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8" y="0"/>
                      <a:pt x="98" y="0"/>
                      <a:pt x="98" y="0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  <a:moveTo>
                      <a:pt x="20" y="0"/>
                    </a:moveTo>
                    <a:cubicBezTo>
                      <a:pt x="20" y="0"/>
                      <a:pt x="20" y="0"/>
                      <a:pt x="19" y="1"/>
                    </a:cubicBezTo>
                    <a:cubicBezTo>
                      <a:pt x="20" y="1"/>
                      <a:pt x="20" y="1"/>
                      <a:pt x="21" y="2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1" y="0"/>
                      <a:pt x="20" y="0"/>
                      <a:pt x="20" y="0"/>
                    </a:cubicBezTo>
                    <a:moveTo>
                      <a:pt x="111" y="0"/>
                    </a:moveTo>
                    <a:cubicBezTo>
                      <a:pt x="111" y="0"/>
                      <a:pt x="111" y="1"/>
                      <a:pt x="111" y="1"/>
                    </a:cubicBezTo>
                    <a:cubicBezTo>
                      <a:pt x="111" y="1"/>
                      <a:pt x="111" y="1"/>
                      <a:pt x="112" y="1"/>
                    </a:cubicBezTo>
                    <a:cubicBezTo>
                      <a:pt x="112" y="1"/>
                      <a:pt x="112" y="1"/>
                      <a:pt x="112" y="0"/>
                    </a:cubicBezTo>
                    <a:cubicBezTo>
                      <a:pt x="112" y="0"/>
                      <a:pt x="112" y="0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2" name="Freeform 9917"/>
              <p:cNvSpPr>
                <a:spLocks noEditPoints="1"/>
              </p:cNvSpPr>
              <p:nvPr/>
            </p:nvSpPr>
            <p:spPr bwMode="auto">
              <a:xfrm>
                <a:off x="-226" y="3313"/>
                <a:ext cx="4" cy="7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1 h 3"/>
                  <a:gd name="T10" fmla="*/ 1 w 2"/>
                  <a:gd name="T11" fmla="*/ 0 h 3"/>
                  <a:gd name="T12" fmla="*/ 0 w 2"/>
                  <a:gd name="T13" fmla="*/ 1 h 3"/>
                  <a:gd name="T14" fmla="*/ 1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3" name="Freeform 9918"/>
              <p:cNvSpPr>
                <a:spLocks noEditPoints="1"/>
              </p:cNvSpPr>
              <p:nvPr/>
            </p:nvSpPr>
            <p:spPr bwMode="auto">
              <a:xfrm>
                <a:off x="-456" y="3311"/>
                <a:ext cx="378" cy="241"/>
              </a:xfrm>
              <a:custGeom>
                <a:avLst/>
                <a:gdLst>
                  <a:gd name="T0" fmla="*/ 68 w 160"/>
                  <a:gd name="T1" fmla="*/ 88 h 102"/>
                  <a:gd name="T2" fmla="*/ 1 w 160"/>
                  <a:gd name="T3" fmla="*/ 95 h 102"/>
                  <a:gd name="T4" fmla="*/ 131 w 160"/>
                  <a:gd name="T5" fmla="*/ 90 h 102"/>
                  <a:gd name="T6" fmla="*/ 66 w 160"/>
                  <a:gd name="T7" fmla="*/ 87 h 102"/>
                  <a:gd name="T8" fmla="*/ 135 w 160"/>
                  <a:gd name="T9" fmla="*/ 85 h 102"/>
                  <a:gd name="T10" fmla="*/ 111 w 160"/>
                  <a:gd name="T11" fmla="*/ 83 h 102"/>
                  <a:gd name="T12" fmla="*/ 43 w 160"/>
                  <a:gd name="T13" fmla="*/ 85 h 102"/>
                  <a:gd name="T14" fmla="*/ 28 w 160"/>
                  <a:gd name="T15" fmla="*/ 80 h 102"/>
                  <a:gd name="T16" fmla="*/ 29 w 160"/>
                  <a:gd name="T17" fmla="*/ 79 h 102"/>
                  <a:gd name="T18" fmla="*/ 74 w 160"/>
                  <a:gd name="T19" fmla="*/ 78 h 102"/>
                  <a:gd name="T20" fmla="*/ 49 w 160"/>
                  <a:gd name="T21" fmla="*/ 76 h 102"/>
                  <a:gd name="T22" fmla="*/ 47 w 160"/>
                  <a:gd name="T23" fmla="*/ 76 h 102"/>
                  <a:gd name="T24" fmla="*/ 48 w 160"/>
                  <a:gd name="T25" fmla="*/ 75 h 102"/>
                  <a:gd name="T26" fmla="*/ 117 w 160"/>
                  <a:gd name="T27" fmla="*/ 74 h 102"/>
                  <a:gd name="T28" fmla="*/ 130 w 160"/>
                  <a:gd name="T29" fmla="*/ 72 h 102"/>
                  <a:gd name="T30" fmla="*/ 14 w 160"/>
                  <a:gd name="T31" fmla="*/ 72 h 102"/>
                  <a:gd name="T32" fmla="*/ 38 w 160"/>
                  <a:gd name="T33" fmla="*/ 70 h 102"/>
                  <a:gd name="T34" fmla="*/ 136 w 160"/>
                  <a:gd name="T35" fmla="*/ 69 h 102"/>
                  <a:gd name="T36" fmla="*/ 54 w 160"/>
                  <a:gd name="T37" fmla="*/ 67 h 102"/>
                  <a:gd name="T38" fmla="*/ 57 w 160"/>
                  <a:gd name="T39" fmla="*/ 67 h 102"/>
                  <a:gd name="T40" fmla="*/ 144 w 160"/>
                  <a:gd name="T41" fmla="*/ 69 h 102"/>
                  <a:gd name="T42" fmla="*/ 134 w 160"/>
                  <a:gd name="T43" fmla="*/ 64 h 102"/>
                  <a:gd name="T44" fmla="*/ 128 w 160"/>
                  <a:gd name="T45" fmla="*/ 71 h 102"/>
                  <a:gd name="T46" fmla="*/ 56 w 160"/>
                  <a:gd name="T47" fmla="*/ 61 h 102"/>
                  <a:gd name="T48" fmla="*/ 93 w 160"/>
                  <a:gd name="T49" fmla="*/ 61 h 102"/>
                  <a:gd name="T50" fmla="*/ 57 w 160"/>
                  <a:gd name="T51" fmla="*/ 60 h 102"/>
                  <a:gd name="T52" fmla="*/ 21 w 160"/>
                  <a:gd name="T53" fmla="*/ 60 h 102"/>
                  <a:gd name="T54" fmla="*/ 79 w 160"/>
                  <a:gd name="T55" fmla="*/ 58 h 102"/>
                  <a:gd name="T56" fmla="*/ 143 w 160"/>
                  <a:gd name="T57" fmla="*/ 57 h 102"/>
                  <a:gd name="T58" fmla="*/ 77 w 160"/>
                  <a:gd name="T59" fmla="*/ 56 h 102"/>
                  <a:gd name="T60" fmla="*/ 61 w 160"/>
                  <a:gd name="T61" fmla="*/ 54 h 102"/>
                  <a:gd name="T62" fmla="*/ 110 w 160"/>
                  <a:gd name="T63" fmla="*/ 54 h 102"/>
                  <a:gd name="T64" fmla="*/ 27 w 160"/>
                  <a:gd name="T65" fmla="*/ 52 h 102"/>
                  <a:gd name="T66" fmla="*/ 62 w 160"/>
                  <a:gd name="T67" fmla="*/ 51 h 102"/>
                  <a:gd name="T68" fmla="*/ 64 w 160"/>
                  <a:gd name="T69" fmla="*/ 49 h 102"/>
                  <a:gd name="T70" fmla="*/ 51 w 160"/>
                  <a:gd name="T71" fmla="*/ 49 h 102"/>
                  <a:gd name="T72" fmla="*/ 89 w 160"/>
                  <a:gd name="T73" fmla="*/ 48 h 102"/>
                  <a:gd name="T74" fmla="*/ 53 w 160"/>
                  <a:gd name="T75" fmla="*/ 46 h 102"/>
                  <a:gd name="T76" fmla="*/ 66 w 160"/>
                  <a:gd name="T77" fmla="*/ 47 h 102"/>
                  <a:gd name="T78" fmla="*/ 54 w 160"/>
                  <a:gd name="T79" fmla="*/ 44 h 102"/>
                  <a:gd name="T80" fmla="*/ 51 w 160"/>
                  <a:gd name="T81" fmla="*/ 42 h 102"/>
                  <a:gd name="T82" fmla="*/ 87 w 160"/>
                  <a:gd name="T83" fmla="*/ 46 h 102"/>
                  <a:gd name="T84" fmla="*/ 34 w 160"/>
                  <a:gd name="T85" fmla="*/ 45 h 102"/>
                  <a:gd name="T86" fmla="*/ 34 w 160"/>
                  <a:gd name="T87" fmla="*/ 39 h 102"/>
                  <a:gd name="T88" fmla="*/ 69 w 160"/>
                  <a:gd name="T89" fmla="*/ 45 h 102"/>
                  <a:gd name="T90" fmla="*/ 91 w 160"/>
                  <a:gd name="T91" fmla="*/ 38 h 102"/>
                  <a:gd name="T92" fmla="*/ 39 w 160"/>
                  <a:gd name="T93" fmla="*/ 34 h 102"/>
                  <a:gd name="T94" fmla="*/ 126 w 160"/>
                  <a:gd name="T95" fmla="*/ 46 h 102"/>
                  <a:gd name="T96" fmla="*/ 71 w 160"/>
                  <a:gd name="T97" fmla="*/ 37 h 102"/>
                  <a:gd name="T98" fmla="*/ 39 w 160"/>
                  <a:gd name="T99" fmla="*/ 30 h 102"/>
                  <a:gd name="T100" fmla="*/ 42 w 160"/>
                  <a:gd name="T101" fmla="*/ 30 h 102"/>
                  <a:gd name="T102" fmla="*/ 40 w 160"/>
                  <a:gd name="T103" fmla="*/ 29 h 102"/>
                  <a:gd name="T104" fmla="*/ 94 w 160"/>
                  <a:gd name="T105" fmla="*/ 27 h 102"/>
                  <a:gd name="T106" fmla="*/ 67 w 160"/>
                  <a:gd name="T107" fmla="*/ 24 h 102"/>
                  <a:gd name="T108" fmla="*/ 63 w 160"/>
                  <a:gd name="T109" fmla="*/ 21 h 102"/>
                  <a:gd name="T110" fmla="*/ 82 w 160"/>
                  <a:gd name="T111" fmla="*/ 20 h 102"/>
                  <a:gd name="T112" fmla="*/ 83 w 160"/>
                  <a:gd name="T113" fmla="*/ 18 h 102"/>
                  <a:gd name="T114" fmla="*/ 73 w 160"/>
                  <a:gd name="T115" fmla="*/ 15 h 102"/>
                  <a:gd name="T116" fmla="*/ 49 w 160"/>
                  <a:gd name="T117" fmla="*/ 14 h 102"/>
                  <a:gd name="T118" fmla="*/ 72 w 160"/>
                  <a:gd name="T119" fmla="*/ 14 h 102"/>
                  <a:gd name="T120" fmla="*/ 51 w 160"/>
                  <a:gd name="T121" fmla="*/ 13 h 102"/>
                  <a:gd name="T122" fmla="*/ 59 w 160"/>
                  <a:gd name="T123" fmla="*/ 6 h 102"/>
                  <a:gd name="T124" fmla="*/ 54 w 160"/>
                  <a:gd name="T125" fmla="*/ 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0" h="102">
                    <a:moveTo>
                      <a:pt x="123" y="90"/>
                    </a:moveTo>
                    <a:cubicBezTo>
                      <a:pt x="121" y="93"/>
                      <a:pt x="120" y="95"/>
                      <a:pt x="118" y="98"/>
                    </a:cubicBezTo>
                    <a:cubicBezTo>
                      <a:pt x="120" y="99"/>
                      <a:pt x="122" y="101"/>
                      <a:pt x="124" y="102"/>
                    </a:cubicBezTo>
                    <a:cubicBezTo>
                      <a:pt x="126" y="99"/>
                      <a:pt x="127" y="96"/>
                      <a:pt x="129" y="94"/>
                    </a:cubicBezTo>
                    <a:cubicBezTo>
                      <a:pt x="127" y="92"/>
                      <a:pt x="125" y="91"/>
                      <a:pt x="123" y="90"/>
                    </a:cubicBezTo>
                    <a:moveTo>
                      <a:pt x="67" y="90"/>
                    </a:move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moveTo>
                      <a:pt x="63" y="90"/>
                    </a:moveTo>
                    <a:cubicBezTo>
                      <a:pt x="63" y="90"/>
                      <a:pt x="62" y="91"/>
                      <a:pt x="62" y="91"/>
                    </a:cubicBezTo>
                    <a:cubicBezTo>
                      <a:pt x="63" y="91"/>
                      <a:pt x="63" y="92"/>
                      <a:pt x="63" y="92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90"/>
                      <a:pt x="63" y="90"/>
                      <a:pt x="63" y="90"/>
                    </a:cubicBezTo>
                    <a:moveTo>
                      <a:pt x="63" y="89"/>
                    </a:moveTo>
                    <a:cubicBezTo>
                      <a:pt x="63" y="89"/>
                      <a:pt x="63" y="89"/>
                      <a:pt x="63" y="90"/>
                    </a:cubicBezTo>
                    <a:cubicBezTo>
                      <a:pt x="63" y="90"/>
                      <a:pt x="64" y="90"/>
                      <a:pt x="64" y="90"/>
                    </a:cubicBezTo>
                    <a:cubicBezTo>
                      <a:pt x="64" y="90"/>
                      <a:pt x="64" y="90"/>
                      <a:pt x="65" y="90"/>
                    </a:cubicBezTo>
                    <a:cubicBezTo>
                      <a:pt x="64" y="90"/>
                      <a:pt x="64" y="89"/>
                      <a:pt x="63" y="89"/>
                    </a:cubicBezTo>
                    <a:moveTo>
                      <a:pt x="132" y="89"/>
                    </a:moveTo>
                    <a:cubicBezTo>
                      <a:pt x="132" y="89"/>
                      <a:pt x="132" y="89"/>
                      <a:pt x="132" y="89"/>
                    </a:cubicBezTo>
                    <a:cubicBezTo>
                      <a:pt x="134" y="90"/>
                      <a:pt x="134" y="90"/>
                      <a:pt x="134" y="90"/>
                    </a:cubicBezTo>
                    <a:cubicBezTo>
                      <a:pt x="134" y="90"/>
                      <a:pt x="133" y="89"/>
                      <a:pt x="132" y="89"/>
                    </a:cubicBezTo>
                    <a:moveTo>
                      <a:pt x="120" y="88"/>
                    </a:moveTo>
                    <a:cubicBezTo>
                      <a:pt x="119" y="91"/>
                      <a:pt x="117" y="94"/>
                      <a:pt x="115" y="96"/>
                    </a:cubicBezTo>
                    <a:cubicBezTo>
                      <a:pt x="116" y="97"/>
                      <a:pt x="116" y="97"/>
                      <a:pt x="116" y="97"/>
                    </a:cubicBezTo>
                    <a:cubicBezTo>
                      <a:pt x="118" y="94"/>
                      <a:pt x="119" y="92"/>
                      <a:pt x="121" y="89"/>
                    </a:cubicBezTo>
                    <a:cubicBezTo>
                      <a:pt x="121" y="89"/>
                      <a:pt x="120" y="88"/>
                      <a:pt x="120" y="88"/>
                    </a:cubicBezTo>
                    <a:moveTo>
                      <a:pt x="89" y="88"/>
                    </a:moveTo>
                    <a:cubicBezTo>
                      <a:pt x="87" y="91"/>
                      <a:pt x="86" y="93"/>
                      <a:pt x="84" y="96"/>
                    </a:cubicBezTo>
                    <a:cubicBezTo>
                      <a:pt x="84" y="96"/>
                      <a:pt x="84" y="96"/>
                      <a:pt x="85" y="96"/>
                    </a:cubicBezTo>
                    <a:cubicBezTo>
                      <a:pt x="88" y="98"/>
                      <a:pt x="91" y="100"/>
                      <a:pt x="94" y="101"/>
                    </a:cubicBezTo>
                    <a:cubicBezTo>
                      <a:pt x="95" y="99"/>
                      <a:pt x="97" y="96"/>
                      <a:pt x="98" y="93"/>
                    </a:cubicBezTo>
                    <a:cubicBezTo>
                      <a:pt x="89" y="88"/>
                      <a:pt x="89" y="88"/>
                      <a:pt x="89" y="88"/>
                    </a:cubicBezTo>
                    <a:moveTo>
                      <a:pt x="68" y="88"/>
                    </a:moveTo>
                    <a:cubicBezTo>
                      <a:pt x="68" y="88"/>
                      <a:pt x="68" y="89"/>
                      <a:pt x="68" y="89"/>
                    </a:cubicBezTo>
                    <a:cubicBezTo>
                      <a:pt x="70" y="90"/>
                      <a:pt x="72" y="91"/>
                      <a:pt x="75" y="93"/>
                    </a:cubicBezTo>
                    <a:cubicBezTo>
                      <a:pt x="75" y="92"/>
                      <a:pt x="75" y="92"/>
                      <a:pt x="75" y="92"/>
                    </a:cubicBezTo>
                    <a:cubicBezTo>
                      <a:pt x="73" y="91"/>
                      <a:pt x="71" y="89"/>
                      <a:pt x="68" y="88"/>
                    </a:cubicBezTo>
                    <a:moveTo>
                      <a:pt x="68" y="88"/>
                    </a:moveTo>
                    <a:cubicBezTo>
                      <a:pt x="68" y="88"/>
                      <a:pt x="68" y="88"/>
                      <a:pt x="68" y="89"/>
                    </a:cubicBezTo>
                    <a:cubicBezTo>
                      <a:pt x="68" y="89"/>
                      <a:pt x="68" y="89"/>
                      <a:pt x="68" y="89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moveTo>
                      <a:pt x="69" y="88"/>
                    </a:moveTo>
                    <a:cubicBezTo>
                      <a:pt x="68" y="88"/>
                      <a:pt x="68" y="88"/>
                      <a:pt x="68" y="88"/>
                    </a:cubicBezTo>
                    <a:cubicBezTo>
                      <a:pt x="70" y="89"/>
                      <a:pt x="72" y="90"/>
                      <a:pt x="74" y="91"/>
                    </a:cubicBezTo>
                    <a:cubicBezTo>
                      <a:pt x="72" y="90"/>
                      <a:pt x="70" y="89"/>
                      <a:pt x="69" y="88"/>
                    </a:cubicBezTo>
                    <a:moveTo>
                      <a:pt x="68" y="88"/>
                    </a:move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moveTo>
                      <a:pt x="69" y="88"/>
                    </a:moveTo>
                    <a:cubicBezTo>
                      <a:pt x="69" y="88"/>
                      <a:pt x="69" y="88"/>
                      <a:pt x="69" y="88"/>
                    </a:cubicBezTo>
                    <a:cubicBezTo>
                      <a:pt x="75" y="92"/>
                      <a:pt x="75" y="92"/>
                      <a:pt x="75" y="92"/>
                    </a:cubicBezTo>
                    <a:cubicBezTo>
                      <a:pt x="75" y="92"/>
                      <a:pt x="75" y="92"/>
                      <a:pt x="75" y="91"/>
                    </a:cubicBezTo>
                    <a:cubicBezTo>
                      <a:pt x="73" y="90"/>
                      <a:pt x="71" y="89"/>
                      <a:pt x="69" y="88"/>
                    </a:cubicBezTo>
                    <a:moveTo>
                      <a:pt x="69" y="87"/>
                    </a:moveTo>
                    <a:cubicBezTo>
                      <a:pt x="69" y="87"/>
                      <a:pt x="68" y="88"/>
                      <a:pt x="68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7"/>
                      <a:pt x="69" y="87"/>
                      <a:pt x="69" y="87"/>
                    </a:cubicBezTo>
                    <a:moveTo>
                      <a:pt x="42" y="87"/>
                    </a:moveTo>
                    <a:cubicBezTo>
                      <a:pt x="42" y="88"/>
                      <a:pt x="42" y="88"/>
                      <a:pt x="42" y="88"/>
                    </a:cubicBezTo>
                    <a:cubicBezTo>
                      <a:pt x="43" y="89"/>
                      <a:pt x="43" y="89"/>
                      <a:pt x="44" y="90"/>
                    </a:cubicBezTo>
                    <a:cubicBezTo>
                      <a:pt x="44" y="89"/>
                      <a:pt x="44" y="89"/>
                      <a:pt x="45" y="89"/>
                    </a:cubicBezTo>
                    <a:cubicBezTo>
                      <a:pt x="44" y="88"/>
                      <a:pt x="43" y="88"/>
                      <a:pt x="42" y="87"/>
                    </a:cubicBezTo>
                    <a:moveTo>
                      <a:pt x="6" y="87"/>
                    </a:moveTo>
                    <a:cubicBezTo>
                      <a:pt x="5" y="89"/>
                      <a:pt x="4" y="91"/>
                      <a:pt x="3" y="92"/>
                    </a:cubicBezTo>
                    <a:cubicBezTo>
                      <a:pt x="2" y="93"/>
                      <a:pt x="2" y="94"/>
                      <a:pt x="1" y="95"/>
                    </a:cubicBezTo>
                    <a:cubicBezTo>
                      <a:pt x="2" y="95"/>
                      <a:pt x="3" y="96"/>
                      <a:pt x="4" y="96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7" y="88"/>
                      <a:pt x="6" y="88"/>
                      <a:pt x="6" y="87"/>
                    </a:cubicBezTo>
                    <a:moveTo>
                      <a:pt x="42" y="87"/>
                    </a:moveTo>
                    <a:cubicBezTo>
                      <a:pt x="42" y="87"/>
                      <a:pt x="42" y="88"/>
                      <a:pt x="41" y="88"/>
                    </a:cubicBezTo>
                    <a:cubicBezTo>
                      <a:pt x="42" y="88"/>
                      <a:pt x="42" y="88"/>
                      <a:pt x="42" y="88"/>
                    </a:cubicBezTo>
                    <a:cubicBezTo>
                      <a:pt x="42" y="88"/>
                      <a:pt x="42" y="88"/>
                      <a:pt x="42" y="87"/>
                    </a:cubicBezTo>
                    <a:cubicBezTo>
                      <a:pt x="42" y="87"/>
                      <a:pt x="42" y="87"/>
                      <a:pt x="42" y="87"/>
                    </a:cubicBezTo>
                    <a:moveTo>
                      <a:pt x="90" y="87"/>
                    </a:moveTo>
                    <a:cubicBezTo>
                      <a:pt x="90" y="87"/>
                      <a:pt x="90" y="87"/>
                      <a:pt x="90" y="87"/>
                    </a:cubicBezTo>
                    <a:cubicBezTo>
                      <a:pt x="93" y="89"/>
                      <a:pt x="96" y="91"/>
                      <a:pt x="99" y="93"/>
                    </a:cubicBezTo>
                    <a:cubicBezTo>
                      <a:pt x="99" y="93"/>
                      <a:pt x="99" y="93"/>
                      <a:pt x="99" y="93"/>
                    </a:cubicBezTo>
                    <a:cubicBezTo>
                      <a:pt x="97" y="91"/>
                      <a:pt x="95" y="90"/>
                      <a:pt x="93" y="89"/>
                    </a:cubicBezTo>
                    <a:cubicBezTo>
                      <a:pt x="90" y="87"/>
                      <a:pt x="90" y="87"/>
                      <a:pt x="90" y="87"/>
                    </a:cubicBezTo>
                    <a:cubicBezTo>
                      <a:pt x="91" y="88"/>
                      <a:pt x="92" y="88"/>
                      <a:pt x="93" y="89"/>
                    </a:cubicBezTo>
                    <a:cubicBezTo>
                      <a:pt x="92" y="88"/>
                      <a:pt x="91" y="88"/>
                      <a:pt x="90" y="87"/>
                    </a:cubicBezTo>
                    <a:moveTo>
                      <a:pt x="58" y="87"/>
                    </a:moveTo>
                    <a:cubicBezTo>
                      <a:pt x="58" y="87"/>
                      <a:pt x="57" y="88"/>
                      <a:pt x="57" y="88"/>
                    </a:cubicBezTo>
                    <a:cubicBezTo>
                      <a:pt x="57" y="88"/>
                      <a:pt x="58" y="88"/>
                      <a:pt x="58" y="88"/>
                    </a:cubicBezTo>
                    <a:cubicBezTo>
                      <a:pt x="58" y="88"/>
                      <a:pt x="57" y="88"/>
                      <a:pt x="57" y="88"/>
                    </a:cubicBezTo>
                    <a:cubicBezTo>
                      <a:pt x="56" y="90"/>
                      <a:pt x="56" y="91"/>
                      <a:pt x="55" y="92"/>
                    </a:cubicBezTo>
                    <a:cubicBezTo>
                      <a:pt x="56" y="93"/>
                      <a:pt x="57" y="93"/>
                      <a:pt x="58" y="94"/>
                    </a:cubicBezTo>
                    <a:cubicBezTo>
                      <a:pt x="59" y="93"/>
                      <a:pt x="59" y="91"/>
                      <a:pt x="60" y="90"/>
                    </a:cubicBezTo>
                    <a:cubicBezTo>
                      <a:pt x="59" y="89"/>
                      <a:pt x="58" y="89"/>
                      <a:pt x="58" y="88"/>
                    </a:cubicBezTo>
                    <a:cubicBezTo>
                      <a:pt x="59" y="89"/>
                      <a:pt x="59" y="89"/>
                      <a:pt x="60" y="90"/>
                    </a:cubicBezTo>
                    <a:cubicBezTo>
                      <a:pt x="60" y="89"/>
                      <a:pt x="61" y="89"/>
                      <a:pt x="61" y="89"/>
                    </a:cubicBezTo>
                    <a:cubicBezTo>
                      <a:pt x="60" y="88"/>
                      <a:pt x="59" y="87"/>
                      <a:pt x="58" y="87"/>
                    </a:cubicBezTo>
                    <a:moveTo>
                      <a:pt x="5" y="87"/>
                    </a:moveTo>
                    <a:cubicBezTo>
                      <a:pt x="3" y="89"/>
                      <a:pt x="2" y="92"/>
                      <a:pt x="0" y="94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2" y="92"/>
                      <a:pt x="3" y="90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moveTo>
                      <a:pt x="125" y="87"/>
                    </a:moveTo>
                    <a:cubicBezTo>
                      <a:pt x="125" y="87"/>
                      <a:pt x="125" y="87"/>
                      <a:pt x="125" y="87"/>
                    </a:cubicBezTo>
                    <a:cubicBezTo>
                      <a:pt x="127" y="88"/>
                      <a:pt x="129" y="89"/>
                      <a:pt x="131" y="91"/>
                    </a:cubicBezTo>
                    <a:cubicBezTo>
                      <a:pt x="131" y="91"/>
                      <a:pt x="131" y="90"/>
                      <a:pt x="131" y="90"/>
                    </a:cubicBezTo>
                    <a:cubicBezTo>
                      <a:pt x="129" y="89"/>
                      <a:pt x="127" y="88"/>
                      <a:pt x="125" y="87"/>
                    </a:cubicBezTo>
                    <a:moveTo>
                      <a:pt x="43" y="87"/>
                    </a:moveTo>
                    <a:cubicBezTo>
                      <a:pt x="43" y="87"/>
                      <a:pt x="43" y="87"/>
                      <a:pt x="43" y="87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4" y="88"/>
                      <a:pt x="44" y="87"/>
                      <a:pt x="43" y="87"/>
                    </a:cubicBezTo>
                    <a:moveTo>
                      <a:pt x="41" y="87"/>
                    </a:moveTo>
                    <a:cubicBezTo>
                      <a:pt x="41" y="87"/>
                      <a:pt x="41" y="87"/>
                      <a:pt x="41" y="88"/>
                    </a:cubicBezTo>
                    <a:cubicBezTo>
                      <a:pt x="41" y="88"/>
                      <a:pt x="41" y="88"/>
                      <a:pt x="41" y="88"/>
                    </a:cubicBezTo>
                    <a:cubicBezTo>
                      <a:pt x="41" y="88"/>
                      <a:pt x="41" y="87"/>
                      <a:pt x="42" y="87"/>
                    </a:cubicBezTo>
                    <a:cubicBezTo>
                      <a:pt x="42" y="87"/>
                      <a:pt x="41" y="87"/>
                      <a:pt x="41" y="87"/>
                    </a:cubicBezTo>
                    <a:moveTo>
                      <a:pt x="69" y="87"/>
                    </a:moveTo>
                    <a:cubicBezTo>
                      <a:pt x="69" y="87"/>
                      <a:pt x="69" y="87"/>
                      <a:pt x="69" y="87"/>
                    </a:cubicBezTo>
                    <a:cubicBezTo>
                      <a:pt x="71" y="88"/>
                      <a:pt x="73" y="90"/>
                      <a:pt x="76" y="91"/>
                    </a:cubicBezTo>
                    <a:cubicBezTo>
                      <a:pt x="76" y="91"/>
                      <a:pt x="76" y="91"/>
                      <a:pt x="76" y="91"/>
                    </a:cubicBezTo>
                    <a:cubicBezTo>
                      <a:pt x="74" y="89"/>
                      <a:pt x="71" y="88"/>
                      <a:pt x="69" y="87"/>
                    </a:cubicBezTo>
                    <a:moveTo>
                      <a:pt x="69" y="87"/>
                    </a:move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moveTo>
                      <a:pt x="43" y="86"/>
                    </a:move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7"/>
                      <a:pt x="42" y="87"/>
                      <a:pt x="43" y="86"/>
                    </a:cubicBezTo>
                    <a:cubicBezTo>
                      <a:pt x="43" y="86"/>
                      <a:pt x="43" y="86"/>
                      <a:pt x="43" y="86"/>
                    </a:cubicBezTo>
                    <a:moveTo>
                      <a:pt x="24" y="86"/>
                    </a:moveTo>
                    <a:cubicBezTo>
                      <a:pt x="24" y="87"/>
                      <a:pt x="23" y="88"/>
                      <a:pt x="23" y="88"/>
                    </a:cubicBezTo>
                    <a:cubicBezTo>
                      <a:pt x="24" y="89"/>
                      <a:pt x="25" y="89"/>
                      <a:pt x="25" y="90"/>
                    </a:cubicBezTo>
                    <a:cubicBezTo>
                      <a:pt x="26" y="89"/>
                      <a:pt x="26" y="89"/>
                      <a:pt x="26" y="88"/>
                    </a:cubicBezTo>
                    <a:cubicBezTo>
                      <a:pt x="26" y="88"/>
                      <a:pt x="26" y="88"/>
                      <a:pt x="27" y="88"/>
                    </a:cubicBezTo>
                    <a:cubicBezTo>
                      <a:pt x="26" y="87"/>
                      <a:pt x="25" y="87"/>
                      <a:pt x="24" y="86"/>
                    </a:cubicBezTo>
                    <a:moveTo>
                      <a:pt x="65" y="86"/>
                    </a:moveTo>
                    <a:cubicBezTo>
                      <a:pt x="65" y="86"/>
                      <a:pt x="65" y="87"/>
                      <a:pt x="65" y="87"/>
                    </a:cubicBezTo>
                    <a:cubicBezTo>
                      <a:pt x="65" y="87"/>
                      <a:pt x="66" y="87"/>
                      <a:pt x="66" y="88"/>
                    </a:cubicBezTo>
                    <a:cubicBezTo>
                      <a:pt x="66" y="87"/>
                      <a:pt x="66" y="87"/>
                      <a:pt x="66" y="87"/>
                    </a:cubicBezTo>
                    <a:cubicBezTo>
                      <a:pt x="66" y="87"/>
                      <a:pt x="65" y="86"/>
                      <a:pt x="65" y="86"/>
                    </a:cubicBezTo>
                    <a:moveTo>
                      <a:pt x="58" y="86"/>
                    </a:moveTo>
                    <a:cubicBezTo>
                      <a:pt x="58" y="86"/>
                      <a:pt x="58" y="87"/>
                      <a:pt x="58" y="87"/>
                    </a:cubicBezTo>
                    <a:cubicBezTo>
                      <a:pt x="59" y="87"/>
                      <a:pt x="60" y="88"/>
                      <a:pt x="61" y="88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60" y="87"/>
                      <a:pt x="59" y="87"/>
                      <a:pt x="58" y="86"/>
                    </a:cubicBezTo>
                    <a:moveTo>
                      <a:pt x="66" y="86"/>
                    </a:moveTo>
                    <a:cubicBezTo>
                      <a:pt x="67" y="86"/>
                      <a:pt x="67" y="86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66" y="86"/>
                      <a:pt x="66" y="86"/>
                      <a:pt x="66" y="86"/>
                    </a:cubicBezTo>
                    <a:moveTo>
                      <a:pt x="42" y="86"/>
                    </a:moveTo>
                    <a:cubicBezTo>
                      <a:pt x="42" y="86"/>
                      <a:pt x="41" y="86"/>
                      <a:pt x="41" y="86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6"/>
                      <a:pt x="42" y="86"/>
                      <a:pt x="42" y="86"/>
                    </a:cubicBezTo>
                    <a:cubicBezTo>
                      <a:pt x="42" y="86"/>
                      <a:pt x="42" y="86"/>
                      <a:pt x="42" y="86"/>
                    </a:cubicBezTo>
                    <a:moveTo>
                      <a:pt x="134" y="86"/>
                    </a:moveTo>
                    <a:cubicBezTo>
                      <a:pt x="134" y="87"/>
                      <a:pt x="133" y="87"/>
                      <a:pt x="133" y="88"/>
                    </a:cubicBezTo>
                    <a:cubicBezTo>
                      <a:pt x="134" y="89"/>
                      <a:pt x="136" y="90"/>
                      <a:pt x="137" y="91"/>
                    </a:cubicBezTo>
                    <a:cubicBezTo>
                      <a:pt x="138" y="90"/>
                      <a:pt x="138" y="89"/>
                      <a:pt x="139" y="89"/>
                    </a:cubicBezTo>
                    <a:cubicBezTo>
                      <a:pt x="137" y="88"/>
                      <a:pt x="136" y="87"/>
                      <a:pt x="134" y="86"/>
                    </a:cubicBezTo>
                    <a:moveTo>
                      <a:pt x="65" y="86"/>
                    </a:moveTo>
                    <a:cubicBezTo>
                      <a:pt x="65" y="86"/>
                      <a:pt x="65" y="86"/>
                      <a:pt x="65" y="86"/>
                    </a:cubicBezTo>
                    <a:cubicBezTo>
                      <a:pt x="66" y="86"/>
                      <a:pt x="66" y="87"/>
                      <a:pt x="66" y="87"/>
                    </a:cubicBezTo>
                    <a:cubicBezTo>
                      <a:pt x="66" y="87"/>
                      <a:pt x="66" y="87"/>
                      <a:pt x="67" y="87"/>
                    </a:cubicBezTo>
                    <a:cubicBezTo>
                      <a:pt x="66" y="86"/>
                      <a:pt x="66" y="86"/>
                      <a:pt x="65" y="86"/>
                    </a:cubicBezTo>
                    <a:moveTo>
                      <a:pt x="126" y="85"/>
                    </a:moveTo>
                    <a:cubicBezTo>
                      <a:pt x="126" y="85"/>
                      <a:pt x="126" y="85"/>
                      <a:pt x="126" y="85"/>
                    </a:cubicBezTo>
                    <a:cubicBezTo>
                      <a:pt x="132" y="89"/>
                      <a:pt x="132" y="89"/>
                      <a:pt x="132" y="89"/>
                    </a:cubicBezTo>
                    <a:cubicBezTo>
                      <a:pt x="132" y="89"/>
                      <a:pt x="132" y="89"/>
                      <a:pt x="132" y="89"/>
                    </a:cubicBezTo>
                    <a:cubicBezTo>
                      <a:pt x="130" y="88"/>
                      <a:pt x="128" y="86"/>
                      <a:pt x="126" y="85"/>
                    </a:cubicBezTo>
                    <a:moveTo>
                      <a:pt x="122" y="85"/>
                    </a:moveTo>
                    <a:cubicBezTo>
                      <a:pt x="122" y="85"/>
                      <a:pt x="122" y="85"/>
                      <a:pt x="122" y="85"/>
                    </a:cubicBezTo>
                    <a:cubicBezTo>
                      <a:pt x="122" y="85"/>
                      <a:pt x="123" y="86"/>
                      <a:pt x="123" y="86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5"/>
                      <a:pt x="122" y="85"/>
                      <a:pt x="122" y="85"/>
                    </a:cubicBezTo>
                    <a:moveTo>
                      <a:pt x="135" y="85"/>
                    </a:moveTo>
                    <a:cubicBezTo>
                      <a:pt x="135" y="85"/>
                      <a:pt x="134" y="85"/>
                      <a:pt x="134" y="86"/>
                    </a:cubicBezTo>
                    <a:cubicBezTo>
                      <a:pt x="136" y="87"/>
                      <a:pt x="137" y="87"/>
                      <a:pt x="139" y="88"/>
                    </a:cubicBezTo>
                    <a:cubicBezTo>
                      <a:pt x="139" y="88"/>
                      <a:pt x="139" y="88"/>
                      <a:pt x="139" y="88"/>
                    </a:cubicBezTo>
                    <a:cubicBezTo>
                      <a:pt x="138" y="87"/>
                      <a:pt x="136" y="86"/>
                      <a:pt x="135" y="85"/>
                    </a:cubicBezTo>
                    <a:moveTo>
                      <a:pt x="66" y="85"/>
                    </a:moveTo>
                    <a:cubicBezTo>
                      <a:pt x="66" y="85"/>
                      <a:pt x="66" y="85"/>
                      <a:pt x="66" y="85"/>
                    </a:cubicBezTo>
                    <a:cubicBezTo>
                      <a:pt x="66" y="85"/>
                      <a:pt x="66" y="86"/>
                      <a:pt x="67" y="86"/>
                    </a:cubicBezTo>
                    <a:cubicBezTo>
                      <a:pt x="67" y="86"/>
                      <a:pt x="67" y="86"/>
                      <a:pt x="67" y="85"/>
                    </a:cubicBezTo>
                    <a:cubicBezTo>
                      <a:pt x="67" y="85"/>
                      <a:pt x="66" y="85"/>
                      <a:pt x="66" y="85"/>
                    </a:cubicBezTo>
                    <a:moveTo>
                      <a:pt x="92" y="84"/>
                    </a:moveTo>
                    <a:cubicBezTo>
                      <a:pt x="92" y="84"/>
                      <a:pt x="92" y="84"/>
                      <a:pt x="92" y="84"/>
                    </a:cubicBezTo>
                    <a:cubicBezTo>
                      <a:pt x="95" y="86"/>
                      <a:pt x="98" y="88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92" y="84"/>
                      <a:pt x="92" y="84"/>
                      <a:pt x="92" y="84"/>
                    </a:cubicBezTo>
                    <a:moveTo>
                      <a:pt x="123" y="84"/>
                    </a:moveTo>
                    <a:cubicBezTo>
                      <a:pt x="123" y="84"/>
                      <a:pt x="123" y="84"/>
                      <a:pt x="123" y="84"/>
                    </a:cubicBezTo>
                    <a:cubicBezTo>
                      <a:pt x="124" y="84"/>
                      <a:pt x="124" y="84"/>
                      <a:pt x="124" y="84"/>
                    </a:cubicBezTo>
                    <a:cubicBezTo>
                      <a:pt x="124" y="84"/>
                      <a:pt x="124" y="84"/>
                      <a:pt x="124" y="84"/>
                    </a:cubicBezTo>
                    <a:cubicBezTo>
                      <a:pt x="124" y="84"/>
                      <a:pt x="123" y="84"/>
                      <a:pt x="123" y="84"/>
                    </a:cubicBezTo>
                    <a:moveTo>
                      <a:pt x="60" y="83"/>
                    </a:moveTo>
                    <a:cubicBezTo>
                      <a:pt x="60" y="84"/>
                      <a:pt x="60" y="84"/>
                      <a:pt x="60" y="84"/>
                    </a:cubicBezTo>
                    <a:cubicBezTo>
                      <a:pt x="61" y="84"/>
                      <a:pt x="62" y="85"/>
                      <a:pt x="63" y="86"/>
                    </a:cubicBezTo>
                    <a:cubicBezTo>
                      <a:pt x="63" y="85"/>
                      <a:pt x="63" y="85"/>
                      <a:pt x="63" y="85"/>
                    </a:cubicBezTo>
                    <a:cubicBezTo>
                      <a:pt x="62" y="85"/>
                      <a:pt x="61" y="84"/>
                      <a:pt x="60" y="83"/>
                    </a:cubicBezTo>
                    <a:moveTo>
                      <a:pt x="26" y="83"/>
                    </a:moveTo>
                    <a:cubicBezTo>
                      <a:pt x="26" y="84"/>
                      <a:pt x="25" y="85"/>
                      <a:pt x="25" y="85"/>
                    </a:cubicBezTo>
                    <a:cubicBezTo>
                      <a:pt x="26" y="86"/>
                      <a:pt x="27" y="86"/>
                      <a:pt x="27" y="87"/>
                    </a:cubicBezTo>
                    <a:cubicBezTo>
                      <a:pt x="28" y="86"/>
                      <a:pt x="28" y="85"/>
                      <a:pt x="29" y="85"/>
                    </a:cubicBezTo>
                    <a:cubicBezTo>
                      <a:pt x="28" y="84"/>
                      <a:pt x="27" y="84"/>
                      <a:pt x="26" y="83"/>
                    </a:cubicBezTo>
                    <a:moveTo>
                      <a:pt x="111" y="83"/>
                    </a:moveTo>
                    <a:cubicBezTo>
                      <a:pt x="111" y="83"/>
                      <a:pt x="111" y="83"/>
                      <a:pt x="111" y="84"/>
                    </a:cubicBezTo>
                    <a:cubicBezTo>
                      <a:pt x="109" y="86"/>
                      <a:pt x="108" y="88"/>
                      <a:pt x="106" y="91"/>
                    </a:cubicBezTo>
                    <a:cubicBezTo>
                      <a:pt x="109" y="92"/>
                      <a:pt x="111" y="94"/>
                      <a:pt x="113" y="95"/>
                    </a:cubicBezTo>
                    <a:cubicBezTo>
                      <a:pt x="114" y="94"/>
                      <a:pt x="115" y="93"/>
                      <a:pt x="115" y="92"/>
                    </a:cubicBezTo>
                    <a:cubicBezTo>
                      <a:pt x="116" y="90"/>
                      <a:pt x="117" y="89"/>
                      <a:pt x="118" y="87"/>
                    </a:cubicBezTo>
                    <a:cubicBezTo>
                      <a:pt x="116" y="86"/>
                      <a:pt x="114" y="85"/>
                      <a:pt x="111" y="83"/>
                    </a:cubicBezTo>
                    <a:moveTo>
                      <a:pt x="118" y="83"/>
                    </a:moveTo>
                    <a:cubicBezTo>
                      <a:pt x="119" y="83"/>
                      <a:pt x="119" y="84"/>
                      <a:pt x="120" y="84"/>
                    </a:cubicBezTo>
                    <a:cubicBezTo>
                      <a:pt x="120" y="84"/>
                      <a:pt x="120" y="84"/>
                      <a:pt x="120" y="84"/>
                    </a:cubicBezTo>
                    <a:cubicBezTo>
                      <a:pt x="119" y="84"/>
                      <a:pt x="119" y="83"/>
                      <a:pt x="118" y="83"/>
                    </a:cubicBezTo>
                    <a:moveTo>
                      <a:pt x="92" y="83"/>
                    </a:moveTo>
                    <a:cubicBezTo>
                      <a:pt x="92" y="83"/>
                      <a:pt x="92" y="83"/>
                      <a:pt x="92" y="84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9"/>
                      <a:pt x="101" y="88"/>
                    </a:cubicBezTo>
                    <a:cubicBezTo>
                      <a:pt x="98" y="87"/>
                      <a:pt x="95" y="85"/>
                      <a:pt x="92" y="83"/>
                    </a:cubicBezTo>
                    <a:moveTo>
                      <a:pt x="60" y="83"/>
                    </a:moveTo>
                    <a:cubicBezTo>
                      <a:pt x="60" y="83"/>
                      <a:pt x="60" y="83"/>
                      <a:pt x="60" y="83"/>
                    </a:cubicBezTo>
                    <a:cubicBezTo>
                      <a:pt x="61" y="84"/>
                      <a:pt x="62" y="84"/>
                      <a:pt x="63" y="85"/>
                    </a:cubicBezTo>
                    <a:cubicBezTo>
                      <a:pt x="63" y="85"/>
                      <a:pt x="63" y="85"/>
                      <a:pt x="63" y="85"/>
                    </a:cubicBezTo>
                    <a:cubicBezTo>
                      <a:pt x="62" y="84"/>
                      <a:pt x="61" y="83"/>
                      <a:pt x="60" y="83"/>
                    </a:cubicBezTo>
                    <a:moveTo>
                      <a:pt x="128" y="82"/>
                    </a:moveTo>
                    <a:cubicBezTo>
                      <a:pt x="127" y="83"/>
                      <a:pt x="127" y="84"/>
                      <a:pt x="126" y="84"/>
                    </a:cubicBezTo>
                    <a:cubicBezTo>
                      <a:pt x="128" y="86"/>
                      <a:pt x="130" y="87"/>
                      <a:pt x="132" y="88"/>
                    </a:cubicBezTo>
                    <a:cubicBezTo>
                      <a:pt x="133" y="87"/>
                      <a:pt x="133" y="86"/>
                      <a:pt x="134" y="86"/>
                    </a:cubicBezTo>
                    <a:cubicBezTo>
                      <a:pt x="132" y="84"/>
                      <a:pt x="130" y="83"/>
                      <a:pt x="128" y="82"/>
                    </a:cubicBezTo>
                    <a:moveTo>
                      <a:pt x="136" y="82"/>
                    </a:moveTo>
                    <a:cubicBezTo>
                      <a:pt x="136" y="83"/>
                      <a:pt x="135" y="84"/>
                      <a:pt x="135" y="85"/>
                    </a:cubicBezTo>
                    <a:cubicBezTo>
                      <a:pt x="136" y="86"/>
                      <a:pt x="138" y="86"/>
                      <a:pt x="140" y="87"/>
                    </a:cubicBezTo>
                    <a:cubicBezTo>
                      <a:pt x="140" y="86"/>
                      <a:pt x="141" y="86"/>
                      <a:pt x="141" y="85"/>
                    </a:cubicBezTo>
                    <a:cubicBezTo>
                      <a:pt x="140" y="84"/>
                      <a:pt x="138" y="83"/>
                      <a:pt x="136" y="82"/>
                    </a:cubicBezTo>
                    <a:moveTo>
                      <a:pt x="46" y="82"/>
                    </a:moveTo>
                    <a:cubicBezTo>
                      <a:pt x="45" y="83"/>
                      <a:pt x="44" y="84"/>
                      <a:pt x="44" y="86"/>
                    </a:cubicBezTo>
                    <a:cubicBezTo>
                      <a:pt x="44" y="86"/>
                      <a:pt x="45" y="86"/>
                      <a:pt x="46" y="87"/>
                    </a:cubicBezTo>
                    <a:cubicBezTo>
                      <a:pt x="46" y="86"/>
                      <a:pt x="47" y="84"/>
                      <a:pt x="48" y="83"/>
                    </a:cubicBezTo>
                    <a:cubicBezTo>
                      <a:pt x="47" y="83"/>
                      <a:pt x="47" y="82"/>
                      <a:pt x="46" y="82"/>
                    </a:cubicBezTo>
                    <a:moveTo>
                      <a:pt x="61" y="82"/>
                    </a:moveTo>
                    <a:cubicBezTo>
                      <a:pt x="61" y="82"/>
                      <a:pt x="61" y="82"/>
                      <a:pt x="61" y="82"/>
                    </a:cubicBezTo>
                    <a:cubicBezTo>
                      <a:pt x="62" y="83"/>
                      <a:pt x="63" y="84"/>
                      <a:pt x="64" y="84"/>
                    </a:cubicBezTo>
                    <a:cubicBezTo>
                      <a:pt x="64" y="84"/>
                      <a:pt x="64" y="84"/>
                      <a:pt x="64" y="83"/>
                    </a:cubicBezTo>
                    <a:cubicBezTo>
                      <a:pt x="63" y="83"/>
                      <a:pt x="62" y="82"/>
                      <a:pt x="61" y="82"/>
                    </a:cubicBezTo>
                    <a:moveTo>
                      <a:pt x="45" y="81"/>
                    </a:moveTo>
                    <a:cubicBezTo>
                      <a:pt x="45" y="83"/>
                      <a:pt x="44" y="84"/>
                      <a:pt x="43" y="85"/>
                    </a:cubicBezTo>
                    <a:cubicBezTo>
                      <a:pt x="43" y="85"/>
                      <a:pt x="43" y="85"/>
                      <a:pt x="43" y="85"/>
                    </a:cubicBezTo>
                    <a:cubicBezTo>
                      <a:pt x="44" y="84"/>
                      <a:pt x="45" y="83"/>
                      <a:pt x="46" y="81"/>
                    </a:cubicBezTo>
                    <a:cubicBezTo>
                      <a:pt x="45" y="81"/>
                      <a:pt x="45" y="81"/>
                      <a:pt x="45" y="81"/>
                    </a:cubicBezTo>
                    <a:moveTo>
                      <a:pt x="128" y="81"/>
                    </a:moveTo>
                    <a:cubicBezTo>
                      <a:pt x="128" y="81"/>
                      <a:pt x="128" y="82"/>
                      <a:pt x="128" y="82"/>
                    </a:cubicBezTo>
                    <a:cubicBezTo>
                      <a:pt x="130" y="83"/>
                      <a:pt x="132" y="84"/>
                      <a:pt x="134" y="85"/>
                    </a:cubicBezTo>
                    <a:cubicBezTo>
                      <a:pt x="134" y="85"/>
                      <a:pt x="134" y="85"/>
                      <a:pt x="134" y="85"/>
                    </a:cubicBezTo>
                    <a:cubicBezTo>
                      <a:pt x="132" y="83"/>
                      <a:pt x="130" y="82"/>
                      <a:pt x="128" y="81"/>
                    </a:cubicBezTo>
                    <a:moveTo>
                      <a:pt x="45" y="81"/>
                    </a:moveTo>
                    <a:cubicBezTo>
                      <a:pt x="44" y="82"/>
                      <a:pt x="43" y="83"/>
                      <a:pt x="43" y="84"/>
                    </a:cubicBezTo>
                    <a:cubicBezTo>
                      <a:pt x="43" y="84"/>
                      <a:pt x="42" y="85"/>
                      <a:pt x="42" y="85"/>
                    </a:cubicBezTo>
                    <a:cubicBezTo>
                      <a:pt x="42" y="85"/>
                      <a:pt x="42" y="85"/>
                      <a:pt x="43" y="85"/>
                    </a:cubicBezTo>
                    <a:cubicBezTo>
                      <a:pt x="43" y="84"/>
                      <a:pt x="44" y="82"/>
                      <a:pt x="45" y="81"/>
                    </a:cubicBezTo>
                    <a:cubicBezTo>
                      <a:pt x="45" y="81"/>
                      <a:pt x="45" y="81"/>
                      <a:pt x="45" y="81"/>
                    </a:cubicBezTo>
                    <a:moveTo>
                      <a:pt x="125" y="80"/>
                    </a:moveTo>
                    <a:cubicBezTo>
                      <a:pt x="124" y="81"/>
                      <a:pt x="124" y="82"/>
                      <a:pt x="123" y="83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5" y="82"/>
                      <a:pt x="125" y="82"/>
                      <a:pt x="126" y="81"/>
                    </a:cubicBezTo>
                    <a:cubicBezTo>
                      <a:pt x="125" y="81"/>
                      <a:pt x="125" y="81"/>
                      <a:pt x="125" y="80"/>
                    </a:cubicBezTo>
                    <a:moveTo>
                      <a:pt x="47" y="80"/>
                    </a:move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1"/>
                      <a:pt x="46" y="81"/>
                      <a:pt x="46" y="82"/>
                    </a:cubicBezTo>
                    <a:cubicBezTo>
                      <a:pt x="47" y="82"/>
                      <a:pt x="47" y="82"/>
                      <a:pt x="48" y="83"/>
                    </a:cubicBezTo>
                    <a:cubicBezTo>
                      <a:pt x="48" y="82"/>
                      <a:pt x="49" y="82"/>
                      <a:pt x="49" y="82"/>
                    </a:cubicBezTo>
                    <a:cubicBezTo>
                      <a:pt x="48" y="81"/>
                      <a:pt x="48" y="81"/>
                      <a:pt x="47" y="80"/>
                    </a:cubicBezTo>
                    <a:moveTo>
                      <a:pt x="113" y="80"/>
                    </a:moveTo>
                    <a:cubicBezTo>
                      <a:pt x="113" y="80"/>
                      <a:pt x="113" y="80"/>
                      <a:pt x="113" y="80"/>
                    </a:cubicBezTo>
                    <a:cubicBezTo>
                      <a:pt x="114" y="81"/>
                      <a:pt x="116" y="82"/>
                      <a:pt x="116" y="82"/>
                    </a:cubicBezTo>
                    <a:cubicBezTo>
                      <a:pt x="116" y="82"/>
                      <a:pt x="115" y="81"/>
                      <a:pt x="113" y="80"/>
                    </a:cubicBezTo>
                    <a:moveTo>
                      <a:pt x="47" y="79"/>
                    </a:moveTo>
                    <a:cubicBezTo>
                      <a:pt x="47" y="80"/>
                      <a:pt x="47" y="80"/>
                      <a:pt x="47" y="80"/>
                    </a:cubicBezTo>
                    <a:cubicBezTo>
                      <a:pt x="48" y="81"/>
                      <a:pt x="48" y="81"/>
                      <a:pt x="49" y="82"/>
                    </a:cubicBezTo>
                    <a:cubicBezTo>
                      <a:pt x="49" y="81"/>
                      <a:pt x="49" y="81"/>
                      <a:pt x="50" y="81"/>
                    </a:cubicBezTo>
                    <a:cubicBezTo>
                      <a:pt x="49" y="80"/>
                      <a:pt x="48" y="80"/>
                      <a:pt x="47" y="79"/>
                    </a:cubicBezTo>
                    <a:moveTo>
                      <a:pt x="29" y="79"/>
                    </a:moveTo>
                    <a:cubicBezTo>
                      <a:pt x="28" y="80"/>
                      <a:pt x="28" y="80"/>
                      <a:pt x="28" y="80"/>
                    </a:cubicBezTo>
                    <a:cubicBezTo>
                      <a:pt x="29" y="81"/>
                      <a:pt x="30" y="81"/>
                      <a:pt x="30" y="82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0" y="80"/>
                      <a:pt x="29" y="80"/>
                      <a:pt x="29" y="79"/>
                    </a:cubicBezTo>
                    <a:moveTo>
                      <a:pt x="74" y="79"/>
                    </a:moveTo>
                    <a:cubicBezTo>
                      <a:pt x="72" y="82"/>
                      <a:pt x="71" y="84"/>
                      <a:pt x="69" y="87"/>
                    </a:cubicBezTo>
                    <a:cubicBezTo>
                      <a:pt x="71" y="88"/>
                      <a:pt x="74" y="89"/>
                      <a:pt x="76" y="91"/>
                    </a:cubicBezTo>
                    <a:cubicBezTo>
                      <a:pt x="77" y="89"/>
                      <a:pt x="78" y="88"/>
                      <a:pt x="78" y="86"/>
                    </a:cubicBezTo>
                    <a:cubicBezTo>
                      <a:pt x="79" y="85"/>
                      <a:pt x="80" y="84"/>
                      <a:pt x="80" y="83"/>
                    </a:cubicBezTo>
                    <a:cubicBezTo>
                      <a:pt x="78" y="82"/>
                      <a:pt x="76" y="81"/>
                      <a:pt x="74" y="79"/>
                    </a:cubicBezTo>
                    <a:moveTo>
                      <a:pt x="125" y="79"/>
                    </a:moveTo>
                    <a:cubicBezTo>
                      <a:pt x="125" y="80"/>
                      <a:pt x="125" y="80"/>
                      <a:pt x="125" y="80"/>
                    </a:cubicBezTo>
                    <a:cubicBezTo>
                      <a:pt x="125" y="80"/>
                      <a:pt x="126" y="81"/>
                      <a:pt x="126" y="81"/>
                    </a:cubicBezTo>
                    <a:cubicBezTo>
                      <a:pt x="126" y="80"/>
                      <a:pt x="126" y="80"/>
                      <a:pt x="126" y="80"/>
                    </a:cubicBezTo>
                    <a:cubicBezTo>
                      <a:pt x="126" y="80"/>
                      <a:pt x="126" y="79"/>
                      <a:pt x="125" y="79"/>
                    </a:cubicBezTo>
                    <a:moveTo>
                      <a:pt x="73" y="79"/>
                    </a:moveTo>
                    <a:cubicBezTo>
                      <a:pt x="72" y="82"/>
                      <a:pt x="70" y="84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70" y="84"/>
                      <a:pt x="72" y="82"/>
                      <a:pt x="73" y="79"/>
                    </a:cubicBezTo>
                    <a:cubicBezTo>
                      <a:pt x="73" y="79"/>
                      <a:pt x="73" y="79"/>
                      <a:pt x="73" y="79"/>
                    </a:cubicBezTo>
                    <a:moveTo>
                      <a:pt x="47" y="79"/>
                    </a:moveTo>
                    <a:cubicBezTo>
                      <a:pt x="46" y="80"/>
                      <a:pt x="46" y="81"/>
                      <a:pt x="45" y="81"/>
                    </a:cubicBezTo>
                    <a:cubicBezTo>
                      <a:pt x="45" y="81"/>
                      <a:pt x="45" y="81"/>
                      <a:pt x="46" y="81"/>
                    </a:cubicBezTo>
                    <a:cubicBezTo>
                      <a:pt x="46" y="81"/>
                      <a:pt x="46" y="80"/>
                      <a:pt x="47" y="79"/>
                    </a:cubicBezTo>
                    <a:cubicBezTo>
                      <a:pt x="47" y="79"/>
                      <a:pt x="47" y="79"/>
                      <a:pt x="47" y="79"/>
                    </a:cubicBezTo>
                    <a:moveTo>
                      <a:pt x="11" y="79"/>
                    </a:moveTo>
                    <a:cubicBezTo>
                      <a:pt x="11" y="79"/>
                      <a:pt x="10" y="80"/>
                      <a:pt x="10" y="81"/>
                    </a:cubicBezTo>
                    <a:cubicBezTo>
                      <a:pt x="11" y="81"/>
                      <a:pt x="11" y="81"/>
                      <a:pt x="12" y="82"/>
                    </a:cubicBezTo>
                    <a:cubicBezTo>
                      <a:pt x="13" y="80"/>
                      <a:pt x="13" y="80"/>
                      <a:pt x="13" y="80"/>
                    </a:cubicBezTo>
                    <a:cubicBezTo>
                      <a:pt x="12" y="80"/>
                      <a:pt x="12" y="79"/>
                      <a:pt x="11" y="79"/>
                    </a:cubicBezTo>
                    <a:moveTo>
                      <a:pt x="11" y="79"/>
                    </a:moveTo>
                    <a:cubicBezTo>
                      <a:pt x="10" y="79"/>
                      <a:pt x="10" y="80"/>
                      <a:pt x="10" y="80"/>
                    </a:cubicBezTo>
                    <a:cubicBezTo>
                      <a:pt x="10" y="81"/>
                      <a:pt x="10" y="81"/>
                      <a:pt x="10" y="81"/>
                    </a:cubicBezTo>
                    <a:cubicBezTo>
                      <a:pt x="11" y="79"/>
                      <a:pt x="11" y="79"/>
                      <a:pt x="11" y="79"/>
                    </a:cubicBezTo>
                    <a:cubicBezTo>
                      <a:pt x="11" y="79"/>
                      <a:pt x="11" y="79"/>
                      <a:pt x="11" y="79"/>
                    </a:cubicBezTo>
                    <a:moveTo>
                      <a:pt x="29" y="79"/>
                    </a:moveTo>
                    <a:cubicBezTo>
                      <a:pt x="29" y="79"/>
                      <a:pt x="29" y="79"/>
                      <a:pt x="29" y="79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0"/>
                      <a:pt x="31" y="80"/>
                      <a:pt x="32" y="80"/>
                    </a:cubicBezTo>
                    <a:cubicBezTo>
                      <a:pt x="31" y="79"/>
                      <a:pt x="30" y="79"/>
                      <a:pt x="29" y="79"/>
                    </a:cubicBezTo>
                    <a:moveTo>
                      <a:pt x="46" y="78"/>
                    </a:moveTo>
                    <a:cubicBezTo>
                      <a:pt x="45" y="79"/>
                      <a:pt x="45" y="80"/>
                      <a:pt x="45" y="81"/>
                    </a:cubicBezTo>
                    <a:cubicBezTo>
                      <a:pt x="45" y="81"/>
                      <a:pt x="45" y="81"/>
                      <a:pt x="45" y="81"/>
                    </a:cubicBezTo>
                    <a:cubicBezTo>
                      <a:pt x="45" y="80"/>
                      <a:pt x="46" y="79"/>
                      <a:pt x="46" y="79"/>
                    </a:cubicBezTo>
                    <a:cubicBezTo>
                      <a:pt x="46" y="79"/>
                      <a:pt x="46" y="79"/>
                      <a:pt x="46" y="78"/>
                    </a:cubicBezTo>
                    <a:moveTo>
                      <a:pt x="114" y="78"/>
                    </a:moveTo>
                    <a:cubicBezTo>
                      <a:pt x="114" y="78"/>
                      <a:pt x="114" y="79"/>
                      <a:pt x="114" y="79"/>
                    </a:cubicBezTo>
                    <a:cubicBezTo>
                      <a:pt x="121" y="83"/>
                      <a:pt x="121" y="83"/>
                      <a:pt x="121" y="83"/>
                    </a:cubicBezTo>
                    <a:cubicBezTo>
                      <a:pt x="121" y="83"/>
                      <a:pt x="121" y="82"/>
                      <a:pt x="121" y="82"/>
                    </a:cubicBezTo>
                    <a:cubicBezTo>
                      <a:pt x="114" y="78"/>
                      <a:pt x="114" y="78"/>
                      <a:pt x="114" y="78"/>
                    </a:cubicBezTo>
                    <a:moveTo>
                      <a:pt x="10" y="78"/>
                    </a:moveTo>
                    <a:cubicBezTo>
                      <a:pt x="10" y="79"/>
                      <a:pt x="10" y="80"/>
                      <a:pt x="9" y="80"/>
                    </a:cubicBezTo>
                    <a:cubicBezTo>
                      <a:pt x="9" y="80"/>
                      <a:pt x="9" y="80"/>
                      <a:pt x="9" y="80"/>
                    </a:cubicBezTo>
                    <a:cubicBezTo>
                      <a:pt x="10" y="80"/>
                      <a:pt x="10" y="79"/>
                      <a:pt x="10" y="78"/>
                    </a:cubicBezTo>
                    <a:cubicBezTo>
                      <a:pt x="10" y="78"/>
                      <a:pt x="10" y="78"/>
                      <a:pt x="10" y="78"/>
                    </a:cubicBezTo>
                    <a:moveTo>
                      <a:pt x="130" y="78"/>
                    </a:moveTo>
                    <a:cubicBezTo>
                      <a:pt x="130" y="79"/>
                      <a:pt x="129" y="80"/>
                      <a:pt x="128" y="81"/>
                    </a:cubicBezTo>
                    <a:cubicBezTo>
                      <a:pt x="130" y="82"/>
                      <a:pt x="133" y="83"/>
                      <a:pt x="135" y="84"/>
                    </a:cubicBezTo>
                    <a:cubicBezTo>
                      <a:pt x="135" y="84"/>
                      <a:pt x="136" y="83"/>
                      <a:pt x="136" y="82"/>
                    </a:cubicBezTo>
                    <a:cubicBezTo>
                      <a:pt x="134" y="81"/>
                      <a:pt x="132" y="79"/>
                      <a:pt x="130" y="78"/>
                    </a:cubicBezTo>
                    <a:moveTo>
                      <a:pt x="139" y="78"/>
                    </a:moveTo>
                    <a:cubicBezTo>
                      <a:pt x="138" y="79"/>
                      <a:pt x="137" y="81"/>
                      <a:pt x="137" y="82"/>
                    </a:cubicBezTo>
                    <a:cubicBezTo>
                      <a:pt x="138" y="83"/>
                      <a:pt x="140" y="84"/>
                      <a:pt x="141" y="85"/>
                    </a:cubicBezTo>
                    <a:cubicBezTo>
                      <a:pt x="142" y="83"/>
                      <a:pt x="143" y="82"/>
                      <a:pt x="143" y="81"/>
                    </a:cubicBezTo>
                    <a:cubicBezTo>
                      <a:pt x="142" y="80"/>
                      <a:pt x="140" y="79"/>
                      <a:pt x="139" y="78"/>
                    </a:cubicBezTo>
                    <a:moveTo>
                      <a:pt x="74" y="78"/>
                    </a:moveTo>
                    <a:cubicBezTo>
                      <a:pt x="74" y="78"/>
                      <a:pt x="74" y="78"/>
                      <a:pt x="74" y="78"/>
                    </a:cubicBezTo>
                    <a:cubicBezTo>
                      <a:pt x="76" y="79"/>
                      <a:pt x="79" y="81"/>
                      <a:pt x="81" y="82"/>
                    </a:cubicBezTo>
                    <a:cubicBezTo>
                      <a:pt x="81" y="82"/>
                      <a:pt x="81" y="82"/>
                      <a:pt x="81" y="82"/>
                    </a:cubicBezTo>
                    <a:cubicBezTo>
                      <a:pt x="79" y="81"/>
                      <a:pt x="76" y="79"/>
                      <a:pt x="74" y="78"/>
                    </a:cubicBezTo>
                    <a:moveTo>
                      <a:pt x="74" y="78"/>
                    </a:move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moveTo>
                      <a:pt x="75" y="77"/>
                    </a:moveTo>
                    <a:cubicBezTo>
                      <a:pt x="75" y="78"/>
                      <a:pt x="74" y="78"/>
                      <a:pt x="74" y="78"/>
                    </a:cubicBezTo>
                    <a:cubicBezTo>
                      <a:pt x="76" y="79"/>
                      <a:pt x="79" y="80"/>
                      <a:pt x="81" y="82"/>
                    </a:cubicBezTo>
                    <a:cubicBezTo>
                      <a:pt x="81" y="82"/>
                      <a:pt x="81" y="82"/>
                      <a:pt x="81" y="82"/>
                    </a:cubicBezTo>
                    <a:cubicBezTo>
                      <a:pt x="79" y="80"/>
                      <a:pt x="77" y="79"/>
                      <a:pt x="75" y="77"/>
                    </a:cubicBezTo>
                    <a:moveTo>
                      <a:pt x="74" y="77"/>
                    </a:moveTo>
                    <a:cubicBezTo>
                      <a:pt x="74" y="77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moveTo>
                      <a:pt x="70" y="77"/>
                    </a:moveTo>
                    <a:cubicBezTo>
                      <a:pt x="69" y="80"/>
                      <a:pt x="67" y="82"/>
                      <a:pt x="66" y="85"/>
                    </a:cubicBezTo>
                    <a:cubicBezTo>
                      <a:pt x="66" y="85"/>
                      <a:pt x="67" y="85"/>
                      <a:pt x="67" y="85"/>
                    </a:cubicBezTo>
                    <a:cubicBezTo>
                      <a:pt x="69" y="83"/>
                      <a:pt x="70" y="80"/>
                      <a:pt x="72" y="78"/>
                    </a:cubicBezTo>
                    <a:cubicBezTo>
                      <a:pt x="71" y="78"/>
                      <a:pt x="71" y="77"/>
                      <a:pt x="70" y="77"/>
                    </a:cubicBezTo>
                    <a:moveTo>
                      <a:pt x="49" y="77"/>
                    </a:moveTo>
                    <a:cubicBezTo>
                      <a:pt x="49" y="77"/>
                      <a:pt x="49" y="77"/>
                      <a:pt x="49" y="77"/>
                    </a:cubicBezTo>
                    <a:cubicBezTo>
                      <a:pt x="49" y="78"/>
                      <a:pt x="50" y="78"/>
                      <a:pt x="51" y="79"/>
                    </a:cubicBezTo>
                    <a:cubicBezTo>
                      <a:pt x="51" y="78"/>
                      <a:pt x="51" y="78"/>
                      <a:pt x="51" y="78"/>
                    </a:cubicBezTo>
                    <a:cubicBezTo>
                      <a:pt x="50" y="78"/>
                      <a:pt x="50" y="77"/>
                      <a:pt x="49" y="77"/>
                    </a:cubicBezTo>
                    <a:moveTo>
                      <a:pt x="69" y="77"/>
                    </a:moveTo>
                    <a:cubicBezTo>
                      <a:pt x="67" y="80"/>
                      <a:pt x="67" y="80"/>
                      <a:pt x="67" y="80"/>
                    </a:cubicBezTo>
                    <a:cubicBezTo>
                      <a:pt x="68" y="79"/>
                      <a:pt x="69" y="78"/>
                      <a:pt x="69" y="77"/>
                    </a:cubicBezTo>
                    <a:cubicBezTo>
                      <a:pt x="69" y="77"/>
                      <a:pt x="69" y="77"/>
                      <a:pt x="69" y="77"/>
                    </a:cubicBezTo>
                    <a:moveTo>
                      <a:pt x="48" y="76"/>
                    </a:move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6"/>
                      <a:pt x="48" y="76"/>
                    </a:cubicBezTo>
                    <a:moveTo>
                      <a:pt x="49" y="76"/>
                    </a:moveTo>
                    <a:cubicBezTo>
                      <a:pt x="49" y="76"/>
                      <a:pt x="49" y="77"/>
                      <a:pt x="49" y="77"/>
                    </a:cubicBezTo>
                    <a:cubicBezTo>
                      <a:pt x="50" y="77"/>
                      <a:pt x="50" y="78"/>
                      <a:pt x="51" y="78"/>
                    </a:cubicBez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77"/>
                      <a:pt x="50" y="77"/>
                      <a:pt x="49" y="76"/>
                    </a:cubicBezTo>
                    <a:moveTo>
                      <a:pt x="47" y="76"/>
                    </a:moveTo>
                    <a:cubicBezTo>
                      <a:pt x="47" y="76"/>
                      <a:pt x="47" y="76"/>
                      <a:pt x="47" y="76"/>
                    </a:cubicBezTo>
                    <a:cubicBezTo>
                      <a:pt x="47" y="76"/>
                      <a:pt x="47" y="76"/>
                      <a:pt x="48" y="77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7" y="76"/>
                      <a:pt x="47" y="76"/>
                    </a:cubicBezTo>
                    <a:moveTo>
                      <a:pt x="49" y="76"/>
                    </a:move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moveTo>
                      <a:pt x="49" y="76"/>
                    </a:moveTo>
                    <a:cubicBezTo>
                      <a:pt x="49" y="76"/>
                      <a:pt x="49" y="76"/>
                      <a:pt x="49" y="76"/>
                    </a:cubicBezTo>
                    <a:cubicBezTo>
                      <a:pt x="50" y="76"/>
                      <a:pt x="50" y="76"/>
                      <a:pt x="50" y="76"/>
                    </a:cubicBezTo>
                    <a:cubicBezTo>
                      <a:pt x="50" y="76"/>
                      <a:pt x="50" y="76"/>
                      <a:pt x="49" y="76"/>
                    </a:cubicBezTo>
                    <a:moveTo>
                      <a:pt x="71" y="76"/>
                    </a:moveTo>
                    <a:cubicBezTo>
                      <a:pt x="71" y="76"/>
                      <a:pt x="71" y="76"/>
                      <a:pt x="71" y="76"/>
                    </a:cubicBezTo>
                    <a:cubicBezTo>
                      <a:pt x="71" y="76"/>
                      <a:pt x="72" y="77"/>
                      <a:pt x="72" y="77"/>
                    </a:cubicBezTo>
                    <a:cubicBezTo>
                      <a:pt x="72" y="77"/>
                      <a:pt x="72" y="77"/>
                      <a:pt x="72" y="77"/>
                    </a:cubicBezTo>
                    <a:cubicBezTo>
                      <a:pt x="72" y="76"/>
                      <a:pt x="71" y="76"/>
                      <a:pt x="71" y="76"/>
                    </a:cubicBezTo>
                    <a:moveTo>
                      <a:pt x="13" y="76"/>
                    </a:moveTo>
                    <a:cubicBezTo>
                      <a:pt x="13" y="76"/>
                      <a:pt x="12" y="77"/>
                      <a:pt x="12" y="78"/>
                    </a:cubicBezTo>
                    <a:cubicBezTo>
                      <a:pt x="12" y="78"/>
                      <a:pt x="13" y="78"/>
                      <a:pt x="14" y="79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4" y="76"/>
                      <a:pt x="14" y="76"/>
                      <a:pt x="13" y="76"/>
                    </a:cubicBezTo>
                    <a:moveTo>
                      <a:pt x="49" y="76"/>
                    </a:move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moveTo>
                      <a:pt x="71" y="75"/>
                    </a:moveTo>
                    <a:cubicBezTo>
                      <a:pt x="71" y="76"/>
                      <a:pt x="71" y="76"/>
                      <a:pt x="71" y="76"/>
                    </a:cubicBezTo>
                    <a:cubicBezTo>
                      <a:pt x="72" y="76"/>
                      <a:pt x="72" y="76"/>
                      <a:pt x="72" y="76"/>
                    </a:cubicBezTo>
                    <a:cubicBezTo>
                      <a:pt x="72" y="76"/>
                      <a:pt x="73" y="76"/>
                      <a:pt x="73" y="76"/>
                    </a:cubicBezTo>
                    <a:cubicBezTo>
                      <a:pt x="72" y="76"/>
                      <a:pt x="72" y="76"/>
                      <a:pt x="71" y="75"/>
                    </a:cubicBezTo>
                    <a:moveTo>
                      <a:pt x="48" y="75"/>
                    </a:moveTo>
                    <a:cubicBezTo>
                      <a:pt x="48" y="76"/>
                      <a:pt x="47" y="76"/>
                      <a:pt x="47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5"/>
                      <a:pt x="48" y="75"/>
                    </a:cubicBezTo>
                    <a:moveTo>
                      <a:pt x="13" y="75"/>
                    </a:moveTo>
                    <a:cubicBezTo>
                      <a:pt x="12" y="76"/>
                      <a:pt x="12" y="77"/>
                      <a:pt x="11" y="77"/>
                    </a:cubicBezTo>
                    <a:cubicBezTo>
                      <a:pt x="12" y="77"/>
                      <a:pt x="12" y="77"/>
                      <a:pt x="12" y="77"/>
                    </a:cubicBez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75"/>
                      <a:pt x="13" y="75"/>
                      <a:pt x="13" y="75"/>
                    </a:cubicBezTo>
                    <a:moveTo>
                      <a:pt x="116" y="75"/>
                    </a:moveTo>
                    <a:cubicBezTo>
                      <a:pt x="115" y="76"/>
                      <a:pt x="115" y="77"/>
                      <a:pt x="115" y="77"/>
                    </a:cubicBezTo>
                    <a:cubicBezTo>
                      <a:pt x="117" y="79"/>
                      <a:pt x="119" y="80"/>
                      <a:pt x="122" y="82"/>
                    </a:cubicBezTo>
                    <a:cubicBezTo>
                      <a:pt x="122" y="81"/>
                      <a:pt x="122" y="80"/>
                      <a:pt x="123" y="79"/>
                    </a:cubicBezTo>
                    <a:cubicBezTo>
                      <a:pt x="121" y="78"/>
                      <a:pt x="118" y="77"/>
                      <a:pt x="116" y="75"/>
                    </a:cubicBezTo>
                    <a:cubicBezTo>
                      <a:pt x="116" y="76"/>
                      <a:pt x="116" y="76"/>
                      <a:pt x="115" y="76"/>
                    </a:cubicBezTo>
                    <a:cubicBezTo>
                      <a:pt x="116" y="75"/>
                      <a:pt x="116" y="75"/>
                      <a:pt x="116" y="75"/>
                    </a:cubicBezTo>
                    <a:cubicBezTo>
                      <a:pt x="116" y="75"/>
                      <a:pt x="116" y="75"/>
                      <a:pt x="116" y="75"/>
                    </a:cubicBezTo>
                    <a:moveTo>
                      <a:pt x="70" y="75"/>
                    </a:move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moveTo>
                      <a:pt x="12" y="75"/>
                    </a:moveTo>
                    <a:cubicBezTo>
                      <a:pt x="12" y="76"/>
                      <a:pt x="11" y="76"/>
                      <a:pt x="11" y="77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6"/>
                      <a:pt x="12" y="76"/>
                      <a:pt x="12" y="75"/>
                    </a:cubicBezTo>
                    <a:cubicBezTo>
                      <a:pt x="12" y="75"/>
                      <a:pt x="12" y="75"/>
                      <a:pt x="12" y="75"/>
                    </a:cubicBezTo>
                    <a:moveTo>
                      <a:pt x="97" y="75"/>
                    </a:moveTo>
                    <a:cubicBezTo>
                      <a:pt x="96" y="77"/>
                      <a:pt x="94" y="80"/>
                      <a:pt x="93" y="82"/>
                    </a:cubicBezTo>
                    <a:cubicBezTo>
                      <a:pt x="96" y="84"/>
                      <a:pt x="99" y="86"/>
                      <a:pt x="102" y="88"/>
                    </a:cubicBezTo>
                    <a:cubicBezTo>
                      <a:pt x="103" y="85"/>
                      <a:pt x="105" y="83"/>
                      <a:pt x="106" y="80"/>
                    </a:cubicBezTo>
                    <a:cubicBezTo>
                      <a:pt x="103" y="79"/>
                      <a:pt x="100" y="77"/>
                      <a:pt x="97" y="75"/>
                    </a:cubicBezTo>
                    <a:moveTo>
                      <a:pt x="48" y="75"/>
                    </a:move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moveTo>
                      <a:pt x="70" y="75"/>
                    </a:move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moveTo>
                      <a:pt x="65" y="74"/>
                    </a:moveTo>
                    <a:cubicBezTo>
                      <a:pt x="64" y="77"/>
                      <a:pt x="63" y="79"/>
                      <a:pt x="61" y="82"/>
                    </a:cubicBezTo>
                    <a:cubicBezTo>
                      <a:pt x="62" y="82"/>
                      <a:pt x="63" y="83"/>
                      <a:pt x="64" y="83"/>
                    </a:cubicBezTo>
                    <a:cubicBezTo>
                      <a:pt x="66" y="81"/>
                      <a:pt x="67" y="79"/>
                      <a:pt x="68" y="76"/>
                    </a:cubicBezTo>
                    <a:cubicBezTo>
                      <a:pt x="67" y="76"/>
                      <a:pt x="66" y="75"/>
                      <a:pt x="65" y="74"/>
                    </a:cubicBezTo>
                    <a:moveTo>
                      <a:pt x="76" y="74"/>
                    </a:moveTo>
                    <a:cubicBezTo>
                      <a:pt x="76" y="74"/>
                      <a:pt x="76" y="75"/>
                      <a:pt x="76" y="75"/>
                    </a:cubicBezTo>
                    <a:cubicBezTo>
                      <a:pt x="78" y="76"/>
                      <a:pt x="81" y="77"/>
                      <a:pt x="83" y="79"/>
                    </a:cubicBezTo>
                    <a:cubicBezTo>
                      <a:pt x="83" y="79"/>
                      <a:pt x="83" y="78"/>
                      <a:pt x="83" y="78"/>
                    </a:cubicBezTo>
                    <a:cubicBezTo>
                      <a:pt x="76" y="74"/>
                      <a:pt x="76" y="74"/>
                      <a:pt x="76" y="74"/>
                    </a:cubicBezTo>
                    <a:moveTo>
                      <a:pt x="76" y="74"/>
                    </a:moveTo>
                    <a:cubicBezTo>
                      <a:pt x="76" y="74"/>
                      <a:pt x="76" y="75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6" y="75"/>
                      <a:pt x="76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moveTo>
                      <a:pt x="132" y="74"/>
                    </a:moveTo>
                    <a:cubicBezTo>
                      <a:pt x="132" y="75"/>
                      <a:pt x="131" y="77"/>
                      <a:pt x="130" y="78"/>
                    </a:cubicBezTo>
                    <a:cubicBezTo>
                      <a:pt x="132" y="79"/>
                      <a:pt x="134" y="81"/>
                      <a:pt x="136" y="82"/>
                    </a:cubicBezTo>
                    <a:cubicBezTo>
                      <a:pt x="137" y="80"/>
                      <a:pt x="138" y="79"/>
                      <a:pt x="139" y="78"/>
                    </a:cubicBezTo>
                    <a:cubicBezTo>
                      <a:pt x="137" y="77"/>
                      <a:pt x="135" y="75"/>
                      <a:pt x="132" y="74"/>
                    </a:cubicBezTo>
                    <a:moveTo>
                      <a:pt x="117" y="74"/>
                    </a:moveTo>
                    <a:cubicBezTo>
                      <a:pt x="117" y="74"/>
                      <a:pt x="116" y="75"/>
                      <a:pt x="116" y="75"/>
                    </a:cubicBezTo>
                    <a:cubicBezTo>
                      <a:pt x="118" y="76"/>
                      <a:pt x="121" y="78"/>
                      <a:pt x="123" y="79"/>
                    </a:cubicBezTo>
                    <a:cubicBezTo>
                      <a:pt x="123" y="79"/>
                      <a:pt x="123" y="78"/>
                      <a:pt x="124" y="78"/>
                    </a:cubicBezTo>
                    <a:cubicBezTo>
                      <a:pt x="122" y="77"/>
                      <a:pt x="121" y="76"/>
                      <a:pt x="119" y="76"/>
                    </a:cubicBezTo>
                    <a:cubicBezTo>
                      <a:pt x="119" y="75"/>
                      <a:pt x="119" y="75"/>
                      <a:pt x="119" y="75"/>
                    </a:cubicBezTo>
                    <a:cubicBezTo>
                      <a:pt x="118" y="75"/>
                      <a:pt x="118" y="74"/>
                      <a:pt x="117" y="74"/>
                    </a:cubicBezTo>
                    <a:moveTo>
                      <a:pt x="117" y="74"/>
                    </a:moveTo>
                    <a:cubicBezTo>
                      <a:pt x="116" y="74"/>
                      <a:pt x="116" y="75"/>
                      <a:pt x="116" y="75"/>
                    </a:cubicBezTo>
                    <a:cubicBezTo>
                      <a:pt x="116" y="75"/>
                      <a:pt x="116" y="75"/>
                      <a:pt x="116" y="75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17" y="74"/>
                      <a:pt x="117" y="74"/>
                      <a:pt x="117" y="74"/>
                    </a:cubicBezTo>
                    <a:moveTo>
                      <a:pt x="98" y="74"/>
                    </a:moveTo>
                    <a:cubicBezTo>
                      <a:pt x="98" y="74"/>
                      <a:pt x="98" y="74"/>
                      <a:pt x="98" y="74"/>
                    </a:cubicBezTo>
                    <a:cubicBezTo>
                      <a:pt x="99" y="75"/>
                      <a:pt x="101" y="75"/>
                      <a:pt x="102" y="76"/>
                    </a:cubicBezTo>
                    <a:cubicBezTo>
                      <a:pt x="98" y="74"/>
                      <a:pt x="98" y="74"/>
                      <a:pt x="98" y="74"/>
                    </a:cubicBezTo>
                    <a:moveTo>
                      <a:pt x="32" y="74"/>
                    </a:moveTo>
                    <a:cubicBezTo>
                      <a:pt x="31" y="75"/>
                      <a:pt x="30" y="76"/>
                      <a:pt x="30" y="78"/>
                    </a:cubicBezTo>
                    <a:cubicBezTo>
                      <a:pt x="30" y="78"/>
                      <a:pt x="31" y="79"/>
                      <a:pt x="32" y="79"/>
                    </a:cubicBezTo>
                    <a:cubicBezTo>
                      <a:pt x="33" y="78"/>
                      <a:pt x="34" y="76"/>
                      <a:pt x="35" y="75"/>
                    </a:cubicBezTo>
                    <a:cubicBezTo>
                      <a:pt x="34" y="75"/>
                      <a:pt x="33" y="74"/>
                      <a:pt x="32" y="74"/>
                    </a:cubicBezTo>
                    <a:moveTo>
                      <a:pt x="77" y="73"/>
                    </a:moveTo>
                    <a:cubicBezTo>
                      <a:pt x="77" y="74"/>
                      <a:pt x="77" y="74"/>
                      <a:pt x="77" y="74"/>
                    </a:cubicBezTo>
                    <a:cubicBezTo>
                      <a:pt x="83" y="78"/>
                      <a:pt x="83" y="78"/>
                      <a:pt x="83" y="78"/>
                    </a:cubicBezTo>
                    <a:cubicBezTo>
                      <a:pt x="83" y="78"/>
                      <a:pt x="84" y="78"/>
                      <a:pt x="84" y="77"/>
                    </a:cubicBezTo>
                    <a:cubicBezTo>
                      <a:pt x="81" y="76"/>
                      <a:pt x="79" y="75"/>
                      <a:pt x="77" y="73"/>
                    </a:cubicBezTo>
                    <a:moveTo>
                      <a:pt x="77" y="73"/>
                    </a:moveTo>
                    <a:cubicBezTo>
                      <a:pt x="77" y="73"/>
                      <a:pt x="77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7" y="74"/>
                      <a:pt x="77" y="73"/>
                      <a:pt x="77" y="73"/>
                    </a:cubicBezTo>
                    <a:cubicBezTo>
                      <a:pt x="77" y="73"/>
                      <a:pt x="77" y="73"/>
                      <a:pt x="77" y="73"/>
                    </a:cubicBezTo>
                    <a:moveTo>
                      <a:pt x="66" y="73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7" y="74"/>
                      <a:pt x="68" y="74"/>
                      <a:pt x="69" y="75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68" y="74"/>
                      <a:pt x="67" y="73"/>
                      <a:pt x="66" y="73"/>
                    </a:cubicBezTo>
                    <a:moveTo>
                      <a:pt x="142" y="73"/>
                    </a:moveTo>
                    <a:cubicBezTo>
                      <a:pt x="141" y="74"/>
                      <a:pt x="140" y="76"/>
                      <a:pt x="139" y="78"/>
                    </a:cubicBezTo>
                    <a:cubicBezTo>
                      <a:pt x="141" y="79"/>
                      <a:pt x="142" y="80"/>
                      <a:pt x="144" y="81"/>
                    </a:cubicBezTo>
                    <a:cubicBezTo>
                      <a:pt x="145" y="79"/>
                      <a:pt x="146" y="77"/>
                      <a:pt x="147" y="76"/>
                    </a:cubicBezTo>
                    <a:cubicBezTo>
                      <a:pt x="145" y="75"/>
                      <a:pt x="144" y="74"/>
                      <a:pt x="142" y="73"/>
                    </a:cubicBezTo>
                    <a:moveTo>
                      <a:pt x="66" y="72"/>
                    </a:moveTo>
                    <a:cubicBezTo>
                      <a:pt x="66" y="72"/>
                      <a:pt x="66" y="73"/>
                      <a:pt x="66" y="73"/>
                    </a:cubicBezTo>
                    <a:cubicBezTo>
                      <a:pt x="67" y="73"/>
                      <a:pt x="68" y="74"/>
                      <a:pt x="69" y="74"/>
                    </a:cubicBezTo>
                    <a:cubicBezTo>
                      <a:pt x="69" y="74"/>
                      <a:pt x="69" y="74"/>
                      <a:pt x="69" y="74"/>
                    </a:cubicBezTo>
                    <a:cubicBezTo>
                      <a:pt x="68" y="74"/>
                      <a:pt x="67" y="73"/>
                      <a:pt x="66" y="72"/>
                    </a:cubicBezTo>
                    <a:moveTo>
                      <a:pt x="130" y="72"/>
                    </a:moveTo>
                    <a:cubicBezTo>
                      <a:pt x="128" y="75"/>
                      <a:pt x="127" y="77"/>
                      <a:pt x="126" y="79"/>
                    </a:cubicBezTo>
                    <a:cubicBezTo>
                      <a:pt x="126" y="79"/>
                      <a:pt x="126" y="79"/>
                      <a:pt x="126" y="80"/>
                    </a:cubicBezTo>
                    <a:cubicBezTo>
                      <a:pt x="128" y="77"/>
                      <a:pt x="129" y="75"/>
                      <a:pt x="131" y="73"/>
                    </a:cubicBezTo>
                    <a:cubicBezTo>
                      <a:pt x="130" y="73"/>
                      <a:pt x="130" y="72"/>
                      <a:pt x="130" y="72"/>
                    </a:cubicBezTo>
                    <a:moveTo>
                      <a:pt x="73" y="72"/>
                    </a:moveTo>
                    <a:cubicBezTo>
                      <a:pt x="73" y="72"/>
                      <a:pt x="73" y="73"/>
                      <a:pt x="73" y="73"/>
                    </a:cubicBezTo>
                    <a:cubicBezTo>
                      <a:pt x="73" y="73"/>
                      <a:pt x="74" y="73"/>
                      <a:pt x="74" y="74"/>
                    </a:cubicBezTo>
                    <a:cubicBezTo>
                      <a:pt x="74" y="73"/>
                      <a:pt x="74" y="73"/>
                      <a:pt x="74" y="73"/>
                    </a:cubicBezTo>
                    <a:cubicBezTo>
                      <a:pt x="73" y="72"/>
                      <a:pt x="73" y="72"/>
                      <a:pt x="73" y="72"/>
                    </a:cubicBezTo>
                    <a:moveTo>
                      <a:pt x="99" y="72"/>
                    </a:moveTo>
                    <a:cubicBezTo>
                      <a:pt x="99" y="72"/>
                      <a:pt x="99" y="72"/>
                      <a:pt x="99" y="72"/>
                    </a:cubicBezTo>
                    <a:cubicBezTo>
                      <a:pt x="102" y="74"/>
                      <a:pt x="105" y="76"/>
                      <a:pt x="108" y="77"/>
                    </a:cubicBezTo>
                    <a:cubicBezTo>
                      <a:pt x="108" y="77"/>
                      <a:pt x="108" y="77"/>
                      <a:pt x="108" y="77"/>
                    </a:cubicBezTo>
                    <a:cubicBezTo>
                      <a:pt x="105" y="75"/>
                      <a:pt x="102" y="74"/>
                      <a:pt x="99" y="72"/>
                    </a:cubicBezTo>
                    <a:moveTo>
                      <a:pt x="16" y="72"/>
                    </a:moveTo>
                    <a:cubicBezTo>
                      <a:pt x="15" y="72"/>
                      <a:pt x="15" y="72"/>
                      <a:pt x="15" y="73"/>
                    </a:cubicBezTo>
                    <a:cubicBezTo>
                      <a:pt x="15" y="73"/>
                      <a:pt x="16" y="73"/>
                      <a:pt x="16" y="74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6" y="72"/>
                      <a:pt x="16" y="72"/>
                    </a:cubicBezTo>
                    <a:moveTo>
                      <a:pt x="72" y="71"/>
                    </a:move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1"/>
                      <a:pt x="72" y="71"/>
                      <a:pt x="72" y="71"/>
                    </a:cubicBezTo>
                    <a:moveTo>
                      <a:pt x="15" y="71"/>
                    </a:moveTo>
                    <a:cubicBezTo>
                      <a:pt x="15" y="72"/>
                      <a:pt x="14" y="72"/>
                      <a:pt x="14" y="72"/>
                    </a:cubicBezTo>
                    <a:cubicBezTo>
                      <a:pt x="14" y="72"/>
                      <a:pt x="14" y="72"/>
                      <a:pt x="15" y="72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moveTo>
                      <a:pt x="74" y="71"/>
                    </a:moveTo>
                    <a:cubicBezTo>
                      <a:pt x="74" y="71"/>
                      <a:pt x="73" y="72"/>
                      <a:pt x="73" y="72"/>
                    </a:cubicBez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2"/>
                      <a:pt x="75" y="72"/>
                    </a:cubicBezTo>
                    <a:cubicBezTo>
                      <a:pt x="75" y="72"/>
                      <a:pt x="74" y="71"/>
                      <a:pt x="74" y="71"/>
                    </a:cubicBezTo>
                    <a:moveTo>
                      <a:pt x="15" y="71"/>
                    </a:moveTo>
                    <a:cubicBezTo>
                      <a:pt x="15" y="72"/>
                      <a:pt x="14" y="72"/>
                      <a:pt x="14" y="72"/>
                    </a:cubicBezTo>
                    <a:cubicBezTo>
                      <a:pt x="14" y="72"/>
                      <a:pt x="14" y="72"/>
                      <a:pt x="14" y="72"/>
                    </a:cubicBezTo>
                    <a:cubicBezTo>
                      <a:pt x="14" y="72"/>
                      <a:pt x="15" y="72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moveTo>
                      <a:pt x="16" y="71"/>
                    </a:moveTo>
                    <a:cubicBezTo>
                      <a:pt x="16" y="71"/>
                      <a:pt x="16" y="71"/>
                      <a:pt x="16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1"/>
                      <a:pt x="17" y="71"/>
                      <a:pt x="16" y="71"/>
                    </a:cubicBezTo>
                    <a:moveTo>
                      <a:pt x="34" y="71"/>
                    </a:moveTo>
                    <a:cubicBezTo>
                      <a:pt x="33" y="72"/>
                      <a:pt x="33" y="73"/>
                      <a:pt x="32" y="74"/>
                    </a:cubicBezTo>
                    <a:cubicBezTo>
                      <a:pt x="33" y="74"/>
                      <a:pt x="34" y="75"/>
                      <a:pt x="35" y="75"/>
                    </a:cubicBezTo>
                    <a:cubicBezTo>
                      <a:pt x="35" y="74"/>
                      <a:pt x="36" y="73"/>
                      <a:pt x="36" y="72"/>
                    </a:cubicBezTo>
                    <a:cubicBezTo>
                      <a:pt x="35" y="72"/>
                      <a:pt x="35" y="71"/>
                      <a:pt x="34" y="71"/>
                    </a:cubicBezTo>
                    <a:moveTo>
                      <a:pt x="73" y="70"/>
                    </a:move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3" y="71"/>
                    </a:cubicBezTo>
                    <a:cubicBezTo>
                      <a:pt x="73" y="70"/>
                      <a:pt x="73" y="70"/>
                      <a:pt x="73" y="70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71"/>
                      <a:pt x="15" y="70"/>
                      <a:pt x="15" y="70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0"/>
                    </a:cubicBezTo>
                    <a:cubicBezTo>
                      <a:pt x="15" y="70"/>
                      <a:pt x="15" y="70"/>
                      <a:pt x="15" y="70"/>
                    </a:cubicBezTo>
                    <a:moveTo>
                      <a:pt x="100" y="70"/>
                    </a:moveTo>
                    <a:cubicBezTo>
                      <a:pt x="100" y="70"/>
                      <a:pt x="100" y="71"/>
                      <a:pt x="100" y="71"/>
                    </a:cubicBezTo>
                    <a:cubicBezTo>
                      <a:pt x="109" y="76"/>
                      <a:pt x="109" y="76"/>
                      <a:pt x="109" y="76"/>
                    </a:cubicBezTo>
                    <a:cubicBezTo>
                      <a:pt x="109" y="76"/>
                      <a:pt x="109" y="76"/>
                      <a:pt x="109" y="76"/>
                    </a:cubicBezTo>
                    <a:cubicBezTo>
                      <a:pt x="109" y="76"/>
                      <a:pt x="109" y="75"/>
                      <a:pt x="109" y="75"/>
                    </a:cubicBezTo>
                    <a:cubicBezTo>
                      <a:pt x="100" y="70"/>
                      <a:pt x="100" y="70"/>
                      <a:pt x="100" y="70"/>
                    </a:cubicBezTo>
                    <a:moveTo>
                      <a:pt x="38" y="70"/>
                    </a:move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moveTo>
                      <a:pt x="145" y="70"/>
                    </a:moveTo>
                    <a:cubicBezTo>
                      <a:pt x="146" y="71"/>
                      <a:pt x="148" y="71"/>
                      <a:pt x="149" y="72"/>
                    </a:cubicBezTo>
                    <a:cubicBezTo>
                      <a:pt x="149" y="72"/>
                      <a:pt x="149" y="72"/>
                      <a:pt x="149" y="72"/>
                    </a:cubicBezTo>
                    <a:cubicBezTo>
                      <a:pt x="148" y="71"/>
                      <a:pt x="146" y="71"/>
                      <a:pt x="145" y="70"/>
                    </a:cubicBezTo>
                    <a:moveTo>
                      <a:pt x="144" y="70"/>
                    </a:moveTo>
                    <a:cubicBezTo>
                      <a:pt x="143" y="71"/>
                      <a:pt x="143" y="72"/>
                      <a:pt x="142" y="72"/>
                    </a:cubicBezTo>
                    <a:cubicBezTo>
                      <a:pt x="144" y="73"/>
                      <a:pt x="145" y="74"/>
                      <a:pt x="147" y="75"/>
                    </a:cubicBezTo>
                    <a:cubicBezTo>
                      <a:pt x="147" y="74"/>
                      <a:pt x="148" y="73"/>
                      <a:pt x="148" y="72"/>
                    </a:cubicBezTo>
                    <a:cubicBezTo>
                      <a:pt x="147" y="72"/>
                      <a:pt x="145" y="71"/>
                      <a:pt x="144" y="70"/>
                    </a:cubicBezTo>
                    <a:moveTo>
                      <a:pt x="100" y="70"/>
                    </a:moveTo>
                    <a:cubicBezTo>
                      <a:pt x="100" y="70"/>
                      <a:pt x="100" y="70"/>
                      <a:pt x="100" y="70"/>
                    </a:cubicBezTo>
                    <a:cubicBezTo>
                      <a:pt x="103" y="72"/>
                      <a:pt x="106" y="73"/>
                      <a:pt x="109" y="75"/>
                    </a:cubicBezTo>
                    <a:cubicBezTo>
                      <a:pt x="109" y="75"/>
                      <a:pt x="109" y="75"/>
                      <a:pt x="109" y="75"/>
                    </a:cubicBezTo>
                    <a:cubicBezTo>
                      <a:pt x="109" y="75"/>
                      <a:pt x="109" y="75"/>
                      <a:pt x="109" y="75"/>
                    </a:cubicBezTo>
                    <a:cubicBezTo>
                      <a:pt x="106" y="73"/>
                      <a:pt x="103" y="71"/>
                      <a:pt x="100" y="70"/>
                    </a:cubicBezTo>
                    <a:moveTo>
                      <a:pt x="144" y="70"/>
                    </a:moveTo>
                    <a:cubicBezTo>
                      <a:pt x="144" y="70"/>
                      <a:pt x="144" y="70"/>
                      <a:pt x="144" y="70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7" y="71"/>
                      <a:pt x="145" y="70"/>
                      <a:pt x="144" y="70"/>
                    </a:cubicBezTo>
                    <a:moveTo>
                      <a:pt x="68" y="69"/>
                    </a:moveTo>
                    <a:cubicBezTo>
                      <a:pt x="68" y="69"/>
                      <a:pt x="68" y="70"/>
                      <a:pt x="68" y="70"/>
                    </a:cubicBezTo>
                    <a:cubicBezTo>
                      <a:pt x="69" y="71"/>
                      <a:pt x="70" y="71"/>
                      <a:pt x="71" y="72"/>
                    </a:cubicBezTo>
                    <a:cubicBezTo>
                      <a:pt x="71" y="72"/>
                      <a:pt x="71" y="71"/>
                      <a:pt x="71" y="71"/>
                    </a:cubicBezTo>
                    <a:cubicBezTo>
                      <a:pt x="68" y="69"/>
                      <a:pt x="68" y="69"/>
                      <a:pt x="68" y="69"/>
                    </a:cubicBezTo>
                    <a:moveTo>
                      <a:pt x="109" y="69"/>
                    </a:moveTo>
                    <a:cubicBezTo>
                      <a:pt x="110" y="70"/>
                      <a:pt x="111" y="71"/>
                      <a:pt x="111" y="71"/>
                    </a:cubicBezTo>
                    <a:cubicBezTo>
                      <a:pt x="111" y="71"/>
                      <a:pt x="111" y="71"/>
                      <a:pt x="111" y="71"/>
                    </a:cubicBezTo>
                    <a:cubicBezTo>
                      <a:pt x="111" y="70"/>
                      <a:pt x="110" y="70"/>
                      <a:pt x="109" y="69"/>
                    </a:cubicBezTo>
                    <a:moveTo>
                      <a:pt x="136" y="69"/>
                    </a:moveTo>
                    <a:cubicBezTo>
                      <a:pt x="135" y="71"/>
                      <a:pt x="134" y="72"/>
                      <a:pt x="133" y="74"/>
                    </a:cubicBezTo>
                    <a:cubicBezTo>
                      <a:pt x="135" y="75"/>
                      <a:pt x="137" y="76"/>
                      <a:pt x="139" y="78"/>
                    </a:cubicBezTo>
                    <a:cubicBezTo>
                      <a:pt x="140" y="76"/>
                      <a:pt x="141" y="74"/>
                      <a:pt x="142" y="73"/>
                    </a:cubicBezTo>
                    <a:cubicBezTo>
                      <a:pt x="140" y="71"/>
                      <a:pt x="138" y="70"/>
                      <a:pt x="136" y="69"/>
                    </a:cubicBezTo>
                    <a:moveTo>
                      <a:pt x="80" y="69"/>
                    </a:moveTo>
                    <a:cubicBezTo>
                      <a:pt x="79" y="70"/>
                      <a:pt x="78" y="71"/>
                      <a:pt x="77" y="73"/>
                    </a:cubicBezTo>
                    <a:cubicBezTo>
                      <a:pt x="77" y="73"/>
                      <a:pt x="77" y="73"/>
                      <a:pt x="77" y="73"/>
                    </a:cubicBezTo>
                    <a:cubicBezTo>
                      <a:pt x="78" y="71"/>
                      <a:pt x="79" y="70"/>
                      <a:pt x="80" y="69"/>
                    </a:cubicBezTo>
                    <a:moveTo>
                      <a:pt x="35" y="68"/>
                    </a:moveTo>
                    <a:cubicBezTo>
                      <a:pt x="35" y="68"/>
                      <a:pt x="35" y="68"/>
                      <a:pt x="35" y="69"/>
                    </a:cubicBezTo>
                    <a:cubicBezTo>
                      <a:pt x="36" y="69"/>
                      <a:pt x="37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7" y="69"/>
                      <a:pt x="36" y="69"/>
                      <a:pt x="35" y="68"/>
                    </a:cubicBezTo>
                    <a:moveTo>
                      <a:pt x="69" y="68"/>
                    </a:moveTo>
                    <a:cubicBezTo>
                      <a:pt x="69" y="68"/>
                      <a:pt x="69" y="69"/>
                      <a:pt x="68" y="69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72" y="71"/>
                      <a:pt x="72" y="70"/>
                      <a:pt x="72" y="70"/>
                    </a:cubicBezTo>
                    <a:cubicBezTo>
                      <a:pt x="71" y="69"/>
                      <a:pt x="70" y="69"/>
                      <a:pt x="69" y="68"/>
                    </a:cubicBezTo>
                    <a:moveTo>
                      <a:pt x="54" y="68"/>
                    </a:moveTo>
                    <a:cubicBezTo>
                      <a:pt x="53" y="70"/>
                      <a:pt x="51" y="73"/>
                      <a:pt x="50" y="76"/>
                    </a:cubicBezTo>
                    <a:cubicBezTo>
                      <a:pt x="52" y="77"/>
                      <a:pt x="52" y="77"/>
                      <a:pt x="52" y="77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1" y="75"/>
                      <a:pt x="50" y="75"/>
                    </a:cubicBezTo>
                    <a:cubicBezTo>
                      <a:pt x="51" y="75"/>
                      <a:pt x="52" y="76"/>
                      <a:pt x="52" y="76"/>
                    </a:cubicBezTo>
                    <a:cubicBezTo>
                      <a:pt x="54" y="74"/>
                      <a:pt x="55" y="72"/>
                      <a:pt x="57" y="69"/>
                    </a:cubicBezTo>
                    <a:cubicBezTo>
                      <a:pt x="56" y="69"/>
                      <a:pt x="55" y="68"/>
                      <a:pt x="54" y="68"/>
                    </a:cubicBezTo>
                    <a:moveTo>
                      <a:pt x="37" y="68"/>
                    </a:moveTo>
                    <a:cubicBezTo>
                      <a:pt x="39" y="69"/>
                      <a:pt x="39" y="69"/>
                      <a:pt x="39" y="69"/>
                    </a:cubicBezTo>
                    <a:cubicBezTo>
                      <a:pt x="39" y="69"/>
                      <a:pt x="39" y="69"/>
                      <a:pt x="39" y="69"/>
                    </a:cubicBezTo>
                    <a:cubicBezTo>
                      <a:pt x="38" y="69"/>
                      <a:pt x="38" y="68"/>
                      <a:pt x="37" y="68"/>
                    </a:cubicBezTo>
                    <a:moveTo>
                      <a:pt x="36" y="67"/>
                    </a:moveTo>
                    <a:cubicBezTo>
                      <a:pt x="36" y="68"/>
                      <a:pt x="35" y="68"/>
                      <a:pt x="35" y="68"/>
                    </a:cubicBezTo>
                    <a:cubicBezTo>
                      <a:pt x="36" y="68"/>
                      <a:pt x="37" y="69"/>
                      <a:pt x="38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8" y="68"/>
                      <a:pt x="37" y="68"/>
                      <a:pt x="36" y="67"/>
                    </a:cubicBezTo>
                    <a:moveTo>
                      <a:pt x="54" y="67"/>
                    </a:moveTo>
                    <a:cubicBezTo>
                      <a:pt x="52" y="70"/>
                      <a:pt x="50" y="73"/>
                      <a:pt x="49" y="75"/>
                    </a:cubicBezTo>
                    <a:cubicBezTo>
                      <a:pt x="49" y="75"/>
                      <a:pt x="49" y="75"/>
                      <a:pt x="49" y="75"/>
                    </a:cubicBezTo>
                    <a:cubicBezTo>
                      <a:pt x="51" y="73"/>
                      <a:pt x="52" y="70"/>
                      <a:pt x="54" y="67"/>
                    </a:cubicBezTo>
                    <a:cubicBezTo>
                      <a:pt x="54" y="67"/>
                      <a:pt x="54" y="67"/>
                      <a:pt x="54" y="67"/>
                    </a:cubicBezTo>
                    <a:moveTo>
                      <a:pt x="121" y="67"/>
                    </a:moveTo>
                    <a:cubicBezTo>
                      <a:pt x="120" y="69"/>
                      <a:pt x="118" y="72"/>
                      <a:pt x="117" y="74"/>
                    </a:cubicBezTo>
                    <a:cubicBezTo>
                      <a:pt x="118" y="75"/>
                      <a:pt x="119" y="75"/>
                      <a:pt x="119" y="76"/>
                    </a:cubicBezTo>
                    <a:cubicBezTo>
                      <a:pt x="121" y="76"/>
                      <a:pt x="122" y="77"/>
                      <a:pt x="124" y="78"/>
                    </a:cubicBezTo>
                    <a:cubicBezTo>
                      <a:pt x="125" y="76"/>
                      <a:pt x="126" y="73"/>
                      <a:pt x="128" y="71"/>
                    </a:cubicBezTo>
                    <a:cubicBezTo>
                      <a:pt x="126" y="70"/>
                      <a:pt x="123" y="69"/>
                      <a:pt x="121" y="67"/>
                    </a:cubicBezTo>
                    <a:moveTo>
                      <a:pt x="102" y="67"/>
                    </a:moveTo>
                    <a:cubicBezTo>
                      <a:pt x="102" y="68"/>
                      <a:pt x="101" y="68"/>
                      <a:pt x="101" y="69"/>
                    </a:cubicBezTo>
                    <a:cubicBezTo>
                      <a:pt x="101" y="69"/>
                      <a:pt x="102" y="69"/>
                      <a:pt x="102" y="69"/>
                    </a:cubicBezTo>
                    <a:cubicBezTo>
                      <a:pt x="104" y="71"/>
                      <a:pt x="104" y="71"/>
                      <a:pt x="104" y="71"/>
                    </a:cubicBezTo>
                    <a:cubicBezTo>
                      <a:pt x="106" y="72"/>
                      <a:pt x="108" y="73"/>
                      <a:pt x="110" y="74"/>
                    </a:cubicBezTo>
                    <a:cubicBezTo>
                      <a:pt x="110" y="73"/>
                      <a:pt x="110" y="73"/>
                      <a:pt x="111" y="72"/>
                    </a:cubicBezTo>
                    <a:cubicBezTo>
                      <a:pt x="108" y="70"/>
                      <a:pt x="105" y="69"/>
                      <a:pt x="102" y="67"/>
                    </a:cubicBezTo>
                    <a:moveTo>
                      <a:pt x="133" y="67"/>
                    </a:moveTo>
                    <a:cubicBezTo>
                      <a:pt x="132" y="69"/>
                      <a:pt x="131" y="70"/>
                      <a:pt x="130" y="72"/>
                    </a:cubicBezTo>
                    <a:cubicBezTo>
                      <a:pt x="130" y="72"/>
                      <a:pt x="130" y="72"/>
                      <a:pt x="131" y="73"/>
                    </a:cubicBezTo>
                    <a:cubicBezTo>
                      <a:pt x="132" y="71"/>
                      <a:pt x="133" y="69"/>
                      <a:pt x="134" y="68"/>
                    </a:cubicBezTo>
                    <a:cubicBezTo>
                      <a:pt x="133" y="67"/>
                      <a:pt x="133" y="67"/>
                      <a:pt x="133" y="67"/>
                    </a:cubicBezTo>
                    <a:moveTo>
                      <a:pt x="121" y="67"/>
                    </a:moveTo>
                    <a:cubicBezTo>
                      <a:pt x="119" y="69"/>
                      <a:pt x="118" y="72"/>
                      <a:pt x="117" y="74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21" y="67"/>
                      <a:pt x="121" y="67"/>
                      <a:pt x="121" y="67"/>
                    </a:cubicBezTo>
                    <a:moveTo>
                      <a:pt x="53" y="67"/>
                    </a:moveTo>
                    <a:cubicBezTo>
                      <a:pt x="51" y="69"/>
                      <a:pt x="50" y="72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9" y="75"/>
                      <a:pt x="49" y="74"/>
                      <a:pt x="49" y="74"/>
                    </a:cubicBezTo>
                    <a:cubicBezTo>
                      <a:pt x="50" y="72"/>
                      <a:pt x="51" y="70"/>
                      <a:pt x="52" y="68"/>
                    </a:cubicBezTo>
                    <a:cubicBezTo>
                      <a:pt x="53" y="68"/>
                      <a:pt x="53" y="67"/>
                      <a:pt x="53" y="67"/>
                    </a:cubicBezTo>
                    <a:cubicBezTo>
                      <a:pt x="53" y="67"/>
                      <a:pt x="53" y="67"/>
                      <a:pt x="53" y="67"/>
                    </a:cubicBezTo>
                    <a:moveTo>
                      <a:pt x="57" y="67"/>
                    </a:moveTo>
                    <a:cubicBezTo>
                      <a:pt x="56" y="67"/>
                      <a:pt x="56" y="67"/>
                      <a:pt x="56" y="67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58" y="68"/>
                      <a:pt x="58" y="68"/>
                      <a:pt x="58" y="67"/>
                    </a:cubicBezTo>
                    <a:cubicBezTo>
                      <a:pt x="57" y="67"/>
                      <a:pt x="57" y="67"/>
                      <a:pt x="57" y="67"/>
                    </a:cubicBezTo>
                    <a:moveTo>
                      <a:pt x="103" y="66"/>
                    </a:moveTo>
                    <a:cubicBezTo>
                      <a:pt x="103" y="66"/>
                      <a:pt x="102" y="67"/>
                      <a:pt x="102" y="67"/>
                    </a:cubicBezTo>
                    <a:cubicBezTo>
                      <a:pt x="105" y="68"/>
                      <a:pt x="108" y="70"/>
                      <a:pt x="111" y="72"/>
                    </a:cubicBezTo>
                    <a:cubicBezTo>
                      <a:pt x="111" y="72"/>
                      <a:pt x="111" y="71"/>
                      <a:pt x="111" y="71"/>
                    </a:cubicBezTo>
                    <a:cubicBezTo>
                      <a:pt x="110" y="71"/>
                      <a:pt x="107" y="69"/>
                      <a:pt x="103" y="66"/>
                    </a:cubicBezTo>
                    <a:moveTo>
                      <a:pt x="19" y="66"/>
                    </a:moveTo>
                    <a:cubicBezTo>
                      <a:pt x="17" y="69"/>
                      <a:pt x="17" y="69"/>
                      <a:pt x="17" y="69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7" y="70"/>
                      <a:pt x="18" y="71"/>
                      <a:pt x="18" y="71"/>
                    </a:cubicBezTo>
                    <a:cubicBezTo>
                      <a:pt x="19" y="69"/>
                      <a:pt x="20" y="68"/>
                      <a:pt x="20" y="67"/>
                    </a:cubicBezTo>
                    <a:cubicBezTo>
                      <a:pt x="20" y="67"/>
                      <a:pt x="19" y="66"/>
                      <a:pt x="19" y="66"/>
                    </a:cubicBezTo>
                    <a:moveTo>
                      <a:pt x="81" y="66"/>
                    </a:moveTo>
                    <a:cubicBezTo>
                      <a:pt x="80" y="68"/>
                      <a:pt x="79" y="70"/>
                      <a:pt x="77" y="73"/>
                    </a:cubicBezTo>
                    <a:cubicBezTo>
                      <a:pt x="80" y="74"/>
                      <a:pt x="82" y="75"/>
                      <a:pt x="84" y="77"/>
                    </a:cubicBezTo>
                    <a:cubicBezTo>
                      <a:pt x="85" y="74"/>
                      <a:pt x="87" y="72"/>
                      <a:pt x="88" y="70"/>
                    </a:cubicBezTo>
                    <a:cubicBezTo>
                      <a:pt x="86" y="69"/>
                      <a:pt x="84" y="67"/>
                      <a:pt x="81" y="66"/>
                    </a:cubicBezTo>
                    <a:moveTo>
                      <a:pt x="55" y="66"/>
                    </a:moveTo>
                    <a:cubicBezTo>
                      <a:pt x="55" y="66"/>
                      <a:pt x="55" y="66"/>
                      <a:pt x="55" y="67"/>
                    </a:cubicBezTo>
                    <a:cubicBezTo>
                      <a:pt x="55" y="67"/>
                      <a:pt x="56" y="67"/>
                      <a:pt x="56" y="67"/>
                    </a:cubicBezTo>
                    <a:cubicBezTo>
                      <a:pt x="56" y="67"/>
                      <a:pt x="56" y="67"/>
                      <a:pt x="57" y="67"/>
                    </a:cubicBezTo>
                    <a:cubicBezTo>
                      <a:pt x="56" y="66"/>
                      <a:pt x="56" y="66"/>
                      <a:pt x="55" y="66"/>
                    </a:cubicBezTo>
                    <a:moveTo>
                      <a:pt x="137" y="66"/>
                    </a:moveTo>
                    <a:cubicBezTo>
                      <a:pt x="137" y="67"/>
                      <a:pt x="136" y="68"/>
                      <a:pt x="136" y="69"/>
                    </a:cubicBezTo>
                    <a:cubicBezTo>
                      <a:pt x="138" y="70"/>
                      <a:pt x="140" y="71"/>
                      <a:pt x="142" y="72"/>
                    </a:cubicBezTo>
                    <a:cubicBezTo>
                      <a:pt x="142" y="71"/>
                      <a:pt x="143" y="70"/>
                      <a:pt x="144" y="70"/>
                    </a:cubicBezTo>
                    <a:cubicBezTo>
                      <a:pt x="141" y="68"/>
                      <a:pt x="139" y="67"/>
                      <a:pt x="137" y="66"/>
                    </a:cubicBezTo>
                    <a:moveTo>
                      <a:pt x="18" y="66"/>
                    </a:moveTo>
                    <a:cubicBezTo>
                      <a:pt x="18" y="66"/>
                      <a:pt x="17" y="67"/>
                      <a:pt x="17" y="68"/>
                    </a:cubicBezTo>
                    <a:cubicBezTo>
                      <a:pt x="16" y="68"/>
                      <a:pt x="16" y="69"/>
                      <a:pt x="16" y="70"/>
                    </a:cubicBezTo>
                    <a:cubicBezTo>
                      <a:pt x="16" y="70"/>
                      <a:pt x="16" y="70"/>
                      <a:pt x="16" y="70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moveTo>
                      <a:pt x="138" y="66"/>
                    </a:moveTo>
                    <a:cubicBezTo>
                      <a:pt x="137" y="66"/>
                      <a:pt x="137" y="66"/>
                      <a:pt x="137" y="66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2" y="68"/>
                      <a:pt x="140" y="67"/>
                      <a:pt x="138" y="66"/>
                    </a:cubicBezTo>
                    <a:moveTo>
                      <a:pt x="55" y="65"/>
                    </a:moveTo>
                    <a:cubicBezTo>
                      <a:pt x="54" y="66"/>
                      <a:pt x="54" y="66"/>
                      <a:pt x="54" y="66"/>
                    </a:cubicBezTo>
                    <a:cubicBezTo>
                      <a:pt x="54" y="66"/>
                      <a:pt x="54" y="66"/>
                      <a:pt x="54" y="66"/>
                    </a:cubicBezTo>
                    <a:cubicBezTo>
                      <a:pt x="54" y="66"/>
                      <a:pt x="55" y="66"/>
                      <a:pt x="55" y="66"/>
                    </a:cubicBezTo>
                    <a:cubicBezTo>
                      <a:pt x="55" y="66"/>
                      <a:pt x="55" y="65"/>
                      <a:pt x="55" y="65"/>
                    </a:cubicBezTo>
                    <a:moveTo>
                      <a:pt x="54" y="65"/>
                    </a:moveTo>
                    <a:cubicBezTo>
                      <a:pt x="54" y="65"/>
                      <a:pt x="53" y="65"/>
                      <a:pt x="53" y="66"/>
                    </a:cubicBezTo>
                    <a:cubicBezTo>
                      <a:pt x="53" y="66"/>
                      <a:pt x="54" y="66"/>
                      <a:pt x="54" y="66"/>
                    </a:cubicBezTo>
                    <a:cubicBezTo>
                      <a:pt x="54" y="66"/>
                      <a:pt x="54" y="65"/>
                      <a:pt x="54" y="65"/>
                    </a:cubicBezTo>
                    <a:cubicBezTo>
                      <a:pt x="54" y="65"/>
                      <a:pt x="54" y="65"/>
                      <a:pt x="54" y="65"/>
                    </a:cubicBezTo>
                    <a:moveTo>
                      <a:pt x="91" y="64"/>
                    </a:moveTo>
                    <a:cubicBezTo>
                      <a:pt x="91" y="64"/>
                      <a:pt x="91" y="64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4"/>
                      <a:pt x="91" y="64"/>
                    </a:cubicBezTo>
                    <a:cubicBezTo>
                      <a:pt x="91" y="64"/>
                      <a:pt x="91" y="64"/>
                      <a:pt x="91" y="64"/>
                    </a:cubicBezTo>
                    <a:moveTo>
                      <a:pt x="78" y="64"/>
                    </a:moveTo>
                    <a:cubicBezTo>
                      <a:pt x="77" y="66"/>
                      <a:pt x="75" y="68"/>
                      <a:pt x="74" y="71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7" y="69"/>
                      <a:pt x="78" y="67"/>
                      <a:pt x="79" y="65"/>
                    </a:cubicBezTo>
                    <a:cubicBezTo>
                      <a:pt x="79" y="65"/>
                      <a:pt x="78" y="64"/>
                      <a:pt x="78" y="64"/>
                    </a:cubicBezTo>
                    <a:moveTo>
                      <a:pt x="134" y="64"/>
                    </a:moveTo>
                    <a:cubicBezTo>
                      <a:pt x="134" y="65"/>
                      <a:pt x="133" y="66"/>
                      <a:pt x="133" y="67"/>
                    </a:cubicBezTo>
                    <a:cubicBezTo>
                      <a:pt x="133" y="67"/>
                      <a:pt x="133" y="67"/>
                      <a:pt x="134" y="67"/>
                    </a:cubicBezTo>
                    <a:cubicBezTo>
                      <a:pt x="134" y="66"/>
                      <a:pt x="135" y="66"/>
                      <a:pt x="135" y="65"/>
                    </a:cubicBezTo>
                    <a:cubicBezTo>
                      <a:pt x="135" y="64"/>
                      <a:pt x="135" y="64"/>
                      <a:pt x="134" y="64"/>
                    </a:cubicBezTo>
                    <a:moveTo>
                      <a:pt x="83" y="64"/>
                    </a:moveTo>
                    <a:cubicBezTo>
                      <a:pt x="82" y="64"/>
                      <a:pt x="82" y="64"/>
                      <a:pt x="82" y="65"/>
                    </a:cubicBezTo>
                    <a:cubicBezTo>
                      <a:pt x="84" y="66"/>
                      <a:pt x="87" y="67"/>
                      <a:pt x="89" y="69"/>
                    </a:cubicBezTo>
                    <a:cubicBezTo>
                      <a:pt x="89" y="69"/>
                      <a:pt x="89" y="68"/>
                      <a:pt x="89" y="68"/>
                    </a:cubicBezTo>
                    <a:cubicBezTo>
                      <a:pt x="88" y="67"/>
                      <a:pt x="88" y="67"/>
                      <a:pt x="88" y="67"/>
                    </a:cubicBezTo>
                    <a:cubicBezTo>
                      <a:pt x="88" y="68"/>
                      <a:pt x="89" y="68"/>
                      <a:pt x="89" y="68"/>
                    </a:cubicBezTo>
                    <a:cubicBezTo>
                      <a:pt x="89" y="68"/>
                      <a:pt x="89" y="68"/>
                      <a:pt x="89" y="68"/>
                    </a:cubicBezTo>
                    <a:cubicBezTo>
                      <a:pt x="88" y="67"/>
                      <a:pt x="85" y="66"/>
                      <a:pt x="83" y="64"/>
                    </a:cubicBezTo>
                    <a:moveTo>
                      <a:pt x="135" y="64"/>
                    </a:moveTo>
                    <a:cubicBezTo>
                      <a:pt x="135" y="64"/>
                      <a:pt x="135" y="64"/>
                      <a:pt x="134" y="64"/>
                    </a:cubicBezTo>
                    <a:cubicBezTo>
                      <a:pt x="135" y="64"/>
                      <a:pt x="135" y="64"/>
                      <a:pt x="135" y="64"/>
                    </a:cubicBezTo>
                    <a:cubicBezTo>
                      <a:pt x="135" y="64"/>
                      <a:pt x="136" y="64"/>
                      <a:pt x="136" y="64"/>
                    </a:cubicBezTo>
                    <a:cubicBezTo>
                      <a:pt x="135" y="64"/>
                      <a:pt x="135" y="64"/>
                      <a:pt x="135" y="64"/>
                    </a:cubicBezTo>
                    <a:moveTo>
                      <a:pt x="77" y="63"/>
                    </a:moveTo>
                    <a:cubicBezTo>
                      <a:pt x="73" y="70"/>
                      <a:pt x="73" y="70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68"/>
                      <a:pt x="76" y="66"/>
                      <a:pt x="77" y="63"/>
                    </a:cubicBezTo>
                    <a:cubicBezTo>
                      <a:pt x="77" y="63"/>
                      <a:pt x="77" y="63"/>
                      <a:pt x="77" y="63"/>
                    </a:cubicBezTo>
                    <a:moveTo>
                      <a:pt x="59" y="63"/>
                    </a:moveTo>
                    <a:cubicBezTo>
                      <a:pt x="59" y="64"/>
                      <a:pt x="58" y="64"/>
                      <a:pt x="58" y="64"/>
                    </a:cubicBezTo>
                    <a:cubicBezTo>
                      <a:pt x="59" y="64"/>
                      <a:pt x="59" y="65"/>
                      <a:pt x="59" y="65"/>
                    </a:cubicBezTo>
                    <a:cubicBezTo>
                      <a:pt x="60" y="65"/>
                      <a:pt x="60" y="64"/>
                      <a:pt x="60" y="64"/>
                    </a:cubicBezTo>
                    <a:cubicBezTo>
                      <a:pt x="59" y="63"/>
                      <a:pt x="59" y="63"/>
                      <a:pt x="59" y="63"/>
                    </a:cubicBezTo>
                    <a:moveTo>
                      <a:pt x="21" y="63"/>
                    </a:moveTo>
                    <a:cubicBezTo>
                      <a:pt x="19" y="66"/>
                      <a:pt x="19" y="66"/>
                      <a:pt x="19" y="66"/>
                    </a:cubicBezTo>
                    <a:cubicBezTo>
                      <a:pt x="19" y="66"/>
                      <a:pt x="20" y="67"/>
                      <a:pt x="20" y="67"/>
                    </a:cubicBezTo>
                    <a:cubicBezTo>
                      <a:pt x="21" y="66"/>
                      <a:pt x="22" y="65"/>
                      <a:pt x="22" y="64"/>
                    </a:cubicBezTo>
                    <a:cubicBezTo>
                      <a:pt x="22" y="64"/>
                      <a:pt x="21" y="63"/>
                      <a:pt x="21" y="63"/>
                    </a:cubicBezTo>
                    <a:moveTo>
                      <a:pt x="20" y="63"/>
                    </a:moveTo>
                    <a:cubicBezTo>
                      <a:pt x="19" y="64"/>
                      <a:pt x="19" y="64"/>
                      <a:pt x="18" y="65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20" y="63"/>
                      <a:pt x="20" y="63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moveTo>
                      <a:pt x="57" y="62"/>
                    </a:moveTo>
                    <a:cubicBezTo>
                      <a:pt x="57" y="63"/>
                      <a:pt x="57" y="63"/>
                      <a:pt x="57" y="63"/>
                    </a:cubicBezTo>
                    <a:cubicBezTo>
                      <a:pt x="57" y="64"/>
                      <a:pt x="58" y="64"/>
                      <a:pt x="58" y="64"/>
                    </a:cubicBezTo>
                    <a:cubicBezTo>
                      <a:pt x="58" y="64"/>
                      <a:pt x="58" y="63"/>
                      <a:pt x="59" y="63"/>
                    </a:cubicBezTo>
                    <a:cubicBezTo>
                      <a:pt x="57" y="62"/>
                      <a:pt x="57" y="62"/>
                      <a:pt x="57" y="62"/>
                    </a:cubicBezTo>
                    <a:moveTo>
                      <a:pt x="59" y="62"/>
                    </a:moveTo>
                    <a:cubicBezTo>
                      <a:pt x="59" y="63"/>
                      <a:pt x="59" y="63"/>
                      <a:pt x="59" y="63"/>
                    </a:cubicBezTo>
                    <a:cubicBezTo>
                      <a:pt x="60" y="64"/>
                      <a:pt x="60" y="64"/>
                      <a:pt x="60" y="64"/>
                    </a:cubicBezTo>
                    <a:cubicBezTo>
                      <a:pt x="60" y="64"/>
                      <a:pt x="60" y="63"/>
                      <a:pt x="61" y="63"/>
                    </a:cubicBezTo>
                    <a:cubicBezTo>
                      <a:pt x="60" y="63"/>
                      <a:pt x="60" y="63"/>
                      <a:pt x="59" y="62"/>
                    </a:cubicBezTo>
                    <a:moveTo>
                      <a:pt x="124" y="62"/>
                    </a:moveTo>
                    <a:cubicBezTo>
                      <a:pt x="123" y="64"/>
                      <a:pt x="122" y="65"/>
                      <a:pt x="121" y="67"/>
                    </a:cubicBezTo>
                    <a:cubicBezTo>
                      <a:pt x="123" y="68"/>
                      <a:pt x="126" y="70"/>
                      <a:pt x="128" y="71"/>
                    </a:cubicBezTo>
                    <a:cubicBezTo>
                      <a:pt x="129" y="69"/>
                      <a:pt x="130" y="68"/>
                      <a:pt x="131" y="66"/>
                    </a:cubicBezTo>
                    <a:cubicBezTo>
                      <a:pt x="129" y="65"/>
                      <a:pt x="127" y="63"/>
                      <a:pt x="124" y="62"/>
                    </a:cubicBezTo>
                    <a:moveTo>
                      <a:pt x="57" y="62"/>
                    </a:moveTo>
                    <a:cubicBezTo>
                      <a:pt x="56" y="62"/>
                      <a:pt x="56" y="63"/>
                      <a:pt x="56" y="63"/>
                    </a:cubicBezTo>
                    <a:cubicBezTo>
                      <a:pt x="56" y="63"/>
                      <a:pt x="56" y="63"/>
                      <a:pt x="56" y="63"/>
                    </a:cubicBezTo>
                    <a:cubicBezTo>
                      <a:pt x="56" y="63"/>
                      <a:pt x="57" y="62"/>
                      <a:pt x="57" y="62"/>
                    </a:cubicBezTo>
                    <a:cubicBezTo>
                      <a:pt x="57" y="62"/>
                      <a:pt x="57" y="62"/>
                      <a:pt x="57" y="62"/>
                    </a:cubicBezTo>
                    <a:moveTo>
                      <a:pt x="79" y="62"/>
                    </a:moveTo>
                    <a:cubicBezTo>
                      <a:pt x="79" y="62"/>
                      <a:pt x="79" y="62"/>
                      <a:pt x="79" y="63"/>
                    </a:cubicBezTo>
                    <a:cubicBezTo>
                      <a:pt x="79" y="63"/>
                      <a:pt x="80" y="63"/>
                      <a:pt x="80" y="64"/>
                    </a:cubicBezTo>
                    <a:cubicBezTo>
                      <a:pt x="80" y="63"/>
                      <a:pt x="80" y="63"/>
                      <a:pt x="81" y="62"/>
                    </a:cubicBezTo>
                    <a:cubicBezTo>
                      <a:pt x="80" y="62"/>
                      <a:pt x="80" y="62"/>
                      <a:pt x="79" y="62"/>
                    </a:cubicBezTo>
                    <a:moveTo>
                      <a:pt x="60" y="62"/>
                    </a:moveTo>
                    <a:cubicBezTo>
                      <a:pt x="60" y="62"/>
                      <a:pt x="60" y="62"/>
                      <a:pt x="60" y="62"/>
                    </a:cubicBezTo>
                    <a:cubicBezTo>
                      <a:pt x="60" y="62"/>
                      <a:pt x="60" y="62"/>
                      <a:pt x="61" y="63"/>
                    </a:cubicBezTo>
                    <a:cubicBezTo>
                      <a:pt x="61" y="63"/>
                      <a:pt x="61" y="62"/>
                      <a:pt x="61" y="62"/>
                    </a:cubicBezTo>
                    <a:cubicBezTo>
                      <a:pt x="61" y="62"/>
                      <a:pt x="60" y="62"/>
                      <a:pt x="60" y="62"/>
                    </a:cubicBezTo>
                    <a:moveTo>
                      <a:pt x="124" y="62"/>
                    </a:moveTo>
                    <a:cubicBezTo>
                      <a:pt x="123" y="63"/>
                      <a:pt x="122" y="65"/>
                      <a:pt x="121" y="67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24" y="62"/>
                      <a:pt x="124" y="62"/>
                      <a:pt x="124" y="62"/>
                    </a:cubicBezTo>
                    <a:cubicBezTo>
                      <a:pt x="124" y="62"/>
                      <a:pt x="124" y="62"/>
                      <a:pt x="124" y="62"/>
                    </a:cubicBezTo>
                    <a:moveTo>
                      <a:pt x="93" y="62"/>
                    </a:moveTo>
                    <a:cubicBezTo>
                      <a:pt x="93" y="62"/>
                      <a:pt x="92" y="63"/>
                      <a:pt x="92" y="63"/>
                    </a:cubicBezTo>
                    <a:cubicBezTo>
                      <a:pt x="92" y="63"/>
                      <a:pt x="92" y="63"/>
                      <a:pt x="92" y="63"/>
                    </a:cubicBezTo>
                    <a:cubicBezTo>
                      <a:pt x="92" y="63"/>
                      <a:pt x="93" y="62"/>
                      <a:pt x="93" y="62"/>
                    </a:cubicBezTo>
                    <a:cubicBezTo>
                      <a:pt x="93" y="62"/>
                      <a:pt x="93" y="62"/>
                      <a:pt x="93" y="62"/>
                    </a:cubicBezTo>
                    <a:moveTo>
                      <a:pt x="84" y="62"/>
                    </a:moveTo>
                    <a:cubicBezTo>
                      <a:pt x="84" y="62"/>
                      <a:pt x="84" y="62"/>
                      <a:pt x="84" y="62"/>
                    </a:cubicBezTo>
                    <a:cubicBezTo>
                      <a:pt x="85" y="62"/>
                      <a:pt x="85" y="62"/>
                      <a:pt x="85" y="62"/>
                    </a:cubicBezTo>
                    <a:cubicBezTo>
                      <a:pt x="84" y="62"/>
                      <a:pt x="84" y="62"/>
                      <a:pt x="84" y="62"/>
                    </a:cubicBezTo>
                    <a:moveTo>
                      <a:pt x="56" y="61"/>
                    </a:moveTo>
                    <a:cubicBezTo>
                      <a:pt x="56" y="62"/>
                      <a:pt x="55" y="62"/>
                      <a:pt x="55" y="62"/>
                    </a:cubicBezTo>
                    <a:cubicBezTo>
                      <a:pt x="55" y="62"/>
                      <a:pt x="55" y="63"/>
                      <a:pt x="56" y="63"/>
                    </a:cubicBezTo>
                    <a:cubicBezTo>
                      <a:pt x="56" y="62"/>
                      <a:pt x="56" y="62"/>
                      <a:pt x="56" y="62"/>
                    </a:cubicBezTo>
                    <a:cubicBezTo>
                      <a:pt x="56" y="61"/>
                      <a:pt x="56" y="61"/>
                      <a:pt x="56" y="61"/>
                    </a:cubicBezTo>
                    <a:moveTo>
                      <a:pt x="58" y="61"/>
                    </a:moveTo>
                    <a:cubicBezTo>
                      <a:pt x="58" y="62"/>
                      <a:pt x="58" y="62"/>
                      <a:pt x="57" y="62"/>
                    </a:cubicBezTo>
                    <a:cubicBezTo>
                      <a:pt x="59" y="63"/>
                      <a:pt x="59" y="63"/>
                      <a:pt x="59" y="63"/>
                    </a:cubicBezTo>
                    <a:cubicBezTo>
                      <a:pt x="59" y="63"/>
                      <a:pt x="59" y="62"/>
                      <a:pt x="59" y="62"/>
                    </a:cubicBezTo>
                    <a:cubicBezTo>
                      <a:pt x="59" y="62"/>
                      <a:pt x="58" y="62"/>
                      <a:pt x="58" y="61"/>
                    </a:cubicBezTo>
                    <a:moveTo>
                      <a:pt x="73" y="61"/>
                    </a:moveTo>
                    <a:cubicBezTo>
                      <a:pt x="72" y="63"/>
                      <a:pt x="71" y="65"/>
                      <a:pt x="69" y="68"/>
                    </a:cubicBezTo>
                    <a:cubicBezTo>
                      <a:pt x="70" y="68"/>
                      <a:pt x="71" y="69"/>
                      <a:pt x="72" y="69"/>
                    </a:cubicBezTo>
                    <a:cubicBezTo>
                      <a:pt x="73" y="68"/>
                      <a:pt x="75" y="66"/>
                      <a:pt x="76" y="63"/>
                    </a:cubicBezTo>
                    <a:cubicBezTo>
                      <a:pt x="75" y="62"/>
                      <a:pt x="74" y="62"/>
                      <a:pt x="73" y="61"/>
                    </a:cubicBezTo>
                    <a:moveTo>
                      <a:pt x="43" y="61"/>
                    </a:moveTo>
                    <a:cubicBezTo>
                      <a:pt x="40" y="66"/>
                      <a:pt x="39" y="68"/>
                      <a:pt x="38" y="68"/>
                    </a:cubicBezTo>
                    <a:cubicBezTo>
                      <a:pt x="39" y="68"/>
                      <a:pt x="39" y="69"/>
                      <a:pt x="39" y="69"/>
                    </a:cubicBezTo>
                    <a:cubicBezTo>
                      <a:pt x="40" y="66"/>
                      <a:pt x="42" y="64"/>
                      <a:pt x="43" y="61"/>
                    </a:cubicBezTo>
                    <a:cubicBezTo>
                      <a:pt x="43" y="61"/>
                      <a:pt x="43" y="61"/>
                      <a:pt x="43" y="61"/>
                    </a:cubicBezTo>
                    <a:moveTo>
                      <a:pt x="84" y="61"/>
                    </a:moveTo>
                    <a:cubicBezTo>
                      <a:pt x="84" y="61"/>
                      <a:pt x="84" y="61"/>
                      <a:pt x="84" y="61"/>
                    </a:cubicBezTo>
                    <a:cubicBezTo>
                      <a:pt x="85" y="62"/>
                      <a:pt x="87" y="63"/>
                      <a:pt x="88" y="64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84" y="61"/>
                      <a:pt x="84" y="61"/>
                      <a:pt x="84" y="61"/>
                    </a:cubicBezTo>
                    <a:moveTo>
                      <a:pt x="149" y="61"/>
                    </a:moveTo>
                    <a:cubicBezTo>
                      <a:pt x="148" y="63"/>
                      <a:pt x="146" y="66"/>
                      <a:pt x="144" y="69"/>
                    </a:cubicBezTo>
                    <a:cubicBezTo>
                      <a:pt x="146" y="70"/>
                      <a:pt x="148" y="70"/>
                      <a:pt x="149" y="71"/>
                    </a:cubicBezTo>
                    <a:cubicBezTo>
                      <a:pt x="151" y="69"/>
                      <a:pt x="152" y="66"/>
                      <a:pt x="154" y="64"/>
                    </a:cubicBezTo>
                    <a:cubicBezTo>
                      <a:pt x="152" y="63"/>
                      <a:pt x="151" y="62"/>
                      <a:pt x="149" y="61"/>
                    </a:cubicBezTo>
                    <a:moveTo>
                      <a:pt x="57" y="61"/>
                    </a:moveTo>
                    <a:cubicBezTo>
                      <a:pt x="57" y="61"/>
                      <a:pt x="57" y="61"/>
                      <a:pt x="57" y="62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7" y="62"/>
                      <a:pt x="57" y="61"/>
                      <a:pt x="57" y="61"/>
                    </a:cubicBezTo>
                    <a:cubicBezTo>
                      <a:pt x="57" y="61"/>
                      <a:pt x="57" y="61"/>
                      <a:pt x="57" y="61"/>
                    </a:cubicBezTo>
                    <a:moveTo>
                      <a:pt x="93" y="61"/>
                    </a:move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moveTo>
                      <a:pt x="78" y="61"/>
                    </a:moveTo>
                    <a:cubicBezTo>
                      <a:pt x="77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8" y="62"/>
                    </a:cubicBezTo>
                    <a:cubicBezTo>
                      <a:pt x="78" y="62"/>
                      <a:pt x="78" y="61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moveTo>
                      <a:pt x="58" y="61"/>
                    </a:moveTo>
                    <a:cubicBezTo>
                      <a:pt x="58" y="61"/>
                      <a:pt x="58" y="61"/>
                      <a:pt x="58" y="61"/>
                    </a:cubicBezTo>
                    <a:cubicBezTo>
                      <a:pt x="59" y="61"/>
                      <a:pt x="59" y="62"/>
                      <a:pt x="59" y="62"/>
                    </a:cubicBezTo>
                    <a:cubicBezTo>
                      <a:pt x="60" y="62"/>
                      <a:pt x="60" y="62"/>
                      <a:pt x="60" y="62"/>
                    </a:cubicBezTo>
                    <a:cubicBezTo>
                      <a:pt x="59" y="61"/>
                      <a:pt x="59" y="61"/>
                      <a:pt x="58" y="61"/>
                    </a:cubicBezTo>
                    <a:moveTo>
                      <a:pt x="149" y="61"/>
                    </a:moveTo>
                    <a:cubicBezTo>
                      <a:pt x="149" y="61"/>
                      <a:pt x="149" y="61"/>
                      <a:pt x="149" y="61"/>
                    </a:cubicBezTo>
                    <a:cubicBezTo>
                      <a:pt x="151" y="62"/>
                      <a:pt x="152" y="62"/>
                      <a:pt x="154" y="63"/>
                    </a:cubicBezTo>
                    <a:cubicBezTo>
                      <a:pt x="154" y="63"/>
                      <a:pt x="154" y="63"/>
                      <a:pt x="154" y="63"/>
                    </a:cubicBezTo>
                    <a:cubicBezTo>
                      <a:pt x="153" y="63"/>
                      <a:pt x="153" y="63"/>
                      <a:pt x="152" y="62"/>
                    </a:cubicBezTo>
                    <a:cubicBezTo>
                      <a:pt x="151" y="62"/>
                      <a:pt x="150" y="61"/>
                      <a:pt x="149" y="61"/>
                    </a:cubicBezTo>
                    <a:moveTo>
                      <a:pt x="56" y="60"/>
                    </a:move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7" y="61"/>
                      <a:pt x="57" y="61"/>
                    </a:cubicBezTo>
                    <a:cubicBezTo>
                      <a:pt x="57" y="61"/>
                      <a:pt x="56" y="60"/>
                      <a:pt x="56" y="60"/>
                    </a:cubicBezTo>
                    <a:moveTo>
                      <a:pt x="85" y="60"/>
                    </a:moveTo>
                    <a:cubicBezTo>
                      <a:pt x="85" y="60"/>
                      <a:pt x="84" y="61"/>
                      <a:pt x="84" y="61"/>
                    </a:cubicBezTo>
                    <a:cubicBezTo>
                      <a:pt x="87" y="62"/>
                      <a:pt x="89" y="63"/>
                      <a:pt x="91" y="65"/>
                    </a:cubicBezTo>
                    <a:cubicBezTo>
                      <a:pt x="91" y="64"/>
                      <a:pt x="91" y="64"/>
                      <a:pt x="91" y="64"/>
                    </a:cubicBezTo>
                    <a:cubicBezTo>
                      <a:pt x="89" y="63"/>
                      <a:pt x="87" y="62"/>
                      <a:pt x="85" y="60"/>
                    </a:cubicBezTo>
                    <a:moveTo>
                      <a:pt x="58" y="60"/>
                    </a:moveTo>
                    <a:cubicBezTo>
                      <a:pt x="58" y="60"/>
                      <a:pt x="57" y="60"/>
                      <a:pt x="57" y="61"/>
                    </a:cubicBezTo>
                    <a:cubicBezTo>
                      <a:pt x="57" y="61"/>
                      <a:pt x="57" y="61"/>
                      <a:pt x="58" y="61"/>
                    </a:cubicBezTo>
                    <a:cubicBezTo>
                      <a:pt x="58" y="61"/>
                      <a:pt x="58" y="60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moveTo>
                      <a:pt x="57" y="60"/>
                    </a:move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moveTo>
                      <a:pt x="40" y="60"/>
                    </a:moveTo>
                    <a:cubicBezTo>
                      <a:pt x="39" y="62"/>
                      <a:pt x="37" y="64"/>
                      <a:pt x="36" y="67"/>
                    </a:cubicBezTo>
                    <a:cubicBezTo>
                      <a:pt x="37" y="67"/>
                      <a:pt x="38" y="68"/>
                      <a:pt x="38" y="68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40" y="66"/>
                      <a:pt x="41" y="64"/>
                      <a:pt x="43" y="61"/>
                    </a:cubicBezTo>
                    <a:cubicBezTo>
                      <a:pt x="42" y="61"/>
                      <a:pt x="41" y="60"/>
                      <a:pt x="40" y="60"/>
                    </a:cubicBezTo>
                    <a:moveTo>
                      <a:pt x="81" y="59"/>
                    </a:moveTo>
                    <a:cubicBezTo>
                      <a:pt x="81" y="60"/>
                      <a:pt x="81" y="60"/>
                      <a:pt x="81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1" y="60"/>
                      <a:pt x="81" y="60"/>
                      <a:pt x="81" y="59"/>
                    </a:cubicBezTo>
                    <a:moveTo>
                      <a:pt x="23" y="59"/>
                    </a:moveTo>
                    <a:cubicBezTo>
                      <a:pt x="22" y="60"/>
                      <a:pt x="22" y="60"/>
                      <a:pt x="22" y="60"/>
                    </a:cubicBezTo>
                    <a:cubicBezTo>
                      <a:pt x="23" y="61"/>
                      <a:pt x="23" y="61"/>
                      <a:pt x="24" y="61"/>
                    </a:cubicBezTo>
                    <a:cubicBezTo>
                      <a:pt x="24" y="61"/>
                      <a:pt x="24" y="61"/>
                      <a:pt x="25" y="60"/>
                    </a:cubicBezTo>
                    <a:cubicBezTo>
                      <a:pt x="24" y="60"/>
                      <a:pt x="23" y="60"/>
                      <a:pt x="23" y="59"/>
                    </a:cubicBezTo>
                    <a:moveTo>
                      <a:pt x="81" y="59"/>
                    </a:moveTo>
                    <a:cubicBezTo>
                      <a:pt x="81" y="59"/>
                      <a:pt x="81" y="59"/>
                      <a:pt x="81" y="59"/>
                    </a:cubicBezTo>
                    <a:cubicBezTo>
                      <a:pt x="81" y="60"/>
                      <a:pt x="82" y="60"/>
                      <a:pt x="82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1" y="59"/>
                      <a:pt x="81" y="59"/>
                      <a:pt x="81" y="59"/>
                    </a:cubicBezTo>
                    <a:moveTo>
                      <a:pt x="45" y="59"/>
                    </a:moveTo>
                    <a:cubicBezTo>
                      <a:pt x="44" y="59"/>
                      <a:pt x="44" y="60"/>
                      <a:pt x="44" y="60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44" y="60"/>
                      <a:pt x="45" y="59"/>
                      <a:pt x="45" y="59"/>
                    </a:cubicBezTo>
                    <a:cubicBezTo>
                      <a:pt x="45" y="59"/>
                      <a:pt x="45" y="59"/>
                      <a:pt x="45" y="59"/>
                    </a:cubicBezTo>
                    <a:moveTo>
                      <a:pt x="126" y="59"/>
                    </a:moveTo>
                    <a:cubicBezTo>
                      <a:pt x="126" y="60"/>
                      <a:pt x="125" y="61"/>
                      <a:pt x="124" y="62"/>
                    </a:cubicBezTo>
                    <a:cubicBezTo>
                      <a:pt x="127" y="63"/>
                      <a:pt x="129" y="64"/>
                      <a:pt x="131" y="66"/>
                    </a:cubicBezTo>
                    <a:cubicBezTo>
                      <a:pt x="132" y="65"/>
                      <a:pt x="132" y="64"/>
                      <a:pt x="133" y="63"/>
                    </a:cubicBezTo>
                    <a:cubicBezTo>
                      <a:pt x="131" y="62"/>
                      <a:pt x="128" y="60"/>
                      <a:pt x="126" y="59"/>
                    </a:cubicBezTo>
                    <a:moveTo>
                      <a:pt x="22" y="59"/>
                    </a:moveTo>
                    <a:cubicBezTo>
                      <a:pt x="22" y="59"/>
                      <a:pt x="22" y="59"/>
                      <a:pt x="21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2" y="60"/>
                      <a:pt x="22" y="59"/>
                      <a:pt x="22" y="59"/>
                    </a:cubicBezTo>
                    <a:cubicBezTo>
                      <a:pt x="22" y="59"/>
                      <a:pt x="22" y="59"/>
                      <a:pt x="22" y="59"/>
                    </a:cubicBezTo>
                    <a:moveTo>
                      <a:pt x="107" y="59"/>
                    </a:moveTo>
                    <a:cubicBezTo>
                      <a:pt x="106" y="61"/>
                      <a:pt x="104" y="63"/>
                      <a:pt x="103" y="66"/>
                    </a:cubicBezTo>
                    <a:cubicBezTo>
                      <a:pt x="105" y="67"/>
                      <a:pt x="107" y="68"/>
                      <a:pt x="109" y="69"/>
                    </a:cubicBezTo>
                    <a:cubicBezTo>
                      <a:pt x="108" y="69"/>
                      <a:pt x="108" y="69"/>
                      <a:pt x="108" y="69"/>
                    </a:cubicBezTo>
                    <a:cubicBezTo>
                      <a:pt x="109" y="69"/>
                      <a:pt x="110" y="70"/>
                      <a:pt x="111" y="71"/>
                    </a:cubicBezTo>
                    <a:cubicBezTo>
                      <a:pt x="113" y="68"/>
                      <a:pt x="114" y="66"/>
                      <a:pt x="115" y="64"/>
                    </a:cubicBezTo>
                    <a:cubicBezTo>
                      <a:pt x="113" y="62"/>
                      <a:pt x="110" y="60"/>
                      <a:pt x="107" y="59"/>
                    </a:cubicBezTo>
                    <a:moveTo>
                      <a:pt x="125" y="59"/>
                    </a:moveTo>
                    <a:cubicBezTo>
                      <a:pt x="125" y="60"/>
                      <a:pt x="124" y="60"/>
                      <a:pt x="124" y="61"/>
                    </a:cubicBezTo>
                    <a:cubicBezTo>
                      <a:pt x="124" y="61"/>
                      <a:pt x="124" y="61"/>
                      <a:pt x="124" y="61"/>
                    </a:cubicBezTo>
                    <a:cubicBezTo>
                      <a:pt x="125" y="59"/>
                      <a:pt x="125" y="59"/>
                      <a:pt x="125" y="59"/>
                    </a:cubicBezTo>
                    <a:cubicBezTo>
                      <a:pt x="125" y="59"/>
                      <a:pt x="125" y="59"/>
                      <a:pt x="125" y="59"/>
                    </a:cubicBezTo>
                    <a:moveTo>
                      <a:pt x="75" y="59"/>
                    </a:moveTo>
                    <a:cubicBezTo>
                      <a:pt x="74" y="59"/>
                      <a:pt x="74" y="60"/>
                      <a:pt x="74" y="60"/>
                    </a:cubicBezTo>
                    <a:cubicBezTo>
                      <a:pt x="75" y="61"/>
                      <a:pt x="76" y="61"/>
                      <a:pt x="77" y="62"/>
                    </a:cubicBezTo>
                    <a:cubicBezTo>
                      <a:pt x="77" y="61"/>
                      <a:pt x="77" y="61"/>
                      <a:pt x="78" y="61"/>
                    </a:cubicBezTo>
                    <a:cubicBezTo>
                      <a:pt x="77" y="60"/>
                      <a:pt x="76" y="59"/>
                      <a:pt x="75" y="59"/>
                    </a:cubicBezTo>
                    <a:moveTo>
                      <a:pt x="126" y="59"/>
                    </a:moveTo>
                    <a:cubicBezTo>
                      <a:pt x="126" y="59"/>
                      <a:pt x="126" y="59"/>
                      <a:pt x="126" y="59"/>
                    </a:cubicBezTo>
                    <a:cubicBezTo>
                      <a:pt x="133" y="63"/>
                      <a:pt x="133" y="63"/>
                      <a:pt x="133" y="63"/>
                    </a:cubicBezTo>
                    <a:cubicBezTo>
                      <a:pt x="133" y="63"/>
                      <a:pt x="133" y="63"/>
                      <a:pt x="133" y="63"/>
                    </a:cubicBezTo>
                    <a:cubicBezTo>
                      <a:pt x="131" y="62"/>
                      <a:pt x="129" y="61"/>
                      <a:pt x="128" y="59"/>
                    </a:cubicBezTo>
                    <a:cubicBezTo>
                      <a:pt x="127" y="59"/>
                      <a:pt x="127" y="59"/>
                      <a:pt x="126" y="59"/>
                    </a:cubicBezTo>
                    <a:moveTo>
                      <a:pt x="79" y="59"/>
                    </a:move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80" y="59"/>
                      <a:pt x="80" y="59"/>
                    </a:cubicBezTo>
                    <a:cubicBezTo>
                      <a:pt x="79" y="59"/>
                      <a:pt x="79" y="59"/>
                      <a:pt x="79" y="59"/>
                    </a:cubicBezTo>
                    <a:moveTo>
                      <a:pt x="79" y="58"/>
                    </a:moveTo>
                    <a:cubicBezTo>
                      <a:pt x="79" y="58"/>
                      <a:pt x="79" y="58"/>
                      <a:pt x="79" y="58"/>
                    </a:cubicBezTo>
                    <a:cubicBezTo>
                      <a:pt x="79" y="59"/>
                      <a:pt x="80" y="59"/>
                      <a:pt x="80" y="59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79" y="58"/>
                      <a:pt x="79" y="58"/>
                      <a:pt x="79" y="58"/>
                    </a:cubicBezTo>
                    <a:moveTo>
                      <a:pt x="81" y="58"/>
                    </a:moveTo>
                    <a:cubicBezTo>
                      <a:pt x="81" y="58"/>
                      <a:pt x="81" y="59"/>
                      <a:pt x="81" y="59"/>
                    </a:cubicBezTo>
                    <a:cubicBezTo>
                      <a:pt x="81" y="59"/>
                      <a:pt x="82" y="59"/>
                      <a:pt x="82" y="60"/>
                    </a:cubicBezTo>
                    <a:cubicBezTo>
                      <a:pt x="82" y="59"/>
                      <a:pt x="82" y="59"/>
                      <a:pt x="83" y="59"/>
                    </a:cubicBezTo>
                    <a:cubicBezTo>
                      <a:pt x="82" y="59"/>
                      <a:pt x="82" y="59"/>
                      <a:pt x="81" y="58"/>
                    </a:cubicBezTo>
                    <a:moveTo>
                      <a:pt x="126" y="58"/>
                    </a:moveTo>
                    <a:cubicBezTo>
                      <a:pt x="126" y="58"/>
                      <a:pt x="126" y="58"/>
                      <a:pt x="126" y="59"/>
                    </a:cubicBezTo>
                    <a:cubicBezTo>
                      <a:pt x="126" y="59"/>
                      <a:pt x="126" y="59"/>
                      <a:pt x="126" y="59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moveTo>
                      <a:pt x="80" y="57"/>
                    </a:move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7"/>
                    </a:cubicBezTo>
                    <a:moveTo>
                      <a:pt x="86" y="57"/>
                    </a:moveTo>
                    <a:cubicBezTo>
                      <a:pt x="86" y="58"/>
                      <a:pt x="86" y="58"/>
                      <a:pt x="85" y="59"/>
                    </a:cubicBezTo>
                    <a:cubicBezTo>
                      <a:pt x="88" y="60"/>
                      <a:pt x="90" y="62"/>
                      <a:pt x="92" y="63"/>
                    </a:cubicBezTo>
                    <a:cubicBezTo>
                      <a:pt x="92" y="63"/>
                      <a:pt x="93" y="62"/>
                      <a:pt x="93" y="62"/>
                    </a:cubicBezTo>
                    <a:cubicBezTo>
                      <a:pt x="91" y="60"/>
                      <a:pt x="88" y="59"/>
                      <a:pt x="86" y="57"/>
                    </a:cubicBezTo>
                    <a:moveTo>
                      <a:pt x="42" y="57"/>
                    </a:moveTo>
                    <a:cubicBezTo>
                      <a:pt x="41" y="58"/>
                      <a:pt x="41" y="58"/>
                      <a:pt x="41" y="58"/>
                    </a:cubicBezTo>
                    <a:cubicBezTo>
                      <a:pt x="42" y="59"/>
                      <a:pt x="43" y="59"/>
                      <a:pt x="44" y="60"/>
                    </a:cubicBezTo>
                    <a:cubicBezTo>
                      <a:pt x="44" y="60"/>
                      <a:pt x="44" y="59"/>
                      <a:pt x="44" y="59"/>
                    </a:cubicBezTo>
                    <a:cubicBezTo>
                      <a:pt x="43" y="58"/>
                      <a:pt x="43" y="58"/>
                      <a:pt x="42" y="57"/>
                    </a:cubicBezTo>
                    <a:moveTo>
                      <a:pt x="143" y="57"/>
                    </a:moveTo>
                    <a:cubicBezTo>
                      <a:pt x="141" y="60"/>
                      <a:pt x="140" y="62"/>
                      <a:pt x="138" y="65"/>
                    </a:cubicBezTo>
                    <a:cubicBezTo>
                      <a:pt x="140" y="66"/>
                      <a:pt x="142" y="67"/>
                      <a:pt x="144" y="68"/>
                    </a:cubicBezTo>
                    <a:cubicBezTo>
                      <a:pt x="146" y="66"/>
                      <a:pt x="147" y="63"/>
                      <a:pt x="149" y="61"/>
                    </a:cubicBezTo>
                    <a:cubicBezTo>
                      <a:pt x="147" y="60"/>
                      <a:pt x="145" y="58"/>
                      <a:pt x="143" y="57"/>
                    </a:cubicBezTo>
                    <a:moveTo>
                      <a:pt x="87" y="57"/>
                    </a:moveTo>
                    <a:cubicBezTo>
                      <a:pt x="87" y="57"/>
                      <a:pt x="87" y="57"/>
                      <a:pt x="86" y="57"/>
                    </a:cubicBezTo>
                    <a:cubicBezTo>
                      <a:pt x="88" y="58"/>
                      <a:pt x="91" y="60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1" y="60"/>
                      <a:pt x="89" y="58"/>
                      <a:pt x="87" y="57"/>
                    </a:cubicBezTo>
                    <a:moveTo>
                      <a:pt x="143" y="57"/>
                    </a:moveTo>
                    <a:cubicBezTo>
                      <a:pt x="143" y="57"/>
                      <a:pt x="143" y="57"/>
                      <a:pt x="143" y="57"/>
                    </a:cubicBezTo>
                    <a:cubicBezTo>
                      <a:pt x="145" y="58"/>
                      <a:pt x="147" y="59"/>
                      <a:pt x="149" y="60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148" y="60"/>
                      <a:pt x="147" y="59"/>
                      <a:pt x="146" y="58"/>
                    </a:cubicBezTo>
                    <a:cubicBezTo>
                      <a:pt x="145" y="58"/>
                      <a:pt x="144" y="57"/>
                      <a:pt x="143" y="57"/>
                    </a:cubicBezTo>
                    <a:moveTo>
                      <a:pt x="76" y="56"/>
                    </a:moveTo>
                    <a:cubicBezTo>
                      <a:pt x="76" y="57"/>
                      <a:pt x="76" y="57"/>
                      <a:pt x="76" y="57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8"/>
                      <a:pt x="79" y="58"/>
                    </a:cubicBezTo>
                    <a:cubicBezTo>
                      <a:pt x="78" y="58"/>
                      <a:pt x="77" y="57"/>
                      <a:pt x="76" y="56"/>
                    </a:cubicBezTo>
                    <a:moveTo>
                      <a:pt x="76" y="56"/>
                    </a:moveTo>
                    <a:cubicBezTo>
                      <a:pt x="76" y="56"/>
                      <a:pt x="76" y="56"/>
                      <a:pt x="76" y="56"/>
                    </a:cubicBezTo>
                    <a:cubicBezTo>
                      <a:pt x="77" y="57"/>
                      <a:pt x="78" y="58"/>
                      <a:pt x="79" y="58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76" y="56"/>
                      <a:pt x="76" y="56"/>
                      <a:pt x="76" y="56"/>
                    </a:cubicBezTo>
                    <a:moveTo>
                      <a:pt x="64" y="56"/>
                    </a:moveTo>
                    <a:cubicBezTo>
                      <a:pt x="62" y="58"/>
                      <a:pt x="61" y="60"/>
                      <a:pt x="60" y="62"/>
                    </a:cubicBezTo>
                    <a:cubicBezTo>
                      <a:pt x="60" y="62"/>
                      <a:pt x="61" y="62"/>
                      <a:pt x="61" y="62"/>
                    </a:cubicBezTo>
                    <a:cubicBezTo>
                      <a:pt x="61" y="62"/>
                      <a:pt x="62" y="61"/>
                      <a:pt x="62" y="60"/>
                    </a:cubicBezTo>
                    <a:cubicBezTo>
                      <a:pt x="63" y="59"/>
                      <a:pt x="64" y="58"/>
                      <a:pt x="65" y="56"/>
                    </a:cubicBezTo>
                    <a:cubicBezTo>
                      <a:pt x="64" y="56"/>
                      <a:pt x="64" y="56"/>
                      <a:pt x="64" y="56"/>
                    </a:cubicBezTo>
                    <a:moveTo>
                      <a:pt x="47" y="56"/>
                    </a:moveTo>
                    <a:cubicBezTo>
                      <a:pt x="47" y="56"/>
                      <a:pt x="46" y="56"/>
                      <a:pt x="46" y="57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46" y="56"/>
                      <a:pt x="47" y="56"/>
                      <a:pt x="47" y="56"/>
                    </a:cubicBezTo>
                    <a:cubicBezTo>
                      <a:pt x="47" y="56"/>
                      <a:pt x="47" y="56"/>
                      <a:pt x="47" y="56"/>
                    </a:cubicBezTo>
                    <a:moveTo>
                      <a:pt x="83" y="55"/>
                    </a:moveTo>
                    <a:cubicBezTo>
                      <a:pt x="83" y="56"/>
                      <a:pt x="82" y="56"/>
                      <a:pt x="82" y="57"/>
                    </a:cubicBezTo>
                    <a:cubicBezTo>
                      <a:pt x="83" y="57"/>
                      <a:pt x="83" y="57"/>
                      <a:pt x="83" y="58"/>
                    </a:cubicBezTo>
                    <a:cubicBezTo>
                      <a:pt x="84" y="57"/>
                      <a:pt x="84" y="57"/>
                      <a:pt x="84" y="56"/>
                    </a:cubicBezTo>
                    <a:cubicBezTo>
                      <a:pt x="84" y="56"/>
                      <a:pt x="83" y="56"/>
                      <a:pt x="83" y="55"/>
                    </a:cubicBezTo>
                    <a:moveTo>
                      <a:pt x="76" y="55"/>
                    </a:moveTo>
                    <a:cubicBezTo>
                      <a:pt x="76" y="56"/>
                      <a:pt x="76" y="56"/>
                      <a:pt x="76" y="56"/>
                    </a:cubicBezTo>
                    <a:cubicBezTo>
                      <a:pt x="77" y="57"/>
                      <a:pt x="78" y="57"/>
                      <a:pt x="79" y="58"/>
                    </a:cubicBezTo>
                    <a:cubicBezTo>
                      <a:pt x="79" y="58"/>
                      <a:pt x="79" y="57"/>
                      <a:pt x="80" y="57"/>
                    </a:cubicBezTo>
                    <a:cubicBezTo>
                      <a:pt x="79" y="57"/>
                      <a:pt x="78" y="56"/>
                      <a:pt x="77" y="56"/>
                    </a:cubicBezTo>
                    <a:cubicBezTo>
                      <a:pt x="77" y="56"/>
                      <a:pt x="77" y="56"/>
                      <a:pt x="76" y="55"/>
                    </a:cubicBezTo>
                    <a:moveTo>
                      <a:pt x="140" y="55"/>
                    </a:moveTo>
                    <a:cubicBezTo>
                      <a:pt x="138" y="58"/>
                      <a:pt x="137" y="60"/>
                      <a:pt x="135" y="63"/>
                    </a:cubicBezTo>
                    <a:cubicBezTo>
                      <a:pt x="135" y="63"/>
                      <a:pt x="136" y="63"/>
                      <a:pt x="136" y="64"/>
                    </a:cubicBezTo>
                    <a:cubicBezTo>
                      <a:pt x="137" y="61"/>
                      <a:pt x="139" y="58"/>
                      <a:pt x="141" y="56"/>
                    </a:cubicBezTo>
                    <a:cubicBezTo>
                      <a:pt x="140" y="56"/>
                      <a:pt x="140" y="55"/>
                      <a:pt x="140" y="55"/>
                    </a:cubicBezTo>
                    <a:moveTo>
                      <a:pt x="83" y="55"/>
                    </a:moveTo>
                    <a:cubicBezTo>
                      <a:pt x="83" y="55"/>
                      <a:pt x="83" y="55"/>
                      <a:pt x="83" y="55"/>
                    </a:cubicBezTo>
                    <a:cubicBezTo>
                      <a:pt x="84" y="55"/>
                      <a:pt x="84" y="56"/>
                      <a:pt x="84" y="56"/>
                    </a:cubicBezTo>
                    <a:cubicBezTo>
                      <a:pt x="84" y="56"/>
                      <a:pt x="85" y="56"/>
                      <a:pt x="85" y="56"/>
                    </a:cubicBezTo>
                    <a:cubicBezTo>
                      <a:pt x="84" y="55"/>
                      <a:pt x="84" y="55"/>
                      <a:pt x="83" y="55"/>
                    </a:cubicBezTo>
                    <a:moveTo>
                      <a:pt x="140" y="55"/>
                    </a:moveTo>
                    <a:cubicBezTo>
                      <a:pt x="140" y="55"/>
                      <a:pt x="140" y="55"/>
                      <a:pt x="140" y="55"/>
                    </a:cubicBezTo>
                    <a:cubicBezTo>
                      <a:pt x="140" y="55"/>
                      <a:pt x="140" y="55"/>
                      <a:pt x="141" y="56"/>
                    </a:cubicBezTo>
                    <a:cubicBezTo>
                      <a:pt x="141" y="55"/>
                      <a:pt x="141" y="55"/>
                      <a:pt x="141" y="55"/>
                    </a:cubicBezTo>
                    <a:cubicBezTo>
                      <a:pt x="140" y="55"/>
                      <a:pt x="140" y="55"/>
                      <a:pt x="140" y="55"/>
                    </a:cubicBezTo>
                    <a:moveTo>
                      <a:pt x="62" y="55"/>
                    </a:moveTo>
                    <a:cubicBezTo>
                      <a:pt x="61" y="57"/>
                      <a:pt x="59" y="59"/>
                      <a:pt x="58" y="61"/>
                    </a:cubicBezTo>
                    <a:cubicBezTo>
                      <a:pt x="59" y="61"/>
                      <a:pt x="59" y="61"/>
                      <a:pt x="60" y="62"/>
                    </a:cubicBezTo>
                    <a:cubicBezTo>
                      <a:pt x="61" y="60"/>
                      <a:pt x="62" y="58"/>
                      <a:pt x="63" y="56"/>
                    </a:cubicBezTo>
                    <a:cubicBezTo>
                      <a:pt x="63" y="55"/>
                      <a:pt x="62" y="55"/>
                      <a:pt x="62" y="55"/>
                    </a:cubicBezTo>
                    <a:moveTo>
                      <a:pt x="47" y="55"/>
                    </a:moveTo>
                    <a:cubicBezTo>
                      <a:pt x="47" y="55"/>
                      <a:pt x="47" y="55"/>
                      <a:pt x="47" y="56"/>
                    </a:cubicBezTo>
                    <a:cubicBezTo>
                      <a:pt x="47" y="56"/>
                      <a:pt x="47" y="56"/>
                      <a:pt x="47" y="56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7" y="55"/>
                      <a:pt x="47" y="55"/>
                      <a:pt x="47" y="55"/>
                    </a:cubicBezTo>
                    <a:moveTo>
                      <a:pt x="82" y="55"/>
                    </a:moveTo>
                    <a:cubicBezTo>
                      <a:pt x="81" y="56"/>
                      <a:pt x="81" y="56"/>
                      <a:pt x="81" y="56"/>
                    </a:cubicBezTo>
                    <a:cubicBezTo>
                      <a:pt x="81" y="56"/>
                      <a:pt x="81" y="56"/>
                      <a:pt x="81" y="56"/>
                    </a:cubicBezTo>
                    <a:cubicBezTo>
                      <a:pt x="81" y="56"/>
                      <a:pt x="82" y="55"/>
                      <a:pt x="82" y="55"/>
                    </a:cubicBezTo>
                    <a:cubicBezTo>
                      <a:pt x="82" y="55"/>
                      <a:pt x="82" y="55"/>
                      <a:pt x="82" y="55"/>
                    </a:cubicBezTo>
                    <a:moveTo>
                      <a:pt x="77" y="54"/>
                    </a:moveTo>
                    <a:cubicBezTo>
                      <a:pt x="77" y="54"/>
                      <a:pt x="77" y="55"/>
                      <a:pt x="77" y="55"/>
                    </a:cubicBezTo>
                    <a:cubicBezTo>
                      <a:pt x="78" y="55"/>
                      <a:pt x="78" y="55"/>
                      <a:pt x="79" y="56"/>
                    </a:cubicBezTo>
                    <a:cubicBezTo>
                      <a:pt x="78" y="55"/>
                      <a:pt x="78" y="55"/>
                      <a:pt x="77" y="54"/>
                    </a:cubicBezTo>
                    <a:moveTo>
                      <a:pt x="61" y="54"/>
                    </a:moveTo>
                    <a:cubicBezTo>
                      <a:pt x="61" y="55"/>
                      <a:pt x="61" y="55"/>
                      <a:pt x="61" y="55"/>
                    </a:cubicBezTo>
                    <a:cubicBezTo>
                      <a:pt x="60" y="57"/>
                      <a:pt x="59" y="58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cubicBezTo>
                      <a:pt x="59" y="59"/>
                      <a:pt x="60" y="57"/>
                      <a:pt x="60" y="56"/>
                    </a:cubicBezTo>
                    <a:cubicBezTo>
                      <a:pt x="61" y="55"/>
                      <a:pt x="61" y="55"/>
                      <a:pt x="61" y="54"/>
                    </a:cubicBezTo>
                    <a:cubicBezTo>
                      <a:pt x="61" y="54"/>
                      <a:pt x="61" y="54"/>
                      <a:pt x="61" y="54"/>
                    </a:cubicBezTo>
                    <a:moveTo>
                      <a:pt x="128" y="54"/>
                    </a:moveTo>
                    <a:cubicBezTo>
                      <a:pt x="127" y="55"/>
                      <a:pt x="127" y="56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8" y="54"/>
                      <a:pt x="128" y="54"/>
                      <a:pt x="128" y="54"/>
                    </a:cubicBezTo>
                    <a:moveTo>
                      <a:pt x="48" y="54"/>
                    </a:moveTo>
                    <a:cubicBezTo>
                      <a:pt x="48" y="54"/>
                      <a:pt x="48" y="54"/>
                      <a:pt x="47" y="55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54"/>
                      <a:pt x="48" y="54"/>
                      <a:pt x="48" y="54"/>
                    </a:cubicBezTo>
                    <a:moveTo>
                      <a:pt x="82" y="54"/>
                    </a:moveTo>
                    <a:cubicBezTo>
                      <a:pt x="82" y="54"/>
                      <a:pt x="82" y="54"/>
                      <a:pt x="82" y="54"/>
                    </a:cubicBezTo>
                    <a:cubicBezTo>
                      <a:pt x="82" y="54"/>
                      <a:pt x="82" y="54"/>
                      <a:pt x="82" y="55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82" y="54"/>
                      <a:pt x="82" y="54"/>
                      <a:pt x="82" y="54"/>
                    </a:cubicBezTo>
                    <a:moveTo>
                      <a:pt x="60" y="54"/>
                    </a:moveTo>
                    <a:cubicBezTo>
                      <a:pt x="59" y="56"/>
                      <a:pt x="58" y="58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8" y="58"/>
                      <a:pt x="59" y="56"/>
                      <a:pt x="61" y="54"/>
                    </a:cubicBezTo>
                    <a:cubicBezTo>
                      <a:pt x="60" y="54"/>
                      <a:pt x="60" y="54"/>
                      <a:pt x="60" y="54"/>
                    </a:cubicBezTo>
                    <a:moveTo>
                      <a:pt x="44" y="54"/>
                    </a:moveTo>
                    <a:cubicBezTo>
                      <a:pt x="43" y="54"/>
                      <a:pt x="43" y="55"/>
                      <a:pt x="43" y="55"/>
                    </a:cubicBezTo>
                    <a:cubicBezTo>
                      <a:pt x="44" y="55"/>
                      <a:pt x="45" y="56"/>
                      <a:pt x="46" y="57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4" y="54"/>
                      <a:pt x="44" y="54"/>
                      <a:pt x="44" y="54"/>
                    </a:cubicBezTo>
                    <a:moveTo>
                      <a:pt x="110" y="54"/>
                    </a:moveTo>
                    <a:cubicBezTo>
                      <a:pt x="109" y="55"/>
                      <a:pt x="108" y="57"/>
                      <a:pt x="107" y="59"/>
                    </a:cubicBezTo>
                    <a:cubicBezTo>
                      <a:pt x="110" y="60"/>
                      <a:pt x="113" y="62"/>
                      <a:pt x="116" y="64"/>
                    </a:cubicBezTo>
                    <a:cubicBezTo>
                      <a:pt x="117" y="62"/>
                      <a:pt x="118" y="60"/>
                      <a:pt x="118" y="58"/>
                    </a:cubicBezTo>
                    <a:cubicBezTo>
                      <a:pt x="116" y="57"/>
                      <a:pt x="113" y="55"/>
                      <a:pt x="110" y="54"/>
                    </a:cubicBezTo>
                    <a:moveTo>
                      <a:pt x="65" y="53"/>
                    </a:moveTo>
                    <a:cubicBezTo>
                      <a:pt x="65" y="53"/>
                      <a:pt x="65" y="54"/>
                      <a:pt x="64" y="55"/>
                    </a:cubicBezTo>
                    <a:cubicBezTo>
                      <a:pt x="65" y="55"/>
                      <a:pt x="65" y="55"/>
                      <a:pt x="65" y="55"/>
                    </a:cubicBezTo>
                    <a:cubicBezTo>
                      <a:pt x="66" y="55"/>
                      <a:pt x="66" y="54"/>
                      <a:pt x="66" y="54"/>
                    </a:cubicBezTo>
                    <a:cubicBezTo>
                      <a:pt x="66" y="53"/>
                      <a:pt x="66" y="53"/>
                      <a:pt x="65" y="53"/>
                    </a:cubicBezTo>
                    <a:moveTo>
                      <a:pt x="44" y="53"/>
                    </a:moveTo>
                    <a:cubicBezTo>
                      <a:pt x="44" y="53"/>
                      <a:pt x="44" y="53"/>
                      <a:pt x="44" y="54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6" y="54"/>
                      <a:pt x="45" y="53"/>
                      <a:pt x="44" y="53"/>
                    </a:cubicBezTo>
                    <a:moveTo>
                      <a:pt x="78" y="52"/>
                    </a:moveTo>
                    <a:cubicBezTo>
                      <a:pt x="78" y="53"/>
                      <a:pt x="78" y="53"/>
                      <a:pt x="77" y="54"/>
                    </a:cubicBezTo>
                    <a:cubicBezTo>
                      <a:pt x="78" y="55"/>
                      <a:pt x="79" y="55"/>
                      <a:pt x="80" y="56"/>
                    </a:cubicBezTo>
                    <a:cubicBezTo>
                      <a:pt x="80" y="56"/>
                      <a:pt x="80" y="56"/>
                      <a:pt x="80" y="56"/>
                    </a:cubicBezTo>
                    <a:cubicBezTo>
                      <a:pt x="81" y="55"/>
                      <a:pt x="81" y="55"/>
                      <a:pt x="81" y="54"/>
                    </a:cubicBezTo>
                    <a:cubicBezTo>
                      <a:pt x="80" y="54"/>
                      <a:pt x="79" y="53"/>
                      <a:pt x="78" y="52"/>
                    </a:cubicBezTo>
                    <a:moveTo>
                      <a:pt x="45" y="52"/>
                    </a:moveTo>
                    <a:cubicBezTo>
                      <a:pt x="45" y="52"/>
                      <a:pt x="45" y="52"/>
                      <a:pt x="44" y="53"/>
                    </a:cubicBezTo>
                    <a:cubicBezTo>
                      <a:pt x="45" y="53"/>
                      <a:pt x="46" y="54"/>
                      <a:pt x="47" y="54"/>
                    </a:cubicBezTo>
                    <a:cubicBezTo>
                      <a:pt x="47" y="54"/>
                      <a:pt x="47" y="54"/>
                      <a:pt x="47" y="54"/>
                    </a:cubicBezTo>
                    <a:cubicBezTo>
                      <a:pt x="47" y="53"/>
                      <a:pt x="46" y="53"/>
                      <a:pt x="45" y="52"/>
                    </a:cubicBezTo>
                    <a:moveTo>
                      <a:pt x="78" y="52"/>
                    </a:moveTo>
                    <a:cubicBezTo>
                      <a:pt x="78" y="52"/>
                      <a:pt x="78" y="52"/>
                      <a:pt x="78" y="52"/>
                    </a:cubicBezTo>
                    <a:cubicBezTo>
                      <a:pt x="79" y="53"/>
                      <a:pt x="80" y="53"/>
                      <a:pt x="81" y="54"/>
                    </a:cubicBezTo>
                    <a:cubicBezTo>
                      <a:pt x="81" y="54"/>
                      <a:pt x="82" y="54"/>
                      <a:pt x="82" y="54"/>
                    </a:cubicBezTo>
                    <a:cubicBezTo>
                      <a:pt x="81" y="53"/>
                      <a:pt x="79" y="53"/>
                      <a:pt x="78" y="52"/>
                    </a:cubicBezTo>
                    <a:moveTo>
                      <a:pt x="64" y="52"/>
                    </a:moveTo>
                    <a:cubicBezTo>
                      <a:pt x="63" y="52"/>
                      <a:pt x="63" y="53"/>
                      <a:pt x="62" y="54"/>
                    </a:cubicBezTo>
                    <a:cubicBezTo>
                      <a:pt x="63" y="54"/>
                      <a:pt x="63" y="54"/>
                      <a:pt x="64" y="55"/>
                    </a:cubicBezTo>
                    <a:cubicBezTo>
                      <a:pt x="64" y="54"/>
                      <a:pt x="65" y="53"/>
                      <a:pt x="65" y="53"/>
                    </a:cubicBezTo>
                    <a:cubicBezTo>
                      <a:pt x="65" y="52"/>
                      <a:pt x="64" y="52"/>
                      <a:pt x="64" y="52"/>
                    </a:cubicBezTo>
                    <a:moveTo>
                      <a:pt x="27" y="52"/>
                    </a:moveTo>
                    <a:cubicBezTo>
                      <a:pt x="23" y="59"/>
                      <a:pt x="23" y="59"/>
                      <a:pt x="23" y="59"/>
                    </a:cubicBezTo>
                    <a:cubicBezTo>
                      <a:pt x="24" y="59"/>
                      <a:pt x="24" y="59"/>
                      <a:pt x="25" y="60"/>
                    </a:cubicBezTo>
                    <a:cubicBezTo>
                      <a:pt x="27" y="57"/>
                      <a:pt x="28" y="55"/>
                      <a:pt x="29" y="53"/>
                    </a:cubicBezTo>
                    <a:cubicBezTo>
                      <a:pt x="29" y="53"/>
                      <a:pt x="28" y="52"/>
                      <a:pt x="27" y="52"/>
                    </a:cubicBezTo>
                    <a:moveTo>
                      <a:pt x="27" y="52"/>
                    </a:moveTo>
                    <a:cubicBezTo>
                      <a:pt x="26" y="54"/>
                      <a:pt x="24" y="56"/>
                      <a:pt x="23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4" y="56"/>
                      <a:pt x="26" y="54"/>
                      <a:pt x="27" y="52"/>
                    </a:cubicBezTo>
                    <a:cubicBezTo>
                      <a:pt x="27" y="52"/>
                      <a:pt x="27" y="52"/>
                      <a:pt x="27" y="52"/>
                    </a:cubicBezTo>
                    <a:moveTo>
                      <a:pt x="63" y="51"/>
                    </a:moveTo>
                    <a:cubicBezTo>
                      <a:pt x="62" y="52"/>
                      <a:pt x="62" y="53"/>
                      <a:pt x="62" y="53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2" y="53"/>
                      <a:pt x="63" y="52"/>
                      <a:pt x="63" y="51"/>
                    </a:cubicBezTo>
                    <a:cubicBezTo>
                      <a:pt x="63" y="51"/>
                      <a:pt x="63" y="51"/>
                      <a:pt x="63" y="51"/>
                    </a:cubicBezTo>
                    <a:moveTo>
                      <a:pt x="26" y="51"/>
                    </a:moveTo>
                    <a:cubicBezTo>
                      <a:pt x="25" y="53"/>
                      <a:pt x="24" y="56"/>
                      <a:pt x="22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7" y="51"/>
                      <a:pt x="27" y="51"/>
                      <a:pt x="27" y="51"/>
                    </a:cubicBezTo>
                    <a:cubicBezTo>
                      <a:pt x="27" y="51"/>
                      <a:pt x="26" y="51"/>
                      <a:pt x="26" y="51"/>
                    </a:cubicBezTo>
                    <a:moveTo>
                      <a:pt x="155" y="51"/>
                    </a:moveTo>
                    <a:cubicBezTo>
                      <a:pt x="153" y="54"/>
                      <a:pt x="151" y="57"/>
                      <a:pt x="149" y="60"/>
                    </a:cubicBezTo>
                    <a:cubicBezTo>
                      <a:pt x="150" y="61"/>
                      <a:pt x="151" y="62"/>
                      <a:pt x="152" y="62"/>
                    </a:cubicBezTo>
                    <a:cubicBezTo>
                      <a:pt x="153" y="63"/>
                      <a:pt x="153" y="63"/>
                      <a:pt x="154" y="63"/>
                    </a:cubicBezTo>
                    <a:cubicBezTo>
                      <a:pt x="156" y="60"/>
                      <a:pt x="158" y="57"/>
                      <a:pt x="160" y="54"/>
                    </a:cubicBezTo>
                    <a:cubicBezTo>
                      <a:pt x="158" y="53"/>
                      <a:pt x="157" y="52"/>
                      <a:pt x="155" y="51"/>
                    </a:cubicBezTo>
                    <a:moveTo>
                      <a:pt x="67" y="51"/>
                    </a:moveTo>
                    <a:cubicBezTo>
                      <a:pt x="66" y="51"/>
                      <a:pt x="66" y="51"/>
                      <a:pt x="66" y="51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7" y="52"/>
                      <a:pt x="68" y="52"/>
                      <a:pt x="68" y="52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7" y="51"/>
                      <a:pt x="67" y="51"/>
                      <a:pt x="67" y="51"/>
                    </a:cubicBezTo>
                    <a:moveTo>
                      <a:pt x="112" y="51"/>
                    </a:moveTo>
                    <a:cubicBezTo>
                      <a:pt x="112" y="51"/>
                      <a:pt x="111" y="52"/>
                      <a:pt x="111" y="53"/>
                    </a:cubicBezTo>
                    <a:cubicBezTo>
                      <a:pt x="113" y="54"/>
                      <a:pt x="115" y="55"/>
                      <a:pt x="116" y="56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3" y="55"/>
                      <a:pt x="116" y="57"/>
                      <a:pt x="119" y="58"/>
                    </a:cubicBezTo>
                    <a:cubicBezTo>
                      <a:pt x="119" y="57"/>
                      <a:pt x="120" y="56"/>
                      <a:pt x="120" y="56"/>
                    </a:cubicBezTo>
                    <a:cubicBezTo>
                      <a:pt x="117" y="54"/>
                      <a:pt x="115" y="52"/>
                      <a:pt x="112" y="51"/>
                    </a:cubicBezTo>
                    <a:moveTo>
                      <a:pt x="62" y="51"/>
                    </a:moveTo>
                    <a:cubicBezTo>
                      <a:pt x="62" y="51"/>
                      <a:pt x="61" y="52"/>
                      <a:pt x="61" y="53"/>
                    </a:cubicBezTo>
                    <a:cubicBezTo>
                      <a:pt x="61" y="53"/>
                      <a:pt x="61" y="53"/>
                      <a:pt x="61" y="53"/>
                    </a:cubicBezTo>
                    <a:cubicBezTo>
                      <a:pt x="62" y="52"/>
                      <a:pt x="62" y="52"/>
                      <a:pt x="62" y="51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62" y="51"/>
                      <a:pt x="62" y="51"/>
                      <a:pt x="62" y="51"/>
                    </a:cubicBezTo>
                    <a:moveTo>
                      <a:pt x="132" y="50"/>
                    </a:moveTo>
                    <a:cubicBezTo>
                      <a:pt x="130" y="53"/>
                      <a:pt x="128" y="55"/>
                      <a:pt x="127" y="58"/>
                    </a:cubicBezTo>
                    <a:cubicBezTo>
                      <a:pt x="129" y="59"/>
                      <a:pt x="131" y="61"/>
                      <a:pt x="133" y="62"/>
                    </a:cubicBezTo>
                    <a:cubicBezTo>
                      <a:pt x="135" y="60"/>
                      <a:pt x="137" y="57"/>
                      <a:pt x="138" y="54"/>
                    </a:cubicBezTo>
                    <a:cubicBezTo>
                      <a:pt x="136" y="53"/>
                      <a:pt x="134" y="52"/>
                      <a:pt x="132" y="50"/>
                    </a:cubicBezTo>
                    <a:moveTo>
                      <a:pt x="113" y="50"/>
                    </a:moveTo>
                    <a:cubicBezTo>
                      <a:pt x="112" y="50"/>
                      <a:pt x="112" y="50"/>
                      <a:pt x="112" y="51"/>
                    </a:cubicBezTo>
                    <a:cubicBezTo>
                      <a:pt x="120" y="55"/>
                      <a:pt x="120" y="55"/>
                      <a:pt x="120" y="55"/>
                    </a:cubicBezTo>
                    <a:cubicBezTo>
                      <a:pt x="120" y="55"/>
                      <a:pt x="120" y="55"/>
                      <a:pt x="121" y="55"/>
                    </a:cubicBezTo>
                    <a:cubicBezTo>
                      <a:pt x="118" y="53"/>
                      <a:pt x="115" y="52"/>
                      <a:pt x="113" y="50"/>
                    </a:cubicBezTo>
                    <a:moveTo>
                      <a:pt x="132" y="50"/>
                    </a:moveTo>
                    <a:cubicBezTo>
                      <a:pt x="132" y="50"/>
                      <a:pt x="132" y="50"/>
                      <a:pt x="132" y="50"/>
                    </a:cubicBezTo>
                    <a:cubicBezTo>
                      <a:pt x="134" y="51"/>
                      <a:pt x="136" y="53"/>
                      <a:pt x="138" y="54"/>
                    </a:cubicBezTo>
                    <a:cubicBezTo>
                      <a:pt x="138" y="54"/>
                      <a:pt x="138" y="54"/>
                      <a:pt x="138" y="54"/>
                    </a:cubicBezTo>
                    <a:cubicBezTo>
                      <a:pt x="136" y="53"/>
                      <a:pt x="134" y="51"/>
                      <a:pt x="132" y="50"/>
                    </a:cubicBezTo>
                    <a:moveTo>
                      <a:pt x="67" y="50"/>
                    </a:moveTo>
                    <a:cubicBezTo>
                      <a:pt x="67" y="50"/>
                      <a:pt x="67" y="50"/>
                      <a:pt x="67" y="51"/>
                    </a:cubicBezTo>
                    <a:cubicBezTo>
                      <a:pt x="67" y="51"/>
                      <a:pt x="68" y="51"/>
                      <a:pt x="68" y="51"/>
                    </a:cubicBezTo>
                    <a:cubicBezTo>
                      <a:pt x="68" y="51"/>
                      <a:pt x="68" y="51"/>
                      <a:pt x="68" y="51"/>
                    </a:cubicBezTo>
                    <a:cubicBezTo>
                      <a:pt x="68" y="50"/>
                      <a:pt x="68" y="50"/>
                      <a:pt x="67" y="50"/>
                    </a:cubicBezTo>
                    <a:moveTo>
                      <a:pt x="65" y="50"/>
                    </a:move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5" y="51"/>
                      <a:pt x="65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5" y="50"/>
                      <a:pt x="65" y="50"/>
                      <a:pt x="65" y="50"/>
                    </a:cubicBezTo>
                    <a:moveTo>
                      <a:pt x="64" y="49"/>
                    </a:move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49"/>
                      <a:pt x="64" y="49"/>
                      <a:pt x="64" y="49"/>
                    </a:cubicBezTo>
                    <a:moveTo>
                      <a:pt x="64" y="49"/>
                    </a:move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moveTo>
                      <a:pt x="91" y="49"/>
                    </a:moveTo>
                    <a:cubicBezTo>
                      <a:pt x="90" y="51"/>
                      <a:pt x="88" y="54"/>
                      <a:pt x="87" y="56"/>
                    </a:cubicBezTo>
                    <a:cubicBezTo>
                      <a:pt x="89" y="57"/>
                      <a:pt x="92" y="59"/>
                      <a:pt x="94" y="60"/>
                    </a:cubicBezTo>
                    <a:cubicBezTo>
                      <a:pt x="94" y="59"/>
                      <a:pt x="95" y="59"/>
                      <a:pt x="95" y="58"/>
                    </a:cubicBezTo>
                    <a:cubicBezTo>
                      <a:pt x="95" y="59"/>
                      <a:pt x="94" y="59"/>
                      <a:pt x="94" y="60"/>
                    </a:cubicBezTo>
                    <a:cubicBezTo>
                      <a:pt x="94" y="60"/>
                      <a:pt x="94" y="60"/>
                      <a:pt x="94" y="60"/>
                    </a:cubicBezTo>
                    <a:cubicBezTo>
                      <a:pt x="95" y="58"/>
                      <a:pt x="97" y="56"/>
                      <a:pt x="98" y="53"/>
                    </a:cubicBezTo>
                    <a:cubicBezTo>
                      <a:pt x="96" y="52"/>
                      <a:pt x="93" y="50"/>
                      <a:pt x="91" y="49"/>
                    </a:cubicBezTo>
                    <a:moveTo>
                      <a:pt x="29" y="49"/>
                    </a:moveTo>
                    <a:cubicBezTo>
                      <a:pt x="28" y="49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9" y="51"/>
                      <a:pt x="29" y="51"/>
                      <a:pt x="30" y="52"/>
                    </a:cubicBezTo>
                    <a:cubicBezTo>
                      <a:pt x="30" y="51"/>
                      <a:pt x="31" y="51"/>
                      <a:pt x="31" y="50"/>
                    </a:cubicBezTo>
                    <a:cubicBezTo>
                      <a:pt x="30" y="50"/>
                      <a:pt x="29" y="49"/>
                      <a:pt x="29" y="49"/>
                    </a:cubicBezTo>
                    <a:moveTo>
                      <a:pt x="63" y="49"/>
                    </a:move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50"/>
                      <a:pt x="63" y="50"/>
                    </a:cubicBez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49"/>
                      <a:pt x="63" y="49"/>
                    </a:cubicBezTo>
                    <a:moveTo>
                      <a:pt x="68" y="49"/>
                    </a:moveTo>
                    <a:cubicBezTo>
                      <a:pt x="68" y="49"/>
                      <a:pt x="68" y="49"/>
                      <a:pt x="68" y="49"/>
                    </a:cubicBezTo>
                    <a:cubicBezTo>
                      <a:pt x="68" y="49"/>
                      <a:pt x="68" y="50"/>
                      <a:pt x="69" y="50"/>
                    </a:cubicBezTo>
                    <a:cubicBezTo>
                      <a:pt x="69" y="50"/>
                      <a:pt x="69" y="50"/>
                      <a:pt x="69" y="49"/>
                    </a:cubicBezTo>
                    <a:cubicBezTo>
                      <a:pt x="69" y="49"/>
                      <a:pt x="68" y="49"/>
                      <a:pt x="68" y="49"/>
                    </a:cubicBezTo>
                    <a:moveTo>
                      <a:pt x="51" y="49"/>
                    </a:moveTo>
                    <a:cubicBezTo>
                      <a:pt x="50" y="51"/>
                      <a:pt x="49" y="52"/>
                      <a:pt x="48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9" y="53"/>
                      <a:pt x="49" y="52"/>
                      <a:pt x="50" y="51"/>
                    </a:cubicBezTo>
                    <a:cubicBezTo>
                      <a:pt x="50" y="50"/>
                      <a:pt x="51" y="50"/>
                      <a:pt x="51" y="49"/>
                    </a:cubicBezTo>
                    <a:cubicBezTo>
                      <a:pt x="51" y="49"/>
                      <a:pt x="51" y="49"/>
                      <a:pt x="51" y="49"/>
                    </a:cubicBezTo>
                    <a:moveTo>
                      <a:pt x="65" y="49"/>
                    </a:moveTo>
                    <a:cubicBezTo>
                      <a:pt x="65" y="49"/>
                      <a:pt x="65" y="49"/>
                      <a:pt x="65" y="49"/>
                    </a:cubicBezTo>
                    <a:cubicBezTo>
                      <a:pt x="65" y="50"/>
                      <a:pt x="66" y="50"/>
                      <a:pt x="66" y="50"/>
                    </a:cubicBezTo>
                    <a:cubicBezTo>
                      <a:pt x="66" y="50"/>
                      <a:pt x="66" y="51"/>
                      <a:pt x="66" y="51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6" y="49"/>
                      <a:pt x="66" y="49"/>
                      <a:pt x="65" y="49"/>
                    </a:cubicBezTo>
                    <a:moveTo>
                      <a:pt x="63" y="49"/>
                    </a:move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3" y="49"/>
                      <a:pt x="63" y="49"/>
                      <a:pt x="63" y="49"/>
                    </a:cubicBezTo>
                    <a:moveTo>
                      <a:pt x="28" y="49"/>
                    </a:moveTo>
                    <a:cubicBezTo>
                      <a:pt x="28" y="49"/>
                      <a:pt x="27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8" y="49"/>
                      <a:pt x="28" y="49"/>
                      <a:pt x="28" y="49"/>
                    </a:cubicBezTo>
                    <a:cubicBezTo>
                      <a:pt x="28" y="49"/>
                      <a:pt x="28" y="49"/>
                      <a:pt x="28" y="49"/>
                    </a:cubicBezTo>
                    <a:moveTo>
                      <a:pt x="65" y="48"/>
                    </a:moveTo>
                    <a:cubicBezTo>
                      <a:pt x="64" y="48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5" y="49"/>
                      <a:pt x="65" y="48"/>
                    </a:cubicBezTo>
                    <a:cubicBezTo>
                      <a:pt x="65" y="48"/>
                      <a:pt x="65" y="48"/>
                      <a:pt x="65" y="48"/>
                    </a:cubicBezTo>
                    <a:moveTo>
                      <a:pt x="64" y="48"/>
                    </a:moveTo>
                    <a:cubicBezTo>
                      <a:pt x="64" y="48"/>
                      <a:pt x="63" y="48"/>
                      <a:pt x="63" y="48"/>
                    </a:cubicBezTo>
                    <a:cubicBezTo>
                      <a:pt x="63" y="49"/>
                      <a:pt x="63" y="49"/>
                      <a:pt x="64" y="49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48"/>
                      <a:pt x="64" y="48"/>
                      <a:pt x="64" y="48"/>
                    </a:cubicBezTo>
                    <a:moveTo>
                      <a:pt x="66" y="48"/>
                    </a:moveTo>
                    <a:cubicBezTo>
                      <a:pt x="66" y="48"/>
                      <a:pt x="66" y="48"/>
                      <a:pt x="66" y="48"/>
                    </a:cubicBezTo>
                    <a:cubicBezTo>
                      <a:pt x="66" y="48"/>
                      <a:pt x="67" y="49"/>
                      <a:pt x="67" y="49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67" y="48"/>
                      <a:pt x="67" y="48"/>
                      <a:pt x="66" y="48"/>
                    </a:cubicBezTo>
                    <a:moveTo>
                      <a:pt x="88" y="47"/>
                    </a:moveTo>
                    <a:cubicBezTo>
                      <a:pt x="86" y="49"/>
                      <a:pt x="85" y="52"/>
                      <a:pt x="84" y="54"/>
                    </a:cubicBezTo>
                    <a:cubicBezTo>
                      <a:pt x="84" y="54"/>
                      <a:pt x="85" y="55"/>
                      <a:pt x="85" y="55"/>
                    </a:cubicBezTo>
                    <a:cubicBezTo>
                      <a:pt x="86" y="53"/>
                      <a:pt x="88" y="50"/>
                      <a:pt x="89" y="48"/>
                    </a:cubicBezTo>
                    <a:cubicBezTo>
                      <a:pt x="89" y="48"/>
                      <a:pt x="88" y="47"/>
                      <a:pt x="88" y="47"/>
                    </a:cubicBezTo>
                    <a:moveTo>
                      <a:pt x="65" y="47"/>
                    </a:move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7"/>
                      <a:pt x="65" y="47"/>
                      <a:pt x="65" y="47"/>
                    </a:cubicBezTo>
                    <a:moveTo>
                      <a:pt x="149" y="47"/>
                    </a:moveTo>
                    <a:cubicBezTo>
                      <a:pt x="147" y="50"/>
                      <a:pt x="145" y="53"/>
                      <a:pt x="143" y="56"/>
                    </a:cubicBezTo>
                    <a:cubicBezTo>
                      <a:pt x="145" y="58"/>
                      <a:pt x="147" y="59"/>
                      <a:pt x="149" y="60"/>
                    </a:cubicBezTo>
                    <a:cubicBezTo>
                      <a:pt x="151" y="57"/>
                      <a:pt x="153" y="54"/>
                      <a:pt x="155" y="51"/>
                    </a:cubicBezTo>
                    <a:cubicBezTo>
                      <a:pt x="153" y="50"/>
                      <a:pt x="151" y="48"/>
                      <a:pt x="149" y="47"/>
                    </a:cubicBezTo>
                    <a:moveTo>
                      <a:pt x="48" y="47"/>
                    </a:moveTo>
                    <a:cubicBezTo>
                      <a:pt x="47" y="49"/>
                      <a:pt x="46" y="50"/>
                      <a:pt x="45" y="52"/>
                    </a:cubicBezTo>
                    <a:cubicBezTo>
                      <a:pt x="46" y="53"/>
                      <a:pt x="47" y="53"/>
                      <a:pt x="47" y="54"/>
                    </a:cubicBezTo>
                    <a:cubicBezTo>
                      <a:pt x="49" y="52"/>
                      <a:pt x="50" y="50"/>
                      <a:pt x="51" y="49"/>
                    </a:cubicBezTo>
                    <a:cubicBezTo>
                      <a:pt x="50" y="48"/>
                      <a:pt x="49" y="47"/>
                      <a:pt x="48" y="47"/>
                    </a:cubicBezTo>
                    <a:moveTo>
                      <a:pt x="64" y="47"/>
                    </a:moveTo>
                    <a:cubicBezTo>
                      <a:pt x="64" y="47"/>
                      <a:pt x="64" y="47"/>
                      <a:pt x="64" y="47"/>
                    </a:cubicBezTo>
                    <a:cubicBezTo>
                      <a:pt x="64" y="47"/>
                      <a:pt x="64" y="47"/>
                      <a:pt x="65" y="47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7"/>
                      <a:pt x="64" y="47"/>
                      <a:pt x="64" y="47"/>
                    </a:cubicBezTo>
                    <a:moveTo>
                      <a:pt x="69" y="46"/>
                    </a:moveTo>
                    <a:cubicBezTo>
                      <a:pt x="69" y="47"/>
                      <a:pt x="69" y="48"/>
                      <a:pt x="68" y="48"/>
                    </a:cubicBezTo>
                    <a:cubicBezTo>
                      <a:pt x="69" y="48"/>
                      <a:pt x="69" y="49"/>
                      <a:pt x="69" y="49"/>
                    </a:cubicBezTo>
                    <a:cubicBezTo>
                      <a:pt x="70" y="48"/>
                      <a:pt x="70" y="48"/>
                      <a:pt x="70" y="47"/>
                    </a:cubicBezTo>
                    <a:cubicBezTo>
                      <a:pt x="70" y="47"/>
                      <a:pt x="70" y="47"/>
                      <a:pt x="69" y="46"/>
                    </a:cubicBezTo>
                    <a:moveTo>
                      <a:pt x="34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moveTo>
                      <a:pt x="86" y="46"/>
                    </a:moveTo>
                    <a:cubicBezTo>
                      <a:pt x="82" y="53"/>
                      <a:pt x="82" y="53"/>
                      <a:pt x="82" y="53"/>
                    </a:cubicBezTo>
                    <a:cubicBezTo>
                      <a:pt x="82" y="53"/>
                      <a:pt x="83" y="53"/>
                      <a:pt x="83" y="53"/>
                    </a:cubicBezTo>
                    <a:cubicBezTo>
                      <a:pt x="84" y="51"/>
                      <a:pt x="85" y="49"/>
                      <a:pt x="87" y="46"/>
                    </a:cubicBezTo>
                    <a:cubicBezTo>
                      <a:pt x="87" y="46"/>
                      <a:pt x="86" y="46"/>
                      <a:pt x="86" y="46"/>
                    </a:cubicBezTo>
                    <a:moveTo>
                      <a:pt x="53" y="46"/>
                    </a:moveTo>
                    <a:cubicBezTo>
                      <a:pt x="53" y="46"/>
                      <a:pt x="52" y="47"/>
                      <a:pt x="52" y="48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47"/>
                      <a:pt x="53" y="46"/>
                      <a:pt x="53" y="46"/>
                    </a:cubicBezTo>
                    <a:cubicBezTo>
                      <a:pt x="53" y="46"/>
                      <a:pt x="53" y="46"/>
                      <a:pt x="53" y="46"/>
                    </a:cubicBezTo>
                    <a:moveTo>
                      <a:pt x="31" y="46"/>
                    </a:move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7"/>
                      <a:pt x="30" y="47"/>
                    </a:cubicBezTo>
                    <a:cubicBezTo>
                      <a:pt x="31" y="47"/>
                      <a:pt x="32" y="48"/>
                      <a:pt x="32" y="48"/>
                    </a:cubicBezTo>
                    <a:cubicBezTo>
                      <a:pt x="33" y="48"/>
                      <a:pt x="33" y="47"/>
                      <a:pt x="33" y="47"/>
                    </a:cubicBezTo>
                    <a:cubicBezTo>
                      <a:pt x="31" y="46"/>
                      <a:pt x="31" y="46"/>
                      <a:pt x="31" y="46"/>
                    </a:cubicBezTo>
                    <a:moveTo>
                      <a:pt x="34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moveTo>
                      <a:pt x="67" y="45"/>
                    </a:moveTo>
                    <a:cubicBezTo>
                      <a:pt x="67" y="46"/>
                      <a:pt x="67" y="46"/>
                      <a:pt x="66" y="47"/>
                    </a:cubicBezTo>
                    <a:cubicBezTo>
                      <a:pt x="67" y="47"/>
                      <a:pt x="67" y="48"/>
                      <a:pt x="68" y="48"/>
                    </a:cubicBezTo>
                    <a:cubicBezTo>
                      <a:pt x="68" y="48"/>
                      <a:pt x="69" y="47"/>
                      <a:pt x="69" y="47"/>
                    </a:cubicBezTo>
                    <a:cubicBezTo>
                      <a:pt x="69" y="47"/>
                      <a:pt x="69" y="46"/>
                      <a:pt x="69" y="46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69" y="46"/>
                      <a:pt x="69" y="46"/>
                      <a:pt x="68" y="46"/>
                    </a:cubicBezTo>
                    <a:cubicBezTo>
                      <a:pt x="68" y="46"/>
                      <a:pt x="69" y="46"/>
                      <a:pt x="69" y="46"/>
                    </a:cubicBezTo>
                    <a:cubicBezTo>
                      <a:pt x="68" y="46"/>
                      <a:pt x="68" y="45"/>
                      <a:pt x="67" y="45"/>
                    </a:cubicBezTo>
                    <a:moveTo>
                      <a:pt x="146" y="45"/>
                    </a:moveTo>
                    <a:cubicBezTo>
                      <a:pt x="144" y="48"/>
                      <a:pt x="142" y="51"/>
                      <a:pt x="140" y="55"/>
                    </a:cubicBezTo>
                    <a:cubicBezTo>
                      <a:pt x="140" y="55"/>
                      <a:pt x="141" y="55"/>
                      <a:pt x="141" y="55"/>
                    </a:cubicBezTo>
                    <a:cubicBezTo>
                      <a:pt x="143" y="52"/>
                      <a:pt x="145" y="49"/>
                      <a:pt x="147" y="46"/>
                    </a:cubicBezTo>
                    <a:cubicBezTo>
                      <a:pt x="146" y="46"/>
                      <a:pt x="146" y="45"/>
                      <a:pt x="146" y="45"/>
                    </a:cubicBezTo>
                    <a:moveTo>
                      <a:pt x="30" y="45"/>
                    </a:moveTo>
                    <a:cubicBezTo>
                      <a:pt x="30" y="45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30" y="46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moveTo>
                      <a:pt x="67" y="45"/>
                    </a:moveTo>
                    <a:cubicBezTo>
                      <a:pt x="66" y="45"/>
                      <a:pt x="66" y="46"/>
                      <a:pt x="66" y="47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46"/>
                      <a:pt x="66" y="45"/>
                      <a:pt x="67" y="45"/>
                    </a:cubicBezTo>
                    <a:cubicBezTo>
                      <a:pt x="67" y="45"/>
                      <a:pt x="67" y="45"/>
                      <a:pt x="67" y="45"/>
                    </a:cubicBezTo>
                    <a:moveTo>
                      <a:pt x="31" y="45"/>
                    </a:moveTo>
                    <a:cubicBezTo>
                      <a:pt x="31" y="46"/>
                      <a:pt x="31" y="46"/>
                      <a:pt x="31" y="46"/>
                    </a:cubicBezTo>
                    <a:cubicBezTo>
                      <a:pt x="33" y="47"/>
                      <a:pt x="33" y="47"/>
                      <a:pt x="33" y="47"/>
                    </a:cubicBezTo>
                    <a:cubicBezTo>
                      <a:pt x="33" y="47"/>
                      <a:pt x="33" y="46"/>
                      <a:pt x="34" y="46"/>
                    </a:cubicBezTo>
                    <a:cubicBezTo>
                      <a:pt x="33" y="46"/>
                      <a:pt x="32" y="45"/>
                      <a:pt x="31" y="45"/>
                    </a:cubicBezTo>
                    <a:moveTo>
                      <a:pt x="66" y="44"/>
                    </a:moveTo>
                    <a:cubicBezTo>
                      <a:pt x="65" y="45"/>
                      <a:pt x="65" y="45"/>
                      <a:pt x="65" y="46"/>
                    </a:cubicBezTo>
                    <a:cubicBezTo>
                      <a:pt x="65" y="46"/>
                      <a:pt x="65" y="46"/>
                      <a:pt x="65" y="46"/>
                    </a:cubicBezTo>
                    <a:cubicBezTo>
                      <a:pt x="65" y="46"/>
                      <a:pt x="66" y="45"/>
                      <a:pt x="66" y="44"/>
                    </a:cubicBezTo>
                    <a:cubicBezTo>
                      <a:pt x="66" y="44"/>
                      <a:pt x="66" y="44"/>
                      <a:pt x="66" y="44"/>
                    </a:cubicBezTo>
                    <a:moveTo>
                      <a:pt x="30" y="44"/>
                    </a:moveTo>
                    <a:cubicBezTo>
                      <a:pt x="30" y="44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0" y="44"/>
                      <a:pt x="30" y="44"/>
                    </a:cubicBezTo>
                    <a:moveTo>
                      <a:pt x="83" y="44"/>
                    </a:moveTo>
                    <a:cubicBezTo>
                      <a:pt x="82" y="46"/>
                      <a:pt x="80" y="49"/>
                      <a:pt x="79" y="51"/>
                    </a:cubicBezTo>
                    <a:cubicBezTo>
                      <a:pt x="80" y="52"/>
                      <a:pt x="81" y="52"/>
                      <a:pt x="82" y="53"/>
                    </a:cubicBezTo>
                    <a:cubicBezTo>
                      <a:pt x="83" y="51"/>
                      <a:pt x="85" y="48"/>
                      <a:pt x="86" y="46"/>
                    </a:cubicBezTo>
                    <a:cubicBezTo>
                      <a:pt x="85" y="45"/>
                      <a:pt x="84" y="45"/>
                      <a:pt x="83" y="44"/>
                    </a:cubicBezTo>
                    <a:moveTo>
                      <a:pt x="32" y="44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2" y="45"/>
                      <a:pt x="33" y="45"/>
                      <a:pt x="34" y="46"/>
                    </a:cubicBezTo>
                    <a:cubicBezTo>
                      <a:pt x="34" y="46"/>
                      <a:pt x="34" y="46"/>
                      <a:pt x="34" y="45"/>
                    </a:cubicBezTo>
                    <a:cubicBezTo>
                      <a:pt x="33" y="45"/>
                      <a:pt x="32" y="44"/>
                      <a:pt x="32" y="44"/>
                    </a:cubicBezTo>
                    <a:moveTo>
                      <a:pt x="94" y="44"/>
                    </a:moveTo>
                    <a:cubicBezTo>
                      <a:pt x="93" y="46"/>
                      <a:pt x="92" y="47"/>
                      <a:pt x="91" y="49"/>
                    </a:cubicBezTo>
                    <a:cubicBezTo>
                      <a:pt x="94" y="50"/>
                      <a:pt x="96" y="52"/>
                      <a:pt x="98" y="53"/>
                    </a:cubicBezTo>
                    <a:cubicBezTo>
                      <a:pt x="99" y="51"/>
                      <a:pt x="100" y="50"/>
                      <a:pt x="101" y="48"/>
                    </a:cubicBezTo>
                    <a:cubicBezTo>
                      <a:pt x="99" y="47"/>
                      <a:pt x="97" y="45"/>
                      <a:pt x="94" y="44"/>
                    </a:cubicBezTo>
                    <a:moveTo>
                      <a:pt x="54" y="44"/>
                    </a:move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moveTo>
                      <a:pt x="50" y="44"/>
                    </a:moveTo>
                    <a:cubicBezTo>
                      <a:pt x="49" y="44"/>
                      <a:pt x="49" y="45"/>
                      <a:pt x="48" y="46"/>
                    </a:cubicBezTo>
                    <a:cubicBezTo>
                      <a:pt x="49" y="46"/>
                      <a:pt x="50" y="47"/>
                      <a:pt x="51" y="47"/>
                    </a:cubicBezTo>
                    <a:cubicBezTo>
                      <a:pt x="52" y="47"/>
                      <a:pt x="52" y="46"/>
                      <a:pt x="53" y="45"/>
                    </a:cubicBezTo>
                    <a:cubicBezTo>
                      <a:pt x="50" y="44"/>
                      <a:pt x="50" y="44"/>
                      <a:pt x="50" y="44"/>
                    </a:cubicBezTo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3"/>
                      <a:pt x="31" y="43"/>
                    </a:cubicBezTo>
                    <a:moveTo>
                      <a:pt x="55" y="43"/>
                    </a:moveTo>
                    <a:cubicBezTo>
                      <a:pt x="55" y="43"/>
                      <a:pt x="54" y="43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5" y="44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moveTo>
                      <a:pt x="101" y="47"/>
                    </a:moveTo>
                    <a:cubicBezTo>
                      <a:pt x="101" y="47"/>
                      <a:pt x="101" y="47"/>
                      <a:pt x="101" y="47"/>
                    </a:cubicBezTo>
                    <a:cubicBezTo>
                      <a:pt x="101" y="47"/>
                      <a:pt x="101" y="47"/>
                      <a:pt x="101" y="47"/>
                    </a:cubicBezTo>
                    <a:moveTo>
                      <a:pt x="95" y="43"/>
                    </a:moveTo>
                    <a:cubicBezTo>
                      <a:pt x="95" y="43"/>
                      <a:pt x="95" y="43"/>
                      <a:pt x="94" y="44"/>
                    </a:cubicBezTo>
                    <a:cubicBezTo>
                      <a:pt x="97" y="45"/>
                      <a:pt x="99" y="46"/>
                      <a:pt x="101" y="48"/>
                    </a:cubicBezTo>
                    <a:cubicBezTo>
                      <a:pt x="101" y="47"/>
                      <a:pt x="102" y="47"/>
                      <a:pt x="102" y="47"/>
                    </a:cubicBezTo>
                    <a:cubicBezTo>
                      <a:pt x="95" y="43"/>
                      <a:pt x="95" y="43"/>
                      <a:pt x="95" y="43"/>
                    </a:cubicBezTo>
                    <a:moveTo>
                      <a:pt x="55" y="42"/>
                    </a:moveTo>
                    <a:cubicBezTo>
                      <a:pt x="55" y="43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2"/>
                    </a:cubicBezTo>
                    <a:cubicBezTo>
                      <a:pt x="55" y="42"/>
                      <a:pt x="55" y="42"/>
                      <a:pt x="55" y="42"/>
                    </a:cubicBezTo>
                    <a:moveTo>
                      <a:pt x="51" y="42"/>
                    </a:moveTo>
                    <a:cubicBezTo>
                      <a:pt x="51" y="42"/>
                      <a:pt x="51" y="42"/>
                      <a:pt x="51" y="4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52" y="43"/>
                      <a:pt x="53" y="43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1" y="42"/>
                      <a:pt x="51" y="42"/>
                      <a:pt x="51" y="42"/>
                    </a:cubicBezTo>
                    <a:moveTo>
                      <a:pt x="91" y="42"/>
                    </a:moveTo>
                    <a:cubicBezTo>
                      <a:pt x="90" y="44"/>
                      <a:pt x="89" y="45"/>
                      <a:pt x="88" y="47"/>
                    </a:cubicBezTo>
                    <a:cubicBezTo>
                      <a:pt x="88" y="47"/>
                      <a:pt x="89" y="47"/>
                      <a:pt x="89" y="48"/>
                    </a:cubicBezTo>
                    <a:cubicBezTo>
                      <a:pt x="90" y="46"/>
                      <a:pt x="91" y="44"/>
                      <a:pt x="92" y="43"/>
                    </a:cubicBezTo>
                    <a:cubicBezTo>
                      <a:pt x="92" y="42"/>
                      <a:pt x="91" y="42"/>
                      <a:pt x="91" y="42"/>
                    </a:cubicBezTo>
                    <a:moveTo>
                      <a:pt x="118" y="42"/>
                    </a:moveTo>
                    <a:cubicBezTo>
                      <a:pt x="116" y="44"/>
                      <a:pt x="115" y="47"/>
                      <a:pt x="113" y="50"/>
                    </a:cubicBezTo>
                    <a:cubicBezTo>
                      <a:pt x="116" y="51"/>
                      <a:pt x="118" y="53"/>
                      <a:pt x="121" y="54"/>
                    </a:cubicBezTo>
                    <a:cubicBezTo>
                      <a:pt x="122" y="52"/>
                      <a:pt x="124" y="49"/>
                      <a:pt x="125" y="46"/>
                    </a:cubicBezTo>
                    <a:cubicBezTo>
                      <a:pt x="125" y="46"/>
                      <a:pt x="124" y="46"/>
                      <a:pt x="124" y="45"/>
                    </a:cubicBezTo>
                    <a:cubicBezTo>
                      <a:pt x="122" y="44"/>
                      <a:pt x="121" y="43"/>
                      <a:pt x="119" y="43"/>
                    </a:cubicBezTo>
                    <a:cubicBezTo>
                      <a:pt x="119" y="42"/>
                      <a:pt x="118" y="42"/>
                      <a:pt x="118" y="42"/>
                    </a:cubicBezTo>
                    <a:moveTo>
                      <a:pt x="118" y="42"/>
                    </a:moveTo>
                    <a:cubicBezTo>
                      <a:pt x="118" y="42"/>
                      <a:pt x="118" y="42"/>
                      <a:pt x="118" y="42"/>
                    </a:cubicBezTo>
                    <a:cubicBezTo>
                      <a:pt x="120" y="43"/>
                      <a:pt x="122" y="44"/>
                      <a:pt x="124" y="45"/>
                    </a:cubicBezTo>
                    <a:cubicBezTo>
                      <a:pt x="124" y="46"/>
                      <a:pt x="125" y="46"/>
                      <a:pt x="125" y="46"/>
                    </a:cubicBezTo>
                    <a:cubicBezTo>
                      <a:pt x="125" y="46"/>
                      <a:pt x="125" y="46"/>
                      <a:pt x="125" y="46"/>
                    </a:cubicBezTo>
                    <a:cubicBezTo>
                      <a:pt x="123" y="45"/>
                      <a:pt x="120" y="43"/>
                      <a:pt x="118" y="42"/>
                    </a:cubicBezTo>
                    <a:moveTo>
                      <a:pt x="56" y="41"/>
                    </a:moveTo>
                    <a:cubicBezTo>
                      <a:pt x="56" y="41"/>
                      <a:pt x="56" y="42"/>
                      <a:pt x="55" y="42"/>
                    </a:cubicBezTo>
                    <a:cubicBezTo>
                      <a:pt x="56" y="42"/>
                      <a:pt x="56" y="42"/>
                      <a:pt x="56" y="42"/>
                    </a:cubicBezTo>
                    <a:cubicBezTo>
                      <a:pt x="56" y="42"/>
                      <a:pt x="56" y="42"/>
                      <a:pt x="56" y="41"/>
                    </a:cubicBezTo>
                    <a:cubicBezTo>
                      <a:pt x="56" y="41"/>
                      <a:pt x="56" y="41"/>
                      <a:pt x="56" y="41"/>
                    </a:cubicBezTo>
                    <a:moveTo>
                      <a:pt x="51" y="41"/>
                    </a:moveTo>
                    <a:cubicBezTo>
                      <a:pt x="51" y="41"/>
                      <a:pt x="51" y="41"/>
                      <a:pt x="51" y="42"/>
                    </a:cubicBezTo>
                    <a:cubicBezTo>
                      <a:pt x="52" y="42"/>
                      <a:pt x="53" y="43"/>
                      <a:pt x="54" y="43"/>
                    </a:cubicBezTo>
                    <a:cubicBezTo>
                      <a:pt x="54" y="43"/>
                      <a:pt x="54" y="43"/>
                      <a:pt x="54" y="43"/>
                    </a:cubicBezTo>
                    <a:cubicBezTo>
                      <a:pt x="53" y="42"/>
                      <a:pt x="52" y="42"/>
                      <a:pt x="51" y="41"/>
                    </a:cubicBezTo>
                    <a:moveTo>
                      <a:pt x="96" y="41"/>
                    </a:moveTo>
                    <a:cubicBezTo>
                      <a:pt x="96" y="42"/>
                      <a:pt x="95" y="42"/>
                      <a:pt x="95" y="43"/>
                    </a:cubicBezTo>
                    <a:cubicBezTo>
                      <a:pt x="97" y="44"/>
                      <a:pt x="99" y="45"/>
                      <a:pt x="102" y="47"/>
                    </a:cubicBezTo>
                    <a:cubicBezTo>
                      <a:pt x="102" y="46"/>
                      <a:pt x="102" y="46"/>
                      <a:pt x="103" y="45"/>
                    </a:cubicBezTo>
                    <a:cubicBezTo>
                      <a:pt x="100" y="44"/>
                      <a:pt x="98" y="42"/>
                      <a:pt x="96" y="41"/>
                    </a:cubicBezTo>
                    <a:moveTo>
                      <a:pt x="89" y="41"/>
                    </a:moveTo>
                    <a:cubicBezTo>
                      <a:pt x="86" y="46"/>
                      <a:pt x="86" y="46"/>
                      <a:pt x="86" y="46"/>
                    </a:cubicBezTo>
                    <a:cubicBezTo>
                      <a:pt x="87" y="46"/>
                      <a:pt x="87" y="46"/>
                      <a:pt x="87" y="46"/>
                    </a:cubicBezTo>
                    <a:cubicBezTo>
                      <a:pt x="88" y="45"/>
                      <a:pt x="89" y="43"/>
                      <a:pt x="90" y="41"/>
                    </a:cubicBezTo>
                    <a:cubicBezTo>
                      <a:pt x="90" y="41"/>
                      <a:pt x="89" y="41"/>
                      <a:pt x="89" y="41"/>
                    </a:cubicBezTo>
                    <a:moveTo>
                      <a:pt x="92" y="41"/>
                    </a:moveTo>
                    <a:cubicBezTo>
                      <a:pt x="91" y="41"/>
                      <a:pt x="91" y="41"/>
                      <a:pt x="91" y="42"/>
                    </a:cubicBezTo>
                    <a:cubicBezTo>
                      <a:pt x="92" y="42"/>
                      <a:pt x="92" y="42"/>
                      <a:pt x="92" y="42"/>
                    </a:cubicBezTo>
                    <a:cubicBezTo>
                      <a:pt x="93" y="42"/>
                      <a:pt x="93" y="42"/>
                      <a:pt x="93" y="41"/>
                    </a:cubicBezTo>
                    <a:cubicBezTo>
                      <a:pt x="92" y="41"/>
                      <a:pt x="92" y="41"/>
                      <a:pt x="92" y="41"/>
                    </a:cubicBezTo>
                    <a:moveTo>
                      <a:pt x="96" y="41"/>
                    </a:moveTo>
                    <a:cubicBezTo>
                      <a:pt x="96" y="41"/>
                      <a:pt x="96" y="41"/>
                      <a:pt x="96" y="41"/>
                    </a:cubicBezTo>
                    <a:cubicBezTo>
                      <a:pt x="103" y="45"/>
                      <a:pt x="103" y="45"/>
                      <a:pt x="103" y="45"/>
                    </a:cubicBezTo>
                    <a:cubicBezTo>
                      <a:pt x="103" y="45"/>
                      <a:pt x="103" y="45"/>
                      <a:pt x="103" y="45"/>
                    </a:cubicBezTo>
                    <a:cubicBezTo>
                      <a:pt x="101" y="43"/>
                      <a:pt x="98" y="42"/>
                      <a:pt x="96" y="41"/>
                    </a:cubicBezTo>
                    <a:moveTo>
                      <a:pt x="52" y="40"/>
                    </a:moveTo>
                    <a:cubicBezTo>
                      <a:pt x="52" y="41"/>
                      <a:pt x="51" y="41"/>
                      <a:pt x="51" y="41"/>
                    </a:cubicBezTo>
                    <a:cubicBezTo>
                      <a:pt x="52" y="42"/>
                      <a:pt x="53" y="42"/>
                      <a:pt x="54" y="43"/>
                    </a:cubicBezTo>
                    <a:cubicBezTo>
                      <a:pt x="54" y="43"/>
                      <a:pt x="55" y="42"/>
                      <a:pt x="55" y="42"/>
                    </a:cubicBezTo>
                    <a:cubicBezTo>
                      <a:pt x="54" y="42"/>
                      <a:pt x="53" y="41"/>
                      <a:pt x="52" y="40"/>
                    </a:cubicBezTo>
                    <a:moveTo>
                      <a:pt x="138" y="40"/>
                    </a:moveTo>
                    <a:cubicBezTo>
                      <a:pt x="136" y="43"/>
                      <a:pt x="135" y="45"/>
                      <a:pt x="134" y="47"/>
                    </a:cubicBezTo>
                    <a:cubicBezTo>
                      <a:pt x="133" y="48"/>
                      <a:pt x="133" y="49"/>
                      <a:pt x="132" y="50"/>
                    </a:cubicBezTo>
                    <a:cubicBezTo>
                      <a:pt x="134" y="51"/>
                      <a:pt x="136" y="52"/>
                      <a:pt x="139" y="54"/>
                    </a:cubicBezTo>
                    <a:cubicBezTo>
                      <a:pt x="141" y="51"/>
                      <a:pt x="142" y="48"/>
                      <a:pt x="144" y="44"/>
                    </a:cubicBezTo>
                    <a:cubicBezTo>
                      <a:pt x="142" y="43"/>
                      <a:pt x="140" y="42"/>
                      <a:pt x="138" y="40"/>
                    </a:cubicBezTo>
                    <a:moveTo>
                      <a:pt x="97" y="40"/>
                    </a:moveTo>
                    <a:cubicBezTo>
                      <a:pt x="97" y="40"/>
                      <a:pt x="97" y="40"/>
                      <a:pt x="96" y="40"/>
                    </a:cubicBezTo>
                    <a:cubicBezTo>
                      <a:pt x="99" y="41"/>
                      <a:pt x="101" y="43"/>
                      <a:pt x="103" y="44"/>
                    </a:cubicBezTo>
                    <a:cubicBezTo>
                      <a:pt x="103" y="44"/>
                      <a:pt x="103" y="44"/>
                      <a:pt x="103" y="44"/>
                    </a:cubicBezTo>
                    <a:cubicBezTo>
                      <a:pt x="101" y="43"/>
                      <a:pt x="99" y="41"/>
                      <a:pt x="97" y="40"/>
                    </a:cubicBezTo>
                    <a:moveTo>
                      <a:pt x="90" y="40"/>
                    </a:moveTo>
                    <a:cubicBezTo>
                      <a:pt x="89" y="41"/>
                      <a:pt x="89" y="41"/>
                      <a:pt x="89" y="41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90" y="41"/>
                      <a:pt x="90" y="40"/>
                      <a:pt x="91" y="40"/>
                    </a:cubicBezTo>
                    <a:cubicBezTo>
                      <a:pt x="90" y="40"/>
                      <a:pt x="90" y="40"/>
                      <a:pt x="90" y="40"/>
                    </a:cubicBezTo>
                    <a:moveTo>
                      <a:pt x="34" y="39"/>
                    </a:moveTo>
                    <a:cubicBezTo>
                      <a:pt x="32" y="44"/>
                      <a:pt x="32" y="44"/>
                      <a:pt x="32" y="44"/>
                    </a:cubicBezTo>
                    <a:cubicBezTo>
                      <a:pt x="32" y="44"/>
                      <a:pt x="33" y="45"/>
                      <a:pt x="34" y="45"/>
                    </a:cubicBezTo>
                    <a:cubicBezTo>
                      <a:pt x="35" y="44"/>
                      <a:pt x="36" y="42"/>
                      <a:pt x="36" y="42"/>
                    </a:cubicBezTo>
                    <a:cubicBezTo>
                      <a:pt x="36" y="42"/>
                      <a:pt x="35" y="43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36" y="40"/>
                      <a:pt x="35" y="40"/>
                      <a:pt x="34" y="39"/>
                    </a:cubicBezTo>
                    <a:moveTo>
                      <a:pt x="57" y="39"/>
                    </a:moveTo>
                    <a:cubicBezTo>
                      <a:pt x="57" y="40"/>
                      <a:pt x="57" y="40"/>
                      <a:pt x="56" y="41"/>
                    </a:cubicBezTo>
                    <a:cubicBezTo>
                      <a:pt x="56" y="41"/>
                      <a:pt x="56" y="41"/>
                      <a:pt x="56" y="41"/>
                    </a:cubicBezTo>
                    <a:cubicBezTo>
                      <a:pt x="57" y="40"/>
                      <a:pt x="57" y="40"/>
                      <a:pt x="57" y="39"/>
                    </a:cubicBezTo>
                    <a:cubicBezTo>
                      <a:pt x="57" y="39"/>
                      <a:pt x="57" y="39"/>
                      <a:pt x="57" y="39"/>
                    </a:cubicBezTo>
                    <a:moveTo>
                      <a:pt x="52" y="39"/>
                    </a:moveTo>
                    <a:cubicBezTo>
                      <a:pt x="52" y="39"/>
                      <a:pt x="52" y="40"/>
                      <a:pt x="52" y="40"/>
                    </a:cubicBezTo>
                    <a:cubicBezTo>
                      <a:pt x="53" y="40"/>
                      <a:pt x="54" y="41"/>
                      <a:pt x="55" y="42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4" y="40"/>
                      <a:pt x="53" y="40"/>
                      <a:pt x="52" y="39"/>
                    </a:cubicBezTo>
                    <a:moveTo>
                      <a:pt x="93" y="39"/>
                    </a:moveTo>
                    <a:cubicBezTo>
                      <a:pt x="92" y="40"/>
                      <a:pt x="92" y="40"/>
                      <a:pt x="92" y="41"/>
                    </a:cubicBezTo>
                    <a:cubicBezTo>
                      <a:pt x="92" y="41"/>
                      <a:pt x="92" y="41"/>
                      <a:pt x="93" y="41"/>
                    </a:cubicBezTo>
                    <a:cubicBezTo>
                      <a:pt x="93" y="41"/>
                      <a:pt x="94" y="40"/>
                      <a:pt x="94" y="40"/>
                    </a:cubicBezTo>
                    <a:cubicBezTo>
                      <a:pt x="93" y="40"/>
                      <a:pt x="93" y="39"/>
                      <a:pt x="93" y="39"/>
                    </a:cubicBezTo>
                    <a:moveTo>
                      <a:pt x="86" y="39"/>
                    </a:moveTo>
                    <a:cubicBezTo>
                      <a:pt x="85" y="41"/>
                      <a:pt x="84" y="42"/>
                      <a:pt x="83" y="44"/>
                    </a:cubicBezTo>
                    <a:cubicBezTo>
                      <a:pt x="84" y="45"/>
                      <a:pt x="85" y="45"/>
                      <a:pt x="86" y="46"/>
                    </a:cubicBezTo>
                    <a:cubicBezTo>
                      <a:pt x="86" y="45"/>
                      <a:pt x="87" y="45"/>
                      <a:pt x="87" y="44"/>
                    </a:cubicBezTo>
                    <a:cubicBezTo>
                      <a:pt x="88" y="43"/>
                      <a:pt x="88" y="42"/>
                      <a:pt x="89" y="41"/>
                    </a:cubicBezTo>
                    <a:cubicBezTo>
                      <a:pt x="88" y="40"/>
                      <a:pt x="87" y="40"/>
                      <a:pt x="86" y="39"/>
                    </a:cubicBezTo>
                    <a:moveTo>
                      <a:pt x="74" y="39"/>
                    </a:moveTo>
                    <a:cubicBezTo>
                      <a:pt x="73" y="41"/>
                      <a:pt x="71" y="44"/>
                      <a:pt x="70" y="46"/>
                    </a:cubicBezTo>
                    <a:cubicBezTo>
                      <a:pt x="70" y="46"/>
                      <a:pt x="71" y="46"/>
                      <a:pt x="71" y="46"/>
                    </a:cubicBezTo>
                    <a:cubicBezTo>
                      <a:pt x="72" y="44"/>
                      <a:pt x="74" y="42"/>
                      <a:pt x="75" y="40"/>
                    </a:cubicBezTo>
                    <a:cubicBezTo>
                      <a:pt x="75" y="39"/>
                      <a:pt x="75" y="39"/>
                      <a:pt x="74" y="39"/>
                    </a:cubicBezTo>
                    <a:moveTo>
                      <a:pt x="33" y="39"/>
                    </a:moveTo>
                    <a:cubicBezTo>
                      <a:pt x="33" y="40"/>
                      <a:pt x="32" y="42"/>
                      <a:pt x="31" y="43"/>
                    </a:cubicBezTo>
                    <a:cubicBezTo>
                      <a:pt x="31" y="43"/>
                      <a:pt x="31" y="44"/>
                      <a:pt x="31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3" y="39"/>
                    </a:cubicBezTo>
                    <a:moveTo>
                      <a:pt x="93" y="39"/>
                    </a:moveTo>
                    <a:cubicBezTo>
                      <a:pt x="93" y="39"/>
                      <a:pt x="93" y="39"/>
                      <a:pt x="93" y="39"/>
                    </a:cubicBezTo>
                    <a:cubicBezTo>
                      <a:pt x="94" y="40"/>
                      <a:pt x="94" y="40"/>
                      <a:pt x="94" y="40"/>
                    </a:cubicBezTo>
                    <a:cubicBezTo>
                      <a:pt x="94" y="39"/>
                      <a:pt x="94" y="39"/>
                      <a:pt x="94" y="39"/>
                    </a:cubicBezTo>
                    <a:cubicBezTo>
                      <a:pt x="94" y="39"/>
                      <a:pt x="93" y="39"/>
                      <a:pt x="93" y="39"/>
                    </a:cubicBezTo>
                    <a:moveTo>
                      <a:pt x="73" y="38"/>
                    </a:moveTo>
                    <a:cubicBezTo>
                      <a:pt x="72" y="41"/>
                      <a:pt x="71" y="43"/>
                      <a:pt x="69" y="45"/>
                    </a:cubicBezTo>
                    <a:cubicBezTo>
                      <a:pt x="69" y="45"/>
                      <a:pt x="69" y="45"/>
                      <a:pt x="70" y="46"/>
                    </a:cubicBezTo>
                    <a:cubicBezTo>
                      <a:pt x="71" y="43"/>
                      <a:pt x="72" y="41"/>
                      <a:pt x="74" y="39"/>
                    </a:cubicBezTo>
                    <a:cubicBezTo>
                      <a:pt x="74" y="39"/>
                      <a:pt x="74" y="39"/>
                      <a:pt x="73" y="38"/>
                    </a:cubicBezTo>
                    <a:moveTo>
                      <a:pt x="91" y="38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40"/>
                      <a:pt x="90" y="40"/>
                      <a:pt x="91" y="40"/>
                    </a:cubicBezTo>
                    <a:cubicBezTo>
                      <a:pt x="91" y="39"/>
                      <a:pt x="91" y="39"/>
                      <a:pt x="92" y="38"/>
                    </a:cubicBezTo>
                    <a:cubicBezTo>
                      <a:pt x="91" y="38"/>
                      <a:pt x="91" y="38"/>
                      <a:pt x="91" y="38"/>
                    </a:cubicBezTo>
                    <a:moveTo>
                      <a:pt x="93" y="38"/>
                    </a:moveTo>
                    <a:cubicBezTo>
                      <a:pt x="93" y="38"/>
                      <a:pt x="93" y="38"/>
                      <a:pt x="93" y="38"/>
                    </a:cubicBezTo>
                    <a:cubicBezTo>
                      <a:pt x="94" y="38"/>
                      <a:pt x="94" y="39"/>
                      <a:pt x="94" y="39"/>
                    </a:cubicBezTo>
                    <a:cubicBezTo>
                      <a:pt x="94" y="39"/>
                      <a:pt x="94" y="39"/>
                      <a:pt x="94" y="39"/>
                    </a:cubicBezTo>
                    <a:cubicBezTo>
                      <a:pt x="94" y="38"/>
                      <a:pt x="94" y="38"/>
                      <a:pt x="93" y="38"/>
                    </a:cubicBezTo>
                    <a:moveTo>
                      <a:pt x="87" y="38"/>
                    </a:moveTo>
                    <a:cubicBezTo>
                      <a:pt x="87" y="38"/>
                      <a:pt x="86" y="38"/>
                      <a:pt x="86" y="39"/>
                    </a:cubicBezTo>
                    <a:cubicBezTo>
                      <a:pt x="87" y="39"/>
                      <a:pt x="87" y="39"/>
                      <a:pt x="87" y="39"/>
                    </a:cubicBezTo>
                    <a:cubicBezTo>
                      <a:pt x="88" y="40"/>
                      <a:pt x="89" y="40"/>
                      <a:pt x="89" y="40"/>
                    </a:cubicBezTo>
                    <a:cubicBezTo>
                      <a:pt x="89" y="40"/>
                      <a:pt x="90" y="40"/>
                      <a:pt x="90" y="40"/>
                    </a:cubicBezTo>
                    <a:cubicBezTo>
                      <a:pt x="87" y="38"/>
                      <a:pt x="87" y="38"/>
                      <a:pt x="87" y="38"/>
                    </a:cubicBezTo>
                    <a:moveTo>
                      <a:pt x="91" y="38"/>
                    </a:moveTo>
                    <a:cubicBezTo>
                      <a:pt x="91" y="38"/>
                      <a:pt x="91" y="38"/>
                      <a:pt x="91" y="38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92" y="38"/>
                      <a:pt x="91" y="38"/>
                      <a:pt x="91" y="38"/>
                    </a:cubicBezTo>
                    <a:moveTo>
                      <a:pt x="72" y="37"/>
                    </a:moveTo>
                    <a:cubicBezTo>
                      <a:pt x="71" y="38"/>
                      <a:pt x="71" y="39"/>
                      <a:pt x="71" y="39"/>
                    </a:cubicBezTo>
                    <a:cubicBezTo>
                      <a:pt x="70" y="41"/>
                      <a:pt x="69" y="43"/>
                      <a:pt x="68" y="44"/>
                    </a:cubicBezTo>
                    <a:cubicBezTo>
                      <a:pt x="68" y="45"/>
                      <a:pt x="69" y="45"/>
                      <a:pt x="69" y="45"/>
                    </a:cubicBezTo>
                    <a:cubicBezTo>
                      <a:pt x="70" y="43"/>
                      <a:pt x="72" y="41"/>
                      <a:pt x="73" y="38"/>
                    </a:cubicBezTo>
                    <a:cubicBezTo>
                      <a:pt x="73" y="38"/>
                      <a:pt x="72" y="38"/>
                      <a:pt x="72" y="37"/>
                    </a:cubicBezTo>
                    <a:moveTo>
                      <a:pt x="71" y="37"/>
                    </a:moveTo>
                    <a:cubicBezTo>
                      <a:pt x="70" y="39"/>
                      <a:pt x="68" y="42"/>
                      <a:pt x="67" y="44"/>
                    </a:cubicBezTo>
                    <a:cubicBezTo>
                      <a:pt x="67" y="44"/>
                      <a:pt x="67" y="44"/>
                      <a:pt x="67" y="44"/>
                    </a:cubicBezTo>
                    <a:cubicBezTo>
                      <a:pt x="69" y="42"/>
                      <a:pt x="70" y="39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moveTo>
                      <a:pt x="54" y="37"/>
                    </a:moveTo>
                    <a:cubicBezTo>
                      <a:pt x="53" y="37"/>
                      <a:pt x="53" y="38"/>
                      <a:pt x="53" y="39"/>
                    </a:cubicBezTo>
                    <a:cubicBezTo>
                      <a:pt x="54" y="39"/>
                      <a:pt x="55" y="40"/>
                      <a:pt x="56" y="40"/>
                    </a:cubicBezTo>
                    <a:cubicBezTo>
                      <a:pt x="56" y="40"/>
                      <a:pt x="56" y="39"/>
                      <a:pt x="57" y="39"/>
                    </a:cubicBezTo>
                    <a:cubicBezTo>
                      <a:pt x="56" y="38"/>
                      <a:pt x="55" y="38"/>
                      <a:pt x="54" y="37"/>
                    </a:cubicBezTo>
                    <a:moveTo>
                      <a:pt x="92" y="37"/>
                    </a:moveTo>
                    <a:cubicBezTo>
                      <a:pt x="91" y="37"/>
                      <a:pt x="91" y="37"/>
                      <a:pt x="91" y="37"/>
                    </a:cubicBezTo>
                    <a:cubicBezTo>
                      <a:pt x="92" y="37"/>
                      <a:pt x="92" y="37"/>
                      <a:pt x="92" y="38"/>
                    </a:cubicBezTo>
                    <a:cubicBezTo>
                      <a:pt x="92" y="37"/>
                      <a:pt x="92" y="37"/>
                      <a:pt x="92" y="37"/>
                    </a:cubicBezTo>
                    <a:cubicBezTo>
                      <a:pt x="92" y="37"/>
                      <a:pt x="92" y="37"/>
                      <a:pt x="92" y="37"/>
                    </a:cubicBezTo>
                    <a:moveTo>
                      <a:pt x="70" y="36"/>
                    </a:moveTo>
                    <a:cubicBezTo>
                      <a:pt x="69" y="39"/>
                      <a:pt x="67" y="41"/>
                      <a:pt x="66" y="43"/>
                    </a:cubicBezTo>
                    <a:cubicBezTo>
                      <a:pt x="66" y="43"/>
                      <a:pt x="66" y="44"/>
                      <a:pt x="67" y="44"/>
                    </a:cubicBezTo>
                    <a:cubicBezTo>
                      <a:pt x="68" y="41"/>
                      <a:pt x="69" y="39"/>
                      <a:pt x="71" y="37"/>
                    </a:cubicBezTo>
                    <a:cubicBezTo>
                      <a:pt x="70" y="37"/>
                      <a:pt x="70" y="37"/>
                      <a:pt x="70" y="36"/>
                    </a:cubicBezTo>
                    <a:moveTo>
                      <a:pt x="36" y="36"/>
                    </a:moveTo>
                    <a:cubicBezTo>
                      <a:pt x="35" y="38"/>
                      <a:pt x="35" y="38"/>
                      <a:pt x="35" y="38"/>
                    </a:cubicBezTo>
                    <a:cubicBezTo>
                      <a:pt x="36" y="39"/>
                      <a:pt x="37" y="39"/>
                      <a:pt x="38" y="40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6" y="36"/>
                      <a:pt x="36" y="36"/>
                      <a:pt x="36" y="36"/>
                    </a:cubicBezTo>
                    <a:moveTo>
                      <a:pt x="88" y="36"/>
                    </a:moveTo>
                    <a:cubicBezTo>
                      <a:pt x="87" y="37"/>
                      <a:pt x="87" y="37"/>
                      <a:pt x="87" y="38"/>
                    </a:cubicBezTo>
                    <a:cubicBezTo>
                      <a:pt x="88" y="38"/>
                      <a:pt x="89" y="39"/>
                      <a:pt x="90" y="39"/>
                    </a:cubicBezTo>
                    <a:cubicBezTo>
                      <a:pt x="90" y="39"/>
                      <a:pt x="90" y="38"/>
                      <a:pt x="91" y="38"/>
                    </a:cubicBezTo>
                    <a:cubicBezTo>
                      <a:pt x="90" y="37"/>
                      <a:pt x="89" y="37"/>
                      <a:pt x="88" y="36"/>
                    </a:cubicBezTo>
                    <a:moveTo>
                      <a:pt x="88" y="36"/>
                    </a:moveTo>
                    <a:cubicBezTo>
                      <a:pt x="88" y="36"/>
                      <a:pt x="88" y="36"/>
                      <a:pt x="88" y="36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0" y="37"/>
                      <a:pt x="89" y="36"/>
                      <a:pt x="88" y="36"/>
                    </a:cubicBezTo>
                    <a:moveTo>
                      <a:pt x="35" y="36"/>
                    </a:moveTo>
                    <a:cubicBezTo>
                      <a:pt x="35" y="36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5" y="38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5" y="36"/>
                      <a:pt x="35" y="36"/>
                      <a:pt x="35" y="36"/>
                    </a:cubicBezTo>
                    <a:moveTo>
                      <a:pt x="88" y="35"/>
                    </a:moveTo>
                    <a:cubicBezTo>
                      <a:pt x="88" y="35"/>
                      <a:pt x="88" y="35"/>
                      <a:pt x="88" y="35"/>
                    </a:cubicBezTo>
                    <a:cubicBezTo>
                      <a:pt x="89" y="36"/>
                      <a:pt x="90" y="36"/>
                      <a:pt x="91" y="37"/>
                    </a:cubicBezTo>
                    <a:cubicBezTo>
                      <a:pt x="91" y="37"/>
                      <a:pt x="91" y="37"/>
                      <a:pt x="91" y="37"/>
                    </a:cubicBezTo>
                    <a:cubicBezTo>
                      <a:pt x="90" y="36"/>
                      <a:pt x="89" y="36"/>
                      <a:pt x="88" y="35"/>
                    </a:cubicBezTo>
                    <a:moveTo>
                      <a:pt x="77" y="34"/>
                    </a:moveTo>
                    <a:cubicBezTo>
                      <a:pt x="76" y="35"/>
                      <a:pt x="75" y="37"/>
                      <a:pt x="74" y="39"/>
                    </a:cubicBezTo>
                    <a:cubicBezTo>
                      <a:pt x="75" y="39"/>
                      <a:pt x="75" y="39"/>
                      <a:pt x="75" y="39"/>
                    </a:cubicBezTo>
                    <a:cubicBezTo>
                      <a:pt x="76" y="38"/>
                      <a:pt x="77" y="37"/>
                      <a:pt x="77" y="36"/>
                    </a:cubicBezTo>
                    <a:cubicBezTo>
                      <a:pt x="78" y="36"/>
                      <a:pt x="78" y="35"/>
                      <a:pt x="78" y="34"/>
                    </a:cubicBezTo>
                    <a:cubicBezTo>
                      <a:pt x="78" y="34"/>
                      <a:pt x="78" y="34"/>
                      <a:pt x="77" y="34"/>
                    </a:cubicBezTo>
                    <a:moveTo>
                      <a:pt x="39" y="34"/>
                    </a:moveTo>
                    <a:cubicBezTo>
                      <a:pt x="39" y="34"/>
                      <a:pt x="39" y="34"/>
                      <a:pt x="39" y="34"/>
                    </a:cubicBezTo>
                    <a:cubicBezTo>
                      <a:pt x="39" y="35"/>
                      <a:pt x="40" y="35"/>
                      <a:pt x="40" y="36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0" y="34"/>
                      <a:pt x="40" y="34"/>
                      <a:pt x="39" y="34"/>
                    </a:cubicBezTo>
                    <a:moveTo>
                      <a:pt x="77" y="33"/>
                    </a:moveTo>
                    <a:cubicBezTo>
                      <a:pt x="76" y="34"/>
                      <a:pt x="76" y="35"/>
                      <a:pt x="75" y="35"/>
                    </a:cubicBezTo>
                    <a:cubicBezTo>
                      <a:pt x="75" y="36"/>
                      <a:pt x="74" y="37"/>
                      <a:pt x="73" y="38"/>
                    </a:cubicBezTo>
                    <a:cubicBezTo>
                      <a:pt x="74" y="38"/>
                      <a:pt x="74" y="38"/>
                      <a:pt x="74" y="39"/>
                    </a:cubicBezTo>
                    <a:cubicBezTo>
                      <a:pt x="75" y="37"/>
                      <a:pt x="76" y="35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moveTo>
                      <a:pt x="40" y="33"/>
                    </a:moveTo>
                    <a:cubicBezTo>
                      <a:pt x="39" y="33"/>
                      <a:pt x="39" y="33"/>
                      <a:pt x="39" y="34"/>
                    </a:cubicBezTo>
                    <a:cubicBezTo>
                      <a:pt x="40" y="34"/>
                      <a:pt x="40" y="34"/>
                      <a:pt x="41" y="35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4"/>
                      <a:pt x="40" y="33"/>
                      <a:pt x="40" y="33"/>
                    </a:cubicBezTo>
                    <a:moveTo>
                      <a:pt x="38" y="33"/>
                    </a:moveTo>
                    <a:cubicBezTo>
                      <a:pt x="37" y="34"/>
                      <a:pt x="37" y="34"/>
                      <a:pt x="37" y="34"/>
                    </a:cubicBezTo>
                    <a:cubicBezTo>
                      <a:pt x="38" y="34"/>
                      <a:pt x="38" y="34"/>
                      <a:pt x="39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39" y="33"/>
                      <a:pt x="38" y="33"/>
                      <a:pt x="38" y="33"/>
                    </a:cubicBezTo>
                    <a:moveTo>
                      <a:pt x="37" y="32"/>
                    </a:move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7" y="34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2"/>
                      <a:pt x="37" y="32"/>
                    </a:cubicBezTo>
                    <a:moveTo>
                      <a:pt x="78" y="32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78" y="34"/>
                      <a:pt x="78" y="34"/>
                      <a:pt x="79" y="34"/>
                    </a:cubicBezTo>
                    <a:cubicBezTo>
                      <a:pt x="79" y="34"/>
                      <a:pt x="79" y="33"/>
                      <a:pt x="79" y="33"/>
                    </a:cubicBezTo>
                    <a:cubicBezTo>
                      <a:pt x="78" y="32"/>
                      <a:pt x="78" y="32"/>
                      <a:pt x="78" y="32"/>
                    </a:cubicBezTo>
                    <a:moveTo>
                      <a:pt x="75" y="32"/>
                    </a:moveTo>
                    <a:cubicBezTo>
                      <a:pt x="74" y="33"/>
                      <a:pt x="74" y="34"/>
                      <a:pt x="73" y="35"/>
                    </a:cubicBezTo>
                    <a:cubicBezTo>
                      <a:pt x="73" y="36"/>
                      <a:pt x="72" y="37"/>
                      <a:pt x="72" y="37"/>
                    </a:cubicBezTo>
                    <a:cubicBezTo>
                      <a:pt x="72" y="38"/>
                      <a:pt x="73" y="38"/>
                      <a:pt x="73" y="38"/>
                    </a:cubicBezTo>
                    <a:cubicBezTo>
                      <a:pt x="74" y="36"/>
                      <a:pt x="75" y="35"/>
                      <a:pt x="76" y="33"/>
                    </a:cubicBezTo>
                    <a:cubicBezTo>
                      <a:pt x="76" y="33"/>
                      <a:pt x="75" y="32"/>
                      <a:pt x="75" y="32"/>
                    </a:cubicBezTo>
                    <a:moveTo>
                      <a:pt x="38" y="32"/>
                    </a:move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9" y="33"/>
                      <a:pt x="39" y="34"/>
                    </a:cubicBezTo>
                    <a:cubicBezTo>
                      <a:pt x="39" y="33"/>
                      <a:pt x="39" y="33"/>
                      <a:pt x="40" y="33"/>
                    </a:cubicBezTo>
                    <a:cubicBezTo>
                      <a:pt x="39" y="33"/>
                      <a:pt x="39" y="32"/>
                      <a:pt x="38" y="32"/>
                    </a:cubicBezTo>
                    <a:moveTo>
                      <a:pt x="101" y="32"/>
                    </a:moveTo>
                    <a:cubicBezTo>
                      <a:pt x="100" y="34"/>
                      <a:pt x="98" y="37"/>
                      <a:pt x="97" y="39"/>
                    </a:cubicBezTo>
                    <a:cubicBezTo>
                      <a:pt x="99" y="41"/>
                      <a:pt x="101" y="42"/>
                      <a:pt x="104" y="44"/>
                    </a:cubicBezTo>
                    <a:cubicBezTo>
                      <a:pt x="105" y="41"/>
                      <a:pt x="107" y="39"/>
                      <a:pt x="108" y="36"/>
                    </a:cubicBezTo>
                    <a:cubicBezTo>
                      <a:pt x="106" y="35"/>
                      <a:pt x="104" y="33"/>
                      <a:pt x="101" y="32"/>
                    </a:cubicBezTo>
                    <a:moveTo>
                      <a:pt x="78" y="32"/>
                    </a:moveTo>
                    <a:cubicBezTo>
                      <a:pt x="77" y="32"/>
                      <a:pt x="77" y="33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cubicBezTo>
                      <a:pt x="77" y="33"/>
                      <a:pt x="78" y="32"/>
                      <a:pt x="78" y="32"/>
                    </a:cubicBezTo>
                    <a:cubicBezTo>
                      <a:pt x="78" y="32"/>
                      <a:pt x="78" y="32"/>
                      <a:pt x="78" y="32"/>
                    </a:cubicBezTo>
                    <a:moveTo>
                      <a:pt x="124" y="32"/>
                    </a:moveTo>
                    <a:cubicBezTo>
                      <a:pt x="122" y="35"/>
                      <a:pt x="120" y="38"/>
                      <a:pt x="118" y="41"/>
                    </a:cubicBezTo>
                    <a:cubicBezTo>
                      <a:pt x="121" y="43"/>
                      <a:pt x="123" y="44"/>
                      <a:pt x="126" y="46"/>
                    </a:cubicBezTo>
                    <a:cubicBezTo>
                      <a:pt x="127" y="44"/>
                      <a:pt x="128" y="41"/>
                      <a:pt x="130" y="39"/>
                    </a:cubicBezTo>
                    <a:cubicBezTo>
                      <a:pt x="130" y="38"/>
                      <a:pt x="131" y="37"/>
                      <a:pt x="131" y="36"/>
                    </a:cubicBezTo>
                    <a:cubicBezTo>
                      <a:pt x="129" y="35"/>
                      <a:pt x="126" y="33"/>
                      <a:pt x="124" y="32"/>
                    </a:cubicBezTo>
                    <a:moveTo>
                      <a:pt x="101" y="32"/>
                    </a:moveTo>
                    <a:cubicBezTo>
                      <a:pt x="101" y="32"/>
                      <a:pt x="101" y="32"/>
                      <a:pt x="101" y="32"/>
                    </a:cubicBezTo>
                    <a:cubicBezTo>
                      <a:pt x="103" y="33"/>
                      <a:pt x="103" y="33"/>
                      <a:pt x="103" y="33"/>
                    </a:cubicBezTo>
                    <a:cubicBezTo>
                      <a:pt x="101" y="32"/>
                      <a:pt x="101" y="32"/>
                      <a:pt x="101" y="32"/>
                    </a:cubicBezTo>
                    <a:moveTo>
                      <a:pt x="74" y="32"/>
                    </a:moveTo>
                    <a:cubicBezTo>
                      <a:pt x="73" y="33"/>
                      <a:pt x="72" y="35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2" y="35"/>
                      <a:pt x="73" y="34"/>
                      <a:pt x="74" y="32"/>
                    </a:cubicBezTo>
                    <a:cubicBezTo>
                      <a:pt x="74" y="32"/>
                      <a:pt x="74" y="32"/>
                      <a:pt x="74" y="32"/>
                    </a:cubicBezTo>
                    <a:moveTo>
                      <a:pt x="101" y="32"/>
                    </a:moveTo>
                    <a:cubicBezTo>
                      <a:pt x="101" y="32"/>
                      <a:pt x="101" y="32"/>
                      <a:pt x="101" y="32"/>
                    </a:cubicBezTo>
                    <a:cubicBezTo>
                      <a:pt x="104" y="33"/>
                      <a:pt x="106" y="35"/>
                      <a:pt x="108" y="36"/>
                    </a:cubicBezTo>
                    <a:cubicBezTo>
                      <a:pt x="108" y="36"/>
                      <a:pt x="108" y="36"/>
                      <a:pt x="108" y="36"/>
                    </a:cubicBezTo>
                    <a:cubicBezTo>
                      <a:pt x="106" y="34"/>
                      <a:pt x="104" y="33"/>
                      <a:pt x="101" y="32"/>
                    </a:cubicBezTo>
                    <a:moveTo>
                      <a:pt x="37" y="32"/>
                    </a:moveTo>
                    <a:cubicBezTo>
                      <a:pt x="37" y="32"/>
                      <a:pt x="37" y="32"/>
                      <a:pt x="37" y="32"/>
                    </a:cubicBezTo>
                    <a:cubicBezTo>
                      <a:pt x="37" y="32"/>
                      <a:pt x="37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7" y="32"/>
                    </a:cubicBezTo>
                    <a:moveTo>
                      <a:pt x="62" y="32"/>
                    </a:moveTo>
                    <a:cubicBezTo>
                      <a:pt x="60" y="34"/>
                      <a:pt x="59" y="36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6"/>
                      <a:pt x="61" y="34"/>
                      <a:pt x="62" y="32"/>
                    </a:cubicBezTo>
                    <a:cubicBezTo>
                      <a:pt x="62" y="32"/>
                      <a:pt x="62" y="32"/>
                      <a:pt x="62" y="32"/>
                    </a:cubicBezTo>
                    <a:moveTo>
                      <a:pt x="40" y="31"/>
                    </a:moveTo>
                    <a:cubicBezTo>
                      <a:pt x="40" y="32"/>
                      <a:pt x="40" y="32"/>
                      <a:pt x="40" y="32"/>
                    </a:cubicBezTo>
                    <a:cubicBezTo>
                      <a:pt x="40" y="33"/>
                      <a:pt x="41" y="33"/>
                      <a:pt x="42" y="34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2"/>
                      <a:pt x="41" y="32"/>
                      <a:pt x="40" y="31"/>
                    </a:cubicBezTo>
                    <a:moveTo>
                      <a:pt x="73" y="31"/>
                    </a:moveTo>
                    <a:cubicBezTo>
                      <a:pt x="72" y="33"/>
                      <a:pt x="71" y="35"/>
                      <a:pt x="70" y="36"/>
                    </a:cubicBezTo>
                    <a:cubicBezTo>
                      <a:pt x="70" y="36"/>
                      <a:pt x="70" y="37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1" y="36"/>
                      <a:pt x="71" y="36"/>
                      <a:pt x="71" y="36"/>
                    </a:cubicBezTo>
                    <a:cubicBezTo>
                      <a:pt x="72" y="35"/>
                      <a:pt x="73" y="33"/>
                      <a:pt x="74" y="31"/>
                    </a:cubicBezTo>
                    <a:cubicBezTo>
                      <a:pt x="73" y="31"/>
                      <a:pt x="73" y="31"/>
                      <a:pt x="73" y="31"/>
                    </a:cubicBezTo>
                    <a:moveTo>
                      <a:pt x="79" y="31"/>
                    </a:moveTo>
                    <a:cubicBezTo>
                      <a:pt x="79" y="31"/>
                      <a:pt x="79" y="32"/>
                      <a:pt x="78" y="32"/>
                    </a:cubicBezTo>
                    <a:cubicBezTo>
                      <a:pt x="79" y="32"/>
                      <a:pt x="79" y="33"/>
                      <a:pt x="79" y="33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80" y="31"/>
                      <a:pt x="79" y="31"/>
                      <a:pt x="79" y="31"/>
                    </a:cubicBezTo>
                    <a:moveTo>
                      <a:pt x="39" y="31"/>
                    </a:moveTo>
                    <a:cubicBezTo>
                      <a:pt x="39" y="32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40" y="32"/>
                    </a:cubicBezTo>
                    <a:cubicBezTo>
                      <a:pt x="40" y="32"/>
                      <a:pt x="40" y="32"/>
                      <a:pt x="40" y="31"/>
                    </a:cubicBezTo>
                    <a:cubicBezTo>
                      <a:pt x="40" y="31"/>
                      <a:pt x="40" y="31"/>
                      <a:pt x="39" y="31"/>
                    </a:cubicBezTo>
                    <a:moveTo>
                      <a:pt x="76" y="31"/>
                    </a:moveTo>
                    <a:cubicBezTo>
                      <a:pt x="75" y="31"/>
                      <a:pt x="75" y="31"/>
                      <a:pt x="75" y="32"/>
                    </a:cubicBezTo>
                    <a:cubicBezTo>
                      <a:pt x="75" y="32"/>
                      <a:pt x="76" y="32"/>
                      <a:pt x="76" y="33"/>
                    </a:cubicBezTo>
                    <a:cubicBezTo>
                      <a:pt x="77" y="32"/>
                      <a:pt x="77" y="32"/>
                      <a:pt x="77" y="31"/>
                    </a:cubicBezTo>
                    <a:cubicBezTo>
                      <a:pt x="76" y="31"/>
                      <a:pt x="76" y="31"/>
                      <a:pt x="76" y="31"/>
                    </a:cubicBezTo>
                    <a:moveTo>
                      <a:pt x="78" y="31"/>
                    </a:moveTo>
                    <a:cubicBezTo>
                      <a:pt x="78" y="31"/>
                      <a:pt x="78" y="31"/>
                      <a:pt x="78" y="32"/>
                    </a:cubicBezTo>
                    <a:cubicBezTo>
                      <a:pt x="78" y="32"/>
                      <a:pt x="78" y="32"/>
                      <a:pt x="78" y="32"/>
                    </a:cubicBezTo>
                    <a:cubicBezTo>
                      <a:pt x="78" y="32"/>
                      <a:pt x="78" y="31"/>
                      <a:pt x="79" y="31"/>
                    </a:cubicBezTo>
                    <a:cubicBezTo>
                      <a:pt x="79" y="31"/>
                      <a:pt x="79" y="31"/>
                      <a:pt x="78" y="31"/>
                    </a:cubicBezTo>
                    <a:moveTo>
                      <a:pt x="99" y="30"/>
                    </a:move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0"/>
                      <a:pt x="99" y="30"/>
                    </a:cubicBezTo>
                    <a:moveTo>
                      <a:pt x="75" y="30"/>
                    </a:moveTo>
                    <a:cubicBezTo>
                      <a:pt x="75" y="31"/>
                      <a:pt x="75" y="31"/>
                      <a:pt x="74" y="31"/>
                    </a:cubicBezTo>
                    <a:cubicBezTo>
                      <a:pt x="74" y="31"/>
                      <a:pt x="74" y="31"/>
                      <a:pt x="75" y="32"/>
                    </a:cubicBezTo>
                    <a:cubicBezTo>
                      <a:pt x="75" y="31"/>
                      <a:pt x="75" y="31"/>
                      <a:pt x="75" y="30"/>
                    </a:cubicBezTo>
                    <a:cubicBezTo>
                      <a:pt x="75" y="30"/>
                      <a:pt x="75" y="30"/>
                      <a:pt x="75" y="30"/>
                    </a:cubicBezTo>
                    <a:moveTo>
                      <a:pt x="38" y="30"/>
                    </a:moveTo>
                    <a:cubicBezTo>
                      <a:pt x="38" y="30"/>
                      <a:pt x="38" y="31"/>
                      <a:pt x="38" y="31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39" y="30"/>
                      <a:pt x="38" y="30"/>
                      <a:pt x="38" y="30"/>
                    </a:cubicBezTo>
                    <a:moveTo>
                      <a:pt x="102" y="30"/>
                    </a:moveTo>
                    <a:cubicBezTo>
                      <a:pt x="102" y="30"/>
                      <a:pt x="102" y="31"/>
                      <a:pt x="102" y="31"/>
                    </a:cubicBezTo>
                    <a:cubicBezTo>
                      <a:pt x="104" y="32"/>
                      <a:pt x="106" y="34"/>
                      <a:pt x="109" y="35"/>
                    </a:cubicBezTo>
                    <a:cubicBezTo>
                      <a:pt x="109" y="35"/>
                      <a:pt x="109" y="34"/>
                      <a:pt x="109" y="34"/>
                    </a:cubicBezTo>
                    <a:cubicBezTo>
                      <a:pt x="107" y="33"/>
                      <a:pt x="105" y="32"/>
                      <a:pt x="102" y="30"/>
                    </a:cubicBezTo>
                    <a:moveTo>
                      <a:pt x="98" y="30"/>
                    </a:moveTo>
                    <a:cubicBezTo>
                      <a:pt x="96" y="32"/>
                      <a:pt x="95" y="35"/>
                      <a:pt x="94" y="37"/>
                    </a:cubicBezTo>
                    <a:cubicBezTo>
                      <a:pt x="94" y="38"/>
                      <a:pt x="94" y="38"/>
                      <a:pt x="95" y="38"/>
                    </a:cubicBezTo>
                    <a:cubicBezTo>
                      <a:pt x="96" y="36"/>
                      <a:pt x="98" y="33"/>
                      <a:pt x="99" y="31"/>
                    </a:cubicBezTo>
                    <a:cubicBezTo>
                      <a:pt x="99" y="30"/>
                      <a:pt x="98" y="30"/>
                      <a:pt x="98" y="30"/>
                    </a:cubicBezTo>
                    <a:moveTo>
                      <a:pt x="98" y="30"/>
                    </a:moveTo>
                    <a:cubicBezTo>
                      <a:pt x="98" y="30"/>
                      <a:pt x="98" y="30"/>
                      <a:pt x="98" y="30"/>
                    </a:cubicBezTo>
                    <a:cubicBezTo>
                      <a:pt x="98" y="30"/>
                      <a:pt x="99" y="30"/>
                      <a:pt x="99" y="30"/>
                    </a:cubicBezTo>
                    <a:cubicBezTo>
                      <a:pt x="98" y="30"/>
                      <a:pt x="98" y="30"/>
                      <a:pt x="98" y="30"/>
                    </a:cubicBezTo>
                    <a:moveTo>
                      <a:pt x="74" y="30"/>
                    </a:moveTo>
                    <a:cubicBezTo>
                      <a:pt x="74" y="30"/>
                      <a:pt x="74" y="30"/>
                      <a:pt x="73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0"/>
                      <a:pt x="75" y="30"/>
                    </a:cubicBezTo>
                    <a:cubicBezTo>
                      <a:pt x="74" y="30"/>
                      <a:pt x="74" y="30"/>
                      <a:pt x="74" y="30"/>
                    </a:cubicBezTo>
                    <a:moveTo>
                      <a:pt x="98" y="30"/>
                    </a:moveTo>
                    <a:cubicBezTo>
                      <a:pt x="98" y="30"/>
                      <a:pt x="98" y="30"/>
                      <a:pt x="98" y="30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9" y="30"/>
                      <a:pt x="98" y="30"/>
                      <a:pt x="98" y="30"/>
                    </a:cubicBezTo>
                    <a:moveTo>
                      <a:pt x="80" y="30"/>
                    </a:move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0" y="31"/>
                      <a:pt x="81" y="31"/>
                    </a:cubicBezTo>
                    <a:cubicBezTo>
                      <a:pt x="81" y="31"/>
                      <a:pt x="81" y="30"/>
                      <a:pt x="81" y="30"/>
                    </a:cubicBezTo>
                    <a:cubicBezTo>
                      <a:pt x="81" y="30"/>
                      <a:pt x="80" y="30"/>
                      <a:pt x="80" y="30"/>
                    </a:cubicBezTo>
                    <a:moveTo>
                      <a:pt x="42" y="30"/>
                    </a:moveTo>
                    <a:cubicBezTo>
                      <a:pt x="41" y="30"/>
                      <a:pt x="41" y="31"/>
                      <a:pt x="41" y="31"/>
                    </a:cubicBezTo>
                    <a:cubicBezTo>
                      <a:pt x="41" y="31"/>
                      <a:pt x="42" y="32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3" y="30"/>
                      <a:pt x="42" y="30"/>
                      <a:pt x="42" y="30"/>
                    </a:cubicBezTo>
                    <a:moveTo>
                      <a:pt x="76" y="29"/>
                    </a:moveTo>
                    <a:cubicBezTo>
                      <a:pt x="76" y="30"/>
                      <a:pt x="76" y="30"/>
                      <a:pt x="76" y="31"/>
                    </a:cubicBezTo>
                    <a:cubicBezTo>
                      <a:pt x="76" y="31"/>
                      <a:pt x="77" y="31"/>
                      <a:pt x="77" y="31"/>
                    </a:cubicBezTo>
                    <a:cubicBezTo>
                      <a:pt x="77" y="31"/>
                      <a:pt x="77" y="31"/>
                      <a:pt x="78" y="31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7" y="30"/>
                      <a:pt x="77" y="30"/>
                      <a:pt x="76" y="29"/>
                    </a:cubicBezTo>
                    <a:moveTo>
                      <a:pt x="58" y="29"/>
                    </a:moveTo>
                    <a:cubicBezTo>
                      <a:pt x="57" y="31"/>
                      <a:pt x="57" y="32"/>
                      <a:pt x="56" y="33"/>
                    </a:cubicBezTo>
                    <a:cubicBezTo>
                      <a:pt x="55" y="34"/>
                      <a:pt x="55" y="35"/>
                      <a:pt x="54" y="36"/>
                    </a:cubicBezTo>
                    <a:cubicBezTo>
                      <a:pt x="55" y="37"/>
                      <a:pt x="56" y="37"/>
                      <a:pt x="57" y="38"/>
                    </a:cubicBezTo>
                    <a:cubicBezTo>
                      <a:pt x="59" y="36"/>
                      <a:pt x="60" y="34"/>
                      <a:pt x="61" y="31"/>
                    </a:cubicBezTo>
                    <a:cubicBezTo>
                      <a:pt x="60" y="31"/>
                      <a:pt x="59" y="30"/>
                      <a:pt x="58" y="29"/>
                    </a:cubicBezTo>
                    <a:moveTo>
                      <a:pt x="79" y="29"/>
                    </a:moveTo>
                    <a:cubicBezTo>
                      <a:pt x="79" y="29"/>
                      <a:pt x="79" y="30"/>
                      <a:pt x="79" y="30"/>
                    </a:cubicBezTo>
                    <a:cubicBezTo>
                      <a:pt x="79" y="30"/>
                      <a:pt x="79" y="30"/>
                      <a:pt x="79" y="30"/>
                    </a:cubicBezTo>
                    <a:cubicBezTo>
                      <a:pt x="79" y="30"/>
                      <a:pt x="79" y="29"/>
                      <a:pt x="80" y="29"/>
                    </a:cubicBezTo>
                    <a:cubicBezTo>
                      <a:pt x="79" y="29"/>
                      <a:pt x="79" y="29"/>
                      <a:pt x="79" y="29"/>
                    </a:cubicBezTo>
                    <a:moveTo>
                      <a:pt x="76" y="29"/>
                    </a:moveTo>
                    <a:cubicBezTo>
                      <a:pt x="75" y="29"/>
                      <a:pt x="75" y="30"/>
                      <a:pt x="75" y="30"/>
                    </a:cubicBezTo>
                    <a:cubicBezTo>
                      <a:pt x="75" y="30"/>
                      <a:pt x="75" y="30"/>
                      <a:pt x="75" y="30"/>
                    </a:cubicBezTo>
                    <a:cubicBezTo>
                      <a:pt x="76" y="30"/>
                      <a:pt x="76" y="30"/>
                      <a:pt x="76" y="29"/>
                    </a:cubicBezTo>
                    <a:cubicBezTo>
                      <a:pt x="76" y="29"/>
                      <a:pt x="76" y="29"/>
                      <a:pt x="76" y="29"/>
                    </a:cubicBezTo>
                    <a:moveTo>
                      <a:pt x="40" y="29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0"/>
                      <a:pt x="40" y="31"/>
                      <a:pt x="41" y="31"/>
                    </a:cubicBezTo>
                    <a:cubicBezTo>
                      <a:pt x="41" y="30"/>
                      <a:pt x="41" y="30"/>
                      <a:pt x="41" y="29"/>
                    </a:cubicBezTo>
                    <a:cubicBezTo>
                      <a:pt x="41" y="29"/>
                      <a:pt x="41" y="29"/>
                      <a:pt x="40" y="29"/>
                    </a:cubicBezTo>
                    <a:moveTo>
                      <a:pt x="75" y="28"/>
                    </a:moveTo>
                    <a:cubicBezTo>
                      <a:pt x="75" y="29"/>
                      <a:pt x="74" y="29"/>
                      <a:pt x="74" y="30"/>
                    </a:cubicBezTo>
                    <a:cubicBezTo>
                      <a:pt x="74" y="30"/>
                      <a:pt x="74" y="30"/>
                      <a:pt x="75" y="30"/>
                    </a:cubicBezTo>
                    <a:cubicBezTo>
                      <a:pt x="75" y="29"/>
                      <a:pt x="75" y="29"/>
                      <a:pt x="75" y="29"/>
                    </a:cubicBezTo>
                    <a:cubicBezTo>
                      <a:pt x="75" y="29"/>
                      <a:pt x="75" y="28"/>
                      <a:pt x="75" y="28"/>
                    </a:cubicBezTo>
                    <a:moveTo>
                      <a:pt x="39" y="28"/>
                    </a:moveTo>
                    <a:cubicBezTo>
                      <a:pt x="39" y="29"/>
                      <a:pt x="39" y="29"/>
                      <a:pt x="39" y="30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40" y="28"/>
                      <a:pt x="40" y="28"/>
                      <a:pt x="39" y="28"/>
                    </a:cubicBezTo>
                    <a:moveTo>
                      <a:pt x="77" y="28"/>
                    </a:move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9" y="29"/>
                    </a:cubicBezTo>
                    <a:cubicBezTo>
                      <a:pt x="78" y="28"/>
                      <a:pt x="78" y="28"/>
                      <a:pt x="77" y="28"/>
                    </a:cubicBezTo>
                    <a:moveTo>
                      <a:pt x="99" y="28"/>
                    </a:moveTo>
                    <a:cubicBezTo>
                      <a:pt x="99" y="28"/>
                      <a:pt x="99" y="28"/>
                      <a:pt x="99" y="29"/>
                    </a:cubicBezTo>
                    <a:cubicBezTo>
                      <a:pt x="99" y="29"/>
                      <a:pt x="99" y="29"/>
                      <a:pt x="100" y="29"/>
                    </a:cubicBezTo>
                    <a:cubicBezTo>
                      <a:pt x="100" y="29"/>
                      <a:pt x="100" y="29"/>
                      <a:pt x="100" y="29"/>
                    </a:cubicBezTo>
                    <a:cubicBezTo>
                      <a:pt x="100" y="28"/>
                      <a:pt x="100" y="28"/>
                      <a:pt x="99" y="28"/>
                    </a:cubicBezTo>
                    <a:moveTo>
                      <a:pt x="77" y="27"/>
                    </a:moveTo>
                    <a:cubicBezTo>
                      <a:pt x="76" y="28"/>
                      <a:pt x="76" y="28"/>
                      <a:pt x="76" y="28"/>
                    </a:cubicBezTo>
                    <a:cubicBezTo>
                      <a:pt x="76" y="28"/>
                      <a:pt x="76" y="28"/>
                      <a:pt x="76" y="28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8"/>
                      <a:pt x="77" y="28"/>
                      <a:pt x="77" y="27"/>
                    </a:cubicBezTo>
                    <a:moveTo>
                      <a:pt x="93" y="27"/>
                    </a:moveTo>
                    <a:cubicBezTo>
                      <a:pt x="92" y="29"/>
                      <a:pt x="90" y="32"/>
                      <a:pt x="89" y="34"/>
                    </a:cubicBezTo>
                    <a:cubicBezTo>
                      <a:pt x="90" y="35"/>
                      <a:pt x="91" y="36"/>
                      <a:pt x="92" y="36"/>
                    </a:cubicBezTo>
                    <a:cubicBezTo>
                      <a:pt x="93" y="34"/>
                      <a:pt x="94" y="32"/>
                      <a:pt x="95" y="30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7"/>
                      <a:pt x="93" y="37"/>
                    </a:cubicBezTo>
                    <a:cubicBezTo>
                      <a:pt x="94" y="34"/>
                      <a:pt x="95" y="32"/>
                      <a:pt x="97" y="29"/>
                    </a:cubicBezTo>
                    <a:cubicBezTo>
                      <a:pt x="96" y="29"/>
                      <a:pt x="94" y="28"/>
                      <a:pt x="93" y="27"/>
                    </a:cubicBezTo>
                    <a:moveTo>
                      <a:pt x="76" y="27"/>
                    </a:moveTo>
                    <a:cubicBezTo>
                      <a:pt x="76" y="27"/>
                      <a:pt x="75" y="27"/>
                      <a:pt x="75" y="27"/>
                    </a:cubicBezTo>
                    <a:cubicBezTo>
                      <a:pt x="75" y="28"/>
                      <a:pt x="76" y="28"/>
                      <a:pt x="76" y="28"/>
                    </a:cubicBezTo>
                    <a:cubicBezTo>
                      <a:pt x="76" y="28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moveTo>
                      <a:pt x="94" y="27"/>
                    </a:moveTo>
                    <a:cubicBezTo>
                      <a:pt x="97" y="29"/>
                      <a:pt x="97" y="29"/>
                      <a:pt x="97" y="29"/>
                    </a:cubicBezTo>
                    <a:cubicBezTo>
                      <a:pt x="97" y="29"/>
                      <a:pt x="97" y="29"/>
                      <a:pt x="97" y="29"/>
                    </a:cubicBezTo>
                    <a:cubicBezTo>
                      <a:pt x="96" y="28"/>
                      <a:pt x="95" y="28"/>
                      <a:pt x="94" y="27"/>
                    </a:cubicBezTo>
                    <a:moveTo>
                      <a:pt x="94" y="27"/>
                    </a:moveTo>
                    <a:cubicBezTo>
                      <a:pt x="94" y="27"/>
                      <a:pt x="94" y="27"/>
                      <a:pt x="94" y="27"/>
                    </a:cubicBezTo>
                    <a:cubicBezTo>
                      <a:pt x="94" y="27"/>
                      <a:pt x="94" y="27"/>
                      <a:pt x="94" y="27"/>
                    </a:cubicBezTo>
                    <a:moveTo>
                      <a:pt x="93" y="27"/>
                    </a:move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8"/>
                      <a:pt x="96" y="28"/>
                      <a:pt x="97" y="29"/>
                    </a:cubicBezTo>
                    <a:cubicBezTo>
                      <a:pt x="97" y="29"/>
                      <a:pt x="97" y="29"/>
                      <a:pt x="97" y="29"/>
                    </a:cubicBezTo>
                    <a:cubicBezTo>
                      <a:pt x="93" y="27"/>
                      <a:pt x="93" y="27"/>
                      <a:pt x="93" y="27"/>
                    </a:cubicBezTo>
                    <a:moveTo>
                      <a:pt x="65" y="26"/>
                    </a:moveTo>
                    <a:cubicBezTo>
                      <a:pt x="65" y="26"/>
                      <a:pt x="65" y="27"/>
                      <a:pt x="65" y="27"/>
                    </a:cubicBezTo>
                    <a:cubicBezTo>
                      <a:pt x="64" y="28"/>
                      <a:pt x="63" y="30"/>
                      <a:pt x="62" y="31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2" y="31"/>
                      <a:pt x="63" y="31"/>
                      <a:pt x="63" y="30"/>
                    </a:cubicBezTo>
                    <a:cubicBezTo>
                      <a:pt x="64" y="29"/>
                      <a:pt x="65" y="28"/>
                      <a:pt x="65" y="26"/>
                    </a:cubicBezTo>
                    <a:cubicBezTo>
                      <a:pt x="65" y="26"/>
                      <a:pt x="65" y="26"/>
                      <a:pt x="65" y="26"/>
                    </a:cubicBezTo>
                    <a:moveTo>
                      <a:pt x="94" y="25"/>
                    </a:moveTo>
                    <a:cubicBezTo>
                      <a:pt x="94" y="25"/>
                      <a:pt x="94" y="25"/>
                      <a:pt x="94" y="26"/>
                    </a:cubicBezTo>
                    <a:cubicBezTo>
                      <a:pt x="95" y="26"/>
                      <a:pt x="96" y="27"/>
                      <a:pt x="98" y="28"/>
                    </a:cubicBezTo>
                    <a:cubicBezTo>
                      <a:pt x="98" y="28"/>
                      <a:pt x="98" y="28"/>
                      <a:pt x="98" y="27"/>
                    </a:cubicBezTo>
                    <a:cubicBezTo>
                      <a:pt x="97" y="26"/>
                      <a:pt x="96" y="26"/>
                      <a:pt x="94" y="25"/>
                    </a:cubicBezTo>
                    <a:moveTo>
                      <a:pt x="66" y="25"/>
                    </a:moveTo>
                    <a:cubicBezTo>
                      <a:pt x="66" y="25"/>
                      <a:pt x="66" y="26"/>
                      <a:pt x="65" y="26"/>
                    </a:cubicBezTo>
                    <a:cubicBezTo>
                      <a:pt x="65" y="26"/>
                      <a:pt x="66" y="26"/>
                      <a:pt x="66" y="26"/>
                    </a:cubicBezTo>
                    <a:cubicBezTo>
                      <a:pt x="66" y="26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moveTo>
                      <a:pt x="82" y="25"/>
                    </a:moveTo>
                    <a:cubicBezTo>
                      <a:pt x="82" y="25"/>
                      <a:pt x="81" y="26"/>
                      <a:pt x="80" y="29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81" y="26"/>
                      <a:pt x="82" y="25"/>
                      <a:pt x="82" y="25"/>
                    </a:cubicBezTo>
                    <a:moveTo>
                      <a:pt x="61" y="24"/>
                    </a:moveTo>
                    <a:cubicBezTo>
                      <a:pt x="60" y="26"/>
                      <a:pt x="59" y="28"/>
                      <a:pt x="58" y="29"/>
                    </a:cubicBezTo>
                    <a:cubicBezTo>
                      <a:pt x="59" y="30"/>
                      <a:pt x="60" y="31"/>
                      <a:pt x="62" y="31"/>
                    </a:cubicBezTo>
                    <a:cubicBezTo>
                      <a:pt x="63" y="29"/>
                      <a:pt x="64" y="28"/>
                      <a:pt x="65" y="26"/>
                    </a:cubicBezTo>
                    <a:cubicBezTo>
                      <a:pt x="64" y="25"/>
                      <a:pt x="62" y="25"/>
                      <a:pt x="61" y="24"/>
                    </a:cubicBezTo>
                    <a:moveTo>
                      <a:pt x="67" y="24"/>
                    </a:moveTo>
                    <a:cubicBezTo>
                      <a:pt x="67" y="24"/>
                      <a:pt x="66" y="24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7" y="24"/>
                      <a:pt x="67" y="24"/>
                      <a:pt x="67" y="24"/>
                    </a:cubicBezTo>
                    <a:moveTo>
                      <a:pt x="62" y="22"/>
                    </a:moveTo>
                    <a:cubicBezTo>
                      <a:pt x="62" y="23"/>
                      <a:pt x="62" y="23"/>
                      <a:pt x="62" y="24"/>
                    </a:cubicBezTo>
                    <a:cubicBezTo>
                      <a:pt x="63" y="24"/>
                      <a:pt x="64" y="25"/>
                      <a:pt x="65" y="26"/>
                    </a:cubicBezTo>
                    <a:cubicBezTo>
                      <a:pt x="65" y="25"/>
                      <a:pt x="65" y="25"/>
                      <a:pt x="66" y="24"/>
                    </a:cubicBezTo>
                    <a:cubicBezTo>
                      <a:pt x="62" y="22"/>
                      <a:pt x="62" y="22"/>
                      <a:pt x="62" y="22"/>
                    </a:cubicBezTo>
                    <a:moveTo>
                      <a:pt x="46" y="22"/>
                    </a:moveTo>
                    <a:cubicBezTo>
                      <a:pt x="45" y="24"/>
                      <a:pt x="44" y="26"/>
                      <a:pt x="42" y="29"/>
                    </a:cubicBezTo>
                    <a:cubicBezTo>
                      <a:pt x="43" y="29"/>
                      <a:pt x="43" y="30"/>
                      <a:pt x="44" y="30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7" y="23"/>
                      <a:pt x="47" y="22"/>
                      <a:pt x="46" y="22"/>
                    </a:cubicBezTo>
                    <a:moveTo>
                      <a:pt x="68" y="22"/>
                    </a:moveTo>
                    <a:cubicBezTo>
                      <a:pt x="68" y="22"/>
                      <a:pt x="68" y="23"/>
                      <a:pt x="67" y="23"/>
                    </a:cubicBezTo>
                    <a:cubicBezTo>
                      <a:pt x="67" y="23"/>
                      <a:pt x="68" y="23"/>
                      <a:pt x="68" y="23"/>
                    </a:cubicBezTo>
                    <a:cubicBezTo>
                      <a:pt x="68" y="23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moveTo>
                      <a:pt x="85" y="22"/>
                    </a:moveTo>
                    <a:cubicBezTo>
                      <a:pt x="84" y="24"/>
                      <a:pt x="83" y="25"/>
                      <a:pt x="82" y="27"/>
                    </a:cubicBezTo>
                    <a:cubicBezTo>
                      <a:pt x="81" y="28"/>
                      <a:pt x="81" y="28"/>
                      <a:pt x="80" y="29"/>
                    </a:cubicBezTo>
                    <a:cubicBezTo>
                      <a:pt x="81" y="29"/>
                      <a:pt x="81" y="30"/>
                      <a:pt x="81" y="30"/>
                    </a:cubicBezTo>
                    <a:cubicBezTo>
                      <a:pt x="83" y="27"/>
                      <a:pt x="84" y="25"/>
                      <a:pt x="86" y="23"/>
                    </a:cubicBezTo>
                    <a:cubicBezTo>
                      <a:pt x="85" y="22"/>
                      <a:pt x="85" y="22"/>
                      <a:pt x="85" y="22"/>
                    </a:cubicBezTo>
                    <a:moveTo>
                      <a:pt x="85" y="22"/>
                    </a:moveTo>
                    <a:cubicBezTo>
                      <a:pt x="85" y="22"/>
                      <a:pt x="85" y="22"/>
                      <a:pt x="85" y="22"/>
                    </a:cubicBezTo>
                    <a:cubicBezTo>
                      <a:pt x="85" y="22"/>
                      <a:pt x="86" y="22"/>
                      <a:pt x="86" y="23"/>
                    </a:cubicBezTo>
                    <a:cubicBezTo>
                      <a:pt x="86" y="23"/>
                      <a:pt x="86" y="22"/>
                      <a:pt x="86" y="22"/>
                    </a:cubicBezTo>
                    <a:cubicBezTo>
                      <a:pt x="86" y="22"/>
                      <a:pt x="85" y="22"/>
                      <a:pt x="85" y="22"/>
                    </a:cubicBezTo>
                    <a:moveTo>
                      <a:pt x="85" y="22"/>
                    </a:moveTo>
                    <a:cubicBezTo>
                      <a:pt x="85" y="22"/>
                      <a:pt x="85" y="22"/>
                      <a:pt x="85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5" y="22"/>
                      <a:pt x="85" y="22"/>
                    </a:cubicBezTo>
                    <a:moveTo>
                      <a:pt x="63" y="21"/>
                    </a:moveTo>
                    <a:cubicBezTo>
                      <a:pt x="63" y="22"/>
                      <a:pt x="63" y="22"/>
                      <a:pt x="62" y="22"/>
                    </a:cubicBezTo>
                    <a:cubicBezTo>
                      <a:pt x="63" y="23"/>
                      <a:pt x="65" y="24"/>
                      <a:pt x="66" y="24"/>
                    </a:cubicBezTo>
                    <a:cubicBezTo>
                      <a:pt x="66" y="24"/>
                      <a:pt x="66" y="24"/>
                      <a:pt x="66" y="23"/>
                    </a:cubicBezTo>
                    <a:cubicBezTo>
                      <a:pt x="65" y="23"/>
                      <a:pt x="64" y="22"/>
                      <a:pt x="63" y="21"/>
                    </a:cubicBezTo>
                    <a:moveTo>
                      <a:pt x="45" y="21"/>
                    </a:move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2" y="28"/>
                      <a:pt x="42" y="29"/>
                    </a:cubicBezTo>
                    <a:cubicBezTo>
                      <a:pt x="43" y="27"/>
                      <a:pt x="44" y="25"/>
                      <a:pt x="45" y="24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5" y="22"/>
                      <a:pt x="45" y="21"/>
                      <a:pt x="45" y="21"/>
                    </a:cubicBezTo>
                    <a:moveTo>
                      <a:pt x="44" y="21"/>
                    </a:moveTo>
                    <a:cubicBezTo>
                      <a:pt x="44" y="21"/>
                      <a:pt x="44" y="21"/>
                      <a:pt x="43" y="21"/>
                    </a:cubicBezTo>
                    <a:cubicBezTo>
                      <a:pt x="43" y="22"/>
                      <a:pt x="42" y="23"/>
                      <a:pt x="42" y="24"/>
                    </a:cubicBezTo>
                    <a:cubicBezTo>
                      <a:pt x="41" y="25"/>
                      <a:pt x="41" y="26"/>
                      <a:pt x="40" y="27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moveTo>
                      <a:pt x="82" y="20"/>
                    </a:moveTo>
                    <a:cubicBezTo>
                      <a:pt x="80" y="23"/>
                      <a:pt x="79" y="25"/>
                      <a:pt x="78" y="27"/>
                    </a:cubicBezTo>
                    <a:cubicBezTo>
                      <a:pt x="78" y="28"/>
                      <a:pt x="78" y="28"/>
                      <a:pt x="79" y="28"/>
                    </a:cubicBezTo>
                    <a:cubicBezTo>
                      <a:pt x="80" y="26"/>
                      <a:pt x="82" y="23"/>
                      <a:pt x="83" y="21"/>
                    </a:cubicBezTo>
                    <a:cubicBezTo>
                      <a:pt x="83" y="21"/>
                      <a:pt x="82" y="20"/>
                      <a:pt x="82" y="20"/>
                    </a:cubicBezTo>
                    <a:moveTo>
                      <a:pt x="82" y="20"/>
                    </a:moveTo>
                    <a:cubicBezTo>
                      <a:pt x="82" y="20"/>
                      <a:pt x="82" y="20"/>
                      <a:pt x="82" y="20"/>
                    </a:cubicBezTo>
                    <a:cubicBezTo>
                      <a:pt x="82" y="20"/>
                      <a:pt x="83" y="21"/>
                      <a:pt x="83" y="21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3" y="21"/>
                      <a:pt x="82" y="20"/>
                      <a:pt x="82" y="20"/>
                    </a:cubicBezTo>
                    <a:moveTo>
                      <a:pt x="81" y="20"/>
                    </a:moveTo>
                    <a:cubicBezTo>
                      <a:pt x="81" y="20"/>
                      <a:pt x="80" y="21"/>
                      <a:pt x="80" y="22"/>
                    </a:cubicBezTo>
                    <a:cubicBezTo>
                      <a:pt x="80" y="22"/>
                      <a:pt x="80" y="22"/>
                      <a:pt x="79" y="23"/>
                    </a:cubicBezTo>
                    <a:cubicBezTo>
                      <a:pt x="79" y="24"/>
                      <a:pt x="78" y="26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9" y="25"/>
                      <a:pt x="80" y="22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86" y="20"/>
                    </a:moveTo>
                    <a:cubicBezTo>
                      <a:pt x="86" y="20"/>
                      <a:pt x="86" y="20"/>
                      <a:pt x="86" y="21"/>
                    </a:cubicBezTo>
                    <a:cubicBezTo>
                      <a:pt x="86" y="21"/>
                      <a:pt x="86" y="21"/>
                      <a:pt x="87" y="21"/>
                    </a:cubicBezTo>
                    <a:cubicBezTo>
                      <a:pt x="87" y="21"/>
                      <a:pt x="87" y="21"/>
                      <a:pt x="87" y="20"/>
                    </a:cubicBezTo>
                    <a:cubicBezTo>
                      <a:pt x="87" y="20"/>
                      <a:pt x="86" y="20"/>
                      <a:pt x="86" y="20"/>
                    </a:cubicBezTo>
                    <a:moveTo>
                      <a:pt x="82" y="20"/>
                    </a:moveTo>
                    <a:cubicBezTo>
                      <a:pt x="82" y="20"/>
                      <a:pt x="82" y="20"/>
                      <a:pt x="82" y="20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3" y="21"/>
                      <a:pt x="83" y="21"/>
                      <a:pt x="83" y="20"/>
                    </a:cubicBezTo>
                    <a:cubicBezTo>
                      <a:pt x="83" y="20"/>
                      <a:pt x="83" y="20"/>
                      <a:pt x="82" y="20"/>
                    </a:cubicBezTo>
                    <a:cubicBezTo>
                      <a:pt x="82" y="20"/>
                      <a:pt x="82" y="20"/>
                      <a:pt x="82" y="20"/>
                    </a:cubicBezTo>
                    <a:moveTo>
                      <a:pt x="64" y="20"/>
                    </a:moveTo>
                    <a:cubicBezTo>
                      <a:pt x="64" y="20"/>
                      <a:pt x="64" y="20"/>
                      <a:pt x="63" y="20"/>
                    </a:cubicBezTo>
                    <a:cubicBezTo>
                      <a:pt x="65" y="21"/>
                      <a:pt x="66" y="22"/>
                      <a:pt x="67" y="23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6" y="21"/>
                      <a:pt x="65" y="20"/>
                      <a:pt x="64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81" y="19"/>
                    </a:moveTo>
                    <a:cubicBezTo>
                      <a:pt x="81" y="19"/>
                      <a:pt x="81" y="19"/>
                      <a:pt x="81" y="19"/>
                    </a:cubicBezTo>
                    <a:cubicBezTo>
                      <a:pt x="82" y="20"/>
                      <a:pt x="82" y="20"/>
                      <a:pt x="82" y="20"/>
                    </a:cubicBezTo>
                    <a:cubicBezTo>
                      <a:pt x="82" y="20"/>
                      <a:pt x="82" y="19"/>
                      <a:pt x="82" y="19"/>
                    </a:cubicBezTo>
                    <a:cubicBezTo>
                      <a:pt x="82" y="19"/>
                      <a:pt x="81" y="19"/>
                      <a:pt x="81" y="19"/>
                    </a:cubicBezTo>
                    <a:moveTo>
                      <a:pt x="80" y="19"/>
                    </a:moveTo>
                    <a:cubicBezTo>
                      <a:pt x="79" y="22"/>
                      <a:pt x="77" y="24"/>
                      <a:pt x="76" y="26"/>
                    </a:cubicBezTo>
                    <a:cubicBezTo>
                      <a:pt x="76" y="26"/>
                      <a:pt x="76" y="27"/>
                      <a:pt x="76" y="27"/>
                    </a:cubicBezTo>
                    <a:cubicBezTo>
                      <a:pt x="78" y="24"/>
                      <a:pt x="79" y="22"/>
                      <a:pt x="81" y="19"/>
                    </a:cubicBezTo>
                    <a:cubicBezTo>
                      <a:pt x="80" y="19"/>
                      <a:pt x="80" y="19"/>
                      <a:pt x="80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0" y="19"/>
                      <a:pt x="80" y="19"/>
                      <a:pt x="81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0" y="19"/>
                      <a:pt x="80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1" y="19"/>
                      <a:pt x="80" y="19"/>
                    </a:cubicBezTo>
                    <a:moveTo>
                      <a:pt x="83" y="18"/>
                    </a:moveTo>
                    <a:cubicBezTo>
                      <a:pt x="83" y="18"/>
                      <a:pt x="83" y="18"/>
                      <a:pt x="83" y="19"/>
                    </a:cubicBezTo>
                    <a:cubicBezTo>
                      <a:pt x="83" y="19"/>
                      <a:pt x="84" y="19"/>
                      <a:pt x="84" y="19"/>
                    </a:cubicBezTo>
                    <a:cubicBezTo>
                      <a:pt x="84" y="19"/>
                      <a:pt x="84" y="19"/>
                      <a:pt x="84" y="19"/>
                    </a:cubicBezTo>
                    <a:cubicBezTo>
                      <a:pt x="84" y="18"/>
                      <a:pt x="84" y="18"/>
                      <a:pt x="83" y="18"/>
                    </a:cubicBezTo>
                    <a:moveTo>
                      <a:pt x="82" y="17"/>
                    </a:move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3" y="18"/>
                      <a:pt x="83" y="18"/>
                    </a:cubicBezTo>
                    <a:cubicBezTo>
                      <a:pt x="83" y="18"/>
                      <a:pt x="83" y="17"/>
                      <a:pt x="82" y="17"/>
                    </a:cubicBezTo>
                    <a:moveTo>
                      <a:pt x="81" y="17"/>
                    </a:moveTo>
                    <a:cubicBezTo>
                      <a:pt x="81" y="17"/>
                      <a:pt x="81" y="17"/>
                      <a:pt x="81" y="18"/>
                    </a:cubicBezTo>
                    <a:cubicBezTo>
                      <a:pt x="81" y="18"/>
                      <a:pt x="81" y="18"/>
                      <a:pt x="81" y="18"/>
                    </a:cubicBezTo>
                    <a:cubicBezTo>
                      <a:pt x="82" y="18"/>
                      <a:pt x="82" y="17"/>
                      <a:pt x="82" y="17"/>
                    </a:cubicBezTo>
                    <a:cubicBezTo>
                      <a:pt x="82" y="17"/>
                      <a:pt x="82" y="17"/>
                      <a:pt x="81" y="17"/>
                    </a:cubicBezTo>
                    <a:moveTo>
                      <a:pt x="48" y="1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5" y="22"/>
                      <a:pt x="46" y="22"/>
                    </a:cubicBezTo>
                    <a:cubicBezTo>
                      <a:pt x="47" y="20"/>
                      <a:pt x="48" y="18"/>
                      <a:pt x="49" y="18"/>
                    </a:cubicBezTo>
                    <a:cubicBezTo>
                      <a:pt x="48" y="19"/>
                      <a:pt x="47" y="20"/>
                      <a:pt x="46" y="22"/>
                    </a:cubicBezTo>
                    <a:cubicBezTo>
                      <a:pt x="47" y="22"/>
                      <a:pt x="47" y="23"/>
                      <a:pt x="48" y="23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0" y="17"/>
                      <a:pt x="49" y="17"/>
                      <a:pt x="48" y="16"/>
                    </a:cubicBezTo>
                    <a:moveTo>
                      <a:pt x="47" y="15"/>
                    </a:moveTo>
                    <a:cubicBezTo>
                      <a:pt x="46" y="17"/>
                      <a:pt x="45" y="19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7" y="16"/>
                      <a:pt x="47" y="16"/>
                      <a:pt x="47" y="16"/>
                    </a:cubicBezTo>
                    <a:cubicBezTo>
                      <a:pt x="47" y="16"/>
                      <a:pt x="47" y="15"/>
                      <a:pt x="47" y="15"/>
                    </a:cubicBezTo>
                    <a:moveTo>
                      <a:pt x="72" y="15"/>
                    </a:moveTo>
                    <a:cubicBezTo>
                      <a:pt x="71" y="17"/>
                      <a:pt x="69" y="19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70" y="20"/>
                      <a:pt x="71" y="17"/>
                      <a:pt x="72" y="15"/>
                    </a:cubicBezTo>
                    <a:cubicBezTo>
                      <a:pt x="72" y="15"/>
                      <a:pt x="72" y="15"/>
                      <a:pt x="72" y="15"/>
                    </a:cubicBezTo>
                    <a:moveTo>
                      <a:pt x="73" y="15"/>
                    </a:move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15"/>
                      <a:pt x="72" y="15"/>
                      <a:pt x="72" y="15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5"/>
                      <a:pt x="73" y="15"/>
                      <a:pt x="73" y="15"/>
                    </a:cubicBezTo>
                    <a:moveTo>
                      <a:pt x="73" y="14"/>
                    </a:moveTo>
                    <a:cubicBezTo>
                      <a:pt x="73" y="14"/>
                      <a:pt x="73" y="14"/>
                      <a:pt x="73" y="15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5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moveTo>
                      <a:pt x="73" y="14"/>
                    </a:move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moveTo>
                      <a:pt x="50" y="14"/>
                    </a:moveTo>
                    <a:cubicBezTo>
                      <a:pt x="50" y="14"/>
                      <a:pt x="50" y="14"/>
                      <a:pt x="50" y="15"/>
                    </a:cubicBezTo>
                    <a:cubicBezTo>
                      <a:pt x="51" y="15"/>
                      <a:pt x="52" y="16"/>
                      <a:pt x="53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2" y="15"/>
                      <a:pt x="51" y="14"/>
                      <a:pt x="50" y="14"/>
                    </a:cubicBezTo>
                    <a:moveTo>
                      <a:pt x="49" y="14"/>
                    </a:moveTo>
                    <a:cubicBezTo>
                      <a:pt x="48" y="15"/>
                      <a:pt x="48" y="15"/>
                      <a:pt x="48" y="15"/>
                    </a:cubicBezTo>
                    <a:cubicBezTo>
                      <a:pt x="49" y="16"/>
                      <a:pt x="50" y="17"/>
                      <a:pt x="52" y="18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50" y="15"/>
                      <a:pt x="50" y="15"/>
                      <a:pt x="49" y="16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4"/>
                      <a:pt x="49" y="14"/>
                      <a:pt x="49" y="14"/>
                    </a:cubicBezTo>
                    <a:moveTo>
                      <a:pt x="51" y="14"/>
                    </a:moveTo>
                    <a:cubicBezTo>
                      <a:pt x="51" y="14"/>
                      <a:pt x="51" y="14"/>
                      <a:pt x="50" y="14"/>
                    </a:cubicBezTo>
                    <a:cubicBezTo>
                      <a:pt x="51" y="14"/>
                      <a:pt x="52" y="15"/>
                      <a:pt x="53" y="15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2" y="15"/>
                      <a:pt x="51" y="14"/>
                      <a:pt x="51" y="14"/>
                    </a:cubicBezTo>
                    <a:moveTo>
                      <a:pt x="48" y="13"/>
                    </a:moveTo>
                    <a:cubicBezTo>
                      <a:pt x="48" y="14"/>
                      <a:pt x="47" y="14"/>
                      <a:pt x="47" y="15"/>
                    </a:cubicBezTo>
                    <a:cubicBezTo>
                      <a:pt x="47" y="15"/>
                      <a:pt x="47" y="15"/>
                      <a:pt x="48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50" y="14"/>
                      <a:pt x="50" y="15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3"/>
                      <a:pt x="49" y="13"/>
                    </a:cubicBezTo>
                    <a:moveTo>
                      <a:pt x="70" y="13"/>
                    </a:moveTo>
                    <a:cubicBezTo>
                      <a:pt x="70" y="13"/>
                      <a:pt x="70" y="13"/>
                      <a:pt x="70" y="13"/>
                    </a:cubicBez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1" y="14"/>
                      <a:pt x="71" y="13"/>
                      <a:pt x="70" y="13"/>
                    </a:cubicBezTo>
                    <a:moveTo>
                      <a:pt x="49" y="13"/>
                    </a:moveTo>
                    <a:cubicBezTo>
                      <a:pt x="49" y="13"/>
                      <a:pt x="49" y="13"/>
                      <a:pt x="49" y="13"/>
                    </a:cubicBezTo>
                    <a:cubicBezTo>
                      <a:pt x="50" y="13"/>
                      <a:pt x="50" y="14"/>
                      <a:pt x="50" y="14"/>
                    </a:cubicBezTo>
                    <a:cubicBezTo>
                      <a:pt x="50" y="14"/>
                      <a:pt x="51" y="14"/>
                      <a:pt x="51" y="14"/>
                    </a:cubicBezTo>
                    <a:cubicBezTo>
                      <a:pt x="50" y="13"/>
                      <a:pt x="50" y="13"/>
                      <a:pt x="49" y="13"/>
                    </a:cubicBezTo>
                    <a:moveTo>
                      <a:pt x="68" y="13"/>
                    </a:moveTo>
                    <a:cubicBezTo>
                      <a:pt x="67" y="15"/>
                      <a:pt x="65" y="17"/>
                      <a:pt x="64" y="19"/>
                    </a:cubicBezTo>
                    <a:cubicBezTo>
                      <a:pt x="65" y="20"/>
                      <a:pt x="67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9" y="19"/>
                      <a:pt x="70" y="17"/>
                      <a:pt x="71" y="16"/>
                    </a:cubicBezTo>
                    <a:cubicBezTo>
                      <a:pt x="71" y="15"/>
                      <a:pt x="72" y="15"/>
                      <a:pt x="72" y="15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68" y="16"/>
                      <a:pt x="67" y="17"/>
                      <a:pt x="66" y="19"/>
                    </a:cubicBezTo>
                    <a:cubicBezTo>
                      <a:pt x="67" y="17"/>
                      <a:pt x="68" y="15"/>
                      <a:pt x="69" y="13"/>
                    </a:cubicBezTo>
                    <a:cubicBezTo>
                      <a:pt x="68" y="13"/>
                      <a:pt x="68" y="13"/>
                      <a:pt x="6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4"/>
                      <a:pt x="49" y="14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8" y="13"/>
                    </a:cubicBezTo>
                    <a:moveTo>
                      <a:pt x="70" y="13"/>
                    </a:moveTo>
                    <a:cubicBezTo>
                      <a:pt x="70" y="13"/>
                      <a:pt x="70" y="13"/>
                      <a:pt x="70" y="13"/>
                    </a:cubicBezTo>
                    <a:cubicBezTo>
                      <a:pt x="71" y="13"/>
                      <a:pt x="71" y="14"/>
                      <a:pt x="72" y="14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4"/>
                      <a:pt x="71" y="13"/>
                      <a:pt x="70" y="13"/>
                    </a:cubicBezTo>
                    <a:moveTo>
                      <a:pt x="70" y="12"/>
                    </a:moveTo>
                    <a:cubicBezTo>
                      <a:pt x="70" y="12"/>
                      <a:pt x="70" y="12"/>
                      <a:pt x="70" y="13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3"/>
                      <a:pt x="71" y="13"/>
                      <a:pt x="70" y="12"/>
                    </a:cubicBezTo>
                    <a:moveTo>
                      <a:pt x="49" y="12"/>
                    </a:moveTo>
                    <a:cubicBezTo>
                      <a:pt x="48" y="12"/>
                      <a:pt x="48" y="12"/>
                      <a:pt x="48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49" y="12"/>
                      <a:pt x="49" y="12"/>
                    </a:cubicBezTo>
                    <a:moveTo>
                      <a:pt x="74" y="12"/>
                    </a:moveTo>
                    <a:cubicBezTo>
                      <a:pt x="74" y="12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2"/>
                    </a:cubicBezTo>
                    <a:cubicBezTo>
                      <a:pt x="74" y="12"/>
                      <a:pt x="74" y="12"/>
                      <a:pt x="74" y="12"/>
                    </a:cubicBezTo>
                    <a:moveTo>
                      <a:pt x="68" y="12"/>
                    </a:moveTo>
                    <a:cubicBezTo>
                      <a:pt x="68" y="12"/>
                      <a:pt x="68" y="12"/>
                      <a:pt x="68" y="13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69" y="13"/>
                      <a:pt x="69" y="12"/>
                      <a:pt x="68" y="12"/>
                    </a:cubicBezTo>
                    <a:moveTo>
                      <a:pt x="52" y="12"/>
                    </a:moveTo>
                    <a:cubicBezTo>
                      <a:pt x="51" y="12"/>
                      <a:pt x="51" y="13"/>
                      <a:pt x="51" y="13"/>
                    </a:cubicBezTo>
                    <a:cubicBezTo>
                      <a:pt x="52" y="14"/>
                      <a:pt x="53" y="14"/>
                      <a:pt x="54" y="15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3" y="13"/>
                      <a:pt x="53" y="13"/>
                      <a:pt x="52" y="12"/>
                    </a:cubicBezTo>
                    <a:moveTo>
                      <a:pt x="69" y="12"/>
                    </a:moveTo>
                    <a:cubicBezTo>
                      <a:pt x="69" y="12"/>
                      <a:pt x="68" y="12"/>
                      <a:pt x="68" y="12"/>
                    </a:cubicBezTo>
                    <a:cubicBezTo>
                      <a:pt x="69" y="12"/>
                      <a:pt x="69" y="13"/>
                      <a:pt x="70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69" y="12"/>
                      <a:pt x="69" y="12"/>
                      <a:pt x="69" y="12"/>
                    </a:cubicBezTo>
                    <a:moveTo>
                      <a:pt x="69" y="11"/>
                    </a:moveTo>
                    <a:cubicBezTo>
                      <a:pt x="69" y="11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69" y="12"/>
                      <a:pt x="69" y="11"/>
                    </a:cubicBezTo>
                    <a:moveTo>
                      <a:pt x="50" y="11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3"/>
                      <a:pt x="50" y="13"/>
                      <a:pt x="51" y="13"/>
                    </a:cubicBezTo>
                    <a:cubicBezTo>
                      <a:pt x="51" y="13"/>
                      <a:pt x="51" y="12"/>
                      <a:pt x="52" y="12"/>
                    </a:cubicBezTo>
                    <a:cubicBezTo>
                      <a:pt x="51" y="12"/>
                      <a:pt x="51" y="11"/>
                      <a:pt x="50" y="11"/>
                    </a:cubicBezTo>
                    <a:moveTo>
                      <a:pt x="49" y="11"/>
                    </a:moveTo>
                    <a:cubicBezTo>
                      <a:pt x="49" y="11"/>
                      <a:pt x="49" y="11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49" y="11"/>
                    </a:cubicBezTo>
                    <a:moveTo>
                      <a:pt x="71" y="11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72" y="12"/>
                      <a:pt x="72" y="12"/>
                      <a:pt x="73" y="13"/>
                    </a:cubicBezTo>
                    <a:cubicBezTo>
                      <a:pt x="73" y="12"/>
                      <a:pt x="73" y="12"/>
                      <a:pt x="74" y="12"/>
                    </a:cubicBezTo>
                    <a:cubicBezTo>
                      <a:pt x="73" y="11"/>
                      <a:pt x="72" y="11"/>
                      <a:pt x="71" y="11"/>
                    </a:cubicBezTo>
                    <a:moveTo>
                      <a:pt x="70" y="10"/>
                    </a:moveTo>
                    <a:cubicBezTo>
                      <a:pt x="70" y="10"/>
                      <a:pt x="70" y="10"/>
                      <a:pt x="69" y="10"/>
                    </a:cubicBezTo>
                    <a:cubicBezTo>
                      <a:pt x="70" y="11"/>
                      <a:pt x="70" y="11"/>
                      <a:pt x="71" y="11"/>
                    </a:cubicBezTo>
                    <a:cubicBezTo>
                      <a:pt x="71" y="11"/>
                      <a:pt x="71" y="11"/>
                      <a:pt x="71" y="10"/>
                    </a:cubicBezTo>
                    <a:cubicBezTo>
                      <a:pt x="71" y="10"/>
                      <a:pt x="70" y="10"/>
                      <a:pt x="70" y="10"/>
                    </a:cubicBezTo>
                    <a:moveTo>
                      <a:pt x="56" y="5"/>
                    </a:moveTo>
                    <a:cubicBezTo>
                      <a:pt x="55" y="7"/>
                      <a:pt x="53" y="9"/>
                      <a:pt x="52" y="11"/>
                    </a:cubicBezTo>
                    <a:cubicBezTo>
                      <a:pt x="53" y="12"/>
                      <a:pt x="54" y="13"/>
                      <a:pt x="55" y="13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6" y="5"/>
                      <a:pt x="56" y="5"/>
                      <a:pt x="56" y="5"/>
                    </a:cubicBezTo>
                    <a:moveTo>
                      <a:pt x="56" y="5"/>
                    </a:moveTo>
                    <a:cubicBezTo>
                      <a:pt x="56" y="5"/>
                      <a:pt x="56" y="5"/>
                      <a:pt x="56" y="5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6"/>
                      <a:pt x="57" y="5"/>
                      <a:pt x="56" y="5"/>
                    </a:cubicBezTo>
                    <a:moveTo>
                      <a:pt x="54" y="4"/>
                    </a:moveTo>
                    <a:cubicBezTo>
                      <a:pt x="51" y="11"/>
                      <a:pt x="51" y="11"/>
                      <a:pt x="51" y="11"/>
                    </a:cubicBezTo>
                    <a:cubicBezTo>
                      <a:pt x="51" y="11"/>
                      <a:pt x="51" y="11"/>
                      <a:pt x="52" y="11"/>
                    </a:cubicBezTo>
                    <a:cubicBezTo>
                      <a:pt x="53" y="9"/>
                      <a:pt x="54" y="7"/>
                      <a:pt x="55" y="5"/>
                    </a:cubicBezTo>
                    <a:cubicBezTo>
                      <a:pt x="54" y="4"/>
                      <a:pt x="54" y="4"/>
                      <a:pt x="54" y="4"/>
                    </a:cubicBezTo>
                    <a:moveTo>
                      <a:pt x="57" y="4"/>
                    </a:moveTo>
                    <a:cubicBezTo>
                      <a:pt x="56" y="4"/>
                      <a:pt x="56" y="5"/>
                      <a:pt x="56" y="5"/>
                    </a:cubicBezTo>
                    <a:cubicBezTo>
                      <a:pt x="57" y="5"/>
                      <a:pt x="58" y="6"/>
                      <a:pt x="59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5"/>
                      <a:pt x="57" y="5"/>
                      <a:pt x="57" y="4"/>
                    </a:cubicBezTo>
                    <a:moveTo>
                      <a:pt x="57" y="4"/>
                    </a:moveTo>
                    <a:cubicBezTo>
                      <a:pt x="57" y="4"/>
                      <a:pt x="57" y="4"/>
                      <a:pt x="57" y="4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5"/>
                      <a:pt x="58" y="5"/>
                      <a:pt x="57" y="4"/>
                    </a:cubicBezTo>
                    <a:moveTo>
                      <a:pt x="54" y="4"/>
                    </a:moveTo>
                    <a:cubicBezTo>
                      <a:pt x="54" y="4"/>
                      <a:pt x="54" y="4"/>
                      <a:pt x="54" y="4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5" y="4"/>
                      <a:pt x="55" y="4"/>
                      <a:pt x="54" y="4"/>
                    </a:cubicBezTo>
                    <a:moveTo>
                      <a:pt x="53" y="4"/>
                    </a:moveTo>
                    <a:cubicBezTo>
                      <a:pt x="52" y="6"/>
                      <a:pt x="51" y="8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2" y="8"/>
                      <a:pt x="53" y="6"/>
                      <a:pt x="54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5" y="3"/>
                    </a:move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4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4"/>
                      <a:pt x="55" y="3"/>
                      <a:pt x="55" y="3"/>
                    </a:cubicBezTo>
                    <a:moveTo>
                      <a:pt x="55" y="3"/>
                    </a:moveTo>
                    <a:cubicBezTo>
                      <a:pt x="55" y="3"/>
                      <a:pt x="55" y="3"/>
                      <a:pt x="55" y="3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3"/>
                      <a:pt x="55" y="3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3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4" y="2"/>
                    </a:moveTo>
                    <a:cubicBezTo>
                      <a:pt x="54" y="2"/>
                      <a:pt x="54" y="3"/>
                      <a:pt x="54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4" y="3"/>
                      <a:pt x="54" y="3"/>
                      <a:pt x="54" y="2"/>
                    </a:cubicBezTo>
                    <a:moveTo>
                      <a:pt x="58" y="2"/>
                    </a:moveTo>
                    <a:cubicBezTo>
                      <a:pt x="58" y="2"/>
                      <a:pt x="58" y="3"/>
                      <a:pt x="57" y="3"/>
                    </a:cubicBezTo>
                    <a:cubicBezTo>
                      <a:pt x="58" y="3"/>
                      <a:pt x="59" y="4"/>
                      <a:pt x="60" y="4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60" y="3"/>
                      <a:pt x="59" y="3"/>
                      <a:pt x="58" y="2"/>
                    </a:cubicBezTo>
                    <a:moveTo>
                      <a:pt x="56" y="1"/>
                    </a:moveTo>
                    <a:cubicBezTo>
                      <a:pt x="56" y="2"/>
                      <a:pt x="56" y="2"/>
                      <a:pt x="56" y="2"/>
                    </a:cubicBezTo>
                    <a:cubicBezTo>
                      <a:pt x="56" y="2"/>
                      <a:pt x="57" y="2"/>
                      <a:pt x="57" y="2"/>
                    </a:cubicBezTo>
                    <a:cubicBezTo>
                      <a:pt x="57" y="2"/>
                      <a:pt x="57" y="2"/>
                      <a:pt x="57" y="2"/>
                    </a:cubicBezTo>
                    <a:cubicBezTo>
                      <a:pt x="57" y="1"/>
                      <a:pt x="57" y="1"/>
                      <a:pt x="56" y="1"/>
                    </a:cubicBezTo>
                    <a:moveTo>
                      <a:pt x="55" y="0"/>
                    </a:move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6" y="1"/>
                      <a:pt x="56" y="1"/>
                    </a:cubicBezTo>
                    <a:cubicBezTo>
                      <a:pt x="56" y="1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4" name="Freeform 9919"/>
              <p:cNvSpPr>
                <a:spLocks noEditPoints="1"/>
              </p:cNvSpPr>
              <p:nvPr/>
            </p:nvSpPr>
            <p:spPr bwMode="auto">
              <a:xfrm>
                <a:off x="-604" y="3523"/>
                <a:ext cx="472" cy="289"/>
              </a:xfrm>
              <a:custGeom>
                <a:avLst/>
                <a:gdLst>
                  <a:gd name="T0" fmla="*/ 65 w 200"/>
                  <a:gd name="T1" fmla="*/ 111 h 122"/>
                  <a:gd name="T2" fmla="*/ 127 w 200"/>
                  <a:gd name="T3" fmla="*/ 111 h 122"/>
                  <a:gd name="T4" fmla="*/ 59 w 200"/>
                  <a:gd name="T5" fmla="*/ 117 h 122"/>
                  <a:gd name="T6" fmla="*/ 121 w 200"/>
                  <a:gd name="T7" fmla="*/ 109 h 122"/>
                  <a:gd name="T8" fmla="*/ 67 w 200"/>
                  <a:gd name="T9" fmla="*/ 108 h 122"/>
                  <a:gd name="T10" fmla="*/ 120 w 200"/>
                  <a:gd name="T11" fmla="*/ 107 h 122"/>
                  <a:gd name="T12" fmla="*/ 112 w 200"/>
                  <a:gd name="T13" fmla="*/ 115 h 122"/>
                  <a:gd name="T14" fmla="*/ 21 w 200"/>
                  <a:gd name="T15" fmla="*/ 107 h 122"/>
                  <a:gd name="T16" fmla="*/ 19 w 200"/>
                  <a:gd name="T17" fmla="*/ 106 h 122"/>
                  <a:gd name="T18" fmla="*/ 27 w 200"/>
                  <a:gd name="T19" fmla="*/ 102 h 122"/>
                  <a:gd name="T20" fmla="*/ 41 w 200"/>
                  <a:gd name="T21" fmla="*/ 106 h 122"/>
                  <a:gd name="T22" fmla="*/ 72 w 200"/>
                  <a:gd name="T23" fmla="*/ 99 h 122"/>
                  <a:gd name="T24" fmla="*/ 91 w 200"/>
                  <a:gd name="T25" fmla="*/ 97 h 122"/>
                  <a:gd name="T26" fmla="*/ 47 w 200"/>
                  <a:gd name="T27" fmla="*/ 96 h 122"/>
                  <a:gd name="T28" fmla="*/ 14 w 200"/>
                  <a:gd name="T29" fmla="*/ 94 h 122"/>
                  <a:gd name="T30" fmla="*/ 72 w 200"/>
                  <a:gd name="T31" fmla="*/ 92 h 122"/>
                  <a:gd name="T32" fmla="*/ 27 w 200"/>
                  <a:gd name="T33" fmla="*/ 98 h 122"/>
                  <a:gd name="T34" fmla="*/ 54 w 200"/>
                  <a:gd name="T35" fmla="*/ 89 h 122"/>
                  <a:gd name="T36" fmla="*/ 79 w 200"/>
                  <a:gd name="T37" fmla="*/ 86 h 122"/>
                  <a:gd name="T38" fmla="*/ 70 w 200"/>
                  <a:gd name="T39" fmla="*/ 84 h 122"/>
                  <a:gd name="T40" fmla="*/ 77 w 200"/>
                  <a:gd name="T41" fmla="*/ 83 h 122"/>
                  <a:gd name="T42" fmla="*/ 119 w 200"/>
                  <a:gd name="T43" fmla="*/ 82 h 122"/>
                  <a:gd name="T44" fmla="*/ 72 w 200"/>
                  <a:gd name="T45" fmla="*/ 81 h 122"/>
                  <a:gd name="T46" fmla="*/ 135 w 200"/>
                  <a:gd name="T47" fmla="*/ 80 h 122"/>
                  <a:gd name="T48" fmla="*/ 39 w 200"/>
                  <a:gd name="T49" fmla="*/ 79 h 122"/>
                  <a:gd name="T50" fmla="*/ 136 w 200"/>
                  <a:gd name="T51" fmla="*/ 78 h 122"/>
                  <a:gd name="T52" fmla="*/ 82 w 200"/>
                  <a:gd name="T53" fmla="*/ 75 h 122"/>
                  <a:gd name="T54" fmla="*/ 62 w 200"/>
                  <a:gd name="T55" fmla="*/ 73 h 122"/>
                  <a:gd name="T56" fmla="*/ 77 w 200"/>
                  <a:gd name="T57" fmla="*/ 72 h 122"/>
                  <a:gd name="T58" fmla="*/ 126 w 200"/>
                  <a:gd name="T59" fmla="*/ 71 h 122"/>
                  <a:gd name="T60" fmla="*/ 157 w 200"/>
                  <a:gd name="T61" fmla="*/ 73 h 122"/>
                  <a:gd name="T62" fmla="*/ 80 w 200"/>
                  <a:gd name="T63" fmla="*/ 67 h 122"/>
                  <a:gd name="T64" fmla="*/ 27 w 200"/>
                  <a:gd name="T65" fmla="*/ 66 h 122"/>
                  <a:gd name="T66" fmla="*/ 45 w 200"/>
                  <a:gd name="T67" fmla="*/ 65 h 122"/>
                  <a:gd name="T68" fmla="*/ 32 w 200"/>
                  <a:gd name="T69" fmla="*/ 62 h 122"/>
                  <a:gd name="T70" fmla="*/ 67 w 200"/>
                  <a:gd name="T71" fmla="*/ 59 h 122"/>
                  <a:gd name="T72" fmla="*/ 67 w 200"/>
                  <a:gd name="T73" fmla="*/ 58 h 122"/>
                  <a:gd name="T74" fmla="*/ 32 w 200"/>
                  <a:gd name="T75" fmla="*/ 56 h 122"/>
                  <a:gd name="T76" fmla="*/ 71 w 200"/>
                  <a:gd name="T77" fmla="*/ 53 h 122"/>
                  <a:gd name="T78" fmla="*/ 161 w 200"/>
                  <a:gd name="T79" fmla="*/ 52 h 122"/>
                  <a:gd name="T80" fmla="*/ 173 w 200"/>
                  <a:gd name="T81" fmla="*/ 47 h 122"/>
                  <a:gd name="T82" fmla="*/ 174 w 200"/>
                  <a:gd name="T83" fmla="*/ 45 h 122"/>
                  <a:gd name="T84" fmla="*/ 47 w 200"/>
                  <a:gd name="T85" fmla="*/ 39 h 122"/>
                  <a:gd name="T86" fmla="*/ 160 w 200"/>
                  <a:gd name="T87" fmla="*/ 37 h 122"/>
                  <a:gd name="T88" fmla="*/ 85 w 200"/>
                  <a:gd name="T89" fmla="*/ 37 h 122"/>
                  <a:gd name="T90" fmla="*/ 50 w 200"/>
                  <a:gd name="T91" fmla="*/ 33 h 122"/>
                  <a:gd name="T92" fmla="*/ 167 w 200"/>
                  <a:gd name="T93" fmla="*/ 31 h 122"/>
                  <a:gd name="T94" fmla="*/ 167 w 200"/>
                  <a:gd name="T95" fmla="*/ 25 h 122"/>
                  <a:gd name="T96" fmla="*/ 71 w 200"/>
                  <a:gd name="T97" fmla="*/ 23 h 122"/>
                  <a:gd name="T98" fmla="*/ 173 w 200"/>
                  <a:gd name="T99" fmla="*/ 22 h 122"/>
                  <a:gd name="T100" fmla="*/ 165 w 200"/>
                  <a:gd name="T101" fmla="*/ 24 h 122"/>
                  <a:gd name="T102" fmla="*/ 167 w 200"/>
                  <a:gd name="T103" fmla="*/ 21 h 122"/>
                  <a:gd name="T104" fmla="*/ 168 w 200"/>
                  <a:gd name="T105" fmla="*/ 19 h 122"/>
                  <a:gd name="T106" fmla="*/ 114 w 200"/>
                  <a:gd name="T107" fmla="*/ 15 h 122"/>
                  <a:gd name="T108" fmla="*/ 131 w 200"/>
                  <a:gd name="T109" fmla="*/ 14 h 122"/>
                  <a:gd name="T110" fmla="*/ 176 w 200"/>
                  <a:gd name="T111" fmla="*/ 12 h 122"/>
                  <a:gd name="T112" fmla="*/ 150 w 200"/>
                  <a:gd name="T113" fmla="*/ 12 h 122"/>
                  <a:gd name="T114" fmla="*/ 101 w 200"/>
                  <a:gd name="T115" fmla="*/ 7 h 122"/>
                  <a:gd name="T116" fmla="*/ 147 w 200"/>
                  <a:gd name="T117" fmla="*/ 6 h 122"/>
                  <a:gd name="T118" fmla="*/ 137 w 200"/>
                  <a:gd name="T119" fmla="*/ 4 h 122"/>
                  <a:gd name="T120" fmla="*/ 138 w 200"/>
                  <a:gd name="T121" fmla="*/ 2 h 122"/>
                  <a:gd name="T122" fmla="*/ 129 w 200"/>
                  <a:gd name="T123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00" h="122">
                    <a:moveTo>
                      <a:pt x="20" y="112"/>
                    </a:moveTo>
                    <a:cubicBezTo>
                      <a:pt x="19" y="114"/>
                      <a:pt x="18" y="116"/>
                      <a:pt x="17" y="118"/>
                    </a:cubicBezTo>
                    <a:cubicBezTo>
                      <a:pt x="17" y="118"/>
                      <a:pt x="17" y="118"/>
                      <a:pt x="18" y="118"/>
                    </a:cubicBezTo>
                    <a:cubicBezTo>
                      <a:pt x="19" y="117"/>
                      <a:pt x="20" y="115"/>
                      <a:pt x="21" y="113"/>
                    </a:cubicBezTo>
                    <a:cubicBezTo>
                      <a:pt x="21" y="113"/>
                      <a:pt x="20" y="113"/>
                      <a:pt x="20" y="112"/>
                    </a:cubicBezTo>
                    <a:moveTo>
                      <a:pt x="75" y="112"/>
                    </a:moveTo>
                    <a:cubicBezTo>
                      <a:pt x="75" y="113"/>
                      <a:pt x="74" y="113"/>
                      <a:pt x="74" y="114"/>
                    </a:cubicBezTo>
                    <a:cubicBezTo>
                      <a:pt x="74" y="114"/>
                      <a:pt x="74" y="114"/>
                      <a:pt x="74" y="114"/>
                    </a:cubicBezTo>
                    <a:cubicBezTo>
                      <a:pt x="74" y="113"/>
                      <a:pt x="75" y="113"/>
                      <a:pt x="75" y="112"/>
                    </a:cubicBezTo>
                    <a:cubicBezTo>
                      <a:pt x="75" y="112"/>
                      <a:pt x="75" y="112"/>
                      <a:pt x="75" y="112"/>
                    </a:cubicBezTo>
                    <a:moveTo>
                      <a:pt x="38" y="112"/>
                    </a:moveTo>
                    <a:cubicBezTo>
                      <a:pt x="36" y="115"/>
                      <a:pt x="36" y="115"/>
                      <a:pt x="36" y="115"/>
                    </a:cubicBezTo>
                    <a:cubicBezTo>
                      <a:pt x="36" y="115"/>
                      <a:pt x="36" y="115"/>
                      <a:pt x="36" y="115"/>
                    </a:cubicBezTo>
                    <a:cubicBezTo>
                      <a:pt x="37" y="114"/>
                      <a:pt x="37" y="113"/>
                      <a:pt x="38" y="112"/>
                    </a:cubicBezTo>
                    <a:cubicBezTo>
                      <a:pt x="38" y="112"/>
                      <a:pt x="38" y="112"/>
                      <a:pt x="38" y="112"/>
                    </a:cubicBezTo>
                    <a:moveTo>
                      <a:pt x="39" y="112"/>
                    </a:moveTo>
                    <a:cubicBezTo>
                      <a:pt x="39" y="112"/>
                      <a:pt x="39" y="112"/>
                      <a:pt x="39" y="112"/>
                    </a:cubicBezTo>
                    <a:cubicBezTo>
                      <a:pt x="40" y="112"/>
                      <a:pt x="40" y="113"/>
                      <a:pt x="41" y="113"/>
                    </a:cubicBezTo>
                    <a:cubicBezTo>
                      <a:pt x="41" y="113"/>
                      <a:pt x="41" y="113"/>
                      <a:pt x="41" y="113"/>
                    </a:cubicBezTo>
                    <a:cubicBezTo>
                      <a:pt x="40" y="113"/>
                      <a:pt x="40" y="112"/>
                      <a:pt x="39" y="112"/>
                    </a:cubicBezTo>
                    <a:moveTo>
                      <a:pt x="133" y="112"/>
                    </a:moveTo>
                    <a:cubicBezTo>
                      <a:pt x="133" y="112"/>
                      <a:pt x="134" y="112"/>
                      <a:pt x="134" y="112"/>
                    </a:cubicBezTo>
                    <a:cubicBezTo>
                      <a:pt x="134" y="112"/>
                      <a:pt x="134" y="112"/>
                      <a:pt x="134" y="112"/>
                    </a:cubicBezTo>
                    <a:cubicBezTo>
                      <a:pt x="134" y="112"/>
                      <a:pt x="133" y="112"/>
                      <a:pt x="133" y="112"/>
                    </a:cubicBezTo>
                    <a:moveTo>
                      <a:pt x="19" y="112"/>
                    </a:moveTo>
                    <a:cubicBezTo>
                      <a:pt x="18" y="114"/>
                      <a:pt x="17" y="115"/>
                      <a:pt x="16" y="117"/>
                    </a:cubicBezTo>
                    <a:cubicBezTo>
                      <a:pt x="16" y="117"/>
                      <a:pt x="16" y="118"/>
                      <a:pt x="17" y="118"/>
                    </a:cubicBezTo>
                    <a:cubicBezTo>
                      <a:pt x="18" y="116"/>
                      <a:pt x="19" y="114"/>
                      <a:pt x="20" y="112"/>
                    </a:cubicBezTo>
                    <a:cubicBezTo>
                      <a:pt x="19" y="112"/>
                      <a:pt x="19" y="112"/>
                      <a:pt x="19" y="112"/>
                    </a:cubicBezTo>
                    <a:moveTo>
                      <a:pt x="39" y="112"/>
                    </a:move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moveTo>
                      <a:pt x="65" y="111"/>
                    </a:moveTo>
                    <a:cubicBezTo>
                      <a:pt x="63" y="113"/>
                      <a:pt x="62" y="115"/>
                      <a:pt x="61" y="117"/>
                    </a:cubicBezTo>
                    <a:cubicBezTo>
                      <a:pt x="61" y="118"/>
                      <a:pt x="62" y="118"/>
                      <a:pt x="62" y="118"/>
                    </a:cubicBezTo>
                    <a:cubicBezTo>
                      <a:pt x="62" y="118"/>
                      <a:pt x="62" y="118"/>
                      <a:pt x="63" y="118"/>
                    </a:cubicBezTo>
                    <a:cubicBezTo>
                      <a:pt x="62" y="118"/>
                      <a:pt x="62" y="118"/>
                      <a:pt x="62" y="118"/>
                    </a:cubicBezTo>
                    <a:cubicBezTo>
                      <a:pt x="65" y="119"/>
                      <a:pt x="67" y="121"/>
                      <a:pt x="69" y="122"/>
                    </a:cubicBezTo>
                    <a:cubicBezTo>
                      <a:pt x="70" y="120"/>
                      <a:pt x="71" y="118"/>
                      <a:pt x="72" y="116"/>
                    </a:cubicBezTo>
                    <a:cubicBezTo>
                      <a:pt x="70" y="115"/>
                      <a:pt x="67" y="113"/>
                      <a:pt x="65" y="111"/>
                    </a:cubicBezTo>
                    <a:moveTo>
                      <a:pt x="21" y="111"/>
                    </a:moveTo>
                    <a:cubicBezTo>
                      <a:pt x="20" y="111"/>
                      <a:pt x="20" y="112"/>
                      <a:pt x="20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1"/>
                      <a:pt x="21" y="111"/>
                      <a:pt x="21" y="111"/>
                    </a:cubicBezTo>
                    <a:moveTo>
                      <a:pt x="127" y="111"/>
                    </a:move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2"/>
                      <a:pt x="128" y="113"/>
                      <a:pt x="128" y="113"/>
                    </a:cubicBezTo>
                    <a:cubicBezTo>
                      <a:pt x="130" y="114"/>
                      <a:pt x="131" y="114"/>
                      <a:pt x="132" y="115"/>
                    </a:cubicBezTo>
                    <a:cubicBezTo>
                      <a:pt x="132" y="115"/>
                      <a:pt x="132" y="115"/>
                      <a:pt x="132" y="115"/>
                    </a:cubicBezTo>
                    <a:cubicBezTo>
                      <a:pt x="130" y="114"/>
                      <a:pt x="129" y="112"/>
                      <a:pt x="127" y="111"/>
                    </a:cubicBezTo>
                    <a:moveTo>
                      <a:pt x="38" y="111"/>
                    </a:move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moveTo>
                      <a:pt x="119" y="111"/>
                    </a:moveTo>
                    <a:cubicBezTo>
                      <a:pt x="119" y="111"/>
                      <a:pt x="119" y="111"/>
                      <a:pt x="119" y="111"/>
                    </a:cubicBezTo>
                    <a:cubicBezTo>
                      <a:pt x="125" y="115"/>
                      <a:pt x="125" y="115"/>
                      <a:pt x="125" y="115"/>
                    </a:cubicBezTo>
                    <a:cubicBezTo>
                      <a:pt x="125" y="115"/>
                      <a:pt x="125" y="114"/>
                      <a:pt x="125" y="114"/>
                    </a:cubicBezTo>
                    <a:cubicBezTo>
                      <a:pt x="123" y="113"/>
                      <a:pt x="121" y="112"/>
                      <a:pt x="119" y="111"/>
                    </a:cubicBezTo>
                    <a:moveTo>
                      <a:pt x="19" y="111"/>
                    </a:moveTo>
                    <a:cubicBezTo>
                      <a:pt x="19" y="111"/>
                      <a:pt x="19" y="111"/>
                      <a:pt x="19" y="111"/>
                    </a:cubicBezTo>
                    <a:cubicBezTo>
                      <a:pt x="20" y="111"/>
                      <a:pt x="20" y="111"/>
                      <a:pt x="20" y="111"/>
                    </a:cubicBezTo>
                    <a:cubicBezTo>
                      <a:pt x="20" y="111"/>
                      <a:pt x="20" y="111"/>
                      <a:pt x="20" y="111"/>
                    </a:cubicBezTo>
                    <a:cubicBezTo>
                      <a:pt x="19" y="111"/>
                      <a:pt x="19" y="111"/>
                      <a:pt x="19" y="111"/>
                    </a:cubicBezTo>
                    <a:moveTo>
                      <a:pt x="127" y="111"/>
                    </a:moveTo>
                    <a:cubicBezTo>
                      <a:pt x="127" y="111"/>
                      <a:pt x="127" y="111"/>
                      <a:pt x="127" y="111"/>
                    </a:cubicBezTo>
                    <a:cubicBezTo>
                      <a:pt x="129" y="112"/>
                      <a:pt x="131" y="113"/>
                      <a:pt x="133" y="114"/>
                    </a:cubicBezTo>
                    <a:cubicBezTo>
                      <a:pt x="133" y="114"/>
                      <a:pt x="133" y="114"/>
                      <a:pt x="133" y="114"/>
                    </a:cubicBezTo>
                    <a:cubicBezTo>
                      <a:pt x="131" y="113"/>
                      <a:pt x="129" y="112"/>
                      <a:pt x="127" y="111"/>
                    </a:cubicBezTo>
                    <a:moveTo>
                      <a:pt x="118" y="111"/>
                    </a:move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moveTo>
                      <a:pt x="35" y="111"/>
                    </a:moveTo>
                    <a:cubicBezTo>
                      <a:pt x="34" y="112"/>
                      <a:pt x="34" y="113"/>
                      <a:pt x="33" y="114"/>
                    </a:cubicBezTo>
                    <a:cubicBezTo>
                      <a:pt x="34" y="114"/>
                      <a:pt x="35" y="114"/>
                      <a:pt x="35" y="115"/>
                    </a:cubicBezTo>
                    <a:cubicBezTo>
                      <a:pt x="36" y="114"/>
                      <a:pt x="37" y="113"/>
                      <a:pt x="37" y="112"/>
                    </a:cubicBezTo>
                    <a:cubicBezTo>
                      <a:pt x="36" y="111"/>
                      <a:pt x="36" y="111"/>
                      <a:pt x="35" y="111"/>
                    </a:cubicBezTo>
                    <a:moveTo>
                      <a:pt x="120" y="110"/>
                    </a:moveTo>
                    <a:cubicBezTo>
                      <a:pt x="120" y="110"/>
                      <a:pt x="120" y="110"/>
                      <a:pt x="120" y="111"/>
                    </a:cubicBezTo>
                    <a:cubicBezTo>
                      <a:pt x="122" y="112"/>
                      <a:pt x="123" y="113"/>
                      <a:pt x="125" y="114"/>
                    </a:cubicBezTo>
                    <a:cubicBezTo>
                      <a:pt x="125" y="114"/>
                      <a:pt x="125" y="113"/>
                      <a:pt x="125" y="113"/>
                    </a:cubicBezTo>
                    <a:cubicBezTo>
                      <a:pt x="125" y="113"/>
                      <a:pt x="125" y="113"/>
                      <a:pt x="124" y="112"/>
                    </a:cubicBezTo>
                    <a:cubicBezTo>
                      <a:pt x="120" y="110"/>
                      <a:pt x="120" y="110"/>
                      <a:pt x="120" y="110"/>
                    </a:cubicBezTo>
                    <a:moveTo>
                      <a:pt x="16" y="110"/>
                    </a:moveTo>
                    <a:cubicBezTo>
                      <a:pt x="15" y="112"/>
                      <a:pt x="14" y="114"/>
                      <a:pt x="13" y="116"/>
                    </a:cubicBezTo>
                    <a:cubicBezTo>
                      <a:pt x="13" y="116"/>
                      <a:pt x="14" y="116"/>
                      <a:pt x="15" y="117"/>
                    </a:cubicBezTo>
                    <a:cubicBezTo>
                      <a:pt x="16" y="115"/>
                      <a:pt x="17" y="113"/>
                      <a:pt x="18" y="111"/>
                    </a:cubicBezTo>
                    <a:cubicBezTo>
                      <a:pt x="18" y="111"/>
                      <a:pt x="17" y="110"/>
                      <a:pt x="16" y="110"/>
                    </a:cubicBezTo>
                    <a:moveTo>
                      <a:pt x="101" y="110"/>
                    </a:moveTo>
                    <a:cubicBezTo>
                      <a:pt x="101" y="110"/>
                      <a:pt x="101" y="110"/>
                      <a:pt x="101" y="110"/>
                    </a:cubicBezTo>
                    <a:cubicBezTo>
                      <a:pt x="107" y="113"/>
                      <a:pt x="107" y="113"/>
                      <a:pt x="107" y="113"/>
                    </a:cubicBezTo>
                    <a:cubicBezTo>
                      <a:pt x="105" y="112"/>
                      <a:pt x="103" y="111"/>
                      <a:pt x="101" y="110"/>
                    </a:cubicBezTo>
                    <a:cubicBezTo>
                      <a:pt x="101" y="110"/>
                      <a:pt x="101" y="111"/>
                      <a:pt x="101" y="111"/>
                    </a:cubicBezTo>
                    <a:cubicBezTo>
                      <a:pt x="104" y="113"/>
                      <a:pt x="107" y="115"/>
                      <a:pt x="111" y="117"/>
                    </a:cubicBezTo>
                    <a:cubicBezTo>
                      <a:pt x="111" y="117"/>
                      <a:pt x="111" y="116"/>
                      <a:pt x="112" y="116"/>
                    </a:cubicBezTo>
                    <a:cubicBezTo>
                      <a:pt x="108" y="114"/>
                      <a:pt x="105" y="112"/>
                      <a:pt x="101" y="110"/>
                    </a:cubicBezTo>
                    <a:moveTo>
                      <a:pt x="62" y="110"/>
                    </a:moveTo>
                    <a:cubicBezTo>
                      <a:pt x="61" y="112"/>
                      <a:pt x="59" y="114"/>
                      <a:pt x="58" y="116"/>
                    </a:cubicBezTo>
                    <a:cubicBezTo>
                      <a:pt x="59" y="116"/>
                      <a:pt x="59" y="116"/>
                      <a:pt x="59" y="117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3" y="110"/>
                      <a:pt x="62" y="110"/>
                      <a:pt x="62" y="110"/>
                    </a:cubicBezTo>
                    <a:moveTo>
                      <a:pt x="128" y="110"/>
                    </a:moveTo>
                    <a:cubicBezTo>
                      <a:pt x="128" y="110"/>
                      <a:pt x="128" y="110"/>
                      <a:pt x="128" y="110"/>
                    </a:cubicBezTo>
                    <a:cubicBezTo>
                      <a:pt x="129" y="111"/>
                      <a:pt x="130" y="112"/>
                      <a:pt x="131" y="112"/>
                    </a:cubicBezTo>
                    <a:cubicBezTo>
                      <a:pt x="132" y="113"/>
                      <a:pt x="132" y="113"/>
                      <a:pt x="133" y="114"/>
                    </a:cubicBezTo>
                    <a:cubicBezTo>
                      <a:pt x="133" y="113"/>
                      <a:pt x="133" y="113"/>
                      <a:pt x="133" y="113"/>
                    </a:cubicBezTo>
                    <a:cubicBezTo>
                      <a:pt x="131" y="112"/>
                      <a:pt x="130" y="111"/>
                      <a:pt x="128" y="110"/>
                    </a:cubicBezTo>
                    <a:moveTo>
                      <a:pt x="119" y="110"/>
                    </a:move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moveTo>
                      <a:pt x="35" y="110"/>
                    </a:moveTo>
                    <a:cubicBezTo>
                      <a:pt x="35" y="110"/>
                      <a:pt x="35" y="110"/>
                      <a:pt x="35" y="110"/>
                    </a:cubicBezTo>
                    <a:cubicBezTo>
                      <a:pt x="36" y="110"/>
                      <a:pt x="37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7" y="111"/>
                      <a:pt x="36" y="110"/>
                      <a:pt x="35" y="110"/>
                    </a:cubicBezTo>
                    <a:moveTo>
                      <a:pt x="41" y="109"/>
                    </a:moveTo>
                    <a:cubicBezTo>
                      <a:pt x="41" y="110"/>
                      <a:pt x="41" y="110"/>
                      <a:pt x="40" y="110"/>
                    </a:cubicBezTo>
                    <a:cubicBezTo>
                      <a:pt x="41" y="111"/>
                      <a:pt x="41" y="111"/>
                      <a:pt x="42" y="111"/>
                    </a:cubicBezTo>
                    <a:cubicBezTo>
                      <a:pt x="42" y="111"/>
                      <a:pt x="42" y="111"/>
                      <a:pt x="42" y="111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2" y="110"/>
                      <a:pt x="41" y="110"/>
                      <a:pt x="41" y="109"/>
                    </a:cubicBezTo>
                    <a:moveTo>
                      <a:pt x="102" y="109"/>
                    </a:moveTo>
                    <a:cubicBezTo>
                      <a:pt x="102" y="109"/>
                      <a:pt x="102" y="109"/>
                      <a:pt x="102" y="109"/>
                    </a:cubicBezTo>
                    <a:cubicBezTo>
                      <a:pt x="105" y="112"/>
                      <a:pt x="108" y="114"/>
                      <a:pt x="112" y="116"/>
                    </a:cubicBezTo>
                    <a:cubicBezTo>
                      <a:pt x="112" y="116"/>
                      <a:pt x="112" y="116"/>
                      <a:pt x="112" y="115"/>
                    </a:cubicBezTo>
                    <a:cubicBezTo>
                      <a:pt x="108" y="113"/>
                      <a:pt x="105" y="111"/>
                      <a:pt x="102" y="109"/>
                    </a:cubicBezTo>
                    <a:moveTo>
                      <a:pt x="102" y="109"/>
                    </a:moveTo>
                    <a:cubicBezTo>
                      <a:pt x="102" y="109"/>
                      <a:pt x="102" y="109"/>
                      <a:pt x="102" y="109"/>
                    </a:cubicBezTo>
                    <a:cubicBezTo>
                      <a:pt x="105" y="111"/>
                      <a:pt x="108" y="113"/>
                      <a:pt x="112" y="115"/>
                    </a:cubicBezTo>
                    <a:cubicBezTo>
                      <a:pt x="112" y="115"/>
                      <a:pt x="112" y="115"/>
                      <a:pt x="112" y="115"/>
                    </a:cubicBezTo>
                    <a:cubicBezTo>
                      <a:pt x="109" y="113"/>
                      <a:pt x="105" y="111"/>
                      <a:pt x="102" y="109"/>
                    </a:cubicBezTo>
                    <a:moveTo>
                      <a:pt x="121" y="109"/>
                    </a:moveTo>
                    <a:cubicBezTo>
                      <a:pt x="120" y="109"/>
                      <a:pt x="120" y="110"/>
                      <a:pt x="120" y="110"/>
                    </a:cubicBezTo>
                    <a:cubicBezTo>
                      <a:pt x="122" y="111"/>
                      <a:pt x="124" y="112"/>
                      <a:pt x="126" y="113"/>
                    </a:cubicBezTo>
                    <a:cubicBezTo>
                      <a:pt x="126" y="113"/>
                      <a:pt x="126" y="113"/>
                      <a:pt x="126" y="113"/>
                    </a:cubicBezTo>
                    <a:cubicBezTo>
                      <a:pt x="124" y="111"/>
                      <a:pt x="122" y="110"/>
                      <a:pt x="121" y="109"/>
                    </a:cubicBezTo>
                    <a:moveTo>
                      <a:pt x="17" y="109"/>
                    </a:moveTo>
                    <a:cubicBezTo>
                      <a:pt x="17" y="109"/>
                      <a:pt x="17" y="109"/>
                      <a:pt x="17" y="109"/>
                    </a:cubicBezTo>
                    <a:cubicBezTo>
                      <a:pt x="17" y="110"/>
                      <a:pt x="18" y="110"/>
                      <a:pt x="19" y="111"/>
                    </a:cubicBezTo>
                    <a:cubicBezTo>
                      <a:pt x="19" y="110"/>
                      <a:pt x="19" y="110"/>
                      <a:pt x="19" y="110"/>
                    </a:cubicBezTo>
                    <a:cubicBezTo>
                      <a:pt x="17" y="109"/>
                      <a:pt x="17" y="109"/>
                      <a:pt x="17" y="109"/>
                    </a:cubicBezTo>
                    <a:moveTo>
                      <a:pt x="40" y="109"/>
                    </a:moveTo>
                    <a:cubicBezTo>
                      <a:pt x="40" y="109"/>
                      <a:pt x="40" y="110"/>
                      <a:pt x="40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10"/>
                      <a:pt x="40" y="110"/>
                      <a:pt x="41" y="109"/>
                    </a:cubicBezTo>
                    <a:cubicBezTo>
                      <a:pt x="40" y="109"/>
                      <a:pt x="40" y="109"/>
                      <a:pt x="40" y="109"/>
                    </a:cubicBezTo>
                    <a:moveTo>
                      <a:pt x="40" y="109"/>
                    </a:moveTo>
                    <a:cubicBezTo>
                      <a:pt x="39" y="110"/>
                      <a:pt x="39" y="110"/>
                      <a:pt x="39" y="110"/>
                    </a:cubicBezTo>
                    <a:cubicBezTo>
                      <a:pt x="39" y="110"/>
                      <a:pt x="39" y="110"/>
                      <a:pt x="39" y="110"/>
                    </a:cubicBezTo>
                    <a:cubicBezTo>
                      <a:pt x="40" y="109"/>
                      <a:pt x="40" y="109"/>
                      <a:pt x="40" y="109"/>
                    </a:cubicBezTo>
                    <a:cubicBezTo>
                      <a:pt x="40" y="109"/>
                      <a:pt x="40" y="109"/>
                      <a:pt x="40" y="109"/>
                    </a:cubicBezTo>
                    <a:moveTo>
                      <a:pt x="119" y="109"/>
                    </a:moveTo>
                    <a:cubicBezTo>
                      <a:pt x="119" y="109"/>
                      <a:pt x="119" y="109"/>
                      <a:pt x="119" y="109"/>
                    </a:cubicBezTo>
                    <a:cubicBezTo>
                      <a:pt x="119" y="109"/>
                      <a:pt x="119" y="109"/>
                      <a:pt x="119" y="109"/>
                    </a:cubicBezTo>
                    <a:cubicBezTo>
                      <a:pt x="120" y="109"/>
                      <a:pt x="120" y="109"/>
                      <a:pt x="120" y="109"/>
                    </a:cubicBezTo>
                    <a:cubicBezTo>
                      <a:pt x="120" y="109"/>
                      <a:pt x="120" y="109"/>
                      <a:pt x="119" y="109"/>
                    </a:cubicBezTo>
                    <a:moveTo>
                      <a:pt x="60" y="108"/>
                    </a:moveTo>
                    <a:cubicBezTo>
                      <a:pt x="56" y="115"/>
                      <a:pt x="56" y="115"/>
                      <a:pt x="56" y="115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7" y="113"/>
                      <a:pt x="58" y="111"/>
                      <a:pt x="60" y="108"/>
                    </a:cubicBezTo>
                    <a:cubicBezTo>
                      <a:pt x="60" y="108"/>
                      <a:pt x="60" y="108"/>
                      <a:pt x="60" y="108"/>
                    </a:cubicBezTo>
                    <a:moveTo>
                      <a:pt x="121" y="108"/>
                    </a:moveTo>
                    <a:cubicBezTo>
                      <a:pt x="121" y="108"/>
                      <a:pt x="121" y="108"/>
                      <a:pt x="121" y="109"/>
                    </a:cubicBezTo>
                    <a:cubicBezTo>
                      <a:pt x="123" y="110"/>
                      <a:pt x="125" y="111"/>
                      <a:pt x="126" y="112"/>
                    </a:cubicBezTo>
                    <a:cubicBezTo>
                      <a:pt x="126" y="112"/>
                      <a:pt x="127" y="111"/>
                      <a:pt x="127" y="111"/>
                    </a:cubicBezTo>
                    <a:cubicBezTo>
                      <a:pt x="125" y="110"/>
                      <a:pt x="123" y="109"/>
                      <a:pt x="121" y="108"/>
                    </a:cubicBezTo>
                    <a:moveTo>
                      <a:pt x="67" y="108"/>
                    </a:moveTo>
                    <a:cubicBezTo>
                      <a:pt x="67" y="108"/>
                      <a:pt x="66" y="109"/>
                      <a:pt x="66" y="109"/>
                    </a:cubicBezTo>
                    <a:cubicBezTo>
                      <a:pt x="74" y="114"/>
                      <a:pt x="74" y="114"/>
                      <a:pt x="74" y="114"/>
                    </a:cubicBezTo>
                    <a:cubicBezTo>
                      <a:pt x="74" y="113"/>
                      <a:pt x="75" y="113"/>
                      <a:pt x="75" y="112"/>
                    </a:cubicBezTo>
                    <a:cubicBezTo>
                      <a:pt x="72" y="111"/>
                      <a:pt x="70" y="109"/>
                      <a:pt x="67" y="108"/>
                    </a:cubicBezTo>
                    <a:moveTo>
                      <a:pt x="84" y="107"/>
                    </a:moveTo>
                    <a:cubicBezTo>
                      <a:pt x="83" y="109"/>
                      <a:pt x="82" y="111"/>
                      <a:pt x="81" y="112"/>
                    </a:cubicBezTo>
                    <a:cubicBezTo>
                      <a:pt x="86" y="115"/>
                      <a:pt x="90" y="117"/>
                      <a:pt x="95" y="120"/>
                    </a:cubicBezTo>
                    <a:cubicBezTo>
                      <a:pt x="95" y="118"/>
                      <a:pt x="96" y="117"/>
                      <a:pt x="97" y="115"/>
                    </a:cubicBezTo>
                    <a:cubicBezTo>
                      <a:pt x="93" y="113"/>
                      <a:pt x="88" y="110"/>
                      <a:pt x="84" y="107"/>
                    </a:cubicBezTo>
                    <a:moveTo>
                      <a:pt x="120" y="107"/>
                    </a:move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7"/>
                      <a:pt x="120" y="107"/>
                      <a:pt x="120" y="107"/>
                    </a:cubicBezTo>
                    <a:cubicBezTo>
                      <a:pt x="120" y="107"/>
                      <a:pt x="120" y="107"/>
                      <a:pt x="120" y="107"/>
                    </a:cubicBezTo>
                    <a:moveTo>
                      <a:pt x="122" y="107"/>
                    </a:moveTo>
                    <a:cubicBezTo>
                      <a:pt x="122" y="107"/>
                      <a:pt x="122" y="108"/>
                      <a:pt x="122" y="108"/>
                    </a:cubicBezTo>
                    <a:cubicBezTo>
                      <a:pt x="123" y="109"/>
                      <a:pt x="125" y="110"/>
                      <a:pt x="127" y="111"/>
                    </a:cubicBezTo>
                    <a:cubicBezTo>
                      <a:pt x="127" y="111"/>
                      <a:pt x="127" y="111"/>
                      <a:pt x="127" y="111"/>
                    </a:cubicBezTo>
                    <a:cubicBezTo>
                      <a:pt x="125" y="110"/>
                      <a:pt x="124" y="108"/>
                      <a:pt x="122" y="107"/>
                    </a:cubicBezTo>
                    <a:moveTo>
                      <a:pt x="37" y="107"/>
                    </a:moveTo>
                    <a:cubicBezTo>
                      <a:pt x="37" y="107"/>
                      <a:pt x="37" y="108"/>
                      <a:pt x="36" y="108"/>
                    </a:cubicBezTo>
                    <a:cubicBezTo>
                      <a:pt x="37" y="108"/>
                      <a:pt x="38" y="109"/>
                      <a:pt x="39" y="109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8" y="108"/>
                      <a:pt x="38" y="108"/>
                      <a:pt x="37" y="107"/>
                    </a:cubicBezTo>
                    <a:moveTo>
                      <a:pt x="98" y="107"/>
                    </a:moveTo>
                    <a:cubicBezTo>
                      <a:pt x="99" y="108"/>
                      <a:pt x="100" y="108"/>
                      <a:pt x="101" y="109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100" y="108"/>
                      <a:pt x="99" y="108"/>
                      <a:pt x="98" y="107"/>
                    </a:cubicBezTo>
                    <a:moveTo>
                      <a:pt x="57" y="107"/>
                    </a:moveTo>
                    <a:cubicBezTo>
                      <a:pt x="56" y="109"/>
                      <a:pt x="54" y="111"/>
                      <a:pt x="53" y="113"/>
                    </a:cubicBezTo>
                    <a:cubicBezTo>
                      <a:pt x="54" y="114"/>
                      <a:pt x="55" y="114"/>
                      <a:pt x="56" y="115"/>
                    </a:cubicBezTo>
                    <a:cubicBezTo>
                      <a:pt x="57" y="112"/>
                      <a:pt x="58" y="110"/>
                      <a:pt x="60" y="108"/>
                    </a:cubicBezTo>
                    <a:cubicBezTo>
                      <a:pt x="59" y="108"/>
                      <a:pt x="58" y="107"/>
                      <a:pt x="57" y="107"/>
                    </a:cubicBezTo>
                    <a:moveTo>
                      <a:pt x="121" y="107"/>
                    </a:moveTo>
                    <a:cubicBezTo>
                      <a:pt x="121" y="107"/>
                      <a:pt x="120" y="107"/>
                      <a:pt x="120" y="107"/>
                    </a:cubicBezTo>
                    <a:cubicBezTo>
                      <a:pt x="120" y="107"/>
                      <a:pt x="120" y="107"/>
                      <a:pt x="121" y="107"/>
                    </a:cubicBezTo>
                    <a:cubicBezTo>
                      <a:pt x="121" y="107"/>
                      <a:pt x="121" y="107"/>
                      <a:pt x="121" y="107"/>
                    </a:cubicBezTo>
                    <a:cubicBezTo>
                      <a:pt x="121" y="107"/>
                      <a:pt x="121" y="107"/>
                      <a:pt x="121" y="107"/>
                    </a:cubicBezTo>
                    <a:moveTo>
                      <a:pt x="122" y="106"/>
                    </a:moveTo>
                    <a:cubicBezTo>
                      <a:pt x="122" y="107"/>
                      <a:pt x="122" y="107"/>
                      <a:pt x="122" y="107"/>
                    </a:cubicBezTo>
                    <a:cubicBezTo>
                      <a:pt x="124" y="108"/>
                      <a:pt x="126" y="109"/>
                      <a:pt x="127" y="110"/>
                    </a:cubicBezTo>
                    <a:cubicBezTo>
                      <a:pt x="127" y="110"/>
                      <a:pt x="128" y="110"/>
                      <a:pt x="128" y="110"/>
                    </a:cubicBezTo>
                    <a:cubicBezTo>
                      <a:pt x="126" y="108"/>
                      <a:pt x="124" y="107"/>
                      <a:pt x="122" y="106"/>
                    </a:cubicBezTo>
                    <a:moveTo>
                      <a:pt x="85" y="106"/>
                    </a:moveTo>
                    <a:cubicBezTo>
                      <a:pt x="85" y="107"/>
                      <a:pt x="84" y="107"/>
                      <a:pt x="84" y="107"/>
                    </a:cubicBezTo>
                    <a:cubicBezTo>
                      <a:pt x="89" y="110"/>
                      <a:pt x="93" y="112"/>
                      <a:pt x="97" y="115"/>
                    </a:cubicBezTo>
                    <a:cubicBezTo>
                      <a:pt x="98" y="115"/>
                      <a:pt x="98" y="114"/>
                      <a:pt x="98" y="114"/>
                    </a:cubicBezTo>
                    <a:cubicBezTo>
                      <a:pt x="94" y="112"/>
                      <a:pt x="89" y="109"/>
                      <a:pt x="85" y="106"/>
                    </a:cubicBezTo>
                    <a:moveTo>
                      <a:pt x="64" y="106"/>
                    </a:moveTo>
                    <a:cubicBezTo>
                      <a:pt x="64" y="106"/>
                      <a:pt x="63" y="107"/>
                      <a:pt x="63" y="107"/>
                    </a:cubicBezTo>
                    <a:cubicBezTo>
                      <a:pt x="64" y="108"/>
                      <a:pt x="64" y="108"/>
                      <a:pt x="64" y="108"/>
                    </a:cubicBezTo>
                    <a:cubicBezTo>
                      <a:pt x="65" y="107"/>
                      <a:pt x="65" y="107"/>
                      <a:pt x="65" y="107"/>
                    </a:cubicBezTo>
                    <a:cubicBezTo>
                      <a:pt x="65" y="106"/>
                      <a:pt x="64" y="106"/>
                      <a:pt x="64" y="106"/>
                    </a:cubicBezTo>
                    <a:moveTo>
                      <a:pt x="121" y="106"/>
                    </a:move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moveTo>
                      <a:pt x="110" y="106"/>
                    </a:moveTo>
                    <a:cubicBezTo>
                      <a:pt x="110" y="106"/>
                      <a:pt x="110" y="106"/>
                      <a:pt x="111" y="106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4" y="108"/>
                      <a:pt x="112" y="107"/>
                      <a:pt x="110" y="106"/>
                    </a:cubicBezTo>
                    <a:moveTo>
                      <a:pt x="10" y="105"/>
                    </a:moveTo>
                    <a:cubicBezTo>
                      <a:pt x="10" y="105"/>
                      <a:pt x="10" y="105"/>
                      <a:pt x="10" y="105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10" y="105"/>
                      <a:pt x="10" y="105"/>
                      <a:pt x="10" y="105"/>
                    </a:cubicBezTo>
                    <a:moveTo>
                      <a:pt x="104" y="105"/>
                    </a:moveTo>
                    <a:cubicBezTo>
                      <a:pt x="104" y="106"/>
                      <a:pt x="103" y="108"/>
                      <a:pt x="102" y="109"/>
                    </a:cubicBezTo>
                    <a:cubicBezTo>
                      <a:pt x="105" y="111"/>
                      <a:pt x="109" y="113"/>
                      <a:pt x="112" y="115"/>
                    </a:cubicBezTo>
                    <a:cubicBezTo>
                      <a:pt x="113" y="114"/>
                      <a:pt x="114" y="112"/>
                      <a:pt x="115" y="111"/>
                    </a:cubicBezTo>
                    <a:cubicBezTo>
                      <a:pt x="111" y="109"/>
                      <a:pt x="108" y="107"/>
                      <a:pt x="104" y="105"/>
                    </a:cubicBezTo>
                    <a:moveTo>
                      <a:pt x="62" y="105"/>
                    </a:move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2" y="105"/>
                      <a:pt x="62" y="105"/>
                    </a:cubicBezTo>
                    <a:cubicBezTo>
                      <a:pt x="62" y="105"/>
                      <a:pt x="62" y="105"/>
                      <a:pt x="62" y="105"/>
                    </a:cubicBezTo>
                    <a:moveTo>
                      <a:pt x="7" y="105"/>
                    </a:moveTo>
                    <a:cubicBezTo>
                      <a:pt x="6" y="107"/>
                      <a:pt x="5" y="109"/>
                      <a:pt x="4" y="111"/>
                    </a:cubicBezTo>
                    <a:cubicBezTo>
                      <a:pt x="4" y="111"/>
                      <a:pt x="5" y="112"/>
                      <a:pt x="6" y="112"/>
                    </a:cubicBezTo>
                    <a:cubicBezTo>
                      <a:pt x="7" y="110"/>
                      <a:pt x="8" y="108"/>
                      <a:pt x="9" y="106"/>
                    </a:cubicBezTo>
                    <a:cubicBezTo>
                      <a:pt x="9" y="105"/>
                      <a:pt x="8" y="105"/>
                      <a:pt x="7" y="105"/>
                    </a:cubicBezTo>
                    <a:moveTo>
                      <a:pt x="79" y="105"/>
                    </a:moveTo>
                    <a:cubicBezTo>
                      <a:pt x="78" y="106"/>
                      <a:pt x="77" y="108"/>
                      <a:pt x="76" y="110"/>
                    </a:cubicBezTo>
                    <a:cubicBezTo>
                      <a:pt x="76" y="110"/>
                      <a:pt x="77" y="110"/>
                      <a:pt x="77" y="110"/>
                    </a:cubicBezTo>
                    <a:cubicBezTo>
                      <a:pt x="78" y="108"/>
                      <a:pt x="78" y="106"/>
                      <a:pt x="79" y="105"/>
                    </a:cubicBezTo>
                    <a:cubicBezTo>
                      <a:pt x="79" y="105"/>
                      <a:pt x="79" y="105"/>
                      <a:pt x="79" y="105"/>
                    </a:cubicBezTo>
                    <a:moveTo>
                      <a:pt x="131" y="105"/>
                    </a:moveTo>
                    <a:cubicBezTo>
                      <a:pt x="130" y="106"/>
                      <a:pt x="129" y="108"/>
                      <a:pt x="128" y="109"/>
                    </a:cubicBezTo>
                    <a:cubicBezTo>
                      <a:pt x="130" y="110"/>
                      <a:pt x="131" y="111"/>
                      <a:pt x="133" y="112"/>
                    </a:cubicBezTo>
                    <a:cubicBezTo>
                      <a:pt x="133" y="112"/>
                      <a:pt x="133" y="112"/>
                      <a:pt x="134" y="112"/>
                    </a:cubicBezTo>
                    <a:cubicBezTo>
                      <a:pt x="135" y="111"/>
                      <a:pt x="136" y="109"/>
                      <a:pt x="136" y="108"/>
                    </a:cubicBezTo>
                    <a:cubicBezTo>
                      <a:pt x="135" y="107"/>
                      <a:pt x="133" y="106"/>
                      <a:pt x="131" y="105"/>
                    </a:cubicBezTo>
                    <a:moveTo>
                      <a:pt x="93" y="104"/>
                    </a:moveTo>
                    <a:cubicBezTo>
                      <a:pt x="95" y="105"/>
                      <a:pt x="96" y="106"/>
                      <a:pt x="98" y="107"/>
                    </a:cubicBezTo>
                    <a:cubicBezTo>
                      <a:pt x="99" y="108"/>
                      <a:pt x="100" y="108"/>
                      <a:pt x="101" y="109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98" y="107"/>
                      <a:pt x="96" y="106"/>
                      <a:pt x="93" y="104"/>
                    </a:cubicBezTo>
                    <a:moveTo>
                      <a:pt x="25" y="104"/>
                    </a:moveTo>
                    <a:cubicBezTo>
                      <a:pt x="24" y="105"/>
                      <a:pt x="23" y="107"/>
                      <a:pt x="23" y="108"/>
                    </a:cubicBezTo>
                    <a:cubicBezTo>
                      <a:pt x="23" y="108"/>
                      <a:pt x="23" y="108"/>
                      <a:pt x="23" y="108"/>
                    </a:cubicBezTo>
                    <a:cubicBezTo>
                      <a:pt x="24" y="107"/>
                      <a:pt x="25" y="106"/>
                      <a:pt x="25" y="105"/>
                    </a:cubicBezTo>
                    <a:cubicBezTo>
                      <a:pt x="25" y="105"/>
                      <a:pt x="25" y="104"/>
                      <a:pt x="25" y="104"/>
                    </a:cubicBezTo>
                    <a:moveTo>
                      <a:pt x="23" y="104"/>
                    </a:moveTo>
                    <a:cubicBezTo>
                      <a:pt x="23" y="105"/>
                      <a:pt x="22" y="106"/>
                      <a:pt x="21" y="107"/>
                    </a:cubicBezTo>
                    <a:cubicBezTo>
                      <a:pt x="22" y="107"/>
                      <a:pt x="22" y="107"/>
                      <a:pt x="22" y="108"/>
                    </a:cubicBezTo>
                    <a:cubicBezTo>
                      <a:pt x="23" y="106"/>
                      <a:pt x="24" y="105"/>
                      <a:pt x="24" y="104"/>
                    </a:cubicBezTo>
                    <a:cubicBezTo>
                      <a:pt x="24" y="104"/>
                      <a:pt x="24" y="104"/>
                      <a:pt x="23" y="104"/>
                    </a:cubicBezTo>
                    <a:moveTo>
                      <a:pt x="80" y="103"/>
                    </a:moveTo>
                    <a:cubicBezTo>
                      <a:pt x="80" y="104"/>
                      <a:pt x="80" y="104"/>
                      <a:pt x="79" y="104"/>
                    </a:cubicBezTo>
                    <a:cubicBezTo>
                      <a:pt x="79" y="104"/>
                      <a:pt x="80" y="104"/>
                      <a:pt x="80" y="104"/>
                    </a:cubicBezTo>
                    <a:cubicBezTo>
                      <a:pt x="80" y="104"/>
                      <a:pt x="80" y="104"/>
                      <a:pt x="80" y="103"/>
                    </a:cubicBezTo>
                    <a:cubicBezTo>
                      <a:pt x="80" y="103"/>
                      <a:pt x="80" y="103"/>
                      <a:pt x="80" y="103"/>
                    </a:cubicBezTo>
                    <a:moveTo>
                      <a:pt x="25" y="103"/>
                    </a:moveTo>
                    <a:cubicBezTo>
                      <a:pt x="25" y="103"/>
                      <a:pt x="25" y="103"/>
                      <a:pt x="25" y="103"/>
                    </a:cubicBezTo>
                    <a:cubicBezTo>
                      <a:pt x="25" y="104"/>
                      <a:pt x="26" y="104"/>
                      <a:pt x="26" y="104"/>
                    </a:cubicBezTo>
                    <a:cubicBezTo>
                      <a:pt x="26" y="104"/>
                      <a:pt x="26" y="104"/>
                      <a:pt x="26" y="104"/>
                    </a:cubicBezTo>
                    <a:cubicBezTo>
                      <a:pt x="26" y="104"/>
                      <a:pt x="25" y="104"/>
                      <a:pt x="25" y="103"/>
                    </a:cubicBezTo>
                    <a:moveTo>
                      <a:pt x="59" y="103"/>
                    </a:moveTo>
                    <a:cubicBezTo>
                      <a:pt x="59" y="103"/>
                      <a:pt x="58" y="104"/>
                      <a:pt x="58" y="104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5"/>
                      <a:pt x="61" y="105"/>
                      <a:pt x="62" y="105"/>
                    </a:cubicBezTo>
                    <a:cubicBezTo>
                      <a:pt x="61" y="104"/>
                      <a:pt x="60" y="104"/>
                      <a:pt x="59" y="103"/>
                    </a:cubicBezTo>
                    <a:moveTo>
                      <a:pt x="24" y="103"/>
                    </a:moveTo>
                    <a:cubicBezTo>
                      <a:pt x="24" y="103"/>
                      <a:pt x="24" y="103"/>
                      <a:pt x="24" y="103"/>
                    </a:cubicBezTo>
                    <a:cubicBezTo>
                      <a:pt x="24" y="103"/>
                      <a:pt x="25" y="103"/>
                      <a:pt x="25" y="103"/>
                    </a:cubicBezTo>
                    <a:cubicBezTo>
                      <a:pt x="25" y="103"/>
                      <a:pt x="25" y="103"/>
                      <a:pt x="25" y="103"/>
                    </a:cubicBezTo>
                    <a:cubicBezTo>
                      <a:pt x="25" y="103"/>
                      <a:pt x="24" y="103"/>
                      <a:pt x="24" y="103"/>
                    </a:cubicBezTo>
                    <a:moveTo>
                      <a:pt x="106" y="102"/>
                    </a:moveTo>
                    <a:cubicBezTo>
                      <a:pt x="106" y="102"/>
                      <a:pt x="106" y="103"/>
                      <a:pt x="106" y="103"/>
                    </a:cubicBezTo>
                    <a:cubicBezTo>
                      <a:pt x="109" y="105"/>
                      <a:pt x="113" y="106"/>
                      <a:pt x="116" y="108"/>
                    </a:cubicBezTo>
                    <a:cubicBezTo>
                      <a:pt x="116" y="108"/>
                      <a:pt x="116" y="108"/>
                      <a:pt x="116" y="108"/>
                    </a:cubicBezTo>
                    <a:cubicBezTo>
                      <a:pt x="106" y="102"/>
                      <a:pt x="106" y="102"/>
                      <a:pt x="106" y="102"/>
                    </a:cubicBezTo>
                    <a:moveTo>
                      <a:pt x="4" y="102"/>
                    </a:moveTo>
                    <a:cubicBezTo>
                      <a:pt x="3" y="105"/>
                      <a:pt x="1" y="107"/>
                      <a:pt x="0" y="109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4" y="103"/>
                      <a:pt x="4" y="103"/>
                      <a:pt x="4" y="103"/>
                    </a:cubicBezTo>
                    <a:cubicBezTo>
                      <a:pt x="4" y="103"/>
                      <a:pt x="4" y="103"/>
                      <a:pt x="4" y="102"/>
                    </a:cubicBezTo>
                    <a:moveTo>
                      <a:pt x="21" y="102"/>
                    </a:moveTo>
                    <a:cubicBezTo>
                      <a:pt x="20" y="103"/>
                      <a:pt x="20" y="105"/>
                      <a:pt x="19" y="106"/>
                    </a:cubicBezTo>
                    <a:cubicBezTo>
                      <a:pt x="20" y="106"/>
                      <a:pt x="20" y="106"/>
                      <a:pt x="21" y="107"/>
                    </a:cubicBezTo>
                    <a:cubicBezTo>
                      <a:pt x="22" y="106"/>
                      <a:pt x="22" y="105"/>
                      <a:pt x="23" y="103"/>
                    </a:cubicBezTo>
                    <a:cubicBezTo>
                      <a:pt x="23" y="103"/>
                      <a:pt x="22" y="103"/>
                      <a:pt x="21" y="102"/>
                    </a:cubicBezTo>
                    <a:moveTo>
                      <a:pt x="106" y="102"/>
                    </a:moveTo>
                    <a:cubicBezTo>
                      <a:pt x="106" y="102"/>
                      <a:pt x="106" y="102"/>
                      <a:pt x="106" y="102"/>
                    </a:cubicBezTo>
                    <a:cubicBezTo>
                      <a:pt x="107" y="102"/>
                      <a:pt x="108" y="103"/>
                      <a:pt x="108" y="103"/>
                    </a:cubicBezTo>
                    <a:cubicBezTo>
                      <a:pt x="108" y="103"/>
                      <a:pt x="107" y="102"/>
                      <a:pt x="106" y="102"/>
                    </a:cubicBezTo>
                    <a:moveTo>
                      <a:pt x="88" y="102"/>
                    </a:moveTo>
                    <a:cubicBezTo>
                      <a:pt x="87" y="102"/>
                      <a:pt x="87" y="102"/>
                      <a:pt x="87" y="103"/>
                    </a:cubicBezTo>
                    <a:cubicBezTo>
                      <a:pt x="91" y="105"/>
                      <a:pt x="95" y="107"/>
                      <a:pt x="100" y="110"/>
                    </a:cubicBezTo>
                    <a:cubicBezTo>
                      <a:pt x="100" y="110"/>
                      <a:pt x="100" y="110"/>
                      <a:pt x="100" y="110"/>
                    </a:cubicBezTo>
                    <a:cubicBezTo>
                      <a:pt x="96" y="107"/>
                      <a:pt x="92" y="104"/>
                      <a:pt x="88" y="102"/>
                    </a:cubicBezTo>
                    <a:moveTo>
                      <a:pt x="88" y="102"/>
                    </a:moveTo>
                    <a:cubicBezTo>
                      <a:pt x="88" y="102"/>
                      <a:pt x="88" y="102"/>
                      <a:pt x="88" y="102"/>
                    </a:cubicBezTo>
                    <a:cubicBezTo>
                      <a:pt x="100" y="110"/>
                      <a:pt x="100" y="110"/>
                      <a:pt x="100" y="110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96" y="107"/>
                      <a:pt x="92" y="104"/>
                      <a:pt x="88" y="102"/>
                    </a:cubicBezTo>
                    <a:moveTo>
                      <a:pt x="4" y="101"/>
                    </a:moveTo>
                    <a:cubicBezTo>
                      <a:pt x="4" y="101"/>
                      <a:pt x="4" y="101"/>
                      <a:pt x="4" y="101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5" y="102"/>
                      <a:pt x="5" y="102"/>
                      <a:pt x="4" y="101"/>
                    </a:cubicBezTo>
                    <a:moveTo>
                      <a:pt x="126" y="101"/>
                    </a:moveTo>
                    <a:cubicBezTo>
                      <a:pt x="125" y="103"/>
                      <a:pt x="124" y="104"/>
                      <a:pt x="123" y="106"/>
                    </a:cubicBezTo>
                    <a:cubicBezTo>
                      <a:pt x="125" y="107"/>
                      <a:pt x="126" y="108"/>
                      <a:pt x="128" y="109"/>
                    </a:cubicBezTo>
                    <a:cubicBezTo>
                      <a:pt x="129" y="107"/>
                      <a:pt x="130" y="106"/>
                      <a:pt x="131" y="104"/>
                    </a:cubicBezTo>
                    <a:cubicBezTo>
                      <a:pt x="129" y="103"/>
                      <a:pt x="127" y="102"/>
                      <a:pt x="126" y="101"/>
                    </a:cubicBezTo>
                    <a:moveTo>
                      <a:pt x="22" y="101"/>
                    </a:moveTo>
                    <a:cubicBezTo>
                      <a:pt x="22" y="101"/>
                      <a:pt x="22" y="101"/>
                      <a:pt x="22" y="101"/>
                    </a:cubicBezTo>
                    <a:cubicBezTo>
                      <a:pt x="22" y="102"/>
                      <a:pt x="23" y="102"/>
                      <a:pt x="24" y="103"/>
                    </a:cubicBezTo>
                    <a:cubicBezTo>
                      <a:pt x="24" y="103"/>
                      <a:pt x="24" y="103"/>
                      <a:pt x="24" y="103"/>
                    </a:cubicBezTo>
                    <a:cubicBezTo>
                      <a:pt x="23" y="102"/>
                      <a:pt x="22" y="102"/>
                      <a:pt x="22" y="101"/>
                    </a:cubicBezTo>
                    <a:moveTo>
                      <a:pt x="26" y="101"/>
                    </a:moveTo>
                    <a:cubicBezTo>
                      <a:pt x="26" y="101"/>
                      <a:pt x="26" y="101"/>
                      <a:pt x="26" y="102"/>
                    </a:cubicBezTo>
                    <a:cubicBezTo>
                      <a:pt x="26" y="102"/>
                      <a:pt x="27" y="102"/>
                      <a:pt x="27" y="102"/>
                    </a:cubicBezTo>
                    <a:cubicBezTo>
                      <a:pt x="27" y="102"/>
                      <a:pt x="27" y="102"/>
                      <a:pt x="27" y="102"/>
                    </a:cubicBezTo>
                    <a:cubicBezTo>
                      <a:pt x="26" y="101"/>
                      <a:pt x="26" y="101"/>
                      <a:pt x="26" y="101"/>
                    </a:cubicBezTo>
                    <a:moveTo>
                      <a:pt x="107" y="101"/>
                    </a:moveTo>
                    <a:cubicBezTo>
                      <a:pt x="107" y="101"/>
                      <a:pt x="107" y="101"/>
                      <a:pt x="107" y="102"/>
                    </a:cubicBezTo>
                    <a:cubicBezTo>
                      <a:pt x="110" y="104"/>
                      <a:pt x="113" y="106"/>
                      <a:pt x="117" y="108"/>
                    </a:cubicBezTo>
                    <a:cubicBezTo>
                      <a:pt x="117" y="107"/>
                      <a:pt x="117" y="107"/>
                      <a:pt x="117" y="107"/>
                    </a:cubicBezTo>
                    <a:cubicBezTo>
                      <a:pt x="114" y="105"/>
                      <a:pt x="110" y="103"/>
                      <a:pt x="107" y="101"/>
                    </a:cubicBezTo>
                    <a:moveTo>
                      <a:pt x="25" y="101"/>
                    </a:moveTo>
                    <a:cubicBezTo>
                      <a:pt x="25" y="101"/>
                      <a:pt x="25" y="101"/>
                      <a:pt x="25" y="101"/>
                    </a:cubicBezTo>
                    <a:cubicBezTo>
                      <a:pt x="25" y="101"/>
                      <a:pt x="25" y="101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5" y="101"/>
                      <a:pt x="25" y="101"/>
                      <a:pt x="25" y="101"/>
                    </a:cubicBezTo>
                    <a:moveTo>
                      <a:pt x="124" y="100"/>
                    </a:moveTo>
                    <a:cubicBezTo>
                      <a:pt x="123" y="102"/>
                      <a:pt x="122" y="103"/>
                      <a:pt x="122" y="105"/>
                    </a:cubicBezTo>
                    <a:cubicBezTo>
                      <a:pt x="122" y="105"/>
                      <a:pt x="122" y="105"/>
                      <a:pt x="122" y="105"/>
                    </a:cubicBezTo>
                    <a:cubicBezTo>
                      <a:pt x="124" y="101"/>
                      <a:pt x="124" y="101"/>
                      <a:pt x="124" y="101"/>
                    </a:cubicBezTo>
                    <a:cubicBezTo>
                      <a:pt x="124" y="100"/>
                      <a:pt x="124" y="100"/>
                      <a:pt x="124" y="100"/>
                    </a:cubicBezTo>
                    <a:moveTo>
                      <a:pt x="46" y="100"/>
                    </a:moveTo>
                    <a:cubicBezTo>
                      <a:pt x="45" y="102"/>
                      <a:pt x="44" y="105"/>
                      <a:pt x="42" y="107"/>
                    </a:cubicBezTo>
                    <a:cubicBezTo>
                      <a:pt x="43" y="107"/>
                      <a:pt x="43" y="108"/>
                      <a:pt x="44" y="108"/>
                    </a:cubicBezTo>
                    <a:cubicBezTo>
                      <a:pt x="48" y="101"/>
                      <a:pt x="48" y="101"/>
                      <a:pt x="48" y="101"/>
                    </a:cubicBezTo>
                    <a:cubicBezTo>
                      <a:pt x="47" y="101"/>
                      <a:pt x="47" y="100"/>
                      <a:pt x="46" y="100"/>
                    </a:cubicBezTo>
                    <a:moveTo>
                      <a:pt x="71" y="100"/>
                    </a:moveTo>
                    <a:cubicBezTo>
                      <a:pt x="70" y="102"/>
                      <a:pt x="69" y="103"/>
                      <a:pt x="68" y="105"/>
                    </a:cubicBezTo>
                    <a:cubicBezTo>
                      <a:pt x="71" y="107"/>
                      <a:pt x="74" y="108"/>
                      <a:pt x="76" y="109"/>
                    </a:cubicBezTo>
                    <a:cubicBezTo>
                      <a:pt x="77" y="108"/>
                      <a:pt x="78" y="106"/>
                      <a:pt x="79" y="105"/>
                    </a:cubicBezTo>
                    <a:cubicBezTo>
                      <a:pt x="76" y="103"/>
                      <a:pt x="74" y="102"/>
                      <a:pt x="71" y="100"/>
                    </a:cubicBezTo>
                    <a:moveTo>
                      <a:pt x="108" y="100"/>
                    </a:moveTo>
                    <a:cubicBezTo>
                      <a:pt x="108" y="100"/>
                      <a:pt x="107" y="100"/>
                      <a:pt x="107" y="100"/>
                    </a:cubicBezTo>
                    <a:cubicBezTo>
                      <a:pt x="111" y="102"/>
                      <a:pt x="114" y="104"/>
                      <a:pt x="117" y="106"/>
                    </a:cubicBezTo>
                    <a:cubicBezTo>
                      <a:pt x="117" y="106"/>
                      <a:pt x="117" y="106"/>
                      <a:pt x="118" y="106"/>
                    </a:cubicBezTo>
                    <a:cubicBezTo>
                      <a:pt x="114" y="104"/>
                      <a:pt x="111" y="102"/>
                      <a:pt x="108" y="100"/>
                    </a:cubicBezTo>
                    <a:moveTo>
                      <a:pt x="45" y="100"/>
                    </a:moveTo>
                    <a:cubicBezTo>
                      <a:pt x="45" y="100"/>
                      <a:pt x="45" y="101"/>
                      <a:pt x="45" y="101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2" y="106"/>
                      <a:pt x="42" y="106"/>
                      <a:pt x="42" y="105"/>
                    </a:cubicBezTo>
                    <a:cubicBezTo>
                      <a:pt x="42" y="106"/>
                      <a:pt x="42" y="106"/>
                      <a:pt x="42" y="106"/>
                    </a:cubicBezTo>
                    <a:cubicBezTo>
                      <a:pt x="42" y="107"/>
                      <a:pt x="42" y="107"/>
                      <a:pt x="42" y="107"/>
                    </a:cubicBezTo>
                    <a:cubicBezTo>
                      <a:pt x="43" y="105"/>
                      <a:pt x="44" y="102"/>
                      <a:pt x="46" y="100"/>
                    </a:cubicBezTo>
                    <a:cubicBezTo>
                      <a:pt x="46" y="100"/>
                      <a:pt x="46" y="100"/>
                      <a:pt x="45" y="100"/>
                    </a:cubicBezTo>
                    <a:moveTo>
                      <a:pt x="110" y="100"/>
                    </a:moveTo>
                    <a:cubicBezTo>
                      <a:pt x="110" y="100"/>
                      <a:pt x="114" y="102"/>
                      <a:pt x="118" y="105"/>
                    </a:cubicBezTo>
                    <a:cubicBezTo>
                      <a:pt x="118" y="104"/>
                      <a:pt x="118" y="104"/>
                      <a:pt x="119" y="104"/>
                    </a:cubicBezTo>
                    <a:cubicBezTo>
                      <a:pt x="113" y="101"/>
                      <a:pt x="111" y="100"/>
                      <a:pt x="110" y="100"/>
                    </a:cubicBezTo>
                    <a:moveTo>
                      <a:pt x="23" y="99"/>
                    </a:moveTo>
                    <a:cubicBezTo>
                      <a:pt x="23" y="99"/>
                      <a:pt x="23" y="100"/>
                      <a:pt x="23" y="100"/>
                    </a:cubicBezTo>
                    <a:cubicBezTo>
                      <a:pt x="23" y="100"/>
                      <a:pt x="24" y="100"/>
                      <a:pt x="25" y="101"/>
                    </a:cubicBezTo>
                    <a:cubicBezTo>
                      <a:pt x="25" y="101"/>
                      <a:pt x="25" y="101"/>
                      <a:pt x="25" y="100"/>
                    </a:cubicBezTo>
                    <a:cubicBezTo>
                      <a:pt x="23" y="99"/>
                      <a:pt x="23" y="99"/>
                      <a:pt x="23" y="99"/>
                    </a:cubicBezTo>
                    <a:moveTo>
                      <a:pt x="135" y="99"/>
                    </a:moveTo>
                    <a:cubicBezTo>
                      <a:pt x="134" y="99"/>
                      <a:pt x="134" y="99"/>
                      <a:pt x="134" y="100"/>
                    </a:cubicBezTo>
                    <a:cubicBezTo>
                      <a:pt x="136" y="101"/>
                      <a:pt x="138" y="102"/>
                      <a:pt x="139" y="103"/>
                    </a:cubicBezTo>
                    <a:cubicBezTo>
                      <a:pt x="140" y="103"/>
                      <a:pt x="140" y="102"/>
                      <a:pt x="140" y="102"/>
                    </a:cubicBezTo>
                    <a:cubicBezTo>
                      <a:pt x="138" y="101"/>
                      <a:pt x="136" y="100"/>
                      <a:pt x="135" y="99"/>
                    </a:cubicBezTo>
                    <a:moveTo>
                      <a:pt x="108" y="99"/>
                    </a:moveTo>
                    <a:cubicBezTo>
                      <a:pt x="108" y="99"/>
                      <a:pt x="108" y="99"/>
                      <a:pt x="108" y="99"/>
                    </a:cubicBezTo>
                    <a:cubicBezTo>
                      <a:pt x="111" y="101"/>
                      <a:pt x="114" y="103"/>
                      <a:pt x="118" y="105"/>
                    </a:cubicBezTo>
                    <a:cubicBezTo>
                      <a:pt x="118" y="105"/>
                      <a:pt x="118" y="105"/>
                      <a:pt x="118" y="105"/>
                    </a:cubicBezTo>
                    <a:cubicBezTo>
                      <a:pt x="115" y="103"/>
                      <a:pt x="112" y="101"/>
                      <a:pt x="108" y="99"/>
                    </a:cubicBezTo>
                    <a:moveTo>
                      <a:pt x="82" y="99"/>
                    </a:moveTo>
                    <a:cubicBezTo>
                      <a:pt x="82" y="99"/>
                      <a:pt x="82" y="99"/>
                      <a:pt x="82" y="100"/>
                    </a:cubicBezTo>
                    <a:cubicBezTo>
                      <a:pt x="82" y="100"/>
                      <a:pt x="82" y="100"/>
                      <a:pt x="82" y="100"/>
                    </a:cubicBezTo>
                    <a:cubicBezTo>
                      <a:pt x="82" y="99"/>
                      <a:pt x="82" y="99"/>
                      <a:pt x="83" y="99"/>
                    </a:cubicBezTo>
                    <a:cubicBezTo>
                      <a:pt x="83" y="99"/>
                      <a:pt x="83" y="99"/>
                      <a:pt x="82" y="99"/>
                    </a:cubicBezTo>
                    <a:moveTo>
                      <a:pt x="72" y="99"/>
                    </a:moveTo>
                    <a:cubicBezTo>
                      <a:pt x="72" y="99"/>
                      <a:pt x="72" y="99"/>
                      <a:pt x="72" y="100"/>
                    </a:cubicBezTo>
                    <a:cubicBezTo>
                      <a:pt x="74" y="101"/>
                      <a:pt x="77" y="103"/>
                      <a:pt x="79" y="104"/>
                    </a:cubicBezTo>
                    <a:cubicBezTo>
                      <a:pt x="79" y="104"/>
                      <a:pt x="80" y="103"/>
                      <a:pt x="80" y="103"/>
                    </a:cubicBezTo>
                    <a:cubicBezTo>
                      <a:pt x="77" y="102"/>
                      <a:pt x="75" y="100"/>
                      <a:pt x="72" y="99"/>
                    </a:cubicBezTo>
                    <a:moveTo>
                      <a:pt x="83" y="99"/>
                    </a:move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moveTo>
                      <a:pt x="135" y="98"/>
                    </a:moveTo>
                    <a:cubicBezTo>
                      <a:pt x="135" y="98"/>
                      <a:pt x="135" y="99"/>
                      <a:pt x="135" y="99"/>
                    </a:cubicBezTo>
                    <a:cubicBezTo>
                      <a:pt x="137" y="100"/>
                      <a:pt x="138" y="101"/>
                      <a:pt x="140" y="102"/>
                    </a:cubicBezTo>
                    <a:cubicBezTo>
                      <a:pt x="140" y="102"/>
                      <a:pt x="140" y="102"/>
                      <a:pt x="140" y="101"/>
                    </a:cubicBezTo>
                    <a:cubicBezTo>
                      <a:pt x="139" y="100"/>
                      <a:pt x="137" y="99"/>
                      <a:pt x="135" y="98"/>
                    </a:cubicBezTo>
                    <a:moveTo>
                      <a:pt x="68" y="98"/>
                    </a:moveTo>
                    <a:cubicBezTo>
                      <a:pt x="67" y="100"/>
                      <a:pt x="66" y="102"/>
                      <a:pt x="65" y="103"/>
                    </a:cubicBezTo>
                    <a:cubicBezTo>
                      <a:pt x="66" y="104"/>
                      <a:pt x="66" y="104"/>
                      <a:pt x="67" y="104"/>
                    </a:cubicBezTo>
                    <a:cubicBezTo>
                      <a:pt x="70" y="99"/>
                      <a:pt x="70" y="99"/>
                      <a:pt x="70" y="99"/>
                    </a:cubicBezTo>
                    <a:cubicBezTo>
                      <a:pt x="69" y="99"/>
                      <a:pt x="69" y="99"/>
                      <a:pt x="68" y="98"/>
                    </a:cubicBezTo>
                    <a:moveTo>
                      <a:pt x="43" y="98"/>
                    </a:moveTo>
                    <a:cubicBezTo>
                      <a:pt x="41" y="100"/>
                      <a:pt x="40" y="102"/>
                      <a:pt x="38" y="105"/>
                    </a:cubicBezTo>
                    <a:cubicBezTo>
                      <a:pt x="39" y="105"/>
                      <a:pt x="40" y="106"/>
                      <a:pt x="41" y="106"/>
                    </a:cubicBezTo>
                    <a:cubicBezTo>
                      <a:pt x="42" y="104"/>
                      <a:pt x="44" y="102"/>
                      <a:pt x="45" y="99"/>
                    </a:cubicBezTo>
                    <a:cubicBezTo>
                      <a:pt x="44" y="99"/>
                      <a:pt x="43" y="98"/>
                      <a:pt x="43" y="98"/>
                    </a:cubicBezTo>
                    <a:moveTo>
                      <a:pt x="80" y="97"/>
                    </a:moveTo>
                    <a:cubicBezTo>
                      <a:pt x="82" y="99"/>
                      <a:pt x="82" y="99"/>
                      <a:pt x="82" y="99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2" y="98"/>
                      <a:pt x="81" y="98"/>
                      <a:pt x="80" y="97"/>
                    </a:cubicBezTo>
                    <a:moveTo>
                      <a:pt x="48" y="97"/>
                    </a:moveTo>
                    <a:cubicBezTo>
                      <a:pt x="48" y="97"/>
                      <a:pt x="48" y="97"/>
                      <a:pt x="48" y="98"/>
                    </a:cubicBezTo>
                    <a:cubicBezTo>
                      <a:pt x="49" y="99"/>
                      <a:pt x="49" y="99"/>
                      <a:pt x="49" y="99"/>
                    </a:cubicBezTo>
                    <a:cubicBezTo>
                      <a:pt x="50" y="98"/>
                      <a:pt x="50" y="98"/>
                      <a:pt x="50" y="98"/>
                    </a:cubicBezTo>
                    <a:cubicBezTo>
                      <a:pt x="49" y="98"/>
                      <a:pt x="49" y="97"/>
                      <a:pt x="48" y="97"/>
                    </a:cubicBezTo>
                    <a:moveTo>
                      <a:pt x="69" y="97"/>
                    </a:moveTo>
                    <a:cubicBezTo>
                      <a:pt x="69" y="97"/>
                      <a:pt x="69" y="97"/>
                      <a:pt x="69" y="98"/>
                    </a:cubicBezTo>
                    <a:cubicBezTo>
                      <a:pt x="69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69" y="97"/>
                    </a:cubicBezTo>
                    <a:moveTo>
                      <a:pt x="91" y="97"/>
                    </a:moveTo>
                    <a:cubicBezTo>
                      <a:pt x="90" y="98"/>
                      <a:pt x="89" y="100"/>
                      <a:pt x="88" y="101"/>
                    </a:cubicBezTo>
                    <a:cubicBezTo>
                      <a:pt x="90" y="102"/>
                      <a:pt x="91" y="103"/>
                      <a:pt x="93" y="104"/>
                    </a:cubicBezTo>
                    <a:cubicBezTo>
                      <a:pt x="96" y="106"/>
                      <a:pt x="98" y="107"/>
                      <a:pt x="101" y="109"/>
                    </a:cubicBezTo>
                    <a:cubicBezTo>
                      <a:pt x="102" y="107"/>
                      <a:pt x="103" y="106"/>
                      <a:pt x="103" y="104"/>
                    </a:cubicBezTo>
                    <a:cubicBezTo>
                      <a:pt x="99" y="102"/>
                      <a:pt x="95" y="99"/>
                      <a:pt x="91" y="97"/>
                    </a:cubicBezTo>
                    <a:moveTo>
                      <a:pt x="12" y="97"/>
                    </a:moveTo>
                    <a:cubicBezTo>
                      <a:pt x="11" y="98"/>
                      <a:pt x="11" y="99"/>
                      <a:pt x="10" y="101"/>
                    </a:cubicBezTo>
                    <a:cubicBezTo>
                      <a:pt x="10" y="101"/>
                      <a:pt x="11" y="101"/>
                      <a:pt x="12" y="102"/>
                    </a:cubicBezTo>
                    <a:cubicBezTo>
                      <a:pt x="13" y="100"/>
                      <a:pt x="13" y="99"/>
                      <a:pt x="14" y="98"/>
                    </a:cubicBezTo>
                    <a:cubicBezTo>
                      <a:pt x="13" y="97"/>
                      <a:pt x="13" y="97"/>
                      <a:pt x="12" y="97"/>
                    </a:cubicBezTo>
                    <a:moveTo>
                      <a:pt x="47" y="97"/>
                    </a:move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8" y="97"/>
                      <a:pt x="48" y="97"/>
                    </a:cubicBezTo>
                    <a:cubicBezTo>
                      <a:pt x="47" y="97"/>
                      <a:pt x="47" y="97"/>
                      <a:pt x="47" y="97"/>
                    </a:cubicBezTo>
                    <a:moveTo>
                      <a:pt x="84" y="96"/>
                    </a:moveTo>
                    <a:cubicBezTo>
                      <a:pt x="84" y="97"/>
                      <a:pt x="83" y="97"/>
                      <a:pt x="83" y="98"/>
                    </a:cubicBezTo>
                    <a:cubicBezTo>
                      <a:pt x="83" y="98"/>
                      <a:pt x="83" y="98"/>
                      <a:pt x="83" y="98"/>
                    </a:cubicBezTo>
                    <a:cubicBezTo>
                      <a:pt x="83" y="97"/>
                      <a:pt x="84" y="97"/>
                      <a:pt x="84" y="96"/>
                    </a:cubicBezTo>
                    <a:moveTo>
                      <a:pt x="129" y="96"/>
                    </a:moveTo>
                    <a:cubicBezTo>
                      <a:pt x="129" y="96"/>
                      <a:pt x="129" y="96"/>
                      <a:pt x="129" y="96"/>
                    </a:cubicBezTo>
                    <a:cubicBezTo>
                      <a:pt x="130" y="97"/>
                      <a:pt x="132" y="98"/>
                      <a:pt x="134" y="99"/>
                    </a:cubicBezTo>
                    <a:cubicBezTo>
                      <a:pt x="134" y="99"/>
                      <a:pt x="134" y="99"/>
                      <a:pt x="134" y="99"/>
                    </a:cubicBezTo>
                    <a:cubicBezTo>
                      <a:pt x="132" y="98"/>
                      <a:pt x="131" y="97"/>
                      <a:pt x="129" y="96"/>
                    </a:cubicBezTo>
                    <a:moveTo>
                      <a:pt x="63" y="95"/>
                    </a:moveTo>
                    <a:cubicBezTo>
                      <a:pt x="62" y="97"/>
                      <a:pt x="61" y="99"/>
                      <a:pt x="60" y="101"/>
                    </a:cubicBezTo>
                    <a:cubicBezTo>
                      <a:pt x="61" y="101"/>
                      <a:pt x="62" y="102"/>
                      <a:pt x="63" y="102"/>
                    </a:cubicBezTo>
                    <a:cubicBezTo>
                      <a:pt x="63" y="102"/>
                      <a:pt x="63" y="102"/>
                      <a:pt x="63" y="102"/>
                    </a:cubicBezTo>
                    <a:cubicBezTo>
                      <a:pt x="64" y="100"/>
                      <a:pt x="65" y="99"/>
                      <a:pt x="66" y="97"/>
                    </a:cubicBezTo>
                    <a:cubicBezTo>
                      <a:pt x="65" y="96"/>
                      <a:pt x="64" y="96"/>
                      <a:pt x="63" y="95"/>
                    </a:cubicBezTo>
                    <a:moveTo>
                      <a:pt x="45" y="95"/>
                    </a:moveTo>
                    <a:cubicBezTo>
                      <a:pt x="44" y="95"/>
                      <a:pt x="44" y="95"/>
                      <a:pt x="44" y="95"/>
                    </a:cubicBezTo>
                    <a:cubicBezTo>
                      <a:pt x="46" y="97"/>
                      <a:pt x="46" y="97"/>
                      <a:pt x="46" y="97"/>
                    </a:cubicBezTo>
                    <a:cubicBezTo>
                      <a:pt x="47" y="97"/>
                      <a:pt x="47" y="96"/>
                      <a:pt x="47" y="96"/>
                    </a:cubicBezTo>
                    <a:cubicBezTo>
                      <a:pt x="46" y="96"/>
                      <a:pt x="45" y="95"/>
                      <a:pt x="45" y="95"/>
                    </a:cubicBezTo>
                    <a:moveTo>
                      <a:pt x="130" y="95"/>
                    </a:moveTo>
                    <a:cubicBezTo>
                      <a:pt x="130" y="95"/>
                      <a:pt x="129" y="95"/>
                      <a:pt x="129" y="95"/>
                    </a:cubicBezTo>
                    <a:cubicBezTo>
                      <a:pt x="131" y="96"/>
                      <a:pt x="133" y="97"/>
                      <a:pt x="134" y="98"/>
                    </a:cubicBezTo>
                    <a:cubicBezTo>
                      <a:pt x="134" y="98"/>
                      <a:pt x="134" y="98"/>
                      <a:pt x="134" y="98"/>
                    </a:cubicBezTo>
                    <a:cubicBezTo>
                      <a:pt x="133" y="97"/>
                      <a:pt x="131" y="96"/>
                      <a:pt x="130" y="95"/>
                    </a:cubicBezTo>
                    <a:moveTo>
                      <a:pt x="127" y="95"/>
                    </a:moveTo>
                    <a:cubicBezTo>
                      <a:pt x="127" y="95"/>
                      <a:pt x="127" y="95"/>
                      <a:pt x="127" y="95"/>
                    </a:cubicBezTo>
                    <a:cubicBezTo>
                      <a:pt x="127" y="95"/>
                      <a:pt x="127" y="95"/>
                      <a:pt x="127" y="95"/>
                    </a:cubicBezTo>
                    <a:cubicBezTo>
                      <a:pt x="128" y="95"/>
                      <a:pt x="128" y="95"/>
                      <a:pt x="128" y="95"/>
                    </a:cubicBezTo>
                    <a:cubicBezTo>
                      <a:pt x="128" y="95"/>
                      <a:pt x="128" y="95"/>
                      <a:pt x="127" y="95"/>
                    </a:cubicBezTo>
                    <a:moveTo>
                      <a:pt x="9" y="95"/>
                    </a:moveTo>
                    <a:cubicBezTo>
                      <a:pt x="8" y="96"/>
                      <a:pt x="7" y="97"/>
                      <a:pt x="6" y="99"/>
                    </a:cubicBezTo>
                    <a:cubicBezTo>
                      <a:pt x="6" y="99"/>
                      <a:pt x="7" y="99"/>
                      <a:pt x="7" y="99"/>
                    </a:cubicBezTo>
                    <a:cubicBezTo>
                      <a:pt x="9" y="95"/>
                      <a:pt x="9" y="95"/>
                      <a:pt x="9" y="95"/>
                    </a:cubicBezTo>
                    <a:cubicBezTo>
                      <a:pt x="9" y="95"/>
                      <a:pt x="9" y="95"/>
                      <a:pt x="9" y="95"/>
                    </a:cubicBezTo>
                    <a:moveTo>
                      <a:pt x="75" y="94"/>
                    </a:moveTo>
                    <a:cubicBezTo>
                      <a:pt x="75" y="94"/>
                      <a:pt x="75" y="94"/>
                      <a:pt x="75" y="94"/>
                    </a:cubicBezTo>
                    <a:cubicBezTo>
                      <a:pt x="77" y="96"/>
                      <a:pt x="77" y="96"/>
                      <a:pt x="77" y="96"/>
                    </a:cubicBezTo>
                    <a:cubicBezTo>
                      <a:pt x="77" y="96"/>
                      <a:pt x="76" y="95"/>
                      <a:pt x="75" y="95"/>
                    </a:cubicBezTo>
                    <a:cubicBezTo>
                      <a:pt x="74" y="95"/>
                      <a:pt x="74" y="95"/>
                      <a:pt x="74" y="95"/>
                    </a:cubicBezTo>
                    <a:cubicBezTo>
                      <a:pt x="76" y="96"/>
                      <a:pt x="79" y="98"/>
                      <a:pt x="82" y="100"/>
                    </a:cubicBezTo>
                    <a:cubicBezTo>
                      <a:pt x="82" y="99"/>
                      <a:pt x="82" y="99"/>
                      <a:pt x="82" y="99"/>
                    </a:cubicBezTo>
                    <a:cubicBezTo>
                      <a:pt x="80" y="97"/>
                      <a:pt x="77" y="96"/>
                      <a:pt x="75" y="94"/>
                    </a:cubicBezTo>
                    <a:moveTo>
                      <a:pt x="64" y="94"/>
                    </a:moveTo>
                    <a:cubicBezTo>
                      <a:pt x="64" y="94"/>
                      <a:pt x="64" y="95"/>
                      <a:pt x="64" y="95"/>
                    </a:cubicBezTo>
                    <a:cubicBezTo>
                      <a:pt x="65" y="95"/>
                      <a:pt x="66" y="96"/>
                      <a:pt x="66" y="96"/>
                    </a:cubicBezTo>
                    <a:cubicBezTo>
                      <a:pt x="67" y="96"/>
                      <a:pt x="67" y="96"/>
                      <a:pt x="67" y="96"/>
                    </a:cubicBezTo>
                    <a:cubicBezTo>
                      <a:pt x="66" y="95"/>
                      <a:pt x="65" y="95"/>
                      <a:pt x="64" y="94"/>
                    </a:cubicBezTo>
                    <a:moveTo>
                      <a:pt x="128" y="94"/>
                    </a:move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moveTo>
                      <a:pt x="14" y="94"/>
                    </a:move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5" y="95"/>
                      <a:pt x="15" y="95"/>
                    </a:cubicBezTo>
                    <a:cubicBezTo>
                      <a:pt x="15" y="95"/>
                      <a:pt x="15" y="95"/>
                      <a:pt x="16" y="95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93" y="94"/>
                    </a:moveTo>
                    <a:cubicBezTo>
                      <a:pt x="93" y="94"/>
                      <a:pt x="93" y="94"/>
                      <a:pt x="93" y="94"/>
                    </a:cubicBezTo>
                    <a:cubicBezTo>
                      <a:pt x="97" y="96"/>
                      <a:pt x="101" y="99"/>
                      <a:pt x="105" y="101"/>
                    </a:cubicBezTo>
                    <a:cubicBezTo>
                      <a:pt x="105" y="101"/>
                      <a:pt x="105" y="101"/>
                      <a:pt x="105" y="101"/>
                    </a:cubicBezTo>
                    <a:cubicBezTo>
                      <a:pt x="101" y="99"/>
                      <a:pt x="97" y="96"/>
                      <a:pt x="93" y="94"/>
                    </a:cubicBezTo>
                    <a:moveTo>
                      <a:pt x="138" y="94"/>
                    </a:moveTo>
                    <a:cubicBezTo>
                      <a:pt x="138" y="94"/>
                      <a:pt x="138" y="94"/>
                      <a:pt x="138" y="94"/>
                    </a:cubicBezTo>
                    <a:cubicBezTo>
                      <a:pt x="140" y="95"/>
                      <a:pt x="141" y="96"/>
                      <a:pt x="143" y="97"/>
                    </a:cubicBezTo>
                    <a:cubicBezTo>
                      <a:pt x="143" y="97"/>
                      <a:pt x="143" y="97"/>
                      <a:pt x="143" y="97"/>
                    </a:cubicBezTo>
                    <a:cubicBezTo>
                      <a:pt x="142" y="96"/>
                      <a:pt x="140" y="95"/>
                      <a:pt x="138" y="94"/>
                    </a:cubicBezTo>
                    <a:moveTo>
                      <a:pt x="71" y="93"/>
                    </a:move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4"/>
                      <a:pt x="72" y="94"/>
                      <a:pt x="72" y="94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3" y="94"/>
                      <a:pt x="72" y="94"/>
                      <a:pt x="72" y="94"/>
                    </a:cubicBezTo>
                    <a:cubicBezTo>
                      <a:pt x="72" y="93"/>
                      <a:pt x="72" y="93"/>
                      <a:pt x="71" y="93"/>
                    </a:cubicBezTo>
                    <a:moveTo>
                      <a:pt x="112" y="93"/>
                    </a:moveTo>
                    <a:cubicBezTo>
                      <a:pt x="111" y="95"/>
                      <a:pt x="110" y="96"/>
                      <a:pt x="109" y="98"/>
                    </a:cubicBezTo>
                    <a:cubicBezTo>
                      <a:pt x="112" y="100"/>
                      <a:pt x="116" y="102"/>
                      <a:pt x="119" y="103"/>
                    </a:cubicBezTo>
                    <a:cubicBezTo>
                      <a:pt x="120" y="102"/>
                      <a:pt x="121" y="100"/>
                      <a:pt x="122" y="99"/>
                    </a:cubicBezTo>
                    <a:cubicBezTo>
                      <a:pt x="118" y="97"/>
                      <a:pt x="115" y="95"/>
                      <a:pt x="112" y="93"/>
                    </a:cubicBezTo>
                    <a:moveTo>
                      <a:pt x="93" y="93"/>
                    </a:moveTo>
                    <a:cubicBezTo>
                      <a:pt x="93" y="93"/>
                      <a:pt x="93" y="93"/>
                      <a:pt x="93" y="93"/>
                    </a:cubicBezTo>
                    <a:cubicBezTo>
                      <a:pt x="97" y="96"/>
                      <a:pt x="101" y="98"/>
                      <a:pt x="105" y="101"/>
                    </a:cubicBezTo>
                    <a:cubicBezTo>
                      <a:pt x="106" y="101"/>
                      <a:pt x="106" y="100"/>
                      <a:pt x="106" y="100"/>
                    </a:cubicBezTo>
                    <a:cubicBezTo>
                      <a:pt x="102" y="98"/>
                      <a:pt x="97" y="95"/>
                      <a:pt x="93" y="93"/>
                    </a:cubicBezTo>
                    <a:moveTo>
                      <a:pt x="72" y="92"/>
                    </a:moveTo>
                    <a:cubicBezTo>
                      <a:pt x="72" y="92"/>
                      <a:pt x="72" y="93"/>
                      <a:pt x="72" y="93"/>
                    </a:cubicBezTo>
                    <a:cubicBezTo>
                      <a:pt x="72" y="93"/>
                      <a:pt x="73" y="93"/>
                      <a:pt x="73" y="93"/>
                    </a:cubicBezTo>
                    <a:cubicBezTo>
                      <a:pt x="73" y="93"/>
                      <a:pt x="73" y="93"/>
                      <a:pt x="73" y="93"/>
                    </a:cubicBezTo>
                    <a:cubicBezTo>
                      <a:pt x="73" y="93"/>
                      <a:pt x="72" y="93"/>
                      <a:pt x="72" y="92"/>
                    </a:cubicBezTo>
                    <a:moveTo>
                      <a:pt x="94" y="92"/>
                    </a:moveTo>
                    <a:cubicBezTo>
                      <a:pt x="94" y="92"/>
                      <a:pt x="94" y="92"/>
                      <a:pt x="94" y="92"/>
                    </a:cubicBezTo>
                    <a:cubicBezTo>
                      <a:pt x="98" y="95"/>
                      <a:pt x="102" y="97"/>
                      <a:pt x="106" y="100"/>
                    </a:cubicBezTo>
                    <a:cubicBezTo>
                      <a:pt x="106" y="99"/>
                      <a:pt x="106" y="99"/>
                      <a:pt x="106" y="99"/>
                    </a:cubicBezTo>
                    <a:cubicBezTo>
                      <a:pt x="102" y="97"/>
                      <a:pt x="98" y="94"/>
                      <a:pt x="94" y="92"/>
                    </a:cubicBezTo>
                    <a:moveTo>
                      <a:pt x="32" y="91"/>
                    </a:moveTo>
                    <a:cubicBezTo>
                      <a:pt x="31" y="94"/>
                      <a:pt x="29" y="96"/>
                      <a:pt x="28" y="99"/>
                    </a:cubicBezTo>
                    <a:cubicBezTo>
                      <a:pt x="28" y="99"/>
                      <a:pt x="28" y="99"/>
                      <a:pt x="29" y="99"/>
                    </a:cubicBezTo>
                    <a:cubicBezTo>
                      <a:pt x="29" y="98"/>
                      <a:pt x="30" y="97"/>
                      <a:pt x="31" y="96"/>
                    </a:cubicBezTo>
                    <a:cubicBezTo>
                      <a:pt x="31" y="95"/>
                      <a:pt x="32" y="93"/>
                      <a:pt x="33" y="92"/>
                    </a:cubicBezTo>
                    <a:cubicBezTo>
                      <a:pt x="33" y="92"/>
                      <a:pt x="32" y="91"/>
                      <a:pt x="32" y="91"/>
                    </a:cubicBezTo>
                    <a:moveTo>
                      <a:pt x="68" y="91"/>
                    </a:moveTo>
                    <a:cubicBezTo>
                      <a:pt x="68" y="91"/>
                      <a:pt x="68" y="91"/>
                      <a:pt x="69" y="92"/>
                    </a:cubicBezTo>
                    <a:cubicBezTo>
                      <a:pt x="69" y="92"/>
                      <a:pt x="69" y="92"/>
                      <a:pt x="69" y="92"/>
                    </a:cubicBezTo>
                    <a:cubicBezTo>
                      <a:pt x="68" y="91"/>
                      <a:pt x="68" y="91"/>
                      <a:pt x="68" y="91"/>
                    </a:cubicBezTo>
                    <a:moveTo>
                      <a:pt x="95" y="91"/>
                    </a:moveTo>
                    <a:cubicBezTo>
                      <a:pt x="94" y="91"/>
                      <a:pt x="94" y="91"/>
                      <a:pt x="94" y="91"/>
                    </a:cubicBezTo>
                    <a:cubicBezTo>
                      <a:pt x="98" y="94"/>
                      <a:pt x="103" y="96"/>
                      <a:pt x="107" y="99"/>
                    </a:cubicBezTo>
                    <a:cubicBezTo>
                      <a:pt x="107" y="99"/>
                      <a:pt x="107" y="98"/>
                      <a:pt x="107" y="98"/>
                    </a:cubicBezTo>
                    <a:cubicBezTo>
                      <a:pt x="103" y="96"/>
                      <a:pt x="99" y="93"/>
                      <a:pt x="95" y="91"/>
                    </a:cubicBezTo>
                    <a:moveTo>
                      <a:pt x="133" y="90"/>
                    </a:moveTo>
                    <a:cubicBezTo>
                      <a:pt x="133" y="90"/>
                      <a:pt x="132" y="90"/>
                      <a:pt x="132" y="90"/>
                    </a:cubicBezTo>
                    <a:cubicBezTo>
                      <a:pt x="134" y="91"/>
                      <a:pt x="136" y="92"/>
                      <a:pt x="137" y="93"/>
                    </a:cubicBezTo>
                    <a:cubicBezTo>
                      <a:pt x="137" y="93"/>
                      <a:pt x="137" y="93"/>
                      <a:pt x="137" y="93"/>
                    </a:cubicBezTo>
                    <a:cubicBezTo>
                      <a:pt x="136" y="92"/>
                      <a:pt x="134" y="91"/>
                      <a:pt x="133" y="90"/>
                    </a:cubicBezTo>
                    <a:moveTo>
                      <a:pt x="67" y="89"/>
                    </a:moveTo>
                    <a:cubicBezTo>
                      <a:pt x="67" y="90"/>
                      <a:pt x="67" y="90"/>
                      <a:pt x="67" y="90"/>
                    </a:cubicBezTo>
                    <a:cubicBezTo>
                      <a:pt x="68" y="90"/>
                      <a:pt x="69" y="91"/>
                      <a:pt x="70" y="91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69" y="91"/>
                      <a:pt x="68" y="90"/>
                      <a:pt x="67" y="89"/>
                    </a:cubicBezTo>
                    <a:moveTo>
                      <a:pt x="29" y="89"/>
                    </a:moveTo>
                    <a:cubicBezTo>
                      <a:pt x="28" y="92"/>
                      <a:pt x="26" y="94"/>
                      <a:pt x="25" y="97"/>
                    </a:cubicBezTo>
                    <a:cubicBezTo>
                      <a:pt x="25" y="97"/>
                      <a:pt x="26" y="98"/>
                      <a:pt x="27" y="98"/>
                    </a:cubicBezTo>
                    <a:cubicBezTo>
                      <a:pt x="27" y="97"/>
                      <a:pt x="28" y="96"/>
                      <a:pt x="28" y="95"/>
                    </a:cubicBezTo>
                    <a:cubicBezTo>
                      <a:pt x="28" y="96"/>
                      <a:pt x="27" y="97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9" y="96"/>
                      <a:pt x="30" y="93"/>
                      <a:pt x="32" y="91"/>
                    </a:cubicBezTo>
                    <a:cubicBezTo>
                      <a:pt x="31" y="90"/>
                      <a:pt x="30" y="90"/>
                      <a:pt x="29" y="89"/>
                    </a:cubicBezTo>
                    <a:moveTo>
                      <a:pt x="78" y="89"/>
                    </a:moveTo>
                    <a:cubicBezTo>
                      <a:pt x="77" y="91"/>
                      <a:pt x="76" y="92"/>
                      <a:pt x="75" y="93"/>
                    </a:cubicBezTo>
                    <a:cubicBezTo>
                      <a:pt x="78" y="95"/>
                      <a:pt x="80" y="96"/>
                      <a:pt x="83" y="98"/>
                    </a:cubicBezTo>
                    <a:cubicBezTo>
                      <a:pt x="83" y="96"/>
                      <a:pt x="84" y="95"/>
                      <a:pt x="85" y="94"/>
                    </a:cubicBezTo>
                    <a:cubicBezTo>
                      <a:pt x="83" y="92"/>
                      <a:pt x="80" y="91"/>
                      <a:pt x="78" y="89"/>
                    </a:cubicBezTo>
                    <a:moveTo>
                      <a:pt x="131" y="89"/>
                    </a:move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moveTo>
                      <a:pt x="53" y="89"/>
                    </a:moveTo>
                    <a:cubicBezTo>
                      <a:pt x="52" y="91"/>
                      <a:pt x="51" y="93"/>
                      <a:pt x="49" y="95"/>
                    </a:cubicBezTo>
                    <a:cubicBezTo>
                      <a:pt x="50" y="95"/>
                      <a:pt x="50" y="95"/>
                      <a:pt x="51" y="95"/>
                    </a:cubicBezTo>
                    <a:cubicBezTo>
                      <a:pt x="53" y="92"/>
                      <a:pt x="53" y="92"/>
                      <a:pt x="53" y="92"/>
                    </a:cubicBezTo>
                    <a:cubicBezTo>
                      <a:pt x="53" y="91"/>
                      <a:pt x="54" y="90"/>
                      <a:pt x="54" y="90"/>
                    </a:cubicBezTo>
                    <a:cubicBezTo>
                      <a:pt x="54" y="90"/>
                      <a:pt x="53" y="89"/>
                      <a:pt x="53" y="89"/>
                    </a:cubicBezTo>
                    <a:moveTo>
                      <a:pt x="52" y="88"/>
                    </a:moveTo>
                    <a:cubicBezTo>
                      <a:pt x="51" y="90"/>
                      <a:pt x="50" y="92"/>
                      <a:pt x="49" y="94"/>
                    </a:cubicBezTo>
                    <a:cubicBezTo>
                      <a:pt x="49" y="94"/>
                      <a:pt x="49" y="94"/>
                      <a:pt x="49" y="94"/>
                    </a:cubicBezTo>
                    <a:cubicBezTo>
                      <a:pt x="50" y="93"/>
                      <a:pt x="51" y="91"/>
                      <a:pt x="53" y="89"/>
                    </a:cubicBezTo>
                    <a:cubicBezTo>
                      <a:pt x="52" y="89"/>
                      <a:pt x="52" y="89"/>
                      <a:pt x="52" y="89"/>
                    </a:cubicBezTo>
                    <a:cubicBezTo>
                      <a:pt x="50" y="93"/>
                      <a:pt x="50" y="93"/>
                      <a:pt x="50" y="93"/>
                    </a:cubicBezTo>
                    <a:cubicBezTo>
                      <a:pt x="50" y="92"/>
                      <a:pt x="51" y="90"/>
                      <a:pt x="52" y="89"/>
                    </a:cubicBezTo>
                    <a:cubicBezTo>
                      <a:pt x="52" y="89"/>
                      <a:pt x="52" y="89"/>
                      <a:pt x="52" y="88"/>
                    </a:cubicBezTo>
                    <a:moveTo>
                      <a:pt x="115" y="88"/>
                    </a:moveTo>
                    <a:cubicBezTo>
                      <a:pt x="115" y="88"/>
                      <a:pt x="115" y="88"/>
                      <a:pt x="115" y="88"/>
                    </a:cubicBezTo>
                    <a:cubicBezTo>
                      <a:pt x="118" y="90"/>
                      <a:pt x="120" y="91"/>
                      <a:pt x="123" y="93"/>
                    </a:cubicBezTo>
                    <a:cubicBezTo>
                      <a:pt x="117" y="90"/>
                      <a:pt x="117" y="90"/>
                      <a:pt x="117" y="90"/>
                    </a:cubicBezTo>
                    <a:cubicBezTo>
                      <a:pt x="116" y="89"/>
                      <a:pt x="116" y="88"/>
                      <a:pt x="115" y="88"/>
                    </a:cubicBezTo>
                    <a:moveTo>
                      <a:pt x="53" y="88"/>
                    </a:move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9"/>
                      <a:pt x="54" y="89"/>
                      <a:pt x="54" y="89"/>
                    </a:cubicBezTo>
                    <a:cubicBezTo>
                      <a:pt x="55" y="89"/>
                      <a:pt x="55" y="89"/>
                      <a:pt x="55" y="89"/>
                    </a:cubicBezTo>
                    <a:cubicBezTo>
                      <a:pt x="54" y="88"/>
                      <a:pt x="54" y="88"/>
                      <a:pt x="53" y="88"/>
                    </a:cubicBezTo>
                    <a:moveTo>
                      <a:pt x="115" y="88"/>
                    </a:moveTo>
                    <a:cubicBezTo>
                      <a:pt x="115" y="88"/>
                      <a:pt x="115" y="88"/>
                      <a:pt x="115" y="88"/>
                    </a:cubicBezTo>
                    <a:cubicBezTo>
                      <a:pt x="117" y="90"/>
                      <a:pt x="117" y="90"/>
                      <a:pt x="117" y="90"/>
                    </a:cubicBezTo>
                    <a:cubicBezTo>
                      <a:pt x="119" y="91"/>
                      <a:pt x="121" y="92"/>
                      <a:pt x="125" y="94"/>
                    </a:cubicBezTo>
                    <a:cubicBezTo>
                      <a:pt x="125" y="94"/>
                      <a:pt x="125" y="93"/>
                      <a:pt x="125" y="93"/>
                    </a:cubicBezTo>
                    <a:cubicBezTo>
                      <a:pt x="122" y="91"/>
                      <a:pt x="119" y="90"/>
                      <a:pt x="115" y="88"/>
                    </a:cubicBezTo>
                    <a:moveTo>
                      <a:pt x="53" y="87"/>
                    </a:move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7"/>
                    </a:cubicBezTo>
                    <a:moveTo>
                      <a:pt x="75" y="87"/>
                    </a:moveTo>
                    <a:cubicBezTo>
                      <a:pt x="74" y="89"/>
                      <a:pt x="73" y="90"/>
                      <a:pt x="72" y="92"/>
                    </a:cubicBezTo>
                    <a:cubicBezTo>
                      <a:pt x="73" y="92"/>
                      <a:pt x="73" y="92"/>
                      <a:pt x="74" y="92"/>
                    </a:cubicBezTo>
                    <a:cubicBezTo>
                      <a:pt x="76" y="88"/>
                      <a:pt x="76" y="88"/>
                      <a:pt x="76" y="88"/>
                    </a:cubicBezTo>
                    <a:cubicBezTo>
                      <a:pt x="76" y="88"/>
                      <a:pt x="75" y="88"/>
                      <a:pt x="75" y="87"/>
                    </a:cubicBezTo>
                    <a:moveTo>
                      <a:pt x="53" y="87"/>
                    </a:moveTo>
                    <a:cubicBezTo>
                      <a:pt x="52" y="87"/>
                      <a:pt x="52" y="88"/>
                      <a:pt x="52" y="88"/>
                    </a:cubicBezTo>
                    <a:cubicBezTo>
                      <a:pt x="52" y="88"/>
                      <a:pt x="52" y="88"/>
                      <a:pt x="52" y="88"/>
                    </a:cubicBezTo>
                    <a:cubicBezTo>
                      <a:pt x="53" y="88"/>
                      <a:pt x="53" y="88"/>
                      <a:pt x="53" y="87"/>
                    </a:cubicBezTo>
                    <a:cubicBezTo>
                      <a:pt x="53" y="87"/>
                      <a:pt x="53" y="87"/>
                      <a:pt x="53" y="87"/>
                    </a:cubicBezTo>
                    <a:moveTo>
                      <a:pt x="49" y="87"/>
                    </a:moveTo>
                    <a:cubicBezTo>
                      <a:pt x="48" y="89"/>
                      <a:pt x="47" y="91"/>
                      <a:pt x="46" y="93"/>
                    </a:cubicBezTo>
                    <a:cubicBezTo>
                      <a:pt x="47" y="93"/>
                      <a:pt x="48" y="93"/>
                      <a:pt x="48" y="94"/>
                    </a:cubicBezTo>
                    <a:cubicBezTo>
                      <a:pt x="49" y="92"/>
                      <a:pt x="51" y="90"/>
                      <a:pt x="52" y="88"/>
                    </a:cubicBezTo>
                    <a:cubicBezTo>
                      <a:pt x="51" y="88"/>
                      <a:pt x="50" y="88"/>
                      <a:pt x="49" y="87"/>
                    </a:cubicBezTo>
                    <a:moveTo>
                      <a:pt x="116" y="87"/>
                    </a:moveTo>
                    <a:cubicBezTo>
                      <a:pt x="116" y="87"/>
                      <a:pt x="116" y="87"/>
                      <a:pt x="116" y="87"/>
                    </a:cubicBezTo>
                    <a:cubicBezTo>
                      <a:pt x="119" y="89"/>
                      <a:pt x="122" y="91"/>
                      <a:pt x="125" y="93"/>
                    </a:cubicBezTo>
                    <a:cubicBezTo>
                      <a:pt x="125" y="93"/>
                      <a:pt x="125" y="93"/>
                      <a:pt x="125" y="92"/>
                    </a:cubicBezTo>
                    <a:cubicBezTo>
                      <a:pt x="122" y="91"/>
                      <a:pt x="119" y="89"/>
                      <a:pt x="116" y="87"/>
                    </a:cubicBezTo>
                    <a:moveTo>
                      <a:pt x="80" y="86"/>
                    </a:moveTo>
                    <a:cubicBezTo>
                      <a:pt x="80" y="86"/>
                      <a:pt x="80" y="86"/>
                      <a:pt x="79" y="86"/>
                    </a:cubicBezTo>
                    <a:cubicBezTo>
                      <a:pt x="82" y="88"/>
                      <a:pt x="84" y="89"/>
                      <a:pt x="87" y="91"/>
                    </a:cubicBezTo>
                    <a:cubicBezTo>
                      <a:pt x="87" y="90"/>
                      <a:pt x="87" y="90"/>
                      <a:pt x="87" y="90"/>
                    </a:cubicBezTo>
                    <a:cubicBezTo>
                      <a:pt x="85" y="89"/>
                      <a:pt x="82" y="87"/>
                      <a:pt x="80" y="86"/>
                    </a:cubicBezTo>
                    <a:moveTo>
                      <a:pt x="50" y="86"/>
                    </a:moveTo>
                    <a:cubicBezTo>
                      <a:pt x="50" y="86"/>
                      <a:pt x="50" y="86"/>
                      <a:pt x="50" y="87"/>
                    </a:cubicBezTo>
                    <a:cubicBezTo>
                      <a:pt x="51" y="87"/>
                      <a:pt x="51" y="87"/>
                      <a:pt x="52" y="88"/>
                    </a:cubicBezTo>
                    <a:cubicBezTo>
                      <a:pt x="52" y="88"/>
                      <a:pt x="52" y="87"/>
                      <a:pt x="52" y="87"/>
                    </a:cubicBezTo>
                    <a:cubicBezTo>
                      <a:pt x="52" y="87"/>
                      <a:pt x="52" y="87"/>
                      <a:pt x="51" y="86"/>
                    </a:cubicBezTo>
                    <a:cubicBezTo>
                      <a:pt x="51" y="86"/>
                      <a:pt x="51" y="86"/>
                      <a:pt x="50" y="86"/>
                    </a:cubicBezTo>
                    <a:moveTo>
                      <a:pt x="143" y="85"/>
                    </a:moveTo>
                    <a:cubicBezTo>
                      <a:pt x="143" y="86"/>
                      <a:pt x="142" y="87"/>
                      <a:pt x="142" y="87"/>
                    </a:cubicBezTo>
                    <a:cubicBezTo>
                      <a:pt x="144" y="88"/>
                      <a:pt x="145" y="89"/>
                      <a:pt x="147" y="90"/>
                    </a:cubicBezTo>
                    <a:cubicBezTo>
                      <a:pt x="147" y="90"/>
                      <a:pt x="148" y="89"/>
                      <a:pt x="148" y="88"/>
                    </a:cubicBezTo>
                    <a:cubicBezTo>
                      <a:pt x="147" y="87"/>
                      <a:pt x="145" y="86"/>
                      <a:pt x="143" y="85"/>
                    </a:cubicBezTo>
                    <a:moveTo>
                      <a:pt x="80" y="85"/>
                    </a:moveTo>
                    <a:cubicBezTo>
                      <a:pt x="80" y="85"/>
                      <a:pt x="80" y="85"/>
                      <a:pt x="80" y="86"/>
                    </a:cubicBezTo>
                    <a:cubicBezTo>
                      <a:pt x="82" y="87"/>
                      <a:pt x="85" y="88"/>
                      <a:pt x="87" y="90"/>
                    </a:cubicBezTo>
                    <a:cubicBezTo>
                      <a:pt x="87" y="90"/>
                      <a:pt x="87" y="89"/>
                      <a:pt x="88" y="89"/>
                    </a:cubicBezTo>
                    <a:cubicBezTo>
                      <a:pt x="85" y="88"/>
                      <a:pt x="83" y="86"/>
                      <a:pt x="80" y="85"/>
                    </a:cubicBezTo>
                    <a:moveTo>
                      <a:pt x="80" y="85"/>
                    </a:moveTo>
                    <a:cubicBezTo>
                      <a:pt x="80" y="85"/>
                      <a:pt x="80" y="85"/>
                      <a:pt x="80" y="85"/>
                    </a:cubicBezTo>
                    <a:cubicBezTo>
                      <a:pt x="82" y="86"/>
                      <a:pt x="84" y="87"/>
                      <a:pt x="85" y="88"/>
                    </a:cubicBezTo>
                    <a:cubicBezTo>
                      <a:pt x="84" y="87"/>
                      <a:pt x="82" y="86"/>
                      <a:pt x="80" y="85"/>
                    </a:cubicBezTo>
                    <a:moveTo>
                      <a:pt x="98" y="85"/>
                    </a:moveTo>
                    <a:cubicBezTo>
                      <a:pt x="97" y="86"/>
                      <a:pt x="97" y="87"/>
                      <a:pt x="96" y="89"/>
                    </a:cubicBezTo>
                    <a:cubicBezTo>
                      <a:pt x="97" y="89"/>
                      <a:pt x="97" y="90"/>
                      <a:pt x="98" y="90"/>
                    </a:cubicBezTo>
                    <a:cubicBezTo>
                      <a:pt x="97" y="90"/>
                      <a:pt x="97" y="89"/>
                      <a:pt x="96" y="89"/>
                    </a:cubicBezTo>
                    <a:cubicBezTo>
                      <a:pt x="96" y="89"/>
                      <a:pt x="96" y="89"/>
                      <a:pt x="96" y="89"/>
                    </a:cubicBezTo>
                    <a:cubicBezTo>
                      <a:pt x="98" y="90"/>
                      <a:pt x="98" y="90"/>
                      <a:pt x="98" y="90"/>
                    </a:cubicBezTo>
                    <a:cubicBezTo>
                      <a:pt x="96" y="89"/>
                      <a:pt x="96" y="89"/>
                      <a:pt x="96" y="89"/>
                    </a:cubicBezTo>
                    <a:cubicBezTo>
                      <a:pt x="96" y="89"/>
                      <a:pt x="96" y="89"/>
                      <a:pt x="95" y="89"/>
                    </a:cubicBezTo>
                    <a:cubicBezTo>
                      <a:pt x="100" y="92"/>
                      <a:pt x="104" y="94"/>
                      <a:pt x="108" y="97"/>
                    </a:cubicBezTo>
                    <a:cubicBezTo>
                      <a:pt x="109" y="95"/>
                      <a:pt x="110" y="94"/>
                      <a:pt x="110" y="92"/>
                    </a:cubicBezTo>
                    <a:cubicBezTo>
                      <a:pt x="106" y="90"/>
                      <a:pt x="102" y="87"/>
                      <a:pt x="98" y="85"/>
                    </a:cubicBezTo>
                    <a:moveTo>
                      <a:pt x="70" y="84"/>
                    </a:moveTo>
                    <a:cubicBezTo>
                      <a:pt x="69" y="86"/>
                      <a:pt x="68" y="87"/>
                      <a:pt x="67" y="89"/>
                    </a:cubicBezTo>
                    <a:cubicBezTo>
                      <a:pt x="68" y="89"/>
                      <a:pt x="69" y="90"/>
                      <a:pt x="70" y="90"/>
                    </a:cubicBezTo>
                    <a:cubicBezTo>
                      <a:pt x="71" y="89"/>
                      <a:pt x="72" y="88"/>
                      <a:pt x="73" y="86"/>
                    </a:cubicBezTo>
                    <a:cubicBezTo>
                      <a:pt x="72" y="86"/>
                      <a:pt x="71" y="85"/>
                      <a:pt x="70" y="84"/>
                    </a:cubicBezTo>
                    <a:moveTo>
                      <a:pt x="77" y="84"/>
                    </a:moveTo>
                    <a:cubicBezTo>
                      <a:pt x="77" y="84"/>
                      <a:pt x="76" y="84"/>
                      <a:pt x="76" y="85"/>
                    </a:cubicBezTo>
                    <a:cubicBezTo>
                      <a:pt x="77" y="85"/>
                      <a:pt x="77" y="85"/>
                      <a:pt x="78" y="85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7" y="84"/>
                      <a:pt x="77" y="84"/>
                    </a:cubicBezTo>
                    <a:moveTo>
                      <a:pt x="81" y="84"/>
                    </a:moveTo>
                    <a:cubicBezTo>
                      <a:pt x="81" y="84"/>
                      <a:pt x="81" y="84"/>
                      <a:pt x="81" y="84"/>
                    </a:cubicBezTo>
                    <a:cubicBezTo>
                      <a:pt x="83" y="86"/>
                      <a:pt x="85" y="87"/>
                      <a:pt x="88" y="89"/>
                    </a:cubicBezTo>
                    <a:cubicBezTo>
                      <a:pt x="88" y="88"/>
                      <a:pt x="88" y="88"/>
                      <a:pt x="88" y="88"/>
                    </a:cubicBezTo>
                    <a:cubicBezTo>
                      <a:pt x="86" y="87"/>
                      <a:pt x="83" y="85"/>
                      <a:pt x="81" y="84"/>
                    </a:cubicBezTo>
                    <a:moveTo>
                      <a:pt x="20" y="83"/>
                    </a:moveTo>
                    <a:cubicBezTo>
                      <a:pt x="18" y="86"/>
                      <a:pt x="17" y="89"/>
                      <a:pt x="15" y="91"/>
                    </a:cubicBezTo>
                    <a:cubicBezTo>
                      <a:pt x="16" y="92"/>
                      <a:pt x="16" y="92"/>
                      <a:pt x="17" y="93"/>
                    </a:cubicBezTo>
                    <a:cubicBezTo>
                      <a:pt x="18" y="90"/>
                      <a:pt x="20" y="87"/>
                      <a:pt x="21" y="85"/>
                    </a:cubicBezTo>
                    <a:cubicBezTo>
                      <a:pt x="21" y="84"/>
                      <a:pt x="20" y="84"/>
                      <a:pt x="20" y="83"/>
                    </a:cubicBezTo>
                    <a:moveTo>
                      <a:pt x="77" y="83"/>
                    </a:moveTo>
                    <a:cubicBezTo>
                      <a:pt x="77" y="83"/>
                      <a:pt x="77" y="84"/>
                      <a:pt x="77" y="84"/>
                    </a:cubicBezTo>
                    <a:cubicBezTo>
                      <a:pt x="77" y="84"/>
                      <a:pt x="78" y="84"/>
                      <a:pt x="78" y="84"/>
                    </a:cubicBezTo>
                    <a:cubicBezTo>
                      <a:pt x="78" y="84"/>
                      <a:pt x="78" y="84"/>
                      <a:pt x="78" y="84"/>
                    </a:cubicBezTo>
                    <a:cubicBezTo>
                      <a:pt x="78" y="84"/>
                      <a:pt x="78" y="84"/>
                      <a:pt x="77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6" y="84"/>
                      <a:pt x="57" y="84"/>
                      <a:pt x="57" y="84"/>
                    </a:cubicBezTo>
                    <a:cubicBezTo>
                      <a:pt x="57" y="84"/>
                      <a:pt x="58" y="84"/>
                      <a:pt x="58" y="84"/>
                    </a:cubicBezTo>
                    <a:cubicBezTo>
                      <a:pt x="57" y="84"/>
                      <a:pt x="56" y="83"/>
                      <a:pt x="56" y="83"/>
                    </a:cubicBezTo>
                    <a:moveTo>
                      <a:pt x="145" y="83"/>
                    </a:moveTo>
                    <a:cubicBezTo>
                      <a:pt x="144" y="83"/>
                      <a:pt x="144" y="84"/>
                      <a:pt x="144" y="84"/>
                    </a:cubicBezTo>
                    <a:cubicBezTo>
                      <a:pt x="145" y="85"/>
                      <a:pt x="147" y="86"/>
                      <a:pt x="149" y="87"/>
                    </a:cubicBezTo>
                    <a:cubicBezTo>
                      <a:pt x="149" y="87"/>
                      <a:pt x="149" y="86"/>
                      <a:pt x="150" y="86"/>
                    </a:cubicBezTo>
                    <a:cubicBezTo>
                      <a:pt x="148" y="85"/>
                      <a:pt x="146" y="84"/>
                      <a:pt x="145" y="83"/>
                    </a:cubicBezTo>
                    <a:moveTo>
                      <a:pt x="77" y="83"/>
                    </a:moveTo>
                    <a:cubicBezTo>
                      <a:pt x="77" y="83"/>
                      <a:pt x="77" y="83"/>
                      <a:pt x="77" y="83"/>
                    </a:cubicBezTo>
                    <a:cubicBezTo>
                      <a:pt x="78" y="83"/>
                      <a:pt x="78" y="84"/>
                      <a:pt x="79" y="84"/>
                    </a:cubicBezTo>
                    <a:cubicBezTo>
                      <a:pt x="79" y="84"/>
                      <a:pt x="79" y="84"/>
                      <a:pt x="79" y="84"/>
                    </a:cubicBezTo>
                    <a:cubicBezTo>
                      <a:pt x="78" y="83"/>
                      <a:pt x="78" y="83"/>
                      <a:pt x="77" y="83"/>
                    </a:cubicBezTo>
                    <a:moveTo>
                      <a:pt x="82" y="83"/>
                    </a:moveTo>
                    <a:cubicBezTo>
                      <a:pt x="81" y="83"/>
                      <a:pt x="81" y="83"/>
                      <a:pt x="81" y="83"/>
                    </a:cubicBezTo>
                    <a:cubicBezTo>
                      <a:pt x="84" y="85"/>
                      <a:pt x="86" y="86"/>
                      <a:pt x="88" y="88"/>
                    </a:cubicBezTo>
                    <a:cubicBezTo>
                      <a:pt x="88" y="88"/>
                      <a:pt x="89" y="87"/>
                      <a:pt x="89" y="87"/>
                    </a:cubicBezTo>
                    <a:cubicBezTo>
                      <a:pt x="86" y="86"/>
                      <a:pt x="84" y="84"/>
                      <a:pt x="82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7" y="83"/>
                      <a:pt x="57" y="83"/>
                      <a:pt x="56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7" y="83"/>
                      <a:pt x="57" y="83"/>
                      <a:pt x="56" y="83"/>
                    </a:cubicBezTo>
                    <a:moveTo>
                      <a:pt x="56" y="82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3"/>
                      <a:pt x="58" y="83"/>
                    </a:cubicBezTo>
                    <a:cubicBezTo>
                      <a:pt x="57" y="83"/>
                      <a:pt x="57" y="83"/>
                      <a:pt x="56" y="82"/>
                    </a:cubicBezTo>
                    <a:moveTo>
                      <a:pt x="138" y="82"/>
                    </a:moveTo>
                    <a:cubicBezTo>
                      <a:pt x="138" y="82"/>
                      <a:pt x="138" y="82"/>
                      <a:pt x="138" y="82"/>
                    </a:cubicBezTo>
                    <a:cubicBezTo>
                      <a:pt x="137" y="83"/>
                      <a:pt x="137" y="83"/>
                      <a:pt x="136" y="84"/>
                    </a:cubicBezTo>
                    <a:cubicBezTo>
                      <a:pt x="138" y="85"/>
                      <a:pt x="140" y="86"/>
                      <a:pt x="141" y="87"/>
                    </a:cubicBezTo>
                    <a:cubicBezTo>
                      <a:pt x="142" y="86"/>
                      <a:pt x="142" y="85"/>
                      <a:pt x="142" y="85"/>
                    </a:cubicBezTo>
                    <a:cubicBezTo>
                      <a:pt x="141" y="84"/>
                      <a:pt x="139" y="83"/>
                      <a:pt x="138" y="82"/>
                    </a:cubicBezTo>
                    <a:moveTo>
                      <a:pt x="119" y="82"/>
                    </a:moveTo>
                    <a:cubicBezTo>
                      <a:pt x="119" y="82"/>
                      <a:pt x="119" y="82"/>
                      <a:pt x="119" y="82"/>
                    </a:cubicBezTo>
                    <a:cubicBezTo>
                      <a:pt x="122" y="84"/>
                      <a:pt x="125" y="86"/>
                      <a:pt x="128" y="88"/>
                    </a:cubicBezTo>
                    <a:cubicBezTo>
                      <a:pt x="128" y="88"/>
                      <a:pt x="128" y="88"/>
                      <a:pt x="128" y="88"/>
                    </a:cubicBezTo>
                    <a:cubicBezTo>
                      <a:pt x="125" y="86"/>
                      <a:pt x="122" y="84"/>
                      <a:pt x="119" y="82"/>
                    </a:cubicBezTo>
                    <a:moveTo>
                      <a:pt x="78" y="82"/>
                    </a:moveTo>
                    <a:cubicBezTo>
                      <a:pt x="78" y="82"/>
                      <a:pt x="78" y="82"/>
                      <a:pt x="78" y="82"/>
                    </a:cubicBezTo>
                    <a:cubicBezTo>
                      <a:pt x="78" y="83"/>
                      <a:pt x="79" y="83"/>
                      <a:pt x="79" y="83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2"/>
                      <a:pt x="78" y="82"/>
                      <a:pt x="78" y="82"/>
                    </a:cubicBezTo>
                    <a:moveTo>
                      <a:pt x="17" y="82"/>
                    </a:moveTo>
                    <a:cubicBezTo>
                      <a:pt x="15" y="84"/>
                      <a:pt x="13" y="87"/>
                      <a:pt x="12" y="90"/>
                    </a:cubicBezTo>
                    <a:cubicBezTo>
                      <a:pt x="12" y="90"/>
                      <a:pt x="12" y="90"/>
                      <a:pt x="12" y="90"/>
                    </a:cubicBezTo>
                    <a:cubicBezTo>
                      <a:pt x="17" y="82"/>
                      <a:pt x="17" y="82"/>
                      <a:pt x="17" y="82"/>
                    </a:cubicBezTo>
                    <a:cubicBezTo>
                      <a:pt x="17" y="82"/>
                      <a:pt x="17" y="82"/>
                      <a:pt x="17" y="82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2"/>
                    </a:cubicBezTo>
                    <a:cubicBezTo>
                      <a:pt x="54" y="82"/>
                      <a:pt x="55" y="82"/>
                      <a:pt x="55" y="83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83" y="81"/>
                    </a:moveTo>
                    <a:cubicBezTo>
                      <a:pt x="82" y="81"/>
                      <a:pt x="82" y="81"/>
                      <a:pt x="82" y="81"/>
                    </a:cubicBezTo>
                    <a:cubicBezTo>
                      <a:pt x="85" y="83"/>
                      <a:pt x="87" y="84"/>
                      <a:pt x="89" y="86"/>
                    </a:cubicBezTo>
                    <a:cubicBezTo>
                      <a:pt x="90" y="86"/>
                      <a:pt x="90" y="85"/>
                      <a:pt x="90" y="85"/>
                    </a:cubicBezTo>
                    <a:cubicBezTo>
                      <a:pt x="83" y="81"/>
                      <a:pt x="83" y="81"/>
                      <a:pt x="83" y="81"/>
                    </a:cubicBezTo>
                    <a:moveTo>
                      <a:pt x="83" y="81"/>
                    </a:moveTo>
                    <a:cubicBezTo>
                      <a:pt x="83" y="81"/>
                      <a:pt x="83" y="81"/>
                      <a:pt x="83" y="81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87" y="84"/>
                      <a:pt x="85" y="83"/>
                      <a:pt x="83" y="81"/>
                    </a:cubicBezTo>
                    <a:moveTo>
                      <a:pt x="78" y="81"/>
                    </a:moveTo>
                    <a:cubicBezTo>
                      <a:pt x="78" y="81"/>
                      <a:pt x="78" y="81"/>
                      <a:pt x="78" y="82"/>
                    </a:cubicBezTo>
                    <a:cubicBezTo>
                      <a:pt x="79" y="82"/>
                      <a:pt x="79" y="82"/>
                      <a:pt x="79" y="82"/>
                    </a:cubicBezTo>
                    <a:cubicBezTo>
                      <a:pt x="80" y="82"/>
                      <a:pt x="80" y="82"/>
                      <a:pt x="80" y="82"/>
                    </a:cubicBezTo>
                    <a:cubicBezTo>
                      <a:pt x="79" y="82"/>
                      <a:pt x="79" y="81"/>
                      <a:pt x="78" y="81"/>
                    </a:cubicBezTo>
                    <a:moveTo>
                      <a:pt x="72" y="81"/>
                    </a:moveTo>
                    <a:cubicBezTo>
                      <a:pt x="72" y="81"/>
                      <a:pt x="71" y="82"/>
                      <a:pt x="71" y="82"/>
                    </a:cubicBezTo>
                    <a:cubicBezTo>
                      <a:pt x="72" y="82"/>
                      <a:pt x="73" y="83"/>
                      <a:pt x="74" y="83"/>
                    </a:cubicBezTo>
                    <a:cubicBezTo>
                      <a:pt x="74" y="83"/>
                      <a:pt x="74" y="83"/>
                      <a:pt x="75" y="83"/>
                    </a:cubicBezTo>
                    <a:cubicBezTo>
                      <a:pt x="74" y="82"/>
                      <a:pt x="73" y="82"/>
                      <a:pt x="72" y="81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3"/>
                    </a:cubicBezTo>
                    <a:cubicBezTo>
                      <a:pt x="56" y="83"/>
                      <a:pt x="56" y="82"/>
                      <a:pt x="56" y="82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2"/>
                    </a:cubicBezTo>
                    <a:cubicBezTo>
                      <a:pt x="56" y="82"/>
                      <a:pt x="56" y="82"/>
                      <a:pt x="56" y="82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136" y="81"/>
                    </a:moveTo>
                    <a:cubicBezTo>
                      <a:pt x="135" y="81"/>
                      <a:pt x="135" y="82"/>
                      <a:pt x="134" y="83"/>
                    </a:cubicBezTo>
                    <a:cubicBezTo>
                      <a:pt x="135" y="83"/>
                      <a:pt x="135" y="83"/>
                      <a:pt x="135" y="83"/>
                    </a:cubicBezTo>
                    <a:cubicBezTo>
                      <a:pt x="136" y="81"/>
                      <a:pt x="136" y="81"/>
                      <a:pt x="136" y="81"/>
                    </a:cubicBezTo>
                    <a:cubicBezTo>
                      <a:pt x="136" y="81"/>
                      <a:pt x="136" y="81"/>
                      <a:pt x="136" y="81"/>
                    </a:cubicBezTo>
                    <a:moveTo>
                      <a:pt x="54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2"/>
                    </a:cubicBezTo>
                    <a:cubicBezTo>
                      <a:pt x="56" y="82"/>
                      <a:pt x="56" y="82"/>
                      <a:pt x="56" y="82"/>
                    </a:cubicBezTo>
                    <a:cubicBezTo>
                      <a:pt x="55" y="82"/>
                      <a:pt x="54" y="81"/>
                      <a:pt x="54" y="81"/>
                    </a:cubicBezTo>
                    <a:moveTo>
                      <a:pt x="101" y="81"/>
                    </a:moveTo>
                    <a:cubicBezTo>
                      <a:pt x="101" y="81"/>
                      <a:pt x="101" y="81"/>
                      <a:pt x="101" y="81"/>
                    </a:cubicBezTo>
                    <a:cubicBezTo>
                      <a:pt x="106" y="84"/>
                      <a:pt x="110" y="86"/>
                      <a:pt x="113" y="88"/>
                    </a:cubicBezTo>
                    <a:cubicBezTo>
                      <a:pt x="113" y="88"/>
                      <a:pt x="113" y="88"/>
                      <a:pt x="113" y="88"/>
                    </a:cubicBezTo>
                    <a:cubicBezTo>
                      <a:pt x="109" y="85"/>
                      <a:pt x="105" y="83"/>
                      <a:pt x="101" y="81"/>
                    </a:cubicBezTo>
                    <a:moveTo>
                      <a:pt x="38" y="80"/>
                    </a:moveTo>
                    <a:cubicBezTo>
                      <a:pt x="37" y="82"/>
                      <a:pt x="36" y="84"/>
                      <a:pt x="35" y="86"/>
                    </a:cubicBezTo>
                    <a:cubicBezTo>
                      <a:pt x="35" y="87"/>
                      <a:pt x="35" y="87"/>
                      <a:pt x="36" y="87"/>
                    </a:cubicBezTo>
                    <a:cubicBezTo>
                      <a:pt x="37" y="85"/>
                      <a:pt x="38" y="83"/>
                      <a:pt x="39" y="81"/>
                    </a:cubicBezTo>
                    <a:cubicBezTo>
                      <a:pt x="39" y="81"/>
                      <a:pt x="38" y="81"/>
                      <a:pt x="38" y="80"/>
                    </a:cubicBezTo>
                    <a:moveTo>
                      <a:pt x="135" y="80"/>
                    </a:moveTo>
                    <a:cubicBezTo>
                      <a:pt x="135" y="81"/>
                      <a:pt x="134" y="82"/>
                      <a:pt x="134" y="82"/>
                    </a:cubicBezTo>
                    <a:cubicBezTo>
                      <a:pt x="134" y="82"/>
                      <a:pt x="134" y="83"/>
                      <a:pt x="134" y="83"/>
                    </a:cubicBezTo>
                    <a:cubicBezTo>
                      <a:pt x="135" y="81"/>
                      <a:pt x="135" y="81"/>
                      <a:pt x="135" y="81"/>
                    </a:cubicBezTo>
                    <a:cubicBezTo>
                      <a:pt x="135" y="80"/>
                      <a:pt x="135" y="80"/>
                      <a:pt x="135" y="80"/>
                    </a:cubicBezTo>
                    <a:moveTo>
                      <a:pt x="72" y="80"/>
                    </a:moveTo>
                    <a:cubicBezTo>
                      <a:pt x="72" y="80"/>
                      <a:pt x="72" y="81"/>
                      <a:pt x="72" y="81"/>
                    </a:cubicBezTo>
                    <a:cubicBezTo>
                      <a:pt x="73" y="81"/>
                      <a:pt x="74" y="82"/>
                      <a:pt x="75" y="82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4" y="81"/>
                      <a:pt x="73" y="81"/>
                      <a:pt x="72" y="80"/>
                    </a:cubicBezTo>
                    <a:moveTo>
                      <a:pt x="72" y="80"/>
                    </a:moveTo>
                    <a:cubicBezTo>
                      <a:pt x="72" y="80"/>
                      <a:pt x="72" y="80"/>
                      <a:pt x="72" y="80"/>
                    </a:cubicBezTo>
                    <a:cubicBezTo>
                      <a:pt x="73" y="81"/>
                      <a:pt x="74" y="81"/>
                      <a:pt x="75" y="82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4" y="81"/>
                      <a:pt x="73" y="81"/>
                      <a:pt x="72" y="80"/>
                    </a:cubicBezTo>
                    <a:moveTo>
                      <a:pt x="139" y="80"/>
                    </a:moveTo>
                    <a:cubicBezTo>
                      <a:pt x="139" y="80"/>
                      <a:pt x="139" y="81"/>
                      <a:pt x="138" y="81"/>
                    </a:cubicBezTo>
                    <a:cubicBezTo>
                      <a:pt x="140" y="82"/>
                      <a:pt x="141" y="83"/>
                      <a:pt x="143" y="84"/>
                    </a:cubicBezTo>
                    <a:cubicBezTo>
                      <a:pt x="143" y="83"/>
                      <a:pt x="144" y="83"/>
                      <a:pt x="144" y="82"/>
                    </a:cubicBezTo>
                    <a:cubicBezTo>
                      <a:pt x="142" y="82"/>
                      <a:pt x="141" y="81"/>
                      <a:pt x="139" y="80"/>
                    </a:cubicBezTo>
                    <a:moveTo>
                      <a:pt x="79" y="80"/>
                    </a:moveTo>
                    <a:cubicBezTo>
                      <a:pt x="79" y="80"/>
                      <a:pt x="79" y="80"/>
                      <a:pt x="79" y="80"/>
                    </a:cubicBezTo>
                    <a:cubicBezTo>
                      <a:pt x="80" y="80"/>
                      <a:pt x="80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79" y="80"/>
                      <a:pt x="79" y="80"/>
                      <a:pt x="79" y="80"/>
                    </a:cubicBezTo>
                    <a:moveTo>
                      <a:pt x="79" y="79"/>
                    </a:moveTo>
                    <a:cubicBezTo>
                      <a:pt x="79" y="79"/>
                      <a:pt x="79" y="79"/>
                      <a:pt x="79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0" y="80"/>
                      <a:pt x="80" y="80"/>
                      <a:pt x="79" y="79"/>
                    </a:cubicBezTo>
                    <a:moveTo>
                      <a:pt x="102" y="79"/>
                    </a:moveTo>
                    <a:cubicBezTo>
                      <a:pt x="102" y="80"/>
                      <a:pt x="101" y="80"/>
                      <a:pt x="101" y="80"/>
                    </a:cubicBezTo>
                    <a:cubicBezTo>
                      <a:pt x="105" y="82"/>
                      <a:pt x="109" y="85"/>
                      <a:pt x="113" y="87"/>
                    </a:cubicBezTo>
                    <a:cubicBezTo>
                      <a:pt x="113" y="87"/>
                      <a:pt x="114" y="87"/>
                      <a:pt x="114" y="87"/>
                    </a:cubicBezTo>
                    <a:cubicBezTo>
                      <a:pt x="110" y="84"/>
                      <a:pt x="106" y="82"/>
                      <a:pt x="102" y="79"/>
                    </a:cubicBezTo>
                    <a:moveTo>
                      <a:pt x="39" y="79"/>
                    </a:moveTo>
                    <a:cubicBezTo>
                      <a:pt x="39" y="79"/>
                      <a:pt x="39" y="80"/>
                      <a:pt x="39" y="80"/>
                    </a:cubicBezTo>
                    <a:cubicBezTo>
                      <a:pt x="39" y="80"/>
                      <a:pt x="39" y="80"/>
                      <a:pt x="39" y="80"/>
                    </a:cubicBezTo>
                    <a:cubicBezTo>
                      <a:pt x="40" y="80"/>
                      <a:pt x="40" y="80"/>
                      <a:pt x="40" y="80"/>
                    </a:cubicBezTo>
                    <a:cubicBezTo>
                      <a:pt x="40" y="79"/>
                      <a:pt x="39" y="79"/>
                      <a:pt x="39" y="79"/>
                    </a:cubicBezTo>
                    <a:moveTo>
                      <a:pt x="36" y="79"/>
                    </a:moveTo>
                    <a:cubicBezTo>
                      <a:pt x="35" y="80"/>
                      <a:pt x="35" y="80"/>
                      <a:pt x="35" y="81"/>
                    </a:cubicBezTo>
                    <a:cubicBezTo>
                      <a:pt x="34" y="82"/>
                      <a:pt x="33" y="83"/>
                      <a:pt x="32" y="85"/>
                    </a:cubicBezTo>
                    <a:cubicBezTo>
                      <a:pt x="33" y="85"/>
                      <a:pt x="34" y="86"/>
                      <a:pt x="34" y="86"/>
                    </a:cubicBezTo>
                    <a:cubicBezTo>
                      <a:pt x="35" y="84"/>
                      <a:pt x="36" y="83"/>
                      <a:pt x="37" y="81"/>
                    </a:cubicBezTo>
                    <a:cubicBezTo>
                      <a:pt x="37" y="81"/>
                      <a:pt x="38" y="81"/>
                      <a:pt x="38" y="80"/>
                    </a:cubicBezTo>
                    <a:cubicBezTo>
                      <a:pt x="37" y="80"/>
                      <a:pt x="36" y="79"/>
                      <a:pt x="36" y="79"/>
                    </a:cubicBezTo>
                    <a:moveTo>
                      <a:pt x="73" y="79"/>
                    </a:moveTo>
                    <a:cubicBezTo>
                      <a:pt x="73" y="79"/>
                      <a:pt x="73" y="79"/>
                      <a:pt x="73" y="79"/>
                    </a:cubicBezTo>
                    <a:cubicBezTo>
                      <a:pt x="73" y="79"/>
                      <a:pt x="73" y="79"/>
                      <a:pt x="73" y="79"/>
                    </a:cubicBezTo>
                    <a:cubicBezTo>
                      <a:pt x="74" y="80"/>
                      <a:pt x="75" y="81"/>
                      <a:pt x="75" y="81"/>
                    </a:cubicBezTo>
                    <a:cubicBezTo>
                      <a:pt x="76" y="81"/>
                      <a:pt x="76" y="81"/>
                      <a:pt x="76" y="81"/>
                    </a:cubicBezTo>
                    <a:cubicBezTo>
                      <a:pt x="75" y="80"/>
                      <a:pt x="74" y="79"/>
                      <a:pt x="73" y="79"/>
                    </a:cubicBezTo>
                    <a:moveTo>
                      <a:pt x="102" y="79"/>
                    </a:moveTo>
                    <a:cubicBezTo>
                      <a:pt x="102" y="79"/>
                      <a:pt x="102" y="79"/>
                      <a:pt x="102" y="79"/>
                    </a:cubicBezTo>
                    <a:cubicBezTo>
                      <a:pt x="106" y="81"/>
                      <a:pt x="110" y="84"/>
                      <a:pt x="114" y="86"/>
                    </a:cubicBezTo>
                    <a:cubicBezTo>
                      <a:pt x="114" y="86"/>
                      <a:pt x="114" y="86"/>
                      <a:pt x="114" y="86"/>
                    </a:cubicBezTo>
                    <a:cubicBezTo>
                      <a:pt x="110" y="83"/>
                      <a:pt x="106" y="81"/>
                      <a:pt x="102" y="79"/>
                    </a:cubicBezTo>
                    <a:moveTo>
                      <a:pt x="137" y="78"/>
                    </a:moveTo>
                    <a:cubicBezTo>
                      <a:pt x="137" y="79"/>
                      <a:pt x="137" y="79"/>
                      <a:pt x="136" y="80"/>
                    </a:cubicBezTo>
                    <a:cubicBezTo>
                      <a:pt x="136" y="80"/>
                      <a:pt x="136" y="80"/>
                      <a:pt x="136" y="80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7" y="78"/>
                      <a:pt x="137" y="78"/>
                      <a:pt x="137" y="78"/>
                    </a:cubicBezTo>
                    <a:moveTo>
                      <a:pt x="59" y="78"/>
                    </a:moveTo>
                    <a:cubicBezTo>
                      <a:pt x="59" y="79"/>
                      <a:pt x="58" y="79"/>
                      <a:pt x="58" y="80"/>
                    </a:cubicBezTo>
                    <a:cubicBezTo>
                      <a:pt x="57" y="82"/>
                      <a:pt x="57" y="82"/>
                      <a:pt x="57" y="82"/>
                    </a:cubicBezTo>
                    <a:cubicBezTo>
                      <a:pt x="57" y="82"/>
                      <a:pt x="58" y="83"/>
                      <a:pt x="58" y="83"/>
                    </a:cubicBezTo>
                    <a:cubicBezTo>
                      <a:pt x="59" y="82"/>
                      <a:pt x="60" y="80"/>
                      <a:pt x="60" y="79"/>
                    </a:cubicBezTo>
                    <a:cubicBezTo>
                      <a:pt x="60" y="79"/>
                      <a:pt x="59" y="78"/>
                      <a:pt x="59" y="78"/>
                    </a:cubicBezTo>
                    <a:moveTo>
                      <a:pt x="74" y="78"/>
                    </a:moveTo>
                    <a:cubicBezTo>
                      <a:pt x="73" y="78"/>
                      <a:pt x="73" y="78"/>
                      <a:pt x="73" y="79"/>
                    </a:cubicBezTo>
                    <a:cubicBezTo>
                      <a:pt x="74" y="79"/>
                      <a:pt x="75" y="80"/>
                      <a:pt x="76" y="80"/>
                    </a:cubicBezTo>
                    <a:cubicBezTo>
                      <a:pt x="76" y="80"/>
                      <a:pt x="76" y="80"/>
                      <a:pt x="76" y="80"/>
                    </a:cubicBezTo>
                    <a:cubicBezTo>
                      <a:pt x="75" y="79"/>
                      <a:pt x="74" y="79"/>
                      <a:pt x="74" y="78"/>
                    </a:cubicBezTo>
                    <a:moveTo>
                      <a:pt x="136" y="78"/>
                    </a:moveTo>
                    <a:cubicBezTo>
                      <a:pt x="136" y="78"/>
                      <a:pt x="136" y="79"/>
                      <a:pt x="136" y="79"/>
                    </a:cubicBezTo>
                    <a:cubicBezTo>
                      <a:pt x="136" y="80"/>
                      <a:pt x="136" y="80"/>
                      <a:pt x="136" y="80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7" y="78"/>
                      <a:pt x="137" y="78"/>
                      <a:pt x="136" y="78"/>
                    </a:cubicBezTo>
                    <a:moveTo>
                      <a:pt x="37" y="78"/>
                    </a:moveTo>
                    <a:cubicBezTo>
                      <a:pt x="36" y="78"/>
                      <a:pt x="36" y="78"/>
                      <a:pt x="36" y="78"/>
                    </a:cubicBezTo>
                    <a:cubicBezTo>
                      <a:pt x="37" y="79"/>
                      <a:pt x="37" y="79"/>
                      <a:pt x="38" y="80"/>
                    </a:cubicBezTo>
                    <a:cubicBezTo>
                      <a:pt x="38" y="79"/>
                      <a:pt x="38" y="79"/>
                      <a:pt x="39" y="79"/>
                    </a:cubicBezTo>
                    <a:cubicBezTo>
                      <a:pt x="38" y="78"/>
                      <a:pt x="37" y="78"/>
                      <a:pt x="37" y="78"/>
                    </a:cubicBezTo>
                    <a:moveTo>
                      <a:pt x="76" y="77"/>
                    </a:moveTo>
                    <a:cubicBezTo>
                      <a:pt x="76" y="78"/>
                      <a:pt x="77" y="78"/>
                      <a:pt x="77" y="78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6" y="77"/>
                      <a:pt x="76" y="77"/>
                      <a:pt x="76" y="77"/>
                    </a:cubicBezTo>
                    <a:moveTo>
                      <a:pt x="85" y="77"/>
                    </a:moveTo>
                    <a:cubicBezTo>
                      <a:pt x="85" y="78"/>
                      <a:pt x="84" y="79"/>
                      <a:pt x="83" y="80"/>
                    </a:cubicBezTo>
                    <a:cubicBezTo>
                      <a:pt x="83" y="80"/>
                      <a:pt x="83" y="81"/>
                      <a:pt x="83" y="81"/>
                    </a:cubicBezTo>
                    <a:cubicBezTo>
                      <a:pt x="85" y="83"/>
                      <a:pt x="87" y="84"/>
                      <a:pt x="90" y="85"/>
                    </a:cubicBezTo>
                    <a:cubicBezTo>
                      <a:pt x="91" y="84"/>
                      <a:pt x="91" y="82"/>
                      <a:pt x="92" y="81"/>
                    </a:cubicBezTo>
                    <a:cubicBezTo>
                      <a:pt x="90" y="80"/>
                      <a:pt x="87" y="78"/>
                      <a:pt x="85" y="77"/>
                    </a:cubicBezTo>
                    <a:moveTo>
                      <a:pt x="74" y="77"/>
                    </a:moveTo>
                    <a:cubicBezTo>
                      <a:pt x="74" y="77"/>
                      <a:pt x="74" y="77"/>
                      <a:pt x="74" y="77"/>
                    </a:cubicBezTo>
                    <a:cubicBezTo>
                      <a:pt x="75" y="77"/>
                      <a:pt x="75" y="77"/>
                      <a:pt x="76" y="77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6" y="78"/>
                      <a:pt x="75" y="77"/>
                      <a:pt x="74" y="77"/>
                    </a:cubicBezTo>
                    <a:moveTo>
                      <a:pt x="56" y="76"/>
                    </a:moveTo>
                    <a:cubicBezTo>
                      <a:pt x="55" y="78"/>
                      <a:pt x="54" y="79"/>
                      <a:pt x="54" y="80"/>
                    </a:cubicBezTo>
                    <a:cubicBezTo>
                      <a:pt x="54" y="81"/>
                      <a:pt x="55" y="81"/>
                      <a:pt x="56" y="82"/>
                    </a:cubicBezTo>
                    <a:cubicBezTo>
                      <a:pt x="57" y="80"/>
                      <a:pt x="58" y="79"/>
                      <a:pt x="58" y="78"/>
                    </a:cubicBezTo>
                    <a:cubicBezTo>
                      <a:pt x="58" y="77"/>
                      <a:pt x="57" y="77"/>
                      <a:pt x="56" y="76"/>
                    </a:cubicBezTo>
                    <a:moveTo>
                      <a:pt x="60" y="76"/>
                    </a:moveTo>
                    <a:cubicBezTo>
                      <a:pt x="60" y="76"/>
                      <a:pt x="60" y="76"/>
                      <a:pt x="60" y="76"/>
                    </a:cubicBezTo>
                    <a:cubicBezTo>
                      <a:pt x="61" y="76"/>
                      <a:pt x="61" y="76"/>
                      <a:pt x="62" y="76"/>
                    </a:cubicBezTo>
                    <a:cubicBezTo>
                      <a:pt x="61" y="76"/>
                      <a:pt x="61" y="76"/>
                      <a:pt x="60" y="76"/>
                    </a:cubicBezTo>
                    <a:moveTo>
                      <a:pt x="82" y="75"/>
                    </a:moveTo>
                    <a:cubicBezTo>
                      <a:pt x="81" y="76"/>
                      <a:pt x="80" y="78"/>
                      <a:pt x="79" y="79"/>
                    </a:cubicBezTo>
                    <a:cubicBezTo>
                      <a:pt x="80" y="80"/>
                      <a:pt x="80" y="80"/>
                      <a:pt x="81" y="8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76"/>
                      <a:pt x="82" y="75"/>
                      <a:pt x="82" y="75"/>
                    </a:cubicBezTo>
                    <a:moveTo>
                      <a:pt x="61" y="75"/>
                    </a:moveTo>
                    <a:cubicBezTo>
                      <a:pt x="61" y="75"/>
                      <a:pt x="61" y="75"/>
                      <a:pt x="61" y="75"/>
                    </a:cubicBezTo>
                    <a:cubicBezTo>
                      <a:pt x="61" y="76"/>
                      <a:pt x="61" y="76"/>
                      <a:pt x="62" y="76"/>
                    </a:cubicBezTo>
                    <a:cubicBezTo>
                      <a:pt x="62" y="76"/>
                      <a:pt x="62" y="76"/>
                      <a:pt x="62" y="75"/>
                    </a:cubicBezTo>
                    <a:cubicBezTo>
                      <a:pt x="62" y="75"/>
                      <a:pt x="61" y="75"/>
                      <a:pt x="61" y="75"/>
                    </a:cubicBezTo>
                    <a:moveTo>
                      <a:pt x="42" y="75"/>
                    </a:moveTo>
                    <a:cubicBezTo>
                      <a:pt x="42" y="75"/>
                      <a:pt x="41" y="75"/>
                      <a:pt x="41" y="75"/>
                    </a:cubicBezTo>
                    <a:cubicBezTo>
                      <a:pt x="42" y="75"/>
                      <a:pt x="42" y="75"/>
                      <a:pt x="42" y="75"/>
                    </a:cubicBezTo>
                    <a:cubicBezTo>
                      <a:pt x="42" y="75"/>
                      <a:pt x="42" y="75"/>
                      <a:pt x="43" y="75"/>
                    </a:cubicBezTo>
                    <a:cubicBezTo>
                      <a:pt x="42" y="75"/>
                      <a:pt x="42" y="75"/>
                      <a:pt x="42" y="75"/>
                    </a:cubicBezTo>
                    <a:moveTo>
                      <a:pt x="124" y="74"/>
                    </a:moveTo>
                    <a:cubicBezTo>
                      <a:pt x="124" y="75"/>
                      <a:pt x="123" y="75"/>
                      <a:pt x="123" y="76"/>
                    </a:cubicBezTo>
                    <a:cubicBezTo>
                      <a:pt x="126" y="78"/>
                      <a:pt x="129" y="79"/>
                      <a:pt x="132" y="81"/>
                    </a:cubicBezTo>
                    <a:cubicBezTo>
                      <a:pt x="132" y="81"/>
                      <a:pt x="133" y="80"/>
                      <a:pt x="133" y="79"/>
                    </a:cubicBezTo>
                    <a:cubicBezTo>
                      <a:pt x="130" y="77"/>
                      <a:pt x="127" y="76"/>
                      <a:pt x="124" y="74"/>
                    </a:cubicBezTo>
                    <a:moveTo>
                      <a:pt x="58" y="74"/>
                    </a:moveTo>
                    <a:cubicBezTo>
                      <a:pt x="58" y="74"/>
                      <a:pt x="58" y="74"/>
                      <a:pt x="58" y="74"/>
                    </a:cubicBezTo>
                    <a:cubicBezTo>
                      <a:pt x="58" y="74"/>
                      <a:pt x="59" y="75"/>
                      <a:pt x="60" y="75"/>
                    </a:cubicBezTo>
                    <a:cubicBezTo>
                      <a:pt x="60" y="75"/>
                      <a:pt x="60" y="75"/>
                      <a:pt x="60" y="75"/>
                    </a:cubicBezTo>
                    <a:cubicBezTo>
                      <a:pt x="59" y="75"/>
                      <a:pt x="58" y="74"/>
                      <a:pt x="58" y="74"/>
                    </a:cubicBezTo>
                    <a:moveTo>
                      <a:pt x="42" y="74"/>
                    </a:move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5"/>
                      <a:pt x="42" y="75"/>
                      <a:pt x="43" y="75"/>
                    </a:cubicBezTo>
                    <a:cubicBezTo>
                      <a:pt x="43" y="75"/>
                      <a:pt x="43" y="75"/>
                      <a:pt x="43" y="74"/>
                    </a:cubicBezTo>
                    <a:cubicBezTo>
                      <a:pt x="43" y="74"/>
                      <a:pt x="42" y="74"/>
                      <a:pt x="42" y="74"/>
                    </a:cubicBezTo>
                    <a:moveTo>
                      <a:pt x="105" y="74"/>
                    </a:moveTo>
                    <a:cubicBezTo>
                      <a:pt x="105" y="74"/>
                      <a:pt x="105" y="74"/>
                      <a:pt x="105" y="74"/>
                    </a:cubicBezTo>
                    <a:cubicBezTo>
                      <a:pt x="109" y="76"/>
                      <a:pt x="113" y="79"/>
                      <a:pt x="117" y="81"/>
                    </a:cubicBezTo>
                    <a:cubicBezTo>
                      <a:pt x="117" y="81"/>
                      <a:pt x="117" y="81"/>
                      <a:pt x="117" y="81"/>
                    </a:cubicBezTo>
                    <a:cubicBezTo>
                      <a:pt x="113" y="78"/>
                      <a:pt x="109" y="76"/>
                      <a:pt x="105" y="74"/>
                    </a:cubicBezTo>
                    <a:moveTo>
                      <a:pt x="62" y="73"/>
                    </a:moveTo>
                    <a:cubicBezTo>
                      <a:pt x="62" y="74"/>
                      <a:pt x="61" y="74"/>
                      <a:pt x="61" y="74"/>
                    </a:cubicBezTo>
                    <a:cubicBezTo>
                      <a:pt x="62" y="74"/>
                      <a:pt x="62" y="75"/>
                      <a:pt x="63" y="75"/>
                    </a:cubicBezTo>
                    <a:cubicBezTo>
                      <a:pt x="63" y="75"/>
                      <a:pt x="63" y="74"/>
                      <a:pt x="63" y="74"/>
                    </a:cubicBezTo>
                    <a:cubicBezTo>
                      <a:pt x="63" y="74"/>
                      <a:pt x="62" y="74"/>
                      <a:pt x="62" y="73"/>
                    </a:cubicBezTo>
                    <a:moveTo>
                      <a:pt x="39" y="73"/>
                    </a:moveTo>
                    <a:cubicBezTo>
                      <a:pt x="39" y="73"/>
                      <a:pt x="39" y="73"/>
                      <a:pt x="39" y="74"/>
                    </a:cubicBezTo>
                    <a:cubicBezTo>
                      <a:pt x="40" y="74"/>
                      <a:pt x="40" y="74"/>
                      <a:pt x="41" y="75"/>
                    </a:cubicBezTo>
                    <a:cubicBezTo>
                      <a:pt x="41" y="75"/>
                      <a:pt x="41" y="75"/>
                      <a:pt x="41" y="74"/>
                    </a:cubicBezTo>
                    <a:cubicBezTo>
                      <a:pt x="41" y="74"/>
                      <a:pt x="40" y="74"/>
                      <a:pt x="39" y="73"/>
                    </a:cubicBezTo>
                    <a:moveTo>
                      <a:pt x="26" y="73"/>
                    </a:moveTo>
                    <a:cubicBezTo>
                      <a:pt x="24" y="75"/>
                      <a:pt x="23" y="77"/>
                      <a:pt x="22" y="79"/>
                    </a:cubicBezTo>
                    <a:cubicBezTo>
                      <a:pt x="23" y="80"/>
                      <a:pt x="23" y="80"/>
                      <a:pt x="24" y="80"/>
                    </a:cubicBezTo>
                    <a:cubicBezTo>
                      <a:pt x="25" y="78"/>
                      <a:pt x="26" y="76"/>
                      <a:pt x="27" y="74"/>
                    </a:cubicBezTo>
                    <a:cubicBezTo>
                      <a:pt x="26" y="73"/>
                      <a:pt x="26" y="73"/>
                      <a:pt x="26" y="73"/>
                    </a:cubicBezTo>
                    <a:moveTo>
                      <a:pt x="58" y="73"/>
                    </a:moveTo>
                    <a:cubicBezTo>
                      <a:pt x="58" y="73"/>
                      <a:pt x="58" y="73"/>
                      <a:pt x="58" y="74"/>
                    </a:cubicBezTo>
                    <a:cubicBezTo>
                      <a:pt x="59" y="74"/>
                      <a:pt x="59" y="75"/>
                      <a:pt x="60" y="75"/>
                    </a:cubicBezTo>
                    <a:cubicBezTo>
                      <a:pt x="60" y="75"/>
                      <a:pt x="60" y="75"/>
                      <a:pt x="60" y="74"/>
                    </a:cubicBezTo>
                    <a:cubicBezTo>
                      <a:pt x="60" y="74"/>
                      <a:pt x="59" y="73"/>
                      <a:pt x="58" y="73"/>
                    </a:cubicBezTo>
                    <a:moveTo>
                      <a:pt x="88" y="73"/>
                    </a:moveTo>
                    <a:cubicBezTo>
                      <a:pt x="88" y="73"/>
                      <a:pt x="88" y="73"/>
                      <a:pt x="88" y="73"/>
                    </a:cubicBezTo>
                    <a:cubicBezTo>
                      <a:pt x="90" y="74"/>
                      <a:pt x="92" y="75"/>
                      <a:pt x="94" y="77"/>
                    </a:cubicBezTo>
                    <a:cubicBezTo>
                      <a:pt x="95" y="77"/>
                      <a:pt x="95" y="77"/>
                      <a:pt x="95" y="77"/>
                    </a:cubicBezTo>
                    <a:cubicBezTo>
                      <a:pt x="92" y="75"/>
                      <a:pt x="90" y="74"/>
                      <a:pt x="88" y="73"/>
                    </a:cubicBezTo>
                    <a:moveTo>
                      <a:pt x="40" y="72"/>
                    </a:moveTo>
                    <a:cubicBezTo>
                      <a:pt x="40" y="73"/>
                      <a:pt x="39" y="73"/>
                      <a:pt x="39" y="73"/>
                    </a:cubicBezTo>
                    <a:cubicBezTo>
                      <a:pt x="40" y="74"/>
                      <a:pt x="41" y="74"/>
                      <a:pt x="41" y="74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1" y="73"/>
                      <a:pt x="40" y="73"/>
                      <a:pt x="40" y="72"/>
                    </a:cubicBezTo>
                    <a:moveTo>
                      <a:pt x="62" y="72"/>
                    </a:moveTo>
                    <a:cubicBezTo>
                      <a:pt x="62" y="73"/>
                      <a:pt x="62" y="73"/>
                      <a:pt x="62" y="73"/>
                    </a:cubicBezTo>
                    <a:cubicBezTo>
                      <a:pt x="62" y="73"/>
                      <a:pt x="63" y="73"/>
                      <a:pt x="63" y="74"/>
                    </a:cubicBezTo>
                    <a:cubicBezTo>
                      <a:pt x="64" y="74"/>
                      <a:pt x="64" y="73"/>
                      <a:pt x="64" y="73"/>
                    </a:cubicBezTo>
                    <a:cubicBezTo>
                      <a:pt x="63" y="73"/>
                      <a:pt x="63" y="73"/>
                      <a:pt x="62" y="72"/>
                    </a:cubicBezTo>
                    <a:moveTo>
                      <a:pt x="77" y="72"/>
                    </a:moveTo>
                    <a:cubicBezTo>
                      <a:pt x="76" y="74"/>
                      <a:pt x="75" y="75"/>
                      <a:pt x="74" y="77"/>
                    </a:cubicBezTo>
                    <a:cubicBezTo>
                      <a:pt x="75" y="77"/>
                      <a:pt x="76" y="78"/>
                      <a:pt x="77" y="78"/>
                    </a:cubicBezTo>
                    <a:cubicBezTo>
                      <a:pt x="78" y="77"/>
                      <a:pt x="79" y="75"/>
                      <a:pt x="80" y="74"/>
                    </a:cubicBezTo>
                    <a:cubicBezTo>
                      <a:pt x="79" y="73"/>
                      <a:pt x="78" y="73"/>
                      <a:pt x="77" y="72"/>
                    </a:cubicBezTo>
                    <a:moveTo>
                      <a:pt x="59" y="72"/>
                    </a:move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3"/>
                      <a:pt x="60" y="73"/>
                      <a:pt x="61" y="74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0" y="73"/>
                      <a:pt x="60" y="72"/>
                      <a:pt x="59" y="72"/>
                    </a:cubicBezTo>
                    <a:moveTo>
                      <a:pt x="26" y="72"/>
                    </a:moveTo>
                    <a:cubicBezTo>
                      <a:pt x="26" y="72"/>
                      <a:pt x="26" y="72"/>
                      <a:pt x="26" y="72"/>
                    </a:cubicBezTo>
                    <a:cubicBezTo>
                      <a:pt x="26" y="73"/>
                      <a:pt x="27" y="73"/>
                      <a:pt x="28" y="73"/>
                    </a:cubicBezTo>
                    <a:cubicBezTo>
                      <a:pt x="28" y="73"/>
                      <a:pt x="28" y="73"/>
                      <a:pt x="28" y="73"/>
                    </a:cubicBezTo>
                    <a:cubicBezTo>
                      <a:pt x="27" y="72"/>
                      <a:pt x="27" y="72"/>
                      <a:pt x="26" y="72"/>
                    </a:cubicBezTo>
                    <a:moveTo>
                      <a:pt x="63" y="72"/>
                    </a:moveTo>
                    <a:cubicBezTo>
                      <a:pt x="63" y="72"/>
                      <a:pt x="63" y="72"/>
                      <a:pt x="62" y="72"/>
                    </a:cubicBezTo>
                    <a:cubicBezTo>
                      <a:pt x="63" y="72"/>
                      <a:pt x="63" y="73"/>
                      <a:pt x="64" y="73"/>
                    </a:cubicBezTo>
                    <a:cubicBezTo>
                      <a:pt x="64" y="73"/>
                      <a:pt x="64" y="73"/>
                      <a:pt x="64" y="72"/>
                    </a:cubicBezTo>
                    <a:cubicBezTo>
                      <a:pt x="64" y="72"/>
                      <a:pt x="63" y="72"/>
                      <a:pt x="63" y="72"/>
                    </a:cubicBezTo>
                    <a:moveTo>
                      <a:pt x="23" y="71"/>
                    </a:moveTo>
                    <a:cubicBezTo>
                      <a:pt x="22" y="74"/>
                      <a:pt x="20" y="76"/>
                      <a:pt x="19" y="78"/>
                    </a:cubicBezTo>
                    <a:cubicBezTo>
                      <a:pt x="19" y="78"/>
                      <a:pt x="20" y="78"/>
                      <a:pt x="20" y="78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3" y="71"/>
                      <a:pt x="23" y="71"/>
                      <a:pt x="23" y="71"/>
                    </a:cubicBezTo>
                    <a:moveTo>
                      <a:pt x="88" y="71"/>
                    </a:moveTo>
                    <a:cubicBezTo>
                      <a:pt x="88" y="72"/>
                      <a:pt x="88" y="72"/>
                      <a:pt x="88" y="72"/>
                    </a:cubicBezTo>
                    <a:cubicBezTo>
                      <a:pt x="89" y="73"/>
                      <a:pt x="91" y="74"/>
                      <a:pt x="92" y="74"/>
                    </a:cubicBezTo>
                    <a:cubicBezTo>
                      <a:pt x="93" y="75"/>
                      <a:pt x="94" y="76"/>
                      <a:pt x="95" y="76"/>
                    </a:cubicBezTo>
                    <a:cubicBezTo>
                      <a:pt x="95" y="76"/>
                      <a:pt x="95" y="76"/>
                      <a:pt x="95" y="76"/>
                    </a:cubicBezTo>
                    <a:cubicBezTo>
                      <a:pt x="93" y="74"/>
                      <a:pt x="91" y="73"/>
                      <a:pt x="88" y="71"/>
                    </a:cubicBezTo>
                    <a:moveTo>
                      <a:pt x="126" y="71"/>
                    </a:moveTo>
                    <a:cubicBezTo>
                      <a:pt x="125" y="72"/>
                      <a:pt x="125" y="72"/>
                      <a:pt x="125" y="73"/>
                    </a:cubicBezTo>
                    <a:cubicBezTo>
                      <a:pt x="128" y="75"/>
                      <a:pt x="131" y="76"/>
                      <a:pt x="134" y="78"/>
                    </a:cubicBezTo>
                    <a:cubicBezTo>
                      <a:pt x="134" y="78"/>
                      <a:pt x="134" y="77"/>
                      <a:pt x="134" y="77"/>
                    </a:cubicBezTo>
                    <a:cubicBezTo>
                      <a:pt x="132" y="75"/>
                      <a:pt x="129" y="73"/>
                      <a:pt x="126" y="71"/>
                    </a:cubicBezTo>
                    <a:moveTo>
                      <a:pt x="141" y="71"/>
                    </a:moveTo>
                    <a:cubicBezTo>
                      <a:pt x="141" y="71"/>
                      <a:pt x="141" y="71"/>
                      <a:pt x="141" y="72"/>
                    </a:cubicBezTo>
                    <a:cubicBezTo>
                      <a:pt x="141" y="72"/>
                      <a:pt x="141" y="72"/>
                      <a:pt x="141" y="72"/>
                    </a:cubicBezTo>
                    <a:cubicBezTo>
                      <a:pt x="142" y="71"/>
                      <a:pt x="142" y="71"/>
                      <a:pt x="142" y="71"/>
                    </a:cubicBezTo>
                    <a:cubicBezTo>
                      <a:pt x="141" y="71"/>
                      <a:pt x="141" y="71"/>
                      <a:pt x="141" y="71"/>
                    </a:cubicBezTo>
                    <a:moveTo>
                      <a:pt x="85" y="71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5" y="71"/>
                      <a:pt x="85" y="71"/>
                      <a:pt x="86" y="72"/>
                    </a:cubicBezTo>
                    <a:cubicBezTo>
                      <a:pt x="86" y="71"/>
                      <a:pt x="86" y="71"/>
                      <a:pt x="86" y="71"/>
                    </a:cubicBezTo>
                    <a:cubicBezTo>
                      <a:pt x="85" y="71"/>
                      <a:pt x="85" y="71"/>
                      <a:pt x="85" y="71"/>
                    </a:cubicBezTo>
                    <a:moveTo>
                      <a:pt x="60" y="71"/>
                    </a:moveTo>
                    <a:cubicBezTo>
                      <a:pt x="60" y="71"/>
                      <a:pt x="59" y="71"/>
                      <a:pt x="59" y="71"/>
                    </a:cubicBezTo>
                    <a:cubicBezTo>
                      <a:pt x="60" y="72"/>
                      <a:pt x="61" y="72"/>
                      <a:pt x="61" y="73"/>
                    </a:cubicBezTo>
                    <a:cubicBezTo>
                      <a:pt x="62" y="72"/>
                      <a:pt x="62" y="72"/>
                      <a:pt x="62" y="72"/>
                    </a:cubicBezTo>
                    <a:cubicBezTo>
                      <a:pt x="61" y="72"/>
                      <a:pt x="60" y="71"/>
                      <a:pt x="60" y="71"/>
                    </a:cubicBezTo>
                    <a:moveTo>
                      <a:pt x="89" y="71"/>
                    </a:moveTo>
                    <a:cubicBezTo>
                      <a:pt x="89" y="71"/>
                      <a:pt x="89" y="71"/>
                      <a:pt x="89" y="71"/>
                    </a:cubicBezTo>
                    <a:cubicBezTo>
                      <a:pt x="91" y="72"/>
                      <a:pt x="93" y="74"/>
                      <a:pt x="95" y="75"/>
                    </a:cubicBezTo>
                    <a:cubicBezTo>
                      <a:pt x="96" y="75"/>
                      <a:pt x="96" y="75"/>
                      <a:pt x="96" y="75"/>
                    </a:cubicBezTo>
                    <a:cubicBezTo>
                      <a:pt x="93" y="73"/>
                      <a:pt x="91" y="72"/>
                      <a:pt x="89" y="71"/>
                    </a:cubicBezTo>
                    <a:moveTo>
                      <a:pt x="141" y="70"/>
                    </a:moveTo>
                    <a:cubicBezTo>
                      <a:pt x="141" y="71"/>
                      <a:pt x="141" y="71"/>
                      <a:pt x="140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1" y="70"/>
                      <a:pt x="141" y="70"/>
                      <a:pt x="141" y="70"/>
                    </a:cubicBezTo>
                    <a:moveTo>
                      <a:pt x="24" y="70"/>
                    </a:moveTo>
                    <a:cubicBezTo>
                      <a:pt x="24" y="70"/>
                      <a:pt x="24" y="71"/>
                      <a:pt x="23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0"/>
                      <a:pt x="24" y="70"/>
                      <a:pt x="24" y="70"/>
                    </a:cubicBezTo>
                    <a:moveTo>
                      <a:pt x="153" y="70"/>
                    </a:moveTo>
                    <a:cubicBezTo>
                      <a:pt x="151" y="72"/>
                      <a:pt x="150" y="74"/>
                      <a:pt x="149" y="76"/>
                    </a:cubicBezTo>
                    <a:cubicBezTo>
                      <a:pt x="149" y="77"/>
                      <a:pt x="150" y="77"/>
                      <a:pt x="150" y="77"/>
                    </a:cubicBezTo>
                    <a:cubicBezTo>
                      <a:pt x="151" y="78"/>
                      <a:pt x="152" y="79"/>
                      <a:pt x="154" y="79"/>
                    </a:cubicBezTo>
                    <a:cubicBezTo>
                      <a:pt x="155" y="77"/>
                      <a:pt x="156" y="75"/>
                      <a:pt x="157" y="73"/>
                    </a:cubicBezTo>
                    <a:cubicBezTo>
                      <a:pt x="156" y="72"/>
                      <a:pt x="154" y="71"/>
                      <a:pt x="153" y="70"/>
                    </a:cubicBezTo>
                    <a:moveTo>
                      <a:pt x="60" y="70"/>
                    </a:moveTo>
                    <a:cubicBezTo>
                      <a:pt x="60" y="70"/>
                      <a:pt x="60" y="70"/>
                      <a:pt x="60" y="70"/>
                    </a:cubicBezTo>
                    <a:cubicBezTo>
                      <a:pt x="61" y="71"/>
                      <a:pt x="61" y="71"/>
                      <a:pt x="62" y="72"/>
                    </a:cubicBezTo>
                    <a:cubicBezTo>
                      <a:pt x="62" y="72"/>
                      <a:pt x="62" y="71"/>
                      <a:pt x="62" y="71"/>
                    </a:cubicBezTo>
                    <a:cubicBezTo>
                      <a:pt x="62" y="71"/>
                      <a:pt x="61" y="70"/>
                      <a:pt x="60" y="70"/>
                    </a:cubicBezTo>
                    <a:moveTo>
                      <a:pt x="44" y="70"/>
                    </a:moveTo>
                    <a:cubicBezTo>
                      <a:pt x="44" y="71"/>
                      <a:pt x="43" y="72"/>
                      <a:pt x="42" y="73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4" y="73"/>
                      <a:pt x="45" y="71"/>
                      <a:pt x="45" y="70"/>
                    </a:cubicBezTo>
                    <a:cubicBezTo>
                      <a:pt x="45" y="70"/>
                      <a:pt x="45" y="70"/>
                      <a:pt x="44" y="70"/>
                    </a:cubicBezTo>
                    <a:moveTo>
                      <a:pt x="85" y="69"/>
                    </a:moveTo>
                    <a:cubicBezTo>
                      <a:pt x="85" y="70"/>
                      <a:pt x="85" y="70"/>
                      <a:pt x="85" y="70"/>
                    </a:cubicBezTo>
                    <a:cubicBezTo>
                      <a:pt x="85" y="70"/>
                      <a:pt x="86" y="71"/>
                      <a:pt x="86" y="71"/>
                    </a:cubicBezTo>
                    <a:cubicBezTo>
                      <a:pt x="86" y="70"/>
                      <a:pt x="86" y="70"/>
                      <a:pt x="86" y="70"/>
                    </a:cubicBezTo>
                    <a:cubicBezTo>
                      <a:pt x="86" y="70"/>
                      <a:pt x="86" y="70"/>
                      <a:pt x="85" y="69"/>
                    </a:cubicBezTo>
                    <a:moveTo>
                      <a:pt x="86" y="69"/>
                    </a:moveTo>
                    <a:cubicBezTo>
                      <a:pt x="86" y="69"/>
                      <a:pt x="86" y="69"/>
                      <a:pt x="85" y="69"/>
                    </a:cubicBezTo>
                    <a:cubicBezTo>
                      <a:pt x="86" y="69"/>
                      <a:pt x="86" y="70"/>
                      <a:pt x="87" y="70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7" y="69"/>
                      <a:pt x="86" y="69"/>
                      <a:pt x="86" y="69"/>
                    </a:cubicBezTo>
                    <a:moveTo>
                      <a:pt x="42" y="68"/>
                    </a:moveTo>
                    <a:cubicBezTo>
                      <a:pt x="42" y="70"/>
                      <a:pt x="41" y="71"/>
                      <a:pt x="40" y="72"/>
                    </a:cubicBezTo>
                    <a:cubicBezTo>
                      <a:pt x="41" y="72"/>
                      <a:pt x="41" y="73"/>
                      <a:pt x="42" y="73"/>
                    </a:cubicBezTo>
                    <a:cubicBezTo>
                      <a:pt x="43" y="72"/>
                      <a:pt x="44" y="71"/>
                      <a:pt x="44" y="70"/>
                    </a:cubicBezTo>
                    <a:cubicBezTo>
                      <a:pt x="44" y="69"/>
                      <a:pt x="43" y="69"/>
                      <a:pt x="42" y="68"/>
                    </a:cubicBezTo>
                    <a:moveTo>
                      <a:pt x="80" y="68"/>
                    </a:moveTo>
                    <a:cubicBezTo>
                      <a:pt x="80" y="68"/>
                      <a:pt x="80" y="68"/>
                      <a:pt x="80" y="68"/>
                    </a:cubicBezTo>
                    <a:cubicBezTo>
                      <a:pt x="80" y="68"/>
                      <a:pt x="81" y="69"/>
                      <a:pt x="82" y="70"/>
                    </a:cubicBezTo>
                    <a:cubicBezTo>
                      <a:pt x="82" y="69"/>
                      <a:pt x="82" y="69"/>
                      <a:pt x="82" y="69"/>
                    </a:cubicBezTo>
                    <a:cubicBezTo>
                      <a:pt x="81" y="69"/>
                      <a:pt x="80" y="68"/>
                      <a:pt x="80" y="68"/>
                    </a:cubicBezTo>
                    <a:moveTo>
                      <a:pt x="80" y="67"/>
                    </a:move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8"/>
                      <a:pt x="81" y="68"/>
                      <a:pt x="82" y="68"/>
                    </a:cubicBezTo>
                    <a:cubicBezTo>
                      <a:pt x="81" y="68"/>
                      <a:pt x="80" y="68"/>
                      <a:pt x="80" y="67"/>
                    </a:cubicBezTo>
                    <a:moveTo>
                      <a:pt x="29" y="67"/>
                    </a:moveTo>
                    <a:cubicBezTo>
                      <a:pt x="29" y="67"/>
                      <a:pt x="29" y="67"/>
                      <a:pt x="29" y="68"/>
                    </a:cubicBezTo>
                    <a:cubicBezTo>
                      <a:pt x="29" y="68"/>
                      <a:pt x="30" y="68"/>
                      <a:pt x="30" y="69"/>
                    </a:cubicBezTo>
                    <a:cubicBezTo>
                      <a:pt x="31" y="68"/>
                      <a:pt x="31" y="68"/>
                      <a:pt x="31" y="68"/>
                    </a:cubicBezTo>
                    <a:cubicBezTo>
                      <a:pt x="30" y="68"/>
                      <a:pt x="30" y="67"/>
                      <a:pt x="29" y="67"/>
                    </a:cubicBezTo>
                    <a:moveTo>
                      <a:pt x="147" y="67"/>
                    </a:moveTo>
                    <a:cubicBezTo>
                      <a:pt x="145" y="69"/>
                      <a:pt x="144" y="71"/>
                      <a:pt x="143" y="73"/>
                    </a:cubicBezTo>
                    <a:cubicBezTo>
                      <a:pt x="145" y="74"/>
                      <a:pt x="146" y="75"/>
                      <a:pt x="148" y="76"/>
                    </a:cubicBezTo>
                    <a:cubicBezTo>
                      <a:pt x="149" y="74"/>
                      <a:pt x="150" y="72"/>
                      <a:pt x="152" y="70"/>
                    </a:cubicBezTo>
                    <a:cubicBezTo>
                      <a:pt x="150" y="69"/>
                      <a:pt x="148" y="68"/>
                      <a:pt x="147" y="67"/>
                    </a:cubicBezTo>
                    <a:moveTo>
                      <a:pt x="80" y="66"/>
                    </a:moveTo>
                    <a:cubicBezTo>
                      <a:pt x="80" y="67"/>
                      <a:pt x="80" y="67"/>
                      <a:pt x="80" y="67"/>
                    </a:cubicBezTo>
                    <a:cubicBezTo>
                      <a:pt x="81" y="68"/>
                      <a:pt x="82" y="68"/>
                      <a:pt x="83" y="69"/>
                    </a:cubicBezTo>
                    <a:cubicBezTo>
                      <a:pt x="83" y="69"/>
                      <a:pt x="83" y="68"/>
                      <a:pt x="83" y="68"/>
                    </a:cubicBezTo>
                    <a:cubicBezTo>
                      <a:pt x="82" y="68"/>
                      <a:pt x="81" y="67"/>
                      <a:pt x="80" y="66"/>
                    </a:cubicBezTo>
                    <a:moveTo>
                      <a:pt x="29" y="66"/>
                    </a:moveTo>
                    <a:cubicBezTo>
                      <a:pt x="29" y="67"/>
                      <a:pt x="29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1" y="68"/>
                      <a:pt x="31" y="68"/>
                      <a:pt x="31" y="67"/>
                    </a:cubicBezTo>
                    <a:cubicBezTo>
                      <a:pt x="31" y="67"/>
                      <a:pt x="30" y="67"/>
                      <a:pt x="29" y="66"/>
                    </a:cubicBezTo>
                    <a:moveTo>
                      <a:pt x="81" y="66"/>
                    </a:moveTo>
                    <a:cubicBezTo>
                      <a:pt x="81" y="66"/>
                      <a:pt x="81" y="66"/>
                      <a:pt x="80" y="66"/>
                    </a:cubicBezTo>
                    <a:cubicBezTo>
                      <a:pt x="81" y="67"/>
                      <a:pt x="82" y="67"/>
                      <a:pt x="83" y="68"/>
                    </a:cubicBezTo>
                    <a:cubicBezTo>
                      <a:pt x="83" y="68"/>
                      <a:pt x="83" y="68"/>
                      <a:pt x="84" y="67"/>
                    </a:cubicBezTo>
                    <a:cubicBezTo>
                      <a:pt x="83" y="67"/>
                      <a:pt x="82" y="66"/>
                      <a:pt x="81" y="66"/>
                    </a:cubicBezTo>
                    <a:moveTo>
                      <a:pt x="110" y="66"/>
                    </a:moveTo>
                    <a:cubicBezTo>
                      <a:pt x="110" y="66"/>
                      <a:pt x="109" y="67"/>
                      <a:pt x="109" y="68"/>
                    </a:cubicBezTo>
                    <a:cubicBezTo>
                      <a:pt x="113" y="70"/>
                      <a:pt x="117" y="72"/>
                      <a:pt x="121" y="75"/>
                    </a:cubicBezTo>
                    <a:cubicBezTo>
                      <a:pt x="121" y="74"/>
                      <a:pt x="121" y="73"/>
                      <a:pt x="122" y="73"/>
                    </a:cubicBezTo>
                    <a:cubicBezTo>
                      <a:pt x="118" y="70"/>
                      <a:pt x="114" y="68"/>
                      <a:pt x="110" y="66"/>
                    </a:cubicBezTo>
                    <a:moveTo>
                      <a:pt x="145" y="66"/>
                    </a:moveTo>
                    <a:cubicBezTo>
                      <a:pt x="145" y="67"/>
                      <a:pt x="145" y="67"/>
                      <a:pt x="145" y="67"/>
                    </a:cubicBezTo>
                    <a:cubicBezTo>
                      <a:pt x="145" y="67"/>
                      <a:pt x="145" y="67"/>
                      <a:pt x="145" y="66"/>
                    </a:cubicBezTo>
                    <a:cubicBezTo>
                      <a:pt x="145" y="66"/>
                      <a:pt x="145" y="66"/>
                      <a:pt x="145" y="66"/>
                    </a:cubicBezTo>
                    <a:moveTo>
                      <a:pt x="27" y="66"/>
                    </a:moveTo>
                    <a:cubicBezTo>
                      <a:pt x="26" y="66"/>
                      <a:pt x="26" y="66"/>
                      <a:pt x="26" y="66"/>
                    </a:cubicBezTo>
                    <a:cubicBezTo>
                      <a:pt x="26" y="66"/>
                      <a:pt x="27" y="66"/>
                      <a:pt x="27" y="67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7" y="66"/>
                      <a:pt x="27" y="66"/>
                      <a:pt x="27" y="66"/>
                    </a:cubicBezTo>
                    <a:moveTo>
                      <a:pt x="44" y="66"/>
                    </a:moveTo>
                    <a:cubicBezTo>
                      <a:pt x="44" y="66"/>
                      <a:pt x="44" y="66"/>
                      <a:pt x="44" y="66"/>
                    </a:cubicBezTo>
                    <a:cubicBezTo>
                      <a:pt x="47" y="68"/>
                      <a:pt x="47" y="68"/>
                      <a:pt x="47" y="68"/>
                    </a:cubicBezTo>
                    <a:cubicBezTo>
                      <a:pt x="47" y="68"/>
                      <a:pt x="47" y="68"/>
                      <a:pt x="47" y="67"/>
                    </a:cubicBezTo>
                    <a:cubicBezTo>
                      <a:pt x="46" y="67"/>
                      <a:pt x="45" y="66"/>
                      <a:pt x="44" y="66"/>
                    </a:cubicBezTo>
                    <a:moveTo>
                      <a:pt x="92" y="66"/>
                    </a:moveTo>
                    <a:cubicBezTo>
                      <a:pt x="92" y="66"/>
                      <a:pt x="92" y="66"/>
                      <a:pt x="92" y="66"/>
                    </a:cubicBezTo>
                    <a:cubicBezTo>
                      <a:pt x="94" y="67"/>
                      <a:pt x="96" y="69"/>
                      <a:pt x="98" y="70"/>
                    </a:cubicBezTo>
                    <a:cubicBezTo>
                      <a:pt x="98" y="70"/>
                      <a:pt x="99" y="70"/>
                      <a:pt x="99" y="70"/>
                    </a:cubicBezTo>
                    <a:cubicBezTo>
                      <a:pt x="96" y="68"/>
                      <a:pt x="94" y="67"/>
                      <a:pt x="92" y="66"/>
                    </a:cubicBezTo>
                    <a:moveTo>
                      <a:pt x="66" y="65"/>
                    </a:moveTo>
                    <a:cubicBezTo>
                      <a:pt x="65" y="67"/>
                      <a:pt x="64" y="69"/>
                      <a:pt x="64" y="70"/>
                    </a:cubicBezTo>
                    <a:cubicBezTo>
                      <a:pt x="64" y="70"/>
                      <a:pt x="65" y="71"/>
                      <a:pt x="65" y="71"/>
                    </a:cubicBezTo>
                    <a:cubicBezTo>
                      <a:pt x="66" y="69"/>
                      <a:pt x="67" y="68"/>
                      <a:pt x="68" y="66"/>
                    </a:cubicBezTo>
                    <a:cubicBezTo>
                      <a:pt x="67" y="66"/>
                      <a:pt x="67" y="66"/>
                      <a:pt x="66" y="65"/>
                    </a:cubicBezTo>
                    <a:moveTo>
                      <a:pt x="145" y="65"/>
                    </a:moveTo>
                    <a:cubicBezTo>
                      <a:pt x="144" y="67"/>
                      <a:pt x="143" y="69"/>
                      <a:pt x="142" y="71"/>
                    </a:cubicBezTo>
                    <a:cubicBezTo>
                      <a:pt x="142" y="71"/>
                      <a:pt x="142" y="71"/>
                      <a:pt x="142" y="71"/>
                    </a:cubicBezTo>
                    <a:cubicBezTo>
                      <a:pt x="145" y="65"/>
                      <a:pt x="145" y="65"/>
                      <a:pt x="145" y="65"/>
                    </a:cubicBezTo>
                    <a:cubicBezTo>
                      <a:pt x="145" y="65"/>
                      <a:pt x="145" y="65"/>
                      <a:pt x="145" y="65"/>
                    </a:cubicBezTo>
                    <a:moveTo>
                      <a:pt x="144" y="65"/>
                    </a:moveTo>
                    <a:cubicBezTo>
                      <a:pt x="143" y="67"/>
                      <a:pt x="142" y="69"/>
                      <a:pt x="141" y="70"/>
                    </a:cubicBezTo>
                    <a:cubicBezTo>
                      <a:pt x="141" y="70"/>
                      <a:pt x="141" y="71"/>
                      <a:pt x="141" y="71"/>
                    </a:cubicBezTo>
                    <a:cubicBezTo>
                      <a:pt x="144" y="65"/>
                      <a:pt x="144" y="65"/>
                      <a:pt x="144" y="65"/>
                    </a:cubicBezTo>
                    <a:cubicBezTo>
                      <a:pt x="144" y="65"/>
                      <a:pt x="144" y="65"/>
                      <a:pt x="144" y="65"/>
                    </a:cubicBezTo>
                    <a:moveTo>
                      <a:pt x="27" y="65"/>
                    </a:moveTo>
                    <a:cubicBezTo>
                      <a:pt x="27" y="65"/>
                      <a:pt x="27" y="65"/>
                      <a:pt x="27" y="66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27" y="65"/>
                      <a:pt x="27" y="65"/>
                      <a:pt x="27" y="65"/>
                    </a:cubicBezTo>
                    <a:moveTo>
                      <a:pt x="45" y="65"/>
                    </a:moveTo>
                    <a:cubicBezTo>
                      <a:pt x="44" y="65"/>
                      <a:pt x="44" y="65"/>
                      <a:pt x="44" y="66"/>
                    </a:cubicBezTo>
                    <a:cubicBezTo>
                      <a:pt x="45" y="66"/>
                      <a:pt x="46" y="67"/>
                      <a:pt x="47" y="67"/>
                    </a:cubicBezTo>
                    <a:cubicBezTo>
                      <a:pt x="47" y="67"/>
                      <a:pt x="47" y="67"/>
                      <a:pt x="48" y="66"/>
                    </a:cubicBezTo>
                    <a:cubicBezTo>
                      <a:pt x="47" y="66"/>
                      <a:pt x="46" y="65"/>
                      <a:pt x="45" y="65"/>
                    </a:cubicBezTo>
                    <a:moveTo>
                      <a:pt x="130" y="64"/>
                    </a:moveTo>
                    <a:cubicBezTo>
                      <a:pt x="130" y="64"/>
                      <a:pt x="130" y="64"/>
                      <a:pt x="130" y="65"/>
                    </a:cubicBezTo>
                    <a:cubicBezTo>
                      <a:pt x="133" y="66"/>
                      <a:pt x="136" y="68"/>
                      <a:pt x="138" y="70"/>
                    </a:cubicBezTo>
                    <a:cubicBezTo>
                      <a:pt x="139" y="70"/>
                      <a:pt x="139" y="70"/>
                      <a:pt x="139" y="69"/>
                    </a:cubicBezTo>
                    <a:cubicBezTo>
                      <a:pt x="130" y="64"/>
                      <a:pt x="130" y="64"/>
                      <a:pt x="130" y="64"/>
                    </a:cubicBezTo>
                    <a:moveTo>
                      <a:pt x="64" y="64"/>
                    </a:moveTo>
                    <a:cubicBezTo>
                      <a:pt x="63" y="66"/>
                      <a:pt x="62" y="67"/>
                      <a:pt x="61" y="69"/>
                    </a:cubicBezTo>
                    <a:cubicBezTo>
                      <a:pt x="62" y="69"/>
                      <a:pt x="62" y="69"/>
                      <a:pt x="63" y="70"/>
                    </a:cubicBezTo>
                    <a:cubicBezTo>
                      <a:pt x="64" y="68"/>
                      <a:pt x="65" y="67"/>
                      <a:pt x="66" y="65"/>
                    </a:cubicBezTo>
                    <a:cubicBezTo>
                      <a:pt x="65" y="65"/>
                      <a:pt x="65" y="64"/>
                      <a:pt x="64" y="64"/>
                    </a:cubicBezTo>
                    <a:moveTo>
                      <a:pt x="89" y="64"/>
                    </a:moveTo>
                    <a:cubicBezTo>
                      <a:pt x="89" y="64"/>
                      <a:pt x="88" y="64"/>
                      <a:pt x="88" y="64"/>
                    </a:cubicBezTo>
                    <a:cubicBezTo>
                      <a:pt x="89" y="64"/>
                      <a:pt x="89" y="65"/>
                      <a:pt x="90" y="65"/>
                    </a:cubicBezTo>
                    <a:cubicBezTo>
                      <a:pt x="90" y="64"/>
                      <a:pt x="90" y="64"/>
                      <a:pt x="90" y="64"/>
                    </a:cubicBezTo>
                    <a:cubicBezTo>
                      <a:pt x="89" y="64"/>
                      <a:pt x="89" y="64"/>
                      <a:pt x="89" y="64"/>
                    </a:cubicBezTo>
                    <a:moveTo>
                      <a:pt x="45" y="63"/>
                    </a:moveTo>
                    <a:cubicBezTo>
                      <a:pt x="45" y="64"/>
                      <a:pt x="45" y="64"/>
                      <a:pt x="45" y="64"/>
                    </a:cubicBezTo>
                    <a:cubicBezTo>
                      <a:pt x="46" y="65"/>
                      <a:pt x="47" y="65"/>
                      <a:pt x="48" y="66"/>
                    </a:cubicBezTo>
                    <a:cubicBezTo>
                      <a:pt x="48" y="66"/>
                      <a:pt x="48" y="65"/>
                      <a:pt x="48" y="65"/>
                    </a:cubicBezTo>
                    <a:cubicBezTo>
                      <a:pt x="47" y="65"/>
                      <a:pt x="46" y="64"/>
                      <a:pt x="45" y="63"/>
                    </a:cubicBezTo>
                    <a:moveTo>
                      <a:pt x="112" y="63"/>
                    </a:moveTo>
                    <a:cubicBezTo>
                      <a:pt x="112" y="64"/>
                      <a:pt x="111" y="64"/>
                      <a:pt x="111" y="65"/>
                    </a:cubicBezTo>
                    <a:cubicBezTo>
                      <a:pt x="115" y="67"/>
                      <a:pt x="118" y="69"/>
                      <a:pt x="122" y="72"/>
                    </a:cubicBezTo>
                    <a:cubicBezTo>
                      <a:pt x="123" y="71"/>
                      <a:pt x="123" y="70"/>
                      <a:pt x="123" y="70"/>
                    </a:cubicBezTo>
                    <a:cubicBezTo>
                      <a:pt x="120" y="68"/>
                      <a:pt x="116" y="65"/>
                      <a:pt x="112" y="63"/>
                    </a:cubicBezTo>
                    <a:moveTo>
                      <a:pt x="46" y="62"/>
                    </a:moveTo>
                    <a:cubicBezTo>
                      <a:pt x="46" y="63"/>
                      <a:pt x="46" y="63"/>
                      <a:pt x="46" y="63"/>
                    </a:cubicBezTo>
                    <a:cubicBezTo>
                      <a:pt x="47" y="63"/>
                      <a:pt x="48" y="64"/>
                      <a:pt x="49" y="65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48" y="64"/>
                      <a:pt x="47" y="63"/>
                      <a:pt x="46" y="62"/>
                    </a:cubicBezTo>
                    <a:moveTo>
                      <a:pt x="32" y="62"/>
                    </a:moveTo>
                    <a:cubicBezTo>
                      <a:pt x="31" y="63"/>
                      <a:pt x="30" y="65"/>
                      <a:pt x="30" y="66"/>
                    </a:cubicBezTo>
                    <a:cubicBezTo>
                      <a:pt x="30" y="66"/>
                      <a:pt x="31" y="67"/>
                      <a:pt x="31" y="67"/>
                    </a:cubicBezTo>
                    <a:cubicBezTo>
                      <a:pt x="32" y="66"/>
                      <a:pt x="33" y="64"/>
                      <a:pt x="33" y="63"/>
                    </a:cubicBezTo>
                    <a:cubicBezTo>
                      <a:pt x="33" y="63"/>
                      <a:pt x="32" y="63"/>
                      <a:pt x="32" y="62"/>
                    </a:cubicBezTo>
                    <a:moveTo>
                      <a:pt x="47" y="62"/>
                    </a:moveTo>
                    <a:cubicBezTo>
                      <a:pt x="46" y="62"/>
                      <a:pt x="46" y="62"/>
                      <a:pt x="46" y="62"/>
                    </a:cubicBezTo>
                    <a:cubicBezTo>
                      <a:pt x="47" y="63"/>
                      <a:pt x="48" y="63"/>
                      <a:pt x="49" y="64"/>
                    </a:cubicBezTo>
                    <a:cubicBezTo>
                      <a:pt x="49" y="64"/>
                      <a:pt x="49" y="64"/>
                      <a:pt x="49" y="63"/>
                    </a:cubicBezTo>
                    <a:cubicBezTo>
                      <a:pt x="48" y="63"/>
                      <a:pt x="48" y="62"/>
                      <a:pt x="47" y="62"/>
                    </a:cubicBezTo>
                    <a:moveTo>
                      <a:pt x="30" y="61"/>
                    </a:moveTo>
                    <a:cubicBezTo>
                      <a:pt x="29" y="62"/>
                      <a:pt x="28" y="63"/>
                      <a:pt x="27" y="64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0" y="61"/>
                      <a:pt x="30" y="61"/>
                      <a:pt x="30" y="61"/>
                    </a:cubicBezTo>
                    <a:moveTo>
                      <a:pt x="69" y="61"/>
                    </a:moveTo>
                    <a:cubicBezTo>
                      <a:pt x="69" y="61"/>
                      <a:pt x="69" y="61"/>
                      <a:pt x="69" y="61"/>
                    </a:cubicBezTo>
                    <a:cubicBezTo>
                      <a:pt x="69" y="61"/>
                      <a:pt x="70" y="61"/>
                      <a:pt x="70" y="62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1"/>
                      <a:pt x="70" y="61"/>
                      <a:pt x="69" y="61"/>
                    </a:cubicBezTo>
                    <a:moveTo>
                      <a:pt x="84" y="61"/>
                    </a:moveTo>
                    <a:cubicBezTo>
                      <a:pt x="84" y="61"/>
                      <a:pt x="84" y="61"/>
                      <a:pt x="83" y="61"/>
                    </a:cubicBezTo>
                    <a:cubicBezTo>
                      <a:pt x="84" y="62"/>
                      <a:pt x="85" y="62"/>
                      <a:pt x="86" y="63"/>
                    </a:cubicBezTo>
                    <a:cubicBezTo>
                      <a:pt x="86" y="63"/>
                      <a:pt x="86" y="62"/>
                      <a:pt x="87" y="62"/>
                    </a:cubicBezTo>
                    <a:cubicBezTo>
                      <a:pt x="86" y="62"/>
                      <a:pt x="85" y="61"/>
                      <a:pt x="84" y="61"/>
                    </a:cubicBezTo>
                    <a:moveTo>
                      <a:pt x="69" y="60"/>
                    </a:moveTo>
                    <a:cubicBezTo>
                      <a:pt x="69" y="60"/>
                      <a:pt x="69" y="60"/>
                      <a:pt x="69" y="61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70" y="61"/>
                      <a:pt x="70" y="60"/>
                      <a:pt x="69" y="60"/>
                    </a:cubicBezTo>
                    <a:moveTo>
                      <a:pt x="33" y="59"/>
                    </a:moveTo>
                    <a:cubicBezTo>
                      <a:pt x="33" y="59"/>
                      <a:pt x="33" y="59"/>
                      <a:pt x="33" y="60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1"/>
                      <a:pt x="35" y="60"/>
                      <a:pt x="35" y="60"/>
                    </a:cubicBezTo>
                    <a:cubicBezTo>
                      <a:pt x="34" y="60"/>
                      <a:pt x="34" y="60"/>
                      <a:pt x="33" y="59"/>
                    </a:cubicBezTo>
                    <a:moveTo>
                      <a:pt x="67" y="59"/>
                    </a:moveTo>
                    <a:cubicBezTo>
                      <a:pt x="67" y="59"/>
                      <a:pt x="67" y="59"/>
                      <a:pt x="67" y="59"/>
                    </a:cubicBezTo>
                    <a:cubicBezTo>
                      <a:pt x="67" y="60"/>
                      <a:pt x="68" y="60"/>
                      <a:pt x="69" y="61"/>
                    </a:cubicBezTo>
                    <a:cubicBezTo>
                      <a:pt x="69" y="61"/>
                      <a:pt x="69" y="61"/>
                      <a:pt x="69" y="61"/>
                    </a:cubicBezTo>
                    <a:cubicBezTo>
                      <a:pt x="68" y="60"/>
                      <a:pt x="67" y="60"/>
                      <a:pt x="67" y="59"/>
                    </a:cubicBezTo>
                    <a:moveTo>
                      <a:pt x="70" y="59"/>
                    </a:moveTo>
                    <a:cubicBezTo>
                      <a:pt x="70" y="59"/>
                      <a:pt x="70" y="60"/>
                      <a:pt x="70" y="60"/>
                    </a:cubicBezTo>
                    <a:cubicBezTo>
                      <a:pt x="70" y="60"/>
                      <a:pt x="71" y="60"/>
                      <a:pt x="71" y="61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1" y="60"/>
                      <a:pt x="70" y="60"/>
                      <a:pt x="70" y="59"/>
                    </a:cubicBezTo>
                    <a:moveTo>
                      <a:pt x="133" y="59"/>
                    </a:moveTo>
                    <a:cubicBezTo>
                      <a:pt x="132" y="61"/>
                      <a:pt x="131" y="62"/>
                      <a:pt x="130" y="64"/>
                    </a:cubicBezTo>
                    <a:cubicBezTo>
                      <a:pt x="133" y="66"/>
                      <a:pt x="136" y="68"/>
                      <a:pt x="139" y="69"/>
                    </a:cubicBezTo>
                    <a:cubicBezTo>
                      <a:pt x="140" y="67"/>
                      <a:pt x="141" y="66"/>
                      <a:pt x="142" y="64"/>
                    </a:cubicBezTo>
                    <a:cubicBezTo>
                      <a:pt x="139" y="62"/>
                      <a:pt x="136" y="61"/>
                      <a:pt x="133" y="59"/>
                    </a:cubicBezTo>
                    <a:moveTo>
                      <a:pt x="121" y="59"/>
                    </a:moveTo>
                    <a:cubicBezTo>
                      <a:pt x="123" y="60"/>
                      <a:pt x="125" y="62"/>
                      <a:pt x="127" y="63"/>
                    </a:cubicBezTo>
                    <a:cubicBezTo>
                      <a:pt x="127" y="63"/>
                      <a:pt x="127" y="63"/>
                      <a:pt x="127" y="63"/>
                    </a:cubicBezTo>
                    <a:cubicBezTo>
                      <a:pt x="121" y="59"/>
                      <a:pt x="121" y="59"/>
                      <a:pt x="121" y="59"/>
                    </a:cubicBezTo>
                    <a:moveTo>
                      <a:pt x="67" y="59"/>
                    </a:moveTo>
                    <a:cubicBezTo>
                      <a:pt x="67" y="59"/>
                      <a:pt x="67" y="59"/>
                      <a:pt x="67" y="59"/>
                    </a:cubicBezTo>
                    <a:cubicBezTo>
                      <a:pt x="67" y="60"/>
                      <a:pt x="68" y="60"/>
                      <a:pt x="69" y="61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59"/>
                      <a:pt x="68" y="59"/>
                      <a:pt x="67" y="59"/>
                    </a:cubicBezTo>
                    <a:moveTo>
                      <a:pt x="34" y="58"/>
                    </a:moveTo>
                    <a:cubicBezTo>
                      <a:pt x="34" y="59"/>
                      <a:pt x="34" y="59"/>
                      <a:pt x="33" y="59"/>
                    </a:cubicBezTo>
                    <a:cubicBezTo>
                      <a:pt x="34" y="60"/>
                      <a:pt x="35" y="60"/>
                      <a:pt x="35" y="60"/>
                    </a:cubicBezTo>
                    <a:cubicBezTo>
                      <a:pt x="35" y="60"/>
                      <a:pt x="35" y="60"/>
                      <a:pt x="36" y="59"/>
                    </a:cubicBezTo>
                    <a:cubicBezTo>
                      <a:pt x="35" y="59"/>
                      <a:pt x="34" y="59"/>
                      <a:pt x="34" y="58"/>
                    </a:cubicBezTo>
                    <a:moveTo>
                      <a:pt x="31" y="58"/>
                    </a:move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1" y="58"/>
                      <a:pt x="31" y="58"/>
                    </a:cubicBezTo>
                    <a:moveTo>
                      <a:pt x="68" y="58"/>
                    </a:moveTo>
                    <a:cubicBezTo>
                      <a:pt x="68" y="58"/>
                      <a:pt x="67" y="58"/>
                      <a:pt x="67" y="58"/>
                    </a:cubicBezTo>
                    <a:cubicBezTo>
                      <a:pt x="68" y="59"/>
                      <a:pt x="69" y="59"/>
                      <a:pt x="69" y="60"/>
                    </a:cubicBezTo>
                    <a:cubicBezTo>
                      <a:pt x="70" y="60"/>
                      <a:pt x="70" y="59"/>
                      <a:pt x="70" y="59"/>
                    </a:cubicBezTo>
                    <a:cubicBezTo>
                      <a:pt x="69" y="59"/>
                      <a:pt x="68" y="58"/>
                      <a:pt x="68" y="58"/>
                    </a:cubicBezTo>
                    <a:moveTo>
                      <a:pt x="96" y="58"/>
                    </a:moveTo>
                    <a:cubicBezTo>
                      <a:pt x="96" y="58"/>
                      <a:pt x="96" y="59"/>
                      <a:pt x="95" y="60"/>
                    </a:cubicBezTo>
                    <a:cubicBezTo>
                      <a:pt x="98" y="61"/>
                      <a:pt x="100" y="62"/>
                      <a:pt x="102" y="64"/>
                    </a:cubicBezTo>
                    <a:cubicBezTo>
                      <a:pt x="102" y="63"/>
                      <a:pt x="103" y="62"/>
                      <a:pt x="103" y="62"/>
                    </a:cubicBezTo>
                    <a:cubicBezTo>
                      <a:pt x="101" y="60"/>
                      <a:pt x="99" y="59"/>
                      <a:pt x="96" y="58"/>
                    </a:cubicBezTo>
                    <a:moveTo>
                      <a:pt x="32" y="57"/>
                    </a:moveTo>
                    <a:cubicBezTo>
                      <a:pt x="32" y="58"/>
                      <a:pt x="31" y="58"/>
                      <a:pt x="31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7"/>
                      <a:pt x="32" y="57"/>
                    </a:cubicBezTo>
                    <a:moveTo>
                      <a:pt x="35" y="57"/>
                    </a:moveTo>
                    <a:cubicBezTo>
                      <a:pt x="35" y="57"/>
                      <a:pt x="34" y="57"/>
                      <a:pt x="34" y="58"/>
                    </a:cubicBezTo>
                    <a:cubicBezTo>
                      <a:pt x="35" y="58"/>
                      <a:pt x="35" y="58"/>
                      <a:pt x="36" y="59"/>
                    </a:cubicBezTo>
                    <a:cubicBezTo>
                      <a:pt x="36" y="58"/>
                      <a:pt x="36" y="58"/>
                      <a:pt x="37" y="58"/>
                    </a:cubicBezTo>
                    <a:cubicBezTo>
                      <a:pt x="36" y="57"/>
                      <a:pt x="35" y="57"/>
                      <a:pt x="35" y="57"/>
                    </a:cubicBezTo>
                    <a:moveTo>
                      <a:pt x="35" y="56"/>
                    </a:moveTo>
                    <a:cubicBezTo>
                      <a:pt x="35" y="56"/>
                      <a:pt x="35" y="56"/>
                      <a:pt x="35" y="56"/>
                    </a:cubicBezTo>
                    <a:cubicBezTo>
                      <a:pt x="36" y="57"/>
                      <a:pt x="36" y="57"/>
                      <a:pt x="37" y="57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6" y="57"/>
                      <a:pt x="36" y="56"/>
                      <a:pt x="35" y="56"/>
                    </a:cubicBezTo>
                    <a:moveTo>
                      <a:pt x="93" y="56"/>
                    </a:moveTo>
                    <a:cubicBezTo>
                      <a:pt x="93" y="56"/>
                      <a:pt x="92" y="57"/>
                      <a:pt x="92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4" y="58"/>
                      <a:pt x="94" y="57"/>
                      <a:pt x="94" y="57"/>
                    </a:cubicBezTo>
                    <a:cubicBezTo>
                      <a:pt x="94" y="56"/>
                      <a:pt x="94" y="56"/>
                      <a:pt x="93" y="56"/>
                    </a:cubicBezTo>
                    <a:moveTo>
                      <a:pt x="50" y="56"/>
                    </a:moveTo>
                    <a:cubicBezTo>
                      <a:pt x="49" y="57"/>
                      <a:pt x="48" y="59"/>
                      <a:pt x="47" y="60"/>
                    </a:cubicBezTo>
                    <a:cubicBezTo>
                      <a:pt x="48" y="61"/>
                      <a:pt x="49" y="61"/>
                      <a:pt x="50" y="62"/>
                    </a:cubicBezTo>
                    <a:cubicBezTo>
                      <a:pt x="51" y="60"/>
                      <a:pt x="52" y="59"/>
                      <a:pt x="53" y="57"/>
                    </a:cubicBezTo>
                    <a:cubicBezTo>
                      <a:pt x="52" y="57"/>
                      <a:pt x="51" y="56"/>
                      <a:pt x="50" y="56"/>
                    </a:cubicBezTo>
                    <a:moveTo>
                      <a:pt x="33" y="56"/>
                    </a:moveTo>
                    <a:cubicBezTo>
                      <a:pt x="33" y="56"/>
                      <a:pt x="33" y="56"/>
                      <a:pt x="32" y="56"/>
                    </a:cubicBezTo>
                    <a:cubicBezTo>
                      <a:pt x="33" y="56"/>
                      <a:pt x="33" y="57"/>
                      <a:pt x="33" y="57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3" y="56"/>
                      <a:pt x="33" y="56"/>
                      <a:pt x="33" y="56"/>
                    </a:cubicBezTo>
                    <a:moveTo>
                      <a:pt x="36" y="55"/>
                    </a:moveTo>
                    <a:cubicBezTo>
                      <a:pt x="36" y="55"/>
                      <a:pt x="36" y="55"/>
                      <a:pt x="35" y="56"/>
                    </a:cubicBezTo>
                    <a:cubicBezTo>
                      <a:pt x="36" y="56"/>
                      <a:pt x="37" y="56"/>
                      <a:pt x="37" y="57"/>
                    </a:cubicBezTo>
                    <a:cubicBezTo>
                      <a:pt x="37" y="56"/>
                      <a:pt x="37" y="56"/>
                      <a:pt x="38" y="56"/>
                    </a:cubicBezTo>
                    <a:cubicBezTo>
                      <a:pt x="37" y="56"/>
                      <a:pt x="36" y="55"/>
                      <a:pt x="36" y="55"/>
                    </a:cubicBezTo>
                    <a:moveTo>
                      <a:pt x="33" y="55"/>
                    </a:moveTo>
                    <a:cubicBezTo>
                      <a:pt x="33" y="55"/>
                      <a:pt x="33" y="55"/>
                      <a:pt x="33" y="55"/>
                    </a:cubicBezTo>
                    <a:cubicBezTo>
                      <a:pt x="33" y="55"/>
                      <a:pt x="34" y="55"/>
                      <a:pt x="34" y="55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34" y="55"/>
                      <a:pt x="33" y="55"/>
                      <a:pt x="33" y="55"/>
                    </a:cubicBezTo>
                    <a:moveTo>
                      <a:pt x="98" y="55"/>
                    </a:moveTo>
                    <a:cubicBezTo>
                      <a:pt x="98" y="55"/>
                      <a:pt x="98" y="55"/>
                      <a:pt x="98" y="55"/>
                    </a:cubicBezTo>
                    <a:cubicBezTo>
                      <a:pt x="98" y="56"/>
                      <a:pt x="97" y="56"/>
                      <a:pt x="97" y="57"/>
                    </a:cubicBezTo>
                    <a:cubicBezTo>
                      <a:pt x="99" y="58"/>
                      <a:pt x="101" y="59"/>
                      <a:pt x="104" y="61"/>
                    </a:cubicBezTo>
                    <a:cubicBezTo>
                      <a:pt x="104" y="60"/>
                      <a:pt x="105" y="59"/>
                      <a:pt x="105" y="59"/>
                    </a:cubicBezTo>
                    <a:cubicBezTo>
                      <a:pt x="103" y="57"/>
                      <a:pt x="100" y="56"/>
                      <a:pt x="98" y="55"/>
                    </a:cubicBezTo>
                    <a:moveTo>
                      <a:pt x="34" y="54"/>
                    </a:move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moveTo>
                      <a:pt x="163" y="53"/>
                    </a:moveTo>
                    <a:cubicBezTo>
                      <a:pt x="161" y="56"/>
                      <a:pt x="159" y="59"/>
                      <a:pt x="157" y="62"/>
                    </a:cubicBezTo>
                    <a:cubicBezTo>
                      <a:pt x="159" y="63"/>
                      <a:pt x="160" y="64"/>
                      <a:pt x="162" y="65"/>
                    </a:cubicBezTo>
                    <a:cubicBezTo>
                      <a:pt x="164" y="62"/>
                      <a:pt x="166" y="59"/>
                      <a:pt x="168" y="56"/>
                    </a:cubicBezTo>
                    <a:cubicBezTo>
                      <a:pt x="166" y="55"/>
                      <a:pt x="165" y="54"/>
                      <a:pt x="163" y="53"/>
                    </a:cubicBezTo>
                    <a:moveTo>
                      <a:pt x="88" y="53"/>
                    </a:moveTo>
                    <a:cubicBezTo>
                      <a:pt x="88" y="54"/>
                      <a:pt x="88" y="54"/>
                      <a:pt x="87" y="55"/>
                    </a:cubicBezTo>
                    <a:cubicBezTo>
                      <a:pt x="88" y="55"/>
                      <a:pt x="89" y="56"/>
                      <a:pt x="90" y="56"/>
                    </a:cubicBezTo>
                    <a:cubicBezTo>
                      <a:pt x="90" y="56"/>
                      <a:pt x="91" y="55"/>
                      <a:pt x="91" y="55"/>
                    </a:cubicBezTo>
                    <a:cubicBezTo>
                      <a:pt x="90" y="54"/>
                      <a:pt x="89" y="53"/>
                      <a:pt x="88" y="53"/>
                    </a:cubicBezTo>
                    <a:moveTo>
                      <a:pt x="71" y="53"/>
                    </a:moveTo>
                    <a:cubicBezTo>
                      <a:pt x="71" y="53"/>
                      <a:pt x="71" y="53"/>
                      <a:pt x="70" y="53"/>
                    </a:cubicBezTo>
                    <a:cubicBezTo>
                      <a:pt x="72" y="54"/>
                      <a:pt x="73" y="55"/>
                      <a:pt x="74" y="55"/>
                    </a:cubicBezTo>
                    <a:cubicBezTo>
                      <a:pt x="74" y="55"/>
                      <a:pt x="74" y="55"/>
                      <a:pt x="74" y="55"/>
                    </a:cubicBezTo>
                    <a:cubicBezTo>
                      <a:pt x="73" y="54"/>
                      <a:pt x="72" y="53"/>
                      <a:pt x="71" y="53"/>
                    </a:cubicBezTo>
                    <a:moveTo>
                      <a:pt x="95" y="53"/>
                    </a:moveTo>
                    <a:cubicBezTo>
                      <a:pt x="95" y="53"/>
                      <a:pt x="94" y="54"/>
                      <a:pt x="94" y="55"/>
                    </a:cubicBezTo>
                    <a:cubicBezTo>
                      <a:pt x="94" y="55"/>
                      <a:pt x="95" y="55"/>
                      <a:pt x="95" y="56"/>
                    </a:cubicBezTo>
                    <a:cubicBezTo>
                      <a:pt x="95" y="55"/>
                      <a:pt x="96" y="54"/>
                      <a:pt x="96" y="53"/>
                    </a:cubicBezTo>
                    <a:cubicBezTo>
                      <a:pt x="96" y="53"/>
                      <a:pt x="95" y="53"/>
                      <a:pt x="95" y="53"/>
                    </a:cubicBezTo>
                    <a:moveTo>
                      <a:pt x="119" y="51"/>
                    </a:moveTo>
                    <a:cubicBezTo>
                      <a:pt x="118" y="53"/>
                      <a:pt x="117" y="54"/>
                      <a:pt x="116" y="56"/>
                    </a:cubicBezTo>
                    <a:cubicBezTo>
                      <a:pt x="120" y="58"/>
                      <a:pt x="124" y="60"/>
                      <a:pt x="127" y="63"/>
                    </a:cubicBezTo>
                    <a:cubicBezTo>
                      <a:pt x="128" y="61"/>
                      <a:pt x="129" y="59"/>
                      <a:pt x="130" y="57"/>
                    </a:cubicBezTo>
                    <a:cubicBezTo>
                      <a:pt x="127" y="56"/>
                      <a:pt x="124" y="54"/>
                      <a:pt x="121" y="52"/>
                    </a:cubicBezTo>
                    <a:cubicBezTo>
                      <a:pt x="121" y="52"/>
                      <a:pt x="120" y="51"/>
                      <a:pt x="119" y="51"/>
                    </a:cubicBezTo>
                    <a:moveTo>
                      <a:pt x="54" y="50"/>
                    </a:moveTo>
                    <a:cubicBezTo>
                      <a:pt x="53" y="51"/>
                      <a:pt x="53" y="51"/>
                      <a:pt x="53" y="51"/>
                    </a:cubicBezTo>
                    <a:cubicBezTo>
                      <a:pt x="54" y="52"/>
                      <a:pt x="55" y="52"/>
                      <a:pt x="55" y="53"/>
                    </a:cubicBezTo>
                    <a:cubicBezTo>
                      <a:pt x="56" y="53"/>
                      <a:pt x="56" y="52"/>
                      <a:pt x="56" y="52"/>
                    </a:cubicBezTo>
                    <a:cubicBezTo>
                      <a:pt x="55" y="51"/>
                      <a:pt x="54" y="51"/>
                      <a:pt x="54" y="50"/>
                    </a:cubicBezTo>
                    <a:moveTo>
                      <a:pt x="90" y="50"/>
                    </a:moveTo>
                    <a:cubicBezTo>
                      <a:pt x="90" y="51"/>
                      <a:pt x="89" y="51"/>
                      <a:pt x="89" y="52"/>
                    </a:cubicBezTo>
                    <a:cubicBezTo>
                      <a:pt x="90" y="52"/>
                      <a:pt x="91" y="53"/>
                      <a:pt x="92" y="54"/>
                    </a:cubicBezTo>
                    <a:cubicBezTo>
                      <a:pt x="92" y="53"/>
                      <a:pt x="92" y="52"/>
                      <a:pt x="93" y="52"/>
                    </a:cubicBezTo>
                    <a:cubicBezTo>
                      <a:pt x="92" y="51"/>
                      <a:pt x="91" y="50"/>
                      <a:pt x="90" y="50"/>
                    </a:cubicBezTo>
                    <a:moveTo>
                      <a:pt x="54" y="50"/>
                    </a:move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51"/>
                      <a:pt x="55" y="51"/>
                      <a:pt x="56" y="52"/>
                    </a:cubicBezTo>
                    <a:cubicBezTo>
                      <a:pt x="56" y="52"/>
                      <a:pt x="56" y="51"/>
                      <a:pt x="56" y="51"/>
                    </a:cubicBezTo>
                    <a:cubicBezTo>
                      <a:pt x="56" y="51"/>
                      <a:pt x="55" y="50"/>
                      <a:pt x="54" y="50"/>
                    </a:cubicBezTo>
                    <a:moveTo>
                      <a:pt x="157" y="49"/>
                    </a:moveTo>
                    <a:cubicBezTo>
                      <a:pt x="155" y="52"/>
                      <a:pt x="153" y="56"/>
                      <a:pt x="151" y="59"/>
                    </a:cubicBezTo>
                    <a:cubicBezTo>
                      <a:pt x="153" y="60"/>
                      <a:pt x="155" y="61"/>
                      <a:pt x="156" y="62"/>
                    </a:cubicBezTo>
                    <a:cubicBezTo>
                      <a:pt x="158" y="59"/>
                      <a:pt x="160" y="56"/>
                      <a:pt x="162" y="52"/>
                    </a:cubicBezTo>
                    <a:cubicBezTo>
                      <a:pt x="162" y="52"/>
                      <a:pt x="162" y="52"/>
                      <a:pt x="161" y="52"/>
                    </a:cubicBezTo>
                    <a:cubicBezTo>
                      <a:pt x="160" y="51"/>
                      <a:pt x="158" y="50"/>
                      <a:pt x="157" y="49"/>
                    </a:cubicBezTo>
                    <a:moveTo>
                      <a:pt x="39" y="49"/>
                    </a:moveTo>
                    <a:cubicBezTo>
                      <a:pt x="38" y="51"/>
                      <a:pt x="37" y="52"/>
                      <a:pt x="37" y="54"/>
                    </a:cubicBezTo>
                    <a:cubicBezTo>
                      <a:pt x="37" y="54"/>
                      <a:pt x="38" y="54"/>
                      <a:pt x="38" y="55"/>
                    </a:cubicBezTo>
                    <a:cubicBezTo>
                      <a:pt x="39" y="53"/>
                      <a:pt x="40" y="52"/>
                      <a:pt x="41" y="50"/>
                    </a:cubicBezTo>
                    <a:cubicBezTo>
                      <a:pt x="40" y="50"/>
                      <a:pt x="40" y="49"/>
                      <a:pt x="39" y="49"/>
                    </a:cubicBezTo>
                    <a:moveTo>
                      <a:pt x="37" y="48"/>
                    </a:moveTo>
                    <a:cubicBezTo>
                      <a:pt x="37" y="50"/>
                      <a:pt x="36" y="51"/>
                      <a:pt x="35" y="52"/>
                    </a:cubicBezTo>
                    <a:cubicBezTo>
                      <a:pt x="35" y="53"/>
                      <a:pt x="35" y="53"/>
                      <a:pt x="35" y="53"/>
                    </a:cubicBezTo>
                    <a:cubicBezTo>
                      <a:pt x="38" y="48"/>
                      <a:pt x="38" y="48"/>
                      <a:pt x="38" y="48"/>
                    </a:cubicBezTo>
                    <a:cubicBezTo>
                      <a:pt x="38" y="48"/>
                      <a:pt x="38" y="48"/>
                      <a:pt x="37" y="48"/>
                    </a:cubicBezTo>
                    <a:moveTo>
                      <a:pt x="155" y="48"/>
                    </a:moveTo>
                    <a:cubicBezTo>
                      <a:pt x="153" y="51"/>
                      <a:pt x="151" y="54"/>
                      <a:pt x="149" y="58"/>
                    </a:cubicBezTo>
                    <a:cubicBezTo>
                      <a:pt x="149" y="58"/>
                      <a:pt x="150" y="58"/>
                      <a:pt x="150" y="58"/>
                    </a:cubicBezTo>
                    <a:cubicBezTo>
                      <a:pt x="151" y="55"/>
                      <a:pt x="153" y="52"/>
                      <a:pt x="155" y="48"/>
                    </a:cubicBezTo>
                    <a:cubicBezTo>
                      <a:pt x="155" y="48"/>
                      <a:pt x="155" y="48"/>
                      <a:pt x="155" y="48"/>
                    </a:cubicBezTo>
                    <a:moveTo>
                      <a:pt x="154" y="48"/>
                    </a:moveTo>
                    <a:cubicBezTo>
                      <a:pt x="152" y="51"/>
                      <a:pt x="150" y="54"/>
                      <a:pt x="149" y="57"/>
                    </a:cubicBezTo>
                    <a:cubicBezTo>
                      <a:pt x="149" y="57"/>
                      <a:pt x="149" y="57"/>
                      <a:pt x="149" y="57"/>
                    </a:cubicBezTo>
                    <a:cubicBezTo>
                      <a:pt x="155" y="48"/>
                      <a:pt x="155" y="48"/>
                      <a:pt x="155" y="48"/>
                    </a:cubicBezTo>
                    <a:cubicBezTo>
                      <a:pt x="155" y="48"/>
                      <a:pt x="154" y="48"/>
                      <a:pt x="154" y="48"/>
                    </a:cubicBezTo>
                    <a:moveTo>
                      <a:pt x="75" y="45"/>
                    </a:moveTo>
                    <a:cubicBezTo>
                      <a:pt x="75" y="46"/>
                      <a:pt x="75" y="47"/>
                      <a:pt x="74" y="47"/>
                    </a:cubicBezTo>
                    <a:cubicBezTo>
                      <a:pt x="75" y="48"/>
                      <a:pt x="76" y="48"/>
                      <a:pt x="78" y="49"/>
                    </a:cubicBezTo>
                    <a:cubicBezTo>
                      <a:pt x="78" y="49"/>
                      <a:pt x="78" y="48"/>
                      <a:pt x="79" y="47"/>
                    </a:cubicBezTo>
                    <a:cubicBezTo>
                      <a:pt x="78" y="47"/>
                      <a:pt x="76" y="46"/>
                      <a:pt x="75" y="45"/>
                    </a:cubicBezTo>
                    <a:moveTo>
                      <a:pt x="57" y="44"/>
                    </a:moveTo>
                    <a:cubicBezTo>
                      <a:pt x="57" y="45"/>
                      <a:pt x="57" y="45"/>
                      <a:pt x="57" y="45"/>
                    </a:cubicBezTo>
                    <a:cubicBezTo>
                      <a:pt x="58" y="46"/>
                      <a:pt x="58" y="46"/>
                      <a:pt x="59" y="47"/>
                    </a:cubicBezTo>
                    <a:cubicBezTo>
                      <a:pt x="59" y="46"/>
                      <a:pt x="59" y="46"/>
                      <a:pt x="60" y="46"/>
                    </a:cubicBezTo>
                    <a:cubicBezTo>
                      <a:pt x="59" y="45"/>
                      <a:pt x="58" y="45"/>
                      <a:pt x="57" y="44"/>
                    </a:cubicBezTo>
                    <a:moveTo>
                      <a:pt x="168" y="44"/>
                    </a:moveTo>
                    <a:cubicBezTo>
                      <a:pt x="168" y="45"/>
                      <a:pt x="168" y="45"/>
                      <a:pt x="167" y="46"/>
                    </a:cubicBezTo>
                    <a:cubicBezTo>
                      <a:pt x="169" y="47"/>
                      <a:pt x="170" y="48"/>
                      <a:pt x="172" y="49"/>
                    </a:cubicBezTo>
                    <a:cubicBezTo>
                      <a:pt x="172" y="48"/>
                      <a:pt x="173" y="47"/>
                      <a:pt x="173" y="47"/>
                    </a:cubicBezTo>
                    <a:cubicBezTo>
                      <a:pt x="172" y="46"/>
                      <a:pt x="170" y="45"/>
                      <a:pt x="168" y="44"/>
                    </a:cubicBezTo>
                    <a:moveTo>
                      <a:pt x="42" y="44"/>
                    </a:moveTo>
                    <a:cubicBezTo>
                      <a:pt x="42" y="44"/>
                      <a:pt x="42" y="44"/>
                      <a:pt x="42" y="45"/>
                    </a:cubicBezTo>
                    <a:cubicBezTo>
                      <a:pt x="42" y="45"/>
                      <a:pt x="43" y="45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2" y="44"/>
                    </a:cubicBezTo>
                    <a:moveTo>
                      <a:pt x="43" y="43"/>
                    </a:moveTo>
                    <a:cubicBezTo>
                      <a:pt x="43" y="43"/>
                      <a:pt x="42" y="43"/>
                      <a:pt x="42" y="44"/>
                    </a:cubicBezTo>
                    <a:cubicBezTo>
                      <a:pt x="43" y="44"/>
                      <a:pt x="43" y="44"/>
                      <a:pt x="44" y="45"/>
                    </a:cubicBezTo>
                    <a:cubicBezTo>
                      <a:pt x="44" y="44"/>
                      <a:pt x="44" y="44"/>
                      <a:pt x="44" y="44"/>
                    </a:cubicBezTo>
                    <a:cubicBezTo>
                      <a:pt x="44" y="44"/>
                      <a:pt x="43" y="43"/>
                      <a:pt x="43" y="43"/>
                    </a:cubicBezTo>
                    <a:moveTo>
                      <a:pt x="105" y="43"/>
                    </a:moveTo>
                    <a:cubicBezTo>
                      <a:pt x="104" y="44"/>
                      <a:pt x="103" y="46"/>
                      <a:pt x="102" y="48"/>
                    </a:cubicBezTo>
                    <a:cubicBezTo>
                      <a:pt x="105" y="49"/>
                      <a:pt x="107" y="50"/>
                      <a:pt x="109" y="52"/>
                    </a:cubicBezTo>
                    <a:cubicBezTo>
                      <a:pt x="110" y="50"/>
                      <a:pt x="111" y="48"/>
                      <a:pt x="112" y="47"/>
                    </a:cubicBezTo>
                    <a:cubicBezTo>
                      <a:pt x="110" y="45"/>
                      <a:pt x="107" y="44"/>
                      <a:pt x="105" y="43"/>
                    </a:cubicBezTo>
                    <a:moveTo>
                      <a:pt x="41" y="43"/>
                    </a:moveTo>
                    <a:cubicBezTo>
                      <a:pt x="41" y="43"/>
                      <a:pt x="40" y="43"/>
                      <a:pt x="40" y="44"/>
                    </a:cubicBezTo>
                    <a:cubicBezTo>
                      <a:pt x="40" y="44"/>
                      <a:pt x="41" y="44"/>
                      <a:pt x="41" y="44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moveTo>
                      <a:pt x="77" y="42"/>
                    </a:moveTo>
                    <a:cubicBezTo>
                      <a:pt x="77" y="43"/>
                      <a:pt x="76" y="44"/>
                      <a:pt x="76" y="44"/>
                    </a:cubicBezTo>
                    <a:cubicBezTo>
                      <a:pt x="77" y="45"/>
                      <a:pt x="78" y="46"/>
                      <a:pt x="79" y="46"/>
                    </a:cubicBezTo>
                    <a:cubicBezTo>
                      <a:pt x="79" y="46"/>
                      <a:pt x="80" y="45"/>
                      <a:pt x="80" y="45"/>
                    </a:cubicBezTo>
                    <a:cubicBezTo>
                      <a:pt x="80" y="45"/>
                      <a:pt x="80" y="45"/>
                      <a:pt x="80" y="44"/>
                    </a:cubicBezTo>
                    <a:cubicBezTo>
                      <a:pt x="79" y="44"/>
                      <a:pt x="78" y="43"/>
                      <a:pt x="77" y="42"/>
                    </a:cubicBezTo>
                    <a:moveTo>
                      <a:pt x="41" y="42"/>
                    </a:moveTo>
                    <a:cubicBezTo>
                      <a:pt x="41" y="42"/>
                      <a:pt x="41" y="42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1" y="42"/>
                      <a:pt x="41" y="42"/>
                    </a:cubicBezTo>
                    <a:moveTo>
                      <a:pt x="170" y="42"/>
                    </a:moveTo>
                    <a:cubicBezTo>
                      <a:pt x="170" y="42"/>
                      <a:pt x="169" y="42"/>
                      <a:pt x="169" y="43"/>
                    </a:cubicBezTo>
                    <a:cubicBezTo>
                      <a:pt x="171" y="44"/>
                      <a:pt x="172" y="44"/>
                      <a:pt x="174" y="45"/>
                    </a:cubicBezTo>
                    <a:cubicBezTo>
                      <a:pt x="174" y="45"/>
                      <a:pt x="174" y="45"/>
                      <a:pt x="174" y="44"/>
                    </a:cubicBezTo>
                    <a:cubicBezTo>
                      <a:pt x="173" y="44"/>
                      <a:pt x="171" y="43"/>
                      <a:pt x="170" y="42"/>
                    </a:cubicBezTo>
                    <a:moveTo>
                      <a:pt x="144" y="42"/>
                    </a:moveTo>
                    <a:cubicBezTo>
                      <a:pt x="142" y="45"/>
                      <a:pt x="140" y="48"/>
                      <a:pt x="138" y="51"/>
                    </a:cubicBezTo>
                    <a:cubicBezTo>
                      <a:pt x="141" y="52"/>
                      <a:pt x="144" y="54"/>
                      <a:pt x="147" y="56"/>
                    </a:cubicBezTo>
                    <a:cubicBezTo>
                      <a:pt x="148" y="53"/>
                      <a:pt x="150" y="50"/>
                      <a:pt x="152" y="46"/>
                    </a:cubicBezTo>
                    <a:cubicBezTo>
                      <a:pt x="149" y="45"/>
                      <a:pt x="147" y="43"/>
                      <a:pt x="144" y="42"/>
                    </a:cubicBezTo>
                    <a:moveTo>
                      <a:pt x="102" y="41"/>
                    </a:moveTo>
                    <a:cubicBezTo>
                      <a:pt x="101" y="43"/>
                      <a:pt x="100" y="44"/>
                      <a:pt x="99" y="46"/>
                    </a:cubicBezTo>
                    <a:cubicBezTo>
                      <a:pt x="100" y="46"/>
                      <a:pt x="100" y="46"/>
                      <a:pt x="100" y="46"/>
                    </a:cubicBezTo>
                    <a:cubicBezTo>
                      <a:pt x="101" y="45"/>
                      <a:pt x="102" y="43"/>
                      <a:pt x="103" y="42"/>
                    </a:cubicBezTo>
                    <a:cubicBezTo>
                      <a:pt x="103" y="41"/>
                      <a:pt x="102" y="41"/>
                      <a:pt x="102" y="41"/>
                    </a:cubicBezTo>
                    <a:moveTo>
                      <a:pt x="162" y="40"/>
                    </a:moveTo>
                    <a:cubicBezTo>
                      <a:pt x="162" y="41"/>
                      <a:pt x="161" y="42"/>
                      <a:pt x="161" y="42"/>
                    </a:cubicBezTo>
                    <a:cubicBezTo>
                      <a:pt x="163" y="43"/>
                      <a:pt x="165" y="45"/>
                      <a:pt x="166" y="46"/>
                    </a:cubicBezTo>
                    <a:cubicBezTo>
                      <a:pt x="167" y="45"/>
                      <a:pt x="167" y="44"/>
                      <a:pt x="168" y="44"/>
                    </a:cubicBezTo>
                    <a:cubicBezTo>
                      <a:pt x="166" y="42"/>
                      <a:pt x="164" y="41"/>
                      <a:pt x="162" y="40"/>
                    </a:cubicBezTo>
                    <a:moveTo>
                      <a:pt x="159" y="39"/>
                    </a:moveTo>
                    <a:cubicBezTo>
                      <a:pt x="159" y="39"/>
                      <a:pt x="159" y="40"/>
                      <a:pt x="158" y="41"/>
                    </a:cubicBezTo>
                    <a:cubicBezTo>
                      <a:pt x="159" y="41"/>
                      <a:pt x="159" y="41"/>
                      <a:pt x="159" y="41"/>
                    </a:cubicBezTo>
                    <a:cubicBezTo>
                      <a:pt x="160" y="41"/>
                      <a:pt x="160" y="40"/>
                      <a:pt x="160" y="39"/>
                    </a:cubicBezTo>
                    <a:cubicBezTo>
                      <a:pt x="160" y="39"/>
                      <a:pt x="160" y="39"/>
                      <a:pt x="159" y="39"/>
                    </a:cubicBezTo>
                    <a:moveTo>
                      <a:pt x="97" y="38"/>
                    </a:moveTo>
                    <a:cubicBezTo>
                      <a:pt x="96" y="40"/>
                      <a:pt x="95" y="41"/>
                      <a:pt x="94" y="43"/>
                    </a:cubicBezTo>
                    <a:cubicBezTo>
                      <a:pt x="95" y="43"/>
                      <a:pt x="96" y="44"/>
                      <a:pt x="97" y="44"/>
                    </a:cubicBezTo>
                    <a:cubicBezTo>
                      <a:pt x="98" y="43"/>
                      <a:pt x="99" y="41"/>
                      <a:pt x="100" y="40"/>
                    </a:cubicBezTo>
                    <a:cubicBezTo>
                      <a:pt x="99" y="39"/>
                      <a:pt x="98" y="39"/>
                      <a:pt x="97" y="38"/>
                    </a:cubicBezTo>
                    <a:moveTo>
                      <a:pt x="164" y="38"/>
                    </a:moveTo>
                    <a:cubicBezTo>
                      <a:pt x="163" y="38"/>
                      <a:pt x="163" y="39"/>
                      <a:pt x="163" y="39"/>
                    </a:cubicBezTo>
                    <a:cubicBezTo>
                      <a:pt x="165" y="40"/>
                      <a:pt x="167" y="41"/>
                      <a:pt x="169" y="42"/>
                    </a:cubicBezTo>
                    <a:cubicBezTo>
                      <a:pt x="169" y="42"/>
                      <a:pt x="169" y="42"/>
                      <a:pt x="169" y="41"/>
                    </a:cubicBezTo>
                    <a:cubicBezTo>
                      <a:pt x="167" y="40"/>
                      <a:pt x="165" y="39"/>
                      <a:pt x="164" y="38"/>
                    </a:cubicBezTo>
                    <a:moveTo>
                      <a:pt x="46" y="37"/>
                    </a:moveTo>
                    <a:cubicBezTo>
                      <a:pt x="46" y="38"/>
                      <a:pt x="46" y="38"/>
                      <a:pt x="45" y="38"/>
                    </a:cubicBezTo>
                    <a:cubicBezTo>
                      <a:pt x="46" y="39"/>
                      <a:pt x="46" y="39"/>
                      <a:pt x="47" y="39"/>
                    </a:cubicBezTo>
                    <a:cubicBezTo>
                      <a:pt x="47" y="39"/>
                      <a:pt x="47" y="39"/>
                      <a:pt x="47" y="38"/>
                    </a:cubicBezTo>
                    <a:cubicBezTo>
                      <a:pt x="47" y="38"/>
                      <a:pt x="46" y="38"/>
                      <a:pt x="46" y="37"/>
                    </a:cubicBezTo>
                    <a:moveTo>
                      <a:pt x="62" y="37"/>
                    </a:moveTo>
                    <a:cubicBezTo>
                      <a:pt x="61" y="38"/>
                      <a:pt x="61" y="39"/>
                      <a:pt x="61" y="39"/>
                    </a:cubicBezTo>
                    <a:cubicBezTo>
                      <a:pt x="61" y="40"/>
                      <a:pt x="62" y="40"/>
                      <a:pt x="63" y="40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63" y="40"/>
                      <a:pt x="64" y="39"/>
                      <a:pt x="64" y="39"/>
                    </a:cubicBezTo>
                    <a:cubicBezTo>
                      <a:pt x="63" y="38"/>
                      <a:pt x="63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7"/>
                      <a:pt x="62" y="37"/>
                    </a:cubicBezTo>
                    <a:moveTo>
                      <a:pt x="164" y="37"/>
                    </a:moveTo>
                    <a:cubicBezTo>
                      <a:pt x="164" y="37"/>
                      <a:pt x="164" y="37"/>
                      <a:pt x="164" y="37"/>
                    </a:cubicBezTo>
                    <a:cubicBezTo>
                      <a:pt x="167" y="39"/>
                      <a:pt x="167" y="39"/>
                      <a:pt x="167" y="39"/>
                    </a:cubicBezTo>
                    <a:cubicBezTo>
                      <a:pt x="166" y="38"/>
                      <a:pt x="165" y="38"/>
                      <a:pt x="164" y="37"/>
                    </a:cubicBezTo>
                    <a:moveTo>
                      <a:pt x="45" y="37"/>
                    </a:move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moveTo>
                      <a:pt x="173" y="37"/>
                    </a:moveTo>
                    <a:cubicBezTo>
                      <a:pt x="173" y="37"/>
                      <a:pt x="172" y="37"/>
                      <a:pt x="172" y="38"/>
                    </a:cubicBezTo>
                    <a:cubicBezTo>
                      <a:pt x="174" y="39"/>
                      <a:pt x="175" y="40"/>
                      <a:pt x="177" y="40"/>
                    </a:cubicBezTo>
                    <a:cubicBezTo>
                      <a:pt x="177" y="40"/>
                      <a:pt x="177" y="40"/>
                      <a:pt x="177" y="39"/>
                    </a:cubicBezTo>
                    <a:cubicBezTo>
                      <a:pt x="176" y="39"/>
                      <a:pt x="174" y="38"/>
                      <a:pt x="173" y="37"/>
                    </a:cubicBezTo>
                    <a:moveTo>
                      <a:pt x="136" y="37"/>
                    </a:moveTo>
                    <a:cubicBezTo>
                      <a:pt x="137" y="37"/>
                      <a:pt x="138" y="38"/>
                      <a:pt x="139" y="39"/>
                    </a:cubicBezTo>
                    <a:cubicBezTo>
                      <a:pt x="138" y="38"/>
                      <a:pt x="137" y="37"/>
                      <a:pt x="136" y="37"/>
                    </a:cubicBezTo>
                    <a:moveTo>
                      <a:pt x="45" y="37"/>
                    </a:move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8"/>
                      <a:pt x="44" y="38"/>
                      <a:pt x="45" y="38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moveTo>
                      <a:pt x="161" y="36"/>
                    </a:moveTo>
                    <a:cubicBezTo>
                      <a:pt x="161" y="37"/>
                      <a:pt x="160" y="37"/>
                      <a:pt x="160" y="37"/>
                    </a:cubicBezTo>
                    <a:cubicBezTo>
                      <a:pt x="161" y="38"/>
                      <a:pt x="161" y="38"/>
                      <a:pt x="161" y="38"/>
                    </a:cubicBezTo>
                    <a:cubicBezTo>
                      <a:pt x="161" y="38"/>
                      <a:pt x="162" y="37"/>
                      <a:pt x="162" y="37"/>
                    </a:cubicBezTo>
                    <a:cubicBezTo>
                      <a:pt x="161" y="37"/>
                      <a:pt x="161" y="37"/>
                      <a:pt x="161" y="36"/>
                    </a:cubicBezTo>
                    <a:moveTo>
                      <a:pt x="161" y="36"/>
                    </a:moveTo>
                    <a:cubicBezTo>
                      <a:pt x="161" y="36"/>
                      <a:pt x="161" y="36"/>
                      <a:pt x="161" y="36"/>
                    </a:cubicBezTo>
                    <a:cubicBezTo>
                      <a:pt x="162" y="36"/>
                      <a:pt x="162" y="36"/>
                      <a:pt x="162" y="36"/>
                    </a:cubicBezTo>
                    <a:cubicBezTo>
                      <a:pt x="162" y="36"/>
                      <a:pt x="162" y="36"/>
                      <a:pt x="162" y="36"/>
                    </a:cubicBezTo>
                    <a:cubicBezTo>
                      <a:pt x="162" y="36"/>
                      <a:pt x="162" y="36"/>
                      <a:pt x="161" y="36"/>
                    </a:cubicBezTo>
                    <a:moveTo>
                      <a:pt x="64" y="35"/>
                    </a:moveTo>
                    <a:cubicBezTo>
                      <a:pt x="63" y="35"/>
                      <a:pt x="63" y="36"/>
                      <a:pt x="63" y="37"/>
                    </a:cubicBezTo>
                    <a:cubicBezTo>
                      <a:pt x="63" y="37"/>
                      <a:pt x="64" y="37"/>
                      <a:pt x="64" y="38"/>
                    </a:cubicBezTo>
                    <a:cubicBezTo>
                      <a:pt x="65" y="37"/>
                      <a:pt x="65" y="36"/>
                      <a:pt x="66" y="36"/>
                    </a:cubicBezTo>
                    <a:cubicBezTo>
                      <a:pt x="65" y="35"/>
                      <a:pt x="64" y="35"/>
                      <a:pt x="64" y="35"/>
                    </a:cubicBezTo>
                    <a:moveTo>
                      <a:pt x="64" y="34"/>
                    </a:moveTo>
                    <a:cubicBezTo>
                      <a:pt x="63" y="35"/>
                      <a:pt x="63" y="36"/>
                      <a:pt x="62" y="36"/>
                    </a:cubicBezTo>
                    <a:cubicBezTo>
                      <a:pt x="62" y="36"/>
                      <a:pt x="63" y="37"/>
                      <a:pt x="63" y="37"/>
                    </a:cubicBezTo>
                    <a:cubicBezTo>
                      <a:pt x="63" y="36"/>
                      <a:pt x="63" y="35"/>
                      <a:pt x="64" y="35"/>
                    </a:cubicBezTo>
                    <a:cubicBezTo>
                      <a:pt x="64" y="34"/>
                      <a:pt x="64" y="34"/>
                      <a:pt x="64" y="34"/>
                    </a:cubicBezTo>
                    <a:moveTo>
                      <a:pt x="130" y="33"/>
                    </a:moveTo>
                    <a:cubicBezTo>
                      <a:pt x="128" y="36"/>
                      <a:pt x="127" y="39"/>
                      <a:pt x="125" y="42"/>
                    </a:cubicBezTo>
                    <a:cubicBezTo>
                      <a:pt x="128" y="45"/>
                      <a:pt x="132" y="47"/>
                      <a:pt x="135" y="49"/>
                    </a:cubicBezTo>
                    <a:cubicBezTo>
                      <a:pt x="137" y="46"/>
                      <a:pt x="139" y="43"/>
                      <a:pt x="141" y="40"/>
                    </a:cubicBezTo>
                    <a:cubicBezTo>
                      <a:pt x="137" y="38"/>
                      <a:pt x="134" y="36"/>
                      <a:pt x="130" y="33"/>
                    </a:cubicBezTo>
                    <a:moveTo>
                      <a:pt x="167" y="33"/>
                    </a:moveTo>
                    <a:cubicBezTo>
                      <a:pt x="166" y="33"/>
                      <a:pt x="166" y="34"/>
                      <a:pt x="166" y="34"/>
                    </a:cubicBezTo>
                    <a:cubicBezTo>
                      <a:pt x="168" y="35"/>
                      <a:pt x="170" y="36"/>
                      <a:pt x="172" y="37"/>
                    </a:cubicBezTo>
                    <a:cubicBezTo>
                      <a:pt x="172" y="37"/>
                      <a:pt x="172" y="37"/>
                      <a:pt x="172" y="36"/>
                    </a:cubicBezTo>
                    <a:cubicBezTo>
                      <a:pt x="170" y="35"/>
                      <a:pt x="168" y="34"/>
                      <a:pt x="167" y="33"/>
                    </a:cubicBezTo>
                    <a:moveTo>
                      <a:pt x="150" y="33"/>
                    </a:moveTo>
                    <a:cubicBezTo>
                      <a:pt x="149" y="34"/>
                      <a:pt x="149" y="34"/>
                      <a:pt x="148" y="35"/>
                    </a:cubicBezTo>
                    <a:cubicBezTo>
                      <a:pt x="151" y="36"/>
                      <a:pt x="154" y="38"/>
                      <a:pt x="156" y="40"/>
                    </a:cubicBezTo>
                    <a:cubicBezTo>
                      <a:pt x="157" y="39"/>
                      <a:pt x="157" y="38"/>
                      <a:pt x="157" y="37"/>
                    </a:cubicBezTo>
                    <a:cubicBezTo>
                      <a:pt x="155" y="36"/>
                      <a:pt x="152" y="34"/>
                      <a:pt x="150" y="33"/>
                    </a:cubicBezTo>
                    <a:moveTo>
                      <a:pt x="88" y="33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6" y="35"/>
                      <a:pt x="87" y="34"/>
                      <a:pt x="88" y="33"/>
                    </a:cubicBezTo>
                    <a:cubicBezTo>
                      <a:pt x="88" y="33"/>
                      <a:pt x="88" y="33"/>
                      <a:pt x="88" y="33"/>
                    </a:cubicBezTo>
                    <a:moveTo>
                      <a:pt x="52" y="32"/>
                    </a:moveTo>
                    <a:cubicBezTo>
                      <a:pt x="52" y="33"/>
                      <a:pt x="52" y="33"/>
                      <a:pt x="52" y="33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moveTo>
                      <a:pt x="164" y="31"/>
                    </a:moveTo>
                    <a:cubicBezTo>
                      <a:pt x="163" y="32"/>
                      <a:pt x="163" y="32"/>
                      <a:pt x="163" y="32"/>
                    </a:cubicBezTo>
                    <a:cubicBezTo>
                      <a:pt x="163" y="33"/>
                      <a:pt x="164" y="33"/>
                      <a:pt x="164" y="33"/>
                    </a:cubicBezTo>
                    <a:cubicBezTo>
                      <a:pt x="164" y="33"/>
                      <a:pt x="164" y="32"/>
                      <a:pt x="165" y="32"/>
                    </a:cubicBezTo>
                    <a:cubicBezTo>
                      <a:pt x="164" y="32"/>
                      <a:pt x="164" y="32"/>
                      <a:pt x="164" y="31"/>
                    </a:cubicBezTo>
                    <a:moveTo>
                      <a:pt x="52" y="31"/>
                    </a:moveTo>
                    <a:cubicBezTo>
                      <a:pt x="52" y="31"/>
                      <a:pt x="52" y="31"/>
                      <a:pt x="52" y="31"/>
                    </a:cubicBezTo>
                    <a:cubicBezTo>
                      <a:pt x="52" y="31"/>
                      <a:pt x="52" y="31"/>
                      <a:pt x="52" y="32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2" y="31"/>
                      <a:pt x="52" y="31"/>
                      <a:pt x="52" y="31"/>
                    </a:cubicBezTo>
                    <a:moveTo>
                      <a:pt x="84" y="31"/>
                    </a:moveTo>
                    <a:cubicBezTo>
                      <a:pt x="84" y="32"/>
                      <a:pt x="83" y="34"/>
                      <a:pt x="82" y="35"/>
                    </a:cubicBezTo>
                    <a:cubicBezTo>
                      <a:pt x="83" y="35"/>
                      <a:pt x="84" y="36"/>
                      <a:pt x="85" y="37"/>
                    </a:cubicBezTo>
                    <a:cubicBezTo>
                      <a:pt x="86" y="35"/>
                      <a:pt x="86" y="34"/>
                      <a:pt x="87" y="33"/>
                    </a:cubicBezTo>
                    <a:cubicBezTo>
                      <a:pt x="86" y="32"/>
                      <a:pt x="85" y="31"/>
                      <a:pt x="84" y="31"/>
                    </a:cubicBezTo>
                    <a:moveTo>
                      <a:pt x="176" y="31"/>
                    </a:moveTo>
                    <a:cubicBezTo>
                      <a:pt x="175" y="32"/>
                      <a:pt x="175" y="34"/>
                      <a:pt x="174" y="35"/>
                    </a:cubicBezTo>
                    <a:cubicBezTo>
                      <a:pt x="175" y="36"/>
                      <a:pt x="177" y="37"/>
                      <a:pt x="178" y="38"/>
                    </a:cubicBezTo>
                    <a:cubicBezTo>
                      <a:pt x="179" y="36"/>
                      <a:pt x="180" y="35"/>
                      <a:pt x="181" y="33"/>
                    </a:cubicBezTo>
                    <a:cubicBezTo>
                      <a:pt x="181" y="33"/>
                      <a:pt x="181" y="33"/>
                      <a:pt x="181" y="33"/>
                    </a:cubicBezTo>
                    <a:cubicBezTo>
                      <a:pt x="179" y="32"/>
                      <a:pt x="178" y="32"/>
                      <a:pt x="176" y="31"/>
                    </a:cubicBezTo>
                    <a:moveTo>
                      <a:pt x="176" y="31"/>
                    </a:moveTo>
                    <a:cubicBezTo>
                      <a:pt x="176" y="31"/>
                      <a:pt x="176" y="31"/>
                      <a:pt x="176" y="31"/>
                    </a:cubicBezTo>
                    <a:cubicBezTo>
                      <a:pt x="178" y="31"/>
                      <a:pt x="179" y="32"/>
                      <a:pt x="180" y="33"/>
                    </a:cubicBezTo>
                    <a:cubicBezTo>
                      <a:pt x="179" y="32"/>
                      <a:pt x="178" y="31"/>
                      <a:pt x="176" y="31"/>
                    </a:cubicBezTo>
                    <a:moveTo>
                      <a:pt x="50" y="31"/>
                    </a:moveTo>
                    <a:cubicBezTo>
                      <a:pt x="49" y="31"/>
                      <a:pt x="49" y="32"/>
                      <a:pt x="49" y="32"/>
                    </a:cubicBezTo>
                    <a:cubicBezTo>
                      <a:pt x="49" y="33"/>
                      <a:pt x="50" y="33"/>
                      <a:pt x="50" y="33"/>
                    </a:cubicBezTo>
                    <a:cubicBezTo>
                      <a:pt x="51" y="33"/>
                      <a:pt x="51" y="32"/>
                      <a:pt x="51" y="32"/>
                    </a:cubicBezTo>
                    <a:cubicBezTo>
                      <a:pt x="51" y="31"/>
                      <a:pt x="50" y="31"/>
                      <a:pt x="50" y="31"/>
                    </a:cubicBezTo>
                    <a:moveTo>
                      <a:pt x="151" y="31"/>
                    </a:moveTo>
                    <a:cubicBezTo>
                      <a:pt x="151" y="31"/>
                      <a:pt x="151" y="31"/>
                      <a:pt x="150" y="32"/>
                    </a:cubicBezTo>
                    <a:cubicBezTo>
                      <a:pt x="153" y="33"/>
                      <a:pt x="156" y="35"/>
                      <a:pt x="158" y="36"/>
                    </a:cubicBezTo>
                    <a:cubicBezTo>
                      <a:pt x="158" y="36"/>
                      <a:pt x="159" y="35"/>
                      <a:pt x="159" y="35"/>
                    </a:cubicBezTo>
                    <a:cubicBezTo>
                      <a:pt x="156" y="34"/>
                      <a:pt x="154" y="32"/>
                      <a:pt x="151" y="31"/>
                    </a:cubicBezTo>
                    <a:moveTo>
                      <a:pt x="49" y="30"/>
                    </a:moveTo>
                    <a:cubicBezTo>
                      <a:pt x="48" y="31"/>
                      <a:pt x="48" y="31"/>
                      <a:pt x="48" y="32"/>
                    </a:cubicBezTo>
                    <a:cubicBezTo>
                      <a:pt x="48" y="32"/>
                      <a:pt x="48" y="32"/>
                      <a:pt x="49" y="32"/>
                    </a:cubicBezTo>
                    <a:cubicBezTo>
                      <a:pt x="49" y="32"/>
                      <a:pt x="49" y="31"/>
                      <a:pt x="50" y="30"/>
                    </a:cubicBezTo>
                    <a:cubicBezTo>
                      <a:pt x="49" y="30"/>
                      <a:pt x="49" y="30"/>
                      <a:pt x="49" y="30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1" y="30"/>
                      <a:pt x="51" y="31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0" y="30"/>
                      <a:pt x="50" y="30"/>
                      <a:pt x="50" y="30"/>
                    </a:cubicBezTo>
                    <a:moveTo>
                      <a:pt x="151" y="30"/>
                    </a:moveTo>
                    <a:cubicBezTo>
                      <a:pt x="151" y="30"/>
                      <a:pt x="151" y="30"/>
                      <a:pt x="151" y="30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7" y="33"/>
                      <a:pt x="155" y="32"/>
                      <a:pt x="153" y="31"/>
                    </a:cubicBezTo>
                    <a:cubicBezTo>
                      <a:pt x="152" y="30"/>
                      <a:pt x="152" y="30"/>
                      <a:pt x="151" y="30"/>
                    </a:cubicBezTo>
                    <a:moveTo>
                      <a:pt x="49" y="29"/>
                    </a:moveTo>
                    <a:cubicBezTo>
                      <a:pt x="49" y="29"/>
                      <a:pt x="49" y="29"/>
                      <a:pt x="49" y="30"/>
                    </a:cubicBezTo>
                    <a:cubicBezTo>
                      <a:pt x="49" y="30"/>
                      <a:pt x="50" y="30"/>
                      <a:pt x="50" y="30"/>
                    </a:cubicBezTo>
                    <a:cubicBezTo>
                      <a:pt x="50" y="30"/>
                      <a:pt x="50" y="30"/>
                      <a:pt x="50" y="30"/>
                    </a:cubicBezTo>
                    <a:cubicBezTo>
                      <a:pt x="49" y="29"/>
                      <a:pt x="49" y="29"/>
                      <a:pt x="49" y="29"/>
                    </a:cubicBezTo>
                    <a:moveTo>
                      <a:pt x="178" y="28"/>
                    </a:moveTo>
                    <a:cubicBezTo>
                      <a:pt x="178" y="28"/>
                      <a:pt x="177" y="29"/>
                      <a:pt x="177" y="29"/>
                    </a:cubicBezTo>
                    <a:cubicBezTo>
                      <a:pt x="179" y="30"/>
                      <a:pt x="180" y="31"/>
                      <a:pt x="182" y="32"/>
                    </a:cubicBezTo>
                    <a:cubicBezTo>
                      <a:pt x="182" y="32"/>
                      <a:pt x="182" y="31"/>
                      <a:pt x="183" y="31"/>
                    </a:cubicBezTo>
                    <a:cubicBezTo>
                      <a:pt x="181" y="30"/>
                      <a:pt x="180" y="29"/>
                      <a:pt x="178" y="28"/>
                    </a:cubicBezTo>
                    <a:moveTo>
                      <a:pt x="170" y="27"/>
                    </a:moveTo>
                    <a:cubicBezTo>
                      <a:pt x="169" y="29"/>
                      <a:pt x="168" y="30"/>
                      <a:pt x="167" y="31"/>
                    </a:cubicBezTo>
                    <a:cubicBezTo>
                      <a:pt x="169" y="33"/>
                      <a:pt x="171" y="34"/>
                      <a:pt x="173" y="35"/>
                    </a:cubicBezTo>
                    <a:cubicBezTo>
                      <a:pt x="174" y="33"/>
                      <a:pt x="175" y="32"/>
                      <a:pt x="176" y="30"/>
                    </a:cubicBezTo>
                    <a:cubicBezTo>
                      <a:pt x="174" y="29"/>
                      <a:pt x="172" y="28"/>
                      <a:pt x="170" y="27"/>
                    </a:cubicBezTo>
                    <a:moveTo>
                      <a:pt x="51" y="27"/>
                    </a:moveTo>
                    <a:cubicBezTo>
                      <a:pt x="50" y="28"/>
                      <a:pt x="50" y="28"/>
                      <a:pt x="49" y="29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51" y="29"/>
                      <a:pt x="51" y="28"/>
                      <a:pt x="51" y="28"/>
                    </a:cubicBezTo>
                    <a:cubicBezTo>
                      <a:pt x="51" y="28"/>
                      <a:pt x="51" y="29"/>
                      <a:pt x="50" y="29"/>
                    </a:cubicBezTo>
                    <a:cubicBezTo>
                      <a:pt x="51" y="30"/>
                      <a:pt x="51" y="30"/>
                      <a:pt x="52" y="30"/>
                    </a:cubicBezTo>
                    <a:cubicBezTo>
                      <a:pt x="52" y="30"/>
                      <a:pt x="53" y="30"/>
                      <a:pt x="53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3" y="28"/>
                      <a:pt x="52" y="28"/>
                      <a:pt x="51" y="27"/>
                    </a:cubicBezTo>
                    <a:moveTo>
                      <a:pt x="170" y="27"/>
                    </a:moveTo>
                    <a:cubicBezTo>
                      <a:pt x="170" y="27"/>
                      <a:pt x="170" y="27"/>
                      <a:pt x="170" y="27"/>
                    </a:cubicBezTo>
                    <a:cubicBezTo>
                      <a:pt x="172" y="28"/>
                      <a:pt x="174" y="29"/>
                      <a:pt x="176" y="30"/>
                    </a:cubicBezTo>
                    <a:cubicBezTo>
                      <a:pt x="176" y="30"/>
                      <a:pt x="176" y="30"/>
                      <a:pt x="176" y="30"/>
                    </a:cubicBezTo>
                    <a:cubicBezTo>
                      <a:pt x="176" y="30"/>
                      <a:pt x="175" y="30"/>
                      <a:pt x="175" y="30"/>
                    </a:cubicBezTo>
                    <a:cubicBezTo>
                      <a:pt x="173" y="29"/>
                      <a:pt x="172" y="28"/>
                      <a:pt x="170" y="27"/>
                    </a:cubicBezTo>
                    <a:moveTo>
                      <a:pt x="179" y="26"/>
                    </a:moveTo>
                    <a:cubicBezTo>
                      <a:pt x="179" y="26"/>
                      <a:pt x="179" y="26"/>
                      <a:pt x="179" y="26"/>
                    </a:cubicBezTo>
                    <a:cubicBezTo>
                      <a:pt x="180" y="27"/>
                      <a:pt x="182" y="28"/>
                      <a:pt x="184" y="29"/>
                    </a:cubicBezTo>
                    <a:cubicBezTo>
                      <a:pt x="184" y="29"/>
                      <a:pt x="184" y="29"/>
                      <a:pt x="184" y="29"/>
                    </a:cubicBezTo>
                    <a:cubicBezTo>
                      <a:pt x="182" y="28"/>
                      <a:pt x="181" y="27"/>
                      <a:pt x="179" y="26"/>
                    </a:cubicBezTo>
                    <a:moveTo>
                      <a:pt x="154" y="26"/>
                    </a:moveTo>
                    <a:cubicBezTo>
                      <a:pt x="154" y="26"/>
                      <a:pt x="154" y="26"/>
                      <a:pt x="153" y="27"/>
                    </a:cubicBezTo>
                    <a:cubicBezTo>
                      <a:pt x="156" y="28"/>
                      <a:pt x="158" y="30"/>
                      <a:pt x="161" y="31"/>
                    </a:cubicBezTo>
                    <a:cubicBezTo>
                      <a:pt x="161" y="31"/>
                      <a:pt x="161" y="31"/>
                      <a:pt x="162" y="30"/>
                    </a:cubicBezTo>
                    <a:cubicBezTo>
                      <a:pt x="159" y="29"/>
                      <a:pt x="157" y="27"/>
                      <a:pt x="154" y="26"/>
                    </a:cubicBezTo>
                    <a:moveTo>
                      <a:pt x="167" y="25"/>
                    </a:moveTo>
                    <a:cubicBezTo>
                      <a:pt x="166" y="27"/>
                      <a:pt x="165" y="28"/>
                      <a:pt x="165" y="30"/>
                    </a:cubicBezTo>
                    <a:cubicBezTo>
                      <a:pt x="165" y="30"/>
                      <a:pt x="165" y="30"/>
                      <a:pt x="166" y="30"/>
                    </a:cubicBezTo>
                    <a:cubicBezTo>
                      <a:pt x="166" y="29"/>
                      <a:pt x="167" y="27"/>
                      <a:pt x="168" y="26"/>
                    </a:cubicBezTo>
                    <a:cubicBezTo>
                      <a:pt x="168" y="26"/>
                      <a:pt x="167" y="26"/>
                      <a:pt x="167" y="25"/>
                    </a:cubicBezTo>
                    <a:moveTo>
                      <a:pt x="180" y="25"/>
                    </a:moveTo>
                    <a:cubicBezTo>
                      <a:pt x="180" y="25"/>
                      <a:pt x="179" y="26"/>
                      <a:pt x="179" y="26"/>
                    </a:cubicBezTo>
                    <a:cubicBezTo>
                      <a:pt x="181" y="27"/>
                      <a:pt x="182" y="28"/>
                      <a:pt x="184" y="28"/>
                    </a:cubicBezTo>
                    <a:cubicBezTo>
                      <a:pt x="184" y="28"/>
                      <a:pt x="184" y="28"/>
                      <a:pt x="184" y="28"/>
                    </a:cubicBezTo>
                    <a:cubicBezTo>
                      <a:pt x="183" y="27"/>
                      <a:pt x="181" y="26"/>
                      <a:pt x="180" y="25"/>
                    </a:cubicBezTo>
                    <a:moveTo>
                      <a:pt x="167" y="25"/>
                    </a:moveTo>
                    <a:cubicBezTo>
                      <a:pt x="167" y="25"/>
                      <a:pt x="167" y="25"/>
                      <a:pt x="167" y="25"/>
                    </a:cubicBezTo>
                    <a:cubicBezTo>
                      <a:pt x="168" y="26"/>
                      <a:pt x="168" y="26"/>
                      <a:pt x="168" y="26"/>
                    </a:cubicBezTo>
                    <a:cubicBezTo>
                      <a:pt x="168" y="26"/>
                      <a:pt x="168" y="26"/>
                      <a:pt x="168" y="26"/>
                    </a:cubicBezTo>
                    <a:cubicBezTo>
                      <a:pt x="168" y="26"/>
                      <a:pt x="168" y="25"/>
                      <a:pt x="167" y="25"/>
                    </a:cubicBezTo>
                    <a:moveTo>
                      <a:pt x="116" y="25"/>
                    </a:moveTo>
                    <a:cubicBezTo>
                      <a:pt x="114" y="28"/>
                      <a:pt x="112" y="31"/>
                      <a:pt x="110" y="34"/>
                    </a:cubicBezTo>
                    <a:cubicBezTo>
                      <a:pt x="113" y="35"/>
                      <a:pt x="115" y="36"/>
                      <a:pt x="117" y="38"/>
                    </a:cubicBezTo>
                    <a:cubicBezTo>
                      <a:pt x="118" y="37"/>
                      <a:pt x="118" y="36"/>
                      <a:pt x="119" y="35"/>
                    </a:cubicBezTo>
                    <a:cubicBezTo>
                      <a:pt x="120" y="33"/>
                      <a:pt x="121" y="31"/>
                      <a:pt x="122" y="29"/>
                    </a:cubicBezTo>
                    <a:cubicBezTo>
                      <a:pt x="120" y="27"/>
                      <a:pt x="118" y="26"/>
                      <a:pt x="116" y="25"/>
                    </a:cubicBezTo>
                    <a:moveTo>
                      <a:pt x="136" y="25"/>
                    </a:moveTo>
                    <a:cubicBezTo>
                      <a:pt x="135" y="25"/>
                      <a:pt x="135" y="26"/>
                      <a:pt x="134" y="27"/>
                    </a:cubicBezTo>
                    <a:cubicBezTo>
                      <a:pt x="138" y="29"/>
                      <a:pt x="141" y="31"/>
                      <a:pt x="145" y="33"/>
                    </a:cubicBezTo>
                    <a:cubicBezTo>
                      <a:pt x="145" y="32"/>
                      <a:pt x="145" y="31"/>
                      <a:pt x="146" y="31"/>
                    </a:cubicBezTo>
                    <a:cubicBezTo>
                      <a:pt x="142" y="29"/>
                      <a:pt x="139" y="27"/>
                      <a:pt x="136" y="25"/>
                    </a:cubicBezTo>
                    <a:moveTo>
                      <a:pt x="172" y="24"/>
                    </a:moveTo>
                    <a:cubicBezTo>
                      <a:pt x="172" y="24"/>
                      <a:pt x="171" y="25"/>
                      <a:pt x="171" y="25"/>
                    </a:cubicBezTo>
                    <a:cubicBezTo>
                      <a:pt x="172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1" y="25"/>
                    </a:cubicBezTo>
                    <a:cubicBezTo>
                      <a:pt x="171" y="25"/>
                      <a:pt x="171" y="25"/>
                      <a:pt x="171" y="26"/>
                    </a:cubicBezTo>
                    <a:cubicBezTo>
                      <a:pt x="173" y="27"/>
                      <a:pt x="175" y="28"/>
                      <a:pt x="177" y="29"/>
                    </a:cubicBezTo>
                    <a:cubicBezTo>
                      <a:pt x="177" y="28"/>
                      <a:pt x="177" y="28"/>
                      <a:pt x="178" y="28"/>
                    </a:cubicBezTo>
                    <a:cubicBezTo>
                      <a:pt x="176" y="26"/>
                      <a:pt x="174" y="25"/>
                      <a:pt x="172" y="24"/>
                    </a:cubicBezTo>
                    <a:moveTo>
                      <a:pt x="168" y="23"/>
                    </a:moveTo>
                    <a:cubicBezTo>
                      <a:pt x="168" y="24"/>
                      <a:pt x="168" y="24"/>
                      <a:pt x="168" y="24"/>
                    </a:cubicBezTo>
                    <a:cubicBezTo>
                      <a:pt x="168" y="24"/>
                      <a:pt x="169" y="24"/>
                      <a:pt x="169" y="24"/>
                    </a:cubicBezTo>
                    <a:cubicBezTo>
                      <a:pt x="169" y="24"/>
                      <a:pt x="169" y="24"/>
                      <a:pt x="169" y="24"/>
                    </a:cubicBezTo>
                    <a:cubicBezTo>
                      <a:pt x="169" y="24"/>
                      <a:pt x="169" y="24"/>
                      <a:pt x="168" y="23"/>
                    </a:cubicBezTo>
                    <a:moveTo>
                      <a:pt x="71" y="23"/>
                    </a:moveTo>
                    <a:cubicBezTo>
                      <a:pt x="70" y="24"/>
                      <a:pt x="69" y="25"/>
                      <a:pt x="68" y="27"/>
                    </a:cubicBezTo>
                    <a:cubicBezTo>
                      <a:pt x="69" y="27"/>
                      <a:pt x="70" y="27"/>
                      <a:pt x="71" y="28"/>
                    </a:cubicBezTo>
                    <a:cubicBezTo>
                      <a:pt x="71" y="27"/>
                      <a:pt x="72" y="25"/>
                      <a:pt x="73" y="24"/>
                    </a:cubicBezTo>
                    <a:cubicBezTo>
                      <a:pt x="72" y="24"/>
                      <a:pt x="71" y="23"/>
                      <a:pt x="71" y="23"/>
                    </a:cubicBezTo>
                    <a:moveTo>
                      <a:pt x="112" y="23"/>
                    </a:moveTo>
                    <a:cubicBezTo>
                      <a:pt x="111" y="26"/>
                      <a:pt x="109" y="29"/>
                      <a:pt x="107" y="32"/>
                    </a:cubicBezTo>
                    <a:cubicBezTo>
                      <a:pt x="108" y="32"/>
                      <a:pt x="108" y="32"/>
                      <a:pt x="109" y="32"/>
                    </a:cubicBezTo>
                    <a:cubicBezTo>
                      <a:pt x="110" y="30"/>
                      <a:pt x="112" y="27"/>
                      <a:pt x="114" y="24"/>
                    </a:cubicBezTo>
                    <a:cubicBezTo>
                      <a:pt x="113" y="23"/>
                      <a:pt x="113" y="23"/>
                      <a:pt x="112" y="23"/>
                    </a:cubicBezTo>
                    <a:moveTo>
                      <a:pt x="169" y="22"/>
                    </a:moveTo>
                    <a:cubicBezTo>
                      <a:pt x="169" y="23"/>
                      <a:pt x="169" y="23"/>
                      <a:pt x="168" y="23"/>
                    </a:cubicBezTo>
                    <a:cubicBezTo>
                      <a:pt x="169" y="23"/>
                      <a:pt x="169" y="24"/>
                      <a:pt x="169" y="24"/>
                    </a:cubicBezTo>
                    <a:cubicBezTo>
                      <a:pt x="170" y="24"/>
                      <a:pt x="170" y="23"/>
                      <a:pt x="170" y="23"/>
                    </a:cubicBezTo>
                    <a:cubicBezTo>
                      <a:pt x="170" y="23"/>
                      <a:pt x="169" y="23"/>
                      <a:pt x="169" y="22"/>
                    </a:cubicBezTo>
                    <a:moveTo>
                      <a:pt x="137" y="22"/>
                    </a:moveTo>
                    <a:cubicBezTo>
                      <a:pt x="137" y="23"/>
                      <a:pt x="137" y="23"/>
                      <a:pt x="136" y="23"/>
                    </a:cubicBezTo>
                    <a:cubicBezTo>
                      <a:pt x="140" y="25"/>
                      <a:pt x="143" y="27"/>
                      <a:pt x="147" y="29"/>
                    </a:cubicBezTo>
                    <a:cubicBezTo>
                      <a:pt x="147" y="29"/>
                      <a:pt x="147" y="29"/>
                      <a:pt x="147" y="28"/>
                    </a:cubicBezTo>
                    <a:cubicBezTo>
                      <a:pt x="144" y="26"/>
                      <a:pt x="140" y="24"/>
                      <a:pt x="137" y="22"/>
                    </a:cubicBezTo>
                    <a:moveTo>
                      <a:pt x="173" y="22"/>
                    </a:moveTo>
                    <a:cubicBezTo>
                      <a:pt x="173" y="23"/>
                      <a:pt x="173" y="23"/>
                      <a:pt x="173" y="23"/>
                    </a:cubicBezTo>
                    <a:cubicBezTo>
                      <a:pt x="175" y="24"/>
                      <a:pt x="176" y="25"/>
                      <a:pt x="178" y="26"/>
                    </a:cubicBezTo>
                    <a:cubicBezTo>
                      <a:pt x="178" y="26"/>
                      <a:pt x="179" y="26"/>
                      <a:pt x="179" y="26"/>
                    </a:cubicBezTo>
                    <a:cubicBezTo>
                      <a:pt x="177" y="25"/>
                      <a:pt x="175" y="24"/>
                      <a:pt x="173" y="22"/>
                    </a:cubicBezTo>
                    <a:moveTo>
                      <a:pt x="173" y="22"/>
                    </a:moveTo>
                    <a:cubicBezTo>
                      <a:pt x="173" y="22"/>
                      <a:pt x="173" y="22"/>
                      <a:pt x="173" y="22"/>
                    </a:cubicBezTo>
                    <a:cubicBezTo>
                      <a:pt x="173" y="22"/>
                      <a:pt x="174" y="23"/>
                      <a:pt x="175" y="23"/>
                    </a:cubicBezTo>
                    <a:cubicBezTo>
                      <a:pt x="174" y="23"/>
                      <a:pt x="174" y="22"/>
                      <a:pt x="173" y="22"/>
                    </a:cubicBezTo>
                    <a:moveTo>
                      <a:pt x="138" y="22"/>
                    </a:moveTo>
                    <a:cubicBezTo>
                      <a:pt x="137" y="22"/>
                      <a:pt x="137" y="22"/>
                      <a:pt x="137" y="22"/>
                    </a:cubicBezTo>
                    <a:cubicBezTo>
                      <a:pt x="147" y="28"/>
                      <a:pt x="147" y="28"/>
                      <a:pt x="147" y="28"/>
                    </a:cubicBezTo>
                    <a:cubicBezTo>
                      <a:pt x="147" y="28"/>
                      <a:pt x="148" y="28"/>
                      <a:pt x="148" y="28"/>
                    </a:cubicBezTo>
                    <a:cubicBezTo>
                      <a:pt x="145" y="26"/>
                      <a:pt x="143" y="25"/>
                      <a:pt x="141" y="24"/>
                    </a:cubicBezTo>
                    <a:cubicBezTo>
                      <a:pt x="140" y="23"/>
                      <a:pt x="139" y="22"/>
                      <a:pt x="138" y="22"/>
                    </a:cubicBezTo>
                    <a:moveTo>
                      <a:pt x="173" y="22"/>
                    </a:moveTo>
                    <a:cubicBezTo>
                      <a:pt x="173" y="22"/>
                      <a:pt x="173" y="22"/>
                      <a:pt x="173" y="22"/>
                    </a:cubicBezTo>
                    <a:cubicBezTo>
                      <a:pt x="174" y="22"/>
                      <a:pt x="175" y="23"/>
                      <a:pt x="175" y="23"/>
                    </a:cubicBezTo>
                    <a:cubicBezTo>
                      <a:pt x="177" y="24"/>
                      <a:pt x="178" y="25"/>
                      <a:pt x="179" y="25"/>
                    </a:cubicBezTo>
                    <a:cubicBezTo>
                      <a:pt x="179" y="25"/>
                      <a:pt x="179" y="25"/>
                      <a:pt x="179" y="25"/>
                    </a:cubicBezTo>
                    <a:cubicBezTo>
                      <a:pt x="177" y="24"/>
                      <a:pt x="175" y="23"/>
                      <a:pt x="173" y="22"/>
                    </a:cubicBezTo>
                    <a:moveTo>
                      <a:pt x="170" y="21"/>
                    </a:moveTo>
                    <a:cubicBezTo>
                      <a:pt x="170" y="21"/>
                      <a:pt x="170" y="21"/>
                      <a:pt x="170" y="21"/>
                    </a:cubicBezTo>
                    <a:cubicBezTo>
                      <a:pt x="170" y="21"/>
                      <a:pt x="170" y="22"/>
                      <a:pt x="171" y="22"/>
                    </a:cubicBezTo>
                    <a:cubicBezTo>
                      <a:pt x="171" y="22"/>
                      <a:pt x="171" y="21"/>
                      <a:pt x="171" y="21"/>
                    </a:cubicBezTo>
                    <a:cubicBezTo>
                      <a:pt x="171" y="21"/>
                      <a:pt x="170" y="21"/>
                      <a:pt x="170" y="21"/>
                    </a:cubicBezTo>
                    <a:moveTo>
                      <a:pt x="170" y="20"/>
                    </a:moveTo>
                    <a:cubicBezTo>
                      <a:pt x="170" y="20"/>
                      <a:pt x="170" y="20"/>
                      <a:pt x="170" y="20"/>
                    </a:cubicBezTo>
                    <a:cubicBezTo>
                      <a:pt x="170" y="21"/>
                      <a:pt x="171" y="21"/>
                      <a:pt x="171" y="21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1" y="21"/>
                      <a:pt x="171" y="20"/>
                      <a:pt x="170" y="20"/>
                    </a:cubicBezTo>
                    <a:moveTo>
                      <a:pt x="107" y="20"/>
                    </a:moveTo>
                    <a:cubicBezTo>
                      <a:pt x="106" y="23"/>
                      <a:pt x="104" y="26"/>
                      <a:pt x="102" y="29"/>
                    </a:cubicBezTo>
                    <a:cubicBezTo>
                      <a:pt x="103" y="29"/>
                      <a:pt x="104" y="30"/>
                      <a:pt x="105" y="30"/>
                    </a:cubicBezTo>
                    <a:cubicBezTo>
                      <a:pt x="107" y="28"/>
                      <a:pt x="109" y="25"/>
                      <a:pt x="110" y="22"/>
                    </a:cubicBezTo>
                    <a:cubicBezTo>
                      <a:pt x="110" y="22"/>
                      <a:pt x="110" y="22"/>
                      <a:pt x="110" y="22"/>
                    </a:cubicBezTo>
                    <a:cubicBezTo>
                      <a:pt x="109" y="21"/>
                      <a:pt x="108" y="21"/>
                      <a:pt x="107" y="20"/>
                    </a:cubicBezTo>
                    <a:moveTo>
                      <a:pt x="170" y="20"/>
                    </a:moveTo>
                    <a:cubicBezTo>
                      <a:pt x="170" y="20"/>
                      <a:pt x="170" y="20"/>
                      <a:pt x="170" y="20"/>
                    </a:cubicBezTo>
                    <a:cubicBezTo>
                      <a:pt x="171" y="20"/>
                      <a:pt x="171" y="21"/>
                      <a:pt x="171" y="21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1" y="20"/>
                      <a:pt x="171" y="20"/>
                      <a:pt x="170" y="20"/>
                    </a:cubicBezTo>
                    <a:moveTo>
                      <a:pt x="158" y="20"/>
                    </a:moveTo>
                    <a:cubicBezTo>
                      <a:pt x="157" y="21"/>
                      <a:pt x="156" y="23"/>
                      <a:pt x="155" y="24"/>
                    </a:cubicBezTo>
                    <a:cubicBezTo>
                      <a:pt x="157" y="26"/>
                      <a:pt x="160" y="27"/>
                      <a:pt x="163" y="29"/>
                    </a:cubicBezTo>
                    <a:cubicBezTo>
                      <a:pt x="163" y="27"/>
                      <a:pt x="164" y="26"/>
                      <a:pt x="165" y="24"/>
                    </a:cubicBezTo>
                    <a:cubicBezTo>
                      <a:pt x="163" y="23"/>
                      <a:pt x="160" y="21"/>
                      <a:pt x="158" y="20"/>
                    </a:cubicBezTo>
                    <a:moveTo>
                      <a:pt x="158" y="19"/>
                    </a:moveTo>
                    <a:cubicBezTo>
                      <a:pt x="158" y="20"/>
                      <a:pt x="158" y="20"/>
                      <a:pt x="158" y="20"/>
                    </a:cubicBezTo>
                    <a:cubicBezTo>
                      <a:pt x="160" y="21"/>
                      <a:pt x="163" y="23"/>
                      <a:pt x="165" y="24"/>
                    </a:cubicBezTo>
                    <a:cubicBezTo>
                      <a:pt x="165" y="24"/>
                      <a:pt x="165" y="24"/>
                      <a:pt x="165" y="24"/>
                    </a:cubicBezTo>
                    <a:cubicBezTo>
                      <a:pt x="162" y="22"/>
                      <a:pt x="160" y="20"/>
                      <a:pt x="158" y="19"/>
                    </a:cubicBezTo>
                    <a:moveTo>
                      <a:pt x="158" y="19"/>
                    </a:moveTo>
                    <a:cubicBezTo>
                      <a:pt x="158" y="19"/>
                      <a:pt x="158" y="19"/>
                      <a:pt x="158" y="19"/>
                    </a:cubicBezTo>
                    <a:cubicBezTo>
                      <a:pt x="159" y="20"/>
                      <a:pt x="160" y="20"/>
                      <a:pt x="161" y="21"/>
                    </a:cubicBezTo>
                    <a:cubicBezTo>
                      <a:pt x="160" y="20"/>
                      <a:pt x="159" y="20"/>
                      <a:pt x="158" y="19"/>
                    </a:cubicBezTo>
                    <a:moveTo>
                      <a:pt x="120" y="18"/>
                    </a:moveTo>
                    <a:cubicBezTo>
                      <a:pt x="120" y="18"/>
                      <a:pt x="120" y="18"/>
                      <a:pt x="119" y="18"/>
                    </a:cubicBezTo>
                    <a:cubicBezTo>
                      <a:pt x="122" y="19"/>
                      <a:pt x="124" y="21"/>
                      <a:pt x="126" y="22"/>
                    </a:cubicBezTo>
                    <a:cubicBezTo>
                      <a:pt x="126" y="22"/>
                      <a:pt x="126" y="22"/>
                      <a:pt x="126" y="22"/>
                    </a:cubicBezTo>
                    <a:cubicBezTo>
                      <a:pt x="124" y="20"/>
                      <a:pt x="122" y="19"/>
                      <a:pt x="120" y="18"/>
                    </a:cubicBezTo>
                    <a:moveTo>
                      <a:pt x="159" y="18"/>
                    </a:moveTo>
                    <a:cubicBezTo>
                      <a:pt x="159" y="18"/>
                      <a:pt x="159" y="18"/>
                      <a:pt x="159" y="18"/>
                    </a:cubicBezTo>
                    <a:cubicBezTo>
                      <a:pt x="161" y="19"/>
                      <a:pt x="163" y="21"/>
                      <a:pt x="166" y="23"/>
                    </a:cubicBezTo>
                    <a:cubicBezTo>
                      <a:pt x="166" y="22"/>
                      <a:pt x="166" y="22"/>
                      <a:pt x="166" y="22"/>
                    </a:cubicBezTo>
                    <a:cubicBezTo>
                      <a:pt x="164" y="21"/>
                      <a:pt x="162" y="19"/>
                      <a:pt x="159" y="18"/>
                    </a:cubicBezTo>
                    <a:moveTo>
                      <a:pt x="129" y="18"/>
                    </a:moveTo>
                    <a:cubicBezTo>
                      <a:pt x="129" y="18"/>
                      <a:pt x="128" y="18"/>
                      <a:pt x="128" y="19"/>
                    </a:cubicBezTo>
                    <a:cubicBezTo>
                      <a:pt x="128" y="19"/>
                      <a:pt x="128" y="19"/>
                      <a:pt x="128" y="19"/>
                    </a:cubicBezTo>
                    <a:cubicBezTo>
                      <a:pt x="128" y="18"/>
                      <a:pt x="129" y="18"/>
                      <a:pt x="129" y="18"/>
                    </a:cubicBezTo>
                    <a:cubicBezTo>
                      <a:pt x="129" y="18"/>
                      <a:pt x="129" y="18"/>
                      <a:pt x="129" y="18"/>
                    </a:cubicBezTo>
                    <a:moveTo>
                      <a:pt x="140" y="18"/>
                    </a:moveTo>
                    <a:cubicBezTo>
                      <a:pt x="140" y="18"/>
                      <a:pt x="140" y="18"/>
                      <a:pt x="139" y="19"/>
                    </a:cubicBezTo>
                    <a:cubicBezTo>
                      <a:pt x="143" y="21"/>
                      <a:pt x="146" y="23"/>
                      <a:pt x="149" y="24"/>
                    </a:cubicBezTo>
                    <a:cubicBezTo>
                      <a:pt x="150" y="24"/>
                      <a:pt x="150" y="24"/>
                      <a:pt x="150" y="23"/>
                    </a:cubicBezTo>
                    <a:cubicBezTo>
                      <a:pt x="147" y="21"/>
                      <a:pt x="143" y="19"/>
                      <a:pt x="140" y="18"/>
                    </a:cubicBezTo>
                    <a:moveTo>
                      <a:pt x="184" y="17"/>
                    </a:moveTo>
                    <a:cubicBezTo>
                      <a:pt x="183" y="20"/>
                      <a:pt x="181" y="22"/>
                      <a:pt x="180" y="25"/>
                    </a:cubicBezTo>
                    <a:cubicBezTo>
                      <a:pt x="181" y="26"/>
                      <a:pt x="183" y="27"/>
                      <a:pt x="185" y="27"/>
                    </a:cubicBezTo>
                    <a:cubicBezTo>
                      <a:pt x="186" y="25"/>
                      <a:pt x="187" y="23"/>
                      <a:pt x="189" y="20"/>
                    </a:cubicBezTo>
                    <a:cubicBezTo>
                      <a:pt x="187" y="19"/>
                      <a:pt x="186" y="18"/>
                      <a:pt x="184" y="17"/>
                    </a:cubicBezTo>
                    <a:moveTo>
                      <a:pt x="159" y="17"/>
                    </a:moveTo>
                    <a:cubicBezTo>
                      <a:pt x="159" y="17"/>
                      <a:pt x="159" y="17"/>
                      <a:pt x="159" y="17"/>
                    </a:cubicBezTo>
                    <a:cubicBezTo>
                      <a:pt x="160" y="18"/>
                      <a:pt x="161" y="18"/>
                      <a:pt x="162" y="19"/>
                    </a:cubicBezTo>
                    <a:cubicBezTo>
                      <a:pt x="164" y="20"/>
                      <a:pt x="165" y="21"/>
                      <a:pt x="166" y="22"/>
                    </a:cubicBezTo>
                    <a:cubicBezTo>
                      <a:pt x="167" y="22"/>
                      <a:pt x="167" y="21"/>
                      <a:pt x="167" y="21"/>
                    </a:cubicBezTo>
                    <a:cubicBezTo>
                      <a:pt x="167" y="21"/>
                      <a:pt x="167" y="21"/>
                      <a:pt x="167" y="21"/>
                    </a:cubicBezTo>
                    <a:cubicBezTo>
                      <a:pt x="164" y="20"/>
                      <a:pt x="162" y="18"/>
                      <a:pt x="159" y="17"/>
                    </a:cubicBezTo>
                    <a:moveTo>
                      <a:pt x="129" y="17"/>
                    </a:move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moveTo>
                      <a:pt x="185" y="17"/>
                    </a:moveTo>
                    <a:cubicBezTo>
                      <a:pt x="185" y="17"/>
                      <a:pt x="184" y="17"/>
                      <a:pt x="184" y="17"/>
                    </a:cubicBezTo>
                    <a:cubicBezTo>
                      <a:pt x="186" y="18"/>
                      <a:pt x="187" y="19"/>
                      <a:pt x="189" y="20"/>
                    </a:cubicBezTo>
                    <a:cubicBezTo>
                      <a:pt x="189" y="20"/>
                      <a:pt x="189" y="20"/>
                      <a:pt x="189" y="20"/>
                    </a:cubicBezTo>
                    <a:cubicBezTo>
                      <a:pt x="188" y="19"/>
                      <a:pt x="186" y="18"/>
                      <a:pt x="185" y="17"/>
                    </a:cubicBezTo>
                    <a:moveTo>
                      <a:pt x="116" y="16"/>
                    </a:moveTo>
                    <a:cubicBezTo>
                      <a:pt x="116" y="16"/>
                      <a:pt x="116" y="16"/>
                      <a:pt x="116" y="16"/>
                    </a:cubicBezTo>
                    <a:cubicBezTo>
                      <a:pt x="117" y="16"/>
                      <a:pt x="117" y="17"/>
                      <a:pt x="118" y="17"/>
                    </a:cubicBezTo>
                    <a:cubicBezTo>
                      <a:pt x="118" y="17"/>
                      <a:pt x="118" y="17"/>
                      <a:pt x="118" y="17"/>
                    </a:cubicBezTo>
                    <a:cubicBezTo>
                      <a:pt x="117" y="17"/>
                      <a:pt x="117" y="16"/>
                      <a:pt x="116" y="16"/>
                    </a:cubicBezTo>
                    <a:moveTo>
                      <a:pt x="121" y="16"/>
                    </a:moveTo>
                    <a:cubicBezTo>
                      <a:pt x="120" y="17"/>
                      <a:pt x="120" y="17"/>
                      <a:pt x="120" y="18"/>
                    </a:cubicBezTo>
                    <a:cubicBezTo>
                      <a:pt x="122" y="19"/>
                      <a:pt x="124" y="21"/>
                      <a:pt x="126" y="22"/>
                    </a:cubicBezTo>
                    <a:cubicBezTo>
                      <a:pt x="127" y="21"/>
                      <a:pt x="127" y="21"/>
                      <a:pt x="127" y="20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27" y="21"/>
                      <a:pt x="127" y="21"/>
                      <a:pt x="126" y="22"/>
                    </a:cubicBezTo>
                    <a:cubicBezTo>
                      <a:pt x="127" y="21"/>
                      <a:pt x="127" y="21"/>
                      <a:pt x="127" y="20"/>
                    </a:cubicBezTo>
                    <a:cubicBezTo>
                      <a:pt x="125" y="19"/>
                      <a:pt x="123" y="17"/>
                      <a:pt x="121" y="16"/>
                    </a:cubicBezTo>
                    <a:moveTo>
                      <a:pt x="58" y="16"/>
                    </a:moveTo>
                    <a:cubicBezTo>
                      <a:pt x="57" y="17"/>
                      <a:pt x="56" y="18"/>
                      <a:pt x="56" y="19"/>
                    </a:cubicBezTo>
                    <a:cubicBezTo>
                      <a:pt x="57" y="19"/>
                      <a:pt x="58" y="20"/>
                      <a:pt x="59" y="20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17"/>
                      <a:pt x="59" y="16"/>
                      <a:pt x="58" y="16"/>
                    </a:cubicBezTo>
                    <a:moveTo>
                      <a:pt x="161" y="15"/>
                    </a:moveTo>
                    <a:cubicBezTo>
                      <a:pt x="160" y="15"/>
                      <a:pt x="160" y="15"/>
                      <a:pt x="160" y="16"/>
                    </a:cubicBezTo>
                    <a:cubicBezTo>
                      <a:pt x="162" y="17"/>
                      <a:pt x="162" y="17"/>
                      <a:pt x="162" y="17"/>
                    </a:cubicBezTo>
                    <a:cubicBezTo>
                      <a:pt x="164" y="18"/>
                      <a:pt x="166" y="19"/>
                      <a:pt x="168" y="20"/>
                    </a:cubicBezTo>
                    <a:cubicBezTo>
                      <a:pt x="168" y="20"/>
                      <a:pt x="168" y="20"/>
                      <a:pt x="168" y="19"/>
                    </a:cubicBezTo>
                    <a:cubicBezTo>
                      <a:pt x="166" y="18"/>
                      <a:pt x="163" y="17"/>
                      <a:pt x="161" y="15"/>
                    </a:cubicBezTo>
                    <a:moveTo>
                      <a:pt x="161" y="14"/>
                    </a:moveTo>
                    <a:cubicBezTo>
                      <a:pt x="161" y="15"/>
                      <a:pt x="161" y="15"/>
                      <a:pt x="161" y="15"/>
                    </a:cubicBezTo>
                    <a:cubicBezTo>
                      <a:pt x="163" y="16"/>
                      <a:pt x="166" y="18"/>
                      <a:pt x="168" y="19"/>
                    </a:cubicBezTo>
                    <a:cubicBezTo>
                      <a:pt x="168" y="19"/>
                      <a:pt x="168" y="19"/>
                      <a:pt x="168" y="19"/>
                    </a:cubicBezTo>
                    <a:cubicBezTo>
                      <a:pt x="166" y="18"/>
                      <a:pt x="163" y="16"/>
                      <a:pt x="161" y="14"/>
                    </a:cubicBezTo>
                    <a:moveTo>
                      <a:pt x="161" y="14"/>
                    </a:moveTo>
                    <a:cubicBezTo>
                      <a:pt x="161" y="14"/>
                      <a:pt x="161" y="14"/>
                      <a:pt x="161" y="14"/>
                    </a:cubicBezTo>
                    <a:cubicBezTo>
                      <a:pt x="163" y="16"/>
                      <a:pt x="166" y="17"/>
                      <a:pt x="168" y="19"/>
                    </a:cubicBezTo>
                    <a:cubicBezTo>
                      <a:pt x="168" y="19"/>
                      <a:pt x="168" y="19"/>
                      <a:pt x="168" y="19"/>
                    </a:cubicBezTo>
                    <a:cubicBezTo>
                      <a:pt x="166" y="17"/>
                      <a:pt x="163" y="16"/>
                      <a:pt x="161" y="14"/>
                    </a:cubicBezTo>
                    <a:moveTo>
                      <a:pt x="186" y="14"/>
                    </a:moveTo>
                    <a:cubicBezTo>
                      <a:pt x="186" y="14"/>
                      <a:pt x="186" y="15"/>
                      <a:pt x="186" y="15"/>
                    </a:cubicBezTo>
                    <a:cubicBezTo>
                      <a:pt x="187" y="16"/>
                      <a:pt x="189" y="16"/>
                      <a:pt x="191" y="17"/>
                    </a:cubicBezTo>
                    <a:cubicBezTo>
                      <a:pt x="191" y="17"/>
                      <a:pt x="191" y="17"/>
                      <a:pt x="191" y="17"/>
                    </a:cubicBezTo>
                    <a:cubicBezTo>
                      <a:pt x="189" y="16"/>
                      <a:pt x="188" y="15"/>
                      <a:pt x="186" y="14"/>
                    </a:cubicBezTo>
                    <a:moveTo>
                      <a:pt x="118" y="14"/>
                    </a:moveTo>
                    <a:cubicBezTo>
                      <a:pt x="117" y="15"/>
                      <a:pt x="117" y="15"/>
                      <a:pt x="116" y="16"/>
                    </a:cubicBezTo>
                    <a:cubicBezTo>
                      <a:pt x="117" y="16"/>
                      <a:pt x="117" y="17"/>
                      <a:pt x="118" y="17"/>
                    </a:cubicBezTo>
                    <a:cubicBezTo>
                      <a:pt x="118" y="16"/>
                      <a:pt x="118" y="16"/>
                      <a:pt x="119" y="15"/>
                    </a:cubicBezTo>
                    <a:cubicBezTo>
                      <a:pt x="118" y="15"/>
                      <a:pt x="118" y="14"/>
                      <a:pt x="118" y="14"/>
                    </a:cubicBezTo>
                    <a:moveTo>
                      <a:pt x="122" y="14"/>
                    </a:moveTo>
                    <a:cubicBezTo>
                      <a:pt x="122" y="14"/>
                      <a:pt x="122" y="14"/>
                      <a:pt x="121" y="15"/>
                    </a:cubicBezTo>
                    <a:cubicBezTo>
                      <a:pt x="124" y="16"/>
                      <a:pt x="126" y="17"/>
                      <a:pt x="128" y="19"/>
                    </a:cubicBezTo>
                    <a:cubicBezTo>
                      <a:pt x="128" y="18"/>
                      <a:pt x="129" y="18"/>
                      <a:pt x="129" y="18"/>
                    </a:cubicBezTo>
                    <a:cubicBezTo>
                      <a:pt x="127" y="16"/>
                      <a:pt x="124" y="15"/>
                      <a:pt x="122" y="14"/>
                    </a:cubicBezTo>
                    <a:moveTo>
                      <a:pt x="178" y="14"/>
                    </a:moveTo>
                    <a:cubicBezTo>
                      <a:pt x="177" y="16"/>
                      <a:pt x="175" y="19"/>
                      <a:pt x="174" y="21"/>
                    </a:cubicBezTo>
                    <a:cubicBezTo>
                      <a:pt x="175" y="22"/>
                      <a:pt x="177" y="23"/>
                      <a:pt x="179" y="24"/>
                    </a:cubicBezTo>
                    <a:cubicBezTo>
                      <a:pt x="181" y="22"/>
                      <a:pt x="182" y="20"/>
                      <a:pt x="184" y="17"/>
                    </a:cubicBezTo>
                    <a:cubicBezTo>
                      <a:pt x="182" y="16"/>
                      <a:pt x="180" y="15"/>
                      <a:pt x="178" y="14"/>
                    </a:cubicBezTo>
                    <a:moveTo>
                      <a:pt x="111" y="13"/>
                    </a:moveTo>
                    <a:cubicBezTo>
                      <a:pt x="111" y="13"/>
                      <a:pt x="111" y="13"/>
                      <a:pt x="111" y="13"/>
                    </a:cubicBezTo>
                    <a:cubicBezTo>
                      <a:pt x="112" y="14"/>
                      <a:pt x="113" y="14"/>
                      <a:pt x="114" y="15"/>
                    </a:cubicBezTo>
                    <a:cubicBezTo>
                      <a:pt x="114" y="15"/>
                      <a:pt x="114" y="15"/>
                      <a:pt x="114" y="15"/>
                    </a:cubicBezTo>
                    <a:cubicBezTo>
                      <a:pt x="113" y="14"/>
                      <a:pt x="112" y="14"/>
                      <a:pt x="111" y="13"/>
                    </a:cubicBezTo>
                    <a:moveTo>
                      <a:pt x="96" y="13"/>
                    </a:moveTo>
                    <a:cubicBezTo>
                      <a:pt x="96" y="13"/>
                      <a:pt x="96" y="13"/>
                      <a:pt x="96" y="13"/>
                    </a:cubicBezTo>
                    <a:cubicBezTo>
                      <a:pt x="96" y="13"/>
                      <a:pt x="97" y="14"/>
                      <a:pt x="98" y="14"/>
                    </a:cubicBezTo>
                    <a:cubicBezTo>
                      <a:pt x="98" y="14"/>
                      <a:pt x="98" y="14"/>
                      <a:pt x="98" y="14"/>
                    </a:cubicBezTo>
                    <a:cubicBezTo>
                      <a:pt x="97" y="14"/>
                      <a:pt x="96" y="13"/>
                      <a:pt x="96" y="13"/>
                    </a:cubicBezTo>
                    <a:moveTo>
                      <a:pt x="178" y="13"/>
                    </a:moveTo>
                    <a:cubicBezTo>
                      <a:pt x="178" y="13"/>
                      <a:pt x="178" y="13"/>
                      <a:pt x="178" y="13"/>
                    </a:cubicBezTo>
                    <a:cubicBezTo>
                      <a:pt x="180" y="15"/>
                      <a:pt x="182" y="16"/>
                      <a:pt x="184" y="17"/>
                    </a:cubicBezTo>
                    <a:cubicBezTo>
                      <a:pt x="184" y="17"/>
                      <a:pt x="184" y="17"/>
                      <a:pt x="184" y="16"/>
                    </a:cubicBezTo>
                    <a:cubicBezTo>
                      <a:pt x="183" y="16"/>
                      <a:pt x="182" y="15"/>
                      <a:pt x="182" y="15"/>
                    </a:cubicBezTo>
                    <a:cubicBezTo>
                      <a:pt x="178" y="13"/>
                      <a:pt x="178" y="13"/>
                      <a:pt x="178" y="13"/>
                    </a:cubicBezTo>
                    <a:moveTo>
                      <a:pt x="123" y="13"/>
                    </a:moveTo>
                    <a:cubicBezTo>
                      <a:pt x="122" y="13"/>
                      <a:pt x="122" y="13"/>
                      <a:pt x="122" y="14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5" y="15"/>
                      <a:pt x="123" y="13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moveTo>
                      <a:pt x="95" y="13"/>
                    </a:moveTo>
                    <a:cubicBezTo>
                      <a:pt x="93" y="15"/>
                      <a:pt x="92" y="18"/>
                      <a:pt x="90" y="21"/>
                    </a:cubicBezTo>
                    <a:cubicBezTo>
                      <a:pt x="91" y="22"/>
                      <a:pt x="92" y="22"/>
                      <a:pt x="93" y="23"/>
                    </a:cubicBezTo>
                    <a:cubicBezTo>
                      <a:pt x="94" y="20"/>
                      <a:pt x="96" y="18"/>
                      <a:pt x="97" y="15"/>
                    </a:cubicBezTo>
                    <a:cubicBezTo>
                      <a:pt x="97" y="15"/>
                      <a:pt x="98" y="15"/>
                      <a:pt x="98" y="14"/>
                    </a:cubicBezTo>
                    <a:cubicBezTo>
                      <a:pt x="97" y="14"/>
                      <a:pt x="96" y="13"/>
                      <a:pt x="96" y="13"/>
                    </a:cubicBezTo>
                    <a:cubicBezTo>
                      <a:pt x="94" y="15"/>
                      <a:pt x="93" y="18"/>
                      <a:pt x="91" y="20"/>
                    </a:cubicBezTo>
                    <a:cubicBezTo>
                      <a:pt x="93" y="18"/>
                      <a:pt x="94" y="15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moveTo>
                      <a:pt x="95" y="13"/>
                    </a:move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moveTo>
                      <a:pt x="132" y="13"/>
                    </a:moveTo>
                    <a:cubicBezTo>
                      <a:pt x="132" y="13"/>
                      <a:pt x="131" y="13"/>
                      <a:pt x="131" y="14"/>
                    </a:cubicBezTo>
                    <a:cubicBezTo>
                      <a:pt x="131" y="14"/>
                      <a:pt x="131" y="14"/>
                      <a:pt x="131" y="14"/>
                    </a:cubicBezTo>
                    <a:cubicBezTo>
                      <a:pt x="131" y="13"/>
                      <a:pt x="132" y="13"/>
                      <a:pt x="132" y="13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187" y="13"/>
                    </a:moveTo>
                    <a:cubicBezTo>
                      <a:pt x="187" y="13"/>
                      <a:pt x="187" y="13"/>
                      <a:pt x="187" y="13"/>
                    </a:cubicBezTo>
                    <a:cubicBezTo>
                      <a:pt x="188" y="14"/>
                      <a:pt x="190" y="15"/>
                      <a:pt x="192" y="16"/>
                    </a:cubicBezTo>
                    <a:cubicBezTo>
                      <a:pt x="192" y="16"/>
                      <a:pt x="192" y="16"/>
                      <a:pt x="192" y="15"/>
                    </a:cubicBezTo>
                    <a:cubicBezTo>
                      <a:pt x="190" y="14"/>
                      <a:pt x="189" y="14"/>
                      <a:pt x="187" y="13"/>
                    </a:cubicBezTo>
                    <a:moveTo>
                      <a:pt x="132" y="12"/>
                    </a:move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moveTo>
                      <a:pt x="151" y="12"/>
                    </a:moveTo>
                    <a:cubicBezTo>
                      <a:pt x="152" y="13"/>
                      <a:pt x="154" y="14"/>
                      <a:pt x="155" y="15"/>
                    </a:cubicBezTo>
                    <a:cubicBezTo>
                      <a:pt x="155" y="15"/>
                      <a:pt x="155" y="15"/>
                      <a:pt x="155" y="14"/>
                    </a:cubicBezTo>
                    <a:cubicBezTo>
                      <a:pt x="154" y="14"/>
                      <a:pt x="152" y="13"/>
                      <a:pt x="151" y="12"/>
                    </a:cubicBezTo>
                    <a:moveTo>
                      <a:pt x="144" y="12"/>
                    </a:moveTo>
                    <a:cubicBezTo>
                      <a:pt x="143" y="13"/>
                      <a:pt x="142" y="15"/>
                      <a:pt x="141" y="16"/>
                    </a:cubicBezTo>
                    <a:cubicBezTo>
                      <a:pt x="144" y="18"/>
                      <a:pt x="148" y="20"/>
                      <a:pt x="151" y="22"/>
                    </a:cubicBezTo>
                    <a:cubicBezTo>
                      <a:pt x="152" y="20"/>
                      <a:pt x="153" y="19"/>
                      <a:pt x="153" y="17"/>
                    </a:cubicBezTo>
                    <a:cubicBezTo>
                      <a:pt x="150" y="15"/>
                      <a:pt x="147" y="14"/>
                      <a:pt x="144" y="12"/>
                    </a:cubicBezTo>
                    <a:moveTo>
                      <a:pt x="175" y="12"/>
                    </a:moveTo>
                    <a:cubicBezTo>
                      <a:pt x="174" y="14"/>
                      <a:pt x="172" y="17"/>
                      <a:pt x="171" y="19"/>
                    </a:cubicBezTo>
                    <a:cubicBezTo>
                      <a:pt x="171" y="20"/>
                      <a:pt x="171" y="20"/>
                      <a:pt x="172" y="20"/>
                    </a:cubicBezTo>
                    <a:cubicBezTo>
                      <a:pt x="173" y="18"/>
                      <a:pt x="175" y="15"/>
                      <a:pt x="176" y="12"/>
                    </a:cubicBezTo>
                    <a:cubicBezTo>
                      <a:pt x="176" y="12"/>
                      <a:pt x="176" y="12"/>
                      <a:pt x="175" y="12"/>
                    </a:cubicBezTo>
                    <a:moveTo>
                      <a:pt x="119" y="12"/>
                    </a:moveTo>
                    <a:cubicBezTo>
                      <a:pt x="119" y="12"/>
                      <a:pt x="119" y="13"/>
                      <a:pt x="118" y="13"/>
                    </a:cubicBezTo>
                    <a:cubicBezTo>
                      <a:pt x="119" y="13"/>
                      <a:pt x="119" y="13"/>
                      <a:pt x="120" y="14"/>
                    </a:cubicBezTo>
                    <a:cubicBezTo>
                      <a:pt x="120" y="13"/>
                      <a:pt x="120" y="13"/>
                      <a:pt x="120" y="12"/>
                    </a:cubicBezTo>
                    <a:cubicBezTo>
                      <a:pt x="120" y="12"/>
                      <a:pt x="119" y="12"/>
                      <a:pt x="119" y="12"/>
                    </a:cubicBezTo>
                    <a:moveTo>
                      <a:pt x="175" y="11"/>
                    </a:moveTo>
                    <a:cubicBezTo>
                      <a:pt x="175" y="11"/>
                      <a:pt x="175" y="12"/>
                      <a:pt x="175" y="12"/>
                    </a:cubicBezTo>
                    <a:cubicBezTo>
                      <a:pt x="176" y="12"/>
                      <a:pt x="176" y="12"/>
                      <a:pt x="176" y="12"/>
                    </a:cubicBezTo>
                    <a:cubicBezTo>
                      <a:pt x="176" y="12"/>
                      <a:pt x="176" y="12"/>
                      <a:pt x="176" y="12"/>
                    </a:cubicBezTo>
                    <a:cubicBezTo>
                      <a:pt x="175" y="11"/>
                      <a:pt x="175" y="11"/>
                      <a:pt x="175" y="11"/>
                    </a:cubicBezTo>
                    <a:moveTo>
                      <a:pt x="113" y="11"/>
                    </a:moveTo>
                    <a:cubicBezTo>
                      <a:pt x="112" y="12"/>
                      <a:pt x="112" y="13"/>
                      <a:pt x="111" y="13"/>
                    </a:cubicBezTo>
                    <a:cubicBezTo>
                      <a:pt x="112" y="14"/>
                      <a:pt x="113" y="14"/>
                      <a:pt x="114" y="15"/>
                    </a:cubicBezTo>
                    <a:cubicBezTo>
                      <a:pt x="115" y="14"/>
                      <a:pt x="115" y="14"/>
                      <a:pt x="116" y="13"/>
                    </a:cubicBezTo>
                    <a:cubicBezTo>
                      <a:pt x="115" y="12"/>
                      <a:pt x="114" y="12"/>
                      <a:pt x="113" y="11"/>
                    </a:cubicBezTo>
                    <a:moveTo>
                      <a:pt x="176" y="11"/>
                    </a:moveTo>
                    <a:cubicBezTo>
                      <a:pt x="176" y="11"/>
                      <a:pt x="176" y="11"/>
                      <a:pt x="176" y="11"/>
                    </a:cubicBezTo>
                    <a:cubicBezTo>
                      <a:pt x="176" y="11"/>
                      <a:pt x="176" y="11"/>
                      <a:pt x="176" y="11"/>
                    </a:cubicBezTo>
                    <a:cubicBezTo>
                      <a:pt x="176" y="11"/>
                      <a:pt x="176" y="11"/>
                      <a:pt x="176" y="11"/>
                    </a:cubicBezTo>
                    <a:moveTo>
                      <a:pt x="119" y="11"/>
                    </a:moveTo>
                    <a:cubicBezTo>
                      <a:pt x="119" y="11"/>
                      <a:pt x="119" y="11"/>
                      <a:pt x="119" y="12"/>
                    </a:cubicBezTo>
                    <a:cubicBezTo>
                      <a:pt x="120" y="12"/>
                      <a:pt x="120" y="12"/>
                      <a:pt x="120" y="12"/>
                    </a:cubicBezTo>
                    <a:cubicBezTo>
                      <a:pt x="120" y="12"/>
                      <a:pt x="121" y="12"/>
                      <a:pt x="121" y="12"/>
                    </a:cubicBezTo>
                    <a:cubicBezTo>
                      <a:pt x="120" y="11"/>
                      <a:pt x="120" y="11"/>
                      <a:pt x="119" y="11"/>
                    </a:cubicBezTo>
                    <a:moveTo>
                      <a:pt x="180" y="11"/>
                    </a:moveTo>
                    <a:cubicBezTo>
                      <a:pt x="180" y="11"/>
                      <a:pt x="180" y="11"/>
                      <a:pt x="180" y="11"/>
                    </a:cubicBezTo>
                    <a:cubicBezTo>
                      <a:pt x="182" y="12"/>
                      <a:pt x="184" y="13"/>
                      <a:pt x="186" y="14"/>
                    </a:cubicBezTo>
                    <a:cubicBezTo>
                      <a:pt x="186" y="14"/>
                      <a:pt x="186" y="14"/>
                      <a:pt x="186" y="14"/>
                    </a:cubicBezTo>
                    <a:cubicBezTo>
                      <a:pt x="184" y="13"/>
                      <a:pt x="182" y="12"/>
                      <a:pt x="180" y="11"/>
                    </a:cubicBezTo>
                    <a:moveTo>
                      <a:pt x="144" y="11"/>
                    </a:moveTo>
                    <a:cubicBezTo>
                      <a:pt x="144" y="11"/>
                      <a:pt x="144" y="11"/>
                      <a:pt x="144" y="12"/>
                    </a:cubicBezTo>
                    <a:cubicBezTo>
                      <a:pt x="147" y="14"/>
                      <a:pt x="150" y="16"/>
                      <a:pt x="153" y="17"/>
                    </a:cubicBezTo>
                    <a:cubicBezTo>
                      <a:pt x="154" y="17"/>
                      <a:pt x="154" y="17"/>
                      <a:pt x="154" y="17"/>
                    </a:cubicBezTo>
                    <a:cubicBezTo>
                      <a:pt x="151" y="15"/>
                      <a:pt x="148" y="13"/>
                      <a:pt x="145" y="11"/>
                    </a:cubicBezTo>
                    <a:cubicBezTo>
                      <a:pt x="145" y="11"/>
                      <a:pt x="145" y="11"/>
                      <a:pt x="144" y="11"/>
                    </a:cubicBezTo>
                    <a:moveTo>
                      <a:pt x="178" y="9"/>
                    </a:moveTo>
                    <a:cubicBezTo>
                      <a:pt x="178" y="9"/>
                      <a:pt x="178" y="9"/>
                      <a:pt x="178" y="10"/>
                    </a:cubicBezTo>
                    <a:cubicBezTo>
                      <a:pt x="178" y="9"/>
                      <a:pt x="178" y="10"/>
                      <a:pt x="178" y="9"/>
                    </a:cubicBezTo>
                    <a:cubicBezTo>
                      <a:pt x="178" y="9"/>
                      <a:pt x="178" y="9"/>
                      <a:pt x="178" y="9"/>
                    </a:cubicBezTo>
                    <a:moveTo>
                      <a:pt x="145" y="9"/>
                    </a:moveTo>
                    <a:cubicBezTo>
                      <a:pt x="145" y="9"/>
                      <a:pt x="145" y="9"/>
                      <a:pt x="145" y="9"/>
                    </a:cubicBezTo>
                    <a:cubicBezTo>
                      <a:pt x="148" y="11"/>
                      <a:pt x="151" y="13"/>
                      <a:pt x="155" y="15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3" y="14"/>
                      <a:pt x="152" y="13"/>
                      <a:pt x="150" y="12"/>
                    </a:cubicBezTo>
                    <a:cubicBezTo>
                      <a:pt x="149" y="11"/>
                      <a:pt x="147" y="10"/>
                      <a:pt x="145" y="9"/>
                    </a:cubicBezTo>
                    <a:moveTo>
                      <a:pt x="181" y="9"/>
                    </a:moveTo>
                    <a:cubicBezTo>
                      <a:pt x="181" y="9"/>
                      <a:pt x="181" y="9"/>
                      <a:pt x="181" y="9"/>
                    </a:cubicBezTo>
                    <a:cubicBezTo>
                      <a:pt x="183" y="10"/>
                      <a:pt x="185" y="12"/>
                      <a:pt x="186" y="13"/>
                    </a:cubicBezTo>
                    <a:cubicBezTo>
                      <a:pt x="187" y="13"/>
                      <a:pt x="187" y="12"/>
                      <a:pt x="187" y="12"/>
                    </a:cubicBezTo>
                    <a:cubicBezTo>
                      <a:pt x="185" y="11"/>
                      <a:pt x="183" y="10"/>
                      <a:pt x="181" y="9"/>
                    </a:cubicBezTo>
                    <a:moveTo>
                      <a:pt x="125" y="9"/>
                    </a:moveTo>
                    <a:cubicBezTo>
                      <a:pt x="125" y="9"/>
                      <a:pt x="125" y="9"/>
                      <a:pt x="124" y="10"/>
                    </a:cubicBezTo>
                    <a:cubicBezTo>
                      <a:pt x="127" y="11"/>
                      <a:pt x="129" y="12"/>
                      <a:pt x="131" y="14"/>
                    </a:cubicBezTo>
                    <a:cubicBezTo>
                      <a:pt x="131" y="13"/>
                      <a:pt x="132" y="13"/>
                      <a:pt x="132" y="13"/>
                    </a:cubicBezTo>
                    <a:cubicBezTo>
                      <a:pt x="129" y="11"/>
                      <a:pt x="127" y="10"/>
                      <a:pt x="125" y="9"/>
                    </a:cubicBezTo>
                    <a:moveTo>
                      <a:pt x="170" y="8"/>
                    </a:moveTo>
                    <a:cubicBezTo>
                      <a:pt x="171" y="9"/>
                      <a:pt x="172" y="10"/>
                      <a:pt x="173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0" y="8"/>
                      <a:pt x="170" y="8"/>
                      <a:pt x="170" y="8"/>
                    </a:cubicBezTo>
                    <a:moveTo>
                      <a:pt x="125" y="8"/>
                    </a:moveTo>
                    <a:cubicBezTo>
                      <a:pt x="125" y="8"/>
                      <a:pt x="125" y="8"/>
                      <a:pt x="125" y="8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0" y="11"/>
                      <a:pt x="127" y="9"/>
                      <a:pt x="125" y="8"/>
                    </a:cubicBezTo>
                    <a:moveTo>
                      <a:pt x="114" y="8"/>
                    </a:moveTo>
                    <a:cubicBezTo>
                      <a:pt x="114" y="9"/>
                      <a:pt x="114" y="9"/>
                      <a:pt x="113" y="10"/>
                    </a:cubicBezTo>
                    <a:cubicBezTo>
                      <a:pt x="114" y="11"/>
                      <a:pt x="115" y="11"/>
                      <a:pt x="116" y="12"/>
                    </a:cubicBezTo>
                    <a:cubicBezTo>
                      <a:pt x="117" y="11"/>
                      <a:pt x="117" y="10"/>
                      <a:pt x="117" y="10"/>
                    </a:cubicBezTo>
                    <a:cubicBezTo>
                      <a:pt x="116" y="9"/>
                      <a:pt x="115" y="9"/>
                      <a:pt x="114" y="8"/>
                    </a:cubicBezTo>
                    <a:moveTo>
                      <a:pt x="147" y="7"/>
                    </a:moveTo>
                    <a:cubicBezTo>
                      <a:pt x="146" y="7"/>
                      <a:pt x="146" y="7"/>
                      <a:pt x="146" y="8"/>
                    </a:cubicBezTo>
                    <a:cubicBezTo>
                      <a:pt x="150" y="9"/>
                      <a:pt x="153" y="11"/>
                      <a:pt x="156" y="13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3" y="11"/>
                      <a:pt x="150" y="9"/>
                      <a:pt x="147" y="7"/>
                    </a:cubicBezTo>
                    <a:moveTo>
                      <a:pt x="147" y="7"/>
                    </a:moveTo>
                    <a:cubicBezTo>
                      <a:pt x="156" y="13"/>
                      <a:pt x="156" y="13"/>
                      <a:pt x="156" y="13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3" y="11"/>
                      <a:pt x="150" y="9"/>
                      <a:pt x="147" y="7"/>
                    </a:cubicBezTo>
                    <a:moveTo>
                      <a:pt x="101" y="7"/>
                    </a:moveTo>
                    <a:cubicBezTo>
                      <a:pt x="101" y="7"/>
                      <a:pt x="101" y="8"/>
                      <a:pt x="102" y="8"/>
                    </a:cubicBezTo>
                    <a:cubicBezTo>
                      <a:pt x="102" y="8"/>
                      <a:pt x="102" y="8"/>
                      <a:pt x="102" y="8"/>
                    </a:cubicBezTo>
                    <a:cubicBezTo>
                      <a:pt x="101" y="8"/>
                      <a:pt x="101" y="7"/>
                      <a:pt x="101" y="7"/>
                    </a:cubicBezTo>
                    <a:moveTo>
                      <a:pt x="178" y="7"/>
                    </a:moveTo>
                    <a:cubicBezTo>
                      <a:pt x="178" y="7"/>
                      <a:pt x="178" y="7"/>
                      <a:pt x="178" y="8"/>
                    </a:cubicBezTo>
                    <a:cubicBezTo>
                      <a:pt x="178" y="8"/>
                      <a:pt x="178" y="8"/>
                      <a:pt x="179" y="8"/>
                    </a:cubicBezTo>
                    <a:cubicBezTo>
                      <a:pt x="179" y="8"/>
                      <a:pt x="179" y="8"/>
                      <a:pt x="179" y="7"/>
                    </a:cubicBezTo>
                    <a:cubicBezTo>
                      <a:pt x="179" y="7"/>
                      <a:pt x="178" y="7"/>
                      <a:pt x="178" y="7"/>
                    </a:cubicBezTo>
                    <a:moveTo>
                      <a:pt x="135" y="7"/>
                    </a:moveTo>
                    <a:cubicBezTo>
                      <a:pt x="134" y="8"/>
                      <a:pt x="134" y="10"/>
                      <a:pt x="133" y="11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4" y="10"/>
                      <a:pt x="134" y="8"/>
                      <a:pt x="135" y="7"/>
                    </a:cubicBezTo>
                    <a:cubicBezTo>
                      <a:pt x="135" y="7"/>
                      <a:pt x="135" y="7"/>
                      <a:pt x="135" y="7"/>
                    </a:cubicBezTo>
                    <a:moveTo>
                      <a:pt x="122" y="7"/>
                    </a:moveTo>
                    <a:cubicBezTo>
                      <a:pt x="122" y="7"/>
                      <a:pt x="121" y="8"/>
                      <a:pt x="121" y="8"/>
                    </a:cubicBezTo>
                    <a:cubicBezTo>
                      <a:pt x="122" y="8"/>
                      <a:pt x="122" y="8"/>
                      <a:pt x="122" y="9"/>
                    </a:cubicBezTo>
                    <a:cubicBezTo>
                      <a:pt x="123" y="8"/>
                      <a:pt x="123" y="8"/>
                      <a:pt x="123" y="8"/>
                    </a:cubicBezTo>
                    <a:cubicBezTo>
                      <a:pt x="123" y="7"/>
                      <a:pt x="122" y="7"/>
                      <a:pt x="122" y="7"/>
                    </a:cubicBezTo>
                    <a:moveTo>
                      <a:pt x="147" y="6"/>
                    </a:moveTo>
                    <a:cubicBezTo>
                      <a:pt x="147" y="7"/>
                      <a:pt x="147" y="7"/>
                      <a:pt x="147" y="7"/>
                    </a:cubicBezTo>
                    <a:cubicBezTo>
                      <a:pt x="150" y="9"/>
                      <a:pt x="153" y="11"/>
                      <a:pt x="156" y="12"/>
                    </a:cubicBezTo>
                    <a:cubicBezTo>
                      <a:pt x="156" y="12"/>
                      <a:pt x="156" y="12"/>
                      <a:pt x="157" y="12"/>
                    </a:cubicBezTo>
                    <a:cubicBezTo>
                      <a:pt x="153" y="10"/>
                      <a:pt x="150" y="8"/>
                      <a:pt x="147" y="6"/>
                    </a:cubicBezTo>
                    <a:moveTo>
                      <a:pt x="122" y="6"/>
                    </a:moveTo>
                    <a:cubicBezTo>
                      <a:pt x="122" y="6"/>
                      <a:pt x="122" y="6"/>
                      <a:pt x="122" y="6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7"/>
                      <a:pt x="123" y="7"/>
                      <a:pt x="122" y="6"/>
                    </a:cubicBezTo>
                    <a:moveTo>
                      <a:pt x="166" y="6"/>
                    </a:moveTo>
                    <a:cubicBezTo>
                      <a:pt x="165" y="9"/>
                      <a:pt x="163" y="11"/>
                      <a:pt x="161" y="14"/>
                    </a:cubicBezTo>
                    <a:cubicBezTo>
                      <a:pt x="164" y="15"/>
                      <a:pt x="166" y="17"/>
                      <a:pt x="169" y="18"/>
                    </a:cubicBezTo>
                    <a:cubicBezTo>
                      <a:pt x="170" y="16"/>
                      <a:pt x="172" y="13"/>
                      <a:pt x="173" y="10"/>
                    </a:cubicBezTo>
                    <a:cubicBezTo>
                      <a:pt x="171" y="9"/>
                      <a:pt x="169" y="8"/>
                      <a:pt x="167" y="7"/>
                    </a:cubicBezTo>
                    <a:cubicBezTo>
                      <a:pt x="166" y="6"/>
                      <a:pt x="166" y="6"/>
                      <a:pt x="166" y="6"/>
                    </a:cubicBezTo>
                    <a:moveTo>
                      <a:pt x="147" y="6"/>
                    </a:moveTo>
                    <a:cubicBezTo>
                      <a:pt x="147" y="6"/>
                      <a:pt x="147" y="6"/>
                      <a:pt x="147" y="6"/>
                    </a:cubicBezTo>
                    <a:cubicBezTo>
                      <a:pt x="147" y="6"/>
                      <a:pt x="147" y="6"/>
                      <a:pt x="147" y="6"/>
                    </a:cubicBezTo>
                    <a:cubicBezTo>
                      <a:pt x="147" y="6"/>
                      <a:pt x="147" y="6"/>
                      <a:pt x="147" y="6"/>
                    </a:cubicBezTo>
                    <a:moveTo>
                      <a:pt x="136" y="6"/>
                    </a:moveTo>
                    <a:cubicBezTo>
                      <a:pt x="136" y="6"/>
                      <a:pt x="135" y="6"/>
                      <a:pt x="135" y="7"/>
                    </a:cubicBezTo>
                    <a:cubicBezTo>
                      <a:pt x="135" y="7"/>
                      <a:pt x="135" y="7"/>
                      <a:pt x="135" y="7"/>
                    </a:cubicBezTo>
                    <a:cubicBezTo>
                      <a:pt x="135" y="6"/>
                      <a:pt x="136" y="6"/>
                      <a:pt x="136" y="6"/>
                    </a:cubicBezTo>
                    <a:cubicBezTo>
                      <a:pt x="136" y="6"/>
                      <a:pt x="136" y="6"/>
                      <a:pt x="136" y="6"/>
                    </a:cubicBezTo>
                    <a:moveTo>
                      <a:pt x="167" y="5"/>
                    </a:moveTo>
                    <a:cubicBezTo>
                      <a:pt x="167" y="6"/>
                      <a:pt x="166" y="6"/>
                      <a:pt x="166" y="6"/>
                    </a:cubicBezTo>
                    <a:cubicBezTo>
                      <a:pt x="169" y="7"/>
                      <a:pt x="171" y="8"/>
                      <a:pt x="173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1" y="8"/>
                      <a:pt x="169" y="7"/>
                      <a:pt x="167" y="5"/>
                    </a:cubicBezTo>
                    <a:moveTo>
                      <a:pt x="136" y="5"/>
                    </a:move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moveTo>
                      <a:pt x="82" y="5"/>
                    </a:moveTo>
                    <a:cubicBezTo>
                      <a:pt x="80" y="8"/>
                      <a:pt x="79" y="10"/>
                      <a:pt x="77" y="13"/>
                    </a:cubicBezTo>
                    <a:cubicBezTo>
                      <a:pt x="78" y="13"/>
                      <a:pt x="78" y="14"/>
                      <a:pt x="79" y="14"/>
                    </a:cubicBezTo>
                    <a:cubicBezTo>
                      <a:pt x="81" y="11"/>
                      <a:pt x="83" y="9"/>
                      <a:pt x="84" y="6"/>
                    </a:cubicBezTo>
                    <a:cubicBezTo>
                      <a:pt x="83" y="6"/>
                      <a:pt x="83" y="5"/>
                      <a:pt x="82" y="5"/>
                    </a:cubicBezTo>
                    <a:moveTo>
                      <a:pt x="101" y="5"/>
                    </a:moveTo>
                    <a:cubicBezTo>
                      <a:pt x="101" y="5"/>
                      <a:pt x="100" y="6"/>
                      <a:pt x="100" y="6"/>
                    </a:cubicBezTo>
                    <a:cubicBezTo>
                      <a:pt x="101" y="7"/>
                      <a:pt x="101" y="7"/>
                      <a:pt x="102" y="8"/>
                    </a:cubicBezTo>
                    <a:cubicBezTo>
                      <a:pt x="102" y="7"/>
                      <a:pt x="103" y="6"/>
                      <a:pt x="103" y="6"/>
                    </a:cubicBezTo>
                    <a:cubicBezTo>
                      <a:pt x="102" y="5"/>
                      <a:pt x="102" y="5"/>
                      <a:pt x="101" y="5"/>
                    </a:cubicBezTo>
                    <a:moveTo>
                      <a:pt x="101" y="4"/>
                    </a:moveTo>
                    <a:cubicBezTo>
                      <a:pt x="101" y="5"/>
                      <a:pt x="100" y="6"/>
                      <a:pt x="100" y="6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100" y="6"/>
                      <a:pt x="101" y="5"/>
                      <a:pt x="101" y="4"/>
                    </a:cubicBezTo>
                    <a:cubicBezTo>
                      <a:pt x="101" y="4"/>
                      <a:pt x="101" y="4"/>
                      <a:pt x="101" y="4"/>
                    </a:cubicBezTo>
                    <a:moveTo>
                      <a:pt x="137" y="4"/>
                    </a:move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moveTo>
                      <a:pt x="100" y="4"/>
                    </a:moveTo>
                    <a:cubicBezTo>
                      <a:pt x="100" y="5"/>
                      <a:pt x="99" y="5"/>
                      <a:pt x="99" y="6"/>
                    </a:cubicBezTo>
                    <a:cubicBezTo>
                      <a:pt x="99" y="6"/>
                      <a:pt x="99" y="6"/>
                      <a:pt x="99" y="6"/>
                    </a:cubicBezTo>
                    <a:cubicBezTo>
                      <a:pt x="100" y="5"/>
                      <a:pt x="100" y="5"/>
                      <a:pt x="100" y="4"/>
                    </a:cubicBezTo>
                    <a:cubicBezTo>
                      <a:pt x="100" y="4"/>
                      <a:pt x="100" y="4"/>
                      <a:pt x="100" y="4"/>
                    </a:cubicBezTo>
                    <a:moveTo>
                      <a:pt x="117" y="4"/>
                    </a:moveTo>
                    <a:cubicBezTo>
                      <a:pt x="117" y="4"/>
                      <a:pt x="116" y="5"/>
                      <a:pt x="116" y="5"/>
                    </a:cubicBezTo>
                    <a:cubicBezTo>
                      <a:pt x="117" y="6"/>
                      <a:pt x="118" y="6"/>
                      <a:pt x="119" y="7"/>
                    </a:cubicBezTo>
                    <a:cubicBezTo>
                      <a:pt x="119" y="6"/>
                      <a:pt x="120" y="6"/>
                      <a:pt x="120" y="6"/>
                    </a:cubicBezTo>
                    <a:cubicBezTo>
                      <a:pt x="119" y="5"/>
                      <a:pt x="118" y="5"/>
                      <a:pt x="117" y="4"/>
                    </a:cubicBezTo>
                    <a:moveTo>
                      <a:pt x="192" y="4"/>
                    </a:moveTo>
                    <a:cubicBezTo>
                      <a:pt x="191" y="6"/>
                      <a:pt x="189" y="9"/>
                      <a:pt x="188" y="12"/>
                    </a:cubicBezTo>
                    <a:cubicBezTo>
                      <a:pt x="189" y="13"/>
                      <a:pt x="191" y="14"/>
                      <a:pt x="192" y="15"/>
                    </a:cubicBezTo>
                    <a:cubicBezTo>
                      <a:pt x="194" y="12"/>
                      <a:pt x="195" y="9"/>
                      <a:pt x="197" y="6"/>
                    </a:cubicBezTo>
                    <a:cubicBezTo>
                      <a:pt x="196" y="6"/>
                      <a:pt x="194" y="5"/>
                      <a:pt x="192" y="4"/>
                    </a:cubicBezTo>
                    <a:moveTo>
                      <a:pt x="117" y="3"/>
                    </a:moveTo>
                    <a:cubicBezTo>
                      <a:pt x="117" y="3"/>
                      <a:pt x="117" y="4"/>
                      <a:pt x="117" y="4"/>
                    </a:cubicBezTo>
                    <a:cubicBezTo>
                      <a:pt x="120" y="5"/>
                      <a:pt x="120" y="5"/>
                      <a:pt x="120" y="5"/>
                    </a:cubicBezTo>
                    <a:cubicBezTo>
                      <a:pt x="120" y="5"/>
                      <a:pt x="120" y="5"/>
                      <a:pt x="120" y="5"/>
                    </a:cubicBezTo>
                    <a:cubicBezTo>
                      <a:pt x="119" y="5"/>
                      <a:pt x="118" y="4"/>
                      <a:pt x="117" y="3"/>
                    </a:cubicBezTo>
                    <a:moveTo>
                      <a:pt x="128" y="3"/>
                    </a:moveTo>
                    <a:cubicBezTo>
                      <a:pt x="128" y="4"/>
                      <a:pt x="127" y="6"/>
                      <a:pt x="126" y="7"/>
                    </a:cubicBezTo>
                    <a:cubicBezTo>
                      <a:pt x="128" y="8"/>
                      <a:pt x="130" y="10"/>
                      <a:pt x="133" y="11"/>
                    </a:cubicBezTo>
                    <a:cubicBezTo>
                      <a:pt x="134" y="10"/>
                      <a:pt x="134" y="8"/>
                      <a:pt x="135" y="7"/>
                    </a:cubicBezTo>
                    <a:cubicBezTo>
                      <a:pt x="133" y="6"/>
                      <a:pt x="131" y="4"/>
                      <a:pt x="129" y="3"/>
                    </a:cubicBezTo>
                    <a:cubicBezTo>
                      <a:pt x="128" y="4"/>
                      <a:pt x="127" y="5"/>
                      <a:pt x="126" y="6"/>
                    </a:cubicBezTo>
                    <a:cubicBezTo>
                      <a:pt x="127" y="5"/>
                      <a:pt x="128" y="4"/>
                      <a:pt x="128" y="3"/>
                    </a:cubicBezTo>
                    <a:cubicBezTo>
                      <a:pt x="128" y="3"/>
                      <a:pt x="128" y="3"/>
                      <a:pt x="128" y="3"/>
                    </a:cubicBezTo>
                    <a:moveTo>
                      <a:pt x="138" y="2"/>
                    </a:moveTo>
                    <a:cubicBezTo>
                      <a:pt x="138" y="2"/>
                      <a:pt x="138" y="2"/>
                      <a:pt x="138" y="3"/>
                    </a:cubicBezTo>
                    <a:cubicBezTo>
                      <a:pt x="138" y="3"/>
                      <a:pt x="138" y="3"/>
                      <a:pt x="138" y="3"/>
                    </a:cubicBezTo>
                    <a:cubicBezTo>
                      <a:pt x="138" y="2"/>
                      <a:pt x="138" y="2"/>
                      <a:pt x="138" y="2"/>
                    </a:cubicBezTo>
                    <a:cubicBezTo>
                      <a:pt x="138" y="2"/>
                      <a:pt x="138" y="2"/>
                      <a:pt x="138" y="2"/>
                    </a:cubicBezTo>
                    <a:moveTo>
                      <a:pt x="129" y="2"/>
                    </a:moveTo>
                    <a:cubicBezTo>
                      <a:pt x="129" y="2"/>
                      <a:pt x="129" y="3"/>
                      <a:pt x="129" y="3"/>
                    </a:cubicBezTo>
                    <a:cubicBezTo>
                      <a:pt x="131" y="4"/>
                      <a:pt x="133" y="6"/>
                      <a:pt x="135" y="7"/>
                    </a:cubicBezTo>
                    <a:cubicBezTo>
                      <a:pt x="135" y="6"/>
                      <a:pt x="136" y="6"/>
                      <a:pt x="136" y="6"/>
                    </a:cubicBezTo>
                    <a:cubicBezTo>
                      <a:pt x="134" y="4"/>
                      <a:pt x="132" y="3"/>
                      <a:pt x="129" y="2"/>
                    </a:cubicBezTo>
                    <a:moveTo>
                      <a:pt x="129" y="2"/>
                    </a:moveTo>
                    <a:cubicBezTo>
                      <a:pt x="129" y="2"/>
                      <a:pt x="129" y="2"/>
                      <a:pt x="128" y="3"/>
                    </a:cubicBezTo>
                    <a:cubicBezTo>
                      <a:pt x="128" y="3"/>
                      <a:pt x="128" y="3"/>
                      <a:pt x="128" y="3"/>
                    </a:cubicBezTo>
                    <a:cubicBezTo>
                      <a:pt x="129" y="3"/>
                      <a:pt x="129" y="2"/>
                      <a:pt x="129" y="2"/>
                    </a:cubicBezTo>
                    <a:cubicBezTo>
                      <a:pt x="129" y="2"/>
                      <a:pt x="129" y="2"/>
                      <a:pt x="129" y="2"/>
                    </a:cubicBezTo>
                    <a:moveTo>
                      <a:pt x="169" y="1"/>
                    </a:moveTo>
                    <a:cubicBezTo>
                      <a:pt x="169" y="2"/>
                      <a:pt x="169" y="2"/>
                      <a:pt x="169" y="2"/>
                    </a:cubicBezTo>
                    <a:cubicBezTo>
                      <a:pt x="176" y="6"/>
                      <a:pt x="176" y="6"/>
                      <a:pt x="176" y="6"/>
                    </a:cubicBezTo>
                    <a:cubicBezTo>
                      <a:pt x="176" y="6"/>
                      <a:pt x="176" y="6"/>
                      <a:pt x="176" y="6"/>
                    </a:cubicBezTo>
                    <a:cubicBezTo>
                      <a:pt x="174" y="4"/>
                      <a:pt x="171" y="3"/>
                      <a:pt x="169" y="1"/>
                    </a:cubicBezTo>
                    <a:moveTo>
                      <a:pt x="103" y="1"/>
                    </a:moveTo>
                    <a:cubicBezTo>
                      <a:pt x="103" y="2"/>
                      <a:pt x="102" y="3"/>
                      <a:pt x="102" y="3"/>
                    </a:cubicBezTo>
                    <a:cubicBezTo>
                      <a:pt x="102" y="4"/>
                      <a:pt x="103" y="4"/>
                      <a:pt x="104" y="5"/>
                    </a:cubicBezTo>
                    <a:cubicBezTo>
                      <a:pt x="104" y="4"/>
                      <a:pt x="105" y="3"/>
                      <a:pt x="105" y="3"/>
                    </a:cubicBezTo>
                    <a:cubicBezTo>
                      <a:pt x="104" y="2"/>
                      <a:pt x="104" y="2"/>
                      <a:pt x="103" y="1"/>
                    </a:cubicBezTo>
                    <a:moveTo>
                      <a:pt x="130" y="1"/>
                    </a:moveTo>
                    <a:cubicBezTo>
                      <a:pt x="129" y="1"/>
                      <a:pt x="129" y="1"/>
                      <a:pt x="129" y="2"/>
                    </a:cubicBezTo>
                    <a:cubicBezTo>
                      <a:pt x="132" y="3"/>
                      <a:pt x="134" y="4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4" y="4"/>
                      <a:pt x="132" y="3"/>
                      <a:pt x="130" y="1"/>
                    </a:cubicBezTo>
                    <a:moveTo>
                      <a:pt x="103" y="1"/>
                    </a:moveTo>
                    <a:cubicBezTo>
                      <a:pt x="102" y="2"/>
                      <a:pt x="102" y="3"/>
                      <a:pt x="102" y="3"/>
                    </a:cubicBezTo>
                    <a:cubicBezTo>
                      <a:pt x="102" y="3"/>
                      <a:pt x="102" y="3"/>
                      <a:pt x="102" y="3"/>
                    </a:cubicBezTo>
                    <a:cubicBezTo>
                      <a:pt x="102" y="3"/>
                      <a:pt x="102" y="2"/>
                      <a:pt x="103" y="1"/>
                    </a:cubicBezTo>
                    <a:cubicBezTo>
                      <a:pt x="103" y="1"/>
                      <a:pt x="103" y="1"/>
                      <a:pt x="103" y="1"/>
                    </a:cubicBezTo>
                    <a:moveTo>
                      <a:pt x="129" y="1"/>
                    </a:moveTo>
                    <a:cubicBezTo>
                      <a:pt x="129" y="1"/>
                      <a:pt x="129" y="1"/>
                      <a:pt x="129" y="1"/>
                    </a:cubicBezTo>
                    <a:cubicBezTo>
                      <a:pt x="129" y="1"/>
                      <a:pt x="129" y="1"/>
                      <a:pt x="129" y="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29" y="1"/>
                      <a:pt x="129" y="1"/>
                      <a:pt x="129" y="1"/>
                    </a:cubicBezTo>
                    <a:moveTo>
                      <a:pt x="125" y="1"/>
                    </a:moveTo>
                    <a:cubicBezTo>
                      <a:pt x="124" y="2"/>
                      <a:pt x="124" y="4"/>
                      <a:pt x="123" y="5"/>
                    </a:cubicBezTo>
                    <a:cubicBezTo>
                      <a:pt x="123" y="5"/>
                      <a:pt x="124" y="6"/>
                      <a:pt x="124" y="6"/>
                    </a:cubicBezTo>
                    <a:cubicBezTo>
                      <a:pt x="125" y="5"/>
                      <a:pt x="126" y="3"/>
                      <a:pt x="126" y="2"/>
                    </a:cubicBezTo>
                    <a:cubicBezTo>
                      <a:pt x="126" y="2"/>
                      <a:pt x="126" y="1"/>
                      <a:pt x="125" y="1"/>
                    </a:cubicBezTo>
                    <a:moveTo>
                      <a:pt x="199" y="1"/>
                    </a:moveTo>
                    <a:cubicBezTo>
                      <a:pt x="199" y="1"/>
                      <a:pt x="200" y="1"/>
                      <a:pt x="200" y="1"/>
                    </a:cubicBezTo>
                    <a:cubicBezTo>
                      <a:pt x="200" y="1"/>
                      <a:pt x="200" y="1"/>
                      <a:pt x="200" y="1"/>
                    </a:cubicBezTo>
                    <a:cubicBezTo>
                      <a:pt x="200" y="1"/>
                      <a:pt x="199" y="1"/>
                      <a:pt x="199" y="1"/>
                    </a:cubicBezTo>
                    <a:moveTo>
                      <a:pt x="102" y="1"/>
                    </a:moveTo>
                    <a:cubicBezTo>
                      <a:pt x="102" y="1"/>
                      <a:pt x="101" y="2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2" y="2"/>
                      <a:pt x="102" y="2"/>
                      <a:pt x="102" y="1"/>
                    </a:cubicBezTo>
                    <a:cubicBezTo>
                      <a:pt x="102" y="1"/>
                      <a:pt x="102" y="1"/>
                      <a:pt x="102" y="1"/>
                    </a:cubicBezTo>
                    <a:moveTo>
                      <a:pt x="194" y="0"/>
                    </a:moveTo>
                    <a:cubicBezTo>
                      <a:pt x="194" y="1"/>
                      <a:pt x="194" y="1"/>
                      <a:pt x="194" y="1"/>
                    </a:cubicBezTo>
                    <a:cubicBezTo>
                      <a:pt x="196" y="2"/>
                      <a:pt x="197" y="3"/>
                      <a:pt x="199" y="4"/>
                    </a:cubicBezTo>
                    <a:cubicBezTo>
                      <a:pt x="199" y="4"/>
                      <a:pt x="199" y="3"/>
                      <a:pt x="199" y="3"/>
                    </a:cubicBezTo>
                    <a:cubicBezTo>
                      <a:pt x="198" y="2"/>
                      <a:pt x="196" y="1"/>
                      <a:pt x="194" y="0"/>
                    </a:cubicBezTo>
                    <a:moveTo>
                      <a:pt x="130" y="0"/>
                    </a:move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1"/>
                      <a:pt x="134" y="2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5" y="3"/>
                      <a:pt x="133" y="1"/>
                      <a:pt x="131" y="1"/>
                    </a:cubicBezTo>
                    <a:cubicBezTo>
                      <a:pt x="131" y="0"/>
                      <a:pt x="131" y="0"/>
                      <a:pt x="1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5" name="Freeform 9920"/>
              <p:cNvSpPr>
                <a:spLocks noEditPoints="1"/>
              </p:cNvSpPr>
              <p:nvPr/>
            </p:nvSpPr>
            <p:spPr bwMode="auto">
              <a:xfrm>
                <a:off x="-666" y="3788"/>
                <a:ext cx="373" cy="153"/>
              </a:xfrm>
              <a:custGeom>
                <a:avLst/>
                <a:gdLst>
                  <a:gd name="T0" fmla="*/ 52 w 158"/>
                  <a:gd name="T1" fmla="*/ 60 h 65"/>
                  <a:gd name="T2" fmla="*/ 90 w 158"/>
                  <a:gd name="T3" fmla="*/ 56 h 65"/>
                  <a:gd name="T4" fmla="*/ 97 w 158"/>
                  <a:gd name="T5" fmla="*/ 59 h 65"/>
                  <a:gd name="T6" fmla="*/ 104 w 158"/>
                  <a:gd name="T7" fmla="*/ 52 h 65"/>
                  <a:gd name="T8" fmla="*/ 18 w 158"/>
                  <a:gd name="T9" fmla="*/ 61 h 65"/>
                  <a:gd name="T10" fmla="*/ 31 w 158"/>
                  <a:gd name="T11" fmla="*/ 53 h 65"/>
                  <a:gd name="T12" fmla="*/ 48 w 158"/>
                  <a:gd name="T13" fmla="*/ 55 h 65"/>
                  <a:gd name="T14" fmla="*/ 75 w 158"/>
                  <a:gd name="T15" fmla="*/ 53 h 65"/>
                  <a:gd name="T16" fmla="*/ 18 w 158"/>
                  <a:gd name="T17" fmla="*/ 49 h 65"/>
                  <a:gd name="T18" fmla="*/ 19 w 158"/>
                  <a:gd name="T19" fmla="*/ 49 h 65"/>
                  <a:gd name="T20" fmla="*/ 113 w 158"/>
                  <a:gd name="T21" fmla="*/ 56 h 65"/>
                  <a:gd name="T22" fmla="*/ 106 w 158"/>
                  <a:gd name="T23" fmla="*/ 62 h 65"/>
                  <a:gd name="T24" fmla="*/ 68 w 158"/>
                  <a:gd name="T25" fmla="*/ 49 h 65"/>
                  <a:gd name="T26" fmla="*/ 12 w 158"/>
                  <a:gd name="T27" fmla="*/ 45 h 65"/>
                  <a:gd name="T28" fmla="*/ 60 w 158"/>
                  <a:gd name="T29" fmla="*/ 45 h 65"/>
                  <a:gd name="T30" fmla="*/ 82 w 158"/>
                  <a:gd name="T31" fmla="*/ 52 h 65"/>
                  <a:gd name="T32" fmla="*/ 104 w 158"/>
                  <a:gd name="T33" fmla="*/ 50 h 65"/>
                  <a:gd name="T34" fmla="*/ 8 w 158"/>
                  <a:gd name="T35" fmla="*/ 43 h 65"/>
                  <a:gd name="T36" fmla="*/ 5 w 158"/>
                  <a:gd name="T37" fmla="*/ 41 h 65"/>
                  <a:gd name="T38" fmla="*/ 111 w 158"/>
                  <a:gd name="T39" fmla="*/ 39 h 65"/>
                  <a:gd name="T40" fmla="*/ 83 w 158"/>
                  <a:gd name="T41" fmla="*/ 38 h 65"/>
                  <a:gd name="T42" fmla="*/ 19 w 158"/>
                  <a:gd name="T43" fmla="*/ 47 h 65"/>
                  <a:gd name="T44" fmla="*/ 96 w 158"/>
                  <a:gd name="T45" fmla="*/ 35 h 65"/>
                  <a:gd name="T46" fmla="*/ 42 w 158"/>
                  <a:gd name="T47" fmla="*/ 35 h 65"/>
                  <a:gd name="T48" fmla="*/ 27 w 158"/>
                  <a:gd name="T49" fmla="*/ 37 h 65"/>
                  <a:gd name="T50" fmla="*/ 59 w 158"/>
                  <a:gd name="T51" fmla="*/ 41 h 65"/>
                  <a:gd name="T52" fmla="*/ 68 w 158"/>
                  <a:gd name="T53" fmla="*/ 32 h 65"/>
                  <a:gd name="T54" fmla="*/ 41 w 158"/>
                  <a:gd name="T55" fmla="*/ 31 h 65"/>
                  <a:gd name="T56" fmla="*/ 71 w 158"/>
                  <a:gd name="T57" fmla="*/ 31 h 65"/>
                  <a:gd name="T58" fmla="*/ 68 w 158"/>
                  <a:gd name="T59" fmla="*/ 32 h 65"/>
                  <a:gd name="T60" fmla="*/ 134 w 158"/>
                  <a:gd name="T61" fmla="*/ 32 h 65"/>
                  <a:gd name="T62" fmla="*/ 96 w 158"/>
                  <a:gd name="T63" fmla="*/ 31 h 65"/>
                  <a:gd name="T64" fmla="*/ 91 w 158"/>
                  <a:gd name="T65" fmla="*/ 26 h 65"/>
                  <a:gd name="T66" fmla="*/ 87 w 158"/>
                  <a:gd name="T67" fmla="*/ 26 h 65"/>
                  <a:gd name="T68" fmla="*/ 88 w 158"/>
                  <a:gd name="T69" fmla="*/ 25 h 65"/>
                  <a:gd name="T70" fmla="*/ 134 w 158"/>
                  <a:gd name="T71" fmla="*/ 32 h 65"/>
                  <a:gd name="T72" fmla="*/ 117 w 158"/>
                  <a:gd name="T73" fmla="*/ 31 h 65"/>
                  <a:gd name="T74" fmla="*/ 17 w 158"/>
                  <a:gd name="T75" fmla="*/ 28 h 65"/>
                  <a:gd name="T76" fmla="*/ 81 w 158"/>
                  <a:gd name="T77" fmla="*/ 21 h 65"/>
                  <a:gd name="T78" fmla="*/ 102 w 158"/>
                  <a:gd name="T79" fmla="*/ 23 h 65"/>
                  <a:gd name="T80" fmla="*/ 52 w 158"/>
                  <a:gd name="T81" fmla="*/ 19 h 65"/>
                  <a:gd name="T82" fmla="*/ 35 w 158"/>
                  <a:gd name="T83" fmla="*/ 19 h 65"/>
                  <a:gd name="T84" fmla="*/ 53 w 158"/>
                  <a:gd name="T85" fmla="*/ 18 h 65"/>
                  <a:gd name="T86" fmla="*/ 92 w 158"/>
                  <a:gd name="T87" fmla="*/ 17 h 65"/>
                  <a:gd name="T88" fmla="*/ 92 w 158"/>
                  <a:gd name="T89" fmla="*/ 16 h 65"/>
                  <a:gd name="T90" fmla="*/ 98 w 158"/>
                  <a:gd name="T91" fmla="*/ 15 h 65"/>
                  <a:gd name="T92" fmla="*/ 85 w 158"/>
                  <a:gd name="T93" fmla="*/ 13 h 65"/>
                  <a:gd name="T94" fmla="*/ 85 w 158"/>
                  <a:gd name="T95" fmla="*/ 12 h 65"/>
                  <a:gd name="T96" fmla="*/ 38 w 158"/>
                  <a:gd name="T97" fmla="*/ 14 h 65"/>
                  <a:gd name="T98" fmla="*/ 85 w 158"/>
                  <a:gd name="T99" fmla="*/ 12 h 65"/>
                  <a:gd name="T100" fmla="*/ 128 w 158"/>
                  <a:gd name="T101" fmla="*/ 20 h 65"/>
                  <a:gd name="T102" fmla="*/ 82 w 158"/>
                  <a:gd name="T103" fmla="*/ 10 h 65"/>
                  <a:gd name="T104" fmla="*/ 60 w 158"/>
                  <a:gd name="T105" fmla="*/ 9 h 65"/>
                  <a:gd name="T106" fmla="*/ 75 w 158"/>
                  <a:gd name="T107" fmla="*/ 7 h 65"/>
                  <a:gd name="T108" fmla="*/ 42 w 158"/>
                  <a:gd name="T109" fmla="*/ 7 h 65"/>
                  <a:gd name="T110" fmla="*/ 152 w 158"/>
                  <a:gd name="T111" fmla="*/ 13 h 65"/>
                  <a:gd name="T112" fmla="*/ 59 w 158"/>
                  <a:gd name="T113" fmla="*/ 7 h 65"/>
                  <a:gd name="T114" fmla="*/ 99 w 158"/>
                  <a:gd name="T115" fmla="*/ 5 h 65"/>
                  <a:gd name="T116" fmla="*/ 80 w 158"/>
                  <a:gd name="T117" fmla="*/ 6 h 65"/>
                  <a:gd name="T118" fmla="*/ 30 w 158"/>
                  <a:gd name="T119" fmla="*/ 4 h 65"/>
                  <a:gd name="T120" fmla="*/ 151 w 158"/>
                  <a:gd name="T121" fmla="*/ 2 h 65"/>
                  <a:gd name="T122" fmla="*/ 157 w 158"/>
                  <a:gd name="T123" fmla="*/ 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8" h="65">
                    <a:moveTo>
                      <a:pt x="101" y="56"/>
                    </a:moveTo>
                    <a:cubicBezTo>
                      <a:pt x="101" y="56"/>
                      <a:pt x="101" y="57"/>
                      <a:pt x="102" y="58"/>
                    </a:cubicBezTo>
                    <a:cubicBezTo>
                      <a:pt x="102" y="58"/>
                      <a:pt x="102" y="57"/>
                      <a:pt x="103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1" y="56"/>
                      <a:pt x="101" y="56"/>
                      <a:pt x="101" y="56"/>
                    </a:cubicBezTo>
                    <a:moveTo>
                      <a:pt x="37" y="55"/>
                    </a:moveTo>
                    <a:cubicBezTo>
                      <a:pt x="37" y="56"/>
                      <a:pt x="37" y="56"/>
                      <a:pt x="36" y="57"/>
                    </a:cubicBezTo>
                    <a:cubicBezTo>
                      <a:pt x="37" y="59"/>
                      <a:pt x="39" y="60"/>
                      <a:pt x="40" y="60"/>
                    </a:cubicBezTo>
                    <a:cubicBezTo>
                      <a:pt x="42" y="60"/>
                      <a:pt x="43" y="59"/>
                      <a:pt x="45" y="58"/>
                    </a:cubicBezTo>
                    <a:cubicBezTo>
                      <a:pt x="44" y="58"/>
                      <a:pt x="44" y="58"/>
                      <a:pt x="44" y="58"/>
                    </a:cubicBezTo>
                    <a:cubicBezTo>
                      <a:pt x="43" y="58"/>
                      <a:pt x="42" y="57"/>
                      <a:pt x="41" y="57"/>
                    </a:cubicBezTo>
                    <a:cubicBezTo>
                      <a:pt x="41" y="57"/>
                      <a:pt x="41" y="57"/>
                      <a:pt x="40" y="57"/>
                    </a:cubicBezTo>
                    <a:cubicBezTo>
                      <a:pt x="40" y="57"/>
                      <a:pt x="39" y="57"/>
                      <a:pt x="38" y="56"/>
                    </a:cubicBezTo>
                    <a:cubicBezTo>
                      <a:pt x="37" y="55"/>
                      <a:pt x="37" y="55"/>
                      <a:pt x="37" y="55"/>
                    </a:cubicBezTo>
                    <a:moveTo>
                      <a:pt x="60" y="54"/>
                    </a:moveTo>
                    <a:cubicBezTo>
                      <a:pt x="59" y="55"/>
                      <a:pt x="59" y="55"/>
                      <a:pt x="59" y="55"/>
                    </a:cubicBezTo>
                    <a:cubicBezTo>
                      <a:pt x="59" y="56"/>
                      <a:pt x="58" y="57"/>
                      <a:pt x="57" y="58"/>
                    </a:cubicBezTo>
                    <a:cubicBezTo>
                      <a:pt x="56" y="58"/>
                      <a:pt x="56" y="59"/>
                      <a:pt x="55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9"/>
                      <a:pt x="54" y="59"/>
                      <a:pt x="54" y="60"/>
                    </a:cubicBezTo>
                    <a:cubicBezTo>
                      <a:pt x="53" y="60"/>
                      <a:pt x="53" y="60"/>
                      <a:pt x="52" y="60"/>
                    </a:cubicBezTo>
                    <a:cubicBezTo>
                      <a:pt x="52" y="60"/>
                      <a:pt x="51" y="59"/>
                      <a:pt x="51" y="56"/>
                    </a:cubicBezTo>
                    <a:cubicBezTo>
                      <a:pt x="50" y="57"/>
                      <a:pt x="49" y="58"/>
                      <a:pt x="48" y="58"/>
                    </a:cubicBezTo>
                    <a:cubicBezTo>
                      <a:pt x="49" y="59"/>
                      <a:pt x="49" y="61"/>
                      <a:pt x="50" y="63"/>
                    </a:cubicBezTo>
                    <a:cubicBezTo>
                      <a:pt x="51" y="63"/>
                      <a:pt x="51" y="63"/>
                      <a:pt x="51" y="63"/>
                    </a:cubicBezTo>
                    <a:cubicBezTo>
                      <a:pt x="51" y="63"/>
                      <a:pt x="52" y="63"/>
                      <a:pt x="53" y="63"/>
                    </a:cubicBezTo>
                    <a:cubicBezTo>
                      <a:pt x="53" y="63"/>
                      <a:pt x="54" y="63"/>
                      <a:pt x="55" y="63"/>
                    </a:cubicBezTo>
                    <a:cubicBezTo>
                      <a:pt x="62" y="60"/>
                      <a:pt x="60" y="59"/>
                      <a:pt x="62" y="57"/>
                    </a:cubicBezTo>
                    <a:cubicBezTo>
                      <a:pt x="62" y="57"/>
                      <a:pt x="63" y="56"/>
                      <a:pt x="63" y="56"/>
                    </a:cubicBezTo>
                    <a:cubicBezTo>
                      <a:pt x="63" y="55"/>
                      <a:pt x="63" y="55"/>
                      <a:pt x="63" y="55"/>
                    </a:cubicBezTo>
                    <a:cubicBezTo>
                      <a:pt x="60" y="54"/>
                      <a:pt x="60" y="54"/>
                      <a:pt x="60" y="54"/>
                    </a:cubicBezTo>
                    <a:moveTo>
                      <a:pt x="85" y="54"/>
                    </a:moveTo>
                    <a:cubicBezTo>
                      <a:pt x="85" y="54"/>
                      <a:pt x="85" y="54"/>
                      <a:pt x="85" y="54"/>
                    </a:cubicBezTo>
                    <a:cubicBezTo>
                      <a:pt x="86" y="55"/>
                      <a:pt x="87" y="55"/>
                      <a:pt x="89" y="56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6" y="55"/>
                      <a:pt x="93" y="56"/>
                      <a:pt x="93" y="55"/>
                    </a:cubicBezTo>
                    <a:cubicBezTo>
                      <a:pt x="92" y="56"/>
                      <a:pt x="91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87" y="55"/>
                      <a:pt x="87" y="55"/>
                      <a:pt x="87" y="55"/>
                    </a:cubicBezTo>
                    <a:cubicBezTo>
                      <a:pt x="86" y="55"/>
                      <a:pt x="86" y="54"/>
                      <a:pt x="85" y="54"/>
                    </a:cubicBezTo>
                    <a:moveTo>
                      <a:pt x="96" y="53"/>
                    </a:moveTo>
                    <a:cubicBezTo>
                      <a:pt x="97" y="54"/>
                      <a:pt x="97" y="56"/>
                      <a:pt x="97" y="56"/>
                    </a:cubicBezTo>
                    <a:cubicBezTo>
                      <a:pt x="93" y="58"/>
                      <a:pt x="104" y="55"/>
                      <a:pt x="89" y="60"/>
                    </a:cubicBezTo>
                    <a:cubicBezTo>
                      <a:pt x="89" y="59"/>
                      <a:pt x="89" y="59"/>
                      <a:pt x="89" y="59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5" y="58"/>
                      <a:pt x="85" y="58"/>
                      <a:pt x="85" y="58"/>
                    </a:cubicBezTo>
                    <a:cubicBezTo>
                      <a:pt x="84" y="57"/>
                      <a:pt x="84" y="57"/>
                      <a:pt x="84" y="57"/>
                    </a:cubicBezTo>
                    <a:cubicBezTo>
                      <a:pt x="84" y="58"/>
                      <a:pt x="85" y="58"/>
                      <a:pt x="85" y="59"/>
                    </a:cubicBezTo>
                    <a:cubicBezTo>
                      <a:pt x="85" y="62"/>
                      <a:pt x="86" y="64"/>
                      <a:pt x="86" y="64"/>
                    </a:cubicBezTo>
                    <a:cubicBezTo>
                      <a:pt x="86" y="64"/>
                      <a:pt x="86" y="64"/>
                      <a:pt x="86" y="64"/>
                    </a:cubicBezTo>
                    <a:cubicBezTo>
                      <a:pt x="87" y="64"/>
                      <a:pt x="88" y="65"/>
                      <a:pt x="89" y="65"/>
                    </a:cubicBezTo>
                    <a:cubicBezTo>
                      <a:pt x="89" y="65"/>
                      <a:pt x="89" y="65"/>
                      <a:pt x="89" y="65"/>
                    </a:cubicBezTo>
                    <a:cubicBezTo>
                      <a:pt x="91" y="65"/>
                      <a:pt x="93" y="64"/>
                      <a:pt x="94" y="63"/>
                    </a:cubicBezTo>
                    <a:cubicBezTo>
                      <a:pt x="95" y="62"/>
                      <a:pt x="96" y="61"/>
                      <a:pt x="96" y="61"/>
                    </a:cubicBezTo>
                    <a:cubicBezTo>
                      <a:pt x="96" y="61"/>
                      <a:pt x="96" y="61"/>
                      <a:pt x="96" y="61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100" y="55"/>
                      <a:pt x="100" y="55"/>
                      <a:pt x="100" y="55"/>
                    </a:cubicBezTo>
                    <a:cubicBezTo>
                      <a:pt x="96" y="53"/>
                      <a:pt x="96" y="53"/>
                      <a:pt x="96" y="53"/>
                    </a:cubicBezTo>
                    <a:moveTo>
                      <a:pt x="56" y="52"/>
                    </a:moveTo>
                    <a:cubicBezTo>
                      <a:pt x="55" y="53"/>
                      <a:pt x="54" y="55"/>
                      <a:pt x="54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7"/>
                      <a:pt x="53" y="57"/>
                      <a:pt x="53" y="57"/>
                    </a:cubicBezTo>
                    <a:cubicBezTo>
                      <a:pt x="53" y="57"/>
                      <a:pt x="54" y="57"/>
                      <a:pt x="54" y="57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6" y="55"/>
                      <a:pt x="57" y="54"/>
                      <a:pt x="58" y="53"/>
                    </a:cubicBezTo>
                    <a:cubicBezTo>
                      <a:pt x="56" y="52"/>
                      <a:pt x="56" y="52"/>
                      <a:pt x="56" y="52"/>
                    </a:cubicBezTo>
                    <a:moveTo>
                      <a:pt x="103" y="52"/>
                    </a:move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5" y="54"/>
                      <a:pt x="105" y="54"/>
                      <a:pt x="105" y="54"/>
                    </a:cubicBezTo>
                    <a:cubicBezTo>
                      <a:pt x="105" y="53"/>
                      <a:pt x="105" y="53"/>
                      <a:pt x="105" y="53"/>
                    </a:cubicBezTo>
                    <a:cubicBezTo>
                      <a:pt x="105" y="53"/>
                      <a:pt x="105" y="53"/>
                      <a:pt x="104" y="53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3" y="52"/>
                      <a:pt x="103" y="52"/>
                      <a:pt x="103" y="52"/>
                    </a:cubicBezTo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7" y="56"/>
                      <a:pt x="9" y="57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8" y="57"/>
                      <a:pt x="7" y="56"/>
                      <a:pt x="7" y="56"/>
                    </a:cubicBezTo>
                    <a:cubicBezTo>
                      <a:pt x="7" y="56"/>
                      <a:pt x="8" y="57"/>
                      <a:pt x="8" y="57"/>
                    </a:cubicBezTo>
                    <a:cubicBezTo>
                      <a:pt x="8" y="57"/>
                      <a:pt x="8" y="57"/>
                      <a:pt x="8" y="57"/>
                    </a:cubicBezTo>
                    <a:cubicBezTo>
                      <a:pt x="8" y="56"/>
                      <a:pt x="8" y="56"/>
                      <a:pt x="8" y="56"/>
                    </a:cubicBezTo>
                    <a:cubicBezTo>
                      <a:pt x="9" y="56"/>
                      <a:pt x="9" y="56"/>
                      <a:pt x="9" y="56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3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2"/>
                      <a:pt x="1" y="52"/>
                      <a:pt x="0" y="52"/>
                    </a:cubicBezTo>
                    <a:moveTo>
                      <a:pt x="28" y="52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0" y="61"/>
                      <a:pt x="19" y="61"/>
                      <a:pt x="18" y="61"/>
                    </a:cubicBezTo>
                    <a:cubicBezTo>
                      <a:pt x="17" y="61"/>
                      <a:pt x="19" y="60"/>
                      <a:pt x="18" y="60"/>
                    </a:cubicBezTo>
                    <a:cubicBezTo>
                      <a:pt x="17" y="59"/>
                      <a:pt x="17" y="58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6" y="57"/>
                      <a:pt x="15" y="57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7"/>
                      <a:pt x="15" y="57"/>
                      <a:pt x="14" y="58"/>
                    </a:cubicBezTo>
                    <a:cubicBezTo>
                      <a:pt x="14" y="59"/>
                      <a:pt x="15" y="61"/>
                      <a:pt x="16" y="62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16" y="64"/>
                      <a:pt x="15" y="64"/>
                      <a:pt x="15" y="64"/>
                    </a:cubicBezTo>
                    <a:cubicBezTo>
                      <a:pt x="15" y="64"/>
                      <a:pt x="18" y="64"/>
                      <a:pt x="20" y="63"/>
                    </a:cubicBezTo>
                    <a:cubicBezTo>
                      <a:pt x="23" y="63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7" y="58"/>
                      <a:pt x="27" y="58"/>
                      <a:pt x="27" y="58"/>
                    </a:cubicBezTo>
                    <a:cubicBezTo>
                      <a:pt x="28" y="56"/>
                      <a:pt x="30" y="55"/>
                      <a:pt x="31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0" y="52"/>
                      <a:pt x="29" y="52"/>
                      <a:pt x="28" y="52"/>
                    </a:cubicBezTo>
                    <a:moveTo>
                      <a:pt x="104" y="50"/>
                    </a:moveTo>
                    <a:cubicBezTo>
                      <a:pt x="104" y="52"/>
                      <a:pt x="104" y="52"/>
                      <a:pt x="104" y="52"/>
                    </a:cubicBezTo>
                    <a:cubicBezTo>
                      <a:pt x="105" y="52"/>
                      <a:pt x="105" y="52"/>
                      <a:pt x="105" y="52"/>
                    </a:cubicBezTo>
                    <a:cubicBezTo>
                      <a:pt x="105" y="52"/>
                      <a:pt x="105" y="52"/>
                      <a:pt x="105" y="52"/>
                    </a:cubicBezTo>
                    <a:cubicBezTo>
                      <a:pt x="105" y="51"/>
                      <a:pt x="105" y="51"/>
                      <a:pt x="104" y="50"/>
                    </a:cubicBezTo>
                    <a:moveTo>
                      <a:pt x="87" y="50"/>
                    </a:moveTo>
                    <a:cubicBezTo>
                      <a:pt x="85" y="54"/>
                      <a:pt x="85" y="54"/>
                      <a:pt x="85" y="54"/>
                    </a:cubicBezTo>
                    <a:cubicBezTo>
                      <a:pt x="86" y="55"/>
                      <a:pt x="88" y="55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4"/>
                      <a:pt x="88" y="52"/>
                      <a:pt x="87" y="50"/>
                    </a:cubicBezTo>
                    <a:moveTo>
                      <a:pt x="105" y="49"/>
                    </a:moveTo>
                    <a:cubicBezTo>
                      <a:pt x="105" y="50"/>
                      <a:pt x="105" y="50"/>
                      <a:pt x="105" y="50"/>
                    </a:cubicBezTo>
                    <a:cubicBezTo>
                      <a:pt x="105" y="50"/>
                      <a:pt x="105" y="50"/>
                      <a:pt x="105" y="50"/>
                    </a:cubicBezTo>
                    <a:cubicBezTo>
                      <a:pt x="105" y="50"/>
                      <a:pt x="105" y="50"/>
                      <a:pt x="105" y="49"/>
                    </a:cubicBezTo>
                    <a:moveTo>
                      <a:pt x="48" y="55"/>
                    </a:move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5"/>
                      <a:pt x="48" y="55"/>
                      <a:pt x="48" y="55"/>
                    </a:cubicBezTo>
                    <a:moveTo>
                      <a:pt x="49" y="49"/>
                    </a:moveTo>
                    <a:cubicBezTo>
                      <a:pt x="48" y="51"/>
                      <a:pt x="47" y="52"/>
                      <a:pt x="46" y="53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44" y="56"/>
                      <a:pt x="43" y="56"/>
                      <a:pt x="42" y="57"/>
                    </a:cubicBezTo>
                    <a:cubicBezTo>
                      <a:pt x="43" y="57"/>
                      <a:pt x="44" y="57"/>
                      <a:pt x="44" y="57"/>
                    </a:cubicBezTo>
                    <a:cubicBezTo>
                      <a:pt x="44" y="57"/>
                      <a:pt x="44" y="58"/>
                      <a:pt x="45" y="58"/>
                    </a:cubicBezTo>
                    <a:cubicBezTo>
                      <a:pt x="46" y="57"/>
                      <a:pt x="46" y="57"/>
                      <a:pt x="47" y="56"/>
                    </a:cubicBezTo>
                    <a:cubicBezTo>
                      <a:pt x="47" y="56"/>
                      <a:pt x="47" y="56"/>
                      <a:pt x="48" y="55"/>
                    </a:cubicBezTo>
                    <a:cubicBezTo>
                      <a:pt x="48" y="55"/>
                      <a:pt x="48" y="56"/>
                      <a:pt x="48" y="56"/>
                    </a:cubicBezTo>
                    <a:cubicBezTo>
                      <a:pt x="47" y="56"/>
                      <a:pt x="47" y="57"/>
                      <a:pt x="46" y="58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46" y="58"/>
                      <a:pt x="46" y="58"/>
                      <a:pt x="47" y="5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8" y="56"/>
                      <a:pt x="48" y="57"/>
                      <a:pt x="48" y="57"/>
                    </a:cubicBezTo>
                    <a:cubicBezTo>
                      <a:pt x="50" y="57"/>
                      <a:pt x="51" y="56"/>
                      <a:pt x="51" y="54"/>
                    </a:cubicBezTo>
                    <a:cubicBezTo>
                      <a:pt x="50" y="50"/>
                      <a:pt x="49" y="50"/>
                      <a:pt x="49" y="49"/>
                    </a:cubicBezTo>
                    <a:moveTo>
                      <a:pt x="75" y="53"/>
                    </a:moveTo>
                    <a:cubicBezTo>
                      <a:pt x="75" y="53"/>
                      <a:pt x="75" y="53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moveTo>
                      <a:pt x="69" y="49"/>
                    </a:moveTo>
                    <a:cubicBezTo>
                      <a:pt x="69" y="50"/>
                      <a:pt x="68" y="51"/>
                      <a:pt x="67" y="52"/>
                    </a:cubicBezTo>
                    <a:cubicBezTo>
                      <a:pt x="67" y="54"/>
                      <a:pt x="68" y="59"/>
                      <a:pt x="72" y="60"/>
                    </a:cubicBezTo>
                    <a:cubicBezTo>
                      <a:pt x="82" y="58"/>
                      <a:pt x="78" y="56"/>
                      <a:pt x="80" y="56"/>
                    </a:cubicBezTo>
                    <a:cubicBezTo>
                      <a:pt x="80" y="56"/>
                      <a:pt x="80" y="55"/>
                      <a:pt x="80" y="55"/>
                    </a:cubicBezTo>
                    <a:cubicBezTo>
                      <a:pt x="69" y="49"/>
                      <a:pt x="69" y="49"/>
                      <a:pt x="69" y="49"/>
                    </a:cubicBezTo>
                    <a:moveTo>
                      <a:pt x="49" y="49"/>
                    </a:moveTo>
                    <a:cubicBezTo>
                      <a:pt x="50" y="49"/>
                      <a:pt x="50" y="50"/>
                      <a:pt x="51" y="52"/>
                    </a:cubicBezTo>
                    <a:cubicBezTo>
                      <a:pt x="52" y="53"/>
                      <a:pt x="52" y="54"/>
                      <a:pt x="52" y="54"/>
                    </a:cubicBezTo>
                    <a:cubicBezTo>
                      <a:pt x="53" y="53"/>
                      <a:pt x="53" y="52"/>
                      <a:pt x="54" y="51"/>
                    </a:cubicBezTo>
                    <a:cubicBezTo>
                      <a:pt x="49" y="49"/>
                      <a:pt x="49" y="49"/>
                      <a:pt x="49" y="49"/>
                    </a:cubicBezTo>
                    <a:moveTo>
                      <a:pt x="88" y="49"/>
                    </a:moveTo>
                    <a:cubicBezTo>
                      <a:pt x="88" y="49"/>
                      <a:pt x="88" y="49"/>
                      <a:pt x="88" y="49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93" y="52"/>
                      <a:pt x="94" y="54"/>
                      <a:pt x="94" y="55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5"/>
                      <a:pt x="94" y="54"/>
                      <a:pt x="93" y="53"/>
                    </a:cubicBezTo>
                    <a:cubicBezTo>
                      <a:pt x="91" y="50"/>
                      <a:pt x="91" y="51"/>
                      <a:pt x="90" y="50"/>
                    </a:cubicBezTo>
                    <a:cubicBezTo>
                      <a:pt x="89" y="50"/>
                      <a:pt x="88" y="49"/>
                      <a:pt x="88" y="49"/>
                    </a:cubicBezTo>
                    <a:moveTo>
                      <a:pt x="18" y="49"/>
                    </a:moveTo>
                    <a:cubicBezTo>
                      <a:pt x="17" y="49"/>
                      <a:pt x="17" y="50"/>
                      <a:pt x="17" y="50"/>
                    </a:cubicBezTo>
                    <a:cubicBezTo>
                      <a:pt x="16" y="52"/>
                      <a:pt x="16" y="53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6" y="56"/>
                    </a:cubicBezTo>
                    <a:cubicBezTo>
                      <a:pt x="16" y="56"/>
                      <a:pt x="17" y="56"/>
                      <a:pt x="17" y="56"/>
                    </a:cubicBezTo>
                    <a:cubicBezTo>
                      <a:pt x="17" y="56"/>
                      <a:pt x="18" y="56"/>
                      <a:pt x="18" y="56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4"/>
                      <a:pt x="19" y="53"/>
                      <a:pt x="19" y="52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9" y="50"/>
                      <a:pt x="19" y="50"/>
                      <a:pt x="19" y="49"/>
                    </a:cubicBezTo>
                    <a:cubicBezTo>
                      <a:pt x="18" y="49"/>
                      <a:pt x="18" y="49"/>
                      <a:pt x="18" y="49"/>
                    </a:cubicBezTo>
                    <a:moveTo>
                      <a:pt x="68" y="49"/>
                    </a:moveTo>
                    <a:cubicBezTo>
                      <a:pt x="68" y="49"/>
                      <a:pt x="68" y="50"/>
                      <a:pt x="68" y="51"/>
                    </a:cubicBezTo>
                    <a:cubicBezTo>
                      <a:pt x="68" y="51"/>
                      <a:pt x="68" y="51"/>
                      <a:pt x="68" y="51"/>
                    </a:cubicBezTo>
                    <a:cubicBezTo>
                      <a:pt x="68" y="51"/>
                      <a:pt x="67" y="51"/>
                      <a:pt x="67" y="52"/>
                    </a:cubicBezTo>
                    <a:cubicBezTo>
                      <a:pt x="68" y="51"/>
                      <a:pt x="68" y="50"/>
                      <a:pt x="69" y="49"/>
                    </a:cubicBezTo>
                    <a:cubicBezTo>
                      <a:pt x="68" y="49"/>
                      <a:pt x="68" y="49"/>
                      <a:pt x="68" y="49"/>
                    </a:cubicBezTo>
                    <a:moveTo>
                      <a:pt x="18" y="47"/>
                    </a:moveTo>
                    <a:cubicBezTo>
                      <a:pt x="18" y="48"/>
                      <a:pt x="18" y="48"/>
                      <a:pt x="18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9" y="50"/>
                      <a:pt x="19" y="50"/>
                      <a:pt x="19" y="51"/>
                    </a:cubicBezTo>
                    <a:cubicBezTo>
                      <a:pt x="19" y="51"/>
                      <a:pt x="19" y="51"/>
                      <a:pt x="20" y="51"/>
                    </a:cubicBezTo>
                    <a:cubicBezTo>
                      <a:pt x="20" y="51"/>
                      <a:pt x="20" y="50"/>
                      <a:pt x="21" y="49"/>
                    </a:cubicBezTo>
                    <a:cubicBezTo>
                      <a:pt x="20" y="48"/>
                      <a:pt x="19" y="48"/>
                      <a:pt x="18" y="47"/>
                    </a:cubicBezTo>
                    <a:moveTo>
                      <a:pt x="106" y="60"/>
                    </a:moveTo>
                    <a:cubicBezTo>
                      <a:pt x="107" y="60"/>
                      <a:pt x="109" y="59"/>
                      <a:pt x="110" y="59"/>
                    </a:cubicBezTo>
                    <a:cubicBezTo>
                      <a:pt x="111" y="58"/>
                      <a:pt x="112" y="57"/>
                      <a:pt x="112" y="56"/>
                    </a:cubicBezTo>
                    <a:cubicBezTo>
                      <a:pt x="112" y="57"/>
                      <a:pt x="112" y="57"/>
                      <a:pt x="112" y="58"/>
                    </a:cubicBezTo>
                    <a:cubicBezTo>
                      <a:pt x="112" y="58"/>
                      <a:pt x="112" y="58"/>
                      <a:pt x="112" y="58"/>
                    </a:cubicBezTo>
                    <a:cubicBezTo>
                      <a:pt x="111" y="59"/>
                      <a:pt x="112" y="60"/>
                      <a:pt x="107" y="61"/>
                    </a:cubicBezTo>
                    <a:cubicBezTo>
                      <a:pt x="107" y="61"/>
                      <a:pt x="106" y="61"/>
                      <a:pt x="106" y="61"/>
                    </a:cubicBezTo>
                    <a:cubicBezTo>
                      <a:pt x="105" y="61"/>
                      <a:pt x="105" y="61"/>
                      <a:pt x="104" y="61"/>
                    </a:cubicBezTo>
                    <a:cubicBezTo>
                      <a:pt x="104" y="61"/>
                      <a:pt x="104" y="61"/>
                      <a:pt x="104" y="61"/>
                    </a:cubicBezTo>
                    <a:cubicBezTo>
                      <a:pt x="104" y="60"/>
                      <a:pt x="104" y="60"/>
                      <a:pt x="104" y="59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105" y="60"/>
                      <a:pt x="105" y="60"/>
                      <a:pt x="106" y="60"/>
                    </a:cubicBezTo>
                    <a:moveTo>
                      <a:pt x="113" y="55"/>
                    </a:moveTo>
                    <a:cubicBezTo>
                      <a:pt x="113" y="54"/>
                      <a:pt x="113" y="53"/>
                      <a:pt x="113" y="53"/>
                    </a:cubicBezTo>
                    <a:cubicBezTo>
                      <a:pt x="113" y="53"/>
                      <a:pt x="113" y="53"/>
                      <a:pt x="113" y="53"/>
                    </a:cubicBezTo>
                    <a:cubicBezTo>
                      <a:pt x="113" y="53"/>
                      <a:pt x="113" y="54"/>
                      <a:pt x="113" y="55"/>
                    </a:cubicBezTo>
                    <a:moveTo>
                      <a:pt x="113" y="56"/>
                    </a:moveTo>
                    <a:cubicBezTo>
                      <a:pt x="115" y="54"/>
                      <a:pt x="116" y="52"/>
                      <a:pt x="117" y="50"/>
                    </a:cubicBezTo>
                    <a:cubicBezTo>
                      <a:pt x="117" y="51"/>
                      <a:pt x="117" y="52"/>
                      <a:pt x="116" y="53"/>
                    </a:cubicBezTo>
                    <a:cubicBezTo>
                      <a:pt x="115" y="54"/>
                      <a:pt x="115" y="54"/>
                      <a:pt x="115" y="54"/>
                    </a:cubicBezTo>
                    <a:cubicBezTo>
                      <a:pt x="115" y="54"/>
                      <a:pt x="115" y="54"/>
                      <a:pt x="115" y="54"/>
                    </a:cubicBezTo>
                    <a:cubicBezTo>
                      <a:pt x="115" y="54"/>
                      <a:pt x="115" y="55"/>
                      <a:pt x="115" y="55"/>
                    </a:cubicBezTo>
                    <a:cubicBezTo>
                      <a:pt x="114" y="56"/>
                      <a:pt x="114" y="57"/>
                      <a:pt x="113" y="57"/>
                    </a:cubicBezTo>
                    <a:cubicBezTo>
                      <a:pt x="113" y="57"/>
                      <a:pt x="113" y="56"/>
                      <a:pt x="113" y="56"/>
                    </a:cubicBezTo>
                    <a:moveTo>
                      <a:pt x="113" y="47"/>
                    </a:moveTo>
                    <a:cubicBezTo>
                      <a:pt x="112" y="48"/>
                      <a:pt x="112" y="49"/>
                      <a:pt x="111" y="50"/>
                    </a:cubicBezTo>
                    <a:cubicBezTo>
                      <a:pt x="112" y="51"/>
                      <a:pt x="112" y="52"/>
                      <a:pt x="112" y="53"/>
                    </a:cubicBezTo>
                    <a:cubicBezTo>
                      <a:pt x="113" y="54"/>
                      <a:pt x="106" y="56"/>
                      <a:pt x="103" y="57"/>
                    </a:cubicBezTo>
                    <a:cubicBezTo>
                      <a:pt x="104" y="59"/>
                      <a:pt x="104" y="60"/>
                      <a:pt x="104" y="61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103" y="60"/>
                      <a:pt x="103" y="60"/>
                      <a:pt x="103" y="60"/>
                    </a:cubicBezTo>
                    <a:cubicBezTo>
                      <a:pt x="104" y="61"/>
                      <a:pt x="104" y="62"/>
                      <a:pt x="104" y="62"/>
                    </a:cubicBezTo>
                    <a:cubicBezTo>
                      <a:pt x="104" y="62"/>
                      <a:pt x="103" y="60"/>
                      <a:pt x="103" y="58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2" y="59"/>
                      <a:pt x="102" y="60"/>
                      <a:pt x="103" y="62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2"/>
                      <a:pt x="105" y="62"/>
                      <a:pt x="106" y="62"/>
                    </a:cubicBezTo>
                    <a:cubicBezTo>
                      <a:pt x="106" y="62"/>
                      <a:pt x="107" y="62"/>
                      <a:pt x="107" y="62"/>
                    </a:cubicBezTo>
                    <a:cubicBezTo>
                      <a:pt x="107" y="62"/>
                      <a:pt x="107" y="62"/>
                      <a:pt x="107" y="62"/>
                    </a:cubicBezTo>
                    <a:cubicBezTo>
                      <a:pt x="109" y="62"/>
                      <a:pt x="111" y="61"/>
                      <a:pt x="111" y="61"/>
                    </a:cubicBezTo>
                    <a:cubicBezTo>
                      <a:pt x="112" y="60"/>
                      <a:pt x="112" y="60"/>
                      <a:pt x="113" y="60"/>
                    </a:cubicBezTo>
                    <a:cubicBezTo>
                      <a:pt x="113" y="61"/>
                      <a:pt x="114" y="62"/>
                      <a:pt x="115" y="63"/>
                    </a:cubicBezTo>
                    <a:cubicBezTo>
                      <a:pt x="114" y="62"/>
                      <a:pt x="114" y="60"/>
                      <a:pt x="113" y="59"/>
                    </a:cubicBezTo>
                    <a:cubicBezTo>
                      <a:pt x="114" y="59"/>
                      <a:pt x="114" y="58"/>
                      <a:pt x="115" y="57"/>
                    </a:cubicBezTo>
                    <a:cubicBezTo>
                      <a:pt x="115" y="58"/>
                      <a:pt x="115" y="58"/>
                      <a:pt x="115" y="58"/>
                    </a:cubicBezTo>
                    <a:cubicBezTo>
                      <a:pt x="115" y="59"/>
                      <a:pt x="116" y="61"/>
                      <a:pt x="117" y="61"/>
                    </a:cubicBezTo>
                    <a:cubicBezTo>
                      <a:pt x="117" y="61"/>
                      <a:pt x="117" y="61"/>
                      <a:pt x="118" y="61"/>
                    </a:cubicBezTo>
                    <a:cubicBezTo>
                      <a:pt x="125" y="58"/>
                      <a:pt x="121" y="58"/>
                      <a:pt x="124" y="57"/>
                    </a:cubicBezTo>
                    <a:cubicBezTo>
                      <a:pt x="126" y="54"/>
                      <a:pt x="126" y="54"/>
                      <a:pt x="126" y="54"/>
                    </a:cubicBezTo>
                    <a:cubicBezTo>
                      <a:pt x="121" y="52"/>
                      <a:pt x="117" y="50"/>
                      <a:pt x="113" y="47"/>
                    </a:cubicBezTo>
                    <a:moveTo>
                      <a:pt x="65" y="47"/>
                    </a:moveTo>
                    <a:cubicBezTo>
                      <a:pt x="64" y="49"/>
                      <a:pt x="64" y="49"/>
                      <a:pt x="64" y="49"/>
                    </a:cubicBezTo>
                    <a:cubicBezTo>
                      <a:pt x="61" y="53"/>
                      <a:pt x="61" y="53"/>
                      <a:pt x="61" y="53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5" y="53"/>
                      <a:pt x="66" y="52"/>
                      <a:pt x="67" y="50"/>
                    </a:cubicBezTo>
                    <a:cubicBezTo>
                      <a:pt x="67" y="50"/>
                      <a:pt x="67" y="51"/>
                      <a:pt x="67" y="51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8" y="50"/>
                      <a:pt x="68" y="49"/>
                      <a:pt x="68" y="49"/>
                    </a:cubicBezTo>
                    <a:cubicBezTo>
                      <a:pt x="65" y="47"/>
                      <a:pt x="65" y="47"/>
                      <a:pt x="65" y="47"/>
                    </a:cubicBezTo>
                    <a:moveTo>
                      <a:pt x="114" y="45"/>
                    </a:moveTo>
                    <a:cubicBezTo>
                      <a:pt x="114" y="45"/>
                      <a:pt x="114" y="45"/>
                      <a:pt x="114" y="46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26" y="52"/>
                      <a:pt x="126" y="52"/>
                      <a:pt x="126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14" y="45"/>
                      <a:pt x="114" y="45"/>
                      <a:pt x="114" y="45"/>
                    </a:cubicBezTo>
                    <a:moveTo>
                      <a:pt x="12" y="45"/>
                    </a:moveTo>
                    <a:cubicBezTo>
                      <a:pt x="10" y="48"/>
                      <a:pt x="10" y="53"/>
                      <a:pt x="5" y="53"/>
                    </a:cubicBezTo>
                    <a:cubicBezTo>
                      <a:pt x="10" y="55"/>
                      <a:pt x="10" y="55"/>
                      <a:pt x="10" y="55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2" y="45"/>
                      <a:pt x="12" y="45"/>
                      <a:pt x="12" y="45"/>
                    </a:cubicBezTo>
                    <a:moveTo>
                      <a:pt x="12" y="45"/>
                    </a:moveTo>
                    <a:cubicBezTo>
                      <a:pt x="12" y="45"/>
                      <a:pt x="12" y="45"/>
                      <a:pt x="12" y="45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4" y="46"/>
                      <a:pt x="13" y="45"/>
                      <a:pt x="12" y="45"/>
                    </a:cubicBezTo>
                    <a:moveTo>
                      <a:pt x="108" y="45"/>
                    </a:moveTo>
                    <a:cubicBezTo>
                      <a:pt x="107" y="45"/>
                      <a:pt x="107" y="45"/>
                      <a:pt x="107" y="45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8" y="47"/>
                      <a:pt x="108" y="47"/>
                      <a:pt x="108" y="47"/>
                    </a:cubicBezTo>
                    <a:cubicBezTo>
                      <a:pt x="109" y="47"/>
                      <a:pt x="109" y="47"/>
                      <a:pt x="109" y="47"/>
                    </a:cubicBezTo>
                    <a:cubicBezTo>
                      <a:pt x="109" y="47"/>
                      <a:pt x="110" y="48"/>
                      <a:pt x="111" y="50"/>
                    </a:cubicBezTo>
                    <a:cubicBezTo>
                      <a:pt x="112" y="47"/>
                      <a:pt x="112" y="47"/>
                      <a:pt x="112" y="47"/>
                    </a:cubicBezTo>
                    <a:cubicBezTo>
                      <a:pt x="112" y="47"/>
                      <a:pt x="112" y="47"/>
                      <a:pt x="112" y="47"/>
                    </a:cubicBezTo>
                    <a:cubicBezTo>
                      <a:pt x="111" y="47"/>
                      <a:pt x="110" y="46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moveTo>
                      <a:pt x="60" y="45"/>
                    </a:moveTo>
                    <a:cubicBezTo>
                      <a:pt x="60" y="46"/>
                      <a:pt x="59" y="48"/>
                      <a:pt x="58" y="49"/>
                    </a:cubicBezTo>
                    <a:cubicBezTo>
                      <a:pt x="58" y="50"/>
                      <a:pt x="57" y="50"/>
                      <a:pt x="57" y="51"/>
                    </a:cubicBezTo>
                    <a:cubicBezTo>
                      <a:pt x="59" y="52"/>
                      <a:pt x="59" y="52"/>
                      <a:pt x="59" y="52"/>
                    </a:cubicBezTo>
                    <a:cubicBezTo>
                      <a:pt x="60" y="50"/>
                      <a:pt x="61" y="48"/>
                      <a:pt x="63" y="47"/>
                    </a:cubicBezTo>
                    <a:cubicBezTo>
                      <a:pt x="63" y="46"/>
                      <a:pt x="63" y="46"/>
                      <a:pt x="63" y="46"/>
                    </a:cubicBezTo>
                    <a:cubicBezTo>
                      <a:pt x="62" y="45"/>
                      <a:pt x="62" y="45"/>
                      <a:pt x="62" y="45"/>
                    </a:cubicBezTo>
                    <a:cubicBezTo>
                      <a:pt x="62" y="45"/>
                      <a:pt x="61" y="46"/>
                      <a:pt x="61" y="46"/>
                    </a:cubicBezTo>
                    <a:cubicBezTo>
                      <a:pt x="62" y="45"/>
                      <a:pt x="62" y="45"/>
                      <a:pt x="62" y="45"/>
                    </a:cubicBezTo>
                    <a:cubicBezTo>
                      <a:pt x="60" y="45"/>
                      <a:pt x="60" y="45"/>
                      <a:pt x="60" y="45"/>
                    </a:cubicBezTo>
                    <a:moveTo>
                      <a:pt x="90" y="44"/>
                    </a:moveTo>
                    <a:cubicBezTo>
                      <a:pt x="90" y="45"/>
                      <a:pt x="90" y="45"/>
                      <a:pt x="90" y="45"/>
                    </a:cubicBezTo>
                    <a:cubicBezTo>
                      <a:pt x="91" y="46"/>
                      <a:pt x="93" y="47"/>
                      <a:pt x="94" y="48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3" y="52"/>
                      <a:pt x="103" y="52"/>
                      <a:pt x="103" y="52"/>
                    </a:cubicBezTo>
                    <a:cubicBezTo>
                      <a:pt x="100" y="50"/>
                      <a:pt x="100" y="50"/>
                      <a:pt x="100" y="50"/>
                    </a:cubicBezTo>
                    <a:cubicBezTo>
                      <a:pt x="96" y="48"/>
                      <a:pt x="93" y="46"/>
                      <a:pt x="90" y="44"/>
                    </a:cubicBezTo>
                    <a:moveTo>
                      <a:pt x="40" y="44"/>
                    </a:moveTo>
                    <a:cubicBezTo>
                      <a:pt x="39" y="47"/>
                      <a:pt x="38" y="50"/>
                      <a:pt x="37" y="55"/>
                    </a:cubicBezTo>
                    <a:cubicBezTo>
                      <a:pt x="37" y="55"/>
                      <a:pt x="38" y="55"/>
                      <a:pt x="38" y="55"/>
                    </a:cubicBezTo>
                    <a:cubicBezTo>
                      <a:pt x="38" y="55"/>
                      <a:pt x="38" y="54"/>
                      <a:pt x="38" y="54"/>
                    </a:cubicBezTo>
                    <a:cubicBezTo>
                      <a:pt x="39" y="50"/>
                      <a:pt x="40" y="50"/>
                      <a:pt x="41" y="48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0" y="45"/>
                      <a:pt x="40" y="44"/>
                      <a:pt x="40" y="44"/>
                    </a:cubicBezTo>
                    <a:moveTo>
                      <a:pt x="67" y="44"/>
                    </a:moveTo>
                    <a:cubicBezTo>
                      <a:pt x="66" y="45"/>
                      <a:pt x="66" y="45"/>
                      <a:pt x="66" y="45"/>
                    </a:cubicBezTo>
                    <a:cubicBezTo>
                      <a:pt x="69" y="46"/>
                      <a:pt x="71" y="47"/>
                      <a:pt x="74" y="49"/>
                    </a:cubicBezTo>
                    <a:cubicBezTo>
                      <a:pt x="77" y="50"/>
                      <a:pt x="80" y="51"/>
                      <a:pt x="82" y="53"/>
                    </a:cubicBezTo>
                    <a:cubicBezTo>
                      <a:pt x="82" y="53"/>
                      <a:pt x="82" y="53"/>
                      <a:pt x="82" y="52"/>
                    </a:cubicBezTo>
                    <a:cubicBezTo>
                      <a:pt x="81" y="52"/>
                      <a:pt x="80" y="51"/>
                      <a:pt x="79" y="51"/>
                    </a:cubicBezTo>
                    <a:cubicBezTo>
                      <a:pt x="74" y="48"/>
                      <a:pt x="70" y="46"/>
                      <a:pt x="68" y="45"/>
                    </a:cubicBezTo>
                    <a:cubicBezTo>
                      <a:pt x="67" y="45"/>
                      <a:pt x="67" y="44"/>
                      <a:pt x="67" y="44"/>
                    </a:cubicBezTo>
                    <a:moveTo>
                      <a:pt x="40" y="43"/>
                    </a:moveTo>
                    <a:cubicBezTo>
                      <a:pt x="40" y="43"/>
                      <a:pt x="40" y="4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moveTo>
                      <a:pt x="116" y="43"/>
                    </a:moveTo>
                    <a:cubicBezTo>
                      <a:pt x="116" y="43"/>
                      <a:pt x="116" y="44"/>
                      <a:pt x="116" y="44"/>
                    </a:cubicBezTo>
                    <a:cubicBezTo>
                      <a:pt x="115" y="44"/>
                      <a:pt x="115" y="44"/>
                      <a:pt x="115" y="45"/>
                    </a:cubicBezTo>
                    <a:cubicBezTo>
                      <a:pt x="118" y="46"/>
                      <a:pt x="121" y="48"/>
                      <a:pt x="123" y="49"/>
                    </a:cubicBezTo>
                    <a:cubicBezTo>
                      <a:pt x="128" y="51"/>
                      <a:pt x="128" y="51"/>
                      <a:pt x="128" y="51"/>
                    </a:cubicBezTo>
                    <a:cubicBezTo>
                      <a:pt x="128" y="51"/>
                      <a:pt x="128" y="51"/>
                      <a:pt x="128" y="51"/>
                    </a:cubicBezTo>
                    <a:cubicBezTo>
                      <a:pt x="127" y="50"/>
                      <a:pt x="127" y="50"/>
                      <a:pt x="126" y="49"/>
                    </a:cubicBezTo>
                    <a:cubicBezTo>
                      <a:pt x="116" y="43"/>
                      <a:pt x="116" y="43"/>
                      <a:pt x="116" y="43"/>
                    </a:cubicBezTo>
                    <a:moveTo>
                      <a:pt x="91" y="42"/>
                    </a:moveTo>
                    <a:cubicBezTo>
                      <a:pt x="91" y="43"/>
                      <a:pt x="91" y="44"/>
                      <a:pt x="90" y="44"/>
                    </a:cubicBezTo>
                    <a:cubicBezTo>
                      <a:pt x="92" y="45"/>
                      <a:pt x="93" y="46"/>
                      <a:pt x="95" y="47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2" y="48"/>
                      <a:pt x="98" y="47"/>
                      <a:pt x="97" y="46"/>
                    </a:cubicBezTo>
                    <a:cubicBezTo>
                      <a:pt x="95" y="45"/>
                      <a:pt x="93" y="44"/>
                      <a:pt x="91" y="42"/>
                    </a:cubicBezTo>
                    <a:moveTo>
                      <a:pt x="109" y="42"/>
                    </a:moveTo>
                    <a:cubicBezTo>
                      <a:pt x="109" y="43"/>
                      <a:pt x="109" y="43"/>
                      <a:pt x="109" y="43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09" y="42"/>
                      <a:pt x="109" y="42"/>
                      <a:pt x="109" y="42"/>
                    </a:cubicBezTo>
                    <a:moveTo>
                      <a:pt x="117" y="42"/>
                    </a:moveTo>
                    <a:cubicBezTo>
                      <a:pt x="117" y="42"/>
                      <a:pt x="117" y="42"/>
                      <a:pt x="117" y="42"/>
                    </a:cubicBezTo>
                    <a:cubicBezTo>
                      <a:pt x="120" y="44"/>
                      <a:pt x="123" y="46"/>
                      <a:pt x="126" y="48"/>
                    </a:cubicBezTo>
                    <a:cubicBezTo>
                      <a:pt x="129" y="50"/>
                      <a:pt x="129" y="50"/>
                      <a:pt x="129" y="50"/>
                    </a:cubicBezTo>
                    <a:cubicBezTo>
                      <a:pt x="129" y="49"/>
                      <a:pt x="129" y="49"/>
                      <a:pt x="129" y="49"/>
                    </a:cubicBezTo>
                    <a:cubicBezTo>
                      <a:pt x="125" y="47"/>
                      <a:pt x="121" y="45"/>
                      <a:pt x="117" y="42"/>
                    </a:cubicBezTo>
                    <a:moveTo>
                      <a:pt x="5" y="42"/>
                    </a:moveTo>
                    <a:cubicBezTo>
                      <a:pt x="4" y="43"/>
                      <a:pt x="4" y="44"/>
                      <a:pt x="3" y="45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7" y="43"/>
                      <a:pt x="6" y="42"/>
                      <a:pt x="5" y="42"/>
                    </a:cubicBezTo>
                    <a:moveTo>
                      <a:pt x="34" y="42"/>
                    </a:moveTo>
                    <a:cubicBezTo>
                      <a:pt x="29" y="49"/>
                      <a:pt x="29" y="49"/>
                      <a:pt x="29" y="49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49"/>
                      <a:pt x="35" y="46"/>
                      <a:pt x="37" y="43"/>
                    </a:cubicBezTo>
                    <a:cubicBezTo>
                      <a:pt x="36" y="42"/>
                      <a:pt x="35" y="42"/>
                      <a:pt x="34" y="42"/>
                    </a:cubicBezTo>
                    <a:moveTo>
                      <a:pt x="92" y="41"/>
                    </a:moveTo>
                    <a:cubicBezTo>
                      <a:pt x="92" y="42"/>
                      <a:pt x="92" y="42"/>
                      <a:pt x="92" y="42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3" y="46"/>
                      <a:pt x="99" y="47"/>
                      <a:pt x="97" y="44"/>
                    </a:cubicBezTo>
                    <a:cubicBezTo>
                      <a:pt x="92" y="41"/>
                      <a:pt x="92" y="41"/>
                      <a:pt x="92" y="41"/>
                    </a:cubicBezTo>
                    <a:moveTo>
                      <a:pt x="54" y="41"/>
                    </a:moveTo>
                    <a:cubicBezTo>
                      <a:pt x="53" y="44"/>
                      <a:pt x="51" y="46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6" y="48"/>
                      <a:pt x="57" y="46"/>
                      <a:pt x="58" y="43"/>
                    </a:cubicBezTo>
                    <a:cubicBezTo>
                      <a:pt x="54" y="41"/>
                      <a:pt x="54" y="41"/>
                      <a:pt x="54" y="41"/>
                    </a:cubicBezTo>
                    <a:moveTo>
                      <a:pt x="5" y="41"/>
                    </a:moveTo>
                    <a:cubicBezTo>
                      <a:pt x="5" y="41"/>
                      <a:pt x="5" y="41"/>
                      <a:pt x="5" y="41"/>
                    </a:cubicBezTo>
                    <a:cubicBezTo>
                      <a:pt x="6" y="42"/>
                      <a:pt x="7" y="42"/>
                      <a:pt x="7" y="42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5" y="41"/>
                      <a:pt x="5" y="41"/>
                      <a:pt x="5" y="41"/>
                    </a:cubicBezTo>
                    <a:moveTo>
                      <a:pt x="35" y="40"/>
                    </a:moveTo>
                    <a:cubicBezTo>
                      <a:pt x="35" y="41"/>
                      <a:pt x="35" y="41"/>
                      <a:pt x="35" y="41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7" y="41"/>
                      <a:pt x="36" y="41"/>
                      <a:pt x="35" y="40"/>
                    </a:cubicBezTo>
                    <a:moveTo>
                      <a:pt x="111" y="40"/>
                    </a:moveTo>
                    <a:cubicBezTo>
                      <a:pt x="109" y="42"/>
                      <a:pt x="109" y="42"/>
                      <a:pt x="109" y="42"/>
                    </a:cubicBezTo>
                    <a:cubicBezTo>
                      <a:pt x="111" y="42"/>
                      <a:pt x="113" y="43"/>
                      <a:pt x="114" y="44"/>
                    </a:cubicBezTo>
                    <a:cubicBezTo>
                      <a:pt x="115" y="44"/>
                      <a:pt x="115" y="43"/>
                      <a:pt x="115" y="43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111" y="40"/>
                      <a:pt x="111" y="40"/>
                      <a:pt x="111" y="40"/>
                    </a:cubicBezTo>
                    <a:moveTo>
                      <a:pt x="82" y="40"/>
                    </a:moveTo>
                    <a:cubicBezTo>
                      <a:pt x="82" y="40"/>
                      <a:pt x="81" y="40"/>
                      <a:pt x="81" y="40"/>
                    </a:cubicBezTo>
                    <a:cubicBezTo>
                      <a:pt x="83" y="42"/>
                      <a:pt x="86" y="43"/>
                      <a:pt x="88" y="44"/>
                    </a:cubicBezTo>
                    <a:cubicBezTo>
                      <a:pt x="88" y="43"/>
                      <a:pt x="88" y="43"/>
                      <a:pt x="88" y="43"/>
                    </a:cubicBezTo>
                    <a:cubicBezTo>
                      <a:pt x="86" y="42"/>
                      <a:pt x="84" y="41"/>
                      <a:pt x="82" y="40"/>
                    </a:cubicBezTo>
                    <a:moveTo>
                      <a:pt x="111" y="39"/>
                    </a:moveTo>
                    <a:cubicBezTo>
                      <a:pt x="111" y="39"/>
                      <a:pt x="111" y="39"/>
                      <a:pt x="111" y="39"/>
                    </a:cubicBezTo>
                    <a:cubicBezTo>
                      <a:pt x="113" y="40"/>
                      <a:pt x="114" y="41"/>
                      <a:pt x="116" y="42"/>
                    </a:cubicBezTo>
                    <a:cubicBezTo>
                      <a:pt x="116" y="42"/>
                      <a:pt x="116" y="42"/>
                      <a:pt x="116" y="41"/>
                    </a:cubicBezTo>
                    <a:cubicBezTo>
                      <a:pt x="114" y="41"/>
                      <a:pt x="113" y="40"/>
                      <a:pt x="111" y="39"/>
                    </a:cubicBezTo>
                    <a:moveTo>
                      <a:pt x="70" y="39"/>
                    </a:moveTo>
                    <a:cubicBezTo>
                      <a:pt x="67" y="44"/>
                      <a:pt x="67" y="44"/>
                      <a:pt x="67" y="44"/>
                    </a:cubicBezTo>
                    <a:cubicBezTo>
                      <a:pt x="70" y="46"/>
                      <a:pt x="75" y="49"/>
                      <a:pt x="82" y="52"/>
                    </a:cubicBezTo>
                    <a:cubicBezTo>
                      <a:pt x="83" y="51"/>
                      <a:pt x="84" y="50"/>
                      <a:pt x="85" y="48"/>
                    </a:cubicBezTo>
                    <a:cubicBezTo>
                      <a:pt x="84" y="47"/>
                      <a:pt x="83" y="46"/>
                      <a:pt x="82" y="45"/>
                    </a:cubicBezTo>
                    <a:cubicBezTo>
                      <a:pt x="81" y="45"/>
                      <a:pt x="80" y="44"/>
                      <a:pt x="79" y="43"/>
                    </a:cubicBezTo>
                    <a:cubicBezTo>
                      <a:pt x="79" y="44"/>
                      <a:pt x="78" y="44"/>
                      <a:pt x="78" y="45"/>
                    </a:cubicBezTo>
                    <a:cubicBezTo>
                      <a:pt x="78" y="44"/>
                      <a:pt x="79" y="44"/>
                      <a:pt x="79" y="43"/>
                    </a:cubicBezTo>
                    <a:cubicBezTo>
                      <a:pt x="76" y="42"/>
                      <a:pt x="73" y="40"/>
                      <a:pt x="70" y="39"/>
                    </a:cubicBezTo>
                    <a:moveTo>
                      <a:pt x="119" y="39"/>
                    </a:moveTo>
                    <a:cubicBezTo>
                      <a:pt x="119" y="39"/>
                      <a:pt x="118" y="40"/>
                      <a:pt x="118" y="40"/>
                    </a:cubicBezTo>
                    <a:cubicBezTo>
                      <a:pt x="119" y="41"/>
                      <a:pt x="120" y="41"/>
                      <a:pt x="121" y="42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32" y="45"/>
                      <a:pt x="132" y="45"/>
                      <a:pt x="132" y="45"/>
                    </a:cubicBezTo>
                    <a:cubicBezTo>
                      <a:pt x="119" y="39"/>
                      <a:pt x="119" y="39"/>
                      <a:pt x="119" y="39"/>
                    </a:cubicBezTo>
                    <a:moveTo>
                      <a:pt x="83" y="38"/>
                    </a:moveTo>
                    <a:cubicBezTo>
                      <a:pt x="83" y="38"/>
                      <a:pt x="82" y="39"/>
                      <a:pt x="82" y="39"/>
                    </a:cubicBezTo>
                    <a:cubicBezTo>
                      <a:pt x="84" y="41"/>
                      <a:pt x="86" y="42"/>
                      <a:pt x="89" y="43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87" y="40"/>
                      <a:pt x="85" y="39"/>
                      <a:pt x="83" y="38"/>
                    </a:cubicBezTo>
                    <a:moveTo>
                      <a:pt x="94" y="38"/>
                    </a:moveTo>
                    <a:cubicBezTo>
                      <a:pt x="94" y="38"/>
                      <a:pt x="94" y="38"/>
                      <a:pt x="94" y="38"/>
                    </a:cubicBezTo>
                    <a:cubicBezTo>
                      <a:pt x="106" y="46"/>
                      <a:pt x="106" y="46"/>
                      <a:pt x="106" y="46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103" y="42"/>
                      <a:pt x="99" y="40"/>
                      <a:pt x="94" y="38"/>
                    </a:cubicBezTo>
                    <a:moveTo>
                      <a:pt x="67" y="37"/>
                    </a:moveTo>
                    <a:cubicBezTo>
                      <a:pt x="66" y="39"/>
                      <a:pt x="65" y="40"/>
                      <a:pt x="64" y="42"/>
                    </a:cubicBezTo>
                    <a:cubicBezTo>
                      <a:pt x="64" y="42"/>
                      <a:pt x="63" y="43"/>
                      <a:pt x="63" y="43"/>
                    </a:cubicBezTo>
                    <a:cubicBezTo>
                      <a:pt x="64" y="43"/>
                      <a:pt x="64" y="44"/>
                      <a:pt x="65" y="44"/>
                    </a:cubicBezTo>
                    <a:cubicBezTo>
                      <a:pt x="65" y="44"/>
                      <a:pt x="65" y="43"/>
                      <a:pt x="65" y="43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4" y="43"/>
                      <a:pt x="64" y="43"/>
                      <a:pt x="65" y="43"/>
                    </a:cubicBezTo>
                    <a:cubicBezTo>
                      <a:pt x="66" y="41"/>
                      <a:pt x="67" y="39"/>
                      <a:pt x="69" y="38"/>
                    </a:cubicBezTo>
                    <a:cubicBezTo>
                      <a:pt x="68" y="37"/>
                      <a:pt x="68" y="37"/>
                      <a:pt x="67" y="37"/>
                    </a:cubicBezTo>
                    <a:moveTo>
                      <a:pt x="24" y="37"/>
                    </a:moveTo>
                    <a:cubicBezTo>
                      <a:pt x="23" y="38"/>
                      <a:pt x="23" y="39"/>
                      <a:pt x="22" y="40"/>
                    </a:cubicBezTo>
                    <a:cubicBezTo>
                      <a:pt x="21" y="42"/>
                      <a:pt x="20" y="45"/>
                      <a:pt x="19" y="47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5"/>
                      <a:pt x="24" y="42"/>
                      <a:pt x="25" y="40"/>
                    </a:cubicBezTo>
                    <a:cubicBezTo>
                      <a:pt x="26" y="39"/>
                      <a:pt x="26" y="38"/>
                      <a:pt x="26" y="38"/>
                    </a:cubicBezTo>
                    <a:cubicBezTo>
                      <a:pt x="26" y="37"/>
                      <a:pt x="25" y="37"/>
                      <a:pt x="24" y="37"/>
                    </a:cubicBezTo>
                    <a:moveTo>
                      <a:pt x="84" y="36"/>
                    </a:moveTo>
                    <a:cubicBezTo>
                      <a:pt x="84" y="37"/>
                      <a:pt x="84" y="37"/>
                      <a:pt x="83" y="37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90" y="40"/>
                      <a:pt x="90" y="40"/>
                      <a:pt x="90" y="40"/>
                    </a:cubicBezTo>
                    <a:cubicBezTo>
                      <a:pt x="84" y="36"/>
                      <a:pt x="84" y="36"/>
                      <a:pt x="84" y="36"/>
                    </a:cubicBezTo>
                    <a:moveTo>
                      <a:pt x="44" y="36"/>
                    </a:moveTo>
                    <a:cubicBezTo>
                      <a:pt x="43" y="38"/>
                      <a:pt x="42" y="40"/>
                      <a:pt x="41" y="43"/>
                    </a:cubicBezTo>
                    <a:cubicBezTo>
                      <a:pt x="41" y="43"/>
                      <a:pt x="42" y="44"/>
                      <a:pt x="43" y="44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6" y="37"/>
                      <a:pt x="45" y="36"/>
                      <a:pt x="44" y="36"/>
                    </a:cubicBezTo>
                    <a:moveTo>
                      <a:pt x="66" y="36"/>
                    </a:moveTo>
                    <a:cubicBezTo>
                      <a:pt x="64" y="38"/>
                      <a:pt x="63" y="40"/>
                      <a:pt x="62" y="42"/>
                    </a:cubicBezTo>
                    <a:cubicBezTo>
                      <a:pt x="62" y="43"/>
                      <a:pt x="63" y="43"/>
                      <a:pt x="63" y="43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66" y="36"/>
                      <a:pt x="66" y="36"/>
                      <a:pt x="66" y="36"/>
                    </a:cubicBezTo>
                    <a:moveTo>
                      <a:pt x="96" y="35"/>
                    </a:moveTo>
                    <a:cubicBezTo>
                      <a:pt x="95" y="35"/>
                      <a:pt x="95" y="35"/>
                      <a:pt x="95" y="36"/>
                    </a:cubicBezTo>
                    <a:cubicBezTo>
                      <a:pt x="96" y="36"/>
                      <a:pt x="97" y="37"/>
                      <a:pt x="98" y="37"/>
                    </a:cubicBezTo>
                    <a:cubicBezTo>
                      <a:pt x="108" y="42"/>
                      <a:pt x="108" y="42"/>
                      <a:pt x="108" y="42"/>
                    </a:cubicBezTo>
                    <a:cubicBezTo>
                      <a:pt x="109" y="42"/>
                      <a:pt x="109" y="42"/>
                      <a:pt x="109" y="42"/>
                    </a:cubicBezTo>
                    <a:cubicBezTo>
                      <a:pt x="96" y="35"/>
                      <a:pt x="96" y="35"/>
                      <a:pt x="96" y="35"/>
                    </a:cubicBezTo>
                    <a:moveTo>
                      <a:pt x="113" y="35"/>
                    </a:moveTo>
                    <a:cubicBezTo>
                      <a:pt x="113" y="35"/>
                      <a:pt x="113" y="35"/>
                      <a:pt x="113" y="35"/>
                    </a:cubicBezTo>
                    <a:cubicBezTo>
                      <a:pt x="112" y="37"/>
                      <a:pt x="112" y="37"/>
                      <a:pt x="112" y="37"/>
                    </a:cubicBezTo>
                    <a:cubicBezTo>
                      <a:pt x="114" y="38"/>
                      <a:pt x="115" y="39"/>
                      <a:pt x="117" y="40"/>
                    </a:cubicBezTo>
                    <a:cubicBezTo>
                      <a:pt x="117" y="39"/>
                      <a:pt x="118" y="38"/>
                      <a:pt x="118" y="38"/>
                    </a:cubicBezTo>
                    <a:cubicBezTo>
                      <a:pt x="113" y="35"/>
                      <a:pt x="113" y="35"/>
                      <a:pt x="113" y="35"/>
                    </a:cubicBezTo>
                    <a:moveTo>
                      <a:pt x="122" y="35"/>
                    </a:moveTo>
                    <a:cubicBezTo>
                      <a:pt x="121" y="35"/>
                      <a:pt x="121" y="36"/>
                      <a:pt x="121" y="36"/>
                    </a:cubicBezTo>
                    <a:cubicBezTo>
                      <a:pt x="133" y="43"/>
                      <a:pt x="133" y="43"/>
                      <a:pt x="133" y="43"/>
                    </a:cubicBezTo>
                    <a:cubicBezTo>
                      <a:pt x="134" y="42"/>
                      <a:pt x="134" y="42"/>
                      <a:pt x="134" y="42"/>
                    </a:cubicBezTo>
                    <a:cubicBezTo>
                      <a:pt x="130" y="40"/>
                      <a:pt x="126" y="37"/>
                      <a:pt x="122" y="35"/>
                    </a:cubicBezTo>
                    <a:moveTo>
                      <a:pt x="42" y="35"/>
                    </a:moveTo>
                    <a:cubicBezTo>
                      <a:pt x="38" y="41"/>
                      <a:pt x="38" y="41"/>
                      <a:pt x="38" y="41"/>
                    </a:cubicBezTo>
                    <a:cubicBezTo>
                      <a:pt x="38" y="41"/>
                      <a:pt x="38" y="41"/>
                      <a:pt x="38" y="41"/>
                    </a:cubicBezTo>
                    <a:cubicBezTo>
                      <a:pt x="39" y="39"/>
                      <a:pt x="41" y="37"/>
                      <a:pt x="42" y="35"/>
                    </a:cubicBezTo>
                    <a:cubicBezTo>
                      <a:pt x="42" y="35"/>
                      <a:pt x="42" y="35"/>
                      <a:pt x="42" y="35"/>
                    </a:cubicBezTo>
                    <a:moveTo>
                      <a:pt x="73" y="35"/>
                    </a:moveTo>
                    <a:cubicBezTo>
                      <a:pt x="73" y="35"/>
                      <a:pt x="73" y="35"/>
                      <a:pt x="73" y="35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7" y="38"/>
                      <a:pt x="79" y="39"/>
                      <a:pt x="80" y="40"/>
                    </a:cubicBezTo>
                    <a:cubicBezTo>
                      <a:pt x="81" y="40"/>
                      <a:pt x="81" y="39"/>
                      <a:pt x="81" y="39"/>
                    </a:cubicBezTo>
                    <a:cubicBezTo>
                      <a:pt x="78" y="37"/>
                      <a:pt x="76" y="36"/>
                      <a:pt x="73" y="35"/>
                    </a:cubicBezTo>
                    <a:moveTo>
                      <a:pt x="19" y="34"/>
                    </a:move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5"/>
                      <a:pt x="14" y="45"/>
                      <a:pt x="15" y="46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8"/>
                      <a:pt x="21" y="37"/>
                      <a:pt x="22" y="35"/>
                    </a:cubicBezTo>
                    <a:cubicBezTo>
                      <a:pt x="21" y="35"/>
                      <a:pt x="20" y="35"/>
                      <a:pt x="19" y="34"/>
                    </a:cubicBezTo>
                    <a:moveTo>
                      <a:pt x="133" y="34"/>
                    </a:moveTo>
                    <a:cubicBezTo>
                      <a:pt x="132" y="35"/>
                      <a:pt x="131" y="36"/>
                      <a:pt x="131" y="37"/>
                    </a:cubicBezTo>
                    <a:cubicBezTo>
                      <a:pt x="135" y="40"/>
                      <a:pt x="135" y="40"/>
                      <a:pt x="135" y="40"/>
                    </a:cubicBezTo>
                    <a:cubicBezTo>
                      <a:pt x="137" y="37"/>
                      <a:pt x="137" y="37"/>
                      <a:pt x="137" y="37"/>
                    </a:cubicBezTo>
                    <a:cubicBezTo>
                      <a:pt x="136" y="36"/>
                      <a:pt x="134" y="35"/>
                      <a:pt x="133" y="34"/>
                    </a:cubicBezTo>
                    <a:moveTo>
                      <a:pt x="25" y="34"/>
                    </a:moveTo>
                    <a:cubicBezTo>
                      <a:pt x="25" y="34"/>
                      <a:pt x="25" y="35"/>
                      <a:pt x="24" y="36"/>
                    </a:cubicBezTo>
                    <a:cubicBezTo>
                      <a:pt x="25" y="36"/>
                      <a:pt x="26" y="37"/>
                      <a:pt x="27" y="37"/>
                    </a:cubicBezTo>
                    <a:cubicBezTo>
                      <a:pt x="27" y="36"/>
                      <a:pt x="27" y="36"/>
                      <a:pt x="28" y="35"/>
                    </a:cubicBezTo>
                    <a:cubicBezTo>
                      <a:pt x="27" y="35"/>
                      <a:pt x="26" y="34"/>
                      <a:pt x="25" y="34"/>
                    </a:cubicBezTo>
                    <a:moveTo>
                      <a:pt x="39" y="33"/>
                    </a:moveTo>
                    <a:cubicBezTo>
                      <a:pt x="36" y="39"/>
                      <a:pt x="36" y="39"/>
                      <a:pt x="36" y="39"/>
                    </a:cubicBezTo>
                    <a:cubicBezTo>
                      <a:pt x="36" y="40"/>
                      <a:pt x="37" y="40"/>
                      <a:pt x="38" y="41"/>
                    </a:cubicBezTo>
                    <a:cubicBezTo>
                      <a:pt x="39" y="39"/>
                      <a:pt x="40" y="37"/>
                      <a:pt x="42" y="35"/>
                    </a:cubicBezTo>
                    <a:cubicBezTo>
                      <a:pt x="41" y="34"/>
                      <a:pt x="40" y="34"/>
                      <a:pt x="39" y="33"/>
                    </a:cubicBezTo>
                    <a:moveTo>
                      <a:pt x="86" y="33"/>
                    </a:moveTo>
                    <a:cubicBezTo>
                      <a:pt x="86" y="33"/>
                      <a:pt x="86" y="33"/>
                      <a:pt x="86" y="33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2" y="37"/>
                      <a:pt x="92" y="37"/>
                      <a:pt x="92" y="37"/>
                    </a:cubicBezTo>
                    <a:cubicBezTo>
                      <a:pt x="93" y="37"/>
                      <a:pt x="93" y="37"/>
                      <a:pt x="93" y="37"/>
                    </a:cubicBezTo>
                    <a:cubicBezTo>
                      <a:pt x="91" y="36"/>
                      <a:pt x="88" y="34"/>
                      <a:pt x="86" y="33"/>
                    </a:cubicBezTo>
                    <a:moveTo>
                      <a:pt x="70" y="33"/>
                    </a:moveTo>
                    <a:cubicBezTo>
                      <a:pt x="70" y="33"/>
                      <a:pt x="70" y="33"/>
                      <a:pt x="70" y="33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1" y="33"/>
                      <a:pt x="70" y="33"/>
                      <a:pt x="70" y="33"/>
                    </a:cubicBezTo>
                    <a:moveTo>
                      <a:pt x="60" y="33"/>
                    </a:moveTo>
                    <a:cubicBezTo>
                      <a:pt x="59" y="35"/>
                      <a:pt x="57" y="37"/>
                      <a:pt x="56" y="39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60" y="41"/>
                      <a:pt x="60" y="41"/>
                      <a:pt x="60" y="41"/>
                    </a:cubicBezTo>
                    <a:cubicBezTo>
                      <a:pt x="61" y="39"/>
                      <a:pt x="62" y="37"/>
                      <a:pt x="63" y="35"/>
                    </a:cubicBezTo>
                    <a:cubicBezTo>
                      <a:pt x="62" y="34"/>
                      <a:pt x="61" y="33"/>
                      <a:pt x="60" y="33"/>
                    </a:cubicBezTo>
                    <a:moveTo>
                      <a:pt x="43" y="32"/>
                    </a:move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2"/>
                    </a:cubicBezTo>
                    <a:moveTo>
                      <a:pt x="74" y="32"/>
                    </a:moveTo>
                    <a:cubicBezTo>
                      <a:pt x="74" y="33"/>
                      <a:pt x="74" y="34"/>
                      <a:pt x="73" y="34"/>
                    </a:cubicBezTo>
                    <a:cubicBezTo>
                      <a:pt x="76" y="36"/>
                      <a:pt x="78" y="37"/>
                      <a:pt x="81" y="39"/>
                    </a:cubicBezTo>
                    <a:cubicBezTo>
                      <a:pt x="81" y="38"/>
                      <a:pt x="82" y="37"/>
                      <a:pt x="82" y="37"/>
                    </a:cubicBezTo>
                    <a:cubicBezTo>
                      <a:pt x="80" y="35"/>
                      <a:pt x="77" y="34"/>
                      <a:pt x="75" y="33"/>
                    </a:cubicBezTo>
                    <a:cubicBezTo>
                      <a:pt x="75" y="33"/>
                      <a:pt x="75" y="32"/>
                      <a:pt x="74" y="32"/>
                    </a:cubicBezTo>
                    <a:moveTo>
                      <a:pt x="97" y="32"/>
                    </a:moveTo>
                    <a:cubicBezTo>
                      <a:pt x="97" y="33"/>
                      <a:pt x="96" y="34"/>
                      <a:pt x="96" y="34"/>
                    </a:cubicBezTo>
                    <a:cubicBezTo>
                      <a:pt x="100" y="37"/>
                      <a:pt x="105" y="39"/>
                      <a:pt x="109" y="41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97" y="32"/>
                      <a:pt x="97" y="32"/>
                      <a:pt x="97" y="32"/>
                    </a:cubicBezTo>
                    <a:moveTo>
                      <a:pt x="68" y="32"/>
                    </a:moveTo>
                    <a:cubicBezTo>
                      <a:pt x="68" y="32"/>
                      <a:pt x="68" y="32"/>
                      <a:pt x="68" y="32"/>
                    </a:cubicBezTo>
                    <a:cubicBezTo>
                      <a:pt x="69" y="33"/>
                      <a:pt x="69" y="33"/>
                      <a:pt x="69" y="33"/>
                    </a:cubicBezTo>
                    <a:cubicBezTo>
                      <a:pt x="69" y="32"/>
                      <a:pt x="69" y="32"/>
                      <a:pt x="69" y="32"/>
                    </a:cubicBezTo>
                    <a:cubicBezTo>
                      <a:pt x="69" y="32"/>
                      <a:pt x="68" y="32"/>
                      <a:pt x="68" y="32"/>
                    </a:cubicBezTo>
                    <a:moveTo>
                      <a:pt x="75" y="31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6" y="33"/>
                      <a:pt x="77" y="34"/>
                      <a:pt x="79" y="34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76" y="32"/>
                      <a:pt x="76" y="32"/>
                      <a:pt x="76" y="32"/>
                    </a:cubicBezTo>
                    <a:cubicBezTo>
                      <a:pt x="75" y="31"/>
                      <a:pt x="75" y="31"/>
                      <a:pt x="75" y="31"/>
                    </a:cubicBezTo>
                    <a:moveTo>
                      <a:pt x="83" y="31"/>
                    </a:move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3" y="32"/>
                      <a:pt x="83" y="31"/>
                    </a:cubicBezTo>
                    <a:moveTo>
                      <a:pt x="21" y="31"/>
                    </a:move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4"/>
                      <a:pt x="21" y="34"/>
                      <a:pt x="22" y="35"/>
                    </a:cubicBezTo>
                    <a:cubicBezTo>
                      <a:pt x="23" y="34"/>
                      <a:pt x="23" y="33"/>
                      <a:pt x="23" y="33"/>
                    </a:cubicBezTo>
                    <a:cubicBezTo>
                      <a:pt x="23" y="32"/>
                      <a:pt x="22" y="32"/>
                      <a:pt x="21" y="31"/>
                    </a:cubicBezTo>
                    <a:moveTo>
                      <a:pt x="41" y="31"/>
                    </a:move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2"/>
                      <a:pt x="42" y="32"/>
                      <a:pt x="43" y="33"/>
                    </a:cubicBezTo>
                    <a:cubicBezTo>
                      <a:pt x="43" y="33"/>
                      <a:pt x="43" y="32"/>
                      <a:pt x="43" y="32"/>
                    </a:cubicBezTo>
                    <a:cubicBezTo>
                      <a:pt x="42" y="32"/>
                      <a:pt x="42" y="31"/>
                      <a:pt x="41" y="31"/>
                    </a:cubicBezTo>
                    <a:moveTo>
                      <a:pt x="87" y="31"/>
                    </a:moveTo>
                    <a:cubicBezTo>
                      <a:pt x="87" y="31"/>
                      <a:pt x="87" y="31"/>
                      <a:pt x="87" y="31"/>
                    </a:cubicBezTo>
                    <a:cubicBezTo>
                      <a:pt x="90" y="32"/>
                      <a:pt x="92" y="34"/>
                      <a:pt x="94" y="35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87" y="31"/>
                      <a:pt x="87" y="31"/>
                      <a:pt x="87" y="31"/>
                    </a:cubicBezTo>
                    <a:moveTo>
                      <a:pt x="98" y="31"/>
                    </a:moveTo>
                    <a:cubicBezTo>
                      <a:pt x="98" y="31"/>
                      <a:pt x="98" y="31"/>
                      <a:pt x="98" y="31"/>
                    </a:cubicBezTo>
                    <a:cubicBezTo>
                      <a:pt x="102" y="34"/>
                      <a:pt x="106" y="36"/>
                      <a:pt x="111" y="39"/>
                    </a:cubicBezTo>
                    <a:cubicBezTo>
                      <a:pt x="111" y="39"/>
                      <a:pt x="111" y="39"/>
                      <a:pt x="111" y="39"/>
                    </a:cubicBezTo>
                    <a:cubicBezTo>
                      <a:pt x="107" y="36"/>
                      <a:pt x="102" y="33"/>
                      <a:pt x="98" y="31"/>
                    </a:cubicBezTo>
                    <a:moveTo>
                      <a:pt x="11" y="31"/>
                    </a:moveTo>
                    <a:cubicBezTo>
                      <a:pt x="9" y="34"/>
                      <a:pt x="7" y="38"/>
                      <a:pt x="6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11" y="38"/>
                      <a:pt x="12" y="35"/>
                      <a:pt x="14" y="32"/>
                    </a:cubicBezTo>
                    <a:cubicBezTo>
                      <a:pt x="13" y="32"/>
                      <a:pt x="12" y="31"/>
                      <a:pt x="11" y="31"/>
                    </a:cubicBezTo>
                    <a:moveTo>
                      <a:pt x="71" y="31"/>
                    </a:moveTo>
                    <a:cubicBezTo>
                      <a:pt x="71" y="31"/>
                      <a:pt x="70" y="32"/>
                      <a:pt x="70" y="33"/>
                    </a:cubicBezTo>
                    <a:cubicBezTo>
                      <a:pt x="70" y="33"/>
                      <a:pt x="71" y="33"/>
                      <a:pt x="71" y="33"/>
                    </a:cubicBezTo>
                    <a:cubicBezTo>
                      <a:pt x="72" y="33"/>
                      <a:pt x="72" y="32"/>
                      <a:pt x="73" y="31"/>
                    </a:cubicBezTo>
                    <a:cubicBezTo>
                      <a:pt x="72" y="31"/>
                      <a:pt x="72" y="31"/>
                      <a:pt x="71" y="31"/>
                    </a:cubicBezTo>
                    <a:moveTo>
                      <a:pt x="125" y="30"/>
                    </a:moveTo>
                    <a:cubicBezTo>
                      <a:pt x="125" y="31"/>
                      <a:pt x="124" y="32"/>
                      <a:pt x="123" y="33"/>
                    </a:cubicBezTo>
                    <a:cubicBezTo>
                      <a:pt x="131" y="37"/>
                      <a:pt x="131" y="37"/>
                      <a:pt x="131" y="37"/>
                    </a:cubicBezTo>
                    <a:cubicBezTo>
                      <a:pt x="131" y="36"/>
                      <a:pt x="132" y="35"/>
                      <a:pt x="132" y="34"/>
                    </a:cubicBezTo>
                    <a:cubicBezTo>
                      <a:pt x="130" y="33"/>
                      <a:pt x="128" y="31"/>
                      <a:pt x="125" y="30"/>
                    </a:cubicBezTo>
                    <a:moveTo>
                      <a:pt x="85" y="30"/>
                    </a:move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moveTo>
                      <a:pt x="72" y="29"/>
                    </a:moveTo>
                    <a:cubicBezTo>
                      <a:pt x="72" y="30"/>
                      <a:pt x="72" y="30"/>
                      <a:pt x="72" y="30"/>
                    </a:cubicBezTo>
                    <a:cubicBezTo>
                      <a:pt x="72" y="30"/>
                      <a:pt x="73" y="31"/>
                      <a:pt x="73" y="31"/>
                    </a:cubicBezTo>
                    <a:cubicBezTo>
                      <a:pt x="73" y="31"/>
                      <a:pt x="73" y="30"/>
                      <a:pt x="73" y="30"/>
                    </a:cubicBezTo>
                    <a:cubicBezTo>
                      <a:pt x="72" y="29"/>
                      <a:pt x="72" y="29"/>
                      <a:pt x="72" y="29"/>
                    </a:cubicBezTo>
                    <a:moveTo>
                      <a:pt x="69" y="29"/>
                    </a:moveTo>
                    <a:cubicBezTo>
                      <a:pt x="69" y="30"/>
                      <a:pt x="68" y="31"/>
                      <a:pt x="68" y="32"/>
                    </a:cubicBezTo>
                    <a:cubicBezTo>
                      <a:pt x="68" y="32"/>
                      <a:pt x="69" y="32"/>
                      <a:pt x="69" y="32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0" y="30"/>
                      <a:pt x="70" y="30"/>
                      <a:pt x="69" y="29"/>
                    </a:cubicBezTo>
                    <a:moveTo>
                      <a:pt x="63" y="29"/>
                    </a:moveTo>
                    <a:cubicBezTo>
                      <a:pt x="63" y="29"/>
                      <a:pt x="62" y="29"/>
                      <a:pt x="62" y="29"/>
                    </a:cubicBezTo>
                    <a:cubicBezTo>
                      <a:pt x="63" y="29"/>
                      <a:pt x="63" y="29"/>
                      <a:pt x="64" y="30"/>
                    </a:cubicBezTo>
                    <a:cubicBezTo>
                      <a:pt x="66" y="31"/>
                      <a:pt x="66" y="31"/>
                      <a:pt x="66" y="31"/>
                    </a:cubicBezTo>
                    <a:cubicBezTo>
                      <a:pt x="66" y="31"/>
                      <a:pt x="66" y="31"/>
                      <a:pt x="66" y="30"/>
                    </a:cubicBezTo>
                    <a:cubicBezTo>
                      <a:pt x="65" y="30"/>
                      <a:pt x="64" y="29"/>
                      <a:pt x="63" y="29"/>
                    </a:cubicBezTo>
                    <a:moveTo>
                      <a:pt x="7" y="28"/>
                    </a:moveTo>
                    <a:cubicBezTo>
                      <a:pt x="4" y="33"/>
                      <a:pt x="2" y="36"/>
                      <a:pt x="2" y="36"/>
                    </a:cubicBezTo>
                    <a:cubicBezTo>
                      <a:pt x="2" y="36"/>
                      <a:pt x="4" y="34"/>
                      <a:pt x="6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7" y="28"/>
                      <a:pt x="7" y="28"/>
                      <a:pt x="7" y="28"/>
                    </a:cubicBezTo>
                    <a:moveTo>
                      <a:pt x="70" y="28"/>
                    </a:moveTo>
                    <a:cubicBezTo>
                      <a:pt x="70" y="28"/>
                      <a:pt x="70" y="29"/>
                      <a:pt x="70" y="29"/>
                    </a:cubicBezTo>
                    <a:cubicBezTo>
                      <a:pt x="70" y="29"/>
                      <a:pt x="70" y="29"/>
                      <a:pt x="71" y="30"/>
                    </a:cubicBezTo>
                    <a:cubicBezTo>
                      <a:pt x="71" y="29"/>
                      <a:pt x="71" y="29"/>
                      <a:pt x="71" y="29"/>
                    </a:cubicBezTo>
                    <a:cubicBezTo>
                      <a:pt x="70" y="28"/>
                      <a:pt x="70" y="28"/>
                      <a:pt x="70" y="28"/>
                    </a:cubicBezTo>
                    <a:moveTo>
                      <a:pt x="136" y="28"/>
                    </a:moveTo>
                    <a:cubicBezTo>
                      <a:pt x="136" y="29"/>
                      <a:pt x="135" y="31"/>
                      <a:pt x="134" y="32"/>
                    </a:cubicBezTo>
                    <a:cubicBezTo>
                      <a:pt x="134" y="32"/>
                      <a:pt x="135" y="32"/>
                      <a:pt x="135" y="32"/>
                    </a:cubicBezTo>
                    <a:cubicBezTo>
                      <a:pt x="136" y="33"/>
                      <a:pt x="138" y="34"/>
                      <a:pt x="139" y="34"/>
                    </a:cubicBezTo>
                    <a:cubicBezTo>
                      <a:pt x="140" y="33"/>
                      <a:pt x="140" y="32"/>
                      <a:pt x="141" y="31"/>
                    </a:cubicBezTo>
                    <a:cubicBezTo>
                      <a:pt x="139" y="30"/>
                      <a:pt x="138" y="29"/>
                      <a:pt x="136" y="28"/>
                    </a:cubicBezTo>
                    <a:moveTo>
                      <a:pt x="29" y="28"/>
                    </a:moveTo>
                    <a:cubicBezTo>
                      <a:pt x="28" y="30"/>
                      <a:pt x="27" y="31"/>
                      <a:pt x="26" y="33"/>
                    </a:cubicBezTo>
                    <a:cubicBezTo>
                      <a:pt x="27" y="34"/>
                      <a:pt x="27" y="34"/>
                      <a:pt x="28" y="35"/>
                    </a:cubicBezTo>
                    <a:cubicBezTo>
                      <a:pt x="29" y="33"/>
                      <a:pt x="30" y="31"/>
                      <a:pt x="31" y="29"/>
                    </a:cubicBezTo>
                    <a:cubicBezTo>
                      <a:pt x="31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29" y="28"/>
                      <a:pt x="29" y="28"/>
                    </a:cubicBezTo>
                    <a:moveTo>
                      <a:pt x="100" y="28"/>
                    </a:moveTo>
                    <a:cubicBezTo>
                      <a:pt x="100" y="28"/>
                      <a:pt x="99" y="28"/>
                      <a:pt x="99" y="29"/>
                    </a:cubicBezTo>
                    <a:cubicBezTo>
                      <a:pt x="103" y="31"/>
                      <a:pt x="108" y="34"/>
                      <a:pt x="112" y="37"/>
                    </a:cubicBezTo>
                    <a:cubicBezTo>
                      <a:pt x="113" y="35"/>
                      <a:pt x="113" y="35"/>
                      <a:pt x="113" y="35"/>
                    </a:cubicBezTo>
                    <a:cubicBezTo>
                      <a:pt x="100" y="28"/>
                      <a:pt x="100" y="28"/>
                      <a:pt x="100" y="28"/>
                    </a:cubicBezTo>
                    <a:moveTo>
                      <a:pt x="90" y="27"/>
                    </a:moveTo>
                    <a:cubicBezTo>
                      <a:pt x="89" y="28"/>
                      <a:pt x="89" y="29"/>
                      <a:pt x="88" y="30"/>
                    </a:cubicBezTo>
                    <a:cubicBezTo>
                      <a:pt x="90" y="31"/>
                      <a:pt x="92" y="33"/>
                      <a:pt x="95" y="34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27"/>
                      <a:pt x="90" y="27"/>
                      <a:pt x="90" y="27"/>
                    </a:cubicBezTo>
                    <a:moveTo>
                      <a:pt x="50" y="27"/>
                    </a:moveTo>
                    <a:cubicBezTo>
                      <a:pt x="48" y="29"/>
                      <a:pt x="47" y="31"/>
                      <a:pt x="46" y="33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52" y="28"/>
                      <a:pt x="52" y="28"/>
                      <a:pt x="52" y="28"/>
                    </a:cubicBezTo>
                    <a:cubicBezTo>
                      <a:pt x="51" y="28"/>
                      <a:pt x="50" y="27"/>
                      <a:pt x="50" y="27"/>
                    </a:cubicBezTo>
                    <a:moveTo>
                      <a:pt x="14" y="27"/>
                    </a:moveTo>
                    <a:cubicBezTo>
                      <a:pt x="13" y="28"/>
                      <a:pt x="13" y="29"/>
                      <a:pt x="12" y="30"/>
                    </a:cubicBezTo>
                    <a:cubicBezTo>
                      <a:pt x="13" y="30"/>
                      <a:pt x="14" y="31"/>
                      <a:pt x="15" y="31"/>
                    </a:cubicBezTo>
                    <a:cubicBezTo>
                      <a:pt x="15" y="30"/>
                      <a:pt x="16" y="29"/>
                      <a:pt x="16" y="28"/>
                    </a:cubicBezTo>
                    <a:cubicBezTo>
                      <a:pt x="15" y="28"/>
                      <a:pt x="15" y="27"/>
                      <a:pt x="14" y="27"/>
                    </a:cubicBezTo>
                    <a:moveTo>
                      <a:pt x="64" y="26"/>
                    </a:moveTo>
                    <a:cubicBezTo>
                      <a:pt x="64" y="27"/>
                      <a:pt x="63" y="28"/>
                      <a:pt x="63" y="29"/>
                    </a:cubicBezTo>
                    <a:cubicBezTo>
                      <a:pt x="64" y="29"/>
                      <a:pt x="65" y="30"/>
                      <a:pt x="66" y="30"/>
                    </a:cubicBezTo>
                    <a:cubicBezTo>
                      <a:pt x="66" y="30"/>
                      <a:pt x="67" y="29"/>
                      <a:pt x="67" y="28"/>
                    </a:cubicBezTo>
                    <a:cubicBezTo>
                      <a:pt x="66" y="27"/>
                      <a:pt x="65" y="27"/>
                      <a:pt x="64" y="26"/>
                    </a:cubicBezTo>
                    <a:moveTo>
                      <a:pt x="91" y="26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93" y="28"/>
                      <a:pt x="95" y="29"/>
                      <a:pt x="97" y="30"/>
                    </a:cubicBezTo>
                    <a:cubicBezTo>
                      <a:pt x="97" y="30"/>
                      <a:pt x="97" y="30"/>
                      <a:pt x="97" y="30"/>
                    </a:cubicBezTo>
                    <a:cubicBezTo>
                      <a:pt x="95" y="29"/>
                      <a:pt x="93" y="27"/>
                      <a:pt x="91" y="26"/>
                    </a:cubicBezTo>
                    <a:moveTo>
                      <a:pt x="78" y="26"/>
                    </a:moveTo>
                    <a:cubicBezTo>
                      <a:pt x="78" y="26"/>
                      <a:pt x="78" y="26"/>
                      <a:pt x="78" y="26"/>
                    </a:cubicBezTo>
                    <a:cubicBezTo>
                      <a:pt x="80" y="28"/>
                      <a:pt x="83" y="29"/>
                      <a:pt x="85" y="30"/>
                    </a:cubicBezTo>
                    <a:cubicBezTo>
                      <a:pt x="85" y="30"/>
                      <a:pt x="85" y="30"/>
                      <a:pt x="85" y="29"/>
                    </a:cubicBezTo>
                    <a:cubicBezTo>
                      <a:pt x="78" y="26"/>
                      <a:pt x="78" y="26"/>
                      <a:pt x="78" y="26"/>
                    </a:cubicBezTo>
                    <a:moveTo>
                      <a:pt x="25" y="26"/>
                    </a:moveTo>
                    <a:cubicBezTo>
                      <a:pt x="22" y="31"/>
                      <a:pt x="22" y="31"/>
                      <a:pt x="22" y="31"/>
                    </a:cubicBezTo>
                    <a:cubicBezTo>
                      <a:pt x="22" y="31"/>
                      <a:pt x="23" y="31"/>
                      <a:pt x="24" y="32"/>
                    </a:cubicBezTo>
                    <a:cubicBezTo>
                      <a:pt x="25" y="30"/>
                      <a:pt x="26" y="29"/>
                      <a:pt x="27" y="27"/>
                    </a:cubicBezTo>
                    <a:cubicBezTo>
                      <a:pt x="26" y="26"/>
                      <a:pt x="25" y="26"/>
                      <a:pt x="25" y="26"/>
                    </a:cubicBezTo>
                    <a:moveTo>
                      <a:pt x="78" y="26"/>
                    </a:move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moveTo>
                      <a:pt x="48" y="26"/>
                    </a:moveTo>
                    <a:cubicBezTo>
                      <a:pt x="44" y="31"/>
                      <a:pt x="44" y="31"/>
                      <a:pt x="44" y="31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0"/>
                      <a:pt x="47" y="28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moveTo>
                      <a:pt x="87" y="26"/>
                    </a:moveTo>
                    <a:cubicBezTo>
                      <a:pt x="87" y="27"/>
                      <a:pt x="86" y="28"/>
                      <a:pt x="85" y="29"/>
                    </a:cubicBezTo>
                    <a:cubicBezTo>
                      <a:pt x="86" y="29"/>
                      <a:pt x="86" y="29"/>
                      <a:pt x="86" y="29"/>
                    </a:cubicBezTo>
                    <a:cubicBezTo>
                      <a:pt x="86" y="28"/>
                      <a:pt x="87" y="27"/>
                      <a:pt x="88" y="26"/>
                    </a:cubicBezTo>
                    <a:cubicBezTo>
                      <a:pt x="87" y="26"/>
                      <a:pt x="87" y="26"/>
                      <a:pt x="87" y="26"/>
                    </a:cubicBezTo>
                    <a:moveTo>
                      <a:pt x="32" y="25"/>
                    </a:moveTo>
                    <a:cubicBezTo>
                      <a:pt x="32" y="26"/>
                      <a:pt x="32" y="26"/>
                      <a:pt x="31" y="26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27"/>
                      <a:pt x="33" y="26"/>
                      <a:pt x="33" y="26"/>
                    </a:cubicBezTo>
                    <a:cubicBezTo>
                      <a:pt x="33" y="26"/>
                      <a:pt x="32" y="26"/>
                      <a:pt x="32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4" y="26"/>
                    </a:cubicBezTo>
                    <a:cubicBezTo>
                      <a:pt x="65" y="26"/>
                      <a:pt x="66" y="27"/>
                      <a:pt x="67" y="2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5" y="25"/>
                      <a:pt x="65" y="25"/>
                      <a:pt x="65" y="25"/>
                    </a:cubicBezTo>
                    <a:moveTo>
                      <a:pt x="31" y="25"/>
                    </a:moveTo>
                    <a:cubicBezTo>
                      <a:pt x="30" y="25"/>
                      <a:pt x="30" y="25"/>
                      <a:pt x="30" y="26"/>
                    </a:cubicBezTo>
                    <a:cubicBezTo>
                      <a:pt x="30" y="26"/>
                      <a:pt x="31" y="26"/>
                      <a:pt x="31" y="26"/>
                    </a:cubicBezTo>
                    <a:cubicBezTo>
                      <a:pt x="32" y="26"/>
                      <a:pt x="32" y="26"/>
                      <a:pt x="32" y="25"/>
                    </a:cubicBezTo>
                    <a:cubicBezTo>
                      <a:pt x="31" y="25"/>
                      <a:pt x="31" y="25"/>
                      <a:pt x="31" y="25"/>
                    </a:cubicBezTo>
                    <a:moveTo>
                      <a:pt x="88" y="24"/>
                    </a:move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4"/>
                    </a:cubicBezTo>
                    <a:moveTo>
                      <a:pt x="75" y="24"/>
                    </a:moveTo>
                    <a:cubicBezTo>
                      <a:pt x="75" y="24"/>
                      <a:pt x="75" y="25"/>
                      <a:pt x="75" y="25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5"/>
                      <a:pt x="77" y="25"/>
                      <a:pt x="77" y="25"/>
                    </a:cubicBezTo>
                    <a:cubicBezTo>
                      <a:pt x="75" y="24"/>
                      <a:pt x="75" y="24"/>
                      <a:pt x="75" y="24"/>
                    </a:cubicBezTo>
                    <a:moveTo>
                      <a:pt x="45" y="24"/>
                    </a:moveTo>
                    <a:cubicBezTo>
                      <a:pt x="41" y="30"/>
                      <a:pt x="41" y="30"/>
                      <a:pt x="41" y="30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45" y="29"/>
                      <a:pt x="46" y="28"/>
                      <a:pt x="47" y="26"/>
                    </a:cubicBezTo>
                    <a:cubicBezTo>
                      <a:pt x="47" y="25"/>
                      <a:pt x="46" y="25"/>
                      <a:pt x="45" y="24"/>
                    </a:cubicBezTo>
                    <a:moveTo>
                      <a:pt x="9" y="24"/>
                    </a:moveTo>
                    <a:cubicBezTo>
                      <a:pt x="9" y="25"/>
                      <a:pt x="8" y="26"/>
                      <a:pt x="7" y="27"/>
                    </a:cubicBezTo>
                    <a:cubicBezTo>
                      <a:pt x="7" y="28"/>
                      <a:pt x="7" y="28"/>
                      <a:pt x="8" y="28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9" y="24"/>
                      <a:pt x="9" y="24"/>
                    </a:cubicBezTo>
                    <a:moveTo>
                      <a:pt x="129" y="24"/>
                    </a:moveTo>
                    <a:cubicBezTo>
                      <a:pt x="129" y="25"/>
                      <a:pt x="128" y="26"/>
                      <a:pt x="127" y="28"/>
                    </a:cubicBezTo>
                    <a:cubicBezTo>
                      <a:pt x="129" y="29"/>
                      <a:pt x="131" y="30"/>
                      <a:pt x="134" y="32"/>
                    </a:cubicBezTo>
                    <a:cubicBezTo>
                      <a:pt x="135" y="30"/>
                      <a:pt x="135" y="29"/>
                      <a:pt x="136" y="28"/>
                    </a:cubicBezTo>
                    <a:cubicBezTo>
                      <a:pt x="134" y="27"/>
                      <a:pt x="132" y="25"/>
                      <a:pt x="129" y="24"/>
                    </a:cubicBezTo>
                    <a:moveTo>
                      <a:pt x="102" y="23"/>
                    </a:moveTo>
                    <a:cubicBezTo>
                      <a:pt x="102" y="24"/>
                      <a:pt x="102" y="25"/>
                      <a:pt x="101" y="25"/>
                    </a:cubicBezTo>
                    <a:cubicBezTo>
                      <a:pt x="102" y="25"/>
                      <a:pt x="102" y="26"/>
                      <a:pt x="103" y="26"/>
                    </a:cubicBezTo>
                    <a:cubicBezTo>
                      <a:pt x="119" y="35"/>
                      <a:pt x="119" y="35"/>
                      <a:pt x="119" y="35"/>
                    </a:cubicBezTo>
                    <a:cubicBezTo>
                      <a:pt x="120" y="35"/>
                      <a:pt x="120" y="35"/>
                      <a:pt x="120" y="34"/>
                    </a:cubicBezTo>
                    <a:cubicBezTo>
                      <a:pt x="114" y="31"/>
                      <a:pt x="108" y="27"/>
                      <a:pt x="102" y="23"/>
                    </a:cubicBezTo>
                    <a:moveTo>
                      <a:pt x="92" y="23"/>
                    </a:moveTo>
                    <a:cubicBezTo>
                      <a:pt x="92" y="24"/>
                      <a:pt x="92" y="24"/>
                      <a:pt x="92" y="24"/>
                    </a:cubicBezTo>
                    <a:cubicBezTo>
                      <a:pt x="94" y="26"/>
                      <a:pt x="96" y="27"/>
                      <a:pt x="98" y="28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2" y="23"/>
                      <a:pt x="92" y="23"/>
                      <a:pt x="92" y="23"/>
                    </a:cubicBezTo>
                    <a:moveTo>
                      <a:pt x="73" y="23"/>
                    </a:move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4"/>
                      <a:pt x="74" y="24"/>
                      <a:pt x="74" y="24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73" y="23"/>
                      <a:pt x="73" y="23"/>
                      <a:pt x="73" y="23"/>
                    </a:cubicBezTo>
                    <a:moveTo>
                      <a:pt x="103" y="23"/>
                    </a:moveTo>
                    <a:cubicBezTo>
                      <a:pt x="103" y="23"/>
                      <a:pt x="103" y="23"/>
                      <a:pt x="103" y="23"/>
                    </a:cubicBezTo>
                    <a:cubicBezTo>
                      <a:pt x="107" y="25"/>
                      <a:pt x="112" y="28"/>
                      <a:pt x="117" y="31"/>
                    </a:cubicBezTo>
                    <a:cubicBezTo>
                      <a:pt x="112" y="28"/>
                      <a:pt x="107" y="25"/>
                      <a:pt x="103" y="23"/>
                    </a:cubicBezTo>
                    <a:moveTo>
                      <a:pt x="27" y="22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4"/>
                      <a:pt x="27" y="24"/>
                      <a:pt x="28" y="25"/>
                    </a:cubicBezTo>
                    <a:cubicBezTo>
                      <a:pt x="28" y="24"/>
                      <a:pt x="29" y="24"/>
                      <a:pt x="29" y="24"/>
                    </a:cubicBezTo>
                    <a:cubicBezTo>
                      <a:pt x="28" y="23"/>
                      <a:pt x="28" y="23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89" y="22"/>
                    </a:moveTo>
                    <a:cubicBezTo>
                      <a:pt x="89" y="22"/>
                      <a:pt x="89" y="22"/>
                      <a:pt x="89" y="23"/>
                    </a:cubicBezTo>
                    <a:cubicBezTo>
                      <a:pt x="89" y="23"/>
                      <a:pt x="89" y="23"/>
                      <a:pt x="89" y="23"/>
                    </a:cubicBezTo>
                    <a:cubicBezTo>
                      <a:pt x="89" y="22"/>
                      <a:pt x="89" y="22"/>
                      <a:pt x="90" y="22"/>
                    </a:cubicBezTo>
                    <a:cubicBezTo>
                      <a:pt x="89" y="22"/>
                      <a:pt x="89" y="22"/>
                      <a:pt x="89" y="22"/>
                    </a:cubicBezTo>
                    <a:moveTo>
                      <a:pt x="81" y="22"/>
                    </a:moveTo>
                    <a:cubicBezTo>
                      <a:pt x="80" y="22"/>
                      <a:pt x="80" y="23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81" y="26"/>
                      <a:pt x="83" y="28"/>
                      <a:pt x="85" y="29"/>
                    </a:cubicBezTo>
                    <a:cubicBezTo>
                      <a:pt x="86" y="28"/>
                      <a:pt x="87" y="27"/>
                      <a:pt x="87" y="25"/>
                    </a:cubicBezTo>
                    <a:cubicBezTo>
                      <a:pt x="81" y="22"/>
                      <a:pt x="81" y="22"/>
                      <a:pt x="81" y="22"/>
                    </a:cubicBezTo>
                    <a:moveTo>
                      <a:pt x="17" y="22"/>
                    </a:moveTo>
                    <a:cubicBezTo>
                      <a:pt x="16" y="23"/>
                      <a:pt x="15" y="25"/>
                      <a:pt x="14" y="26"/>
                    </a:cubicBezTo>
                    <a:cubicBezTo>
                      <a:pt x="15" y="27"/>
                      <a:pt x="16" y="27"/>
                      <a:pt x="17" y="28"/>
                    </a:cubicBezTo>
                    <a:cubicBezTo>
                      <a:pt x="17" y="26"/>
                      <a:pt x="18" y="24"/>
                      <a:pt x="19" y="23"/>
                    </a:cubicBezTo>
                    <a:cubicBezTo>
                      <a:pt x="18" y="22"/>
                      <a:pt x="18" y="22"/>
                      <a:pt x="17" y="22"/>
                    </a:cubicBezTo>
                    <a:moveTo>
                      <a:pt x="80" y="21"/>
                    </a:moveTo>
                    <a:cubicBezTo>
                      <a:pt x="80" y="22"/>
                      <a:pt x="79" y="24"/>
                      <a:pt x="78" y="25"/>
                    </a:cubicBezTo>
                    <a:cubicBezTo>
                      <a:pt x="78" y="25"/>
                      <a:pt x="79" y="25"/>
                      <a:pt x="79" y="25"/>
                    </a:cubicBezTo>
                    <a:cubicBezTo>
                      <a:pt x="79" y="25"/>
                      <a:pt x="79" y="24"/>
                      <a:pt x="79" y="24"/>
                    </a:cubicBezTo>
                    <a:cubicBezTo>
                      <a:pt x="80" y="23"/>
                      <a:pt x="80" y="22"/>
                      <a:pt x="81" y="22"/>
                    </a:cubicBezTo>
                    <a:cubicBezTo>
                      <a:pt x="80" y="21"/>
                      <a:pt x="80" y="21"/>
                      <a:pt x="80" y="21"/>
                    </a:cubicBezTo>
                    <a:moveTo>
                      <a:pt x="81" y="21"/>
                    </a:moveTo>
                    <a:cubicBezTo>
                      <a:pt x="81" y="21"/>
                      <a:pt x="81" y="21"/>
                      <a:pt x="81" y="21"/>
                    </a:cubicBezTo>
                    <a:cubicBezTo>
                      <a:pt x="83" y="22"/>
                      <a:pt x="85" y="23"/>
                      <a:pt x="88" y="25"/>
                    </a:cubicBezTo>
                    <a:cubicBezTo>
                      <a:pt x="88" y="25"/>
                      <a:pt x="88" y="25"/>
                      <a:pt x="88" y="24"/>
                    </a:cubicBezTo>
                    <a:cubicBezTo>
                      <a:pt x="86" y="23"/>
                      <a:pt x="83" y="22"/>
                      <a:pt x="81" y="21"/>
                    </a:cubicBezTo>
                    <a:moveTo>
                      <a:pt x="68" y="20"/>
                    </a:moveTo>
                    <a:cubicBezTo>
                      <a:pt x="68" y="20"/>
                      <a:pt x="68" y="21"/>
                      <a:pt x="68" y="21"/>
                    </a:cubicBezTo>
                    <a:cubicBezTo>
                      <a:pt x="69" y="21"/>
                      <a:pt x="70" y="22"/>
                      <a:pt x="71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68" y="20"/>
                      <a:pt x="68" y="20"/>
                      <a:pt x="68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1" y="21"/>
                      <a:pt x="81" y="21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78" y="20"/>
                    </a:moveTo>
                    <a:cubicBezTo>
                      <a:pt x="77" y="21"/>
                      <a:pt x="76" y="22"/>
                      <a:pt x="76" y="24"/>
                    </a:cubicBezTo>
                    <a:cubicBezTo>
                      <a:pt x="76" y="24"/>
                      <a:pt x="77" y="24"/>
                      <a:pt x="77" y="24"/>
                    </a:cubicBezTo>
                    <a:cubicBezTo>
                      <a:pt x="78" y="23"/>
                      <a:pt x="79" y="22"/>
                      <a:pt x="79" y="21"/>
                    </a:cubicBezTo>
                    <a:cubicBezTo>
                      <a:pt x="79" y="20"/>
                      <a:pt x="78" y="20"/>
                      <a:pt x="78" y="20"/>
                    </a:cubicBezTo>
                    <a:moveTo>
                      <a:pt x="53" y="20"/>
                    </a:moveTo>
                    <a:cubicBezTo>
                      <a:pt x="53" y="21"/>
                      <a:pt x="52" y="21"/>
                      <a:pt x="52" y="22"/>
                    </a:cubicBezTo>
                    <a:cubicBezTo>
                      <a:pt x="53" y="23"/>
                      <a:pt x="53" y="23"/>
                      <a:pt x="54" y="24"/>
                    </a:cubicBezTo>
                    <a:cubicBezTo>
                      <a:pt x="56" y="21"/>
                      <a:pt x="56" y="21"/>
                      <a:pt x="56" y="21"/>
                    </a:cubicBezTo>
                    <a:cubicBezTo>
                      <a:pt x="55" y="21"/>
                      <a:pt x="54" y="20"/>
                      <a:pt x="53" y="20"/>
                    </a:cubicBezTo>
                    <a:moveTo>
                      <a:pt x="12" y="19"/>
                    </a:moveTo>
                    <a:cubicBezTo>
                      <a:pt x="11" y="21"/>
                      <a:pt x="10" y="22"/>
                      <a:pt x="10" y="23"/>
                    </a:cubicBezTo>
                    <a:cubicBezTo>
                      <a:pt x="10" y="23"/>
                      <a:pt x="10" y="24"/>
                      <a:pt x="10" y="24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9"/>
                      <a:pt x="12" y="19"/>
                      <a:pt x="12" y="19"/>
                    </a:cubicBezTo>
                    <a:moveTo>
                      <a:pt x="95" y="19"/>
                    </a:moveTo>
                    <a:cubicBezTo>
                      <a:pt x="95" y="20"/>
                      <a:pt x="94" y="20"/>
                      <a:pt x="94" y="21"/>
                    </a:cubicBezTo>
                    <a:cubicBezTo>
                      <a:pt x="96" y="22"/>
                      <a:pt x="98" y="24"/>
                      <a:pt x="101" y="25"/>
                    </a:cubicBezTo>
                    <a:cubicBezTo>
                      <a:pt x="101" y="24"/>
                      <a:pt x="101" y="24"/>
                      <a:pt x="102" y="23"/>
                    </a:cubicBezTo>
                    <a:cubicBezTo>
                      <a:pt x="99" y="22"/>
                      <a:pt x="97" y="20"/>
                      <a:pt x="95" y="19"/>
                    </a:cubicBezTo>
                    <a:moveTo>
                      <a:pt x="36" y="19"/>
                    </a:moveTo>
                    <a:cubicBezTo>
                      <a:pt x="35" y="21"/>
                      <a:pt x="34" y="22"/>
                      <a:pt x="33" y="24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4" y="23"/>
                      <a:pt x="35" y="21"/>
                      <a:pt x="36" y="19"/>
                    </a:cubicBezTo>
                    <a:cubicBezTo>
                      <a:pt x="36" y="19"/>
                      <a:pt x="36" y="19"/>
                      <a:pt x="36" y="19"/>
                    </a:cubicBezTo>
                    <a:moveTo>
                      <a:pt x="79" y="19"/>
                    </a:moveTo>
                    <a:cubicBezTo>
                      <a:pt x="79" y="19"/>
                      <a:pt x="79" y="19"/>
                      <a:pt x="78" y="19"/>
                    </a:cubicBezTo>
                    <a:cubicBezTo>
                      <a:pt x="79" y="19"/>
                      <a:pt x="79" y="20"/>
                      <a:pt x="80" y="20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79" y="19"/>
                      <a:pt x="79" y="19"/>
                      <a:pt x="79" y="19"/>
                    </a:cubicBezTo>
                    <a:moveTo>
                      <a:pt x="105" y="19"/>
                    </a:moveTo>
                    <a:cubicBezTo>
                      <a:pt x="104" y="20"/>
                      <a:pt x="104" y="20"/>
                      <a:pt x="104" y="21"/>
                    </a:cubicBezTo>
                    <a:cubicBezTo>
                      <a:pt x="116" y="28"/>
                      <a:pt x="116" y="28"/>
                      <a:pt x="116" y="28"/>
                    </a:cubicBezTo>
                    <a:cubicBezTo>
                      <a:pt x="122" y="32"/>
                      <a:pt x="122" y="32"/>
                      <a:pt x="122" y="32"/>
                    </a:cubicBezTo>
                    <a:cubicBezTo>
                      <a:pt x="122" y="31"/>
                      <a:pt x="123" y="30"/>
                      <a:pt x="123" y="29"/>
                    </a:cubicBezTo>
                    <a:cubicBezTo>
                      <a:pt x="117" y="26"/>
                      <a:pt x="111" y="22"/>
                      <a:pt x="105" y="19"/>
                    </a:cubicBezTo>
                    <a:moveTo>
                      <a:pt x="52" y="19"/>
                    </a:move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1" y="21"/>
                      <a:pt x="52" y="20"/>
                      <a:pt x="52" y="19"/>
                    </a:cubicBezTo>
                    <a:cubicBezTo>
                      <a:pt x="52" y="19"/>
                      <a:pt x="52" y="19"/>
                      <a:pt x="52" y="19"/>
                    </a:cubicBezTo>
                    <a:moveTo>
                      <a:pt x="54" y="19"/>
                    </a:move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20"/>
                      <a:pt x="55" y="20"/>
                      <a:pt x="56" y="21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4" y="19"/>
                      <a:pt x="54" y="19"/>
                      <a:pt x="54" y="19"/>
                    </a:cubicBezTo>
                    <a:moveTo>
                      <a:pt x="76" y="18"/>
                    </a:moveTo>
                    <a:cubicBezTo>
                      <a:pt x="75" y="20"/>
                      <a:pt x="74" y="21"/>
                      <a:pt x="73" y="22"/>
                    </a:cubicBezTo>
                    <a:cubicBezTo>
                      <a:pt x="74" y="23"/>
                      <a:pt x="74" y="23"/>
                      <a:pt x="75" y="23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6" y="19"/>
                      <a:pt x="76" y="19"/>
                      <a:pt x="76" y="18"/>
                    </a:cubicBezTo>
                    <a:moveTo>
                      <a:pt x="96" y="18"/>
                    </a:moveTo>
                    <a:cubicBezTo>
                      <a:pt x="96" y="18"/>
                      <a:pt x="96" y="18"/>
                      <a:pt x="96" y="18"/>
                    </a:cubicBezTo>
                    <a:cubicBezTo>
                      <a:pt x="98" y="20"/>
                      <a:pt x="100" y="21"/>
                      <a:pt x="102" y="22"/>
                    </a:cubicBezTo>
                    <a:cubicBezTo>
                      <a:pt x="102" y="22"/>
                      <a:pt x="102" y="22"/>
                      <a:pt x="102" y="22"/>
                    </a:cubicBezTo>
                    <a:cubicBezTo>
                      <a:pt x="100" y="21"/>
                      <a:pt x="98" y="20"/>
                      <a:pt x="96" y="18"/>
                    </a:cubicBezTo>
                    <a:moveTo>
                      <a:pt x="34" y="18"/>
                    </a:moveTo>
                    <a:cubicBezTo>
                      <a:pt x="34" y="19"/>
                      <a:pt x="33" y="20"/>
                      <a:pt x="32" y="21"/>
                    </a:cubicBezTo>
                    <a:cubicBezTo>
                      <a:pt x="32" y="22"/>
                      <a:pt x="32" y="23"/>
                      <a:pt x="31" y="23"/>
                    </a:cubicBezTo>
                    <a:cubicBezTo>
                      <a:pt x="33" y="24"/>
                      <a:pt x="33" y="24"/>
                      <a:pt x="33" y="24"/>
                    </a:cubicBezTo>
                    <a:cubicBezTo>
                      <a:pt x="33" y="22"/>
                      <a:pt x="34" y="21"/>
                      <a:pt x="35" y="19"/>
                    </a:cubicBezTo>
                    <a:cubicBezTo>
                      <a:pt x="35" y="19"/>
                      <a:pt x="35" y="18"/>
                      <a:pt x="34" y="18"/>
                    </a:cubicBezTo>
                    <a:moveTo>
                      <a:pt x="133" y="18"/>
                    </a:moveTo>
                    <a:cubicBezTo>
                      <a:pt x="132" y="20"/>
                      <a:pt x="132" y="20"/>
                      <a:pt x="132" y="20"/>
                    </a:cubicBezTo>
                    <a:cubicBezTo>
                      <a:pt x="132" y="20"/>
                      <a:pt x="131" y="21"/>
                      <a:pt x="131" y="21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9" y="25"/>
                      <a:pt x="139" y="23"/>
                      <a:pt x="140" y="22"/>
                    </a:cubicBezTo>
                    <a:cubicBezTo>
                      <a:pt x="139" y="24"/>
                      <a:pt x="139" y="25"/>
                      <a:pt x="138" y="26"/>
                    </a:cubicBezTo>
                    <a:cubicBezTo>
                      <a:pt x="142" y="28"/>
                      <a:pt x="142" y="28"/>
                      <a:pt x="142" y="28"/>
                    </a:cubicBezTo>
                    <a:cubicBezTo>
                      <a:pt x="143" y="27"/>
                      <a:pt x="144" y="26"/>
                      <a:pt x="145" y="25"/>
                    </a:cubicBezTo>
                    <a:cubicBezTo>
                      <a:pt x="133" y="18"/>
                      <a:pt x="133" y="18"/>
                      <a:pt x="133" y="18"/>
                    </a:cubicBezTo>
                    <a:moveTo>
                      <a:pt x="83" y="18"/>
                    </a:moveTo>
                    <a:cubicBezTo>
                      <a:pt x="83" y="18"/>
                      <a:pt x="82" y="18"/>
                      <a:pt x="82" y="19"/>
                    </a:cubicBezTo>
                    <a:cubicBezTo>
                      <a:pt x="84" y="20"/>
                      <a:pt x="86" y="21"/>
                      <a:pt x="89" y="22"/>
                    </a:cubicBezTo>
                    <a:cubicBezTo>
                      <a:pt x="89" y="22"/>
                      <a:pt x="89" y="22"/>
                      <a:pt x="89" y="23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3" y="18"/>
                      <a:pt x="83" y="18"/>
                      <a:pt x="83" y="18"/>
                    </a:cubicBezTo>
                    <a:moveTo>
                      <a:pt x="53" y="18"/>
                    </a:move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moveTo>
                      <a:pt x="82" y="18"/>
                    </a:move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2" y="19"/>
                      <a:pt x="82" y="19"/>
                    </a:cubicBezTo>
                    <a:cubicBezTo>
                      <a:pt x="82" y="18"/>
                      <a:pt x="82" y="18"/>
                      <a:pt x="83" y="18"/>
                    </a:cubicBezTo>
                    <a:cubicBezTo>
                      <a:pt x="82" y="18"/>
                      <a:pt x="82" y="18"/>
                      <a:pt x="82" y="18"/>
                    </a:cubicBezTo>
                    <a:moveTo>
                      <a:pt x="76" y="17"/>
                    </a:move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8"/>
                      <a:pt x="77" y="18"/>
                      <a:pt x="77" y="18"/>
                    </a:cubicBezTo>
                    <a:cubicBezTo>
                      <a:pt x="77" y="18"/>
                      <a:pt x="77" y="18"/>
                      <a:pt x="77" y="18"/>
                    </a:cubicBezTo>
                    <a:cubicBezTo>
                      <a:pt x="77" y="18"/>
                      <a:pt x="77" y="18"/>
                      <a:pt x="76" y="17"/>
                    </a:cubicBezTo>
                    <a:moveTo>
                      <a:pt x="19" y="17"/>
                    </a:moveTo>
                    <a:cubicBezTo>
                      <a:pt x="19" y="18"/>
                      <a:pt x="18" y="19"/>
                      <a:pt x="18" y="20"/>
                    </a:cubicBezTo>
                    <a:cubicBezTo>
                      <a:pt x="19" y="20"/>
                      <a:pt x="20" y="20"/>
                      <a:pt x="20" y="21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1" y="18"/>
                      <a:pt x="20" y="18"/>
                      <a:pt x="19" y="17"/>
                    </a:cubicBezTo>
                    <a:moveTo>
                      <a:pt x="49" y="17"/>
                    </a:moveTo>
                    <a:cubicBezTo>
                      <a:pt x="49" y="18"/>
                      <a:pt x="48" y="19"/>
                      <a:pt x="48" y="20"/>
                    </a:cubicBezTo>
                    <a:cubicBezTo>
                      <a:pt x="48" y="20"/>
                      <a:pt x="49" y="21"/>
                      <a:pt x="50" y="21"/>
                    </a:cubicBezTo>
                    <a:cubicBezTo>
                      <a:pt x="51" y="20"/>
                      <a:pt x="51" y="20"/>
                      <a:pt x="52" y="19"/>
                    </a:cubicBezTo>
                    <a:cubicBezTo>
                      <a:pt x="51" y="18"/>
                      <a:pt x="50" y="18"/>
                      <a:pt x="49" y="17"/>
                    </a:cubicBezTo>
                    <a:moveTo>
                      <a:pt x="92" y="17"/>
                    </a:moveTo>
                    <a:cubicBezTo>
                      <a:pt x="91" y="18"/>
                      <a:pt x="91" y="19"/>
                      <a:pt x="91" y="19"/>
                    </a:cubicBezTo>
                    <a:cubicBezTo>
                      <a:pt x="91" y="19"/>
                      <a:pt x="91" y="19"/>
                      <a:pt x="91" y="19"/>
                    </a:cubicBezTo>
                    <a:cubicBezTo>
                      <a:pt x="91" y="19"/>
                      <a:pt x="92" y="18"/>
                      <a:pt x="92" y="17"/>
                    </a:cubicBezTo>
                    <a:cubicBezTo>
                      <a:pt x="92" y="17"/>
                      <a:pt x="92" y="17"/>
                      <a:pt x="92" y="17"/>
                    </a:cubicBezTo>
                    <a:moveTo>
                      <a:pt x="80" y="17"/>
                    </a:moveTo>
                    <a:cubicBezTo>
                      <a:pt x="80" y="17"/>
                      <a:pt x="80" y="17"/>
                      <a:pt x="80" y="17"/>
                    </a:cubicBezTo>
                    <a:cubicBezTo>
                      <a:pt x="80" y="17"/>
                      <a:pt x="81" y="18"/>
                      <a:pt x="81" y="18"/>
                    </a:cubicBezTo>
                    <a:cubicBezTo>
                      <a:pt x="81" y="18"/>
                      <a:pt x="81" y="17"/>
                      <a:pt x="81" y="17"/>
                    </a:cubicBezTo>
                    <a:cubicBezTo>
                      <a:pt x="80" y="17"/>
                      <a:pt x="80" y="17"/>
                      <a:pt x="80" y="17"/>
                    </a:cubicBezTo>
                    <a:moveTo>
                      <a:pt x="31" y="16"/>
                    </a:moveTo>
                    <a:cubicBezTo>
                      <a:pt x="30" y="17"/>
                      <a:pt x="29" y="18"/>
                      <a:pt x="29" y="19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1" y="21"/>
                      <a:pt x="32" y="19"/>
                      <a:pt x="32" y="18"/>
                    </a:cubicBezTo>
                    <a:cubicBezTo>
                      <a:pt x="33" y="18"/>
                      <a:pt x="33" y="18"/>
                      <a:pt x="33" y="17"/>
                    </a:cubicBezTo>
                    <a:cubicBezTo>
                      <a:pt x="32" y="17"/>
                      <a:pt x="31" y="17"/>
                      <a:pt x="31" y="16"/>
                    </a:cubicBezTo>
                    <a:moveTo>
                      <a:pt x="92" y="16"/>
                    </a:move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moveTo>
                      <a:pt x="50" y="16"/>
                    </a:moveTo>
                    <a:cubicBezTo>
                      <a:pt x="50" y="16"/>
                      <a:pt x="50" y="17"/>
                      <a:pt x="50" y="17"/>
                    </a:cubicBezTo>
                    <a:cubicBezTo>
                      <a:pt x="50" y="17"/>
                      <a:pt x="51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0" y="16"/>
                      <a:pt x="50" y="16"/>
                      <a:pt x="50" y="16"/>
                    </a:cubicBezTo>
                    <a:moveTo>
                      <a:pt x="71" y="15"/>
                    </a:moveTo>
                    <a:cubicBezTo>
                      <a:pt x="70" y="17"/>
                      <a:pt x="69" y="18"/>
                      <a:pt x="68" y="19"/>
                    </a:cubicBezTo>
                    <a:cubicBezTo>
                      <a:pt x="68" y="19"/>
                      <a:pt x="68" y="19"/>
                      <a:pt x="68" y="20"/>
                    </a:cubicBezTo>
                    <a:cubicBezTo>
                      <a:pt x="69" y="20"/>
                      <a:pt x="70" y="21"/>
                      <a:pt x="71" y="21"/>
                    </a:cubicBezTo>
                    <a:cubicBezTo>
                      <a:pt x="72" y="20"/>
                      <a:pt x="73" y="18"/>
                      <a:pt x="73" y="17"/>
                    </a:cubicBezTo>
                    <a:cubicBezTo>
                      <a:pt x="73" y="17"/>
                      <a:pt x="72" y="16"/>
                      <a:pt x="71" y="15"/>
                    </a:cubicBezTo>
                    <a:moveTo>
                      <a:pt x="78" y="15"/>
                    </a:moveTo>
                    <a:cubicBezTo>
                      <a:pt x="77" y="15"/>
                      <a:pt x="77" y="15"/>
                      <a:pt x="77" y="16"/>
                    </a:cubicBezTo>
                    <a:cubicBezTo>
                      <a:pt x="78" y="16"/>
                      <a:pt x="78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8" y="15"/>
                      <a:pt x="78" y="15"/>
                      <a:pt x="78" y="15"/>
                    </a:cubicBezTo>
                    <a:moveTo>
                      <a:pt x="98" y="15"/>
                    </a:moveTo>
                    <a:cubicBezTo>
                      <a:pt x="97" y="15"/>
                      <a:pt x="97" y="16"/>
                      <a:pt x="97" y="17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4" y="20"/>
                      <a:pt x="104" y="19"/>
                      <a:pt x="104" y="19"/>
                    </a:cubicBezTo>
                    <a:cubicBezTo>
                      <a:pt x="102" y="17"/>
                      <a:pt x="100" y="16"/>
                      <a:pt x="98" y="15"/>
                    </a:cubicBezTo>
                    <a:moveTo>
                      <a:pt x="15" y="15"/>
                    </a:moveTo>
                    <a:cubicBezTo>
                      <a:pt x="14" y="16"/>
                      <a:pt x="14" y="16"/>
                      <a:pt x="13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moveTo>
                      <a:pt x="71" y="14"/>
                    </a:moveTo>
                    <a:cubicBezTo>
                      <a:pt x="71" y="14"/>
                      <a:pt x="71" y="15"/>
                      <a:pt x="71" y="15"/>
                    </a:cubicBezTo>
                    <a:cubicBezTo>
                      <a:pt x="72" y="15"/>
                      <a:pt x="73" y="16"/>
                      <a:pt x="74" y="16"/>
                    </a:cubicBezTo>
                    <a:cubicBezTo>
                      <a:pt x="74" y="16"/>
                      <a:pt x="74" y="16"/>
                      <a:pt x="74" y="16"/>
                    </a:cubicBezTo>
                    <a:cubicBezTo>
                      <a:pt x="73" y="16"/>
                      <a:pt x="72" y="15"/>
                      <a:pt x="71" y="14"/>
                    </a:cubicBezTo>
                    <a:moveTo>
                      <a:pt x="56" y="14"/>
                    </a:moveTo>
                    <a:cubicBezTo>
                      <a:pt x="56" y="14"/>
                      <a:pt x="56" y="14"/>
                      <a:pt x="56" y="15"/>
                    </a:cubicBezTo>
                    <a:cubicBezTo>
                      <a:pt x="57" y="15"/>
                      <a:pt x="58" y="15"/>
                      <a:pt x="59" y="16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6" y="14"/>
                      <a:pt x="56" y="14"/>
                      <a:pt x="56" y="14"/>
                    </a:cubicBezTo>
                    <a:moveTo>
                      <a:pt x="55" y="14"/>
                    </a:move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moveTo>
                      <a:pt x="85" y="13"/>
                    </a:moveTo>
                    <a:cubicBezTo>
                      <a:pt x="84" y="14"/>
                      <a:pt x="84" y="14"/>
                      <a:pt x="83" y="15"/>
                    </a:cubicBezTo>
                    <a:cubicBezTo>
                      <a:pt x="86" y="17"/>
                      <a:pt x="88" y="18"/>
                      <a:pt x="90" y="19"/>
                    </a:cubicBezTo>
                    <a:cubicBezTo>
                      <a:pt x="91" y="18"/>
                      <a:pt x="91" y="18"/>
                      <a:pt x="92" y="17"/>
                    </a:cubicBezTo>
                    <a:cubicBezTo>
                      <a:pt x="89" y="16"/>
                      <a:pt x="87" y="14"/>
                      <a:pt x="85" y="13"/>
                    </a:cubicBezTo>
                    <a:moveTo>
                      <a:pt x="94" y="13"/>
                    </a:moveTo>
                    <a:cubicBezTo>
                      <a:pt x="94" y="13"/>
                      <a:pt x="93" y="14"/>
                      <a:pt x="93" y="15"/>
                    </a:cubicBezTo>
                    <a:cubicBezTo>
                      <a:pt x="93" y="15"/>
                      <a:pt x="93" y="15"/>
                      <a:pt x="93" y="15"/>
                    </a:cubicBezTo>
                    <a:cubicBezTo>
                      <a:pt x="94" y="14"/>
                      <a:pt x="94" y="13"/>
                      <a:pt x="94" y="13"/>
                    </a:cubicBezTo>
                    <a:cubicBezTo>
                      <a:pt x="94" y="13"/>
                      <a:pt x="94" y="13"/>
                      <a:pt x="94" y="13"/>
                    </a:cubicBezTo>
                    <a:moveTo>
                      <a:pt x="72" y="12"/>
                    </a:moveTo>
                    <a:cubicBezTo>
                      <a:pt x="72" y="12"/>
                      <a:pt x="72" y="12"/>
                      <a:pt x="72" y="13"/>
                    </a:cubicBezTo>
                    <a:cubicBezTo>
                      <a:pt x="73" y="13"/>
                      <a:pt x="74" y="14"/>
                      <a:pt x="75" y="14"/>
                    </a:cubicBezTo>
                    <a:cubicBezTo>
                      <a:pt x="75" y="14"/>
                      <a:pt x="75" y="14"/>
                      <a:pt x="75" y="14"/>
                    </a:cubicBezTo>
                    <a:cubicBezTo>
                      <a:pt x="72" y="12"/>
                      <a:pt x="72" y="12"/>
                      <a:pt x="72" y="12"/>
                    </a:cubicBezTo>
                    <a:moveTo>
                      <a:pt x="52" y="12"/>
                    </a:moveTo>
                    <a:cubicBezTo>
                      <a:pt x="52" y="12"/>
                      <a:pt x="52" y="12"/>
                      <a:pt x="52" y="12"/>
                    </a:cubicBezTo>
                    <a:cubicBezTo>
                      <a:pt x="53" y="13"/>
                      <a:pt x="54" y="13"/>
                      <a:pt x="55" y="14"/>
                    </a:cubicBezTo>
                    <a:cubicBezTo>
                      <a:pt x="55" y="14"/>
                      <a:pt x="55" y="13"/>
                      <a:pt x="55" y="13"/>
                    </a:cubicBezTo>
                    <a:cubicBezTo>
                      <a:pt x="52" y="12"/>
                      <a:pt x="52" y="12"/>
                      <a:pt x="52" y="12"/>
                    </a:cubicBezTo>
                    <a:moveTo>
                      <a:pt x="85" y="12"/>
                    </a:moveTo>
                    <a:cubicBezTo>
                      <a:pt x="85" y="12"/>
                      <a:pt x="85" y="12"/>
                      <a:pt x="85" y="12"/>
                    </a:cubicBezTo>
                    <a:cubicBezTo>
                      <a:pt x="87" y="13"/>
                      <a:pt x="90" y="15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0" y="15"/>
                      <a:pt x="87" y="13"/>
                      <a:pt x="85" y="12"/>
                    </a:cubicBezTo>
                    <a:moveTo>
                      <a:pt x="83" y="12"/>
                    </a:moveTo>
                    <a:cubicBezTo>
                      <a:pt x="83" y="13"/>
                      <a:pt x="82" y="13"/>
                      <a:pt x="82" y="14"/>
                    </a:cubicBezTo>
                    <a:cubicBezTo>
                      <a:pt x="82" y="14"/>
                      <a:pt x="82" y="15"/>
                      <a:pt x="83" y="15"/>
                    </a:cubicBezTo>
                    <a:cubicBezTo>
                      <a:pt x="83" y="14"/>
                      <a:pt x="84" y="13"/>
                      <a:pt x="84" y="13"/>
                    </a:cubicBezTo>
                    <a:cubicBezTo>
                      <a:pt x="84" y="12"/>
                      <a:pt x="83" y="12"/>
                      <a:pt x="83" y="12"/>
                    </a:cubicBezTo>
                    <a:moveTo>
                      <a:pt x="137" y="12"/>
                    </a:moveTo>
                    <a:cubicBezTo>
                      <a:pt x="137" y="13"/>
                      <a:pt x="136" y="14"/>
                      <a:pt x="135" y="16"/>
                    </a:cubicBezTo>
                    <a:cubicBezTo>
                      <a:pt x="138" y="17"/>
                      <a:pt x="142" y="19"/>
                      <a:pt x="145" y="21"/>
                    </a:cubicBezTo>
                    <a:cubicBezTo>
                      <a:pt x="146" y="22"/>
                      <a:pt x="146" y="22"/>
                      <a:pt x="147" y="22"/>
                    </a:cubicBezTo>
                    <a:cubicBezTo>
                      <a:pt x="147" y="21"/>
                      <a:pt x="148" y="20"/>
                      <a:pt x="149" y="19"/>
                    </a:cubicBezTo>
                    <a:cubicBezTo>
                      <a:pt x="145" y="16"/>
                      <a:pt x="141" y="14"/>
                      <a:pt x="137" y="12"/>
                    </a:cubicBezTo>
                    <a:moveTo>
                      <a:pt x="22" y="12"/>
                    </a:moveTo>
                    <a:cubicBezTo>
                      <a:pt x="22" y="13"/>
                      <a:pt x="21" y="15"/>
                      <a:pt x="20" y="16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3" y="16"/>
                      <a:pt x="24" y="15"/>
                      <a:pt x="25" y="13"/>
                    </a:cubicBezTo>
                    <a:cubicBezTo>
                      <a:pt x="24" y="13"/>
                      <a:pt x="23" y="12"/>
                      <a:pt x="22" y="12"/>
                    </a:cubicBezTo>
                    <a:moveTo>
                      <a:pt x="40" y="12"/>
                    </a:moveTo>
                    <a:cubicBezTo>
                      <a:pt x="39" y="12"/>
                      <a:pt x="39" y="13"/>
                      <a:pt x="38" y="14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40" y="14"/>
                      <a:pt x="40" y="13"/>
                      <a:pt x="41" y="12"/>
                    </a:cubicBezTo>
                    <a:cubicBezTo>
                      <a:pt x="40" y="12"/>
                      <a:pt x="40" y="12"/>
                      <a:pt x="40" y="12"/>
                    </a:cubicBezTo>
                    <a:moveTo>
                      <a:pt x="137" y="11"/>
                    </a:moveTo>
                    <a:cubicBezTo>
                      <a:pt x="136" y="13"/>
                      <a:pt x="135" y="14"/>
                      <a:pt x="135" y="15"/>
                    </a:cubicBezTo>
                    <a:cubicBezTo>
                      <a:pt x="135" y="15"/>
                      <a:pt x="135" y="15"/>
                      <a:pt x="135" y="15"/>
                    </a:cubicBezTo>
                    <a:cubicBezTo>
                      <a:pt x="135" y="15"/>
                      <a:pt x="135" y="15"/>
                      <a:pt x="135" y="15"/>
                    </a:cubicBezTo>
                    <a:cubicBezTo>
                      <a:pt x="137" y="12"/>
                      <a:pt x="137" y="12"/>
                      <a:pt x="137" y="12"/>
                    </a:cubicBezTo>
                    <a:cubicBezTo>
                      <a:pt x="137" y="12"/>
                      <a:pt x="137" y="12"/>
                      <a:pt x="137" y="11"/>
                    </a:cubicBezTo>
                    <a:moveTo>
                      <a:pt x="109" y="11"/>
                    </a:moveTo>
                    <a:cubicBezTo>
                      <a:pt x="108" y="13"/>
                      <a:pt x="107" y="15"/>
                      <a:pt x="106" y="16"/>
                    </a:cubicBezTo>
                    <a:cubicBezTo>
                      <a:pt x="113" y="20"/>
                      <a:pt x="119" y="23"/>
                      <a:pt x="125" y="26"/>
                    </a:cubicBezTo>
                    <a:cubicBezTo>
                      <a:pt x="125" y="25"/>
                      <a:pt x="126" y="24"/>
                      <a:pt x="126" y="23"/>
                    </a:cubicBezTo>
                    <a:cubicBezTo>
                      <a:pt x="127" y="23"/>
                      <a:pt x="127" y="23"/>
                      <a:pt x="127" y="22"/>
                    </a:cubicBezTo>
                    <a:cubicBezTo>
                      <a:pt x="123" y="20"/>
                      <a:pt x="120" y="18"/>
                      <a:pt x="116" y="15"/>
                    </a:cubicBezTo>
                    <a:cubicBezTo>
                      <a:pt x="116" y="16"/>
                      <a:pt x="116" y="16"/>
                      <a:pt x="116" y="16"/>
                    </a:cubicBezTo>
                    <a:cubicBezTo>
                      <a:pt x="116" y="16"/>
                      <a:pt x="116" y="16"/>
                      <a:pt x="116" y="15"/>
                    </a:cubicBezTo>
                    <a:cubicBezTo>
                      <a:pt x="114" y="14"/>
                      <a:pt x="112" y="13"/>
                      <a:pt x="109" y="11"/>
                    </a:cubicBezTo>
                    <a:moveTo>
                      <a:pt x="84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11"/>
                      <a:pt x="84" y="11"/>
                      <a:pt x="85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4" y="11"/>
                      <a:pt x="84" y="11"/>
                      <a:pt x="84" y="11"/>
                    </a:cubicBezTo>
                    <a:moveTo>
                      <a:pt x="38" y="11"/>
                    </a:moveTo>
                    <a:cubicBezTo>
                      <a:pt x="38" y="12"/>
                      <a:pt x="38" y="12"/>
                      <a:pt x="37" y="13"/>
                    </a:cubicBezTo>
                    <a:cubicBezTo>
                      <a:pt x="37" y="13"/>
                      <a:pt x="38" y="14"/>
                      <a:pt x="38" y="14"/>
                    </a:cubicBezTo>
                    <a:cubicBezTo>
                      <a:pt x="39" y="13"/>
                      <a:pt x="39" y="12"/>
                      <a:pt x="40" y="11"/>
                    </a:cubicBezTo>
                    <a:cubicBezTo>
                      <a:pt x="39" y="11"/>
                      <a:pt x="39" y="11"/>
                      <a:pt x="38" y="11"/>
                    </a:cubicBezTo>
                    <a:moveTo>
                      <a:pt x="138" y="11"/>
                    </a:moveTo>
                    <a:cubicBezTo>
                      <a:pt x="138" y="11"/>
                      <a:pt x="138" y="11"/>
                      <a:pt x="138" y="11"/>
                    </a:cubicBezTo>
                    <a:cubicBezTo>
                      <a:pt x="140" y="13"/>
                      <a:pt x="142" y="14"/>
                      <a:pt x="144" y="15"/>
                    </a:cubicBezTo>
                    <a:cubicBezTo>
                      <a:pt x="146" y="16"/>
                      <a:pt x="147" y="17"/>
                      <a:pt x="149" y="18"/>
                    </a:cubicBezTo>
                    <a:cubicBezTo>
                      <a:pt x="149" y="18"/>
                      <a:pt x="149" y="18"/>
                      <a:pt x="149" y="18"/>
                    </a:cubicBezTo>
                    <a:cubicBezTo>
                      <a:pt x="146" y="16"/>
                      <a:pt x="142" y="13"/>
                      <a:pt x="138" y="11"/>
                    </a:cubicBezTo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moveTo>
                      <a:pt x="119" y="10"/>
                    </a:moveTo>
                    <a:cubicBezTo>
                      <a:pt x="119" y="11"/>
                      <a:pt x="118" y="12"/>
                      <a:pt x="118" y="13"/>
                    </a:cubicBezTo>
                    <a:cubicBezTo>
                      <a:pt x="128" y="20"/>
                      <a:pt x="128" y="20"/>
                      <a:pt x="128" y="20"/>
                    </a:cubicBezTo>
                    <a:cubicBezTo>
                      <a:pt x="129" y="19"/>
                      <a:pt x="130" y="18"/>
                      <a:pt x="130" y="17"/>
                    </a:cubicBezTo>
                    <a:cubicBezTo>
                      <a:pt x="119" y="10"/>
                      <a:pt x="119" y="10"/>
                      <a:pt x="119" y="10"/>
                    </a:cubicBezTo>
                    <a:moveTo>
                      <a:pt x="137" y="10"/>
                    </a:moveTo>
                    <a:cubicBezTo>
                      <a:pt x="137" y="11"/>
                      <a:pt x="137" y="11"/>
                      <a:pt x="137" y="11"/>
                    </a:cubicBezTo>
                    <a:cubicBezTo>
                      <a:pt x="137" y="11"/>
                      <a:pt x="137" y="11"/>
                      <a:pt x="137" y="11"/>
                    </a:cubicBezTo>
                    <a:cubicBezTo>
                      <a:pt x="138" y="11"/>
                      <a:pt x="138" y="11"/>
                      <a:pt x="138" y="11"/>
                    </a:cubicBezTo>
                    <a:cubicBezTo>
                      <a:pt x="138" y="10"/>
                      <a:pt x="138" y="10"/>
                      <a:pt x="137" y="10"/>
                    </a:cubicBezTo>
                    <a:moveTo>
                      <a:pt x="80" y="10"/>
                    </a:moveTo>
                    <a:cubicBezTo>
                      <a:pt x="80" y="11"/>
                      <a:pt x="79" y="12"/>
                      <a:pt x="79" y="13"/>
                    </a:cubicBezTo>
                    <a:cubicBezTo>
                      <a:pt x="79" y="13"/>
                      <a:pt x="80" y="13"/>
                      <a:pt x="80" y="13"/>
                    </a:cubicBezTo>
                    <a:cubicBezTo>
                      <a:pt x="82" y="11"/>
                      <a:pt x="82" y="11"/>
                      <a:pt x="82" y="11"/>
                    </a:cubicBezTo>
                    <a:cubicBezTo>
                      <a:pt x="81" y="11"/>
                      <a:pt x="81" y="11"/>
                      <a:pt x="80" y="10"/>
                    </a:cubicBezTo>
                    <a:moveTo>
                      <a:pt x="39" y="10"/>
                    </a:moveTo>
                    <a:cubicBezTo>
                      <a:pt x="39" y="10"/>
                      <a:pt x="39" y="10"/>
                      <a:pt x="39" y="10"/>
                    </a:cubicBezTo>
                    <a:cubicBezTo>
                      <a:pt x="39" y="10"/>
                      <a:pt x="39" y="11"/>
                      <a:pt x="40" y="11"/>
                    </a:cubicBezTo>
                    <a:cubicBezTo>
                      <a:pt x="40" y="11"/>
                      <a:pt x="40" y="11"/>
                      <a:pt x="40" y="10"/>
                    </a:cubicBezTo>
                    <a:cubicBezTo>
                      <a:pt x="40" y="10"/>
                      <a:pt x="39" y="10"/>
                      <a:pt x="39" y="10"/>
                    </a:cubicBezTo>
                    <a:moveTo>
                      <a:pt x="81" y="9"/>
                    </a:moveTo>
                    <a:cubicBezTo>
                      <a:pt x="81" y="9"/>
                      <a:pt x="81" y="9"/>
                      <a:pt x="81" y="9"/>
                    </a:cubicBezTo>
                    <a:cubicBezTo>
                      <a:pt x="81" y="10"/>
                      <a:pt x="82" y="10"/>
                      <a:pt x="82" y="10"/>
                    </a:cubicBezTo>
                    <a:cubicBezTo>
                      <a:pt x="82" y="10"/>
                      <a:pt x="82" y="10"/>
                      <a:pt x="82" y="10"/>
                    </a:cubicBezTo>
                    <a:cubicBezTo>
                      <a:pt x="82" y="10"/>
                      <a:pt x="81" y="10"/>
                      <a:pt x="81" y="9"/>
                    </a:cubicBezTo>
                    <a:moveTo>
                      <a:pt x="18" y="9"/>
                    </a:moveTo>
                    <a:cubicBezTo>
                      <a:pt x="17" y="11"/>
                      <a:pt x="16" y="12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8" y="9"/>
                      <a:pt x="18" y="9"/>
                    </a:cubicBezTo>
                    <a:moveTo>
                      <a:pt x="35" y="9"/>
                    </a:moveTo>
                    <a:cubicBezTo>
                      <a:pt x="35" y="10"/>
                      <a:pt x="34" y="10"/>
                      <a:pt x="34" y="11"/>
                    </a:cubicBezTo>
                    <a:cubicBezTo>
                      <a:pt x="35" y="12"/>
                      <a:pt x="35" y="12"/>
                      <a:pt x="36" y="12"/>
                    </a:cubicBezTo>
                    <a:cubicBezTo>
                      <a:pt x="36" y="12"/>
                      <a:pt x="37" y="11"/>
                      <a:pt x="37" y="10"/>
                    </a:cubicBezTo>
                    <a:cubicBezTo>
                      <a:pt x="37" y="10"/>
                      <a:pt x="36" y="9"/>
                      <a:pt x="35" y="9"/>
                    </a:cubicBezTo>
                    <a:moveTo>
                      <a:pt x="87" y="9"/>
                    </a:moveTo>
                    <a:cubicBezTo>
                      <a:pt x="87" y="9"/>
                      <a:pt x="86" y="10"/>
                      <a:pt x="86" y="10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93" y="14"/>
                      <a:pt x="94" y="13"/>
                      <a:pt x="94" y="13"/>
                    </a:cubicBezTo>
                    <a:cubicBezTo>
                      <a:pt x="92" y="11"/>
                      <a:pt x="89" y="10"/>
                      <a:pt x="87" y="9"/>
                    </a:cubicBezTo>
                    <a:moveTo>
                      <a:pt x="60" y="9"/>
                    </a:moveTo>
                    <a:cubicBezTo>
                      <a:pt x="59" y="10"/>
                      <a:pt x="58" y="12"/>
                      <a:pt x="57" y="13"/>
                    </a:cubicBezTo>
                    <a:cubicBezTo>
                      <a:pt x="58" y="14"/>
                      <a:pt x="58" y="14"/>
                      <a:pt x="59" y="15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60" y="9"/>
                    </a:cubicBezTo>
                    <a:moveTo>
                      <a:pt x="36" y="8"/>
                    </a:moveTo>
                    <a:cubicBezTo>
                      <a:pt x="36" y="8"/>
                      <a:pt x="36" y="8"/>
                      <a:pt x="36" y="8"/>
                    </a:cubicBezTo>
                    <a:cubicBezTo>
                      <a:pt x="36" y="9"/>
                      <a:pt x="37" y="9"/>
                      <a:pt x="38" y="10"/>
                    </a:cubicBezTo>
                    <a:cubicBezTo>
                      <a:pt x="38" y="10"/>
                      <a:pt x="38" y="9"/>
                      <a:pt x="38" y="9"/>
                    </a:cubicBezTo>
                    <a:cubicBezTo>
                      <a:pt x="37" y="9"/>
                      <a:pt x="36" y="9"/>
                      <a:pt x="36" y="8"/>
                    </a:cubicBezTo>
                    <a:moveTo>
                      <a:pt x="59" y="8"/>
                    </a:move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7" y="11"/>
                      <a:pt x="58" y="10"/>
                      <a:pt x="59" y="8"/>
                    </a:cubicBezTo>
                    <a:cubicBezTo>
                      <a:pt x="59" y="8"/>
                      <a:pt x="59" y="8"/>
                      <a:pt x="59" y="8"/>
                    </a:cubicBezTo>
                    <a:moveTo>
                      <a:pt x="85" y="8"/>
                    </a:moveTo>
                    <a:cubicBezTo>
                      <a:pt x="85" y="8"/>
                      <a:pt x="85" y="9"/>
                      <a:pt x="85" y="9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6" y="9"/>
                      <a:pt x="87" y="9"/>
                    </a:cubicBezTo>
                    <a:cubicBezTo>
                      <a:pt x="86" y="8"/>
                      <a:pt x="86" y="8"/>
                      <a:pt x="85" y="8"/>
                    </a:cubicBezTo>
                    <a:moveTo>
                      <a:pt x="60" y="8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1" y="8"/>
                      <a:pt x="60" y="8"/>
                    </a:cubicBezTo>
                    <a:moveTo>
                      <a:pt x="75" y="7"/>
                    </a:moveTo>
                    <a:cubicBezTo>
                      <a:pt x="75" y="8"/>
                      <a:pt x="74" y="9"/>
                      <a:pt x="74" y="10"/>
                    </a:cubicBezTo>
                    <a:cubicBezTo>
                      <a:pt x="75" y="10"/>
                      <a:pt x="76" y="11"/>
                      <a:pt x="77" y="11"/>
                    </a:cubicBezTo>
                    <a:cubicBezTo>
                      <a:pt x="77" y="11"/>
                      <a:pt x="78" y="10"/>
                      <a:pt x="78" y="9"/>
                    </a:cubicBezTo>
                    <a:cubicBezTo>
                      <a:pt x="77" y="9"/>
                      <a:pt x="77" y="8"/>
                      <a:pt x="76" y="8"/>
                    </a:cubicBezTo>
                    <a:cubicBezTo>
                      <a:pt x="76" y="7"/>
                      <a:pt x="76" y="7"/>
                      <a:pt x="75" y="7"/>
                    </a:cubicBezTo>
                    <a:moveTo>
                      <a:pt x="59" y="7"/>
                    </a:move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moveTo>
                      <a:pt x="103" y="7"/>
                    </a:moveTo>
                    <a:cubicBezTo>
                      <a:pt x="102" y="9"/>
                      <a:pt x="100" y="11"/>
                      <a:pt x="99" y="12"/>
                    </a:cubicBezTo>
                    <a:cubicBezTo>
                      <a:pt x="102" y="14"/>
                      <a:pt x="104" y="15"/>
                      <a:pt x="106" y="16"/>
                    </a:cubicBezTo>
                    <a:cubicBezTo>
                      <a:pt x="107" y="14"/>
                      <a:pt x="108" y="13"/>
                      <a:pt x="109" y="11"/>
                    </a:cubicBezTo>
                    <a:cubicBezTo>
                      <a:pt x="107" y="10"/>
                      <a:pt x="105" y="8"/>
                      <a:pt x="103" y="7"/>
                    </a:cubicBezTo>
                    <a:moveTo>
                      <a:pt x="62" y="7"/>
                    </a:moveTo>
                    <a:cubicBezTo>
                      <a:pt x="63" y="7"/>
                      <a:pt x="63" y="7"/>
                      <a:pt x="63" y="7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62" y="7"/>
                      <a:pt x="62" y="7"/>
                      <a:pt x="62" y="7"/>
                    </a:cubicBezTo>
                    <a:moveTo>
                      <a:pt x="42" y="7"/>
                    </a:moveTo>
                    <a:cubicBezTo>
                      <a:pt x="42" y="7"/>
                      <a:pt x="42" y="7"/>
                      <a:pt x="42" y="7"/>
                    </a:cubicBezTo>
                    <a:cubicBezTo>
                      <a:pt x="42" y="7"/>
                      <a:pt x="43" y="7"/>
                      <a:pt x="43" y="8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2" y="7"/>
                    </a:cubicBezTo>
                    <a:moveTo>
                      <a:pt x="56" y="6"/>
                    </a:moveTo>
                    <a:cubicBezTo>
                      <a:pt x="55" y="8"/>
                      <a:pt x="54" y="10"/>
                      <a:pt x="53" y="11"/>
                    </a:cubicBezTo>
                    <a:cubicBezTo>
                      <a:pt x="54" y="12"/>
                      <a:pt x="54" y="12"/>
                      <a:pt x="55" y="13"/>
                    </a:cubicBezTo>
                    <a:cubicBezTo>
                      <a:pt x="56" y="11"/>
                      <a:pt x="57" y="9"/>
                      <a:pt x="58" y="8"/>
                    </a:cubicBezTo>
                    <a:cubicBezTo>
                      <a:pt x="57" y="7"/>
                      <a:pt x="57" y="7"/>
                      <a:pt x="56" y="6"/>
                    </a:cubicBezTo>
                    <a:moveTo>
                      <a:pt x="83" y="6"/>
                    </a:moveTo>
                    <a:cubicBezTo>
                      <a:pt x="82" y="7"/>
                      <a:pt x="82" y="7"/>
                      <a:pt x="82" y="8"/>
                    </a:cubicBezTo>
                    <a:cubicBezTo>
                      <a:pt x="83" y="8"/>
                      <a:pt x="83" y="8"/>
                      <a:pt x="83" y="8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4" y="7"/>
                      <a:pt x="83" y="7"/>
                      <a:pt x="83" y="6"/>
                    </a:cubicBezTo>
                    <a:moveTo>
                      <a:pt x="76" y="6"/>
                    </a:moveTo>
                    <a:cubicBezTo>
                      <a:pt x="76" y="6"/>
                      <a:pt x="76" y="6"/>
                      <a:pt x="76" y="6"/>
                    </a:cubicBezTo>
                    <a:cubicBezTo>
                      <a:pt x="77" y="7"/>
                      <a:pt x="78" y="8"/>
                      <a:pt x="79" y="8"/>
                    </a:cubicBezTo>
                    <a:cubicBezTo>
                      <a:pt x="79" y="8"/>
                      <a:pt x="79" y="8"/>
                      <a:pt x="79" y="8"/>
                    </a:cubicBezTo>
                    <a:cubicBezTo>
                      <a:pt x="78" y="8"/>
                      <a:pt x="77" y="7"/>
                      <a:pt x="76" y="6"/>
                    </a:cubicBezTo>
                    <a:moveTo>
                      <a:pt x="141" y="6"/>
                    </a:moveTo>
                    <a:cubicBezTo>
                      <a:pt x="141" y="6"/>
                      <a:pt x="141" y="7"/>
                      <a:pt x="140" y="7"/>
                    </a:cubicBezTo>
                    <a:cubicBezTo>
                      <a:pt x="144" y="9"/>
                      <a:pt x="148" y="11"/>
                      <a:pt x="152" y="13"/>
                    </a:cubicBezTo>
                    <a:cubicBezTo>
                      <a:pt x="152" y="13"/>
                      <a:pt x="152" y="13"/>
                      <a:pt x="152" y="13"/>
                    </a:cubicBezTo>
                    <a:cubicBezTo>
                      <a:pt x="148" y="10"/>
                      <a:pt x="145" y="8"/>
                      <a:pt x="141" y="6"/>
                    </a:cubicBezTo>
                    <a:moveTo>
                      <a:pt x="41" y="6"/>
                    </a:moveTo>
                    <a:cubicBezTo>
                      <a:pt x="41" y="6"/>
                      <a:pt x="41" y="6"/>
                      <a:pt x="41" y="6"/>
                    </a:cubicBezTo>
                    <a:cubicBezTo>
                      <a:pt x="41" y="6"/>
                      <a:pt x="42" y="7"/>
                      <a:pt x="42" y="7"/>
                    </a:cubicBezTo>
                    <a:cubicBezTo>
                      <a:pt x="42" y="7"/>
                      <a:pt x="42" y="7"/>
                      <a:pt x="42" y="6"/>
                    </a:cubicBezTo>
                    <a:cubicBezTo>
                      <a:pt x="42" y="6"/>
                      <a:pt x="42" y="6"/>
                      <a:pt x="41" y="6"/>
                    </a:cubicBezTo>
                    <a:moveTo>
                      <a:pt x="140" y="6"/>
                    </a:moveTo>
                    <a:cubicBezTo>
                      <a:pt x="140" y="6"/>
                      <a:pt x="140" y="6"/>
                      <a:pt x="140" y="6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6"/>
                      <a:pt x="140" y="6"/>
                      <a:pt x="140" y="6"/>
                    </a:cubicBezTo>
                    <a:cubicBezTo>
                      <a:pt x="140" y="6"/>
                      <a:pt x="140" y="6"/>
                      <a:pt x="140" y="6"/>
                    </a:cubicBezTo>
                    <a:moveTo>
                      <a:pt x="141" y="5"/>
                    </a:moveTo>
                    <a:cubicBezTo>
                      <a:pt x="141" y="6"/>
                      <a:pt x="141" y="6"/>
                      <a:pt x="141" y="6"/>
                    </a:cubicBezTo>
                    <a:cubicBezTo>
                      <a:pt x="145" y="8"/>
                      <a:pt x="148" y="10"/>
                      <a:pt x="152" y="13"/>
                    </a:cubicBezTo>
                    <a:cubicBezTo>
                      <a:pt x="152" y="12"/>
                      <a:pt x="152" y="12"/>
                      <a:pt x="153" y="12"/>
                    </a:cubicBezTo>
                    <a:cubicBezTo>
                      <a:pt x="149" y="10"/>
                      <a:pt x="145" y="8"/>
                      <a:pt x="141" y="5"/>
                    </a:cubicBezTo>
                    <a:moveTo>
                      <a:pt x="57" y="5"/>
                    </a:moveTo>
                    <a:cubicBezTo>
                      <a:pt x="57" y="6"/>
                      <a:pt x="56" y="6"/>
                      <a:pt x="56" y="6"/>
                    </a:cubicBezTo>
                    <a:cubicBezTo>
                      <a:pt x="57" y="6"/>
                      <a:pt x="58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8" y="6"/>
                      <a:pt x="57" y="6"/>
                      <a:pt x="57" y="5"/>
                    </a:cubicBezTo>
                    <a:moveTo>
                      <a:pt x="142" y="5"/>
                    </a:moveTo>
                    <a:cubicBezTo>
                      <a:pt x="141" y="5"/>
                      <a:pt x="141" y="5"/>
                      <a:pt x="141" y="5"/>
                    </a:cubicBezTo>
                    <a:cubicBezTo>
                      <a:pt x="145" y="8"/>
                      <a:pt x="149" y="10"/>
                      <a:pt x="153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49" y="10"/>
                      <a:pt x="145" y="7"/>
                      <a:pt x="142" y="5"/>
                    </a:cubicBezTo>
                    <a:moveTo>
                      <a:pt x="141" y="5"/>
                    </a:moveTo>
                    <a:cubicBezTo>
                      <a:pt x="141" y="5"/>
                      <a:pt x="140" y="5"/>
                      <a:pt x="140" y="5"/>
                    </a:cubicBezTo>
                    <a:cubicBezTo>
                      <a:pt x="140" y="5"/>
                      <a:pt x="140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moveTo>
                      <a:pt x="141" y="5"/>
                    </a:move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moveTo>
                      <a:pt x="99" y="5"/>
                    </a:moveTo>
                    <a:cubicBezTo>
                      <a:pt x="98" y="6"/>
                      <a:pt x="96" y="8"/>
                      <a:pt x="95" y="10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7" y="8"/>
                      <a:pt x="98" y="6"/>
                      <a:pt x="99" y="5"/>
                    </a:cubicBezTo>
                    <a:cubicBezTo>
                      <a:pt x="99" y="5"/>
                      <a:pt x="99" y="5"/>
                      <a:pt x="99" y="5"/>
                    </a:cubicBezTo>
                    <a:moveTo>
                      <a:pt x="38" y="4"/>
                    </a:moveTo>
                    <a:cubicBezTo>
                      <a:pt x="38" y="4"/>
                      <a:pt x="38" y="4"/>
                      <a:pt x="38" y="5"/>
                    </a:cubicBezTo>
                    <a:cubicBezTo>
                      <a:pt x="39" y="5"/>
                      <a:pt x="39" y="5"/>
                      <a:pt x="40" y="6"/>
                    </a:cubicBezTo>
                    <a:cubicBezTo>
                      <a:pt x="40" y="6"/>
                      <a:pt x="40" y="6"/>
                      <a:pt x="40" y="5"/>
                    </a:cubicBezTo>
                    <a:cubicBezTo>
                      <a:pt x="40" y="5"/>
                      <a:pt x="39" y="5"/>
                      <a:pt x="38" y="4"/>
                    </a:cubicBezTo>
                    <a:moveTo>
                      <a:pt x="27" y="4"/>
                    </a:moveTo>
                    <a:cubicBezTo>
                      <a:pt x="27" y="5"/>
                      <a:pt x="26" y="5"/>
                      <a:pt x="26" y="6"/>
                    </a:cubicBezTo>
                    <a:cubicBezTo>
                      <a:pt x="26" y="7"/>
                      <a:pt x="27" y="7"/>
                      <a:pt x="28" y="7"/>
                    </a:cubicBezTo>
                    <a:cubicBezTo>
                      <a:pt x="28" y="7"/>
                      <a:pt x="29" y="6"/>
                      <a:pt x="29" y="5"/>
                    </a:cubicBezTo>
                    <a:cubicBezTo>
                      <a:pt x="28" y="5"/>
                      <a:pt x="28" y="4"/>
                      <a:pt x="27" y="4"/>
                    </a:cubicBezTo>
                    <a:moveTo>
                      <a:pt x="124" y="4"/>
                    </a:moveTo>
                    <a:cubicBezTo>
                      <a:pt x="123" y="5"/>
                      <a:pt x="122" y="6"/>
                      <a:pt x="121" y="8"/>
                    </a:cubicBezTo>
                    <a:cubicBezTo>
                      <a:pt x="125" y="10"/>
                      <a:pt x="128" y="12"/>
                      <a:pt x="132" y="14"/>
                    </a:cubicBezTo>
                    <a:cubicBezTo>
                      <a:pt x="133" y="13"/>
                      <a:pt x="133" y="11"/>
                      <a:pt x="134" y="10"/>
                    </a:cubicBezTo>
                    <a:cubicBezTo>
                      <a:pt x="131" y="8"/>
                      <a:pt x="127" y="6"/>
                      <a:pt x="124" y="4"/>
                    </a:cubicBezTo>
                    <a:moveTo>
                      <a:pt x="78" y="4"/>
                    </a:moveTo>
                    <a:cubicBezTo>
                      <a:pt x="77" y="4"/>
                      <a:pt x="77" y="4"/>
                      <a:pt x="77" y="5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6"/>
                      <a:pt x="80" y="6"/>
                      <a:pt x="81" y="5"/>
                    </a:cubicBezTo>
                    <a:cubicBezTo>
                      <a:pt x="80" y="5"/>
                      <a:pt x="80" y="5"/>
                      <a:pt x="80" y="5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6"/>
                      <a:pt x="80" y="5"/>
                      <a:pt x="80" y="5"/>
                    </a:cubicBezTo>
                    <a:cubicBezTo>
                      <a:pt x="79" y="5"/>
                      <a:pt x="79" y="4"/>
                      <a:pt x="78" y="4"/>
                    </a:cubicBezTo>
                    <a:moveTo>
                      <a:pt x="155" y="3"/>
                    </a:moveTo>
                    <a:cubicBezTo>
                      <a:pt x="156" y="4"/>
                      <a:pt x="157" y="4"/>
                      <a:pt x="157" y="4"/>
                    </a:cubicBezTo>
                    <a:cubicBezTo>
                      <a:pt x="157" y="4"/>
                      <a:pt x="157" y="4"/>
                      <a:pt x="157" y="4"/>
                    </a:cubicBezTo>
                    <a:cubicBezTo>
                      <a:pt x="155" y="3"/>
                      <a:pt x="155" y="3"/>
                      <a:pt x="155" y="3"/>
                    </a:cubicBezTo>
                    <a:moveTo>
                      <a:pt x="151" y="3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52" y="4"/>
                      <a:pt x="154" y="5"/>
                      <a:pt x="156" y="6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1" y="3"/>
                      <a:pt x="151" y="3"/>
                      <a:pt x="151" y="3"/>
                    </a:cubicBezTo>
                    <a:moveTo>
                      <a:pt x="105" y="3"/>
                    </a:moveTo>
                    <a:cubicBezTo>
                      <a:pt x="105" y="3"/>
                      <a:pt x="105" y="3"/>
                      <a:pt x="105" y="4"/>
                    </a:cubicBezTo>
                    <a:cubicBezTo>
                      <a:pt x="105" y="4"/>
                      <a:pt x="104" y="4"/>
                      <a:pt x="104" y="5"/>
                    </a:cubicBezTo>
                    <a:cubicBezTo>
                      <a:pt x="118" y="13"/>
                      <a:pt x="118" y="13"/>
                      <a:pt x="118" y="13"/>
                    </a:cubicBezTo>
                    <a:cubicBezTo>
                      <a:pt x="118" y="12"/>
                      <a:pt x="119" y="11"/>
                      <a:pt x="119" y="10"/>
                    </a:cubicBezTo>
                    <a:cubicBezTo>
                      <a:pt x="113" y="7"/>
                      <a:pt x="113" y="7"/>
                      <a:pt x="113" y="7"/>
                    </a:cubicBezTo>
                    <a:cubicBezTo>
                      <a:pt x="111" y="6"/>
                      <a:pt x="108" y="4"/>
                      <a:pt x="105" y="3"/>
                    </a:cubicBezTo>
                    <a:moveTo>
                      <a:pt x="28" y="3"/>
                    </a:moveTo>
                    <a:cubicBezTo>
                      <a:pt x="28" y="3"/>
                      <a:pt x="27" y="3"/>
                      <a:pt x="27" y="3"/>
                    </a:cubicBezTo>
                    <a:cubicBezTo>
                      <a:pt x="28" y="3"/>
                      <a:pt x="29" y="4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8" y="3"/>
                      <a:pt x="28" y="3"/>
                      <a:pt x="28" y="3"/>
                    </a:cubicBezTo>
                    <a:moveTo>
                      <a:pt x="124" y="2"/>
                    </a:moveTo>
                    <a:cubicBezTo>
                      <a:pt x="124" y="3"/>
                      <a:pt x="124" y="3"/>
                      <a:pt x="124" y="3"/>
                    </a:cubicBezTo>
                    <a:cubicBezTo>
                      <a:pt x="128" y="5"/>
                      <a:pt x="131" y="7"/>
                      <a:pt x="134" y="9"/>
                    </a:cubicBezTo>
                    <a:cubicBezTo>
                      <a:pt x="135" y="9"/>
                      <a:pt x="135" y="9"/>
                      <a:pt x="135" y="9"/>
                    </a:cubicBezTo>
                    <a:cubicBezTo>
                      <a:pt x="132" y="7"/>
                      <a:pt x="128" y="5"/>
                      <a:pt x="124" y="2"/>
                    </a:cubicBezTo>
                    <a:moveTo>
                      <a:pt x="151" y="2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5" y="5"/>
                      <a:pt x="153" y="3"/>
                      <a:pt x="151" y="2"/>
                    </a:cubicBezTo>
                    <a:moveTo>
                      <a:pt x="23" y="2"/>
                    </a:moveTo>
                    <a:cubicBezTo>
                      <a:pt x="23" y="2"/>
                      <a:pt x="22" y="3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moveTo>
                      <a:pt x="152" y="1"/>
                    </a:moveTo>
                    <a:cubicBezTo>
                      <a:pt x="152" y="2"/>
                      <a:pt x="151" y="2"/>
                      <a:pt x="151" y="2"/>
                    </a:cubicBezTo>
                    <a:cubicBezTo>
                      <a:pt x="153" y="3"/>
                      <a:pt x="155" y="4"/>
                      <a:pt x="157" y="5"/>
                    </a:cubicBezTo>
                    <a:cubicBezTo>
                      <a:pt x="157" y="5"/>
                      <a:pt x="157" y="5"/>
                      <a:pt x="157" y="5"/>
                    </a:cubicBezTo>
                    <a:cubicBezTo>
                      <a:pt x="155" y="4"/>
                      <a:pt x="153" y="2"/>
                      <a:pt x="152" y="1"/>
                    </a:cubicBezTo>
                    <a:moveTo>
                      <a:pt x="144" y="1"/>
                    </a:moveTo>
                    <a:cubicBezTo>
                      <a:pt x="143" y="3"/>
                      <a:pt x="142" y="4"/>
                      <a:pt x="142" y="5"/>
                    </a:cubicBezTo>
                    <a:cubicBezTo>
                      <a:pt x="145" y="7"/>
                      <a:pt x="149" y="10"/>
                      <a:pt x="153" y="12"/>
                    </a:cubicBezTo>
                    <a:cubicBezTo>
                      <a:pt x="154" y="11"/>
                      <a:pt x="154" y="9"/>
                      <a:pt x="155" y="8"/>
                    </a:cubicBezTo>
                    <a:cubicBezTo>
                      <a:pt x="151" y="6"/>
                      <a:pt x="148" y="3"/>
                      <a:pt x="144" y="1"/>
                    </a:cubicBezTo>
                    <a:moveTo>
                      <a:pt x="65" y="1"/>
                    </a:moveTo>
                    <a:cubicBezTo>
                      <a:pt x="64" y="2"/>
                      <a:pt x="64" y="3"/>
                      <a:pt x="63" y="4"/>
                    </a:cubicBezTo>
                    <a:cubicBezTo>
                      <a:pt x="64" y="4"/>
                      <a:pt x="64" y="5"/>
                      <a:pt x="65" y="5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66" y="2"/>
                      <a:pt x="65" y="1"/>
                      <a:pt x="65" y="1"/>
                    </a:cubicBezTo>
                    <a:moveTo>
                      <a:pt x="143" y="1"/>
                    </a:moveTo>
                    <a:cubicBezTo>
                      <a:pt x="142" y="2"/>
                      <a:pt x="142" y="3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3" y="1"/>
                      <a:pt x="143" y="1"/>
                      <a:pt x="143" y="1"/>
                    </a:cubicBezTo>
                    <a:cubicBezTo>
                      <a:pt x="143" y="1"/>
                      <a:pt x="143" y="1"/>
                      <a:pt x="143" y="1"/>
                    </a:cubicBezTo>
                    <a:moveTo>
                      <a:pt x="152" y="1"/>
                    </a:moveTo>
                    <a:cubicBezTo>
                      <a:pt x="152" y="1"/>
                      <a:pt x="152" y="1"/>
                      <a:pt x="152" y="1"/>
                    </a:cubicBezTo>
                    <a:cubicBezTo>
                      <a:pt x="154" y="2"/>
                      <a:pt x="156" y="3"/>
                      <a:pt x="157" y="4"/>
                    </a:cubicBezTo>
                    <a:cubicBezTo>
                      <a:pt x="157" y="4"/>
                      <a:pt x="157" y="4"/>
                      <a:pt x="158" y="4"/>
                    </a:cubicBezTo>
                    <a:cubicBezTo>
                      <a:pt x="156" y="3"/>
                      <a:pt x="154" y="2"/>
                      <a:pt x="152" y="1"/>
                    </a:cubicBezTo>
                    <a:moveTo>
                      <a:pt x="64" y="0"/>
                    </a:moveTo>
                    <a:cubicBezTo>
                      <a:pt x="64" y="1"/>
                      <a:pt x="63" y="2"/>
                      <a:pt x="62" y="3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4" y="3"/>
                      <a:pt x="64" y="2"/>
                      <a:pt x="65" y="1"/>
                    </a:cubicBezTo>
                    <a:cubicBezTo>
                      <a:pt x="65" y="1"/>
                      <a:pt x="64" y="1"/>
                      <a:pt x="64" y="0"/>
                    </a:cubicBezTo>
                    <a:moveTo>
                      <a:pt x="147" y="0"/>
                    </a:moveTo>
                    <a:cubicBezTo>
                      <a:pt x="148" y="1"/>
                      <a:pt x="149" y="2"/>
                      <a:pt x="151" y="3"/>
                    </a:cubicBezTo>
                    <a:cubicBezTo>
                      <a:pt x="151" y="3"/>
                      <a:pt x="151" y="3"/>
                      <a:pt x="151" y="3"/>
                    </a:cubicBezTo>
                    <a:cubicBezTo>
                      <a:pt x="147" y="0"/>
                      <a:pt x="147" y="0"/>
                      <a:pt x="147" y="0"/>
                    </a:cubicBezTo>
                    <a:moveTo>
                      <a:pt x="24" y="0"/>
                    </a:moveTo>
                    <a:cubicBezTo>
                      <a:pt x="24" y="1"/>
                      <a:pt x="24" y="1"/>
                      <a:pt x="23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6" name="Freeform 9921"/>
              <p:cNvSpPr>
                <a:spLocks noEditPoints="1"/>
              </p:cNvSpPr>
              <p:nvPr/>
            </p:nvSpPr>
            <p:spPr bwMode="auto">
              <a:xfrm>
                <a:off x="-404" y="3429"/>
                <a:ext cx="230" cy="135"/>
              </a:xfrm>
              <a:custGeom>
                <a:avLst/>
                <a:gdLst>
                  <a:gd name="T0" fmla="*/ 77 w 97"/>
                  <a:gd name="T1" fmla="*/ 57 h 57"/>
                  <a:gd name="T2" fmla="*/ 93 w 97"/>
                  <a:gd name="T3" fmla="*/ 53 h 57"/>
                  <a:gd name="T4" fmla="*/ 91 w 97"/>
                  <a:gd name="T5" fmla="*/ 51 h 57"/>
                  <a:gd name="T6" fmla="*/ 92 w 97"/>
                  <a:gd name="T7" fmla="*/ 52 h 57"/>
                  <a:gd name="T8" fmla="*/ 62 w 97"/>
                  <a:gd name="T9" fmla="*/ 47 h 57"/>
                  <a:gd name="T10" fmla="*/ 71 w 97"/>
                  <a:gd name="T11" fmla="*/ 53 h 57"/>
                  <a:gd name="T12" fmla="*/ 81 w 97"/>
                  <a:gd name="T13" fmla="*/ 46 h 57"/>
                  <a:gd name="T14" fmla="*/ 81 w 97"/>
                  <a:gd name="T15" fmla="*/ 46 h 57"/>
                  <a:gd name="T16" fmla="*/ 85 w 97"/>
                  <a:gd name="T17" fmla="*/ 48 h 57"/>
                  <a:gd name="T18" fmla="*/ 81 w 97"/>
                  <a:gd name="T19" fmla="*/ 46 h 57"/>
                  <a:gd name="T20" fmla="*/ 52 w 97"/>
                  <a:gd name="T21" fmla="*/ 41 h 57"/>
                  <a:gd name="T22" fmla="*/ 53 w 97"/>
                  <a:gd name="T23" fmla="*/ 42 h 57"/>
                  <a:gd name="T24" fmla="*/ 47 w 97"/>
                  <a:gd name="T25" fmla="*/ 38 h 57"/>
                  <a:gd name="T26" fmla="*/ 46 w 97"/>
                  <a:gd name="T27" fmla="*/ 38 h 57"/>
                  <a:gd name="T28" fmla="*/ 68 w 97"/>
                  <a:gd name="T29" fmla="*/ 37 h 57"/>
                  <a:gd name="T30" fmla="*/ 77 w 97"/>
                  <a:gd name="T31" fmla="*/ 43 h 57"/>
                  <a:gd name="T32" fmla="*/ 68 w 97"/>
                  <a:gd name="T33" fmla="*/ 37 h 57"/>
                  <a:gd name="T34" fmla="*/ 68 w 97"/>
                  <a:gd name="T35" fmla="*/ 37 h 57"/>
                  <a:gd name="T36" fmla="*/ 45 w 97"/>
                  <a:gd name="T37" fmla="*/ 37 h 57"/>
                  <a:gd name="T38" fmla="*/ 43 w 97"/>
                  <a:gd name="T39" fmla="*/ 36 h 57"/>
                  <a:gd name="T40" fmla="*/ 41 w 97"/>
                  <a:gd name="T41" fmla="*/ 35 h 57"/>
                  <a:gd name="T42" fmla="*/ 52 w 97"/>
                  <a:gd name="T43" fmla="*/ 28 h 57"/>
                  <a:gd name="T44" fmla="*/ 59 w 97"/>
                  <a:gd name="T45" fmla="*/ 32 h 57"/>
                  <a:gd name="T46" fmla="*/ 51 w 97"/>
                  <a:gd name="T47" fmla="*/ 29 h 57"/>
                  <a:gd name="T48" fmla="*/ 52 w 97"/>
                  <a:gd name="T49" fmla="*/ 28 h 57"/>
                  <a:gd name="T50" fmla="*/ 50 w 97"/>
                  <a:gd name="T51" fmla="*/ 28 h 57"/>
                  <a:gd name="T52" fmla="*/ 28 w 97"/>
                  <a:gd name="T53" fmla="*/ 26 h 57"/>
                  <a:gd name="T54" fmla="*/ 30 w 97"/>
                  <a:gd name="T55" fmla="*/ 27 h 57"/>
                  <a:gd name="T56" fmla="*/ 48 w 97"/>
                  <a:gd name="T57" fmla="*/ 25 h 57"/>
                  <a:gd name="T58" fmla="*/ 48 w 97"/>
                  <a:gd name="T59" fmla="*/ 25 h 57"/>
                  <a:gd name="T60" fmla="*/ 27 w 97"/>
                  <a:gd name="T61" fmla="*/ 26 h 57"/>
                  <a:gd name="T62" fmla="*/ 27 w 97"/>
                  <a:gd name="T63" fmla="*/ 25 h 57"/>
                  <a:gd name="T64" fmla="*/ 26 w 97"/>
                  <a:gd name="T65" fmla="*/ 25 h 57"/>
                  <a:gd name="T66" fmla="*/ 44 w 97"/>
                  <a:gd name="T67" fmla="*/ 23 h 57"/>
                  <a:gd name="T68" fmla="*/ 47 w 97"/>
                  <a:gd name="T69" fmla="*/ 25 h 57"/>
                  <a:gd name="T70" fmla="*/ 14 w 97"/>
                  <a:gd name="T71" fmla="*/ 17 h 57"/>
                  <a:gd name="T72" fmla="*/ 15 w 97"/>
                  <a:gd name="T73" fmla="*/ 18 h 57"/>
                  <a:gd name="T74" fmla="*/ 16 w 97"/>
                  <a:gd name="T75" fmla="*/ 18 h 57"/>
                  <a:gd name="T76" fmla="*/ 14 w 97"/>
                  <a:gd name="T77" fmla="*/ 17 h 57"/>
                  <a:gd name="T78" fmla="*/ 35 w 97"/>
                  <a:gd name="T79" fmla="*/ 19 h 57"/>
                  <a:gd name="T80" fmla="*/ 34 w 97"/>
                  <a:gd name="T81" fmla="*/ 18 h 57"/>
                  <a:gd name="T82" fmla="*/ 32 w 97"/>
                  <a:gd name="T83" fmla="*/ 16 h 57"/>
                  <a:gd name="T84" fmla="*/ 32 w 97"/>
                  <a:gd name="T85" fmla="*/ 16 h 57"/>
                  <a:gd name="T86" fmla="*/ 31 w 97"/>
                  <a:gd name="T87" fmla="*/ 17 h 57"/>
                  <a:gd name="T88" fmla="*/ 31 w 97"/>
                  <a:gd name="T89" fmla="*/ 16 h 57"/>
                  <a:gd name="T90" fmla="*/ 21 w 97"/>
                  <a:gd name="T91" fmla="*/ 11 h 57"/>
                  <a:gd name="T92" fmla="*/ 1 w 97"/>
                  <a:gd name="T93" fmla="*/ 9 h 57"/>
                  <a:gd name="T94" fmla="*/ 3 w 97"/>
                  <a:gd name="T95" fmla="*/ 10 h 57"/>
                  <a:gd name="T96" fmla="*/ 18 w 97"/>
                  <a:gd name="T97" fmla="*/ 10 h 57"/>
                  <a:gd name="T98" fmla="*/ 19 w 97"/>
                  <a:gd name="T99" fmla="*/ 8 h 57"/>
                  <a:gd name="T100" fmla="*/ 0 w 97"/>
                  <a:gd name="T101" fmla="*/ 9 h 57"/>
                  <a:gd name="T102" fmla="*/ 1 w 97"/>
                  <a:gd name="T103" fmla="*/ 9 h 57"/>
                  <a:gd name="T104" fmla="*/ 6 w 97"/>
                  <a:gd name="T105" fmla="*/ 0 h 57"/>
                  <a:gd name="T106" fmla="*/ 8 w 97"/>
                  <a:gd name="T107" fmla="*/ 2 h 57"/>
                  <a:gd name="T108" fmla="*/ 5 w 97"/>
                  <a:gd name="T109" fmla="*/ 2 h 57"/>
                  <a:gd name="T110" fmla="*/ 6 w 97"/>
                  <a:gd name="T111" fmla="*/ 0 h 57"/>
                  <a:gd name="T112" fmla="*/ 5 w 97"/>
                  <a:gd name="T113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97" h="57">
                    <a:moveTo>
                      <a:pt x="75" y="56"/>
                    </a:moveTo>
                    <a:cubicBezTo>
                      <a:pt x="75" y="56"/>
                      <a:pt x="75" y="56"/>
                      <a:pt x="75" y="56"/>
                    </a:cubicBezTo>
                    <a:cubicBezTo>
                      <a:pt x="76" y="56"/>
                      <a:pt x="76" y="56"/>
                      <a:pt x="77" y="57"/>
                    </a:cubicBezTo>
                    <a:cubicBezTo>
                      <a:pt x="75" y="56"/>
                      <a:pt x="75" y="56"/>
                      <a:pt x="75" y="56"/>
                    </a:cubicBezTo>
                    <a:moveTo>
                      <a:pt x="93" y="53"/>
                    </a:moveTo>
                    <a:cubicBezTo>
                      <a:pt x="93" y="53"/>
                      <a:pt x="93" y="53"/>
                      <a:pt x="93" y="53"/>
                    </a:cubicBezTo>
                    <a:cubicBezTo>
                      <a:pt x="97" y="55"/>
                      <a:pt x="97" y="55"/>
                      <a:pt x="97" y="55"/>
                    </a:cubicBezTo>
                    <a:cubicBezTo>
                      <a:pt x="95" y="54"/>
                      <a:pt x="94" y="53"/>
                      <a:pt x="93" y="53"/>
                    </a:cubicBezTo>
                    <a:moveTo>
                      <a:pt x="91" y="51"/>
                    </a:moveTo>
                    <a:cubicBezTo>
                      <a:pt x="91" y="51"/>
                      <a:pt x="90" y="51"/>
                      <a:pt x="90" y="51"/>
                    </a:cubicBezTo>
                    <a:cubicBezTo>
                      <a:pt x="91" y="52"/>
                      <a:pt x="91" y="52"/>
                      <a:pt x="91" y="52"/>
                    </a:cubicBezTo>
                    <a:cubicBezTo>
                      <a:pt x="91" y="52"/>
                      <a:pt x="91" y="52"/>
                      <a:pt x="92" y="52"/>
                    </a:cubicBezTo>
                    <a:cubicBezTo>
                      <a:pt x="91" y="52"/>
                      <a:pt x="91" y="51"/>
                      <a:pt x="91" y="51"/>
                    </a:cubicBezTo>
                    <a:cubicBezTo>
                      <a:pt x="91" y="51"/>
                      <a:pt x="91" y="51"/>
                      <a:pt x="91" y="51"/>
                    </a:cubicBezTo>
                    <a:moveTo>
                      <a:pt x="62" y="47"/>
                    </a:moveTo>
                    <a:cubicBezTo>
                      <a:pt x="62" y="47"/>
                      <a:pt x="62" y="47"/>
                      <a:pt x="62" y="47"/>
                    </a:cubicBezTo>
                    <a:cubicBezTo>
                      <a:pt x="65" y="49"/>
                      <a:pt x="68" y="51"/>
                      <a:pt x="71" y="53"/>
                    </a:cubicBezTo>
                    <a:cubicBezTo>
                      <a:pt x="71" y="53"/>
                      <a:pt x="71" y="53"/>
                      <a:pt x="71" y="53"/>
                    </a:cubicBezTo>
                    <a:cubicBezTo>
                      <a:pt x="62" y="47"/>
                      <a:pt x="62" y="47"/>
                      <a:pt x="62" y="47"/>
                    </a:cubicBezTo>
                    <a:cubicBezTo>
                      <a:pt x="62" y="47"/>
                      <a:pt x="62" y="47"/>
                      <a:pt x="62" y="47"/>
                    </a:cubicBezTo>
                    <a:moveTo>
                      <a:pt x="81" y="46"/>
                    </a:moveTo>
                    <a:cubicBezTo>
                      <a:pt x="81" y="46"/>
                      <a:pt x="81" y="46"/>
                      <a:pt x="81" y="46"/>
                    </a:cubicBezTo>
                    <a:cubicBezTo>
                      <a:pt x="82" y="47"/>
                      <a:pt x="82" y="47"/>
                      <a:pt x="82" y="47"/>
                    </a:cubicBezTo>
                    <a:cubicBezTo>
                      <a:pt x="82" y="46"/>
                      <a:pt x="81" y="46"/>
                      <a:pt x="81" y="46"/>
                    </a:cubicBezTo>
                    <a:moveTo>
                      <a:pt x="81" y="46"/>
                    </a:moveTo>
                    <a:cubicBezTo>
                      <a:pt x="81" y="46"/>
                      <a:pt x="81" y="46"/>
                      <a:pt x="81" y="46"/>
                    </a:cubicBezTo>
                    <a:cubicBezTo>
                      <a:pt x="83" y="47"/>
                      <a:pt x="84" y="48"/>
                      <a:pt x="85" y="48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6" y="48"/>
                      <a:pt x="84" y="47"/>
                      <a:pt x="81" y="46"/>
                    </a:cubicBezTo>
                    <a:moveTo>
                      <a:pt x="47" y="38"/>
                    </a:moveTo>
                    <a:cubicBezTo>
                      <a:pt x="47" y="38"/>
                      <a:pt x="47" y="38"/>
                      <a:pt x="47" y="38"/>
                    </a:cubicBezTo>
                    <a:cubicBezTo>
                      <a:pt x="48" y="39"/>
                      <a:pt x="50" y="40"/>
                      <a:pt x="52" y="41"/>
                    </a:cubicBezTo>
                    <a:cubicBezTo>
                      <a:pt x="52" y="41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47" y="38"/>
                      <a:pt x="47" y="38"/>
                      <a:pt x="47" y="38"/>
                    </a:cubicBezTo>
                    <a:moveTo>
                      <a:pt x="46" y="38"/>
                    </a:move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7" y="38"/>
                      <a:pt x="47" y="38"/>
                    </a:cubicBezTo>
                    <a:cubicBezTo>
                      <a:pt x="46" y="38"/>
                      <a:pt x="46" y="38"/>
                      <a:pt x="46" y="38"/>
                    </a:cubicBezTo>
                    <a:moveTo>
                      <a:pt x="68" y="37"/>
                    </a:moveTo>
                    <a:cubicBezTo>
                      <a:pt x="67" y="38"/>
                      <a:pt x="67" y="38"/>
                      <a:pt x="67" y="38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76" y="43"/>
                      <a:pt x="77" y="43"/>
                      <a:pt x="77" y="43"/>
                    </a:cubicBezTo>
                    <a:cubicBezTo>
                      <a:pt x="73" y="41"/>
                      <a:pt x="70" y="39"/>
                      <a:pt x="68" y="37"/>
                    </a:cubicBezTo>
                    <a:moveTo>
                      <a:pt x="68" y="37"/>
                    </a:moveTo>
                    <a:cubicBezTo>
                      <a:pt x="68" y="37"/>
                      <a:pt x="68" y="37"/>
                      <a:pt x="68" y="37"/>
                    </a:cubicBezTo>
                    <a:cubicBezTo>
                      <a:pt x="70" y="39"/>
                      <a:pt x="73" y="41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4" y="41"/>
                      <a:pt x="71" y="39"/>
                      <a:pt x="68" y="37"/>
                    </a:cubicBezTo>
                    <a:moveTo>
                      <a:pt x="43" y="36"/>
                    </a:move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4" y="36"/>
                      <a:pt x="45" y="37"/>
                    </a:cubicBezTo>
                    <a:cubicBezTo>
                      <a:pt x="45" y="37"/>
                      <a:pt x="45" y="36"/>
                      <a:pt x="45" y="36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4" y="36"/>
                      <a:pt x="44" y="36"/>
                      <a:pt x="43" y="36"/>
                    </a:cubicBezTo>
                    <a:moveTo>
                      <a:pt x="38" y="33"/>
                    </a:moveTo>
                    <a:cubicBezTo>
                      <a:pt x="38" y="33"/>
                      <a:pt x="38" y="33"/>
                      <a:pt x="38" y="33"/>
                    </a:cubicBezTo>
                    <a:cubicBezTo>
                      <a:pt x="39" y="33"/>
                      <a:pt x="40" y="34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0" y="34"/>
                      <a:pt x="39" y="33"/>
                      <a:pt x="38" y="33"/>
                    </a:cubicBezTo>
                    <a:moveTo>
                      <a:pt x="52" y="28"/>
                    </a:moveTo>
                    <a:cubicBezTo>
                      <a:pt x="52" y="28"/>
                      <a:pt x="52" y="29"/>
                      <a:pt x="52" y="29"/>
                    </a:cubicBezTo>
                    <a:cubicBezTo>
                      <a:pt x="54" y="31"/>
                      <a:pt x="56" y="32"/>
                      <a:pt x="58" y="33"/>
                    </a:cubicBezTo>
                    <a:cubicBezTo>
                      <a:pt x="58" y="33"/>
                      <a:pt x="59" y="32"/>
                      <a:pt x="59" y="32"/>
                    </a:cubicBezTo>
                    <a:cubicBezTo>
                      <a:pt x="57" y="31"/>
                      <a:pt x="54" y="29"/>
                      <a:pt x="52" y="28"/>
                    </a:cubicBezTo>
                    <a:moveTo>
                      <a:pt x="52" y="28"/>
                    </a:moveTo>
                    <a:cubicBezTo>
                      <a:pt x="52" y="28"/>
                      <a:pt x="52" y="29"/>
                      <a:pt x="51" y="29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29"/>
                      <a:pt x="52" y="28"/>
                      <a:pt x="52" y="28"/>
                    </a:cubicBezTo>
                    <a:cubicBezTo>
                      <a:pt x="52" y="28"/>
                      <a:pt x="52" y="28"/>
                      <a:pt x="52" y="28"/>
                    </a:cubicBezTo>
                    <a:moveTo>
                      <a:pt x="49" y="26"/>
                    </a:moveTo>
                    <a:cubicBezTo>
                      <a:pt x="49" y="26"/>
                      <a:pt x="48" y="27"/>
                      <a:pt x="48" y="27"/>
                    </a:cubicBezTo>
                    <a:cubicBezTo>
                      <a:pt x="49" y="27"/>
                      <a:pt x="49" y="28"/>
                      <a:pt x="50" y="28"/>
                    </a:cubicBezTo>
                    <a:cubicBezTo>
                      <a:pt x="50" y="28"/>
                      <a:pt x="50" y="27"/>
                      <a:pt x="50" y="27"/>
                    </a:cubicBezTo>
                    <a:cubicBezTo>
                      <a:pt x="50" y="27"/>
                      <a:pt x="49" y="26"/>
                      <a:pt x="49" y="26"/>
                    </a:cubicBezTo>
                    <a:moveTo>
                      <a:pt x="28" y="26"/>
                    </a:moveTo>
                    <a:cubicBezTo>
                      <a:pt x="28" y="26"/>
                      <a:pt x="27" y="26"/>
                      <a:pt x="27" y="26"/>
                    </a:cubicBezTo>
                    <a:cubicBezTo>
                      <a:pt x="28" y="26"/>
                      <a:pt x="28" y="26"/>
                      <a:pt x="28" y="26"/>
                    </a:cubicBezTo>
                    <a:cubicBezTo>
                      <a:pt x="28" y="27"/>
                      <a:pt x="29" y="27"/>
                      <a:pt x="30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28" y="26"/>
                      <a:pt x="28" y="26"/>
                      <a:pt x="28" y="26"/>
                    </a:cubicBezTo>
                    <a:moveTo>
                      <a:pt x="48" y="25"/>
                    </a:move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6"/>
                      <a:pt x="48" y="26"/>
                      <a:pt x="48" y="25"/>
                    </a:cubicBezTo>
                    <a:cubicBezTo>
                      <a:pt x="48" y="25"/>
                      <a:pt x="48" y="25"/>
                      <a:pt x="48" y="25"/>
                    </a:cubicBezTo>
                    <a:moveTo>
                      <a:pt x="27" y="25"/>
                    </a:moveTo>
                    <a:cubicBezTo>
                      <a:pt x="27" y="25"/>
                      <a:pt x="27" y="25"/>
                      <a:pt x="27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moveTo>
                      <a:pt x="26" y="25"/>
                    </a:move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moveTo>
                      <a:pt x="44" y="23"/>
                    </a:moveTo>
                    <a:cubicBezTo>
                      <a:pt x="44" y="24"/>
                      <a:pt x="44" y="24"/>
                      <a:pt x="43" y="24"/>
                    </a:cubicBezTo>
                    <a:cubicBezTo>
                      <a:pt x="44" y="25"/>
                      <a:pt x="45" y="26"/>
                      <a:pt x="46" y="26"/>
                    </a:cubicBezTo>
                    <a:cubicBezTo>
                      <a:pt x="47" y="26"/>
                      <a:pt x="47" y="25"/>
                      <a:pt x="47" y="25"/>
                    </a:cubicBezTo>
                    <a:cubicBezTo>
                      <a:pt x="46" y="24"/>
                      <a:pt x="45" y="24"/>
                      <a:pt x="44" y="23"/>
                    </a:cubicBezTo>
                    <a:moveTo>
                      <a:pt x="14" y="17"/>
                    </a:move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8"/>
                      <a:pt x="16" y="18"/>
                      <a:pt x="16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5" y="17"/>
                      <a:pt x="14" y="17"/>
                    </a:cubicBezTo>
                    <a:moveTo>
                      <a:pt x="33" y="17"/>
                    </a:moveTo>
                    <a:cubicBezTo>
                      <a:pt x="33" y="17"/>
                      <a:pt x="32" y="17"/>
                      <a:pt x="32" y="18"/>
                    </a:cubicBezTo>
                    <a:cubicBezTo>
                      <a:pt x="33" y="18"/>
                      <a:pt x="34" y="19"/>
                      <a:pt x="35" y="19"/>
                    </a:cubicBezTo>
                    <a:cubicBezTo>
                      <a:pt x="35" y="19"/>
                      <a:pt x="35" y="18"/>
                      <a:pt x="35" y="18"/>
                    </a:cubicBezTo>
                    <a:cubicBezTo>
                      <a:pt x="35" y="18"/>
                      <a:pt x="35" y="18"/>
                      <a:pt x="34" y="17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7"/>
                    </a:cubicBezTo>
                    <a:cubicBezTo>
                      <a:pt x="34" y="17"/>
                      <a:pt x="33" y="17"/>
                      <a:pt x="33" y="17"/>
                    </a:cubicBezTo>
                    <a:moveTo>
                      <a:pt x="32" y="16"/>
                    </a:move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moveTo>
                      <a:pt x="31" y="16"/>
                    </a:moveTo>
                    <a:cubicBezTo>
                      <a:pt x="31" y="16"/>
                      <a:pt x="31" y="16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17"/>
                      <a:pt x="32" y="16"/>
                      <a:pt x="32" y="16"/>
                    </a:cubicBezTo>
                    <a:cubicBezTo>
                      <a:pt x="32" y="16"/>
                      <a:pt x="31" y="16"/>
                      <a:pt x="31" y="16"/>
                    </a:cubicBezTo>
                    <a:moveTo>
                      <a:pt x="22" y="10"/>
                    </a:moveTo>
                    <a:cubicBezTo>
                      <a:pt x="22" y="10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2" y="11"/>
                      <a:pt x="22" y="11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1" y="9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10"/>
                      <a:pt x="2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2" y="9"/>
                      <a:pt x="1" y="9"/>
                    </a:cubicBezTo>
                    <a:moveTo>
                      <a:pt x="19" y="8"/>
                    </a:moveTo>
                    <a:cubicBezTo>
                      <a:pt x="19" y="9"/>
                      <a:pt x="19" y="9"/>
                      <a:pt x="18" y="10"/>
                    </a:cubicBezTo>
                    <a:cubicBezTo>
                      <a:pt x="19" y="10"/>
                      <a:pt x="20" y="11"/>
                      <a:pt x="21" y="11"/>
                    </a:cubicBezTo>
                    <a:cubicBezTo>
                      <a:pt x="21" y="11"/>
                      <a:pt x="21" y="10"/>
                      <a:pt x="22" y="10"/>
                    </a:cubicBezTo>
                    <a:cubicBezTo>
                      <a:pt x="21" y="9"/>
                      <a:pt x="20" y="9"/>
                      <a:pt x="19" y="8"/>
                    </a:cubicBezTo>
                    <a:moveTo>
                      <a:pt x="0" y="8"/>
                    </a:move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moveTo>
                      <a:pt x="6" y="0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1"/>
                      <a:pt x="6" y="0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7" name="Freeform 9922"/>
              <p:cNvSpPr>
                <a:spLocks noEditPoints="1"/>
              </p:cNvSpPr>
              <p:nvPr/>
            </p:nvSpPr>
            <p:spPr bwMode="auto">
              <a:xfrm>
                <a:off x="-385" y="3417"/>
                <a:ext cx="196" cy="121"/>
              </a:xfrm>
              <a:custGeom>
                <a:avLst/>
                <a:gdLst>
                  <a:gd name="T0" fmla="*/ 76 w 83"/>
                  <a:gd name="T1" fmla="*/ 47 h 51"/>
                  <a:gd name="T2" fmla="*/ 83 w 83"/>
                  <a:gd name="T3" fmla="*/ 51 h 51"/>
                  <a:gd name="T4" fmla="*/ 60 w 83"/>
                  <a:gd name="T5" fmla="*/ 42 h 51"/>
                  <a:gd name="T6" fmla="*/ 63 w 83"/>
                  <a:gd name="T7" fmla="*/ 44 h 51"/>
                  <a:gd name="T8" fmla="*/ 62 w 83"/>
                  <a:gd name="T9" fmla="*/ 39 h 51"/>
                  <a:gd name="T10" fmla="*/ 71 w 83"/>
                  <a:gd name="T11" fmla="*/ 44 h 51"/>
                  <a:gd name="T12" fmla="*/ 62 w 83"/>
                  <a:gd name="T13" fmla="*/ 39 h 51"/>
                  <a:gd name="T14" fmla="*/ 46 w 83"/>
                  <a:gd name="T15" fmla="*/ 29 h 51"/>
                  <a:gd name="T16" fmla="*/ 53 w 83"/>
                  <a:gd name="T17" fmla="*/ 33 h 51"/>
                  <a:gd name="T18" fmla="*/ 46 w 83"/>
                  <a:gd name="T19" fmla="*/ 29 h 51"/>
                  <a:gd name="T20" fmla="*/ 46 w 83"/>
                  <a:gd name="T21" fmla="*/ 29 h 51"/>
                  <a:gd name="T22" fmla="*/ 46 w 83"/>
                  <a:gd name="T23" fmla="*/ 29 h 51"/>
                  <a:gd name="T24" fmla="*/ 43 w 83"/>
                  <a:gd name="T25" fmla="*/ 27 h 51"/>
                  <a:gd name="T26" fmla="*/ 45 w 83"/>
                  <a:gd name="T27" fmla="*/ 28 h 51"/>
                  <a:gd name="T28" fmla="*/ 42 w 83"/>
                  <a:gd name="T29" fmla="*/ 26 h 51"/>
                  <a:gd name="T30" fmla="*/ 42 w 83"/>
                  <a:gd name="T31" fmla="*/ 27 h 51"/>
                  <a:gd name="T32" fmla="*/ 42 w 83"/>
                  <a:gd name="T33" fmla="*/ 26 h 51"/>
                  <a:gd name="T34" fmla="*/ 38 w 83"/>
                  <a:gd name="T35" fmla="*/ 24 h 51"/>
                  <a:gd name="T36" fmla="*/ 41 w 83"/>
                  <a:gd name="T37" fmla="*/ 26 h 51"/>
                  <a:gd name="T38" fmla="*/ 29 w 83"/>
                  <a:gd name="T39" fmla="*/ 18 h 51"/>
                  <a:gd name="T40" fmla="*/ 30 w 83"/>
                  <a:gd name="T41" fmla="*/ 19 h 51"/>
                  <a:gd name="T42" fmla="*/ 29 w 83"/>
                  <a:gd name="T43" fmla="*/ 18 h 51"/>
                  <a:gd name="T44" fmla="*/ 27 w 83"/>
                  <a:gd name="T45" fmla="*/ 17 h 51"/>
                  <a:gd name="T46" fmla="*/ 29 w 83"/>
                  <a:gd name="T47" fmla="*/ 18 h 51"/>
                  <a:gd name="T48" fmla="*/ 27 w 83"/>
                  <a:gd name="T49" fmla="*/ 17 h 51"/>
                  <a:gd name="T50" fmla="*/ 27 w 83"/>
                  <a:gd name="T51" fmla="*/ 17 h 51"/>
                  <a:gd name="T52" fmla="*/ 27 w 83"/>
                  <a:gd name="T53" fmla="*/ 17 h 51"/>
                  <a:gd name="T54" fmla="*/ 26 w 83"/>
                  <a:gd name="T55" fmla="*/ 16 h 51"/>
                  <a:gd name="T56" fmla="*/ 26 w 83"/>
                  <a:gd name="T57" fmla="*/ 16 h 51"/>
                  <a:gd name="T58" fmla="*/ 17 w 83"/>
                  <a:gd name="T59" fmla="*/ 11 h 51"/>
                  <a:gd name="T60" fmla="*/ 17 w 83"/>
                  <a:gd name="T61" fmla="*/ 11 h 51"/>
                  <a:gd name="T62" fmla="*/ 17 w 83"/>
                  <a:gd name="T63" fmla="*/ 11 h 51"/>
                  <a:gd name="T64" fmla="*/ 14 w 83"/>
                  <a:gd name="T65" fmla="*/ 9 h 51"/>
                  <a:gd name="T66" fmla="*/ 16 w 83"/>
                  <a:gd name="T67" fmla="*/ 10 h 51"/>
                  <a:gd name="T68" fmla="*/ 1 w 83"/>
                  <a:gd name="T69" fmla="*/ 1 h 51"/>
                  <a:gd name="T70" fmla="*/ 3 w 83"/>
                  <a:gd name="T71" fmla="*/ 2 h 51"/>
                  <a:gd name="T72" fmla="*/ 1 w 83"/>
                  <a:gd name="T73" fmla="*/ 1 h 51"/>
                  <a:gd name="T74" fmla="*/ 0 w 83"/>
                  <a:gd name="T75" fmla="*/ 0 h 51"/>
                  <a:gd name="T76" fmla="*/ 0 w 83"/>
                  <a:gd name="T7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3" h="51">
                    <a:moveTo>
                      <a:pt x="76" y="47"/>
                    </a:moveTo>
                    <a:cubicBezTo>
                      <a:pt x="76" y="47"/>
                      <a:pt x="76" y="47"/>
                      <a:pt x="76" y="47"/>
                    </a:cubicBezTo>
                    <a:cubicBezTo>
                      <a:pt x="78" y="49"/>
                      <a:pt x="80" y="50"/>
                      <a:pt x="83" y="51"/>
                    </a:cubicBezTo>
                    <a:cubicBezTo>
                      <a:pt x="83" y="51"/>
                      <a:pt x="83" y="51"/>
                      <a:pt x="83" y="51"/>
                    </a:cubicBezTo>
                    <a:cubicBezTo>
                      <a:pt x="76" y="47"/>
                      <a:pt x="76" y="47"/>
                      <a:pt x="76" y="47"/>
                    </a:cubicBezTo>
                    <a:moveTo>
                      <a:pt x="60" y="42"/>
                    </a:moveTo>
                    <a:cubicBezTo>
                      <a:pt x="63" y="44"/>
                      <a:pt x="63" y="44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cubicBezTo>
                      <a:pt x="62" y="43"/>
                      <a:pt x="61" y="43"/>
                      <a:pt x="60" y="42"/>
                    </a:cubicBezTo>
                    <a:moveTo>
                      <a:pt x="62" y="39"/>
                    </a:moveTo>
                    <a:cubicBezTo>
                      <a:pt x="62" y="39"/>
                      <a:pt x="62" y="39"/>
                      <a:pt x="62" y="39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62" y="39"/>
                      <a:pt x="62" y="39"/>
                      <a:pt x="62" y="39"/>
                    </a:cubicBezTo>
                    <a:moveTo>
                      <a:pt x="47" y="29"/>
                    </a:moveTo>
                    <a:cubicBezTo>
                      <a:pt x="47" y="29"/>
                      <a:pt x="47" y="29"/>
                      <a:pt x="46" y="29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47" y="29"/>
                      <a:pt x="47" y="29"/>
                      <a:pt x="47" y="29"/>
                    </a:cubicBezTo>
                    <a:moveTo>
                      <a:pt x="46" y="29"/>
                    </a:move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moveTo>
                      <a:pt x="43" y="27"/>
                    </a:moveTo>
                    <a:cubicBezTo>
                      <a:pt x="43" y="27"/>
                      <a:pt x="43" y="27"/>
                      <a:pt x="43" y="27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3" y="27"/>
                      <a:pt x="43" y="27"/>
                      <a:pt x="43" y="27"/>
                    </a:cubicBezTo>
                    <a:moveTo>
                      <a:pt x="42" y="26"/>
                    </a:move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moveTo>
                      <a:pt x="38" y="24"/>
                    </a:moveTo>
                    <a:cubicBezTo>
                      <a:pt x="38" y="24"/>
                      <a:pt x="38" y="24"/>
                      <a:pt x="38" y="24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38" y="24"/>
                      <a:pt x="38" y="24"/>
                      <a:pt x="38" y="24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29" y="18"/>
                      <a:pt x="29" y="18"/>
                      <a:pt x="29" y="18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6" y="16"/>
                    </a:move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8" name="Freeform 9923"/>
              <p:cNvSpPr>
                <a:spLocks noEditPoints="1"/>
              </p:cNvSpPr>
              <p:nvPr/>
            </p:nvSpPr>
            <p:spPr bwMode="auto">
              <a:xfrm>
                <a:off x="-385" y="3401"/>
                <a:ext cx="246" cy="158"/>
              </a:xfrm>
              <a:custGeom>
                <a:avLst/>
                <a:gdLst>
                  <a:gd name="T0" fmla="*/ 99 w 104"/>
                  <a:gd name="T1" fmla="*/ 67 h 67"/>
                  <a:gd name="T2" fmla="*/ 94 w 104"/>
                  <a:gd name="T3" fmla="*/ 64 h 67"/>
                  <a:gd name="T4" fmla="*/ 85 w 104"/>
                  <a:gd name="T5" fmla="*/ 59 h 67"/>
                  <a:gd name="T6" fmla="*/ 100 w 104"/>
                  <a:gd name="T7" fmla="*/ 55 h 67"/>
                  <a:gd name="T8" fmla="*/ 100 w 104"/>
                  <a:gd name="T9" fmla="*/ 55 h 67"/>
                  <a:gd name="T10" fmla="*/ 83 w 104"/>
                  <a:gd name="T11" fmla="*/ 57 h 67"/>
                  <a:gd name="T12" fmla="*/ 99 w 104"/>
                  <a:gd name="T13" fmla="*/ 56 h 67"/>
                  <a:gd name="T14" fmla="*/ 90 w 104"/>
                  <a:gd name="T15" fmla="*/ 50 h 67"/>
                  <a:gd name="T16" fmla="*/ 82 w 104"/>
                  <a:gd name="T17" fmla="*/ 44 h 67"/>
                  <a:gd name="T18" fmla="*/ 82 w 104"/>
                  <a:gd name="T19" fmla="*/ 44 h 67"/>
                  <a:gd name="T20" fmla="*/ 72 w 104"/>
                  <a:gd name="T21" fmla="*/ 50 h 67"/>
                  <a:gd name="T22" fmla="*/ 76 w 104"/>
                  <a:gd name="T23" fmla="*/ 42 h 67"/>
                  <a:gd name="T24" fmla="*/ 47 w 104"/>
                  <a:gd name="T25" fmla="*/ 35 h 67"/>
                  <a:gd name="T26" fmla="*/ 47 w 104"/>
                  <a:gd name="T27" fmla="*/ 35 h 67"/>
                  <a:gd name="T28" fmla="*/ 47 w 104"/>
                  <a:gd name="T29" fmla="*/ 35 h 67"/>
                  <a:gd name="T30" fmla="*/ 45 w 104"/>
                  <a:gd name="T31" fmla="*/ 34 h 67"/>
                  <a:gd name="T32" fmla="*/ 43 w 104"/>
                  <a:gd name="T33" fmla="*/ 32 h 67"/>
                  <a:gd name="T34" fmla="*/ 39 w 104"/>
                  <a:gd name="T35" fmla="*/ 30 h 67"/>
                  <a:gd name="T36" fmla="*/ 39 w 104"/>
                  <a:gd name="T37" fmla="*/ 30 h 67"/>
                  <a:gd name="T38" fmla="*/ 59 w 104"/>
                  <a:gd name="T39" fmla="*/ 31 h 67"/>
                  <a:gd name="T40" fmla="*/ 49 w 104"/>
                  <a:gd name="T41" fmla="*/ 27 h 67"/>
                  <a:gd name="T42" fmla="*/ 47 w 104"/>
                  <a:gd name="T43" fmla="*/ 25 h 67"/>
                  <a:gd name="T44" fmla="*/ 30 w 104"/>
                  <a:gd name="T45" fmla="*/ 24 h 67"/>
                  <a:gd name="T46" fmla="*/ 30 w 104"/>
                  <a:gd name="T47" fmla="*/ 24 h 67"/>
                  <a:gd name="T48" fmla="*/ 31 w 104"/>
                  <a:gd name="T49" fmla="*/ 24 h 67"/>
                  <a:gd name="T50" fmla="*/ 29 w 104"/>
                  <a:gd name="T51" fmla="*/ 24 h 67"/>
                  <a:gd name="T52" fmla="*/ 28 w 104"/>
                  <a:gd name="T53" fmla="*/ 23 h 67"/>
                  <a:gd name="T54" fmla="*/ 27 w 104"/>
                  <a:gd name="T55" fmla="*/ 23 h 67"/>
                  <a:gd name="T56" fmla="*/ 27 w 104"/>
                  <a:gd name="T57" fmla="*/ 23 h 67"/>
                  <a:gd name="T58" fmla="*/ 28 w 104"/>
                  <a:gd name="T59" fmla="*/ 22 h 67"/>
                  <a:gd name="T60" fmla="*/ 27 w 104"/>
                  <a:gd name="T61" fmla="*/ 23 h 67"/>
                  <a:gd name="T62" fmla="*/ 43 w 104"/>
                  <a:gd name="T63" fmla="*/ 23 h 67"/>
                  <a:gd name="T64" fmla="*/ 27 w 104"/>
                  <a:gd name="T65" fmla="*/ 22 h 67"/>
                  <a:gd name="T66" fmla="*/ 27 w 104"/>
                  <a:gd name="T67" fmla="*/ 22 h 67"/>
                  <a:gd name="T68" fmla="*/ 35 w 104"/>
                  <a:gd name="T69" fmla="*/ 17 h 67"/>
                  <a:gd name="T70" fmla="*/ 17 w 104"/>
                  <a:gd name="T71" fmla="*/ 17 h 67"/>
                  <a:gd name="T72" fmla="*/ 18 w 104"/>
                  <a:gd name="T73" fmla="*/ 16 h 67"/>
                  <a:gd name="T74" fmla="*/ 32 w 104"/>
                  <a:gd name="T75" fmla="*/ 16 h 67"/>
                  <a:gd name="T76" fmla="*/ 32 w 104"/>
                  <a:gd name="T77" fmla="*/ 16 h 67"/>
                  <a:gd name="T78" fmla="*/ 32 w 104"/>
                  <a:gd name="T79" fmla="*/ 15 h 67"/>
                  <a:gd name="T80" fmla="*/ 31 w 104"/>
                  <a:gd name="T81" fmla="*/ 16 h 67"/>
                  <a:gd name="T82" fmla="*/ 14 w 104"/>
                  <a:gd name="T83" fmla="*/ 15 h 67"/>
                  <a:gd name="T84" fmla="*/ 15 w 104"/>
                  <a:gd name="T85" fmla="*/ 14 h 67"/>
                  <a:gd name="T86" fmla="*/ 15 w 104"/>
                  <a:gd name="T87" fmla="*/ 14 h 67"/>
                  <a:gd name="T88" fmla="*/ 22 w 104"/>
                  <a:gd name="T89" fmla="*/ 10 h 67"/>
                  <a:gd name="T90" fmla="*/ 4 w 104"/>
                  <a:gd name="T91" fmla="*/ 8 h 67"/>
                  <a:gd name="T92" fmla="*/ 18 w 104"/>
                  <a:gd name="T93" fmla="*/ 9 h 67"/>
                  <a:gd name="T94" fmla="*/ 4 w 104"/>
                  <a:gd name="T95" fmla="*/ 8 h 67"/>
                  <a:gd name="T96" fmla="*/ 4 w 104"/>
                  <a:gd name="T97" fmla="*/ 8 h 67"/>
                  <a:gd name="T98" fmla="*/ 4 w 104"/>
                  <a:gd name="T99" fmla="*/ 8 h 67"/>
                  <a:gd name="T100" fmla="*/ 4 w 104"/>
                  <a:gd name="T101" fmla="*/ 7 h 67"/>
                  <a:gd name="T102" fmla="*/ 0 w 104"/>
                  <a:gd name="T103" fmla="*/ 6 h 67"/>
                  <a:gd name="T104" fmla="*/ 1 w 104"/>
                  <a:gd name="T105" fmla="*/ 5 h 67"/>
                  <a:gd name="T106" fmla="*/ 1 w 104"/>
                  <a:gd name="T107" fmla="*/ 5 h 67"/>
                  <a:gd name="T108" fmla="*/ 8 w 104"/>
                  <a:gd name="T109" fmla="*/ 2 h 67"/>
                  <a:gd name="T110" fmla="*/ 4 w 104"/>
                  <a:gd name="T111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4" h="67">
                    <a:moveTo>
                      <a:pt x="95" y="64"/>
                    </a:moveTo>
                    <a:cubicBezTo>
                      <a:pt x="94" y="64"/>
                      <a:pt x="94" y="64"/>
                      <a:pt x="94" y="65"/>
                    </a:cubicBezTo>
                    <a:cubicBezTo>
                      <a:pt x="96" y="66"/>
                      <a:pt x="97" y="66"/>
                      <a:pt x="99" y="67"/>
                    </a:cubicBezTo>
                    <a:cubicBezTo>
                      <a:pt x="99" y="67"/>
                      <a:pt x="99" y="67"/>
                      <a:pt x="99" y="67"/>
                    </a:cubicBezTo>
                    <a:cubicBezTo>
                      <a:pt x="98" y="66"/>
                      <a:pt x="96" y="65"/>
                      <a:pt x="95" y="64"/>
                    </a:cubicBezTo>
                    <a:moveTo>
                      <a:pt x="88" y="60"/>
                    </a:moveTo>
                    <a:cubicBezTo>
                      <a:pt x="88" y="60"/>
                      <a:pt x="88" y="60"/>
                      <a:pt x="88" y="61"/>
                    </a:cubicBezTo>
                    <a:cubicBezTo>
                      <a:pt x="90" y="62"/>
                      <a:pt x="92" y="63"/>
                      <a:pt x="94" y="64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2" y="63"/>
                      <a:pt x="90" y="61"/>
                      <a:pt x="88" y="60"/>
                    </a:cubicBezTo>
                    <a:moveTo>
                      <a:pt x="85" y="58"/>
                    </a:moveTo>
                    <a:cubicBezTo>
                      <a:pt x="85" y="59"/>
                      <a:pt x="85" y="59"/>
                      <a:pt x="85" y="59"/>
                    </a:cubicBezTo>
                    <a:cubicBezTo>
                      <a:pt x="85" y="59"/>
                      <a:pt x="86" y="59"/>
                      <a:pt x="86" y="59"/>
                    </a:cubicBezTo>
                    <a:cubicBezTo>
                      <a:pt x="86" y="59"/>
                      <a:pt x="86" y="59"/>
                      <a:pt x="86" y="59"/>
                    </a:cubicBezTo>
                    <a:cubicBezTo>
                      <a:pt x="86" y="59"/>
                      <a:pt x="86" y="59"/>
                      <a:pt x="85" y="58"/>
                    </a:cubicBezTo>
                    <a:moveTo>
                      <a:pt x="100" y="55"/>
                    </a:moveTo>
                    <a:cubicBezTo>
                      <a:pt x="100" y="56"/>
                      <a:pt x="100" y="56"/>
                      <a:pt x="99" y="56"/>
                    </a:cubicBezTo>
                    <a:cubicBezTo>
                      <a:pt x="101" y="57"/>
                      <a:pt x="103" y="58"/>
                      <a:pt x="104" y="58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0" y="55"/>
                      <a:pt x="100" y="55"/>
                      <a:pt x="100" y="55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8" y="55"/>
                      <a:pt x="81" y="56"/>
                      <a:pt x="83" y="58"/>
                    </a:cubicBezTo>
                    <a:cubicBezTo>
                      <a:pt x="83" y="57"/>
                      <a:pt x="83" y="57"/>
                      <a:pt x="83" y="57"/>
                    </a:cubicBezTo>
                    <a:cubicBezTo>
                      <a:pt x="81" y="56"/>
                      <a:pt x="79" y="54"/>
                      <a:pt x="76" y="53"/>
                    </a:cubicBezTo>
                    <a:moveTo>
                      <a:pt x="93" y="51"/>
                    </a:moveTo>
                    <a:cubicBezTo>
                      <a:pt x="93" y="52"/>
                      <a:pt x="93" y="52"/>
                      <a:pt x="93" y="52"/>
                    </a:cubicBezTo>
                    <a:cubicBezTo>
                      <a:pt x="95" y="53"/>
                      <a:pt x="97" y="54"/>
                      <a:pt x="99" y="56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93" y="51"/>
                      <a:pt x="93" y="51"/>
                      <a:pt x="93" y="51"/>
                    </a:cubicBezTo>
                    <a:moveTo>
                      <a:pt x="90" y="50"/>
                    </a:moveTo>
                    <a:cubicBezTo>
                      <a:pt x="90" y="50"/>
                      <a:pt x="90" y="50"/>
                      <a:pt x="90" y="50"/>
                    </a:cubicBezTo>
                    <a:cubicBezTo>
                      <a:pt x="90" y="50"/>
                      <a:pt x="91" y="51"/>
                      <a:pt x="91" y="51"/>
                    </a:cubicBezTo>
                    <a:cubicBezTo>
                      <a:pt x="91" y="51"/>
                      <a:pt x="91" y="50"/>
                      <a:pt x="91" y="50"/>
                    </a:cubicBezTo>
                    <a:cubicBezTo>
                      <a:pt x="90" y="50"/>
                      <a:pt x="90" y="50"/>
                      <a:pt x="90" y="50"/>
                    </a:cubicBezTo>
                    <a:moveTo>
                      <a:pt x="82" y="44"/>
                    </a:moveTo>
                    <a:cubicBezTo>
                      <a:pt x="82" y="45"/>
                      <a:pt x="81" y="45"/>
                      <a:pt x="81" y="45"/>
                    </a:cubicBezTo>
                    <a:cubicBezTo>
                      <a:pt x="84" y="47"/>
                      <a:pt x="86" y="48"/>
                      <a:pt x="88" y="49"/>
                    </a:cubicBezTo>
                    <a:cubicBezTo>
                      <a:pt x="88" y="49"/>
                      <a:pt x="88" y="49"/>
                      <a:pt x="88" y="48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63" y="44"/>
                    </a:moveTo>
                    <a:cubicBezTo>
                      <a:pt x="63" y="44"/>
                      <a:pt x="63" y="45"/>
                      <a:pt x="62" y="45"/>
                    </a:cubicBezTo>
                    <a:cubicBezTo>
                      <a:pt x="65" y="47"/>
                      <a:pt x="68" y="49"/>
                      <a:pt x="71" y="50"/>
                    </a:cubicBezTo>
                    <a:cubicBezTo>
                      <a:pt x="71" y="50"/>
                      <a:pt x="72" y="50"/>
                      <a:pt x="72" y="50"/>
                    </a:cubicBezTo>
                    <a:cubicBezTo>
                      <a:pt x="69" y="48"/>
                      <a:pt x="66" y="46"/>
                      <a:pt x="63" y="44"/>
                    </a:cubicBezTo>
                    <a:moveTo>
                      <a:pt x="68" y="36"/>
                    </a:moveTo>
                    <a:cubicBezTo>
                      <a:pt x="68" y="36"/>
                      <a:pt x="67" y="37"/>
                      <a:pt x="67" y="37"/>
                    </a:cubicBezTo>
                    <a:cubicBezTo>
                      <a:pt x="70" y="39"/>
                      <a:pt x="73" y="41"/>
                      <a:pt x="76" y="42"/>
                    </a:cubicBezTo>
                    <a:cubicBezTo>
                      <a:pt x="76" y="42"/>
                      <a:pt x="76" y="41"/>
                      <a:pt x="77" y="41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1" y="37"/>
                      <a:pt x="69" y="37"/>
                      <a:pt x="68" y="36"/>
                    </a:cubicBezTo>
                    <a:moveTo>
                      <a:pt x="47" y="35"/>
                    </a:moveTo>
                    <a:cubicBezTo>
                      <a:pt x="47" y="35"/>
                      <a:pt x="47" y="35"/>
                      <a:pt x="47" y="35"/>
                    </a:cubicBezTo>
                    <a:cubicBezTo>
                      <a:pt x="49" y="37"/>
                      <a:pt x="51" y="38"/>
                      <a:pt x="54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2" y="37"/>
                      <a:pt x="50" y="36"/>
                      <a:pt x="47" y="35"/>
                    </a:cubicBezTo>
                    <a:moveTo>
                      <a:pt x="47" y="35"/>
                    </a:move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moveTo>
                      <a:pt x="44" y="33"/>
                    </a:moveTo>
                    <a:cubicBezTo>
                      <a:pt x="44" y="33"/>
                      <a:pt x="44" y="33"/>
                      <a:pt x="44" y="33"/>
                    </a:cubicBezTo>
                    <a:cubicBezTo>
                      <a:pt x="44" y="33"/>
                      <a:pt x="45" y="34"/>
                      <a:pt x="45" y="34"/>
                    </a:cubicBezTo>
                    <a:cubicBezTo>
                      <a:pt x="45" y="34"/>
                      <a:pt x="45" y="34"/>
                      <a:pt x="45" y="33"/>
                    </a:cubicBezTo>
                    <a:cubicBezTo>
                      <a:pt x="45" y="33"/>
                      <a:pt x="45" y="33"/>
                      <a:pt x="44" y="33"/>
                    </a:cubicBezTo>
                    <a:moveTo>
                      <a:pt x="43" y="32"/>
                    </a:move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2"/>
                      <a:pt x="43" y="32"/>
                      <a:pt x="43" y="33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moveTo>
                      <a:pt x="39" y="30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1"/>
                      <a:pt x="41" y="31"/>
                      <a:pt x="42" y="32"/>
                    </a:cubicBezTo>
                    <a:cubicBezTo>
                      <a:pt x="42" y="32"/>
                      <a:pt x="42" y="32"/>
                      <a:pt x="42" y="31"/>
                    </a:cubicBezTo>
                    <a:cubicBezTo>
                      <a:pt x="41" y="31"/>
                      <a:pt x="40" y="30"/>
                      <a:pt x="39" y="30"/>
                    </a:cubicBezTo>
                    <a:moveTo>
                      <a:pt x="52" y="27"/>
                    </a:moveTo>
                    <a:cubicBezTo>
                      <a:pt x="52" y="27"/>
                      <a:pt x="52" y="28"/>
                      <a:pt x="51" y="28"/>
                    </a:cubicBezTo>
                    <a:cubicBezTo>
                      <a:pt x="54" y="29"/>
                      <a:pt x="56" y="31"/>
                      <a:pt x="58" y="32"/>
                    </a:cubicBezTo>
                    <a:cubicBezTo>
                      <a:pt x="58" y="31"/>
                      <a:pt x="59" y="31"/>
                      <a:pt x="59" y="31"/>
                    </a:cubicBezTo>
                    <a:cubicBezTo>
                      <a:pt x="57" y="29"/>
                      <a:pt x="54" y="28"/>
                      <a:pt x="52" y="27"/>
                    </a:cubicBezTo>
                    <a:moveTo>
                      <a:pt x="49" y="25"/>
                    </a:moveTo>
                    <a:cubicBezTo>
                      <a:pt x="48" y="25"/>
                      <a:pt x="48" y="26"/>
                      <a:pt x="48" y="26"/>
                    </a:cubicBezTo>
                    <a:cubicBezTo>
                      <a:pt x="48" y="26"/>
                      <a:pt x="49" y="27"/>
                      <a:pt x="49" y="27"/>
                    </a:cubicBezTo>
                    <a:cubicBezTo>
                      <a:pt x="49" y="26"/>
                      <a:pt x="50" y="26"/>
                      <a:pt x="50" y="26"/>
                    </a:cubicBezTo>
                    <a:cubicBezTo>
                      <a:pt x="50" y="25"/>
                      <a:pt x="49" y="25"/>
                      <a:pt x="49" y="25"/>
                    </a:cubicBezTo>
                    <a:moveTo>
                      <a:pt x="47" y="24"/>
                    </a:move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47" y="25"/>
                      <a:pt x="48" y="24"/>
                    </a:cubicBezTo>
                    <a:cubicBezTo>
                      <a:pt x="47" y="24"/>
                      <a:pt x="47" y="24"/>
                      <a:pt x="47" y="24"/>
                    </a:cubicBezTo>
                    <a:moveTo>
                      <a:pt x="30" y="24"/>
                    </a:moveTo>
                    <a:cubicBezTo>
                      <a:pt x="30" y="24"/>
                      <a:pt x="30" y="24"/>
                      <a:pt x="29" y="24"/>
                    </a:cubicBezTo>
                    <a:cubicBezTo>
                      <a:pt x="30" y="25"/>
                      <a:pt x="30" y="25"/>
                      <a:pt x="31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0" y="24"/>
                      <a:pt x="30" y="24"/>
                      <a:pt x="30" y="24"/>
                    </a:cubicBezTo>
                    <a:moveTo>
                      <a:pt x="30" y="24"/>
                    </a:moveTo>
                    <a:cubicBezTo>
                      <a:pt x="30" y="24"/>
                      <a:pt x="30" y="24"/>
                      <a:pt x="30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4"/>
                      <a:pt x="30" y="24"/>
                      <a:pt x="30" y="24"/>
                    </a:cubicBezTo>
                    <a:moveTo>
                      <a:pt x="28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4"/>
                      <a:pt x="29" y="24"/>
                      <a:pt x="29" y="24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29" y="24"/>
                      <a:pt x="29" y="23"/>
                      <a:pt x="28" y="23"/>
                    </a:cubicBezTo>
                    <a:moveTo>
                      <a:pt x="28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9" y="23"/>
                      <a:pt x="29" y="23"/>
                      <a:pt x="30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9" y="23"/>
                      <a:pt x="29" y="23"/>
                      <a:pt x="28" y="23"/>
                    </a:cubicBezTo>
                    <a:moveTo>
                      <a:pt x="27" y="23"/>
                    </a:move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7" y="23"/>
                      <a:pt x="27" y="23"/>
                      <a:pt x="27" y="23"/>
                    </a:cubicBezTo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moveTo>
                      <a:pt x="27" y="22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2"/>
                      <a:pt x="27" y="23"/>
                      <a:pt x="27" y="23"/>
                    </a:cubicBezTo>
                    <a:cubicBezTo>
                      <a:pt x="27" y="23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44" y="22"/>
                    </a:moveTo>
                    <a:cubicBezTo>
                      <a:pt x="43" y="22"/>
                      <a:pt x="43" y="23"/>
                      <a:pt x="43" y="23"/>
                    </a:cubicBezTo>
                    <a:cubicBezTo>
                      <a:pt x="44" y="24"/>
                      <a:pt x="45" y="24"/>
                      <a:pt x="46" y="25"/>
                    </a:cubicBezTo>
                    <a:cubicBezTo>
                      <a:pt x="46" y="25"/>
                      <a:pt x="47" y="24"/>
                      <a:pt x="47" y="24"/>
                    </a:cubicBezTo>
                    <a:cubicBezTo>
                      <a:pt x="46" y="23"/>
                      <a:pt x="45" y="23"/>
                      <a:pt x="44" y="22"/>
                    </a:cubicBezTo>
                    <a:moveTo>
                      <a:pt x="27" y="22"/>
                    </a:move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34" y="17"/>
                    </a:moveTo>
                    <a:cubicBezTo>
                      <a:pt x="34" y="17"/>
                      <a:pt x="34" y="17"/>
                      <a:pt x="34" y="18"/>
                    </a:cubicBezTo>
                    <a:cubicBezTo>
                      <a:pt x="34" y="18"/>
                      <a:pt x="34" y="18"/>
                      <a:pt x="35" y="18"/>
                    </a:cubicBezTo>
                    <a:cubicBezTo>
                      <a:pt x="35" y="18"/>
                      <a:pt x="35" y="18"/>
                      <a:pt x="35" y="17"/>
                    </a:cubicBezTo>
                    <a:cubicBezTo>
                      <a:pt x="35" y="17"/>
                      <a:pt x="35" y="17"/>
                      <a:pt x="34" y="17"/>
                    </a:cubicBezTo>
                    <a:moveTo>
                      <a:pt x="17" y="17"/>
                    </a:move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7" y="17"/>
                    </a:cubicBezTo>
                    <a:moveTo>
                      <a:pt x="18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moveTo>
                      <a:pt x="32" y="16"/>
                    </a:moveTo>
                    <a:cubicBezTo>
                      <a:pt x="32" y="16"/>
                      <a:pt x="32" y="16"/>
                      <a:pt x="32" y="17"/>
                    </a:cubicBezTo>
                    <a:cubicBezTo>
                      <a:pt x="32" y="17"/>
                      <a:pt x="33" y="17"/>
                      <a:pt x="33" y="18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3" y="16"/>
                      <a:pt x="33" y="16"/>
                      <a:pt x="32" y="16"/>
                    </a:cubicBezTo>
                    <a:moveTo>
                      <a:pt x="32" y="15"/>
                    </a:move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6"/>
                      <a:pt x="32" y="16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moveTo>
                      <a:pt x="31" y="15"/>
                    </a:moveTo>
                    <a:cubicBezTo>
                      <a:pt x="31" y="15"/>
                      <a:pt x="30" y="15"/>
                      <a:pt x="30" y="16"/>
                    </a:cubicBezTo>
                    <a:cubicBezTo>
                      <a:pt x="30" y="16"/>
                      <a:pt x="30" y="16"/>
                      <a:pt x="31" y="16"/>
                    </a:cubicBezTo>
                    <a:cubicBezTo>
                      <a:pt x="31" y="16"/>
                      <a:pt x="31" y="15"/>
                      <a:pt x="31" y="15"/>
                    </a:cubicBezTo>
                    <a:cubicBezTo>
                      <a:pt x="31" y="15"/>
                      <a:pt x="31" y="15"/>
                      <a:pt x="31" y="15"/>
                    </a:cubicBezTo>
                    <a:moveTo>
                      <a:pt x="14" y="15"/>
                    </a:moveTo>
                    <a:cubicBezTo>
                      <a:pt x="14" y="15"/>
                      <a:pt x="14" y="15"/>
                      <a:pt x="14" y="15"/>
                    </a:cubicBezTo>
                    <a:cubicBezTo>
                      <a:pt x="15" y="15"/>
                      <a:pt x="16" y="16"/>
                      <a:pt x="17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6"/>
                      <a:pt x="15" y="15"/>
                      <a:pt x="14" y="15"/>
                    </a:cubicBezTo>
                    <a:moveTo>
                      <a:pt x="15" y="14"/>
                    </a:move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15"/>
                      <a:pt x="17" y="15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5"/>
                      <a:pt x="16" y="15"/>
                      <a:pt x="15" y="14"/>
                    </a:cubicBezTo>
                    <a:moveTo>
                      <a:pt x="22" y="10"/>
                    </a:moveTo>
                    <a:cubicBezTo>
                      <a:pt x="22" y="10"/>
                      <a:pt x="21" y="10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0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18" y="8"/>
                    </a:moveTo>
                    <a:cubicBezTo>
                      <a:pt x="18" y="8"/>
                      <a:pt x="18" y="8"/>
                      <a:pt x="18" y="9"/>
                    </a:cubicBezTo>
                    <a:cubicBezTo>
                      <a:pt x="19" y="9"/>
                      <a:pt x="20" y="10"/>
                      <a:pt x="21" y="11"/>
                    </a:cubicBezTo>
                    <a:cubicBezTo>
                      <a:pt x="21" y="10"/>
                      <a:pt x="21" y="10"/>
                      <a:pt x="21" y="9"/>
                    </a:cubicBezTo>
                    <a:cubicBezTo>
                      <a:pt x="20" y="9"/>
                      <a:pt x="19" y="8"/>
                      <a:pt x="18" y="8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1" y="6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7"/>
                      <a:pt x="2" y="7"/>
                      <a:pt x="1" y="6"/>
                    </a:cubicBezTo>
                    <a:moveTo>
                      <a:pt x="2" y="6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7"/>
                      <a:pt x="2" y="6"/>
                      <a:pt x="2" y="6"/>
                    </a:cubicBezTo>
                    <a:moveTo>
                      <a:pt x="1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2"/>
                      <a:pt x="6" y="2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9" name="Freeform 9924"/>
              <p:cNvSpPr>
                <a:spLocks noEditPoints="1"/>
              </p:cNvSpPr>
              <p:nvPr/>
            </p:nvSpPr>
            <p:spPr bwMode="auto">
              <a:xfrm>
                <a:off x="-366" y="3382"/>
                <a:ext cx="234" cy="146"/>
              </a:xfrm>
              <a:custGeom>
                <a:avLst/>
                <a:gdLst>
                  <a:gd name="T0" fmla="*/ 94 w 99"/>
                  <a:gd name="T1" fmla="*/ 59 h 62"/>
                  <a:gd name="T2" fmla="*/ 99 w 99"/>
                  <a:gd name="T3" fmla="*/ 62 h 62"/>
                  <a:gd name="T4" fmla="*/ 98 w 99"/>
                  <a:gd name="T5" fmla="*/ 61 h 62"/>
                  <a:gd name="T6" fmla="*/ 88 w 99"/>
                  <a:gd name="T7" fmla="*/ 55 h 62"/>
                  <a:gd name="T8" fmla="*/ 94 w 99"/>
                  <a:gd name="T9" fmla="*/ 59 h 62"/>
                  <a:gd name="T10" fmla="*/ 88 w 99"/>
                  <a:gd name="T11" fmla="*/ 55 h 62"/>
                  <a:gd name="T12" fmla="*/ 77 w 99"/>
                  <a:gd name="T13" fmla="*/ 47 h 62"/>
                  <a:gd name="T14" fmla="*/ 84 w 99"/>
                  <a:gd name="T15" fmla="*/ 52 h 62"/>
                  <a:gd name="T16" fmla="*/ 71 w 99"/>
                  <a:gd name="T17" fmla="*/ 45 h 62"/>
                  <a:gd name="T18" fmla="*/ 71 w 99"/>
                  <a:gd name="T19" fmla="*/ 45 h 62"/>
                  <a:gd name="T20" fmla="*/ 66 w 99"/>
                  <a:gd name="T21" fmla="*/ 41 h 62"/>
                  <a:gd name="T22" fmla="*/ 71 w 99"/>
                  <a:gd name="T23" fmla="*/ 44 h 62"/>
                  <a:gd name="T24" fmla="*/ 66 w 99"/>
                  <a:gd name="T25" fmla="*/ 41 h 62"/>
                  <a:gd name="T26" fmla="*/ 54 w 99"/>
                  <a:gd name="T27" fmla="*/ 33 h 62"/>
                  <a:gd name="T28" fmla="*/ 54 w 99"/>
                  <a:gd name="T29" fmla="*/ 33 h 62"/>
                  <a:gd name="T30" fmla="*/ 47 w 99"/>
                  <a:gd name="T31" fmla="*/ 29 h 62"/>
                  <a:gd name="T32" fmla="*/ 54 w 99"/>
                  <a:gd name="T33" fmla="*/ 33 h 62"/>
                  <a:gd name="T34" fmla="*/ 47 w 99"/>
                  <a:gd name="T35" fmla="*/ 29 h 62"/>
                  <a:gd name="T36" fmla="*/ 44 w 99"/>
                  <a:gd name="T37" fmla="*/ 27 h 62"/>
                  <a:gd name="T38" fmla="*/ 45 w 99"/>
                  <a:gd name="T39" fmla="*/ 28 h 62"/>
                  <a:gd name="T40" fmla="*/ 43 w 99"/>
                  <a:gd name="T41" fmla="*/ 26 h 62"/>
                  <a:gd name="T42" fmla="*/ 43 w 99"/>
                  <a:gd name="T43" fmla="*/ 27 h 62"/>
                  <a:gd name="T44" fmla="*/ 43 w 99"/>
                  <a:gd name="T45" fmla="*/ 26 h 62"/>
                  <a:gd name="T46" fmla="*/ 39 w 99"/>
                  <a:gd name="T47" fmla="*/ 24 h 62"/>
                  <a:gd name="T48" fmla="*/ 42 w 99"/>
                  <a:gd name="T49" fmla="*/ 26 h 62"/>
                  <a:gd name="T50" fmla="*/ 39 w 99"/>
                  <a:gd name="T51" fmla="*/ 24 h 62"/>
                  <a:gd name="T52" fmla="*/ 30 w 99"/>
                  <a:gd name="T53" fmla="*/ 19 h 62"/>
                  <a:gd name="T54" fmla="*/ 31 w 99"/>
                  <a:gd name="T55" fmla="*/ 19 h 62"/>
                  <a:gd name="T56" fmla="*/ 28 w 99"/>
                  <a:gd name="T57" fmla="*/ 17 h 62"/>
                  <a:gd name="T58" fmla="*/ 30 w 99"/>
                  <a:gd name="T59" fmla="*/ 19 h 62"/>
                  <a:gd name="T60" fmla="*/ 28 w 99"/>
                  <a:gd name="T61" fmla="*/ 17 h 62"/>
                  <a:gd name="T62" fmla="*/ 27 w 99"/>
                  <a:gd name="T63" fmla="*/ 17 h 62"/>
                  <a:gd name="T64" fmla="*/ 28 w 99"/>
                  <a:gd name="T65" fmla="*/ 17 h 62"/>
                  <a:gd name="T66" fmla="*/ 27 w 99"/>
                  <a:gd name="T67" fmla="*/ 16 h 62"/>
                  <a:gd name="T68" fmla="*/ 27 w 99"/>
                  <a:gd name="T69" fmla="*/ 17 h 62"/>
                  <a:gd name="T70" fmla="*/ 27 w 99"/>
                  <a:gd name="T71" fmla="*/ 16 h 62"/>
                  <a:gd name="T72" fmla="*/ 18 w 99"/>
                  <a:gd name="T73" fmla="*/ 11 h 62"/>
                  <a:gd name="T74" fmla="*/ 18 w 99"/>
                  <a:gd name="T75" fmla="*/ 11 h 62"/>
                  <a:gd name="T76" fmla="*/ 15 w 99"/>
                  <a:gd name="T77" fmla="*/ 9 h 62"/>
                  <a:gd name="T78" fmla="*/ 17 w 99"/>
                  <a:gd name="T79" fmla="*/ 11 h 62"/>
                  <a:gd name="T80" fmla="*/ 18 w 99"/>
                  <a:gd name="T81" fmla="*/ 10 h 62"/>
                  <a:gd name="T82" fmla="*/ 3 w 99"/>
                  <a:gd name="T83" fmla="*/ 1 h 62"/>
                  <a:gd name="T84" fmla="*/ 4 w 99"/>
                  <a:gd name="T85" fmla="*/ 3 h 62"/>
                  <a:gd name="T86" fmla="*/ 3 w 99"/>
                  <a:gd name="T87" fmla="*/ 1 h 62"/>
                  <a:gd name="T88" fmla="*/ 1 w 99"/>
                  <a:gd name="T89" fmla="*/ 1 h 62"/>
                  <a:gd name="T90" fmla="*/ 3 w 99"/>
                  <a:gd name="T91" fmla="*/ 1 h 62"/>
                  <a:gd name="T92" fmla="*/ 1 w 99"/>
                  <a:gd name="T93" fmla="*/ 0 h 62"/>
                  <a:gd name="T94" fmla="*/ 1 w 99"/>
                  <a:gd name="T95" fmla="*/ 0 h 62"/>
                  <a:gd name="T96" fmla="*/ 1 w 99"/>
                  <a:gd name="T9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9" h="62">
                    <a:moveTo>
                      <a:pt x="94" y="59"/>
                    </a:moveTo>
                    <a:cubicBezTo>
                      <a:pt x="94" y="59"/>
                      <a:pt x="94" y="59"/>
                      <a:pt x="94" y="59"/>
                    </a:cubicBezTo>
                    <a:cubicBezTo>
                      <a:pt x="95" y="59"/>
                      <a:pt x="96" y="60"/>
                      <a:pt x="96" y="60"/>
                    </a:cubicBezTo>
                    <a:cubicBezTo>
                      <a:pt x="99" y="62"/>
                      <a:pt x="99" y="62"/>
                      <a:pt x="99" y="62"/>
                    </a:cubicBezTo>
                    <a:cubicBezTo>
                      <a:pt x="99" y="62"/>
                      <a:pt x="99" y="62"/>
                      <a:pt x="99" y="61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7" y="60"/>
                      <a:pt x="96" y="59"/>
                      <a:pt x="94" y="59"/>
                    </a:cubicBezTo>
                    <a:moveTo>
                      <a:pt x="88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90" y="56"/>
                      <a:pt x="92" y="58"/>
                      <a:pt x="94" y="59"/>
                    </a:cubicBezTo>
                    <a:cubicBezTo>
                      <a:pt x="94" y="59"/>
                      <a:pt x="94" y="59"/>
                      <a:pt x="94" y="59"/>
                    </a:cubicBezTo>
                    <a:cubicBezTo>
                      <a:pt x="92" y="58"/>
                      <a:pt x="90" y="56"/>
                      <a:pt x="88" y="55"/>
                    </a:cubicBezTo>
                    <a:moveTo>
                      <a:pt x="77" y="47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79" y="49"/>
                      <a:pt x="81" y="50"/>
                      <a:pt x="83" y="52"/>
                    </a:cubicBezTo>
                    <a:cubicBezTo>
                      <a:pt x="83" y="52"/>
                      <a:pt x="84" y="52"/>
                      <a:pt x="84" y="52"/>
                    </a:cubicBezTo>
                    <a:cubicBezTo>
                      <a:pt x="81" y="50"/>
                      <a:pt x="79" y="49"/>
                      <a:pt x="77" y="47"/>
                    </a:cubicBezTo>
                    <a:moveTo>
                      <a:pt x="71" y="45"/>
                    </a:move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moveTo>
                      <a:pt x="66" y="41"/>
                    </a:moveTo>
                    <a:cubicBezTo>
                      <a:pt x="70" y="43"/>
                      <a:pt x="70" y="43"/>
                      <a:pt x="70" y="43"/>
                    </a:cubicBezTo>
                    <a:cubicBezTo>
                      <a:pt x="70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2" y="44"/>
                    </a:cubicBezTo>
                    <a:cubicBezTo>
                      <a:pt x="70" y="43"/>
                      <a:pt x="68" y="42"/>
                      <a:pt x="66" y="41"/>
                    </a:cubicBezTo>
                    <a:moveTo>
                      <a:pt x="54" y="33"/>
                    </a:move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moveTo>
                      <a:pt x="47" y="29"/>
                    </a:moveTo>
                    <a:cubicBezTo>
                      <a:pt x="47" y="29"/>
                      <a:pt x="47" y="29"/>
                      <a:pt x="47" y="29"/>
                    </a:cubicBezTo>
                    <a:cubicBezTo>
                      <a:pt x="50" y="31"/>
                      <a:pt x="52" y="32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2" y="32"/>
                      <a:pt x="50" y="30"/>
                      <a:pt x="47" y="29"/>
                    </a:cubicBezTo>
                    <a:moveTo>
                      <a:pt x="44" y="27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7"/>
                      <a:pt x="45" y="27"/>
                      <a:pt x="44" y="27"/>
                    </a:cubicBezTo>
                    <a:moveTo>
                      <a:pt x="43" y="26"/>
                    </a:move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3" y="27"/>
                      <a:pt x="43" y="27"/>
                    </a:cubicBezTo>
                    <a:cubicBezTo>
                      <a:pt x="43" y="27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moveTo>
                      <a:pt x="39" y="24"/>
                    </a:moveTo>
                    <a:cubicBezTo>
                      <a:pt x="39" y="24"/>
                      <a:pt x="39" y="24"/>
                      <a:pt x="39" y="24"/>
                    </a:cubicBezTo>
                    <a:cubicBezTo>
                      <a:pt x="40" y="25"/>
                      <a:pt x="40" y="25"/>
                      <a:pt x="41" y="26"/>
                    </a:cubicBezTo>
                    <a:cubicBezTo>
                      <a:pt x="41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1" y="25"/>
                      <a:pt x="40" y="25"/>
                      <a:pt x="39" y="24"/>
                    </a:cubicBezTo>
                    <a:moveTo>
                      <a:pt x="30" y="18"/>
                    </a:moveTo>
                    <a:cubicBezTo>
                      <a:pt x="30" y="18"/>
                      <a:pt x="30" y="19"/>
                      <a:pt x="30" y="19"/>
                    </a:cubicBezTo>
                    <a:cubicBezTo>
                      <a:pt x="30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8"/>
                      <a:pt x="30" y="18"/>
                    </a:cubicBezTo>
                    <a:moveTo>
                      <a:pt x="28" y="17"/>
                    </a:moveTo>
                    <a:cubicBezTo>
                      <a:pt x="28" y="17"/>
                      <a:pt x="28" y="17"/>
                      <a:pt x="28" y="18"/>
                    </a:cubicBezTo>
                    <a:cubicBezTo>
                      <a:pt x="29" y="18"/>
                      <a:pt x="29" y="18"/>
                      <a:pt x="30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29" y="18"/>
                      <a:pt x="29" y="17"/>
                      <a:pt x="28" y="17"/>
                    </a:cubicBezTo>
                    <a:moveTo>
                      <a:pt x="28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27" y="16"/>
                    </a:moveTo>
                    <a:cubicBezTo>
                      <a:pt x="27" y="16"/>
                      <a:pt x="26" y="16"/>
                      <a:pt x="26" y="17"/>
                    </a:cubicBezTo>
                    <a:cubicBezTo>
                      <a:pt x="26" y="17"/>
                      <a:pt x="27" y="17"/>
                      <a:pt x="27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4" y="9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8" y="11"/>
                      <a:pt x="18" y="10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3" y="1"/>
                      <a:pt x="3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0" name="Freeform 9925"/>
              <p:cNvSpPr>
                <a:spLocks noEditPoints="1"/>
              </p:cNvSpPr>
              <p:nvPr/>
            </p:nvSpPr>
            <p:spPr bwMode="auto">
              <a:xfrm>
                <a:off x="-368" y="3384"/>
                <a:ext cx="236" cy="142"/>
              </a:xfrm>
              <a:custGeom>
                <a:avLst/>
                <a:gdLst>
                  <a:gd name="T0" fmla="*/ 96 w 100"/>
                  <a:gd name="T1" fmla="*/ 57 h 60"/>
                  <a:gd name="T2" fmla="*/ 100 w 100"/>
                  <a:gd name="T3" fmla="*/ 60 h 60"/>
                  <a:gd name="T4" fmla="*/ 89 w 100"/>
                  <a:gd name="T5" fmla="*/ 53 h 60"/>
                  <a:gd name="T6" fmla="*/ 95 w 100"/>
                  <a:gd name="T7" fmla="*/ 57 h 60"/>
                  <a:gd name="T8" fmla="*/ 89 w 100"/>
                  <a:gd name="T9" fmla="*/ 53 h 60"/>
                  <a:gd name="T10" fmla="*/ 86 w 100"/>
                  <a:gd name="T11" fmla="*/ 52 h 60"/>
                  <a:gd name="T12" fmla="*/ 87 w 100"/>
                  <a:gd name="T13" fmla="*/ 52 h 60"/>
                  <a:gd name="T14" fmla="*/ 78 w 100"/>
                  <a:gd name="T15" fmla="*/ 46 h 60"/>
                  <a:gd name="T16" fmla="*/ 84 w 100"/>
                  <a:gd name="T17" fmla="*/ 51 h 60"/>
                  <a:gd name="T18" fmla="*/ 78 w 100"/>
                  <a:gd name="T19" fmla="*/ 46 h 60"/>
                  <a:gd name="T20" fmla="*/ 63 w 100"/>
                  <a:gd name="T21" fmla="*/ 39 h 60"/>
                  <a:gd name="T22" fmla="*/ 72 w 100"/>
                  <a:gd name="T23" fmla="*/ 44 h 60"/>
                  <a:gd name="T24" fmla="*/ 71 w 100"/>
                  <a:gd name="T25" fmla="*/ 42 h 60"/>
                  <a:gd name="T26" fmla="*/ 65 w 100"/>
                  <a:gd name="T27" fmla="*/ 38 h 60"/>
                  <a:gd name="T28" fmla="*/ 55 w 100"/>
                  <a:gd name="T29" fmla="*/ 32 h 60"/>
                  <a:gd name="T30" fmla="*/ 54 w 100"/>
                  <a:gd name="T31" fmla="*/ 33 h 60"/>
                  <a:gd name="T32" fmla="*/ 55 w 100"/>
                  <a:gd name="T33" fmla="*/ 32 h 60"/>
                  <a:gd name="T34" fmla="*/ 48 w 100"/>
                  <a:gd name="T35" fmla="*/ 29 h 60"/>
                  <a:gd name="T36" fmla="*/ 55 w 100"/>
                  <a:gd name="T37" fmla="*/ 32 h 60"/>
                  <a:gd name="T38" fmla="*/ 45 w 100"/>
                  <a:gd name="T39" fmla="*/ 26 h 60"/>
                  <a:gd name="T40" fmla="*/ 46 w 100"/>
                  <a:gd name="T41" fmla="*/ 28 h 60"/>
                  <a:gd name="T42" fmla="*/ 45 w 100"/>
                  <a:gd name="T43" fmla="*/ 26 h 60"/>
                  <a:gd name="T44" fmla="*/ 43 w 100"/>
                  <a:gd name="T45" fmla="*/ 26 h 60"/>
                  <a:gd name="T46" fmla="*/ 44 w 100"/>
                  <a:gd name="T47" fmla="*/ 26 h 60"/>
                  <a:gd name="T48" fmla="*/ 40 w 100"/>
                  <a:gd name="T49" fmla="*/ 24 h 60"/>
                  <a:gd name="T50" fmla="*/ 40 w 100"/>
                  <a:gd name="T51" fmla="*/ 25 h 60"/>
                  <a:gd name="T52" fmla="*/ 43 w 100"/>
                  <a:gd name="T53" fmla="*/ 25 h 60"/>
                  <a:gd name="T54" fmla="*/ 40 w 100"/>
                  <a:gd name="T55" fmla="*/ 24 h 60"/>
                  <a:gd name="T56" fmla="*/ 30 w 100"/>
                  <a:gd name="T57" fmla="*/ 19 h 60"/>
                  <a:gd name="T58" fmla="*/ 32 w 100"/>
                  <a:gd name="T59" fmla="*/ 19 h 60"/>
                  <a:gd name="T60" fmla="*/ 29 w 100"/>
                  <a:gd name="T61" fmla="*/ 17 h 60"/>
                  <a:gd name="T62" fmla="*/ 30 w 100"/>
                  <a:gd name="T63" fmla="*/ 19 h 60"/>
                  <a:gd name="T64" fmla="*/ 29 w 100"/>
                  <a:gd name="T65" fmla="*/ 17 h 60"/>
                  <a:gd name="T66" fmla="*/ 28 w 100"/>
                  <a:gd name="T67" fmla="*/ 17 h 60"/>
                  <a:gd name="T68" fmla="*/ 28 w 100"/>
                  <a:gd name="T69" fmla="*/ 17 h 60"/>
                  <a:gd name="T70" fmla="*/ 27 w 100"/>
                  <a:gd name="T71" fmla="*/ 16 h 60"/>
                  <a:gd name="T72" fmla="*/ 27 w 100"/>
                  <a:gd name="T73" fmla="*/ 17 h 60"/>
                  <a:gd name="T74" fmla="*/ 27 w 100"/>
                  <a:gd name="T75" fmla="*/ 16 h 60"/>
                  <a:gd name="T76" fmla="*/ 18 w 100"/>
                  <a:gd name="T77" fmla="*/ 11 h 60"/>
                  <a:gd name="T78" fmla="*/ 19 w 100"/>
                  <a:gd name="T79" fmla="*/ 11 h 60"/>
                  <a:gd name="T80" fmla="*/ 15 w 100"/>
                  <a:gd name="T81" fmla="*/ 9 h 60"/>
                  <a:gd name="T82" fmla="*/ 18 w 100"/>
                  <a:gd name="T83" fmla="*/ 11 h 60"/>
                  <a:gd name="T84" fmla="*/ 15 w 100"/>
                  <a:gd name="T85" fmla="*/ 9 h 60"/>
                  <a:gd name="T86" fmla="*/ 3 w 100"/>
                  <a:gd name="T87" fmla="*/ 2 h 60"/>
                  <a:gd name="T88" fmla="*/ 5 w 100"/>
                  <a:gd name="T89" fmla="*/ 3 h 60"/>
                  <a:gd name="T90" fmla="*/ 2 w 100"/>
                  <a:gd name="T91" fmla="*/ 1 h 60"/>
                  <a:gd name="T92" fmla="*/ 3 w 100"/>
                  <a:gd name="T93" fmla="*/ 2 h 60"/>
                  <a:gd name="T94" fmla="*/ 2 w 100"/>
                  <a:gd name="T95" fmla="*/ 1 h 60"/>
                  <a:gd name="T96" fmla="*/ 0 w 100"/>
                  <a:gd name="T97" fmla="*/ 1 h 60"/>
                  <a:gd name="T98" fmla="*/ 1 w 100"/>
                  <a:gd name="T9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0" h="60"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8" y="58"/>
                      <a:pt x="99" y="59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9" y="59"/>
                      <a:pt x="97" y="58"/>
                      <a:pt x="96" y="57"/>
                    </a:cubicBezTo>
                    <a:moveTo>
                      <a:pt x="89" y="53"/>
                    </a:moveTo>
                    <a:cubicBezTo>
                      <a:pt x="89" y="53"/>
                      <a:pt x="89" y="54"/>
                      <a:pt x="89" y="54"/>
                    </a:cubicBezTo>
                    <a:cubicBezTo>
                      <a:pt x="92" y="55"/>
                      <a:pt x="94" y="56"/>
                      <a:pt x="95" y="57"/>
                    </a:cubicBezTo>
                    <a:cubicBezTo>
                      <a:pt x="95" y="57"/>
                      <a:pt x="95" y="57"/>
                      <a:pt x="95" y="57"/>
                    </a:cubicBezTo>
                    <a:cubicBezTo>
                      <a:pt x="93" y="56"/>
                      <a:pt x="91" y="55"/>
                      <a:pt x="89" y="53"/>
                    </a:cubicBezTo>
                    <a:moveTo>
                      <a:pt x="86" y="52"/>
                    </a:moveTo>
                    <a:cubicBezTo>
                      <a:pt x="86" y="52"/>
                      <a:pt x="86" y="52"/>
                      <a:pt x="86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6" y="52"/>
                    </a:cubicBezTo>
                    <a:moveTo>
                      <a:pt x="78" y="46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80" y="48"/>
                      <a:pt x="82" y="50"/>
                      <a:pt x="84" y="51"/>
                    </a:cubicBezTo>
                    <a:cubicBezTo>
                      <a:pt x="84" y="51"/>
                      <a:pt x="84" y="51"/>
                      <a:pt x="84" y="51"/>
                    </a:cubicBezTo>
                    <a:cubicBezTo>
                      <a:pt x="82" y="49"/>
                      <a:pt x="80" y="48"/>
                      <a:pt x="78" y="46"/>
                    </a:cubicBezTo>
                    <a:moveTo>
                      <a:pt x="64" y="38"/>
                    </a:moveTo>
                    <a:cubicBezTo>
                      <a:pt x="64" y="38"/>
                      <a:pt x="64" y="38"/>
                      <a:pt x="63" y="39"/>
                    </a:cubicBezTo>
                    <a:cubicBezTo>
                      <a:pt x="66" y="40"/>
                      <a:pt x="69" y="42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2" y="44"/>
                      <a:pt x="72" y="44"/>
                      <a:pt x="72" y="43"/>
                    </a:cubicBezTo>
                    <a:cubicBezTo>
                      <a:pt x="72" y="43"/>
                      <a:pt x="71" y="43"/>
                      <a:pt x="71" y="42"/>
                    </a:cubicBezTo>
                    <a:cubicBezTo>
                      <a:pt x="67" y="40"/>
                      <a:pt x="67" y="40"/>
                      <a:pt x="67" y="40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8"/>
                      <a:pt x="64" y="38"/>
                    </a:cubicBezTo>
                    <a:moveTo>
                      <a:pt x="55" y="32"/>
                    </a:moveTo>
                    <a:cubicBezTo>
                      <a:pt x="55" y="33"/>
                      <a:pt x="55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5" y="33"/>
                      <a:pt x="55" y="33"/>
                      <a:pt x="55" y="32"/>
                    </a:cubicBezTo>
                    <a:cubicBezTo>
                      <a:pt x="55" y="32"/>
                      <a:pt x="55" y="32"/>
                      <a:pt x="55" y="32"/>
                    </a:cubicBezTo>
                    <a:moveTo>
                      <a:pt x="48" y="28"/>
                    </a:move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31"/>
                      <a:pt x="52" y="32"/>
                      <a:pt x="54" y="33"/>
                    </a:cubicBezTo>
                    <a:cubicBezTo>
                      <a:pt x="55" y="33"/>
                      <a:pt x="55" y="33"/>
                      <a:pt x="55" y="32"/>
                    </a:cubicBezTo>
                    <a:cubicBezTo>
                      <a:pt x="53" y="31"/>
                      <a:pt x="51" y="30"/>
                      <a:pt x="48" y="28"/>
                    </a:cubicBezTo>
                    <a:moveTo>
                      <a:pt x="45" y="26"/>
                    </a:moveTo>
                    <a:cubicBezTo>
                      <a:pt x="45" y="27"/>
                      <a:pt x="44" y="27"/>
                      <a:pt x="44" y="27"/>
                    </a:cubicBezTo>
                    <a:cubicBezTo>
                      <a:pt x="45" y="28"/>
                      <a:pt x="45" y="28"/>
                      <a:pt x="46" y="28"/>
                    </a:cubicBezTo>
                    <a:cubicBezTo>
                      <a:pt x="46" y="28"/>
                      <a:pt x="46" y="27"/>
                      <a:pt x="46" y="27"/>
                    </a:cubicBezTo>
                    <a:cubicBezTo>
                      <a:pt x="46" y="27"/>
                      <a:pt x="45" y="27"/>
                      <a:pt x="45" y="26"/>
                    </a:cubicBezTo>
                    <a:moveTo>
                      <a:pt x="43" y="26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6"/>
                      <a:pt x="44" y="26"/>
                      <a:pt x="44" y="26"/>
                    </a:cubicBezTo>
                    <a:cubicBezTo>
                      <a:pt x="44" y="26"/>
                      <a:pt x="43" y="26"/>
                      <a:pt x="43" y="26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39" y="24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5"/>
                      <a:pt x="42" y="26"/>
                      <a:pt x="43" y="26"/>
                    </a:cubicBezTo>
                    <a:cubicBezTo>
                      <a:pt x="43" y="26"/>
                      <a:pt x="43" y="26"/>
                      <a:pt x="43" y="25"/>
                    </a:cubicBezTo>
                    <a:cubicBezTo>
                      <a:pt x="43" y="25"/>
                      <a:pt x="42" y="25"/>
                      <a:pt x="42" y="25"/>
                    </a:cubicBezTo>
                    <a:cubicBezTo>
                      <a:pt x="41" y="24"/>
                      <a:pt x="41" y="24"/>
                      <a:pt x="40" y="24"/>
                    </a:cubicBezTo>
                    <a:moveTo>
                      <a:pt x="31" y="18"/>
                    </a:moveTo>
                    <a:cubicBezTo>
                      <a:pt x="31" y="18"/>
                      <a:pt x="30" y="19"/>
                      <a:pt x="30" y="19"/>
                    </a:cubicBezTo>
                    <a:cubicBezTo>
                      <a:pt x="31" y="19"/>
                      <a:pt x="31" y="19"/>
                      <a:pt x="31" y="20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9"/>
                      <a:pt x="31" y="18"/>
                      <a:pt x="31" y="18"/>
                    </a:cubicBezTo>
                    <a:moveTo>
                      <a:pt x="29" y="17"/>
                    </a:moveTo>
                    <a:cubicBezTo>
                      <a:pt x="29" y="17"/>
                      <a:pt x="28" y="17"/>
                      <a:pt x="28" y="18"/>
                    </a:cubicBezTo>
                    <a:cubicBezTo>
                      <a:pt x="29" y="18"/>
                      <a:pt x="29" y="18"/>
                      <a:pt x="30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29" y="17"/>
                      <a:pt x="29" y="17"/>
                    </a:cubicBezTo>
                    <a:moveTo>
                      <a:pt x="28" y="16"/>
                    </a:move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6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6"/>
                      <a:pt x="28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9" y="11"/>
                    </a:cubicBezTo>
                    <a:cubicBezTo>
                      <a:pt x="19" y="11"/>
                      <a:pt x="19" y="11"/>
                      <a:pt x="18" y="11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10"/>
                      <a:pt x="17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3" y="2"/>
                      <a:pt x="3" y="1"/>
                    </a:cubicBezTo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1" name="Freeform 9926"/>
              <p:cNvSpPr>
                <a:spLocks noEditPoints="1"/>
              </p:cNvSpPr>
              <p:nvPr/>
            </p:nvSpPr>
            <p:spPr bwMode="auto">
              <a:xfrm>
                <a:off x="-363" y="3375"/>
                <a:ext cx="240" cy="144"/>
              </a:xfrm>
              <a:custGeom>
                <a:avLst/>
                <a:gdLst>
                  <a:gd name="T0" fmla="*/ 96 w 102"/>
                  <a:gd name="T1" fmla="*/ 58 h 61"/>
                  <a:gd name="T2" fmla="*/ 101 w 102"/>
                  <a:gd name="T3" fmla="*/ 60 h 61"/>
                  <a:gd name="T4" fmla="*/ 98 w 102"/>
                  <a:gd name="T5" fmla="*/ 55 h 61"/>
                  <a:gd name="T6" fmla="*/ 102 w 102"/>
                  <a:gd name="T7" fmla="*/ 58 h 61"/>
                  <a:gd name="T8" fmla="*/ 98 w 102"/>
                  <a:gd name="T9" fmla="*/ 55 h 61"/>
                  <a:gd name="T10" fmla="*/ 89 w 102"/>
                  <a:gd name="T11" fmla="*/ 54 h 61"/>
                  <a:gd name="T12" fmla="*/ 96 w 102"/>
                  <a:gd name="T13" fmla="*/ 57 h 61"/>
                  <a:gd name="T14" fmla="*/ 87 w 102"/>
                  <a:gd name="T15" fmla="*/ 52 h 61"/>
                  <a:gd name="T16" fmla="*/ 87 w 102"/>
                  <a:gd name="T17" fmla="*/ 53 h 61"/>
                  <a:gd name="T18" fmla="*/ 87 w 102"/>
                  <a:gd name="T19" fmla="*/ 52 h 61"/>
                  <a:gd name="T20" fmla="*/ 91 w 102"/>
                  <a:gd name="T21" fmla="*/ 51 h 61"/>
                  <a:gd name="T22" fmla="*/ 97 w 102"/>
                  <a:gd name="T23" fmla="*/ 55 h 61"/>
                  <a:gd name="T24" fmla="*/ 80 w 102"/>
                  <a:gd name="T25" fmla="*/ 49 h 61"/>
                  <a:gd name="T26" fmla="*/ 85 w 102"/>
                  <a:gd name="T27" fmla="*/ 51 h 61"/>
                  <a:gd name="T28" fmla="*/ 78 w 102"/>
                  <a:gd name="T29" fmla="*/ 47 h 61"/>
                  <a:gd name="T30" fmla="*/ 80 w 102"/>
                  <a:gd name="T31" fmla="*/ 48 h 61"/>
                  <a:gd name="T32" fmla="*/ 78 w 102"/>
                  <a:gd name="T33" fmla="*/ 47 h 61"/>
                  <a:gd name="T34" fmla="*/ 78 w 102"/>
                  <a:gd name="T35" fmla="*/ 47 h 61"/>
                  <a:gd name="T36" fmla="*/ 78 w 102"/>
                  <a:gd name="T37" fmla="*/ 47 h 61"/>
                  <a:gd name="T38" fmla="*/ 69 w 102"/>
                  <a:gd name="T39" fmla="*/ 42 h 61"/>
                  <a:gd name="T40" fmla="*/ 72 w 102"/>
                  <a:gd name="T41" fmla="*/ 44 h 61"/>
                  <a:gd name="T42" fmla="*/ 69 w 102"/>
                  <a:gd name="T43" fmla="*/ 42 h 61"/>
                  <a:gd name="T44" fmla="*/ 64 w 102"/>
                  <a:gd name="T45" fmla="*/ 39 h 61"/>
                  <a:gd name="T46" fmla="*/ 72 w 102"/>
                  <a:gd name="T47" fmla="*/ 44 h 61"/>
                  <a:gd name="T48" fmla="*/ 64 w 102"/>
                  <a:gd name="T49" fmla="*/ 39 h 61"/>
                  <a:gd name="T50" fmla="*/ 54 w 102"/>
                  <a:gd name="T51" fmla="*/ 34 h 61"/>
                  <a:gd name="T52" fmla="*/ 55 w 102"/>
                  <a:gd name="T53" fmla="*/ 33 h 61"/>
                  <a:gd name="T54" fmla="*/ 48 w 102"/>
                  <a:gd name="T55" fmla="*/ 29 h 61"/>
                  <a:gd name="T56" fmla="*/ 54 w 102"/>
                  <a:gd name="T57" fmla="*/ 34 h 61"/>
                  <a:gd name="T58" fmla="*/ 48 w 102"/>
                  <a:gd name="T59" fmla="*/ 29 h 61"/>
                  <a:gd name="T60" fmla="*/ 44 w 102"/>
                  <a:gd name="T61" fmla="*/ 28 h 61"/>
                  <a:gd name="T62" fmla="*/ 46 w 102"/>
                  <a:gd name="T63" fmla="*/ 28 h 61"/>
                  <a:gd name="T64" fmla="*/ 43 w 102"/>
                  <a:gd name="T65" fmla="*/ 26 h 61"/>
                  <a:gd name="T66" fmla="*/ 43 w 102"/>
                  <a:gd name="T67" fmla="*/ 27 h 61"/>
                  <a:gd name="T68" fmla="*/ 43 w 102"/>
                  <a:gd name="T69" fmla="*/ 26 h 61"/>
                  <a:gd name="T70" fmla="*/ 39 w 102"/>
                  <a:gd name="T71" fmla="*/ 25 h 61"/>
                  <a:gd name="T72" fmla="*/ 43 w 102"/>
                  <a:gd name="T73" fmla="*/ 26 h 61"/>
                  <a:gd name="T74" fmla="*/ 31 w 102"/>
                  <a:gd name="T75" fmla="*/ 19 h 61"/>
                  <a:gd name="T76" fmla="*/ 31 w 102"/>
                  <a:gd name="T77" fmla="*/ 20 h 61"/>
                  <a:gd name="T78" fmla="*/ 31 w 102"/>
                  <a:gd name="T79" fmla="*/ 19 h 61"/>
                  <a:gd name="T80" fmla="*/ 30 w 102"/>
                  <a:gd name="T81" fmla="*/ 19 h 61"/>
                  <a:gd name="T82" fmla="*/ 31 w 102"/>
                  <a:gd name="T83" fmla="*/ 19 h 61"/>
                  <a:gd name="T84" fmla="*/ 29 w 102"/>
                  <a:gd name="T85" fmla="*/ 17 h 61"/>
                  <a:gd name="T86" fmla="*/ 30 w 102"/>
                  <a:gd name="T87" fmla="*/ 19 h 61"/>
                  <a:gd name="T88" fmla="*/ 29 w 102"/>
                  <a:gd name="T89" fmla="*/ 17 h 61"/>
                  <a:gd name="T90" fmla="*/ 28 w 102"/>
                  <a:gd name="T91" fmla="*/ 18 h 61"/>
                  <a:gd name="T92" fmla="*/ 28 w 102"/>
                  <a:gd name="T93" fmla="*/ 17 h 61"/>
                  <a:gd name="T94" fmla="*/ 27 w 102"/>
                  <a:gd name="T95" fmla="*/ 16 h 61"/>
                  <a:gd name="T96" fmla="*/ 27 w 102"/>
                  <a:gd name="T97" fmla="*/ 17 h 61"/>
                  <a:gd name="T98" fmla="*/ 27 w 102"/>
                  <a:gd name="T99" fmla="*/ 16 h 61"/>
                  <a:gd name="T100" fmla="*/ 18 w 102"/>
                  <a:gd name="T101" fmla="*/ 12 h 61"/>
                  <a:gd name="T102" fmla="*/ 19 w 102"/>
                  <a:gd name="T103" fmla="*/ 11 h 61"/>
                  <a:gd name="T104" fmla="*/ 15 w 102"/>
                  <a:gd name="T105" fmla="*/ 9 h 61"/>
                  <a:gd name="T106" fmla="*/ 18 w 102"/>
                  <a:gd name="T107" fmla="*/ 12 h 61"/>
                  <a:gd name="T108" fmla="*/ 15 w 102"/>
                  <a:gd name="T109" fmla="*/ 9 h 61"/>
                  <a:gd name="T110" fmla="*/ 3 w 102"/>
                  <a:gd name="T111" fmla="*/ 3 h 61"/>
                  <a:gd name="T112" fmla="*/ 5 w 102"/>
                  <a:gd name="T113" fmla="*/ 3 h 61"/>
                  <a:gd name="T114" fmla="*/ 2 w 102"/>
                  <a:gd name="T115" fmla="*/ 1 h 61"/>
                  <a:gd name="T116" fmla="*/ 2 w 102"/>
                  <a:gd name="T117" fmla="*/ 2 h 61"/>
                  <a:gd name="T118" fmla="*/ 2 w 102"/>
                  <a:gd name="T119" fmla="*/ 1 h 61"/>
                  <a:gd name="T120" fmla="*/ 0 w 102"/>
                  <a:gd name="T121" fmla="*/ 1 h 61"/>
                  <a:gd name="T122" fmla="*/ 1 w 102"/>
                  <a:gd name="T123" fmla="*/ 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2" h="61">
                    <a:moveTo>
                      <a:pt x="96" y="58"/>
                    </a:moveTo>
                    <a:cubicBezTo>
                      <a:pt x="96" y="58"/>
                      <a:pt x="96" y="58"/>
                      <a:pt x="96" y="58"/>
                    </a:cubicBezTo>
                    <a:cubicBezTo>
                      <a:pt x="97" y="59"/>
                      <a:pt x="99" y="60"/>
                      <a:pt x="100" y="61"/>
                    </a:cubicBezTo>
                    <a:cubicBezTo>
                      <a:pt x="100" y="60"/>
                      <a:pt x="100" y="60"/>
                      <a:pt x="101" y="60"/>
                    </a:cubicBezTo>
                    <a:cubicBezTo>
                      <a:pt x="99" y="59"/>
                      <a:pt x="97" y="59"/>
                      <a:pt x="96" y="58"/>
                    </a:cubicBezTo>
                    <a:moveTo>
                      <a:pt x="98" y="55"/>
                    </a:moveTo>
                    <a:cubicBezTo>
                      <a:pt x="98" y="55"/>
                      <a:pt x="97" y="55"/>
                      <a:pt x="97" y="55"/>
                    </a:cubicBezTo>
                    <a:cubicBezTo>
                      <a:pt x="99" y="56"/>
                      <a:pt x="101" y="57"/>
                      <a:pt x="102" y="58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1" y="57"/>
                      <a:pt x="99" y="56"/>
                      <a:pt x="98" y="55"/>
                    </a:cubicBezTo>
                    <a:moveTo>
                      <a:pt x="89" y="54"/>
                    </a:moveTo>
                    <a:cubicBezTo>
                      <a:pt x="89" y="54"/>
                      <a:pt x="89" y="54"/>
                      <a:pt x="89" y="54"/>
                    </a:cubicBezTo>
                    <a:cubicBezTo>
                      <a:pt x="91" y="55"/>
                      <a:pt x="93" y="56"/>
                      <a:pt x="95" y="58"/>
                    </a:cubicBezTo>
                    <a:cubicBezTo>
                      <a:pt x="96" y="58"/>
                      <a:pt x="96" y="58"/>
                      <a:pt x="96" y="57"/>
                    </a:cubicBezTo>
                    <a:cubicBezTo>
                      <a:pt x="94" y="56"/>
                      <a:pt x="91" y="55"/>
                      <a:pt x="89" y="54"/>
                    </a:cubicBezTo>
                    <a:moveTo>
                      <a:pt x="87" y="52"/>
                    </a:moveTo>
                    <a:cubicBezTo>
                      <a:pt x="87" y="52"/>
                      <a:pt x="86" y="52"/>
                      <a:pt x="86" y="52"/>
                    </a:cubicBezTo>
                    <a:cubicBezTo>
                      <a:pt x="87" y="52"/>
                      <a:pt x="87" y="53"/>
                      <a:pt x="87" y="53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7" y="52"/>
                      <a:pt x="87" y="52"/>
                      <a:pt x="87" y="52"/>
                    </a:cubicBezTo>
                    <a:moveTo>
                      <a:pt x="91" y="51"/>
                    </a:moveTo>
                    <a:cubicBezTo>
                      <a:pt x="91" y="51"/>
                      <a:pt x="91" y="51"/>
                      <a:pt x="91" y="51"/>
                    </a:cubicBezTo>
                    <a:cubicBezTo>
                      <a:pt x="93" y="52"/>
                      <a:pt x="95" y="54"/>
                      <a:pt x="97" y="55"/>
                    </a:cubicBezTo>
                    <a:cubicBezTo>
                      <a:pt x="97" y="55"/>
                      <a:pt x="97" y="55"/>
                      <a:pt x="97" y="55"/>
                    </a:cubicBezTo>
                    <a:cubicBezTo>
                      <a:pt x="95" y="54"/>
                      <a:pt x="93" y="52"/>
                      <a:pt x="91" y="51"/>
                    </a:cubicBezTo>
                    <a:moveTo>
                      <a:pt x="80" y="49"/>
                    </a:moveTo>
                    <a:cubicBezTo>
                      <a:pt x="82" y="49"/>
                      <a:pt x="83" y="50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83" y="50"/>
                      <a:pt x="82" y="49"/>
                      <a:pt x="80" y="49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79" y="47"/>
                      <a:pt x="79" y="48"/>
                      <a:pt x="80" y="48"/>
                    </a:cubicBezTo>
                    <a:cubicBezTo>
                      <a:pt x="80" y="48"/>
                      <a:pt x="80" y="48"/>
                      <a:pt x="80" y="49"/>
                    </a:cubicBezTo>
                    <a:cubicBezTo>
                      <a:pt x="80" y="48"/>
                      <a:pt x="79" y="48"/>
                      <a:pt x="78" y="47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69" y="42"/>
                    </a:moveTo>
                    <a:cubicBezTo>
                      <a:pt x="69" y="42"/>
                      <a:pt x="69" y="42"/>
                      <a:pt x="70" y="42"/>
                    </a:cubicBezTo>
                    <a:cubicBezTo>
                      <a:pt x="71" y="43"/>
                      <a:pt x="72" y="43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1" y="43"/>
                      <a:pt x="70" y="42"/>
                      <a:pt x="69" y="42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8" y="42"/>
                      <a:pt x="71" y="44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2" y="44"/>
                      <a:pt x="71" y="43"/>
                      <a:pt x="70" y="42"/>
                    </a:cubicBezTo>
                    <a:cubicBezTo>
                      <a:pt x="68" y="41"/>
                      <a:pt x="66" y="40"/>
                      <a:pt x="64" y="39"/>
                    </a:cubicBezTo>
                    <a:moveTo>
                      <a:pt x="55" y="33"/>
                    </a:moveTo>
                    <a:cubicBezTo>
                      <a:pt x="55" y="33"/>
                      <a:pt x="55" y="34"/>
                      <a:pt x="54" y="34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5" y="34"/>
                      <a:pt x="55" y="33"/>
                      <a:pt x="55" y="33"/>
                    </a:cubicBezTo>
                    <a:cubicBezTo>
                      <a:pt x="55" y="33"/>
                      <a:pt x="55" y="33"/>
                      <a:pt x="55" y="33"/>
                    </a:cubicBezTo>
                    <a:moveTo>
                      <a:pt x="48" y="29"/>
                    </a:moveTo>
                    <a:cubicBezTo>
                      <a:pt x="48" y="29"/>
                      <a:pt x="48" y="30"/>
                      <a:pt x="48" y="30"/>
                    </a:cubicBezTo>
                    <a:cubicBezTo>
                      <a:pt x="50" y="31"/>
                      <a:pt x="52" y="33"/>
                      <a:pt x="54" y="34"/>
                    </a:cubicBezTo>
                    <a:cubicBezTo>
                      <a:pt x="55" y="34"/>
                      <a:pt x="55" y="33"/>
                      <a:pt x="55" y="33"/>
                    </a:cubicBezTo>
                    <a:cubicBezTo>
                      <a:pt x="53" y="32"/>
                      <a:pt x="50" y="30"/>
                      <a:pt x="48" y="29"/>
                    </a:cubicBezTo>
                    <a:moveTo>
                      <a:pt x="45" y="27"/>
                    </a:moveTo>
                    <a:cubicBezTo>
                      <a:pt x="45" y="27"/>
                      <a:pt x="44" y="28"/>
                      <a:pt x="44" y="28"/>
                    </a:cubicBezTo>
                    <a:cubicBezTo>
                      <a:pt x="45" y="28"/>
                      <a:pt x="45" y="28"/>
                      <a:pt x="46" y="29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5" y="27"/>
                      <a:pt x="45" y="27"/>
                    </a:cubicBezTo>
                    <a:moveTo>
                      <a:pt x="43" y="26"/>
                    </a:move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4" y="27"/>
                      <a:pt x="44" y="26"/>
                    </a:cubicBezTo>
                    <a:cubicBezTo>
                      <a:pt x="44" y="26"/>
                      <a:pt x="43" y="26"/>
                      <a:pt x="43" y="26"/>
                    </a:cubicBezTo>
                    <a:moveTo>
                      <a:pt x="40" y="24"/>
                    </a:moveTo>
                    <a:cubicBezTo>
                      <a:pt x="40" y="24"/>
                      <a:pt x="40" y="25"/>
                      <a:pt x="39" y="25"/>
                    </a:cubicBezTo>
                    <a:cubicBezTo>
                      <a:pt x="40" y="26"/>
                      <a:pt x="42" y="26"/>
                      <a:pt x="43" y="27"/>
                    </a:cubicBezTo>
                    <a:cubicBezTo>
                      <a:pt x="43" y="27"/>
                      <a:pt x="43" y="26"/>
                      <a:pt x="43" y="26"/>
                    </a:cubicBezTo>
                    <a:cubicBezTo>
                      <a:pt x="42" y="25"/>
                      <a:pt x="41" y="25"/>
                      <a:pt x="40" y="24"/>
                    </a:cubicBezTo>
                    <a:moveTo>
                      <a:pt x="31" y="19"/>
                    </a:moveTo>
                    <a:cubicBezTo>
                      <a:pt x="31" y="19"/>
                      <a:pt x="31" y="19"/>
                      <a:pt x="30" y="19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2" y="20"/>
                      <a:pt x="32" y="20"/>
                      <a:pt x="32" y="19"/>
                    </a:cubicBezTo>
                    <a:cubicBezTo>
                      <a:pt x="32" y="19"/>
                      <a:pt x="31" y="19"/>
                      <a:pt x="31" y="19"/>
                    </a:cubicBezTo>
                    <a:moveTo>
                      <a:pt x="30" y="18"/>
                    </a:moveTo>
                    <a:cubicBezTo>
                      <a:pt x="30" y="18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1" y="19"/>
                    </a:cubicBezTo>
                    <a:cubicBezTo>
                      <a:pt x="30" y="18"/>
                      <a:pt x="30" y="18"/>
                      <a:pt x="30" y="18"/>
                    </a:cubicBezTo>
                    <a:moveTo>
                      <a:pt x="29" y="17"/>
                    </a:moveTo>
                    <a:cubicBezTo>
                      <a:pt x="29" y="18"/>
                      <a:pt x="28" y="18"/>
                      <a:pt x="28" y="18"/>
                    </a:cubicBezTo>
                    <a:cubicBezTo>
                      <a:pt x="29" y="18"/>
                      <a:pt x="29" y="19"/>
                      <a:pt x="30" y="19"/>
                    </a:cubicBezTo>
                    <a:cubicBezTo>
                      <a:pt x="30" y="19"/>
                      <a:pt x="30" y="18"/>
                      <a:pt x="30" y="18"/>
                    </a:cubicBezTo>
                    <a:cubicBezTo>
                      <a:pt x="30" y="18"/>
                      <a:pt x="29" y="18"/>
                      <a:pt x="29" y="17"/>
                    </a:cubicBezTo>
                    <a:moveTo>
                      <a:pt x="28" y="17"/>
                    </a:moveTo>
                    <a:cubicBezTo>
                      <a:pt x="28" y="17"/>
                      <a:pt x="28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8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27" y="16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8" y="17"/>
                    </a:cubicBezTo>
                    <a:cubicBezTo>
                      <a:pt x="27" y="17"/>
                      <a:pt x="27" y="16"/>
                      <a:pt x="27" y="16"/>
                    </a:cubicBezTo>
                    <a:moveTo>
                      <a:pt x="19" y="11"/>
                    </a:moveTo>
                    <a:cubicBezTo>
                      <a:pt x="19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moveTo>
                      <a:pt x="15" y="9"/>
                    </a:moveTo>
                    <a:cubicBezTo>
                      <a:pt x="15" y="9"/>
                      <a:pt x="15" y="10"/>
                      <a:pt x="15" y="10"/>
                    </a:cubicBezTo>
                    <a:cubicBezTo>
                      <a:pt x="16" y="11"/>
                      <a:pt x="17" y="11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10"/>
                      <a:pt x="16" y="10"/>
                      <a:pt x="15" y="9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3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2"/>
                      <a:pt x="3" y="2"/>
                    </a:cubicBezTo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2" name="Freeform 9927"/>
              <p:cNvSpPr>
                <a:spLocks noEditPoints="1"/>
              </p:cNvSpPr>
              <p:nvPr/>
            </p:nvSpPr>
            <p:spPr bwMode="auto">
              <a:xfrm>
                <a:off x="-352" y="3361"/>
                <a:ext cx="237" cy="141"/>
              </a:xfrm>
              <a:custGeom>
                <a:avLst/>
                <a:gdLst>
                  <a:gd name="T0" fmla="*/ 95 w 100"/>
                  <a:gd name="T1" fmla="*/ 57 h 60"/>
                  <a:gd name="T2" fmla="*/ 100 w 100"/>
                  <a:gd name="T3" fmla="*/ 60 h 60"/>
                  <a:gd name="T4" fmla="*/ 89 w 100"/>
                  <a:gd name="T5" fmla="*/ 53 h 60"/>
                  <a:gd name="T6" fmla="*/ 95 w 100"/>
                  <a:gd name="T7" fmla="*/ 57 h 60"/>
                  <a:gd name="T8" fmla="*/ 89 w 100"/>
                  <a:gd name="T9" fmla="*/ 53 h 60"/>
                  <a:gd name="T10" fmla="*/ 86 w 100"/>
                  <a:gd name="T11" fmla="*/ 51 h 60"/>
                  <a:gd name="T12" fmla="*/ 87 w 100"/>
                  <a:gd name="T13" fmla="*/ 52 h 60"/>
                  <a:gd name="T14" fmla="*/ 77 w 100"/>
                  <a:gd name="T15" fmla="*/ 46 h 60"/>
                  <a:gd name="T16" fmla="*/ 84 w 100"/>
                  <a:gd name="T17" fmla="*/ 50 h 60"/>
                  <a:gd name="T18" fmla="*/ 77 w 100"/>
                  <a:gd name="T19" fmla="*/ 46 h 60"/>
                  <a:gd name="T20" fmla="*/ 77 w 100"/>
                  <a:gd name="T21" fmla="*/ 46 h 60"/>
                  <a:gd name="T22" fmla="*/ 77 w 100"/>
                  <a:gd name="T23" fmla="*/ 46 h 60"/>
                  <a:gd name="T24" fmla="*/ 63 w 100"/>
                  <a:gd name="T25" fmla="*/ 38 h 60"/>
                  <a:gd name="T26" fmla="*/ 71 w 100"/>
                  <a:gd name="T27" fmla="*/ 43 h 60"/>
                  <a:gd name="T28" fmla="*/ 63 w 100"/>
                  <a:gd name="T29" fmla="*/ 38 h 60"/>
                  <a:gd name="T30" fmla="*/ 47 w 100"/>
                  <a:gd name="T31" fmla="*/ 28 h 60"/>
                  <a:gd name="T32" fmla="*/ 54 w 100"/>
                  <a:gd name="T33" fmla="*/ 32 h 60"/>
                  <a:gd name="T34" fmla="*/ 44 w 100"/>
                  <a:gd name="T35" fmla="*/ 26 h 60"/>
                  <a:gd name="T36" fmla="*/ 45 w 100"/>
                  <a:gd name="T37" fmla="*/ 27 h 60"/>
                  <a:gd name="T38" fmla="*/ 44 w 100"/>
                  <a:gd name="T39" fmla="*/ 26 h 60"/>
                  <a:gd name="T40" fmla="*/ 42 w 100"/>
                  <a:gd name="T41" fmla="*/ 25 h 60"/>
                  <a:gd name="T42" fmla="*/ 43 w 100"/>
                  <a:gd name="T43" fmla="*/ 25 h 60"/>
                  <a:gd name="T44" fmla="*/ 39 w 100"/>
                  <a:gd name="T45" fmla="*/ 23 h 60"/>
                  <a:gd name="T46" fmla="*/ 42 w 100"/>
                  <a:gd name="T47" fmla="*/ 25 h 60"/>
                  <a:gd name="T48" fmla="*/ 39 w 100"/>
                  <a:gd name="T49" fmla="*/ 23 h 60"/>
                  <a:gd name="T50" fmla="*/ 30 w 100"/>
                  <a:gd name="T51" fmla="*/ 18 h 60"/>
                  <a:gd name="T52" fmla="*/ 31 w 100"/>
                  <a:gd name="T53" fmla="*/ 18 h 60"/>
                  <a:gd name="T54" fmla="*/ 29 w 100"/>
                  <a:gd name="T55" fmla="*/ 17 h 60"/>
                  <a:gd name="T56" fmla="*/ 30 w 100"/>
                  <a:gd name="T57" fmla="*/ 18 h 60"/>
                  <a:gd name="T58" fmla="*/ 29 w 100"/>
                  <a:gd name="T59" fmla="*/ 17 h 60"/>
                  <a:gd name="T60" fmla="*/ 28 w 100"/>
                  <a:gd name="T61" fmla="*/ 16 h 60"/>
                  <a:gd name="T62" fmla="*/ 29 w 100"/>
                  <a:gd name="T63" fmla="*/ 17 h 60"/>
                  <a:gd name="T64" fmla="*/ 27 w 100"/>
                  <a:gd name="T65" fmla="*/ 16 h 60"/>
                  <a:gd name="T66" fmla="*/ 27 w 100"/>
                  <a:gd name="T67" fmla="*/ 16 h 60"/>
                  <a:gd name="T68" fmla="*/ 27 w 100"/>
                  <a:gd name="T69" fmla="*/ 16 h 60"/>
                  <a:gd name="T70" fmla="*/ 26 w 100"/>
                  <a:gd name="T71" fmla="*/ 15 h 60"/>
                  <a:gd name="T72" fmla="*/ 27 w 100"/>
                  <a:gd name="T73" fmla="*/ 16 h 60"/>
                  <a:gd name="T74" fmla="*/ 18 w 100"/>
                  <a:gd name="T75" fmla="*/ 10 h 60"/>
                  <a:gd name="T76" fmla="*/ 18 w 100"/>
                  <a:gd name="T77" fmla="*/ 11 h 60"/>
                  <a:gd name="T78" fmla="*/ 18 w 100"/>
                  <a:gd name="T79" fmla="*/ 10 h 60"/>
                  <a:gd name="T80" fmla="*/ 14 w 100"/>
                  <a:gd name="T81" fmla="*/ 8 h 60"/>
                  <a:gd name="T82" fmla="*/ 18 w 100"/>
                  <a:gd name="T83" fmla="*/ 10 h 60"/>
                  <a:gd name="T84" fmla="*/ 2 w 100"/>
                  <a:gd name="T85" fmla="*/ 1 h 60"/>
                  <a:gd name="T86" fmla="*/ 4 w 100"/>
                  <a:gd name="T87" fmla="*/ 2 h 60"/>
                  <a:gd name="T88" fmla="*/ 2 w 100"/>
                  <a:gd name="T89" fmla="*/ 1 h 60"/>
                  <a:gd name="T90" fmla="*/ 1 w 100"/>
                  <a:gd name="T91" fmla="*/ 0 h 60"/>
                  <a:gd name="T92" fmla="*/ 2 w 100"/>
                  <a:gd name="T93" fmla="*/ 1 h 60"/>
                  <a:gd name="T94" fmla="*/ 0 w 100"/>
                  <a:gd name="T95" fmla="*/ 0 h 60"/>
                  <a:gd name="T96" fmla="*/ 0 w 100"/>
                  <a:gd name="T97" fmla="*/ 0 h 60"/>
                  <a:gd name="T98" fmla="*/ 0 w 100"/>
                  <a:gd name="T9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0" h="60">
                    <a:moveTo>
                      <a:pt x="95" y="57"/>
                    </a:moveTo>
                    <a:cubicBezTo>
                      <a:pt x="95" y="57"/>
                      <a:pt x="95" y="57"/>
                      <a:pt x="95" y="57"/>
                    </a:cubicBezTo>
                    <a:cubicBezTo>
                      <a:pt x="96" y="58"/>
                      <a:pt x="98" y="59"/>
                      <a:pt x="99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8" y="59"/>
                      <a:pt x="97" y="58"/>
                      <a:pt x="95" y="57"/>
                    </a:cubicBezTo>
                    <a:moveTo>
                      <a:pt x="89" y="53"/>
                    </a:moveTo>
                    <a:cubicBezTo>
                      <a:pt x="89" y="53"/>
                      <a:pt x="89" y="53"/>
                      <a:pt x="88" y="53"/>
                    </a:cubicBezTo>
                    <a:cubicBezTo>
                      <a:pt x="91" y="54"/>
                      <a:pt x="93" y="56"/>
                      <a:pt x="95" y="57"/>
                    </a:cubicBezTo>
                    <a:cubicBezTo>
                      <a:pt x="95" y="57"/>
                      <a:pt x="95" y="57"/>
                      <a:pt x="95" y="57"/>
                    </a:cubicBezTo>
                    <a:cubicBezTo>
                      <a:pt x="93" y="55"/>
                      <a:pt x="91" y="54"/>
                      <a:pt x="89" y="53"/>
                    </a:cubicBezTo>
                    <a:moveTo>
                      <a:pt x="86" y="51"/>
                    </a:move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6" y="51"/>
                      <a:pt x="86" y="51"/>
                      <a:pt x="86" y="51"/>
                    </a:cubicBezTo>
                    <a:moveTo>
                      <a:pt x="77" y="46"/>
                    </a:moveTo>
                    <a:cubicBezTo>
                      <a:pt x="77" y="46"/>
                      <a:pt x="77" y="46"/>
                      <a:pt x="77" y="46"/>
                    </a:cubicBezTo>
                    <a:cubicBezTo>
                      <a:pt x="79" y="48"/>
                      <a:pt x="82" y="49"/>
                      <a:pt x="84" y="50"/>
                    </a:cubicBezTo>
                    <a:cubicBezTo>
                      <a:pt x="84" y="50"/>
                      <a:pt x="84" y="50"/>
                      <a:pt x="84" y="50"/>
                    </a:cubicBezTo>
                    <a:cubicBezTo>
                      <a:pt x="82" y="49"/>
                      <a:pt x="79" y="47"/>
                      <a:pt x="77" y="46"/>
                    </a:cubicBezTo>
                    <a:moveTo>
                      <a:pt x="77" y="46"/>
                    </a:move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moveTo>
                      <a:pt x="63" y="38"/>
                    </a:moveTo>
                    <a:cubicBezTo>
                      <a:pt x="63" y="38"/>
                      <a:pt x="63" y="38"/>
                      <a:pt x="63" y="38"/>
                    </a:cubicBezTo>
                    <a:cubicBezTo>
                      <a:pt x="66" y="39"/>
                      <a:pt x="69" y="41"/>
                      <a:pt x="71" y="43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69" y="41"/>
                      <a:pt x="66" y="39"/>
                      <a:pt x="63" y="38"/>
                    </a:cubicBezTo>
                    <a:moveTo>
                      <a:pt x="47" y="28"/>
                    </a:moveTo>
                    <a:cubicBezTo>
                      <a:pt x="47" y="28"/>
                      <a:pt x="47" y="28"/>
                      <a:pt x="47" y="28"/>
                    </a:cubicBezTo>
                    <a:cubicBezTo>
                      <a:pt x="49" y="29"/>
                      <a:pt x="52" y="31"/>
                      <a:pt x="54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52" y="31"/>
                      <a:pt x="50" y="29"/>
                      <a:pt x="47" y="28"/>
                    </a:cubicBezTo>
                    <a:moveTo>
                      <a:pt x="44" y="26"/>
                    </a:move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6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6"/>
                      <a:pt x="44" y="26"/>
                      <a:pt x="44" y="26"/>
                    </a:cubicBezTo>
                    <a:moveTo>
                      <a:pt x="42" y="25"/>
                    </a:moveTo>
                    <a:cubicBezTo>
                      <a:pt x="42" y="25"/>
                      <a:pt x="42" y="25"/>
                      <a:pt x="42" y="25"/>
                    </a:cubicBezTo>
                    <a:cubicBezTo>
                      <a:pt x="42" y="25"/>
                      <a:pt x="43" y="25"/>
                      <a:pt x="43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5"/>
                      <a:pt x="43" y="25"/>
                      <a:pt x="42" y="25"/>
                    </a:cubicBezTo>
                    <a:moveTo>
                      <a:pt x="39" y="23"/>
                    </a:moveTo>
                    <a:cubicBezTo>
                      <a:pt x="39" y="23"/>
                      <a:pt x="39" y="23"/>
                      <a:pt x="39" y="23"/>
                    </a:cubicBezTo>
                    <a:cubicBezTo>
                      <a:pt x="40" y="24"/>
                      <a:pt x="41" y="24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1" y="24"/>
                      <a:pt x="40" y="24"/>
                      <a:pt x="39" y="23"/>
                    </a:cubicBezTo>
                    <a:moveTo>
                      <a:pt x="30" y="18"/>
                    </a:move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8"/>
                      <a:pt x="31" y="18"/>
                      <a:pt x="31" y="19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0" y="18"/>
                    </a:cubicBezTo>
                    <a:moveTo>
                      <a:pt x="29" y="17"/>
                    </a:moveTo>
                    <a:cubicBezTo>
                      <a:pt x="29" y="17"/>
                      <a:pt x="29" y="17"/>
                      <a:pt x="29" y="17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7"/>
                      <a:pt x="30" y="17"/>
                      <a:pt x="29" y="17"/>
                    </a:cubicBezTo>
                    <a:moveTo>
                      <a:pt x="28" y="16"/>
                    </a:move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8" y="17"/>
                      <a:pt x="28" y="16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26" y="15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6"/>
                      <a:pt x="26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6" y="16"/>
                      <a:pt x="26" y="15"/>
                      <a:pt x="26" y="15"/>
                    </a:cubicBezTo>
                    <a:moveTo>
                      <a:pt x="18" y="10"/>
                    </a:moveTo>
                    <a:cubicBezTo>
                      <a:pt x="18" y="10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0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9"/>
                      <a:pt x="16" y="10"/>
                      <a:pt x="17" y="10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6" y="10"/>
                      <a:pt x="15" y="9"/>
                      <a:pt x="14" y="8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3" name="Freeform 9928"/>
              <p:cNvSpPr>
                <a:spLocks noEditPoints="1"/>
              </p:cNvSpPr>
              <p:nvPr/>
            </p:nvSpPr>
            <p:spPr bwMode="auto">
              <a:xfrm>
                <a:off x="-271" y="3434"/>
                <a:ext cx="144" cy="87"/>
              </a:xfrm>
              <a:custGeom>
                <a:avLst/>
                <a:gdLst>
                  <a:gd name="T0" fmla="*/ 56 w 61"/>
                  <a:gd name="T1" fmla="*/ 34 h 37"/>
                  <a:gd name="T2" fmla="*/ 56 w 61"/>
                  <a:gd name="T3" fmla="*/ 34 h 37"/>
                  <a:gd name="T4" fmla="*/ 61 w 61"/>
                  <a:gd name="T5" fmla="*/ 37 h 37"/>
                  <a:gd name="T6" fmla="*/ 61 w 61"/>
                  <a:gd name="T7" fmla="*/ 36 h 37"/>
                  <a:gd name="T8" fmla="*/ 56 w 61"/>
                  <a:gd name="T9" fmla="*/ 34 h 37"/>
                  <a:gd name="T10" fmla="*/ 50 w 61"/>
                  <a:gd name="T11" fmla="*/ 30 h 37"/>
                  <a:gd name="T12" fmla="*/ 50 w 61"/>
                  <a:gd name="T13" fmla="*/ 30 h 37"/>
                  <a:gd name="T14" fmla="*/ 56 w 61"/>
                  <a:gd name="T15" fmla="*/ 34 h 37"/>
                  <a:gd name="T16" fmla="*/ 56 w 61"/>
                  <a:gd name="T17" fmla="*/ 33 h 37"/>
                  <a:gd name="T18" fmla="*/ 50 w 61"/>
                  <a:gd name="T19" fmla="*/ 30 h 37"/>
                  <a:gd name="T20" fmla="*/ 47 w 61"/>
                  <a:gd name="T21" fmla="*/ 28 h 37"/>
                  <a:gd name="T22" fmla="*/ 47 w 61"/>
                  <a:gd name="T23" fmla="*/ 28 h 37"/>
                  <a:gd name="T24" fmla="*/ 48 w 61"/>
                  <a:gd name="T25" fmla="*/ 29 h 37"/>
                  <a:gd name="T26" fmla="*/ 48 w 61"/>
                  <a:gd name="T27" fmla="*/ 29 h 37"/>
                  <a:gd name="T28" fmla="*/ 47 w 61"/>
                  <a:gd name="T29" fmla="*/ 28 h 37"/>
                  <a:gd name="T30" fmla="*/ 38 w 61"/>
                  <a:gd name="T31" fmla="*/ 23 h 37"/>
                  <a:gd name="T32" fmla="*/ 38 w 61"/>
                  <a:gd name="T33" fmla="*/ 23 h 37"/>
                  <a:gd name="T34" fmla="*/ 45 w 61"/>
                  <a:gd name="T35" fmla="*/ 27 h 37"/>
                  <a:gd name="T36" fmla="*/ 45 w 61"/>
                  <a:gd name="T37" fmla="*/ 27 h 37"/>
                  <a:gd name="T38" fmla="*/ 38 w 61"/>
                  <a:gd name="T39" fmla="*/ 23 h 37"/>
                  <a:gd name="T40" fmla="*/ 38 w 61"/>
                  <a:gd name="T41" fmla="*/ 23 h 37"/>
                  <a:gd name="T42" fmla="*/ 38 w 61"/>
                  <a:gd name="T43" fmla="*/ 23 h 37"/>
                  <a:gd name="T44" fmla="*/ 38 w 61"/>
                  <a:gd name="T45" fmla="*/ 23 h 37"/>
                  <a:gd name="T46" fmla="*/ 38 w 61"/>
                  <a:gd name="T47" fmla="*/ 23 h 37"/>
                  <a:gd name="T48" fmla="*/ 38 w 61"/>
                  <a:gd name="T49" fmla="*/ 23 h 37"/>
                  <a:gd name="T50" fmla="*/ 24 w 61"/>
                  <a:gd name="T51" fmla="*/ 15 h 37"/>
                  <a:gd name="T52" fmla="*/ 24 w 61"/>
                  <a:gd name="T53" fmla="*/ 15 h 37"/>
                  <a:gd name="T54" fmla="*/ 33 w 61"/>
                  <a:gd name="T55" fmla="*/ 20 h 37"/>
                  <a:gd name="T56" fmla="*/ 33 w 61"/>
                  <a:gd name="T57" fmla="*/ 20 h 37"/>
                  <a:gd name="T58" fmla="*/ 24 w 61"/>
                  <a:gd name="T59" fmla="*/ 15 h 37"/>
                  <a:gd name="T60" fmla="*/ 15 w 61"/>
                  <a:gd name="T61" fmla="*/ 9 h 37"/>
                  <a:gd name="T62" fmla="*/ 15 w 61"/>
                  <a:gd name="T63" fmla="*/ 10 h 37"/>
                  <a:gd name="T64" fmla="*/ 15 w 61"/>
                  <a:gd name="T65" fmla="*/ 10 h 37"/>
                  <a:gd name="T66" fmla="*/ 15 w 61"/>
                  <a:gd name="T67" fmla="*/ 9 h 37"/>
                  <a:gd name="T68" fmla="*/ 15 w 61"/>
                  <a:gd name="T69" fmla="*/ 9 h 37"/>
                  <a:gd name="T70" fmla="*/ 8 w 61"/>
                  <a:gd name="T71" fmla="*/ 5 h 37"/>
                  <a:gd name="T72" fmla="*/ 8 w 61"/>
                  <a:gd name="T73" fmla="*/ 5 h 37"/>
                  <a:gd name="T74" fmla="*/ 15 w 61"/>
                  <a:gd name="T75" fmla="*/ 10 h 37"/>
                  <a:gd name="T76" fmla="*/ 15 w 61"/>
                  <a:gd name="T77" fmla="*/ 9 h 37"/>
                  <a:gd name="T78" fmla="*/ 8 w 61"/>
                  <a:gd name="T79" fmla="*/ 5 h 37"/>
                  <a:gd name="T80" fmla="*/ 5 w 61"/>
                  <a:gd name="T81" fmla="*/ 3 h 37"/>
                  <a:gd name="T82" fmla="*/ 5 w 61"/>
                  <a:gd name="T83" fmla="*/ 3 h 37"/>
                  <a:gd name="T84" fmla="*/ 6 w 61"/>
                  <a:gd name="T85" fmla="*/ 4 h 37"/>
                  <a:gd name="T86" fmla="*/ 6 w 61"/>
                  <a:gd name="T87" fmla="*/ 4 h 37"/>
                  <a:gd name="T88" fmla="*/ 5 w 61"/>
                  <a:gd name="T89" fmla="*/ 3 h 37"/>
                  <a:gd name="T90" fmla="*/ 4 w 61"/>
                  <a:gd name="T91" fmla="*/ 2 h 37"/>
                  <a:gd name="T92" fmla="*/ 4 w 61"/>
                  <a:gd name="T93" fmla="*/ 3 h 37"/>
                  <a:gd name="T94" fmla="*/ 4 w 61"/>
                  <a:gd name="T95" fmla="*/ 3 h 37"/>
                  <a:gd name="T96" fmla="*/ 4 w 61"/>
                  <a:gd name="T97" fmla="*/ 3 h 37"/>
                  <a:gd name="T98" fmla="*/ 4 w 61"/>
                  <a:gd name="T99" fmla="*/ 2 h 37"/>
                  <a:gd name="T100" fmla="*/ 0 w 61"/>
                  <a:gd name="T101" fmla="*/ 0 h 37"/>
                  <a:gd name="T102" fmla="*/ 0 w 61"/>
                  <a:gd name="T103" fmla="*/ 0 h 37"/>
                  <a:gd name="T104" fmla="*/ 3 w 61"/>
                  <a:gd name="T105" fmla="*/ 2 h 37"/>
                  <a:gd name="T106" fmla="*/ 3 w 61"/>
                  <a:gd name="T107" fmla="*/ 2 h 37"/>
                  <a:gd name="T108" fmla="*/ 0 w 61"/>
                  <a:gd name="T10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1" h="37">
                    <a:moveTo>
                      <a:pt x="56" y="34"/>
                    </a:moveTo>
                    <a:cubicBezTo>
                      <a:pt x="56" y="34"/>
                      <a:pt x="56" y="34"/>
                      <a:pt x="56" y="34"/>
                    </a:cubicBezTo>
                    <a:cubicBezTo>
                      <a:pt x="58" y="35"/>
                      <a:pt x="59" y="36"/>
                      <a:pt x="61" y="37"/>
                    </a:cubicBezTo>
                    <a:cubicBezTo>
                      <a:pt x="61" y="37"/>
                      <a:pt x="61" y="36"/>
                      <a:pt x="61" y="36"/>
                    </a:cubicBezTo>
                    <a:cubicBezTo>
                      <a:pt x="59" y="35"/>
                      <a:pt x="58" y="35"/>
                      <a:pt x="56" y="34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2" y="31"/>
                      <a:pt x="54" y="32"/>
                      <a:pt x="56" y="34"/>
                    </a:cubicBezTo>
                    <a:cubicBezTo>
                      <a:pt x="56" y="34"/>
                      <a:pt x="56" y="34"/>
                      <a:pt x="56" y="33"/>
                    </a:cubicBezTo>
                    <a:cubicBezTo>
                      <a:pt x="54" y="32"/>
                      <a:pt x="52" y="31"/>
                      <a:pt x="50" y="30"/>
                    </a:cubicBezTo>
                    <a:moveTo>
                      <a:pt x="47" y="28"/>
                    </a:move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9"/>
                      <a:pt x="47" y="29"/>
                      <a:pt x="48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48" y="29"/>
                      <a:pt x="47" y="28"/>
                      <a:pt x="47" y="28"/>
                    </a:cubicBezTo>
                    <a:moveTo>
                      <a:pt x="38" y="23"/>
                    </a:moveTo>
                    <a:cubicBezTo>
                      <a:pt x="38" y="23"/>
                      <a:pt x="38" y="23"/>
                      <a:pt x="38" y="23"/>
                    </a:cubicBezTo>
                    <a:cubicBezTo>
                      <a:pt x="40" y="25"/>
                      <a:pt x="43" y="26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3" y="26"/>
                      <a:pt x="40" y="24"/>
                      <a:pt x="38" y="23"/>
                    </a:cubicBezTo>
                    <a:moveTo>
                      <a:pt x="38" y="23"/>
                    </a:move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moveTo>
                      <a:pt x="24" y="15"/>
                    </a:moveTo>
                    <a:cubicBezTo>
                      <a:pt x="24" y="15"/>
                      <a:pt x="24" y="15"/>
                      <a:pt x="24" y="15"/>
                    </a:cubicBezTo>
                    <a:cubicBezTo>
                      <a:pt x="27" y="17"/>
                      <a:pt x="30" y="18"/>
                      <a:pt x="33" y="20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30" y="18"/>
                      <a:pt x="27" y="16"/>
                      <a:pt x="24" y="15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10" y="7"/>
                      <a:pt x="13" y="8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3" y="8"/>
                      <a:pt x="10" y="6"/>
                      <a:pt x="8" y="5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5" y="3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4" name="Freeform 9929"/>
              <p:cNvSpPr>
                <a:spLocks noEditPoints="1"/>
              </p:cNvSpPr>
              <p:nvPr/>
            </p:nvSpPr>
            <p:spPr bwMode="auto">
              <a:xfrm>
                <a:off x="-345" y="3335"/>
                <a:ext cx="241" cy="155"/>
              </a:xfrm>
              <a:custGeom>
                <a:avLst/>
                <a:gdLst>
                  <a:gd name="T0" fmla="*/ 100 w 102"/>
                  <a:gd name="T1" fmla="*/ 65 h 66"/>
                  <a:gd name="T2" fmla="*/ 101 w 102"/>
                  <a:gd name="T3" fmla="*/ 62 h 66"/>
                  <a:gd name="T4" fmla="*/ 97 w 102"/>
                  <a:gd name="T5" fmla="*/ 59 h 66"/>
                  <a:gd name="T6" fmla="*/ 95 w 102"/>
                  <a:gd name="T7" fmla="*/ 62 h 66"/>
                  <a:gd name="T8" fmla="*/ 87 w 102"/>
                  <a:gd name="T9" fmla="*/ 58 h 66"/>
                  <a:gd name="T10" fmla="*/ 91 w 102"/>
                  <a:gd name="T11" fmla="*/ 56 h 66"/>
                  <a:gd name="T12" fmla="*/ 88 w 102"/>
                  <a:gd name="T13" fmla="*/ 53 h 66"/>
                  <a:gd name="T14" fmla="*/ 88 w 102"/>
                  <a:gd name="T15" fmla="*/ 53 h 66"/>
                  <a:gd name="T16" fmla="*/ 84 w 102"/>
                  <a:gd name="T17" fmla="*/ 56 h 66"/>
                  <a:gd name="T18" fmla="*/ 77 w 102"/>
                  <a:gd name="T19" fmla="*/ 52 h 66"/>
                  <a:gd name="T20" fmla="*/ 79 w 102"/>
                  <a:gd name="T21" fmla="*/ 49 h 66"/>
                  <a:gd name="T22" fmla="*/ 79 w 102"/>
                  <a:gd name="T23" fmla="*/ 49 h 66"/>
                  <a:gd name="T24" fmla="*/ 79 w 102"/>
                  <a:gd name="T25" fmla="*/ 48 h 66"/>
                  <a:gd name="T26" fmla="*/ 71 w 102"/>
                  <a:gd name="T27" fmla="*/ 48 h 66"/>
                  <a:gd name="T28" fmla="*/ 66 w 102"/>
                  <a:gd name="T29" fmla="*/ 40 h 66"/>
                  <a:gd name="T30" fmla="*/ 47 w 102"/>
                  <a:gd name="T31" fmla="*/ 34 h 66"/>
                  <a:gd name="T32" fmla="*/ 47 w 102"/>
                  <a:gd name="T33" fmla="*/ 34 h 66"/>
                  <a:gd name="T34" fmla="*/ 45 w 102"/>
                  <a:gd name="T35" fmla="*/ 32 h 66"/>
                  <a:gd name="T36" fmla="*/ 43 w 102"/>
                  <a:gd name="T37" fmla="*/ 31 h 66"/>
                  <a:gd name="T38" fmla="*/ 50 w 102"/>
                  <a:gd name="T39" fmla="*/ 30 h 66"/>
                  <a:gd name="T40" fmla="*/ 39 w 102"/>
                  <a:gd name="T41" fmla="*/ 29 h 66"/>
                  <a:gd name="T42" fmla="*/ 40 w 102"/>
                  <a:gd name="T43" fmla="*/ 29 h 66"/>
                  <a:gd name="T44" fmla="*/ 47 w 102"/>
                  <a:gd name="T45" fmla="*/ 29 h 66"/>
                  <a:gd name="T46" fmla="*/ 45 w 102"/>
                  <a:gd name="T47" fmla="*/ 27 h 66"/>
                  <a:gd name="T48" fmla="*/ 42 w 102"/>
                  <a:gd name="T49" fmla="*/ 24 h 66"/>
                  <a:gd name="T50" fmla="*/ 42 w 102"/>
                  <a:gd name="T51" fmla="*/ 24 h 66"/>
                  <a:gd name="T52" fmla="*/ 32 w 102"/>
                  <a:gd name="T53" fmla="*/ 24 h 66"/>
                  <a:gd name="T54" fmla="*/ 30 w 102"/>
                  <a:gd name="T55" fmla="*/ 23 h 66"/>
                  <a:gd name="T56" fmla="*/ 28 w 102"/>
                  <a:gd name="T57" fmla="*/ 22 h 66"/>
                  <a:gd name="T58" fmla="*/ 27 w 102"/>
                  <a:gd name="T59" fmla="*/ 21 h 66"/>
                  <a:gd name="T60" fmla="*/ 27 w 102"/>
                  <a:gd name="T61" fmla="*/ 21 h 66"/>
                  <a:gd name="T62" fmla="*/ 27 w 102"/>
                  <a:gd name="T63" fmla="*/ 21 h 66"/>
                  <a:gd name="T64" fmla="*/ 34 w 102"/>
                  <a:gd name="T65" fmla="*/ 20 h 66"/>
                  <a:gd name="T66" fmla="*/ 32 w 102"/>
                  <a:gd name="T67" fmla="*/ 19 h 66"/>
                  <a:gd name="T68" fmla="*/ 31 w 102"/>
                  <a:gd name="T69" fmla="*/ 17 h 66"/>
                  <a:gd name="T70" fmla="*/ 31 w 102"/>
                  <a:gd name="T71" fmla="*/ 17 h 66"/>
                  <a:gd name="T72" fmla="*/ 30 w 102"/>
                  <a:gd name="T73" fmla="*/ 17 h 66"/>
                  <a:gd name="T74" fmla="*/ 29 w 102"/>
                  <a:gd name="T75" fmla="*/ 17 h 66"/>
                  <a:gd name="T76" fmla="*/ 18 w 102"/>
                  <a:gd name="T77" fmla="*/ 16 h 66"/>
                  <a:gd name="T78" fmla="*/ 15 w 102"/>
                  <a:gd name="T79" fmla="*/ 14 h 66"/>
                  <a:gd name="T80" fmla="*/ 15 w 102"/>
                  <a:gd name="T81" fmla="*/ 14 h 66"/>
                  <a:gd name="T82" fmla="*/ 21 w 102"/>
                  <a:gd name="T83" fmla="*/ 12 h 66"/>
                  <a:gd name="T84" fmla="*/ 20 w 102"/>
                  <a:gd name="T85" fmla="*/ 12 h 66"/>
                  <a:gd name="T86" fmla="*/ 1 w 102"/>
                  <a:gd name="T87" fmla="*/ 6 h 66"/>
                  <a:gd name="T88" fmla="*/ 0 w 102"/>
                  <a:gd name="T89" fmla="*/ 5 h 66"/>
                  <a:gd name="T90" fmla="*/ 0 w 102"/>
                  <a:gd name="T91" fmla="*/ 5 h 66"/>
                  <a:gd name="T92" fmla="*/ 8 w 102"/>
                  <a:gd name="T93" fmla="*/ 3 h 66"/>
                  <a:gd name="T94" fmla="*/ 5 w 102"/>
                  <a:gd name="T95" fmla="*/ 2 h 66"/>
                  <a:gd name="T96" fmla="*/ 2 w 102"/>
                  <a:gd name="T97" fmla="*/ 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02" h="66">
                    <a:moveTo>
                      <a:pt x="95" y="62"/>
                    </a:moveTo>
                    <a:cubicBezTo>
                      <a:pt x="95" y="63"/>
                      <a:pt x="95" y="63"/>
                      <a:pt x="95" y="63"/>
                    </a:cubicBezTo>
                    <a:cubicBezTo>
                      <a:pt x="97" y="64"/>
                      <a:pt x="98" y="65"/>
                      <a:pt x="100" y="66"/>
                    </a:cubicBezTo>
                    <a:cubicBezTo>
                      <a:pt x="100" y="65"/>
                      <a:pt x="100" y="65"/>
                      <a:pt x="100" y="65"/>
                    </a:cubicBezTo>
                    <a:cubicBezTo>
                      <a:pt x="98" y="64"/>
                      <a:pt x="97" y="63"/>
                      <a:pt x="95" y="62"/>
                    </a:cubicBezTo>
                    <a:moveTo>
                      <a:pt x="97" y="59"/>
                    </a:moveTo>
                    <a:cubicBezTo>
                      <a:pt x="97" y="59"/>
                      <a:pt x="97" y="59"/>
                      <a:pt x="97" y="60"/>
                    </a:cubicBezTo>
                    <a:cubicBezTo>
                      <a:pt x="98" y="60"/>
                      <a:pt x="100" y="61"/>
                      <a:pt x="101" y="62"/>
                    </a:cubicBezTo>
                    <a:cubicBezTo>
                      <a:pt x="101" y="62"/>
                      <a:pt x="101" y="62"/>
                      <a:pt x="101" y="62"/>
                    </a:cubicBezTo>
                    <a:cubicBezTo>
                      <a:pt x="102" y="62"/>
                      <a:pt x="102" y="62"/>
                      <a:pt x="102" y="62"/>
                    </a:cubicBezTo>
                    <a:cubicBezTo>
                      <a:pt x="101" y="61"/>
                      <a:pt x="99" y="61"/>
                      <a:pt x="98" y="60"/>
                    </a:cubicBezTo>
                    <a:cubicBezTo>
                      <a:pt x="98" y="60"/>
                      <a:pt x="98" y="59"/>
                      <a:pt x="97" y="59"/>
                    </a:cubicBezTo>
                    <a:moveTo>
                      <a:pt x="89" y="59"/>
                    </a:moveTo>
                    <a:cubicBezTo>
                      <a:pt x="89" y="59"/>
                      <a:pt x="89" y="59"/>
                      <a:pt x="89" y="59"/>
                    </a:cubicBezTo>
                    <a:cubicBezTo>
                      <a:pt x="91" y="60"/>
                      <a:pt x="93" y="61"/>
                      <a:pt x="95" y="63"/>
                    </a:cubicBezTo>
                    <a:cubicBezTo>
                      <a:pt x="95" y="62"/>
                      <a:pt x="95" y="62"/>
                      <a:pt x="95" y="62"/>
                    </a:cubicBezTo>
                    <a:cubicBezTo>
                      <a:pt x="93" y="61"/>
                      <a:pt x="91" y="60"/>
                      <a:pt x="89" y="59"/>
                    </a:cubicBezTo>
                    <a:moveTo>
                      <a:pt x="86" y="57"/>
                    </a:move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7" y="58"/>
                    </a:cubicBezTo>
                    <a:cubicBezTo>
                      <a:pt x="87" y="58"/>
                      <a:pt x="87" y="57"/>
                      <a:pt x="87" y="57"/>
                    </a:cubicBezTo>
                    <a:cubicBezTo>
                      <a:pt x="86" y="57"/>
                      <a:pt x="86" y="57"/>
                      <a:pt x="86" y="57"/>
                    </a:cubicBezTo>
                    <a:moveTo>
                      <a:pt x="91" y="55"/>
                    </a:moveTo>
                    <a:cubicBezTo>
                      <a:pt x="91" y="55"/>
                      <a:pt x="91" y="55"/>
                      <a:pt x="91" y="56"/>
                    </a:cubicBezTo>
                    <a:cubicBezTo>
                      <a:pt x="93" y="57"/>
                      <a:pt x="95" y="58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5" y="58"/>
                      <a:pt x="93" y="56"/>
                      <a:pt x="91" y="55"/>
                    </a:cubicBezTo>
                    <a:moveTo>
                      <a:pt x="88" y="53"/>
                    </a:move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9" y="54"/>
                    </a:cubicBezTo>
                    <a:cubicBezTo>
                      <a:pt x="89" y="54"/>
                      <a:pt x="89" y="54"/>
                      <a:pt x="89" y="54"/>
                    </a:cubicBezTo>
                    <a:cubicBezTo>
                      <a:pt x="88" y="54"/>
                      <a:pt x="88" y="54"/>
                      <a:pt x="88" y="53"/>
                    </a:cubicBezTo>
                    <a:moveTo>
                      <a:pt x="77" y="52"/>
                    </a:moveTo>
                    <a:cubicBezTo>
                      <a:pt x="77" y="52"/>
                      <a:pt x="77" y="52"/>
                      <a:pt x="77" y="52"/>
                    </a:cubicBezTo>
                    <a:cubicBezTo>
                      <a:pt x="80" y="53"/>
                      <a:pt x="82" y="55"/>
                      <a:pt x="84" y="56"/>
                    </a:cubicBezTo>
                    <a:cubicBezTo>
                      <a:pt x="84" y="56"/>
                      <a:pt x="84" y="56"/>
                      <a:pt x="84" y="56"/>
                    </a:cubicBezTo>
                    <a:cubicBezTo>
                      <a:pt x="82" y="54"/>
                      <a:pt x="80" y="53"/>
                      <a:pt x="77" y="52"/>
                    </a:cubicBezTo>
                    <a:moveTo>
                      <a:pt x="77" y="51"/>
                    </a:moveTo>
                    <a:cubicBezTo>
                      <a:pt x="77" y="51"/>
                      <a:pt x="77" y="52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7" y="51"/>
                      <a:pt x="77" y="51"/>
                      <a:pt x="77" y="51"/>
                    </a:cubicBezTo>
                    <a:cubicBezTo>
                      <a:pt x="77" y="51"/>
                      <a:pt x="77" y="51"/>
                      <a:pt x="77" y="51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0" y="49"/>
                      <a:pt x="80" y="49"/>
                      <a:pt x="81" y="49"/>
                    </a:cubicBezTo>
                    <a:cubicBezTo>
                      <a:pt x="82" y="51"/>
                      <a:pt x="84" y="52"/>
                      <a:pt x="86" y="53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4" y="51"/>
                      <a:pt x="82" y="50"/>
                      <a:pt x="79" y="49"/>
                    </a:cubicBezTo>
                    <a:moveTo>
                      <a:pt x="79" y="48"/>
                    </a:move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64" y="43"/>
                    </a:moveTo>
                    <a:cubicBezTo>
                      <a:pt x="64" y="43"/>
                      <a:pt x="63" y="44"/>
                      <a:pt x="63" y="44"/>
                    </a:cubicBezTo>
                    <a:cubicBezTo>
                      <a:pt x="66" y="45"/>
                      <a:pt x="69" y="47"/>
                      <a:pt x="71" y="48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69" y="47"/>
                      <a:pt x="66" y="45"/>
                      <a:pt x="64" y="43"/>
                    </a:cubicBezTo>
                    <a:moveTo>
                      <a:pt x="66" y="40"/>
                    </a:moveTo>
                    <a:cubicBezTo>
                      <a:pt x="66" y="40"/>
                      <a:pt x="66" y="40"/>
                      <a:pt x="66" y="40"/>
                    </a:cubicBezTo>
                    <a:cubicBezTo>
                      <a:pt x="68" y="41"/>
                      <a:pt x="71" y="43"/>
                      <a:pt x="74" y="45"/>
                    </a:cubicBezTo>
                    <a:cubicBezTo>
                      <a:pt x="74" y="45"/>
                      <a:pt x="74" y="44"/>
                      <a:pt x="74" y="44"/>
                    </a:cubicBezTo>
                    <a:cubicBezTo>
                      <a:pt x="71" y="43"/>
                      <a:pt x="69" y="41"/>
                      <a:pt x="66" y="40"/>
                    </a:cubicBezTo>
                    <a:moveTo>
                      <a:pt x="47" y="34"/>
                    </a:moveTo>
                    <a:cubicBezTo>
                      <a:pt x="47" y="34"/>
                      <a:pt x="47" y="34"/>
                      <a:pt x="47" y="34"/>
                    </a:cubicBezTo>
                    <a:cubicBezTo>
                      <a:pt x="50" y="35"/>
                      <a:pt x="52" y="37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2" y="36"/>
                      <a:pt x="50" y="35"/>
                      <a:pt x="47" y="34"/>
                    </a:cubicBezTo>
                    <a:moveTo>
                      <a:pt x="44" y="32"/>
                    </a:move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2"/>
                      <a:pt x="45" y="32"/>
                      <a:pt x="45" y="33"/>
                    </a:cubicBezTo>
                    <a:cubicBezTo>
                      <a:pt x="45" y="33"/>
                      <a:pt x="45" y="32"/>
                      <a:pt x="45" y="32"/>
                    </a:cubicBezTo>
                    <a:cubicBezTo>
                      <a:pt x="45" y="32"/>
                      <a:pt x="45" y="32"/>
                      <a:pt x="44" y="32"/>
                    </a:cubicBezTo>
                    <a:moveTo>
                      <a:pt x="42" y="31"/>
                    </a:moveTo>
                    <a:cubicBezTo>
                      <a:pt x="42" y="31"/>
                      <a:pt x="42" y="31"/>
                      <a:pt x="42" y="31"/>
                    </a:cubicBezTo>
                    <a:cubicBezTo>
                      <a:pt x="42" y="31"/>
                      <a:pt x="43" y="31"/>
                      <a:pt x="43" y="31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3" y="31"/>
                      <a:pt x="43" y="31"/>
                      <a:pt x="42" y="31"/>
                    </a:cubicBezTo>
                    <a:moveTo>
                      <a:pt x="50" y="29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2" y="31"/>
                      <a:pt x="54" y="33"/>
                      <a:pt x="56" y="34"/>
                    </a:cubicBezTo>
                    <a:cubicBezTo>
                      <a:pt x="56" y="34"/>
                      <a:pt x="57" y="34"/>
                      <a:pt x="57" y="34"/>
                    </a:cubicBezTo>
                    <a:cubicBezTo>
                      <a:pt x="54" y="32"/>
                      <a:pt x="52" y="31"/>
                      <a:pt x="50" y="29"/>
                    </a:cubicBezTo>
                    <a:moveTo>
                      <a:pt x="39" y="29"/>
                    </a:moveTo>
                    <a:cubicBezTo>
                      <a:pt x="39" y="29"/>
                      <a:pt x="39" y="29"/>
                      <a:pt x="39" y="29"/>
                    </a:cubicBezTo>
                    <a:cubicBezTo>
                      <a:pt x="40" y="30"/>
                      <a:pt x="41" y="30"/>
                      <a:pt x="42" y="31"/>
                    </a:cubicBezTo>
                    <a:cubicBezTo>
                      <a:pt x="42" y="31"/>
                      <a:pt x="42" y="31"/>
                      <a:pt x="42" y="30"/>
                    </a:cubicBezTo>
                    <a:cubicBezTo>
                      <a:pt x="42" y="30"/>
                      <a:pt x="41" y="30"/>
                      <a:pt x="40" y="29"/>
                    </a:cubicBezTo>
                    <a:cubicBezTo>
                      <a:pt x="40" y="29"/>
                      <a:pt x="40" y="29"/>
                      <a:pt x="39" y="29"/>
                    </a:cubicBezTo>
                    <a:moveTo>
                      <a:pt x="47" y="27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7" y="28"/>
                      <a:pt x="47" y="28"/>
                      <a:pt x="47" y="29"/>
                    </a:cubicBezTo>
                    <a:cubicBezTo>
                      <a:pt x="48" y="29"/>
                      <a:pt x="48" y="28"/>
                      <a:pt x="48" y="28"/>
                    </a:cubicBezTo>
                    <a:cubicBezTo>
                      <a:pt x="47" y="28"/>
                      <a:pt x="47" y="28"/>
                      <a:pt x="47" y="27"/>
                    </a:cubicBezTo>
                    <a:moveTo>
                      <a:pt x="45" y="26"/>
                    </a:move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6" y="27"/>
                    </a:cubicBezTo>
                    <a:cubicBezTo>
                      <a:pt x="45" y="27"/>
                      <a:pt x="45" y="26"/>
                      <a:pt x="45" y="26"/>
                    </a:cubicBezTo>
                    <a:moveTo>
                      <a:pt x="42" y="24"/>
                    </a:moveTo>
                    <a:cubicBezTo>
                      <a:pt x="42" y="25"/>
                      <a:pt x="41" y="25"/>
                      <a:pt x="41" y="25"/>
                    </a:cubicBezTo>
                    <a:cubicBezTo>
                      <a:pt x="42" y="26"/>
                      <a:pt x="43" y="26"/>
                      <a:pt x="44" y="27"/>
                    </a:cubicBezTo>
                    <a:cubicBezTo>
                      <a:pt x="45" y="27"/>
                      <a:pt x="45" y="26"/>
                      <a:pt x="45" y="26"/>
                    </a:cubicBezTo>
                    <a:cubicBezTo>
                      <a:pt x="44" y="26"/>
                      <a:pt x="43" y="25"/>
                      <a:pt x="42" y="24"/>
                    </a:cubicBezTo>
                    <a:moveTo>
                      <a:pt x="31" y="23"/>
                    </a:moveTo>
                    <a:cubicBezTo>
                      <a:pt x="31" y="23"/>
                      <a:pt x="30" y="24"/>
                      <a:pt x="3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1" y="24"/>
                      <a:pt x="31" y="24"/>
                      <a:pt x="31" y="23"/>
                    </a:cubicBezTo>
                    <a:moveTo>
                      <a:pt x="30" y="23"/>
                    </a:move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9" y="23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29" y="22"/>
                      <a:pt x="28" y="22"/>
                      <a:pt x="28" y="22"/>
                    </a:cubicBezTo>
                    <a:moveTo>
                      <a:pt x="27" y="21"/>
                    </a:moveTo>
                    <a:cubicBezTo>
                      <a:pt x="27" y="21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7" y="21"/>
                      <a:pt x="27" y="21"/>
                      <a:pt x="27" y="21"/>
                    </a:cubicBezTo>
                    <a:moveTo>
                      <a:pt x="26" y="21"/>
                    </a:move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6" y="21"/>
                    </a:cubicBezTo>
                    <a:moveTo>
                      <a:pt x="33" y="19"/>
                    </a:moveTo>
                    <a:cubicBezTo>
                      <a:pt x="33" y="19"/>
                      <a:pt x="33" y="19"/>
                      <a:pt x="33" y="20"/>
                    </a:cubicBezTo>
                    <a:cubicBezTo>
                      <a:pt x="33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19"/>
                      <a:pt x="33" y="19"/>
                    </a:cubicBezTo>
                    <a:moveTo>
                      <a:pt x="33" y="19"/>
                    </a:moveTo>
                    <a:cubicBezTo>
                      <a:pt x="33" y="19"/>
                      <a:pt x="32" y="19"/>
                      <a:pt x="32" y="19"/>
                    </a:cubicBezTo>
                    <a:cubicBezTo>
                      <a:pt x="32" y="19"/>
                      <a:pt x="32" y="19"/>
                      <a:pt x="33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3" y="19"/>
                      <a:pt x="33" y="19"/>
                      <a:pt x="33" y="19"/>
                    </a:cubicBezTo>
                    <a:moveTo>
                      <a:pt x="31" y="17"/>
                    </a:move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8"/>
                      <a:pt x="31" y="18"/>
                      <a:pt x="32" y="19"/>
                    </a:cubicBezTo>
                    <a:cubicBezTo>
                      <a:pt x="32" y="19"/>
                      <a:pt x="32" y="18"/>
                      <a:pt x="32" y="18"/>
                    </a:cubicBezTo>
                    <a:cubicBezTo>
                      <a:pt x="31" y="18"/>
                      <a:pt x="31" y="18"/>
                      <a:pt x="31" y="17"/>
                    </a:cubicBezTo>
                    <a:moveTo>
                      <a:pt x="30" y="17"/>
                    </a:move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7"/>
                      <a:pt x="30" y="17"/>
                      <a:pt x="30" y="17"/>
                    </a:cubicBezTo>
                    <a:moveTo>
                      <a:pt x="29" y="16"/>
                    </a:move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6"/>
                      <a:pt x="29" y="16"/>
                    </a:cubicBezTo>
                    <a:moveTo>
                      <a:pt x="18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8" y="16"/>
                      <a:pt x="18" y="16"/>
                    </a:cubicBezTo>
                    <a:moveTo>
                      <a:pt x="15" y="14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5" y="15"/>
                      <a:pt x="17" y="15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5"/>
                      <a:pt x="16" y="14"/>
                      <a:pt x="15" y="14"/>
                    </a:cubicBezTo>
                    <a:moveTo>
                      <a:pt x="21" y="12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10"/>
                    </a:cubicBezTo>
                    <a:cubicBezTo>
                      <a:pt x="18" y="10"/>
                      <a:pt x="19" y="11"/>
                      <a:pt x="20" y="12"/>
                    </a:cubicBezTo>
                    <a:cubicBezTo>
                      <a:pt x="20" y="12"/>
                      <a:pt x="21" y="11"/>
                      <a:pt x="21" y="11"/>
                    </a:cubicBezTo>
                    <a:cubicBezTo>
                      <a:pt x="20" y="11"/>
                      <a:pt x="18" y="10"/>
                      <a:pt x="17" y="9"/>
                    </a:cubicBezTo>
                    <a:moveTo>
                      <a:pt x="1" y="5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7"/>
                      <a:pt x="3" y="7"/>
                      <a:pt x="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3" y="7"/>
                      <a:pt x="2" y="6"/>
                      <a:pt x="1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3"/>
                      <a:pt x="6" y="3"/>
                      <a:pt x="7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3"/>
                      <a:pt x="6" y="2"/>
                      <a:pt x="5" y="1"/>
                    </a:cubicBezTo>
                    <a:moveTo>
                      <a:pt x="4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5" name="Freeform 9930"/>
              <p:cNvSpPr>
                <a:spLocks noEditPoints="1"/>
              </p:cNvSpPr>
              <p:nvPr/>
            </p:nvSpPr>
            <p:spPr bwMode="auto">
              <a:xfrm>
                <a:off x="-342" y="3339"/>
                <a:ext cx="238" cy="142"/>
              </a:xfrm>
              <a:custGeom>
                <a:avLst/>
                <a:gdLst>
                  <a:gd name="T0" fmla="*/ 100 w 101"/>
                  <a:gd name="T1" fmla="*/ 60 h 60"/>
                  <a:gd name="T2" fmla="*/ 96 w 101"/>
                  <a:gd name="T3" fmla="*/ 58 h 60"/>
                  <a:gd name="T4" fmla="*/ 97 w 101"/>
                  <a:gd name="T5" fmla="*/ 58 h 60"/>
                  <a:gd name="T6" fmla="*/ 96 w 101"/>
                  <a:gd name="T7" fmla="*/ 57 h 60"/>
                  <a:gd name="T8" fmla="*/ 96 w 101"/>
                  <a:gd name="T9" fmla="*/ 58 h 60"/>
                  <a:gd name="T10" fmla="*/ 90 w 101"/>
                  <a:gd name="T11" fmla="*/ 53 h 60"/>
                  <a:gd name="T12" fmla="*/ 96 w 101"/>
                  <a:gd name="T13" fmla="*/ 56 h 60"/>
                  <a:gd name="T14" fmla="*/ 86 w 101"/>
                  <a:gd name="T15" fmla="*/ 52 h 60"/>
                  <a:gd name="T16" fmla="*/ 86 w 101"/>
                  <a:gd name="T17" fmla="*/ 52 h 60"/>
                  <a:gd name="T18" fmla="*/ 88 w 101"/>
                  <a:gd name="T19" fmla="*/ 52 h 60"/>
                  <a:gd name="T20" fmla="*/ 78 w 101"/>
                  <a:gd name="T21" fmla="*/ 47 h 60"/>
                  <a:gd name="T22" fmla="*/ 85 w 101"/>
                  <a:gd name="T23" fmla="*/ 51 h 60"/>
                  <a:gd name="T24" fmla="*/ 77 w 101"/>
                  <a:gd name="T25" fmla="*/ 47 h 60"/>
                  <a:gd name="T26" fmla="*/ 78 w 101"/>
                  <a:gd name="T27" fmla="*/ 47 h 60"/>
                  <a:gd name="T28" fmla="*/ 85 w 101"/>
                  <a:gd name="T29" fmla="*/ 51 h 60"/>
                  <a:gd name="T30" fmla="*/ 78 w 101"/>
                  <a:gd name="T31" fmla="*/ 46 h 60"/>
                  <a:gd name="T32" fmla="*/ 78 w 101"/>
                  <a:gd name="T33" fmla="*/ 46 h 60"/>
                  <a:gd name="T34" fmla="*/ 64 w 101"/>
                  <a:gd name="T35" fmla="*/ 39 h 60"/>
                  <a:gd name="T36" fmla="*/ 64 w 101"/>
                  <a:gd name="T37" fmla="*/ 39 h 60"/>
                  <a:gd name="T38" fmla="*/ 73 w 101"/>
                  <a:gd name="T39" fmla="*/ 43 h 60"/>
                  <a:gd name="T40" fmla="*/ 48 w 101"/>
                  <a:gd name="T41" fmla="*/ 29 h 60"/>
                  <a:gd name="T42" fmla="*/ 55 w 101"/>
                  <a:gd name="T43" fmla="*/ 33 h 60"/>
                  <a:gd name="T44" fmla="*/ 48 w 101"/>
                  <a:gd name="T45" fmla="*/ 29 h 60"/>
                  <a:gd name="T46" fmla="*/ 48 w 101"/>
                  <a:gd name="T47" fmla="*/ 28 h 60"/>
                  <a:gd name="T48" fmla="*/ 46 w 101"/>
                  <a:gd name="T49" fmla="*/ 28 h 60"/>
                  <a:gd name="T50" fmla="*/ 45 w 101"/>
                  <a:gd name="T51" fmla="*/ 26 h 60"/>
                  <a:gd name="T52" fmla="*/ 46 w 101"/>
                  <a:gd name="T53" fmla="*/ 27 h 60"/>
                  <a:gd name="T54" fmla="*/ 43 w 101"/>
                  <a:gd name="T55" fmla="*/ 26 h 60"/>
                  <a:gd name="T56" fmla="*/ 43 w 101"/>
                  <a:gd name="T57" fmla="*/ 26 h 60"/>
                  <a:gd name="T58" fmla="*/ 44 w 101"/>
                  <a:gd name="T59" fmla="*/ 26 h 60"/>
                  <a:gd name="T60" fmla="*/ 40 w 101"/>
                  <a:gd name="T61" fmla="*/ 24 h 60"/>
                  <a:gd name="T62" fmla="*/ 43 w 101"/>
                  <a:gd name="T63" fmla="*/ 26 h 60"/>
                  <a:gd name="T64" fmla="*/ 40 w 101"/>
                  <a:gd name="T65" fmla="*/ 24 h 60"/>
                  <a:gd name="T66" fmla="*/ 40 w 101"/>
                  <a:gd name="T67" fmla="*/ 23 h 60"/>
                  <a:gd name="T68" fmla="*/ 32 w 101"/>
                  <a:gd name="T69" fmla="*/ 20 h 60"/>
                  <a:gd name="T70" fmla="*/ 31 w 101"/>
                  <a:gd name="T71" fmla="*/ 18 h 60"/>
                  <a:gd name="T72" fmla="*/ 31 w 101"/>
                  <a:gd name="T73" fmla="*/ 18 h 60"/>
                  <a:gd name="T74" fmla="*/ 28 w 101"/>
                  <a:gd name="T75" fmla="*/ 17 h 60"/>
                  <a:gd name="T76" fmla="*/ 29 w 101"/>
                  <a:gd name="T77" fmla="*/ 16 h 60"/>
                  <a:gd name="T78" fmla="*/ 28 w 101"/>
                  <a:gd name="T79" fmla="*/ 17 h 60"/>
                  <a:gd name="T80" fmla="*/ 27 w 101"/>
                  <a:gd name="T81" fmla="*/ 15 h 60"/>
                  <a:gd name="T82" fmla="*/ 28 w 101"/>
                  <a:gd name="T83" fmla="*/ 16 h 60"/>
                  <a:gd name="T84" fmla="*/ 19 w 101"/>
                  <a:gd name="T85" fmla="*/ 12 h 60"/>
                  <a:gd name="T86" fmla="*/ 19 w 101"/>
                  <a:gd name="T87" fmla="*/ 11 h 60"/>
                  <a:gd name="T88" fmla="*/ 15 w 101"/>
                  <a:gd name="T89" fmla="*/ 9 h 60"/>
                  <a:gd name="T90" fmla="*/ 15 w 101"/>
                  <a:gd name="T91" fmla="*/ 8 h 60"/>
                  <a:gd name="T92" fmla="*/ 5 w 101"/>
                  <a:gd name="T93" fmla="*/ 3 h 60"/>
                  <a:gd name="T94" fmla="*/ 3 w 101"/>
                  <a:gd name="T95" fmla="*/ 1 h 60"/>
                  <a:gd name="T96" fmla="*/ 6 w 101"/>
                  <a:gd name="T97" fmla="*/ 3 h 60"/>
                  <a:gd name="T98" fmla="*/ 1 w 101"/>
                  <a:gd name="T99" fmla="*/ 1 h 60"/>
                  <a:gd name="T100" fmla="*/ 1 w 101"/>
                  <a:gd name="T101" fmla="*/ 1 h 60"/>
                  <a:gd name="T102" fmla="*/ 1 w 101"/>
                  <a:gd name="T103" fmla="*/ 1 h 60"/>
                  <a:gd name="T104" fmla="*/ 2 w 101"/>
                  <a:gd name="T105" fmla="*/ 0 h 60"/>
                  <a:gd name="T106" fmla="*/ 3 w 101"/>
                  <a:gd name="T107" fmla="*/ 1 h 60"/>
                  <a:gd name="T108" fmla="*/ 1 w 101"/>
                  <a:gd name="T109" fmla="*/ 0 h 60"/>
                  <a:gd name="T110" fmla="*/ 1 w 101"/>
                  <a:gd name="T1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1" h="60">
                    <a:moveTo>
                      <a:pt x="96" y="58"/>
                    </a:moveTo>
                    <a:cubicBezTo>
                      <a:pt x="96" y="58"/>
                      <a:pt x="96" y="58"/>
                      <a:pt x="96" y="58"/>
                    </a:cubicBezTo>
                    <a:cubicBezTo>
                      <a:pt x="97" y="59"/>
                      <a:pt x="99" y="60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6" y="58"/>
                      <a:pt x="96" y="58"/>
                      <a:pt x="96" y="58"/>
                    </a:cubicBezTo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7" y="57"/>
                      <a:pt x="97" y="58"/>
                      <a:pt x="97" y="58"/>
                    </a:cubicBezTo>
                    <a:cubicBezTo>
                      <a:pt x="98" y="59"/>
                      <a:pt x="100" y="59"/>
                      <a:pt x="101" y="60"/>
                    </a:cubicBezTo>
                    <a:cubicBezTo>
                      <a:pt x="101" y="60"/>
                      <a:pt x="101" y="60"/>
                      <a:pt x="101" y="59"/>
                    </a:cubicBezTo>
                    <a:cubicBezTo>
                      <a:pt x="100" y="58"/>
                      <a:pt x="98" y="58"/>
                      <a:pt x="96" y="57"/>
                    </a:cubicBezTo>
                    <a:moveTo>
                      <a:pt x="89" y="54"/>
                    </a:moveTo>
                    <a:cubicBezTo>
                      <a:pt x="89" y="54"/>
                      <a:pt x="89" y="54"/>
                      <a:pt x="89" y="54"/>
                    </a:cubicBezTo>
                    <a:cubicBezTo>
                      <a:pt x="91" y="55"/>
                      <a:pt x="93" y="56"/>
                      <a:pt x="96" y="58"/>
                    </a:cubicBezTo>
                    <a:cubicBezTo>
                      <a:pt x="96" y="58"/>
                      <a:pt x="96" y="57"/>
                      <a:pt x="96" y="57"/>
                    </a:cubicBezTo>
                    <a:cubicBezTo>
                      <a:pt x="89" y="54"/>
                      <a:pt x="89" y="54"/>
                      <a:pt x="89" y="54"/>
                    </a:cubicBezTo>
                    <a:moveTo>
                      <a:pt x="90" y="53"/>
                    </a:moveTo>
                    <a:cubicBezTo>
                      <a:pt x="90" y="53"/>
                      <a:pt x="90" y="53"/>
                      <a:pt x="90" y="53"/>
                    </a:cubicBezTo>
                    <a:cubicBezTo>
                      <a:pt x="92" y="54"/>
                      <a:pt x="94" y="56"/>
                      <a:pt x="96" y="57"/>
                    </a:cubicBezTo>
                    <a:cubicBezTo>
                      <a:pt x="96" y="57"/>
                      <a:pt x="96" y="57"/>
                      <a:pt x="96" y="56"/>
                    </a:cubicBezTo>
                    <a:cubicBezTo>
                      <a:pt x="94" y="55"/>
                      <a:pt x="92" y="54"/>
                      <a:pt x="90" y="53"/>
                    </a:cubicBezTo>
                    <a:moveTo>
                      <a:pt x="86" y="52"/>
                    </a:moveTo>
                    <a:cubicBezTo>
                      <a:pt x="86" y="52"/>
                      <a:pt x="86" y="52"/>
                      <a:pt x="86" y="52"/>
                    </a:cubicBezTo>
                    <a:cubicBezTo>
                      <a:pt x="87" y="52"/>
                      <a:pt x="87" y="52"/>
                      <a:pt x="87" y="53"/>
                    </a:cubicBezTo>
                    <a:cubicBezTo>
                      <a:pt x="87" y="53"/>
                      <a:pt x="87" y="53"/>
                      <a:pt x="87" y="52"/>
                    </a:cubicBezTo>
                    <a:cubicBezTo>
                      <a:pt x="86" y="52"/>
                      <a:pt x="86" y="52"/>
                      <a:pt x="86" y="52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2"/>
                      <a:pt x="87" y="52"/>
                      <a:pt x="88" y="52"/>
                    </a:cubicBezTo>
                    <a:cubicBezTo>
                      <a:pt x="88" y="52"/>
                      <a:pt x="88" y="52"/>
                      <a:pt x="88" y="52"/>
                    </a:cubicBezTo>
                    <a:cubicBezTo>
                      <a:pt x="88" y="51"/>
                      <a:pt x="87" y="51"/>
                      <a:pt x="87" y="51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80" y="48"/>
                      <a:pt x="83" y="50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78" y="47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77" y="47"/>
                      <a:pt x="77" y="47"/>
                      <a:pt x="77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8" y="47"/>
                    </a:cubicBezTo>
                    <a:cubicBezTo>
                      <a:pt x="81" y="48"/>
                      <a:pt x="83" y="49"/>
                      <a:pt x="85" y="51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3" y="49"/>
                      <a:pt x="81" y="47"/>
                      <a:pt x="79" y="46"/>
                    </a:cubicBezTo>
                    <a:moveTo>
                      <a:pt x="78" y="46"/>
                    </a:move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7" y="40"/>
                      <a:pt x="69" y="42"/>
                      <a:pt x="72" y="44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64" y="39"/>
                      <a:pt x="64" y="39"/>
                      <a:pt x="64" y="39"/>
                    </a:cubicBezTo>
                    <a:moveTo>
                      <a:pt x="65" y="38"/>
                    </a:moveTo>
                    <a:cubicBezTo>
                      <a:pt x="65" y="38"/>
                      <a:pt x="65" y="38"/>
                      <a:pt x="65" y="38"/>
                    </a:cubicBezTo>
                    <a:cubicBezTo>
                      <a:pt x="67" y="40"/>
                      <a:pt x="70" y="41"/>
                      <a:pt x="73" y="43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70" y="41"/>
                      <a:pt x="67" y="39"/>
                      <a:pt x="65" y="38"/>
                    </a:cubicBezTo>
                    <a:moveTo>
                      <a:pt x="48" y="29"/>
                    </a:move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30"/>
                      <a:pt x="52" y="32"/>
                      <a:pt x="55" y="33"/>
                    </a:cubicBezTo>
                    <a:cubicBezTo>
                      <a:pt x="55" y="33"/>
                      <a:pt x="55" y="33"/>
                      <a:pt x="55" y="33"/>
                    </a:cubicBezTo>
                    <a:cubicBezTo>
                      <a:pt x="48" y="29"/>
                      <a:pt x="48" y="29"/>
                      <a:pt x="48" y="29"/>
                    </a:cubicBezTo>
                    <a:moveTo>
                      <a:pt x="48" y="28"/>
                    </a:moveTo>
                    <a:cubicBezTo>
                      <a:pt x="48" y="28"/>
                      <a:pt x="48" y="28"/>
                      <a:pt x="48" y="29"/>
                    </a:cubicBezTo>
                    <a:cubicBezTo>
                      <a:pt x="50" y="30"/>
                      <a:pt x="53" y="31"/>
                      <a:pt x="55" y="33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53" y="31"/>
                      <a:pt x="51" y="29"/>
                      <a:pt x="48" y="28"/>
                    </a:cubicBezTo>
                    <a:moveTo>
                      <a:pt x="45" y="27"/>
                    </a:move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8"/>
                      <a:pt x="46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5" y="27"/>
                      <a:pt x="45" y="27"/>
                      <a:pt x="45" y="27"/>
                    </a:cubicBezTo>
                    <a:moveTo>
                      <a:pt x="45" y="26"/>
                    </a:moveTo>
                    <a:cubicBezTo>
                      <a:pt x="45" y="26"/>
                      <a:pt x="45" y="26"/>
                      <a:pt x="45" y="27"/>
                    </a:cubicBezTo>
                    <a:cubicBezTo>
                      <a:pt x="45" y="27"/>
                      <a:pt x="46" y="27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6"/>
                      <a:pt x="45" y="26"/>
                    </a:cubicBezTo>
                    <a:moveTo>
                      <a:pt x="43" y="26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3" y="26"/>
                      <a:pt x="43" y="26"/>
                      <a:pt x="43" y="26"/>
                    </a:cubicBezTo>
                    <a:moveTo>
                      <a:pt x="43" y="25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5"/>
                      <a:pt x="44" y="25"/>
                      <a:pt x="43" y="25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40" y="24"/>
                    </a:cubicBezTo>
                    <a:cubicBezTo>
                      <a:pt x="41" y="25"/>
                      <a:pt x="42" y="25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0" y="24"/>
                      <a:pt x="40" y="24"/>
                      <a:pt x="40" y="24"/>
                    </a:cubicBezTo>
                    <a:moveTo>
                      <a:pt x="40" y="23"/>
                    </a:moveTo>
                    <a:cubicBezTo>
                      <a:pt x="40" y="23"/>
                      <a:pt x="40" y="24"/>
                      <a:pt x="40" y="24"/>
                    </a:cubicBezTo>
                    <a:cubicBezTo>
                      <a:pt x="41" y="24"/>
                      <a:pt x="42" y="25"/>
                      <a:pt x="43" y="26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2" y="24"/>
                      <a:pt x="41" y="24"/>
                      <a:pt x="40" y="23"/>
                    </a:cubicBezTo>
                    <a:moveTo>
                      <a:pt x="32" y="18"/>
                    </a:moveTo>
                    <a:cubicBezTo>
                      <a:pt x="31" y="18"/>
                      <a:pt x="31" y="19"/>
                      <a:pt x="31" y="19"/>
                    </a:cubicBezTo>
                    <a:cubicBezTo>
                      <a:pt x="31" y="19"/>
                      <a:pt x="32" y="19"/>
                      <a:pt x="32" y="20"/>
                    </a:cubicBezTo>
                    <a:cubicBezTo>
                      <a:pt x="32" y="19"/>
                      <a:pt x="33" y="19"/>
                      <a:pt x="33" y="19"/>
                    </a:cubicBezTo>
                    <a:cubicBezTo>
                      <a:pt x="32" y="19"/>
                      <a:pt x="32" y="18"/>
                      <a:pt x="32" y="18"/>
                    </a:cubicBezTo>
                    <a:moveTo>
                      <a:pt x="31" y="18"/>
                    </a:moveTo>
                    <a:cubicBezTo>
                      <a:pt x="31" y="18"/>
                      <a:pt x="31" y="18"/>
                      <a:pt x="30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moveTo>
                      <a:pt x="29" y="16"/>
                    </a:moveTo>
                    <a:cubicBezTo>
                      <a:pt x="29" y="17"/>
                      <a:pt x="29" y="17"/>
                      <a:pt x="28" y="17"/>
                    </a:cubicBezTo>
                    <a:cubicBezTo>
                      <a:pt x="29" y="18"/>
                      <a:pt x="29" y="18"/>
                      <a:pt x="30" y="18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7"/>
                      <a:pt x="29" y="17"/>
                      <a:pt x="29" y="16"/>
                    </a:cubicBezTo>
                    <a:moveTo>
                      <a:pt x="28" y="16"/>
                    </a:moveTo>
                    <a:cubicBezTo>
                      <a:pt x="28" y="16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6"/>
                    </a:cubicBezTo>
                    <a:cubicBezTo>
                      <a:pt x="28" y="16"/>
                      <a:pt x="28" y="16"/>
                      <a:pt x="28" y="16"/>
                    </a:cubicBezTo>
                    <a:moveTo>
                      <a:pt x="27" y="15"/>
                    </a:move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7"/>
                      <a:pt x="27" y="17"/>
                    </a:cubicBezTo>
                    <a:cubicBezTo>
                      <a:pt x="27" y="16"/>
                      <a:pt x="28" y="16"/>
                      <a:pt x="28" y="16"/>
                    </a:cubicBezTo>
                    <a:cubicBezTo>
                      <a:pt x="28" y="16"/>
                      <a:pt x="27" y="16"/>
                      <a:pt x="27" y="15"/>
                    </a:cubicBezTo>
                    <a:moveTo>
                      <a:pt x="19" y="11"/>
                    </a:moveTo>
                    <a:cubicBezTo>
                      <a:pt x="19" y="11"/>
                      <a:pt x="19" y="11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1"/>
                      <a:pt x="19" y="11"/>
                      <a:pt x="20" y="11"/>
                    </a:cubicBezTo>
                    <a:cubicBezTo>
                      <a:pt x="20" y="11"/>
                      <a:pt x="19" y="11"/>
                      <a:pt x="19" y="11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10"/>
                      <a:pt x="17" y="11"/>
                      <a:pt x="18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7" y="9"/>
                      <a:pt x="15" y="8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2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2"/>
                      <a:pt x="3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1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6" name="Freeform 9931"/>
              <p:cNvSpPr>
                <a:spLocks noEditPoints="1"/>
              </p:cNvSpPr>
              <p:nvPr/>
            </p:nvSpPr>
            <p:spPr bwMode="auto">
              <a:xfrm>
                <a:off x="-330" y="3313"/>
                <a:ext cx="238" cy="149"/>
              </a:xfrm>
              <a:custGeom>
                <a:avLst/>
                <a:gdLst>
                  <a:gd name="T0" fmla="*/ 96 w 101"/>
                  <a:gd name="T1" fmla="*/ 60 h 63"/>
                  <a:gd name="T2" fmla="*/ 96 w 101"/>
                  <a:gd name="T3" fmla="*/ 59 h 63"/>
                  <a:gd name="T4" fmla="*/ 90 w 101"/>
                  <a:gd name="T5" fmla="*/ 56 h 63"/>
                  <a:gd name="T6" fmla="*/ 90 w 101"/>
                  <a:gd name="T7" fmla="*/ 56 h 63"/>
                  <a:gd name="T8" fmla="*/ 87 w 101"/>
                  <a:gd name="T9" fmla="*/ 54 h 63"/>
                  <a:gd name="T10" fmla="*/ 87 w 101"/>
                  <a:gd name="T11" fmla="*/ 54 h 63"/>
                  <a:gd name="T12" fmla="*/ 79 w 101"/>
                  <a:gd name="T13" fmla="*/ 49 h 63"/>
                  <a:gd name="T14" fmla="*/ 79 w 101"/>
                  <a:gd name="T15" fmla="*/ 49 h 63"/>
                  <a:gd name="T16" fmla="*/ 71 w 101"/>
                  <a:gd name="T17" fmla="*/ 44 h 63"/>
                  <a:gd name="T18" fmla="*/ 65 w 101"/>
                  <a:gd name="T19" fmla="*/ 41 h 63"/>
                  <a:gd name="T20" fmla="*/ 65 w 101"/>
                  <a:gd name="T21" fmla="*/ 41 h 63"/>
                  <a:gd name="T22" fmla="*/ 48 w 101"/>
                  <a:gd name="T23" fmla="*/ 31 h 63"/>
                  <a:gd name="T24" fmla="*/ 55 w 101"/>
                  <a:gd name="T25" fmla="*/ 35 h 63"/>
                  <a:gd name="T26" fmla="*/ 55 w 101"/>
                  <a:gd name="T27" fmla="*/ 35 h 63"/>
                  <a:gd name="T28" fmla="*/ 46 w 101"/>
                  <a:gd name="T29" fmla="*/ 30 h 63"/>
                  <a:gd name="T30" fmla="*/ 45 w 101"/>
                  <a:gd name="T31" fmla="*/ 29 h 63"/>
                  <a:gd name="T32" fmla="*/ 46 w 101"/>
                  <a:gd name="T33" fmla="*/ 28 h 63"/>
                  <a:gd name="T34" fmla="*/ 40 w 101"/>
                  <a:gd name="T35" fmla="*/ 26 h 63"/>
                  <a:gd name="T36" fmla="*/ 41 w 101"/>
                  <a:gd name="T37" fmla="*/ 25 h 63"/>
                  <a:gd name="T38" fmla="*/ 44 w 101"/>
                  <a:gd name="T39" fmla="*/ 28 h 63"/>
                  <a:gd name="T40" fmla="*/ 33 w 101"/>
                  <a:gd name="T41" fmla="*/ 22 h 63"/>
                  <a:gd name="T42" fmla="*/ 33 w 101"/>
                  <a:gd name="T43" fmla="*/ 21 h 63"/>
                  <a:gd name="T44" fmla="*/ 32 w 101"/>
                  <a:gd name="T45" fmla="*/ 21 h 63"/>
                  <a:gd name="T46" fmla="*/ 29 w 101"/>
                  <a:gd name="T47" fmla="*/ 19 h 63"/>
                  <a:gd name="T48" fmla="*/ 29 w 101"/>
                  <a:gd name="T49" fmla="*/ 19 h 63"/>
                  <a:gd name="T50" fmla="*/ 28 w 101"/>
                  <a:gd name="T51" fmla="*/ 19 h 63"/>
                  <a:gd name="T52" fmla="*/ 28 w 101"/>
                  <a:gd name="T53" fmla="*/ 18 h 63"/>
                  <a:gd name="T54" fmla="*/ 27 w 101"/>
                  <a:gd name="T55" fmla="*/ 18 h 63"/>
                  <a:gd name="T56" fmla="*/ 27 w 101"/>
                  <a:gd name="T57" fmla="*/ 18 h 63"/>
                  <a:gd name="T58" fmla="*/ 30 w 101"/>
                  <a:gd name="T59" fmla="*/ 18 h 63"/>
                  <a:gd name="T60" fmla="*/ 30 w 101"/>
                  <a:gd name="T61" fmla="*/ 18 h 63"/>
                  <a:gd name="T62" fmla="*/ 29 w 101"/>
                  <a:gd name="T63" fmla="*/ 17 h 63"/>
                  <a:gd name="T64" fmla="*/ 28 w 101"/>
                  <a:gd name="T65" fmla="*/ 17 h 63"/>
                  <a:gd name="T66" fmla="*/ 19 w 101"/>
                  <a:gd name="T67" fmla="*/ 14 h 63"/>
                  <a:gd name="T68" fmla="*/ 20 w 101"/>
                  <a:gd name="T69" fmla="*/ 14 h 63"/>
                  <a:gd name="T70" fmla="*/ 20 w 101"/>
                  <a:gd name="T71" fmla="*/ 13 h 63"/>
                  <a:gd name="T72" fmla="*/ 17 w 101"/>
                  <a:gd name="T73" fmla="*/ 12 h 63"/>
                  <a:gd name="T74" fmla="*/ 17 w 101"/>
                  <a:gd name="T75" fmla="*/ 12 h 63"/>
                  <a:gd name="T76" fmla="*/ 21 w 101"/>
                  <a:gd name="T77" fmla="*/ 12 h 63"/>
                  <a:gd name="T78" fmla="*/ 15 w 101"/>
                  <a:gd name="T79" fmla="*/ 12 h 63"/>
                  <a:gd name="T80" fmla="*/ 17 w 101"/>
                  <a:gd name="T81" fmla="*/ 12 h 63"/>
                  <a:gd name="T82" fmla="*/ 15 w 101"/>
                  <a:gd name="T83" fmla="*/ 11 h 63"/>
                  <a:gd name="T84" fmla="*/ 16 w 101"/>
                  <a:gd name="T85" fmla="*/ 11 h 63"/>
                  <a:gd name="T86" fmla="*/ 18 w 101"/>
                  <a:gd name="T87" fmla="*/ 10 h 63"/>
                  <a:gd name="T88" fmla="*/ 16 w 101"/>
                  <a:gd name="T89" fmla="*/ 9 h 63"/>
                  <a:gd name="T90" fmla="*/ 3 w 101"/>
                  <a:gd name="T91" fmla="*/ 4 h 63"/>
                  <a:gd name="T92" fmla="*/ 3 w 101"/>
                  <a:gd name="T93" fmla="*/ 4 h 63"/>
                  <a:gd name="T94" fmla="*/ 4 w 101"/>
                  <a:gd name="T95" fmla="*/ 3 h 63"/>
                  <a:gd name="T96" fmla="*/ 1 w 101"/>
                  <a:gd name="T97" fmla="*/ 3 h 63"/>
                  <a:gd name="T98" fmla="*/ 2 w 101"/>
                  <a:gd name="T99" fmla="*/ 3 h 63"/>
                  <a:gd name="T100" fmla="*/ 1 w 101"/>
                  <a:gd name="T101" fmla="*/ 2 h 63"/>
                  <a:gd name="T102" fmla="*/ 1 w 101"/>
                  <a:gd name="T103" fmla="*/ 2 h 63"/>
                  <a:gd name="T104" fmla="*/ 2 w 101"/>
                  <a:gd name="T105" fmla="*/ 2 h 63"/>
                  <a:gd name="T106" fmla="*/ 4 w 101"/>
                  <a:gd name="T107" fmla="*/ 2 h 63"/>
                  <a:gd name="T108" fmla="*/ 1 w 101"/>
                  <a:gd name="T109" fmla="*/ 2 h 63"/>
                  <a:gd name="T110" fmla="*/ 3 w 101"/>
                  <a:gd name="T111" fmla="*/ 1 h 63"/>
                  <a:gd name="T112" fmla="*/ 2 w 101"/>
                  <a:gd name="T1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1" h="63">
                    <a:moveTo>
                      <a:pt x="99" y="61"/>
                    </a:moveTo>
                    <a:cubicBezTo>
                      <a:pt x="100" y="62"/>
                      <a:pt x="100" y="62"/>
                      <a:pt x="101" y="62"/>
                    </a:cubicBezTo>
                    <a:cubicBezTo>
                      <a:pt x="101" y="62"/>
                      <a:pt x="101" y="62"/>
                      <a:pt x="101" y="62"/>
                    </a:cubicBezTo>
                    <a:cubicBezTo>
                      <a:pt x="100" y="62"/>
                      <a:pt x="100" y="62"/>
                      <a:pt x="99" y="61"/>
                    </a:cubicBezTo>
                    <a:moveTo>
                      <a:pt x="96" y="60"/>
                    </a:moveTo>
                    <a:cubicBezTo>
                      <a:pt x="96" y="60"/>
                      <a:pt x="96" y="60"/>
                      <a:pt x="96" y="60"/>
                    </a:cubicBezTo>
                    <a:cubicBezTo>
                      <a:pt x="98" y="61"/>
                      <a:pt x="99" y="62"/>
                      <a:pt x="101" y="63"/>
                    </a:cubicBezTo>
                    <a:cubicBezTo>
                      <a:pt x="101" y="63"/>
                      <a:pt x="101" y="63"/>
                      <a:pt x="101" y="62"/>
                    </a:cubicBezTo>
                    <a:cubicBezTo>
                      <a:pt x="99" y="61"/>
                      <a:pt x="98" y="61"/>
                      <a:pt x="96" y="60"/>
                    </a:cubicBezTo>
                    <a:moveTo>
                      <a:pt x="96" y="59"/>
                    </a:moveTo>
                    <a:cubicBezTo>
                      <a:pt x="96" y="59"/>
                      <a:pt x="96" y="59"/>
                      <a:pt x="96" y="60"/>
                    </a:cubicBezTo>
                    <a:cubicBezTo>
                      <a:pt x="97" y="60"/>
                      <a:pt x="98" y="61"/>
                      <a:pt x="99" y="61"/>
                    </a:cubicBezTo>
                    <a:cubicBezTo>
                      <a:pt x="98" y="61"/>
                      <a:pt x="97" y="60"/>
                      <a:pt x="96" y="59"/>
                    </a:cubicBezTo>
                    <a:moveTo>
                      <a:pt x="90" y="56"/>
                    </a:moveTo>
                    <a:cubicBezTo>
                      <a:pt x="90" y="56"/>
                      <a:pt x="90" y="56"/>
                      <a:pt x="90" y="56"/>
                    </a:cubicBezTo>
                    <a:cubicBezTo>
                      <a:pt x="92" y="57"/>
                      <a:pt x="94" y="59"/>
                      <a:pt x="96" y="60"/>
                    </a:cubicBezTo>
                    <a:cubicBezTo>
                      <a:pt x="96" y="60"/>
                      <a:pt x="96" y="60"/>
                      <a:pt x="96" y="59"/>
                    </a:cubicBezTo>
                    <a:cubicBezTo>
                      <a:pt x="94" y="58"/>
                      <a:pt x="92" y="57"/>
                      <a:pt x="90" y="56"/>
                    </a:cubicBezTo>
                    <a:moveTo>
                      <a:pt x="90" y="55"/>
                    </a:moveTo>
                    <a:cubicBezTo>
                      <a:pt x="90" y="55"/>
                      <a:pt x="90" y="56"/>
                      <a:pt x="90" y="56"/>
                    </a:cubicBezTo>
                    <a:cubicBezTo>
                      <a:pt x="91" y="56"/>
                      <a:pt x="92" y="57"/>
                      <a:pt x="93" y="57"/>
                    </a:cubicBezTo>
                    <a:cubicBezTo>
                      <a:pt x="94" y="58"/>
                      <a:pt x="95" y="59"/>
                      <a:pt x="96" y="59"/>
                    </a:cubicBezTo>
                    <a:cubicBezTo>
                      <a:pt x="96" y="59"/>
                      <a:pt x="96" y="59"/>
                      <a:pt x="96" y="59"/>
                    </a:cubicBezTo>
                    <a:cubicBezTo>
                      <a:pt x="94" y="58"/>
                      <a:pt x="92" y="57"/>
                      <a:pt x="90" y="55"/>
                    </a:cubicBezTo>
                    <a:moveTo>
                      <a:pt x="87" y="54"/>
                    </a:moveTo>
                    <a:cubicBezTo>
                      <a:pt x="87" y="54"/>
                      <a:pt x="87" y="54"/>
                      <a:pt x="87" y="54"/>
                    </a:cubicBezTo>
                    <a:cubicBezTo>
                      <a:pt x="87" y="54"/>
                      <a:pt x="87" y="55"/>
                      <a:pt x="88" y="55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7" y="54"/>
                      <a:pt x="87" y="54"/>
                      <a:pt x="87" y="54"/>
                    </a:cubicBezTo>
                    <a:moveTo>
                      <a:pt x="87" y="54"/>
                    </a:moveTo>
                    <a:cubicBezTo>
                      <a:pt x="87" y="54"/>
                      <a:pt x="87" y="54"/>
                      <a:pt x="87" y="54"/>
                    </a:cubicBezTo>
                    <a:cubicBezTo>
                      <a:pt x="87" y="54"/>
                      <a:pt x="87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7" y="54"/>
                      <a:pt x="87" y="54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1" y="51"/>
                      <a:pt x="83" y="52"/>
                      <a:pt x="85" y="53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3" y="52"/>
                      <a:pt x="81" y="50"/>
                      <a:pt x="79" y="49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1" y="50"/>
                      <a:pt x="83" y="52"/>
                      <a:pt x="85" y="53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3" y="51"/>
                      <a:pt x="81" y="50"/>
                      <a:pt x="79" y="49"/>
                    </a:cubicBezTo>
                    <a:moveTo>
                      <a:pt x="71" y="44"/>
                    </a:moveTo>
                    <a:cubicBezTo>
                      <a:pt x="71" y="45"/>
                      <a:pt x="72" y="45"/>
                      <a:pt x="72" y="45"/>
                    </a:cubicBezTo>
                    <a:cubicBezTo>
                      <a:pt x="72" y="45"/>
                      <a:pt x="72" y="45"/>
                      <a:pt x="72" y="45"/>
                    </a:cubicBezTo>
                    <a:cubicBezTo>
                      <a:pt x="72" y="45"/>
                      <a:pt x="71" y="45"/>
                      <a:pt x="71" y="44"/>
                    </a:cubicBezTo>
                    <a:moveTo>
                      <a:pt x="65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1"/>
                      <a:pt x="66" y="41"/>
                      <a:pt x="66" y="42"/>
                    </a:cubicBezTo>
                    <a:cubicBezTo>
                      <a:pt x="68" y="42"/>
                      <a:pt x="69" y="43"/>
                      <a:pt x="71" y="44"/>
                    </a:cubicBezTo>
                    <a:cubicBezTo>
                      <a:pt x="69" y="43"/>
                      <a:pt x="67" y="42"/>
                      <a:pt x="65" y="41"/>
                    </a:cubicBezTo>
                    <a:moveTo>
                      <a:pt x="65" y="40"/>
                    </a:moveTo>
                    <a:cubicBezTo>
                      <a:pt x="65" y="40"/>
                      <a:pt x="65" y="40"/>
                      <a:pt x="65" y="41"/>
                    </a:cubicBezTo>
                    <a:cubicBezTo>
                      <a:pt x="67" y="42"/>
                      <a:pt x="70" y="44"/>
                      <a:pt x="72" y="45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0" y="43"/>
                      <a:pt x="68" y="42"/>
                      <a:pt x="65" y="40"/>
                    </a:cubicBezTo>
                    <a:moveTo>
                      <a:pt x="48" y="31"/>
                    </a:moveTo>
                    <a:cubicBezTo>
                      <a:pt x="48" y="31"/>
                      <a:pt x="48" y="31"/>
                      <a:pt x="48" y="3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51" y="32"/>
                      <a:pt x="53" y="34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3" y="34"/>
                      <a:pt x="51" y="32"/>
                      <a:pt x="48" y="31"/>
                    </a:cubicBezTo>
                    <a:moveTo>
                      <a:pt x="49" y="30"/>
                    </a:moveTo>
                    <a:cubicBezTo>
                      <a:pt x="49" y="30"/>
                      <a:pt x="49" y="30"/>
                      <a:pt x="48" y="31"/>
                    </a:cubicBezTo>
                    <a:cubicBezTo>
                      <a:pt x="51" y="32"/>
                      <a:pt x="53" y="33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3" y="33"/>
                      <a:pt x="51" y="31"/>
                      <a:pt x="49" y="30"/>
                    </a:cubicBezTo>
                    <a:moveTo>
                      <a:pt x="45" y="29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5" y="29"/>
                      <a:pt x="46" y="29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5" y="29"/>
                      <a:pt x="45" y="29"/>
                    </a:cubicBezTo>
                    <a:moveTo>
                      <a:pt x="45" y="29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5" y="29"/>
                      <a:pt x="45" y="29"/>
                      <a:pt x="45" y="29"/>
                    </a:cubicBezTo>
                    <a:moveTo>
                      <a:pt x="46" y="28"/>
                    </a:moveTo>
                    <a:cubicBezTo>
                      <a:pt x="45" y="28"/>
                      <a:pt x="45" y="28"/>
                      <a:pt x="45" y="29"/>
                    </a:cubicBezTo>
                    <a:cubicBezTo>
                      <a:pt x="45" y="29"/>
                      <a:pt x="46" y="29"/>
                      <a:pt x="46" y="29"/>
                    </a:cubicBezTo>
                    <a:cubicBezTo>
                      <a:pt x="47" y="29"/>
                      <a:pt x="47" y="29"/>
                      <a:pt x="47" y="28"/>
                    </a:cubicBezTo>
                    <a:cubicBezTo>
                      <a:pt x="46" y="28"/>
                      <a:pt x="46" y="28"/>
                      <a:pt x="46" y="28"/>
                    </a:cubicBezTo>
                    <a:moveTo>
                      <a:pt x="40" y="26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41" y="27"/>
                      <a:pt x="43" y="28"/>
                      <a:pt x="44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3" y="27"/>
                      <a:pt x="41" y="27"/>
                      <a:pt x="40" y="26"/>
                    </a:cubicBezTo>
                    <a:moveTo>
                      <a:pt x="41" y="25"/>
                    </a:moveTo>
                    <a:cubicBezTo>
                      <a:pt x="41" y="25"/>
                      <a:pt x="40" y="25"/>
                      <a:pt x="40" y="26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2" y="27"/>
                      <a:pt x="43" y="27"/>
                      <a:pt x="44" y="28"/>
                    </a:cubicBezTo>
                    <a:cubicBezTo>
                      <a:pt x="44" y="28"/>
                      <a:pt x="44" y="27"/>
                      <a:pt x="45" y="27"/>
                    </a:cubicBezTo>
                    <a:cubicBezTo>
                      <a:pt x="43" y="26"/>
                      <a:pt x="42" y="25"/>
                      <a:pt x="41" y="25"/>
                    </a:cubicBezTo>
                    <a:moveTo>
                      <a:pt x="32" y="21"/>
                    </a:move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2" y="21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1"/>
                      <a:pt x="32" y="21"/>
                      <a:pt x="32" y="21"/>
                    </a:cubicBezTo>
                    <a:moveTo>
                      <a:pt x="32" y="21"/>
                    </a:move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2" y="21"/>
                      <a:pt x="32" y="21"/>
                      <a:pt x="32" y="21"/>
                    </a:cubicBezTo>
                    <a:moveTo>
                      <a:pt x="33" y="20"/>
                    </a:moveTo>
                    <a:cubicBezTo>
                      <a:pt x="33" y="20"/>
                      <a:pt x="33" y="20"/>
                      <a:pt x="32" y="20"/>
                    </a:cubicBezTo>
                    <a:cubicBezTo>
                      <a:pt x="32" y="20"/>
                      <a:pt x="32" y="20"/>
                      <a:pt x="32" y="21"/>
                    </a:cubicBezTo>
                    <a:cubicBezTo>
                      <a:pt x="32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4" y="20"/>
                      <a:pt x="34" y="20"/>
                    </a:cubicBezTo>
                    <a:cubicBezTo>
                      <a:pt x="33" y="20"/>
                      <a:pt x="33" y="20"/>
                      <a:pt x="33" y="20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29" y="19"/>
                      <a:pt x="29" y="19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9" y="19"/>
                      <a:pt x="29" y="19"/>
                      <a:pt x="29" y="19"/>
                    </a:cubicBezTo>
                    <a:moveTo>
                      <a:pt x="28" y="19"/>
                    </a:move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moveTo>
                      <a:pt x="28" y="18"/>
                    </a:moveTo>
                    <a:cubicBezTo>
                      <a:pt x="28" y="18"/>
                      <a:pt x="28" y="18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8" y="18"/>
                      <a:pt x="28" y="18"/>
                    </a:cubicBezTo>
                    <a:moveTo>
                      <a:pt x="27" y="18"/>
                    </a:move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7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moveTo>
                      <a:pt x="27" y="18"/>
                    </a:move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8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moveTo>
                      <a:pt x="30" y="18"/>
                    </a:moveTo>
                    <a:cubicBezTo>
                      <a:pt x="29" y="18"/>
                      <a:pt x="29" y="18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1" y="19"/>
                      <a:pt x="31" y="19"/>
                      <a:pt x="31" y="18"/>
                    </a:cubicBezTo>
                    <a:cubicBezTo>
                      <a:pt x="31" y="18"/>
                      <a:pt x="30" y="18"/>
                      <a:pt x="30" y="18"/>
                    </a:cubicBezTo>
                    <a:moveTo>
                      <a:pt x="29" y="17"/>
                    </a:moveTo>
                    <a:cubicBezTo>
                      <a:pt x="29" y="18"/>
                      <a:pt x="29" y="18"/>
                      <a:pt x="28" y="18"/>
                    </a:cubicBezTo>
                    <a:cubicBezTo>
                      <a:pt x="28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moveTo>
                      <a:pt x="28" y="17"/>
                    </a:moveTo>
                    <a:cubicBezTo>
                      <a:pt x="28" y="17"/>
                      <a:pt x="28" y="17"/>
                      <a:pt x="27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8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19" y="14"/>
                    </a:move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moveTo>
                      <a:pt x="20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17" y="12"/>
                    </a:moveTo>
                    <a:cubicBezTo>
                      <a:pt x="17" y="12"/>
                      <a:pt x="17" y="13"/>
                      <a:pt x="17" y="13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8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13"/>
                      <a:pt x="18" y="12"/>
                      <a:pt x="17" y="12"/>
                    </a:cubicBezTo>
                    <a:moveTo>
                      <a:pt x="21" y="12"/>
                    </a:moveTo>
                    <a:cubicBezTo>
                      <a:pt x="20" y="12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5" y="12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5" y="11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6" y="11"/>
                      <a:pt x="16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5" y="11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7" y="12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8" y="10"/>
                    </a:moveTo>
                    <a:cubicBezTo>
                      <a:pt x="18" y="11"/>
                      <a:pt x="17" y="11"/>
                      <a:pt x="17" y="11"/>
                    </a:cubicBezTo>
                    <a:cubicBezTo>
                      <a:pt x="18" y="12"/>
                      <a:pt x="19" y="12"/>
                      <a:pt x="19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19" y="11"/>
                      <a:pt x="19" y="11"/>
                      <a:pt x="18" y="10"/>
                    </a:cubicBezTo>
                    <a:moveTo>
                      <a:pt x="16" y="9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1"/>
                      <a:pt x="17" y="11"/>
                      <a:pt x="17" y="11"/>
                    </a:cubicBezTo>
                    <a:cubicBezTo>
                      <a:pt x="17" y="11"/>
                      <a:pt x="18" y="11"/>
                      <a:pt x="18" y="10"/>
                    </a:cubicBezTo>
                    <a:cubicBezTo>
                      <a:pt x="17" y="10"/>
                      <a:pt x="17" y="10"/>
                      <a:pt x="16" y="9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4" y="4"/>
                      <a:pt x="3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4" y="2"/>
                    </a:moveTo>
                    <a:cubicBezTo>
                      <a:pt x="4" y="2"/>
                      <a:pt x="4" y="3"/>
                      <a:pt x="4" y="3"/>
                    </a:cubicBezTo>
                    <a:cubicBezTo>
                      <a:pt x="5" y="4"/>
                      <a:pt x="5" y="4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3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3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7" name="Freeform 9932"/>
              <p:cNvSpPr>
                <a:spLocks noEditPoints="1"/>
              </p:cNvSpPr>
              <p:nvPr/>
            </p:nvSpPr>
            <p:spPr bwMode="auto">
              <a:xfrm>
                <a:off x="-342" y="3342"/>
                <a:ext cx="160" cy="101"/>
              </a:xfrm>
              <a:custGeom>
                <a:avLst/>
                <a:gdLst>
                  <a:gd name="T0" fmla="*/ 63 w 68"/>
                  <a:gd name="T1" fmla="*/ 40 h 43"/>
                  <a:gd name="T2" fmla="*/ 63 w 68"/>
                  <a:gd name="T3" fmla="*/ 40 h 43"/>
                  <a:gd name="T4" fmla="*/ 47 w 68"/>
                  <a:gd name="T5" fmla="*/ 30 h 43"/>
                  <a:gd name="T6" fmla="*/ 54 w 68"/>
                  <a:gd name="T7" fmla="*/ 34 h 43"/>
                  <a:gd name="T8" fmla="*/ 44 w 68"/>
                  <a:gd name="T9" fmla="*/ 28 h 43"/>
                  <a:gd name="T10" fmla="*/ 45 w 68"/>
                  <a:gd name="T11" fmla="*/ 28 h 43"/>
                  <a:gd name="T12" fmla="*/ 44 w 68"/>
                  <a:gd name="T13" fmla="*/ 28 h 43"/>
                  <a:gd name="T14" fmla="*/ 42 w 68"/>
                  <a:gd name="T15" fmla="*/ 27 h 43"/>
                  <a:gd name="T16" fmla="*/ 43 w 68"/>
                  <a:gd name="T17" fmla="*/ 27 h 43"/>
                  <a:gd name="T18" fmla="*/ 39 w 68"/>
                  <a:gd name="T19" fmla="*/ 25 h 43"/>
                  <a:gd name="T20" fmla="*/ 42 w 68"/>
                  <a:gd name="T21" fmla="*/ 27 h 43"/>
                  <a:gd name="T22" fmla="*/ 39 w 68"/>
                  <a:gd name="T23" fmla="*/ 25 h 43"/>
                  <a:gd name="T24" fmla="*/ 30 w 68"/>
                  <a:gd name="T25" fmla="*/ 19 h 43"/>
                  <a:gd name="T26" fmla="*/ 31 w 68"/>
                  <a:gd name="T27" fmla="*/ 20 h 43"/>
                  <a:gd name="T28" fmla="*/ 30 w 68"/>
                  <a:gd name="T29" fmla="*/ 19 h 43"/>
                  <a:gd name="T30" fmla="*/ 30 w 68"/>
                  <a:gd name="T31" fmla="*/ 19 h 43"/>
                  <a:gd name="T32" fmla="*/ 30 w 68"/>
                  <a:gd name="T33" fmla="*/ 19 h 43"/>
                  <a:gd name="T34" fmla="*/ 28 w 68"/>
                  <a:gd name="T35" fmla="*/ 18 h 43"/>
                  <a:gd name="T36" fmla="*/ 29 w 68"/>
                  <a:gd name="T37" fmla="*/ 18 h 43"/>
                  <a:gd name="T38" fmla="*/ 27 w 68"/>
                  <a:gd name="T39" fmla="*/ 17 h 43"/>
                  <a:gd name="T40" fmla="*/ 27 w 68"/>
                  <a:gd name="T41" fmla="*/ 17 h 43"/>
                  <a:gd name="T42" fmla="*/ 27 w 68"/>
                  <a:gd name="T43" fmla="*/ 17 h 43"/>
                  <a:gd name="T44" fmla="*/ 26 w 68"/>
                  <a:gd name="T45" fmla="*/ 17 h 43"/>
                  <a:gd name="T46" fmla="*/ 27 w 68"/>
                  <a:gd name="T47" fmla="*/ 17 h 43"/>
                  <a:gd name="T48" fmla="*/ 18 w 68"/>
                  <a:gd name="T49" fmla="*/ 12 h 43"/>
                  <a:gd name="T50" fmla="*/ 18 w 68"/>
                  <a:gd name="T51" fmla="*/ 12 h 43"/>
                  <a:gd name="T52" fmla="*/ 18 w 68"/>
                  <a:gd name="T53" fmla="*/ 12 h 43"/>
                  <a:gd name="T54" fmla="*/ 14 w 68"/>
                  <a:gd name="T55" fmla="*/ 9 h 43"/>
                  <a:gd name="T56" fmla="*/ 18 w 68"/>
                  <a:gd name="T57" fmla="*/ 11 h 43"/>
                  <a:gd name="T58" fmla="*/ 2 w 68"/>
                  <a:gd name="T59" fmla="*/ 2 h 43"/>
                  <a:gd name="T60" fmla="*/ 5 w 68"/>
                  <a:gd name="T61" fmla="*/ 3 h 43"/>
                  <a:gd name="T62" fmla="*/ 2 w 68"/>
                  <a:gd name="T63" fmla="*/ 2 h 43"/>
                  <a:gd name="T64" fmla="*/ 1 w 68"/>
                  <a:gd name="T65" fmla="*/ 1 h 43"/>
                  <a:gd name="T66" fmla="*/ 2 w 68"/>
                  <a:gd name="T67" fmla="*/ 2 h 43"/>
                  <a:gd name="T68" fmla="*/ 0 w 68"/>
                  <a:gd name="T69" fmla="*/ 0 h 43"/>
                  <a:gd name="T70" fmla="*/ 1 w 68"/>
                  <a:gd name="T71" fmla="*/ 1 h 43"/>
                  <a:gd name="T72" fmla="*/ 0 w 68"/>
                  <a:gd name="T7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8" h="43">
                    <a:moveTo>
                      <a:pt x="63" y="40"/>
                    </a:moveTo>
                    <a:cubicBezTo>
                      <a:pt x="63" y="40"/>
                      <a:pt x="63" y="40"/>
                      <a:pt x="63" y="40"/>
                    </a:cubicBezTo>
                    <a:cubicBezTo>
                      <a:pt x="68" y="43"/>
                      <a:pt x="68" y="43"/>
                      <a:pt x="68" y="43"/>
                    </a:cubicBezTo>
                    <a:cubicBezTo>
                      <a:pt x="67" y="42"/>
                      <a:pt x="65" y="41"/>
                      <a:pt x="63" y="40"/>
                    </a:cubicBezTo>
                    <a:moveTo>
                      <a:pt x="47" y="30"/>
                    </a:moveTo>
                    <a:cubicBezTo>
                      <a:pt x="47" y="30"/>
                      <a:pt x="47" y="30"/>
                      <a:pt x="47" y="30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1" y="32"/>
                      <a:pt x="49" y="31"/>
                      <a:pt x="47" y="30"/>
                    </a:cubicBezTo>
                    <a:moveTo>
                      <a:pt x="44" y="28"/>
                    </a:move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moveTo>
                      <a:pt x="42" y="27"/>
                    </a:move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2" y="27"/>
                      <a:pt x="42" y="27"/>
                      <a:pt x="42" y="27"/>
                    </a:cubicBezTo>
                    <a:moveTo>
                      <a:pt x="39" y="25"/>
                    </a:moveTo>
                    <a:cubicBezTo>
                      <a:pt x="39" y="25"/>
                      <a:pt x="39" y="25"/>
                      <a:pt x="39" y="25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6"/>
                      <a:pt x="42" y="26"/>
                    </a:cubicBezTo>
                    <a:cubicBezTo>
                      <a:pt x="41" y="26"/>
                      <a:pt x="40" y="25"/>
                      <a:pt x="39" y="25"/>
                    </a:cubicBezTo>
                    <a:moveTo>
                      <a:pt x="30" y="19"/>
                    </a:moveTo>
                    <a:cubicBezTo>
                      <a:pt x="30" y="19"/>
                      <a:pt x="30" y="19"/>
                      <a:pt x="30" y="19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19"/>
                      <a:pt x="30" y="19"/>
                    </a:cubicBezTo>
                    <a:moveTo>
                      <a:pt x="30" y="19"/>
                    </a:move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moveTo>
                      <a:pt x="28" y="18"/>
                    </a:moveTo>
                    <a:cubicBezTo>
                      <a:pt x="28" y="18"/>
                      <a:pt x="28" y="18"/>
                      <a:pt x="28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8" y="18"/>
                      <a:pt x="28" y="18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6" y="17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moveTo>
                      <a:pt x="18" y="12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5" y="10"/>
                      <a:pt x="14" y="9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2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8" name="Freeform 9933"/>
              <p:cNvSpPr>
                <a:spLocks noEditPoints="1"/>
              </p:cNvSpPr>
              <p:nvPr/>
            </p:nvSpPr>
            <p:spPr bwMode="auto">
              <a:xfrm>
                <a:off x="-319" y="3519"/>
                <a:ext cx="142" cy="82"/>
              </a:xfrm>
              <a:custGeom>
                <a:avLst/>
                <a:gdLst>
                  <a:gd name="T0" fmla="*/ 55 w 60"/>
                  <a:gd name="T1" fmla="*/ 33 h 35"/>
                  <a:gd name="T2" fmla="*/ 55 w 60"/>
                  <a:gd name="T3" fmla="*/ 33 h 35"/>
                  <a:gd name="T4" fmla="*/ 60 w 60"/>
                  <a:gd name="T5" fmla="*/ 35 h 35"/>
                  <a:gd name="T6" fmla="*/ 59 w 60"/>
                  <a:gd name="T7" fmla="*/ 35 h 35"/>
                  <a:gd name="T8" fmla="*/ 55 w 60"/>
                  <a:gd name="T9" fmla="*/ 33 h 35"/>
                  <a:gd name="T10" fmla="*/ 49 w 60"/>
                  <a:gd name="T11" fmla="*/ 29 h 35"/>
                  <a:gd name="T12" fmla="*/ 49 w 60"/>
                  <a:gd name="T13" fmla="*/ 29 h 35"/>
                  <a:gd name="T14" fmla="*/ 55 w 60"/>
                  <a:gd name="T15" fmla="*/ 32 h 35"/>
                  <a:gd name="T16" fmla="*/ 55 w 60"/>
                  <a:gd name="T17" fmla="*/ 32 h 35"/>
                  <a:gd name="T18" fmla="*/ 49 w 60"/>
                  <a:gd name="T19" fmla="*/ 29 h 35"/>
                  <a:gd name="T20" fmla="*/ 46 w 60"/>
                  <a:gd name="T21" fmla="*/ 27 h 35"/>
                  <a:gd name="T22" fmla="*/ 46 w 60"/>
                  <a:gd name="T23" fmla="*/ 27 h 35"/>
                  <a:gd name="T24" fmla="*/ 47 w 60"/>
                  <a:gd name="T25" fmla="*/ 28 h 35"/>
                  <a:gd name="T26" fmla="*/ 47 w 60"/>
                  <a:gd name="T27" fmla="*/ 28 h 35"/>
                  <a:gd name="T28" fmla="*/ 46 w 60"/>
                  <a:gd name="T29" fmla="*/ 27 h 35"/>
                  <a:gd name="T30" fmla="*/ 37 w 60"/>
                  <a:gd name="T31" fmla="*/ 22 h 35"/>
                  <a:gd name="T32" fmla="*/ 37 w 60"/>
                  <a:gd name="T33" fmla="*/ 22 h 35"/>
                  <a:gd name="T34" fmla="*/ 44 w 60"/>
                  <a:gd name="T35" fmla="*/ 26 h 35"/>
                  <a:gd name="T36" fmla="*/ 44 w 60"/>
                  <a:gd name="T37" fmla="*/ 26 h 35"/>
                  <a:gd name="T38" fmla="*/ 37 w 60"/>
                  <a:gd name="T39" fmla="*/ 22 h 35"/>
                  <a:gd name="T40" fmla="*/ 23 w 60"/>
                  <a:gd name="T41" fmla="*/ 14 h 35"/>
                  <a:gd name="T42" fmla="*/ 23 w 60"/>
                  <a:gd name="T43" fmla="*/ 14 h 35"/>
                  <a:gd name="T44" fmla="*/ 32 w 60"/>
                  <a:gd name="T45" fmla="*/ 19 h 35"/>
                  <a:gd name="T46" fmla="*/ 32 w 60"/>
                  <a:gd name="T47" fmla="*/ 19 h 35"/>
                  <a:gd name="T48" fmla="*/ 23 w 60"/>
                  <a:gd name="T49" fmla="*/ 14 h 35"/>
                  <a:gd name="T50" fmla="*/ 14 w 60"/>
                  <a:gd name="T51" fmla="*/ 9 h 35"/>
                  <a:gd name="T52" fmla="*/ 14 w 60"/>
                  <a:gd name="T53" fmla="*/ 9 h 35"/>
                  <a:gd name="T54" fmla="*/ 14 w 60"/>
                  <a:gd name="T55" fmla="*/ 9 h 35"/>
                  <a:gd name="T56" fmla="*/ 14 w 60"/>
                  <a:gd name="T57" fmla="*/ 9 h 35"/>
                  <a:gd name="T58" fmla="*/ 14 w 60"/>
                  <a:gd name="T59" fmla="*/ 9 h 35"/>
                  <a:gd name="T60" fmla="*/ 8 w 60"/>
                  <a:gd name="T61" fmla="*/ 5 h 35"/>
                  <a:gd name="T62" fmla="*/ 8 w 60"/>
                  <a:gd name="T63" fmla="*/ 5 h 35"/>
                  <a:gd name="T64" fmla="*/ 14 w 60"/>
                  <a:gd name="T65" fmla="*/ 9 h 35"/>
                  <a:gd name="T66" fmla="*/ 14 w 60"/>
                  <a:gd name="T67" fmla="*/ 9 h 35"/>
                  <a:gd name="T68" fmla="*/ 8 w 60"/>
                  <a:gd name="T69" fmla="*/ 5 h 35"/>
                  <a:gd name="T70" fmla="*/ 7 w 60"/>
                  <a:gd name="T71" fmla="*/ 5 h 35"/>
                  <a:gd name="T72" fmla="*/ 7 w 60"/>
                  <a:gd name="T73" fmla="*/ 5 h 35"/>
                  <a:gd name="T74" fmla="*/ 7 w 60"/>
                  <a:gd name="T75" fmla="*/ 5 h 35"/>
                  <a:gd name="T76" fmla="*/ 7 w 60"/>
                  <a:gd name="T77" fmla="*/ 5 h 35"/>
                  <a:gd name="T78" fmla="*/ 7 w 60"/>
                  <a:gd name="T79" fmla="*/ 5 h 35"/>
                  <a:gd name="T80" fmla="*/ 4 w 60"/>
                  <a:gd name="T81" fmla="*/ 3 h 35"/>
                  <a:gd name="T82" fmla="*/ 4 w 60"/>
                  <a:gd name="T83" fmla="*/ 3 h 35"/>
                  <a:gd name="T84" fmla="*/ 5 w 60"/>
                  <a:gd name="T85" fmla="*/ 4 h 35"/>
                  <a:gd name="T86" fmla="*/ 5 w 60"/>
                  <a:gd name="T87" fmla="*/ 4 h 35"/>
                  <a:gd name="T88" fmla="*/ 4 w 60"/>
                  <a:gd name="T89" fmla="*/ 3 h 35"/>
                  <a:gd name="T90" fmla="*/ 0 w 60"/>
                  <a:gd name="T91" fmla="*/ 0 h 35"/>
                  <a:gd name="T92" fmla="*/ 2 w 60"/>
                  <a:gd name="T93" fmla="*/ 2 h 35"/>
                  <a:gd name="T94" fmla="*/ 2 w 60"/>
                  <a:gd name="T95" fmla="*/ 2 h 35"/>
                  <a:gd name="T96" fmla="*/ 0 w 60"/>
                  <a:gd name="T9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0" h="35">
                    <a:moveTo>
                      <a:pt x="55" y="33"/>
                    </a:moveTo>
                    <a:cubicBezTo>
                      <a:pt x="55" y="33"/>
                      <a:pt x="55" y="33"/>
                      <a:pt x="55" y="33"/>
                    </a:cubicBezTo>
                    <a:cubicBezTo>
                      <a:pt x="57" y="34"/>
                      <a:pt x="58" y="34"/>
                      <a:pt x="60" y="35"/>
                    </a:cubicBezTo>
                    <a:cubicBezTo>
                      <a:pt x="60" y="35"/>
                      <a:pt x="59" y="35"/>
                      <a:pt x="59" y="35"/>
                    </a:cubicBezTo>
                    <a:cubicBezTo>
                      <a:pt x="58" y="34"/>
                      <a:pt x="57" y="33"/>
                      <a:pt x="55" y="33"/>
                    </a:cubicBezTo>
                    <a:moveTo>
                      <a:pt x="49" y="29"/>
                    </a:moveTo>
                    <a:cubicBezTo>
                      <a:pt x="49" y="29"/>
                      <a:pt x="49" y="29"/>
                      <a:pt x="49" y="29"/>
                    </a:cubicBezTo>
                    <a:cubicBezTo>
                      <a:pt x="51" y="30"/>
                      <a:pt x="53" y="31"/>
                      <a:pt x="55" y="32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53" y="31"/>
                      <a:pt x="51" y="30"/>
                      <a:pt x="49" y="29"/>
                    </a:cubicBezTo>
                    <a:moveTo>
                      <a:pt x="46" y="27"/>
                    </a:move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8"/>
                      <a:pt x="47" y="28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8"/>
                      <a:pt x="47" y="28"/>
                      <a:pt x="46" y="27"/>
                    </a:cubicBezTo>
                    <a:moveTo>
                      <a:pt x="37" y="22"/>
                    </a:moveTo>
                    <a:cubicBezTo>
                      <a:pt x="37" y="22"/>
                      <a:pt x="37" y="22"/>
                      <a:pt x="37" y="22"/>
                    </a:cubicBezTo>
                    <a:cubicBezTo>
                      <a:pt x="39" y="23"/>
                      <a:pt x="42" y="25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5"/>
                      <a:pt x="39" y="23"/>
                      <a:pt x="37" y="22"/>
                    </a:cubicBezTo>
                    <a:moveTo>
                      <a:pt x="23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6" y="16"/>
                      <a:pt x="29" y="17"/>
                      <a:pt x="32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29" y="18"/>
                      <a:pt x="26" y="16"/>
                      <a:pt x="23" y="14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10" y="6"/>
                      <a:pt x="12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8"/>
                      <a:pt x="10" y="6"/>
                      <a:pt x="8" y="5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3"/>
                      <a:pt x="4" y="3"/>
                    </a:cubicBezTo>
                    <a:moveTo>
                      <a:pt x="0" y="0"/>
                    </a:moveTo>
                    <a:cubicBezTo>
                      <a:pt x="0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9" name="Freeform 9934"/>
              <p:cNvSpPr>
                <a:spLocks noEditPoints="1"/>
              </p:cNvSpPr>
              <p:nvPr/>
            </p:nvSpPr>
            <p:spPr bwMode="auto">
              <a:xfrm>
                <a:off x="-345" y="3488"/>
                <a:ext cx="171" cy="111"/>
              </a:xfrm>
              <a:custGeom>
                <a:avLst/>
                <a:gdLst>
                  <a:gd name="T0" fmla="*/ 67 w 72"/>
                  <a:gd name="T1" fmla="*/ 45 h 47"/>
                  <a:gd name="T2" fmla="*/ 72 w 72"/>
                  <a:gd name="T3" fmla="*/ 47 h 47"/>
                  <a:gd name="T4" fmla="*/ 60 w 72"/>
                  <a:gd name="T5" fmla="*/ 42 h 47"/>
                  <a:gd name="T6" fmla="*/ 65 w 72"/>
                  <a:gd name="T7" fmla="*/ 45 h 47"/>
                  <a:gd name="T8" fmla="*/ 61 w 72"/>
                  <a:gd name="T9" fmla="*/ 41 h 47"/>
                  <a:gd name="T10" fmla="*/ 66 w 72"/>
                  <a:gd name="T11" fmla="*/ 44 h 47"/>
                  <a:gd name="T12" fmla="*/ 67 w 72"/>
                  <a:gd name="T13" fmla="*/ 44 h 47"/>
                  <a:gd name="T14" fmla="*/ 57 w 72"/>
                  <a:gd name="T15" fmla="*/ 40 h 47"/>
                  <a:gd name="T16" fmla="*/ 58 w 72"/>
                  <a:gd name="T17" fmla="*/ 41 h 47"/>
                  <a:gd name="T18" fmla="*/ 57 w 72"/>
                  <a:gd name="T19" fmla="*/ 40 h 47"/>
                  <a:gd name="T20" fmla="*/ 63 w 72"/>
                  <a:gd name="T21" fmla="*/ 37 h 47"/>
                  <a:gd name="T22" fmla="*/ 65 w 72"/>
                  <a:gd name="T23" fmla="*/ 38 h 47"/>
                  <a:gd name="T24" fmla="*/ 60 w 72"/>
                  <a:gd name="T25" fmla="*/ 35 h 47"/>
                  <a:gd name="T26" fmla="*/ 61 w 72"/>
                  <a:gd name="T27" fmla="*/ 36 h 47"/>
                  <a:gd name="T28" fmla="*/ 60 w 72"/>
                  <a:gd name="T29" fmla="*/ 35 h 47"/>
                  <a:gd name="T30" fmla="*/ 48 w 72"/>
                  <a:gd name="T31" fmla="*/ 34 h 47"/>
                  <a:gd name="T32" fmla="*/ 55 w 72"/>
                  <a:gd name="T33" fmla="*/ 39 h 47"/>
                  <a:gd name="T34" fmla="*/ 48 w 72"/>
                  <a:gd name="T35" fmla="*/ 34 h 47"/>
                  <a:gd name="T36" fmla="*/ 51 w 72"/>
                  <a:gd name="T37" fmla="*/ 29 h 47"/>
                  <a:gd name="T38" fmla="*/ 58 w 72"/>
                  <a:gd name="T39" fmla="*/ 34 h 47"/>
                  <a:gd name="T40" fmla="*/ 34 w 72"/>
                  <a:gd name="T41" fmla="*/ 26 h 47"/>
                  <a:gd name="T42" fmla="*/ 35 w 72"/>
                  <a:gd name="T43" fmla="*/ 26 h 47"/>
                  <a:gd name="T44" fmla="*/ 37 w 72"/>
                  <a:gd name="T45" fmla="*/ 21 h 47"/>
                  <a:gd name="T46" fmla="*/ 37 w 72"/>
                  <a:gd name="T47" fmla="*/ 21 h 47"/>
                  <a:gd name="T48" fmla="*/ 37 w 72"/>
                  <a:gd name="T49" fmla="*/ 21 h 47"/>
                  <a:gd name="T50" fmla="*/ 26 w 72"/>
                  <a:gd name="T51" fmla="*/ 21 h 47"/>
                  <a:gd name="T52" fmla="*/ 26 w 72"/>
                  <a:gd name="T53" fmla="*/ 20 h 47"/>
                  <a:gd name="T54" fmla="*/ 19 w 72"/>
                  <a:gd name="T55" fmla="*/ 17 h 47"/>
                  <a:gd name="T56" fmla="*/ 26 w 72"/>
                  <a:gd name="T57" fmla="*/ 21 h 47"/>
                  <a:gd name="T58" fmla="*/ 19 w 72"/>
                  <a:gd name="T59" fmla="*/ 17 h 47"/>
                  <a:gd name="T60" fmla="*/ 19 w 72"/>
                  <a:gd name="T61" fmla="*/ 17 h 47"/>
                  <a:gd name="T62" fmla="*/ 19 w 72"/>
                  <a:gd name="T63" fmla="*/ 17 h 47"/>
                  <a:gd name="T64" fmla="*/ 16 w 72"/>
                  <a:gd name="T65" fmla="*/ 15 h 47"/>
                  <a:gd name="T66" fmla="*/ 17 w 72"/>
                  <a:gd name="T67" fmla="*/ 16 h 47"/>
                  <a:gd name="T68" fmla="*/ 16 w 72"/>
                  <a:gd name="T69" fmla="*/ 15 h 47"/>
                  <a:gd name="T70" fmla="*/ 11 w 72"/>
                  <a:gd name="T71" fmla="*/ 12 h 47"/>
                  <a:gd name="T72" fmla="*/ 14 w 72"/>
                  <a:gd name="T73" fmla="*/ 13 h 47"/>
                  <a:gd name="T74" fmla="*/ 22 w 72"/>
                  <a:gd name="T75" fmla="*/ 12 h 47"/>
                  <a:gd name="T76" fmla="*/ 29 w 72"/>
                  <a:gd name="T77" fmla="*/ 16 h 47"/>
                  <a:gd name="T78" fmla="*/ 22 w 72"/>
                  <a:gd name="T79" fmla="*/ 12 h 47"/>
                  <a:gd name="T80" fmla="*/ 22 w 72"/>
                  <a:gd name="T81" fmla="*/ 12 h 47"/>
                  <a:gd name="T82" fmla="*/ 22 w 72"/>
                  <a:gd name="T83" fmla="*/ 12 h 47"/>
                  <a:gd name="T84" fmla="*/ 19 w 72"/>
                  <a:gd name="T85" fmla="*/ 10 h 47"/>
                  <a:gd name="T86" fmla="*/ 20 w 72"/>
                  <a:gd name="T87" fmla="*/ 10 h 47"/>
                  <a:gd name="T88" fmla="*/ 19 w 72"/>
                  <a:gd name="T89" fmla="*/ 10 h 47"/>
                  <a:gd name="T90" fmla="*/ 14 w 72"/>
                  <a:gd name="T91" fmla="*/ 7 h 47"/>
                  <a:gd name="T92" fmla="*/ 17 w 72"/>
                  <a:gd name="T93" fmla="*/ 8 h 47"/>
                  <a:gd name="T94" fmla="*/ 0 w 72"/>
                  <a:gd name="T95" fmla="*/ 5 h 47"/>
                  <a:gd name="T96" fmla="*/ 2 w 72"/>
                  <a:gd name="T97" fmla="*/ 7 h 47"/>
                  <a:gd name="T98" fmla="*/ 0 w 72"/>
                  <a:gd name="T99" fmla="*/ 5 h 47"/>
                  <a:gd name="T100" fmla="*/ 5 w 72"/>
                  <a:gd name="T101" fmla="*/ 1 h 47"/>
                  <a:gd name="T102" fmla="*/ 3 w 72"/>
                  <a:gd name="T103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2" h="47">
                    <a:moveTo>
                      <a:pt x="67" y="44"/>
                    </a:moveTo>
                    <a:cubicBezTo>
                      <a:pt x="67" y="44"/>
                      <a:pt x="67" y="44"/>
                      <a:pt x="67" y="45"/>
                    </a:cubicBezTo>
                    <a:cubicBezTo>
                      <a:pt x="69" y="45"/>
                      <a:pt x="70" y="46"/>
                      <a:pt x="72" y="47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0" y="46"/>
                      <a:pt x="69" y="45"/>
                      <a:pt x="67" y="44"/>
                    </a:cubicBezTo>
                    <a:moveTo>
                      <a:pt x="60" y="42"/>
                    </a:moveTo>
                    <a:cubicBezTo>
                      <a:pt x="60" y="42"/>
                      <a:pt x="60" y="42"/>
                      <a:pt x="60" y="42"/>
                    </a:cubicBezTo>
                    <a:cubicBezTo>
                      <a:pt x="62" y="43"/>
                      <a:pt x="63" y="44"/>
                      <a:pt x="65" y="45"/>
                    </a:cubicBezTo>
                    <a:cubicBezTo>
                      <a:pt x="63" y="44"/>
                      <a:pt x="62" y="43"/>
                      <a:pt x="60" y="42"/>
                    </a:cubicBezTo>
                    <a:moveTo>
                      <a:pt x="61" y="41"/>
                    </a:moveTo>
                    <a:cubicBezTo>
                      <a:pt x="61" y="41"/>
                      <a:pt x="61" y="41"/>
                      <a:pt x="61" y="41"/>
                    </a:cubicBezTo>
                    <a:cubicBezTo>
                      <a:pt x="63" y="42"/>
                      <a:pt x="64" y="43"/>
                      <a:pt x="66" y="44"/>
                    </a:cubicBezTo>
                    <a:cubicBezTo>
                      <a:pt x="66" y="44"/>
                      <a:pt x="66" y="44"/>
                      <a:pt x="67" y="44"/>
                    </a:cubicBezTo>
                    <a:cubicBezTo>
                      <a:pt x="67" y="44"/>
                      <a:pt x="67" y="44"/>
                      <a:pt x="67" y="44"/>
                    </a:cubicBezTo>
                    <a:cubicBezTo>
                      <a:pt x="65" y="43"/>
                      <a:pt x="63" y="42"/>
                      <a:pt x="61" y="41"/>
                    </a:cubicBezTo>
                    <a:moveTo>
                      <a:pt x="57" y="40"/>
                    </a:moveTo>
                    <a:cubicBezTo>
                      <a:pt x="57" y="40"/>
                      <a:pt x="57" y="40"/>
                      <a:pt x="57" y="40"/>
                    </a:cubicBezTo>
                    <a:cubicBezTo>
                      <a:pt x="58" y="40"/>
                      <a:pt x="58" y="41"/>
                      <a:pt x="58" y="41"/>
                    </a:cubicBezTo>
                    <a:cubicBezTo>
                      <a:pt x="58" y="41"/>
                      <a:pt x="58" y="41"/>
                      <a:pt x="58" y="41"/>
                    </a:cubicBezTo>
                    <a:cubicBezTo>
                      <a:pt x="58" y="40"/>
                      <a:pt x="58" y="40"/>
                      <a:pt x="57" y="40"/>
                    </a:cubicBezTo>
                    <a:moveTo>
                      <a:pt x="63" y="37"/>
                    </a:moveTo>
                    <a:cubicBezTo>
                      <a:pt x="63" y="37"/>
                      <a:pt x="63" y="37"/>
                      <a:pt x="63" y="37"/>
                    </a:cubicBezTo>
                    <a:cubicBezTo>
                      <a:pt x="64" y="37"/>
                      <a:pt x="64" y="38"/>
                      <a:pt x="65" y="38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7"/>
                      <a:pt x="63" y="37"/>
                    </a:cubicBezTo>
                    <a:moveTo>
                      <a:pt x="60" y="35"/>
                    </a:moveTo>
                    <a:cubicBezTo>
                      <a:pt x="60" y="35"/>
                      <a:pt x="60" y="35"/>
                      <a:pt x="60" y="35"/>
                    </a:cubicBezTo>
                    <a:cubicBezTo>
                      <a:pt x="61" y="35"/>
                      <a:pt x="61" y="36"/>
                      <a:pt x="61" y="36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1" y="35"/>
                      <a:pt x="60" y="35"/>
                    </a:cubicBezTo>
                    <a:moveTo>
                      <a:pt x="48" y="34"/>
                    </a:moveTo>
                    <a:cubicBezTo>
                      <a:pt x="48" y="34"/>
                      <a:pt x="48" y="34"/>
                      <a:pt x="48" y="34"/>
                    </a:cubicBezTo>
                    <a:cubicBezTo>
                      <a:pt x="50" y="35"/>
                      <a:pt x="52" y="37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4" y="38"/>
                      <a:pt x="52" y="37"/>
                      <a:pt x="51" y="36"/>
                    </a:cubicBezTo>
                    <a:cubicBezTo>
                      <a:pt x="50" y="35"/>
                      <a:pt x="49" y="35"/>
                      <a:pt x="48" y="34"/>
                    </a:cubicBezTo>
                    <a:moveTo>
                      <a:pt x="51" y="29"/>
                    </a:moveTo>
                    <a:cubicBezTo>
                      <a:pt x="51" y="29"/>
                      <a:pt x="51" y="29"/>
                      <a:pt x="51" y="29"/>
                    </a:cubicBezTo>
                    <a:cubicBezTo>
                      <a:pt x="53" y="31"/>
                      <a:pt x="56" y="33"/>
                      <a:pt x="58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6" y="32"/>
                      <a:pt x="53" y="31"/>
                      <a:pt x="51" y="29"/>
                    </a:cubicBezTo>
                    <a:moveTo>
                      <a:pt x="34" y="26"/>
                    </a:moveTo>
                    <a:cubicBezTo>
                      <a:pt x="34" y="26"/>
                      <a:pt x="34" y="26"/>
                      <a:pt x="34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4" y="26"/>
                    </a:cubicBezTo>
                    <a:moveTo>
                      <a:pt x="37" y="21"/>
                    </a:move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7" y="21"/>
                      <a:pt x="37" y="21"/>
                    </a:cubicBezTo>
                    <a:moveTo>
                      <a:pt x="26" y="20"/>
                    </a:moveTo>
                    <a:cubicBezTo>
                      <a:pt x="26" y="20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0"/>
                      <a:pt x="26" y="20"/>
                    </a:cubicBezTo>
                    <a:cubicBezTo>
                      <a:pt x="26" y="20"/>
                      <a:pt x="26" y="20"/>
                      <a:pt x="26" y="20"/>
                    </a:cubicBezTo>
                    <a:moveTo>
                      <a:pt x="19" y="17"/>
                    </a:moveTo>
                    <a:cubicBezTo>
                      <a:pt x="19" y="17"/>
                      <a:pt x="19" y="17"/>
                      <a:pt x="19" y="17"/>
                    </a:cubicBezTo>
                    <a:cubicBezTo>
                      <a:pt x="22" y="18"/>
                      <a:pt x="24" y="19"/>
                      <a:pt x="26" y="21"/>
                    </a:cubicBezTo>
                    <a:cubicBezTo>
                      <a:pt x="26" y="21"/>
                      <a:pt x="26" y="20"/>
                      <a:pt x="26" y="20"/>
                    </a:cubicBezTo>
                    <a:cubicBezTo>
                      <a:pt x="24" y="19"/>
                      <a:pt x="22" y="18"/>
                      <a:pt x="19" y="17"/>
                    </a:cubicBezTo>
                    <a:moveTo>
                      <a:pt x="19" y="16"/>
                    </a:moveTo>
                    <a:cubicBezTo>
                      <a:pt x="19" y="16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6"/>
                      <a:pt x="19" y="16"/>
                      <a:pt x="19" y="16"/>
                    </a:cubicBezTo>
                    <a:moveTo>
                      <a:pt x="16" y="15"/>
                    </a:move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7" y="15"/>
                      <a:pt x="17" y="16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7" y="15"/>
                      <a:pt x="16" y="15"/>
                      <a:pt x="16" y="15"/>
                    </a:cubicBezTo>
                    <a:moveTo>
                      <a:pt x="11" y="12"/>
                    </a:moveTo>
                    <a:cubicBezTo>
                      <a:pt x="11" y="12"/>
                      <a:pt x="11" y="12"/>
                      <a:pt x="11" y="12"/>
                    </a:cubicBezTo>
                    <a:cubicBezTo>
                      <a:pt x="12" y="12"/>
                      <a:pt x="13" y="13"/>
                      <a:pt x="14" y="14"/>
                    </a:cubicBezTo>
                    <a:cubicBezTo>
                      <a:pt x="14" y="14"/>
                      <a:pt x="14" y="14"/>
                      <a:pt x="14" y="13"/>
                    </a:cubicBezTo>
                    <a:cubicBezTo>
                      <a:pt x="13" y="13"/>
                      <a:pt x="12" y="12"/>
                      <a:pt x="11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4" y="13"/>
                      <a:pt x="27" y="14"/>
                      <a:pt x="29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7" y="14"/>
                      <a:pt x="24" y="13"/>
                      <a:pt x="22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19" y="10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19" y="10"/>
                      <a:pt x="19" y="10"/>
                    </a:cubicBezTo>
                    <a:moveTo>
                      <a:pt x="14" y="7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6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6" y="8"/>
                      <a:pt x="15" y="7"/>
                      <a:pt x="14" y="7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6"/>
                      <a:pt x="1" y="6"/>
                      <a:pt x="0" y="5"/>
                    </a:cubicBezTo>
                    <a:moveTo>
                      <a:pt x="3" y="0"/>
                    </a:moveTo>
                    <a:cubicBezTo>
                      <a:pt x="4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0" name="Freeform 9935"/>
              <p:cNvSpPr>
                <a:spLocks noEditPoints="1"/>
              </p:cNvSpPr>
              <p:nvPr/>
            </p:nvSpPr>
            <p:spPr bwMode="auto">
              <a:xfrm>
                <a:off x="-522" y="3783"/>
                <a:ext cx="173" cy="102"/>
              </a:xfrm>
              <a:custGeom>
                <a:avLst/>
                <a:gdLst>
                  <a:gd name="T0" fmla="*/ 61 w 73"/>
                  <a:gd name="T1" fmla="*/ 36 h 43"/>
                  <a:gd name="T2" fmla="*/ 61 w 73"/>
                  <a:gd name="T3" fmla="*/ 36 h 43"/>
                  <a:gd name="T4" fmla="*/ 73 w 73"/>
                  <a:gd name="T5" fmla="*/ 43 h 43"/>
                  <a:gd name="T6" fmla="*/ 73 w 73"/>
                  <a:gd name="T7" fmla="*/ 43 h 43"/>
                  <a:gd name="T8" fmla="*/ 61 w 73"/>
                  <a:gd name="T9" fmla="*/ 36 h 43"/>
                  <a:gd name="T10" fmla="*/ 42 w 73"/>
                  <a:gd name="T11" fmla="*/ 24 h 43"/>
                  <a:gd name="T12" fmla="*/ 42 w 73"/>
                  <a:gd name="T13" fmla="*/ 25 h 43"/>
                  <a:gd name="T14" fmla="*/ 56 w 73"/>
                  <a:gd name="T15" fmla="*/ 33 h 43"/>
                  <a:gd name="T16" fmla="*/ 57 w 73"/>
                  <a:gd name="T17" fmla="*/ 33 h 43"/>
                  <a:gd name="T18" fmla="*/ 60 w 73"/>
                  <a:gd name="T19" fmla="*/ 35 h 43"/>
                  <a:gd name="T20" fmla="*/ 60 w 73"/>
                  <a:gd name="T21" fmla="*/ 35 h 43"/>
                  <a:gd name="T22" fmla="*/ 46 w 73"/>
                  <a:gd name="T23" fmla="*/ 27 h 43"/>
                  <a:gd name="T24" fmla="*/ 42 w 73"/>
                  <a:gd name="T25" fmla="*/ 24 h 43"/>
                  <a:gd name="T26" fmla="*/ 35 w 73"/>
                  <a:gd name="T27" fmla="*/ 20 h 43"/>
                  <a:gd name="T28" fmla="*/ 35 w 73"/>
                  <a:gd name="T29" fmla="*/ 20 h 43"/>
                  <a:gd name="T30" fmla="*/ 41 w 73"/>
                  <a:gd name="T31" fmla="*/ 24 h 43"/>
                  <a:gd name="T32" fmla="*/ 41 w 73"/>
                  <a:gd name="T33" fmla="*/ 24 h 43"/>
                  <a:gd name="T34" fmla="*/ 35 w 73"/>
                  <a:gd name="T35" fmla="*/ 20 h 43"/>
                  <a:gd name="T36" fmla="*/ 31 w 73"/>
                  <a:gd name="T37" fmla="*/ 18 h 43"/>
                  <a:gd name="T38" fmla="*/ 31 w 73"/>
                  <a:gd name="T39" fmla="*/ 18 h 43"/>
                  <a:gd name="T40" fmla="*/ 31 w 73"/>
                  <a:gd name="T41" fmla="*/ 18 h 43"/>
                  <a:gd name="T42" fmla="*/ 31 w 73"/>
                  <a:gd name="T43" fmla="*/ 18 h 43"/>
                  <a:gd name="T44" fmla="*/ 31 w 73"/>
                  <a:gd name="T45" fmla="*/ 18 h 43"/>
                  <a:gd name="T46" fmla="*/ 24 w 73"/>
                  <a:gd name="T47" fmla="*/ 14 h 43"/>
                  <a:gd name="T48" fmla="*/ 24 w 73"/>
                  <a:gd name="T49" fmla="*/ 14 h 43"/>
                  <a:gd name="T50" fmla="*/ 31 w 73"/>
                  <a:gd name="T51" fmla="*/ 18 h 43"/>
                  <a:gd name="T52" fmla="*/ 31 w 73"/>
                  <a:gd name="T53" fmla="*/ 18 h 43"/>
                  <a:gd name="T54" fmla="*/ 24 w 73"/>
                  <a:gd name="T55" fmla="*/ 14 h 43"/>
                  <a:gd name="T56" fmla="*/ 23 w 73"/>
                  <a:gd name="T57" fmla="*/ 13 h 43"/>
                  <a:gd name="T58" fmla="*/ 23 w 73"/>
                  <a:gd name="T59" fmla="*/ 13 h 43"/>
                  <a:gd name="T60" fmla="*/ 24 w 73"/>
                  <a:gd name="T61" fmla="*/ 14 h 43"/>
                  <a:gd name="T62" fmla="*/ 24 w 73"/>
                  <a:gd name="T63" fmla="*/ 14 h 43"/>
                  <a:gd name="T64" fmla="*/ 23 w 73"/>
                  <a:gd name="T65" fmla="*/ 13 h 43"/>
                  <a:gd name="T66" fmla="*/ 20 w 73"/>
                  <a:gd name="T67" fmla="*/ 11 h 43"/>
                  <a:gd name="T68" fmla="*/ 20 w 73"/>
                  <a:gd name="T69" fmla="*/ 11 h 43"/>
                  <a:gd name="T70" fmla="*/ 21 w 73"/>
                  <a:gd name="T71" fmla="*/ 12 h 43"/>
                  <a:gd name="T72" fmla="*/ 21 w 73"/>
                  <a:gd name="T73" fmla="*/ 12 h 43"/>
                  <a:gd name="T74" fmla="*/ 20 w 73"/>
                  <a:gd name="T75" fmla="*/ 11 h 43"/>
                  <a:gd name="T76" fmla="*/ 15 w 73"/>
                  <a:gd name="T77" fmla="*/ 8 h 43"/>
                  <a:gd name="T78" fmla="*/ 15 w 73"/>
                  <a:gd name="T79" fmla="*/ 8 h 43"/>
                  <a:gd name="T80" fmla="*/ 18 w 73"/>
                  <a:gd name="T81" fmla="*/ 10 h 43"/>
                  <a:gd name="T82" fmla="*/ 18 w 73"/>
                  <a:gd name="T83" fmla="*/ 10 h 43"/>
                  <a:gd name="T84" fmla="*/ 15 w 73"/>
                  <a:gd name="T85" fmla="*/ 8 h 43"/>
                  <a:gd name="T86" fmla="*/ 4 w 73"/>
                  <a:gd name="T87" fmla="*/ 2 h 43"/>
                  <a:gd name="T88" fmla="*/ 4 w 73"/>
                  <a:gd name="T89" fmla="*/ 2 h 43"/>
                  <a:gd name="T90" fmla="*/ 6 w 73"/>
                  <a:gd name="T91" fmla="*/ 3 h 43"/>
                  <a:gd name="T92" fmla="*/ 6 w 73"/>
                  <a:gd name="T93" fmla="*/ 3 h 43"/>
                  <a:gd name="T94" fmla="*/ 4 w 73"/>
                  <a:gd name="T95" fmla="*/ 2 h 43"/>
                  <a:gd name="T96" fmla="*/ 4 w 73"/>
                  <a:gd name="T97" fmla="*/ 2 h 43"/>
                  <a:gd name="T98" fmla="*/ 4 w 73"/>
                  <a:gd name="T99" fmla="*/ 2 h 43"/>
                  <a:gd name="T100" fmla="*/ 4 w 73"/>
                  <a:gd name="T101" fmla="*/ 2 h 43"/>
                  <a:gd name="T102" fmla="*/ 4 w 73"/>
                  <a:gd name="T103" fmla="*/ 2 h 43"/>
                  <a:gd name="T104" fmla="*/ 4 w 73"/>
                  <a:gd name="T105" fmla="*/ 2 h 43"/>
                  <a:gd name="T106" fmla="*/ 3 w 73"/>
                  <a:gd name="T107" fmla="*/ 1 h 43"/>
                  <a:gd name="T108" fmla="*/ 3 w 73"/>
                  <a:gd name="T109" fmla="*/ 1 h 43"/>
                  <a:gd name="T110" fmla="*/ 3 w 73"/>
                  <a:gd name="T111" fmla="*/ 1 h 43"/>
                  <a:gd name="T112" fmla="*/ 3 w 73"/>
                  <a:gd name="T113" fmla="*/ 1 h 43"/>
                  <a:gd name="T114" fmla="*/ 3 w 73"/>
                  <a:gd name="T115" fmla="*/ 1 h 43"/>
                  <a:gd name="T116" fmla="*/ 0 w 73"/>
                  <a:gd name="T117" fmla="*/ 0 h 43"/>
                  <a:gd name="T118" fmla="*/ 0 w 73"/>
                  <a:gd name="T119" fmla="*/ 0 h 43"/>
                  <a:gd name="T120" fmla="*/ 3 w 73"/>
                  <a:gd name="T121" fmla="*/ 1 h 43"/>
                  <a:gd name="T122" fmla="*/ 3 w 73"/>
                  <a:gd name="T123" fmla="*/ 1 h 43"/>
                  <a:gd name="T124" fmla="*/ 0 w 73"/>
                  <a:gd name="T12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3" h="43">
                    <a:moveTo>
                      <a:pt x="61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5" y="39"/>
                      <a:pt x="69" y="41"/>
                      <a:pt x="73" y="43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69" y="41"/>
                      <a:pt x="65" y="39"/>
                      <a:pt x="61" y="36"/>
                    </a:cubicBezTo>
                    <a:moveTo>
                      <a:pt x="42" y="24"/>
                    </a:moveTo>
                    <a:cubicBezTo>
                      <a:pt x="42" y="24"/>
                      <a:pt x="42" y="25"/>
                      <a:pt x="42" y="25"/>
                    </a:cubicBezTo>
                    <a:cubicBezTo>
                      <a:pt x="46" y="27"/>
                      <a:pt x="51" y="30"/>
                      <a:pt x="56" y="33"/>
                    </a:cubicBezTo>
                    <a:cubicBezTo>
                      <a:pt x="56" y="33"/>
                      <a:pt x="56" y="33"/>
                      <a:pt x="57" y="33"/>
                    </a:cubicBezTo>
                    <a:cubicBezTo>
                      <a:pt x="58" y="34"/>
                      <a:pt x="59" y="35"/>
                      <a:pt x="60" y="35"/>
                    </a:cubicBezTo>
                    <a:cubicBezTo>
                      <a:pt x="60" y="35"/>
                      <a:pt x="60" y="35"/>
                      <a:pt x="60" y="35"/>
                    </a:cubicBezTo>
                    <a:cubicBezTo>
                      <a:pt x="55" y="32"/>
                      <a:pt x="51" y="30"/>
                      <a:pt x="46" y="27"/>
                    </a:cubicBezTo>
                    <a:cubicBezTo>
                      <a:pt x="45" y="26"/>
                      <a:pt x="43" y="25"/>
                      <a:pt x="42" y="24"/>
                    </a:cubicBezTo>
                    <a:moveTo>
                      <a:pt x="35" y="20"/>
                    </a:moveTo>
                    <a:cubicBezTo>
                      <a:pt x="35" y="20"/>
                      <a:pt x="35" y="20"/>
                      <a:pt x="35" y="20"/>
                    </a:cubicBezTo>
                    <a:cubicBezTo>
                      <a:pt x="37" y="22"/>
                      <a:pt x="39" y="23"/>
                      <a:pt x="41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39" y="23"/>
                      <a:pt x="37" y="21"/>
                      <a:pt x="35" y="20"/>
                    </a:cubicBezTo>
                    <a:moveTo>
                      <a:pt x="31" y="18"/>
                    </a:move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5"/>
                      <a:pt x="29" y="17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29" y="17"/>
                      <a:pt x="26" y="15"/>
                      <a:pt x="24" y="14"/>
                    </a:cubicBezTo>
                    <a:moveTo>
                      <a:pt x="23" y="13"/>
                    </a:move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0" y="12"/>
                      <a:pt x="20" y="11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7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9"/>
                      <a:pt x="16" y="9"/>
                      <a:pt x="15" y="8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3"/>
                      <a:pt x="5" y="2"/>
                      <a:pt x="4" y="2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1" name="Freeform 9936"/>
              <p:cNvSpPr>
                <a:spLocks noEditPoints="1"/>
              </p:cNvSpPr>
              <p:nvPr/>
            </p:nvSpPr>
            <p:spPr bwMode="auto">
              <a:xfrm>
                <a:off x="-479" y="3715"/>
                <a:ext cx="175" cy="101"/>
              </a:xfrm>
              <a:custGeom>
                <a:avLst/>
                <a:gdLst>
                  <a:gd name="T0" fmla="*/ 62 w 74"/>
                  <a:gd name="T1" fmla="*/ 36 h 43"/>
                  <a:gd name="T2" fmla="*/ 62 w 74"/>
                  <a:gd name="T3" fmla="*/ 36 h 43"/>
                  <a:gd name="T4" fmla="*/ 74 w 74"/>
                  <a:gd name="T5" fmla="*/ 43 h 43"/>
                  <a:gd name="T6" fmla="*/ 74 w 74"/>
                  <a:gd name="T7" fmla="*/ 43 h 43"/>
                  <a:gd name="T8" fmla="*/ 62 w 74"/>
                  <a:gd name="T9" fmla="*/ 36 h 43"/>
                  <a:gd name="T10" fmla="*/ 63 w 74"/>
                  <a:gd name="T11" fmla="*/ 36 h 43"/>
                  <a:gd name="T12" fmla="*/ 63 w 74"/>
                  <a:gd name="T13" fmla="*/ 36 h 43"/>
                  <a:gd name="T14" fmla="*/ 74 w 74"/>
                  <a:gd name="T15" fmla="*/ 43 h 43"/>
                  <a:gd name="T16" fmla="*/ 74 w 74"/>
                  <a:gd name="T17" fmla="*/ 43 h 43"/>
                  <a:gd name="T18" fmla="*/ 63 w 74"/>
                  <a:gd name="T19" fmla="*/ 36 h 43"/>
                  <a:gd name="T20" fmla="*/ 62 w 74"/>
                  <a:gd name="T21" fmla="*/ 36 h 43"/>
                  <a:gd name="T22" fmla="*/ 62 w 74"/>
                  <a:gd name="T23" fmla="*/ 36 h 43"/>
                  <a:gd name="T24" fmla="*/ 62 w 74"/>
                  <a:gd name="T25" fmla="*/ 36 h 43"/>
                  <a:gd name="T26" fmla="*/ 62 w 74"/>
                  <a:gd name="T27" fmla="*/ 36 h 43"/>
                  <a:gd name="T28" fmla="*/ 62 w 74"/>
                  <a:gd name="T29" fmla="*/ 36 h 43"/>
                  <a:gd name="T30" fmla="*/ 62 w 74"/>
                  <a:gd name="T31" fmla="*/ 36 h 43"/>
                  <a:gd name="T32" fmla="*/ 62 w 74"/>
                  <a:gd name="T33" fmla="*/ 36 h 43"/>
                  <a:gd name="T34" fmla="*/ 62 w 74"/>
                  <a:gd name="T35" fmla="*/ 36 h 43"/>
                  <a:gd name="T36" fmla="*/ 62 w 74"/>
                  <a:gd name="T37" fmla="*/ 36 h 43"/>
                  <a:gd name="T38" fmla="*/ 62 w 74"/>
                  <a:gd name="T39" fmla="*/ 36 h 43"/>
                  <a:gd name="T40" fmla="*/ 49 w 74"/>
                  <a:gd name="T41" fmla="*/ 28 h 43"/>
                  <a:gd name="T42" fmla="*/ 49 w 74"/>
                  <a:gd name="T43" fmla="*/ 28 h 43"/>
                  <a:gd name="T44" fmla="*/ 59 w 74"/>
                  <a:gd name="T45" fmla="*/ 34 h 43"/>
                  <a:gd name="T46" fmla="*/ 59 w 74"/>
                  <a:gd name="T47" fmla="*/ 34 h 43"/>
                  <a:gd name="T48" fmla="*/ 49 w 74"/>
                  <a:gd name="T49" fmla="*/ 28 h 43"/>
                  <a:gd name="T50" fmla="*/ 49 w 74"/>
                  <a:gd name="T51" fmla="*/ 28 h 43"/>
                  <a:gd name="T52" fmla="*/ 49 w 74"/>
                  <a:gd name="T53" fmla="*/ 28 h 43"/>
                  <a:gd name="T54" fmla="*/ 59 w 74"/>
                  <a:gd name="T55" fmla="*/ 34 h 43"/>
                  <a:gd name="T56" fmla="*/ 59 w 74"/>
                  <a:gd name="T57" fmla="*/ 34 h 43"/>
                  <a:gd name="T58" fmla="*/ 49 w 74"/>
                  <a:gd name="T59" fmla="*/ 28 h 43"/>
                  <a:gd name="T60" fmla="*/ 45 w 74"/>
                  <a:gd name="T61" fmla="*/ 26 h 43"/>
                  <a:gd name="T62" fmla="*/ 45 w 74"/>
                  <a:gd name="T63" fmla="*/ 26 h 43"/>
                  <a:gd name="T64" fmla="*/ 48 w 74"/>
                  <a:gd name="T65" fmla="*/ 28 h 43"/>
                  <a:gd name="T66" fmla="*/ 48 w 74"/>
                  <a:gd name="T67" fmla="*/ 28 h 43"/>
                  <a:gd name="T68" fmla="*/ 45 w 74"/>
                  <a:gd name="T69" fmla="*/ 26 h 43"/>
                  <a:gd name="T70" fmla="*/ 40 w 74"/>
                  <a:gd name="T71" fmla="*/ 23 h 43"/>
                  <a:gd name="T72" fmla="*/ 40 w 74"/>
                  <a:gd name="T73" fmla="*/ 23 h 43"/>
                  <a:gd name="T74" fmla="*/ 48 w 74"/>
                  <a:gd name="T75" fmla="*/ 28 h 43"/>
                  <a:gd name="T76" fmla="*/ 48 w 74"/>
                  <a:gd name="T77" fmla="*/ 28 h 43"/>
                  <a:gd name="T78" fmla="*/ 40 w 74"/>
                  <a:gd name="T79" fmla="*/ 23 h 43"/>
                  <a:gd name="T80" fmla="*/ 3 w 74"/>
                  <a:gd name="T81" fmla="*/ 2 h 43"/>
                  <a:gd name="T82" fmla="*/ 3 w 74"/>
                  <a:gd name="T83" fmla="*/ 2 h 43"/>
                  <a:gd name="T84" fmla="*/ 5 w 74"/>
                  <a:gd name="T85" fmla="*/ 3 h 43"/>
                  <a:gd name="T86" fmla="*/ 5 w 74"/>
                  <a:gd name="T87" fmla="*/ 3 h 43"/>
                  <a:gd name="T88" fmla="*/ 3 w 74"/>
                  <a:gd name="T89" fmla="*/ 2 h 43"/>
                  <a:gd name="T90" fmla="*/ 3 w 74"/>
                  <a:gd name="T91" fmla="*/ 2 h 43"/>
                  <a:gd name="T92" fmla="*/ 3 w 74"/>
                  <a:gd name="T93" fmla="*/ 2 h 43"/>
                  <a:gd name="T94" fmla="*/ 5 w 74"/>
                  <a:gd name="T95" fmla="*/ 3 h 43"/>
                  <a:gd name="T96" fmla="*/ 5 w 74"/>
                  <a:gd name="T97" fmla="*/ 3 h 43"/>
                  <a:gd name="T98" fmla="*/ 3 w 74"/>
                  <a:gd name="T99" fmla="*/ 2 h 43"/>
                  <a:gd name="T100" fmla="*/ 0 w 74"/>
                  <a:gd name="T101" fmla="*/ 0 h 43"/>
                  <a:gd name="T102" fmla="*/ 0 w 74"/>
                  <a:gd name="T103" fmla="*/ 0 h 43"/>
                  <a:gd name="T104" fmla="*/ 3 w 74"/>
                  <a:gd name="T105" fmla="*/ 1 h 43"/>
                  <a:gd name="T106" fmla="*/ 3 w 74"/>
                  <a:gd name="T107" fmla="*/ 1 h 43"/>
                  <a:gd name="T108" fmla="*/ 0 w 74"/>
                  <a:gd name="T109" fmla="*/ 0 h 43"/>
                  <a:gd name="T110" fmla="*/ 0 w 74"/>
                  <a:gd name="T111" fmla="*/ 0 h 43"/>
                  <a:gd name="T112" fmla="*/ 0 w 74"/>
                  <a:gd name="T113" fmla="*/ 0 h 43"/>
                  <a:gd name="T114" fmla="*/ 3 w 74"/>
                  <a:gd name="T115" fmla="*/ 1 h 43"/>
                  <a:gd name="T116" fmla="*/ 3 w 74"/>
                  <a:gd name="T117" fmla="*/ 1 h 43"/>
                  <a:gd name="T118" fmla="*/ 0 w 74"/>
                  <a:gd name="T11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4" h="43"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6" y="39"/>
                      <a:pt x="70" y="41"/>
                      <a:pt x="74" y="4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0" y="41"/>
                      <a:pt x="66" y="39"/>
                      <a:pt x="62" y="36"/>
                    </a:cubicBezTo>
                    <a:moveTo>
                      <a:pt x="63" y="36"/>
                    </a:moveTo>
                    <a:cubicBezTo>
                      <a:pt x="63" y="36"/>
                      <a:pt x="63" y="36"/>
                      <a:pt x="63" y="36"/>
                    </a:cubicBezTo>
                    <a:cubicBezTo>
                      <a:pt x="66" y="38"/>
                      <a:pt x="70" y="41"/>
                      <a:pt x="74" y="4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0" y="41"/>
                      <a:pt x="66" y="38"/>
                      <a:pt x="63" y="36"/>
                    </a:cubicBezTo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moveTo>
                      <a:pt x="49" y="28"/>
                    </a:moveTo>
                    <a:cubicBezTo>
                      <a:pt x="49" y="28"/>
                      <a:pt x="49" y="28"/>
                      <a:pt x="49" y="28"/>
                    </a:cubicBezTo>
                    <a:cubicBezTo>
                      <a:pt x="52" y="30"/>
                      <a:pt x="55" y="32"/>
                      <a:pt x="59" y="34"/>
                    </a:cubicBezTo>
                    <a:cubicBezTo>
                      <a:pt x="59" y="34"/>
                      <a:pt x="59" y="34"/>
                      <a:pt x="59" y="34"/>
                    </a:cubicBezTo>
                    <a:cubicBezTo>
                      <a:pt x="55" y="32"/>
                      <a:pt x="52" y="30"/>
                      <a:pt x="49" y="28"/>
                    </a:cubicBezTo>
                    <a:moveTo>
                      <a:pt x="49" y="28"/>
                    </a:moveTo>
                    <a:cubicBezTo>
                      <a:pt x="49" y="28"/>
                      <a:pt x="49" y="28"/>
                      <a:pt x="49" y="28"/>
                    </a:cubicBezTo>
                    <a:cubicBezTo>
                      <a:pt x="52" y="30"/>
                      <a:pt x="56" y="32"/>
                      <a:pt x="59" y="34"/>
                    </a:cubicBezTo>
                    <a:cubicBezTo>
                      <a:pt x="59" y="34"/>
                      <a:pt x="59" y="34"/>
                      <a:pt x="59" y="34"/>
                    </a:cubicBezTo>
                    <a:cubicBezTo>
                      <a:pt x="56" y="32"/>
                      <a:pt x="52" y="30"/>
                      <a:pt x="49" y="28"/>
                    </a:cubicBezTo>
                    <a:moveTo>
                      <a:pt x="45" y="26"/>
                    </a:moveTo>
                    <a:cubicBezTo>
                      <a:pt x="45" y="26"/>
                      <a:pt x="45" y="26"/>
                      <a:pt x="45" y="26"/>
                    </a:cubicBezTo>
                    <a:cubicBezTo>
                      <a:pt x="46" y="27"/>
                      <a:pt x="47" y="27"/>
                      <a:pt x="48" y="28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47" y="27"/>
                      <a:pt x="46" y="27"/>
                      <a:pt x="45" y="26"/>
                    </a:cubicBezTo>
                    <a:moveTo>
                      <a:pt x="40" y="23"/>
                    </a:moveTo>
                    <a:cubicBezTo>
                      <a:pt x="40" y="23"/>
                      <a:pt x="40" y="23"/>
                      <a:pt x="40" y="23"/>
                    </a:cubicBezTo>
                    <a:cubicBezTo>
                      <a:pt x="43" y="25"/>
                      <a:pt x="45" y="26"/>
                      <a:pt x="48" y="28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45" y="26"/>
                      <a:pt x="43" y="25"/>
                      <a:pt x="40" y="2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2" name="Freeform 9937"/>
              <p:cNvSpPr>
                <a:spLocks noEditPoints="1"/>
              </p:cNvSpPr>
              <p:nvPr/>
            </p:nvSpPr>
            <p:spPr bwMode="auto">
              <a:xfrm>
                <a:off x="-541" y="3675"/>
                <a:ext cx="234" cy="144"/>
              </a:xfrm>
              <a:custGeom>
                <a:avLst/>
                <a:gdLst>
                  <a:gd name="T0" fmla="*/ 88 w 99"/>
                  <a:gd name="T1" fmla="*/ 54 h 61"/>
                  <a:gd name="T2" fmla="*/ 99 w 99"/>
                  <a:gd name="T3" fmla="*/ 61 h 61"/>
                  <a:gd name="T4" fmla="*/ 87 w 99"/>
                  <a:gd name="T5" fmla="*/ 53 h 61"/>
                  <a:gd name="T6" fmla="*/ 87 w 99"/>
                  <a:gd name="T7" fmla="*/ 54 h 61"/>
                  <a:gd name="T8" fmla="*/ 87 w 99"/>
                  <a:gd name="T9" fmla="*/ 53 h 61"/>
                  <a:gd name="T10" fmla="*/ 74 w 99"/>
                  <a:gd name="T11" fmla="*/ 46 h 61"/>
                  <a:gd name="T12" fmla="*/ 74 w 99"/>
                  <a:gd name="T13" fmla="*/ 46 h 61"/>
                  <a:gd name="T14" fmla="*/ 74 w 99"/>
                  <a:gd name="T15" fmla="*/ 46 h 61"/>
                  <a:gd name="T16" fmla="*/ 85 w 99"/>
                  <a:gd name="T17" fmla="*/ 52 h 61"/>
                  <a:gd name="T18" fmla="*/ 61 w 99"/>
                  <a:gd name="T19" fmla="*/ 38 h 61"/>
                  <a:gd name="T20" fmla="*/ 73 w 99"/>
                  <a:gd name="T21" fmla="*/ 46 h 61"/>
                  <a:gd name="T22" fmla="*/ 61 w 99"/>
                  <a:gd name="T23" fmla="*/ 38 h 61"/>
                  <a:gd name="T24" fmla="*/ 61 w 99"/>
                  <a:gd name="T25" fmla="*/ 38 h 61"/>
                  <a:gd name="T26" fmla="*/ 74 w 99"/>
                  <a:gd name="T27" fmla="*/ 45 h 61"/>
                  <a:gd name="T28" fmla="*/ 71 w 99"/>
                  <a:gd name="T29" fmla="*/ 43 h 61"/>
                  <a:gd name="T30" fmla="*/ 66 w 99"/>
                  <a:gd name="T31" fmla="*/ 40 h 61"/>
                  <a:gd name="T32" fmla="*/ 56 w 99"/>
                  <a:gd name="T33" fmla="*/ 35 h 61"/>
                  <a:gd name="T34" fmla="*/ 56 w 99"/>
                  <a:gd name="T35" fmla="*/ 35 h 61"/>
                  <a:gd name="T36" fmla="*/ 56 w 99"/>
                  <a:gd name="T37" fmla="*/ 35 h 61"/>
                  <a:gd name="T38" fmla="*/ 56 w 99"/>
                  <a:gd name="T39" fmla="*/ 35 h 61"/>
                  <a:gd name="T40" fmla="*/ 56 w 99"/>
                  <a:gd name="T41" fmla="*/ 34 h 61"/>
                  <a:gd name="T42" fmla="*/ 48 w 99"/>
                  <a:gd name="T43" fmla="*/ 29 h 61"/>
                  <a:gd name="T44" fmla="*/ 55 w 99"/>
                  <a:gd name="T45" fmla="*/ 35 h 61"/>
                  <a:gd name="T46" fmla="*/ 53 w 99"/>
                  <a:gd name="T47" fmla="*/ 33 h 61"/>
                  <a:gd name="T48" fmla="*/ 56 w 99"/>
                  <a:gd name="T49" fmla="*/ 34 h 61"/>
                  <a:gd name="T50" fmla="*/ 45 w 99"/>
                  <a:gd name="T51" fmla="*/ 28 h 61"/>
                  <a:gd name="T52" fmla="*/ 46 w 99"/>
                  <a:gd name="T53" fmla="*/ 29 h 61"/>
                  <a:gd name="T54" fmla="*/ 45 w 99"/>
                  <a:gd name="T55" fmla="*/ 28 h 61"/>
                  <a:gd name="T56" fmla="*/ 40 w 99"/>
                  <a:gd name="T57" fmla="*/ 25 h 61"/>
                  <a:gd name="T58" fmla="*/ 43 w 99"/>
                  <a:gd name="T59" fmla="*/ 26 h 61"/>
                  <a:gd name="T60" fmla="*/ 29 w 99"/>
                  <a:gd name="T61" fmla="*/ 19 h 61"/>
                  <a:gd name="T62" fmla="*/ 31 w 99"/>
                  <a:gd name="T63" fmla="*/ 20 h 61"/>
                  <a:gd name="T64" fmla="*/ 29 w 99"/>
                  <a:gd name="T65" fmla="*/ 19 h 61"/>
                  <a:gd name="T66" fmla="*/ 29 w 99"/>
                  <a:gd name="T67" fmla="*/ 18 h 61"/>
                  <a:gd name="T68" fmla="*/ 31 w 99"/>
                  <a:gd name="T69" fmla="*/ 19 h 61"/>
                  <a:gd name="T70" fmla="*/ 26 w 99"/>
                  <a:gd name="T71" fmla="*/ 17 h 61"/>
                  <a:gd name="T72" fmla="*/ 28 w 99"/>
                  <a:gd name="T73" fmla="*/ 19 h 61"/>
                  <a:gd name="T74" fmla="*/ 26 w 99"/>
                  <a:gd name="T75" fmla="*/ 17 h 61"/>
                  <a:gd name="T76" fmla="*/ 27 w 99"/>
                  <a:gd name="T77" fmla="*/ 17 h 61"/>
                  <a:gd name="T78" fmla="*/ 29 w 99"/>
                  <a:gd name="T79" fmla="*/ 18 h 61"/>
                  <a:gd name="T80" fmla="*/ 15 w 99"/>
                  <a:gd name="T81" fmla="*/ 10 h 61"/>
                  <a:gd name="T82" fmla="*/ 16 w 99"/>
                  <a:gd name="T83" fmla="*/ 11 h 61"/>
                  <a:gd name="T84" fmla="*/ 15 w 99"/>
                  <a:gd name="T85" fmla="*/ 10 h 61"/>
                  <a:gd name="T86" fmla="*/ 15 w 99"/>
                  <a:gd name="T87" fmla="*/ 10 h 61"/>
                  <a:gd name="T88" fmla="*/ 16 w 99"/>
                  <a:gd name="T89" fmla="*/ 10 h 61"/>
                  <a:gd name="T90" fmla="*/ 12 w 99"/>
                  <a:gd name="T91" fmla="*/ 9 h 61"/>
                  <a:gd name="T92" fmla="*/ 14 w 99"/>
                  <a:gd name="T93" fmla="*/ 10 h 61"/>
                  <a:gd name="T94" fmla="*/ 12 w 99"/>
                  <a:gd name="T95" fmla="*/ 9 h 61"/>
                  <a:gd name="T96" fmla="*/ 13 w 99"/>
                  <a:gd name="T97" fmla="*/ 8 h 61"/>
                  <a:gd name="T98" fmla="*/ 15 w 99"/>
                  <a:gd name="T99" fmla="*/ 9 h 61"/>
                  <a:gd name="T100" fmla="*/ 2 w 99"/>
                  <a:gd name="T101" fmla="*/ 3 h 61"/>
                  <a:gd name="T102" fmla="*/ 4 w 99"/>
                  <a:gd name="T103" fmla="*/ 4 h 61"/>
                  <a:gd name="T104" fmla="*/ 2 w 99"/>
                  <a:gd name="T105" fmla="*/ 3 h 61"/>
                  <a:gd name="T106" fmla="*/ 2 w 99"/>
                  <a:gd name="T107" fmla="*/ 2 h 61"/>
                  <a:gd name="T108" fmla="*/ 4 w 99"/>
                  <a:gd name="T109" fmla="*/ 3 h 61"/>
                  <a:gd name="T110" fmla="*/ 0 w 99"/>
                  <a:gd name="T111" fmla="*/ 2 h 61"/>
                  <a:gd name="T112" fmla="*/ 0 w 99"/>
                  <a:gd name="T113" fmla="*/ 2 h 61"/>
                  <a:gd name="T114" fmla="*/ 0 w 99"/>
                  <a:gd name="T115" fmla="*/ 2 h 61"/>
                  <a:gd name="T116" fmla="*/ 0 w 99"/>
                  <a:gd name="T117" fmla="*/ 1 h 61"/>
                  <a:gd name="T118" fmla="*/ 1 w 99"/>
                  <a:gd name="T119" fmla="*/ 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9" h="61">
                    <a:moveTo>
                      <a:pt x="88" y="54"/>
                    </a:moveTo>
                    <a:cubicBezTo>
                      <a:pt x="88" y="54"/>
                      <a:pt x="88" y="54"/>
                      <a:pt x="88" y="54"/>
                    </a:cubicBezTo>
                    <a:cubicBezTo>
                      <a:pt x="92" y="56"/>
                      <a:pt x="95" y="58"/>
                      <a:pt x="99" y="61"/>
                    </a:cubicBezTo>
                    <a:cubicBezTo>
                      <a:pt x="99" y="61"/>
                      <a:pt x="99" y="61"/>
                      <a:pt x="99" y="61"/>
                    </a:cubicBezTo>
                    <a:cubicBezTo>
                      <a:pt x="95" y="58"/>
                      <a:pt x="92" y="56"/>
                      <a:pt x="88" y="54"/>
                    </a:cubicBezTo>
                    <a:moveTo>
                      <a:pt x="87" y="53"/>
                    </a:moveTo>
                    <a:cubicBezTo>
                      <a:pt x="87" y="53"/>
                      <a:pt x="87" y="53"/>
                      <a:pt x="87" y="54"/>
                    </a:cubicBezTo>
                    <a:cubicBezTo>
                      <a:pt x="87" y="54"/>
                      <a:pt x="87" y="54"/>
                      <a:pt x="87" y="54"/>
                    </a:cubicBezTo>
                    <a:cubicBezTo>
                      <a:pt x="88" y="53"/>
                      <a:pt x="88" y="53"/>
                      <a:pt x="88" y="53"/>
                    </a:cubicBezTo>
                    <a:cubicBezTo>
                      <a:pt x="87" y="53"/>
                      <a:pt x="87" y="53"/>
                      <a:pt x="87" y="53"/>
                    </a:cubicBezTo>
                    <a:moveTo>
                      <a:pt x="74" y="46"/>
                    </a:moveTo>
                    <a:cubicBezTo>
                      <a:pt x="74" y="46"/>
                      <a:pt x="74" y="46"/>
                      <a:pt x="74" y="46"/>
                    </a:cubicBezTo>
                    <a:cubicBezTo>
                      <a:pt x="76" y="47"/>
                      <a:pt x="78" y="48"/>
                      <a:pt x="80" y="49"/>
                    </a:cubicBezTo>
                    <a:cubicBezTo>
                      <a:pt x="74" y="46"/>
                      <a:pt x="74" y="46"/>
                      <a:pt x="74" y="46"/>
                    </a:cubicBezTo>
                    <a:moveTo>
                      <a:pt x="75" y="45"/>
                    </a:moveTo>
                    <a:cubicBezTo>
                      <a:pt x="75" y="46"/>
                      <a:pt x="74" y="46"/>
                      <a:pt x="74" y="46"/>
                    </a:cubicBezTo>
                    <a:cubicBezTo>
                      <a:pt x="78" y="48"/>
                      <a:pt x="81" y="50"/>
                      <a:pt x="85" y="52"/>
                    </a:cubicBezTo>
                    <a:cubicBezTo>
                      <a:pt x="85" y="52"/>
                      <a:pt x="85" y="52"/>
                      <a:pt x="85" y="52"/>
                    </a:cubicBezTo>
                    <a:cubicBezTo>
                      <a:pt x="81" y="50"/>
                      <a:pt x="78" y="48"/>
                      <a:pt x="75" y="45"/>
                    </a:cubicBezTo>
                    <a:moveTo>
                      <a:pt x="61" y="38"/>
                    </a:moveTo>
                    <a:cubicBezTo>
                      <a:pt x="61" y="38"/>
                      <a:pt x="61" y="38"/>
                      <a:pt x="61" y="38"/>
                    </a:cubicBezTo>
                    <a:cubicBezTo>
                      <a:pt x="65" y="40"/>
                      <a:pt x="69" y="43"/>
                      <a:pt x="73" y="46"/>
                    </a:cubicBezTo>
                    <a:cubicBezTo>
                      <a:pt x="73" y="46"/>
                      <a:pt x="73" y="46"/>
                      <a:pt x="73" y="46"/>
                    </a:cubicBezTo>
                    <a:cubicBezTo>
                      <a:pt x="61" y="38"/>
                      <a:pt x="61" y="38"/>
                      <a:pt x="61" y="38"/>
                    </a:cubicBezTo>
                    <a:moveTo>
                      <a:pt x="61" y="37"/>
                    </a:moveTo>
                    <a:cubicBezTo>
                      <a:pt x="61" y="37"/>
                      <a:pt x="61" y="37"/>
                      <a:pt x="61" y="38"/>
                    </a:cubicBezTo>
                    <a:cubicBezTo>
                      <a:pt x="65" y="40"/>
                      <a:pt x="69" y="43"/>
                      <a:pt x="74" y="45"/>
                    </a:cubicBezTo>
                    <a:cubicBezTo>
                      <a:pt x="74" y="45"/>
                      <a:pt x="74" y="45"/>
                      <a:pt x="74" y="45"/>
                    </a:cubicBezTo>
                    <a:cubicBezTo>
                      <a:pt x="73" y="44"/>
                      <a:pt x="72" y="44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69" y="42"/>
                      <a:pt x="68" y="41"/>
                      <a:pt x="66" y="40"/>
                    </a:cubicBezTo>
                    <a:cubicBezTo>
                      <a:pt x="66" y="40"/>
                      <a:pt x="66" y="40"/>
                      <a:pt x="66" y="40"/>
                    </a:cubicBezTo>
                    <a:cubicBezTo>
                      <a:pt x="64" y="39"/>
                      <a:pt x="63" y="38"/>
                      <a:pt x="61" y="37"/>
                    </a:cubicBezTo>
                    <a:moveTo>
                      <a:pt x="56" y="35"/>
                    </a:moveTo>
                    <a:cubicBezTo>
                      <a:pt x="56" y="35"/>
                      <a:pt x="56" y="35"/>
                      <a:pt x="55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moveTo>
                      <a:pt x="56" y="34"/>
                    </a:moveTo>
                    <a:cubicBezTo>
                      <a:pt x="56" y="34"/>
                      <a:pt x="56" y="34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moveTo>
                      <a:pt x="48" y="29"/>
                    </a:moveTo>
                    <a:cubicBezTo>
                      <a:pt x="48" y="30"/>
                      <a:pt x="48" y="30"/>
                      <a:pt x="48" y="30"/>
                    </a:cubicBezTo>
                    <a:cubicBezTo>
                      <a:pt x="50" y="32"/>
                      <a:pt x="53" y="33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54" y="34"/>
                      <a:pt x="55" y="34"/>
                      <a:pt x="55" y="34"/>
                    </a:cubicBezTo>
                    <a:cubicBezTo>
                      <a:pt x="55" y="34"/>
                      <a:pt x="56" y="34"/>
                      <a:pt x="56" y="34"/>
                    </a:cubicBezTo>
                    <a:cubicBezTo>
                      <a:pt x="53" y="32"/>
                      <a:pt x="51" y="31"/>
                      <a:pt x="48" y="29"/>
                    </a:cubicBezTo>
                    <a:moveTo>
                      <a:pt x="45" y="28"/>
                    </a:move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9"/>
                      <a:pt x="46" y="29"/>
                      <a:pt x="46" y="29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6" y="28"/>
                      <a:pt x="46" y="28"/>
                      <a:pt x="45" y="28"/>
                    </a:cubicBezTo>
                    <a:moveTo>
                      <a:pt x="40" y="25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6"/>
                      <a:pt x="42" y="27"/>
                      <a:pt x="43" y="27"/>
                    </a:cubicBezTo>
                    <a:cubicBezTo>
                      <a:pt x="43" y="27"/>
                      <a:pt x="43" y="27"/>
                      <a:pt x="43" y="26"/>
                    </a:cubicBezTo>
                    <a:cubicBezTo>
                      <a:pt x="42" y="26"/>
                      <a:pt x="41" y="25"/>
                      <a:pt x="40" y="25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0" y="19"/>
                      <a:pt x="30" y="19"/>
                      <a:pt x="29" y="19"/>
                    </a:cubicBezTo>
                    <a:moveTo>
                      <a:pt x="30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0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0" y="18"/>
                      <a:pt x="30" y="18"/>
                    </a:cubicBezTo>
                    <a:moveTo>
                      <a:pt x="26" y="17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8"/>
                      <a:pt x="28" y="18"/>
                      <a:pt x="28" y="19"/>
                    </a:cubicBezTo>
                    <a:cubicBezTo>
                      <a:pt x="28" y="19"/>
                      <a:pt x="29" y="19"/>
                      <a:pt x="29" y="19"/>
                    </a:cubicBezTo>
                    <a:cubicBezTo>
                      <a:pt x="28" y="18"/>
                      <a:pt x="27" y="18"/>
                      <a:pt x="26" y="17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8" y="17"/>
                      <a:pt x="27" y="17"/>
                      <a:pt x="27" y="16"/>
                    </a:cubicBezTo>
                    <a:moveTo>
                      <a:pt x="15" y="10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1"/>
                      <a:pt x="15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1"/>
                      <a:pt x="15" y="11"/>
                      <a:pt x="15" y="10"/>
                    </a:cubicBezTo>
                    <a:moveTo>
                      <a:pt x="15" y="9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5" y="9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3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3" y="10"/>
                      <a:pt x="12" y="9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9"/>
                      <a:pt x="14" y="9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3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3"/>
                      <a:pt x="2" y="3"/>
                    </a:cubicBezTo>
                    <a:moveTo>
                      <a:pt x="3" y="2"/>
                    </a:moveTo>
                    <a:cubicBezTo>
                      <a:pt x="3" y="2"/>
                      <a:pt x="2" y="2"/>
                      <a:pt x="2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2"/>
                      <a:pt x="3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3" name="Freeform 9938"/>
              <p:cNvSpPr>
                <a:spLocks noEditPoints="1"/>
              </p:cNvSpPr>
              <p:nvPr/>
            </p:nvSpPr>
            <p:spPr bwMode="auto">
              <a:xfrm>
                <a:off x="-430" y="3705"/>
                <a:ext cx="57" cy="31"/>
              </a:xfrm>
              <a:custGeom>
                <a:avLst/>
                <a:gdLst>
                  <a:gd name="T0" fmla="*/ 22 w 24"/>
                  <a:gd name="T1" fmla="*/ 12 h 13"/>
                  <a:gd name="T2" fmla="*/ 22 w 24"/>
                  <a:gd name="T3" fmla="*/ 12 h 13"/>
                  <a:gd name="T4" fmla="*/ 24 w 24"/>
                  <a:gd name="T5" fmla="*/ 13 h 13"/>
                  <a:gd name="T6" fmla="*/ 22 w 24"/>
                  <a:gd name="T7" fmla="*/ 12 h 13"/>
                  <a:gd name="T8" fmla="*/ 22 w 24"/>
                  <a:gd name="T9" fmla="*/ 12 h 13"/>
                  <a:gd name="T10" fmla="*/ 22 w 24"/>
                  <a:gd name="T11" fmla="*/ 12 h 13"/>
                  <a:gd name="T12" fmla="*/ 24 w 24"/>
                  <a:gd name="T13" fmla="*/ 13 h 13"/>
                  <a:gd name="T14" fmla="*/ 22 w 24"/>
                  <a:gd name="T15" fmla="*/ 12 h 13"/>
                  <a:gd name="T16" fmla="*/ 9 w 24"/>
                  <a:gd name="T17" fmla="*/ 4 h 13"/>
                  <a:gd name="T18" fmla="*/ 9 w 24"/>
                  <a:gd name="T19" fmla="*/ 4 h 13"/>
                  <a:gd name="T20" fmla="*/ 16 w 24"/>
                  <a:gd name="T21" fmla="*/ 8 h 13"/>
                  <a:gd name="T22" fmla="*/ 16 w 24"/>
                  <a:gd name="T23" fmla="*/ 8 h 13"/>
                  <a:gd name="T24" fmla="*/ 9 w 24"/>
                  <a:gd name="T25" fmla="*/ 4 h 13"/>
                  <a:gd name="T26" fmla="*/ 9 w 24"/>
                  <a:gd name="T27" fmla="*/ 4 h 13"/>
                  <a:gd name="T28" fmla="*/ 9 w 24"/>
                  <a:gd name="T29" fmla="*/ 4 h 13"/>
                  <a:gd name="T30" fmla="*/ 16 w 24"/>
                  <a:gd name="T31" fmla="*/ 8 h 13"/>
                  <a:gd name="T32" fmla="*/ 16 w 24"/>
                  <a:gd name="T33" fmla="*/ 8 h 13"/>
                  <a:gd name="T34" fmla="*/ 9 w 24"/>
                  <a:gd name="T35" fmla="*/ 4 h 13"/>
                  <a:gd name="T36" fmla="*/ 5 w 24"/>
                  <a:gd name="T37" fmla="*/ 3 h 13"/>
                  <a:gd name="T38" fmla="*/ 5 w 24"/>
                  <a:gd name="T39" fmla="*/ 3 h 13"/>
                  <a:gd name="T40" fmla="*/ 7 w 24"/>
                  <a:gd name="T41" fmla="*/ 3 h 13"/>
                  <a:gd name="T42" fmla="*/ 5 w 24"/>
                  <a:gd name="T43" fmla="*/ 3 h 13"/>
                  <a:gd name="T44" fmla="*/ 5 w 24"/>
                  <a:gd name="T45" fmla="*/ 2 h 13"/>
                  <a:gd name="T46" fmla="*/ 5 w 24"/>
                  <a:gd name="T47" fmla="*/ 2 h 13"/>
                  <a:gd name="T48" fmla="*/ 7 w 24"/>
                  <a:gd name="T49" fmla="*/ 3 h 13"/>
                  <a:gd name="T50" fmla="*/ 7 w 24"/>
                  <a:gd name="T51" fmla="*/ 3 h 13"/>
                  <a:gd name="T52" fmla="*/ 5 w 24"/>
                  <a:gd name="T53" fmla="*/ 2 h 13"/>
                  <a:gd name="T54" fmla="*/ 2 w 24"/>
                  <a:gd name="T55" fmla="*/ 0 h 13"/>
                  <a:gd name="T56" fmla="*/ 2 w 24"/>
                  <a:gd name="T57" fmla="*/ 0 h 13"/>
                  <a:gd name="T58" fmla="*/ 3 w 24"/>
                  <a:gd name="T59" fmla="*/ 1 h 13"/>
                  <a:gd name="T60" fmla="*/ 3 w 24"/>
                  <a:gd name="T61" fmla="*/ 1 h 13"/>
                  <a:gd name="T62" fmla="*/ 2 w 24"/>
                  <a:gd name="T63" fmla="*/ 0 h 13"/>
                  <a:gd name="T64" fmla="*/ 0 w 24"/>
                  <a:gd name="T65" fmla="*/ 0 h 13"/>
                  <a:gd name="T66" fmla="*/ 0 w 24"/>
                  <a:gd name="T67" fmla="*/ 0 h 13"/>
                  <a:gd name="T68" fmla="*/ 3 w 24"/>
                  <a:gd name="T69" fmla="*/ 1 h 13"/>
                  <a:gd name="T70" fmla="*/ 3 w 24"/>
                  <a:gd name="T71" fmla="*/ 1 h 13"/>
                  <a:gd name="T72" fmla="*/ 0 w 24"/>
                  <a:gd name="T7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" h="13"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2"/>
                      <a:pt x="23" y="13"/>
                      <a:pt x="24" y="13"/>
                    </a:cubicBezTo>
                    <a:cubicBezTo>
                      <a:pt x="23" y="13"/>
                      <a:pt x="23" y="12"/>
                      <a:pt x="22" y="12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1" y="6"/>
                      <a:pt x="13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3" y="7"/>
                      <a:pt x="11" y="6"/>
                      <a:pt x="9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5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4" name="Freeform 9939"/>
              <p:cNvSpPr>
                <a:spLocks/>
              </p:cNvSpPr>
              <p:nvPr/>
            </p:nvSpPr>
            <p:spPr bwMode="auto">
              <a:xfrm>
                <a:off x="-290" y="378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5" name="Freeform 9940"/>
              <p:cNvSpPr>
                <a:spLocks noEditPoints="1"/>
              </p:cNvSpPr>
              <p:nvPr/>
            </p:nvSpPr>
            <p:spPr bwMode="auto">
              <a:xfrm>
                <a:off x="-595" y="3387"/>
                <a:ext cx="463" cy="384"/>
              </a:xfrm>
              <a:custGeom>
                <a:avLst/>
                <a:gdLst>
                  <a:gd name="T0" fmla="*/ 106 w 196"/>
                  <a:gd name="T1" fmla="*/ 158 h 163"/>
                  <a:gd name="T2" fmla="*/ 68 w 196"/>
                  <a:gd name="T3" fmla="*/ 157 h 163"/>
                  <a:gd name="T4" fmla="*/ 99 w 196"/>
                  <a:gd name="T5" fmla="*/ 162 h 163"/>
                  <a:gd name="T6" fmla="*/ 10 w 196"/>
                  <a:gd name="T7" fmla="*/ 152 h 163"/>
                  <a:gd name="T8" fmla="*/ 127 w 196"/>
                  <a:gd name="T9" fmla="*/ 147 h 163"/>
                  <a:gd name="T10" fmla="*/ 121 w 196"/>
                  <a:gd name="T11" fmla="*/ 151 h 163"/>
                  <a:gd name="T12" fmla="*/ 81 w 196"/>
                  <a:gd name="T13" fmla="*/ 146 h 163"/>
                  <a:gd name="T14" fmla="*/ 73 w 196"/>
                  <a:gd name="T15" fmla="*/ 141 h 163"/>
                  <a:gd name="T16" fmla="*/ 46 w 196"/>
                  <a:gd name="T17" fmla="*/ 144 h 163"/>
                  <a:gd name="T18" fmla="*/ 97 w 196"/>
                  <a:gd name="T19" fmla="*/ 139 h 163"/>
                  <a:gd name="T20" fmla="*/ 98 w 196"/>
                  <a:gd name="T21" fmla="*/ 137 h 163"/>
                  <a:gd name="T22" fmla="*/ 126 w 196"/>
                  <a:gd name="T23" fmla="*/ 142 h 163"/>
                  <a:gd name="T24" fmla="*/ 56 w 196"/>
                  <a:gd name="T25" fmla="*/ 133 h 163"/>
                  <a:gd name="T26" fmla="*/ 57 w 196"/>
                  <a:gd name="T27" fmla="*/ 132 h 163"/>
                  <a:gd name="T28" fmla="*/ 20 w 196"/>
                  <a:gd name="T29" fmla="*/ 130 h 163"/>
                  <a:gd name="T30" fmla="*/ 81 w 196"/>
                  <a:gd name="T31" fmla="*/ 127 h 163"/>
                  <a:gd name="T32" fmla="*/ 23 w 196"/>
                  <a:gd name="T33" fmla="*/ 125 h 163"/>
                  <a:gd name="T34" fmla="*/ 126 w 196"/>
                  <a:gd name="T35" fmla="*/ 123 h 163"/>
                  <a:gd name="T36" fmla="*/ 79 w 196"/>
                  <a:gd name="T37" fmla="*/ 119 h 163"/>
                  <a:gd name="T38" fmla="*/ 63 w 196"/>
                  <a:gd name="T39" fmla="*/ 117 h 163"/>
                  <a:gd name="T40" fmla="*/ 87 w 196"/>
                  <a:gd name="T41" fmla="*/ 121 h 163"/>
                  <a:gd name="T42" fmla="*/ 31 w 196"/>
                  <a:gd name="T43" fmla="*/ 114 h 163"/>
                  <a:gd name="T44" fmla="*/ 32 w 196"/>
                  <a:gd name="T45" fmla="*/ 113 h 163"/>
                  <a:gd name="T46" fmla="*/ 52 w 196"/>
                  <a:gd name="T47" fmla="*/ 110 h 163"/>
                  <a:gd name="T48" fmla="*/ 71 w 196"/>
                  <a:gd name="T49" fmla="*/ 103 h 163"/>
                  <a:gd name="T50" fmla="*/ 121 w 196"/>
                  <a:gd name="T51" fmla="*/ 100 h 163"/>
                  <a:gd name="T52" fmla="*/ 170 w 196"/>
                  <a:gd name="T53" fmla="*/ 102 h 163"/>
                  <a:gd name="T54" fmla="*/ 140 w 196"/>
                  <a:gd name="T55" fmla="*/ 100 h 163"/>
                  <a:gd name="T56" fmla="*/ 103 w 196"/>
                  <a:gd name="T57" fmla="*/ 90 h 163"/>
                  <a:gd name="T58" fmla="*/ 84 w 196"/>
                  <a:gd name="T59" fmla="*/ 91 h 163"/>
                  <a:gd name="T60" fmla="*/ 45 w 196"/>
                  <a:gd name="T61" fmla="*/ 87 h 163"/>
                  <a:gd name="T62" fmla="*/ 179 w 196"/>
                  <a:gd name="T63" fmla="*/ 89 h 163"/>
                  <a:gd name="T64" fmla="*/ 132 w 196"/>
                  <a:gd name="T65" fmla="*/ 83 h 163"/>
                  <a:gd name="T66" fmla="*/ 170 w 196"/>
                  <a:gd name="T67" fmla="*/ 79 h 163"/>
                  <a:gd name="T68" fmla="*/ 112 w 196"/>
                  <a:gd name="T69" fmla="*/ 83 h 163"/>
                  <a:gd name="T70" fmla="*/ 112 w 196"/>
                  <a:gd name="T71" fmla="*/ 74 h 163"/>
                  <a:gd name="T72" fmla="*/ 164 w 196"/>
                  <a:gd name="T73" fmla="*/ 77 h 163"/>
                  <a:gd name="T74" fmla="*/ 92 w 196"/>
                  <a:gd name="T75" fmla="*/ 71 h 163"/>
                  <a:gd name="T76" fmla="*/ 128 w 196"/>
                  <a:gd name="T77" fmla="*/ 70 h 163"/>
                  <a:gd name="T78" fmla="*/ 128 w 196"/>
                  <a:gd name="T79" fmla="*/ 70 h 163"/>
                  <a:gd name="T80" fmla="*/ 143 w 196"/>
                  <a:gd name="T81" fmla="*/ 65 h 163"/>
                  <a:gd name="T82" fmla="*/ 95 w 196"/>
                  <a:gd name="T83" fmla="*/ 64 h 163"/>
                  <a:gd name="T84" fmla="*/ 98 w 196"/>
                  <a:gd name="T85" fmla="*/ 61 h 163"/>
                  <a:gd name="T86" fmla="*/ 190 w 196"/>
                  <a:gd name="T87" fmla="*/ 59 h 163"/>
                  <a:gd name="T88" fmla="*/ 195 w 196"/>
                  <a:gd name="T89" fmla="*/ 59 h 163"/>
                  <a:gd name="T90" fmla="*/ 149 w 196"/>
                  <a:gd name="T91" fmla="*/ 55 h 163"/>
                  <a:gd name="T92" fmla="*/ 100 w 196"/>
                  <a:gd name="T93" fmla="*/ 55 h 163"/>
                  <a:gd name="T94" fmla="*/ 181 w 196"/>
                  <a:gd name="T95" fmla="*/ 53 h 163"/>
                  <a:gd name="T96" fmla="*/ 122 w 196"/>
                  <a:gd name="T97" fmla="*/ 53 h 163"/>
                  <a:gd name="T98" fmla="*/ 69 w 196"/>
                  <a:gd name="T99" fmla="*/ 48 h 163"/>
                  <a:gd name="T100" fmla="*/ 140 w 196"/>
                  <a:gd name="T101" fmla="*/ 50 h 163"/>
                  <a:gd name="T102" fmla="*/ 106 w 196"/>
                  <a:gd name="T103" fmla="*/ 47 h 163"/>
                  <a:gd name="T104" fmla="*/ 108 w 196"/>
                  <a:gd name="T105" fmla="*/ 44 h 163"/>
                  <a:gd name="T106" fmla="*/ 74 w 196"/>
                  <a:gd name="T107" fmla="*/ 41 h 163"/>
                  <a:gd name="T108" fmla="*/ 75 w 196"/>
                  <a:gd name="T109" fmla="*/ 40 h 163"/>
                  <a:gd name="T110" fmla="*/ 75 w 196"/>
                  <a:gd name="T111" fmla="*/ 38 h 163"/>
                  <a:gd name="T112" fmla="*/ 150 w 196"/>
                  <a:gd name="T113" fmla="*/ 33 h 163"/>
                  <a:gd name="T114" fmla="*/ 150 w 196"/>
                  <a:gd name="T115" fmla="*/ 33 h 163"/>
                  <a:gd name="T116" fmla="*/ 138 w 196"/>
                  <a:gd name="T117" fmla="*/ 27 h 163"/>
                  <a:gd name="T118" fmla="*/ 124 w 196"/>
                  <a:gd name="T119" fmla="*/ 21 h 163"/>
                  <a:gd name="T120" fmla="*/ 123 w 196"/>
                  <a:gd name="T121" fmla="*/ 17 h 163"/>
                  <a:gd name="T122" fmla="*/ 113 w 196"/>
                  <a:gd name="T123" fmla="*/ 12 h 163"/>
                  <a:gd name="T124" fmla="*/ 98 w 196"/>
                  <a:gd name="T125" fmla="*/ 2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96" h="163">
                    <a:moveTo>
                      <a:pt x="24" y="157"/>
                    </a:moveTo>
                    <a:cubicBezTo>
                      <a:pt x="23" y="158"/>
                      <a:pt x="23" y="158"/>
                      <a:pt x="22" y="159"/>
                    </a:cubicBezTo>
                    <a:cubicBezTo>
                      <a:pt x="23" y="160"/>
                      <a:pt x="23" y="160"/>
                      <a:pt x="23" y="160"/>
                    </a:cubicBezTo>
                    <a:cubicBezTo>
                      <a:pt x="24" y="159"/>
                      <a:pt x="24" y="158"/>
                      <a:pt x="25" y="157"/>
                    </a:cubicBezTo>
                    <a:cubicBezTo>
                      <a:pt x="24" y="157"/>
                      <a:pt x="24" y="157"/>
                      <a:pt x="24" y="157"/>
                    </a:cubicBezTo>
                    <a:moveTo>
                      <a:pt x="131" y="157"/>
                    </a:moveTo>
                    <a:cubicBezTo>
                      <a:pt x="131" y="157"/>
                      <a:pt x="131" y="157"/>
                      <a:pt x="131" y="157"/>
                    </a:cubicBezTo>
                    <a:cubicBezTo>
                      <a:pt x="132" y="158"/>
                      <a:pt x="134" y="159"/>
                      <a:pt x="136" y="160"/>
                    </a:cubicBezTo>
                    <a:cubicBezTo>
                      <a:pt x="136" y="160"/>
                      <a:pt x="136" y="160"/>
                      <a:pt x="136" y="160"/>
                    </a:cubicBezTo>
                    <a:cubicBezTo>
                      <a:pt x="134" y="159"/>
                      <a:pt x="133" y="158"/>
                      <a:pt x="131" y="157"/>
                    </a:cubicBezTo>
                    <a:moveTo>
                      <a:pt x="2" y="157"/>
                    </a:moveTo>
                    <a:cubicBezTo>
                      <a:pt x="2" y="158"/>
                      <a:pt x="1" y="159"/>
                      <a:pt x="0" y="159"/>
                    </a:cubicBezTo>
                    <a:cubicBezTo>
                      <a:pt x="1" y="160"/>
                      <a:pt x="1" y="160"/>
                      <a:pt x="1" y="160"/>
                    </a:cubicBezTo>
                    <a:cubicBezTo>
                      <a:pt x="3" y="157"/>
                      <a:pt x="3" y="157"/>
                      <a:pt x="3" y="157"/>
                    </a:cubicBezTo>
                    <a:cubicBezTo>
                      <a:pt x="3" y="157"/>
                      <a:pt x="2" y="157"/>
                      <a:pt x="2" y="157"/>
                    </a:cubicBezTo>
                    <a:moveTo>
                      <a:pt x="23" y="156"/>
                    </a:moveTo>
                    <a:cubicBezTo>
                      <a:pt x="22" y="157"/>
                      <a:pt x="22" y="158"/>
                      <a:pt x="21" y="159"/>
                    </a:cubicBezTo>
                    <a:cubicBezTo>
                      <a:pt x="22" y="159"/>
                      <a:pt x="22" y="159"/>
                      <a:pt x="22" y="159"/>
                    </a:cubicBezTo>
                    <a:cubicBezTo>
                      <a:pt x="22" y="158"/>
                      <a:pt x="23" y="157"/>
                      <a:pt x="23" y="156"/>
                    </a:cubicBezTo>
                    <a:cubicBezTo>
                      <a:pt x="23" y="156"/>
                      <a:pt x="23" y="156"/>
                      <a:pt x="23" y="156"/>
                    </a:cubicBezTo>
                    <a:moveTo>
                      <a:pt x="65" y="156"/>
                    </a:moveTo>
                    <a:cubicBezTo>
                      <a:pt x="65" y="156"/>
                      <a:pt x="65" y="156"/>
                      <a:pt x="64" y="156"/>
                    </a:cubicBezTo>
                    <a:cubicBezTo>
                      <a:pt x="65" y="157"/>
                      <a:pt x="65" y="157"/>
                      <a:pt x="66" y="157"/>
                    </a:cubicBezTo>
                    <a:cubicBezTo>
                      <a:pt x="66" y="156"/>
                      <a:pt x="66" y="156"/>
                      <a:pt x="66" y="156"/>
                    </a:cubicBezTo>
                    <a:cubicBezTo>
                      <a:pt x="66" y="156"/>
                      <a:pt x="65" y="156"/>
                      <a:pt x="65" y="156"/>
                    </a:cubicBezTo>
                    <a:moveTo>
                      <a:pt x="44" y="156"/>
                    </a:moveTo>
                    <a:cubicBezTo>
                      <a:pt x="43" y="156"/>
                      <a:pt x="43" y="157"/>
                      <a:pt x="42" y="158"/>
                    </a:cubicBezTo>
                    <a:cubicBezTo>
                      <a:pt x="43" y="158"/>
                      <a:pt x="43" y="159"/>
                      <a:pt x="44" y="159"/>
                    </a:cubicBezTo>
                    <a:cubicBezTo>
                      <a:pt x="45" y="157"/>
                      <a:pt x="45" y="157"/>
                      <a:pt x="45" y="157"/>
                    </a:cubicBezTo>
                    <a:cubicBezTo>
                      <a:pt x="44" y="156"/>
                      <a:pt x="44" y="156"/>
                      <a:pt x="44" y="156"/>
                    </a:cubicBezTo>
                    <a:moveTo>
                      <a:pt x="105" y="156"/>
                    </a:moveTo>
                    <a:cubicBezTo>
                      <a:pt x="105" y="156"/>
                      <a:pt x="104" y="157"/>
                      <a:pt x="104" y="157"/>
                    </a:cubicBezTo>
                    <a:cubicBezTo>
                      <a:pt x="108" y="159"/>
                      <a:pt x="111" y="161"/>
                      <a:pt x="114" y="163"/>
                    </a:cubicBezTo>
                    <a:cubicBezTo>
                      <a:pt x="114" y="163"/>
                      <a:pt x="114" y="163"/>
                      <a:pt x="114" y="163"/>
                    </a:cubicBezTo>
                    <a:cubicBezTo>
                      <a:pt x="110" y="160"/>
                      <a:pt x="106" y="158"/>
                      <a:pt x="106" y="158"/>
                    </a:cubicBezTo>
                    <a:cubicBezTo>
                      <a:pt x="107" y="158"/>
                      <a:pt x="109" y="159"/>
                      <a:pt x="115" y="162"/>
                    </a:cubicBezTo>
                    <a:cubicBezTo>
                      <a:pt x="115" y="162"/>
                      <a:pt x="115" y="162"/>
                      <a:pt x="115" y="161"/>
                    </a:cubicBezTo>
                    <a:cubicBezTo>
                      <a:pt x="112" y="160"/>
                      <a:pt x="108" y="158"/>
                      <a:pt x="105" y="156"/>
                    </a:cubicBezTo>
                    <a:moveTo>
                      <a:pt x="43" y="155"/>
                    </a:moveTo>
                    <a:cubicBezTo>
                      <a:pt x="42" y="156"/>
                      <a:pt x="42" y="157"/>
                      <a:pt x="41" y="158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42" y="157"/>
                      <a:pt x="43" y="156"/>
                      <a:pt x="43" y="155"/>
                    </a:cubicBezTo>
                    <a:cubicBezTo>
                      <a:pt x="43" y="155"/>
                      <a:pt x="43" y="155"/>
                      <a:pt x="43" y="155"/>
                    </a:cubicBezTo>
                    <a:moveTo>
                      <a:pt x="21" y="155"/>
                    </a:moveTo>
                    <a:cubicBezTo>
                      <a:pt x="20" y="156"/>
                      <a:pt x="19" y="156"/>
                      <a:pt x="19" y="157"/>
                    </a:cubicBezTo>
                    <a:cubicBezTo>
                      <a:pt x="21" y="158"/>
                      <a:pt x="21" y="158"/>
                      <a:pt x="21" y="158"/>
                    </a:cubicBezTo>
                    <a:cubicBezTo>
                      <a:pt x="22" y="158"/>
                      <a:pt x="22" y="157"/>
                      <a:pt x="23" y="156"/>
                    </a:cubicBezTo>
                    <a:cubicBezTo>
                      <a:pt x="22" y="156"/>
                      <a:pt x="21" y="155"/>
                      <a:pt x="21" y="155"/>
                    </a:cubicBezTo>
                    <a:moveTo>
                      <a:pt x="125" y="154"/>
                    </a:moveTo>
                    <a:cubicBezTo>
                      <a:pt x="124" y="156"/>
                      <a:pt x="123" y="158"/>
                      <a:pt x="122" y="159"/>
                    </a:cubicBezTo>
                    <a:cubicBezTo>
                      <a:pt x="123" y="160"/>
                      <a:pt x="125" y="161"/>
                      <a:pt x="127" y="162"/>
                    </a:cubicBezTo>
                    <a:cubicBezTo>
                      <a:pt x="128" y="161"/>
                      <a:pt x="129" y="159"/>
                      <a:pt x="130" y="157"/>
                    </a:cubicBezTo>
                    <a:cubicBezTo>
                      <a:pt x="128" y="156"/>
                      <a:pt x="126" y="155"/>
                      <a:pt x="125" y="154"/>
                    </a:cubicBezTo>
                    <a:moveTo>
                      <a:pt x="40" y="153"/>
                    </a:moveTo>
                    <a:cubicBezTo>
                      <a:pt x="40" y="154"/>
                      <a:pt x="39" y="155"/>
                      <a:pt x="39" y="156"/>
                    </a:cubicBezTo>
                    <a:cubicBezTo>
                      <a:pt x="39" y="156"/>
                      <a:pt x="40" y="157"/>
                      <a:pt x="41" y="157"/>
                    </a:cubicBezTo>
                    <a:cubicBezTo>
                      <a:pt x="41" y="156"/>
                      <a:pt x="42" y="156"/>
                      <a:pt x="42" y="155"/>
                    </a:cubicBezTo>
                    <a:cubicBezTo>
                      <a:pt x="40" y="153"/>
                      <a:pt x="40" y="153"/>
                      <a:pt x="40" y="153"/>
                    </a:cubicBezTo>
                    <a:moveTo>
                      <a:pt x="123" y="153"/>
                    </a:moveTo>
                    <a:cubicBezTo>
                      <a:pt x="122" y="155"/>
                      <a:pt x="121" y="157"/>
                      <a:pt x="120" y="158"/>
                    </a:cubicBezTo>
                    <a:cubicBezTo>
                      <a:pt x="120" y="158"/>
                      <a:pt x="120" y="158"/>
                      <a:pt x="120" y="159"/>
                    </a:cubicBezTo>
                    <a:cubicBezTo>
                      <a:pt x="123" y="153"/>
                      <a:pt x="123" y="153"/>
                      <a:pt x="123" y="153"/>
                    </a:cubicBezTo>
                    <a:cubicBezTo>
                      <a:pt x="123" y="153"/>
                      <a:pt x="123" y="153"/>
                      <a:pt x="123" y="153"/>
                    </a:cubicBezTo>
                    <a:moveTo>
                      <a:pt x="125" y="153"/>
                    </a:moveTo>
                    <a:cubicBezTo>
                      <a:pt x="125" y="154"/>
                      <a:pt x="125" y="154"/>
                      <a:pt x="125" y="154"/>
                    </a:cubicBezTo>
                    <a:cubicBezTo>
                      <a:pt x="127" y="155"/>
                      <a:pt x="128" y="156"/>
                      <a:pt x="130" y="157"/>
                    </a:cubicBezTo>
                    <a:cubicBezTo>
                      <a:pt x="130" y="157"/>
                      <a:pt x="130" y="156"/>
                      <a:pt x="130" y="156"/>
                    </a:cubicBezTo>
                    <a:cubicBezTo>
                      <a:pt x="129" y="155"/>
                      <a:pt x="127" y="154"/>
                      <a:pt x="125" y="153"/>
                    </a:cubicBezTo>
                    <a:moveTo>
                      <a:pt x="70" y="153"/>
                    </a:moveTo>
                    <a:cubicBezTo>
                      <a:pt x="70" y="154"/>
                      <a:pt x="69" y="156"/>
                      <a:pt x="68" y="157"/>
                    </a:cubicBezTo>
                    <a:cubicBezTo>
                      <a:pt x="71" y="158"/>
                      <a:pt x="73" y="160"/>
                      <a:pt x="76" y="161"/>
                    </a:cubicBezTo>
                    <a:cubicBezTo>
                      <a:pt x="76" y="160"/>
                      <a:pt x="77" y="159"/>
                      <a:pt x="78" y="158"/>
                    </a:cubicBezTo>
                    <a:cubicBezTo>
                      <a:pt x="75" y="156"/>
                      <a:pt x="72" y="154"/>
                      <a:pt x="70" y="153"/>
                    </a:cubicBezTo>
                    <a:moveTo>
                      <a:pt x="60" y="153"/>
                    </a:moveTo>
                    <a:cubicBezTo>
                      <a:pt x="60" y="153"/>
                      <a:pt x="60" y="153"/>
                      <a:pt x="59" y="153"/>
                    </a:cubicBezTo>
                    <a:cubicBezTo>
                      <a:pt x="60" y="154"/>
                      <a:pt x="61" y="154"/>
                      <a:pt x="62" y="155"/>
                    </a:cubicBezTo>
                    <a:cubicBezTo>
                      <a:pt x="62" y="155"/>
                      <a:pt x="62" y="155"/>
                      <a:pt x="62" y="154"/>
                    </a:cubicBezTo>
                    <a:cubicBezTo>
                      <a:pt x="62" y="154"/>
                      <a:pt x="61" y="153"/>
                      <a:pt x="60" y="153"/>
                    </a:cubicBezTo>
                    <a:moveTo>
                      <a:pt x="45" y="153"/>
                    </a:moveTo>
                    <a:cubicBezTo>
                      <a:pt x="45" y="153"/>
                      <a:pt x="45" y="154"/>
                      <a:pt x="44" y="155"/>
                    </a:cubicBezTo>
                    <a:cubicBezTo>
                      <a:pt x="45" y="155"/>
                      <a:pt x="45" y="156"/>
                      <a:pt x="46" y="156"/>
                    </a:cubicBezTo>
                    <a:cubicBezTo>
                      <a:pt x="47" y="153"/>
                      <a:pt x="47" y="153"/>
                      <a:pt x="47" y="153"/>
                    </a:cubicBezTo>
                    <a:cubicBezTo>
                      <a:pt x="46" y="153"/>
                      <a:pt x="46" y="153"/>
                      <a:pt x="45" y="153"/>
                    </a:cubicBezTo>
                    <a:moveTo>
                      <a:pt x="124" y="152"/>
                    </a:moveTo>
                    <a:cubicBezTo>
                      <a:pt x="124" y="153"/>
                      <a:pt x="124" y="153"/>
                      <a:pt x="123" y="153"/>
                    </a:cubicBezTo>
                    <a:cubicBezTo>
                      <a:pt x="124" y="153"/>
                      <a:pt x="124" y="153"/>
                      <a:pt x="124" y="153"/>
                    </a:cubicBezTo>
                    <a:cubicBezTo>
                      <a:pt x="124" y="152"/>
                      <a:pt x="124" y="152"/>
                      <a:pt x="124" y="152"/>
                    </a:cubicBezTo>
                    <a:cubicBezTo>
                      <a:pt x="124" y="152"/>
                      <a:pt x="124" y="152"/>
                      <a:pt x="124" y="152"/>
                    </a:cubicBezTo>
                    <a:moveTo>
                      <a:pt x="71" y="152"/>
                    </a:moveTo>
                    <a:cubicBezTo>
                      <a:pt x="71" y="152"/>
                      <a:pt x="71" y="153"/>
                      <a:pt x="71" y="153"/>
                    </a:cubicBezTo>
                    <a:cubicBezTo>
                      <a:pt x="72" y="153"/>
                      <a:pt x="73" y="154"/>
                      <a:pt x="73" y="154"/>
                    </a:cubicBezTo>
                    <a:cubicBezTo>
                      <a:pt x="73" y="154"/>
                      <a:pt x="73" y="154"/>
                      <a:pt x="71" y="152"/>
                    </a:cubicBezTo>
                    <a:moveTo>
                      <a:pt x="45" y="152"/>
                    </a:moveTo>
                    <a:cubicBezTo>
                      <a:pt x="44" y="153"/>
                      <a:pt x="44" y="154"/>
                      <a:pt x="43" y="155"/>
                    </a:cubicBezTo>
                    <a:cubicBezTo>
                      <a:pt x="43" y="155"/>
                      <a:pt x="43" y="155"/>
                      <a:pt x="44" y="155"/>
                    </a:cubicBezTo>
                    <a:cubicBezTo>
                      <a:pt x="44" y="154"/>
                      <a:pt x="45" y="153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10" y="152"/>
                    </a:moveTo>
                    <a:cubicBezTo>
                      <a:pt x="9" y="153"/>
                      <a:pt x="9" y="154"/>
                      <a:pt x="8" y="155"/>
                    </a:cubicBezTo>
                    <a:cubicBezTo>
                      <a:pt x="9" y="155"/>
                      <a:pt x="9" y="155"/>
                      <a:pt x="10" y="156"/>
                    </a:cubicBezTo>
                    <a:cubicBezTo>
                      <a:pt x="10" y="155"/>
                      <a:pt x="11" y="154"/>
                      <a:pt x="11" y="153"/>
                    </a:cubicBezTo>
                    <a:cubicBezTo>
                      <a:pt x="11" y="153"/>
                      <a:pt x="10" y="152"/>
                      <a:pt x="10" y="152"/>
                    </a:cubicBezTo>
                    <a:moveTo>
                      <a:pt x="89" y="152"/>
                    </a:moveTo>
                    <a:cubicBezTo>
                      <a:pt x="88" y="153"/>
                      <a:pt x="87" y="154"/>
                      <a:pt x="87" y="155"/>
                    </a:cubicBezTo>
                    <a:cubicBezTo>
                      <a:pt x="91" y="157"/>
                      <a:pt x="95" y="160"/>
                      <a:pt x="99" y="162"/>
                    </a:cubicBezTo>
                    <a:cubicBezTo>
                      <a:pt x="100" y="161"/>
                      <a:pt x="101" y="160"/>
                      <a:pt x="101" y="159"/>
                    </a:cubicBezTo>
                    <a:cubicBezTo>
                      <a:pt x="97" y="157"/>
                      <a:pt x="93" y="154"/>
                      <a:pt x="89" y="152"/>
                    </a:cubicBezTo>
                    <a:moveTo>
                      <a:pt x="134" y="152"/>
                    </a:moveTo>
                    <a:cubicBezTo>
                      <a:pt x="133" y="153"/>
                      <a:pt x="132" y="155"/>
                      <a:pt x="131" y="156"/>
                    </a:cubicBezTo>
                    <a:cubicBezTo>
                      <a:pt x="133" y="157"/>
                      <a:pt x="135" y="158"/>
                      <a:pt x="136" y="159"/>
                    </a:cubicBezTo>
                    <a:cubicBezTo>
                      <a:pt x="137" y="158"/>
                      <a:pt x="138" y="156"/>
                      <a:pt x="139" y="155"/>
                    </a:cubicBezTo>
                    <a:cubicBezTo>
                      <a:pt x="137" y="154"/>
                      <a:pt x="136" y="153"/>
                      <a:pt x="134" y="152"/>
                    </a:cubicBezTo>
                    <a:moveTo>
                      <a:pt x="67" y="151"/>
                    </a:moveTo>
                    <a:cubicBezTo>
                      <a:pt x="67" y="153"/>
                      <a:pt x="66" y="154"/>
                      <a:pt x="65" y="155"/>
                    </a:cubicBezTo>
                    <a:cubicBezTo>
                      <a:pt x="66" y="155"/>
                      <a:pt x="66" y="155"/>
                      <a:pt x="66" y="156"/>
                    </a:cubicBezTo>
                    <a:cubicBezTo>
                      <a:pt x="68" y="152"/>
                      <a:pt x="68" y="152"/>
                      <a:pt x="68" y="152"/>
                    </a:cubicBezTo>
                    <a:cubicBezTo>
                      <a:pt x="68" y="152"/>
                      <a:pt x="68" y="152"/>
                      <a:pt x="67" y="151"/>
                    </a:cubicBezTo>
                    <a:moveTo>
                      <a:pt x="89" y="151"/>
                    </a:moveTo>
                    <a:cubicBezTo>
                      <a:pt x="89" y="151"/>
                      <a:pt x="89" y="152"/>
                      <a:pt x="89" y="152"/>
                    </a:cubicBezTo>
                    <a:cubicBezTo>
                      <a:pt x="93" y="154"/>
                      <a:pt x="97" y="157"/>
                      <a:pt x="101" y="159"/>
                    </a:cubicBezTo>
                    <a:cubicBezTo>
                      <a:pt x="101" y="159"/>
                      <a:pt x="101" y="159"/>
                      <a:pt x="101" y="159"/>
                    </a:cubicBezTo>
                    <a:cubicBezTo>
                      <a:pt x="97" y="156"/>
                      <a:pt x="93" y="154"/>
                      <a:pt x="89" y="151"/>
                    </a:cubicBezTo>
                    <a:moveTo>
                      <a:pt x="42" y="151"/>
                    </a:moveTo>
                    <a:cubicBezTo>
                      <a:pt x="42" y="151"/>
                      <a:pt x="41" y="152"/>
                      <a:pt x="41" y="153"/>
                    </a:cubicBezTo>
                    <a:cubicBezTo>
                      <a:pt x="41" y="153"/>
                      <a:pt x="42" y="154"/>
                      <a:pt x="43" y="154"/>
                    </a:cubicBezTo>
                    <a:cubicBezTo>
                      <a:pt x="43" y="154"/>
                      <a:pt x="44" y="153"/>
                      <a:pt x="44" y="152"/>
                    </a:cubicBezTo>
                    <a:cubicBezTo>
                      <a:pt x="44" y="151"/>
                      <a:pt x="43" y="151"/>
                      <a:pt x="42" y="151"/>
                    </a:cubicBezTo>
                    <a:moveTo>
                      <a:pt x="68" y="151"/>
                    </a:moveTo>
                    <a:cubicBezTo>
                      <a:pt x="68" y="151"/>
                      <a:pt x="68" y="151"/>
                      <a:pt x="67" y="151"/>
                    </a:cubicBezTo>
                    <a:cubicBezTo>
                      <a:pt x="68" y="151"/>
                      <a:pt x="68" y="151"/>
                      <a:pt x="68" y="152"/>
                    </a:cubicBezTo>
                    <a:cubicBezTo>
                      <a:pt x="68" y="152"/>
                      <a:pt x="69" y="152"/>
                      <a:pt x="69" y="152"/>
                    </a:cubicBezTo>
                    <a:cubicBezTo>
                      <a:pt x="69" y="151"/>
                      <a:pt x="69" y="151"/>
                      <a:pt x="69" y="151"/>
                    </a:cubicBezTo>
                    <a:cubicBezTo>
                      <a:pt x="69" y="151"/>
                      <a:pt x="68" y="151"/>
                      <a:pt x="68" y="151"/>
                    </a:cubicBezTo>
                    <a:moveTo>
                      <a:pt x="90" y="150"/>
                    </a:moveTo>
                    <a:cubicBezTo>
                      <a:pt x="90" y="150"/>
                      <a:pt x="89" y="151"/>
                      <a:pt x="89" y="151"/>
                    </a:cubicBezTo>
                    <a:cubicBezTo>
                      <a:pt x="93" y="153"/>
                      <a:pt x="98" y="156"/>
                      <a:pt x="102" y="158"/>
                    </a:cubicBezTo>
                    <a:cubicBezTo>
                      <a:pt x="102" y="158"/>
                      <a:pt x="102" y="158"/>
                      <a:pt x="102" y="158"/>
                    </a:cubicBezTo>
                    <a:cubicBezTo>
                      <a:pt x="98" y="155"/>
                      <a:pt x="94" y="153"/>
                      <a:pt x="90" y="150"/>
                    </a:cubicBezTo>
                    <a:moveTo>
                      <a:pt x="11" y="149"/>
                    </a:moveTo>
                    <a:cubicBezTo>
                      <a:pt x="11" y="150"/>
                      <a:pt x="10" y="151"/>
                      <a:pt x="10" y="152"/>
                    </a:cubicBezTo>
                    <a:cubicBezTo>
                      <a:pt x="12" y="153"/>
                      <a:pt x="12" y="153"/>
                      <a:pt x="12" y="153"/>
                    </a:cubicBezTo>
                    <a:cubicBezTo>
                      <a:pt x="12" y="152"/>
                      <a:pt x="12" y="151"/>
                      <a:pt x="13" y="151"/>
                    </a:cubicBezTo>
                    <a:cubicBezTo>
                      <a:pt x="12" y="150"/>
                      <a:pt x="12" y="150"/>
                      <a:pt x="11" y="149"/>
                    </a:cubicBezTo>
                    <a:moveTo>
                      <a:pt x="90" y="149"/>
                    </a:moveTo>
                    <a:cubicBezTo>
                      <a:pt x="90" y="149"/>
                      <a:pt x="90" y="149"/>
                      <a:pt x="90" y="150"/>
                    </a:cubicBezTo>
                    <a:cubicBezTo>
                      <a:pt x="94" y="152"/>
                      <a:pt x="98" y="155"/>
                      <a:pt x="102" y="157"/>
                    </a:cubicBezTo>
                    <a:cubicBezTo>
                      <a:pt x="103" y="157"/>
                      <a:pt x="103" y="157"/>
                      <a:pt x="103" y="157"/>
                    </a:cubicBezTo>
                    <a:cubicBezTo>
                      <a:pt x="99" y="154"/>
                      <a:pt x="94" y="152"/>
                      <a:pt x="90" y="149"/>
                    </a:cubicBezTo>
                    <a:moveTo>
                      <a:pt x="128" y="148"/>
                    </a:moveTo>
                    <a:cubicBezTo>
                      <a:pt x="128" y="150"/>
                      <a:pt x="127" y="151"/>
                      <a:pt x="126" y="153"/>
                    </a:cubicBezTo>
                    <a:cubicBezTo>
                      <a:pt x="127" y="154"/>
                      <a:pt x="129" y="155"/>
                      <a:pt x="130" y="156"/>
                    </a:cubicBezTo>
                    <a:cubicBezTo>
                      <a:pt x="131" y="154"/>
                      <a:pt x="132" y="153"/>
                      <a:pt x="133" y="151"/>
                    </a:cubicBezTo>
                    <a:cubicBezTo>
                      <a:pt x="132" y="150"/>
                      <a:pt x="130" y="149"/>
                      <a:pt x="128" y="148"/>
                    </a:cubicBezTo>
                    <a:moveTo>
                      <a:pt x="8" y="148"/>
                    </a:moveTo>
                    <a:cubicBezTo>
                      <a:pt x="7" y="149"/>
                      <a:pt x="6" y="151"/>
                      <a:pt x="5" y="153"/>
                    </a:cubicBezTo>
                    <a:cubicBezTo>
                      <a:pt x="5" y="153"/>
                      <a:pt x="5" y="153"/>
                      <a:pt x="5" y="153"/>
                    </a:cubicBezTo>
                    <a:cubicBezTo>
                      <a:pt x="8" y="148"/>
                      <a:pt x="8" y="148"/>
                      <a:pt x="8" y="148"/>
                    </a:cubicBezTo>
                    <a:cubicBezTo>
                      <a:pt x="8" y="148"/>
                      <a:pt x="8" y="148"/>
                      <a:pt x="8" y="148"/>
                    </a:cubicBezTo>
                    <a:moveTo>
                      <a:pt x="63" y="148"/>
                    </a:moveTo>
                    <a:cubicBezTo>
                      <a:pt x="62" y="149"/>
                      <a:pt x="61" y="151"/>
                      <a:pt x="60" y="152"/>
                    </a:cubicBezTo>
                    <a:cubicBezTo>
                      <a:pt x="61" y="153"/>
                      <a:pt x="62" y="153"/>
                      <a:pt x="63" y="154"/>
                    </a:cubicBezTo>
                    <a:cubicBezTo>
                      <a:pt x="64" y="152"/>
                      <a:pt x="64" y="151"/>
                      <a:pt x="65" y="150"/>
                    </a:cubicBezTo>
                    <a:cubicBezTo>
                      <a:pt x="64" y="149"/>
                      <a:pt x="64" y="149"/>
                      <a:pt x="64" y="149"/>
                    </a:cubicBezTo>
                    <a:cubicBezTo>
                      <a:pt x="64" y="149"/>
                      <a:pt x="64" y="149"/>
                      <a:pt x="65" y="150"/>
                    </a:cubicBezTo>
                    <a:cubicBezTo>
                      <a:pt x="65" y="150"/>
                      <a:pt x="65" y="149"/>
                      <a:pt x="66" y="149"/>
                    </a:cubicBezTo>
                    <a:cubicBezTo>
                      <a:pt x="65" y="149"/>
                      <a:pt x="64" y="148"/>
                      <a:pt x="63" y="148"/>
                    </a:cubicBezTo>
                    <a:moveTo>
                      <a:pt x="91" y="147"/>
                    </a:moveTo>
                    <a:cubicBezTo>
                      <a:pt x="91" y="148"/>
                      <a:pt x="91" y="148"/>
                      <a:pt x="91" y="149"/>
                    </a:cubicBezTo>
                    <a:cubicBezTo>
                      <a:pt x="95" y="151"/>
                      <a:pt x="99" y="154"/>
                      <a:pt x="103" y="156"/>
                    </a:cubicBezTo>
                    <a:cubicBezTo>
                      <a:pt x="103" y="156"/>
                      <a:pt x="104" y="155"/>
                      <a:pt x="104" y="155"/>
                    </a:cubicBezTo>
                    <a:cubicBezTo>
                      <a:pt x="100" y="152"/>
                      <a:pt x="96" y="150"/>
                      <a:pt x="91" y="147"/>
                    </a:cubicBezTo>
                    <a:moveTo>
                      <a:pt x="127" y="147"/>
                    </a:moveTo>
                    <a:cubicBezTo>
                      <a:pt x="126" y="149"/>
                      <a:pt x="125" y="150"/>
                      <a:pt x="124" y="152"/>
                    </a:cubicBezTo>
                    <a:cubicBezTo>
                      <a:pt x="124" y="152"/>
                      <a:pt x="124" y="152"/>
                      <a:pt x="124" y="152"/>
                    </a:cubicBezTo>
                    <a:cubicBezTo>
                      <a:pt x="127" y="147"/>
                      <a:pt x="127" y="147"/>
                      <a:pt x="127" y="147"/>
                    </a:cubicBezTo>
                    <a:cubicBezTo>
                      <a:pt x="127" y="147"/>
                      <a:pt x="127" y="147"/>
                      <a:pt x="127" y="147"/>
                    </a:cubicBezTo>
                    <a:moveTo>
                      <a:pt x="49" y="146"/>
                    </a:moveTo>
                    <a:cubicBezTo>
                      <a:pt x="49" y="147"/>
                      <a:pt x="49" y="147"/>
                      <a:pt x="49" y="147"/>
                    </a:cubicBezTo>
                    <a:cubicBezTo>
                      <a:pt x="49" y="147"/>
                      <a:pt x="50" y="148"/>
                      <a:pt x="50" y="148"/>
                    </a:cubicBezTo>
                    <a:cubicBezTo>
                      <a:pt x="50" y="148"/>
                      <a:pt x="50" y="147"/>
                      <a:pt x="50" y="147"/>
                    </a:cubicBezTo>
                    <a:cubicBezTo>
                      <a:pt x="50" y="147"/>
                      <a:pt x="49" y="147"/>
                      <a:pt x="49" y="146"/>
                    </a:cubicBezTo>
                    <a:moveTo>
                      <a:pt x="49" y="146"/>
                    </a:move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8" y="147"/>
                      <a:pt x="49" y="147"/>
                    </a:cubicBezTo>
                    <a:cubicBezTo>
                      <a:pt x="49" y="147"/>
                      <a:pt x="49" y="147"/>
                      <a:pt x="49" y="146"/>
                    </a:cubicBezTo>
                    <a:cubicBezTo>
                      <a:pt x="49" y="146"/>
                      <a:pt x="49" y="146"/>
                      <a:pt x="49" y="146"/>
                    </a:cubicBezTo>
                    <a:moveTo>
                      <a:pt x="111" y="146"/>
                    </a:moveTo>
                    <a:cubicBezTo>
                      <a:pt x="110" y="148"/>
                      <a:pt x="109" y="149"/>
                      <a:pt x="108" y="151"/>
                    </a:cubicBezTo>
                    <a:cubicBezTo>
                      <a:pt x="111" y="153"/>
                      <a:pt x="114" y="155"/>
                      <a:pt x="118" y="157"/>
                    </a:cubicBezTo>
                    <a:cubicBezTo>
                      <a:pt x="119" y="155"/>
                      <a:pt x="120" y="154"/>
                      <a:pt x="121" y="152"/>
                    </a:cubicBezTo>
                    <a:cubicBezTo>
                      <a:pt x="117" y="150"/>
                      <a:pt x="115" y="149"/>
                      <a:pt x="113" y="148"/>
                    </a:cubicBezTo>
                    <a:cubicBezTo>
                      <a:pt x="119" y="151"/>
                      <a:pt x="119" y="151"/>
                      <a:pt x="119" y="151"/>
                    </a:cubicBezTo>
                    <a:cubicBezTo>
                      <a:pt x="116" y="149"/>
                      <a:pt x="114" y="148"/>
                      <a:pt x="111" y="146"/>
                    </a:cubicBezTo>
                    <a:moveTo>
                      <a:pt x="111" y="146"/>
                    </a:moveTo>
                    <a:cubicBezTo>
                      <a:pt x="111" y="146"/>
                      <a:pt x="111" y="146"/>
                      <a:pt x="111" y="146"/>
                    </a:cubicBezTo>
                    <a:cubicBezTo>
                      <a:pt x="112" y="146"/>
                      <a:pt x="112" y="147"/>
                      <a:pt x="113" y="148"/>
                    </a:cubicBezTo>
                    <a:cubicBezTo>
                      <a:pt x="111" y="146"/>
                      <a:pt x="111" y="146"/>
                      <a:pt x="111" y="146"/>
                    </a:cubicBezTo>
                    <a:moveTo>
                      <a:pt x="48" y="146"/>
                    </a:move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6"/>
                      <a:pt x="48" y="146"/>
                      <a:pt x="48" y="146"/>
                    </a:cubicBezTo>
                    <a:moveTo>
                      <a:pt x="138" y="145"/>
                    </a:moveTo>
                    <a:cubicBezTo>
                      <a:pt x="137" y="147"/>
                      <a:pt x="135" y="149"/>
                      <a:pt x="134" y="152"/>
                    </a:cubicBezTo>
                    <a:cubicBezTo>
                      <a:pt x="136" y="153"/>
                      <a:pt x="138" y="154"/>
                      <a:pt x="139" y="155"/>
                    </a:cubicBezTo>
                    <a:cubicBezTo>
                      <a:pt x="140" y="152"/>
                      <a:pt x="142" y="150"/>
                      <a:pt x="143" y="148"/>
                    </a:cubicBezTo>
                    <a:cubicBezTo>
                      <a:pt x="141" y="147"/>
                      <a:pt x="140" y="146"/>
                      <a:pt x="138" y="145"/>
                    </a:cubicBezTo>
                    <a:moveTo>
                      <a:pt x="112" y="145"/>
                    </a:moveTo>
                    <a:cubicBezTo>
                      <a:pt x="112" y="145"/>
                      <a:pt x="111" y="145"/>
                      <a:pt x="111" y="146"/>
                    </a:cubicBezTo>
                    <a:cubicBezTo>
                      <a:pt x="115" y="148"/>
                      <a:pt x="118" y="149"/>
                      <a:pt x="121" y="151"/>
                    </a:cubicBezTo>
                    <a:cubicBezTo>
                      <a:pt x="121" y="151"/>
                      <a:pt x="121" y="151"/>
                      <a:pt x="121" y="151"/>
                    </a:cubicBezTo>
                    <a:cubicBezTo>
                      <a:pt x="118" y="149"/>
                      <a:pt x="115" y="147"/>
                      <a:pt x="112" y="145"/>
                    </a:cubicBezTo>
                    <a:moveTo>
                      <a:pt x="46" y="145"/>
                    </a:moveTo>
                    <a:cubicBezTo>
                      <a:pt x="46" y="145"/>
                      <a:pt x="46" y="145"/>
                      <a:pt x="45" y="145"/>
                    </a:cubicBezTo>
                    <a:cubicBezTo>
                      <a:pt x="46" y="146"/>
                      <a:pt x="47" y="146"/>
                      <a:pt x="48" y="146"/>
                    </a:cubicBezTo>
                    <a:cubicBezTo>
                      <a:pt x="48" y="146"/>
                      <a:pt x="48" y="146"/>
                      <a:pt x="48" y="146"/>
                    </a:cubicBezTo>
                    <a:cubicBezTo>
                      <a:pt x="47" y="145"/>
                      <a:pt x="47" y="145"/>
                      <a:pt x="46" y="145"/>
                    </a:cubicBezTo>
                    <a:moveTo>
                      <a:pt x="75" y="144"/>
                    </a:moveTo>
                    <a:cubicBezTo>
                      <a:pt x="75" y="145"/>
                      <a:pt x="74" y="146"/>
                      <a:pt x="74" y="147"/>
                    </a:cubicBezTo>
                    <a:cubicBezTo>
                      <a:pt x="76" y="149"/>
                      <a:pt x="79" y="150"/>
                      <a:pt x="81" y="152"/>
                    </a:cubicBezTo>
                    <a:cubicBezTo>
                      <a:pt x="82" y="151"/>
                      <a:pt x="82" y="150"/>
                      <a:pt x="83" y="149"/>
                    </a:cubicBezTo>
                    <a:cubicBezTo>
                      <a:pt x="80" y="147"/>
                      <a:pt x="78" y="146"/>
                      <a:pt x="75" y="144"/>
                    </a:cubicBezTo>
                    <a:moveTo>
                      <a:pt x="31" y="144"/>
                    </a:moveTo>
                    <a:cubicBezTo>
                      <a:pt x="30" y="146"/>
                      <a:pt x="29" y="148"/>
                      <a:pt x="28" y="149"/>
                    </a:cubicBezTo>
                    <a:cubicBezTo>
                      <a:pt x="28" y="149"/>
                      <a:pt x="29" y="150"/>
                      <a:pt x="29" y="150"/>
                    </a:cubicBezTo>
                    <a:cubicBezTo>
                      <a:pt x="30" y="148"/>
                      <a:pt x="31" y="146"/>
                      <a:pt x="32" y="145"/>
                    </a:cubicBezTo>
                    <a:cubicBezTo>
                      <a:pt x="31" y="145"/>
                      <a:pt x="31" y="145"/>
                      <a:pt x="31" y="144"/>
                    </a:cubicBezTo>
                    <a:moveTo>
                      <a:pt x="76" y="144"/>
                    </a:moveTo>
                    <a:cubicBezTo>
                      <a:pt x="76" y="144"/>
                      <a:pt x="76" y="144"/>
                      <a:pt x="76" y="144"/>
                    </a:cubicBezTo>
                    <a:cubicBezTo>
                      <a:pt x="78" y="145"/>
                      <a:pt x="81" y="147"/>
                      <a:pt x="83" y="148"/>
                    </a:cubicBezTo>
                    <a:cubicBezTo>
                      <a:pt x="83" y="148"/>
                      <a:pt x="83" y="148"/>
                      <a:pt x="83" y="148"/>
                    </a:cubicBezTo>
                    <a:cubicBezTo>
                      <a:pt x="81" y="146"/>
                      <a:pt x="78" y="145"/>
                      <a:pt x="76" y="144"/>
                    </a:cubicBezTo>
                    <a:moveTo>
                      <a:pt x="28" y="143"/>
                    </a:moveTo>
                    <a:cubicBezTo>
                      <a:pt x="27" y="144"/>
                      <a:pt x="26" y="146"/>
                      <a:pt x="25" y="147"/>
                    </a:cubicBezTo>
                    <a:cubicBezTo>
                      <a:pt x="26" y="148"/>
                      <a:pt x="27" y="148"/>
                      <a:pt x="28" y="149"/>
                    </a:cubicBezTo>
                    <a:cubicBezTo>
                      <a:pt x="29" y="147"/>
                      <a:pt x="29" y="146"/>
                      <a:pt x="30" y="144"/>
                    </a:cubicBezTo>
                    <a:cubicBezTo>
                      <a:pt x="30" y="144"/>
                      <a:pt x="29" y="143"/>
                      <a:pt x="28" y="143"/>
                    </a:cubicBezTo>
                    <a:moveTo>
                      <a:pt x="72" y="143"/>
                    </a:moveTo>
                    <a:cubicBezTo>
                      <a:pt x="72" y="144"/>
                      <a:pt x="71" y="145"/>
                      <a:pt x="71" y="145"/>
                    </a:cubicBezTo>
                    <a:cubicBezTo>
                      <a:pt x="71" y="146"/>
                      <a:pt x="72" y="146"/>
                      <a:pt x="72" y="146"/>
                    </a:cubicBezTo>
                    <a:cubicBezTo>
                      <a:pt x="74" y="143"/>
                      <a:pt x="74" y="143"/>
                      <a:pt x="74" y="143"/>
                    </a:cubicBezTo>
                    <a:cubicBezTo>
                      <a:pt x="73" y="143"/>
                      <a:pt x="73" y="143"/>
                      <a:pt x="72" y="143"/>
                    </a:cubicBezTo>
                    <a:moveTo>
                      <a:pt x="77" y="142"/>
                    </a:moveTo>
                    <a:cubicBezTo>
                      <a:pt x="77" y="142"/>
                      <a:pt x="77" y="143"/>
                      <a:pt x="76" y="143"/>
                    </a:cubicBezTo>
                    <a:cubicBezTo>
                      <a:pt x="78" y="144"/>
                      <a:pt x="80" y="145"/>
                      <a:pt x="81" y="146"/>
                    </a:cubicBezTo>
                    <a:cubicBezTo>
                      <a:pt x="80" y="145"/>
                      <a:pt x="78" y="144"/>
                      <a:pt x="76" y="143"/>
                    </a:cubicBezTo>
                    <a:cubicBezTo>
                      <a:pt x="76" y="143"/>
                      <a:pt x="76" y="143"/>
                      <a:pt x="76" y="143"/>
                    </a:cubicBezTo>
                    <a:cubicBezTo>
                      <a:pt x="79" y="144"/>
                      <a:pt x="81" y="146"/>
                      <a:pt x="84" y="147"/>
                    </a:cubicBezTo>
                    <a:cubicBezTo>
                      <a:pt x="84" y="147"/>
                      <a:pt x="84" y="147"/>
                      <a:pt x="84" y="147"/>
                    </a:cubicBezTo>
                    <a:cubicBezTo>
                      <a:pt x="81" y="145"/>
                      <a:pt x="79" y="144"/>
                      <a:pt x="77" y="142"/>
                    </a:cubicBezTo>
                    <a:moveTo>
                      <a:pt x="140" y="142"/>
                    </a:moveTo>
                    <a:cubicBezTo>
                      <a:pt x="140" y="143"/>
                      <a:pt x="139" y="143"/>
                      <a:pt x="139" y="143"/>
                    </a:cubicBezTo>
                    <a:cubicBezTo>
                      <a:pt x="141" y="144"/>
                      <a:pt x="143" y="145"/>
                      <a:pt x="144" y="146"/>
                    </a:cubicBezTo>
                    <a:cubicBezTo>
                      <a:pt x="144" y="146"/>
                      <a:pt x="145" y="146"/>
                      <a:pt x="145" y="145"/>
                    </a:cubicBezTo>
                    <a:cubicBezTo>
                      <a:pt x="143" y="144"/>
                      <a:pt x="141" y="143"/>
                      <a:pt x="140" y="142"/>
                    </a:cubicBezTo>
                    <a:moveTo>
                      <a:pt x="132" y="142"/>
                    </a:moveTo>
                    <a:cubicBezTo>
                      <a:pt x="131" y="144"/>
                      <a:pt x="130" y="146"/>
                      <a:pt x="129" y="148"/>
                    </a:cubicBezTo>
                    <a:cubicBezTo>
                      <a:pt x="130" y="149"/>
                      <a:pt x="132" y="150"/>
                      <a:pt x="133" y="151"/>
                    </a:cubicBezTo>
                    <a:cubicBezTo>
                      <a:pt x="134" y="151"/>
                      <a:pt x="134" y="150"/>
                      <a:pt x="134" y="149"/>
                    </a:cubicBezTo>
                    <a:cubicBezTo>
                      <a:pt x="135" y="148"/>
                      <a:pt x="136" y="146"/>
                      <a:pt x="137" y="145"/>
                    </a:cubicBezTo>
                    <a:cubicBezTo>
                      <a:pt x="136" y="144"/>
                      <a:pt x="134" y="143"/>
                      <a:pt x="132" y="142"/>
                    </a:cubicBezTo>
                    <a:moveTo>
                      <a:pt x="73" y="142"/>
                    </a:moveTo>
                    <a:cubicBezTo>
                      <a:pt x="73" y="142"/>
                      <a:pt x="73" y="142"/>
                      <a:pt x="73" y="142"/>
                    </a:cubicBezTo>
                    <a:cubicBezTo>
                      <a:pt x="73" y="142"/>
                      <a:pt x="74" y="143"/>
                      <a:pt x="74" y="143"/>
                    </a:cubicBezTo>
                    <a:cubicBezTo>
                      <a:pt x="74" y="142"/>
                      <a:pt x="74" y="142"/>
                      <a:pt x="74" y="142"/>
                    </a:cubicBezTo>
                    <a:cubicBezTo>
                      <a:pt x="74" y="142"/>
                      <a:pt x="73" y="142"/>
                      <a:pt x="73" y="142"/>
                    </a:cubicBezTo>
                    <a:moveTo>
                      <a:pt x="77" y="141"/>
                    </a:moveTo>
                    <a:cubicBezTo>
                      <a:pt x="77" y="142"/>
                      <a:pt x="77" y="142"/>
                      <a:pt x="77" y="142"/>
                    </a:cubicBezTo>
                    <a:cubicBezTo>
                      <a:pt x="79" y="143"/>
                      <a:pt x="82" y="145"/>
                      <a:pt x="84" y="146"/>
                    </a:cubicBezTo>
                    <a:cubicBezTo>
                      <a:pt x="84" y="146"/>
                      <a:pt x="84" y="146"/>
                      <a:pt x="84" y="146"/>
                    </a:cubicBezTo>
                    <a:cubicBezTo>
                      <a:pt x="82" y="144"/>
                      <a:pt x="80" y="143"/>
                      <a:pt x="77" y="141"/>
                    </a:cubicBezTo>
                    <a:moveTo>
                      <a:pt x="52" y="141"/>
                    </a:move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6"/>
                      <a:pt x="49" y="146"/>
                      <a:pt x="49" y="146"/>
                    </a:cubicBezTo>
                    <a:cubicBezTo>
                      <a:pt x="50" y="145"/>
                      <a:pt x="51" y="144"/>
                      <a:pt x="51" y="142"/>
                    </a:cubicBezTo>
                    <a:cubicBezTo>
                      <a:pt x="51" y="144"/>
                      <a:pt x="50" y="145"/>
                      <a:pt x="49" y="146"/>
                    </a:cubicBezTo>
                    <a:cubicBezTo>
                      <a:pt x="50" y="146"/>
                      <a:pt x="50" y="146"/>
                      <a:pt x="51" y="147"/>
                    </a:cubicBezTo>
                    <a:cubicBezTo>
                      <a:pt x="52" y="145"/>
                      <a:pt x="53" y="144"/>
                      <a:pt x="53" y="142"/>
                    </a:cubicBezTo>
                    <a:cubicBezTo>
                      <a:pt x="53" y="142"/>
                      <a:pt x="52" y="142"/>
                      <a:pt x="52" y="141"/>
                    </a:cubicBezTo>
                    <a:moveTo>
                      <a:pt x="73" y="141"/>
                    </a:moveTo>
                    <a:cubicBezTo>
                      <a:pt x="73" y="141"/>
                      <a:pt x="73" y="141"/>
                      <a:pt x="73" y="141"/>
                    </a:cubicBezTo>
                    <a:cubicBezTo>
                      <a:pt x="74" y="142"/>
                      <a:pt x="74" y="142"/>
                      <a:pt x="74" y="142"/>
                    </a:cubicBezTo>
                    <a:cubicBezTo>
                      <a:pt x="75" y="142"/>
                      <a:pt x="75" y="142"/>
                      <a:pt x="75" y="142"/>
                    </a:cubicBezTo>
                    <a:cubicBezTo>
                      <a:pt x="74" y="142"/>
                      <a:pt x="74" y="141"/>
                      <a:pt x="73" y="141"/>
                    </a:cubicBezTo>
                    <a:moveTo>
                      <a:pt x="130" y="141"/>
                    </a:moveTo>
                    <a:cubicBezTo>
                      <a:pt x="129" y="143"/>
                      <a:pt x="128" y="145"/>
                      <a:pt x="127" y="147"/>
                    </a:cubicBezTo>
                    <a:cubicBezTo>
                      <a:pt x="127" y="147"/>
                      <a:pt x="127" y="147"/>
                      <a:pt x="127" y="147"/>
                    </a:cubicBezTo>
                    <a:cubicBezTo>
                      <a:pt x="131" y="141"/>
                      <a:pt x="131" y="141"/>
                      <a:pt x="131" y="141"/>
                    </a:cubicBezTo>
                    <a:cubicBezTo>
                      <a:pt x="131" y="141"/>
                      <a:pt x="131" y="141"/>
                      <a:pt x="130" y="141"/>
                    </a:cubicBezTo>
                    <a:moveTo>
                      <a:pt x="130" y="140"/>
                    </a:moveTo>
                    <a:cubicBezTo>
                      <a:pt x="129" y="142"/>
                      <a:pt x="128" y="144"/>
                      <a:pt x="127" y="146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0"/>
                      <a:pt x="130" y="140"/>
                    </a:cubicBezTo>
                    <a:moveTo>
                      <a:pt x="74" y="140"/>
                    </a:moveTo>
                    <a:cubicBezTo>
                      <a:pt x="74" y="141"/>
                      <a:pt x="73" y="141"/>
                      <a:pt x="73" y="141"/>
                    </a:cubicBezTo>
                    <a:cubicBezTo>
                      <a:pt x="74" y="141"/>
                      <a:pt x="74" y="141"/>
                      <a:pt x="75" y="142"/>
                    </a:cubicBezTo>
                    <a:cubicBezTo>
                      <a:pt x="75" y="141"/>
                      <a:pt x="75" y="141"/>
                      <a:pt x="75" y="141"/>
                    </a:cubicBezTo>
                    <a:cubicBezTo>
                      <a:pt x="75" y="141"/>
                      <a:pt x="74" y="141"/>
                      <a:pt x="74" y="140"/>
                    </a:cubicBezTo>
                    <a:moveTo>
                      <a:pt x="115" y="140"/>
                    </a:moveTo>
                    <a:cubicBezTo>
                      <a:pt x="114" y="142"/>
                      <a:pt x="113" y="143"/>
                      <a:pt x="112" y="145"/>
                    </a:cubicBezTo>
                    <a:cubicBezTo>
                      <a:pt x="115" y="147"/>
                      <a:pt x="118" y="149"/>
                      <a:pt x="121" y="150"/>
                    </a:cubicBezTo>
                    <a:cubicBezTo>
                      <a:pt x="122" y="149"/>
                      <a:pt x="123" y="147"/>
                      <a:pt x="124" y="146"/>
                    </a:cubicBezTo>
                    <a:cubicBezTo>
                      <a:pt x="121" y="144"/>
                      <a:pt x="118" y="142"/>
                      <a:pt x="115" y="140"/>
                    </a:cubicBezTo>
                    <a:moveTo>
                      <a:pt x="67" y="140"/>
                    </a:moveTo>
                    <a:cubicBezTo>
                      <a:pt x="67" y="141"/>
                      <a:pt x="66" y="142"/>
                      <a:pt x="66" y="142"/>
                    </a:cubicBezTo>
                    <a:cubicBezTo>
                      <a:pt x="67" y="143"/>
                      <a:pt x="68" y="144"/>
                      <a:pt x="69" y="144"/>
                    </a:cubicBezTo>
                    <a:cubicBezTo>
                      <a:pt x="69" y="143"/>
                      <a:pt x="70" y="142"/>
                      <a:pt x="70" y="141"/>
                    </a:cubicBezTo>
                    <a:cubicBezTo>
                      <a:pt x="69" y="141"/>
                      <a:pt x="68" y="140"/>
                      <a:pt x="67" y="140"/>
                    </a:cubicBezTo>
                    <a:moveTo>
                      <a:pt x="74" y="140"/>
                    </a:moveTo>
                    <a:cubicBezTo>
                      <a:pt x="74" y="140"/>
                      <a:pt x="74" y="140"/>
                      <a:pt x="74" y="140"/>
                    </a:cubicBezTo>
                    <a:cubicBezTo>
                      <a:pt x="74" y="140"/>
                      <a:pt x="75" y="140"/>
                      <a:pt x="75" y="141"/>
                    </a:cubicBezTo>
                    <a:cubicBezTo>
                      <a:pt x="75" y="140"/>
                      <a:pt x="75" y="140"/>
                      <a:pt x="75" y="140"/>
                    </a:cubicBezTo>
                    <a:cubicBezTo>
                      <a:pt x="75" y="140"/>
                      <a:pt x="75" y="140"/>
                      <a:pt x="74" y="140"/>
                    </a:cubicBezTo>
                    <a:moveTo>
                      <a:pt x="49" y="140"/>
                    </a:moveTo>
                    <a:cubicBezTo>
                      <a:pt x="48" y="141"/>
                      <a:pt x="47" y="142"/>
                      <a:pt x="46" y="144"/>
                    </a:cubicBezTo>
                    <a:cubicBezTo>
                      <a:pt x="47" y="144"/>
                      <a:pt x="47" y="144"/>
                      <a:pt x="47" y="144"/>
                    </a:cubicBezTo>
                    <a:cubicBezTo>
                      <a:pt x="48" y="145"/>
                      <a:pt x="48" y="145"/>
                      <a:pt x="48" y="145"/>
                    </a:cubicBezTo>
                    <a:cubicBezTo>
                      <a:pt x="49" y="145"/>
                      <a:pt x="49" y="145"/>
                      <a:pt x="49" y="144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50" y="144"/>
                      <a:pt x="50" y="142"/>
                      <a:pt x="51" y="141"/>
                    </a:cubicBezTo>
                    <a:cubicBezTo>
                      <a:pt x="51" y="140"/>
                      <a:pt x="50" y="140"/>
                      <a:pt x="49" y="140"/>
                    </a:cubicBezTo>
                    <a:moveTo>
                      <a:pt x="78" y="139"/>
                    </a:moveTo>
                    <a:cubicBezTo>
                      <a:pt x="78" y="140"/>
                      <a:pt x="78" y="140"/>
                      <a:pt x="78" y="141"/>
                    </a:cubicBezTo>
                    <a:cubicBezTo>
                      <a:pt x="80" y="142"/>
                      <a:pt x="82" y="144"/>
                      <a:pt x="85" y="145"/>
                    </a:cubicBezTo>
                    <a:cubicBezTo>
                      <a:pt x="85" y="145"/>
                      <a:pt x="85" y="144"/>
                      <a:pt x="85" y="144"/>
                    </a:cubicBezTo>
                    <a:cubicBezTo>
                      <a:pt x="83" y="142"/>
                      <a:pt x="81" y="141"/>
                      <a:pt x="78" y="139"/>
                    </a:cubicBezTo>
                    <a:moveTo>
                      <a:pt x="134" y="139"/>
                    </a:moveTo>
                    <a:cubicBezTo>
                      <a:pt x="134" y="139"/>
                      <a:pt x="134" y="140"/>
                      <a:pt x="134" y="140"/>
                    </a:cubicBezTo>
                    <a:cubicBezTo>
                      <a:pt x="134" y="140"/>
                      <a:pt x="134" y="140"/>
                      <a:pt x="134" y="140"/>
                    </a:cubicBezTo>
                    <a:cubicBezTo>
                      <a:pt x="135" y="141"/>
                      <a:pt x="137" y="142"/>
                      <a:pt x="138" y="143"/>
                    </a:cubicBezTo>
                    <a:cubicBezTo>
                      <a:pt x="139" y="142"/>
                      <a:pt x="139" y="142"/>
                      <a:pt x="139" y="142"/>
                    </a:cubicBezTo>
                    <a:cubicBezTo>
                      <a:pt x="137" y="141"/>
                      <a:pt x="136" y="140"/>
                      <a:pt x="134" y="139"/>
                    </a:cubicBezTo>
                    <a:moveTo>
                      <a:pt x="97" y="139"/>
                    </a:moveTo>
                    <a:cubicBezTo>
                      <a:pt x="96" y="140"/>
                      <a:pt x="95" y="141"/>
                      <a:pt x="94" y="143"/>
                    </a:cubicBezTo>
                    <a:cubicBezTo>
                      <a:pt x="98" y="145"/>
                      <a:pt x="102" y="148"/>
                      <a:pt x="106" y="150"/>
                    </a:cubicBezTo>
                    <a:cubicBezTo>
                      <a:pt x="107" y="149"/>
                      <a:pt x="108" y="147"/>
                      <a:pt x="109" y="146"/>
                    </a:cubicBezTo>
                    <a:cubicBezTo>
                      <a:pt x="106" y="144"/>
                      <a:pt x="102" y="142"/>
                      <a:pt x="97" y="139"/>
                    </a:cubicBezTo>
                    <a:moveTo>
                      <a:pt x="68" y="139"/>
                    </a:moveTo>
                    <a:cubicBezTo>
                      <a:pt x="68" y="139"/>
                      <a:pt x="68" y="139"/>
                      <a:pt x="68" y="139"/>
                    </a:cubicBezTo>
                    <a:cubicBezTo>
                      <a:pt x="69" y="140"/>
                      <a:pt x="70" y="140"/>
                      <a:pt x="71" y="141"/>
                    </a:cubicBezTo>
                    <a:cubicBezTo>
                      <a:pt x="71" y="141"/>
                      <a:pt x="71" y="140"/>
                      <a:pt x="71" y="140"/>
                    </a:cubicBezTo>
                    <a:cubicBezTo>
                      <a:pt x="70" y="140"/>
                      <a:pt x="69" y="139"/>
                      <a:pt x="68" y="139"/>
                    </a:cubicBezTo>
                    <a:moveTo>
                      <a:pt x="68" y="138"/>
                    </a:moveTo>
                    <a:cubicBezTo>
                      <a:pt x="68" y="138"/>
                      <a:pt x="68" y="138"/>
                      <a:pt x="68" y="138"/>
                    </a:cubicBezTo>
                    <a:cubicBezTo>
                      <a:pt x="69" y="139"/>
                      <a:pt x="70" y="139"/>
                      <a:pt x="71" y="140"/>
                    </a:cubicBezTo>
                    <a:cubicBezTo>
                      <a:pt x="71" y="140"/>
                      <a:pt x="71" y="140"/>
                      <a:pt x="71" y="140"/>
                    </a:cubicBezTo>
                    <a:cubicBezTo>
                      <a:pt x="70" y="139"/>
                      <a:pt x="69" y="139"/>
                      <a:pt x="68" y="138"/>
                    </a:cubicBezTo>
                    <a:moveTo>
                      <a:pt x="97" y="138"/>
                    </a:moveTo>
                    <a:cubicBezTo>
                      <a:pt x="97" y="138"/>
                      <a:pt x="97" y="138"/>
                      <a:pt x="97" y="139"/>
                    </a:cubicBezTo>
                    <a:cubicBezTo>
                      <a:pt x="101" y="141"/>
                      <a:pt x="105" y="143"/>
                      <a:pt x="109" y="146"/>
                    </a:cubicBezTo>
                    <a:cubicBezTo>
                      <a:pt x="109" y="146"/>
                      <a:pt x="109" y="145"/>
                      <a:pt x="109" y="145"/>
                    </a:cubicBezTo>
                    <a:cubicBezTo>
                      <a:pt x="105" y="143"/>
                      <a:pt x="101" y="140"/>
                      <a:pt x="97" y="138"/>
                    </a:cubicBezTo>
                    <a:moveTo>
                      <a:pt x="35" y="138"/>
                    </a:moveTo>
                    <a:cubicBezTo>
                      <a:pt x="34" y="138"/>
                      <a:pt x="34" y="138"/>
                      <a:pt x="34" y="138"/>
                    </a:cubicBezTo>
                    <a:cubicBezTo>
                      <a:pt x="34" y="139"/>
                      <a:pt x="35" y="139"/>
                      <a:pt x="35" y="139"/>
                    </a:cubicBezTo>
                    <a:cubicBezTo>
                      <a:pt x="35" y="139"/>
                      <a:pt x="35" y="139"/>
                      <a:pt x="35" y="138"/>
                    </a:cubicBezTo>
                    <a:cubicBezTo>
                      <a:pt x="35" y="138"/>
                      <a:pt x="35" y="138"/>
                      <a:pt x="35" y="138"/>
                    </a:cubicBezTo>
                    <a:moveTo>
                      <a:pt x="132" y="138"/>
                    </a:moveTo>
                    <a:cubicBezTo>
                      <a:pt x="132" y="138"/>
                      <a:pt x="132" y="138"/>
                      <a:pt x="132" y="139"/>
                    </a:cubicBezTo>
                    <a:cubicBezTo>
                      <a:pt x="132" y="139"/>
                      <a:pt x="132" y="139"/>
                      <a:pt x="132" y="139"/>
                    </a:cubicBezTo>
                    <a:cubicBezTo>
                      <a:pt x="132" y="138"/>
                      <a:pt x="132" y="138"/>
                      <a:pt x="132" y="138"/>
                    </a:cubicBezTo>
                    <a:cubicBezTo>
                      <a:pt x="132" y="138"/>
                      <a:pt x="132" y="138"/>
                      <a:pt x="132" y="138"/>
                    </a:cubicBezTo>
                    <a:moveTo>
                      <a:pt x="75" y="138"/>
                    </a:moveTo>
                    <a:cubicBezTo>
                      <a:pt x="75" y="138"/>
                      <a:pt x="75" y="139"/>
                      <a:pt x="74" y="139"/>
                    </a:cubicBezTo>
                    <a:cubicBezTo>
                      <a:pt x="75" y="139"/>
                      <a:pt x="75" y="140"/>
                      <a:pt x="76" y="140"/>
                    </a:cubicBezTo>
                    <a:cubicBezTo>
                      <a:pt x="77" y="138"/>
                      <a:pt x="77" y="138"/>
                      <a:pt x="77" y="138"/>
                    </a:cubicBezTo>
                    <a:cubicBezTo>
                      <a:pt x="76" y="138"/>
                      <a:pt x="76" y="138"/>
                      <a:pt x="75" y="138"/>
                    </a:cubicBezTo>
                    <a:moveTo>
                      <a:pt x="132" y="137"/>
                    </a:moveTo>
                    <a:cubicBezTo>
                      <a:pt x="131" y="138"/>
                      <a:pt x="131" y="138"/>
                      <a:pt x="131" y="138"/>
                    </a:cubicBezTo>
                    <a:cubicBezTo>
                      <a:pt x="131" y="138"/>
                      <a:pt x="131" y="138"/>
                      <a:pt x="131" y="139"/>
                    </a:cubicBezTo>
                    <a:cubicBezTo>
                      <a:pt x="132" y="138"/>
                      <a:pt x="132" y="138"/>
                      <a:pt x="132" y="138"/>
                    </a:cubicBezTo>
                    <a:cubicBezTo>
                      <a:pt x="132" y="138"/>
                      <a:pt x="132" y="138"/>
                      <a:pt x="132" y="137"/>
                    </a:cubicBezTo>
                    <a:moveTo>
                      <a:pt x="69" y="137"/>
                    </a:moveTo>
                    <a:cubicBezTo>
                      <a:pt x="69" y="138"/>
                      <a:pt x="69" y="138"/>
                      <a:pt x="68" y="138"/>
                    </a:cubicBezTo>
                    <a:cubicBezTo>
                      <a:pt x="69" y="139"/>
                      <a:pt x="70" y="139"/>
                      <a:pt x="71" y="140"/>
                    </a:cubicBezTo>
                    <a:cubicBezTo>
                      <a:pt x="71" y="139"/>
                      <a:pt x="71" y="139"/>
                      <a:pt x="71" y="139"/>
                    </a:cubicBezTo>
                    <a:cubicBezTo>
                      <a:pt x="71" y="139"/>
                      <a:pt x="70" y="138"/>
                      <a:pt x="69" y="137"/>
                    </a:cubicBezTo>
                    <a:moveTo>
                      <a:pt x="18" y="137"/>
                    </a:moveTo>
                    <a:cubicBezTo>
                      <a:pt x="17" y="139"/>
                      <a:pt x="16" y="140"/>
                      <a:pt x="16" y="141"/>
                    </a:cubicBezTo>
                    <a:cubicBezTo>
                      <a:pt x="16" y="142"/>
                      <a:pt x="17" y="142"/>
                      <a:pt x="17" y="143"/>
                    </a:cubicBezTo>
                    <a:cubicBezTo>
                      <a:pt x="18" y="141"/>
                      <a:pt x="19" y="140"/>
                      <a:pt x="20" y="138"/>
                    </a:cubicBezTo>
                    <a:cubicBezTo>
                      <a:pt x="19" y="138"/>
                      <a:pt x="19" y="138"/>
                      <a:pt x="18" y="137"/>
                    </a:cubicBezTo>
                    <a:moveTo>
                      <a:pt x="98" y="137"/>
                    </a:moveTo>
                    <a:cubicBezTo>
                      <a:pt x="98" y="137"/>
                      <a:pt x="98" y="137"/>
                      <a:pt x="98" y="137"/>
                    </a:cubicBezTo>
                    <a:cubicBezTo>
                      <a:pt x="102" y="140"/>
                      <a:pt x="106" y="142"/>
                      <a:pt x="110" y="145"/>
                    </a:cubicBezTo>
                    <a:cubicBezTo>
                      <a:pt x="110" y="144"/>
                      <a:pt x="110" y="144"/>
                      <a:pt x="110" y="144"/>
                    </a:cubicBezTo>
                    <a:cubicBezTo>
                      <a:pt x="106" y="142"/>
                      <a:pt x="102" y="139"/>
                      <a:pt x="98" y="137"/>
                    </a:cubicBezTo>
                    <a:moveTo>
                      <a:pt x="69" y="137"/>
                    </a:moveTo>
                    <a:cubicBezTo>
                      <a:pt x="69" y="137"/>
                      <a:pt x="69" y="137"/>
                      <a:pt x="69" y="137"/>
                    </a:cubicBezTo>
                    <a:cubicBezTo>
                      <a:pt x="70" y="137"/>
                      <a:pt x="71" y="138"/>
                      <a:pt x="72" y="139"/>
                    </a:cubicBezTo>
                    <a:cubicBezTo>
                      <a:pt x="72" y="138"/>
                      <a:pt x="72" y="138"/>
                      <a:pt x="72" y="138"/>
                    </a:cubicBezTo>
                    <a:cubicBezTo>
                      <a:pt x="71" y="138"/>
                      <a:pt x="70" y="137"/>
                      <a:pt x="69" y="137"/>
                    </a:cubicBezTo>
                    <a:moveTo>
                      <a:pt x="32" y="136"/>
                    </a:moveTo>
                    <a:cubicBezTo>
                      <a:pt x="32" y="137"/>
                      <a:pt x="32" y="137"/>
                      <a:pt x="32" y="137"/>
                    </a:cubicBezTo>
                    <a:cubicBezTo>
                      <a:pt x="32" y="137"/>
                      <a:pt x="33" y="138"/>
                      <a:pt x="34" y="138"/>
                    </a:cubicBezTo>
                    <a:cubicBezTo>
                      <a:pt x="34" y="138"/>
                      <a:pt x="34" y="138"/>
                      <a:pt x="34" y="138"/>
                    </a:cubicBezTo>
                    <a:cubicBezTo>
                      <a:pt x="33" y="137"/>
                      <a:pt x="33" y="137"/>
                      <a:pt x="32" y="136"/>
                    </a:cubicBezTo>
                    <a:moveTo>
                      <a:pt x="15" y="136"/>
                    </a:moveTo>
                    <a:cubicBezTo>
                      <a:pt x="14" y="137"/>
                      <a:pt x="14" y="138"/>
                      <a:pt x="13" y="140"/>
                    </a:cubicBezTo>
                    <a:cubicBezTo>
                      <a:pt x="13" y="140"/>
                      <a:pt x="13" y="140"/>
                      <a:pt x="13" y="140"/>
                    </a:cubicBezTo>
                    <a:cubicBezTo>
                      <a:pt x="16" y="136"/>
                      <a:pt x="16" y="136"/>
                      <a:pt x="16" y="136"/>
                    </a:cubicBezTo>
                    <a:cubicBezTo>
                      <a:pt x="16" y="136"/>
                      <a:pt x="15" y="136"/>
                      <a:pt x="15" y="136"/>
                    </a:cubicBezTo>
                    <a:moveTo>
                      <a:pt x="70" y="135"/>
                    </a:moveTo>
                    <a:cubicBezTo>
                      <a:pt x="70" y="135"/>
                      <a:pt x="70" y="136"/>
                      <a:pt x="70" y="136"/>
                    </a:cubicBezTo>
                    <a:cubicBezTo>
                      <a:pt x="70" y="137"/>
                      <a:pt x="71" y="137"/>
                      <a:pt x="72" y="138"/>
                    </a:cubicBezTo>
                    <a:cubicBezTo>
                      <a:pt x="73" y="137"/>
                      <a:pt x="73" y="137"/>
                      <a:pt x="73" y="136"/>
                    </a:cubicBezTo>
                    <a:cubicBezTo>
                      <a:pt x="73" y="136"/>
                      <a:pt x="72" y="136"/>
                      <a:pt x="72" y="135"/>
                    </a:cubicBezTo>
                    <a:cubicBezTo>
                      <a:pt x="72" y="135"/>
                      <a:pt x="72" y="135"/>
                      <a:pt x="72" y="135"/>
                    </a:cubicBezTo>
                    <a:cubicBezTo>
                      <a:pt x="71" y="135"/>
                      <a:pt x="71" y="135"/>
                      <a:pt x="70" y="135"/>
                    </a:cubicBezTo>
                    <a:moveTo>
                      <a:pt x="145" y="134"/>
                    </a:moveTo>
                    <a:cubicBezTo>
                      <a:pt x="143" y="137"/>
                      <a:pt x="142" y="139"/>
                      <a:pt x="141" y="141"/>
                    </a:cubicBezTo>
                    <a:cubicBezTo>
                      <a:pt x="142" y="142"/>
                      <a:pt x="144" y="143"/>
                      <a:pt x="146" y="144"/>
                    </a:cubicBezTo>
                    <a:cubicBezTo>
                      <a:pt x="147" y="142"/>
                      <a:pt x="148" y="140"/>
                      <a:pt x="150" y="137"/>
                    </a:cubicBezTo>
                    <a:cubicBezTo>
                      <a:pt x="148" y="137"/>
                      <a:pt x="147" y="136"/>
                      <a:pt x="146" y="135"/>
                    </a:cubicBezTo>
                    <a:cubicBezTo>
                      <a:pt x="146" y="135"/>
                      <a:pt x="145" y="135"/>
                      <a:pt x="145" y="134"/>
                    </a:cubicBezTo>
                    <a:moveTo>
                      <a:pt x="119" y="134"/>
                    </a:moveTo>
                    <a:cubicBezTo>
                      <a:pt x="117" y="136"/>
                      <a:pt x="116" y="138"/>
                      <a:pt x="115" y="140"/>
                    </a:cubicBezTo>
                    <a:cubicBezTo>
                      <a:pt x="118" y="142"/>
                      <a:pt x="121" y="144"/>
                      <a:pt x="124" y="146"/>
                    </a:cubicBezTo>
                    <a:cubicBezTo>
                      <a:pt x="125" y="144"/>
                      <a:pt x="126" y="143"/>
                      <a:pt x="126" y="142"/>
                    </a:cubicBezTo>
                    <a:cubicBezTo>
                      <a:pt x="127" y="141"/>
                      <a:pt x="127" y="140"/>
                      <a:pt x="128" y="139"/>
                    </a:cubicBezTo>
                    <a:cubicBezTo>
                      <a:pt x="125" y="137"/>
                      <a:pt x="122" y="136"/>
                      <a:pt x="119" y="134"/>
                    </a:cubicBezTo>
                    <a:moveTo>
                      <a:pt x="57" y="133"/>
                    </a:moveTo>
                    <a:cubicBezTo>
                      <a:pt x="57" y="133"/>
                      <a:pt x="56" y="133"/>
                      <a:pt x="56" y="134"/>
                    </a:cubicBezTo>
                    <a:cubicBezTo>
                      <a:pt x="57" y="134"/>
                      <a:pt x="57" y="134"/>
                      <a:pt x="58" y="134"/>
                    </a:cubicBezTo>
                    <a:cubicBezTo>
                      <a:pt x="57" y="134"/>
                      <a:pt x="57" y="134"/>
                      <a:pt x="56" y="134"/>
                    </a:cubicBezTo>
                    <a:cubicBezTo>
                      <a:pt x="56" y="134"/>
                      <a:pt x="55" y="135"/>
                      <a:pt x="55" y="136"/>
                    </a:cubicBezTo>
                    <a:cubicBezTo>
                      <a:pt x="55" y="136"/>
                      <a:pt x="56" y="137"/>
                      <a:pt x="56" y="137"/>
                    </a:cubicBezTo>
                    <a:cubicBezTo>
                      <a:pt x="57" y="136"/>
                      <a:pt x="57" y="135"/>
                      <a:pt x="58" y="134"/>
                    </a:cubicBezTo>
                    <a:cubicBezTo>
                      <a:pt x="57" y="134"/>
                      <a:pt x="57" y="134"/>
                      <a:pt x="57" y="133"/>
                    </a:cubicBezTo>
                    <a:moveTo>
                      <a:pt x="37" y="133"/>
                    </a:moveTo>
                    <a:cubicBezTo>
                      <a:pt x="37" y="134"/>
                      <a:pt x="36" y="136"/>
                      <a:pt x="35" y="137"/>
                    </a:cubicBezTo>
                    <a:cubicBezTo>
                      <a:pt x="35" y="137"/>
                      <a:pt x="36" y="137"/>
                      <a:pt x="36" y="138"/>
                    </a:cubicBezTo>
                    <a:cubicBezTo>
                      <a:pt x="37" y="136"/>
                      <a:pt x="38" y="135"/>
                      <a:pt x="38" y="133"/>
                    </a:cubicBezTo>
                    <a:cubicBezTo>
                      <a:pt x="38" y="133"/>
                      <a:pt x="38" y="133"/>
                      <a:pt x="37" y="133"/>
                    </a:cubicBezTo>
                    <a:moveTo>
                      <a:pt x="101" y="132"/>
                    </a:moveTo>
                    <a:cubicBezTo>
                      <a:pt x="100" y="134"/>
                      <a:pt x="99" y="135"/>
                      <a:pt x="98" y="137"/>
                    </a:cubicBezTo>
                    <a:cubicBezTo>
                      <a:pt x="102" y="139"/>
                      <a:pt x="106" y="141"/>
                      <a:pt x="110" y="144"/>
                    </a:cubicBezTo>
                    <a:cubicBezTo>
                      <a:pt x="111" y="142"/>
                      <a:pt x="112" y="141"/>
                      <a:pt x="113" y="139"/>
                    </a:cubicBezTo>
                    <a:cubicBezTo>
                      <a:pt x="109" y="137"/>
                      <a:pt x="105" y="134"/>
                      <a:pt x="101" y="132"/>
                    </a:cubicBezTo>
                    <a:moveTo>
                      <a:pt x="57" y="132"/>
                    </a:moveTo>
                    <a:cubicBezTo>
                      <a:pt x="57" y="132"/>
                      <a:pt x="57" y="132"/>
                      <a:pt x="57" y="133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58" y="133"/>
                      <a:pt x="58" y="132"/>
                      <a:pt x="57" y="132"/>
                    </a:cubicBezTo>
                    <a:moveTo>
                      <a:pt x="54" y="132"/>
                    </a:moveTo>
                    <a:cubicBezTo>
                      <a:pt x="53" y="133"/>
                      <a:pt x="53" y="134"/>
                      <a:pt x="52" y="134"/>
                    </a:cubicBezTo>
                    <a:cubicBezTo>
                      <a:pt x="53" y="135"/>
                      <a:pt x="54" y="135"/>
                      <a:pt x="54" y="136"/>
                    </a:cubicBezTo>
                    <a:cubicBezTo>
                      <a:pt x="54" y="136"/>
                      <a:pt x="54" y="136"/>
                      <a:pt x="54" y="136"/>
                    </a:cubicBezTo>
                    <a:cubicBezTo>
                      <a:pt x="55" y="135"/>
                      <a:pt x="55" y="134"/>
                      <a:pt x="56" y="133"/>
                    </a:cubicBezTo>
                    <a:cubicBezTo>
                      <a:pt x="55" y="133"/>
                      <a:pt x="54" y="132"/>
                      <a:pt x="54" y="132"/>
                    </a:cubicBezTo>
                    <a:moveTo>
                      <a:pt x="54" y="132"/>
                    </a:moveTo>
                    <a:cubicBezTo>
                      <a:pt x="54" y="132"/>
                      <a:pt x="54" y="132"/>
                      <a:pt x="54" y="132"/>
                    </a:cubicBezTo>
                    <a:cubicBezTo>
                      <a:pt x="54" y="132"/>
                      <a:pt x="55" y="133"/>
                      <a:pt x="56" y="133"/>
                    </a:cubicBezTo>
                    <a:cubicBezTo>
                      <a:pt x="56" y="133"/>
                      <a:pt x="56" y="133"/>
                      <a:pt x="56" y="133"/>
                    </a:cubicBezTo>
                    <a:cubicBezTo>
                      <a:pt x="55" y="133"/>
                      <a:pt x="55" y="132"/>
                      <a:pt x="54" y="132"/>
                    </a:cubicBezTo>
                    <a:moveTo>
                      <a:pt x="35" y="132"/>
                    </a:moveTo>
                    <a:cubicBezTo>
                      <a:pt x="34" y="133"/>
                      <a:pt x="33" y="134"/>
                      <a:pt x="33" y="136"/>
                    </a:cubicBezTo>
                    <a:cubicBezTo>
                      <a:pt x="33" y="136"/>
                      <a:pt x="34" y="136"/>
                      <a:pt x="35" y="137"/>
                    </a:cubicBezTo>
                    <a:cubicBezTo>
                      <a:pt x="35" y="136"/>
                      <a:pt x="36" y="134"/>
                      <a:pt x="37" y="133"/>
                    </a:cubicBezTo>
                    <a:cubicBezTo>
                      <a:pt x="36" y="132"/>
                      <a:pt x="36" y="132"/>
                      <a:pt x="35" y="132"/>
                    </a:cubicBezTo>
                    <a:moveTo>
                      <a:pt x="121" y="131"/>
                    </a:moveTo>
                    <a:cubicBezTo>
                      <a:pt x="120" y="131"/>
                      <a:pt x="120" y="132"/>
                      <a:pt x="120" y="132"/>
                    </a:cubicBezTo>
                    <a:cubicBezTo>
                      <a:pt x="123" y="134"/>
                      <a:pt x="126" y="135"/>
                      <a:pt x="129" y="137"/>
                    </a:cubicBezTo>
                    <a:cubicBezTo>
                      <a:pt x="129" y="137"/>
                      <a:pt x="129" y="137"/>
                      <a:pt x="130" y="136"/>
                    </a:cubicBezTo>
                    <a:cubicBezTo>
                      <a:pt x="127" y="134"/>
                      <a:pt x="124" y="133"/>
                      <a:pt x="121" y="131"/>
                    </a:cubicBezTo>
                    <a:moveTo>
                      <a:pt x="58" y="131"/>
                    </a:moveTo>
                    <a:cubicBezTo>
                      <a:pt x="58" y="131"/>
                      <a:pt x="58" y="131"/>
                      <a:pt x="58" y="131"/>
                    </a:cubicBezTo>
                    <a:cubicBezTo>
                      <a:pt x="58" y="132"/>
                      <a:pt x="59" y="132"/>
                      <a:pt x="59" y="132"/>
                    </a:cubicBezTo>
                    <a:cubicBezTo>
                      <a:pt x="59" y="132"/>
                      <a:pt x="59" y="132"/>
                      <a:pt x="59" y="132"/>
                    </a:cubicBezTo>
                    <a:cubicBezTo>
                      <a:pt x="59" y="131"/>
                      <a:pt x="58" y="131"/>
                      <a:pt x="58" y="131"/>
                    </a:cubicBezTo>
                    <a:moveTo>
                      <a:pt x="139" y="131"/>
                    </a:moveTo>
                    <a:cubicBezTo>
                      <a:pt x="138" y="133"/>
                      <a:pt x="136" y="135"/>
                      <a:pt x="135" y="138"/>
                    </a:cubicBezTo>
                    <a:cubicBezTo>
                      <a:pt x="137" y="139"/>
                      <a:pt x="138" y="140"/>
                      <a:pt x="140" y="140"/>
                    </a:cubicBezTo>
                    <a:cubicBezTo>
                      <a:pt x="141" y="138"/>
                      <a:pt x="143" y="136"/>
                      <a:pt x="144" y="134"/>
                    </a:cubicBezTo>
                    <a:cubicBezTo>
                      <a:pt x="142" y="133"/>
                      <a:pt x="141" y="132"/>
                      <a:pt x="139" y="131"/>
                    </a:cubicBezTo>
                    <a:moveTo>
                      <a:pt x="84" y="131"/>
                    </a:moveTo>
                    <a:cubicBezTo>
                      <a:pt x="83" y="132"/>
                      <a:pt x="82" y="133"/>
                      <a:pt x="81" y="135"/>
                    </a:cubicBezTo>
                    <a:cubicBezTo>
                      <a:pt x="83" y="136"/>
                      <a:pt x="86" y="138"/>
                      <a:pt x="88" y="139"/>
                    </a:cubicBezTo>
                    <a:cubicBezTo>
                      <a:pt x="89" y="138"/>
                      <a:pt x="90" y="136"/>
                      <a:pt x="90" y="135"/>
                    </a:cubicBezTo>
                    <a:cubicBezTo>
                      <a:pt x="88" y="133"/>
                      <a:pt x="86" y="132"/>
                      <a:pt x="84" y="131"/>
                    </a:cubicBezTo>
                    <a:moveTo>
                      <a:pt x="22" y="130"/>
                    </a:moveTo>
                    <a:cubicBezTo>
                      <a:pt x="22" y="131"/>
                      <a:pt x="22" y="131"/>
                      <a:pt x="22" y="131"/>
                    </a:cubicBezTo>
                    <a:cubicBezTo>
                      <a:pt x="23" y="132"/>
                      <a:pt x="23" y="132"/>
                      <a:pt x="23" y="132"/>
                    </a:cubicBezTo>
                    <a:cubicBezTo>
                      <a:pt x="23" y="132"/>
                      <a:pt x="24" y="132"/>
                      <a:pt x="24" y="131"/>
                    </a:cubicBezTo>
                    <a:cubicBezTo>
                      <a:pt x="23" y="131"/>
                      <a:pt x="22" y="131"/>
                      <a:pt x="22" y="130"/>
                    </a:cubicBezTo>
                    <a:moveTo>
                      <a:pt x="55" y="130"/>
                    </a:moveTo>
                    <a:cubicBezTo>
                      <a:pt x="55" y="131"/>
                      <a:pt x="54" y="131"/>
                      <a:pt x="54" y="131"/>
                    </a:cubicBezTo>
                    <a:cubicBezTo>
                      <a:pt x="55" y="131"/>
                      <a:pt x="56" y="132"/>
                      <a:pt x="56" y="132"/>
                    </a:cubicBezTo>
                    <a:cubicBezTo>
                      <a:pt x="57" y="132"/>
                      <a:pt x="57" y="132"/>
                      <a:pt x="57" y="132"/>
                    </a:cubicBezTo>
                    <a:cubicBezTo>
                      <a:pt x="56" y="131"/>
                      <a:pt x="55" y="131"/>
                      <a:pt x="55" y="130"/>
                    </a:cubicBezTo>
                    <a:moveTo>
                      <a:pt x="84" y="130"/>
                    </a:moveTo>
                    <a:cubicBezTo>
                      <a:pt x="84" y="130"/>
                      <a:pt x="84" y="130"/>
                      <a:pt x="84" y="131"/>
                    </a:cubicBezTo>
                    <a:cubicBezTo>
                      <a:pt x="86" y="132"/>
                      <a:pt x="88" y="133"/>
                      <a:pt x="91" y="135"/>
                    </a:cubicBezTo>
                    <a:cubicBezTo>
                      <a:pt x="91" y="135"/>
                      <a:pt x="91" y="134"/>
                      <a:pt x="91" y="134"/>
                    </a:cubicBezTo>
                    <a:cubicBezTo>
                      <a:pt x="90" y="134"/>
                      <a:pt x="89" y="133"/>
                      <a:pt x="88" y="132"/>
                    </a:cubicBezTo>
                    <a:cubicBezTo>
                      <a:pt x="87" y="132"/>
                      <a:pt x="85" y="131"/>
                      <a:pt x="84" y="130"/>
                    </a:cubicBezTo>
                    <a:moveTo>
                      <a:pt x="58" y="130"/>
                    </a:moveTo>
                    <a:cubicBezTo>
                      <a:pt x="58" y="130"/>
                      <a:pt x="58" y="130"/>
                      <a:pt x="58" y="130"/>
                    </a:cubicBezTo>
                    <a:cubicBezTo>
                      <a:pt x="59" y="131"/>
                      <a:pt x="59" y="131"/>
                      <a:pt x="60" y="131"/>
                    </a:cubicBezTo>
                    <a:cubicBezTo>
                      <a:pt x="60" y="131"/>
                      <a:pt x="60" y="131"/>
                      <a:pt x="60" y="131"/>
                    </a:cubicBezTo>
                    <a:cubicBezTo>
                      <a:pt x="59" y="131"/>
                      <a:pt x="59" y="130"/>
                      <a:pt x="58" y="130"/>
                    </a:cubicBezTo>
                    <a:moveTo>
                      <a:pt x="137" y="130"/>
                    </a:moveTo>
                    <a:cubicBezTo>
                      <a:pt x="136" y="132"/>
                      <a:pt x="134" y="134"/>
                      <a:pt x="133" y="136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7" y="130"/>
                      <a:pt x="137" y="130"/>
                      <a:pt x="137" y="130"/>
                    </a:cubicBezTo>
                    <a:cubicBezTo>
                      <a:pt x="137" y="130"/>
                      <a:pt x="137" y="130"/>
                      <a:pt x="137" y="130"/>
                    </a:cubicBezTo>
                    <a:moveTo>
                      <a:pt x="55" y="129"/>
                    </a:moveTo>
                    <a:cubicBezTo>
                      <a:pt x="55" y="129"/>
                      <a:pt x="55" y="130"/>
                      <a:pt x="55" y="130"/>
                    </a:cubicBezTo>
                    <a:cubicBezTo>
                      <a:pt x="56" y="130"/>
                      <a:pt x="56" y="131"/>
                      <a:pt x="57" y="131"/>
                    </a:cubicBezTo>
                    <a:cubicBezTo>
                      <a:pt x="57" y="131"/>
                      <a:pt x="57" y="131"/>
                      <a:pt x="57" y="131"/>
                    </a:cubicBezTo>
                    <a:cubicBezTo>
                      <a:pt x="57" y="130"/>
                      <a:pt x="56" y="130"/>
                      <a:pt x="55" y="129"/>
                    </a:cubicBezTo>
                    <a:moveTo>
                      <a:pt x="136" y="129"/>
                    </a:moveTo>
                    <a:cubicBezTo>
                      <a:pt x="135" y="131"/>
                      <a:pt x="134" y="134"/>
                      <a:pt x="132" y="136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9"/>
                      <a:pt x="136" y="129"/>
                    </a:cubicBezTo>
                    <a:moveTo>
                      <a:pt x="85" y="129"/>
                    </a:moveTo>
                    <a:cubicBezTo>
                      <a:pt x="85" y="129"/>
                      <a:pt x="84" y="129"/>
                      <a:pt x="84" y="129"/>
                    </a:cubicBezTo>
                    <a:cubicBezTo>
                      <a:pt x="87" y="131"/>
                      <a:pt x="89" y="132"/>
                      <a:pt x="91" y="134"/>
                    </a:cubicBezTo>
                    <a:cubicBezTo>
                      <a:pt x="91" y="133"/>
                      <a:pt x="91" y="133"/>
                      <a:pt x="91" y="133"/>
                    </a:cubicBezTo>
                    <a:cubicBezTo>
                      <a:pt x="89" y="132"/>
                      <a:pt x="87" y="130"/>
                      <a:pt x="85" y="129"/>
                    </a:cubicBezTo>
                    <a:moveTo>
                      <a:pt x="19" y="129"/>
                    </a:moveTo>
                    <a:cubicBezTo>
                      <a:pt x="19" y="129"/>
                      <a:pt x="19" y="129"/>
                      <a:pt x="19" y="129"/>
                    </a:cubicBezTo>
                    <a:cubicBezTo>
                      <a:pt x="20" y="130"/>
                      <a:pt x="20" y="130"/>
                      <a:pt x="20" y="130"/>
                    </a:cubicBezTo>
                    <a:cubicBezTo>
                      <a:pt x="20" y="129"/>
                      <a:pt x="20" y="129"/>
                      <a:pt x="20" y="129"/>
                    </a:cubicBezTo>
                    <a:cubicBezTo>
                      <a:pt x="20" y="129"/>
                      <a:pt x="20" y="129"/>
                      <a:pt x="19" y="129"/>
                    </a:cubicBezTo>
                    <a:moveTo>
                      <a:pt x="80" y="129"/>
                    </a:moveTo>
                    <a:cubicBezTo>
                      <a:pt x="80" y="130"/>
                      <a:pt x="79" y="131"/>
                      <a:pt x="79" y="131"/>
                    </a:cubicBezTo>
                    <a:cubicBezTo>
                      <a:pt x="79" y="132"/>
                      <a:pt x="78" y="132"/>
                      <a:pt x="78" y="133"/>
                    </a:cubicBezTo>
                    <a:cubicBezTo>
                      <a:pt x="78" y="133"/>
                      <a:pt x="79" y="134"/>
                      <a:pt x="79" y="134"/>
                    </a:cubicBezTo>
                    <a:cubicBezTo>
                      <a:pt x="82" y="130"/>
                      <a:pt x="82" y="130"/>
                      <a:pt x="82" y="130"/>
                    </a:cubicBezTo>
                    <a:cubicBezTo>
                      <a:pt x="81" y="129"/>
                      <a:pt x="81" y="129"/>
                      <a:pt x="80" y="129"/>
                    </a:cubicBezTo>
                    <a:moveTo>
                      <a:pt x="138" y="129"/>
                    </a:moveTo>
                    <a:cubicBezTo>
                      <a:pt x="138" y="129"/>
                      <a:pt x="137" y="129"/>
                      <a:pt x="137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moveTo>
                      <a:pt x="56" y="128"/>
                    </a:moveTo>
                    <a:cubicBezTo>
                      <a:pt x="56" y="129"/>
                      <a:pt x="56" y="129"/>
                      <a:pt x="56" y="129"/>
                    </a:cubicBezTo>
                    <a:cubicBezTo>
                      <a:pt x="56" y="129"/>
                      <a:pt x="57" y="130"/>
                      <a:pt x="58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7" y="129"/>
                      <a:pt x="57" y="129"/>
                      <a:pt x="56" y="128"/>
                    </a:cubicBezTo>
                    <a:moveTo>
                      <a:pt x="137" y="128"/>
                    </a:moveTo>
                    <a:cubicBezTo>
                      <a:pt x="137" y="128"/>
                      <a:pt x="137" y="128"/>
                      <a:pt x="137" y="128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8"/>
                      <a:pt x="137" y="128"/>
                    </a:cubicBezTo>
                    <a:moveTo>
                      <a:pt x="81" y="128"/>
                    </a:moveTo>
                    <a:cubicBezTo>
                      <a:pt x="81" y="128"/>
                      <a:pt x="81" y="129"/>
                      <a:pt x="81" y="129"/>
                    </a:cubicBezTo>
                    <a:cubicBezTo>
                      <a:pt x="81" y="129"/>
                      <a:pt x="81" y="129"/>
                      <a:pt x="82" y="129"/>
                    </a:cubicBezTo>
                    <a:cubicBezTo>
                      <a:pt x="82" y="129"/>
                      <a:pt x="82" y="129"/>
                      <a:pt x="82" y="129"/>
                    </a:cubicBezTo>
                    <a:cubicBezTo>
                      <a:pt x="82" y="129"/>
                      <a:pt x="81" y="128"/>
                      <a:pt x="81" y="128"/>
                    </a:cubicBezTo>
                    <a:moveTo>
                      <a:pt x="60" y="128"/>
                    </a:moveTo>
                    <a:cubicBezTo>
                      <a:pt x="59" y="129"/>
                      <a:pt x="59" y="129"/>
                      <a:pt x="59" y="130"/>
                    </a:cubicBezTo>
                    <a:cubicBezTo>
                      <a:pt x="59" y="130"/>
                      <a:pt x="60" y="130"/>
                      <a:pt x="60" y="130"/>
                    </a:cubicBezTo>
                    <a:cubicBezTo>
                      <a:pt x="60" y="130"/>
                      <a:pt x="61" y="129"/>
                      <a:pt x="61" y="129"/>
                    </a:cubicBezTo>
                    <a:cubicBezTo>
                      <a:pt x="61" y="129"/>
                      <a:pt x="60" y="128"/>
                      <a:pt x="60" y="128"/>
                    </a:cubicBezTo>
                    <a:moveTo>
                      <a:pt x="81" y="127"/>
                    </a:moveTo>
                    <a:cubicBezTo>
                      <a:pt x="81" y="127"/>
                      <a:pt x="81" y="127"/>
                      <a:pt x="81" y="127"/>
                    </a:cubicBezTo>
                    <a:cubicBezTo>
                      <a:pt x="82" y="128"/>
                      <a:pt x="82" y="128"/>
                      <a:pt x="82" y="128"/>
                    </a:cubicBezTo>
                    <a:cubicBezTo>
                      <a:pt x="83" y="128"/>
                      <a:pt x="83" y="128"/>
                      <a:pt x="83" y="128"/>
                    </a:cubicBezTo>
                    <a:cubicBezTo>
                      <a:pt x="82" y="128"/>
                      <a:pt x="82" y="127"/>
                      <a:pt x="81" y="127"/>
                    </a:cubicBezTo>
                    <a:moveTo>
                      <a:pt x="57" y="127"/>
                    </a:moveTo>
                    <a:cubicBezTo>
                      <a:pt x="57" y="127"/>
                      <a:pt x="56" y="127"/>
                      <a:pt x="56" y="128"/>
                    </a:cubicBezTo>
                    <a:cubicBezTo>
                      <a:pt x="57" y="128"/>
                      <a:pt x="58" y="129"/>
                      <a:pt x="58" y="129"/>
                    </a:cubicBezTo>
                    <a:cubicBezTo>
                      <a:pt x="59" y="129"/>
                      <a:pt x="59" y="128"/>
                      <a:pt x="59" y="128"/>
                    </a:cubicBezTo>
                    <a:cubicBezTo>
                      <a:pt x="58" y="127"/>
                      <a:pt x="58" y="127"/>
                      <a:pt x="57" y="127"/>
                    </a:cubicBezTo>
                    <a:moveTo>
                      <a:pt x="76" y="126"/>
                    </a:moveTo>
                    <a:cubicBezTo>
                      <a:pt x="75" y="127"/>
                      <a:pt x="74" y="129"/>
                      <a:pt x="73" y="130"/>
                    </a:cubicBezTo>
                    <a:cubicBezTo>
                      <a:pt x="74" y="131"/>
                      <a:pt x="75" y="131"/>
                      <a:pt x="76" y="132"/>
                    </a:cubicBezTo>
                    <a:cubicBezTo>
                      <a:pt x="77" y="130"/>
                      <a:pt x="77" y="129"/>
                      <a:pt x="78" y="128"/>
                    </a:cubicBezTo>
                    <a:cubicBezTo>
                      <a:pt x="77" y="127"/>
                      <a:pt x="76" y="126"/>
                      <a:pt x="76" y="126"/>
                    </a:cubicBezTo>
                    <a:moveTo>
                      <a:pt x="105" y="126"/>
                    </a:moveTo>
                    <a:cubicBezTo>
                      <a:pt x="104" y="128"/>
                      <a:pt x="102" y="130"/>
                      <a:pt x="101" y="132"/>
                    </a:cubicBezTo>
                    <a:cubicBezTo>
                      <a:pt x="105" y="134"/>
                      <a:pt x="109" y="136"/>
                      <a:pt x="113" y="139"/>
                    </a:cubicBezTo>
                    <a:cubicBezTo>
                      <a:pt x="114" y="137"/>
                      <a:pt x="115" y="135"/>
                      <a:pt x="117" y="133"/>
                    </a:cubicBezTo>
                    <a:cubicBezTo>
                      <a:pt x="113" y="130"/>
                      <a:pt x="109" y="128"/>
                      <a:pt x="105" y="126"/>
                    </a:cubicBezTo>
                    <a:moveTo>
                      <a:pt x="25" y="126"/>
                    </a:moveTo>
                    <a:cubicBezTo>
                      <a:pt x="24" y="127"/>
                      <a:pt x="23" y="128"/>
                      <a:pt x="22" y="130"/>
                    </a:cubicBezTo>
                    <a:cubicBezTo>
                      <a:pt x="23" y="130"/>
                      <a:pt x="23" y="130"/>
                      <a:pt x="24" y="131"/>
                    </a:cubicBezTo>
                    <a:cubicBezTo>
                      <a:pt x="25" y="129"/>
                      <a:pt x="26" y="128"/>
                      <a:pt x="26" y="127"/>
                    </a:cubicBezTo>
                    <a:cubicBezTo>
                      <a:pt x="26" y="126"/>
                      <a:pt x="25" y="126"/>
                      <a:pt x="25" y="126"/>
                    </a:cubicBezTo>
                    <a:moveTo>
                      <a:pt x="76" y="125"/>
                    </a:moveTo>
                    <a:cubicBezTo>
                      <a:pt x="76" y="125"/>
                      <a:pt x="76" y="125"/>
                      <a:pt x="76" y="125"/>
                    </a:cubicBezTo>
                    <a:cubicBezTo>
                      <a:pt x="76" y="126"/>
                      <a:pt x="77" y="126"/>
                      <a:pt x="78" y="126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6" y="125"/>
                      <a:pt x="76" y="126"/>
                      <a:pt x="76" y="126"/>
                    </a:cubicBezTo>
                    <a:cubicBezTo>
                      <a:pt x="76" y="126"/>
                      <a:pt x="77" y="127"/>
                      <a:pt x="78" y="127"/>
                    </a:cubicBezTo>
                    <a:cubicBezTo>
                      <a:pt x="78" y="127"/>
                      <a:pt x="79" y="127"/>
                      <a:pt x="79" y="127"/>
                    </a:cubicBezTo>
                    <a:cubicBezTo>
                      <a:pt x="78" y="126"/>
                      <a:pt x="77" y="126"/>
                      <a:pt x="76" y="125"/>
                    </a:cubicBezTo>
                    <a:moveTo>
                      <a:pt x="22" y="124"/>
                    </a:moveTo>
                    <a:cubicBezTo>
                      <a:pt x="21" y="126"/>
                      <a:pt x="21" y="127"/>
                      <a:pt x="20" y="128"/>
                    </a:cubicBezTo>
                    <a:cubicBezTo>
                      <a:pt x="20" y="128"/>
                      <a:pt x="20" y="128"/>
                      <a:pt x="20" y="129"/>
                    </a:cubicBezTo>
                    <a:cubicBezTo>
                      <a:pt x="23" y="125"/>
                      <a:pt x="23" y="125"/>
                      <a:pt x="23" y="125"/>
                    </a:cubicBezTo>
                    <a:cubicBezTo>
                      <a:pt x="23" y="124"/>
                      <a:pt x="22" y="124"/>
                      <a:pt x="22" y="124"/>
                    </a:cubicBezTo>
                    <a:moveTo>
                      <a:pt x="76" y="124"/>
                    </a:moveTo>
                    <a:cubicBezTo>
                      <a:pt x="76" y="124"/>
                      <a:pt x="76" y="124"/>
                      <a:pt x="76" y="124"/>
                    </a:cubicBezTo>
                    <a:cubicBezTo>
                      <a:pt x="77" y="125"/>
                      <a:pt x="78" y="126"/>
                      <a:pt x="79" y="126"/>
                    </a:cubicBezTo>
                    <a:cubicBezTo>
                      <a:pt x="79" y="126"/>
                      <a:pt x="79" y="126"/>
                      <a:pt x="79" y="126"/>
                    </a:cubicBezTo>
                    <a:cubicBezTo>
                      <a:pt x="78" y="125"/>
                      <a:pt x="77" y="125"/>
                      <a:pt x="76" y="124"/>
                    </a:cubicBezTo>
                    <a:moveTo>
                      <a:pt x="88" y="124"/>
                    </a:moveTo>
                    <a:cubicBezTo>
                      <a:pt x="87" y="126"/>
                      <a:pt x="86" y="127"/>
                      <a:pt x="85" y="129"/>
                    </a:cubicBezTo>
                    <a:cubicBezTo>
                      <a:pt x="87" y="130"/>
                      <a:pt x="89" y="131"/>
                      <a:pt x="92" y="133"/>
                    </a:cubicBezTo>
                    <a:cubicBezTo>
                      <a:pt x="93" y="131"/>
                      <a:pt x="94" y="130"/>
                      <a:pt x="94" y="128"/>
                    </a:cubicBezTo>
                    <a:cubicBezTo>
                      <a:pt x="92" y="127"/>
                      <a:pt x="90" y="125"/>
                      <a:pt x="88" y="124"/>
                    </a:cubicBezTo>
                    <a:moveTo>
                      <a:pt x="40" y="124"/>
                    </a:moveTo>
                    <a:cubicBezTo>
                      <a:pt x="39" y="125"/>
                      <a:pt x="39" y="126"/>
                      <a:pt x="38" y="126"/>
                    </a:cubicBezTo>
                    <a:cubicBezTo>
                      <a:pt x="39" y="127"/>
                      <a:pt x="40" y="127"/>
                      <a:pt x="40" y="128"/>
                    </a:cubicBezTo>
                    <a:cubicBezTo>
                      <a:pt x="41" y="127"/>
                      <a:pt x="41" y="127"/>
                      <a:pt x="41" y="126"/>
                    </a:cubicBezTo>
                    <a:cubicBezTo>
                      <a:pt x="41" y="127"/>
                      <a:pt x="41" y="127"/>
                      <a:pt x="40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2" y="127"/>
                      <a:pt x="42" y="127"/>
                      <a:pt x="43" y="126"/>
                    </a:cubicBezTo>
                    <a:cubicBezTo>
                      <a:pt x="40" y="124"/>
                      <a:pt x="40" y="124"/>
                      <a:pt x="40" y="124"/>
                    </a:cubicBezTo>
                    <a:moveTo>
                      <a:pt x="40" y="124"/>
                    </a:moveTo>
                    <a:cubicBezTo>
                      <a:pt x="40" y="124"/>
                      <a:pt x="40" y="124"/>
                      <a:pt x="40" y="124"/>
                    </a:cubicBezTo>
                    <a:cubicBezTo>
                      <a:pt x="41" y="124"/>
                      <a:pt x="42" y="125"/>
                      <a:pt x="43" y="125"/>
                    </a:cubicBezTo>
                    <a:cubicBezTo>
                      <a:pt x="43" y="125"/>
                      <a:pt x="43" y="125"/>
                      <a:pt x="43" y="125"/>
                    </a:cubicBezTo>
                    <a:cubicBezTo>
                      <a:pt x="42" y="125"/>
                      <a:pt x="41" y="124"/>
                      <a:pt x="40" y="124"/>
                    </a:cubicBezTo>
                    <a:moveTo>
                      <a:pt x="107" y="123"/>
                    </a:moveTo>
                    <a:cubicBezTo>
                      <a:pt x="107" y="123"/>
                      <a:pt x="106" y="123"/>
                      <a:pt x="106" y="124"/>
                    </a:cubicBezTo>
                    <a:cubicBezTo>
                      <a:pt x="110" y="126"/>
                      <a:pt x="114" y="128"/>
                      <a:pt x="118" y="131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4" y="127"/>
                      <a:pt x="111" y="125"/>
                      <a:pt x="107" y="123"/>
                    </a:cubicBezTo>
                    <a:moveTo>
                      <a:pt x="126" y="123"/>
                    </a:moveTo>
                    <a:cubicBezTo>
                      <a:pt x="125" y="125"/>
                      <a:pt x="123" y="127"/>
                      <a:pt x="122" y="129"/>
                    </a:cubicBezTo>
                    <a:cubicBezTo>
                      <a:pt x="122" y="129"/>
                      <a:pt x="122" y="129"/>
                      <a:pt x="122" y="129"/>
                    </a:cubicBezTo>
                    <a:cubicBezTo>
                      <a:pt x="125" y="131"/>
                      <a:pt x="128" y="133"/>
                      <a:pt x="130" y="135"/>
                    </a:cubicBezTo>
                    <a:cubicBezTo>
                      <a:pt x="132" y="132"/>
                      <a:pt x="133" y="130"/>
                      <a:pt x="134" y="128"/>
                    </a:cubicBezTo>
                    <a:cubicBezTo>
                      <a:pt x="132" y="126"/>
                      <a:pt x="129" y="124"/>
                      <a:pt x="126" y="123"/>
                    </a:cubicBezTo>
                    <a:moveTo>
                      <a:pt x="126" y="122"/>
                    </a:moveTo>
                    <a:cubicBezTo>
                      <a:pt x="126" y="122"/>
                      <a:pt x="126" y="122"/>
                      <a:pt x="126" y="122"/>
                    </a:cubicBezTo>
                    <a:cubicBezTo>
                      <a:pt x="135" y="127"/>
                      <a:pt x="135" y="127"/>
                      <a:pt x="135" y="127"/>
                    </a:cubicBezTo>
                    <a:cubicBezTo>
                      <a:pt x="135" y="127"/>
                      <a:pt x="135" y="127"/>
                      <a:pt x="135" y="127"/>
                    </a:cubicBezTo>
                    <a:cubicBezTo>
                      <a:pt x="132" y="126"/>
                      <a:pt x="129" y="124"/>
                      <a:pt x="126" y="122"/>
                    </a:cubicBezTo>
                    <a:moveTo>
                      <a:pt x="41" y="122"/>
                    </a:moveTo>
                    <a:cubicBezTo>
                      <a:pt x="41" y="122"/>
                      <a:pt x="41" y="123"/>
                      <a:pt x="41" y="123"/>
                    </a:cubicBezTo>
                    <a:cubicBezTo>
                      <a:pt x="42" y="123"/>
                      <a:pt x="43" y="124"/>
                      <a:pt x="44" y="124"/>
                    </a:cubicBezTo>
                    <a:cubicBezTo>
                      <a:pt x="44" y="124"/>
                      <a:pt x="44" y="124"/>
                      <a:pt x="44" y="124"/>
                    </a:cubicBezTo>
                    <a:cubicBezTo>
                      <a:pt x="43" y="123"/>
                      <a:pt x="42" y="123"/>
                      <a:pt x="41" y="122"/>
                    </a:cubicBezTo>
                    <a:moveTo>
                      <a:pt x="84" y="122"/>
                    </a:moveTo>
                    <a:cubicBezTo>
                      <a:pt x="83" y="124"/>
                      <a:pt x="83" y="125"/>
                      <a:pt x="82" y="127"/>
                    </a:cubicBezTo>
                    <a:cubicBezTo>
                      <a:pt x="82" y="127"/>
                      <a:pt x="83" y="127"/>
                      <a:pt x="83" y="127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85" y="123"/>
                      <a:pt x="85" y="122"/>
                      <a:pt x="84" y="122"/>
                    </a:cubicBezTo>
                    <a:moveTo>
                      <a:pt x="42" y="121"/>
                    </a:moveTo>
                    <a:cubicBezTo>
                      <a:pt x="42" y="121"/>
                      <a:pt x="42" y="121"/>
                      <a:pt x="41" y="121"/>
                    </a:cubicBezTo>
                    <a:cubicBezTo>
                      <a:pt x="42" y="122"/>
                      <a:pt x="43" y="123"/>
                      <a:pt x="44" y="123"/>
                    </a:cubicBezTo>
                    <a:cubicBezTo>
                      <a:pt x="44" y="123"/>
                      <a:pt x="44" y="123"/>
                      <a:pt x="45" y="123"/>
                    </a:cubicBezTo>
                    <a:cubicBezTo>
                      <a:pt x="44" y="122"/>
                      <a:pt x="43" y="121"/>
                      <a:pt x="42" y="121"/>
                    </a:cubicBezTo>
                    <a:moveTo>
                      <a:pt x="153" y="120"/>
                    </a:moveTo>
                    <a:cubicBezTo>
                      <a:pt x="152" y="123"/>
                      <a:pt x="150" y="125"/>
                      <a:pt x="149" y="128"/>
                    </a:cubicBezTo>
                    <a:cubicBezTo>
                      <a:pt x="150" y="129"/>
                      <a:pt x="152" y="130"/>
                      <a:pt x="153" y="131"/>
                    </a:cubicBezTo>
                    <a:cubicBezTo>
                      <a:pt x="155" y="128"/>
                      <a:pt x="156" y="126"/>
                      <a:pt x="158" y="123"/>
                    </a:cubicBezTo>
                    <a:cubicBezTo>
                      <a:pt x="156" y="122"/>
                      <a:pt x="155" y="121"/>
                      <a:pt x="153" y="120"/>
                    </a:cubicBezTo>
                    <a:moveTo>
                      <a:pt x="42" y="120"/>
                    </a:moveTo>
                    <a:cubicBezTo>
                      <a:pt x="42" y="120"/>
                      <a:pt x="42" y="120"/>
                      <a:pt x="42" y="120"/>
                    </a:cubicBezTo>
                    <a:cubicBezTo>
                      <a:pt x="43" y="121"/>
                      <a:pt x="44" y="122"/>
                      <a:pt x="45" y="122"/>
                    </a:cubicBezTo>
                    <a:cubicBezTo>
                      <a:pt x="45" y="122"/>
                      <a:pt x="45" y="122"/>
                      <a:pt x="45" y="122"/>
                    </a:cubicBezTo>
                    <a:cubicBezTo>
                      <a:pt x="44" y="121"/>
                      <a:pt x="43" y="121"/>
                      <a:pt x="42" y="120"/>
                    </a:cubicBezTo>
                    <a:moveTo>
                      <a:pt x="79" y="119"/>
                    </a:moveTo>
                    <a:cubicBezTo>
                      <a:pt x="79" y="121"/>
                      <a:pt x="78" y="122"/>
                      <a:pt x="77" y="124"/>
                    </a:cubicBezTo>
                    <a:cubicBezTo>
                      <a:pt x="78" y="124"/>
                      <a:pt x="79" y="125"/>
                      <a:pt x="80" y="125"/>
                    </a:cubicBezTo>
                    <a:cubicBezTo>
                      <a:pt x="80" y="124"/>
                      <a:pt x="81" y="122"/>
                      <a:pt x="82" y="121"/>
                    </a:cubicBezTo>
                    <a:cubicBezTo>
                      <a:pt x="81" y="120"/>
                      <a:pt x="80" y="120"/>
                      <a:pt x="79" y="119"/>
                    </a:cubicBezTo>
                    <a:moveTo>
                      <a:pt x="65" y="119"/>
                    </a:moveTo>
                    <a:cubicBezTo>
                      <a:pt x="64" y="120"/>
                      <a:pt x="63" y="122"/>
                      <a:pt x="62" y="123"/>
                    </a:cubicBezTo>
                    <a:cubicBezTo>
                      <a:pt x="63" y="124"/>
                      <a:pt x="63" y="124"/>
                      <a:pt x="64" y="124"/>
                    </a:cubicBezTo>
                    <a:cubicBezTo>
                      <a:pt x="65" y="123"/>
                      <a:pt x="65" y="121"/>
                      <a:pt x="66" y="120"/>
                    </a:cubicBezTo>
                    <a:cubicBezTo>
                      <a:pt x="66" y="119"/>
                      <a:pt x="65" y="119"/>
                      <a:pt x="65" y="119"/>
                    </a:cubicBezTo>
                    <a:moveTo>
                      <a:pt x="65" y="119"/>
                    </a:moveTo>
                    <a:cubicBezTo>
                      <a:pt x="65" y="119"/>
                      <a:pt x="65" y="119"/>
                      <a:pt x="65" y="119"/>
                    </a:cubicBezTo>
                    <a:cubicBezTo>
                      <a:pt x="66" y="119"/>
                      <a:pt x="66" y="119"/>
                      <a:pt x="66" y="120"/>
                    </a:cubicBezTo>
                    <a:cubicBezTo>
                      <a:pt x="66" y="120"/>
                      <a:pt x="66" y="120"/>
                      <a:pt x="66" y="119"/>
                    </a:cubicBezTo>
                    <a:cubicBezTo>
                      <a:pt x="66" y="119"/>
                      <a:pt x="66" y="119"/>
                      <a:pt x="65" y="119"/>
                    </a:cubicBezTo>
                    <a:moveTo>
                      <a:pt x="43" y="118"/>
                    </a:moveTo>
                    <a:cubicBezTo>
                      <a:pt x="43" y="119"/>
                      <a:pt x="43" y="119"/>
                      <a:pt x="43" y="120"/>
                    </a:cubicBezTo>
                    <a:cubicBezTo>
                      <a:pt x="44" y="120"/>
                      <a:pt x="44" y="121"/>
                      <a:pt x="45" y="121"/>
                    </a:cubicBezTo>
                    <a:cubicBezTo>
                      <a:pt x="46" y="121"/>
                      <a:pt x="46" y="120"/>
                      <a:pt x="46" y="120"/>
                    </a:cubicBezTo>
                    <a:cubicBezTo>
                      <a:pt x="45" y="119"/>
                      <a:pt x="44" y="119"/>
                      <a:pt x="43" y="118"/>
                    </a:cubicBezTo>
                    <a:moveTo>
                      <a:pt x="66" y="118"/>
                    </a:moveTo>
                    <a:cubicBezTo>
                      <a:pt x="66" y="118"/>
                      <a:pt x="66" y="118"/>
                      <a:pt x="65" y="118"/>
                    </a:cubicBezTo>
                    <a:cubicBezTo>
                      <a:pt x="66" y="118"/>
                      <a:pt x="66" y="119"/>
                      <a:pt x="67" y="119"/>
                    </a:cubicBezTo>
                    <a:cubicBezTo>
                      <a:pt x="67" y="119"/>
                      <a:pt x="67" y="119"/>
                      <a:pt x="67" y="119"/>
                    </a:cubicBezTo>
                    <a:cubicBezTo>
                      <a:pt x="67" y="118"/>
                      <a:pt x="66" y="118"/>
                      <a:pt x="66" y="118"/>
                    </a:cubicBezTo>
                    <a:moveTo>
                      <a:pt x="91" y="118"/>
                    </a:moveTo>
                    <a:cubicBezTo>
                      <a:pt x="90" y="120"/>
                      <a:pt x="89" y="122"/>
                      <a:pt x="88" y="124"/>
                    </a:cubicBezTo>
                    <a:cubicBezTo>
                      <a:pt x="90" y="125"/>
                      <a:pt x="92" y="126"/>
                      <a:pt x="95" y="128"/>
                    </a:cubicBezTo>
                    <a:cubicBezTo>
                      <a:pt x="96" y="126"/>
                      <a:pt x="97" y="124"/>
                      <a:pt x="98" y="122"/>
                    </a:cubicBezTo>
                    <a:cubicBezTo>
                      <a:pt x="96" y="120"/>
                      <a:pt x="94" y="119"/>
                      <a:pt x="91" y="118"/>
                    </a:cubicBezTo>
                    <a:moveTo>
                      <a:pt x="29" y="118"/>
                    </a:moveTo>
                    <a:cubicBezTo>
                      <a:pt x="29" y="118"/>
                      <a:pt x="28" y="119"/>
                      <a:pt x="28" y="120"/>
                    </a:cubicBezTo>
                    <a:cubicBezTo>
                      <a:pt x="28" y="121"/>
                      <a:pt x="29" y="121"/>
                      <a:pt x="29" y="121"/>
                    </a:cubicBezTo>
                    <a:cubicBezTo>
                      <a:pt x="30" y="120"/>
                      <a:pt x="30" y="120"/>
                      <a:pt x="31" y="119"/>
                    </a:cubicBezTo>
                    <a:cubicBezTo>
                      <a:pt x="29" y="118"/>
                      <a:pt x="29" y="118"/>
                      <a:pt x="29" y="118"/>
                    </a:cubicBezTo>
                    <a:moveTo>
                      <a:pt x="63" y="117"/>
                    </a:moveTo>
                    <a:cubicBezTo>
                      <a:pt x="62" y="119"/>
                      <a:pt x="61" y="120"/>
                      <a:pt x="60" y="122"/>
                    </a:cubicBezTo>
                    <a:cubicBezTo>
                      <a:pt x="61" y="122"/>
                      <a:pt x="61" y="123"/>
                      <a:pt x="62" y="123"/>
                    </a:cubicBezTo>
                    <a:cubicBezTo>
                      <a:pt x="63" y="122"/>
                      <a:pt x="64" y="120"/>
                      <a:pt x="65" y="119"/>
                    </a:cubicBezTo>
                    <a:cubicBezTo>
                      <a:pt x="64" y="118"/>
                      <a:pt x="63" y="118"/>
                      <a:pt x="63" y="117"/>
                    </a:cubicBezTo>
                    <a:moveTo>
                      <a:pt x="29" y="117"/>
                    </a:moveTo>
                    <a:cubicBezTo>
                      <a:pt x="29" y="117"/>
                      <a:pt x="29" y="117"/>
                      <a:pt x="29" y="117"/>
                    </a:cubicBezTo>
                    <a:cubicBezTo>
                      <a:pt x="30" y="118"/>
                      <a:pt x="30" y="118"/>
                      <a:pt x="31" y="118"/>
                    </a:cubicBezTo>
                    <a:cubicBezTo>
                      <a:pt x="31" y="118"/>
                      <a:pt x="31" y="118"/>
                      <a:pt x="31" y="118"/>
                    </a:cubicBezTo>
                    <a:cubicBezTo>
                      <a:pt x="31" y="118"/>
                      <a:pt x="30" y="118"/>
                      <a:pt x="29" y="117"/>
                    </a:cubicBezTo>
                    <a:moveTo>
                      <a:pt x="63" y="117"/>
                    </a:move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8"/>
                      <a:pt x="64" y="118"/>
                      <a:pt x="65" y="119"/>
                    </a:cubicBezTo>
                    <a:cubicBezTo>
                      <a:pt x="65" y="119"/>
                      <a:pt x="65" y="119"/>
                      <a:pt x="65" y="119"/>
                    </a:cubicBezTo>
                    <a:cubicBezTo>
                      <a:pt x="64" y="118"/>
                      <a:pt x="63" y="118"/>
                      <a:pt x="63" y="117"/>
                    </a:cubicBezTo>
                    <a:moveTo>
                      <a:pt x="147" y="117"/>
                    </a:moveTo>
                    <a:cubicBezTo>
                      <a:pt x="146" y="119"/>
                      <a:pt x="144" y="122"/>
                      <a:pt x="143" y="125"/>
                    </a:cubicBezTo>
                    <a:cubicBezTo>
                      <a:pt x="144" y="126"/>
                      <a:pt x="146" y="127"/>
                      <a:pt x="148" y="128"/>
                    </a:cubicBezTo>
                    <a:cubicBezTo>
                      <a:pt x="149" y="126"/>
                      <a:pt x="149" y="125"/>
                      <a:pt x="150" y="124"/>
                    </a:cubicBezTo>
                    <a:cubicBezTo>
                      <a:pt x="151" y="122"/>
                      <a:pt x="152" y="121"/>
                      <a:pt x="152" y="120"/>
                    </a:cubicBezTo>
                    <a:cubicBezTo>
                      <a:pt x="151" y="119"/>
                      <a:pt x="149" y="118"/>
                      <a:pt x="147" y="117"/>
                    </a:cubicBezTo>
                    <a:moveTo>
                      <a:pt x="63" y="116"/>
                    </a:moveTo>
                    <a:cubicBezTo>
                      <a:pt x="63" y="116"/>
                      <a:pt x="63" y="117"/>
                      <a:pt x="63" y="117"/>
                    </a:cubicBezTo>
                    <a:cubicBezTo>
                      <a:pt x="64" y="117"/>
                      <a:pt x="65" y="117"/>
                      <a:pt x="65" y="118"/>
                    </a:cubicBezTo>
                    <a:cubicBezTo>
                      <a:pt x="65" y="118"/>
                      <a:pt x="65" y="118"/>
                      <a:pt x="65" y="118"/>
                    </a:cubicBezTo>
                    <a:cubicBezTo>
                      <a:pt x="65" y="117"/>
                      <a:pt x="64" y="117"/>
                      <a:pt x="63" y="116"/>
                    </a:cubicBezTo>
                    <a:moveTo>
                      <a:pt x="27" y="116"/>
                    </a:moveTo>
                    <a:cubicBezTo>
                      <a:pt x="27" y="117"/>
                      <a:pt x="26" y="118"/>
                      <a:pt x="26" y="119"/>
                    </a:cubicBezTo>
                    <a:cubicBezTo>
                      <a:pt x="26" y="119"/>
                      <a:pt x="26" y="119"/>
                      <a:pt x="26" y="119"/>
                    </a:cubicBezTo>
                    <a:cubicBezTo>
                      <a:pt x="28" y="117"/>
                      <a:pt x="28" y="117"/>
                      <a:pt x="28" y="117"/>
                    </a:cubicBezTo>
                    <a:cubicBezTo>
                      <a:pt x="27" y="116"/>
                      <a:pt x="27" y="116"/>
                      <a:pt x="27" y="116"/>
                    </a:cubicBezTo>
                    <a:moveTo>
                      <a:pt x="27" y="116"/>
                    </a:moveTo>
                    <a:cubicBezTo>
                      <a:pt x="27" y="116"/>
                      <a:pt x="27" y="116"/>
                      <a:pt x="27" y="116"/>
                    </a:cubicBezTo>
                    <a:cubicBezTo>
                      <a:pt x="27" y="116"/>
                      <a:pt x="28" y="116"/>
                      <a:pt x="28" y="116"/>
                    </a:cubicBezTo>
                    <a:cubicBezTo>
                      <a:pt x="28" y="116"/>
                      <a:pt x="28" y="116"/>
                      <a:pt x="28" y="116"/>
                    </a:cubicBezTo>
                    <a:cubicBezTo>
                      <a:pt x="28" y="116"/>
                      <a:pt x="28" y="116"/>
                      <a:pt x="27" y="116"/>
                    </a:cubicBezTo>
                    <a:moveTo>
                      <a:pt x="88" y="116"/>
                    </a:moveTo>
                    <a:cubicBezTo>
                      <a:pt x="87" y="118"/>
                      <a:pt x="86" y="120"/>
                      <a:pt x="85" y="122"/>
                    </a:cubicBezTo>
                    <a:cubicBezTo>
                      <a:pt x="85" y="122"/>
                      <a:pt x="85" y="122"/>
                      <a:pt x="86" y="122"/>
                    </a:cubicBezTo>
                    <a:cubicBezTo>
                      <a:pt x="87" y="121"/>
                      <a:pt x="87" y="121"/>
                      <a:pt x="87" y="121"/>
                    </a:cubicBezTo>
                    <a:cubicBezTo>
                      <a:pt x="88" y="120"/>
                      <a:pt x="88" y="118"/>
                      <a:pt x="89" y="116"/>
                    </a:cubicBezTo>
                    <a:cubicBezTo>
                      <a:pt x="89" y="116"/>
                      <a:pt x="89" y="116"/>
                      <a:pt x="88" y="116"/>
                    </a:cubicBezTo>
                    <a:moveTo>
                      <a:pt x="30" y="116"/>
                    </a:move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17"/>
                      <a:pt x="31" y="117"/>
                      <a:pt x="32" y="117"/>
                    </a:cubicBezTo>
                    <a:cubicBezTo>
                      <a:pt x="32" y="117"/>
                      <a:pt x="32" y="117"/>
                      <a:pt x="32" y="117"/>
                    </a:cubicBezTo>
                    <a:cubicBezTo>
                      <a:pt x="31" y="116"/>
                      <a:pt x="31" y="116"/>
                      <a:pt x="30" y="116"/>
                    </a:cubicBezTo>
                    <a:moveTo>
                      <a:pt x="145" y="116"/>
                    </a:moveTo>
                    <a:cubicBezTo>
                      <a:pt x="144" y="118"/>
                      <a:pt x="142" y="121"/>
                      <a:pt x="141" y="123"/>
                    </a:cubicBezTo>
                    <a:cubicBezTo>
                      <a:pt x="141" y="123"/>
                      <a:pt x="141" y="123"/>
                      <a:pt x="141" y="123"/>
                    </a:cubicBezTo>
                    <a:cubicBezTo>
                      <a:pt x="142" y="122"/>
                      <a:pt x="142" y="122"/>
                      <a:pt x="142" y="122"/>
                    </a:cubicBezTo>
                    <a:cubicBezTo>
                      <a:pt x="141" y="124"/>
                      <a:pt x="141" y="124"/>
                      <a:pt x="141" y="124"/>
                    </a:cubicBezTo>
                    <a:cubicBezTo>
                      <a:pt x="141" y="124"/>
                      <a:pt x="141" y="124"/>
                      <a:pt x="141" y="124"/>
                    </a:cubicBezTo>
                    <a:cubicBezTo>
                      <a:pt x="142" y="122"/>
                      <a:pt x="144" y="119"/>
                      <a:pt x="146" y="116"/>
                    </a:cubicBezTo>
                    <a:cubicBezTo>
                      <a:pt x="146" y="116"/>
                      <a:pt x="145" y="116"/>
                      <a:pt x="145" y="116"/>
                    </a:cubicBezTo>
                    <a:moveTo>
                      <a:pt x="145" y="115"/>
                    </a:moveTo>
                    <a:cubicBezTo>
                      <a:pt x="143" y="118"/>
                      <a:pt x="142" y="120"/>
                      <a:pt x="140" y="123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5" y="115"/>
                      <a:pt x="145" y="115"/>
                      <a:pt x="145" y="115"/>
                    </a:cubicBezTo>
                    <a:cubicBezTo>
                      <a:pt x="145" y="115"/>
                      <a:pt x="145" y="115"/>
                      <a:pt x="145" y="115"/>
                    </a:cubicBezTo>
                    <a:moveTo>
                      <a:pt x="93" y="115"/>
                    </a:moveTo>
                    <a:cubicBezTo>
                      <a:pt x="93" y="115"/>
                      <a:pt x="93" y="115"/>
                      <a:pt x="92" y="116"/>
                    </a:cubicBezTo>
                    <a:cubicBezTo>
                      <a:pt x="95" y="117"/>
                      <a:pt x="97" y="118"/>
                      <a:pt x="99" y="120"/>
                    </a:cubicBezTo>
                    <a:cubicBezTo>
                      <a:pt x="99" y="119"/>
                      <a:pt x="100" y="119"/>
                      <a:pt x="100" y="119"/>
                    </a:cubicBezTo>
                    <a:cubicBezTo>
                      <a:pt x="97" y="117"/>
                      <a:pt x="95" y="116"/>
                      <a:pt x="93" y="115"/>
                    </a:cubicBezTo>
                    <a:moveTo>
                      <a:pt x="28" y="114"/>
                    </a:moveTo>
                    <a:cubicBezTo>
                      <a:pt x="28" y="115"/>
                      <a:pt x="28" y="115"/>
                      <a:pt x="28" y="115"/>
                    </a:cubicBezTo>
                    <a:cubicBezTo>
                      <a:pt x="28" y="115"/>
                      <a:pt x="28" y="116"/>
                      <a:pt x="28" y="116"/>
                    </a:cubicBezTo>
                    <a:cubicBezTo>
                      <a:pt x="29" y="115"/>
                      <a:pt x="29" y="115"/>
                      <a:pt x="29" y="115"/>
                    </a:cubicBezTo>
                    <a:cubicBezTo>
                      <a:pt x="29" y="115"/>
                      <a:pt x="29" y="114"/>
                      <a:pt x="28" y="114"/>
                    </a:cubicBezTo>
                    <a:moveTo>
                      <a:pt x="31" y="114"/>
                    </a:moveTo>
                    <a:cubicBezTo>
                      <a:pt x="31" y="114"/>
                      <a:pt x="31" y="115"/>
                      <a:pt x="31" y="115"/>
                    </a:cubicBezTo>
                    <a:cubicBezTo>
                      <a:pt x="31" y="115"/>
                      <a:pt x="32" y="115"/>
                      <a:pt x="33" y="116"/>
                    </a:cubicBezTo>
                    <a:cubicBezTo>
                      <a:pt x="33" y="116"/>
                      <a:pt x="33" y="116"/>
                      <a:pt x="33" y="115"/>
                    </a:cubicBezTo>
                    <a:cubicBezTo>
                      <a:pt x="32" y="115"/>
                      <a:pt x="32" y="115"/>
                      <a:pt x="31" y="114"/>
                    </a:cubicBezTo>
                    <a:moveTo>
                      <a:pt x="112" y="114"/>
                    </a:moveTo>
                    <a:cubicBezTo>
                      <a:pt x="111" y="116"/>
                      <a:pt x="109" y="119"/>
                      <a:pt x="108" y="121"/>
                    </a:cubicBezTo>
                    <a:cubicBezTo>
                      <a:pt x="112" y="123"/>
                      <a:pt x="116" y="126"/>
                      <a:pt x="119" y="128"/>
                    </a:cubicBezTo>
                    <a:cubicBezTo>
                      <a:pt x="121" y="126"/>
                      <a:pt x="122" y="123"/>
                      <a:pt x="123" y="121"/>
                    </a:cubicBezTo>
                    <a:cubicBezTo>
                      <a:pt x="121" y="120"/>
                      <a:pt x="119" y="118"/>
                      <a:pt x="117" y="117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0" y="118"/>
                      <a:pt x="116" y="116"/>
                      <a:pt x="112" y="114"/>
                    </a:cubicBezTo>
                    <a:moveTo>
                      <a:pt x="31" y="114"/>
                    </a:moveTo>
                    <a:cubicBezTo>
                      <a:pt x="31" y="114"/>
                      <a:pt x="31" y="114"/>
                      <a:pt x="31" y="114"/>
                    </a:cubicBezTo>
                    <a:cubicBezTo>
                      <a:pt x="32" y="114"/>
                      <a:pt x="32" y="115"/>
                      <a:pt x="33" y="115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3" y="114"/>
                      <a:pt x="32" y="114"/>
                      <a:pt x="31" y="114"/>
                    </a:cubicBezTo>
                    <a:moveTo>
                      <a:pt x="29" y="113"/>
                    </a:moveTo>
                    <a:cubicBezTo>
                      <a:pt x="29" y="113"/>
                      <a:pt x="29" y="113"/>
                      <a:pt x="29" y="114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30" y="113"/>
                      <a:pt x="30" y="113"/>
                      <a:pt x="30" y="113"/>
                    </a:cubicBezTo>
                    <a:cubicBezTo>
                      <a:pt x="30" y="113"/>
                      <a:pt x="29" y="113"/>
                      <a:pt x="29" y="113"/>
                    </a:cubicBezTo>
                    <a:moveTo>
                      <a:pt x="90" y="113"/>
                    </a:moveTo>
                    <a:cubicBezTo>
                      <a:pt x="90" y="113"/>
                      <a:pt x="89" y="113"/>
                      <a:pt x="89" y="114"/>
                    </a:cubicBezTo>
                    <a:cubicBezTo>
                      <a:pt x="90" y="114"/>
                      <a:pt x="90" y="114"/>
                      <a:pt x="90" y="115"/>
                    </a:cubicBezTo>
                    <a:cubicBezTo>
                      <a:pt x="91" y="114"/>
                      <a:pt x="91" y="114"/>
                      <a:pt x="91" y="114"/>
                    </a:cubicBezTo>
                    <a:cubicBezTo>
                      <a:pt x="91" y="113"/>
                      <a:pt x="90" y="113"/>
                      <a:pt x="90" y="113"/>
                    </a:cubicBezTo>
                    <a:moveTo>
                      <a:pt x="83" y="113"/>
                    </a:moveTo>
                    <a:cubicBezTo>
                      <a:pt x="82" y="115"/>
                      <a:pt x="81" y="117"/>
                      <a:pt x="80" y="119"/>
                    </a:cubicBezTo>
                    <a:cubicBezTo>
                      <a:pt x="81" y="119"/>
                      <a:pt x="82" y="120"/>
                      <a:pt x="83" y="120"/>
                    </a:cubicBezTo>
                    <a:cubicBezTo>
                      <a:pt x="84" y="118"/>
                      <a:pt x="85" y="116"/>
                      <a:pt x="86" y="114"/>
                    </a:cubicBezTo>
                    <a:cubicBezTo>
                      <a:pt x="85" y="114"/>
                      <a:pt x="84" y="113"/>
                      <a:pt x="83" y="113"/>
                    </a:cubicBezTo>
                    <a:moveTo>
                      <a:pt x="30" y="112"/>
                    </a:move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30" y="113"/>
                      <a:pt x="30" y="113"/>
                    </a:cubicBezTo>
                    <a:cubicBezTo>
                      <a:pt x="30" y="113"/>
                      <a:pt x="30" y="113"/>
                      <a:pt x="30" y="113"/>
                    </a:cubicBezTo>
                    <a:cubicBezTo>
                      <a:pt x="30" y="113"/>
                      <a:pt x="30" y="113"/>
                      <a:pt x="30" y="112"/>
                    </a:cubicBezTo>
                    <a:moveTo>
                      <a:pt x="33" y="112"/>
                    </a:moveTo>
                    <a:cubicBezTo>
                      <a:pt x="32" y="112"/>
                      <a:pt x="32" y="113"/>
                      <a:pt x="32" y="113"/>
                    </a:cubicBezTo>
                    <a:cubicBezTo>
                      <a:pt x="32" y="113"/>
                      <a:pt x="33" y="114"/>
                      <a:pt x="34" y="114"/>
                    </a:cubicBezTo>
                    <a:cubicBezTo>
                      <a:pt x="34" y="114"/>
                      <a:pt x="34" y="113"/>
                      <a:pt x="34" y="113"/>
                    </a:cubicBezTo>
                    <a:cubicBezTo>
                      <a:pt x="34" y="112"/>
                      <a:pt x="33" y="112"/>
                      <a:pt x="33" y="112"/>
                    </a:cubicBezTo>
                    <a:moveTo>
                      <a:pt x="66" y="111"/>
                    </a:moveTo>
                    <a:cubicBezTo>
                      <a:pt x="65" y="113"/>
                      <a:pt x="65" y="114"/>
                      <a:pt x="64" y="116"/>
                    </a:cubicBezTo>
                    <a:cubicBezTo>
                      <a:pt x="64" y="116"/>
                      <a:pt x="65" y="117"/>
                      <a:pt x="66" y="117"/>
                    </a:cubicBezTo>
                    <a:cubicBezTo>
                      <a:pt x="66" y="117"/>
                      <a:pt x="67" y="116"/>
                      <a:pt x="67" y="115"/>
                    </a:cubicBezTo>
                    <a:cubicBezTo>
                      <a:pt x="67" y="116"/>
                      <a:pt x="66" y="117"/>
                      <a:pt x="66" y="117"/>
                    </a:cubicBezTo>
                    <a:cubicBezTo>
                      <a:pt x="66" y="118"/>
                      <a:pt x="67" y="118"/>
                      <a:pt x="67" y="118"/>
                    </a:cubicBezTo>
                    <a:cubicBezTo>
                      <a:pt x="68" y="117"/>
                      <a:pt x="69" y="115"/>
                      <a:pt x="70" y="113"/>
                    </a:cubicBezTo>
                    <a:cubicBezTo>
                      <a:pt x="69" y="113"/>
                      <a:pt x="68" y="112"/>
                      <a:pt x="66" y="111"/>
                    </a:cubicBezTo>
                    <a:moveTo>
                      <a:pt x="31" y="110"/>
                    </a:moveTo>
                    <a:cubicBezTo>
                      <a:pt x="31" y="111"/>
                      <a:pt x="30" y="111"/>
                      <a:pt x="30" y="112"/>
                    </a:cubicBezTo>
                    <a:cubicBezTo>
                      <a:pt x="30" y="112"/>
                      <a:pt x="30" y="112"/>
                      <a:pt x="30" y="112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31" y="111"/>
                      <a:pt x="31" y="111"/>
                      <a:pt x="31" y="110"/>
                    </a:cubicBezTo>
                    <a:moveTo>
                      <a:pt x="85" y="110"/>
                    </a:moveTo>
                    <a:cubicBezTo>
                      <a:pt x="85" y="110"/>
                      <a:pt x="84" y="111"/>
                      <a:pt x="84" y="111"/>
                    </a:cubicBezTo>
                    <a:cubicBezTo>
                      <a:pt x="85" y="111"/>
                      <a:pt x="86" y="112"/>
                      <a:pt x="87" y="113"/>
                    </a:cubicBezTo>
                    <a:cubicBezTo>
                      <a:pt x="87" y="112"/>
                      <a:pt x="87" y="112"/>
                      <a:pt x="88" y="112"/>
                    </a:cubicBezTo>
                    <a:cubicBezTo>
                      <a:pt x="87" y="111"/>
                      <a:pt x="86" y="110"/>
                      <a:pt x="85" y="110"/>
                    </a:cubicBezTo>
                    <a:moveTo>
                      <a:pt x="49" y="109"/>
                    </a:moveTo>
                    <a:cubicBezTo>
                      <a:pt x="48" y="111"/>
                      <a:pt x="47" y="112"/>
                      <a:pt x="46" y="114"/>
                    </a:cubicBezTo>
                    <a:cubicBezTo>
                      <a:pt x="47" y="114"/>
                      <a:pt x="48" y="115"/>
                      <a:pt x="49" y="115"/>
                    </a:cubicBezTo>
                    <a:cubicBezTo>
                      <a:pt x="50" y="114"/>
                      <a:pt x="51" y="112"/>
                      <a:pt x="51" y="111"/>
                    </a:cubicBezTo>
                    <a:cubicBezTo>
                      <a:pt x="51" y="110"/>
                      <a:pt x="50" y="110"/>
                      <a:pt x="49" y="109"/>
                    </a:cubicBezTo>
                    <a:moveTo>
                      <a:pt x="134" y="109"/>
                    </a:moveTo>
                    <a:cubicBezTo>
                      <a:pt x="133" y="112"/>
                      <a:pt x="131" y="114"/>
                      <a:pt x="129" y="117"/>
                    </a:cubicBezTo>
                    <a:cubicBezTo>
                      <a:pt x="132" y="119"/>
                      <a:pt x="135" y="120"/>
                      <a:pt x="138" y="122"/>
                    </a:cubicBezTo>
                    <a:cubicBezTo>
                      <a:pt x="139" y="119"/>
                      <a:pt x="141" y="117"/>
                      <a:pt x="143" y="114"/>
                    </a:cubicBezTo>
                    <a:cubicBezTo>
                      <a:pt x="140" y="112"/>
                      <a:pt x="137" y="110"/>
                      <a:pt x="134" y="109"/>
                    </a:cubicBezTo>
                    <a:moveTo>
                      <a:pt x="50" y="108"/>
                    </a:moveTo>
                    <a:cubicBezTo>
                      <a:pt x="50" y="108"/>
                      <a:pt x="50" y="108"/>
                      <a:pt x="50" y="108"/>
                    </a:cubicBezTo>
                    <a:cubicBezTo>
                      <a:pt x="50" y="109"/>
                      <a:pt x="51" y="109"/>
                      <a:pt x="52" y="110"/>
                    </a:cubicBezTo>
                    <a:cubicBezTo>
                      <a:pt x="52" y="110"/>
                      <a:pt x="52" y="110"/>
                      <a:pt x="52" y="110"/>
                    </a:cubicBezTo>
                    <a:cubicBezTo>
                      <a:pt x="51" y="109"/>
                      <a:pt x="50" y="109"/>
                      <a:pt x="50" y="108"/>
                    </a:cubicBezTo>
                    <a:moveTo>
                      <a:pt x="98" y="106"/>
                    </a:moveTo>
                    <a:cubicBezTo>
                      <a:pt x="97" y="108"/>
                      <a:pt x="96" y="110"/>
                      <a:pt x="94" y="113"/>
                    </a:cubicBezTo>
                    <a:cubicBezTo>
                      <a:pt x="96" y="114"/>
                      <a:pt x="99" y="115"/>
                      <a:pt x="101" y="117"/>
                    </a:cubicBezTo>
                    <a:cubicBezTo>
                      <a:pt x="102" y="114"/>
                      <a:pt x="104" y="112"/>
                      <a:pt x="105" y="110"/>
                    </a:cubicBezTo>
                    <a:cubicBezTo>
                      <a:pt x="103" y="108"/>
                      <a:pt x="101" y="107"/>
                      <a:pt x="98" y="106"/>
                    </a:cubicBezTo>
                    <a:moveTo>
                      <a:pt x="70" y="105"/>
                    </a:moveTo>
                    <a:cubicBezTo>
                      <a:pt x="69" y="107"/>
                      <a:pt x="68" y="109"/>
                      <a:pt x="67" y="111"/>
                    </a:cubicBezTo>
                    <a:cubicBezTo>
                      <a:pt x="68" y="111"/>
                      <a:pt x="69" y="112"/>
                      <a:pt x="70" y="113"/>
                    </a:cubicBezTo>
                    <a:cubicBezTo>
                      <a:pt x="71" y="111"/>
                      <a:pt x="72" y="109"/>
                      <a:pt x="74" y="107"/>
                    </a:cubicBezTo>
                    <a:cubicBezTo>
                      <a:pt x="72" y="106"/>
                      <a:pt x="71" y="106"/>
                      <a:pt x="70" y="105"/>
                    </a:cubicBezTo>
                    <a:moveTo>
                      <a:pt x="163" y="104"/>
                    </a:moveTo>
                    <a:cubicBezTo>
                      <a:pt x="162" y="106"/>
                      <a:pt x="161" y="108"/>
                      <a:pt x="160" y="110"/>
                    </a:cubicBezTo>
                    <a:cubicBezTo>
                      <a:pt x="160" y="110"/>
                      <a:pt x="160" y="110"/>
                      <a:pt x="160" y="109"/>
                    </a:cubicBezTo>
                    <a:cubicBezTo>
                      <a:pt x="160" y="110"/>
                      <a:pt x="159" y="110"/>
                      <a:pt x="159" y="111"/>
                    </a:cubicBezTo>
                    <a:cubicBezTo>
                      <a:pt x="161" y="112"/>
                      <a:pt x="162" y="113"/>
                      <a:pt x="164" y="114"/>
                    </a:cubicBezTo>
                    <a:cubicBezTo>
                      <a:pt x="165" y="111"/>
                      <a:pt x="166" y="109"/>
                      <a:pt x="168" y="107"/>
                    </a:cubicBezTo>
                    <a:cubicBezTo>
                      <a:pt x="166" y="106"/>
                      <a:pt x="165" y="105"/>
                      <a:pt x="163" y="104"/>
                    </a:cubicBezTo>
                    <a:moveTo>
                      <a:pt x="95" y="104"/>
                    </a:moveTo>
                    <a:cubicBezTo>
                      <a:pt x="94" y="106"/>
                      <a:pt x="92" y="108"/>
                      <a:pt x="91" y="111"/>
                    </a:cubicBezTo>
                    <a:cubicBezTo>
                      <a:pt x="91" y="111"/>
                      <a:pt x="92" y="111"/>
                      <a:pt x="92" y="111"/>
                    </a:cubicBezTo>
                    <a:cubicBezTo>
                      <a:pt x="94" y="109"/>
                      <a:pt x="95" y="107"/>
                      <a:pt x="96" y="104"/>
                    </a:cubicBezTo>
                    <a:cubicBezTo>
                      <a:pt x="96" y="104"/>
                      <a:pt x="96" y="104"/>
                      <a:pt x="95" y="104"/>
                    </a:cubicBezTo>
                    <a:moveTo>
                      <a:pt x="53" y="103"/>
                    </a:moveTo>
                    <a:cubicBezTo>
                      <a:pt x="52" y="105"/>
                      <a:pt x="51" y="106"/>
                      <a:pt x="50" y="108"/>
                    </a:cubicBezTo>
                    <a:cubicBezTo>
                      <a:pt x="51" y="108"/>
                      <a:pt x="52" y="109"/>
                      <a:pt x="52" y="109"/>
                    </a:cubicBezTo>
                    <a:cubicBezTo>
                      <a:pt x="53" y="108"/>
                      <a:pt x="54" y="106"/>
                      <a:pt x="55" y="105"/>
                    </a:cubicBezTo>
                    <a:cubicBezTo>
                      <a:pt x="54" y="104"/>
                      <a:pt x="54" y="104"/>
                      <a:pt x="53" y="103"/>
                    </a:cubicBezTo>
                    <a:moveTo>
                      <a:pt x="38" y="103"/>
                    </a:moveTo>
                    <a:cubicBezTo>
                      <a:pt x="37" y="104"/>
                      <a:pt x="36" y="106"/>
                      <a:pt x="35" y="107"/>
                    </a:cubicBezTo>
                    <a:cubicBezTo>
                      <a:pt x="36" y="107"/>
                      <a:pt x="36" y="108"/>
                      <a:pt x="37" y="108"/>
                    </a:cubicBezTo>
                    <a:cubicBezTo>
                      <a:pt x="38" y="107"/>
                      <a:pt x="39" y="105"/>
                      <a:pt x="39" y="104"/>
                    </a:cubicBezTo>
                    <a:cubicBezTo>
                      <a:pt x="39" y="103"/>
                      <a:pt x="38" y="103"/>
                      <a:pt x="38" y="103"/>
                    </a:cubicBezTo>
                    <a:moveTo>
                      <a:pt x="72" y="102"/>
                    </a:moveTo>
                    <a:cubicBezTo>
                      <a:pt x="72" y="103"/>
                      <a:pt x="72" y="103"/>
                      <a:pt x="71" y="103"/>
                    </a:cubicBezTo>
                    <a:cubicBezTo>
                      <a:pt x="72" y="104"/>
                      <a:pt x="74" y="105"/>
                      <a:pt x="75" y="105"/>
                    </a:cubicBezTo>
                    <a:cubicBezTo>
                      <a:pt x="75" y="105"/>
                      <a:pt x="75" y="105"/>
                      <a:pt x="75" y="104"/>
                    </a:cubicBezTo>
                    <a:cubicBezTo>
                      <a:pt x="74" y="104"/>
                      <a:pt x="73" y="103"/>
                      <a:pt x="72" y="102"/>
                    </a:cubicBezTo>
                    <a:moveTo>
                      <a:pt x="36" y="102"/>
                    </a:moveTo>
                    <a:cubicBezTo>
                      <a:pt x="35" y="103"/>
                      <a:pt x="34" y="105"/>
                      <a:pt x="33" y="106"/>
                    </a:cubicBezTo>
                    <a:cubicBezTo>
                      <a:pt x="34" y="106"/>
                      <a:pt x="34" y="106"/>
                      <a:pt x="34" y="106"/>
                    </a:cubicBezTo>
                    <a:cubicBezTo>
                      <a:pt x="37" y="102"/>
                      <a:pt x="37" y="102"/>
                      <a:pt x="37" y="102"/>
                    </a:cubicBezTo>
                    <a:cubicBezTo>
                      <a:pt x="37" y="102"/>
                      <a:pt x="36" y="102"/>
                      <a:pt x="36" y="102"/>
                    </a:cubicBezTo>
                    <a:moveTo>
                      <a:pt x="38" y="102"/>
                    </a:moveTo>
                    <a:cubicBezTo>
                      <a:pt x="38" y="102"/>
                      <a:pt x="38" y="102"/>
                      <a:pt x="38" y="102"/>
                    </a:cubicBezTo>
                    <a:cubicBezTo>
                      <a:pt x="39" y="102"/>
                      <a:pt x="39" y="102"/>
                      <a:pt x="40" y="103"/>
                    </a:cubicBezTo>
                    <a:cubicBezTo>
                      <a:pt x="40" y="103"/>
                      <a:pt x="40" y="103"/>
                      <a:pt x="40" y="103"/>
                    </a:cubicBezTo>
                    <a:cubicBezTo>
                      <a:pt x="39" y="102"/>
                      <a:pt x="39" y="102"/>
                      <a:pt x="38" y="102"/>
                    </a:cubicBezTo>
                    <a:moveTo>
                      <a:pt x="37" y="101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moveTo>
                      <a:pt x="165" y="101"/>
                    </a:moveTo>
                    <a:cubicBezTo>
                      <a:pt x="165" y="101"/>
                      <a:pt x="165" y="102"/>
                      <a:pt x="164" y="102"/>
                    </a:cubicBezTo>
                    <a:cubicBezTo>
                      <a:pt x="166" y="103"/>
                      <a:pt x="168" y="104"/>
                      <a:pt x="169" y="105"/>
                    </a:cubicBezTo>
                    <a:cubicBezTo>
                      <a:pt x="169" y="104"/>
                      <a:pt x="170" y="104"/>
                      <a:pt x="170" y="103"/>
                    </a:cubicBezTo>
                    <a:cubicBezTo>
                      <a:pt x="168" y="102"/>
                      <a:pt x="167" y="102"/>
                      <a:pt x="165" y="101"/>
                    </a:cubicBezTo>
                    <a:moveTo>
                      <a:pt x="90" y="101"/>
                    </a:moveTo>
                    <a:cubicBezTo>
                      <a:pt x="89" y="103"/>
                      <a:pt x="87" y="105"/>
                      <a:pt x="86" y="108"/>
                    </a:cubicBezTo>
                    <a:cubicBezTo>
                      <a:pt x="87" y="108"/>
                      <a:pt x="88" y="109"/>
                      <a:pt x="89" y="110"/>
                    </a:cubicBezTo>
                    <a:cubicBezTo>
                      <a:pt x="90" y="107"/>
                      <a:pt x="92" y="105"/>
                      <a:pt x="93" y="102"/>
                    </a:cubicBezTo>
                    <a:cubicBezTo>
                      <a:pt x="92" y="102"/>
                      <a:pt x="91" y="101"/>
                      <a:pt x="90" y="101"/>
                    </a:cubicBezTo>
                    <a:moveTo>
                      <a:pt x="157" y="100"/>
                    </a:moveTo>
                    <a:cubicBezTo>
                      <a:pt x="156" y="103"/>
                      <a:pt x="154" y="105"/>
                      <a:pt x="153" y="107"/>
                    </a:cubicBezTo>
                    <a:cubicBezTo>
                      <a:pt x="154" y="108"/>
                      <a:pt x="156" y="109"/>
                      <a:pt x="157" y="110"/>
                    </a:cubicBezTo>
                    <a:cubicBezTo>
                      <a:pt x="158" y="110"/>
                      <a:pt x="158" y="110"/>
                      <a:pt x="158" y="110"/>
                    </a:cubicBezTo>
                    <a:cubicBezTo>
                      <a:pt x="160" y="108"/>
                      <a:pt x="161" y="106"/>
                      <a:pt x="162" y="104"/>
                    </a:cubicBezTo>
                    <a:cubicBezTo>
                      <a:pt x="161" y="103"/>
                      <a:pt x="159" y="101"/>
                      <a:pt x="157" y="100"/>
                    </a:cubicBezTo>
                    <a:moveTo>
                      <a:pt x="121" y="100"/>
                    </a:moveTo>
                    <a:cubicBezTo>
                      <a:pt x="119" y="103"/>
                      <a:pt x="117" y="106"/>
                      <a:pt x="115" y="109"/>
                    </a:cubicBezTo>
                    <a:cubicBezTo>
                      <a:pt x="116" y="109"/>
                      <a:pt x="117" y="110"/>
                      <a:pt x="117" y="110"/>
                    </a:cubicBezTo>
                    <a:cubicBezTo>
                      <a:pt x="120" y="112"/>
                      <a:pt x="123" y="114"/>
                      <a:pt x="126" y="115"/>
                    </a:cubicBezTo>
                    <a:cubicBezTo>
                      <a:pt x="128" y="113"/>
                      <a:pt x="130" y="110"/>
                      <a:pt x="131" y="107"/>
                    </a:cubicBezTo>
                    <a:cubicBezTo>
                      <a:pt x="128" y="105"/>
                      <a:pt x="124" y="103"/>
                      <a:pt x="121" y="100"/>
                    </a:cubicBezTo>
                    <a:moveTo>
                      <a:pt x="154" y="99"/>
                    </a:moveTo>
                    <a:cubicBezTo>
                      <a:pt x="153" y="101"/>
                      <a:pt x="152" y="103"/>
                      <a:pt x="150" y="106"/>
                    </a:cubicBezTo>
                    <a:cubicBezTo>
                      <a:pt x="150" y="106"/>
                      <a:pt x="151" y="106"/>
                      <a:pt x="151" y="106"/>
                    </a:cubicBezTo>
                    <a:cubicBezTo>
                      <a:pt x="152" y="103"/>
                      <a:pt x="152" y="103"/>
                      <a:pt x="152" y="103"/>
                    </a:cubicBezTo>
                    <a:cubicBezTo>
                      <a:pt x="152" y="104"/>
                      <a:pt x="151" y="105"/>
                      <a:pt x="151" y="106"/>
                    </a:cubicBezTo>
                    <a:cubicBezTo>
                      <a:pt x="151" y="106"/>
                      <a:pt x="151" y="106"/>
                      <a:pt x="151" y="106"/>
                    </a:cubicBezTo>
                    <a:cubicBezTo>
                      <a:pt x="152" y="104"/>
                      <a:pt x="154" y="102"/>
                      <a:pt x="155" y="99"/>
                    </a:cubicBezTo>
                    <a:cubicBezTo>
                      <a:pt x="155" y="99"/>
                      <a:pt x="155" y="99"/>
                      <a:pt x="154" y="99"/>
                    </a:cubicBezTo>
                    <a:moveTo>
                      <a:pt x="57" y="97"/>
                    </a:moveTo>
                    <a:cubicBezTo>
                      <a:pt x="55" y="99"/>
                      <a:pt x="54" y="101"/>
                      <a:pt x="53" y="102"/>
                    </a:cubicBezTo>
                    <a:cubicBezTo>
                      <a:pt x="54" y="103"/>
                      <a:pt x="55" y="103"/>
                      <a:pt x="56" y="104"/>
                    </a:cubicBezTo>
                    <a:cubicBezTo>
                      <a:pt x="57" y="102"/>
                      <a:pt x="58" y="100"/>
                      <a:pt x="59" y="98"/>
                    </a:cubicBezTo>
                    <a:cubicBezTo>
                      <a:pt x="58" y="98"/>
                      <a:pt x="57" y="98"/>
                      <a:pt x="57" y="97"/>
                    </a:cubicBezTo>
                    <a:moveTo>
                      <a:pt x="159" y="97"/>
                    </a:moveTo>
                    <a:cubicBezTo>
                      <a:pt x="159" y="97"/>
                      <a:pt x="158" y="98"/>
                      <a:pt x="158" y="98"/>
                    </a:cubicBezTo>
                    <a:cubicBezTo>
                      <a:pt x="160" y="99"/>
                      <a:pt x="162" y="100"/>
                      <a:pt x="164" y="102"/>
                    </a:cubicBezTo>
                    <a:cubicBezTo>
                      <a:pt x="164" y="101"/>
                      <a:pt x="164" y="101"/>
                      <a:pt x="165" y="100"/>
                    </a:cubicBezTo>
                    <a:cubicBezTo>
                      <a:pt x="163" y="99"/>
                      <a:pt x="161" y="98"/>
                      <a:pt x="159" y="97"/>
                    </a:cubicBezTo>
                    <a:moveTo>
                      <a:pt x="41" y="96"/>
                    </a:moveTo>
                    <a:cubicBezTo>
                      <a:pt x="40" y="98"/>
                      <a:pt x="40" y="99"/>
                      <a:pt x="39" y="101"/>
                    </a:cubicBezTo>
                    <a:cubicBezTo>
                      <a:pt x="39" y="101"/>
                      <a:pt x="40" y="102"/>
                      <a:pt x="40" y="102"/>
                    </a:cubicBezTo>
                    <a:cubicBezTo>
                      <a:pt x="41" y="100"/>
                      <a:pt x="42" y="99"/>
                      <a:pt x="43" y="97"/>
                    </a:cubicBezTo>
                    <a:cubicBezTo>
                      <a:pt x="42" y="97"/>
                      <a:pt x="42" y="97"/>
                      <a:pt x="41" y="96"/>
                    </a:cubicBezTo>
                    <a:moveTo>
                      <a:pt x="41" y="96"/>
                    </a:moveTo>
                    <a:cubicBezTo>
                      <a:pt x="40" y="96"/>
                      <a:pt x="40" y="97"/>
                      <a:pt x="40" y="97"/>
                    </a:cubicBezTo>
                    <a:cubicBezTo>
                      <a:pt x="40" y="97"/>
                      <a:pt x="41" y="96"/>
                      <a:pt x="41" y="96"/>
                    </a:cubicBezTo>
                    <a:cubicBezTo>
                      <a:pt x="41" y="96"/>
                      <a:pt x="41" y="96"/>
                      <a:pt x="41" y="96"/>
                    </a:cubicBezTo>
                    <a:moveTo>
                      <a:pt x="168" y="96"/>
                    </a:moveTo>
                    <a:cubicBezTo>
                      <a:pt x="167" y="97"/>
                      <a:pt x="167" y="98"/>
                      <a:pt x="166" y="100"/>
                    </a:cubicBezTo>
                    <a:cubicBezTo>
                      <a:pt x="167" y="101"/>
                      <a:pt x="169" y="102"/>
                      <a:pt x="170" y="102"/>
                    </a:cubicBezTo>
                    <a:cubicBezTo>
                      <a:pt x="171" y="101"/>
                      <a:pt x="172" y="101"/>
                      <a:pt x="172" y="100"/>
                    </a:cubicBezTo>
                    <a:cubicBezTo>
                      <a:pt x="172" y="99"/>
                      <a:pt x="173" y="99"/>
                      <a:pt x="173" y="98"/>
                    </a:cubicBezTo>
                    <a:cubicBezTo>
                      <a:pt x="171" y="98"/>
                      <a:pt x="170" y="97"/>
                      <a:pt x="168" y="96"/>
                    </a:cubicBezTo>
                    <a:moveTo>
                      <a:pt x="40" y="95"/>
                    </a:moveTo>
                    <a:cubicBezTo>
                      <a:pt x="39" y="97"/>
                      <a:pt x="38" y="99"/>
                      <a:pt x="37" y="100"/>
                    </a:cubicBezTo>
                    <a:cubicBezTo>
                      <a:pt x="37" y="100"/>
                      <a:pt x="38" y="100"/>
                      <a:pt x="38" y="100"/>
                    </a:cubicBezTo>
                    <a:cubicBezTo>
                      <a:pt x="41" y="96"/>
                      <a:pt x="41" y="96"/>
                      <a:pt x="41" y="96"/>
                    </a:cubicBezTo>
                    <a:cubicBezTo>
                      <a:pt x="40" y="96"/>
                      <a:pt x="40" y="96"/>
                      <a:pt x="40" y="95"/>
                    </a:cubicBezTo>
                    <a:moveTo>
                      <a:pt x="156" y="95"/>
                    </a:moveTo>
                    <a:cubicBezTo>
                      <a:pt x="156" y="96"/>
                      <a:pt x="156" y="96"/>
                      <a:pt x="155" y="97"/>
                    </a:cubicBezTo>
                    <a:cubicBezTo>
                      <a:pt x="156" y="97"/>
                      <a:pt x="156" y="97"/>
                      <a:pt x="156" y="97"/>
                    </a:cubicBezTo>
                    <a:cubicBezTo>
                      <a:pt x="157" y="97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6" y="95"/>
                    </a:cubicBezTo>
                    <a:moveTo>
                      <a:pt x="59" y="95"/>
                    </a:moveTo>
                    <a:cubicBezTo>
                      <a:pt x="58" y="95"/>
                      <a:pt x="58" y="95"/>
                      <a:pt x="58" y="96"/>
                    </a:cubicBezTo>
                    <a:cubicBezTo>
                      <a:pt x="59" y="96"/>
                      <a:pt x="59" y="96"/>
                      <a:pt x="60" y="97"/>
                    </a:cubicBezTo>
                    <a:cubicBezTo>
                      <a:pt x="60" y="96"/>
                      <a:pt x="60" y="96"/>
                      <a:pt x="60" y="96"/>
                    </a:cubicBezTo>
                    <a:cubicBezTo>
                      <a:pt x="60" y="95"/>
                      <a:pt x="59" y="95"/>
                      <a:pt x="59" y="95"/>
                    </a:cubicBezTo>
                    <a:moveTo>
                      <a:pt x="58" y="94"/>
                    </a:moveTo>
                    <a:cubicBezTo>
                      <a:pt x="58" y="95"/>
                      <a:pt x="58" y="95"/>
                      <a:pt x="58" y="95"/>
                    </a:cubicBezTo>
                    <a:cubicBezTo>
                      <a:pt x="58" y="95"/>
                      <a:pt x="58" y="96"/>
                      <a:pt x="58" y="96"/>
                    </a:cubicBezTo>
                    <a:cubicBezTo>
                      <a:pt x="58" y="95"/>
                      <a:pt x="58" y="95"/>
                      <a:pt x="59" y="95"/>
                    </a:cubicBezTo>
                    <a:cubicBezTo>
                      <a:pt x="59" y="95"/>
                      <a:pt x="58" y="94"/>
                      <a:pt x="58" y="94"/>
                    </a:cubicBezTo>
                    <a:moveTo>
                      <a:pt x="157" y="94"/>
                    </a:moveTo>
                    <a:cubicBezTo>
                      <a:pt x="157" y="94"/>
                      <a:pt x="157" y="94"/>
                      <a:pt x="157" y="94"/>
                    </a:cubicBezTo>
                    <a:cubicBezTo>
                      <a:pt x="157" y="95"/>
                      <a:pt x="157" y="95"/>
                      <a:pt x="158" y="95"/>
                    </a:cubicBezTo>
                    <a:cubicBezTo>
                      <a:pt x="158" y="95"/>
                      <a:pt x="158" y="94"/>
                      <a:pt x="158" y="94"/>
                    </a:cubicBezTo>
                    <a:cubicBezTo>
                      <a:pt x="157" y="94"/>
                      <a:pt x="157" y="94"/>
                      <a:pt x="157" y="94"/>
                    </a:cubicBezTo>
                    <a:moveTo>
                      <a:pt x="170" y="93"/>
                    </a:moveTo>
                    <a:cubicBezTo>
                      <a:pt x="169" y="94"/>
                      <a:pt x="169" y="94"/>
                      <a:pt x="169" y="95"/>
                    </a:cubicBezTo>
                    <a:cubicBezTo>
                      <a:pt x="170" y="96"/>
                      <a:pt x="172" y="97"/>
                      <a:pt x="173" y="97"/>
                    </a:cubicBezTo>
                    <a:cubicBezTo>
                      <a:pt x="174" y="97"/>
                      <a:pt x="174" y="96"/>
                      <a:pt x="174" y="96"/>
                    </a:cubicBezTo>
                    <a:cubicBezTo>
                      <a:pt x="173" y="95"/>
                      <a:pt x="171" y="94"/>
                      <a:pt x="170" y="93"/>
                    </a:cubicBezTo>
                    <a:moveTo>
                      <a:pt x="144" y="93"/>
                    </a:moveTo>
                    <a:cubicBezTo>
                      <a:pt x="143" y="95"/>
                      <a:pt x="141" y="97"/>
                      <a:pt x="140" y="100"/>
                    </a:cubicBezTo>
                    <a:cubicBezTo>
                      <a:pt x="143" y="101"/>
                      <a:pt x="145" y="103"/>
                      <a:pt x="148" y="104"/>
                    </a:cubicBezTo>
                    <a:cubicBezTo>
                      <a:pt x="149" y="102"/>
                      <a:pt x="151" y="100"/>
                      <a:pt x="152" y="98"/>
                    </a:cubicBezTo>
                    <a:cubicBezTo>
                      <a:pt x="150" y="96"/>
                      <a:pt x="147" y="94"/>
                      <a:pt x="144" y="93"/>
                    </a:cubicBezTo>
                    <a:moveTo>
                      <a:pt x="78" y="93"/>
                    </a:moveTo>
                    <a:cubicBezTo>
                      <a:pt x="76" y="95"/>
                      <a:pt x="75" y="98"/>
                      <a:pt x="73" y="100"/>
                    </a:cubicBezTo>
                    <a:cubicBezTo>
                      <a:pt x="74" y="101"/>
                      <a:pt x="75" y="102"/>
                      <a:pt x="76" y="102"/>
                    </a:cubicBezTo>
                    <a:cubicBezTo>
                      <a:pt x="78" y="100"/>
                      <a:pt x="80" y="97"/>
                      <a:pt x="81" y="95"/>
                    </a:cubicBezTo>
                    <a:cubicBezTo>
                      <a:pt x="81" y="95"/>
                      <a:pt x="81" y="95"/>
                      <a:pt x="81" y="95"/>
                    </a:cubicBezTo>
                    <a:cubicBezTo>
                      <a:pt x="77" y="101"/>
                      <a:pt x="77" y="101"/>
                      <a:pt x="77" y="101"/>
                    </a:cubicBezTo>
                    <a:cubicBezTo>
                      <a:pt x="78" y="99"/>
                      <a:pt x="79" y="97"/>
                      <a:pt x="81" y="95"/>
                    </a:cubicBezTo>
                    <a:cubicBezTo>
                      <a:pt x="80" y="94"/>
                      <a:pt x="79" y="93"/>
                      <a:pt x="78" y="93"/>
                    </a:cubicBezTo>
                    <a:moveTo>
                      <a:pt x="162" y="92"/>
                    </a:moveTo>
                    <a:cubicBezTo>
                      <a:pt x="161" y="93"/>
                      <a:pt x="161" y="94"/>
                      <a:pt x="160" y="95"/>
                    </a:cubicBezTo>
                    <a:cubicBezTo>
                      <a:pt x="161" y="96"/>
                      <a:pt x="162" y="96"/>
                      <a:pt x="163" y="97"/>
                    </a:cubicBezTo>
                    <a:cubicBezTo>
                      <a:pt x="160" y="95"/>
                      <a:pt x="160" y="95"/>
                      <a:pt x="160" y="95"/>
                    </a:cubicBezTo>
                    <a:cubicBezTo>
                      <a:pt x="160" y="95"/>
                      <a:pt x="160" y="96"/>
                      <a:pt x="160" y="96"/>
                    </a:cubicBezTo>
                    <a:cubicBezTo>
                      <a:pt x="161" y="97"/>
                      <a:pt x="163" y="98"/>
                      <a:pt x="165" y="99"/>
                    </a:cubicBezTo>
                    <a:cubicBezTo>
                      <a:pt x="166" y="98"/>
                      <a:pt x="167" y="97"/>
                      <a:pt x="168" y="95"/>
                    </a:cubicBezTo>
                    <a:cubicBezTo>
                      <a:pt x="166" y="94"/>
                      <a:pt x="164" y="93"/>
                      <a:pt x="162" y="92"/>
                    </a:cubicBezTo>
                    <a:moveTo>
                      <a:pt x="106" y="92"/>
                    </a:moveTo>
                    <a:cubicBezTo>
                      <a:pt x="105" y="95"/>
                      <a:pt x="103" y="98"/>
                      <a:pt x="101" y="101"/>
                    </a:cubicBezTo>
                    <a:cubicBezTo>
                      <a:pt x="103" y="102"/>
                      <a:pt x="106" y="103"/>
                      <a:pt x="108" y="105"/>
                    </a:cubicBezTo>
                    <a:cubicBezTo>
                      <a:pt x="110" y="102"/>
                      <a:pt x="111" y="99"/>
                      <a:pt x="113" y="96"/>
                    </a:cubicBezTo>
                    <a:cubicBezTo>
                      <a:pt x="111" y="94"/>
                      <a:pt x="109" y="93"/>
                      <a:pt x="106" y="92"/>
                    </a:cubicBezTo>
                    <a:moveTo>
                      <a:pt x="159" y="90"/>
                    </a:moveTo>
                    <a:cubicBezTo>
                      <a:pt x="158" y="91"/>
                      <a:pt x="158" y="93"/>
                      <a:pt x="157" y="94"/>
                    </a:cubicBezTo>
                    <a:cubicBezTo>
                      <a:pt x="158" y="94"/>
                      <a:pt x="158" y="94"/>
                      <a:pt x="158" y="94"/>
                    </a:cubicBezTo>
                    <a:cubicBezTo>
                      <a:pt x="159" y="93"/>
                      <a:pt x="159" y="92"/>
                      <a:pt x="160" y="91"/>
                    </a:cubicBezTo>
                    <a:cubicBezTo>
                      <a:pt x="160" y="91"/>
                      <a:pt x="159" y="91"/>
                      <a:pt x="159" y="90"/>
                    </a:cubicBezTo>
                    <a:moveTo>
                      <a:pt x="45" y="90"/>
                    </a:moveTo>
                    <a:cubicBezTo>
                      <a:pt x="44" y="92"/>
                      <a:pt x="43" y="94"/>
                      <a:pt x="42" y="95"/>
                    </a:cubicBezTo>
                    <a:cubicBezTo>
                      <a:pt x="42" y="96"/>
                      <a:pt x="43" y="96"/>
                      <a:pt x="43" y="96"/>
                    </a:cubicBezTo>
                    <a:cubicBezTo>
                      <a:pt x="44" y="95"/>
                      <a:pt x="45" y="93"/>
                      <a:pt x="46" y="91"/>
                    </a:cubicBezTo>
                    <a:cubicBezTo>
                      <a:pt x="46" y="91"/>
                      <a:pt x="45" y="91"/>
                      <a:pt x="45" y="90"/>
                    </a:cubicBezTo>
                    <a:moveTo>
                      <a:pt x="103" y="90"/>
                    </a:moveTo>
                    <a:cubicBezTo>
                      <a:pt x="102" y="93"/>
                      <a:pt x="100" y="96"/>
                      <a:pt x="98" y="99"/>
                    </a:cubicBezTo>
                    <a:cubicBezTo>
                      <a:pt x="98" y="99"/>
                      <a:pt x="99" y="99"/>
                      <a:pt x="99" y="100"/>
                    </a:cubicBezTo>
                    <a:cubicBezTo>
                      <a:pt x="101" y="97"/>
                      <a:pt x="103" y="94"/>
                      <a:pt x="105" y="90"/>
                    </a:cubicBezTo>
                    <a:cubicBezTo>
                      <a:pt x="104" y="90"/>
                      <a:pt x="104" y="90"/>
                      <a:pt x="103" y="90"/>
                    </a:cubicBezTo>
                    <a:moveTo>
                      <a:pt x="146" y="90"/>
                    </a:moveTo>
                    <a:cubicBezTo>
                      <a:pt x="146" y="90"/>
                      <a:pt x="146" y="90"/>
                      <a:pt x="146" y="91"/>
                    </a:cubicBezTo>
                    <a:cubicBezTo>
                      <a:pt x="148" y="92"/>
                      <a:pt x="151" y="94"/>
                      <a:pt x="153" y="95"/>
                    </a:cubicBezTo>
                    <a:cubicBezTo>
                      <a:pt x="154" y="95"/>
                      <a:pt x="154" y="95"/>
                      <a:pt x="154" y="94"/>
                    </a:cubicBezTo>
                    <a:cubicBezTo>
                      <a:pt x="152" y="93"/>
                      <a:pt x="149" y="91"/>
                      <a:pt x="146" y="90"/>
                    </a:cubicBezTo>
                    <a:moveTo>
                      <a:pt x="44" y="90"/>
                    </a:moveTo>
                    <a:cubicBezTo>
                      <a:pt x="43" y="91"/>
                      <a:pt x="42" y="93"/>
                      <a:pt x="41" y="95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4" y="90"/>
                      <a:pt x="44" y="90"/>
                      <a:pt x="44" y="90"/>
                    </a:cubicBezTo>
                    <a:cubicBezTo>
                      <a:pt x="43" y="92"/>
                      <a:pt x="42" y="94"/>
                      <a:pt x="41" y="95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2" y="94"/>
                      <a:pt x="43" y="92"/>
                      <a:pt x="45" y="90"/>
                    </a:cubicBezTo>
                    <a:cubicBezTo>
                      <a:pt x="44" y="90"/>
                      <a:pt x="44" y="90"/>
                      <a:pt x="44" y="90"/>
                    </a:cubicBezTo>
                    <a:moveTo>
                      <a:pt x="163" y="89"/>
                    </a:moveTo>
                    <a:cubicBezTo>
                      <a:pt x="163" y="90"/>
                      <a:pt x="163" y="91"/>
                      <a:pt x="163" y="91"/>
                    </a:cubicBezTo>
                    <a:cubicBezTo>
                      <a:pt x="164" y="92"/>
                      <a:pt x="166" y="93"/>
                      <a:pt x="168" y="94"/>
                    </a:cubicBezTo>
                    <a:cubicBezTo>
                      <a:pt x="168" y="94"/>
                      <a:pt x="169" y="93"/>
                      <a:pt x="169" y="93"/>
                    </a:cubicBezTo>
                    <a:cubicBezTo>
                      <a:pt x="167" y="92"/>
                      <a:pt x="165" y="91"/>
                      <a:pt x="163" y="89"/>
                    </a:cubicBezTo>
                    <a:moveTo>
                      <a:pt x="48" y="89"/>
                    </a:move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89"/>
                      <a:pt x="48" y="89"/>
                      <a:pt x="48" y="89"/>
                    </a:cubicBezTo>
                    <a:moveTo>
                      <a:pt x="48" y="89"/>
                    </a:moveTo>
                    <a:cubicBezTo>
                      <a:pt x="48" y="89"/>
                      <a:pt x="48" y="89"/>
                      <a:pt x="48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9"/>
                      <a:pt x="49" y="89"/>
                      <a:pt x="48" y="89"/>
                    </a:cubicBezTo>
                    <a:moveTo>
                      <a:pt x="85" y="88"/>
                    </a:moveTo>
                    <a:cubicBezTo>
                      <a:pt x="84" y="91"/>
                      <a:pt x="84" y="91"/>
                      <a:pt x="84" y="91"/>
                    </a:cubicBezTo>
                    <a:cubicBezTo>
                      <a:pt x="84" y="91"/>
                      <a:pt x="84" y="91"/>
                      <a:pt x="84" y="91"/>
                    </a:cubicBezTo>
                    <a:cubicBezTo>
                      <a:pt x="84" y="90"/>
                      <a:pt x="85" y="89"/>
                      <a:pt x="85" y="88"/>
                    </a:cubicBezTo>
                    <a:moveTo>
                      <a:pt x="46" y="88"/>
                    </a:moveTo>
                    <a:cubicBezTo>
                      <a:pt x="46" y="88"/>
                      <a:pt x="46" y="88"/>
                      <a:pt x="46" y="89"/>
                    </a:cubicBezTo>
                    <a:cubicBezTo>
                      <a:pt x="46" y="89"/>
                      <a:pt x="47" y="89"/>
                      <a:pt x="47" y="90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7" y="89"/>
                      <a:pt x="47" y="88"/>
                      <a:pt x="46" y="88"/>
                    </a:cubicBezTo>
                    <a:moveTo>
                      <a:pt x="147" y="88"/>
                    </a:moveTo>
                    <a:cubicBezTo>
                      <a:pt x="147" y="88"/>
                      <a:pt x="147" y="88"/>
                      <a:pt x="147" y="89"/>
                    </a:cubicBezTo>
                    <a:cubicBezTo>
                      <a:pt x="150" y="90"/>
                      <a:pt x="152" y="92"/>
                      <a:pt x="155" y="93"/>
                    </a:cubicBezTo>
                    <a:cubicBezTo>
                      <a:pt x="155" y="93"/>
                      <a:pt x="155" y="93"/>
                      <a:pt x="155" y="92"/>
                    </a:cubicBezTo>
                    <a:cubicBezTo>
                      <a:pt x="147" y="88"/>
                      <a:pt x="147" y="88"/>
                      <a:pt x="147" y="88"/>
                    </a:cubicBezTo>
                    <a:moveTo>
                      <a:pt x="161" y="88"/>
                    </a:moveTo>
                    <a:cubicBezTo>
                      <a:pt x="160" y="88"/>
                      <a:pt x="160" y="89"/>
                      <a:pt x="160" y="89"/>
                    </a:cubicBezTo>
                    <a:cubicBezTo>
                      <a:pt x="160" y="90"/>
                      <a:pt x="160" y="90"/>
                      <a:pt x="161" y="90"/>
                    </a:cubicBezTo>
                    <a:cubicBezTo>
                      <a:pt x="161" y="89"/>
                      <a:pt x="161" y="89"/>
                      <a:pt x="162" y="88"/>
                    </a:cubicBezTo>
                    <a:cubicBezTo>
                      <a:pt x="161" y="88"/>
                      <a:pt x="161" y="88"/>
                      <a:pt x="161" y="88"/>
                    </a:cubicBezTo>
                    <a:moveTo>
                      <a:pt x="173" y="88"/>
                    </a:moveTo>
                    <a:cubicBezTo>
                      <a:pt x="173" y="88"/>
                      <a:pt x="173" y="88"/>
                      <a:pt x="172" y="89"/>
                    </a:cubicBezTo>
                    <a:cubicBezTo>
                      <a:pt x="174" y="89"/>
                      <a:pt x="175" y="90"/>
                      <a:pt x="176" y="91"/>
                    </a:cubicBezTo>
                    <a:cubicBezTo>
                      <a:pt x="176" y="91"/>
                      <a:pt x="177" y="91"/>
                      <a:pt x="177" y="91"/>
                    </a:cubicBezTo>
                    <a:cubicBezTo>
                      <a:pt x="177" y="91"/>
                      <a:pt x="177" y="91"/>
                      <a:pt x="177" y="91"/>
                    </a:cubicBezTo>
                    <a:cubicBezTo>
                      <a:pt x="177" y="91"/>
                      <a:pt x="177" y="91"/>
                      <a:pt x="178" y="90"/>
                    </a:cubicBezTo>
                    <a:cubicBezTo>
                      <a:pt x="176" y="89"/>
                      <a:pt x="175" y="88"/>
                      <a:pt x="173" y="88"/>
                    </a:cubicBezTo>
                    <a:moveTo>
                      <a:pt x="45" y="88"/>
                    </a:moveTo>
                    <a:cubicBezTo>
                      <a:pt x="45" y="88"/>
                      <a:pt x="45" y="88"/>
                      <a:pt x="45" y="88"/>
                    </a:cubicBezTo>
                    <a:cubicBezTo>
                      <a:pt x="45" y="88"/>
                      <a:pt x="45" y="88"/>
                      <a:pt x="46" y="88"/>
                    </a:cubicBezTo>
                    <a:cubicBezTo>
                      <a:pt x="46" y="88"/>
                      <a:pt x="46" y="88"/>
                      <a:pt x="46" y="88"/>
                    </a:cubicBezTo>
                    <a:cubicBezTo>
                      <a:pt x="46" y="88"/>
                      <a:pt x="45" y="88"/>
                      <a:pt x="45" y="88"/>
                    </a:cubicBezTo>
                    <a:moveTo>
                      <a:pt x="46" y="87"/>
                    </a:moveTo>
                    <a:cubicBezTo>
                      <a:pt x="46" y="88"/>
                      <a:pt x="46" y="88"/>
                      <a:pt x="46" y="88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8" y="88"/>
                    </a:cubicBezTo>
                    <a:cubicBezTo>
                      <a:pt x="47" y="88"/>
                      <a:pt x="47" y="88"/>
                      <a:pt x="46" y="87"/>
                    </a:cubicBezTo>
                    <a:moveTo>
                      <a:pt x="45" y="87"/>
                    </a:moveTo>
                    <a:cubicBezTo>
                      <a:pt x="45" y="87"/>
                      <a:pt x="45" y="87"/>
                      <a:pt x="45" y="87"/>
                    </a:cubicBezTo>
                    <a:cubicBezTo>
                      <a:pt x="46" y="88"/>
                      <a:pt x="46" y="88"/>
                      <a:pt x="46" y="88"/>
                    </a:cubicBezTo>
                    <a:cubicBezTo>
                      <a:pt x="46" y="88"/>
                      <a:pt x="46" y="88"/>
                      <a:pt x="46" y="87"/>
                    </a:cubicBezTo>
                    <a:cubicBezTo>
                      <a:pt x="46" y="87"/>
                      <a:pt x="46" y="87"/>
                      <a:pt x="45" y="87"/>
                    </a:cubicBezTo>
                    <a:moveTo>
                      <a:pt x="98" y="87"/>
                    </a:moveTo>
                    <a:cubicBezTo>
                      <a:pt x="97" y="90"/>
                      <a:pt x="95" y="93"/>
                      <a:pt x="93" y="96"/>
                    </a:cubicBezTo>
                    <a:cubicBezTo>
                      <a:pt x="94" y="97"/>
                      <a:pt x="95" y="97"/>
                      <a:pt x="96" y="98"/>
                    </a:cubicBezTo>
                    <a:cubicBezTo>
                      <a:pt x="98" y="95"/>
                      <a:pt x="99" y="92"/>
                      <a:pt x="101" y="88"/>
                    </a:cubicBezTo>
                    <a:cubicBezTo>
                      <a:pt x="100" y="88"/>
                      <a:pt x="99" y="87"/>
                      <a:pt x="98" y="87"/>
                    </a:cubicBezTo>
                    <a:moveTo>
                      <a:pt x="64" y="85"/>
                    </a:moveTo>
                    <a:cubicBezTo>
                      <a:pt x="62" y="88"/>
                      <a:pt x="61" y="90"/>
                      <a:pt x="60" y="92"/>
                    </a:cubicBezTo>
                    <a:cubicBezTo>
                      <a:pt x="60" y="92"/>
                      <a:pt x="60" y="92"/>
                      <a:pt x="60" y="93"/>
                    </a:cubicBezTo>
                    <a:cubicBezTo>
                      <a:pt x="61" y="90"/>
                      <a:pt x="63" y="88"/>
                      <a:pt x="64" y="85"/>
                    </a:cubicBezTo>
                    <a:moveTo>
                      <a:pt x="135" y="97"/>
                    </a:moveTo>
                    <a:cubicBezTo>
                      <a:pt x="134" y="96"/>
                      <a:pt x="133" y="95"/>
                      <a:pt x="132" y="95"/>
                    </a:cubicBezTo>
                    <a:cubicBezTo>
                      <a:pt x="133" y="95"/>
                      <a:pt x="134" y="96"/>
                      <a:pt x="135" y="97"/>
                    </a:cubicBezTo>
                    <a:moveTo>
                      <a:pt x="130" y="85"/>
                    </a:moveTo>
                    <a:cubicBezTo>
                      <a:pt x="129" y="87"/>
                      <a:pt x="128" y="89"/>
                      <a:pt x="126" y="91"/>
                    </a:cubicBezTo>
                    <a:cubicBezTo>
                      <a:pt x="130" y="94"/>
                      <a:pt x="133" y="96"/>
                      <a:pt x="137" y="98"/>
                    </a:cubicBezTo>
                    <a:cubicBezTo>
                      <a:pt x="138" y="95"/>
                      <a:pt x="139" y="93"/>
                      <a:pt x="141" y="91"/>
                    </a:cubicBezTo>
                    <a:cubicBezTo>
                      <a:pt x="137" y="89"/>
                      <a:pt x="134" y="87"/>
                      <a:pt x="130" y="85"/>
                    </a:cubicBezTo>
                    <a:moveTo>
                      <a:pt x="149" y="85"/>
                    </a:moveTo>
                    <a:cubicBezTo>
                      <a:pt x="149" y="86"/>
                      <a:pt x="148" y="87"/>
                      <a:pt x="147" y="88"/>
                    </a:cubicBezTo>
                    <a:cubicBezTo>
                      <a:pt x="148" y="88"/>
                      <a:pt x="148" y="88"/>
                      <a:pt x="149" y="89"/>
                    </a:cubicBezTo>
                    <a:cubicBezTo>
                      <a:pt x="151" y="90"/>
                      <a:pt x="153" y="91"/>
                      <a:pt x="155" y="92"/>
                    </a:cubicBezTo>
                    <a:cubicBezTo>
                      <a:pt x="156" y="91"/>
                      <a:pt x="156" y="90"/>
                      <a:pt x="157" y="89"/>
                    </a:cubicBezTo>
                    <a:cubicBezTo>
                      <a:pt x="154" y="88"/>
                      <a:pt x="152" y="86"/>
                      <a:pt x="149" y="85"/>
                    </a:cubicBezTo>
                    <a:moveTo>
                      <a:pt x="64" y="85"/>
                    </a:moveTo>
                    <a:cubicBezTo>
                      <a:pt x="64" y="85"/>
                      <a:pt x="64" y="85"/>
                      <a:pt x="64" y="85"/>
                    </a:cubicBezTo>
                    <a:cubicBezTo>
                      <a:pt x="63" y="88"/>
                      <a:pt x="61" y="90"/>
                      <a:pt x="60" y="93"/>
                    </a:cubicBezTo>
                    <a:cubicBezTo>
                      <a:pt x="60" y="93"/>
                      <a:pt x="61" y="93"/>
                      <a:pt x="62" y="94"/>
                    </a:cubicBezTo>
                    <a:cubicBezTo>
                      <a:pt x="63" y="91"/>
                      <a:pt x="65" y="88"/>
                      <a:pt x="67" y="86"/>
                    </a:cubicBezTo>
                    <a:cubicBezTo>
                      <a:pt x="66" y="85"/>
                      <a:pt x="65" y="85"/>
                      <a:pt x="64" y="85"/>
                    </a:cubicBezTo>
                    <a:moveTo>
                      <a:pt x="175" y="84"/>
                    </a:moveTo>
                    <a:cubicBezTo>
                      <a:pt x="175" y="85"/>
                      <a:pt x="174" y="85"/>
                      <a:pt x="174" y="86"/>
                    </a:cubicBezTo>
                    <a:cubicBezTo>
                      <a:pt x="176" y="87"/>
                      <a:pt x="177" y="88"/>
                      <a:pt x="179" y="89"/>
                    </a:cubicBezTo>
                    <a:cubicBezTo>
                      <a:pt x="179" y="88"/>
                      <a:pt x="179" y="88"/>
                      <a:pt x="180" y="87"/>
                    </a:cubicBezTo>
                    <a:cubicBezTo>
                      <a:pt x="178" y="86"/>
                      <a:pt x="176" y="85"/>
                      <a:pt x="175" y="84"/>
                    </a:cubicBezTo>
                    <a:moveTo>
                      <a:pt x="175" y="84"/>
                    </a:moveTo>
                    <a:cubicBezTo>
                      <a:pt x="175" y="84"/>
                      <a:pt x="175" y="84"/>
                      <a:pt x="175" y="84"/>
                    </a:cubicBezTo>
                    <a:cubicBezTo>
                      <a:pt x="177" y="85"/>
                      <a:pt x="178" y="86"/>
                      <a:pt x="180" y="87"/>
                    </a:cubicBezTo>
                    <a:cubicBezTo>
                      <a:pt x="180" y="87"/>
                      <a:pt x="180" y="87"/>
                      <a:pt x="180" y="86"/>
                    </a:cubicBezTo>
                    <a:cubicBezTo>
                      <a:pt x="178" y="86"/>
                      <a:pt x="177" y="85"/>
                      <a:pt x="175" y="84"/>
                    </a:cubicBezTo>
                    <a:moveTo>
                      <a:pt x="167" y="84"/>
                    </a:moveTo>
                    <a:cubicBezTo>
                      <a:pt x="167" y="84"/>
                      <a:pt x="166" y="84"/>
                      <a:pt x="166" y="85"/>
                    </a:cubicBezTo>
                    <a:cubicBezTo>
                      <a:pt x="168" y="86"/>
                      <a:pt x="169" y="87"/>
                      <a:pt x="171" y="88"/>
                    </a:cubicBezTo>
                    <a:cubicBezTo>
                      <a:pt x="171" y="88"/>
                      <a:pt x="172" y="88"/>
                      <a:pt x="172" y="88"/>
                    </a:cubicBezTo>
                    <a:cubicBezTo>
                      <a:pt x="172" y="88"/>
                      <a:pt x="172" y="88"/>
                      <a:pt x="173" y="87"/>
                    </a:cubicBezTo>
                    <a:cubicBezTo>
                      <a:pt x="172" y="87"/>
                      <a:pt x="172" y="87"/>
                      <a:pt x="172" y="87"/>
                    </a:cubicBezTo>
                    <a:cubicBezTo>
                      <a:pt x="170" y="86"/>
                      <a:pt x="169" y="85"/>
                      <a:pt x="167" y="84"/>
                    </a:cubicBezTo>
                    <a:moveTo>
                      <a:pt x="167" y="83"/>
                    </a:moveTo>
                    <a:cubicBezTo>
                      <a:pt x="167" y="83"/>
                      <a:pt x="167" y="83"/>
                      <a:pt x="167" y="83"/>
                    </a:cubicBezTo>
                    <a:cubicBezTo>
                      <a:pt x="168" y="84"/>
                      <a:pt x="168" y="84"/>
                      <a:pt x="168" y="84"/>
                    </a:cubicBezTo>
                    <a:cubicBezTo>
                      <a:pt x="168" y="84"/>
                      <a:pt x="168" y="84"/>
                      <a:pt x="167" y="83"/>
                    </a:cubicBezTo>
                    <a:moveTo>
                      <a:pt x="176" y="83"/>
                    </a:moveTo>
                    <a:cubicBezTo>
                      <a:pt x="176" y="83"/>
                      <a:pt x="176" y="83"/>
                      <a:pt x="176" y="83"/>
                    </a:cubicBezTo>
                    <a:cubicBezTo>
                      <a:pt x="177" y="84"/>
                      <a:pt x="179" y="85"/>
                      <a:pt x="180" y="86"/>
                    </a:cubicBezTo>
                    <a:cubicBezTo>
                      <a:pt x="180" y="86"/>
                      <a:pt x="180" y="86"/>
                      <a:pt x="181" y="85"/>
                    </a:cubicBezTo>
                    <a:cubicBezTo>
                      <a:pt x="179" y="85"/>
                      <a:pt x="177" y="84"/>
                      <a:pt x="176" y="83"/>
                    </a:cubicBezTo>
                    <a:moveTo>
                      <a:pt x="151" y="82"/>
                    </a:moveTo>
                    <a:cubicBezTo>
                      <a:pt x="151" y="83"/>
                      <a:pt x="150" y="83"/>
                      <a:pt x="150" y="84"/>
                    </a:cubicBezTo>
                    <a:cubicBezTo>
                      <a:pt x="153" y="85"/>
                      <a:pt x="155" y="87"/>
                      <a:pt x="158" y="88"/>
                    </a:cubicBezTo>
                    <a:cubicBezTo>
                      <a:pt x="158" y="88"/>
                      <a:pt x="158" y="87"/>
                      <a:pt x="159" y="87"/>
                    </a:cubicBezTo>
                    <a:cubicBezTo>
                      <a:pt x="156" y="85"/>
                      <a:pt x="153" y="84"/>
                      <a:pt x="151" y="82"/>
                    </a:cubicBezTo>
                    <a:moveTo>
                      <a:pt x="164" y="82"/>
                    </a:moveTo>
                    <a:cubicBezTo>
                      <a:pt x="164" y="82"/>
                      <a:pt x="164" y="83"/>
                      <a:pt x="163" y="83"/>
                    </a:cubicBezTo>
                    <a:cubicBezTo>
                      <a:pt x="164" y="83"/>
                      <a:pt x="164" y="83"/>
                      <a:pt x="164" y="84"/>
                    </a:cubicBezTo>
                    <a:cubicBezTo>
                      <a:pt x="165" y="83"/>
                      <a:pt x="165" y="83"/>
                      <a:pt x="165" y="82"/>
                    </a:cubicBezTo>
                    <a:cubicBezTo>
                      <a:pt x="165" y="82"/>
                      <a:pt x="164" y="82"/>
                      <a:pt x="164" y="82"/>
                    </a:cubicBezTo>
                    <a:moveTo>
                      <a:pt x="132" y="81"/>
                    </a:moveTo>
                    <a:cubicBezTo>
                      <a:pt x="132" y="82"/>
                      <a:pt x="132" y="82"/>
                      <a:pt x="132" y="83"/>
                    </a:cubicBezTo>
                    <a:cubicBezTo>
                      <a:pt x="135" y="85"/>
                      <a:pt x="138" y="87"/>
                      <a:pt x="142" y="89"/>
                    </a:cubicBezTo>
                    <a:cubicBezTo>
                      <a:pt x="142" y="88"/>
                      <a:pt x="142" y="88"/>
                      <a:pt x="143" y="87"/>
                    </a:cubicBezTo>
                    <a:cubicBezTo>
                      <a:pt x="139" y="85"/>
                      <a:pt x="136" y="83"/>
                      <a:pt x="132" y="81"/>
                    </a:cubicBezTo>
                    <a:moveTo>
                      <a:pt x="164" y="81"/>
                    </a:moveTo>
                    <a:cubicBezTo>
                      <a:pt x="164" y="81"/>
                      <a:pt x="164" y="81"/>
                      <a:pt x="164" y="81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5" y="82"/>
                      <a:pt x="165" y="81"/>
                      <a:pt x="164" y="81"/>
                    </a:cubicBezTo>
                    <a:moveTo>
                      <a:pt x="169" y="81"/>
                    </a:moveTo>
                    <a:cubicBezTo>
                      <a:pt x="168" y="81"/>
                      <a:pt x="168" y="82"/>
                      <a:pt x="168" y="82"/>
                    </a:cubicBezTo>
                    <a:cubicBezTo>
                      <a:pt x="170" y="83"/>
                      <a:pt x="172" y="84"/>
                      <a:pt x="174" y="86"/>
                    </a:cubicBezTo>
                    <a:cubicBezTo>
                      <a:pt x="174" y="85"/>
                      <a:pt x="174" y="85"/>
                      <a:pt x="174" y="84"/>
                    </a:cubicBezTo>
                    <a:cubicBezTo>
                      <a:pt x="172" y="83"/>
                      <a:pt x="171" y="82"/>
                      <a:pt x="169" y="81"/>
                    </a:cubicBezTo>
                    <a:moveTo>
                      <a:pt x="133" y="80"/>
                    </a:moveTo>
                    <a:cubicBezTo>
                      <a:pt x="133" y="80"/>
                      <a:pt x="133" y="80"/>
                      <a:pt x="133" y="80"/>
                    </a:cubicBezTo>
                    <a:cubicBezTo>
                      <a:pt x="136" y="82"/>
                      <a:pt x="140" y="84"/>
                      <a:pt x="143" y="86"/>
                    </a:cubicBezTo>
                    <a:cubicBezTo>
                      <a:pt x="143" y="86"/>
                      <a:pt x="143" y="86"/>
                      <a:pt x="143" y="86"/>
                    </a:cubicBezTo>
                    <a:cubicBezTo>
                      <a:pt x="133" y="80"/>
                      <a:pt x="133" y="80"/>
                      <a:pt x="133" y="80"/>
                    </a:cubicBezTo>
                    <a:moveTo>
                      <a:pt x="169" y="80"/>
                    </a:moveTo>
                    <a:cubicBezTo>
                      <a:pt x="169" y="80"/>
                      <a:pt x="169" y="80"/>
                      <a:pt x="169" y="80"/>
                    </a:cubicBezTo>
                    <a:cubicBezTo>
                      <a:pt x="171" y="82"/>
                      <a:pt x="173" y="83"/>
                      <a:pt x="175" y="84"/>
                    </a:cubicBezTo>
                    <a:cubicBezTo>
                      <a:pt x="175" y="84"/>
                      <a:pt x="175" y="84"/>
                      <a:pt x="175" y="83"/>
                    </a:cubicBezTo>
                    <a:cubicBezTo>
                      <a:pt x="174" y="83"/>
                      <a:pt x="173" y="82"/>
                      <a:pt x="171" y="81"/>
                    </a:cubicBezTo>
                    <a:cubicBezTo>
                      <a:pt x="171" y="81"/>
                      <a:pt x="171" y="81"/>
                      <a:pt x="171" y="81"/>
                    </a:cubicBezTo>
                    <a:cubicBezTo>
                      <a:pt x="170" y="81"/>
                      <a:pt x="169" y="80"/>
                      <a:pt x="169" y="80"/>
                    </a:cubicBezTo>
                    <a:moveTo>
                      <a:pt x="166" y="79"/>
                    </a:moveTo>
                    <a:cubicBezTo>
                      <a:pt x="165" y="80"/>
                      <a:pt x="165" y="80"/>
                      <a:pt x="165" y="80"/>
                    </a:cubicBezTo>
                    <a:cubicBezTo>
                      <a:pt x="165" y="81"/>
                      <a:pt x="166" y="81"/>
                      <a:pt x="166" y="81"/>
                    </a:cubicBezTo>
                    <a:cubicBezTo>
                      <a:pt x="166" y="81"/>
                      <a:pt x="166" y="80"/>
                      <a:pt x="167" y="80"/>
                    </a:cubicBezTo>
                    <a:cubicBezTo>
                      <a:pt x="166" y="80"/>
                      <a:pt x="166" y="79"/>
                      <a:pt x="166" y="79"/>
                    </a:cubicBezTo>
                    <a:moveTo>
                      <a:pt x="170" y="79"/>
                    </a:moveTo>
                    <a:cubicBezTo>
                      <a:pt x="169" y="79"/>
                      <a:pt x="169" y="79"/>
                      <a:pt x="169" y="80"/>
                    </a:cubicBezTo>
                    <a:cubicBezTo>
                      <a:pt x="171" y="81"/>
                      <a:pt x="173" y="82"/>
                      <a:pt x="175" y="83"/>
                    </a:cubicBezTo>
                    <a:cubicBezTo>
                      <a:pt x="175" y="83"/>
                      <a:pt x="175" y="83"/>
                      <a:pt x="175" y="82"/>
                    </a:cubicBezTo>
                    <a:cubicBezTo>
                      <a:pt x="173" y="81"/>
                      <a:pt x="171" y="80"/>
                      <a:pt x="170" y="79"/>
                    </a:cubicBezTo>
                    <a:moveTo>
                      <a:pt x="86" y="79"/>
                    </a:moveTo>
                    <a:cubicBezTo>
                      <a:pt x="85" y="81"/>
                      <a:pt x="84" y="82"/>
                      <a:pt x="83" y="84"/>
                    </a:cubicBezTo>
                    <a:cubicBezTo>
                      <a:pt x="83" y="85"/>
                      <a:pt x="82" y="86"/>
                      <a:pt x="82" y="87"/>
                    </a:cubicBezTo>
                    <a:cubicBezTo>
                      <a:pt x="81" y="87"/>
                      <a:pt x="81" y="88"/>
                      <a:pt x="80" y="89"/>
                    </a:cubicBezTo>
                    <a:cubicBezTo>
                      <a:pt x="81" y="89"/>
                      <a:pt x="82" y="90"/>
                      <a:pt x="83" y="91"/>
                    </a:cubicBezTo>
                    <a:cubicBezTo>
                      <a:pt x="85" y="87"/>
                      <a:pt x="87" y="84"/>
                      <a:pt x="89" y="81"/>
                    </a:cubicBezTo>
                    <a:cubicBezTo>
                      <a:pt x="88" y="80"/>
                      <a:pt x="87" y="80"/>
                      <a:pt x="86" y="79"/>
                    </a:cubicBezTo>
                    <a:moveTo>
                      <a:pt x="166" y="78"/>
                    </a:moveTo>
                    <a:cubicBezTo>
                      <a:pt x="166" y="79"/>
                      <a:pt x="166" y="79"/>
                      <a:pt x="166" y="79"/>
                    </a:cubicBezTo>
                    <a:cubicBezTo>
                      <a:pt x="166" y="79"/>
                      <a:pt x="167" y="79"/>
                      <a:pt x="167" y="79"/>
                    </a:cubicBezTo>
                    <a:cubicBezTo>
                      <a:pt x="167" y="79"/>
                      <a:pt x="167" y="79"/>
                      <a:pt x="167" y="79"/>
                    </a:cubicBezTo>
                    <a:cubicBezTo>
                      <a:pt x="167" y="79"/>
                      <a:pt x="166" y="79"/>
                      <a:pt x="166" y="78"/>
                    </a:cubicBezTo>
                    <a:moveTo>
                      <a:pt x="167" y="77"/>
                    </a:moveTo>
                    <a:cubicBezTo>
                      <a:pt x="167" y="78"/>
                      <a:pt x="166" y="78"/>
                      <a:pt x="166" y="78"/>
                    </a:cubicBezTo>
                    <a:cubicBezTo>
                      <a:pt x="167" y="78"/>
                      <a:pt x="167" y="78"/>
                      <a:pt x="167" y="79"/>
                    </a:cubicBezTo>
                    <a:cubicBezTo>
                      <a:pt x="167" y="78"/>
                      <a:pt x="168" y="78"/>
                      <a:pt x="168" y="78"/>
                    </a:cubicBezTo>
                    <a:cubicBezTo>
                      <a:pt x="167" y="78"/>
                      <a:pt x="167" y="78"/>
                      <a:pt x="167" y="77"/>
                    </a:cubicBezTo>
                    <a:moveTo>
                      <a:pt x="124" y="77"/>
                    </a:moveTo>
                    <a:cubicBezTo>
                      <a:pt x="124" y="77"/>
                      <a:pt x="124" y="78"/>
                      <a:pt x="123" y="78"/>
                    </a:cubicBezTo>
                    <a:cubicBezTo>
                      <a:pt x="123" y="78"/>
                      <a:pt x="123" y="78"/>
                      <a:pt x="123" y="78"/>
                    </a:cubicBezTo>
                    <a:cubicBezTo>
                      <a:pt x="124" y="78"/>
                      <a:pt x="124" y="77"/>
                      <a:pt x="124" y="77"/>
                    </a:cubicBezTo>
                    <a:cubicBezTo>
                      <a:pt x="124" y="77"/>
                      <a:pt x="124" y="77"/>
                      <a:pt x="124" y="77"/>
                    </a:cubicBezTo>
                    <a:moveTo>
                      <a:pt x="135" y="77"/>
                    </a:moveTo>
                    <a:cubicBezTo>
                      <a:pt x="135" y="78"/>
                      <a:pt x="134" y="79"/>
                      <a:pt x="134" y="80"/>
                    </a:cubicBezTo>
                    <a:cubicBezTo>
                      <a:pt x="135" y="80"/>
                      <a:pt x="136" y="81"/>
                      <a:pt x="137" y="82"/>
                    </a:cubicBezTo>
                    <a:cubicBezTo>
                      <a:pt x="139" y="83"/>
                      <a:pt x="141" y="84"/>
                      <a:pt x="144" y="86"/>
                    </a:cubicBezTo>
                    <a:cubicBezTo>
                      <a:pt x="144" y="85"/>
                      <a:pt x="145" y="83"/>
                      <a:pt x="145" y="82"/>
                    </a:cubicBezTo>
                    <a:cubicBezTo>
                      <a:pt x="142" y="81"/>
                      <a:pt x="139" y="79"/>
                      <a:pt x="135" y="77"/>
                    </a:cubicBezTo>
                    <a:moveTo>
                      <a:pt x="52" y="77"/>
                    </a:moveTo>
                    <a:cubicBezTo>
                      <a:pt x="50" y="79"/>
                      <a:pt x="48" y="82"/>
                      <a:pt x="47" y="85"/>
                    </a:cubicBezTo>
                    <a:cubicBezTo>
                      <a:pt x="48" y="86"/>
                      <a:pt x="49" y="86"/>
                      <a:pt x="50" y="87"/>
                    </a:cubicBezTo>
                    <a:cubicBezTo>
                      <a:pt x="55" y="78"/>
                      <a:pt x="55" y="78"/>
                      <a:pt x="55" y="78"/>
                    </a:cubicBezTo>
                    <a:cubicBezTo>
                      <a:pt x="54" y="78"/>
                      <a:pt x="53" y="77"/>
                      <a:pt x="52" y="77"/>
                    </a:cubicBezTo>
                    <a:moveTo>
                      <a:pt x="115" y="76"/>
                    </a:moveTo>
                    <a:cubicBezTo>
                      <a:pt x="114" y="78"/>
                      <a:pt x="113" y="81"/>
                      <a:pt x="112" y="83"/>
                    </a:cubicBezTo>
                    <a:cubicBezTo>
                      <a:pt x="114" y="84"/>
                      <a:pt x="116" y="85"/>
                      <a:pt x="118" y="87"/>
                    </a:cubicBezTo>
                    <a:cubicBezTo>
                      <a:pt x="120" y="85"/>
                      <a:pt x="121" y="82"/>
                      <a:pt x="122" y="80"/>
                    </a:cubicBezTo>
                    <a:cubicBezTo>
                      <a:pt x="120" y="79"/>
                      <a:pt x="118" y="77"/>
                      <a:pt x="115" y="76"/>
                    </a:cubicBezTo>
                    <a:moveTo>
                      <a:pt x="155" y="76"/>
                    </a:moveTo>
                    <a:cubicBezTo>
                      <a:pt x="155" y="76"/>
                      <a:pt x="154" y="77"/>
                      <a:pt x="154" y="77"/>
                    </a:cubicBezTo>
                    <a:cubicBezTo>
                      <a:pt x="155" y="78"/>
                      <a:pt x="156" y="78"/>
                      <a:pt x="157" y="79"/>
                    </a:cubicBezTo>
                    <a:cubicBezTo>
                      <a:pt x="158" y="80"/>
                      <a:pt x="160" y="81"/>
                      <a:pt x="161" y="82"/>
                    </a:cubicBezTo>
                    <a:cubicBezTo>
                      <a:pt x="162" y="81"/>
                      <a:pt x="162" y="81"/>
                      <a:pt x="162" y="81"/>
                    </a:cubicBezTo>
                    <a:cubicBezTo>
                      <a:pt x="159" y="79"/>
                      <a:pt x="157" y="77"/>
                      <a:pt x="155" y="76"/>
                    </a:cubicBezTo>
                    <a:moveTo>
                      <a:pt x="116" y="76"/>
                    </a:moveTo>
                    <a:cubicBezTo>
                      <a:pt x="116" y="76"/>
                      <a:pt x="116" y="76"/>
                      <a:pt x="116" y="76"/>
                    </a:cubicBezTo>
                    <a:cubicBezTo>
                      <a:pt x="118" y="77"/>
                      <a:pt x="120" y="78"/>
                      <a:pt x="122" y="80"/>
                    </a:cubicBezTo>
                    <a:cubicBezTo>
                      <a:pt x="122" y="80"/>
                      <a:pt x="122" y="80"/>
                      <a:pt x="122" y="80"/>
                    </a:cubicBezTo>
                    <a:cubicBezTo>
                      <a:pt x="120" y="79"/>
                      <a:pt x="118" y="77"/>
                      <a:pt x="116" y="76"/>
                    </a:cubicBezTo>
                    <a:moveTo>
                      <a:pt x="125" y="75"/>
                    </a:moveTo>
                    <a:cubicBezTo>
                      <a:pt x="125" y="75"/>
                      <a:pt x="125" y="75"/>
                      <a:pt x="125" y="76"/>
                    </a:cubicBezTo>
                    <a:cubicBezTo>
                      <a:pt x="125" y="76"/>
                      <a:pt x="125" y="76"/>
                      <a:pt x="125" y="76"/>
                    </a:cubicBezTo>
                    <a:cubicBezTo>
                      <a:pt x="125" y="76"/>
                      <a:pt x="125" y="75"/>
                      <a:pt x="125" y="75"/>
                    </a:cubicBezTo>
                    <a:cubicBezTo>
                      <a:pt x="125" y="75"/>
                      <a:pt x="125" y="75"/>
                      <a:pt x="125" y="75"/>
                    </a:cubicBezTo>
                    <a:moveTo>
                      <a:pt x="155" y="75"/>
                    </a:moveTo>
                    <a:cubicBezTo>
                      <a:pt x="155" y="75"/>
                      <a:pt x="155" y="76"/>
                      <a:pt x="155" y="76"/>
                    </a:cubicBezTo>
                    <a:cubicBezTo>
                      <a:pt x="158" y="77"/>
                      <a:pt x="160" y="79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1" y="79"/>
                      <a:pt x="160" y="78"/>
                      <a:pt x="158" y="77"/>
                    </a:cubicBezTo>
                    <a:cubicBezTo>
                      <a:pt x="157" y="76"/>
                      <a:pt x="156" y="76"/>
                      <a:pt x="155" y="75"/>
                    </a:cubicBezTo>
                    <a:moveTo>
                      <a:pt x="180" y="75"/>
                    </a:moveTo>
                    <a:cubicBezTo>
                      <a:pt x="180" y="75"/>
                      <a:pt x="180" y="75"/>
                      <a:pt x="180" y="75"/>
                    </a:cubicBezTo>
                    <a:cubicBezTo>
                      <a:pt x="182" y="76"/>
                      <a:pt x="183" y="77"/>
                      <a:pt x="185" y="78"/>
                    </a:cubicBezTo>
                    <a:cubicBezTo>
                      <a:pt x="185" y="78"/>
                      <a:pt x="185" y="78"/>
                      <a:pt x="185" y="78"/>
                    </a:cubicBezTo>
                    <a:cubicBezTo>
                      <a:pt x="183" y="77"/>
                      <a:pt x="182" y="76"/>
                      <a:pt x="180" y="75"/>
                    </a:cubicBezTo>
                    <a:moveTo>
                      <a:pt x="112" y="74"/>
                    </a:moveTo>
                    <a:cubicBezTo>
                      <a:pt x="111" y="76"/>
                      <a:pt x="110" y="79"/>
                      <a:pt x="108" y="81"/>
                    </a:cubicBezTo>
                    <a:cubicBezTo>
                      <a:pt x="109" y="81"/>
                      <a:pt x="109" y="81"/>
                      <a:pt x="110" y="82"/>
                    </a:cubicBezTo>
                    <a:cubicBezTo>
                      <a:pt x="111" y="79"/>
                      <a:pt x="112" y="77"/>
                      <a:pt x="114" y="75"/>
                    </a:cubicBezTo>
                    <a:cubicBezTo>
                      <a:pt x="113" y="75"/>
                      <a:pt x="113" y="74"/>
                      <a:pt x="112" y="74"/>
                    </a:cubicBezTo>
                    <a:moveTo>
                      <a:pt x="112" y="74"/>
                    </a:moveTo>
                    <a:cubicBezTo>
                      <a:pt x="112" y="74"/>
                      <a:pt x="112" y="74"/>
                      <a:pt x="112" y="74"/>
                    </a:cubicBezTo>
                    <a:cubicBezTo>
                      <a:pt x="113" y="74"/>
                      <a:pt x="113" y="75"/>
                      <a:pt x="114" y="75"/>
                    </a:cubicBezTo>
                    <a:cubicBezTo>
                      <a:pt x="114" y="75"/>
                      <a:pt x="114" y="75"/>
                      <a:pt x="114" y="75"/>
                    </a:cubicBezTo>
                    <a:cubicBezTo>
                      <a:pt x="113" y="75"/>
                      <a:pt x="113" y="74"/>
                      <a:pt x="112" y="74"/>
                    </a:cubicBezTo>
                    <a:moveTo>
                      <a:pt x="137" y="74"/>
                    </a:moveTo>
                    <a:cubicBezTo>
                      <a:pt x="137" y="74"/>
                      <a:pt x="136" y="75"/>
                      <a:pt x="136" y="76"/>
                    </a:cubicBezTo>
                    <a:cubicBezTo>
                      <a:pt x="139" y="77"/>
                      <a:pt x="143" y="79"/>
                      <a:pt x="146" y="81"/>
                    </a:cubicBezTo>
                    <a:cubicBezTo>
                      <a:pt x="146" y="81"/>
                      <a:pt x="147" y="80"/>
                      <a:pt x="147" y="80"/>
                    </a:cubicBezTo>
                    <a:cubicBezTo>
                      <a:pt x="144" y="78"/>
                      <a:pt x="140" y="76"/>
                      <a:pt x="137" y="74"/>
                    </a:cubicBezTo>
                    <a:moveTo>
                      <a:pt x="156" y="74"/>
                    </a:moveTo>
                    <a:cubicBezTo>
                      <a:pt x="156" y="74"/>
                      <a:pt x="156" y="75"/>
                      <a:pt x="155" y="75"/>
                    </a:cubicBezTo>
                    <a:cubicBezTo>
                      <a:pt x="158" y="76"/>
                      <a:pt x="160" y="78"/>
                      <a:pt x="163" y="79"/>
                    </a:cubicBezTo>
                    <a:cubicBezTo>
                      <a:pt x="163" y="79"/>
                      <a:pt x="163" y="79"/>
                      <a:pt x="163" y="79"/>
                    </a:cubicBezTo>
                    <a:cubicBezTo>
                      <a:pt x="163" y="79"/>
                      <a:pt x="163" y="78"/>
                      <a:pt x="164" y="78"/>
                    </a:cubicBezTo>
                    <a:cubicBezTo>
                      <a:pt x="162" y="77"/>
                      <a:pt x="160" y="76"/>
                      <a:pt x="158" y="75"/>
                    </a:cubicBezTo>
                    <a:cubicBezTo>
                      <a:pt x="157" y="74"/>
                      <a:pt x="157" y="74"/>
                      <a:pt x="156" y="74"/>
                    </a:cubicBezTo>
                    <a:moveTo>
                      <a:pt x="157" y="73"/>
                    </a:moveTo>
                    <a:cubicBezTo>
                      <a:pt x="157" y="73"/>
                      <a:pt x="157" y="73"/>
                      <a:pt x="157" y="73"/>
                    </a:cubicBezTo>
                    <a:cubicBezTo>
                      <a:pt x="159" y="75"/>
                      <a:pt x="162" y="76"/>
                      <a:pt x="164" y="77"/>
                    </a:cubicBezTo>
                    <a:cubicBezTo>
                      <a:pt x="164" y="77"/>
                      <a:pt x="164" y="77"/>
                      <a:pt x="164" y="77"/>
                    </a:cubicBezTo>
                    <a:cubicBezTo>
                      <a:pt x="162" y="76"/>
                      <a:pt x="159" y="74"/>
                      <a:pt x="157" y="73"/>
                    </a:cubicBezTo>
                    <a:moveTo>
                      <a:pt x="117" y="73"/>
                    </a:moveTo>
                    <a:cubicBezTo>
                      <a:pt x="117" y="73"/>
                      <a:pt x="117" y="74"/>
                      <a:pt x="117" y="74"/>
                    </a:cubicBezTo>
                    <a:cubicBezTo>
                      <a:pt x="119" y="75"/>
                      <a:pt x="121" y="77"/>
                      <a:pt x="123" y="78"/>
                    </a:cubicBezTo>
                    <a:cubicBezTo>
                      <a:pt x="124" y="78"/>
                      <a:pt x="124" y="77"/>
                      <a:pt x="124" y="77"/>
                    </a:cubicBezTo>
                    <a:cubicBezTo>
                      <a:pt x="122" y="75"/>
                      <a:pt x="120" y="74"/>
                      <a:pt x="117" y="73"/>
                    </a:cubicBezTo>
                    <a:moveTo>
                      <a:pt x="182" y="73"/>
                    </a:moveTo>
                    <a:cubicBezTo>
                      <a:pt x="182" y="73"/>
                      <a:pt x="181" y="74"/>
                      <a:pt x="181" y="75"/>
                    </a:cubicBezTo>
                    <a:cubicBezTo>
                      <a:pt x="182" y="76"/>
                      <a:pt x="184" y="77"/>
                      <a:pt x="185" y="78"/>
                    </a:cubicBezTo>
                    <a:cubicBezTo>
                      <a:pt x="186" y="77"/>
                      <a:pt x="186" y="76"/>
                      <a:pt x="187" y="75"/>
                    </a:cubicBezTo>
                    <a:cubicBezTo>
                      <a:pt x="185" y="74"/>
                      <a:pt x="183" y="74"/>
                      <a:pt x="182" y="73"/>
                    </a:cubicBezTo>
                    <a:moveTo>
                      <a:pt x="157" y="72"/>
                    </a:moveTo>
                    <a:cubicBezTo>
                      <a:pt x="157" y="72"/>
                      <a:pt x="157" y="72"/>
                      <a:pt x="157" y="72"/>
                    </a:cubicBezTo>
                    <a:cubicBezTo>
                      <a:pt x="159" y="74"/>
                      <a:pt x="162" y="75"/>
                      <a:pt x="164" y="77"/>
                    </a:cubicBezTo>
                    <a:cubicBezTo>
                      <a:pt x="164" y="77"/>
                      <a:pt x="164" y="76"/>
                      <a:pt x="165" y="76"/>
                    </a:cubicBezTo>
                    <a:cubicBezTo>
                      <a:pt x="162" y="75"/>
                      <a:pt x="160" y="73"/>
                      <a:pt x="157" y="72"/>
                    </a:cubicBezTo>
                    <a:moveTo>
                      <a:pt x="127" y="72"/>
                    </a:moveTo>
                    <a:cubicBezTo>
                      <a:pt x="126" y="73"/>
                      <a:pt x="126" y="74"/>
                      <a:pt x="125" y="75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26" y="74"/>
                      <a:pt x="127" y="73"/>
                      <a:pt x="127" y="72"/>
                    </a:cubicBezTo>
                    <a:cubicBezTo>
                      <a:pt x="127" y="72"/>
                      <a:pt x="127" y="72"/>
                      <a:pt x="127" y="72"/>
                    </a:cubicBezTo>
                    <a:moveTo>
                      <a:pt x="118" y="72"/>
                    </a:moveTo>
                    <a:cubicBezTo>
                      <a:pt x="118" y="72"/>
                      <a:pt x="118" y="72"/>
                      <a:pt x="118" y="72"/>
                    </a:cubicBezTo>
                    <a:cubicBezTo>
                      <a:pt x="120" y="73"/>
                      <a:pt x="123" y="74"/>
                      <a:pt x="125" y="76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18" y="72"/>
                      <a:pt x="118" y="72"/>
                      <a:pt x="118" y="72"/>
                    </a:cubicBezTo>
                    <a:moveTo>
                      <a:pt x="174" y="71"/>
                    </a:moveTo>
                    <a:cubicBezTo>
                      <a:pt x="174" y="71"/>
                      <a:pt x="174" y="71"/>
                      <a:pt x="174" y="72"/>
                    </a:cubicBezTo>
                    <a:cubicBezTo>
                      <a:pt x="176" y="73"/>
                      <a:pt x="178" y="74"/>
                      <a:pt x="180" y="75"/>
                    </a:cubicBezTo>
                    <a:cubicBezTo>
                      <a:pt x="180" y="75"/>
                      <a:pt x="180" y="75"/>
                      <a:pt x="180" y="75"/>
                    </a:cubicBezTo>
                    <a:cubicBezTo>
                      <a:pt x="178" y="74"/>
                      <a:pt x="176" y="73"/>
                      <a:pt x="174" y="71"/>
                    </a:cubicBezTo>
                    <a:moveTo>
                      <a:pt x="107" y="71"/>
                    </a:moveTo>
                    <a:cubicBezTo>
                      <a:pt x="106" y="74"/>
                      <a:pt x="105" y="76"/>
                      <a:pt x="103" y="78"/>
                    </a:cubicBezTo>
                    <a:cubicBezTo>
                      <a:pt x="104" y="79"/>
                      <a:pt x="105" y="79"/>
                      <a:pt x="106" y="80"/>
                    </a:cubicBezTo>
                    <a:cubicBezTo>
                      <a:pt x="106" y="80"/>
                      <a:pt x="106" y="80"/>
                      <a:pt x="106" y="80"/>
                    </a:cubicBezTo>
                    <a:cubicBezTo>
                      <a:pt x="108" y="78"/>
                      <a:pt x="109" y="75"/>
                      <a:pt x="110" y="73"/>
                    </a:cubicBezTo>
                    <a:cubicBezTo>
                      <a:pt x="109" y="72"/>
                      <a:pt x="108" y="72"/>
                      <a:pt x="107" y="71"/>
                    </a:cubicBezTo>
                    <a:moveTo>
                      <a:pt x="107" y="71"/>
                    </a:moveTo>
                    <a:cubicBezTo>
                      <a:pt x="107" y="71"/>
                      <a:pt x="107" y="71"/>
                      <a:pt x="107" y="71"/>
                    </a:cubicBezTo>
                    <a:cubicBezTo>
                      <a:pt x="108" y="72"/>
                      <a:pt x="109" y="72"/>
                      <a:pt x="110" y="73"/>
                    </a:cubicBezTo>
                    <a:cubicBezTo>
                      <a:pt x="110" y="73"/>
                      <a:pt x="110" y="73"/>
                      <a:pt x="110" y="73"/>
                    </a:cubicBezTo>
                    <a:cubicBezTo>
                      <a:pt x="109" y="72"/>
                      <a:pt x="108" y="72"/>
                      <a:pt x="107" y="71"/>
                    </a:cubicBezTo>
                    <a:moveTo>
                      <a:pt x="183" y="71"/>
                    </a:moveTo>
                    <a:cubicBezTo>
                      <a:pt x="183" y="71"/>
                      <a:pt x="182" y="72"/>
                      <a:pt x="182" y="72"/>
                    </a:cubicBezTo>
                    <a:cubicBezTo>
                      <a:pt x="184" y="73"/>
                      <a:pt x="185" y="74"/>
                      <a:pt x="187" y="75"/>
                    </a:cubicBezTo>
                    <a:cubicBezTo>
                      <a:pt x="187" y="75"/>
                      <a:pt x="187" y="74"/>
                      <a:pt x="188" y="74"/>
                    </a:cubicBezTo>
                    <a:cubicBezTo>
                      <a:pt x="186" y="73"/>
                      <a:pt x="184" y="72"/>
                      <a:pt x="183" y="71"/>
                    </a:cubicBezTo>
                    <a:moveTo>
                      <a:pt x="92" y="71"/>
                    </a:moveTo>
                    <a:cubicBezTo>
                      <a:pt x="92" y="71"/>
                      <a:pt x="92" y="71"/>
                      <a:pt x="92" y="71"/>
                    </a:cubicBezTo>
                    <a:cubicBezTo>
                      <a:pt x="92" y="71"/>
                      <a:pt x="93" y="72"/>
                      <a:pt x="94" y="72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93" y="72"/>
                      <a:pt x="92" y="71"/>
                      <a:pt x="92" y="71"/>
                    </a:cubicBezTo>
                    <a:moveTo>
                      <a:pt x="114" y="71"/>
                    </a:moveTo>
                    <a:cubicBezTo>
                      <a:pt x="114" y="71"/>
                      <a:pt x="114" y="72"/>
                      <a:pt x="114" y="72"/>
                    </a:cubicBezTo>
                    <a:cubicBezTo>
                      <a:pt x="114" y="72"/>
                      <a:pt x="114" y="73"/>
                      <a:pt x="115" y="73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5" y="71"/>
                      <a:pt x="115" y="71"/>
                      <a:pt x="114" y="71"/>
                    </a:cubicBezTo>
                    <a:moveTo>
                      <a:pt x="73" y="71"/>
                    </a:moveTo>
                    <a:cubicBezTo>
                      <a:pt x="71" y="74"/>
                      <a:pt x="69" y="78"/>
                      <a:pt x="67" y="81"/>
                    </a:cubicBezTo>
                    <a:cubicBezTo>
                      <a:pt x="67" y="81"/>
                      <a:pt x="68" y="82"/>
                      <a:pt x="69" y="82"/>
                    </a:cubicBezTo>
                    <a:cubicBezTo>
                      <a:pt x="71" y="79"/>
                      <a:pt x="73" y="75"/>
                      <a:pt x="75" y="72"/>
                    </a:cubicBezTo>
                    <a:cubicBezTo>
                      <a:pt x="74" y="72"/>
                      <a:pt x="74" y="71"/>
                      <a:pt x="73" y="71"/>
                    </a:cubicBezTo>
                    <a:moveTo>
                      <a:pt x="91" y="71"/>
                    </a:move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moveTo>
                      <a:pt x="128" y="70"/>
                    </a:moveTo>
                    <a:cubicBezTo>
                      <a:pt x="128" y="70"/>
                      <a:pt x="128" y="70"/>
                      <a:pt x="128" y="71"/>
                    </a:cubicBezTo>
                    <a:cubicBezTo>
                      <a:pt x="128" y="71"/>
                      <a:pt x="128" y="71"/>
                      <a:pt x="128" y="71"/>
                    </a:cubicBezTo>
                    <a:cubicBezTo>
                      <a:pt x="128" y="71"/>
                      <a:pt x="128" y="70"/>
                      <a:pt x="128" y="70"/>
                    </a:cubicBezTo>
                    <a:cubicBezTo>
                      <a:pt x="128" y="70"/>
                      <a:pt x="128" y="70"/>
                      <a:pt x="128" y="70"/>
                    </a:cubicBezTo>
                    <a:moveTo>
                      <a:pt x="115" y="70"/>
                    </a:moveTo>
                    <a:cubicBezTo>
                      <a:pt x="115" y="70"/>
                      <a:pt x="115" y="70"/>
                      <a:pt x="115" y="70"/>
                    </a:cubicBezTo>
                    <a:cubicBezTo>
                      <a:pt x="115" y="70"/>
                      <a:pt x="116" y="70"/>
                      <a:pt x="116" y="70"/>
                    </a:cubicBezTo>
                    <a:cubicBezTo>
                      <a:pt x="116" y="70"/>
                      <a:pt x="116" y="70"/>
                      <a:pt x="116" y="70"/>
                    </a:cubicBezTo>
                    <a:cubicBezTo>
                      <a:pt x="115" y="70"/>
                      <a:pt x="115" y="70"/>
                      <a:pt x="115" y="70"/>
                    </a:cubicBezTo>
                    <a:moveTo>
                      <a:pt x="171" y="70"/>
                    </a:moveTo>
                    <a:cubicBezTo>
                      <a:pt x="171" y="70"/>
                      <a:pt x="171" y="70"/>
                      <a:pt x="171" y="70"/>
                    </a:cubicBezTo>
                    <a:cubicBezTo>
                      <a:pt x="172" y="70"/>
                      <a:pt x="172" y="70"/>
                      <a:pt x="172" y="70"/>
                    </a:cubicBezTo>
                    <a:cubicBezTo>
                      <a:pt x="172" y="70"/>
                      <a:pt x="172" y="70"/>
                      <a:pt x="172" y="70"/>
                    </a:cubicBezTo>
                    <a:cubicBezTo>
                      <a:pt x="172" y="70"/>
                      <a:pt x="172" y="70"/>
                      <a:pt x="171" y="70"/>
                    </a:cubicBezTo>
                    <a:moveTo>
                      <a:pt x="129" y="69"/>
                    </a:moveTo>
                    <a:cubicBezTo>
                      <a:pt x="128" y="69"/>
                      <a:pt x="128" y="70"/>
                      <a:pt x="128" y="70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8" y="70"/>
                      <a:pt x="128" y="69"/>
                      <a:pt x="129" y="69"/>
                    </a:cubicBezTo>
                    <a:cubicBezTo>
                      <a:pt x="129" y="69"/>
                      <a:pt x="129" y="69"/>
                      <a:pt x="129" y="69"/>
                    </a:cubicBezTo>
                    <a:moveTo>
                      <a:pt x="176" y="69"/>
                    </a:moveTo>
                    <a:cubicBezTo>
                      <a:pt x="175" y="69"/>
                      <a:pt x="175" y="70"/>
                      <a:pt x="174" y="71"/>
                    </a:cubicBezTo>
                    <a:cubicBezTo>
                      <a:pt x="175" y="71"/>
                      <a:pt x="176" y="72"/>
                      <a:pt x="178" y="73"/>
                    </a:cubicBezTo>
                    <a:cubicBezTo>
                      <a:pt x="178" y="73"/>
                      <a:pt x="179" y="74"/>
                      <a:pt x="180" y="74"/>
                    </a:cubicBezTo>
                    <a:cubicBezTo>
                      <a:pt x="181" y="74"/>
                      <a:pt x="181" y="73"/>
                      <a:pt x="182" y="72"/>
                    </a:cubicBezTo>
                    <a:cubicBezTo>
                      <a:pt x="180" y="71"/>
                      <a:pt x="178" y="70"/>
                      <a:pt x="176" y="69"/>
                    </a:cubicBezTo>
                    <a:moveTo>
                      <a:pt x="109" y="68"/>
                    </a:moveTo>
                    <a:cubicBezTo>
                      <a:pt x="109" y="68"/>
                      <a:pt x="109" y="69"/>
                      <a:pt x="109" y="69"/>
                    </a:cubicBezTo>
                    <a:cubicBezTo>
                      <a:pt x="110" y="70"/>
                      <a:pt x="111" y="70"/>
                      <a:pt x="112" y="71"/>
                    </a:cubicBezTo>
                    <a:cubicBezTo>
                      <a:pt x="112" y="71"/>
                      <a:pt x="112" y="70"/>
                      <a:pt x="112" y="70"/>
                    </a:cubicBezTo>
                    <a:cubicBezTo>
                      <a:pt x="111" y="69"/>
                      <a:pt x="110" y="69"/>
                      <a:pt x="109" y="68"/>
                    </a:cubicBezTo>
                    <a:moveTo>
                      <a:pt x="120" y="68"/>
                    </a:moveTo>
                    <a:cubicBezTo>
                      <a:pt x="120" y="69"/>
                      <a:pt x="119" y="70"/>
                      <a:pt x="119" y="71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71"/>
                      <a:pt x="121" y="73"/>
                      <a:pt x="125" y="75"/>
                    </a:cubicBezTo>
                    <a:cubicBezTo>
                      <a:pt x="126" y="74"/>
                      <a:pt x="126" y="73"/>
                      <a:pt x="127" y="72"/>
                    </a:cubicBezTo>
                    <a:cubicBezTo>
                      <a:pt x="125" y="70"/>
                      <a:pt x="123" y="69"/>
                      <a:pt x="120" y="68"/>
                    </a:cubicBezTo>
                    <a:moveTo>
                      <a:pt x="141" y="67"/>
                    </a:moveTo>
                    <a:cubicBezTo>
                      <a:pt x="141" y="68"/>
                      <a:pt x="141" y="68"/>
                      <a:pt x="140" y="69"/>
                    </a:cubicBezTo>
                    <a:cubicBezTo>
                      <a:pt x="141" y="69"/>
                      <a:pt x="141" y="69"/>
                      <a:pt x="141" y="69"/>
                    </a:cubicBezTo>
                    <a:cubicBezTo>
                      <a:pt x="144" y="71"/>
                      <a:pt x="147" y="73"/>
                      <a:pt x="150" y="75"/>
                    </a:cubicBezTo>
                    <a:cubicBezTo>
                      <a:pt x="150" y="74"/>
                      <a:pt x="150" y="74"/>
                      <a:pt x="151" y="73"/>
                    </a:cubicBezTo>
                    <a:cubicBezTo>
                      <a:pt x="147" y="71"/>
                      <a:pt x="144" y="69"/>
                      <a:pt x="141" y="67"/>
                    </a:cubicBezTo>
                    <a:moveTo>
                      <a:pt x="177" y="67"/>
                    </a:moveTo>
                    <a:cubicBezTo>
                      <a:pt x="176" y="68"/>
                      <a:pt x="176" y="68"/>
                      <a:pt x="176" y="69"/>
                    </a:cubicBezTo>
                    <a:cubicBezTo>
                      <a:pt x="178" y="70"/>
                      <a:pt x="180" y="71"/>
                      <a:pt x="182" y="72"/>
                    </a:cubicBezTo>
                    <a:cubicBezTo>
                      <a:pt x="182" y="72"/>
                      <a:pt x="182" y="71"/>
                      <a:pt x="182" y="71"/>
                    </a:cubicBezTo>
                    <a:cubicBezTo>
                      <a:pt x="181" y="70"/>
                      <a:pt x="179" y="68"/>
                      <a:pt x="177" y="67"/>
                    </a:cubicBezTo>
                    <a:moveTo>
                      <a:pt x="121" y="66"/>
                    </a:moveTo>
                    <a:cubicBezTo>
                      <a:pt x="121" y="66"/>
                      <a:pt x="121" y="67"/>
                      <a:pt x="121" y="67"/>
                    </a:cubicBezTo>
                    <a:cubicBezTo>
                      <a:pt x="123" y="68"/>
                      <a:pt x="125" y="69"/>
                      <a:pt x="128" y="71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1" y="66"/>
                      <a:pt x="121" y="66"/>
                      <a:pt x="121" y="66"/>
                    </a:cubicBezTo>
                    <a:moveTo>
                      <a:pt x="117" y="66"/>
                    </a:moveTo>
                    <a:cubicBezTo>
                      <a:pt x="117" y="67"/>
                      <a:pt x="116" y="68"/>
                      <a:pt x="115" y="69"/>
                    </a:cubicBezTo>
                    <a:cubicBezTo>
                      <a:pt x="116" y="69"/>
                      <a:pt x="116" y="69"/>
                      <a:pt x="117" y="70"/>
                    </a:cubicBezTo>
                    <a:cubicBezTo>
                      <a:pt x="117" y="69"/>
                      <a:pt x="118" y="68"/>
                      <a:pt x="118" y="67"/>
                    </a:cubicBezTo>
                    <a:cubicBezTo>
                      <a:pt x="118" y="66"/>
                      <a:pt x="118" y="66"/>
                      <a:pt x="117" y="66"/>
                    </a:cubicBezTo>
                    <a:moveTo>
                      <a:pt x="174" y="66"/>
                    </a:moveTo>
                    <a:cubicBezTo>
                      <a:pt x="173" y="67"/>
                      <a:pt x="172" y="68"/>
                      <a:pt x="172" y="69"/>
                    </a:cubicBezTo>
                    <a:cubicBezTo>
                      <a:pt x="172" y="69"/>
                      <a:pt x="172" y="69"/>
                      <a:pt x="172" y="69"/>
                    </a:cubicBezTo>
                    <a:cubicBezTo>
                      <a:pt x="172" y="69"/>
                      <a:pt x="172" y="70"/>
                      <a:pt x="173" y="70"/>
                    </a:cubicBezTo>
                    <a:cubicBezTo>
                      <a:pt x="173" y="69"/>
                      <a:pt x="173" y="68"/>
                      <a:pt x="174" y="68"/>
                    </a:cubicBezTo>
                    <a:cubicBezTo>
                      <a:pt x="174" y="67"/>
                      <a:pt x="174" y="67"/>
                      <a:pt x="174" y="67"/>
                    </a:cubicBezTo>
                    <a:cubicBezTo>
                      <a:pt x="174" y="67"/>
                      <a:pt x="174" y="67"/>
                      <a:pt x="174" y="67"/>
                    </a:cubicBezTo>
                    <a:cubicBezTo>
                      <a:pt x="174" y="67"/>
                      <a:pt x="174" y="67"/>
                      <a:pt x="175" y="66"/>
                    </a:cubicBezTo>
                    <a:cubicBezTo>
                      <a:pt x="174" y="66"/>
                      <a:pt x="174" y="66"/>
                      <a:pt x="174" y="66"/>
                    </a:cubicBezTo>
                    <a:moveTo>
                      <a:pt x="142" y="66"/>
                    </a:moveTo>
                    <a:cubicBezTo>
                      <a:pt x="142" y="66"/>
                      <a:pt x="142" y="67"/>
                      <a:pt x="141" y="67"/>
                    </a:cubicBezTo>
                    <a:cubicBezTo>
                      <a:pt x="143" y="68"/>
                      <a:pt x="145" y="69"/>
                      <a:pt x="146" y="70"/>
                    </a:cubicBezTo>
                    <a:cubicBezTo>
                      <a:pt x="148" y="71"/>
                      <a:pt x="149" y="72"/>
                      <a:pt x="151" y="73"/>
                    </a:cubicBezTo>
                    <a:cubicBezTo>
                      <a:pt x="151" y="73"/>
                      <a:pt x="151" y="73"/>
                      <a:pt x="151" y="73"/>
                    </a:cubicBezTo>
                    <a:cubicBezTo>
                      <a:pt x="150" y="72"/>
                      <a:pt x="148" y="71"/>
                      <a:pt x="147" y="70"/>
                    </a:cubicBezTo>
                    <a:cubicBezTo>
                      <a:pt x="148" y="71"/>
                      <a:pt x="150" y="72"/>
                      <a:pt x="151" y="72"/>
                    </a:cubicBezTo>
                    <a:cubicBezTo>
                      <a:pt x="151" y="72"/>
                      <a:pt x="152" y="72"/>
                      <a:pt x="152" y="71"/>
                    </a:cubicBezTo>
                    <a:cubicBezTo>
                      <a:pt x="149" y="69"/>
                      <a:pt x="146" y="67"/>
                      <a:pt x="142" y="66"/>
                    </a:cubicBezTo>
                    <a:moveTo>
                      <a:pt x="122" y="65"/>
                    </a:moveTo>
                    <a:cubicBezTo>
                      <a:pt x="122" y="65"/>
                      <a:pt x="121" y="66"/>
                      <a:pt x="121" y="66"/>
                    </a:cubicBezTo>
                    <a:cubicBezTo>
                      <a:pt x="123" y="67"/>
                      <a:pt x="126" y="69"/>
                      <a:pt x="128" y="70"/>
                    </a:cubicBezTo>
                    <a:cubicBezTo>
                      <a:pt x="128" y="70"/>
                      <a:pt x="128" y="69"/>
                      <a:pt x="129" y="69"/>
                    </a:cubicBezTo>
                    <a:cubicBezTo>
                      <a:pt x="126" y="68"/>
                      <a:pt x="124" y="66"/>
                      <a:pt x="122" y="65"/>
                    </a:cubicBezTo>
                    <a:moveTo>
                      <a:pt x="143" y="65"/>
                    </a:moveTo>
                    <a:cubicBezTo>
                      <a:pt x="143" y="65"/>
                      <a:pt x="143" y="65"/>
                      <a:pt x="143" y="65"/>
                    </a:cubicBezTo>
                    <a:cubicBezTo>
                      <a:pt x="143" y="65"/>
                      <a:pt x="143" y="65"/>
                      <a:pt x="143" y="65"/>
                    </a:cubicBezTo>
                    <a:cubicBezTo>
                      <a:pt x="146" y="67"/>
                      <a:pt x="149" y="69"/>
                      <a:pt x="152" y="71"/>
                    </a:cubicBezTo>
                    <a:cubicBezTo>
                      <a:pt x="152" y="71"/>
                      <a:pt x="152" y="70"/>
                      <a:pt x="152" y="70"/>
                    </a:cubicBezTo>
                    <a:cubicBezTo>
                      <a:pt x="149" y="69"/>
                      <a:pt x="146" y="67"/>
                      <a:pt x="143" y="65"/>
                    </a:cubicBezTo>
                    <a:moveTo>
                      <a:pt x="118" y="64"/>
                    </a:moveTo>
                    <a:cubicBezTo>
                      <a:pt x="118" y="65"/>
                      <a:pt x="118" y="65"/>
                      <a:pt x="118" y="65"/>
                    </a:cubicBezTo>
                    <a:cubicBezTo>
                      <a:pt x="118" y="65"/>
                      <a:pt x="119" y="65"/>
                      <a:pt x="119" y="66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18" y="64"/>
                      <a:pt x="118" y="64"/>
                      <a:pt x="118" y="64"/>
                    </a:cubicBezTo>
                    <a:moveTo>
                      <a:pt x="96" y="64"/>
                    </a:moveTo>
                    <a:cubicBezTo>
                      <a:pt x="96" y="64"/>
                      <a:pt x="96" y="64"/>
                      <a:pt x="96" y="65"/>
                    </a:cubicBezTo>
                    <a:cubicBezTo>
                      <a:pt x="94" y="67"/>
                      <a:pt x="93" y="69"/>
                      <a:pt x="92" y="71"/>
                    </a:cubicBezTo>
                    <a:cubicBezTo>
                      <a:pt x="92" y="71"/>
                      <a:pt x="93" y="72"/>
                      <a:pt x="94" y="72"/>
                    </a:cubicBezTo>
                    <a:cubicBezTo>
                      <a:pt x="95" y="70"/>
                      <a:pt x="97" y="68"/>
                      <a:pt x="98" y="66"/>
                    </a:cubicBezTo>
                    <a:cubicBezTo>
                      <a:pt x="97" y="66"/>
                      <a:pt x="97" y="65"/>
                      <a:pt x="97" y="65"/>
                    </a:cubicBezTo>
                    <a:cubicBezTo>
                      <a:pt x="97" y="65"/>
                      <a:pt x="97" y="66"/>
                      <a:pt x="98" y="66"/>
                    </a:cubicBezTo>
                    <a:cubicBezTo>
                      <a:pt x="98" y="66"/>
                      <a:pt x="98" y="66"/>
                      <a:pt x="98" y="66"/>
                    </a:cubicBezTo>
                    <a:cubicBezTo>
                      <a:pt x="97" y="65"/>
                      <a:pt x="97" y="65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moveTo>
                      <a:pt x="143" y="64"/>
                    </a:moveTo>
                    <a:cubicBezTo>
                      <a:pt x="143" y="64"/>
                      <a:pt x="143" y="64"/>
                      <a:pt x="143" y="64"/>
                    </a:cubicBezTo>
                    <a:cubicBezTo>
                      <a:pt x="146" y="66"/>
                      <a:pt x="149" y="68"/>
                      <a:pt x="153" y="70"/>
                    </a:cubicBezTo>
                    <a:cubicBezTo>
                      <a:pt x="153" y="70"/>
                      <a:pt x="153" y="70"/>
                      <a:pt x="153" y="69"/>
                    </a:cubicBezTo>
                    <a:cubicBezTo>
                      <a:pt x="150" y="68"/>
                      <a:pt x="147" y="66"/>
                      <a:pt x="144" y="64"/>
                    </a:cubicBezTo>
                    <a:cubicBezTo>
                      <a:pt x="144" y="64"/>
                      <a:pt x="144" y="64"/>
                      <a:pt x="143" y="64"/>
                    </a:cubicBezTo>
                    <a:cubicBezTo>
                      <a:pt x="143" y="64"/>
                      <a:pt x="143" y="64"/>
                      <a:pt x="143" y="64"/>
                    </a:cubicBezTo>
                    <a:moveTo>
                      <a:pt x="162" y="64"/>
                    </a:moveTo>
                    <a:cubicBezTo>
                      <a:pt x="162" y="64"/>
                      <a:pt x="162" y="64"/>
                      <a:pt x="162" y="64"/>
                    </a:cubicBezTo>
                    <a:cubicBezTo>
                      <a:pt x="162" y="64"/>
                      <a:pt x="163" y="64"/>
                      <a:pt x="163" y="65"/>
                    </a:cubicBezTo>
                    <a:cubicBezTo>
                      <a:pt x="165" y="66"/>
                      <a:pt x="167" y="67"/>
                      <a:pt x="169" y="68"/>
                    </a:cubicBezTo>
                    <a:cubicBezTo>
                      <a:pt x="169" y="68"/>
                      <a:pt x="169" y="68"/>
                      <a:pt x="169" y="68"/>
                    </a:cubicBezTo>
                    <a:cubicBezTo>
                      <a:pt x="168" y="68"/>
                      <a:pt x="167" y="67"/>
                      <a:pt x="166" y="66"/>
                    </a:cubicBezTo>
                    <a:cubicBezTo>
                      <a:pt x="165" y="66"/>
                      <a:pt x="164" y="65"/>
                      <a:pt x="162" y="64"/>
                    </a:cubicBezTo>
                    <a:moveTo>
                      <a:pt x="95" y="64"/>
                    </a:moveTo>
                    <a:cubicBezTo>
                      <a:pt x="94" y="66"/>
                      <a:pt x="92" y="68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3" y="69"/>
                      <a:pt x="94" y="66"/>
                      <a:pt x="95" y="64"/>
                    </a:cubicBezTo>
                    <a:cubicBezTo>
                      <a:pt x="95" y="64"/>
                      <a:pt x="95" y="64"/>
                      <a:pt x="95" y="64"/>
                    </a:cubicBezTo>
                    <a:moveTo>
                      <a:pt x="119" y="63"/>
                    </a:moveTo>
                    <a:cubicBezTo>
                      <a:pt x="119" y="64"/>
                      <a:pt x="118" y="64"/>
                      <a:pt x="118" y="64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0" y="64"/>
                      <a:pt x="119" y="63"/>
                      <a:pt x="119" y="63"/>
                    </a:cubicBezTo>
                    <a:moveTo>
                      <a:pt x="112" y="63"/>
                    </a:moveTo>
                    <a:cubicBezTo>
                      <a:pt x="112" y="64"/>
                      <a:pt x="111" y="65"/>
                      <a:pt x="110" y="66"/>
                    </a:cubicBezTo>
                    <a:cubicBezTo>
                      <a:pt x="111" y="67"/>
                      <a:pt x="112" y="67"/>
                      <a:pt x="113" y="68"/>
                    </a:cubicBezTo>
                    <a:cubicBezTo>
                      <a:pt x="114" y="67"/>
                      <a:pt x="115" y="66"/>
                      <a:pt x="115" y="65"/>
                    </a:cubicBezTo>
                    <a:cubicBezTo>
                      <a:pt x="114" y="64"/>
                      <a:pt x="113" y="64"/>
                      <a:pt x="112" y="63"/>
                    </a:cubicBezTo>
                    <a:moveTo>
                      <a:pt x="60" y="63"/>
                    </a:moveTo>
                    <a:cubicBezTo>
                      <a:pt x="58" y="66"/>
                      <a:pt x="56" y="70"/>
                      <a:pt x="54" y="74"/>
                    </a:cubicBezTo>
                    <a:cubicBezTo>
                      <a:pt x="55" y="74"/>
                      <a:pt x="56" y="75"/>
                      <a:pt x="56" y="75"/>
                    </a:cubicBezTo>
                    <a:cubicBezTo>
                      <a:pt x="63" y="64"/>
                      <a:pt x="63" y="64"/>
                      <a:pt x="63" y="64"/>
                    </a:cubicBezTo>
                    <a:cubicBezTo>
                      <a:pt x="62" y="64"/>
                      <a:pt x="61" y="63"/>
                      <a:pt x="60" y="63"/>
                    </a:cubicBezTo>
                    <a:moveTo>
                      <a:pt x="59" y="62"/>
                    </a:moveTo>
                    <a:cubicBezTo>
                      <a:pt x="59" y="64"/>
                      <a:pt x="58" y="65"/>
                      <a:pt x="57" y="66"/>
                    </a:cubicBezTo>
                    <a:cubicBezTo>
                      <a:pt x="58" y="65"/>
                      <a:pt x="58" y="64"/>
                      <a:pt x="59" y="62"/>
                    </a:cubicBezTo>
                    <a:cubicBezTo>
                      <a:pt x="59" y="62"/>
                      <a:pt x="59" y="62"/>
                      <a:pt x="59" y="62"/>
                    </a:cubicBezTo>
                    <a:moveTo>
                      <a:pt x="133" y="62"/>
                    </a:moveTo>
                    <a:cubicBezTo>
                      <a:pt x="132" y="63"/>
                      <a:pt x="132" y="63"/>
                      <a:pt x="132" y="63"/>
                    </a:cubicBezTo>
                    <a:cubicBezTo>
                      <a:pt x="132" y="63"/>
                      <a:pt x="132" y="63"/>
                      <a:pt x="132" y="63"/>
                    </a:cubicBezTo>
                    <a:cubicBezTo>
                      <a:pt x="132" y="63"/>
                      <a:pt x="133" y="63"/>
                      <a:pt x="133" y="62"/>
                    </a:cubicBezTo>
                    <a:cubicBezTo>
                      <a:pt x="133" y="62"/>
                      <a:pt x="133" y="62"/>
                      <a:pt x="133" y="62"/>
                    </a:cubicBezTo>
                    <a:moveTo>
                      <a:pt x="113" y="62"/>
                    </a:moveTo>
                    <a:cubicBezTo>
                      <a:pt x="113" y="62"/>
                      <a:pt x="113" y="62"/>
                      <a:pt x="113" y="62"/>
                    </a:cubicBezTo>
                    <a:cubicBezTo>
                      <a:pt x="114" y="63"/>
                      <a:pt x="115" y="63"/>
                      <a:pt x="116" y="64"/>
                    </a:cubicBezTo>
                    <a:cubicBezTo>
                      <a:pt x="116" y="64"/>
                      <a:pt x="116" y="63"/>
                      <a:pt x="116" y="63"/>
                    </a:cubicBezTo>
                    <a:cubicBezTo>
                      <a:pt x="113" y="62"/>
                      <a:pt x="113" y="62"/>
                      <a:pt x="113" y="62"/>
                    </a:cubicBezTo>
                    <a:moveTo>
                      <a:pt x="98" y="61"/>
                    </a:moveTo>
                    <a:cubicBezTo>
                      <a:pt x="98" y="62"/>
                      <a:pt x="97" y="62"/>
                      <a:pt x="97" y="63"/>
                    </a:cubicBezTo>
                    <a:cubicBezTo>
                      <a:pt x="98" y="63"/>
                      <a:pt x="98" y="63"/>
                      <a:pt x="99" y="64"/>
                    </a:cubicBezTo>
                    <a:cubicBezTo>
                      <a:pt x="99" y="63"/>
                      <a:pt x="100" y="63"/>
                      <a:pt x="100" y="63"/>
                    </a:cubicBezTo>
                    <a:cubicBezTo>
                      <a:pt x="99" y="62"/>
                      <a:pt x="98" y="62"/>
                      <a:pt x="98" y="61"/>
                    </a:cubicBezTo>
                    <a:moveTo>
                      <a:pt x="98" y="61"/>
                    </a:moveTo>
                    <a:cubicBezTo>
                      <a:pt x="97" y="62"/>
                      <a:pt x="97" y="62"/>
                      <a:pt x="97" y="62"/>
                    </a:cubicBezTo>
                    <a:cubicBezTo>
                      <a:pt x="97" y="62"/>
                      <a:pt x="97" y="62"/>
                      <a:pt x="97" y="62"/>
                    </a:cubicBezTo>
                    <a:cubicBezTo>
                      <a:pt x="97" y="62"/>
                      <a:pt x="97" y="62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moveTo>
                      <a:pt x="97" y="61"/>
                    </a:moveTo>
                    <a:cubicBezTo>
                      <a:pt x="97" y="61"/>
                      <a:pt x="96" y="62"/>
                      <a:pt x="96" y="62"/>
                    </a:cubicBezTo>
                    <a:cubicBezTo>
                      <a:pt x="96" y="62"/>
                      <a:pt x="96" y="62"/>
                      <a:pt x="96" y="62"/>
                    </a:cubicBezTo>
                    <a:cubicBezTo>
                      <a:pt x="97" y="62"/>
                      <a:pt x="97" y="61"/>
                      <a:pt x="97" y="61"/>
                    </a:cubicBezTo>
                    <a:cubicBezTo>
                      <a:pt x="97" y="61"/>
                      <a:pt x="97" y="61"/>
                      <a:pt x="97" y="61"/>
                    </a:cubicBezTo>
                    <a:moveTo>
                      <a:pt x="134" y="61"/>
                    </a:moveTo>
                    <a:cubicBezTo>
                      <a:pt x="133" y="61"/>
                      <a:pt x="133" y="62"/>
                      <a:pt x="133" y="62"/>
                    </a:cubicBezTo>
                    <a:cubicBezTo>
                      <a:pt x="133" y="62"/>
                      <a:pt x="133" y="62"/>
                      <a:pt x="133" y="62"/>
                    </a:cubicBezTo>
                    <a:cubicBezTo>
                      <a:pt x="133" y="62"/>
                      <a:pt x="133" y="61"/>
                      <a:pt x="134" y="61"/>
                    </a:cubicBezTo>
                    <a:cubicBezTo>
                      <a:pt x="134" y="61"/>
                      <a:pt x="134" y="61"/>
                      <a:pt x="134" y="61"/>
                    </a:cubicBezTo>
                    <a:moveTo>
                      <a:pt x="114" y="60"/>
                    </a:moveTo>
                    <a:cubicBezTo>
                      <a:pt x="114" y="61"/>
                      <a:pt x="113" y="61"/>
                      <a:pt x="113" y="61"/>
                    </a:cubicBezTo>
                    <a:cubicBezTo>
                      <a:pt x="114" y="62"/>
                      <a:pt x="115" y="63"/>
                      <a:pt x="116" y="63"/>
                    </a:cubicBezTo>
                    <a:cubicBezTo>
                      <a:pt x="116" y="63"/>
                      <a:pt x="117" y="62"/>
                      <a:pt x="117" y="62"/>
                    </a:cubicBezTo>
                    <a:cubicBezTo>
                      <a:pt x="116" y="61"/>
                      <a:pt x="115" y="61"/>
                      <a:pt x="114" y="60"/>
                    </a:cubicBezTo>
                    <a:moveTo>
                      <a:pt x="165" y="60"/>
                    </a:moveTo>
                    <a:cubicBezTo>
                      <a:pt x="164" y="61"/>
                      <a:pt x="163" y="62"/>
                      <a:pt x="163" y="63"/>
                    </a:cubicBezTo>
                    <a:cubicBezTo>
                      <a:pt x="165" y="65"/>
                      <a:pt x="167" y="66"/>
                      <a:pt x="169" y="68"/>
                    </a:cubicBezTo>
                    <a:cubicBezTo>
                      <a:pt x="170" y="67"/>
                      <a:pt x="171" y="65"/>
                      <a:pt x="172" y="64"/>
                    </a:cubicBezTo>
                    <a:cubicBezTo>
                      <a:pt x="169" y="63"/>
                      <a:pt x="167" y="62"/>
                      <a:pt x="165" y="60"/>
                    </a:cubicBezTo>
                    <a:moveTo>
                      <a:pt x="134" y="60"/>
                    </a:move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moveTo>
                      <a:pt x="190" y="59"/>
                    </a:moveTo>
                    <a:cubicBezTo>
                      <a:pt x="190" y="60"/>
                      <a:pt x="189" y="61"/>
                      <a:pt x="189" y="61"/>
                    </a:cubicBezTo>
                    <a:cubicBezTo>
                      <a:pt x="193" y="64"/>
                      <a:pt x="193" y="64"/>
                      <a:pt x="193" y="64"/>
                    </a:cubicBezTo>
                    <a:cubicBezTo>
                      <a:pt x="194" y="63"/>
                      <a:pt x="194" y="63"/>
                      <a:pt x="195" y="62"/>
                    </a:cubicBezTo>
                    <a:cubicBezTo>
                      <a:pt x="193" y="61"/>
                      <a:pt x="192" y="60"/>
                      <a:pt x="190" y="59"/>
                    </a:cubicBezTo>
                    <a:moveTo>
                      <a:pt x="126" y="58"/>
                    </a:moveTo>
                    <a:cubicBezTo>
                      <a:pt x="126" y="58"/>
                      <a:pt x="126" y="59"/>
                      <a:pt x="126" y="59"/>
                    </a:cubicBezTo>
                    <a:cubicBezTo>
                      <a:pt x="128" y="61"/>
                      <a:pt x="130" y="62"/>
                      <a:pt x="132" y="63"/>
                    </a:cubicBezTo>
                    <a:cubicBezTo>
                      <a:pt x="132" y="63"/>
                      <a:pt x="132" y="63"/>
                      <a:pt x="133" y="62"/>
                    </a:cubicBezTo>
                    <a:cubicBezTo>
                      <a:pt x="130" y="60"/>
                      <a:pt x="128" y="59"/>
                      <a:pt x="126" y="58"/>
                    </a:cubicBezTo>
                    <a:moveTo>
                      <a:pt x="126" y="58"/>
                    </a:moveTo>
                    <a:cubicBezTo>
                      <a:pt x="126" y="58"/>
                      <a:pt x="126" y="59"/>
                      <a:pt x="125" y="59"/>
                    </a:cubicBezTo>
                    <a:cubicBezTo>
                      <a:pt x="125" y="59"/>
                      <a:pt x="125" y="59"/>
                      <a:pt x="125" y="59"/>
                    </a:cubicBezTo>
                    <a:cubicBezTo>
                      <a:pt x="126" y="59"/>
                      <a:pt x="126" y="58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moveTo>
                      <a:pt x="191" y="57"/>
                    </a:moveTo>
                    <a:cubicBezTo>
                      <a:pt x="191" y="58"/>
                      <a:pt x="191" y="58"/>
                      <a:pt x="190" y="58"/>
                    </a:cubicBezTo>
                    <a:cubicBezTo>
                      <a:pt x="192" y="59"/>
                      <a:pt x="194" y="60"/>
                      <a:pt x="195" y="61"/>
                    </a:cubicBezTo>
                    <a:cubicBezTo>
                      <a:pt x="195" y="61"/>
                      <a:pt x="196" y="60"/>
                      <a:pt x="196" y="60"/>
                    </a:cubicBezTo>
                    <a:cubicBezTo>
                      <a:pt x="193" y="58"/>
                      <a:pt x="193" y="58"/>
                      <a:pt x="193" y="58"/>
                    </a:cubicBezTo>
                    <a:cubicBezTo>
                      <a:pt x="191" y="57"/>
                      <a:pt x="191" y="57"/>
                      <a:pt x="191" y="57"/>
                    </a:cubicBezTo>
                    <a:moveTo>
                      <a:pt x="127" y="57"/>
                    </a:moveTo>
                    <a:cubicBezTo>
                      <a:pt x="127" y="57"/>
                      <a:pt x="126" y="58"/>
                      <a:pt x="126" y="58"/>
                    </a:cubicBezTo>
                    <a:cubicBezTo>
                      <a:pt x="127" y="58"/>
                      <a:pt x="127" y="58"/>
                      <a:pt x="127" y="59"/>
                    </a:cubicBezTo>
                    <a:cubicBezTo>
                      <a:pt x="129" y="59"/>
                      <a:pt x="131" y="61"/>
                      <a:pt x="133" y="62"/>
                    </a:cubicBezTo>
                    <a:cubicBezTo>
                      <a:pt x="133" y="62"/>
                      <a:pt x="133" y="61"/>
                      <a:pt x="134" y="61"/>
                    </a:cubicBezTo>
                    <a:cubicBezTo>
                      <a:pt x="131" y="59"/>
                      <a:pt x="129" y="58"/>
                      <a:pt x="127" y="57"/>
                    </a:cubicBezTo>
                    <a:moveTo>
                      <a:pt x="127" y="57"/>
                    </a:moveTo>
                    <a:cubicBezTo>
                      <a:pt x="127" y="57"/>
                      <a:pt x="126" y="57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6" y="58"/>
                      <a:pt x="127" y="57"/>
                      <a:pt x="127" y="57"/>
                    </a:cubicBezTo>
                    <a:cubicBezTo>
                      <a:pt x="127" y="57"/>
                      <a:pt x="127" y="57"/>
                      <a:pt x="127" y="57"/>
                    </a:cubicBezTo>
                    <a:moveTo>
                      <a:pt x="101" y="56"/>
                    </a:moveTo>
                    <a:cubicBezTo>
                      <a:pt x="100" y="57"/>
                      <a:pt x="100" y="58"/>
                      <a:pt x="99" y="59"/>
                    </a:cubicBezTo>
                    <a:cubicBezTo>
                      <a:pt x="100" y="60"/>
                      <a:pt x="100" y="60"/>
                      <a:pt x="101" y="61"/>
                    </a:cubicBezTo>
                    <a:cubicBezTo>
                      <a:pt x="102" y="60"/>
                      <a:pt x="102" y="59"/>
                      <a:pt x="103" y="58"/>
                    </a:cubicBezTo>
                    <a:cubicBezTo>
                      <a:pt x="102" y="57"/>
                      <a:pt x="102" y="57"/>
                      <a:pt x="101" y="56"/>
                    </a:cubicBezTo>
                    <a:moveTo>
                      <a:pt x="192" y="56"/>
                    </a:moveTo>
                    <a:cubicBezTo>
                      <a:pt x="192" y="56"/>
                      <a:pt x="192" y="57"/>
                      <a:pt x="191" y="57"/>
                    </a:cubicBezTo>
                    <a:cubicBezTo>
                      <a:pt x="193" y="57"/>
                      <a:pt x="194" y="58"/>
                      <a:pt x="195" y="59"/>
                    </a:cubicBezTo>
                    <a:cubicBezTo>
                      <a:pt x="195" y="59"/>
                      <a:pt x="196" y="59"/>
                      <a:pt x="196" y="59"/>
                    </a:cubicBezTo>
                    <a:cubicBezTo>
                      <a:pt x="196" y="59"/>
                      <a:pt x="196" y="59"/>
                      <a:pt x="196" y="59"/>
                    </a:cubicBezTo>
                    <a:cubicBezTo>
                      <a:pt x="195" y="58"/>
                      <a:pt x="194" y="57"/>
                      <a:pt x="192" y="56"/>
                    </a:cubicBezTo>
                    <a:moveTo>
                      <a:pt x="82" y="56"/>
                    </a:moveTo>
                    <a:cubicBezTo>
                      <a:pt x="81" y="59"/>
                      <a:pt x="79" y="61"/>
                      <a:pt x="78" y="63"/>
                    </a:cubicBezTo>
                    <a:cubicBezTo>
                      <a:pt x="79" y="63"/>
                      <a:pt x="79" y="64"/>
                      <a:pt x="80" y="64"/>
                    </a:cubicBezTo>
                    <a:cubicBezTo>
                      <a:pt x="82" y="62"/>
                      <a:pt x="83" y="60"/>
                      <a:pt x="84" y="58"/>
                    </a:cubicBezTo>
                    <a:cubicBezTo>
                      <a:pt x="84" y="57"/>
                      <a:pt x="83" y="57"/>
                      <a:pt x="82" y="56"/>
                    </a:cubicBezTo>
                    <a:moveTo>
                      <a:pt x="100" y="56"/>
                    </a:moveTo>
                    <a:cubicBezTo>
                      <a:pt x="100" y="57"/>
                      <a:pt x="99" y="58"/>
                      <a:pt x="99" y="59"/>
                    </a:cubicBezTo>
                    <a:cubicBezTo>
                      <a:pt x="99" y="59"/>
                      <a:pt x="99" y="59"/>
                      <a:pt x="99" y="59"/>
                    </a:cubicBezTo>
                    <a:cubicBezTo>
                      <a:pt x="99" y="58"/>
                      <a:pt x="100" y="57"/>
                      <a:pt x="101" y="56"/>
                    </a:cubicBezTo>
                    <a:cubicBezTo>
                      <a:pt x="101" y="56"/>
                      <a:pt x="101" y="56"/>
                      <a:pt x="100" y="56"/>
                    </a:cubicBezTo>
                    <a:moveTo>
                      <a:pt x="116" y="56"/>
                    </a:moveTo>
                    <a:cubicBezTo>
                      <a:pt x="116" y="56"/>
                      <a:pt x="116" y="56"/>
                      <a:pt x="116" y="56"/>
                    </a:cubicBezTo>
                    <a:cubicBezTo>
                      <a:pt x="116" y="56"/>
                      <a:pt x="117" y="56"/>
                      <a:pt x="117" y="56"/>
                    </a:cubicBezTo>
                    <a:cubicBezTo>
                      <a:pt x="117" y="56"/>
                      <a:pt x="116" y="56"/>
                      <a:pt x="116" y="56"/>
                    </a:cubicBezTo>
                    <a:moveTo>
                      <a:pt x="127" y="56"/>
                    </a:moveTo>
                    <a:cubicBezTo>
                      <a:pt x="127" y="56"/>
                      <a:pt x="127" y="56"/>
                      <a:pt x="127" y="56"/>
                    </a:cubicBezTo>
                    <a:cubicBezTo>
                      <a:pt x="130" y="57"/>
                      <a:pt x="132" y="59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3" y="59"/>
                      <a:pt x="133" y="59"/>
                    </a:cubicBezTo>
                    <a:cubicBezTo>
                      <a:pt x="131" y="58"/>
                      <a:pt x="129" y="57"/>
                      <a:pt x="127" y="56"/>
                    </a:cubicBezTo>
                    <a:moveTo>
                      <a:pt x="127" y="56"/>
                    </a:move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moveTo>
                      <a:pt x="100" y="56"/>
                    </a:moveTo>
                    <a:cubicBezTo>
                      <a:pt x="99" y="57"/>
                      <a:pt x="98" y="58"/>
                      <a:pt x="98" y="59"/>
                    </a:cubicBezTo>
                    <a:cubicBezTo>
                      <a:pt x="98" y="59"/>
                      <a:pt x="98" y="59"/>
                      <a:pt x="98" y="59"/>
                    </a:cubicBezTo>
                    <a:cubicBezTo>
                      <a:pt x="99" y="58"/>
                      <a:pt x="99" y="57"/>
                      <a:pt x="100" y="56"/>
                    </a:cubicBezTo>
                    <a:cubicBezTo>
                      <a:pt x="100" y="56"/>
                      <a:pt x="100" y="56"/>
                      <a:pt x="100" y="56"/>
                    </a:cubicBezTo>
                    <a:moveTo>
                      <a:pt x="149" y="55"/>
                    </a:moveTo>
                    <a:cubicBezTo>
                      <a:pt x="149" y="55"/>
                      <a:pt x="149" y="55"/>
                      <a:pt x="149" y="55"/>
                    </a:cubicBezTo>
                    <a:cubicBezTo>
                      <a:pt x="151" y="57"/>
                      <a:pt x="154" y="59"/>
                      <a:pt x="158" y="61"/>
                    </a:cubicBezTo>
                    <a:cubicBezTo>
                      <a:pt x="158" y="61"/>
                      <a:pt x="158" y="61"/>
                      <a:pt x="158" y="61"/>
                    </a:cubicBezTo>
                    <a:cubicBezTo>
                      <a:pt x="154" y="59"/>
                      <a:pt x="151" y="57"/>
                      <a:pt x="149" y="55"/>
                    </a:cubicBezTo>
                    <a:moveTo>
                      <a:pt x="128" y="55"/>
                    </a:moveTo>
                    <a:cubicBezTo>
                      <a:pt x="128" y="55"/>
                      <a:pt x="128" y="55"/>
                      <a:pt x="128" y="56"/>
                    </a:cubicBezTo>
                    <a:cubicBezTo>
                      <a:pt x="130" y="57"/>
                      <a:pt x="132" y="58"/>
                      <a:pt x="134" y="59"/>
                    </a:cubicBezTo>
                    <a:cubicBezTo>
                      <a:pt x="134" y="59"/>
                      <a:pt x="135" y="59"/>
                      <a:pt x="135" y="59"/>
                    </a:cubicBezTo>
                    <a:cubicBezTo>
                      <a:pt x="132" y="58"/>
                      <a:pt x="130" y="56"/>
                      <a:pt x="128" y="55"/>
                    </a:cubicBezTo>
                    <a:moveTo>
                      <a:pt x="102" y="55"/>
                    </a:moveTo>
                    <a:cubicBezTo>
                      <a:pt x="102" y="55"/>
                      <a:pt x="102" y="55"/>
                      <a:pt x="101" y="55"/>
                    </a:cubicBezTo>
                    <a:cubicBezTo>
                      <a:pt x="102" y="56"/>
                      <a:pt x="103" y="56"/>
                      <a:pt x="104" y="57"/>
                    </a:cubicBezTo>
                    <a:cubicBezTo>
                      <a:pt x="104" y="56"/>
                      <a:pt x="104" y="56"/>
                      <a:pt x="104" y="56"/>
                    </a:cubicBezTo>
                    <a:cubicBezTo>
                      <a:pt x="102" y="55"/>
                      <a:pt x="102" y="55"/>
                      <a:pt x="102" y="55"/>
                    </a:cubicBezTo>
                    <a:moveTo>
                      <a:pt x="128" y="55"/>
                    </a:moveTo>
                    <a:cubicBezTo>
                      <a:pt x="128" y="55"/>
                      <a:pt x="128" y="55"/>
                      <a:pt x="128" y="55"/>
                    </a:cubicBezTo>
                    <a:cubicBezTo>
                      <a:pt x="128" y="55"/>
                      <a:pt x="128" y="55"/>
                      <a:pt x="128" y="56"/>
                    </a:cubicBezTo>
                    <a:cubicBezTo>
                      <a:pt x="128" y="55"/>
                      <a:pt x="128" y="55"/>
                      <a:pt x="128" y="55"/>
                    </a:cubicBezTo>
                    <a:cubicBezTo>
                      <a:pt x="128" y="55"/>
                      <a:pt x="128" y="55"/>
                      <a:pt x="128" y="55"/>
                    </a:cubicBezTo>
                    <a:moveTo>
                      <a:pt x="184" y="55"/>
                    </a:moveTo>
                    <a:cubicBezTo>
                      <a:pt x="183" y="56"/>
                      <a:pt x="183" y="57"/>
                      <a:pt x="182" y="57"/>
                    </a:cubicBezTo>
                    <a:cubicBezTo>
                      <a:pt x="188" y="61"/>
                      <a:pt x="188" y="61"/>
                      <a:pt x="188" y="61"/>
                    </a:cubicBezTo>
                    <a:cubicBezTo>
                      <a:pt x="189" y="60"/>
                      <a:pt x="189" y="60"/>
                      <a:pt x="190" y="59"/>
                    </a:cubicBezTo>
                    <a:cubicBezTo>
                      <a:pt x="188" y="57"/>
                      <a:pt x="186" y="56"/>
                      <a:pt x="184" y="55"/>
                    </a:cubicBezTo>
                    <a:moveTo>
                      <a:pt x="101" y="55"/>
                    </a:move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moveTo>
                      <a:pt x="124" y="55"/>
                    </a:moveTo>
                    <a:cubicBezTo>
                      <a:pt x="123" y="56"/>
                      <a:pt x="123" y="56"/>
                      <a:pt x="122" y="57"/>
                    </a:cubicBezTo>
                    <a:cubicBezTo>
                      <a:pt x="123" y="57"/>
                      <a:pt x="123" y="58"/>
                      <a:pt x="124" y="58"/>
                    </a:cubicBezTo>
                    <a:cubicBezTo>
                      <a:pt x="124" y="57"/>
                      <a:pt x="124" y="56"/>
                      <a:pt x="125" y="56"/>
                    </a:cubicBezTo>
                    <a:cubicBezTo>
                      <a:pt x="125" y="55"/>
                      <a:pt x="124" y="55"/>
                      <a:pt x="124" y="55"/>
                    </a:cubicBezTo>
                    <a:moveTo>
                      <a:pt x="100" y="54"/>
                    </a:moveTo>
                    <a:cubicBezTo>
                      <a:pt x="100" y="54"/>
                      <a:pt x="100" y="55"/>
                      <a:pt x="100" y="55"/>
                    </a:cubicBezTo>
                    <a:cubicBezTo>
                      <a:pt x="100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0" y="54"/>
                      <a:pt x="100" y="54"/>
                      <a:pt x="100" y="54"/>
                    </a:cubicBezTo>
                    <a:moveTo>
                      <a:pt x="124" y="54"/>
                    </a:moveTo>
                    <a:cubicBezTo>
                      <a:pt x="124" y="54"/>
                      <a:pt x="124" y="54"/>
                      <a:pt x="124" y="54"/>
                    </a:cubicBezTo>
                    <a:cubicBezTo>
                      <a:pt x="124" y="54"/>
                      <a:pt x="125" y="55"/>
                      <a:pt x="125" y="55"/>
                    </a:cubicBezTo>
                    <a:cubicBezTo>
                      <a:pt x="125" y="55"/>
                      <a:pt x="125" y="55"/>
                      <a:pt x="125" y="55"/>
                    </a:cubicBezTo>
                    <a:cubicBezTo>
                      <a:pt x="125" y="55"/>
                      <a:pt x="125" y="54"/>
                      <a:pt x="124" y="54"/>
                    </a:cubicBezTo>
                    <a:moveTo>
                      <a:pt x="103" y="54"/>
                    </a:moveTo>
                    <a:cubicBezTo>
                      <a:pt x="102" y="54"/>
                      <a:pt x="102" y="54"/>
                      <a:pt x="102" y="55"/>
                    </a:cubicBezTo>
                    <a:cubicBezTo>
                      <a:pt x="103" y="55"/>
                      <a:pt x="103" y="56"/>
                      <a:pt x="104" y="56"/>
                    </a:cubicBezTo>
                    <a:cubicBezTo>
                      <a:pt x="104" y="56"/>
                      <a:pt x="104" y="55"/>
                      <a:pt x="105" y="55"/>
                    </a:cubicBezTo>
                    <a:cubicBezTo>
                      <a:pt x="104" y="54"/>
                      <a:pt x="103" y="54"/>
                      <a:pt x="103" y="54"/>
                    </a:cubicBezTo>
                    <a:moveTo>
                      <a:pt x="185" y="53"/>
                    </a:moveTo>
                    <a:cubicBezTo>
                      <a:pt x="184" y="54"/>
                      <a:pt x="184" y="54"/>
                      <a:pt x="184" y="55"/>
                    </a:cubicBezTo>
                    <a:cubicBezTo>
                      <a:pt x="186" y="56"/>
                      <a:pt x="188" y="57"/>
                      <a:pt x="190" y="58"/>
                    </a:cubicBezTo>
                    <a:cubicBezTo>
                      <a:pt x="190" y="58"/>
                      <a:pt x="191" y="57"/>
                      <a:pt x="191" y="57"/>
                    </a:cubicBezTo>
                    <a:cubicBezTo>
                      <a:pt x="185" y="53"/>
                      <a:pt x="185" y="53"/>
                      <a:pt x="185" y="53"/>
                    </a:cubicBezTo>
                    <a:moveTo>
                      <a:pt x="102" y="53"/>
                    </a:moveTo>
                    <a:cubicBezTo>
                      <a:pt x="102" y="54"/>
                      <a:pt x="102" y="54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cubicBezTo>
                      <a:pt x="102" y="54"/>
                      <a:pt x="102" y="54"/>
                      <a:pt x="102" y="53"/>
                    </a:cubicBezTo>
                    <a:cubicBezTo>
                      <a:pt x="102" y="53"/>
                      <a:pt x="102" y="53"/>
                      <a:pt x="102" y="53"/>
                    </a:cubicBezTo>
                    <a:moveTo>
                      <a:pt x="125" y="53"/>
                    </a:moveTo>
                    <a:cubicBezTo>
                      <a:pt x="125" y="53"/>
                      <a:pt x="124" y="53"/>
                      <a:pt x="124" y="54"/>
                    </a:cubicBezTo>
                    <a:cubicBezTo>
                      <a:pt x="125" y="54"/>
                      <a:pt x="125" y="54"/>
                      <a:pt x="125" y="54"/>
                    </a:cubicBezTo>
                    <a:cubicBezTo>
                      <a:pt x="125" y="54"/>
                      <a:pt x="125" y="54"/>
                      <a:pt x="126" y="54"/>
                    </a:cubicBezTo>
                    <a:cubicBezTo>
                      <a:pt x="126" y="54"/>
                      <a:pt x="126" y="54"/>
                      <a:pt x="126" y="54"/>
                    </a:cubicBezTo>
                    <a:cubicBezTo>
                      <a:pt x="125" y="54"/>
                      <a:pt x="125" y="53"/>
                      <a:pt x="125" y="53"/>
                    </a:cubicBezTo>
                    <a:moveTo>
                      <a:pt x="84" y="53"/>
                    </a:moveTo>
                    <a:cubicBezTo>
                      <a:pt x="84" y="54"/>
                      <a:pt x="83" y="54"/>
                      <a:pt x="83" y="54"/>
                    </a:cubicBezTo>
                    <a:cubicBezTo>
                      <a:pt x="84" y="55"/>
                      <a:pt x="85" y="55"/>
                      <a:pt x="86" y="56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4"/>
                      <a:pt x="85" y="54"/>
                      <a:pt x="84" y="53"/>
                    </a:cubicBezTo>
                    <a:moveTo>
                      <a:pt x="181" y="53"/>
                    </a:moveTo>
                    <a:cubicBezTo>
                      <a:pt x="180" y="54"/>
                      <a:pt x="180" y="55"/>
                      <a:pt x="179" y="56"/>
                    </a:cubicBezTo>
                    <a:cubicBezTo>
                      <a:pt x="180" y="56"/>
                      <a:pt x="180" y="56"/>
                      <a:pt x="180" y="56"/>
                    </a:cubicBezTo>
                    <a:cubicBezTo>
                      <a:pt x="181" y="55"/>
                      <a:pt x="181" y="55"/>
                      <a:pt x="182" y="54"/>
                    </a:cubicBezTo>
                    <a:cubicBezTo>
                      <a:pt x="182" y="54"/>
                      <a:pt x="181" y="53"/>
                      <a:pt x="181" y="53"/>
                    </a:cubicBezTo>
                    <a:moveTo>
                      <a:pt x="101" y="53"/>
                    </a:moveTo>
                    <a:cubicBezTo>
                      <a:pt x="101" y="53"/>
                      <a:pt x="101" y="54"/>
                      <a:pt x="101" y="54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54"/>
                      <a:pt x="101" y="53"/>
                      <a:pt x="102" y="53"/>
                    </a:cubicBezTo>
                    <a:cubicBezTo>
                      <a:pt x="101" y="53"/>
                      <a:pt x="101" y="53"/>
                      <a:pt x="101" y="53"/>
                    </a:cubicBezTo>
                    <a:moveTo>
                      <a:pt x="185" y="53"/>
                    </a:moveTo>
                    <a:cubicBezTo>
                      <a:pt x="185" y="53"/>
                      <a:pt x="185" y="53"/>
                      <a:pt x="185" y="53"/>
                    </a:cubicBezTo>
                    <a:cubicBezTo>
                      <a:pt x="187" y="54"/>
                      <a:pt x="189" y="56"/>
                      <a:pt x="191" y="57"/>
                    </a:cubicBezTo>
                    <a:cubicBezTo>
                      <a:pt x="191" y="56"/>
                      <a:pt x="191" y="56"/>
                      <a:pt x="191" y="56"/>
                    </a:cubicBezTo>
                    <a:cubicBezTo>
                      <a:pt x="190" y="55"/>
                      <a:pt x="188" y="54"/>
                      <a:pt x="185" y="53"/>
                    </a:cubicBezTo>
                    <a:moveTo>
                      <a:pt x="151" y="52"/>
                    </a:moveTo>
                    <a:cubicBezTo>
                      <a:pt x="150" y="53"/>
                      <a:pt x="149" y="54"/>
                      <a:pt x="149" y="55"/>
                    </a:cubicBezTo>
                    <a:cubicBezTo>
                      <a:pt x="150" y="56"/>
                      <a:pt x="151" y="56"/>
                      <a:pt x="152" y="57"/>
                    </a:cubicBezTo>
                    <a:cubicBezTo>
                      <a:pt x="152" y="57"/>
                      <a:pt x="152" y="57"/>
                      <a:pt x="152" y="57"/>
                    </a:cubicBezTo>
                    <a:cubicBezTo>
                      <a:pt x="154" y="58"/>
                      <a:pt x="156" y="59"/>
                      <a:pt x="158" y="61"/>
                    </a:cubicBezTo>
                    <a:cubicBezTo>
                      <a:pt x="159" y="60"/>
                      <a:pt x="159" y="58"/>
                      <a:pt x="160" y="57"/>
                    </a:cubicBezTo>
                    <a:cubicBezTo>
                      <a:pt x="157" y="56"/>
                      <a:pt x="154" y="54"/>
                      <a:pt x="151" y="52"/>
                    </a:cubicBezTo>
                    <a:moveTo>
                      <a:pt x="119" y="52"/>
                    </a:moveTo>
                    <a:cubicBezTo>
                      <a:pt x="118" y="53"/>
                      <a:pt x="118" y="53"/>
                      <a:pt x="117" y="54"/>
                    </a:cubicBezTo>
                    <a:cubicBezTo>
                      <a:pt x="118" y="55"/>
                      <a:pt x="119" y="55"/>
                      <a:pt x="120" y="56"/>
                    </a:cubicBezTo>
                    <a:cubicBezTo>
                      <a:pt x="121" y="55"/>
                      <a:pt x="121" y="54"/>
                      <a:pt x="122" y="54"/>
                    </a:cubicBezTo>
                    <a:cubicBezTo>
                      <a:pt x="121" y="53"/>
                      <a:pt x="120" y="52"/>
                      <a:pt x="119" y="52"/>
                    </a:cubicBezTo>
                    <a:moveTo>
                      <a:pt x="182" y="52"/>
                    </a:moveTo>
                    <a:cubicBezTo>
                      <a:pt x="182" y="52"/>
                      <a:pt x="181" y="53"/>
                      <a:pt x="181" y="53"/>
                    </a:cubicBezTo>
                    <a:cubicBezTo>
                      <a:pt x="181" y="53"/>
                      <a:pt x="182" y="53"/>
                      <a:pt x="182" y="54"/>
                    </a:cubicBezTo>
                    <a:cubicBezTo>
                      <a:pt x="182" y="53"/>
                      <a:pt x="182" y="53"/>
                      <a:pt x="183" y="52"/>
                    </a:cubicBezTo>
                    <a:cubicBezTo>
                      <a:pt x="182" y="52"/>
                      <a:pt x="182" y="52"/>
                      <a:pt x="182" y="52"/>
                    </a:cubicBezTo>
                    <a:moveTo>
                      <a:pt x="119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20" y="52"/>
                      <a:pt x="121" y="53"/>
                      <a:pt x="122" y="53"/>
                    </a:cubicBezTo>
                    <a:cubicBezTo>
                      <a:pt x="122" y="53"/>
                      <a:pt x="122" y="53"/>
                      <a:pt x="122" y="53"/>
                    </a:cubicBezTo>
                    <a:cubicBezTo>
                      <a:pt x="121" y="52"/>
                      <a:pt x="120" y="52"/>
                      <a:pt x="119" y="51"/>
                    </a:cubicBezTo>
                    <a:moveTo>
                      <a:pt x="182" y="51"/>
                    </a:moveTo>
                    <a:cubicBezTo>
                      <a:pt x="182" y="51"/>
                      <a:pt x="182" y="51"/>
                      <a:pt x="182" y="52"/>
                    </a:cubicBezTo>
                    <a:cubicBezTo>
                      <a:pt x="182" y="52"/>
                      <a:pt x="183" y="52"/>
                      <a:pt x="183" y="52"/>
                    </a:cubicBezTo>
                    <a:cubicBezTo>
                      <a:pt x="183" y="52"/>
                      <a:pt x="183" y="52"/>
                      <a:pt x="183" y="51"/>
                    </a:cubicBezTo>
                    <a:cubicBezTo>
                      <a:pt x="183" y="51"/>
                      <a:pt x="183" y="51"/>
                      <a:pt x="182" y="51"/>
                    </a:cubicBezTo>
                    <a:moveTo>
                      <a:pt x="120" y="50"/>
                    </a:moveTo>
                    <a:cubicBezTo>
                      <a:pt x="120" y="51"/>
                      <a:pt x="119" y="51"/>
                      <a:pt x="119" y="51"/>
                    </a:cubicBezTo>
                    <a:cubicBezTo>
                      <a:pt x="120" y="51"/>
                      <a:pt x="121" y="52"/>
                      <a:pt x="122" y="53"/>
                    </a:cubicBezTo>
                    <a:cubicBezTo>
                      <a:pt x="123" y="52"/>
                      <a:pt x="123" y="52"/>
                      <a:pt x="123" y="52"/>
                    </a:cubicBezTo>
                    <a:cubicBezTo>
                      <a:pt x="122" y="52"/>
                      <a:pt x="121" y="51"/>
                      <a:pt x="120" y="50"/>
                    </a:cubicBezTo>
                    <a:moveTo>
                      <a:pt x="105" y="50"/>
                    </a:moveTo>
                    <a:cubicBezTo>
                      <a:pt x="105" y="50"/>
                      <a:pt x="105" y="50"/>
                      <a:pt x="105" y="50"/>
                    </a:cubicBezTo>
                    <a:cubicBezTo>
                      <a:pt x="106" y="50"/>
                      <a:pt x="106" y="51"/>
                      <a:pt x="107" y="51"/>
                    </a:cubicBezTo>
                    <a:cubicBezTo>
                      <a:pt x="107" y="51"/>
                      <a:pt x="107" y="51"/>
                      <a:pt x="107" y="51"/>
                    </a:cubicBezTo>
                    <a:cubicBezTo>
                      <a:pt x="106" y="50"/>
                      <a:pt x="106" y="50"/>
                      <a:pt x="105" y="50"/>
                    </a:cubicBezTo>
                    <a:moveTo>
                      <a:pt x="104" y="49"/>
                    </a:move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5" y="49"/>
                    </a:cubicBezTo>
                    <a:cubicBezTo>
                      <a:pt x="105" y="49"/>
                      <a:pt x="105" y="49"/>
                      <a:pt x="105" y="49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104" y="49"/>
                    </a:move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69" y="48"/>
                    </a:moveTo>
                    <a:cubicBezTo>
                      <a:pt x="67" y="51"/>
                      <a:pt x="66" y="53"/>
                      <a:pt x="65" y="55"/>
                    </a:cubicBezTo>
                    <a:cubicBezTo>
                      <a:pt x="65" y="56"/>
                      <a:pt x="66" y="56"/>
                      <a:pt x="67" y="57"/>
                    </a:cubicBezTo>
                    <a:cubicBezTo>
                      <a:pt x="71" y="50"/>
                      <a:pt x="71" y="50"/>
                      <a:pt x="71" y="50"/>
                    </a:cubicBezTo>
                    <a:cubicBezTo>
                      <a:pt x="70" y="49"/>
                      <a:pt x="70" y="49"/>
                      <a:pt x="69" y="49"/>
                    </a:cubicBezTo>
                    <a:cubicBezTo>
                      <a:pt x="69" y="49"/>
                      <a:pt x="68" y="50"/>
                      <a:pt x="68" y="51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69" y="49"/>
                      <a:pt x="69" y="49"/>
                      <a:pt x="69" y="48"/>
                    </a:cubicBezTo>
                    <a:moveTo>
                      <a:pt x="87" y="48"/>
                    </a:moveTo>
                    <a:cubicBezTo>
                      <a:pt x="86" y="49"/>
                      <a:pt x="86" y="50"/>
                      <a:pt x="85" y="51"/>
                    </a:cubicBezTo>
                    <a:cubicBezTo>
                      <a:pt x="86" y="52"/>
                      <a:pt x="87" y="52"/>
                      <a:pt x="88" y="53"/>
                    </a:cubicBezTo>
                    <a:cubicBezTo>
                      <a:pt x="88" y="52"/>
                      <a:pt x="89" y="51"/>
                      <a:pt x="89" y="50"/>
                    </a:cubicBezTo>
                    <a:cubicBezTo>
                      <a:pt x="89" y="49"/>
                      <a:pt x="88" y="49"/>
                      <a:pt x="87" y="48"/>
                    </a:cubicBezTo>
                    <a:moveTo>
                      <a:pt x="68" y="48"/>
                    </a:moveTo>
                    <a:cubicBezTo>
                      <a:pt x="67" y="50"/>
                      <a:pt x="65" y="53"/>
                      <a:pt x="64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5" y="53"/>
                      <a:pt x="67" y="51"/>
                      <a:pt x="68" y="48"/>
                    </a:cubicBezTo>
                    <a:cubicBezTo>
                      <a:pt x="68" y="48"/>
                      <a:pt x="68" y="48"/>
                      <a:pt x="68" y="48"/>
                    </a:cubicBezTo>
                    <a:moveTo>
                      <a:pt x="88" y="47"/>
                    </a:move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8"/>
                      <a:pt x="89" y="48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88" y="47"/>
                      <a:pt x="88" y="47"/>
                      <a:pt x="88" y="47"/>
                    </a:cubicBezTo>
                    <a:moveTo>
                      <a:pt x="173" y="47"/>
                    </a:moveTo>
                    <a:cubicBezTo>
                      <a:pt x="173" y="47"/>
                      <a:pt x="172" y="48"/>
                      <a:pt x="172" y="48"/>
                    </a:cubicBezTo>
                    <a:cubicBezTo>
                      <a:pt x="174" y="49"/>
                      <a:pt x="175" y="50"/>
                      <a:pt x="175" y="50"/>
                    </a:cubicBezTo>
                    <a:cubicBezTo>
                      <a:pt x="175" y="50"/>
                      <a:pt x="173" y="49"/>
                      <a:pt x="172" y="48"/>
                    </a:cubicBezTo>
                    <a:cubicBezTo>
                      <a:pt x="172" y="49"/>
                      <a:pt x="171" y="50"/>
                      <a:pt x="171" y="50"/>
                    </a:cubicBezTo>
                    <a:cubicBezTo>
                      <a:pt x="177" y="54"/>
                      <a:pt x="177" y="54"/>
                      <a:pt x="177" y="54"/>
                    </a:cubicBezTo>
                    <a:cubicBezTo>
                      <a:pt x="178" y="54"/>
                      <a:pt x="179" y="53"/>
                      <a:pt x="179" y="52"/>
                    </a:cubicBezTo>
                    <a:cubicBezTo>
                      <a:pt x="178" y="52"/>
                      <a:pt x="178" y="51"/>
                      <a:pt x="177" y="51"/>
                    </a:cubicBezTo>
                    <a:cubicBezTo>
                      <a:pt x="178" y="51"/>
                      <a:pt x="178" y="52"/>
                      <a:pt x="179" y="52"/>
                    </a:cubicBezTo>
                    <a:cubicBezTo>
                      <a:pt x="179" y="51"/>
                      <a:pt x="180" y="51"/>
                      <a:pt x="180" y="51"/>
                    </a:cubicBezTo>
                    <a:cubicBezTo>
                      <a:pt x="173" y="47"/>
                      <a:pt x="173" y="47"/>
                      <a:pt x="173" y="47"/>
                    </a:cubicBezTo>
                    <a:moveTo>
                      <a:pt x="173" y="46"/>
                    </a:moveTo>
                    <a:cubicBezTo>
                      <a:pt x="173" y="46"/>
                      <a:pt x="173" y="46"/>
                      <a:pt x="173" y="46"/>
                    </a:cubicBezTo>
                    <a:cubicBezTo>
                      <a:pt x="180" y="50"/>
                      <a:pt x="180" y="50"/>
                      <a:pt x="180" y="50"/>
                    </a:cubicBezTo>
                    <a:cubicBezTo>
                      <a:pt x="180" y="50"/>
                      <a:pt x="180" y="50"/>
                      <a:pt x="180" y="50"/>
                    </a:cubicBezTo>
                    <a:cubicBezTo>
                      <a:pt x="178" y="49"/>
                      <a:pt x="176" y="47"/>
                      <a:pt x="173" y="46"/>
                    </a:cubicBezTo>
                    <a:moveTo>
                      <a:pt x="133" y="46"/>
                    </a:moveTo>
                    <a:cubicBezTo>
                      <a:pt x="133" y="46"/>
                      <a:pt x="133" y="46"/>
                      <a:pt x="133" y="46"/>
                    </a:cubicBezTo>
                    <a:cubicBezTo>
                      <a:pt x="135" y="47"/>
                      <a:pt x="138" y="49"/>
                      <a:pt x="140" y="50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38" y="48"/>
                      <a:pt x="135" y="47"/>
                      <a:pt x="133" y="46"/>
                    </a:cubicBezTo>
                    <a:moveTo>
                      <a:pt x="133" y="46"/>
                    </a:move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moveTo>
                      <a:pt x="71" y="46"/>
                    </a:moveTo>
                    <a:cubicBezTo>
                      <a:pt x="71" y="46"/>
                      <a:pt x="70" y="46"/>
                      <a:pt x="70" y="47"/>
                    </a:cubicBezTo>
                    <a:cubicBezTo>
                      <a:pt x="71" y="47"/>
                      <a:pt x="71" y="48"/>
                      <a:pt x="72" y="48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2" y="46"/>
                      <a:pt x="71" y="46"/>
                      <a:pt x="71" y="46"/>
                    </a:cubicBezTo>
                    <a:moveTo>
                      <a:pt x="89" y="46"/>
                    </a:moveTo>
                    <a:cubicBezTo>
                      <a:pt x="88" y="46"/>
                      <a:pt x="88" y="46"/>
                      <a:pt x="88" y="47"/>
                    </a:cubicBezTo>
                    <a:cubicBezTo>
                      <a:pt x="89" y="47"/>
                      <a:pt x="90" y="47"/>
                      <a:pt x="91" y="48"/>
                    </a:cubicBezTo>
                    <a:cubicBezTo>
                      <a:pt x="91" y="48"/>
                      <a:pt x="91" y="47"/>
                      <a:pt x="91" y="47"/>
                    </a:cubicBezTo>
                    <a:cubicBezTo>
                      <a:pt x="90" y="47"/>
                      <a:pt x="89" y="46"/>
                      <a:pt x="89" y="46"/>
                    </a:cubicBezTo>
                    <a:moveTo>
                      <a:pt x="70" y="45"/>
                    </a:moveTo>
                    <a:cubicBezTo>
                      <a:pt x="70" y="46"/>
                      <a:pt x="70" y="46"/>
                      <a:pt x="70" y="4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0" y="45"/>
                    </a:cubicBezTo>
                    <a:moveTo>
                      <a:pt x="108" y="45"/>
                    </a:moveTo>
                    <a:cubicBezTo>
                      <a:pt x="107" y="46"/>
                      <a:pt x="107" y="47"/>
                      <a:pt x="106" y="47"/>
                    </a:cubicBezTo>
                    <a:cubicBezTo>
                      <a:pt x="107" y="48"/>
                      <a:pt x="108" y="48"/>
                      <a:pt x="109" y="49"/>
                    </a:cubicBezTo>
                    <a:cubicBezTo>
                      <a:pt x="109" y="48"/>
                      <a:pt x="109" y="47"/>
                      <a:pt x="110" y="47"/>
                    </a:cubicBezTo>
                    <a:cubicBezTo>
                      <a:pt x="109" y="46"/>
                      <a:pt x="108" y="46"/>
                      <a:pt x="108" y="45"/>
                    </a:cubicBezTo>
                    <a:moveTo>
                      <a:pt x="70" y="45"/>
                    </a:moveTo>
                    <a:cubicBezTo>
                      <a:pt x="70" y="46"/>
                      <a:pt x="70" y="46"/>
                      <a:pt x="69" y="46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70" y="46"/>
                      <a:pt x="70" y="46"/>
                      <a:pt x="70" y="45"/>
                    </a:cubicBezTo>
                    <a:cubicBezTo>
                      <a:pt x="70" y="45"/>
                      <a:pt x="70" y="45"/>
                      <a:pt x="70" y="45"/>
                    </a:cubicBezTo>
                    <a:moveTo>
                      <a:pt x="107" y="45"/>
                    </a:moveTo>
                    <a:cubicBezTo>
                      <a:pt x="107" y="46"/>
                      <a:pt x="106" y="46"/>
                      <a:pt x="106" y="47"/>
                    </a:cubicBezTo>
                    <a:cubicBezTo>
                      <a:pt x="106" y="47"/>
                      <a:pt x="106" y="47"/>
                      <a:pt x="106" y="47"/>
                    </a:cubicBezTo>
                    <a:cubicBezTo>
                      <a:pt x="106" y="46"/>
                      <a:pt x="107" y="46"/>
                      <a:pt x="107" y="45"/>
                    </a:cubicBezTo>
                    <a:cubicBezTo>
                      <a:pt x="107" y="45"/>
                      <a:pt x="107" y="45"/>
                      <a:pt x="107" y="45"/>
                    </a:cubicBezTo>
                    <a:moveTo>
                      <a:pt x="108" y="45"/>
                    </a:moveTo>
                    <a:cubicBezTo>
                      <a:pt x="108" y="45"/>
                      <a:pt x="108" y="45"/>
                      <a:pt x="108" y="45"/>
                    </a:cubicBezTo>
                    <a:cubicBezTo>
                      <a:pt x="109" y="45"/>
                      <a:pt x="109" y="46"/>
                      <a:pt x="110" y="46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09" y="46"/>
                      <a:pt x="109" y="45"/>
                      <a:pt x="108" y="45"/>
                    </a:cubicBezTo>
                    <a:moveTo>
                      <a:pt x="107" y="44"/>
                    </a:move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4"/>
                      <a:pt x="107" y="45"/>
                      <a:pt x="107" y="45"/>
                    </a:cubicBezTo>
                    <a:cubicBezTo>
                      <a:pt x="107" y="45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7" y="44"/>
                    </a:cubicBezTo>
                    <a:moveTo>
                      <a:pt x="106" y="44"/>
                    </a:moveTo>
                    <a:cubicBezTo>
                      <a:pt x="106" y="45"/>
                      <a:pt x="105" y="46"/>
                      <a:pt x="105" y="46"/>
                    </a:cubicBezTo>
                    <a:cubicBezTo>
                      <a:pt x="105" y="46"/>
                      <a:pt x="105" y="46"/>
                      <a:pt x="105" y="46"/>
                    </a:cubicBezTo>
                    <a:cubicBezTo>
                      <a:pt x="105" y="47"/>
                      <a:pt x="105" y="47"/>
                      <a:pt x="105" y="47"/>
                    </a:cubicBezTo>
                    <a:cubicBezTo>
                      <a:pt x="106" y="46"/>
                      <a:pt x="106" y="45"/>
                      <a:pt x="107" y="45"/>
                    </a:cubicBezTo>
                    <a:cubicBezTo>
                      <a:pt x="106" y="44"/>
                      <a:pt x="106" y="44"/>
                      <a:pt x="106" y="44"/>
                    </a:cubicBezTo>
                    <a:moveTo>
                      <a:pt x="108" y="44"/>
                    </a:moveTo>
                    <a:cubicBezTo>
                      <a:pt x="108" y="44"/>
                      <a:pt x="108" y="44"/>
                      <a:pt x="108" y="44"/>
                    </a:cubicBezTo>
                    <a:cubicBezTo>
                      <a:pt x="109" y="45"/>
                      <a:pt x="110" y="45"/>
                      <a:pt x="110" y="46"/>
                    </a:cubicBezTo>
                    <a:cubicBezTo>
                      <a:pt x="111" y="45"/>
                      <a:pt x="111" y="45"/>
                      <a:pt x="111" y="45"/>
                    </a:cubicBezTo>
                    <a:cubicBezTo>
                      <a:pt x="110" y="45"/>
                      <a:pt x="109" y="45"/>
                      <a:pt x="109" y="44"/>
                    </a:cubicBezTo>
                    <a:cubicBezTo>
                      <a:pt x="109" y="44"/>
                      <a:pt x="109" y="44"/>
                      <a:pt x="108" y="44"/>
                    </a:cubicBezTo>
                    <a:moveTo>
                      <a:pt x="106" y="44"/>
                    </a:moveTo>
                    <a:cubicBezTo>
                      <a:pt x="106" y="44"/>
                      <a:pt x="106" y="44"/>
                      <a:pt x="106" y="44"/>
                    </a:cubicBezTo>
                    <a:cubicBezTo>
                      <a:pt x="106" y="44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6" y="44"/>
                    </a:cubicBezTo>
                    <a:moveTo>
                      <a:pt x="130" y="44"/>
                    </a:moveTo>
                    <a:cubicBezTo>
                      <a:pt x="130" y="44"/>
                      <a:pt x="130" y="44"/>
                      <a:pt x="130" y="44"/>
                    </a:cubicBezTo>
                    <a:cubicBezTo>
                      <a:pt x="130" y="44"/>
                      <a:pt x="131" y="44"/>
                      <a:pt x="131" y="45"/>
                    </a:cubicBezTo>
                    <a:cubicBezTo>
                      <a:pt x="131" y="45"/>
                      <a:pt x="131" y="45"/>
                      <a:pt x="131" y="44"/>
                    </a:cubicBezTo>
                    <a:cubicBezTo>
                      <a:pt x="131" y="44"/>
                      <a:pt x="131" y="44"/>
                      <a:pt x="130" y="44"/>
                    </a:cubicBezTo>
                    <a:moveTo>
                      <a:pt x="108" y="44"/>
                    </a:move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moveTo>
                      <a:pt x="107" y="43"/>
                    </a:moveTo>
                    <a:cubicBezTo>
                      <a:pt x="107" y="43"/>
                      <a:pt x="107" y="43"/>
                      <a:pt x="107" y="43"/>
                    </a:cubicBezTo>
                    <a:cubicBezTo>
                      <a:pt x="107" y="43"/>
                      <a:pt x="107" y="44"/>
                      <a:pt x="107" y="44"/>
                    </a:cubicBezTo>
                    <a:cubicBezTo>
                      <a:pt x="107" y="44"/>
                      <a:pt x="107" y="43"/>
                      <a:pt x="107" y="43"/>
                    </a:cubicBezTo>
                    <a:cubicBezTo>
                      <a:pt x="107" y="43"/>
                      <a:pt x="107" y="43"/>
                      <a:pt x="107" y="43"/>
                    </a:cubicBezTo>
                    <a:moveTo>
                      <a:pt x="129" y="43"/>
                    </a:move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moveTo>
                      <a:pt x="135" y="43"/>
                    </a:moveTo>
                    <a:cubicBezTo>
                      <a:pt x="135" y="44"/>
                      <a:pt x="134" y="45"/>
                      <a:pt x="134" y="45"/>
                    </a:cubicBezTo>
                    <a:cubicBezTo>
                      <a:pt x="136" y="47"/>
                      <a:pt x="138" y="48"/>
                      <a:pt x="140" y="50"/>
                    </a:cubicBezTo>
                    <a:cubicBezTo>
                      <a:pt x="141" y="49"/>
                      <a:pt x="141" y="48"/>
                      <a:pt x="142" y="47"/>
                    </a:cubicBezTo>
                    <a:cubicBezTo>
                      <a:pt x="140" y="45"/>
                      <a:pt x="137" y="44"/>
                      <a:pt x="135" y="43"/>
                    </a:cubicBezTo>
                    <a:moveTo>
                      <a:pt x="135" y="43"/>
                    </a:moveTo>
                    <a:cubicBezTo>
                      <a:pt x="134" y="44"/>
                      <a:pt x="134" y="45"/>
                      <a:pt x="133" y="45"/>
                    </a:cubicBezTo>
                    <a:cubicBezTo>
                      <a:pt x="133" y="45"/>
                      <a:pt x="133" y="45"/>
                      <a:pt x="133" y="45"/>
                    </a:cubicBezTo>
                    <a:cubicBezTo>
                      <a:pt x="134" y="45"/>
                      <a:pt x="134" y="44"/>
                      <a:pt x="135" y="43"/>
                    </a:cubicBezTo>
                    <a:cubicBezTo>
                      <a:pt x="135" y="43"/>
                      <a:pt x="135" y="43"/>
                      <a:pt x="135" y="43"/>
                    </a:cubicBezTo>
                    <a:moveTo>
                      <a:pt x="91" y="42"/>
                    </a:moveTo>
                    <a:cubicBezTo>
                      <a:pt x="91" y="42"/>
                      <a:pt x="91" y="42"/>
                      <a:pt x="91" y="42"/>
                    </a:cubicBezTo>
                    <a:cubicBezTo>
                      <a:pt x="92" y="42"/>
                      <a:pt x="93" y="43"/>
                      <a:pt x="94" y="43"/>
                    </a:cubicBezTo>
                    <a:cubicBezTo>
                      <a:pt x="94" y="43"/>
                      <a:pt x="94" y="43"/>
                      <a:pt x="94" y="43"/>
                    </a:cubicBezTo>
                    <a:cubicBezTo>
                      <a:pt x="93" y="43"/>
                      <a:pt x="92" y="42"/>
                      <a:pt x="91" y="42"/>
                    </a:cubicBezTo>
                    <a:moveTo>
                      <a:pt x="132" y="41"/>
                    </a:moveTo>
                    <a:cubicBezTo>
                      <a:pt x="131" y="42"/>
                      <a:pt x="131" y="43"/>
                      <a:pt x="130" y="43"/>
                    </a:cubicBezTo>
                    <a:cubicBezTo>
                      <a:pt x="131" y="44"/>
                      <a:pt x="131" y="44"/>
                      <a:pt x="132" y="44"/>
                    </a:cubicBezTo>
                    <a:cubicBezTo>
                      <a:pt x="132" y="43"/>
                      <a:pt x="133" y="42"/>
                      <a:pt x="133" y="42"/>
                    </a:cubicBezTo>
                    <a:cubicBezTo>
                      <a:pt x="133" y="41"/>
                      <a:pt x="132" y="41"/>
                      <a:pt x="132" y="41"/>
                    </a:cubicBezTo>
                    <a:moveTo>
                      <a:pt x="74" y="41"/>
                    </a:moveTo>
                    <a:cubicBezTo>
                      <a:pt x="73" y="42"/>
                      <a:pt x="73" y="43"/>
                      <a:pt x="72" y="44"/>
                    </a:cubicBezTo>
                    <a:cubicBezTo>
                      <a:pt x="73" y="44"/>
                      <a:pt x="73" y="44"/>
                      <a:pt x="74" y="44"/>
                    </a:cubicBezTo>
                    <a:cubicBezTo>
                      <a:pt x="75" y="42"/>
                      <a:pt x="75" y="42"/>
                      <a:pt x="75" y="42"/>
                    </a:cubicBezTo>
                    <a:cubicBezTo>
                      <a:pt x="75" y="41"/>
                      <a:pt x="74" y="41"/>
                      <a:pt x="74" y="41"/>
                    </a:cubicBezTo>
                    <a:moveTo>
                      <a:pt x="125" y="41"/>
                    </a:moveTo>
                    <a:cubicBezTo>
                      <a:pt x="125" y="41"/>
                      <a:pt x="125" y="41"/>
                      <a:pt x="125" y="41"/>
                    </a:cubicBezTo>
                    <a:cubicBezTo>
                      <a:pt x="126" y="41"/>
                      <a:pt x="127" y="42"/>
                      <a:pt x="128" y="43"/>
                    </a:cubicBezTo>
                    <a:cubicBezTo>
                      <a:pt x="128" y="43"/>
                      <a:pt x="128" y="43"/>
                      <a:pt x="128" y="42"/>
                    </a:cubicBezTo>
                    <a:cubicBezTo>
                      <a:pt x="127" y="42"/>
                      <a:pt x="126" y="41"/>
                      <a:pt x="125" y="41"/>
                    </a:cubicBezTo>
                    <a:moveTo>
                      <a:pt x="73" y="40"/>
                    </a:moveTo>
                    <a:cubicBezTo>
                      <a:pt x="73" y="41"/>
                      <a:pt x="72" y="42"/>
                      <a:pt x="72" y="43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74" y="40"/>
                      <a:pt x="74" y="40"/>
                      <a:pt x="74" y="40"/>
                    </a:cubicBezTo>
                    <a:cubicBezTo>
                      <a:pt x="73" y="40"/>
                      <a:pt x="73" y="40"/>
                      <a:pt x="73" y="40"/>
                    </a:cubicBezTo>
                    <a:moveTo>
                      <a:pt x="73" y="40"/>
                    </a:moveTo>
                    <a:cubicBezTo>
                      <a:pt x="73" y="41"/>
                      <a:pt x="72" y="42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72" y="42"/>
                      <a:pt x="73" y="41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moveTo>
                      <a:pt x="131" y="40"/>
                    </a:move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30" y="42"/>
                      <a:pt x="130" y="41"/>
                      <a:pt x="131" y="40"/>
                    </a:cubicBezTo>
                    <a:cubicBezTo>
                      <a:pt x="131" y="40"/>
                      <a:pt x="131" y="40"/>
                      <a:pt x="131" y="40"/>
                    </a:cubicBezTo>
                    <a:moveTo>
                      <a:pt x="158" y="40"/>
                    </a:moveTo>
                    <a:cubicBezTo>
                      <a:pt x="158" y="40"/>
                      <a:pt x="157" y="41"/>
                      <a:pt x="157" y="42"/>
                    </a:cubicBezTo>
                    <a:cubicBezTo>
                      <a:pt x="161" y="44"/>
                      <a:pt x="161" y="44"/>
                      <a:pt x="161" y="44"/>
                    </a:cubicBezTo>
                    <a:cubicBezTo>
                      <a:pt x="166" y="47"/>
                      <a:pt x="166" y="47"/>
                      <a:pt x="166" y="47"/>
                    </a:cubicBezTo>
                    <a:cubicBezTo>
                      <a:pt x="166" y="46"/>
                      <a:pt x="166" y="46"/>
                      <a:pt x="167" y="45"/>
                    </a:cubicBezTo>
                    <a:cubicBezTo>
                      <a:pt x="164" y="44"/>
                      <a:pt x="161" y="42"/>
                      <a:pt x="158" y="40"/>
                    </a:cubicBezTo>
                    <a:moveTo>
                      <a:pt x="75" y="40"/>
                    </a:moveTo>
                    <a:cubicBezTo>
                      <a:pt x="75" y="40"/>
                      <a:pt x="75" y="40"/>
                      <a:pt x="75" y="40"/>
                    </a:cubicBezTo>
                    <a:cubicBezTo>
                      <a:pt x="75" y="40"/>
                      <a:pt x="76" y="40"/>
                      <a:pt x="76" y="40"/>
                    </a:cubicBezTo>
                    <a:cubicBezTo>
                      <a:pt x="76" y="40"/>
                      <a:pt x="76" y="40"/>
                      <a:pt x="76" y="40"/>
                    </a:cubicBezTo>
                    <a:cubicBezTo>
                      <a:pt x="75" y="40"/>
                      <a:pt x="75" y="40"/>
                      <a:pt x="75" y="40"/>
                    </a:cubicBezTo>
                    <a:moveTo>
                      <a:pt x="74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moveTo>
                      <a:pt x="74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moveTo>
                      <a:pt x="159" y="39"/>
                    </a:moveTo>
                    <a:cubicBezTo>
                      <a:pt x="159" y="39"/>
                      <a:pt x="158" y="39"/>
                      <a:pt x="158" y="40"/>
                    </a:cubicBezTo>
                    <a:cubicBezTo>
                      <a:pt x="161" y="42"/>
                      <a:pt x="164" y="43"/>
                      <a:pt x="167" y="45"/>
                    </a:cubicBezTo>
                    <a:cubicBezTo>
                      <a:pt x="167" y="44"/>
                      <a:pt x="167" y="44"/>
                      <a:pt x="168" y="44"/>
                    </a:cubicBezTo>
                    <a:cubicBezTo>
                      <a:pt x="159" y="39"/>
                      <a:pt x="159" y="39"/>
                      <a:pt x="159" y="39"/>
                    </a:cubicBezTo>
                    <a:moveTo>
                      <a:pt x="76" y="38"/>
                    </a:moveTo>
                    <a:cubicBezTo>
                      <a:pt x="75" y="38"/>
                      <a:pt x="75" y="39"/>
                      <a:pt x="75" y="39"/>
                    </a:cubicBezTo>
                    <a:cubicBezTo>
                      <a:pt x="76" y="39"/>
                      <a:pt x="76" y="39"/>
                      <a:pt x="76" y="40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6" y="38"/>
                      <a:pt x="76" y="38"/>
                    </a:cubicBezTo>
                    <a:moveTo>
                      <a:pt x="127" y="38"/>
                    </a:moveTo>
                    <a:cubicBezTo>
                      <a:pt x="126" y="39"/>
                      <a:pt x="126" y="40"/>
                      <a:pt x="125" y="40"/>
                    </a:cubicBezTo>
                    <a:cubicBezTo>
                      <a:pt x="126" y="41"/>
                      <a:pt x="127" y="42"/>
                      <a:pt x="128" y="42"/>
                    </a:cubicBezTo>
                    <a:cubicBezTo>
                      <a:pt x="128" y="42"/>
                      <a:pt x="129" y="42"/>
                      <a:pt x="129" y="42"/>
                    </a:cubicBezTo>
                    <a:cubicBezTo>
                      <a:pt x="129" y="42"/>
                      <a:pt x="129" y="41"/>
                      <a:pt x="130" y="40"/>
                    </a:cubicBezTo>
                    <a:cubicBezTo>
                      <a:pt x="129" y="39"/>
                      <a:pt x="128" y="39"/>
                      <a:pt x="127" y="38"/>
                    </a:cubicBezTo>
                    <a:moveTo>
                      <a:pt x="159" y="38"/>
                    </a:moveTo>
                    <a:cubicBezTo>
                      <a:pt x="159" y="38"/>
                      <a:pt x="159" y="38"/>
                      <a:pt x="159" y="38"/>
                    </a:cubicBezTo>
                    <a:cubicBezTo>
                      <a:pt x="168" y="43"/>
                      <a:pt x="168" y="43"/>
                      <a:pt x="168" y="43"/>
                    </a:cubicBezTo>
                    <a:cubicBezTo>
                      <a:pt x="168" y="43"/>
                      <a:pt x="168" y="43"/>
                      <a:pt x="168" y="43"/>
                    </a:cubicBezTo>
                    <a:cubicBezTo>
                      <a:pt x="165" y="41"/>
                      <a:pt x="162" y="40"/>
                      <a:pt x="159" y="38"/>
                    </a:cubicBezTo>
                    <a:moveTo>
                      <a:pt x="75" y="38"/>
                    </a:moveTo>
                    <a:cubicBezTo>
                      <a:pt x="75" y="38"/>
                      <a:pt x="74" y="38"/>
                      <a:pt x="74" y="38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4" y="38"/>
                      <a:pt x="75" y="38"/>
                      <a:pt x="75" y="38"/>
                    </a:cubicBezTo>
                    <a:cubicBezTo>
                      <a:pt x="75" y="38"/>
                      <a:pt x="74" y="38"/>
                      <a:pt x="74" y="38"/>
                    </a:cubicBezTo>
                    <a:cubicBezTo>
                      <a:pt x="74" y="38"/>
                      <a:pt x="75" y="39"/>
                      <a:pt x="75" y="39"/>
                    </a:cubicBezTo>
                    <a:cubicBezTo>
                      <a:pt x="75" y="38"/>
                      <a:pt x="75" y="38"/>
                      <a:pt x="75" y="38"/>
                    </a:cubicBezTo>
                    <a:cubicBezTo>
                      <a:pt x="75" y="38"/>
                      <a:pt x="75" y="38"/>
                      <a:pt x="75" y="38"/>
                    </a:cubicBezTo>
                    <a:moveTo>
                      <a:pt x="94" y="37"/>
                    </a:moveTo>
                    <a:cubicBezTo>
                      <a:pt x="94" y="37"/>
                      <a:pt x="93" y="38"/>
                      <a:pt x="93" y="39"/>
                    </a:cubicBezTo>
                    <a:cubicBezTo>
                      <a:pt x="94" y="39"/>
                      <a:pt x="94" y="40"/>
                      <a:pt x="95" y="40"/>
                    </a:cubicBezTo>
                    <a:cubicBezTo>
                      <a:pt x="96" y="40"/>
                      <a:pt x="96" y="39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6" y="38"/>
                      <a:pt x="95" y="37"/>
                      <a:pt x="94" y="37"/>
                    </a:cubicBezTo>
                    <a:moveTo>
                      <a:pt x="94" y="36"/>
                    </a:moveTo>
                    <a:cubicBezTo>
                      <a:pt x="94" y="36"/>
                      <a:pt x="94" y="36"/>
                      <a:pt x="94" y="36"/>
                    </a:cubicBezTo>
                    <a:cubicBezTo>
                      <a:pt x="95" y="37"/>
                      <a:pt x="96" y="37"/>
                      <a:pt x="97" y="38"/>
                    </a:cubicBezTo>
                    <a:cubicBezTo>
                      <a:pt x="97" y="38"/>
                      <a:pt x="97" y="38"/>
                      <a:pt x="97" y="37"/>
                    </a:cubicBezTo>
                    <a:cubicBezTo>
                      <a:pt x="96" y="37"/>
                      <a:pt x="95" y="36"/>
                      <a:pt x="94" y="36"/>
                    </a:cubicBezTo>
                    <a:moveTo>
                      <a:pt x="147" y="35"/>
                    </a:moveTo>
                    <a:cubicBezTo>
                      <a:pt x="148" y="36"/>
                      <a:pt x="148" y="36"/>
                      <a:pt x="148" y="36"/>
                    </a:cubicBezTo>
                    <a:cubicBezTo>
                      <a:pt x="148" y="36"/>
                      <a:pt x="148" y="36"/>
                      <a:pt x="148" y="36"/>
                    </a:cubicBezTo>
                    <a:cubicBezTo>
                      <a:pt x="148" y="36"/>
                      <a:pt x="147" y="36"/>
                      <a:pt x="147" y="35"/>
                    </a:cubicBezTo>
                    <a:moveTo>
                      <a:pt x="78" y="34"/>
                    </a:moveTo>
                    <a:cubicBezTo>
                      <a:pt x="78" y="34"/>
                      <a:pt x="78" y="34"/>
                      <a:pt x="78" y="34"/>
                    </a:cubicBezTo>
                    <a:cubicBezTo>
                      <a:pt x="78" y="34"/>
                      <a:pt x="79" y="35"/>
                      <a:pt x="79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78" y="34"/>
                      <a:pt x="78" y="34"/>
                    </a:cubicBezTo>
                    <a:moveTo>
                      <a:pt x="77" y="33"/>
                    </a:move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3"/>
                    </a:cubicBezTo>
                    <a:moveTo>
                      <a:pt x="150" y="33"/>
                    </a:move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moveTo>
                      <a:pt x="117" y="32"/>
                    </a:moveTo>
                    <a:cubicBezTo>
                      <a:pt x="117" y="33"/>
                      <a:pt x="116" y="34"/>
                      <a:pt x="116" y="35"/>
                    </a:cubicBezTo>
                    <a:cubicBezTo>
                      <a:pt x="116" y="35"/>
                      <a:pt x="116" y="35"/>
                      <a:pt x="117" y="35"/>
                    </a:cubicBezTo>
                    <a:cubicBezTo>
                      <a:pt x="117" y="35"/>
                      <a:pt x="118" y="34"/>
                      <a:pt x="118" y="33"/>
                    </a:cubicBezTo>
                    <a:cubicBezTo>
                      <a:pt x="118" y="33"/>
                      <a:pt x="118" y="32"/>
                      <a:pt x="117" y="32"/>
                    </a:cubicBezTo>
                    <a:moveTo>
                      <a:pt x="116" y="31"/>
                    </a:moveTo>
                    <a:cubicBezTo>
                      <a:pt x="115" y="32"/>
                      <a:pt x="115" y="33"/>
                      <a:pt x="114" y="34"/>
                    </a:cubicBezTo>
                    <a:cubicBezTo>
                      <a:pt x="115" y="34"/>
                      <a:pt x="115" y="34"/>
                      <a:pt x="116" y="35"/>
                    </a:cubicBezTo>
                    <a:cubicBezTo>
                      <a:pt x="116" y="34"/>
                      <a:pt x="116" y="34"/>
                      <a:pt x="116" y="34"/>
                    </a:cubicBezTo>
                    <a:cubicBezTo>
                      <a:pt x="116" y="33"/>
                      <a:pt x="117" y="33"/>
                      <a:pt x="117" y="32"/>
                    </a:cubicBezTo>
                    <a:cubicBezTo>
                      <a:pt x="117" y="32"/>
                      <a:pt x="116" y="32"/>
                      <a:pt x="116" y="31"/>
                    </a:cubicBezTo>
                    <a:moveTo>
                      <a:pt x="115" y="31"/>
                    </a:moveTo>
                    <a:cubicBezTo>
                      <a:pt x="115" y="32"/>
                      <a:pt x="114" y="33"/>
                      <a:pt x="114" y="33"/>
                    </a:cubicBezTo>
                    <a:cubicBezTo>
                      <a:pt x="114" y="33"/>
                      <a:pt x="114" y="34"/>
                      <a:pt x="114" y="34"/>
                    </a:cubicBezTo>
                    <a:cubicBezTo>
                      <a:pt x="114" y="33"/>
                      <a:pt x="115" y="32"/>
                      <a:pt x="115" y="31"/>
                    </a:cubicBezTo>
                    <a:cubicBezTo>
                      <a:pt x="115" y="31"/>
                      <a:pt x="115" y="31"/>
                      <a:pt x="115" y="31"/>
                    </a:cubicBezTo>
                    <a:moveTo>
                      <a:pt x="114" y="30"/>
                    </a:moveTo>
                    <a:cubicBezTo>
                      <a:pt x="114" y="31"/>
                      <a:pt x="113" y="32"/>
                      <a:pt x="113" y="33"/>
                    </a:cubicBezTo>
                    <a:cubicBezTo>
                      <a:pt x="113" y="33"/>
                      <a:pt x="113" y="33"/>
                      <a:pt x="113" y="33"/>
                    </a:cubicBezTo>
                    <a:cubicBezTo>
                      <a:pt x="114" y="32"/>
                      <a:pt x="114" y="31"/>
                      <a:pt x="115" y="31"/>
                    </a:cubicBezTo>
                    <a:cubicBezTo>
                      <a:pt x="114" y="31"/>
                      <a:pt x="114" y="30"/>
                      <a:pt x="114" y="30"/>
                    </a:cubicBezTo>
                    <a:moveTo>
                      <a:pt x="143" y="29"/>
                    </a:moveTo>
                    <a:cubicBezTo>
                      <a:pt x="143" y="29"/>
                      <a:pt x="143" y="29"/>
                      <a:pt x="143" y="30"/>
                    </a:cubicBezTo>
                    <a:cubicBezTo>
                      <a:pt x="143" y="30"/>
                      <a:pt x="143" y="30"/>
                      <a:pt x="144" y="30"/>
                    </a:cubicBezTo>
                    <a:cubicBezTo>
                      <a:pt x="143" y="30"/>
                      <a:pt x="143" y="30"/>
                      <a:pt x="143" y="30"/>
                    </a:cubicBezTo>
                    <a:cubicBezTo>
                      <a:pt x="142" y="30"/>
                      <a:pt x="142" y="31"/>
                      <a:pt x="142" y="32"/>
                    </a:cubicBezTo>
                    <a:cubicBezTo>
                      <a:pt x="144" y="34"/>
                      <a:pt x="147" y="35"/>
                      <a:pt x="148" y="36"/>
                    </a:cubicBezTo>
                    <a:cubicBezTo>
                      <a:pt x="149" y="35"/>
                      <a:pt x="149" y="34"/>
                      <a:pt x="150" y="33"/>
                    </a:cubicBezTo>
                    <a:cubicBezTo>
                      <a:pt x="147" y="32"/>
                      <a:pt x="147" y="32"/>
                      <a:pt x="147" y="32"/>
                    </a:cubicBezTo>
                    <a:cubicBezTo>
                      <a:pt x="146" y="31"/>
                      <a:pt x="144" y="30"/>
                      <a:pt x="143" y="29"/>
                    </a:cubicBezTo>
                    <a:moveTo>
                      <a:pt x="143" y="29"/>
                    </a:moveTo>
                    <a:cubicBezTo>
                      <a:pt x="143" y="29"/>
                      <a:pt x="143" y="29"/>
                      <a:pt x="143" y="29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48" y="31"/>
                      <a:pt x="146" y="30"/>
                      <a:pt x="143" y="29"/>
                    </a:cubicBezTo>
                    <a:moveTo>
                      <a:pt x="81" y="28"/>
                    </a:moveTo>
                    <a:cubicBezTo>
                      <a:pt x="80" y="31"/>
                      <a:pt x="80" y="31"/>
                      <a:pt x="80" y="31"/>
                    </a:cubicBezTo>
                    <a:cubicBezTo>
                      <a:pt x="80" y="31"/>
                      <a:pt x="81" y="32"/>
                      <a:pt x="81" y="32"/>
                    </a:cubicBezTo>
                    <a:cubicBezTo>
                      <a:pt x="82" y="31"/>
                      <a:pt x="82" y="30"/>
                      <a:pt x="83" y="29"/>
                    </a:cubicBezTo>
                    <a:cubicBezTo>
                      <a:pt x="82" y="29"/>
                      <a:pt x="82" y="29"/>
                      <a:pt x="81" y="28"/>
                    </a:cubicBezTo>
                    <a:moveTo>
                      <a:pt x="80" y="28"/>
                    </a:moveTo>
                    <a:cubicBezTo>
                      <a:pt x="80" y="29"/>
                      <a:pt x="79" y="30"/>
                      <a:pt x="79" y="31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29"/>
                      <a:pt x="80" y="29"/>
                      <a:pt x="81" y="28"/>
                    </a:cubicBezTo>
                    <a:cubicBezTo>
                      <a:pt x="81" y="28"/>
                      <a:pt x="81" y="28"/>
                      <a:pt x="80" y="28"/>
                    </a:cubicBezTo>
                    <a:moveTo>
                      <a:pt x="140" y="28"/>
                    </a:moveTo>
                    <a:cubicBezTo>
                      <a:pt x="139" y="28"/>
                      <a:pt x="139" y="29"/>
                      <a:pt x="138" y="30"/>
                    </a:cubicBezTo>
                    <a:cubicBezTo>
                      <a:pt x="139" y="30"/>
                      <a:pt x="139" y="30"/>
                      <a:pt x="140" y="30"/>
                    </a:cubicBezTo>
                    <a:cubicBezTo>
                      <a:pt x="140" y="30"/>
                      <a:pt x="140" y="29"/>
                      <a:pt x="141" y="28"/>
                    </a:cubicBezTo>
                    <a:cubicBezTo>
                      <a:pt x="140" y="28"/>
                      <a:pt x="140" y="28"/>
                      <a:pt x="140" y="28"/>
                    </a:cubicBezTo>
                    <a:moveTo>
                      <a:pt x="140" y="27"/>
                    </a:moveTo>
                    <a:cubicBezTo>
                      <a:pt x="140" y="27"/>
                      <a:pt x="140" y="27"/>
                      <a:pt x="140" y="27"/>
                    </a:cubicBezTo>
                    <a:cubicBezTo>
                      <a:pt x="140" y="28"/>
                      <a:pt x="140" y="28"/>
                      <a:pt x="141" y="28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8"/>
                      <a:pt x="140" y="28"/>
                      <a:pt x="140" y="27"/>
                    </a:cubicBezTo>
                    <a:moveTo>
                      <a:pt x="138" y="27"/>
                    </a:moveTo>
                    <a:cubicBezTo>
                      <a:pt x="137" y="29"/>
                      <a:pt x="137" y="29"/>
                      <a:pt x="137" y="29"/>
                    </a:cubicBezTo>
                    <a:cubicBezTo>
                      <a:pt x="137" y="29"/>
                      <a:pt x="137" y="29"/>
                      <a:pt x="137" y="29"/>
                    </a:cubicBezTo>
                    <a:cubicBezTo>
                      <a:pt x="138" y="28"/>
                      <a:pt x="138" y="28"/>
                      <a:pt x="138" y="27"/>
                    </a:cubicBezTo>
                    <a:cubicBezTo>
                      <a:pt x="138" y="27"/>
                      <a:pt x="138" y="27"/>
                      <a:pt x="138" y="27"/>
                    </a:cubicBezTo>
                    <a:moveTo>
                      <a:pt x="140" y="27"/>
                    </a:moveTo>
                    <a:cubicBezTo>
                      <a:pt x="140" y="27"/>
                      <a:pt x="140" y="27"/>
                      <a:pt x="140" y="27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7"/>
                      <a:pt x="140" y="27"/>
                      <a:pt x="140" y="27"/>
                    </a:cubicBezTo>
                    <a:moveTo>
                      <a:pt x="138" y="26"/>
                    </a:moveTo>
                    <a:cubicBezTo>
                      <a:pt x="138" y="27"/>
                      <a:pt x="138" y="27"/>
                      <a:pt x="138" y="27"/>
                    </a:cubicBezTo>
                    <a:cubicBezTo>
                      <a:pt x="138" y="27"/>
                      <a:pt x="138" y="27"/>
                      <a:pt x="139" y="27"/>
                    </a:cubicBezTo>
                    <a:cubicBezTo>
                      <a:pt x="139" y="27"/>
                      <a:pt x="139" y="27"/>
                      <a:pt x="139" y="27"/>
                    </a:cubicBezTo>
                    <a:cubicBezTo>
                      <a:pt x="139" y="27"/>
                      <a:pt x="138" y="27"/>
                      <a:pt x="138" y="26"/>
                    </a:cubicBezTo>
                    <a:moveTo>
                      <a:pt x="139" y="26"/>
                    </a:moveTo>
                    <a:cubicBezTo>
                      <a:pt x="138" y="26"/>
                      <a:pt x="138" y="26"/>
                      <a:pt x="138" y="26"/>
                    </a:cubicBezTo>
                    <a:cubicBezTo>
                      <a:pt x="139" y="27"/>
                      <a:pt x="139" y="27"/>
                      <a:pt x="139" y="27"/>
                    </a:cubicBezTo>
                    <a:cubicBezTo>
                      <a:pt x="139" y="26"/>
                      <a:pt x="139" y="26"/>
                      <a:pt x="139" y="26"/>
                    </a:cubicBezTo>
                    <a:cubicBezTo>
                      <a:pt x="139" y="26"/>
                      <a:pt x="139" y="26"/>
                      <a:pt x="139" y="26"/>
                    </a:cubicBezTo>
                    <a:moveTo>
                      <a:pt x="135" y="25"/>
                    </a:moveTo>
                    <a:cubicBezTo>
                      <a:pt x="134" y="25"/>
                      <a:pt x="134" y="26"/>
                      <a:pt x="134" y="27"/>
                    </a:cubicBezTo>
                    <a:cubicBezTo>
                      <a:pt x="135" y="27"/>
                      <a:pt x="136" y="28"/>
                      <a:pt x="137" y="29"/>
                    </a:cubicBezTo>
                    <a:cubicBezTo>
                      <a:pt x="137" y="28"/>
                      <a:pt x="137" y="27"/>
                      <a:pt x="138" y="27"/>
                    </a:cubicBezTo>
                    <a:cubicBezTo>
                      <a:pt x="135" y="25"/>
                      <a:pt x="135" y="25"/>
                      <a:pt x="135" y="25"/>
                    </a:cubicBezTo>
                    <a:moveTo>
                      <a:pt x="105" y="25"/>
                    </a:moveTo>
                    <a:cubicBezTo>
                      <a:pt x="105" y="26"/>
                      <a:pt x="104" y="26"/>
                      <a:pt x="104" y="27"/>
                    </a:cubicBezTo>
                    <a:cubicBezTo>
                      <a:pt x="104" y="27"/>
                      <a:pt x="104" y="27"/>
                      <a:pt x="104" y="27"/>
                    </a:cubicBezTo>
                    <a:cubicBezTo>
                      <a:pt x="104" y="26"/>
                      <a:pt x="105" y="26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moveTo>
                      <a:pt x="135" y="24"/>
                    </a:moveTo>
                    <a:cubicBezTo>
                      <a:pt x="135" y="24"/>
                      <a:pt x="135" y="24"/>
                      <a:pt x="135" y="24"/>
                    </a:cubicBezTo>
                    <a:cubicBezTo>
                      <a:pt x="136" y="25"/>
                      <a:pt x="137" y="26"/>
                      <a:pt x="138" y="26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7" y="26"/>
                      <a:pt x="136" y="25"/>
                      <a:pt x="135" y="24"/>
                    </a:cubicBezTo>
                    <a:moveTo>
                      <a:pt x="135" y="24"/>
                    </a:moveTo>
                    <a:cubicBezTo>
                      <a:pt x="135" y="24"/>
                      <a:pt x="135" y="24"/>
                      <a:pt x="135" y="24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7" y="25"/>
                      <a:pt x="136" y="25"/>
                      <a:pt x="135" y="24"/>
                    </a:cubicBezTo>
                    <a:moveTo>
                      <a:pt x="102" y="23"/>
                    </a:moveTo>
                    <a:cubicBezTo>
                      <a:pt x="102" y="24"/>
                      <a:pt x="101" y="24"/>
                      <a:pt x="101" y="25"/>
                    </a:cubicBezTo>
                    <a:cubicBezTo>
                      <a:pt x="102" y="26"/>
                      <a:pt x="102" y="26"/>
                      <a:pt x="103" y="27"/>
                    </a:cubicBezTo>
                    <a:cubicBezTo>
                      <a:pt x="104" y="26"/>
                      <a:pt x="104" y="25"/>
                      <a:pt x="105" y="25"/>
                    </a:cubicBezTo>
                    <a:cubicBezTo>
                      <a:pt x="104" y="24"/>
                      <a:pt x="103" y="23"/>
                      <a:pt x="102" y="23"/>
                    </a:cubicBezTo>
                    <a:moveTo>
                      <a:pt x="125" y="19"/>
                    </a:moveTo>
                    <a:cubicBezTo>
                      <a:pt x="125" y="20"/>
                      <a:pt x="125" y="20"/>
                      <a:pt x="124" y="21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1"/>
                      <a:pt x="126" y="21"/>
                      <a:pt x="126" y="20"/>
                    </a:cubicBezTo>
                    <a:cubicBezTo>
                      <a:pt x="125" y="19"/>
                      <a:pt x="125" y="19"/>
                      <a:pt x="125" y="19"/>
                    </a:cubicBezTo>
                    <a:moveTo>
                      <a:pt x="126" y="19"/>
                    </a:move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27" y="20"/>
                      <a:pt x="127" y="19"/>
                      <a:pt x="127" y="19"/>
                    </a:cubicBezTo>
                    <a:cubicBezTo>
                      <a:pt x="127" y="19"/>
                      <a:pt x="126" y="19"/>
                      <a:pt x="126" y="19"/>
                    </a:cubicBezTo>
                    <a:moveTo>
                      <a:pt x="123" y="18"/>
                    </a:moveTo>
                    <a:cubicBezTo>
                      <a:pt x="123" y="19"/>
                      <a:pt x="123" y="19"/>
                      <a:pt x="123" y="20"/>
                    </a:cubicBezTo>
                    <a:cubicBezTo>
                      <a:pt x="123" y="20"/>
                      <a:pt x="124" y="20"/>
                      <a:pt x="124" y="21"/>
                    </a:cubicBezTo>
                    <a:cubicBezTo>
                      <a:pt x="124" y="20"/>
                      <a:pt x="125" y="20"/>
                      <a:pt x="125" y="19"/>
                    </a:cubicBezTo>
                    <a:cubicBezTo>
                      <a:pt x="124" y="19"/>
                      <a:pt x="124" y="19"/>
                      <a:pt x="124" y="19"/>
                    </a:cubicBezTo>
                    <a:cubicBezTo>
                      <a:pt x="124" y="19"/>
                      <a:pt x="123" y="18"/>
                      <a:pt x="123" y="18"/>
                    </a:cubicBezTo>
                    <a:moveTo>
                      <a:pt x="123" y="18"/>
                    </a:moveTo>
                    <a:cubicBezTo>
                      <a:pt x="122" y="18"/>
                      <a:pt x="122" y="19"/>
                      <a:pt x="122" y="19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9"/>
                      <a:pt x="122" y="19"/>
                      <a:pt x="123" y="18"/>
                    </a:cubicBezTo>
                    <a:cubicBezTo>
                      <a:pt x="123" y="18"/>
                      <a:pt x="123" y="18"/>
                      <a:pt x="123" y="18"/>
                    </a:cubicBezTo>
                    <a:cubicBezTo>
                      <a:pt x="123" y="18"/>
                      <a:pt x="123" y="18"/>
                      <a:pt x="123" y="18"/>
                    </a:cubicBezTo>
                    <a:moveTo>
                      <a:pt x="124" y="17"/>
                    </a:moveTo>
                    <a:cubicBezTo>
                      <a:pt x="124" y="18"/>
                      <a:pt x="124" y="18"/>
                      <a:pt x="124" y="18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19"/>
                      <a:pt x="125" y="18"/>
                      <a:pt x="125" y="18"/>
                    </a:cubicBezTo>
                    <a:cubicBezTo>
                      <a:pt x="125" y="18"/>
                      <a:pt x="124" y="18"/>
                      <a:pt x="124" y="17"/>
                    </a:cubicBezTo>
                    <a:moveTo>
                      <a:pt x="122" y="17"/>
                    </a:moveTo>
                    <a:cubicBezTo>
                      <a:pt x="122" y="17"/>
                      <a:pt x="122" y="17"/>
                      <a:pt x="122" y="18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8"/>
                      <a:pt x="121" y="18"/>
                      <a:pt x="121" y="19"/>
                    </a:cubicBezTo>
                    <a:cubicBezTo>
                      <a:pt x="121" y="19"/>
                      <a:pt x="121" y="19"/>
                      <a:pt x="121" y="19"/>
                    </a:cubicBezTo>
                    <a:cubicBezTo>
                      <a:pt x="121" y="19"/>
                      <a:pt x="121" y="19"/>
                      <a:pt x="121" y="19"/>
                    </a:cubicBezTo>
                    <a:cubicBezTo>
                      <a:pt x="122" y="19"/>
                      <a:pt x="122" y="18"/>
                      <a:pt x="122" y="18"/>
                    </a:cubicBezTo>
                    <a:cubicBezTo>
                      <a:pt x="122" y="18"/>
                      <a:pt x="122" y="17"/>
                      <a:pt x="122" y="17"/>
                    </a:cubicBezTo>
                    <a:moveTo>
                      <a:pt x="123" y="17"/>
                    </a:move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8"/>
                      <a:pt x="123" y="18"/>
                      <a:pt x="123" y="18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moveTo>
                      <a:pt x="123" y="17"/>
                    </a:move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moveTo>
                      <a:pt x="122" y="17"/>
                    </a:move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7"/>
                      <a:pt x="123" y="17"/>
                      <a:pt x="123" y="17"/>
                    </a:cubicBezTo>
                    <a:cubicBezTo>
                      <a:pt x="122" y="17"/>
                      <a:pt x="122" y="17"/>
                      <a:pt x="122" y="17"/>
                    </a:cubicBezTo>
                    <a:moveTo>
                      <a:pt x="122" y="16"/>
                    </a:moveTo>
                    <a:cubicBezTo>
                      <a:pt x="122" y="16"/>
                      <a:pt x="122" y="17"/>
                      <a:pt x="122" y="17"/>
                    </a:cubicBezTo>
                    <a:cubicBezTo>
                      <a:pt x="122" y="17"/>
                      <a:pt x="122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2" y="17"/>
                      <a:pt x="122" y="17"/>
                      <a:pt x="122" y="16"/>
                    </a:cubicBezTo>
                    <a:moveTo>
                      <a:pt x="89" y="15"/>
                    </a:moveTo>
                    <a:cubicBezTo>
                      <a:pt x="88" y="15"/>
                      <a:pt x="88" y="16"/>
                      <a:pt x="88" y="17"/>
                    </a:cubicBezTo>
                    <a:cubicBezTo>
                      <a:pt x="88" y="17"/>
                      <a:pt x="89" y="18"/>
                      <a:pt x="90" y="18"/>
                    </a:cubicBezTo>
                    <a:cubicBezTo>
                      <a:pt x="90" y="18"/>
                      <a:pt x="91" y="17"/>
                      <a:pt x="91" y="16"/>
                    </a:cubicBezTo>
                    <a:cubicBezTo>
                      <a:pt x="91" y="16"/>
                      <a:pt x="90" y="15"/>
                      <a:pt x="89" y="15"/>
                    </a:cubicBezTo>
                    <a:moveTo>
                      <a:pt x="88" y="14"/>
                    </a:moveTo>
                    <a:cubicBezTo>
                      <a:pt x="88" y="15"/>
                      <a:pt x="87" y="16"/>
                      <a:pt x="87" y="17"/>
                    </a:cubicBezTo>
                    <a:cubicBezTo>
                      <a:pt x="87" y="17"/>
                      <a:pt x="87" y="17"/>
                      <a:pt x="87" y="17"/>
                    </a:cubicBezTo>
                    <a:cubicBezTo>
                      <a:pt x="89" y="14"/>
                      <a:pt x="89" y="14"/>
                      <a:pt x="89" y="14"/>
                    </a:cubicBezTo>
                    <a:cubicBezTo>
                      <a:pt x="88" y="14"/>
                      <a:pt x="88" y="14"/>
                      <a:pt x="88" y="14"/>
                    </a:cubicBezTo>
                    <a:moveTo>
                      <a:pt x="113" y="12"/>
                    </a:moveTo>
                    <a:cubicBezTo>
                      <a:pt x="113" y="12"/>
                      <a:pt x="113" y="13"/>
                      <a:pt x="113" y="13"/>
                    </a:cubicBezTo>
                    <a:cubicBezTo>
                      <a:pt x="112" y="13"/>
                      <a:pt x="112" y="13"/>
                      <a:pt x="112" y="14"/>
                    </a:cubicBezTo>
                    <a:cubicBezTo>
                      <a:pt x="112" y="14"/>
                      <a:pt x="112" y="14"/>
                      <a:pt x="112" y="14"/>
                    </a:cubicBezTo>
                    <a:cubicBezTo>
                      <a:pt x="113" y="13"/>
                      <a:pt x="113" y="13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moveTo>
                      <a:pt x="113" y="12"/>
                    </a:move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moveTo>
                      <a:pt x="114" y="11"/>
                    </a:move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moveTo>
                      <a:pt x="110" y="10"/>
                    </a:moveTo>
                    <a:cubicBezTo>
                      <a:pt x="109" y="11"/>
                      <a:pt x="109" y="11"/>
                      <a:pt x="109" y="12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3"/>
                      <a:pt x="112" y="12"/>
                      <a:pt x="113" y="12"/>
                    </a:cubicBezTo>
                    <a:cubicBezTo>
                      <a:pt x="112" y="11"/>
                      <a:pt x="111" y="11"/>
                      <a:pt x="110" y="10"/>
                    </a:cubicBezTo>
                    <a:cubicBezTo>
                      <a:pt x="110" y="10"/>
                      <a:pt x="110" y="10"/>
                      <a:pt x="110" y="10"/>
                    </a:cubicBezTo>
                    <a:moveTo>
                      <a:pt x="110" y="10"/>
                    </a:moveTo>
                    <a:cubicBezTo>
                      <a:pt x="110" y="10"/>
                      <a:pt x="110" y="10"/>
                      <a:pt x="110" y="10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1"/>
                      <a:pt x="113" y="11"/>
                    </a:cubicBezTo>
                    <a:cubicBezTo>
                      <a:pt x="112" y="11"/>
                      <a:pt x="111" y="10"/>
                      <a:pt x="110" y="10"/>
                    </a:cubicBezTo>
                    <a:moveTo>
                      <a:pt x="110" y="9"/>
                    </a:moveTo>
                    <a:cubicBezTo>
                      <a:pt x="110" y="9"/>
                      <a:pt x="110" y="9"/>
                      <a:pt x="110" y="9"/>
                    </a:cubicBezTo>
                    <a:cubicBezTo>
                      <a:pt x="111" y="10"/>
                      <a:pt x="112" y="10"/>
                      <a:pt x="113" y="11"/>
                    </a:cubicBezTo>
                    <a:cubicBezTo>
                      <a:pt x="113" y="11"/>
                      <a:pt x="113" y="11"/>
                      <a:pt x="113" y="11"/>
                    </a:cubicBezTo>
                    <a:cubicBezTo>
                      <a:pt x="112" y="10"/>
                      <a:pt x="111" y="10"/>
                      <a:pt x="110" y="9"/>
                    </a:cubicBezTo>
                    <a:moveTo>
                      <a:pt x="96" y="2"/>
                    </a:moveTo>
                    <a:cubicBezTo>
                      <a:pt x="95" y="4"/>
                      <a:pt x="95" y="4"/>
                      <a:pt x="95" y="4"/>
                    </a:cubicBezTo>
                    <a:cubicBezTo>
                      <a:pt x="98" y="6"/>
                      <a:pt x="98" y="6"/>
                      <a:pt x="98" y="6"/>
                    </a:cubicBezTo>
                    <a:cubicBezTo>
                      <a:pt x="99" y="4"/>
                      <a:pt x="99" y="4"/>
                      <a:pt x="99" y="4"/>
                    </a:cubicBezTo>
                    <a:cubicBezTo>
                      <a:pt x="99" y="3"/>
                      <a:pt x="98" y="3"/>
                      <a:pt x="98" y="2"/>
                    </a:cubicBezTo>
                    <a:cubicBezTo>
                      <a:pt x="97" y="3"/>
                      <a:pt x="97" y="3"/>
                      <a:pt x="97" y="3"/>
                    </a:cubicBezTo>
                    <a:cubicBezTo>
                      <a:pt x="97" y="3"/>
                      <a:pt x="97" y="3"/>
                      <a:pt x="98" y="2"/>
                    </a:cubicBezTo>
                    <a:cubicBezTo>
                      <a:pt x="97" y="2"/>
                      <a:pt x="97" y="2"/>
                      <a:pt x="96" y="2"/>
                    </a:cubicBezTo>
                    <a:moveTo>
                      <a:pt x="98" y="2"/>
                    </a:moveTo>
                    <a:cubicBezTo>
                      <a:pt x="98" y="2"/>
                      <a:pt x="98" y="2"/>
                      <a:pt x="98" y="2"/>
                    </a:cubicBezTo>
                    <a:cubicBezTo>
                      <a:pt x="99" y="2"/>
                      <a:pt x="99" y="2"/>
                      <a:pt x="100" y="3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99" y="2"/>
                      <a:pt x="99" y="2"/>
                      <a:pt x="98" y="2"/>
                    </a:cubicBezTo>
                    <a:moveTo>
                      <a:pt x="96" y="1"/>
                    </a:moveTo>
                    <a:cubicBezTo>
                      <a:pt x="95" y="2"/>
                      <a:pt x="95" y="3"/>
                      <a:pt x="94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96" y="1"/>
                      <a:pt x="96" y="1"/>
                      <a:pt x="96" y="1"/>
                    </a:cubicBezTo>
                    <a:moveTo>
                      <a:pt x="97" y="1"/>
                    </a:moveTo>
                    <a:cubicBezTo>
                      <a:pt x="97" y="1"/>
                      <a:pt x="97" y="1"/>
                      <a:pt x="97" y="1"/>
                    </a:cubicBezTo>
                    <a:cubicBezTo>
                      <a:pt x="97" y="1"/>
                      <a:pt x="98" y="1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8" y="1"/>
                      <a:pt x="97" y="1"/>
                      <a:pt x="97" y="1"/>
                    </a:cubicBezTo>
                    <a:moveTo>
                      <a:pt x="96" y="0"/>
                    </a:moveTo>
                    <a:cubicBezTo>
                      <a:pt x="96" y="0"/>
                      <a:pt x="96" y="0"/>
                      <a:pt x="96" y="0"/>
                    </a:cubicBezTo>
                    <a:cubicBezTo>
                      <a:pt x="96" y="0"/>
                      <a:pt x="96" y="1"/>
                      <a:pt x="97" y="1"/>
                    </a:cubicBezTo>
                    <a:cubicBezTo>
                      <a:pt x="97" y="1"/>
                      <a:pt x="97" y="1"/>
                      <a:pt x="97" y="1"/>
                    </a:cubicBezTo>
                    <a:cubicBezTo>
                      <a:pt x="96" y="1"/>
                      <a:pt x="96" y="0"/>
                      <a:pt x="9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6" name="Freeform 9941"/>
              <p:cNvSpPr>
                <a:spLocks noEditPoints="1"/>
              </p:cNvSpPr>
              <p:nvPr/>
            </p:nvSpPr>
            <p:spPr bwMode="auto">
              <a:xfrm>
                <a:off x="-666" y="3757"/>
                <a:ext cx="390" cy="173"/>
              </a:xfrm>
              <a:custGeom>
                <a:avLst/>
                <a:gdLst>
                  <a:gd name="T0" fmla="*/ 90 w 165"/>
                  <a:gd name="T1" fmla="*/ 70 h 73"/>
                  <a:gd name="T2" fmla="*/ 38 w 165"/>
                  <a:gd name="T3" fmla="*/ 69 h 73"/>
                  <a:gd name="T4" fmla="*/ 3 w 165"/>
                  <a:gd name="T5" fmla="*/ 65 h 73"/>
                  <a:gd name="T6" fmla="*/ 49 w 165"/>
                  <a:gd name="T7" fmla="*/ 62 h 73"/>
                  <a:gd name="T8" fmla="*/ 105 w 165"/>
                  <a:gd name="T9" fmla="*/ 65 h 73"/>
                  <a:gd name="T10" fmla="*/ 114 w 165"/>
                  <a:gd name="T11" fmla="*/ 59 h 73"/>
                  <a:gd name="T12" fmla="*/ 84 w 165"/>
                  <a:gd name="T13" fmla="*/ 68 h 73"/>
                  <a:gd name="T14" fmla="*/ 15 w 165"/>
                  <a:gd name="T15" fmla="*/ 59 h 73"/>
                  <a:gd name="T16" fmla="*/ 15 w 165"/>
                  <a:gd name="T17" fmla="*/ 59 h 73"/>
                  <a:gd name="T18" fmla="*/ 65 w 165"/>
                  <a:gd name="T19" fmla="*/ 56 h 73"/>
                  <a:gd name="T20" fmla="*/ 117 w 165"/>
                  <a:gd name="T21" fmla="*/ 55 h 73"/>
                  <a:gd name="T22" fmla="*/ 8 w 165"/>
                  <a:gd name="T23" fmla="*/ 56 h 73"/>
                  <a:gd name="T24" fmla="*/ 35 w 165"/>
                  <a:gd name="T25" fmla="*/ 53 h 73"/>
                  <a:gd name="T26" fmla="*/ 94 w 165"/>
                  <a:gd name="T27" fmla="*/ 51 h 73"/>
                  <a:gd name="T28" fmla="*/ 27 w 165"/>
                  <a:gd name="T29" fmla="*/ 50 h 73"/>
                  <a:gd name="T30" fmla="*/ 73 w 165"/>
                  <a:gd name="T31" fmla="*/ 47 h 73"/>
                  <a:gd name="T32" fmla="*/ 28 w 165"/>
                  <a:gd name="T33" fmla="*/ 48 h 73"/>
                  <a:gd name="T34" fmla="*/ 43 w 165"/>
                  <a:gd name="T35" fmla="*/ 46 h 73"/>
                  <a:gd name="T36" fmla="*/ 69 w 165"/>
                  <a:gd name="T37" fmla="*/ 45 h 73"/>
                  <a:gd name="T38" fmla="*/ 23 w 165"/>
                  <a:gd name="T39" fmla="*/ 46 h 73"/>
                  <a:gd name="T40" fmla="*/ 62 w 165"/>
                  <a:gd name="T41" fmla="*/ 42 h 73"/>
                  <a:gd name="T42" fmla="*/ 66 w 165"/>
                  <a:gd name="T43" fmla="*/ 43 h 73"/>
                  <a:gd name="T44" fmla="*/ 75 w 165"/>
                  <a:gd name="T45" fmla="*/ 44 h 73"/>
                  <a:gd name="T46" fmla="*/ 31 w 165"/>
                  <a:gd name="T47" fmla="*/ 39 h 73"/>
                  <a:gd name="T48" fmla="*/ 118 w 165"/>
                  <a:gd name="T49" fmla="*/ 51 h 73"/>
                  <a:gd name="T50" fmla="*/ 92 w 165"/>
                  <a:gd name="T51" fmla="*/ 37 h 73"/>
                  <a:gd name="T52" fmla="*/ 33 w 165"/>
                  <a:gd name="T53" fmla="*/ 37 h 73"/>
                  <a:gd name="T54" fmla="*/ 52 w 165"/>
                  <a:gd name="T55" fmla="*/ 35 h 73"/>
                  <a:gd name="T56" fmla="*/ 99 w 165"/>
                  <a:gd name="T57" fmla="*/ 40 h 73"/>
                  <a:gd name="T58" fmla="*/ 81 w 165"/>
                  <a:gd name="T59" fmla="*/ 34 h 73"/>
                  <a:gd name="T60" fmla="*/ 89 w 165"/>
                  <a:gd name="T61" fmla="*/ 35 h 73"/>
                  <a:gd name="T62" fmla="*/ 82 w 165"/>
                  <a:gd name="T63" fmla="*/ 31 h 73"/>
                  <a:gd name="T64" fmla="*/ 52 w 165"/>
                  <a:gd name="T65" fmla="*/ 32 h 73"/>
                  <a:gd name="T66" fmla="*/ 76 w 165"/>
                  <a:gd name="T67" fmla="*/ 30 h 73"/>
                  <a:gd name="T68" fmla="*/ 73 w 165"/>
                  <a:gd name="T69" fmla="*/ 30 h 73"/>
                  <a:gd name="T70" fmla="*/ 55 w 165"/>
                  <a:gd name="T71" fmla="*/ 27 h 73"/>
                  <a:gd name="T72" fmla="*/ 128 w 165"/>
                  <a:gd name="T73" fmla="*/ 33 h 73"/>
                  <a:gd name="T74" fmla="*/ 104 w 165"/>
                  <a:gd name="T75" fmla="*/ 32 h 73"/>
                  <a:gd name="T76" fmla="*/ 137 w 165"/>
                  <a:gd name="T77" fmla="*/ 24 h 73"/>
                  <a:gd name="T78" fmla="*/ 86 w 165"/>
                  <a:gd name="T79" fmla="*/ 23 h 73"/>
                  <a:gd name="T80" fmla="*/ 37 w 165"/>
                  <a:gd name="T81" fmla="*/ 23 h 73"/>
                  <a:gd name="T82" fmla="*/ 40 w 165"/>
                  <a:gd name="T83" fmla="*/ 24 h 73"/>
                  <a:gd name="T84" fmla="*/ 41 w 165"/>
                  <a:gd name="T85" fmla="*/ 19 h 73"/>
                  <a:gd name="T86" fmla="*/ 88 w 165"/>
                  <a:gd name="T87" fmla="*/ 19 h 73"/>
                  <a:gd name="T88" fmla="*/ 38 w 165"/>
                  <a:gd name="T89" fmla="*/ 18 h 73"/>
                  <a:gd name="T90" fmla="*/ 62 w 165"/>
                  <a:gd name="T91" fmla="*/ 19 h 73"/>
                  <a:gd name="T92" fmla="*/ 80 w 165"/>
                  <a:gd name="T93" fmla="*/ 18 h 73"/>
                  <a:gd name="T94" fmla="*/ 157 w 165"/>
                  <a:gd name="T95" fmla="*/ 17 h 73"/>
                  <a:gd name="T96" fmla="*/ 66 w 165"/>
                  <a:gd name="T97" fmla="*/ 15 h 73"/>
                  <a:gd name="T98" fmla="*/ 150 w 165"/>
                  <a:gd name="T99" fmla="*/ 17 h 73"/>
                  <a:gd name="T100" fmla="*/ 137 w 165"/>
                  <a:gd name="T101" fmla="*/ 18 h 73"/>
                  <a:gd name="T102" fmla="*/ 153 w 165"/>
                  <a:gd name="T103" fmla="*/ 12 h 73"/>
                  <a:gd name="T104" fmla="*/ 65 w 165"/>
                  <a:gd name="T105" fmla="*/ 11 h 73"/>
                  <a:gd name="T106" fmla="*/ 159 w 165"/>
                  <a:gd name="T107" fmla="*/ 14 h 73"/>
                  <a:gd name="T108" fmla="*/ 62 w 165"/>
                  <a:gd name="T109" fmla="*/ 9 h 73"/>
                  <a:gd name="T110" fmla="*/ 48 w 165"/>
                  <a:gd name="T111" fmla="*/ 9 h 73"/>
                  <a:gd name="T112" fmla="*/ 67 w 165"/>
                  <a:gd name="T113" fmla="*/ 10 h 73"/>
                  <a:gd name="T114" fmla="*/ 43 w 165"/>
                  <a:gd name="T115" fmla="*/ 10 h 73"/>
                  <a:gd name="T116" fmla="*/ 83 w 165"/>
                  <a:gd name="T117" fmla="*/ 8 h 73"/>
                  <a:gd name="T118" fmla="*/ 50 w 165"/>
                  <a:gd name="T119" fmla="*/ 4 h 73"/>
                  <a:gd name="T120" fmla="*/ 142 w 165"/>
                  <a:gd name="T121" fmla="*/ 9 h 73"/>
                  <a:gd name="T122" fmla="*/ 33 w 165"/>
                  <a:gd name="T123" fmla="*/ 6 h 73"/>
                  <a:gd name="T124" fmla="*/ 50 w 165"/>
                  <a:gd name="T125" fmla="*/ 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5" h="73">
                    <a:moveTo>
                      <a:pt x="47" y="71"/>
                    </a:move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6" y="71"/>
                      <a:pt x="47" y="71"/>
                    </a:cubicBezTo>
                    <a:cubicBezTo>
                      <a:pt x="47" y="71"/>
                      <a:pt x="47" y="71"/>
                      <a:pt x="47" y="71"/>
                    </a:cubicBezTo>
                    <a:moveTo>
                      <a:pt x="103" y="70"/>
                    </a:moveTo>
                    <a:cubicBezTo>
                      <a:pt x="102" y="70"/>
                      <a:pt x="102" y="71"/>
                      <a:pt x="102" y="71"/>
                    </a:cubicBezTo>
                    <a:cubicBezTo>
                      <a:pt x="102" y="71"/>
                      <a:pt x="102" y="71"/>
                      <a:pt x="102" y="71"/>
                    </a:cubicBezTo>
                    <a:cubicBezTo>
                      <a:pt x="102" y="71"/>
                      <a:pt x="102" y="71"/>
                      <a:pt x="103" y="70"/>
                    </a:cubicBezTo>
                    <a:cubicBezTo>
                      <a:pt x="103" y="70"/>
                      <a:pt x="103" y="70"/>
                      <a:pt x="103" y="70"/>
                    </a:cubicBezTo>
                    <a:moveTo>
                      <a:pt x="90" y="70"/>
                    </a:move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moveTo>
                      <a:pt x="42" y="70"/>
                    </a:moveTo>
                    <a:cubicBezTo>
                      <a:pt x="42" y="70"/>
                      <a:pt x="42" y="70"/>
                      <a:pt x="41" y="70"/>
                    </a:cubicBezTo>
                    <a:cubicBezTo>
                      <a:pt x="42" y="70"/>
                      <a:pt x="43" y="71"/>
                      <a:pt x="44" y="71"/>
                    </a:cubicBezTo>
                    <a:cubicBezTo>
                      <a:pt x="44" y="71"/>
                      <a:pt x="44" y="71"/>
                      <a:pt x="45" y="71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44" y="71"/>
                      <a:pt x="44" y="70"/>
                      <a:pt x="44" y="70"/>
                    </a:cubicBezTo>
                    <a:cubicBezTo>
                      <a:pt x="44" y="70"/>
                      <a:pt x="43" y="70"/>
                      <a:pt x="42" y="70"/>
                    </a:cubicBezTo>
                    <a:moveTo>
                      <a:pt x="90" y="69"/>
                    </a:move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69"/>
                    </a:cubicBezTo>
                    <a:moveTo>
                      <a:pt x="15" y="69"/>
                    </a:move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moveTo>
                      <a:pt x="90" y="69"/>
                    </a:move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moveTo>
                      <a:pt x="15" y="69"/>
                    </a:move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70"/>
                    </a:cubicBezTo>
                    <a:cubicBezTo>
                      <a:pt x="16" y="70"/>
                      <a:pt x="17" y="70"/>
                      <a:pt x="17" y="70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8" y="69"/>
                      <a:pt x="17" y="69"/>
                      <a:pt x="17" y="69"/>
                    </a:cubicBezTo>
                    <a:cubicBezTo>
                      <a:pt x="17" y="69"/>
                      <a:pt x="16" y="69"/>
                      <a:pt x="16" y="69"/>
                    </a:cubicBezTo>
                    <a:cubicBezTo>
                      <a:pt x="15" y="69"/>
                      <a:pt x="15" y="69"/>
                      <a:pt x="15" y="69"/>
                    </a:cubicBezTo>
                    <a:moveTo>
                      <a:pt x="37" y="68"/>
                    </a:moveTo>
                    <a:cubicBezTo>
                      <a:pt x="37" y="68"/>
                      <a:pt x="37" y="68"/>
                      <a:pt x="37" y="68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8" y="69"/>
                      <a:pt x="38" y="68"/>
                      <a:pt x="38" y="68"/>
                    </a:cubicBezTo>
                    <a:cubicBezTo>
                      <a:pt x="38" y="68"/>
                      <a:pt x="37" y="68"/>
                      <a:pt x="37" y="68"/>
                    </a:cubicBezTo>
                    <a:moveTo>
                      <a:pt x="85" y="67"/>
                    </a:moveTo>
                    <a:cubicBezTo>
                      <a:pt x="85" y="67"/>
                      <a:pt x="85" y="67"/>
                      <a:pt x="85" y="67"/>
                    </a:cubicBezTo>
                    <a:cubicBezTo>
                      <a:pt x="86" y="67"/>
                      <a:pt x="86" y="68"/>
                      <a:pt x="87" y="68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88" y="68"/>
                      <a:pt x="86" y="68"/>
                      <a:pt x="85" y="67"/>
                    </a:cubicBezTo>
                    <a:moveTo>
                      <a:pt x="4" y="66"/>
                    </a:moveTo>
                    <a:cubicBezTo>
                      <a:pt x="9" y="68"/>
                      <a:pt x="9" y="68"/>
                      <a:pt x="9" y="68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5" y="66"/>
                      <a:pt x="4" y="66"/>
                      <a:pt x="4" y="66"/>
                    </a:cubicBezTo>
                    <a:moveTo>
                      <a:pt x="61" y="66"/>
                    </a:moveTo>
                    <a:cubicBezTo>
                      <a:pt x="60" y="67"/>
                      <a:pt x="60" y="67"/>
                      <a:pt x="60" y="67"/>
                    </a:cubicBezTo>
                    <a:cubicBezTo>
                      <a:pt x="63" y="68"/>
                      <a:pt x="63" y="68"/>
                      <a:pt x="63" y="68"/>
                    </a:cubicBezTo>
                    <a:cubicBezTo>
                      <a:pt x="63" y="69"/>
                      <a:pt x="63" y="69"/>
                      <a:pt x="63" y="69"/>
                    </a:cubicBezTo>
                    <a:cubicBezTo>
                      <a:pt x="64" y="68"/>
                      <a:pt x="64" y="68"/>
                      <a:pt x="64" y="68"/>
                    </a:cubicBezTo>
                    <a:cubicBezTo>
                      <a:pt x="61" y="66"/>
                      <a:pt x="61" y="66"/>
                      <a:pt x="61" y="66"/>
                    </a:cubicBezTo>
                    <a:moveTo>
                      <a:pt x="0" y="65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1" y="65"/>
                      <a:pt x="2" y="65"/>
                      <a:pt x="2" y="66"/>
                    </a:cubicBezTo>
                    <a:cubicBezTo>
                      <a:pt x="3" y="65"/>
                      <a:pt x="3" y="65"/>
                      <a:pt x="3" y="65"/>
                    </a:cubicBezTo>
                    <a:cubicBezTo>
                      <a:pt x="0" y="65"/>
                      <a:pt x="0" y="65"/>
                      <a:pt x="0" y="65"/>
                    </a:cubicBezTo>
                    <a:moveTo>
                      <a:pt x="57" y="64"/>
                    </a:moveTo>
                    <a:cubicBezTo>
                      <a:pt x="56" y="64"/>
                      <a:pt x="56" y="65"/>
                      <a:pt x="56" y="65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8" y="65"/>
                      <a:pt x="59" y="65"/>
                    </a:cubicBezTo>
                    <a:cubicBezTo>
                      <a:pt x="57" y="64"/>
                      <a:pt x="57" y="64"/>
                      <a:pt x="57" y="64"/>
                    </a:cubicBezTo>
                    <a:moveTo>
                      <a:pt x="28" y="64"/>
                    </a:moveTo>
                    <a:cubicBezTo>
                      <a:pt x="28" y="65"/>
                      <a:pt x="28" y="65"/>
                      <a:pt x="28" y="65"/>
                    </a:cubicBezTo>
                    <a:cubicBezTo>
                      <a:pt x="29" y="65"/>
                      <a:pt x="30" y="65"/>
                      <a:pt x="31" y="66"/>
                    </a:cubicBezTo>
                    <a:cubicBezTo>
                      <a:pt x="31" y="66"/>
                      <a:pt x="31" y="66"/>
                      <a:pt x="31" y="66"/>
                    </a:cubicBezTo>
                    <a:cubicBezTo>
                      <a:pt x="31" y="66"/>
                      <a:pt x="31" y="65"/>
                      <a:pt x="31" y="65"/>
                    </a:cubicBezTo>
                    <a:cubicBezTo>
                      <a:pt x="28" y="64"/>
                      <a:pt x="28" y="64"/>
                      <a:pt x="28" y="64"/>
                    </a:cubicBezTo>
                    <a:moveTo>
                      <a:pt x="19" y="64"/>
                    </a:moveTo>
                    <a:cubicBezTo>
                      <a:pt x="19" y="64"/>
                      <a:pt x="19" y="64"/>
                      <a:pt x="19" y="65"/>
                    </a:cubicBezTo>
                    <a:cubicBezTo>
                      <a:pt x="20" y="65"/>
                      <a:pt x="20" y="65"/>
                      <a:pt x="20" y="64"/>
                    </a:cubicBezTo>
                    <a:cubicBezTo>
                      <a:pt x="19" y="64"/>
                      <a:pt x="19" y="64"/>
                      <a:pt x="19" y="64"/>
                    </a:cubicBezTo>
                    <a:moveTo>
                      <a:pt x="18" y="61"/>
                    </a:move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19" y="63"/>
                      <a:pt x="19" y="63"/>
                      <a:pt x="19" y="64"/>
                    </a:cubicBezTo>
                    <a:cubicBezTo>
                      <a:pt x="19" y="63"/>
                      <a:pt x="19" y="63"/>
                      <a:pt x="19" y="62"/>
                    </a:cubicBezTo>
                    <a:cubicBezTo>
                      <a:pt x="18" y="61"/>
                      <a:pt x="18" y="61"/>
                      <a:pt x="18" y="61"/>
                    </a:cubicBezTo>
                    <a:moveTo>
                      <a:pt x="50" y="61"/>
                    </a:moveTo>
                    <a:cubicBezTo>
                      <a:pt x="49" y="61"/>
                      <a:pt x="49" y="62"/>
                      <a:pt x="49" y="62"/>
                    </a:cubicBezTo>
                    <a:cubicBezTo>
                      <a:pt x="49" y="63"/>
                      <a:pt x="50" y="63"/>
                      <a:pt x="51" y="67"/>
                    </a:cubicBezTo>
                    <a:cubicBezTo>
                      <a:pt x="51" y="69"/>
                      <a:pt x="50" y="70"/>
                      <a:pt x="48" y="70"/>
                    </a:cubicBezTo>
                    <a:cubicBezTo>
                      <a:pt x="48" y="70"/>
                      <a:pt x="48" y="71"/>
                      <a:pt x="48" y="71"/>
                    </a:cubicBezTo>
                    <a:cubicBezTo>
                      <a:pt x="49" y="71"/>
                      <a:pt x="50" y="70"/>
                      <a:pt x="51" y="69"/>
                    </a:cubicBezTo>
                    <a:cubicBezTo>
                      <a:pt x="51" y="69"/>
                      <a:pt x="51" y="69"/>
                      <a:pt x="51" y="69"/>
                    </a:cubicBezTo>
                    <a:cubicBezTo>
                      <a:pt x="51" y="69"/>
                      <a:pt x="52" y="68"/>
                      <a:pt x="52" y="67"/>
                    </a:cubicBezTo>
                    <a:cubicBezTo>
                      <a:pt x="52" y="67"/>
                      <a:pt x="52" y="66"/>
                      <a:pt x="51" y="65"/>
                    </a:cubicBezTo>
                    <a:cubicBezTo>
                      <a:pt x="50" y="63"/>
                      <a:pt x="50" y="62"/>
                      <a:pt x="49" y="62"/>
                    </a:cubicBezTo>
                    <a:cubicBezTo>
                      <a:pt x="54" y="64"/>
                      <a:pt x="54" y="64"/>
                      <a:pt x="54" y="64"/>
                    </a:cubicBezTo>
                    <a:cubicBezTo>
                      <a:pt x="54" y="64"/>
                      <a:pt x="54" y="63"/>
                      <a:pt x="54" y="63"/>
                    </a:cubicBezTo>
                    <a:cubicBezTo>
                      <a:pt x="50" y="61"/>
                      <a:pt x="50" y="61"/>
                      <a:pt x="50" y="61"/>
                    </a:cubicBezTo>
                    <a:cubicBezTo>
                      <a:pt x="50" y="61"/>
                      <a:pt x="50" y="61"/>
                      <a:pt x="50" y="61"/>
                    </a:cubicBezTo>
                    <a:moveTo>
                      <a:pt x="19" y="60"/>
                    </a:moveTo>
                    <a:cubicBezTo>
                      <a:pt x="18" y="60"/>
                      <a:pt x="18" y="60"/>
                      <a:pt x="18" y="60"/>
                    </a:cubicBezTo>
                    <a:cubicBezTo>
                      <a:pt x="19" y="61"/>
                      <a:pt x="20" y="61"/>
                      <a:pt x="21" y="62"/>
                    </a:cubicBezTo>
                    <a:cubicBezTo>
                      <a:pt x="21" y="61"/>
                      <a:pt x="21" y="61"/>
                      <a:pt x="21" y="61"/>
                    </a:cubicBezTo>
                    <a:cubicBezTo>
                      <a:pt x="19" y="60"/>
                      <a:pt x="19" y="60"/>
                      <a:pt x="19" y="60"/>
                    </a:cubicBezTo>
                    <a:moveTo>
                      <a:pt x="107" y="59"/>
                    </a:moveTo>
                    <a:cubicBezTo>
                      <a:pt x="105" y="62"/>
                      <a:pt x="105" y="62"/>
                      <a:pt x="105" y="62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4" y="63"/>
                      <a:pt x="104" y="63"/>
                      <a:pt x="104" y="63"/>
                    </a:cubicBezTo>
                    <a:cubicBezTo>
                      <a:pt x="105" y="64"/>
                      <a:pt x="105" y="64"/>
                      <a:pt x="105" y="65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3" y="65"/>
                      <a:pt x="103" y="65"/>
                      <a:pt x="103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4" y="65"/>
                      <a:pt x="104" y="65"/>
                      <a:pt x="104" y="66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105" y="66"/>
                      <a:pt x="105" y="66"/>
                      <a:pt x="105" y="67"/>
                    </a:cubicBezTo>
                    <a:cubicBezTo>
                      <a:pt x="103" y="66"/>
                      <a:pt x="103" y="66"/>
                      <a:pt x="103" y="66"/>
                    </a:cubicBezTo>
                    <a:cubicBezTo>
                      <a:pt x="103" y="66"/>
                      <a:pt x="103" y="66"/>
                      <a:pt x="103" y="66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3" y="68"/>
                      <a:pt x="103" y="70"/>
                    </a:cubicBezTo>
                    <a:cubicBezTo>
                      <a:pt x="103" y="70"/>
                      <a:pt x="103" y="70"/>
                      <a:pt x="103" y="70"/>
                    </a:cubicBezTo>
                    <a:cubicBezTo>
                      <a:pt x="106" y="69"/>
                      <a:pt x="113" y="67"/>
                      <a:pt x="112" y="66"/>
                    </a:cubicBezTo>
                    <a:cubicBezTo>
                      <a:pt x="112" y="65"/>
                      <a:pt x="112" y="64"/>
                      <a:pt x="111" y="63"/>
                    </a:cubicBezTo>
                    <a:cubicBezTo>
                      <a:pt x="111" y="63"/>
                      <a:pt x="111" y="63"/>
                      <a:pt x="111" y="63"/>
                    </a:cubicBezTo>
                    <a:cubicBezTo>
                      <a:pt x="111" y="63"/>
                      <a:pt x="111" y="63"/>
                      <a:pt x="111" y="63"/>
                    </a:cubicBezTo>
                    <a:cubicBezTo>
                      <a:pt x="110" y="61"/>
                      <a:pt x="109" y="60"/>
                      <a:pt x="109" y="60"/>
                    </a:cubicBezTo>
                    <a:cubicBezTo>
                      <a:pt x="108" y="60"/>
                      <a:pt x="108" y="60"/>
                      <a:pt x="108" y="60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7" y="59"/>
                    </a:cubicBezTo>
                    <a:moveTo>
                      <a:pt x="114" y="59"/>
                    </a:moveTo>
                    <a:cubicBezTo>
                      <a:pt x="114" y="59"/>
                      <a:pt x="113" y="60"/>
                      <a:pt x="113" y="60"/>
                    </a:cubicBezTo>
                    <a:cubicBezTo>
                      <a:pt x="117" y="63"/>
                      <a:pt x="121" y="65"/>
                      <a:pt x="126" y="67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6" y="65"/>
                      <a:pt x="126" y="65"/>
                      <a:pt x="126" y="65"/>
                    </a:cubicBezTo>
                    <a:cubicBezTo>
                      <a:pt x="117" y="60"/>
                      <a:pt x="117" y="60"/>
                      <a:pt x="117" y="60"/>
                    </a:cubicBezTo>
                    <a:cubicBezTo>
                      <a:pt x="114" y="59"/>
                      <a:pt x="114" y="59"/>
                      <a:pt x="114" y="59"/>
                    </a:cubicBezTo>
                    <a:moveTo>
                      <a:pt x="90" y="58"/>
                    </a:moveTo>
                    <a:cubicBezTo>
                      <a:pt x="89" y="59"/>
                      <a:pt x="88" y="61"/>
                      <a:pt x="88" y="62"/>
                    </a:cubicBezTo>
                    <a:cubicBezTo>
                      <a:pt x="88" y="62"/>
                      <a:pt x="89" y="63"/>
                      <a:pt x="90" y="63"/>
                    </a:cubicBezTo>
                    <a:cubicBezTo>
                      <a:pt x="91" y="64"/>
                      <a:pt x="91" y="63"/>
                      <a:pt x="93" y="66"/>
                    </a:cubicBezTo>
                    <a:cubicBezTo>
                      <a:pt x="94" y="67"/>
                      <a:pt x="94" y="68"/>
                      <a:pt x="94" y="68"/>
                    </a:cubicBezTo>
                    <a:cubicBezTo>
                      <a:pt x="94" y="68"/>
                      <a:pt x="94" y="68"/>
                      <a:pt x="94" y="68"/>
                    </a:cubicBezTo>
                    <a:cubicBezTo>
                      <a:pt x="94" y="67"/>
                      <a:pt x="93" y="65"/>
                      <a:pt x="92" y="65"/>
                    </a:cubicBezTo>
                    <a:cubicBezTo>
                      <a:pt x="88" y="62"/>
                      <a:pt x="88" y="62"/>
                      <a:pt x="88" y="62"/>
                    </a:cubicBezTo>
                    <a:cubicBezTo>
                      <a:pt x="87" y="62"/>
                      <a:pt x="87" y="63"/>
                      <a:pt x="87" y="63"/>
                    </a:cubicBezTo>
                    <a:cubicBezTo>
                      <a:pt x="87" y="63"/>
                      <a:pt x="87" y="63"/>
                      <a:pt x="87" y="63"/>
                    </a:cubicBezTo>
                    <a:cubicBezTo>
                      <a:pt x="88" y="65"/>
                      <a:pt x="90" y="67"/>
                      <a:pt x="90" y="70"/>
                    </a:cubicBezTo>
                    <a:cubicBezTo>
                      <a:pt x="91" y="70"/>
                      <a:pt x="92" y="69"/>
                      <a:pt x="93" y="68"/>
                    </a:cubicBezTo>
                    <a:cubicBezTo>
                      <a:pt x="93" y="69"/>
                      <a:pt x="96" y="68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89" y="69"/>
                      <a:pt x="89" y="69"/>
                      <a:pt x="89" y="69"/>
                    </a:cubicBezTo>
                    <a:cubicBezTo>
                      <a:pt x="87" y="68"/>
                      <a:pt x="86" y="68"/>
                      <a:pt x="85" y="67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7"/>
                      <a:pt x="83" y="66"/>
                      <a:pt x="83" y="66"/>
                    </a:cubicBezTo>
                    <a:cubicBezTo>
                      <a:pt x="83" y="66"/>
                      <a:pt x="84" y="68"/>
                      <a:pt x="84" y="70"/>
                    </a:cubicBezTo>
                    <a:cubicBezTo>
                      <a:pt x="85" y="71"/>
                      <a:pt x="85" y="71"/>
                      <a:pt x="85" y="71"/>
                    </a:cubicBezTo>
                    <a:cubicBezTo>
                      <a:pt x="88" y="72"/>
                      <a:pt x="88" y="72"/>
                      <a:pt x="88" y="72"/>
                    </a:cubicBezTo>
                    <a:cubicBezTo>
                      <a:pt x="89" y="72"/>
                      <a:pt x="89" y="72"/>
                      <a:pt x="89" y="72"/>
                    </a:cubicBezTo>
                    <a:cubicBezTo>
                      <a:pt x="89" y="73"/>
                      <a:pt x="89" y="73"/>
                      <a:pt x="89" y="73"/>
                    </a:cubicBezTo>
                    <a:cubicBezTo>
                      <a:pt x="104" y="68"/>
                      <a:pt x="93" y="71"/>
                      <a:pt x="97" y="69"/>
                    </a:cubicBezTo>
                    <a:cubicBezTo>
                      <a:pt x="97" y="69"/>
                      <a:pt x="97" y="67"/>
                      <a:pt x="96" y="66"/>
                    </a:cubicBezTo>
                    <a:cubicBezTo>
                      <a:pt x="100" y="68"/>
                      <a:pt x="100" y="68"/>
                      <a:pt x="100" y="68"/>
                    </a:cubicBezTo>
                    <a:cubicBezTo>
                      <a:pt x="101" y="67"/>
                      <a:pt x="101" y="67"/>
                      <a:pt x="101" y="67"/>
                    </a:cubicBezTo>
                    <a:cubicBezTo>
                      <a:pt x="101" y="68"/>
                      <a:pt x="101" y="68"/>
                      <a:pt x="101" y="69"/>
                    </a:cubicBezTo>
                    <a:cubicBezTo>
                      <a:pt x="102" y="70"/>
                      <a:pt x="102" y="70"/>
                      <a:pt x="102" y="70"/>
                    </a:cubicBezTo>
                    <a:cubicBezTo>
                      <a:pt x="102" y="68"/>
                      <a:pt x="101" y="66"/>
                      <a:pt x="101" y="66"/>
                    </a:cubicBezTo>
                    <a:cubicBezTo>
                      <a:pt x="101" y="66"/>
                      <a:pt x="102" y="66"/>
                      <a:pt x="102" y="66"/>
                    </a:cubicBezTo>
                    <a:cubicBezTo>
                      <a:pt x="102" y="66"/>
                      <a:pt x="102" y="66"/>
                      <a:pt x="102" y="66"/>
                    </a:cubicBezTo>
                    <a:cubicBezTo>
                      <a:pt x="102" y="65"/>
                      <a:pt x="102" y="65"/>
                      <a:pt x="102" y="65"/>
                    </a:cubicBezTo>
                    <a:cubicBezTo>
                      <a:pt x="94" y="61"/>
                      <a:pt x="94" y="61"/>
                      <a:pt x="94" y="61"/>
                    </a:cubicBezTo>
                    <a:cubicBezTo>
                      <a:pt x="93" y="60"/>
                      <a:pt x="91" y="59"/>
                      <a:pt x="90" y="58"/>
                    </a:cubicBezTo>
                    <a:moveTo>
                      <a:pt x="12" y="58"/>
                    </a:moveTo>
                    <a:cubicBezTo>
                      <a:pt x="12" y="58"/>
                      <a:pt x="12" y="58"/>
                      <a:pt x="12" y="58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2" y="58"/>
                      <a:pt x="12" y="58"/>
                      <a:pt x="12" y="58"/>
                    </a:cubicBezTo>
                    <a:moveTo>
                      <a:pt x="66" y="58"/>
                    </a:moveTo>
                    <a:cubicBezTo>
                      <a:pt x="65" y="60"/>
                      <a:pt x="65" y="60"/>
                      <a:pt x="65" y="60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9" y="62"/>
                      <a:pt x="69" y="62"/>
                      <a:pt x="69" y="62"/>
                    </a:cubicBezTo>
                    <a:cubicBezTo>
                      <a:pt x="68" y="63"/>
                      <a:pt x="68" y="64"/>
                      <a:pt x="67" y="65"/>
                    </a:cubicBezTo>
                    <a:cubicBezTo>
                      <a:pt x="67" y="65"/>
                      <a:pt x="67" y="65"/>
                      <a:pt x="67" y="65"/>
                    </a:cubicBezTo>
                    <a:cubicBezTo>
                      <a:pt x="68" y="64"/>
                      <a:pt x="69" y="63"/>
                      <a:pt x="69" y="62"/>
                    </a:cubicBezTo>
                    <a:cubicBezTo>
                      <a:pt x="80" y="68"/>
                      <a:pt x="80" y="68"/>
                      <a:pt x="80" y="68"/>
                    </a:cubicBezTo>
                    <a:cubicBezTo>
                      <a:pt x="81" y="67"/>
                      <a:pt x="82" y="67"/>
                      <a:pt x="82" y="66"/>
                    </a:cubicBezTo>
                    <a:cubicBezTo>
                      <a:pt x="80" y="64"/>
                      <a:pt x="77" y="63"/>
                      <a:pt x="74" y="62"/>
                    </a:cubicBezTo>
                    <a:cubicBezTo>
                      <a:pt x="71" y="60"/>
                      <a:pt x="69" y="59"/>
                      <a:pt x="66" y="58"/>
                    </a:cubicBezTo>
                    <a:moveTo>
                      <a:pt x="115" y="58"/>
                    </a:moveTo>
                    <a:cubicBezTo>
                      <a:pt x="115" y="58"/>
                      <a:pt x="115" y="58"/>
                      <a:pt x="114" y="58"/>
                    </a:cubicBezTo>
                    <a:cubicBezTo>
                      <a:pt x="117" y="60"/>
                      <a:pt x="117" y="60"/>
                      <a:pt x="117" y="60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8" y="64"/>
                      <a:pt x="128" y="64"/>
                      <a:pt x="128" y="64"/>
                    </a:cubicBezTo>
                    <a:cubicBezTo>
                      <a:pt x="123" y="62"/>
                      <a:pt x="123" y="62"/>
                      <a:pt x="123" y="62"/>
                    </a:cubicBezTo>
                    <a:cubicBezTo>
                      <a:pt x="121" y="61"/>
                      <a:pt x="118" y="59"/>
                      <a:pt x="115" y="58"/>
                    </a:cubicBezTo>
                    <a:moveTo>
                      <a:pt x="13" y="57"/>
                    </a:moveTo>
                    <a:cubicBezTo>
                      <a:pt x="12" y="58"/>
                      <a:pt x="12" y="58"/>
                      <a:pt x="12" y="58"/>
                    </a:cubicBezTo>
                    <a:cubicBezTo>
                      <a:pt x="13" y="58"/>
                      <a:pt x="14" y="59"/>
                      <a:pt x="15" y="59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4" y="58"/>
                      <a:pt x="13" y="58"/>
                      <a:pt x="13" y="57"/>
                    </a:cubicBezTo>
                    <a:moveTo>
                      <a:pt x="67" y="57"/>
                    </a:moveTo>
                    <a:cubicBezTo>
                      <a:pt x="67" y="57"/>
                      <a:pt x="67" y="57"/>
                      <a:pt x="67" y="57"/>
                    </a:cubicBezTo>
                    <a:cubicBezTo>
                      <a:pt x="67" y="57"/>
                      <a:pt x="67" y="58"/>
                      <a:pt x="68" y="58"/>
                    </a:cubicBezTo>
                    <a:cubicBezTo>
                      <a:pt x="70" y="59"/>
                      <a:pt x="74" y="61"/>
                      <a:pt x="79" y="64"/>
                    </a:cubicBezTo>
                    <a:cubicBezTo>
                      <a:pt x="80" y="64"/>
                      <a:pt x="81" y="65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75" y="62"/>
                      <a:pt x="70" y="59"/>
                      <a:pt x="67" y="57"/>
                    </a:cubicBezTo>
                    <a:moveTo>
                      <a:pt x="90" y="57"/>
                    </a:moveTo>
                    <a:cubicBezTo>
                      <a:pt x="90" y="57"/>
                      <a:pt x="90" y="57"/>
                      <a:pt x="90" y="57"/>
                    </a:cubicBezTo>
                    <a:cubicBezTo>
                      <a:pt x="93" y="59"/>
                      <a:pt x="96" y="61"/>
                      <a:pt x="100" y="63"/>
                    </a:cubicBezTo>
                    <a:cubicBezTo>
                      <a:pt x="103" y="65"/>
                      <a:pt x="103" y="65"/>
                      <a:pt x="103" y="65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3" y="59"/>
                      <a:pt x="92" y="58"/>
                      <a:pt x="90" y="57"/>
                    </a:cubicBezTo>
                    <a:moveTo>
                      <a:pt x="63" y="56"/>
                    </a:moveTo>
                    <a:cubicBezTo>
                      <a:pt x="63" y="57"/>
                      <a:pt x="62" y="58"/>
                      <a:pt x="62" y="58"/>
                    </a:cubicBezTo>
                    <a:cubicBezTo>
                      <a:pt x="63" y="59"/>
                      <a:pt x="63" y="59"/>
                      <a:pt x="63" y="59"/>
                    </a:cubicBezTo>
                    <a:cubicBezTo>
                      <a:pt x="64" y="58"/>
                      <a:pt x="64" y="57"/>
                      <a:pt x="65" y="57"/>
                    </a:cubicBezTo>
                    <a:cubicBezTo>
                      <a:pt x="64" y="57"/>
                      <a:pt x="64" y="56"/>
                      <a:pt x="63" y="56"/>
                    </a:cubicBezTo>
                    <a:moveTo>
                      <a:pt x="64" y="56"/>
                    </a:moveTo>
                    <a:cubicBezTo>
                      <a:pt x="64" y="56"/>
                      <a:pt x="64" y="56"/>
                      <a:pt x="65" y="56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4" y="56"/>
                      <a:pt x="64" y="56"/>
                      <a:pt x="64" y="56"/>
                    </a:cubicBezTo>
                    <a:moveTo>
                      <a:pt x="109" y="56"/>
                    </a:move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10" y="59"/>
                      <a:pt x="111" y="60"/>
                      <a:pt x="112" y="60"/>
                    </a:cubicBezTo>
                    <a:cubicBezTo>
                      <a:pt x="113" y="60"/>
                      <a:pt x="113" y="59"/>
                      <a:pt x="114" y="58"/>
                    </a:cubicBezTo>
                    <a:cubicBezTo>
                      <a:pt x="109" y="56"/>
                      <a:pt x="109" y="56"/>
                      <a:pt x="109" y="56"/>
                    </a:cubicBezTo>
                    <a:moveTo>
                      <a:pt x="41" y="56"/>
                    </a:moveTo>
                    <a:cubicBezTo>
                      <a:pt x="41" y="56"/>
                      <a:pt x="40" y="56"/>
                      <a:pt x="40" y="56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40" y="57"/>
                      <a:pt x="40" y="58"/>
                      <a:pt x="41" y="58"/>
                    </a:cubicBezTo>
                    <a:cubicBezTo>
                      <a:pt x="42" y="58"/>
                      <a:pt x="42" y="58"/>
                      <a:pt x="42" y="58"/>
                    </a:cubicBezTo>
                    <a:cubicBezTo>
                      <a:pt x="43" y="57"/>
                      <a:pt x="43" y="57"/>
                      <a:pt x="43" y="57"/>
                    </a:cubicBezTo>
                    <a:cubicBezTo>
                      <a:pt x="42" y="57"/>
                      <a:pt x="41" y="56"/>
                      <a:pt x="41" y="56"/>
                    </a:cubicBezTo>
                    <a:moveTo>
                      <a:pt x="117" y="55"/>
                    </a:moveTo>
                    <a:cubicBezTo>
                      <a:pt x="116" y="56"/>
                      <a:pt x="116" y="56"/>
                      <a:pt x="116" y="56"/>
                    </a:cubicBezTo>
                    <a:cubicBezTo>
                      <a:pt x="126" y="62"/>
                      <a:pt x="126" y="62"/>
                      <a:pt x="126" y="62"/>
                    </a:cubicBezTo>
                    <a:cubicBezTo>
                      <a:pt x="127" y="63"/>
                      <a:pt x="127" y="63"/>
                      <a:pt x="128" y="64"/>
                    </a:cubicBezTo>
                    <a:cubicBezTo>
                      <a:pt x="129" y="63"/>
                      <a:pt x="129" y="63"/>
                      <a:pt x="129" y="63"/>
                    </a:cubicBezTo>
                    <a:cubicBezTo>
                      <a:pt x="129" y="63"/>
                      <a:pt x="129" y="63"/>
                      <a:pt x="129" y="63"/>
                    </a:cubicBezTo>
                    <a:cubicBezTo>
                      <a:pt x="126" y="61"/>
                      <a:pt x="126" y="61"/>
                      <a:pt x="126" y="61"/>
                    </a:cubicBezTo>
                    <a:cubicBezTo>
                      <a:pt x="123" y="59"/>
                      <a:pt x="120" y="57"/>
                      <a:pt x="117" y="55"/>
                    </a:cubicBezTo>
                    <a:moveTo>
                      <a:pt x="62" y="55"/>
                    </a:moveTo>
                    <a:cubicBezTo>
                      <a:pt x="61" y="56"/>
                      <a:pt x="61" y="57"/>
                      <a:pt x="60" y="58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63" y="56"/>
                      <a:pt x="62" y="56"/>
                      <a:pt x="62" y="55"/>
                    </a:cubicBezTo>
                    <a:moveTo>
                      <a:pt x="92" y="55"/>
                    </a:moveTo>
                    <a:cubicBezTo>
                      <a:pt x="92" y="55"/>
                      <a:pt x="91" y="55"/>
                      <a:pt x="91" y="55"/>
                    </a:cubicBezTo>
                    <a:cubicBezTo>
                      <a:pt x="93" y="57"/>
                      <a:pt x="95" y="58"/>
                      <a:pt x="97" y="59"/>
                    </a:cubicBezTo>
                    <a:cubicBezTo>
                      <a:pt x="98" y="60"/>
                      <a:pt x="102" y="61"/>
                      <a:pt x="104" y="63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96" y="58"/>
                      <a:pt x="96" y="58"/>
                      <a:pt x="96" y="58"/>
                    </a:cubicBezTo>
                    <a:cubicBezTo>
                      <a:pt x="92" y="55"/>
                      <a:pt x="92" y="55"/>
                      <a:pt x="92" y="55"/>
                    </a:cubicBezTo>
                    <a:moveTo>
                      <a:pt x="109" y="55"/>
                    </a:moveTo>
                    <a:cubicBezTo>
                      <a:pt x="109" y="55"/>
                      <a:pt x="109" y="55"/>
                      <a:pt x="109" y="55"/>
                    </a:cubicBezTo>
                    <a:cubicBezTo>
                      <a:pt x="114" y="58"/>
                      <a:pt x="114" y="58"/>
                      <a:pt x="114" y="58"/>
                    </a:cubicBezTo>
                    <a:cubicBezTo>
                      <a:pt x="114" y="58"/>
                      <a:pt x="114" y="57"/>
                      <a:pt x="114" y="57"/>
                    </a:cubicBezTo>
                    <a:cubicBezTo>
                      <a:pt x="113" y="56"/>
                      <a:pt x="111" y="55"/>
                      <a:pt x="109" y="55"/>
                    </a:cubicBezTo>
                    <a:moveTo>
                      <a:pt x="6" y="54"/>
                    </a:moveTo>
                    <a:cubicBezTo>
                      <a:pt x="6" y="54"/>
                      <a:pt x="6" y="54"/>
                      <a:pt x="5" y="54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6" y="55"/>
                      <a:pt x="5" y="54"/>
                    </a:cubicBezTo>
                    <a:cubicBezTo>
                      <a:pt x="5" y="54"/>
                      <a:pt x="5" y="55"/>
                      <a:pt x="5" y="55"/>
                    </a:cubicBezTo>
                    <a:cubicBezTo>
                      <a:pt x="6" y="55"/>
                      <a:pt x="7" y="56"/>
                      <a:pt x="8" y="56"/>
                    </a:cubicBezTo>
                    <a:cubicBezTo>
                      <a:pt x="8" y="55"/>
                      <a:pt x="8" y="55"/>
                      <a:pt x="8" y="55"/>
                    </a:cubicBezTo>
                    <a:cubicBezTo>
                      <a:pt x="6" y="54"/>
                      <a:pt x="6" y="54"/>
                      <a:pt x="6" y="54"/>
                    </a:cubicBezTo>
                    <a:moveTo>
                      <a:pt x="35" y="54"/>
                    </a:moveTo>
                    <a:cubicBezTo>
                      <a:pt x="34" y="55"/>
                      <a:pt x="34" y="55"/>
                      <a:pt x="34" y="55"/>
                    </a:cubicBezTo>
                    <a:cubicBezTo>
                      <a:pt x="35" y="55"/>
                      <a:pt x="36" y="55"/>
                      <a:pt x="37" y="56"/>
                    </a:cubicBezTo>
                    <a:cubicBezTo>
                      <a:pt x="37" y="56"/>
                      <a:pt x="37" y="55"/>
                      <a:pt x="38" y="55"/>
                    </a:cubicBezTo>
                    <a:cubicBezTo>
                      <a:pt x="35" y="54"/>
                      <a:pt x="35" y="54"/>
                      <a:pt x="35" y="54"/>
                    </a:cubicBezTo>
                    <a:moveTo>
                      <a:pt x="81" y="53"/>
                    </a:moveTo>
                    <a:cubicBezTo>
                      <a:pt x="81" y="54"/>
                      <a:pt x="80" y="54"/>
                      <a:pt x="80" y="55"/>
                    </a:cubicBezTo>
                    <a:cubicBezTo>
                      <a:pt x="80" y="56"/>
                      <a:pt x="79" y="56"/>
                      <a:pt x="79" y="56"/>
                    </a:cubicBezTo>
                    <a:cubicBezTo>
                      <a:pt x="80" y="57"/>
                      <a:pt x="81" y="58"/>
                      <a:pt x="82" y="58"/>
                    </a:cubicBezTo>
                    <a:cubicBezTo>
                      <a:pt x="83" y="59"/>
                      <a:pt x="84" y="60"/>
                      <a:pt x="85" y="61"/>
                    </a:cubicBezTo>
                    <a:cubicBezTo>
                      <a:pt x="86" y="61"/>
                      <a:pt x="86" y="60"/>
                      <a:pt x="86" y="59"/>
                    </a:cubicBezTo>
                    <a:cubicBezTo>
                      <a:pt x="88" y="57"/>
                      <a:pt x="88" y="57"/>
                      <a:pt x="88" y="57"/>
                    </a:cubicBezTo>
                    <a:cubicBezTo>
                      <a:pt x="86" y="56"/>
                      <a:pt x="83" y="55"/>
                      <a:pt x="81" y="53"/>
                    </a:cubicBezTo>
                    <a:moveTo>
                      <a:pt x="118" y="53"/>
                    </a:moveTo>
                    <a:cubicBezTo>
                      <a:pt x="118" y="54"/>
                      <a:pt x="117" y="54"/>
                      <a:pt x="117" y="55"/>
                    </a:cubicBezTo>
                    <a:cubicBezTo>
                      <a:pt x="121" y="58"/>
                      <a:pt x="125" y="60"/>
                      <a:pt x="129" y="62"/>
                    </a:cubicBezTo>
                    <a:cubicBezTo>
                      <a:pt x="130" y="61"/>
                      <a:pt x="130" y="61"/>
                      <a:pt x="130" y="61"/>
                    </a:cubicBezTo>
                    <a:cubicBezTo>
                      <a:pt x="129" y="60"/>
                      <a:pt x="129" y="60"/>
                      <a:pt x="129" y="60"/>
                    </a:cubicBezTo>
                    <a:cubicBezTo>
                      <a:pt x="121" y="55"/>
                      <a:pt x="121" y="55"/>
                      <a:pt x="121" y="55"/>
                    </a:cubicBezTo>
                    <a:cubicBezTo>
                      <a:pt x="120" y="54"/>
                      <a:pt x="119" y="54"/>
                      <a:pt x="118" y="53"/>
                    </a:cubicBezTo>
                    <a:moveTo>
                      <a:pt x="36" y="52"/>
                    </a:moveTo>
                    <a:cubicBezTo>
                      <a:pt x="35" y="53"/>
                      <a:pt x="35" y="53"/>
                      <a:pt x="35" y="53"/>
                    </a:cubicBezTo>
                    <a:cubicBezTo>
                      <a:pt x="36" y="54"/>
                      <a:pt x="37" y="54"/>
                      <a:pt x="38" y="55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7" y="53"/>
                      <a:pt x="36" y="53"/>
                      <a:pt x="36" y="52"/>
                    </a:cubicBezTo>
                    <a:moveTo>
                      <a:pt x="82" y="52"/>
                    </a:moveTo>
                    <a:cubicBezTo>
                      <a:pt x="82" y="52"/>
                      <a:pt x="82" y="52"/>
                      <a:pt x="82" y="53"/>
                    </a:cubicBezTo>
                    <a:cubicBezTo>
                      <a:pt x="84" y="54"/>
                      <a:pt x="86" y="55"/>
                      <a:pt x="88" y="56"/>
                    </a:cubicBezTo>
                    <a:cubicBezTo>
                      <a:pt x="89" y="56"/>
                      <a:pt x="89" y="56"/>
                      <a:pt x="89" y="56"/>
                    </a:cubicBezTo>
                    <a:cubicBezTo>
                      <a:pt x="86" y="55"/>
                      <a:pt x="84" y="54"/>
                      <a:pt x="82" y="52"/>
                    </a:cubicBezTo>
                    <a:moveTo>
                      <a:pt x="111" y="52"/>
                    </a:moveTo>
                    <a:cubicBezTo>
                      <a:pt x="111" y="53"/>
                      <a:pt x="111" y="53"/>
                      <a:pt x="111" y="53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5" y="56"/>
                      <a:pt x="115" y="56"/>
                      <a:pt x="115" y="56"/>
                    </a:cubicBezTo>
                    <a:cubicBezTo>
                      <a:pt x="115" y="55"/>
                      <a:pt x="115" y="55"/>
                      <a:pt x="116" y="55"/>
                    </a:cubicBezTo>
                    <a:cubicBezTo>
                      <a:pt x="114" y="54"/>
                      <a:pt x="113" y="53"/>
                      <a:pt x="111" y="52"/>
                    </a:cubicBezTo>
                    <a:moveTo>
                      <a:pt x="56" y="52"/>
                    </a:moveTo>
                    <a:cubicBezTo>
                      <a:pt x="55" y="53"/>
                      <a:pt x="55" y="53"/>
                      <a:pt x="54" y="54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9" y="56"/>
                      <a:pt x="59" y="55"/>
                      <a:pt x="60" y="54"/>
                    </a:cubicBezTo>
                    <a:cubicBezTo>
                      <a:pt x="59" y="54"/>
                      <a:pt x="59" y="54"/>
                      <a:pt x="59" y="54"/>
                    </a:cubicBezTo>
                    <a:cubicBezTo>
                      <a:pt x="56" y="52"/>
                      <a:pt x="56" y="52"/>
                      <a:pt x="56" y="52"/>
                    </a:cubicBezTo>
                    <a:moveTo>
                      <a:pt x="94" y="51"/>
                    </a:moveTo>
                    <a:cubicBezTo>
                      <a:pt x="93" y="52"/>
                      <a:pt x="93" y="53"/>
                      <a:pt x="92" y="54"/>
                    </a:cubicBezTo>
                    <a:cubicBezTo>
                      <a:pt x="97" y="57"/>
                      <a:pt x="97" y="57"/>
                      <a:pt x="97" y="57"/>
                    </a:cubicBezTo>
                    <a:cubicBezTo>
                      <a:pt x="99" y="60"/>
                      <a:pt x="103" y="59"/>
                      <a:pt x="104" y="62"/>
                    </a:cubicBezTo>
                    <a:cubicBezTo>
                      <a:pt x="106" y="59"/>
                      <a:pt x="106" y="59"/>
                      <a:pt x="106" y="59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83" y="50"/>
                    </a:moveTo>
                    <a:cubicBezTo>
                      <a:pt x="83" y="50"/>
                      <a:pt x="83" y="50"/>
                      <a:pt x="83" y="51"/>
                    </a:cubicBezTo>
                    <a:cubicBezTo>
                      <a:pt x="85" y="52"/>
                      <a:pt x="87" y="53"/>
                      <a:pt x="90" y="54"/>
                    </a:cubicBezTo>
                    <a:cubicBezTo>
                      <a:pt x="90" y="54"/>
                      <a:pt x="90" y="54"/>
                      <a:pt x="90" y="54"/>
                    </a:cubicBezTo>
                    <a:cubicBezTo>
                      <a:pt x="83" y="50"/>
                      <a:pt x="83" y="50"/>
                      <a:pt x="83" y="50"/>
                    </a:cubicBezTo>
                    <a:moveTo>
                      <a:pt x="112" y="50"/>
                    </a:moveTo>
                    <a:cubicBezTo>
                      <a:pt x="111" y="52"/>
                      <a:pt x="111" y="52"/>
                      <a:pt x="111" y="52"/>
                    </a:cubicBezTo>
                    <a:cubicBezTo>
                      <a:pt x="113" y="53"/>
                      <a:pt x="114" y="54"/>
                      <a:pt x="116" y="54"/>
                    </a:cubicBezTo>
                    <a:cubicBezTo>
                      <a:pt x="116" y="54"/>
                      <a:pt x="117" y="53"/>
                      <a:pt x="117" y="53"/>
                    </a:cubicBezTo>
                    <a:cubicBezTo>
                      <a:pt x="115" y="52"/>
                      <a:pt x="114" y="51"/>
                      <a:pt x="112" y="50"/>
                    </a:cubicBezTo>
                    <a:moveTo>
                      <a:pt x="121" y="49"/>
                    </a:moveTo>
                    <a:cubicBezTo>
                      <a:pt x="120" y="50"/>
                      <a:pt x="120" y="51"/>
                      <a:pt x="119" y="52"/>
                    </a:cubicBezTo>
                    <a:cubicBezTo>
                      <a:pt x="132" y="58"/>
                      <a:pt x="132" y="58"/>
                      <a:pt x="132" y="58"/>
                    </a:cubicBezTo>
                    <a:cubicBezTo>
                      <a:pt x="133" y="56"/>
                      <a:pt x="133" y="56"/>
                      <a:pt x="133" y="56"/>
                    </a:cubicBezTo>
                    <a:cubicBezTo>
                      <a:pt x="121" y="49"/>
                      <a:pt x="121" y="49"/>
                      <a:pt x="121" y="49"/>
                    </a:cubicBezTo>
                    <a:moveTo>
                      <a:pt x="24" y="49"/>
                    </a:moveTo>
                    <a:cubicBezTo>
                      <a:pt x="24" y="49"/>
                      <a:pt x="24" y="49"/>
                      <a:pt x="24" y="50"/>
                    </a:cubicBezTo>
                    <a:cubicBezTo>
                      <a:pt x="25" y="50"/>
                      <a:pt x="26" y="50"/>
                      <a:pt x="26" y="51"/>
                    </a:cubicBezTo>
                    <a:cubicBezTo>
                      <a:pt x="27" y="51"/>
                      <a:pt x="27" y="50"/>
                      <a:pt x="27" y="50"/>
                    </a:cubicBezTo>
                    <a:cubicBezTo>
                      <a:pt x="26" y="50"/>
                      <a:pt x="25" y="49"/>
                      <a:pt x="24" y="49"/>
                    </a:cubicBezTo>
                    <a:moveTo>
                      <a:pt x="95" y="49"/>
                    </a:moveTo>
                    <a:cubicBezTo>
                      <a:pt x="95" y="49"/>
                      <a:pt x="95" y="50"/>
                      <a:pt x="94" y="51"/>
                    </a:cubicBezTo>
                    <a:cubicBezTo>
                      <a:pt x="99" y="53"/>
                      <a:pt x="103" y="55"/>
                      <a:pt x="107" y="57"/>
                    </a:cubicBezTo>
                    <a:cubicBezTo>
                      <a:pt x="108" y="55"/>
                      <a:pt x="108" y="55"/>
                      <a:pt x="108" y="55"/>
                    </a:cubicBezTo>
                    <a:cubicBezTo>
                      <a:pt x="98" y="50"/>
                      <a:pt x="98" y="50"/>
                      <a:pt x="98" y="50"/>
                    </a:cubicBezTo>
                    <a:cubicBezTo>
                      <a:pt x="97" y="50"/>
                      <a:pt x="96" y="49"/>
                      <a:pt x="95" y="49"/>
                    </a:cubicBezTo>
                    <a:moveTo>
                      <a:pt x="73" y="48"/>
                    </a:moveTo>
                    <a:cubicBezTo>
                      <a:pt x="72" y="49"/>
                      <a:pt x="72" y="49"/>
                      <a:pt x="72" y="50"/>
                    </a:cubicBezTo>
                    <a:cubicBezTo>
                      <a:pt x="70" y="52"/>
                      <a:pt x="70" y="52"/>
                      <a:pt x="70" y="52"/>
                    </a:cubicBezTo>
                    <a:cubicBezTo>
                      <a:pt x="73" y="53"/>
                      <a:pt x="76" y="55"/>
                      <a:pt x="79" y="56"/>
                    </a:cubicBezTo>
                    <a:cubicBezTo>
                      <a:pt x="79" y="55"/>
                      <a:pt x="80" y="54"/>
                      <a:pt x="80" y="53"/>
                    </a:cubicBezTo>
                    <a:cubicBezTo>
                      <a:pt x="79" y="52"/>
                      <a:pt x="77" y="51"/>
                      <a:pt x="75" y="50"/>
                    </a:cubicBezTo>
                    <a:cubicBezTo>
                      <a:pt x="73" y="48"/>
                      <a:pt x="73" y="48"/>
                      <a:pt x="73" y="48"/>
                    </a:cubicBezTo>
                    <a:moveTo>
                      <a:pt x="96" y="47"/>
                    </a:moveTo>
                    <a:cubicBezTo>
                      <a:pt x="96" y="48"/>
                      <a:pt x="96" y="48"/>
                      <a:pt x="96" y="48"/>
                    </a:cubicBezTo>
                    <a:cubicBezTo>
                      <a:pt x="109" y="55"/>
                      <a:pt x="109" y="55"/>
                      <a:pt x="109" y="55"/>
                    </a:cubicBezTo>
                    <a:cubicBezTo>
                      <a:pt x="109" y="54"/>
                      <a:pt x="109" y="54"/>
                      <a:pt x="109" y="54"/>
                    </a:cubicBezTo>
                    <a:cubicBezTo>
                      <a:pt x="105" y="52"/>
                      <a:pt x="100" y="50"/>
                      <a:pt x="96" y="47"/>
                    </a:cubicBezTo>
                    <a:moveTo>
                      <a:pt x="73" y="47"/>
                    </a:moveTo>
                    <a:cubicBezTo>
                      <a:pt x="73" y="47"/>
                      <a:pt x="73" y="48"/>
                      <a:pt x="73" y="48"/>
                    </a:cubicBezTo>
                    <a:cubicBezTo>
                      <a:pt x="76" y="49"/>
                      <a:pt x="78" y="50"/>
                      <a:pt x="81" y="52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78" y="50"/>
                      <a:pt x="76" y="49"/>
                      <a:pt x="73" y="47"/>
                    </a:cubicBezTo>
                    <a:moveTo>
                      <a:pt x="122" y="47"/>
                    </a:moveTo>
                    <a:cubicBezTo>
                      <a:pt x="122" y="48"/>
                      <a:pt x="122" y="48"/>
                      <a:pt x="122" y="48"/>
                    </a:cubicBezTo>
                    <a:cubicBezTo>
                      <a:pt x="126" y="50"/>
                      <a:pt x="130" y="53"/>
                      <a:pt x="134" y="55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0" y="52"/>
                      <a:pt x="126" y="50"/>
                      <a:pt x="122" y="47"/>
                    </a:cubicBezTo>
                    <a:moveTo>
                      <a:pt x="20" y="47"/>
                    </a:moveTo>
                    <a:cubicBezTo>
                      <a:pt x="19" y="47"/>
                      <a:pt x="19" y="47"/>
                      <a:pt x="19" y="47"/>
                    </a:cubicBezTo>
                    <a:cubicBezTo>
                      <a:pt x="20" y="48"/>
                      <a:pt x="21" y="48"/>
                      <a:pt x="22" y="48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1" y="47"/>
                      <a:pt x="21" y="47"/>
                      <a:pt x="20" y="47"/>
                    </a:cubicBezTo>
                    <a:moveTo>
                      <a:pt x="70" y="46"/>
                    </a:moveTo>
                    <a:cubicBezTo>
                      <a:pt x="69" y="48"/>
                      <a:pt x="68" y="49"/>
                      <a:pt x="67" y="50"/>
                    </a:cubicBezTo>
                    <a:cubicBezTo>
                      <a:pt x="68" y="50"/>
                      <a:pt x="68" y="50"/>
                      <a:pt x="69" y="51"/>
                    </a:cubicBezTo>
                    <a:cubicBezTo>
                      <a:pt x="69" y="49"/>
                      <a:pt x="70" y="48"/>
                      <a:pt x="71" y="47"/>
                    </a:cubicBezTo>
                    <a:cubicBezTo>
                      <a:pt x="70" y="46"/>
                      <a:pt x="70" y="46"/>
                      <a:pt x="70" y="46"/>
                    </a:cubicBezTo>
                    <a:moveTo>
                      <a:pt x="86" y="46"/>
                    </a:moveTo>
                    <a:cubicBezTo>
                      <a:pt x="85" y="47"/>
                      <a:pt x="84" y="48"/>
                      <a:pt x="84" y="49"/>
                    </a:cubicBezTo>
                    <a:cubicBezTo>
                      <a:pt x="90" y="53"/>
                      <a:pt x="90" y="53"/>
                      <a:pt x="90" y="53"/>
                    </a:cubicBezTo>
                    <a:cubicBezTo>
                      <a:pt x="92" y="50"/>
                      <a:pt x="92" y="50"/>
                      <a:pt x="92" y="50"/>
                    </a:cubicBezTo>
                    <a:cubicBezTo>
                      <a:pt x="89" y="48"/>
                      <a:pt x="89" y="48"/>
                      <a:pt x="89" y="48"/>
                    </a:cubicBezTo>
                    <a:cubicBezTo>
                      <a:pt x="86" y="46"/>
                      <a:pt x="86" y="46"/>
                      <a:pt x="86" y="46"/>
                    </a:cubicBezTo>
                    <a:moveTo>
                      <a:pt x="26" y="46"/>
                    </a:moveTo>
                    <a:cubicBezTo>
                      <a:pt x="26" y="46"/>
                      <a:pt x="26" y="47"/>
                      <a:pt x="25" y="47"/>
                    </a:cubicBezTo>
                    <a:cubicBezTo>
                      <a:pt x="26" y="47"/>
                      <a:pt x="27" y="48"/>
                      <a:pt x="28" y="4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27" y="47"/>
                      <a:pt x="27" y="47"/>
                      <a:pt x="26" y="46"/>
                    </a:cubicBezTo>
                    <a:moveTo>
                      <a:pt x="46" y="46"/>
                    </a:moveTo>
                    <a:cubicBezTo>
                      <a:pt x="46" y="47"/>
                      <a:pt x="45" y="48"/>
                      <a:pt x="44" y="49"/>
                    </a:cubicBezTo>
                    <a:cubicBezTo>
                      <a:pt x="45" y="49"/>
                      <a:pt x="46" y="50"/>
                      <a:pt x="47" y="50"/>
                    </a:cubicBezTo>
                    <a:cubicBezTo>
                      <a:pt x="48" y="47"/>
                      <a:pt x="48" y="47"/>
                      <a:pt x="48" y="47"/>
                    </a:cubicBezTo>
                    <a:cubicBezTo>
                      <a:pt x="46" y="46"/>
                      <a:pt x="46" y="46"/>
                      <a:pt x="46" y="46"/>
                    </a:cubicBezTo>
                    <a:moveTo>
                      <a:pt x="123" y="46"/>
                    </a:moveTo>
                    <a:cubicBezTo>
                      <a:pt x="123" y="46"/>
                      <a:pt x="123" y="47"/>
                      <a:pt x="122" y="47"/>
                    </a:cubicBezTo>
                    <a:cubicBezTo>
                      <a:pt x="126" y="50"/>
                      <a:pt x="130" y="52"/>
                      <a:pt x="134" y="54"/>
                    </a:cubicBezTo>
                    <a:cubicBezTo>
                      <a:pt x="135" y="53"/>
                      <a:pt x="135" y="53"/>
                      <a:pt x="135" y="53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23" y="46"/>
                      <a:pt x="123" y="46"/>
                      <a:pt x="123" y="46"/>
                    </a:cubicBezTo>
                    <a:moveTo>
                      <a:pt x="70" y="46"/>
                    </a:moveTo>
                    <a:cubicBezTo>
                      <a:pt x="70" y="46"/>
                      <a:pt x="70" y="46"/>
                      <a:pt x="70" y="46"/>
                    </a:cubicBezTo>
                    <a:cubicBezTo>
                      <a:pt x="70" y="46"/>
                      <a:pt x="71" y="46"/>
                      <a:pt x="71" y="47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6"/>
                      <a:pt x="70" y="46"/>
                      <a:pt x="70" y="46"/>
                    </a:cubicBezTo>
                    <a:moveTo>
                      <a:pt x="43" y="46"/>
                    </a:moveTo>
                    <a:cubicBezTo>
                      <a:pt x="42" y="48"/>
                      <a:pt x="42" y="48"/>
                      <a:pt x="42" y="48"/>
                    </a:cubicBezTo>
                    <a:cubicBezTo>
                      <a:pt x="42" y="48"/>
                      <a:pt x="42" y="48"/>
                      <a:pt x="42" y="48"/>
                    </a:cubicBezTo>
                    <a:cubicBezTo>
                      <a:pt x="42" y="47"/>
                      <a:pt x="43" y="46"/>
                      <a:pt x="43" y="46"/>
                    </a:cubicBezTo>
                    <a:cubicBezTo>
                      <a:pt x="43" y="46"/>
                      <a:pt x="43" y="46"/>
                      <a:pt x="43" y="46"/>
                    </a:cubicBezTo>
                    <a:moveTo>
                      <a:pt x="68" y="45"/>
                    </a:moveTo>
                    <a:cubicBezTo>
                      <a:pt x="67" y="46"/>
                      <a:pt x="66" y="48"/>
                      <a:pt x="66" y="49"/>
                    </a:cubicBezTo>
                    <a:cubicBezTo>
                      <a:pt x="66" y="49"/>
                      <a:pt x="66" y="49"/>
                      <a:pt x="67" y="49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68" y="45"/>
                      <a:pt x="68" y="45"/>
                      <a:pt x="68" y="45"/>
                    </a:cubicBezTo>
                    <a:moveTo>
                      <a:pt x="75" y="45"/>
                    </a:moveTo>
                    <a:cubicBezTo>
                      <a:pt x="75" y="45"/>
                      <a:pt x="75" y="45"/>
                      <a:pt x="74" y="45"/>
                    </a:cubicBezTo>
                    <a:cubicBezTo>
                      <a:pt x="75" y="45"/>
                      <a:pt x="75" y="46"/>
                      <a:pt x="75" y="46"/>
                    </a:cubicBezTo>
                    <a:cubicBezTo>
                      <a:pt x="77" y="47"/>
                      <a:pt x="80" y="48"/>
                      <a:pt x="82" y="50"/>
                    </a:cubicBezTo>
                    <a:cubicBezTo>
                      <a:pt x="82" y="50"/>
                      <a:pt x="82" y="49"/>
                      <a:pt x="82" y="49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7" y="47"/>
                      <a:pt x="76" y="46"/>
                      <a:pt x="75" y="45"/>
                    </a:cubicBezTo>
                    <a:moveTo>
                      <a:pt x="134" y="45"/>
                    </a:moveTo>
                    <a:cubicBezTo>
                      <a:pt x="134" y="46"/>
                      <a:pt x="133" y="46"/>
                      <a:pt x="133" y="47"/>
                    </a:cubicBezTo>
                    <a:cubicBezTo>
                      <a:pt x="134" y="48"/>
                      <a:pt x="136" y="49"/>
                      <a:pt x="137" y="50"/>
                    </a:cubicBezTo>
                    <a:cubicBezTo>
                      <a:pt x="137" y="50"/>
                      <a:pt x="137" y="50"/>
                      <a:pt x="137" y="50"/>
                    </a:cubicBezTo>
                    <a:cubicBezTo>
                      <a:pt x="138" y="49"/>
                      <a:pt x="138" y="48"/>
                      <a:pt x="139" y="47"/>
                    </a:cubicBezTo>
                    <a:cubicBezTo>
                      <a:pt x="138" y="47"/>
                      <a:pt x="136" y="46"/>
                      <a:pt x="135" y="45"/>
                    </a:cubicBezTo>
                    <a:cubicBezTo>
                      <a:pt x="135" y="45"/>
                      <a:pt x="134" y="45"/>
                      <a:pt x="134" y="45"/>
                    </a:cubicBezTo>
                    <a:moveTo>
                      <a:pt x="68" y="45"/>
                    </a:moveTo>
                    <a:cubicBezTo>
                      <a:pt x="68" y="45"/>
                      <a:pt x="68" y="45"/>
                      <a:pt x="68" y="45"/>
                    </a:cubicBezTo>
                    <a:cubicBezTo>
                      <a:pt x="68" y="45"/>
                      <a:pt x="69" y="45"/>
                      <a:pt x="69" y="45"/>
                    </a:cubicBezTo>
                    <a:cubicBezTo>
                      <a:pt x="69" y="45"/>
                      <a:pt x="69" y="45"/>
                      <a:pt x="69" y="45"/>
                    </a:cubicBezTo>
                    <a:cubicBezTo>
                      <a:pt x="69" y="45"/>
                      <a:pt x="68" y="45"/>
                      <a:pt x="68" y="45"/>
                    </a:cubicBezTo>
                    <a:moveTo>
                      <a:pt x="44" y="44"/>
                    </a:moveTo>
                    <a:cubicBezTo>
                      <a:pt x="43" y="45"/>
                      <a:pt x="43" y="45"/>
                      <a:pt x="43" y="45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4"/>
                      <a:pt x="44" y="44"/>
                      <a:pt x="44" y="44"/>
                    </a:cubicBezTo>
                    <a:moveTo>
                      <a:pt x="41" y="44"/>
                    </a:moveTo>
                    <a:cubicBezTo>
                      <a:pt x="39" y="46"/>
                      <a:pt x="39" y="46"/>
                      <a:pt x="39" y="46"/>
                    </a:cubicBezTo>
                    <a:cubicBezTo>
                      <a:pt x="40" y="47"/>
                      <a:pt x="41" y="47"/>
                      <a:pt x="42" y="48"/>
                    </a:cubicBezTo>
                    <a:cubicBezTo>
                      <a:pt x="42" y="47"/>
                      <a:pt x="43" y="46"/>
                      <a:pt x="43" y="46"/>
                    </a:cubicBezTo>
                    <a:cubicBezTo>
                      <a:pt x="42" y="45"/>
                      <a:pt x="41" y="45"/>
                      <a:pt x="41" y="44"/>
                    </a:cubicBezTo>
                    <a:moveTo>
                      <a:pt x="87" y="44"/>
                    </a:moveTo>
                    <a:cubicBezTo>
                      <a:pt x="87" y="45"/>
                      <a:pt x="86" y="45"/>
                      <a:pt x="86" y="46"/>
                    </a:cubicBezTo>
                    <a:cubicBezTo>
                      <a:pt x="88" y="47"/>
                      <a:pt x="91" y="49"/>
                      <a:pt x="93" y="50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2" y="47"/>
                      <a:pt x="90" y="45"/>
                      <a:pt x="87" y="44"/>
                    </a:cubicBezTo>
                    <a:moveTo>
                      <a:pt x="98" y="44"/>
                    </a:moveTo>
                    <a:cubicBezTo>
                      <a:pt x="98" y="44"/>
                      <a:pt x="98" y="45"/>
                      <a:pt x="97" y="45"/>
                    </a:cubicBezTo>
                    <a:cubicBezTo>
                      <a:pt x="110" y="53"/>
                      <a:pt x="110" y="53"/>
                      <a:pt x="110" y="53"/>
                    </a:cubicBezTo>
                    <a:cubicBezTo>
                      <a:pt x="111" y="52"/>
                      <a:pt x="111" y="52"/>
                      <a:pt x="111" y="52"/>
                    </a:cubicBezTo>
                    <a:cubicBezTo>
                      <a:pt x="106" y="49"/>
                      <a:pt x="102" y="47"/>
                      <a:pt x="98" y="44"/>
                    </a:cubicBezTo>
                    <a:moveTo>
                      <a:pt x="22" y="44"/>
                    </a:moveTo>
                    <a:cubicBezTo>
                      <a:pt x="21" y="44"/>
                      <a:pt x="21" y="44"/>
                      <a:pt x="21" y="44"/>
                    </a:cubicBezTo>
                    <a:cubicBezTo>
                      <a:pt x="22" y="45"/>
                      <a:pt x="23" y="45"/>
                      <a:pt x="23" y="46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3" y="44"/>
                      <a:pt x="22" y="44"/>
                      <a:pt x="22" y="44"/>
                    </a:cubicBezTo>
                    <a:moveTo>
                      <a:pt x="88" y="43"/>
                    </a:moveTo>
                    <a:cubicBezTo>
                      <a:pt x="88" y="43"/>
                      <a:pt x="88" y="44"/>
                      <a:pt x="87" y="44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5" y="47"/>
                      <a:pt x="95" y="47"/>
                      <a:pt x="95" y="47"/>
                    </a:cubicBezTo>
                    <a:cubicBezTo>
                      <a:pt x="92" y="46"/>
                      <a:pt x="90" y="44"/>
                      <a:pt x="88" y="43"/>
                    </a:cubicBezTo>
                    <a:moveTo>
                      <a:pt x="72" y="43"/>
                    </a:moveTo>
                    <a:cubicBezTo>
                      <a:pt x="72" y="43"/>
                      <a:pt x="71" y="43"/>
                      <a:pt x="71" y="44"/>
                    </a:cubicBezTo>
                    <a:cubicBezTo>
                      <a:pt x="72" y="44"/>
                      <a:pt x="72" y="44"/>
                      <a:pt x="73" y="44"/>
                    </a:cubicBezTo>
                    <a:cubicBezTo>
                      <a:pt x="73" y="44"/>
                      <a:pt x="73" y="44"/>
                      <a:pt x="73" y="44"/>
                    </a:cubicBezTo>
                    <a:cubicBezTo>
                      <a:pt x="73" y="44"/>
                      <a:pt x="72" y="43"/>
                      <a:pt x="72" y="43"/>
                    </a:cubicBezTo>
                    <a:moveTo>
                      <a:pt x="41" y="43"/>
                    </a:moveTo>
                    <a:cubicBezTo>
                      <a:pt x="41" y="44"/>
                      <a:pt x="41" y="44"/>
                      <a:pt x="41" y="44"/>
                    </a:cubicBezTo>
                    <a:cubicBezTo>
                      <a:pt x="42" y="44"/>
                      <a:pt x="42" y="45"/>
                      <a:pt x="43" y="45"/>
                    </a:cubicBezTo>
                    <a:cubicBezTo>
                      <a:pt x="43" y="45"/>
                      <a:pt x="44" y="45"/>
                      <a:pt x="44" y="44"/>
                    </a:cubicBezTo>
                    <a:cubicBezTo>
                      <a:pt x="41" y="43"/>
                      <a:pt x="41" y="43"/>
                      <a:pt x="41" y="43"/>
                    </a:cubicBezTo>
                    <a:moveTo>
                      <a:pt x="12" y="43"/>
                    </a:moveTo>
                    <a:cubicBezTo>
                      <a:pt x="12" y="43"/>
                      <a:pt x="12" y="43"/>
                      <a:pt x="11" y="44"/>
                    </a:cubicBezTo>
                    <a:cubicBezTo>
                      <a:pt x="12" y="44"/>
                      <a:pt x="13" y="45"/>
                      <a:pt x="14" y="45"/>
                    </a:cubicBezTo>
                    <a:cubicBezTo>
                      <a:pt x="14" y="45"/>
                      <a:pt x="15" y="44"/>
                      <a:pt x="15" y="44"/>
                    </a:cubicBezTo>
                    <a:cubicBezTo>
                      <a:pt x="14" y="44"/>
                      <a:pt x="13" y="43"/>
                      <a:pt x="12" y="43"/>
                    </a:cubicBezTo>
                    <a:moveTo>
                      <a:pt x="62" y="42"/>
                    </a:moveTo>
                    <a:cubicBezTo>
                      <a:pt x="62" y="43"/>
                      <a:pt x="61" y="44"/>
                      <a:pt x="60" y="46"/>
                    </a:cubicBezTo>
                    <a:cubicBezTo>
                      <a:pt x="61" y="46"/>
                      <a:pt x="62" y="47"/>
                      <a:pt x="63" y="48"/>
                    </a:cubicBezTo>
                    <a:cubicBezTo>
                      <a:pt x="64" y="46"/>
                      <a:pt x="65" y="45"/>
                      <a:pt x="66" y="44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3" y="42"/>
                      <a:pt x="63" y="42"/>
                      <a:pt x="62" y="42"/>
                    </a:cubicBezTo>
                    <a:moveTo>
                      <a:pt x="99" y="42"/>
                    </a:moveTo>
                    <a:cubicBezTo>
                      <a:pt x="99" y="42"/>
                      <a:pt x="98" y="43"/>
                      <a:pt x="98" y="44"/>
                    </a:cubicBezTo>
                    <a:cubicBezTo>
                      <a:pt x="102" y="46"/>
                      <a:pt x="107" y="49"/>
                      <a:pt x="111" y="52"/>
                    </a:cubicBezTo>
                    <a:cubicBezTo>
                      <a:pt x="112" y="50"/>
                      <a:pt x="112" y="50"/>
                      <a:pt x="112" y="50"/>
                    </a:cubicBezTo>
                    <a:cubicBezTo>
                      <a:pt x="108" y="47"/>
                      <a:pt x="103" y="44"/>
                      <a:pt x="99" y="42"/>
                    </a:cubicBezTo>
                    <a:moveTo>
                      <a:pt x="85" y="42"/>
                    </a:moveTo>
                    <a:cubicBezTo>
                      <a:pt x="85" y="42"/>
                      <a:pt x="85" y="42"/>
                      <a:pt x="85" y="43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6" y="42"/>
                      <a:pt x="86" y="42"/>
                      <a:pt x="86" y="42"/>
                    </a:cubicBezTo>
                    <a:cubicBezTo>
                      <a:pt x="86" y="42"/>
                      <a:pt x="86" y="42"/>
                      <a:pt x="85" y="42"/>
                    </a:cubicBezTo>
                    <a:moveTo>
                      <a:pt x="70" y="42"/>
                    </a:moveTo>
                    <a:cubicBezTo>
                      <a:pt x="69" y="42"/>
                      <a:pt x="69" y="42"/>
                      <a:pt x="69" y="42"/>
                    </a:cubicBezTo>
                    <a:cubicBezTo>
                      <a:pt x="70" y="43"/>
                      <a:pt x="70" y="43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70" y="42"/>
                      <a:pt x="70" y="42"/>
                      <a:pt x="70" y="42"/>
                    </a:cubicBezTo>
                    <a:moveTo>
                      <a:pt x="63" y="42"/>
                    </a:moveTo>
                    <a:cubicBezTo>
                      <a:pt x="63" y="42"/>
                      <a:pt x="63" y="42"/>
                      <a:pt x="63" y="42"/>
                    </a:cubicBezTo>
                    <a:cubicBezTo>
                      <a:pt x="64" y="42"/>
                      <a:pt x="65" y="43"/>
                      <a:pt x="66" y="43"/>
                    </a:cubicBezTo>
                    <a:cubicBezTo>
                      <a:pt x="66" y="43"/>
                      <a:pt x="66" y="43"/>
                      <a:pt x="66" y="43"/>
                    </a:cubicBezTo>
                    <a:cubicBezTo>
                      <a:pt x="65" y="43"/>
                      <a:pt x="64" y="42"/>
                      <a:pt x="63" y="42"/>
                    </a:cubicBezTo>
                    <a:moveTo>
                      <a:pt x="127" y="41"/>
                    </a:moveTo>
                    <a:cubicBezTo>
                      <a:pt x="126" y="42"/>
                      <a:pt x="126" y="42"/>
                      <a:pt x="125" y="43"/>
                    </a:cubicBezTo>
                    <a:cubicBezTo>
                      <a:pt x="128" y="44"/>
                      <a:pt x="130" y="46"/>
                      <a:pt x="132" y="47"/>
                    </a:cubicBezTo>
                    <a:cubicBezTo>
                      <a:pt x="133" y="47"/>
                      <a:pt x="133" y="46"/>
                      <a:pt x="133" y="45"/>
                    </a:cubicBezTo>
                    <a:cubicBezTo>
                      <a:pt x="133" y="45"/>
                      <a:pt x="134" y="45"/>
                      <a:pt x="134" y="45"/>
                    </a:cubicBezTo>
                    <a:cubicBezTo>
                      <a:pt x="131" y="43"/>
                      <a:pt x="129" y="42"/>
                      <a:pt x="127" y="41"/>
                    </a:cubicBezTo>
                    <a:moveTo>
                      <a:pt x="7" y="40"/>
                    </a:moveTo>
                    <a:cubicBezTo>
                      <a:pt x="7" y="41"/>
                      <a:pt x="7" y="41"/>
                      <a:pt x="7" y="41"/>
                    </a:cubicBezTo>
                    <a:cubicBezTo>
                      <a:pt x="7" y="41"/>
                      <a:pt x="7" y="41"/>
                      <a:pt x="7" y="42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7" y="41"/>
                      <a:pt x="7" y="41"/>
                      <a:pt x="7" y="40"/>
                    </a:cubicBezTo>
                    <a:moveTo>
                      <a:pt x="31" y="39"/>
                    </a:moveTo>
                    <a:cubicBezTo>
                      <a:pt x="31" y="40"/>
                      <a:pt x="31" y="41"/>
                      <a:pt x="30" y="42"/>
                    </a:cubicBezTo>
                    <a:cubicBezTo>
                      <a:pt x="30" y="42"/>
                      <a:pt x="31" y="42"/>
                      <a:pt x="31" y="42"/>
                    </a:cubicBezTo>
                    <a:cubicBezTo>
                      <a:pt x="31" y="41"/>
                      <a:pt x="32" y="41"/>
                      <a:pt x="32" y="40"/>
                    </a:cubicBezTo>
                    <a:cubicBezTo>
                      <a:pt x="32" y="40"/>
                      <a:pt x="32" y="40"/>
                      <a:pt x="31" y="39"/>
                    </a:cubicBezTo>
                    <a:moveTo>
                      <a:pt x="90" y="39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5" y="42"/>
                      <a:pt x="93" y="41"/>
                      <a:pt x="90" y="39"/>
                    </a:cubicBezTo>
                    <a:moveTo>
                      <a:pt x="78" y="39"/>
                    </a:moveTo>
                    <a:cubicBezTo>
                      <a:pt x="77" y="41"/>
                      <a:pt x="76" y="42"/>
                      <a:pt x="75" y="44"/>
                    </a:cubicBezTo>
                    <a:cubicBezTo>
                      <a:pt x="75" y="44"/>
                      <a:pt x="75" y="44"/>
                      <a:pt x="75" y="44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82" y="49"/>
                      <a:pt x="82" y="49"/>
                      <a:pt x="82" y="49"/>
                    </a:cubicBezTo>
                    <a:cubicBezTo>
                      <a:pt x="83" y="48"/>
                      <a:pt x="84" y="47"/>
                      <a:pt x="84" y="45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3" y="45"/>
                      <a:pt x="84" y="45"/>
                      <a:pt x="84" y="45"/>
                    </a:cubicBezTo>
                    <a:cubicBezTo>
                      <a:pt x="85" y="44"/>
                      <a:pt x="85" y="44"/>
                      <a:pt x="85" y="43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4" y="44"/>
                      <a:pt x="84" y="44"/>
                      <a:pt x="85" y="43"/>
                    </a:cubicBezTo>
                    <a:cubicBezTo>
                      <a:pt x="83" y="42"/>
                      <a:pt x="80" y="41"/>
                      <a:pt x="78" y="39"/>
                    </a:cubicBezTo>
                    <a:cubicBezTo>
                      <a:pt x="78" y="40"/>
                      <a:pt x="77" y="40"/>
                      <a:pt x="77" y="41"/>
                    </a:cubicBezTo>
                    <a:cubicBezTo>
                      <a:pt x="77" y="40"/>
                      <a:pt x="78" y="40"/>
                      <a:pt x="78" y="39"/>
                    </a:cubicBezTo>
                    <a:cubicBezTo>
                      <a:pt x="78" y="39"/>
                      <a:pt x="78" y="39"/>
                      <a:pt x="78" y="39"/>
                    </a:cubicBezTo>
                    <a:moveTo>
                      <a:pt x="14" y="39"/>
                    </a:moveTo>
                    <a:cubicBezTo>
                      <a:pt x="14" y="39"/>
                      <a:pt x="14" y="39"/>
                      <a:pt x="14" y="40"/>
                    </a:cubicBezTo>
                    <a:cubicBezTo>
                      <a:pt x="15" y="40"/>
                      <a:pt x="15" y="41"/>
                      <a:pt x="16" y="41"/>
                    </a:cubicBezTo>
                    <a:cubicBezTo>
                      <a:pt x="16" y="41"/>
                      <a:pt x="17" y="41"/>
                      <a:pt x="17" y="41"/>
                    </a:cubicBezTo>
                    <a:cubicBezTo>
                      <a:pt x="16" y="40"/>
                      <a:pt x="15" y="40"/>
                      <a:pt x="14" y="39"/>
                    </a:cubicBezTo>
                    <a:moveTo>
                      <a:pt x="30" y="39"/>
                    </a:moveTo>
                    <a:cubicBezTo>
                      <a:pt x="30" y="39"/>
                      <a:pt x="29" y="40"/>
                      <a:pt x="29" y="41"/>
                    </a:cubicBezTo>
                    <a:cubicBezTo>
                      <a:pt x="29" y="41"/>
                      <a:pt x="30" y="41"/>
                      <a:pt x="30" y="42"/>
                    </a:cubicBezTo>
                    <a:cubicBezTo>
                      <a:pt x="31" y="41"/>
                      <a:pt x="31" y="40"/>
                      <a:pt x="31" y="39"/>
                    </a:cubicBezTo>
                    <a:cubicBezTo>
                      <a:pt x="31" y="39"/>
                      <a:pt x="30" y="39"/>
                      <a:pt x="30" y="39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5" y="40"/>
                      <a:pt x="66" y="40"/>
                      <a:pt x="67" y="41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6" y="40"/>
                      <a:pt x="65" y="39"/>
                      <a:pt x="64" y="39"/>
                    </a:cubicBezTo>
                    <a:moveTo>
                      <a:pt x="138" y="39"/>
                    </a:moveTo>
                    <a:cubicBezTo>
                      <a:pt x="138" y="39"/>
                      <a:pt x="138" y="39"/>
                      <a:pt x="138" y="39"/>
                    </a:cubicBezTo>
                    <a:cubicBezTo>
                      <a:pt x="137" y="40"/>
                      <a:pt x="137" y="40"/>
                      <a:pt x="136" y="41"/>
                    </a:cubicBezTo>
                    <a:cubicBezTo>
                      <a:pt x="138" y="42"/>
                      <a:pt x="139" y="43"/>
                      <a:pt x="141" y="44"/>
                    </a:cubicBezTo>
                    <a:cubicBezTo>
                      <a:pt x="141" y="43"/>
                      <a:pt x="142" y="42"/>
                      <a:pt x="142" y="41"/>
                    </a:cubicBezTo>
                    <a:cubicBezTo>
                      <a:pt x="138" y="39"/>
                      <a:pt x="138" y="39"/>
                      <a:pt x="138" y="39"/>
                    </a:cubicBezTo>
                    <a:moveTo>
                      <a:pt x="79" y="38"/>
                    </a:moveTo>
                    <a:cubicBezTo>
                      <a:pt x="79" y="39"/>
                      <a:pt x="79" y="39"/>
                      <a:pt x="78" y="39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3" y="41"/>
                      <a:pt x="81" y="39"/>
                      <a:pt x="79" y="38"/>
                    </a:cubicBezTo>
                    <a:moveTo>
                      <a:pt x="101" y="38"/>
                    </a:moveTo>
                    <a:cubicBezTo>
                      <a:pt x="101" y="39"/>
                      <a:pt x="100" y="40"/>
                      <a:pt x="100" y="41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114" y="47"/>
                      <a:pt x="114" y="47"/>
                      <a:pt x="114" y="47"/>
                    </a:cubicBezTo>
                    <a:cubicBezTo>
                      <a:pt x="114" y="47"/>
                      <a:pt x="113" y="48"/>
                      <a:pt x="113" y="48"/>
                    </a:cubicBezTo>
                    <a:cubicBezTo>
                      <a:pt x="118" y="51"/>
                      <a:pt x="118" y="51"/>
                      <a:pt x="118" y="51"/>
                    </a:cubicBezTo>
                    <a:cubicBezTo>
                      <a:pt x="118" y="50"/>
                      <a:pt x="119" y="49"/>
                      <a:pt x="119" y="48"/>
                    </a:cubicBezTo>
                    <a:cubicBezTo>
                      <a:pt x="103" y="39"/>
                      <a:pt x="103" y="39"/>
                      <a:pt x="103" y="39"/>
                    </a:cubicBezTo>
                    <a:cubicBezTo>
                      <a:pt x="102" y="39"/>
                      <a:pt x="102" y="38"/>
                      <a:pt x="101" y="38"/>
                    </a:cubicBezTo>
                    <a:moveTo>
                      <a:pt x="78" y="38"/>
                    </a:moveTo>
                    <a:cubicBezTo>
                      <a:pt x="78" y="38"/>
                      <a:pt x="78" y="38"/>
                      <a:pt x="78" y="39"/>
                    </a:cubicBezTo>
                    <a:cubicBezTo>
                      <a:pt x="78" y="39"/>
                      <a:pt x="78" y="39"/>
                      <a:pt x="78" y="39"/>
                    </a:cubicBezTo>
                    <a:cubicBezTo>
                      <a:pt x="78" y="39"/>
                      <a:pt x="79" y="38"/>
                      <a:pt x="79" y="38"/>
                    </a:cubicBezTo>
                    <a:cubicBezTo>
                      <a:pt x="79" y="38"/>
                      <a:pt x="78" y="38"/>
                      <a:pt x="78" y="38"/>
                    </a:cubicBezTo>
                    <a:moveTo>
                      <a:pt x="88" y="38"/>
                    </a:moveTo>
                    <a:cubicBezTo>
                      <a:pt x="87" y="38"/>
                      <a:pt x="87" y="38"/>
                      <a:pt x="87" y="39"/>
                    </a:cubicBez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moveTo>
                      <a:pt x="75" y="38"/>
                    </a:moveTo>
                    <a:cubicBezTo>
                      <a:pt x="74" y="39"/>
                      <a:pt x="73" y="41"/>
                      <a:pt x="72" y="42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74" y="42"/>
                      <a:pt x="75" y="40"/>
                      <a:pt x="76" y="39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5" y="38"/>
                    </a:cubicBezTo>
                    <a:moveTo>
                      <a:pt x="92" y="37"/>
                    </a:moveTo>
                    <a:cubicBezTo>
                      <a:pt x="91" y="38"/>
                      <a:pt x="91" y="39"/>
                      <a:pt x="91" y="39"/>
                    </a:cubicBezTo>
                    <a:cubicBezTo>
                      <a:pt x="93" y="40"/>
                      <a:pt x="95" y="42"/>
                      <a:pt x="97" y="43"/>
                    </a:cubicBezTo>
                    <a:cubicBezTo>
                      <a:pt x="98" y="41"/>
                      <a:pt x="98" y="41"/>
                      <a:pt x="98" y="41"/>
                    </a:cubicBezTo>
                    <a:cubicBezTo>
                      <a:pt x="96" y="40"/>
                      <a:pt x="94" y="39"/>
                      <a:pt x="92" y="37"/>
                    </a:cubicBezTo>
                    <a:moveTo>
                      <a:pt x="33" y="37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9"/>
                      <a:pt x="33" y="39"/>
                      <a:pt x="33" y="39"/>
                    </a:cubicBezTo>
                    <a:cubicBezTo>
                      <a:pt x="33" y="39"/>
                      <a:pt x="33" y="38"/>
                      <a:pt x="33" y="38"/>
                    </a:cubicBezTo>
                    <a:cubicBezTo>
                      <a:pt x="33" y="37"/>
                      <a:pt x="33" y="37"/>
                      <a:pt x="33" y="37"/>
                    </a:cubicBezTo>
                    <a:moveTo>
                      <a:pt x="26" y="37"/>
                    </a:moveTo>
                    <a:cubicBezTo>
                      <a:pt x="25" y="39"/>
                      <a:pt x="25" y="39"/>
                      <a:pt x="25" y="39"/>
                    </a:cubicBezTo>
                    <a:cubicBezTo>
                      <a:pt x="25" y="39"/>
                      <a:pt x="26" y="39"/>
                      <a:pt x="27" y="40"/>
                    </a:cubicBezTo>
                    <a:cubicBezTo>
                      <a:pt x="27" y="39"/>
                      <a:pt x="28" y="39"/>
                      <a:pt x="28" y="38"/>
                    </a:cubicBezTo>
                    <a:cubicBezTo>
                      <a:pt x="27" y="37"/>
                      <a:pt x="27" y="37"/>
                      <a:pt x="26" y="37"/>
                    </a:cubicBezTo>
                    <a:moveTo>
                      <a:pt x="76" y="37"/>
                    </a:moveTo>
                    <a:cubicBezTo>
                      <a:pt x="76" y="37"/>
                      <a:pt x="75" y="37"/>
                      <a:pt x="75" y="37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7"/>
                    </a:cubicBezTo>
                    <a:cubicBezTo>
                      <a:pt x="77" y="37"/>
                      <a:pt x="76" y="37"/>
                      <a:pt x="76" y="37"/>
                    </a:cubicBezTo>
                    <a:moveTo>
                      <a:pt x="73" y="36"/>
                    </a:moveTo>
                    <a:cubicBezTo>
                      <a:pt x="72" y="38"/>
                      <a:pt x="71" y="40"/>
                      <a:pt x="70" y="41"/>
                    </a:cubicBezTo>
                    <a:cubicBezTo>
                      <a:pt x="71" y="42"/>
                      <a:pt x="71" y="42"/>
                      <a:pt x="71" y="42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7"/>
                      <a:pt x="73" y="37"/>
                      <a:pt x="73" y="36"/>
                    </a:cubicBezTo>
                    <a:moveTo>
                      <a:pt x="31" y="36"/>
                    </a:moveTo>
                    <a:cubicBezTo>
                      <a:pt x="31" y="37"/>
                      <a:pt x="31" y="37"/>
                      <a:pt x="31" y="38"/>
                    </a:cubicBezTo>
                    <a:cubicBezTo>
                      <a:pt x="31" y="38"/>
                      <a:pt x="31" y="38"/>
                      <a:pt x="32" y="38"/>
                    </a:cubicBezTo>
                    <a:cubicBezTo>
                      <a:pt x="32" y="38"/>
                      <a:pt x="32" y="38"/>
                      <a:pt x="33" y="37"/>
                    </a:cubicBezTo>
                    <a:cubicBezTo>
                      <a:pt x="31" y="36"/>
                      <a:pt x="31" y="36"/>
                      <a:pt x="31" y="36"/>
                    </a:cubicBezTo>
                    <a:moveTo>
                      <a:pt x="10" y="36"/>
                    </a:moveTo>
                    <a:cubicBezTo>
                      <a:pt x="10" y="37"/>
                      <a:pt x="9" y="37"/>
                      <a:pt x="9" y="37"/>
                    </a:cubicBezTo>
                    <a:cubicBezTo>
                      <a:pt x="9" y="37"/>
                      <a:pt x="10" y="37"/>
                      <a:pt x="10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37"/>
                      <a:pt x="10" y="36"/>
                      <a:pt x="10" y="36"/>
                    </a:cubicBezTo>
                    <a:moveTo>
                      <a:pt x="89" y="36"/>
                    </a:moveTo>
                    <a:cubicBezTo>
                      <a:pt x="88" y="36"/>
                      <a:pt x="88" y="37"/>
                      <a:pt x="88" y="37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7"/>
                      <a:pt x="89" y="36"/>
                      <a:pt x="89" y="36"/>
                    </a:cubicBezTo>
                    <a:cubicBezTo>
                      <a:pt x="89" y="36"/>
                      <a:pt x="89" y="36"/>
                      <a:pt x="89" y="36"/>
                    </a:cubicBezTo>
                    <a:moveTo>
                      <a:pt x="103" y="36"/>
                    </a:moveTo>
                    <a:cubicBezTo>
                      <a:pt x="103" y="36"/>
                      <a:pt x="102" y="36"/>
                      <a:pt x="102" y="36"/>
                    </a:cubicBezTo>
                    <a:cubicBezTo>
                      <a:pt x="108" y="40"/>
                      <a:pt x="114" y="44"/>
                      <a:pt x="120" y="47"/>
                    </a:cubicBezTo>
                    <a:cubicBezTo>
                      <a:pt x="120" y="47"/>
                      <a:pt x="120" y="47"/>
                      <a:pt x="121" y="46"/>
                    </a:cubicBezTo>
                    <a:cubicBezTo>
                      <a:pt x="120" y="46"/>
                      <a:pt x="119" y="45"/>
                      <a:pt x="118" y="44"/>
                    </a:cubicBezTo>
                    <a:cubicBezTo>
                      <a:pt x="117" y="44"/>
                      <a:pt x="117" y="44"/>
                      <a:pt x="117" y="44"/>
                    </a:cubicBezTo>
                    <a:cubicBezTo>
                      <a:pt x="112" y="41"/>
                      <a:pt x="107" y="38"/>
                      <a:pt x="103" y="36"/>
                    </a:cubicBezTo>
                    <a:moveTo>
                      <a:pt x="73" y="35"/>
                    </a:moveTo>
                    <a:cubicBezTo>
                      <a:pt x="73" y="36"/>
                      <a:pt x="73" y="36"/>
                      <a:pt x="73" y="36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4" y="36"/>
                      <a:pt x="74" y="36"/>
                      <a:pt x="73" y="35"/>
                    </a:cubicBezTo>
                    <a:moveTo>
                      <a:pt x="52" y="35"/>
                    </a:moveTo>
                    <a:cubicBezTo>
                      <a:pt x="51" y="37"/>
                      <a:pt x="51" y="38"/>
                      <a:pt x="50" y="39"/>
                    </a:cubicBezTo>
                    <a:cubicBezTo>
                      <a:pt x="50" y="39"/>
                      <a:pt x="50" y="39"/>
                      <a:pt x="50" y="40"/>
                    </a:cubicBezTo>
                    <a:cubicBezTo>
                      <a:pt x="50" y="40"/>
                      <a:pt x="51" y="41"/>
                      <a:pt x="52" y="41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6"/>
                      <a:pt x="52" y="35"/>
                    </a:cubicBezTo>
                    <a:moveTo>
                      <a:pt x="50" y="34"/>
                    </a:move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9" y="37"/>
                      <a:pt x="50" y="36"/>
                      <a:pt x="50" y="34"/>
                    </a:cubicBezTo>
                    <a:cubicBezTo>
                      <a:pt x="50" y="34"/>
                      <a:pt x="50" y="34"/>
                      <a:pt x="50" y="34"/>
                    </a:cubicBezTo>
                    <a:moveTo>
                      <a:pt x="131" y="34"/>
                    </a:moveTo>
                    <a:cubicBezTo>
                      <a:pt x="131" y="35"/>
                      <a:pt x="130" y="36"/>
                      <a:pt x="129" y="37"/>
                    </a:cubicBezTo>
                    <a:cubicBezTo>
                      <a:pt x="132" y="38"/>
                      <a:pt x="134" y="40"/>
                      <a:pt x="136" y="41"/>
                    </a:cubicBezTo>
                    <a:cubicBezTo>
                      <a:pt x="137" y="40"/>
                      <a:pt x="137" y="39"/>
                      <a:pt x="138" y="39"/>
                    </a:cubicBezTo>
                    <a:cubicBezTo>
                      <a:pt x="131" y="34"/>
                      <a:pt x="131" y="34"/>
                      <a:pt x="131" y="34"/>
                    </a:cubicBezTo>
                    <a:moveTo>
                      <a:pt x="28" y="34"/>
                    </a:move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8" y="36"/>
                      <a:pt x="28" y="36"/>
                      <a:pt x="29" y="37"/>
                    </a:cubicBezTo>
                    <a:cubicBezTo>
                      <a:pt x="29" y="36"/>
                      <a:pt x="29" y="36"/>
                      <a:pt x="30" y="35"/>
                    </a:cubicBezTo>
                    <a:cubicBezTo>
                      <a:pt x="28" y="34"/>
                      <a:pt x="28" y="34"/>
                      <a:pt x="28" y="34"/>
                    </a:cubicBezTo>
                    <a:moveTo>
                      <a:pt x="94" y="34"/>
                    </a:moveTo>
                    <a:cubicBezTo>
                      <a:pt x="93" y="35"/>
                      <a:pt x="93" y="36"/>
                      <a:pt x="92" y="36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100" y="39"/>
                      <a:pt x="100" y="39"/>
                      <a:pt x="101" y="38"/>
                    </a:cubicBezTo>
                    <a:cubicBezTo>
                      <a:pt x="98" y="37"/>
                      <a:pt x="96" y="35"/>
                      <a:pt x="94" y="34"/>
                    </a:cubicBezTo>
                    <a:moveTo>
                      <a:pt x="104" y="34"/>
                    </a:moveTo>
                    <a:cubicBezTo>
                      <a:pt x="103" y="34"/>
                      <a:pt x="103" y="35"/>
                      <a:pt x="103" y="35"/>
                    </a:cubicBezTo>
                    <a:cubicBezTo>
                      <a:pt x="104" y="36"/>
                      <a:pt x="106" y="37"/>
                      <a:pt x="107" y="38"/>
                    </a:cubicBezTo>
                    <a:cubicBezTo>
                      <a:pt x="112" y="41"/>
                      <a:pt x="116" y="43"/>
                      <a:pt x="121" y="46"/>
                    </a:cubicBezTo>
                    <a:cubicBezTo>
                      <a:pt x="121" y="46"/>
                      <a:pt x="121" y="45"/>
                      <a:pt x="122" y="45"/>
                    </a:cubicBezTo>
                    <a:cubicBezTo>
                      <a:pt x="116" y="41"/>
                      <a:pt x="116" y="41"/>
                      <a:pt x="116" y="41"/>
                    </a:cubicBezTo>
                    <a:cubicBezTo>
                      <a:pt x="104" y="34"/>
                      <a:pt x="104" y="34"/>
                      <a:pt x="104" y="34"/>
                    </a:cubicBezTo>
                    <a:moveTo>
                      <a:pt x="81" y="34"/>
                    </a:moveTo>
                    <a:cubicBezTo>
                      <a:pt x="81" y="34"/>
                      <a:pt x="81" y="34"/>
                      <a:pt x="81" y="35"/>
                    </a:cubicBezTo>
                    <a:cubicBezTo>
                      <a:pt x="87" y="38"/>
                      <a:pt x="87" y="38"/>
                      <a:pt x="87" y="38"/>
                    </a:cubicBezTo>
                    <a:cubicBezTo>
                      <a:pt x="87" y="38"/>
                      <a:pt x="87" y="38"/>
                      <a:pt x="88" y="38"/>
                    </a:cubicBezTo>
                    <a:cubicBezTo>
                      <a:pt x="85" y="36"/>
                      <a:pt x="83" y="35"/>
                      <a:pt x="81" y="34"/>
                    </a:cubicBezTo>
                    <a:moveTo>
                      <a:pt x="68" y="34"/>
                    </a:moveTo>
                    <a:cubicBezTo>
                      <a:pt x="67" y="35"/>
                      <a:pt x="66" y="37"/>
                      <a:pt x="65" y="38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9" y="38"/>
                      <a:pt x="70" y="37"/>
                      <a:pt x="71" y="35"/>
                    </a:cubicBezTo>
                    <a:cubicBezTo>
                      <a:pt x="70" y="35"/>
                      <a:pt x="69" y="34"/>
                      <a:pt x="68" y="34"/>
                    </a:cubicBezTo>
                    <a:moveTo>
                      <a:pt x="81" y="33"/>
                    </a:moveTo>
                    <a:cubicBezTo>
                      <a:pt x="80" y="34"/>
                      <a:pt x="80" y="34"/>
                      <a:pt x="80" y="3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4"/>
                      <a:pt x="81" y="34"/>
                      <a:pt x="81" y="34"/>
                    </a:cubicBezTo>
                    <a:cubicBezTo>
                      <a:pt x="81" y="34"/>
                      <a:pt x="81" y="34"/>
                      <a:pt x="81" y="33"/>
                    </a:cubicBezTo>
                    <a:moveTo>
                      <a:pt x="48" y="33"/>
                    </a:moveTo>
                    <a:cubicBezTo>
                      <a:pt x="47" y="33"/>
                      <a:pt x="47" y="34"/>
                      <a:pt x="47" y="34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6" y="38"/>
                      <a:pt x="47" y="38"/>
                      <a:pt x="47" y="39"/>
                    </a:cubicBezTo>
                    <a:cubicBezTo>
                      <a:pt x="48" y="37"/>
                      <a:pt x="49" y="36"/>
                      <a:pt x="50" y="34"/>
                    </a:cubicBezTo>
                    <a:cubicBezTo>
                      <a:pt x="49" y="34"/>
                      <a:pt x="48" y="33"/>
                      <a:pt x="48" y="33"/>
                    </a:cubicBezTo>
                    <a:moveTo>
                      <a:pt x="68" y="33"/>
                    </a:moveTo>
                    <a:cubicBezTo>
                      <a:pt x="68" y="33"/>
                      <a:pt x="68" y="33"/>
                      <a:pt x="68" y="33"/>
                    </a:cubicBezTo>
                    <a:cubicBezTo>
                      <a:pt x="71" y="35"/>
                      <a:pt x="71" y="35"/>
                      <a:pt x="71" y="35"/>
                    </a:cubicBezTo>
                    <a:cubicBezTo>
                      <a:pt x="71" y="35"/>
                      <a:pt x="71" y="34"/>
                      <a:pt x="71" y="34"/>
                    </a:cubicBezTo>
                    <a:cubicBezTo>
                      <a:pt x="70" y="34"/>
                      <a:pt x="69" y="33"/>
                      <a:pt x="68" y="33"/>
                    </a:cubicBezTo>
                    <a:moveTo>
                      <a:pt x="18" y="33"/>
                    </a:moveTo>
                    <a:cubicBezTo>
                      <a:pt x="18" y="33"/>
                      <a:pt x="17" y="34"/>
                      <a:pt x="17" y="35"/>
                    </a:cubicBezTo>
                    <a:cubicBezTo>
                      <a:pt x="18" y="35"/>
                      <a:pt x="18" y="35"/>
                      <a:pt x="19" y="36"/>
                    </a:cubicBezTo>
                    <a:cubicBezTo>
                      <a:pt x="20" y="35"/>
                      <a:pt x="20" y="34"/>
                      <a:pt x="20" y="34"/>
                    </a:cubicBezTo>
                    <a:cubicBezTo>
                      <a:pt x="20" y="33"/>
                      <a:pt x="19" y="33"/>
                      <a:pt x="18" y="33"/>
                    </a:cubicBezTo>
                    <a:moveTo>
                      <a:pt x="54" y="32"/>
                    </a:moveTo>
                    <a:cubicBezTo>
                      <a:pt x="54" y="32"/>
                      <a:pt x="53" y="33"/>
                      <a:pt x="53" y="33"/>
                    </a:cubicBezTo>
                    <a:cubicBezTo>
                      <a:pt x="54" y="33"/>
                      <a:pt x="55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5" y="33"/>
                      <a:pt x="54" y="33"/>
                      <a:pt x="54" y="32"/>
                    </a:cubicBezTo>
                    <a:moveTo>
                      <a:pt x="91" y="32"/>
                    </a:moveTo>
                    <a:cubicBezTo>
                      <a:pt x="90" y="33"/>
                      <a:pt x="90" y="34"/>
                      <a:pt x="89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90" y="34"/>
                      <a:pt x="90" y="33"/>
                      <a:pt x="91" y="32"/>
                    </a:cubicBezTo>
                    <a:cubicBezTo>
                      <a:pt x="91" y="32"/>
                      <a:pt x="91" y="32"/>
                      <a:pt x="91" y="32"/>
                    </a:cubicBezTo>
                    <a:moveTo>
                      <a:pt x="78" y="32"/>
                    </a:moveTo>
                    <a:cubicBezTo>
                      <a:pt x="78" y="32"/>
                      <a:pt x="78" y="33"/>
                      <a:pt x="78" y="33"/>
                    </a:cubicBezTo>
                    <a:cubicBezTo>
                      <a:pt x="78" y="33"/>
                      <a:pt x="79" y="33"/>
                      <a:pt x="79" y="34"/>
                    </a:cubicBezTo>
                    <a:cubicBezTo>
                      <a:pt x="79" y="33"/>
                      <a:pt x="80" y="33"/>
                      <a:pt x="80" y="33"/>
                    </a:cubicBezTo>
                    <a:cubicBezTo>
                      <a:pt x="79" y="33"/>
                      <a:pt x="79" y="32"/>
                      <a:pt x="78" y="32"/>
                    </a:cubicBezTo>
                    <a:moveTo>
                      <a:pt x="82" y="32"/>
                    </a:moveTo>
                    <a:cubicBezTo>
                      <a:pt x="82" y="32"/>
                      <a:pt x="82" y="33"/>
                      <a:pt x="81" y="34"/>
                    </a:cubicBezTo>
                    <a:cubicBezTo>
                      <a:pt x="83" y="35"/>
                      <a:pt x="86" y="36"/>
                      <a:pt x="88" y="37"/>
                    </a:cubicBezTo>
                    <a:cubicBezTo>
                      <a:pt x="88" y="37"/>
                      <a:pt x="88" y="36"/>
                      <a:pt x="89" y="36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86" y="34"/>
                      <a:pt x="84" y="33"/>
                      <a:pt x="82" y="32"/>
                    </a:cubicBezTo>
                    <a:moveTo>
                      <a:pt x="52" y="31"/>
                    </a:move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moveTo>
                      <a:pt x="82" y="31"/>
                    </a:moveTo>
                    <a:cubicBezTo>
                      <a:pt x="81" y="32"/>
                      <a:pt x="81" y="33"/>
                      <a:pt x="81" y="33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82" y="33"/>
                      <a:pt x="82" y="32"/>
                      <a:pt x="82" y="32"/>
                    </a:cubicBezTo>
                    <a:cubicBezTo>
                      <a:pt x="82" y="32"/>
                      <a:pt x="82" y="31"/>
                      <a:pt x="82" y="31"/>
                    </a:cubicBezTo>
                    <a:moveTo>
                      <a:pt x="96" y="31"/>
                    </a:moveTo>
                    <a:cubicBezTo>
                      <a:pt x="95" y="32"/>
                      <a:pt x="95" y="32"/>
                      <a:pt x="95" y="32"/>
                    </a:cubicBezTo>
                    <a:cubicBezTo>
                      <a:pt x="97" y="33"/>
                      <a:pt x="99" y="35"/>
                      <a:pt x="102" y="36"/>
                    </a:cubicBezTo>
                    <a:cubicBezTo>
                      <a:pt x="102" y="36"/>
                      <a:pt x="102" y="35"/>
                      <a:pt x="102" y="35"/>
                    </a:cubicBezTo>
                    <a:cubicBezTo>
                      <a:pt x="100" y="34"/>
                      <a:pt x="98" y="33"/>
                      <a:pt x="96" y="31"/>
                    </a:cubicBezTo>
                    <a:moveTo>
                      <a:pt x="76" y="31"/>
                    </a:moveTo>
                    <a:cubicBezTo>
                      <a:pt x="76" y="31"/>
                      <a:pt x="76" y="31"/>
                      <a:pt x="76" y="31"/>
                    </a:cubicBezTo>
                    <a:cubicBezTo>
                      <a:pt x="76" y="32"/>
                      <a:pt x="76" y="32"/>
                      <a:pt x="77" y="32"/>
                    </a:cubicBezTo>
                    <a:cubicBezTo>
                      <a:pt x="77" y="31"/>
                      <a:pt x="77" y="31"/>
                      <a:pt x="77" y="31"/>
                    </a:cubicBezTo>
                    <a:cubicBezTo>
                      <a:pt x="77" y="31"/>
                      <a:pt x="76" y="31"/>
                      <a:pt x="76" y="31"/>
                    </a:cubicBezTo>
                    <a:moveTo>
                      <a:pt x="13" y="30"/>
                    </a:moveTo>
                    <a:cubicBezTo>
                      <a:pt x="13" y="31"/>
                      <a:pt x="13" y="31"/>
                      <a:pt x="12" y="32"/>
                    </a:cubicBezTo>
                    <a:cubicBezTo>
                      <a:pt x="12" y="32"/>
                      <a:pt x="13" y="32"/>
                      <a:pt x="13" y="32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moveTo>
                      <a:pt x="80" y="30"/>
                    </a:moveTo>
                    <a:cubicBezTo>
                      <a:pt x="80" y="30"/>
                      <a:pt x="80" y="30"/>
                      <a:pt x="79" y="31"/>
                    </a:cubicBezTo>
                    <a:cubicBezTo>
                      <a:pt x="79" y="31"/>
                      <a:pt x="79" y="31"/>
                      <a:pt x="79" y="32"/>
                    </a:cubicBezTo>
                    <a:cubicBezTo>
                      <a:pt x="79" y="32"/>
                      <a:pt x="79" y="32"/>
                      <a:pt x="80" y="33"/>
                    </a:cubicBezTo>
                    <a:cubicBezTo>
                      <a:pt x="80" y="32"/>
                      <a:pt x="81" y="31"/>
                      <a:pt x="81" y="31"/>
                    </a:cubicBezTo>
                    <a:cubicBezTo>
                      <a:pt x="81" y="31"/>
                      <a:pt x="80" y="30"/>
                      <a:pt x="80" y="30"/>
                    </a:cubicBezTo>
                    <a:moveTo>
                      <a:pt x="50" y="30"/>
                    </a:moveTo>
                    <a:cubicBezTo>
                      <a:pt x="49" y="30"/>
                      <a:pt x="49" y="30"/>
                      <a:pt x="49" y="30"/>
                    </a:cubicBezTo>
                    <a:cubicBezTo>
                      <a:pt x="50" y="31"/>
                      <a:pt x="51" y="31"/>
                      <a:pt x="52" y="32"/>
                    </a:cubicBezTo>
                    <a:cubicBezTo>
                      <a:pt x="52" y="32"/>
                      <a:pt x="52" y="31"/>
                      <a:pt x="52" y="31"/>
                    </a:cubicBezTo>
                    <a:cubicBezTo>
                      <a:pt x="51" y="31"/>
                      <a:pt x="50" y="30"/>
                      <a:pt x="50" y="30"/>
                    </a:cubicBezTo>
                    <a:moveTo>
                      <a:pt x="97" y="30"/>
                    </a:moveTo>
                    <a:cubicBezTo>
                      <a:pt x="96" y="30"/>
                      <a:pt x="96" y="31"/>
                      <a:pt x="96" y="31"/>
                    </a:cubicBezTo>
                    <a:cubicBezTo>
                      <a:pt x="98" y="32"/>
                      <a:pt x="100" y="34"/>
                      <a:pt x="102" y="35"/>
                    </a:cubicBezTo>
                    <a:cubicBezTo>
                      <a:pt x="103" y="35"/>
                      <a:pt x="103" y="34"/>
                      <a:pt x="103" y="34"/>
                    </a:cubicBezTo>
                    <a:cubicBezTo>
                      <a:pt x="97" y="30"/>
                      <a:pt x="97" y="30"/>
                      <a:pt x="97" y="30"/>
                    </a:cubicBezTo>
                    <a:moveTo>
                      <a:pt x="106" y="29"/>
                    </a:moveTo>
                    <a:cubicBezTo>
                      <a:pt x="106" y="30"/>
                      <a:pt x="105" y="31"/>
                      <a:pt x="105" y="32"/>
                    </a:cubicBezTo>
                    <a:cubicBezTo>
                      <a:pt x="111" y="35"/>
                      <a:pt x="117" y="39"/>
                      <a:pt x="123" y="42"/>
                    </a:cubicBezTo>
                    <a:cubicBezTo>
                      <a:pt x="124" y="41"/>
                      <a:pt x="124" y="40"/>
                      <a:pt x="125" y="39"/>
                    </a:cubicBezTo>
                    <a:cubicBezTo>
                      <a:pt x="119" y="36"/>
                      <a:pt x="113" y="33"/>
                      <a:pt x="106" y="29"/>
                    </a:cubicBezTo>
                    <a:moveTo>
                      <a:pt x="20" y="29"/>
                    </a:moveTo>
                    <a:cubicBezTo>
                      <a:pt x="20" y="30"/>
                      <a:pt x="19" y="30"/>
                      <a:pt x="19" y="30"/>
                    </a:cubicBezTo>
                    <a:cubicBezTo>
                      <a:pt x="20" y="31"/>
                      <a:pt x="21" y="31"/>
                      <a:pt x="21" y="32"/>
                    </a:cubicBezTo>
                    <a:cubicBezTo>
                      <a:pt x="22" y="32"/>
                      <a:pt x="22" y="31"/>
                      <a:pt x="22" y="31"/>
                    </a:cubicBezTo>
                    <a:cubicBezTo>
                      <a:pt x="20" y="29"/>
                      <a:pt x="20" y="29"/>
                      <a:pt x="20" y="29"/>
                    </a:cubicBezTo>
                    <a:moveTo>
                      <a:pt x="92" y="29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moveTo>
                      <a:pt x="77" y="29"/>
                    </a:moveTo>
                    <a:cubicBezTo>
                      <a:pt x="77" y="29"/>
                      <a:pt x="77" y="30"/>
                      <a:pt x="76" y="30"/>
                    </a:cubicBezTo>
                    <a:cubicBezTo>
                      <a:pt x="77" y="31"/>
                      <a:pt x="77" y="31"/>
                      <a:pt x="77" y="31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78" y="29"/>
                      <a:pt x="78" y="29"/>
                      <a:pt x="77" y="29"/>
                    </a:cubicBezTo>
                    <a:moveTo>
                      <a:pt x="135" y="28"/>
                    </a:moveTo>
                    <a:cubicBezTo>
                      <a:pt x="133" y="31"/>
                      <a:pt x="133" y="31"/>
                      <a:pt x="133" y="31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5" y="37"/>
                      <a:pt x="146" y="36"/>
                      <a:pt x="147" y="35"/>
                    </a:cubicBezTo>
                    <a:cubicBezTo>
                      <a:pt x="146" y="35"/>
                      <a:pt x="146" y="35"/>
                      <a:pt x="145" y="34"/>
                    </a:cubicBezTo>
                    <a:cubicBezTo>
                      <a:pt x="142" y="32"/>
                      <a:pt x="138" y="30"/>
                      <a:pt x="135" y="29"/>
                    </a:cubicBezTo>
                    <a:cubicBezTo>
                      <a:pt x="134" y="29"/>
                      <a:pt x="134" y="30"/>
                      <a:pt x="133" y="31"/>
                    </a:cubicBezTo>
                    <a:cubicBezTo>
                      <a:pt x="135" y="28"/>
                      <a:pt x="135" y="28"/>
                      <a:pt x="135" y="28"/>
                    </a:cubicBezTo>
                    <a:cubicBezTo>
                      <a:pt x="135" y="28"/>
                      <a:pt x="135" y="28"/>
                      <a:pt x="135" y="28"/>
                    </a:cubicBezTo>
                    <a:moveTo>
                      <a:pt x="83" y="28"/>
                    </a:moveTo>
                    <a:cubicBezTo>
                      <a:pt x="83" y="29"/>
                      <a:pt x="83" y="29"/>
                      <a:pt x="83" y="30"/>
                    </a:cubicBezTo>
                    <a:cubicBezTo>
                      <a:pt x="82" y="30"/>
                      <a:pt x="82" y="30"/>
                      <a:pt x="82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0"/>
                      <a:pt x="84" y="29"/>
                      <a:pt x="84" y="29"/>
                    </a:cubicBezTo>
                    <a:cubicBezTo>
                      <a:pt x="84" y="29"/>
                      <a:pt x="83" y="30"/>
                      <a:pt x="83" y="31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0" y="34"/>
                      <a:pt x="90" y="33"/>
                      <a:pt x="90" y="32"/>
                    </a:cubicBezTo>
                    <a:cubicBezTo>
                      <a:pt x="88" y="31"/>
                      <a:pt x="86" y="30"/>
                      <a:pt x="83" y="28"/>
                    </a:cubicBezTo>
                    <a:moveTo>
                      <a:pt x="71" y="28"/>
                    </a:moveTo>
                    <a:cubicBezTo>
                      <a:pt x="71" y="28"/>
                      <a:pt x="71" y="28"/>
                      <a:pt x="71" y="28"/>
                    </a:cubicBezTo>
                    <a:cubicBezTo>
                      <a:pt x="72" y="29"/>
                      <a:pt x="73" y="30"/>
                      <a:pt x="73" y="30"/>
                    </a:cubicBezTo>
                    <a:cubicBezTo>
                      <a:pt x="74" y="30"/>
                      <a:pt x="74" y="30"/>
                      <a:pt x="74" y="29"/>
                    </a:cubicBezTo>
                    <a:cubicBezTo>
                      <a:pt x="73" y="29"/>
                      <a:pt x="72" y="28"/>
                      <a:pt x="71" y="28"/>
                    </a:cubicBezTo>
                    <a:moveTo>
                      <a:pt x="56" y="28"/>
                    </a:moveTo>
                    <a:cubicBezTo>
                      <a:pt x="55" y="29"/>
                      <a:pt x="55" y="30"/>
                      <a:pt x="54" y="32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7" y="31"/>
                      <a:pt x="57" y="31"/>
                      <a:pt x="57" y="31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8" y="28"/>
                      <a:pt x="57" y="28"/>
                      <a:pt x="56" y="28"/>
                    </a:cubicBezTo>
                    <a:moveTo>
                      <a:pt x="93" y="28"/>
                    </a:moveTo>
                    <a:cubicBezTo>
                      <a:pt x="93" y="28"/>
                      <a:pt x="93" y="29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cubicBezTo>
                      <a:pt x="93" y="29"/>
                      <a:pt x="93" y="28"/>
                      <a:pt x="93" y="28"/>
                    </a:cubicBezTo>
                    <a:cubicBezTo>
                      <a:pt x="93" y="28"/>
                      <a:pt x="93" y="28"/>
                      <a:pt x="93" y="28"/>
                    </a:cubicBezTo>
                    <a:moveTo>
                      <a:pt x="82" y="27"/>
                    </a:moveTo>
                    <a:cubicBezTo>
                      <a:pt x="81" y="28"/>
                      <a:pt x="81" y="29"/>
                      <a:pt x="80" y="30"/>
                    </a:cubicBezTo>
                    <a:cubicBezTo>
                      <a:pt x="81" y="30"/>
                      <a:pt x="81" y="30"/>
                      <a:pt x="81" y="30"/>
                    </a:cubicBezTo>
                    <a:cubicBezTo>
                      <a:pt x="82" y="29"/>
                      <a:pt x="82" y="29"/>
                      <a:pt x="83" y="28"/>
                    </a:cubicBezTo>
                    <a:cubicBezTo>
                      <a:pt x="82" y="28"/>
                      <a:pt x="82" y="27"/>
                      <a:pt x="82" y="27"/>
                    </a:cubicBezTo>
                    <a:moveTo>
                      <a:pt x="55" y="27"/>
                    </a:move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0"/>
                      <a:pt x="53" y="30"/>
                      <a:pt x="54" y="29"/>
                    </a:cubicBezTo>
                    <a:cubicBezTo>
                      <a:pt x="54" y="29"/>
                      <a:pt x="55" y="28"/>
                      <a:pt x="55" y="27"/>
                    </a:cubicBezTo>
                    <a:cubicBezTo>
                      <a:pt x="55" y="27"/>
                      <a:pt x="55" y="27"/>
                      <a:pt x="55" y="27"/>
                    </a:cubicBezTo>
                    <a:moveTo>
                      <a:pt x="38" y="27"/>
                    </a:moveTo>
                    <a:cubicBezTo>
                      <a:pt x="37" y="29"/>
                      <a:pt x="36" y="30"/>
                      <a:pt x="36" y="32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37" y="31"/>
                      <a:pt x="38" y="29"/>
                      <a:pt x="39" y="27"/>
                    </a:cubicBezTo>
                    <a:cubicBezTo>
                      <a:pt x="39" y="27"/>
                      <a:pt x="39" y="27"/>
                      <a:pt x="38" y="27"/>
                    </a:cubicBezTo>
                    <a:moveTo>
                      <a:pt x="16" y="27"/>
                    </a:moveTo>
                    <a:cubicBezTo>
                      <a:pt x="15" y="27"/>
                      <a:pt x="15" y="27"/>
                      <a:pt x="15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moveTo>
                      <a:pt x="57" y="26"/>
                    </a:moveTo>
                    <a:cubicBezTo>
                      <a:pt x="57" y="27"/>
                      <a:pt x="57" y="27"/>
                      <a:pt x="56" y="27"/>
                    </a:cubicBezTo>
                    <a:cubicBezTo>
                      <a:pt x="59" y="28"/>
                      <a:pt x="59" y="28"/>
                      <a:pt x="59" y="28"/>
                    </a:cubicBezTo>
                    <a:cubicBezTo>
                      <a:pt x="59" y="28"/>
                      <a:pt x="59" y="28"/>
                      <a:pt x="59" y="28"/>
                    </a:cubicBezTo>
                    <a:cubicBezTo>
                      <a:pt x="58" y="27"/>
                      <a:pt x="58" y="27"/>
                      <a:pt x="57" y="26"/>
                    </a:cubicBezTo>
                    <a:moveTo>
                      <a:pt x="37" y="26"/>
                    </a:moveTo>
                    <a:cubicBezTo>
                      <a:pt x="36" y="28"/>
                      <a:pt x="35" y="29"/>
                      <a:pt x="34" y="31"/>
                    </a:cubicBezTo>
                    <a:cubicBezTo>
                      <a:pt x="35" y="31"/>
                      <a:pt x="35" y="32"/>
                      <a:pt x="35" y="32"/>
                    </a:cubicBezTo>
                    <a:cubicBezTo>
                      <a:pt x="36" y="30"/>
                      <a:pt x="37" y="29"/>
                      <a:pt x="38" y="27"/>
                    </a:cubicBezTo>
                    <a:cubicBezTo>
                      <a:pt x="38" y="27"/>
                      <a:pt x="37" y="26"/>
                      <a:pt x="37" y="26"/>
                    </a:cubicBezTo>
                    <a:moveTo>
                      <a:pt x="118" y="26"/>
                    </a:moveTo>
                    <a:cubicBezTo>
                      <a:pt x="117" y="27"/>
                      <a:pt x="117" y="28"/>
                      <a:pt x="116" y="28"/>
                    </a:cubicBezTo>
                    <a:cubicBezTo>
                      <a:pt x="120" y="31"/>
                      <a:pt x="123" y="33"/>
                      <a:pt x="127" y="35"/>
                    </a:cubicBezTo>
                    <a:cubicBezTo>
                      <a:pt x="128" y="34"/>
                      <a:pt x="128" y="34"/>
                      <a:pt x="128" y="33"/>
                    </a:cubicBezTo>
                    <a:cubicBezTo>
                      <a:pt x="118" y="26"/>
                      <a:pt x="118" y="26"/>
                      <a:pt x="118" y="26"/>
                    </a:cubicBezTo>
                    <a:moveTo>
                      <a:pt x="56" y="26"/>
                    </a:moveTo>
                    <a:cubicBezTo>
                      <a:pt x="55" y="27"/>
                      <a:pt x="55" y="27"/>
                      <a:pt x="55" y="27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6" y="26"/>
                      <a:pt x="56" y="26"/>
                      <a:pt x="56" y="26"/>
                    </a:cubicBezTo>
                    <a:moveTo>
                      <a:pt x="79" y="26"/>
                    </a:moveTo>
                    <a:cubicBezTo>
                      <a:pt x="79" y="27"/>
                      <a:pt x="78" y="27"/>
                      <a:pt x="78" y="28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80" y="26"/>
                      <a:pt x="80" y="26"/>
                      <a:pt x="80" y="26"/>
                    </a:cubicBezTo>
                    <a:cubicBezTo>
                      <a:pt x="80" y="26"/>
                      <a:pt x="79" y="26"/>
                      <a:pt x="79" y="26"/>
                    </a:cubicBezTo>
                    <a:moveTo>
                      <a:pt x="72" y="26"/>
                    </a:moveTo>
                    <a:cubicBezTo>
                      <a:pt x="72" y="26"/>
                      <a:pt x="72" y="27"/>
                      <a:pt x="71" y="27"/>
                    </a:cubicBezTo>
                    <a:cubicBezTo>
                      <a:pt x="72" y="28"/>
                      <a:pt x="73" y="29"/>
                      <a:pt x="74" y="29"/>
                    </a:cubicBezTo>
                    <a:cubicBezTo>
                      <a:pt x="74" y="29"/>
                      <a:pt x="75" y="28"/>
                      <a:pt x="75" y="27"/>
                    </a:cubicBezTo>
                    <a:cubicBezTo>
                      <a:pt x="74" y="27"/>
                      <a:pt x="73" y="26"/>
                      <a:pt x="72" y="26"/>
                    </a:cubicBezTo>
                    <a:moveTo>
                      <a:pt x="52" y="25"/>
                    </a:moveTo>
                    <a:cubicBezTo>
                      <a:pt x="51" y="27"/>
                      <a:pt x="51" y="28"/>
                      <a:pt x="50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29"/>
                      <a:pt x="54" y="28"/>
                      <a:pt x="55" y="27"/>
                    </a:cubicBezTo>
                    <a:cubicBezTo>
                      <a:pt x="54" y="26"/>
                      <a:pt x="53" y="26"/>
                      <a:pt x="52" y="25"/>
                    </a:cubicBezTo>
                    <a:moveTo>
                      <a:pt x="99" y="25"/>
                    </a:moveTo>
                    <a:cubicBezTo>
                      <a:pt x="99" y="26"/>
                      <a:pt x="98" y="27"/>
                      <a:pt x="98" y="28"/>
                    </a:cubicBezTo>
                    <a:cubicBezTo>
                      <a:pt x="100" y="29"/>
                      <a:pt x="102" y="30"/>
                      <a:pt x="104" y="32"/>
                    </a:cubicBezTo>
                    <a:cubicBezTo>
                      <a:pt x="105" y="31"/>
                      <a:pt x="106" y="30"/>
                      <a:pt x="106" y="29"/>
                    </a:cubicBezTo>
                    <a:cubicBezTo>
                      <a:pt x="104" y="28"/>
                      <a:pt x="102" y="27"/>
                      <a:pt x="99" y="25"/>
                    </a:cubicBezTo>
                    <a:moveTo>
                      <a:pt x="85" y="25"/>
                    </a:moveTo>
                    <a:cubicBezTo>
                      <a:pt x="85" y="25"/>
                      <a:pt x="85" y="26"/>
                      <a:pt x="85" y="26"/>
                    </a:cubicBezTo>
                    <a:cubicBezTo>
                      <a:pt x="87" y="27"/>
                      <a:pt x="89" y="29"/>
                      <a:pt x="92" y="30"/>
                    </a:cubicBezTo>
                    <a:cubicBezTo>
                      <a:pt x="92" y="30"/>
                      <a:pt x="92" y="29"/>
                      <a:pt x="92" y="29"/>
                    </a:cubicBezTo>
                    <a:cubicBezTo>
                      <a:pt x="90" y="28"/>
                      <a:pt x="87" y="26"/>
                      <a:pt x="85" y="25"/>
                    </a:cubicBezTo>
                    <a:moveTo>
                      <a:pt x="53" y="24"/>
                    </a:moveTo>
                    <a:cubicBezTo>
                      <a:pt x="53" y="25"/>
                      <a:pt x="53" y="25"/>
                      <a:pt x="52" y="25"/>
                    </a:cubicBezTo>
                    <a:cubicBezTo>
                      <a:pt x="55" y="26"/>
                      <a:pt x="55" y="26"/>
                      <a:pt x="55" y="26"/>
                    </a:cubicBezTo>
                    <a:cubicBezTo>
                      <a:pt x="55" y="26"/>
                      <a:pt x="55" y="26"/>
                      <a:pt x="55" y="26"/>
                    </a:cubicBezTo>
                    <a:cubicBezTo>
                      <a:pt x="54" y="25"/>
                      <a:pt x="54" y="25"/>
                      <a:pt x="53" y="24"/>
                    </a:cubicBezTo>
                    <a:moveTo>
                      <a:pt x="138" y="24"/>
                    </a:moveTo>
                    <a:cubicBezTo>
                      <a:pt x="138" y="24"/>
                      <a:pt x="137" y="25"/>
                      <a:pt x="137" y="25"/>
                    </a:cubicBezTo>
                    <a:cubicBezTo>
                      <a:pt x="141" y="27"/>
                      <a:pt x="145" y="29"/>
                      <a:pt x="149" y="32"/>
                    </a:cubicBezTo>
                    <a:cubicBezTo>
                      <a:pt x="149" y="31"/>
                      <a:pt x="149" y="31"/>
                      <a:pt x="149" y="31"/>
                    </a:cubicBezTo>
                    <a:cubicBezTo>
                      <a:pt x="147" y="30"/>
                      <a:pt x="146" y="29"/>
                      <a:pt x="144" y="28"/>
                    </a:cubicBezTo>
                    <a:cubicBezTo>
                      <a:pt x="142" y="27"/>
                      <a:pt x="140" y="26"/>
                      <a:pt x="138" y="24"/>
                    </a:cubicBezTo>
                    <a:moveTo>
                      <a:pt x="34" y="24"/>
                    </a:moveTo>
                    <a:cubicBezTo>
                      <a:pt x="33" y="26"/>
                      <a:pt x="32" y="28"/>
                      <a:pt x="31" y="29"/>
                    </a:cubicBezTo>
                    <a:cubicBezTo>
                      <a:pt x="31" y="30"/>
                      <a:pt x="32" y="30"/>
                      <a:pt x="33" y="30"/>
                    </a:cubicBezTo>
                    <a:cubicBezTo>
                      <a:pt x="34" y="29"/>
                      <a:pt x="35" y="27"/>
                      <a:pt x="36" y="25"/>
                    </a:cubicBezTo>
                    <a:cubicBezTo>
                      <a:pt x="35" y="25"/>
                      <a:pt x="35" y="25"/>
                      <a:pt x="34" y="24"/>
                    </a:cubicBezTo>
                    <a:moveTo>
                      <a:pt x="137" y="24"/>
                    </a:moveTo>
                    <a:cubicBezTo>
                      <a:pt x="137" y="24"/>
                      <a:pt x="137" y="24"/>
                      <a:pt x="137" y="24"/>
                    </a:cubicBezTo>
                    <a:cubicBezTo>
                      <a:pt x="137" y="25"/>
                      <a:pt x="137" y="25"/>
                      <a:pt x="137" y="25"/>
                    </a:cubicBezTo>
                    <a:cubicBezTo>
                      <a:pt x="137" y="24"/>
                      <a:pt x="137" y="24"/>
                      <a:pt x="137" y="24"/>
                    </a:cubicBezTo>
                    <a:cubicBezTo>
                      <a:pt x="137" y="24"/>
                      <a:pt x="137" y="24"/>
                      <a:pt x="137" y="24"/>
                    </a:cubicBezTo>
                    <a:moveTo>
                      <a:pt x="84" y="24"/>
                    </a:moveTo>
                    <a:cubicBezTo>
                      <a:pt x="83" y="24"/>
                      <a:pt x="83" y="25"/>
                      <a:pt x="83" y="25"/>
                    </a:cubicBezTo>
                    <a:cubicBezTo>
                      <a:pt x="83" y="25"/>
                      <a:pt x="84" y="25"/>
                      <a:pt x="84" y="26"/>
                    </a:cubicBezTo>
                    <a:cubicBezTo>
                      <a:pt x="84" y="25"/>
                      <a:pt x="85" y="25"/>
                      <a:pt x="85" y="25"/>
                    </a:cubicBezTo>
                    <a:cubicBezTo>
                      <a:pt x="84" y="24"/>
                      <a:pt x="84" y="24"/>
                      <a:pt x="84" y="24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40" y="25"/>
                    </a:cubicBezTo>
                    <a:cubicBezTo>
                      <a:pt x="40" y="25"/>
                      <a:pt x="40" y="25"/>
                      <a:pt x="41" y="25"/>
                    </a:cubicBezTo>
                    <a:cubicBezTo>
                      <a:pt x="41" y="25"/>
                      <a:pt x="41" y="25"/>
                      <a:pt x="41" y="24"/>
                    </a:cubicBezTo>
                    <a:cubicBezTo>
                      <a:pt x="41" y="24"/>
                      <a:pt x="40" y="24"/>
                      <a:pt x="40" y="24"/>
                    </a:cubicBezTo>
                    <a:moveTo>
                      <a:pt x="95" y="23"/>
                    </a:moveTo>
                    <a:cubicBezTo>
                      <a:pt x="95" y="24"/>
                      <a:pt x="95" y="25"/>
                      <a:pt x="94" y="26"/>
                    </a:cubicBezTo>
                    <a:cubicBezTo>
                      <a:pt x="94" y="26"/>
                      <a:pt x="94" y="26"/>
                      <a:pt x="94" y="26"/>
                    </a:cubicBezTo>
                    <a:cubicBezTo>
                      <a:pt x="95" y="25"/>
                      <a:pt x="95" y="24"/>
                      <a:pt x="96" y="23"/>
                    </a:cubicBezTo>
                    <a:cubicBezTo>
                      <a:pt x="96" y="23"/>
                      <a:pt x="96" y="23"/>
                      <a:pt x="95" y="23"/>
                    </a:cubicBezTo>
                    <a:moveTo>
                      <a:pt x="86" y="23"/>
                    </a:moveTo>
                    <a:cubicBezTo>
                      <a:pt x="86" y="24"/>
                      <a:pt x="85" y="24"/>
                      <a:pt x="85" y="25"/>
                    </a:cubicBezTo>
                    <a:cubicBezTo>
                      <a:pt x="87" y="26"/>
                      <a:pt x="90" y="28"/>
                      <a:pt x="92" y="29"/>
                    </a:cubicBezTo>
                    <a:cubicBezTo>
                      <a:pt x="92" y="29"/>
                      <a:pt x="93" y="28"/>
                      <a:pt x="93" y="27"/>
                    </a:cubicBezTo>
                    <a:cubicBezTo>
                      <a:pt x="86" y="23"/>
                      <a:pt x="86" y="23"/>
                      <a:pt x="86" y="23"/>
                    </a:cubicBezTo>
                    <a:moveTo>
                      <a:pt x="39" y="23"/>
                    </a:moveTo>
                    <a:cubicBezTo>
                      <a:pt x="39" y="23"/>
                      <a:pt x="39" y="24"/>
                      <a:pt x="38" y="24"/>
                    </a:cubicBezTo>
                    <a:cubicBezTo>
                      <a:pt x="39" y="24"/>
                      <a:pt x="39" y="24"/>
                      <a:pt x="40" y="24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9" y="24"/>
                      <a:pt x="39" y="23"/>
                      <a:pt x="39" y="23"/>
                    </a:cubicBezTo>
                    <a:moveTo>
                      <a:pt x="74" y="23"/>
                    </a:moveTo>
                    <a:cubicBezTo>
                      <a:pt x="73" y="24"/>
                      <a:pt x="73" y="24"/>
                      <a:pt x="72" y="25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6" y="26"/>
                      <a:pt x="76" y="26"/>
                      <a:pt x="76" y="25"/>
                    </a:cubicBezTo>
                    <a:cubicBezTo>
                      <a:pt x="76" y="25"/>
                      <a:pt x="77" y="25"/>
                      <a:pt x="77" y="24"/>
                    </a:cubicBezTo>
                    <a:cubicBezTo>
                      <a:pt x="76" y="24"/>
                      <a:pt x="75" y="23"/>
                      <a:pt x="74" y="23"/>
                    </a:cubicBezTo>
                    <a:moveTo>
                      <a:pt x="81" y="22"/>
                    </a:moveTo>
                    <a:cubicBezTo>
                      <a:pt x="81" y="23"/>
                      <a:pt x="81" y="23"/>
                      <a:pt x="80" y="23"/>
                    </a:cubicBezTo>
                    <a:cubicBezTo>
                      <a:pt x="81" y="24"/>
                      <a:pt x="81" y="24"/>
                      <a:pt x="82" y="24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2" y="23"/>
                      <a:pt x="81" y="23"/>
                      <a:pt x="81" y="22"/>
                    </a:cubicBezTo>
                    <a:moveTo>
                      <a:pt x="85" y="22"/>
                    </a:moveTo>
                    <a:cubicBezTo>
                      <a:pt x="84" y="23"/>
                      <a:pt x="84" y="23"/>
                      <a:pt x="84" y="24"/>
                    </a:cubicBezTo>
                    <a:cubicBezTo>
                      <a:pt x="84" y="24"/>
                      <a:pt x="84" y="24"/>
                      <a:pt x="85" y="25"/>
                    </a:cubicBezTo>
                    <a:cubicBezTo>
                      <a:pt x="85" y="24"/>
                      <a:pt x="85" y="24"/>
                      <a:pt x="86" y="23"/>
                    </a:cubicBezTo>
                    <a:cubicBezTo>
                      <a:pt x="85" y="22"/>
                      <a:pt x="85" y="22"/>
                      <a:pt x="85" y="22"/>
                    </a:cubicBezTo>
                    <a:moveTo>
                      <a:pt x="36" y="21"/>
                    </a:moveTo>
                    <a:cubicBezTo>
                      <a:pt x="36" y="22"/>
                      <a:pt x="35" y="22"/>
                      <a:pt x="35" y="22"/>
                    </a:cubicBezTo>
                    <a:cubicBezTo>
                      <a:pt x="36" y="22"/>
                      <a:pt x="37" y="23"/>
                      <a:pt x="37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7" y="22"/>
                      <a:pt x="36" y="22"/>
                      <a:pt x="36" y="21"/>
                    </a:cubicBezTo>
                    <a:moveTo>
                      <a:pt x="60" y="21"/>
                    </a:moveTo>
                    <a:cubicBezTo>
                      <a:pt x="60" y="21"/>
                      <a:pt x="60" y="21"/>
                      <a:pt x="60" y="22"/>
                    </a:cubicBezTo>
                    <a:cubicBezTo>
                      <a:pt x="60" y="22"/>
                      <a:pt x="61" y="23"/>
                      <a:pt x="62" y="23"/>
                    </a:cubicBezTo>
                    <a:cubicBezTo>
                      <a:pt x="62" y="22"/>
                      <a:pt x="62" y="22"/>
                      <a:pt x="62" y="22"/>
                    </a:cubicBezTo>
                    <a:cubicBezTo>
                      <a:pt x="62" y="22"/>
                      <a:pt x="61" y="21"/>
                      <a:pt x="60" y="21"/>
                    </a:cubicBezTo>
                    <a:moveTo>
                      <a:pt x="121" y="21"/>
                    </a:moveTo>
                    <a:cubicBezTo>
                      <a:pt x="120" y="22"/>
                      <a:pt x="120" y="23"/>
                      <a:pt x="119" y="23"/>
                    </a:cubicBezTo>
                    <a:cubicBezTo>
                      <a:pt x="130" y="30"/>
                      <a:pt x="130" y="30"/>
                      <a:pt x="130" y="30"/>
                    </a:cubicBezTo>
                    <a:cubicBezTo>
                      <a:pt x="131" y="29"/>
                      <a:pt x="131" y="28"/>
                      <a:pt x="132" y="27"/>
                    </a:cubicBezTo>
                    <a:cubicBezTo>
                      <a:pt x="128" y="25"/>
                      <a:pt x="125" y="23"/>
                      <a:pt x="121" y="21"/>
                    </a:cubicBezTo>
                    <a:moveTo>
                      <a:pt x="82" y="21"/>
                    </a:moveTo>
                    <a:cubicBezTo>
                      <a:pt x="82" y="21"/>
                      <a:pt x="81" y="22"/>
                      <a:pt x="81" y="22"/>
                    </a:cubicBezTo>
                    <a:cubicBezTo>
                      <a:pt x="81" y="23"/>
                      <a:pt x="82" y="23"/>
                      <a:pt x="82" y="23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2" y="21"/>
                      <a:pt x="82" y="21"/>
                      <a:pt x="82" y="21"/>
                    </a:cubicBezTo>
                    <a:moveTo>
                      <a:pt x="59" y="20"/>
                    </a:move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9" y="20"/>
                    </a:cubicBezTo>
                    <a:cubicBezTo>
                      <a:pt x="59" y="20"/>
                      <a:pt x="59" y="20"/>
                      <a:pt x="59" y="20"/>
                    </a:cubicBezTo>
                    <a:moveTo>
                      <a:pt x="42" y="20"/>
                    </a:moveTo>
                    <a:cubicBezTo>
                      <a:pt x="42" y="21"/>
                      <a:pt x="41" y="22"/>
                      <a:pt x="40" y="24"/>
                    </a:cubicBezTo>
                    <a:cubicBezTo>
                      <a:pt x="40" y="24"/>
                      <a:pt x="41" y="24"/>
                      <a:pt x="41" y="24"/>
                    </a:cubicBezTo>
                    <a:cubicBezTo>
                      <a:pt x="42" y="23"/>
                      <a:pt x="42" y="22"/>
                      <a:pt x="43" y="21"/>
                    </a:cubicBezTo>
                    <a:cubicBezTo>
                      <a:pt x="43" y="20"/>
                      <a:pt x="42" y="20"/>
                      <a:pt x="42" y="20"/>
                    </a:cubicBezTo>
                    <a:moveTo>
                      <a:pt x="140" y="20"/>
                    </a:moveTo>
                    <a:cubicBezTo>
                      <a:pt x="140" y="21"/>
                      <a:pt x="139" y="22"/>
                      <a:pt x="138" y="24"/>
                    </a:cubicBezTo>
                    <a:cubicBezTo>
                      <a:pt x="142" y="26"/>
                      <a:pt x="146" y="29"/>
                      <a:pt x="149" y="31"/>
                    </a:cubicBezTo>
                    <a:cubicBezTo>
                      <a:pt x="150" y="29"/>
                      <a:pt x="151" y="28"/>
                      <a:pt x="152" y="26"/>
                    </a:cubicBezTo>
                    <a:cubicBezTo>
                      <a:pt x="148" y="24"/>
                      <a:pt x="144" y="22"/>
                      <a:pt x="140" y="20"/>
                    </a:cubicBezTo>
                    <a:moveTo>
                      <a:pt x="140" y="19"/>
                    </a:moveTo>
                    <a:cubicBezTo>
                      <a:pt x="139" y="21"/>
                      <a:pt x="138" y="22"/>
                      <a:pt x="137" y="23"/>
                    </a:cubicBezTo>
                    <a:cubicBezTo>
                      <a:pt x="138" y="23"/>
                      <a:pt x="138" y="23"/>
                      <a:pt x="138" y="24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40" y="20"/>
                      <a:pt x="140" y="20"/>
                      <a:pt x="140" y="19"/>
                    </a:cubicBezTo>
                    <a:moveTo>
                      <a:pt x="76" y="19"/>
                    </a:moveTo>
                    <a:cubicBezTo>
                      <a:pt x="76" y="20"/>
                      <a:pt x="76" y="20"/>
                      <a:pt x="75" y="20"/>
                    </a:cubicBezTo>
                    <a:cubicBezTo>
                      <a:pt x="76" y="20"/>
                      <a:pt x="76" y="20"/>
                      <a:pt x="76" y="21"/>
                    </a:cubicBezTo>
                    <a:cubicBezTo>
                      <a:pt x="77" y="21"/>
                      <a:pt x="77" y="22"/>
                      <a:pt x="78" y="22"/>
                    </a:cubicBezTo>
                    <a:cubicBezTo>
                      <a:pt x="78" y="22"/>
                      <a:pt x="79" y="21"/>
                      <a:pt x="79" y="21"/>
                    </a:cubicBezTo>
                    <a:cubicBezTo>
                      <a:pt x="78" y="21"/>
                      <a:pt x="77" y="20"/>
                      <a:pt x="76" y="19"/>
                    </a:cubicBezTo>
                    <a:moveTo>
                      <a:pt x="41" y="19"/>
                    </a:moveTo>
                    <a:cubicBezTo>
                      <a:pt x="40" y="20"/>
                      <a:pt x="40" y="22"/>
                      <a:pt x="39" y="23"/>
                    </a:cubicBezTo>
                    <a:cubicBezTo>
                      <a:pt x="39" y="23"/>
                      <a:pt x="40" y="23"/>
                      <a:pt x="40" y="23"/>
                    </a:cubicBezTo>
                    <a:cubicBezTo>
                      <a:pt x="41" y="22"/>
                      <a:pt x="41" y="21"/>
                      <a:pt x="42" y="20"/>
                    </a:cubicBezTo>
                    <a:cubicBezTo>
                      <a:pt x="42" y="20"/>
                      <a:pt x="41" y="19"/>
                      <a:pt x="41" y="19"/>
                    </a:cubicBezTo>
                    <a:moveTo>
                      <a:pt x="88" y="19"/>
                    </a:moveTo>
                    <a:cubicBezTo>
                      <a:pt x="88" y="20"/>
                      <a:pt x="87" y="21"/>
                      <a:pt x="87" y="22"/>
                    </a:cubicBezTo>
                    <a:cubicBezTo>
                      <a:pt x="89" y="23"/>
                      <a:pt x="92" y="24"/>
                      <a:pt x="94" y="26"/>
                    </a:cubicBezTo>
                    <a:cubicBezTo>
                      <a:pt x="94" y="25"/>
                      <a:pt x="95" y="24"/>
                      <a:pt x="95" y="23"/>
                    </a:cubicBezTo>
                    <a:cubicBezTo>
                      <a:pt x="93" y="22"/>
                      <a:pt x="91" y="20"/>
                      <a:pt x="88" y="19"/>
                    </a:cubicBezTo>
                    <a:moveTo>
                      <a:pt x="26" y="19"/>
                    </a:moveTo>
                    <a:cubicBezTo>
                      <a:pt x="25" y="21"/>
                      <a:pt x="24" y="23"/>
                      <a:pt x="22" y="25"/>
                    </a:cubicBezTo>
                    <a:cubicBezTo>
                      <a:pt x="23" y="25"/>
                      <a:pt x="24" y="26"/>
                      <a:pt x="25" y="26"/>
                    </a:cubicBezTo>
                    <a:cubicBezTo>
                      <a:pt x="26" y="24"/>
                      <a:pt x="27" y="22"/>
                      <a:pt x="28" y="20"/>
                    </a:cubicBezTo>
                    <a:cubicBezTo>
                      <a:pt x="27" y="20"/>
                      <a:pt x="26" y="20"/>
                      <a:pt x="26" y="19"/>
                    </a:cubicBezTo>
                    <a:moveTo>
                      <a:pt x="43" y="19"/>
                    </a:moveTo>
                    <a:cubicBezTo>
                      <a:pt x="43" y="19"/>
                      <a:pt x="43" y="19"/>
                      <a:pt x="42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4" y="20"/>
                      <a:pt x="44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56" y="19"/>
                    </a:moveTo>
                    <a:cubicBezTo>
                      <a:pt x="56" y="19"/>
                      <a:pt x="56" y="19"/>
                      <a:pt x="56" y="19"/>
                    </a:cubicBezTo>
                    <a:cubicBezTo>
                      <a:pt x="57" y="20"/>
                      <a:pt x="57" y="20"/>
                      <a:pt x="58" y="21"/>
                    </a:cubicBezTo>
                    <a:cubicBezTo>
                      <a:pt x="58" y="21"/>
                      <a:pt x="59" y="20"/>
                      <a:pt x="59" y="20"/>
                    </a:cubicBezTo>
                    <a:cubicBezTo>
                      <a:pt x="58" y="20"/>
                      <a:pt x="57" y="19"/>
                      <a:pt x="56" y="19"/>
                    </a:cubicBezTo>
                    <a:moveTo>
                      <a:pt x="87" y="18"/>
                    </a:moveTo>
                    <a:cubicBezTo>
                      <a:pt x="86" y="19"/>
                      <a:pt x="86" y="20"/>
                      <a:pt x="85" y="21"/>
                    </a:cubicBezTo>
                    <a:cubicBezTo>
                      <a:pt x="86" y="21"/>
                      <a:pt x="86" y="21"/>
                      <a:pt x="87" y="22"/>
                    </a:cubicBezTo>
                    <a:cubicBezTo>
                      <a:pt x="87" y="21"/>
                      <a:pt x="88" y="20"/>
                      <a:pt x="88" y="19"/>
                    </a:cubicBezTo>
                    <a:cubicBezTo>
                      <a:pt x="88" y="19"/>
                      <a:pt x="87" y="19"/>
                      <a:pt x="87" y="18"/>
                    </a:cubicBezTo>
                    <a:moveTo>
                      <a:pt x="42" y="18"/>
                    </a:moveTo>
                    <a:cubicBezTo>
                      <a:pt x="41" y="18"/>
                      <a:pt x="41" y="19"/>
                      <a:pt x="41" y="19"/>
                    </a:cubicBezTo>
                    <a:cubicBezTo>
                      <a:pt x="42" y="19"/>
                      <a:pt x="42" y="19"/>
                      <a:pt x="42" y="19"/>
                    </a:cubicBezTo>
                    <a:cubicBezTo>
                      <a:pt x="42" y="19"/>
                      <a:pt x="42" y="19"/>
                      <a:pt x="43" y="19"/>
                    </a:cubicBezTo>
                    <a:cubicBezTo>
                      <a:pt x="42" y="19"/>
                      <a:pt x="42" y="18"/>
                      <a:pt x="42" y="18"/>
                    </a:cubicBezTo>
                    <a:moveTo>
                      <a:pt x="77" y="18"/>
                    </a:moveTo>
                    <a:cubicBezTo>
                      <a:pt x="77" y="18"/>
                      <a:pt x="76" y="19"/>
                      <a:pt x="76" y="19"/>
                    </a:cubicBezTo>
                    <a:cubicBezTo>
                      <a:pt x="77" y="20"/>
                      <a:pt x="78" y="20"/>
                      <a:pt x="79" y="21"/>
                    </a:cubicBezTo>
                    <a:cubicBezTo>
                      <a:pt x="79" y="21"/>
                      <a:pt x="79" y="20"/>
                      <a:pt x="80" y="19"/>
                    </a:cubicBezTo>
                    <a:cubicBezTo>
                      <a:pt x="77" y="18"/>
                      <a:pt x="77" y="18"/>
                      <a:pt x="77" y="18"/>
                    </a:cubicBezTo>
                    <a:moveTo>
                      <a:pt x="104" y="18"/>
                    </a:moveTo>
                    <a:cubicBezTo>
                      <a:pt x="104" y="18"/>
                      <a:pt x="103" y="19"/>
                      <a:pt x="103" y="20"/>
                    </a:cubicBezTo>
                    <a:cubicBezTo>
                      <a:pt x="105" y="21"/>
                      <a:pt x="107" y="23"/>
                      <a:pt x="109" y="24"/>
                    </a:cubicBezTo>
                    <a:cubicBezTo>
                      <a:pt x="110" y="24"/>
                      <a:pt x="110" y="23"/>
                      <a:pt x="110" y="23"/>
                    </a:cubicBezTo>
                    <a:cubicBezTo>
                      <a:pt x="110" y="23"/>
                      <a:pt x="110" y="24"/>
                      <a:pt x="109" y="24"/>
                    </a:cubicBezTo>
                    <a:cubicBezTo>
                      <a:pt x="112" y="26"/>
                      <a:pt x="114" y="27"/>
                      <a:pt x="116" y="28"/>
                    </a:cubicBezTo>
                    <a:cubicBezTo>
                      <a:pt x="117" y="28"/>
                      <a:pt x="117" y="27"/>
                      <a:pt x="118" y="26"/>
                    </a:cubicBezTo>
                    <a:cubicBezTo>
                      <a:pt x="104" y="18"/>
                      <a:pt x="104" y="18"/>
                      <a:pt x="104" y="18"/>
                    </a:cubicBezTo>
                    <a:moveTo>
                      <a:pt x="38" y="18"/>
                    </a:moveTo>
                    <a:cubicBezTo>
                      <a:pt x="37" y="19"/>
                      <a:pt x="37" y="20"/>
                      <a:pt x="36" y="21"/>
                    </a:cubicBezTo>
                    <a:cubicBezTo>
                      <a:pt x="36" y="22"/>
                      <a:pt x="37" y="22"/>
                      <a:pt x="38" y="22"/>
                    </a:cubicBezTo>
                    <a:cubicBezTo>
                      <a:pt x="39" y="21"/>
                      <a:pt x="39" y="20"/>
                      <a:pt x="40" y="19"/>
                    </a:cubicBezTo>
                    <a:cubicBezTo>
                      <a:pt x="39" y="18"/>
                      <a:pt x="39" y="18"/>
                      <a:pt x="38" y="18"/>
                    </a:cubicBezTo>
                    <a:moveTo>
                      <a:pt x="84" y="17"/>
                    </a:moveTo>
                    <a:cubicBezTo>
                      <a:pt x="84" y="18"/>
                      <a:pt x="83" y="19"/>
                      <a:pt x="83" y="19"/>
                    </a:cubicBezTo>
                    <a:cubicBezTo>
                      <a:pt x="83" y="20"/>
                      <a:pt x="84" y="20"/>
                      <a:pt x="84" y="20"/>
                    </a:cubicBezTo>
                    <a:cubicBezTo>
                      <a:pt x="85" y="18"/>
                      <a:pt x="85" y="18"/>
                      <a:pt x="85" y="18"/>
                    </a:cubicBezTo>
                    <a:cubicBezTo>
                      <a:pt x="85" y="17"/>
                      <a:pt x="85" y="17"/>
                      <a:pt x="84" y="17"/>
                    </a:cubicBezTo>
                    <a:moveTo>
                      <a:pt x="39" y="17"/>
                    </a:moveTo>
                    <a:cubicBezTo>
                      <a:pt x="39" y="17"/>
                      <a:pt x="38" y="17"/>
                      <a:pt x="38" y="17"/>
                    </a:cubicBezTo>
                    <a:cubicBezTo>
                      <a:pt x="39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0" y="17"/>
                      <a:pt x="39" y="17"/>
                      <a:pt x="39" y="17"/>
                    </a:cubicBezTo>
                    <a:moveTo>
                      <a:pt x="22" y="17"/>
                    </a:moveTo>
                    <a:cubicBezTo>
                      <a:pt x="21" y="19"/>
                      <a:pt x="19" y="21"/>
                      <a:pt x="18" y="22"/>
                    </a:cubicBezTo>
                    <a:cubicBezTo>
                      <a:pt x="18" y="22"/>
                      <a:pt x="19" y="23"/>
                      <a:pt x="19" y="23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moveTo>
                      <a:pt x="62" y="16"/>
                    </a:moveTo>
                    <a:cubicBezTo>
                      <a:pt x="62" y="18"/>
                      <a:pt x="61" y="19"/>
                      <a:pt x="60" y="21"/>
                    </a:cubicBezTo>
                    <a:cubicBezTo>
                      <a:pt x="61" y="21"/>
                      <a:pt x="62" y="22"/>
                      <a:pt x="62" y="22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3" y="20"/>
                      <a:pt x="63" y="20"/>
                      <a:pt x="62" y="20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8"/>
                      <a:pt x="64" y="17"/>
                      <a:pt x="63" y="17"/>
                    </a:cubicBezTo>
                    <a:cubicBezTo>
                      <a:pt x="63" y="18"/>
                      <a:pt x="62" y="18"/>
                      <a:pt x="62" y="19"/>
                    </a:cubicBezTo>
                    <a:cubicBezTo>
                      <a:pt x="62" y="18"/>
                      <a:pt x="63" y="18"/>
                      <a:pt x="63" y="17"/>
                    </a:cubicBezTo>
                    <a:cubicBezTo>
                      <a:pt x="63" y="17"/>
                      <a:pt x="63" y="17"/>
                      <a:pt x="62" y="16"/>
                    </a:cubicBezTo>
                    <a:moveTo>
                      <a:pt x="124" y="16"/>
                    </a:moveTo>
                    <a:cubicBezTo>
                      <a:pt x="124" y="16"/>
                      <a:pt x="124" y="16"/>
                      <a:pt x="124" y="17"/>
                    </a:cubicBezTo>
                    <a:cubicBezTo>
                      <a:pt x="127" y="19"/>
                      <a:pt x="131" y="21"/>
                      <a:pt x="134" y="23"/>
                    </a:cubicBezTo>
                    <a:cubicBezTo>
                      <a:pt x="134" y="23"/>
                      <a:pt x="134" y="23"/>
                      <a:pt x="134" y="22"/>
                    </a:cubicBezTo>
                    <a:cubicBezTo>
                      <a:pt x="131" y="20"/>
                      <a:pt x="128" y="18"/>
                      <a:pt x="124" y="16"/>
                    </a:cubicBezTo>
                    <a:moveTo>
                      <a:pt x="62" y="16"/>
                    </a:move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60" y="19"/>
                      <a:pt x="61" y="18"/>
                      <a:pt x="62" y="16"/>
                    </a:cubicBezTo>
                    <a:cubicBezTo>
                      <a:pt x="62" y="16"/>
                      <a:pt x="62" y="16"/>
                      <a:pt x="62" y="16"/>
                    </a:cubicBezTo>
                    <a:moveTo>
                      <a:pt x="27" y="16"/>
                    </a:moveTo>
                    <a:cubicBezTo>
                      <a:pt x="27" y="16"/>
                      <a:pt x="27" y="17"/>
                      <a:pt x="27" y="17"/>
                    </a:cubicBezTo>
                    <a:cubicBezTo>
                      <a:pt x="28" y="17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30" y="17"/>
                    </a:cubicBezTo>
                    <a:cubicBezTo>
                      <a:pt x="29" y="17"/>
                      <a:pt x="28" y="16"/>
                      <a:pt x="27" y="16"/>
                    </a:cubicBezTo>
                    <a:moveTo>
                      <a:pt x="151" y="16"/>
                    </a:moveTo>
                    <a:cubicBezTo>
                      <a:pt x="151" y="16"/>
                      <a:pt x="151" y="16"/>
                      <a:pt x="151" y="16"/>
                    </a:cubicBezTo>
                    <a:cubicBezTo>
                      <a:pt x="156" y="19"/>
                      <a:pt x="156" y="19"/>
                      <a:pt x="156" y="19"/>
                    </a:cubicBezTo>
                    <a:cubicBezTo>
                      <a:pt x="156" y="19"/>
                      <a:pt x="156" y="19"/>
                      <a:pt x="156" y="19"/>
                    </a:cubicBezTo>
                    <a:cubicBezTo>
                      <a:pt x="151" y="16"/>
                      <a:pt x="151" y="16"/>
                      <a:pt x="151" y="16"/>
                    </a:cubicBezTo>
                    <a:moveTo>
                      <a:pt x="82" y="16"/>
                    </a:move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8"/>
                      <a:pt x="81" y="18"/>
                    </a:cubicBezTo>
                    <a:cubicBezTo>
                      <a:pt x="81" y="17"/>
                      <a:pt x="82" y="17"/>
                      <a:pt x="82" y="16"/>
                    </a:cubicBezTo>
                    <a:cubicBezTo>
                      <a:pt x="82" y="16"/>
                      <a:pt x="82" y="16"/>
                      <a:pt x="82" y="16"/>
                    </a:cubicBezTo>
                    <a:moveTo>
                      <a:pt x="100" y="15"/>
                    </a:moveTo>
                    <a:cubicBezTo>
                      <a:pt x="100" y="16"/>
                      <a:pt x="99" y="17"/>
                      <a:pt x="99" y="18"/>
                    </a:cubicBezTo>
                    <a:cubicBezTo>
                      <a:pt x="99" y="18"/>
                      <a:pt x="99" y="18"/>
                      <a:pt x="99" y="18"/>
                    </a:cubicBezTo>
                    <a:cubicBezTo>
                      <a:pt x="99" y="17"/>
                      <a:pt x="100" y="16"/>
                      <a:pt x="100" y="15"/>
                    </a:cubicBezTo>
                    <a:cubicBezTo>
                      <a:pt x="100" y="15"/>
                      <a:pt x="100" y="15"/>
                      <a:pt x="100" y="15"/>
                    </a:cubicBezTo>
                    <a:moveTo>
                      <a:pt x="151" y="15"/>
                    </a:moveTo>
                    <a:cubicBezTo>
                      <a:pt x="151" y="15"/>
                      <a:pt x="151" y="15"/>
                      <a:pt x="151" y="15"/>
                    </a:cubicBezTo>
                    <a:cubicBezTo>
                      <a:pt x="153" y="16"/>
                      <a:pt x="155" y="18"/>
                      <a:pt x="156" y="19"/>
                    </a:cubicBezTo>
                    <a:cubicBezTo>
                      <a:pt x="157" y="18"/>
                      <a:pt x="157" y="18"/>
                      <a:pt x="157" y="18"/>
                    </a:cubicBezTo>
                    <a:cubicBezTo>
                      <a:pt x="155" y="17"/>
                      <a:pt x="153" y="16"/>
                      <a:pt x="151" y="15"/>
                    </a:cubicBezTo>
                    <a:moveTo>
                      <a:pt x="59" y="15"/>
                    </a:moveTo>
                    <a:cubicBezTo>
                      <a:pt x="58" y="16"/>
                      <a:pt x="57" y="17"/>
                      <a:pt x="57" y="18"/>
                    </a:cubicBezTo>
                    <a:cubicBezTo>
                      <a:pt x="57" y="19"/>
                      <a:pt x="58" y="19"/>
                      <a:pt x="59" y="20"/>
                    </a:cubicBezTo>
                    <a:cubicBezTo>
                      <a:pt x="60" y="19"/>
                      <a:pt x="60" y="17"/>
                      <a:pt x="61" y="16"/>
                    </a:cubicBezTo>
                    <a:cubicBezTo>
                      <a:pt x="61" y="15"/>
                      <a:pt x="60" y="15"/>
                      <a:pt x="59" y="15"/>
                    </a:cubicBezTo>
                    <a:moveTo>
                      <a:pt x="152" y="14"/>
                    </a:moveTo>
                    <a:cubicBezTo>
                      <a:pt x="152" y="14"/>
                      <a:pt x="152" y="14"/>
                      <a:pt x="152" y="14"/>
                    </a:cubicBezTo>
                    <a:cubicBezTo>
                      <a:pt x="153" y="15"/>
                      <a:pt x="155" y="17"/>
                      <a:pt x="157" y="18"/>
                    </a:cubicBezTo>
                    <a:cubicBezTo>
                      <a:pt x="157" y="18"/>
                      <a:pt x="157" y="18"/>
                      <a:pt x="157" y="17"/>
                    </a:cubicBezTo>
                    <a:cubicBezTo>
                      <a:pt x="157" y="17"/>
                      <a:pt x="156" y="17"/>
                      <a:pt x="155" y="16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6" y="16"/>
                      <a:pt x="154" y="15"/>
                      <a:pt x="152" y="14"/>
                    </a:cubicBezTo>
                    <a:moveTo>
                      <a:pt x="79" y="14"/>
                    </a:moveTo>
                    <a:cubicBezTo>
                      <a:pt x="79" y="15"/>
                      <a:pt x="78" y="16"/>
                      <a:pt x="78" y="17"/>
                    </a:cubicBezTo>
                    <a:cubicBezTo>
                      <a:pt x="79" y="17"/>
                      <a:pt x="79" y="18"/>
                      <a:pt x="80" y="18"/>
                    </a:cubicBezTo>
                    <a:cubicBezTo>
                      <a:pt x="81" y="17"/>
                      <a:pt x="81" y="16"/>
                      <a:pt x="82" y="16"/>
                    </a:cubicBezTo>
                    <a:cubicBezTo>
                      <a:pt x="81" y="15"/>
                      <a:pt x="80" y="15"/>
                      <a:pt x="79" y="14"/>
                    </a:cubicBezTo>
                    <a:moveTo>
                      <a:pt x="23" y="14"/>
                    </a:moveTo>
                    <a:cubicBezTo>
                      <a:pt x="23" y="14"/>
                      <a:pt x="23" y="14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4"/>
                    </a:cubicBezTo>
                    <a:moveTo>
                      <a:pt x="107" y="13"/>
                    </a:moveTo>
                    <a:cubicBezTo>
                      <a:pt x="107" y="14"/>
                      <a:pt x="106" y="15"/>
                      <a:pt x="105" y="16"/>
                    </a:cubicBezTo>
                    <a:cubicBezTo>
                      <a:pt x="108" y="17"/>
                      <a:pt x="111" y="19"/>
                      <a:pt x="113" y="20"/>
                    </a:cubicBezTo>
                    <a:cubicBezTo>
                      <a:pt x="119" y="23"/>
                      <a:pt x="119" y="23"/>
                      <a:pt x="119" y="23"/>
                    </a:cubicBezTo>
                    <a:cubicBezTo>
                      <a:pt x="120" y="22"/>
                      <a:pt x="120" y="22"/>
                      <a:pt x="121" y="21"/>
                    </a:cubicBezTo>
                    <a:cubicBezTo>
                      <a:pt x="116" y="18"/>
                      <a:pt x="112" y="16"/>
                      <a:pt x="107" y="13"/>
                    </a:cubicBezTo>
                    <a:moveTo>
                      <a:pt x="65" y="13"/>
                    </a:moveTo>
                    <a:cubicBezTo>
                      <a:pt x="65" y="13"/>
                      <a:pt x="65" y="14"/>
                      <a:pt x="65" y="14"/>
                    </a:cubicBezTo>
                    <a:cubicBezTo>
                      <a:pt x="65" y="14"/>
                      <a:pt x="66" y="15"/>
                      <a:pt x="66" y="15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6" y="14"/>
                      <a:pt x="66" y="13"/>
                      <a:pt x="65" y="13"/>
                    </a:cubicBezTo>
                    <a:moveTo>
                      <a:pt x="153" y="13"/>
                    </a:moveTo>
                    <a:cubicBezTo>
                      <a:pt x="152" y="13"/>
                      <a:pt x="152" y="13"/>
                      <a:pt x="152" y="14"/>
                    </a:cubicBezTo>
                    <a:cubicBezTo>
                      <a:pt x="154" y="15"/>
                      <a:pt x="156" y="16"/>
                      <a:pt x="158" y="17"/>
                    </a:cubicBezTo>
                    <a:cubicBezTo>
                      <a:pt x="158" y="17"/>
                      <a:pt x="158" y="16"/>
                      <a:pt x="158" y="16"/>
                    </a:cubicBezTo>
                    <a:cubicBezTo>
                      <a:pt x="157" y="15"/>
                      <a:pt x="156" y="15"/>
                      <a:pt x="154" y="14"/>
                    </a:cubicBezTo>
                    <a:cubicBezTo>
                      <a:pt x="154" y="14"/>
                      <a:pt x="153" y="13"/>
                      <a:pt x="153" y="13"/>
                    </a:cubicBezTo>
                    <a:moveTo>
                      <a:pt x="65" y="13"/>
                    </a:move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4"/>
                      <a:pt x="65" y="14"/>
                      <a:pt x="65" y="14"/>
                    </a:cubicBezTo>
                    <a:cubicBezTo>
                      <a:pt x="65" y="14"/>
                      <a:pt x="65" y="13"/>
                      <a:pt x="65" y="13"/>
                    </a:cubicBezTo>
                    <a:cubicBezTo>
                      <a:pt x="65" y="13"/>
                      <a:pt x="65" y="13"/>
                      <a:pt x="65" y="13"/>
                    </a:cubicBezTo>
                    <a:moveTo>
                      <a:pt x="46" y="13"/>
                    </a:move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4"/>
                      <a:pt x="47" y="14"/>
                      <a:pt x="47" y="14"/>
                    </a:cubicBezTo>
                    <a:cubicBezTo>
                      <a:pt x="47" y="14"/>
                      <a:pt x="47" y="13"/>
                      <a:pt x="47" y="13"/>
                    </a:cubicBezTo>
                    <a:cubicBezTo>
                      <a:pt x="47" y="13"/>
                      <a:pt x="47" y="13"/>
                      <a:pt x="46" y="13"/>
                    </a:cubicBezTo>
                    <a:moveTo>
                      <a:pt x="145" y="12"/>
                    </a:moveTo>
                    <a:cubicBezTo>
                      <a:pt x="145" y="13"/>
                      <a:pt x="145" y="14"/>
                      <a:pt x="144" y="14"/>
                    </a:cubicBezTo>
                    <a:cubicBezTo>
                      <a:pt x="148" y="16"/>
                      <a:pt x="151" y="19"/>
                      <a:pt x="155" y="21"/>
                    </a:cubicBezTo>
                    <a:cubicBezTo>
                      <a:pt x="155" y="20"/>
                      <a:pt x="156" y="20"/>
                      <a:pt x="156" y="19"/>
                    </a:cubicBezTo>
                    <a:cubicBezTo>
                      <a:pt x="154" y="18"/>
                      <a:pt x="152" y="17"/>
                      <a:pt x="151" y="16"/>
                    </a:cubicBezTo>
                    <a:cubicBezTo>
                      <a:pt x="150" y="16"/>
                      <a:pt x="150" y="17"/>
                      <a:pt x="150" y="17"/>
                    </a:cubicBezTo>
                    <a:cubicBezTo>
                      <a:pt x="150" y="17"/>
                      <a:pt x="150" y="16"/>
                      <a:pt x="151" y="16"/>
                    </a:cubicBezTo>
                    <a:cubicBezTo>
                      <a:pt x="149" y="15"/>
                      <a:pt x="148" y="14"/>
                      <a:pt x="147" y="13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45" y="12"/>
                      <a:pt x="145" y="12"/>
                      <a:pt x="145" y="12"/>
                    </a:cubicBezTo>
                    <a:moveTo>
                      <a:pt x="64" y="12"/>
                    </a:move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3"/>
                      <a:pt x="64" y="13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moveTo>
                      <a:pt x="153" y="12"/>
                    </a:move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3"/>
                      <a:pt x="156" y="15"/>
                      <a:pt x="158" y="16"/>
                    </a:cubicBezTo>
                    <a:cubicBezTo>
                      <a:pt x="158" y="16"/>
                      <a:pt x="158" y="15"/>
                      <a:pt x="159" y="15"/>
                    </a:cubicBezTo>
                    <a:cubicBezTo>
                      <a:pt x="157" y="14"/>
                      <a:pt x="155" y="13"/>
                      <a:pt x="153" y="12"/>
                    </a:cubicBezTo>
                    <a:moveTo>
                      <a:pt x="30" y="12"/>
                    </a:moveTo>
                    <a:cubicBezTo>
                      <a:pt x="29" y="13"/>
                      <a:pt x="28" y="14"/>
                      <a:pt x="28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6"/>
                      <a:pt x="31" y="14"/>
                      <a:pt x="32" y="13"/>
                    </a:cubicBezTo>
                    <a:cubicBezTo>
                      <a:pt x="31" y="13"/>
                      <a:pt x="30" y="12"/>
                      <a:pt x="30" y="12"/>
                    </a:cubicBezTo>
                    <a:moveTo>
                      <a:pt x="127" y="12"/>
                    </a:moveTo>
                    <a:cubicBezTo>
                      <a:pt x="126" y="13"/>
                      <a:pt x="125" y="14"/>
                      <a:pt x="124" y="15"/>
                    </a:cubicBezTo>
                    <a:cubicBezTo>
                      <a:pt x="128" y="18"/>
                      <a:pt x="132" y="20"/>
                      <a:pt x="135" y="22"/>
                    </a:cubicBezTo>
                    <a:cubicBezTo>
                      <a:pt x="136" y="21"/>
                      <a:pt x="136" y="19"/>
                      <a:pt x="137" y="18"/>
                    </a:cubicBezTo>
                    <a:cubicBezTo>
                      <a:pt x="133" y="16"/>
                      <a:pt x="130" y="14"/>
                      <a:pt x="127" y="12"/>
                    </a:cubicBezTo>
                    <a:moveTo>
                      <a:pt x="45" y="12"/>
                    </a:moveTo>
                    <a:cubicBezTo>
                      <a:pt x="45" y="12"/>
                      <a:pt x="45" y="12"/>
                      <a:pt x="45" y="13"/>
                    </a:cubicBezTo>
                    <a:cubicBezTo>
                      <a:pt x="45" y="13"/>
                      <a:pt x="45" y="13"/>
                      <a:pt x="46" y="13"/>
                    </a:cubicBezTo>
                    <a:cubicBezTo>
                      <a:pt x="46" y="13"/>
                      <a:pt x="46" y="13"/>
                      <a:pt x="46" y="12"/>
                    </a:cubicBezTo>
                    <a:cubicBezTo>
                      <a:pt x="46" y="12"/>
                      <a:pt x="46" y="12"/>
                      <a:pt x="45" y="12"/>
                    </a:cubicBezTo>
                    <a:moveTo>
                      <a:pt x="144" y="12"/>
                    </a:moveTo>
                    <a:cubicBezTo>
                      <a:pt x="144" y="12"/>
                      <a:pt x="143" y="13"/>
                      <a:pt x="143" y="14"/>
                    </a:cubicBezTo>
                    <a:cubicBezTo>
                      <a:pt x="143" y="14"/>
                      <a:pt x="143" y="14"/>
                      <a:pt x="143" y="14"/>
                    </a:cubicBezTo>
                    <a:cubicBezTo>
                      <a:pt x="144" y="12"/>
                      <a:pt x="144" y="12"/>
                      <a:pt x="144" y="12"/>
                    </a:cubicBezTo>
                    <a:cubicBezTo>
                      <a:pt x="144" y="12"/>
                      <a:pt x="144" y="12"/>
                      <a:pt x="144" y="12"/>
                    </a:cubicBezTo>
                    <a:moveTo>
                      <a:pt x="146" y="12"/>
                    </a:moveTo>
                    <a:cubicBezTo>
                      <a:pt x="146" y="12"/>
                      <a:pt x="146" y="12"/>
                      <a:pt x="145" y="12"/>
                    </a:cubicBezTo>
                    <a:cubicBezTo>
                      <a:pt x="147" y="13"/>
                      <a:pt x="149" y="14"/>
                      <a:pt x="151" y="15"/>
                    </a:cubicBezTo>
                    <a:cubicBezTo>
                      <a:pt x="151" y="15"/>
                      <a:pt x="151" y="15"/>
                      <a:pt x="151" y="15"/>
                    </a:cubicBezTo>
                    <a:cubicBezTo>
                      <a:pt x="149" y="14"/>
                      <a:pt x="148" y="13"/>
                      <a:pt x="146" y="12"/>
                    </a:cubicBezTo>
                    <a:moveTo>
                      <a:pt x="66" y="11"/>
                    </a:moveTo>
                    <a:cubicBezTo>
                      <a:pt x="66" y="12"/>
                      <a:pt x="66" y="12"/>
                      <a:pt x="65" y="13"/>
                    </a:cubicBezTo>
                    <a:cubicBezTo>
                      <a:pt x="66" y="13"/>
                      <a:pt x="66" y="14"/>
                      <a:pt x="67" y="14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7" y="12"/>
                      <a:pt x="67" y="12"/>
                      <a:pt x="66" y="11"/>
                    </a:cubicBezTo>
                    <a:moveTo>
                      <a:pt x="154" y="11"/>
                    </a:moveTo>
                    <a:cubicBezTo>
                      <a:pt x="153" y="11"/>
                      <a:pt x="153" y="12"/>
                      <a:pt x="153" y="12"/>
                    </a:cubicBezTo>
                    <a:cubicBezTo>
                      <a:pt x="155" y="13"/>
                      <a:pt x="157" y="14"/>
                      <a:pt x="159" y="15"/>
                    </a:cubicBezTo>
                    <a:cubicBezTo>
                      <a:pt x="159" y="15"/>
                      <a:pt x="159" y="15"/>
                      <a:pt x="159" y="15"/>
                    </a:cubicBezTo>
                    <a:cubicBezTo>
                      <a:pt x="158" y="14"/>
                      <a:pt x="158" y="14"/>
                      <a:pt x="157" y="13"/>
                    </a:cubicBezTo>
                    <a:cubicBezTo>
                      <a:pt x="156" y="13"/>
                      <a:pt x="155" y="12"/>
                      <a:pt x="154" y="11"/>
                    </a:cubicBezTo>
                    <a:moveTo>
                      <a:pt x="145" y="11"/>
                    </a:moveTo>
                    <a:cubicBezTo>
                      <a:pt x="145" y="11"/>
                      <a:pt x="144" y="11"/>
                      <a:pt x="144" y="12"/>
                    </a:cubicBezTo>
                    <a:cubicBezTo>
                      <a:pt x="144" y="12"/>
                      <a:pt x="144" y="12"/>
                      <a:pt x="144" y="12"/>
                    </a:cubicBezTo>
                    <a:cubicBezTo>
                      <a:pt x="145" y="11"/>
                      <a:pt x="145" y="11"/>
                      <a:pt x="145" y="11"/>
                    </a:cubicBezTo>
                    <a:cubicBezTo>
                      <a:pt x="145" y="11"/>
                      <a:pt x="145" y="11"/>
                      <a:pt x="145" y="11"/>
                    </a:cubicBezTo>
                    <a:moveTo>
                      <a:pt x="66" y="11"/>
                    </a:moveTo>
                    <a:cubicBezTo>
                      <a:pt x="65" y="11"/>
                      <a:pt x="65" y="12"/>
                      <a:pt x="65" y="13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6" y="11"/>
                      <a:pt x="66" y="11"/>
                    </a:cubicBezTo>
                    <a:moveTo>
                      <a:pt x="146" y="11"/>
                    </a:moveTo>
                    <a:cubicBezTo>
                      <a:pt x="146" y="11"/>
                      <a:pt x="146" y="11"/>
                      <a:pt x="146" y="11"/>
                    </a:cubicBezTo>
                    <a:cubicBezTo>
                      <a:pt x="150" y="13"/>
                      <a:pt x="150" y="13"/>
                      <a:pt x="150" y="13"/>
                    </a:cubicBezTo>
                    <a:cubicBezTo>
                      <a:pt x="151" y="14"/>
                      <a:pt x="151" y="14"/>
                      <a:pt x="151" y="14"/>
                    </a:cubicBezTo>
                    <a:cubicBezTo>
                      <a:pt x="152" y="14"/>
                      <a:pt x="152" y="14"/>
                      <a:pt x="152" y="14"/>
                    </a:cubicBezTo>
                    <a:cubicBezTo>
                      <a:pt x="150" y="13"/>
                      <a:pt x="148" y="12"/>
                      <a:pt x="146" y="11"/>
                    </a:cubicBezTo>
                    <a:moveTo>
                      <a:pt x="65" y="11"/>
                    </a:move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5" y="12"/>
                      <a:pt x="65" y="11"/>
                      <a:pt x="65" y="11"/>
                    </a:cubicBezTo>
                    <a:cubicBezTo>
                      <a:pt x="65" y="11"/>
                      <a:pt x="65" y="11"/>
                      <a:pt x="65" y="11"/>
                    </a:cubicBezTo>
                    <a:moveTo>
                      <a:pt x="61" y="11"/>
                    </a:moveTo>
                    <a:cubicBezTo>
                      <a:pt x="61" y="11"/>
                      <a:pt x="61" y="11"/>
                      <a:pt x="61" y="12"/>
                    </a:cubicBezTo>
                    <a:cubicBezTo>
                      <a:pt x="62" y="12"/>
                      <a:pt x="62" y="12"/>
                      <a:pt x="63" y="13"/>
                    </a:cubicBezTo>
                    <a:cubicBezTo>
                      <a:pt x="63" y="13"/>
                      <a:pt x="64" y="12"/>
                      <a:pt x="64" y="12"/>
                    </a:cubicBezTo>
                    <a:cubicBezTo>
                      <a:pt x="63" y="12"/>
                      <a:pt x="62" y="11"/>
                      <a:pt x="61" y="11"/>
                    </a:cubicBezTo>
                    <a:moveTo>
                      <a:pt x="102" y="11"/>
                    </a:moveTo>
                    <a:cubicBezTo>
                      <a:pt x="102" y="11"/>
                      <a:pt x="101" y="12"/>
                      <a:pt x="101" y="13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2" y="12"/>
                      <a:pt x="102" y="11"/>
                      <a:pt x="103" y="11"/>
                    </a:cubicBezTo>
                    <a:cubicBezTo>
                      <a:pt x="103" y="11"/>
                      <a:pt x="102" y="11"/>
                      <a:pt x="102" y="11"/>
                    </a:cubicBezTo>
                    <a:moveTo>
                      <a:pt x="43" y="10"/>
                    </a:moveTo>
                    <a:cubicBezTo>
                      <a:pt x="43" y="11"/>
                      <a:pt x="42" y="11"/>
                      <a:pt x="42" y="11"/>
                    </a:cubicBezTo>
                    <a:cubicBezTo>
                      <a:pt x="43" y="11"/>
                      <a:pt x="44" y="12"/>
                      <a:pt x="44" y="12"/>
                    </a:cubicBezTo>
                    <a:cubicBezTo>
                      <a:pt x="44" y="12"/>
                      <a:pt x="45" y="12"/>
                      <a:pt x="45" y="12"/>
                    </a:cubicBezTo>
                    <a:cubicBezTo>
                      <a:pt x="44" y="11"/>
                      <a:pt x="43" y="11"/>
                      <a:pt x="43" y="10"/>
                    </a:cubicBezTo>
                    <a:moveTo>
                      <a:pt x="145" y="10"/>
                    </a:moveTo>
                    <a:cubicBezTo>
                      <a:pt x="145" y="10"/>
                      <a:pt x="145" y="10"/>
                      <a:pt x="145" y="11"/>
                    </a:cubicBezTo>
                    <a:cubicBezTo>
                      <a:pt x="145" y="11"/>
                      <a:pt x="145" y="11"/>
                      <a:pt x="145" y="11"/>
                    </a:cubicBezTo>
                    <a:cubicBezTo>
                      <a:pt x="145" y="10"/>
                      <a:pt x="145" y="10"/>
                      <a:pt x="145" y="10"/>
                    </a:cubicBezTo>
                    <a:cubicBezTo>
                      <a:pt x="145" y="10"/>
                      <a:pt x="145" y="10"/>
                      <a:pt x="145" y="10"/>
                    </a:cubicBezTo>
                    <a:moveTo>
                      <a:pt x="154" y="10"/>
                    </a:moveTo>
                    <a:cubicBezTo>
                      <a:pt x="154" y="10"/>
                      <a:pt x="154" y="10"/>
                      <a:pt x="154" y="11"/>
                    </a:cubicBezTo>
                    <a:cubicBezTo>
                      <a:pt x="156" y="12"/>
                      <a:pt x="157" y="13"/>
                      <a:pt x="159" y="14"/>
                    </a:cubicBezTo>
                    <a:cubicBezTo>
                      <a:pt x="159" y="14"/>
                      <a:pt x="160" y="14"/>
                      <a:pt x="160" y="13"/>
                    </a:cubicBezTo>
                    <a:cubicBezTo>
                      <a:pt x="160" y="13"/>
                      <a:pt x="159" y="13"/>
                      <a:pt x="159" y="13"/>
                    </a:cubicBezTo>
                    <a:cubicBezTo>
                      <a:pt x="159" y="13"/>
                      <a:pt x="159" y="13"/>
                      <a:pt x="159" y="13"/>
                    </a:cubicBezTo>
                    <a:cubicBezTo>
                      <a:pt x="157" y="12"/>
                      <a:pt x="156" y="11"/>
                      <a:pt x="154" y="10"/>
                    </a:cubicBezTo>
                    <a:moveTo>
                      <a:pt x="92" y="10"/>
                    </a:moveTo>
                    <a:cubicBezTo>
                      <a:pt x="92" y="11"/>
                      <a:pt x="91" y="12"/>
                      <a:pt x="91" y="12"/>
                    </a:cubicBezTo>
                    <a:cubicBezTo>
                      <a:pt x="93" y="14"/>
                      <a:pt x="96" y="16"/>
                      <a:pt x="98" y="17"/>
                    </a:cubicBezTo>
                    <a:cubicBezTo>
                      <a:pt x="99" y="17"/>
                      <a:pt x="99" y="16"/>
                      <a:pt x="100" y="15"/>
                    </a:cubicBezTo>
                    <a:cubicBezTo>
                      <a:pt x="92" y="10"/>
                      <a:pt x="92" y="10"/>
                      <a:pt x="92" y="10"/>
                    </a:cubicBezTo>
                    <a:moveTo>
                      <a:pt x="26" y="10"/>
                    </a:moveTo>
                    <a:cubicBezTo>
                      <a:pt x="25" y="11"/>
                      <a:pt x="24" y="12"/>
                      <a:pt x="24" y="13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moveTo>
                      <a:pt x="147" y="10"/>
                    </a:moveTo>
                    <a:cubicBezTo>
                      <a:pt x="147" y="10"/>
                      <a:pt x="147" y="10"/>
                      <a:pt x="147" y="10"/>
                    </a:cubicBezTo>
                    <a:cubicBezTo>
                      <a:pt x="148" y="11"/>
                      <a:pt x="150" y="12"/>
                      <a:pt x="152" y="14"/>
                    </a:cubicBezTo>
                    <a:cubicBezTo>
                      <a:pt x="152" y="13"/>
                      <a:pt x="152" y="13"/>
                      <a:pt x="152" y="13"/>
                    </a:cubicBezTo>
                    <a:cubicBezTo>
                      <a:pt x="151" y="12"/>
                      <a:pt x="149" y="11"/>
                      <a:pt x="147" y="10"/>
                    </a:cubicBezTo>
                    <a:moveTo>
                      <a:pt x="62" y="9"/>
                    </a:moveTo>
                    <a:cubicBezTo>
                      <a:pt x="62" y="10"/>
                      <a:pt x="62" y="10"/>
                      <a:pt x="61" y="11"/>
                    </a:cubicBezTo>
                    <a:cubicBezTo>
                      <a:pt x="62" y="11"/>
                      <a:pt x="63" y="11"/>
                      <a:pt x="64" y="12"/>
                    </a:cubicBezTo>
                    <a:cubicBezTo>
                      <a:pt x="64" y="11"/>
                      <a:pt x="64" y="11"/>
                      <a:pt x="65" y="10"/>
                    </a:cubicBezTo>
                    <a:cubicBezTo>
                      <a:pt x="64" y="10"/>
                      <a:pt x="63" y="9"/>
                      <a:pt x="62" y="9"/>
                    </a:cubicBezTo>
                    <a:moveTo>
                      <a:pt x="146" y="9"/>
                    </a:moveTo>
                    <a:cubicBezTo>
                      <a:pt x="146" y="9"/>
                      <a:pt x="146" y="9"/>
                      <a:pt x="145" y="10"/>
                    </a:cubicBezTo>
                    <a:cubicBezTo>
                      <a:pt x="146" y="10"/>
                      <a:pt x="146" y="10"/>
                      <a:pt x="146" y="10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46" y="9"/>
                      <a:pt x="146" y="9"/>
                      <a:pt x="146" y="9"/>
                    </a:cubicBezTo>
                    <a:moveTo>
                      <a:pt x="148" y="9"/>
                    </a:moveTo>
                    <a:cubicBezTo>
                      <a:pt x="148" y="9"/>
                      <a:pt x="147" y="9"/>
                      <a:pt x="147" y="9"/>
                    </a:cubicBezTo>
                    <a:cubicBezTo>
                      <a:pt x="149" y="10"/>
                      <a:pt x="151" y="11"/>
                      <a:pt x="153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1" y="11"/>
                      <a:pt x="149" y="10"/>
                      <a:pt x="148" y="9"/>
                    </a:cubicBezTo>
                    <a:moveTo>
                      <a:pt x="49" y="9"/>
                    </a:moveTo>
                    <a:cubicBezTo>
                      <a:pt x="48" y="10"/>
                      <a:pt x="47" y="11"/>
                      <a:pt x="47" y="12"/>
                    </a:cubicBezTo>
                    <a:cubicBezTo>
                      <a:pt x="47" y="13"/>
                      <a:pt x="47" y="13"/>
                      <a:pt x="47" y="13"/>
                    </a:cubicBezTo>
                    <a:cubicBezTo>
                      <a:pt x="48" y="12"/>
                      <a:pt x="49" y="10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moveTo>
                      <a:pt x="89" y="8"/>
                    </a:moveTo>
                    <a:cubicBezTo>
                      <a:pt x="89" y="9"/>
                      <a:pt x="88" y="10"/>
                      <a:pt x="88" y="11"/>
                    </a:cubicBezTo>
                    <a:cubicBezTo>
                      <a:pt x="88" y="11"/>
                      <a:pt x="89" y="11"/>
                      <a:pt x="89" y="12"/>
                    </a:cubicBezTo>
                    <a:cubicBezTo>
                      <a:pt x="90" y="9"/>
                      <a:pt x="90" y="9"/>
                      <a:pt x="90" y="9"/>
                    </a:cubicBezTo>
                    <a:cubicBezTo>
                      <a:pt x="89" y="8"/>
                      <a:pt x="89" y="8"/>
                      <a:pt x="89" y="8"/>
                    </a:cubicBezTo>
                    <a:moveTo>
                      <a:pt x="47" y="8"/>
                    </a:moveTo>
                    <a:cubicBezTo>
                      <a:pt x="47" y="9"/>
                      <a:pt x="46" y="10"/>
                      <a:pt x="45" y="12"/>
                    </a:cubicBezTo>
                    <a:cubicBezTo>
                      <a:pt x="46" y="12"/>
                      <a:pt x="46" y="12"/>
                      <a:pt x="46" y="12"/>
                    </a:cubicBezTo>
                    <a:cubicBezTo>
                      <a:pt x="47" y="11"/>
                      <a:pt x="48" y="10"/>
                      <a:pt x="48" y="9"/>
                    </a:cubicBezTo>
                    <a:cubicBezTo>
                      <a:pt x="48" y="8"/>
                      <a:pt x="48" y="8"/>
                      <a:pt x="47" y="8"/>
                    </a:cubicBezTo>
                    <a:moveTo>
                      <a:pt x="146" y="8"/>
                    </a:moveTo>
                    <a:cubicBezTo>
                      <a:pt x="146" y="8"/>
                      <a:pt x="146" y="8"/>
                      <a:pt x="146" y="8"/>
                    </a:cubicBezTo>
                    <a:cubicBezTo>
                      <a:pt x="146" y="8"/>
                      <a:pt x="146" y="8"/>
                      <a:pt x="146" y="8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6" y="8"/>
                      <a:pt x="146" y="8"/>
                      <a:pt x="146" y="8"/>
                    </a:cubicBezTo>
                    <a:moveTo>
                      <a:pt x="110" y="8"/>
                    </a:moveTo>
                    <a:cubicBezTo>
                      <a:pt x="110" y="8"/>
                      <a:pt x="110" y="8"/>
                      <a:pt x="110" y="8"/>
                    </a:cubicBezTo>
                    <a:cubicBezTo>
                      <a:pt x="114" y="11"/>
                      <a:pt x="119" y="14"/>
                      <a:pt x="123" y="16"/>
                    </a:cubicBezTo>
                    <a:cubicBezTo>
                      <a:pt x="123" y="16"/>
                      <a:pt x="123" y="16"/>
                      <a:pt x="123" y="16"/>
                    </a:cubicBezTo>
                    <a:cubicBezTo>
                      <a:pt x="119" y="13"/>
                      <a:pt x="115" y="11"/>
                      <a:pt x="110" y="8"/>
                    </a:cubicBezTo>
                    <a:moveTo>
                      <a:pt x="68" y="8"/>
                    </a:moveTo>
                    <a:cubicBezTo>
                      <a:pt x="68" y="9"/>
                      <a:pt x="67" y="10"/>
                      <a:pt x="67" y="10"/>
                    </a:cubicBezTo>
                    <a:cubicBezTo>
                      <a:pt x="67" y="11"/>
                      <a:pt x="68" y="11"/>
                      <a:pt x="68" y="11"/>
                    </a:cubicBezTo>
                    <a:cubicBezTo>
                      <a:pt x="70" y="9"/>
                      <a:pt x="70" y="9"/>
                      <a:pt x="70" y="9"/>
                    </a:cubicBezTo>
                    <a:cubicBezTo>
                      <a:pt x="69" y="9"/>
                      <a:pt x="69" y="8"/>
                      <a:pt x="68" y="8"/>
                    </a:cubicBezTo>
                    <a:moveTo>
                      <a:pt x="148" y="8"/>
                    </a:moveTo>
                    <a:cubicBezTo>
                      <a:pt x="148" y="8"/>
                      <a:pt x="148" y="8"/>
                      <a:pt x="148" y="8"/>
                    </a:cubicBezTo>
                    <a:cubicBezTo>
                      <a:pt x="150" y="9"/>
                      <a:pt x="151" y="11"/>
                      <a:pt x="153" y="12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2" y="10"/>
                      <a:pt x="150" y="9"/>
                      <a:pt x="148" y="8"/>
                    </a:cubicBezTo>
                    <a:moveTo>
                      <a:pt x="68" y="7"/>
                    </a:moveTo>
                    <a:cubicBezTo>
                      <a:pt x="67" y="8"/>
                      <a:pt x="67" y="9"/>
                      <a:pt x="66" y="10"/>
                    </a:cubicBezTo>
                    <a:cubicBezTo>
                      <a:pt x="66" y="10"/>
                      <a:pt x="66" y="10"/>
                      <a:pt x="67" y="10"/>
                    </a:cubicBezTo>
                    <a:cubicBezTo>
                      <a:pt x="67" y="9"/>
                      <a:pt x="68" y="9"/>
                      <a:pt x="68" y="8"/>
                    </a:cubicBezTo>
                    <a:cubicBezTo>
                      <a:pt x="68" y="8"/>
                      <a:pt x="68" y="8"/>
                      <a:pt x="68" y="7"/>
                    </a:cubicBezTo>
                    <a:moveTo>
                      <a:pt x="67" y="7"/>
                    </a:moveTo>
                    <a:cubicBezTo>
                      <a:pt x="66" y="10"/>
                      <a:pt x="66" y="10"/>
                      <a:pt x="66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6" y="9"/>
                      <a:pt x="67" y="8"/>
                      <a:pt x="67" y="7"/>
                    </a:cubicBezTo>
                    <a:cubicBezTo>
                      <a:pt x="67" y="7"/>
                      <a:pt x="67" y="7"/>
                      <a:pt x="67" y="7"/>
                    </a:cubicBezTo>
                    <a:moveTo>
                      <a:pt x="147" y="7"/>
                    </a:moveTo>
                    <a:cubicBezTo>
                      <a:pt x="147" y="7"/>
                      <a:pt x="147" y="7"/>
                      <a:pt x="147" y="8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7" y="7"/>
                      <a:pt x="147" y="7"/>
                      <a:pt x="147" y="7"/>
                    </a:cubicBezTo>
                    <a:cubicBezTo>
                      <a:pt x="147" y="7"/>
                      <a:pt x="147" y="7"/>
                      <a:pt x="147" y="7"/>
                    </a:cubicBezTo>
                    <a:moveTo>
                      <a:pt x="87" y="7"/>
                    </a:moveTo>
                    <a:cubicBezTo>
                      <a:pt x="86" y="9"/>
                      <a:pt x="86" y="9"/>
                      <a:pt x="86" y="9"/>
                    </a:cubicBezTo>
                    <a:cubicBezTo>
                      <a:pt x="86" y="9"/>
                      <a:pt x="86" y="9"/>
                      <a:pt x="86" y="9"/>
                    </a:cubicBezTo>
                    <a:cubicBezTo>
                      <a:pt x="86" y="9"/>
                      <a:pt x="87" y="8"/>
                      <a:pt x="87" y="7"/>
                    </a:cubicBezTo>
                    <a:cubicBezTo>
                      <a:pt x="87" y="7"/>
                      <a:pt x="87" y="7"/>
                      <a:pt x="87" y="7"/>
                    </a:cubicBezTo>
                    <a:moveTo>
                      <a:pt x="149" y="7"/>
                    </a:moveTo>
                    <a:cubicBezTo>
                      <a:pt x="149" y="7"/>
                      <a:pt x="149" y="7"/>
                      <a:pt x="148" y="7"/>
                    </a:cubicBezTo>
                    <a:cubicBezTo>
                      <a:pt x="150" y="8"/>
                      <a:pt x="152" y="9"/>
                      <a:pt x="154" y="11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2" y="9"/>
                      <a:pt x="151" y="8"/>
                      <a:pt x="149" y="7"/>
                    </a:cubicBezTo>
                    <a:moveTo>
                      <a:pt x="45" y="7"/>
                    </a:moveTo>
                    <a:cubicBezTo>
                      <a:pt x="44" y="8"/>
                      <a:pt x="43" y="9"/>
                      <a:pt x="43" y="10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6" y="10"/>
                      <a:pt x="46" y="9"/>
                      <a:pt x="47" y="8"/>
                    </a:cubicBezTo>
                    <a:cubicBezTo>
                      <a:pt x="46" y="7"/>
                      <a:pt x="46" y="7"/>
                      <a:pt x="45" y="7"/>
                    </a:cubicBezTo>
                    <a:moveTo>
                      <a:pt x="94" y="6"/>
                    </a:moveTo>
                    <a:cubicBezTo>
                      <a:pt x="94" y="7"/>
                      <a:pt x="93" y="8"/>
                      <a:pt x="93" y="9"/>
                    </a:cubicBezTo>
                    <a:cubicBezTo>
                      <a:pt x="96" y="10"/>
                      <a:pt x="98" y="12"/>
                      <a:pt x="101" y="13"/>
                    </a:cubicBezTo>
                    <a:cubicBezTo>
                      <a:pt x="101" y="12"/>
                      <a:pt x="102" y="11"/>
                      <a:pt x="102" y="10"/>
                    </a:cubicBezTo>
                    <a:cubicBezTo>
                      <a:pt x="100" y="9"/>
                      <a:pt x="97" y="8"/>
                      <a:pt x="94" y="6"/>
                    </a:cubicBezTo>
                    <a:moveTo>
                      <a:pt x="148" y="6"/>
                    </a:moveTo>
                    <a:cubicBezTo>
                      <a:pt x="147" y="6"/>
                      <a:pt x="147" y="6"/>
                      <a:pt x="147" y="7"/>
                    </a:cubicBezTo>
                    <a:cubicBezTo>
                      <a:pt x="147" y="7"/>
                      <a:pt x="147" y="7"/>
                      <a:pt x="147" y="7"/>
                    </a:cubicBezTo>
                    <a:cubicBezTo>
                      <a:pt x="148" y="6"/>
                      <a:pt x="148" y="6"/>
                      <a:pt x="148" y="6"/>
                    </a:cubicBezTo>
                    <a:cubicBezTo>
                      <a:pt x="148" y="6"/>
                      <a:pt x="148" y="6"/>
                      <a:pt x="148" y="6"/>
                    </a:cubicBezTo>
                    <a:moveTo>
                      <a:pt x="64" y="6"/>
                    </a:moveTo>
                    <a:cubicBezTo>
                      <a:pt x="64" y="7"/>
                      <a:pt x="63" y="7"/>
                      <a:pt x="63" y="8"/>
                    </a:cubicBezTo>
                    <a:cubicBezTo>
                      <a:pt x="64" y="9"/>
                      <a:pt x="64" y="9"/>
                      <a:pt x="65" y="10"/>
                    </a:cubicBezTo>
                    <a:cubicBezTo>
                      <a:pt x="66" y="9"/>
                      <a:pt x="66" y="8"/>
                      <a:pt x="67" y="7"/>
                    </a:cubicBezTo>
                    <a:cubicBezTo>
                      <a:pt x="66" y="7"/>
                      <a:pt x="65" y="6"/>
                      <a:pt x="64" y="6"/>
                    </a:cubicBezTo>
                    <a:moveTo>
                      <a:pt x="88" y="6"/>
                    </a:move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6"/>
                      <a:pt x="88" y="6"/>
                    </a:cubicBezTo>
                    <a:moveTo>
                      <a:pt x="84" y="5"/>
                    </a:moveTo>
                    <a:cubicBezTo>
                      <a:pt x="84" y="6"/>
                      <a:pt x="83" y="7"/>
                      <a:pt x="83" y="8"/>
                    </a:cubicBezTo>
                    <a:cubicBezTo>
                      <a:pt x="84" y="8"/>
                      <a:pt x="85" y="9"/>
                      <a:pt x="86" y="9"/>
                    </a:cubicBezTo>
                    <a:cubicBezTo>
                      <a:pt x="86" y="9"/>
                      <a:pt x="86" y="8"/>
                      <a:pt x="87" y="7"/>
                    </a:cubicBezTo>
                    <a:cubicBezTo>
                      <a:pt x="84" y="5"/>
                      <a:pt x="84" y="5"/>
                      <a:pt x="84" y="5"/>
                    </a:cubicBezTo>
                    <a:moveTo>
                      <a:pt x="105" y="5"/>
                    </a:moveTo>
                    <a:cubicBezTo>
                      <a:pt x="105" y="5"/>
                      <a:pt x="105" y="5"/>
                      <a:pt x="105" y="6"/>
                    </a:cubicBezTo>
                    <a:cubicBezTo>
                      <a:pt x="105" y="6"/>
                      <a:pt x="105" y="6"/>
                      <a:pt x="105" y="6"/>
                    </a:cubicBezTo>
                    <a:cubicBezTo>
                      <a:pt x="105" y="5"/>
                      <a:pt x="105" y="5"/>
                      <a:pt x="106" y="5"/>
                    </a:cubicBezTo>
                    <a:cubicBezTo>
                      <a:pt x="106" y="5"/>
                      <a:pt x="105" y="5"/>
                      <a:pt x="105" y="5"/>
                    </a:cubicBezTo>
                    <a:moveTo>
                      <a:pt x="91" y="4"/>
                    </a:moveTo>
                    <a:cubicBezTo>
                      <a:pt x="91" y="5"/>
                      <a:pt x="90" y="6"/>
                      <a:pt x="90" y="7"/>
                    </a:cubicBezTo>
                    <a:cubicBezTo>
                      <a:pt x="90" y="7"/>
                      <a:pt x="91" y="7"/>
                      <a:pt x="91" y="8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2" y="5"/>
                      <a:pt x="92" y="5"/>
                      <a:pt x="91" y="4"/>
                    </a:cubicBezTo>
                    <a:moveTo>
                      <a:pt x="51" y="4"/>
                    </a:moveTo>
                    <a:cubicBezTo>
                      <a:pt x="51" y="5"/>
                      <a:pt x="51" y="5"/>
                      <a:pt x="51" y="5"/>
                    </a:cubicBezTo>
                    <a:cubicBezTo>
                      <a:pt x="51" y="5"/>
                      <a:pt x="51" y="6"/>
                      <a:pt x="51" y="6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1" y="5"/>
                      <a:pt x="51" y="4"/>
                    </a:cubicBezTo>
                    <a:moveTo>
                      <a:pt x="113" y="4"/>
                    </a:moveTo>
                    <a:cubicBezTo>
                      <a:pt x="112" y="5"/>
                      <a:pt x="112" y="6"/>
                      <a:pt x="111" y="7"/>
                    </a:cubicBezTo>
                    <a:cubicBezTo>
                      <a:pt x="115" y="10"/>
                      <a:pt x="120" y="13"/>
                      <a:pt x="124" y="15"/>
                    </a:cubicBezTo>
                    <a:cubicBezTo>
                      <a:pt x="125" y="14"/>
                      <a:pt x="125" y="13"/>
                      <a:pt x="126" y="11"/>
                    </a:cubicBezTo>
                    <a:cubicBezTo>
                      <a:pt x="121" y="8"/>
                      <a:pt x="117" y="6"/>
                      <a:pt x="113" y="4"/>
                    </a:cubicBezTo>
                    <a:moveTo>
                      <a:pt x="50" y="4"/>
                    </a:moveTo>
                    <a:cubicBezTo>
                      <a:pt x="50" y="4"/>
                      <a:pt x="50" y="4"/>
                      <a:pt x="49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0" y="5"/>
                      <a:pt x="51" y="4"/>
                      <a:pt x="51" y="4"/>
                    </a:cubicBezTo>
                    <a:cubicBezTo>
                      <a:pt x="51" y="4"/>
                      <a:pt x="50" y="4"/>
                      <a:pt x="50" y="4"/>
                    </a:cubicBezTo>
                    <a:moveTo>
                      <a:pt x="132" y="4"/>
                    </a:moveTo>
                    <a:cubicBezTo>
                      <a:pt x="131" y="4"/>
                      <a:pt x="131" y="5"/>
                      <a:pt x="130" y="6"/>
                    </a:cubicBezTo>
                    <a:cubicBezTo>
                      <a:pt x="134" y="8"/>
                      <a:pt x="137" y="10"/>
                      <a:pt x="141" y="12"/>
                    </a:cubicBezTo>
                    <a:cubicBezTo>
                      <a:pt x="141" y="11"/>
                      <a:pt x="141" y="11"/>
                      <a:pt x="142" y="10"/>
                    </a:cubicBezTo>
                    <a:cubicBezTo>
                      <a:pt x="137" y="7"/>
                      <a:pt x="137" y="7"/>
                      <a:pt x="137" y="7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138" y="8"/>
                      <a:pt x="140" y="9"/>
                      <a:pt x="142" y="10"/>
                    </a:cubicBezTo>
                    <a:cubicBezTo>
                      <a:pt x="142" y="10"/>
                      <a:pt x="142" y="10"/>
                      <a:pt x="142" y="9"/>
                    </a:cubicBezTo>
                    <a:cubicBezTo>
                      <a:pt x="139" y="7"/>
                      <a:pt x="135" y="6"/>
                      <a:pt x="132" y="4"/>
                    </a:cubicBezTo>
                    <a:moveTo>
                      <a:pt x="52" y="3"/>
                    </a:moveTo>
                    <a:cubicBezTo>
                      <a:pt x="52" y="3"/>
                      <a:pt x="51" y="4"/>
                      <a:pt x="51" y="4"/>
                    </a:cubicBezTo>
                    <a:cubicBezTo>
                      <a:pt x="51" y="5"/>
                      <a:pt x="52" y="5"/>
                      <a:pt x="52" y="5"/>
                    </a:cubicBezTo>
                    <a:cubicBezTo>
                      <a:pt x="52" y="4"/>
                      <a:pt x="53" y="4"/>
                      <a:pt x="53" y="3"/>
                    </a:cubicBezTo>
                    <a:cubicBezTo>
                      <a:pt x="53" y="3"/>
                      <a:pt x="52" y="3"/>
                      <a:pt x="52" y="3"/>
                    </a:cubicBezTo>
                    <a:moveTo>
                      <a:pt x="133" y="3"/>
                    </a:moveTo>
                    <a:cubicBezTo>
                      <a:pt x="133" y="3"/>
                      <a:pt x="132" y="3"/>
                      <a:pt x="132" y="3"/>
                    </a:cubicBezTo>
                    <a:cubicBezTo>
                      <a:pt x="133" y="3"/>
                      <a:pt x="134" y="4"/>
                      <a:pt x="134" y="4"/>
                    </a:cubicBezTo>
                    <a:cubicBezTo>
                      <a:pt x="134" y="4"/>
                      <a:pt x="133" y="3"/>
                      <a:pt x="132" y="3"/>
                    </a:cubicBezTo>
                    <a:cubicBezTo>
                      <a:pt x="132" y="3"/>
                      <a:pt x="132" y="3"/>
                      <a:pt x="132" y="3"/>
                    </a:cubicBezTo>
                    <a:cubicBezTo>
                      <a:pt x="142" y="9"/>
                      <a:pt x="142" y="9"/>
                      <a:pt x="142" y="9"/>
                    </a:cubicBezTo>
                    <a:cubicBezTo>
                      <a:pt x="142" y="9"/>
                      <a:pt x="142" y="9"/>
                      <a:pt x="143" y="9"/>
                    </a:cubicBezTo>
                    <a:cubicBezTo>
                      <a:pt x="139" y="7"/>
                      <a:pt x="136" y="5"/>
                      <a:pt x="133" y="3"/>
                    </a:cubicBezTo>
                    <a:moveTo>
                      <a:pt x="30" y="2"/>
                    </a:moveTo>
                    <a:cubicBezTo>
                      <a:pt x="30" y="3"/>
                      <a:pt x="30" y="3"/>
                      <a:pt x="30" y="3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0" y="2"/>
                      <a:pt x="30" y="2"/>
                      <a:pt x="30" y="2"/>
                    </a:cubicBezTo>
                    <a:moveTo>
                      <a:pt x="48" y="2"/>
                    </a:moveTo>
                    <a:cubicBezTo>
                      <a:pt x="48" y="3"/>
                      <a:pt x="47" y="3"/>
                      <a:pt x="47" y="3"/>
                    </a:cubicBezTo>
                    <a:cubicBezTo>
                      <a:pt x="48" y="4"/>
                      <a:pt x="49" y="4"/>
                      <a:pt x="49" y="4"/>
                    </a:cubicBezTo>
                    <a:cubicBezTo>
                      <a:pt x="49" y="4"/>
                      <a:pt x="50" y="4"/>
                      <a:pt x="50" y="4"/>
                    </a:cubicBezTo>
                    <a:cubicBezTo>
                      <a:pt x="49" y="3"/>
                      <a:pt x="48" y="3"/>
                      <a:pt x="48" y="2"/>
                    </a:cubicBezTo>
                    <a:moveTo>
                      <a:pt x="51" y="2"/>
                    </a:moveTo>
                    <a:cubicBezTo>
                      <a:pt x="51" y="3"/>
                      <a:pt x="50" y="3"/>
                      <a:pt x="50" y="4"/>
                    </a:cubicBezTo>
                    <a:cubicBezTo>
                      <a:pt x="50" y="4"/>
                      <a:pt x="51" y="4"/>
                      <a:pt x="51" y="4"/>
                    </a:cubicBezTo>
                    <a:cubicBezTo>
                      <a:pt x="51" y="4"/>
                      <a:pt x="51" y="3"/>
                      <a:pt x="52" y="2"/>
                    </a:cubicBezTo>
                    <a:cubicBezTo>
                      <a:pt x="51" y="2"/>
                      <a:pt x="51" y="2"/>
                      <a:pt x="51" y="2"/>
                    </a:cubicBezTo>
                    <a:moveTo>
                      <a:pt x="86" y="2"/>
                    </a:moveTo>
                    <a:cubicBezTo>
                      <a:pt x="86" y="2"/>
                      <a:pt x="85" y="3"/>
                      <a:pt x="85" y="4"/>
                    </a:cubicBezTo>
                    <a:cubicBezTo>
                      <a:pt x="86" y="5"/>
                      <a:pt x="87" y="5"/>
                      <a:pt x="88" y="6"/>
                    </a:cubicBezTo>
                    <a:cubicBezTo>
                      <a:pt x="88" y="5"/>
                      <a:pt x="89" y="4"/>
                      <a:pt x="89" y="3"/>
                    </a:cubicBezTo>
                    <a:cubicBezTo>
                      <a:pt x="88" y="3"/>
                      <a:pt x="87" y="2"/>
                      <a:pt x="86" y="2"/>
                    </a:cubicBezTo>
                    <a:moveTo>
                      <a:pt x="36" y="2"/>
                    </a:moveTo>
                    <a:cubicBezTo>
                      <a:pt x="35" y="3"/>
                      <a:pt x="34" y="4"/>
                      <a:pt x="33" y="6"/>
                    </a:cubicBezTo>
                    <a:cubicBezTo>
                      <a:pt x="34" y="6"/>
                      <a:pt x="35" y="6"/>
                      <a:pt x="35" y="7"/>
                    </a:cubicBezTo>
                    <a:cubicBezTo>
                      <a:pt x="36" y="7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5"/>
                      <a:pt x="37" y="4"/>
                      <a:pt x="38" y="3"/>
                    </a:cubicBezTo>
                    <a:cubicBezTo>
                      <a:pt x="37" y="2"/>
                      <a:pt x="36" y="2"/>
                      <a:pt x="36" y="2"/>
                    </a:cubicBezTo>
                    <a:moveTo>
                      <a:pt x="133" y="1"/>
                    </a:moveTo>
                    <a:cubicBezTo>
                      <a:pt x="133" y="2"/>
                      <a:pt x="133" y="2"/>
                      <a:pt x="133" y="2"/>
                    </a:cubicBezTo>
                    <a:cubicBezTo>
                      <a:pt x="136" y="4"/>
                      <a:pt x="140" y="6"/>
                      <a:pt x="143" y="8"/>
                    </a:cubicBezTo>
                    <a:cubicBezTo>
                      <a:pt x="143" y="8"/>
                      <a:pt x="143" y="8"/>
                      <a:pt x="143" y="7"/>
                    </a:cubicBezTo>
                    <a:cubicBezTo>
                      <a:pt x="140" y="5"/>
                      <a:pt x="137" y="3"/>
                      <a:pt x="133" y="1"/>
                    </a:cubicBezTo>
                    <a:moveTo>
                      <a:pt x="108" y="1"/>
                    </a:moveTo>
                    <a:cubicBezTo>
                      <a:pt x="107" y="2"/>
                      <a:pt x="107" y="3"/>
                      <a:pt x="106" y="4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7" y="3"/>
                      <a:pt x="107" y="2"/>
                      <a:pt x="108" y="1"/>
                    </a:cubicBezTo>
                    <a:cubicBezTo>
                      <a:pt x="108" y="1"/>
                      <a:pt x="108" y="1"/>
                      <a:pt x="108" y="1"/>
                    </a:cubicBezTo>
                    <a:moveTo>
                      <a:pt x="160" y="1"/>
                    </a:moveTo>
                    <a:cubicBezTo>
                      <a:pt x="159" y="2"/>
                      <a:pt x="158" y="4"/>
                      <a:pt x="157" y="6"/>
                    </a:cubicBezTo>
                    <a:cubicBezTo>
                      <a:pt x="159" y="7"/>
                      <a:pt x="161" y="8"/>
                      <a:pt x="162" y="9"/>
                    </a:cubicBezTo>
                    <a:cubicBezTo>
                      <a:pt x="163" y="7"/>
                      <a:pt x="164" y="5"/>
                      <a:pt x="165" y="4"/>
                    </a:cubicBezTo>
                    <a:cubicBezTo>
                      <a:pt x="164" y="3"/>
                      <a:pt x="162" y="2"/>
                      <a:pt x="160" y="1"/>
                    </a:cubicBezTo>
                    <a:moveTo>
                      <a:pt x="49" y="1"/>
                    </a:moveTo>
                    <a:cubicBezTo>
                      <a:pt x="48" y="1"/>
                      <a:pt x="48" y="2"/>
                      <a:pt x="48" y="2"/>
                    </a:cubicBezTo>
                    <a:cubicBezTo>
                      <a:pt x="48" y="3"/>
                      <a:pt x="49" y="3"/>
                      <a:pt x="50" y="4"/>
                    </a:cubicBezTo>
                    <a:cubicBezTo>
                      <a:pt x="50" y="3"/>
                      <a:pt x="50" y="2"/>
                      <a:pt x="51" y="2"/>
                    </a:cubicBezTo>
                    <a:cubicBezTo>
                      <a:pt x="50" y="1"/>
                      <a:pt x="49" y="1"/>
                      <a:pt x="49" y="1"/>
                    </a:cubicBezTo>
                    <a:moveTo>
                      <a:pt x="98" y="1"/>
                    </a:moveTo>
                    <a:cubicBezTo>
                      <a:pt x="98" y="1"/>
                      <a:pt x="98" y="1"/>
                      <a:pt x="97" y="1"/>
                    </a:cubicBezTo>
                    <a:cubicBezTo>
                      <a:pt x="100" y="3"/>
                      <a:pt x="102" y="4"/>
                      <a:pt x="105" y="6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3" y="4"/>
                      <a:pt x="100" y="2"/>
                      <a:pt x="98" y="1"/>
                    </a:cubicBezTo>
                    <a:moveTo>
                      <a:pt x="134" y="0"/>
                    </a:moveTo>
                    <a:cubicBezTo>
                      <a:pt x="134" y="1"/>
                      <a:pt x="134" y="1"/>
                      <a:pt x="134" y="1"/>
                    </a:cubicBezTo>
                    <a:cubicBezTo>
                      <a:pt x="137" y="3"/>
                      <a:pt x="140" y="5"/>
                      <a:pt x="144" y="7"/>
                    </a:cubicBezTo>
                    <a:cubicBezTo>
                      <a:pt x="144" y="7"/>
                      <a:pt x="144" y="7"/>
                      <a:pt x="144" y="6"/>
                    </a:cubicBezTo>
                    <a:cubicBezTo>
                      <a:pt x="140" y="4"/>
                      <a:pt x="137" y="2"/>
                      <a:pt x="1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7" name="Freeform 9942"/>
              <p:cNvSpPr>
                <a:spLocks noEditPoints="1"/>
              </p:cNvSpPr>
              <p:nvPr/>
            </p:nvSpPr>
            <p:spPr bwMode="auto">
              <a:xfrm>
                <a:off x="-290" y="3311"/>
                <a:ext cx="330" cy="24"/>
              </a:xfrm>
              <a:custGeom>
                <a:avLst/>
                <a:gdLst>
                  <a:gd name="T0" fmla="*/ 16 w 140"/>
                  <a:gd name="T1" fmla="*/ 9 h 10"/>
                  <a:gd name="T2" fmla="*/ 17 w 140"/>
                  <a:gd name="T3" fmla="*/ 9 h 10"/>
                  <a:gd name="T4" fmla="*/ 18 w 140"/>
                  <a:gd name="T5" fmla="*/ 5 h 10"/>
                  <a:gd name="T6" fmla="*/ 18 w 140"/>
                  <a:gd name="T7" fmla="*/ 7 h 10"/>
                  <a:gd name="T8" fmla="*/ 19 w 140"/>
                  <a:gd name="T9" fmla="*/ 6 h 10"/>
                  <a:gd name="T10" fmla="*/ 20 w 140"/>
                  <a:gd name="T11" fmla="*/ 3 h 10"/>
                  <a:gd name="T12" fmla="*/ 19 w 140"/>
                  <a:gd name="T13" fmla="*/ 4 h 10"/>
                  <a:gd name="T14" fmla="*/ 20 w 140"/>
                  <a:gd name="T15" fmla="*/ 3 h 10"/>
                  <a:gd name="T16" fmla="*/ 49 w 140"/>
                  <a:gd name="T17" fmla="*/ 3 h 10"/>
                  <a:gd name="T18" fmla="*/ 54 w 140"/>
                  <a:gd name="T19" fmla="*/ 10 h 10"/>
                  <a:gd name="T20" fmla="*/ 49 w 140"/>
                  <a:gd name="T21" fmla="*/ 3 h 10"/>
                  <a:gd name="T22" fmla="*/ 34 w 140"/>
                  <a:gd name="T23" fmla="*/ 3 h 10"/>
                  <a:gd name="T24" fmla="*/ 36 w 140"/>
                  <a:gd name="T25" fmla="*/ 3 h 10"/>
                  <a:gd name="T26" fmla="*/ 4 w 140"/>
                  <a:gd name="T27" fmla="*/ 2 h 10"/>
                  <a:gd name="T28" fmla="*/ 1 w 140"/>
                  <a:gd name="T29" fmla="*/ 10 h 10"/>
                  <a:gd name="T30" fmla="*/ 4 w 140"/>
                  <a:gd name="T31" fmla="*/ 2 h 10"/>
                  <a:gd name="T32" fmla="*/ 22 w 140"/>
                  <a:gd name="T33" fmla="*/ 3 h 10"/>
                  <a:gd name="T34" fmla="*/ 24 w 140"/>
                  <a:gd name="T35" fmla="*/ 3 h 10"/>
                  <a:gd name="T36" fmla="*/ 22 w 140"/>
                  <a:gd name="T37" fmla="*/ 2 h 10"/>
                  <a:gd name="T38" fmla="*/ 21 w 140"/>
                  <a:gd name="T39" fmla="*/ 3 h 10"/>
                  <a:gd name="T40" fmla="*/ 22 w 140"/>
                  <a:gd name="T41" fmla="*/ 2 h 10"/>
                  <a:gd name="T42" fmla="*/ 38 w 140"/>
                  <a:gd name="T43" fmla="*/ 2 h 10"/>
                  <a:gd name="T44" fmla="*/ 42 w 140"/>
                  <a:gd name="T45" fmla="*/ 3 h 10"/>
                  <a:gd name="T46" fmla="*/ 21 w 140"/>
                  <a:gd name="T47" fmla="*/ 1 h 10"/>
                  <a:gd name="T48" fmla="*/ 20 w 140"/>
                  <a:gd name="T49" fmla="*/ 2 h 10"/>
                  <a:gd name="T50" fmla="*/ 21 w 140"/>
                  <a:gd name="T51" fmla="*/ 1 h 10"/>
                  <a:gd name="T52" fmla="*/ 49 w 140"/>
                  <a:gd name="T53" fmla="*/ 2 h 10"/>
                  <a:gd name="T54" fmla="*/ 57 w 140"/>
                  <a:gd name="T55" fmla="*/ 5 h 10"/>
                  <a:gd name="T56" fmla="*/ 140 w 140"/>
                  <a:gd name="T57" fmla="*/ 1 h 10"/>
                  <a:gd name="T58" fmla="*/ 140 w 140"/>
                  <a:gd name="T59" fmla="*/ 1 h 10"/>
                  <a:gd name="T60" fmla="*/ 116 w 140"/>
                  <a:gd name="T61" fmla="*/ 1 h 10"/>
                  <a:gd name="T62" fmla="*/ 117 w 140"/>
                  <a:gd name="T63" fmla="*/ 10 h 10"/>
                  <a:gd name="T64" fmla="*/ 116 w 140"/>
                  <a:gd name="T65" fmla="*/ 1 h 10"/>
                  <a:gd name="T66" fmla="*/ 44 w 140"/>
                  <a:gd name="T67" fmla="*/ 3 h 10"/>
                  <a:gd name="T68" fmla="*/ 46 w 140"/>
                  <a:gd name="T69" fmla="*/ 1 h 10"/>
                  <a:gd name="T70" fmla="*/ 91 w 140"/>
                  <a:gd name="T71" fmla="*/ 0 h 10"/>
                  <a:gd name="T72" fmla="*/ 98 w 140"/>
                  <a:gd name="T73" fmla="*/ 6 h 10"/>
                  <a:gd name="T74" fmla="*/ 91 w 140"/>
                  <a:gd name="T75" fmla="*/ 0 h 10"/>
                  <a:gd name="T76" fmla="*/ 139 w 140"/>
                  <a:gd name="T77" fmla="*/ 1 h 10"/>
                  <a:gd name="T78" fmla="*/ 140 w 140"/>
                  <a:gd name="T7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0" h="10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6" y="9"/>
                      <a:pt x="16" y="9"/>
                    </a:cubicBezTo>
                    <a:moveTo>
                      <a:pt x="18" y="5"/>
                    </a:moveTo>
                    <a:cubicBezTo>
                      <a:pt x="18" y="6"/>
                      <a:pt x="18" y="6"/>
                      <a:pt x="17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6"/>
                      <a:pt x="18" y="6"/>
                    </a:cubicBezTo>
                    <a:cubicBezTo>
                      <a:pt x="18" y="6"/>
                      <a:pt x="19" y="6"/>
                      <a:pt x="19" y="6"/>
                    </a:cubicBezTo>
                    <a:cubicBezTo>
                      <a:pt x="18" y="6"/>
                      <a:pt x="18" y="5"/>
                      <a:pt x="18" y="5"/>
                    </a:cubicBezTo>
                    <a:moveTo>
                      <a:pt x="20" y="3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moveTo>
                      <a:pt x="49" y="3"/>
                    </a:moveTo>
                    <a:cubicBezTo>
                      <a:pt x="48" y="4"/>
                      <a:pt x="48" y="4"/>
                      <a:pt x="47" y="5"/>
                    </a:cubicBezTo>
                    <a:cubicBezTo>
                      <a:pt x="49" y="7"/>
                      <a:pt x="52" y="8"/>
                      <a:pt x="54" y="10"/>
                    </a:cubicBezTo>
                    <a:cubicBezTo>
                      <a:pt x="55" y="9"/>
                      <a:pt x="55" y="8"/>
                      <a:pt x="56" y="7"/>
                    </a:cubicBezTo>
                    <a:cubicBezTo>
                      <a:pt x="53" y="5"/>
                      <a:pt x="51" y="4"/>
                      <a:pt x="49" y="3"/>
                    </a:cubicBezTo>
                    <a:moveTo>
                      <a:pt x="34" y="2"/>
                    </a:moveTo>
                    <a:cubicBezTo>
                      <a:pt x="34" y="3"/>
                      <a:pt x="34" y="3"/>
                      <a:pt x="34" y="3"/>
                    </a:cubicBezTo>
                    <a:cubicBezTo>
                      <a:pt x="34" y="4"/>
                      <a:pt x="34" y="4"/>
                      <a:pt x="35" y="4"/>
                    </a:cubicBezTo>
                    <a:cubicBezTo>
                      <a:pt x="35" y="4"/>
                      <a:pt x="35" y="4"/>
                      <a:pt x="36" y="3"/>
                    </a:cubicBezTo>
                    <a:cubicBezTo>
                      <a:pt x="35" y="3"/>
                      <a:pt x="35" y="3"/>
                      <a:pt x="34" y="2"/>
                    </a:cubicBezTo>
                    <a:moveTo>
                      <a:pt x="4" y="2"/>
                    </a:moveTo>
                    <a:cubicBezTo>
                      <a:pt x="3" y="4"/>
                      <a:pt x="2" y="7"/>
                      <a:pt x="0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3" y="8"/>
                      <a:pt x="4" y="5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22" y="2"/>
                    </a:moveTo>
                    <a:cubicBezTo>
                      <a:pt x="22" y="2"/>
                      <a:pt x="22" y="3"/>
                      <a:pt x="22" y="3"/>
                    </a:cubicBezTo>
                    <a:cubicBezTo>
                      <a:pt x="22" y="3"/>
                      <a:pt x="22" y="4"/>
                      <a:pt x="23" y="4"/>
                    </a:cubicBezTo>
                    <a:cubicBezTo>
                      <a:pt x="23" y="4"/>
                      <a:pt x="23" y="3"/>
                      <a:pt x="24" y="3"/>
                    </a:cubicBezTo>
                    <a:cubicBezTo>
                      <a:pt x="23" y="2"/>
                      <a:pt x="23" y="2"/>
                      <a:pt x="22" y="2"/>
                    </a:cubicBezTo>
                    <a:moveTo>
                      <a:pt x="22" y="2"/>
                    </a:moveTo>
                    <a:cubicBezTo>
                      <a:pt x="21" y="2"/>
                      <a:pt x="21" y="2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2" y="3"/>
                      <a:pt x="22" y="2"/>
                      <a:pt x="22" y="2"/>
                    </a:cubicBezTo>
                    <a:cubicBezTo>
                      <a:pt x="22" y="2"/>
                      <a:pt x="22" y="2"/>
                      <a:pt x="22" y="2"/>
                    </a:cubicBezTo>
                    <a:moveTo>
                      <a:pt x="38" y="1"/>
                    </a:moveTo>
                    <a:cubicBezTo>
                      <a:pt x="38" y="1"/>
                      <a:pt x="38" y="2"/>
                      <a:pt x="38" y="2"/>
                    </a:cubicBezTo>
                    <a:cubicBezTo>
                      <a:pt x="39" y="3"/>
                      <a:pt x="40" y="4"/>
                      <a:pt x="42" y="4"/>
                    </a:cubicBezTo>
                    <a:cubicBezTo>
                      <a:pt x="42" y="4"/>
                      <a:pt x="42" y="4"/>
                      <a:pt x="42" y="3"/>
                    </a:cubicBezTo>
                    <a:cubicBezTo>
                      <a:pt x="41" y="3"/>
                      <a:pt x="40" y="2"/>
                      <a:pt x="38" y="1"/>
                    </a:cubicBezTo>
                    <a:moveTo>
                      <a:pt x="21" y="1"/>
                    </a:moveTo>
                    <a:cubicBezTo>
                      <a:pt x="20" y="1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1" y="2"/>
                      <a:pt x="21" y="2"/>
                      <a:pt x="21" y="1"/>
                    </a:cubicBezTo>
                    <a:cubicBezTo>
                      <a:pt x="21" y="1"/>
                      <a:pt x="21" y="1"/>
                      <a:pt x="21" y="1"/>
                    </a:cubicBezTo>
                    <a:moveTo>
                      <a:pt x="50" y="1"/>
                    </a:moveTo>
                    <a:cubicBezTo>
                      <a:pt x="50" y="1"/>
                      <a:pt x="49" y="2"/>
                      <a:pt x="49" y="2"/>
                    </a:cubicBezTo>
                    <a:cubicBezTo>
                      <a:pt x="52" y="3"/>
                      <a:pt x="54" y="5"/>
                      <a:pt x="56" y="6"/>
                    </a:cubicBezTo>
                    <a:cubicBezTo>
                      <a:pt x="56" y="5"/>
                      <a:pt x="57" y="5"/>
                      <a:pt x="57" y="5"/>
                    </a:cubicBezTo>
                    <a:cubicBezTo>
                      <a:pt x="54" y="4"/>
                      <a:pt x="52" y="2"/>
                      <a:pt x="50" y="1"/>
                    </a:cubicBezTo>
                    <a:moveTo>
                      <a:pt x="140" y="1"/>
                    </a:move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1"/>
                    </a:cubicBezTo>
                    <a:moveTo>
                      <a:pt x="116" y="1"/>
                    </a:moveTo>
                    <a:cubicBezTo>
                      <a:pt x="114" y="3"/>
                      <a:pt x="113" y="5"/>
                      <a:pt x="112" y="7"/>
                    </a:cubicBezTo>
                    <a:cubicBezTo>
                      <a:pt x="113" y="8"/>
                      <a:pt x="115" y="9"/>
                      <a:pt x="117" y="10"/>
                    </a:cubicBezTo>
                    <a:cubicBezTo>
                      <a:pt x="118" y="8"/>
                      <a:pt x="119" y="5"/>
                      <a:pt x="120" y="3"/>
                    </a:cubicBezTo>
                    <a:cubicBezTo>
                      <a:pt x="116" y="1"/>
                      <a:pt x="116" y="1"/>
                      <a:pt x="116" y="1"/>
                    </a:cubicBezTo>
                    <a:moveTo>
                      <a:pt x="45" y="1"/>
                    </a:moveTo>
                    <a:cubicBezTo>
                      <a:pt x="45" y="1"/>
                      <a:pt x="44" y="2"/>
                      <a:pt x="44" y="3"/>
                    </a:cubicBezTo>
                    <a:cubicBezTo>
                      <a:pt x="44" y="3"/>
                      <a:pt x="44" y="4"/>
                      <a:pt x="45" y="4"/>
                    </a:cubicBezTo>
                    <a:cubicBezTo>
                      <a:pt x="45" y="3"/>
                      <a:pt x="46" y="2"/>
                      <a:pt x="46" y="1"/>
                    </a:cubicBezTo>
                    <a:cubicBezTo>
                      <a:pt x="46" y="1"/>
                      <a:pt x="45" y="1"/>
                      <a:pt x="45" y="1"/>
                    </a:cubicBezTo>
                    <a:moveTo>
                      <a:pt x="91" y="0"/>
                    </a:moveTo>
                    <a:cubicBezTo>
                      <a:pt x="91" y="1"/>
                      <a:pt x="91" y="1"/>
                      <a:pt x="90" y="1"/>
                    </a:cubicBezTo>
                    <a:cubicBezTo>
                      <a:pt x="93" y="3"/>
                      <a:pt x="95" y="4"/>
                      <a:pt x="98" y="6"/>
                    </a:cubicBezTo>
                    <a:cubicBezTo>
                      <a:pt x="98" y="6"/>
                      <a:pt x="99" y="5"/>
                      <a:pt x="99" y="5"/>
                    </a:cubicBezTo>
                    <a:cubicBezTo>
                      <a:pt x="96" y="3"/>
                      <a:pt x="94" y="2"/>
                      <a:pt x="91" y="0"/>
                    </a:cubicBezTo>
                    <a:moveTo>
                      <a:pt x="140" y="0"/>
                    </a:moveTo>
                    <a:cubicBezTo>
                      <a:pt x="140" y="1"/>
                      <a:pt x="139" y="1"/>
                      <a:pt x="139" y="1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0"/>
                      <a:pt x="140" y="0"/>
                      <a:pt x="14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8" name="Freeform 9943"/>
              <p:cNvSpPr>
                <a:spLocks noEditPoints="1"/>
              </p:cNvSpPr>
              <p:nvPr/>
            </p:nvSpPr>
            <p:spPr bwMode="auto">
              <a:xfrm>
                <a:off x="-252" y="3318"/>
                <a:ext cx="9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1 w 4"/>
                  <a:gd name="T5" fmla="*/ 6 h 6"/>
                  <a:gd name="T6" fmla="*/ 2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3 w 4"/>
                  <a:gd name="T15" fmla="*/ 3 h 6"/>
                  <a:gd name="T16" fmla="*/ 4 w 4"/>
                  <a:gd name="T17" fmla="*/ 1 h 6"/>
                  <a:gd name="T18" fmla="*/ 3 w 4"/>
                  <a:gd name="T19" fmla="*/ 1 h 6"/>
                  <a:gd name="T20" fmla="*/ 3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2" y="2"/>
                      <a:pt x="2" y="3"/>
                      <a:pt x="3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9" name="Freeform 9944"/>
              <p:cNvSpPr>
                <a:spLocks noEditPoints="1"/>
              </p:cNvSpPr>
              <p:nvPr/>
            </p:nvSpPr>
            <p:spPr bwMode="auto">
              <a:xfrm>
                <a:off x="-286" y="3318"/>
                <a:ext cx="45" cy="19"/>
              </a:xfrm>
              <a:custGeom>
                <a:avLst/>
                <a:gdLst>
                  <a:gd name="T0" fmla="*/ 15 w 19"/>
                  <a:gd name="T1" fmla="*/ 6 h 8"/>
                  <a:gd name="T2" fmla="*/ 15 w 19"/>
                  <a:gd name="T3" fmla="*/ 6 h 8"/>
                  <a:gd name="T4" fmla="*/ 15 w 19"/>
                  <a:gd name="T5" fmla="*/ 7 h 8"/>
                  <a:gd name="T6" fmla="*/ 16 w 19"/>
                  <a:gd name="T7" fmla="*/ 6 h 8"/>
                  <a:gd name="T8" fmla="*/ 15 w 19"/>
                  <a:gd name="T9" fmla="*/ 6 h 8"/>
                  <a:gd name="T10" fmla="*/ 17 w 19"/>
                  <a:gd name="T11" fmla="*/ 3 h 8"/>
                  <a:gd name="T12" fmla="*/ 16 w 19"/>
                  <a:gd name="T13" fmla="*/ 4 h 8"/>
                  <a:gd name="T14" fmla="*/ 17 w 19"/>
                  <a:gd name="T15" fmla="*/ 4 h 8"/>
                  <a:gd name="T16" fmla="*/ 17 w 19"/>
                  <a:gd name="T17" fmla="*/ 3 h 8"/>
                  <a:gd name="T18" fmla="*/ 17 w 19"/>
                  <a:gd name="T19" fmla="*/ 3 h 8"/>
                  <a:gd name="T20" fmla="*/ 19 w 19"/>
                  <a:gd name="T21" fmla="*/ 0 h 8"/>
                  <a:gd name="T22" fmla="*/ 18 w 19"/>
                  <a:gd name="T23" fmla="*/ 1 h 8"/>
                  <a:gd name="T24" fmla="*/ 19 w 19"/>
                  <a:gd name="T25" fmla="*/ 1 h 8"/>
                  <a:gd name="T26" fmla="*/ 19 w 19"/>
                  <a:gd name="T27" fmla="*/ 1 h 8"/>
                  <a:gd name="T28" fmla="*/ 19 w 19"/>
                  <a:gd name="T29" fmla="*/ 0 h 8"/>
                  <a:gd name="T30" fmla="*/ 4 w 19"/>
                  <a:gd name="T31" fmla="*/ 0 h 8"/>
                  <a:gd name="T32" fmla="*/ 0 w 19"/>
                  <a:gd name="T33" fmla="*/ 7 h 8"/>
                  <a:gd name="T34" fmla="*/ 2 w 19"/>
                  <a:gd name="T35" fmla="*/ 8 h 8"/>
                  <a:gd name="T36" fmla="*/ 6 w 19"/>
                  <a:gd name="T37" fmla="*/ 1 h 8"/>
                  <a:gd name="T38" fmla="*/ 4 w 19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8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7"/>
                      <a:pt x="15" y="7"/>
                    </a:cubicBezTo>
                    <a:cubicBezTo>
                      <a:pt x="15" y="7"/>
                      <a:pt x="16" y="7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moveTo>
                      <a:pt x="17" y="3"/>
                    </a:moveTo>
                    <a:cubicBezTo>
                      <a:pt x="17" y="3"/>
                      <a:pt x="17" y="4"/>
                      <a:pt x="16" y="4"/>
                    </a:cubicBezTo>
                    <a:cubicBezTo>
                      <a:pt x="16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moveTo>
                      <a:pt x="19" y="0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19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6"/>
                      <a:pt x="5" y="4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0" name="Freeform 9945"/>
              <p:cNvSpPr>
                <a:spLocks noEditPoints="1"/>
              </p:cNvSpPr>
              <p:nvPr/>
            </p:nvSpPr>
            <p:spPr bwMode="auto">
              <a:xfrm>
                <a:off x="-250" y="3320"/>
                <a:ext cx="9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5 h 5"/>
                  <a:gd name="T4" fmla="*/ 1 w 4"/>
                  <a:gd name="T5" fmla="*/ 5 h 5"/>
                  <a:gd name="T6" fmla="*/ 1 w 4"/>
                  <a:gd name="T7" fmla="*/ 5 h 5"/>
                  <a:gd name="T8" fmla="*/ 2 w 4"/>
                  <a:gd name="T9" fmla="*/ 3 h 5"/>
                  <a:gd name="T10" fmla="*/ 1 w 4"/>
                  <a:gd name="T11" fmla="*/ 3 h 5"/>
                  <a:gd name="T12" fmla="*/ 3 w 4"/>
                  <a:gd name="T13" fmla="*/ 0 h 5"/>
                  <a:gd name="T14" fmla="*/ 2 w 4"/>
                  <a:gd name="T15" fmla="*/ 2 h 5"/>
                  <a:gd name="T16" fmla="*/ 2 w 4"/>
                  <a:gd name="T17" fmla="*/ 2 h 5"/>
                  <a:gd name="T18" fmla="*/ 4 w 4"/>
                  <a:gd name="T19" fmla="*/ 0 h 5"/>
                  <a:gd name="T20" fmla="*/ 3 w 4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4"/>
                      <a:pt x="1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2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1" name="Freeform 9946"/>
              <p:cNvSpPr>
                <a:spLocks noEditPoints="1"/>
              </p:cNvSpPr>
              <p:nvPr/>
            </p:nvSpPr>
            <p:spPr bwMode="auto">
              <a:xfrm>
                <a:off x="-217" y="3318"/>
                <a:ext cx="9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4 h 5"/>
                  <a:gd name="T4" fmla="*/ 2 w 4"/>
                  <a:gd name="T5" fmla="*/ 5 h 5"/>
                  <a:gd name="T6" fmla="*/ 2 w 4"/>
                  <a:gd name="T7" fmla="*/ 4 h 5"/>
                  <a:gd name="T8" fmla="*/ 1 w 4"/>
                  <a:gd name="T9" fmla="*/ 3 h 5"/>
                  <a:gd name="T10" fmla="*/ 1 w 4"/>
                  <a:gd name="T11" fmla="*/ 2 h 5"/>
                  <a:gd name="T12" fmla="*/ 1 w 4"/>
                  <a:gd name="T13" fmla="*/ 3 h 5"/>
                  <a:gd name="T14" fmla="*/ 3 w 4"/>
                  <a:gd name="T15" fmla="*/ 4 h 5"/>
                  <a:gd name="T16" fmla="*/ 3 w 4"/>
                  <a:gd name="T17" fmla="*/ 3 h 5"/>
                  <a:gd name="T18" fmla="*/ 1 w 4"/>
                  <a:gd name="T19" fmla="*/ 2 h 5"/>
                  <a:gd name="T20" fmla="*/ 3 w 4"/>
                  <a:gd name="T21" fmla="*/ 0 h 5"/>
                  <a:gd name="T22" fmla="*/ 2 w 4"/>
                  <a:gd name="T23" fmla="*/ 1 h 5"/>
                  <a:gd name="T24" fmla="*/ 3 w 4"/>
                  <a:gd name="T25" fmla="*/ 2 h 5"/>
                  <a:gd name="T26" fmla="*/ 4 w 4"/>
                  <a:gd name="T27" fmla="*/ 1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3"/>
                      <a:pt x="1" y="4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2" y="5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3"/>
                      <a:pt x="1" y="3"/>
                    </a:cubicBezTo>
                    <a:cubicBezTo>
                      <a:pt x="2" y="3"/>
                      <a:pt x="2" y="3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2" y="3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2" name="Freeform 9947"/>
              <p:cNvSpPr>
                <a:spLocks noEditPoints="1"/>
              </p:cNvSpPr>
              <p:nvPr/>
            </p:nvSpPr>
            <p:spPr bwMode="auto">
              <a:xfrm>
                <a:off x="-215" y="3320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2 w 2"/>
                  <a:gd name="T7" fmla="*/ 3 h 3"/>
                  <a:gd name="T8" fmla="*/ 0 w 2"/>
                  <a:gd name="T9" fmla="*/ 2 h 3"/>
                  <a:gd name="T10" fmla="*/ 1 w 2"/>
                  <a:gd name="T11" fmla="*/ 0 h 3"/>
                  <a:gd name="T12" fmla="*/ 0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3" name="Freeform 9948"/>
              <p:cNvSpPr>
                <a:spLocks noEditPoints="1"/>
              </p:cNvSpPr>
              <p:nvPr/>
            </p:nvSpPr>
            <p:spPr bwMode="auto">
              <a:xfrm>
                <a:off x="-248" y="3320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6 h 7"/>
                  <a:gd name="T4" fmla="*/ 1 w 5"/>
                  <a:gd name="T5" fmla="*/ 7 h 7"/>
                  <a:gd name="T6" fmla="*/ 1 w 5"/>
                  <a:gd name="T7" fmla="*/ 6 h 7"/>
                  <a:gd name="T8" fmla="*/ 0 w 5"/>
                  <a:gd name="T9" fmla="*/ 6 h 7"/>
                  <a:gd name="T10" fmla="*/ 2 w 5"/>
                  <a:gd name="T11" fmla="*/ 2 h 7"/>
                  <a:gd name="T12" fmla="*/ 1 w 5"/>
                  <a:gd name="T13" fmla="*/ 4 h 7"/>
                  <a:gd name="T14" fmla="*/ 2 w 5"/>
                  <a:gd name="T15" fmla="*/ 4 h 7"/>
                  <a:gd name="T16" fmla="*/ 3 w 5"/>
                  <a:gd name="T17" fmla="*/ 3 h 7"/>
                  <a:gd name="T18" fmla="*/ 2 w 5"/>
                  <a:gd name="T19" fmla="*/ 2 h 7"/>
                  <a:gd name="T20" fmla="*/ 3 w 5"/>
                  <a:gd name="T21" fmla="*/ 0 h 7"/>
                  <a:gd name="T22" fmla="*/ 3 w 5"/>
                  <a:gd name="T23" fmla="*/ 0 h 7"/>
                  <a:gd name="T24" fmla="*/ 4 w 5"/>
                  <a:gd name="T25" fmla="*/ 1 h 7"/>
                  <a:gd name="T26" fmla="*/ 5 w 5"/>
                  <a:gd name="T27" fmla="*/ 1 h 7"/>
                  <a:gd name="T28" fmla="*/ 3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1" y="7"/>
                      <a:pt x="1" y="7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2" y="2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3"/>
                    </a:cubicBezTo>
                    <a:cubicBezTo>
                      <a:pt x="3" y="3"/>
                      <a:pt x="2" y="3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4" name="Freeform 9949"/>
              <p:cNvSpPr>
                <a:spLocks noEditPoints="1"/>
              </p:cNvSpPr>
              <p:nvPr/>
            </p:nvSpPr>
            <p:spPr bwMode="auto">
              <a:xfrm>
                <a:off x="-248" y="3320"/>
                <a:ext cx="10" cy="15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1 w 4"/>
                  <a:gd name="T5" fmla="*/ 6 h 6"/>
                  <a:gd name="T6" fmla="*/ 2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3 w 4"/>
                  <a:gd name="T15" fmla="*/ 3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5" name="Freeform 9950"/>
              <p:cNvSpPr>
                <a:spLocks noEditPoints="1"/>
              </p:cNvSpPr>
              <p:nvPr/>
            </p:nvSpPr>
            <p:spPr bwMode="auto">
              <a:xfrm>
                <a:off x="-281" y="3320"/>
                <a:ext cx="310" cy="24"/>
              </a:xfrm>
              <a:custGeom>
                <a:avLst/>
                <a:gdLst>
                  <a:gd name="T0" fmla="*/ 30 w 131"/>
                  <a:gd name="T1" fmla="*/ 4 h 10"/>
                  <a:gd name="T2" fmla="*/ 30 w 131"/>
                  <a:gd name="T3" fmla="*/ 4 h 10"/>
                  <a:gd name="T4" fmla="*/ 34 w 131"/>
                  <a:gd name="T5" fmla="*/ 7 h 10"/>
                  <a:gd name="T6" fmla="*/ 34 w 131"/>
                  <a:gd name="T7" fmla="*/ 6 h 10"/>
                  <a:gd name="T8" fmla="*/ 32 w 131"/>
                  <a:gd name="T9" fmla="*/ 4 h 10"/>
                  <a:gd name="T10" fmla="*/ 30 w 131"/>
                  <a:gd name="T11" fmla="*/ 4 h 10"/>
                  <a:gd name="T12" fmla="*/ 31 w 131"/>
                  <a:gd name="T13" fmla="*/ 3 h 10"/>
                  <a:gd name="T14" fmla="*/ 31 w 131"/>
                  <a:gd name="T15" fmla="*/ 3 h 10"/>
                  <a:gd name="T16" fmla="*/ 35 w 131"/>
                  <a:gd name="T17" fmla="*/ 6 h 10"/>
                  <a:gd name="T18" fmla="*/ 35 w 131"/>
                  <a:gd name="T19" fmla="*/ 5 h 10"/>
                  <a:gd name="T20" fmla="*/ 31 w 131"/>
                  <a:gd name="T21" fmla="*/ 3 h 10"/>
                  <a:gd name="T22" fmla="*/ 32 w 131"/>
                  <a:gd name="T23" fmla="*/ 1 h 10"/>
                  <a:gd name="T24" fmla="*/ 31 w 131"/>
                  <a:gd name="T25" fmla="*/ 2 h 10"/>
                  <a:gd name="T26" fmla="*/ 35 w 131"/>
                  <a:gd name="T27" fmla="*/ 4 h 10"/>
                  <a:gd name="T28" fmla="*/ 36 w 131"/>
                  <a:gd name="T29" fmla="*/ 3 h 10"/>
                  <a:gd name="T30" fmla="*/ 32 w 131"/>
                  <a:gd name="T31" fmla="*/ 1 h 10"/>
                  <a:gd name="T32" fmla="*/ 130 w 131"/>
                  <a:gd name="T33" fmla="*/ 1 h 10"/>
                  <a:gd name="T34" fmla="*/ 129 w 131"/>
                  <a:gd name="T35" fmla="*/ 2 h 10"/>
                  <a:gd name="T36" fmla="*/ 129 w 131"/>
                  <a:gd name="T37" fmla="*/ 2 h 10"/>
                  <a:gd name="T38" fmla="*/ 130 w 131"/>
                  <a:gd name="T39" fmla="*/ 3 h 10"/>
                  <a:gd name="T40" fmla="*/ 131 w 131"/>
                  <a:gd name="T41" fmla="*/ 1 h 10"/>
                  <a:gd name="T42" fmla="*/ 130 w 131"/>
                  <a:gd name="T43" fmla="*/ 1 h 10"/>
                  <a:gd name="T44" fmla="*/ 5 w 131"/>
                  <a:gd name="T45" fmla="*/ 1 h 10"/>
                  <a:gd name="T46" fmla="*/ 0 w 131"/>
                  <a:gd name="T47" fmla="*/ 8 h 10"/>
                  <a:gd name="T48" fmla="*/ 0 w 131"/>
                  <a:gd name="T49" fmla="*/ 8 h 10"/>
                  <a:gd name="T50" fmla="*/ 5 w 131"/>
                  <a:gd name="T51" fmla="*/ 1 h 10"/>
                  <a:gd name="T52" fmla="*/ 5 w 131"/>
                  <a:gd name="T53" fmla="*/ 1 h 10"/>
                  <a:gd name="T54" fmla="*/ 22 w 131"/>
                  <a:gd name="T55" fmla="*/ 0 h 10"/>
                  <a:gd name="T56" fmla="*/ 21 w 131"/>
                  <a:gd name="T57" fmla="*/ 1 h 10"/>
                  <a:gd name="T58" fmla="*/ 22 w 131"/>
                  <a:gd name="T59" fmla="*/ 2 h 10"/>
                  <a:gd name="T60" fmla="*/ 23 w 131"/>
                  <a:gd name="T61" fmla="*/ 1 h 10"/>
                  <a:gd name="T62" fmla="*/ 22 w 131"/>
                  <a:gd name="T63" fmla="*/ 0 h 10"/>
                  <a:gd name="T64" fmla="*/ 117 w 131"/>
                  <a:gd name="T65" fmla="*/ 0 h 10"/>
                  <a:gd name="T66" fmla="*/ 114 w 131"/>
                  <a:gd name="T67" fmla="*/ 6 h 10"/>
                  <a:gd name="T68" fmla="*/ 119 w 131"/>
                  <a:gd name="T69" fmla="*/ 9 h 10"/>
                  <a:gd name="T70" fmla="*/ 122 w 131"/>
                  <a:gd name="T71" fmla="*/ 3 h 10"/>
                  <a:gd name="T72" fmla="*/ 117 w 131"/>
                  <a:gd name="T73" fmla="*/ 0 h 10"/>
                  <a:gd name="T74" fmla="*/ 39 w 131"/>
                  <a:gd name="T75" fmla="*/ 0 h 10"/>
                  <a:gd name="T76" fmla="*/ 38 w 131"/>
                  <a:gd name="T77" fmla="*/ 1 h 10"/>
                  <a:gd name="T78" fmla="*/ 40 w 131"/>
                  <a:gd name="T79" fmla="*/ 2 h 10"/>
                  <a:gd name="T80" fmla="*/ 40 w 131"/>
                  <a:gd name="T81" fmla="*/ 1 h 10"/>
                  <a:gd name="T82" fmla="*/ 39 w 131"/>
                  <a:gd name="T83" fmla="*/ 0 h 10"/>
                  <a:gd name="T84" fmla="*/ 66 w 131"/>
                  <a:gd name="T85" fmla="*/ 0 h 10"/>
                  <a:gd name="T86" fmla="*/ 63 w 131"/>
                  <a:gd name="T87" fmla="*/ 5 h 10"/>
                  <a:gd name="T88" fmla="*/ 71 w 131"/>
                  <a:gd name="T89" fmla="*/ 10 h 10"/>
                  <a:gd name="T90" fmla="*/ 74 w 131"/>
                  <a:gd name="T91" fmla="*/ 5 h 10"/>
                  <a:gd name="T92" fmla="*/ 66 w 131"/>
                  <a:gd name="T93" fmla="*/ 0 h 10"/>
                  <a:gd name="T94" fmla="*/ 85 w 131"/>
                  <a:gd name="T95" fmla="*/ 0 h 10"/>
                  <a:gd name="T96" fmla="*/ 82 w 131"/>
                  <a:gd name="T97" fmla="*/ 5 h 10"/>
                  <a:gd name="T98" fmla="*/ 90 w 131"/>
                  <a:gd name="T99" fmla="*/ 9 h 10"/>
                  <a:gd name="T100" fmla="*/ 93 w 131"/>
                  <a:gd name="T101" fmla="*/ 4 h 10"/>
                  <a:gd name="T102" fmla="*/ 85 w 131"/>
                  <a:gd name="T103" fmla="*/ 0 h 10"/>
                  <a:gd name="T104" fmla="*/ 33 w 131"/>
                  <a:gd name="T105" fmla="*/ 0 h 10"/>
                  <a:gd name="T106" fmla="*/ 32 w 131"/>
                  <a:gd name="T107" fmla="*/ 1 h 10"/>
                  <a:gd name="T108" fmla="*/ 36 w 131"/>
                  <a:gd name="T109" fmla="*/ 3 h 10"/>
                  <a:gd name="T110" fmla="*/ 37 w 131"/>
                  <a:gd name="T111" fmla="*/ 2 h 10"/>
                  <a:gd name="T112" fmla="*/ 33 w 131"/>
                  <a:gd name="T1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31" h="10">
                    <a:moveTo>
                      <a:pt x="30" y="4"/>
                    </a:moveTo>
                    <a:cubicBezTo>
                      <a:pt x="30" y="4"/>
                      <a:pt x="30" y="4"/>
                      <a:pt x="30" y="4"/>
                    </a:cubicBezTo>
                    <a:cubicBezTo>
                      <a:pt x="31" y="5"/>
                      <a:pt x="33" y="6"/>
                      <a:pt x="34" y="7"/>
                    </a:cubicBezTo>
                    <a:cubicBezTo>
                      <a:pt x="34" y="7"/>
                      <a:pt x="34" y="6"/>
                      <a:pt x="34" y="6"/>
                    </a:cubicBezTo>
                    <a:cubicBezTo>
                      <a:pt x="34" y="5"/>
                      <a:pt x="33" y="5"/>
                      <a:pt x="32" y="4"/>
                    </a:cubicBezTo>
                    <a:cubicBezTo>
                      <a:pt x="31" y="4"/>
                      <a:pt x="31" y="4"/>
                      <a:pt x="30" y="4"/>
                    </a:cubicBezTo>
                    <a:moveTo>
                      <a:pt x="31" y="3"/>
                    </a:moveTo>
                    <a:cubicBezTo>
                      <a:pt x="31" y="3"/>
                      <a:pt x="31" y="3"/>
                      <a:pt x="31" y="3"/>
                    </a:cubicBezTo>
                    <a:cubicBezTo>
                      <a:pt x="32" y="4"/>
                      <a:pt x="33" y="5"/>
                      <a:pt x="35" y="6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3" y="4"/>
                      <a:pt x="32" y="4"/>
                      <a:pt x="31" y="3"/>
                    </a:cubicBezTo>
                    <a:moveTo>
                      <a:pt x="32" y="1"/>
                    </a:moveTo>
                    <a:cubicBezTo>
                      <a:pt x="32" y="1"/>
                      <a:pt x="31" y="2"/>
                      <a:pt x="31" y="2"/>
                    </a:cubicBezTo>
                    <a:cubicBezTo>
                      <a:pt x="33" y="3"/>
                      <a:pt x="34" y="4"/>
                      <a:pt x="35" y="4"/>
                    </a:cubicBezTo>
                    <a:cubicBezTo>
                      <a:pt x="36" y="4"/>
                      <a:pt x="36" y="4"/>
                      <a:pt x="36" y="3"/>
                    </a:cubicBezTo>
                    <a:cubicBezTo>
                      <a:pt x="35" y="3"/>
                      <a:pt x="33" y="2"/>
                      <a:pt x="32" y="1"/>
                    </a:cubicBezTo>
                    <a:moveTo>
                      <a:pt x="130" y="1"/>
                    </a:moveTo>
                    <a:cubicBezTo>
                      <a:pt x="130" y="1"/>
                      <a:pt x="129" y="1"/>
                      <a:pt x="129" y="2"/>
                    </a:cubicBezTo>
                    <a:cubicBezTo>
                      <a:pt x="129" y="2"/>
                      <a:pt x="129" y="2"/>
                      <a:pt x="129" y="2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0" y="2"/>
                      <a:pt x="130" y="2"/>
                      <a:pt x="131" y="1"/>
                    </a:cubicBezTo>
                    <a:cubicBezTo>
                      <a:pt x="130" y="1"/>
                      <a:pt x="130" y="1"/>
                      <a:pt x="130" y="1"/>
                    </a:cubicBezTo>
                    <a:moveTo>
                      <a:pt x="5" y="1"/>
                    </a:moveTo>
                    <a:cubicBezTo>
                      <a:pt x="3" y="3"/>
                      <a:pt x="2" y="5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6"/>
                      <a:pt x="3" y="3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22" y="0"/>
                    </a:moveTo>
                    <a:cubicBezTo>
                      <a:pt x="22" y="1"/>
                      <a:pt x="21" y="1"/>
                      <a:pt x="21" y="1"/>
                    </a:cubicBezTo>
                    <a:cubicBezTo>
                      <a:pt x="21" y="2"/>
                      <a:pt x="22" y="2"/>
                      <a:pt x="22" y="2"/>
                    </a:cubicBezTo>
                    <a:cubicBezTo>
                      <a:pt x="22" y="2"/>
                      <a:pt x="23" y="1"/>
                      <a:pt x="23" y="1"/>
                    </a:cubicBezTo>
                    <a:cubicBezTo>
                      <a:pt x="23" y="1"/>
                      <a:pt x="22" y="0"/>
                      <a:pt x="22" y="0"/>
                    </a:cubicBezTo>
                    <a:moveTo>
                      <a:pt x="117" y="0"/>
                    </a:moveTo>
                    <a:cubicBezTo>
                      <a:pt x="116" y="2"/>
                      <a:pt x="115" y="4"/>
                      <a:pt x="114" y="6"/>
                    </a:cubicBezTo>
                    <a:cubicBezTo>
                      <a:pt x="115" y="7"/>
                      <a:pt x="117" y="8"/>
                      <a:pt x="119" y="9"/>
                    </a:cubicBezTo>
                    <a:cubicBezTo>
                      <a:pt x="120" y="7"/>
                      <a:pt x="121" y="5"/>
                      <a:pt x="122" y="3"/>
                    </a:cubicBezTo>
                    <a:cubicBezTo>
                      <a:pt x="117" y="0"/>
                      <a:pt x="117" y="0"/>
                      <a:pt x="117" y="0"/>
                    </a:cubicBezTo>
                    <a:moveTo>
                      <a:pt x="39" y="0"/>
                    </a:moveTo>
                    <a:cubicBezTo>
                      <a:pt x="39" y="0"/>
                      <a:pt x="39" y="1"/>
                      <a:pt x="38" y="1"/>
                    </a:cubicBezTo>
                    <a:cubicBezTo>
                      <a:pt x="39" y="1"/>
                      <a:pt x="39" y="1"/>
                      <a:pt x="40" y="2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0" y="0"/>
                      <a:pt x="39" y="0"/>
                      <a:pt x="39" y="0"/>
                    </a:cubicBezTo>
                    <a:moveTo>
                      <a:pt x="66" y="0"/>
                    </a:moveTo>
                    <a:cubicBezTo>
                      <a:pt x="63" y="5"/>
                      <a:pt x="63" y="5"/>
                      <a:pt x="63" y="5"/>
                    </a:cubicBezTo>
                    <a:cubicBezTo>
                      <a:pt x="66" y="7"/>
                      <a:pt x="69" y="8"/>
                      <a:pt x="71" y="10"/>
                    </a:cubicBezTo>
                    <a:cubicBezTo>
                      <a:pt x="72" y="8"/>
                      <a:pt x="73" y="6"/>
                      <a:pt x="74" y="5"/>
                    </a:cubicBezTo>
                    <a:cubicBezTo>
                      <a:pt x="72" y="3"/>
                      <a:pt x="69" y="2"/>
                      <a:pt x="66" y="0"/>
                    </a:cubicBezTo>
                    <a:moveTo>
                      <a:pt x="85" y="0"/>
                    </a:moveTo>
                    <a:cubicBezTo>
                      <a:pt x="84" y="1"/>
                      <a:pt x="83" y="3"/>
                      <a:pt x="82" y="5"/>
                    </a:cubicBezTo>
                    <a:cubicBezTo>
                      <a:pt x="85" y="6"/>
                      <a:pt x="87" y="8"/>
                      <a:pt x="90" y="9"/>
                    </a:cubicBezTo>
                    <a:cubicBezTo>
                      <a:pt x="91" y="8"/>
                      <a:pt x="92" y="6"/>
                      <a:pt x="93" y="4"/>
                    </a:cubicBezTo>
                    <a:cubicBezTo>
                      <a:pt x="85" y="0"/>
                      <a:pt x="85" y="0"/>
                      <a:pt x="85" y="0"/>
                    </a:cubicBezTo>
                    <a:moveTo>
                      <a:pt x="33" y="0"/>
                    </a:moveTo>
                    <a:cubicBezTo>
                      <a:pt x="32" y="0"/>
                      <a:pt x="32" y="0"/>
                      <a:pt x="32" y="1"/>
                    </a:cubicBezTo>
                    <a:cubicBezTo>
                      <a:pt x="33" y="2"/>
                      <a:pt x="35" y="3"/>
                      <a:pt x="36" y="3"/>
                    </a:cubicBezTo>
                    <a:cubicBezTo>
                      <a:pt x="36" y="3"/>
                      <a:pt x="36" y="3"/>
                      <a:pt x="37" y="2"/>
                    </a:cubicBezTo>
                    <a:cubicBezTo>
                      <a:pt x="35" y="1"/>
                      <a:pt x="34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6" name="Freeform 9951"/>
              <p:cNvSpPr>
                <a:spLocks noEditPoints="1"/>
              </p:cNvSpPr>
              <p:nvPr/>
            </p:nvSpPr>
            <p:spPr bwMode="auto">
              <a:xfrm>
                <a:off x="-210" y="3325"/>
                <a:ext cx="12" cy="10"/>
              </a:xfrm>
              <a:custGeom>
                <a:avLst/>
                <a:gdLst>
                  <a:gd name="T0" fmla="*/ 1 w 5"/>
                  <a:gd name="T1" fmla="*/ 1 h 4"/>
                  <a:gd name="T2" fmla="*/ 0 w 5"/>
                  <a:gd name="T3" fmla="*/ 2 h 4"/>
                  <a:gd name="T4" fmla="*/ 2 w 5"/>
                  <a:gd name="T5" fmla="*/ 2 h 4"/>
                  <a:gd name="T6" fmla="*/ 4 w 5"/>
                  <a:gd name="T7" fmla="*/ 4 h 4"/>
                  <a:gd name="T8" fmla="*/ 5 w 5"/>
                  <a:gd name="T9" fmla="*/ 4 h 4"/>
                  <a:gd name="T10" fmla="*/ 1 w 5"/>
                  <a:gd name="T11" fmla="*/ 1 h 4"/>
                  <a:gd name="T12" fmla="*/ 1 w 5"/>
                  <a:gd name="T13" fmla="*/ 0 h 4"/>
                  <a:gd name="T14" fmla="*/ 1 w 5"/>
                  <a:gd name="T15" fmla="*/ 1 h 4"/>
                  <a:gd name="T16" fmla="*/ 5 w 5"/>
                  <a:gd name="T17" fmla="*/ 3 h 4"/>
                  <a:gd name="T18" fmla="*/ 5 w 5"/>
                  <a:gd name="T19" fmla="*/ 2 h 4"/>
                  <a:gd name="T20" fmla="*/ 1 w 5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4">
                    <a:moveTo>
                      <a:pt x="1" y="1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3" y="3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2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7" name="Freeform 9952"/>
              <p:cNvSpPr>
                <a:spLocks noEditPoints="1"/>
              </p:cNvSpPr>
              <p:nvPr/>
            </p:nvSpPr>
            <p:spPr bwMode="auto">
              <a:xfrm>
                <a:off x="-241" y="3323"/>
                <a:ext cx="187" cy="16"/>
              </a:xfrm>
              <a:custGeom>
                <a:avLst/>
                <a:gdLst>
                  <a:gd name="T0" fmla="*/ 0 w 79"/>
                  <a:gd name="T1" fmla="*/ 7 h 7"/>
                  <a:gd name="T2" fmla="*/ 0 w 79"/>
                  <a:gd name="T3" fmla="*/ 7 h 7"/>
                  <a:gd name="T4" fmla="*/ 1 w 79"/>
                  <a:gd name="T5" fmla="*/ 7 h 7"/>
                  <a:gd name="T6" fmla="*/ 1 w 79"/>
                  <a:gd name="T7" fmla="*/ 7 h 7"/>
                  <a:gd name="T8" fmla="*/ 0 w 79"/>
                  <a:gd name="T9" fmla="*/ 7 h 7"/>
                  <a:gd name="T10" fmla="*/ 2 w 79"/>
                  <a:gd name="T11" fmla="*/ 3 h 7"/>
                  <a:gd name="T12" fmla="*/ 1 w 79"/>
                  <a:gd name="T13" fmla="*/ 5 h 7"/>
                  <a:gd name="T14" fmla="*/ 3 w 79"/>
                  <a:gd name="T15" fmla="*/ 5 h 7"/>
                  <a:gd name="T16" fmla="*/ 3 w 79"/>
                  <a:gd name="T17" fmla="*/ 4 h 7"/>
                  <a:gd name="T18" fmla="*/ 3 w 79"/>
                  <a:gd name="T19" fmla="*/ 4 h 7"/>
                  <a:gd name="T20" fmla="*/ 2 w 79"/>
                  <a:gd name="T21" fmla="*/ 3 h 7"/>
                  <a:gd name="T22" fmla="*/ 4 w 79"/>
                  <a:gd name="T23" fmla="*/ 1 h 7"/>
                  <a:gd name="T24" fmla="*/ 3 w 79"/>
                  <a:gd name="T25" fmla="*/ 2 h 7"/>
                  <a:gd name="T26" fmla="*/ 4 w 79"/>
                  <a:gd name="T27" fmla="*/ 2 h 7"/>
                  <a:gd name="T28" fmla="*/ 5 w 79"/>
                  <a:gd name="T29" fmla="*/ 2 h 7"/>
                  <a:gd name="T30" fmla="*/ 4 w 79"/>
                  <a:gd name="T31" fmla="*/ 1 h 7"/>
                  <a:gd name="T32" fmla="*/ 78 w 79"/>
                  <a:gd name="T33" fmla="*/ 0 h 7"/>
                  <a:gd name="T34" fmla="*/ 77 w 79"/>
                  <a:gd name="T35" fmla="*/ 1 h 7"/>
                  <a:gd name="T36" fmla="*/ 79 w 79"/>
                  <a:gd name="T37" fmla="*/ 2 h 7"/>
                  <a:gd name="T38" fmla="*/ 79 w 79"/>
                  <a:gd name="T39" fmla="*/ 1 h 7"/>
                  <a:gd name="T40" fmla="*/ 78 w 79"/>
                  <a:gd name="T4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9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2" y="3"/>
                    </a:moveTo>
                    <a:cubicBezTo>
                      <a:pt x="2" y="4"/>
                      <a:pt x="2" y="4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2" y="3"/>
                    </a:cubicBezTo>
                    <a:moveTo>
                      <a:pt x="4" y="1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78" y="0"/>
                    </a:moveTo>
                    <a:cubicBezTo>
                      <a:pt x="78" y="0"/>
                      <a:pt x="78" y="1"/>
                      <a:pt x="77" y="1"/>
                    </a:cubicBezTo>
                    <a:cubicBezTo>
                      <a:pt x="78" y="2"/>
                      <a:pt x="78" y="2"/>
                      <a:pt x="79" y="2"/>
                    </a:cubicBezTo>
                    <a:cubicBezTo>
                      <a:pt x="79" y="2"/>
                      <a:pt x="79" y="1"/>
                      <a:pt x="79" y="1"/>
                    </a:cubicBezTo>
                    <a:cubicBezTo>
                      <a:pt x="79" y="0"/>
                      <a:pt x="79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8" name="Freeform 9953"/>
              <p:cNvSpPr>
                <a:spLocks noEditPoints="1"/>
              </p:cNvSpPr>
              <p:nvPr/>
            </p:nvSpPr>
            <p:spPr bwMode="auto">
              <a:xfrm>
                <a:off x="-241" y="3327"/>
                <a:ext cx="10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5 h 5"/>
                  <a:gd name="T4" fmla="*/ 1 w 4"/>
                  <a:gd name="T5" fmla="*/ 5 h 5"/>
                  <a:gd name="T6" fmla="*/ 3 w 4"/>
                  <a:gd name="T7" fmla="*/ 3 h 5"/>
                  <a:gd name="T8" fmla="*/ 1 w 4"/>
                  <a:gd name="T9" fmla="*/ 3 h 5"/>
                  <a:gd name="T10" fmla="*/ 3 w 4"/>
                  <a:gd name="T11" fmla="*/ 0 h 5"/>
                  <a:gd name="T12" fmla="*/ 2 w 4"/>
                  <a:gd name="T13" fmla="*/ 1 h 5"/>
                  <a:gd name="T14" fmla="*/ 3 w 4"/>
                  <a:gd name="T15" fmla="*/ 2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3"/>
                      <a:pt x="1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3" name="Group 10155"/>
            <p:cNvGrpSpPr>
              <a:grpSpLocks/>
            </p:cNvGrpSpPr>
            <p:nvPr/>
          </p:nvGrpSpPr>
          <p:grpSpPr bwMode="auto">
            <a:xfrm>
              <a:off x="-903296" y="5278416"/>
              <a:ext cx="1023950" cy="966784"/>
              <a:chOff x="-569" y="3325"/>
              <a:chExt cx="645" cy="609"/>
            </a:xfrm>
            <a:solidFill>
              <a:schemeClr val="bg1"/>
            </a:solidFill>
          </p:grpSpPr>
          <p:sp>
            <p:nvSpPr>
              <p:cNvPr id="539" name="Freeform 9955"/>
              <p:cNvSpPr>
                <a:spLocks noEditPoints="1"/>
              </p:cNvSpPr>
              <p:nvPr/>
            </p:nvSpPr>
            <p:spPr bwMode="auto">
              <a:xfrm>
                <a:off x="-219" y="3325"/>
                <a:ext cx="255" cy="14"/>
              </a:xfrm>
              <a:custGeom>
                <a:avLst/>
                <a:gdLst>
                  <a:gd name="T0" fmla="*/ 9 w 108"/>
                  <a:gd name="T1" fmla="*/ 4 h 6"/>
                  <a:gd name="T2" fmla="*/ 9 w 108"/>
                  <a:gd name="T3" fmla="*/ 5 h 6"/>
                  <a:gd name="T4" fmla="*/ 10 w 108"/>
                  <a:gd name="T5" fmla="*/ 6 h 6"/>
                  <a:gd name="T6" fmla="*/ 11 w 108"/>
                  <a:gd name="T7" fmla="*/ 5 h 6"/>
                  <a:gd name="T8" fmla="*/ 9 w 108"/>
                  <a:gd name="T9" fmla="*/ 4 h 6"/>
                  <a:gd name="T10" fmla="*/ 10 w 108"/>
                  <a:gd name="T11" fmla="*/ 4 h 6"/>
                  <a:gd name="T12" fmla="*/ 9 w 108"/>
                  <a:gd name="T13" fmla="*/ 4 h 6"/>
                  <a:gd name="T14" fmla="*/ 11 w 108"/>
                  <a:gd name="T15" fmla="*/ 5 h 6"/>
                  <a:gd name="T16" fmla="*/ 11 w 108"/>
                  <a:gd name="T17" fmla="*/ 5 h 6"/>
                  <a:gd name="T18" fmla="*/ 10 w 108"/>
                  <a:gd name="T19" fmla="*/ 4 h 6"/>
                  <a:gd name="T20" fmla="*/ 11 w 108"/>
                  <a:gd name="T21" fmla="*/ 2 h 6"/>
                  <a:gd name="T22" fmla="*/ 10 w 108"/>
                  <a:gd name="T23" fmla="*/ 3 h 6"/>
                  <a:gd name="T24" fmla="*/ 11 w 108"/>
                  <a:gd name="T25" fmla="*/ 4 h 6"/>
                  <a:gd name="T26" fmla="*/ 12 w 108"/>
                  <a:gd name="T27" fmla="*/ 3 h 6"/>
                  <a:gd name="T28" fmla="*/ 11 w 108"/>
                  <a:gd name="T29" fmla="*/ 2 h 6"/>
                  <a:gd name="T30" fmla="*/ 1 w 108"/>
                  <a:gd name="T31" fmla="*/ 1 h 6"/>
                  <a:gd name="T32" fmla="*/ 0 w 108"/>
                  <a:gd name="T33" fmla="*/ 3 h 6"/>
                  <a:gd name="T34" fmla="*/ 2 w 108"/>
                  <a:gd name="T35" fmla="*/ 4 h 6"/>
                  <a:gd name="T36" fmla="*/ 3 w 108"/>
                  <a:gd name="T37" fmla="*/ 2 h 6"/>
                  <a:gd name="T38" fmla="*/ 1 w 108"/>
                  <a:gd name="T39" fmla="*/ 1 h 6"/>
                  <a:gd name="T40" fmla="*/ 73 w 108"/>
                  <a:gd name="T41" fmla="*/ 1 h 6"/>
                  <a:gd name="T42" fmla="*/ 72 w 108"/>
                  <a:gd name="T43" fmla="*/ 2 h 6"/>
                  <a:gd name="T44" fmla="*/ 72 w 108"/>
                  <a:gd name="T45" fmla="*/ 3 h 6"/>
                  <a:gd name="T46" fmla="*/ 78 w 108"/>
                  <a:gd name="T47" fmla="*/ 6 h 6"/>
                  <a:gd name="T48" fmla="*/ 79 w 108"/>
                  <a:gd name="T49" fmla="*/ 4 h 6"/>
                  <a:gd name="T50" fmla="*/ 73 w 108"/>
                  <a:gd name="T51" fmla="*/ 1 h 6"/>
                  <a:gd name="T52" fmla="*/ 11 w 108"/>
                  <a:gd name="T53" fmla="*/ 1 h 6"/>
                  <a:gd name="T54" fmla="*/ 11 w 108"/>
                  <a:gd name="T55" fmla="*/ 2 h 6"/>
                  <a:gd name="T56" fmla="*/ 12 w 108"/>
                  <a:gd name="T57" fmla="*/ 3 h 6"/>
                  <a:gd name="T58" fmla="*/ 13 w 108"/>
                  <a:gd name="T59" fmla="*/ 1 h 6"/>
                  <a:gd name="T60" fmla="*/ 11 w 108"/>
                  <a:gd name="T61" fmla="*/ 1 h 6"/>
                  <a:gd name="T62" fmla="*/ 107 w 108"/>
                  <a:gd name="T63" fmla="*/ 0 h 6"/>
                  <a:gd name="T64" fmla="*/ 106 w 108"/>
                  <a:gd name="T65" fmla="*/ 2 h 6"/>
                  <a:gd name="T66" fmla="*/ 107 w 108"/>
                  <a:gd name="T67" fmla="*/ 3 h 6"/>
                  <a:gd name="T68" fmla="*/ 108 w 108"/>
                  <a:gd name="T69" fmla="*/ 1 h 6"/>
                  <a:gd name="T70" fmla="*/ 107 w 108"/>
                  <a:gd name="T71" fmla="*/ 0 h 6"/>
                  <a:gd name="T72" fmla="*/ 17 w 108"/>
                  <a:gd name="T73" fmla="*/ 0 h 6"/>
                  <a:gd name="T74" fmla="*/ 16 w 108"/>
                  <a:gd name="T75" fmla="*/ 1 h 6"/>
                  <a:gd name="T76" fmla="*/ 21 w 108"/>
                  <a:gd name="T77" fmla="*/ 4 h 6"/>
                  <a:gd name="T78" fmla="*/ 23 w 108"/>
                  <a:gd name="T79" fmla="*/ 5 h 6"/>
                  <a:gd name="T80" fmla="*/ 24 w 108"/>
                  <a:gd name="T81" fmla="*/ 4 h 6"/>
                  <a:gd name="T82" fmla="*/ 17 w 108"/>
                  <a:gd name="T83" fmla="*/ 0 h 6"/>
                  <a:gd name="T84" fmla="*/ 106 w 108"/>
                  <a:gd name="T85" fmla="*/ 0 h 6"/>
                  <a:gd name="T86" fmla="*/ 105 w 108"/>
                  <a:gd name="T87" fmla="*/ 2 h 6"/>
                  <a:gd name="T88" fmla="*/ 105 w 108"/>
                  <a:gd name="T89" fmla="*/ 2 h 6"/>
                  <a:gd name="T90" fmla="*/ 106 w 108"/>
                  <a:gd name="T91" fmla="*/ 0 h 6"/>
                  <a:gd name="T92" fmla="*/ 106 w 108"/>
                  <a:gd name="T9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8" h="6">
                    <a:moveTo>
                      <a:pt x="9" y="4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1" y="5"/>
                    </a:cubicBezTo>
                    <a:cubicBezTo>
                      <a:pt x="10" y="5"/>
                      <a:pt x="10" y="5"/>
                      <a:pt x="9" y="4"/>
                    </a:cubicBezTo>
                    <a:moveTo>
                      <a:pt x="10" y="4"/>
                    </a:moveTo>
                    <a:cubicBezTo>
                      <a:pt x="10" y="4"/>
                      <a:pt x="10" y="4"/>
                      <a:pt x="9" y="4"/>
                    </a:cubicBezTo>
                    <a:cubicBezTo>
                      <a:pt x="10" y="4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0" y="4"/>
                      <a:pt x="10" y="4"/>
                    </a:cubicBezTo>
                    <a:moveTo>
                      <a:pt x="11" y="2"/>
                    </a:moveTo>
                    <a:cubicBezTo>
                      <a:pt x="11" y="2"/>
                      <a:pt x="10" y="3"/>
                      <a:pt x="10" y="3"/>
                    </a:cubicBezTo>
                    <a:cubicBezTo>
                      <a:pt x="11" y="3"/>
                      <a:pt x="11" y="3"/>
                      <a:pt x="11" y="4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2"/>
                      <a:pt x="11" y="2"/>
                      <a:pt x="11" y="2"/>
                    </a:cubicBezTo>
                    <a:moveTo>
                      <a:pt x="1" y="1"/>
                    </a:moveTo>
                    <a:cubicBezTo>
                      <a:pt x="1" y="2"/>
                      <a:pt x="1" y="2"/>
                      <a:pt x="0" y="3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3" y="2"/>
                    </a:cubicBezTo>
                    <a:cubicBezTo>
                      <a:pt x="2" y="2"/>
                      <a:pt x="2" y="2"/>
                      <a:pt x="1" y="1"/>
                    </a:cubicBezTo>
                    <a:moveTo>
                      <a:pt x="73" y="1"/>
                    </a:moveTo>
                    <a:cubicBezTo>
                      <a:pt x="72" y="1"/>
                      <a:pt x="72" y="2"/>
                      <a:pt x="72" y="2"/>
                    </a:cubicBezTo>
                    <a:cubicBezTo>
                      <a:pt x="72" y="2"/>
                      <a:pt x="72" y="3"/>
                      <a:pt x="72" y="3"/>
                    </a:cubicBezTo>
                    <a:cubicBezTo>
                      <a:pt x="74" y="4"/>
                      <a:pt x="76" y="5"/>
                      <a:pt x="78" y="6"/>
                    </a:cubicBezTo>
                    <a:cubicBezTo>
                      <a:pt x="79" y="6"/>
                      <a:pt x="79" y="5"/>
                      <a:pt x="79" y="4"/>
                    </a:cubicBezTo>
                    <a:cubicBezTo>
                      <a:pt x="77" y="3"/>
                      <a:pt x="75" y="2"/>
                      <a:pt x="73" y="1"/>
                    </a:cubicBezTo>
                    <a:moveTo>
                      <a:pt x="11" y="1"/>
                    </a:moveTo>
                    <a:cubicBezTo>
                      <a:pt x="11" y="1"/>
                      <a:pt x="11" y="1"/>
                      <a:pt x="11" y="2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2"/>
                      <a:pt x="13" y="2"/>
                      <a:pt x="13" y="1"/>
                    </a:cubicBezTo>
                    <a:cubicBezTo>
                      <a:pt x="12" y="1"/>
                      <a:pt x="12" y="1"/>
                      <a:pt x="11" y="1"/>
                    </a:cubicBezTo>
                    <a:moveTo>
                      <a:pt x="107" y="0"/>
                    </a:moveTo>
                    <a:cubicBezTo>
                      <a:pt x="106" y="1"/>
                      <a:pt x="106" y="2"/>
                      <a:pt x="106" y="2"/>
                    </a:cubicBezTo>
                    <a:cubicBezTo>
                      <a:pt x="107" y="3"/>
                      <a:pt x="107" y="3"/>
                      <a:pt x="107" y="3"/>
                    </a:cubicBezTo>
                    <a:cubicBezTo>
                      <a:pt x="107" y="2"/>
                      <a:pt x="108" y="2"/>
                      <a:pt x="108" y="1"/>
                    </a:cubicBezTo>
                    <a:cubicBezTo>
                      <a:pt x="107" y="0"/>
                      <a:pt x="107" y="0"/>
                      <a:pt x="107" y="0"/>
                    </a:cubicBezTo>
                    <a:moveTo>
                      <a:pt x="17" y="0"/>
                    </a:moveTo>
                    <a:cubicBezTo>
                      <a:pt x="16" y="0"/>
                      <a:pt x="16" y="1"/>
                      <a:pt x="16" y="1"/>
                    </a:cubicBezTo>
                    <a:cubicBezTo>
                      <a:pt x="18" y="2"/>
                      <a:pt x="19" y="3"/>
                      <a:pt x="21" y="4"/>
                    </a:cubicBezTo>
                    <a:cubicBezTo>
                      <a:pt x="21" y="4"/>
                      <a:pt x="22" y="5"/>
                      <a:pt x="23" y="5"/>
                    </a:cubicBezTo>
                    <a:cubicBezTo>
                      <a:pt x="23" y="5"/>
                      <a:pt x="23" y="5"/>
                      <a:pt x="24" y="4"/>
                    </a:cubicBezTo>
                    <a:cubicBezTo>
                      <a:pt x="21" y="3"/>
                      <a:pt x="19" y="1"/>
                      <a:pt x="17" y="0"/>
                    </a:cubicBezTo>
                    <a:moveTo>
                      <a:pt x="106" y="0"/>
                    </a:moveTo>
                    <a:cubicBezTo>
                      <a:pt x="106" y="1"/>
                      <a:pt x="106" y="1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1"/>
                      <a:pt x="106" y="1"/>
                      <a:pt x="106" y="0"/>
                    </a:cubicBezTo>
                    <a:cubicBezTo>
                      <a:pt x="106" y="0"/>
                      <a:pt x="106" y="0"/>
                      <a:pt x="10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0" name="Freeform 9956"/>
              <p:cNvSpPr>
                <a:spLocks noEditPoints="1"/>
              </p:cNvSpPr>
              <p:nvPr/>
            </p:nvSpPr>
            <p:spPr bwMode="auto">
              <a:xfrm>
                <a:off x="-198" y="3332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2 w 2"/>
                  <a:gd name="T15" fmla="*/ 2 h 2"/>
                  <a:gd name="T16" fmla="*/ 2 w 2"/>
                  <a:gd name="T17" fmla="*/ 1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1" name="Freeform 9957"/>
              <p:cNvSpPr>
                <a:spLocks noEditPoints="1"/>
              </p:cNvSpPr>
              <p:nvPr/>
            </p:nvSpPr>
            <p:spPr bwMode="auto">
              <a:xfrm>
                <a:off x="-191" y="3332"/>
                <a:ext cx="132" cy="21"/>
              </a:xfrm>
              <a:custGeom>
                <a:avLst/>
                <a:gdLst>
                  <a:gd name="T0" fmla="*/ 1 w 56"/>
                  <a:gd name="T1" fmla="*/ 4 h 9"/>
                  <a:gd name="T2" fmla="*/ 0 w 56"/>
                  <a:gd name="T3" fmla="*/ 4 h 9"/>
                  <a:gd name="T4" fmla="*/ 7 w 56"/>
                  <a:gd name="T5" fmla="*/ 9 h 9"/>
                  <a:gd name="T6" fmla="*/ 8 w 56"/>
                  <a:gd name="T7" fmla="*/ 8 h 9"/>
                  <a:gd name="T8" fmla="*/ 1 w 56"/>
                  <a:gd name="T9" fmla="*/ 4 h 9"/>
                  <a:gd name="T10" fmla="*/ 1 w 56"/>
                  <a:gd name="T11" fmla="*/ 3 h 9"/>
                  <a:gd name="T12" fmla="*/ 1 w 56"/>
                  <a:gd name="T13" fmla="*/ 3 h 9"/>
                  <a:gd name="T14" fmla="*/ 8 w 56"/>
                  <a:gd name="T15" fmla="*/ 7 h 9"/>
                  <a:gd name="T16" fmla="*/ 8 w 56"/>
                  <a:gd name="T17" fmla="*/ 7 h 9"/>
                  <a:gd name="T18" fmla="*/ 1 w 56"/>
                  <a:gd name="T19" fmla="*/ 3 h 9"/>
                  <a:gd name="T20" fmla="*/ 3 w 56"/>
                  <a:gd name="T21" fmla="*/ 0 h 9"/>
                  <a:gd name="T22" fmla="*/ 2 w 56"/>
                  <a:gd name="T23" fmla="*/ 1 h 9"/>
                  <a:gd name="T24" fmla="*/ 5 w 56"/>
                  <a:gd name="T25" fmla="*/ 3 h 9"/>
                  <a:gd name="T26" fmla="*/ 2 w 56"/>
                  <a:gd name="T27" fmla="*/ 1 h 9"/>
                  <a:gd name="T28" fmla="*/ 2 w 56"/>
                  <a:gd name="T29" fmla="*/ 2 h 9"/>
                  <a:gd name="T30" fmla="*/ 9 w 56"/>
                  <a:gd name="T31" fmla="*/ 6 h 9"/>
                  <a:gd name="T32" fmla="*/ 10 w 56"/>
                  <a:gd name="T33" fmla="*/ 4 h 9"/>
                  <a:gd name="T34" fmla="*/ 3 w 56"/>
                  <a:gd name="T35" fmla="*/ 0 h 9"/>
                  <a:gd name="T36" fmla="*/ 55 w 56"/>
                  <a:gd name="T37" fmla="*/ 0 h 9"/>
                  <a:gd name="T38" fmla="*/ 52 w 56"/>
                  <a:gd name="T39" fmla="*/ 4 h 9"/>
                  <a:gd name="T40" fmla="*/ 53 w 56"/>
                  <a:gd name="T41" fmla="*/ 5 h 9"/>
                  <a:gd name="T42" fmla="*/ 56 w 56"/>
                  <a:gd name="T43" fmla="*/ 0 h 9"/>
                  <a:gd name="T44" fmla="*/ 55 w 56"/>
                  <a:gd name="T4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9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3" y="6"/>
                      <a:pt x="5" y="7"/>
                      <a:pt x="7" y="9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6" y="7"/>
                      <a:pt x="3" y="5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5"/>
                      <a:pt x="6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6"/>
                      <a:pt x="4" y="4"/>
                      <a:pt x="1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4" y="2"/>
                      <a:pt x="3" y="2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4" y="4"/>
                      <a:pt x="6" y="5"/>
                      <a:pt x="9" y="6"/>
                    </a:cubicBezTo>
                    <a:cubicBezTo>
                      <a:pt x="9" y="5"/>
                      <a:pt x="10" y="5"/>
                      <a:pt x="10" y="4"/>
                    </a:cubicBezTo>
                    <a:cubicBezTo>
                      <a:pt x="8" y="2"/>
                      <a:pt x="5" y="1"/>
                      <a:pt x="3" y="0"/>
                    </a:cubicBezTo>
                    <a:moveTo>
                      <a:pt x="55" y="0"/>
                    </a:moveTo>
                    <a:cubicBezTo>
                      <a:pt x="54" y="1"/>
                      <a:pt x="53" y="3"/>
                      <a:pt x="52" y="4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4" y="3"/>
                      <a:pt x="55" y="2"/>
                      <a:pt x="56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2" name="Freeform 9958"/>
              <p:cNvSpPr>
                <a:spLocks noEditPoints="1"/>
              </p:cNvSpPr>
              <p:nvPr/>
            </p:nvSpPr>
            <p:spPr bwMode="auto">
              <a:xfrm>
                <a:off x="-189" y="3337"/>
                <a:ext cx="19" cy="14"/>
              </a:xfrm>
              <a:custGeom>
                <a:avLst/>
                <a:gdLst>
                  <a:gd name="T0" fmla="*/ 0 w 8"/>
                  <a:gd name="T1" fmla="*/ 1 h 6"/>
                  <a:gd name="T2" fmla="*/ 0 w 8"/>
                  <a:gd name="T3" fmla="*/ 2 h 6"/>
                  <a:gd name="T4" fmla="*/ 7 w 8"/>
                  <a:gd name="T5" fmla="*/ 6 h 6"/>
                  <a:gd name="T6" fmla="*/ 7 w 8"/>
                  <a:gd name="T7" fmla="*/ 5 h 6"/>
                  <a:gd name="T8" fmla="*/ 0 w 8"/>
                  <a:gd name="T9" fmla="*/ 1 h 6"/>
                  <a:gd name="T10" fmla="*/ 1 w 8"/>
                  <a:gd name="T11" fmla="*/ 0 h 6"/>
                  <a:gd name="T12" fmla="*/ 0 w 8"/>
                  <a:gd name="T13" fmla="*/ 1 h 6"/>
                  <a:gd name="T14" fmla="*/ 7 w 8"/>
                  <a:gd name="T15" fmla="*/ 5 h 6"/>
                  <a:gd name="T16" fmla="*/ 8 w 8"/>
                  <a:gd name="T17" fmla="*/ 4 h 6"/>
                  <a:gd name="T18" fmla="*/ 1 w 8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6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2" y="3"/>
                      <a:pt x="5" y="5"/>
                      <a:pt x="7" y="6"/>
                    </a:cubicBezTo>
                    <a:cubicBezTo>
                      <a:pt x="7" y="6"/>
                      <a:pt x="7" y="6"/>
                      <a:pt x="7" y="5"/>
                    </a:cubicBezTo>
                    <a:cubicBezTo>
                      <a:pt x="5" y="4"/>
                      <a:pt x="2" y="3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3" y="2"/>
                      <a:pt x="5" y="4"/>
                      <a:pt x="7" y="5"/>
                    </a:cubicBezTo>
                    <a:cubicBezTo>
                      <a:pt x="7" y="5"/>
                      <a:pt x="7" y="5"/>
                      <a:pt x="8" y="4"/>
                    </a:cubicBezTo>
                    <a:cubicBezTo>
                      <a:pt x="5" y="3"/>
                      <a:pt x="3" y="2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3" name="Freeform 9959"/>
              <p:cNvSpPr>
                <a:spLocks noEditPoints="1"/>
              </p:cNvSpPr>
              <p:nvPr/>
            </p:nvSpPr>
            <p:spPr bwMode="auto">
              <a:xfrm>
                <a:off x="-262" y="3332"/>
                <a:ext cx="312" cy="19"/>
              </a:xfrm>
              <a:custGeom>
                <a:avLst/>
                <a:gdLst>
                  <a:gd name="T0" fmla="*/ 15 w 132"/>
                  <a:gd name="T1" fmla="*/ 6 h 8"/>
                  <a:gd name="T2" fmla="*/ 15 w 132"/>
                  <a:gd name="T3" fmla="*/ 6 h 8"/>
                  <a:gd name="T4" fmla="*/ 16 w 132"/>
                  <a:gd name="T5" fmla="*/ 7 h 8"/>
                  <a:gd name="T6" fmla="*/ 16 w 132"/>
                  <a:gd name="T7" fmla="*/ 7 h 8"/>
                  <a:gd name="T8" fmla="*/ 15 w 132"/>
                  <a:gd name="T9" fmla="*/ 6 h 8"/>
                  <a:gd name="T10" fmla="*/ 17 w 132"/>
                  <a:gd name="T11" fmla="*/ 3 h 8"/>
                  <a:gd name="T12" fmla="*/ 16 w 132"/>
                  <a:gd name="T13" fmla="*/ 4 h 8"/>
                  <a:gd name="T14" fmla="*/ 17 w 132"/>
                  <a:gd name="T15" fmla="*/ 5 h 8"/>
                  <a:gd name="T16" fmla="*/ 18 w 132"/>
                  <a:gd name="T17" fmla="*/ 4 h 8"/>
                  <a:gd name="T18" fmla="*/ 17 w 132"/>
                  <a:gd name="T19" fmla="*/ 3 h 8"/>
                  <a:gd name="T20" fmla="*/ 18 w 132"/>
                  <a:gd name="T21" fmla="*/ 0 h 8"/>
                  <a:gd name="T22" fmla="*/ 18 w 132"/>
                  <a:gd name="T23" fmla="*/ 1 h 8"/>
                  <a:gd name="T24" fmla="*/ 19 w 132"/>
                  <a:gd name="T25" fmla="*/ 2 h 8"/>
                  <a:gd name="T26" fmla="*/ 20 w 132"/>
                  <a:gd name="T27" fmla="*/ 1 h 8"/>
                  <a:gd name="T28" fmla="*/ 18 w 132"/>
                  <a:gd name="T29" fmla="*/ 0 h 8"/>
                  <a:gd name="T30" fmla="*/ 55 w 132"/>
                  <a:gd name="T31" fmla="*/ 0 h 8"/>
                  <a:gd name="T32" fmla="*/ 55 w 132"/>
                  <a:gd name="T33" fmla="*/ 0 h 8"/>
                  <a:gd name="T34" fmla="*/ 63 w 132"/>
                  <a:gd name="T35" fmla="*/ 5 h 8"/>
                  <a:gd name="T36" fmla="*/ 63 w 132"/>
                  <a:gd name="T37" fmla="*/ 5 h 8"/>
                  <a:gd name="T38" fmla="*/ 55 w 132"/>
                  <a:gd name="T39" fmla="*/ 0 h 8"/>
                  <a:gd name="T40" fmla="*/ 4 w 132"/>
                  <a:gd name="T41" fmla="*/ 0 h 8"/>
                  <a:gd name="T42" fmla="*/ 0 w 132"/>
                  <a:gd name="T43" fmla="*/ 7 h 8"/>
                  <a:gd name="T44" fmla="*/ 0 w 132"/>
                  <a:gd name="T45" fmla="*/ 8 h 8"/>
                  <a:gd name="T46" fmla="*/ 5 w 132"/>
                  <a:gd name="T47" fmla="*/ 0 h 8"/>
                  <a:gd name="T48" fmla="*/ 4 w 132"/>
                  <a:gd name="T49" fmla="*/ 0 h 8"/>
                  <a:gd name="T50" fmla="*/ 130 w 132"/>
                  <a:gd name="T51" fmla="*/ 0 h 8"/>
                  <a:gd name="T52" fmla="*/ 128 w 132"/>
                  <a:gd name="T53" fmla="*/ 2 h 8"/>
                  <a:gd name="T54" fmla="*/ 128 w 132"/>
                  <a:gd name="T55" fmla="*/ 2 h 8"/>
                  <a:gd name="T56" fmla="*/ 130 w 132"/>
                  <a:gd name="T57" fmla="*/ 3 h 8"/>
                  <a:gd name="T58" fmla="*/ 132 w 132"/>
                  <a:gd name="T59" fmla="*/ 1 h 8"/>
                  <a:gd name="T60" fmla="*/ 130 w 132"/>
                  <a:gd name="T61" fmla="*/ 0 h 8"/>
                  <a:gd name="T62" fmla="*/ 22 w 132"/>
                  <a:gd name="T63" fmla="*/ 0 h 8"/>
                  <a:gd name="T64" fmla="*/ 21 w 132"/>
                  <a:gd name="T65" fmla="*/ 1 h 8"/>
                  <a:gd name="T66" fmla="*/ 25 w 132"/>
                  <a:gd name="T67" fmla="*/ 4 h 8"/>
                  <a:gd name="T68" fmla="*/ 26 w 132"/>
                  <a:gd name="T69" fmla="*/ 2 h 8"/>
                  <a:gd name="T70" fmla="*/ 22 w 132"/>
                  <a:gd name="T7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32" h="8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5" y="6"/>
                      <a:pt x="15" y="6"/>
                    </a:cubicBezTo>
                    <a:moveTo>
                      <a:pt x="17" y="3"/>
                    </a:moveTo>
                    <a:cubicBezTo>
                      <a:pt x="16" y="3"/>
                      <a:pt x="16" y="4"/>
                      <a:pt x="16" y="4"/>
                    </a:cubicBezTo>
                    <a:cubicBezTo>
                      <a:pt x="16" y="4"/>
                      <a:pt x="17" y="5"/>
                      <a:pt x="17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3"/>
                      <a:pt x="17" y="3"/>
                      <a:pt x="17" y="3"/>
                    </a:cubicBezTo>
                    <a:moveTo>
                      <a:pt x="18" y="0"/>
                    </a:moveTo>
                    <a:cubicBezTo>
                      <a:pt x="18" y="0"/>
                      <a:pt x="18" y="1"/>
                      <a:pt x="18" y="1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1"/>
                      <a:pt x="20" y="1"/>
                    </a:cubicBezTo>
                    <a:cubicBezTo>
                      <a:pt x="19" y="1"/>
                      <a:pt x="19" y="1"/>
                      <a:pt x="18" y="0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8" y="2"/>
                      <a:pt x="61" y="3"/>
                      <a:pt x="63" y="5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55" y="0"/>
                      <a:pt x="55" y="0"/>
                      <a:pt x="55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5"/>
                      <a:pt x="3" y="3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130" y="0"/>
                    </a:moveTo>
                    <a:cubicBezTo>
                      <a:pt x="129" y="1"/>
                      <a:pt x="129" y="1"/>
                      <a:pt x="128" y="2"/>
                    </a:cubicBezTo>
                    <a:cubicBezTo>
                      <a:pt x="128" y="2"/>
                      <a:pt x="128" y="2"/>
                      <a:pt x="128" y="2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1" y="3"/>
                      <a:pt x="131" y="2"/>
                      <a:pt x="132" y="1"/>
                    </a:cubicBezTo>
                    <a:cubicBezTo>
                      <a:pt x="130" y="0"/>
                      <a:pt x="130" y="0"/>
                      <a:pt x="130" y="0"/>
                    </a:cubicBezTo>
                    <a:moveTo>
                      <a:pt x="22" y="0"/>
                    </a:moveTo>
                    <a:cubicBezTo>
                      <a:pt x="21" y="0"/>
                      <a:pt x="21" y="1"/>
                      <a:pt x="21" y="1"/>
                    </a:cubicBezTo>
                    <a:cubicBezTo>
                      <a:pt x="22" y="2"/>
                      <a:pt x="23" y="3"/>
                      <a:pt x="25" y="4"/>
                    </a:cubicBezTo>
                    <a:cubicBezTo>
                      <a:pt x="25" y="3"/>
                      <a:pt x="25" y="3"/>
                      <a:pt x="26" y="2"/>
                    </a:cubicBezTo>
                    <a:cubicBezTo>
                      <a:pt x="24" y="1"/>
                      <a:pt x="23" y="1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4" name="Freeform 9960"/>
              <p:cNvSpPr>
                <a:spLocks noEditPoints="1"/>
              </p:cNvSpPr>
              <p:nvPr/>
            </p:nvSpPr>
            <p:spPr bwMode="auto">
              <a:xfrm>
                <a:off x="-226" y="3335"/>
                <a:ext cx="9" cy="14"/>
              </a:xfrm>
              <a:custGeom>
                <a:avLst/>
                <a:gdLst>
                  <a:gd name="T0" fmla="*/ 0 w 4"/>
                  <a:gd name="T1" fmla="*/ 4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0 w 4"/>
                  <a:gd name="T9" fmla="*/ 4 h 6"/>
                  <a:gd name="T10" fmla="*/ 1 w 4"/>
                  <a:gd name="T11" fmla="*/ 3 h 6"/>
                  <a:gd name="T12" fmla="*/ 0 w 4"/>
                  <a:gd name="T13" fmla="*/ 4 h 6"/>
                  <a:gd name="T14" fmla="*/ 2 w 4"/>
                  <a:gd name="T15" fmla="*/ 5 h 6"/>
                  <a:gd name="T16" fmla="*/ 2 w 4"/>
                  <a:gd name="T17" fmla="*/ 4 h 6"/>
                  <a:gd name="T18" fmla="*/ 1 w 4"/>
                  <a:gd name="T19" fmla="*/ 3 h 6"/>
                  <a:gd name="T20" fmla="*/ 3 w 4"/>
                  <a:gd name="T21" fmla="*/ 0 h 6"/>
                  <a:gd name="T22" fmla="*/ 2 w 4"/>
                  <a:gd name="T23" fmla="*/ 2 h 6"/>
                  <a:gd name="T24" fmla="*/ 3 w 4"/>
                  <a:gd name="T25" fmla="*/ 3 h 6"/>
                  <a:gd name="T26" fmla="*/ 4 w 4"/>
                  <a:gd name="T27" fmla="*/ 1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4"/>
                    </a:cubicBezTo>
                    <a:cubicBezTo>
                      <a:pt x="1" y="4"/>
                      <a:pt x="1" y="4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3" y="2"/>
                      <a:pt x="3" y="3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5" name="Freeform 9961"/>
              <p:cNvSpPr>
                <a:spLocks/>
              </p:cNvSpPr>
              <p:nvPr/>
            </p:nvSpPr>
            <p:spPr bwMode="auto">
              <a:xfrm>
                <a:off x="-226" y="3344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6" name="Freeform 9962"/>
              <p:cNvSpPr>
                <a:spLocks noEditPoints="1"/>
              </p:cNvSpPr>
              <p:nvPr/>
            </p:nvSpPr>
            <p:spPr bwMode="auto">
              <a:xfrm>
                <a:off x="-260" y="3335"/>
                <a:ext cx="279" cy="21"/>
              </a:xfrm>
              <a:custGeom>
                <a:avLst/>
                <a:gdLst>
                  <a:gd name="T0" fmla="*/ 16 w 118"/>
                  <a:gd name="T1" fmla="*/ 6 h 9"/>
                  <a:gd name="T2" fmla="*/ 16 w 118"/>
                  <a:gd name="T3" fmla="*/ 7 h 9"/>
                  <a:gd name="T4" fmla="*/ 20 w 118"/>
                  <a:gd name="T5" fmla="*/ 9 h 9"/>
                  <a:gd name="T6" fmla="*/ 20 w 118"/>
                  <a:gd name="T7" fmla="*/ 9 h 9"/>
                  <a:gd name="T8" fmla="*/ 16 w 118"/>
                  <a:gd name="T9" fmla="*/ 6 h 9"/>
                  <a:gd name="T10" fmla="*/ 18 w 118"/>
                  <a:gd name="T11" fmla="*/ 3 h 9"/>
                  <a:gd name="T12" fmla="*/ 17 w 118"/>
                  <a:gd name="T13" fmla="*/ 4 h 9"/>
                  <a:gd name="T14" fmla="*/ 21 w 118"/>
                  <a:gd name="T15" fmla="*/ 7 h 9"/>
                  <a:gd name="T16" fmla="*/ 22 w 118"/>
                  <a:gd name="T17" fmla="*/ 6 h 9"/>
                  <a:gd name="T18" fmla="*/ 18 w 118"/>
                  <a:gd name="T19" fmla="*/ 3 h 9"/>
                  <a:gd name="T20" fmla="*/ 19 w 118"/>
                  <a:gd name="T21" fmla="*/ 1 h 9"/>
                  <a:gd name="T22" fmla="*/ 19 w 118"/>
                  <a:gd name="T23" fmla="*/ 1 h 9"/>
                  <a:gd name="T24" fmla="*/ 23 w 118"/>
                  <a:gd name="T25" fmla="*/ 4 h 9"/>
                  <a:gd name="T26" fmla="*/ 23 w 118"/>
                  <a:gd name="T27" fmla="*/ 3 h 9"/>
                  <a:gd name="T28" fmla="*/ 19 w 118"/>
                  <a:gd name="T29" fmla="*/ 1 h 9"/>
                  <a:gd name="T30" fmla="*/ 87 w 118"/>
                  <a:gd name="T31" fmla="*/ 1 h 9"/>
                  <a:gd name="T32" fmla="*/ 84 w 118"/>
                  <a:gd name="T33" fmla="*/ 5 h 9"/>
                  <a:gd name="T34" fmla="*/ 91 w 118"/>
                  <a:gd name="T35" fmla="*/ 9 h 9"/>
                  <a:gd name="T36" fmla="*/ 94 w 118"/>
                  <a:gd name="T37" fmla="*/ 5 h 9"/>
                  <a:gd name="T38" fmla="*/ 87 w 118"/>
                  <a:gd name="T39" fmla="*/ 1 h 9"/>
                  <a:gd name="T40" fmla="*/ 97 w 118"/>
                  <a:gd name="T41" fmla="*/ 1 h 9"/>
                  <a:gd name="T42" fmla="*/ 95 w 118"/>
                  <a:gd name="T43" fmla="*/ 3 h 9"/>
                  <a:gd name="T44" fmla="*/ 100 w 118"/>
                  <a:gd name="T45" fmla="*/ 5 h 9"/>
                  <a:gd name="T46" fmla="*/ 102 w 118"/>
                  <a:gd name="T47" fmla="*/ 3 h 9"/>
                  <a:gd name="T48" fmla="*/ 98 w 118"/>
                  <a:gd name="T49" fmla="*/ 1 h 9"/>
                  <a:gd name="T50" fmla="*/ 97 w 118"/>
                  <a:gd name="T51" fmla="*/ 1 h 9"/>
                  <a:gd name="T52" fmla="*/ 54 w 118"/>
                  <a:gd name="T53" fmla="*/ 0 h 9"/>
                  <a:gd name="T54" fmla="*/ 53 w 118"/>
                  <a:gd name="T55" fmla="*/ 1 h 9"/>
                  <a:gd name="T56" fmla="*/ 61 w 118"/>
                  <a:gd name="T57" fmla="*/ 6 h 9"/>
                  <a:gd name="T58" fmla="*/ 62 w 118"/>
                  <a:gd name="T59" fmla="*/ 5 h 9"/>
                  <a:gd name="T60" fmla="*/ 54 w 118"/>
                  <a:gd name="T61" fmla="*/ 0 h 9"/>
                  <a:gd name="T62" fmla="*/ 118 w 118"/>
                  <a:gd name="T63" fmla="*/ 0 h 9"/>
                  <a:gd name="T64" fmla="*/ 115 w 118"/>
                  <a:gd name="T65" fmla="*/ 5 h 9"/>
                  <a:gd name="T66" fmla="*/ 115 w 118"/>
                  <a:gd name="T67" fmla="*/ 6 h 9"/>
                  <a:gd name="T68" fmla="*/ 118 w 118"/>
                  <a:gd name="T69" fmla="*/ 0 h 9"/>
                  <a:gd name="T70" fmla="*/ 118 w 118"/>
                  <a:gd name="T71" fmla="*/ 0 h 9"/>
                  <a:gd name="T72" fmla="*/ 5 w 118"/>
                  <a:gd name="T73" fmla="*/ 0 h 9"/>
                  <a:gd name="T74" fmla="*/ 0 w 118"/>
                  <a:gd name="T75" fmla="*/ 7 h 9"/>
                  <a:gd name="T76" fmla="*/ 2 w 118"/>
                  <a:gd name="T77" fmla="*/ 8 h 9"/>
                  <a:gd name="T78" fmla="*/ 6 w 118"/>
                  <a:gd name="T79" fmla="*/ 1 h 9"/>
                  <a:gd name="T80" fmla="*/ 5 w 118"/>
                  <a:gd name="T81" fmla="*/ 0 h 9"/>
                  <a:gd name="T82" fmla="*/ 4 w 118"/>
                  <a:gd name="T83" fmla="*/ 0 h 9"/>
                  <a:gd name="T84" fmla="*/ 0 w 118"/>
                  <a:gd name="T85" fmla="*/ 7 h 9"/>
                  <a:gd name="T86" fmla="*/ 0 w 118"/>
                  <a:gd name="T87" fmla="*/ 7 h 9"/>
                  <a:gd name="T88" fmla="*/ 3 w 118"/>
                  <a:gd name="T89" fmla="*/ 1 h 9"/>
                  <a:gd name="T90" fmla="*/ 4 w 118"/>
                  <a:gd name="T91" fmla="*/ 0 h 9"/>
                  <a:gd name="T92" fmla="*/ 4 w 118"/>
                  <a:gd name="T9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8" h="9">
                    <a:moveTo>
                      <a:pt x="16" y="6"/>
                    </a:moveTo>
                    <a:cubicBezTo>
                      <a:pt x="16" y="6"/>
                      <a:pt x="16" y="7"/>
                      <a:pt x="16" y="7"/>
                    </a:cubicBezTo>
                    <a:cubicBezTo>
                      <a:pt x="17" y="7"/>
                      <a:pt x="19" y="8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8"/>
                      <a:pt x="17" y="7"/>
                      <a:pt x="16" y="6"/>
                    </a:cubicBezTo>
                    <a:moveTo>
                      <a:pt x="18" y="3"/>
                    </a:moveTo>
                    <a:cubicBezTo>
                      <a:pt x="18" y="4"/>
                      <a:pt x="18" y="4"/>
                      <a:pt x="17" y="4"/>
                    </a:cubicBezTo>
                    <a:cubicBezTo>
                      <a:pt x="19" y="5"/>
                      <a:pt x="20" y="6"/>
                      <a:pt x="21" y="7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1" y="5"/>
                      <a:pt x="19" y="4"/>
                      <a:pt x="18" y="3"/>
                    </a:cubicBezTo>
                    <a:moveTo>
                      <a:pt x="19" y="1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3" y="3"/>
                      <a:pt x="23" y="3"/>
                    </a:cubicBezTo>
                    <a:cubicBezTo>
                      <a:pt x="22" y="2"/>
                      <a:pt x="21" y="2"/>
                      <a:pt x="19" y="1"/>
                    </a:cubicBezTo>
                    <a:moveTo>
                      <a:pt x="87" y="1"/>
                    </a:moveTo>
                    <a:cubicBezTo>
                      <a:pt x="86" y="2"/>
                      <a:pt x="85" y="4"/>
                      <a:pt x="84" y="5"/>
                    </a:cubicBezTo>
                    <a:cubicBezTo>
                      <a:pt x="87" y="7"/>
                      <a:pt x="89" y="8"/>
                      <a:pt x="91" y="9"/>
                    </a:cubicBezTo>
                    <a:cubicBezTo>
                      <a:pt x="92" y="8"/>
                      <a:pt x="93" y="6"/>
                      <a:pt x="94" y="5"/>
                    </a:cubicBezTo>
                    <a:cubicBezTo>
                      <a:pt x="87" y="1"/>
                      <a:pt x="87" y="1"/>
                      <a:pt x="87" y="1"/>
                    </a:cubicBezTo>
                    <a:moveTo>
                      <a:pt x="97" y="1"/>
                    </a:moveTo>
                    <a:cubicBezTo>
                      <a:pt x="96" y="1"/>
                      <a:pt x="96" y="2"/>
                      <a:pt x="95" y="3"/>
                    </a:cubicBezTo>
                    <a:cubicBezTo>
                      <a:pt x="97" y="3"/>
                      <a:pt x="99" y="4"/>
                      <a:pt x="100" y="5"/>
                    </a:cubicBezTo>
                    <a:cubicBezTo>
                      <a:pt x="101" y="5"/>
                      <a:pt x="101" y="4"/>
                      <a:pt x="102" y="3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7" y="1"/>
                      <a:pt x="97" y="1"/>
                      <a:pt x="97" y="1"/>
                    </a:cubicBezTo>
                    <a:moveTo>
                      <a:pt x="54" y="0"/>
                    </a:moveTo>
                    <a:cubicBezTo>
                      <a:pt x="53" y="1"/>
                      <a:pt x="53" y="1"/>
                      <a:pt x="53" y="1"/>
                    </a:cubicBezTo>
                    <a:cubicBezTo>
                      <a:pt x="56" y="3"/>
                      <a:pt x="58" y="4"/>
                      <a:pt x="61" y="6"/>
                    </a:cubicBezTo>
                    <a:cubicBezTo>
                      <a:pt x="61" y="5"/>
                      <a:pt x="61" y="5"/>
                      <a:pt x="62" y="5"/>
                    </a:cubicBezTo>
                    <a:cubicBezTo>
                      <a:pt x="59" y="3"/>
                      <a:pt x="56" y="2"/>
                      <a:pt x="54" y="0"/>
                    </a:cubicBezTo>
                    <a:moveTo>
                      <a:pt x="118" y="0"/>
                    </a:moveTo>
                    <a:cubicBezTo>
                      <a:pt x="117" y="2"/>
                      <a:pt x="116" y="3"/>
                      <a:pt x="115" y="5"/>
                    </a:cubicBezTo>
                    <a:cubicBezTo>
                      <a:pt x="115" y="5"/>
                      <a:pt x="115" y="5"/>
                      <a:pt x="115" y="6"/>
                    </a:cubicBezTo>
                    <a:cubicBezTo>
                      <a:pt x="116" y="4"/>
                      <a:pt x="117" y="2"/>
                      <a:pt x="118" y="0"/>
                    </a:cubicBezTo>
                    <a:cubicBezTo>
                      <a:pt x="118" y="0"/>
                      <a:pt x="118" y="0"/>
                      <a:pt x="118" y="0"/>
                    </a:cubicBezTo>
                    <a:moveTo>
                      <a:pt x="5" y="0"/>
                    </a:moveTo>
                    <a:cubicBezTo>
                      <a:pt x="3" y="2"/>
                      <a:pt x="2" y="5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6"/>
                      <a:pt x="5" y="3"/>
                      <a:pt x="6" y="1"/>
                    </a:cubicBezTo>
                    <a:cubicBezTo>
                      <a:pt x="6" y="1"/>
                      <a:pt x="5" y="0"/>
                      <a:pt x="5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5"/>
                      <a:pt x="2" y="3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7" name="Freeform 9963"/>
              <p:cNvSpPr>
                <a:spLocks noEditPoints="1"/>
              </p:cNvSpPr>
              <p:nvPr/>
            </p:nvSpPr>
            <p:spPr bwMode="auto">
              <a:xfrm>
                <a:off x="-222" y="3337"/>
                <a:ext cx="17" cy="19"/>
              </a:xfrm>
              <a:custGeom>
                <a:avLst/>
                <a:gdLst>
                  <a:gd name="T0" fmla="*/ 1 w 7"/>
                  <a:gd name="T1" fmla="*/ 4 h 8"/>
                  <a:gd name="T2" fmla="*/ 0 w 7"/>
                  <a:gd name="T3" fmla="*/ 5 h 8"/>
                  <a:gd name="T4" fmla="*/ 4 w 7"/>
                  <a:gd name="T5" fmla="*/ 8 h 8"/>
                  <a:gd name="T6" fmla="*/ 5 w 7"/>
                  <a:gd name="T7" fmla="*/ 7 h 8"/>
                  <a:gd name="T8" fmla="*/ 1 w 7"/>
                  <a:gd name="T9" fmla="*/ 4 h 8"/>
                  <a:gd name="T10" fmla="*/ 1 w 7"/>
                  <a:gd name="T11" fmla="*/ 3 h 8"/>
                  <a:gd name="T12" fmla="*/ 1 w 7"/>
                  <a:gd name="T13" fmla="*/ 4 h 8"/>
                  <a:gd name="T14" fmla="*/ 5 w 7"/>
                  <a:gd name="T15" fmla="*/ 7 h 8"/>
                  <a:gd name="T16" fmla="*/ 5 w 7"/>
                  <a:gd name="T17" fmla="*/ 6 h 8"/>
                  <a:gd name="T18" fmla="*/ 1 w 7"/>
                  <a:gd name="T19" fmla="*/ 3 h 8"/>
                  <a:gd name="T20" fmla="*/ 3 w 7"/>
                  <a:gd name="T21" fmla="*/ 0 h 8"/>
                  <a:gd name="T22" fmla="*/ 2 w 7"/>
                  <a:gd name="T23" fmla="*/ 2 h 8"/>
                  <a:gd name="T24" fmla="*/ 6 w 7"/>
                  <a:gd name="T25" fmla="*/ 5 h 8"/>
                  <a:gd name="T26" fmla="*/ 7 w 7"/>
                  <a:gd name="T27" fmla="*/ 3 h 8"/>
                  <a:gd name="T28" fmla="*/ 3 w 7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8">
                    <a:moveTo>
                      <a:pt x="1" y="4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1" y="6"/>
                      <a:pt x="3" y="7"/>
                      <a:pt x="4" y="8"/>
                    </a:cubicBezTo>
                    <a:cubicBezTo>
                      <a:pt x="4" y="7"/>
                      <a:pt x="5" y="7"/>
                      <a:pt x="5" y="7"/>
                    </a:cubicBezTo>
                    <a:cubicBezTo>
                      <a:pt x="3" y="6"/>
                      <a:pt x="2" y="5"/>
                      <a:pt x="1" y="4"/>
                    </a:cubicBezTo>
                    <a:moveTo>
                      <a:pt x="1" y="3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3" y="4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3" y="3"/>
                      <a:pt x="5" y="4"/>
                      <a:pt x="6" y="5"/>
                    </a:cubicBezTo>
                    <a:cubicBezTo>
                      <a:pt x="6" y="4"/>
                      <a:pt x="7" y="4"/>
                      <a:pt x="7" y="3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8" name="Freeform 9964"/>
              <p:cNvSpPr>
                <a:spLocks/>
              </p:cNvSpPr>
              <p:nvPr/>
            </p:nvSpPr>
            <p:spPr bwMode="auto">
              <a:xfrm>
                <a:off x="-219" y="3346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9" name="Freeform 9965"/>
              <p:cNvSpPr>
                <a:spLocks noEditPoints="1"/>
              </p:cNvSpPr>
              <p:nvPr/>
            </p:nvSpPr>
            <p:spPr bwMode="auto">
              <a:xfrm>
                <a:off x="-252" y="3337"/>
                <a:ext cx="314" cy="24"/>
              </a:xfrm>
              <a:custGeom>
                <a:avLst/>
                <a:gdLst>
                  <a:gd name="T0" fmla="*/ 18 w 133"/>
                  <a:gd name="T1" fmla="*/ 9 h 10"/>
                  <a:gd name="T2" fmla="*/ 19 w 133"/>
                  <a:gd name="T3" fmla="*/ 9 h 10"/>
                  <a:gd name="T4" fmla="*/ 20 w 133"/>
                  <a:gd name="T5" fmla="*/ 5 h 10"/>
                  <a:gd name="T6" fmla="*/ 21 w 133"/>
                  <a:gd name="T7" fmla="*/ 7 h 10"/>
                  <a:gd name="T8" fmla="*/ 20 w 133"/>
                  <a:gd name="T9" fmla="*/ 5 h 10"/>
                  <a:gd name="T10" fmla="*/ 21 w 133"/>
                  <a:gd name="T11" fmla="*/ 3 h 10"/>
                  <a:gd name="T12" fmla="*/ 23 w 133"/>
                  <a:gd name="T13" fmla="*/ 4 h 10"/>
                  <a:gd name="T14" fmla="*/ 100 w 133"/>
                  <a:gd name="T15" fmla="*/ 3 h 10"/>
                  <a:gd name="T16" fmla="*/ 103 w 133"/>
                  <a:gd name="T17" fmla="*/ 8 h 10"/>
                  <a:gd name="T18" fmla="*/ 100 w 133"/>
                  <a:gd name="T19" fmla="*/ 3 h 10"/>
                  <a:gd name="T20" fmla="*/ 65 w 133"/>
                  <a:gd name="T21" fmla="*/ 6 h 10"/>
                  <a:gd name="T22" fmla="*/ 75 w 133"/>
                  <a:gd name="T23" fmla="*/ 6 h 10"/>
                  <a:gd name="T24" fmla="*/ 118 w 133"/>
                  <a:gd name="T25" fmla="*/ 1 h 10"/>
                  <a:gd name="T26" fmla="*/ 116 w 133"/>
                  <a:gd name="T27" fmla="*/ 6 h 10"/>
                  <a:gd name="T28" fmla="*/ 118 w 133"/>
                  <a:gd name="T29" fmla="*/ 1 h 10"/>
                  <a:gd name="T30" fmla="*/ 48 w 133"/>
                  <a:gd name="T31" fmla="*/ 5 h 10"/>
                  <a:gd name="T32" fmla="*/ 57 w 133"/>
                  <a:gd name="T33" fmla="*/ 6 h 10"/>
                  <a:gd name="T34" fmla="*/ 5 w 133"/>
                  <a:gd name="T35" fmla="*/ 1 h 10"/>
                  <a:gd name="T36" fmla="*/ 1 w 133"/>
                  <a:gd name="T37" fmla="*/ 9 h 10"/>
                  <a:gd name="T38" fmla="*/ 4 w 133"/>
                  <a:gd name="T39" fmla="*/ 5 h 10"/>
                  <a:gd name="T40" fmla="*/ 5 w 133"/>
                  <a:gd name="T41" fmla="*/ 1 h 10"/>
                  <a:gd name="T42" fmla="*/ 22 w 133"/>
                  <a:gd name="T43" fmla="*/ 2 h 10"/>
                  <a:gd name="T44" fmla="*/ 24 w 133"/>
                  <a:gd name="T45" fmla="*/ 2 h 10"/>
                  <a:gd name="T46" fmla="*/ 118 w 133"/>
                  <a:gd name="T47" fmla="*/ 1 h 10"/>
                  <a:gd name="T48" fmla="*/ 115 w 133"/>
                  <a:gd name="T49" fmla="*/ 6 h 10"/>
                  <a:gd name="T50" fmla="*/ 118 w 133"/>
                  <a:gd name="T51" fmla="*/ 1 h 10"/>
                  <a:gd name="T52" fmla="*/ 131 w 133"/>
                  <a:gd name="T53" fmla="*/ 1 h 10"/>
                  <a:gd name="T54" fmla="*/ 131 w 133"/>
                  <a:gd name="T55" fmla="*/ 5 h 10"/>
                  <a:gd name="T56" fmla="*/ 131 w 133"/>
                  <a:gd name="T57" fmla="*/ 1 h 10"/>
                  <a:gd name="T58" fmla="*/ 117 w 133"/>
                  <a:gd name="T59" fmla="*/ 0 h 10"/>
                  <a:gd name="T60" fmla="*/ 114 w 133"/>
                  <a:gd name="T61" fmla="*/ 5 h 10"/>
                  <a:gd name="T62" fmla="*/ 117 w 133"/>
                  <a:gd name="T6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0">
                    <a:moveTo>
                      <a:pt x="18" y="8"/>
                    </a:moveTo>
                    <a:cubicBezTo>
                      <a:pt x="18" y="8"/>
                      <a:pt x="18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8" y="9"/>
                      <a:pt x="18" y="8"/>
                    </a:cubicBezTo>
                    <a:moveTo>
                      <a:pt x="20" y="5"/>
                    </a:moveTo>
                    <a:cubicBezTo>
                      <a:pt x="20" y="6"/>
                      <a:pt x="19" y="6"/>
                      <a:pt x="19" y="6"/>
                    </a:cubicBezTo>
                    <a:cubicBezTo>
                      <a:pt x="20" y="7"/>
                      <a:pt x="20" y="7"/>
                      <a:pt x="21" y="7"/>
                    </a:cubicBezTo>
                    <a:cubicBezTo>
                      <a:pt x="21" y="7"/>
                      <a:pt x="21" y="6"/>
                      <a:pt x="21" y="6"/>
                    </a:cubicBezTo>
                    <a:cubicBezTo>
                      <a:pt x="21" y="6"/>
                      <a:pt x="20" y="6"/>
                      <a:pt x="20" y="5"/>
                    </a:cubicBezTo>
                    <a:moveTo>
                      <a:pt x="21" y="3"/>
                    </a:moveTo>
                    <a:cubicBezTo>
                      <a:pt x="21" y="3"/>
                      <a:pt x="21" y="3"/>
                      <a:pt x="21" y="3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4"/>
                      <a:pt x="22" y="4"/>
                      <a:pt x="23" y="4"/>
                    </a:cubicBezTo>
                    <a:cubicBezTo>
                      <a:pt x="22" y="3"/>
                      <a:pt x="22" y="3"/>
                      <a:pt x="21" y="3"/>
                    </a:cubicBezTo>
                    <a:moveTo>
                      <a:pt x="100" y="3"/>
                    </a:moveTo>
                    <a:cubicBezTo>
                      <a:pt x="99" y="3"/>
                      <a:pt x="99" y="4"/>
                      <a:pt x="98" y="5"/>
                    </a:cubicBezTo>
                    <a:cubicBezTo>
                      <a:pt x="100" y="6"/>
                      <a:pt x="101" y="7"/>
                      <a:pt x="103" y="8"/>
                    </a:cubicBezTo>
                    <a:cubicBezTo>
                      <a:pt x="103" y="7"/>
                      <a:pt x="104" y="6"/>
                      <a:pt x="105" y="5"/>
                    </a:cubicBezTo>
                    <a:cubicBezTo>
                      <a:pt x="100" y="3"/>
                      <a:pt x="100" y="3"/>
                      <a:pt x="100" y="3"/>
                    </a:cubicBezTo>
                    <a:moveTo>
                      <a:pt x="68" y="1"/>
                    </a:moveTo>
                    <a:cubicBezTo>
                      <a:pt x="67" y="3"/>
                      <a:pt x="66" y="4"/>
                      <a:pt x="65" y="6"/>
                    </a:cubicBezTo>
                    <a:cubicBezTo>
                      <a:pt x="68" y="7"/>
                      <a:pt x="70" y="9"/>
                      <a:pt x="73" y="10"/>
                    </a:cubicBezTo>
                    <a:cubicBezTo>
                      <a:pt x="74" y="9"/>
                      <a:pt x="74" y="7"/>
                      <a:pt x="75" y="6"/>
                    </a:cubicBezTo>
                    <a:cubicBezTo>
                      <a:pt x="73" y="4"/>
                      <a:pt x="70" y="3"/>
                      <a:pt x="68" y="1"/>
                    </a:cubicBezTo>
                    <a:moveTo>
                      <a:pt x="118" y="1"/>
                    </a:moveTo>
                    <a:cubicBezTo>
                      <a:pt x="117" y="3"/>
                      <a:pt x="117" y="4"/>
                      <a:pt x="116" y="6"/>
                    </a:cubicBezTo>
                    <a:cubicBezTo>
                      <a:pt x="116" y="6"/>
                      <a:pt x="116" y="6"/>
                      <a:pt x="116" y="6"/>
                    </a:cubicBezTo>
                    <a:cubicBezTo>
                      <a:pt x="117" y="5"/>
                      <a:pt x="118" y="3"/>
                      <a:pt x="119" y="2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50" y="1"/>
                    </a:moveTo>
                    <a:cubicBezTo>
                      <a:pt x="48" y="5"/>
                      <a:pt x="48" y="5"/>
                      <a:pt x="48" y="5"/>
                    </a:cubicBezTo>
                    <a:cubicBezTo>
                      <a:pt x="50" y="6"/>
                      <a:pt x="53" y="8"/>
                      <a:pt x="55" y="9"/>
                    </a:cubicBezTo>
                    <a:cubicBezTo>
                      <a:pt x="56" y="8"/>
                      <a:pt x="57" y="7"/>
                      <a:pt x="57" y="6"/>
                    </a:cubicBezTo>
                    <a:cubicBezTo>
                      <a:pt x="55" y="4"/>
                      <a:pt x="52" y="3"/>
                      <a:pt x="50" y="1"/>
                    </a:cubicBezTo>
                    <a:moveTo>
                      <a:pt x="5" y="1"/>
                    </a:moveTo>
                    <a:cubicBezTo>
                      <a:pt x="3" y="3"/>
                      <a:pt x="2" y="6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8"/>
                      <a:pt x="3" y="7"/>
                      <a:pt x="3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5" y="4"/>
                      <a:pt x="5" y="3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moveTo>
                      <a:pt x="22" y="1"/>
                    </a:moveTo>
                    <a:cubicBezTo>
                      <a:pt x="22" y="1"/>
                      <a:pt x="22" y="2"/>
                      <a:pt x="22" y="2"/>
                    </a:cubicBezTo>
                    <a:cubicBezTo>
                      <a:pt x="22" y="3"/>
                      <a:pt x="22" y="3"/>
                      <a:pt x="23" y="3"/>
                    </a:cubicBezTo>
                    <a:cubicBezTo>
                      <a:pt x="23" y="3"/>
                      <a:pt x="23" y="2"/>
                      <a:pt x="24" y="2"/>
                    </a:cubicBezTo>
                    <a:cubicBezTo>
                      <a:pt x="23" y="1"/>
                      <a:pt x="23" y="1"/>
                      <a:pt x="22" y="1"/>
                    </a:cubicBezTo>
                    <a:moveTo>
                      <a:pt x="118" y="1"/>
                    </a:moveTo>
                    <a:cubicBezTo>
                      <a:pt x="117" y="2"/>
                      <a:pt x="116" y="4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131" y="1"/>
                    </a:moveTo>
                    <a:cubicBezTo>
                      <a:pt x="130" y="2"/>
                      <a:pt x="130" y="2"/>
                      <a:pt x="129" y="3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3" y="2"/>
                      <a:pt x="133" y="2"/>
                      <a:pt x="133" y="2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moveTo>
                      <a:pt x="117" y="0"/>
                    </a:moveTo>
                    <a:cubicBezTo>
                      <a:pt x="116" y="2"/>
                      <a:pt x="115" y="4"/>
                      <a:pt x="114" y="5"/>
                    </a:cubicBezTo>
                    <a:cubicBezTo>
                      <a:pt x="114" y="5"/>
                      <a:pt x="114" y="5"/>
                      <a:pt x="114" y="5"/>
                    </a:cubicBezTo>
                    <a:cubicBezTo>
                      <a:pt x="115" y="4"/>
                      <a:pt x="116" y="2"/>
                      <a:pt x="117" y="1"/>
                    </a:cubicBezTo>
                    <a:cubicBezTo>
                      <a:pt x="117" y="0"/>
                      <a:pt x="117" y="0"/>
                      <a:pt x="1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0" name="Freeform 9966"/>
              <p:cNvSpPr>
                <a:spLocks noEditPoints="1"/>
              </p:cNvSpPr>
              <p:nvPr/>
            </p:nvSpPr>
            <p:spPr bwMode="auto">
              <a:xfrm>
                <a:off x="-210" y="3344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1 w 4"/>
                  <a:gd name="T9" fmla="*/ 4 h 6"/>
                  <a:gd name="T10" fmla="*/ 1 w 4"/>
                  <a:gd name="T11" fmla="*/ 3 h 6"/>
                  <a:gd name="T12" fmla="*/ 1 w 4"/>
                  <a:gd name="T13" fmla="*/ 4 h 6"/>
                  <a:gd name="T14" fmla="*/ 2 w 4"/>
                  <a:gd name="T15" fmla="*/ 5 h 6"/>
                  <a:gd name="T16" fmla="*/ 3 w 4"/>
                  <a:gd name="T17" fmla="*/ 4 h 6"/>
                  <a:gd name="T18" fmla="*/ 1 w 4"/>
                  <a:gd name="T19" fmla="*/ 3 h 6"/>
                  <a:gd name="T20" fmla="*/ 3 w 4"/>
                  <a:gd name="T21" fmla="*/ 0 h 6"/>
                  <a:gd name="T22" fmla="*/ 2 w 4"/>
                  <a:gd name="T23" fmla="*/ 2 h 6"/>
                  <a:gd name="T24" fmla="*/ 3 w 4"/>
                  <a:gd name="T25" fmla="*/ 3 h 6"/>
                  <a:gd name="T26" fmla="*/ 4 w 4"/>
                  <a:gd name="T27" fmla="*/ 1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2" y="5"/>
                      <a:pt x="2" y="4"/>
                      <a:pt x="3" y="4"/>
                    </a:cubicBezTo>
                    <a:cubicBezTo>
                      <a:pt x="2" y="4"/>
                      <a:pt x="2" y="4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1" name="Freeform 9967"/>
              <p:cNvSpPr>
                <a:spLocks/>
              </p:cNvSpPr>
              <p:nvPr/>
            </p:nvSpPr>
            <p:spPr bwMode="auto">
              <a:xfrm>
                <a:off x="-208" y="3353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2" name="Freeform 9968"/>
              <p:cNvSpPr>
                <a:spLocks noEditPoints="1"/>
              </p:cNvSpPr>
              <p:nvPr/>
            </p:nvSpPr>
            <p:spPr bwMode="auto">
              <a:xfrm>
                <a:off x="-238" y="3344"/>
                <a:ext cx="278" cy="28"/>
              </a:xfrm>
              <a:custGeom>
                <a:avLst/>
                <a:gdLst>
                  <a:gd name="T0" fmla="*/ 16 w 118"/>
                  <a:gd name="T1" fmla="*/ 7 h 12"/>
                  <a:gd name="T2" fmla="*/ 15 w 118"/>
                  <a:gd name="T3" fmla="*/ 8 h 12"/>
                  <a:gd name="T4" fmla="*/ 22 w 118"/>
                  <a:gd name="T5" fmla="*/ 12 h 12"/>
                  <a:gd name="T6" fmla="*/ 22 w 118"/>
                  <a:gd name="T7" fmla="*/ 12 h 12"/>
                  <a:gd name="T8" fmla="*/ 16 w 118"/>
                  <a:gd name="T9" fmla="*/ 7 h 12"/>
                  <a:gd name="T10" fmla="*/ 17 w 118"/>
                  <a:gd name="T11" fmla="*/ 4 h 12"/>
                  <a:gd name="T12" fmla="*/ 17 w 118"/>
                  <a:gd name="T13" fmla="*/ 5 h 12"/>
                  <a:gd name="T14" fmla="*/ 24 w 118"/>
                  <a:gd name="T15" fmla="*/ 10 h 12"/>
                  <a:gd name="T16" fmla="*/ 24 w 118"/>
                  <a:gd name="T17" fmla="*/ 9 h 12"/>
                  <a:gd name="T18" fmla="*/ 17 w 118"/>
                  <a:gd name="T19" fmla="*/ 4 h 12"/>
                  <a:gd name="T20" fmla="*/ 19 w 118"/>
                  <a:gd name="T21" fmla="*/ 2 h 12"/>
                  <a:gd name="T22" fmla="*/ 18 w 118"/>
                  <a:gd name="T23" fmla="*/ 3 h 12"/>
                  <a:gd name="T24" fmla="*/ 25 w 118"/>
                  <a:gd name="T25" fmla="*/ 7 h 12"/>
                  <a:gd name="T26" fmla="*/ 26 w 118"/>
                  <a:gd name="T27" fmla="*/ 6 h 12"/>
                  <a:gd name="T28" fmla="*/ 19 w 118"/>
                  <a:gd name="T29" fmla="*/ 2 h 12"/>
                  <a:gd name="T30" fmla="*/ 4 w 118"/>
                  <a:gd name="T31" fmla="*/ 1 h 12"/>
                  <a:gd name="T32" fmla="*/ 0 w 118"/>
                  <a:gd name="T33" fmla="*/ 9 h 12"/>
                  <a:gd name="T34" fmla="*/ 1 w 118"/>
                  <a:gd name="T35" fmla="*/ 10 h 12"/>
                  <a:gd name="T36" fmla="*/ 6 w 118"/>
                  <a:gd name="T37" fmla="*/ 2 h 12"/>
                  <a:gd name="T38" fmla="*/ 4 w 118"/>
                  <a:gd name="T39" fmla="*/ 1 h 12"/>
                  <a:gd name="T40" fmla="*/ 85 w 118"/>
                  <a:gd name="T41" fmla="*/ 1 h 12"/>
                  <a:gd name="T42" fmla="*/ 82 w 118"/>
                  <a:gd name="T43" fmla="*/ 5 h 12"/>
                  <a:gd name="T44" fmla="*/ 87 w 118"/>
                  <a:gd name="T45" fmla="*/ 8 h 12"/>
                  <a:gd name="T46" fmla="*/ 90 w 118"/>
                  <a:gd name="T47" fmla="*/ 4 h 12"/>
                  <a:gd name="T48" fmla="*/ 85 w 118"/>
                  <a:gd name="T49" fmla="*/ 1 h 12"/>
                  <a:gd name="T50" fmla="*/ 116 w 118"/>
                  <a:gd name="T51" fmla="*/ 0 h 12"/>
                  <a:gd name="T52" fmla="*/ 113 w 118"/>
                  <a:gd name="T53" fmla="*/ 5 h 12"/>
                  <a:gd name="T54" fmla="*/ 115 w 118"/>
                  <a:gd name="T55" fmla="*/ 6 h 12"/>
                  <a:gd name="T56" fmla="*/ 118 w 118"/>
                  <a:gd name="T57" fmla="*/ 2 h 12"/>
                  <a:gd name="T58" fmla="*/ 116 w 118"/>
                  <a:gd name="T59" fmla="*/ 0 h 12"/>
                  <a:gd name="T60" fmla="*/ 20 w 118"/>
                  <a:gd name="T61" fmla="*/ 0 h 12"/>
                  <a:gd name="T62" fmla="*/ 19 w 118"/>
                  <a:gd name="T63" fmla="*/ 1 h 12"/>
                  <a:gd name="T64" fmla="*/ 26 w 118"/>
                  <a:gd name="T65" fmla="*/ 6 h 12"/>
                  <a:gd name="T66" fmla="*/ 27 w 118"/>
                  <a:gd name="T67" fmla="*/ 4 h 12"/>
                  <a:gd name="T68" fmla="*/ 25 w 118"/>
                  <a:gd name="T69" fmla="*/ 3 h 12"/>
                  <a:gd name="T70" fmla="*/ 20 w 118"/>
                  <a:gd name="T7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8" h="12">
                    <a:moveTo>
                      <a:pt x="16" y="7"/>
                    </a:moveTo>
                    <a:cubicBezTo>
                      <a:pt x="15" y="7"/>
                      <a:pt x="15" y="8"/>
                      <a:pt x="15" y="8"/>
                    </a:cubicBezTo>
                    <a:cubicBezTo>
                      <a:pt x="18" y="9"/>
                      <a:pt x="20" y="10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0" y="10"/>
                      <a:pt x="18" y="9"/>
                      <a:pt x="16" y="7"/>
                    </a:cubicBezTo>
                    <a:moveTo>
                      <a:pt x="17" y="4"/>
                    </a:moveTo>
                    <a:cubicBezTo>
                      <a:pt x="17" y="5"/>
                      <a:pt x="17" y="5"/>
                      <a:pt x="17" y="5"/>
                    </a:cubicBezTo>
                    <a:cubicBezTo>
                      <a:pt x="19" y="7"/>
                      <a:pt x="21" y="8"/>
                      <a:pt x="24" y="1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2" y="7"/>
                      <a:pt x="20" y="6"/>
                      <a:pt x="17" y="4"/>
                    </a:cubicBezTo>
                    <a:moveTo>
                      <a:pt x="19" y="2"/>
                    </a:moveTo>
                    <a:cubicBezTo>
                      <a:pt x="19" y="2"/>
                      <a:pt x="18" y="2"/>
                      <a:pt x="18" y="3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5" y="6"/>
                      <a:pt x="26" y="6"/>
                    </a:cubicBezTo>
                    <a:cubicBezTo>
                      <a:pt x="23" y="5"/>
                      <a:pt x="21" y="3"/>
                      <a:pt x="19" y="2"/>
                    </a:cubicBezTo>
                    <a:moveTo>
                      <a:pt x="4" y="1"/>
                    </a:moveTo>
                    <a:cubicBezTo>
                      <a:pt x="3" y="4"/>
                      <a:pt x="1" y="6"/>
                      <a:pt x="0" y="9"/>
                    </a:cubicBezTo>
                    <a:cubicBezTo>
                      <a:pt x="0" y="9"/>
                      <a:pt x="1" y="9"/>
                      <a:pt x="1" y="10"/>
                    </a:cubicBezTo>
                    <a:cubicBezTo>
                      <a:pt x="3" y="7"/>
                      <a:pt x="4" y="5"/>
                      <a:pt x="6" y="2"/>
                    </a:cubicBezTo>
                    <a:cubicBezTo>
                      <a:pt x="5" y="2"/>
                      <a:pt x="5" y="2"/>
                      <a:pt x="4" y="1"/>
                    </a:cubicBezTo>
                    <a:moveTo>
                      <a:pt x="85" y="1"/>
                    </a:moveTo>
                    <a:cubicBezTo>
                      <a:pt x="84" y="2"/>
                      <a:pt x="83" y="4"/>
                      <a:pt x="82" y="5"/>
                    </a:cubicBezTo>
                    <a:cubicBezTo>
                      <a:pt x="84" y="6"/>
                      <a:pt x="85" y="7"/>
                      <a:pt x="87" y="8"/>
                    </a:cubicBezTo>
                    <a:cubicBezTo>
                      <a:pt x="88" y="6"/>
                      <a:pt x="89" y="5"/>
                      <a:pt x="90" y="4"/>
                    </a:cubicBezTo>
                    <a:cubicBezTo>
                      <a:pt x="85" y="1"/>
                      <a:pt x="85" y="1"/>
                      <a:pt x="85" y="1"/>
                    </a:cubicBezTo>
                    <a:moveTo>
                      <a:pt x="116" y="0"/>
                    </a:moveTo>
                    <a:cubicBezTo>
                      <a:pt x="115" y="2"/>
                      <a:pt x="114" y="3"/>
                      <a:pt x="113" y="5"/>
                    </a:cubicBezTo>
                    <a:cubicBezTo>
                      <a:pt x="114" y="5"/>
                      <a:pt x="114" y="5"/>
                      <a:pt x="115" y="6"/>
                    </a:cubicBezTo>
                    <a:cubicBezTo>
                      <a:pt x="116" y="4"/>
                      <a:pt x="117" y="3"/>
                      <a:pt x="118" y="2"/>
                    </a:cubicBezTo>
                    <a:cubicBezTo>
                      <a:pt x="116" y="0"/>
                      <a:pt x="116" y="0"/>
                      <a:pt x="116" y="0"/>
                    </a:cubicBezTo>
                    <a:moveTo>
                      <a:pt x="20" y="0"/>
                    </a:moveTo>
                    <a:cubicBezTo>
                      <a:pt x="20" y="0"/>
                      <a:pt x="19" y="1"/>
                      <a:pt x="19" y="1"/>
                    </a:cubicBezTo>
                    <a:cubicBezTo>
                      <a:pt x="21" y="3"/>
                      <a:pt x="24" y="4"/>
                      <a:pt x="26" y="6"/>
                    </a:cubicBezTo>
                    <a:cubicBezTo>
                      <a:pt x="26" y="5"/>
                      <a:pt x="27" y="5"/>
                      <a:pt x="27" y="4"/>
                    </a:cubicBezTo>
                    <a:cubicBezTo>
                      <a:pt x="26" y="4"/>
                      <a:pt x="25" y="3"/>
                      <a:pt x="25" y="3"/>
                    </a:cubicBezTo>
                    <a:cubicBezTo>
                      <a:pt x="23" y="2"/>
                      <a:pt x="22" y="1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3" name="Freeform 9969"/>
              <p:cNvSpPr>
                <a:spLocks noEditPoints="1"/>
              </p:cNvSpPr>
              <p:nvPr/>
            </p:nvSpPr>
            <p:spPr bwMode="auto">
              <a:xfrm>
                <a:off x="-200" y="3351"/>
                <a:ext cx="21" cy="21"/>
              </a:xfrm>
              <a:custGeom>
                <a:avLst/>
                <a:gdLst>
                  <a:gd name="T0" fmla="*/ 0 w 9"/>
                  <a:gd name="T1" fmla="*/ 3 h 9"/>
                  <a:gd name="T2" fmla="*/ 0 w 9"/>
                  <a:gd name="T3" fmla="*/ 4 h 9"/>
                  <a:gd name="T4" fmla="*/ 6 w 9"/>
                  <a:gd name="T5" fmla="*/ 9 h 9"/>
                  <a:gd name="T6" fmla="*/ 7 w 9"/>
                  <a:gd name="T7" fmla="*/ 7 h 9"/>
                  <a:gd name="T8" fmla="*/ 0 w 9"/>
                  <a:gd name="T9" fmla="*/ 3 h 9"/>
                  <a:gd name="T10" fmla="*/ 1 w 9"/>
                  <a:gd name="T11" fmla="*/ 2 h 9"/>
                  <a:gd name="T12" fmla="*/ 0 w 9"/>
                  <a:gd name="T13" fmla="*/ 3 h 9"/>
                  <a:gd name="T14" fmla="*/ 7 w 9"/>
                  <a:gd name="T15" fmla="*/ 7 h 9"/>
                  <a:gd name="T16" fmla="*/ 8 w 9"/>
                  <a:gd name="T17" fmla="*/ 7 h 9"/>
                  <a:gd name="T18" fmla="*/ 1 w 9"/>
                  <a:gd name="T19" fmla="*/ 2 h 9"/>
                  <a:gd name="T20" fmla="*/ 2 w 9"/>
                  <a:gd name="T21" fmla="*/ 0 h 9"/>
                  <a:gd name="T22" fmla="*/ 1 w 9"/>
                  <a:gd name="T23" fmla="*/ 1 h 9"/>
                  <a:gd name="T24" fmla="*/ 8 w 9"/>
                  <a:gd name="T25" fmla="*/ 6 h 9"/>
                  <a:gd name="T26" fmla="*/ 9 w 9"/>
                  <a:gd name="T27" fmla="*/ 4 h 9"/>
                  <a:gd name="T28" fmla="*/ 2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6"/>
                      <a:pt x="4" y="7"/>
                      <a:pt x="6" y="9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5" y="6"/>
                      <a:pt x="2" y="5"/>
                      <a:pt x="0" y="3"/>
                    </a:cubicBezTo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2" y="4"/>
                      <a:pt x="5" y="6"/>
                      <a:pt x="7" y="7"/>
                    </a:cubicBezTo>
                    <a:cubicBezTo>
                      <a:pt x="7" y="7"/>
                      <a:pt x="7" y="7"/>
                      <a:pt x="8" y="7"/>
                    </a:cubicBezTo>
                    <a:cubicBezTo>
                      <a:pt x="5" y="5"/>
                      <a:pt x="3" y="4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4" y="3"/>
                      <a:pt x="6" y="4"/>
                      <a:pt x="8" y="6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4" name="Freeform 9970"/>
              <p:cNvSpPr>
                <a:spLocks/>
              </p:cNvSpPr>
              <p:nvPr/>
            </p:nvSpPr>
            <p:spPr bwMode="auto">
              <a:xfrm>
                <a:off x="-200" y="3358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7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5" y="3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5" name="Freeform 9971"/>
              <p:cNvSpPr>
                <a:spLocks noEditPoints="1"/>
              </p:cNvSpPr>
              <p:nvPr/>
            </p:nvSpPr>
            <p:spPr bwMode="auto">
              <a:xfrm>
                <a:off x="-234" y="3349"/>
                <a:ext cx="310" cy="26"/>
              </a:xfrm>
              <a:custGeom>
                <a:avLst/>
                <a:gdLst>
                  <a:gd name="T0" fmla="*/ 100 w 131"/>
                  <a:gd name="T1" fmla="*/ 5 h 11"/>
                  <a:gd name="T2" fmla="*/ 100 w 131"/>
                  <a:gd name="T3" fmla="*/ 6 h 11"/>
                  <a:gd name="T4" fmla="*/ 100 w 131"/>
                  <a:gd name="T5" fmla="*/ 6 h 11"/>
                  <a:gd name="T6" fmla="*/ 101 w 131"/>
                  <a:gd name="T7" fmla="*/ 5 h 11"/>
                  <a:gd name="T8" fmla="*/ 100 w 131"/>
                  <a:gd name="T9" fmla="*/ 5 h 11"/>
                  <a:gd name="T10" fmla="*/ 102 w 131"/>
                  <a:gd name="T11" fmla="*/ 3 h 11"/>
                  <a:gd name="T12" fmla="*/ 100 w 131"/>
                  <a:gd name="T13" fmla="*/ 4 h 11"/>
                  <a:gd name="T14" fmla="*/ 101 w 131"/>
                  <a:gd name="T15" fmla="*/ 5 h 11"/>
                  <a:gd name="T16" fmla="*/ 102 w 131"/>
                  <a:gd name="T17" fmla="*/ 3 h 11"/>
                  <a:gd name="T18" fmla="*/ 102 w 131"/>
                  <a:gd name="T19" fmla="*/ 3 h 11"/>
                  <a:gd name="T20" fmla="*/ 89 w 131"/>
                  <a:gd name="T21" fmla="*/ 2 h 11"/>
                  <a:gd name="T22" fmla="*/ 86 w 131"/>
                  <a:gd name="T23" fmla="*/ 7 h 11"/>
                  <a:gd name="T24" fmla="*/ 90 w 131"/>
                  <a:gd name="T25" fmla="*/ 9 h 11"/>
                  <a:gd name="T26" fmla="*/ 91 w 131"/>
                  <a:gd name="T27" fmla="*/ 9 h 11"/>
                  <a:gd name="T28" fmla="*/ 94 w 131"/>
                  <a:gd name="T29" fmla="*/ 5 h 11"/>
                  <a:gd name="T30" fmla="*/ 89 w 131"/>
                  <a:gd name="T31" fmla="*/ 2 h 11"/>
                  <a:gd name="T32" fmla="*/ 56 w 131"/>
                  <a:gd name="T33" fmla="*/ 2 h 11"/>
                  <a:gd name="T34" fmla="*/ 56 w 131"/>
                  <a:gd name="T35" fmla="*/ 3 h 11"/>
                  <a:gd name="T36" fmla="*/ 64 w 131"/>
                  <a:gd name="T37" fmla="*/ 7 h 11"/>
                  <a:gd name="T38" fmla="*/ 64 w 131"/>
                  <a:gd name="T39" fmla="*/ 6 h 11"/>
                  <a:gd name="T40" fmla="*/ 56 w 131"/>
                  <a:gd name="T41" fmla="*/ 2 h 11"/>
                  <a:gd name="T42" fmla="*/ 119 w 131"/>
                  <a:gd name="T43" fmla="*/ 2 h 11"/>
                  <a:gd name="T44" fmla="*/ 117 w 131"/>
                  <a:gd name="T45" fmla="*/ 6 h 11"/>
                  <a:gd name="T46" fmla="*/ 119 w 131"/>
                  <a:gd name="T47" fmla="*/ 7 h 11"/>
                  <a:gd name="T48" fmla="*/ 121 w 131"/>
                  <a:gd name="T49" fmla="*/ 3 h 11"/>
                  <a:gd name="T50" fmla="*/ 119 w 131"/>
                  <a:gd name="T51" fmla="*/ 2 h 11"/>
                  <a:gd name="T52" fmla="*/ 88 w 131"/>
                  <a:gd name="T53" fmla="*/ 2 h 11"/>
                  <a:gd name="T54" fmla="*/ 85 w 131"/>
                  <a:gd name="T55" fmla="*/ 6 h 11"/>
                  <a:gd name="T56" fmla="*/ 85 w 131"/>
                  <a:gd name="T57" fmla="*/ 6 h 11"/>
                  <a:gd name="T58" fmla="*/ 88 w 131"/>
                  <a:gd name="T59" fmla="*/ 2 h 11"/>
                  <a:gd name="T60" fmla="*/ 88 w 131"/>
                  <a:gd name="T61" fmla="*/ 2 h 11"/>
                  <a:gd name="T62" fmla="*/ 129 w 131"/>
                  <a:gd name="T63" fmla="*/ 2 h 11"/>
                  <a:gd name="T64" fmla="*/ 129 w 131"/>
                  <a:gd name="T65" fmla="*/ 2 h 11"/>
                  <a:gd name="T66" fmla="*/ 128 w 131"/>
                  <a:gd name="T67" fmla="*/ 2 h 11"/>
                  <a:gd name="T68" fmla="*/ 128 w 131"/>
                  <a:gd name="T69" fmla="*/ 2 h 11"/>
                  <a:gd name="T70" fmla="*/ 127 w 131"/>
                  <a:gd name="T71" fmla="*/ 2 h 11"/>
                  <a:gd name="T72" fmla="*/ 131 w 131"/>
                  <a:gd name="T73" fmla="*/ 5 h 11"/>
                  <a:gd name="T74" fmla="*/ 129 w 131"/>
                  <a:gd name="T75" fmla="*/ 2 h 11"/>
                  <a:gd name="T76" fmla="*/ 68 w 131"/>
                  <a:gd name="T77" fmla="*/ 1 h 11"/>
                  <a:gd name="T78" fmla="*/ 66 w 131"/>
                  <a:gd name="T79" fmla="*/ 6 h 11"/>
                  <a:gd name="T80" fmla="*/ 67 w 131"/>
                  <a:gd name="T81" fmla="*/ 6 h 11"/>
                  <a:gd name="T82" fmla="*/ 69 w 131"/>
                  <a:gd name="T83" fmla="*/ 2 h 11"/>
                  <a:gd name="T84" fmla="*/ 68 w 131"/>
                  <a:gd name="T85" fmla="*/ 1 h 11"/>
                  <a:gd name="T86" fmla="*/ 57 w 131"/>
                  <a:gd name="T87" fmla="*/ 1 h 11"/>
                  <a:gd name="T88" fmla="*/ 57 w 131"/>
                  <a:gd name="T89" fmla="*/ 1 h 11"/>
                  <a:gd name="T90" fmla="*/ 64 w 131"/>
                  <a:gd name="T91" fmla="*/ 5 h 11"/>
                  <a:gd name="T92" fmla="*/ 57 w 131"/>
                  <a:gd name="T93" fmla="*/ 1 h 11"/>
                  <a:gd name="T94" fmla="*/ 5 w 131"/>
                  <a:gd name="T95" fmla="*/ 1 h 11"/>
                  <a:gd name="T96" fmla="*/ 5 w 131"/>
                  <a:gd name="T97" fmla="*/ 1 h 11"/>
                  <a:gd name="T98" fmla="*/ 0 w 131"/>
                  <a:gd name="T99" fmla="*/ 8 h 11"/>
                  <a:gd name="T100" fmla="*/ 4 w 131"/>
                  <a:gd name="T101" fmla="*/ 11 h 11"/>
                  <a:gd name="T102" fmla="*/ 9 w 131"/>
                  <a:gd name="T103" fmla="*/ 3 h 11"/>
                  <a:gd name="T104" fmla="*/ 5 w 131"/>
                  <a:gd name="T105" fmla="*/ 1 h 11"/>
                  <a:gd name="T106" fmla="*/ 39 w 131"/>
                  <a:gd name="T107" fmla="*/ 0 h 11"/>
                  <a:gd name="T108" fmla="*/ 39 w 131"/>
                  <a:gd name="T109" fmla="*/ 1 h 11"/>
                  <a:gd name="T110" fmla="*/ 46 w 131"/>
                  <a:gd name="T111" fmla="*/ 6 h 11"/>
                  <a:gd name="T112" fmla="*/ 47 w 131"/>
                  <a:gd name="T113" fmla="*/ 5 h 11"/>
                  <a:gd name="T114" fmla="*/ 39 w 131"/>
                  <a:gd name="T1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" h="11">
                    <a:moveTo>
                      <a:pt x="100" y="5"/>
                    </a:moveTo>
                    <a:cubicBezTo>
                      <a:pt x="100" y="5"/>
                      <a:pt x="100" y="5"/>
                      <a:pt x="100" y="6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101" y="6"/>
                      <a:pt x="101" y="5"/>
                      <a:pt x="101" y="5"/>
                    </a:cubicBezTo>
                    <a:cubicBezTo>
                      <a:pt x="101" y="5"/>
                      <a:pt x="101" y="5"/>
                      <a:pt x="100" y="5"/>
                    </a:cubicBezTo>
                    <a:moveTo>
                      <a:pt x="102" y="3"/>
                    </a:moveTo>
                    <a:cubicBezTo>
                      <a:pt x="101" y="3"/>
                      <a:pt x="101" y="4"/>
                      <a:pt x="100" y="4"/>
                    </a:cubicBezTo>
                    <a:cubicBezTo>
                      <a:pt x="101" y="5"/>
                      <a:pt x="101" y="5"/>
                      <a:pt x="101" y="5"/>
                    </a:cubicBezTo>
                    <a:cubicBezTo>
                      <a:pt x="102" y="4"/>
                      <a:pt x="102" y="4"/>
                      <a:pt x="102" y="3"/>
                    </a:cubicBezTo>
                    <a:cubicBezTo>
                      <a:pt x="102" y="3"/>
                      <a:pt x="102" y="3"/>
                      <a:pt x="102" y="3"/>
                    </a:cubicBezTo>
                    <a:moveTo>
                      <a:pt x="89" y="2"/>
                    </a:moveTo>
                    <a:cubicBezTo>
                      <a:pt x="88" y="4"/>
                      <a:pt x="87" y="5"/>
                      <a:pt x="86" y="7"/>
                    </a:cubicBezTo>
                    <a:cubicBezTo>
                      <a:pt x="87" y="7"/>
                      <a:pt x="89" y="8"/>
                      <a:pt x="90" y="9"/>
                    </a:cubicBezTo>
                    <a:cubicBezTo>
                      <a:pt x="90" y="9"/>
                      <a:pt x="91" y="9"/>
                      <a:pt x="91" y="9"/>
                    </a:cubicBezTo>
                    <a:cubicBezTo>
                      <a:pt x="92" y="8"/>
                      <a:pt x="93" y="7"/>
                      <a:pt x="94" y="5"/>
                    </a:cubicBezTo>
                    <a:cubicBezTo>
                      <a:pt x="89" y="2"/>
                      <a:pt x="89" y="2"/>
                      <a:pt x="89" y="2"/>
                    </a:cubicBezTo>
                    <a:moveTo>
                      <a:pt x="56" y="2"/>
                    </a:moveTo>
                    <a:cubicBezTo>
                      <a:pt x="56" y="2"/>
                      <a:pt x="56" y="3"/>
                      <a:pt x="56" y="3"/>
                    </a:cubicBezTo>
                    <a:cubicBezTo>
                      <a:pt x="59" y="4"/>
                      <a:pt x="61" y="6"/>
                      <a:pt x="64" y="7"/>
                    </a:cubicBezTo>
                    <a:cubicBezTo>
                      <a:pt x="64" y="7"/>
                      <a:pt x="64" y="7"/>
                      <a:pt x="64" y="6"/>
                    </a:cubicBezTo>
                    <a:cubicBezTo>
                      <a:pt x="61" y="5"/>
                      <a:pt x="59" y="4"/>
                      <a:pt x="56" y="2"/>
                    </a:cubicBezTo>
                    <a:moveTo>
                      <a:pt x="119" y="2"/>
                    </a:moveTo>
                    <a:cubicBezTo>
                      <a:pt x="118" y="3"/>
                      <a:pt x="118" y="4"/>
                      <a:pt x="117" y="6"/>
                    </a:cubicBezTo>
                    <a:cubicBezTo>
                      <a:pt x="118" y="6"/>
                      <a:pt x="119" y="6"/>
                      <a:pt x="119" y="7"/>
                    </a:cubicBezTo>
                    <a:cubicBezTo>
                      <a:pt x="121" y="3"/>
                      <a:pt x="121" y="3"/>
                      <a:pt x="121" y="3"/>
                    </a:cubicBezTo>
                    <a:cubicBezTo>
                      <a:pt x="119" y="2"/>
                      <a:pt x="119" y="2"/>
                      <a:pt x="119" y="2"/>
                    </a:cubicBezTo>
                    <a:moveTo>
                      <a:pt x="88" y="2"/>
                    </a:moveTo>
                    <a:cubicBezTo>
                      <a:pt x="87" y="3"/>
                      <a:pt x="86" y="4"/>
                      <a:pt x="85" y="6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6" y="5"/>
                      <a:pt x="87" y="3"/>
                      <a:pt x="88" y="2"/>
                    </a:cubicBezTo>
                    <a:cubicBezTo>
                      <a:pt x="88" y="2"/>
                      <a:pt x="88" y="2"/>
                      <a:pt x="88" y="2"/>
                    </a:cubicBezTo>
                    <a:moveTo>
                      <a:pt x="129" y="2"/>
                    </a:moveTo>
                    <a:cubicBezTo>
                      <a:pt x="129" y="2"/>
                      <a:pt x="129" y="2"/>
                      <a:pt x="129" y="2"/>
                    </a:cubicBezTo>
                    <a:cubicBezTo>
                      <a:pt x="129" y="2"/>
                      <a:pt x="129" y="2"/>
                      <a:pt x="128" y="2"/>
                    </a:cubicBezTo>
                    <a:cubicBezTo>
                      <a:pt x="128" y="2"/>
                      <a:pt x="128" y="2"/>
                      <a:pt x="128" y="2"/>
                    </a:cubicBezTo>
                    <a:cubicBezTo>
                      <a:pt x="128" y="2"/>
                      <a:pt x="127" y="2"/>
                      <a:pt x="127" y="2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0" y="2"/>
                      <a:pt x="130" y="2"/>
                      <a:pt x="129" y="2"/>
                    </a:cubicBezTo>
                    <a:moveTo>
                      <a:pt x="68" y="1"/>
                    </a:moveTo>
                    <a:cubicBezTo>
                      <a:pt x="67" y="3"/>
                      <a:pt x="66" y="4"/>
                      <a:pt x="66" y="6"/>
                    </a:cubicBezTo>
                    <a:cubicBezTo>
                      <a:pt x="66" y="6"/>
                      <a:pt x="66" y="6"/>
                      <a:pt x="67" y="6"/>
                    </a:cubicBezTo>
                    <a:cubicBezTo>
                      <a:pt x="67" y="5"/>
                      <a:pt x="68" y="3"/>
                      <a:pt x="69" y="2"/>
                    </a:cubicBezTo>
                    <a:cubicBezTo>
                      <a:pt x="69" y="2"/>
                      <a:pt x="68" y="2"/>
                      <a:pt x="68" y="1"/>
                    </a:cubicBezTo>
                    <a:moveTo>
                      <a:pt x="57" y="1"/>
                    </a:moveTo>
                    <a:cubicBezTo>
                      <a:pt x="57" y="1"/>
                      <a:pt x="57" y="1"/>
                      <a:pt x="57" y="1"/>
                    </a:cubicBezTo>
                    <a:cubicBezTo>
                      <a:pt x="59" y="2"/>
                      <a:pt x="62" y="4"/>
                      <a:pt x="64" y="5"/>
                    </a:cubicBezTo>
                    <a:cubicBezTo>
                      <a:pt x="57" y="1"/>
                      <a:pt x="57" y="1"/>
                      <a:pt x="57" y="1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3" y="4"/>
                      <a:pt x="2" y="6"/>
                      <a:pt x="0" y="8"/>
                    </a:cubicBezTo>
                    <a:cubicBezTo>
                      <a:pt x="2" y="9"/>
                      <a:pt x="3" y="10"/>
                      <a:pt x="4" y="11"/>
                    </a:cubicBezTo>
                    <a:cubicBezTo>
                      <a:pt x="6" y="8"/>
                      <a:pt x="7" y="6"/>
                      <a:pt x="9" y="3"/>
                    </a:cubicBezTo>
                    <a:cubicBezTo>
                      <a:pt x="8" y="2"/>
                      <a:pt x="6" y="2"/>
                      <a:pt x="5" y="1"/>
                    </a:cubicBezTo>
                    <a:moveTo>
                      <a:pt x="39" y="0"/>
                    </a:moveTo>
                    <a:cubicBezTo>
                      <a:pt x="39" y="1"/>
                      <a:pt x="39" y="1"/>
                      <a:pt x="39" y="1"/>
                    </a:cubicBezTo>
                    <a:cubicBezTo>
                      <a:pt x="41" y="3"/>
                      <a:pt x="44" y="4"/>
                      <a:pt x="46" y="6"/>
                    </a:cubicBezTo>
                    <a:cubicBezTo>
                      <a:pt x="46" y="6"/>
                      <a:pt x="47" y="5"/>
                      <a:pt x="47" y="5"/>
                    </a:cubicBezTo>
                    <a:cubicBezTo>
                      <a:pt x="44" y="3"/>
                      <a:pt x="42" y="2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6" name="Freeform 9972"/>
              <p:cNvSpPr>
                <a:spLocks/>
              </p:cNvSpPr>
              <p:nvPr/>
            </p:nvSpPr>
            <p:spPr bwMode="auto">
              <a:xfrm>
                <a:off x="3" y="3358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7" name="Freeform 9973"/>
              <p:cNvSpPr>
                <a:spLocks noEditPoints="1"/>
              </p:cNvSpPr>
              <p:nvPr/>
            </p:nvSpPr>
            <p:spPr bwMode="auto">
              <a:xfrm>
                <a:off x="-151" y="3356"/>
                <a:ext cx="24" cy="21"/>
              </a:xfrm>
              <a:custGeom>
                <a:avLst/>
                <a:gdLst>
                  <a:gd name="T0" fmla="*/ 7 w 10"/>
                  <a:gd name="T1" fmla="*/ 6 h 9"/>
                  <a:gd name="T2" fmla="*/ 9 w 10"/>
                  <a:gd name="T3" fmla="*/ 7 h 9"/>
                  <a:gd name="T4" fmla="*/ 9 w 10"/>
                  <a:gd name="T5" fmla="*/ 7 h 9"/>
                  <a:gd name="T6" fmla="*/ 7 w 10"/>
                  <a:gd name="T7" fmla="*/ 6 h 9"/>
                  <a:gd name="T8" fmla="*/ 1 w 10"/>
                  <a:gd name="T9" fmla="*/ 3 h 9"/>
                  <a:gd name="T10" fmla="*/ 1 w 10"/>
                  <a:gd name="T11" fmla="*/ 3 h 9"/>
                  <a:gd name="T12" fmla="*/ 7 w 10"/>
                  <a:gd name="T13" fmla="*/ 7 h 9"/>
                  <a:gd name="T14" fmla="*/ 0 w 10"/>
                  <a:gd name="T15" fmla="*/ 4 h 9"/>
                  <a:gd name="T16" fmla="*/ 0 w 10"/>
                  <a:gd name="T17" fmla="*/ 5 h 9"/>
                  <a:gd name="T18" fmla="*/ 7 w 10"/>
                  <a:gd name="T19" fmla="*/ 9 h 9"/>
                  <a:gd name="T20" fmla="*/ 8 w 10"/>
                  <a:gd name="T21" fmla="*/ 7 h 9"/>
                  <a:gd name="T22" fmla="*/ 1 w 10"/>
                  <a:gd name="T23" fmla="*/ 3 h 9"/>
                  <a:gd name="T24" fmla="*/ 3 w 10"/>
                  <a:gd name="T25" fmla="*/ 0 h 9"/>
                  <a:gd name="T26" fmla="*/ 1 w 10"/>
                  <a:gd name="T27" fmla="*/ 2 h 9"/>
                  <a:gd name="T28" fmla="*/ 9 w 10"/>
                  <a:gd name="T29" fmla="*/ 7 h 9"/>
                  <a:gd name="T30" fmla="*/ 10 w 10"/>
                  <a:gd name="T31" fmla="*/ 4 h 9"/>
                  <a:gd name="T32" fmla="*/ 3 w 10"/>
                  <a:gd name="T3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" h="9">
                    <a:moveTo>
                      <a:pt x="7" y="6"/>
                    </a:moveTo>
                    <a:cubicBezTo>
                      <a:pt x="7" y="6"/>
                      <a:pt x="8" y="6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6"/>
                      <a:pt x="7" y="6"/>
                      <a:pt x="7" y="6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4" y="6"/>
                      <a:pt x="7" y="7"/>
                      <a:pt x="7" y="7"/>
                    </a:cubicBezTo>
                    <a:cubicBezTo>
                      <a:pt x="6" y="7"/>
                      <a:pt x="5" y="6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2" y="6"/>
                      <a:pt x="5" y="8"/>
                      <a:pt x="7" y="9"/>
                    </a:cubicBezTo>
                    <a:cubicBezTo>
                      <a:pt x="8" y="9"/>
                      <a:pt x="8" y="8"/>
                      <a:pt x="8" y="7"/>
                    </a:cubicBezTo>
                    <a:cubicBezTo>
                      <a:pt x="6" y="6"/>
                      <a:pt x="3" y="4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4" y="4"/>
                      <a:pt x="6" y="5"/>
                      <a:pt x="9" y="7"/>
                    </a:cubicBezTo>
                    <a:cubicBezTo>
                      <a:pt x="9" y="6"/>
                      <a:pt x="10" y="5"/>
                      <a:pt x="10" y="4"/>
                    </a:cubicBezTo>
                    <a:cubicBezTo>
                      <a:pt x="8" y="3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8" name="Freeform 9974"/>
              <p:cNvSpPr>
                <a:spLocks noEditPoints="1"/>
              </p:cNvSpPr>
              <p:nvPr/>
            </p:nvSpPr>
            <p:spPr bwMode="auto">
              <a:xfrm>
                <a:off x="-151" y="3361"/>
                <a:ext cx="21" cy="11"/>
              </a:xfrm>
              <a:custGeom>
                <a:avLst/>
                <a:gdLst>
                  <a:gd name="T0" fmla="*/ 1 w 9"/>
                  <a:gd name="T1" fmla="*/ 1 h 5"/>
                  <a:gd name="T2" fmla="*/ 0 w 9"/>
                  <a:gd name="T3" fmla="*/ 2 h 5"/>
                  <a:gd name="T4" fmla="*/ 7 w 9"/>
                  <a:gd name="T5" fmla="*/ 5 h 5"/>
                  <a:gd name="T6" fmla="*/ 1 w 9"/>
                  <a:gd name="T7" fmla="*/ 1 h 5"/>
                  <a:gd name="T8" fmla="*/ 1 w 9"/>
                  <a:gd name="T9" fmla="*/ 0 h 5"/>
                  <a:gd name="T10" fmla="*/ 1 w 9"/>
                  <a:gd name="T11" fmla="*/ 1 h 5"/>
                  <a:gd name="T12" fmla="*/ 8 w 9"/>
                  <a:gd name="T13" fmla="*/ 5 h 5"/>
                  <a:gd name="T14" fmla="*/ 9 w 9"/>
                  <a:gd name="T15" fmla="*/ 5 h 5"/>
                  <a:gd name="T16" fmla="*/ 7 w 9"/>
                  <a:gd name="T17" fmla="*/ 4 h 5"/>
                  <a:gd name="T18" fmla="*/ 1 w 9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5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5" y="4"/>
                      <a:pt x="6" y="5"/>
                      <a:pt x="7" y="5"/>
                    </a:cubicBezTo>
                    <a:cubicBezTo>
                      <a:pt x="7" y="5"/>
                      <a:pt x="4" y="4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3" y="2"/>
                      <a:pt x="6" y="4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5" y="3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9" name="Freeform 9975"/>
              <p:cNvSpPr>
                <a:spLocks/>
              </p:cNvSpPr>
              <p:nvPr/>
            </p:nvSpPr>
            <p:spPr bwMode="auto">
              <a:xfrm>
                <a:off x="-148" y="3361"/>
                <a:ext cx="18" cy="11"/>
              </a:xfrm>
              <a:custGeom>
                <a:avLst/>
                <a:gdLst>
                  <a:gd name="T0" fmla="*/ 0 w 8"/>
                  <a:gd name="T1" fmla="*/ 0 h 5"/>
                  <a:gd name="T2" fmla="*/ 0 w 8"/>
                  <a:gd name="T3" fmla="*/ 0 h 5"/>
                  <a:gd name="T4" fmla="*/ 6 w 8"/>
                  <a:gd name="T5" fmla="*/ 4 h 5"/>
                  <a:gd name="T6" fmla="*/ 8 w 8"/>
                  <a:gd name="T7" fmla="*/ 5 h 5"/>
                  <a:gd name="T8" fmla="*/ 8 w 8"/>
                  <a:gd name="T9" fmla="*/ 5 h 5"/>
                  <a:gd name="T10" fmla="*/ 0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5" y="3"/>
                      <a:pt x="3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0" name="Freeform 9976"/>
              <p:cNvSpPr>
                <a:spLocks noEditPoints="1"/>
              </p:cNvSpPr>
              <p:nvPr/>
            </p:nvSpPr>
            <p:spPr bwMode="auto">
              <a:xfrm>
                <a:off x="-222" y="3356"/>
                <a:ext cx="234" cy="21"/>
              </a:xfrm>
              <a:custGeom>
                <a:avLst/>
                <a:gdLst>
                  <a:gd name="T0" fmla="*/ 98 w 99"/>
                  <a:gd name="T1" fmla="*/ 3 h 9"/>
                  <a:gd name="T2" fmla="*/ 97 w 99"/>
                  <a:gd name="T3" fmla="*/ 4 h 9"/>
                  <a:gd name="T4" fmla="*/ 97 w 99"/>
                  <a:gd name="T5" fmla="*/ 4 h 9"/>
                  <a:gd name="T6" fmla="*/ 98 w 99"/>
                  <a:gd name="T7" fmla="*/ 3 h 9"/>
                  <a:gd name="T8" fmla="*/ 98 w 99"/>
                  <a:gd name="T9" fmla="*/ 3 h 9"/>
                  <a:gd name="T10" fmla="*/ 99 w 99"/>
                  <a:gd name="T11" fmla="*/ 1 h 9"/>
                  <a:gd name="T12" fmla="*/ 98 w 99"/>
                  <a:gd name="T13" fmla="*/ 3 h 9"/>
                  <a:gd name="T14" fmla="*/ 98 w 99"/>
                  <a:gd name="T15" fmla="*/ 3 h 9"/>
                  <a:gd name="T16" fmla="*/ 99 w 99"/>
                  <a:gd name="T17" fmla="*/ 1 h 9"/>
                  <a:gd name="T18" fmla="*/ 99 w 99"/>
                  <a:gd name="T19" fmla="*/ 1 h 9"/>
                  <a:gd name="T20" fmla="*/ 5 w 99"/>
                  <a:gd name="T21" fmla="*/ 1 h 9"/>
                  <a:gd name="T22" fmla="*/ 0 w 99"/>
                  <a:gd name="T23" fmla="*/ 8 h 9"/>
                  <a:gd name="T24" fmla="*/ 2 w 99"/>
                  <a:gd name="T25" fmla="*/ 9 h 9"/>
                  <a:gd name="T26" fmla="*/ 6 w 99"/>
                  <a:gd name="T27" fmla="*/ 2 h 9"/>
                  <a:gd name="T28" fmla="*/ 5 w 99"/>
                  <a:gd name="T29" fmla="*/ 1 h 9"/>
                  <a:gd name="T30" fmla="*/ 66 w 99"/>
                  <a:gd name="T31" fmla="*/ 0 h 9"/>
                  <a:gd name="T32" fmla="*/ 64 w 99"/>
                  <a:gd name="T33" fmla="*/ 4 h 9"/>
                  <a:gd name="T34" fmla="*/ 70 w 99"/>
                  <a:gd name="T35" fmla="*/ 8 h 9"/>
                  <a:gd name="T36" fmla="*/ 72 w 99"/>
                  <a:gd name="T37" fmla="*/ 4 h 9"/>
                  <a:gd name="T38" fmla="*/ 66 w 99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9" h="9">
                    <a:moveTo>
                      <a:pt x="98" y="3"/>
                    </a:moveTo>
                    <a:cubicBezTo>
                      <a:pt x="97" y="3"/>
                      <a:pt x="97" y="4"/>
                      <a:pt x="97" y="4"/>
                    </a:cubicBezTo>
                    <a:cubicBezTo>
                      <a:pt x="97" y="4"/>
                      <a:pt x="97" y="4"/>
                      <a:pt x="97" y="4"/>
                    </a:cubicBezTo>
                    <a:cubicBezTo>
                      <a:pt x="97" y="4"/>
                      <a:pt x="98" y="4"/>
                      <a:pt x="98" y="3"/>
                    </a:cubicBezTo>
                    <a:cubicBezTo>
                      <a:pt x="98" y="3"/>
                      <a:pt x="98" y="3"/>
                      <a:pt x="98" y="3"/>
                    </a:cubicBezTo>
                    <a:moveTo>
                      <a:pt x="99" y="1"/>
                    </a:moveTo>
                    <a:cubicBezTo>
                      <a:pt x="98" y="1"/>
                      <a:pt x="98" y="2"/>
                      <a:pt x="98" y="3"/>
                    </a:cubicBezTo>
                    <a:cubicBezTo>
                      <a:pt x="98" y="3"/>
                      <a:pt x="98" y="3"/>
                      <a:pt x="98" y="3"/>
                    </a:cubicBezTo>
                    <a:cubicBezTo>
                      <a:pt x="98" y="2"/>
                      <a:pt x="99" y="2"/>
                      <a:pt x="99" y="1"/>
                    </a:cubicBezTo>
                    <a:cubicBezTo>
                      <a:pt x="99" y="1"/>
                      <a:pt x="99" y="1"/>
                      <a:pt x="99" y="1"/>
                    </a:cubicBezTo>
                    <a:moveTo>
                      <a:pt x="5" y="1"/>
                    </a:moveTo>
                    <a:cubicBezTo>
                      <a:pt x="3" y="3"/>
                      <a:pt x="2" y="6"/>
                      <a:pt x="0" y="8"/>
                    </a:cubicBezTo>
                    <a:cubicBezTo>
                      <a:pt x="1" y="9"/>
                      <a:pt x="1" y="9"/>
                      <a:pt x="2" y="9"/>
                    </a:cubicBezTo>
                    <a:cubicBezTo>
                      <a:pt x="3" y="7"/>
                      <a:pt x="5" y="4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moveTo>
                      <a:pt x="66" y="0"/>
                    </a:moveTo>
                    <a:cubicBezTo>
                      <a:pt x="65" y="2"/>
                      <a:pt x="64" y="3"/>
                      <a:pt x="64" y="4"/>
                    </a:cubicBezTo>
                    <a:cubicBezTo>
                      <a:pt x="66" y="6"/>
                      <a:pt x="68" y="7"/>
                      <a:pt x="70" y="8"/>
                    </a:cubicBezTo>
                    <a:cubicBezTo>
                      <a:pt x="71" y="7"/>
                      <a:pt x="72" y="6"/>
                      <a:pt x="72" y="4"/>
                    </a:cubicBezTo>
                    <a:cubicBezTo>
                      <a:pt x="70" y="3"/>
                      <a:pt x="68" y="2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1" name="Oval 9977"/>
              <p:cNvSpPr>
                <a:spLocks noChangeArrowheads="1"/>
              </p:cNvSpPr>
              <p:nvPr/>
            </p:nvSpPr>
            <p:spPr bwMode="auto">
              <a:xfrm>
                <a:off x="10" y="336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2" name="Freeform 9978"/>
              <p:cNvSpPr>
                <a:spLocks noEditPoints="1"/>
              </p:cNvSpPr>
              <p:nvPr/>
            </p:nvSpPr>
            <p:spPr bwMode="auto">
              <a:xfrm>
                <a:off x="-108" y="3358"/>
                <a:ext cx="122" cy="19"/>
              </a:xfrm>
              <a:custGeom>
                <a:avLst/>
                <a:gdLst>
                  <a:gd name="T0" fmla="*/ 50 w 52"/>
                  <a:gd name="T1" fmla="*/ 2 h 8"/>
                  <a:gd name="T2" fmla="*/ 49 w 52"/>
                  <a:gd name="T3" fmla="*/ 4 h 8"/>
                  <a:gd name="T4" fmla="*/ 50 w 52"/>
                  <a:gd name="T5" fmla="*/ 4 h 8"/>
                  <a:gd name="T6" fmla="*/ 51 w 52"/>
                  <a:gd name="T7" fmla="*/ 3 h 8"/>
                  <a:gd name="T8" fmla="*/ 50 w 52"/>
                  <a:gd name="T9" fmla="*/ 2 h 8"/>
                  <a:gd name="T10" fmla="*/ 51 w 52"/>
                  <a:gd name="T11" fmla="*/ 0 h 8"/>
                  <a:gd name="T12" fmla="*/ 50 w 52"/>
                  <a:gd name="T13" fmla="*/ 2 h 8"/>
                  <a:gd name="T14" fmla="*/ 51 w 52"/>
                  <a:gd name="T15" fmla="*/ 3 h 8"/>
                  <a:gd name="T16" fmla="*/ 52 w 52"/>
                  <a:gd name="T17" fmla="*/ 1 h 8"/>
                  <a:gd name="T18" fmla="*/ 51 w 52"/>
                  <a:gd name="T19" fmla="*/ 0 h 8"/>
                  <a:gd name="T20" fmla="*/ 2 w 52"/>
                  <a:gd name="T21" fmla="*/ 0 h 8"/>
                  <a:gd name="T22" fmla="*/ 0 w 52"/>
                  <a:gd name="T23" fmla="*/ 4 h 8"/>
                  <a:gd name="T24" fmla="*/ 7 w 52"/>
                  <a:gd name="T25" fmla="*/ 8 h 8"/>
                  <a:gd name="T26" fmla="*/ 10 w 52"/>
                  <a:gd name="T27" fmla="*/ 4 h 8"/>
                  <a:gd name="T28" fmla="*/ 2 w 52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2" h="8">
                    <a:moveTo>
                      <a:pt x="50" y="2"/>
                    </a:moveTo>
                    <a:cubicBezTo>
                      <a:pt x="50" y="3"/>
                      <a:pt x="50" y="3"/>
                      <a:pt x="49" y="4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3"/>
                      <a:pt x="50" y="2"/>
                      <a:pt x="50" y="2"/>
                    </a:cubicBezTo>
                    <a:moveTo>
                      <a:pt x="51" y="0"/>
                    </a:moveTo>
                    <a:cubicBezTo>
                      <a:pt x="51" y="1"/>
                      <a:pt x="51" y="2"/>
                      <a:pt x="50" y="2"/>
                    </a:cubicBezTo>
                    <a:cubicBezTo>
                      <a:pt x="51" y="2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1" y="0"/>
                      <a:pt x="51" y="0"/>
                      <a:pt x="51" y="0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3" y="5"/>
                      <a:pt x="5" y="7"/>
                      <a:pt x="7" y="8"/>
                    </a:cubicBezTo>
                    <a:cubicBezTo>
                      <a:pt x="8" y="7"/>
                      <a:pt x="9" y="6"/>
                      <a:pt x="10" y="4"/>
                    </a:cubicBezTo>
                    <a:cubicBezTo>
                      <a:pt x="7" y="3"/>
                      <a:pt x="5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3" name="Freeform 9979"/>
              <p:cNvSpPr>
                <a:spLocks/>
              </p:cNvSpPr>
              <p:nvPr/>
            </p:nvSpPr>
            <p:spPr bwMode="auto">
              <a:xfrm>
                <a:off x="10" y="336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4" name="Freeform 9980"/>
              <p:cNvSpPr>
                <a:spLocks noEditPoints="1"/>
              </p:cNvSpPr>
              <p:nvPr/>
            </p:nvSpPr>
            <p:spPr bwMode="auto">
              <a:xfrm>
                <a:off x="10" y="3361"/>
                <a:ext cx="7" cy="9"/>
              </a:xfrm>
              <a:custGeom>
                <a:avLst/>
                <a:gdLst>
                  <a:gd name="T0" fmla="*/ 1 w 3"/>
                  <a:gd name="T1" fmla="*/ 2 h 4"/>
                  <a:gd name="T2" fmla="*/ 0 w 3"/>
                  <a:gd name="T3" fmla="*/ 3 h 4"/>
                  <a:gd name="T4" fmla="*/ 1 w 3"/>
                  <a:gd name="T5" fmla="*/ 4 h 4"/>
                  <a:gd name="T6" fmla="*/ 2 w 3"/>
                  <a:gd name="T7" fmla="*/ 2 h 4"/>
                  <a:gd name="T8" fmla="*/ 1 w 3"/>
                  <a:gd name="T9" fmla="*/ 2 h 4"/>
                  <a:gd name="T10" fmla="*/ 3 w 3"/>
                  <a:gd name="T11" fmla="*/ 0 h 4"/>
                  <a:gd name="T12" fmla="*/ 1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5" name="Freeform 9981"/>
              <p:cNvSpPr>
                <a:spLocks/>
              </p:cNvSpPr>
              <p:nvPr/>
            </p:nvSpPr>
            <p:spPr bwMode="auto">
              <a:xfrm>
                <a:off x="12" y="336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6" name="Freeform 9982"/>
              <p:cNvSpPr>
                <a:spLocks noEditPoints="1"/>
              </p:cNvSpPr>
              <p:nvPr/>
            </p:nvSpPr>
            <p:spPr bwMode="auto">
              <a:xfrm>
                <a:off x="-212" y="3361"/>
                <a:ext cx="283" cy="30"/>
              </a:xfrm>
              <a:custGeom>
                <a:avLst/>
                <a:gdLst>
                  <a:gd name="T0" fmla="*/ 98 w 120"/>
                  <a:gd name="T1" fmla="*/ 4 h 13"/>
                  <a:gd name="T2" fmla="*/ 97 w 120"/>
                  <a:gd name="T3" fmla="*/ 5 h 13"/>
                  <a:gd name="T4" fmla="*/ 97 w 120"/>
                  <a:gd name="T5" fmla="*/ 5 h 13"/>
                  <a:gd name="T6" fmla="*/ 99 w 120"/>
                  <a:gd name="T7" fmla="*/ 6 h 13"/>
                  <a:gd name="T8" fmla="*/ 100 w 120"/>
                  <a:gd name="T9" fmla="*/ 5 h 13"/>
                  <a:gd name="T10" fmla="*/ 98 w 120"/>
                  <a:gd name="T11" fmla="*/ 4 h 13"/>
                  <a:gd name="T12" fmla="*/ 100 w 120"/>
                  <a:gd name="T13" fmla="*/ 1 h 13"/>
                  <a:gd name="T14" fmla="*/ 98 w 120"/>
                  <a:gd name="T15" fmla="*/ 4 h 13"/>
                  <a:gd name="T16" fmla="*/ 100 w 120"/>
                  <a:gd name="T17" fmla="*/ 5 h 13"/>
                  <a:gd name="T18" fmla="*/ 102 w 120"/>
                  <a:gd name="T19" fmla="*/ 2 h 13"/>
                  <a:gd name="T20" fmla="*/ 100 w 120"/>
                  <a:gd name="T21" fmla="*/ 1 h 13"/>
                  <a:gd name="T22" fmla="*/ 4 w 120"/>
                  <a:gd name="T23" fmla="*/ 1 h 13"/>
                  <a:gd name="T24" fmla="*/ 0 w 120"/>
                  <a:gd name="T25" fmla="*/ 9 h 13"/>
                  <a:gd name="T26" fmla="*/ 6 w 120"/>
                  <a:gd name="T27" fmla="*/ 13 h 13"/>
                  <a:gd name="T28" fmla="*/ 11 w 120"/>
                  <a:gd name="T29" fmla="*/ 5 h 13"/>
                  <a:gd name="T30" fmla="*/ 4 w 120"/>
                  <a:gd name="T31" fmla="*/ 1 h 13"/>
                  <a:gd name="T32" fmla="*/ 115 w 120"/>
                  <a:gd name="T33" fmla="*/ 0 h 13"/>
                  <a:gd name="T34" fmla="*/ 114 w 120"/>
                  <a:gd name="T35" fmla="*/ 1 h 13"/>
                  <a:gd name="T36" fmla="*/ 113 w 120"/>
                  <a:gd name="T37" fmla="*/ 3 h 13"/>
                  <a:gd name="T38" fmla="*/ 113 w 120"/>
                  <a:gd name="T39" fmla="*/ 3 h 13"/>
                  <a:gd name="T40" fmla="*/ 120 w 120"/>
                  <a:gd name="T41" fmla="*/ 5 h 13"/>
                  <a:gd name="T42" fmla="*/ 120 w 120"/>
                  <a:gd name="T43" fmla="*/ 3 h 13"/>
                  <a:gd name="T44" fmla="*/ 115 w 120"/>
                  <a:gd name="T45" fmla="*/ 0 h 13"/>
                  <a:gd name="T46" fmla="*/ 115 w 120"/>
                  <a:gd name="T4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0" h="13">
                    <a:moveTo>
                      <a:pt x="98" y="4"/>
                    </a:moveTo>
                    <a:cubicBezTo>
                      <a:pt x="98" y="4"/>
                      <a:pt x="97" y="5"/>
                      <a:pt x="97" y="5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98" y="5"/>
                      <a:pt x="98" y="6"/>
                      <a:pt x="99" y="6"/>
                    </a:cubicBezTo>
                    <a:cubicBezTo>
                      <a:pt x="99" y="6"/>
                      <a:pt x="100" y="5"/>
                      <a:pt x="100" y="5"/>
                    </a:cubicBezTo>
                    <a:cubicBezTo>
                      <a:pt x="99" y="4"/>
                      <a:pt x="99" y="4"/>
                      <a:pt x="98" y="4"/>
                    </a:cubicBezTo>
                    <a:moveTo>
                      <a:pt x="100" y="1"/>
                    </a:moveTo>
                    <a:cubicBezTo>
                      <a:pt x="99" y="2"/>
                      <a:pt x="99" y="3"/>
                      <a:pt x="98" y="4"/>
                    </a:cubicBezTo>
                    <a:cubicBezTo>
                      <a:pt x="99" y="4"/>
                      <a:pt x="99" y="4"/>
                      <a:pt x="100" y="5"/>
                    </a:cubicBezTo>
                    <a:cubicBezTo>
                      <a:pt x="100" y="4"/>
                      <a:pt x="101" y="3"/>
                      <a:pt x="102" y="2"/>
                    </a:cubicBezTo>
                    <a:cubicBezTo>
                      <a:pt x="100" y="1"/>
                      <a:pt x="100" y="1"/>
                      <a:pt x="100" y="1"/>
                    </a:cubicBezTo>
                    <a:moveTo>
                      <a:pt x="4" y="1"/>
                    </a:moveTo>
                    <a:cubicBezTo>
                      <a:pt x="3" y="3"/>
                      <a:pt x="1" y="6"/>
                      <a:pt x="0" y="9"/>
                    </a:cubicBezTo>
                    <a:cubicBezTo>
                      <a:pt x="2" y="10"/>
                      <a:pt x="4" y="11"/>
                      <a:pt x="6" y="13"/>
                    </a:cubicBezTo>
                    <a:cubicBezTo>
                      <a:pt x="8" y="10"/>
                      <a:pt x="10" y="8"/>
                      <a:pt x="11" y="5"/>
                    </a:cubicBezTo>
                    <a:cubicBezTo>
                      <a:pt x="9" y="4"/>
                      <a:pt x="7" y="2"/>
                      <a:pt x="4" y="1"/>
                    </a:cubicBezTo>
                    <a:moveTo>
                      <a:pt x="115" y="0"/>
                    </a:moveTo>
                    <a:cubicBezTo>
                      <a:pt x="115" y="0"/>
                      <a:pt x="114" y="1"/>
                      <a:pt x="114" y="1"/>
                    </a:cubicBezTo>
                    <a:cubicBezTo>
                      <a:pt x="114" y="2"/>
                      <a:pt x="113" y="2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5" y="4"/>
                      <a:pt x="117" y="5"/>
                      <a:pt x="120" y="5"/>
                    </a:cubicBezTo>
                    <a:cubicBezTo>
                      <a:pt x="120" y="3"/>
                      <a:pt x="120" y="3"/>
                      <a:pt x="120" y="3"/>
                    </a:cubicBezTo>
                    <a:cubicBezTo>
                      <a:pt x="119" y="2"/>
                      <a:pt x="117" y="1"/>
                      <a:pt x="115" y="0"/>
                    </a:cubicBezTo>
                    <a:cubicBezTo>
                      <a:pt x="115" y="0"/>
                      <a:pt x="115" y="0"/>
                      <a:pt x="1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7" name="Freeform 9983"/>
              <p:cNvSpPr>
                <a:spLocks/>
              </p:cNvSpPr>
              <p:nvPr/>
            </p:nvSpPr>
            <p:spPr bwMode="auto">
              <a:xfrm>
                <a:off x="19" y="337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8" name="Freeform 9984"/>
              <p:cNvSpPr>
                <a:spLocks noEditPoints="1"/>
              </p:cNvSpPr>
              <p:nvPr/>
            </p:nvSpPr>
            <p:spPr bwMode="auto">
              <a:xfrm>
                <a:off x="-569" y="3365"/>
                <a:ext cx="491" cy="553"/>
              </a:xfrm>
              <a:custGeom>
                <a:avLst/>
                <a:gdLst>
                  <a:gd name="T0" fmla="*/ 11 w 208"/>
                  <a:gd name="T1" fmla="*/ 219 h 234"/>
                  <a:gd name="T2" fmla="*/ 17 w 208"/>
                  <a:gd name="T3" fmla="*/ 211 h 234"/>
                  <a:gd name="T4" fmla="*/ 16 w 208"/>
                  <a:gd name="T5" fmla="*/ 205 h 234"/>
                  <a:gd name="T6" fmla="*/ 17 w 208"/>
                  <a:gd name="T7" fmla="*/ 201 h 234"/>
                  <a:gd name="T8" fmla="*/ 25 w 208"/>
                  <a:gd name="T9" fmla="*/ 199 h 234"/>
                  <a:gd name="T10" fmla="*/ 27 w 208"/>
                  <a:gd name="T11" fmla="*/ 191 h 234"/>
                  <a:gd name="T12" fmla="*/ 28 w 208"/>
                  <a:gd name="T13" fmla="*/ 190 h 234"/>
                  <a:gd name="T14" fmla="*/ 25 w 208"/>
                  <a:gd name="T15" fmla="*/ 187 h 234"/>
                  <a:gd name="T16" fmla="*/ 27 w 208"/>
                  <a:gd name="T17" fmla="*/ 186 h 234"/>
                  <a:gd name="T18" fmla="*/ 28 w 208"/>
                  <a:gd name="T19" fmla="*/ 181 h 234"/>
                  <a:gd name="T20" fmla="*/ 31 w 208"/>
                  <a:gd name="T21" fmla="*/ 179 h 234"/>
                  <a:gd name="T22" fmla="*/ 35 w 208"/>
                  <a:gd name="T23" fmla="*/ 169 h 234"/>
                  <a:gd name="T24" fmla="*/ 42 w 208"/>
                  <a:gd name="T25" fmla="*/ 169 h 234"/>
                  <a:gd name="T26" fmla="*/ 43 w 208"/>
                  <a:gd name="T27" fmla="*/ 166 h 234"/>
                  <a:gd name="T28" fmla="*/ 41 w 208"/>
                  <a:gd name="T29" fmla="*/ 158 h 234"/>
                  <a:gd name="T30" fmla="*/ 41 w 208"/>
                  <a:gd name="T31" fmla="*/ 157 h 234"/>
                  <a:gd name="T32" fmla="*/ 45 w 208"/>
                  <a:gd name="T33" fmla="*/ 152 h 234"/>
                  <a:gd name="T34" fmla="*/ 44 w 208"/>
                  <a:gd name="T35" fmla="*/ 152 h 234"/>
                  <a:gd name="T36" fmla="*/ 45 w 208"/>
                  <a:gd name="T37" fmla="*/ 152 h 234"/>
                  <a:gd name="T38" fmla="*/ 53 w 208"/>
                  <a:gd name="T39" fmla="*/ 150 h 234"/>
                  <a:gd name="T40" fmla="*/ 54 w 208"/>
                  <a:gd name="T41" fmla="*/ 147 h 234"/>
                  <a:gd name="T42" fmla="*/ 55 w 208"/>
                  <a:gd name="T43" fmla="*/ 145 h 234"/>
                  <a:gd name="T44" fmla="*/ 56 w 208"/>
                  <a:gd name="T45" fmla="*/ 144 h 234"/>
                  <a:gd name="T46" fmla="*/ 49 w 208"/>
                  <a:gd name="T47" fmla="*/ 143 h 234"/>
                  <a:gd name="T48" fmla="*/ 50 w 208"/>
                  <a:gd name="T49" fmla="*/ 142 h 234"/>
                  <a:gd name="T50" fmla="*/ 50 w 208"/>
                  <a:gd name="T51" fmla="*/ 142 h 234"/>
                  <a:gd name="T52" fmla="*/ 51 w 208"/>
                  <a:gd name="T53" fmla="*/ 140 h 234"/>
                  <a:gd name="T54" fmla="*/ 52 w 208"/>
                  <a:gd name="T55" fmla="*/ 139 h 234"/>
                  <a:gd name="T56" fmla="*/ 63 w 208"/>
                  <a:gd name="T57" fmla="*/ 132 h 234"/>
                  <a:gd name="T58" fmla="*/ 58 w 208"/>
                  <a:gd name="T59" fmla="*/ 130 h 234"/>
                  <a:gd name="T60" fmla="*/ 66 w 208"/>
                  <a:gd name="T61" fmla="*/ 127 h 234"/>
                  <a:gd name="T62" fmla="*/ 72 w 208"/>
                  <a:gd name="T63" fmla="*/ 119 h 234"/>
                  <a:gd name="T64" fmla="*/ 66 w 208"/>
                  <a:gd name="T65" fmla="*/ 118 h 234"/>
                  <a:gd name="T66" fmla="*/ 81 w 208"/>
                  <a:gd name="T67" fmla="*/ 104 h 234"/>
                  <a:gd name="T68" fmla="*/ 75 w 208"/>
                  <a:gd name="T69" fmla="*/ 101 h 234"/>
                  <a:gd name="T70" fmla="*/ 81 w 208"/>
                  <a:gd name="T71" fmla="*/ 92 h 234"/>
                  <a:gd name="T72" fmla="*/ 95 w 208"/>
                  <a:gd name="T73" fmla="*/ 80 h 234"/>
                  <a:gd name="T74" fmla="*/ 95 w 208"/>
                  <a:gd name="T75" fmla="*/ 79 h 234"/>
                  <a:gd name="T76" fmla="*/ 91 w 208"/>
                  <a:gd name="T77" fmla="*/ 74 h 234"/>
                  <a:gd name="T78" fmla="*/ 93 w 208"/>
                  <a:gd name="T79" fmla="*/ 71 h 234"/>
                  <a:gd name="T80" fmla="*/ 98 w 208"/>
                  <a:gd name="T81" fmla="*/ 70 h 234"/>
                  <a:gd name="T82" fmla="*/ 95 w 208"/>
                  <a:gd name="T83" fmla="*/ 67 h 234"/>
                  <a:gd name="T84" fmla="*/ 101 w 208"/>
                  <a:gd name="T85" fmla="*/ 68 h 234"/>
                  <a:gd name="T86" fmla="*/ 103 w 208"/>
                  <a:gd name="T87" fmla="*/ 62 h 234"/>
                  <a:gd name="T88" fmla="*/ 98 w 208"/>
                  <a:gd name="T89" fmla="*/ 61 h 234"/>
                  <a:gd name="T90" fmla="*/ 99 w 208"/>
                  <a:gd name="T91" fmla="*/ 60 h 234"/>
                  <a:gd name="T92" fmla="*/ 105 w 208"/>
                  <a:gd name="T93" fmla="*/ 59 h 234"/>
                  <a:gd name="T94" fmla="*/ 107 w 208"/>
                  <a:gd name="T95" fmla="*/ 58 h 234"/>
                  <a:gd name="T96" fmla="*/ 102 w 208"/>
                  <a:gd name="T97" fmla="*/ 54 h 234"/>
                  <a:gd name="T98" fmla="*/ 112 w 208"/>
                  <a:gd name="T99" fmla="*/ 50 h 234"/>
                  <a:gd name="T100" fmla="*/ 112 w 208"/>
                  <a:gd name="T101" fmla="*/ 49 h 234"/>
                  <a:gd name="T102" fmla="*/ 115 w 208"/>
                  <a:gd name="T103" fmla="*/ 44 h 234"/>
                  <a:gd name="T104" fmla="*/ 115 w 208"/>
                  <a:gd name="T105" fmla="*/ 44 h 234"/>
                  <a:gd name="T106" fmla="*/ 120 w 208"/>
                  <a:gd name="T107" fmla="*/ 38 h 234"/>
                  <a:gd name="T108" fmla="*/ 121 w 208"/>
                  <a:gd name="T109" fmla="*/ 31 h 234"/>
                  <a:gd name="T110" fmla="*/ 124 w 208"/>
                  <a:gd name="T111" fmla="*/ 28 h 234"/>
                  <a:gd name="T112" fmla="*/ 130 w 208"/>
                  <a:gd name="T113" fmla="*/ 20 h 234"/>
                  <a:gd name="T114" fmla="*/ 133 w 208"/>
                  <a:gd name="T115" fmla="*/ 11 h 234"/>
                  <a:gd name="T116" fmla="*/ 140 w 208"/>
                  <a:gd name="T117" fmla="*/ 3 h 234"/>
                  <a:gd name="T118" fmla="*/ 140 w 208"/>
                  <a:gd name="T119" fmla="*/ 0 h 234"/>
                  <a:gd name="T120" fmla="*/ 177 w 208"/>
                  <a:gd name="T121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8" h="234">
                    <a:moveTo>
                      <a:pt x="3" y="225"/>
                    </a:moveTo>
                    <a:cubicBezTo>
                      <a:pt x="1" y="228"/>
                      <a:pt x="0" y="231"/>
                      <a:pt x="0" y="234"/>
                    </a:cubicBezTo>
                    <a:cubicBezTo>
                      <a:pt x="3" y="232"/>
                      <a:pt x="5" y="229"/>
                      <a:pt x="6" y="227"/>
                    </a:cubicBezTo>
                    <a:cubicBezTo>
                      <a:pt x="6" y="227"/>
                      <a:pt x="6" y="227"/>
                      <a:pt x="6" y="227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5" y="226"/>
                      <a:pt x="5" y="227"/>
                      <a:pt x="5" y="227"/>
                    </a:cubicBezTo>
                    <a:cubicBezTo>
                      <a:pt x="2" y="231"/>
                      <a:pt x="1" y="232"/>
                      <a:pt x="1" y="232"/>
                    </a:cubicBezTo>
                    <a:cubicBezTo>
                      <a:pt x="1" y="232"/>
                      <a:pt x="2" y="229"/>
                      <a:pt x="4" y="226"/>
                    </a:cubicBezTo>
                    <a:cubicBezTo>
                      <a:pt x="3" y="225"/>
                      <a:pt x="3" y="225"/>
                      <a:pt x="3" y="225"/>
                    </a:cubicBezTo>
                    <a:moveTo>
                      <a:pt x="10" y="219"/>
                    </a:moveTo>
                    <a:cubicBezTo>
                      <a:pt x="8" y="221"/>
                      <a:pt x="7" y="223"/>
                      <a:pt x="6" y="225"/>
                    </a:cubicBezTo>
                    <a:cubicBezTo>
                      <a:pt x="7" y="226"/>
                      <a:pt x="7" y="226"/>
                      <a:pt x="7" y="226"/>
                    </a:cubicBezTo>
                    <a:cubicBezTo>
                      <a:pt x="9" y="224"/>
                      <a:pt x="10" y="222"/>
                      <a:pt x="11" y="219"/>
                    </a:cubicBezTo>
                    <a:cubicBezTo>
                      <a:pt x="11" y="219"/>
                      <a:pt x="11" y="219"/>
                      <a:pt x="11" y="219"/>
                    </a:cubicBezTo>
                    <a:cubicBezTo>
                      <a:pt x="10" y="219"/>
                      <a:pt x="10" y="219"/>
                      <a:pt x="10" y="219"/>
                    </a:cubicBezTo>
                    <a:moveTo>
                      <a:pt x="8" y="217"/>
                    </a:moveTo>
                    <a:cubicBezTo>
                      <a:pt x="6" y="220"/>
                      <a:pt x="5" y="222"/>
                      <a:pt x="4" y="224"/>
                    </a:cubicBezTo>
                    <a:cubicBezTo>
                      <a:pt x="4" y="224"/>
                      <a:pt x="4" y="224"/>
                      <a:pt x="4" y="224"/>
                    </a:cubicBezTo>
                    <a:cubicBezTo>
                      <a:pt x="5" y="225"/>
                      <a:pt x="5" y="225"/>
                      <a:pt x="5" y="225"/>
                    </a:cubicBezTo>
                    <a:cubicBezTo>
                      <a:pt x="7" y="223"/>
                      <a:pt x="8" y="220"/>
                      <a:pt x="9" y="218"/>
                    </a:cubicBezTo>
                    <a:cubicBezTo>
                      <a:pt x="8" y="218"/>
                      <a:pt x="8" y="218"/>
                      <a:pt x="8" y="218"/>
                    </a:cubicBezTo>
                    <a:cubicBezTo>
                      <a:pt x="8" y="217"/>
                      <a:pt x="8" y="217"/>
                      <a:pt x="8" y="217"/>
                    </a:cubicBezTo>
                    <a:moveTo>
                      <a:pt x="16" y="210"/>
                    </a:moveTo>
                    <a:cubicBezTo>
                      <a:pt x="14" y="212"/>
                      <a:pt x="13" y="214"/>
                      <a:pt x="12" y="216"/>
                    </a:cubicBezTo>
                    <a:cubicBezTo>
                      <a:pt x="13" y="217"/>
                      <a:pt x="13" y="217"/>
                      <a:pt x="13" y="217"/>
                    </a:cubicBezTo>
                    <a:cubicBezTo>
                      <a:pt x="15" y="215"/>
                      <a:pt x="16" y="213"/>
                      <a:pt x="17" y="211"/>
                    </a:cubicBezTo>
                    <a:cubicBezTo>
                      <a:pt x="17" y="210"/>
                      <a:pt x="16" y="210"/>
                      <a:pt x="16" y="210"/>
                    </a:cubicBezTo>
                    <a:moveTo>
                      <a:pt x="13" y="208"/>
                    </a:moveTo>
                    <a:cubicBezTo>
                      <a:pt x="11" y="210"/>
                      <a:pt x="10" y="212"/>
                      <a:pt x="9" y="214"/>
                    </a:cubicBezTo>
                    <a:cubicBezTo>
                      <a:pt x="10" y="215"/>
                      <a:pt x="10" y="215"/>
                      <a:pt x="10" y="215"/>
                    </a:cubicBezTo>
                    <a:cubicBezTo>
                      <a:pt x="14" y="209"/>
                      <a:pt x="14" y="209"/>
                      <a:pt x="14" y="209"/>
                    </a:cubicBezTo>
                    <a:cubicBezTo>
                      <a:pt x="13" y="209"/>
                      <a:pt x="13" y="208"/>
                      <a:pt x="13" y="208"/>
                    </a:cubicBezTo>
                    <a:moveTo>
                      <a:pt x="18" y="206"/>
                    </a:moveTo>
                    <a:cubicBezTo>
                      <a:pt x="18" y="206"/>
                      <a:pt x="18" y="206"/>
                      <a:pt x="18" y="206"/>
                    </a:cubicBezTo>
                    <a:cubicBezTo>
                      <a:pt x="19" y="206"/>
                      <a:pt x="19" y="206"/>
                      <a:pt x="20" y="207"/>
                    </a:cubicBezTo>
                    <a:cubicBezTo>
                      <a:pt x="20" y="207"/>
                      <a:pt x="20" y="207"/>
                      <a:pt x="20" y="207"/>
                    </a:cubicBezTo>
                    <a:cubicBezTo>
                      <a:pt x="19" y="206"/>
                      <a:pt x="19" y="206"/>
                      <a:pt x="18" y="206"/>
                    </a:cubicBezTo>
                    <a:moveTo>
                      <a:pt x="16" y="205"/>
                    </a:moveTo>
                    <a:cubicBezTo>
                      <a:pt x="16" y="205"/>
                      <a:pt x="16" y="205"/>
                      <a:pt x="16" y="205"/>
                    </a:cubicBezTo>
                    <a:cubicBezTo>
                      <a:pt x="16" y="205"/>
                      <a:pt x="16" y="205"/>
                      <a:pt x="16" y="205"/>
                    </a:cubicBezTo>
                    <a:cubicBezTo>
                      <a:pt x="16" y="205"/>
                      <a:pt x="16" y="205"/>
                      <a:pt x="16" y="205"/>
                    </a:cubicBezTo>
                    <a:moveTo>
                      <a:pt x="20" y="203"/>
                    </a:moveTo>
                    <a:cubicBezTo>
                      <a:pt x="19" y="204"/>
                      <a:pt x="19" y="205"/>
                      <a:pt x="18" y="206"/>
                    </a:cubicBezTo>
                    <a:cubicBezTo>
                      <a:pt x="19" y="206"/>
                      <a:pt x="19" y="206"/>
                      <a:pt x="20" y="206"/>
                    </a:cubicBezTo>
                    <a:cubicBezTo>
                      <a:pt x="20" y="206"/>
                      <a:pt x="21" y="205"/>
                      <a:pt x="21" y="204"/>
                    </a:cubicBezTo>
                    <a:cubicBezTo>
                      <a:pt x="21" y="204"/>
                      <a:pt x="20" y="203"/>
                      <a:pt x="20" y="203"/>
                    </a:cubicBezTo>
                    <a:moveTo>
                      <a:pt x="20" y="202"/>
                    </a:moveTo>
                    <a:cubicBezTo>
                      <a:pt x="20" y="202"/>
                      <a:pt x="20" y="202"/>
                      <a:pt x="20" y="203"/>
                    </a:cubicBezTo>
                    <a:cubicBezTo>
                      <a:pt x="21" y="203"/>
                      <a:pt x="21" y="203"/>
                      <a:pt x="21" y="204"/>
                    </a:cubicBezTo>
                    <a:cubicBezTo>
                      <a:pt x="22" y="203"/>
                      <a:pt x="22" y="203"/>
                      <a:pt x="22" y="203"/>
                    </a:cubicBezTo>
                    <a:cubicBezTo>
                      <a:pt x="20" y="202"/>
                      <a:pt x="20" y="202"/>
                      <a:pt x="20" y="202"/>
                    </a:cubicBezTo>
                    <a:moveTo>
                      <a:pt x="17" y="201"/>
                    </a:moveTo>
                    <a:cubicBezTo>
                      <a:pt x="16" y="202"/>
                      <a:pt x="16" y="203"/>
                      <a:pt x="15" y="204"/>
                    </a:cubicBezTo>
                    <a:cubicBezTo>
                      <a:pt x="15" y="204"/>
                      <a:pt x="16" y="204"/>
                      <a:pt x="16" y="204"/>
                    </a:cubicBezTo>
                    <a:cubicBezTo>
                      <a:pt x="16" y="204"/>
                      <a:pt x="16" y="204"/>
                      <a:pt x="16" y="205"/>
                    </a:cubicBezTo>
                    <a:cubicBezTo>
                      <a:pt x="18" y="202"/>
                      <a:pt x="18" y="202"/>
                      <a:pt x="18" y="202"/>
                    </a:cubicBezTo>
                    <a:cubicBezTo>
                      <a:pt x="17" y="202"/>
                      <a:pt x="17" y="201"/>
                      <a:pt x="17" y="201"/>
                    </a:cubicBezTo>
                    <a:moveTo>
                      <a:pt x="17" y="200"/>
                    </a:moveTo>
                    <a:cubicBezTo>
                      <a:pt x="17" y="200"/>
                      <a:pt x="17" y="201"/>
                      <a:pt x="17" y="201"/>
                    </a:cubicBezTo>
                    <a:cubicBezTo>
                      <a:pt x="17" y="201"/>
                      <a:pt x="18" y="201"/>
                      <a:pt x="18" y="201"/>
                    </a:cubicBezTo>
                    <a:cubicBezTo>
                      <a:pt x="18" y="201"/>
                      <a:pt x="18" y="201"/>
                      <a:pt x="18" y="201"/>
                    </a:cubicBezTo>
                    <a:cubicBezTo>
                      <a:pt x="17" y="200"/>
                      <a:pt x="17" y="200"/>
                      <a:pt x="17" y="200"/>
                    </a:cubicBezTo>
                    <a:moveTo>
                      <a:pt x="23" y="197"/>
                    </a:moveTo>
                    <a:cubicBezTo>
                      <a:pt x="23" y="198"/>
                      <a:pt x="23" y="198"/>
                      <a:pt x="23" y="198"/>
                    </a:cubicBezTo>
                    <a:cubicBezTo>
                      <a:pt x="24" y="198"/>
                      <a:pt x="24" y="198"/>
                      <a:pt x="25" y="199"/>
                    </a:cubicBezTo>
                    <a:cubicBezTo>
                      <a:pt x="25" y="198"/>
                      <a:pt x="25" y="198"/>
                      <a:pt x="25" y="198"/>
                    </a:cubicBezTo>
                    <a:cubicBezTo>
                      <a:pt x="23" y="197"/>
                      <a:pt x="23" y="197"/>
                      <a:pt x="23" y="197"/>
                    </a:cubicBezTo>
                    <a:moveTo>
                      <a:pt x="20" y="196"/>
                    </a:moveTo>
                    <a:cubicBezTo>
                      <a:pt x="20" y="196"/>
                      <a:pt x="20" y="196"/>
                      <a:pt x="20" y="196"/>
                    </a:cubicBezTo>
                    <a:cubicBezTo>
                      <a:pt x="20" y="196"/>
                      <a:pt x="20" y="196"/>
                      <a:pt x="21" y="197"/>
                    </a:cubicBezTo>
                    <a:cubicBezTo>
                      <a:pt x="21" y="196"/>
                      <a:pt x="21" y="196"/>
                      <a:pt x="21" y="196"/>
                    </a:cubicBezTo>
                    <a:cubicBezTo>
                      <a:pt x="20" y="196"/>
                      <a:pt x="20" y="196"/>
                      <a:pt x="20" y="196"/>
                    </a:cubicBezTo>
                    <a:moveTo>
                      <a:pt x="26" y="192"/>
                    </a:moveTo>
                    <a:cubicBezTo>
                      <a:pt x="26" y="194"/>
                      <a:pt x="25" y="195"/>
                      <a:pt x="24" y="197"/>
                    </a:cubicBezTo>
                    <a:cubicBezTo>
                      <a:pt x="24" y="197"/>
                      <a:pt x="25" y="197"/>
                      <a:pt x="25" y="197"/>
                    </a:cubicBezTo>
                    <a:cubicBezTo>
                      <a:pt x="26" y="196"/>
                      <a:pt x="27" y="195"/>
                      <a:pt x="28" y="193"/>
                    </a:cubicBezTo>
                    <a:cubicBezTo>
                      <a:pt x="27" y="193"/>
                      <a:pt x="27" y="193"/>
                      <a:pt x="26" y="192"/>
                    </a:cubicBezTo>
                    <a:moveTo>
                      <a:pt x="27" y="191"/>
                    </a:moveTo>
                    <a:cubicBezTo>
                      <a:pt x="27" y="192"/>
                      <a:pt x="27" y="192"/>
                      <a:pt x="27" y="192"/>
                    </a:cubicBezTo>
                    <a:cubicBezTo>
                      <a:pt x="27" y="192"/>
                      <a:pt x="28" y="192"/>
                      <a:pt x="28" y="193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7" y="192"/>
                      <a:pt x="27" y="191"/>
                    </a:cubicBezTo>
                    <a:moveTo>
                      <a:pt x="23" y="190"/>
                    </a:moveTo>
                    <a:cubicBezTo>
                      <a:pt x="22" y="192"/>
                      <a:pt x="21" y="193"/>
                      <a:pt x="20" y="195"/>
                    </a:cubicBezTo>
                    <a:cubicBezTo>
                      <a:pt x="20" y="195"/>
                      <a:pt x="21" y="195"/>
                      <a:pt x="21" y="195"/>
                    </a:cubicBezTo>
                    <a:cubicBezTo>
                      <a:pt x="21" y="195"/>
                      <a:pt x="21" y="195"/>
                      <a:pt x="21" y="195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4" y="191"/>
                      <a:pt x="24" y="191"/>
                      <a:pt x="24" y="191"/>
                    </a:cubicBezTo>
                    <a:cubicBezTo>
                      <a:pt x="24" y="191"/>
                      <a:pt x="23" y="190"/>
                      <a:pt x="23" y="190"/>
                    </a:cubicBezTo>
                    <a:moveTo>
                      <a:pt x="28" y="189"/>
                    </a:moveTo>
                    <a:cubicBezTo>
                      <a:pt x="28" y="190"/>
                      <a:pt x="28" y="190"/>
                      <a:pt x="28" y="190"/>
                    </a:cubicBezTo>
                    <a:cubicBezTo>
                      <a:pt x="29" y="190"/>
                      <a:pt x="29" y="190"/>
                      <a:pt x="29" y="190"/>
                    </a:cubicBezTo>
                    <a:cubicBezTo>
                      <a:pt x="29" y="190"/>
                      <a:pt x="30" y="190"/>
                      <a:pt x="30" y="190"/>
                    </a:cubicBezTo>
                    <a:cubicBezTo>
                      <a:pt x="28" y="189"/>
                      <a:pt x="28" y="189"/>
                      <a:pt x="28" y="189"/>
                    </a:cubicBezTo>
                    <a:moveTo>
                      <a:pt x="23" y="189"/>
                    </a:moveTo>
                    <a:cubicBezTo>
                      <a:pt x="23" y="189"/>
                      <a:pt x="23" y="189"/>
                      <a:pt x="23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89"/>
                      <a:pt x="23" y="189"/>
                    </a:cubicBezTo>
                    <a:moveTo>
                      <a:pt x="25" y="187"/>
                    </a:moveTo>
                    <a:cubicBezTo>
                      <a:pt x="25" y="187"/>
                      <a:pt x="25" y="187"/>
                      <a:pt x="24" y="187"/>
                    </a:cubicBezTo>
                    <a:cubicBezTo>
                      <a:pt x="25" y="188"/>
                      <a:pt x="25" y="188"/>
                      <a:pt x="25" y="188"/>
                    </a:cubicBezTo>
                    <a:cubicBezTo>
                      <a:pt x="26" y="188"/>
                      <a:pt x="26" y="188"/>
                      <a:pt x="26" y="188"/>
                    </a:cubicBezTo>
                    <a:cubicBezTo>
                      <a:pt x="25" y="187"/>
                      <a:pt x="25" y="187"/>
                      <a:pt x="25" y="187"/>
                    </a:cubicBezTo>
                    <a:moveTo>
                      <a:pt x="31" y="184"/>
                    </a:moveTo>
                    <a:cubicBezTo>
                      <a:pt x="31" y="185"/>
                      <a:pt x="30" y="186"/>
                      <a:pt x="30" y="187"/>
                    </a:cubicBezTo>
                    <a:cubicBezTo>
                      <a:pt x="30" y="187"/>
                      <a:pt x="31" y="188"/>
                      <a:pt x="31" y="188"/>
                    </a:cubicBezTo>
                    <a:cubicBezTo>
                      <a:pt x="32" y="187"/>
                      <a:pt x="32" y="186"/>
                      <a:pt x="33" y="185"/>
                    </a:cubicBezTo>
                    <a:cubicBezTo>
                      <a:pt x="32" y="185"/>
                      <a:pt x="32" y="185"/>
                      <a:pt x="31" y="184"/>
                    </a:cubicBezTo>
                    <a:moveTo>
                      <a:pt x="32" y="184"/>
                    </a:moveTo>
                    <a:cubicBezTo>
                      <a:pt x="32" y="184"/>
                      <a:pt x="32" y="184"/>
                      <a:pt x="32" y="184"/>
                    </a:cubicBezTo>
                    <a:cubicBezTo>
                      <a:pt x="32" y="184"/>
                      <a:pt x="33" y="184"/>
                      <a:pt x="33" y="184"/>
                    </a:cubicBezTo>
                    <a:cubicBezTo>
                      <a:pt x="33" y="184"/>
                      <a:pt x="33" y="184"/>
                      <a:pt x="33" y="184"/>
                    </a:cubicBezTo>
                    <a:cubicBezTo>
                      <a:pt x="33" y="184"/>
                      <a:pt x="32" y="184"/>
                      <a:pt x="32" y="184"/>
                    </a:cubicBezTo>
                    <a:moveTo>
                      <a:pt x="28" y="182"/>
                    </a:moveTo>
                    <a:cubicBezTo>
                      <a:pt x="27" y="183"/>
                      <a:pt x="26" y="184"/>
                      <a:pt x="26" y="185"/>
                    </a:cubicBezTo>
                    <a:cubicBezTo>
                      <a:pt x="26" y="185"/>
                      <a:pt x="27" y="185"/>
                      <a:pt x="27" y="186"/>
                    </a:cubicBezTo>
                    <a:cubicBezTo>
                      <a:pt x="29" y="183"/>
                      <a:pt x="29" y="183"/>
                      <a:pt x="29" y="183"/>
                    </a:cubicBezTo>
                    <a:cubicBezTo>
                      <a:pt x="28" y="183"/>
                      <a:pt x="28" y="182"/>
                      <a:pt x="28" y="182"/>
                    </a:cubicBezTo>
                    <a:moveTo>
                      <a:pt x="27" y="182"/>
                    </a:moveTo>
                    <a:cubicBezTo>
                      <a:pt x="26" y="183"/>
                      <a:pt x="26" y="184"/>
                      <a:pt x="25" y="185"/>
                    </a:cubicBezTo>
                    <a:cubicBezTo>
                      <a:pt x="25" y="185"/>
                      <a:pt x="25" y="185"/>
                      <a:pt x="25" y="185"/>
                    </a:cubicBezTo>
                    <a:cubicBezTo>
                      <a:pt x="26" y="184"/>
                      <a:pt x="26" y="183"/>
                      <a:pt x="27" y="182"/>
                    </a:cubicBezTo>
                    <a:cubicBezTo>
                      <a:pt x="27" y="182"/>
                      <a:pt x="27" y="182"/>
                      <a:pt x="27" y="182"/>
                    </a:cubicBezTo>
                    <a:moveTo>
                      <a:pt x="28" y="181"/>
                    </a:move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9" y="182"/>
                      <a:pt x="29" y="182"/>
                    </a:cubicBezTo>
                    <a:cubicBezTo>
                      <a:pt x="29" y="182"/>
                      <a:pt x="29" y="182"/>
                      <a:pt x="29" y="182"/>
                    </a:cubicBezTo>
                    <a:cubicBezTo>
                      <a:pt x="29" y="182"/>
                      <a:pt x="28" y="181"/>
                      <a:pt x="28" y="181"/>
                    </a:cubicBezTo>
                    <a:moveTo>
                      <a:pt x="28" y="181"/>
                    </a:moveTo>
                    <a:cubicBezTo>
                      <a:pt x="27" y="181"/>
                      <a:pt x="27" y="181"/>
                      <a:pt x="27" y="181"/>
                    </a:cubicBez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8" y="181"/>
                      <a:pt x="28" y="181"/>
                    </a:cubicBezTo>
                    <a:moveTo>
                      <a:pt x="34" y="181"/>
                    </a:moveTo>
                    <a:cubicBezTo>
                      <a:pt x="33" y="181"/>
                      <a:pt x="33" y="182"/>
                      <a:pt x="33" y="182"/>
                    </a:cubicBezTo>
                    <a:cubicBezTo>
                      <a:pt x="34" y="183"/>
                      <a:pt x="34" y="183"/>
                      <a:pt x="34" y="183"/>
                    </a:cubicBezTo>
                    <a:cubicBezTo>
                      <a:pt x="34" y="182"/>
                      <a:pt x="34" y="182"/>
                      <a:pt x="35" y="181"/>
                    </a:cubicBezTo>
                    <a:cubicBezTo>
                      <a:pt x="34" y="181"/>
                      <a:pt x="34" y="181"/>
                      <a:pt x="34" y="181"/>
                    </a:cubicBezTo>
                    <a:moveTo>
                      <a:pt x="30" y="179"/>
                    </a:moveTo>
                    <a:cubicBezTo>
                      <a:pt x="29" y="179"/>
                      <a:pt x="29" y="179"/>
                      <a:pt x="29" y="180"/>
                    </a:cubicBezTo>
                    <a:cubicBezTo>
                      <a:pt x="30" y="180"/>
                      <a:pt x="30" y="180"/>
                      <a:pt x="30" y="180"/>
                    </a:cubicBezTo>
                    <a:cubicBezTo>
                      <a:pt x="31" y="179"/>
                      <a:pt x="31" y="179"/>
                      <a:pt x="31" y="179"/>
                    </a:cubicBezTo>
                    <a:cubicBezTo>
                      <a:pt x="30" y="179"/>
                      <a:pt x="30" y="179"/>
                      <a:pt x="30" y="179"/>
                    </a:cubicBezTo>
                    <a:moveTo>
                      <a:pt x="29" y="178"/>
                    </a:moveTo>
                    <a:cubicBezTo>
                      <a:pt x="29" y="179"/>
                      <a:pt x="29" y="179"/>
                      <a:pt x="28" y="179"/>
                    </a:cubicBezTo>
                    <a:cubicBezTo>
                      <a:pt x="29" y="179"/>
                      <a:pt x="29" y="179"/>
                      <a:pt x="29" y="179"/>
                    </a:cubicBezTo>
                    <a:cubicBezTo>
                      <a:pt x="29" y="179"/>
                      <a:pt x="29" y="179"/>
                      <a:pt x="29" y="178"/>
                    </a:cubicBezTo>
                    <a:cubicBezTo>
                      <a:pt x="29" y="178"/>
                      <a:pt x="29" y="178"/>
                      <a:pt x="29" y="178"/>
                    </a:cubicBezTo>
                    <a:moveTo>
                      <a:pt x="39" y="172"/>
                    </a:moveTo>
                    <a:cubicBezTo>
                      <a:pt x="38" y="174"/>
                      <a:pt x="36" y="176"/>
                      <a:pt x="35" y="178"/>
                    </a:cubicBezTo>
                    <a:cubicBezTo>
                      <a:pt x="35" y="179"/>
                      <a:pt x="36" y="179"/>
                      <a:pt x="36" y="179"/>
                    </a:cubicBezTo>
                    <a:cubicBezTo>
                      <a:pt x="37" y="177"/>
                      <a:pt x="38" y="176"/>
                      <a:pt x="39" y="174"/>
                    </a:cubicBezTo>
                    <a:cubicBezTo>
                      <a:pt x="39" y="173"/>
                      <a:pt x="40" y="173"/>
                      <a:pt x="40" y="173"/>
                    </a:cubicBezTo>
                    <a:cubicBezTo>
                      <a:pt x="40" y="172"/>
                      <a:pt x="39" y="172"/>
                      <a:pt x="39" y="172"/>
                    </a:cubicBezTo>
                    <a:moveTo>
                      <a:pt x="35" y="169"/>
                    </a:moveTo>
                    <a:cubicBezTo>
                      <a:pt x="34" y="172"/>
                      <a:pt x="32" y="174"/>
                      <a:pt x="31" y="176"/>
                    </a:cubicBezTo>
                    <a:cubicBezTo>
                      <a:pt x="31" y="176"/>
                      <a:pt x="32" y="176"/>
                      <a:pt x="32" y="177"/>
                    </a:cubicBezTo>
                    <a:cubicBezTo>
                      <a:pt x="36" y="170"/>
                      <a:pt x="36" y="170"/>
                      <a:pt x="36" y="170"/>
                    </a:cubicBezTo>
                    <a:cubicBezTo>
                      <a:pt x="36" y="170"/>
                      <a:pt x="35" y="170"/>
                      <a:pt x="35" y="169"/>
                    </a:cubicBezTo>
                    <a:moveTo>
                      <a:pt x="34" y="169"/>
                    </a:moveTo>
                    <a:cubicBezTo>
                      <a:pt x="33" y="172"/>
                      <a:pt x="32" y="174"/>
                      <a:pt x="30" y="176"/>
                    </a:cubicBezTo>
                    <a:cubicBezTo>
                      <a:pt x="31" y="176"/>
                      <a:pt x="31" y="176"/>
                      <a:pt x="31" y="176"/>
                    </a:cubicBezTo>
                    <a:cubicBezTo>
                      <a:pt x="32" y="174"/>
                      <a:pt x="33" y="172"/>
                      <a:pt x="35" y="169"/>
                    </a:cubicBezTo>
                    <a:cubicBezTo>
                      <a:pt x="34" y="169"/>
                      <a:pt x="34" y="169"/>
                      <a:pt x="34" y="169"/>
                    </a:cubicBezTo>
                    <a:moveTo>
                      <a:pt x="41" y="169"/>
                    </a:moveTo>
                    <a:cubicBezTo>
                      <a:pt x="41" y="169"/>
                      <a:pt x="41" y="169"/>
                      <a:pt x="40" y="169"/>
                    </a:cubicBezTo>
                    <a:cubicBezTo>
                      <a:pt x="41" y="170"/>
                      <a:pt x="41" y="170"/>
                      <a:pt x="41" y="170"/>
                    </a:cubicBezTo>
                    <a:cubicBezTo>
                      <a:pt x="42" y="170"/>
                      <a:pt x="42" y="169"/>
                      <a:pt x="42" y="169"/>
                    </a:cubicBezTo>
                    <a:cubicBezTo>
                      <a:pt x="42" y="169"/>
                      <a:pt x="41" y="169"/>
                      <a:pt x="41" y="169"/>
                    </a:cubicBezTo>
                    <a:moveTo>
                      <a:pt x="37" y="166"/>
                    </a:moveTo>
                    <a:cubicBezTo>
                      <a:pt x="37" y="166"/>
                      <a:pt x="37" y="167"/>
                      <a:pt x="36" y="167"/>
                    </a:cubicBezTo>
                    <a:cubicBezTo>
                      <a:pt x="37" y="167"/>
                      <a:pt x="37" y="167"/>
                      <a:pt x="37" y="167"/>
                    </a:cubicBezTo>
                    <a:cubicBezTo>
                      <a:pt x="38" y="167"/>
                      <a:pt x="38" y="167"/>
                      <a:pt x="38" y="167"/>
                    </a:cubicBezTo>
                    <a:cubicBezTo>
                      <a:pt x="37" y="166"/>
                      <a:pt x="37" y="166"/>
                      <a:pt x="37" y="166"/>
                    </a:cubicBezTo>
                    <a:moveTo>
                      <a:pt x="36" y="166"/>
                    </a:moveTo>
                    <a:cubicBezTo>
                      <a:pt x="36" y="166"/>
                      <a:pt x="36" y="166"/>
                      <a:pt x="36" y="166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36" y="166"/>
                      <a:pt x="36" y="166"/>
                      <a:pt x="36" y="166"/>
                    </a:cubicBezTo>
                    <a:cubicBezTo>
                      <a:pt x="36" y="166"/>
                      <a:pt x="36" y="166"/>
                      <a:pt x="36" y="166"/>
                    </a:cubicBezTo>
                    <a:moveTo>
                      <a:pt x="46" y="161"/>
                    </a:moveTo>
                    <a:cubicBezTo>
                      <a:pt x="45" y="162"/>
                      <a:pt x="44" y="164"/>
                      <a:pt x="43" y="166"/>
                    </a:cubicBezTo>
                    <a:cubicBezTo>
                      <a:pt x="43" y="166"/>
                      <a:pt x="43" y="166"/>
                      <a:pt x="43" y="167"/>
                    </a:cubicBezTo>
                    <a:cubicBezTo>
                      <a:pt x="44" y="165"/>
                      <a:pt x="46" y="163"/>
                      <a:pt x="47" y="161"/>
                    </a:cubicBezTo>
                    <a:cubicBezTo>
                      <a:pt x="46" y="161"/>
                      <a:pt x="46" y="161"/>
                      <a:pt x="46" y="161"/>
                    </a:cubicBezTo>
                    <a:moveTo>
                      <a:pt x="46" y="159"/>
                    </a:moveTo>
                    <a:cubicBezTo>
                      <a:pt x="46" y="160"/>
                      <a:pt x="46" y="160"/>
                      <a:pt x="46" y="160"/>
                    </a:cubicBezTo>
                    <a:cubicBezTo>
                      <a:pt x="46" y="160"/>
                      <a:pt x="47" y="161"/>
                      <a:pt x="47" y="161"/>
                    </a:cubicBezTo>
                    <a:cubicBezTo>
                      <a:pt x="47" y="160"/>
                      <a:pt x="47" y="160"/>
                      <a:pt x="47" y="160"/>
                    </a:cubicBezTo>
                    <a:cubicBezTo>
                      <a:pt x="47" y="160"/>
                      <a:pt x="47" y="160"/>
                      <a:pt x="46" y="159"/>
                    </a:cubicBezTo>
                    <a:moveTo>
                      <a:pt x="41" y="158"/>
                    </a:moveTo>
                    <a:cubicBezTo>
                      <a:pt x="40" y="160"/>
                      <a:pt x="39" y="162"/>
                      <a:pt x="38" y="164"/>
                    </a:cubicBezTo>
                    <a:cubicBezTo>
                      <a:pt x="39" y="164"/>
                      <a:pt x="39" y="164"/>
                      <a:pt x="39" y="164"/>
                    </a:cubicBezTo>
                    <a:cubicBezTo>
                      <a:pt x="42" y="159"/>
                      <a:pt x="42" y="159"/>
                      <a:pt x="42" y="159"/>
                    </a:cubicBezTo>
                    <a:cubicBezTo>
                      <a:pt x="42" y="158"/>
                      <a:pt x="42" y="158"/>
                      <a:pt x="41" y="158"/>
                    </a:cubicBezTo>
                    <a:moveTo>
                      <a:pt x="41" y="158"/>
                    </a:moveTo>
                    <a:cubicBezTo>
                      <a:pt x="40" y="159"/>
                      <a:pt x="39" y="161"/>
                      <a:pt x="37" y="163"/>
                    </a:cubicBezTo>
                    <a:cubicBezTo>
                      <a:pt x="38" y="163"/>
                      <a:pt x="38" y="163"/>
                      <a:pt x="38" y="163"/>
                    </a:cubicBezTo>
                    <a:cubicBezTo>
                      <a:pt x="39" y="162"/>
                      <a:pt x="40" y="160"/>
                      <a:pt x="41" y="159"/>
                    </a:cubicBezTo>
                    <a:cubicBezTo>
                      <a:pt x="41" y="158"/>
                      <a:pt x="41" y="158"/>
                      <a:pt x="41" y="158"/>
                    </a:cubicBezTo>
                    <a:cubicBezTo>
                      <a:pt x="41" y="158"/>
                      <a:pt x="41" y="158"/>
                      <a:pt x="41" y="158"/>
                    </a:cubicBezTo>
                    <a:moveTo>
                      <a:pt x="42" y="157"/>
                    </a:moveTo>
                    <a:cubicBezTo>
                      <a:pt x="42" y="157"/>
                      <a:pt x="42" y="157"/>
                      <a:pt x="42" y="158"/>
                    </a:cubicBezTo>
                    <a:cubicBezTo>
                      <a:pt x="42" y="158"/>
                      <a:pt x="42" y="158"/>
                      <a:pt x="43" y="158"/>
                    </a:cubicBezTo>
                    <a:cubicBezTo>
                      <a:pt x="43" y="157"/>
                      <a:pt x="43" y="157"/>
                      <a:pt x="43" y="157"/>
                    </a:cubicBezTo>
                    <a:cubicBezTo>
                      <a:pt x="43" y="157"/>
                      <a:pt x="42" y="157"/>
                      <a:pt x="42" y="157"/>
                    </a:cubicBezTo>
                    <a:moveTo>
                      <a:pt x="41" y="156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1" y="157"/>
                      <a:pt x="41" y="157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7"/>
                      <a:pt x="42" y="156"/>
                      <a:pt x="41" y="156"/>
                    </a:cubicBezTo>
                    <a:moveTo>
                      <a:pt x="49" y="155"/>
                    </a:moveTo>
                    <a:cubicBezTo>
                      <a:pt x="49" y="155"/>
                      <a:pt x="49" y="155"/>
                      <a:pt x="49" y="155"/>
                    </a:cubicBezTo>
                    <a:cubicBezTo>
                      <a:pt x="49" y="155"/>
                      <a:pt x="50" y="155"/>
                      <a:pt x="50" y="155"/>
                    </a:cubicBezTo>
                    <a:cubicBezTo>
                      <a:pt x="50" y="155"/>
                      <a:pt x="50" y="155"/>
                      <a:pt x="50" y="155"/>
                    </a:cubicBezTo>
                    <a:cubicBezTo>
                      <a:pt x="50" y="155"/>
                      <a:pt x="49" y="155"/>
                      <a:pt x="49" y="155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3"/>
                      <a:pt x="45" y="153"/>
                      <a:pt x="46" y="153"/>
                    </a:cubicBezTo>
                    <a:cubicBezTo>
                      <a:pt x="46" y="153"/>
                      <a:pt x="46" y="153"/>
                      <a:pt x="46" y="153"/>
                    </a:cubicBezTo>
                    <a:cubicBezTo>
                      <a:pt x="45" y="153"/>
                      <a:pt x="45" y="152"/>
                      <a:pt x="45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4" y="152"/>
                      <a:pt x="44" y="152"/>
                      <a:pt x="44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4" y="152"/>
                      <a:pt x="44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6" y="152"/>
                      <a:pt x="45" y="152"/>
                      <a:pt x="45" y="152"/>
                    </a:cubicBezTo>
                    <a:moveTo>
                      <a:pt x="44" y="151"/>
                    </a:moveTo>
                    <a:cubicBezTo>
                      <a:pt x="44" y="151"/>
                      <a:pt x="44" y="151"/>
                      <a:pt x="44" y="152"/>
                    </a:cubicBezTo>
                    <a:cubicBezTo>
                      <a:pt x="44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5" y="151"/>
                    </a:cubicBezTo>
                    <a:cubicBezTo>
                      <a:pt x="45" y="151"/>
                      <a:pt x="45" y="151"/>
                      <a:pt x="44" y="151"/>
                    </a:cubicBezTo>
                    <a:moveTo>
                      <a:pt x="52" y="150"/>
                    </a:moveTo>
                    <a:cubicBezTo>
                      <a:pt x="51" y="151"/>
                      <a:pt x="50" y="153"/>
                      <a:pt x="50" y="154"/>
                    </a:cubicBezTo>
                    <a:cubicBezTo>
                      <a:pt x="50" y="154"/>
                      <a:pt x="50" y="154"/>
                      <a:pt x="51" y="154"/>
                    </a:cubicBezTo>
                    <a:cubicBezTo>
                      <a:pt x="51" y="153"/>
                      <a:pt x="52" y="152"/>
                      <a:pt x="53" y="150"/>
                    </a:cubicBezTo>
                    <a:cubicBezTo>
                      <a:pt x="53" y="150"/>
                      <a:pt x="52" y="150"/>
                      <a:pt x="52" y="150"/>
                    </a:cubicBezTo>
                    <a:moveTo>
                      <a:pt x="48" y="147"/>
                    </a:moveTo>
                    <a:cubicBezTo>
                      <a:pt x="47" y="149"/>
                      <a:pt x="46" y="150"/>
                      <a:pt x="45" y="151"/>
                    </a:cubicBezTo>
                    <a:cubicBezTo>
                      <a:pt x="46" y="151"/>
                      <a:pt x="46" y="152"/>
                      <a:pt x="46" y="152"/>
                    </a:cubicBezTo>
                    <a:cubicBezTo>
                      <a:pt x="48" y="148"/>
                      <a:pt x="48" y="148"/>
                      <a:pt x="48" y="148"/>
                    </a:cubicBezTo>
                    <a:cubicBezTo>
                      <a:pt x="48" y="148"/>
                      <a:pt x="48" y="147"/>
                      <a:pt x="48" y="147"/>
                    </a:cubicBezTo>
                    <a:moveTo>
                      <a:pt x="47" y="147"/>
                    </a:moveTo>
                    <a:cubicBezTo>
                      <a:pt x="46" y="148"/>
                      <a:pt x="45" y="149"/>
                      <a:pt x="45" y="151"/>
                    </a:cubicBezTo>
                    <a:cubicBezTo>
                      <a:pt x="45" y="151"/>
                      <a:pt x="45" y="151"/>
                      <a:pt x="45" y="151"/>
                    </a:cubicBezTo>
                    <a:cubicBezTo>
                      <a:pt x="46" y="150"/>
                      <a:pt x="47" y="148"/>
                      <a:pt x="47" y="147"/>
                    </a:cubicBezTo>
                    <a:cubicBezTo>
                      <a:pt x="47" y="147"/>
                      <a:pt x="47" y="147"/>
                      <a:pt x="47" y="147"/>
                    </a:cubicBezTo>
                    <a:moveTo>
                      <a:pt x="54" y="146"/>
                    </a:move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8"/>
                      <a:pt x="54" y="148"/>
                    </a:cubicBezTo>
                    <a:cubicBezTo>
                      <a:pt x="55" y="147"/>
                      <a:pt x="55" y="147"/>
                      <a:pt x="55" y="147"/>
                    </a:cubicBezTo>
                    <a:cubicBezTo>
                      <a:pt x="55" y="147"/>
                      <a:pt x="54" y="147"/>
                      <a:pt x="54" y="146"/>
                    </a:cubicBezTo>
                    <a:moveTo>
                      <a:pt x="54" y="146"/>
                    </a:moveTo>
                    <a:cubicBezTo>
                      <a:pt x="54" y="146"/>
                      <a:pt x="54" y="146"/>
                      <a:pt x="54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4" y="146"/>
                    </a:cubicBezTo>
                    <a:moveTo>
                      <a:pt x="55" y="145"/>
                    </a:moveTo>
                    <a:cubicBezTo>
                      <a:pt x="55" y="145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6" y="146"/>
                    </a:cubicBezTo>
                    <a:cubicBezTo>
                      <a:pt x="55" y="146"/>
                      <a:pt x="55" y="145"/>
                      <a:pt x="55" y="145"/>
                    </a:cubicBezTo>
                    <a:moveTo>
                      <a:pt x="55" y="144"/>
                    </a:moveTo>
                    <a:cubicBezTo>
                      <a:pt x="55" y="144"/>
                      <a:pt x="55" y="145"/>
                      <a:pt x="55" y="145"/>
                    </a:cubicBezTo>
                    <a:cubicBezTo>
                      <a:pt x="55" y="145"/>
                      <a:pt x="56" y="145"/>
                      <a:pt x="56" y="145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5"/>
                      <a:pt x="56" y="144"/>
                      <a:pt x="55" y="144"/>
                    </a:cubicBezTo>
                    <a:moveTo>
                      <a:pt x="50" y="144"/>
                    </a:moveTo>
                    <a:cubicBezTo>
                      <a:pt x="49" y="144"/>
                      <a:pt x="49" y="144"/>
                      <a:pt x="49" y="145"/>
                    </a:cubicBezTo>
                    <a:cubicBezTo>
                      <a:pt x="49" y="145"/>
                      <a:pt x="50" y="145"/>
                      <a:pt x="50" y="145"/>
                    </a:cubicBezTo>
                    <a:cubicBezTo>
                      <a:pt x="50" y="145"/>
                      <a:pt x="50" y="145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moveTo>
                      <a:pt x="56" y="143"/>
                    </a:moveTo>
                    <a:cubicBezTo>
                      <a:pt x="56" y="144"/>
                      <a:pt x="56" y="144"/>
                      <a:pt x="56" y="144"/>
                    </a:cubicBezTo>
                    <a:cubicBezTo>
                      <a:pt x="56" y="144"/>
                      <a:pt x="56" y="144"/>
                      <a:pt x="56" y="144"/>
                    </a:cubicBezTo>
                    <a:cubicBezTo>
                      <a:pt x="56" y="144"/>
                      <a:pt x="57" y="144"/>
                      <a:pt x="57" y="144"/>
                    </a:cubicBezTo>
                    <a:cubicBezTo>
                      <a:pt x="56" y="144"/>
                      <a:pt x="56" y="144"/>
                      <a:pt x="56" y="143"/>
                    </a:cubicBezTo>
                    <a:moveTo>
                      <a:pt x="49" y="143"/>
                    </a:move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3"/>
                      <a:pt x="49" y="143"/>
                    </a:cubicBezTo>
                    <a:moveTo>
                      <a:pt x="50" y="143"/>
                    </a:move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0" y="144"/>
                      <a:pt x="51" y="144"/>
                    </a:cubicBezTo>
                    <a:cubicBezTo>
                      <a:pt x="51" y="144"/>
                      <a:pt x="51" y="144"/>
                      <a:pt x="51" y="144"/>
                    </a:cubicBezTo>
                    <a:cubicBezTo>
                      <a:pt x="50" y="144"/>
                      <a:pt x="50" y="143"/>
                      <a:pt x="50" y="143"/>
                    </a:cubicBezTo>
                    <a:moveTo>
                      <a:pt x="49" y="143"/>
                    </a:moveTo>
                    <a:cubicBezTo>
                      <a:pt x="49" y="143"/>
                      <a:pt x="49" y="143"/>
                      <a:pt x="49" y="143"/>
                    </a:cubicBezTo>
                    <a:cubicBezTo>
                      <a:pt x="49" y="143"/>
                      <a:pt x="50" y="143"/>
                      <a:pt x="50" y="143"/>
                    </a:cubicBez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49" y="143"/>
                      <a:pt x="49" y="143"/>
                    </a:cubicBezTo>
                    <a:moveTo>
                      <a:pt x="50" y="143"/>
                    </a:move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1" y="143"/>
                      <a:pt x="51" y="144"/>
                    </a:cubicBezTo>
                    <a:cubicBezTo>
                      <a:pt x="51" y="143"/>
                      <a:pt x="51" y="143"/>
                      <a:pt x="51" y="143"/>
                    </a:cubicBezTo>
                    <a:cubicBezTo>
                      <a:pt x="51" y="143"/>
                      <a:pt x="51" y="143"/>
                      <a:pt x="50" y="143"/>
                    </a:cubicBezTo>
                    <a:moveTo>
                      <a:pt x="50" y="142"/>
                    </a:moveTo>
                    <a:cubicBezTo>
                      <a:pt x="50" y="142"/>
                      <a:pt x="50" y="143"/>
                      <a:pt x="49" y="143"/>
                    </a:cubicBez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0" y="143"/>
                      <a:pt x="50" y="142"/>
                    </a:cubicBezTo>
                    <a:cubicBezTo>
                      <a:pt x="50" y="142"/>
                      <a:pt x="50" y="142"/>
                      <a:pt x="50" y="142"/>
                    </a:cubicBezTo>
                    <a:moveTo>
                      <a:pt x="57" y="142"/>
                    </a:moveTo>
                    <a:cubicBezTo>
                      <a:pt x="57" y="142"/>
                      <a:pt x="57" y="142"/>
                      <a:pt x="57" y="142"/>
                    </a:cubicBezTo>
                    <a:cubicBezTo>
                      <a:pt x="57" y="142"/>
                      <a:pt x="57" y="142"/>
                      <a:pt x="57" y="142"/>
                    </a:cubicBezTo>
                    <a:cubicBezTo>
                      <a:pt x="58" y="142"/>
                      <a:pt x="58" y="142"/>
                      <a:pt x="58" y="142"/>
                    </a:cubicBezTo>
                    <a:cubicBezTo>
                      <a:pt x="57" y="142"/>
                      <a:pt x="57" y="142"/>
                      <a:pt x="57" y="142"/>
                    </a:cubicBezTo>
                    <a:moveTo>
                      <a:pt x="51" y="141"/>
                    </a:moveTo>
                    <a:cubicBezTo>
                      <a:pt x="51" y="142"/>
                      <a:pt x="51" y="142"/>
                      <a:pt x="51" y="142"/>
                    </a:cubicBezTo>
                    <a:cubicBezTo>
                      <a:pt x="51" y="142"/>
                      <a:pt x="51" y="142"/>
                      <a:pt x="51" y="143"/>
                    </a:cubicBezTo>
                    <a:cubicBezTo>
                      <a:pt x="52" y="142"/>
                      <a:pt x="52" y="142"/>
                      <a:pt x="52" y="142"/>
                    </a:cubicBezTo>
                    <a:cubicBezTo>
                      <a:pt x="51" y="142"/>
                      <a:pt x="51" y="142"/>
                      <a:pt x="51" y="141"/>
                    </a:cubicBezTo>
                    <a:moveTo>
                      <a:pt x="50" y="141"/>
                    </a:moveTo>
                    <a:cubicBezTo>
                      <a:pt x="50" y="141"/>
                      <a:pt x="50" y="142"/>
                      <a:pt x="50" y="142"/>
                    </a:cubicBezTo>
                    <a:cubicBezTo>
                      <a:pt x="50" y="142"/>
                      <a:pt x="50" y="142"/>
                      <a:pt x="50" y="142"/>
                    </a:cubicBezTo>
                    <a:cubicBezTo>
                      <a:pt x="50" y="142"/>
                      <a:pt x="51" y="142"/>
                      <a:pt x="51" y="141"/>
                    </a:cubicBezTo>
                    <a:cubicBezTo>
                      <a:pt x="51" y="141"/>
                      <a:pt x="50" y="141"/>
                      <a:pt x="50" y="141"/>
                    </a:cubicBezTo>
                    <a:moveTo>
                      <a:pt x="51" y="141"/>
                    </a:move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2" y="142"/>
                      <a:pt x="52" y="142"/>
                    </a:cubicBezTo>
                    <a:cubicBezTo>
                      <a:pt x="52" y="142"/>
                      <a:pt x="52" y="141"/>
                      <a:pt x="52" y="141"/>
                    </a:cubicBezTo>
                    <a:cubicBezTo>
                      <a:pt x="52" y="141"/>
                      <a:pt x="52" y="141"/>
                      <a:pt x="51" y="141"/>
                    </a:cubicBezTo>
                    <a:moveTo>
                      <a:pt x="51" y="140"/>
                    </a:move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0"/>
                      <a:pt x="51" y="140"/>
                      <a:pt x="51" y="140"/>
                    </a:cubicBezTo>
                    <a:moveTo>
                      <a:pt x="59" y="137"/>
                    </a:moveTo>
                    <a:cubicBezTo>
                      <a:pt x="59" y="139"/>
                      <a:pt x="58" y="140"/>
                      <a:pt x="57" y="142"/>
                    </a:cubicBezTo>
                    <a:cubicBezTo>
                      <a:pt x="57" y="142"/>
                      <a:pt x="57" y="142"/>
                      <a:pt x="58" y="142"/>
                    </a:cubicBezTo>
                    <a:cubicBezTo>
                      <a:pt x="58" y="141"/>
                      <a:pt x="59" y="139"/>
                      <a:pt x="60" y="138"/>
                    </a:cubicBezTo>
                    <a:cubicBezTo>
                      <a:pt x="60" y="138"/>
                      <a:pt x="60" y="138"/>
                      <a:pt x="59" y="137"/>
                    </a:cubicBezTo>
                    <a:moveTo>
                      <a:pt x="55" y="135"/>
                    </a:moveTo>
                    <a:cubicBezTo>
                      <a:pt x="54" y="136"/>
                      <a:pt x="53" y="137"/>
                      <a:pt x="52" y="139"/>
                    </a:cubicBezTo>
                    <a:cubicBezTo>
                      <a:pt x="52" y="139"/>
                      <a:pt x="53" y="140"/>
                      <a:pt x="53" y="140"/>
                    </a:cubicBezTo>
                    <a:cubicBezTo>
                      <a:pt x="54" y="138"/>
                      <a:pt x="55" y="137"/>
                      <a:pt x="56" y="135"/>
                    </a:cubicBezTo>
                    <a:cubicBezTo>
                      <a:pt x="55" y="135"/>
                      <a:pt x="55" y="135"/>
                      <a:pt x="55" y="135"/>
                    </a:cubicBezTo>
                    <a:moveTo>
                      <a:pt x="54" y="134"/>
                    </a:moveTo>
                    <a:cubicBezTo>
                      <a:pt x="54" y="136"/>
                      <a:pt x="53" y="137"/>
                      <a:pt x="52" y="139"/>
                    </a:cubicBezTo>
                    <a:cubicBezTo>
                      <a:pt x="52" y="139"/>
                      <a:pt x="52" y="139"/>
                      <a:pt x="52" y="139"/>
                    </a:cubicBezTo>
                    <a:cubicBezTo>
                      <a:pt x="53" y="137"/>
                      <a:pt x="54" y="136"/>
                      <a:pt x="55" y="135"/>
                    </a:cubicBezTo>
                    <a:cubicBezTo>
                      <a:pt x="55" y="134"/>
                      <a:pt x="54" y="134"/>
                      <a:pt x="54" y="134"/>
                    </a:cubicBezTo>
                    <a:moveTo>
                      <a:pt x="62" y="133"/>
                    </a:moveTo>
                    <a:cubicBezTo>
                      <a:pt x="62" y="133"/>
                      <a:pt x="62" y="133"/>
                      <a:pt x="62" y="133"/>
                    </a:cubicBezTo>
                    <a:cubicBezTo>
                      <a:pt x="62" y="133"/>
                      <a:pt x="62" y="134"/>
                      <a:pt x="63" y="134"/>
                    </a:cubicBezTo>
                    <a:cubicBezTo>
                      <a:pt x="63" y="134"/>
                      <a:pt x="63" y="134"/>
                      <a:pt x="63" y="134"/>
                    </a:cubicBezTo>
                    <a:cubicBezTo>
                      <a:pt x="62" y="133"/>
                      <a:pt x="62" y="133"/>
                      <a:pt x="62" y="133"/>
                    </a:cubicBezTo>
                    <a:moveTo>
                      <a:pt x="62" y="133"/>
                    </a:moveTo>
                    <a:cubicBezTo>
                      <a:pt x="62" y="133"/>
                      <a:pt x="62" y="133"/>
                      <a:pt x="62" y="133"/>
                    </a:cubicBezTo>
                    <a:cubicBezTo>
                      <a:pt x="62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2" y="133"/>
                      <a:pt x="62" y="133"/>
                    </a:cubicBezTo>
                    <a:moveTo>
                      <a:pt x="63" y="132"/>
                    </a:moveTo>
                    <a:cubicBezTo>
                      <a:pt x="63" y="132"/>
                      <a:pt x="62" y="132"/>
                      <a:pt x="62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2"/>
                    </a:cubicBezTo>
                    <a:cubicBezTo>
                      <a:pt x="63" y="132"/>
                      <a:pt x="63" y="132"/>
                      <a:pt x="63" y="132"/>
                    </a:cubicBezTo>
                    <a:moveTo>
                      <a:pt x="63" y="131"/>
                    </a:moveTo>
                    <a:cubicBezTo>
                      <a:pt x="63" y="131"/>
                      <a:pt x="63" y="132"/>
                      <a:pt x="63" y="132"/>
                    </a:cubicBezTo>
                    <a:cubicBezTo>
                      <a:pt x="63" y="132"/>
                      <a:pt x="63" y="132"/>
                      <a:pt x="64" y="132"/>
                    </a:cubicBezTo>
                    <a:cubicBezTo>
                      <a:pt x="64" y="132"/>
                      <a:pt x="64" y="132"/>
                      <a:pt x="64" y="132"/>
                    </a:cubicBezTo>
                    <a:cubicBezTo>
                      <a:pt x="64" y="131"/>
                      <a:pt x="63" y="131"/>
                      <a:pt x="63" y="131"/>
                    </a:cubicBezTo>
                    <a:moveTo>
                      <a:pt x="57" y="130"/>
                    </a:moveTo>
                    <a:cubicBezTo>
                      <a:pt x="57" y="130"/>
                      <a:pt x="57" y="130"/>
                      <a:pt x="57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8" y="130"/>
                      <a:pt x="58" y="130"/>
                      <a:pt x="57" y="130"/>
                    </a:cubicBezTo>
                    <a:moveTo>
                      <a:pt x="58" y="129"/>
                    </a:moveTo>
                    <a:cubicBezTo>
                      <a:pt x="58" y="129"/>
                      <a:pt x="58" y="129"/>
                      <a:pt x="57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9" y="130"/>
                      <a:pt x="59" y="130"/>
                      <a:pt x="59" y="130"/>
                    </a:cubicBezTo>
                    <a:cubicBezTo>
                      <a:pt x="59" y="129"/>
                      <a:pt x="58" y="129"/>
                      <a:pt x="58" y="129"/>
                    </a:cubicBezTo>
                    <a:moveTo>
                      <a:pt x="58" y="128"/>
                    </a:moveTo>
                    <a:cubicBezTo>
                      <a:pt x="58" y="129"/>
                      <a:pt x="58" y="129"/>
                      <a:pt x="58" y="129"/>
                    </a:cubicBezTo>
                    <a:cubicBezTo>
                      <a:pt x="58" y="129"/>
                      <a:pt x="59" y="129"/>
                      <a:pt x="59" y="129"/>
                    </a:cubicBezTo>
                    <a:cubicBezTo>
                      <a:pt x="59" y="129"/>
                      <a:pt x="59" y="129"/>
                      <a:pt x="59" y="129"/>
                    </a:cubicBezTo>
                    <a:cubicBezTo>
                      <a:pt x="59" y="129"/>
                      <a:pt x="59" y="129"/>
                      <a:pt x="58" y="128"/>
                    </a:cubicBezTo>
                    <a:moveTo>
                      <a:pt x="66" y="126"/>
                    </a:moveTo>
                    <a:cubicBezTo>
                      <a:pt x="66" y="126"/>
                      <a:pt x="66" y="126"/>
                      <a:pt x="66" y="127"/>
                    </a:cubicBezTo>
                    <a:cubicBezTo>
                      <a:pt x="66" y="127"/>
                      <a:pt x="66" y="127"/>
                      <a:pt x="67" y="127"/>
                    </a:cubicBezTo>
                    <a:cubicBezTo>
                      <a:pt x="67" y="127"/>
                      <a:pt x="67" y="127"/>
                      <a:pt x="67" y="126"/>
                    </a:cubicBezTo>
                    <a:cubicBezTo>
                      <a:pt x="67" y="126"/>
                      <a:pt x="66" y="126"/>
                      <a:pt x="66" y="126"/>
                    </a:cubicBezTo>
                    <a:moveTo>
                      <a:pt x="62" y="123"/>
                    </a:moveTo>
                    <a:cubicBezTo>
                      <a:pt x="62" y="124"/>
                      <a:pt x="62" y="124"/>
                      <a:pt x="61" y="124"/>
                    </a:cubicBezTo>
                    <a:cubicBezTo>
                      <a:pt x="62" y="124"/>
                      <a:pt x="62" y="124"/>
                      <a:pt x="62" y="124"/>
                    </a:cubicBezTo>
                    <a:cubicBezTo>
                      <a:pt x="62" y="124"/>
                      <a:pt x="62" y="124"/>
                      <a:pt x="62" y="124"/>
                    </a:cubicBezTo>
                    <a:cubicBezTo>
                      <a:pt x="62" y="124"/>
                      <a:pt x="62" y="124"/>
                      <a:pt x="62" y="123"/>
                    </a:cubicBezTo>
                    <a:moveTo>
                      <a:pt x="72" y="119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1"/>
                      <a:pt x="71" y="121"/>
                      <a:pt x="71" y="121"/>
                    </a:cubicBezTo>
                    <a:cubicBezTo>
                      <a:pt x="72" y="121"/>
                      <a:pt x="72" y="120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moveTo>
                      <a:pt x="71" y="118"/>
                    </a:moveTo>
                    <a:cubicBezTo>
                      <a:pt x="70" y="119"/>
                      <a:pt x="70" y="120"/>
                      <a:pt x="70" y="120"/>
                    </a:cubicBezTo>
                    <a:cubicBezTo>
                      <a:pt x="70" y="120"/>
                      <a:pt x="70" y="121"/>
                      <a:pt x="70" y="121"/>
                    </a:cubicBezTo>
                    <a:cubicBezTo>
                      <a:pt x="71" y="120"/>
                      <a:pt x="71" y="119"/>
                      <a:pt x="71" y="119"/>
                    </a:cubicBezTo>
                    <a:cubicBezTo>
                      <a:pt x="71" y="119"/>
                      <a:pt x="71" y="118"/>
                      <a:pt x="71" y="118"/>
                    </a:cubicBezTo>
                    <a:moveTo>
                      <a:pt x="74" y="116"/>
                    </a:move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4" y="117"/>
                      <a:pt x="74" y="116"/>
                    </a:cubicBezTo>
                    <a:cubicBezTo>
                      <a:pt x="74" y="116"/>
                      <a:pt x="74" y="116"/>
                      <a:pt x="74" y="116"/>
                    </a:cubicBezTo>
                    <a:moveTo>
                      <a:pt x="66" y="116"/>
                    </a:moveTo>
                    <a:cubicBezTo>
                      <a:pt x="66" y="117"/>
                      <a:pt x="66" y="117"/>
                      <a:pt x="65" y="118"/>
                    </a:cubicBezTo>
                    <a:cubicBezTo>
                      <a:pt x="65" y="118"/>
                      <a:pt x="65" y="118"/>
                      <a:pt x="66" y="118"/>
                    </a:cubicBezTo>
                    <a:cubicBezTo>
                      <a:pt x="66" y="117"/>
                      <a:pt x="66" y="117"/>
                      <a:pt x="67" y="116"/>
                    </a:cubicBezTo>
                    <a:cubicBezTo>
                      <a:pt x="67" y="116"/>
                      <a:pt x="67" y="116"/>
                      <a:pt x="66" y="116"/>
                    </a:cubicBezTo>
                    <a:moveTo>
                      <a:pt x="72" y="115"/>
                    </a:moveTo>
                    <a:cubicBezTo>
                      <a:pt x="72" y="116"/>
                      <a:pt x="72" y="117"/>
                      <a:pt x="71" y="117"/>
                    </a:cubicBezTo>
                    <a:cubicBezTo>
                      <a:pt x="71" y="118"/>
                      <a:pt x="72" y="118"/>
                      <a:pt x="72" y="118"/>
                    </a:cubicBezTo>
                    <a:cubicBezTo>
                      <a:pt x="72" y="117"/>
                      <a:pt x="73" y="116"/>
                      <a:pt x="73" y="116"/>
                    </a:cubicBezTo>
                    <a:cubicBezTo>
                      <a:pt x="73" y="116"/>
                      <a:pt x="73" y="115"/>
                      <a:pt x="72" y="115"/>
                    </a:cubicBezTo>
                    <a:moveTo>
                      <a:pt x="68" y="113"/>
                    </a:moveTo>
                    <a:cubicBezTo>
                      <a:pt x="68" y="114"/>
                      <a:pt x="67" y="114"/>
                      <a:pt x="67" y="115"/>
                    </a:cubicBezTo>
                    <a:cubicBezTo>
                      <a:pt x="67" y="115"/>
                      <a:pt x="67" y="115"/>
                      <a:pt x="67" y="115"/>
                    </a:cubicBezTo>
                    <a:cubicBezTo>
                      <a:pt x="68" y="114"/>
                      <a:pt x="68" y="114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moveTo>
                      <a:pt x="81" y="104"/>
                    </a:moveTo>
                    <a:cubicBezTo>
                      <a:pt x="78" y="109"/>
                      <a:pt x="78" y="109"/>
                      <a:pt x="78" y="109"/>
                    </a:cubicBezTo>
                    <a:cubicBezTo>
                      <a:pt x="78" y="109"/>
                      <a:pt x="78" y="109"/>
                      <a:pt x="78" y="109"/>
                    </a:cubicBezTo>
                    <a:cubicBezTo>
                      <a:pt x="79" y="107"/>
                      <a:pt x="80" y="106"/>
                      <a:pt x="81" y="105"/>
                    </a:cubicBezTo>
                    <a:cubicBezTo>
                      <a:pt x="81" y="104"/>
                      <a:pt x="81" y="104"/>
                      <a:pt x="81" y="104"/>
                    </a:cubicBezTo>
                    <a:moveTo>
                      <a:pt x="79" y="104"/>
                    </a:moveTo>
                    <a:cubicBezTo>
                      <a:pt x="78" y="105"/>
                      <a:pt x="77" y="106"/>
                      <a:pt x="77" y="108"/>
                    </a:cubicBezTo>
                    <a:cubicBezTo>
                      <a:pt x="77" y="108"/>
                      <a:pt x="77" y="108"/>
                      <a:pt x="77" y="108"/>
                    </a:cubicBezTo>
                    <a:cubicBezTo>
                      <a:pt x="78" y="107"/>
                      <a:pt x="79" y="105"/>
                      <a:pt x="80" y="104"/>
                    </a:cubicBezTo>
                    <a:cubicBezTo>
                      <a:pt x="80" y="104"/>
                      <a:pt x="79" y="104"/>
                      <a:pt x="79" y="104"/>
                    </a:cubicBezTo>
                    <a:moveTo>
                      <a:pt x="75" y="101"/>
                    </a:moveTo>
                    <a:cubicBezTo>
                      <a:pt x="74" y="103"/>
                      <a:pt x="73" y="104"/>
                      <a:pt x="73" y="105"/>
                    </a:cubicBezTo>
                    <a:cubicBezTo>
                      <a:pt x="73" y="105"/>
                      <a:pt x="73" y="105"/>
                      <a:pt x="73" y="106"/>
                    </a:cubicBezTo>
                    <a:cubicBezTo>
                      <a:pt x="74" y="104"/>
                      <a:pt x="74" y="103"/>
                      <a:pt x="75" y="101"/>
                    </a:cubicBezTo>
                    <a:cubicBezTo>
                      <a:pt x="75" y="101"/>
                      <a:pt x="75" y="101"/>
                      <a:pt x="75" y="101"/>
                    </a:cubicBezTo>
                    <a:moveTo>
                      <a:pt x="91" y="86"/>
                    </a:moveTo>
                    <a:cubicBezTo>
                      <a:pt x="86" y="95"/>
                      <a:pt x="86" y="95"/>
                      <a:pt x="86" y="95"/>
                    </a:cubicBezTo>
                    <a:cubicBezTo>
                      <a:pt x="86" y="95"/>
                      <a:pt x="86" y="95"/>
                      <a:pt x="86" y="95"/>
                    </a:cubicBezTo>
                    <a:cubicBezTo>
                      <a:pt x="88" y="92"/>
                      <a:pt x="90" y="89"/>
                      <a:pt x="91" y="86"/>
                    </a:cubicBezTo>
                    <a:cubicBezTo>
                      <a:pt x="91" y="86"/>
                      <a:pt x="91" y="86"/>
                      <a:pt x="91" y="86"/>
                    </a:cubicBezTo>
                    <a:moveTo>
                      <a:pt x="90" y="85"/>
                    </a:moveTo>
                    <a:cubicBezTo>
                      <a:pt x="88" y="88"/>
                      <a:pt x="86" y="91"/>
                      <a:pt x="85" y="94"/>
                    </a:cubicBezTo>
                    <a:cubicBezTo>
                      <a:pt x="85" y="94"/>
                      <a:pt x="85" y="94"/>
                      <a:pt x="86" y="95"/>
                    </a:cubicBezTo>
                    <a:cubicBezTo>
                      <a:pt x="87" y="92"/>
                      <a:pt x="89" y="89"/>
                      <a:pt x="91" y="86"/>
                    </a:cubicBezTo>
                    <a:cubicBezTo>
                      <a:pt x="90" y="86"/>
                      <a:pt x="90" y="86"/>
                      <a:pt x="90" y="85"/>
                    </a:cubicBezTo>
                    <a:moveTo>
                      <a:pt x="86" y="83"/>
                    </a:moveTo>
                    <a:cubicBezTo>
                      <a:pt x="84" y="86"/>
                      <a:pt x="82" y="89"/>
                      <a:pt x="81" y="92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82" y="89"/>
                      <a:pt x="84" y="86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moveTo>
                      <a:pt x="86" y="83"/>
                    </a:move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moveTo>
                      <a:pt x="95" y="80"/>
                    </a:move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moveTo>
                      <a:pt x="94" y="79"/>
                    </a:moveTo>
                    <a:cubicBezTo>
                      <a:pt x="94" y="79"/>
                      <a:pt x="94" y="79"/>
                      <a:pt x="94" y="79"/>
                    </a:cubicBezTo>
                    <a:cubicBezTo>
                      <a:pt x="94" y="79"/>
                      <a:pt x="94" y="79"/>
                      <a:pt x="95" y="79"/>
                    </a:cubicBezTo>
                    <a:cubicBezTo>
                      <a:pt x="95" y="79"/>
                      <a:pt x="95" y="79"/>
                      <a:pt x="95" y="79"/>
                    </a:cubicBezTo>
                    <a:cubicBezTo>
                      <a:pt x="94" y="79"/>
                      <a:pt x="94" y="79"/>
                      <a:pt x="94" y="79"/>
                    </a:cubicBezTo>
                    <a:moveTo>
                      <a:pt x="96" y="78"/>
                    </a:moveTo>
                    <a:cubicBezTo>
                      <a:pt x="95" y="79"/>
                      <a:pt x="95" y="79"/>
                      <a:pt x="95" y="79"/>
                    </a:cubicBezTo>
                    <a:cubicBezTo>
                      <a:pt x="95" y="79"/>
                      <a:pt x="95" y="80"/>
                      <a:pt x="95" y="80"/>
                    </a:cubicBezTo>
                    <a:cubicBezTo>
                      <a:pt x="96" y="79"/>
                      <a:pt x="96" y="78"/>
                      <a:pt x="96" y="78"/>
                    </a:cubicBezTo>
                    <a:cubicBezTo>
                      <a:pt x="96" y="78"/>
                      <a:pt x="96" y="78"/>
                      <a:pt x="96" y="78"/>
                    </a:cubicBezTo>
                    <a:moveTo>
                      <a:pt x="95" y="77"/>
                    </a:moveTo>
                    <a:cubicBezTo>
                      <a:pt x="94" y="77"/>
                      <a:pt x="94" y="78"/>
                      <a:pt x="94" y="79"/>
                    </a:cubicBezTo>
                    <a:cubicBezTo>
                      <a:pt x="94" y="79"/>
                      <a:pt x="94" y="79"/>
                      <a:pt x="95" y="79"/>
                    </a:cubicBezTo>
                    <a:cubicBezTo>
                      <a:pt x="95" y="78"/>
                      <a:pt x="95" y="78"/>
                      <a:pt x="96" y="77"/>
                    </a:cubicBezTo>
                    <a:cubicBezTo>
                      <a:pt x="95" y="77"/>
                      <a:pt x="95" y="77"/>
                      <a:pt x="95" y="77"/>
                    </a:cubicBezTo>
                    <a:moveTo>
                      <a:pt x="90" y="76"/>
                    </a:move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moveTo>
                      <a:pt x="98" y="74"/>
                    </a:moveTo>
                    <a:cubicBezTo>
                      <a:pt x="97" y="76"/>
                      <a:pt x="97" y="76"/>
                      <a:pt x="97" y="76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6"/>
                      <a:pt x="98" y="75"/>
                      <a:pt x="98" y="74"/>
                    </a:cubicBezTo>
                    <a:cubicBezTo>
                      <a:pt x="98" y="74"/>
                      <a:pt x="98" y="74"/>
                      <a:pt x="98" y="74"/>
                    </a:cubicBezTo>
                    <a:moveTo>
                      <a:pt x="91" y="74"/>
                    </a:moveTo>
                    <a:cubicBezTo>
                      <a:pt x="90" y="75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5"/>
                      <a:pt x="91" y="74"/>
                    </a:cubicBezTo>
                    <a:cubicBezTo>
                      <a:pt x="91" y="74"/>
                      <a:pt x="91" y="74"/>
                      <a:pt x="91" y="74"/>
                    </a:cubicBezTo>
                    <a:moveTo>
                      <a:pt x="97" y="73"/>
                    </a:moveTo>
                    <a:cubicBezTo>
                      <a:pt x="96" y="74"/>
                      <a:pt x="96" y="75"/>
                      <a:pt x="96" y="75"/>
                    </a:cubicBezTo>
                    <a:cubicBezTo>
                      <a:pt x="96" y="76"/>
                      <a:pt x="96" y="76"/>
                      <a:pt x="97" y="76"/>
                    </a:cubicBezTo>
                    <a:cubicBezTo>
                      <a:pt x="97" y="75"/>
                      <a:pt x="97" y="75"/>
                      <a:pt x="98" y="74"/>
                    </a:cubicBezTo>
                    <a:cubicBezTo>
                      <a:pt x="97" y="74"/>
                      <a:pt x="97" y="74"/>
                      <a:pt x="97" y="73"/>
                    </a:cubicBezTo>
                    <a:moveTo>
                      <a:pt x="93" y="71"/>
                    </a:moveTo>
                    <a:cubicBezTo>
                      <a:pt x="92" y="72"/>
                      <a:pt x="92" y="72"/>
                      <a:pt x="92" y="73"/>
                    </a:cubicBezTo>
                    <a:cubicBezTo>
                      <a:pt x="92" y="73"/>
                      <a:pt x="92" y="73"/>
                      <a:pt x="92" y="73"/>
                    </a:cubicBezTo>
                    <a:cubicBezTo>
                      <a:pt x="92" y="72"/>
                      <a:pt x="92" y="72"/>
                      <a:pt x="93" y="71"/>
                    </a:cubicBezTo>
                    <a:cubicBezTo>
                      <a:pt x="93" y="71"/>
                      <a:pt x="93" y="71"/>
                      <a:pt x="93" y="71"/>
                    </a:cubicBezTo>
                    <a:moveTo>
                      <a:pt x="101" y="70"/>
                    </a:moveTo>
                    <a:cubicBezTo>
                      <a:pt x="100" y="71"/>
                      <a:pt x="100" y="71"/>
                      <a:pt x="100" y="71"/>
                    </a:cubicBezTo>
                    <a:cubicBezTo>
                      <a:pt x="100" y="71"/>
                      <a:pt x="100" y="71"/>
                      <a:pt x="100" y="71"/>
                    </a:cubicBezTo>
                    <a:cubicBezTo>
                      <a:pt x="100" y="71"/>
                      <a:pt x="101" y="71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moveTo>
                      <a:pt x="101" y="70"/>
                    </a:move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moveTo>
                      <a:pt x="99" y="69"/>
                    </a:moveTo>
                    <a:cubicBezTo>
                      <a:pt x="99" y="70"/>
                      <a:pt x="99" y="70"/>
                      <a:pt x="98" y="70"/>
                    </a:cubicBezTo>
                    <a:cubicBezTo>
                      <a:pt x="99" y="71"/>
                      <a:pt x="99" y="71"/>
                      <a:pt x="99" y="71"/>
                    </a:cubicBezTo>
                    <a:cubicBezTo>
                      <a:pt x="100" y="71"/>
                      <a:pt x="100" y="70"/>
                      <a:pt x="100" y="70"/>
                    </a:cubicBezTo>
                    <a:cubicBezTo>
                      <a:pt x="100" y="70"/>
                      <a:pt x="99" y="70"/>
                      <a:pt x="99" y="69"/>
                    </a:cubicBezTo>
                    <a:moveTo>
                      <a:pt x="99" y="69"/>
                    </a:moveTo>
                    <a:cubicBezTo>
                      <a:pt x="99" y="69"/>
                      <a:pt x="99" y="69"/>
                      <a:pt x="99" y="69"/>
                    </a:cubicBezTo>
                    <a:cubicBezTo>
                      <a:pt x="100" y="70"/>
                      <a:pt x="100" y="70"/>
                      <a:pt x="100" y="70"/>
                    </a:cubicBezTo>
                    <a:cubicBezTo>
                      <a:pt x="100" y="70"/>
                      <a:pt x="100" y="69"/>
                      <a:pt x="100" y="69"/>
                    </a:cubicBezTo>
                    <a:cubicBezTo>
                      <a:pt x="100" y="69"/>
                      <a:pt x="100" y="69"/>
                      <a:pt x="99" y="69"/>
                    </a:cubicBezTo>
                    <a:moveTo>
                      <a:pt x="95" y="67"/>
                    </a:moveTo>
                    <a:cubicBezTo>
                      <a:pt x="95" y="67"/>
                      <a:pt x="95" y="68"/>
                      <a:pt x="94" y="68"/>
                    </a:cubicBezTo>
                    <a:cubicBezTo>
                      <a:pt x="94" y="68"/>
                      <a:pt x="94" y="68"/>
                      <a:pt x="94" y="68"/>
                    </a:cubicBezTo>
                    <a:cubicBezTo>
                      <a:pt x="95" y="68"/>
                      <a:pt x="95" y="67"/>
                      <a:pt x="95" y="67"/>
                    </a:cubicBezTo>
                    <a:cubicBezTo>
                      <a:pt x="95" y="67"/>
                      <a:pt x="95" y="67"/>
                      <a:pt x="95" y="67"/>
                    </a:cubicBezTo>
                    <a:moveTo>
                      <a:pt x="95" y="66"/>
                    </a:moveTo>
                    <a:cubicBezTo>
                      <a:pt x="95" y="66"/>
                      <a:pt x="95" y="67"/>
                      <a:pt x="95" y="67"/>
                    </a:cubicBezTo>
                    <a:cubicBezTo>
                      <a:pt x="95" y="67"/>
                      <a:pt x="95" y="67"/>
                      <a:pt x="95" y="67"/>
                    </a:cubicBezTo>
                    <a:cubicBezTo>
                      <a:pt x="95" y="67"/>
                      <a:pt x="95" y="66"/>
                      <a:pt x="95" y="66"/>
                    </a:cubicBezTo>
                    <a:cubicBezTo>
                      <a:pt x="95" y="66"/>
                      <a:pt x="95" y="66"/>
                      <a:pt x="95" y="66"/>
                    </a:cubicBezTo>
                    <a:moveTo>
                      <a:pt x="104" y="64"/>
                    </a:moveTo>
                    <a:cubicBezTo>
                      <a:pt x="101" y="68"/>
                      <a:pt x="101" y="68"/>
                      <a:pt x="101" y="68"/>
                    </a:cubicBezTo>
                    <a:cubicBezTo>
                      <a:pt x="102" y="69"/>
                      <a:pt x="102" y="69"/>
                      <a:pt x="102" y="69"/>
                    </a:cubicBezTo>
                    <a:cubicBezTo>
                      <a:pt x="103" y="67"/>
                      <a:pt x="103" y="66"/>
                      <a:pt x="104" y="65"/>
                    </a:cubicBezTo>
                    <a:cubicBezTo>
                      <a:pt x="104" y="64"/>
                      <a:pt x="104" y="64"/>
                      <a:pt x="104" y="64"/>
                    </a:cubicBezTo>
                    <a:moveTo>
                      <a:pt x="102" y="64"/>
                    </a:moveTo>
                    <a:cubicBezTo>
                      <a:pt x="102" y="65"/>
                      <a:pt x="101" y="66"/>
                      <a:pt x="100" y="68"/>
                    </a:cubicBezTo>
                    <a:cubicBezTo>
                      <a:pt x="100" y="68"/>
                      <a:pt x="101" y="68"/>
                      <a:pt x="101" y="68"/>
                    </a:cubicBezTo>
                    <a:cubicBezTo>
                      <a:pt x="102" y="67"/>
                      <a:pt x="103" y="66"/>
                      <a:pt x="104" y="64"/>
                    </a:cubicBezTo>
                    <a:cubicBezTo>
                      <a:pt x="103" y="64"/>
                      <a:pt x="103" y="64"/>
                      <a:pt x="102" y="64"/>
                    </a:cubicBezTo>
                    <a:moveTo>
                      <a:pt x="105" y="63"/>
                    </a:move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4"/>
                      <a:pt x="104" y="64"/>
                      <a:pt x="104" y="65"/>
                    </a:cubicBezTo>
                    <a:cubicBezTo>
                      <a:pt x="104" y="64"/>
                      <a:pt x="105" y="64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moveTo>
                      <a:pt x="105" y="62"/>
                    </a:move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2"/>
                      <a:pt x="105" y="62"/>
                      <a:pt x="105" y="62"/>
                    </a:cubicBezTo>
                    <a:moveTo>
                      <a:pt x="103" y="62"/>
                    </a:moveTo>
                    <a:cubicBezTo>
                      <a:pt x="103" y="63"/>
                      <a:pt x="103" y="63"/>
                      <a:pt x="102" y="64"/>
                    </a:cubicBezTo>
                    <a:cubicBezTo>
                      <a:pt x="103" y="64"/>
                      <a:pt x="103" y="64"/>
                      <a:pt x="104" y="64"/>
                    </a:cubicBezTo>
                    <a:cubicBezTo>
                      <a:pt x="104" y="64"/>
                      <a:pt x="104" y="63"/>
                      <a:pt x="104" y="63"/>
                    </a:cubicBezTo>
                    <a:cubicBezTo>
                      <a:pt x="104" y="63"/>
                      <a:pt x="104" y="62"/>
                      <a:pt x="103" y="62"/>
                    </a:cubicBezTo>
                    <a:moveTo>
                      <a:pt x="104" y="61"/>
                    </a:moveTo>
                    <a:cubicBezTo>
                      <a:pt x="104" y="62"/>
                      <a:pt x="103" y="62"/>
                      <a:pt x="103" y="62"/>
                    </a:cubicBezTo>
                    <a:cubicBezTo>
                      <a:pt x="104" y="62"/>
                      <a:pt x="104" y="63"/>
                      <a:pt x="104" y="63"/>
                    </a:cubicBezTo>
                    <a:cubicBezTo>
                      <a:pt x="104" y="63"/>
                      <a:pt x="105" y="62"/>
                      <a:pt x="105" y="62"/>
                    </a:cubicBezTo>
                    <a:cubicBezTo>
                      <a:pt x="104" y="62"/>
                      <a:pt x="104" y="62"/>
                      <a:pt x="104" y="61"/>
                    </a:cubicBezTo>
                    <a:moveTo>
                      <a:pt x="98" y="61"/>
                    </a:moveTo>
                    <a:cubicBezTo>
                      <a:pt x="98" y="63"/>
                      <a:pt x="97" y="64"/>
                      <a:pt x="96" y="65"/>
                    </a:cubicBezTo>
                    <a:cubicBezTo>
                      <a:pt x="96" y="65"/>
                      <a:pt x="96" y="65"/>
                      <a:pt x="96" y="65"/>
                    </a:cubicBezTo>
                    <a:cubicBezTo>
                      <a:pt x="97" y="64"/>
                      <a:pt x="98" y="63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moveTo>
                      <a:pt x="99" y="60"/>
                    </a:moveTo>
                    <a:cubicBezTo>
                      <a:pt x="99" y="60"/>
                      <a:pt x="99" y="61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cubicBezTo>
                      <a:pt x="99" y="61"/>
                      <a:pt x="99" y="60"/>
                      <a:pt x="99" y="60"/>
                    </a:cubicBezTo>
                    <a:cubicBezTo>
                      <a:pt x="99" y="60"/>
                      <a:pt x="99" y="60"/>
                      <a:pt x="99" y="60"/>
                    </a:cubicBezTo>
                    <a:moveTo>
                      <a:pt x="107" y="60"/>
                    </a:moveTo>
                    <a:cubicBezTo>
                      <a:pt x="106" y="60"/>
                      <a:pt x="106" y="60"/>
                      <a:pt x="106" y="60"/>
                    </a:cubicBezTo>
                    <a:cubicBezTo>
                      <a:pt x="106" y="60"/>
                      <a:pt x="107" y="60"/>
                      <a:pt x="107" y="60"/>
                    </a:cubicBezTo>
                    <a:cubicBezTo>
                      <a:pt x="107" y="60"/>
                      <a:pt x="107" y="60"/>
                      <a:pt x="107" y="60"/>
                    </a:cubicBezTo>
                    <a:cubicBezTo>
                      <a:pt x="107" y="60"/>
                      <a:pt x="107" y="60"/>
                      <a:pt x="107" y="60"/>
                    </a:cubicBezTo>
                    <a:moveTo>
                      <a:pt x="100" y="59"/>
                    </a:moveTo>
                    <a:cubicBezTo>
                      <a:pt x="99" y="59"/>
                      <a:pt x="99" y="60"/>
                      <a:pt x="99" y="60"/>
                    </a:cubicBezTo>
                    <a:cubicBezTo>
                      <a:pt x="99" y="60"/>
                      <a:pt x="99" y="60"/>
                      <a:pt x="99" y="60"/>
                    </a:cubicBezTo>
                    <a:cubicBezTo>
                      <a:pt x="99" y="60"/>
                      <a:pt x="99" y="59"/>
                      <a:pt x="100" y="59"/>
                    </a:cubicBezTo>
                    <a:cubicBezTo>
                      <a:pt x="100" y="59"/>
                      <a:pt x="100" y="59"/>
                      <a:pt x="100" y="59"/>
                    </a:cubicBezTo>
                    <a:moveTo>
                      <a:pt x="107" y="59"/>
                    </a:move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60"/>
                      <a:pt x="107" y="60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7" y="59"/>
                    </a:cubicBezTo>
                    <a:moveTo>
                      <a:pt x="105" y="59"/>
                    </a:moveTo>
                    <a:cubicBezTo>
                      <a:pt x="105" y="59"/>
                      <a:pt x="105" y="59"/>
                      <a:pt x="105" y="59"/>
                    </a:cubicBezTo>
                    <a:cubicBezTo>
                      <a:pt x="105" y="59"/>
                      <a:pt x="106" y="60"/>
                      <a:pt x="106" y="60"/>
                    </a:cubicBezTo>
                    <a:cubicBezTo>
                      <a:pt x="106" y="60"/>
                      <a:pt x="106" y="60"/>
                      <a:pt x="106" y="59"/>
                    </a:cubicBezTo>
                    <a:cubicBezTo>
                      <a:pt x="106" y="59"/>
                      <a:pt x="106" y="59"/>
                      <a:pt x="105" y="59"/>
                    </a:cubicBezTo>
                    <a:moveTo>
                      <a:pt x="106" y="58"/>
                    </a:moveTo>
                    <a:cubicBezTo>
                      <a:pt x="106" y="58"/>
                      <a:pt x="105" y="58"/>
                      <a:pt x="105" y="59"/>
                    </a:cubicBezTo>
                    <a:cubicBezTo>
                      <a:pt x="106" y="59"/>
                      <a:pt x="106" y="59"/>
                      <a:pt x="106" y="59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6" y="59"/>
                      <a:pt x="106" y="58"/>
                      <a:pt x="106" y="58"/>
                    </a:cubicBezTo>
                    <a:moveTo>
                      <a:pt x="108" y="58"/>
                    </a:move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8" y="59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moveTo>
                      <a:pt x="106" y="57"/>
                    </a:moveTo>
                    <a:cubicBezTo>
                      <a:pt x="106" y="57"/>
                      <a:pt x="106" y="57"/>
                      <a:pt x="106" y="58"/>
                    </a:cubicBezTo>
                    <a:cubicBezTo>
                      <a:pt x="106" y="58"/>
                      <a:pt x="107" y="58"/>
                      <a:pt x="107" y="58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7"/>
                      <a:pt x="107" y="57"/>
                      <a:pt x="106" y="57"/>
                    </a:cubicBezTo>
                    <a:moveTo>
                      <a:pt x="101" y="56"/>
                    </a:moveTo>
                    <a:cubicBezTo>
                      <a:pt x="101" y="57"/>
                      <a:pt x="101" y="57"/>
                      <a:pt x="101" y="57"/>
                    </a:cubicBezTo>
                    <a:cubicBezTo>
                      <a:pt x="101" y="57"/>
                      <a:pt x="101" y="57"/>
                      <a:pt x="101" y="57"/>
                    </a:cubicBezTo>
                    <a:cubicBezTo>
                      <a:pt x="101" y="57"/>
                      <a:pt x="101" y="57"/>
                      <a:pt x="101" y="56"/>
                    </a:cubicBezTo>
                    <a:cubicBezTo>
                      <a:pt x="101" y="56"/>
                      <a:pt x="101" y="56"/>
                      <a:pt x="101" y="56"/>
                    </a:cubicBezTo>
                    <a:moveTo>
                      <a:pt x="102" y="56"/>
                    </a:moveTo>
                    <a:cubicBezTo>
                      <a:pt x="101" y="56"/>
                      <a:pt x="101" y="56"/>
                      <a:pt x="101" y="56"/>
                    </a:cubicBezTo>
                    <a:cubicBezTo>
                      <a:pt x="101" y="56"/>
                      <a:pt x="101" y="56"/>
                      <a:pt x="101" y="56"/>
                    </a:cubicBezTo>
                    <a:cubicBezTo>
                      <a:pt x="101" y="56"/>
                      <a:pt x="101" y="56"/>
                      <a:pt x="102" y="56"/>
                    </a:cubicBezTo>
                    <a:cubicBezTo>
                      <a:pt x="102" y="56"/>
                      <a:pt x="102" y="56"/>
                      <a:pt x="102" y="56"/>
                    </a:cubicBezTo>
                    <a:moveTo>
                      <a:pt x="102" y="54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55"/>
                      <a:pt x="102" y="55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moveTo>
                      <a:pt x="103" y="53"/>
                    </a:moveTo>
                    <a:cubicBezTo>
                      <a:pt x="103" y="54"/>
                      <a:pt x="103" y="54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cubicBezTo>
                      <a:pt x="103" y="54"/>
                      <a:pt x="103" y="54"/>
                      <a:pt x="103" y="53"/>
                    </a:cubicBezTo>
                    <a:moveTo>
                      <a:pt x="112" y="50"/>
                    </a:move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9" y="55"/>
                      <a:pt x="111" y="53"/>
                      <a:pt x="112" y="51"/>
                    </a:cubicBezTo>
                    <a:cubicBezTo>
                      <a:pt x="112" y="51"/>
                      <a:pt x="112" y="51"/>
                      <a:pt x="112" y="50"/>
                    </a:cubicBezTo>
                    <a:moveTo>
                      <a:pt x="111" y="50"/>
                    </a:moveTo>
                    <a:cubicBezTo>
                      <a:pt x="109" y="52"/>
                      <a:pt x="108" y="54"/>
                      <a:pt x="106" y="57"/>
                    </a:cubicBezTo>
                    <a:cubicBezTo>
                      <a:pt x="107" y="57"/>
                      <a:pt x="107" y="57"/>
                      <a:pt x="107" y="58"/>
                    </a:cubicBezTo>
                    <a:cubicBezTo>
                      <a:pt x="109" y="55"/>
                      <a:pt x="110" y="53"/>
                      <a:pt x="112" y="50"/>
                    </a:cubicBezTo>
                    <a:cubicBezTo>
                      <a:pt x="111" y="50"/>
                      <a:pt x="111" y="50"/>
                      <a:pt x="111" y="50"/>
                    </a:cubicBezTo>
                    <a:moveTo>
                      <a:pt x="113" y="49"/>
                    </a:moveTo>
                    <a:cubicBezTo>
                      <a:pt x="113" y="49"/>
                      <a:pt x="113" y="49"/>
                      <a:pt x="113" y="49"/>
                    </a:cubicBezTo>
                    <a:cubicBezTo>
                      <a:pt x="113" y="49"/>
                      <a:pt x="113" y="49"/>
                      <a:pt x="113" y="50"/>
                    </a:cubicBezTo>
                    <a:cubicBezTo>
                      <a:pt x="113" y="49"/>
                      <a:pt x="113" y="49"/>
                      <a:pt x="113" y="49"/>
                    </a:cubicBezTo>
                    <a:cubicBezTo>
                      <a:pt x="113" y="49"/>
                      <a:pt x="113" y="49"/>
                      <a:pt x="113" y="49"/>
                    </a:cubicBezTo>
                    <a:moveTo>
                      <a:pt x="112" y="48"/>
                    </a:moveTo>
                    <a:cubicBezTo>
                      <a:pt x="111" y="48"/>
                      <a:pt x="111" y="48"/>
                      <a:pt x="111" y="49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2" y="49"/>
                      <a:pt x="113" y="49"/>
                      <a:pt x="113" y="49"/>
                    </a:cubicBezTo>
                    <a:cubicBezTo>
                      <a:pt x="112" y="49"/>
                      <a:pt x="112" y="48"/>
                      <a:pt x="112" y="48"/>
                    </a:cubicBezTo>
                    <a:moveTo>
                      <a:pt x="115" y="45"/>
                    </a:moveTo>
                    <a:cubicBezTo>
                      <a:pt x="114" y="46"/>
                      <a:pt x="114" y="46"/>
                      <a:pt x="114" y="46"/>
                    </a:cubicBezTo>
                    <a:cubicBezTo>
                      <a:pt x="115" y="46"/>
                      <a:pt x="115" y="46"/>
                      <a:pt x="115" y="46"/>
                    </a:cubicBezTo>
                    <a:cubicBezTo>
                      <a:pt x="115" y="46"/>
                      <a:pt x="115" y="46"/>
                      <a:pt x="115" y="45"/>
                    </a:cubicBezTo>
                    <a:cubicBezTo>
                      <a:pt x="115" y="45"/>
                      <a:pt x="115" y="45"/>
                      <a:pt x="115" y="45"/>
                    </a:cubicBezTo>
                    <a:moveTo>
                      <a:pt x="114" y="44"/>
                    </a:moveTo>
                    <a:cubicBezTo>
                      <a:pt x="113" y="45"/>
                      <a:pt x="113" y="45"/>
                      <a:pt x="113" y="45"/>
                    </a:cubicBezTo>
                    <a:cubicBezTo>
                      <a:pt x="114" y="46"/>
                      <a:pt x="114" y="46"/>
                      <a:pt x="114" y="46"/>
                    </a:cubicBezTo>
                    <a:cubicBezTo>
                      <a:pt x="114" y="46"/>
                      <a:pt x="115" y="45"/>
                      <a:pt x="115" y="45"/>
                    </a:cubicBezTo>
                    <a:cubicBezTo>
                      <a:pt x="114" y="44"/>
                      <a:pt x="114" y="44"/>
                      <a:pt x="114" y="44"/>
                    </a:cubicBezTo>
                    <a:moveTo>
                      <a:pt x="115" y="44"/>
                    </a:move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6" y="45"/>
                      <a:pt x="116" y="44"/>
                    </a:cubicBezTo>
                    <a:cubicBezTo>
                      <a:pt x="116" y="44"/>
                      <a:pt x="116" y="44"/>
                      <a:pt x="115" y="44"/>
                    </a:cubicBezTo>
                    <a:moveTo>
                      <a:pt x="116" y="44"/>
                    </a:move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moveTo>
                      <a:pt x="114" y="44"/>
                    </a:moveTo>
                    <a:cubicBezTo>
                      <a:pt x="114" y="44"/>
                      <a:pt x="114" y="44"/>
                      <a:pt x="114" y="44"/>
                    </a:cubicBez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5" y="44"/>
                      <a:pt x="115" y="44"/>
                    </a:cubicBezTo>
                    <a:cubicBezTo>
                      <a:pt x="115" y="44"/>
                      <a:pt x="115" y="44"/>
                      <a:pt x="114" y="44"/>
                    </a:cubicBezTo>
                    <a:moveTo>
                      <a:pt x="115" y="43"/>
                    </a:moveTo>
                    <a:cubicBezTo>
                      <a:pt x="115" y="43"/>
                      <a:pt x="114" y="43"/>
                      <a:pt x="114" y="43"/>
                    </a:cubicBezTo>
                    <a:cubicBezTo>
                      <a:pt x="115" y="43"/>
                      <a:pt x="115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5" y="43"/>
                      <a:pt x="115" y="43"/>
                      <a:pt x="115" y="43"/>
                    </a:cubicBezTo>
                    <a:moveTo>
                      <a:pt x="118" y="37"/>
                    </a:moveTo>
                    <a:cubicBezTo>
                      <a:pt x="117" y="39"/>
                      <a:pt x="116" y="41"/>
                      <a:pt x="115" y="43"/>
                    </a:cubicBezTo>
                    <a:cubicBezTo>
                      <a:pt x="115" y="43"/>
                      <a:pt x="115" y="43"/>
                      <a:pt x="116" y="44"/>
                    </a:cubicBezTo>
                    <a:cubicBezTo>
                      <a:pt x="117" y="42"/>
                      <a:pt x="118" y="40"/>
                      <a:pt x="119" y="39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7" y="42"/>
                      <a:pt x="119" y="40"/>
                      <a:pt x="120" y="38"/>
                    </a:cubicBezTo>
                    <a:cubicBezTo>
                      <a:pt x="119" y="37"/>
                      <a:pt x="119" y="37"/>
                      <a:pt x="118" y="37"/>
                    </a:cubicBezTo>
                    <a:moveTo>
                      <a:pt x="120" y="34"/>
                    </a:moveTo>
                    <a:cubicBezTo>
                      <a:pt x="120" y="34"/>
                      <a:pt x="119" y="35"/>
                      <a:pt x="119" y="36"/>
                    </a:cubicBezTo>
                    <a:cubicBezTo>
                      <a:pt x="119" y="36"/>
                      <a:pt x="120" y="36"/>
                      <a:pt x="121" y="36"/>
                    </a:cubicBezTo>
                    <a:cubicBezTo>
                      <a:pt x="121" y="36"/>
                      <a:pt x="121" y="35"/>
                      <a:pt x="121" y="35"/>
                    </a:cubicBezTo>
                    <a:cubicBezTo>
                      <a:pt x="121" y="35"/>
                      <a:pt x="120" y="34"/>
                      <a:pt x="120" y="34"/>
                    </a:cubicBezTo>
                    <a:moveTo>
                      <a:pt x="121" y="32"/>
                    </a:moveTo>
                    <a:cubicBezTo>
                      <a:pt x="121" y="32"/>
                      <a:pt x="121" y="32"/>
                      <a:pt x="121" y="32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22" y="32"/>
                      <a:pt x="122" y="32"/>
                      <a:pt x="121" y="32"/>
                    </a:cubicBezTo>
                    <a:moveTo>
                      <a:pt x="122" y="31"/>
                    </a:moveTo>
                    <a:cubicBezTo>
                      <a:pt x="122" y="31"/>
                      <a:pt x="121" y="31"/>
                      <a:pt x="121" y="31"/>
                    </a:cubicBezTo>
                    <a:cubicBezTo>
                      <a:pt x="122" y="32"/>
                      <a:pt x="122" y="32"/>
                      <a:pt x="123" y="32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1"/>
                      <a:pt x="122" y="31"/>
                      <a:pt x="122" y="31"/>
                    </a:cubicBezTo>
                    <a:moveTo>
                      <a:pt x="122" y="30"/>
                    </a:moveTo>
                    <a:cubicBezTo>
                      <a:pt x="122" y="30"/>
                      <a:pt x="122" y="30"/>
                      <a:pt x="122" y="30"/>
                    </a:cubicBezTo>
                    <a:cubicBezTo>
                      <a:pt x="123" y="30"/>
                      <a:pt x="123" y="31"/>
                      <a:pt x="124" y="31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23" y="30"/>
                      <a:pt x="123" y="30"/>
                      <a:pt x="122" y="30"/>
                    </a:cubicBezTo>
                    <a:moveTo>
                      <a:pt x="124" y="28"/>
                    </a:moveTo>
                    <a:cubicBezTo>
                      <a:pt x="123" y="28"/>
                      <a:pt x="123" y="29"/>
                      <a:pt x="123" y="29"/>
                    </a:cubicBezTo>
                    <a:cubicBezTo>
                      <a:pt x="123" y="30"/>
                      <a:pt x="124" y="30"/>
                      <a:pt x="124" y="30"/>
                    </a:cubicBezTo>
                    <a:cubicBezTo>
                      <a:pt x="124" y="30"/>
                      <a:pt x="125" y="29"/>
                      <a:pt x="125" y="29"/>
                    </a:cubicBezTo>
                    <a:cubicBezTo>
                      <a:pt x="125" y="28"/>
                      <a:pt x="124" y="28"/>
                      <a:pt x="124" y="28"/>
                    </a:cubicBezTo>
                    <a:moveTo>
                      <a:pt x="124" y="27"/>
                    </a:moveTo>
                    <a:cubicBezTo>
                      <a:pt x="124" y="27"/>
                      <a:pt x="124" y="28"/>
                      <a:pt x="124" y="28"/>
                    </a:cubicBezTo>
                    <a:cubicBezTo>
                      <a:pt x="124" y="28"/>
                      <a:pt x="125" y="28"/>
                      <a:pt x="125" y="29"/>
                    </a:cubicBezTo>
                    <a:cubicBezTo>
                      <a:pt x="125" y="28"/>
                      <a:pt x="125" y="28"/>
                      <a:pt x="125" y="28"/>
                    </a:cubicBezTo>
                    <a:cubicBezTo>
                      <a:pt x="125" y="28"/>
                      <a:pt x="124" y="28"/>
                      <a:pt x="124" y="27"/>
                    </a:cubicBezTo>
                    <a:moveTo>
                      <a:pt x="128" y="20"/>
                    </a:moveTo>
                    <a:cubicBezTo>
                      <a:pt x="127" y="22"/>
                      <a:pt x="126" y="24"/>
                      <a:pt x="124" y="27"/>
                    </a:cubicBezTo>
                    <a:cubicBezTo>
                      <a:pt x="125" y="27"/>
                      <a:pt x="125" y="27"/>
                      <a:pt x="126" y="27"/>
                    </a:cubicBezTo>
                    <a:cubicBezTo>
                      <a:pt x="127" y="25"/>
                      <a:pt x="128" y="23"/>
                      <a:pt x="130" y="20"/>
                    </a:cubicBezTo>
                    <a:cubicBezTo>
                      <a:pt x="129" y="20"/>
                      <a:pt x="129" y="20"/>
                      <a:pt x="128" y="20"/>
                    </a:cubicBezTo>
                    <a:moveTo>
                      <a:pt x="131" y="14"/>
                    </a:moveTo>
                    <a:cubicBezTo>
                      <a:pt x="130" y="16"/>
                      <a:pt x="129" y="18"/>
                      <a:pt x="128" y="19"/>
                    </a:cubicBezTo>
                    <a:cubicBezTo>
                      <a:pt x="129" y="20"/>
                      <a:pt x="129" y="20"/>
                      <a:pt x="130" y="20"/>
                    </a:cubicBezTo>
                    <a:cubicBezTo>
                      <a:pt x="131" y="19"/>
                      <a:pt x="132" y="17"/>
                      <a:pt x="133" y="15"/>
                    </a:cubicBezTo>
                    <a:cubicBezTo>
                      <a:pt x="132" y="15"/>
                      <a:pt x="132" y="15"/>
                      <a:pt x="131" y="14"/>
                    </a:cubicBezTo>
                    <a:moveTo>
                      <a:pt x="132" y="13"/>
                    </a:moveTo>
                    <a:cubicBezTo>
                      <a:pt x="132" y="13"/>
                      <a:pt x="132" y="14"/>
                      <a:pt x="132" y="14"/>
                    </a:cubicBezTo>
                    <a:cubicBezTo>
                      <a:pt x="132" y="14"/>
                      <a:pt x="133" y="15"/>
                      <a:pt x="133" y="15"/>
                    </a:cubicBezTo>
                    <a:cubicBezTo>
                      <a:pt x="133" y="15"/>
                      <a:pt x="134" y="14"/>
                      <a:pt x="134" y="14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133" y="12"/>
                    </a:moveTo>
                    <a:cubicBezTo>
                      <a:pt x="133" y="12"/>
                      <a:pt x="133" y="12"/>
                      <a:pt x="132" y="13"/>
                    </a:cubicBezTo>
                    <a:cubicBezTo>
                      <a:pt x="133" y="13"/>
                      <a:pt x="133" y="14"/>
                      <a:pt x="134" y="14"/>
                    </a:cubicBezTo>
                    <a:cubicBezTo>
                      <a:pt x="134" y="13"/>
                      <a:pt x="134" y="13"/>
                      <a:pt x="135" y="12"/>
                    </a:cubicBezTo>
                    <a:cubicBezTo>
                      <a:pt x="134" y="12"/>
                      <a:pt x="134" y="12"/>
                      <a:pt x="133" y="12"/>
                    </a:cubicBezTo>
                    <a:moveTo>
                      <a:pt x="133" y="11"/>
                    </a:moveTo>
                    <a:cubicBezTo>
                      <a:pt x="133" y="11"/>
                      <a:pt x="133" y="11"/>
                      <a:pt x="133" y="11"/>
                    </a:cubicBezTo>
                    <a:cubicBezTo>
                      <a:pt x="135" y="12"/>
                      <a:pt x="135" y="12"/>
                      <a:pt x="135" y="12"/>
                    </a:cubicBezTo>
                    <a:cubicBezTo>
                      <a:pt x="135" y="12"/>
                      <a:pt x="135" y="12"/>
                      <a:pt x="135" y="12"/>
                    </a:cubicBezTo>
                    <a:cubicBezTo>
                      <a:pt x="134" y="12"/>
                      <a:pt x="134" y="11"/>
                      <a:pt x="133" y="11"/>
                    </a:cubicBezTo>
                    <a:moveTo>
                      <a:pt x="134" y="10"/>
                    </a:moveTo>
                    <a:cubicBezTo>
                      <a:pt x="134" y="10"/>
                      <a:pt x="134" y="11"/>
                      <a:pt x="134" y="11"/>
                    </a:cubicBezTo>
                    <a:cubicBezTo>
                      <a:pt x="134" y="11"/>
                      <a:pt x="135" y="11"/>
                      <a:pt x="135" y="12"/>
                    </a:cubicBezTo>
                    <a:cubicBezTo>
                      <a:pt x="135" y="11"/>
                      <a:pt x="135" y="11"/>
                      <a:pt x="135" y="11"/>
                    </a:cubicBezTo>
                    <a:cubicBezTo>
                      <a:pt x="135" y="11"/>
                      <a:pt x="134" y="11"/>
                      <a:pt x="134" y="10"/>
                    </a:cubicBezTo>
                    <a:moveTo>
                      <a:pt x="138" y="2"/>
                    </a:moveTo>
                    <a:cubicBezTo>
                      <a:pt x="137" y="5"/>
                      <a:pt x="136" y="7"/>
                      <a:pt x="134" y="10"/>
                    </a:cubicBezTo>
                    <a:cubicBezTo>
                      <a:pt x="135" y="10"/>
                      <a:pt x="135" y="10"/>
                      <a:pt x="136" y="11"/>
                    </a:cubicBezTo>
                    <a:cubicBezTo>
                      <a:pt x="137" y="8"/>
                      <a:pt x="139" y="6"/>
                      <a:pt x="140" y="3"/>
                    </a:cubicBezTo>
                    <a:cubicBezTo>
                      <a:pt x="139" y="3"/>
                      <a:pt x="139" y="3"/>
                      <a:pt x="138" y="2"/>
                    </a:cubicBezTo>
                    <a:moveTo>
                      <a:pt x="139" y="2"/>
                    </a:moveTo>
                    <a:cubicBezTo>
                      <a:pt x="139" y="2"/>
                      <a:pt x="139" y="2"/>
                      <a:pt x="139" y="2"/>
                    </a:cubicBezTo>
                    <a:cubicBezTo>
                      <a:pt x="139" y="3"/>
                      <a:pt x="140" y="3"/>
                      <a:pt x="140" y="3"/>
                    </a:cubicBezTo>
                    <a:cubicBezTo>
                      <a:pt x="140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2"/>
                    </a:cubicBezTo>
                    <a:moveTo>
                      <a:pt x="139" y="2"/>
                    </a:moveTo>
                    <a:cubicBezTo>
                      <a:pt x="139" y="2"/>
                      <a:pt x="139" y="2"/>
                      <a:pt x="139" y="2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2"/>
                      <a:pt x="139" y="2"/>
                    </a:cubicBezTo>
                    <a:moveTo>
                      <a:pt x="140" y="0"/>
                    </a:moveTo>
                    <a:cubicBezTo>
                      <a:pt x="140" y="1"/>
                      <a:pt x="139" y="1"/>
                      <a:pt x="139" y="1"/>
                    </a:cubicBezTo>
                    <a:cubicBezTo>
                      <a:pt x="140" y="1"/>
                      <a:pt x="140" y="2"/>
                      <a:pt x="141" y="2"/>
                    </a:cubicBezTo>
                    <a:cubicBezTo>
                      <a:pt x="141" y="2"/>
                      <a:pt x="141" y="1"/>
                      <a:pt x="141" y="1"/>
                    </a:cubicBezTo>
                    <a:cubicBezTo>
                      <a:pt x="141" y="1"/>
                      <a:pt x="140" y="1"/>
                      <a:pt x="140" y="0"/>
                    </a:cubicBezTo>
                    <a:moveTo>
                      <a:pt x="207" y="0"/>
                    </a:moveTo>
                    <a:cubicBezTo>
                      <a:pt x="207" y="0"/>
                      <a:pt x="206" y="0"/>
                      <a:pt x="206" y="0"/>
                    </a:cubicBezTo>
                    <a:cubicBezTo>
                      <a:pt x="207" y="1"/>
                      <a:pt x="207" y="1"/>
                      <a:pt x="207" y="1"/>
                    </a:cubicBezTo>
                    <a:cubicBezTo>
                      <a:pt x="208" y="1"/>
                      <a:pt x="208" y="1"/>
                      <a:pt x="208" y="0"/>
                    </a:cubicBezTo>
                    <a:cubicBezTo>
                      <a:pt x="207" y="0"/>
                      <a:pt x="207" y="0"/>
                      <a:pt x="207" y="0"/>
                    </a:cubicBezTo>
                    <a:moveTo>
                      <a:pt x="177" y="0"/>
                    </a:moveTo>
                    <a:cubicBezTo>
                      <a:pt x="177" y="0"/>
                      <a:pt x="177" y="0"/>
                      <a:pt x="177" y="1"/>
                    </a:cubicBezTo>
                    <a:cubicBezTo>
                      <a:pt x="177" y="1"/>
                      <a:pt x="177" y="1"/>
                      <a:pt x="177" y="1"/>
                    </a:cubicBezTo>
                    <a:cubicBezTo>
                      <a:pt x="177" y="0"/>
                      <a:pt x="177" y="0"/>
                      <a:pt x="17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9" name="Freeform 9985"/>
              <p:cNvSpPr>
                <a:spLocks noEditPoints="1"/>
              </p:cNvSpPr>
              <p:nvPr/>
            </p:nvSpPr>
            <p:spPr bwMode="auto">
              <a:xfrm>
                <a:off x="-328" y="3481"/>
                <a:ext cx="26" cy="14"/>
              </a:xfrm>
              <a:custGeom>
                <a:avLst/>
                <a:gdLst>
                  <a:gd name="T0" fmla="*/ 0 w 11"/>
                  <a:gd name="T1" fmla="*/ 6 h 6"/>
                  <a:gd name="T2" fmla="*/ 0 w 11"/>
                  <a:gd name="T3" fmla="*/ 6 h 6"/>
                  <a:gd name="T4" fmla="*/ 0 w 11"/>
                  <a:gd name="T5" fmla="*/ 6 h 6"/>
                  <a:gd name="T6" fmla="*/ 0 w 11"/>
                  <a:gd name="T7" fmla="*/ 6 h 6"/>
                  <a:gd name="T8" fmla="*/ 0 w 11"/>
                  <a:gd name="T9" fmla="*/ 6 h 6"/>
                  <a:gd name="T10" fmla="*/ 11 w 11"/>
                  <a:gd name="T11" fmla="*/ 0 h 6"/>
                  <a:gd name="T12" fmla="*/ 10 w 11"/>
                  <a:gd name="T13" fmla="*/ 1 h 6"/>
                  <a:gd name="T14" fmla="*/ 10 w 11"/>
                  <a:gd name="T15" fmla="*/ 2 h 6"/>
                  <a:gd name="T16" fmla="*/ 11 w 11"/>
                  <a:gd name="T17" fmla="*/ 1 h 6"/>
                  <a:gd name="T18" fmla="*/ 11 w 11"/>
                  <a:gd name="T19" fmla="*/ 0 h 6"/>
                  <a:gd name="T20" fmla="*/ 9 w 11"/>
                  <a:gd name="T21" fmla="*/ 0 h 6"/>
                  <a:gd name="T22" fmla="*/ 9 w 11"/>
                  <a:gd name="T23" fmla="*/ 1 h 6"/>
                  <a:gd name="T24" fmla="*/ 10 w 11"/>
                  <a:gd name="T25" fmla="*/ 1 h 6"/>
                  <a:gd name="T26" fmla="*/ 10 w 11"/>
                  <a:gd name="T27" fmla="*/ 0 h 6"/>
                  <a:gd name="T28" fmla="*/ 9 w 1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11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1"/>
                      <a:pt x="11" y="1"/>
                      <a:pt x="11" y="1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9" y="0"/>
                    </a:move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0" name="Freeform 9986"/>
              <p:cNvSpPr>
                <a:spLocks noEditPoints="1"/>
              </p:cNvSpPr>
              <p:nvPr/>
            </p:nvSpPr>
            <p:spPr bwMode="auto">
              <a:xfrm>
                <a:off x="-300" y="3469"/>
                <a:ext cx="3" cy="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1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1" name="Freeform 9987"/>
              <p:cNvSpPr>
                <a:spLocks noEditPoints="1"/>
              </p:cNvSpPr>
              <p:nvPr/>
            </p:nvSpPr>
            <p:spPr bwMode="auto">
              <a:xfrm>
                <a:off x="-300" y="3450"/>
                <a:ext cx="17" cy="19"/>
              </a:xfrm>
              <a:custGeom>
                <a:avLst/>
                <a:gdLst>
                  <a:gd name="T0" fmla="*/ 2 w 7"/>
                  <a:gd name="T1" fmla="*/ 8 h 8"/>
                  <a:gd name="T2" fmla="*/ 1 w 7"/>
                  <a:gd name="T3" fmla="*/ 8 h 8"/>
                  <a:gd name="T4" fmla="*/ 2 w 7"/>
                  <a:gd name="T5" fmla="*/ 8 h 8"/>
                  <a:gd name="T6" fmla="*/ 2 w 7"/>
                  <a:gd name="T7" fmla="*/ 8 h 8"/>
                  <a:gd name="T8" fmla="*/ 2 w 7"/>
                  <a:gd name="T9" fmla="*/ 8 h 8"/>
                  <a:gd name="T10" fmla="*/ 2 w 7"/>
                  <a:gd name="T11" fmla="*/ 8 h 8"/>
                  <a:gd name="T12" fmla="*/ 2 w 7"/>
                  <a:gd name="T13" fmla="*/ 8 h 8"/>
                  <a:gd name="T14" fmla="*/ 2 w 7"/>
                  <a:gd name="T15" fmla="*/ 8 h 8"/>
                  <a:gd name="T16" fmla="*/ 2 w 7"/>
                  <a:gd name="T17" fmla="*/ 8 h 8"/>
                  <a:gd name="T18" fmla="*/ 2 w 7"/>
                  <a:gd name="T19" fmla="*/ 8 h 8"/>
                  <a:gd name="T20" fmla="*/ 0 w 7"/>
                  <a:gd name="T21" fmla="*/ 7 h 8"/>
                  <a:gd name="T22" fmla="*/ 0 w 7"/>
                  <a:gd name="T23" fmla="*/ 8 h 8"/>
                  <a:gd name="T24" fmla="*/ 1 w 7"/>
                  <a:gd name="T25" fmla="*/ 8 h 8"/>
                  <a:gd name="T26" fmla="*/ 2 w 7"/>
                  <a:gd name="T27" fmla="*/ 8 h 8"/>
                  <a:gd name="T28" fmla="*/ 0 w 7"/>
                  <a:gd name="T29" fmla="*/ 7 h 8"/>
                  <a:gd name="T30" fmla="*/ 1 w 7"/>
                  <a:gd name="T31" fmla="*/ 7 h 8"/>
                  <a:gd name="T32" fmla="*/ 1 w 7"/>
                  <a:gd name="T33" fmla="*/ 7 h 8"/>
                  <a:gd name="T34" fmla="*/ 2 w 7"/>
                  <a:gd name="T35" fmla="*/ 8 h 8"/>
                  <a:gd name="T36" fmla="*/ 2 w 7"/>
                  <a:gd name="T37" fmla="*/ 8 h 8"/>
                  <a:gd name="T38" fmla="*/ 1 w 7"/>
                  <a:gd name="T39" fmla="*/ 7 h 8"/>
                  <a:gd name="T40" fmla="*/ 5 w 7"/>
                  <a:gd name="T41" fmla="*/ 0 h 8"/>
                  <a:gd name="T42" fmla="*/ 5 w 7"/>
                  <a:gd name="T43" fmla="*/ 0 h 8"/>
                  <a:gd name="T44" fmla="*/ 4 w 7"/>
                  <a:gd name="T45" fmla="*/ 1 h 8"/>
                  <a:gd name="T46" fmla="*/ 6 w 7"/>
                  <a:gd name="T47" fmla="*/ 2 h 8"/>
                  <a:gd name="T48" fmla="*/ 7 w 7"/>
                  <a:gd name="T49" fmla="*/ 0 h 8"/>
                  <a:gd name="T50" fmla="*/ 5 w 7"/>
                  <a:gd name="T5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" h="8">
                    <a:moveTo>
                      <a:pt x="2" y="8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1" y="8"/>
                      <a:pt x="1" y="7"/>
                      <a:pt x="0" y="7"/>
                    </a:cubicBezTo>
                    <a:moveTo>
                      <a:pt x="1" y="7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1"/>
                    </a:cubicBezTo>
                    <a:cubicBezTo>
                      <a:pt x="5" y="1"/>
                      <a:pt x="5" y="1"/>
                      <a:pt x="6" y="2"/>
                    </a:cubicBezTo>
                    <a:cubicBezTo>
                      <a:pt x="6" y="1"/>
                      <a:pt x="6" y="1"/>
                      <a:pt x="7" y="0"/>
                    </a:cubicBezTo>
                    <a:cubicBezTo>
                      <a:pt x="6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2" name="Freeform 9988"/>
              <p:cNvSpPr>
                <a:spLocks/>
              </p:cNvSpPr>
              <p:nvPr/>
            </p:nvSpPr>
            <p:spPr bwMode="auto">
              <a:xfrm>
                <a:off x="-281" y="3434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3" name="Freeform 9989"/>
              <p:cNvSpPr>
                <a:spLocks/>
              </p:cNvSpPr>
              <p:nvPr/>
            </p:nvSpPr>
            <p:spPr bwMode="auto">
              <a:xfrm>
                <a:off x="-281" y="3436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4" name="Freeform 9990"/>
              <p:cNvSpPr>
                <a:spLocks/>
              </p:cNvSpPr>
              <p:nvPr/>
            </p:nvSpPr>
            <p:spPr bwMode="auto">
              <a:xfrm>
                <a:off x="-276" y="3429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0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5" name="Freeform 9991"/>
              <p:cNvSpPr>
                <a:spLocks/>
              </p:cNvSpPr>
              <p:nvPr/>
            </p:nvSpPr>
            <p:spPr bwMode="auto">
              <a:xfrm>
                <a:off x="-267" y="341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6" name="Freeform 9992"/>
              <p:cNvSpPr>
                <a:spLocks/>
              </p:cNvSpPr>
              <p:nvPr/>
            </p:nvSpPr>
            <p:spPr bwMode="auto">
              <a:xfrm>
                <a:off x="-276" y="3431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7" name="Freeform 9993"/>
              <p:cNvSpPr>
                <a:spLocks noEditPoints="1"/>
              </p:cNvSpPr>
              <p:nvPr/>
            </p:nvSpPr>
            <p:spPr bwMode="auto">
              <a:xfrm>
                <a:off x="-260" y="3389"/>
                <a:ext cx="12" cy="12"/>
              </a:xfrm>
              <a:custGeom>
                <a:avLst/>
                <a:gdLst>
                  <a:gd name="T0" fmla="*/ 1 w 5"/>
                  <a:gd name="T1" fmla="*/ 4 h 5"/>
                  <a:gd name="T2" fmla="*/ 0 w 5"/>
                  <a:gd name="T3" fmla="*/ 4 h 5"/>
                  <a:gd name="T4" fmla="*/ 2 w 5"/>
                  <a:gd name="T5" fmla="*/ 5 h 5"/>
                  <a:gd name="T6" fmla="*/ 2 w 5"/>
                  <a:gd name="T7" fmla="*/ 5 h 5"/>
                  <a:gd name="T8" fmla="*/ 1 w 5"/>
                  <a:gd name="T9" fmla="*/ 4 h 5"/>
                  <a:gd name="T10" fmla="*/ 3 w 5"/>
                  <a:gd name="T11" fmla="*/ 0 h 5"/>
                  <a:gd name="T12" fmla="*/ 3 w 5"/>
                  <a:gd name="T13" fmla="*/ 0 h 5"/>
                  <a:gd name="T14" fmla="*/ 4 w 5"/>
                  <a:gd name="T15" fmla="*/ 1 h 5"/>
                  <a:gd name="T16" fmla="*/ 5 w 5"/>
                  <a:gd name="T17" fmla="*/ 1 h 5"/>
                  <a:gd name="T18" fmla="*/ 3 w 5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8" name="Freeform 9994"/>
              <p:cNvSpPr>
                <a:spLocks noEditPoints="1"/>
              </p:cNvSpPr>
              <p:nvPr/>
            </p:nvSpPr>
            <p:spPr bwMode="auto">
              <a:xfrm>
                <a:off x="-255" y="3391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2 w 2"/>
                  <a:gd name="T15" fmla="*/ 1 h 1"/>
                  <a:gd name="T16" fmla="*/ 2 w 2"/>
                  <a:gd name="T17" fmla="*/ 1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9" name="Freeform 9995"/>
              <p:cNvSpPr>
                <a:spLocks noEditPoints="1"/>
              </p:cNvSpPr>
              <p:nvPr/>
            </p:nvSpPr>
            <p:spPr bwMode="auto">
              <a:xfrm>
                <a:off x="-243" y="3368"/>
                <a:ext cx="7" cy="4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1 h 2"/>
                  <a:gd name="T4" fmla="*/ 2 w 3"/>
                  <a:gd name="T5" fmla="*/ 2 h 2"/>
                  <a:gd name="T6" fmla="*/ 2 w 3"/>
                  <a:gd name="T7" fmla="*/ 2 h 2"/>
                  <a:gd name="T8" fmla="*/ 1 w 3"/>
                  <a:gd name="T9" fmla="*/ 1 h 2"/>
                  <a:gd name="T10" fmla="*/ 1 w 3"/>
                  <a:gd name="T11" fmla="*/ 1 h 2"/>
                  <a:gd name="T12" fmla="*/ 1 w 3"/>
                  <a:gd name="T13" fmla="*/ 1 h 2"/>
                  <a:gd name="T14" fmla="*/ 2 w 3"/>
                  <a:gd name="T15" fmla="*/ 2 h 2"/>
                  <a:gd name="T16" fmla="*/ 1 w 3"/>
                  <a:gd name="T17" fmla="*/ 2 h 2"/>
                  <a:gd name="T18" fmla="*/ 1 w 3"/>
                  <a:gd name="T19" fmla="*/ 1 h 2"/>
                  <a:gd name="T20" fmla="*/ 1 w 3"/>
                  <a:gd name="T21" fmla="*/ 0 h 2"/>
                  <a:gd name="T22" fmla="*/ 1 w 3"/>
                  <a:gd name="T23" fmla="*/ 1 h 2"/>
                  <a:gd name="T24" fmla="*/ 1 w 3"/>
                  <a:gd name="T25" fmla="*/ 2 h 2"/>
                  <a:gd name="T26" fmla="*/ 2 w 3"/>
                  <a:gd name="T27" fmla="*/ 2 h 2"/>
                  <a:gd name="T28" fmla="*/ 3 w 3"/>
                  <a:gd name="T29" fmla="*/ 1 h 2"/>
                  <a:gd name="T30" fmla="*/ 1 w 3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0" name="Freeform 9996"/>
              <p:cNvSpPr>
                <a:spLocks/>
              </p:cNvSpPr>
              <p:nvPr/>
            </p:nvSpPr>
            <p:spPr bwMode="auto">
              <a:xfrm>
                <a:off x="-257" y="3396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1" name="Freeform 9997"/>
              <p:cNvSpPr>
                <a:spLocks noEditPoints="1"/>
              </p:cNvSpPr>
              <p:nvPr/>
            </p:nvSpPr>
            <p:spPr bwMode="auto">
              <a:xfrm>
                <a:off x="-335" y="3493"/>
                <a:ext cx="21" cy="21"/>
              </a:xfrm>
              <a:custGeom>
                <a:avLst/>
                <a:gdLst>
                  <a:gd name="T0" fmla="*/ 6 w 9"/>
                  <a:gd name="T1" fmla="*/ 9 h 9"/>
                  <a:gd name="T2" fmla="*/ 6 w 9"/>
                  <a:gd name="T3" fmla="*/ 9 h 9"/>
                  <a:gd name="T4" fmla="*/ 6 w 9"/>
                  <a:gd name="T5" fmla="*/ 9 h 9"/>
                  <a:gd name="T6" fmla="*/ 6 w 9"/>
                  <a:gd name="T7" fmla="*/ 9 h 9"/>
                  <a:gd name="T8" fmla="*/ 6 w 9"/>
                  <a:gd name="T9" fmla="*/ 9 h 9"/>
                  <a:gd name="T10" fmla="*/ 4 w 9"/>
                  <a:gd name="T11" fmla="*/ 8 h 9"/>
                  <a:gd name="T12" fmla="*/ 4 w 9"/>
                  <a:gd name="T13" fmla="*/ 8 h 9"/>
                  <a:gd name="T14" fmla="*/ 5 w 9"/>
                  <a:gd name="T15" fmla="*/ 9 h 9"/>
                  <a:gd name="T16" fmla="*/ 5 w 9"/>
                  <a:gd name="T17" fmla="*/ 9 h 9"/>
                  <a:gd name="T18" fmla="*/ 4 w 9"/>
                  <a:gd name="T19" fmla="*/ 8 h 9"/>
                  <a:gd name="T20" fmla="*/ 0 w 9"/>
                  <a:gd name="T21" fmla="*/ 6 h 9"/>
                  <a:gd name="T22" fmla="*/ 0 w 9"/>
                  <a:gd name="T23" fmla="*/ 6 h 9"/>
                  <a:gd name="T24" fmla="*/ 0 w 9"/>
                  <a:gd name="T25" fmla="*/ 6 h 9"/>
                  <a:gd name="T26" fmla="*/ 0 w 9"/>
                  <a:gd name="T27" fmla="*/ 6 h 9"/>
                  <a:gd name="T28" fmla="*/ 0 w 9"/>
                  <a:gd name="T29" fmla="*/ 6 h 9"/>
                  <a:gd name="T30" fmla="*/ 9 w 9"/>
                  <a:gd name="T31" fmla="*/ 4 h 9"/>
                  <a:gd name="T32" fmla="*/ 9 w 9"/>
                  <a:gd name="T33" fmla="*/ 4 h 9"/>
                  <a:gd name="T34" fmla="*/ 9 w 9"/>
                  <a:gd name="T35" fmla="*/ 4 h 9"/>
                  <a:gd name="T36" fmla="*/ 9 w 9"/>
                  <a:gd name="T37" fmla="*/ 4 h 9"/>
                  <a:gd name="T38" fmla="*/ 9 w 9"/>
                  <a:gd name="T39" fmla="*/ 4 h 9"/>
                  <a:gd name="T40" fmla="*/ 7 w 9"/>
                  <a:gd name="T41" fmla="*/ 3 h 9"/>
                  <a:gd name="T42" fmla="*/ 7 w 9"/>
                  <a:gd name="T43" fmla="*/ 3 h 9"/>
                  <a:gd name="T44" fmla="*/ 8 w 9"/>
                  <a:gd name="T45" fmla="*/ 4 h 9"/>
                  <a:gd name="T46" fmla="*/ 8 w 9"/>
                  <a:gd name="T47" fmla="*/ 4 h 9"/>
                  <a:gd name="T48" fmla="*/ 7 w 9"/>
                  <a:gd name="T49" fmla="*/ 3 h 9"/>
                  <a:gd name="T50" fmla="*/ 3 w 9"/>
                  <a:gd name="T51" fmla="*/ 0 h 9"/>
                  <a:gd name="T52" fmla="*/ 3 w 9"/>
                  <a:gd name="T53" fmla="*/ 0 h 9"/>
                  <a:gd name="T54" fmla="*/ 3 w 9"/>
                  <a:gd name="T55" fmla="*/ 0 h 9"/>
                  <a:gd name="T56" fmla="*/ 3 w 9"/>
                  <a:gd name="T57" fmla="*/ 0 h 9"/>
                  <a:gd name="T58" fmla="*/ 3 w 9"/>
                  <a:gd name="T5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" h="9"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5" y="8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8"/>
                      <a:pt x="4" y="8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8" y="3"/>
                      <a:pt x="7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2" name="Freeform 9998"/>
              <p:cNvSpPr>
                <a:spLocks noEditPoints="1"/>
              </p:cNvSpPr>
              <p:nvPr/>
            </p:nvSpPr>
            <p:spPr bwMode="auto">
              <a:xfrm>
                <a:off x="-503" y="3793"/>
                <a:ext cx="12" cy="7"/>
              </a:xfrm>
              <a:custGeom>
                <a:avLst/>
                <a:gdLst>
                  <a:gd name="T0" fmla="*/ 4 w 5"/>
                  <a:gd name="T1" fmla="*/ 2 h 3"/>
                  <a:gd name="T2" fmla="*/ 4 w 5"/>
                  <a:gd name="T3" fmla="*/ 3 h 3"/>
                  <a:gd name="T4" fmla="*/ 5 w 5"/>
                  <a:gd name="T5" fmla="*/ 3 h 3"/>
                  <a:gd name="T6" fmla="*/ 5 w 5"/>
                  <a:gd name="T7" fmla="*/ 3 h 3"/>
                  <a:gd name="T8" fmla="*/ 4 w 5"/>
                  <a:gd name="T9" fmla="*/ 2 h 3"/>
                  <a:gd name="T10" fmla="*/ 0 w 5"/>
                  <a:gd name="T11" fmla="*/ 0 h 3"/>
                  <a:gd name="T12" fmla="*/ 0 w 5"/>
                  <a:gd name="T13" fmla="*/ 0 h 3"/>
                  <a:gd name="T14" fmla="*/ 1 w 5"/>
                  <a:gd name="T15" fmla="*/ 1 h 3"/>
                  <a:gd name="T16" fmla="*/ 1 w 5"/>
                  <a:gd name="T17" fmla="*/ 1 h 3"/>
                  <a:gd name="T18" fmla="*/ 0 w 5"/>
                  <a:gd name="T19" fmla="*/ 0 h 3"/>
                  <a:gd name="T20" fmla="*/ 0 w 5"/>
                  <a:gd name="T21" fmla="*/ 0 h 3"/>
                  <a:gd name="T22" fmla="*/ 0 w 5"/>
                  <a:gd name="T23" fmla="*/ 0 h 3"/>
                  <a:gd name="T24" fmla="*/ 0 w 5"/>
                  <a:gd name="T25" fmla="*/ 0 h 3"/>
                  <a:gd name="T26" fmla="*/ 0 w 5"/>
                  <a:gd name="T27" fmla="*/ 0 h 3"/>
                  <a:gd name="T28" fmla="*/ 0 w 5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3"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3" name="Freeform 9999"/>
              <p:cNvSpPr>
                <a:spLocks noEditPoints="1"/>
              </p:cNvSpPr>
              <p:nvPr/>
            </p:nvSpPr>
            <p:spPr bwMode="auto">
              <a:xfrm>
                <a:off x="-465" y="3724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2 w 2"/>
                  <a:gd name="T3" fmla="*/ 2 w 2"/>
                  <a:gd name="T4" fmla="*/ 1 w 2"/>
                  <a:gd name="T5" fmla="*/ 1 w 2"/>
                  <a:gd name="T6" fmla="*/ 1 w 2"/>
                  <a:gd name="T7" fmla="*/ 2 w 2"/>
                  <a:gd name="T8" fmla="*/ 2 w 2"/>
                  <a:gd name="T9" fmla="*/ 1 w 2"/>
                  <a:gd name="T10" fmla="*/ 0 w 2"/>
                  <a:gd name="T11" fmla="*/ 0 w 2"/>
                  <a:gd name="T12" fmla="*/ 1 w 2"/>
                  <a:gd name="T13" fmla="*/ 1 w 2"/>
                  <a:gd name="T14" fmla="*/ 0 w 2"/>
                  <a:gd name="T15" fmla="*/ 0 w 2"/>
                  <a:gd name="T16" fmla="*/ 0 w 2"/>
                  <a:gd name="T17" fmla="*/ 1 w 2"/>
                  <a:gd name="T18" fmla="*/ 1 w 2"/>
                  <a:gd name="T19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  <a:cxn ang="0">
                    <a:pos x="T10" y="0"/>
                  </a:cxn>
                  <a:cxn ang="0">
                    <a:pos x="T11" y="0"/>
                  </a:cxn>
                  <a:cxn ang="0">
                    <a:pos x="T12" y="0"/>
                  </a:cxn>
                  <a:cxn ang="0">
                    <a:pos x="T13" y="0"/>
                  </a:cxn>
                  <a:cxn ang="0">
                    <a:pos x="T14" y="0"/>
                  </a:cxn>
                  <a:cxn ang="0">
                    <a:pos x="T15" y="0"/>
                  </a:cxn>
                  <a:cxn ang="0">
                    <a:pos x="T16" y="0"/>
                  </a:cxn>
                  <a:cxn ang="0">
                    <a:pos x="T17" y="0"/>
                  </a:cxn>
                  <a:cxn ang="0">
                    <a:pos x="T18" y="0"/>
                  </a:cxn>
                  <a:cxn ang="0">
                    <a:pos x="T19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4" name="Freeform 10000"/>
              <p:cNvSpPr>
                <a:spLocks noEditPoints="1"/>
              </p:cNvSpPr>
              <p:nvPr/>
            </p:nvSpPr>
            <p:spPr bwMode="auto">
              <a:xfrm>
                <a:off x="-465" y="3722"/>
                <a:ext cx="17" cy="9"/>
              </a:xfrm>
              <a:custGeom>
                <a:avLst/>
                <a:gdLst>
                  <a:gd name="T0" fmla="*/ 6 w 7"/>
                  <a:gd name="T1" fmla="*/ 3 h 4"/>
                  <a:gd name="T2" fmla="*/ 5 w 7"/>
                  <a:gd name="T3" fmla="*/ 4 h 4"/>
                  <a:gd name="T4" fmla="*/ 6 w 7"/>
                  <a:gd name="T5" fmla="*/ 4 h 4"/>
                  <a:gd name="T6" fmla="*/ 7 w 7"/>
                  <a:gd name="T7" fmla="*/ 3 h 4"/>
                  <a:gd name="T8" fmla="*/ 6 w 7"/>
                  <a:gd name="T9" fmla="*/ 3 h 4"/>
                  <a:gd name="T10" fmla="*/ 1 w 7"/>
                  <a:gd name="T11" fmla="*/ 1 h 4"/>
                  <a:gd name="T12" fmla="*/ 1 w 7"/>
                  <a:gd name="T13" fmla="*/ 1 h 4"/>
                  <a:gd name="T14" fmla="*/ 2 w 7"/>
                  <a:gd name="T15" fmla="*/ 2 h 4"/>
                  <a:gd name="T16" fmla="*/ 2 w 7"/>
                  <a:gd name="T17" fmla="*/ 1 h 4"/>
                  <a:gd name="T18" fmla="*/ 2 w 7"/>
                  <a:gd name="T19" fmla="*/ 1 h 4"/>
                  <a:gd name="T20" fmla="*/ 2 w 7"/>
                  <a:gd name="T21" fmla="*/ 1 h 4"/>
                  <a:gd name="T22" fmla="*/ 2 w 7"/>
                  <a:gd name="T23" fmla="*/ 1 h 4"/>
                  <a:gd name="T24" fmla="*/ 2 w 7"/>
                  <a:gd name="T25" fmla="*/ 1 h 4"/>
                  <a:gd name="T26" fmla="*/ 1 w 7"/>
                  <a:gd name="T27" fmla="*/ 1 h 4"/>
                  <a:gd name="T28" fmla="*/ 0 w 7"/>
                  <a:gd name="T29" fmla="*/ 1 h 4"/>
                  <a:gd name="T30" fmla="*/ 0 w 7"/>
                  <a:gd name="T31" fmla="*/ 1 h 4"/>
                  <a:gd name="T32" fmla="*/ 0 w 7"/>
                  <a:gd name="T33" fmla="*/ 1 h 4"/>
                  <a:gd name="T34" fmla="*/ 1 w 7"/>
                  <a:gd name="T35" fmla="*/ 1 h 4"/>
                  <a:gd name="T36" fmla="*/ 0 w 7"/>
                  <a:gd name="T37" fmla="*/ 1 h 4"/>
                  <a:gd name="T38" fmla="*/ 1 w 7"/>
                  <a:gd name="T39" fmla="*/ 0 h 4"/>
                  <a:gd name="T40" fmla="*/ 1 w 7"/>
                  <a:gd name="T41" fmla="*/ 1 h 4"/>
                  <a:gd name="T42" fmla="*/ 2 w 7"/>
                  <a:gd name="T43" fmla="*/ 1 h 4"/>
                  <a:gd name="T44" fmla="*/ 2 w 7"/>
                  <a:gd name="T45" fmla="*/ 1 h 4"/>
                  <a:gd name="T46" fmla="*/ 1 w 7"/>
                  <a:gd name="T47" fmla="*/ 0 h 4"/>
                  <a:gd name="T48" fmla="*/ 1 w 7"/>
                  <a:gd name="T49" fmla="*/ 0 h 4"/>
                  <a:gd name="T50" fmla="*/ 0 w 7"/>
                  <a:gd name="T51" fmla="*/ 0 h 4"/>
                  <a:gd name="T52" fmla="*/ 1 w 7"/>
                  <a:gd name="T53" fmla="*/ 0 h 4"/>
                  <a:gd name="T54" fmla="*/ 1 w 7"/>
                  <a:gd name="T55" fmla="*/ 0 h 4"/>
                  <a:gd name="T56" fmla="*/ 1 w 7"/>
                  <a:gd name="T5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5" name="Freeform 10001"/>
              <p:cNvSpPr>
                <a:spLocks/>
              </p:cNvSpPr>
              <p:nvPr/>
            </p:nvSpPr>
            <p:spPr bwMode="auto">
              <a:xfrm>
                <a:off x="-434" y="370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6" name="Freeform 10002"/>
              <p:cNvSpPr>
                <a:spLocks noEditPoints="1"/>
              </p:cNvSpPr>
              <p:nvPr/>
            </p:nvSpPr>
            <p:spPr bwMode="auto">
              <a:xfrm>
                <a:off x="-562" y="3438"/>
                <a:ext cx="284" cy="463"/>
              </a:xfrm>
              <a:custGeom>
                <a:avLst/>
                <a:gdLst>
                  <a:gd name="T0" fmla="*/ 2 w 120"/>
                  <a:gd name="T1" fmla="*/ 194 h 196"/>
                  <a:gd name="T2" fmla="*/ 5 w 120"/>
                  <a:gd name="T3" fmla="*/ 186 h 196"/>
                  <a:gd name="T4" fmla="*/ 15 w 120"/>
                  <a:gd name="T5" fmla="*/ 175 h 196"/>
                  <a:gd name="T6" fmla="*/ 13 w 120"/>
                  <a:gd name="T7" fmla="*/ 174 h 196"/>
                  <a:gd name="T8" fmla="*/ 14 w 120"/>
                  <a:gd name="T9" fmla="*/ 170 h 196"/>
                  <a:gd name="T10" fmla="*/ 21 w 120"/>
                  <a:gd name="T11" fmla="*/ 166 h 196"/>
                  <a:gd name="T12" fmla="*/ 17 w 120"/>
                  <a:gd name="T13" fmla="*/ 164 h 196"/>
                  <a:gd name="T14" fmla="*/ 24 w 120"/>
                  <a:gd name="T15" fmla="*/ 161 h 196"/>
                  <a:gd name="T16" fmla="*/ 20 w 120"/>
                  <a:gd name="T17" fmla="*/ 159 h 196"/>
                  <a:gd name="T18" fmla="*/ 27 w 120"/>
                  <a:gd name="T19" fmla="*/ 156 h 196"/>
                  <a:gd name="T20" fmla="*/ 29 w 120"/>
                  <a:gd name="T21" fmla="*/ 153 h 196"/>
                  <a:gd name="T22" fmla="*/ 25 w 120"/>
                  <a:gd name="T23" fmla="*/ 150 h 196"/>
                  <a:gd name="T24" fmla="*/ 26 w 120"/>
                  <a:gd name="T25" fmla="*/ 149 h 196"/>
                  <a:gd name="T26" fmla="*/ 32 w 120"/>
                  <a:gd name="T27" fmla="*/ 147 h 196"/>
                  <a:gd name="T28" fmla="*/ 27 w 120"/>
                  <a:gd name="T29" fmla="*/ 145 h 196"/>
                  <a:gd name="T30" fmla="*/ 33 w 120"/>
                  <a:gd name="T31" fmla="*/ 136 h 196"/>
                  <a:gd name="T32" fmla="*/ 33 w 120"/>
                  <a:gd name="T33" fmla="*/ 135 h 196"/>
                  <a:gd name="T34" fmla="*/ 35 w 120"/>
                  <a:gd name="T35" fmla="*/ 133 h 196"/>
                  <a:gd name="T36" fmla="*/ 44 w 120"/>
                  <a:gd name="T37" fmla="*/ 130 h 196"/>
                  <a:gd name="T38" fmla="*/ 38 w 120"/>
                  <a:gd name="T39" fmla="*/ 126 h 196"/>
                  <a:gd name="T40" fmla="*/ 43 w 120"/>
                  <a:gd name="T41" fmla="*/ 122 h 196"/>
                  <a:gd name="T42" fmla="*/ 51 w 120"/>
                  <a:gd name="T43" fmla="*/ 117 h 196"/>
                  <a:gd name="T44" fmla="*/ 52 w 120"/>
                  <a:gd name="T45" fmla="*/ 115 h 196"/>
                  <a:gd name="T46" fmla="*/ 46 w 120"/>
                  <a:gd name="T47" fmla="*/ 116 h 196"/>
                  <a:gd name="T48" fmla="*/ 53 w 120"/>
                  <a:gd name="T49" fmla="*/ 114 h 196"/>
                  <a:gd name="T50" fmla="*/ 48 w 120"/>
                  <a:gd name="T51" fmla="*/ 113 h 196"/>
                  <a:gd name="T52" fmla="*/ 47 w 120"/>
                  <a:gd name="T53" fmla="*/ 112 h 196"/>
                  <a:gd name="T54" fmla="*/ 54 w 120"/>
                  <a:gd name="T55" fmla="*/ 113 h 196"/>
                  <a:gd name="T56" fmla="*/ 49 w 120"/>
                  <a:gd name="T57" fmla="*/ 111 h 196"/>
                  <a:gd name="T58" fmla="*/ 49 w 120"/>
                  <a:gd name="T59" fmla="*/ 110 h 196"/>
                  <a:gd name="T60" fmla="*/ 57 w 120"/>
                  <a:gd name="T61" fmla="*/ 107 h 196"/>
                  <a:gd name="T62" fmla="*/ 60 w 120"/>
                  <a:gd name="T63" fmla="*/ 102 h 196"/>
                  <a:gd name="T64" fmla="*/ 52 w 120"/>
                  <a:gd name="T65" fmla="*/ 104 h 196"/>
                  <a:gd name="T66" fmla="*/ 54 w 120"/>
                  <a:gd name="T67" fmla="*/ 99 h 196"/>
                  <a:gd name="T68" fmla="*/ 63 w 120"/>
                  <a:gd name="T69" fmla="*/ 96 h 196"/>
                  <a:gd name="T70" fmla="*/ 67 w 120"/>
                  <a:gd name="T71" fmla="*/ 89 h 196"/>
                  <a:gd name="T72" fmla="*/ 62 w 120"/>
                  <a:gd name="T73" fmla="*/ 87 h 196"/>
                  <a:gd name="T74" fmla="*/ 64 w 120"/>
                  <a:gd name="T75" fmla="*/ 84 h 196"/>
                  <a:gd name="T76" fmla="*/ 74 w 120"/>
                  <a:gd name="T77" fmla="*/ 77 h 196"/>
                  <a:gd name="T78" fmla="*/ 83 w 120"/>
                  <a:gd name="T79" fmla="*/ 64 h 196"/>
                  <a:gd name="T80" fmla="*/ 78 w 120"/>
                  <a:gd name="T81" fmla="*/ 61 h 196"/>
                  <a:gd name="T82" fmla="*/ 92 w 120"/>
                  <a:gd name="T83" fmla="*/ 49 h 196"/>
                  <a:gd name="T84" fmla="*/ 91 w 120"/>
                  <a:gd name="T85" fmla="*/ 48 h 196"/>
                  <a:gd name="T86" fmla="*/ 87 w 120"/>
                  <a:gd name="T87" fmla="*/ 45 h 196"/>
                  <a:gd name="T88" fmla="*/ 87 w 120"/>
                  <a:gd name="T89" fmla="*/ 45 h 196"/>
                  <a:gd name="T90" fmla="*/ 89 w 120"/>
                  <a:gd name="T91" fmla="*/ 42 h 196"/>
                  <a:gd name="T92" fmla="*/ 95 w 120"/>
                  <a:gd name="T93" fmla="*/ 39 h 196"/>
                  <a:gd name="T94" fmla="*/ 96 w 120"/>
                  <a:gd name="T95" fmla="*/ 38 h 196"/>
                  <a:gd name="T96" fmla="*/ 91 w 120"/>
                  <a:gd name="T97" fmla="*/ 37 h 196"/>
                  <a:gd name="T98" fmla="*/ 92 w 120"/>
                  <a:gd name="T99" fmla="*/ 36 h 196"/>
                  <a:gd name="T100" fmla="*/ 101 w 120"/>
                  <a:gd name="T101" fmla="*/ 33 h 196"/>
                  <a:gd name="T102" fmla="*/ 95 w 120"/>
                  <a:gd name="T103" fmla="*/ 30 h 196"/>
                  <a:gd name="T104" fmla="*/ 104 w 120"/>
                  <a:gd name="T105" fmla="*/ 28 h 196"/>
                  <a:gd name="T106" fmla="*/ 102 w 120"/>
                  <a:gd name="T107" fmla="*/ 28 h 196"/>
                  <a:gd name="T108" fmla="*/ 103 w 120"/>
                  <a:gd name="T109" fmla="*/ 27 h 196"/>
                  <a:gd name="T110" fmla="*/ 98 w 120"/>
                  <a:gd name="T111" fmla="*/ 25 h 196"/>
                  <a:gd name="T112" fmla="*/ 111 w 120"/>
                  <a:gd name="T113" fmla="*/ 15 h 196"/>
                  <a:gd name="T114" fmla="*/ 118 w 120"/>
                  <a:gd name="T115" fmla="*/ 1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" h="196">
                    <a:moveTo>
                      <a:pt x="3" y="194"/>
                    </a:moveTo>
                    <a:cubicBezTo>
                      <a:pt x="2" y="195"/>
                      <a:pt x="2" y="195"/>
                      <a:pt x="2" y="195"/>
                    </a:cubicBezTo>
                    <a:cubicBezTo>
                      <a:pt x="3" y="196"/>
                      <a:pt x="3" y="196"/>
                      <a:pt x="3" y="196"/>
                    </a:cubicBezTo>
                    <a:cubicBezTo>
                      <a:pt x="3" y="196"/>
                      <a:pt x="3" y="196"/>
                      <a:pt x="3" y="196"/>
                    </a:cubicBezTo>
                    <a:cubicBezTo>
                      <a:pt x="3" y="196"/>
                      <a:pt x="4" y="195"/>
                      <a:pt x="4" y="195"/>
                    </a:cubicBezTo>
                    <a:cubicBezTo>
                      <a:pt x="3" y="194"/>
                      <a:pt x="3" y="194"/>
                      <a:pt x="3" y="194"/>
                    </a:cubicBezTo>
                    <a:moveTo>
                      <a:pt x="1" y="193"/>
                    </a:moveTo>
                    <a:cubicBezTo>
                      <a:pt x="0" y="194"/>
                      <a:pt x="0" y="194"/>
                      <a:pt x="0" y="194"/>
                    </a:cubicBezTo>
                    <a:cubicBezTo>
                      <a:pt x="1" y="195"/>
                      <a:pt x="1" y="195"/>
                      <a:pt x="1" y="195"/>
                    </a:cubicBezTo>
                    <a:cubicBezTo>
                      <a:pt x="2" y="195"/>
                      <a:pt x="2" y="194"/>
                      <a:pt x="2" y="194"/>
                    </a:cubicBezTo>
                    <a:cubicBezTo>
                      <a:pt x="1" y="193"/>
                      <a:pt x="1" y="193"/>
                      <a:pt x="1" y="193"/>
                    </a:cubicBezTo>
                    <a:cubicBezTo>
                      <a:pt x="1" y="193"/>
                      <a:pt x="1" y="193"/>
                      <a:pt x="1" y="193"/>
                    </a:cubicBezTo>
                    <a:moveTo>
                      <a:pt x="9" y="185"/>
                    </a:moveTo>
                    <a:cubicBezTo>
                      <a:pt x="8" y="186"/>
                      <a:pt x="8" y="187"/>
                      <a:pt x="7" y="188"/>
                    </a:cubicBezTo>
                    <a:cubicBezTo>
                      <a:pt x="8" y="188"/>
                      <a:pt x="8" y="188"/>
                      <a:pt x="8" y="188"/>
                    </a:cubicBezTo>
                    <a:cubicBezTo>
                      <a:pt x="9" y="187"/>
                      <a:pt x="10" y="187"/>
                      <a:pt x="10" y="186"/>
                    </a:cubicBezTo>
                    <a:cubicBezTo>
                      <a:pt x="9" y="185"/>
                      <a:pt x="9" y="185"/>
                      <a:pt x="9" y="185"/>
                    </a:cubicBezTo>
                    <a:moveTo>
                      <a:pt x="6" y="183"/>
                    </a:moveTo>
                    <a:cubicBezTo>
                      <a:pt x="6" y="184"/>
                      <a:pt x="6" y="184"/>
                      <a:pt x="6" y="184"/>
                    </a:cubicBezTo>
                    <a:cubicBezTo>
                      <a:pt x="5" y="185"/>
                      <a:pt x="5" y="186"/>
                      <a:pt x="5" y="186"/>
                    </a:cubicBezTo>
                    <a:cubicBezTo>
                      <a:pt x="5" y="186"/>
                      <a:pt x="5" y="186"/>
                      <a:pt x="5" y="187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7" y="184"/>
                      <a:pt x="7" y="184"/>
                      <a:pt x="7" y="184"/>
                    </a:cubicBezTo>
                    <a:cubicBezTo>
                      <a:pt x="6" y="183"/>
                      <a:pt x="6" y="183"/>
                      <a:pt x="6" y="183"/>
                    </a:cubicBezTo>
                    <a:moveTo>
                      <a:pt x="15" y="175"/>
                    </a:moveTo>
                    <a:cubicBezTo>
                      <a:pt x="14" y="176"/>
                      <a:pt x="13" y="177"/>
                      <a:pt x="13" y="179"/>
                    </a:cubicBezTo>
                    <a:cubicBezTo>
                      <a:pt x="13" y="179"/>
                      <a:pt x="14" y="179"/>
                      <a:pt x="14" y="180"/>
                    </a:cubicBezTo>
                    <a:cubicBezTo>
                      <a:pt x="15" y="178"/>
                      <a:pt x="16" y="177"/>
                      <a:pt x="17" y="176"/>
                    </a:cubicBezTo>
                    <a:cubicBezTo>
                      <a:pt x="16" y="175"/>
                      <a:pt x="16" y="175"/>
                      <a:pt x="15" y="175"/>
                    </a:cubicBezTo>
                    <a:moveTo>
                      <a:pt x="15" y="175"/>
                    </a:moveTo>
                    <a:cubicBezTo>
                      <a:pt x="15" y="175"/>
                      <a:pt x="15" y="175"/>
                      <a:pt x="15" y="175"/>
                    </a:cubicBezTo>
                    <a:cubicBezTo>
                      <a:pt x="16" y="175"/>
                      <a:pt x="16" y="175"/>
                      <a:pt x="17" y="176"/>
                    </a:cubicBezTo>
                    <a:cubicBezTo>
                      <a:pt x="17" y="175"/>
                      <a:pt x="17" y="175"/>
                      <a:pt x="17" y="175"/>
                    </a:cubicBezTo>
                    <a:cubicBezTo>
                      <a:pt x="16" y="175"/>
                      <a:pt x="16" y="175"/>
                      <a:pt x="15" y="175"/>
                    </a:cubicBezTo>
                    <a:moveTo>
                      <a:pt x="12" y="173"/>
                    </a:moveTo>
                    <a:cubicBezTo>
                      <a:pt x="11" y="174"/>
                      <a:pt x="10" y="176"/>
                      <a:pt x="10" y="177"/>
                    </a:cubicBezTo>
                    <a:cubicBezTo>
                      <a:pt x="10" y="177"/>
                      <a:pt x="10" y="178"/>
                      <a:pt x="11" y="178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3"/>
                      <a:pt x="13" y="173"/>
                      <a:pt x="13" y="173"/>
                    </a:cubicBezTo>
                    <a:cubicBezTo>
                      <a:pt x="13" y="173"/>
                      <a:pt x="12" y="173"/>
                      <a:pt x="12" y="173"/>
                    </a:cubicBezTo>
                    <a:moveTo>
                      <a:pt x="17" y="172"/>
                    </a:moveTo>
                    <a:cubicBezTo>
                      <a:pt x="17" y="172"/>
                      <a:pt x="17" y="172"/>
                      <a:pt x="17" y="172"/>
                    </a:cubicBezTo>
                    <a:cubicBezTo>
                      <a:pt x="17" y="172"/>
                      <a:pt x="18" y="173"/>
                      <a:pt x="18" y="173"/>
                    </a:cubicBezTo>
                    <a:cubicBezTo>
                      <a:pt x="18" y="173"/>
                      <a:pt x="18" y="173"/>
                      <a:pt x="18" y="173"/>
                    </a:cubicBezTo>
                    <a:cubicBezTo>
                      <a:pt x="18" y="172"/>
                      <a:pt x="18" y="172"/>
                      <a:pt x="17" y="172"/>
                    </a:cubicBezTo>
                    <a:moveTo>
                      <a:pt x="14" y="170"/>
                    </a:moveTo>
                    <a:cubicBezTo>
                      <a:pt x="14" y="170"/>
                      <a:pt x="14" y="170"/>
                      <a:pt x="14" y="170"/>
                    </a:cubicBezTo>
                    <a:cubicBezTo>
                      <a:pt x="14" y="170"/>
                      <a:pt x="14" y="171"/>
                      <a:pt x="15" y="171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4" y="170"/>
                      <a:pt x="14" y="170"/>
                    </a:cubicBezTo>
                    <a:moveTo>
                      <a:pt x="20" y="167"/>
                    </a:moveTo>
                    <a:cubicBezTo>
                      <a:pt x="19" y="168"/>
                      <a:pt x="18" y="170"/>
                      <a:pt x="17" y="171"/>
                    </a:cubicBezTo>
                    <a:cubicBezTo>
                      <a:pt x="19" y="172"/>
                      <a:pt x="19" y="172"/>
                      <a:pt x="19" y="172"/>
                    </a:cubicBezTo>
                    <a:cubicBezTo>
                      <a:pt x="20" y="170"/>
                      <a:pt x="21" y="169"/>
                      <a:pt x="22" y="168"/>
                    </a:cubicBezTo>
                    <a:cubicBezTo>
                      <a:pt x="21" y="167"/>
                      <a:pt x="21" y="167"/>
                      <a:pt x="20" y="167"/>
                    </a:cubicBezTo>
                    <a:moveTo>
                      <a:pt x="21" y="166"/>
                    </a:moveTo>
                    <a:cubicBezTo>
                      <a:pt x="21" y="166"/>
                      <a:pt x="20" y="166"/>
                      <a:pt x="20" y="166"/>
                    </a:cubicBezTo>
                    <a:cubicBezTo>
                      <a:pt x="22" y="167"/>
                      <a:pt x="22" y="167"/>
                      <a:pt x="22" y="167"/>
                    </a:cubicBezTo>
                    <a:cubicBezTo>
                      <a:pt x="22" y="167"/>
                      <a:pt x="22" y="167"/>
                      <a:pt x="22" y="166"/>
                    </a:cubicBezTo>
                    <a:cubicBezTo>
                      <a:pt x="22" y="166"/>
                      <a:pt x="21" y="166"/>
                      <a:pt x="21" y="166"/>
                    </a:cubicBezTo>
                    <a:moveTo>
                      <a:pt x="17" y="165"/>
                    </a:moveTo>
                    <a:cubicBezTo>
                      <a:pt x="16" y="166"/>
                      <a:pt x="15" y="168"/>
                      <a:pt x="14" y="169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8" y="166"/>
                      <a:pt x="18" y="166"/>
                      <a:pt x="18" y="166"/>
                    </a:cubicBezTo>
                    <a:cubicBezTo>
                      <a:pt x="17" y="165"/>
                      <a:pt x="17" y="165"/>
                      <a:pt x="17" y="165"/>
                    </a:cubicBezTo>
                    <a:moveTo>
                      <a:pt x="17" y="164"/>
                    </a:moveTo>
                    <a:cubicBezTo>
                      <a:pt x="17" y="164"/>
                      <a:pt x="17" y="164"/>
                      <a:pt x="17" y="165"/>
                    </a:cubicBezTo>
                    <a:cubicBezTo>
                      <a:pt x="18" y="165"/>
                      <a:pt x="18" y="165"/>
                      <a:pt x="18" y="165"/>
                    </a:cubicBezTo>
                    <a:cubicBezTo>
                      <a:pt x="18" y="164"/>
                      <a:pt x="18" y="164"/>
                      <a:pt x="18" y="164"/>
                    </a:cubicBezTo>
                    <a:cubicBezTo>
                      <a:pt x="18" y="164"/>
                      <a:pt x="18" y="164"/>
                      <a:pt x="18" y="164"/>
                    </a:cubicBezTo>
                    <a:cubicBezTo>
                      <a:pt x="18" y="164"/>
                      <a:pt x="17" y="164"/>
                      <a:pt x="17" y="164"/>
                    </a:cubicBezTo>
                    <a:moveTo>
                      <a:pt x="24" y="161"/>
                    </a:moveTo>
                    <a:cubicBezTo>
                      <a:pt x="24" y="161"/>
                      <a:pt x="24" y="161"/>
                      <a:pt x="23" y="161"/>
                    </a:cubicBezTo>
                    <a:cubicBezTo>
                      <a:pt x="24" y="162"/>
                      <a:pt x="24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1"/>
                      <a:pt x="24" y="161"/>
                      <a:pt x="24" y="161"/>
                    </a:cubicBezTo>
                    <a:moveTo>
                      <a:pt x="25" y="159"/>
                    </a:moveTo>
                    <a:cubicBezTo>
                      <a:pt x="25" y="159"/>
                      <a:pt x="24" y="160"/>
                      <a:pt x="24" y="160"/>
                    </a:cubicBezTo>
                    <a:cubicBezTo>
                      <a:pt x="24" y="161"/>
                      <a:pt x="25" y="161"/>
                      <a:pt x="25" y="161"/>
                    </a:cubicBezTo>
                    <a:cubicBezTo>
                      <a:pt x="26" y="161"/>
                      <a:pt x="26" y="160"/>
                      <a:pt x="26" y="159"/>
                    </a:cubicBezTo>
                    <a:cubicBezTo>
                      <a:pt x="26" y="159"/>
                      <a:pt x="26" y="159"/>
                      <a:pt x="25" y="159"/>
                    </a:cubicBezTo>
                    <a:moveTo>
                      <a:pt x="20" y="159"/>
                    </a:moveTo>
                    <a:cubicBezTo>
                      <a:pt x="20" y="159"/>
                      <a:pt x="20" y="159"/>
                      <a:pt x="20" y="159"/>
                    </a:cubicBezTo>
                    <a:cubicBezTo>
                      <a:pt x="20" y="159"/>
                      <a:pt x="21" y="160"/>
                      <a:pt x="21" y="160"/>
                    </a:cubicBezTo>
                    <a:cubicBezTo>
                      <a:pt x="21" y="159"/>
                      <a:pt x="21" y="159"/>
                      <a:pt x="21" y="159"/>
                    </a:cubicBezTo>
                    <a:cubicBezTo>
                      <a:pt x="21" y="159"/>
                      <a:pt x="21" y="159"/>
                      <a:pt x="20" y="159"/>
                    </a:cubicBezTo>
                    <a:moveTo>
                      <a:pt x="21" y="156"/>
                    </a:moveTo>
                    <a:cubicBezTo>
                      <a:pt x="21" y="157"/>
                      <a:pt x="21" y="158"/>
                      <a:pt x="20" y="158"/>
                    </a:cubicBezTo>
                    <a:cubicBezTo>
                      <a:pt x="21" y="158"/>
                      <a:pt x="21" y="159"/>
                      <a:pt x="21" y="159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2" y="157"/>
                      <a:pt x="22" y="157"/>
                      <a:pt x="21" y="156"/>
                    </a:cubicBezTo>
                    <a:moveTo>
                      <a:pt x="27" y="156"/>
                    </a:moveTo>
                    <a:cubicBezTo>
                      <a:pt x="26" y="157"/>
                      <a:pt x="26" y="158"/>
                      <a:pt x="25" y="158"/>
                    </a:cubicBezTo>
                    <a:cubicBezTo>
                      <a:pt x="27" y="159"/>
                      <a:pt x="27" y="159"/>
                      <a:pt x="27" y="159"/>
                    </a:cubicBezTo>
                    <a:cubicBezTo>
                      <a:pt x="27" y="158"/>
                      <a:pt x="28" y="158"/>
                      <a:pt x="28" y="157"/>
                    </a:cubicBezTo>
                    <a:cubicBezTo>
                      <a:pt x="28" y="157"/>
                      <a:pt x="27" y="156"/>
                      <a:pt x="27" y="156"/>
                    </a:cubicBezTo>
                    <a:moveTo>
                      <a:pt x="23" y="154"/>
                    </a:moveTo>
                    <a:cubicBezTo>
                      <a:pt x="22" y="155"/>
                      <a:pt x="22" y="156"/>
                      <a:pt x="22" y="156"/>
                    </a:cubicBezTo>
                    <a:cubicBezTo>
                      <a:pt x="23" y="157"/>
                      <a:pt x="23" y="157"/>
                      <a:pt x="23" y="157"/>
                    </a:cubicBezTo>
                    <a:cubicBezTo>
                      <a:pt x="24" y="155"/>
                      <a:pt x="24" y="155"/>
                      <a:pt x="24" y="155"/>
                    </a:cubicBezTo>
                    <a:cubicBezTo>
                      <a:pt x="24" y="154"/>
                      <a:pt x="23" y="154"/>
                      <a:pt x="23" y="154"/>
                    </a:cubicBezTo>
                    <a:moveTo>
                      <a:pt x="22" y="154"/>
                    </a:moveTo>
                    <a:cubicBezTo>
                      <a:pt x="22" y="154"/>
                      <a:pt x="22" y="155"/>
                      <a:pt x="22" y="155"/>
                    </a:cubicBezTo>
                    <a:cubicBezTo>
                      <a:pt x="22" y="155"/>
                      <a:pt x="22" y="154"/>
                      <a:pt x="22" y="154"/>
                    </a:cubicBezTo>
                    <a:cubicBezTo>
                      <a:pt x="22" y="154"/>
                      <a:pt x="22" y="154"/>
                      <a:pt x="22" y="154"/>
                    </a:cubicBezTo>
                    <a:moveTo>
                      <a:pt x="29" y="153"/>
                    </a:moveTo>
                    <a:cubicBezTo>
                      <a:pt x="29" y="153"/>
                      <a:pt x="29" y="153"/>
                      <a:pt x="28" y="153"/>
                    </a:cubicBezTo>
                    <a:cubicBezTo>
                      <a:pt x="29" y="154"/>
                      <a:pt x="29" y="154"/>
                      <a:pt x="30" y="154"/>
                    </a:cubicBezTo>
                    <a:cubicBezTo>
                      <a:pt x="30" y="154"/>
                      <a:pt x="30" y="154"/>
                      <a:pt x="30" y="153"/>
                    </a:cubicBezTo>
                    <a:cubicBezTo>
                      <a:pt x="30" y="153"/>
                      <a:pt x="29" y="153"/>
                      <a:pt x="29" y="153"/>
                    </a:cubicBezTo>
                    <a:moveTo>
                      <a:pt x="30" y="151"/>
                    </a:moveTo>
                    <a:cubicBezTo>
                      <a:pt x="30" y="151"/>
                      <a:pt x="29" y="152"/>
                      <a:pt x="29" y="152"/>
                    </a:cubicBezTo>
                    <a:cubicBezTo>
                      <a:pt x="29" y="153"/>
                      <a:pt x="30" y="153"/>
                      <a:pt x="30" y="153"/>
                    </a:cubicBezTo>
                    <a:cubicBezTo>
                      <a:pt x="30" y="153"/>
                      <a:pt x="31" y="152"/>
                      <a:pt x="31" y="152"/>
                    </a:cubicBezTo>
                    <a:cubicBezTo>
                      <a:pt x="30" y="151"/>
                      <a:pt x="30" y="151"/>
                      <a:pt x="30" y="151"/>
                    </a:cubicBezTo>
                    <a:moveTo>
                      <a:pt x="25" y="150"/>
                    </a:moveTo>
                    <a:cubicBezTo>
                      <a:pt x="25" y="151"/>
                      <a:pt x="25" y="151"/>
                      <a:pt x="25" y="151"/>
                    </a:cubicBezTo>
                    <a:cubicBezTo>
                      <a:pt x="25" y="151"/>
                      <a:pt x="25" y="152"/>
                      <a:pt x="26" y="152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6" y="151"/>
                      <a:pt x="25" y="150"/>
                      <a:pt x="25" y="150"/>
                    </a:cubicBezTo>
                    <a:moveTo>
                      <a:pt x="24" y="150"/>
                    </a:moveTo>
                    <a:cubicBezTo>
                      <a:pt x="24" y="150"/>
                      <a:pt x="24" y="151"/>
                      <a:pt x="24" y="151"/>
                    </a:cubicBezTo>
                    <a:cubicBezTo>
                      <a:pt x="24" y="151"/>
                      <a:pt x="24" y="151"/>
                      <a:pt x="24" y="151"/>
                    </a:cubicBezTo>
                    <a:cubicBezTo>
                      <a:pt x="24" y="151"/>
                      <a:pt x="24" y="150"/>
                      <a:pt x="25" y="150"/>
                    </a:cubicBezTo>
                    <a:cubicBezTo>
                      <a:pt x="25" y="150"/>
                      <a:pt x="25" y="150"/>
                      <a:pt x="24" y="150"/>
                    </a:cubicBezTo>
                    <a:moveTo>
                      <a:pt x="26" y="149"/>
                    </a:moveTo>
                    <a:cubicBezTo>
                      <a:pt x="26" y="149"/>
                      <a:pt x="25" y="150"/>
                      <a:pt x="25" y="150"/>
                    </a:cubicBezTo>
                    <a:cubicBezTo>
                      <a:pt x="25" y="150"/>
                      <a:pt x="26" y="151"/>
                      <a:pt x="26" y="151"/>
                    </a:cubicBezTo>
                    <a:cubicBezTo>
                      <a:pt x="27" y="149"/>
                      <a:pt x="27" y="149"/>
                      <a:pt x="27" y="149"/>
                    </a:cubicBezTo>
                    <a:cubicBezTo>
                      <a:pt x="26" y="149"/>
                      <a:pt x="26" y="149"/>
                      <a:pt x="26" y="149"/>
                    </a:cubicBezTo>
                    <a:moveTo>
                      <a:pt x="25" y="148"/>
                    </a:moveTo>
                    <a:cubicBezTo>
                      <a:pt x="25" y="149"/>
                      <a:pt x="25" y="149"/>
                      <a:pt x="25" y="150"/>
                    </a:cubicBezTo>
                    <a:cubicBezTo>
                      <a:pt x="25" y="150"/>
                      <a:pt x="25" y="150"/>
                      <a:pt x="25" y="150"/>
                    </a:cubicBezTo>
                    <a:cubicBezTo>
                      <a:pt x="25" y="149"/>
                      <a:pt x="25" y="149"/>
                      <a:pt x="26" y="148"/>
                    </a:cubicBezTo>
                    <a:cubicBezTo>
                      <a:pt x="25" y="148"/>
                      <a:pt x="25" y="148"/>
                      <a:pt x="25" y="148"/>
                    </a:cubicBezTo>
                    <a:moveTo>
                      <a:pt x="32" y="147"/>
                    </a:moveTo>
                    <a:cubicBezTo>
                      <a:pt x="32" y="148"/>
                      <a:pt x="31" y="149"/>
                      <a:pt x="31" y="150"/>
                    </a:cubicBezTo>
                    <a:cubicBezTo>
                      <a:pt x="31" y="150"/>
                      <a:pt x="31" y="150"/>
                      <a:pt x="32" y="150"/>
                    </a:cubicBezTo>
                    <a:cubicBezTo>
                      <a:pt x="32" y="150"/>
                      <a:pt x="33" y="149"/>
                      <a:pt x="33" y="148"/>
                    </a:cubicBezTo>
                    <a:cubicBezTo>
                      <a:pt x="33" y="148"/>
                      <a:pt x="32" y="148"/>
                      <a:pt x="32" y="147"/>
                    </a:cubicBezTo>
                    <a:moveTo>
                      <a:pt x="28" y="145"/>
                    </a:moveTo>
                    <a:cubicBezTo>
                      <a:pt x="28" y="146"/>
                      <a:pt x="27" y="147"/>
                      <a:pt x="27" y="148"/>
                    </a:cubicBezTo>
                    <a:cubicBezTo>
                      <a:pt x="27" y="148"/>
                      <a:pt x="27" y="148"/>
                      <a:pt x="28" y="148"/>
                    </a:cubicBezTo>
                    <a:cubicBezTo>
                      <a:pt x="29" y="146"/>
                      <a:pt x="29" y="146"/>
                      <a:pt x="29" y="146"/>
                    </a:cubicBezTo>
                    <a:cubicBezTo>
                      <a:pt x="29" y="145"/>
                      <a:pt x="28" y="145"/>
                      <a:pt x="28" y="145"/>
                    </a:cubicBezTo>
                    <a:moveTo>
                      <a:pt x="27" y="145"/>
                    </a:moveTo>
                    <a:cubicBezTo>
                      <a:pt x="27" y="146"/>
                      <a:pt x="26" y="146"/>
                      <a:pt x="26" y="147"/>
                    </a:cubicBezTo>
                    <a:cubicBezTo>
                      <a:pt x="26" y="147"/>
                      <a:pt x="26" y="147"/>
                      <a:pt x="26" y="147"/>
                    </a:cubicBezTo>
                    <a:cubicBezTo>
                      <a:pt x="27" y="147"/>
                      <a:pt x="27" y="146"/>
                      <a:pt x="28" y="145"/>
                    </a:cubicBezTo>
                    <a:cubicBezTo>
                      <a:pt x="28" y="145"/>
                      <a:pt x="28" y="145"/>
                      <a:pt x="27" y="145"/>
                    </a:cubicBezTo>
                    <a:moveTo>
                      <a:pt x="37" y="138"/>
                    </a:moveTo>
                    <a:cubicBezTo>
                      <a:pt x="37" y="139"/>
                      <a:pt x="36" y="140"/>
                      <a:pt x="36" y="141"/>
                    </a:cubicBezTo>
                    <a:cubicBezTo>
                      <a:pt x="36" y="141"/>
                      <a:pt x="37" y="141"/>
                      <a:pt x="37" y="142"/>
                    </a:cubicBezTo>
                    <a:cubicBezTo>
                      <a:pt x="37" y="141"/>
                      <a:pt x="38" y="140"/>
                      <a:pt x="38" y="139"/>
                    </a:cubicBezTo>
                    <a:cubicBezTo>
                      <a:pt x="37" y="138"/>
                      <a:pt x="37" y="138"/>
                      <a:pt x="37" y="138"/>
                    </a:cubicBezTo>
                    <a:moveTo>
                      <a:pt x="33" y="136"/>
                    </a:moveTo>
                    <a:cubicBezTo>
                      <a:pt x="33" y="136"/>
                      <a:pt x="33" y="136"/>
                      <a:pt x="33" y="137"/>
                    </a:cubicBezTo>
                    <a:cubicBezTo>
                      <a:pt x="33" y="137"/>
                      <a:pt x="32" y="138"/>
                      <a:pt x="32" y="138"/>
                    </a:cubicBezTo>
                    <a:cubicBezTo>
                      <a:pt x="32" y="139"/>
                      <a:pt x="33" y="139"/>
                      <a:pt x="33" y="139"/>
                    </a:cubicBezTo>
                    <a:cubicBezTo>
                      <a:pt x="34" y="136"/>
                      <a:pt x="34" y="136"/>
                      <a:pt x="34" y="136"/>
                    </a:cubicBezTo>
                    <a:cubicBezTo>
                      <a:pt x="33" y="136"/>
                      <a:pt x="33" y="136"/>
                      <a:pt x="33" y="136"/>
                    </a:cubicBezTo>
                    <a:moveTo>
                      <a:pt x="33" y="135"/>
                    </a:moveTo>
                    <a:cubicBezTo>
                      <a:pt x="32" y="136"/>
                      <a:pt x="32" y="137"/>
                      <a:pt x="31" y="138"/>
                    </a:cubicBezTo>
                    <a:cubicBezTo>
                      <a:pt x="31" y="138"/>
                      <a:pt x="31" y="138"/>
                      <a:pt x="32" y="138"/>
                    </a:cubicBezTo>
                    <a:cubicBezTo>
                      <a:pt x="32" y="137"/>
                      <a:pt x="33" y="136"/>
                      <a:pt x="33" y="136"/>
                    </a:cubicBezTo>
                    <a:cubicBezTo>
                      <a:pt x="33" y="135"/>
                      <a:pt x="33" y="135"/>
                      <a:pt x="33" y="135"/>
                    </a:cubicBezTo>
                    <a:moveTo>
                      <a:pt x="40" y="135"/>
                    </a:moveTo>
                    <a:cubicBezTo>
                      <a:pt x="39" y="136"/>
                      <a:pt x="39" y="137"/>
                      <a:pt x="38" y="138"/>
                    </a:cubicBezTo>
                    <a:cubicBezTo>
                      <a:pt x="38" y="138"/>
                      <a:pt x="39" y="138"/>
                      <a:pt x="39" y="138"/>
                    </a:cubicBezTo>
                    <a:cubicBezTo>
                      <a:pt x="39" y="137"/>
                      <a:pt x="40" y="136"/>
                      <a:pt x="40" y="136"/>
                    </a:cubicBezTo>
                    <a:cubicBezTo>
                      <a:pt x="40" y="135"/>
                      <a:pt x="40" y="135"/>
                      <a:pt x="40" y="135"/>
                    </a:cubicBezTo>
                    <a:moveTo>
                      <a:pt x="35" y="133"/>
                    </a:moveTo>
                    <a:cubicBezTo>
                      <a:pt x="35" y="133"/>
                      <a:pt x="34" y="134"/>
                      <a:pt x="34" y="135"/>
                    </a:cubicBezTo>
                    <a:cubicBezTo>
                      <a:pt x="34" y="135"/>
                      <a:pt x="34" y="135"/>
                      <a:pt x="35" y="136"/>
                    </a:cubicBezTo>
                    <a:cubicBezTo>
                      <a:pt x="36" y="133"/>
                      <a:pt x="36" y="133"/>
                      <a:pt x="36" y="133"/>
                    </a:cubicBezTo>
                    <a:cubicBezTo>
                      <a:pt x="36" y="133"/>
                      <a:pt x="36" y="133"/>
                      <a:pt x="35" y="133"/>
                    </a:cubicBezTo>
                    <a:moveTo>
                      <a:pt x="34" y="132"/>
                    </a:moveTo>
                    <a:cubicBezTo>
                      <a:pt x="34" y="132"/>
                      <a:pt x="34" y="132"/>
                      <a:pt x="34" y="133"/>
                    </a:cubicBezTo>
                    <a:cubicBezTo>
                      <a:pt x="34" y="133"/>
                      <a:pt x="33" y="134"/>
                      <a:pt x="33" y="135"/>
                    </a:cubicBezTo>
                    <a:cubicBezTo>
                      <a:pt x="33" y="135"/>
                      <a:pt x="33" y="135"/>
                      <a:pt x="33" y="135"/>
                    </a:cubicBezTo>
                    <a:cubicBezTo>
                      <a:pt x="34" y="134"/>
                      <a:pt x="34" y="133"/>
                      <a:pt x="35" y="132"/>
                    </a:cubicBezTo>
                    <a:cubicBezTo>
                      <a:pt x="35" y="132"/>
                      <a:pt x="35" y="132"/>
                      <a:pt x="34" y="132"/>
                    </a:cubicBezTo>
                    <a:moveTo>
                      <a:pt x="43" y="129"/>
                    </a:moveTo>
                    <a:cubicBezTo>
                      <a:pt x="43" y="129"/>
                      <a:pt x="43" y="130"/>
                      <a:pt x="43" y="130"/>
                    </a:cubicBezTo>
                    <a:cubicBezTo>
                      <a:pt x="43" y="130"/>
                      <a:pt x="43" y="130"/>
                      <a:pt x="44" y="130"/>
                    </a:cubicBezTo>
                    <a:cubicBezTo>
                      <a:pt x="44" y="130"/>
                      <a:pt x="44" y="130"/>
                      <a:pt x="44" y="130"/>
                    </a:cubicBezTo>
                    <a:cubicBezTo>
                      <a:pt x="44" y="130"/>
                      <a:pt x="43" y="129"/>
                      <a:pt x="43" y="129"/>
                    </a:cubicBezTo>
                    <a:moveTo>
                      <a:pt x="39" y="127"/>
                    </a:moveTo>
                    <a:cubicBezTo>
                      <a:pt x="39" y="127"/>
                      <a:pt x="38" y="127"/>
                      <a:pt x="38" y="127"/>
                    </a:cubicBezTo>
                    <a:cubicBezTo>
                      <a:pt x="39" y="127"/>
                      <a:pt x="39" y="127"/>
                      <a:pt x="39" y="128"/>
                    </a:cubicBezTo>
                    <a:cubicBezTo>
                      <a:pt x="40" y="127"/>
                      <a:pt x="40" y="127"/>
                      <a:pt x="40" y="127"/>
                    </a:cubicBezTo>
                    <a:cubicBezTo>
                      <a:pt x="39" y="127"/>
                      <a:pt x="39" y="127"/>
                      <a:pt x="39" y="127"/>
                    </a:cubicBezTo>
                    <a:moveTo>
                      <a:pt x="38" y="126"/>
                    </a:moveTo>
                    <a:cubicBezTo>
                      <a:pt x="38" y="126"/>
                      <a:pt x="38" y="127"/>
                      <a:pt x="38" y="127"/>
                    </a:cubicBezTo>
                    <a:cubicBezTo>
                      <a:pt x="38" y="127"/>
                      <a:pt x="38" y="127"/>
                      <a:pt x="38" y="127"/>
                    </a:cubicBezTo>
                    <a:cubicBezTo>
                      <a:pt x="38" y="127"/>
                      <a:pt x="38" y="127"/>
                      <a:pt x="38" y="126"/>
                    </a:cubicBezTo>
                    <a:cubicBezTo>
                      <a:pt x="38" y="126"/>
                      <a:pt x="38" y="126"/>
                      <a:pt x="38" y="126"/>
                    </a:cubicBezTo>
                    <a:moveTo>
                      <a:pt x="46" y="124"/>
                    </a:moveTo>
                    <a:cubicBezTo>
                      <a:pt x="45" y="125"/>
                      <a:pt x="44" y="127"/>
                      <a:pt x="43" y="128"/>
                    </a:cubicBezTo>
                    <a:cubicBezTo>
                      <a:pt x="44" y="129"/>
                      <a:pt x="44" y="129"/>
                      <a:pt x="44" y="129"/>
                    </a:cubicBezTo>
                    <a:cubicBezTo>
                      <a:pt x="45" y="127"/>
                      <a:pt x="46" y="126"/>
                      <a:pt x="47" y="124"/>
                    </a:cubicBezTo>
                    <a:cubicBezTo>
                      <a:pt x="47" y="124"/>
                      <a:pt x="46" y="124"/>
                      <a:pt x="46" y="124"/>
                    </a:cubicBezTo>
                    <a:moveTo>
                      <a:pt x="42" y="121"/>
                    </a:moveTo>
                    <a:cubicBezTo>
                      <a:pt x="41" y="123"/>
                      <a:pt x="40" y="124"/>
                      <a:pt x="39" y="126"/>
                    </a:cubicBezTo>
                    <a:cubicBezTo>
                      <a:pt x="39" y="126"/>
                      <a:pt x="40" y="126"/>
                      <a:pt x="40" y="126"/>
                    </a:cubicBezTo>
                    <a:cubicBezTo>
                      <a:pt x="43" y="122"/>
                      <a:pt x="43" y="122"/>
                      <a:pt x="43" y="122"/>
                    </a:cubicBezTo>
                    <a:cubicBezTo>
                      <a:pt x="42" y="122"/>
                      <a:pt x="42" y="122"/>
                      <a:pt x="42" y="121"/>
                    </a:cubicBezTo>
                    <a:moveTo>
                      <a:pt x="41" y="121"/>
                    </a:moveTo>
                    <a:cubicBezTo>
                      <a:pt x="40" y="122"/>
                      <a:pt x="39" y="124"/>
                      <a:pt x="38" y="125"/>
                    </a:cubicBezTo>
                    <a:cubicBezTo>
                      <a:pt x="39" y="125"/>
                      <a:pt x="39" y="126"/>
                      <a:pt x="39" y="126"/>
                    </a:cubicBezTo>
                    <a:cubicBezTo>
                      <a:pt x="40" y="124"/>
                      <a:pt x="41" y="123"/>
                      <a:pt x="41" y="121"/>
                    </a:cubicBezTo>
                    <a:cubicBezTo>
                      <a:pt x="41" y="121"/>
                      <a:pt x="41" y="121"/>
                      <a:pt x="41" y="121"/>
                    </a:cubicBezTo>
                    <a:moveTo>
                      <a:pt x="51" y="116"/>
                    </a:moveTo>
                    <a:cubicBezTo>
                      <a:pt x="50" y="117"/>
                      <a:pt x="50" y="118"/>
                      <a:pt x="49" y="119"/>
                    </a:cubicBezTo>
                    <a:cubicBezTo>
                      <a:pt x="49" y="119"/>
                      <a:pt x="50" y="119"/>
                      <a:pt x="50" y="119"/>
                    </a:cubicBezTo>
                    <a:cubicBezTo>
                      <a:pt x="50" y="119"/>
                      <a:pt x="51" y="118"/>
                      <a:pt x="51" y="117"/>
                    </a:cubicBezTo>
                    <a:cubicBezTo>
                      <a:pt x="51" y="117"/>
                      <a:pt x="51" y="116"/>
                      <a:pt x="51" y="116"/>
                    </a:cubicBezTo>
                    <a:moveTo>
                      <a:pt x="51" y="115"/>
                    </a:moveTo>
                    <a:cubicBezTo>
                      <a:pt x="51" y="115"/>
                      <a:pt x="51" y="115"/>
                      <a:pt x="51" y="115"/>
                    </a:cubicBezTo>
                    <a:cubicBezTo>
                      <a:pt x="51" y="116"/>
                      <a:pt x="52" y="116"/>
                      <a:pt x="52" y="116"/>
                    </a:cubicBezTo>
                    <a:cubicBezTo>
                      <a:pt x="52" y="116"/>
                      <a:pt x="52" y="116"/>
                      <a:pt x="52" y="115"/>
                    </a:cubicBezTo>
                    <a:cubicBezTo>
                      <a:pt x="52" y="115"/>
                      <a:pt x="52" y="115"/>
                      <a:pt x="51" y="115"/>
                    </a:cubicBezTo>
                    <a:moveTo>
                      <a:pt x="52" y="115"/>
                    </a:moveTo>
                    <a:cubicBezTo>
                      <a:pt x="52" y="115"/>
                      <a:pt x="52" y="115"/>
                      <a:pt x="51" y="115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2" y="115"/>
                      <a:pt x="52" y="115"/>
                      <a:pt x="52" y="115"/>
                    </a:cubicBezTo>
                    <a:moveTo>
                      <a:pt x="52" y="114"/>
                    </a:moveTo>
                    <a:cubicBezTo>
                      <a:pt x="52" y="114"/>
                      <a:pt x="52" y="114"/>
                      <a:pt x="52" y="114"/>
                    </a:cubicBezTo>
                    <a:cubicBezTo>
                      <a:pt x="52" y="114"/>
                      <a:pt x="52" y="115"/>
                      <a:pt x="53" y="115"/>
                    </a:cubicBezTo>
                    <a:cubicBezTo>
                      <a:pt x="53" y="115"/>
                      <a:pt x="53" y="114"/>
                      <a:pt x="53" y="114"/>
                    </a:cubicBezTo>
                    <a:cubicBezTo>
                      <a:pt x="53" y="114"/>
                      <a:pt x="52" y="114"/>
                      <a:pt x="52" y="114"/>
                    </a:cubicBezTo>
                    <a:moveTo>
                      <a:pt x="46" y="114"/>
                    </a:moveTo>
                    <a:cubicBezTo>
                      <a:pt x="46" y="114"/>
                      <a:pt x="45" y="115"/>
                      <a:pt x="45" y="116"/>
                    </a:cubicBezTo>
                    <a:cubicBezTo>
                      <a:pt x="45" y="116"/>
                      <a:pt x="45" y="117"/>
                      <a:pt x="45" y="117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6" y="115"/>
                      <a:pt x="47" y="115"/>
                      <a:pt x="47" y="114"/>
                    </a:cubicBezTo>
                    <a:cubicBezTo>
                      <a:pt x="47" y="114"/>
                      <a:pt x="46" y="114"/>
                      <a:pt x="46" y="114"/>
                    </a:cubicBezTo>
                    <a:moveTo>
                      <a:pt x="46" y="113"/>
                    </a:moveTo>
                    <a:cubicBezTo>
                      <a:pt x="45" y="114"/>
                      <a:pt x="45" y="115"/>
                      <a:pt x="44" y="116"/>
                    </a:cubicBezTo>
                    <a:cubicBezTo>
                      <a:pt x="44" y="116"/>
                      <a:pt x="44" y="116"/>
                      <a:pt x="44" y="116"/>
                    </a:cubicBezTo>
                    <a:cubicBezTo>
                      <a:pt x="45" y="115"/>
                      <a:pt x="45" y="114"/>
                      <a:pt x="46" y="113"/>
                    </a:cubicBezTo>
                    <a:cubicBezTo>
                      <a:pt x="46" y="113"/>
                      <a:pt x="46" y="113"/>
                      <a:pt x="46" y="113"/>
                    </a:cubicBezTo>
                    <a:moveTo>
                      <a:pt x="53" y="113"/>
                    </a:moveTo>
                    <a:cubicBezTo>
                      <a:pt x="53" y="113"/>
                      <a:pt x="52" y="113"/>
                      <a:pt x="52" y="113"/>
                    </a:cubicBezTo>
                    <a:cubicBezTo>
                      <a:pt x="53" y="113"/>
                      <a:pt x="53" y="114"/>
                      <a:pt x="53" y="114"/>
                    </a:cubicBezTo>
                    <a:cubicBezTo>
                      <a:pt x="53" y="114"/>
                      <a:pt x="53" y="114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moveTo>
                      <a:pt x="47" y="112"/>
                    </a:moveTo>
                    <a:cubicBezTo>
                      <a:pt x="47" y="112"/>
                      <a:pt x="47" y="113"/>
                      <a:pt x="47" y="113"/>
                    </a:cubicBezTo>
                    <a:cubicBezTo>
                      <a:pt x="47" y="113"/>
                      <a:pt x="47" y="113"/>
                      <a:pt x="47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7" y="113"/>
                      <a:pt x="47" y="112"/>
                      <a:pt x="47" y="112"/>
                    </a:cubicBezTo>
                    <a:moveTo>
                      <a:pt x="47" y="112"/>
                    </a:moveTo>
                    <a:cubicBezTo>
                      <a:pt x="47" y="112"/>
                      <a:pt x="47" y="112"/>
                      <a:pt x="47" y="112"/>
                    </a:cubicBezTo>
                    <a:cubicBezTo>
                      <a:pt x="47" y="112"/>
                      <a:pt x="47" y="113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8" y="112"/>
                      <a:pt x="47" y="112"/>
                      <a:pt x="47" y="112"/>
                    </a:cubicBezTo>
                    <a:moveTo>
                      <a:pt x="46" y="112"/>
                    </a:moveTo>
                    <a:cubicBezTo>
                      <a:pt x="46" y="112"/>
                      <a:pt x="46" y="112"/>
                      <a:pt x="46" y="112"/>
                    </a:cubicBezTo>
                    <a:cubicBezTo>
                      <a:pt x="46" y="112"/>
                      <a:pt x="46" y="113"/>
                      <a:pt x="46" y="113"/>
                    </a:cubicBezTo>
                    <a:cubicBezTo>
                      <a:pt x="46" y="112"/>
                      <a:pt x="47" y="112"/>
                      <a:pt x="47" y="112"/>
                    </a:cubicBezTo>
                    <a:cubicBezTo>
                      <a:pt x="47" y="112"/>
                      <a:pt x="46" y="112"/>
                      <a:pt x="46" y="112"/>
                    </a:cubicBezTo>
                    <a:moveTo>
                      <a:pt x="46" y="112"/>
                    </a:moveTo>
                    <a:cubicBezTo>
                      <a:pt x="46" y="112"/>
                      <a:pt x="46" y="112"/>
                      <a:pt x="46" y="112"/>
                    </a:cubicBezTo>
                    <a:cubicBezTo>
                      <a:pt x="46" y="112"/>
                      <a:pt x="47" y="112"/>
                      <a:pt x="47" y="112"/>
                    </a:cubicBezTo>
                    <a:cubicBezTo>
                      <a:pt x="47" y="112"/>
                      <a:pt x="47" y="112"/>
                      <a:pt x="47" y="112"/>
                    </a:cubicBezTo>
                    <a:cubicBezTo>
                      <a:pt x="47" y="112"/>
                      <a:pt x="47" y="112"/>
                      <a:pt x="46" y="112"/>
                    </a:cubicBezTo>
                    <a:moveTo>
                      <a:pt x="48" y="111"/>
                    </a:moveTo>
                    <a:cubicBezTo>
                      <a:pt x="47" y="111"/>
                      <a:pt x="47" y="111"/>
                      <a:pt x="47" y="112"/>
                    </a:cubicBezTo>
                    <a:cubicBezTo>
                      <a:pt x="48" y="112"/>
                      <a:pt x="48" y="112"/>
                      <a:pt x="48" y="112"/>
                    </a:cubicBezTo>
                    <a:cubicBezTo>
                      <a:pt x="48" y="112"/>
                      <a:pt x="48" y="112"/>
                      <a:pt x="48" y="112"/>
                    </a:cubicBezTo>
                    <a:cubicBezTo>
                      <a:pt x="48" y="111"/>
                      <a:pt x="48" y="111"/>
                      <a:pt x="48" y="111"/>
                    </a:cubicBezTo>
                    <a:moveTo>
                      <a:pt x="54" y="111"/>
                    </a:moveTo>
                    <a:cubicBezTo>
                      <a:pt x="53" y="112"/>
                      <a:pt x="53" y="112"/>
                      <a:pt x="53" y="112"/>
                    </a:cubicBezTo>
                    <a:cubicBezTo>
                      <a:pt x="53" y="113"/>
                      <a:pt x="53" y="113"/>
                      <a:pt x="54" y="113"/>
                    </a:cubicBezTo>
                    <a:cubicBezTo>
                      <a:pt x="54" y="112"/>
                      <a:pt x="54" y="112"/>
                      <a:pt x="54" y="111"/>
                    </a:cubicBezTo>
                    <a:cubicBezTo>
                      <a:pt x="54" y="111"/>
                      <a:pt x="54" y="111"/>
                      <a:pt x="54" y="111"/>
                    </a:cubicBezTo>
                    <a:moveTo>
                      <a:pt x="47" y="111"/>
                    </a:move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moveTo>
                      <a:pt x="48" y="110"/>
                    </a:moveTo>
                    <a:cubicBezTo>
                      <a:pt x="48" y="110"/>
                      <a:pt x="48" y="110"/>
                      <a:pt x="48" y="110"/>
                    </a:cubicBezTo>
                    <a:cubicBezTo>
                      <a:pt x="48" y="111"/>
                      <a:pt x="48" y="111"/>
                      <a:pt x="49" y="111"/>
                    </a:cubicBezTo>
                    <a:cubicBezTo>
                      <a:pt x="49" y="111"/>
                      <a:pt x="49" y="111"/>
                      <a:pt x="49" y="111"/>
                    </a:cubicBezTo>
                    <a:cubicBezTo>
                      <a:pt x="49" y="111"/>
                      <a:pt x="48" y="110"/>
                      <a:pt x="48" y="110"/>
                    </a:cubicBezTo>
                    <a:moveTo>
                      <a:pt x="48" y="110"/>
                    </a:moveTo>
                    <a:cubicBezTo>
                      <a:pt x="47" y="110"/>
                      <a:pt x="47" y="110"/>
                      <a:pt x="47" y="110"/>
                    </a:cubicBezTo>
                    <a:cubicBezTo>
                      <a:pt x="47" y="110"/>
                      <a:pt x="48" y="110"/>
                      <a:pt x="48" y="110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8" y="110"/>
                      <a:pt x="48" y="110"/>
                      <a:pt x="48" y="110"/>
                    </a:cubicBezTo>
                    <a:moveTo>
                      <a:pt x="49" y="108"/>
                    </a:moveTo>
                    <a:cubicBezTo>
                      <a:pt x="49" y="109"/>
                      <a:pt x="49" y="109"/>
                      <a:pt x="48" y="110"/>
                    </a:cubicBezTo>
                    <a:cubicBezTo>
                      <a:pt x="49" y="110"/>
                      <a:pt x="49" y="110"/>
                      <a:pt x="49" y="110"/>
                    </a:cubicBezTo>
                    <a:cubicBezTo>
                      <a:pt x="49" y="110"/>
                      <a:pt x="50" y="109"/>
                      <a:pt x="50" y="109"/>
                    </a:cubicBezTo>
                    <a:cubicBezTo>
                      <a:pt x="50" y="109"/>
                      <a:pt x="49" y="108"/>
                      <a:pt x="49" y="108"/>
                    </a:cubicBezTo>
                    <a:moveTo>
                      <a:pt x="49" y="108"/>
                    </a:moveTo>
                    <a:cubicBezTo>
                      <a:pt x="48" y="108"/>
                      <a:pt x="48" y="109"/>
                      <a:pt x="48" y="109"/>
                    </a:cubicBezTo>
                    <a:cubicBezTo>
                      <a:pt x="48" y="109"/>
                      <a:pt x="48" y="109"/>
                      <a:pt x="48" y="110"/>
                    </a:cubicBezTo>
                    <a:cubicBezTo>
                      <a:pt x="48" y="109"/>
                      <a:pt x="49" y="109"/>
                      <a:pt x="49" y="108"/>
                    </a:cubicBezTo>
                    <a:cubicBezTo>
                      <a:pt x="49" y="108"/>
                      <a:pt x="49" y="108"/>
                      <a:pt x="49" y="108"/>
                    </a:cubicBezTo>
                    <a:moveTo>
                      <a:pt x="59" y="102"/>
                    </a:moveTo>
                    <a:cubicBezTo>
                      <a:pt x="58" y="104"/>
                      <a:pt x="57" y="105"/>
                      <a:pt x="56" y="106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8" y="105"/>
                      <a:pt x="59" y="104"/>
                      <a:pt x="60" y="103"/>
                    </a:cubicBezTo>
                    <a:cubicBezTo>
                      <a:pt x="59" y="103"/>
                      <a:pt x="59" y="102"/>
                      <a:pt x="59" y="102"/>
                    </a:cubicBezTo>
                    <a:moveTo>
                      <a:pt x="59" y="102"/>
                    </a:moveTo>
                    <a:cubicBezTo>
                      <a:pt x="59" y="102"/>
                      <a:pt x="59" y="102"/>
                      <a:pt x="59" y="102"/>
                    </a:cubicBezTo>
                    <a:cubicBezTo>
                      <a:pt x="59" y="102"/>
                      <a:pt x="59" y="102"/>
                      <a:pt x="60" y="103"/>
                    </a:cubicBezTo>
                    <a:cubicBezTo>
                      <a:pt x="60" y="102"/>
                      <a:pt x="60" y="102"/>
                      <a:pt x="60" y="102"/>
                    </a:cubicBezTo>
                    <a:cubicBezTo>
                      <a:pt x="60" y="102"/>
                      <a:pt x="59" y="102"/>
                      <a:pt x="59" y="102"/>
                    </a:cubicBezTo>
                    <a:moveTo>
                      <a:pt x="59" y="102"/>
                    </a:moveTo>
                    <a:cubicBezTo>
                      <a:pt x="59" y="102"/>
                      <a:pt x="59" y="102"/>
                      <a:pt x="59" y="102"/>
                    </a:cubicBezTo>
                    <a:cubicBezTo>
                      <a:pt x="59" y="102"/>
                      <a:pt x="60" y="102"/>
                      <a:pt x="60" y="102"/>
                    </a:cubicBezTo>
                    <a:cubicBezTo>
                      <a:pt x="60" y="102"/>
                      <a:pt x="60" y="102"/>
                      <a:pt x="60" y="102"/>
                    </a:cubicBezTo>
                    <a:cubicBezTo>
                      <a:pt x="60" y="102"/>
                      <a:pt x="60" y="102"/>
                      <a:pt x="59" y="102"/>
                    </a:cubicBezTo>
                    <a:moveTo>
                      <a:pt x="60" y="101"/>
                    </a:move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1" y="101"/>
                    </a:cubicBezTo>
                    <a:cubicBezTo>
                      <a:pt x="60" y="101"/>
                      <a:pt x="60" y="101"/>
                      <a:pt x="60" y="101"/>
                    </a:cubicBezTo>
                    <a:moveTo>
                      <a:pt x="54" y="99"/>
                    </a:moveTo>
                    <a:cubicBezTo>
                      <a:pt x="54" y="100"/>
                      <a:pt x="53" y="101"/>
                      <a:pt x="51" y="103"/>
                    </a:cubicBezTo>
                    <a:cubicBezTo>
                      <a:pt x="51" y="103"/>
                      <a:pt x="52" y="103"/>
                      <a:pt x="52" y="104"/>
                    </a:cubicBezTo>
                    <a:cubicBezTo>
                      <a:pt x="53" y="102"/>
                      <a:pt x="53" y="101"/>
                      <a:pt x="53" y="101"/>
                    </a:cubicBezTo>
                    <a:cubicBezTo>
                      <a:pt x="53" y="101"/>
                      <a:pt x="53" y="102"/>
                      <a:pt x="52" y="104"/>
                    </a:cubicBezTo>
                    <a:cubicBezTo>
                      <a:pt x="52" y="104"/>
                      <a:pt x="52" y="104"/>
                      <a:pt x="53" y="104"/>
                    </a:cubicBezTo>
                    <a:cubicBezTo>
                      <a:pt x="54" y="103"/>
                      <a:pt x="54" y="101"/>
                      <a:pt x="55" y="99"/>
                    </a:cubicBezTo>
                    <a:cubicBezTo>
                      <a:pt x="55" y="99"/>
                      <a:pt x="55" y="99"/>
                      <a:pt x="54" y="99"/>
                    </a:cubicBezTo>
                    <a:moveTo>
                      <a:pt x="54" y="99"/>
                    </a:moveTo>
                    <a:cubicBezTo>
                      <a:pt x="54" y="99"/>
                      <a:pt x="54" y="99"/>
                      <a:pt x="54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55" y="99"/>
                      <a:pt x="54" y="99"/>
                    </a:cubicBezTo>
                    <a:moveTo>
                      <a:pt x="55" y="98"/>
                    </a:moveTo>
                    <a:cubicBezTo>
                      <a:pt x="55" y="98"/>
                      <a:pt x="55" y="98"/>
                      <a:pt x="55" y="98"/>
                    </a:cubicBezTo>
                    <a:cubicBezTo>
                      <a:pt x="55" y="98"/>
                      <a:pt x="56" y="98"/>
                      <a:pt x="56" y="99"/>
                    </a:cubicBezTo>
                    <a:cubicBezTo>
                      <a:pt x="56" y="99"/>
                      <a:pt x="56" y="98"/>
                      <a:pt x="56" y="98"/>
                    </a:cubicBezTo>
                    <a:cubicBezTo>
                      <a:pt x="56" y="98"/>
                      <a:pt x="55" y="98"/>
                      <a:pt x="55" y="98"/>
                    </a:cubicBezTo>
                    <a:moveTo>
                      <a:pt x="63" y="96"/>
                    </a:moveTo>
                    <a:cubicBezTo>
                      <a:pt x="62" y="97"/>
                      <a:pt x="61" y="99"/>
                      <a:pt x="60" y="100"/>
                    </a:cubicBezTo>
                    <a:cubicBezTo>
                      <a:pt x="60" y="100"/>
                      <a:pt x="61" y="100"/>
                      <a:pt x="61" y="101"/>
                    </a:cubicBezTo>
                    <a:cubicBezTo>
                      <a:pt x="62" y="99"/>
                      <a:pt x="63" y="98"/>
                      <a:pt x="64" y="96"/>
                    </a:cubicBezTo>
                    <a:cubicBezTo>
                      <a:pt x="63" y="96"/>
                      <a:pt x="63" y="96"/>
                      <a:pt x="63" y="96"/>
                    </a:cubicBezTo>
                    <a:moveTo>
                      <a:pt x="58" y="93"/>
                    </a:moveTo>
                    <a:cubicBezTo>
                      <a:pt x="56" y="96"/>
                      <a:pt x="56" y="97"/>
                      <a:pt x="55" y="97"/>
                    </a:cubicBezTo>
                    <a:cubicBezTo>
                      <a:pt x="56" y="98"/>
                      <a:pt x="56" y="98"/>
                      <a:pt x="56" y="98"/>
                    </a:cubicBezTo>
                    <a:cubicBezTo>
                      <a:pt x="57" y="96"/>
                      <a:pt x="58" y="95"/>
                      <a:pt x="59" y="93"/>
                    </a:cubicBezTo>
                    <a:cubicBezTo>
                      <a:pt x="59" y="93"/>
                      <a:pt x="59" y="93"/>
                      <a:pt x="58" y="93"/>
                    </a:cubicBezTo>
                    <a:moveTo>
                      <a:pt x="68" y="90"/>
                    </a:moveTo>
                    <a:cubicBezTo>
                      <a:pt x="67" y="93"/>
                      <a:pt x="67" y="93"/>
                      <a:pt x="67" y="93"/>
                    </a:cubicBezTo>
                    <a:cubicBezTo>
                      <a:pt x="67" y="92"/>
                      <a:pt x="68" y="91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moveTo>
                      <a:pt x="67" y="89"/>
                    </a:moveTo>
                    <a:cubicBezTo>
                      <a:pt x="65" y="91"/>
                      <a:pt x="64" y="93"/>
                      <a:pt x="63" y="95"/>
                    </a:cubicBezTo>
                    <a:cubicBezTo>
                      <a:pt x="63" y="95"/>
                      <a:pt x="64" y="95"/>
                      <a:pt x="64" y="95"/>
                    </a:cubicBezTo>
                    <a:cubicBezTo>
                      <a:pt x="65" y="94"/>
                      <a:pt x="66" y="92"/>
                      <a:pt x="67" y="90"/>
                    </a:cubicBezTo>
                    <a:cubicBezTo>
                      <a:pt x="67" y="90"/>
                      <a:pt x="67" y="89"/>
                      <a:pt x="67" y="89"/>
                    </a:cubicBezTo>
                    <a:moveTo>
                      <a:pt x="70" y="87"/>
                    </a:move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70" y="88"/>
                      <a:pt x="70" y="87"/>
                    </a:cubicBezTo>
                    <a:cubicBezTo>
                      <a:pt x="70" y="87"/>
                      <a:pt x="70" y="87"/>
                      <a:pt x="70" y="87"/>
                    </a:cubicBezTo>
                    <a:moveTo>
                      <a:pt x="62" y="87"/>
                    </a:moveTo>
                    <a:cubicBezTo>
                      <a:pt x="61" y="89"/>
                      <a:pt x="60" y="91"/>
                      <a:pt x="59" y="92"/>
                    </a:cubicBezTo>
                    <a:cubicBezTo>
                      <a:pt x="59" y="93"/>
                      <a:pt x="59" y="93"/>
                      <a:pt x="59" y="93"/>
                    </a:cubicBezTo>
                    <a:cubicBezTo>
                      <a:pt x="60" y="91"/>
                      <a:pt x="61" y="89"/>
                      <a:pt x="63" y="87"/>
                    </a:cubicBezTo>
                    <a:cubicBezTo>
                      <a:pt x="62" y="87"/>
                      <a:pt x="62" y="87"/>
                      <a:pt x="62" y="87"/>
                    </a:cubicBezTo>
                    <a:moveTo>
                      <a:pt x="68" y="86"/>
                    </a:moveTo>
                    <a:cubicBezTo>
                      <a:pt x="68" y="87"/>
                      <a:pt x="68" y="87"/>
                      <a:pt x="68" y="87"/>
                    </a:cubicBezTo>
                    <a:cubicBezTo>
                      <a:pt x="68" y="87"/>
                      <a:pt x="68" y="88"/>
                      <a:pt x="68" y="88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8" y="87"/>
                      <a:pt x="68" y="86"/>
                    </a:cubicBezTo>
                    <a:moveTo>
                      <a:pt x="64" y="84"/>
                    </a:moveTo>
                    <a:cubicBezTo>
                      <a:pt x="64" y="84"/>
                      <a:pt x="64" y="85"/>
                      <a:pt x="63" y="85"/>
                    </a:cubicBezTo>
                    <a:cubicBezTo>
                      <a:pt x="64" y="85"/>
                      <a:pt x="64" y="85"/>
                      <a:pt x="64" y="85"/>
                    </a:cubicBezTo>
                    <a:cubicBezTo>
                      <a:pt x="64" y="85"/>
                      <a:pt x="64" y="84"/>
                      <a:pt x="64" y="84"/>
                    </a:cubicBezTo>
                    <a:cubicBezTo>
                      <a:pt x="64" y="84"/>
                      <a:pt x="64" y="84"/>
                      <a:pt x="64" y="84"/>
                    </a:cubicBezTo>
                    <a:moveTo>
                      <a:pt x="75" y="78"/>
                    </a:moveTo>
                    <a:cubicBezTo>
                      <a:pt x="71" y="85"/>
                      <a:pt x="71" y="85"/>
                      <a:pt x="71" y="85"/>
                    </a:cubicBezTo>
                    <a:cubicBezTo>
                      <a:pt x="71" y="85"/>
                      <a:pt x="71" y="85"/>
                      <a:pt x="71" y="85"/>
                    </a:cubicBezTo>
                    <a:cubicBezTo>
                      <a:pt x="72" y="83"/>
                      <a:pt x="74" y="80"/>
                      <a:pt x="75" y="78"/>
                    </a:cubicBezTo>
                    <a:cubicBezTo>
                      <a:pt x="75" y="78"/>
                      <a:pt x="75" y="78"/>
                      <a:pt x="75" y="78"/>
                    </a:cubicBezTo>
                    <a:moveTo>
                      <a:pt x="74" y="77"/>
                    </a:moveTo>
                    <a:cubicBezTo>
                      <a:pt x="72" y="79"/>
                      <a:pt x="71" y="82"/>
                      <a:pt x="69" y="84"/>
                    </a:cubicBezTo>
                    <a:cubicBezTo>
                      <a:pt x="70" y="84"/>
                      <a:pt x="70" y="85"/>
                      <a:pt x="70" y="85"/>
                    </a:cubicBezTo>
                    <a:cubicBezTo>
                      <a:pt x="71" y="82"/>
                      <a:pt x="73" y="80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moveTo>
                      <a:pt x="70" y="74"/>
                    </a:moveTo>
                    <a:cubicBezTo>
                      <a:pt x="68" y="77"/>
                      <a:pt x="66" y="80"/>
                      <a:pt x="65" y="82"/>
                    </a:cubicBezTo>
                    <a:cubicBezTo>
                      <a:pt x="65" y="82"/>
                      <a:pt x="65" y="82"/>
                      <a:pt x="65" y="82"/>
                    </a:cubicBezTo>
                    <a:cubicBezTo>
                      <a:pt x="67" y="79"/>
                      <a:pt x="68" y="77"/>
                      <a:pt x="70" y="75"/>
                    </a:cubicBezTo>
                    <a:cubicBezTo>
                      <a:pt x="70" y="74"/>
                      <a:pt x="70" y="74"/>
                      <a:pt x="70" y="74"/>
                    </a:cubicBezTo>
                    <a:moveTo>
                      <a:pt x="83" y="64"/>
                    </a:moveTo>
                    <a:cubicBezTo>
                      <a:pt x="78" y="73"/>
                      <a:pt x="78" y="73"/>
                      <a:pt x="78" y="73"/>
                    </a:cubicBezTo>
                    <a:cubicBezTo>
                      <a:pt x="78" y="73"/>
                      <a:pt x="78" y="73"/>
                      <a:pt x="78" y="74"/>
                    </a:cubicBezTo>
                    <a:cubicBezTo>
                      <a:pt x="80" y="70"/>
                      <a:pt x="82" y="67"/>
                      <a:pt x="83" y="64"/>
                    </a:cubicBezTo>
                    <a:cubicBezTo>
                      <a:pt x="83" y="64"/>
                      <a:pt x="83" y="64"/>
                      <a:pt x="83" y="64"/>
                    </a:cubicBezTo>
                    <a:moveTo>
                      <a:pt x="82" y="63"/>
                    </a:moveTo>
                    <a:cubicBezTo>
                      <a:pt x="80" y="66"/>
                      <a:pt x="78" y="69"/>
                      <a:pt x="76" y="73"/>
                    </a:cubicBezTo>
                    <a:cubicBezTo>
                      <a:pt x="76" y="73"/>
                      <a:pt x="77" y="73"/>
                      <a:pt x="77" y="73"/>
                    </a:cubicBezTo>
                    <a:cubicBezTo>
                      <a:pt x="79" y="70"/>
                      <a:pt x="81" y="67"/>
                      <a:pt x="83" y="64"/>
                    </a:cubicBezTo>
                    <a:cubicBezTo>
                      <a:pt x="82" y="63"/>
                      <a:pt x="82" y="63"/>
                      <a:pt x="82" y="63"/>
                    </a:cubicBezTo>
                    <a:moveTo>
                      <a:pt x="78" y="61"/>
                    </a:moveTo>
                    <a:cubicBezTo>
                      <a:pt x="76" y="64"/>
                      <a:pt x="74" y="67"/>
                      <a:pt x="72" y="70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4" y="67"/>
                      <a:pt x="76" y="64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moveTo>
                      <a:pt x="83" y="52"/>
                    </a:move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moveTo>
                      <a:pt x="92" y="49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90" y="53"/>
                      <a:pt x="91" y="51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moveTo>
                      <a:pt x="92" y="48"/>
                    </a:move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8"/>
                      <a:pt x="92" y="48"/>
                    </a:cubicBezTo>
                    <a:moveTo>
                      <a:pt x="91" y="48"/>
                    </a:moveTo>
                    <a:cubicBezTo>
                      <a:pt x="89" y="50"/>
                      <a:pt x="88" y="52"/>
                      <a:pt x="87" y="54"/>
                    </a:cubicBezTo>
                    <a:cubicBezTo>
                      <a:pt x="87" y="55"/>
                      <a:pt x="87" y="55"/>
                      <a:pt x="88" y="55"/>
                    </a:cubicBezTo>
                    <a:cubicBezTo>
                      <a:pt x="89" y="53"/>
                      <a:pt x="90" y="51"/>
                      <a:pt x="92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91" y="48"/>
                    </a:moveTo>
                    <a:cubicBezTo>
                      <a:pt x="91" y="48"/>
                      <a:pt x="91" y="48"/>
                      <a:pt x="91" y="48"/>
                    </a:cubicBezTo>
                    <a:cubicBezTo>
                      <a:pt x="91" y="48"/>
                      <a:pt x="91" y="48"/>
                      <a:pt x="92" y="48"/>
                    </a:cubicBezTo>
                    <a:cubicBezTo>
                      <a:pt x="92" y="48"/>
                      <a:pt x="92" y="48"/>
                      <a:pt x="92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87" y="45"/>
                    </a:moveTo>
                    <a:cubicBezTo>
                      <a:pt x="85" y="48"/>
                      <a:pt x="84" y="50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4" y="50"/>
                      <a:pt x="85" y="48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moveTo>
                      <a:pt x="94" y="45"/>
                    </a:moveTo>
                    <a:cubicBezTo>
                      <a:pt x="93" y="47"/>
                      <a:pt x="93" y="47"/>
                      <a:pt x="93" y="47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4" y="46"/>
                      <a:pt x="94" y="46"/>
                      <a:pt x="94" y="45"/>
                    </a:cubicBezTo>
                    <a:cubicBezTo>
                      <a:pt x="94" y="45"/>
                      <a:pt x="94" y="45"/>
                      <a:pt x="94" y="45"/>
                    </a:cubicBezTo>
                    <a:moveTo>
                      <a:pt x="87" y="45"/>
                    </a:move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moveTo>
                      <a:pt x="93" y="44"/>
                    </a:moveTo>
                    <a:cubicBezTo>
                      <a:pt x="92" y="45"/>
                      <a:pt x="92" y="45"/>
                      <a:pt x="92" y="46"/>
                    </a:cubicBezTo>
                    <a:cubicBezTo>
                      <a:pt x="92" y="46"/>
                      <a:pt x="92" y="46"/>
                      <a:pt x="93" y="46"/>
                    </a:cubicBezTo>
                    <a:cubicBezTo>
                      <a:pt x="93" y="46"/>
                      <a:pt x="93" y="45"/>
                      <a:pt x="94" y="45"/>
                    </a:cubicBezTo>
                    <a:cubicBezTo>
                      <a:pt x="93" y="45"/>
                      <a:pt x="93" y="45"/>
                      <a:pt x="93" y="44"/>
                    </a:cubicBezTo>
                    <a:moveTo>
                      <a:pt x="89" y="42"/>
                    </a:moveTo>
                    <a:cubicBezTo>
                      <a:pt x="88" y="42"/>
                      <a:pt x="88" y="43"/>
                      <a:pt x="88" y="43"/>
                    </a:cubicBezTo>
                    <a:cubicBezTo>
                      <a:pt x="88" y="43"/>
                      <a:pt x="88" y="43"/>
                      <a:pt x="88" y="43"/>
                    </a:cubicBezTo>
                    <a:cubicBezTo>
                      <a:pt x="88" y="43"/>
                      <a:pt x="88" y="42"/>
                      <a:pt x="89" y="42"/>
                    </a:cubicBezTo>
                    <a:cubicBezTo>
                      <a:pt x="89" y="42"/>
                      <a:pt x="89" y="42"/>
                      <a:pt x="89" y="42"/>
                    </a:cubicBezTo>
                    <a:moveTo>
                      <a:pt x="97" y="40"/>
                    </a:moveTo>
                    <a:cubicBezTo>
                      <a:pt x="95" y="43"/>
                      <a:pt x="95" y="43"/>
                      <a:pt x="95" y="43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96" y="42"/>
                      <a:pt x="97" y="41"/>
                      <a:pt x="97" y="40"/>
                    </a:cubicBezTo>
                    <a:cubicBezTo>
                      <a:pt x="97" y="40"/>
                      <a:pt x="97" y="40"/>
                      <a:pt x="97" y="40"/>
                    </a:cubicBezTo>
                    <a:moveTo>
                      <a:pt x="95" y="39"/>
                    </a:moveTo>
                    <a:cubicBezTo>
                      <a:pt x="95" y="40"/>
                      <a:pt x="94" y="41"/>
                      <a:pt x="94" y="42"/>
                    </a:cubicBezTo>
                    <a:cubicBezTo>
                      <a:pt x="94" y="43"/>
                      <a:pt x="94" y="43"/>
                      <a:pt x="95" y="43"/>
                    </a:cubicBezTo>
                    <a:cubicBezTo>
                      <a:pt x="95" y="42"/>
                      <a:pt x="96" y="41"/>
                      <a:pt x="96" y="40"/>
                    </a:cubicBezTo>
                    <a:cubicBezTo>
                      <a:pt x="96" y="40"/>
                      <a:pt x="96" y="40"/>
                      <a:pt x="95" y="39"/>
                    </a:cubicBezTo>
                    <a:moveTo>
                      <a:pt x="98" y="39"/>
                    </a:move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moveTo>
                      <a:pt x="96" y="38"/>
                    </a:moveTo>
                    <a:cubicBezTo>
                      <a:pt x="96" y="38"/>
                      <a:pt x="96" y="38"/>
                      <a:pt x="96" y="38"/>
                    </a:cubicBezTo>
                    <a:cubicBezTo>
                      <a:pt x="96" y="39"/>
                      <a:pt x="97" y="39"/>
                      <a:pt x="97" y="39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6" y="38"/>
                      <a:pt x="96" y="38"/>
                      <a:pt x="96" y="38"/>
                    </a:cubicBezTo>
                    <a:moveTo>
                      <a:pt x="98" y="37"/>
                    </a:move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8"/>
                      <a:pt x="99" y="38"/>
                      <a:pt x="99" y="38"/>
                    </a:cubicBezTo>
                    <a:cubicBezTo>
                      <a:pt x="99" y="38"/>
                      <a:pt x="99" y="38"/>
                      <a:pt x="98" y="37"/>
                    </a:cubicBezTo>
                    <a:moveTo>
                      <a:pt x="91" y="37"/>
                    </a:moveTo>
                    <a:cubicBezTo>
                      <a:pt x="91" y="38"/>
                      <a:pt x="90" y="39"/>
                      <a:pt x="90" y="40"/>
                    </a:cubicBez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39"/>
                      <a:pt x="91" y="38"/>
                      <a:pt x="91" y="37"/>
                    </a:cubicBezTo>
                    <a:cubicBezTo>
                      <a:pt x="91" y="37"/>
                      <a:pt x="91" y="37"/>
                      <a:pt x="91" y="37"/>
                    </a:cubicBezTo>
                    <a:moveTo>
                      <a:pt x="97" y="37"/>
                    </a:moveTo>
                    <a:cubicBezTo>
                      <a:pt x="97" y="37"/>
                      <a:pt x="97" y="37"/>
                      <a:pt x="96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8" y="38"/>
                      <a:pt x="98" y="38"/>
                      <a:pt x="98" y="37"/>
                    </a:cubicBezTo>
                    <a:cubicBezTo>
                      <a:pt x="98" y="37"/>
                      <a:pt x="97" y="37"/>
                      <a:pt x="97" y="37"/>
                    </a:cubicBezTo>
                    <a:moveTo>
                      <a:pt x="92" y="36"/>
                    </a:move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moveTo>
                      <a:pt x="93" y="34"/>
                    </a:moveTo>
                    <a:cubicBezTo>
                      <a:pt x="93" y="35"/>
                      <a:pt x="93" y="35"/>
                      <a:pt x="92" y="35"/>
                    </a:cubicBezTo>
                    <a:cubicBezTo>
                      <a:pt x="92" y="35"/>
                      <a:pt x="92" y="35"/>
                      <a:pt x="92" y="35"/>
                    </a:cubicBezTo>
                    <a:cubicBezTo>
                      <a:pt x="93" y="35"/>
                      <a:pt x="93" y="35"/>
                      <a:pt x="93" y="34"/>
                    </a:cubicBezTo>
                    <a:cubicBezTo>
                      <a:pt x="93" y="34"/>
                      <a:pt x="93" y="34"/>
                      <a:pt x="93" y="34"/>
                    </a:cubicBezTo>
                    <a:moveTo>
                      <a:pt x="101" y="33"/>
                    </a:moveTo>
                    <a:cubicBezTo>
                      <a:pt x="101" y="33"/>
                      <a:pt x="101" y="33"/>
                      <a:pt x="101" y="33"/>
                    </a:cubicBezTo>
                    <a:cubicBezTo>
                      <a:pt x="101" y="33"/>
                      <a:pt x="101" y="33"/>
                      <a:pt x="101" y="34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101" y="33"/>
                      <a:pt x="101" y="33"/>
                      <a:pt x="101" y="33"/>
                    </a:cubicBezTo>
                    <a:moveTo>
                      <a:pt x="99" y="33"/>
                    </a:moveTo>
                    <a:cubicBezTo>
                      <a:pt x="99" y="33"/>
                      <a:pt x="99" y="33"/>
                      <a:pt x="99" y="33"/>
                    </a:cubicBezTo>
                    <a:cubicBezTo>
                      <a:pt x="100" y="33"/>
                      <a:pt x="100" y="33"/>
                      <a:pt x="101" y="33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0" y="33"/>
                      <a:pt x="100" y="33"/>
                      <a:pt x="99" y="33"/>
                    </a:cubicBezTo>
                    <a:moveTo>
                      <a:pt x="95" y="30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moveTo>
                      <a:pt x="103" y="29"/>
                    </a:moveTo>
                    <a:cubicBezTo>
                      <a:pt x="102" y="31"/>
                      <a:pt x="102" y="31"/>
                      <a:pt x="102" y="31"/>
                    </a:cubicBezTo>
                    <a:cubicBezTo>
                      <a:pt x="102" y="31"/>
                      <a:pt x="102" y="31"/>
                      <a:pt x="102" y="32"/>
                    </a:cubicBezTo>
                    <a:cubicBezTo>
                      <a:pt x="103" y="31"/>
                      <a:pt x="103" y="30"/>
                      <a:pt x="104" y="29"/>
                    </a:cubicBezTo>
                    <a:cubicBezTo>
                      <a:pt x="104" y="29"/>
                      <a:pt x="103" y="29"/>
                      <a:pt x="103" y="29"/>
                    </a:cubicBezTo>
                    <a:moveTo>
                      <a:pt x="104" y="28"/>
                    </a:move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8"/>
                      <a:pt x="104" y="28"/>
                    </a:cubicBezTo>
                    <a:moveTo>
                      <a:pt x="102" y="28"/>
                    </a:moveTo>
                    <a:cubicBezTo>
                      <a:pt x="102" y="29"/>
                      <a:pt x="101" y="30"/>
                      <a:pt x="101" y="30"/>
                    </a:cubicBezTo>
                    <a:cubicBezTo>
                      <a:pt x="101" y="31"/>
                      <a:pt x="101" y="31"/>
                      <a:pt x="102" y="31"/>
                    </a:cubicBezTo>
                    <a:cubicBezTo>
                      <a:pt x="102" y="30"/>
                      <a:pt x="103" y="30"/>
                      <a:pt x="103" y="29"/>
                    </a:cubicBezTo>
                    <a:cubicBezTo>
                      <a:pt x="103" y="29"/>
                      <a:pt x="102" y="28"/>
                      <a:pt x="102" y="28"/>
                    </a:cubicBezTo>
                    <a:moveTo>
                      <a:pt x="102" y="28"/>
                    </a:moveTo>
                    <a:cubicBezTo>
                      <a:pt x="102" y="28"/>
                      <a:pt x="102" y="28"/>
                      <a:pt x="102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103" y="28"/>
                      <a:pt x="102" y="28"/>
                    </a:cubicBezTo>
                    <a:moveTo>
                      <a:pt x="104" y="28"/>
                    </a:moveTo>
                    <a:cubicBezTo>
                      <a:pt x="104" y="28"/>
                      <a:pt x="104" y="28"/>
                      <a:pt x="104" y="28"/>
                    </a:cubicBezTo>
                    <a:cubicBezTo>
                      <a:pt x="104" y="28"/>
                      <a:pt x="104" y="28"/>
                      <a:pt x="104" y="28"/>
                    </a:cubicBezTo>
                    <a:cubicBezTo>
                      <a:pt x="104" y="28"/>
                      <a:pt x="104" y="28"/>
                      <a:pt x="105" y="28"/>
                    </a:cubicBezTo>
                    <a:cubicBezTo>
                      <a:pt x="104" y="28"/>
                      <a:pt x="104" y="28"/>
                      <a:pt x="104" y="28"/>
                    </a:cubicBezTo>
                    <a:moveTo>
                      <a:pt x="103" y="27"/>
                    </a:moveTo>
                    <a:cubicBezTo>
                      <a:pt x="103" y="27"/>
                      <a:pt x="103" y="27"/>
                      <a:pt x="103" y="27"/>
                    </a:cubicBezTo>
                    <a:cubicBezTo>
                      <a:pt x="103" y="27"/>
                      <a:pt x="103" y="28"/>
                      <a:pt x="104" y="28"/>
                    </a:cubicBezTo>
                    <a:cubicBezTo>
                      <a:pt x="104" y="28"/>
                      <a:pt x="104" y="28"/>
                      <a:pt x="104" y="27"/>
                    </a:cubicBezTo>
                    <a:cubicBezTo>
                      <a:pt x="104" y="27"/>
                      <a:pt x="103" y="27"/>
                      <a:pt x="103" y="27"/>
                    </a:cubicBezTo>
                    <a:moveTo>
                      <a:pt x="98" y="26"/>
                    </a:moveTo>
                    <a:cubicBezTo>
                      <a:pt x="97" y="27"/>
                      <a:pt x="97" y="27"/>
                      <a:pt x="97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97" y="27"/>
                      <a:pt x="97" y="27"/>
                      <a:pt x="98" y="26"/>
                    </a:cubicBezTo>
                    <a:cubicBezTo>
                      <a:pt x="98" y="26"/>
                      <a:pt x="98" y="26"/>
                      <a:pt x="98" y="26"/>
                    </a:cubicBezTo>
                    <a:moveTo>
                      <a:pt x="98" y="25"/>
                    </a:move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moveTo>
                      <a:pt x="99" y="24"/>
                    </a:move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25"/>
                      <a:pt x="99" y="25"/>
                      <a:pt x="99" y="24"/>
                    </a:cubicBezTo>
                    <a:cubicBezTo>
                      <a:pt x="99" y="24"/>
                      <a:pt x="99" y="24"/>
                      <a:pt x="99" y="24"/>
                    </a:cubicBezTo>
                    <a:moveTo>
                      <a:pt x="111" y="15"/>
                    </a:moveTo>
                    <a:cubicBezTo>
                      <a:pt x="110" y="18"/>
                      <a:pt x="110" y="18"/>
                      <a:pt x="110" y="18"/>
                    </a:cubicBezTo>
                    <a:cubicBezTo>
                      <a:pt x="110" y="18"/>
                      <a:pt x="110" y="18"/>
                      <a:pt x="110" y="18"/>
                    </a:cubicBezTo>
                    <a:cubicBezTo>
                      <a:pt x="111" y="17"/>
                      <a:pt x="111" y="16"/>
                      <a:pt x="112" y="15"/>
                    </a:cubicBezTo>
                    <a:cubicBezTo>
                      <a:pt x="112" y="15"/>
                      <a:pt x="112" y="15"/>
                      <a:pt x="111" y="15"/>
                    </a:cubicBezTo>
                    <a:moveTo>
                      <a:pt x="110" y="14"/>
                    </a:moveTo>
                    <a:cubicBezTo>
                      <a:pt x="110" y="15"/>
                      <a:pt x="109" y="16"/>
                      <a:pt x="109" y="17"/>
                    </a:cubicBezTo>
                    <a:cubicBezTo>
                      <a:pt x="109" y="17"/>
                      <a:pt x="109" y="18"/>
                      <a:pt x="110" y="18"/>
                    </a:cubicBezTo>
                    <a:cubicBezTo>
                      <a:pt x="110" y="17"/>
                      <a:pt x="111" y="16"/>
                      <a:pt x="111" y="15"/>
                    </a:cubicBezTo>
                    <a:cubicBezTo>
                      <a:pt x="111" y="15"/>
                      <a:pt x="111" y="15"/>
                      <a:pt x="110" y="14"/>
                    </a:cubicBezTo>
                    <a:moveTo>
                      <a:pt x="118" y="1"/>
                    </a:moveTo>
                    <a:cubicBezTo>
                      <a:pt x="118" y="2"/>
                      <a:pt x="117" y="2"/>
                      <a:pt x="117" y="3"/>
                    </a:cubicBezTo>
                    <a:cubicBezTo>
                      <a:pt x="117" y="3"/>
                      <a:pt x="118" y="4"/>
                      <a:pt x="118" y="4"/>
                    </a:cubicBezTo>
                    <a:cubicBezTo>
                      <a:pt x="119" y="3"/>
                      <a:pt x="119" y="3"/>
                      <a:pt x="119" y="2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118" y="0"/>
                    </a:moveTo>
                    <a:cubicBezTo>
                      <a:pt x="118" y="1"/>
                      <a:pt x="118" y="1"/>
                      <a:pt x="118" y="1"/>
                    </a:cubicBezTo>
                    <a:cubicBezTo>
                      <a:pt x="119" y="1"/>
                      <a:pt x="119" y="1"/>
                      <a:pt x="120" y="2"/>
                    </a:cubicBezTo>
                    <a:cubicBezTo>
                      <a:pt x="120" y="2"/>
                      <a:pt x="120" y="1"/>
                      <a:pt x="120" y="1"/>
                    </a:cubicBezTo>
                    <a:cubicBezTo>
                      <a:pt x="119" y="1"/>
                      <a:pt x="119" y="1"/>
                      <a:pt x="1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7" name="Freeform 10003"/>
              <p:cNvSpPr>
                <a:spLocks noEditPoints="1"/>
              </p:cNvSpPr>
              <p:nvPr/>
            </p:nvSpPr>
            <p:spPr bwMode="auto">
              <a:xfrm>
                <a:off x="-153" y="3365"/>
                <a:ext cx="196" cy="19"/>
              </a:xfrm>
              <a:custGeom>
                <a:avLst/>
                <a:gdLst>
                  <a:gd name="T0" fmla="*/ 79 w 83"/>
                  <a:gd name="T1" fmla="*/ 5 h 8"/>
                  <a:gd name="T2" fmla="*/ 78 w 83"/>
                  <a:gd name="T3" fmla="*/ 7 h 8"/>
                  <a:gd name="T4" fmla="*/ 80 w 83"/>
                  <a:gd name="T5" fmla="*/ 8 h 8"/>
                  <a:gd name="T6" fmla="*/ 81 w 83"/>
                  <a:gd name="T7" fmla="*/ 7 h 8"/>
                  <a:gd name="T8" fmla="*/ 79 w 83"/>
                  <a:gd name="T9" fmla="*/ 5 h 8"/>
                  <a:gd name="T10" fmla="*/ 81 w 83"/>
                  <a:gd name="T11" fmla="*/ 2 h 8"/>
                  <a:gd name="T12" fmla="*/ 79 w 83"/>
                  <a:gd name="T13" fmla="*/ 5 h 8"/>
                  <a:gd name="T14" fmla="*/ 81 w 83"/>
                  <a:gd name="T15" fmla="*/ 7 h 8"/>
                  <a:gd name="T16" fmla="*/ 83 w 83"/>
                  <a:gd name="T17" fmla="*/ 3 h 8"/>
                  <a:gd name="T18" fmla="*/ 81 w 83"/>
                  <a:gd name="T19" fmla="*/ 2 h 8"/>
                  <a:gd name="T20" fmla="*/ 34 w 83"/>
                  <a:gd name="T21" fmla="*/ 2 h 8"/>
                  <a:gd name="T22" fmla="*/ 33 w 83"/>
                  <a:gd name="T23" fmla="*/ 2 h 8"/>
                  <a:gd name="T24" fmla="*/ 40 w 83"/>
                  <a:gd name="T25" fmla="*/ 6 h 8"/>
                  <a:gd name="T26" fmla="*/ 40 w 83"/>
                  <a:gd name="T27" fmla="*/ 5 h 8"/>
                  <a:gd name="T28" fmla="*/ 34 w 83"/>
                  <a:gd name="T29" fmla="*/ 2 h 8"/>
                  <a:gd name="T30" fmla="*/ 30 w 83"/>
                  <a:gd name="T31" fmla="*/ 2 h 8"/>
                  <a:gd name="T32" fmla="*/ 27 w 83"/>
                  <a:gd name="T33" fmla="*/ 6 h 8"/>
                  <a:gd name="T34" fmla="*/ 28 w 83"/>
                  <a:gd name="T35" fmla="*/ 6 h 8"/>
                  <a:gd name="T36" fmla="*/ 31 w 83"/>
                  <a:gd name="T37" fmla="*/ 2 h 8"/>
                  <a:gd name="T38" fmla="*/ 30 w 83"/>
                  <a:gd name="T39" fmla="*/ 2 h 8"/>
                  <a:gd name="T40" fmla="*/ 19 w 83"/>
                  <a:gd name="T41" fmla="*/ 1 h 8"/>
                  <a:gd name="T42" fmla="*/ 18 w 83"/>
                  <a:gd name="T43" fmla="*/ 3 h 8"/>
                  <a:gd name="T44" fmla="*/ 25 w 83"/>
                  <a:gd name="T45" fmla="*/ 7 h 8"/>
                  <a:gd name="T46" fmla="*/ 26 w 83"/>
                  <a:gd name="T47" fmla="*/ 6 h 8"/>
                  <a:gd name="T48" fmla="*/ 19 w 83"/>
                  <a:gd name="T49" fmla="*/ 1 h 8"/>
                  <a:gd name="T50" fmla="*/ 64 w 83"/>
                  <a:gd name="T51" fmla="*/ 1 h 8"/>
                  <a:gd name="T52" fmla="*/ 62 w 83"/>
                  <a:gd name="T53" fmla="*/ 5 h 8"/>
                  <a:gd name="T54" fmla="*/ 63 w 83"/>
                  <a:gd name="T55" fmla="*/ 6 h 8"/>
                  <a:gd name="T56" fmla="*/ 65 w 83"/>
                  <a:gd name="T57" fmla="*/ 2 h 8"/>
                  <a:gd name="T58" fmla="*/ 64 w 83"/>
                  <a:gd name="T59" fmla="*/ 1 h 8"/>
                  <a:gd name="T60" fmla="*/ 1 w 83"/>
                  <a:gd name="T61" fmla="*/ 1 h 8"/>
                  <a:gd name="T62" fmla="*/ 0 w 83"/>
                  <a:gd name="T63" fmla="*/ 2 h 8"/>
                  <a:gd name="T64" fmla="*/ 0 w 83"/>
                  <a:gd name="T65" fmla="*/ 3 h 8"/>
                  <a:gd name="T66" fmla="*/ 7 w 83"/>
                  <a:gd name="T67" fmla="*/ 7 h 8"/>
                  <a:gd name="T68" fmla="*/ 8 w 83"/>
                  <a:gd name="T69" fmla="*/ 6 h 8"/>
                  <a:gd name="T70" fmla="*/ 1 w 83"/>
                  <a:gd name="T71" fmla="*/ 1 h 8"/>
                  <a:gd name="T72" fmla="*/ 0 w 83"/>
                  <a:gd name="T73" fmla="*/ 1 h 8"/>
                  <a:gd name="T74" fmla="*/ 1 w 83"/>
                  <a:gd name="T75" fmla="*/ 1 h 8"/>
                  <a:gd name="T76" fmla="*/ 1 w 83"/>
                  <a:gd name="T77" fmla="*/ 1 h 8"/>
                  <a:gd name="T78" fmla="*/ 44 w 83"/>
                  <a:gd name="T79" fmla="*/ 0 h 8"/>
                  <a:gd name="T80" fmla="*/ 42 w 83"/>
                  <a:gd name="T81" fmla="*/ 4 h 8"/>
                  <a:gd name="T82" fmla="*/ 46 w 83"/>
                  <a:gd name="T83" fmla="*/ 7 h 8"/>
                  <a:gd name="T84" fmla="*/ 47 w 83"/>
                  <a:gd name="T85" fmla="*/ 5 h 8"/>
                  <a:gd name="T86" fmla="*/ 48 w 83"/>
                  <a:gd name="T87" fmla="*/ 3 h 8"/>
                  <a:gd name="T88" fmla="*/ 44 w 83"/>
                  <a:gd name="T8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3" h="8">
                    <a:moveTo>
                      <a:pt x="79" y="5"/>
                    </a:moveTo>
                    <a:cubicBezTo>
                      <a:pt x="79" y="6"/>
                      <a:pt x="78" y="6"/>
                      <a:pt x="78" y="7"/>
                    </a:cubicBezTo>
                    <a:cubicBezTo>
                      <a:pt x="79" y="7"/>
                      <a:pt x="80" y="8"/>
                      <a:pt x="80" y="8"/>
                    </a:cubicBezTo>
                    <a:cubicBezTo>
                      <a:pt x="81" y="7"/>
                      <a:pt x="81" y="7"/>
                      <a:pt x="81" y="7"/>
                    </a:cubicBezTo>
                    <a:cubicBezTo>
                      <a:pt x="80" y="6"/>
                      <a:pt x="80" y="6"/>
                      <a:pt x="79" y="5"/>
                    </a:cubicBezTo>
                    <a:moveTo>
                      <a:pt x="81" y="2"/>
                    </a:moveTo>
                    <a:cubicBezTo>
                      <a:pt x="80" y="3"/>
                      <a:pt x="80" y="4"/>
                      <a:pt x="79" y="5"/>
                    </a:cubicBezTo>
                    <a:cubicBezTo>
                      <a:pt x="80" y="6"/>
                      <a:pt x="81" y="6"/>
                      <a:pt x="81" y="7"/>
                    </a:cubicBezTo>
                    <a:cubicBezTo>
                      <a:pt x="83" y="3"/>
                      <a:pt x="83" y="3"/>
                      <a:pt x="83" y="3"/>
                    </a:cubicBezTo>
                    <a:cubicBezTo>
                      <a:pt x="81" y="2"/>
                      <a:pt x="81" y="2"/>
                      <a:pt x="81" y="2"/>
                    </a:cubicBezTo>
                    <a:moveTo>
                      <a:pt x="34" y="2"/>
                    </a:moveTo>
                    <a:cubicBezTo>
                      <a:pt x="34" y="2"/>
                      <a:pt x="34" y="2"/>
                      <a:pt x="33" y="2"/>
                    </a:cubicBezTo>
                    <a:cubicBezTo>
                      <a:pt x="36" y="3"/>
                      <a:pt x="38" y="5"/>
                      <a:pt x="40" y="6"/>
                    </a:cubicBezTo>
                    <a:cubicBezTo>
                      <a:pt x="40" y="6"/>
                      <a:pt x="40" y="6"/>
                      <a:pt x="40" y="5"/>
                    </a:cubicBezTo>
                    <a:cubicBezTo>
                      <a:pt x="38" y="4"/>
                      <a:pt x="36" y="3"/>
                      <a:pt x="34" y="2"/>
                    </a:cubicBezTo>
                    <a:moveTo>
                      <a:pt x="30" y="2"/>
                    </a:moveTo>
                    <a:cubicBezTo>
                      <a:pt x="29" y="3"/>
                      <a:pt x="28" y="4"/>
                      <a:pt x="27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5"/>
                      <a:pt x="30" y="4"/>
                      <a:pt x="31" y="2"/>
                    </a:cubicBezTo>
                    <a:cubicBezTo>
                      <a:pt x="30" y="2"/>
                      <a:pt x="30" y="2"/>
                      <a:pt x="30" y="2"/>
                    </a:cubicBezTo>
                    <a:moveTo>
                      <a:pt x="19" y="1"/>
                    </a:moveTo>
                    <a:cubicBezTo>
                      <a:pt x="19" y="2"/>
                      <a:pt x="18" y="2"/>
                      <a:pt x="18" y="3"/>
                    </a:cubicBezTo>
                    <a:cubicBezTo>
                      <a:pt x="21" y="4"/>
                      <a:pt x="23" y="6"/>
                      <a:pt x="25" y="7"/>
                    </a:cubicBezTo>
                    <a:cubicBezTo>
                      <a:pt x="26" y="7"/>
                      <a:pt x="26" y="6"/>
                      <a:pt x="26" y="6"/>
                    </a:cubicBezTo>
                    <a:cubicBezTo>
                      <a:pt x="24" y="4"/>
                      <a:pt x="21" y="3"/>
                      <a:pt x="19" y="1"/>
                    </a:cubicBezTo>
                    <a:moveTo>
                      <a:pt x="64" y="1"/>
                    </a:moveTo>
                    <a:cubicBezTo>
                      <a:pt x="63" y="2"/>
                      <a:pt x="63" y="4"/>
                      <a:pt x="62" y="5"/>
                    </a:cubicBezTo>
                    <a:cubicBezTo>
                      <a:pt x="62" y="5"/>
                      <a:pt x="62" y="5"/>
                      <a:pt x="63" y="6"/>
                    </a:cubicBezTo>
                    <a:cubicBezTo>
                      <a:pt x="63" y="4"/>
                      <a:pt x="64" y="3"/>
                      <a:pt x="65" y="2"/>
                    </a:cubicBezTo>
                    <a:cubicBezTo>
                      <a:pt x="64" y="1"/>
                      <a:pt x="64" y="1"/>
                      <a:pt x="64" y="1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2" y="4"/>
                      <a:pt x="5" y="6"/>
                      <a:pt x="7" y="7"/>
                    </a:cubicBezTo>
                    <a:cubicBezTo>
                      <a:pt x="7" y="7"/>
                      <a:pt x="8" y="6"/>
                      <a:pt x="8" y="6"/>
                    </a:cubicBezTo>
                    <a:cubicBezTo>
                      <a:pt x="6" y="4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44" y="0"/>
                    </a:moveTo>
                    <a:cubicBezTo>
                      <a:pt x="43" y="2"/>
                      <a:pt x="42" y="3"/>
                      <a:pt x="42" y="4"/>
                    </a:cubicBezTo>
                    <a:cubicBezTo>
                      <a:pt x="43" y="5"/>
                      <a:pt x="45" y="6"/>
                      <a:pt x="46" y="7"/>
                    </a:cubicBezTo>
                    <a:cubicBezTo>
                      <a:pt x="47" y="6"/>
                      <a:pt x="47" y="6"/>
                      <a:pt x="47" y="5"/>
                    </a:cubicBezTo>
                    <a:cubicBezTo>
                      <a:pt x="48" y="4"/>
                      <a:pt x="48" y="4"/>
                      <a:pt x="48" y="3"/>
                    </a:cubicBezTo>
                    <a:cubicBezTo>
                      <a:pt x="47" y="2"/>
                      <a:pt x="45" y="1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8" name="Freeform 10004"/>
              <p:cNvSpPr>
                <a:spLocks/>
              </p:cNvSpPr>
              <p:nvPr/>
            </p:nvSpPr>
            <p:spPr bwMode="auto">
              <a:xfrm>
                <a:off x="33" y="3377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9" name="Freeform 10005"/>
              <p:cNvSpPr>
                <a:spLocks noEditPoints="1"/>
              </p:cNvSpPr>
              <p:nvPr/>
            </p:nvSpPr>
            <p:spPr bwMode="auto">
              <a:xfrm>
                <a:off x="-163" y="3372"/>
                <a:ext cx="170" cy="24"/>
              </a:xfrm>
              <a:custGeom>
                <a:avLst/>
                <a:gdLst>
                  <a:gd name="T0" fmla="*/ 0 w 72"/>
                  <a:gd name="T1" fmla="*/ 5 h 10"/>
                  <a:gd name="T2" fmla="*/ 0 w 72"/>
                  <a:gd name="T3" fmla="*/ 6 h 10"/>
                  <a:gd name="T4" fmla="*/ 7 w 72"/>
                  <a:gd name="T5" fmla="*/ 10 h 10"/>
                  <a:gd name="T6" fmla="*/ 8 w 72"/>
                  <a:gd name="T7" fmla="*/ 10 h 10"/>
                  <a:gd name="T8" fmla="*/ 0 w 72"/>
                  <a:gd name="T9" fmla="*/ 5 h 10"/>
                  <a:gd name="T10" fmla="*/ 2 w 72"/>
                  <a:gd name="T11" fmla="*/ 3 h 10"/>
                  <a:gd name="T12" fmla="*/ 1 w 72"/>
                  <a:gd name="T13" fmla="*/ 3 h 10"/>
                  <a:gd name="T14" fmla="*/ 9 w 72"/>
                  <a:gd name="T15" fmla="*/ 8 h 10"/>
                  <a:gd name="T16" fmla="*/ 9 w 72"/>
                  <a:gd name="T17" fmla="*/ 7 h 10"/>
                  <a:gd name="T18" fmla="*/ 2 w 72"/>
                  <a:gd name="T19" fmla="*/ 3 h 10"/>
                  <a:gd name="T20" fmla="*/ 3 w 72"/>
                  <a:gd name="T21" fmla="*/ 0 h 10"/>
                  <a:gd name="T22" fmla="*/ 3 w 72"/>
                  <a:gd name="T23" fmla="*/ 1 h 10"/>
                  <a:gd name="T24" fmla="*/ 10 w 72"/>
                  <a:gd name="T25" fmla="*/ 6 h 10"/>
                  <a:gd name="T26" fmla="*/ 11 w 72"/>
                  <a:gd name="T27" fmla="*/ 5 h 10"/>
                  <a:gd name="T28" fmla="*/ 3 w 72"/>
                  <a:gd name="T29" fmla="*/ 0 h 10"/>
                  <a:gd name="T30" fmla="*/ 71 w 72"/>
                  <a:gd name="T31" fmla="*/ 0 h 10"/>
                  <a:gd name="T32" fmla="*/ 69 w 72"/>
                  <a:gd name="T33" fmla="*/ 4 h 10"/>
                  <a:gd name="T34" fmla="*/ 70 w 72"/>
                  <a:gd name="T35" fmla="*/ 4 h 10"/>
                  <a:gd name="T36" fmla="*/ 72 w 72"/>
                  <a:gd name="T37" fmla="*/ 0 h 10"/>
                  <a:gd name="T38" fmla="*/ 71 w 72"/>
                  <a:gd name="T39" fmla="*/ 0 h 10"/>
                  <a:gd name="T40" fmla="*/ 70 w 72"/>
                  <a:gd name="T41" fmla="*/ 0 h 10"/>
                  <a:gd name="T42" fmla="*/ 68 w 72"/>
                  <a:gd name="T43" fmla="*/ 3 h 10"/>
                  <a:gd name="T44" fmla="*/ 68 w 72"/>
                  <a:gd name="T45" fmla="*/ 4 h 10"/>
                  <a:gd name="T46" fmla="*/ 71 w 72"/>
                  <a:gd name="T47" fmla="*/ 0 h 10"/>
                  <a:gd name="T48" fmla="*/ 70 w 72"/>
                  <a:gd name="T4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2" h="10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5" y="9"/>
                      <a:pt x="7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5" y="8"/>
                      <a:pt x="3" y="7"/>
                      <a:pt x="0" y="5"/>
                    </a:cubicBezTo>
                    <a:moveTo>
                      <a:pt x="2" y="3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4" y="5"/>
                      <a:pt x="6" y="6"/>
                      <a:pt x="9" y="8"/>
                    </a:cubicBezTo>
                    <a:cubicBezTo>
                      <a:pt x="9" y="8"/>
                      <a:pt x="9" y="7"/>
                      <a:pt x="9" y="7"/>
                    </a:cubicBezTo>
                    <a:cubicBezTo>
                      <a:pt x="7" y="6"/>
                      <a:pt x="5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1" y="5"/>
                      <a:pt x="11" y="5"/>
                    </a:cubicBezTo>
                    <a:cubicBezTo>
                      <a:pt x="8" y="3"/>
                      <a:pt x="6" y="2"/>
                      <a:pt x="3" y="0"/>
                    </a:cubicBezTo>
                    <a:moveTo>
                      <a:pt x="71" y="0"/>
                    </a:moveTo>
                    <a:cubicBezTo>
                      <a:pt x="70" y="1"/>
                      <a:pt x="69" y="2"/>
                      <a:pt x="69" y="4"/>
                    </a:cubicBezTo>
                    <a:cubicBezTo>
                      <a:pt x="69" y="4"/>
                      <a:pt x="69" y="4"/>
                      <a:pt x="70" y="4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1" y="0"/>
                      <a:pt x="71" y="0"/>
                      <a:pt x="71" y="0"/>
                    </a:cubicBezTo>
                    <a:moveTo>
                      <a:pt x="70" y="0"/>
                    </a:moveTo>
                    <a:cubicBezTo>
                      <a:pt x="70" y="1"/>
                      <a:pt x="69" y="2"/>
                      <a:pt x="68" y="3"/>
                    </a:cubicBezTo>
                    <a:cubicBezTo>
                      <a:pt x="68" y="3"/>
                      <a:pt x="68" y="3"/>
                      <a:pt x="68" y="4"/>
                    </a:cubicBezTo>
                    <a:cubicBezTo>
                      <a:pt x="69" y="2"/>
                      <a:pt x="70" y="1"/>
                      <a:pt x="71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0" name="Freeform 10006"/>
              <p:cNvSpPr>
                <a:spLocks noEditPoints="1"/>
              </p:cNvSpPr>
              <p:nvPr/>
            </p:nvSpPr>
            <p:spPr bwMode="auto">
              <a:xfrm>
                <a:off x="-163" y="3375"/>
                <a:ext cx="24" cy="21"/>
              </a:xfrm>
              <a:custGeom>
                <a:avLst/>
                <a:gdLst>
                  <a:gd name="T0" fmla="*/ 1 w 10"/>
                  <a:gd name="T1" fmla="*/ 3 h 9"/>
                  <a:gd name="T2" fmla="*/ 0 w 10"/>
                  <a:gd name="T3" fmla="*/ 4 h 9"/>
                  <a:gd name="T4" fmla="*/ 8 w 10"/>
                  <a:gd name="T5" fmla="*/ 9 h 9"/>
                  <a:gd name="T6" fmla="*/ 8 w 10"/>
                  <a:gd name="T7" fmla="*/ 8 h 9"/>
                  <a:gd name="T8" fmla="*/ 1 w 10"/>
                  <a:gd name="T9" fmla="*/ 3 h 9"/>
                  <a:gd name="T10" fmla="*/ 1 w 10"/>
                  <a:gd name="T11" fmla="*/ 2 h 9"/>
                  <a:gd name="T12" fmla="*/ 1 w 10"/>
                  <a:gd name="T13" fmla="*/ 3 h 9"/>
                  <a:gd name="T14" fmla="*/ 6 w 10"/>
                  <a:gd name="T15" fmla="*/ 6 h 9"/>
                  <a:gd name="T16" fmla="*/ 8 w 10"/>
                  <a:gd name="T17" fmla="*/ 7 h 9"/>
                  <a:gd name="T18" fmla="*/ 9 w 10"/>
                  <a:gd name="T19" fmla="*/ 7 h 9"/>
                  <a:gd name="T20" fmla="*/ 1 w 10"/>
                  <a:gd name="T21" fmla="*/ 2 h 9"/>
                  <a:gd name="T22" fmla="*/ 3 w 10"/>
                  <a:gd name="T23" fmla="*/ 0 h 9"/>
                  <a:gd name="T24" fmla="*/ 2 w 10"/>
                  <a:gd name="T25" fmla="*/ 2 h 9"/>
                  <a:gd name="T26" fmla="*/ 9 w 10"/>
                  <a:gd name="T27" fmla="*/ 6 h 9"/>
                  <a:gd name="T28" fmla="*/ 10 w 10"/>
                  <a:gd name="T29" fmla="*/ 5 h 9"/>
                  <a:gd name="T30" fmla="*/ 3 w 10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" h="9">
                    <a:moveTo>
                      <a:pt x="1" y="3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3" y="6"/>
                      <a:pt x="5" y="7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6"/>
                      <a:pt x="3" y="5"/>
                      <a:pt x="1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4"/>
                      <a:pt x="4" y="5"/>
                      <a:pt x="6" y="6"/>
                    </a:cubicBezTo>
                    <a:cubicBezTo>
                      <a:pt x="7" y="7"/>
                      <a:pt x="8" y="7"/>
                      <a:pt x="8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6" y="5"/>
                      <a:pt x="4" y="4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5" y="3"/>
                      <a:pt x="7" y="5"/>
                      <a:pt x="9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1" name="Freeform 10007"/>
              <p:cNvSpPr>
                <a:spLocks/>
              </p:cNvSpPr>
              <p:nvPr/>
            </p:nvSpPr>
            <p:spPr bwMode="auto">
              <a:xfrm>
                <a:off x="-160" y="3382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0 h 5"/>
                  <a:gd name="T4" fmla="*/ 7 w 7"/>
                  <a:gd name="T5" fmla="*/ 5 h 5"/>
                  <a:gd name="T6" fmla="*/ 7 w 7"/>
                  <a:gd name="T7" fmla="*/ 4 h 5"/>
                  <a:gd name="T8" fmla="*/ 5 w 7"/>
                  <a:gd name="T9" fmla="*/ 3 h 5"/>
                  <a:gd name="T10" fmla="*/ 0 w 7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5" y="3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6" y="4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2" name="Freeform 10008"/>
              <p:cNvSpPr>
                <a:spLocks noEditPoints="1"/>
              </p:cNvSpPr>
              <p:nvPr/>
            </p:nvSpPr>
            <p:spPr bwMode="auto">
              <a:xfrm>
                <a:off x="-118" y="3372"/>
                <a:ext cx="128" cy="24"/>
              </a:xfrm>
              <a:custGeom>
                <a:avLst/>
                <a:gdLst>
                  <a:gd name="T0" fmla="*/ 1 w 54"/>
                  <a:gd name="T1" fmla="*/ 4 h 10"/>
                  <a:gd name="T2" fmla="*/ 1 w 54"/>
                  <a:gd name="T3" fmla="*/ 4 h 10"/>
                  <a:gd name="T4" fmla="*/ 3 w 54"/>
                  <a:gd name="T5" fmla="*/ 5 h 10"/>
                  <a:gd name="T6" fmla="*/ 3 w 54"/>
                  <a:gd name="T7" fmla="*/ 5 h 10"/>
                  <a:gd name="T8" fmla="*/ 1 w 54"/>
                  <a:gd name="T9" fmla="*/ 4 h 10"/>
                  <a:gd name="T10" fmla="*/ 0 w 54"/>
                  <a:gd name="T11" fmla="*/ 6 h 10"/>
                  <a:gd name="T12" fmla="*/ 7 w 54"/>
                  <a:gd name="T13" fmla="*/ 10 h 10"/>
                  <a:gd name="T14" fmla="*/ 8 w 54"/>
                  <a:gd name="T15" fmla="*/ 8 h 10"/>
                  <a:gd name="T16" fmla="*/ 1 w 54"/>
                  <a:gd name="T17" fmla="*/ 4 h 10"/>
                  <a:gd name="T18" fmla="*/ 2 w 54"/>
                  <a:gd name="T19" fmla="*/ 1 h 10"/>
                  <a:gd name="T20" fmla="*/ 1 w 54"/>
                  <a:gd name="T21" fmla="*/ 3 h 10"/>
                  <a:gd name="T22" fmla="*/ 8 w 54"/>
                  <a:gd name="T23" fmla="*/ 8 h 10"/>
                  <a:gd name="T24" fmla="*/ 10 w 54"/>
                  <a:gd name="T25" fmla="*/ 5 h 10"/>
                  <a:gd name="T26" fmla="*/ 2 w 54"/>
                  <a:gd name="T27" fmla="*/ 1 h 10"/>
                  <a:gd name="T28" fmla="*/ 53 w 54"/>
                  <a:gd name="T29" fmla="*/ 1 h 10"/>
                  <a:gd name="T30" fmla="*/ 51 w 54"/>
                  <a:gd name="T31" fmla="*/ 4 h 10"/>
                  <a:gd name="T32" fmla="*/ 52 w 54"/>
                  <a:gd name="T33" fmla="*/ 5 h 10"/>
                  <a:gd name="T34" fmla="*/ 54 w 54"/>
                  <a:gd name="T35" fmla="*/ 1 h 10"/>
                  <a:gd name="T36" fmla="*/ 53 w 54"/>
                  <a:gd name="T37" fmla="*/ 1 h 10"/>
                  <a:gd name="T38" fmla="*/ 33 w 54"/>
                  <a:gd name="T39" fmla="*/ 0 h 10"/>
                  <a:gd name="T40" fmla="*/ 31 w 54"/>
                  <a:gd name="T41" fmla="*/ 4 h 10"/>
                  <a:gd name="T42" fmla="*/ 32 w 54"/>
                  <a:gd name="T43" fmla="*/ 4 h 10"/>
                  <a:gd name="T44" fmla="*/ 34 w 54"/>
                  <a:gd name="T45" fmla="*/ 1 h 10"/>
                  <a:gd name="T46" fmla="*/ 33 w 54"/>
                  <a:gd name="T47" fmla="*/ 0 h 10"/>
                  <a:gd name="T48" fmla="*/ 18 w 54"/>
                  <a:gd name="T49" fmla="*/ 0 h 10"/>
                  <a:gd name="T50" fmla="*/ 15 w 54"/>
                  <a:gd name="T51" fmla="*/ 5 h 10"/>
                  <a:gd name="T52" fmla="*/ 17 w 54"/>
                  <a:gd name="T53" fmla="*/ 6 h 10"/>
                  <a:gd name="T54" fmla="*/ 22 w 54"/>
                  <a:gd name="T55" fmla="*/ 9 h 10"/>
                  <a:gd name="T56" fmla="*/ 24 w 54"/>
                  <a:gd name="T57" fmla="*/ 4 h 10"/>
                  <a:gd name="T58" fmla="*/ 18 w 54"/>
                  <a:gd name="T5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4" h="10"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4" y="9"/>
                      <a:pt x="7" y="10"/>
                    </a:cubicBezTo>
                    <a:cubicBezTo>
                      <a:pt x="7" y="9"/>
                      <a:pt x="7" y="9"/>
                      <a:pt x="8" y="8"/>
                    </a:cubicBezTo>
                    <a:cubicBezTo>
                      <a:pt x="6" y="6"/>
                      <a:pt x="3" y="5"/>
                      <a:pt x="1" y="4"/>
                    </a:cubicBezTo>
                    <a:moveTo>
                      <a:pt x="2" y="1"/>
                    </a:moveTo>
                    <a:cubicBezTo>
                      <a:pt x="2" y="2"/>
                      <a:pt x="1" y="3"/>
                      <a:pt x="1" y="3"/>
                    </a:cubicBezTo>
                    <a:cubicBezTo>
                      <a:pt x="3" y="5"/>
                      <a:pt x="6" y="6"/>
                      <a:pt x="8" y="8"/>
                    </a:cubicBezTo>
                    <a:cubicBezTo>
                      <a:pt x="9" y="7"/>
                      <a:pt x="9" y="6"/>
                      <a:pt x="10" y="5"/>
                    </a:cubicBezTo>
                    <a:cubicBezTo>
                      <a:pt x="7" y="4"/>
                      <a:pt x="5" y="2"/>
                      <a:pt x="2" y="1"/>
                    </a:cubicBezTo>
                    <a:moveTo>
                      <a:pt x="53" y="1"/>
                    </a:moveTo>
                    <a:cubicBezTo>
                      <a:pt x="52" y="2"/>
                      <a:pt x="52" y="3"/>
                      <a:pt x="51" y="4"/>
                    </a:cubicBezTo>
                    <a:cubicBezTo>
                      <a:pt x="51" y="5"/>
                      <a:pt x="51" y="5"/>
                      <a:pt x="52" y="5"/>
                    </a:cubicBezTo>
                    <a:cubicBezTo>
                      <a:pt x="52" y="4"/>
                      <a:pt x="53" y="2"/>
                      <a:pt x="54" y="1"/>
                    </a:cubicBezTo>
                    <a:cubicBezTo>
                      <a:pt x="53" y="1"/>
                      <a:pt x="53" y="1"/>
                      <a:pt x="53" y="1"/>
                    </a:cubicBezTo>
                    <a:moveTo>
                      <a:pt x="33" y="0"/>
                    </a:moveTo>
                    <a:cubicBezTo>
                      <a:pt x="33" y="1"/>
                      <a:pt x="32" y="3"/>
                      <a:pt x="31" y="4"/>
                    </a:cubicBezTo>
                    <a:cubicBezTo>
                      <a:pt x="31" y="4"/>
                      <a:pt x="32" y="4"/>
                      <a:pt x="32" y="4"/>
                    </a:cubicBezTo>
                    <a:cubicBezTo>
                      <a:pt x="32" y="3"/>
                      <a:pt x="33" y="2"/>
                      <a:pt x="34" y="1"/>
                    </a:cubicBezTo>
                    <a:cubicBezTo>
                      <a:pt x="34" y="1"/>
                      <a:pt x="33" y="0"/>
                      <a:pt x="33" y="0"/>
                    </a:cubicBezTo>
                    <a:moveTo>
                      <a:pt x="18" y="0"/>
                    </a:moveTo>
                    <a:cubicBezTo>
                      <a:pt x="17" y="2"/>
                      <a:pt x="16" y="3"/>
                      <a:pt x="15" y="5"/>
                    </a:cubicBezTo>
                    <a:cubicBezTo>
                      <a:pt x="16" y="5"/>
                      <a:pt x="16" y="5"/>
                      <a:pt x="17" y="6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3" y="7"/>
                      <a:pt x="23" y="6"/>
                      <a:pt x="24" y="4"/>
                    </a:cubicBezTo>
                    <a:cubicBezTo>
                      <a:pt x="22" y="3"/>
                      <a:pt x="20" y="2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3" name="Freeform 10009"/>
              <p:cNvSpPr>
                <a:spLocks/>
              </p:cNvSpPr>
              <p:nvPr/>
            </p:nvSpPr>
            <p:spPr bwMode="auto">
              <a:xfrm>
                <a:off x="-115" y="3382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4" name="Freeform 10010"/>
              <p:cNvSpPr>
                <a:spLocks/>
              </p:cNvSpPr>
              <p:nvPr/>
            </p:nvSpPr>
            <p:spPr bwMode="auto">
              <a:xfrm>
                <a:off x="-115" y="3379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1 h 5"/>
                  <a:gd name="T4" fmla="*/ 7 w 7"/>
                  <a:gd name="T5" fmla="*/ 5 h 5"/>
                  <a:gd name="T6" fmla="*/ 7 w 7"/>
                  <a:gd name="T7" fmla="*/ 5 h 5"/>
                  <a:gd name="T8" fmla="*/ 0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5" y="3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3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5" name="Freeform 10011"/>
              <p:cNvSpPr>
                <a:spLocks noEditPoints="1"/>
              </p:cNvSpPr>
              <p:nvPr/>
            </p:nvSpPr>
            <p:spPr bwMode="auto">
              <a:xfrm>
                <a:off x="-40" y="3375"/>
                <a:ext cx="104" cy="21"/>
              </a:xfrm>
              <a:custGeom>
                <a:avLst/>
                <a:gdLst>
                  <a:gd name="T0" fmla="*/ 35 w 44"/>
                  <a:gd name="T1" fmla="*/ 4 h 9"/>
                  <a:gd name="T2" fmla="*/ 34 w 44"/>
                  <a:gd name="T3" fmla="*/ 5 h 9"/>
                  <a:gd name="T4" fmla="*/ 40 w 44"/>
                  <a:gd name="T5" fmla="*/ 9 h 9"/>
                  <a:gd name="T6" fmla="*/ 41 w 44"/>
                  <a:gd name="T7" fmla="*/ 9 h 9"/>
                  <a:gd name="T8" fmla="*/ 42 w 44"/>
                  <a:gd name="T9" fmla="*/ 8 h 9"/>
                  <a:gd name="T10" fmla="*/ 35 w 44"/>
                  <a:gd name="T11" fmla="*/ 4 h 9"/>
                  <a:gd name="T12" fmla="*/ 37 w 44"/>
                  <a:gd name="T13" fmla="*/ 0 h 9"/>
                  <a:gd name="T14" fmla="*/ 35 w 44"/>
                  <a:gd name="T15" fmla="*/ 4 h 9"/>
                  <a:gd name="T16" fmla="*/ 35 w 44"/>
                  <a:gd name="T17" fmla="*/ 4 h 9"/>
                  <a:gd name="T18" fmla="*/ 42 w 44"/>
                  <a:gd name="T19" fmla="*/ 8 h 9"/>
                  <a:gd name="T20" fmla="*/ 44 w 44"/>
                  <a:gd name="T21" fmla="*/ 3 h 9"/>
                  <a:gd name="T22" fmla="*/ 43 w 44"/>
                  <a:gd name="T23" fmla="*/ 2 h 9"/>
                  <a:gd name="T24" fmla="*/ 37 w 44"/>
                  <a:gd name="T25" fmla="*/ 0 h 9"/>
                  <a:gd name="T26" fmla="*/ 2 w 44"/>
                  <a:gd name="T27" fmla="*/ 0 h 9"/>
                  <a:gd name="T28" fmla="*/ 0 w 44"/>
                  <a:gd name="T29" fmla="*/ 4 h 9"/>
                  <a:gd name="T30" fmla="*/ 4 w 44"/>
                  <a:gd name="T31" fmla="*/ 6 h 9"/>
                  <a:gd name="T32" fmla="*/ 6 w 44"/>
                  <a:gd name="T33" fmla="*/ 3 h 9"/>
                  <a:gd name="T34" fmla="*/ 2 w 44"/>
                  <a:gd name="T3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9">
                    <a:moveTo>
                      <a:pt x="35" y="4"/>
                    </a:moveTo>
                    <a:cubicBezTo>
                      <a:pt x="35" y="4"/>
                      <a:pt x="34" y="5"/>
                      <a:pt x="34" y="5"/>
                    </a:cubicBezTo>
                    <a:cubicBezTo>
                      <a:pt x="36" y="6"/>
                      <a:pt x="38" y="8"/>
                      <a:pt x="40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39" y="6"/>
                      <a:pt x="37" y="5"/>
                      <a:pt x="35" y="4"/>
                    </a:cubicBezTo>
                    <a:moveTo>
                      <a:pt x="37" y="0"/>
                    </a:moveTo>
                    <a:cubicBezTo>
                      <a:pt x="37" y="1"/>
                      <a:pt x="36" y="2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4" y="3"/>
                      <a:pt x="43" y="2"/>
                      <a:pt x="43" y="2"/>
                    </a:cubicBezTo>
                    <a:cubicBezTo>
                      <a:pt x="41" y="2"/>
                      <a:pt x="39" y="1"/>
                      <a:pt x="37" y="0"/>
                    </a:cubicBezTo>
                    <a:moveTo>
                      <a:pt x="2" y="0"/>
                    </a:moveTo>
                    <a:cubicBezTo>
                      <a:pt x="1" y="1"/>
                      <a:pt x="0" y="2"/>
                      <a:pt x="0" y="4"/>
                    </a:cubicBezTo>
                    <a:cubicBezTo>
                      <a:pt x="1" y="4"/>
                      <a:pt x="3" y="5"/>
                      <a:pt x="4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5" y="2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6" name="Freeform 10012"/>
              <p:cNvSpPr>
                <a:spLocks/>
              </p:cNvSpPr>
              <p:nvPr/>
            </p:nvSpPr>
            <p:spPr bwMode="auto">
              <a:xfrm>
                <a:off x="43" y="3384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7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  <a:gd name="T10" fmla="*/ 0 w 7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7" name="Freeform 10013"/>
              <p:cNvSpPr>
                <a:spLocks noEditPoints="1"/>
              </p:cNvSpPr>
              <p:nvPr/>
            </p:nvSpPr>
            <p:spPr bwMode="auto">
              <a:xfrm>
                <a:off x="-59" y="3377"/>
                <a:ext cx="78" cy="12"/>
              </a:xfrm>
              <a:custGeom>
                <a:avLst/>
                <a:gdLst>
                  <a:gd name="T0" fmla="*/ 1 w 33"/>
                  <a:gd name="T1" fmla="*/ 1 h 5"/>
                  <a:gd name="T2" fmla="*/ 0 w 33"/>
                  <a:gd name="T3" fmla="*/ 1 h 5"/>
                  <a:gd name="T4" fmla="*/ 5 w 33"/>
                  <a:gd name="T5" fmla="*/ 4 h 5"/>
                  <a:gd name="T6" fmla="*/ 5 w 33"/>
                  <a:gd name="T7" fmla="*/ 3 h 5"/>
                  <a:gd name="T8" fmla="*/ 1 w 33"/>
                  <a:gd name="T9" fmla="*/ 1 h 5"/>
                  <a:gd name="T10" fmla="*/ 5 w 33"/>
                  <a:gd name="T11" fmla="*/ 3 h 5"/>
                  <a:gd name="T12" fmla="*/ 5 w 33"/>
                  <a:gd name="T13" fmla="*/ 3 h 5"/>
                  <a:gd name="T14" fmla="*/ 1 w 33"/>
                  <a:gd name="T15" fmla="*/ 1 h 5"/>
                  <a:gd name="T16" fmla="*/ 31 w 33"/>
                  <a:gd name="T17" fmla="*/ 0 h 5"/>
                  <a:gd name="T18" fmla="*/ 28 w 33"/>
                  <a:gd name="T19" fmla="*/ 4 h 5"/>
                  <a:gd name="T20" fmla="*/ 30 w 33"/>
                  <a:gd name="T21" fmla="*/ 5 h 5"/>
                  <a:gd name="T22" fmla="*/ 33 w 33"/>
                  <a:gd name="T23" fmla="*/ 1 h 5"/>
                  <a:gd name="T24" fmla="*/ 31 w 33"/>
                  <a:gd name="T2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5"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2"/>
                      <a:pt x="1" y="1"/>
                      <a:pt x="1" y="1"/>
                    </a:cubicBezTo>
                    <a:cubicBezTo>
                      <a:pt x="1" y="1"/>
                      <a:pt x="2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1"/>
                    </a:cubicBezTo>
                    <a:moveTo>
                      <a:pt x="31" y="0"/>
                    </a:moveTo>
                    <a:cubicBezTo>
                      <a:pt x="30" y="1"/>
                      <a:pt x="29" y="3"/>
                      <a:pt x="28" y="4"/>
                    </a:cubicBezTo>
                    <a:cubicBezTo>
                      <a:pt x="29" y="4"/>
                      <a:pt x="30" y="5"/>
                      <a:pt x="30" y="5"/>
                    </a:cubicBezTo>
                    <a:cubicBezTo>
                      <a:pt x="31" y="4"/>
                      <a:pt x="32" y="3"/>
                      <a:pt x="33" y="1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8" name="Freeform 10014"/>
              <p:cNvSpPr>
                <a:spLocks/>
              </p:cNvSpPr>
              <p:nvPr/>
            </p:nvSpPr>
            <p:spPr bwMode="auto">
              <a:xfrm>
                <a:off x="-56" y="3379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2 h 2"/>
                  <a:gd name="T4" fmla="*/ 4 w 4"/>
                  <a:gd name="T5" fmla="*/ 2 h 2"/>
                  <a:gd name="T6" fmla="*/ 0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1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" name="Freeform 10015"/>
              <p:cNvSpPr>
                <a:spLocks noEditPoints="1"/>
              </p:cNvSpPr>
              <p:nvPr/>
            </p:nvSpPr>
            <p:spPr bwMode="auto">
              <a:xfrm>
                <a:off x="-92" y="3379"/>
                <a:ext cx="47" cy="22"/>
              </a:xfrm>
              <a:custGeom>
                <a:avLst/>
                <a:gdLst>
                  <a:gd name="T0" fmla="*/ 19 w 20"/>
                  <a:gd name="T1" fmla="*/ 3 h 9"/>
                  <a:gd name="T2" fmla="*/ 19 w 20"/>
                  <a:gd name="T3" fmla="*/ 3 h 9"/>
                  <a:gd name="T4" fmla="*/ 20 w 20"/>
                  <a:gd name="T5" fmla="*/ 3 h 9"/>
                  <a:gd name="T6" fmla="*/ 20 w 20"/>
                  <a:gd name="T7" fmla="*/ 3 h 9"/>
                  <a:gd name="T8" fmla="*/ 19 w 20"/>
                  <a:gd name="T9" fmla="*/ 3 h 9"/>
                  <a:gd name="T10" fmla="*/ 20 w 20"/>
                  <a:gd name="T11" fmla="*/ 2 h 9"/>
                  <a:gd name="T12" fmla="*/ 19 w 20"/>
                  <a:gd name="T13" fmla="*/ 2 h 9"/>
                  <a:gd name="T14" fmla="*/ 20 w 20"/>
                  <a:gd name="T15" fmla="*/ 3 h 9"/>
                  <a:gd name="T16" fmla="*/ 20 w 20"/>
                  <a:gd name="T17" fmla="*/ 2 h 9"/>
                  <a:gd name="T18" fmla="*/ 20 w 20"/>
                  <a:gd name="T19" fmla="*/ 2 h 9"/>
                  <a:gd name="T20" fmla="*/ 4 w 20"/>
                  <a:gd name="T21" fmla="*/ 2 h 9"/>
                  <a:gd name="T22" fmla="*/ 3 w 20"/>
                  <a:gd name="T23" fmla="*/ 4 h 9"/>
                  <a:gd name="T24" fmla="*/ 9 w 20"/>
                  <a:gd name="T25" fmla="*/ 8 h 9"/>
                  <a:gd name="T26" fmla="*/ 10 w 20"/>
                  <a:gd name="T27" fmla="*/ 6 h 9"/>
                  <a:gd name="T28" fmla="*/ 4 w 20"/>
                  <a:gd name="T29" fmla="*/ 2 h 9"/>
                  <a:gd name="T30" fmla="*/ 14 w 20"/>
                  <a:gd name="T31" fmla="*/ 1 h 9"/>
                  <a:gd name="T32" fmla="*/ 11 w 20"/>
                  <a:gd name="T33" fmla="*/ 6 h 9"/>
                  <a:gd name="T34" fmla="*/ 15 w 20"/>
                  <a:gd name="T35" fmla="*/ 9 h 9"/>
                  <a:gd name="T36" fmla="*/ 18 w 20"/>
                  <a:gd name="T37" fmla="*/ 4 h 9"/>
                  <a:gd name="T38" fmla="*/ 14 w 20"/>
                  <a:gd name="T39" fmla="*/ 1 h 9"/>
                  <a:gd name="T40" fmla="*/ 1 w 20"/>
                  <a:gd name="T41" fmla="*/ 0 h 9"/>
                  <a:gd name="T42" fmla="*/ 0 w 20"/>
                  <a:gd name="T43" fmla="*/ 2 h 9"/>
                  <a:gd name="T44" fmla="*/ 1 w 20"/>
                  <a:gd name="T45" fmla="*/ 2 h 9"/>
                  <a:gd name="T46" fmla="*/ 2 w 20"/>
                  <a:gd name="T47" fmla="*/ 1 h 9"/>
                  <a:gd name="T48" fmla="*/ 1 w 20"/>
                  <a:gd name="T4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9">
                    <a:moveTo>
                      <a:pt x="19" y="3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19" y="3"/>
                      <a:pt x="19" y="3"/>
                    </a:cubicBezTo>
                    <a:moveTo>
                      <a:pt x="20" y="2"/>
                    </a:moveTo>
                    <a:cubicBezTo>
                      <a:pt x="19" y="2"/>
                      <a:pt x="19" y="2"/>
                      <a:pt x="19" y="2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moveTo>
                      <a:pt x="4" y="2"/>
                    </a:moveTo>
                    <a:cubicBezTo>
                      <a:pt x="4" y="3"/>
                      <a:pt x="3" y="3"/>
                      <a:pt x="3" y="4"/>
                    </a:cubicBezTo>
                    <a:cubicBezTo>
                      <a:pt x="6" y="5"/>
                      <a:pt x="8" y="6"/>
                      <a:pt x="9" y="8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8" y="5"/>
                      <a:pt x="6" y="3"/>
                      <a:pt x="4" y="2"/>
                    </a:cubicBezTo>
                    <a:moveTo>
                      <a:pt x="14" y="1"/>
                    </a:moveTo>
                    <a:cubicBezTo>
                      <a:pt x="13" y="3"/>
                      <a:pt x="12" y="4"/>
                      <a:pt x="11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6" y="7"/>
                      <a:pt x="17" y="5"/>
                      <a:pt x="18" y="4"/>
                    </a:cubicBezTo>
                    <a:cubicBezTo>
                      <a:pt x="17" y="3"/>
                      <a:pt x="15" y="2"/>
                      <a:pt x="14" y="1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0" name="Freeform 10016"/>
              <p:cNvSpPr>
                <a:spLocks/>
              </p:cNvSpPr>
              <p:nvPr/>
            </p:nvSpPr>
            <p:spPr bwMode="auto">
              <a:xfrm>
                <a:off x="-47" y="338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" name="Freeform 10017"/>
              <p:cNvSpPr>
                <a:spLocks noEditPoints="1"/>
              </p:cNvSpPr>
              <p:nvPr/>
            </p:nvSpPr>
            <p:spPr bwMode="auto">
              <a:xfrm>
                <a:off x="-99" y="3387"/>
                <a:ext cx="10" cy="11"/>
              </a:xfrm>
              <a:custGeom>
                <a:avLst/>
                <a:gdLst>
                  <a:gd name="T0" fmla="*/ 1 w 4"/>
                  <a:gd name="T1" fmla="*/ 2 h 5"/>
                  <a:gd name="T2" fmla="*/ 0 w 4"/>
                  <a:gd name="T3" fmla="*/ 5 h 5"/>
                  <a:gd name="T4" fmla="*/ 1 w 4"/>
                  <a:gd name="T5" fmla="*/ 5 h 5"/>
                  <a:gd name="T6" fmla="*/ 2 w 4"/>
                  <a:gd name="T7" fmla="*/ 3 h 5"/>
                  <a:gd name="T8" fmla="*/ 1 w 4"/>
                  <a:gd name="T9" fmla="*/ 2 h 5"/>
                  <a:gd name="T10" fmla="*/ 3 w 4"/>
                  <a:gd name="T11" fmla="*/ 0 h 5"/>
                  <a:gd name="T12" fmla="*/ 1 w 4"/>
                  <a:gd name="T13" fmla="*/ 2 h 5"/>
                  <a:gd name="T14" fmla="*/ 2 w 4"/>
                  <a:gd name="T15" fmla="*/ 3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2"/>
                    </a:moveTo>
                    <a:cubicBezTo>
                      <a:pt x="0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4"/>
                      <a:pt x="1" y="4"/>
                      <a:pt x="2" y="3"/>
                    </a:cubicBezTo>
                    <a:cubicBezTo>
                      <a:pt x="2" y="3"/>
                      <a:pt x="1" y="3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2" name="Freeform 10018"/>
              <p:cNvSpPr>
                <a:spLocks/>
              </p:cNvSpPr>
              <p:nvPr/>
            </p:nvSpPr>
            <p:spPr bwMode="auto">
              <a:xfrm>
                <a:off x="-97" y="3391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3" name="Freeform 10019"/>
              <p:cNvSpPr>
                <a:spLocks noEditPoints="1"/>
              </p:cNvSpPr>
              <p:nvPr/>
            </p:nvSpPr>
            <p:spPr bwMode="auto">
              <a:xfrm>
                <a:off x="-45" y="3387"/>
                <a:ext cx="15" cy="7"/>
              </a:xfrm>
              <a:custGeom>
                <a:avLst/>
                <a:gdLst>
                  <a:gd name="T0" fmla="*/ 1 w 6"/>
                  <a:gd name="T1" fmla="*/ 0 h 3"/>
                  <a:gd name="T2" fmla="*/ 0 w 6"/>
                  <a:gd name="T3" fmla="*/ 0 h 3"/>
                  <a:gd name="T4" fmla="*/ 5 w 6"/>
                  <a:gd name="T5" fmla="*/ 3 h 3"/>
                  <a:gd name="T6" fmla="*/ 5 w 6"/>
                  <a:gd name="T7" fmla="*/ 3 h 3"/>
                  <a:gd name="T8" fmla="*/ 1 w 6"/>
                  <a:gd name="T9" fmla="*/ 0 h 3"/>
                  <a:gd name="T10" fmla="*/ 1 w 6"/>
                  <a:gd name="T11" fmla="*/ 0 h 3"/>
                  <a:gd name="T12" fmla="*/ 1 w 6"/>
                  <a:gd name="T13" fmla="*/ 0 h 3"/>
                  <a:gd name="T14" fmla="*/ 6 w 6"/>
                  <a:gd name="T15" fmla="*/ 3 h 3"/>
                  <a:gd name="T16" fmla="*/ 6 w 6"/>
                  <a:gd name="T17" fmla="*/ 3 h 3"/>
                  <a:gd name="T18" fmla="*/ 1 w 6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3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4" name="Freeform 10020"/>
              <p:cNvSpPr>
                <a:spLocks/>
              </p:cNvSpPr>
              <p:nvPr/>
            </p:nvSpPr>
            <p:spPr bwMode="auto">
              <a:xfrm>
                <a:off x="-42" y="338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4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5" name="Freeform 10021"/>
              <p:cNvSpPr>
                <a:spLocks noEditPoints="1"/>
              </p:cNvSpPr>
              <p:nvPr/>
            </p:nvSpPr>
            <p:spPr bwMode="auto">
              <a:xfrm>
                <a:off x="-123" y="3387"/>
                <a:ext cx="156" cy="23"/>
              </a:xfrm>
              <a:custGeom>
                <a:avLst/>
                <a:gdLst>
                  <a:gd name="T0" fmla="*/ 14 w 66"/>
                  <a:gd name="T1" fmla="*/ 4 h 10"/>
                  <a:gd name="T2" fmla="*/ 13 w 66"/>
                  <a:gd name="T3" fmla="*/ 6 h 10"/>
                  <a:gd name="T4" fmla="*/ 19 w 66"/>
                  <a:gd name="T5" fmla="*/ 10 h 10"/>
                  <a:gd name="T6" fmla="*/ 20 w 66"/>
                  <a:gd name="T7" fmla="*/ 8 h 10"/>
                  <a:gd name="T8" fmla="*/ 14 w 66"/>
                  <a:gd name="T9" fmla="*/ 4 h 10"/>
                  <a:gd name="T10" fmla="*/ 16 w 66"/>
                  <a:gd name="T11" fmla="*/ 1 h 10"/>
                  <a:gd name="T12" fmla="*/ 14 w 66"/>
                  <a:gd name="T13" fmla="*/ 4 h 10"/>
                  <a:gd name="T14" fmla="*/ 21 w 66"/>
                  <a:gd name="T15" fmla="*/ 8 h 10"/>
                  <a:gd name="T16" fmla="*/ 22 w 66"/>
                  <a:gd name="T17" fmla="*/ 5 h 10"/>
                  <a:gd name="T18" fmla="*/ 16 w 66"/>
                  <a:gd name="T19" fmla="*/ 1 h 10"/>
                  <a:gd name="T20" fmla="*/ 46 w 66"/>
                  <a:gd name="T21" fmla="*/ 1 h 10"/>
                  <a:gd name="T22" fmla="*/ 44 w 66"/>
                  <a:gd name="T23" fmla="*/ 4 h 10"/>
                  <a:gd name="T24" fmla="*/ 45 w 66"/>
                  <a:gd name="T25" fmla="*/ 4 h 10"/>
                  <a:gd name="T26" fmla="*/ 47 w 66"/>
                  <a:gd name="T27" fmla="*/ 1 h 10"/>
                  <a:gd name="T28" fmla="*/ 46 w 66"/>
                  <a:gd name="T29" fmla="*/ 1 h 10"/>
                  <a:gd name="T30" fmla="*/ 31 w 66"/>
                  <a:gd name="T31" fmla="*/ 1 h 10"/>
                  <a:gd name="T32" fmla="*/ 29 w 66"/>
                  <a:gd name="T33" fmla="*/ 6 h 10"/>
                  <a:gd name="T34" fmla="*/ 29 w 66"/>
                  <a:gd name="T35" fmla="*/ 6 h 10"/>
                  <a:gd name="T36" fmla="*/ 32 w 66"/>
                  <a:gd name="T37" fmla="*/ 1 h 10"/>
                  <a:gd name="T38" fmla="*/ 31 w 66"/>
                  <a:gd name="T39" fmla="*/ 1 h 10"/>
                  <a:gd name="T40" fmla="*/ 1 w 66"/>
                  <a:gd name="T41" fmla="*/ 0 h 10"/>
                  <a:gd name="T42" fmla="*/ 0 w 66"/>
                  <a:gd name="T43" fmla="*/ 2 h 10"/>
                  <a:gd name="T44" fmla="*/ 7 w 66"/>
                  <a:gd name="T45" fmla="*/ 7 h 10"/>
                  <a:gd name="T46" fmla="*/ 8 w 66"/>
                  <a:gd name="T47" fmla="*/ 4 h 10"/>
                  <a:gd name="T48" fmla="*/ 1 w 66"/>
                  <a:gd name="T49" fmla="*/ 0 h 10"/>
                  <a:gd name="T50" fmla="*/ 64 w 66"/>
                  <a:gd name="T51" fmla="*/ 0 h 10"/>
                  <a:gd name="T52" fmla="*/ 62 w 66"/>
                  <a:gd name="T53" fmla="*/ 3 h 10"/>
                  <a:gd name="T54" fmla="*/ 64 w 66"/>
                  <a:gd name="T55" fmla="*/ 5 h 10"/>
                  <a:gd name="T56" fmla="*/ 66 w 66"/>
                  <a:gd name="T57" fmla="*/ 1 h 10"/>
                  <a:gd name="T58" fmla="*/ 64 w 66"/>
                  <a:gd name="T5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6" h="10">
                    <a:moveTo>
                      <a:pt x="14" y="4"/>
                    </a:moveTo>
                    <a:cubicBezTo>
                      <a:pt x="14" y="5"/>
                      <a:pt x="13" y="6"/>
                      <a:pt x="13" y="6"/>
                    </a:cubicBezTo>
                    <a:cubicBezTo>
                      <a:pt x="14" y="7"/>
                      <a:pt x="17" y="8"/>
                      <a:pt x="19" y="10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18" y="7"/>
                      <a:pt x="16" y="6"/>
                      <a:pt x="14" y="4"/>
                    </a:cubicBezTo>
                    <a:moveTo>
                      <a:pt x="16" y="1"/>
                    </a:moveTo>
                    <a:cubicBezTo>
                      <a:pt x="15" y="2"/>
                      <a:pt x="15" y="3"/>
                      <a:pt x="14" y="4"/>
                    </a:cubicBezTo>
                    <a:cubicBezTo>
                      <a:pt x="16" y="5"/>
                      <a:pt x="18" y="7"/>
                      <a:pt x="21" y="8"/>
                    </a:cubicBezTo>
                    <a:cubicBezTo>
                      <a:pt x="21" y="7"/>
                      <a:pt x="22" y="6"/>
                      <a:pt x="22" y="5"/>
                    </a:cubicBezTo>
                    <a:cubicBezTo>
                      <a:pt x="20" y="4"/>
                      <a:pt x="18" y="3"/>
                      <a:pt x="16" y="1"/>
                    </a:cubicBezTo>
                    <a:moveTo>
                      <a:pt x="46" y="1"/>
                    </a:moveTo>
                    <a:cubicBezTo>
                      <a:pt x="45" y="2"/>
                      <a:pt x="45" y="3"/>
                      <a:pt x="44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6" y="3"/>
                      <a:pt x="46" y="2"/>
                      <a:pt x="47" y="1"/>
                    </a:cubicBezTo>
                    <a:cubicBezTo>
                      <a:pt x="46" y="1"/>
                      <a:pt x="46" y="1"/>
                      <a:pt x="46" y="1"/>
                    </a:cubicBezTo>
                    <a:moveTo>
                      <a:pt x="31" y="1"/>
                    </a:moveTo>
                    <a:cubicBezTo>
                      <a:pt x="31" y="3"/>
                      <a:pt x="30" y="4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4"/>
                      <a:pt x="31" y="3"/>
                      <a:pt x="32" y="1"/>
                    </a:cubicBezTo>
                    <a:cubicBezTo>
                      <a:pt x="32" y="1"/>
                      <a:pt x="32" y="1"/>
                      <a:pt x="31" y="1"/>
                    </a:cubicBezTo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2" y="4"/>
                      <a:pt x="5" y="5"/>
                      <a:pt x="7" y="7"/>
                    </a:cubicBezTo>
                    <a:cubicBezTo>
                      <a:pt x="7" y="6"/>
                      <a:pt x="8" y="5"/>
                      <a:pt x="8" y="4"/>
                    </a:cubicBezTo>
                    <a:cubicBezTo>
                      <a:pt x="6" y="3"/>
                      <a:pt x="4" y="2"/>
                      <a:pt x="1" y="0"/>
                    </a:cubicBezTo>
                    <a:moveTo>
                      <a:pt x="64" y="0"/>
                    </a:moveTo>
                    <a:cubicBezTo>
                      <a:pt x="63" y="1"/>
                      <a:pt x="63" y="2"/>
                      <a:pt x="62" y="3"/>
                    </a:cubicBezTo>
                    <a:cubicBezTo>
                      <a:pt x="63" y="4"/>
                      <a:pt x="63" y="4"/>
                      <a:pt x="64" y="5"/>
                    </a:cubicBezTo>
                    <a:cubicBezTo>
                      <a:pt x="66" y="1"/>
                      <a:pt x="66" y="1"/>
                      <a:pt x="66" y="1"/>
                    </a:cubicBezTo>
                    <a:cubicBezTo>
                      <a:pt x="64" y="0"/>
                      <a:pt x="64" y="0"/>
                      <a:pt x="6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6" name="Freeform 10022"/>
              <p:cNvSpPr>
                <a:spLocks/>
              </p:cNvSpPr>
              <p:nvPr/>
            </p:nvSpPr>
            <p:spPr bwMode="auto">
              <a:xfrm>
                <a:off x="-89" y="3396"/>
                <a:ext cx="16" cy="9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6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7" y="4"/>
                    </a:cubicBezTo>
                    <a:cubicBezTo>
                      <a:pt x="4" y="3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7" name="Freeform 10023"/>
              <p:cNvSpPr>
                <a:spLocks noEditPoints="1"/>
              </p:cNvSpPr>
              <p:nvPr/>
            </p:nvSpPr>
            <p:spPr bwMode="auto">
              <a:xfrm>
                <a:off x="-130" y="3391"/>
                <a:ext cx="185" cy="24"/>
              </a:xfrm>
              <a:custGeom>
                <a:avLst/>
                <a:gdLst>
                  <a:gd name="T0" fmla="*/ 0 w 78"/>
                  <a:gd name="T1" fmla="*/ 6 h 10"/>
                  <a:gd name="T2" fmla="*/ 0 w 78"/>
                  <a:gd name="T3" fmla="*/ 6 h 10"/>
                  <a:gd name="T4" fmla="*/ 7 w 78"/>
                  <a:gd name="T5" fmla="*/ 10 h 10"/>
                  <a:gd name="T6" fmla="*/ 7 w 78"/>
                  <a:gd name="T7" fmla="*/ 10 h 10"/>
                  <a:gd name="T8" fmla="*/ 0 w 78"/>
                  <a:gd name="T9" fmla="*/ 6 h 10"/>
                  <a:gd name="T10" fmla="*/ 2 w 78"/>
                  <a:gd name="T11" fmla="*/ 3 h 10"/>
                  <a:gd name="T12" fmla="*/ 1 w 78"/>
                  <a:gd name="T13" fmla="*/ 4 h 10"/>
                  <a:gd name="T14" fmla="*/ 8 w 78"/>
                  <a:gd name="T15" fmla="*/ 8 h 10"/>
                  <a:gd name="T16" fmla="*/ 9 w 78"/>
                  <a:gd name="T17" fmla="*/ 7 h 10"/>
                  <a:gd name="T18" fmla="*/ 2 w 78"/>
                  <a:gd name="T19" fmla="*/ 3 h 10"/>
                  <a:gd name="T20" fmla="*/ 3 w 78"/>
                  <a:gd name="T21" fmla="*/ 1 h 10"/>
                  <a:gd name="T22" fmla="*/ 2 w 78"/>
                  <a:gd name="T23" fmla="*/ 1 h 10"/>
                  <a:gd name="T24" fmla="*/ 9 w 78"/>
                  <a:gd name="T25" fmla="*/ 6 h 10"/>
                  <a:gd name="T26" fmla="*/ 10 w 78"/>
                  <a:gd name="T27" fmla="*/ 5 h 10"/>
                  <a:gd name="T28" fmla="*/ 3 w 78"/>
                  <a:gd name="T29" fmla="*/ 1 h 10"/>
                  <a:gd name="T30" fmla="*/ 52 w 78"/>
                  <a:gd name="T31" fmla="*/ 1 h 10"/>
                  <a:gd name="T32" fmla="*/ 50 w 78"/>
                  <a:gd name="T33" fmla="*/ 4 h 10"/>
                  <a:gd name="T34" fmla="*/ 51 w 78"/>
                  <a:gd name="T35" fmla="*/ 4 h 10"/>
                  <a:gd name="T36" fmla="*/ 53 w 78"/>
                  <a:gd name="T37" fmla="*/ 1 h 10"/>
                  <a:gd name="T38" fmla="*/ 52 w 78"/>
                  <a:gd name="T39" fmla="*/ 1 h 10"/>
                  <a:gd name="T40" fmla="*/ 51 w 78"/>
                  <a:gd name="T41" fmla="*/ 0 h 10"/>
                  <a:gd name="T42" fmla="*/ 49 w 78"/>
                  <a:gd name="T43" fmla="*/ 3 h 10"/>
                  <a:gd name="T44" fmla="*/ 50 w 78"/>
                  <a:gd name="T45" fmla="*/ 3 h 10"/>
                  <a:gd name="T46" fmla="*/ 51 w 78"/>
                  <a:gd name="T47" fmla="*/ 0 h 10"/>
                  <a:gd name="T48" fmla="*/ 51 w 78"/>
                  <a:gd name="T49" fmla="*/ 0 h 10"/>
                  <a:gd name="T50" fmla="*/ 70 w 78"/>
                  <a:gd name="T51" fmla="*/ 0 h 10"/>
                  <a:gd name="T52" fmla="*/ 68 w 78"/>
                  <a:gd name="T53" fmla="*/ 3 h 10"/>
                  <a:gd name="T54" fmla="*/ 74 w 78"/>
                  <a:gd name="T55" fmla="*/ 6 h 10"/>
                  <a:gd name="T56" fmla="*/ 76 w 78"/>
                  <a:gd name="T57" fmla="*/ 7 h 10"/>
                  <a:gd name="T58" fmla="*/ 77 w 78"/>
                  <a:gd name="T59" fmla="*/ 5 h 10"/>
                  <a:gd name="T60" fmla="*/ 78 w 78"/>
                  <a:gd name="T61" fmla="*/ 5 h 10"/>
                  <a:gd name="T62" fmla="*/ 72 w 78"/>
                  <a:gd name="T63" fmla="*/ 1 h 10"/>
                  <a:gd name="T64" fmla="*/ 70 w 78"/>
                  <a:gd name="T65" fmla="*/ 0 h 10"/>
                  <a:gd name="T66" fmla="*/ 36 w 78"/>
                  <a:gd name="T67" fmla="*/ 0 h 10"/>
                  <a:gd name="T68" fmla="*/ 33 w 78"/>
                  <a:gd name="T69" fmla="*/ 4 h 10"/>
                  <a:gd name="T70" fmla="*/ 38 w 78"/>
                  <a:gd name="T71" fmla="*/ 7 h 10"/>
                  <a:gd name="T72" fmla="*/ 41 w 78"/>
                  <a:gd name="T73" fmla="*/ 2 h 10"/>
                  <a:gd name="T74" fmla="*/ 36 w 78"/>
                  <a:gd name="T7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8" h="10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2" y="7"/>
                      <a:pt x="4" y="9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8"/>
                      <a:pt x="2" y="7"/>
                      <a:pt x="0" y="6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3" y="5"/>
                      <a:pt x="6" y="6"/>
                      <a:pt x="8" y="8"/>
                    </a:cubicBezTo>
                    <a:cubicBezTo>
                      <a:pt x="8" y="7"/>
                      <a:pt x="8" y="7"/>
                      <a:pt x="9" y="7"/>
                    </a:cubicBezTo>
                    <a:cubicBezTo>
                      <a:pt x="6" y="5"/>
                      <a:pt x="4" y="4"/>
                      <a:pt x="2" y="3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10" y="5"/>
                      <a:pt x="10" y="5"/>
                    </a:cubicBezTo>
                    <a:cubicBezTo>
                      <a:pt x="7" y="4"/>
                      <a:pt x="5" y="2"/>
                      <a:pt x="3" y="1"/>
                    </a:cubicBezTo>
                    <a:moveTo>
                      <a:pt x="52" y="1"/>
                    </a:moveTo>
                    <a:cubicBezTo>
                      <a:pt x="51" y="2"/>
                      <a:pt x="51" y="3"/>
                      <a:pt x="50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1" y="0"/>
                    </a:moveTo>
                    <a:cubicBezTo>
                      <a:pt x="51" y="1"/>
                      <a:pt x="50" y="2"/>
                      <a:pt x="49" y="3"/>
                    </a:cubicBezTo>
                    <a:cubicBezTo>
                      <a:pt x="50" y="3"/>
                      <a:pt x="50" y="3"/>
                      <a:pt x="50" y="3"/>
                    </a:cubicBezTo>
                    <a:cubicBezTo>
                      <a:pt x="50" y="2"/>
                      <a:pt x="51" y="1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  <a:moveTo>
                      <a:pt x="70" y="0"/>
                    </a:moveTo>
                    <a:cubicBezTo>
                      <a:pt x="70" y="1"/>
                      <a:pt x="69" y="2"/>
                      <a:pt x="68" y="3"/>
                    </a:cubicBezTo>
                    <a:cubicBezTo>
                      <a:pt x="70" y="4"/>
                      <a:pt x="72" y="5"/>
                      <a:pt x="74" y="6"/>
                    </a:cubicBezTo>
                    <a:cubicBezTo>
                      <a:pt x="74" y="6"/>
                      <a:pt x="75" y="7"/>
                      <a:pt x="76" y="7"/>
                    </a:cubicBezTo>
                    <a:cubicBezTo>
                      <a:pt x="77" y="5"/>
                      <a:pt x="77" y="5"/>
                      <a:pt x="77" y="5"/>
                    </a:cubicBezTo>
                    <a:cubicBezTo>
                      <a:pt x="78" y="5"/>
                      <a:pt x="78" y="5"/>
                      <a:pt x="78" y="5"/>
                    </a:cubicBezTo>
                    <a:cubicBezTo>
                      <a:pt x="72" y="1"/>
                      <a:pt x="72" y="1"/>
                      <a:pt x="72" y="1"/>
                    </a:cubicBezTo>
                    <a:cubicBezTo>
                      <a:pt x="70" y="0"/>
                      <a:pt x="70" y="0"/>
                      <a:pt x="70" y="0"/>
                    </a:cubicBezTo>
                    <a:moveTo>
                      <a:pt x="36" y="0"/>
                    </a:moveTo>
                    <a:cubicBezTo>
                      <a:pt x="35" y="1"/>
                      <a:pt x="34" y="3"/>
                      <a:pt x="33" y="4"/>
                    </a:cubicBezTo>
                    <a:cubicBezTo>
                      <a:pt x="34" y="5"/>
                      <a:pt x="36" y="6"/>
                      <a:pt x="38" y="7"/>
                    </a:cubicBezTo>
                    <a:cubicBezTo>
                      <a:pt x="39" y="6"/>
                      <a:pt x="40" y="4"/>
                      <a:pt x="41" y="2"/>
                    </a:cubicBezTo>
                    <a:cubicBezTo>
                      <a:pt x="39" y="1"/>
                      <a:pt x="37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8" name="Freeform 10024"/>
              <p:cNvSpPr>
                <a:spLocks noEditPoints="1"/>
              </p:cNvSpPr>
              <p:nvPr/>
            </p:nvSpPr>
            <p:spPr bwMode="auto">
              <a:xfrm>
                <a:off x="-130" y="3394"/>
                <a:ext cx="22" cy="21"/>
              </a:xfrm>
              <a:custGeom>
                <a:avLst/>
                <a:gdLst>
                  <a:gd name="T0" fmla="*/ 1 w 9"/>
                  <a:gd name="T1" fmla="*/ 3 h 9"/>
                  <a:gd name="T2" fmla="*/ 0 w 9"/>
                  <a:gd name="T3" fmla="*/ 5 h 9"/>
                  <a:gd name="T4" fmla="*/ 7 w 9"/>
                  <a:gd name="T5" fmla="*/ 9 h 9"/>
                  <a:gd name="T6" fmla="*/ 8 w 9"/>
                  <a:gd name="T7" fmla="*/ 8 h 9"/>
                  <a:gd name="T8" fmla="*/ 1 w 9"/>
                  <a:gd name="T9" fmla="*/ 3 h 9"/>
                  <a:gd name="T10" fmla="*/ 1 w 9"/>
                  <a:gd name="T11" fmla="*/ 3 h 9"/>
                  <a:gd name="T12" fmla="*/ 1 w 9"/>
                  <a:gd name="T13" fmla="*/ 3 h 9"/>
                  <a:gd name="T14" fmla="*/ 8 w 9"/>
                  <a:gd name="T15" fmla="*/ 7 h 9"/>
                  <a:gd name="T16" fmla="*/ 8 w 9"/>
                  <a:gd name="T17" fmla="*/ 7 h 9"/>
                  <a:gd name="T18" fmla="*/ 1 w 9"/>
                  <a:gd name="T19" fmla="*/ 3 h 9"/>
                  <a:gd name="T20" fmla="*/ 2 w 9"/>
                  <a:gd name="T21" fmla="*/ 0 h 9"/>
                  <a:gd name="T22" fmla="*/ 2 w 9"/>
                  <a:gd name="T23" fmla="*/ 2 h 9"/>
                  <a:gd name="T24" fmla="*/ 9 w 9"/>
                  <a:gd name="T25" fmla="*/ 6 h 9"/>
                  <a:gd name="T26" fmla="*/ 9 w 9"/>
                  <a:gd name="T27" fmla="*/ 5 h 9"/>
                  <a:gd name="T28" fmla="*/ 2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1" y="3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2" y="6"/>
                      <a:pt x="5" y="7"/>
                      <a:pt x="7" y="9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5" y="6"/>
                      <a:pt x="3" y="5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5"/>
                      <a:pt x="5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5"/>
                      <a:pt x="3" y="4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4" y="3"/>
                      <a:pt x="6" y="4"/>
                      <a:pt x="9" y="6"/>
                    </a:cubicBezTo>
                    <a:cubicBezTo>
                      <a:pt x="9" y="6"/>
                      <a:pt x="9" y="5"/>
                      <a:pt x="9" y="5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9" name="Freeform 10025"/>
              <p:cNvSpPr>
                <a:spLocks/>
              </p:cNvSpPr>
              <p:nvPr/>
            </p:nvSpPr>
            <p:spPr bwMode="auto">
              <a:xfrm>
                <a:off x="-127" y="3401"/>
                <a:ext cx="16" cy="11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0 h 5"/>
                  <a:gd name="T4" fmla="*/ 7 w 7"/>
                  <a:gd name="T5" fmla="*/ 5 h 5"/>
                  <a:gd name="T6" fmla="*/ 7 w 7"/>
                  <a:gd name="T7" fmla="*/ 4 h 5"/>
                  <a:gd name="T8" fmla="*/ 0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4" y="3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4" y="3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0" name="Freeform 10026"/>
              <p:cNvSpPr>
                <a:spLocks noEditPoints="1"/>
              </p:cNvSpPr>
              <p:nvPr/>
            </p:nvSpPr>
            <p:spPr bwMode="auto">
              <a:xfrm>
                <a:off x="-104" y="3394"/>
                <a:ext cx="109" cy="11"/>
              </a:xfrm>
              <a:custGeom>
                <a:avLst/>
                <a:gdLst>
                  <a:gd name="T0" fmla="*/ 35 w 46"/>
                  <a:gd name="T1" fmla="*/ 2 h 5"/>
                  <a:gd name="T2" fmla="*/ 35 w 46"/>
                  <a:gd name="T3" fmla="*/ 2 h 5"/>
                  <a:gd name="T4" fmla="*/ 36 w 46"/>
                  <a:gd name="T5" fmla="*/ 3 h 5"/>
                  <a:gd name="T6" fmla="*/ 36 w 46"/>
                  <a:gd name="T7" fmla="*/ 3 h 5"/>
                  <a:gd name="T8" fmla="*/ 35 w 46"/>
                  <a:gd name="T9" fmla="*/ 2 h 5"/>
                  <a:gd name="T10" fmla="*/ 1 w 46"/>
                  <a:gd name="T11" fmla="*/ 2 h 5"/>
                  <a:gd name="T12" fmla="*/ 0 w 46"/>
                  <a:gd name="T13" fmla="*/ 4 h 5"/>
                  <a:gd name="T14" fmla="*/ 1 w 46"/>
                  <a:gd name="T15" fmla="*/ 5 h 5"/>
                  <a:gd name="T16" fmla="*/ 2 w 46"/>
                  <a:gd name="T17" fmla="*/ 3 h 5"/>
                  <a:gd name="T18" fmla="*/ 1 w 46"/>
                  <a:gd name="T19" fmla="*/ 2 h 5"/>
                  <a:gd name="T20" fmla="*/ 44 w 46"/>
                  <a:gd name="T21" fmla="*/ 2 h 5"/>
                  <a:gd name="T22" fmla="*/ 43 w 46"/>
                  <a:gd name="T23" fmla="*/ 4 h 5"/>
                  <a:gd name="T24" fmla="*/ 44 w 46"/>
                  <a:gd name="T25" fmla="*/ 5 h 5"/>
                  <a:gd name="T26" fmla="*/ 46 w 46"/>
                  <a:gd name="T27" fmla="*/ 3 h 5"/>
                  <a:gd name="T28" fmla="*/ 44 w 46"/>
                  <a:gd name="T29" fmla="*/ 2 h 5"/>
                  <a:gd name="T30" fmla="*/ 42 w 46"/>
                  <a:gd name="T31" fmla="*/ 1 h 5"/>
                  <a:gd name="T32" fmla="*/ 40 w 46"/>
                  <a:gd name="T33" fmla="*/ 3 h 5"/>
                  <a:gd name="T34" fmla="*/ 41 w 46"/>
                  <a:gd name="T35" fmla="*/ 4 h 5"/>
                  <a:gd name="T36" fmla="*/ 43 w 46"/>
                  <a:gd name="T37" fmla="*/ 1 h 5"/>
                  <a:gd name="T38" fmla="*/ 42 w 46"/>
                  <a:gd name="T39" fmla="*/ 1 h 5"/>
                  <a:gd name="T40" fmla="*/ 16 w 46"/>
                  <a:gd name="T41" fmla="*/ 0 h 5"/>
                  <a:gd name="T42" fmla="*/ 15 w 46"/>
                  <a:gd name="T43" fmla="*/ 2 h 5"/>
                  <a:gd name="T44" fmla="*/ 19 w 46"/>
                  <a:gd name="T45" fmla="*/ 5 h 5"/>
                  <a:gd name="T46" fmla="*/ 20 w 46"/>
                  <a:gd name="T47" fmla="*/ 3 h 5"/>
                  <a:gd name="T48" fmla="*/ 16 w 46"/>
                  <a:gd name="T4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5">
                    <a:moveTo>
                      <a:pt x="35" y="2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2"/>
                      <a:pt x="35" y="2"/>
                    </a:cubicBezTo>
                    <a:moveTo>
                      <a:pt x="1" y="2"/>
                    </a:moveTo>
                    <a:cubicBezTo>
                      <a:pt x="1" y="3"/>
                      <a:pt x="0" y="4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4"/>
                      <a:pt x="2" y="3"/>
                      <a:pt x="2" y="3"/>
                    </a:cubicBezTo>
                    <a:cubicBezTo>
                      <a:pt x="2" y="2"/>
                      <a:pt x="2" y="2"/>
                      <a:pt x="1" y="2"/>
                    </a:cubicBezTo>
                    <a:moveTo>
                      <a:pt x="44" y="2"/>
                    </a:moveTo>
                    <a:cubicBezTo>
                      <a:pt x="44" y="3"/>
                      <a:pt x="43" y="4"/>
                      <a:pt x="43" y="4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5" y="5"/>
                      <a:pt x="45" y="4"/>
                      <a:pt x="46" y="3"/>
                    </a:cubicBezTo>
                    <a:cubicBezTo>
                      <a:pt x="45" y="3"/>
                      <a:pt x="45" y="2"/>
                      <a:pt x="44" y="2"/>
                    </a:cubicBezTo>
                    <a:moveTo>
                      <a:pt x="42" y="1"/>
                    </a:moveTo>
                    <a:cubicBezTo>
                      <a:pt x="42" y="1"/>
                      <a:pt x="41" y="2"/>
                      <a:pt x="40" y="3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2" y="3"/>
                      <a:pt x="42" y="2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moveTo>
                      <a:pt x="16" y="0"/>
                    </a:moveTo>
                    <a:cubicBezTo>
                      <a:pt x="15" y="1"/>
                      <a:pt x="15" y="1"/>
                      <a:pt x="15" y="2"/>
                    </a:cubicBezTo>
                    <a:cubicBezTo>
                      <a:pt x="16" y="3"/>
                      <a:pt x="18" y="4"/>
                      <a:pt x="19" y="5"/>
                    </a:cubicBezTo>
                    <a:cubicBezTo>
                      <a:pt x="20" y="4"/>
                      <a:pt x="20" y="3"/>
                      <a:pt x="20" y="3"/>
                    </a:cubicBezTo>
                    <a:cubicBezTo>
                      <a:pt x="19" y="2"/>
                      <a:pt x="17" y="1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1" name="Freeform 10027"/>
              <p:cNvSpPr>
                <a:spLocks/>
              </p:cNvSpPr>
              <p:nvPr/>
            </p:nvSpPr>
            <p:spPr bwMode="auto">
              <a:xfrm>
                <a:off x="-21" y="3398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2" name="Freeform 10028"/>
              <p:cNvSpPr>
                <a:spLocks noEditPoints="1"/>
              </p:cNvSpPr>
              <p:nvPr/>
            </p:nvSpPr>
            <p:spPr bwMode="auto">
              <a:xfrm>
                <a:off x="-78" y="3398"/>
                <a:ext cx="19" cy="19"/>
              </a:xfrm>
              <a:custGeom>
                <a:avLst/>
                <a:gdLst>
                  <a:gd name="T0" fmla="*/ 2 w 8"/>
                  <a:gd name="T1" fmla="*/ 3 h 8"/>
                  <a:gd name="T2" fmla="*/ 0 w 8"/>
                  <a:gd name="T3" fmla="*/ 5 h 8"/>
                  <a:gd name="T4" fmla="*/ 1 w 8"/>
                  <a:gd name="T5" fmla="*/ 5 h 8"/>
                  <a:gd name="T6" fmla="*/ 5 w 8"/>
                  <a:gd name="T7" fmla="*/ 8 h 8"/>
                  <a:gd name="T8" fmla="*/ 6 w 8"/>
                  <a:gd name="T9" fmla="*/ 6 h 8"/>
                  <a:gd name="T10" fmla="*/ 2 w 8"/>
                  <a:gd name="T11" fmla="*/ 3 h 8"/>
                  <a:gd name="T12" fmla="*/ 3 w 8"/>
                  <a:gd name="T13" fmla="*/ 0 h 8"/>
                  <a:gd name="T14" fmla="*/ 2 w 8"/>
                  <a:gd name="T15" fmla="*/ 3 h 8"/>
                  <a:gd name="T16" fmla="*/ 6 w 8"/>
                  <a:gd name="T17" fmla="*/ 6 h 8"/>
                  <a:gd name="T18" fmla="*/ 8 w 8"/>
                  <a:gd name="T19" fmla="*/ 3 h 8"/>
                  <a:gd name="T20" fmla="*/ 3 w 8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1" y="4"/>
                      <a:pt x="1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5" y="7"/>
                      <a:pt x="6" y="7"/>
                      <a:pt x="6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3"/>
                    </a:cubicBezTo>
                    <a:cubicBezTo>
                      <a:pt x="3" y="4"/>
                      <a:pt x="5" y="5"/>
                      <a:pt x="6" y="6"/>
                    </a:cubicBezTo>
                    <a:cubicBezTo>
                      <a:pt x="7" y="5"/>
                      <a:pt x="7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3" name="Freeform 10029"/>
              <p:cNvSpPr>
                <a:spLocks/>
              </p:cNvSpPr>
              <p:nvPr/>
            </p:nvSpPr>
            <p:spPr bwMode="auto">
              <a:xfrm>
                <a:off x="-73" y="3405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4" name="Freeform 10030"/>
              <p:cNvSpPr>
                <a:spLocks noEditPoints="1"/>
              </p:cNvSpPr>
              <p:nvPr/>
            </p:nvSpPr>
            <p:spPr bwMode="auto">
              <a:xfrm>
                <a:off x="-92" y="3401"/>
                <a:ext cx="118" cy="4"/>
              </a:xfrm>
              <a:custGeom>
                <a:avLst/>
                <a:gdLst>
                  <a:gd name="T0" fmla="*/ 32 w 50"/>
                  <a:gd name="T1" fmla="*/ 1 h 2"/>
                  <a:gd name="T2" fmla="*/ 32 w 50"/>
                  <a:gd name="T3" fmla="*/ 1 h 2"/>
                  <a:gd name="T4" fmla="*/ 33 w 50"/>
                  <a:gd name="T5" fmla="*/ 1 h 2"/>
                  <a:gd name="T6" fmla="*/ 33 w 50"/>
                  <a:gd name="T7" fmla="*/ 1 h 2"/>
                  <a:gd name="T8" fmla="*/ 32 w 50"/>
                  <a:gd name="T9" fmla="*/ 1 h 2"/>
                  <a:gd name="T10" fmla="*/ 0 w 50"/>
                  <a:gd name="T11" fmla="*/ 0 h 2"/>
                  <a:gd name="T12" fmla="*/ 0 w 50"/>
                  <a:gd name="T13" fmla="*/ 0 h 2"/>
                  <a:gd name="T14" fmla="*/ 0 w 50"/>
                  <a:gd name="T15" fmla="*/ 1 h 2"/>
                  <a:gd name="T16" fmla="*/ 0 w 50"/>
                  <a:gd name="T17" fmla="*/ 0 h 2"/>
                  <a:gd name="T18" fmla="*/ 16 w 50"/>
                  <a:gd name="T19" fmla="*/ 0 h 2"/>
                  <a:gd name="T20" fmla="*/ 14 w 50"/>
                  <a:gd name="T21" fmla="*/ 2 h 2"/>
                  <a:gd name="T22" fmla="*/ 15 w 50"/>
                  <a:gd name="T23" fmla="*/ 2 h 2"/>
                  <a:gd name="T24" fmla="*/ 16 w 50"/>
                  <a:gd name="T25" fmla="*/ 0 h 2"/>
                  <a:gd name="T26" fmla="*/ 16 w 50"/>
                  <a:gd name="T27" fmla="*/ 0 h 2"/>
                  <a:gd name="T28" fmla="*/ 47 w 50"/>
                  <a:gd name="T29" fmla="*/ 0 h 2"/>
                  <a:gd name="T30" fmla="*/ 47 w 50"/>
                  <a:gd name="T31" fmla="*/ 0 h 2"/>
                  <a:gd name="T32" fmla="*/ 50 w 50"/>
                  <a:gd name="T33" fmla="*/ 1 h 2"/>
                  <a:gd name="T34" fmla="*/ 50 w 50"/>
                  <a:gd name="T35" fmla="*/ 1 h 2"/>
                  <a:gd name="T36" fmla="*/ 47 w 50"/>
                  <a:gd name="T3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" h="2">
                    <a:moveTo>
                      <a:pt x="32" y="1"/>
                    </a:moveTo>
                    <a:cubicBezTo>
                      <a:pt x="32" y="1"/>
                      <a:pt x="32" y="1"/>
                      <a:pt x="32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moveTo>
                      <a:pt x="16" y="0"/>
                    </a:moveTo>
                    <a:cubicBezTo>
                      <a:pt x="15" y="1"/>
                      <a:pt x="15" y="1"/>
                      <a:pt x="14" y="2"/>
                    </a:cubicBezTo>
                    <a:cubicBezTo>
                      <a:pt x="14" y="2"/>
                      <a:pt x="15" y="2"/>
                      <a:pt x="15" y="2"/>
                    </a:cubicBezTo>
                    <a:cubicBezTo>
                      <a:pt x="15" y="2"/>
                      <a:pt x="16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47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9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49" y="1"/>
                      <a:pt x="48" y="0"/>
                      <a:pt x="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5" name="Freeform 10031"/>
              <p:cNvSpPr>
                <a:spLocks/>
              </p:cNvSpPr>
              <p:nvPr/>
            </p:nvSpPr>
            <p:spPr bwMode="auto">
              <a:xfrm>
                <a:off x="-16" y="340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6" name="Freeform 10032"/>
              <p:cNvSpPr>
                <a:spLocks noEditPoints="1"/>
              </p:cNvSpPr>
              <p:nvPr/>
            </p:nvSpPr>
            <p:spPr bwMode="auto">
              <a:xfrm>
                <a:off x="-97" y="3403"/>
                <a:ext cx="86" cy="14"/>
              </a:xfrm>
              <a:custGeom>
                <a:avLst/>
                <a:gdLst>
                  <a:gd name="T0" fmla="*/ 35 w 36"/>
                  <a:gd name="T1" fmla="*/ 0 h 6"/>
                  <a:gd name="T2" fmla="*/ 35 w 36"/>
                  <a:gd name="T3" fmla="*/ 0 h 6"/>
                  <a:gd name="T4" fmla="*/ 36 w 36"/>
                  <a:gd name="T5" fmla="*/ 1 h 6"/>
                  <a:gd name="T6" fmla="*/ 36 w 36"/>
                  <a:gd name="T7" fmla="*/ 0 h 6"/>
                  <a:gd name="T8" fmla="*/ 35 w 36"/>
                  <a:gd name="T9" fmla="*/ 0 h 6"/>
                  <a:gd name="T10" fmla="*/ 1 w 36"/>
                  <a:gd name="T11" fmla="*/ 0 h 6"/>
                  <a:gd name="T12" fmla="*/ 0 w 36"/>
                  <a:gd name="T13" fmla="*/ 2 h 6"/>
                  <a:gd name="T14" fmla="*/ 6 w 36"/>
                  <a:gd name="T15" fmla="*/ 6 h 6"/>
                  <a:gd name="T16" fmla="*/ 8 w 36"/>
                  <a:gd name="T17" fmla="*/ 4 h 6"/>
                  <a:gd name="T18" fmla="*/ 1 w 36"/>
                  <a:gd name="T19" fmla="*/ 0 h 6"/>
                  <a:gd name="T20" fmla="*/ 19 w 36"/>
                  <a:gd name="T21" fmla="*/ 0 h 6"/>
                  <a:gd name="T22" fmla="*/ 17 w 36"/>
                  <a:gd name="T23" fmla="*/ 2 h 6"/>
                  <a:gd name="T24" fmla="*/ 22 w 36"/>
                  <a:gd name="T25" fmla="*/ 5 h 6"/>
                  <a:gd name="T26" fmla="*/ 24 w 36"/>
                  <a:gd name="T27" fmla="*/ 3 h 6"/>
                  <a:gd name="T28" fmla="*/ 19 w 36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6">
                    <a:moveTo>
                      <a:pt x="35" y="0"/>
                    </a:move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6" y="0"/>
                      <a:pt x="36" y="1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6" y="0"/>
                      <a:pt x="35" y="0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2" y="4"/>
                      <a:pt x="4" y="5"/>
                      <a:pt x="6" y="6"/>
                    </a:cubicBezTo>
                    <a:cubicBezTo>
                      <a:pt x="7" y="5"/>
                      <a:pt x="7" y="4"/>
                      <a:pt x="8" y="4"/>
                    </a:cubicBezTo>
                    <a:cubicBezTo>
                      <a:pt x="6" y="2"/>
                      <a:pt x="4" y="1"/>
                      <a:pt x="1" y="0"/>
                    </a:cubicBezTo>
                    <a:moveTo>
                      <a:pt x="19" y="0"/>
                    </a:moveTo>
                    <a:cubicBezTo>
                      <a:pt x="18" y="0"/>
                      <a:pt x="18" y="1"/>
                      <a:pt x="17" y="2"/>
                    </a:cubicBezTo>
                    <a:cubicBezTo>
                      <a:pt x="19" y="3"/>
                      <a:pt x="21" y="4"/>
                      <a:pt x="22" y="5"/>
                    </a:cubicBezTo>
                    <a:cubicBezTo>
                      <a:pt x="23" y="4"/>
                      <a:pt x="23" y="3"/>
                      <a:pt x="24" y="3"/>
                    </a:cubicBezTo>
                    <a:cubicBezTo>
                      <a:pt x="22" y="2"/>
                      <a:pt x="20" y="1"/>
                      <a:pt x="1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7" name="Freeform 10033"/>
              <p:cNvSpPr>
                <a:spLocks/>
              </p:cNvSpPr>
              <p:nvPr/>
            </p:nvSpPr>
            <p:spPr bwMode="auto">
              <a:xfrm>
                <a:off x="-14" y="340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8" name="Freeform 10034"/>
              <p:cNvSpPr>
                <a:spLocks noEditPoints="1"/>
              </p:cNvSpPr>
              <p:nvPr/>
            </p:nvSpPr>
            <p:spPr bwMode="auto">
              <a:xfrm>
                <a:off x="-111" y="3403"/>
                <a:ext cx="159" cy="14"/>
              </a:xfrm>
              <a:custGeom>
                <a:avLst/>
                <a:gdLst>
                  <a:gd name="T0" fmla="*/ 0 w 67"/>
                  <a:gd name="T1" fmla="*/ 5 h 6"/>
                  <a:gd name="T2" fmla="*/ 0 w 67"/>
                  <a:gd name="T3" fmla="*/ 6 h 6"/>
                  <a:gd name="T4" fmla="*/ 1 w 67"/>
                  <a:gd name="T5" fmla="*/ 6 h 6"/>
                  <a:gd name="T6" fmla="*/ 1 w 67"/>
                  <a:gd name="T7" fmla="*/ 6 h 6"/>
                  <a:gd name="T8" fmla="*/ 0 w 67"/>
                  <a:gd name="T9" fmla="*/ 5 h 6"/>
                  <a:gd name="T10" fmla="*/ 2 w 67"/>
                  <a:gd name="T11" fmla="*/ 3 h 6"/>
                  <a:gd name="T12" fmla="*/ 1 w 67"/>
                  <a:gd name="T13" fmla="*/ 3 h 6"/>
                  <a:gd name="T14" fmla="*/ 2 w 67"/>
                  <a:gd name="T15" fmla="*/ 4 h 6"/>
                  <a:gd name="T16" fmla="*/ 3 w 67"/>
                  <a:gd name="T17" fmla="*/ 3 h 6"/>
                  <a:gd name="T18" fmla="*/ 2 w 67"/>
                  <a:gd name="T19" fmla="*/ 3 h 6"/>
                  <a:gd name="T20" fmla="*/ 3 w 67"/>
                  <a:gd name="T21" fmla="*/ 1 h 6"/>
                  <a:gd name="T22" fmla="*/ 2 w 67"/>
                  <a:gd name="T23" fmla="*/ 1 h 6"/>
                  <a:gd name="T24" fmla="*/ 3 w 67"/>
                  <a:gd name="T25" fmla="*/ 2 h 6"/>
                  <a:gd name="T26" fmla="*/ 4 w 67"/>
                  <a:gd name="T27" fmla="*/ 1 h 6"/>
                  <a:gd name="T28" fmla="*/ 3 w 67"/>
                  <a:gd name="T29" fmla="*/ 1 h 6"/>
                  <a:gd name="T30" fmla="*/ 59 w 67"/>
                  <a:gd name="T31" fmla="*/ 1 h 6"/>
                  <a:gd name="T32" fmla="*/ 59 w 67"/>
                  <a:gd name="T33" fmla="*/ 1 h 6"/>
                  <a:gd name="T34" fmla="*/ 66 w 67"/>
                  <a:gd name="T35" fmla="*/ 5 h 6"/>
                  <a:gd name="T36" fmla="*/ 67 w 67"/>
                  <a:gd name="T37" fmla="*/ 5 h 6"/>
                  <a:gd name="T38" fmla="*/ 59 w 67"/>
                  <a:gd name="T39" fmla="*/ 1 h 6"/>
                  <a:gd name="T40" fmla="*/ 37 w 67"/>
                  <a:gd name="T41" fmla="*/ 0 h 6"/>
                  <a:gd name="T42" fmla="*/ 34 w 67"/>
                  <a:gd name="T43" fmla="*/ 5 h 6"/>
                  <a:gd name="T44" fmla="*/ 35 w 67"/>
                  <a:gd name="T45" fmla="*/ 6 h 6"/>
                  <a:gd name="T46" fmla="*/ 38 w 67"/>
                  <a:gd name="T47" fmla="*/ 0 h 6"/>
                  <a:gd name="T48" fmla="*/ 37 w 67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7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5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9" y="1"/>
                    </a:moveTo>
                    <a:cubicBezTo>
                      <a:pt x="59" y="1"/>
                      <a:pt x="59" y="1"/>
                      <a:pt x="59" y="1"/>
                    </a:cubicBezTo>
                    <a:cubicBezTo>
                      <a:pt x="61" y="2"/>
                      <a:pt x="64" y="4"/>
                      <a:pt x="66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4" y="3"/>
                      <a:pt x="61" y="2"/>
                      <a:pt x="59" y="1"/>
                    </a:cubicBezTo>
                    <a:moveTo>
                      <a:pt x="37" y="0"/>
                    </a:moveTo>
                    <a:cubicBezTo>
                      <a:pt x="36" y="2"/>
                      <a:pt x="35" y="4"/>
                      <a:pt x="34" y="5"/>
                    </a:cubicBezTo>
                    <a:cubicBezTo>
                      <a:pt x="34" y="5"/>
                      <a:pt x="35" y="6"/>
                      <a:pt x="35" y="6"/>
                    </a:cubicBezTo>
                    <a:cubicBezTo>
                      <a:pt x="36" y="4"/>
                      <a:pt x="37" y="2"/>
                      <a:pt x="38" y="0"/>
                    </a:cubicBezTo>
                    <a:cubicBezTo>
                      <a:pt x="38" y="0"/>
                      <a:pt x="38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9" name="Freeform 10035"/>
              <p:cNvSpPr>
                <a:spLocks noEditPoints="1"/>
              </p:cNvSpPr>
              <p:nvPr/>
            </p:nvSpPr>
            <p:spPr bwMode="auto">
              <a:xfrm>
                <a:off x="-111" y="3405"/>
                <a:ext cx="7" cy="12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4 h 5"/>
                  <a:gd name="T4" fmla="*/ 1 w 3"/>
                  <a:gd name="T5" fmla="*/ 5 h 5"/>
                  <a:gd name="T6" fmla="*/ 2 w 3"/>
                  <a:gd name="T7" fmla="*/ 4 h 5"/>
                  <a:gd name="T8" fmla="*/ 1 w 3"/>
                  <a:gd name="T9" fmla="*/ 3 h 5"/>
                  <a:gd name="T10" fmla="*/ 1 w 3"/>
                  <a:gd name="T11" fmla="*/ 2 h 5"/>
                  <a:gd name="T12" fmla="*/ 1 w 3"/>
                  <a:gd name="T13" fmla="*/ 3 h 5"/>
                  <a:gd name="T14" fmla="*/ 2 w 3"/>
                  <a:gd name="T15" fmla="*/ 4 h 5"/>
                  <a:gd name="T16" fmla="*/ 2 w 3"/>
                  <a:gd name="T17" fmla="*/ 3 h 5"/>
                  <a:gd name="T18" fmla="*/ 1 w 3"/>
                  <a:gd name="T19" fmla="*/ 2 h 5"/>
                  <a:gd name="T20" fmla="*/ 2 w 3"/>
                  <a:gd name="T21" fmla="*/ 0 h 5"/>
                  <a:gd name="T22" fmla="*/ 2 w 3"/>
                  <a:gd name="T23" fmla="*/ 2 h 5"/>
                  <a:gd name="T24" fmla="*/ 3 w 3"/>
                  <a:gd name="T25" fmla="*/ 2 h 5"/>
                  <a:gd name="T26" fmla="*/ 3 w 3"/>
                  <a:gd name="T27" fmla="*/ 1 h 5"/>
                  <a:gd name="T28" fmla="*/ 2 w 3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0" name="Freeform 10036"/>
              <p:cNvSpPr>
                <a:spLocks/>
              </p:cNvSpPr>
              <p:nvPr/>
            </p:nvSpPr>
            <p:spPr bwMode="auto">
              <a:xfrm>
                <a:off x="-108" y="3412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1" name="Oval 10037"/>
              <p:cNvSpPr>
                <a:spLocks noChangeArrowheads="1"/>
              </p:cNvSpPr>
              <p:nvPr/>
            </p:nvSpPr>
            <p:spPr bwMode="auto">
              <a:xfrm>
                <a:off x="-9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2" name="Oval 10038"/>
              <p:cNvSpPr>
                <a:spLocks noChangeArrowheads="1"/>
              </p:cNvSpPr>
              <p:nvPr/>
            </p:nvSpPr>
            <p:spPr bwMode="auto">
              <a:xfrm>
                <a:off x="-9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3" name="Freeform 10039"/>
              <p:cNvSpPr>
                <a:spLocks noEditPoints="1"/>
              </p:cNvSpPr>
              <p:nvPr/>
            </p:nvSpPr>
            <p:spPr bwMode="auto">
              <a:xfrm>
                <a:off x="-66" y="3405"/>
                <a:ext cx="50" cy="15"/>
              </a:xfrm>
              <a:custGeom>
                <a:avLst/>
                <a:gdLst>
                  <a:gd name="T0" fmla="*/ 1 w 21"/>
                  <a:gd name="T1" fmla="*/ 3 h 6"/>
                  <a:gd name="T2" fmla="*/ 0 w 21"/>
                  <a:gd name="T3" fmla="*/ 5 h 6"/>
                  <a:gd name="T4" fmla="*/ 1 w 21"/>
                  <a:gd name="T5" fmla="*/ 5 h 6"/>
                  <a:gd name="T6" fmla="*/ 2 w 21"/>
                  <a:gd name="T7" fmla="*/ 3 h 6"/>
                  <a:gd name="T8" fmla="*/ 1 w 21"/>
                  <a:gd name="T9" fmla="*/ 3 h 6"/>
                  <a:gd name="T10" fmla="*/ 3 w 21"/>
                  <a:gd name="T11" fmla="*/ 0 h 6"/>
                  <a:gd name="T12" fmla="*/ 2 w 21"/>
                  <a:gd name="T13" fmla="*/ 3 h 6"/>
                  <a:gd name="T14" fmla="*/ 2 w 21"/>
                  <a:gd name="T15" fmla="*/ 3 h 6"/>
                  <a:gd name="T16" fmla="*/ 4 w 21"/>
                  <a:gd name="T17" fmla="*/ 1 h 6"/>
                  <a:gd name="T18" fmla="*/ 3 w 21"/>
                  <a:gd name="T19" fmla="*/ 0 h 6"/>
                  <a:gd name="T20" fmla="*/ 20 w 21"/>
                  <a:gd name="T21" fmla="*/ 0 h 6"/>
                  <a:gd name="T22" fmla="*/ 17 w 21"/>
                  <a:gd name="T23" fmla="*/ 6 h 6"/>
                  <a:gd name="T24" fmla="*/ 18 w 21"/>
                  <a:gd name="T25" fmla="*/ 6 h 6"/>
                  <a:gd name="T26" fmla="*/ 21 w 21"/>
                  <a:gd name="T27" fmla="*/ 0 h 6"/>
                  <a:gd name="T28" fmla="*/ 20 w 2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6">
                    <a:moveTo>
                      <a:pt x="1" y="3"/>
                    </a:moveTo>
                    <a:cubicBezTo>
                      <a:pt x="1" y="4"/>
                      <a:pt x="1" y="4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2" y="4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20" y="0"/>
                    </a:moveTo>
                    <a:cubicBezTo>
                      <a:pt x="19" y="2"/>
                      <a:pt x="18" y="4"/>
                      <a:pt x="17" y="6"/>
                    </a:cubicBezTo>
                    <a:cubicBezTo>
                      <a:pt x="17" y="6"/>
                      <a:pt x="17" y="6"/>
                      <a:pt x="18" y="6"/>
                    </a:cubicBezTo>
                    <a:cubicBezTo>
                      <a:pt x="19" y="4"/>
                      <a:pt x="20" y="2"/>
                      <a:pt x="21" y="0"/>
                    </a:cubicBezTo>
                    <a:cubicBezTo>
                      <a:pt x="21" y="0"/>
                      <a:pt x="21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4" name="Freeform 10040"/>
              <p:cNvSpPr>
                <a:spLocks/>
              </p:cNvSpPr>
              <p:nvPr/>
            </p:nvSpPr>
            <p:spPr bwMode="auto">
              <a:xfrm>
                <a:off x="-63" y="341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5" name="Freeform 10041"/>
              <p:cNvSpPr>
                <a:spLocks noEditPoints="1"/>
              </p:cNvSpPr>
              <p:nvPr/>
            </p:nvSpPr>
            <p:spPr bwMode="auto">
              <a:xfrm>
                <a:off x="-63" y="3408"/>
                <a:ext cx="85" cy="19"/>
              </a:xfrm>
              <a:custGeom>
                <a:avLst/>
                <a:gdLst>
                  <a:gd name="T0" fmla="*/ 2 w 36"/>
                  <a:gd name="T1" fmla="*/ 3 h 8"/>
                  <a:gd name="T2" fmla="*/ 0 w 36"/>
                  <a:gd name="T3" fmla="*/ 5 h 8"/>
                  <a:gd name="T4" fmla="*/ 5 w 36"/>
                  <a:gd name="T5" fmla="*/ 8 h 8"/>
                  <a:gd name="T6" fmla="*/ 7 w 36"/>
                  <a:gd name="T7" fmla="*/ 6 h 8"/>
                  <a:gd name="T8" fmla="*/ 2 w 36"/>
                  <a:gd name="T9" fmla="*/ 3 h 8"/>
                  <a:gd name="T10" fmla="*/ 3 w 36"/>
                  <a:gd name="T11" fmla="*/ 0 h 8"/>
                  <a:gd name="T12" fmla="*/ 2 w 36"/>
                  <a:gd name="T13" fmla="*/ 1 h 8"/>
                  <a:gd name="T14" fmla="*/ 2 w 36"/>
                  <a:gd name="T15" fmla="*/ 2 h 8"/>
                  <a:gd name="T16" fmla="*/ 7 w 36"/>
                  <a:gd name="T17" fmla="*/ 5 h 8"/>
                  <a:gd name="T18" fmla="*/ 8 w 36"/>
                  <a:gd name="T19" fmla="*/ 3 h 8"/>
                  <a:gd name="T20" fmla="*/ 3 w 36"/>
                  <a:gd name="T21" fmla="*/ 0 h 8"/>
                  <a:gd name="T22" fmla="*/ 34 w 36"/>
                  <a:gd name="T23" fmla="*/ 0 h 8"/>
                  <a:gd name="T24" fmla="*/ 32 w 36"/>
                  <a:gd name="T25" fmla="*/ 2 h 8"/>
                  <a:gd name="T26" fmla="*/ 32 w 36"/>
                  <a:gd name="T27" fmla="*/ 2 h 8"/>
                  <a:gd name="T28" fmla="*/ 35 w 36"/>
                  <a:gd name="T29" fmla="*/ 4 h 8"/>
                  <a:gd name="T30" fmla="*/ 36 w 36"/>
                  <a:gd name="T31" fmla="*/ 1 h 8"/>
                  <a:gd name="T32" fmla="*/ 34 w 36"/>
                  <a:gd name="T33" fmla="*/ 0 h 8"/>
                  <a:gd name="T34" fmla="*/ 25 w 36"/>
                  <a:gd name="T35" fmla="*/ 0 h 8"/>
                  <a:gd name="T36" fmla="*/ 25 w 36"/>
                  <a:gd name="T37" fmla="*/ 0 h 8"/>
                  <a:gd name="T38" fmla="*/ 26 w 36"/>
                  <a:gd name="T39" fmla="*/ 1 h 8"/>
                  <a:gd name="T40" fmla="*/ 26 w 36"/>
                  <a:gd name="T41" fmla="*/ 1 h 8"/>
                  <a:gd name="T42" fmla="*/ 25 w 36"/>
                  <a:gd name="T43" fmla="*/ 0 h 8"/>
                  <a:gd name="T44" fmla="*/ 20 w 36"/>
                  <a:gd name="T45" fmla="*/ 0 h 8"/>
                  <a:gd name="T46" fmla="*/ 17 w 36"/>
                  <a:gd name="T47" fmla="*/ 5 h 8"/>
                  <a:gd name="T48" fmla="*/ 18 w 36"/>
                  <a:gd name="T49" fmla="*/ 5 h 8"/>
                  <a:gd name="T50" fmla="*/ 21 w 36"/>
                  <a:gd name="T51" fmla="*/ 1 h 8"/>
                  <a:gd name="T52" fmla="*/ 21 w 36"/>
                  <a:gd name="T53" fmla="*/ 0 h 8"/>
                  <a:gd name="T54" fmla="*/ 20 w 36"/>
                  <a:gd name="T5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6" h="8">
                    <a:moveTo>
                      <a:pt x="2" y="3"/>
                    </a:moveTo>
                    <a:cubicBezTo>
                      <a:pt x="1" y="3"/>
                      <a:pt x="1" y="4"/>
                      <a:pt x="0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6" y="7"/>
                      <a:pt x="6" y="6"/>
                      <a:pt x="7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8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4" y="0"/>
                    </a:moveTo>
                    <a:cubicBezTo>
                      <a:pt x="33" y="1"/>
                      <a:pt x="33" y="1"/>
                      <a:pt x="32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4" y="0"/>
                      <a:pt x="34" y="0"/>
                    </a:cubicBezTo>
                    <a:moveTo>
                      <a:pt x="25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  <a:moveTo>
                      <a:pt x="20" y="0"/>
                    </a:moveTo>
                    <a:cubicBezTo>
                      <a:pt x="19" y="1"/>
                      <a:pt x="18" y="3"/>
                      <a:pt x="17" y="5"/>
                    </a:cubicBezTo>
                    <a:cubicBezTo>
                      <a:pt x="17" y="5"/>
                      <a:pt x="18" y="5"/>
                      <a:pt x="18" y="5"/>
                    </a:cubicBezTo>
                    <a:cubicBezTo>
                      <a:pt x="19" y="4"/>
                      <a:pt x="20" y="2"/>
                      <a:pt x="21" y="1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6" name="Freeform 10042"/>
              <p:cNvSpPr>
                <a:spLocks/>
              </p:cNvSpPr>
              <p:nvPr/>
            </p:nvSpPr>
            <p:spPr bwMode="auto">
              <a:xfrm>
                <a:off x="-59" y="3412"/>
                <a:ext cx="12" cy="10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1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7" name="Freeform 10043"/>
              <p:cNvSpPr>
                <a:spLocks noEditPoints="1"/>
              </p:cNvSpPr>
              <p:nvPr/>
            </p:nvSpPr>
            <p:spPr bwMode="auto">
              <a:xfrm>
                <a:off x="-104" y="3408"/>
                <a:ext cx="93" cy="21"/>
              </a:xfrm>
              <a:custGeom>
                <a:avLst/>
                <a:gdLst>
                  <a:gd name="T0" fmla="*/ 0 w 39"/>
                  <a:gd name="T1" fmla="*/ 5 h 9"/>
                  <a:gd name="T2" fmla="*/ 0 w 39"/>
                  <a:gd name="T3" fmla="*/ 6 h 9"/>
                  <a:gd name="T4" fmla="*/ 6 w 39"/>
                  <a:gd name="T5" fmla="*/ 9 h 9"/>
                  <a:gd name="T6" fmla="*/ 6 w 39"/>
                  <a:gd name="T7" fmla="*/ 9 h 9"/>
                  <a:gd name="T8" fmla="*/ 0 w 39"/>
                  <a:gd name="T9" fmla="*/ 5 h 9"/>
                  <a:gd name="T10" fmla="*/ 2 w 39"/>
                  <a:gd name="T11" fmla="*/ 2 h 9"/>
                  <a:gd name="T12" fmla="*/ 1 w 39"/>
                  <a:gd name="T13" fmla="*/ 3 h 9"/>
                  <a:gd name="T14" fmla="*/ 8 w 39"/>
                  <a:gd name="T15" fmla="*/ 7 h 9"/>
                  <a:gd name="T16" fmla="*/ 8 w 39"/>
                  <a:gd name="T17" fmla="*/ 6 h 9"/>
                  <a:gd name="T18" fmla="*/ 4 w 39"/>
                  <a:gd name="T19" fmla="*/ 4 h 9"/>
                  <a:gd name="T20" fmla="*/ 2 w 39"/>
                  <a:gd name="T21" fmla="*/ 2 h 9"/>
                  <a:gd name="T22" fmla="*/ 3 w 39"/>
                  <a:gd name="T23" fmla="*/ 1 h 9"/>
                  <a:gd name="T24" fmla="*/ 2 w 39"/>
                  <a:gd name="T25" fmla="*/ 1 h 9"/>
                  <a:gd name="T26" fmla="*/ 9 w 39"/>
                  <a:gd name="T27" fmla="*/ 5 h 9"/>
                  <a:gd name="T28" fmla="*/ 9 w 39"/>
                  <a:gd name="T29" fmla="*/ 5 h 9"/>
                  <a:gd name="T30" fmla="*/ 3 w 39"/>
                  <a:gd name="T31" fmla="*/ 1 h 9"/>
                  <a:gd name="T32" fmla="*/ 39 w 39"/>
                  <a:gd name="T33" fmla="*/ 0 h 9"/>
                  <a:gd name="T34" fmla="*/ 38 w 39"/>
                  <a:gd name="T35" fmla="*/ 2 h 9"/>
                  <a:gd name="T36" fmla="*/ 35 w 39"/>
                  <a:gd name="T37" fmla="*/ 6 h 9"/>
                  <a:gd name="T38" fmla="*/ 36 w 39"/>
                  <a:gd name="T39" fmla="*/ 6 h 9"/>
                  <a:gd name="T40" fmla="*/ 39 w 39"/>
                  <a:gd name="T41" fmla="*/ 1 h 9"/>
                  <a:gd name="T42" fmla="*/ 39 w 39"/>
                  <a:gd name="T4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" h="9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4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8"/>
                      <a:pt x="2" y="6"/>
                      <a:pt x="0" y="5"/>
                    </a:cubicBezTo>
                    <a:moveTo>
                      <a:pt x="2" y="2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3" y="4"/>
                      <a:pt x="5" y="6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6" y="5"/>
                      <a:pt x="5" y="4"/>
                      <a:pt x="4" y="4"/>
                    </a:cubicBezTo>
                    <a:cubicBezTo>
                      <a:pt x="3" y="3"/>
                      <a:pt x="2" y="3"/>
                      <a:pt x="2" y="2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7" y="3"/>
                      <a:pt x="5" y="2"/>
                      <a:pt x="3" y="1"/>
                    </a:cubicBezTo>
                    <a:moveTo>
                      <a:pt x="39" y="0"/>
                    </a:moveTo>
                    <a:cubicBezTo>
                      <a:pt x="38" y="1"/>
                      <a:pt x="38" y="1"/>
                      <a:pt x="38" y="2"/>
                    </a:cubicBezTo>
                    <a:cubicBezTo>
                      <a:pt x="37" y="3"/>
                      <a:pt x="36" y="4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4"/>
                      <a:pt x="38" y="3"/>
                      <a:pt x="39" y="1"/>
                    </a:cubicBezTo>
                    <a:cubicBezTo>
                      <a:pt x="39" y="1"/>
                      <a:pt x="39" y="1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8" name="Freeform 10044"/>
              <p:cNvSpPr>
                <a:spLocks noEditPoints="1"/>
              </p:cNvSpPr>
              <p:nvPr/>
            </p:nvSpPr>
            <p:spPr bwMode="auto">
              <a:xfrm>
                <a:off x="-104" y="3410"/>
                <a:ext cx="22" cy="19"/>
              </a:xfrm>
              <a:custGeom>
                <a:avLst/>
                <a:gdLst>
                  <a:gd name="T0" fmla="*/ 1 w 9"/>
                  <a:gd name="T1" fmla="*/ 3 h 8"/>
                  <a:gd name="T2" fmla="*/ 0 w 9"/>
                  <a:gd name="T3" fmla="*/ 4 h 8"/>
                  <a:gd name="T4" fmla="*/ 6 w 9"/>
                  <a:gd name="T5" fmla="*/ 8 h 8"/>
                  <a:gd name="T6" fmla="*/ 7 w 9"/>
                  <a:gd name="T7" fmla="*/ 7 h 8"/>
                  <a:gd name="T8" fmla="*/ 6 w 9"/>
                  <a:gd name="T9" fmla="*/ 6 h 8"/>
                  <a:gd name="T10" fmla="*/ 1 w 9"/>
                  <a:gd name="T11" fmla="*/ 3 h 8"/>
                  <a:gd name="T12" fmla="*/ 1 w 9"/>
                  <a:gd name="T13" fmla="*/ 2 h 8"/>
                  <a:gd name="T14" fmla="*/ 1 w 9"/>
                  <a:gd name="T15" fmla="*/ 3 h 8"/>
                  <a:gd name="T16" fmla="*/ 6 w 9"/>
                  <a:gd name="T17" fmla="*/ 6 h 8"/>
                  <a:gd name="T18" fmla="*/ 7 w 9"/>
                  <a:gd name="T19" fmla="*/ 7 h 8"/>
                  <a:gd name="T20" fmla="*/ 8 w 9"/>
                  <a:gd name="T21" fmla="*/ 6 h 8"/>
                  <a:gd name="T22" fmla="*/ 1 w 9"/>
                  <a:gd name="T23" fmla="*/ 2 h 8"/>
                  <a:gd name="T24" fmla="*/ 2 w 9"/>
                  <a:gd name="T25" fmla="*/ 0 h 8"/>
                  <a:gd name="T26" fmla="*/ 2 w 9"/>
                  <a:gd name="T27" fmla="*/ 1 h 8"/>
                  <a:gd name="T28" fmla="*/ 4 w 9"/>
                  <a:gd name="T29" fmla="*/ 3 h 8"/>
                  <a:gd name="T30" fmla="*/ 8 w 9"/>
                  <a:gd name="T31" fmla="*/ 5 h 8"/>
                  <a:gd name="T32" fmla="*/ 9 w 9"/>
                  <a:gd name="T33" fmla="*/ 4 h 8"/>
                  <a:gd name="T34" fmla="*/ 2 w 9"/>
                  <a:gd name="T3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" h="8">
                    <a:moveTo>
                      <a:pt x="1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2" y="5"/>
                      <a:pt x="4" y="7"/>
                      <a:pt x="6" y="8"/>
                    </a:cubicBezTo>
                    <a:cubicBezTo>
                      <a:pt x="7" y="8"/>
                      <a:pt x="7" y="7"/>
                      <a:pt x="7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4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3"/>
                      <a:pt x="1" y="3"/>
                    </a:cubicBezTo>
                    <a:cubicBezTo>
                      <a:pt x="3" y="4"/>
                      <a:pt x="5" y="5"/>
                      <a:pt x="6" y="6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5" y="5"/>
                      <a:pt x="3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3" y="2"/>
                      <a:pt x="4" y="3"/>
                    </a:cubicBezTo>
                    <a:cubicBezTo>
                      <a:pt x="5" y="3"/>
                      <a:pt x="6" y="4"/>
                      <a:pt x="8" y="5"/>
                    </a:cubicBezTo>
                    <a:cubicBezTo>
                      <a:pt x="8" y="5"/>
                      <a:pt x="8" y="5"/>
                      <a:pt x="9" y="4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9" name="Freeform 10045"/>
              <p:cNvSpPr>
                <a:spLocks noEditPoints="1"/>
              </p:cNvSpPr>
              <p:nvPr/>
            </p:nvSpPr>
            <p:spPr bwMode="auto">
              <a:xfrm>
                <a:off x="-101" y="3417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6 w 6"/>
                  <a:gd name="T3" fmla="*/ 4 h 4"/>
                  <a:gd name="T4" fmla="*/ 6 w 6"/>
                  <a:gd name="T5" fmla="*/ 4 h 4"/>
                  <a:gd name="T6" fmla="*/ 5 w 6"/>
                  <a:gd name="T7" fmla="*/ 3 h 4"/>
                  <a:gd name="T8" fmla="*/ 0 w 6"/>
                  <a:gd name="T9" fmla="*/ 0 h 4"/>
                  <a:gd name="T10" fmla="*/ 0 w 6"/>
                  <a:gd name="T11" fmla="*/ 0 h 4"/>
                  <a:gd name="T12" fmla="*/ 5 w 6"/>
                  <a:gd name="T13" fmla="*/ 3 h 4"/>
                  <a:gd name="T14" fmla="*/ 0 w 6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0" name="Freeform 10046"/>
              <p:cNvSpPr>
                <a:spLocks noEditPoints="1"/>
              </p:cNvSpPr>
              <p:nvPr/>
            </p:nvSpPr>
            <p:spPr bwMode="auto">
              <a:xfrm>
                <a:off x="-89" y="3412"/>
                <a:ext cx="163" cy="24"/>
              </a:xfrm>
              <a:custGeom>
                <a:avLst/>
                <a:gdLst>
                  <a:gd name="T0" fmla="*/ 1 w 69"/>
                  <a:gd name="T1" fmla="*/ 7 h 10"/>
                  <a:gd name="T2" fmla="*/ 0 w 69"/>
                  <a:gd name="T3" fmla="*/ 7 h 10"/>
                  <a:gd name="T4" fmla="*/ 5 w 69"/>
                  <a:gd name="T5" fmla="*/ 10 h 10"/>
                  <a:gd name="T6" fmla="*/ 5 w 69"/>
                  <a:gd name="T7" fmla="*/ 10 h 10"/>
                  <a:gd name="T8" fmla="*/ 1 w 69"/>
                  <a:gd name="T9" fmla="*/ 7 h 10"/>
                  <a:gd name="T10" fmla="*/ 2 w 69"/>
                  <a:gd name="T11" fmla="*/ 5 h 10"/>
                  <a:gd name="T12" fmla="*/ 2 w 69"/>
                  <a:gd name="T13" fmla="*/ 5 h 10"/>
                  <a:gd name="T14" fmla="*/ 6 w 69"/>
                  <a:gd name="T15" fmla="*/ 8 h 10"/>
                  <a:gd name="T16" fmla="*/ 7 w 69"/>
                  <a:gd name="T17" fmla="*/ 7 h 10"/>
                  <a:gd name="T18" fmla="*/ 2 w 69"/>
                  <a:gd name="T19" fmla="*/ 5 h 10"/>
                  <a:gd name="T20" fmla="*/ 3 w 69"/>
                  <a:gd name="T21" fmla="*/ 3 h 10"/>
                  <a:gd name="T22" fmla="*/ 3 w 69"/>
                  <a:gd name="T23" fmla="*/ 3 h 10"/>
                  <a:gd name="T24" fmla="*/ 7 w 69"/>
                  <a:gd name="T25" fmla="*/ 6 h 10"/>
                  <a:gd name="T26" fmla="*/ 8 w 69"/>
                  <a:gd name="T27" fmla="*/ 6 h 10"/>
                  <a:gd name="T28" fmla="*/ 3 w 69"/>
                  <a:gd name="T29" fmla="*/ 3 h 10"/>
                  <a:gd name="T30" fmla="*/ 10 w 69"/>
                  <a:gd name="T31" fmla="*/ 3 h 10"/>
                  <a:gd name="T32" fmla="*/ 8 w 69"/>
                  <a:gd name="T33" fmla="*/ 5 h 10"/>
                  <a:gd name="T34" fmla="*/ 9 w 69"/>
                  <a:gd name="T35" fmla="*/ 6 h 10"/>
                  <a:gd name="T36" fmla="*/ 10 w 69"/>
                  <a:gd name="T37" fmla="*/ 3 h 10"/>
                  <a:gd name="T38" fmla="*/ 10 w 69"/>
                  <a:gd name="T39" fmla="*/ 3 h 10"/>
                  <a:gd name="T40" fmla="*/ 27 w 69"/>
                  <a:gd name="T41" fmla="*/ 3 h 10"/>
                  <a:gd name="T42" fmla="*/ 26 w 69"/>
                  <a:gd name="T43" fmla="*/ 5 h 10"/>
                  <a:gd name="T44" fmla="*/ 26 w 69"/>
                  <a:gd name="T45" fmla="*/ 5 h 10"/>
                  <a:gd name="T46" fmla="*/ 28 w 69"/>
                  <a:gd name="T47" fmla="*/ 3 h 10"/>
                  <a:gd name="T48" fmla="*/ 27 w 69"/>
                  <a:gd name="T49" fmla="*/ 3 h 10"/>
                  <a:gd name="T50" fmla="*/ 27 w 69"/>
                  <a:gd name="T51" fmla="*/ 2 h 10"/>
                  <a:gd name="T52" fmla="*/ 25 w 69"/>
                  <a:gd name="T53" fmla="*/ 5 h 10"/>
                  <a:gd name="T54" fmla="*/ 25 w 69"/>
                  <a:gd name="T55" fmla="*/ 5 h 10"/>
                  <a:gd name="T56" fmla="*/ 27 w 69"/>
                  <a:gd name="T57" fmla="*/ 2 h 10"/>
                  <a:gd name="T58" fmla="*/ 27 w 69"/>
                  <a:gd name="T59" fmla="*/ 2 h 10"/>
                  <a:gd name="T60" fmla="*/ 27 w 69"/>
                  <a:gd name="T61" fmla="*/ 2 h 10"/>
                  <a:gd name="T62" fmla="*/ 27 w 69"/>
                  <a:gd name="T63" fmla="*/ 2 h 10"/>
                  <a:gd name="T64" fmla="*/ 27 w 69"/>
                  <a:gd name="T65" fmla="*/ 2 h 10"/>
                  <a:gd name="T66" fmla="*/ 27 w 69"/>
                  <a:gd name="T67" fmla="*/ 2 h 10"/>
                  <a:gd name="T68" fmla="*/ 25 w 69"/>
                  <a:gd name="T69" fmla="*/ 1 h 10"/>
                  <a:gd name="T70" fmla="*/ 24 w 69"/>
                  <a:gd name="T71" fmla="*/ 4 h 10"/>
                  <a:gd name="T72" fmla="*/ 24 w 69"/>
                  <a:gd name="T73" fmla="*/ 4 h 10"/>
                  <a:gd name="T74" fmla="*/ 26 w 69"/>
                  <a:gd name="T75" fmla="*/ 2 h 10"/>
                  <a:gd name="T76" fmla="*/ 25 w 69"/>
                  <a:gd name="T77" fmla="*/ 1 h 10"/>
                  <a:gd name="T78" fmla="*/ 67 w 69"/>
                  <a:gd name="T79" fmla="*/ 1 h 10"/>
                  <a:gd name="T80" fmla="*/ 65 w 69"/>
                  <a:gd name="T81" fmla="*/ 1 h 10"/>
                  <a:gd name="T82" fmla="*/ 68 w 69"/>
                  <a:gd name="T83" fmla="*/ 2 h 10"/>
                  <a:gd name="T84" fmla="*/ 69 w 69"/>
                  <a:gd name="T85" fmla="*/ 1 h 10"/>
                  <a:gd name="T86" fmla="*/ 67 w 69"/>
                  <a:gd name="T87" fmla="*/ 1 h 10"/>
                  <a:gd name="T88" fmla="*/ 5 w 69"/>
                  <a:gd name="T89" fmla="*/ 0 h 10"/>
                  <a:gd name="T90" fmla="*/ 4 w 69"/>
                  <a:gd name="T91" fmla="*/ 2 h 10"/>
                  <a:gd name="T92" fmla="*/ 8 w 69"/>
                  <a:gd name="T93" fmla="*/ 5 h 10"/>
                  <a:gd name="T94" fmla="*/ 10 w 69"/>
                  <a:gd name="T95" fmla="*/ 3 h 10"/>
                  <a:gd name="T96" fmla="*/ 5 w 69"/>
                  <a:gd name="T97" fmla="*/ 0 h 10"/>
                  <a:gd name="T98" fmla="*/ 48 w 69"/>
                  <a:gd name="T99" fmla="*/ 0 h 10"/>
                  <a:gd name="T100" fmla="*/ 46 w 69"/>
                  <a:gd name="T101" fmla="*/ 2 h 10"/>
                  <a:gd name="T102" fmla="*/ 51 w 69"/>
                  <a:gd name="T103" fmla="*/ 4 h 10"/>
                  <a:gd name="T104" fmla="*/ 54 w 69"/>
                  <a:gd name="T105" fmla="*/ 6 h 10"/>
                  <a:gd name="T106" fmla="*/ 55 w 69"/>
                  <a:gd name="T107" fmla="*/ 5 h 10"/>
                  <a:gd name="T108" fmla="*/ 48 w 69"/>
                  <a:gd name="T109" fmla="*/ 0 h 10"/>
                  <a:gd name="T110" fmla="*/ 35 w 69"/>
                  <a:gd name="T111" fmla="*/ 0 h 10"/>
                  <a:gd name="T112" fmla="*/ 31 w 69"/>
                  <a:gd name="T113" fmla="*/ 5 h 10"/>
                  <a:gd name="T114" fmla="*/ 33 w 69"/>
                  <a:gd name="T115" fmla="*/ 6 h 10"/>
                  <a:gd name="T116" fmla="*/ 36 w 69"/>
                  <a:gd name="T117" fmla="*/ 1 h 10"/>
                  <a:gd name="T118" fmla="*/ 35 w 69"/>
                  <a:gd name="T1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9" h="10">
                    <a:moveTo>
                      <a:pt x="1" y="7"/>
                    </a:moveTo>
                    <a:cubicBezTo>
                      <a:pt x="1" y="7"/>
                      <a:pt x="0" y="7"/>
                      <a:pt x="0" y="7"/>
                    </a:cubicBezTo>
                    <a:cubicBezTo>
                      <a:pt x="2" y="8"/>
                      <a:pt x="3" y="9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9"/>
                      <a:pt x="2" y="8"/>
                      <a:pt x="1" y="7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6"/>
                      <a:pt x="5" y="7"/>
                      <a:pt x="6" y="8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5" y="6"/>
                      <a:pt x="4" y="5"/>
                      <a:pt x="2" y="5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5"/>
                      <a:pt x="5" y="4"/>
                      <a:pt x="3" y="3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8" y="5"/>
                    </a:cubicBezTo>
                    <a:cubicBezTo>
                      <a:pt x="8" y="5"/>
                      <a:pt x="9" y="6"/>
                      <a:pt x="9" y="6"/>
                    </a:cubicBezTo>
                    <a:cubicBezTo>
                      <a:pt x="9" y="5"/>
                      <a:pt x="10" y="4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moveTo>
                      <a:pt x="27" y="3"/>
                    </a:moveTo>
                    <a:cubicBezTo>
                      <a:pt x="27" y="3"/>
                      <a:pt x="26" y="4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7" y="4"/>
                      <a:pt x="27" y="4"/>
                      <a:pt x="28" y="3"/>
                    </a:cubicBezTo>
                    <a:cubicBezTo>
                      <a:pt x="27" y="3"/>
                      <a:pt x="27" y="3"/>
                      <a:pt x="27" y="3"/>
                    </a:cubicBezTo>
                    <a:moveTo>
                      <a:pt x="27" y="2"/>
                    </a:moveTo>
                    <a:cubicBezTo>
                      <a:pt x="27" y="3"/>
                      <a:pt x="26" y="3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6" y="3"/>
                      <a:pt x="27" y="3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27" y="2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25" y="1"/>
                    </a:moveTo>
                    <a:cubicBezTo>
                      <a:pt x="25" y="2"/>
                      <a:pt x="24" y="3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3"/>
                      <a:pt x="25" y="2"/>
                      <a:pt x="26" y="2"/>
                    </a:cubicBezTo>
                    <a:cubicBezTo>
                      <a:pt x="26" y="2"/>
                      <a:pt x="25" y="1"/>
                      <a:pt x="25" y="1"/>
                    </a:cubicBezTo>
                    <a:moveTo>
                      <a:pt x="67" y="1"/>
                    </a:moveTo>
                    <a:cubicBezTo>
                      <a:pt x="67" y="1"/>
                      <a:pt x="66" y="1"/>
                      <a:pt x="65" y="1"/>
                    </a:cubicBezTo>
                    <a:cubicBezTo>
                      <a:pt x="66" y="2"/>
                      <a:pt x="67" y="2"/>
                      <a:pt x="68" y="2"/>
                    </a:cubicBezTo>
                    <a:cubicBezTo>
                      <a:pt x="68" y="2"/>
                      <a:pt x="69" y="2"/>
                      <a:pt x="69" y="1"/>
                    </a:cubicBezTo>
                    <a:cubicBezTo>
                      <a:pt x="68" y="1"/>
                      <a:pt x="68" y="1"/>
                      <a:pt x="67" y="1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9" y="4"/>
                      <a:pt x="9" y="3"/>
                      <a:pt x="10" y="3"/>
                    </a:cubicBezTo>
                    <a:cubicBezTo>
                      <a:pt x="8" y="2"/>
                      <a:pt x="7" y="1"/>
                      <a:pt x="5" y="0"/>
                    </a:cubicBezTo>
                    <a:moveTo>
                      <a:pt x="48" y="0"/>
                    </a:moveTo>
                    <a:cubicBezTo>
                      <a:pt x="47" y="0"/>
                      <a:pt x="47" y="1"/>
                      <a:pt x="46" y="2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4" y="6"/>
                      <a:pt x="54" y="6"/>
                      <a:pt x="54" y="6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53" y="3"/>
                      <a:pt x="50" y="1"/>
                      <a:pt x="48" y="0"/>
                    </a:cubicBezTo>
                    <a:moveTo>
                      <a:pt x="35" y="0"/>
                    </a:moveTo>
                    <a:cubicBezTo>
                      <a:pt x="33" y="1"/>
                      <a:pt x="32" y="3"/>
                      <a:pt x="31" y="5"/>
                    </a:cubicBezTo>
                    <a:cubicBezTo>
                      <a:pt x="32" y="5"/>
                      <a:pt x="32" y="6"/>
                      <a:pt x="33" y="6"/>
                    </a:cubicBezTo>
                    <a:cubicBezTo>
                      <a:pt x="34" y="4"/>
                      <a:pt x="35" y="2"/>
                      <a:pt x="36" y="1"/>
                    </a:cubicBezTo>
                    <a:cubicBezTo>
                      <a:pt x="36" y="0"/>
                      <a:pt x="35" y="0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1" name="Freeform 10047"/>
              <p:cNvSpPr>
                <a:spLocks noEditPoints="1"/>
              </p:cNvSpPr>
              <p:nvPr/>
            </p:nvSpPr>
            <p:spPr bwMode="auto">
              <a:xfrm>
                <a:off x="-87" y="3420"/>
                <a:ext cx="14" cy="16"/>
              </a:xfrm>
              <a:custGeom>
                <a:avLst/>
                <a:gdLst>
                  <a:gd name="T0" fmla="*/ 0 w 6"/>
                  <a:gd name="T1" fmla="*/ 3 h 7"/>
                  <a:gd name="T2" fmla="*/ 0 w 6"/>
                  <a:gd name="T3" fmla="*/ 4 h 7"/>
                  <a:gd name="T4" fmla="*/ 4 w 6"/>
                  <a:gd name="T5" fmla="*/ 7 h 7"/>
                  <a:gd name="T6" fmla="*/ 5 w 6"/>
                  <a:gd name="T7" fmla="*/ 6 h 7"/>
                  <a:gd name="T8" fmla="*/ 0 w 6"/>
                  <a:gd name="T9" fmla="*/ 3 h 7"/>
                  <a:gd name="T10" fmla="*/ 1 w 6"/>
                  <a:gd name="T11" fmla="*/ 2 h 7"/>
                  <a:gd name="T12" fmla="*/ 0 w 6"/>
                  <a:gd name="T13" fmla="*/ 3 h 7"/>
                  <a:gd name="T14" fmla="*/ 5 w 6"/>
                  <a:gd name="T15" fmla="*/ 6 h 7"/>
                  <a:gd name="T16" fmla="*/ 5 w 6"/>
                  <a:gd name="T17" fmla="*/ 5 h 7"/>
                  <a:gd name="T18" fmla="*/ 1 w 6"/>
                  <a:gd name="T19" fmla="*/ 2 h 7"/>
                  <a:gd name="T20" fmla="*/ 2 w 6"/>
                  <a:gd name="T21" fmla="*/ 0 h 7"/>
                  <a:gd name="T22" fmla="*/ 1 w 6"/>
                  <a:gd name="T23" fmla="*/ 2 h 7"/>
                  <a:gd name="T24" fmla="*/ 6 w 6"/>
                  <a:gd name="T25" fmla="*/ 4 h 7"/>
                  <a:gd name="T26" fmla="*/ 6 w 6"/>
                  <a:gd name="T27" fmla="*/ 3 h 7"/>
                  <a:gd name="T28" fmla="*/ 2 w 6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7"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7"/>
                    </a:cubicBezTo>
                    <a:cubicBezTo>
                      <a:pt x="4" y="6"/>
                      <a:pt x="5" y="6"/>
                      <a:pt x="5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2" name="Freeform 10048"/>
              <p:cNvSpPr>
                <a:spLocks/>
              </p:cNvSpPr>
              <p:nvPr/>
            </p:nvSpPr>
            <p:spPr bwMode="auto">
              <a:xfrm>
                <a:off x="-87" y="342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3" name="Freeform 10049"/>
              <p:cNvSpPr>
                <a:spLocks noEditPoints="1"/>
              </p:cNvSpPr>
              <p:nvPr/>
            </p:nvSpPr>
            <p:spPr bwMode="auto">
              <a:xfrm>
                <a:off x="-33" y="3420"/>
                <a:ext cx="12" cy="16"/>
              </a:xfrm>
              <a:custGeom>
                <a:avLst/>
                <a:gdLst>
                  <a:gd name="T0" fmla="*/ 1 w 5"/>
                  <a:gd name="T1" fmla="*/ 6 h 7"/>
                  <a:gd name="T2" fmla="*/ 1 w 5"/>
                  <a:gd name="T3" fmla="*/ 6 h 7"/>
                  <a:gd name="T4" fmla="*/ 1 w 5"/>
                  <a:gd name="T5" fmla="*/ 6 h 7"/>
                  <a:gd name="T6" fmla="*/ 1 w 5"/>
                  <a:gd name="T7" fmla="*/ 5 h 7"/>
                  <a:gd name="T8" fmla="*/ 0 w 5"/>
                  <a:gd name="T9" fmla="*/ 7 h 7"/>
                  <a:gd name="T10" fmla="*/ 1 w 5"/>
                  <a:gd name="T11" fmla="*/ 7 h 7"/>
                  <a:gd name="T12" fmla="*/ 1 w 5"/>
                  <a:gd name="T13" fmla="*/ 7 h 7"/>
                  <a:gd name="T14" fmla="*/ 1 w 5"/>
                  <a:gd name="T15" fmla="*/ 7 h 7"/>
                  <a:gd name="T16" fmla="*/ 1 w 5"/>
                  <a:gd name="T17" fmla="*/ 7 h 7"/>
                  <a:gd name="T18" fmla="*/ 1 w 5"/>
                  <a:gd name="T19" fmla="*/ 6 h 7"/>
                  <a:gd name="T20" fmla="*/ 2 w 5"/>
                  <a:gd name="T21" fmla="*/ 5 h 7"/>
                  <a:gd name="T22" fmla="*/ 1 w 5"/>
                  <a:gd name="T23" fmla="*/ 5 h 7"/>
                  <a:gd name="T24" fmla="*/ 4 w 5"/>
                  <a:gd name="T25" fmla="*/ 0 h 7"/>
                  <a:gd name="T26" fmla="*/ 3 w 5"/>
                  <a:gd name="T27" fmla="*/ 2 h 7"/>
                  <a:gd name="T28" fmla="*/ 3 w 5"/>
                  <a:gd name="T29" fmla="*/ 3 h 7"/>
                  <a:gd name="T30" fmla="*/ 3 w 5"/>
                  <a:gd name="T31" fmla="*/ 2 h 7"/>
                  <a:gd name="T32" fmla="*/ 1 w 5"/>
                  <a:gd name="T33" fmla="*/ 5 h 7"/>
                  <a:gd name="T34" fmla="*/ 2 w 5"/>
                  <a:gd name="T35" fmla="*/ 5 h 7"/>
                  <a:gd name="T36" fmla="*/ 5 w 5"/>
                  <a:gd name="T37" fmla="*/ 1 h 7"/>
                  <a:gd name="T38" fmla="*/ 4 w 5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7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5"/>
                    </a:moveTo>
                    <a:cubicBezTo>
                      <a:pt x="1" y="6"/>
                      <a:pt x="0" y="6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3"/>
                      <a:pt x="2" y="4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3" y="4"/>
                      <a:pt x="4" y="2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4" name="Freeform 10050"/>
              <p:cNvSpPr>
                <a:spLocks/>
              </p:cNvSpPr>
              <p:nvPr/>
            </p:nvSpPr>
            <p:spPr bwMode="auto">
              <a:xfrm>
                <a:off x="-30" y="343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5" name="Freeform 10051"/>
              <p:cNvSpPr>
                <a:spLocks noEditPoints="1"/>
              </p:cNvSpPr>
              <p:nvPr/>
            </p:nvSpPr>
            <p:spPr bwMode="auto">
              <a:xfrm>
                <a:off x="59" y="3420"/>
                <a:ext cx="7" cy="7"/>
              </a:xfrm>
              <a:custGeom>
                <a:avLst/>
                <a:gdLst>
                  <a:gd name="T0" fmla="*/ 0 w 3"/>
                  <a:gd name="T1" fmla="*/ 2 h 3"/>
                  <a:gd name="T2" fmla="*/ 2 w 3"/>
                  <a:gd name="T3" fmla="*/ 3 h 3"/>
                  <a:gd name="T4" fmla="*/ 2 w 3"/>
                  <a:gd name="T5" fmla="*/ 3 h 3"/>
                  <a:gd name="T6" fmla="*/ 2 w 3"/>
                  <a:gd name="T7" fmla="*/ 3 h 3"/>
                  <a:gd name="T8" fmla="*/ 1 w 3"/>
                  <a:gd name="T9" fmla="*/ 2 h 3"/>
                  <a:gd name="T10" fmla="*/ 0 w 3"/>
                  <a:gd name="T11" fmla="*/ 2 h 3"/>
                  <a:gd name="T12" fmla="*/ 0 w 3"/>
                  <a:gd name="T13" fmla="*/ 0 h 3"/>
                  <a:gd name="T14" fmla="*/ 0 w 3"/>
                  <a:gd name="T15" fmla="*/ 0 h 3"/>
                  <a:gd name="T16" fmla="*/ 1 w 3"/>
                  <a:gd name="T17" fmla="*/ 1 h 3"/>
                  <a:gd name="T18" fmla="*/ 0 w 3"/>
                  <a:gd name="T19" fmla="*/ 1 h 3"/>
                  <a:gd name="T20" fmla="*/ 0 w 3"/>
                  <a:gd name="T21" fmla="*/ 1 h 3"/>
                  <a:gd name="T22" fmla="*/ 1 w 3"/>
                  <a:gd name="T23" fmla="*/ 2 h 3"/>
                  <a:gd name="T24" fmla="*/ 2 w 3"/>
                  <a:gd name="T25" fmla="*/ 2 h 3"/>
                  <a:gd name="T26" fmla="*/ 3 w 3"/>
                  <a:gd name="T27" fmla="*/ 1 h 3"/>
                  <a:gd name="T28" fmla="*/ 0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6" name="Freeform 10052"/>
              <p:cNvSpPr>
                <a:spLocks noEditPoints="1"/>
              </p:cNvSpPr>
              <p:nvPr/>
            </p:nvSpPr>
            <p:spPr bwMode="auto">
              <a:xfrm>
                <a:off x="57" y="3422"/>
                <a:ext cx="7" cy="5"/>
              </a:xfrm>
              <a:custGeom>
                <a:avLst/>
                <a:gdLst>
                  <a:gd name="T0" fmla="*/ 2 w 3"/>
                  <a:gd name="T1" fmla="*/ 1 h 2"/>
                  <a:gd name="T2" fmla="*/ 3 w 3"/>
                  <a:gd name="T3" fmla="*/ 2 h 2"/>
                  <a:gd name="T4" fmla="*/ 3 w 3"/>
                  <a:gd name="T5" fmla="*/ 2 h 2"/>
                  <a:gd name="T6" fmla="*/ 3 w 3"/>
                  <a:gd name="T7" fmla="*/ 1 h 2"/>
                  <a:gd name="T8" fmla="*/ 2 w 3"/>
                  <a:gd name="T9" fmla="*/ 1 h 2"/>
                  <a:gd name="T10" fmla="*/ 1 w 3"/>
                  <a:gd name="T11" fmla="*/ 0 h 2"/>
                  <a:gd name="T12" fmla="*/ 0 w 3"/>
                  <a:gd name="T13" fmla="*/ 1 h 2"/>
                  <a:gd name="T14" fmla="*/ 1 w 3"/>
                  <a:gd name="T15" fmla="*/ 1 h 2"/>
                  <a:gd name="T16" fmla="*/ 2 w 3"/>
                  <a:gd name="T17" fmla="*/ 1 h 2"/>
                  <a:gd name="T18" fmla="*/ 1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7" name="Freeform 10053"/>
              <p:cNvSpPr>
                <a:spLocks noEditPoints="1"/>
              </p:cNvSpPr>
              <p:nvPr/>
            </p:nvSpPr>
            <p:spPr bwMode="auto">
              <a:xfrm>
                <a:off x="-68" y="3420"/>
                <a:ext cx="82" cy="16"/>
              </a:xfrm>
              <a:custGeom>
                <a:avLst/>
                <a:gdLst>
                  <a:gd name="T0" fmla="*/ 13 w 35"/>
                  <a:gd name="T1" fmla="*/ 3 h 7"/>
                  <a:gd name="T2" fmla="*/ 12 w 35"/>
                  <a:gd name="T3" fmla="*/ 5 h 7"/>
                  <a:gd name="T4" fmla="*/ 13 w 35"/>
                  <a:gd name="T5" fmla="*/ 6 h 7"/>
                  <a:gd name="T6" fmla="*/ 14 w 35"/>
                  <a:gd name="T7" fmla="*/ 4 h 7"/>
                  <a:gd name="T8" fmla="*/ 13 w 35"/>
                  <a:gd name="T9" fmla="*/ 3 h 7"/>
                  <a:gd name="T10" fmla="*/ 15 w 35"/>
                  <a:gd name="T11" fmla="*/ 1 h 7"/>
                  <a:gd name="T12" fmla="*/ 13 w 35"/>
                  <a:gd name="T13" fmla="*/ 3 h 7"/>
                  <a:gd name="T14" fmla="*/ 14 w 35"/>
                  <a:gd name="T15" fmla="*/ 3 h 7"/>
                  <a:gd name="T16" fmla="*/ 15 w 35"/>
                  <a:gd name="T17" fmla="*/ 1 h 7"/>
                  <a:gd name="T18" fmla="*/ 15 w 35"/>
                  <a:gd name="T19" fmla="*/ 1 h 7"/>
                  <a:gd name="T20" fmla="*/ 32 w 35"/>
                  <a:gd name="T21" fmla="*/ 0 h 7"/>
                  <a:gd name="T22" fmla="*/ 29 w 35"/>
                  <a:gd name="T23" fmla="*/ 6 h 7"/>
                  <a:gd name="T24" fmla="*/ 32 w 35"/>
                  <a:gd name="T25" fmla="*/ 7 h 7"/>
                  <a:gd name="T26" fmla="*/ 35 w 35"/>
                  <a:gd name="T27" fmla="*/ 2 h 7"/>
                  <a:gd name="T28" fmla="*/ 32 w 35"/>
                  <a:gd name="T29" fmla="*/ 0 h 7"/>
                  <a:gd name="T30" fmla="*/ 2 w 35"/>
                  <a:gd name="T31" fmla="*/ 0 h 7"/>
                  <a:gd name="T32" fmla="*/ 0 w 35"/>
                  <a:gd name="T33" fmla="*/ 3 h 7"/>
                  <a:gd name="T34" fmla="*/ 5 w 35"/>
                  <a:gd name="T35" fmla="*/ 6 h 7"/>
                  <a:gd name="T36" fmla="*/ 7 w 35"/>
                  <a:gd name="T37" fmla="*/ 4 h 7"/>
                  <a:gd name="T38" fmla="*/ 7 w 35"/>
                  <a:gd name="T39" fmla="*/ 3 h 7"/>
                  <a:gd name="T40" fmla="*/ 2 w 35"/>
                  <a:gd name="T4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7">
                    <a:moveTo>
                      <a:pt x="13" y="3"/>
                    </a:moveTo>
                    <a:cubicBezTo>
                      <a:pt x="13" y="4"/>
                      <a:pt x="12" y="5"/>
                      <a:pt x="12" y="5"/>
                    </a:cubicBezTo>
                    <a:cubicBezTo>
                      <a:pt x="12" y="5"/>
                      <a:pt x="12" y="6"/>
                      <a:pt x="13" y="6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moveTo>
                      <a:pt x="15" y="1"/>
                    </a:moveTo>
                    <a:cubicBezTo>
                      <a:pt x="14" y="2"/>
                      <a:pt x="14" y="2"/>
                      <a:pt x="13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5" y="2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moveTo>
                      <a:pt x="32" y="0"/>
                    </a:moveTo>
                    <a:cubicBezTo>
                      <a:pt x="31" y="2"/>
                      <a:pt x="30" y="4"/>
                      <a:pt x="29" y="6"/>
                    </a:cubicBezTo>
                    <a:cubicBezTo>
                      <a:pt x="30" y="7"/>
                      <a:pt x="31" y="7"/>
                      <a:pt x="32" y="7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4" y="1"/>
                      <a:pt x="33" y="1"/>
                      <a:pt x="32" y="0"/>
                    </a:cubicBezTo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2" y="4"/>
                      <a:pt x="4" y="5"/>
                      <a:pt x="5" y="6"/>
                    </a:cubicBezTo>
                    <a:cubicBezTo>
                      <a:pt x="6" y="5"/>
                      <a:pt x="6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8" name="Freeform 10054"/>
              <p:cNvSpPr>
                <a:spLocks/>
              </p:cNvSpPr>
              <p:nvPr/>
            </p:nvSpPr>
            <p:spPr bwMode="auto">
              <a:xfrm>
                <a:off x="-37" y="342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9" name="Freeform 10055"/>
              <p:cNvSpPr>
                <a:spLocks noEditPoints="1"/>
              </p:cNvSpPr>
              <p:nvPr/>
            </p:nvSpPr>
            <p:spPr bwMode="auto">
              <a:xfrm>
                <a:off x="-30" y="3422"/>
                <a:ext cx="11" cy="16"/>
              </a:xfrm>
              <a:custGeom>
                <a:avLst/>
                <a:gdLst>
                  <a:gd name="T0" fmla="*/ 2 w 5"/>
                  <a:gd name="T1" fmla="*/ 5 h 7"/>
                  <a:gd name="T2" fmla="*/ 0 w 5"/>
                  <a:gd name="T3" fmla="*/ 7 h 7"/>
                  <a:gd name="T4" fmla="*/ 1 w 5"/>
                  <a:gd name="T5" fmla="*/ 7 h 7"/>
                  <a:gd name="T6" fmla="*/ 2 w 5"/>
                  <a:gd name="T7" fmla="*/ 5 h 7"/>
                  <a:gd name="T8" fmla="*/ 2 w 5"/>
                  <a:gd name="T9" fmla="*/ 5 h 7"/>
                  <a:gd name="T10" fmla="*/ 1 w 5"/>
                  <a:gd name="T11" fmla="*/ 5 h 7"/>
                  <a:gd name="T12" fmla="*/ 0 w 5"/>
                  <a:gd name="T13" fmla="*/ 7 h 7"/>
                  <a:gd name="T14" fmla="*/ 0 w 5"/>
                  <a:gd name="T15" fmla="*/ 7 h 7"/>
                  <a:gd name="T16" fmla="*/ 2 w 5"/>
                  <a:gd name="T17" fmla="*/ 5 h 7"/>
                  <a:gd name="T18" fmla="*/ 1 w 5"/>
                  <a:gd name="T19" fmla="*/ 5 h 7"/>
                  <a:gd name="T20" fmla="*/ 4 w 5"/>
                  <a:gd name="T21" fmla="*/ 0 h 7"/>
                  <a:gd name="T22" fmla="*/ 2 w 5"/>
                  <a:gd name="T23" fmla="*/ 5 h 7"/>
                  <a:gd name="T24" fmla="*/ 2 w 5"/>
                  <a:gd name="T25" fmla="*/ 5 h 7"/>
                  <a:gd name="T26" fmla="*/ 2 w 5"/>
                  <a:gd name="T27" fmla="*/ 4 h 7"/>
                  <a:gd name="T28" fmla="*/ 2 w 5"/>
                  <a:gd name="T29" fmla="*/ 5 h 7"/>
                  <a:gd name="T30" fmla="*/ 2 w 5"/>
                  <a:gd name="T31" fmla="*/ 5 h 7"/>
                  <a:gd name="T32" fmla="*/ 5 w 5"/>
                  <a:gd name="T33" fmla="*/ 0 h 7"/>
                  <a:gd name="T34" fmla="*/ 4 w 5"/>
                  <a:gd name="T3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" h="7">
                    <a:moveTo>
                      <a:pt x="2" y="5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2" y="6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1" y="5"/>
                    </a:moveTo>
                    <a:cubicBezTo>
                      <a:pt x="1" y="5"/>
                      <a:pt x="1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6"/>
                      <a:pt x="1" y="6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3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2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0" name="Freeform 10056"/>
              <p:cNvSpPr>
                <a:spLocks noEditPoints="1"/>
              </p:cNvSpPr>
              <p:nvPr/>
            </p:nvSpPr>
            <p:spPr bwMode="auto">
              <a:xfrm>
                <a:off x="-28" y="343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1 w 1"/>
                  <a:gd name="T6" fmla="*/ 0 w 1"/>
                  <a:gd name="T7" fmla="*/ 1 w 1"/>
                  <a:gd name="T8" fmla="*/ 1 w 1"/>
                  <a:gd name="T9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1" name="Freeform 10057"/>
              <p:cNvSpPr>
                <a:spLocks noEditPoints="1"/>
              </p:cNvSpPr>
              <p:nvPr/>
            </p:nvSpPr>
            <p:spPr bwMode="auto">
              <a:xfrm>
                <a:off x="66" y="3422"/>
                <a:ext cx="8" cy="9"/>
              </a:xfrm>
              <a:custGeom>
                <a:avLst/>
                <a:gdLst>
                  <a:gd name="T0" fmla="*/ 0 w 3"/>
                  <a:gd name="T1" fmla="*/ 2 h 4"/>
                  <a:gd name="T2" fmla="*/ 0 w 3"/>
                  <a:gd name="T3" fmla="*/ 3 h 4"/>
                  <a:gd name="T4" fmla="*/ 2 w 3"/>
                  <a:gd name="T5" fmla="*/ 4 h 4"/>
                  <a:gd name="T6" fmla="*/ 2 w 3"/>
                  <a:gd name="T7" fmla="*/ 4 h 4"/>
                  <a:gd name="T8" fmla="*/ 3 w 3"/>
                  <a:gd name="T9" fmla="*/ 3 h 4"/>
                  <a:gd name="T10" fmla="*/ 1 w 3"/>
                  <a:gd name="T11" fmla="*/ 2 h 4"/>
                  <a:gd name="T12" fmla="*/ 0 w 3"/>
                  <a:gd name="T13" fmla="*/ 2 h 4"/>
                  <a:gd name="T14" fmla="*/ 1 w 3"/>
                  <a:gd name="T15" fmla="*/ 0 h 4"/>
                  <a:gd name="T16" fmla="*/ 0 w 3"/>
                  <a:gd name="T17" fmla="*/ 2 h 4"/>
                  <a:gd name="T18" fmla="*/ 3 w 3"/>
                  <a:gd name="T19" fmla="*/ 2 h 4"/>
                  <a:gd name="T20" fmla="*/ 3 w 3"/>
                  <a:gd name="T21" fmla="*/ 1 h 4"/>
                  <a:gd name="T22" fmla="*/ 3 w 3"/>
                  <a:gd name="T23" fmla="*/ 1 h 4"/>
                  <a:gd name="T24" fmla="*/ 3 w 3"/>
                  <a:gd name="T25" fmla="*/ 1 h 4"/>
                  <a:gd name="T26" fmla="*/ 3 w 3"/>
                  <a:gd name="T27" fmla="*/ 1 h 4"/>
                  <a:gd name="T28" fmla="*/ 3 w 3"/>
                  <a:gd name="T29" fmla="*/ 1 h 4"/>
                  <a:gd name="T30" fmla="*/ 2 w 3"/>
                  <a:gd name="T31" fmla="*/ 1 h 4"/>
                  <a:gd name="T32" fmla="*/ 2 w 3"/>
                  <a:gd name="T33" fmla="*/ 1 h 4"/>
                  <a:gd name="T34" fmla="*/ 1 w 3"/>
                  <a:gd name="T35" fmla="*/ 1 h 4"/>
                  <a:gd name="T36" fmla="*/ 1 w 3"/>
                  <a:gd name="T3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3"/>
                      <a:pt x="3" y="3"/>
                    </a:cubicBezTo>
                    <a:cubicBezTo>
                      <a:pt x="1" y="3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2" name="Freeform 10058"/>
              <p:cNvSpPr>
                <a:spLocks/>
              </p:cNvSpPr>
              <p:nvPr/>
            </p:nvSpPr>
            <p:spPr bwMode="auto">
              <a:xfrm>
                <a:off x="66" y="3427"/>
                <a:ext cx="8" cy="2"/>
              </a:xfrm>
              <a:custGeom>
                <a:avLst/>
                <a:gdLst>
                  <a:gd name="T0" fmla="*/ 0 w 3"/>
                  <a:gd name="T1" fmla="*/ 0 h 1"/>
                  <a:gd name="T2" fmla="*/ 0 w 3"/>
                  <a:gd name="T3" fmla="*/ 0 h 1"/>
                  <a:gd name="T4" fmla="*/ 1 w 3"/>
                  <a:gd name="T5" fmla="*/ 0 h 1"/>
                  <a:gd name="T6" fmla="*/ 3 w 3"/>
                  <a:gd name="T7" fmla="*/ 1 h 1"/>
                  <a:gd name="T8" fmla="*/ 3 w 3"/>
                  <a:gd name="T9" fmla="*/ 0 h 1"/>
                  <a:gd name="T10" fmla="*/ 0 w 3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3" name="Freeform 10059"/>
              <p:cNvSpPr>
                <a:spLocks noEditPoints="1"/>
              </p:cNvSpPr>
              <p:nvPr/>
            </p:nvSpPr>
            <p:spPr bwMode="auto">
              <a:xfrm>
                <a:off x="-37" y="3424"/>
                <a:ext cx="7" cy="10"/>
              </a:xfrm>
              <a:custGeom>
                <a:avLst/>
                <a:gdLst>
                  <a:gd name="T0" fmla="*/ 2 w 3"/>
                  <a:gd name="T1" fmla="*/ 2 h 4"/>
                  <a:gd name="T2" fmla="*/ 0 w 3"/>
                  <a:gd name="T3" fmla="*/ 4 h 4"/>
                  <a:gd name="T4" fmla="*/ 1 w 3"/>
                  <a:gd name="T5" fmla="*/ 4 h 4"/>
                  <a:gd name="T6" fmla="*/ 2 w 3"/>
                  <a:gd name="T7" fmla="*/ 2 h 4"/>
                  <a:gd name="T8" fmla="*/ 2 w 3"/>
                  <a:gd name="T9" fmla="*/ 2 h 4"/>
                  <a:gd name="T10" fmla="*/ 3 w 3"/>
                  <a:gd name="T11" fmla="*/ 0 h 4"/>
                  <a:gd name="T12" fmla="*/ 2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2" y="2"/>
                    </a:moveTo>
                    <a:cubicBezTo>
                      <a:pt x="1" y="3"/>
                      <a:pt x="1" y="3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4" name="Oval 10060"/>
              <p:cNvSpPr>
                <a:spLocks noChangeArrowheads="1"/>
              </p:cNvSpPr>
              <p:nvPr/>
            </p:nvSpPr>
            <p:spPr bwMode="auto">
              <a:xfrm>
                <a:off x="-33" y="342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5" name="Freeform 10061"/>
              <p:cNvSpPr>
                <a:spLocks noEditPoints="1"/>
              </p:cNvSpPr>
              <p:nvPr/>
            </p:nvSpPr>
            <p:spPr bwMode="auto">
              <a:xfrm>
                <a:off x="-35" y="3424"/>
                <a:ext cx="7" cy="12"/>
              </a:xfrm>
              <a:custGeom>
                <a:avLst/>
                <a:gdLst>
                  <a:gd name="T0" fmla="*/ 1 w 3"/>
                  <a:gd name="T1" fmla="*/ 2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1 w 3"/>
                  <a:gd name="T9" fmla="*/ 2 h 5"/>
                  <a:gd name="T10" fmla="*/ 3 w 3"/>
                  <a:gd name="T11" fmla="*/ 0 h 5"/>
                  <a:gd name="T12" fmla="*/ 1 w 3"/>
                  <a:gd name="T13" fmla="*/ 2 h 5"/>
                  <a:gd name="T14" fmla="*/ 2 w 3"/>
                  <a:gd name="T15" fmla="*/ 2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2"/>
                    </a:moveTo>
                    <a:cubicBezTo>
                      <a:pt x="1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1" y="3"/>
                      <a:pt x="1" y="3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6" name="Freeform 10062"/>
              <p:cNvSpPr>
                <a:spLocks/>
              </p:cNvSpPr>
              <p:nvPr/>
            </p:nvSpPr>
            <p:spPr bwMode="auto">
              <a:xfrm>
                <a:off x="-33" y="3429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7" name="Freeform 10063"/>
              <p:cNvSpPr>
                <a:spLocks noEditPoints="1"/>
              </p:cNvSpPr>
              <p:nvPr/>
            </p:nvSpPr>
            <p:spPr bwMode="auto">
              <a:xfrm>
                <a:off x="-26" y="3424"/>
                <a:ext cx="62" cy="26"/>
              </a:xfrm>
              <a:custGeom>
                <a:avLst/>
                <a:gdLst>
                  <a:gd name="T0" fmla="*/ 1 w 26"/>
                  <a:gd name="T1" fmla="*/ 5 h 11"/>
                  <a:gd name="T2" fmla="*/ 0 w 26"/>
                  <a:gd name="T3" fmla="*/ 7 h 11"/>
                  <a:gd name="T4" fmla="*/ 2 w 26"/>
                  <a:gd name="T5" fmla="*/ 8 h 11"/>
                  <a:gd name="T6" fmla="*/ 3 w 26"/>
                  <a:gd name="T7" fmla="*/ 6 h 11"/>
                  <a:gd name="T8" fmla="*/ 1 w 26"/>
                  <a:gd name="T9" fmla="*/ 5 h 11"/>
                  <a:gd name="T10" fmla="*/ 4 w 26"/>
                  <a:gd name="T11" fmla="*/ 0 h 11"/>
                  <a:gd name="T12" fmla="*/ 1 w 26"/>
                  <a:gd name="T13" fmla="*/ 5 h 11"/>
                  <a:gd name="T14" fmla="*/ 2 w 26"/>
                  <a:gd name="T15" fmla="*/ 5 h 11"/>
                  <a:gd name="T16" fmla="*/ 3 w 26"/>
                  <a:gd name="T17" fmla="*/ 6 h 11"/>
                  <a:gd name="T18" fmla="*/ 6 w 26"/>
                  <a:gd name="T19" fmla="*/ 1 h 11"/>
                  <a:gd name="T20" fmla="*/ 4 w 26"/>
                  <a:gd name="T21" fmla="*/ 0 h 11"/>
                  <a:gd name="T22" fmla="*/ 17 w 26"/>
                  <a:gd name="T23" fmla="*/ 0 h 11"/>
                  <a:gd name="T24" fmla="*/ 14 w 26"/>
                  <a:gd name="T25" fmla="*/ 6 h 11"/>
                  <a:gd name="T26" fmla="*/ 17 w 26"/>
                  <a:gd name="T27" fmla="*/ 7 h 11"/>
                  <a:gd name="T28" fmla="*/ 22 w 26"/>
                  <a:gd name="T29" fmla="*/ 11 h 11"/>
                  <a:gd name="T30" fmla="*/ 26 w 26"/>
                  <a:gd name="T31" fmla="*/ 5 h 11"/>
                  <a:gd name="T32" fmla="*/ 17 w 26"/>
                  <a:gd name="T3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1">
                    <a:moveTo>
                      <a:pt x="1" y="5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1" y="7"/>
                      <a:pt x="1" y="8"/>
                      <a:pt x="2" y="8"/>
                    </a:cubicBezTo>
                    <a:cubicBezTo>
                      <a:pt x="2" y="7"/>
                      <a:pt x="3" y="6"/>
                      <a:pt x="3" y="6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0"/>
                    </a:moveTo>
                    <a:cubicBezTo>
                      <a:pt x="3" y="2"/>
                      <a:pt x="2" y="3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4" y="4"/>
                      <a:pt x="5" y="3"/>
                      <a:pt x="6" y="1"/>
                    </a:cubicBezTo>
                    <a:cubicBezTo>
                      <a:pt x="5" y="1"/>
                      <a:pt x="5" y="0"/>
                      <a:pt x="4" y="0"/>
                    </a:cubicBezTo>
                    <a:moveTo>
                      <a:pt x="17" y="0"/>
                    </a:moveTo>
                    <a:cubicBezTo>
                      <a:pt x="16" y="2"/>
                      <a:pt x="15" y="4"/>
                      <a:pt x="14" y="6"/>
                    </a:cubicBezTo>
                    <a:cubicBezTo>
                      <a:pt x="15" y="6"/>
                      <a:pt x="16" y="7"/>
                      <a:pt x="17" y="7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3" y="3"/>
                      <a:pt x="20" y="2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8" name="Freeform 10064"/>
              <p:cNvSpPr>
                <a:spLocks/>
              </p:cNvSpPr>
              <p:nvPr/>
            </p:nvSpPr>
            <p:spPr bwMode="auto">
              <a:xfrm>
                <a:off x="-23" y="3436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9" name="Freeform 10065"/>
              <p:cNvSpPr>
                <a:spLocks noEditPoints="1"/>
              </p:cNvSpPr>
              <p:nvPr/>
            </p:nvSpPr>
            <p:spPr bwMode="auto">
              <a:xfrm>
                <a:off x="-78" y="3427"/>
                <a:ext cx="10" cy="11"/>
              </a:xfrm>
              <a:custGeom>
                <a:avLst/>
                <a:gdLst>
                  <a:gd name="T0" fmla="*/ 1 w 4"/>
                  <a:gd name="T1" fmla="*/ 4 h 5"/>
                  <a:gd name="T2" fmla="*/ 0 w 4"/>
                  <a:gd name="T3" fmla="*/ 4 h 5"/>
                  <a:gd name="T4" fmla="*/ 1 w 4"/>
                  <a:gd name="T5" fmla="*/ 5 h 5"/>
                  <a:gd name="T6" fmla="*/ 1 w 4"/>
                  <a:gd name="T7" fmla="*/ 4 h 5"/>
                  <a:gd name="T8" fmla="*/ 1 w 4"/>
                  <a:gd name="T9" fmla="*/ 4 h 5"/>
                  <a:gd name="T10" fmla="*/ 2 w 4"/>
                  <a:gd name="T11" fmla="*/ 2 h 5"/>
                  <a:gd name="T12" fmla="*/ 2 w 4"/>
                  <a:gd name="T13" fmla="*/ 2 h 5"/>
                  <a:gd name="T14" fmla="*/ 2 w 4"/>
                  <a:gd name="T15" fmla="*/ 2 h 5"/>
                  <a:gd name="T16" fmla="*/ 2 w 4"/>
                  <a:gd name="T17" fmla="*/ 2 h 5"/>
                  <a:gd name="T18" fmla="*/ 2 w 4"/>
                  <a:gd name="T19" fmla="*/ 2 h 5"/>
                  <a:gd name="T20" fmla="*/ 3 w 4"/>
                  <a:gd name="T21" fmla="*/ 0 h 5"/>
                  <a:gd name="T22" fmla="*/ 3 w 4"/>
                  <a:gd name="T23" fmla="*/ 0 h 5"/>
                  <a:gd name="T24" fmla="*/ 3 w 4"/>
                  <a:gd name="T25" fmla="*/ 1 h 5"/>
                  <a:gd name="T26" fmla="*/ 4 w 4"/>
                  <a:gd name="T27" fmla="*/ 0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0" name="Freeform 10066"/>
              <p:cNvSpPr>
                <a:spLocks noEditPoints="1"/>
              </p:cNvSpPr>
              <p:nvPr/>
            </p:nvSpPr>
            <p:spPr bwMode="auto">
              <a:xfrm>
                <a:off x="-75" y="3427"/>
                <a:ext cx="4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3 h 4"/>
                  <a:gd name="T8" fmla="*/ 0 w 2"/>
                  <a:gd name="T9" fmla="*/ 3 h 4"/>
                  <a:gd name="T10" fmla="*/ 1 w 2"/>
                  <a:gd name="T11" fmla="*/ 2 h 4"/>
                  <a:gd name="T12" fmla="*/ 0 w 2"/>
                  <a:gd name="T13" fmla="*/ 3 h 4"/>
                  <a:gd name="T14" fmla="*/ 1 w 2"/>
                  <a:gd name="T15" fmla="*/ 3 h 4"/>
                  <a:gd name="T16" fmla="*/ 1 w 2"/>
                  <a:gd name="T17" fmla="*/ 2 h 4"/>
                  <a:gd name="T18" fmla="*/ 1 w 2"/>
                  <a:gd name="T19" fmla="*/ 2 h 4"/>
                  <a:gd name="T20" fmla="*/ 2 w 2"/>
                  <a:gd name="T21" fmla="*/ 0 h 4"/>
                  <a:gd name="T22" fmla="*/ 1 w 2"/>
                  <a:gd name="T23" fmla="*/ 2 h 4"/>
                  <a:gd name="T24" fmla="*/ 1 w 2"/>
                  <a:gd name="T25" fmla="*/ 2 h 4"/>
                  <a:gd name="T26" fmla="*/ 2 w 2"/>
                  <a:gd name="T27" fmla="*/ 1 h 4"/>
                  <a:gd name="T28" fmla="*/ 2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1" name="Freeform 10067"/>
              <p:cNvSpPr>
                <a:spLocks/>
              </p:cNvSpPr>
              <p:nvPr/>
            </p:nvSpPr>
            <p:spPr bwMode="auto">
              <a:xfrm>
                <a:off x="-75" y="3434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2" name="Freeform 10068"/>
              <p:cNvSpPr>
                <a:spLocks noEditPoints="1"/>
              </p:cNvSpPr>
              <p:nvPr/>
            </p:nvSpPr>
            <p:spPr bwMode="auto">
              <a:xfrm>
                <a:off x="-75" y="3427"/>
                <a:ext cx="19" cy="19"/>
              </a:xfrm>
              <a:custGeom>
                <a:avLst/>
                <a:gdLst>
                  <a:gd name="T0" fmla="*/ 1 w 8"/>
                  <a:gd name="T1" fmla="*/ 5 h 8"/>
                  <a:gd name="T2" fmla="*/ 0 w 8"/>
                  <a:gd name="T3" fmla="*/ 5 h 8"/>
                  <a:gd name="T4" fmla="*/ 5 w 8"/>
                  <a:gd name="T5" fmla="*/ 8 h 8"/>
                  <a:gd name="T6" fmla="*/ 6 w 8"/>
                  <a:gd name="T7" fmla="*/ 8 h 8"/>
                  <a:gd name="T8" fmla="*/ 1 w 8"/>
                  <a:gd name="T9" fmla="*/ 5 h 8"/>
                  <a:gd name="T10" fmla="*/ 2 w 8"/>
                  <a:gd name="T11" fmla="*/ 2 h 8"/>
                  <a:gd name="T12" fmla="*/ 2 w 8"/>
                  <a:gd name="T13" fmla="*/ 3 h 8"/>
                  <a:gd name="T14" fmla="*/ 7 w 8"/>
                  <a:gd name="T15" fmla="*/ 6 h 8"/>
                  <a:gd name="T16" fmla="*/ 7 w 8"/>
                  <a:gd name="T17" fmla="*/ 5 h 8"/>
                  <a:gd name="T18" fmla="*/ 2 w 8"/>
                  <a:gd name="T19" fmla="*/ 2 h 8"/>
                  <a:gd name="T20" fmla="*/ 3 w 8"/>
                  <a:gd name="T21" fmla="*/ 0 h 8"/>
                  <a:gd name="T22" fmla="*/ 3 w 8"/>
                  <a:gd name="T23" fmla="*/ 1 h 8"/>
                  <a:gd name="T24" fmla="*/ 4 w 8"/>
                  <a:gd name="T25" fmla="*/ 2 h 8"/>
                  <a:gd name="T26" fmla="*/ 8 w 8"/>
                  <a:gd name="T27" fmla="*/ 4 h 8"/>
                  <a:gd name="T28" fmla="*/ 8 w 8"/>
                  <a:gd name="T29" fmla="*/ 4 h 8"/>
                  <a:gd name="T30" fmla="*/ 3 w 8"/>
                  <a:gd name="T3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4" y="7"/>
                      <a:pt x="2" y="6"/>
                      <a:pt x="1" y="5"/>
                    </a:cubicBezTo>
                    <a:moveTo>
                      <a:pt x="2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4" y="4"/>
                      <a:pt x="5" y="5"/>
                      <a:pt x="7" y="6"/>
                    </a:cubicBezTo>
                    <a:cubicBezTo>
                      <a:pt x="7" y="6"/>
                      <a:pt x="7" y="5"/>
                      <a:pt x="7" y="5"/>
                    </a:cubicBezTo>
                    <a:cubicBezTo>
                      <a:pt x="5" y="4"/>
                      <a:pt x="4" y="3"/>
                      <a:pt x="2" y="2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3" name="Freeform 10069"/>
              <p:cNvSpPr>
                <a:spLocks noEditPoints="1"/>
              </p:cNvSpPr>
              <p:nvPr/>
            </p:nvSpPr>
            <p:spPr bwMode="auto">
              <a:xfrm>
                <a:off x="-73" y="3429"/>
                <a:ext cx="17" cy="17"/>
              </a:xfrm>
              <a:custGeom>
                <a:avLst/>
                <a:gdLst>
                  <a:gd name="T0" fmla="*/ 0 w 7"/>
                  <a:gd name="T1" fmla="*/ 3 h 7"/>
                  <a:gd name="T2" fmla="*/ 0 w 7"/>
                  <a:gd name="T3" fmla="*/ 4 h 7"/>
                  <a:gd name="T4" fmla="*/ 5 w 7"/>
                  <a:gd name="T5" fmla="*/ 7 h 7"/>
                  <a:gd name="T6" fmla="*/ 5 w 7"/>
                  <a:gd name="T7" fmla="*/ 6 h 7"/>
                  <a:gd name="T8" fmla="*/ 0 w 7"/>
                  <a:gd name="T9" fmla="*/ 3 h 7"/>
                  <a:gd name="T10" fmla="*/ 1 w 7"/>
                  <a:gd name="T11" fmla="*/ 2 h 7"/>
                  <a:gd name="T12" fmla="*/ 0 w 7"/>
                  <a:gd name="T13" fmla="*/ 2 h 7"/>
                  <a:gd name="T14" fmla="*/ 5 w 7"/>
                  <a:gd name="T15" fmla="*/ 5 h 7"/>
                  <a:gd name="T16" fmla="*/ 6 w 7"/>
                  <a:gd name="T17" fmla="*/ 5 h 7"/>
                  <a:gd name="T18" fmla="*/ 1 w 7"/>
                  <a:gd name="T19" fmla="*/ 2 h 7"/>
                  <a:gd name="T20" fmla="*/ 2 w 7"/>
                  <a:gd name="T21" fmla="*/ 0 h 7"/>
                  <a:gd name="T22" fmla="*/ 1 w 7"/>
                  <a:gd name="T23" fmla="*/ 1 h 7"/>
                  <a:gd name="T24" fmla="*/ 6 w 7"/>
                  <a:gd name="T25" fmla="*/ 4 h 7"/>
                  <a:gd name="T26" fmla="*/ 7 w 7"/>
                  <a:gd name="T27" fmla="*/ 3 h 7"/>
                  <a:gd name="T28" fmla="*/ 3 w 7"/>
                  <a:gd name="T29" fmla="*/ 1 h 7"/>
                  <a:gd name="T30" fmla="*/ 2 w 7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" h="7">
                    <a:moveTo>
                      <a:pt x="0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1" y="5"/>
                      <a:pt x="3" y="6"/>
                      <a:pt x="5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2" y="3"/>
                      <a:pt x="4" y="4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4" y="4"/>
                      <a:pt x="3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4" name="Freeform 10070"/>
              <p:cNvSpPr>
                <a:spLocks/>
              </p:cNvSpPr>
              <p:nvPr/>
            </p:nvSpPr>
            <p:spPr bwMode="auto">
              <a:xfrm>
                <a:off x="-73" y="3434"/>
                <a:ext cx="12" cy="9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1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5" name="Freeform 10071"/>
              <p:cNvSpPr>
                <a:spLocks noEditPoints="1"/>
              </p:cNvSpPr>
              <p:nvPr/>
            </p:nvSpPr>
            <p:spPr bwMode="auto">
              <a:xfrm>
                <a:off x="-45" y="3431"/>
                <a:ext cx="104" cy="33"/>
              </a:xfrm>
              <a:custGeom>
                <a:avLst/>
                <a:gdLst>
                  <a:gd name="T0" fmla="*/ 23 w 44"/>
                  <a:gd name="T1" fmla="*/ 10 h 14"/>
                  <a:gd name="T2" fmla="*/ 22 w 44"/>
                  <a:gd name="T3" fmla="*/ 12 h 14"/>
                  <a:gd name="T4" fmla="*/ 26 w 44"/>
                  <a:gd name="T5" fmla="*/ 14 h 14"/>
                  <a:gd name="T6" fmla="*/ 28 w 44"/>
                  <a:gd name="T7" fmla="*/ 12 h 14"/>
                  <a:gd name="T8" fmla="*/ 23 w 44"/>
                  <a:gd name="T9" fmla="*/ 10 h 14"/>
                  <a:gd name="T10" fmla="*/ 16 w 44"/>
                  <a:gd name="T11" fmla="*/ 6 h 14"/>
                  <a:gd name="T12" fmla="*/ 15 w 44"/>
                  <a:gd name="T13" fmla="*/ 8 h 14"/>
                  <a:gd name="T14" fmla="*/ 21 w 44"/>
                  <a:gd name="T15" fmla="*/ 11 h 14"/>
                  <a:gd name="T16" fmla="*/ 22 w 44"/>
                  <a:gd name="T17" fmla="*/ 9 h 14"/>
                  <a:gd name="T18" fmla="*/ 16 w 44"/>
                  <a:gd name="T19" fmla="*/ 6 h 14"/>
                  <a:gd name="T20" fmla="*/ 19 w 44"/>
                  <a:gd name="T21" fmla="*/ 1 h 14"/>
                  <a:gd name="T22" fmla="*/ 16 w 44"/>
                  <a:gd name="T23" fmla="*/ 6 h 14"/>
                  <a:gd name="T24" fmla="*/ 22 w 44"/>
                  <a:gd name="T25" fmla="*/ 9 h 14"/>
                  <a:gd name="T26" fmla="*/ 22 w 44"/>
                  <a:gd name="T27" fmla="*/ 9 h 14"/>
                  <a:gd name="T28" fmla="*/ 23 w 44"/>
                  <a:gd name="T29" fmla="*/ 8 h 14"/>
                  <a:gd name="T30" fmla="*/ 23 w 44"/>
                  <a:gd name="T31" fmla="*/ 9 h 14"/>
                  <a:gd name="T32" fmla="*/ 28 w 44"/>
                  <a:gd name="T33" fmla="*/ 12 h 14"/>
                  <a:gd name="T34" fmla="*/ 28 w 44"/>
                  <a:gd name="T35" fmla="*/ 12 h 14"/>
                  <a:gd name="T36" fmla="*/ 30 w 44"/>
                  <a:gd name="T37" fmla="*/ 8 h 14"/>
                  <a:gd name="T38" fmla="*/ 22 w 44"/>
                  <a:gd name="T39" fmla="*/ 3 h 14"/>
                  <a:gd name="T40" fmla="*/ 20 w 44"/>
                  <a:gd name="T41" fmla="*/ 4 h 14"/>
                  <a:gd name="T42" fmla="*/ 21 w 44"/>
                  <a:gd name="T43" fmla="*/ 3 h 14"/>
                  <a:gd name="T44" fmla="*/ 19 w 44"/>
                  <a:gd name="T45" fmla="*/ 1 h 14"/>
                  <a:gd name="T46" fmla="*/ 2 w 44"/>
                  <a:gd name="T47" fmla="*/ 1 h 14"/>
                  <a:gd name="T48" fmla="*/ 0 w 44"/>
                  <a:gd name="T49" fmla="*/ 4 h 14"/>
                  <a:gd name="T50" fmla="*/ 0 w 44"/>
                  <a:gd name="T51" fmla="*/ 4 h 14"/>
                  <a:gd name="T52" fmla="*/ 2 w 44"/>
                  <a:gd name="T53" fmla="*/ 1 h 14"/>
                  <a:gd name="T54" fmla="*/ 2 w 44"/>
                  <a:gd name="T55" fmla="*/ 1 h 14"/>
                  <a:gd name="T56" fmla="*/ 41 w 44"/>
                  <a:gd name="T57" fmla="*/ 0 h 14"/>
                  <a:gd name="T58" fmla="*/ 41 w 44"/>
                  <a:gd name="T59" fmla="*/ 1 h 14"/>
                  <a:gd name="T60" fmla="*/ 43 w 44"/>
                  <a:gd name="T61" fmla="*/ 3 h 14"/>
                  <a:gd name="T62" fmla="*/ 44 w 44"/>
                  <a:gd name="T63" fmla="*/ 1 h 14"/>
                  <a:gd name="T64" fmla="*/ 41 w 44"/>
                  <a:gd name="T6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14">
                    <a:moveTo>
                      <a:pt x="23" y="10"/>
                    </a:moveTo>
                    <a:cubicBezTo>
                      <a:pt x="23" y="10"/>
                      <a:pt x="23" y="11"/>
                      <a:pt x="22" y="12"/>
                    </a:cubicBezTo>
                    <a:cubicBezTo>
                      <a:pt x="24" y="13"/>
                      <a:pt x="25" y="14"/>
                      <a:pt x="26" y="14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6" y="11"/>
                      <a:pt x="25" y="10"/>
                      <a:pt x="23" y="10"/>
                    </a:cubicBezTo>
                    <a:moveTo>
                      <a:pt x="16" y="6"/>
                    </a:moveTo>
                    <a:cubicBezTo>
                      <a:pt x="16" y="7"/>
                      <a:pt x="16" y="7"/>
                      <a:pt x="15" y="8"/>
                    </a:cubicBezTo>
                    <a:cubicBezTo>
                      <a:pt x="17" y="9"/>
                      <a:pt x="19" y="10"/>
                      <a:pt x="21" y="11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0" y="8"/>
                      <a:pt x="18" y="7"/>
                      <a:pt x="16" y="6"/>
                    </a:cubicBezTo>
                    <a:moveTo>
                      <a:pt x="19" y="1"/>
                    </a:moveTo>
                    <a:cubicBezTo>
                      <a:pt x="18" y="3"/>
                      <a:pt x="17" y="4"/>
                      <a:pt x="16" y="6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9"/>
                      <a:pt x="23" y="9"/>
                    </a:cubicBezTo>
                    <a:cubicBezTo>
                      <a:pt x="25" y="10"/>
                      <a:pt x="26" y="11"/>
                      <a:pt x="2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7" y="6"/>
                      <a:pt x="24" y="4"/>
                      <a:pt x="22" y="3"/>
                    </a:cubicBezTo>
                    <a:cubicBezTo>
                      <a:pt x="21" y="3"/>
                      <a:pt x="21" y="4"/>
                      <a:pt x="20" y="4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2"/>
                      <a:pt x="20" y="2"/>
                      <a:pt x="19" y="1"/>
                    </a:cubicBezTo>
                    <a:moveTo>
                      <a:pt x="2" y="1"/>
                    </a:moveTo>
                    <a:cubicBezTo>
                      <a:pt x="1" y="2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41" y="0"/>
                    </a:moveTo>
                    <a:cubicBezTo>
                      <a:pt x="41" y="1"/>
                      <a:pt x="41" y="1"/>
                      <a:pt x="41" y="1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2"/>
                      <a:pt x="44" y="2"/>
                      <a:pt x="44" y="1"/>
                    </a:cubicBezTo>
                    <a:cubicBezTo>
                      <a:pt x="43" y="1"/>
                      <a:pt x="42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6" name="Freeform 10072"/>
              <p:cNvSpPr>
                <a:spLocks noEditPoints="1"/>
              </p:cNvSpPr>
              <p:nvPr/>
            </p:nvSpPr>
            <p:spPr bwMode="auto">
              <a:xfrm>
                <a:off x="-7" y="3446"/>
                <a:ext cx="29" cy="14"/>
              </a:xfrm>
              <a:custGeom>
                <a:avLst/>
                <a:gdLst>
                  <a:gd name="T0" fmla="*/ 7 w 12"/>
                  <a:gd name="T1" fmla="*/ 3 h 6"/>
                  <a:gd name="T2" fmla="*/ 7 w 12"/>
                  <a:gd name="T3" fmla="*/ 4 h 6"/>
                  <a:gd name="T4" fmla="*/ 12 w 12"/>
                  <a:gd name="T5" fmla="*/ 6 h 6"/>
                  <a:gd name="T6" fmla="*/ 12 w 12"/>
                  <a:gd name="T7" fmla="*/ 6 h 6"/>
                  <a:gd name="T8" fmla="*/ 7 w 12"/>
                  <a:gd name="T9" fmla="*/ 3 h 6"/>
                  <a:gd name="T10" fmla="*/ 0 w 12"/>
                  <a:gd name="T11" fmla="*/ 0 h 6"/>
                  <a:gd name="T12" fmla="*/ 0 w 12"/>
                  <a:gd name="T13" fmla="*/ 0 h 6"/>
                  <a:gd name="T14" fmla="*/ 6 w 12"/>
                  <a:gd name="T15" fmla="*/ 3 h 6"/>
                  <a:gd name="T16" fmla="*/ 6 w 12"/>
                  <a:gd name="T17" fmla="*/ 3 h 6"/>
                  <a:gd name="T18" fmla="*/ 0 w 12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7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9" y="4"/>
                      <a:pt x="10" y="5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5"/>
                      <a:pt x="9" y="4"/>
                      <a:pt x="7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7" name="Freeform 10073"/>
              <p:cNvSpPr>
                <a:spLocks noEditPoints="1"/>
              </p:cNvSpPr>
              <p:nvPr/>
            </p:nvSpPr>
            <p:spPr bwMode="auto">
              <a:xfrm>
                <a:off x="-222" y="3436"/>
                <a:ext cx="291" cy="243"/>
              </a:xfrm>
              <a:custGeom>
                <a:avLst/>
                <a:gdLst>
                  <a:gd name="T0" fmla="*/ 0 w 123"/>
                  <a:gd name="T1" fmla="*/ 103 h 103"/>
                  <a:gd name="T2" fmla="*/ 12 w 123"/>
                  <a:gd name="T3" fmla="*/ 84 h 103"/>
                  <a:gd name="T4" fmla="*/ 12 w 123"/>
                  <a:gd name="T5" fmla="*/ 84 h 103"/>
                  <a:gd name="T6" fmla="*/ 12 w 123"/>
                  <a:gd name="T7" fmla="*/ 83 h 103"/>
                  <a:gd name="T8" fmla="*/ 13 w 123"/>
                  <a:gd name="T9" fmla="*/ 82 h 103"/>
                  <a:gd name="T10" fmla="*/ 15 w 123"/>
                  <a:gd name="T11" fmla="*/ 78 h 103"/>
                  <a:gd name="T12" fmla="*/ 19 w 123"/>
                  <a:gd name="T13" fmla="*/ 71 h 103"/>
                  <a:gd name="T14" fmla="*/ 20 w 123"/>
                  <a:gd name="T15" fmla="*/ 71 h 103"/>
                  <a:gd name="T16" fmla="*/ 20 w 123"/>
                  <a:gd name="T17" fmla="*/ 69 h 103"/>
                  <a:gd name="T18" fmla="*/ 21 w 123"/>
                  <a:gd name="T19" fmla="*/ 68 h 103"/>
                  <a:gd name="T20" fmla="*/ 22 w 123"/>
                  <a:gd name="T21" fmla="*/ 67 h 103"/>
                  <a:gd name="T22" fmla="*/ 23 w 123"/>
                  <a:gd name="T23" fmla="*/ 65 h 103"/>
                  <a:gd name="T24" fmla="*/ 23 w 123"/>
                  <a:gd name="T25" fmla="*/ 65 h 103"/>
                  <a:gd name="T26" fmla="*/ 23 w 123"/>
                  <a:gd name="T27" fmla="*/ 65 h 103"/>
                  <a:gd name="T28" fmla="*/ 27 w 123"/>
                  <a:gd name="T29" fmla="*/ 58 h 103"/>
                  <a:gd name="T30" fmla="*/ 28 w 123"/>
                  <a:gd name="T31" fmla="*/ 58 h 103"/>
                  <a:gd name="T32" fmla="*/ 29 w 123"/>
                  <a:gd name="T33" fmla="*/ 54 h 103"/>
                  <a:gd name="T34" fmla="*/ 29 w 123"/>
                  <a:gd name="T35" fmla="*/ 55 h 103"/>
                  <a:gd name="T36" fmla="*/ 30 w 123"/>
                  <a:gd name="T37" fmla="*/ 53 h 103"/>
                  <a:gd name="T38" fmla="*/ 30 w 123"/>
                  <a:gd name="T39" fmla="*/ 53 h 103"/>
                  <a:gd name="T40" fmla="*/ 31 w 123"/>
                  <a:gd name="T41" fmla="*/ 52 h 103"/>
                  <a:gd name="T42" fmla="*/ 38 w 123"/>
                  <a:gd name="T43" fmla="*/ 40 h 103"/>
                  <a:gd name="T44" fmla="*/ 38 w 123"/>
                  <a:gd name="T45" fmla="*/ 41 h 103"/>
                  <a:gd name="T46" fmla="*/ 39 w 123"/>
                  <a:gd name="T47" fmla="*/ 39 h 103"/>
                  <a:gd name="T48" fmla="*/ 39 w 123"/>
                  <a:gd name="T49" fmla="*/ 39 h 103"/>
                  <a:gd name="T50" fmla="*/ 39 w 123"/>
                  <a:gd name="T51" fmla="*/ 38 h 103"/>
                  <a:gd name="T52" fmla="*/ 41 w 123"/>
                  <a:gd name="T53" fmla="*/ 35 h 103"/>
                  <a:gd name="T54" fmla="*/ 41 w 123"/>
                  <a:gd name="T55" fmla="*/ 35 h 103"/>
                  <a:gd name="T56" fmla="*/ 41 w 123"/>
                  <a:gd name="T57" fmla="*/ 35 h 103"/>
                  <a:gd name="T58" fmla="*/ 43 w 123"/>
                  <a:gd name="T59" fmla="*/ 32 h 103"/>
                  <a:gd name="T60" fmla="*/ 43 w 123"/>
                  <a:gd name="T61" fmla="*/ 32 h 103"/>
                  <a:gd name="T62" fmla="*/ 48 w 123"/>
                  <a:gd name="T63" fmla="*/ 23 h 103"/>
                  <a:gd name="T64" fmla="*/ 48 w 123"/>
                  <a:gd name="T65" fmla="*/ 23 h 103"/>
                  <a:gd name="T66" fmla="*/ 48 w 123"/>
                  <a:gd name="T67" fmla="*/ 23 h 103"/>
                  <a:gd name="T68" fmla="*/ 50 w 123"/>
                  <a:gd name="T69" fmla="*/ 20 h 103"/>
                  <a:gd name="T70" fmla="*/ 51 w 123"/>
                  <a:gd name="T71" fmla="*/ 19 h 103"/>
                  <a:gd name="T72" fmla="*/ 55 w 123"/>
                  <a:gd name="T73" fmla="*/ 11 h 103"/>
                  <a:gd name="T74" fmla="*/ 55 w 123"/>
                  <a:gd name="T75" fmla="*/ 11 h 103"/>
                  <a:gd name="T76" fmla="*/ 55 w 123"/>
                  <a:gd name="T77" fmla="*/ 11 h 103"/>
                  <a:gd name="T78" fmla="*/ 55 w 123"/>
                  <a:gd name="T79" fmla="*/ 11 h 103"/>
                  <a:gd name="T80" fmla="*/ 56 w 123"/>
                  <a:gd name="T81" fmla="*/ 11 h 103"/>
                  <a:gd name="T82" fmla="*/ 79 w 123"/>
                  <a:gd name="T83" fmla="*/ 1 h 103"/>
                  <a:gd name="T84" fmla="*/ 80 w 123"/>
                  <a:gd name="T85" fmla="*/ 1 h 103"/>
                  <a:gd name="T86" fmla="*/ 77 w 123"/>
                  <a:gd name="T87" fmla="*/ 3 h 103"/>
                  <a:gd name="T88" fmla="*/ 79 w 123"/>
                  <a:gd name="T89" fmla="*/ 0 h 103"/>
                  <a:gd name="T90" fmla="*/ 119 w 123"/>
                  <a:gd name="T91" fmla="*/ 1 h 103"/>
                  <a:gd name="T92" fmla="*/ 123 w 123"/>
                  <a:gd name="T93" fmla="*/ 2 h 103"/>
                  <a:gd name="T94" fmla="*/ 76 w 123"/>
                  <a:gd name="T95" fmla="*/ 3 h 103"/>
                  <a:gd name="T96" fmla="*/ 78 w 123"/>
                  <a:gd name="T97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3" h="103">
                    <a:moveTo>
                      <a:pt x="6" y="93"/>
                    </a:moveTo>
                    <a:cubicBezTo>
                      <a:pt x="4" y="96"/>
                      <a:pt x="2" y="99"/>
                      <a:pt x="0" y="103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2" y="99"/>
                      <a:pt x="4" y="96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moveTo>
                      <a:pt x="12" y="84"/>
                    </a:moveTo>
                    <a:cubicBezTo>
                      <a:pt x="11" y="85"/>
                      <a:pt x="11" y="85"/>
                      <a:pt x="10" y="86"/>
                    </a:cubicBezTo>
                    <a:cubicBezTo>
                      <a:pt x="10" y="86"/>
                      <a:pt x="10" y="86"/>
                      <a:pt x="10" y="86"/>
                    </a:cubicBezTo>
                    <a:cubicBezTo>
                      <a:pt x="11" y="85"/>
                      <a:pt x="11" y="85"/>
                      <a:pt x="12" y="84"/>
                    </a:cubicBezTo>
                    <a:cubicBezTo>
                      <a:pt x="12" y="84"/>
                      <a:pt x="12" y="84"/>
                      <a:pt x="12" y="84"/>
                    </a:cubicBezTo>
                    <a:moveTo>
                      <a:pt x="13" y="82"/>
                    </a:moveTo>
                    <a:cubicBezTo>
                      <a:pt x="13" y="82"/>
                      <a:pt x="13" y="82"/>
                      <a:pt x="12" y="83"/>
                    </a:cubicBezTo>
                    <a:cubicBezTo>
                      <a:pt x="12" y="83"/>
                      <a:pt x="12" y="83"/>
                      <a:pt x="12" y="83"/>
                    </a:cubicBezTo>
                    <a:cubicBezTo>
                      <a:pt x="13" y="82"/>
                      <a:pt x="13" y="82"/>
                      <a:pt x="13" y="82"/>
                    </a:cubicBezTo>
                    <a:cubicBezTo>
                      <a:pt x="13" y="82"/>
                      <a:pt x="13" y="82"/>
                      <a:pt x="13" y="82"/>
                    </a:cubicBezTo>
                    <a:moveTo>
                      <a:pt x="16" y="77"/>
                    </a:moveTo>
                    <a:cubicBezTo>
                      <a:pt x="16" y="77"/>
                      <a:pt x="15" y="77"/>
                      <a:pt x="15" y="78"/>
                    </a:cubicBezTo>
                    <a:cubicBezTo>
                      <a:pt x="15" y="78"/>
                      <a:pt x="15" y="78"/>
                      <a:pt x="15" y="78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moveTo>
                      <a:pt x="19" y="71"/>
                    </a:moveTo>
                    <a:cubicBezTo>
                      <a:pt x="19" y="72"/>
                      <a:pt x="18" y="74"/>
                      <a:pt x="17" y="75"/>
                    </a:cubicBezTo>
                    <a:cubicBezTo>
                      <a:pt x="17" y="75"/>
                      <a:pt x="17" y="75"/>
                      <a:pt x="17" y="75"/>
                    </a:cubicBezTo>
                    <a:cubicBezTo>
                      <a:pt x="18" y="74"/>
                      <a:pt x="19" y="72"/>
                      <a:pt x="20" y="71"/>
                    </a:cubicBezTo>
                    <a:cubicBezTo>
                      <a:pt x="20" y="71"/>
                      <a:pt x="20" y="71"/>
                      <a:pt x="19" y="71"/>
                    </a:cubicBezTo>
                    <a:moveTo>
                      <a:pt x="21" y="68"/>
                    </a:moveTo>
                    <a:cubicBezTo>
                      <a:pt x="21" y="68"/>
                      <a:pt x="21" y="69"/>
                      <a:pt x="20" y="69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1" y="69"/>
                      <a:pt x="21" y="68"/>
                      <a:pt x="21" y="68"/>
                    </a:cubicBezTo>
                    <a:cubicBezTo>
                      <a:pt x="21" y="68"/>
                      <a:pt x="21" y="68"/>
                      <a:pt x="21" y="68"/>
                    </a:cubicBezTo>
                    <a:moveTo>
                      <a:pt x="22" y="66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2" y="66"/>
                      <a:pt x="22" y="67"/>
                      <a:pt x="22" y="67"/>
                    </a:cubicBezTo>
                    <a:cubicBezTo>
                      <a:pt x="22" y="66"/>
                      <a:pt x="22" y="66"/>
                      <a:pt x="22" y="66"/>
                    </a:cubicBezTo>
                    <a:cubicBezTo>
                      <a:pt x="22" y="66"/>
                      <a:pt x="22" y="66"/>
                      <a:pt x="22" y="66"/>
                    </a:cubicBezTo>
                    <a:moveTo>
                      <a:pt x="23" y="65"/>
                    </a:moveTo>
                    <a:cubicBezTo>
                      <a:pt x="23" y="65"/>
                      <a:pt x="23" y="66"/>
                      <a:pt x="22" y="66"/>
                    </a:cubicBezTo>
                    <a:cubicBezTo>
                      <a:pt x="23" y="66"/>
                      <a:pt x="23" y="66"/>
                      <a:pt x="23" y="66"/>
                    </a:cubicBezTo>
                    <a:cubicBezTo>
                      <a:pt x="23" y="66"/>
                      <a:pt x="23" y="66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moveTo>
                      <a:pt x="27" y="58"/>
                    </a:moveTo>
                    <a:cubicBezTo>
                      <a:pt x="26" y="60"/>
                      <a:pt x="24" y="62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5" y="63"/>
                      <a:pt x="26" y="60"/>
                      <a:pt x="28" y="58"/>
                    </a:cubicBezTo>
                    <a:cubicBezTo>
                      <a:pt x="27" y="58"/>
                      <a:pt x="27" y="58"/>
                      <a:pt x="27" y="58"/>
                    </a:cubicBezTo>
                    <a:moveTo>
                      <a:pt x="28" y="57"/>
                    </a:moveTo>
                    <a:cubicBezTo>
                      <a:pt x="28" y="57"/>
                      <a:pt x="27" y="57"/>
                      <a:pt x="27" y="57"/>
                    </a:cubicBezTo>
                    <a:cubicBezTo>
                      <a:pt x="27" y="57"/>
                      <a:pt x="28" y="58"/>
                      <a:pt x="28" y="58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8" y="57"/>
                      <a:pt x="28" y="57"/>
                      <a:pt x="28" y="57"/>
                    </a:cubicBezTo>
                    <a:moveTo>
                      <a:pt x="29" y="54"/>
                    </a:move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4"/>
                    </a:cubicBezTo>
                    <a:moveTo>
                      <a:pt x="30" y="53"/>
                    </a:move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1" y="53"/>
                    </a:cubicBezTo>
                    <a:cubicBezTo>
                      <a:pt x="30" y="53"/>
                      <a:pt x="30" y="53"/>
                      <a:pt x="30" y="53"/>
                    </a:cubicBezTo>
                    <a:moveTo>
                      <a:pt x="36" y="44"/>
                    </a:moveTo>
                    <a:cubicBezTo>
                      <a:pt x="34" y="46"/>
                      <a:pt x="32" y="49"/>
                      <a:pt x="31" y="52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50"/>
                      <a:pt x="34" y="47"/>
                      <a:pt x="36" y="44"/>
                    </a:cubicBezTo>
                    <a:cubicBezTo>
                      <a:pt x="36" y="44"/>
                      <a:pt x="36" y="44"/>
                      <a:pt x="36" y="44"/>
                    </a:cubicBezTo>
                    <a:moveTo>
                      <a:pt x="38" y="40"/>
                    </a:moveTo>
                    <a:cubicBezTo>
                      <a:pt x="37" y="41"/>
                      <a:pt x="37" y="41"/>
                      <a:pt x="37" y="41"/>
                    </a:cubicBezTo>
                    <a:cubicBezTo>
                      <a:pt x="37" y="41"/>
                      <a:pt x="37" y="41"/>
                      <a:pt x="38" y="41"/>
                    </a:cubicBezTo>
                    <a:cubicBezTo>
                      <a:pt x="38" y="41"/>
                      <a:pt x="38" y="41"/>
                      <a:pt x="38" y="41"/>
                    </a:cubicBezTo>
                    <a:cubicBezTo>
                      <a:pt x="38" y="41"/>
                      <a:pt x="38" y="40"/>
                      <a:pt x="38" y="40"/>
                    </a:cubicBezTo>
                    <a:moveTo>
                      <a:pt x="39" y="39"/>
                    </a:move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moveTo>
                      <a:pt x="40" y="36"/>
                    </a:moveTo>
                    <a:cubicBezTo>
                      <a:pt x="40" y="37"/>
                      <a:pt x="39" y="37"/>
                      <a:pt x="39" y="38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40" y="38"/>
                      <a:pt x="40" y="37"/>
                      <a:pt x="41" y="36"/>
                    </a:cubicBezTo>
                    <a:cubicBezTo>
                      <a:pt x="41" y="36"/>
                      <a:pt x="40" y="36"/>
                      <a:pt x="40" y="36"/>
                    </a:cubicBezTo>
                    <a:moveTo>
                      <a:pt x="41" y="35"/>
                    </a:moveTo>
                    <a:cubicBezTo>
                      <a:pt x="41" y="35"/>
                      <a:pt x="41" y="35"/>
                      <a:pt x="40" y="36"/>
                    </a:cubicBezTo>
                    <a:cubicBezTo>
                      <a:pt x="40" y="36"/>
                      <a:pt x="41" y="36"/>
                      <a:pt x="41" y="36"/>
                    </a:cubicBezTo>
                    <a:cubicBezTo>
                      <a:pt x="41" y="36"/>
                      <a:pt x="41" y="35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moveTo>
                      <a:pt x="43" y="32"/>
                    </a:moveTo>
                    <a:cubicBezTo>
                      <a:pt x="42" y="33"/>
                      <a:pt x="41" y="34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2" y="34"/>
                      <a:pt x="42" y="33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moveTo>
                      <a:pt x="45" y="28"/>
                    </a:moveTo>
                    <a:cubicBezTo>
                      <a:pt x="44" y="29"/>
                      <a:pt x="43" y="31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4" y="31"/>
                      <a:pt x="45" y="30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moveTo>
                      <a:pt x="48" y="23"/>
                    </a:moveTo>
                    <a:cubicBezTo>
                      <a:pt x="47" y="24"/>
                      <a:pt x="46" y="26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6" y="26"/>
                      <a:pt x="47" y="25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moveTo>
                      <a:pt x="50" y="20"/>
                    </a:moveTo>
                    <a:cubicBezTo>
                      <a:pt x="49" y="21"/>
                      <a:pt x="49" y="22"/>
                      <a:pt x="48" y="23"/>
                    </a:cubicBezTo>
                    <a:cubicBezTo>
                      <a:pt x="48" y="23"/>
                      <a:pt x="48" y="23"/>
                      <a:pt x="49" y="23"/>
                    </a:cubicBezTo>
                    <a:cubicBezTo>
                      <a:pt x="49" y="22"/>
                      <a:pt x="50" y="21"/>
                      <a:pt x="50" y="20"/>
                    </a:cubicBezTo>
                    <a:cubicBezTo>
                      <a:pt x="50" y="20"/>
                      <a:pt x="50" y="20"/>
                      <a:pt x="50" y="20"/>
                    </a:cubicBezTo>
                    <a:moveTo>
                      <a:pt x="50" y="19"/>
                    </a:moveTo>
                    <a:cubicBezTo>
                      <a:pt x="50" y="19"/>
                      <a:pt x="50" y="19"/>
                      <a:pt x="50" y="19"/>
                    </a:cubicBezTo>
                    <a:cubicBezTo>
                      <a:pt x="50" y="19"/>
                      <a:pt x="50" y="19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0" y="19"/>
                      <a:pt x="50" y="19"/>
                      <a:pt x="50" y="19"/>
                    </a:cubicBezTo>
                    <a:moveTo>
                      <a:pt x="55" y="11"/>
                    </a:moveTo>
                    <a:cubicBezTo>
                      <a:pt x="54" y="13"/>
                      <a:pt x="52" y="16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2" y="16"/>
                      <a:pt x="54" y="14"/>
                      <a:pt x="55" y="11"/>
                    </a:cubicBezTo>
                    <a:cubicBezTo>
                      <a:pt x="55" y="11"/>
                      <a:pt x="55" y="11"/>
                      <a:pt x="55" y="11"/>
                    </a:cubicBezTo>
                    <a:moveTo>
                      <a:pt x="55" y="11"/>
                    </a:move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11"/>
                      <a:pt x="56" y="11"/>
                      <a:pt x="56" y="11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6" y="11"/>
                      <a:pt x="55" y="11"/>
                      <a:pt x="55" y="11"/>
                    </a:cubicBezTo>
                    <a:moveTo>
                      <a:pt x="61" y="1"/>
                    </a:moveTo>
                    <a:cubicBezTo>
                      <a:pt x="59" y="4"/>
                      <a:pt x="57" y="7"/>
                      <a:pt x="55" y="10"/>
                    </a:cubicBezTo>
                    <a:cubicBezTo>
                      <a:pt x="55" y="11"/>
                      <a:pt x="56" y="11"/>
                      <a:pt x="56" y="11"/>
                    </a:cubicBezTo>
                    <a:cubicBezTo>
                      <a:pt x="58" y="8"/>
                      <a:pt x="60" y="4"/>
                      <a:pt x="61" y="1"/>
                    </a:cubicBezTo>
                    <a:cubicBezTo>
                      <a:pt x="61" y="1"/>
                      <a:pt x="61" y="1"/>
                      <a:pt x="61" y="1"/>
                    </a:cubicBezTo>
                    <a:moveTo>
                      <a:pt x="79" y="1"/>
                    </a:moveTo>
                    <a:cubicBezTo>
                      <a:pt x="79" y="2"/>
                      <a:pt x="78" y="3"/>
                      <a:pt x="78" y="4"/>
                    </a:cubicBezTo>
                    <a:cubicBezTo>
                      <a:pt x="78" y="4"/>
                      <a:pt x="78" y="4"/>
                      <a:pt x="78" y="4"/>
                    </a:cubicBezTo>
                    <a:cubicBezTo>
                      <a:pt x="79" y="3"/>
                      <a:pt x="80" y="2"/>
                      <a:pt x="80" y="1"/>
                    </a:cubicBezTo>
                    <a:cubicBezTo>
                      <a:pt x="80" y="1"/>
                      <a:pt x="80" y="1"/>
                      <a:pt x="79" y="1"/>
                    </a:cubicBezTo>
                    <a:moveTo>
                      <a:pt x="79" y="0"/>
                    </a:moveTo>
                    <a:cubicBezTo>
                      <a:pt x="78" y="1"/>
                      <a:pt x="77" y="2"/>
                      <a:pt x="77" y="3"/>
                    </a:cubicBezTo>
                    <a:cubicBezTo>
                      <a:pt x="77" y="3"/>
                      <a:pt x="77" y="3"/>
                      <a:pt x="77" y="4"/>
                    </a:cubicBezTo>
                    <a:cubicBezTo>
                      <a:pt x="78" y="2"/>
                      <a:pt x="78" y="1"/>
                      <a:pt x="79" y="0"/>
                    </a:cubicBezTo>
                    <a:cubicBezTo>
                      <a:pt x="79" y="0"/>
                      <a:pt x="79" y="0"/>
                      <a:pt x="79" y="0"/>
                    </a:cubicBezTo>
                    <a:moveTo>
                      <a:pt x="120" y="0"/>
                    </a:moveTo>
                    <a:cubicBezTo>
                      <a:pt x="120" y="0"/>
                      <a:pt x="120" y="0"/>
                      <a:pt x="120" y="0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120" y="2"/>
                      <a:pt x="121" y="2"/>
                      <a:pt x="122" y="3"/>
                    </a:cubicBezTo>
                    <a:cubicBezTo>
                      <a:pt x="123" y="2"/>
                      <a:pt x="123" y="2"/>
                      <a:pt x="123" y="2"/>
                    </a:cubicBezTo>
                    <a:cubicBezTo>
                      <a:pt x="123" y="2"/>
                      <a:pt x="123" y="2"/>
                      <a:pt x="123" y="2"/>
                    </a:cubicBezTo>
                    <a:cubicBezTo>
                      <a:pt x="122" y="1"/>
                      <a:pt x="121" y="1"/>
                      <a:pt x="120" y="0"/>
                    </a:cubicBezTo>
                    <a:moveTo>
                      <a:pt x="78" y="0"/>
                    </a:moveTo>
                    <a:cubicBezTo>
                      <a:pt x="77" y="1"/>
                      <a:pt x="77" y="2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cubicBezTo>
                      <a:pt x="77" y="3"/>
                      <a:pt x="77" y="3"/>
                      <a:pt x="77" y="2"/>
                    </a:cubicBezTo>
                    <a:cubicBezTo>
                      <a:pt x="77" y="1"/>
                      <a:pt x="78" y="1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8" name="Freeform 10074"/>
              <p:cNvSpPr>
                <a:spLocks noEditPoints="1"/>
              </p:cNvSpPr>
              <p:nvPr/>
            </p:nvSpPr>
            <p:spPr bwMode="auto">
              <a:xfrm>
                <a:off x="-151" y="3540"/>
                <a:ext cx="14" cy="21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9 h 9"/>
                  <a:gd name="T4" fmla="*/ 1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6 w 6"/>
                  <a:gd name="T11" fmla="*/ 0 h 9"/>
                  <a:gd name="T12" fmla="*/ 6 w 6"/>
                  <a:gd name="T13" fmla="*/ 0 h 9"/>
                  <a:gd name="T14" fmla="*/ 6 w 6"/>
                  <a:gd name="T15" fmla="*/ 0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1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9" name="Freeform 10075"/>
              <p:cNvSpPr>
                <a:spLocks/>
              </p:cNvSpPr>
              <p:nvPr/>
            </p:nvSpPr>
            <p:spPr bwMode="auto">
              <a:xfrm>
                <a:off x="-132" y="352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0" name="Freeform 10076"/>
              <p:cNvSpPr>
                <a:spLocks/>
              </p:cNvSpPr>
              <p:nvPr/>
            </p:nvSpPr>
            <p:spPr bwMode="auto">
              <a:xfrm>
                <a:off x="-130" y="3526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1" name="Freeform 10077"/>
              <p:cNvSpPr>
                <a:spLocks noEditPoints="1"/>
              </p:cNvSpPr>
              <p:nvPr/>
            </p:nvSpPr>
            <p:spPr bwMode="auto">
              <a:xfrm>
                <a:off x="-125" y="3512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2" name="Oval 10078"/>
              <p:cNvSpPr>
                <a:spLocks noChangeArrowheads="1"/>
              </p:cNvSpPr>
              <p:nvPr/>
            </p:nvSpPr>
            <p:spPr bwMode="auto">
              <a:xfrm>
                <a:off x="-115" y="350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3" name="Freeform 10079"/>
              <p:cNvSpPr>
                <a:spLocks/>
              </p:cNvSpPr>
              <p:nvPr/>
            </p:nvSpPr>
            <p:spPr bwMode="auto">
              <a:xfrm>
                <a:off x="-127" y="352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4" name="Freeform 10080"/>
              <p:cNvSpPr>
                <a:spLocks noEditPoints="1"/>
              </p:cNvSpPr>
              <p:nvPr/>
            </p:nvSpPr>
            <p:spPr bwMode="auto">
              <a:xfrm>
                <a:off x="-108" y="3481"/>
                <a:ext cx="7" cy="9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1 w 3"/>
                  <a:gd name="T7" fmla="*/ 4 h 4"/>
                  <a:gd name="T8" fmla="*/ 0 w 3"/>
                  <a:gd name="T9" fmla="*/ 4 h 4"/>
                  <a:gd name="T10" fmla="*/ 2 w 3"/>
                  <a:gd name="T11" fmla="*/ 0 h 4"/>
                  <a:gd name="T12" fmla="*/ 2 w 3"/>
                  <a:gd name="T13" fmla="*/ 1 h 4"/>
                  <a:gd name="T14" fmla="*/ 2 w 3"/>
                  <a:gd name="T15" fmla="*/ 1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5" name="Freeform 10081"/>
              <p:cNvSpPr>
                <a:spLocks noEditPoints="1"/>
              </p:cNvSpPr>
              <p:nvPr/>
            </p:nvSpPr>
            <p:spPr bwMode="auto">
              <a:xfrm>
                <a:off x="-104" y="3481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6" name="Freeform 10082"/>
              <p:cNvSpPr>
                <a:spLocks noEditPoints="1"/>
              </p:cNvSpPr>
              <p:nvPr/>
            </p:nvSpPr>
            <p:spPr bwMode="auto">
              <a:xfrm>
                <a:off x="-92" y="3460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1 w 1"/>
                  <a:gd name="T15" fmla="*/ 1 h 1"/>
                  <a:gd name="T16" fmla="*/ 1 w 1"/>
                  <a:gd name="T17" fmla="*/ 1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7" name="Freeform 10083"/>
              <p:cNvSpPr>
                <a:spLocks/>
              </p:cNvSpPr>
              <p:nvPr/>
            </p:nvSpPr>
            <p:spPr bwMode="auto">
              <a:xfrm>
                <a:off x="-174" y="3599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8" name="Freeform 10084"/>
              <p:cNvSpPr>
                <a:spLocks noEditPoints="1"/>
              </p:cNvSpPr>
              <p:nvPr/>
            </p:nvSpPr>
            <p:spPr bwMode="auto">
              <a:xfrm>
                <a:off x="-226" y="3526"/>
                <a:ext cx="96" cy="163"/>
              </a:xfrm>
              <a:custGeom>
                <a:avLst/>
                <a:gdLst>
                  <a:gd name="T0" fmla="*/ 0 w 41"/>
                  <a:gd name="T1" fmla="*/ 69 h 69"/>
                  <a:gd name="T2" fmla="*/ 2 w 41"/>
                  <a:gd name="T3" fmla="*/ 65 h 69"/>
                  <a:gd name="T4" fmla="*/ 8 w 41"/>
                  <a:gd name="T5" fmla="*/ 55 h 69"/>
                  <a:gd name="T6" fmla="*/ 12 w 41"/>
                  <a:gd name="T7" fmla="*/ 48 h 69"/>
                  <a:gd name="T8" fmla="*/ 14 w 41"/>
                  <a:gd name="T9" fmla="*/ 45 h 69"/>
                  <a:gd name="T10" fmla="*/ 14 w 41"/>
                  <a:gd name="T11" fmla="*/ 46 h 69"/>
                  <a:gd name="T12" fmla="*/ 14 w 41"/>
                  <a:gd name="T13" fmla="*/ 45 h 69"/>
                  <a:gd name="T14" fmla="*/ 15 w 41"/>
                  <a:gd name="T15" fmla="*/ 44 h 69"/>
                  <a:gd name="T16" fmla="*/ 17 w 41"/>
                  <a:gd name="T17" fmla="*/ 40 h 69"/>
                  <a:gd name="T18" fmla="*/ 19 w 41"/>
                  <a:gd name="T19" fmla="*/ 37 h 69"/>
                  <a:gd name="T20" fmla="*/ 18 w 41"/>
                  <a:gd name="T21" fmla="*/ 39 h 69"/>
                  <a:gd name="T22" fmla="*/ 19 w 41"/>
                  <a:gd name="T23" fmla="*/ 37 h 69"/>
                  <a:gd name="T24" fmla="*/ 21 w 41"/>
                  <a:gd name="T25" fmla="*/ 33 h 69"/>
                  <a:gd name="T26" fmla="*/ 22 w 41"/>
                  <a:gd name="T27" fmla="*/ 32 h 69"/>
                  <a:gd name="T28" fmla="*/ 24 w 41"/>
                  <a:gd name="T29" fmla="*/ 28 h 69"/>
                  <a:gd name="T30" fmla="*/ 23 w 41"/>
                  <a:gd name="T31" fmla="*/ 30 h 69"/>
                  <a:gd name="T32" fmla="*/ 24 w 41"/>
                  <a:gd name="T33" fmla="*/ 28 h 69"/>
                  <a:gd name="T34" fmla="*/ 24 w 41"/>
                  <a:gd name="T35" fmla="*/ 28 h 69"/>
                  <a:gd name="T36" fmla="*/ 25 w 41"/>
                  <a:gd name="T37" fmla="*/ 28 h 69"/>
                  <a:gd name="T38" fmla="*/ 25 w 41"/>
                  <a:gd name="T39" fmla="*/ 27 h 69"/>
                  <a:gd name="T40" fmla="*/ 25 w 41"/>
                  <a:gd name="T41" fmla="*/ 27 h 69"/>
                  <a:gd name="T42" fmla="*/ 25 w 41"/>
                  <a:gd name="T43" fmla="*/ 27 h 69"/>
                  <a:gd name="T44" fmla="*/ 29 w 41"/>
                  <a:gd name="T45" fmla="*/ 20 h 69"/>
                  <a:gd name="T46" fmla="*/ 30 w 41"/>
                  <a:gd name="T47" fmla="*/ 20 h 69"/>
                  <a:gd name="T48" fmla="*/ 31 w 41"/>
                  <a:gd name="T49" fmla="*/ 17 h 69"/>
                  <a:gd name="T50" fmla="*/ 30 w 41"/>
                  <a:gd name="T51" fmla="*/ 19 h 69"/>
                  <a:gd name="T52" fmla="*/ 31 w 41"/>
                  <a:gd name="T53" fmla="*/ 17 h 69"/>
                  <a:gd name="T54" fmla="*/ 31 w 41"/>
                  <a:gd name="T55" fmla="*/ 16 h 69"/>
                  <a:gd name="T56" fmla="*/ 32 w 41"/>
                  <a:gd name="T57" fmla="*/ 15 h 69"/>
                  <a:gd name="T58" fmla="*/ 39 w 41"/>
                  <a:gd name="T59" fmla="*/ 3 h 69"/>
                  <a:gd name="T60" fmla="*/ 38 w 41"/>
                  <a:gd name="T61" fmla="*/ 6 h 69"/>
                  <a:gd name="T62" fmla="*/ 39 w 41"/>
                  <a:gd name="T63" fmla="*/ 3 h 69"/>
                  <a:gd name="T64" fmla="*/ 40 w 41"/>
                  <a:gd name="T65" fmla="*/ 2 h 69"/>
                  <a:gd name="T66" fmla="*/ 41 w 41"/>
                  <a:gd name="T67" fmla="*/ 1 h 69"/>
                  <a:gd name="T68" fmla="*/ 41 w 41"/>
                  <a:gd name="T69" fmla="*/ 0 h 69"/>
                  <a:gd name="T70" fmla="*/ 41 w 41"/>
                  <a:gd name="T71" fmla="*/ 1 h 69"/>
                  <a:gd name="T72" fmla="*/ 41 w 41"/>
                  <a:gd name="T73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1" h="69">
                    <a:moveTo>
                      <a:pt x="2" y="65"/>
                    </a:moveTo>
                    <a:cubicBezTo>
                      <a:pt x="2" y="66"/>
                      <a:pt x="1" y="68"/>
                      <a:pt x="0" y="69"/>
                    </a:cubicBezTo>
                    <a:cubicBezTo>
                      <a:pt x="1" y="68"/>
                      <a:pt x="2" y="66"/>
                      <a:pt x="2" y="65"/>
                    </a:cubicBezTo>
                    <a:cubicBezTo>
                      <a:pt x="2" y="65"/>
                      <a:pt x="2" y="65"/>
                      <a:pt x="2" y="65"/>
                    </a:cubicBezTo>
                    <a:moveTo>
                      <a:pt x="12" y="48"/>
                    </a:moveTo>
                    <a:cubicBezTo>
                      <a:pt x="11" y="50"/>
                      <a:pt x="10" y="53"/>
                      <a:pt x="8" y="55"/>
                    </a:cubicBezTo>
                    <a:cubicBezTo>
                      <a:pt x="8" y="55"/>
                      <a:pt x="8" y="55"/>
                      <a:pt x="8" y="55"/>
                    </a:cubicBezTo>
                    <a:cubicBezTo>
                      <a:pt x="10" y="53"/>
                      <a:pt x="11" y="50"/>
                      <a:pt x="12" y="48"/>
                    </a:cubicBezTo>
                    <a:cubicBezTo>
                      <a:pt x="12" y="48"/>
                      <a:pt x="12" y="48"/>
                      <a:pt x="12" y="48"/>
                    </a:cubicBezTo>
                    <a:moveTo>
                      <a:pt x="14" y="45"/>
                    </a:moveTo>
                    <a:cubicBezTo>
                      <a:pt x="14" y="45"/>
                      <a:pt x="14" y="45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4" y="46"/>
                      <a:pt x="14" y="45"/>
                      <a:pt x="14" y="45"/>
                    </a:cubicBezTo>
                    <a:cubicBezTo>
                      <a:pt x="14" y="45"/>
                      <a:pt x="14" y="45"/>
                      <a:pt x="14" y="45"/>
                    </a:cubicBezTo>
                    <a:moveTo>
                      <a:pt x="17" y="40"/>
                    </a:moveTo>
                    <a:cubicBezTo>
                      <a:pt x="16" y="41"/>
                      <a:pt x="16" y="42"/>
                      <a:pt x="15" y="44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6" y="42"/>
                      <a:pt x="17" y="41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moveTo>
                      <a:pt x="19" y="37"/>
                    </a:moveTo>
                    <a:cubicBezTo>
                      <a:pt x="18" y="38"/>
                      <a:pt x="18" y="38"/>
                      <a:pt x="18" y="39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8" y="38"/>
                      <a:pt x="19" y="38"/>
                      <a:pt x="19" y="37"/>
                    </a:cubicBezTo>
                    <a:cubicBezTo>
                      <a:pt x="19" y="37"/>
                      <a:pt x="19" y="37"/>
                      <a:pt x="19" y="37"/>
                    </a:cubicBezTo>
                    <a:moveTo>
                      <a:pt x="22" y="32"/>
                    </a:moveTo>
                    <a:cubicBezTo>
                      <a:pt x="22" y="32"/>
                      <a:pt x="22" y="32"/>
                      <a:pt x="21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2"/>
                      <a:pt x="22" y="32"/>
                    </a:cubicBezTo>
                    <a:cubicBezTo>
                      <a:pt x="22" y="32"/>
                      <a:pt x="22" y="32"/>
                      <a:pt x="22" y="32"/>
                    </a:cubicBezTo>
                    <a:moveTo>
                      <a:pt x="24" y="28"/>
                    </a:moveTo>
                    <a:cubicBezTo>
                      <a:pt x="24" y="29"/>
                      <a:pt x="23" y="29"/>
                      <a:pt x="23" y="30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4" y="29"/>
                      <a:pt x="24" y="28"/>
                      <a:pt x="24" y="28"/>
                    </a:cubicBezTo>
                    <a:moveTo>
                      <a:pt x="24" y="28"/>
                    </a:move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4" y="28"/>
                    </a:cubicBezTo>
                    <a:moveTo>
                      <a:pt x="25" y="27"/>
                    </a:move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moveTo>
                      <a:pt x="29" y="19"/>
                    </a:moveTo>
                    <a:cubicBezTo>
                      <a:pt x="29" y="19"/>
                      <a:pt x="29" y="20"/>
                      <a:pt x="29" y="20"/>
                    </a:cubicBezTo>
                    <a:cubicBezTo>
                      <a:pt x="29" y="20"/>
                      <a:pt x="29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29" y="19"/>
                      <a:pt x="29" y="19"/>
                    </a:cubicBezTo>
                    <a:moveTo>
                      <a:pt x="31" y="17"/>
                    </a:moveTo>
                    <a:cubicBezTo>
                      <a:pt x="31" y="17"/>
                      <a:pt x="30" y="18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8"/>
                      <a:pt x="31" y="18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moveTo>
                      <a:pt x="32" y="15"/>
                    </a:moveTo>
                    <a:cubicBezTo>
                      <a:pt x="32" y="15"/>
                      <a:pt x="31" y="16"/>
                      <a:pt x="31" y="16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2" y="16"/>
                      <a:pt x="32" y="16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moveTo>
                      <a:pt x="39" y="3"/>
                    </a:moveTo>
                    <a:cubicBezTo>
                      <a:pt x="39" y="4"/>
                      <a:pt x="38" y="5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9" y="5"/>
                      <a:pt x="39" y="4"/>
                      <a:pt x="40" y="3"/>
                    </a:cubicBezTo>
                    <a:cubicBezTo>
                      <a:pt x="39" y="3"/>
                      <a:pt x="39" y="3"/>
                      <a:pt x="39" y="3"/>
                    </a:cubicBezTo>
                    <a:moveTo>
                      <a:pt x="40" y="1"/>
                    </a:moveTo>
                    <a:cubicBezTo>
                      <a:pt x="40" y="1"/>
                      <a:pt x="40" y="2"/>
                      <a:pt x="40" y="2"/>
                    </a:cubicBezTo>
                    <a:cubicBezTo>
                      <a:pt x="40" y="2"/>
                      <a:pt x="40" y="3"/>
                      <a:pt x="40" y="3"/>
                    </a:cubicBezTo>
                    <a:cubicBezTo>
                      <a:pt x="40" y="2"/>
                      <a:pt x="40" y="2"/>
                      <a:pt x="41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41" y="0"/>
                    </a:moveTo>
                    <a:cubicBezTo>
                      <a:pt x="41" y="0"/>
                      <a:pt x="41" y="0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0"/>
                      <a:pt x="41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9" name="Freeform 10085"/>
              <p:cNvSpPr>
                <a:spLocks noEditPoints="1"/>
              </p:cNvSpPr>
              <p:nvPr/>
            </p:nvSpPr>
            <p:spPr bwMode="auto">
              <a:xfrm>
                <a:off x="-380" y="3438"/>
                <a:ext cx="350" cy="496"/>
              </a:xfrm>
              <a:custGeom>
                <a:avLst/>
                <a:gdLst>
                  <a:gd name="T0" fmla="*/ 32 w 148"/>
                  <a:gd name="T1" fmla="*/ 201 h 210"/>
                  <a:gd name="T2" fmla="*/ 24 w 148"/>
                  <a:gd name="T3" fmla="*/ 198 h 210"/>
                  <a:gd name="T4" fmla="*/ 14 w 148"/>
                  <a:gd name="T5" fmla="*/ 198 h 210"/>
                  <a:gd name="T6" fmla="*/ 33 w 148"/>
                  <a:gd name="T7" fmla="*/ 201 h 210"/>
                  <a:gd name="T8" fmla="*/ 14 w 148"/>
                  <a:gd name="T9" fmla="*/ 192 h 210"/>
                  <a:gd name="T10" fmla="*/ 34 w 148"/>
                  <a:gd name="T11" fmla="*/ 187 h 210"/>
                  <a:gd name="T12" fmla="*/ 45 w 148"/>
                  <a:gd name="T13" fmla="*/ 184 h 210"/>
                  <a:gd name="T14" fmla="*/ 33 w 148"/>
                  <a:gd name="T15" fmla="*/ 178 h 210"/>
                  <a:gd name="T16" fmla="*/ 26 w 148"/>
                  <a:gd name="T17" fmla="*/ 174 h 210"/>
                  <a:gd name="T18" fmla="*/ 51 w 148"/>
                  <a:gd name="T19" fmla="*/ 172 h 210"/>
                  <a:gd name="T20" fmla="*/ 31 w 148"/>
                  <a:gd name="T21" fmla="*/ 169 h 210"/>
                  <a:gd name="T22" fmla="*/ 30 w 148"/>
                  <a:gd name="T23" fmla="*/ 167 h 210"/>
                  <a:gd name="T24" fmla="*/ 43 w 148"/>
                  <a:gd name="T25" fmla="*/ 166 h 210"/>
                  <a:gd name="T26" fmla="*/ 39 w 148"/>
                  <a:gd name="T27" fmla="*/ 164 h 210"/>
                  <a:gd name="T28" fmla="*/ 49 w 148"/>
                  <a:gd name="T29" fmla="*/ 161 h 210"/>
                  <a:gd name="T30" fmla="*/ 48 w 148"/>
                  <a:gd name="T31" fmla="*/ 161 h 210"/>
                  <a:gd name="T32" fmla="*/ 48 w 148"/>
                  <a:gd name="T33" fmla="*/ 159 h 210"/>
                  <a:gd name="T34" fmla="*/ 51 w 148"/>
                  <a:gd name="T35" fmla="*/ 158 h 210"/>
                  <a:gd name="T36" fmla="*/ 49 w 148"/>
                  <a:gd name="T37" fmla="*/ 157 h 210"/>
                  <a:gd name="T38" fmla="*/ 47 w 148"/>
                  <a:gd name="T39" fmla="*/ 156 h 210"/>
                  <a:gd name="T40" fmla="*/ 58 w 148"/>
                  <a:gd name="T41" fmla="*/ 154 h 210"/>
                  <a:gd name="T42" fmla="*/ 44 w 148"/>
                  <a:gd name="T43" fmla="*/ 154 h 210"/>
                  <a:gd name="T44" fmla="*/ 65 w 148"/>
                  <a:gd name="T45" fmla="*/ 149 h 210"/>
                  <a:gd name="T46" fmla="*/ 59 w 148"/>
                  <a:gd name="T47" fmla="*/ 146 h 210"/>
                  <a:gd name="T48" fmla="*/ 65 w 148"/>
                  <a:gd name="T49" fmla="*/ 143 h 210"/>
                  <a:gd name="T50" fmla="*/ 52 w 148"/>
                  <a:gd name="T51" fmla="*/ 141 h 210"/>
                  <a:gd name="T52" fmla="*/ 67 w 148"/>
                  <a:gd name="T53" fmla="*/ 133 h 210"/>
                  <a:gd name="T54" fmla="*/ 64 w 148"/>
                  <a:gd name="T55" fmla="*/ 129 h 210"/>
                  <a:gd name="T56" fmla="*/ 77 w 148"/>
                  <a:gd name="T57" fmla="*/ 118 h 210"/>
                  <a:gd name="T58" fmla="*/ 89 w 148"/>
                  <a:gd name="T59" fmla="*/ 101 h 210"/>
                  <a:gd name="T60" fmla="*/ 73 w 148"/>
                  <a:gd name="T61" fmla="*/ 105 h 210"/>
                  <a:gd name="T62" fmla="*/ 91 w 148"/>
                  <a:gd name="T63" fmla="*/ 90 h 210"/>
                  <a:gd name="T64" fmla="*/ 99 w 148"/>
                  <a:gd name="T65" fmla="*/ 85 h 210"/>
                  <a:gd name="T66" fmla="*/ 94 w 148"/>
                  <a:gd name="T67" fmla="*/ 84 h 210"/>
                  <a:gd name="T68" fmla="*/ 99 w 148"/>
                  <a:gd name="T69" fmla="*/ 77 h 210"/>
                  <a:gd name="T70" fmla="*/ 102 w 148"/>
                  <a:gd name="T71" fmla="*/ 75 h 210"/>
                  <a:gd name="T72" fmla="*/ 99 w 148"/>
                  <a:gd name="T73" fmla="*/ 75 h 210"/>
                  <a:gd name="T74" fmla="*/ 101 w 148"/>
                  <a:gd name="T75" fmla="*/ 72 h 210"/>
                  <a:gd name="T76" fmla="*/ 93 w 148"/>
                  <a:gd name="T77" fmla="*/ 67 h 210"/>
                  <a:gd name="T78" fmla="*/ 112 w 148"/>
                  <a:gd name="T79" fmla="*/ 68 h 210"/>
                  <a:gd name="T80" fmla="*/ 109 w 148"/>
                  <a:gd name="T81" fmla="*/ 65 h 210"/>
                  <a:gd name="T82" fmla="*/ 111 w 148"/>
                  <a:gd name="T83" fmla="*/ 63 h 210"/>
                  <a:gd name="T84" fmla="*/ 107 w 148"/>
                  <a:gd name="T85" fmla="*/ 60 h 210"/>
                  <a:gd name="T86" fmla="*/ 95 w 148"/>
                  <a:gd name="T87" fmla="*/ 57 h 210"/>
                  <a:gd name="T88" fmla="*/ 117 w 148"/>
                  <a:gd name="T89" fmla="*/ 52 h 210"/>
                  <a:gd name="T90" fmla="*/ 118 w 148"/>
                  <a:gd name="T91" fmla="*/ 47 h 210"/>
                  <a:gd name="T92" fmla="*/ 118 w 148"/>
                  <a:gd name="T93" fmla="*/ 45 h 210"/>
                  <a:gd name="T94" fmla="*/ 126 w 148"/>
                  <a:gd name="T95" fmla="*/ 45 h 210"/>
                  <a:gd name="T96" fmla="*/ 118 w 148"/>
                  <a:gd name="T97" fmla="*/ 41 h 210"/>
                  <a:gd name="T98" fmla="*/ 120 w 148"/>
                  <a:gd name="T99" fmla="*/ 41 h 210"/>
                  <a:gd name="T100" fmla="*/ 127 w 148"/>
                  <a:gd name="T101" fmla="*/ 36 h 210"/>
                  <a:gd name="T102" fmla="*/ 122 w 148"/>
                  <a:gd name="T103" fmla="*/ 33 h 210"/>
                  <a:gd name="T104" fmla="*/ 128 w 148"/>
                  <a:gd name="T105" fmla="*/ 30 h 210"/>
                  <a:gd name="T106" fmla="*/ 133 w 148"/>
                  <a:gd name="T107" fmla="*/ 28 h 210"/>
                  <a:gd name="T108" fmla="*/ 131 w 148"/>
                  <a:gd name="T109" fmla="*/ 27 h 210"/>
                  <a:gd name="T110" fmla="*/ 130 w 148"/>
                  <a:gd name="T111" fmla="*/ 26 h 210"/>
                  <a:gd name="T112" fmla="*/ 129 w 148"/>
                  <a:gd name="T113" fmla="*/ 24 h 210"/>
                  <a:gd name="T114" fmla="*/ 139 w 148"/>
                  <a:gd name="T115" fmla="*/ 19 h 210"/>
                  <a:gd name="T116" fmla="*/ 137 w 148"/>
                  <a:gd name="T117" fmla="*/ 18 h 210"/>
                  <a:gd name="T118" fmla="*/ 134 w 148"/>
                  <a:gd name="T119" fmla="*/ 17 h 210"/>
                  <a:gd name="T120" fmla="*/ 144 w 148"/>
                  <a:gd name="T121" fmla="*/ 10 h 210"/>
                  <a:gd name="T122" fmla="*/ 135 w 148"/>
                  <a:gd name="T123" fmla="*/ 17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8" h="210">
                    <a:moveTo>
                      <a:pt x="7" y="203"/>
                    </a:moveTo>
                    <a:cubicBezTo>
                      <a:pt x="6" y="204"/>
                      <a:pt x="5" y="206"/>
                      <a:pt x="4" y="207"/>
                    </a:cubicBezTo>
                    <a:cubicBezTo>
                      <a:pt x="2" y="208"/>
                      <a:pt x="4" y="207"/>
                      <a:pt x="0" y="210"/>
                    </a:cubicBezTo>
                    <a:cubicBezTo>
                      <a:pt x="1" y="210"/>
                      <a:pt x="1" y="210"/>
                      <a:pt x="2" y="210"/>
                    </a:cubicBezTo>
                    <a:cubicBezTo>
                      <a:pt x="3" y="209"/>
                      <a:pt x="4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cubicBezTo>
                      <a:pt x="4" y="207"/>
                      <a:pt x="5" y="205"/>
                      <a:pt x="7" y="203"/>
                    </a:cubicBezTo>
                    <a:cubicBezTo>
                      <a:pt x="7" y="203"/>
                      <a:pt x="7" y="203"/>
                      <a:pt x="7" y="203"/>
                    </a:cubicBezTo>
                    <a:moveTo>
                      <a:pt x="32" y="202"/>
                    </a:moveTo>
                    <a:cubicBezTo>
                      <a:pt x="32" y="202"/>
                      <a:pt x="32" y="202"/>
                      <a:pt x="32" y="202"/>
                    </a:cubicBezTo>
                    <a:cubicBezTo>
                      <a:pt x="32" y="202"/>
                      <a:pt x="32" y="202"/>
                      <a:pt x="32" y="202"/>
                    </a:cubicBezTo>
                    <a:cubicBezTo>
                      <a:pt x="32" y="202"/>
                      <a:pt x="32" y="202"/>
                      <a:pt x="32" y="202"/>
                    </a:cubicBezTo>
                    <a:moveTo>
                      <a:pt x="31" y="201"/>
                    </a:move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moveTo>
                      <a:pt x="8" y="201"/>
                    </a:move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moveTo>
                      <a:pt x="30" y="201"/>
                    </a:moveTo>
                    <a:cubicBezTo>
                      <a:pt x="30" y="201"/>
                      <a:pt x="30" y="201"/>
                      <a:pt x="30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0" y="201"/>
                      <a:pt x="30" y="201"/>
                    </a:cubicBezTo>
                    <a:moveTo>
                      <a:pt x="32" y="200"/>
                    </a:move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3" y="201"/>
                      <a:pt x="33" y="200"/>
                      <a:pt x="32" y="200"/>
                    </a:cubicBezTo>
                    <a:moveTo>
                      <a:pt x="31" y="200"/>
                    </a:moveTo>
                    <a:cubicBezTo>
                      <a:pt x="31" y="200"/>
                      <a:pt x="31" y="200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2" y="201"/>
                      <a:pt x="32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1" y="200"/>
                      <a:pt x="32" y="200"/>
                    </a:cubicBezTo>
                    <a:cubicBezTo>
                      <a:pt x="31" y="200"/>
                      <a:pt x="31" y="200"/>
                      <a:pt x="31" y="200"/>
                    </a:cubicBezTo>
                    <a:moveTo>
                      <a:pt x="9" y="200"/>
                    </a:move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moveTo>
                      <a:pt x="10" y="199"/>
                    </a:move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moveTo>
                      <a:pt x="18" y="198"/>
                    </a:moveTo>
                    <a:cubicBezTo>
                      <a:pt x="18" y="198"/>
                      <a:pt x="18" y="198"/>
                      <a:pt x="18" y="198"/>
                    </a:cubicBezTo>
                    <a:cubicBezTo>
                      <a:pt x="18" y="199"/>
                      <a:pt x="18" y="199"/>
                      <a:pt x="18" y="199"/>
                    </a:cubicBezTo>
                    <a:cubicBezTo>
                      <a:pt x="17" y="200"/>
                      <a:pt x="17" y="201"/>
                      <a:pt x="17" y="201"/>
                    </a:cubicBezTo>
                    <a:cubicBezTo>
                      <a:pt x="18" y="201"/>
                      <a:pt x="18" y="200"/>
                      <a:pt x="19" y="200"/>
                    </a:cubicBezTo>
                    <a:cubicBezTo>
                      <a:pt x="19" y="200"/>
                      <a:pt x="19" y="200"/>
                      <a:pt x="20" y="200"/>
                    </a:cubicBezTo>
                    <a:cubicBezTo>
                      <a:pt x="20" y="199"/>
                      <a:pt x="20" y="199"/>
                      <a:pt x="20" y="199"/>
                    </a:cubicBezTo>
                    <a:cubicBezTo>
                      <a:pt x="20" y="199"/>
                      <a:pt x="20" y="199"/>
                      <a:pt x="20" y="199"/>
                    </a:cubicBezTo>
                    <a:cubicBezTo>
                      <a:pt x="18" y="198"/>
                      <a:pt x="18" y="198"/>
                      <a:pt x="18" y="198"/>
                    </a:cubicBezTo>
                    <a:moveTo>
                      <a:pt x="25" y="197"/>
                    </a:moveTo>
                    <a:cubicBezTo>
                      <a:pt x="25" y="198"/>
                      <a:pt x="24" y="198"/>
                      <a:pt x="24" y="198"/>
                    </a:cubicBezTo>
                    <a:cubicBezTo>
                      <a:pt x="26" y="199"/>
                      <a:pt x="26" y="199"/>
                      <a:pt x="26" y="199"/>
                    </a:cubicBezTo>
                    <a:cubicBezTo>
                      <a:pt x="26" y="198"/>
                      <a:pt x="26" y="198"/>
                      <a:pt x="26" y="198"/>
                    </a:cubicBezTo>
                    <a:cubicBezTo>
                      <a:pt x="26" y="198"/>
                      <a:pt x="25" y="198"/>
                      <a:pt x="25" y="197"/>
                    </a:cubicBezTo>
                    <a:moveTo>
                      <a:pt x="16" y="197"/>
                    </a:moveTo>
                    <a:cubicBezTo>
                      <a:pt x="16" y="197"/>
                      <a:pt x="16" y="197"/>
                      <a:pt x="16" y="197"/>
                    </a:cubicBezTo>
                    <a:cubicBezTo>
                      <a:pt x="15" y="200"/>
                      <a:pt x="15" y="200"/>
                      <a:pt x="15" y="200"/>
                    </a:cubicBezTo>
                    <a:cubicBezTo>
                      <a:pt x="14" y="203"/>
                      <a:pt x="16" y="203"/>
                      <a:pt x="17" y="203"/>
                    </a:cubicBezTo>
                    <a:cubicBezTo>
                      <a:pt x="18" y="203"/>
                      <a:pt x="20" y="203"/>
                      <a:pt x="20" y="202"/>
                    </a:cubicBezTo>
                    <a:cubicBezTo>
                      <a:pt x="20" y="201"/>
                      <a:pt x="21" y="201"/>
                      <a:pt x="22" y="200"/>
                    </a:cubicBezTo>
                    <a:cubicBezTo>
                      <a:pt x="21" y="199"/>
                      <a:pt x="21" y="199"/>
                      <a:pt x="21" y="199"/>
                    </a:cubicBezTo>
                    <a:cubicBezTo>
                      <a:pt x="21" y="199"/>
                      <a:pt x="21" y="199"/>
                      <a:pt x="21" y="199"/>
                    </a:cubicBezTo>
                    <a:cubicBezTo>
                      <a:pt x="20" y="199"/>
                      <a:pt x="20" y="200"/>
                      <a:pt x="20" y="200"/>
                    </a:cubicBezTo>
                    <a:cubicBezTo>
                      <a:pt x="19" y="201"/>
                      <a:pt x="18" y="202"/>
                      <a:pt x="18" y="202"/>
                    </a:cubicBezTo>
                    <a:cubicBezTo>
                      <a:pt x="17" y="202"/>
                      <a:pt x="16" y="199"/>
                      <a:pt x="18" y="197"/>
                    </a:cubicBezTo>
                    <a:cubicBezTo>
                      <a:pt x="16" y="197"/>
                      <a:pt x="16" y="197"/>
                      <a:pt x="16" y="197"/>
                    </a:cubicBezTo>
                    <a:moveTo>
                      <a:pt x="25" y="197"/>
                    </a:moveTo>
                    <a:cubicBezTo>
                      <a:pt x="25" y="197"/>
                      <a:pt x="25" y="197"/>
                      <a:pt x="25" y="197"/>
                    </a:cubicBezTo>
                    <a:cubicBezTo>
                      <a:pt x="26" y="197"/>
                      <a:pt x="26" y="197"/>
                      <a:pt x="26" y="197"/>
                    </a:cubicBezTo>
                    <a:cubicBezTo>
                      <a:pt x="27" y="197"/>
                      <a:pt x="27" y="197"/>
                      <a:pt x="27" y="197"/>
                    </a:cubicBezTo>
                    <a:cubicBezTo>
                      <a:pt x="25" y="197"/>
                      <a:pt x="25" y="197"/>
                      <a:pt x="25" y="197"/>
                    </a:cubicBezTo>
                    <a:moveTo>
                      <a:pt x="23" y="196"/>
                    </a:moveTo>
                    <a:cubicBezTo>
                      <a:pt x="23" y="196"/>
                      <a:pt x="23" y="197"/>
                      <a:pt x="23" y="197"/>
                    </a:cubicBezTo>
                    <a:cubicBezTo>
                      <a:pt x="24" y="197"/>
                      <a:pt x="24" y="197"/>
                      <a:pt x="24" y="197"/>
                    </a:cubicBezTo>
                    <a:cubicBezTo>
                      <a:pt x="24" y="197"/>
                      <a:pt x="24" y="197"/>
                      <a:pt x="24" y="197"/>
                    </a:cubicBezTo>
                    <a:cubicBezTo>
                      <a:pt x="24" y="197"/>
                      <a:pt x="23" y="197"/>
                      <a:pt x="23" y="196"/>
                    </a:cubicBezTo>
                    <a:moveTo>
                      <a:pt x="15" y="196"/>
                    </a:moveTo>
                    <a:cubicBezTo>
                      <a:pt x="14" y="197"/>
                      <a:pt x="14" y="197"/>
                      <a:pt x="14" y="197"/>
                    </a:cubicBezTo>
                    <a:cubicBezTo>
                      <a:pt x="14" y="197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4" y="198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3" y="199"/>
                    </a:cubicBezTo>
                    <a:cubicBezTo>
                      <a:pt x="13" y="199"/>
                      <a:pt x="13" y="200"/>
                      <a:pt x="13" y="201"/>
                    </a:cubicBezTo>
                    <a:cubicBezTo>
                      <a:pt x="13" y="204"/>
                      <a:pt x="15" y="205"/>
                      <a:pt x="17" y="205"/>
                    </a:cubicBezTo>
                    <a:cubicBezTo>
                      <a:pt x="19" y="205"/>
                      <a:pt x="22" y="204"/>
                      <a:pt x="21" y="204"/>
                    </a:cubicBezTo>
                    <a:cubicBezTo>
                      <a:pt x="22" y="203"/>
                      <a:pt x="23" y="202"/>
                      <a:pt x="24" y="201"/>
                    </a:cubicBezTo>
                    <a:cubicBezTo>
                      <a:pt x="23" y="200"/>
                      <a:pt x="23" y="200"/>
                      <a:pt x="23" y="200"/>
                    </a:cubicBezTo>
                    <a:cubicBezTo>
                      <a:pt x="22" y="200"/>
                      <a:pt x="22" y="200"/>
                      <a:pt x="22" y="201"/>
                    </a:cubicBezTo>
                    <a:cubicBezTo>
                      <a:pt x="20" y="203"/>
                      <a:pt x="20" y="203"/>
                      <a:pt x="20" y="203"/>
                    </a:cubicBezTo>
                    <a:cubicBezTo>
                      <a:pt x="19" y="204"/>
                      <a:pt x="19" y="204"/>
                      <a:pt x="18" y="204"/>
                    </a:cubicBezTo>
                    <a:cubicBezTo>
                      <a:pt x="16" y="204"/>
                      <a:pt x="13" y="202"/>
                      <a:pt x="15" y="200"/>
                    </a:cubicBezTo>
                    <a:cubicBezTo>
                      <a:pt x="15" y="198"/>
                      <a:pt x="15" y="197"/>
                      <a:pt x="16" y="196"/>
                    </a:cubicBezTo>
                    <a:cubicBezTo>
                      <a:pt x="15" y="196"/>
                      <a:pt x="15" y="196"/>
                      <a:pt x="15" y="196"/>
                    </a:cubicBezTo>
                    <a:moveTo>
                      <a:pt x="20" y="194"/>
                    </a:moveTo>
                    <a:cubicBezTo>
                      <a:pt x="20" y="195"/>
                      <a:pt x="20" y="195"/>
                      <a:pt x="19" y="195"/>
                    </a:cubicBezTo>
                    <a:cubicBezTo>
                      <a:pt x="22" y="197"/>
                      <a:pt x="22" y="197"/>
                      <a:pt x="22" y="197"/>
                    </a:cubicBezTo>
                    <a:cubicBezTo>
                      <a:pt x="22" y="196"/>
                      <a:pt x="22" y="196"/>
                      <a:pt x="22" y="196"/>
                    </a:cubicBezTo>
                    <a:cubicBezTo>
                      <a:pt x="22" y="195"/>
                      <a:pt x="21" y="195"/>
                      <a:pt x="20" y="194"/>
                    </a:cubicBezTo>
                    <a:moveTo>
                      <a:pt x="12" y="194"/>
                    </a:moveTo>
                    <a:cubicBezTo>
                      <a:pt x="12" y="195"/>
                      <a:pt x="12" y="196"/>
                      <a:pt x="11" y="197"/>
                    </a:cubicBezTo>
                    <a:cubicBezTo>
                      <a:pt x="11" y="197"/>
                      <a:pt x="11" y="197"/>
                      <a:pt x="11" y="197"/>
                    </a:cubicBezTo>
                    <a:cubicBezTo>
                      <a:pt x="12" y="196"/>
                      <a:pt x="12" y="195"/>
                      <a:pt x="13" y="195"/>
                    </a:cubicBezTo>
                    <a:cubicBezTo>
                      <a:pt x="12" y="194"/>
                      <a:pt x="12" y="194"/>
                      <a:pt x="12" y="194"/>
                    </a:cubicBezTo>
                    <a:moveTo>
                      <a:pt x="34" y="194"/>
                    </a:moveTo>
                    <a:cubicBezTo>
                      <a:pt x="31" y="198"/>
                      <a:pt x="31" y="198"/>
                      <a:pt x="31" y="198"/>
                    </a:cubicBezTo>
                    <a:cubicBezTo>
                      <a:pt x="32" y="198"/>
                      <a:pt x="32" y="198"/>
                      <a:pt x="32" y="198"/>
                    </a:cubicBezTo>
                    <a:cubicBezTo>
                      <a:pt x="33" y="199"/>
                      <a:pt x="33" y="199"/>
                      <a:pt x="33" y="199"/>
                    </a:cubicBezTo>
                    <a:cubicBezTo>
                      <a:pt x="33" y="199"/>
                      <a:pt x="33" y="199"/>
                      <a:pt x="33" y="199"/>
                    </a:cubicBezTo>
                    <a:cubicBezTo>
                      <a:pt x="33" y="199"/>
                      <a:pt x="33" y="200"/>
                      <a:pt x="33" y="200"/>
                    </a:cubicBezTo>
                    <a:cubicBezTo>
                      <a:pt x="33" y="200"/>
                      <a:pt x="33" y="199"/>
                      <a:pt x="33" y="199"/>
                    </a:cubicBezTo>
                    <a:cubicBezTo>
                      <a:pt x="34" y="199"/>
                      <a:pt x="34" y="199"/>
                      <a:pt x="34" y="199"/>
                    </a:cubicBezTo>
                    <a:cubicBezTo>
                      <a:pt x="34" y="199"/>
                      <a:pt x="34" y="199"/>
                      <a:pt x="33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2" y="202"/>
                      <a:pt x="32" y="202"/>
                      <a:pt x="33" y="203"/>
                    </a:cubicBezTo>
                    <a:cubicBezTo>
                      <a:pt x="34" y="201"/>
                      <a:pt x="35" y="200"/>
                      <a:pt x="36" y="198"/>
                    </a:cubicBezTo>
                    <a:cubicBezTo>
                      <a:pt x="36" y="198"/>
                      <a:pt x="36" y="198"/>
                      <a:pt x="36" y="198"/>
                    </a:cubicBezTo>
                    <a:cubicBezTo>
                      <a:pt x="35" y="199"/>
                      <a:pt x="34" y="201"/>
                      <a:pt x="32" y="203"/>
                    </a:cubicBezTo>
                    <a:cubicBezTo>
                      <a:pt x="33" y="204"/>
                      <a:pt x="33" y="204"/>
                      <a:pt x="33" y="204"/>
                    </a:cubicBezTo>
                    <a:cubicBezTo>
                      <a:pt x="34" y="202"/>
                      <a:pt x="34" y="202"/>
                      <a:pt x="34" y="202"/>
                    </a:cubicBezTo>
                    <a:cubicBezTo>
                      <a:pt x="37" y="196"/>
                      <a:pt x="37" y="196"/>
                      <a:pt x="37" y="196"/>
                    </a:cubicBezTo>
                    <a:cubicBezTo>
                      <a:pt x="37" y="196"/>
                      <a:pt x="37" y="196"/>
                      <a:pt x="37" y="196"/>
                    </a:cubicBezTo>
                    <a:cubicBezTo>
                      <a:pt x="35" y="195"/>
                      <a:pt x="35" y="195"/>
                      <a:pt x="35" y="195"/>
                    </a:cubicBezTo>
                    <a:cubicBezTo>
                      <a:pt x="34" y="195"/>
                      <a:pt x="34" y="194"/>
                      <a:pt x="34" y="194"/>
                    </a:cubicBezTo>
                    <a:moveTo>
                      <a:pt x="18" y="193"/>
                    </a:moveTo>
                    <a:cubicBezTo>
                      <a:pt x="18" y="194"/>
                      <a:pt x="18" y="194"/>
                      <a:pt x="18" y="194"/>
                    </a:cubicBezTo>
                    <a:cubicBezTo>
                      <a:pt x="19" y="195"/>
                      <a:pt x="19" y="195"/>
                      <a:pt x="19" y="195"/>
                    </a:cubicBezTo>
                    <a:cubicBezTo>
                      <a:pt x="19" y="194"/>
                      <a:pt x="19" y="194"/>
                      <a:pt x="19" y="194"/>
                    </a:cubicBezTo>
                    <a:cubicBezTo>
                      <a:pt x="19" y="194"/>
                      <a:pt x="18" y="194"/>
                      <a:pt x="18" y="193"/>
                    </a:cubicBezTo>
                    <a:moveTo>
                      <a:pt x="16" y="192"/>
                    </a:moveTo>
                    <a:cubicBezTo>
                      <a:pt x="16" y="193"/>
                      <a:pt x="16" y="193"/>
                      <a:pt x="16" y="193"/>
                    </a:cubicBezTo>
                    <a:cubicBezTo>
                      <a:pt x="17" y="194"/>
                      <a:pt x="17" y="194"/>
                      <a:pt x="17" y="194"/>
                    </a:cubicBezTo>
                    <a:cubicBezTo>
                      <a:pt x="17" y="194"/>
                      <a:pt x="17" y="193"/>
                      <a:pt x="17" y="193"/>
                    </a:cubicBezTo>
                    <a:cubicBezTo>
                      <a:pt x="17" y="193"/>
                      <a:pt x="17" y="193"/>
                      <a:pt x="17" y="193"/>
                    </a:cubicBezTo>
                    <a:cubicBezTo>
                      <a:pt x="17" y="193"/>
                      <a:pt x="17" y="193"/>
                      <a:pt x="16" y="192"/>
                    </a:cubicBezTo>
                    <a:moveTo>
                      <a:pt x="29" y="192"/>
                    </a:moveTo>
                    <a:cubicBezTo>
                      <a:pt x="28" y="193"/>
                      <a:pt x="27" y="194"/>
                      <a:pt x="26" y="195"/>
                    </a:cubicBezTo>
                    <a:cubicBezTo>
                      <a:pt x="28" y="196"/>
                      <a:pt x="28" y="196"/>
                      <a:pt x="28" y="196"/>
                    </a:cubicBezTo>
                    <a:cubicBezTo>
                      <a:pt x="29" y="195"/>
                      <a:pt x="29" y="193"/>
                      <a:pt x="30" y="192"/>
                    </a:cubicBezTo>
                    <a:cubicBezTo>
                      <a:pt x="30" y="192"/>
                      <a:pt x="29" y="192"/>
                      <a:pt x="29" y="192"/>
                    </a:cubicBezTo>
                    <a:moveTo>
                      <a:pt x="15" y="191"/>
                    </a:move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5" y="192"/>
                      <a:pt x="15" y="191"/>
                    </a:cubicBezTo>
                    <a:cubicBezTo>
                      <a:pt x="15" y="191"/>
                      <a:pt x="15" y="191"/>
                      <a:pt x="15" y="191"/>
                    </a:cubicBezTo>
                    <a:moveTo>
                      <a:pt x="27" y="191"/>
                    </a:moveTo>
                    <a:cubicBezTo>
                      <a:pt x="26" y="192"/>
                      <a:pt x="26" y="193"/>
                      <a:pt x="25" y="194"/>
                    </a:cubicBezTo>
                    <a:cubicBezTo>
                      <a:pt x="26" y="195"/>
                      <a:pt x="26" y="195"/>
                      <a:pt x="26" y="195"/>
                    </a:cubicBezTo>
                    <a:cubicBezTo>
                      <a:pt x="27" y="194"/>
                      <a:pt x="27" y="192"/>
                      <a:pt x="28" y="191"/>
                    </a:cubicBezTo>
                    <a:cubicBezTo>
                      <a:pt x="28" y="191"/>
                      <a:pt x="27" y="191"/>
                      <a:pt x="27" y="191"/>
                    </a:cubicBezTo>
                    <a:moveTo>
                      <a:pt x="37" y="189"/>
                    </a:moveTo>
                    <a:cubicBezTo>
                      <a:pt x="35" y="192"/>
                      <a:pt x="35" y="192"/>
                      <a:pt x="35" y="192"/>
                    </a:cubicBezTo>
                    <a:cubicBezTo>
                      <a:pt x="36" y="192"/>
                      <a:pt x="37" y="192"/>
                      <a:pt x="37" y="193"/>
                    </a:cubicBezTo>
                    <a:cubicBezTo>
                      <a:pt x="39" y="194"/>
                      <a:pt x="39" y="194"/>
                      <a:pt x="39" y="194"/>
                    </a:cubicBezTo>
                    <a:cubicBezTo>
                      <a:pt x="40" y="193"/>
                      <a:pt x="40" y="192"/>
                      <a:pt x="41" y="192"/>
                    </a:cubicBezTo>
                    <a:cubicBezTo>
                      <a:pt x="39" y="191"/>
                      <a:pt x="38" y="190"/>
                      <a:pt x="37" y="189"/>
                    </a:cubicBezTo>
                    <a:moveTo>
                      <a:pt x="23" y="188"/>
                    </a:moveTo>
                    <a:cubicBezTo>
                      <a:pt x="22" y="190"/>
                      <a:pt x="22" y="191"/>
                      <a:pt x="21" y="192"/>
                    </a:cubicBezTo>
                    <a:cubicBezTo>
                      <a:pt x="24" y="194"/>
                      <a:pt x="24" y="194"/>
                      <a:pt x="24" y="194"/>
                    </a:cubicBezTo>
                    <a:cubicBezTo>
                      <a:pt x="25" y="193"/>
                      <a:pt x="25" y="193"/>
                      <a:pt x="25" y="192"/>
                    </a:cubicBezTo>
                    <a:cubicBezTo>
                      <a:pt x="25" y="192"/>
                      <a:pt x="26" y="191"/>
                      <a:pt x="26" y="190"/>
                    </a:cubicBezTo>
                    <a:cubicBezTo>
                      <a:pt x="26" y="190"/>
                      <a:pt x="25" y="190"/>
                      <a:pt x="25" y="189"/>
                    </a:cubicBezTo>
                    <a:cubicBezTo>
                      <a:pt x="25" y="190"/>
                      <a:pt x="25" y="190"/>
                      <a:pt x="25" y="190"/>
                    </a:cubicBezTo>
                    <a:cubicBezTo>
                      <a:pt x="25" y="190"/>
                      <a:pt x="25" y="190"/>
                      <a:pt x="25" y="189"/>
                    </a:cubicBezTo>
                    <a:cubicBezTo>
                      <a:pt x="24" y="189"/>
                      <a:pt x="23" y="189"/>
                      <a:pt x="23" y="188"/>
                    </a:cubicBezTo>
                    <a:moveTo>
                      <a:pt x="21" y="187"/>
                    </a:moveTo>
                    <a:cubicBezTo>
                      <a:pt x="19" y="191"/>
                      <a:pt x="19" y="191"/>
                      <a:pt x="19" y="191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1"/>
                      <a:pt x="21" y="191"/>
                      <a:pt x="21" y="191"/>
                    </a:cubicBezTo>
                    <a:cubicBezTo>
                      <a:pt x="22" y="190"/>
                      <a:pt x="22" y="189"/>
                      <a:pt x="22" y="188"/>
                    </a:cubicBezTo>
                    <a:cubicBezTo>
                      <a:pt x="22" y="188"/>
                      <a:pt x="21" y="188"/>
                      <a:pt x="21" y="187"/>
                    </a:cubicBezTo>
                    <a:moveTo>
                      <a:pt x="32" y="187"/>
                    </a:moveTo>
                    <a:cubicBezTo>
                      <a:pt x="32" y="188"/>
                      <a:pt x="31" y="188"/>
                      <a:pt x="31" y="189"/>
                    </a:cubicBezTo>
                    <a:cubicBezTo>
                      <a:pt x="31" y="189"/>
                      <a:pt x="31" y="190"/>
                      <a:pt x="32" y="190"/>
                    </a:cubicBezTo>
                    <a:cubicBezTo>
                      <a:pt x="32" y="189"/>
                      <a:pt x="33" y="188"/>
                      <a:pt x="34" y="187"/>
                    </a:cubicBezTo>
                    <a:cubicBezTo>
                      <a:pt x="33" y="187"/>
                      <a:pt x="33" y="187"/>
                      <a:pt x="32" y="187"/>
                    </a:cubicBezTo>
                    <a:moveTo>
                      <a:pt x="19" y="186"/>
                    </a:moveTo>
                    <a:cubicBezTo>
                      <a:pt x="17" y="190"/>
                      <a:pt x="17" y="190"/>
                      <a:pt x="17" y="190"/>
                    </a:cubicBezTo>
                    <a:cubicBezTo>
                      <a:pt x="19" y="190"/>
                      <a:pt x="19" y="190"/>
                      <a:pt x="19" y="190"/>
                    </a:cubicBezTo>
                    <a:cubicBezTo>
                      <a:pt x="19" y="190"/>
                      <a:pt x="19" y="190"/>
                      <a:pt x="19" y="190"/>
                    </a:cubicBezTo>
                    <a:cubicBezTo>
                      <a:pt x="19" y="189"/>
                      <a:pt x="20" y="188"/>
                      <a:pt x="21" y="187"/>
                    </a:cubicBezTo>
                    <a:cubicBezTo>
                      <a:pt x="20" y="187"/>
                      <a:pt x="20" y="187"/>
                      <a:pt x="19" y="186"/>
                    </a:cubicBezTo>
                    <a:moveTo>
                      <a:pt x="18" y="186"/>
                    </a:moveTo>
                    <a:cubicBezTo>
                      <a:pt x="17" y="187"/>
                      <a:pt x="17" y="188"/>
                      <a:pt x="16" y="189"/>
                    </a:cubicBezTo>
                    <a:cubicBezTo>
                      <a:pt x="16" y="189"/>
                      <a:pt x="16" y="189"/>
                      <a:pt x="16" y="189"/>
                    </a:cubicBezTo>
                    <a:cubicBezTo>
                      <a:pt x="17" y="188"/>
                      <a:pt x="18" y="187"/>
                      <a:pt x="18" y="186"/>
                    </a:cubicBezTo>
                    <a:cubicBezTo>
                      <a:pt x="18" y="186"/>
                      <a:pt x="18" y="186"/>
                      <a:pt x="18" y="186"/>
                    </a:cubicBezTo>
                    <a:moveTo>
                      <a:pt x="31" y="186"/>
                    </a:moveTo>
                    <a:cubicBezTo>
                      <a:pt x="31" y="186"/>
                      <a:pt x="31" y="186"/>
                      <a:pt x="30" y="186"/>
                    </a:cubicBezTo>
                    <a:cubicBezTo>
                      <a:pt x="30" y="187"/>
                      <a:pt x="29" y="188"/>
                      <a:pt x="29" y="188"/>
                    </a:cubicBezTo>
                    <a:cubicBezTo>
                      <a:pt x="29" y="188"/>
                      <a:pt x="30" y="189"/>
                      <a:pt x="30" y="189"/>
                    </a:cubicBezTo>
                    <a:cubicBezTo>
                      <a:pt x="31" y="188"/>
                      <a:pt x="31" y="187"/>
                      <a:pt x="32" y="186"/>
                    </a:cubicBezTo>
                    <a:cubicBezTo>
                      <a:pt x="31" y="186"/>
                      <a:pt x="31" y="186"/>
                      <a:pt x="31" y="186"/>
                    </a:cubicBezTo>
                    <a:moveTo>
                      <a:pt x="28" y="184"/>
                    </a:moveTo>
                    <a:cubicBezTo>
                      <a:pt x="28" y="185"/>
                      <a:pt x="27" y="186"/>
                      <a:pt x="26" y="187"/>
                    </a:cubicBezTo>
                    <a:cubicBezTo>
                      <a:pt x="27" y="187"/>
                      <a:pt x="28" y="188"/>
                      <a:pt x="28" y="188"/>
                    </a:cubicBezTo>
                    <a:cubicBezTo>
                      <a:pt x="29" y="187"/>
                      <a:pt x="29" y="186"/>
                      <a:pt x="30" y="185"/>
                    </a:cubicBezTo>
                    <a:cubicBezTo>
                      <a:pt x="29" y="185"/>
                      <a:pt x="29" y="185"/>
                      <a:pt x="28" y="184"/>
                    </a:cubicBezTo>
                    <a:moveTo>
                      <a:pt x="26" y="183"/>
                    </a:moveTo>
                    <a:cubicBezTo>
                      <a:pt x="25" y="184"/>
                      <a:pt x="25" y="185"/>
                      <a:pt x="24" y="186"/>
                    </a:cubicBezTo>
                    <a:cubicBezTo>
                      <a:pt x="25" y="186"/>
                      <a:pt x="25" y="186"/>
                      <a:pt x="26" y="187"/>
                    </a:cubicBezTo>
                    <a:cubicBezTo>
                      <a:pt x="26" y="186"/>
                      <a:pt x="27" y="185"/>
                      <a:pt x="28" y="184"/>
                    </a:cubicBezTo>
                    <a:cubicBezTo>
                      <a:pt x="27" y="183"/>
                      <a:pt x="26" y="183"/>
                      <a:pt x="26" y="183"/>
                    </a:cubicBezTo>
                    <a:moveTo>
                      <a:pt x="41" y="182"/>
                    </a:moveTo>
                    <a:cubicBezTo>
                      <a:pt x="38" y="187"/>
                      <a:pt x="38" y="187"/>
                      <a:pt x="38" y="187"/>
                    </a:cubicBezTo>
                    <a:cubicBezTo>
                      <a:pt x="42" y="189"/>
                      <a:pt x="42" y="189"/>
                      <a:pt x="42" y="189"/>
                    </a:cubicBezTo>
                    <a:cubicBezTo>
                      <a:pt x="43" y="188"/>
                      <a:pt x="44" y="186"/>
                      <a:pt x="45" y="184"/>
                    </a:cubicBezTo>
                    <a:cubicBezTo>
                      <a:pt x="44" y="184"/>
                      <a:pt x="44" y="184"/>
                      <a:pt x="44" y="184"/>
                    </a:cubicBezTo>
                    <a:cubicBezTo>
                      <a:pt x="44" y="185"/>
                      <a:pt x="44" y="185"/>
                      <a:pt x="43" y="186"/>
                    </a:cubicBezTo>
                    <a:cubicBezTo>
                      <a:pt x="44" y="184"/>
                      <a:pt x="44" y="184"/>
                      <a:pt x="44" y="184"/>
                    </a:cubicBezTo>
                    <a:cubicBezTo>
                      <a:pt x="41" y="182"/>
                      <a:pt x="41" y="182"/>
                      <a:pt x="41" y="182"/>
                    </a:cubicBezTo>
                    <a:moveTo>
                      <a:pt x="24" y="181"/>
                    </a:moveTo>
                    <a:cubicBezTo>
                      <a:pt x="22" y="185"/>
                      <a:pt x="22" y="185"/>
                      <a:pt x="22" y="185"/>
                    </a:cubicBezTo>
                    <a:cubicBezTo>
                      <a:pt x="23" y="185"/>
                      <a:pt x="23" y="185"/>
                      <a:pt x="24" y="186"/>
                    </a:cubicBezTo>
                    <a:cubicBezTo>
                      <a:pt x="24" y="184"/>
                      <a:pt x="25" y="183"/>
                      <a:pt x="26" y="182"/>
                    </a:cubicBezTo>
                    <a:cubicBezTo>
                      <a:pt x="25" y="182"/>
                      <a:pt x="25" y="182"/>
                      <a:pt x="24" y="181"/>
                    </a:cubicBezTo>
                    <a:moveTo>
                      <a:pt x="22" y="180"/>
                    </a:moveTo>
                    <a:cubicBezTo>
                      <a:pt x="22" y="180"/>
                      <a:pt x="22" y="181"/>
                      <a:pt x="22" y="181"/>
                    </a:cubicBezTo>
                    <a:cubicBezTo>
                      <a:pt x="22" y="181"/>
                      <a:pt x="22" y="181"/>
                      <a:pt x="22" y="181"/>
                    </a:cubicBezTo>
                    <a:cubicBezTo>
                      <a:pt x="21" y="184"/>
                      <a:pt x="21" y="184"/>
                      <a:pt x="21" y="184"/>
                    </a:cubicBezTo>
                    <a:cubicBezTo>
                      <a:pt x="21" y="184"/>
                      <a:pt x="21" y="184"/>
                      <a:pt x="22" y="185"/>
                    </a:cubicBezTo>
                    <a:cubicBezTo>
                      <a:pt x="23" y="183"/>
                      <a:pt x="23" y="182"/>
                      <a:pt x="24" y="181"/>
                    </a:cubicBezTo>
                    <a:cubicBezTo>
                      <a:pt x="23" y="181"/>
                      <a:pt x="23" y="181"/>
                      <a:pt x="22" y="180"/>
                    </a:cubicBezTo>
                    <a:moveTo>
                      <a:pt x="37" y="180"/>
                    </a:moveTo>
                    <a:cubicBezTo>
                      <a:pt x="36" y="181"/>
                      <a:pt x="35" y="183"/>
                      <a:pt x="34" y="184"/>
                    </a:cubicBezTo>
                    <a:cubicBezTo>
                      <a:pt x="35" y="185"/>
                      <a:pt x="35" y="185"/>
                      <a:pt x="35" y="185"/>
                    </a:cubicBezTo>
                    <a:cubicBezTo>
                      <a:pt x="36" y="184"/>
                      <a:pt x="37" y="182"/>
                      <a:pt x="38" y="181"/>
                    </a:cubicBezTo>
                    <a:cubicBezTo>
                      <a:pt x="37" y="180"/>
                      <a:pt x="37" y="180"/>
                      <a:pt x="37" y="180"/>
                    </a:cubicBezTo>
                    <a:moveTo>
                      <a:pt x="22" y="180"/>
                    </a:moveTo>
                    <a:cubicBezTo>
                      <a:pt x="21" y="181"/>
                      <a:pt x="20" y="182"/>
                      <a:pt x="20" y="183"/>
                    </a:cubicBezTo>
                    <a:cubicBezTo>
                      <a:pt x="20" y="183"/>
                      <a:pt x="20" y="183"/>
                      <a:pt x="20" y="183"/>
                    </a:cubicBezTo>
                    <a:cubicBezTo>
                      <a:pt x="20" y="182"/>
                      <a:pt x="21" y="181"/>
                      <a:pt x="22" y="180"/>
                    </a:cubicBezTo>
                    <a:cubicBezTo>
                      <a:pt x="22" y="180"/>
                      <a:pt x="22" y="180"/>
                      <a:pt x="22" y="180"/>
                    </a:cubicBezTo>
                    <a:moveTo>
                      <a:pt x="35" y="179"/>
                    </a:moveTo>
                    <a:cubicBezTo>
                      <a:pt x="34" y="180"/>
                      <a:pt x="33" y="182"/>
                      <a:pt x="32" y="183"/>
                    </a:cubicBezTo>
                    <a:cubicBezTo>
                      <a:pt x="33" y="184"/>
                      <a:pt x="33" y="184"/>
                      <a:pt x="33" y="184"/>
                    </a:cubicBezTo>
                    <a:cubicBezTo>
                      <a:pt x="34" y="182"/>
                      <a:pt x="35" y="181"/>
                      <a:pt x="36" y="180"/>
                    </a:cubicBezTo>
                    <a:cubicBezTo>
                      <a:pt x="35" y="179"/>
                      <a:pt x="35" y="179"/>
                      <a:pt x="35" y="179"/>
                    </a:cubicBezTo>
                    <a:moveTo>
                      <a:pt x="33" y="178"/>
                    </a:moveTo>
                    <a:cubicBezTo>
                      <a:pt x="32" y="179"/>
                      <a:pt x="31" y="180"/>
                      <a:pt x="30" y="182"/>
                    </a:cubicBezTo>
                    <a:cubicBezTo>
                      <a:pt x="32" y="183"/>
                      <a:pt x="32" y="183"/>
                      <a:pt x="32" y="183"/>
                    </a:cubicBezTo>
                    <a:cubicBezTo>
                      <a:pt x="33" y="181"/>
                      <a:pt x="33" y="180"/>
                      <a:pt x="34" y="179"/>
                    </a:cubicBezTo>
                    <a:cubicBezTo>
                      <a:pt x="33" y="178"/>
                      <a:pt x="33" y="178"/>
                      <a:pt x="33" y="178"/>
                    </a:cubicBezTo>
                    <a:moveTo>
                      <a:pt x="30" y="176"/>
                    </a:moveTo>
                    <a:cubicBezTo>
                      <a:pt x="29" y="177"/>
                      <a:pt x="28" y="179"/>
                      <a:pt x="27" y="180"/>
                    </a:cubicBezTo>
                    <a:cubicBezTo>
                      <a:pt x="29" y="181"/>
                      <a:pt x="29" y="181"/>
                      <a:pt x="29" y="181"/>
                    </a:cubicBezTo>
                    <a:cubicBezTo>
                      <a:pt x="30" y="180"/>
                      <a:pt x="30" y="178"/>
                      <a:pt x="31" y="177"/>
                    </a:cubicBezTo>
                    <a:cubicBezTo>
                      <a:pt x="30" y="176"/>
                      <a:pt x="30" y="176"/>
                      <a:pt x="30" y="176"/>
                    </a:cubicBezTo>
                    <a:moveTo>
                      <a:pt x="28" y="175"/>
                    </a:moveTo>
                    <a:cubicBezTo>
                      <a:pt x="25" y="179"/>
                      <a:pt x="25" y="179"/>
                      <a:pt x="25" y="179"/>
                    </a:cubicBezTo>
                    <a:cubicBezTo>
                      <a:pt x="27" y="180"/>
                      <a:pt x="27" y="180"/>
                      <a:pt x="27" y="180"/>
                    </a:cubicBezTo>
                    <a:cubicBezTo>
                      <a:pt x="28" y="178"/>
                      <a:pt x="29" y="177"/>
                      <a:pt x="29" y="176"/>
                    </a:cubicBezTo>
                    <a:cubicBezTo>
                      <a:pt x="28" y="175"/>
                      <a:pt x="28" y="175"/>
                      <a:pt x="28" y="175"/>
                    </a:cubicBezTo>
                    <a:moveTo>
                      <a:pt x="41" y="175"/>
                    </a:moveTo>
                    <a:cubicBezTo>
                      <a:pt x="40" y="175"/>
                      <a:pt x="40" y="176"/>
                      <a:pt x="40" y="176"/>
                    </a:cubicBezTo>
                    <a:cubicBezTo>
                      <a:pt x="40" y="176"/>
                      <a:pt x="40" y="176"/>
                      <a:pt x="41" y="176"/>
                    </a:cubicBezTo>
                    <a:cubicBezTo>
                      <a:pt x="41" y="176"/>
                      <a:pt x="41" y="176"/>
                      <a:pt x="42" y="175"/>
                    </a:cubicBezTo>
                    <a:cubicBezTo>
                      <a:pt x="41" y="175"/>
                      <a:pt x="41" y="175"/>
                      <a:pt x="41" y="175"/>
                    </a:cubicBezTo>
                    <a:moveTo>
                      <a:pt x="26" y="174"/>
                    </a:moveTo>
                    <a:cubicBezTo>
                      <a:pt x="25" y="175"/>
                      <a:pt x="25" y="177"/>
                      <a:pt x="24" y="178"/>
                    </a:cubicBezTo>
                    <a:cubicBezTo>
                      <a:pt x="25" y="179"/>
                      <a:pt x="25" y="179"/>
                      <a:pt x="25" y="179"/>
                    </a:cubicBezTo>
                    <a:cubicBezTo>
                      <a:pt x="26" y="177"/>
                      <a:pt x="27" y="176"/>
                      <a:pt x="27" y="175"/>
                    </a:cubicBezTo>
                    <a:cubicBezTo>
                      <a:pt x="26" y="174"/>
                      <a:pt x="26" y="174"/>
                      <a:pt x="26" y="174"/>
                    </a:cubicBezTo>
                    <a:moveTo>
                      <a:pt x="47" y="174"/>
                    </a:moveTo>
                    <a:cubicBezTo>
                      <a:pt x="47" y="175"/>
                      <a:pt x="48" y="175"/>
                      <a:pt x="49" y="176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47" y="174"/>
                      <a:pt x="47" y="174"/>
                      <a:pt x="47" y="174"/>
                    </a:cubicBezTo>
                    <a:moveTo>
                      <a:pt x="26" y="174"/>
                    </a:moveTo>
                    <a:cubicBezTo>
                      <a:pt x="25" y="175"/>
                      <a:pt x="24" y="176"/>
                      <a:pt x="23" y="177"/>
                    </a:cubicBezTo>
                    <a:cubicBezTo>
                      <a:pt x="23" y="178"/>
                      <a:pt x="23" y="178"/>
                      <a:pt x="23" y="178"/>
                    </a:cubicBezTo>
                    <a:cubicBezTo>
                      <a:pt x="24" y="176"/>
                      <a:pt x="25" y="175"/>
                      <a:pt x="26" y="174"/>
                    </a:cubicBezTo>
                    <a:cubicBezTo>
                      <a:pt x="26" y="174"/>
                      <a:pt x="26" y="174"/>
                      <a:pt x="26" y="174"/>
                    </a:cubicBezTo>
                    <a:moveTo>
                      <a:pt x="39" y="173"/>
                    </a:moveTo>
                    <a:cubicBezTo>
                      <a:pt x="38" y="174"/>
                      <a:pt x="38" y="175"/>
                      <a:pt x="38" y="175"/>
                    </a:cubicBezTo>
                    <a:cubicBezTo>
                      <a:pt x="38" y="175"/>
                      <a:pt x="38" y="176"/>
                      <a:pt x="39" y="176"/>
                    </a:cubicBezTo>
                    <a:cubicBezTo>
                      <a:pt x="39" y="175"/>
                      <a:pt x="39" y="175"/>
                      <a:pt x="40" y="174"/>
                    </a:cubicBezTo>
                    <a:cubicBezTo>
                      <a:pt x="39" y="173"/>
                      <a:pt x="39" y="173"/>
                      <a:pt x="39" y="173"/>
                    </a:cubicBezTo>
                    <a:moveTo>
                      <a:pt x="37" y="172"/>
                    </a:moveTo>
                    <a:cubicBezTo>
                      <a:pt x="36" y="173"/>
                      <a:pt x="36" y="174"/>
                      <a:pt x="35" y="174"/>
                    </a:cubicBezTo>
                    <a:cubicBezTo>
                      <a:pt x="36" y="174"/>
                      <a:pt x="36" y="175"/>
                      <a:pt x="37" y="175"/>
                    </a:cubicBezTo>
                    <a:cubicBezTo>
                      <a:pt x="37" y="174"/>
                      <a:pt x="38" y="174"/>
                      <a:pt x="38" y="173"/>
                    </a:cubicBezTo>
                    <a:cubicBezTo>
                      <a:pt x="38" y="173"/>
                      <a:pt x="37" y="172"/>
                      <a:pt x="37" y="172"/>
                    </a:cubicBezTo>
                    <a:moveTo>
                      <a:pt x="37" y="172"/>
                    </a:moveTo>
                    <a:cubicBezTo>
                      <a:pt x="37" y="172"/>
                      <a:pt x="37" y="172"/>
                      <a:pt x="37" y="172"/>
                    </a:cubicBezTo>
                    <a:cubicBezTo>
                      <a:pt x="37" y="172"/>
                      <a:pt x="38" y="172"/>
                      <a:pt x="38" y="173"/>
                    </a:cubicBezTo>
                    <a:cubicBezTo>
                      <a:pt x="38" y="173"/>
                      <a:pt x="38" y="173"/>
                      <a:pt x="38" y="173"/>
                    </a:cubicBezTo>
                    <a:cubicBezTo>
                      <a:pt x="38" y="172"/>
                      <a:pt x="37" y="172"/>
                      <a:pt x="37" y="172"/>
                    </a:cubicBezTo>
                    <a:moveTo>
                      <a:pt x="47" y="171"/>
                    </a:moveTo>
                    <a:cubicBezTo>
                      <a:pt x="47" y="171"/>
                      <a:pt x="47" y="171"/>
                      <a:pt x="47" y="171"/>
                    </a:cubicBezTo>
                    <a:cubicBezTo>
                      <a:pt x="48" y="172"/>
                      <a:pt x="49" y="172"/>
                      <a:pt x="51" y="173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0" y="172"/>
                      <a:pt x="48" y="171"/>
                      <a:pt x="47" y="171"/>
                    </a:cubicBezTo>
                    <a:moveTo>
                      <a:pt x="48" y="170"/>
                    </a:moveTo>
                    <a:cubicBezTo>
                      <a:pt x="47" y="171"/>
                      <a:pt x="47" y="171"/>
                      <a:pt x="47" y="171"/>
                    </a:cubicBezTo>
                    <a:cubicBezTo>
                      <a:pt x="48" y="171"/>
                      <a:pt x="50" y="172"/>
                      <a:pt x="51" y="173"/>
                    </a:cubicBezTo>
                    <a:cubicBezTo>
                      <a:pt x="51" y="172"/>
                      <a:pt x="51" y="172"/>
                      <a:pt x="51" y="172"/>
                    </a:cubicBezTo>
                    <a:cubicBezTo>
                      <a:pt x="51" y="172"/>
                      <a:pt x="51" y="171"/>
                      <a:pt x="51" y="171"/>
                    </a:cubicBezTo>
                    <a:cubicBezTo>
                      <a:pt x="50" y="171"/>
                      <a:pt x="49" y="170"/>
                      <a:pt x="48" y="170"/>
                    </a:cubicBezTo>
                    <a:moveTo>
                      <a:pt x="48" y="169"/>
                    </a:moveTo>
                    <a:cubicBezTo>
                      <a:pt x="48" y="170"/>
                      <a:pt x="48" y="170"/>
                      <a:pt x="48" y="170"/>
                    </a:cubicBezTo>
                    <a:cubicBezTo>
                      <a:pt x="49" y="170"/>
                      <a:pt x="50" y="171"/>
                      <a:pt x="51" y="171"/>
                    </a:cubicBezTo>
                    <a:cubicBezTo>
                      <a:pt x="51" y="171"/>
                      <a:pt x="51" y="172"/>
                      <a:pt x="51" y="172"/>
                    </a:cubicBezTo>
                    <a:cubicBezTo>
                      <a:pt x="52" y="172"/>
                      <a:pt x="52" y="171"/>
                      <a:pt x="52" y="171"/>
                    </a:cubicBezTo>
                    <a:cubicBezTo>
                      <a:pt x="51" y="171"/>
                      <a:pt x="50" y="170"/>
                      <a:pt x="49" y="170"/>
                    </a:cubicBezTo>
                    <a:cubicBezTo>
                      <a:pt x="49" y="170"/>
                      <a:pt x="49" y="170"/>
                      <a:pt x="49" y="170"/>
                    </a:cubicBezTo>
                    <a:cubicBezTo>
                      <a:pt x="49" y="170"/>
                      <a:pt x="48" y="169"/>
                      <a:pt x="48" y="169"/>
                    </a:cubicBezTo>
                    <a:moveTo>
                      <a:pt x="44" y="169"/>
                    </a:moveTo>
                    <a:cubicBezTo>
                      <a:pt x="44" y="169"/>
                      <a:pt x="44" y="169"/>
                      <a:pt x="44" y="169"/>
                    </a:cubicBezTo>
                    <a:cubicBezTo>
                      <a:pt x="44" y="169"/>
                      <a:pt x="44" y="169"/>
                      <a:pt x="44" y="169"/>
                    </a:cubicBezTo>
                    <a:cubicBezTo>
                      <a:pt x="44" y="169"/>
                      <a:pt x="45" y="170"/>
                      <a:pt x="45" y="170"/>
                    </a:cubicBezTo>
                    <a:cubicBezTo>
                      <a:pt x="45" y="170"/>
                      <a:pt x="45" y="170"/>
                      <a:pt x="45" y="169"/>
                    </a:cubicBezTo>
                    <a:cubicBezTo>
                      <a:pt x="45" y="169"/>
                      <a:pt x="45" y="169"/>
                      <a:pt x="44" y="169"/>
                    </a:cubicBezTo>
                    <a:moveTo>
                      <a:pt x="31" y="169"/>
                    </a:moveTo>
                    <a:cubicBezTo>
                      <a:pt x="29" y="172"/>
                      <a:pt x="29" y="172"/>
                      <a:pt x="29" y="172"/>
                    </a:cubicBezTo>
                    <a:cubicBezTo>
                      <a:pt x="30" y="172"/>
                      <a:pt x="31" y="172"/>
                      <a:pt x="31" y="173"/>
                    </a:cubicBezTo>
                    <a:cubicBezTo>
                      <a:pt x="32" y="172"/>
                      <a:pt x="32" y="171"/>
                      <a:pt x="33" y="171"/>
                    </a:cubicBezTo>
                    <a:cubicBezTo>
                      <a:pt x="32" y="171"/>
                      <a:pt x="32" y="172"/>
                      <a:pt x="31" y="173"/>
                    </a:cubicBezTo>
                    <a:cubicBezTo>
                      <a:pt x="32" y="173"/>
                      <a:pt x="33" y="173"/>
                      <a:pt x="33" y="173"/>
                    </a:cubicBezTo>
                    <a:cubicBezTo>
                      <a:pt x="34" y="173"/>
                      <a:pt x="34" y="172"/>
                      <a:pt x="35" y="171"/>
                    </a:cubicBezTo>
                    <a:cubicBezTo>
                      <a:pt x="34" y="170"/>
                      <a:pt x="32" y="169"/>
                      <a:pt x="31" y="169"/>
                    </a:cubicBezTo>
                    <a:moveTo>
                      <a:pt x="32" y="168"/>
                    </a:moveTo>
                    <a:cubicBezTo>
                      <a:pt x="31" y="168"/>
                      <a:pt x="31" y="168"/>
                      <a:pt x="31" y="168"/>
                    </a:cubicBezTo>
                    <a:cubicBezTo>
                      <a:pt x="33" y="169"/>
                      <a:pt x="34" y="170"/>
                      <a:pt x="35" y="171"/>
                    </a:cubicBezTo>
                    <a:cubicBezTo>
                      <a:pt x="35" y="170"/>
                      <a:pt x="35" y="170"/>
                      <a:pt x="35" y="170"/>
                    </a:cubicBezTo>
                    <a:cubicBezTo>
                      <a:pt x="34" y="170"/>
                      <a:pt x="33" y="169"/>
                      <a:pt x="32" y="168"/>
                    </a:cubicBezTo>
                    <a:moveTo>
                      <a:pt x="45" y="168"/>
                    </a:moveTo>
                    <a:cubicBezTo>
                      <a:pt x="45" y="168"/>
                      <a:pt x="44" y="168"/>
                      <a:pt x="44" y="169"/>
                    </a:cubicBezTo>
                    <a:cubicBezTo>
                      <a:pt x="45" y="169"/>
                      <a:pt x="45" y="169"/>
                      <a:pt x="45" y="169"/>
                    </a:cubicBezTo>
                    <a:cubicBezTo>
                      <a:pt x="46" y="169"/>
                      <a:pt x="46" y="169"/>
                      <a:pt x="46" y="168"/>
                    </a:cubicBezTo>
                    <a:cubicBezTo>
                      <a:pt x="46" y="168"/>
                      <a:pt x="45" y="168"/>
                      <a:pt x="45" y="168"/>
                    </a:cubicBezTo>
                    <a:moveTo>
                      <a:pt x="30" y="168"/>
                    </a:moveTo>
                    <a:cubicBezTo>
                      <a:pt x="29" y="169"/>
                      <a:pt x="28" y="170"/>
                      <a:pt x="28" y="171"/>
                    </a:cubicBezTo>
                    <a:cubicBezTo>
                      <a:pt x="28" y="171"/>
                      <a:pt x="29" y="171"/>
                      <a:pt x="29" y="172"/>
                    </a:cubicBezTo>
                    <a:cubicBezTo>
                      <a:pt x="30" y="171"/>
                      <a:pt x="30" y="170"/>
                      <a:pt x="31" y="169"/>
                    </a:cubicBezTo>
                    <a:cubicBezTo>
                      <a:pt x="30" y="168"/>
                      <a:pt x="30" y="168"/>
                      <a:pt x="30" y="168"/>
                    </a:cubicBezTo>
                    <a:moveTo>
                      <a:pt x="43" y="168"/>
                    </a:moveTo>
                    <a:cubicBezTo>
                      <a:pt x="42" y="168"/>
                      <a:pt x="42" y="168"/>
                      <a:pt x="42" y="168"/>
                    </a:cubicBezTo>
                    <a:cubicBezTo>
                      <a:pt x="43" y="168"/>
                      <a:pt x="43" y="169"/>
                      <a:pt x="43" y="169"/>
                    </a:cubicBezTo>
                    <a:cubicBezTo>
                      <a:pt x="43" y="169"/>
                      <a:pt x="43" y="168"/>
                      <a:pt x="43" y="168"/>
                    </a:cubicBezTo>
                    <a:cubicBezTo>
                      <a:pt x="43" y="168"/>
                      <a:pt x="43" y="168"/>
                      <a:pt x="43" y="168"/>
                    </a:cubicBezTo>
                    <a:moveTo>
                      <a:pt x="29" y="168"/>
                    </a:moveTo>
                    <a:cubicBezTo>
                      <a:pt x="29" y="169"/>
                      <a:pt x="28" y="170"/>
                      <a:pt x="27" y="171"/>
                    </a:cubicBezTo>
                    <a:cubicBezTo>
                      <a:pt x="27" y="171"/>
                      <a:pt x="27" y="171"/>
                      <a:pt x="28" y="171"/>
                    </a:cubicBezTo>
                    <a:cubicBezTo>
                      <a:pt x="28" y="170"/>
                      <a:pt x="28" y="169"/>
                      <a:pt x="29" y="169"/>
                    </a:cubicBezTo>
                    <a:cubicBezTo>
                      <a:pt x="29" y="169"/>
                      <a:pt x="29" y="168"/>
                      <a:pt x="29" y="168"/>
                    </a:cubicBezTo>
                    <a:cubicBezTo>
                      <a:pt x="29" y="168"/>
                      <a:pt x="29" y="168"/>
                      <a:pt x="29" y="168"/>
                    </a:cubicBezTo>
                    <a:cubicBezTo>
                      <a:pt x="29" y="168"/>
                      <a:pt x="29" y="168"/>
                      <a:pt x="29" y="168"/>
                    </a:cubicBezTo>
                    <a:moveTo>
                      <a:pt x="45" y="168"/>
                    </a:moveTo>
                    <a:cubicBezTo>
                      <a:pt x="45" y="168"/>
                      <a:pt x="45" y="168"/>
                      <a:pt x="45" y="168"/>
                    </a:cubicBezTo>
                    <a:cubicBezTo>
                      <a:pt x="45" y="168"/>
                      <a:pt x="46" y="168"/>
                      <a:pt x="46" y="168"/>
                    </a:cubicBezTo>
                    <a:cubicBezTo>
                      <a:pt x="46" y="168"/>
                      <a:pt x="46" y="168"/>
                      <a:pt x="46" y="168"/>
                    </a:cubicBezTo>
                    <a:cubicBezTo>
                      <a:pt x="46" y="168"/>
                      <a:pt x="45" y="168"/>
                      <a:pt x="45" y="168"/>
                    </a:cubicBezTo>
                    <a:moveTo>
                      <a:pt x="30" y="167"/>
                    </a:move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8"/>
                      <a:pt x="31" y="168"/>
                      <a:pt x="31" y="168"/>
                    </a:cubicBezTo>
                    <a:cubicBezTo>
                      <a:pt x="31" y="168"/>
                      <a:pt x="31" y="168"/>
                      <a:pt x="31" y="168"/>
                    </a:cubicBezTo>
                    <a:cubicBezTo>
                      <a:pt x="31" y="168"/>
                      <a:pt x="31" y="167"/>
                      <a:pt x="30" y="167"/>
                    </a:cubicBezTo>
                    <a:moveTo>
                      <a:pt x="43" y="167"/>
                    </a:moveTo>
                    <a:cubicBezTo>
                      <a:pt x="43" y="167"/>
                      <a:pt x="43" y="167"/>
                      <a:pt x="43" y="168"/>
                    </a:cubicBezTo>
                    <a:cubicBezTo>
                      <a:pt x="43" y="168"/>
                      <a:pt x="43" y="168"/>
                      <a:pt x="43" y="168"/>
                    </a:cubicBezTo>
                    <a:cubicBezTo>
                      <a:pt x="44" y="168"/>
                      <a:pt x="44" y="168"/>
                      <a:pt x="44" y="167"/>
                    </a:cubicBezTo>
                    <a:cubicBezTo>
                      <a:pt x="44" y="167"/>
                      <a:pt x="43" y="167"/>
                      <a:pt x="43" y="167"/>
                    </a:cubicBezTo>
                    <a:moveTo>
                      <a:pt x="30" y="167"/>
                    </a:move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moveTo>
                      <a:pt x="43" y="167"/>
                    </a:moveTo>
                    <a:cubicBezTo>
                      <a:pt x="43" y="167"/>
                      <a:pt x="43" y="167"/>
                      <a:pt x="43" y="167"/>
                    </a:cubicBezTo>
                    <a:cubicBezTo>
                      <a:pt x="43" y="167"/>
                      <a:pt x="44" y="167"/>
                      <a:pt x="44" y="167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44" y="167"/>
                      <a:pt x="44" y="167"/>
                      <a:pt x="43" y="167"/>
                    </a:cubicBezTo>
                    <a:moveTo>
                      <a:pt x="40" y="166"/>
                    </a:moveTo>
                    <a:cubicBezTo>
                      <a:pt x="40" y="167"/>
                      <a:pt x="40" y="167"/>
                      <a:pt x="40" y="167"/>
                    </a:cubicBezTo>
                    <a:cubicBezTo>
                      <a:pt x="41" y="167"/>
                      <a:pt x="41" y="167"/>
                      <a:pt x="42" y="168"/>
                    </a:cubicBezTo>
                    <a:cubicBezTo>
                      <a:pt x="42" y="168"/>
                      <a:pt x="42" y="167"/>
                      <a:pt x="42" y="167"/>
                    </a:cubicBezTo>
                    <a:cubicBezTo>
                      <a:pt x="41" y="167"/>
                      <a:pt x="41" y="167"/>
                      <a:pt x="40" y="166"/>
                    </a:cubicBezTo>
                    <a:moveTo>
                      <a:pt x="50" y="166"/>
                    </a:moveTo>
                    <a:cubicBezTo>
                      <a:pt x="50" y="166"/>
                      <a:pt x="49" y="167"/>
                      <a:pt x="49" y="168"/>
                    </a:cubicBezTo>
                    <a:cubicBezTo>
                      <a:pt x="48" y="169"/>
                      <a:pt x="48" y="169"/>
                      <a:pt x="48" y="169"/>
                    </a:cubicBezTo>
                    <a:cubicBezTo>
                      <a:pt x="48" y="169"/>
                      <a:pt x="49" y="170"/>
                      <a:pt x="49" y="170"/>
                    </a:cubicBezTo>
                    <a:cubicBezTo>
                      <a:pt x="49" y="170"/>
                      <a:pt x="49" y="170"/>
                      <a:pt x="49" y="170"/>
                    </a:cubicBezTo>
                    <a:cubicBezTo>
                      <a:pt x="50" y="170"/>
                      <a:pt x="51" y="171"/>
                      <a:pt x="52" y="171"/>
                    </a:cubicBezTo>
                    <a:cubicBezTo>
                      <a:pt x="52" y="170"/>
                      <a:pt x="53" y="169"/>
                      <a:pt x="54" y="168"/>
                    </a:cubicBezTo>
                    <a:cubicBezTo>
                      <a:pt x="53" y="167"/>
                      <a:pt x="52" y="167"/>
                      <a:pt x="51" y="166"/>
                    </a:cubicBezTo>
                    <a:cubicBezTo>
                      <a:pt x="49" y="168"/>
                      <a:pt x="49" y="168"/>
                      <a:pt x="49" y="168"/>
                    </a:cubicBezTo>
                    <a:cubicBezTo>
                      <a:pt x="50" y="168"/>
                      <a:pt x="50" y="167"/>
                      <a:pt x="51" y="166"/>
                    </a:cubicBezTo>
                    <a:cubicBezTo>
                      <a:pt x="50" y="166"/>
                      <a:pt x="50" y="166"/>
                      <a:pt x="50" y="166"/>
                    </a:cubicBezTo>
                    <a:moveTo>
                      <a:pt x="41" y="166"/>
                    </a:moveTo>
                    <a:cubicBezTo>
                      <a:pt x="41" y="166"/>
                      <a:pt x="41" y="166"/>
                      <a:pt x="40" y="166"/>
                    </a:cubicBezTo>
                    <a:cubicBezTo>
                      <a:pt x="41" y="167"/>
                      <a:pt x="41" y="167"/>
                      <a:pt x="42" y="167"/>
                    </a:cubicBezTo>
                    <a:cubicBezTo>
                      <a:pt x="42" y="167"/>
                      <a:pt x="42" y="167"/>
                      <a:pt x="42" y="166"/>
                    </a:cubicBezTo>
                    <a:cubicBezTo>
                      <a:pt x="42" y="166"/>
                      <a:pt x="41" y="166"/>
                      <a:pt x="41" y="166"/>
                    </a:cubicBezTo>
                    <a:moveTo>
                      <a:pt x="41" y="165"/>
                    </a:moveTo>
                    <a:cubicBezTo>
                      <a:pt x="41" y="165"/>
                      <a:pt x="41" y="165"/>
                      <a:pt x="41" y="166"/>
                    </a:cubicBezTo>
                    <a:cubicBezTo>
                      <a:pt x="41" y="166"/>
                      <a:pt x="42" y="166"/>
                      <a:pt x="42" y="166"/>
                    </a:cubicBezTo>
                    <a:cubicBezTo>
                      <a:pt x="42" y="166"/>
                      <a:pt x="43" y="166"/>
                      <a:pt x="43" y="166"/>
                    </a:cubicBezTo>
                    <a:cubicBezTo>
                      <a:pt x="42" y="166"/>
                      <a:pt x="42" y="166"/>
                      <a:pt x="41" y="165"/>
                    </a:cubicBezTo>
                    <a:moveTo>
                      <a:pt x="47" y="164"/>
                    </a:moveTo>
                    <a:cubicBezTo>
                      <a:pt x="47" y="164"/>
                      <a:pt x="47" y="165"/>
                      <a:pt x="47" y="165"/>
                    </a:cubicBezTo>
                    <a:cubicBezTo>
                      <a:pt x="47" y="165"/>
                      <a:pt x="47" y="165"/>
                      <a:pt x="47" y="165"/>
                    </a:cubicBezTo>
                    <a:cubicBezTo>
                      <a:pt x="46" y="166"/>
                      <a:pt x="46" y="167"/>
                      <a:pt x="45" y="168"/>
                    </a:cubicBezTo>
                    <a:cubicBezTo>
                      <a:pt x="45" y="168"/>
                      <a:pt x="46" y="168"/>
                      <a:pt x="46" y="168"/>
                    </a:cubicBezTo>
                    <a:cubicBezTo>
                      <a:pt x="47" y="167"/>
                      <a:pt x="48" y="166"/>
                      <a:pt x="48" y="165"/>
                    </a:cubicBezTo>
                    <a:cubicBezTo>
                      <a:pt x="48" y="164"/>
                      <a:pt x="48" y="164"/>
                      <a:pt x="47" y="164"/>
                    </a:cubicBezTo>
                    <a:moveTo>
                      <a:pt x="52" y="163"/>
                    </a:moveTo>
                    <a:cubicBezTo>
                      <a:pt x="52" y="164"/>
                      <a:pt x="52" y="164"/>
                      <a:pt x="52" y="164"/>
                    </a:cubicBezTo>
                    <a:cubicBezTo>
                      <a:pt x="53" y="165"/>
                      <a:pt x="54" y="166"/>
                      <a:pt x="55" y="166"/>
                    </a:cubicBezTo>
                    <a:cubicBezTo>
                      <a:pt x="55" y="166"/>
                      <a:pt x="55" y="165"/>
                      <a:pt x="55" y="165"/>
                    </a:cubicBezTo>
                    <a:cubicBezTo>
                      <a:pt x="54" y="164"/>
                      <a:pt x="53" y="164"/>
                      <a:pt x="52" y="163"/>
                    </a:cubicBezTo>
                    <a:moveTo>
                      <a:pt x="52" y="163"/>
                    </a:moveTo>
                    <a:cubicBezTo>
                      <a:pt x="52" y="163"/>
                      <a:pt x="51" y="164"/>
                      <a:pt x="51" y="164"/>
                    </a:cubicBezTo>
                    <a:cubicBezTo>
                      <a:pt x="51" y="164"/>
                      <a:pt x="51" y="164"/>
                      <a:pt x="52" y="164"/>
                    </a:cubicBezTo>
                    <a:cubicBezTo>
                      <a:pt x="52" y="164"/>
                      <a:pt x="52" y="164"/>
                      <a:pt x="52" y="163"/>
                    </a:cubicBezTo>
                    <a:cubicBezTo>
                      <a:pt x="52" y="163"/>
                      <a:pt x="52" y="163"/>
                      <a:pt x="52" y="163"/>
                    </a:cubicBezTo>
                    <a:moveTo>
                      <a:pt x="46" y="163"/>
                    </a:moveTo>
                    <a:cubicBezTo>
                      <a:pt x="45" y="164"/>
                      <a:pt x="44" y="165"/>
                      <a:pt x="43" y="167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45" y="166"/>
                      <a:pt x="46" y="165"/>
                      <a:pt x="47" y="164"/>
                    </a:cubicBezTo>
                    <a:cubicBezTo>
                      <a:pt x="46" y="163"/>
                      <a:pt x="46" y="163"/>
                      <a:pt x="46" y="163"/>
                    </a:cubicBezTo>
                    <a:moveTo>
                      <a:pt x="34" y="163"/>
                    </a:moveTo>
                    <a:cubicBezTo>
                      <a:pt x="34" y="163"/>
                      <a:pt x="34" y="163"/>
                      <a:pt x="34" y="163"/>
                    </a:cubicBezTo>
                    <a:cubicBezTo>
                      <a:pt x="35" y="164"/>
                      <a:pt x="37" y="165"/>
                      <a:pt x="38" y="166"/>
                    </a:cubicBezTo>
                    <a:cubicBezTo>
                      <a:pt x="38" y="165"/>
                      <a:pt x="38" y="165"/>
                      <a:pt x="38" y="165"/>
                    </a:cubicBezTo>
                    <a:cubicBezTo>
                      <a:pt x="37" y="164"/>
                      <a:pt x="36" y="163"/>
                      <a:pt x="34" y="163"/>
                    </a:cubicBezTo>
                    <a:moveTo>
                      <a:pt x="35" y="162"/>
                    </a:moveTo>
                    <a:cubicBezTo>
                      <a:pt x="34" y="163"/>
                      <a:pt x="34" y="163"/>
                      <a:pt x="34" y="163"/>
                    </a:cubicBezTo>
                    <a:cubicBezTo>
                      <a:pt x="36" y="163"/>
                      <a:pt x="37" y="164"/>
                      <a:pt x="38" y="165"/>
                    </a:cubicBezTo>
                    <a:cubicBezTo>
                      <a:pt x="38" y="165"/>
                      <a:pt x="38" y="164"/>
                      <a:pt x="39" y="164"/>
                    </a:cubicBezTo>
                    <a:cubicBezTo>
                      <a:pt x="37" y="163"/>
                      <a:pt x="36" y="163"/>
                      <a:pt x="35" y="162"/>
                    </a:cubicBezTo>
                    <a:moveTo>
                      <a:pt x="53" y="162"/>
                    </a:moveTo>
                    <a:cubicBezTo>
                      <a:pt x="53" y="163"/>
                      <a:pt x="53" y="163"/>
                      <a:pt x="53" y="163"/>
                    </a:cubicBezTo>
                    <a:cubicBezTo>
                      <a:pt x="54" y="163"/>
                      <a:pt x="55" y="164"/>
                      <a:pt x="56" y="164"/>
                    </a:cubicBezTo>
                    <a:cubicBezTo>
                      <a:pt x="56" y="164"/>
                      <a:pt x="56" y="164"/>
                      <a:pt x="56" y="164"/>
                    </a:cubicBezTo>
                    <a:cubicBezTo>
                      <a:pt x="55" y="163"/>
                      <a:pt x="54" y="163"/>
                      <a:pt x="53" y="162"/>
                    </a:cubicBezTo>
                    <a:moveTo>
                      <a:pt x="33" y="162"/>
                    </a:moveTo>
                    <a:cubicBezTo>
                      <a:pt x="33" y="162"/>
                      <a:pt x="33" y="162"/>
                      <a:pt x="33" y="163"/>
                    </a:cubicBezTo>
                    <a:cubicBezTo>
                      <a:pt x="33" y="163"/>
                      <a:pt x="34" y="163"/>
                      <a:pt x="34" y="163"/>
                    </a:cubicBezTo>
                    <a:cubicBezTo>
                      <a:pt x="34" y="163"/>
                      <a:pt x="34" y="163"/>
                      <a:pt x="34" y="163"/>
                    </a:cubicBezTo>
                    <a:cubicBezTo>
                      <a:pt x="34" y="162"/>
                      <a:pt x="34" y="162"/>
                      <a:pt x="33" y="162"/>
                    </a:cubicBezTo>
                    <a:moveTo>
                      <a:pt x="33" y="162"/>
                    </a:moveTo>
                    <a:cubicBezTo>
                      <a:pt x="33" y="162"/>
                      <a:pt x="33" y="162"/>
                      <a:pt x="32" y="162"/>
                    </a:cubicBezTo>
                    <a:cubicBezTo>
                      <a:pt x="32" y="162"/>
                      <a:pt x="33" y="163"/>
                      <a:pt x="33" y="163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3" y="162"/>
                      <a:pt x="33" y="162"/>
                      <a:pt x="33" y="162"/>
                    </a:cubicBezTo>
                    <a:moveTo>
                      <a:pt x="35" y="162"/>
                    </a:moveTo>
                    <a:cubicBezTo>
                      <a:pt x="35" y="162"/>
                      <a:pt x="35" y="162"/>
                      <a:pt x="35" y="162"/>
                    </a:cubicBezTo>
                    <a:cubicBezTo>
                      <a:pt x="36" y="163"/>
                      <a:pt x="37" y="163"/>
                      <a:pt x="39" y="164"/>
                    </a:cubicBezTo>
                    <a:cubicBezTo>
                      <a:pt x="39" y="164"/>
                      <a:pt x="39" y="164"/>
                      <a:pt x="39" y="164"/>
                    </a:cubicBezTo>
                    <a:cubicBezTo>
                      <a:pt x="37" y="163"/>
                      <a:pt x="36" y="162"/>
                      <a:pt x="35" y="162"/>
                    </a:cubicBezTo>
                    <a:moveTo>
                      <a:pt x="43" y="162"/>
                    </a:moveTo>
                    <a:cubicBezTo>
                      <a:pt x="43" y="163"/>
                      <a:pt x="42" y="164"/>
                      <a:pt x="41" y="165"/>
                    </a:cubicBezTo>
                    <a:cubicBezTo>
                      <a:pt x="42" y="166"/>
                      <a:pt x="42" y="166"/>
                      <a:pt x="43" y="166"/>
                    </a:cubicBezTo>
                    <a:cubicBezTo>
                      <a:pt x="43" y="165"/>
                      <a:pt x="44" y="164"/>
                      <a:pt x="45" y="163"/>
                    </a:cubicBezTo>
                    <a:cubicBezTo>
                      <a:pt x="44" y="162"/>
                      <a:pt x="44" y="162"/>
                      <a:pt x="43" y="162"/>
                    </a:cubicBezTo>
                    <a:moveTo>
                      <a:pt x="53" y="162"/>
                    </a:moveTo>
                    <a:cubicBezTo>
                      <a:pt x="52" y="162"/>
                      <a:pt x="52" y="162"/>
                      <a:pt x="52" y="162"/>
                    </a:cubicBezTo>
                    <a:cubicBezTo>
                      <a:pt x="52" y="162"/>
                      <a:pt x="53" y="162"/>
                      <a:pt x="53" y="162"/>
                    </a:cubicBezTo>
                    <a:cubicBezTo>
                      <a:pt x="53" y="162"/>
                      <a:pt x="53" y="162"/>
                      <a:pt x="53" y="162"/>
                    </a:cubicBezTo>
                    <a:cubicBezTo>
                      <a:pt x="53" y="162"/>
                      <a:pt x="53" y="162"/>
                      <a:pt x="53" y="162"/>
                    </a:cubicBezTo>
                    <a:moveTo>
                      <a:pt x="49" y="161"/>
                    </a:moveTo>
                    <a:cubicBezTo>
                      <a:pt x="49" y="162"/>
                      <a:pt x="49" y="162"/>
                      <a:pt x="48" y="162"/>
                    </a:cubicBezTo>
                    <a:cubicBezTo>
                      <a:pt x="49" y="163"/>
                      <a:pt x="49" y="163"/>
                      <a:pt x="50" y="163"/>
                    </a:cubicBezTo>
                    <a:cubicBezTo>
                      <a:pt x="50" y="163"/>
                      <a:pt x="50" y="162"/>
                      <a:pt x="50" y="162"/>
                    </a:cubicBezTo>
                    <a:cubicBezTo>
                      <a:pt x="50" y="162"/>
                      <a:pt x="49" y="162"/>
                      <a:pt x="49" y="161"/>
                    </a:cubicBezTo>
                    <a:moveTo>
                      <a:pt x="33" y="161"/>
                    </a:moveTo>
                    <a:cubicBezTo>
                      <a:pt x="33" y="161"/>
                      <a:pt x="33" y="161"/>
                      <a:pt x="33" y="162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3" y="162"/>
                      <a:pt x="33" y="162"/>
                      <a:pt x="33" y="161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4" y="162"/>
                      <a:pt x="34" y="162"/>
                      <a:pt x="34" y="163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4" y="162"/>
                      <a:pt x="34" y="161"/>
                      <a:pt x="33" y="161"/>
                    </a:cubicBezTo>
                    <a:moveTo>
                      <a:pt x="33" y="161"/>
                    </a:moveTo>
                    <a:cubicBezTo>
                      <a:pt x="33" y="161"/>
                      <a:pt x="33" y="161"/>
                      <a:pt x="33" y="161"/>
                    </a:cubicBezTo>
                    <a:cubicBezTo>
                      <a:pt x="34" y="161"/>
                      <a:pt x="34" y="162"/>
                      <a:pt x="35" y="162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4" y="161"/>
                      <a:pt x="34" y="161"/>
                      <a:pt x="33" y="161"/>
                    </a:cubicBezTo>
                    <a:moveTo>
                      <a:pt x="49" y="161"/>
                    </a:moveTo>
                    <a:cubicBezTo>
                      <a:pt x="49" y="161"/>
                      <a:pt x="49" y="161"/>
                      <a:pt x="49" y="161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50" y="161"/>
                      <a:pt x="50" y="161"/>
                      <a:pt x="49" y="161"/>
                    </a:cubicBezTo>
                    <a:moveTo>
                      <a:pt x="54" y="161"/>
                    </a:moveTo>
                    <a:cubicBezTo>
                      <a:pt x="54" y="161"/>
                      <a:pt x="54" y="161"/>
                      <a:pt x="54" y="161"/>
                    </a:cubicBezTo>
                    <a:cubicBezTo>
                      <a:pt x="55" y="162"/>
                      <a:pt x="56" y="162"/>
                      <a:pt x="57" y="163"/>
                    </a:cubicBezTo>
                    <a:cubicBezTo>
                      <a:pt x="57" y="163"/>
                      <a:pt x="57" y="163"/>
                      <a:pt x="57" y="162"/>
                    </a:cubicBezTo>
                    <a:cubicBezTo>
                      <a:pt x="56" y="162"/>
                      <a:pt x="55" y="161"/>
                      <a:pt x="54" y="161"/>
                    </a:cubicBezTo>
                    <a:moveTo>
                      <a:pt x="47" y="160"/>
                    </a:moveTo>
                    <a:cubicBezTo>
                      <a:pt x="47" y="161"/>
                      <a:pt x="47" y="161"/>
                      <a:pt x="47" y="161"/>
                    </a:cubicBezTo>
                    <a:cubicBezTo>
                      <a:pt x="47" y="161"/>
                      <a:pt x="47" y="162"/>
                      <a:pt x="48" y="162"/>
                    </a:cubicBezTo>
                    <a:cubicBezTo>
                      <a:pt x="48" y="162"/>
                      <a:pt x="48" y="162"/>
                      <a:pt x="48" y="162"/>
                    </a:cubicBezTo>
                    <a:cubicBezTo>
                      <a:pt x="48" y="161"/>
                      <a:pt x="48" y="161"/>
                      <a:pt x="48" y="161"/>
                    </a:cubicBezTo>
                    <a:cubicBezTo>
                      <a:pt x="48" y="161"/>
                      <a:pt x="48" y="161"/>
                      <a:pt x="47" y="160"/>
                    </a:cubicBezTo>
                    <a:moveTo>
                      <a:pt x="53" y="160"/>
                    </a:moveTo>
                    <a:cubicBezTo>
                      <a:pt x="53" y="160"/>
                      <a:pt x="53" y="161"/>
                      <a:pt x="53" y="161"/>
                    </a:cubicBezTo>
                    <a:cubicBezTo>
                      <a:pt x="53" y="161"/>
                      <a:pt x="53" y="161"/>
                      <a:pt x="53" y="161"/>
                    </a:cubicBezTo>
                    <a:cubicBezTo>
                      <a:pt x="54" y="161"/>
                      <a:pt x="54" y="161"/>
                      <a:pt x="54" y="161"/>
                    </a:cubicBezTo>
                    <a:cubicBezTo>
                      <a:pt x="54" y="160"/>
                      <a:pt x="53" y="160"/>
                      <a:pt x="53" y="160"/>
                    </a:cubicBezTo>
                    <a:moveTo>
                      <a:pt x="50" y="160"/>
                    </a:moveTo>
                    <a:cubicBezTo>
                      <a:pt x="50" y="160"/>
                      <a:pt x="50" y="160"/>
                      <a:pt x="50" y="161"/>
                    </a:cubicBezTo>
                    <a:cubicBezTo>
                      <a:pt x="50" y="161"/>
                      <a:pt x="50" y="161"/>
                      <a:pt x="51" y="161"/>
                    </a:cubicBezTo>
                    <a:cubicBezTo>
                      <a:pt x="51" y="161"/>
                      <a:pt x="51" y="161"/>
                      <a:pt x="51" y="161"/>
                    </a:cubicBezTo>
                    <a:cubicBezTo>
                      <a:pt x="51" y="160"/>
                      <a:pt x="50" y="160"/>
                      <a:pt x="50" y="160"/>
                    </a:cubicBezTo>
                    <a:moveTo>
                      <a:pt x="48" y="160"/>
                    </a:moveTo>
                    <a:cubicBezTo>
                      <a:pt x="48" y="160"/>
                      <a:pt x="48" y="160"/>
                      <a:pt x="48" y="160"/>
                    </a:cubicBezTo>
                    <a:cubicBezTo>
                      <a:pt x="48" y="160"/>
                      <a:pt x="48" y="160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60"/>
                      <a:pt x="48" y="160"/>
                      <a:pt x="48" y="160"/>
                    </a:cubicBezTo>
                    <a:moveTo>
                      <a:pt x="54" y="160"/>
                    </a:moveTo>
                    <a:cubicBezTo>
                      <a:pt x="54" y="160"/>
                      <a:pt x="54" y="160"/>
                      <a:pt x="53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moveTo>
                      <a:pt x="45" y="159"/>
                    </a:moveTo>
                    <a:cubicBezTo>
                      <a:pt x="45" y="159"/>
                      <a:pt x="45" y="160"/>
                      <a:pt x="45" y="160"/>
                    </a:cubicBezTo>
                    <a:cubicBezTo>
                      <a:pt x="45" y="160"/>
                      <a:pt x="46" y="160"/>
                      <a:pt x="46" y="161"/>
                    </a:cubicBezTo>
                    <a:cubicBezTo>
                      <a:pt x="46" y="161"/>
                      <a:pt x="46" y="160"/>
                      <a:pt x="47" y="160"/>
                    </a:cubicBezTo>
                    <a:cubicBezTo>
                      <a:pt x="46" y="160"/>
                      <a:pt x="46" y="159"/>
                      <a:pt x="45" y="159"/>
                    </a:cubicBezTo>
                    <a:moveTo>
                      <a:pt x="48" y="159"/>
                    </a:moveTo>
                    <a:cubicBezTo>
                      <a:pt x="48" y="159"/>
                      <a:pt x="48" y="159"/>
                      <a:pt x="48" y="160"/>
                    </a:cubicBezTo>
                    <a:cubicBezTo>
                      <a:pt x="48" y="160"/>
                      <a:pt x="48" y="160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59"/>
                      <a:pt x="48" y="159"/>
                      <a:pt x="48" y="159"/>
                    </a:cubicBezTo>
                    <a:moveTo>
                      <a:pt x="48" y="159"/>
                    </a:moveTo>
                    <a:cubicBezTo>
                      <a:pt x="48" y="159"/>
                      <a:pt x="48" y="159"/>
                      <a:pt x="48" y="159"/>
                    </a:cubicBezTo>
                    <a:cubicBezTo>
                      <a:pt x="48" y="159"/>
                      <a:pt x="49" y="159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9" y="159"/>
                      <a:pt x="49" y="159"/>
                      <a:pt x="48" y="159"/>
                    </a:cubicBezTo>
                    <a:moveTo>
                      <a:pt x="55" y="159"/>
                    </a:moveTo>
                    <a:cubicBezTo>
                      <a:pt x="54" y="160"/>
                      <a:pt x="54" y="160"/>
                      <a:pt x="54" y="160"/>
                    </a:cubicBezTo>
                    <a:cubicBezTo>
                      <a:pt x="56" y="161"/>
                      <a:pt x="57" y="161"/>
                      <a:pt x="57" y="161"/>
                    </a:cubicBezTo>
                    <a:cubicBezTo>
                      <a:pt x="57" y="161"/>
                      <a:pt x="56" y="161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5" y="161"/>
                      <a:pt x="56" y="162"/>
                      <a:pt x="57" y="162"/>
                    </a:cubicBezTo>
                    <a:cubicBezTo>
                      <a:pt x="57" y="162"/>
                      <a:pt x="58" y="161"/>
                      <a:pt x="58" y="161"/>
                    </a:cubicBezTo>
                    <a:cubicBezTo>
                      <a:pt x="57" y="160"/>
                      <a:pt x="56" y="160"/>
                      <a:pt x="55" y="159"/>
                    </a:cubicBezTo>
                    <a:moveTo>
                      <a:pt x="51" y="159"/>
                    </a:moveTo>
                    <a:cubicBezTo>
                      <a:pt x="51" y="159"/>
                      <a:pt x="51" y="159"/>
                      <a:pt x="50" y="159"/>
                    </a:cubicBezTo>
                    <a:cubicBezTo>
                      <a:pt x="51" y="159"/>
                      <a:pt x="51" y="160"/>
                      <a:pt x="51" y="160"/>
                    </a:cubicBezTo>
                    <a:cubicBezTo>
                      <a:pt x="52" y="160"/>
                      <a:pt x="52" y="160"/>
                      <a:pt x="52" y="159"/>
                    </a:cubicBezTo>
                    <a:cubicBezTo>
                      <a:pt x="51" y="159"/>
                      <a:pt x="51" y="159"/>
                      <a:pt x="51" y="159"/>
                    </a:cubicBezTo>
                    <a:moveTo>
                      <a:pt x="54" y="159"/>
                    </a:moveTo>
                    <a:cubicBezTo>
                      <a:pt x="54" y="159"/>
                      <a:pt x="54" y="159"/>
                      <a:pt x="54" y="159"/>
                    </a:cubicBezTo>
                    <a:cubicBezTo>
                      <a:pt x="54" y="159"/>
                      <a:pt x="54" y="160"/>
                      <a:pt x="54" y="160"/>
                    </a:cubicBezTo>
                    <a:cubicBezTo>
                      <a:pt x="54" y="159"/>
                      <a:pt x="55" y="159"/>
                      <a:pt x="55" y="159"/>
                    </a:cubicBezTo>
                    <a:cubicBezTo>
                      <a:pt x="55" y="159"/>
                      <a:pt x="54" y="159"/>
                      <a:pt x="54" y="159"/>
                    </a:cubicBezTo>
                    <a:moveTo>
                      <a:pt x="46" y="158"/>
                    </a:moveTo>
                    <a:cubicBezTo>
                      <a:pt x="46" y="158"/>
                      <a:pt x="45" y="158"/>
                      <a:pt x="45" y="158"/>
                    </a:cubicBezTo>
                    <a:cubicBezTo>
                      <a:pt x="46" y="159"/>
                      <a:pt x="46" y="159"/>
                      <a:pt x="47" y="159"/>
                    </a:cubicBezTo>
                    <a:cubicBezTo>
                      <a:pt x="47" y="159"/>
                      <a:pt x="47" y="159"/>
                      <a:pt x="47" y="159"/>
                    </a:cubicBezTo>
                    <a:cubicBezTo>
                      <a:pt x="46" y="159"/>
                      <a:pt x="46" y="159"/>
                      <a:pt x="46" y="158"/>
                    </a:cubicBezTo>
                    <a:moveTo>
                      <a:pt x="51" y="158"/>
                    </a:moveTo>
                    <a:cubicBezTo>
                      <a:pt x="51" y="158"/>
                      <a:pt x="51" y="158"/>
                      <a:pt x="51" y="158"/>
                    </a:cubicBezTo>
                    <a:cubicBezTo>
                      <a:pt x="51" y="159"/>
                      <a:pt x="52" y="159"/>
                      <a:pt x="52" y="159"/>
                    </a:cubicBezTo>
                    <a:cubicBezTo>
                      <a:pt x="52" y="159"/>
                      <a:pt x="52" y="159"/>
                      <a:pt x="52" y="159"/>
                    </a:cubicBezTo>
                    <a:cubicBezTo>
                      <a:pt x="52" y="159"/>
                      <a:pt x="52" y="158"/>
                      <a:pt x="51" y="158"/>
                    </a:cubicBezTo>
                    <a:moveTo>
                      <a:pt x="56" y="158"/>
                    </a:moveTo>
                    <a:cubicBezTo>
                      <a:pt x="55" y="158"/>
                      <a:pt x="55" y="158"/>
                      <a:pt x="55" y="158"/>
                    </a:cubicBezTo>
                    <a:cubicBezTo>
                      <a:pt x="56" y="159"/>
                      <a:pt x="57" y="159"/>
                      <a:pt x="58" y="160"/>
                    </a:cubicBezTo>
                    <a:cubicBezTo>
                      <a:pt x="58" y="160"/>
                      <a:pt x="58" y="160"/>
                      <a:pt x="59" y="160"/>
                    </a:cubicBezTo>
                    <a:cubicBezTo>
                      <a:pt x="58" y="159"/>
                      <a:pt x="57" y="159"/>
                      <a:pt x="56" y="158"/>
                    </a:cubicBezTo>
                    <a:moveTo>
                      <a:pt x="46" y="158"/>
                    </a:moveTo>
                    <a:cubicBezTo>
                      <a:pt x="46" y="158"/>
                      <a:pt x="46" y="158"/>
                      <a:pt x="46" y="158"/>
                    </a:cubicBezTo>
                    <a:cubicBezTo>
                      <a:pt x="46" y="158"/>
                      <a:pt x="47" y="159"/>
                      <a:pt x="47" y="159"/>
                    </a:cubicBezTo>
                    <a:cubicBezTo>
                      <a:pt x="47" y="159"/>
                      <a:pt x="47" y="159"/>
                      <a:pt x="47" y="159"/>
                    </a:cubicBezTo>
                    <a:cubicBezTo>
                      <a:pt x="46" y="158"/>
                      <a:pt x="46" y="158"/>
                      <a:pt x="46" y="158"/>
                    </a:cubicBezTo>
                    <a:moveTo>
                      <a:pt x="49" y="158"/>
                    </a:moveTo>
                    <a:cubicBezTo>
                      <a:pt x="49" y="158"/>
                      <a:pt x="49" y="158"/>
                      <a:pt x="49" y="158"/>
                    </a:cubicBezTo>
                    <a:cubicBezTo>
                      <a:pt x="49" y="158"/>
                      <a:pt x="49" y="159"/>
                      <a:pt x="50" y="159"/>
                    </a:cubicBezTo>
                    <a:cubicBezTo>
                      <a:pt x="50" y="159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8"/>
                      <a:pt x="49" y="158"/>
                      <a:pt x="49" y="158"/>
                    </a:cubicBezTo>
                    <a:moveTo>
                      <a:pt x="46" y="158"/>
                    </a:moveTo>
                    <a:cubicBezTo>
                      <a:pt x="46" y="158"/>
                      <a:pt x="46" y="158"/>
                      <a:pt x="46" y="158"/>
                    </a:cubicBezTo>
                    <a:cubicBezTo>
                      <a:pt x="46" y="158"/>
                      <a:pt x="47" y="158"/>
                      <a:pt x="47" y="159"/>
                    </a:cubicBezTo>
                    <a:cubicBezTo>
                      <a:pt x="47" y="159"/>
                      <a:pt x="47" y="159"/>
                      <a:pt x="47" y="158"/>
                    </a:cubicBezTo>
                    <a:cubicBezTo>
                      <a:pt x="47" y="158"/>
                      <a:pt x="46" y="158"/>
                      <a:pt x="46" y="158"/>
                    </a:cubicBezTo>
                    <a:moveTo>
                      <a:pt x="55" y="158"/>
                    </a:move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moveTo>
                      <a:pt x="49" y="157"/>
                    </a:moveTo>
                    <a:cubicBezTo>
                      <a:pt x="49" y="157"/>
                      <a:pt x="49" y="157"/>
                      <a:pt x="49" y="157"/>
                    </a:cubicBezTo>
                    <a:cubicBezTo>
                      <a:pt x="49" y="158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7"/>
                      <a:pt x="50" y="157"/>
                      <a:pt x="49" y="157"/>
                    </a:cubicBezTo>
                    <a:moveTo>
                      <a:pt x="52" y="157"/>
                    </a:moveTo>
                    <a:cubicBezTo>
                      <a:pt x="52" y="157"/>
                      <a:pt x="51" y="158"/>
                      <a:pt x="51" y="158"/>
                    </a:cubicBezTo>
                    <a:cubicBezTo>
                      <a:pt x="52" y="158"/>
                      <a:pt x="52" y="158"/>
                      <a:pt x="52" y="158"/>
                    </a:cubicBezTo>
                    <a:cubicBezTo>
                      <a:pt x="52" y="158"/>
                      <a:pt x="53" y="158"/>
                      <a:pt x="53" y="158"/>
                    </a:cubicBezTo>
                    <a:cubicBezTo>
                      <a:pt x="53" y="157"/>
                      <a:pt x="52" y="157"/>
                      <a:pt x="52" y="157"/>
                    </a:cubicBezTo>
                    <a:moveTo>
                      <a:pt x="36" y="157"/>
                    </a:moveTo>
                    <a:cubicBezTo>
                      <a:pt x="36" y="157"/>
                      <a:pt x="36" y="157"/>
                      <a:pt x="36" y="157"/>
                    </a:cubicBezTo>
                    <a:cubicBezTo>
                      <a:pt x="36" y="157"/>
                      <a:pt x="36" y="157"/>
                      <a:pt x="36" y="157"/>
                    </a:cubicBezTo>
                    <a:cubicBezTo>
                      <a:pt x="35" y="158"/>
                      <a:pt x="34" y="160"/>
                      <a:pt x="33" y="161"/>
                    </a:cubicBezTo>
                    <a:cubicBezTo>
                      <a:pt x="34" y="161"/>
                      <a:pt x="34" y="161"/>
                      <a:pt x="35" y="162"/>
                    </a:cubicBezTo>
                    <a:cubicBezTo>
                      <a:pt x="35" y="161"/>
                      <a:pt x="35" y="161"/>
                      <a:pt x="36" y="160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6" y="162"/>
                      <a:pt x="37" y="163"/>
                      <a:pt x="39" y="164"/>
                    </a:cubicBezTo>
                    <a:cubicBezTo>
                      <a:pt x="39" y="163"/>
                      <a:pt x="40" y="161"/>
                      <a:pt x="41" y="160"/>
                    </a:cubicBezTo>
                    <a:cubicBezTo>
                      <a:pt x="39" y="159"/>
                      <a:pt x="37" y="158"/>
                      <a:pt x="36" y="157"/>
                    </a:cubicBezTo>
                    <a:moveTo>
                      <a:pt x="47" y="156"/>
                    </a:moveTo>
                    <a:cubicBezTo>
                      <a:pt x="47" y="157"/>
                      <a:pt x="47" y="157"/>
                      <a:pt x="47" y="157"/>
                    </a:cubicBezTo>
                    <a:cubicBezTo>
                      <a:pt x="47" y="157"/>
                      <a:pt x="47" y="157"/>
                      <a:pt x="48" y="158"/>
                    </a:cubicBezTo>
                    <a:cubicBezTo>
                      <a:pt x="48" y="158"/>
                      <a:pt x="48" y="157"/>
                      <a:pt x="48" y="157"/>
                    </a:cubicBezTo>
                    <a:cubicBezTo>
                      <a:pt x="48" y="157"/>
                      <a:pt x="47" y="157"/>
                      <a:pt x="47" y="156"/>
                    </a:cubicBezTo>
                    <a:moveTo>
                      <a:pt x="52" y="156"/>
                    </a:moveTo>
                    <a:cubicBezTo>
                      <a:pt x="52" y="156"/>
                      <a:pt x="52" y="156"/>
                      <a:pt x="52" y="156"/>
                    </a:cubicBezTo>
                    <a:cubicBezTo>
                      <a:pt x="53" y="157"/>
                      <a:pt x="53" y="157"/>
                      <a:pt x="53" y="157"/>
                    </a:cubicBezTo>
                    <a:cubicBezTo>
                      <a:pt x="53" y="157"/>
                      <a:pt x="53" y="157"/>
                      <a:pt x="53" y="157"/>
                    </a:cubicBezTo>
                    <a:cubicBezTo>
                      <a:pt x="53" y="157"/>
                      <a:pt x="53" y="156"/>
                      <a:pt x="52" y="156"/>
                    </a:cubicBezTo>
                    <a:moveTo>
                      <a:pt x="50" y="156"/>
                    </a:moveTo>
                    <a:cubicBezTo>
                      <a:pt x="50" y="156"/>
                      <a:pt x="50" y="156"/>
                      <a:pt x="50" y="157"/>
                    </a:cubicBezTo>
                    <a:cubicBezTo>
                      <a:pt x="50" y="157"/>
                      <a:pt x="50" y="157"/>
                      <a:pt x="51" y="157"/>
                    </a:cubicBezTo>
                    <a:cubicBezTo>
                      <a:pt x="51" y="157"/>
                      <a:pt x="51" y="157"/>
                      <a:pt x="51" y="157"/>
                    </a:cubicBezTo>
                    <a:cubicBezTo>
                      <a:pt x="51" y="156"/>
                      <a:pt x="50" y="156"/>
                      <a:pt x="50" y="156"/>
                    </a:cubicBezTo>
                    <a:moveTo>
                      <a:pt x="47" y="156"/>
                    </a:moveTo>
                    <a:cubicBezTo>
                      <a:pt x="47" y="156"/>
                      <a:pt x="47" y="156"/>
                      <a:pt x="47" y="156"/>
                    </a:cubicBezTo>
                    <a:cubicBezTo>
                      <a:pt x="47" y="156"/>
                      <a:pt x="48" y="157"/>
                      <a:pt x="48" y="157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48" y="156"/>
                      <a:pt x="48" y="156"/>
                      <a:pt x="47" y="156"/>
                    </a:cubicBezTo>
                    <a:moveTo>
                      <a:pt x="51" y="155"/>
                    </a:moveTo>
                    <a:cubicBezTo>
                      <a:pt x="51" y="155"/>
                      <a:pt x="51" y="155"/>
                      <a:pt x="50" y="155"/>
                    </a:cubicBezTo>
                    <a:cubicBezTo>
                      <a:pt x="51" y="156"/>
                      <a:pt x="51" y="156"/>
                      <a:pt x="51" y="156"/>
                    </a:cubicBezTo>
                    <a:cubicBezTo>
                      <a:pt x="51" y="156"/>
                      <a:pt x="52" y="156"/>
                      <a:pt x="52" y="156"/>
                    </a:cubicBezTo>
                    <a:cubicBezTo>
                      <a:pt x="51" y="155"/>
                      <a:pt x="51" y="155"/>
                      <a:pt x="51" y="155"/>
                    </a:cubicBezTo>
                    <a:moveTo>
                      <a:pt x="48" y="155"/>
                    </a:moveTo>
                    <a:cubicBezTo>
                      <a:pt x="48" y="155"/>
                      <a:pt x="48" y="155"/>
                      <a:pt x="47" y="155"/>
                    </a:cubicBezTo>
                    <a:cubicBezTo>
                      <a:pt x="48" y="156"/>
                      <a:pt x="48" y="156"/>
                      <a:pt x="49" y="156"/>
                    </a:cubicBezTo>
                    <a:cubicBezTo>
                      <a:pt x="49" y="156"/>
                      <a:pt x="49" y="156"/>
                      <a:pt x="49" y="156"/>
                    </a:cubicBezTo>
                    <a:cubicBezTo>
                      <a:pt x="49" y="155"/>
                      <a:pt x="48" y="155"/>
                      <a:pt x="48" y="155"/>
                    </a:cubicBezTo>
                    <a:moveTo>
                      <a:pt x="37" y="155"/>
                    </a:moveTo>
                    <a:cubicBezTo>
                      <a:pt x="37" y="155"/>
                      <a:pt x="37" y="155"/>
                      <a:pt x="37" y="155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37" y="155"/>
                      <a:pt x="37" y="155"/>
                      <a:pt x="37" y="155"/>
                    </a:cubicBezTo>
                    <a:cubicBezTo>
                      <a:pt x="37" y="155"/>
                      <a:pt x="37" y="155"/>
                      <a:pt x="37" y="155"/>
                    </a:cubicBezTo>
                    <a:cubicBezTo>
                      <a:pt x="39" y="156"/>
                      <a:pt x="40" y="157"/>
                      <a:pt x="42" y="158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41" y="157"/>
                      <a:pt x="39" y="156"/>
                      <a:pt x="37" y="155"/>
                    </a:cubicBezTo>
                    <a:moveTo>
                      <a:pt x="48" y="154"/>
                    </a:moveTo>
                    <a:cubicBezTo>
                      <a:pt x="48" y="154"/>
                      <a:pt x="48" y="154"/>
                      <a:pt x="48" y="154"/>
                    </a:cubicBezTo>
                    <a:cubicBezTo>
                      <a:pt x="49" y="154"/>
                      <a:pt x="49" y="155"/>
                      <a:pt x="50" y="155"/>
                    </a:cubicBezTo>
                    <a:cubicBezTo>
                      <a:pt x="50" y="155"/>
                      <a:pt x="50" y="155"/>
                      <a:pt x="50" y="155"/>
                    </a:cubicBezTo>
                    <a:cubicBezTo>
                      <a:pt x="49" y="154"/>
                      <a:pt x="49" y="154"/>
                      <a:pt x="48" y="154"/>
                    </a:cubicBezTo>
                    <a:moveTo>
                      <a:pt x="38" y="154"/>
                    </a:moveTo>
                    <a:cubicBezTo>
                      <a:pt x="38" y="154"/>
                      <a:pt x="38" y="154"/>
                      <a:pt x="38" y="154"/>
                    </a:cubicBezTo>
                    <a:cubicBezTo>
                      <a:pt x="39" y="155"/>
                      <a:pt x="41" y="156"/>
                      <a:pt x="43" y="157"/>
                    </a:cubicBezTo>
                    <a:cubicBezTo>
                      <a:pt x="43" y="157"/>
                      <a:pt x="43" y="157"/>
                      <a:pt x="43" y="157"/>
                    </a:cubicBezTo>
                    <a:cubicBezTo>
                      <a:pt x="41" y="156"/>
                      <a:pt x="39" y="155"/>
                      <a:pt x="38" y="154"/>
                    </a:cubicBezTo>
                    <a:moveTo>
                      <a:pt x="58" y="154"/>
                    </a:moveTo>
                    <a:cubicBezTo>
                      <a:pt x="56" y="158"/>
                      <a:pt x="56" y="158"/>
                      <a:pt x="56" y="158"/>
                    </a:cubicBezTo>
                    <a:cubicBezTo>
                      <a:pt x="57" y="158"/>
                      <a:pt x="58" y="159"/>
                      <a:pt x="59" y="160"/>
                    </a:cubicBezTo>
                    <a:cubicBezTo>
                      <a:pt x="59" y="158"/>
                      <a:pt x="60" y="157"/>
                      <a:pt x="61" y="155"/>
                    </a:cubicBezTo>
                    <a:cubicBezTo>
                      <a:pt x="60" y="155"/>
                      <a:pt x="59" y="154"/>
                      <a:pt x="58" y="154"/>
                    </a:cubicBezTo>
                    <a:moveTo>
                      <a:pt x="38" y="153"/>
                    </a:moveTo>
                    <a:cubicBezTo>
                      <a:pt x="38" y="153"/>
                      <a:pt x="38" y="153"/>
                      <a:pt x="38" y="153"/>
                    </a:cubicBezTo>
                    <a:cubicBezTo>
                      <a:pt x="40" y="155"/>
                      <a:pt x="41" y="156"/>
                      <a:pt x="43" y="157"/>
                    </a:cubicBezTo>
                    <a:cubicBezTo>
                      <a:pt x="43" y="156"/>
                      <a:pt x="43" y="156"/>
                      <a:pt x="43" y="156"/>
                    </a:cubicBezTo>
                    <a:cubicBezTo>
                      <a:pt x="38" y="153"/>
                      <a:pt x="38" y="153"/>
                      <a:pt x="38" y="153"/>
                    </a:cubicBezTo>
                    <a:moveTo>
                      <a:pt x="57" y="153"/>
                    </a:moveTo>
                    <a:cubicBezTo>
                      <a:pt x="56" y="155"/>
                      <a:pt x="56" y="156"/>
                      <a:pt x="55" y="157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6" y="156"/>
                      <a:pt x="57" y="155"/>
                      <a:pt x="58" y="153"/>
                    </a:cubicBezTo>
                    <a:cubicBezTo>
                      <a:pt x="58" y="153"/>
                      <a:pt x="57" y="153"/>
                      <a:pt x="57" y="153"/>
                    </a:cubicBezTo>
                    <a:moveTo>
                      <a:pt x="38" y="153"/>
                    </a:moveTo>
                    <a:cubicBezTo>
                      <a:pt x="38" y="153"/>
                      <a:pt x="38" y="153"/>
                      <a:pt x="38" y="153"/>
                    </a:cubicBezTo>
                    <a:cubicBezTo>
                      <a:pt x="40" y="154"/>
                      <a:pt x="42" y="155"/>
                      <a:pt x="43" y="156"/>
                    </a:cubicBezTo>
                    <a:cubicBezTo>
                      <a:pt x="43" y="156"/>
                      <a:pt x="43" y="156"/>
                      <a:pt x="43" y="156"/>
                    </a:cubicBezTo>
                    <a:cubicBezTo>
                      <a:pt x="42" y="155"/>
                      <a:pt x="40" y="154"/>
                      <a:pt x="38" y="153"/>
                    </a:cubicBezTo>
                    <a:moveTo>
                      <a:pt x="55" y="152"/>
                    </a:moveTo>
                    <a:cubicBezTo>
                      <a:pt x="54" y="153"/>
                      <a:pt x="53" y="155"/>
                      <a:pt x="52" y="156"/>
                    </a:cubicBezTo>
                    <a:cubicBezTo>
                      <a:pt x="53" y="156"/>
                      <a:pt x="53" y="156"/>
                      <a:pt x="53" y="157"/>
                    </a:cubicBezTo>
                    <a:cubicBezTo>
                      <a:pt x="54" y="155"/>
                      <a:pt x="55" y="154"/>
                      <a:pt x="56" y="152"/>
                    </a:cubicBezTo>
                    <a:cubicBezTo>
                      <a:pt x="56" y="152"/>
                      <a:pt x="55" y="152"/>
                      <a:pt x="55" y="152"/>
                    </a:cubicBezTo>
                    <a:moveTo>
                      <a:pt x="39" y="152"/>
                    </a:moveTo>
                    <a:cubicBezTo>
                      <a:pt x="39" y="152"/>
                      <a:pt x="39" y="152"/>
                      <a:pt x="39" y="152"/>
                    </a:cubicBezTo>
                    <a:cubicBezTo>
                      <a:pt x="40" y="153"/>
                      <a:pt x="42" y="154"/>
                      <a:pt x="44" y="155"/>
                    </a:cubicBezTo>
                    <a:cubicBezTo>
                      <a:pt x="44" y="155"/>
                      <a:pt x="44" y="155"/>
                      <a:pt x="44" y="155"/>
                    </a:cubicBezTo>
                    <a:cubicBezTo>
                      <a:pt x="42" y="154"/>
                      <a:pt x="41" y="153"/>
                      <a:pt x="39" y="152"/>
                    </a:cubicBezTo>
                    <a:moveTo>
                      <a:pt x="39" y="151"/>
                    </a:moveTo>
                    <a:cubicBezTo>
                      <a:pt x="39" y="151"/>
                      <a:pt x="39" y="151"/>
                      <a:pt x="39" y="151"/>
                    </a:cubicBezTo>
                    <a:cubicBezTo>
                      <a:pt x="41" y="152"/>
                      <a:pt x="43" y="153"/>
                      <a:pt x="44" y="154"/>
                    </a:cubicBezTo>
                    <a:cubicBezTo>
                      <a:pt x="44" y="154"/>
                      <a:pt x="44" y="154"/>
                      <a:pt x="44" y="154"/>
                    </a:cubicBezTo>
                    <a:cubicBezTo>
                      <a:pt x="43" y="153"/>
                      <a:pt x="41" y="152"/>
                      <a:pt x="39" y="151"/>
                    </a:cubicBezTo>
                    <a:moveTo>
                      <a:pt x="53" y="151"/>
                    </a:moveTo>
                    <a:cubicBezTo>
                      <a:pt x="52" y="152"/>
                      <a:pt x="52" y="154"/>
                      <a:pt x="51" y="155"/>
                    </a:cubicBezTo>
                    <a:cubicBezTo>
                      <a:pt x="51" y="155"/>
                      <a:pt x="51" y="155"/>
                      <a:pt x="52" y="156"/>
                    </a:cubicBezTo>
                    <a:cubicBezTo>
                      <a:pt x="52" y="154"/>
                      <a:pt x="53" y="153"/>
                      <a:pt x="54" y="151"/>
                    </a:cubicBezTo>
                    <a:cubicBezTo>
                      <a:pt x="54" y="151"/>
                      <a:pt x="54" y="151"/>
                      <a:pt x="53" y="151"/>
                    </a:cubicBezTo>
                    <a:moveTo>
                      <a:pt x="40" y="150"/>
                    </a:moveTo>
                    <a:cubicBezTo>
                      <a:pt x="40" y="150"/>
                      <a:pt x="40" y="150"/>
                      <a:pt x="40" y="151"/>
                    </a:cubicBezTo>
                    <a:cubicBezTo>
                      <a:pt x="41" y="152"/>
                      <a:pt x="43" y="153"/>
                      <a:pt x="45" y="154"/>
                    </a:cubicBezTo>
                    <a:cubicBezTo>
                      <a:pt x="45" y="153"/>
                      <a:pt x="45" y="153"/>
                      <a:pt x="45" y="153"/>
                    </a:cubicBezTo>
                    <a:cubicBezTo>
                      <a:pt x="45" y="153"/>
                      <a:pt x="44" y="152"/>
                      <a:pt x="43" y="152"/>
                    </a:cubicBezTo>
                    <a:cubicBezTo>
                      <a:pt x="42" y="151"/>
                      <a:pt x="41" y="151"/>
                      <a:pt x="40" y="150"/>
                    </a:cubicBezTo>
                    <a:moveTo>
                      <a:pt x="64" y="150"/>
                    </a:move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moveTo>
                      <a:pt x="51" y="150"/>
                    </a:moveTo>
                    <a:cubicBezTo>
                      <a:pt x="50" y="151"/>
                      <a:pt x="49" y="152"/>
                      <a:pt x="48" y="154"/>
                    </a:cubicBezTo>
                    <a:cubicBezTo>
                      <a:pt x="49" y="154"/>
                      <a:pt x="49" y="154"/>
                      <a:pt x="50" y="155"/>
                    </a:cubicBezTo>
                    <a:cubicBezTo>
                      <a:pt x="51" y="153"/>
                      <a:pt x="52" y="152"/>
                      <a:pt x="53" y="150"/>
                    </a:cubicBezTo>
                    <a:cubicBezTo>
                      <a:pt x="53" y="150"/>
                      <a:pt x="52" y="150"/>
                      <a:pt x="52" y="150"/>
                    </a:cubicBezTo>
                    <a:cubicBezTo>
                      <a:pt x="52" y="150"/>
                      <a:pt x="52" y="150"/>
                      <a:pt x="51" y="150"/>
                    </a:cubicBezTo>
                    <a:moveTo>
                      <a:pt x="40" y="149"/>
                    </a:moveTo>
                    <a:cubicBezTo>
                      <a:pt x="40" y="149"/>
                      <a:pt x="40" y="149"/>
                      <a:pt x="40" y="149"/>
                    </a:cubicBezTo>
                    <a:cubicBezTo>
                      <a:pt x="42" y="150"/>
                      <a:pt x="44" y="151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4" y="151"/>
                      <a:pt x="42" y="150"/>
                      <a:pt x="40" y="149"/>
                    </a:cubicBezTo>
                    <a:moveTo>
                      <a:pt x="65" y="149"/>
                    </a:moveTo>
                    <a:cubicBezTo>
                      <a:pt x="65" y="149"/>
                      <a:pt x="64" y="149"/>
                      <a:pt x="64" y="149"/>
                    </a:cubicBezTo>
                    <a:cubicBezTo>
                      <a:pt x="64" y="149"/>
                      <a:pt x="65" y="149"/>
                      <a:pt x="65" y="149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49"/>
                      <a:pt x="65" y="149"/>
                      <a:pt x="65" y="149"/>
                    </a:cubicBezTo>
                    <a:moveTo>
                      <a:pt x="61" y="148"/>
                    </a:moveTo>
                    <a:cubicBezTo>
                      <a:pt x="61" y="149"/>
                      <a:pt x="61" y="149"/>
                      <a:pt x="61" y="149"/>
                    </a:cubicBezTo>
                    <a:cubicBezTo>
                      <a:pt x="62" y="149"/>
                      <a:pt x="63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3" y="149"/>
                      <a:pt x="62" y="149"/>
                      <a:pt x="61" y="148"/>
                    </a:cubicBezTo>
                    <a:moveTo>
                      <a:pt x="61" y="148"/>
                    </a:moveTo>
                    <a:cubicBezTo>
                      <a:pt x="60" y="148"/>
                      <a:pt x="60" y="148"/>
                      <a:pt x="60" y="148"/>
                    </a:cubicBezTo>
                    <a:cubicBezTo>
                      <a:pt x="60" y="148"/>
                      <a:pt x="60" y="148"/>
                      <a:pt x="61" y="148"/>
                    </a:cubicBezTo>
                    <a:cubicBezTo>
                      <a:pt x="61" y="148"/>
                      <a:pt x="61" y="148"/>
                      <a:pt x="61" y="148"/>
                    </a:cubicBezTo>
                    <a:cubicBezTo>
                      <a:pt x="61" y="148"/>
                      <a:pt x="61" y="148"/>
                      <a:pt x="61" y="148"/>
                    </a:cubicBezTo>
                    <a:moveTo>
                      <a:pt x="62" y="147"/>
                    </a:moveTo>
                    <a:cubicBezTo>
                      <a:pt x="62" y="148"/>
                      <a:pt x="62" y="148"/>
                      <a:pt x="62" y="148"/>
                    </a:cubicBezTo>
                    <a:cubicBezTo>
                      <a:pt x="63" y="148"/>
                      <a:pt x="63" y="149"/>
                      <a:pt x="64" y="149"/>
                    </a:cubicBezTo>
                    <a:cubicBezTo>
                      <a:pt x="64" y="149"/>
                      <a:pt x="64" y="149"/>
                      <a:pt x="64" y="149"/>
                    </a:cubicBezTo>
                    <a:cubicBezTo>
                      <a:pt x="64" y="148"/>
                      <a:pt x="63" y="148"/>
                      <a:pt x="62" y="147"/>
                    </a:cubicBezTo>
                    <a:moveTo>
                      <a:pt x="61" y="147"/>
                    </a:move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moveTo>
                      <a:pt x="59" y="146"/>
                    </a:moveTo>
                    <a:cubicBezTo>
                      <a:pt x="58" y="147"/>
                      <a:pt x="58" y="147"/>
                      <a:pt x="58" y="147"/>
                    </a:cubicBezTo>
                    <a:cubicBezTo>
                      <a:pt x="58" y="147"/>
                      <a:pt x="59" y="147"/>
                      <a:pt x="59" y="148"/>
                    </a:cubicBezTo>
                    <a:cubicBezTo>
                      <a:pt x="59" y="147"/>
                      <a:pt x="59" y="147"/>
                      <a:pt x="60" y="147"/>
                    </a:cubicBezTo>
                    <a:cubicBezTo>
                      <a:pt x="59" y="147"/>
                      <a:pt x="59" y="147"/>
                      <a:pt x="59" y="146"/>
                    </a:cubicBezTo>
                    <a:moveTo>
                      <a:pt x="59" y="146"/>
                    </a:moveTo>
                    <a:cubicBezTo>
                      <a:pt x="59" y="146"/>
                      <a:pt x="59" y="146"/>
                      <a:pt x="59" y="146"/>
                    </a:cubicBezTo>
                    <a:cubicBezTo>
                      <a:pt x="59" y="146"/>
                      <a:pt x="59" y="146"/>
                      <a:pt x="60" y="147"/>
                    </a:cubicBezTo>
                    <a:cubicBezTo>
                      <a:pt x="60" y="146"/>
                      <a:pt x="60" y="146"/>
                      <a:pt x="60" y="146"/>
                    </a:cubicBezTo>
                    <a:cubicBezTo>
                      <a:pt x="60" y="146"/>
                      <a:pt x="59" y="146"/>
                      <a:pt x="59" y="146"/>
                    </a:cubicBezTo>
                    <a:moveTo>
                      <a:pt x="57" y="145"/>
                    </a:moveTo>
                    <a:cubicBezTo>
                      <a:pt x="57" y="146"/>
                      <a:pt x="57" y="146"/>
                      <a:pt x="56" y="146"/>
                    </a:cubicBezTo>
                    <a:cubicBezTo>
                      <a:pt x="57" y="146"/>
                      <a:pt x="57" y="146"/>
                      <a:pt x="57" y="147"/>
                    </a:cubicBezTo>
                    <a:cubicBezTo>
                      <a:pt x="57" y="146"/>
                      <a:pt x="58" y="146"/>
                      <a:pt x="58" y="146"/>
                    </a:cubicBezTo>
                    <a:cubicBezTo>
                      <a:pt x="57" y="146"/>
                      <a:pt x="57" y="145"/>
                      <a:pt x="57" y="145"/>
                    </a:cubicBezTo>
                    <a:moveTo>
                      <a:pt x="43" y="145"/>
                    </a:moveTo>
                    <a:cubicBezTo>
                      <a:pt x="42" y="146"/>
                      <a:pt x="41" y="148"/>
                      <a:pt x="40" y="149"/>
                    </a:cubicBezTo>
                    <a:cubicBezTo>
                      <a:pt x="42" y="150"/>
                      <a:pt x="44" y="151"/>
                      <a:pt x="45" y="152"/>
                    </a:cubicBezTo>
                    <a:cubicBezTo>
                      <a:pt x="46" y="151"/>
                      <a:pt x="47" y="149"/>
                      <a:pt x="48" y="148"/>
                    </a:cubicBezTo>
                    <a:cubicBezTo>
                      <a:pt x="46" y="147"/>
                      <a:pt x="45" y="146"/>
                      <a:pt x="43" y="145"/>
                    </a:cubicBezTo>
                    <a:moveTo>
                      <a:pt x="57" y="145"/>
                    </a:moveTo>
                    <a:cubicBezTo>
                      <a:pt x="57" y="145"/>
                      <a:pt x="57" y="145"/>
                      <a:pt x="57" y="145"/>
                    </a:cubicBezTo>
                    <a:cubicBezTo>
                      <a:pt x="57" y="145"/>
                      <a:pt x="58" y="145"/>
                      <a:pt x="58" y="145"/>
                    </a:cubicBezTo>
                    <a:cubicBezTo>
                      <a:pt x="58" y="145"/>
                      <a:pt x="58" y="145"/>
                      <a:pt x="58" y="145"/>
                    </a:cubicBezTo>
                    <a:cubicBezTo>
                      <a:pt x="58" y="145"/>
                      <a:pt x="58" y="145"/>
                      <a:pt x="57" y="145"/>
                    </a:cubicBezTo>
                    <a:moveTo>
                      <a:pt x="67" y="144"/>
                    </a:moveTo>
                    <a:cubicBezTo>
                      <a:pt x="67" y="144"/>
                      <a:pt x="67" y="144"/>
                      <a:pt x="67" y="144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7" y="144"/>
                      <a:pt x="68" y="144"/>
                      <a:pt x="68" y="144"/>
                    </a:cubicBezTo>
                    <a:cubicBezTo>
                      <a:pt x="68" y="144"/>
                      <a:pt x="67" y="144"/>
                      <a:pt x="67" y="144"/>
                    </a:cubicBezTo>
                    <a:moveTo>
                      <a:pt x="55" y="144"/>
                    </a:moveTo>
                    <a:cubicBezTo>
                      <a:pt x="55" y="144"/>
                      <a:pt x="54" y="144"/>
                      <a:pt x="54" y="145"/>
                    </a:cubicBezTo>
                    <a:cubicBezTo>
                      <a:pt x="55" y="145"/>
                      <a:pt x="55" y="145"/>
                      <a:pt x="56" y="146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5"/>
                      <a:pt x="55" y="144"/>
                      <a:pt x="55" y="144"/>
                    </a:cubicBezTo>
                    <a:moveTo>
                      <a:pt x="55" y="143"/>
                    </a:moveTo>
                    <a:cubicBezTo>
                      <a:pt x="55" y="143"/>
                      <a:pt x="55" y="144"/>
                      <a:pt x="55" y="144"/>
                    </a:cubicBezTo>
                    <a:cubicBezTo>
                      <a:pt x="55" y="144"/>
                      <a:pt x="56" y="144"/>
                      <a:pt x="56" y="144"/>
                    </a:cubicBezTo>
                    <a:cubicBezTo>
                      <a:pt x="56" y="144"/>
                      <a:pt x="56" y="144"/>
                      <a:pt x="57" y="144"/>
                    </a:cubicBezTo>
                    <a:cubicBezTo>
                      <a:pt x="56" y="144"/>
                      <a:pt x="56" y="144"/>
                      <a:pt x="55" y="143"/>
                    </a:cubicBezTo>
                    <a:moveTo>
                      <a:pt x="65" y="143"/>
                    </a:moveTo>
                    <a:cubicBezTo>
                      <a:pt x="65" y="143"/>
                      <a:pt x="65" y="143"/>
                      <a:pt x="65" y="143"/>
                    </a:cubicBezTo>
                    <a:cubicBezTo>
                      <a:pt x="65" y="143"/>
                      <a:pt x="66" y="144"/>
                      <a:pt x="67" y="144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6" y="144"/>
                      <a:pt x="66" y="143"/>
                      <a:pt x="65" y="143"/>
                    </a:cubicBezTo>
                    <a:moveTo>
                      <a:pt x="64" y="142"/>
                    </a:move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moveTo>
                      <a:pt x="62" y="141"/>
                    </a:moveTo>
                    <a:cubicBezTo>
                      <a:pt x="62" y="141"/>
                      <a:pt x="62" y="141"/>
                      <a:pt x="62" y="141"/>
                    </a:cubicBezTo>
                    <a:cubicBezTo>
                      <a:pt x="62" y="141"/>
                      <a:pt x="62" y="141"/>
                      <a:pt x="63" y="142"/>
                    </a:cubicBezTo>
                    <a:cubicBezTo>
                      <a:pt x="63" y="142"/>
                      <a:pt x="63" y="142"/>
                      <a:pt x="63" y="141"/>
                    </a:cubicBezTo>
                    <a:cubicBezTo>
                      <a:pt x="63" y="141"/>
                      <a:pt x="62" y="141"/>
                      <a:pt x="62" y="141"/>
                    </a:cubicBezTo>
                    <a:moveTo>
                      <a:pt x="60" y="140"/>
                    </a:moveTo>
                    <a:cubicBezTo>
                      <a:pt x="60" y="140"/>
                      <a:pt x="60" y="140"/>
                      <a:pt x="60" y="140"/>
                    </a:cubicBezTo>
                    <a:cubicBezTo>
                      <a:pt x="60" y="140"/>
                      <a:pt x="61" y="140"/>
                      <a:pt x="61" y="141"/>
                    </a:cubicBezTo>
                    <a:cubicBezTo>
                      <a:pt x="61" y="141"/>
                      <a:pt x="61" y="140"/>
                      <a:pt x="61" y="140"/>
                    </a:cubicBezTo>
                    <a:cubicBezTo>
                      <a:pt x="61" y="140"/>
                      <a:pt x="61" y="140"/>
                      <a:pt x="60" y="140"/>
                    </a:cubicBezTo>
                    <a:moveTo>
                      <a:pt x="46" y="139"/>
                    </a:moveTo>
                    <a:cubicBezTo>
                      <a:pt x="46" y="139"/>
                      <a:pt x="46" y="140"/>
                      <a:pt x="46" y="140"/>
                    </a:cubicBezTo>
                    <a:cubicBezTo>
                      <a:pt x="48" y="141"/>
                      <a:pt x="49" y="142"/>
                      <a:pt x="51" y="143"/>
                    </a:cubicBezTo>
                    <a:cubicBezTo>
                      <a:pt x="51" y="142"/>
                      <a:pt x="51" y="142"/>
                      <a:pt x="51" y="142"/>
                    </a:cubicBezTo>
                    <a:cubicBezTo>
                      <a:pt x="50" y="141"/>
                      <a:pt x="48" y="140"/>
                      <a:pt x="46" y="139"/>
                    </a:cubicBezTo>
                    <a:moveTo>
                      <a:pt x="58" y="139"/>
                    </a:moveTo>
                    <a:cubicBezTo>
                      <a:pt x="58" y="139"/>
                      <a:pt x="58" y="139"/>
                      <a:pt x="58" y="139"/>
                    </a:cubicBezTo>
                    <a:cubicBezTo>
                      <a:pt x="58" y="139"/>
                      <a:pt x="59" y="139"/>
                      <a:pt x="59" y="140"/>
                    </a:cubicBezTo>
                    <a:cubicBezTo>
                      <a:pt x="59" y="140"/>
                      <a:pt x="59" y="139"/>
                      <a:pt x="60" y="139"/>
                    </a:cubicBezTo>
                    <a:cubicBezTo>
                      <a:pt x="59" y="139"/>
                      <a:pt x="59" y="139"/>
                      <a:pt x="58" y="139"/>
                    </a:cubicBezTo>
                    <a:moveTo>
                      <a:pt x="47" y="138"/>
                    </a:moveTo>
                    <a:cubicBezTo>
                      <a:pt x="47" y="139"/>
                      <a:pt x="47" y="139"/>
                      <a:pt x="47" y="139"/>
                    </a:cubicBezTo>
                    <a:cubicBezTo>
                      <a:pt x="48" y="140"/>
                      <a:pt x="50" y="141"/>
                      <a:pt x="52" y="142"/>
                    </a:cubicBezTo>
                    <a:cubicBezTo>
                      <a:pt x="52" y="142"/>
                      <a:pt x="52" y="141"/>
                      <a:pt x="52" y="141"/>
                    </a:cubicBezTo>
                    <a:cubicBezTo>
                      <a:pt x="50" y="140"/>
                      <a:pt x="49" y="139"/>
                      <a:pt x="47" y="138"/>
                    </a:cubicBezTo>
                    <a:moveTo>
                      <a:pt x="72" y="136"/>
                    </a:moveTo>
                    <a:cubicBezTo>
                      <a:pt x="72" y="136"/>
                      <a:pt x="72" y="137"/>
                      <a:pt x="71" y="138"/>
                    </a:cubicBezTo>
                    <a:cubicBezTo>
                      <a:pt x="71" y="138"/>
                      <a:pt x="71" y="138"/>
                      <a:pt x="71" y="138"/>
                    </a:cubicBezTo>
                    <a:cubicBezTo>
                      <a:pt x="72" y="137"/>
                      <a:pt x="72" y="137"/>
                      <a:pt x="72" y="136"/>
                    </a:cubicBezTo>
                    <a:cubicBezTo>
                      <a:pt x="72" y="136"/>
                      <a:pt x="72" y="136"/>
                      <a:pt x="73" y="136"/>
                    </a:cubicBezTo>
                    <a:cubicBezTo>
                      <a:pt x="72" y="136"/>
                      <a:pt x="72" y="136"/>
                      <a:pt x="72" y="136"/>
                    </a:cubicBezTo>
                    <a:moveTo>
                      <a:pt x="70" y="134"/>
                    </a:moveTo>
                    <a:cubicBezTo>
                      <a:pt x="69" y="136"/>
                      <a:pt x="69" y="136"/>
                      <a:pt x="69" y="136"/>
                    </a:cubicBezTo>
                    <a:cubicBezTo>
                      <a:pt x="69" y="137"/>
                      <a:pt x="70" y="137"/>
                      <a:pt x="71" y="138"/>
                    </a:cubicBezTo>
                    <a:cubicBezTo>
                      <a:pt x="72" y="135"/>
                      <a:pt x="72" y="135"/>
                      <a:pt x="72" y="135"/>
                    </a:cubicBezTo>
                    <a:cubicBezTo>
                      <a:pt x="71" y="135"/>
                      <a:pt x="71" y="134"/>
                      <a:pt x="70" y="134"/>
                    </a:cubicBezTo>
                    <a:moveTo>
                      <a:pt x="73" y="134"/>
                    </a:moveTo>
                    <a:cubicBezTo>
                      <a:pt x="73" y="134"/>
                      <a:pt x="73" y="134"/>
                      <a:pt x="73" y="135"/>
                    </a:cubicBezTo>
                    <a:cubicBezTo>
                      <a:pt x="73" y="135"/>
                      <a:pt x="73" y="135"/>
                      <a:pt x="73" y="135"/>
                    </a:cubicBezTo>
                    <a:cubicBezTo>
                      <a:pt x="73" y="134"/>
                      <a:pt x="73" y="134"/>
                      <a:pt x="74" y="134"/>
                    </a:cubicBezTo>
                    <a:cubicBezTo>
                      <a:pt x="74" y="134"/>
                      <a:pt x="73" y="134"/>
                      <a:pt x="73" y="134"/>
                    </a:cubicBezTo>
                    <a:moveTo>
                      <a:pt x="50" y="134"/>
                    </a:moveTo>
                    <a:cubicBezTo>
                      <a:pt x="50" y="134"/>
                      <a:pt x="50" y="134"/>
                      <a:pt x="50" y="134"/>
                    </a:cubicBezTo>
                    <a:cubicBezTo>
                      <a:pt x="51" y="135"/>
                      <a:pt x="53" y="136"/>
                      <a:pt x="54" y="137"/>
                    </a:cubicBezTo>
                    <a:cubicBezTo>
                      <a:pt x="54" y="137"/>
                      <a:pt x="55" y="136"/>
                      <a:pt x="55" y="136"/>
                    </a:cubicBezTo>
                    <a:cubicBezTo>
                      <a:pt x="53" y="135"/>
                      <a:pt x="51" y="135"/>
                      <a:pt x="50" y="134"/>
                    </a:cubicBezTo>
                    <a:moveTo>
                      <a:pt x="69" y="133"/>
                    </a:moveTo>
                    <a:cubicBezTo>
                      <a:pt x="68" y="134"/>
                      <a:pt x="68" y="135"/>
                      <a:pt x="67" y="135"/>
                    </a:cubicBezTo>
                    <a:cubicBezTo>
                      <a:pt x="68" y="136"/>
                      <a:pt x="68" y="136"/>
                      <a:pt x="68" y="136"/>
                    </a:cubicBezTo>
                    <a:cubicBezTo>
                      <a:pt x="68" y="135"/>
                      <a:pt x="69" y="134"/>
                      <a:pt x="69" y="134"/>
                    </a:cubicBezTo>
                    <a:cubicBezTo>
                      <a:pt x="69" y="134"/>
                      <a:pt x="69" y="133"/>
                      <a:pt x="69" y="133"/>
                    </a:cubicBezTo>
                    <a:moveTo>
                      <a:pt x="67" y="133"/>
                    </a:moveTo>
                    <a:cubicBezTo>
                      <a:pt x="67" y="133"/>
                      <a:pt x="66" y="134"/>
                      <a:pt x="66" y="135"/>
                    </a:cubicBezTo>
                    <a:cubicBezTo>
                      <a:pt x="66" y="135"/>
                      <a:pt x="67" y="135"/>
                      <a:pt x="67" y="135"/>
                    </a:cubicBezTo>
                    <a:cubicBezTo>
                      <a:pt x="67" y="134"/>
                      <a:pt x="68" y="134"/>
                      <a:pt x="68" y="133"/>
                    </a:cubicBezTo>
                    <a:cubicBezTo>
                      <a:pt x="68" y="133"/>
                      <a:pt x="68" y="133"/>
                      <a:pt x="67" y="133"/>
                    </a:cubicBezTo>
                    <a:moveTo>
                      <a:pt x="71" y="132"/>
                    </a:moveTo>
                    <a:cubicBezTo>
                      <a:pt x="70" y="133"/>
                      <a:pt x="70" y="133"/>
                      <a:pt x="70" y="133"/>
                    </a:cubicBezTo>
                    <a:cubicBezTo>
                      <a:pt x="71" y="133"/>
                      <a:pt x="72" y="134"/>
                      <a:pt x="73" y="134"/>
                    </a:cubicBezTo>
                    <a:cubicBezTo>
                      <a:pt x="73" y="134"/>
                      <a:pt x="73" y="134"/>
                      <a:pt x="73" y="134"/>
                    </a:cubicBezTo>
                    <a:cubicBezTo>
                      <a:pt x="72" y="133"/>
                      <a:pt x="72" y="133"/>
                      <a:pt x="71" y="132"/>
                    </a:cubicBezTo>
                    <a:moveTo>
                      <a:pt x="65" y="131"/>
                    </a:moveTo>
                    <a:cubicBezTo>
                      <a:pt x="65" y="132"/>
                      <a:pt x="65" y="133"/>
                      <a:pt x="64" y="133"/>
                    </a:cubicBezTo>
                    <a:cubicBezTo>
                      <a:pt x="64" y="134"/>
                      <a:pt x="65" y="134"/>
                      <a:pt x="65" y="134"/>
                    </a:cubicBezTo>
                    <a:cubicBezTo>
                      <a:pt x="66" y="133"/>
                      <a:pt x="66" y="133"/>
                      <a:pt x="66" y="132"/>
                    </a:cubicBezTo>
                    <a:cubicBezTo>
                      <a:pt x="66" y="132"/>
                      <a:pt x="66" y="132"/>
                      <a:pt x="65" y="131"/>
                    </a:cubicBezTo>
                    <a:moveTo>
                      <a:pt x="70" y="131"/>
                    </a:moveTo>
                    <a:cubicBezTo>
                      <a:pt x="70" y="132"/>
                      <a:pt x="69" y="132"/>
                      <a:pt x="69" y="132"/>
                    </a:cubicBezTo>
                    <a:cubicBezTo>
                      <a:pt x="69" y="132"/>
                      <a:pt x="70" y="133"/>
                      <a:pt x="70" y="133"/>
                    </a:cubicBezTo>
                    <a:cubicBezTo>
                      <a:pt x="70" y="132"/>
                      <a:pt x="70" y="132"/>
                      <a:pt x="70" y="132"/>
                    </a:cubicBezTo>
                    <a:cubicBezTo>
                      <a:pt x="70" y="132"/>
                      <a:pt x="70" y="132"/>
                      <a:pt x="70" y="131"/>
                    </a:cubicBezTo>
                    <a:moveTo>
                      <a:pt x="68" y="131"/>
                    </a:moveTo>
                    <a:cubicBezTo>
                      <a:pt x="68" y="131"/>
                      <a:pt x="68" y="131"/>
                      <a:pt x="68" y="132"/>
                    </a:cubicBezTo>
                    <a:cubicBezTo>
                      <a:pt x="68" y="132"/>
                      <a:pt x="68" y="132"/>
                      <a:pt x="69" y="132"/>
                    </a:cubicBezTo>
                    <a:cubicBezTo>
                      <a:pt x="69" y="132"/>
                      <a:pt x="69" y="131"/>
                      <a:pt x="69" y="131"/>
                    </a:cubicBezTo>
                    <a:cubicBezTo>
                      <a:pt x="69" y="131"/>
                      <a:pt x="69" y="131"/>
                      <a:pt x="68" y="131"/>
                    </a:cubicBezTo>
                    <a:moveTo>
                      <a:pt x="63" y="130"/>
                    </a:moveTo>
                    <a:cubicBezTo>
                      <a:pt x="63" y="131"/>
                      <a:pt x="62" y="132"/>
                      <a:pt x="62" y="132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4" y="132"/>
                      <a:pt x="64" y="132"/>
                      <a:pt x="65" y="131"/>
                    </a:cubicBezTo>
                    <a:cubicBezTo>
                      <a:pt x="64" y="131"/>
                      <a:pt x="64" y="130"/>
                      <a:pt x="63" y="130"/>
                    </a:cubicBezTo>
                    <a:moveTo>
                      <a:pt x="67" y="129"/>
                    </a:moveTo>
                    <a:cubicBezTo>
                      <a:pt x="66" y="130"/>
                      <a:pt x="66" y="130"/>
                      <a:pt x="66" y="130"/>
                    </a:cubicBezTo>
                    <a:cubicBezTo>
                      <a:pt x="66" y="131"/>
                      <a:pt x="67" y="131"/>
                      <a:pt x="67" y="131"/>
                    </a:cubicBezTo>
                    <a:cubicBezTo>
                      <a:pt x="67" y="131"/>
                      <a:pt x="67" y="130"/>
                      <a:pt x="68" y="130"/>
                    </a:cubicBezTo>
                    <a:cubicBezTo>
                      <a:pt x="67" y="130"/>
                      <a:pt x="67" y="130"/>
                      <a:pt x="67" y="129"/>
                    </a:cubicBezTo>
                    <a:moveTo>
                      <a:pt x="65" y="128"/>
                    </a:moveTo>
                    <a:cubicBezTo>
                      <a:pt x="64" y="129"/>
                      <a:pt x="64" y="129"/>
                      <a:pt x="64" y="129"/>
                    </a:cubicBezTo>
                    <a:cubicBezTo>
                      <a:pt x="64" y="130"/>
                      <a:pt x="65" y="130"/>
                      <a:pt x="65" y="130"/>
                    </a:cubicBezTo>
                    <a:cubicBezTo>
                      <a:pt x="66" y="130"/>
                      <a:pt x="66" y="129"/>
                      <a:pt x="66" y="129"/>
                    </a:cubicBezTo>
                    <a:cubicBezTo>
                      <a:pt x="65" y="129"/>
                      <a:pt x="65" y="129"/>
                      <a:pt x="65" y="128"/>
                    </a:cubicBezTo>
                    <a:moveTo>
                      <a:pt x="55" y="125"/>
                    </a:moveTo>
                    <a:cubicBezTo>
                      <a:pt x="54" y="126"/>
                      <a:pt x="54" y="127"/>
                      <a:pt x="54" y="127"/>
                    </a:cubicBezTo>
                    <a:cubicBezTo>
                      <a:pt x="55" y="128"/>
                      <a:pt x="57" y="129"/>
                      <a:pt x="58" y="130"/>
                    </a:cubicBezTo>
                    <a:cubicBezTo>
                      <a:pt x="59" y="129"/>
                      <a:pt x="59" y="129"/>
                      <a:pt x="59" y="128"/>
                    </a:cubicBezTo>
                    <a:cubicBezTo>
                      <a:pt x="58" y="127"/>
                      <a:pt x="56" y="126"/>
                      <a:pt x="55" y="125"/>
                    </a:cubicBezTo>
                    <a:moveTo>
                      <a:pt x="56" y="123"/>
                    </a:moveTo>
                    <a:cubicBezTo>
                      <a:pt x="56" y="123"/>
                      <a:pt x="56" y="124"/>
                      <a:pt x="55" y="124"/>
                    </a:cubicBezTo>
                    <a:cubicBezTo>
                      <a:pt x="57" y="125"/>
                      <a:pt x="58" y="126"/>
                      <a:pt x="60" y="127"/>
                    </a:cubicBezTo>
                    <a:cubicBezTo>
                      <a:pt x="60" y="127"/>
                      <a:pt x="60" y="126"/>
                      <a:pt x="61" y="126"/>
                    </a:cubicBezTo>
                    <a:cubicBezTo>
                      <a:pt x="59" y="125"/>
                      <a:pt x="58" y="124"/>
                      <a:pt x="56" y="123"/>
                    </a:cubicBezTo>
                    <a:moveTo>
                      <a:pt x="79" y="119"/>
                    </a:moveTo>
                    <a:cubicBezTo>
                      <a:pt x="75" y="125"/>
                      <a:pt x="75" y="125"/>
                      <a:pt x="75" y="125"/>
                    </a:cubicBezTo>
                    <a:cubicBezTo>
                      <a:pt x="76" y="125"/>
                      <a:pt x="77" y="126"/>
                      <a:pt x="77" y="126"/>
                    </a:cubicBezTo>
                    <a:cubicBezTo>
                      <a:pt x="80" y="122"/>
                      <a:pt x="80" y="122"/>
                      <a:pt x="80" y="122"/>
                    </a:cubicBezTo>
                    <a:cubicBezTo>
                      <a:pt x="79" y="123"/>
                      <a:pt x="78" y="125"/>
                      <a:pt x="78" y="126"/>
                    </a:cubicBezTo>
                    <a:cubicBezTo>
                      <a:pt x="78" y="126"/>
                      <a:pt x="78" y="126"/>
                      <a:pt x="78" y="127"/>
                    </a:cubicBezTo>
                    <a:cubicBezTo>
                      <a:pt x="79" y="124"/>
                      <a:pt x="80" y="122"/>
                      <a:pt x="81" y="121"/>
                    </a:cubicBezTo>
                    <a:cubicBezTo>
                      <a:pt x="81" y="120"/>
                      <a:pt x="80" y="119"/>
                      <a:pt x="79" y="119"/>
                    </a:cubicBezTo>
                    <a:moveTo>
                      <a:pt x="78" y="119"/>
                    </a:moveTo>
                    <a:cubicBezTo>
                      <a:pt x="77" y="121"/>
                      <a:pt x="76" y="123"/>
                      <a:pt x="75" y="125"/>
                    </a:cubicBezTo>
                    <a:cubicBezTo>
                      <a:pt x="75" y="125"/>
                      <a:pt x="75" y="125"/>
                      <a:pt x="75" y="125"/>
                    </a:cubicBezTo>
                    <a:cubicBezTo>
                      <a:pt x="76" y="123"/>
                      <a:pt x="77" y="121"/>
                      <a:pt x="78" y="119"/>
                    </a:cubicBezTo>
                    <a:cubicBezTo>
                      <a:pt x="78" y="119"/>
                      <a:pt x="78" y="119"/>
                      <a:pt x="78" y="119"/>
                    </a:cubicBezTo>
                    <a:moveTo>
                      <a:pt x="77" y="118"/>
                    </a:moveTo>
                    <a:cubicBezTo>
                      <a:pt x="76" y="120"/>
                      <a:pt x="75" y="122"/>
                      <a:pt x="74" y="124"/>
                    </a:cubicBezTo>
                    <a:cubicBezTo>
                      <a:pt x="74" y="124"/>
                      <a:pt x="74" y="124"/>
                      <a:pt x="74" y="124"/>
                    </a:cubicBezTo>
                    <a:cubicBezTo>
                      <a:pt x="75" y="122"/>
                      <a:pt x="77" y="120"/>
                      <a:pt x="78" y="118"/>
                    </a:cubicBezTo>
                    <a:cubicBezTo>
                      <a:pt x="78" y="118"/>
                      <a:pt x="78" y="118"/>
                      <a:pt x="77" y="118"/>
                    </a:cubicBezTo>
                    <a:moveTo>
                      <a:pt x="77" y="118"/>
                    </a:moveTo>
                    <a:cubicBezTo>
                      <a:pt x="75" y="120"/>
                      <a:pt x="74" y="122"/>
                      <a:pt x="73" y="124"/>
                    </a:cubicBezTo>
                    <a:cubicBezTo>
                      <a:pt x="73" y="124"/>
                      <a:pt x="73" y="124"/>
                      <a:pt x="74" y="124"/>
                    </a:cubicBezTo>
                    <a:cubicBezTo>
                      <a:pt x="75" y="122"/>
                      <a:pt x="76" y="120"/>
                      <a:pt x="77" y="118"/>
                    </a:cubicBezTo>
                    <a:cubicBezTo>
                      <a:pt x="77" y="118"/>
                      <a:pt x="77" y="118"/>
                      <a:pt x="77" y="118"/>
                    </a:cubicBezTo>
                    <a:moveTo>
                      <a:pt x="75" y="116"/>
                    </a:moveTo>
                    <a:cubicBezTo>
                      <a:pt x="73" y="118"/>
                      <a:pt x="72" y="120"/>
                      <a:pt x="71" y="122"/>
                    </a:cubicBezTo>
                    <a:cubicBezTo>
                      <a:pt x="71" y="123"/>
                      <a:pt x="72" y="123"/>
                      <a:pt x="72" y="123"/>
                    </a:cubicBezTo>
                    <a:cubicBezTo>
                      <a:pt x="73" y="121"/>
                      <a:pt x="75" y="119"/>
                      <a:pt x="76" y="117"/>
                    </a:cubicBezTo>
                    <a:cubicBezTo>
                      <a:pt x="75" y="117"/>
                      <a:pt x="75" y="117"/>
                      <a:pt x="75" y="116"/>
                    </a:cubicBezTo>
                    <a:moveTo>
                      <a:pt x="73" y="115"/>
                    </a:moveTo>
                    <a:cubicBezTo>
                      <a:pt x="72" y="117"/>
                      <a:pt x="71" y="118"/>
                      <a:pt x="70" y="120"/>
                    </a:cubicBezTo>
                    <a:cubicBezTo>
                      <a:pt x="70" y="120"/>
                      <a:pt x="69" y="121"/>
                      <a:pt x="69" y="121"/>
                    </a:cubicBezTo>
                    <a:cubicBezTo>
                      <a:pt x="69" y="122"/>
                      <a:pt x="70" y="122"/>
                      <a:pt x="70" y="122"/>
                    </a:cubicBezTo>
                    <a:cubicBezTo>
                      <a:pt x="71" y="121"/>
                      <a:pt x="72" y="120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3" y="118"/>
                      <a:pt x="74" y="117"/>
                      <a:pt x="74" y="116"/>
                    </a:cubicBezTo>
                    <a:cubicBezTo>
                      <a:pt x="74" y="116"/>
                      <a:pt x="73" y="115"/>
                      <a:pt x="73" y="115"/>
                    </a:cubicBezTo>
                    <a:moveTo>
                      <a:pt x="64" y="110"/>
                    </a:moveTo>
                    <a:cubicBezTo>
                      <a:pt x="63" y="112"/>
                      <a:pt x="62" y="114"/>
                      <a:pt x="60" y="116"/>
                    </a:cubicBezTo>
                    <a:cubicBezTo>
                      <a:pt x="62" y="117"/>
                      <a:pt x="63" y="118"/>
                      <a:pt x="65" y="119"/>
                    </a:cubicBezTo>
                    <a:cubicBezTo>
                      <a:pt x="66" y="117"/>
                      <a:pt x="67" y="115"/>
                      <a:pt x="68" y="113"/>
                    </a:cubicBezTo>
                    <a:cubicBezTo>
                      <a:pt x="67" y="112"/>
                      <a:pt x="65" y="111"/>
                      <a:pt x="64" y="110"/>
                    </a:cubicBezTo>
                    <a:moveTo>
                      <a:pt x="78" y="108"/>
                    </a:moveTo>
                    <a:cubicBezTo>
                      <a:pt x="78" y="108"/>
                      <a:pt x="78" y="108"/>
                      <a:pt x="79" y="109"/>
                    </a:cubicBezTo>
                    <a:cubicBezTo>
                      <a:pt x="79" y="109"/>
                      <a:pt x="79" y="108"/>
                      <a:pt x="79" y="108"/>
                    </a:cubicBezTo>
                    <a:cubicBezTo>
                      <a:pt x="78" y="108"/>
                      <a:pt x="78" y="108"/>
                      <a:pt x="78" y="108"/>
                    </a:cubicBezTo>
                    <a:moveTo>
                      <a:pt x="89" y="101"/>
                    </a:moveTo>
                    <a:cubicBezTo>
                      <a:pt x="83" y="111"/>
                      <a:pt x="83" y="111"/>
                      <a:pt x="83" y="111"/>
                    </a:cubicBezTo>
                    <a:cubicBezTo>
                      <a:pt x="84" y="112"/>
                      <a:pt x="84" y="112"/>
                      <a:pt x="84" y="112"/>
                    </a:cubicBezTo>
                    <a:cubicBezTo>
                      <a:pt x="86" y="113"/>
                      <a:pt x="86" y="113"/>
                      <a:pt x="86" y="113"/>
                    </a:cubicBezTo>
                    <a:cubicBezTo>
                      <a:pt x="88" y="109"/>
                      <a:pt x="90" y="106"/>
                      <a:pt x="92" y="103"/>
                    </a:cubicBezTo>
                    <a:cubicBezTo>
                      <a:pt x="91" y="102"/>
                      <a:pt x="90" y="102"/>
                      <a:pt x="89" y="101"/>
                    </a:cubicBezTo>
                    <a:moveTo>
                      <a:pt x="89" y="101"/>
                    </a:moveTo>
                    <a:cubicBezTo>
                      <a:pt x="87" y="104"/>
                      <a:pt x="85" y="108"/>
                      <a:pt x="83" y="111"/>
                    </a:cubicBezTo>
                    <a:cubicBezTo>
                      <a:pt x="83" y="111"/>
                      <a:pt x="83" y="111"/>
                      <a:pt x="83" y="111"/>
                    </a:cubicBezTo>
                    <a:cubicBezTo>
                      <a:pt x="85" y="108"/>
                      <a:pt x="87" y="105"/>
                      <a:pt x="89" y="101"/>
                    </a:cubicBezTo>
                    <a:cubicBezTo>
                      <a:pt x="89" y="101"/>
                      <a:pt x="89" y="101"/>
                      <a:pt x="89" y="101"/>
                    </a:cubicBezTo>
                    <a:moveTo>
                      <a:pt x="87" y="100"/>
                    </a:moveTo>
                    <a:cubicBezTo>
                      <a:pt x="85" y="104"/>
                      <a:pt x="83" y="107"/>
                      <a:pt x="81" y="110"/>
                    </a:cubicBezTo>
                    <a:cubicBezTo>
                      <a:pt x="82" y="110"/>
                      <a:pt x="82" y="110"/>
                      <a:pt x="82" y="111"/>
                    </a:cubicBezTo>
                    <a:cubicBezTo>
                      <a:pt x="84" y="107"/>
                      <a:pt x="86" y="104"/>
                      <a:pt x="88" y="101"/>
                    </a:cubicBezTo>
                    <a:cubicBezTo>
                      <a:pt x="88" y="101"/>
                      <a:pt x="87" y="100"/>
                      <a:pt x="87" y="100"/>
                    </a:cubicBezTo>
                    <a:moveTo>
                      <a:pt x="86" y="100"/>
                    </a:moveTo>
                    <a:cubicBezTo>
                      <a:pt x="83" y="104"/>
                      <a:pt x="81" y="107"/>
                      <a:pt x="80" y="109"/>
                    </a:cubicBezTo>
                    <a:cubicBezTo>
                      <a:pt x="80" y="109"/>
                      <a:pt x="80" y="110"/>
                      <a:pt x="80" y="110"/>
                    </a:cubicBezTo>
                    <a:cubicBezTo>
                      <a:pt x="82" y="106"/>
                      <a:pt x="84" y="103"/>
                      <a:pt x="86" y="100"/>
                    </a:cubicBezTo>
                    <a:cubicBezTo>
                      <a:pt x="86" y="100"/>
                      <a:pt x="86" y="100"/>
                      <a:pt x="86" y="100"/>
                    </a:cubicBezTo>
                    <a:moveTo>
                      <a:pt x="85" y="99"/>
                    </a:moveTo>
                    <a:cubicBezTo>
                      <a:pt x="83" y="102"/>
                      <a:pt x="81" y="106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80" y="109"/>
                      <a:pt x="80" y="109"/>
                    </a:cubicBezTo>
                    <a:cubicBezTo>
                      <a:pt x="81" y="107"/>
                      <a:pt x="83" y="104"/>
                      <a:pt x="86" y="99"/>
                    </a:cubicBezTo>
                    <a:cubicBezTo>
                      <a:pt x="85" y="99"/>
                      <a:pt x="85" y="99"/>
                      <a:pt x="85" y="99"/>
                    </a:cubicBezTo>
                    <a:moveTo>
                      <a:pt x="83" y="98"/>
                    </a:moveTo>
                    <a:cubicBezTo>
                      <a:pt x="81" y="101"/>
                      <a:pt x="79" y="104"/>
                      <a:pt x="77" y="108"/>
                    </a:cubicBezTo>
                    <a:cubicBezTo>
                      <a:pt x="78" y="108"/>
                      <a:pt x="78" y="108"/>
                      <a:pt x="79" y="108"/>
                    </a:cubicBezTo>
                    <a:cubicBezTo>
                      <a:pt x="80" y="107"/>
                      <a:pt x="81" y="105"/>
                      <a:pt x="82" y="103"/>
                    </a:cubicBezTo>
                    <a:cubicBezTo>
                      <a:pt x="83" y="102"/>
                      <a:pt x="84" y="100"/>
                      <a:pt x="85" y="99"/>
                    </a:cubicBezTo>
                    <a:cubicBezTo>
                      <a:pt x="84" y="99"/>
                      <a:pt x="84" y="98"/>
                      <a:pt x="83" y="98"/>
                    </a:cubicBezTo>
                    <a:moveTo>
                      <a:pt x="74" y="93"/>
                    </a:moveTo>
                    <a:cubicBezTo>
                      <a:pt x="72" y="96"/>
                      <a:pt x="70" y="99"/>
                      <a:pt x="69" y="102"/>
                    </a:cubicBezTo>
                    <a:cubicBezTo>
                      <a:pt x="70" y="103"/>
                      <a:pt x="71" y="104"/>
                      <a:pt x="73" y="105"/>
                    </a:cubicBezTo>
                    <a:cubicBezTo>
                      <a:pt x="75" y="102"/>
                      <a:pt x="77" y="99"/>
                      <a:pt x="79" y="95"/>
                    </a:cubicBezTo>
                    <a:cubicBezTo>
                      <a:pt x="77" y="94"/>
                      <a:pt x="76" y="94"/>
                      <a:pt x="74" y="93"/>
                    </a:cubicBezTo>
                    <a:moveTo>
                      <a:pt x="94" y="92"/>
                    </a:moveTo>
                    <a:cubicBezTo>
                      <a:pt x="94" y="93"/>
                      <a:pt x="94" y="94"/>
                      <a:pt x="93" y="94"/>
                    </a:cubicBezTo>
                    <a:cubicBezTo>
                      <a:pt x="93" y="94"/>
                      <a:pt x="93" y="94"/>
                      <a:pt x="93" y="94"/>
                    </a:cubicBezTo>
                    <a:cubicBezTo>
                      <a:pt x="94" y="95"/>
                      <a:pt x="95" y="96"/>
                      <a:pt x="96" y="96"/>
                    </a:cubicBezTo>
                    <a:cubicBezTo>
                      <a:pt x="96" y="95"/>
                      <a:pt x="97" y="94"/>
                      <a:pt x="97" y="94"/>
                    </a:cubicBezTo>
                    <a:cubicBezTo>
                      <a:pt x="96" y="93"/>
                      <a:pt x="95" y="93"/>
                      <a:pt x="94" y="92"/>
                    </a:cubicBezTo>
                    <a:moveTo>
                      <a:pt x="94" y="92"/>
                    </a:moveTo>
                    <a:cubicBezTo>
                      <a:pt x="94" y="93"/>
                      <a:pt x="93" y="94"/>
                      <a:pt x="93" y="94"/>
                    </a:cubicBezTo>
                    <a:cubicBezTo>
                      <a:pt x="93" y="94"/>
                      <a:pt x="93" y="94"/>
                      <a:pt x="93" y="94"/>
                    </a:cubicBezTo>
                    <a:cubicBezTo>
                      <a:pt x="93" y="94"/>
                      <a:pt x="94" y="93"/>
                      <a:pt x="94" y="92"/>
                    </a:cubicBezTo>
                    <a:cubicBezTo>
                      <a:pt x="94" y="92"/>
                      <a:pt x="94" y="92"/>
                      <a:pt x="94" y="92"/>
                    </a:cubicBezTo>
                    <a:moveTo>
                      <a:pt x="93" y="91"/>
                    </a:moveTo>
                    <a:cubicBezTo>
                      <a:pt x="92" y="92"/>
                      <a:pt x="92" y="93"/>
                      <a:pt x="91" y="93"/>
                    </a:cubicBezTo>
                    <a:cubicBezTo>
                      <a:pt x="92" y="94"/>
                      <a:pt x="92" y="94"/>
                      <a:pt x="92" y="94"/>
                    </a:cubicBezTo>
                    <a:cubicBezTo>
                      <a:pt x="92" y="93"/>
                      <a:pt x="93" y="92"/>
                      <a:pt x="93" y="92"/>
                    </a:cubicBezTo>
                    <a:cubicBezTo>
                      <a:pt x="93" y="91"/>
                      <a:pt x="93" y="91"/>
                      <a:pt x="93" y="91"/>
                    </a:cubicBezTo>
                    <a:moveTo>
                      <a:pt x="92" y="91"/>
                    </a:moveTo>
                    <a:cubicBezTo>
                      <a:pt x="91" y="91"/>
                      <a:pt x="91" y="92"/>
                      <a:pt x="90" y="93"/>
                    </a:cubicBezTo>
                    <a:cubicBezTo>
                      <a:pt x="90" y="93"/>
                      <a:pt x="91" y="93"/>
                      <a:pt x="91" y="93"/>
                    </a:cubicBezTo>
                    <a:cubicBezTo>
                      <a:pt x="91" y="92"/>
                      <a:pt x="92" y="92"/>
                      <a:pt x="92" y="91"/>
                    </a:cubicBezTo>
                    <a:cubicBezTo>
                      <a:pt x="92" y="91"/>
                      <a:pt x="92" y="91"/>
                      <a:pt x="92" y="91"/>
                    </a:cubicBezTo>
                    <a:moveTo>
                      <a:pt x="96" y="90"/>
                    </a:moveTo>
                    <a:cubicBezTo>
                      <a:pt x="96" y="90"/>
                      <a:pt x="95" y="91"/>
                      <a:pt x="95" y="91"/>
                    </a:cubicBezTo>
                    <a:cubicBezTo>
                      <a:pt x="96" y="91"/>
                      <a:pt x="97" y="92"/>
                      <a:pt x="98" y="92"/>
                    </a:cubicBezTo>
                    <a:cubicBezTo>
                      <a:pt x="98" y="92"/>
                      <a:pt x="98" y="92"/>
                      <a:pt x="98" y="92"/>
                    </a:cubicBezTo>
                    <a:cubicBezTo>
                      <a:pt x="97" y="91"/>
                      <a:pt x="97" y="91"/>
                      <a:pt x="96" y="90"/>
                    </a:cubicBezTo>
                    <a:moveTo>
                      <a:pt x="91" y="90"/>
                    </a:moveTo>
                    <a:cubicBezTo>
                      <a:pt x="90" y="91"/>
                      <a:pt x="90" y="92"/>
                      <a:pt x="89" y="92"/>
                    </a:cubicBezTo>
                    <a:cubicBezTo>
                      <a:pt x="89" y="92"/>
                      <a:pt x="90" y="92"/>
                      <a:pt x="90" y="92"/>
                    </a:cubicBezTo>
                    <a:cubicBezTo>
                      <a:pt x="90" y="92"/>
                      <a:pt x="91" y="91"/>
                      <a:pt x="91" y="90"/>
                    </a:cubicBezTo>
                    <a:cubicBezTo>
                      <a:pt x="91" y="90"/>
                      <a:pt x="91" y="90"/>
                      <a:pt x="91" y="90"/>
                    </a:cubicBezTo>
                    <a:moveTo>
                      <a:pt x="95" y="90"/>
                    </a:moveTo>
                    <a:cubicBezTo>
                      <a:pt x="95" y="90"/>
                      <a:pt x="95" y="90"/>
                      <a:pt x="95" y="91"/>
                    </a:cubicBezTo>
                    <a:cubicBezTo>
                      <a:pt x="95" y="91"/>
                      <a:pt x="95" y="91"/>
                      <a:pt x="95" y="91"/>
                    </a:cubicBezTo>
                    <a:cubicBezTo>
                      <a:pt x="95" y="91"/>
                      <a:pt x="95" y="90"/>
                      <a:pt x="96" y="90"/>
                    </a:cubicBezTo>
                    <a:cubicBezTo>
                      <a:pt x="96" y="90"/>
                      <a:pt x="95" y="90"/>
                      <a:pt x="95" y="90"/>
                    </a:cubicBezTo>
                    <a:moveTo>
                      <a:pt x="94" y="89"/>
                    </a:moveTo>
                    <a:cubicBezTo>
                      <a:pt x="94" y="89"/>
                      <a:pt x="94" y="90"/>
                      <a:pt x="94" y="90"/>
                    </a:cubicBezTo>
                    <a:cubicBezTo>
                      <a:pt x="94" y="90"/>
                      <a:pt x="94" y="90"/>
                      <a:pt x="94" y="90"/>
                    </a:cubicBezTo>
                    <a:cubicBezTo>
                      <a:pt x="94" y="90"/>
                      <a:pt x="94" y="90"/>
                      <a:pt x="95" y="89"/>
                    </a:cubicBezTo>
                    <a:cubicBezTo>
                      <a:pt x="94" y="89"/>
                      <a:pt x="94" y="89"/>
                      <a:pt x="94" y="89"/>
                    </a:cubicBezTo>
                    <a:moveTo>
                      <a:pt x="89" y="89"/>
                    </a:moveTo>
                    <a:cubicBezTo>
                      <a:pt x="88" y="90"/>
                      <a:pt x="88" y="90"/>
                      <a:pt x="87" y="91"/>
                    </a:cubicBezTo>
                    <a:cubicBezTo>
                      <a:pt x="88" y="91"/>
                      <a:pt x="88" y="92"/>
                      <a:pt x="89" y="92"/>
                    </a:cubicBezTo>
                    <a:cubicBezTo>
                      <a:pt x="89" y="91"/>
                      <a:pt x="90" y="90"/>
                      <a:pt x="90" y="90"/>
                    </a:cubicBezTo>
                    <a:cubicBezTo>
                      <a:pt x="90" y="89"/>
                      <a:pt x="89" y="89"/>
                      <a:pt x="89" y="89"/>
                    </a:cubicBezTo>
                    <a:moveTo>
                      <a:pt x="93" y="88"/>
                    </a:moveTo>
                    <a:cubicBezTo>
                      <a:pt x="93" y="89"/>
                      <a:pt x="93" y="89"/>
                      <a:pt x="92" y="89"/>
                    </a:cubicBezTo>
                    <a:cubicBezTo>
                      <a:pt x="93" y="89"/>
                      <a:pt x="93" y="89"/>
                      <a:pt x="93" y="89"/>
                    </a:cubicBezTo>
                    <a:cubicBezTo>
                      <a:pt x="93" y="89"/>
                      <a:pt x="93" y="89"/>
                      <a:pt x="93" y="89"/>
                    </a:cubicBezTo>
                    <a:cubicBezTo>
                      <a:pt x="93" y="89"/>
                      <a:pt x="93" y="89"/>
                      <a:pt x="93" y="88"/>
                    </a:cubicBezTo>
                    <a:moveTo>
                      <a:pt x="92" y="88"/>
                    </a:moveTo>
                    <a:cubicBezTo>
                      <a:pt x="92" y="88"/>
                      <a:pt x="92" y="88"/>
                      <a:pt x="92" y="89"/>
                    </a:cubicBezTo>
                    <a:cubicBezTo>
                      <a:pt x="92" y="89"/>
                      <a:pt x="92" y="89"/>
                      <a:pt x="92" y="89"/>
                    </a:cubicBezTo>
                    <a:cubicBezTo>
                      <a:pt x="92" y="89"/>
                      <a:pt x="92" y="88"/>
                      <a:pt x="92" y="88"/>
                    </a:cubicBezTo>
                    <a:cubicBezTo>
                      <a:pt x="92" y="88"/>
                      <a:pt x="92" y="88"/>
                      <a:pt x="92" y="88"/>
                    </a:cubicBezTo>
                    <a:moveTo>
                      <a:pt x="90" y="87"/>
                    </a:moveTo>
                    <a:cubicBezTo>
                      <a:pt x="90" y="87"/>
                      <a:pt x="90" y="87"/>
                      <a:pt x="90" y="88"/>
                    </a:cubicBezTo>
                    <a:cubicBezTo>
                      <a:pt x="90" y="88"/>
                      <a:pt x="91" y="88"/>
                      <a:pt x="91" y="88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91" y="87"/>
                      <a:pt x="91" y="87"/>
                      <a:pt x="90" y="87"/>
                    </a:cubicBezTo>
                    <a:moveTo>
                      <a:pt x="99" y="85"/>
                    </a:moveTo>
                    <a:cubicBezTo>
                      <a:pt x="98" y="85"/>
                      <a:pt x="98" y="86"/>
                      <a:pt x="98" y="86"/>
                    </a:cubicBezTo>
                    <a:cubicBezTo>
                      <a:pt x="99" y="86"/>
                      <a:pt x="100" y="87"/>
                      <a:pt x="101" y="87"/>
                    </a:cubicBezTo>
                    <a:cubicBezTo>
                      <a:pt x="101" y="87"/>
                      <a:pt x="101" y="87"/>
                      <a:pt x="101" y="87"/>
                    </a:cubicBezTo>
                    <a:cubicBezTo>
                      <a:pt x="100" y="86"/>
                      <a:pt x="99" y="86"/>
                      <a:pt x="99" y="85"/>
                    </a:cubicBezTo>
                    <a:moveTo>
                      <a:pt x="98" y="85"/>
                    </a:moveTo>
                    <a:cubicBezTo>
                      <a:pt x="98" y="85"/>
                      <a:pt x="98" y="86"/>
                      <a:pt x="98" y="86"/>
                    </a:cubicBezTo>
                    <a:cubicBezTo>
                      <a:pt x="98" y="86"/>
                      <a:pt x="98" y="86"/>
                      <a:pt x="98" y="86"/>
                    </a:cubicBezTo>
                    <a:cubicBezTo>
                      <a:pt x="98" y="86"/>
                      <a:pt x="98" y="85"/>
                      <a:pt x="99" y="85"/>
                    </a:cubicBezTo>
                    <a:cubicBezTo>
                      <a:pt x="98" y="85"/>
                      <a:pt x="98" y="85"/>
                      <a:pt x="98" y="85"/>
                    </a:cubicBezTo>
                    <a:moveTo>
                      <a:pt x="97" y="84"/>
                    </a:moveTo>
                    <a:cubicBezTo>
                      <a:pt x="97" y="84"/>
                      <a:pt x="97" y="85"/>
                      <a:pt x="96" y="85"/>
                    </a:cubicBezTo>
                    <a:cubicBezTo>
                      <a:pt x="97" y="85"/>
                      <a:pt x="97" y="85"/>
                      <a:pt x="97" y="85"/>
                    </a:cubicBezTo>
                    <a:cubicBezTo>
                      <a:pt x="97" y="85"/>
                      <a:pt x="97" y="85"/>
                      <a:pt x="98" y="84"/>
                    </a:cubicBezTo>
                    <a:cubicBezTo>
                      <a:pt x="97" y="84"/>
                      <a:pt x="97" y="84"/>
                      <a:pt x="97" y="84"/>
                    </a:cubicBezTo>
                    <a:moveTo>
                      <a:pt x="80" y="84"/>
                    </a:moveTo>
                    <a:cubicBezTo>
                      <a:pt x="79" y="84"/>
                      <a:pt x="79" y="85"/>
                      <a:pt x="78" y="86"/>
                    </a:cubicBezTo>
                    <a:cubicBezTo>
                      <a:pt x="80" y="87"/>
                      <a:pt x="81" y="88"/>
                      <a:pt x="83" y="88"/>
                    </a:cubicBezTo>
                    <a:cubicBezTo>
                      <a:pt x="83" y="88"/>
                      <a:pt x="84" y="87"/>
                      <a:pt x="84" y="86"/>
                    </a:cubicBezTo>
                    <a:cubicBezTo>
                      <a:pt x="83" y="85"/>
                      <a:pt x="81" y="84"/>
                      <a:pt x="80" y="84"/>
                    </a:cubicBezTo>
                    <a:moveTo>
                      <a:pt x="96" y="83"/>
                    </a:moveTo>
                    <a:cubicBezTo>
                      <a:pt x="96" y="84"/>
                      <a:pt x="96" y="84"/>
                      <a:pt x="95" y="84"/>
                    </a:cubicBezTo>
                    <a:cubicBezTo>
                      <a:pt x="96" y="84"/>
                      <a:pt x="96" y="85"/>
                      <a:pt x="96" y="85"/>
                    </a:cubicBezTo>
                    <a:cubicBezTo>
                      <a:pt x="96" y="84"/>
                      <a:pt x="96" y="84"/>
                      <a:pt x="96" y="84"/>
                    </a:cubicBezTo>
                    <a:cubicBezTo>
                      <a:pt x="96" y="84"/>
                      <a:pt x="96" y="84"/>
                      <a:pt x="96" y="83"/>
                    </a:cubicBezTo>
                    <a:moveTo>
                      <a:pt x="95" y="83"/>
                    </a:moveTo>
                    <a:cubicBezTo>
                      <a:pt x="95" y="83"/>
                      <a:pt x="95" y="84"/>
                      <a:pt x="95" y="84"/>
                    </a:cubicBezTo>
                    <a:cubicBezTo>
                      <a:pt x="95" y="84"/>
                      <a:pt x="95" y="84"/>
                      <a:pt x="95" y="84"/>
                    </a:cubicBezTo>
                    <a:cubicBezTo>
                      <a:pt x="95" y="84"/>
                      <a:pt x="95" y="83"/>
                      <a:pt x="95" y="83"/>
                    </a:cubicBezTo>
                    <a:cubicBezTo>
                      <a:pt x="95" y="83"/>
                      <a:pt x="95" y="83"/>
                      <a:pt x="95" y="83"/>
                    </a:cubicBezTo>
                    <a:moveTo>
                      <a:pt x="93" y="82"/>
                    </a:moveTo>
                    <a:cubicBezTo>
                      <a:pt x="93" y="82"/>
                      <a:pt x="93" y="82"/>
                      <a:pt x="93" y="83"/>
                    </a:cubicBezTo>
                    <a:cubicBezTo>
                      <a:pt x="93" y="83"/>
                      <a:pt x="93" y="83"/>
                      <a:pt x="94" y="84"/>
                    </a:cubicBezTo>
                    <a:cubicBezTo>
                      <a:pt x="94" y="83"/>
                      <a:pt x="94" y="83"/>
                      <a:pt x="95" y="83"/>
                    </a:cubicBezTo>
                    <a:cubicBezTo>
                      <a:pt x="94" y="82"/>
                      <a:pt x="94" y="82"/>
                      <a:pt x="93" y="82"/>
                    </a:cubicBezTo>
                    <a:moveTo>
                      <a:pt x="81" y="81"/>
                    </a:moveTo>
                    <a:cubicBezTo>
                      <a:pt x="81" y="82"/>
                      <a:pt x="81" y="82"/>
                      <a:pt x="80" y="82"/>
                    </a:cubicBezTo>
                    <a:cubicBezTo>
                      <a:pt x="82" y="83"/>
                      <a:pt x="84" y="84"/>
                      <a:pt x="85" y="85"/>
                    </a:cubicBezTo>
                    <a:cubicBezTo>
                      <a:pt x="85" y="85"/>
                      <a:pt x="85" y="84"/>
                      <a:pt x="86" y="84"/>
                    </a:cubicBezTo>
                    <a:cubicBezTo>
                      <a:pt x="84" y="83"/>
                      <a:pt x="83" y="82"/>
                      <a:pt x="81" y="81"/>
                    </a:cubicBezTo>
                    <a:moveTo>
                      <a:pt x="102" y="79"/>
                    </a:moveTo>
                    <a:cubicBezTo>
                      <a:pt x="101" y="81"/>
                      <a:pt x="100" y="82"/>
                      <a:pt x="99" y="83"/>
                    </a:cubicBezTo>
                    <a:cubicBezTo>
                      <a:pt x="99" y="83"/>
                      <a:pt x="99" y="84"/>
                      <a:pt x="99" y="84"/>
                    </a:cubicBezTo>
                    <a:cubicBezTo>
                      <a:pt x="100" y="83"/>
                      <a:pt x="100" y="82"/>
                      <a:pt x="101" y="81"/>
                    </a:cubicBezTo>
                    <a:cubicBezTo>
                      <a:pt x="100" y="82"/>
                      <a:pt x="100" y="83"/>
                      <a:pt x="99" y="84"/>
                    </a:cubicBezTo>
                    <a:cubicBezTo>
                      <a:pt x="100" y="84"/>
                      <a:pt x="101" y="85"/>
                      <a:pt x="102" y="85"/>
                    </a:cubicBezTo>
                    <a:cubicBezTo>
                      <a:pt x="103" y="84"/>
                      <a:pt x="104" y="82"/>
                      <a:pt x="104" y="81"/>
                    </a:cubicBezTo>
                    <a:cubicBezTo>
                      <a:pt x="104" y="80"/>
                      <a:pt x="103" y="80"/>
                      <a:pt x="102" y="79"/>
                    </a:cubicBezTo>
                    <a:moveTo>
                      <a:pt x="100" y="78"/>
                    </a:moveTo>
                    <a:cubicBezTo>
                      <a:pt x="100" y="80"/>
                      <a:pt x="99" y="81"/>
                      <a:pt x="98" y="83"/>
                    </a:cubicBezTo>
                    <a:cubicBezTo>
                      <a:pt x="98" y="83"/>
                      <a:pt x="98" y="83"/>
                      <a:pt x="98" y="83"/>
                    </a:cubicBezTo>
                    <a:cubicBezTo>
                      <a:pt x="99" y="82"/>
                      <a:pt x="100" y="80"/>
                      <a:pt x="101" y="79"/>
                    </a:cubicBezTo>
                    <a:cubicBezTo>
                      <a:pt x="101" y="79"/>
                      <a:pt x="101" y="79"/>
                      <a:pt x="101" y="79"/>
                    </a:cubicBezTo>
                    <a:cubicBezTo>
                      <a:pt x="100" y="79"/>
                      <a:pt x="100" y="79"/>
                      <a:pt x="100" y="80"/>
                    </a:cubicBezTo>
                    <a:cubicBezTo>
                      <a:pt x="100" y="79"/>
                      <a:pt x="100" y="79"/>
                      <a:pt x="100" y="79"/>
                    </a:cubicBezTo>
                    <a:cubicBezTo>
                      <a:pt x="100" y="78"/>
                      <a:pt x="100" y="78"/>
                      <a:pt x="100" y="78"/>
                    </a:cubicBezTo>
                    <a:moveTo>
                      <a:pt x="99" y="78"/>
                    </a:moveTo>
                    <a:cubicBezTo>
                      <a:pt x="98" y="79"/>
                      <a:pt x="98" y="81"/>
                      <a:pt x="97" y="82"/>
                    </a:cubicBezTo>
                    <a:cubicBezTo>
                      <a:pt x="97" y="82"/>
                      <a:pt x="97" y="82"/>
                      <a:pt x="97" y="82"/>
                    </a:cubicBezTo>
                    <a:cubicBezTo>
                      <a:pt x="98" y="81"/>
                      <a:pt x="99" y="79"/>
                      <a:pt x="100" y="78"/>
                    </a:cubicBezTo>
                    <a:cubicBezTo>
                      <a:pt x="100" y="78"/>
                      <a:pt x="100" y="78"/>
                      <a:pt x="99" y="78"/>
                    </a:cubicBezTo>
                    <a:moveTo>
                      <a:pt x="99" y="77"/>
                    </a:moveTo>
                    <a:cubicBezTo>
                      <a:pt x="98" y="79"/>
                      <a:pt x="97" y="80"/>
                      <a:pt x="96" y="81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7" y="80"/>
                      <a:pt x="98" y="79"/>
                      <a:pt x="99" y="77"/>
                    </a:cubicBezTo>
                    <a:cubicBezTo>
                      <a:pt x="99" y="77"/>
                      <a:pt x="99" y="77"/>
                      <a:pt x="99" y="77"/>
                    </a:cubicBezTo>
                    <a:moveTo>
                      <a:pt x="105" y="77"/>
                    </a:moveTo>
                    <a:cubicBezTo>
                      <a:pt x="106" y="77"/>
                      <a:pt x="106" y="77"/>
                      <a:pt x="106" y="77"/>
                    </a:cubicBezTo>
                    <a:cubicBezTo>
                      <a:pt x="107" y="77"/>
                      <a:pt x="107" y="77"/>
                      <a:pt x="107" y="77"/>
                    </a:cubicBezTo>
                    <a:cubicBezTo>
                      <a:pt x="106" y="77"/>
                      <a:pt x="105" y="77"/>
                      <a:pt x="105" y="77"/>
                    </a:cubicBezTo>
                    <a:moveTo>
                      <a:pt x="84" y="76"/>
                    </a:moveTo>
                    <a:cubicBezTo>
                      <a:pt x="84" y="77"/>
                      <a:pt x="84" y="77"/>
                      <a:pt x="83" y="77"/>
                    </a:cubicBezTo>
                    <a:cubicBezTo>
                      <a:pt x="84" y="78"/>
                      <a:pt x="84" y="78"/>
                      <a:pt x="85" y="78"/>
                    </a:cubicBezTo>
                    <a:cubicBezTo>
                      <a:pt x="86" y="79"/>
                      <a:pt x="87" y="79"/>
                      <a:pt x="88" y="80"/>
                    </a:cubicBezTo>
                    <a:cubicBezTo>
                      <a:pt x="88" y="80"/>
                      <a:pt x="88" y="79"/>
                      <a:pt x="89" y="79"/>
                    </a:cubicBezTo>
                    <a:cubicBezTo>
                      <a:pt x="87" y="78"/>
                      <a:pt x="85" y="77"/>
                      <a:pt x="84" y="76"/>
                    </a:cubicBezTo>
                    <a:moveTo>
                      <a:pt x="84" y="76"/>
                    </a:moveTo>
                    <a:cubicBezTo>
                      <a:pt x="84" y="77"/>
                      <a:pt x="83" y="77"/>
                      <a:pt x="83" y="77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83" y="77"/>
                      <a:pt x="84" y="77"/>
                      <a:pt x="84" y="76"/>
                    </a:cubicBezTo>
                    <a:cubicBezTo>
                      <a:pt x="84" y="76"/>
                      <a:pt x="84" y="76"/>
                      <a:pt x="84" y="76"/>
                    </a:cubicBezTo>
                    <a:moveTo>
                      <a:pt x="97" y="76"/>
                    </a:moveTo>
                    <a:cubicBezTo>
                      <a:pt x="96" y="77"/>
                      <a:pt x="95" y="79"/>
                      <a:pt x="94" y="80"/>
                    </a:cubicBezTo>
                    <a:cubicBezTo>
                      <a:pt x="94" y="81"/>
                      <a:pt x="95" y="81"/>
                      <a:pt x="95" y="81"/>
                    </a:cubicBezTo>
                    <a:cubicBezTo>
                      <a:pt x="96" y="80"/>
                      <a:pt x="97" y="78"/>
                      <a:pt x="98" y="77"/>
                    </a:cubicBezTo>
                    <a:cubicBezTo>
                      <a:pt x="98" y="77"/>
                      <a:pt x="97" y="76"/>
                      <a:pt x="97" y="76"/>
                    </a:cubicBezTo>
                    <a:moveTo>
                      <a:pt x="104" y="76"/>
                    </a:moveTo>
                    <a:cubicBezTo>
                      <a:pt x="104" y="76"/>
                      <a:pt x="103" y="77"/>
                      <a:pt x="103" y="77"/>
                    </a:cubicBezTo>
                    <a:cubicBezTo>
                      <a:pt x="104" y="78"/>
                      <a:pt x="105" y="79"/>
                      <a:pt x="106" y="79"/>
                    </a:cubicBezTo>
                    <a:cubicBezTo>
                      <a:pt x="106" y="79"/>
                      <a:pt x="106" y="78"/>
                      <a:pt x="106" y="78"/>
                    </a:cubicBezTo>
                    <a:cubicBezTo>
                      <a:pt x="106" y="77"/>
                      <a:pt x="105" y="76"/>
                      <a:pt x="104" y="76"/>
                    </a:cubicBezTo>
                    <a:moveTo>
                      <a:pt x="103" y="75"/>
                    </a:moveTo>
                    <a:cubicBezTo>
                      <a:pt x="102" y="76"/>
                      <a:pt x="102" y="76"/>
                      <a:pt x="102" y="77"/>
                    </a:cubicBezTo>
                    <a:cubicBezTo>
                      <a:pt x="102" y="77"/>
                      <a:pt x="102" y="77"/>
                      <a:pt x="102" y="77"/>
                    </a:cubicBezTo>
                    <a:cubicBezTo>
                      <a:pt x="102" y="76"/>
                      <a:pt x="103" y="76"/>
                      <a:pt x="103" y="75"/>
                    </a:cubicBezTo>
                    <a:cubicBezTo>
                      <a:pt x="103" y="75"/>
                      <a:pt x="103" y="75"/>
                      <a:pt x="103" y="75"/>
                    </a:cubicBezTo>
                    <a:moveTo>
                      <a:pt x="102" y="75"/>
                    </a:moveTo>
                    <a:cubicBezTo>
                      <a:pt x="102" y="76"/>
                      <a:pt x="102" y="76"/>
                      <a:pt x="101" y="77"/>
                    </a:cubicBezTo>
                    <a:cubicBezTo>
                      <a:pt x="101" y="77"/>
                      <a:pt x="101" y="77"/>
                      <a:pt x="102" y="77"/>
                    </a:cubicBezTo>
                    <a:cubicBezTo>
                      <a:pt x="102" y="76"/>
                      <a:pt x="102" y="76"/>
                      <a:pt x="102" y="75"/>
                    </a:cubicBezTo>
                    <a:cubicBezTo>
                      <a:pt x="102" y="75"/>
                      <a:pt x="102" y="75"/>
                      <a:pt x="102" y="75"/>
                    </a:cubicBezTo>
                    <a:moveTo>
                      <a:pt x="101" y="74"/>
                    </a:moveTo>
                    <a:cubicBezTo>
                      <a:pt x="101" y="75"/>
                      <a:pt x="101" y="76"/>
                      <a:pt x="100" y="76"/>
                    </a:cubicBezTo>
                    <a:cubicBezTo>
                      <a:pt x="101" y="76"/>
                      <a:pt x="101" y="76"/>
                      <a:pt x="101" y="76"/>
                    </a:cubicBezTo>
                    <a:cubicBezTo>
                      <a:pt x="101" y="76"/>
                      <a:pt x="101" y="76"/>
                      <a:pt x="101" y="76"/>
                    </a:cubicBezTo>
                    <a:cubicBezTo>
                      <a:pt x="101" y="75"/>
                      <a:pt x="102" y="75"/>
                      <a:pt x="102" y="75"/>
                    </a:cubicBezTo>
                    <a:cubicBezTo>
                      <a:pt x="102" y="75"/>
                      <a:pt x="102" y="75"/>
                      <a:pt x="101" y="74"/>
                    </a:cubicBezTo>
                    <a:moveTo>
                      <a:pt x="101" y="74"/>
                    </a:moveTo>
                    <a:cubicBezTo>
                      <a:pt x="100" y="74"/>
                      <a:pt x="100" y="75"/>
                      <a:pt x="100" y="76"/>
                    </a:cubicBezTo>
                    <a:cubicBezTo>
                      <a:pt x="100" y="76"/>
                      <a:pt x="100" y="76"/>
                      <a:pt x="100" y="76"/>
                    </a:cubicBezTo>
                    <a:cubicBezTo>
                      <a:pt x="100" y="75"/>
                      <a:pt x="100" y="75"/>
                      <a:pt x="101" y="74"/>
                    </a:cubicBezTo>
                    <a:cubicBezTo>
                      <a:pt x="101" y="74"/>
                      <a:pt x="101" y="74"/>
                      <a:pt x="101" y="74"/>
                    </a:cubicBezTo>
                    <a:moveTo>
                      <a:pt x="103" y="74"/>
                    </a:moveTo>
                    <a:cubicBezTo>
                      <a:pt x="103" y="74"/>
                      <a:pt x="103" y="74"/>
                      <a:pt x="103" y="74"/>
                    </a:cubicBezTo>
                    <a:cubicBezTo>
                      <a:pt x="103" y="74"/>
                      <a:pt x="103" y="74"/>
                      <a:pt x="103" y="74"/>
                    </a:cubicBezTo>
                    <a:cubicBezTo>
                      <a:pt x="103" y="74"/>
                      <a:pt x="103" y="74"/>
                      <a:pt x="103" y="74"/>
                    </a:cubicBezTo>
                    <a:moveTo>
                      <a:pt x="105" y="73"/>
                    </a:moveTo>
                    <a:cubicBezTo>
                      <a:pt x="105" y="73"/>
                      <a:pt x="105" y="74"/>
                      <a:pt x="105" y="74"/>
                    </a:cubicBezTo>
                    <a:cubicBezTo>
                      <a:pt x="106" y="74"/>
                      <a:pt x="107" y="75"/>
                      <a:pt x="108" y="75"/>
                    </a:cubicBezTo>
                    <a:cubicBezTo>
                      <a:pt x="108" y="75"/>
                      <a:pt x="108" y="75"/>
                      <a:pt x="108" y="75"/>
                    </a:cubicBezTo>
                    <a:cubicBezTo>
                      <a:pt x="107" y="74"/>
                      <a:pt x="106" y="74"/>
                      <a:pt x="105" y="73"/>
                    </a:cubicBezTo>
                    <a:moveTo>
                      <a:pt x="102" y="73"/>
                    </a:moveTo>
                    <a:cubicBezTo>
                      <a:pt x="102" y="73"/>
                      <a:pt x="102" y="73"/>
                      <a:pt x="102" y="73"/>
                    </a:cubicBezTo>
                    <a:cubicBezTo>
                      <a:pt x="102" y="73"/>
                      <a:pt x="103" y="73"/>
                      <a:pt x="103" y="73"/>
                    </a:cubicBezTo>
                    <a:cubicBezTo>
                      <a:pt x="103" y="73"/>
                      <a:pt x="103" y="73"/>
                      <a:pt x="103" y="73"/>
                    </a:cubicBezTo>
                    <a:cubicBezTo>
                      <a:pt x="103" y="73"/>
                      <a:pt x="102" y="73"/>
                      <a:pt x="102" y="73"/>
                    </a:cubicBezTo>
                    <a:moveTo>
                      <a:pt x="99" y="73"/>
                    </a:moveTo>
                    <a:cubicBezTo>
                      <a:pt x="98" y="73"/>
                      <a:pt x="98" y="74"/>
                      <a:pt x="98" y="74"/>
                    </a:cubicBezTo>
                    <a:cubicBezTo>
                      <a:pt x="98" y="75"/>
                      <a:pt x="99" y="75"/>
                      <a:pt x="99" y="75"/>
                    </a:cubicBezTo>
                    <a:cubicBezTo>
                      <a:pt x="99" y="75"/>
                      <a:pt x="100" y="74"/>
                      <a:pt x="100" y="74"/>
                    </a:cubicBezTo>
                    <a:cubicBezTo>
                      <a:pt x="100" y="73"/>
                      <a:pt x="99" y="73"/>
                      <a:pt x="99" y="73"/>
                    </a:cubicBezTo>
                    <a:moveTo>
                      <a:pt x="104" y="73"/>
                    </a:move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5" y="73"/>
                    </a:cubicBezTo>
                    <a:cubicBezTo>
                      <a:pt x="104" y="73"/>
                      <a:pt x="104" y="73"/>
                      <a:pt x="104" y="73"/>
                    </a:cubicBezTo>
                    <a:moveTo>
                      <a:pt x="101" y="72"/>
                    </a:moveTo>
                    <a:cubicBezTo>
                      <a:pt x="101" y="72"/>
                      <a:pt x="101" y="72"/>
                      <a:pt x="101" y="73"/>
                    </a:cubicBezTo>
                    <a:cubicBezTo>
                      <a:pt x="101" y="73"/>
                      <a:pt x="102" y="73"/>
                      <a:pt x="102" y="73"/>
                    </a:cubicBezTo>
                    <a:cubicBezTo>
                      <a:pt x="102" y="73"/>
                      <a:pt x="102" y="73"/>
                      <a:pt x="102" y="73"/>
                    </a:cubicBezTo>
                    <a:cubicBezTo>
                      <a:pt x="102" y="73"/>
                      <a:pt x="102" y="72"/>
                      <a:pt x="101" y="72"/>
                    </a:cubicBezTo>
                    <a:moveTo>
                      <a:pt x="104" y="72"/>
                    </a:move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2"/>
                      <a:pt x="104" y="72"/>
                      <a:pt x="104" y="72"/>
                    </a:cubicBezTo>
                    <a:moveTo>
                      <a:pt x="103" y="72"/>
                    </a:moveTo>
                    <a:cubicBezTo>
                      <a:pt x="103" y="72"/>
                      <a:pt x="103" y="72"/>
                      <a:pt x="103" y="72"/>
                    </a:cubicBezTo>
                    <a:cubicBezTo>
                      <a:pt x="103" y="72"/>
                      <a:pt x="103" y="73"/>
                      <a:pt x="103" y="73"/>
                    </a:cubicBezTo>
                    <a:cubicBezTo>
                      <a:pt x="103" y="73"/>
                      <a:pt x="103" y="72"/>
                      <a:pt x="103" y="72"/>
                    </a:cubicBezTo>
                    <a:cubicBezTo>
                      <a:pt x="103" y="72"/>
                      <a:pt x="103" y="72"/>
                      <a:pt x="103" y="72"/>
                    </a:cubicBezTo>
                    <a:moveTo>
                      <a:pt x="102" y="71"/>
                    </a:move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1"/>
                      <a:pt x="102" y="71"/>
                    </a:cubicBezTo>
                    <a:moveTo>
                      <a:pt x="100" y="71"/>
                    </a:moveTo>
                    <a:cubicBezTo>
                      <a:pt x="99" y="71"/>
                      <a:pt x="99" y="71"/>
                      <a:pt x="99" y="71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0" y="72"/>
                      <a:pt x="101" y="72"/>
                      <a:pt x="101" y="72"/>
                    </a:cubicBezTo>
                    <a:cubicBezTo>
                      <a:pt x="101" y="72"/>
                      <a:pt x="101" y="72"/>
                      <a:pt x="101" y="72"/>
                    </a:cubicBezTo>
                    <a:cubicBezTo>
                      <a:pt x="101" y="72"/>
                      <a:pt x="100" y="72"/>
                      <a:pt x="100" y="71"/>
                    </a:cubicBezTo>
                    <a:moveTo>
                      <a:pt x="87" y="70"/>
                    </a:moveTo>
                    <a:cubicBezTo>
                      <a:pt x="87" y="72"/>
                      <a:pt x="86" y="73"/>
                      <a:pt x="85" y="75"/>
                    </a:cubicBezTo>
                    <a:cubicBezTo>
                      <a:pt x="86" y="76"/>
                      <a:pt x="88" y="77"/>
                      <a:pt x="89" y="78"/>
                    </a:cubicBezTo>
                    <a:cubicBezTo>
                      <a:pt x="90" y="76"/>
                      <a:pt x="91" y="75"/>
                      <a:pt x="92" y="73"/>
                    </a:cubicBezTo>
                    <a:cubicBezTo>
                      <a:pt x="91" y="72"/>
                      <a:pt x="89" y="71"/>
                      <a:pt x="87" y="70"/>
                    </a:cubicBezTo>
                    <a:moveTo>
                      <a:pt x="87" y="70"/>
                    </a:moveTo>
                    <a:cubicBezTo>
                      <a:pt x="86" y="72"/>
                      <a:pt x="86" y="73"/>
                      <a:pt x="85" y="75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3"/>
                      <a:pt x="87" y="72"/>
                      <a:pt x="87" y="70"/>
                    </a:cubicBezTo>
                    <a:cubicBezTo>
                      <a:pt x="87" y="70"/>
                      <a:pt x="87" y="70"/>
                      <a:pt x="87" y="70"/>
                    </a:cubicBezTo>
                    <a:moveTo>
                      <a:pt x="100" y="70"/>
                    </a:moveTo>
                    <a:cubicBezTo>
                      <a:pt x="100" y="70"/>
                      <a:pt x="100" y="71"/>
                      <a:pt x="100" y="71"/>
                    </a:cubicBezTo>
                    <a:cubicBezTo>
                      <a:pt x="100" y="71"/>
                      <a:pt x="101" y="71"/>
                      <a:pt x="101" y="72"/>
                    </a:cubicBezTo>
                    <a:cubicBezTo>
                      <a:pt x="101" y="71"/>
                      <a:pt x="101" y="71"/>
                      <a:pt x="102" y="71"/>
                    </a:cubicBezTo>
                    <a:cubicBezTo>
                      <a:pt x="101" y="71"/>
                      <a:pt x="101" y="71"/>
                      <a:pt x="100" y="70"/>
                    </a:cubicBezTo>
                    <a:moveTo>
                      <a:pt x="90" y="68"/>
                    </a:moveTo>
                    <a:cubicBezTo>
                      <a:pt x="89" y="68"/>
                      <a:pt x="89" y="69"/>
                      <a:pt x="89" y="69"/>
                    </a:cubicBezTo>
                    <a:cubicBezTo>
                      <a:pt x="90" y="70"/>
                      <a:pt x="92" y="71"/>
                      <a:pt x="93" y="72"/>
                    </a:cubicBezTo>
                    <a:cubicBezTo>
                      <a:pt x="93" y="71"/>
                      <a:pt x="94" y="71"/>
                      <a:pt x="94" y="70"/>
                    </a:cubicBezTo>
                    <a:cubicBezTo>
                      <a:pt x="93" y="69"/>
                      <a:pt x="91" y="69"/>
                      <a:pt x="90" y="68"/>
                    </a:cubicBezTo>
                    <a:moveTo>
                      <a:pt x="89" y="67"/>
                    </a:moveTo>
                    <a:cubicBezTo>
                      <a:pt x="89" y="68"/>
                      <a:pt x="89" y="68"/>
                      <a:pt x="88" y="69"/>
                    </a:cubicBezTo>
                    <a:cubicBezTo>
                      <a:pt x="89" y="69"/>
                      <a:pt x="89" y="69"/>
                      <a:pt x="89" y="69"/>
                    </a:cubicBezTo>
                    <a:cubicBezTo>
                      <a:pt x="89" y="69"/>
                      <a:pt x="89" y="68"/>
                      <a:pt x="90" y="68"/>
                    </a:cubicBezTo>
                    <a:cubicBezTo>
                      <a:pt x="90" y="68"/>
                      <a:pt x="89" y="68"/>
                      <a:pt x="89" y="67"/>
                    </a:cubicBezTo>
                    <a:moveTo>
                      <a:pt x="89" y="67"/>
                    </a:moveTo>
                    <a:cubicBezTo>
                      <a:pt x="89" y="68"/>
                      <a:pt x="89" y="68"/>
                      <a:pt x="88" y="69"/>
                    </a:cubicBezTo>
                    <a:cubicBezTo>
                      <a:pt x="88" y="69"/>
                      <a:pt x="88" y="69"/>
                      <a:pt x="88" y="69"/>
                    </a:cubicBezTo>
                    <a:cubicBezTo>
                      <a:pt x="89" y="68"/>
                      <a:pt x="89" y="68"/>
                      <a:pt x="89" y="67"/>
                    </a:cubicBezTo>
                    <a:cubicBezTo>
                      <a:pt x="89" y="67"/>
                      <a:pt x="89" y="67"/>
                      <a:pt x="89" y="67"/>
                    </a:cubicBezTo>
                    <a:moveTo>
                      <a:pt x="93" y="67"/>
                    </a:moveTo>
                    <a:cubicBezTo>
                      <a:pt x="94" y="68"/>
                      <a:pt x="94" y="68"/>
                      <a:pt x="95" y="69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94" y="68"/>
                      <a:pt x="94" y="68"/>
                      <a:pt x="93" y="67"/>
                    </a:cubicBezTo>
                    <a:moveTo>
                      <a:pt x="109" y="66"/>
                    </a:moveTo>
                    <a:cubicBezTo>
                      <a:pt x="108" y="68"/>
                      <a:pt x="107" y="71"/>
                      <a:pt x="106" y="73"/>
                    </a:cubicBezTo>
                    <a:cubicBezTo>
                      <a:pt x="107" y="73"/>
                      <a:pt x="107" y="74"/>
                      <a:pt x="108" y="74"/>
                    </a:cubicBezTo>
                    <a:cubicBezTo>
                      <a:pt x="110" y="72"/>
                      <a:pt x="111" y="70"/>
                      <a:pt x="112" y="68"/>
                    </a:cubicBezTo>
                    <a:cubicBezTo>
                      <a:pt x="111" y="67"/>
                      <a:pt x="110" y="67"/>
                      <a:pt x="109" y="66"/>
                    </a:cubicBezTo>
                    <a:moveTo>
                      <a:pt x="91" y="66"/>
                    </a:moveTo>
                    <a:cubicBezTo>
                      <a:pt x="91" y="66"/>
                      <a:pt x="91" y="66"/>
                      <a:pt x="91" y="66"/>
                    </a:cubicBezTo>
                    <a:cubicBezTo>
                      <a:pt x="92" y="67"/>
                      <a:pt x="93" y="68"/>
                      <a:pt x="95" y="69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94" y="68"/>
                      <a:pt x="92" y="67"/>
                      <a:pt x="91" y="66"/>
                    </a:cubicBezTo>
                    <a:moveTo>
                      <a:pt x="90" y="66"/>
                    </a:move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1" y="66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1" y="66"/>
                      <a:pt x="90" y="66"/>
                      <a:pt x="90" y="66"/>
                    </a:cubicBezTo>
                    <a:moveTo>
                      <a:pt x="90" y="66"/>
                    </a:move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moveTo>
                      <a:pt x="108" y="66"/>
                    </a:moveTo>
                    <a:cubicBezTo>
                      <a:pt x="107" y="68"/>
                      <a:pt x="106" y="70"/>
                      <a:pt x="104" y="72"/>
                    </a:cubicBezTo>
                    <a:cubicBezTo>
                      <a:pt x="105" y="72"/>
                      <a:pt x="105" y="72"/>
                      <a:pt x="105" y="72"/>
                    </a:cubicBezTo>
                    <a:cubicBezTo>
                      <a:pt x="106" y="70"/>
                      <a:pt x="108" y="68"/>
                      <a:pt x="109" y="66"/>
                    </a:cubicBezTo>
                    <a:cubicBezTo>
                      <a:pt x="109" y="66"/>
                      <a:pt x="109" y="66"/>
                      <a:pt x="108" y="66"/>
                    </a:cubicBezTo>
                    <a:moveTo>
                      <a:pt x="110" y="65"/>
                    </a:moveTo>
                    <a:cubicBezTo>
                      <a:pt x="110" y="66"/>
                      <a:pt x="110" y="66"/>
                      <a:pt x="110" y="66"/>
                    </a:cubicBezTo>
                    <a:cubicBezTo>
                      <a:pt x="110" y="66"/>
                      <a:pt x="111" y="67"/>
                      <a:pt x="112" y="68"/>
                    </a:cubicBezTo>
                    <a:cubicBezTo>
                      <a:pt x="112" y="67"/>
                      <a:pt x="113" y="67"/>
                      <a:pt x="113" y="67"/>
                    </a:cubicBezTo>
                    <a:cubicBezTo>
                      <a:pt x="112" y="66"/>
                      <a:pt x="111" y="66"/>
                      <a:pt x="110" y="65"/>
                    </a:cubicBezTo>
                    <a:moveTo>
                      <a:pt x="108" y="65"/>
                    </a:moveTo>
                    <a:cubicBezTo>
                      <a:pt x="107" y="67"/>
                      <a:pt x="105" y="70"/>
                      <a:pt x="104" y="72"/>
                    </a:cubicBezTo>
                    <a:cubicBezTo>
                      <a:pt x="104" y="72"/>
                      <a:pt x="104" y="72"/>
                      <a:pt x="104" y="72"/>
                    </a:cubicBezTo>
                    <a:cubicBezTo>
                      <a:pt x="106" y="70"/>
                      <a:pt x="107" y="67"/>
                      <a:pt x="108" y="65"/>
                    </a:cubicBezTo>
                    <a:cubicBezTo>
                      <a:pt x="108" y="65"/>
                      <a:pt x="108" y="65"/>
                      <a:pt x="108" y="65"/>
                    </a:cubicBezTo>
                    <a:moveTo>
                      <a:pt x="91" y="65"/>
                    </a:moveTo>
                    <a:cubicBezTo>
                      <a:pt x="91" y="65"/>
                      <a:pt x="91" y="65"/>
                      <a:pt x="91" y="66"/>
                    </a:cubicBezTo>
                    <a:cubicBezTo>
                      <a:pt x="92" y="66"/>
                      <a:pt x="94" y="67"/>
                      <a:pt x="95" y="68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94" y="67"/>
                      <a:pt x="93" y="66"/>
                      <a:pt x="91" y="65"/>
                    </a:cubicBezTo>
                    <a:moveTo>
                      <a:pt x="91" y="65"/>
                    </a:moveTo>
                    <a:cubicBezTo>
                      <a:pt x="91" y="65"/>
                      <a:pt x="91" y="65"/>
                      <a:pt x="90" y="65"/>
                    </a:cubicBezTo>
                    <a:cubicBezTo>
                      <a:pt x="91" y="65"/>
                      <a:pt x="91" y="66"/>
                      <a:pt x="91" y="66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moveTo>
                      <a:pt x="91" y="65"/>
                    </a:moveTo>
                    <a:cubicBezTo>
                      <a:pt x="91" y="65"/>
                      <a:pt x="90" y="65"/>
                      <a:pt x="90" y="65"/>
                    </a:cubicBezTo>
                    <a:cubicBezTo>
                      <a:pt x="90" y="65"/>
                      <a:pt x="90" y="65"/>
                      <a:pt x="90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moveTo>
                      <a:pt x="107" y="65"/>
                    </a:moveTo>
                    <a:cubicBezTo>
                      <a:pt x="106" y="67"/>
                      <a:pt x="105" y="69"/>
                      <a:pt x="103" y="71"/>
                    </a:cubicBezTo>
                    <a:cubicBezTo>
                      <a:pt x="103" y="71"/>
                      <a:pt x="104" y="72"/>
                      <a:pt x="104" y="72"/>
                    </a:cubicBezTo>
                    <a:cubicBezTo>
                      <a:pt x="105" y="69"/>
                      <a:pt x="106" y="67"/>
                      <a:pt x="108" y="65"/>
                    </a:cubicBezTo>
                    <a:cubicBezTo>
                      <a:pt x="108" y="65"/>
                      <a:pt x="107" y="65"/>
                      <a:pt x="107" y="65"/>
                    </a:cubicBezTo>
                    <a:moveTo>
                      <a:pt x="109" y="65"/>
                    </a:moveTo>
                    <a:cubicBezTo>
                      <a:pt x="109" y="65"/>
                      <a:pt x="109" y="65"/>
                      <a:pt x="109" y="65"/>
                    </a:cubicBezTo>
                    <a:cubicBezTo>
                      <a:pt x="109" y="65"/>
                      <a:pt x="109" y="65"/>
                      <a:pt x="109" y="66"/>
                    </a:cubicBezTo>
                    <a:cubicBezTo>
                      <a:pt x="109" y="65"/>
                      <a:pt x="109" y="65"/>
                      <a:pt x="109" y="65"/>
                    </a:cubicBezTo>
                    <a:cubicBezTo>
                      <a:pt x="109" y="65"/>
                      <a:pt x="109" y="65"/>
                      <a:pt x="109" y="65"/>
                    </a:cubicBezTo>
                    <a:moveTo>
                      <a:pt x="108" y="64"/>
                    </a:move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5"/>
                      <a:pt x="109" y="64"/>
                    </a:cubicBezTo>
                    <a:cubicBezTo>
                      <a:pt x="108" y="64"/>
                      <a:pt x="108" y="64"/>
                      <a:pt x="108" y="64"/>
                    </a:cubicBezTo>
                    <a:moveTo>
                      <a:pt x="106" y="64"/>
                    </a:moveTo>
                    <a:cubicBezTo>
                      <a:pt x="105" y="66"/>
                      <a:pt x="104" y="69"/>
                      <a:pt x="102" y="71"/>
                    </a:cubicBezTo>
                    <a:cubicBezTo>
                      <a:pt x="102" y="71"/>
                      <a:pt x="103" y="71"/>
                      <a:pt x="103" y="71"/>
                    </a:cubicBezTo>
                    <a:cubicBezTo>
                      <a:pt x="104" y="69"/>
                      <a:pt x="105" y="67"/>
                      <a:pt x="107" y="64"/>
                    </a:cubicBezTo>
                    <a:cubicBezTo>
                      <a:pt x="107" y="64"/>
                      <a:pt x="107" y="64"/>
                      <a:pt x="106" y="64"/>
                    </a:cubicBezTo>
                    <a:moveTo>
                      <a:pt x="108" y="64"/>
                    </a:moveTo>
                    <a:cubicBezTo>
                      <a:pt x="108" y="64"/>
                      <a:pt x="108" y="64"/>
                      <a:pt x="107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4"/>
                      <a:pt x="108" y="64"/>
                    </a:cubicBezTo>
                    <a:cubicBezTo>
                      <a:pt x="108" y="64"/>
                      <a:pt x="108" y="64"/>
                      <a:pt x="108" y="64"/>
                    </a:cubicBezTo>
                    <a:moveTo>
                      <a:pt x="112" y="64"/>
                    </a:moveTo>
                    <a:cubicBezTo>
                      <a:pt x="113" y="64"/>
                      <a:pt x="113" y="64"/>
                      <a:pt x="114" y="65"/>
                    </a:cubicBezTo>
                    <a:cubicBezTo>
                      <a:pt x="114" y="65"/>
                      <a:pt x="114" y="65"/>
                      <a:pt x="114" y="65"/>
                    </a:cubicBezTo>
                    <a:cubicBezTo>
                      <a:pt x="113" y="64"/>
                      <a:pt x="113" y="64"/>
                      <a:pt x="112" y="64"/>
                    </a:cubicBezTo>
                    <a:moveTo>
                      <a:pt x="107" y="63"/>
                    </a:move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3"/>
                    </a:cubicBezTo>
                    <a:moveTo>
                      <a:pt x="104" y="63"/>
                    </a:moveTo>
                    <a:cubicBezTo>
                      <a:pt x="104" y="64"/>
                      <a:pt x="103" y="66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1" y="68"/>
                      <a:pt x="101" y="69"/>
                      <a:pt x="100" y="70"/>
                    </a:cubicBezTo>
                    <a:cubicBezTo>
                      <a:pt x="101" y="70"/>
                      <a:pt x="101" y="70"/>
                      <a:pt x="102" y="71"/>
                    </a:cubicBezTo>
                    <a:cubicBezTo>
                      <a:pt x="103" y="68"/>
                      <a:pt x="105" y="66"/>
                      <a:pt x="106" y="64"/>
                    </a:cubicBezTo>
                    <a:cubicBezTo>
                      <a:pt x="105" y="64"/>
                      <a:pt x="105" y="63"/>
                      <a:pt x="104" y="63"/>
                    </a:cubicBezTo>
                    <a:moveTo>
                      <a:pt x="111" y="63"/>
                    </a:moveTo>
                    <a:cubicBezTo>
                      <a:pt x="111" y="63"/>
                      <a:pt x="111" y="63"/>
                      <a:pt x="111" y="63"/>
                    </a:cubicBezTo>
                    <a:cubicBezTo>
                      <a:pt x="112" y="64"/>
                      <a:pt x="113" y="64"/>
                      <a:pt x="114" y="65"/>
                    </a:cubicBezTo>
                    <a:cubicBezTo>
                      <a:pt x="114" y="65"/>
                      <a:pt x="114" y="64"/>
                      <a:pt x="114" y="64"/>
                    </a:cubicBezTo>
                    <a:cubicBezTo>
                      <a:pt x="113" y="64"/>
                      <a:pt x="112" y="63"/>
                      <a:pt x="111" y="63"/>
                    </a:cubicBezTo>
                    <a:moveTo>
                      <a:pt x="105" y="62"/>
                    </a:moveTo>
                    <a:cubicBezTo>
                      <a:pt x="105" y="62"/>
                      <a:pt x="105" y="63"/>
                      <a:pt x="105" y="63"/>
                    </a:cubicBezTo>
                    <a:cubicBezTo>
                      <a:pt x="105" y="63"/>
                      <a:pt x="106" y="63"/>
                      <a:pt x="106" y="64"/>
                    </a:cubicBezTo>
                    <a:cubicBezTo>
                      <a:pt x="106" y="64"/>
                      <a:pt x="106" y="63"/>
                      <a:pt x="106" y="63"/>
                    </a:cubicBezTo>
                    <a:cubicBezTo>
                      <a:pt x="106" y="63"/>
                      <a:pt x="105" y="63"/>
                      <a:pt x="105" y="62"/>
                    </a:cubicBezTo>
                    <a:moveTo>
                      <a:pt x="111" y="62"/>
                    </a:move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3"/>
                      <a:pt x="111" y="63"/>
                      <a:pt x="111" y="63"/>
                    </a:cubicBezTo>
                    <a:cubicBezTo>
                      <a:pt x="111" y="63"/>
                      <a:pt x="111" y="62"/>
                      <a:pt x="111" y="62"/>
                    </a:cubicBezTo>
                    <a:cubicBezTo>
                      <a:pt x="111" y="62"/>
                      <a:pt x="111" y="62"/>
                      <a:pt x="111" y="62"/>
                    </a:cubicBezTo>
                    <a:moveTo>
                      <a:pt x="110" y="62"/>
                    </a:move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moveTo>
                      <a:pt x="109" y="61"/>
                    </a:moveTo>
                    <a:cubicBezTo>
                      <a:pt x="109" y="61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1"/>
                      <a:pt x="109" y="61"/>
                    </a:cubicBezTo>
                    <a:moveTo>
                      <a:pt x="108" y="61"/>
                    </a:moveTo>
                    <a:cubicBezTo>
                      <a:pt x="108" y="61"/>
                      <a:pt x="108" y="61"/>
                      <a:pt x="108" y="61"/>
                    </a:cubicBezTo>
                    <a:cubicBezTo>
                      <a:pt x="108" y="61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9" y="61"/>
                      <a:pt x="109" y="61"/>
                      <a:pt x="108" y="61"/>
                    </a:cubicBezTo>
                    <a:moveTo>
                      <a:pt x="107" y="60"/>
                    </a:moveTo>
                    <a:cubicBezTo>
                      <a:pt x="106" y="60"/>
                      <a:pt x="106" y="60"/>
                      <a:pt x="106" y="60"/>
                    </a:cubicBezTo>
                    <a:cubicBezTo>
                      <a:pt x="106" y="60"/>
                      <a:pt x="107" y="60"/>
                      <a:pt x="107" y="60"/>
                    </a:cubicBezTo>
                    <a:cubicBezTo>
                      <a:pt x="107" y="61"/>
                      <a:pt x="107" y="61"/>
                      <a:pt x="108" y="61"/>
                    </a:cubicBezTo>
                    <a:cubicBezTo>
                      <a:pt x="108" y="61"/>
                      <a:pt x="108" y="61"/>
                      <a:pt x="108" y="61"/>
                    </a:cubicBezTo>
                    <a:cubicBezTo>
                      <a:pt x="108" y="60"/>
                      <a:pt x="107" y="60"/>
                      <a:pt x="107" y="60"/>
                    </a:cubicBezTo>
                    <a:moveTo>
                      <a:pt x="109" y="59"/>
                    </a:moveTo>
                    <a:cubicBezTo>
                      <a:pt x="109" y="59"/>
                      <a:pt x="109" y="59"/>
                      <a:pt x="109" y="59"/>
                    </a:cubicBezTo>
                    <a:cubicBezTo>
                      <a:pt x="109" y="59"/>
                      <a:pt x="110" y="59"/>
                      <a:pt x="110" y="59"/>
                    </a:cubicBezTo>
                    <a:cubicBezTo>
                      <a:pt x="110" y="59"/>
                      <a:pt x="109" y="59"/>
                      <a:pt x="109" y="59"/>
                    </a:cubicBezTo>
                    <a:moveTo>
                      <a:pt x="107" y="58"/>
                    </a:moveTo>
                    <a:cubicBezTo>
                      <a:pt x="107" y="58"/>
                      <a:pt x="107" y="58"/>
                      <a:pt x="107" y="58"/>
                    </a:cubicBezTo>
                    <a:cubicBezTo>
                      <a:pt x="108" y="58"/>
                      <a:pt x="108" y="59"/>
                      <a:pt x="109" y="59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08" y="59"/>
                      <a:pt x="108" y="58"/>
                      <a:pt x="107" y="58"/>
                    </a:cubicBezTo>
                    <a:moveTo>
                      <a:pt x="96" y="58"/>
                    </a:moveTo>
                    <a:cubicBezTo>
                      <a:pt x="94" y="60"/>
                      <a:pt x="93" y="62"/>
                      <a:pt x="92" y="65"/>
                    </a:cubicBezTo>
                    <a:cubicBezTo>
                      <a:pt x="93" y="65"/>
                      <a:pt x="94" y="66"/>
                      <a:pt x="96" y="67"/>
                    </a:cubicBezTo>
                    <a:cubicBezTo>
                      <a:pt x="97" y="65"/>
                      <a:pt x="99" y="62"/>
                      <a:pt x="100" y="60"/>
                    </a:cubicBezTo>
                    <a:cubicBezTo>
                      <a:pt x="99" y="59"/>
                      <a:pt x="97" y="58"/>
                      <a:pt x="96" y="58"/>
                    </a:cubicBezTo>
                    <a:moveTo>
                      <a:pt x="95" y="57"/>
                    </a:moveTo>
                    <a:cubicBezTo>
                      <a:pt x="94" y="60"/>
                      <a:pt x="92" y="62"/>
                      <a:pt x="91" y="64"/>
                    </a:cubicBezTo>
                    <a:cubicBezTo>
                      <a:pt x="91" y="64"/>
                      <a:pt x="91" y="64"/>
                      <a:pt x="91" y="64"/>
                    </a:cubicBezTo>
                    <a:cubicBezTo>
                      <a:pt x="92" y="63"/>
                      <a:pt x="92" y="63"/>
                      <a:pt x="93" y="62"/>
                    </a:cubicBezTo>
                    <a:cubicBezTo>
                      <a:pt x="92" y="63"/>
                      <a:pt x="92" y="63"/>
                      <a:pt x="91" y="64"/>
                    </a:cubicBezTo>
                    <a:cubicBezTo>
                      <a:pt x="91" y="64"/>
                      <a:pt x="91" y="65"/>
                      <a:pt x="92" y="65"/>
                    </a:cubicBezTo>
                    <a:cubicBezTo>
                      <a:pt x="93" y="62"/>
                      <a:pt x="94" y="60"/>
                      <a:pt x="96" y="58"/>
                    </a:cubicBezTo>
                    <a:cubicBezTo>
                      <a:pt x="96" y="57"/>
                      <a:pt x="95" y="57"/>
                      <a:pt x="95" y="57"/>
                    </a:cubicBezTo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7" y="58"/>
                      <a:pt x="99" y="59"/>
                      <a:pt x="100" y="60"/>
                    </a:cubicBezTo>
                    <a:cubicBezTo>
                      <a:pt x="100" y="60"/>
                      <a:pt x="100" y="60"/>
                      <a:pt x="100" y="59"/>
                    </a:cubicBezTo>
                    <a:cubicBezTo>
                      <a:pt x="99" y="59"/>
                      <a:pt x="98" y="58"/>
                      <a:pt x="96" y="57"/>
                    </a:cubicBezTo>
                    <a:moveTo>
                      <a:pt x="96" y="56"/>
                    </a:moveTo>
                    <a:cubicBezTo>
                      <a:pt x="96" y="57"/>
                      <a:pt x="95" y="57"/>
                      <a:pt x="95" y="57"/>
                    </a:cubicBezTo>
                    <a:cubicBezTo>
                      <a:pt x="96" y="57"/>
                      <a:pt x="96" y="57"/>
                      <a:pt x="96" y="57"/>
                    </a:cubicBezTo>
                    <a:cubicBezTo>
                      <a:pt x="96" y="57"/>
                      <a:pt x="96" y="57"/>
                      <a:pt x="96" y="57"/>
                    </a:cubicBezTo>
                    <a:cubicBezTo>
                      <a:pt x="96" y="57"/>
                      <a:pt x="96" y="57"/>
                      <a:pt x="96" y="56"/>
                    </a:cubicBezTo>
                    <a:moveTo>
                      <a:pt x="98" y="54"/>
                    </a:moveTo>
                    <a:cubicBezTo>
                      <a:pt x="98" y="55"/>
                      <a:pt x="98" y="55"/>
                      <a:pt x="98" y="55"/>
                    </a:cubicBezTo>
                    <a:cubicBezTo>
                      <a:pt x="99" y="56"/>
                      <a:pt x="100" y="56"/>
                      <a:pt x="102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1" y="56"/>
                      <a:pt x="99" y="55"/>
                      <a:pt x="98" y="54"/>
                    </a:cubicBezTo>
                    <a:moveTo>
                      <a:pt x="97" y="54"/>
                    </a:moveTo>
                    <a:cubicBezTo>
                      <a:pt x="97" y="54"/>
                      <a:pt x="97" y="54"/>
                      <a:pt x="97" y="54"/>
                    </a:cubicBezTo>
                    <a:cubicBezTo>
                      <a:pt x="97" y="54"/>
                      <a:pt x="97" y="55"/>
                      <a:pt x="98" y="55"/>
                    </a:cubicBezTo>
                    <a:cubicBezTo>
                      <a:pt x="98" y="55"/>
                      <a:pt x="98" y="54"/>
                      <a:pt x="98" y="54"/>
                    </a:cubicBezTo>
                    <a:cubicBezTo>
                      <a:pt x="98" y="54"/>
                      <a:pt x="97" y="54"/>
                      <a:pt x="97" y="54"/>
                    </a:cubicBezTo>
                    <a:moveTo>
                      <a:pt x="99" y="53"/>
                    </a:moveTo>
                    <a:cubicBezTo>
                      <a:pt x="99" y="53"/>
                      <a:pt x="99" y="53"/>
                      <a:pt x="99" y="53"/>
                    </a:cubicBezTo>
                    <a:cubicBezTo>
                      <a:pt x="100" y="54"/>
                      <a:pt x="101" y="55"/>
                      <a:pt x="103" y="55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2" y="54"/>
                      <a:pt x="100" y="54"/>
                      <a:pt x="99" y="53"/>
                    </a:cubicBezTo>
                    <a:moveTo>
                      <a:pt x="98" y="52"/>
                    </a:moveTo>
                    <a:cubicBezTo>
                      <a:pt x="98" y="52"/>
                      <a:pt x="98" y="53"/>
                      <a:pt x="98" y="53"/>
                    </a:cubicBezTo>
                    <a:cubicBezTo>
                      <a:pt x="98" y="53"/>
                      <a:pt x="98" y="53"/>
                      <a:pt x="99" y="53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99" y="53"/>
                      <a:pt x="98" y="52"/>
                      <a:pt x="98" y="52"/>
                    </a:cubicBezTo>
                    <a:moveTo>
                      <a:pt x="118" y="52"/>
                    </a:moveTo>
                    <a:cubicBezTo>
                      <a:pt x="116" y="55"/>
                      <a:pt x="114" y="58"/>
                      <a:pt x="113" y="61"/>
                    </a:cubicBezTo>
                    <a:cubicBezTo>
                      <a:pt x="114" y="61"/>
                      <a:pt x="114" y="62"/>
                      <a:pt x="115" y="62"/>
                    </a:cubicBezTo>
                    <a:cubicBezTo>
                      <a:pt x="117" y="59"/>
                      <a:pt x="119" y="57"/>
                      <a:pt x="121" y="54"/>
                    </a:cubicBezTo>
                    <a:cubicBezTo>
                      <a:pt x="118" y="52"/>
                      <a:pt x="118" y="52"/>
                      <a:pt x="118" y="52"/>
                    </a:cubicBezTo>
                    <a:moveTo>
                      <a:pt x="117" y="51"/>
                    </a:moveTo>
                    <a:cubicBezTo>
                      <a:pt x="115" y="54"/>
                      <a:pt x="114" y="57"/>
                      <a:pt x="112" y="60"/>
                    </a:cubicBezTo>
                    <a:cubicBezTo>
                      <a:pt x="112" y="60"/>
                      <a:pt x="112" y="60"/>
                      <a:pt x="112" y="60"/>
                    </a:cubicBezTo>
                    <a:cubicBezTo>
                      <a:pt x="114" y="57"/>
                      <a:pt x="116" y="55"/>
                      <a:pt x="117" y="52"/>
                    </a:cubicBezTo>
                    <a:cubicBezTo>
                      <a:pt x="117" y="51"/>
                      <a:pt x="117" y="51"/>
                      <a:pt x="117" y="51"/>
                    </a:cubicBezTo>
                    <a:moveTo>
                      <a:pt x="116" y="51"/>
                    </a:moveTo>
                    <a:cubicBezTo>
                      <a:pt x="114" y="54"/>
                      <a:pt x="112" y="57"/>
                      <a:pt x="111" y="59"/>
                    </a:cubicBezTo>
                    <a:cubicBezTo>
                      <a:pt x="111" y="59"/>
                      <a:pt x="111" y="60"/>
                      <a:pt x="111" y="60"/>
                    </a:cubicBezTo>
                    <a:cubicBezTo>
                      <a:pt x="111" y="59"/>
                      <a:pt x="112" y="59"/>
                      <a:pt x="112" y="58"/>
                    </a:cubicBezTo>
                    <a:cubicBezTo>
                      <a:pt x="112" y="59"/>
                      <a:pt x="112" y="59"/>
                      <a:pt x="111" y="60"/>
                    </a:cubicBezTo>
                    <a:cubicBezTo>
                      <a:pt x="111" y="60"/>
                      <a:pt x="111" y="60"/>
                      <a:pt x="111" y="60"/>
                    </a:cubicBezTo>
                    <a:cubicBezTo>
                      <a:pt x="112" y="58"/>
                      <a:pt x="113" y="57"/>
                      <a:pt x="114" y="55"/>
                    </a:cubicBezTo>
                    <a:cubicBezTo>
                      <a:pt x="115" y="54"/>
                      <a:pt x="115" y="52"/>
                      <a:pt x="116" y="51"/>
                    </a:cubicBezTo>
                    <a:cubicBezTo>
                      <a:pt x="116" y="51"/>
                      <a:pt x="116" y="51"/>
                      <a:pt x="116" y="51"/>
                    </a:cubicBezTo>
                    <a:cubicBezTo>
                      <a:pt x="116" y="51"/>
                      <a:pt x="116" y="51"/>
                      <a:pt x="116" y="51"/>
                    </a:cubicBezTo>
                    <a:moveTo>
                      <a:pt x="115" y="50"/>
                    </a:moveTo>
                    <a:cubicBezTo>
                      <a:pt x="113" y="53"/>
                      <a:pt x="111" y="56"/>
                      <a:pt x="110" y="59"/>
                    </a:cubicBezTo>
                    <a:cubicBezTo>
                      <a:pt x="110" y="59"/>
                      <a:pt x="110" y="59"/>
                      <a:pt x="110" y="59"/>
                    </a:cubicBezTo>
                    <a:cubicBezTo>
                      <a:pt x="112" y="56"/>
                      <a:pt x="113" y="53"/>
                      <a:pt x="115" y="50"/>
                    </a:cubicBezTo>
                    <a:cubicBezTo>
                      <a:pt x="115" y="50"/>
                      <a:pt x="115" y="50"/>
                      <a:pt x="115" y="50"/>
                    </a:cubicBezTo>
                    <a:moveTo>
                      <a:pt x="113" y="49"/>
                    </a:moveTo>
                    <a:cubicBezTo>
                      <a:pt x="111" y="52"/>
                      <a:pt x="110" y="55"/>
                      <a:pt x="108" y="58"/>
                    </a:cubicBezTo>
                    <a:cubicBezTo>
                      <a:pt x="108" y="58"/>
                      <a:pt x="109" y="58"/>
                      <a:pt x="109" y="58"/>
                    </a:cubicBezTo>
                    <a:cubicBezTo>
                      <a:pt x="111" y="56"/>
                      <a:pt x="113" y="53"/>
                      <a:pt x="114" y="50"/>
                    </a:cubicBezTo>
                    <a:cubicBezTo>
                      <a:pt x="114" y="50"/>
                      <a:pt x="113" y="49"/>
                      <a:pt x="113" y="49"/>
                    </a:cubicBezTo>
                    <a:moveTo>
                      <a:pt x="120" y="48"/>
                    </a:moveTo>
                    <a:cubicBezTo>
                      <a:pt x="120" y="49"/>
                      <a:pt x="119" y="49"/>
                      <a:pt x="119" y="49"/>
                    </a:cubicBezTo>
                    <a:cubicBezTo>
                      <a:pt x="120" y="50"/>
                      <a:pt x="121" y="51"/>
                      <a:pt x="122" y="51"/>
                    </a:cubicBezTo>
                    <a:cubicBezTo>
                      <a:pt x="122" y="51"/>
                      <a:pt x="122" y="50"/>
                      <a:pt x="123" y="50"/>
                    </a:cubicBezTo>
                    <a:cubicBezTo>
                      <a:pt x="122" y="49"/>
                      <a:pt x="121" y="49"/>
                      <a:pt x="120" y="48"/>
                    </a:cubicBezTo>
                    <a:moveTo>
                      <a:pt x="119" y="48"/>
                    </a:moveTo>
                    <a:cubicBezTo>
                      <a:pt x="119" y="48"/>
                      <a:pt x="119" y="49"/>
                      <a:pt x="118" y="49"/>
                    </a:cubicBezTo>
                    <a:cubicBezTo>
                      <a:pt x="119" y="49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19" y="48"/>
                      <a:pt x="119" y="48"/>
                      <a:pt x="119" y="48"/>
                    </a:cubicBezTo>
                    <a:moveTo>
                      <a:pt x="118" y="47"/>
                    </a:moveTo>
                    <a:cubicBezTo>
                      <a:pt x="118" y="48"/>
                      <a:pt x="117" y="48"/>
                      <a:pt x="117" y="48"/>
                    </a:cubicBezTo>
                    <a:cubicBezTo>
                      <a:pt x="117" y="48"/>
                      <a:pt x="118" y="49"/>
                      <a:pt x="118" y="49"/>
                    </a:cubicBezTo>
                    <a:cubicBezTo>
                      <a:pt x="118" y="48"/>
                      <a:pt x="118" y="48"/>
                      <a:pt x="119" y="47"/>
                    </a:cubicBezTo>
                    <a:cubicBezTo>
                      <a:pt x="118" y="47"/>
                      <a:pt x="118" y="47"/>
                      <a:pt x="118" y="47"/>
                    </a:cubicBezTo>
                    <a:moveTo>
                      <a:pt x="117" y="47"/>
                    </a:moveTo>
                    <a:cubicBezTo>
                      <a:pt x="117" y="47"/>
                      <a:pt x="117" y="47"/>
                      <a:pt x="116" y="48"/>
                    </a:cubicBezTo>
                    <a:cubicBezTo>
                      <a:pt x="116" y="48"/>
                      <a:pt x="117" y="48"/>
                      <a:pt x="117" y="48"/>
                    </a:cubicBezTo>
                    <a:cubicBezTo>
                      <a:pt x="117" y="48"/>
                      <a:pt x="117" y="47"/>
                      <a:pt x="117" y="47"/>
                    </a:cubicBezTo>
                    <a:cubicBezTo>
                      <a:pt x="117" y="47"/>
                      <a:pt x="117" y="47"/>
                      <a:pt x="117" y="47"/>
                    </a:cubicBezTo>
                    <a:moveTo>
                      <a:pt x="121" y="46"/>
                    </a:moveTo>
                    <a:cubicBezTo>
                      <a:pt x="121" y="46"/>
                      <a:pt x="121" y="47"/>
                      <a:pt x="121" y="47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3" y="47"/>
                      <a:pt x="122" y="47"/>
                      <a:pt x="121" y="46"/>
                    </a:cubicBezTo>
                    <a:moveTo>
                      <a:pt x="120" y="46"/>
                    </a:moveTo>
                    <a:cubicBezTo>
                      <a:pt x="120" y="46"/>
                      <a:pt x="120" y="46"/>
                      <a:pt x="120" y="46"/>
                    </a:cubicBezTo>
                    <a:cubicBezTo>
                      <a:pt x="120" y="47"/>
                      <a:pt x="120" y="47"/>
                      <a:pt x="120" y="47"/>
                    </a:cubicBezTo>
                    <a:cubicBezTo>
                      <a:pt x="120" y="46"/>
                      <a:pt x="121" y="46"/>
                      <a:pt x="121" y="46"/>
                    </a:cubicBezTo>
                    <a:cubicBezTo>
                      <a:pt x="121" y="46"/>
                      <a:pt x="121" y="46"/>
                      <a:pt x="120" y="46"/>
                    </a:cubicBezTo>
                    <a:moveTo>
                      <a:pt x="115" y="45"/>
                    </a:moveTo>
                    <a:cubicBezTo>
                      <a:pt x="115" y="46"/>
                      <a:pt x="115" y="46"/>
                      <a:pt x="114" y="47"/>
                    </a:cubicBezTo>
                    <a:cubicBezTo>
                      <a:pt x="115" y="47"/>
                      <a:pt x="115" y="47"/>
                      <a:pt x="116" y="47"/>
                    </a:cubicBezTo>
                    <a:cubicBezTo>
                      <a:pt x="116" y="47"/>
                      <a:pt x="116" y="47"/>
                      <a:pt x="117" y="46"/>
                    </a:cubicBezTo>
                    <a:cubicBezTo>
                      <a:pt x="116" y="46"/>
                      <a:pt x="116" y="46"/>
                      <a:pt x="115" y="45"/>
                    </a:cubicBezTo>
                    <a:moveTo>
                      <a:pt x="119" y="45"/>
                    </a:moveTo>
                    <a:cubicBezTo>
                      <a:pt x="119" y="45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20" y="46"/>
                      <a:pt x="120" y="46"/>
                      <a:pt x="120" y="45"/>
                    </a:cubicBezTo>
                    <a:cubicBezTo>
                      <a:pt x="120" y="45"/>
                      <a:pt x="119" y="45"/>
                      <a:pt x="119" y="45"/>
                    </a:cubicBezTo>
                    <a:moveTo>
                      <a:pt x="118" y="45"/>
                    </a:move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5"/>
                      <a:pt x="118" y="45"/>
                      <a:pt x="119" y="45"/>
                    </a:cubicBezTo>
                    <a:cubicBezTo>
                      <a:pt x="119" y="45"/>
                      <a:pt x="118" y="45"/>
                      <a:pt x="118" y="45"/>
                    </a:cubicBezTo>
                    <a:moveTo>
                      <a:pt x="104" y="44"/>
                    </a:moveTo>
                    <a:cubicBezTo>
                      <a:pt x="103" y="45"/>
                      <a:pt x="103" y="46"/>
                      <a:pt x="102" y="48"/>
                    </a:cubicBezTo>
                    <a:cubicBezTo>
                      <a:pt x="101" y="49"/>
                      <a:pt x="100" y="51"/>
                      <a:pt x="99" y="52"/>
                    </a:cubicBezTo>
                    <a:cubicBezTo>
                      <a:pt x="101" y="53"/>
                      <a:pt x="102" y="54"/>
                      <a:pt x="103" y="55"/>
                    </a:cubicBezTo>
                    <a:cubicBezTo>
                      <a:pt x="105" y="52"/>
                      <a:pt x="107" y="49"/>
                      <a:pt x="108" y="46"/>
                    </a:cubicBezTo>
                    <a:cubicBezTo>
                      <a:pt x="108" y="46"/>
                      <a:pt x="106" y="45"/>
                      <a:pt x="104" y="44"/>
                    </a:cubicBezTo>
                    <a:moveTo>
                      <a:pt x="122" y="44"/>
                    </a:moveTo>
                    <a:cubicBezTo>
                      <a:pt x="122" y="44"/>
                      <a:pt x="121" y="45"/>
                      <a:pt x="121" y="46"/>
                    </a:cubicBezTo>
                    <a:cubicBezTo>
                      <a:pt x="122" y="47"/>
                      <a:pt x="123" y="47"/>
                      <a:pt x="124" y="48"/>
                    </a:cubicBezTo>
                    <a:cubicBezTo>
                      <a:pt x="124" y="47"/>
                      <a:pt x="125" y="46"/>
                      <a:pt x="125" y="45"/>
                    </a:cubicBezTo>
                    <a:cubicBezTo>
                      <a:pt x="124" y="45"/>
                      <a:pt x="123" y="44"/>
                      <a:pt x="122" y="44"/>
                    </a:cubicBezTo>
                    <a:moveTo>
                      <a:pt x="116" y="43"/>
                    </a:moveTo>
                    <a:cubicBezTo>
                      <a:pt x="116" y="44"/>
                      <a:pt x="116" y="44"/>
                      <a:pt x="116" y="44"/>
                    </a:cubicBezTo>
                    <a:cubicBezTo>
                      <a:pt x="117" y="45"/>
                      <a:pt x="117" y="45"/>
                      <a:pt x="117" y="45"/>
                    </a:cubicBezTo>
                    <a:cubicBezTo>
                      <a:pt x="118" y="45"/>
                      <a:pt x="118" y="45"/>
                      <a:pt x="118" y="44"/>
                    </a:cubicBezTo>
                    <a:cubicBezTo>
                      <a:pt x="117" y="44"/>
                      <a:pt x="117" y="44"/>
                      <a:pt x="116" y="43"/>
                    </a:cubicBezTo>
                    <a:moveTo>
                      <a:pt x="104" y="43"/>
                    </a:moveTo>
                    <a:cubicBezTo>
                      <a:pt x="102" y="46"/>
                      <a:pt x="100" y="49"/>
                      <a:pt x="99" y="52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101" y="49"/>
                      <a:pt x="102" y="46"/>
                      <a:pt x="104" y="44"/>
                    </a:cubicBezTo>
                    <a:cubicBezTo>
                      <a:pt x="104" y="44"/>
                      <a:pt x="104" y="43"/>
                      <a:pt x="104" y="43"/>
                    </a:cubicBezTo>
                    <a:moveTo>
                      <a:pt x="122" y="43"/>
                    </a:moveTo>
                    <a:cubicBezTo>
                      <a:pt x="121" y="44"/>
                      <a:pt x="121" y="45"/>
                      <a:pt x="120" y="46"/>
                    </a:cubicBezTo>
                    <a:cubicBezTo>
                      <a:pt x="121" y="46"/>
                      <a:pt x="121" y="46"/>
                      <a:pt x="121" y="46"/>
                    </a:cubicBezTo>
                    <a:cubicBezTo>
                      <a:pt x="121" y="45"/>
                      <a:pt x="122" y="44"/>
                      <a:pt x="122" y="43"/>
                    </a:cubicBezTo>
                    <a:cubicBezTo>
                      <a:pt x="122" y="43"/>
                      <a:pt x="122" y="43"/>
                      <a:pt x="122" y="43"/>
                    </a:cubicBezTo>
                    <a:moveTo>
                      <a:pt x="123" y="43"/>
                    </a:moveTo>
                    <a:cubicBezTo>
                      <a:pt x="123" y="43"/>
                      <a:pt x="123" y="43"/>
                      <a:pt x="122" y="43"/>
                    </a:cubicBezTo>
                    <a:cubicBezTo>
                      <a:pt x="124" y="44"/>
                      <a:pt x="125" y="45"/>
                      <a:pt x="126" y="45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5" y="44"/>
                      <a:pt x="124" y="43"/>
                      <a:pt x="123" y="43"/>
                    </a:cubicBezTo>
                    <a:moveTo>
                      <a:pt x="121" y="43"/>
                    </a:moveTo>
                    <a:cubicBezTo>
                      <a:pt x="120" y="43"/>
                      <a:pt x="120" y="44"/>
                      <a:pt x="119" y="45"/>
                    </a:cubicBezTo>
                    <a:cubicBezTo>
                      <a:pt x="119" y="45"/>
                      <a:pt x="120" y="45"/>
                      <a:pt x="120" y="45"/>
                    </a:cubicBezTo>
                    <a:cubicBezTo>
                      <a:pt x="120" y="45"/>
                      <a:pt x="121" y="44"/>
                      <a:pt x="121" y="43"/>
                    </a:cubicBezTo>
                    <a:cubicBezTo>
                      <a:pt x="121" y="43"/>
                      <a:pt x="121" y="43"/>
                      <a:pt x="121" y="43"/>
                    </a:cubicBezTo>
                    <a:moveTo>
                      <a:pt x="122" y="42"/>
                    </a:moveTo>
                    <a:cubicBezTo>
                      <a:pt x="122" y="43"/>
                      <a:pt x="122" y="43"/>
                      <a:pt x="122" y="43"/>
                    </a:cubicBezTo>
                    <a:cubicBezTo>
                      <a:pt x="122" y="43"/>
                      <a:pt x="122" y="43"/>
                      <a:pt x="122" y="43"/>
                    </a:cubicBezTo>
                    <a:cubicBezTo>
                      <a:pt x="122" y="43"/>
                      <a:pt x="123" y="43"/>
                      <a:pt x="123" y="43"/>
                    </a:cubicBezTo>
                    <a:cubicBezTo>
                      <a:pt x="123" y="43"/>
                      <a:pt x="123" y="43"/>
                      <a:pt x="122" y="42"/>
                    </a:cubicBezTo>
                    <a:moveTo>
                      <a:pt x="120" y="42"/>
                    </a:moveTo>
                    <a:cubicBezTo>
                      <a:pt x="119" y="43"/>
                      <a:pt x="119" y="44"/>
                      <a:pt x="118" y="44"/>
                    </a:cubicBezTo>
                    <a:cubicBezTo>
                      <a:pt x="118" y="45"/>
                      <a:pt x="119" y="45"/>
                      <a:pt x="119" y="45"/>
                    </a:cubicBezTo>
                    <a:cubicBezTo>
                      <a:pt x="119" y="44"/>
                      <a:pt x="120" y="43"/>
                      <a:pt x="120" y="42"/>
                    </a:cubicBezTo>
                    <a:cubicBezTo>
                      <a:pt x="120" y="42"/>
                      <a:pt x="120" y="42"/>
                      <a:pt x="120" y="42"/>
                    </a:cubicBezTo>
                    <a:moveTo>
                      <a:pt x="121" y="42"/>
                    </a:moveTo>
                    <a:cubicBezTo>
                      <a:pt x="121" y="42"/>
                      <a:pt x="121" y="42"/>
                      <a:pt x="121" y="42"/>
                    </a:cubicBezTo>
                    <a:cubicBezTo>
                      <a:pt x="121" y="43"/>
                      <a:pt x="121" y="43"/>
                      <a:pt x="121" y="43"/>
                    </a:cubicBezTo>
                    <a:cubicBezTo>
                      <a:pt x="122" y="43"/>
                      <a:pt x="122" y="42"/>
                      <a:pt x="122" y="42"/>
                    </a:cubicBezTo>
                    <a:cubicBezTo>
                      <a:pt x="122" y="42"/>
                      <a:pt x="121" y="42"/>
                      <a:pt x="121" y="42"/>
                    </a:cubicBezTo>
                    <a:moveTo>
                      <a:pt x="120" y="41"/>
                    </a:moveTo>
                    <a:cubicBezTo>
                      <a:pt x="120" y="41"/>
                      <a:pt x="120" y="42"/>
                      <a:pt x="120" y="42"/>
                    </a:cubicBezTo>
                    <a:cubicBezTo>
                      <a:pt x="120" y="42"/>
                      <a:pt x="120" y="42"/>
                      <a:pt x="120" y="42"/>
                    </a:cubicBezTo>
                    <a:cubicBezTo>
                      <a:pt x="120" y="42"/>
                      <a:pt x="121" y="42"/>
                      <a:pt x="121" y="41"/>
                    </a:cubicBezTo>
                    <a:cubicBezTo>
                      <a:pt x="121" y="41"/>
                      <a:pt x="120" y="41"/>
                      <a:pt x="120" y="41"/>
                    </a:cubicBezTo>
                    <a:moveTo>
                      <a:pt x="118" y="41"/>
                    </a:moveTo>
                    <a:cubicBezTo>
                      <a:pt x="117" y="42"/>
                      <a:pt x="117" y="43"/>
                      <a:pt x="116" y="43"/>
                    </a:cubicBezTo>
                    <a:cubicBezTo>
                      <a:pt x="117" y="44"/>
                      <a:pt x="117" y="44"/>
                      <a:pt x="118" y="44"/>
                    </a:cubicBezTo>
                    <a:cubicBezTo>
                      <a:pt x="118" y="43"/>
                      <a:pt x="119" y="43"/>
                      <a:pt x="119" y="42"/>
                    </a:cubicBezTo>
                    <a:cubicBezTo>
                      <a:pt x="119" y="42"/>
                      <a:pt x="118" y="41"/>
                      <a:pt x="118" y="41"/>
                    </a:cubicBezTo>
                    <a:moveTo>
                      <a:pt x="106" y="40"/>
                    </a:moveTo>
                    <a:cubicBezTo>
                      <a:pt x="106" y="41"/>
                      <a:pt x="106" y="41"/>
                      <a:pt x="106" y="41"/>
                    </a:cubicBezTo>
                    <a:cubicBezTo>
                      <a:pt x="107" y="42"/>
                      <a:pt x="109" y="43"/>
                      <a:pt x="110" y="44"/>
                    </a:cubicBezTo>
                    <a:cubicBezTo>
                      <a:pt x="110" y="43"/>
                      <a:pt x="110" y="43"/>
                      <a:pt x="110" y="43"/>
                    </a:cubicBezTo>
                    <a:cubicBezTo>
                      <a:pt x="109" y="42"/>
                      <a:pt x="108" y="41"/>
                      <a:pt x="106" y="40"/>
                    </a:cubicBezTo>
                    <a:moveTo>
                      <a:pt x="118" y="40"/>
                    </a:moveTo>
                    <a:cubicBezTo>
                      <a:pt x="118" y="40"/>
                      <a:pt x="118" y="41"/>
                      <a:pt x="118" y="41"/>
                    </a:cubicBezTo>
                    <a:cubicBezTo>
                      <a:pt x="118" y="41"/>
                      <a:pt x="119" y="41"/>
                      <a:pt x="119" y="42"/>
                    </a:cubicBezTo>
                    <a:cubicBezTo>
                      <a:pt x="120" y="41"/>
                      <a:pt x="120" y="41"/>
                      <a:pt x="120" y="41"/>
                    </a:cubicBezTo>
                    <a:cubicBezTo>
                      <a:pt x="119" y="41"/>
                      <a:pt x="119" y="40"/>
                      <a:pt x="118" y="40"/>
                    </a:cubicBezTo>
                    <a:moveTo>
                      <a:pt x="124" y="40"/>
                    </a:moveTo>
                    <a:cubicBezTo>
                      <a:pt x="124" y="41"/>
                      <a:pt x="123" y="42"/>
                      <a:pt x="123" y="43"/>
                    </a:cubicBezTo>
                    <a:cubicBezTo>
                      <a:pt x="124" y="43"/>
                      <a:pt x="125" y="44"/>
                      <a:pt x="126" y="44"/>
                    </a:cubicBezTo>
                    <a:cubicBezTo>
                      <a:pt x="127" y="44"/>
                      <a:pt x="127" y="43"/>
                      <a:pt x="127" y="42"/>
                    </a:cubicBezTo>
                    <a:cubicBezTo>
                      <a:pt x="126" y="41"/>
                      <a:pt x="125" y="41"/>
                      <a:pt x="124" y="40"/>
                    </a:cubicBezTo>
                    <a:moveTo>
                      <a:pt x="106" y="40"/>
                    </a:moveTo>
                    <a:cubicBezTo>
                      <a:pt x="105" y="40"/>
                      <a:pt x="105" y="40"/>
                      <a:pt x="105" y="41"/>
                    </a:cubicBezTo>
                    <a:cubicBezTo>
                      <a:pt x="105" y="41"/>
                      <a:pt x="105" y="41"/>
                      <a:pt x="106" y="41"/>
                    </a:cubicBezTo>
                    <a:cubicBezTo>
                      <a:pt x="106" y="41"/>
                      <a:pt x="106" y="41"/>
                      <a:pt x="106" y="40"/>
                    </a:cubicBezTo>
                    <a:cubicBezTo>
                      <a:pt x="106" y="40"/>
                      <a:pt x="106" y="40"/>
                      <a:pt x="106" y="40"/>
                    </a:cubicBezTo>
                    <a:moveTo>
                      <a:pt x="124" y="40"/>
                    </a:moveTo>
                    <a:cubicBezTo>
                      <a:pt x="124" y="41"/>
                      <a:pt x="123" y="41"/>
                      <a:pt x="123" y="42"/>
                    </a:cubicBezTo>
                    <a:cubicBezTo>
                      <a:pt x="123" y="42"/>
                      <a:pt x="123" y="42"/>
                      <a:pt x="123" y="42"/>
                    </a:cubicBezTo>
                    <a:cubicBezTo>
                      <a:pt x="123" y="42"/>
                      <a:pt x="124" y="41"/>
                      <a:pt x="124" y="40"/>
                    </a:cubicBezTo>
                    <a:cubicBezTo>
                      <a:pt x="124" y="40"/>
                      <a:pt x="124" y="40"/>
                      <a:pt x="124" y="40"/>
                    </a:cubicBezTo>
                    <a:moveTo>
                      <a:pt x="123" y="39"/>
                    </a:moveTo>
                    <a:cubicBezTo>
                      <a:pt x="122" y="40"/>
                      <a:pt x="122" y="41"/>
                      <a:pt x="121" y="42"/>
                    </a:cubicBezTo>
                    <a:cubicBezTo>
                      <a:pt x="122" y="42"/>
                      <a:pt x="122" y="42"/>
                      <a:pt x="122" y="42"/>
                    </a:cubicBezTo>
                    <a:cubicBezTo>
                      <a:pt x="122" y="41"/>
                      <a:pt x="123" y="40"/>
                      <a:pt x="123" y="39"/>
                    </a:cubicBezTo>
                    <a:cubicBezTo>
                      <a:pt x="123" y="39"/>
                      <a:pt x="123" y="39"/>
                      <a:pt x="123" y="39"/>
                    </a:cubicBezTo>
                    <a:moveTo>
                      <a:pt x="122" y="39"/>
                    </a:moveTo>
                    <a:cubicBezTo>
                      <a:pt x="121" y="39"/>
                      <a:pt x="121" y="40"/>
                      <a:pt x="120" y="41"/>
                    </a:cubicBezTo>
                    <a:cubicBezTo>
                      <a:pt x="121" y="41"/>
                      <a:pt x="121" y="41"/>
                      <a:pt x="121" y="41"/>
                    </a:cubicBezTo>
                    <a:cubicBezTo>
                      <a:pt x="121" y="40"/>
                      <a:pt x="122" y="40"/>
                      <a:pt x="122" y="39"/>
                    </a:cubicBezTo>
                    <a:cubicBezTo>
                      <a:pt x="122" y="39"/>
                      <a:pt x="122" y="39"/>
                      <a:pt x="122" y="39"/>
                    </a:cubicBezTo>
                    <a:moveTo>
                      <a:pt x="107" y="38"/>
                    </a:moveTo>
                    <a:cubicBezTo>
                      <a:pt x="107" y="39"/>
                      <a:pt x="107" y="39"/>
                      <a:pt x="107" y="39"/>
                    </a:cubicBezTo>
                    <a:cubicBezTo>
                      <a:pt x="109" y="40"/>
                      <a:pt x="110" y="41"/>
                      <a:pt x="111" y="41"/>
                    </a:cubicBezTo>
                    <a:cubicBezTo>
                      <a:pt x="111" y="41"/>
                      <a:pt x="112" y="41"/>
                      <a:pt x="112" y="41"/>
                    </a:cubicBez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9"/>
                      <a:pt x="109" y="39"/>
                      <a:pt x="109" y="39"/>
                    </a:cubicBezTo>
                    <a:cubicBezTo>
                      <a:pt x="109" y="39"/>
                      <a:pt x="108" y="39"/>
                      <a:pt x="107" y="38"/>
                    </a:cubicBezTo>
                    <a:moveTo>
                      <a:pt x="107" y="38"/>
                    </a:move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9"/>
                      <a:pt x="107" y="39"/>
                    </a:cubicBezTo>
                    <a:cubicBezTo>
                      <a:pt x="107" y="39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moveTo>
                      <a:pt x="120" y="37"/>
                    </a:moveTo>
                    <a:cubicBezTo>
                      <a:pt x="119" y="38"/>
                      <a:pt x="119" y="39"/>
                      <a:pt x="118" y="40"/>
                    </a:cubicBezTo>
                    <a:cubicBezTo>
                      <a:pt x="119" y="40"/>
                      <a:pt x="119" y="40"/>
                      <a:pt x="120" y="41"/>
                    </a:cubicBezTo>
                    <a:cubicBezTo>
                      <a:pt x="121" y="40"/>
                      <a:pt x="121" y="39"/>
                      <a:pt x="122" y="38"/>
                    </a:cubicBezTo>
                    <a:cubicBezTo>
                      <a:pt x="121" y="38"/>
                      <a:pt x="120" y="38"/>
                      <a:pt x="120" y="37"/>
                    </a:cubicBezTo>
                    <a:moveTo>
                      <a:pt x="127" y="36"/>
                    </a:moveTo>
                    <a:cubicBezTo>
                      <a:pt x="126" y="37"/>
                      <a:pt x="125" y="39"/>
                      <a:pt x="124" y="40"/>
                    </a:cubicBezTo>
                    <a:cubicBezTo>
                      <a:pt x="125" y="41"/>
                      <a:pt x="127" y="41"/>
                      <a:pt x="128" y="42"/>
                    </a:cubicBezTo>
                    <a:cubicBezTo>
                      <a:pt x="128" y="41"/>
                      <a:pt x="129" y="39"/>
                      <a:pt x="130" y="38"/>
                    </a:cubicBezTo>
                    <a:cubicBezTo>
                      <a:pt x="129" y="38"/>
                      <a:pt x="128" y="37"/>
                      <a:pt x="127" y="36"/>
                    </a:cubicBezTo>
                    <a:cubicBezTo>
                      <a:pt x="127" y="37"/>
                      <a:pt x="127" y="37"/>
                      <a:pt x="127" y="38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moveTo>
                      <a:pt x="126" y="36"/>
                    </a:moveTo>
                    <a:cubicBezTo>
                      <a:pt x="126" y="37"/>
                      <a:pt x="125" y="38"/>
                      <a:pt x="124" y="40"/>
                    </a:cubicBezTo>
                    <a:cubicBezTo>
                      <a:pt x="124" y="40"/>
                      <a:pt x="124" y="40"/>
                      <a:pt x="124" y="40"/>
                    </a:cubicBezTo>
                    <a:cubicBezTo>
                      <a:pt x="125" y="39"/>
                      <a:pt x="126" y="37"/>
                      <a:pt x="127" y="36"/>
                    </a:cubicBezTo>
                    <a:cubicBezTo>
                      <a:pt x="127" y="36"/>
                      <a:pt x="126" y="36"/>
                      <a:pt x="126" y="36"/>
                    </a:cubicBezTo>
                    <a:moveTo>
                      <a:pt x="109" y="36"/>
                    </a:moveTo>
                    <a:cubicBezTo>
                      <a:pt x="108" y="37"/>
                      <a:pt x="108" y="37"/>
                      <a:pt x="107" y="38"/>
                    </a:cubicBezTo>
                    <a:cubicBezTo>
                      <a:pt x="109" y="39"/>
                      <a:pt x="110" y="40"/>
                      <a:pt x="112" y="41"/>
                    </a:cubicBezTo>
                    <a:cubicBezTo>
                      <a:pt x="112" y="40"/>
                      <a:pt x="113" y="39"/>
                      <a:pt x="113" y="38"/>
                    </a:cubicBezTo>
                    <a:cubicBezTo>
                      <a:pt x="112" y="37"/>
                      <a:pt x="110" y="37"/>
                      <a:pt x="109" y="36"/>
                    </a:cubicBezTo>
                    <a:moveTo>
                      <a:pt x="108" y="35"/>
                    </a:moveTo>
                    <a:cubicBezTo>
                      <a:pt x="108" y="36"/>
                      <a:pt x="107" y="37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8" y="37"/>
                      <a:pt x="108" y="37"/>
                      <a:pt x="109" y="36"/>
                    </a:cubicBezTo>
                    <a:cubicBezTo>
                      <a:pt x="109" y="36"/>
                      <a:pt x="108" y="36"/>
                      <a:pt x="108" y="35"/>
                    </a:cubicBezTo>
                    <a:moveTo>
                      <a:pt x="125" y="35"/>
                    </a:moveTo>
                    <a:cubicBezTo>
                      <a:pt x="124" y="36"/>
                      <a:pt x="124" y="38"/>
                      <a:pt x="123" y="39"/>
                    </a:cubicBezTo>
                    <a:cubicBezTo>
                      <a:pt x="123" y="39"/>
                      <a:pt x="123" y="39"/>
                      <a:pt x="123" y="39"/>
                    </a:cubicBezTo>
                    <a:cubicBezTo>
                      <a:pt x="124" y="38"/>
                      <a:pt x="125" y="37"/>
                      <a:pt x="126" y="36"/>
                    </a:cubicBezTo>
                    <a:cubicBezTo>
                      <a:pt x="126" y="35"/>
                      <a:pt x="125" y="35"/>
                      <a:pt x="125" y="35"/>
                    </a:cubicBezTo>
                    <a:moveTo>
                      <a:pt x="109" y="35"/>
                    </a:moveTo>
                    <a:cubicBezTo>
                      <a:pt x="109" y="35"/>
                      <a:pt x="109" y="35"/>
                      <a:pt x="109" y="36"/>
                    </a:cubicBezTo>
                    <a:cubicBezTo>
                      <a:pt x="110" y="36"/>
                      <a:pt x="112" y="37"/>
                      <a:pt x="113" y="38"/>
                    </a:cubicBezTo>
                    <a:cubicBezTo>
                      <a:pt x="113" y="38"/>
                      <a:pt x="114" y="38"/>
                      <a:pt x="114" y="37"/>
                    </a:cubicBezTo>
                    <a:cubicBezTo>
                      <a:pt x="112" y="36"/>
                      <a:pt x="111" y="36"/>
                      <a:pt x="109" y="35"/>
                    </a:cubicBezTo>
                    <a:moveTo>
                      <a:pt x="124" y="35"/>
                    </a:moveTo>
                    <a:cubicBezTo>
                      <a:pt x="124" y="36"/>
                      <a:pt x="123" y="37"/>
                      <a:pt x="122" y="38"/>
                    </a:cubicBezTo>
                    <a:cubicBezTo>
                      <a:pt x="122" y="39"/>
                      <a:pt x="122" y="39"/>
                      <a:pt x="122" y="39"/>
                    </a:cubicBezTo>
                    <a:cubicBezTo>
                      <a:pt x="123" y="37"/>
                      <a:pt x="124" y="36"/>
                      <a:pt x="125" y="35"/>
                    </a:cubicBezTo>
                    <a:cubicBezTo>
                      <a:pt x="125" y="35"/>
                      <a:pt x="124" y="35"/>
                      <a:pt x="124" y="35"/>
                    </a:cubicBezTo>
                    <a:moveTo>
                      <a:pt x="109" y="34"/>
                    </a:moveTo>
                    <a:cubicBezTo>
                      <a:pt x="109" y="35"/>
                      <a:pt x="109" y="35"/>
                      <a:pt x="108" y="35"/>
                    </a:cubicBezTo>
                    <a:cubicBezTo>
                      <a:pt x="109" y="35"/>
                      <a:pt x="109" y="35"/>
                      <a:pt x="109" y="36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4"/>
                    </a:cubicBezTo>
                    <a:moveTo>
                      <a:pt x="122" y="33"/>
                    </a:moveTo>
                    <a:cubicBezTo>
                      <a:pt x="122" y="35"/>
                      <a:pt x="121" y="36"/>
                      <a:pt x="120" y="37"/>
                    </a:cubicBezTo>
                    <a:cubicBezTo>
                      <a:pt x="121" y="38"/>
                      <a:pt x="121" y="38"/>
                      <a:pt x="122" y="38"/>
                    </a:cubicBezTo>
                    <a:cubicBezTo>
                      <a:pt x="122" y="37"/>
                      <a:pt x="123" y="36"/>
                      <a:pt x="124" y="34"/>
                    </a:cubicBezTo>
                    <a:cubicBezTo>
                      <a:pt x="123" y="34"/>
                      <a:pt x="123" y="34"/>
                      <a:pt x="122" y="33"/>
                    </a:cubicBezTo>
                    <a:moveTo>
                      <a:pt x="111" y="32"/>
                    </a:moveTo>
                    <a:cubicBezTo>
                      <a:pt x="111" y="33"/>
                      <a:pt x="110" y="34"/>
                      <a:pt x="110" y="35"/>
                    </a:cubicBezTo>
                    <a:cubicBezTo>
                      <a:pt x="111" y="35"/>
                      <a:pt x="112" y="36"/>
                      <a:pt x="114" y="37"/>
                    </a:cubicBezTo>
                    <a:cubicBezTo>
                      <a:pt x="114" y="36"/>
                      <a:pt x="115" y="35"/>
                      <a:pt x="115" y="35"/>
                    </a:cubicBezTo>
                    <a:cubicBezTo>
                      <a:pt x="114" y="34"/>
                      <a:pt x="113" y="33"/>
                      <a:pt x="111" y="32"/>
                    </a:cubicBezTo>
                    <a:moveTo>
                      <a:pt x="111" y="32"/>
                    </a:moveTo>
                    <a:cubicBezTo>
                      <a:pt x="110" y="32"/>
                      <a:pt x="110" y="33"/>
                      <a:pt x="109" y="34"/>
                    </a:cubicBezTo>
                    <a:cubicBezTo>
                      <a:pt x="109" y="34"/>
                      <a:pt x="109" y="34"/>
                      <a:pt x="110" y="35"/>
                    </a:cubicBezTo>
                    <a:cubicBezTo>
                      <a:pt x="110" y="34"/>
                      <a:pt x="111" y="33"/>
                      <a:pt x="111" y="32"/>
                    </a:cubicBezTo>
                    <a:cubicBezTo>
                      <a:pt x="111" y="32"/>
                      <a:pt x="111" y="32"/>
                      <a:pt x="111" y="32"/>
                    </a:cubicBezTo>
                    <a:moveTo>
                      <a:pt x="130" y="31"/>
                    </a:moveTo>
                    <a:cubicBezTo>
                      <a:pt x="129" y="33"/>
                      <a:pt x="128" y="35"/>
                      <a:pt x="127" y="36"/>
                    </a:cubicBezTo>
                    <a:cubicBezTo>
                      <a:pt x="128" y="37"/>
                      <a:pt x="129" y="37"/>
                      <a:pt x="130" y="38"/>
                    </a:cubicBezTo>
                    <a:cubicBezTo>
                      <a:pt x="131" y="36"/>
                      <a:pt x="132" y="34"/>
                      <a:pt x="133" y="33"/>
                    </a:cubicBezTo>
                    <a:cubicBezTo>
                      <a:pt x="132" y="32"/>
                      <a:pt x="132" y="32"/>
                      <a:pt x="131" y="32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1" y="33"/>
                      <a:pt x="130" y="33"/>
                      <a:pt x="130" y="33"/>
                    </a:cubicBezTo>
                    <a:cubicBezTo>
                      <a:pt x="130" y="33"/>
                      <a:pt x="131" y="32"/>
                      <a:pt x="131" y="32"/>
                    </a:cubicBezTo>
                    <a:cubicBezTo>
                      <a:pt x="131" y="31"/>
                      <a:pt x="131" y="31"/>
                      <a:pt x="130" y="31"/>
                    </a:cubicBezTo>
                    <a:moveTo>
                      <a:pt x="130" y="31"/>
                    </a:moveTo>
                    <a:cubicBezTo>
                      <a:pt x="129" y="32"/>
                      <a:pt x="128" y="34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7" y="35"/>
                      <a:pt x="127" y="35"/>
                      <a:pt x="128" y="35"/>
                    </a:cubicBezTo>
                    <a:cubicBezTo>
                      <a:pt x="127" y="35"/>
                      <a:pt x="127" y="35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30" y="31"/>
                      <a:pt x="130" y="31"/>
                      <a:pt x="130" y="31"/>
                    </a:cubicBezTo>
                    <a:cubicBezTo>
                      <a:pt x="130" y="31"/>
                      <a:pt x="130" y="31"/>
                      <a:pt x="130" y="31"/>
                    </a:cubicBezTo>
                    <a:moveTo>
                      <a:pt x="128" y="30"/>
                    </a:moveTo>
                    <a:cubicBezTo>
                      <a:pt x="127" y="32"/>
                      <a:pt x="126" y="33"/>
                      <a:pt x="125" y="35"/>
                    </a:cubicBezTo>
                    <a:cubicBezTo>
                      <a:pt x="125" y="35"/>
                      <a:pt x="126" y="35"/>
                      <a:pt x="126" y="35"/>
                    </a:cubicBezTo>
                    <a:cubicBezTo>
                      <a:pt x="127" y="34"/>
                      <a:pt x="128" y="32"/>
                      <a:pt x="129" y="30"/>
                    </a:cubicBezTo>
                    <a:cubicBezTo>
                      <a:pt x="129" y="30"/>
                      <a:pt x="129" y="30"/>
                      <a:pt x="128" y="30"/>
                    </a:cubicBezTo>
                    <a:moveTo>
                      <a:pt x="127" y="29"/>
                    </a:moveTo>
                    <a:cubicBezTo>
                      <a:pt x="126" y="31"/>
                      <a:pt x="125" y="33"/>
                      <a:pt x="124" y="34"/>
                    </a:cubicBezTo>
                    <a:cubicBezTo>
                      <a:pt x="125" y="34"/>
                      <a:pt x="125" y="35"/>
                      <a:pt x="125" y="35"/>
                    </a:cubicBezTo>
                    <a:cubicBezTo>
                      <a:pt x="126" y="33"/>
                      <a:pt x="127" y="31"/>
                      <a:pt x="128" y="30"/>
                    </a:cubicBezTo>
                    <a:cubicBezTo>
                      <a:pt x="128" y="29"/>
                      <a:pt x="128" y="29"/>
                      <a:pt x="127" y="29"/>
                    </a:cubicBezTo>
                    <a:moveTo>
                      <a:pt x="133" y="29"/>
                    </a:moveTo>
                    <a:cubicBezTo>
                      <a:pt x="131" y="31"/>
                      <a:pt x="131" y="31"/>
                      <a:pt x="131" y="31"/>
                    </a:cubicBezTo>
                    <a:cubicBezTo>
                      <a:pt x="132" y="32"/>
                      <a:pt x="133" y="32"/>
                      <a:pt x="133" y="32"/>
                    </a:cubicBezTo>
                    <a:cubicBezTo>
                      <a:pt x="134" y="32"/>
                      <a:pt x="134" y="31"/>
                      <a:pt x="135" y="30"/>
                    </a:cubicBezTo>
                    <a:cubicBezTo>
                      <a:pt x="134" y="29"/>
                      <a:pt x="134" y="29"/>
                      <a:pt x="133" y="29"/>
                    </a:cubicBezTo>
                    <a:moveTo>
                      <a:pt x="132" y="28"/>
                    </a:moveTo>
                    <a:cubicBezTo>
                      <a:pt x="132" y="29"/>
                      <a:pt x="131" y="30"/>
                      <a:pt x="131" y="31"/>
                    </a:cubicBezTo>
                    <a:cubicBezTo>
                      <a:pt x="131" y="31"/>
                      <a:pt x="131" y="31"/>
                      <a:pt x="131" y="31"/>
                    </a:cubicBezTo>
                    <a:cubicBezTo>
                      <a:pt x="132" y="30"/>
                      <a:pt x="132" y="29"/>
                      <a:pt x="133" y="29"/>
                    </a:cubicBezTo>
                    <a:cubicBezTo>
                      <a:pt x="133" y="28"/>
                      <a:pt x="132" y="28"/>
                      <a:pt x="132" y="28"/>
                    </a:cubicBezTo>
                    <a:moveTo>
                      <a:pt x="126" y="28"/>
                    </a:moveTo>
                    <a:cubicBezTo>
                      <a:pt x="125" y="30"/>
                      <a:pt x="123" y="32"/>
                      <a:pt x="122" y="33"/>
                    </a:cubicBezTo>
                    <a:cubicBezTo>
                      <a:pt x="123" y="34"/>
                      <a:pt x="123" y="34"/>
                      <a:pt x="124" y="34"/>
                    </a:cubicBezTo>
                    <a:cubicBezTo>
                      <a:pt x="125" y="32"/>
                      <a:pt x="126" y="31"/>
                      <a:pt x="127" y="29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5" y="31"/>
                      <a:pt x="124" y="33"/>
                      <a:pt x="124" y="33"/>
                    </a:cubicBezTo>
                    <a:cubicBezTo>
                      <a:pt x="124" y="33"/>
                      <a:pt x="125" y="31"/>
                      <a:pt x="126" y="29"/>
                    </a:cubicBezTo>
                    <a:cubicBezTo>
                      <a:pt x="126" y="28"/>
                      <a:pt x="126" y="28"/>
                      <a:pt x="126" y="28"/>
                    </a:cubicBezTo>
                    <a:moveTo>
                      <a:pt x="133" y="28"/>
                    </a:moveTo>
                    <a:cubicBezTo>
                      <a:pt x="133" y="28"/>
                      <a:pt x="133" y="28"/>
                      <a:pt x="133" y="28"/>
                    </a:cubicBezTo>
                    <a:cubicBezTo>
                      <a:pt x="134" y="29"/>
                      <a:pt x="134" y="29"/>
                      <a:pt x="135" y="29"/>
                    </a:cubicBezTo>
                    <a:cubicBezTo>
                      <a:pt x="135" y="29"/>
                      <a:pt x="135" y="29"/>
                      <a:pt x="135" y="29"/>
                    </a:cubicBezTo>
                    <a:cubicBezTo>
                      <a:pt x="135" y="29"/>
                      <a:pt x="134" y="28"/>
                      <a:pt x="133" y="28"/>
                    </a:cubicBezTo>
                    <a:moveTo>
                      <a:pt x="131" y="28"/>
                    </a:moveTo>
                    <a:cubicBezTo>
                      <a:pt x="131" y="29"/>
                      <a:pt x="130" y="29"/>
                      <a:pt x="130" y="30"/>
                    </a:cubicBezTo>
                    <a:cubicBezTo>
                      <a:pt x="130" y="30"/>
                      <a:pt x="130" y="31"/>
                      <a:pt x="130" y="31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2" y="28"/>
                      <a:pt x="132" y="28"/>
                      <a:pt x="131" y="28"/>
                    </a:cubicBezTo>
                    <a:moveTo>
                      <a:pt x="113" y="28"/>
                    </a:moveTo>
                    <a:cubicBezTo>
                      <a:pt x="112" y="29"/>
                      <a:pt x="111" y="30"/>
                      <a:pt x="111" y="32"/>
                    </a:cubicBezTo>
                    <a:cubicBezTo>
                      <a:pt x="111" y="32"/>
                      <a:pt x="111" y="32"/>
                      <a:pt x="111" y="32"/>
                    </a:cubicBezTo>
                    <a:cubicBezTo>
                      <a:pt x="112" y="31"/>
                      <a:pt x="113" y="30"/>
                      <a:pt x="113" y="28"/>
                    </a:cubicBezTo>
                    <a:cubicBezTo>
                      <a:pt x="113" y="29"/>
                      <a:pt x="112" y="31"/>
                      <a:pt x="111" y="32"/>
                    </a:cubicBezTo>
                    <a:cubicBezTo>
                      <a:pt x="113" y="33"/>
                      <a:pt x="114" y="34"/>
                      <a:pt x="115" y="35"/>
                    </a:cubicBezTo>
                    <a:cubicBezTo>
                      <a:pt x="116" y="33"/>
                      <a:pt x="117" y="32"/>
                      <a:pt x="118" y="31"/>
                    </a:cubicBezTo>
                    <a:cubicBezTo>
                      <a:pt x="116" y="30"/>
                      <a:pt x="115" y="29"/>
                      <a:pt x="113" y="28"/>
                    </a:cubicBezTo>
                    <a:moveTo>
                      <a:pt x="133" y="27"/>
                    </a:moveTo>
                    <a:cubicBezTo>
                      <a:pt x="133" y="28"/>
                      <a:pt x="132" y="28"/>
                      <a:pt x="132" y="28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8"/>
                      <a:pt x="133" y="28"/>
                      <a:pt x="133" y="27"/>
                    </a:cubicBezTo>
                    <a:moveTo>
                      <a:pt x="134" y="27"/>
                    </a:moveTo>
                    <a:cubicBezTo>
                      <a:pt x="134" y="27"/>
                      <a:pt x="134" y="27"/>
                      <a:pt x="134" y="27"/>
                    </a:cubicBezTo>
                    <a:cubicBezTo>
                      <a:pt x="135" y="27"/>
                      <a:pt x="135" y="28"/>
                      <a:pt x="136" y="28"/>
                    </a:cubicBezTo>
                    <a:cubicBezTo>
                      <a:pt x="136" y="28"/>
                      <a:pt x="136" y="28"/>
                      <a:pt x="136" y="28"/>
                    </a:cubicBezTo>
                    <a:cubicBezTo>
                      <a:pt x="135" y="28"/>
                      <a:pt x="135" y="27"/>
                      <a:pt x="134" y="27"/>
                    </a:cubicBezTo>
                    <a:moveTo>
                      <a:pt x="132" y="27"/>
                    </a:move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7"/>
                      <a:pt x="132" y="28"/>
                      <a:pt x="132" y="28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moveTo>
                      <a:pt x="130" y="27"/>
                    </a:moveTo>
                    <a:cubicBezTo>
                      <a:pt x="130" y="28"/>
                      <a:pt x="129" y="29"/>
                      <a:pt x="129" y="30"/>
                    </a:cubicBezTo>
                    <a:cubicBezTo>
                      <a:pt x="129" y="30"/>
                      <a:pt x="129" y="30"/>
                      <a:pt x="129" y="30"/>
                    </a:cubicBezTo>
                    <a:cubicBezTo>
                      <a:pt x="130" y="29"/>
                      <a:pt x="130" y="28"/>
                      <a:pt x="131" y="27"/>
                    </a:cubicBezTo>
                    <a:cubicBezTo>
                      <a:pt x="131" y="27"/>
                      <a:pt x="130" y="27"/>
                      <a:pt x="130" y="27"/>
                    </a:cubicBezTo>
                    <a:moveTo>
                      <a:pt x="133" y="27"/>
                    </a:moveTo>
                    <a:cubicBezTo>
                      <a:pt x="133" y="27"/>
                      <a:pt x="133" y="27"/>
                      <a:pt x="133" y="27"/>
                    </a:cubicBezTo>
                    <a:cubicBezTo>
                      <a:pt x="133" y="27"/>
                      <a:pt x="134" y="27"/>
                      <a:pt x="134" y="27"/>
                    </a:cubicBezTo>
                    <a:cubicBezTo>
                      <a:pt x="134" y="27"/>
                      <a:pt x="134" y="27"/>
                      <a:pt x="134" y="27"/>
                    </a:cubicBezTo>
                    <a:cubicBezTo>
                      <a:pt x="134" y="27"/>
                      <a:pt x="133" y="27"/>
                      <a:pt x="133" y="27"/>
                    </a:cubicBezTo>
                    <a:moveTo>
                      <a:pt x="129" y="26"/>
                    </a:moveTo>
                    <a:cubicBezTo>
                      <a:pt x="129" y="27"/>
                      <a:pt x="128" y="28"/>
                      <a:pt x="128" y="29"/>
                    </a:cubicBezTo>
                    <a:cubicBezTo>
                      <a:pt x="128" y="29"/>
                      <a:pt x="128" y="29"/>
                      <a:pt x="128" y="29"/>
                    </a:cubicBezTo>
                    <a:cubicBezTo>
                      <a:pt x="129" y="28"/>
                      <a:pt x="129" y="27"/>
                      <a:pt x="130" y="27"/>
                    </a:cubicBezTo>
                    <a:cubicBezTo>
                      <a:pt x="129" y="27"/>
                      <a:pt x="129" y="26"/>
                      <a:pt x="129" y="26"/>
                    </a:cubicBezTo>
                    <a:moveTo>
                      <a:pt x="131" y="26"/>
                    </a:moveTo>
                    <a:cubicBezTo>
                      <a:pt x="130" y="26"/>
                      <a:pt x="130" y="26"/>
                      <a:pt x="130" y="26"/>
                    </a:cubicBezTo>
                    <a:cubicBezTo>
                      <a:pt x="131" y="27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1" y="27"/>
                    </a:cubicBezTo>
                    <a:cubicBezTo>
                      <a:pt x="131" y="26"/>
                      <a:pt x="131" y="26"/>
                      <a:pt x="131" y="26"/>
                    </a:cubicBezTo>
                    <a:moveTo>
                      <a:pt x="133" y="26"/>
                    </a:moveTo>
                    <a:cubicBezTo>
                      <a:pt x="133" y="26"/>
                      <a:pt x="133" y="26"/>
                      <a:pt x="133" y="26"/>
                    </a:cubicBezTo>
                    <a:cubicBezTo>
                      <a:pt x="133" y="26"/>
                      <a:pt x="133" y="26"/>
                      <a:pt x="133" y="26"/>
                    </a:cubicBezTo>
                    <a:cubicBezTo>
                      <a:pt x="133" y="26"/>
                      <a:pt x="133" y="26"/>
                      <a:pt x="133" y="26"/>
                    </a:cubicBezTo>
                    <a:moveTo>
                      <a:pt x="132" y="26"/>
                    </a:moveTo>
                    <a:cubicBezTo>
                      <a:pt x="132" y="26"/>
                      <a:pt x="132" y="26"/>
                      <a:pt x="132" y="26"/>
                    </a:cubicBezTo>
                    <a:cubicBezTo>
                      <a:pt x="132" y="26"/>
                      <a:pt x="132" y="26"/>
                      <a:pt x="133" y="26"/>
                    </a:cubicBezTo>
                    <a:cubicBezTo>
                      <a:pt x="132" y="26"/>
                      <a:pt x="132" y="26"/>
                      <a:pt x="132" y="26"/>
                    </a:cubicBezTo>
                    <a:moveTo>
                      <a:pt x="128" y="26"/>
                    </a:moveTo>
                    <a:cubicBezTo>
                      <a:pt x="128" y="27"/>
                      <a:pt x="127" y="28"/>
                      <a:pt x="127" y="28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8" y="28"/>
                      <a:pt x="128" y="27"/>
                      <a:pt x="129" y="26"/>
                    </a:cubicBezTo>
                    <a:cubicBezTo>
                      <a:pt x="129" y="26"/>
                      <a:pt x="129" y="26"/>
                      <a:pt x="128" y="26"/>
                    </a:cubicBezTo>
                    <a:moveTo>
                      <a:pt x="130" y="26"/>
                    </a:moveTo>
                    <a:cubicBezTo>
                      <a:pt x="130" y="26"/>
                      <a:pt x="130" y="26"/>
                      <a:pt x="129" y="26"/>
                    </a:cubicBezTo>
                    <a:cubicBezTo>
                      <a:pt x="130" y="26"/>
                      <a:pt x="130" y="26"/>
                      <a:pt x="130" y="26"/>
                    </a:cubicBezTo>
                    <a:cubicBezTo>
                      <a:pt x="130" y="26"/>
                      <a:pt x="130" y="26"/>
                      <a:pt x="130" y="26"/>
                    </a:cubicBezTo>
                    <a:cubicBezTo>
                      <a:pt x="130" y="26"/>
                      <a:pt x="130" y="26"/>
                      <a:pt x="130" y="26"/>
                    </a:cubicBezTo>
                    <a:moveTo>
                      <a:pt x="131" y="25"/>
                    </a:moveTo>
                    <a:cubicBezTo>
                      <a:pt x="131" y="25"/>
                      <a:pt x="131" y="25"/>
                      <a:pt x="131" y="25"/>
                    </a:cubicBezTo>
                    <a:cubicBezTo>
                      <a:pt x="131" y="25"/>
                      <a:pt x="132" y="26"/>
                      <a:pt x="132" y="26"/>
                    </a:cubicBezTo>
                    <a:cubicBezTo>
                      <a:pt x="132" y="26"/>
                      <a:pt x="132" y="26"/>
                      <a:pt x="132" y="26"/>
                    </a:cubicBezTo>
                    <a:cubicBezTo>
                      <a:pt x="132" y="26"/>
                      <a:pt x="131" y="25"/>
                      <a:pt x="131" y="25"/>
                    </a:cubicBezTo>
                    <a:moveTo>
                      <a:pt x="127" y="25"/>
                    </a:moveTo>
                    <a:cubicBezTo>
                      <a:pt x="127" y="26"/>
                      <a:pt x="126" y="27"/>
                      <a:pt x="126" y="28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7" y="28"/>
                      <a:pt x="127" y="27"/>
                      <a:pt x="128" y="26"/>
                    </a:cubicBezTo>
                    <a:cubicBezTo>
                      <a:pt x="128" y="25"/>
                      <a:pt x="128" y="25"/>
                      <a:pt x="127" y="25"/>
                    </a:cubicBezTo>
                    <a:moveTo>
                      <a:pt x="129" y="25"/>
                    </a:moveTo>
                    <a:cubicBezTo>
                      <a:pt x="129" y="25"/>
                      <a:pt x="129" y="25"/>
                      <a:pt x="129" y="25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26"/>
                      <a:pt x="129" y="26"/>
                      <a:pt x="129" y="25"/>
                    </a:cubicBezTo>
                    <a:cubicBezTo>
                      <a:pt x="129" y="25"/>
                      <a:pt x="129" y="25"/>
                      <a:pt x="129" y="25"/>
                    </a:cubicBezTo>
                    <a:moveTo>
                      <a:pt x="130" y="25"/>
                    </a:moveTo>
                    <a:cubicBezTo>
                      <a:pt x="130" y="25"/>
                      <a:pt x="130" y="25"/>
                      <a:pt x="130" y="25"/>
                    </a:cubicBezTo>
                    <a:cubicBezTo>
                      <a:pt x="130" y="25"/>
                      <a:pt x="130" y="25"/>
                      <a:pt x="13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30" y="25"/>
                      <a:pt x="130" y="25"/>
                      <a:pt x="130" y="25"/>
                    </a:cubicBezTo>
                    <a:moveTo>
                      <a:pt x="128" y="24"/>
                    </a:move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4"/>
                    </a:cubicBezTo>
                    <a:moveTo>
                      <a:pt x="129" y="24"/>
                    </a:move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4"/>
                      <a:pt x="130" y="25"/>
                      <a:pt x="130" y="25"/>
                    </a:cubicBezTo>
                    <a:cubicBezTo>
                      <a:pt x="130" y="25"/>
                      <a:pt x="130" y="25"/>
                      <a:pt x="130" y="25"/>
                    </a:cubicBezTo>
                    <a:cubicBezTo>
                      <a:pt x="130" y="24"/>
                      <a:pt x="129" y="24"/>
                      <a:pt x="129" y="24"/>
                    </a:cubicBezTo>
                    <a:moveTo>
                      <a:pt x="128" y="24"/>
                    </a:moveTo>
                    <a:cubicBezTo>
                      <a:pt x="128" y="24"/>
                      <a:pt x="128" y="24"/>
                      <a:pt x="128" y="24"/>
                    </a:cubicBezTo>
                    <a:cubicBezTo>
                      <a:pt x="128" y="24"/>
                      <a:pt x="129" y="24"/>
                      <a:pt x="129" y="24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4"/>
                      <a:pt x="128" y="24"/>
                      <a:pt x="128" y="24"/>
                    </a:cubicBezTo>
                    <a:moveTo>
                      <a:pt x="116" y="22"/>
                    </a:moveTo>
                    <a:cubicBezTo>
                      <a:pt x="115" y="24"/>
                      <a:pt x="114" y="26"/>
                      <a:pt x="113" y="27"/>
                    </a:cubicBezTo>
                    <a:cubicBezTo>
                      <a:pt x="115" y="28"/>
                      <a:pt x="116" y="29"/>
                      <a:pt x="118" y="30"/>
                    </a:cubicBezTo>
                    <a:cubicBezTo>
                      <a:pt x="119" y="29"/>
                      <a:pt x="120" y="27"/>
                      <a:pt x="121" y="25"/>
                    </a:cubicBezTo>
                    <a:cubicBezTo>
                      <a:pt x="119" y="24"/>
                      <a:pt x="118" y="23"/>
                      <a:pt x="116" y="22"/>
                    </a:cubicBezTo>
                    <a:moveTo>
                      <a:pt x="116" y="22"/>
                    </a:moveTo>
                    <a:cubicBezTo>
                      <a:pt x="115" y="24"/>
                      <a:pt x="115" y="25"/>
                      <a:pt x="114" y="26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22"/>
                      <a:pt x="116" y="22"/>
                      <a:pt x="116" y="22"/>
                    </a:cubicBezTo>
                    <a:moveTo>
                      <a:pt x="138" y="20"/>
                    </a:moveTo>
                    <a:cubicBezTo>
                      <a:pt x="134" y="27"/>
                      <a:pt x="134" y="27"/>
                      <a:pt x="134" y="27"/>
                    </a:cubicBezTo>
                    <a:cubicBezTo>
                      <a:pt x="135" y="27"/>
                      <a:pt x="135" y="28"/>
                      <a:pt x="136" y="28"/>
                    </a:cubicBezTo>
                    <a:cubicBezTo>
                      <a:pt x="137" y="26"/>
                      <a:pt x="139" y="23"/>
                      <a:pt x="140" y="21"/>
                    </a:cubicBezTo>
                    <a:cubicBezTo>
                      <a:pt x="139" y="21"/>
                      <a:pt x="139" y="20"/>
                      <a:pt x="138" y="20"/>
                    </a:cubicBezTo>
                    <a:cubicBezTo>
                      <a:pt x="138" y="21"/>
                      <a:pt x="137" y="22"/>
                      <a:pt x="137" y="22"/>
                    </a:cubicBezTo>
                    <a:cubicBezTo>
                      <a:pt x="138" y="20"/>
                      <a:pt x="138" y="20"/>
                      <a:pt x="138" y="20"/>
                    </a:cubicBezTo>
                    <a:cubicBezTo>
                      <a:pt x="138" y="20"/>
                      <a:pt x="138" y="20"/>
                      <a:pt x="138" y="20"/>
                    </a:cubicBezTo>
                    <a:moveTo>
                      <a:pt x="137" y="19"/>
                    </a:moveTo>
                    <a:cubicBezTo>
                      <a:pt x="136" y="22"/>
                      <a:pt x="135" y="24"/>
                      <a:pt x="133" y="26"/>
                    </a:cubicBezTo>
                    <a:cubicBezTo>
                      <a:pt x="133" y="26"/>
                      <a:pt x="134" y="27"/>
                      <a:pt x="134" y="27"/>
                    </a:cubicBezTo>
                    <a:cubicBezTo>
                      <a:pt x="135" y="24"/>
                      <a:pt x="137" y="22"/>
                      <a:pt x="138" y="20"/>
                    </a:cubicBezTo>
                    <a:cubicBezTo>
                      <a:pt x="138" y="20"/>
                      <a:pt x="137" y="20"/>
                      <a:pt x="137" y="19"/>
                    </a:cubicBezTo>
                    <a:moveTo>
                      <a:pt x="139" y="19"/>
                    </a:moveTo>
                    <a:cubicBezTo>
                      <a:pt x="139" y="19"/>
                      <a:pt x="139" y="20"/>
                      <a:pt x="139" y="20"/>
                    </a:cubicBezTo>
                    <a:cubicBezTo>
                      <a:pt x="139" y="20"/>
                      <a:pt x="140" y="20"/>
                      <a:pt x="140" y="21"/>
                    </a:cubicBezTo>
                    <a:cubicBezTo>
                      <a:pt x="140" y="21"/>
                      <a:pt x="140" y="20"/>
                      <a:pt x="140" y="20"/>
                    </a:cubicBezTo>
                    <a:cubicBezTo>
                      <a:pt x="140" y="20"/>
                      <a:pt x="139" y="20"/>
                      <a:pt x="139" y="19"/>
                    </a:cubicBezTo>
                    <a:moveTo>
                      <a:pt x="118" y="19"/>
                    </a:moveTo>
                    <a:cubicBezTo>
                      <a:pt x="117" y="20"/>
                      <a:pt x="117" y="21"/>
                      <a:pt x="116" y="22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7" y="20"/>
                      <a:pt x="117" y="20"/>
                      <a:pt x="117" y="20"/>
                    </a:cubicBezTo>
                    <a:cubicBezTo>
                      <a:pt x="117" y="21"/>
                      <a:pt x="117" y="22"/>
                      <a:pt x="116" y="22"/>
                    </a:cubicBezTo>
                    <a:cubicBezTo>
                      <a:pt x="117" y="23"/>
                      <a:pt x="118" y="23"/>
                      <a:pt x="118" y="23"/>
                    </a:cubicBezTo>
                    <a:cubicBezTo>
                      <a:pt x="119" y="24"/>
                      <a:pt x="120" y="25"/>
                      <a:pt x="121" y="25"/>
                    </a:cubicBezTo>
                    <a:cubicBezTo>
                      <a:pt x="122" y="24"/>
                      <a:pt x="122" y="23"/>
                      <a:pt x="123" y="22"/>
                    </a:cubicBezTo>
                    <a:cubicBezTo>
                      <a:pt x="122" y="22"/>
                      <a:pt x="122" y="22"/>
                      <a:pt x="122" y="22"/>
                    </a:cubicBezTo>
                    <a:cubicBezTo>
                      <a:pt x="120" y="21"/>
                      <a:pt x="119" y="20"/>
                      <a:pt x="118" y="19"/>
                    </a:cubicBezTo>
                    <a:moveTo>
                      <a:pt x="139" y="19"/>
                    </a:moveTo>
                    <a:cubicBezTo>
                      <a:pt x="138" y="20"/>
                      <a:pt x="138" y="20"/>
                      <a:pt x="138" y="20"/>
                    </a:cubicBezTo>
                    <a:cubicBezTo>
                      <a:pt x="138" y="20"/>
                      <a:pt x="138" y="20"/>
                      <a:pt x="138" y="20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9"/>
                      <a:pt x="139" y="19"/>
                      <a:pt x="139" y="19"/>
                    </a:cubicBezTo>
                    <a:moveTo>
                      <a:pt x="137" y="19"/>
                    </a:moveTo>
                    <a:cubicBezTo>
                      <a:pt x="136" y="20"/>
                      <a:pt x="135" y="22"/>
                      <a:pt x="134" y="24"/>
                    </a:cubicBezTo>
                    <a:cubicBezTo>
                      <a:pt x="133" y="24"/>
                      <a:pt x="133" y="25"/>
                      <a:pt x="132" y="26"/>
                    </a:cubicBezTo>
                    <a:cubicBezTo>
                      <a:pt x="133" y="26"/>
                      <a:pt x="133" y="26"/>
                      <a:pt x="133" y="26"/>
                    </a:cubicBezTo>
                    <a:cubicBezTo>
                      <a:pt x="137" y="19"/>
                      <a:pt x="137" y="19"/>
                      <a:pt x="137" y="19"/>
                    </a:cubicBezTo>
                    <a:cubicBezTo>
                      <a:pt x="137" y="19"/>
                      <a:pt x="137" y="19"/>
                      <a:pt x="137" y="19"/>
                    </a:cubicBezTo>
                    <a:moveTo>
                      <a:pt x="118" y="19"/>
                    </a:moveTo>
                    <a:cubicBezTo>
                      <a:pt x="118" y="19"/>
                      <a:pt x="118" y="19"/>
                      <a:pt x="118" y="19"/>
                    </a:cubicBezTo>
                    <a:cubicBezTo>
                      <a:pt x="120" y="20"/>
                      <a:pt x="121" y="21"/>
                      <a:pt x="123" y="22"/>
                    </a:cubicBezTo>
                    <a:cubicBezTo>
                      <a:pt x="123" y="22"/>
                      <a:pt x="123" y="22"/>
                      <a:pt x="123" y="22"/>
                    </a:cubicBezTo>
                    <a:cubicBezTo>
                      <a:pt x="121" y="21"/>
                      <a:pt x="120" y="20"/>
                      <a:pt x="118" y="19"/>
                    </a:cubicBezTo>
                    <a:moveTo>
                      <a:pt x="138" y="19"/>
                    </a:moveTo>
                    <a:cubicBezTo>
                      <a:pt x="138" y="19"/>
                      <a:pt x="138" y="19"/>
                      <a:pt x="137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moveTo>
                      <a:pt x="137" y="18"/>
                    </a:moveTo>
                    <a:cubicBezTo>
                      <a:pt x="137" y="18"/>
                      <a:pt x="137" y="18"/>
                      <a:pt x="137" y="19"/>
                    </a:cubicBezTo>
                    <a:cubicBezTo>
                      <a:pt x="137" y="19"/>
                      <a:pt x="137" y="19"/>
                      <a:pt x="137" y="19"/>
                    </a:cubicBezTo>
                    <a:cubicBezTo>
                      <a:pt x="137" y="19"/>
                      <a:pt x="137" y="19"/>
                      <a:pt x="137" y="18"/>
                    </a:cubicBezTo>
                    <a:cubicBezTo>
                      <a:pt x="137" y="18"/>
                      <a:pt x="137" y="18"/>
                      <a:pt x="137" y="18"/>
                    </a:cubicBezTo>
                    <a:moveTo>
                      <a:pt x="135" y="18"/>
                    </a:moveTo>
                    <a:cubicBezTo>
                      <a:pt x="134" y="21"/>
                      <a:pt x="133" y="23"/>
                      <a:pt x="131" y="25"/>
                    </a:cubicBezTo>
                    <a:cubicBezTo>
                      <a:pt x="131" y="25"/>
                      <a:pt x="132" y="25"/>
                      <a:pt x="132" y="26"/>
                    </a:cubicBezTo>
                    <a:cubicBezTo>
                      <a:pt x="133" y="23"/>
                      <a:pt x="135" y="21"/>
                      <a:pt x="136" y="19"/>
                    </a:cubicBezTo>
                    <a:cubicBezTo>
                      <a:pt x="136" y="18"/>
                      <a:pt x="136" y="18"/>
                      <a:pt x="135" y="18"/>
                    </a:cubicBezTo>
                    <a:moveTo>
                      <a:pt x="135" y="18"/>
                    </a:moveTo>
                    <a:cubicBezTo>
                      <a:pt x="133" y="20"/>
                      <a:pt x="132" y="22"/>
                      <a:pt x="130" y="25"/>
                    </a:cubicBezTo>
                    <a:cubicBezTo>
                      <a:pt x="130" y="25"/>
                      <a:pt x="131" y="25"/>
                      <a:pt x="131" y="25"/>
                    </a:cubicBezTo>
                    <a:cubicBezTo>
                      <a:pt x="132" y="23"/>
                      <a:pt x="133" y="20"/>
                      <a:pt x="135" y="18"/>
                    </a:cubicBezTo>
                    <a:cubicBezTo>
                      <a:pt x="135" y="18"/>
                      <a:pt x="135" y="18"/>
                      <a:pt x="135" y="18"/>
                    </a:cubicBezTo>
                    <a:moveTo>
                      <a:pt x="136" y="18"/>
                    </a:move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moveTo>
                      <a:pt x="134" y="17"/>
                    </a:moveTo>
                    <a:cubicBezTo>
                      <a:pt x="132" y="20"/>
                      <a:pt x="131" y="22"/>
                      <a:pt x="129" y="24"/>
                    </a:cubicBezTo>
                    <a:cubicBezTo>
                      <a:pt x="130" y="24"/>
                      <a:pt x="130" y="24"/>
                      <a:pt x="130" y="24"/>
                    </a:cubicBezTo>
                    <a:cubicBezTo>
                      <a:pt x="131" y="22"/>
                      <a:pt x="133" y="20"/>
                      <a:pt x="134" y="17"/>
                    </a:cubicBezTo>
                    <a:cubicBezTo>
                      <a:pt x="134" y="17"/>
                      <a:pt x="134" y="17"/>
                      <a:pt x="134" y="17"/>
                    </a:cubicBezTo>
                    <a:moveTo>
                      <a:pt x="135" y="17"/>
                    </a:moveTo>
                    <a:cubicBezTo>
                      <a:pt x="135" y="17"/>
                      <a:pt x="135" y="17"/>
                      <a:pt x="135" y="17"/>
                    </a:cubicBezTo>
                    <a:cubicBezTo>
                      <a:pt x="135" y="17"/>
                      <a:pt x="135" y="17"/>
                      <a:pt x="135" y="18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35" y="17"/>
                      <a:pt x="135" y="17"/>
                      <a:pt x="135" y="17"/>
                    </a:cubicBezTo>
                    <a:moveTo>
                      <a:pt x="134" y="17"/>
                    </a:moveTo>
                    <a:cubicBezTo>
                      <a:pt x="134" y="17"/>
                      <a:pt x="134" y="17"/>
                      <a:pt x="134" y="17"/>
                    </a:cubicBezTo>
                    <a:cubicBezTo>
                      <a:pt x="134" y="17"/>
                      <a:pt x="134" y="17"/>
                      <a:pt x="134" y="17"/>
                    </a:cubicBezTo>
                    <a:cubicBezTo>
                      <a:pt x="134" y="17"/>
                      <a:pt x="134" y="17"/>
                      <a:pt x="135" y="17"/>
                    </a:cubicBezTo>
                    <a:cubicBezTo>
                      <a:pt x="134" y="17"/>
                      <a:pt x="134" y="17"/>
                      <a:pt x="134" y="17"/>
                    </a:cubicBezTo>
                    <a:moveTo>
                      <a:pt x="133" y="16"/>
                    </a:moveTo>
                    <a:cubicBezTo>
                      <a:pt x="131" y="19"/>
                      <a:pt x="130" y="21"/>
                      <a:pt x="128" y="23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30" y="22"/>
                      <a:pt x="132" y="20"/>
                      <a:pt x="133" y="17"/>
                    </a:cubicBezTo>
                    <a:cubicBezTo>
                      <a:pt x="133" y="17"/>
                      <a:pt x="133" y="17"/>
                      <a:pt x="133" y="16"/>
                    </a:cubicBezTo>
                    <a:moveTo>
                      <a:pt x="133" y="16"/>
                    </a:moveTo>
                    <a:cubicBezTo>
                      <a:pt x="133" y="16"/>
                      <a:pt x="133" y="16"/>
                      <a:pt x="133" y="16"/>
                    </a:cubicBezTo>
                    <a:cubicBezTo>
                      <a:pt x="133" y="16"/>
                      <a:pt x="133" y="16"/>
                      <a:pt x="133" y="16"/>
                    </a:cubicBezTo>
                    <a:cubicBezTo>
                      <a:pt x="133" y="16"/>
                      <a:pt x="133" y="16"/>
                      <a:pt x="134" y="16"/>
                    </a:cubicBezTo>
                    <a:cubicBezTo>
                      <a:pt x="133" y="16"/>
                      <a:pt x="133" y="16"/>
                      <a:pt x="133" y="16"/>
                    </a:cubicBezTo>
                    <a:moveTo>
                      <a:pt x="125" y="11"/>
                    </a:moveTo>
                    <a:cubicBezTo>
                      <a:pt x="126" y="12"/>
                      <a:pt x="127" y="12"/>
                      <a:pt x="128" y="13"/>
                    </a:cubicBezTo>
                    <a:cubicBezTo>
                      <a:pt x="128" y="13"/>
                      <a:pt x="128" y="13"/>
                      <a:pt x="128" y="13"/>
                    </a:cubicBezTo>
                    <a:cubicBezTo>
                      <a:pt x="127" y="12"/>
                      <a:pt x="126" y="12"/>
                      <a:pt x="125" y="11"/>
                    </a:cubicBezTo>
                    <a:moveTo>
                      <a:pt x="123" y="11"/>
                    </a:moveTo>
                    <a:cubicBezTo>
                      <a:pt x="121" y="13"/>
                      <a:pt x="120" y="16"/>
                      <a:pt x="119" y="18"/>
                    </a:cubicBezTo>
                    <a:cubicBezTo>
                      <a:pt x="120" y="19"/>
                      <a:pt x="122" y="20"/>
                      <a:pt x="124" y="21"/>
                    </a:cubicBezTo>
                    <a:cubicBezTo>
                      <a:pt x="125" y="19"/>
                      <a:pt x="127" y="16"/>
                      <a:pt x="128" y="14"/>
                    </a:cubicBezTo>
                    <a:cubicBezTo>
                      <a:pt x="126" y="13"/>
                      <a:pt x="125" y="12"/>
                      <a:pt x="123" y="11"/>
                    </a:cubicBezTo>
                    <a:moveTo>
                      <a:pt x="123" y="10"/>
                    </a:moveTo>
                    <a:cubicBezTo>
                      <a:pt x="123" y="10"/>
                      <a:pt x="123" y="10"/>
                      <a:pt x="123" y="10"/>
                    </a:cubicBezTo>
                    <a:cubicBezTo>
                      <a:pt x="124" y="10"/>
                      <a:pt x="124" y="11"/>
                      <a:pt x="125" y="11"/>
                    </a:cubicBezTo>
                    <a:cubicBezTo>
                      <a:pt x="124" y="11"/>
                      <a:pt x="124" y="10"/>
                      <a:pt x="123" y="10"/>
                    </a:cubicBezTo>
                    <a:moveTo>
                      <a:pt x="144" y="10"/>
                    </a:moveTo>
                    <a:cubicBezTo>
                      <a:pt x="143" y="13"/>
                      <a:pt x="141" y="16"/>
                      <a:pt x="139" y="19"/>
                    </a:cubicBezTo>
                    <a:cubicBezTo>
                      <a:pt x="139" y="20"/>
                      <a:pt x="140" y="20"/>
                      <a:pt x="141" y="20"/>
                    </a:cubicBezTo>
                    <a:cubicBezTo>
                      <a:pt x="142" y="18"/>
                      <a:pt x="144" y="15"/>
                      <a:pt x="145" y="13"/>
                    </a:cubicBezTo>
                    <a:cubicBezTo>
                      <a:pt x="145" y="12"/>
                      <a:pt x="146" y="11"/>
                      <a:pt x="146" y="11"/>
                    </a:cubicBezTo>
                    <a:cubicBezTo>
                      <a:pt x="146" y="11"/>
                      <a:pt x="145" y="10"/>
                      <a:pt x="144" y="10"/>
                    </a:cubicBezTo>
                    <a:moveTo>
                      <a:pt x="144" y="10"/>
                    </a:move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44" y="10"/>
                      <a:pt x="144" y="10"/>
                      <a:pt x="144" y="10"/>
                    </a:cubicBezTo>
                    <a:cubicBezTo>
                      <a:pt x="144" y="10"/>
                      <a:pt x="144" y="10"/>
                      <a:pt x="144" y="10"/>
                    </a:cubicBezTo>
                    <a:moveTo>
                      <a:pt x="143" y="9"/>
                    </a:moveTo>
                    <a:cubicBezTo>
                      <a:pt x="141" y="12"/>
                      <a:pt x="140" y="15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40" y="16"/>
                      <a:pt x="142" y="13"/>
                      <a:pt x="144" y="9"/>
                    </a:cubicBezTo>
                    <a:cubicBezTo>
                      <a:pt x="144" y="9"/>
                      <a:pt x="143" y="9"/>
                      <a:pt x="143" y="9"/>
                    </a:cubicBezTo>
                    <a:moveTo>
                      <a:pt x="142" y="9"/>
                    </a:moveTo>
                    <a:cubicBezTo>
                      <a:pt x="141" y="12"/>
                      <a:pt x="139" y="15"/>
                      <a:pt x="137" y="18"/>
                    </a:cubicBezTo>
                    <a:cubicBezTo>
                      <a:pt x="137" y="18"/>
                      <a:pt x="137" y="18"/>
                      <a:pt x="137" y="18"/>
                    </a:cubicBezTo>
                    <a:cubicBezTo>
                      <a:pt x="139" y="15"/>
                      <a:pt x="141" y="12"/>
                      <a:pt x="143" y="9"/>
                    </a:cubicBezTo>
                    <a:cubicBezTo>
                      <a:pt x="143" y="9"/>
                      <a:pt x="143" y="9"/>
                      <a:pt x="143" y="9"/>
                    </a:cubicBezTo>
                    <a:cubicBezTo>
                      <a:pt x="142" y="10"/>
                      <a:pt x="141" y="12"/>
                      <a:pt x="140" y="14"/>
                    </a:cubicBezTo>
                    <a:cubicBezTo>
                      <a:pt x="143" y="9"/>
                      <a:pt x="143" y="9"/>
                      <a:pt x="143" y="9"/>
                    </a:cubicBezTo>
                    <a:cubicBezTo>
                      <a:pt x="143" y="9"/>
                      <a:pt x="142" y="9"/>
                      <a:pt x="142" y="9"/>
                    </a:cubicBezTo>
                    <a:moveTo>
                      <a:pt x="141" y="8"/>
                    </a:moveTo>
                    <a:cubicBezTo>
                      <a:pt x="140" y="10"/>
                      <a:pt x="139" y="12"/>
                      <a:pt x="137" y="15"/>
                    </a:cubicBezTo>
                    <a:cubicBezTo>
                      <a:pt x="137" y="16"/>
                      <a:pt x="136" y="17"/>
                      <a:pt x="136" y="17"/>
                    </a:cubicBezTo>
                    <a:cubicBezTo>
                      <a:pt x="136" y="18"/>
                      <a:pt x="136" y="18"/>
                      <a:pt x="137" y="18"/>
                    </a:cubicBezTo>
                    <a:cubicBezTo>
                      <a:pt x="138" y="15"/>
                      <a:pt x="140" y="12"/>
                      <a:pt x="142" y="8"/>
                    </a:cubicBezTo>
                    <a:cubicBezTo>
                      <a:pt x="142" y="8"/>
                      <a:pt x="142" y="8"/>
                      <a:pt x="141" y="8"/>
                    </a:cubicBezTo>
                    <a:moveTo>
                      <a:pt x="141" y="8"/>
                    </a:moveTo>
                    <a:cubicBezTo>
                      <a:pt x="139" y="11"/>
                      <a:pt x="137" y="14"/>
                      <a:pt x="135" y="17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37" y="14"/>
                      <a:pt x="139" y="11"/>
                      <a:pt x="141" y="8"/>
                    </a:cubicBezTo>
                    <a:cubicBezTo>
                      <a:pt x="141" y="8"/>
                      <a:pt x="141" y="8"/>
                      <a:pt x="141" y="8"/>
                    </a:cubicBezTo>
                    <a:moveTo>
                      <a:pt x="140" y="7"/>
                    </a:moveTo>
                    <a:cubicBezTo>
                      <a:pt x="139" y="9"/>
                      <a:pt x="138" y="10"/>
                      <a:pt x="137" y="12"/>
                    </a:cubicBezTo>
                    <a:cubicBezTo>
                      <a:pt x="136" y="13"/>
                      <a:pt x="135" y="15"/>
                      <a:pt x="134" y="16"/>
                    </a:cubicBezTo>
                    <a:cubicBezTo>
                      <a:pt x="134" y="17"/>
                      <a:pt x="134" y="17"/>
                      <a:pt x="135" y="17"/>
                    </a:cubicBezTo>
                    <a:cubicBezTo>
                      <a:pt x="137" y="13"/>
                      <a:pt x="139" y="10"/>
                      <a:pt x="140" y="7"/>
                    </a:cubicBezTo>
                    <a:cubicBezTo>
                      <a:pt x="140" y="7"/>
                      <a:pt x="140" y="7"/>
                      <a:pt x="140" y="7"/>
                    </a:cubicBezTo>
                    <a:moveTo>
                      <a:pt x="139" y="6"/>
                    </a:moveTo>
                    <a:cubicBezTo>
                      <a:pt x="138" y="7"/>
                      <a:pt x="138" y="8"/>
                      <a:pt x="137" y="8"/>
                    </a:cubicBezTo>
                    <a:cubicBezTo>
                      <a:pt x="137" y="9"/>
                      <a:pt x="137" y="9"/>
                      <a:pt x="136" y="10"/>
                    </a:cubicBezTo>
                    <a:cubicBezTo>
                      <a:pt x="136" y="10"/>
                      <a:pt x="136" y="10"/>
                      <a:pt x="136" y="10"/>
                    </a:cubicBezTo>
                    <a:cubicBezTo>
                      <a:pt x="135" y="12"/>
                      <a:pt x="134" y="14"/>
                      <a:pt x="133" y="16"/>
                    </a:cubicBezTo>
                    <a:cubicBezTo>
                      <a:pt x="133" y="16"/>
                      <a:pt x="133" y="16"/>
                      <a:pt x="134" y="16"/>
                    </a:cubicBezTo>
                    <a:cubicBezTo>
                      <a:pt x="135" y="13"/>
                      <a:pt x="137" y="10"/>
                      <a:pt x="139" y="7"/>
                    </a:cubicBezTo>
                    <a:cubicBezTo>
                      <a:pt x="139" y="7"/>
                      <a:pt x="139" y="6"/>
                      <a:pt x="139" y="6"/>
                    </a:cubicBezTo>
                    <a:moveTo>
                      <a:pt x="129" y="1"/>
                    </a:moveTo>
                    <a:cubicBezTo>
                      <a:pt x="127" y="4"/>
                      <a:pt x="125" y="7"/>
                      <a:pt x="123" y="10"/>
                    </a:cubicBezTo>
                    <a:cubicBezTo>
                      <a:pt x="125" y="11"/>
                      <a:pt x="127" y="12"/>
                      <a:pt x="128" y="13"/>
                    </a:cubicBezTo>
                    <a:cubicBezTo>
                      <a:pt x="130" y="10"/>
                      <a:pt x="132" y="7"/>
                      <a:pt x="134" y="4"/>
                    </a:cubicBezTo>
                    <a:cubicBezTo>
                      <a:pt x="132" y="3"/>
                      <a:pt x="131" y="2"/>
                      <a:pt x="129" y="1"/>
                    </a:cubicBezTo>
                    <a:moveTo>
                      <a:pt x="148" y="0"/>
                    </a:moveTo>
                    <a:cubicBezTo>
                      <a:pt x="147" y="2"/>
                      <a:pt x="147" y="3"/>
                      <a:pt x="146" y="4"/>
                    </a:cubicBezTo>
                    <a:cubicBezTo>
                      <a:pt x="146" y="4"/>
                      <a:pt x="146" y="4"/>
                      <a:pt x="146" y="4"/>
                    </a:cubicBezTo>
                    <a:cubicBezTo>
                      <a:pt x="147" y="3"/>
                      <a:pt x="147" y="2"/>
                      <a:pt x="148" y="1"/>
                    </a:cubicBezTo>
                    <a:cubicBezTo>
                      <a:pt x="148" y="1"/>
                      <a:pt x="148" y="1"/>
                      <a:pt x="148" y="0"/>
                    </a:cubicBezTo>
                    <a:moveTo>
                      <a:pt x="147" y="0"/>
                    </a:moveTo>
                    <a:cubicBezTo>
                      <a:pt x="147" y="1"/>
                      <a:pt x="146" y="2"/>
                      <a:pt x="145" y="3"/>
                    </a:cubicBezTo>
                    <a:cubicBezTo>
                      <a:pt x="145" y="3"/>
                      <a:pt x="145" y="3"/>
                      <a:pt x="145" y="3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147" y="0"/>
                      <a:pt x="147" y="0"/>
                      <a:pt x="1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0" name="Freeform 10086"/>
              <p:cNvSpPr>
                <a:spLocks/>
              </p:cNvSpPr>
              <p:nvPr/>
            </p:nvSpPr>
            <p:spPr bwMode="auto">
              <a:xfrm>
                <a:off x="-134" y="3618"/>
                <a:ext cx="4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1 h 2"/>
                  <a:gd name="T8" fmla="*/ 1 w 2"/>
                  <a:gd name="T9" fmla="*/ 1 h 2"/>
                  <a:gd name="T10" fmla="*/ 0 w 2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1" name="Freeform 10087"/>
              <p:cNvSpPr>
                <a:spLocks noEditPoints="1"/>
              </p:cNvSpPr>
              <p:nvPr/>
            </p:nvSpPr>
            <p:spPr bwMode="auto">
              <a:xfrm>
                <a:off x="-148" y="3540"/>
                <a:ext cx="42" cy="47"/>
              </a:xfrm>
              <a:custGeom>
                <a:avLst/>
                <a:gdLst>
                  <a:gd name="T0" fmla="*/ 14 w 18"/>
                  <a:gd name="T1" fmla="*/ 18 h 20"/>
                  <a:gd name="T2" fmla="*/ 17 w 18"/>
                  <a:gd name="T3" fmla="*/ 20 h 20"/>
                  <a:gd name="T4" fmla="*/ 15 w 18"/>
                  <a:gd name="T5" fmla="*/ 18 h 20"/>
                  <a:gd name="T6" fmla="*/ 13 w 18"/>
                  <a:gd name="T7" fmla="*/ 18 h 20"/>
                  <a:gd name="T8" fmla="*/ 14 w 18"/>
                  <a:gd name="T9" fmla="*/ 17 h 20"/>
                  <a:gd name="T10" fmla="*/ 13 w 18"/>
                  <a:gd name="T11" fmla="*/ 17 h 20"/>
                  <a:gd name="T12" fmla="*/ 13 w 18"/>
                  <a:gd name="T13" fmla="*/ 17 h 20"/>
                  <a:gd name="T14" fmla="*/ 13 w 18"/>
                  <a:gd name="T15" fmla="*/ 17 h 20"/>
                  <a:gd name="T16" fmla="*/ 12 w 18"/>
                  <a:gd name="T17" fmla="*/ 17 h 20"/>
                  <a:gd name="T18" fmla="*/ 13 w 18"/>
                  <a:gd name="T19" fmla="*/ 17 h 20"/>
                  <a:gd name="T20" fmla="*/ 12 w 18"/>
                  <a:gd name="T21" fmla="*/ 16 h 20"/>
                  <a:gd name="T22" fmla="*/ 12 w 18"/>
                  <a:gd name="T23" fmla="*/ 16 h 20"/>
                  <a:gd name="T24" fmla="*/ 12 w 18"/>
                  <a:gd name="T25" fmla="*/ 16 h 20"/>
                  <a:gd name="T26" fmla="*/ 10 w 18"/>
                  <a:gd name="T27" fmla="*/ 15 h 20"/>
                  <a:gd name="T28" fmla="*/ 11 w 18"/>
                  <a:gd name="T29" fmla="*/ 16 h 20"/>
                  <a:gd name="T30" fmla="*/ 10 w 18"/>
                  <a:gd name="T31" fmla="*/ 15 h 20"/>
                  <a:gd name="T32" fmla="*/ 1 w 18"/>
                  <a:gd name="T33" fmla="*/ 10 h 20"/>
                  <a:gd name="T34" fmla="*/ 5 w 18"/>
                  <a:gd name="T35" fmla="*/ 12 h 20"/>
                  <a:gd name="T36" fmla="*/ 1 w 18"/>
                  <a:gd name="T37" fmla="*/ 9 h 20"/>
                  <a:gd name="T38" fmla="*/ 1 w 18"/>
                  <a:gd name="T39" fmla="*/ 10 h 20"/>
                  <a:gd name="T40" fmla="*/ 1 w 18"/>
                  <a:gd name="T41" fmla="*/ 9 h 20"/>
                  <a:gd name="T42" fmla="*/ 18 w 18"/>
                  <a:gd name="T43" fmla="*/ 8 h 20"/>
                  <a:gd name="T44" fmla="*/ 18 w 18"/>
                  <a:gd name="T45" fmla="*/ 8 h 20"/>
                  <a:gd name="T46" fmla="*/ 17 w 18"/>
                  <a:gd name="T47" fmla="*/ 7 h 20"/>
                  <a:gd name="T48" fmla="*/ 17 w 18"/>
                  <a:gd name="T49" fmla="*/ 7 h 20"/>
                  <a:gd name="T50" fmla="*/ 15 w 18"/>
                  <a:gd name="T51" fmla="*/ 6 h 20"/>
                  <a:gd name="T52" fmla="*/ 16 w 18"/>
                  <a:gd name="T53" fmla="*/ 7 h 20"/>
                  <a:gd name="T54" fmla="*/ 15 w 18"/>
                  <a:gd name="T55" fmla="*/ 6 h 20"/>
                  <a:gd name="T56" fmla="*/ 6 w 18"/>
                  <a:gd name="T57" fmla="*/ 1 h 20"/>
                  <a:gd name="T58" fmla="*/ 10 w 18"/>
                  <a:gd name="T59" fmla="*/ 3 h 20"/>
                  <a:gd name="T60" fmla="*/ 6 w 18"/>
                  <a:gd name="T61" fmla="*/ 0 h 20"/>
                  <a:gd name="T62" fmla="*/ 6 w 18"/>
                  <a:gd name="T63" fmla="*/ 1 h 20"/>
                  <a:gd name="T64" fmla="*/ 6 w 18"/>
                  <a:gd name="T65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8" h="20">
                    <a:moveTo>
                      <a:pt x="15" y="18"/>
                    </a:moveTo>
                    <a:cubicBezTo>
                      <a:pt x="15" y="18"/>
                      <a:pt x="14" y="18"/>
                      <a:pt x="14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6" y="19"/>
                      <a:pt x="17" y="19"/>
                      <a:pt x="17" y="20"/>
                    </a:cubicBezTo>
                    <a:cubicBezTo>
                      <a:pt x="17" y="20"/>
                      <a:pt x="17" y="19"/>
                      <a:pt x="17" y="19"/>
                    </a:cubicBezTo>
                    <a:cubicBezTo>
                      <a:pt x="16" y="19"/>
                      <a:pt x="16" y="18"/>
                      <a:pt x="15" y="18"/>
                    </a:cubicBezTo>
                    <a:moveTo>
                      <a:pt x="14" y="17"/>
                    </a:moveTo>
                    <a:cubicBezTo>
                      <a:pt x="14" y="17"/>
                      <a:pt x="14" y="17"/>
                      <a:pt x="13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4" y="17"/>
                      <a:pt x="14" y="17"/>
                    </a:cubicBezTo>
                    <a:cubicBezTo>
                      <a:pt x="14" y="17"/>
                      <a:pt x="14" y="17"/>
                      <a:pt x="14" y="17"/>
                    </a:cubicBezTo>
                    <a:moveTo>
                      <a:pt x="13" y="17"/>
                    </a:move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moveTo>
                      <a:pt x="13" y="16"/>
                    </a:moveTo>
                    <a:cubicBezTo>
                      <a:pt x="12" y="16"/>
                      <a:pt x="12" y="17"/>
                      <a:pt x="12" y="17"/>
                    </a:cubicBezTo>
                    <a:cubicBezTo>
                      <a:pt x="12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6"/>
                      <a:pt x="13" y="16"/>
                    </a:cubicBezTo>
                    <a:moveTo>
                      <a:pt x="12" y="16"/>
                    </a:moveTo>
                    <a:cubicBezTo>
                      <a:pt x="12" y="16"/>
                      <a:pt x="12" y="16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moveTo>
                      <a:pt x="10" y="15"/>
                    </a:moveTo>
                    <a:cubicBezTo>
                      <a:pt x="10" y="15"/>
                      <a:pt x="10" y="15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5"/>
                    </a:cubicBezTo>
                    <a:cubicBezTo>
                      <a:pt x="11" y="15"/>
                      <a:pt x="10" y="15"/>
                      <a:pt x="10" y="15"/>
                    </a:cubicBezTo>
                    <a:moveTo>
                      <a:pt x="1" y="9"/>
                    </a:moveTo>
                    <a:cubicBezTo>
                      <a:pt x="1" y="9"/>
                      <a:pt x="1" y="10"/>
                      <a:pt x="1" y="10"/>
                    </a:cubicBezTo>
                    <a:cubicBezTo>
                      <a:pt x="2" y="11"/>
                      <a:pt x="4" y="11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4" y="11"/>
                      <a:pt x="3" y="10"/>
                      <a:pt x="1" y="9"/>
                    </a:cubicBezTo>
                    <a:moveTo>
                      <a:pt x="1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18" y="8"/>
                    </a:move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17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6"/>
                      <a:pt x="15" y="6"/>
                      <a:pt x="15" y="6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8" y="2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2" name="Freeform 10088"/>
              <p:cNvSpPr>
                <a:spLocks noEditPoints="1"/>
              </p:cNvSpPr>
              <p:nvPr/>
            </p:nvSpPr>
            <p:spPr bwMode="auto">
              <a:xfrm>
                <a:off x="-130" y="3528"/>
                <a:ext cx="12" cy="7"/>
              </a:xfrm>
              <a:custGeom>
                <a:avLst/>
                <a:gdLst>
                  <a:gd name="T0" fmla="*/ 1 w 5"/>
                  <a:gd name="T1" fmla="*/ 1 h 3"/>
                  <a:gd name="T2" fmla="*/ 1 w 5"/>
                  <a:gd name="T3" fmla="*/ 1 h 3"/>
                  <a:gd name="T4" fmla="*/ 5 w 5"/>
                  <a:gd name="T5" fmla="*/ 3 h 3"/>
                  <a:gd name="T6" fmla="*/ 5 w 5"/>
                  <a:gd name="T7" fmla="*/ 3 h 3"/>
                  <a:gd name="T8" fmla="*/ 1 w 5"/>
                  <a:gd name="T9" fmla="*/ 1 h 3"/>
                  <a:gd name="T10" fmla="*/ 1 w 5"/>
                  <a:gd name="T11" fmla="*/ 0 h 3"/>
                  <a:gd name="T12" fmla="*/ 0 w 5"/>
                  <a:gd name="T13" fmla="*/ 1 h 3"/>
                  <a:gd name="T14" fmla="*/ 1 w 5"/>
                  <a:gd name="T15" fmla="*/ 1 h 3"/>
                  <a:gd name="T16" fmla="*/ 1 w 5"/>
                  <a:gd name="T17" fmla="*/ 1 h 3"/>
                  <a:gd name="T18" fmla="*/ 1 w 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3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3" name="Freeform 10089"/>
              <p:cNvSpPr>
                <a:spLocks noEditPoints="1"/>
              </p:cNvSpPr>
              <p:nvPr/>
            </p:nvSpPr>
            <p:spPr bwMode="auto">
              <a:xfrm>
                <a:off x="-127" y="3528"/>
                <a:ext cx="40" cy="24"/>
              </a:xfrm>
              <a:custGeom>
                <a:avLst/>
                <a:gdLst>
                  <a:gd name="T0" fmla="*/ 14 w 17"/>
                  <a:gd name="T1" fmla="*/ 8 h 10"/>
                  <a:gd name="T2" fmla="*/ 14 w 17"/>
                  <a:gd name="T3" fmla="*/ 8 h 10"/>
                  <a:gd name="T4" fmla="*/ 17 w 17"/>
                  <a:gd name="T5" fmla="*/ 10 h 10"/>
                  <a:gd name="T6" fmla="*/ 17 w 17"/>
                  <a:gd name="T7" fmla="*/ 10 h 10"/>
                  <a:gd name="T8" fmla="*/ 14 w 17"/>
                  <a:gd name="T9" fmla="*/ 8 h 10"/>
                  <a:gd name="T10" fmla="*/ 13 w 17"/>
                  <a:gd name="T11" fmla="*/ 8 h 10"/>
                  <a:gd name="T12" fmla="*/ 13 w 17"/>
                  <a:gd name="T13" fmla="*/ 8 h 10"/>
                  <a:gd name="T14" fmla="*/ 14 w 17"/>
                  <a:gd name="T15" fmla="*/ 8 h 10"/>
                  <a:gd name="T16" fmla="*/ 14 w 17"/>
                  <a:gd name="T17" fmla="*/ 8 h 10"/>
                  <a:gd name="T18" fmla="*/ 13 w 17"/>
                  <a:gd name="T19" fmla="*/ 8 h 10"/>
                  <a:gd name="T20" fmla="*/ 12 w 17"/>
                  <a:gd name="T21" fmla="*/ 7 h 10"/>
                  <a:gd name="T22" fmla="*/ 12 w 17"/>
                  <a:gd name="T23" fmla="*/ 7 h 10"/>
                  <a:gd name="T24" fmla="*/ 13 w 17"/>
                  <a:gd name="T25" fmla="*/ 7 h 10"/>
                  <a:gd name="T26" fmla="*/ 13 w 17"/>
                  <a:gd name="T27" fmla="*/ 7 h 10"/>
                  <a:gd name="T28" fmla="*/ 12 w 17"/>
                  <a:gd name="T29" fmla="*/ 7 h 10"/>
                  <a:gd name="T30" fmla="*/ 11 w 17"/>
                  <a:gd name="T31" fmla="*/ 6 h 10"/>
                  <a:gd name="T32" fmla="*/ 11 w 17"/>
                  <a:gd name="T33" fmla="*/ 7 h 10"/>
                  <a:gd name="T34" fmla="*/ 12 w 17"/>
                  <a:gd name="T35" fmla="*/ 7 h 10"/>
                  <a:gd name="T36" fmla="*/ 12 w 17"/>
                  <a:gd name="T37" fmla="*/ 7 h 10"/>
                  <a:gd name="T38" fmla="*/ 11 w 17"/>
                  <a:gd name="T39" fmla="*/ 6 h 10"/>
                  <a:gd name="T40" fmla="*/ 9 w 17"/>
                  <a:gd name="T41" fmla="*/ 5 h 10"/>
                  <a:gd name="T42" fmla="*/ 9 w 17"/>
                  <a:gd name="T43" fmla="*/ 5 h 10"/>
                  <a:gd name="T44" fmla="*/ 11 w 17"/>
                  <a:gd name="T45" fmla="*/ 6 h 10"/>
                  <a:gd name="T46" fmla="*/ 11 w 17"/>
                  <a:gd name="T47" fmla="*/ 6 h 10"/>
                  <a:gd name="T48" fmla="*/ 9 w 17"/>
                  <a:gd name="T49" fmla="*/ 5 h 10"/>
                  <a:gd name="T50" fmla="*/ 0 w 17"/>
                  <a:gd name="T51" fmla="*/ 0 h 10"/>
                  <a:gd name="T52" fmla="*/ 0 w 17"/>
                  <a:gd name="T53" fmla="*/ 0 h 10"/>
                  <a:gd name="T54" fmla="*/ 2 w 17"/>
                  <a:gd name="T55" fmla="*/ 1 h 10"/>
                  <a:gd name="T56" fmla="*/ 5 w 17"/>
                  <a:gd name="T57" fmla="*/ 3 h 10"/>
                  <a:gd name="T58" fmla="*/ 5 w 17"/>
                  <a:gd name="T59" fmla="*/ 3 h 10"/>
                  <a:gd name="T60" fmla="*/ 0 w 17"/>
                  <a:gd name="T61" fmla="*/ 0 h 10"/>
                  <a:gd name="T62" fmla="*/ 0 w 17"/>
                  <a:gd name="T63" fmla="*/ 0 h 10"/>
                  <a:gd name="T64" fmla="*/ 0 w 17"/>
                  <a:gd name="T65" fmla="*/ 0 h 10"/>
                  <a:gd name="T66" fmla="*/ 0 w 17"/>
                  <a:gd name="T67" fmla="*/ 0 h 10"/>
                  <a:gd name="T68" fmla="*/ 0 w 17"/>
                  <a:gd name="T69" fmla="*/ 0 h 10"/>
                  <a:gd name="T70" fmla="*/ 0 w 17"/>
                  <a:gd name="T7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" h="10"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9"/>
                      <a:pt x="16" y="9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1" y="7"/>
                      <a:pt x="11" y="6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9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4" name="Freeform 10090"/>
              <p:cNvSpPr>
                <a:spLocks noEditPoints="1"/>
              </p:cNvSpPr>
              <p:nvPr/>
            </p:nvSpPr>
            <p:spPr bwMode="auto">
              <a:xfrm>
                <a:off x="-123" y="3514"/>
                <a:ext cx="45" cy="31"/>
              </a:xfrm>
              <a:custGeom>
                <a:avLst/>
                <a:gdLst>
                  <a:gd name="T0" fmla="*/ 14 w 19"/>
                  <a:gd name="T1" fmla="*/ 11 h 13"/>
                  <a:gd name="T2" fmla="*/ 17 w 19"/>
                  <a:gd name="T3" fmla="*/ 12 h 13"/>
                  <a:gd name="T4" fmla="*/ 14 w 19"/>
                  <a:gd name="T5" fmla="*/ 10 h 13"/>
                  <a:gd name="T6" fmla="*/ 14 w 19"/>
                  <a:gd name="T7" fmla="*/ 11 h 13"/>
                  <a:gd name="T8" fmla="*/ 14 w 19"/>
                  <a:gd name="T9" fmla="*/ 10 h 13"/>
                  <a:gd name="T10" fmla="*/ 12 w 19"/>
                  <a:gd name="T11" fmla="*/ 10 h 13"/>
                  <a:gd name="T12" fmla="*/ 13 w 19"/>
                  <a:gd name="T13" fmla="*/ 10 h 13"/>
                  <a:gd name="T14" fmla="*/ 11 w 19"/>
                  <a:gd name="T15" fmla="*/ 9 h 13"/>
                  <a:gd name="T16" fmla="*/ 12 w 19"/>
                  <a:gd name="T17" fmla="*/ 9 h 13"/>
                  <a:gd name="T18" fmla="*/ 11 w 19"/>
                  <a:gd name="T19" fmla="*/ 9 h 13"/>
                  <a:gd name="T20" fmla="*/ 15 w 19"/>
                  <a:gd name="T21" fmla="*/ 8 h 13"/>
                  <a:gd name="T22" fmla="*/ 19 w 19"/>
                  <a:gd name="T23" fmla="*/ 10 h 13"/>
                  <a:gd name="T24" fmla="*/ 9 w 19"/>
                  <a:gd name="T25" fmla="*/ 8 h 13"/>
                  <a:gd name="T26" fmla="*/ 11 w 19"/>
                  <a:gd name="T27" fmla="*/ 9 h 13"/>
                  <a:gd name="T28" fmla="*/ 9 w 19"/>
                  <a:gd name="T29" fmla="*/ 8 h 13"/>
                  <a:gd name="T30" fmla="*/ 15 w 19"/>
                  <a:gd name="T31" fmla="*/ 8 h 13"/>
                  <a:gd name="T32" fmla="*/ 15 w 19"/>
                  <a:gd name="T33" fmla="*/ 8 h 13"/>
                  <a:gd name="T34" fmla="*/ 14 w 19"/>
                  <a:gd name="T35" fmla="*/ 7 h 13"/>
                  <a:gd name="T36" fmla="*/ 14 w 19"/>
                  <a:gd name="T37" fmla="*/ 7 h 13"/>
                  <a:gd name="T38" fmla="*/ 14 w 19"/>
                  <a:gd name="T39" fmla="*/ 7 h 13"/>
                  <a:gd name="T40" fmla="*/ 13 w 19"/>
                  <a:gd name="T41" fmla="*/ 7 h 13"/>
                  <a:gd name="T42" fmla="*/ 13 w 19"/>
                  <a:gd name="T43" fmla="*/ 7 h 13"/>
                  <a:gd name="T44" fmla="*/ 11 w 19"/>
                  <a:gd name="T45" fmla="*/ 5 h 13"/>
                  <a:gd name="T46" fmla="*/ 13 w 19"/>
                  <a:gd name="T47" fmla="*/ 6 h 13"/>
                  <a:gd name="T48" fmla="*/ 11 w 19"/>
                  <a:gd name="T49" fmla="*/ 5 h 13"/>
                  <a:gd name="T50" fmla="*/ 0 w 19"/>
                  <a:gd name="T51" fmla="*/ 3 h 13"/>
                  <a:gd name="T52" fmla="*/ 5 w 19"/>
                  <a:gd name="T53" fmla="*/ 5 h 13"/>
                  <a:gd name="T54" fmla="*/ 0 w 19"/>
                  <a:gd name="T55" fmla="*/ 2 h 13"/>
                  <a:gd name="T56" fmla="*/ 0 w 19"/>
                  <a:gd name="T57" fmla="*/ 3 h 13"/>
                  <a:gd name="T58" fmla="*/ 0 w 19"/>
                  <a:gd name="T59" fmla="*/ 2 h 13"/>
                  <a:gd name="T60" fmla="*/ 2 w 19"/>
                  <a:gd name="T61" fmla="*/ 0 h 13"/>
                  <a:gd name="T62" fmla="*/ 6 w 19"/>
                  <a:gd name="T63" fmla="*/ 3 h 13"/>
                  <a:gd name="T64" fmla="*/ 2 w 19"/>
                  <a:gd name="T65" fmla="*/ 0 h 13"/>
                  <a:gd name="T66" fmla="*/ 2 w 19"/>
                  <a:gd name="T67" fmla="*/ 0 h 13"/>
                  <a:gd name="T68" fmla="*/ 2 w 19"/>
                  <a:gd name="T6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9" h="13">
                    <a:moveTo>
                      <a:pt x="14" y="11"/>
                    </a:move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1"/>
                      <a:pt x="16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5" y="11"/>
                      <a:pt x="14" y="11"/>
                    </a:cubicBezTo>
                    <a:moveTo>
                      <a:pt x="14" y="10"/>
                    </a:moveTo>
                    <a:cubicBezTo>
                      <a:pt x="14" y="10"/>
                      <a:pt x="13" y="10"/>
                      <a:pt x="13" y="10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1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7" y="9"/>
                      <a:pt x="18" y="10"/>
                    </a:cubicBezTo>
                    <a:cubicBezTo>
                      <a:pt x="18" y="10"/>
                      <a:pt x="19" y="10"/>
                      <a:pt x="19" y="10"/>
                    </a:cubicBezTo>
                    <a:cubicBezTo>
                      <a:pt x="18" y="9"/>
                      <a:pt x="16" y="9"/>
                      <a:pt x="15" y="8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0" y="8"/>
                      <a:pt x="10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0" y="8"/>
                      <a:pt x="10" y="8"/>
                      <a:pt x="9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4" y="7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6"/>
                      <a:pt x="11" y="5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2" y="4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5" name="Freeform 10091"/>
              <p:cNvSpPr>
                <a:spLocks noEditPoints="1"/>
              </p:cNvSpPr>
              <p:nvPr/>
            </p:nvSpPr>
            <p:spPr bwMode="auto">
              <a:xfrm>
                <a:off x="-113" y="3502"/>
                <a:ext cx="40" cy="26"/>
              </a:xfrm>
              <a:custGeom>
                <a:avLst/>
                <a:gdLst>
                  <a:gd name="T0" fmla="*/ 14 w 17"/>
                  <a:gd name="T1" fmla="*/ 9 h 11"/>
                  <a:gd name="T2" fmla="*/ 14 w 17"/>
                  <a:gd name="T3" fmla="*/ 9 h 11"/>
                  <a:gd name="T4" fmla="*/ 17 w 17"/>
                  <a:gd name="T5" fmla="*/ 11 h 11"/>
                  <a:gd name="T6" fmla="*/ 17 w 17"/>
                  <a:gd name="T7" fmla="*/ 11 h 11"/>
                  <a:gd name="T8" fmla="*/ 14 w 17"/>
                  <a:gd name="T9" fmla="*/ 9 h 11"/>
                  <a:gd name="T10" fmla="*/ 14 w 17"/>
                  <a:gd name="T11" fmla="*/ 9 h 11"/>
                  <a:gd name="T12" fmla="*/ 14 w 17"/>
                  <a:gd name="T13" fmla="*/ 9 h 11"/>
                  <a:gd name="T14" fmla="*/ 14 w 17"/>
                  <a:gd name="T15" fmla="*/ 9 h 11"/>
                  <a:gd name="T16" fmla="*/ 14 w 17"/>
                  <a:gd name="T17" fmla="*/ 9 h 11"/>
                  <a:gd name="T18" fmla="*/ 14 w 17"/>
                  <a:gd name="T19" fmla="*/ 9 h 11"/>
                  <a:gd name="T20" fmla="*/ 14 w 17"/>
                  <a:gd name="T21" fmla="*/ 9 h 11"/>
                  <a:gd name="T22" fmla="*/ 13 w 17"/>
                  <a:gd name="T23" fmla="*/ 9 h 11"/>
                  <a:gd name="T24" fmla="*/ 14 w 17"/>
                  <a:gd name="T25" fmla="*/ 9 h 11"/>
                  <a:gd name="T26" fmla="*/ 14 w 17"/>
                  <a:gd name="T27" fmla="*/ 9 h 11"/>
                  <a:gd name="T28" fmla="*/ 14 w 17"/>
                  <a:gd name="T29" fmla="*/ 9 h 11"/>
                  <a:gd name="T30" fmla="*/ 12 w 17"/>
                  <a:gd name="T31" fmla="*/ 8 h 11"/>
                  <a:gd name="T32" fmla="*/ 12 w 17"/>
                  <a:gd name="T33" fmla="*/ 8 h 11"/>
                  <a:gd name="T34" fmla="*/ 13 w 17"/>
                  <a:gd name="T35" fmla="*/ 9 h 11"/>
                  <a:gd name="T36" fmla="*/ 13 w 17"/>
                  <a:gd name="T37" fmla="*/ 8 h 11"/>
                  <a:gd name="T38" fmla="*/ 12 w 17"/>
                  <a:gd name="T39" fmla="*/ 8 h 11"/>
                  <a:gd name="T40" fmla="*/ 11 w 17"/>
                  <a:gd name="T41" fmla="*/ 7 h 11"/>
                  <a:gd name="T42" fmla="*/ 11 w 17"/>
                  <a:gd name="T43" fmla="*/ 8 h 11"/>
                  <a:gd name="T44" fmla="*/ 12 w 17"/>
                  <a:gd name="T45" fmla="*/ 8 h 11"/>
                  <a:gd name="T46" fmla="*/ 12 w 17"/>
                  <a:gd name="T47" fmla="*/ 8 h 11"/>
                  <a:gd name="T48" fmla="*/ 11 w 17"/>
                  <a:gd name="T49" fmla="*/ 7 h 11"/>
                  <a:gd name="T50" fmla="*/ 9 w 17"/>
                  <a:gd name="T51" fmla="*/ 6 h 11"/>
                  <a:gd name="T52" fmla="*/ 9 w 17"/>
                  <a:gd name="T53" fmla="*/ 6 h 11"/>
                  <a:gd name="T54" fmla="*/ 11 w 17"/>
                  <a:gd name="T55" fmla="*/ 7 h 11"/>
                  <a:gd name="T56" fmla="*/ 11 w 17"/>
                  <a:gd name="T57" fmla="*/ 7 h 11"/>
                  <a:gd name="T58" fmla="*/ 9 w 17"/>
                  <a:gd name="T59" fmla="*/ 6 h 11"/>
                  <a:gd name="T60" fmla="*/ 0 w 17"/>
                  <a:gd name="T61" fmla="*/ 0 h 11"/>
                  <a:gd name="T62" fmla="*/ 0 w 17"/>
                  <a:gd name="T63" fmla="*/ 1 h 11"/>
                  <a:gd name="T64" fmla="*/ 5 w 17"/>
                  <a:gd name="T65" fmla="*/ 4 h 11"/>
                  <a:gd name="T66" fmla="*/ 5 w 17"/>
                  <a:gd name="T67" fmla="*/ 3 h 11"/>
                  <a:gd name="T68" fmla="*/ 0 w 17"/>
                  <a:gd name="T6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" h="11"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10"/>
                      <a:pt x="16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6" y="10"/>
                      <a:pt x="15" y="10"/>
                      <a:pt x="14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4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3" y="8"/>
                      <a:pt x="13" y="9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moveTo>
                      <a:pt x="11" y="7"/>
                    </a:moveTo>
                    <a:cubicBezTo>
                      <a:pt x="11" y="7"/>
                      <a:pt x="11" y="8"/>
                      <a:pt x="11" y="8"/>
                    </a:cubicBezTo>
                    <a:cubicBezTo>
                      <a:pt x="11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7"/>
                      <a:pt x="11" y="7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7"/>
                      <a:pt x="10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7"/>
                      <a:pt x="10" y="7"/>
                      <a:pt x="9" y="6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6" name="Freeform 10092"/>
              <p:cNvSpPr>
                <a:spLocks noEditPoints="1"/>
              </p:cNvSpPr>
              <p:nvPr/>
            </p:nvSpPr>
            <p:spPr bwMode="auto">
              <a:xfrm>
                <a:off x="-125" y="3521"/>
                <a:ext cx="43" cy="24"/>
              </a:xfrm>
              <a:custGeom>
                <a:avLst/>
                <a:gdLst>
                  <a:gd name="T0" fmla="*/ 14 w 18"/>
                  <a:gd name="T1" fmla="*/ 8 h 10"/>
                  <a:gd name="T2" fmla="*/ 14 w 18"/>
                  <a:gd name="T3" fmla="*/ 9 h 10"/>
                  <a:gd name="T4" fmla="*/ 17 w 18"/>
                  <a:gd name="T5" fmla="*/ 10 h 10"/>
                  <a:gd name="T6" fmla="*/ 18 w 18"/>
                  <a:gd name="T7" fmla="*/ 10 h 10"/>
                  <a:gd name="T8" fmla="*/ 14 w 18"/>
                  <a:gd name="T9" fmla="*/ 8 h 10"/>
                  <a:gd name="T10" fmla="*/ 14 w 18"/>
                  <a:gd name="T11" fmla="*/ 8 h 10"/>
                  <a:gd name="T12" fmla="*/ 14 w 18"/>
                  <a:gd name="T13" fmla="*/ 8 h 10"/>
                  <a:gd name="T14" fmla="*/ 14 w 18"/>
                  <a:gd name="T15" fmla="*/ 8 h 10"/>
                  <a:gd name="T16" fmla="*/ 14 w 18"/>
                  <a:gd name="T17" fmla="*/ 8 h 10"/>
                  <a:gd name="T18" fmla="*/ 14 w 18"/>
                  <a:gd name="T19" fmla="*/ 8 h 10"/>
                  <a:gd name="T20" fmla="*/ 13 w 18"/>
                  <a:gd name="T21" fmla="*/ 7 h 10"/>
                  <a:gd name="T22" fmla="*/ 13 w 18"/>
                  <a:gd name="T23" fmla="*/ 8 h 10"/>
                  <a:gd name="T24" fmla="*/ 13 w 18"/>
                  <a:gd name="T25" fmla="*/ 8 h 10"/>
                  <a:gd name="T26" fmla="*/ 13 w 18"/>
                  <a:gd name="T27" fmla="*/ 8 h 10"/>
                  <a:gd name="T28" fmla="*/ 13 w 18"/>
                  <a:gd name="T29" fmla="*/ 7 h 10"/>
                  <a:gd name="T30" fmla="*/ 12 w 18"/>
                  <a:gd name="T31" fmla="*/ 7 h 10"/>
                  <a:gd name="T32" fmla="*/ 12 w 18"/>
                  <a:gd name="T33" fmla="*/ 7 h 10"/>
                  <a:gd name="T34" fmla="*/ 12 w 18"/>
                  <a:gd name="T35" fmla="*/ 7 h 10"/>
                  <a:gd name="T36" fmla="*/ 12 w 18"/>
                  <a:gd name="T37" fmla="*/ 7 h 10"/>
                  <a:gd name="T38" fmla="*/ 12 w 18"/>
                  <a:gd name="T39" fmla="*/ 7 h 10"/>
                  <a:gd name="T40" fmla="*/ 10 w 18"/>
                  <a:gd name="T41" fmla="*/ 6 h 10"/>
                  <a:gd name="T42" fmla="*/ 10 w 18"/>
                  <a:gd name="T43" fmla="*/ 6 h 10"/>
                  <a:gd name="T44" fmla="*/ 11 w 18"/>
                  <a:gd name="T45" fmla="*/ 7 h 10"/>
                  <a:gd name="T46" fmla="*/ 11 w 18"/>
                  <a:gd name="T47" fmla="*/ 7 h 10"/>
                  <a:gd name="T48" fmla="*/ 10 w 18"/>
                  <a:gd name="T49" fmla="*/ 6 h 10"/>
                  <a:gd name="T50" fmla="*/ 1 w 18"/>
                  <a:gd name="T51" fmla="*/ 1 h 10"/>
                  <a:gd name="T52" fmla="*/ 1 w 18"/>
                  <a:gd name="T53" fmla="*/ 1 h 10"/>
                  <a:gd name="T54" fmla="*/ 5 w 18"/>
                  <a:gd name="T55" fmla="*/ 3 h 10"/>
                  <a:gd name="T56" fmla="*/ 5 w 18"/>
                  <a:gd name="T57" fmla="*/ 3 h 10"/>
                  <a:gd name="T58" fmla="*/ 1 w 18"/>
                  <a:gd name="T59" fmla="*/ 1 h 10"/>
                  <a:gd name="T60" fmla="*/ 0 w 18"/>
                  <a:gd name="T61" fmla="*/ 0 h 10"/>
                  <a:gd name="T62" fmla="*/ 0 w 18"/>
                  <a:gd name="T63" fmla="*/ 0 h 10"/>
                  <a:gd name="T64" fmla="*/ 1 w 18"/>
                  <a:gd name="T65" fmla="*/ 1 h 10"/>
                  <a:gd name="T66" fmla="*/ 1 w 18"/>
                  <a:gd name="T67" fmla="*/ 1 h 10"/>
                  <a:gd name="T68" fmla="*/ 0 w 18"/>
                  <a:gd name="T6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" h="10">
                    <a:moveTo>
                      <a:pt x="14" y="8"/>
                    </a:moveTo>
                    <a:cubicBezTo>
                      <a:pt x="14" y="8"/>
                      <a:pt x="14" y="9"/>
                      <a:pt x="14" y="9"/>
                    </a:cubicBezTo>
                    <a:cubicBezTo>
                      <a:pt x="15" y="9"/>
                      <a:pt x="16" y="10"/>
                      <a:pt x="17" y="10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7" y="10"/>
                      <a:pt x="16" y="9"/>
                      <a:pt x="14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3" y="7"/>
                    </a:move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7" name="Freeform 10093"/>
              <p:cNvSpPr>
                <a:spLocks noEditPoints="1"/>
              </p:cNvSpPr>
              <p:nvPr/>
            </p:nvSpPr>
            <p:spPr bwMode="auto">
              <a:xfrm>
                <a:off x="-106" y="3483"/>
                <a:ext cx="45" cy="33"/>
              </a:xfrm>
              <a:custGeom>
                <a:avLst/>
                <a:gdLst>
                  <a:gd name="T0" fmla="*/ 15 w 19"/>
                  <a:gd name="T1" fmla="*/ 13 h 14"/>
                  <a:gd name="T2" fmla="*/ 17 w 19"/>
                  <a:gd name="T3" fmla="*/ 13 h 14"/>
                  <a:gd name="T4" fmla="*/ 15 w 19"/>
                  <a:gd name="T5" fmla="*/ 12 h 14"/>
                  <a:gd name="T6" fmla="*/ 15 w 19"/>
                  <a:gd name="T7" fmla="*/ 13 h 14"/>
                  <a:gd name="T8" fmla="*/ 15 w 19"/>
                  <a:gd name="T9" fmla="*/ 12 h 14"/>
                  <a:gd name="T10" fmla="*/ 14 w 19"/>
                  <a:gd name="T11" fmla="*/ 12 h 14"/>
                  <a:gd name="T12" fmla="*/ 14 w 19"/>
                  <a:gd name="T13" fmla="*/ 12 h 14"/>
                  <a:gd name="T14" fmla="*/ 13 w 19"/>
                  <a:gd name="T15" fmla="*/ 11 h 14"/>
                  <a:gd name="T16" fmla="*/ 13 w 19"/>
                  <a:gd name="T17" fmla="*/ 11 h 14"/>
                  <a:gd name="T18" fmla="*/ 13 w 19"/>
                  <a:gd name="T19" fmla="*/ 11 h 14"/>
                  <a:gd name="T20" fmla="*/ 11 w 19"/>
                  <a:gd name="T21" fmla="*/ 10 h 14"/>
                  <a:gd name="T22" fmla="*/ 12 w 19"/>
                  <a:gd name="T23" fmla="*/ 10 h 14"/>
                  <a:gd name="T24" fmla="*/ 11 w 19"/>
                  <a:gd name="T25" fmla="*/ 9 h 14"/>
                  <a:gd name="T26" fmla="*/ 11 w 19"/>
                  <a:gd name="T27" fmla="*/ 10 h 14"/>
                  <a:gd name="T28" fmla="*/ 11 w 19"/>
                  <a:gd name="T29" fmla="*/ 9 h 14"/>
                  <a:gd name="T30" fmla="*/ 17 w 19"/>
                  <a:gd name="T31" fmla="*/ 10 h 14"/>
                  <a:gd name="T32" fmla="*/ 19 w 19"/>
                  <a:gd name="T33" fmla="*/ 11 h 14"/>
                  <a:gd name="T34" fmla="*/ 17 w 19"/>
                  <a:gd name="T35" fmla="*/ 9 h 14"/>
                  <a:gd name="T36" fmla="*/ 19 w 19"/>
                  <a:gd name="T37" fmla="*/ 10 h 14"/>
                  <a:gd name="T38" fmla="*/ 17 w 19"/>
                  <a:gd name="T39" fmla="*/ 9 h 14"/>
                  <a:gd name="T40" fmla="*/ 16 w 19"/>
                  <a:gd name="T41" fmla="*/ 9 h 14"/>
                  <a:gd name="T42" fmla="*/ 17 w 19"/>
                  <a:gd name="T43" fmla="*/ 9 h 14"/>
                  <a:gd name="T44" fmla="*/ 10 w 19"/>
                  <a:gd name="T45" fmla="*/ 9 h 14"/>
                  <a:gd name="T46" fmla="*/ 10 w 19"/>
                  <a:gd name="T47" fmla="*/ 10 h 14"/>
                  <a:gd name="T48" fmla="*/ 10 w 19"/>
                  <a:gd name="T49" fmla="*/ 9 h 14"/>
                  <a:gd name="T50" fmla="*/ 16 w 19"/>
                  <a:gd name="T51" fmla="*/ 9 h 14"/>
                  <a:gd name="T52" fmla="*/ 17 w 19"/>
                  <a:gd name="T53" fmla="*/ 9 h 14"/>
                  <a:gd name="T54" fmla="*/ 15 w 19"/>
                  <a:gd name="T55" fmla="*/ 9 h 14"/>
                  <a:gd name="T56" fmla="*/ 16 w 19"/>
                  <a:gd name="T57" fmla="*/ 9 h 14"/>
                  <a:gd name="T58" fmla="*/ 15 w 19"/>
                  <a:gd name="T59" fmla="*/ 9 h 14"/>
                  <a:gd name="T60" fmla="*/ 16 w 19"/>
                  <a:gd name="T61" fmla="*/ 8 h 14"/>
                  <a:gd name="T62" fmla="*/ 16 w 19"/>
                  <a:gd name="T63" fmla="*/ 9 h 14"/>
                  <a:gd name="T64" fmla="*/ 14 w 19"/>
                  <a:gd name="T65" fmla="*/ 8 h 14"/>
                  <a:gd name="T66" fmla="*/ 15 w 19"/>
                  <a:gd name="T67" fmla="*/ 8 h 14"/>
                  <a:gd name="T68" fmla="*/ 14 w 19"/>
                  <a:gd name="T69" fmla="*/ 8 h 14"/>
                  <a:gd name="T70" fmla="*/ 14 w 19"/>
                  <a:gd name="T71" fmla="*/ 8 h 14"/>
                  <a:gd name="T72" fmla="*/ 15 w 19"/>
                  <a:gd name="T73" fmla="*/ 8 h 14"/>
                  <a:gd name="T74" fmla="*/ 13 w 19"/>
                  <a:gd name="T75" fmla="*/ 7 h 14"/>
                  <a:gd name="T76" fmla="*/ 14 w 19"/>
                  <a:gd name="T77" fmla="*/ 8 h 14"/>
                  <a:gd name="T78" fmla="*/ 13 w 19"/>
                  <a:gd name="T79" fmla="*/ 7 h 14"/>
                  <a:gd name="T80" fmla="*/ 13 w 19"/>
                  <a:gd name="T81" fmla="*/ 7 h 14"/>
                  <a:gd name="T82" fmla="*/ 14 w 19"/>
                  <a:gd name="T83" fmla="*/ 7 h 14"/>
                  <a:gd name="T84" fmla="*/ 12 w 19"/>
                  <a:gd name="T85" fmla="*/ 7 h 14"/>
                  <a:gd name="T86" fmla="*/ 13 w 19"/>
                  <a:gd name="T87" fmla="*/ 7 h 14"/>
                  <a:gd name="T88" fmla="*/ 12 w 19"/>
                  <a:gd name="T89" fmla="*/ 7 h 14"/>
                  <a:gd name="T90" fmla="*/ 12 w 19"/>
                  <a:gd name="T91" fmla="*/ 7 h 14"/>
                  <a:gd name="T92" fmla="*/ 13 w 19"/>
                  <a:gd name="T93" fmla="*/ 7 h 14"/>
                  <a:gd name="T94" fmla="*/ 11 w 19"/>
                  <a:gd name="T95" fmla="*/ 6 h 14"/>
                  <a:gd name="T96" fmla="*/ 12 w 19"/>
                  <a:gd name="T97" fmla="*/ 7 h 14"/>
                  <a:gd name="T98" fmla="*/ 11 w 19"/>
                  <a:gd name="T99" fmla="*/ 6 h 14"/>
                  <a:gd name="T100" fmla="*/ 11 w 19"/>
                  <a:gd name="T101" fmla="*/ 6 h 14"/>
                  <a:gd name="T102" fmla="*/ 12 w 19"/>
                  <a:gd name="T103" fmla="*/ 6 h 14"/>
                  <a:gd name="T104" fmla="*/ 0 w 19"/>
                  <a:gd name="T105" fmla="*/ 3 h 14"/>
                  <a:gd name="T106" fmla="*/ 5 w 19"/>
                  <a:gd name="T107" fmla="*/ 6 h 14"/>
                  <a:gd name="T108" fmla="*/ 2 w 19"/>
                  <a:gd name="T109" fmla="*/ 4 h 14"/>
                  <a:gd name="T110" fmla="*/ 0 w 19"/>
                  <a:gd name="T111" fmla="*/ 3 h 14"/>
                  <a:gd name="T112" fmla="*/ 0 w 19"/>
                  <a:gd name="T113" fmla="*/ 3 h 14"/>
                  <a:gd name="T114" fmla="*/ 0 w 19"/>
                  <a:gd name="T115" fmla="*/ 3 h 14"/>
                  <a:gd name="T116" fmla="*/ 7 w 19"/>
                  <a:gd name="T117" fmla="*/ 3 h 14"/>
                  <a:gd name="T118" fmla="*/ 6 w 19"/>
                  <a:gd name="T119" fmla="*/ 3 h 14"/>
                  <a:gd name="T120" fmla="*/ 2 w 19"/>
                  <a:gd name="T121" fmla="*/ 0 h 14"/>
                  <a:gd name="T122" fmla="*/ 7 w 19"/>
                  <a:gd name="T123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" h="14">
                    <a:moveTo>
                      <a:pt x="15" y="12"/>
                    </a:moveTo>
                    <a:cubicBezTo>
                      <a:pt x="15" y="13"/>
                      <a:pt x="15" y="13"/>
                      <a:pt x="15" y="13"/>
                    </a:cubicBezTo>
                    <a:cubicBezTo>
                      <a:pt x="16" y="13"/>
                      <a:pt x="16" y="13"/>
                      <a:pt x="17" y="14"/>
                    </a:cubicBezTo>
                    <a:cubicBezTo>
                      <a:pt x="17" y="14"/>
                      <a:pt x="17" y="13"/>
                      <a:pt x="17" y="13"/>
                    </a:cubicBezTo>
                    <a:cubicBezTo>
                      <a:pt x="17" y="13"/>
                      <a:pt x="16" y="13"/>
                      <a:pt x="15" y="12"/>
                    </a:cubicBezTo>
                    <a:moveTo>
                      <a:pt x="15" y="12"/>
                    </a:moveTo>
                    <a:cubicBezTo>
                      <a:pt x="15" y="12"/>
                      <a:pt x="15" y="12"/>
                      <a:pt x="14" y="12"/>
                    </a:cubicBezTo>
                    <a:cubicBezTo>
                      <a:pt x="15" y="12"/>
                      <a:pt x="15" y="12"/>
                      <a:pt x="15" y="13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4" y="11"/>
                    </a:moveTo>
                    <a:cubicBezTo>
                      <a:pt x="14" y="11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1"/>
                      <a:pt x="14" y="11"/>
                    </a:cubicBezTo>
                    <a:moveTo>
                      <a:pt x="13" y="11"/>
                    </a:move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1" y="10"/>
                    </a:cubicBezTo>
                    <a:cubicBezTo>
                      <a:pt x="12" y="10"/>
                      <a:pt x="12" y="10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moveTo>
                      <a:pt x="11" y="9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moveTo>
                      <a:pt x="17" y="9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8" y="10"/>
                      <a:pt x="17" y="9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8" y="10"/>
                      <a:pt x="18" y="10"/>
                      <a:pt x="17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7" y="9"/>
                      <a:pt x="17" y="10"/>
                    </a:cubicBezTo>
                    <a:cubicBezTo>
                      <a:pt x="17" y="10"/>
                      <a:pt x="17" y="9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moveTo>
                      <a:pt x="10" y="9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5" y="9"/>
                    </a:cubicBezTo>
                    <a:moveTo>
                      <a:pt x="16" y="8"/>
                    </a:moveTo>
                    <a:cubicBezTo>
                      <a:pt x="16" y="8"/>
                      <a:pt x="16" y="8"/>
                      <a:pt x="16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8"/>
                      <a:pt x="16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moveTo>
                      <a:pt x="14" y="7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8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4" y="7"/>
                      <a:pt x="13" y="7"/>
                      <a:pt x="13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2" y="7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2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moveTo>
                      <a:pt x="12" y="6"/>
                    </a:moveTo>
                    <a:cubicBezTo>
                      <a:pt x="12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3" y="5"/>
                      <a:pt x="2" y="4"/>
                    </a:cubicBezTo>
                    <a:cubicBezTo>
                      <a:pt x="2" y="4"/>
                      <a:pt x="1" y="4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8" name="Freeform 10094"/>
              <p:cNvSpPr>
                <a:spLocks noEditPoints="1"/>
              </p:cNvSpPr>
              <p:nvPr/>
            </p:nvSpPr>
            <p:spPr bwMode="auto">
              <a:xfrm>
                <a:off x="-101" y="3481"/>
                <a:ext cx="42" cy="28"/>
              </a:xfrm>
              <a:custGeom>
                <a:avLst/>
                <a:gdLst>
                  <a:gd name="T0" fmla="*/ 15 w 18"/>
                  <a:gd name="T1" fmla="*/ 10 h 12"/>
                  <a:gd name="T2" fmla="*/ 17 w 18"/>
                  <a:gd name="T3" fmla="*/ 11 h 12"/>
                  <a:gd name="T4" fmla="*/ 14 w 18"/>
                  <a:gd name="T5" fmla="*/ 10 h 12"/>
                  <a:gd name="T6" fmla="*/ 15 w 18"/>
                  <a:gd name="T7" fmla="*/ 10 h 12"/>
                  <a:gd name="T8" fmla="*/ 14 w 18"/>
                  <a:gd name="T9" fmla="*/ 10 h 12"/>
                  <a:gd name="T10" fmla="*/ 13 w 18"/>
                  <a:gd name="T11" fmla="*/ 10 h 12"/>
                  <a:gd name="T12" fmla="*/ 14 w 18"/>
                  <a:gd name="T13" fmla="*/ 10 h 12"/>
                  <a:gd name="T14" fmla="*/ 16 w 18"/>
                  <a:gd name="T15" fmla="*/ 9 h 12"/>
                  <a:gd name="T16" fmla="*/ 17 w 18"/>
                  <a:gd name="T17" fmla="*/ 11 h 12"/>
                  <a:gd name="T18" fmla="*/ 16 w 18"/>
                  <a:gd name="T19" fmla="*/ 9 h 12"/>
                  <a:gd name="T20" fmla="*/ 16 w 18"/>
                  <a:gd name="T21" fmla="*/ 9 h 12"/>
                  <a:gd name="T22" fmla="*/ 18 w 18"/>
                  <a:gd name="T23" fmla="*/ 10 h 12"/>
                  <a:gd name="T24" fmla="*/ 12 w 18"/>
                  <a:gd name="T25" fmla="*/ 9 h 12"/>
                  <a:gd name="T26" fmla="*/ 13 w 18"/>
                  <a:gd name="T27" fmla="*/ 9 h 12"/>
                  <a:gd name="T28" fmla="*/ 12 w 18"/>
                  <a:gd name="T29" fmla="*/ 9 h 12"/>
                  <a:gd name="T30" fmla="*/ 15 w 18"/>
                  <a:gd name="T31" fmla="*/ 9 h 12"/>
                  <a:gd name="T32" fmla="*/ 16 w 18"/>
                  <a:gd name="T33" fmla="*/ 9 h 12"/>
                  <a:gd name="T34" fmla="*/ 15 w 18"/>
                  <a:gd name="T35" fmla="*/ 8 h 12"/>
                  <a:gd name="T36" fmla="*/ 16 w 18"/>
                  <a:gd name="T37" fmla="*/ 9 h 12"/>
                  <a:gd name="T38" fmla="*/ 15 w 18"/>
                  <a:gd name="T39" fmla="*/ 8 h 12"/>
                  <a:gd name="T40" fmla="*/ 11 w 18"/>
                  <a:gd name="T41" fmla="*/ 8 h 12"/>
                  <a:gd name="T42" fmla="*/ 12 w 18"/>
                  <a:gd name="T43" fmla="*/ 8 h 12"/>
                  <a:gd name="T44" fmla="*/ 14 w 18"/>
                  <a:gd name="T45" fmla="*/ 8 h 12"/>
                  <a:gd name="T46" fmla="*/ 14 w 18"/>
                  <a:gd name="T47" fmla="*/ 9 h 12"/>
                  <a:gd name="T48" fmla="*/ 15 w 18"/>
                  <a:gd name="T49" fmla="*/ 8 h 12"/>
                  <a:gd name="T50" fmla="*/ 14 w 18"/>
                  <a:gd name="T51" fmla="*/ 8 h 12"/>
                  <a:gd name="T52" fmla="*/ 15 w 18"/>
                  <a:gd name="T53" fmla="*/ 8 h 12"/>
                  <a:gd name="T54" fmla="*/ 15 w 18"/>
                  <a:gd name="T55" fmla="*/ 8 h 12"/>
                  <a:gd name="T56" fmla="*/ 10 w 18"/>
                  <a:gd name="T57" fmla="*/ 8 h 12"/>
                  <a:gd name="T58" fmla="*/ 11 w 18"/>
                  <a:gd name="T59" fmla="*/ 8 h 12"/>
                  <a:gd name="T60" fmla="*/ 10 w 18"/>
                  <a:gd name="T61" fmla="*/ 8 h 12"/>
                  <a:gd name="T62" fmla="*/ 13 w 18"/>
                  <a:gd name="T63" fmla="*/ 8 h 12"/>
                  <a:gd name="T64" fmla="*/ 14 w 18"/>
                  <a:gd name="T65" fmla="*/ 8 h 12"/>
                  <a:gd name="T66" fmla="*/ 13 w 18"/>
                  <a:gd name="T67" fmla="*/ 7 h 12"/>
                  <a:gd name="T68" fmla="*/ 14 w 18"/>
                  <a:gd name="T69" fmla="*/ 8 h 12"/>
                  <a:gd name="T70" fmla="*/ 13 w 18"/>
                  <a:gd name="T71" fmla="*/ 7 h 12"/>
                  <a:gd name="T72" fmla="*/ 9 w 18"/>
                  <a:gd name="T73" fmla="*/ 7 h 12"/>
                  <a:gd name="T74" fmla="*/ 10 w 18"/>
                  <a:gd name="T75" fmla="*/ 7 h 12"/>
                  <a:gd name="T76" fmla="*/ 12 w 18"/>
                  <a:gd name="T77" fmla="*/ 7 h 12"/>
                  <a:gd name="T78" fmla="*/ 12 w 18"/>
                  <a:gd name="T79" fmla="*/ 8 h 12"/>
                  <a:gd name="T80" fmla="*/ 12 w 18"/>
                  <a:gd name="T81" fmla="*/ 7 h 12"/>
                  <a:gd name="T82" fmla="*/ 12 w 18"/>
                  <a:gd name="T83" fmla="*/ 7 h 12"/>
                  <a:gd name="T84" fmla="*/ 13 w 18"/>
                  <a:gd name="T85" fmla="*/ 7 h 12"/>
                  <a:gd name="T86" fmla="*/ 11 w 18"/>
                  <a:gd name="T87" fmla="*/ 6 h 12"/>
                  <a:gd name="T88" fmla="*/ 11 w 18"/>
                  <a:gd name="T89" fmla="*/ 7 h 12"/>
                  <a:gd name="T90" fmla="*/ 11 w 18"/>
                  <a:gd name="T91" fmla="*/ 6 h 12"/>
                  <a:gd name="T92" fmla="*/ 11 w 18"/>
                  <a:gd name="T93" fmla="*/ 6 h 12"/>
                  <a:gd name="T94" fmla="*/ 12 w 18"/>
                  <a:gd name="T95" fmla="*/ 6 h 12"/>
                  <a:gd name="T96" fmla="*/ 10 w 18"/>
                  <a:gd name="T97" fmla="*/ 6 h 12"/>
                  <a:gd name="T98" fmla="*/ 10 w 18"/>
                  <a:gd name="T99" fmla="*/ 7 h 12"/>
                  <a:gd name="T100" fmla="*/ 10 w 18"/>
                  <a:gd name="T101" fmla="*/ 6 h 12"/>
                  <a:gd name="T102" fmla="*/ 10 w 18"/>
                  <a:gd name="T103" fmla="*/ 6 h 12"/>
                  <a:gd name="T104" fmla="*/ 11 w 18"/>
                  <a:gd name="T105" fmla="*/ 6 h 12"/>
                  <a:gd name="T106" fmla="*/ 0 w 18"/>
                  <a:gd name="T107" fmla="*/ 1 h 12"/>
                  <a:gd name="T108" fmla="*/ 4 w 18"/>
                  <a:gd name="T109" fmla="*/ 4 h 12"/>
                  <a:gd name="T110" fmla="*/ 5 w 18"/>
                  <a:gd name="T111" fmla="*/ 4 h 12"/>
                  <a:gd name="T112" fmla="*/ 1 w 18"/>
                  <a:gd name="T113" fmla="*/ 0 h 12"/>
                  <a:gd name="T114" fmla="*/ 5 w 18"/>
                  <a:gd name="T115" fmla="*/ 4 h 12"/>
                  <a:gd name="T116" fmla="*/ 1 w 18"/>
                  <a:gd name="T1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" h="12"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1"/>
                      <a:pt x="16" y="11"/>
                      <a:pt x="17" y="12"/>
                    </a:cubicBezTo>
                    <a:cubicBezTo>
                      <a:pt x="17" y="12"/>
                      <a:pt x="17" y="12"/>
                      <a:pt x="17" y="11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14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4" y="9"/>
                    </a:moveTo>
                    <a:cubicBezTo>
                      <a:pt x="14" y="9"/>
                      <a:pt x="13" y="9"/>
                      <a:pt x="13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6" y="9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0"/>
                      <a:pt x="17" y="11"/>
                      <a:pt x="17" y="11"/>
                    </a:cubicBezTo>
                    <a:cubicBezTo>
                      <a:pt x="17" y="11"/>
                      <a:pt x="18" y="10"/>
                      <a:pt x="18" y="10"/>
                    </a:cubicBezTo>
                    <a:cubicBezTo>
                      <a:pt x="17" y="10"/>
                      <a:pt x="17" y="9"/>
                      <a:pt x="16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10"/>
                      <a:pt x="17" y="9"/>
                      <a:pt x="16" y="9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3" y="9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2" y="9"/>
                      <a:pt x="12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9"/>
                      <a:pt x="16" y="9"/>
                    </a:cubicBezTo>
                    <a:cubicBezTo>
                      <a:pt x="16" y="9"/>
                      <a:pt x="15" y="9"/>
                      <a:pt x="15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5" y="8"/>
                      <a:pt x="15" y="8"/>
                    </a:cubicBezTo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moveTo>
                      <a:pt x="14" y="8"/>
                    </a:moveTo>
                    <a:cubicBezTo>
                      <a:pt x="14" y="8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moveTo>
                      <a:pt x="13" y="7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8"/>
                      <a:pt x="14" y="8"/>
                      <a:pt x="14" y="8"/>
                    </a:cubicBezTo>
                    <a:cubicBezTo>
                      <a:pt x="14" y="8"/>
                      <a:pt x="13" y="7"/>
                      <a:pt x="13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7"/>
                      <a:pt x="13" y="7"/>
                      <a:pt x="13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7"/>
                      <a:pt x="9" y="7"/>
                      <a:pt x="9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7"/>
                    </a:cubicBezTo>
                    <a:cubicBezTo>
                      <a:pt x="12" y="7"/>
                      <a:pt x="11" y="6"/>
                      <a:pt x="11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1" y="6"/>
                      <a:pt x="11" y="6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0" y="5"/>
                    </a:moveTo>
                    <a:cubicBezTo>
                      <a:pt x="10" y="5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0" y="5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3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6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9" name="Freeform 10095"/>
              <p:cNvSpPr>
                <a:spLocks noEditPoints="1"/>
              </p:cNvSpPr>
              <p:nvPr/>
            </p:nvSpPr>
            <p:spPr bwMode="auto">
              <a:xfrm>
                <a:off x="-89" y="3462"/>
                <a:ext cx="42" cy="26"/>
              </a:xfrm>
              <a:custGeom>
                <a:avLst/>
                <a:gdLst>
                  <a:gd name="T0" fmla="*/ 15 w 18"/>
                  <a:gd name="T1" fmla="*/ 10 h 11"/>
                  <a:gd name="T2" fmla="*/ 17 w 18"/>
                  <a:gd name="T3" fmla="*/ 11 h 11"/>
                  <a:gd name="T4" fmla="*/ 15 w 18"/>
                  <a:gd name="T5" fmla="*/ 10 h 11"/>
                  <a:gd name="T6" fmla="*/ 15 w 18"/>
                  <a:gd name="T7" fmla="*/ 10 h 11"/>
                  <a:gd name="T8" fmla="*/ 15 w 18"/>
                  <a:gd name="T9" fmla="*/ 10 h 11"/>
                  <a:gd name="T10" fmla="*/ 16 w 18"/>
                  <a:gd name="T11" fmla="*/ 9 h 11"/>
                  <a:gd name="T12" fmla="*/ 18 w 18"/>
                  <a:gd name="T13" fmla="*/ 10 h 11"/>
                  <a:gd name="T14" fmla="*/ 16 w 18"/>
                  <a:gd name="T15" fmla="*/ 9 h 11"/>
                  <a:gd name="T16" fmla="*/ 16 w 18"/>
                  <a:gd name="T17" fmla="*/ 9 h 11"/>
                  <a:gd name="T18" fmla="*/ 16 w 18"/>
                  <a:gd name="T19" fmla="*/ 9 h 11"/>
                  <a:gd name="T20" fmla="*/ 14 w 18"/>
                  <a:gd name="T21" fmla="*/ 9 h 11"/>
                  <a:gd name="T22" fmla="*/ 15 w 18"/>
                  <a:gd name="T23" fmla="*/ 9 h 11"/>
                  <a:gd name="T24" fmla="*/ 15 w 18"/>
                  <a:gd name="T25" fmla="*/ 9 h 11"/>
                  <a:gd name="T26" fmla="*/ 15 w 18"/>
                  <a:gd name="T27" fmla="*/ 9 h 11"/>
                  <a:gd name="T28" fmla="*/ 15 w 18"/>
                  <a:gd name="T29" fmla="*/ 9 h 11"/>
                  <a:gd name="T30" fmla="*/ 14 w 18"/>
                  <a:gd name="T31" fmla="*/ 9 h 11"/>
                  <a:gd name="T32" fmla="*/ 14 w 18"/>
                  <a:gd name="T33" fmla="*/ 9 h 11"/>
                  <a:gd name="T34" fmla="*/ 14 w 18"/>
                  <a:gd name="T35" fmla="*/ 9 h 11"/>
                  <a:gd name="T36" fmla="*/ 14 w 18"/>
                  <a:gd name="T37" fmla="*/ 8 h 11"/>
                  <a:gd name="T38" fmla="*/ 14 w 18"/>
                  <a:gd name="T39" fmla="*/ 8 h 11"/>
                  <a:gd name="T40" fmla="*/ 13 w 18"/>
                  <a:gd name="T41" fmla="*/ 8 h 11"/>
                  <a:gd name="T42" fmla="*/ 13 w 18"/>
                  <a:gd name="T43" fmla="*/ 9 h 11"/>
                  <a:gd name="T44" fmla="*/ 13 w 18"/>
                  <a:gd name="T45" fmla="*/ 8 h 11"/>
                  <a:gd name="T46" fmla="*/ 13 w 18"/>
                  <a:gd name="T47" fmla="*/ 8 h 11"/>
                  <a:gd name="T48" fmla="*/ 14 w 18"/>
                  <a:gd name="T49" fmla="*/ 8 h 11"/>
                  <a:gd name="T50" fmla="*/ 12 w 18"/>
                  <a:gd name="T51" fmla="*/ 7 h 11"/>
                  <a:gd name="T52" fmla="*/ 12 w 18"/>
                  <a:gd name="T53" fmla="*/ 8 h 11"/>
                  <a:gd name="T54" fmla="*/ 12 w 18"/>
                  <a:gd name="T55" fmla="*/ 7 h 11"/>
                  <a:gd name="T56" fmla="*/ 12 w 18"/>
                  <a:gd name="T57" fmla="*/ 7 h 11"/>
                  <a:gd name="T58" fmla="*/ 12 w 18"/>
                  <a:gd name="T59" fmla="*/ 7 h 11"/>
                  <a:gd name="T60" fmla="*/ 11 w 18"/>
                  <a:gd name="T61" fmla="*/ 7 h 11"/>
                  <a:gd name="T62" fmla="*/ 11 w 18"/>
                  <a:gd name="T63" fmla="*/ 7 h 11"/>
                  <a:gd name="T64" fmla="*/ 11 w 18"/>
                  <a:gd name="T65" fmla="*/ 7 h 11"/>
                  <a:gd name="T66" fmla="*/ 11 w 18"/>
                  <a:gd name="T67" fmla="*/ 7 h 11"/>
                  <a:gd name="T68" fmla="*/ 12 w 18"/>
                  <a:gd name="T69" fmla="*/ 7 h 11"/>
                  <a:gd name="T70" fmla="*/ 10 w 18"/>
                  <a:gd name="T71" fmla="*/ 6 h 11"/>
                  <a:gd name="T72" fmla="*/ 10 w 18"/>
                  <a:gd name="T73" fmla="*/ 7 h 11"/>
                  <a:gd name="T74" fmla="*/ 10 w 18"/>
                  <a:gd name="T75" fmla="*/ 6 h 11"/>
                  <a:gd name="T76" fmla="*/ 10 w 18"/>
                  <a:gd name="T77" fmla="*/ 6 h 11"/>
                  <a:gd name="T78" fmla="*/ 11 w 18"/>
                  <a:gd name="T79" fmla="*/ 6 h 11"/>
                  <a:gd name="T80" fmla="*/ 0 w 18"/>
                  <a:gd name="T81" fmla="*/ 0 h 11"/>
                  <a:gd name="T82" fmla="*/ 5 w 18"/>
                  <a:gd name="T83" fmla="*/ 4 h 11"/>
                  <a:gd name="T84" fmla="*/ 2 w 18"/>
                  <a:gd name="T85" fmla="*/ 1 h 11"/>
                  <a:gd name="T86" fmla="*/ 0 w 18"/>
                  <a:gd name="T87" fmla="*/ 0 h 11"/>
                  <a:gd name="T88" fmla="*/ 2 w 18"/>
                  <a:gd name="T89" fmla="*/ 1 h 11"/>
                  <a:gd name="T90" fmla="*/ 5 w 18"/>
                  <a:gd name="T9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" h="11">
                    <a:moveTo>
                      <a:pt x="16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0"/>
                      <a:pt x="16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6" y="10"/>
                      <a:pt x="16" y="10"/>
                    </a:cubicBezTo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8" y="10"/>
                    </a:cubicBezTo>
                    <a:cubicBezTo>
                      <a:pt x="17" y="10"/>
                      <a:pt x="16" y="10"/>
                      <a:pt x="16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9"/>
                    </a:cubicBezTo>
                    <a:cubicBezTo>
                      <a:pt x="15" y="9"/>
                      <a:pt x="15" y="9"/>
                      <a:pt x="14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13" y="7"/>
                    </a:move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4" y="8"/>
                    </a:cubicBezTo>
                    <a:cubicBezTo>
                      <a:pt x="13" y="8"/>
                      <a:pt x="13" y="8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1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4" y="2"/>
                      <a:pt x="3" y="2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0" name="Freeform 10096"/>
              <p:cNvSpPr>
                <a:spLocks noEditPoints="1"/>
              </p:cNvSpPr>
              <p:nvPr/>
            </p:nvSpPr>
            <p:spPr bwMode="auto">
              <a:xfrm>
                <a:off x="-172" y="3594"/>
                <a:ext cx="42" cy="33"/>
              </a:xfrm>
              <a:custGeom>
                <a:avLst/>
                <a:gdLst>
                  <a:gd name="T0" fmla="*/ 15 w 18"/>
                  <a:gd name="T1" fmla="*/ 11 h 14"/>
                  <a:gd name="T2" fmla="*/ 14 w 18"/>
                  <a:gd name="T3" fmla="*/ 12 h 14"/>
                  <a:gd name="T4" fmla="*/ 17 w 18"/>
                  <a:gd name="T5" fmla="*/ 14 h 14"/>
                  <a:gd name="T6" fmla="*/ 18 w 18"/>
                  <a:gd name="T7" fmla="*/ 13 h 14"/>
                  <a:gd name="T8" fmla="*/ 15 w 18"/>
                  <a:gd name="T9" fmla="*/ 11 h 14"/>
                  <a:gd name="T10" fmla="*/ 14 w 18"/>
                  <a:gd name="T11" fmla="*/ 11 h 14"/>
                  <a:gd name="T12" fmla="*/ 13 w 18"/>
                  <a:gd name="T13" fmla="*/ 11 h 14"/>
                  <a:gd name="T14" fmla="*/ 14 w 18"/>
                  <a:gd name="T15" fmla="*/ 12 h 14"/>
                  <a:gd name="T16" fmla="*/ 14 w 18"/>
                  <a:gd name="T17" fmla="*/ 11 h 14"/>
                  <a:gd name="T18" fmla="*/ 14 w 18"/>
                  <a:gd name="T19" fmla="*/ 11 h 14"/>
                  <a:gd name="T20" fmla="*/ 13 w 18"/>
                  <a:gd name="T21" fmla="*/ 11 h 14"/>
                  <a:gd name="T22" fmla="*/ 13 w 18"/>
                  <a:gd name="T23" fmla="*/ 11 h 14"/>
                  <a:gd name="T24" fmla="*/ 13 w 18"/>
                  <a:gd name="T25" fmla="*/ 11 h 14"/>
                  <a:gd name="T26" fmla="*/ 14 w 18"/>
                  <a:gd name="T27" fmla="*/ 11 h 14"/>
                  <a:gd name="T28" fmla="*/ 13 w 18"/>
                  <a:gd name="T29" fmla="*/ 11 h 14"/>
                  <a:gd name="T30" fmla="*/ 12 w 18"/>
                  <a:gd name="T31" fmla="*/ 10 h 14"/>
                  <a:gd name="T32" fmla="*/ 12 w 18"/>
                  <a:gd name="T33" fmla="*/ 11 h 14"/>
                  <a:gd name="T34" fmla="*/ 12 w 18"/>
                  <a:gd name="T35" fmla="*/ 11 h 14"/>
                  <a:gd name="T36" fmla="*/ 13 w 18"/>
                  <a:gd name="T37" fmla="*/ 10 h 14"/>
                  <a:gd name="T38" fmla="*/ 12 w 18"/>
                  <a:gd name="T39" fmla="*/ 10 h 14"/>
                  <a:gd name="T40" fmla="*/ 12 w 18"/>
                  <a:gd name="T41" fmla="*/ 10 h 14"/>
                  <a:gd name="T42" fmla="*/ 11 w 18"/>
                  <a:gd name="T43" fmla="*/ 10 h 14"/>
                  <a:gd name="T44" fmla="*/ 11 w 18"/>
                  <a:gd name="T45" fmla="*/ 10 h 14"/>
                  <a:gd name="T46" fmla="*/ 12 w 18"/>
                  <a:gd name="T47" fmla="*/ 10 h 14"/>
                  <a:gd name="T48" fmla="*/ 12 w 18"/>
                  <a:gd name="T49" fmla="*/ 10 h 14"/>
                  <a:gd name="T50" fmla="*/ 10 w 18"/>
                  <a:gd name="T51" fmla="*/ 8 h 14"/>
                  <a:gd name="T52" fmla="*/ 9 w 18"/>
                  <a:gd name="T53" fmla="*/ 9 h 14"/>
                  <a:gd name="T54" fmla="*/ 11 w 18"/>
                  <a:gd name="T55" fmla="*/ 10 h 14"/>
                  <a:gd name="T56" fmla="*/ 11 w 18"/>
                  <a:gd name="T57" fmla="*/ 9 h 14"/>
                  <a:gd name="T58" fmla="*/ 10 w 18"/>
                  <a:gd name="T59" fmla="*/ 8 h 14"/>
                  <a:gd name="T60" fmla="*/ 11 w 18"/>
                  <a:gd name="T61" fmla="*/ 5 h 14"/>
                  <a:gd name="T62" fmla="*/ 11 w 18"/>
                  <a:gd name="T63" fmla="*/ 5 h 14"/>
                  <a:gd name="T64" fmla="*/ 12 w 18"/>
                  <a:gd name="T65" fmla="*/ 6 h 14"/>
                  <a:gd name="T66" fmla="*/ 11 w 18"/>
                  <a:gd name="T67" fmla="*/ 5 h 14"/>
                  <a:gd name="T68" fmla="*/ 0 w 18"/>
                  <a:gd name="T69" fmla="*/ 3 h 14"/>
                  <a:gd name="T70" fmla="*/ 0 w 18"/>
                  <a:gd name="T71" fmla="*/ 3 h 14"/>
                  <a:gd name="T72" fmla="*/ 5 w 18"/>
                  <a:gd name="T73" fmla="*/ 6 h 14"/>
                  <a:gd name="T74" fmla="*/ 5 w 18"/>
                  <a:gd name="T75" fmla="*/ 6 h 14"/>
                  <a:gd name="T76" fmla="*/ 1 w 18"/>
                  <a:gd name="T77" fmla="*/ 3 h 14"/>
                  <a:gd name="T78" fmla="*/ 1 w 18"/>
                  <a:gd name="T79" fmla="*/ 3 h 14"/>
                  <a:gd name="T80" fmla="*/ 1 w 18"/>
                  <a:gd name="T81" fmla="*/ 3 h 14"/>
                  <a:gd name="T82" fmla="*/ 0 w 18"/>
                  <a:gd name="T83" fmla="*/ 3 h 14"/>
                  <a:gd name="T84" fmla="*/ 0 w 18"/>
                  <a:gd name="T85" fmla="*/ 3 h 14"/>
                  <a:gd name="T86" fmla="*/ 0 w 18"/>
                  <a:gd name="T87" fmla="*/ 3 h 14"/>
                  <a:gd name="T88" fmla="*/ 0 w 18"/>
                  <a:gd name="T89" fmla="*/ 3 h 14"/>
                  <a:gd name="T90" fmla="*/ 0 w 18"/>
                  <a:gd name="T91" fmla="*/ 3 h 14"/>
                  <a:gd name="T92" fmla="*/ 0 w 18"/>
                  <a:gd name="T93" fmla="*/ 3 h 14"/>
                  <a:gd name="T94" fmla="*/ 3 w 18"/>
                  <a:gd name="T95" fmla="*/ 0 h 14"/>
                  <a:gd name="T96" fmla="*/ 3 w 18"/>
                  <a:gd name="T97" fmla="*/ 0 h 14"/>
                  <a:gd name="T98" fmla="*/ 7 w 18"/>
                  <a:gd name="T99" fmla="*/ 3 h 14"/>
                  <a:gd name="T100" fmla="*/ 7 w 18"/>
                  <a:gd name="T101" fmla="*/ 3 h 14"/>
                  <a:gd name="T102" fmla="*/ 5 w 18"/>
                  <a:gd name="T103" fmla="*/ 1 h 14"/>
                  <a:gd name="T104" fmla="*/ 3 w 18"/>
                  <a:gd name="T105" fmla="*/ 0 h 14"/>
                  <a:gd name="T106" fmla="*/ 3 w 18"/>
                  <a:gd name="T107" fmla="*/ 0 h 14"/>
                  <a:gd name="T108" fmla="*/ 3 w 18"/>
                  <a:gd name="T109" fmla="*/ 0 h 14"/>
                  <a:gd name="T110" fmla="*/ 3 w 18"/>
                  <a:gd name="T111" fmla="*/ 0 h 14"/>
                  <a:gd name="T112" fmla="*/ 3 w 18"/>
                  <a:gd name="T1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8" h="14">
                    <a:moveTo>
                      <a:pt x="15" y="11"/>
                    </a:moveTo>
                    <a:cubicBezTo>
                      <a:pt x="15" y="12"/>
                      <a:pt x="15" y="12"/>
                      <a:pt x="14" y="12"/>
                    </a:cubicBezTo>
                    <a:cubicBezTo>
                      <a:pt x="15" y="13"/>
                      <a:pt x="16" y="13"/>
                      <a:pt x="17" y="14"/>
                    </a:cubicBezTo>
                    <a:cubicBezTo>
                      <a:pt x="17" y="14"/>
                      <a:pt x="17" y="13"/>
                      <a:pt x="18" y="13"/>
                    </a:cubicBezTo>
                    <a:cubicBezTo>
                      <a:pt x="17" y="13"/>
                      <a:pt x="16" y="12"/>
                      <a:pt x="15" y="11"/>
                    </a:cubicBezTo>
                    <a:moveTo>
                      <a:pt x="14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moveTo>
                      <a:pt x="13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4" y="11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3" y="11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moveTo>
                      <a:pt x="12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moveTo>
                      <a:pt x="10" y="8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10"/>
                      <a:pt x="11" y="10"/>
                    </a:cubicBezTo>
                    <a:cubicBezTo>
                      <a:pt x="11" y="10"/>
                      <a:pt x="11" y="9"/>
                      <a:pt x="11" y="9"/>
                    </a:cubicBezTo>
                    <a:cubicBezTo>
                      <a:pt x="11" y="9"/>
                      <a:pt x="10" y="9"/>
                      <a:pt x="10" y="8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5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2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6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1" name="Freeform 10097"/>
              <p:cNvSpPr>
                <a:spLocks noEditPoints="1"/>
              </p:cNvSpPr>
              <p:nvPr/>
            </p:nvSpPr>
            <p:spPr bwMode="auto">
              <a:xfrm>
                <a:off x="-345" y="3887"/>
                <a:ext cx="43" cy="28"/>
              </a:xfrm>
              <a:custGeom>
                <a:avLst/>
                <a:gdLst>
                  <a:gd name="T0" fmla="*/ 18 w 18"/>
                  <a:gd name="T1" fmla="*/ 11 h 12"/>
                  <a:gd name="T2" fmla="*/ 18 w 18"/>
                  <a:gd name="T3" fmla="*/ 11 h 12"/>
                  <a:gd name="T4" fmla="*/ 17 w 18"/>
                  <a:gd name="T5" fmla="*/ 11 h 12"/>
                  <a:gd name="T6" fmla="*/ 17 w 18"/>
                  <a:gd name="T7" fmla="*/ 11 h 12"/>
                  <a:gd name="T8" fmla="*/ 17 w 18"/>
                  <a:gd name="T9" fmla="*/ 11 h 12"/>
                  <a:gd name="T10" fmla="*/ 16 w 18"/>
                  <a:gd name="T11" fmla="*/ 12 h 12"/>
                  <a:gd name="T12" fmla="*/ 17 w 18"/>
                  <a:gd name="T13" fmla="*/ 12 h 12"/>
                  <a:gd name="T14" fmla="*/ 17 w 18"/>
                  <a:gd name="T15" fmla="*/ 11 h 12"/>
                  <a:gd name="T16" fmla="*/ 17 w 18"/>
                  <a:gd name="T17" fmla="*/ 11 h 12"/>
                  <a:gd name="T18" fmla="*/ 17 w 18"/>
                  <a:gd name="T19" fmla="*/ 11 h 12"/>
                  <a:gd name="T20" fmla="*/ 17 w 18"/>
                  <a:gd name="T21" fmla="*/ 10 h 12"/>
                  <a:gd name="T22" fmla="*/ 17 w 18"/>
                  <a:gd name="T23" fmla="*/ 11 h 12"/>
                  <a:gd name="T24" fmla="*/ 15 w 18"/>
                  <a:gd name="T25" fmla="*/ 10 h 12"/>
                  <a:gd name="T26" fmla="*/ 16 w 18"/>
                  <a:gd name="T27" fmla="*/ 10 h 12"/>
                  <a:gd name="T28" fmla="*/ 17 w 18"/>
                  <a:gd name="T29" fmla="*/ 10 h 12"/>
                  <a:gd name="T30" fmla="*/ 9 w 18"/>
                  <a:gd name="T31" fmla="*/ 9 h 12"/>
                  <a:gd name="T32" fmla="*/ 9 w 18"/>
                  <a:gd name="T33" fmla="*/ 9 h 12"/>
                  <a:gd name="T34" fmla="*/ 10 w 18"/>
                  <a:gd name="T35" fmla="*/ 9 h 12"/>
                  <a:gd name="T36" fmla="*/ 7 w 18"/>
                  <a:gd name="T37" fmla="*/ 8 h 12"/>
                  <a:gd name="T38" fmla="*/ 8 w 18"/>
                  <a:gd name="T39" fmla="*/ 8 h 12"/>
                  <a:gd name="T40" fmla="*/ 7 w 18"/>
                  <a:gd name="T41" fmla="*/ 8 h 12"/>
                  <a:gd name="T42" fmla="*/ 10 w 18"/>
                  <a:gd name="T43" fmla="*/ 7 h 12"/>
                  <a:gd name="T44" fmla="*/ 12 w 18"/>
                  <a:gd name="T45" fmla="*/ 7 h 12"/>
                  <a:gd name="T46" fmla="*/ 4 w 18"/>
                  <a:gd name="T47" fmla="*/ 6 h 12"/>
                  <a:gd name="T48" fmla="*/ 6 w 18"/>
                  <a:gd name="T49" fmla="*/ 7 h 12"/>
                  <a:gd name="T50" fmla="*/ 9 w 18"/>
                  <a:gd name="T51" fmla="*/ 5 h 12"/>
                  <a:gd name="T52" fmla="*/ 10 w 18"/>
                  <a:gd name="T53" fmla="*/ 6 h 12"/>
                  <a:gd name="T54" fmla="*/ 9 w 18"/>
                  <a:gd name="T55" fmla="*/ 5 h 12"/>
                  <a:gd name="T56" fmla="*/ 5 w 18"/>
                  <a:gd name="T57" fmla="*/ 4 h 12"/>
                  <a:gd name="T58" fmla="*/ 8 w 18"/>
                  <a:gd name="T59" fmla="*/ 5 h 12"/>
                  <a:gd name="T60" fmla="*/ 3 w 18"/>
                  <a:gd name="T61" fmla="*/ 2 h 12"/>
                  <a:gd name="T62" fmla="*/ 5 w 18"/>
                  <a:gd name="T63" fmla="*/ 3 h 12"/>
                  <a:gd name="T64" fmla="*/ 3 w 18"/>
                  <a:gd name="T65" fmla="*/ 2 h 12"/>
                  <a:gd name="T66" fmla="*/ 2 w 18"/>
                  <a:gd name="T67" fmla="*/ 1 h 12"/>
                  <a:gd name="T68" fmla="*/ 3 w 18"/>
                  <a:gd name="T69" fmla="*/ 2 h 12"/>
                  <a:gd name="T70" fmla="*/ 0 w 18"/>
                  <a:gd name="T71" fmla="*/ 0 h 12"/>
                  <a:gd name="T72" fmla="*/ 0 w 18"/>
                  <a:gd name="T73" fmla="*/ 1 h 12"/>
                  <a:gd name="T74" fmla="*/ 0 w 18"/>
                  <a:gd name="T7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8" h="12"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2"/>
                      <a:pt x="16" y="12"/>
                      <a:pt x="16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9" y="9"/>
                    </a:cubicBezTo>
                    <a:moveTo>
                      <a:pt x="7" y="8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0" y="7"/>
                    </a:cubicBezTo>
                    <a:moveTo>
                      <a:pt x="4" y="6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4" y="6"/>
                      <a:pt x="4" y="6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5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4"/>
                    </a:cubicBezTo>
                    <a:cubicBezTo>
                      <a:pt x="6" y="4"/>
                      <a:pt x="7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6" y="4"/>
                      <a:pt x="5" y="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2" name="Freeform 10098"/>
              <p:cNvSpPr>
                <a:spLocks noEditPoints="1"/>
              </p:cNvSpPr>
              <p:nvPr/>
            </p:nvSpPr>
            <p:spPr bwMode="auto">
              <a:xfrm>
                <a:off x="-302" y="3819"/>
                <a:ext cx="45" cy="26"/>
              </a:xfrm>
              <a:custGeom>
                <a:avLst/>
                <a:gdLst>
                  <a:gd name="T0" fmla="*/ 16 w 19"/>
                  <a:gd name="T1" fmla="*/ 9 h 11"/>
                  <a:gd name="T2" fmla="*/ 19 w 19"/>
                  <a:gd name="T3" fmla="*/ 10 h 11"/>
                  <a:gd name="T4" fmla="*/ 16 w 19"/>
                  <a:gd name="T5" fmla="*/ 9 h 11"/>
                  <a:gd name="T6" fmla="*/ 15 w 19"/>
                  <a:gd name="T7" fmla="*/ 9 h 11"/>
                  <a:gd name="T8" fmla="*/ 18 w 19"/>
                  <a:gd name="T9" fmla="*/ 11 h 11"/>
                  <a:gd name="T10" fmla="*/ 18 w 19"/>
                  <a:gd name="T11" fmla="*/ 10 h 11"/>
                  <a:gd name="T12" fmla="*/ 15 w 19"/>
                  <a:gd name="T13" fmla="*/ 8 h 11"/>
                  <a:gd name="T14" fmla="*/ 16 w 19"/>
                  <a:gd name="T15" fmla="*/ 9 h 11"/>
                  <a:gd name="T16" fmla="*/ 12 w 19"/>
                  <a:gd name="T17" fmla="*/ 7 h 11"/>
                  <a:gd name="T18" fmla="*/ 13 w 19"/>
                  <a:gd name="T19" fmla="*/ 7 h 11"/>
                  <a:gd name="T20" fmla="*/ 12 w 19"/>
                  <a:gd name="T21" fmla="*/ 7 h 11"/>
                  <a:gd name="T22" fmla="*/ 12 w 19"/>
                  <a:gd name="T23" fmla="*/ 7 h 11"/>
                  <a:gd name="T24" fmla="*/ 13 w 19"/>
                  <a:gd name="T25" fmla="*/ 7 h 11"/>
                  <a:gd name="T26" fmla="*/ 10 w 19"/>
                  <a:gd name="T27" fmla="*/ 6 h 11"/>
                  <a:gd name="T28" fmla="*/ 11 w 19"/>
                  <a:gd name="T29" fmla="*/ 6 h 11"/>
                  <a:gd name="T30" fmla="*/ 10 w 19"/>
                  <a:gd name="T31" fmla="*/ 6 h 11"/>
                  <a:gd name="T32" fmla="*/ 10 w 19"/>
                  <a:gd name="T33" fmla="*/ 6 h 11"/>
                  <a:gd name="T34" fmla="*/ 11 w 19"/>
                  <a:gd name="T35" fmla="*/ 6 h 11"/>
                  <a:gd name="T36" fmla="*/ 8 w 19"/>
                  <a:gd name="T37" fmla="*/ 5 h 11"/>
                  <a:gd name="T38" fmla="*/ 9 w 19"/>
                  <a:gd name="T39" fmla="*/ 5 h 11"/>
                  <a:gd name="T40" fmla="*/ 8 w 19"/>
                  <a:gd name="T41" fmla="*/ 5 h 11"/>
                  <a:gd name="T42" fmla="*/ 8 w 19"/>
                  <a:gd name="T43" fmla="*/ 4 h 11"/>
                  <a:gd name="T44" fmla="*/ 10 w 19"/>
                  <a:gd name="T45" fmla="*/ 5 h 11"/>
                  <a:gd name="T46" fmla="*/ 2 w 19"/>
                  <a:gd name="T47" fmla="*/ 1 h 11"/>
                  <a:gd name="T48" fmla="*/ 6 w 19"/>
                  <a:gd name="T49" fmla="*/ 3 h 11"/>
                  <a:gd name="T50" fmla="*/ 2 w 19"/>
                  <a:gd name="T51" fmla="*/ 1 h 11"/>
                  <a:gd name="T52" fmla="*/ 2 w 19"/>
                  <a:gd name="T53" fmla="*/ 1 h 11"/>
                  <a:gd name="T54" fmla="*/ 6 w 19"/>
                  <a:gd name="T55" fmla="*/ 3 h 11"/>
                  <a:gd name="T56" fmla="*/ 0 w 19"/>
                  <a:gd name="T57" fmla="*/ 0 h 11"/>
                  <a:gd name="T58" fmla="*/ 2 w 19"/>
                  <a:gd name="T59" fmla="*/ 1 h 11"/>
                  <a:gd name="T60" fmla="*/ 0 w 19"/>
                  <a:gd name="T61" fmla="*/ 0 h 11"/>
                  <a:gd name="T62" fmla="*/ 0 w 19"/>
                  <a:gd name="T63" fmla="*/ 0 h 11"/>
                  <a:gd name="T64" fmla="*/ 2 w 19"/>
                  <a:gd name="T6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9" h="11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8" y="10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7" y="10"/>
                      <a:pt x="18" y="10"/>
                    </a:cubicBezTo>
                    <a:cubicBezTo>
                      <a:pt x="18" y="10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0"/>
                      <a:pt x="18" y="10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6" y="9"/>
                      <a:pt x="16" y="9"/>
                    </a:cubicBezTo>
                    <a:cubicBezTo>
                      <a:pt x="16" y="9"/>
                      <a:pt x="15" y="8"/>
                      <a:pt x="15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8" y="5"/>
                      <a:pt x="8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8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3" y="2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3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3" name="Freeform 10099"/>
              <p:cNvSpPr>
                <a:spLocks noEditPoints="1"/>
              </p:cNvSpPr>
              <p:nvPr/>
            </p:nvSpPr>
            <p:spPr bwMode="auto">
              <a:xfrm>
                <a:off x="-302" y="3821"/>
                <a:ext cx="42" cy="26"/>
              </a:xfrm>
              <a:custGeom>
                <a:avLst/>
                <a:gdLst>
                  <a:gd name="T0" fmla="*/ 14 w 18"/>
                  <a:gd name="T1" fmla="*/ 9 h 11"/>
                  <a:gd name="T2" fmla="*/ 14 w 18"/>
                  <a:gd name="T3" fmla="*/ 9 h 11"/>
                  <a:gd name="T4" fmla="*/ 18 w 18"/>
                  <a:gd name="T5" fmla="*/ 11 h 11"/>
                  <a:gd name="T6" fmla="*/ 18 w 18"/>
                  <a:gd name="T7" fmla="*/ 11 h 11"/>
                  <a:gd name="T8" fmla="*/ 14 w 18"/>
                  <a:gd name="T9" fmla="*/ 9 h 11"/>
                  <a:gd name="T10" fmla="*/ 11 w 18"/>
                  <a:gd name="T11" fmla="*/ 7 h 11"/>
                  <a:gd name="T12" fmla="*/ 11 w 18"/>
                  <a:gd name="T13" fmla="*/ 7 h 11"/>
                  <a:gd name="T14" fmla="*/ 12 w 18"/>
                  <a:gd name="T15" fmla="*/ 7 h 11"/>
                  <a:gd name="T16" fmla="*/ 12 w 18"/>
                  <a:gd name="T17" fmla="*/ 7 h 11"/>
                  <a:gd name="T18" fmla="*/ 11 w 18"/>
                  <a:gd name="T19" fmla="*/ 7 h 11"/>
                  <a:gd name="T20" fmla="*/ 10 w 18"/>
                  <a:gd name="T21" fmla="*/ 6 h 11"/>
                  <a:gd name="T22" fmla="*/ 10 w 18"/>
                  <a:gd name="T23" fmla="*/ 6 h 11"/>
                  <a:gd name="T24" fmla="*/ 10 w 18"/>
                  <a:gd name="T25" fmla="*/ 6 h 11"/>
                  <a:gd name="T26" fmla="*/ 10 w 18"/>
                  <a:gd name="T27" fmla="*/ 6 h 11"/>
                  <a:gd name="T28" fmla="*/ 10 w 18"/>
                  <a:gd name="T29" fmla="*/ 6 h 11"/>
                  <a:gd name="T30" fmla="*/ 7 w 18"/>
                  <a:gd name="T31" fmla="*/ 4 h 11"/>
                  <a:gd name="T32" fmla="*/ 7 w 18"/>
                  <a:gd name="T33" fmla="*/ 4 h 11"/>
                  <a:gd name="T34" fmla="*/ 9 w 18"/>
                  <a:gd name="T35" fmla="*/ 5 h 11"/>
                  <a:gd name="T36" fmla="*/ 9 w 18"/>
                  <a:gd name="T37" fmla="*/ 5 h 11"/>
                  <a:gd name="T38" fmla="*/ 7 w 18"/>
                  <a:gd name="T39" fmla="*/ 4 h 11"/>
                  <a:gd name="T40" fmla="*/ 1 w 18"/>
                  <a:gd name="T41" fmla="*/ 1 h 11"/>
                  <a:gd name="T42" fmla="*/ 1 w 18"/>
                  <a:gd name="T43" fmla="*/ 1 h 11"/>
                  <a:gd name="T44" fmla="*/ 5 w 18"/>
                  <a:gd name="T45" fmla="*/ 3 h 11"/>
                  <a:gd name="T46" fmla="*/ 5 w 18"/>
                  <a:gd name="T47" fmla="*/ 3 h 11"/>
                  <a:gd name="T48" fmla="*/ 1 w 18"/>
                  <a:gd name="T49" fmla="*/ 1 h 11"/>
                  <a:gd name="T50" fmla="*/ 0 w 18"/>
                  <a:gd name="T51" fmla="*/ 0 h 11"/>
                  <a:gd name="T52" fmla="*/ 0 w 18"/>
                  <a:gd name="T53" fmla="*/ 0 h 11"/>
                  <a:gd name="T54" fmla="*/ 1 w 18"/>
                  <a:gd name="T55" fmla="*/ 1 h 11"/>
                  <a:gd name="T56" fmla="*/ 1 w 18"/>
                  <a:gd name="T57" fmla="*/ 1 h 11"/>
                  <a:gd name="T58" fmla="*/ 0 w 18"/>
                  <a:gd name="T59" fmla="*/ 0 h 11"/>
                  <a:gd name="T60" fmla="*/ 0 w 18"/>
                  <a:gd name="T61" fmla="*/ 0 h 11"/>
                  <a:gd name="T62" fmla="*/ 0 w 18"/>
                  <a:gd name="T63" fmla="*/ 0 h 11"/>
                  <a:gd name="T64" fmla="*/ 0 w 18"/>
                  <a:gd name="T65" fmla="*/ 0 h 11"/>
                  <a:gd name="T66" fmla="*/ 0 w 18"/>
                  <a:gd name="T67" fmla="*/ 0 h 11"/>
                  <a:gd name="T68" fmla="*/ 0 w 18"/>
                  <a:gd name="T6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" h="11"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9"/>
                      <a:pt x="17" y="10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0"/>
                      <a:pt x="15" y="9"/>
                      <a:pt x="14" y="9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1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7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3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4" name="Freeform 10100"/>
              <p:cNvSpPr>
                <a:spLocks noEditPoints="1"/>
              </p:cNvSpPr>
              <p:nvPr/>
            </p:nvSpPr>
            <p:spPr bwMode="auto">
              <a:xfrm>
                <a:off x="-286" y="3790"/>
                <a:ext cx="45" cy="26"/>
              </a:xfrm>
              <a:custGeom>
                <a:avLst/>
                <a:gdLst>
                  <a:gd name="T0" fmla="*/ 16 w 19"/>
                  <a:gd name="T1" fmla="*/ 9 h 11"/>
                  <a:gd name="T2" fmla="*/ 16 w 19"/>
                  <a:gd name="T3" fmla="*/ 9 h 11"/>
                  <a:gd name="T4" fmla="*/ 19 w 19"/>
                  <a:gd name="T5" fmla="*/ 11 h 11"/>
                  <a:gd name="T6" fmla="*/ 19 w 19"/>
                  <a:gd name="T7" fmla="*/ 11 h 11"/>
                  <a:gd name="T8" fmla="*/ 16 w 19"/>
                  <a:gd name="T9" fmla="*/ 9 h 11"/>
                  <a:gd name="T10" fmla="*/ 15 w 19"/>
                  <a:gd name="T11" fmla="*/ 8 h 11"/>
                  <a:gd name="T12" fmla="*/ 15 w 19"/>
                  <a:gd name="T13" fmla="*/ 9 h 11"/>
                  <a:gd name="T14" fmla="*/ 15 w 19"/>
                  <a:gd name="T15" fmla="*/ 9 h 11"/>
                  <a:gd name="T16" fmla="*/ 15 w 19"/>
                  <a:gd name="T17" fmla="*/ 9 h 11"/>
                  <a:gd name="T18" fmla="*/ 15 w 19"/>
                  <a:gd name="T19" fmla="*/ 8 h 11"/>
                  <a:gd name="T20" fmla="*/ 12 w 19"/>
                  <a:gd name="T21" fmla="*/ 7 h 11"/>
                  <a:gd name="T22" fmla="*/ 12 w 19"/>
                  <a:gd name="T23" fmla="*/ 7 h 11"/>
                  <a:gd name="T24" fmla="*/ 13 w 19"/>
                  <a:gd name="T25" fmla="*/ 8 h 11"/>
                  <a:gd name="T26" fmla="*/ 13 w 19"/>
                  <a:gd name="T27" fmla="*/ 8 h 11"/>
                  <a:gd name="T28" fmla="*/ 12 w 19"/>
                  <a:gd name="T29" fmla="*/ 7 h 11"/>
                  <a:gd name="T30" fmla="*/ 11 w 19"/>
                  <a:gd name="T31" fmla="*/ 6 h 11"/>
                  <a:gd name="T32" fmla="*/ 11 w 19"/>
                  <a:gd name="T33" fmla="*/ 6 h 11"/>
                  <a:gd name="T34" fmla="*/ 12 w 19"/>
                  <a:gd name="T35" fmla="*/ 7 h 11"/>
                  <a:gd name="T36" fmla="*/ 12 w 19"/>
                  <a:gd name="T37" fmla="*/ 7 h 11"/>
                  <a:gd name="T38" fmla="*/ 11 w 19"/>
                  <a:gd name="T39" fmla="*/ 6 h 11"/>
                  <a:gd name="T40" fmla="*/ 8 w 19"/>
                  <a:gd name="T41" fmla="*/ 5 h 11"/>
                  <a:gd name="T42" fmla="*/ 8 w 19"/>
                  <a:gd name="T43" fmla="*/ 5 h 11"/>
                  <a:gd name="T44" fmla="*/ 10 w 19"/>
                  <a:gd name="T45" fmla="*/ 6 h 11"/>
                  <a:gd name="T46" fmla="*/ 10 w 19"/>
                  <a:gd name="T47" fmla="*/ 6 h 11"/>
                  <a:gd name="T48" fmla="*/ 8 w 19"/>
                  <a:gd name="T49" fmla="*/ 5 h 11"/>
                  <a:gd name="T50" fmla="*/ 0 w 19"/>
                  <a:gd name="T51" fmla="*/ 0 h 11"/>
                  <a:gd name="T52" fmla="*/ 0 w 19"/>
                  <a:gd name="T53" fmla="*/ 0 h 11"/>
                  <a:gd name="T54" fmla="*/ 5 w 19"/>
                  <a:gd name="T55" fmla="*/ 3 h 11"/>
                  <a:gd name="T56" fmla="*/ 5 w 19"/>
                  <a:gd name="T57" fmla="*/ 3 h 11"/>
                  <a:gd name="T58" fmla="*/ 0 w 19"/>
                  <a:gd name="T5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" h="11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10"/>
                      <a:pt x="18" y="10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7" y="9"/>
                      <a:pt x="16" y="9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2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9" y="5"/>
                      <a:pt x="8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5" name="Freeform 10101"/>
              <p:cNvSpPr>
                <a:spLocks noEditPoints="1"/>
              </p:cNvSpPr>
              <p:nvPr/>
            </p:nvSpPr>
            <p:spPr bwMode="auto">
              <a:xfrm>
                <a:off x="-363" y="3528"/>
                <a:ext cx="276" cy="390"/>
              </a:xfrm>
              <a:custGeom>
                <a:avLst/>
                <a:gdLst>
                  <a:gd name="T0" fmla="*/ 24 w 117"/>
                  <a:gd name="T1" fmla="*/ 163 h 165"/>
                  <a:gd name="T2" fmla="*/ 17 w 117"/>
                  <a:gd name="T3" fmla="*/ 161 h 165"/>
                  <a:gd name="T4" fmla="*/ 26 w 117"/>
                  <a:gd name="T5" fmla="*/ 163 h 165"/>
                  <a:gd name="T6" fmla="*/ 7 w 117"/>
                  <a:gd name="T7" fmla="*/ 160 h 165"/>
                  <a:gd name="T8" fmla="*/ 11 w 117"/>
                  <a:gd name="T9" fmla="*/ 160 h 165"/>
                  <a:gd name="T10" fmla="*/ 13 w 117"/>
                  <a:gd name="T11" fmla="*/ 156 h 165"/>
                  <a:gd name="T12" fmla="*/ 16 w 117"/>
                  <a:gd name="T13" fmla="*/ 157 h 165"/>
                  <a:gd name="T14" fmla="*/ 12 w 117"/>
                  <a:gd name="T15" fmla="*/ 153 h 165"/>
                  <a:gd name="T16" fmla="*/ 9 w 117"/>
                  <a:gd name="T17" fmla="*/ 151 h 165"/>
                  <a:gd name="T18" fmla="*/ 14 w 117"/>
                  <a:gd name="T19" fmla="*/ 149 h 165"/>
                  <a:gd name="T20" fmla="*/ 26 w 117"/>
                  <a:gd name="T21" fmla="*/ 146 h 165"/>
                  <a:gd name="T22" fmla="*/ 15 w 117"/>
                  <a:gd name="T23" fmla="*/ 142 h 165"/>
                  <a:gd name="T24" fmla="*/ 30 w 117"/>
                  <a:gd name="T25" fmla="*/ 137 h 165"/>
                  <a:gd name="T26" fmla="*/ 37 w 117"/>
                  <a:gd name="T27" fmla="*/ 146 h 165"/>
                  <a:gd name="T28" fmla="*/ 37 w 117"/>
                  <a:gd name="T29" fmla="*/ 131 h 165"/>
                  <a:gd name="T30" fmla="*/ 30 w 117"/>
                  <a:gd name="T31" fmla="*/ 134 h 165"/>
                  <a:gd name="T32" fmla="*/ 26 w 117"/>
                  <a:gd name="T33" fmla="*/ 125 h 165"/>
                  <a:gd name="T34" fmla="*/ 39 w 117"/>
                  <a:gd name="T35" fmla="*/ 125 h 165"/>
                  <a:gd name="T36" fmla="*/ 43 w 117"/>
                  <a:gd name="T37" fmla="*/ 123 h 165"/>
                  <a:gd name="T38" fmla="*/ 42 w 117"/>
                  <a:gd name="T39" fmla="*/ 122 h 165"/>
                  <a:gd name="T40" fmla="*/ 38 w 117"/>
                  <a:gd name="T41" fmla="*/ 121 h 165"/>
                  <a:gd name="T42" fmla="*/ 42 w 117"/>
                  <a:gd name="T43" fmla="*/ 120 h 165"/>
                  <a:gd name="T44" fmla="*/ 40 w 117"/>
                  <a:gd name="T45" fmla="*/ 120 h 165"/>
                  <a:gd name="T46" fmla="*/ 43 w 117"/>
                  <a:gd name="T47" fmla="*/ 117 h 165"/>
                  <a:gd name="T48" fmla="*/ 31 w 117"/>
                  <a:gd name="T49" fmla="*/ 116 h 165"/>
                  <a:gd name="T50" fmla="*/ 37 w 117"/>
                  <a:gd name="T51" fmla="*/ 116 h 165"/>
                  <a:gd name="T52" fmla="*/ 50 w 117"/>
                  <a:gd name="T53" fmla="*/ 115 h 165"/>
                  <a:gd name="T54" fmla="*/ 53 w 117"/>
                  <a:gd name="T55" fmla="*/ 109 h 165"/>
                  <a:gd name="T56" fmla="*/ 58 w 117"/>
                  <a:gd name="T57" fmla="*/ 111 h 165"/>
                  <a:gd name="T58" fmla="*/ 53 w 117"/>
                  <a:gd name="T59" fmla="*/ 102 h 165"/>
                  <a:gd name="T60" fmla="*/ 61 w 117"/>
                  <a:gd name="T61" fmla="*/ 106 h 165"/>
                  <a:gd name="T62" fmla="*/ 43 w 117"/>
                  <a:gd name="T63" fmla="*/ 96 h 165"/>
                  <a:gd name="T64" fmla="*/ 51 w 117"/>
                  <a:gd name="T65" fmla="*/ 101 h 165"/>
                  <a:gd name="T66" fmla="*/ 47 w 117"/>
                  <a:gd name="T67" fmla="*/ 89 h 165"/>
                  <a:gd name="T68" fmla="*/ 53 w 117"/>
                  <a:gd name="T69" fmla="*/ 89 h 165"/>
                  <a:gd name="T70" fmla="*/ 57 w 117"/>
                  <a:gd name="T71" fmla="*/ 82 h 165"/>
                  <a:gd name="T72" fmla="*/ 72 w 117"/>
                  <a:gd name="T73" fmla="*/ 71 h 165"/>
                  <a:gd name="T74" fmla="*/ 62 w 117"/>
                  <a:gd name="T75" fmla="*/ 64 h 165"/>
                  <a:gd name="T76" fmla="*/ 79 w 117"/>
                  <a:gd name="T77" fmla="*/ 62 h 165"/>
                  <a:gd name="T78" fmla="*/ 88 w 117"/>
                  <a:gd name="T79" fmla="*/ 53 h 165"/>
                  <a:gd name="T80" fmla="*/ 89 w 117"/>
                  <a:gd name="T81" fmla="*/ 52 h 165"/>
                  <a:gd name="T82" fmla="*/ 89 w 117"/>
                  <a:gd name="T83" fmla="*/ 47 h 165"/>
                  <a:gd name="T84" fmla="*/ 90 w 117"/>
                  <a:gd name="T85" fmla="*/ 46 h 165"/>
                  <a:gd name="T86" fmla="*/ 87 w 117"/>
                  <a:gd name="T87" fmla="*/ 42 h 165"/>
                  <a:gd name="T88" fmla="*/ 74 w 117"/>
                  <a:gd name="T89" fmla="*/ 42 h 165"/>
                  <a:gd name="T90" fmla="*/ 78 w 117"/>
                  <a:gd name="T91" fmla="*/ 37 h 165"/>
                  <a:gd name="T92" fmla="*/ 95 w 117"/>
                  <a:gd name="T93" fmla="*/ 35 h 165"/>
                  <a:gd name="T94" fmla="*/ 96 w 117"/>
                  <a:gd name="T95" fmla="*/ 34 h 165"/>
                  <a:gd name="T96" fmla="*/ 92 w 117"/>
                  <a:gd name="T97" fmla="*/ 34 h 165"/>
                  <a:gd name="T98" fmla="*/ 85 w 117"/>
                  <a:gd name="T99" fmla="*/ 35 h 165"/>
                  <a:gd name="T100" fmla="*/ 103 w 117"/>
                  <a:gd name="T101" fmla="*/ 28 h 165"/>
                  <a:gd name="T102" fmla="*/ 101 w 117"/>
                  <a:gd name="T103" fmla="*/ 28 h 165"/>
                  <a:gd name="T104" fmla="*/ 84 w 117"/>
                  <a:gd name="T105" fmla="*/ 26 h 165"/>
                  <a:gd name="T106" fmla="*/ 98 w 117"/>
                  <a:gd name="T107" fmla="*/ 25 h 165"/>
                  <a:gd name="T108" fmla="*/ 107 w 117"/>
                  <a:gd name="T109" fmla="*/ 26 h 165"/>
                  <a:gd name="T110" fmla="*/ 104 w 117"/>
                  <a:gd name="T111" fmla="*/ 22 h 165"/>
                  <a:gd name="T112" fmla="*/ 91 w 117"/>
                  <a:gd name="T113" fmla="*/ 17 h 165"/>
                  <a:gd name="T114" fmla="*/ 115 w 117"/>
                  <a:gd name="T115" fmla="*/ 13 h 165"/>
                  <a:gd name="T116" fmla="*/ 107 w 117"/>
                  <a:gd name="T117" fmla="*/ 9 h 165"/>
                  <a:gd name="T118" fmla="*/ 109 w 117"/>
                  <a:gd name="T119" fmla="*/ 6 h 165"/>
                  <a:gd name="T120" fmla="*/ 100 w 117"/>
                  <a:gd name="T121" fmla="*/ 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7" h="165">
                    <a:moveTo>
                      <a:pt x="25" y="164"/>
                    </a:move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moveTo>
                      <a:pt x="1" y="163"/>
                    </a:moveTo>
                    <a:cubicBezTo>
                      <a:pt x="1" y="164"/>
                      <a:pt x="1" y="164"/>
                      <a:pt x="0" y="164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65"/>
                      <a:pt x="1" y="164"/>
                      <a:pt x="1" y="163"/>
                    </a:cubicBezTo>
                    <a:cubicBezTo>
                      <a:pt x="1" y="163"/>
                      <a:pt x="1" y="163"/>
                      <a:pt x="1" y="163"/>
                    </a:cubicBezTo>
                    <a:moveTo>
                      <a:pt x="24" y="163"/>
                    </a:move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moveTo>
                      <a:pt x="23" y="163"/>
                    </a:moveTo>
                    <a:cubicBezTo>
                      <a:pt x="22" y="163"/>
                      <a:pt x="22" y="163"/>
                      <a:pt x="22" y="163"/>
                    </a:cubicBezTo>
                    <a:cubicBezTo>
                      <a:pt x="22" y="163"/>
                      <a:pt x="22" y="163"/>
                      <a:pt x="22" y="163"/>
                    </a:cubicBezTo>
                    <a:cubicBezTo>
                      <a:pt x="22" y="163"/>
                      <a:pt x="22" y="163"/>
                      <a:pt x="23" y="163"/>
                    </a:cubicBezTo>
                    <a:cubicBezTo>
                      <a:pt x="23" y="163"/>
                      <a:pt x="23" y="163"/>
                      <a:pt x="23" y="163"/>
                    </a:cubicBezTo>
                    <a:cubicBezTo>
                      <a:pt x="23" y="164"/>
                      <a:pt x="23" y="164"/>
                      <a:pt x="23" y="164"/>
                    </a:cubicBezTo>
                    <a:cubicBezTo>
                      <a:pt x="23" y="164"/>
                      <a:pt x="23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3" y="163"/>
                      <a:pt x="23" y="163"/>
                      <a:pt x="23" y="163"/>
                    </a:cubicBezTo>
                    <a:moveTo>
                      <a:pt x="2" y="162"/>
                    </a:moveTo>
                    <a:cubicBezTo>
                      <a:pt x="1" y="163"/>
                      <a:pt x="1" y="163"/>
                      <a:pt x="1" y="163"/>
                    </a:cubicBezTo>
                    <a:cubicBezTo>
                      <a:pt x="1" y="163"/>
                      <a:pt x="1" y="163"/>
                      <a:pt x="1" y="163"/>
                    </a:cubicBezTo>
                    <a:cubicBezTo>
                      <a:pt x="1" y="163"/>
                      <a:pt x="2" y="163"/>
                      <a:pt x="2" y="162"/>
                    </a:cubicBezTo>
                    <a:cubicBezTo>
                      <a:pt x="2" y="162"/>
                      <a:pt x="2" y="162"/>
                      <a:pt x="2" y="162"/>
                    </a:cubicBezTo>
                    <a:moveTo>
                      <a:pt x="23" y="162"/>
                    </a:moveTo>
                    <a:cubicBezTo>
                      <a:pt x="23" y="162"/>
                      <a:pt x="23" y="162"/>
                      <a:pt x="23" y="162"/>
                    </a:cubicBezTo>
                    <a:cubicBezTo>
                      <a:pt x="23" y="163"/>
                      <a:pt x="23" y="163"/>
                      <a:pt x="23" y="163"/>
                    </a:cubicBezTo>
                    <a:cubicBezTo>
                      <a:pt x="23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2"/>
                      <a:pt x="24" y="162"/>
                      <a:pt x="24" y="162"/>
                    </a:cubicBezTo>
                    <a:cubicBezTo>
                      <a:pt x="24" y="162"/>
                      <a:pt x="23" y="162"/>
                      <a:pt x="23" y="162"/>
                    </a:cubicBezTo>
                    <a:moveTo>
                      <a:pt x="3" y="161"/>
                    </a:moveTo>
                    <a:cubicBezTo>
                      <a:pt x="2" y="161"/>
                      <a:pt x="2" y="161"/>
                      <a:pt x="2" y="162"/>
                    </a:cubicBezTo>
                    <a:cubicBezTo>
                      <a:pt x="2" y="162"/>
                      <a:pt x="2" y="162"/>
                      <a:pt x="2" y="162"/>
                    </a:cubicBezTo>
                    <a:cubicBezTo>
                      <a:pt x="2" y="161"/>
                      <a:pt x="3" y="161"/>
                      <a:pt x="3" y="161"/>
                    </a:cubicBezTo>
                    <a:cubicBezTo>
                      <a:pt x="3" y="161"/>
                      <a:pt x="3" y="161"/>
                      <a:pt x="3" y="161"/>
                    </a:cubicBezTo>
                    <a:moveTo>
                      <a:pt x="17" y="161"/>
                    </a:moveTo>
                    <a:cubicBezTo>
                      <a:pt x="16" y="161"/>
                      <a:pt x="16" y="162"/>
                      <a:pt x="16" y="162"/>
                    </a:cubicBezTo>
                    <a:cubicBezTo>
                      <a:pt x="17" y="163"/>
                      <a:pt x="17" y="163"/>
                      <a:pt x="17" y="163"/>
                    </a:cubicBezTo>
                    <a:cubicBezTo>
                      <a:pt x="17" y="162"/>
                      <a:pt x="18" y="162"/>
                      <a:pt x="18" y="161"/>
                    </a:cubicBezTo>
                    <a:cubicBezTo>
                      <a:pt x="17" y="161"/>
                      <a:pt x="17" y="161"/>
                      <a:pt x="17" y="161"/>
                    </a:cubicBezTo>
                    <a:cubicBezTo>
                      <a:pt x="17" y="161"/>
                      <a:pt x="17" y="161"/>
                      <a:pt x="17" y="161"/>
                    </a:cubicBezTo>
                    <a:moveTo>
                      <a:pt x="7" y="160"/>
                    </a:moveTo>
                    <a:cubicBezTo>
                      <a:pt x="6" y="160"/>
                      <a:pt x="6" y="161"/>
                      <a:pt x="6" y="161"/>
                    </a:cubicBezTo>
                    <a:cubicBezTo>
                      <a:pt x="6" y="161"/>
                      <a:pt x="6" y="161"/>
                      <a:pt x="7" y="160"/>
                    </a:cubicBezTo>
                    <a:cubicBezTo>
                      <a:pt x="7" y="160"/>
                      <a:pt x="7" y="160"/>
                      <a:pt x="7" y="160"/>
                    </a:cubicBezTo>
                    <a:moveTo>
                      <a:pt x="24" y="160"/>
                    </a:moveTo>
                    <a:cubicBezTo>
                      <a:pt x="23" y="162"/>
                      <a:pt x="23" y="162"/>
                      <a:pt x="23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4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6" y="162"/>
                      <a:pt x="26" y="163"/>
                      <a:pt x="26" y="163"/>
                    </a:cubicBezTo>
                    <a:cubicBezTo>
                      <a:pt x="25" y="163"/>
                      <a:pt x="25" y="163"/>
                      <a:pt x="25" y="163"/>
                    </a:cubicBezTo>
                    <a:cubicBezTo>
                      <a:pt x="25" y="163"/>
                      <a:pt x="25" y="163"/>
                      <a:pt x="25" y="163"/>
                    </a:cubicBezTo>
                    <a:cubicBezTo>
                      <a:pt x="25" y="163"/>
                      <a:pt x="25" y="163"/>
                      <a:pt x="26" y="163"/>
                    </a:cubicBezTo>
                    <a:cubicBezTo>
                      <a:pt x="26" y="163"/>
                      <a:pt x="26" y="163"/>
                      <a:pt x="26" y="163"/>
                    </a:cubicBezTo>
                    <a:cubicBezTo>
                      <a:pt x="27" y="161"/>
                      <a:pt x="27" y="161"/>
                      <a:pt x="27" y="161"/>
                    </a:cubicBezTo>
                    <a:cubicBezTo>
                      <a:pt x="27" y="161"/>
                      <a:pt x="27" y="161"/>
                      <a:pt x="26" y="161"/>
                    </a:cubicBezTo>
                    <a:cubicBezTo>
                      <a:pt x="26" y="161"/>
                      <a:pt x="26" y="162"/>
                      <a:pt x="26" y="162"/>
                    </a:cubicBezTo>
                    <a:cubicBezTo>
                      <a:pt x="26" y="162"/>
                      <a:pt x="26" y="161"/>
                      <a:pt x="26" y="161"/>
                    </a:cubicBezTo>
                    <a:cubicBezTo>
                      <a:pt x="26" y="161"/>
                      <a:pt x="26" y="161"/>
                      <a:pt x="26" y="161"/>
                    </a:cubicBezTo>
                    <a:cubicBezTo>
                      <a:pt x="25" y="160"/>
                      <a:pt x="25" y="160"/>
                      <a:pt x="25" y="160"/>
                    </a:cubicBezTo>
                    <a:cubicBezTo>
                      <a:pt x="24" y="160"/>
                      <a:pt x="24" y="160"/>
                      <a:pt x="24" y="160"/>
                    </a:cubicBezTo>
                    <a:moveTo>
                      <a:pt x="17" y="160"/>
                    </a:moveTo>
                    <a:cubicBezTo>
                      <a:pt x="17" y="160"/>
                      <a:pt x="17" y="160"/>
                      <a:pt x="17" y="161"/>
                    </a:cubicBezTo>
                    <a:cubicBezTo>
                      <a:pt x="18" y="161"/>
                      <a:pt x="18" y="161"/>
                      <a:pt x="18" y="161"/>
                    </a:cubicBezTo>
                    <a:cubicBezTo>
                      <a:pt x="18" y="161"/>
                      <a:pt x="18" y="161"/>
                      <a:pt x="19" y="161"/>
                    </a:cubicBezTo>
                    <a:cubicBezTo>
                      <a:pt x="17" y="160"/>
                      <a:pt x="17" y="160"/>
                      <a:pt x="17" y="160"/>
                    </a:cubicBezTo>
                    <a:moveTo>
                      <a:pt x="15" y="160"/>
                    </a:moveTo>
                    <a:cubicBezTo>
                      <a:pt x="15" y="160"/>
                      <a:pt x="14" y="161"/>
                      <a:pt x="14" y="161"/>
                    </a:cubicBezTo>
                    <a:cubicBezTo>
                      <a:pt x="14" y="161"/>
                      <a:pt x="14" y="161"/>
                      <a:pt x="14" y="161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1"/>
                      <a:pt x="16" y="161"/>
                      <a:pt x="16" y="160"/>
                    </a:cubicBezTo>
                    <a:cubicBezTo>
                      <a:pt x="15" y="160"/>
                      <a:pt x="15" y="160"/>
                      <a:pt x="15" y="160"/>
                    </a:cubicBezTo>
                    <a:moveTo>
                      <a:pt x="7" y="160"/>
                    </a:moveTo>
                    <a:cubicBezTo>
                      <a:pt x="7" y="160"/>
                      <a:pt x="7" y="160"/>
                      <a:pt x="7" y="160"/>
                    </a:cubicBezTo>
                    <a:cubicBezTo>
                      <a:pt x="7" y="160"/>
                      <a:pt x="6" y="161"/>
                      <a:pt x="6" y="161"/>
                    </a:cubicBezTo>
                    <a:cubicBezTo>
                      <a:pt x="6" y="161"/>
                      <a:pt x="6" y="161"/>
                      <a:pt x="6" y="161"/>
                    </a:cubicBezTo>
                    <a:cubicBezTo>
                      <a:pt x="7" y="160"/>
                      <a:pt x="7" y="160"/>
                      <a:pt x="7" y="160"/>
                    </a:cubicBezTo>
                    <a:moveTo>
                      <a:pt x="16" y="159"/>
                    </a:moveTo>
                    <a:cubicBezTo>
                      <a:pt x="15" y="159"/>
                      <a:pt x="15" y="159"/>
                      <a:pt x="15" y="160"/>
                    </a:cubicBezTo>
                    <a:cubicBezTo>
                      <a:pt x="16" y="160"/>
                      <a:pt x="16" y="160"/>
                      <a:pt x="16" y="160"/>
                    </a:cubicBezTo>
                    <a:cubicBezTo>
                      <a:pt x="16" y="160"/>
                      <a:pt x="16" y="160"/>
                      <a:pt x="17" y="159"/>
                    </a:cubicBezTo>
                    <a:cubicBezTo>
                      <a:pt x="16" y="159"/>
                      <a:pt x="16" y="159"/>
                      <a:pt x="16" y="159"/>
                    </a:cubicBezTo>
                    <a:moveTo>
                      <a:pt x="4" y="159"/>
                    </a:moveTo>
                    <a:cubicBezTo>
                      <a:pt x="4" y="159"/>
                      <a:pt x="3" y="160"/>
                      <a:pt x="3" y="161"/>
                    </a:cubicBezTo>
                    <a:cubicBezTo>
                      <a:pt x="3" y="161"/>
                      <a:pt x="3" y="161"/>
                      <a:pt x="3" y="161"/>
                    </a:cubicBezTo>
                    <a:cubicBezTo>
                      <a:pt x="3" y="160"/>
                      <a:pt x="4" y="159"/>
                      <a:pt x="4" y="159"/>
                    </a:cubicBezTo>
                    <a:cubicBezTo>
                      <a:pt x="4" y="159"/>
                      <a:pt x="4" y="159"/>
                      <a:pt x="4" y="159"/>
                    </a:cubicBezTo>
                    <a:moveTo>
                      <a:pt x="18" y="159"/>
                    </a:moveTo>
                    <a:cubicBezTo>
                      <a:pt x="18" y="159"/>
                      <a:pt x="18" y="159"/>
                      <a:pt x="18" y="159"/>
                    </a:cubicBezTo>
                    <a:cubicBezTo>
                      <a:pt x="18" y="160"/>
                      <a:pt x="19" y="160"/>
                      <a:pt x="19" y="160"/>
                    </a:cubicBezTo>
                    <a:cubicBezTo>
                      <a:pt x="19" y="160"/>
                      <a:pt x="19" y="160"/>
                      <a:pt x="19" y="159"/>
                    </a:cubicBezTo>
                    <a:cubicBezTo>
                      <a:pt x="19" y="159"/>
                      <a:pt x="19" y="159"/>
                      <a:pt x="18" y="159"/>
                    </a:cubicBezTo>
                    <a:moveTo>
                      <a:pt x="17" y="158"/>
                    </a:moveTo>
                    <a:cubicBezTo>
                      <a:pt x="16" y="158"/>
                      <a:pt x="16" y="158"/>
                      <a:pt x="16" y="158"/>
                    </a:cubicBezTo>
                    <a:cubicBezTo>
                      <a:pt x="16" y="159"/>
                      <a:pt x="17" y="159"/>
                      <a:pt x="17" y="159"/>
                    </a:cubicBezTo>
                    <a:cubicBezTo>
                      <a:pt x="17" y="159"/>
                      <a:pt x="17" y="158"/>
                      <a:pt x="18" y="158"/>
                    </a:cubicBezTo>
                    <a:cubicBezTo>
                      <a:pt x="17" y="158"/>
                      <a:pt x="17" y="158"/>
                      <a:pt x="17" y="158"/>
                    </a:cubicBezTo>
                    <a:moveTo>
                      <a:pt x="12" y="157"/>
                    </a:moveTo>
                    <a:cubicBezTo>
                      <a:pt x="12" y="158"/>
                      <a:pt x="12" y="158"/>
                      <a:pt x="12" y="159"/>
                    </a:cubicBezTo>
                    <a:cubicBezTo>
                      <a:pt x="11" y="159"/>
                      <a:pt x="11" y="159"/>
                      <a:pt x="11" y="160"/>
                    </a:cubicBezTo>
                    <a:cubicBezTo>
                      <a:pt x="13" y="161"/>
                      <a:pt x="13" y="161"/>
                      <a:pt x="13" y="161"/>
                    </a:cubicBezTo>
                    <a:cubicBezTo>
                      <a:pt x="13" y="160"/>
                      <a:pt x="14" y="160"/>
                      <a:pt x="14" y="159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4" y="159"/>
                      <a:pt x="14" y="159"/>
                      <a:pt x="14" y="159"/>
                    </a:cubicBezTo>
                    <a:cubicBezTo>
                      <a:pt x="15" y="159"/>
                      <a:pt x="15" y="159"/>
                      <a:pt x="15" y="159"/>
                    </a:cubicBezTo>
                    <a:cubicBezTo>
                      <a:pt x="12" y="157"/>
                      <a:pt x="12" y="157"/>
                      <a:pt x="12" y="157"/>
                    </a:cubicBezTo>
                    <a:moveTo>
                      <a:pt x="19" y="157"/>
                    </a:moveTo>
                    <a:cubicBezTo>
                      <a:pt x="19" y="158"/>
                      <a:pt x="19" y="158"/>
                      <a:pt x="18" y="159"/>
                    </a:cubicBezTo>
                    <a:cubicBezTo>
                      <a:pt x="19" y="159"/>
                      <a:pt x="19" y="159"/>
                      <a:pt x="20" y="159"/>
                    </a:cubicBezTo>
                    <a:cubicBezTo>
                      <a:pt x="20" y="159"/>
                      <a:pt x="20" y="158"/>
                      <a:pt x="21" y="158"/>
                    </a:cubicBezTo>
                    <a:cubicBezTo>
                      <a:pt x="19" y="157"/>
                      <a:pt x="19" y="157"/>
                      <a:pt x="19" y="157"/>
                    </a:cubicBezTo>
                    <a:moveTo>
                      <a:pt x="11" y="156"/>
                    </a:moveTo>
                    <a:cubicBezTo>
                      <a:pt x="9" y="159"/>
                      <a:pt x="9" y="159"/>
                      <a:pt x="9" y="159"/>
                    </a:cubicBezTo>
                    <a:cubicBezTo>
                      <a:pt x="11" y="159"/>
                      <a:pt x="11" y="159"/>
                      <a:pt x="11" y="159"/>
                    </a:cubicBezTo>
                    <a:cubicBezTo>
                      <a:pt x="11" y="159"/>
                      <a:pt x="11" y="159"/>
                      <a:pt x="11" y="159"/>
                    </a:cubicBezTo>
                    <a:cubicBezTo>
                      <a:pt x="12" y="157"/>
                      <a:pt x="12" y="157"/>
                      <a:pt x="12" y="157"/>
                    </a:cubicBezTo>
                    <a:cubicBezTo>
                      <a:pt x="11" y="156"/>
                      <a:pt x="11" y="156"/>
                      <a:pt x="11" y="156"/>
                    </a:cubicBezTo>
                    <a:moveTo>
                      <a:pt x="18" y="156"/>
                    </a:moveTo>
                    <a:cubicBezTo>
                      <a:pt x="17" y="156"/>
                      <a:pt x="17" y="157"/>
                      <a:pt x="17" y="157"/>
                    </a:cubicBezTo>
                    <a:cubicBezTo>
                      <a:pt x="17" y="158"/>
                      <a:pt x="17" y="158"/>
                      <a:pt x="18" y="158"/>
                    </a:cubicBezTo>
                    <a:cubicBezTo>
                      <a:pt x="18" y="158"/>
                      <a:pt x="18" y="157"/>
                      <a:pt x="19" y="157"/>
                    </a:cubicBezTo>
                    <a:cubicBezTo>
                      <a:pt x="18" y="156"/>
                      <a:pt x="18" y="156"/>
                      <a:pt x="18" y="156"/>
                    </a:cubicBezTo>
                    <a:moveTo>
                      <a:pt x="13" y="156"/>
                    </a:moveTo>
                    <a:cubicBezTo>
                      <a:pt x="13" y="156"/>
                      <a:pt x="13" y="156"/>
                      <a:pt x="13" y="156"/>
                    </a:cubicBezTo>
                    <a:cubicBezTo>
                      <a:pt x="14" y="157"/>
                      <a:pt x="15" y="157"/>
                      <a:pt x="15" y="158"/>
                    </a:cubicBezTo>
                    <a:cubicBezTo>
                      <a:pt x="16" y="158"/>
                      <a:pt x="16" y="157"/>
                      <a:pt x="16" y="157"/>
                    </a:cubicBezTo>
                    <a:cubicBezTo>
                      <a:pt x="15" y="157"/>
                      <a:pt x="14" y="156"/>
                      <a:pt x="13" y="156"/>
                    </a:cubicBezTo>
                    <a:moveTo>
                      <a:pt x="9" y="155"/>
                    </a:moveTo>
                    <a:cubicBezTo>
                      <a:pt x="8" y="158"/>
                      <a:pt x="8" y="158"/>
                      <a:pt x="8" y="158"/>
                    </a:cubicBezTo>
                    <a:cubicBezTo>
                      <a:pt x="9" y="158"/>
                      <a:pt x="9" y="158"/>
                      <a:pt x="9" y="158"/>
                    </a:cubicBezTo>
                    <a:cubicBezTo>
                      <a:pt x="9" y="158"/>
                      <a:pt x="10" y="157"/>
                      <a:pt x="10" y="156"/>
                    </a:cubicBezTo>
                    <a:cubicBezTo>
                      <a:pt x="10" y="156"/>
                      <a:pt x="10" y="156"/>
                      <a:pt x="10" y="156"/>
                    </a:cubicBezTo>
                    <a:cubicBezTo>
                      <a:pt x="9" y="155"/>
                      <a:pt x="9" y="155"/>
                      <a:pt x="9" y="155"/>
                    </a:cubicBezTo>
                    <a:moveTo>
                      <a:pt x="11" y="154"/>
                    </a:moveTo>
                    <a:cubicBezTo>
                      <a:pt x="11" y="155"/>
                      <a:pt x="11" y="155"/>
                      <a:pt x="11" y="155"/>
                    </a:cubicBezTo>
                    <a:cubicBezTo>
                      <a:pt x="11" y="156"/>
                      <a:pt x="12" y="156"/>
                      <a:pt x="12" y="156"/>
                    </a:cubicBezTo>
                    <a:cubicBezTo>
                      <a:pt x="13" y="155"/>
                      <a:pt x="13" y="155"/>
                      <a:pt x="13" y="155"/>
                    </a:cubicBezTo>
                    <a:cubicBezTo>
                      <a:pt x="12" y="155"/>
                      <a:pt x="12" y="155"/>
                      <a:pt x="11" y="154"/>
                    </a:cubicBezTo>
                    <a:moveTo>
                      <a:pt x="7" y="154"/>
                    </a:moveTo>
                    <a:cubicBezTo>
                      <a:pt x="7" y="155"/>
                      <a:pt x="6" y="156"/>
                      <a:pt x="5" y="156"/>
                    </a:cubicBezTo>
                    <a:cubicBezTo>
                      <a:pt x="6" y="157"/>
                      <a:pt x="6" y="157"/>
                      <a:pt x="6" y="157"/>
                    </a:cubicBezTo>
                    <a:cubicBezTo>
                      <a:pt x="6" y="156"/>
                      <a:pt x="7" y="155"/>
                      <a:pt x="7" y="154"/>
                    </a:cubicBezTo>
                    <a:cubicBezTo>
                      <a:pt x="7" y="154"/>
                      <a:pt x="7" y="154"/>
                      <a:pt x="7" y="154"/>
                    </a:cubicBezTo>
                    <a:moveTo>
                      <a:pt x="14" y="154"/>
                    </a:moveTo>
                    <a:cubicBezTo>
                      <a:pt x="14" y="154"/>
                      <a:pt x="14" y="155"/>
                      <a:pt x="13" y="155"/>
                    </a:cubicBezTo>
                    <a:cubicBezTo>
                      <a:pt x="14" y="156"/>
                      <a:pt x="15" y="157"/>
                      <a:pt x="16" y="157"/>
                    </a:cubicBezTo>
                    <a:cubicBezTo>
                      <a:pt x="16" y="157"/>
                      <a:pt x="17" y="156"/>
                      <a:pt x="17" y="156"/>
                    </a:cubicBezTo>
                    <a:cubicBezTo>
                      <a:pt x="14" y="154"/>
                      <a:pt x="14" y="154"/>
                      <a:pt x="14" y="154"/>
                    </a:cubicBezTo>
                    <a:moveTo>
                      <a:pt x="28" y="154"/>
                    </a:moveTo>
                    <a:cubicBezTo>
                      <a:pt x="27" y="155"/>
                      <a:pt x="27" y="155"/>
                      <a:pt x="27" y="155"/>
                    </a:cubicBezTo>
                    <a:cubicBezTo>
                      <a:pt x="27" y="156"/>
                      <a:pt x="27" y="156"/>
                      <a:pt x="27" y="156"/>
                    </a:cubicBezTo>
                    <a:cubicBezTo>
                      <a:pt x="27" y="156"/>
                      <a:pt x="27" y="157"/>
                      <a:pt x="28" y="157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1" y="157"/>
                      <a:pt x="32" y="157"/>
                      <a:pt x="32" y="156"/>
                    </a:cubicBezTo>
                    <a:cubicBezTo>
                      <a:pt x="30" y="155"/>
                      <a:pt x="30" y="155"/>
                      <a:pt x="30" y="155"/>
                    </a:cubicBezTo>
                    <a:cubicBezTo>
                      <a:pt x="30" y="154"/>
                      <a:pt x="29" y="154"/>
                      <a:pt x="28" y="154"/>
                    </a:cubicBezTo>
                    <a:moveTo>
                      <a:pt x="10" y="153"/>
                    </a:moveTo>
                    <a:cubicBezTo>
                      <a:pt x="9" y="154"/>
                      <a:pt x="9" y="154"/>
                      <a:pt x="9" y="154"/>
                    </a:cubicBezTo>
                    <a:cubicBezTo>
                      <a:pt x="10" y="155"/>
                      <a:pt x="10" y="155"/>
                      <a:pt x="10" y="155"/>
                    </a:cubicBezTo>
                    <a:cubicBezTo>
                      <a:pt x="10" y="155"/>
                      <a:pt x="10" y="155"/>
                      <a:pt x="10" y="155"/>
                    </a:cubicBezTo>
                    <a:cubicBezTo>
                      <a:pt x="11" y="155"/>
                      <a:pt x="11" y="154"/>
                      <a:pt x="11" y="154"/>
                    </a:cubicBezTo>
                    <a:cubicBezTo>
                      <a:pt x="10" y="154"/>
                      <a:pt x="10" y="154"/>
                      <a:pt x="10" y="153"/>
                    </a:cubicBezTo>
                    <a:moveTo>
                      <a:pt x="12" y="153"/>
                    </a:moveTo>
                    <a:cubicBezTo>
                      <a:pt x="12" y="154"/>
                      <a:pt x="12" y="154"/>
                      <a:pt x="12" y="154"/>
                    </a:cubicBezTo>
                    <a:cubicBezTo>
                      <a:pt x="11" y="154"/>
                      <a:pt x="11" y="154"/>
                      <a:pt x="11" y="154"/>
                    </a:cubicBezTo>
                    <a:cubicBezTo>
                      <a:pt x="12" y="155"/>
                      <a:pt x="12" y="155"/>
                      <a:pt x="13" y="155"/>
                    </a:cubicBezTo>
                    <a:cubicBezTo>
                      <a:pt x="14" y="154"/>
                      <a:pt x="14" y="154"/>
                      <a:pt x="14" y="154"/>
                    </a:cubicBezTo>
                    <a:cubicBezTo>
                      <a:pt x="12" y="153"/>
                      <a:pt x="12" y="153"/>
                      <a:pt x="12" y="153"/>
                    </a:cubicBezTo>
                    <a:moveTo>
                      <a:pt x="8" y="152"/>
                    </a:move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2"/>
                      <a:pt x="8" y="152"/>
                    </a:cubicBezTo>
                    <a:moveTo>
                      <a:pt x="10" y="152"/>
                    </a:move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4"/>
                      <a:pt x="11" y="154"/>
                      <a:pt x="11" y="154"/>
                    </a:cubicBezTo>
                    <a:cubicBezTo>
                      <a:pt x="11" y="154"/>
                      <a:pt x="12" y="153"/>
                      <a:pt x="12" y="152"/>
                    </a:cubicBezTo>
                    <a:cubicBezTo>
                      <a:pt x="12" y="152"/>
                      <a:pt x="12" y="152"/>
                      <a:pt x="12" y="152"/>
                    </a:cubicBezTo>
                    <a:cubicBezTo>
                      <a:pt x="10" y="152"/>
                      <a:pt x="10" y="152"/>
                      <a:pt x="10" y="152"/>
                    </a:cubicBezTo>
                    <a:moveTo>
                      <a:pt x="24" y="151"/>
                    </a:moveTo>
                    <a:cubicBezTo>
                      <a:pt x="23" y="152"/>
                      <a:pt x="23" y="152"/>
                      <a:pt x="23" y="153"/>
                    </a:cubicBezTo>
                    <a:cubicBezTo>
                      <a:pt x="22" y="153"/>
                      <a:pt x="22" y="153"/>
                      <a:pt x="22" y="154"/>
                    </a:cubicBezTo>
                    <a:cubicBezTo>
                      <a:pt x="22" y="154"/>
                      <a:pt x="23" y="154"/>
                      <a:pt x="23" y="154"/>
                    </a:cubicBezTo>
                    <a:cubicBezTo>
                      <a:pt x="24" y="154"/>
                      <a:pt x="24" y="153"/>
                      <a:pt x="25" y="152"/>
                    </a:cubicBezTo>
                    <a:cubicBezTo>
                      <a:pt x="24" y="152"/>
                      <a:pt x="24" y="151"/>
                      <a:pt x="24" y="151"/>
                    </a:cubicBezTo>
                    <a:moveTo>
                      <a:pt x="9" y="151"/>
                    </a:moveTo>
                    <a:cubicBezTo>
                      <a:pt x="9" y="151"/>
                      <a:pt x="8" y="152"/>
                      <a:pt x="8" y="152"/>
                    </a:cubicBezTo>
                    <a:cubicBezTo>
                      <a:pt x="8" y="152"/>
                      <a:pt x="8" y="152"/>
                      <a:pt x="8" y="153"/>
                    </a:cubicBezTo>
                    <a:cubicBezTo>
                      <a:pt x="9" y="152"/>
                      <a:pt x="9" y="151"/>
                      <a:pt x="9" y="151"/>
                    </a:cubicBezTo>
                    <a:cubicBezTo>
                      <a:pt x="9" y="151"/>
                      <a:pt x="9" y="151"/>
                      <a:pt x="9" y="151"/>
                    </a:cubicBezTo>
                    <a:moveTo>
                      <a:pt x="22" y="150"/>
                    </a:moveTo>
                    <a:cubicBezTo>
                      <a:pt x="21" y="151"/>
                      <a:pt x="21" y="152"/>
                      <a:pt x="20" y="153"/>
                    </a:cubicBezTo>
                    <a:cubicBezTo>
                      <a:pt x="20" y="153"/>
                      <a:pt x="21" y="153"/>
                      <a:pt x="21" y="153"/>
                    </a:cubicBezTo>
                    <a:cubicBezTo>
                      <a:pt x="22" y="152"/>
                      <a:pt x="22" y="152"/>
                      <a:pt x="23" y="151"/>
                    </a:cubicBezTo>
                    <a:cubicBezTo>
                      <a:pt x="23" y="151"/>
                      <a:pt x="22" y="150"/>
                      <a:pt x="22" y="150"/>
                    </a:cubicBezTo>
                    <a:moveTo>
                      <a:pt x="19" y="149"/>
                    </a:moveTo>
                    <a:cubicBezTo>
                      <a:pt x="19" y="150"/>
                      <a:pt x="18" y="151"/>
                      <a:pt x="18" y="151"/>
                    </a:cubicBezTo>
                    <a:cubicBezTo>
                      <a:pt x="18" y="152"/>
                      <a:pt x="19" y="152"/>
                      <a:pt x="19" y="152"/>
                    </a:cubicBezTo>
                    <a:cubicBezTo>
                      <a:pt x="20" y="152"/>
                      <a:pt x="21" y="151"/>
                      <a:pt x="21" y="150"/>
                    </a:cubicBezTo>
                    <a:cubicBezTo>
                      <a:pt x="21" y="150"/>
                      <a:pt x="20" y="149"/>
                      <a:pt x="19" y="149"/>
                    </a:cubicBezTo>
                    <a:moveTo>
                      <a:pt x="31" y="149"/>
                    </a:moveTo>
                    <a:cubicBezTo>
                      <a:pt x="30" y="151"/>
                      <a:pt x="30" y="151"/>
                      <a:pt x="30" y="151"/>
                    </a:cubicBezTo>
                    <a:cubicBezTo>
                      <a:pt x="31" y="152"/>
                      <a:pt x="32" y="153"/>
                      <a:pt x="34" y="154"/>
                    </a:cubicBezTo>
                    <a:cubicBezTo>
                      <a:pt x="34" y="153"/>
                      <a:pt x="35" y="152"/>
                      <a:pt x="35" y="151"/>
                    </a:cubicBezTo>
                    <a:cubicBezTo>
                      <a:pt x="31" y="149"/>
                      <a:pt x="31" y="149"/>
                      <a:pt x="31" y="149"/>
                    </a:cubicBezTo>
                    <a:moveTo>
                      <a:pt x="17" y="148"/>
                    </a:moveTo>
                    <a:cubicBezTo>
                      <a:pt x="17" y="149"/>
                      <a:pt x="16" y="149"/>
                      <a:pt x="16" y="150"/>
                    </a:cubicBezTo>
                    <a:cubicBezTo>
                      <a:pt x="16" y="151"/>
                      <a:pt x="17" y="151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1"/>
                      <a:pt x="18" y="150"/>
                      <a:pt x="19" y="149"/>
                    </a:cubicBezTo>
                    <a:cubicBezTo>
                      <a:pt x="18" y="148"/>
                      <a:pt x="18" y="148"/>
                      <a:pt x="17" y="148"/>
                    </a:cubicBezTo>
                    <a:moveTo>
                      <a:pt x="15" y="147"/>
                    </a:moveTo>
                    <a:cubicBezTo>
                      <a:pt x="14" y="149"/>
                      <a:pt x="14" y="149"/>
                      <a:pt x="14" y="149"/>
                    </a:cubicBezTo>
                    <a:cubicBezTo>
                      <a:pt x="14" y="150"/>
                      <a:pt x="15" y="150"/>
                      <a:pt x="15" y="150"/>
                    </a:cubicBezTo>
                    <a:cubicBezTo>
                      <a:pt x="16" y="149"/>
                      <a:pt x="16" y="148"/>
                      <a:pt x="17" y="148"/>
                    </a:cubicBezTo>
                    <a:cubicBezTo>
                      <a:pt x="16" y="147"/>
                      <a:pt x="16" y="147"/>
                      <a:pt x="15" y="147"/>
                    </a:cubicBezTo>
                    <a:moveTo>
                      <a:pt x="27" y="146"/>
                    </a:moveTo>
                    <a:cubicBezTo>
                      <a:pt x="27" y="147"/>
                      <a:pt x="26" y="148"/>
                      <a:pt x="25" y="149"/>
                    </a:cubicBezTo>
                    <a:cubicBezTo>
                      <a:pt x="26" y="149"/>
                      <a:pt x="26" y="149"/>
                      <a:pt x="27" y="149"/>
                    </a:cubicBezTo>
                    <a:cubicBezTo>
                      <a:pt x="27" y="149"/>
                      <a:pt x="27" y="148"/>
                      <a:pt x="28" y="147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7" y="146"/>
                      <a:pt x="27" y="146"/>
                      <a:pt x="27" y="146"/>
                    </a:cubicBezTo>
                    <a:moveTo>
                      <a:pt x="14" y="146"/>
                    </a:moveTo>
                    <a:cubicBezTo>
                      <a:pt x="12" y="148"/>
                      <a:pt x="12" y="148"/>
                      <a:pt x="12" y="148"/>
                    </a:cubicBezTo>
                    <a:cubicBezTo>
                      <a:pt x="13" y="149"/>
                      <a:pt x="13" y="149"/>
                      <a:pt x="14" y="149"/>
                    </a:cubicBezTo>
                    <a:cubicBezTo>
                      <a:pt x="14" y="148"/>
                      <a:pt x="14" y="147"/>
                      <a:pt x="15" y="147"/>
                    </a:cubicBezTo>
                    <a:cubicBezTo>
                      <a:pt x="14" y="146"/>
                      <a:pt x="14" y="146"/>
                      <a:pt x="14" y="146"/>
                    </a:cubicBezTo>
                    <a:moveTo>
                      <a:pt x="13" y="145"/>
                    </a:moveTo>
                    <a:cubicBezTo>
                      <a:pt x="12" y="146"/>
                      <a:pt x="12" y="147"/>
                      <a:pt x="11" y="148"/>
                    </a:cubicBezTo>
                    <a:cubicBezTo>
                      <a:pt x="11" y="148"/>
                      <a:pt x="11" y="148"/>
                      <a:pt x="11" y="148"/>
                    </a:cubicBezTo>
                    <a:cubicBezTo>
                      <a:pt x="12" y="147"/>
                      <a:pt x="12" y="146"/>
                      <a:pt x="13" y="145"/>
                    </a:cubicBezTo>
                    <a:cubicBezTo>
                      <a:pt x="13" y="145"/>
                      <a:pt x="13" y="145"/>
                      <a:pt x="13" y="145"/>
                    </a:cubicBezTo>
                    <a:moveTo>
                      <a:pt x="25" y="145"/>
                    </a:moveTo>
                    <a:cubicBezTo>
                      <a:pt x="25" y="146"/>
                      <a:pt x="24" y="147"/>
                      <a:pt x="24" y="148"/>
                    </a:cubicBezTo>
                    <a:cubicBezTo>
                      <a:pt x="24" y="148"/>
                      <a:pt x="24" y="148"/>
                      <a:pt x="25" y="148"/>
                    </a:cubicBezTo>
                    <a:cubicBezTo>
                      <a:pt x="25" y="147"/>
                      <a:pt x="26" y="147"/>
                      <a:pt x="26" y="146"/>
                    </a:cubicBezTo>
                    <a:cubicBezTo>
                      <a:pt x="25" y="145"/>
                      <a:pt x="25" y="145"/>
                      <a:pt x="25" y="145"/>
                    </a:cubicBezTo>
                    <a:moveTo>
                      <a:pt x="23" y="144"/>
                    </a:moveTo>
                    <a:cubicBezTo>
                      <a:pt x="23" y="145"/>
                      <a:pt x="22" y="145"/>
                      <a:pt x="21" y="146"/>
                    </a:cubicBezTo>
                    <a:cubicBezTo>
                      <a:pt x="22" y="147"/>
                      <a:pt x="22" y="147"/>
                      <a:pt x="23" y="147"/>
                    </a:cubicBezTo>
                    <a:cubicBezTo>
                      <a:pt x="24" y="146"/>
                      <a:pt x="24" y="146"/>
                      <a:pt x="25" y="145"/>
                    </a:cubicBezTo>
                    <a:cubicBezTo>
                      <a:pt x="23" y="144"/>
                      <a:pt x="23" y="144"/>
                      <a:pt x="23" y="144"/>
                    </a:cubicBezTo>
                    <a:moveTo>
                      <a:pt x="20" y="142"/>
                    </a:moveTo>
                    <a:cubicBezTo>
                      <a:pt x="20" y="143"/>
                      <a:pt x="19" y="144"/>
                      <a:pt x="19" y="145"/>
                    </a:cubicBezTo>
                    <a:cubicBezTo>
                      <a:pt x="19" y="145"/>
                      <a:pt x="20" y="145"/>
                      <a:pt x="21" y="146"/>
                    </a:cubicBezTo>
                    <a:cubicBezTo>
                      <a:pt x="21" y="145"/>
                      <a:pt x="21" y="144"/>
                      <a:pt x="22" y="143"/>
                    </a:cubicBezTo>
                    <a:cubicBezTo>
                      <a:pt x="20" y="142"/>
                      <a:pt x="20" y="142"/>
                      <a:pt x="20" y="142"/>
                    </a:cubicBezTo>
                    <a:moveTo>
                      <a:pt x="40" y="142"/>
                    </a:moveTo>
                    <a:cubicBezTo>
                      <a:pt x="39" y="143"/>
                      <a:pt x="38" y="145"/>
                      <a:pt x="37" y="146"/>
                    </a:cubicBezTo>
                    <a:cubicBezTo>
                      <a:pt x="38" y="146"/>
                      <a:pt x="38" y="146"/>
                      <a:pt x="38" y="146"/>
                    </a:cubicBezTo>
                    <a:cubicBezTo>
                      <a:pt x="38" y="145"/>
                      <a:pt x="39" y="143"/>
                      <a:pt x="40" y="142"/>
                    </a:cubicBezTo>
                    <a:moveTo>
                      <a:pt x="18" y="141"/>
                    </a:moveTo>
                    <a:cubicBezTo>
                      <a:pt x="17" y="143"/>
                      <a:pt x="17" y="143"/>
                      <a:pt x="17" y="143"/>
                    </a:cubicBezTo>
                    <a:cubicBezTo>
                      <a:pt x="17" y="143"/>
                      <a:pt x="17" y="143"/>
                      <a:pt x="17" y="143"/>
                    </a:cubicBezTo>
                    <a:cubicBezTo>
                      <a:pt x="18" y="144"/>
                      <a:pt x="18" y="144"/>
                      <a:pt x="19" y="144"/>
                    </a:cubicBezTo>
                    <a:cubicBezTo>
                      <a:pt x="19" y="144"/>
                      <a:pt x="20" y="143"/>
                      <a:pt x="20" y="142"/>
                    </a:cubicBezTo>
                    <a:cubicBezTo>
                      <a:pt x="18" y="141"/>
                      <a:pt x="18" y="141"/>
                      <a:pt x="18" y="141"/>
                    </a:cubicBezTo>
                    <a:moveTo>
                      <a:pt x="17" y="140"/>
                    </a:moveTo>
                    <a:cubicBezTo>
                      <a:pt x="16" y="141"/>
                      <a:pt x="16" y="142"/>
                      <a:pt x="15" y="142"/>
                    </a:cubicBezTo>
                    <a:cubicBezTo>
                      <a:pt x="16" y="143"/>
                      <a:pt x="16" y="143"/>
                      <a:pt x="17" y="143"/>
                    </a:cubicBezTo>
                    <a:cubicBezTo>
                      <a:pt x="17" y="142"/>
                      <a:pt x="18" y="142"/>
                      <a:pt x="18" y="141"/>
                    </a:cubicBezTo>
                    <a:cubicBezTo>
                      <a:pt x="17" y="140"/>
                      <a:pt x="17" y="140"/>
                      <a:pt x="17" y="140"/>
                    </a:cubicBezTo>
                    <a:moveTo>
                      <a:pt x="16" y="139"/>
                    </a:moveTo>
                    <a:cubicBezTo>
                      <a:pt x="16" y="140"/>
                      <a:pt x="15" y="141"/>
                      <a:pt x="15" y="142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5" y="141"/>
                      <a:pt x="16" y="140"/>
                      <a:pt x="16" y="140"/>
                    </a:cubicBezTo>
                    <a:cubicBezTo>
                      <a:pt x="16" y="139"/>
                      <a:pt x="16" y="139"/>
                      <a:pt x="16" y="139"/>
                    </a:cubicBezTo>
                    <a:moveTo>
                      <a:pt x="33" y="138"/>
                    </a:moveTo>
                    <a:cubicBezTo>
                      <a:pt x="32" y="139"/>
                      <a:pt x="31" y="141"/>
                      <a:pt x="30" y="142"/>
                    </a:cubicBezTo>
                    <a:cubicBezTo>
                      <a:pt x="31" y="143"/>
                      <a:pt x="31" y="143"/>
                      <a:pt x="31" y="143"/>
                    </a:cubicBezTo>
                    <a:cubicBezTo>
                      <a:pt x="32" y="141"/>
                      <a:pt x="33" y="140"/>
                      <a:pt x="34" y="138"/>
                    </a:cubicBezTo>
                    <a:cubicBezTo>
                      <a:pt x="33" y="138"/>
                      <a:pt x="33" y="138"/>
                      <a:pt x="33" y="138"/>
                    </a:cubicBezTo>
                    <a:moveTo>
                      <a:pt x="31" y="137"/>
                    </a:moveTo>
                    <a:cubicBezTo>
                      <a:pt x="30" y="139"/>
                      <a:pt x="29" y="140"/>
                      <a:pt x="28" y="141"/>
                    </a:cubicBezTo>
                    <a:cubicBezTo>
                      <a:pt x="29" y="142"/>
                      <a:pt x="29" y="142"/>
                      <a:pt x="29" y="142"/>
                    </a:cubicBezTo>
                    <a:cubicBezTo>
                      <a:pt x="30" y="140"/>
                      <a:pt x="31" y="139"/>
                      <a:pt x="32" y="138"/>
                    </a:cubicBezTo>
                    <a:cubicBezTo>
                      <a:pt x="31" y="138"/>
                      <a:pt x="31" y="137"/>
                      <a:pt x="31" y="137"/>
                    </a:cubicBezTo>
                    <a:moveTo>
                      <a:pt x="28" y="136"/>
                    </a:moveTo>
                    <a:cubicBezTo>
                      <a:pt x="27" y="137"/>
                      <a:pt x="27" y="139"/>
                      <a:pt x="26" y="140"/>
                    </a:cubicBezTo>
                    <a:cubicBezTo>
                      <a:pt x="27" y="141"/>
                      <a:pt x="27" y="141"/>
                      <a:pt x="27" y="141"/>
                    </a:cubicBezTo>
                    <a:cubicBezTo>
                      <a:pt x="28" y="140"/>
                      <a:pt x="29" y="139"/>
                      <a:pt x="29" y="138"/>
                    </a:cubicBezTo>
                    <a:cubicBezTo>
                      <a:pt x="29" y="138"/>
                      <a:pt x="30" y="137"/>
                      <a:pt x="30" y="137"/>
                    </a:cubicBezTo>
                    <a:cubicBezTo>
                      <a:pt x="29" y="137"/>
                      <a:pt x="29" y="136"/>
                      <a:pt x="28" y="136"/>
                    </a:cubicBezTo>
                    <a:moveTo>
                      <a:pt x="24" y="135"/>
                    </a:moveTo>
                    <a:cubicBezTo>
                      <a:pt x="24" y="136"/>
                      <a:pt x="23" y="137"/>
                      <a:pt x="23" y="138"/>
                    </a:cubicBezTo>
                    <a:cubicBezTo>
                      <a:pt x="24" y="139"/>
                      <a:pt x="24" y="139"/>
                      <a:pt x="24" y="139"/>
                    </a:cubicBezTo>
                    <a:cubicBezTo>
                      <a:pt x="25" y="138"/>
                      <a:pt x="26" y="137"/>
                      <a:pt x="26" y="135"/>
                    </a:cubicBezTo>
                    <a:cubicBezTo>
                      <a:pt x="26" y="135"/>
                      <a:pt x="25" y="135"/>
                      <a:pt x="24" y="135"/>
                    </a:cubicBezTo>
                    <a:moveTo>
                      <a:pt x="22" y="134"/>
                    </a:moveTo>
                    <a:cubicBezTo>
                      <a:pt x="21" y="137"/>
                      <a:pt x="21" y="137"/>
                      <a:pt x="21" y="137"/>
                    </a:cubicBezTo>
                    <a:cubicBezTo>
                      <a:pt x="22" y="138"/>
                      <a:pt x="22" y="138"/>
                      <a:pt x="22" y="138"/>
                    </a:cubicBezTo>
                    <a:cubicBezTo>
                      <a:pt x="23" y="137"/>
                      <a:pt x="24" y="136"/>
                      <a:pt x="24" y="135"/>
                    </a:cubicBezTo>
                    <a:cubicBezTo>
                      <a:pt x="24" y="134"/>
                      <a:pt x="23" y="134"/>
                      <a:pt x="22" y="134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0" y="134"/>
                      <a:pt x="31" y="135"/>
                      <a:pt x="31" y="135"/>
                    </a:cubicBezTo>
                    <a:cubicBezTo>
                      <a:pt x="31" y="135"/>
                      <a:pt x="31" y="135"/>
                      <a:pt x="31" y="135"/>
                    </a:cubicBezTo>
                    <a:cubicBezTo>
                      <a:pt x="31" y="134"/>
                      <a:pt x="30" y="134"/>
                      <a:pt x="30" y="134"/>
                    </a:cubicBezTo>
                    <a:moveTo>
                      <a:pt x="35" y="144"/>
                    </a:moveTo>
                    <a:cubicBezTo>
                      <a:pt x="35" y="142"/>
                      <a:pt x="36" y="141"/>
                      <a:pt x="37" y="140"/>
                    </a:cubicBezTo>
                    <a:cubicBezTo>
                      <a:pt x="36" y="142"/>
                      <a:pt x="35" y="143"/>
                      <a:pt x="34" y="144"/>
                    </a:cubicBezTo>
                    <a:cubicBezTo>
                      <a:pt x="34" y="144"/>
                      <a:pt x="35" y="144"/>
                      <a:pt x="35" y="144"/>
                    </a:cubicBezTo>
                    <a:moveTo>
                      <a:pt x="40" y="133"/>
                    </a:moveTo>
                    <a:cubicBezTo>
                      <a:pt x="34" y="144"/>
                      <a:pt x="34" y="144"/>
                      <a:pt x="34" y="144"/>
                    </a:cubicBezTo>
                    <a:cubicBezTo>
                      <a:pt x="37" y="146"/>
                      <a:pt x="37" y="146"/>
                      <a:pt x="37" y="146"/>
                    </a:cubicBezTo>
                    <a:cubicBezTo>
                      <a:pt x="42" y="138"/>
                      <a:pt x="42" y="138"/>
                      <a:pt x="42" y="138"/>
                    </a:cubicBezTo>
                    <a:cubicBezTo>
                      <a:pt x="41" y="137"/>
                      <a:pt x="40" y="137"/>
                      <a:pt x="40" y="136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42" y="134"/>
                      <a:pt x="41" y="134"/>
                      <a:pt x="40" y="133"/>
                    </a:cubicBezTo>
                    <a:moveTo>
                      <a:pt x="21" y="133"/>
                    </a:moveTo>
                    <a:cubicBezTo>
                      <a:pt x="20" y="134"/>
                      <a:pt x="20" y="135"/>
                      <a:pt x="19" y="136"/>
                    </a:cubicBezTo>
                    <a:cubicBezTo>
                      <a:pt x="20" y="137"/>
                      <a:pt x="20" y="137"/>
                      <a:pt x="20" y="137"/>
                    </a:cubicBezTo>
                    <a:cubicBezTo>
                      <a:pt x="21" y="136"/>
                      <a:pt x="22" y="135"/>
                      <a:pt x="22" y="134"/>
                    </a:cubicBezTo>
                    <a:cubicBezTo>
                      <a:pt x="22" y="133"/>
                      <a:pt x="21" y="133"/>
                      <a:pt x="21" y="133"/>
                    </a:cubicBezTo>
                    <a:moveTo>
                      <a:pt x="20" y="133"/>
                    </a:moveTo>
                    <a:cubicBezTo>
                      <a:pt x="20" y="134"/>
                      <a:pt x="19" y="135"/>
                      <a:pt x="19" y="136"/>
                    </a:cubicBezTo>
                    <a:cubicBezTo>
                      <a:pt x="19" y="136"/>
                      <a:pt x="19" y="136"/>
                      <a:pt x="19" y="136"/>
                    </a:cubicBezTo>
                    <a:cubicBezTo>
                      <a:pt x="19" y="135"/>
                      <a:pt x="20" y="134"/>
                      <a:pt x="21" y="133"/>
                    </a:cubicBezTo>
                    <a:cubicBezTo>
                      <a:pt x="20" y="133"/>
                      <a:pt x="20" y="133"/>
                      <a:pt x="20" y="133"/>
                    </a:cubicBezTo>
                    <a:moveTo>
                      <a:pt x="37" y="131"/>
                    </a:moveTo>
                    <a:cubicBezTo>
                      <a:pt x="37" y="132"/>
                      <a:pt x="36" y="132"/>
                      <a:pt x="36" y="133"/>
                    </a:cubicBezTo>
                    <a:cubicBezTo>
                      <a:pt x="36" y="133"/>
                      <a:pt x="36" y="133"/>
                      <a:pt x="36" y="133"/>
                    </a:cubicBezTo>
                    <a:cubicBezTo>
                      <a:pt x="35" y="134"/>
                      <a:pt x="34" y="135"/>
                      <a:pt x="34" y="137"/>
                    </a:cubicBezTo>
                    <a:cubicBezTo>
                      <a:pt x="35" y="137"/>
                      <a:pt x="35" y="137"/>
                      <a:pt x="35" y="137"/>
                    </a:cubicBezTo>
                    <a:cubicBezTo>
                      <a:pt x="36" y="135"/>
                      <a:pt x="37" y="134"/>
                      <a:pt x="38" y="132"/>
                    </a:cubicBezTo>
                    <a:cubicBezTo>
                      <a:pt x="38" y="132"/>
                      <a:pt x="37" y="131"/>
                      <a:pt x="37" y="131"/>
                    </a:cubicBezTo>
                    <a:moveTo>
                      <a:pt x="24" y="130"/>
                    </a:moveTo>
                    <a:cubicBezTo>
                      <a:pt x="24" y="131"/>
                      <a:pt x="24" y="131"/>
                      <a:pt x="24" y="131"/>
                    </a:cubicBezTo>
                    <a:cubicBezTo>
                      <a:pt x="25" y="131"/>
                      <a:pt x="27" y="132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7" y="132"/>
                      <a:pt x="26" y="131"/>
                      <a:pt x="24" y="130"/>
                    </a:cubicBezTo>
                    <a:moveTo>
                      <a:pt x="35" y="130"/>
                    </a:moveTo>
                    <a:cubicBezTo>
                      <a:pt x="34" y="132"/>
                      <a:pt x="33" y="134"/>
                      <a:pt x="32" y="135"/>
                    </a:cubicBezTo>
                    <a:cubicBezTo>
                      <a:pt x="33" y="136"/>
                      <a:pt x="33" y="136"/>
                      <a:pt x="33" y="136"/>
                    </a:cubicBezTo>
                    <a:cubicBezTo>
                      <a:pt x="34" y="134"/>
                      <a:pt x="35" y="133"/>
                      <a:pt x="36" y="131"/>
                    </a:cubicBezTo>
                    <a:cubicBezTo>
                      <a:pt x="36" y="131"/>
                      <a:pt x="36" y="130"/>
                      <a:pt x="35" y="130"/>
                    </a:cubicBezTo>
                    <a:moveTo>
                      <a:pt x="23" y="129"/>
                    </a:moveTo>
                    <a:cubicBezTo>
                      <a:pt x="23" y="130"/>
                      <a:pt x="23" y="130"/>
                      <a:pt x="23" y="130"/>
                    </a:cubicBezTo>
                    <a:cubicBezTo>
                      <a:pt x="23" y="130"/>
                      <a:pt x="23" y="130"/>
                      <a:pt x="24" y="131"/>
                    </a:cubicBezTo>
                    <a:cubicBezTo>
                      <a:pt x="24" y="130"/>
                      <a:pt x="24" y="130"/>
                      <a:pt x="24" y="130"/>
                    </a:cubicBezTo>
                    <a:cubicBezTo>
                      <a:pt x="24" y="130"/>
                      <a:pt x="23" y="130"/>
                      <a:pt x="23" y="129"/>
                    </a:cubicBezTo>
                    <a:moveTo>
                      <a:pt x="23" y="129"/>
                    </a:moveTo>
                    <a:cubicBezTo>
                      <a:pt x="22" y="129"/>
                      <a:pt x="22" y="129"/>
                      <a:pt x="22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3" y="130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moveTo>
                      <a:pt x="33" y="129"/>
                    </a:moveTo>
                    <a:cubicBezTo>
                      <a:pt x="32" y="130"/>
                      <a:pt x="32" y="131"/>
                      <a:pt x="31" y="132"/>
                    </a:cubicBezTo>
                    <a:cubicBezTo>
                      <a:pt x="30" y="133"/>
                      <a:pt x="30" y="133"/>
                      <a:pt x="30" y="134"/>
                    </a:cubicBezTo>
                    <a:cubicBezTo>
                      <a:pt x="30" y="134"/>
                      <a:pt x="31" y="134"/>
                      <a:pt x="31" y="135"/>
                    </a:cubicBezTo>
                    <a:cubicBezTo>
                      <a:pt x="32" y="133"/>
                      <a:pt x="33" y="131"/>
                      <a:pt x="35" y="130"/>
                    </a:cubicBezTo>
                    <a:cubicBezTo>
                      <a:pt x="34" y="129"/>
                      <a:pt x="34" y="129"/>
                      <a:pt x="33" y="129"/>
                    </a:cubicBezTo>
                    <a:moveTo>
                      <a:pt x="45" y="126"/>
                    </a:moveTo>
                    <a:cubicBezTo>
                      <a:pt x="44" y="128"/>
                      <a:pt x="44" y="128"/>
                      <a:pt x="44" y="128"/>
                    </a:cubicBezTo>
                    <a:cubicBezTo>
                      <a:pt x="45" y="129"/>
                      <a:pt x="46" y="129"/>
                      <a:pt x="47" y="130"/>
                    </a:cubicBezTo>
                    <a:cubicBezTo>
                      <a:pt x="47" y="129"/>
                      <a:pt x="47" y="129"/>
                      <a:pt x="48" y="128"/>
                    </a:cubicBezTo>
                    <a:cubicBezTo>
                      <a:pt x="47" y="128"/>
                      <a:pt x="46" y="127"/>
                      <a:pt x="45" y="126"/>
                    </a:cubicBezTo>
                    <a:moveTo>
                      <a:pt x="44" y="126"/>
                    </a:moveTo>
                    <a:cubicBezTo>
                      <a:pt x="44" y="127"/>
                      <a:pt x="43" y="127"/>
                      <a:pt x="43" y="128"/>
                    </a:cubicBezTo>
                    <a:cubicBezTo>
                      <a:pt x="43" y="128"/>
                      <a:pt x="43" y="128"/>
                      <a:pt x="44" y="128"/>
                    </a:cubicBezTo>
                    <a:cubicBezTo>
                      <a:pt x="44" y="127"/>
                      <a:pt x="44" y="127"/>
                      <a:pt x="45" y="126"/>
                    </a:cubicBezTo>
                    <a:cubicBezTo>
                      <a:pt x="44" y="126"/>
                      <a:pt x="44" y="126"/>
                      <a:pt x="44" y="126"/>
                    </a:cubicBezTo>
                    <a:moveTo>
                      <a:pt x="27" y="125"/>
                    </a:moveTo>
                    <a:cubicBezTo>
                      <a:pt x="25" y="130"/>
                      <a:pt x="25" y="130"/>
                      <a:pt x="25" y="130"/>
                    </a:cubicBezTo>
                    <a:cubicBezTo>
                      <a:pt x="26" y="131"/>
                      <a:pt x="27" y="132"/>
                      <a:pt x="28" y="132"/>
                    </a:cubicBezTo>
                    <a:cubicBezTo>
                      <a:pt x="29" y="131"/>
                      <a:pt x="30" y="129"/>
                      <a:pt x="31" y="128"/>
                    </a:cubicBezTo>
                    <a:cubicBezTo>
                      <a:pt x="30" y="127"/>
                      <a:pt x="28" y="126"/>
                      <a:pt x="27" y="125"/>
                    </a:cubicBezTo>
                    <a:moveTo>
                      <a:pt x="26" y="125"/>
                    </a:moveTo>
                    <a:cubicBezTo>
                      <a:pt x="25" y="126"/>
                      <a:pt x="24" y="128"/>
                      <a:pt x="23" y="129"/>
                    </a:cubicBezTo>
                    <a:cubicBezTo>
                      <a:pt x="24" y="129"/>
                      <a:pt x="24" y="130"/>
                      <a:pt x="24" y="130"/>
                    </a:cubicBezTo>
                    <a:cubicBezTo>
                      <a:pt x="25" y="128"/>
                      <a:pt x="26" y="127"/>
                      <a:pt x="27" y="125"/>
                    </a:cubicBezTo>
                    <a:cubicBezTo>
                      <a:pt x="27" y="125"/>
                      <a:pt x="26" y="125"/>
                      <a:pt x="26" y="125"/>
                    </a:cubicBezTo>
                    <a:moveTo>
                      <a:pt x="46" y="125"/>
                    </a:moveTo>
                    <a:cubicBezTo>
                      <a:pt x="45" y="125"/>
                      <a:pt x="45" y="125"/>
                      <a:pt x="45" y="125"/>
                    </a:cubicBezTo>
                    <a:cubicBezTo>
                      <a:pt x="46" y="126"/>
                      <a:pt x="47" y="126"/>
                      <a:pt x="48" y="127"/>
                    </a:cubicBezTo>
                    <a:cubicBezTo>
                      <a:pt x="49" y="127"/>
                      <a:pt x="49" y="127"/>
                      <a:pt x="49" y="126"/>
                    </a:cubicBezTo>
                    <a:cubicBezTo>
                      <a:pt x="48" y="126"/>
                      <a:pt x="47" y="125"/>
                      <a:pt x="46" y="125"/>
                    </a:cubicBezTo>
                    <a:moveTo>
                      <a:pt x="25" y="124"/>
                    </a:moveTo>
                    <a:cubicBezTo>
                      <a:pt x="25" y="126"/>
                      <a:pt x="24" y="127"/>
                      <a:pt x="23" y="128"/>
                    </a:cubicBezTo>
                    <a:cubicBezTo>
                      <a:pt x="23" y="128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cubicBezTo>
                      <a:pt x="24" y="127"/>
                      <a:pt x="25" y="126"/>
                      <a:pt x="26" y="125"/>
                    </a:cubicBezTo>
                    <a:cubicBezTo>
                      <a:pt x="26" y="125"/>
                      <a:pt x="25" y="124"/>
                      <a:pt x="25" y="124"/>
                    </a:cubicBezTo>
                    <a:moveTo>
                      <a:pt x="41" y="124"/>
                    </a:moveTo>
                    <a:cubicBezTo>
                      <a:pt x="41" y="125"/>
                      <a:pt x="41" y="125"/>
                      <a:pt x="40" y="126"/>
                    </a:cubicBezTo>
                    <a:cubicBezTo>
                      <a:pt x="41" y="126"/>
                      <a:pt x="41" y="126"/>
                      <a:pt x="41" y="127"/>
                    </a:cubicBezTo>
                    <a:cubicBezTo>
                      <a:pt x="42" y="126"/>
                      <a:pt x="42" y="126"/>
                      <a:pt x="43" y="125"/>
                    </a:cubicBezTo>
                    <a:cubicBezTo>
                      <a:pt x="42" y="125"/>
                      <a:pt x="42" y="125"/>
                      <a:pt x="41" y="124"/>
                    </a:cubicBezTo>
                    <a:moveTo>
                      <a:pt x="45" y="124"/>
                    </a:moveTo>
                    <a:cubicBezTo>
                      <a:pt x="45" y="124"/>
                      <a:pt x="45" y="125"/>
                      <a:pt x="45" y="125"/>
                    </a:cubicBezTo>
                    <a:cubicBezTo>
                      <a:pt x="45" y="125"/>
                      <a:pt x="45" y="125"/>
                      <a:pt x="45" y="125"/>
                    </a:cubicBezTo>
                    <a:cubicBezTo>
                      <a:pt x="45" y="125"/>
                      <a:pt x="46" y="125"/>
                      <a:pt x="46" y="124"/>
                    </a:cubicBezTo>
                    <a:cubicBezTo>
                      <a:pt x="46" y="124"/>
                      <a:pt x="45" y="124"/>
                      <a:pt x="45" y="124"/>
                    </a:cubicBezTo>
                    <a:moveTo>
                      <a:pt x="40" y="123"/>
                    </a:moveTo>
                    <a:cubicBezTo>
                      <a:pt x="39" y="124"/>
                      <a:pt x="39" y="124"/>
                      <a:pt x="39" y="125"/>
                    </a:cubicBezTo>
                    <a:cubicBezTo>
                      <a:pt x="39" y="125"/>
                      <a:pt x="39" y="125"/>
                      <a:pt x="40" y="126"/>
                    </a:cubicBezTo>
                    <a:cubicBezTo>
                      <a:pt x="40" y="125"/>
                      <a:pt x="40" y="124"/>
                      <a:pt x="41" y="124"/>
                    </a:cubicBezTo>
                    <a:cubicBezTo>
                      <a:pt x="40" y="124"/>
                      <a:pt x="40" y="123"/>
                      <a:pt x="40" y="123"/>
                    </a:cubicBezTo>
                    <a:moveTo>
                      <a:pt x="47" y="123"/>
                    </a:moveTo>
                    <a:cubicBezTo>
                      <a:pt x="46" y="124"/>
                      <a:pt x="46" y="124"/>
                      <a:pt x="46" y="124"/>
                    </a:cubicBezTo>
                    <a:cubicBezTo>
                      <a:pt x="47" y="125"/>
                      <a:pt x="48" y="125"/>
                      <a:pt x="49" y="126"/>
                    </a:cubicBezTo>
                    <a:cubicBezTo>
                      <a:pt x="49" y="125"/>
                      <a:pt x="49" y="125"/>
                      <a:pt x="50" y="125"/>
                    </a:cubicBezTo>
                    <a:cubicBezTo>
                      <a:pt x="49" y="124"/>
                      <a:pt x="48" y="124"/>
                      <a:pt x="47" y="123"/>
                    </a:cubicBezTo>
                    <a:moveTo>
                      <a:pt x="42" y="123"/>
                    </a:moveTo>
                    <a:cubicBezTo>
                      <a:pt x="42" y="123"/>
                      <a:pt x="42" y="123"/>
                      <a:pt x="42" y="123"/>
                    </a:cubicBezTo>
                    <a:cubicBezTo>
                      <a:pt x="42" y="124"/>
                      <a:pt x="43" y="124"/>
                      <a:pt x="43" y="124"/>
                    </a:cubicBezTo>
                    <a:cubicBezTo>
                      <a:pt x="43" y="124"/>
                      <a:pt x="43" y="124"/>
                      <a:pt x="43" y="123"/>
                    </a:cubicBezTo>
                    <a:cubicBezTo>
                      <a:pt x="43" y="123"/>
                      <a:pt x="43" y="123"/>
                      <a:pt x="42" y="123"/>
                    </a:cubicBezTo>
                    <a:moveTo>
                      <a:pt x="46" y="123"/>
                    </a:moveTo>
                    <a:cubicBezTo>
                      <a:pt x="46" y="123"/>
                      <a:pt x="46" y="123"/>
                      <a:pt x="46" y="124"/>
                    </a:cubicBezTo>
                    <a:cubicBezTo>
                      <a:pt x="46" y="124"/>
                      <a:pt x="46" y="124"/>
                      <a:pt x="46" y="124"/>
                    </a:cubicBezTo>
                    <a:cubicBezTo>
                      <a:pt x="46" y="124"/>
                      <a:pt x="46" y="123"/>
                      <a:pt x="46" y="123"/>
                    </a:cubicBezTo>
                    <a:cubicBezTo>
                      <a:pt x="46" y="123"/>
                      <a:pt x="46" y="123"/>
                      <a:pt x="46" y="123"/>
                    </a:cubicBezTo>
                    <a:moveTo>
                      <a:pt x="43" y="123"/>
                    </a:moveTo>
                    <a:cubicBezTo>
                      <a:pt x="43" y="123"/>
                      <a:pt x="43" y="123"/>
                      <a:pt x="42" y="123"/>
                    </a:cubicBezTo>
                    <a:cubicBezTo>
                      <a:pt x="43" y="123"/>
                      <a:pt x="43" y="123"/>
                      <a:pt x="43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23"/>
                      <a:pt x="43" y="123"/>
                      <a:pt x="43" y="123"/>
                    </a:cubicBezTo>
                    <a:moveTo>
                      <a:pt x="47" y="122"/>
                    </a:moveTo>
                    <a:cubicBezTo>
                      <a:pt x="47" y="123"/>
                      <a:pt x="47" y="123"/>
                      <a:pt x="47" y="123"/>
                    </a:cubicBezTo>
                    <a:cubicBezTo>
                      <a:pt x="48" y="123"/>
                      <a:pt x="49" y="124"/>
                      <a:pt x="50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49" y="124"/>
                      <a:pt x="48" y="123"/>
                      <a:pt x="47" y="122"/>
                    </a:cubicBezTo>
                    <a:moveTo>
                      <a:pt x="46" y="122"/>
                    </a:moveTo>
                    <a:cubicBezTo>
                      <a:pt x="46" y="122"/>
                      <a:pt x="46" y="122"/>
                      <a:pt x="46" y="122"/>
                    </a:cubicBezTo>
                    <a:cubicBezTo>
                      <a:pt x="46" y="122"/>
                      <a:pt x="47" y="122"/>
                      <a:pt x="47" y="123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6" y="122"/>
                    </a:cubicBezTo>
                    <a:moveTo>
                      <a:pt x="38" y="122"/>
                    </a:moveTo>
                    <a:cubicBezTo>
                      <a:pt x="37" y="122"/>
                      <a:pt x="37" y="123"/>
                      <a:pt x="36" y="124"/>
                    </a:cubicBezTo>
                    <a:cubicBezTo>
                      <a:pt x="37" y="124"/>
                      <a:pt x="37" y="124"/>
                      <a:pt x="38" y="125"/>
                    </a:cubicBezTo>
                    <a:cubicBezTo>
                      <a:pt x="38" y="124"/>
                      <a:pt x="39" y="123"/>
                      <a:pt x="39" y="123"/>
                    </a:cubicBezTo>
                    <a:cubicBezTo>
                      <a:pt x="39" y="122"/>
                      <a:pt x="38" y="122"/>
                      <a:pt x="38" y="122"/>
                    </a:cubicBezTo>
                    <a:moveTo>
                      <a:pt x="47" y="122"/>
                    </a:moveTo>
                    <a:cubicBezTo>
                      <a:pt x="47" y="122"/>
                      <a:pt x="47" y="122"/>
                      <a:pt x="47" y="122"/>
                    </a:cubicBezTo>
                    <a:cubicBezTo>
                      <a:pt x="49" y="123"/>
                      <a:pt x="50" y="123"/>
                      <a:pt x="50" y="123"/>
                    </a:cubicBezTo>
                    <a:cubicBezTo>
                      <a:pt x="50" y="123"/>
                      <a:pt x="49" y="123"/>
                      <a:pt x="47" y="122"/>
                    </a:cubicBezTo>
                    <a:moveTo>
                      <a:pt x="41" y="122"/>
                    </a:moveTo>
                    <a:cubicBezTo>
                      <a:pt x="41" y="122"/>
                      <a:pt x="40" y="122"/>
                      <a:pt x="40" y="122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1" y="123"/>
                      <a:pt x="41" y="123"/>
                      <a:pt x="42" y="122"/>
                    </a:cubicBezTo>
                    <a:cubicBezTo>
                      <a:pt x="41" y="122"/>
                      <a:pt x="41" y="122"/>
                      <a:pt x="41" y="122"/>
                    </a:cubicBezTo>
                    <a:moveTo>
                      <a:pt x="41" y="122"/>
                    </a:moveTo>
                    <a:cubicBezTo>
                      <a:pt x="41" y="122"/>
                      <a:pt x="41" y="122"/>
                      <a:pt x="41" y="122"/>
                    </a:cubicBezTo>
                    <a:cubicBezTo>
                      <a:pt x="41" y="122"/>
                      <a:pt x="41" y="122"/>
                      <a:pt x="42" y="122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1" y="122"/>
                      <a:pt x="41" y="122"/>
                      <a:pt x="41" y="122"/>
                    </a:cubicBezTo>
                    <a:moveTo>
                      <a:pt x="47" y="121"/>
                    </a:moveTo>
                    <a:cubicBezTo>
                      <a:pt x="47" y="121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1"/>
                      <a:pt x="47" y="121"/>
                    </a:cubicBezTo>
                    <a:moveTo>
                      <a:pt x="43" y="121"/>
                    </a:moveTo>
                    <a:cubicBezTo>
                      <a:pt x="43" y="121"/>
                      <a:pt x="43" y="122"/>
                      <a:pt x="43" y="122"/>
                    </a:cubicBezTo>
                    <a:cubicBezTo>
                      <a:pt x="43" y="122"/>
                      <a:pt x="44" y="122"/>
                      <a:pt x="44" y="123"/>
                    </a:cubicBezTo>
                    <a:cubicBezTo>
                      <a:pt x="44" y="122"/>
                      <a:pt x="44" y="122"/>
                      <a:pt x="44" y="122"/>
                    </a:cubicBezTo>
                    <a:cubicBezTo>
                      <a:pt x="44" y="122"/>
                      <a:pt x="44" y="121"/>
                      <a:pt x="43" y="121"/>
                    </a:cubicBezTo>
                    <a:moveTo>
                      <a:pt x="41" y="121"/>
                    </a:moveTo>
                    <a:cubicBezTo>
                      <a:pt x="41" y="121"/>
                      <a:pt x="41" y="121"/>
                      <a:pt x="41" y="121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1"/>
                      <a:pt x="41" y="121"/>
                      <a:pt x="41" y="121"/>
                    </a:cubicBezTo>
                    <a:moveTo>
                      <a:pt x="38" y="120"/>
                    </a:moveTo>
                    <a:cubicBezTo>
                      <a:pt x="38" y="121"/>
                      <a:pt x="38" y="121"/>
                      <a:pt x="38" y="121"/>
                    </a:cubicBezTo>
                    <a:cubicBezTo>
                      <a:pt x="39" y="121"/>
                      <a:pt x="39" y="122"/>
                      <a:pt x="40" y="122"/>
                    </a:cubicBezTo>
                    <a:cubicBezTo>
                      <a:pt x="40" y="122"/>
                      <a:pt x="40" y="122"/>
                      <a:pt x="40" y="121"/>
                    </a:cubicBezTo>
                    <a:cubicBezTo>
                      <a:pt x="39" y="121"/>
                      <a:pt x="39" y="121"/>
                      <a:pt x="38" y="120"/>
                    </a:cubicBezTo>
                    <a:moveTo>
                      <a:pt x="44" y="120"/>
                    </a:moveTo>
                    <a:cubicBezTo>
                      <a:pt x="44" y="121"/>
                      <a:pt x="44" y="121"/>
                      <a:pt x="44" y="121"/>
                    </a:cubicBezTo>
                    <a:cubicBezTo>
                      <a:pt x="44" y="121"/>
                      <a:pt x="44" y="121"/>
                      <a:pt x="45" y="121"/>
                    </a:cubicBezTo>
                    <a:cubicBezTo>
                      <a:pt x="45" y="121"/>
                      <a:pt x="45" y="121"/>
                      <a:pt x="45" y="121"/>
                    </a:cubicBezTo>
                    <a:cubicBezTo>
                      <a:pt x="45" y="121"/>
                      <a:pt x="44" y="121"/>
                      <a:pt x="44" y="120"/>
                    </a:cubicBezTo>
                    <a:moveTo>
                      <a:pt x="48" y="120"/>
                    </a:moveTo>
                    <a:cubicBezTo>
                      <a:pt x="48" y="121"/>
                      <a:pt x="48" y="121"/>
                      <a:pt x="48" y="121"/>
                    </a:cubicBezTo>
                    <a:cubicBezTo>
                      <a:pt x="49" y="122"/>
                      <a:pt x="50" y="122"/>
                      <a:pt x="51" y="123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0" y="121"/>
                      <a:pt x="49" y="121"/>
                      <a:pt x="48" y="120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1"/>
                      <a:pt x="39" y="121"/>
                      <a:pt x="40" y="121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1"/>
                      <a:pt x="39" y="120"/>
                      <a:pt x="39" y="120"/>
                    </a:cubicBezTo>
                    <a:moveTo>
                      <a:pt x="42" y="120"/>
                    </a:moveTo>
                    <a:cubicBezTo>
                      <a:pt x="42" y="120"/>
                      <a:pt x="41" y="121"/>
                      <a:pt x="41" y="121"/>
                    </a:cubicBezTo>
                    <a:cubicBezTo>
                      <a:pt x="42" y="121"/>
                      <a:pt x="42" y="121"/>
                      <a:pt x="42" y="122"/>
                    </a:cubicBezTo>
                    <a:cubicBezTo>
                      <a:pt x="42" y="121"/>
                      <a:pt x="42" y="121"/>
                      <a:pt x="43" y="121"/>
                    </a:cubicBezTo>
                    <a:cubicBezTo>
                      <a:pt x="42" y="121"/>
                      <a:pt x="42" y="120"/>
                      <a:pt x="42" y="120"/>
                    </a:cubicBezTo>
                    <a:moveTo>
                      <a:pt x="48" y="120"/>
                    </a:moveTo>
                    <a:cubicBezTo>
                      <a:pt x="48" y="120"/>
                      <a:pt x="47" y="120"/>
                      <a:pt x="47" y="121"/>
                    </a:cubicBezTo>
                    <a:cubicBezTo>
                      <a:pt x="47" y="121"/>
                      <a:pt x="48" y="121"/>
                      <a:pt x="48" y="121"/>
                    </a:cubicBezTo>
                    <a:cubicBezTo>
                      <a:pt x="48" y="121"/>
                      <a:pt x="48" y="120"/>
                      <a:pt x="48" y="120"/>
                    </a:cubicBezTo>
                    <a:cubicBezTo>
                      <a:pt x="48" y="120"/>
                      <a:pt x="48" y="120"/>
                      <a:pt x="48" y="120"/>
                    </a:cubicBezTo>
                    <a:moveTo>
                      <a:pt x="44" y="120"/>
                    </a:moveTo>
                    <a:cubicBezTo>
                      <a:pt x="44" y="120"/>
                      <a:pt x="44" y="120"/>
                      <a:pt x="44" y="120"/>
                    </a:cubicBezTo>
                    <a:cubicBezTo>
                      <a:pt x="45" y="120"/>
                      <a:pt x="45" y="121"/>
                      <a:pt x="45" y="121"/>
                    </a:cubicBezTo>
                    <a:cubicBezTo>
                      <a:pt x="45" y="121"/>
                      <a:pt x="45" y="121"/>
                      <a:pt x="45" y="120"/>
                    </a:cubicBezTo>
                    <a:cubicBezTo>
                      <a:pt x="45" y="120"/>
                      <a:pt x="45" y="120"/>
                      <a:pt x="44" y="120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0"/>
                      <a:pt x="39" y="120"/>
                      <a:pt x="39" y="120"/>
                    </a:cubicBezTo>
                    <a:moveTo>
                      <a:pt x="42" y="119"/>
                    </a:moveTo>
                    <a:cubicBezTo>
                      <a:pt x="42" y="119"/>
                      <a:pt x="42" y="120"/>
                      <a:pt x="42" y="120"/>
                    </a:cubicBezTo>
                    <a:cubicBezTo>
                      <a:pt x="42" y="120"/>
                      <a:pt x="43" y="120"/>
                      <a:pt x="43" y="120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43" y="120"/>
                      <a:pt x="42" y="120"/>
                      <a:pt x="42" y="119"/>
                    </a:cubicBezTo>
                    <a:moveTo>
                      <a:pt x="40" y="119"/>
                    </a:moveTo>
                    <a:cubicBezTo>
                      <a:pt x="39" y="119"/>
                      <a:pt x="39" y="119"/>
                      <a:pt x="39" y="120"/>
                    </a:cubicBezTo>
                    <a:cubicBezTo>
                      <a:pt x="39" y="120"/>
                      <a:pt x="40" y="120"/>
                      <a:pt x="40" y="120"/>
                    </a:cubicBezTo>
                    <a:cubicBezTo>
                      <a:pt x="41" y="120"/>
                      <a:pt x="41" y="120"/>
                      <a:pt x="41" y="120"/>
                    </a:cubicBezTo>
                    <a:cubicBezTo>
                      <a:pt x="40" y="119"/>
                      <a:pt x="40" y="119"/>
                      <a:pt x="40" y="119"/>
                    </a:cubicBezTo>
                    <a:moveTo>
                      <a:pt x="43" y="119"/>
                    </a:moveTo>
                    <a:cubicBezTo>
                      <a:pt x="43" y="119"/>
                      <a:pt x="42" y="119"/>
                      <a:pt x="42" y="119"/>
                    </a:cubicBezTo>
                    <a:cubicBezTo>
                      <a:pt x="43" y="119"/>
                      <a:pt x="43" y="119"/>
                      <a:pt x="43" y="120"/>
                    </a:cubicBezTo>
                    <a:cubicBezTo>
                      <a:pt x="43" y="120"/>
                      <a:pt x="43" y="119"/>
                      <a:pt x="44" y="119"/>
                    </a:cubicBezTo>
                    <a:cubicBezTo>
                      <a:pt x="43" y="119"/>
                      <a:pt x="43" y="119"/>
                      <a:pt x="43" y="119"/>
                    </a:cubicBezTo>
                    <a:moveTo>
                      <a:pt x="45" y="118"/>
                    </a:moveTo>
                    <a:cubicBezTo>
                      <a:pt x="45" y="119"/>
                      <a:pt x="45" y="119"/>
                      <a:pt x="45" y="119"/>
                    </a:cubicBezTo>
                    <a:cubicBezTo>
                      <a:pt x="45" y="119"/>
                      <a:pt x="46" y="119"/>
                      <a:pt x="46" y="120"/>
                    </a:cubicBezTo>
                    <a:cubicBezTo>
                      <a:pt x="46" y="119"/>
                      <a:pt x="46" y="119"/>
                      <a:pt x="46" y="119"/>
                    </a:cubicBezTo>
                    <a:cubicBezTo>
                      <a:pt x="46" y="119"/>
                      <a:pt x="46" y="119"/>
                      <a:pt x="45" y="118"/>
                    </a:cubicBezTo>
                    <a:moveTo>
                      <a:pt x="40" y="118"/>
                    </a:moveTo>
                    <a:cubicBezTo>
                      <a:pt x="40" y="118"/>
                      <a:pt x="40" y="118"/>
                      <a:pt x="40" y="118"/>
                    </a:cubicBezTo>
                    <a:cubicBezTo>
                      <a:pt x="40" y="119"/>
                      <a:pt x="41" y="119"/>
                      <a:pt x="41" y="119"/>
                    </a:cubicBezTo>
                    <a:cubicBezTo>
                      <a:pt x="41" y="119"/>
                      <a:pt x="41" y="119"/>
                      <a:pt x="41" y="119"/>
                    </a:cubicBezTo>
                    <a:cubicBezTo>
                      <a:pt x="41" y="119"/>
                      <a:pt x="40" y="118"/>
                      <a:pt x="40" y="118"/>
                    </a:cubicBezTo>
                    <a:moveTo>
                      <a:pt x="40" y="117"/>
                    </a:moveTo>
                    <a:cubicBezTo>
                      <a:pt x="40" y="118"/>
                      <a:pt x="40" y="118"/>
                      <a:pt x="40" y="118"/>
                    </a:cubicBezTo>
                    <a:cubicBezTo>
                      <a:pt x="41" y="118"/>
                      <a:pt x="41" y="118"/>
                      <a:pt x="42" y="119"/>
                    </a:cubicBezTo>
                    <a:cubicBezTo>
                      <a:pt x="42" y="119"/>
                      <a:pt x="42" y="118"/>
                      <a:pt x="42" y="118"/>
                    </a:cubicBezTo>
                    <a:cubicBezTo>
                      <a:pt x="41" y="118"/>
                      <a:pt x="41" y="118"/>
                      <a:pt x="40" y="117"/>
                    </a:cubicBezTo>
                    <a:moveTo>
                      <a:pt x="43" y="117"/>
                    </a:moveTo>
                    <a:cubicBezTo>
                      <a:pt x="43" y="118"/>
                      <a:pt x="43" y="118"/>
                      <a:pt x="43" y="118"/>
                    </a:cubicBezTo>
                    <a:cubicBezTo>
                      <a:pt x="43" y="118"/>
                      <a:pt x="44" y="118"/>
                      <a:pt x="44" y="119"/>
                    </a:cubicBezTo>
                    <a:cubicBezTo>
                      <a:pt x="44" y="118"/>
                      <a:pt x="44" y="118"/>
                      <a:pt x="44" y="118"/>
                    </a:cubicBezTo>
                    <a:cubicBezTo>
                      <a:pt x="44" y="118"/>
                      <a:pt x="44" y="118"/>
                      <a:pt x="43" y="117"/>
                    </a:cubicBezTo>
                    <a:moveTo>
                      <a:pt x="30" y="117"/>
                    </a:moveTo>
                    <a:cubicBezTo>
                      <a:pt x="29" y="118"/>
                      <a:pt x="29" y="118"/>
                      <a:pt x="29" y="119"/>
                    </a:cubicBezTo>
                    <a:cubicBezTo>
                      <a:pt x="30" y="120"/>
                      <a:pt x="32" y="121"/>
                      <a:pt x="34" y="122"/>
                    </a:cubicBezTo>
                    <a:cubicBezTo>
                      <a:pt x="34" y="121"/>
                      <a:pt x="35" y="121"/>
                      <a:pt x="35" y="120"/>
                    </a:cubicBezTo>
                    <a:cubicBezTo>
                      <a:pt x="33" y="119"/>
                      <a:pt x="32" y="118"/>
                      <a:pt x="30" y="117"/>
                    </a:cubicBezTo>
                    <a:moveTo>
                      <a:pt x="30" y="117"/>
                    </a:moveTo>
                    <a:cubicBezTo>
                      <a:pt x="30" y="117"/>
                      <a:pt x="30" y="117"/>
                      <a:pt x="30" y="117"/>
                    </a:cubicBezTo>
                    <a:cubicBezTo>
                      <a:pt x="35" y="120"/>
                      <a:pt x="35" y="120"/>
                      <a:pt x="35" y="120"/>
                    </a:cubicBezTo>
                    <a:cubicBezTo>
                      <a:pt x="30" y="117"/>
                      <a:pt x="30" y="117"/>
                      <a:pt x="30" y="117"/>
                    </a:cubicBezTo>
                    <a:moveTo>
                      <a:pt x="41" y="116"/>
                    </a:moveTo>
                    <a:cubicBezTo>
                      <a:pt x="41" y="116"/>
                      <a:pt x="41" y="116"/>
                      <a:pt x="41" y="117"/>
                    </a:cubicBezTo>
                    <a:cubicBezTo>
                      <a:pt x="41" y="117"/>
                      <a:pt x="42" y="117"/>
                      <a:pt x="42" y="118"/>
                    </a:cubicBezTo>
                    <a:cubicBezTo>
                      <a:pt x="42" y="117"/>
                      <a:pt x="43" y="117"/>
                      <a:pt x="43" y="117"/>
                    </a:cubicBezTo>
                    <a:cubicBezTo>
                      <a:pt x="42" y="117"/>
                      <a:pt x="42" y="116"/>
                      <a:pt x="41" y="116"/>
                    </a:cubicBezTo>
                    <a:moveTo>
                      <a:pt x="31" y="116"/>
                    </a:moveTo>
                    <a:cubicBezTo>
                      <a:pt x="30" y="116"/>
                      <a:pt x="30" y="116"/>
                      <a:pt x="30" y="117"/>
                    </a:cubicBezTo>
                    <a:cubicBezTo>
                      <a:pt x="32" y="118"/>
                      <a:pt x="34" y="119"/>
                      <a:pt x="35" y="120"/>
                    </a:cubicBezTo>
                    <a:cubicBezTo>
                      <a:pt x="35" y="119"/>
                      <a:pt x="36" y="119"/>
                      <a:pt x="36" y="119"/>
                    </a:cubicBezTo>
                    <a:cubicBezTo>
                      <a:pt x="34" y="118"/>
                      <a:pt x="32" y="117"/>
                      <a:pt x="31" y="116"/>
                    </a:cubicBezTo>
                    <a:moveTo>
                      <a:pt x="31" y="115"/>
                    </a:moveTo>
                    <a:cubicBezTo>
                      <a:pt x="31" y="116"/>
                      <a:pt x="31" y="116"/>
                      <a:pt x="31" y="116"/>
                    </a:cubicBezTo>
                    <a:cubicBezTo>
                      <a:pt x="32" y="117"/>
                      <a:pt x="34" y="118"/>
                      <a:pt x="36" y="119"/>
                    </a:cubicBezTo>
                    <a:cubicBezTo>
                      <a:pt x="36" y="119"/>
                      <a:pt x="36" y="119"/>
                      <a:pt x="36" y="119"/>
                    </a:cubicBezTo>
                    <a:cubicBezTo>
                      <a:pt x="34" y="118"/>
                      <a:pt x="33" y="117"/>
                      <a:pt x="31" y="115"/>
                    </a:cubicBezTo>
                    <a:moveTo>
                      <a:pt x="31" y="115"/>
                    </a:moveTo>
                    <a:cubicBezTo>
                      <a:pt x="31" y="115"/>
                      <a:pt x="31" y="115"/>
                      <a:pt x="31" y="115"/>
                    </a:cubicBezTo>
                    <a:cubicBezTo>
                      <a:pt x="36" y="118"/>
                      <a:pt x="36" y="118"/>
                      <a:pt x="36" y="118"/>
                    </a:cubicBezTo>
                    <a:cubicBezTo>
                      <a:pt x="36" y="118"/>
                      <a:pt x="36" y="118"/>
                      <a:pt x="36" y="118"/>
                    </a:cubicBezTo>
                    <a:cubicBezTo>
                      <a:pt x="35" y="117"/>
                      <a:pt x="33" y="116"/>
                      <a:pt x="31" y="115"/>
                    </a:cubicBezTo>
                    <a:moveTo>
                      <a:pt x="32" y="114"/>
                    </a:moveTo>
                    <a:cubicBezTo>
                      <a:pt x="32" y="114"/>
                      <a:pt x="31" y="115"/>
                      <a:pt x="31" y="115"/>
                    </a:cubicBezTo>
                    <a:cubicBezTo>
                      <a:pt x="33" y="116"/>
                      <a:pt x="35" y="117"/>
                      <a:pt x="36" y="118"/>
                    </a:cubicBezTo>
                    <a:cubicBezTo>
                      <a:pt x="36" y="118"/>
                      <a:pt x="37" y="117"/>
                      <a:pt x="37" y="117"/>
                    </a:cubicBezTo>
                    <a:cubicBezTo>
                      <a:pt x="35" y="116"/>
                      <a:pt x="33" y="115"/>
                      <a:pt x="32" y="114"/>
                    </a:cubicBezTo>
                    <a:moveTo>
                      <a:pt x="32" y="113"/>
                    </a:moveTo>
                    <a:cubicBezTo>
                      <a:pt x="32" y="113"/>
                      <a:pt x="32" y="114"/>
                      <a:pt x="32" y="114"/>
                    </a:cubicBezTo>
                    <a:cubicBezTo>
                      <a:pt x="34" y="115"/>
                      <a:pt x="35" y="116"/>
                      <a:pt x="37" y="117"/>
                    </a:cubicBezTo>
                    <a:cubicBezTo>
                      <a:pt x="37" y="117"/>
                      <a:pt x="37" y="116"/>
                      <a:pt x="37" y="116"/>
                    </a:cubicBezTo>
                    <a:cubicBezTo>
                      <a:pt x="36" y="115"/>
                      <a:pt x="34" y="114"/>
                      <a:pt x="32" y="113"/>
                    </a:cubicBezTo>
                    <a:moveTo>
                      <a:pt x="33" y="113"/>
                    </a:moveTo>
                    <a:cubicBezTo>
                      <a:pt x="33" y="113"/>
                      <a:pt x="32" y="113"/>
                      <a:pt x="32" y="113"/>
                    </a:cubicBezTo>
                    <a:cubicBezTo>
                      <a:pt x="34" y="114"/>
                      <a:pt x="36" y="115"/>
                      <a:pt x="37" y="116"/>
                    </a:cubicBezTo>
                    <a:cubicBezTo>
                      <a:pt x="37" y="116"/>
                      <a:pt x="38" y="116"/>
                      <a:pt x="38" y="116"/>
                    </a:cubicBezTo>
                    <a:cubicBezTo>
                      <a:pt x="36" y="115"/>
                      <a:pt x="34" y="114"/>
                      <a:pt x="33" y="113"/>
                    </a:cubicBezTo>
                    <a:moveTo>
                      <a:pt x="33" y="111"/>
                    </a:moveTo>
                    <a:cubicBezTo>
                      <a:pt x="33" y="112"/>
                      <a:pt x="33" y="112"/>
                      <a:pt x="33" y="112"/>
                    </a:cubicBezTo>
                    <a:cubicBezTo>
                      <a:pt x="34" y="113"/>
                      <a:pt x="35" y="113"/>
                      <a:pt x="36" y="114"/>
                    </a:cubicBezTo>
                    <a:cubicBezTo>
                      <a:pt x="37" y="114"/>
                      <a:pt x="38" y="115"/>
                      <a:pt x="38" y="115"/>
                    </a:cubicBezTo>
                    <a:cubicBezTo>
                      <a:pt x="38" y="115"/>
                      <a:pt x="38" y="115"/>
                      <a:pt x="38" y="114"/>
                    </a:cubicBezTo>
                    <a:cubicBezTo>
                      <a:pt x="37" y="113"/>
                      <a:pt x="35" y="112"/>
                      <a:pt x="33" y="111"/>
                    </a:cubicBezTo>
                    <a:moveTo>
                      <a:pt x="57" y="111"/>
                    </a:moveTo>
                    <a:cubicBezTo>
                      <a:pt x="57" y="111"/>
                      <a:pt x="57" y="112"/>
                      <a:pt x="57" y="112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7" y="112"/>
                      <a:pt x="57" y="111"/>
                      <a:pt x="58" y="111"/>
                    </a:cubicBezTo>
                    <a:cubicBezTo>
                      <a:pt x="58" y="111"/>
                      <a:pt x="57" y="111"/>
                      <a:pt x="57" y="111"/>
                    </a:cubicBezTo>
                    <a:moveTo>
                      <a:pt x="54" y="111"/>
                    </a:moveTo>
                    <a:cubicBezTo>
                      <a:pt x="51" y="116"/>
                      <a:pt x="51" y="116"/>
                      <a:pt x="51" y="116"/>
                    </a:cubicBezTo>
                    <a:cubicBezTo>
                      <a:pt x="52" y="116"/>
                      <a:pt x="53" y="117"/>
                      <a:pt x="54" y="117"/>
                    </a:cubicBezTo>
                    <a:cubicBezTo>
                      <a:pt x="55" y="116"/>
                      <a:pt x="56" y="114"/>
                      <a:pt x="57" y="112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6" y="114"/>
                      <a:pt x="55" y="115"/>
                      <a:pt x="54" y="117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6" y="112"/>
                      <a:pt x="55" y="111"/>
                      <a:pt x="54" y="111"/>
                    </a:cubicBezTo>
                    <a:moveTo>
                      <a:pt x="53" y="110"/>
                    </a:moveTo>
                    <a:cubicBezTo>
                      <a:pt x="52" y="112"/>
                      <a:pt x="51" y="114"/>
                      <a:pt x="50" y="115"/>
                    </a:cubicBezTo>
                    <a:cubicBezTo>
                      <a:pt x="50" y="115"/>
                      <a:pt x="51" y="115"/>
                      <a:pt x="51" y="115"/>
                    </a:cubicBezTo>
                    <a:cubicBezTo>
                      <a:pt x="52" y="114"/>
                      <a:pt x="53" y="112"/>
                      <a:pt x="54" y="110"/>
                    </a:cubicBezTo>
                    <a:cubicBezTo>
                      <a:pt x="53" y="110"/>
                      <a:pt x="53" y="110"/>
                      <a:pt x="53" y="110"/>
                    </a:cubicBezTo>
                    <a:moveTo>
                      <a:pt x="55" y="110"/>
                    </a:moveTo>
                    <a:cubicBezTo>
                      <a:pt x="54" y="110"/>
                      <a:pt x="54" y="110"/>
                      <a:pt x="54" y="110"/>
                    </a:cubicBezTo>
                    <a:cubicBezTo>
                      <a:pt x="54" y="110"/>
                      <a:pt x="54" y="110"/>
                      <a:pt x="54" y="110"/>
                    </a:cubicBezTo>
                    <a:cubicBezTo>
                      <a:pt x="55" y="111"/>
                      <a:pt x="56" y="111"/>
                      <a:pt x="57" y="112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56" y="111"/>
                      <a:pt x="56" y="110"/>
                      <a:pt x="55" y="110"/>
                    </a:cubicBezTo>
                    <a:moveTo>
                      <a:pt x="54" y="109"/>
                    </a:moveTo>
                    <a:cubicBezTo>
                      <a:pt x="54" y="109"/>
                      <a:pt x="54" y="109"/>
                      <a:pt x="54" y="110"/>
                    </a:cubicBezTo>
                    <a:cubicBezTo>
                      <a:pt x="54" y="110"/>
                      <a:pt x="54" y="110"/>
                      <a:pt x="54" y="110"/>
                    </a:cubicBezTo>
                    <a:cubicBezTo>
                      <a:pt x="54" y="110"/>
                      <a:pt x="54" y="110"/>
                      <a:pt x="54" y="109"/>
                    </a:cubicBezTo>
                    <a:cubicBezTo>
                      <a:pt x="54" y="109"/>
                      <a:pt x="54" y="109"/>
                      <a:pt x="54" y="109"/>
                    </a:cubicBezTo>
                    <a:moveTo>
                      <a:pt x="51" y="109"/>
                    </a:moveTo>
                    <a:cubicBezTo>
                      <a:pt x="50" y="111"/>
                      <a:pt x="49" y="112"/>
                      <a:pt x="48" y="114"/>
                    </a:cubicBezTo>
                    <a:cubicBezTo>
                      <a:pt x="48" y="114"/>
                      <a:pt x="49" y="114"/>
                      <a:pt x="49" y="114"/>
                    </a:cubicBezTo>
                    <a:cubicBezTo>
                      <a:pt x="49" y="114"/>
                      <a:pt x="50" y="114"/>
                      <a:pt x="50" y="113"/>
                    </a:cubicBezTo>
                    <a:cubicBezTo>
                      <a:pt x="51" y="112"/>
                      <a:pt x="51" y="111"/>
                      <a:pt x="52" y="110"/>
                    </a:cubicBezTo>
                    <a:cubicBezTo>
                      <a:pt x="52" y="109"/>
                      <a:pt x="51" y="109"/>
                      <a:pt x="51" y="109"/>
                    </a:cubicBezTo>
                    <a:moveTo>
                      <a:pt x="52" y="108"/>
                    </a:moveTo>
                    <a:cubicBezTo>
                      <a:pt x="52" y="108"/>
                      <a:pt x="52" y="108"/>
                      <a:pt x="52" y="108"/>
                    </a:cubicBezTo>
                    <a:cubicBezTo>
                      <a:pt x="52" y="109"/>
                      <a:pt x="52" y="109"/>
                      <a:pt x="53" y="109"/>
                    </a:cubicBezTo>
                    <a:cubicBezTo>
                      <a:pt x="53" y="109"/>
                      <a:pt x="53" y="109"/>
                      <a:pt x="53" y="109"/>
                    </a:cubicBezTo>
                    <a:cubicBezTo>
                      <a:pt x="52" y="108"/>
                      <a:pt x="52" y="108"/>
                      <a:pt x="52" y="108"/>
                    </a:cubicBezTo>
                    <a:moveTo>
                      <a:pt x="49" y="108"/>
                    </a:moveTo>
                    <a:cubicBezTo>
                      <a:pt x="48" y="110"/>
                      <a:pt x="47" y="111"/>
                      <a:pt x="46" y="113"/>
                    </a:cubicBezTo>
                    <a:cubicBezTo>
                      <a:pt x="47" y="113"/>
                      <a:pt x="47" y="113"/>
                      <a:pt x="47" y="113"/>
                    </a:cubicBezTo>
                    <a:cubicBezTo>
                      <a:pt x="48" y="113"/>
                      <a:pt x="48" y="112"/>
                      <a:pt x="48" y="111"/>
                    </a:cubicBezTo>
                    <a:cubicBezTo>
                      <a:pt x="48" y="111"/>
                      <a:pt x="48" y="111"/>
                      <a:pt x="48" y="111"/>
                    </a:cubicBezTo>
                    <a:cubicBezTo>
                      <a:pt x="49" y="111"/>
                      <a:pt x="50" y="110"/>
                      <a:pt x="50" y="109"/>
                    </a:cubicBezTo>
                    <a:cubicBezTo>
                      <a:pt x="50" y="108"/>
                      <a:pt x="50" y="108"/>
                      <a:pt x="49" y="108"/>
                    </a:cubicBezTo>
                    <a:moveTo>
                      <a:pt x="50" y="107"/>
                    </a:moveTo>
                    <a:cubicBezTo>
                      <a:pt x="50" y="107"/>
                      <a:pt x="50" y="107"/>
                      <a:pt x="50" y="107"/>
                    </a:cubicBezTo>
                    <a:cubicBezTo>
                      <a:pt x="50" y="107"/>
                      <a:pt x="50" y="108"/>
                      <a:pt x="51" y="108"/>
                    </a:cubicBezTo>
                    <a:cubicBezTo>
                      <a:pt x="51" y="108"/>
                      <a:pt x="51" y="108"/>
                      <a:pt x="51" y="107"/>
                    </a:cubicBezTo>
                    <a:cubicBezTo>
                      <a:pt x="51" y="107"/>
                      <a:pt x="50" y="107"/>
                      <a:pt x="50" y="107"/>
                    </a:cubicBezTo>
                    <a:moveTo>
                      <a:pt x="47" y="107"/>
                    </a:moveTo>
                    <a:cubicBezTo>
                      <a:pt x="46" y="108"/>
                      <a:pt x="45" y="110"/>
                      <a:pt x="44" y="112"/>
                    </a:cubicBezTo>
                    <a:cubicBezTo>
                      <a:pt x="45" y="112"/>
                      <a:pt x="45" y="112"/>
                      <a:pt x="45" y="112"/>
                    </a:cubicBezTo>
                    <a:cubicBezTo>
                      <a:pt x="45" y="112"/>
                      <a:pt x="46" y="112"/>
                      <a:pt x="46" y="112"/>
                    </a:cubicBezTo>
                    <a:cubicBezTo>
                      <a:pt x="47" y="111"/>
                      <a:pt x="48" y="109"/>
                      <a:pt x="49" y="108"/>
                    </a:cubicBezTo>
                    <a:cubicBezTo>
                      <a:pt x="48" y="107"/>
                      <a:pt x="48" y="107"/>
                      <a:pt x="47" y="107"/>
                    </a:cubicBezTo>
                    <a:moveTo>
                      <a:pt x="60" y="106"/>
                    </a:moveTo>
                    <a:cubicBezTo>
                      <a:pt x="59" y="108"/>
                      <a:pt x="58" y="109"/>
                      <a:pt x="58" y="111"/>
                    </a:cubicBezTo>
                    <a:cubicBezTo>
                      <a:pt x="58" y="111"/>
                      <a:pt x="58" y="111"/>
                      <a:pt x="58" y="111"/>
                    </a:cubicBezTo>
                    <a:cubicBezTo>
                      <a:pt x="59" y="110"/>
                      <a:pt x="60" y="108"/>
                      <a:pt x="60" y="106"/>
                    </a:cubicBezTo>
                    <a:cubicBezTo>
                      <a:pt x="60" y="106"/>
                      <a:pt x="60" y="106"/>
                      <a:pt x="60" y="106"/>
                    </a:cubicBezTo>
                    <a:moveTo>
                      <a:pt x="48" y="106"/>
                    </a:moveTo>
                    <a:cubicBezTo>
                      <a:pt x="48" y="106"/>
                      <a:pt x="48" y="106"/>
                      <a:pt x="48" y="106"/>
                    </a:cubicBezTo>
                    <a:cubicBezTo>
                      <a:pt x="48" y="106"/>
                      <a:pt x="49" y="107"/>
                      <a:pt x="49" y="107"/>
                    </a:cubicBezTo>
                    <a:cubicBezTo>
                      <a:pt x="49" y="107"/>
                      <a:pt x="49" y="107"/>
                      <a:pt x="49" y="106"/>
                    </a:cubicBezTo>
                    <a:cubicBezTo>
                      <a:pt x="49" y="106"/>
                      <a:pt x="48" y="106"/>
                      <a:pt x="48" y="106"/>
                    </a:cubicBezTo>
                    <a:moveTo>
                      <a:pt x="58" y="105"/>
                    </a:moveTo>
                    <a:cubicBezTo>
                      <a:pt x="55" y="109"/>
                      <a:pt x="55" y="109"/>
                      <a:pt x="55" y="109"/>
                    </a:cubicBezTo>
                    <a:cubicBezTo>
                      <a:pt x="56" y="110"/>
                      <a:pt x="57" y="110"/>
                      <a:pt x="57" y="111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59" y="106"/>
                      <a:pt x="58" y="105"/>
                      <a:pt x="58" y="105"/>
                    </a:cubicBezTo>
                    <a:moveTo>
                      <a:pt x="57" y="104"/>
                    </a:moveTo>
                    <a:cubicBezTo>
                      <a:pt x="56" y="106"/>
                      <a:pt x="55" y="107"/>
                      <a:pt x="54" y="109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55" y="108"/>
                      <a:pt x="56" y="106"/>
                      <a:pt x="57" y="104"/>
                    </a:cubicBezTo>
                    <a:cubicBezTo>
                      <a:pt x="57" y="104"/>
                      <a:pt x="57" y="104"/>
                      <a:pt x="57" y="104"/>
                    </a:cubicBezTo>
                    <a:moveTo>
                      <a:pt x="55" y="103"/>
                    </a:moveTo>
                    <a:cubicBezTo>
                      <a:pt x="54" y="105"/>
                      <a:pt x="53" y="106"/>
                      <a:pt x="52" y="108"/>
                    </a:cubicBezTo>
                    <a:cubicBezTo>
                      <a:pt x="52" y="108"/>
                      <a:pt x="53" y="108"/>
                      <a:pt x="53" y="108"/>
                    </a:cubicBezTo>
                    <a:cubicBezTo>
                      <a:pt x="54" y="107"/>
                      <a:pt x="55" y="105"/>
                      <a:pt x="56" y="104"/>
                    </a:cubicBezTo>
                    <a:cubicBezTo>
                      <a:pt x="55" y="103"/>
                      <a:pt x="55" y="103"/>
                      <a:pt x="55" y="103"/>
                    </a:cubicBezTo>
                    <a:moveTo>
                      <a:pt x="53" y="102"/>
                    </a:moveTo>
                    <a:cubicBezTo>
                      <a:pt x="52" y="104"/>
                      <a:pt x="51" y="105"/>
                      <a:pt x="50" y="107"/>
                    </a:cubicBezTo>
                    <a:cubicBezTo>
                      <a:pt x="51" y="107"/>
                      <a:pt x="51" y="107"/>
                      <a:pt x="51" y="107"/>
                    </a:cubicBezTo>
                    <a:cubicBezTo>
                      <a:pt x="52" y="106"/>
                      <a:pt x="53" y="104"/>
                      <a:pt x="54" y="103"/>
                    </a:cubicBezTo>
                    <a:cubicBezTo>
                      <a:pt x="54" y="102"/>
                      <a:pt x="53" y="102"/>
                      <a:pt x="53" y="102"/>
                    </a:cubicBezTo>
                    <a:moveTo>
                      <a:pt x="39" y="102"/>
                    </a:moveTo>
                    <a:cubicBezTo>
                      <a:pt x="38" y="103"/>
                      <a:pt x="37" y="105"/>
                      <a:pt x="36" y="107"/>
                    </a:cubicBezTo>
                    <a:cubicBezTo>
                      <a:pt x="38" y="108"/>
                      <a:pt x="39" y="109"/>
                      <a:pt x="41" y="110"/>
                    </a:cubicBezTo>
                    <a:cubicBezTo>
                      <a:pt x="42" y="108"/>
                      <a:pt x="43" y="106"/>
                      <a:pt x="44" y="105"/>
                    </a:cubicBezTo>
                    <a:cubicBezTo>
                      <a:pt x="42" y="104"/>
                      <a:pt x="41" y="103"/>
                      <a:pt x="39" y="102"/>
                    </a:cubicBezTo>
                    <a:moveTo>
                      <a:pt x="51" y="101"/>
                    </a:moveTo>
                    <a:cubicBezTo>
                      <a:pt x="50" y="102"/>
                      <a:pt x="49" y="104"/>
                      <a:pt x="48" y="105"/>
                    </a:cubicBezTo>
                    <a:cubicBezTo>
                      <a:pt x="49" y="106"/>
                      <a:pt x="49" y="106"/>
                      <a:pt x="50" y="106"/>
                    </a:cubicBezTo>
                    <a:cubicBezTo>
                      <a:pt x="50" y="105"/>
                      <a:pt x="51" y="103"/>
                      <a:pt x="52" y="102"/>
                    </a:cubicBezTo>
                    <a:cubicBezTo>
                      <a:pt x="52" y="101"/>
                      <a:pt x="51" y="101"/>
                      <a:pt x="51" y="101"/>
                    </a:cubicBezTo>
                    <a:moveTo>
                      <a:pt x="40" y="101"/>
                    </a:moveTo>
                    <a:cubicBezTo>
                      <a:pt x="40" y="101"/>
                      <a:pt x="40" y="101"/>
                      <a:pt x="40" y="101"/>
                    </a:cubicBezTo>
                    <a:cubicBezTo>
                      <a:pt x="40" y="101"/>
                      <a:pt x="40" y="101"/>
                      <a:pt x="39" y="101"/>
                    </a:cubicBezTo>
                    <a:cubicBezTo>
                      <a:pt x="41" y="102"/>
                      <a:pt x="43" y="103"/>
                      <a:pt x="44" y="104"/>
                    </a:cubicBezTo>
                    <a:cubicBezTo>
                      <a:pt x="44" y="104"/>
                      <a:pt x="44" y="104"/>
                      <a:pt x="45" y="104"/>
                    </a:cubicBezTo>
                    <a:cubicBezTo>
                      <a:pt x="43" y="103"/>
                      <a:pt x="41" y="102"/>
                      <a:pt x="40" y="101"/>
                    </a:cubicBezTo>
                    <a:moveTo>
                      <a:pt x="64" y="100"/>
                    </a:moveTo>
                    <a:cubicBezTo>
                      <a:pt x="63" y="102"/>
                      <a:pt x="62" y="104"/>
                      <a:pt x="60" y="106"/>
                    </a:cubicBezTo>
                    <a:cubicBezTo>
                      <a:pt x="60" y="106"/>
                      <a:pt x="61" y="106"/>
                      <a:pt x="61" y="106"/>
                    </a:cubicBezTo>
                    <a:cubicBezTo>
                      <a:pt x="62" y="104"/>
                      <a:pt x="63" y="102"/>
                      <a:pt x="64" y="100"/>
                    </a:cubicBezTo>
                    <a:cubicBezTo>
                      <a:pt x="64" y="100"/>
                      <a:pt x="64" y="100"/>
                      <a:pt x="64" y="100"/>
                    </a:cubicBezTo>
                    <a:moveTo>
                      <a:pt x="62" y="98"/>
                    </a:moveTo>
                    <a:cubicBezTo>
                      <a:pt x="58" y="105"/>
                      <a:pt x="58" y="105"/>
                      <a:pt x="58" y="105"/>
                    </a:cubicBezTo>
                    <a:cubicBezTo>
                      <a:pt x="59" y="105"/>
                      <a:pt x="59" y="106"/>
                      <a:pt x="60" y="106"/>
                    </a:cubicBezTo>
                    <a:cubicBezTo>
                      <a:pt x="64" y="100"/>
                      <a:pt x="64" y="100"/>
                      <a:pt x="64" y="100"/>
                    </a:cubicBezTo>
                    <a:cubicBezTo>
                      <a:pt x="63" y="99"/>
                      <a:pt x="62" y="99"/>
                      <a:pt x="62" y="98"/>
                    </a:cubicBezTo>
                    <a:moveTo>
                      <a:pt x="60" y="97"/>
                    </a:moveTo>
                    <a:cubicBezTo>
                      <a:pt x="59" y="100"/>
                      <a:pt x="58" y="102"/>
                      <a:pt x="57" y="104"/>
                    </a:cubicBezTo>
                    <a:cubicBezTo>
                      <a:pt x="57" y="104"/>
                      <a:pt x="57" y="104"/>
                      <a:pt x="57" y="104"/>
                    </a:cubicBezTo>
                    <a:cubicBezTo>
                      <a:pt x="58" y="102"/>
                      <a:pt x="60" y="100"/>
                      <a:pt x="61" y="98"/>
                    </a:cubicBezTo>
                    <a:cubicBezTo>
                      <a:pt x="61" y="98"/>
                      <a:pt x="61" y="98"/>
                      <a:pt x="60" y="97"/>
                    </a:cubicBezTo>
                    <a:moveTo>
                      <a:pt x="59" y="97"/>
                    </a:moveTo>
                    <a:cubicBezTo>
                      <a:pt x="58" y="99"/>
                      <a:pt x="56" y="101"/>
                      <a:pt x="55" y="103"/>
                    </a:cubicBezTo>
                    <a:cubicBezTo>
                      <a:pt x="55" y="103"/>
                      <a:pt x="56" y="103"/>
                      <a:pt x="56" y="103"/>
                    </a:cubicBezTo>
                    <a:cubicBezTo>
                      <a:pt x="57" y="101"/>
                      <a:pt x="59" y="99"/>
                      <a:pt x="60" y="97"/>
                    </a:cubicBezTo>
                    <a:cubicBezTo>
                      <a:pt x="60" y="97"/>
                      <a:pt x="59" y="97"/>
                      <a:pt x="59" y="97"/>
                    </a:cubicBezTo>
                    <a:moveTo>
                      <a:pt x="66" y="97"/>
                    </a:moveTo>
                    <a:cubicBezTo>
                      <a:pt x="66" y="97"/>
                      <a:pt x="66" y="97"/>
                      <a:pt x="65" y="98"/>
                    </a:cubicBezTo>
                    <a:cubicBezTo>
                      <a:pt x="65" y="98"/>
                      <a:pt x="65" y="98"/>
                      <a:pt x="66" y="98"/>
                    </a:cubicBezTo>
                    <a:cubicBezTo>
                      <a:pt x="66" y="97"/>
                      <a:pt x="66" y="97"/>
                      <a:pt x="66" y="97"/>
                    </a:cubicBezTo>
                    <a:cubicBezTo>
                      <a:pt x="66" y="97"/>
                      <a:pt x="66" y="97"/>
                      <a:pt x="66" y="97"/>
                    </a:cubicBezTo>
                    <a:moveTo>
                      <a:pt x="43" y="96"/>
                    </a:moveTo>
                    <a:cubicBezTo>
                      <a:pt x="42" y="97"/>
                      <a:pt x="41" y="99"/>
                      <a:pt x="40" y="100"/>
                    </a:cubicBezTo>
                    <a:cubicBezTo>
                      <a:pt x="42" y="101"/>
                      <a:pt x="43" y="102"/>
                      <a:pt x="45" y="103"/>
                    </a:cubicBezTo>
                    <a:cubicBezTo>
                      <a:pt x="46" y="102"/>
                      <a:pt x="47" y="100"/>
                      <a:pt x="47" y="99"/>
                    </a:cubicBezTo>
                    <a:cubicBezTo>
                      <a:pt x="46" y="98"/>
                      <a:pt x="44" y="97"/>
                      <a:pt x="43" y="96"/>
                    </a:cubicBezTo>
                    <a:moveTo>
                      <a:pt x="57" y="95"/>
                    </a:moveTo>
                    <a:cubicBezTo>
                      <a:pt x="56" y="97"/>
                      <a:pt x="56" y="98"/>
                      <a:pt x="55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4" y="100"/>
                      <a:pt x="54" y="101"/>
                      <a:pt x="53" y="102"/>
                    </a:cubicBezTo>
                    <a:cubicBezTo>
                      <a:pt x="54" y="102"/>
                      <a:pt x="54" y="102"/>
                      <a:pt x="54" y="102"/>
                    </a:cubicBezTo>
                    <a:cubicBezTo>
                      <a:pt x="56" y="100"/>
                      <a:pt x="57" y="98"/>
                      <a:pt x="58" y="96"/>
                    </a:cubicBezTo>
                    <a:cubicBezTo>
                      <a:pt x="58" y="96"/>
                      <a:pt x="57" y="96"/>
                      <a:pt x="57" y="95"/>
                    </a:cubicBezTo>
                    <a:moveTo>
                      <a:pt x="63" y="95"/>
                    </a:moveTo>
                    <a:cubicBezTo>
                      <a:pt x="63" y="96"/>
                      <a:pt x="63" y="96"/>
                      <a:pt x="63" y="96"/>
                    </a:cubicBezTo>
                    <a:cubicBezTo>
                      <a:pt x="64" y="96"/>
                      <a:pt x="64" y="97"/>
                      <a:pt x="65" y="97"/>
                    </a:cubicBezTo>
                    <a:cubicBezTo>
                      <a:pt x="66" y="96"/>
                      <a:pt x="66" y="96"/>
                      <a:pt x="66" y="96"/>
                    </a:cubicBezTo>
                    <a:cubicBezTo>
                      <a:pt x="65" y="96"/>
                      <a:pt x="64" y="95"/>
                      <a:pt x="63" y="95"/>
                    </a:cubicBezTo>
                    <a:moveTo>
                      <a:pt x="62" y="94"/>
                    </a:moveTo>
                    <a:cubicBezTo>
                      <a:pt x="62" y="95"/>
                      <a:pt x="62" y="95"/>
                      <a:pt x="62" y="95"/>
                    </a:cubicBezTo>
                    <a:cubicBezTo>
                      <a:pt x="62" y="95"/>
                      <a:pt x="62" y="96"/>
                      <a:pt x="62" y="96"/>
                    </a:cubicBezTo>
                    <a:cubicBezTo>
                      <a:pt x="62" y="95"/>
                      <a:pt x="62" y="95"/>
                      <a:pt x="63" y="95"/>
                    </a:cubicBezTo>
                    <a:cubicBezTo>
                      <a:pt x="63" y="95"/>
                      <a:pt x="62" y="94"/>
                      <a:pt x="62" y="94"/>
                    </a:cubicBezTo>
                    <a:moveTo>
                      <a:pt x="55" y="94"/>
                    </a:moveTo>
                    <a:cubicBezTo>
                      <a:pt x="54" y="96"/>
                      <a:pt x="52" y="98"/>
                      <a:pt x="51" y="101"/>
                    </a:cubicBezTo>
                    <a:cubicBezTo>
                      <a:pt x="52" y="101"/>
                      <a:pt x="52" y="101"/>
                      <a:pt x="53" y="101"/>
                    </a:cubicBezTo>
                    <a:cubicBezTo>
                      <a:pt x="54" y="99"/>
                      <a:pt x="55" y="97"/>
                      <a:pt x="56" y="95"/>
                    </a:cubicBezTo>
                    <a:cubicBezTo>
                      <a:pt x="56" y="95"/>
                      <a:pt x="56" y="95"/>
                      <a:pt x="55" y="94"/>
                    </a:cubicBezTo>
                    <a:moveTo>
                      <a:pt x="61" y="94"/>
                    </a:moveTo>
                    <a:cubicBezTo>
                      <a:pt x="61" y="94"/>
                      <a:pt x="60" y="94"/>
                      <a:pt x="60" y="95"/>
                    </a:cubicBezTo>
                    <a:cubicBezTo>
                      <a:pt x="61" y="95"/>
                      <a:pt x="61" y="95"/>
                      <a:pt x="61" y="95"/>
                    </a:cubicBezTo>
                    <a:cubicBezTo>
                      <a:pt x="61" y="95"/>
                      <a:pt x="62" y="94"/>
                      <a:pt x="62" y="94"/>
                    </a:cubicBezTo>
                    <a:cubicBezTo>
                      <a:pt x="61" y="94"/>
                      <a:pt x="61" y="94"/>
                      <a:pt x="61" y="94"/>
                    </a:cubicBezTo>
                    <a:moveTo>
                      <a:pt x="59" y="92"/>
                    </a:moveTo>
                    <a:cubicBezTo>
                      <a:pt x="59" y="93"/>
                      <a:pt x="59" y="93"/>
                      <a:pt x="58" y="93"/>
                    </a:cubicBezTo>
                    <a:cubicBezTo>
                      <a:pt x="59" y="94"/>
                      <a:pt x="59" y="94"/>
                      <a:pt x="59" y="94"/>
                    </a:cubicBezTo>
                    <a:cubicBezTo>
                      <a:pt x="60" y="94"/>
                      <a:pt x="60" y="93"/>
                      <a:pt x="60" y="93"/>
                    </a:cubicBezTo>
                    <a:cubicBezTo>
                      <a:pt x="60" y="93"/>
                      <a:pt x="59" y="93"/>
                      <a:pt x="59" y="92"/>
                    </a:cubicBezTo>
                    <a:moveTo>
                      <a:pt x="57" y="91"/>
                    </a:moveTo>
                    <a:cubicBezTo>
                      <a:pt x="57" y="92"/>
                      <a:pt x="57" y="92"/>
                      <a:pt x="56" y="92"/>
                    </a:cubicBezTo>
                    <a:cubicBezTo>
                      <a:pt x="57" y="92"/>
                      <a:pt x="57" y="93"/>
                      <a:pt x="58" y="93"/>
                    </a:cubicBezTo>
                    <a:cubicBezTo>
                      <a:pt x="58" y="93"/>
                      <a:pt x="58" y="92"/>
                      <a:pt x="58" y="92"/>
                    </a:cubicBezTo>
                    <a:cubicBezTo>
                      <a:pt x="58" y="92"/>
                      <a:pt x="57" y="92"/>
                      <a:pt x="57" y="91"/>
                    </a:cubicBezTo>
                    <a:moveTo>
                      <a:pt x="47" y="89"/>
                    </a:moveTo>
                    <a:cubicBezTo>
                      <a:pt x="45" y="91"/>
                      <a:pt x="44" y="93"/>
                      <a:pt x="43" y="96"/>
                    </a:cubicBezTo>
                    <a:cubicBezTo>
                      <a:pt x="44" y="97"/>
                      <a:pt x="46" y="97"/>
                      <a:pt x="48" y="98"/>
                    </a:cubicBezTo>
                    <a:cubicBezTo>
                      <a:pt x="49" y="96"/>
                      <a:pt x="50" y="94"/>
                      <a:pt x="51" y="92"/>
                    </a:cubicBezTo>
                    <a:cubicBezTo>
                      <a:pt x="50" y="91"/>
                      <a:pt x="48" y="90"/>
                      <a:pt x="47" y="89"/>
                    </a:cubicBezTo>
                    <a:moveTo>
                      <a:pt x="71" y="88"/>
                    </a:moveTo>
                    <a:cubicBezTo>
                      <a:pt x="69" y="91"/>
                      <a:pt x="68" y="93"/>
                      <a:pt x="66" y="96"/>
                    </a:cubicBezTo>
                    <a:cubicBezTo>
                      <a:pt x="66" y="96"/>
                      <a:pt x="67" y="96"/>
                      <a:pt x="67" y="96"/>
                    </a:cubicBezTo>
                    <a:cubicBezTo>
                      <a:pt x="68" y="93"/>
                      <a:pt x="70" y="91"/>
                      <a:pt x="71" y="89"/>
                    </a:cubicBezTo>
                    <a:cubicBezTo>
                      <a:pt x="71" y="88"/>
                      <a:pt x="71" y="88"/>
                      <a:pt x="71" y="88"/>
                    </a:cubicBezTo>
                    <a:moveTo>
                      <a:pt x="68" y="87"/>
                    </a:moveTo>
                    <a:cubicBezTo>
                      <a:pt x="64" y="94"/>
                      <a:pt x="64" y="94"/>
                      <a:pt x="64" y="94"/>
                    </a:cubicBezTo>
                    <a:cubicBezTo>
                      <a:pt x="65" y="95"/>
                      <a:pt x="65" y="95"/>
                      <a:pt x="66" y="96"/>
                    </a:cubicBezTo>
                    <a:cubicBezTo>
                      <a:pt x="70" y="88"/>
                      <a:pt x="70" y="88"/>
                      <a:pt x="70" y="88"/>
                    </a:cubicBezTo>
                    <a:cubicBezTo>
                      <a:pt x="70" y="88"/>
                      <a:pt x="69" y="87"/>
                      <a:pt x="68" y="87"/>
                    </a:cubicBezTo>
                    <a:moveTo>
                      <a:pt x="68" y="87"/>
                    </a:moveTo>
                    <a:cubicBezTo>
                      <a:pt x="68" y="87"/>
                      <a:pt x="67" y="88"/>
                      <a:pt x="67" y="89"/>
                    </a:cubicBezTo>
                    <a:cubicBezTo>
                      <a:pt x="67" y="88"/>
                      <a:pt x="68" y="87"/>
                      <a:pt x="68" y="87"/>
                    </a:cubicBezTo>
                    <a:cubicBezTo>
                      <a:pt x="68" y="87"/>
                      <a:pt x="68" y="87"/>
                      <a:pt x="68" y="87"/>
                    </a:cubicBezTo>
                    <a:moveTo>
                      <a:pt x="67" y="86"/>
                    </a:moveTo>
                    <a:cubicBezTo>
                      <a:pt x="66" y="89"/>
                      <a:pt x="64" y="91"/>
                      <a:pt x="63" y="93"/>
                    </a:cubicBezTo>
                    <a:cubicBezTo>
                      <a:pt x="63" y="94"/>
                      <a:pt x="63" y="94"/>
                      <a:pt x="63" y="94"/>
                    </a:cubicBezTo>
                    <a:cubicBezTo>
                      <a:pt x="65" y="91"/>
                      <a:pt x="66" y="89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moveTo>
                      <a:pt x="48" y="86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9" y="88"/>
                      <a:pt x="51" y="89"/>
                      <a:pt x="52" y="90"/>
                    </a:cubicBezTo>
                    <a:cubicBezTo>
                      <a:pt x="53" y="90"/>
                      <a:pt x="53" y="89"/>
                      <a:pt x="53" y="89"/>
                    </a:cubicBezTo>
                    <a:cubicBezTo>
                      <a:pt x="51" y="88"/>
                      <a:pt x="50" y="87"/>
                      <a:pt x="48" y="86"/>
                    </a:cubicBezTo>
                    <a:moveTo>
                      <a:pt x="66" y="86"/>
                    </a:moveTo>
                    <a:cubicBezTo>
                      <a:pt x="64" y="88"/>
                      <a:pt x="63" y="90"/>
                      <a:pt x="61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4" y="91"/>
                      <a:pt x="65" y="88"/>
                      <a:pt x="67" y="86"/>
                    </a:cubicBezTo>
                    <a:cubicBezTo>
                      <a:pt x="66" y="86"/>
                      <a:pt x="66" y="86"/>
                      <a:pt x="66" y="86"/>
                    </a:cubicBezTo>
                    <a:moveTo>
                      <a:pt x="64" y="84"/>
                    </a:moveTo>
                    <a:cubicBezTo>
                      <a:pt x="63" y="86"/>
                      <a:pt x="62" y="87"/>
                      <a:pt x="62" y="88"/>
                    </a:cubicBezTo>
                    <a:cubicBezTo>
                      <a:pt x="62" y="88"/>
                      <a:pt x="62" y="88"/>
                      <a:pt x="62" y="88"/>
                    </a:cubicBezTo>
                    <a:cubicBezTo>
                      <a:pt x="61" y="89"/>
                      <a:pt x="60" y="90"/>
                      <a:pt x="60" y="91"/>
                    </a:cubicBezTo>
                    <a:cubicBezTo>
                      <a:pt x="60" y="92"/>
                      <a:pt x="60" y="92"/>
                      <a:pt x="61" y="92"/>
                    </a:cubicBezTo>
                    <a:cubicBezTo>
                      <a:pt x="62" y="90"/>
                      <a:pt x="64" y="87"/>
                      <a:pt x="65" y="85"/>
                    </a:cubicBezTo>
                    <a:cubicBezTo>
                      <a:pt x="65" y="85"/>
                      <a:pt x="64" y="85"/>
                      <a:pt x="64" y="84"/>
                    </a:cubicBezTo>
                    <a:moveTo>
                      <a:pt x="62" y="83"/>
                    </a:moveTo>
                    <a:cubicBezTo>
                      <a:pt x="60" y="86"/>
                      <a:pt x="59" y="88"/>
                      <a:pt x="58" y="90"/>
                    </a:cubicBezTo>
                    <a:cubicBezTo>
                      <a:pt x="58" y="91"/>
                      <a:pt x="58" y="91"/>
                      <a:pt x="59" y="91"/>
                    </a:cubicBezTo>
                    <a:cubicBezTo>
                      <a:pt x="60" y="89"/>
                      <a:pt x="62" y="86"/>
                      <a:pt x="63" y="84"/>
                    </a:cubicBezTo>
                    <a:cubicBezTo>
                      <a:pt x="63" y="84"/>
                      <a:pt x="62" y="84"/>
                      <a:pt x="62" y="83"/>
                    </a:cubicBezTo>
                    <a:moveTo>
                      <a:pt x="53" y="78"/>
                    </a:moveTo>
                    <a:cubicBezTo>
                      <a:pt x="52" y="80"/>
                      <a:pt x="52" y="81"/>
                      <a:pt x="51" y="82"/>
                    </a:cubicBezTo>
                    <a:cubicBezTo>
                      <a:pt x="50" y="83"/>
                      <a:pt x="50" y="84"/>
                      <a:pt x="49" y="85"/>
                    </a:cubicBezTo>
                    <a:cubicBezTo>
                      <a:pt x="51" y="86"/>
                      <a:pt x="52" y="87"/>
                      <a:pt x="54" y="88"/>
                    </a:cubicBezTo>
                    <a:cubicBezTo>
                      <a:pt x="56" y="84"/>
                      <a:pt x="57" y="82"/>
                      <a:pt x="57" y="82"/>
                    </a:cubicBezTo>
                    <a:cubicBezTo>
                      <a:pt x="57" y="82"/>
                      <a:pt x="57" y="83"/>
                      <a:pt x="56" y="83"/>
                    </a:cubicBezTo>
                    <a:cubicBezTo>
                      <a:pt x="57" y="82"/>
                      <a:pt x="57" y="81"/>
                      <a:pt x="58" y="81"/>
                    </a:cubicBezTo>
                    <a:cubicBezTo>
                      <a:pt x="56" y="80"/>
                      <a:pt x="55" y="79"/>
                      <a:pt x="53" y="78"/>
                    </a:cubicBezTo>
                    <a:moveTo>
                      <a:pt x="76" y="73"/>
                    </a:moveTo>
                    <a:cubicBezTo>
                      <a:pt x="72" y="81"/>
                      <a:pt x="72" y="81"/>
                      <a:pt x="72" y="81"/>
                    </a:cubicBezTo>
                    <a:cubicBezTo>
                      <a:pt x="73" y="81"/>
                      <a:pt x="74" y="82"/>
                      <a:pt x="74" y="83"/>
                    </a:cubicBezTo>
                    <a:cubicBezTo>
                      <a:pt x="76" y="80"/>
                      <a:pt x="77" y="77"/>
                      <a:pt x="79" y="75"/>
                    </a:cubicBezTo>
                    <a:cubicBezTo>
                      <a:pt x="77" y="74"/>
                      <a:pt x="77" y="74"/>
                      <a:pt x="77" y="74"/>
                    </a:cubicBezTo>
                    <a:cubicBezTo>
                      <a:pt x="77" y="74"/>
                      <a:pt x="77" y="74"/>
                      <a:pt x="76" y="73"/>
                    </a:cubicBezTo>
                    <a:moveTo>
                      <a:pt x="76" y="73"/>
                    </a:moveTo>
                    <a:cubicBezTo>
                      <a:pt x="74" y="76"/>
                      <a:pt x="73" y="78"/>
                      <a:pt x="71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3" y="78"/>
                      <a:pt x="74" y="76"/>
                      <a:pt x="76" y="73"/>
                    </a:cubicBezTo>
                    <a:cubicBezTo>
                      <a:pt x="76" y="73"/>
                      <a:pt x="76" y="73"/>
                      <a:pt x="76" y="73"/>
                    </a:cubicBezTo>
                    <a:moveTo>
                      <a:pt x="74" y="72"/>
                    </a:moveTo>
                    <a:cubicBezTo>
                      <a:pt x="73" y="75"/>
                      <a:pt x="71" y="77"/>
                      <a:pt x="70" y="80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2" y="78"/>
                      <a:pt x="73" y="76"/>
                      <a:pt x="74" y="74"/>
                    </a:cubicBezTo>
                    <a:cubicBezTo>
                      <a:pt x="73" y="76"/>
                      <a:pt x="72" y="78"/>
                      <a:pt x="70" y="80"/>
                    </a:cubicBezTo>
                    <a:cubicBezTo>
                      <a:pt x="71" y="80"/>
                      <a:pt x="71" y="80"/>
                      <a:pt x="71" y="80"/>
                    </a:cubicBezTo>
                    <a:cubicBezTo>
                      <a:pt x="72" y="78"/>
                      <a:pt x="74" y="75"/>
                      <a:pt x="75" y="73"/>
                    </a:cubicBezTo>
                    <a:cubicBezTo>
                      <a:pt x="75" y="72"/>
                      <a:pt x="75" y="72"/>
                      <a:pt x="74" y="72"/>
                    </a:cubicBezTo>
                    <a:moveTo>
                      <a:pt x="72" y="71"/>
                    </a:moveTo>
                    <a:cubicBezTo>
                      <a:pt x="72" y="72"/>
                      <a:pt x="71" y="73"/>
                      <a:pt x="70" y="74"/>
                    </a:cubicBezTo>
                    <a:cubicBezTo>
                      <a:pt x="69" y="75"/>
                      <a:pt x="69" y="77"/>
                      <a:pt x="68" y="78"/>
                    </a:cubicBezTo>
                    <a:cubicBezTo>
                      <a:pt x="68" y="79"/>
                      <a:pt x="68" y="79"/>
                      <a:pt x="69" y="79"/>
                    </a:cubicBezTo>
                    <a:cubicBezTo>
                      <a:pt x="70" y="77"/>
                      <a:pt x="72" y="74"/>
                      <a:pt x="73" y="72"/>
                    </a:cubicBezTo>
                    <a:cubicBezTo>
                      <a:pt x="73" y="72"/>
                      <a:pt x="73" y="71"/>
                      <a:pt x="73" y="71"/>
                    </a:cubicBezTo>
                    <a:cubicBezTo>
                      <a:pt x="72" y="73"/>
                      <a:pt x="72" y="73"/>
                      <a:pt x="72" y="73"/>
                    </a:cubicBezTo>
                    <a:cubicBezTo>
                      <a:pt x="72" y="73"/>
                      <a:pt x="72" y="73"/>
                      <a:pt x="73" y="71"/>
                    </a:cubicBezTo>
                    <a:cubicBezTo>
                      <a:pt x="73" y="71"/>
                      <a:pt x="72" y="71"/>
                      <a:pt x="72" y="71"/>
                    </a:cubicBezTo>
                    <a:moveTo>
                      <a:pt x="72" y="71"/>
                    </a:move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moveTo>
                      <a:pt x="70" y="70"/>
                    </a:moveTo>
                    <a:cubicBezTo>
                      <a:pt x="69" y="72"/>
                      <a:pt x="67" y="75"/>
                      <a:pt x="66" y="77"/>
                    </a:cubicBezTo>
                    <a:cubicBezTo>
                      <a:pt x="66" y="77"/>
                      <a:pt x="67" y="78"/>
                      <a:pt x="67" y="78"/>
                    </a:cubicBezTo>
                    <a:cubicBezTo>
                      <a:pt x="68" y="76"/>
                      <a:pt x="70" y="73"/>
                      <a:pt x="71" y="71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71" y="71"/>
                      <a:pt x="72" y="71"/>
                      <a:pt x="72" y="71"/>
                    </a:cubicBezTo>
                    <a:cubicBezTo>
                      <a:pt x="71" y="70"/>
                      <a:pt x="71" y="70"/>
                      <a:pt x="71" y="70"/>
                    </a:cubicBezTo>
                    <a:cubicBezTo>
                      <a:pt x="71" y="70"/>
                      <a:pt x="71" y="70"/>
                      <a:pt x="72" y="70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1" y="70"/>
                      <a:pt x="71" y="70"/>
                      <a:pt x="70" y="70"/>
                    </a:cubicBezTo>
                    <a:moveTo>
                      <a:pt x="62" y="64"/>
                    </a:moveTo>
                    <a:cubicBezTo>
                      <a:pt x="60" y="67"/>
                      <a:pt x="59" y="69"/>
                      <a:pt x="57" y="72"/>
                    </a:cubicBezTo>
                    <a:cubicBezTo>
                      <a:pt x="58" y="73"/>
                      <a:pt x="60" y="74"/>
                      <a:pt x="61" y="75"/>
                    </a:cubicBezTo>
                    <a:cubicBezTo>
                      <a:pt x="63" y="72"/>
                      <a:pt x="64" y="70"/>
                      <a:pt x="66" y="67"/>
                    </a:cubicBezTo>
                    <a:cubicBezTo>
                      <a:pt x="64" y="66"/>
                      <a:pt x="63" y="65"/>
                      <a:pt x="62" y="64"/>
                    </a:cubicBezTo>
                    <a:moveTo>
                      <a:pt x="86" y="56"/>
                    </a:move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4"/>
                      <a:pt x="84" y="64"/>
                      <a:pt x="85" y="65"/>
                    </a:cubicBezTo>
                    <a:cubicBezTo>
                      <a:pt x="86" y="63"/>
                      <a:pt x="87" y="60"/>
                      <a:pt x="89" y="58"/>
                    </a:cubicBezTo>
                    <a:cubicBezTo>
                      <a:pt x="88" y="58"/>
                      <a:pt x="87" y="57"/>
                      <a:pt x="86" y="56"/>
                    </a:cubicBezTo>
                    <a:moveTo>
                      <a:pt x="86" y="56"/>
                    </a:moveTo>
                    <a:cubicBezTo>
                      <a:pt x="85" y="59"/>
                      <a:pt x="83" y="61"/>
                      <a:pt x="82" y="63"/>
                    </a:cubicBez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1"/>
                      <a:pt x="85" y="59"/>
                      <a:pt x="86" y="56"/>
                    </a:cubicBezTo>
                    <a:cubicBezTo>
                      <a:pt x="86" y="56"/>
                      <a:pt x="86" y="56"/>
                      <a:pt x="86" y="56"/>
                    </a:cubicBezTo>
                    <a:moveTo>
                      <a:pt x="84" y="55"/>
                    </a:moveTo>
                    <a:cubicBezTo>
                      <a:pt x="83" y="58"/>
                      <a:pt x="82" y="60"/>
                      <a:pt x="80" y="62"/>
                    </a:cubicBezTo>
                    <a:cubicBezTo>
                      <a:pt x="80" y="62"/>
                      <a:pt x="81" y="63"/>
                      <a:pt x="81" y="63"/>
                    </a:cubicBezTo>
                    <a:cubicBezTo>
                      <a:pt x="81" y="63"/>
                      <a:pt x="81" y="62"/>
                      <a:pt x="81" y="62"/>
                    </a:cubicBezTo>
                    <a:cubicBezTo>
                      <a:pt x="82" y="60"/>
                      <a:pt x="84" y="58"/>
                      <a:pt x="85" y="56"/>
                    </a:cubicBezTo>
                    <a:cubicBezTo>
                      <a:pt x="85" y="56"/>
                      <a:pt x="85" y="56"/>
                      <a:pt x="84" y="55"/>
                    </a:cubicBezTo>
                    <a:moveTo>
                      <a:pt x="83" y="55"/>
                    </a:moveTo>
                    <a:cubicBezTo>
                      <a:pt x="82" y="57"/>
                      <a:pt x="80" y="60"/>
                      <a:pt x="79" y="62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81" y="60"/>
                      <a:pt x="82" y="57"/>
                      <a:pt x="84" y="55"/>
                    </a:cubicBezTo>
                    <a:cubicBezTo>
                      <a:pt x="84" y="55"/>
                      <a:pt x="83" y="55"/>
                      <a:pt x="83" y="55"/>
                    </a:cubicBezTo>
                    <a:moveTo>
                      <a:pt x="82" y="54"/>
                    </a:moveTo>
                    <a:cubicBezTo>
                      <a:pt x="81" y="57"/>
                      <a:pt x="80" y="59"/>
                      <a:pt x="78" y="61"/>
                    </a:cubicBezTo>
                    <a:cubicBezTo>
                      <a:pt x="78" y="61"/>
                      <a:pt x="78" y="61"/>
                      <a:pt x="79" y="61"/>
                    </a:cubicBezTo>
                    <a:cubicBezTo>
                      <a:pt x="79" y="60"/>
                      <a:pt x="81" y="58"/>
                      <a:pt x="82" y="56"/>
                    </a:cubicBezTo>
                    <a:cubicBezTo>
                      <a:pt x="82" y="55"/>
                      <a:pt x="82" y="55"/>
                      <a:pt x="83" y="54"/>
                    </a:cubicBezTo>
                    <a:cubicBezTo>
                      <a:pt x="83" y="54"/>
                      <a:pt x="82" y="54"/>
                      <a:pt x="82" y="54"/>
                    </a:cubicBezTo>
                    <a:moveTo>
                      <a:pt x="80" y="53"/>
                    </a:moveTo>
                    <a:cubicBezTo>
                      <a:pt x="79" y="55"/>
                      <a:pt x="78" y="58"/>
                      <a:pt x="76" y="60"/>
                    </a:cubicBezTo>
                    <a:cubicBezTo>
                      <a:pt x="77" y="60"/>
                      <a:pt x="77" y="61"/>
                      <a:pt x="78" y="61"/>
                    </a:cubicBezTo>
                    <a:cubicBezTo>
                      <a:pt x="79" y="58"/>
                      <a:pt x="80" y="56"/>
                      <a:pt x="82" y="54"/>
                    </a:cubicBezTo>
                    <a:cubicBezTo>
                      <a:pt x="81" y="54"/>
                      <a:pt x="81" y="53"/>
                      <a:pt x="80" y="53"/>
                    </a:cubicBezTo>
                    <a:moveTo>
                      <a:pt x="88" y="53"/>
                    </a:moveTo>
                    <a:cubicBezTo>
                      <a:pt x="88" y="53"/>
                      <a:pt x="88" y="54"/>
                      <a:pt x="87" y="54"/>
                    </a:cubicBezTo>
                    <a:cubicBezTo>
                      <a:pt x="88" y="55"/>
                      <a:pt x="89" y="55"/>
                      <a:pt x="90" y="56"/>
                    </a:cubicBezTo>
                    <a:cubicBezTo>
                      <a:pt x="90" y="55"/>
                      <a:pt x="91" y="55"/>
                      <a:pt x="91" y="54"/>
                    </a:cubicBezTo>
                    <a:cubicBezTo>
                      <a:pt x="90" y="54"/>
                      <a:pt x="89" y="53"/>
                      <a:pt x="88" y="53"/>
                    </a:cubicBezTo>
                    <a:moveTo>
                      <a:pt x="88" y="53"/>
                    </a:moveTo>
                    <a:cubicBezTo>
                      <a:pt x="88" y="53"/>
                      <a:pt x="87" y="54"/>
                      <a:pt x="87" y="54"/>
                    </a:cubicBezTo>
                    <a:cubicBezTo>
                      <a:pt x="87" y="54"/>
                      <a:pt x="87" y="54"/>
                      <a:pt x="87" y="54"/>
                    </a:cubicBezTo>
                    <a:cubicBezTo>
                      <a:pt x="88" y="54"/>
                      <a:pt x="88" y="53"/>
                      <a:pt x="88" y="53"/>
                    </a:cubicBezTo>
                    <a:cubicBezTo>
                      <a:pt x="88" y="53"/>
                      <a:pt x="88" y="53"/>
                      <a:pt x="88" y="53"/>
                    </a:cubicBezTo>
                    <a:moveTo>
                      <a:pt x="87" y="52"/>
                    </a:moveTo>
                    <a:cubicBezTo>
                      <a:pt x="86" y="52"/>
                      <a:pt x="86" y="53"/>
                      <a:pt x="86" y="53"/>
                    </a:cubicBezTo>
                    <a:cubicBezTo>
                      <a:pt x="86" y="53"/>
                      <a:pt x="86" y="53"/>
                      <a:pt x="86" y="54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moveTo>
                      <a:pt x="85" y="51"/>
                    </a:moveTo>
                    <a:cubicBezTo>
                      <a:pt x="85" y="52"/>
                      <a:pt x="85" y="52"/>
                      <a:pt x="85" y="53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5" y="52"/>
                      <a:pt x="86" y="52"/>
                      <a:pt x="86" y="51"/>
                    </a:cubicBezTo>
                    <a:cubicBezTo>
                      <a:pt x="86" y="51"/>
                      <a:pt x="86" y="51"/>
                      <a:pt x="85" y="51"/>
                    </a:cubicBezTo>
                    <a:moveTo>
                      <a:pt x="85" y="51"/>
                    </a:moveTo>
                    <a:cubicBezTo>
                      <a:pt x="84" y="51"/>
                      <a:pt x="84" y="52"/>
                      <a:pt x="84" y="52"/>
                    </a:cubicBezTo>
                    <a:cubicBezTo>
                      <a:pt x="84" y="52"/>
                      <a:pt x="84" y="52"/>
                      <a:pt x="84" y="52"/>
                    </a:cubicBezTo>
                    <a:cubicBezTo>
                      <a:pt x="84" y="52"/>
                      <a:pt x="85" y="51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moveTo>
                      <a:pt x="83" y="50"/>
                    </a:moveTo>
                    <a:cubicBezTo>
                      <a:pt x="82" y="50"/>
                      <a:pt x="82" y="50"/>
                      <a:pt x="82" y="51"/>
                    </a:cubicBezTo>
                    <a:cubicBezTo>
                      <a:pt x="82" y="51"/>
                      <a:pt x="83" y="51"/>
                      <a:pt x="83" y="52"/>
                    </a:cubicBezTo>
                    <a:cubicBezTo>
                      <a:pt x="83" y="51"/>
                      <a:pt x="84" y="51"/>
                      <a:pt x="84" y="50"/>
                    </a:cubicBezTo>
                    <a:cubicBezTo>
                      <a:pt x="84" y="50"/>
                      <a:pt x="83" y="50"/>
                      <a:pt x="83" y="50"/>
                    </a:cubicBezTo>
                    <a:moveTo>
                      <a:pt x="91" y="48"/>
                    </a:moveTo>
                    <a:cubicBezTo>
                      <a:pt x="90" y="49"/>
                      <a:pt x="89" y="51"/>
                      <a:pt x="89" y="52"/>
                    </a:cubicBezTo>
                    <a:cubicBezTo>
                      <a:pt x="90" y="53"/>
                      <a:pt x="90" y="53"/>
                      <a:pt x="91" y="54"/>
                    </a:cubicBezTo>
                    <a:cubicBezTo>
                      <a:pt x="92" y="52"/>
                      <a:pt x="93" y="51"/>
                      <a:pt x="94" y="49"/>
                    </a:cubicBezTo>
                    <a:cubicBezTo>
                      <a:pt x="93" y="49"/>
                      <a:pt x="92" y="48"/>
                      <a:pt x="91" y="48"/>
                    </a:cubicBezTo>
                    <a:moveTo>
                      <a:pt x="91" y="48"/>
                    </a:moveTo>
                    <a:cubicBezTo>
                      <a:pt x="90" y="49"/>
                      <a:pt x="89" y="51"/>
                      <a:pt x="88" y="52"/>
                    </a:cubicBezTo>
                    <a:cubicBezTo>
                      <a:pt x="88" y="52"/>
                      <a:pt x="89" y="52"/>
                      <a:pt x="89" y="52"/>
                    </a:cubicBezTo>
                    <a:cubicBezTo>
                      <a:pt x="89" y="51"/>
                      <a:pt x="90" y="49"/>
                      <a:pt x="91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71" y="48"/>
                    </a:moveTo>
                    <a:cubicBezTo>
                      <a:pt x="70" y="50"/>
                      <a:pt x="69" y="52"/>
                      <a:pt x="67" y="55"/>
                    </a:cubicBezTo>
                    <a:cubicBezTo>
                      <a:pt x="69" y="56"/>
                      <a:pt x="70" y="56"/>
                      <a:pt x="72" y="57"/>
                    </a:cubicBezTo>
                    <a:cubicBezTo>
                      <a:pt x="73" y="55"/>
                      <a:pt x="75" y="53"/>
                      <a:pt x="76" y="50"/>
                    </a:cubicBezTo>
                    <a:cubicBezTo>
                      <a:pt x="74" y="50"/>
                      <a:pt x="73" y="49"/>
                      <a:pt x="71" y="48"/>
                    </a:cubicBezTo>
                    <a:moveTo>
                      <a:pt x="89" y="47"/>
                    </a:moveTo>
                    <a:cubicBezTo>
                      <a:pt x="89" y="48"/>
                      <a:pt x="89" y="48"/>
                      <a:pt x="88" y="49"/>
                    </a:cubicBezTo>
                    <a:cubicBezTo>
                      <a:pt x="88" y="50"/>
                      <a:pt x="88" y="50"/>
                      <a:pt x="87" y="51"/>
                    </a:cubicBezTo>
                    <a:cubicBezTo>
                      <a:pt x="87" y="51"/>
                      <a:pt x="87" y="51"/>
                      <a:pt x="88" y="51"/>
                    </a:cubicBezTo>
                    <a:cubicBezTo>
                      <a:pt x="88" y="50"/>
                      <a:pt x="89" y="49"/>
                      <a:pt x="90" y="47"/>
                    </a:cubicBezTo>
                    <a:cubicBezTo>
                      <a:pt x="90" y="47"/>
                      <a:pt x="90" y="47"/>
                      <a:pt x="89" y="47"/>
                    </a:cubicBezTo>
                    <a:moveTo>
                      <a:pt x="88" y="46"/>
                    </a:moveTo>
                    <a:cubicBezTo>
                      <a:pt x="87" y="48"/>
                      <a:pt x="87" y="49"/>
                      <a:pt x="86" y="50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7" y="49"/>
                      <a:pt x="88" y="48"/>
                      <a:pt x="89" y="47"/>
                    </a:cubicBezTo>
                    <a:cubicBezTo>
                      <a:pt x="89" y="47"/>
                      <a:pt x="89" y="46"/>
                      <a:pt x="88" y="46"/>
                    </a:cubicBezTo>
                    <a:moveTo>
                      <a:pt x="88" y="46"/>
                    </a:moveTo>
                    <a:cubicBezTo>
                      <a:pt x="87" y="47"/>
                      <a:pt x="86" y="49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6" y="49"/>
                      <a:pt x="87" y="47"/>
                      <a:pt x="88" y="46"/>
                    </a:cubicBezTo>
                    <a:cubicBezTo>
                      <a:pt x="88" y="46"/>
                      <a:pt x="88" y="46"/>
                      <a:pt x="88" y="46"/>
                    </a:cubicBezTo>
                    <a:moveTo>
                      <a:pt x="92" y="46"/>
                    </a:moveTo>
                    <a:cubicBezTo>
                      <a:pt x="92" y="46"/>
                      <a:pt x="92" y="47"/>
                      <a:pt x="92" y="47"/>
                    </a:cubicBezTo>
                    <a:cubicBezTo>
                      <a:pt x="92" y="48"/>
                      <a:pt x="93" y="48"/>
                      <a:pt x="94" y="49"/>
                    </a:cubicBezTo>
                    <a:cubicBezTo>
                      <a:pt x="94" y="48"/>
                      <a:pt x="95" y="48"/>
                      <a:pt x="95" y="47"/>
                    </a:cubicBezTo>
                    <a:cubicBezTo>
                      <a:pt x="94" y="47"/>
                      <a:pt x="93" y="46"/>
                      <a:pt x="92" y="46"/>
                    </a:cubicBezTo>
                    <a:moveTo>
                      <a:pt x="92" y="45"/>
                    </a:moveTo>
                    <a:cubicBezTo>
                      <a:pt x="92" y="46"/>
                      <a:pt x="92" y="46"/>
                      <a:pt x="91" y="47"/>
                    </a:cubicBezTo>
                    <a:cubicBezTo>
                      <a:pt x="91" y="47"/>
                      <a:pt x="91" y="47"/>
                      <a:pt x="92" y="47"/>
                    </a:cubicBezTo>
                    <a:cubicBezTo>
                      <a:pt x="92" y="47"/>
                      <a:pt x="92" y="46"/>
                      <a:pt x="92" y="46"/>
                    </a:cubicBezTo>
                    <a:cubicBezTo>
                      <a:pt x="92" y="46"/>
                      <a:pt x="92" y="45"/>
                      <a:pt x="92" y="45"/>
                    </a:cubicBezTo>
                    <a:moveTo>
                      <a:pt x="86" y="45"/>
                    </a:moveTo>
                    <a:cubicBezTo>
                      <a:pt x="85" y="46"/>
                      <a:pt x="84" y="47"/>
                      <a:pt x="83" y="49"/>
                    </a:cubicBezTo>
                    <a:cubicBezTo>
                      <a:pt x="84" y="49"/>
                      <a:pt x="84" y="49"/>
                      <a:pt x="84" y="50"/>
                    </a:cubicBezTo>
                    <a:cubicBezTo>
                      <a:pt x="85" y="48"/>
                      <a:pt x="86" y="47"/>
                      <a:pt x="87" y="46"/>
                    </a:cubicBezTo>
                    <a:cubicBezTo>
                      <a:pt x="86" y="45"/>
                      <a:pt x="86" y="45"/>
                      <a:pt x="86" y="45"/>
                    </a:cubicBezTo>
                    <a:moveTo>
                      <a:pt x="91" y="45"/>
                    </a:moveTo>
                    <a:cubicBezTo>
                      <a:pt x="91" y="45"/>
                      <a:pt x="90" y="46"/>
                      <a:pt x="90" y="46"/>
                    </a:cubicBezTo>
                    <a:cubicBezTo>
                      <a:pt x="90" y="46"/>
                      <a:pt x="90" y="46"/>
                      <a:pt x="91" y="46"/>
                    </a:cubicBezTo>
                    <a:cubicBezTo>
                      <a:pt x="91" y="46"/>
                      <a:pt x="91" y="45"/>
                      <a:pt x="91" y="45"/>
                    </a:cubicBezTo>
                    <a:cubicBezTo>
                      <a:pt x="91" y="45"/>
                      <a:pt x="91" y="45"/>
                      <a:pt x="91" y="45"/>
                    </a:cubicBezTo>
                    <a:moveTo>
                      <a:pt x="73" y="44"/>
                    </a:moveTo>
                    <a:cubicBezTo>
                      <a:pt x="73" y="45"/>
                      <a:pt x="73" y="45"/>
                      <a:pt x="73" y="46"/>
                    </a:cubicBezTo>
                    <a:cubicBezTo>
                      <a:pt x="74" y="46"/>
                      <a:pt x="76" y="47"/>
                      <a:pt x="77" y="48"/>
                    </a:cubicBezTo>
                    <a:cubicBezTo>
                      <a:pt x="78" y="48"/>
                      <a:pt x="78" y="47"/>
                      <a:pt x="78" y="47"/>
                    </a:cubicBezTo>
                    <a:cubicBezTo>
                      <a:pt x="77" y="46"/>
                      <a:pt x="75" y="45"/>
                      <a:pt x="73" y="44"/>
                    </a:cubicBezTo>
                    <a:moveTo>
                      <a:pt x="90" y="44"/>
                    </a:moveTo>
                    <a:cubicBezTo>
                      <a:pt x="89" y="44"/>
                      <a:pt x="89" y="45"/>
                      <a:pt x="89" y="45"/>
                    </a:cubicBez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5"/>
                      <a:pt x="90" y="45"/>
                      <a:pt x="90" y="44"/>
                    </a:cubicBezTo>
                    <a:cubicBezTo>
                      <a:pt x="90" y="44"/>
                      <a:pt x="90" y="44"/>
                      <a:pt x="90" y="44"/>
                    </a:cubicBezTo>
                    <a:moveTo>
                      <a:pt x="89" y="43"/>
                    </a:moveTo>
                    <a:cubicBezTo>
                      <a:pt x="89" y="44"/>
                      <a:pt x="88" y="44"/>
                      <a:pt x="88" y="45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89" y="45"/>
                      <a:pt x="89" y="44"/>
                      <a:pt x="89" y="44"/>
                    </a:cubicBezTo>
                    <a:cubicBezTo>
                      <a:pt x="89" y="44"/>
                      <a:pt x="89" y="44"/>
                      <a:pt x="89" y="43"/>
                    </a:cubicBezTo>
                    <a:moveTo>
                      <a:pt x="87" y="42"/>
                    </a:moveTo>
                    <a:cubicBezTo>
                      <a:pt x="87" y="43"/>
                      <a:pt x="86" y="43"/>
                      <a:pt x="86" y="44"/>
                    </a:cubicBezTo>
                    <a:cubicBezTo>
                      <a:pt x="87" y="44"/>
                      <a:pt x="87" y="44"/>
                      <a:pt x="88" y="45"/>
                    </a:cubicBezTo>
                    <a:cubicBezTo>
                      <a:pt x="88" y="44"/>
                      <a:pt x="88" y="44"/>
                      <a:pt x="88" y="43"/>
                    </a:cubicBezTo>
                    <a:cubicBezTo>
                      <a:pt x="88" y="43"/>
                      <a:pt x="87" y="43"/>
                      <a:pt x="87" y="42"/>
                    </a:cubicBezTo>
                    <a:moveTo>
                      <a:pt x="95" y="40"/>
                    </a:moveTo>
                    <a:cubicBezTo>
                      <a:pt x="95" y="41"/>
                      <a:pt x="95" y="41"/>
                      <a:pt x="95" y="41"/>
                    </a:cubicBezTo>
                    <a:cubicBezTo>
                      <a:pt x="96" y="42"/>
                      <a:pt x="97" y="42"/>
                      <a:pt x="97" y="43"/>
                    </a:cubicBezTo>
                    <a:cubicBezTo>
                      <a:pt x="98" y="43"/>
                      <a:pt x="98" y="42"/>
                      <a:pt x="98" y="42"/>
                    </a:cubicBezTo>
                    <a:cubicBezTo>
                      <a:pt x="97" y="41"/>
                      <a:pt x="96" y="41"/>
                      <a:pt x="95" y="40"/>
                    </a:cubicBezTo>
                    <a:moveTo>
                      <a:pt x="94" y="39"/>
                    </a:moveTo>
                    <a:cubicBezTo>
                      <a:pt x="94" y="40"/>
                      <a:pt x="94" y="40"/>
                      <a:pt x="94" y="41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4" y="40"/>
                      <a:pt x="95" y="40"/>
                    </a:cubicBezTo>
                    <a:cubicBezTo>
                      <a:pt x="94" y="40"/>
                      <a:pt x="94" y="40"/>
                      <a:pt x="94" y="39"/>
                    </a:cubicBezTo>
                    <a:moveTo>
                      <a:pt x="76" y="39"/>
                    </a:moveTo>
                    <a:cubicBezTo>
                      <a:pt x="76" y="41"/>
                      <a:pt x="75" y="42"/>
                      <a:pt x="74" y="43"/>
                    </a:cubicBezTo>
                    <a:cubicBezTo>
                      <a:pt x="76" y="44"/>
                      <a:pt x="77" y="45"/>
                      <a:pt x="79" y="46"/>
                    </a:cubicBezTo>
                    <a:cubicBezTo>
                      <a:pt x="79" y="45"/>
                      <a:pt x="80" y="43"/>
                      <a:pt x="81" y="42"/>
                    </a:cubicBezTo>
                    <a:cubicBezTo>
                      <a:pt x="80" y="41"/>
                      <a:pt x="79" y="41"/>
                      <a:pt x="78" y="40"/>
                    </a:cubicBezTo>
                    <a:cubicBezTo>
                      <a:pt x="77" y="40"/>
                      <a:pt x="77" y="40"/>
                      <a:pt x="76" y="39"/>
                    </a:cubicBezTo>
                    <a:moveTo>
                      <a:pt x="94" y="39"/>
                    </a:moveTo>
                    <a:cubicBezTo>
                      <a:pt x="94" y="40"/>
                      <a:pt x="94" y="40"/>
                      <a:pt x="93" y="40"/>
                    </a:cubicBezTo>
                    <a:cubicBezTo>
                      <a:pt x="93" y="40"/>
                      <a:pt x="93" y="40"/>
                      <a:pt x="93" y="41"/>
                    </a:cubicBezTo>
                    <a:cubicBezTo>
                      <a:pt x="94" y="40"/>
                      <a:pt x="94" y="40"/>
                      <a:pt x="94" y="39"/>
                    </a:cubicBezTo>
                    <a:cubicBezTo>
                      <a:pt x="94" y="39"/>
                      <a:pt x="94" y="39"/>
                      <a:pt x="94" y="39"/>
                    </a:cubicBezTo>
                    <a:moveTo>
                      <a:pt x="76" y="39"/>
                    </a:moveTo>
                    <a:cubicBezTo>
                      <a:pt x="76" y="40"/>
                      <a:pt x="75" y="41"/>
                      <a:pt x="74" y="42"/>
                    </a:cubicBezTo>
                    <a:cubicBezTo>
                      <a:pt x="75" y="41"/>
                      <a:pt x="76" y="40"/>
                      <a:pt x="76" y="39"/>
                    </a:cubicBezTo>
                    <a:cubicBezTo>
                      <a:pt x="76" y="39"/>
                      <a:pt x="76" y="39"/>
                      <a:pt x="76" y="39"/>
                    </a:cubicBezTo>
                    <a:moveTo>
                      <a:pt x="93" y="39"/>
                    </a:moveTo>
                    <a:cubicBezTo>
                      <a:pt x="93" y="39"/>
                      <a:pt x="93" y="39"/>
                      <a:pt x="92" y="40"/>
                    </a:cubicBezTo>
                    <a:cubicBezTo>
                      <a:pt x="93" y="40"/>
                      <a:pt x="93" y="40"/>
                      <a:pt x="93" y="40"/>
                    </a:cubicBezTo>
                    <a:cubicBezTo>
                      <a:pt x="93" y="40"/>
                      <a:pt x="93" y="39"/>
                      <a:pt x="93" y="39"/>
                    </a:cubicBezTo>
                    <a:cubicBezTo>
                      <a:pt x="93" y="39"/>
                      <a:pt x="93" y="39"/>
                      <a:pt x="93" y="39"/>
                    </a:cubicBezTo>
                    <a:moveTo>
                      <a:pt x="92" y="38"/>
                    </a:moveTo>
                    <a:cubicBezTo>
                      <a:pt x="92" y="39"/>
                      <a:pt x="92" y="39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2" y="39"/>
                      <a:pt x="92" y="39"/>
                      <a:pt x="92" y="38"/>
                    </a:cubicBezTo>
                    <a:cubicBezTo>
                      <a:pt x="92" y="38"/>
                      <a:pt x="92" y="38"/>
                      <a:pt x="92" y="38"/>
                    </a:cubicBezTo>
                    <a:moveTo>
                      <a:pt x="90" y="37"/>
                    </a:moveTo>
                    <a:cubicBezTo>
                      <a:pt x="90" y="37"/>
                      <a:pt x="90" y="38"/>
                      <a:pt x="90" y="38"/>
                    </a:cubicBezTo>
                    <a:cubicBezTo>
                      <a:pt x="90" y="38"/>
                      <a:pt x="91" y="39"/>
                      <a:pt x="91" y="39"/>
                    </a:cubicBezTo>
                    <a:cubicBezTo>
                      <a:pt x="91" y="39"/>
                      <a:pt x="91" y="38"/>
                      <a:pt x="92" y="38"/>
                    </a:cubicBezTo>
                    <a:cubicBezTo>
                      <a:pt x="91" y="38"/>
                      <a:pt x="91" y="37"/>
                      <a:pt x="90" y="37"/>
                    </a:cubicBezTo>
                    <a:moveTo>
                      <a:pt x="78" y="37"/>
                    </a:moveTo>
                    <a:cubicBezTo>
                      <a:pt x="78" y="37"/>
                      <a:pt x="77" y="38"/>
                      <a:pt x="77" y="38"/>
                    </a:cubicBezTo>
                    <a:cubicBezTo>
                      <a:pt x="78" y="39"/>
                      <a:pt x="80" y="40"/>
                      <a:pt x="82" y="41"/>
                    </a:cubicBezTo>
                    <a:cubicBezTo>
                      <a:pt x="82" y="41"/>
                      <a:pt x="82" y="40"/>
                      <a:pt x="82" y="40"/>
                    </a:cubicBezTo>
                    <a:cubicBezTo>
                      <a:pt x="81" y="39"/>
                      <a:pt x="79" y="38"/>
                      <a:pt x="78" y="37"/>
                    </a:cubicBezTo>
                    <a:moveTo>
                      <a:pt x="78" y="37"/>
                    </a:moveTo>
                    <a:cubicBezTo>
                      <a:pt x="77" y="37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7"/>
                      <a:pt x="78" y="37"/>
                    </a:cubicBezTo>
                    <a:cubicBezTo>
                      <a:pt x="78" y="37"/>
                      <a:pt x="78" y="37"/>
                      <a:pt x="78" y="37"/>
                    </a:cubicBezTo>
                    <a:moveTo>
                      <a:pt x="98" y="36"/>
                    </a:moveTo>
                    <a:cubicBezTo>
                      <a:pt x="98" y="36"/>
                      <a:pt x="97" y="37"/>
                      <a:pt x="97" y="37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8" y="38"/>
                      <a:pt x="98" y="39"/>
                    </a:cubicBezTo>
                    <a:cubicBezTo>
                      <a:pt x="98" y="39"/>
                      <a:pt x="99" y="39"/>
                      <a:pt x="100" y="39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100" y="38"/>
                      <a:pt x="100" y="38"/>
                      <a:pt x="101" y="37"/>
                    </a:cubicBezTo>
                    <a:cubicBezTo>
                      <a:pt x="100" y="37"/>
                      <a:pt x="99" y="36"/>
                      <a:pt x="98" y="36"/>
                    </a:cubicBezTo>
                    <a:moveTo>
                      <a:pt x="97" y="35"/>
                    </a:moveTo>
                    <a:cubicBezTo>
                      <a:pt x="97" y="36"/>
                      <a:pt x="96" y="36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7"/>
                      <a:pt x="97" y="36"/>
                      <a:pt x="97" y="35"/>
                    </a:cubicBezTo>
                    <a:cubicBezTo>
                      <a:pt x="97" y="35"/>
                      <a:pt x="97" y="35"/>
                      <a:pt x="97" y="35"/>
                    </a:cubicBezTo>
                    <a:moveTo>
                      <a:pt x="95" y="35"/>
                    </a:moveTo>
                    <a:cubicBezTo>
                      <a:pt x="95" y="35"/>
                      <a:pt x="95" y="36"/>
                      <a:pt x="94" y="36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5" y="36"/>
                      <a:pt x="95" y="36"/>
                      <a:pt x="96" y="35"/>
                    </a:cubicBezTo>
                    <a:cubicBezTo>
                      <a:pt x="96" y="35"/>
                      <a:pt x="95" y="35"/>
                      <a:pt x="95" y="35"/>
                    </a:cubicBezTo>
                    <a:moveTo>
                      <a:pt x="97" y="35"/>
                    </a:moveTo>
                    <a:cubicBezTo>
                      <a:pt x="96" y="35"/>
                      <a:pt x="96" y="35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5" y="37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6"/>
                      <a:pt x="96" y="36"/>
                      <a:pt x="97" y="35"/>
                    </a:cubicBezTo>
                    <a:cubicBezTo>
                      <a:pt x="97" y="35"/>
                      <a:pt x="97" y="35"/>
                      <a:pt x="97" y="35"/>
                    </a:cubicBezTo>
                    <a:moveTo>
                      <a:pt x="99" y="35"/>
                    </a:moveTo>
                    <a:cubicBezTo>
                      <a:pt x="99" y="35"/>
                      <a:pt x="98" y="35"/>
                      <a:pt x="98" y="35"/>
                    </a:cubicBezTo>
                    <a:cubicBezTo>
                      <a:pt x="99" y="36"/>
                      <a:pt x="100" y="36"/>
                      <a:pt x="101" y="37"/>
                    </a:cubicBezTo>
                    <a:cubicBezTo>
                      <a:pt x="101" y="37"/>
                      <a:pt x="101" y="37"/>
                      <a:pt x="101" y="36"/>
                    </a:cubicBezTo>
                    <a:cubicBezTo>
                      <a:pt x="100" y="36"/>
                      <a:pt x="100" y="35"/>
                      <a:pt x="99" y="35"/>
                    </a:cubicBezTo>
                    <a:moveTo>
                      <a:pt x="94" y="35"/>
                    </a:moveTo>
                    <a:cubicBezTo>
                      <a:pt x="94" y="35"/>
                      <a:pt x="94" y="35"/>
                      <a:pt x="94" y="36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94" y="36"/>
                      <a:pt x="94" y="35"/>
                      <a:pt x="95" y="35"/>
                    </a:cubicBezTo>
                    <a:cubicBezTo>
                      <a:pt x="95" y="35"/>
                      <a:pt x="94" y="35"/>
                      <a:pt x="94" y="35"/>
                    </a:cubicBezTo>
                    <a:moveTo>
                      <a:pt x="96" y="34"/>
                    </a:moveTo>
                    <a:cubicBezTo>
                      <a:pt x="96" y="35"/>
                      <a:pt x="95" y="35"/>
                      <a:pt x="95" y="35"/>
                    </a:cubicBezTo>
                    <a:cubicBezTo>
                      <a:pt x="95" y="35"/>
                      <a:pt x="96" y="35"/>
                      <a:pt x="96" y="35"/>
                    </a:cubicBezTo>
                    <a:cubicBezTo>
                      <a:pt x="96" y="35"/>
                      <a:pt x="96" y="35"/>
                      <a:pt x="96" y="35"/>
                    </a:cubicBezTo>
                    <a:cubicBezTo>
                      <a:pt x="96" y="35"/>
                      <a:pt x="96" y="34"/>
                      <a:pt x="96" y="34"/>
                    </a:cubicBezTo>
                    <a:moveTo>
                      <a:pt x="97" y="34"/>
                    </a:moveTo>
                    <a:cubicBezTo>
                      <a:pt x="97" y="34"/>
                      <a:pt x="97" y="34"/>
                      <a:pt x="97" y="35"/>
                    </a:cubicBezTo>
                    <a:cubicBezTo>
                      <a:pt x="97" y="35"/>
                      <a:pt x="97" y="35"/>
                      <a:pt x="98" y="35"/>
                    </a:cubicBezTo>
                    <a:cubicBezTo>
                      <a:pt x="98" y="35"/>
                      <a:pt x="98" y="35"/>
                      <a:pt x="98" y="34"/>
                    </a:cubicBezTo>
                    <a:cubicBezTo>
                      <a:pt x="98" y="34"/>
                      <a:pt x="98" y="34"/>
                      <a:pt x="97" y="34"/>
                    </a:cubicBezTo>
                    <a:moveTo>
                      <a:pt x="95" y="34"/>
                    </a:moveTo>
                    <a:cubicBezTo>
                      <a:pt x="95" y="34"/>
                      <a:pt x="95" y="34"/>
                      <a:pt x="94" y="34"/>
                    </a:cubicBezTo>
                    <a:cubicBezTo>
                      <a:pt x="95" y="34"/>
                      <a:pt x="95" y="35"/>
                      <a:pt x="95" y="35"/>
                    </a:cubicBezTo>
                    <a:cubicBezTo>
                      <a:pt x="95" y="34"/>
                      <a:pt x="95" y="34"/>
                      <a:pt x="95" y="34"/>
                    </a:cubicBezTo>
                    <a:cubicBezTo>
                      <a:pt x="95" y="34"/>
                      <a:pt x="95" y="34"/>
                      <a:pt x="95" y="34"/>
                    </a:cubicBezTo>
                    <a:moveTo>
                      <a:pt x="97" y="34"/>
                    </a:move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5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96" y="33"/>
                    </a:moveTo>
                    <a:cubicBezTo>
                      <a:pt x="96" y="34"/>
                      <a:pt x="96" y="34"/>
                      <a:pt x="96" y="34"/>
                    </a:cubicBezTo>
                    <a:cubicBezTo>
                      <a:pt x="96" y="34"/>
                      <a:pt x="96" y="34"/>
                      <a:pt x="96" y="34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6" y="33"/>
                      <a:pt x="96" y="33"/>
                    </a:cubicBezTo>
                    <a:moveTo>
                      <a:pt x="92" y="33"/>
                    </a:move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5"/>
                      <a:pt x="92" y="35"/>
                    </a:cubicBezTo>
                    <a:cubicBezTo>
                      <a:pt x="92" y="35"/>
                      <a:pt x="93" y="35"/>
                      <a:pt x="93" y="36"/>
                    </a:cubicBezTo>
                    <a:cubicBezTo>
                      <a:pt x="93" y="35"/>
                      <a:pt x="94" y="35"/>
                      <a:pt x="94" y="34"/>
                    </a:cubicBezTo>
                    <a:cubicBezTo>
                      <a:pt x="94" y="34"/>
                      <a:pt x="93" y="34"/>
                      <a:pt x="93" y="34"/>
                    </a:cubicBezTo>
                    <a:cubicBezTo>
                      <a:pt x="93" y="34"/>
                      <a:pt x="93" y="34"/>
                      <a:pt x="92" y="33"/>
                    </a:cubicBezTo>
                    <a:moveTo>
                      <a:pt x="95" y="33"/>
                    </a:moveTo>
                    <a:cubicBezTo>
                      <a:pt x="95" y="33"/>
                      <a:pt x="95" y="33"/>
                      <a:pt x="95" y="33"/>
                    </a:cubicBezTo>
                    <a:cubicBezTo>
                      <a:pt x="95" y="33"/>
                      <a:pt x="95" y="34"/>
                      <a:pt x="95" y="34"/>
                    </a:cubicBezTo>
                    <a:cubicBezTo>
                      <a:pt x="95" y="33"/>
                      <a:pt x="96" y="33"/>
                      <a:pt x="96" y="33"/>
                    </a:cubicBezTo>
                    <a:cubicBezTo>
                      <a:pt x="96" y="33"/>
                      <a:pt x="95" y="33"/>
                      <a:pt x="95" y="33"/>
                    </a:cubicBezTo>
                    <a:moveTo>
                      <a:pt x="93" y="33"/>
                    </a:moveTo>
                    <a:cubicBezTo>
                      <a:pt x="93" y="33"/>
                      <a:pt x="93" y="33"/>
                      <a:pt x="93" y="33"/>
                    </a:cubicBezTo>
                    <a:cubicBezTo>
                      <a:pt x="93" y="34"/>
                      <a:pt x="94" y="34"/>
                      <a:pt x="94" y="34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33"/>
                      <a:pt x="93" y="33"/>
                      <a:pt x="93" y="33"/>
                    </a:cubicBezTo>
                    <a:moveTo>
                      <a:pt x="93" y="32"/>
                    </a:moveTo>
                    <a:cubicBezTo>
                      <a:pt x="93" y="32"/>
                      <a:pt x="93" y="32"/>
                      <a:pt x="93" y="32"/>
                    </a:cubicBezTo>
                    <a:cubicBezTo>
                      <a:pt x="94" y="33"/>
                      <a:pt x="94" y="33"/>
                      <a:pt x="95" y="33"/>
                    </a:cubicBezTo>
                    <a:cubicBezTo>
                      <a:pt x="95" y="33"/>
                      <a:pt x="95" y="33"/>
                      <a:pt x="95" y="33"/>
                    </a:cubicBezTo>
                    <a:cubicBezTo>
                      <a:pt x="94" y="32"/>
                      <a:pt x="94" y="32"/>
                      <a:pt x="93" y="32"/>
                    </a:cubicBezTo>
                    <a:moveTo>
                      <a:pt x="81" y="31"/>
                    </a:moveTo>
                    <a:cubicBezTo>
                      <a:pt x="81" y="32"/>
                      <a:pt x="81" y="32"/>
                      <a:pt x="80" y="32"/>
                    </a:cubicBezTo>
                    <a:cubicBezTo>
                      <a:pt x="82" y="33"/>
                      <a:pt x="84" y="34"/>
                      <a:pt x="85" y="35"/>
                    </a:cubicBezTo>
                    <a:cubicBezTo>
                      <a:pt x="85" y="35"/>
                      <a:pt x="86" y="35"/>
                      <a:pt x="86" y="34"/>
                    </a:cubicBezTo>
                    <a:cubicBezTo>
                      <a:pt x="84" y="33"/>
                      <a:pt x="83" y="32"/>
                      <a:pt x="81" y="31"/>
                    </a:cubicBezTo>
                    <a:moveTo>
                      <a:pt x="81" y="31"/>
                    </a:moveTo>
                    <a:cubicBezTo>
                      <a:pt x="81" y="32"/>
                      <a:pt x="81" y="32"/>
                      <a:pt x="80" y="32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2"/>
                      <a:pt x="81" y="32"/>
                      <a:pt x="81" y="31"/>
                    </a:cubicBezTo>
                    <a:cubicBezTo>
                      <a:pt x="81" y="31"/>
                      <a:pt x="81" y="31"/>
                      <a:pt x="81" y="31"/>
                    </a:cubicBezTo>
                    <a:moveTo>
                      <a:pt x="84" y="28"/>
                    </a:moveTo>
                    <a:cubicBezTo>
                      <a:pt x="83" y="29"/>
                      <a:pt x="83" y="29"/>
                      <a:pt x="83" y="30"/>
                    </a:cubicBezTo>
                    <a:cubicBezTo>
                      <a:pt x="84" y="31"/>
                      <a:pt x="86" y="31"/>
                      <a:pt x="87" y="32"/>
                    </a:cubicBezTo>
                    <a:cubicBezTo>
                      <a:pt x="87" y="32"/>
                      <a:pt x="88" y="31"/>
                      <a:pt x="88" y="31"/>
                    </a:cubicBezTo>
                    <a:cubicBezTo>
                      <a:pt x="86" y="30"/>
                      <a:pt x="85" y="29"/>
                      <a:pt x="84" y="28"/>
                    </a:cubicBezTo>
                    <a:moveTo>
                      <a:pt x="83" y="28"/>
                    </a:moveTo>
                    <a:cubicBezTo>
                      <a:pt x="83" y="28"/>
                      <a:pt x="83" y="29"/>
                      <a:pt x="82" y="29"/>
                    </a:cubicBezTo>
                    <a:cubicBezTo>
                      <a:pt x="82" y="30"/>
                      <a:pt x="83" y="30"/>
                      <a:pt x="83" y="30"/>
                    </a:cubicBezTo>
                    <a:cubicBezTo>
                      <a:pt x="83" y="29"/>
                      <a:pt x="83" y="29"/>
                      <a:pt x="84" y="28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83" y="28"/>
                    </a:moveTo>
                    <a:cubicBezTo>
                      <a:pt x="83" y="28"/>
                      <a:pt x="82" y="29"/>
                      <a:pt x="82" y="29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2" y="29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103" y="28"/>
                    </a:moveTo>
                    <a:cubicBezTo>
                      <a:pt x="103" y="28"/>
                      <a:pt x="102" y="28"/>
                      <a:pt x="102" y="28"/>
                    </a:cubicBezTo>
                    <a:cubicBezTo>
                      <a:pt x="103" y="29"/>
                      <a:pt x="104" y="29"/>
                      <a:pt x="105" y="30"/>
                    </a:cubicBezTo>
                    <a:cubicBezTo>
                      <a:pt x="105" y="30"/>
                      <a:pt x="105" y="30"/>
                      <a:pt x="105" y="30"/>
                    </a:cubicBezTo>
                    <a:cubicBezTo>
                      <a:pt x="104" y="29"/>
                      <a:pt x="103" y="28"/>
                      <a:pt x="103" y="28"/>
                    </a:cubicBezTo>
                    <a:moveTo>
                      <a:pt x="84" y="28"/>
                    </a:moveTo>
                    <a:cubicBezTo>
                      <a:pt x="84" y="28"/>
                      <a:pt x="84" y="28"/>
                      <a:pt x="84" y="28"/>
                    </a:cubicBezTo>
                    <a:cubicBezTo>
                      <a:pt x="85" y="28"/>
                      <a:pt x="85" y="29"/>
                      <a:pt x="86" y="29"/>
                    </a:cubicBezTo>
                    <a:cubicBezTo>
                      <a:pt x="87" y="30"/>
                      <a:pt x="87" y="30"/>
                      <a:pt x="88" y="31"/>
                    </a:cubicBezTo>
                    <a:cubicBezTo>
                      <a:pt x="88" y="30"/>
                      <a:pt x="88" y="30"/>
                      <a:pt x="88" y="30"/>
                    </a:cubicBezTo>
                    <a:cubicBezTo>
                      <a:pt x="87" y="29"/>
                      <a:pt x="85" y="28"/>
                      <a:pt x="84" y="28"/>
                    </a:cubicBezTo>
                    <a:moveTo>
                      <a:pt x="83" y="27"/>
                    </a:moveTo>
                    <a:cubicBezTo>
                      <a:pt x="83" y="27"/>
                      <a:pt x="83" y="28"/>
                      <a:pt x="83" y="28"/>
                    </a:cubicBezTo>
                    <a:cubicBezTo>
                      <a:pt x="83" y="28"/>
                      <a:pt x="84" y="28"/>
                      <a:pt x="84" y="28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84" y="28"/>
                      <a:pt x="84" y="27"/>
                      <a:pt x="83" y="27"/>
                    </a:cubicBezTo>
                    <a:moveTo>
                      <a:pt x="83" y="27"/>
                    </a:moveTo>
                    <a:cubicBezTo>
                      <a:pt x="83" y="27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3" y="28"/>
                      <a:pt x="83" y="27"/>
                      <a:pt x="83" y="27"/>
                    </a:cubicBezTo>
                    <a:cubicBezTo>
                      <a:pt x="83" y="27"/>
                      <a:pt x="83" y="27"/>
                      <a:pt x="83" y="27"/>
                    </a:cubicBezTo>
                    <a:moveTo>
                      <a:pt x="102" y="27"/>
                    </a:moveTo>
                    <a:cubicBezTo>
                      <a:pt x="102" y="27"/>
                      <a:pt x="101" y="27"/>
                      <a:pt x="101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2" y="27"/>
                      <a:pt x="102" y="27"/>
                      <a:pt x="102" y="27"/>
                    </a:cubicBezTo>
                    <a:moveTo>
                      <a:pt x="101" y="27"/>
                    </a:move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moveTo>
                      <a:pt x="85" y="27"/>
                    </a:moveTo>
                    <a:cubicBezTo>
                      <a:pt x="84" y="27"/>
                      <a:pt x="84" y="27"/>
                      <a:pt x="84" y="27"/>
                    </a:cubicBezTo>
                    <a:cubicBezTo>
                      <a:pt x="86" y="28"/>
                      <a:pt x="87" y="29"/>
                      <a:pt x="88" y="30"/>
                    </a:cubicBezTo>
                    <a:cubicBezTo>
                      <a:pt x="89" y="29"/>
                      <a:pt x="89" y="29"/>
                      <a:pt x="89" y="29"/>
                    </a:cubicBezTo>
                    <a:cubicBezTo>
                      <a:pt x="87" y="28"/>
                      <a:pt x="86" y="27"/>
                      <a:pt x="85" y="27"/>
                    </a:cubicBezTo>
                    <a:moveTo>
                      <a:pt x="100" y="27"/>
                    </a:moveTo>
                    <a:cubicBezTo>
                      <a:pt x="100" y="27"/>
                      <a:pt x="100" y="27"/>
                      <a:pt x="100" y="27"/>
                    </a:cubicBezTo>
                    <a:cubicBezTo>
                      <a:pt x="100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0" y="27"/>
                    </a:cubicBezTo>
                    <a:moveTo>
                      <a:pt x="84" y="26"/>
                    </a:move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5" y="27"/>
                    </a:cubicBezTo>
                    <a:cubicBezTo>
                      <a:pt x="84" y="27"/>
                      <a:pt x="84" y="26"/>
                      <a:pt x="84" y="26"/>
                    </a:cubicBezTo>
                    <a:moveTo>
                      <a:pt x="84" y="26"/>
                    </a:moveTo>
                    <a:cubicBezTo>
                      <a:pt x="84" y="26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6"/>
                    </a:cubicBezTo>
                    <a:cubicBezTo>
                      <a:pt x="84" y="26"/>
                      <a:pt x="84" y="26"/>
                      <a:pt x="84" y="26"/>
                    </a:cubicBezTo>
                    <a:moveTo>
                      <a:pt x="100" y="26"/>
                    </a:moveTo>
                    <a:cubicBezTo>
                      <a:pt x="100" y="26"/>
                      <a:pt x="99" y="26"/>
                      <a:pt x="99" y="26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6"/>
                      <a:pt x="100" y="26"/>
                      <a:pt x="100" y="26"/>
                    </a:cubicBezTo>
                    <a:moveTo>
                      <a:pt x="104" y="25"/>
                    </a:moveTo>
                    <a:cubicBezTo>
                      <a:pt x="104" y="26"/>
                      <a:pt x="103" y="27"/>
                      <a:pt x="103" y="27"/>
                    </a:cubicBezTo>
                    <a:cubicBezTo>
                      <a:pt x="104" y="28"/>
                      <a:pt x="105" y="28"/>
                      <a:pt x="106" y="29"/>
                    </a:cubicBezTo>
                    <a:cubicBezTo>
                      <a:pt x="106" y="28"/>
                      <a:pt x="106" y="28"/>
                      <a:pt x="107" y="27"/>
                    </a:cubicBezTo>
                    <a:cubicBezTo>
                      <a:pt x="106" y="26"/>
                      <a:pt x="106" y="26"/>
                      <a:pt x="105" y="26"/>
                    </a:cubicBezTo>
                    <a:cubicBezTo>
                      <a:pt x="106" y="26"/>
                      <a:pt x="106" y="26"/>
                      <a:pt x="107" y="27"/>
                    </a:cubicBezTo>
                    <a:cubicBezTo>
                      <a:pt x="107" y="27"/>
                      <a:pt x="107" y="27"/>
                      <a:pt x="107" y="27"/>
                    </a:cubicBezTo>
                    <a:cubicBezTo>
                      <a:pt x="106" y="26"/>
                      <a:pt x="105" y="26"/>
                      <a:pt x="104" y="25"/>
                    </a:cubicBezTo>
                    <a:moveTo>
                      <a:pt x="98" y="25"/>
                    </a:moveTo>
                    <a:cubicBezTo>
                      <a:pt x="98" y="25"/>
                      <a:pt x="98" y="25"/>
                      <a:pt x="97" y="25"/>
                    </a:cubicBezTo>
                    <a:cubicBezTo>
                      <a:pt x="98" y="25"/>
                      <a:pt x="98" y="26"/>
                      <a:pt x="99" y="26"/>
                    </a:cubicBezTo>
                    <a:cubicBezTo>
                      <a:pt x="99" y="26"/>
                      <a:pt x="99" y="26"/>
                      <a:pt x="99" y="26"/>
                    </a:cubicBezTo>
                    <a:cubicBezTo>
                      <a:pt x="99" y="25"/>
                      <a:pt x="98" y="25"/>
                      <a:pt x="98" y="25"/>
                    </a:cubicBezTo>
                    <a:moveTo>
                      <a:pt x="103" y="24"/>
                    </a:moveTo>
                    <a:cubicBezTo>
                      <a:pt x="103" y="25"/>
                      <a:pt x="102" y="26"/>
                      <a:pt x="102" y="27"/>
                    </a:cubicBezTo>
                    <a:cubicBezTo>
                      <a:pt x="102" y="27"/>
                      <a:pt x="102" y="27"/>
                      <a:pt x="102" y="27"/>
                    </a:cubicBezTo>
                    <a:cubicBezTo>
                      <a:pt x="103" y="26"/>
                      <a:pt x="103" y="25"/>
                      <a:pt x="104" y="25"/>
                    </a:cubicBezTo>
                    <a:cubicBezTo>
                      <a:pt x="104" y="25"/>
                      <a:pt x="103" y="25"/>
                      <a:pt x="103" y="24"/>
                    </a:cubicBezTo>
                    <a:moveTo>
                      <a:pt x="103" y="24"/>
                    </a:moveTo>
                    <a:cubicBezTo>
                      <a:pt x="102" y="25"/>
                      <a:pt x="102" y="26"/>
                      <a:pt x="101" y="26"/>
                    </a:cubicBezTo>
                    <a:cubicBezTo>
                      <a:pt x="101" y="26"/>
                      <a:pt x="101" y="26"/>
                      <a:pt x="102" y="26"/>
                    </a:cubicBezTo>
                    <a:cubicBezTo>
                      <a:pt x="102" y="26"/>
                      <a:pt x="102" y="25"/>
                      <a:pt x="103" y="24"/>
                    </a:cubicBezTo>
                    <a:cubicBezTo>
                      <a:pt x="103" y="24"/>
                      <a:pt x="103" y="24"/>
                      <a:pt x="103" y="24"/>
                    </a:cubicBezTo>
                    <a:moveTo>
                      <a:pt x="102" y="24"/>
                    </a:moveTo>
                    <a:cubicBezTo>
                      <a:pt x="102" y="25"/>
                      <a:pt x="101" y="25"/>
                      <a:pt x="101" y="26"/>
                    </a:cubicBezTo>
                    <a:cubicBezTo>
                      <a:pt x="101" y="26"/>
                      <a:pt x="101" y="26"/>
                      <a:pt x="101" y="26"/>
                    </a:cubicBezTo>
                    <a:cubicBezTo>
                      <a:pt x="102" y="26"/>
                      <a:pt x="102" y="25"/>
                      <a:pt x="103" y="24"/>
                    </a:cubicBezTo>
                    <a:cubicBezTo>
                      <a:pt x="102" y="24"/>
                      <a:pt x="102" y="24"/>
                      <a:pt x="102" y="24"/>
                    </a:cubicBezTo>
                    <a:moveTo>
                      <a:pt x="101" y="23"/>
                    </a:moveTo>
                    <a:cubicBezTo>
                      <a:pt x="101" y="24"/>
                      <a:pt x="100" y="25"/>
                      <a:pt x="100" y="25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1" y="25"/>
                      <a:pt x="101" y="24"/>
                      <a:pt x="102" y="23"/>
                    </a:cubicBezTo>
                    <a:cubicBezTo>
                      <a:pt x="101" y="23"/>
                      <a:pt x="101" y="23"/>
                      <a:pt x="101" y="23"/>
                    </a:cubicBezTo>
                    <a:moveTo>
                      <a:pt x="105" y="23"/>
                    </a:moveTo>
                    <a:cubicBezTo>
                      <a:pt x="105" y="24"/>
                      <a:pt x="105" y="24"/>
                      <a:pt x="104" y="25"/>
                    </a:cubicBezTo>
                    <a:cubicBezTo>
                      <a:pt x="105" y="25"/>
                      <a:pt x="106" y="26"/>
                      <a:pt x="107" y="26"/>
                    </a:cubicBezTo>
                    <a:cubicBezTo>
                      <a:pt x="108" y="26"/>
                      <a:pt x="108" y="25"/>
                      <a:pt x="108" y="25"/>
                    </a:cubicBezTo>
                    <a:cubicBezTo>
                      <a:pt x="108" y="24"/>
                      <a:pt x="107" y="24"/>
                      <a:pt x="106" y="24"/>
                    </a:cubicBezTo>
                    <a:cubicBezTo>
                      <a:pt x="106" y="23"/>
                      <a:pt x="106" y="23"/>
                      <a:pt x="105" y="23"/>
                    </a:cubicBezTo>
                    <a:moveTo>
                      <a:pt x="104" y="23"/>
                    </a:moveTo>
                    <a:cubicBezTo>
                      <a:pt x="104" y="23"/>
                      <a:pt x="104" y="24"/>
                      <a:pt x="104" y="24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24"/>
                      <a:pt x="105" y="23"/>
                      <a:pt x="105" y="23"/>
                    </a:cubicBezTo>
                    <a:cubicBezTo>
                      <a:pt x="105" y="23"/>
                      <a:pt x="105" y="23"/>
                      <a:pt x="104" y="23"/>
                    </a:cubicBezTo>
                    <a:moveTo>
                      <a:pt x="104" y="22"/>
                    </a:moveTo>
                    <a:cubicBezTo>
                      <a:pt x="104" y="23"/>
                      <a:pt x="103" y="23"/>
                      <a:pt x="103" y="24"/>
                    </a:cubicBezTo>
                    <a:cubicBezTo>
                      <a:pt x="103" y="24"/>
                      <a:pt x="103" y="24"/>
                      <a:pt x="103" y="24"/>
                    </a:cubicBezTo>
                    <a:cubicBezTo>
                      <a:pt x="103" y="23"/>
                      <a:pt x="104" y="23"/>
                      <a:pt x="104" y="22"/>
                    </a:cubicBezTo>
                    <a:cubicBezTo>
                      <a:pt x="104" y="22"/>
                      <a:pt x="104" y="22"/>
                      <a:pt x="104" y="22"/>
                    </a:cubicBezTo>
                    <a:moveTo>
                      <a:pt x="99" y="22"/>
                    </a:moveTo>
                    <a:cubicBezTo>
                      <a:pt x="99" y="23"/>
                      <a:pt x="98" y="24"/>
                      <a:pt x="98" y="24"/>
                    </a:cubicBezTo>
                    <a:cubicBezTo>
                      <a:pt x="98" y="25"/>
                      <a:pt x="99" y="25"/>
                      <a:pt x="99" y="25"/>
                    </a:cubicBezTo>
                    <a:cubicBezTo>
                      <a:pt x="100" y="24"/>
                      <a:pt x="100" y="24"/>
                      <a:pt x="101" y="23"/>
                    </a:cubicBezTo>
                    <a:cubicBezTo>
                      <a:pt x="100" y="23"/>
                      <a:pt x="100" y="23"/>
                      <a:pt x="100" y="22"/>
                    </a:cubicBezTo>
                    <a:cubicBezTo>
                      <a:pt x="100" y="22"/>
                      <a:pt x="99" y="22"/>
                      <a:pt x="99" y="22"/>
                    </a:cubicBezTo>
                    <a:moveTo>
                      <a:pt x="103" y="22"/>
                    </a:moveTo>
                    <a:cubicBezTo>
                      <a:pt x="103" y="22"/>
                      <a:pt x="103" y="23"/>
                      <a:pt x="102" y="23"/>
                    </a:cubicBezTo>
                    <a:cubicBezTo>
                      <a:pt x="103" y="23"/>
                      <a:pt x="103" y="24"/>
                      <a:pt x="103" y="24"/>
                    </a:cubicBezTo>
                    <a:cubicBezTo>
                      <a:pt x="103" y="23"/>
                      <a:pt x="104" y="23"/>
                      <a:pt x="104" y="22"/>
                    </a:cubicBezTo>
                    <a:cubicBezTo>
                      <a:pt x="104" y="22"/>
                      <a:pt x="103" y="22"/>
                      <a:pt x="103" y="22"/>
                    </a:cubicBezTo>
                    <a:moveTo>
                      <a:pt x="102" y="21"/>
                    </a:moveTo>
                    <a:cubicBezTo>
                      <a:pt x="102" y="22"/>
                      <a:pt x="102" y="22"/>
                      <a:pt x="101" y="23"/>
                    </a:cubicBezTo>
                    <a:cubicBezTo>
                      <a:pt x="102" y="23"/>
                      <a:pt x="102" y="23"/>
                      <a:pt x="102" y="23"/>
                    </a:cubicBezTo>
                    <a:cubicBezTo>
                      <a:pt x="102" y="22"/>
                      <a:pt x="102" y="22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3" y="21"/>
                      <a:pt x="102" y="21"/>
                      <a:pt x="102" y="21"/>
                    </a:cubicBezTo>
                    <a:moveTo>
                      <a:pt x="100" y="20"/>
                    </a:moveTo>
                    <a:cubicBezTo>
                      <a:pt x="100" y="21"/>
                      <a:pt x="100" y="21"/>
                      <a:pt x="100" y="22"/>
                    </a:cubicBezTo>
                    <a:cubicBezTo>
                      <a:pt x="100" y="22"/>
                      <a:pt x="101" y="22"/>
                      <a:pt x="101" y="23"/>
                    </a:cubicBezTo>
                    <a:cubicBezTo>
                      <a:pt x="101" y="22"/>
                      <a:pt x="102" y="22"/>
                      <a:pt x="102" y="21"/>
                    </a:cubicBezTo>
                    <a:cubicBezTo>
                      <a:pt x="101" y="21"/>
                      <a:pt x="101" y="20"/>
                      <a:pt x="100" y="20"/>
                    </a:cubicBezTo>
                    <a:moveTo>
                      <a:pt x="89" y="19"/>
                    </a:moveTo>
                    <a:cubicBezTo>
                      <a:pt x="89" y="19"/>
                      <a:pt x="89" y="20"/>
                      <a:pt x="89" y="20"/>
                    </a:cubicBezTo>
                    <a:cubicBezTo>
                      <a:pt x="90" y="20"/>
                      <a:pt x="92" y="21"/>
                      <a:pt x="93" y="22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2" y="21"/>
                      <a:pt x="90" y="20"/>
                      <a:pt x="89" y="19"/>
                    </a:cubicBezTo>
                    <a:moveTo>
                      <a:pt x="88" y="19"/>
                    </a:move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9"/>
                      <a:pt x="89" y="19"/>
                      <a:pt x="89" y="20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89" y="19"/>
                      <a:pt x="89" y="19"/>
                      <a:pt x="88" y="19"/>
                    </a:cubicBezTo>
                    <a:moveTo>
                      <a:pt x="91" y="17"/>
                    </a:moveTo>
                    <a:cubicBezTo>
                      <a:pt x="90" y="17"/>
                      <a:pt x="90" y="18"/>
                      <a:pt x="89" y="19"/>
                    </a:cubicBezTo>
                    <a:cubicBezTo>
                      <a:pt x="91" y="20"/>
                      <a:pt x="92" y="21"/>
                      <a:pt x="93" y="21"/>
                    </a:cubicBezTo>
                    <a:cubicBezTo>
                      <a:pt x="94" y="21"/>
                      <a:pt x="94" y="20"/>
                      <a:pt x="95" y="19"/>
                    </a:cubicBezTo>
                    <a:cubicBezTo>
                      <a:pt x="93" y="18"/>
                      <a:pt x="92" y="18"/>
                      <a:pt x="91" y="17"/>
                    </a:cubicBezTo>
                    <a:moveTo>
                      <a:pt x="90" y="16"/>
                    </a:moveTo>
                    <a:cubicBezTo>
                      <a:pt x="90" y="17"/>
                      <a:pt x="89" y="18"/>
                      <a:pt x="89" y="18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90" y="18"/>
                      <a:pt x="90" y="17"/>
                      <a:pt x="91" y="17"/>
                    </a:cubicBezTo>
                    <a:cubicBezTo>
                      <a:pt x="90" y="17"/>
                      <a:pt x="90" y="16"/>
                      <a:pt x="90" y="16"/>
                    </a:cubicBezTo>
                    <a:moveTo>
                      <a:pt x="92" y="15"/>
                    </a:moveTo>
                    <a:cubicBezTo>
                      <a:pt x="91" y="15"/>
                      <a:pt x="91" y="16"/>
                      <a:pt x="91" y="16"/>
                    </a:cubicBezTo>
                    <a:cubicBezTo>
                      <a:pt x="92" y="17"/>
                      <a:pt x="94" y="18"/>
                      <a:pt x="95" y="19"/>
                    </a:cubicBezTo>
                    <a:cubicBezTo>
                      <a:pt x="95" y="18"/>
                      <a:pt x="96" y="18"/>
                      <a:pt x="96" y="17"/>
                    </a:cubicBezTo>
                    <a:cubicBezTo>
                      <a:pt x="94" y="17"/>
                      <a:pt x="93" y="16"/>
                      <a:pt x="92" y="15"/>
                    </a:cubicBezTo>
                    <a:moveTo>
                      <a:pt x="91" y="15"/>
                    </a:moveTo>
                    <a:cubicBezTo>
                      <a:pt x="91" y="15"/>
                      <a:pt x="90" y="16"/>
                      <a:pt x="90" y="16"/>
                    </a:cubicBezTo>
                    <a:cubicBezTo>
                      <a:pt x="90" y="16"/>
                      <a:pt x="91" y="16"/>
                      <a:pt x="91" y="16"/>
                    </a:cubicBezTo>
                    <a:cubicBezTo>
                      <a:pt x="91" y="16"/>
                      <a:pt x="91" y="15"/>
                      <a:pt x="92" y="15"/>
                    </a:cubicBezTo>
                    <a:cubicBezTo>
                      <a:pt x="91" y="15"/>
                      <a:pt x="91" y="15"/>
                      <a:pt x="91" y="15"/>
                    </a:cubicBezTo>
                    <a:moveTo>
                      <a:pt x="112" y="11"/>
                    </a:moveTo>
                    <a:cubicBezTo>
                      <a:pt x="112" y="12"/>
                      <a:pt x="111" y="13"/>
                      <a:pt x="111" y="14"/>
                    </a:cubicBezTo>
                    <a:cubicBezTo>
                      <a:pt x="114" y="16"/>
                      <a:pt x="114" y="16"/>
                      <a:pt x="114" y="16"/>
                    </a:cubicBezTo>
                    <a:cubicBezTo>
                      <a:pt x="114" y="15"/>
                      <a:pt x="114" y="14"/>
                      <a:pt x="115" y="13"/>
                    </a:cubicBezTo>
                    <a:cubicBezTo>
                      <a:pt x="114" y="13"/>
                      <a:pt x="113" y="12"/>
                      <a:pt x="112" y="11"/>
                    </a:cubicBezTo>
                    <a:moveTo>
                      <a:pt x="111" y="11"/>
                    </a:moveTo>
                    <a:cubicBezTo>
                      <a:pt x="111" y="12"/>
                      <a:pt x="110" y="13"/>
                      <a:pt x="110" y="13"/>
                    </a:cubicBezTo>
                    <a:cubicBezTo>
                      <a:pt x="110" y="14"/>
                      <a:pt x="110" y="14"/>
                      <a:pt x="110" y="14"/>
                    </a:cubicBezTo>
                    <a:cubicBezTo>
                      <a:pt x="111" y="13"/>
                      <a:pt x="111" y="12"/>
                      <a:pt x="112" y="11"/>
                    </a:cubicBezTo>
                    <a:cubicBezTo>
                      <a:pt x="112" y="11"/>
                      <a:pt x="112" y="11"/>
                      <a:pt x="111" y="11"/>
                    </a:cubicBezTo>
                    <a:moveTo>
                      <a:pt x="110" y="10"/>
                    </a:moveTo>
                    <a:cubicBezTo>
                      <a:pt x="110" y="11"/>
                      <a:pt x="109" y="12"/>
                      <a:pt x="109" y="13"/>
                    </a:cubicBezTo>
                    <a:cubicBezTo>
                      <a:pt x="109" y="13"/>
                      <a:pt x="109" y="13"/>
                      <a:pt x="109" y="13"/>
                    </a:cubicBezTo>
                    <a:cubicBezTo>
                      <a:pt x="109" y="13"/>
                      <a:pt x="109" y="13"/>
                      <a:pt x="109" y="13"/>
                    </a:cubicBezTo>
                    <a:cubicBezTo>
                      <a:pt x="110" y="12"/>
                      <a:pt x="110" y="11"/>
                      <a:pt x="111" y="11"/>
                    </a:cubicBezTo>
                    <a:cubicBezTo>
                      <a:pt x="111" y="11"/>
                      <a:pt x="110" y="10"/>
                      <a:pt x="110" y="10"/>
                    </a:cubicBezTo>
                    <a:moveTo>
                      <a:pt x="109" y="10"/>
                    </a:moveTo>
                    <a:cubicBezTo>
                      <a:pt x="109" y="11"/>
                      <a:pt x="108" y="11"/>
                      <a:pt x="108" y="12"/>
                    </a:cubicBezTo>
                    <a:cubicBezTo>
                      <a:pt x="108" y="12"/>
                      <a:pt x="108" y="12"/>
                      <a:pt x="108" y="12"/>
                    </a:cubicBezTo>
                    <a:cubicBezTo>
                      <a:pt x="109" y="12"/>
                      <a:pt x="109" y="11"/>
                      <a:pt x="110" y="10"/>
                    </a:cubicBezTo>
                    <a:cubicBezTo>
                      <a:pt x="110" y="10"/>
                      <a:pt x="109" y="10"/>
                      <a:pt x="109" y="10"/>
                    </a:cubicBezTo>
                    <a:moveTo>
                      <a:pt x="114" y="9"/>
                    </a:moveTo>
                    <a:cubicBezTo>
                      <a:pt x="113" y="9"/>
                      <a:pt x="113" y="10"/>
                      <a:pt x="113" y="10"/>
                    </a:cubicBezTo>
                    <a:cubicBezTo>
                      <a:pt x="114" y="11"/>
                      <a:pt x="115" y="11"/>
                      <a:pt x="116" y="12"/>
                    </a:cubicBezTo>
                    <a:cubicBezTo>
                      <a:pt x="116" y="11"/>
                      <a:pt x="116" y="11"/>
                      <a:pt x="117" y="10"/>
                    </a:cubicBezTo>
                    <a:cubicBezTo>
                      <a:pt x="114" y="9"/>
                      <a:pt x="114" y="9"/>
                      <a:pt x="114" y="9"/>
                    </a:cubicBezTo>
                    <a:moveTo>
                      <a:pt x="107" y="9"/>
                    </a:moveTo>
                    <a:cubicBezTo>
                      <a:pt x="107" y="9"/>
                      <a:pt x="106" y="10"/>
                      <a:pt x="106" y="11"/>
                    </a:cubicBezTo>
                    <a:cubicBezTo>
                      <a:pt x="107" y="12"/>
                      <a:pt x="107" y="12"/>
                      <a:pt x="107" y="12"/>
                    </a:cubicBezTo>
                    <a:cubicBezTo>
                      <a:pt x="108" y="11"/>
                      <a:pt x="108" y="10"/>
                      <a:pt x="109" y="9"/>
                    </a:cubicBezTo>
                    <a:cubicBezTo>
                      <a:pt x="108" y="9"/>
                      <a:pt x="108" y="9"/>
                      <a:pt x="107" y="9"/>
                    </a:cubicBezTo>
                    <a:moveTo>
                      <a:pt x="113" y="8"/>
                    </a:moveTo>
                    <a:cubicBezTo>
                      <a:pt x="113" y="9"/>
                      <a:pt x="112" y="9"/>
                      <a:pt x="112" y="10"/>
                    </a:cubicBezTo>
                    <a:cubicBezTo>
                      <a:pt x="112" y="10"/>
                      <a:pt x="112" y="10"/>
                      <a:pt x="112" y="10"/>
                    </a:cubicBezTo>
                    <a:cubicBezTo>
                      <a:pt x="113" y="10"/>
                      <a:pt x="113" y="9"/>
                      <a:pt x="113" y="9"/>
                    </a:cubicBezTo>
                    <a:cubicBezTo>
                      <a:pt x="113" y="8"/>
                      <a:pt x="113" y="8"/>
                      <a:pt x="113" y="8"/>
                    </a:cubicBezTo>
                    <a:moveTo>
                      <a:pt x="112" y="8"/>
                    </a:moveTo>
                    <a:cubicBezTo>
                      <a:pt x="112" y="8"/>
                      <a:pt x="112" y="8"/>
                      <a:pt x="112" y="8"/>
                    </a:cubicBezTo>
                    <a:cubicBezTo>
                      <a:pt x="112" y="8"/>
                      <a:pt x="112" y="8"/>
                      <a:pt x="112" y="8"/>
                    </a:cubicBezTo>
                    <a:moveTo>
                      <a:pt x="112" y="8"/>
                    </a:moveTo>
                    <a:cubicBezTo>
                      <a:pt x="112" y="8"/>
                      <a:pt x="111" y="9"/>
                      <a:pt x="111" y="9"/>
                    </a:cubicBezTo>
                    <a:cubicBezTo>
                      <a:pt x="111" y="9"/>
                      <a:pt x="111" y="9"/>
                      <a:pt x="112" y="9"/>
                    </a:cubicBezTo>
                    <a:cubicBezTo>
                      <a:pt x="112" y="9"/>
                      <a:pt x="112" y="9"/>
                      <a:pt x="112" y="8"/>
                    </a:cubicBezTo>
                    <a:cubicBezTo>
                      <a:pt x="112" y="8"/>
                      <a:pt x="112" y="8"/>
                      <a:pt x="112" y="8"/>
                    </a:cubicBezTo>
                    <a:moveTo>
                      <a:pt x="111" y="7"/>
                    </a:moveTo>
                    <a:cubicBezTo>
                      <a:pt x="111" y="8"/>
                      <a:pt x="110" y="8"/>
                      <a:pt x="110" y="9"/>
                    </a:cubicBezTo>
                    <a:cubicBezTo>
                      <a:pt x="110" y="9"/>
                      <a:pt x="110" y="9"/>
                      <a:pt x="110" y="9"/>
                    </a:cubicBezTo>
                    <a:cubicBezTo>
                      <a:pt x="111" y="8"/>
                      <a:pt x="111" y="8"/>
                      <a:pt x="111" y="7"/>
                    </a:cubicBezTo>
                    <a:cubicBezTo>
                      <a:pt x="111" y="7"/>
                      <a:pt x="111" y="7"/>
                      <a:pt x="111" y="7"/>
                    </a:cubicBezTo>
                    <a:moveTo>
                      <a:pt x="109" y="6"/>
                    </a:moveTo>
                    <a:cubicBezTo>
                      <a:pt x="109" y="7"/>
                      <a:pt x="108" y="7"/>
                      <a:pt x="108" y="7"/>
                    </a:cubicBezTo>
                    <a:cubicBezTo>
                      <a:pt x="109" y="8"/>
                      <a:pt x="109" y="8"/>
                      <a:pt x="110" y="8"/>
                    </a:cubicBezTo>
                    <a:cubicBezTo>
                      <a:pt x="110" y="8"/>
                      <a:pt x="110" y="7"/>
                      <a:pt x="110" y="7"/>
                    </a:cubicBezTo>
                    <a:cubicBezTo>
                      <a:pt x="109" y="6"/>
                      <a:pt x="109" y="6"/>
                      <a:pt x="109" y="6"/>
                    </a:cubicBezTo>
                    <a:moveTo>
                      <a:pt x="99" y="3"/>
                    </a:moveTo>
                    <a:cubicBezTo>
                      <a:pt x="98" y="4"/>
                      <a:pt x="98" y="5"/>
                      <a:pt x="97" y="6"/>
                    </a:cubicBezTo>
                    <a:cubicBezTo>
                      <a:pt x="101" y="8"/>
                      <a:pt x="101" y="8"/>
                      <a:pt x="101" y="8"/>
                    </a:cubicBezTo>
                    <a:cubicBezTo>
                      <a:pt x="102" y="7"/>
                      <a:pt x="102" y="7"/>
                      <a:pt x="103" y="6"/>
                    </a:cubicBezTo>
                    <a:cubicBezTo>
                      <a:pt x="102" y="5"/>
                      <a:pt x="100" y="4"/>
                      <a:pt x="99" y="3"/>
                    </a:cubicBezTo>
                    <a:moveTo>
                      <a:pt x="98" y="3"/>
                    </a:moveTo>
                    <a:cubicBezTo>
                      <a:pt x="98" y="4"/>
                      <a:pt x="97" y="4"/>
                      <a:pt x="97" y="5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98" y="5"/>
                      <a:pt x="98" y="4"/>
                      <a:pt x="99" y="3"/>
                    </a:cubicBezTo>
                    <a:cubicBezTo>
                      <a:pt x="98" y="3"/>
                      <a:pt x="98" y="3"/>
                      <a:pt x="98" y="3"/>
                    </a:cubicBezTo>
                    <a:moveTo>
                      <a:pt x="100" y="1"/>
                    </a:moveTo>
                    <a:cubicBezTo>
                      <a:pt x="100" y="1"/>
                      <a:pt x="99" y="2"/>
                      <a:pt x="99" y="2"/>
                    </a:cubicBezTo>
                    <a:cubicBezTo>
                      <a:pt x="101" y="3"/>
                      <a:pt x="102" y="4"/>
                      <a:pt x="103" y="5"/>
                    </a:cubicBezTo>
                    <a:cubicBezTo>
                      <a:pt x="104" y="4"/>
                      <a:pt x="104" y="4"/>
                      <a:pt x="104" y="3"/>
                    </a:cubicBezTo>
                    <a:cubicBezTo>
                      <a:pt x="100" y="1"/>
                      <a:pt x="100" y="1"/>
                      <a:pt x="100" y="1"/>
                    </a:cubicBezTo>
                    <a:moveTo>
                      <a:pt x="99" y="1"/>
                    </a:moveTo>
                    <a:cubicBezTo>
                      <a:pt x="99" y="1"/>
                      <a:pt x="99" y="2"/>
                      <a:pt x="99" y="2"/>
                    </a:cubicBezTo>
                    <a:cubicBezTo>
                      <a:pt x="99" y="2"/>
                      <a:pt x="99" y="2"/>
                      <a:pt x="99" y="2"/>
                    </a:cubicBezTo>
                    <a:cubicBezTo>
                      <a:pt x="99" y="2"/>
                      <a:pt x="100" y="1"/>
                      <a:pt x="100" y="1"/>
                    </a:cubicBezTo>
                    <a:cubicBezTo>
                      <a:pt x="99" y="1"/>
                      <a:pt x="99" y="1"/>
                      <a:pt x="99" y="1"/>
                    </a:cubicBezTo>
                    <a:moveTo>
                      <a:pt x="100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101" y="1"/>
                      <a:pt x="102" y="1"/>
                      <a:pt x="102" y="1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2" y="1"/>
                      <a:pt x="101" y="1"/>
                      <a:pt x="100" y="0"/>
                    </a:cubicBezTo>
                    <a:moveTo>
                      <a:pt x="100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6" name="Freeform 10102"/>
              <p:cNvSpPr>
                <a:spLocks noEditPoints="1"/>
              </p:cNvSpPr>
              <p:nvPr/>
            </p:nvSpPr>
            <p:spPr bwMode="auto">
              <a:xfrm>
                <a:off x="-52" y="3441"/>
                <a:ext cx="24" cy="12"/>
              </a:xfrm>
              <a:custGeom>
                <a:avLst/>
                <a:gdLst>
                  <a:gd name="T0" fmla="*/ 0 w 10"/>
                  <a:gd name="T1" fmla="*/ 4 h 5"/>
                  <a:gd name="T2" fmla="*/ 0 w 10"/>
                  <a:gd name="T3" fmla="*/ 5 h 5"/>
                  <a:gd name="T4" fmla="*/ 1 w 10"/>
                  <a:gd name="T5" fmla="*/ 5 h 5"/>
                  <a:gd name="T6" fmla="*/ 1 w 10"/>
                  <a:gd name="T7" fmla="*/ 5 h 5"/>
                  <a:gd name="T8" fmla="*/ 0 w 10"/>
                  <a:gd name="T9" fmla="*/ 4 h 5"/>
                  <a:gd name="T10" fmla="*/ 3 w 10"/>
                  <a:gd name="T11" fmla="*/ 0 h 5"/>
                  <a:gd name="T12" fmla="*/ 2 w 10"/>
                  <a:gd name="T13" fmla="*/ 1 h 5"/>
                  <a:gd name="T14" fmla="*/ 3 w 10"/>
                  <a:gd name="T15" fmla="*/ 1 h 5"/>
                  <a:gd name="T16" fmla="*/ 3 w 10"/>
                  <a:gd name="T17" fmla="*/ 1 h 5"/>
                  <a:gd name="T18" fmla="*/ 3 w 10"/>
                  <a:gd name="T19" fmla="*/ 0 h 5"/>
                  <a:gd name="T20" fmla="*/ 9 w 10"/>
                  <a:gd name="T21" fmla="*/ 0 h 5"/>
                  <a:gd name="T22" fmla="*/ 7 w 10"/>
                  <a:gd name="T23" fmla="*/ 3 h 5"/>
                  <a:gd name="T24" fmla="*/ 8 w 10"/>
                  <a:gd name="T25" fmla="*/ 3 h 5"/>
                  <a:gd name="T26" fmla="*/ 10 w 10"/>
                  <a:gd name="T27" fmla="*/ 0 h 5"/>
                  <a:gd name="T28" fmla="*/ 9 w 10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9" y="0"/>
                    </a:moveTo>
                    <a:cubicBezTo>
                      <a:pt x="8" y="1"/>
                      <a:pt x="8" y="2"/>
                      <a:pt x="7" y="3"/>
                    </a:cubicBezTo>
                    <a:cubicBezTo>
                      <a:pt x="7" y="3"/>
                      <a:pt x="8" y="3"/>
                      <a:pt x="8" y="3"/>
                    </a:cubicBezTo>
                    <a:cubicBezTo>
                      <a:pt x="8" y="2"/>
                      <a:pt x="9" y="1"/>
                      <a:pt x="10" y="0"/>
                    </a:cubicBezTo>
                    <a:cubicBezTo>
                      <a:pt x="10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7" name="Freeform 10103"/>
              <p:cNvSpPr>
                <a:spLocks noEditPoints="1"/>
              </p:cNvSpPr>
              <p:nvPr/>
            </p:nvSpPr>
            <p:spPr bwMode="auto">
              <a:xfrm>
                <a:off x="-52" y="3443"/>
                <a:ext cx="7" cy="10"/>
              </a:xfrm>
              <a:custGeom>
                <a:avLst/>
                <a:gdLst>
                  <a:gd name="T0" fmla="*/ 1 w 3"/>
                  <a:gd name="T1" fmla="*/ 2 h 4"/>
                  <a:gd name="T2" fmla="*/ 0 w 3"/>
                  <a:gd name="T3" fmla="*/ 3 h 4"/>
                  <a:gd name="T4" fmla="*/ 1 w 3"/>
                  <a:gd name="T5" fmla="*/ 4 h 4"/>
                  <a:gd name="T6" fmla="*/ 1 w 3"/>
                  <a:gd name="T7" fmla="*/ 3 h 4"/>
                  <a:gd name="T8" fmla="*/ 1 w 3"/>
                  <a:gd name="T9" fmla="*/ 2 h 4"/>
                  <a:gd name="T10" fmla="*/ 2 w 3"/>
                  <a:gd name="T11" fmla="*/ 0 h 4"/>
                  <a:gd name="T12" fmla="*/ 1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8" name="Freeform 10104"/>
              <p:cNvSpPr>
                <a:spLocks/>
              </p:cNvSpPr>
              <p:nvPr/>
            </p:nvSpPr>
            <p:spPr bwMode="auto">
              <a:xfrm>
                <a:off x="-49" y="344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9" name="Freeform 10105"/>
              <p:cNvSpPr>
                <a:spLocks noEditPoints="1"/>
              </p:cNvSpPr>
              <p:nvPr/>
            </p:nvSpPr>
            <p:spPr bwMode="auto">
              <a:xfrm>
                <a:off x="-49" y="3441"/>
                <a:ext cx="101" cy="19"/>
              </a:xfrm>
              <a:custGeom>
                <a:avLst/>
                <a:gdLst>
                  <a:gd name="T0" fmla="*/ 1 w 43"/>
                  <a:gd name="T1" fmla="*/ 5 h 8"/>
                  <a:gd name="T2" fmla="*/ 0 w 43"/>
                  <a:gd name="T3" fmla="*/ 6 h 8"/>
                  <a:gd name="T4" fmla="*/ 1 w 43"/>
                  <a:gd name="T5" fmla="*/ 6 h 8"/>
                  <a:gd name="T6" fmla="*/ 1 w 43"/>
                  <a:gd name="T7" fmla="*/ 5 h 8"/>
                  <a:gd name="T8" fmla="*/ 1 w 43"/>
                  <a:gd name="T9" fmla="*/ 5 h 8"/>
                  <a:gd name="T10" fmla="*/ 3 w 43"/>
                  <a:gd name="T11" fmla="*/ 1 h 8"/>
                  <a:gd name="T12" fmla="*/ 3 w 43"/>
                  <a:gd name="T13" fmla="*/ 2 h 8"/>
                  <a:gd name="T14" fmla="*/ 3 w 43"/>
                  <a:gd name="T15" fmla="*/ 2 h 8"/>
                  <a:gd name="T16" fmla="*/ 3 w 43"/>
                  <a:gd name="T17" fmla="*/ 1 h 8"/>
                  <a:gd name="T18" fmla="*/ 3 w 43"/>
                  <a:gd name="T19" fmla="*/ 1 h 8"/>
                  <a:gd name="T20" fmla="*/ 10 w 43"/>
                  <a:gd name="T21" fmla="*/ 0 h 8"/>
                  <a:gd name="T22" fmla="*/ 8 w 43"/>
                  <a:gd name="T23" fmla="*/ 4 h 8"/>
                  <a:gd name="T24" fmla="*/ 9 w 43"/>
                  <a:gd name="T25" fmla="*/ 5 h 8"/>
                  <a:gd name="T26" fmla="*/ 11 w 43"/>
                  <a:gd name="T27" fmla="*/ 2 h 8"/>
                  <a:gd name="T28" fmla="*/ 10 w 43"/>
                  <a:gd name="T29" fmla="*/ 0 h 8"/>
                  <a:gd name="T30" fmla="*/ 41 w 43"/>
                  <a:gd name="T31" fmla="*/ 0 h 8"/>
                  <a:gd name="T32" fmla="*/ 37 w 43"/>
                  <a:gd name="T33" fmla="*/ 6 h 8"/>
                  <a:gd name="T34" fmla="*/ 39 w 43"/>
                  <a:gd name="T35" fmla="*/ 8 h 8"/>
                  <a:gd name="T36" fmla="*/ 43 w 43"/>
                  <a:gd name="T37" fmla="*/ 2 h 8"/>
                  <a:gd name="T38" fmla="*/ 41 w 43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3" h="8">
                    <a:moveTo>
                      <a:pt x="1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10" y="0"/>
                    </a:moveTo>
                    <a:cubicBezTo>
                      <a:pt x="9" y="2"/>
                      <a:pt x="8" y="3"/>
                      <a:pt x="8" y="4"/>
                    </a:cubicBezTo>
                    <a:cubicBezTo>
                      <a:pt x="8" y="4"/>
                      <a:pt x="9" y="5"/>
                      <a:pt x="9" y="5"/>
                    </a:cubicBezTo>
                    <a:cubicBezTo>
                      <a:pt x="10" y="4"/>
                      <a:pt x="11" y="3"/>
                      <a:pt x="11" y="2"/>
                    </a:cubicBezTo>
                    <a:cubicBezTo>
                      <a:pt x="11" y="1"/>
                      <a:pt x="10" y="1"/>
                      <a:pt x="10" y="0"/>
                    </a:cubicBezTo>
                    <a:moveTo>
                      <a:pt x="41" y="0"/>
                    </a:moveTo>
                    <a:cubicBezTo>
                      <a:pt x="37" y="6"/>
                      <a:pt x="37" y="6"/>
                      <a:pt x="37" y="6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41" y="6"/>
                      <a:pt x="42" y="4"/>
                      <a:pt x="43" y="2"/>
                    </a:cubicBezTo>
                    <a:cubicBezTo>
                      <a:pt x="42" y="1"/>
                      <a:pt x="41" y="1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0" name="Freeform 10106"/>
              <p:cNvSpPr>
                <a:spLocks noEditPoints="1"/>
              </p:cNvSpPr>
              <p:nvPr/>
            </p:nvSpPr>
            <p:spPr bwMode="auto">
              <a:xfrm>
                <a:off x="-47" y="3446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0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1" name="Freeform 10107"/>
              <p:cNvSpPr>
                <a:spLocks/>
              </p:cNvSpPr>
              <p:nvPr/>
            </p:nvSpPr>
            <p:spPr bwMode="auto">
              <a:xfrm>
                <a:off x="-47" y="345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2" name="Freeform 10108"/>
              <p:cNvSpPr>
                <a:spLocks noEditPoints="1"/>
              </p:cNvSpPr>
              <p:nvPr/>
            </p:nvSpPr>
            <p:spPr bwMode="auto">
              <a:xfrm>
                <a:off x="-47" y="3446"/>
                <a:ext cx="7" cy="9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4 h 4"/>
                  <a:gd name="T4" fmla="*/ 0 w 3"/>
                  <a:gd name="T5" fmla="*/ 4 h 4"/>
                  <a:gd name="T6" fmla="*/ 1 w 3"/>
                  <a:gd name="T7" fmla="*/ 4 h 4"/>
                  <a:gd name="T8" fmla="*/ 0 w 3"/>
                  <a:gd name="T9" fmla="*/ 3 h 4"/>
                  <a:gd name="T10" fmla="*/ 3 w 3"/>
                  <a:gd name="T11" fmla="*/ 0 h 4"/>
                  <a:gd name="T12" fmla="*/ 2 w 3"/>
                  <a:gd name="T13" fmla="*/ 0 h 4"/>
                  <a:gd name="T14" fmla="*/ 3 w 3"/>
                  <a:gd name="T15" fmla="*/ 0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3"/>
                    </a:cubicBezTo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3" name="Freeform 10109"/>
              <p:cNvSpPr>
                <a:spLocks noEditPoints="1"/>
              </p:cNvSpPr>
              <p:nvPr/>
            </p:nvSpPr>
            <p:spPr bwMode="auto">
              <a:xfrm>
                <a:off x="-47" y="3446"/>
                <a:ext cx="7" cy="9"/>
              </a:xfrm>
              <a:custGeom>
                <a:avLst/>
                <a:gdLst>
                  <a:gd name="T0" fmla="*/ 1 w 3"/>
                  <a:gd name="T1" fmla="*/ 3 h 4"/>
                  <a:gd name="T2" fmla="*/ 0 w 3"/>
                  <a:gd name="T3" fmla="*/ 3 h 4"/>
                  <a:gd name="T4" fmla="*/ 1 w 3"/>
                  <a:gd name="T5" fmla="*/ 4 h 4"/>
                  <a:gd name="T6" fmla="*/ 1 w 3"/>
                  <a:gd name="T7" fmla="*/ 3 h 4"/>
                  <a:gd name="T8" fmla="*/ 1 w 3"/>
                  <a:gd name="T9" fmla="*/ 3 h 4"/>
                  <a:gd name="T10" fmla="*/ 2 w 3"/>
                  <a:gd name="T11" fmla="*/ 0 h 4"/>
                  <a:gd name="T12" fmla="*/ 1 w 3"/>
                  <a:gd name="T13" fmla="*/ 2 h 4"/>
                  <a:gd name="T14" fmla="*/ 1 w 3"/>
                  <a:gd name="T15" fmla="*/ 2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3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4" name="Freeform 10110"/>
              <p:cNvSpPr>
                <a:spLocks/>
              </p:cNvSpPr>
              <p:nvPr/>
            </p:nvSpPr>
            <p:spPr bwMode="auto">
              <a:xfrm>
                <a:off x="-45" y="3450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5" name="Freeform 10111"/>
              <p:cNvSpPr>
                <a:spLocks noEditPoints="1"/>
              </p:cNvSpPr>
              <p:nvPr/>
            </p:nvSpPr>
            <p:spPr bwMode="auto">
              <a:xfrm>
                <a:off x="-45" y="3446"/>
                <a:ext cx="8" cy="11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1 w 3"/>
                  <a:gd name="T5" fmla="*/ 5 h 5"/>
                  <a:gd name="T6" fmla="*/ 1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6" name="Freeform 10112"/>
              <p:cNvSpPr>
                <a:spLocks noEditPoints="1"/>
              </p:cNvSpPr>
              <p:nvPr/>
            </p:nvSpPr>
            <p:spPr bwMode="auto">
              <a:xfrm>
                <a:off x="-45" y="3448"/>
                <a:ext cx="8" cy="7"/>
              </a:xfrm>
              <a:custGeom>
                <a:avLst/>
                <a:gdLst>
                  <a:gd name="T0" fmla="*/ 1 w 3"/>
                  <a:gd name="T1" fmla="*/ 2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2 h 3"/>
                  <a:gd name="T8" fmla="*/ 1 w 3"/>
                  <a:gd name="T9" fmla="*/ 2 h 3"/>
                  <a:gd name="T10" fmla="*/ 2 w 3"/>
                  <a:gd name="T11" fmla="*/ 0 h 3"/>
                  <a:gd name="T12" fmla="*/ 1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2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7" name="Freeform 10113"/>
              <p:cNvSpPr>
                <a:spLocks/>
              </p:cNvSpPr>
              <p:nvPr/>
            </p:nvSpPr>
            <p:spPr bwMode="auto">
              <a:xfrm>
                <a:off x="-42" y="345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8" name="Freeform 10114"/>
              <p:cNvSpPr>
                <a:spLocks noEditPoints="1"/>
              </p:cNvSpPr>
              <p:nvPr/>
            </p:nvSpPr>
            <p:spPr bwMode="auto">
              <a:xfrm>
                <a:off x="-42" y="3448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0 w 2"/>
                  <a:gd name="T3" fmla="*/ 4 h 4"/>
                  <a:gd name="T4" fmla="*/ 0 w 2"/>
                  <a:gd name="T5" fmla="*/ 4 h 4"/>
                  <a:gd name="T6" fmla="*/ 0 w 2"/>
                  <a:gd name="T7" fmla="*/ 4 h 4"/>
                  <a:gd name="T8" fmla="*/ 0 w 2"/>
                  <a:gd name="T9" fmla="*/ 4 h 4"/>
                  <a:gd name="T10" fmla="*/ 2 w 2"/>
                  <a:gd name="T11" fmla="*/ 0 h 4"/>
                  <a:gd name="T12" fmla="*/ 2 w 2"/>
                  <a:gd name="T13" fmla="*/ 0 h 4"/>
                  <a:gd name="T14" fmla="*/ 2 w 2"/>
                  <a:gd name="T15" fmla="*/ 0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9" name="Freeform 10115"/>
              <p:cNvSpPr>
                <a:spLocks noEditPoints="1"/>
              </p:cNvSpPr>
              <p:nvPr/>
            </p:nvSpPr>
            <p:spPr bwMode="auto">
              <a:xfrm>
                <a:off x="-42" y="3448"/>
                <a:ext cx="5" cy="9"/>
              </a:xfrm>
              <a:custGeom>
                <a:avLst/>
                <a:gdLst>
                  <a:gd name="T0" fmla="*/ 1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3 h 4"/>
                  <a:gd name="T8" fmla="*/ 1 w 2"/>
                  <a:gd name="T9" fmla="*/ 3 h 4"/>
                  <a:gd name="T10" fmla="*/ 2 w 2"/>
                  <a:gd name="T11" fmla="*/ 0 h 4"/>
                  <a:gd name="T12" fmla="*/ 1 w 2"/>
                  <a:gd name="T13" fmla="*/ 2 h 4"/>
                  <a:gd name="T14" fmla="*/ 1 w 2"/>
                  <a:gd name="T15" fmla="*/ 2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0" name="Freeform 10116"/>
              <p:cNvSpPr>
                <a:spLocks/>
              </p:cNvSpPr>
              <p:nvPr/>
            </p:nvSpPr>
            <p:spPr bwMode="auto">
              <a:xfrm>
                <a:off x="-40" y="345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1" name="Freeform 10117"/>
              <p:cNvSpPr>
                <a:spLocks noEditPoints="1"/>
              </p:cNvSpPr>
              <p:nvPr/>
            </p:nvSpPr>
            <p:spPr bwMode="auto">
              <a:xfrm>
                <a:off x="-42" y="3448"/>
                <a:ext cx="104" cy="19"/>
              </a:xfrm>
              <a:custGeom>
                <a:avLst/>
                <a:gdLst>
                  <a:gd name="T0" fmla="*/ 0 w 44"/>
                  <a:gd name="T1" fmla="*/ 4 h 8"/>
                  <a:gd name="T2" fmla="*/ 0 w 44"/>
                  <a:gd name="T3" fmla="*/ 4 h 8"/>
                  <a:gd name="T4" fmla="*/ 0 w 44"/>
                  <a:gd name="T5" fmla="*/ 4 h 8"/>
                  <a:gd name="T6" fmla="*/ 1 w 44"/>
                  <a:gd name="T7" fmla="*/ 4 h 8"/>
                  <a:gd name="T8" fmla="*/ 0 w 44"/>
                  <a:gd name="T9" fmla="*/ 4 h 8"/>
                  <a:gd name="T10" fmla="*/ 3 w 44"/>
                  <a:gd name="T11" fmla="*/ 0 h 8"/>
                  <a:gd name="T12" fmla="*/ 2 w 44"/>
                  <a:gd name="T13" fmla="*/ 1 h 8"/>
                  <a:gd name="T14" fmla="*/ 3 w 44"/>
                  <a:gd name="T15" fmla="*/ 1 h 8"/>
                  <a:gd name="T16" fmla="*/ 3 w 44"/>
                  <a:gd name="T17" fmla="*/ 0 h 8"/>
                  <a:gd name="T18" fmla="*/ 3 w 44"/>
                  <a:gd name="T19" fmla="*/ 0 h 8"/>
                  <a:gd name="T20" fmla="*/ 42 w 44"/>
                  <a:gd name="T21" fmla="*/ 0 h 8"/>
                  <a:gd name="T22" fmla="*/ 39 w 44"/>
                  <a:gd name="T23" fmla="*/ 6 h 8"/>
                  <a:gd name="T24" fmla="*/ 41 w 44"/>
                  <a:gd name="T25" fmla="*/ 8 h 8"/>
                  <a:gd name="T26" fmla="*/ 44 w 44"/>
                  <a:gd name="T27" fmla="*/ 1 h 8"/>
                  <a:gd name="T28" fmla="*/ 42 w 4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4" h="8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2" y="0"/>
                    </a:moveTo>
                    <a:cubicBezTo>
                      <a:pt x="39" y="6"/>
                      <a:pt x="39" y="6"/>
                      <a:pt x="39" y="6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1"/>
                      <a:pt x="43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2" name="Freeform 10118"/>
              <p:cNvSpPr>
                <a:spLocks noEditPoints="1"/>
              </p:cNvSpPr>
              <p:nvPr/>
            </p:nvSpPr>
            <p:spPr bwMode="auto">
              <a:xfrm>
                <a:off x="-42" y="3450"/>
                <a:ext cx="7" cy="7"/>
              </a:xfrm>
              <a:custGeom>
                <a:avLst/>
                <a:gdLst>
                  <a:gd name="T0" fmla="*/ 1 w 3"/>
                  <a:gd name="T1" fmla="*/ 2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2 h 3"/>
                  <a:gd name="T8" fmla="*/ 1 w 3"/>
                  <a:gd name="T9" fmla="*/ 2 h 3"/>
                  <a:gd name="T10" fmla="*/ 2 w 3"/>
                  <a:gd name="T11" fmla="*/ 0 h 3"/>
                  <a:gd name="T12" fmla="*/ 1 w 3"/>
                  <a:gd name="T13" fmla="*/ 2 h 3"/>
                  <a:gd name="T14" fmla="*/ 1 w 3"/>
                  <a:gd name="T15" fmla="*/ 2 h 3"/>
                  <a:gd name="T16" fmla="*/ 3 w 3"/>
                  <a:gd name="T17" fmla="*/ 0 h 3"/>
                  <a:gd name="T18" fmla="*/ 2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1" y="2"/>
                      <a:pt x="1" y="2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3" name="Oval 10119"/>
              <p:cNvSpPr>
                <a:spLocks noChangeArrowheads="1"/>
              </p:cNvSpPr>
              <p:nvPr/>
            </p:nvSpPr>
            <p:spPr bwMode="auto">
              <a:xfrm>
                <a:off x="-40" y="345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4" name="Freeform 10120"/>
              <p:cNvSpPr>
                <a:spLocks noEditPoints="1"/>
              </p:cNvSpPr>
              <p:nvPr/>
            </p:nvSpPr>
            <p:spPr bwMode="auto">
              <a:xfrm>
                <a:off x="-40" y="3448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0 w 3"/>
                  <a:gd name="T5" fmla="*/ 5 h 5"/>
                  <a:gd name="T6" fmla="*/ 1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1 h 5"/>
                  <a:gd name="T14" fmla="*/ 2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5" name="Freeform 10121"/>
              <p:cNvSpPr>
                <a:spLocks noEditPoints="1"/>
              </p:cNvSpPr>
              <p:nvPr/>
            </p:nvSpPr>
            <p:spPr bwMode="auto">
              <a:xfrm>
                <a:off x="-40" y="3450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6" name="Freeform 10122"/>
              <p:cNvSpPr>
                <a:spLocks/>
              </p:cNvSpPr>
              <p:nvPr/>
            </p:nvSpPr>
            <p:spPr bwMode="auto">
              <a:xfrm>
                <a:off x="-40" y="3455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7" name="Freeform 10123"/>
              <p:cNvSpPr>
                <a:spLocks noEditPoints="1"/>
              </p:cNvSpPr>
              <p:nvPr/>
            </p:nvSpPr>
            <p:spPr bwMode="auto">
              <a:xfrm>
                <a:off x="-37" y="3450"/>
                <a:ext cx="9" cy="12"/>
              </a:xfrm>
              <a:custGeom>
                <a:avLst/>
                <a:gdLst>
                  <a:gd name="T0" fmla="*/ 0 w 4"/>
                  <a:gd name="T1" fmla="*/ 4 h 5"/>
                  <a:gd name="T2" fmla="*/ 0 w 4"/>
                  <a:gd name="T3" fmla="*/ 4 h 5"/>
                  <a:gd name="T4" fmla="*/ 2 w 4"/>
                  <a:gd name="T5" fmla="*/ 5 h 5"/>
                  <a:gd name="T6" fmla="*/ 2 w 4"/>
                  <a:gd name="T7" fmla="*/ 5 h 5"/>
                  <a:gd name="T8" fmla="*/ 0 w 4"/>
                  <a:gd name="T9" fmla="*/ 4 h 5"/>
                  <a:gd name="T10" fmla="*/ 2 w 4"/>
                  <a:gd name="T11" fmla="*/ 0 h 5"/>
                  <a:gd name="T12" fmla="*/ 2 w 4"/>
                  <a:gd name="T13" fmla="*/ 1 h 5"/>
                  <a:gd name="T14" fmla="*/ 4 w 4"/>
                  <a:gd name="T15" fmla="*/ 2 h 5"/>
                  <a:gd name="T16" fmla="*/ 4 w 4"/>
                  <a:gd name="T17" fmla="*/ 1 h 5"/>
                  <a:gd name="T18" fmla="*/ 2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8" name="Freeform 10124"/>
              <p:cNvSpPr>
                <a:spLocks noEditPoints="1"/>
              </p:cNvSpPr>
              <p:nvPr/>
            </p:nvSpPr>
            <p:spPr bwMode="auto">
              <a:xfrm>
                <a:off x="-37" y="3453"/>
                <a:ext cx="9" cy="9"/>
              </a:xfrm>
              <a:custGeom>
                <a:avLst/>
                <a:gdLst>
                  <a:gd name="T0" fmla="*/ 1 w 4"/>
                  <a:gd name="T1" fmla="*/ 2 h 4"/>
                  <a:gd name="T2" fmla="*/ 0 w 4"/>
                  <a:gd name="T3" fmla="*/ 3 h 4"/>
                  <a:gd name="T4" fmla="*/ 2 w 4"/>
                  <a:gd name="T5" fmla="*/ 4 h 4"/>
                  <a:gd name="T6" fmla="*/ 2 w 4"/>
                  <a:gd name="T7" fmla="*/ 3 h 4"/>
                  <a:gd name="T8" fmla="*/ 1 w 4"/>
                  <a:gd name="T9" fmla="*/ 2 h 4"/>
                  <a:gd name="T10" fmla="*/ 2 w 4"/>
                  <a:gd name="T11" fmla="*/ 0 h 4"/>
                  <a:gd name="T12" fmla="*/ 1 w 4"/>
                  <a:gd name="T13" fmla="*/ 2 h 4"/>
                  <a:gd name="T14" fmla="*/ 3 w 4"/>
                  <a:gd name="T15" fmla="*/ 3 h 4"/>
                  <a:gd name="T16" fmla="*/ 4 w 4"/>
                  <a:gd name="T17" fmla="*/ 1 h 4"/>
                  <a:gd name="T18" fmla="*/ 2 w 4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4">
                    <a:moveTo>
                      <a:pt x="1" y="2"/>
                    </a:moveTo>
                    <a:cubicBezTo>
                      <a:pt x="1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9" name="Freeform 10125"/>
              <p:cNvSpPr>
                <a:spLocks/>
              </p:cNvSpPr>
              <p:nvPr/>
            </p:nvSpPr>
            <p:spPr bwMode="auto">
              <a:xfrm>
                <a:off x="-35" y="3457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0" name="Freeform 10126"/>
              <p:cNvSpPr>
                <a:spLocks noEditPoints="1"/>
              </p:cNvSpPr>
              <p:nvPr/>
            </p:nvSpPr>
            <p:spPr bwMode="auto">
              <a:xfrm>
                <a:off x="-37" y="3453"/>
                <a:ext cx="40" cy="16"/>
              </a:xfrm>
              <a:custGeom>
                <a:avLst/>
                <a:gdLst>
                  <a:gd name="T0" fmla="*/ 0 w 17"/>
                  <a:gd name="T1" fmla="*/ 3 h 7"/>
                  <a:gd name="T2" fmla="*/ 0 w 17"/>
                  <a:gd name="T3" fmla="*/ 3 h 7"/>
                  <a:gd name="T4" fmla="*/ 0 w 17"/>
                  <a:gd name="T5" fmla="*/ 3 h 7"/>
                  <a:gd name="T6" fmla="*/ 0 w 17"/>
                  <a:gd name="T7" fmla="*/ 3 h 7"/>
                  <a:gd name="T8" fmla="*/ 0 w 17"/>
                  <a:gd name="T9" fmla="*/ 3 h 7"/>
                  <a:gd name="T10" fmla="*/ 12 w 17"/>
                  <a:gd name="T11" fmla="*/ 0 h 7"/>
                  <a:gd name="T12" fmla="*/ 10 w 17"/>
                  <a:gd name="T13" fmla="*/ 3 h 7"/>
                  <a:gd name="T14" fmla="*/ 14 w 17"/>
                  <a:gd name="T15" fmla="*/ 6 h 7"/>
                  <a:gd name="T16" fmla="*/ 16 w 17"/>
                  <a:gd name="T17" fmla="*/ 3 h 7"/>
                  <a:gd name="T18" fmla="*/ 14 w 17"/>
                  <a:gd name="T19" fmla="*/ 6 h 7"/>
                  <a:gd name="T20" fmla="*/ 15 w 17"/>
                  <a:gd name="T21" fmla="*/ 7 h 7"/>
                  <a:gd name="T22" fmla="*/ 17 w 17"/>
                  <a:gd name="T23" fmla="*/ 4 h 7"/>
                  <a:gd name="T24" fmla="*/ 17 w 17"/>
                  <a:gd name="T25" fmla="*/ 3 h 7"/>
                  <a:gd name="T26" fmla="*/ 12 w 17"/>
                  <a:gd name="T2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7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2" y="0"/>
                    </a:moveTo>
                    <a:cubicBezTo>
                      <a:pt x="11" y="1"/>
                      <a:pt x="10" y="2"/>
                      <a:pt x="10" y="3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5"/>
                      <a:pt x="16" y="4"/>
                      <a:pt x="16" y="3"/>
                    </a:cubicBezTo>
                    <a:cubicBezTo>
                      <a:pt x="16" y="4"/>
                      <a:pt x="15" y="5"/>
                      <a:pt x="14" y="6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6"/>
                      <a:pt x="16" y="5"/>
                      <a:pt x="17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5" y="2"/>
                      <a:pt x="14" y="1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1" name="Freeform 10127"/>
              <p:cNvSpPr>
                <a:spLocks noEditPoints="1"/>
              </p:cNvSpPr>
              <p:nvPr/>
            </p:nvSpPr>
            <p:spPr bwMode="auto">
              <a:xfrm>
                <a:off x="-37" y="3453"/>
                <a:ext cx="2" cy="7"/>
              </a:xfrm>
              <a:custGeom>
                <a:avLst/>
                <a:gdLst>
                  <a:gd name="T0" fmla="*/ 0 w 1"/>
                  <a:gd name="T1" fmla="*/ 2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2 h 3"/>
                  <a:gd name="T8" fmla="*/ 0 w 1"/>
                  <a:gd name="T9" fmla="*/ 2 h 3"/>
                  <a:gd name="T10" fmla="*/ 1 w 1"/>
                  <a:gd name="T11" fmla="*/ 0 h 3"/>
                  <a:gd name="T12" fmla="*/ 1 w 1"/>
                  <a:gd name="T13" fmla="*/ 1 h 3"/>
                  <a:gd name="T14" fmla="*/ 1 w 1"/>
                  <a:gd name="T15" fmla="*/ 1 h 3"/>
                  <a:gd name="T16" fmla="*/ 1 w 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2" name="Freeform 10128"/>
              <p:cNvSpPr>
                <a:spLocks/>
              </p:cNvSpPr>
              <p:nvPr/>
            </p:nvSpPr>
            <p:spPr bwMode="auto">
              <a:xfrm>
                <a:off x="-37" y="345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3" name="Freeform 10129"/>
              <p:cNvSpPr>
                <a:spLocks noEditPoints="1"/>
              </p:cNvSpPr>
              <p:nvPr/>
            </p:nvSpPr>
            <p:spPr bwMode="auto">
              <a:xfrm>
                <a:off x="29" y="3457"/>
                <a:ext cx="14" cy="17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1 w 6"/>
                  <a:gd name="T5" fmla="*/ 7 h 7"/>
                  <a:gd name="T6" fmla="*/ 2 w 6"/>
                  <a:gd name="T7" fmla="*/ 7 h 7"/>
                  <a:gd name="T8" fmla="*/ 4 w 6"/>
                  <a:gd name="T9" fmla="*/ 5 h 7"/>
                  <a:gd name="T10" fmla="*/ 1 w 6"/>
                  <a:gd name="T11" fmla="*/ 4 h 7"/>
                  <a:gd name="T12" fmla="*/ 4 w 6"/>
                  <a:gd name="T13" fmla="*/ 0 h 7"/>
                  <a:gd name="T14" fmla="*/ 1 w 6"/>
                  <a:gd name="T15" fmla="*/ 4 h 7"/>
                  <a:gd name="T16" fmla="*/ 4 w 6"/>
                  <a:gd name="T17" fmla="*/ 5 h 7"/>
                  <a:gd name="T18" fmla="*/ 5 w 6"/>
                  <a:gd name="T19" fmla="*/ 4 h 7"/>
                  <a:gd name="T20" fmla="*/ 3 w 6"/>
                  <a:gd name="T21" fmla="*/ 2 h 7"/>
                  <a:gd name="T22" fmla="*/ 3 w 6"/>
                  <a:gd name="T23" fmla="*/ 2 h 7"/>
                  <a:gd name="T24" fmla="*/ 5 w 6"/>
                  <a:gd name="T25" fmla="*/ 3 h 7"/>
                  <a:gd name="T26" fmla="*/ 6 w 6"/>
                  <a:gd name="T27" fmla="*/ 1 h 7"/>
                  <a:gd name="T28" fmla="*/ 4 w 6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3" y="4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3" y="3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6" y="2"/>
                      <a:pt x="6" y="1"/>
                    </a:cubicBezTo>
                    <a:cubicBezTo>
                      <a:pt x="5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4" name="Freeform 10130"/>
              <p:cNvSpPr>
                <a:spLocks noEditPoints="1"/>
              </p:cNvSpPr>
              <p:nvPr/>
            </p:nvSpPr>
            <p:spPr bwMode="auto">
              <a:xfrm>
                <a:off x="31" y="3462"/>
                <a:ext cx="9" cy="7"/>
              </a:xfrm>
              <a:custGeom>
                <a:avLst/>
                <a:gdLst>
                  <a:gd name="T0" fmla="*/ 0 w 4"/>
                  <a:gd name="T1" fmla="*/ 2 h 3"/>
                  <a:gd name="T2" fmla="*/ 0 w 4"/>
                  <a:gd name="T3" fmla="*/ 2 h 3"/>
                  <a:gd name="T4" fmla="*/ 3 w 4"/>
                  <a:gd name="T5" fmla="*/ 3 h 3"/>
                  <a:gd name="T6" fmla="*/ 3 w 4"/>
                  <a:gd name="T7" fmla="*/ 3 h 3"/>
                  <a:gd name="T8" fmla="*/ 0 w 4"/>
                  <a:gd name="T9" fmla="*/ 2 h 3"/>
                  <a:gd name="T10" fmla="*/ 2 w 4"/>
                  <a:gd name="T11" fmla="*/ 0 h 3"/>
                  <a:gd name="T12" fmla="*/ 4 w 4"/>
                  <a:gd name="T13" fmla="*/ 2 h 3"/>
                  <a:gd name="T14" fmla="*/ 4 w 4"/>
                  <a:gd name="T15" fmla="*/ 1 h 3"/>
                  <a:gd name="T16" fmla="*/ 2 w 4"/>
                  <a:gd name="T17" fmla="*/ 0 h 3"/>
                  <a:gd name="T18" fmla="*/ 2 w 4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5" name="Freeform 10131"/>
              <p:cNvSpPr>
                <a:spLocks noEditPoints="1"/>
              </p:cNvSpPr>
              <p:nvPr/>
            </p:nvSpPr>
            <p:spPr bwMode="auto">
              <a:xfrm>
                <a:off x="-21" y="3460"/>
                <a:ext cx="17" cy="16"/>
              </a:xfrm>
              <a:custGeom>
                <a:avLst/>
                <a:gdLst>
                  <a:gd name="T0" fmla="*/ 0 w 7"/>
                  <a:gd name="T1" fmla="*/ 4 h 7"/>
                  <a:gd name="T2" fmla="*/ 0 w 7"/>
                  <a:gd name="T3" fmla="*/ 5 h 7"/>
                  <a:gd name="T4" fmla="*/ 5 w 7"/>
                  <a:gd name="T5" fmla="*/ 7 h 7"/>
                  <a:gd name="T6" fmla="*/ 5 w 7"/>
                  <a:gd name="T7" fmla="*/ 7 h 7"/>
                  <a:gd name="T8" fmla="*/ 0 w 7"/>
                  <a:gd name="T9" fmla="*/ 4 h 7"/>
                  <a:gd name="T10" fmla="*/ 3 w 7"/>
                  <a:gd name="T11" fmla="*/ 0 h 7"/>
                  <a:gd name="T12" fmla="*/ 2 w 7"/>
                  <a:gd name="T13" fmla="*/ 1 h 7"/>
                  <a:gd name="T14" fmla="*/ 7 w 7"/>
                  <a:gd name="T15" fmla="*/ 4 h 7"/>
                  <a:gd name="T16" fmla="*/ 7 w 7"/>
                  <a:gd name="T17" fmla="*/ 3 h 7"/>
                  <a:gd name="T18" fmla="*/ 3 w 7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3" y="6"/>
                      <a:pt x="2" y="5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6" y="2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6" name="Freeform 10132"/>
              <p:cNvSpPr>
                <a:spLocks noEditPoints="1"/>
              </p:cNvSpPr>
              <p:nvPr/>
            </p:nvSpPr>
            <p:spPr bwMode="auto">
              <a:xfrm>
                <a:off x="-21" y="3462"/>
                <a:ext cx="17" cy="14"/>
              </a:xfrm>
              <a:custGeom>
                <a:avLst/>
                <a:gdLst>
                  <a:gd name="T0" fmla="*/ 1 w 7"/>
                  <a:gd name="T1" fmla="*/ 2 h 6"/>
                  <a:gd name="T2" fmla="*/ 0 w 7"/>
                  <a:gd name="T3" fmla="*/ 3 h 6"/>
                  <a:gd name="T4" fmla="*/ 5 w 7"/>
                  <a:gd name="T5" fmla="*/ 6 h 6"/>
                  <a:gd name="T6" fmla="*/ 6 w 7"/>
                  <a:gd name="T7" fmla="*/ 5 h 6"/>
                  <a:gd name="T8" fmla="*/ 1 w 7"/>
                  <a:gd name="T9" fmla="*/ 2 h 6"/>
                  <a:gd name="T10" fmla="*/ 2 w 7"/>
                  <a:gd name="T11" fmla="*/ 0 h 6"/>
                  <a:gd name="T12" fmla="*/ 1 w 7"/>
                  <a:gd name="T13" fmla="*/ 2 h 6"/>
                  <a:gd name="T14" fmla="*/ 6 w 7"/>
                  <a:gd name="T15" fmla="*/ 4 h 6"/>
                  <a:gd name="T16" fmla="*/ 7 w 7"/>
                  <a:gd name="T17" fmla="*/ 3 h 6"/>
                  <a:gd name="T18" fmla="*/ 2 w 7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6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4" y="4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3" y="3"/>
                      <a:pt x="4" y="4"/>
                      <a:pt x="6" y="4"/>
                    </a:cubicBezTo>
                    <a:cubicBezTo>
                      <a:pt x="6" y="4"/>
                      <a:pt x="6" y="3"/>
                      <a:pt x="7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7" name="Freeform 10133"/>
              <p:cNvSpPr>
                <a:spLocks/>
              </p:cNvSpPr>
              <p:nvPr/>
            </p:nvSpPr>
            <p:spPr bwMode="auto">
              <a:xfrm>
                <a:off x="-19" y="346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2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8" name="Freeform 10134"/>
              <p:cNvSpPr>
                <a:spLocks noEditPoints="1"/>
              </p:cNvSpPr>
              <p:nvPr/>
            </p:nvSpPr>
            <p:spPr bwMode="auto">
              <a:xfrm>
                <a:off x="3" y="3462"/>
                <a:ext cx="52" cy="19"/>
              </a:xfrm>
              <a:custGeom>
                <a:avLst/>
                <a:gdLst>
                  <a:gd name="T0" fmla="*/ 17 w 22"/>
                  <a:gd name="T1" fmla="*/ 4 h 8"/>
                  <a:gd name="T2" fmla="*/ 16 w 22"/>
                  <a:gd name="T3" fmla="*/ 7 h 8"/>
                  <a:gd name="T4" fmla="*/ 19 w 22"/>
                  <a:gd name="T5" fmla="*/ 8 h 8"/>
                  <a:gd name="T6" fmla="*/ 20 w 22"/>
                  <a:gd name="T7" fmla="*/ 6 h 8"/>
                  <a:gd name="T8" fmla="*/ 17 w 22"/>
                  <a:gd name="T9" fmla="*/ 4 h 8"/>
                  <a:gd name="T10" fmla="*/ 18 w 22"/>
                  <a:gd name="T11" fmla="*/ 3 h 8"/>
                  <a:gd name="T12" fmla="*/ 17 w 22"/>
                  <a:gd name="T13" fmla="*/ 4 h 8"/>
                  <a:gd name="T14" fmla="*/ 20 w 22"/>
                  <a:gd name="T15" fmla="*/ 6 h 8"/>
                  <a:gd name="T16" fmla="*/ 21 w 22"/>
                  <a:gd name="T17" fmla="*/ 5 h 8"/>
                  <a:gd name="T18" fmla="*/ 18 w 22"/>
                  <a:gd name="T19" fmla="*/ 3 h 8"/>
                  <a:gd name="T20" fmla="*/ 19 w 22"/>
                  <a:gd name="T21" fmla="*/ 1 h 8"/>
                  <a:gd name="T22" fmla="*/ 19 w 22"/>
                  <a:gd name="T23" fmla="*/ 1 h 8"/>
                  <a:gd name="T24" fmla="*/ 18 w 22"/>
                  <a:gd name="T25" fmla="*/ 3 h 8"/>
                  <a:gd name="T26" fmla="*/ 21 w 22"/>
                  <a:gd name="T27" fmla="*/ 4 h 8"/>
                  <a:gd name="T28" fmla="*/ 21 w 22"/>
                  <a:gd name="T29" fmla="*/ 4 h 8"/>
                  <a:gd name="T30" fmla="*/ 21 w 22"/>
                  <a:gd name="T31" fmla="*/ 3 h 8"/>
                  <a:gd name="T32" fmla="*/ 22 w 22"/>
                  <a:gd name="T33" fmla="*/ 2 h 8"/>
                  <a:gd name="T34" fmla="*/ 19 w 22"/>
                  <a:gd name="T35" fmla="*/ 1 h 8"/>
                  <a:gd name="T36" fmla="*/ 19 w 22"/>
                  <a:gd name="T37" fmla="*/ 1 h 8"/>
                  <a:gd name="T38" fmla="*/ 2 w 22"/>
                  <a:gd name="T39" fmla="*/ 0 h 8"/>
                  <a:gd name="T40" fmla="*/ 0 w 22"/>
                  <a:gd name="T41" fmla="*/ 4 h 8"/>
                  <a:gd name="T42" fmla="*/ 4 w 22"/>
                  <a:gd name="T43" fmla="*/ 6 h 8"/>
                  <a:gd name="T44" fmla="*/ 6 w 22"/>
                  <a:gd name="T45" fmla="*/ 2 h 8"/>
                  <a:gd name="T46" fmla="*/ 2 w 22"/>
                  <a:gd name="T4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2" h="8">
                    <a:moveTo>
                      <a:pt x="17" y="4"/>
                    </a:moveTo>
                    <a:cubicBezTo>
                      <a:pt x="17" y="5"/>
                      <a:pt x="17" y="6"/>
                      <a:pt x="16" y="7"/>
                    </a:cubicBezTo>
                    <a:cubicBezTo>
                      <a:pt x="17" y="7"/>
                      <a:pt x="18" y="8"/>
                      <a:pt x="19" y="8"/>
                    </a:cubicBezTo>
                    <a:cubicBezTo>
                      <a:pt x="19" y="7"/>
                      <a:pt x="20" y="7"/>
                      <a:pt x="20" y="6"/>
                    </a:cubicBezTo>
                    <a:cubicBezTo>
                      <a:pt x="19" y="5"/>
                      <a:pt x="18" y="5"/>
                      <a:pt x="17" y="4"/>
                    </a:cubicBezTo>
                    <a:moveTo>
                      <a:pt x="18" y="3"/>
                    </a:moveTo>
                    <a:cubicBezTo>
                      <a:pt x="18" y="3"/>
                      <a:pt x="18" y="4"/>
                      <a:pt x="17" y="4"/>
                    </a:cubicBezTo>
                    <a:cubicBezTo>
                      <a:pt x="18" y="5"/>
                      <a:pt x="19" y="5"/>
                      <a:pt x="20" y="6"/>
                    </a:cubicBezTo>
                    <a:cubicBezTo>
                      <a:pt x="20" y="5"/>
                      <a:pt x="20" y="5"/>
                      <a:pt x="21" y="5"/>
                    </a:cubicBezTo>
                    <a:cubicBezTo>
                      <a:pt x="20" y="4"/>
                      <a:pt x="19" y="3"/>
                      <a:pt x="18" y="3"/>
                    </a:cubicBezTo>
                    <a:moveTo>
                      <a:pt x="19" y="1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2"/>
                      <a:pt x="18" y="3"/>
                    </a:cubicBezTo>
                    <a:cubicBezTo>
                      <a:pt x="19" y="3"/>
                      <a:pt x="20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4"/>
                      <a:pt x="21" y="4"/>
                      <a:pt x="21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1" y="2"/>
                      <a:pt x="20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0" y="4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9" name="Freeform 10135"/>
              <p:cNvSpPr>
                <a:spLocks noEditPoints="1"/>
              </p:cNvSpPr>
              <p:nvPr/>
            </p:nvSpPr>
            <p:spPr bwMode="auto">
              <a:xfrm>
                <a:off x="43" y="3469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1 h 3"/>
                  <a:gd name="T4" fmla="*/ 3 w 4"/>
                  <a:gd name="T5" fmla="*/ 3 h 3"/>
                  <a:gd name="T6" fmla="*/ 3 w 4"/>
                  <a:gd name="T7" fmla="*/ 3 h 3"/>
                  <a:gd name="T8" fmla="*/ 0 w 4"/>
                  <a:gd name="T9" fmla="*/ 1 h 3"/>
                  <a:gd name="T10" fmla="*/ 1 w 4"/>
                  <a:gd name="T11" fmla="*/ 0 h 3"/>
                  <a:gd name="T12" fmla="*/ 1 w 4"/>
                  <a:gd name="T13" fmla="*/ 0 h 3"/>
                  <a:gd name="T14" fmla="*/ 4 w 4"/>
                  <a:gd name="T15" fmla="*/ 2 h 3"/>
                  <a:gd name="T16" fmla="*/ 4 w 4"/>
                  <a:gd name="T17" fmla="*/ 1 h 3"/>
                  <a:gd name="T18" fmla="*/ 4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0" name="Freeform 10136"/>
              <p:cNvSpPr>
                <a:spLocks noEditPoints="1"/>
              </p:cNvSpPr>
              <p:nvPr/>
            </p:nvSpPr>
            <p:spPr bwMode="auto">
              <a:xfrm>
                <a:off x="-9" y="3469"/>
                <a:ext cx="7" cy="10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3 h 4"/>
                  <a:gd name="T4" fmla="*/ 0 w 3"/>
                  <a:gd name="T5" fmla="*/ 4 h 4"/>
                  <a:gd name="T6" fmla="*/ 1 w 3"/>
                  <a:gd name="T7" fmla="*/ 3 h 4"/>
                  <a:gd name="T8" fmla="*/ 0 w 3"/>
                  <a:gd name="T9" fmla="*/ 3 h 4"/>
                  <a:gd name="T10" fmla="*/ 2 w 3"/>
                  <a:gd name="T11" fmla="*/ 0 h 4"/>
                  <a:gd name="T12" fmla="*/ 2 w 3"/>
                  <a:gd name="T13" fmla="*/ 0 h 4"/>
                  <a:gd name="T14" fmla="*/ 2 w 3"/>
                  <a:gd name="T15" fmla="*/ 0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1" name="Freeform 10137"/>
              <p:cNvSpPr>
                <a:spLocks noEditPoints="1"/>
              </p:cNvSpPr>
              <p:nvPr/>
            </p:nvSpPr>
            <p:spPr bwMode="auto">
              <a:xfrm>
                <a:off x="-9" y="3469"/>
                <a:ext cx="5" cy="7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2" name="Oval 10138"/>
              <p:cNvSpPr>
                <a:spLocks noChangeArrowheads="1"/>
              </p:cNvSpPr>
              <p:nvPr/>
            </p:nvSpPr>
            <p:spPr bwMode="auto">
              <a:xfrm>
                <a:off x="-7" y="347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3" name="Freeform 10139"/>
              <p:cNvSpPr>
                <a:spLocks noEditPoints="1"/>
              </p:cNvSpPr>
              <p:nvPr/>
            </p:nvSpPr>
            <p:spPr bwMode="auto">
              <a:xfrm>
                <a:off x="-281" y="3472"/>
                <a:ext cx="270" cy="446"/>
              </a:xfrm>
              <a:custGeom>
                <a:avLst/>
                <a:gdLst>
                  <a:gd name="T0" fmla="*/ 5 w 114"/>
                  <a:gd name="T1" fmla="*/ 187 h 189"/>
                  <a:gd name="T2" fmla="*/ 7 w 114"/>
                  <a:gd name="T3" fmla="*/ 183 h 189"/>
                  <a:gd name="T4" fmla="*/ 11 w 114"/>
                  <a:gd name="T5" fmla="*/ 175 h 189"/>
                  <a:gd name="T6" fmla="*/ 16 w 114"/>
                  <a:gd name="T7" fmla="*/ 167 h 189"/>
                  <a:gd name="T8" fmla="*/ 13 w 114"/>
                  <a:gd name="T9" fmla="*/ 165 h 189"/>
                  <a:gd name="T10" fmla="*/ 14 w 114"/>
                  <a:gd name="T11" fmla="*/ 162 h 189"/>
                  <a:gd name="T12" fmla="*/ 17 w 114"/>
                  <a:gd name="T13" fmla="*/ 164 h 189"/>
                  <a:gd name="T14" fmla="*/ 18 w 114"/>
                  <a:gd name="T15" fmla="*/ 163 h 189"/>
                  <a:gd name="T16" fmla="*/ 15 w 114"/>
                  <a:gd name="T17" fmla="*/ 161 h 189"/>
                  <a:gd name="T18" fmla="*/ 15 w 114"/>
                  <a:gd name="T19" fmla="*/ 161 h 189"/>
                  <a:gd name="T20" fmla="*/ 17 w 114"/>
                  <a:gd name="T21" fmla="*/ 158 h 189"/>
                  <a:gd name="T22" fmla="*/ 20 w 114"/>
                  <a:gd name="T23" fmla="*/ 155 h 189"/>
                  <a:gd name="T24" fmla="*/ 19 w 114"/>
                  <a:gd name="T25" fmla="*/ 154 h 189"/>
                  <a:gd name="T26" fmla="*/ 21 w 114"/>
                  <a:gd name="T27" fmla="*/ 154 h 189"/>
                  <a:gd name="T28" fmla="*/ 20 w 114"/>
                  <a:gd name="T29" fmla="*/ 154 h 189"/>
                  <a:gd name="T30" fmla="*/ 24 w 114"/>
                  <a:gd name="T31" fmla="*/ 154 h 189"/>
                  <a:gd name="T32" fmla="*/ 21 w 114"/>
                  <a:gd name="T33" fmla="*/ 152 h 189"/>
                  <a:gd name="T34" fmla="*/ 22 w 114"/>
                  <a:gd name="T35" fmla="*/ 150 h 189"/>
                  <a:gd name="T36" fmla="*/ 23 w 114"/>
                  <a:gd name="T37" fmla="*/ 150 h 189"/>
                  <a:gd name="T38" fmla="*/ 22 w 114"/>
                  <a:gd name="T39" fmla="*/ 150 h 189"/>
                  <a:gd name="T40" fmla="*/ 28 w 114"/>
                  <a:gd name="T41" fmla="*/ 147 h 189"/>
                  <a:gd name="T42" fmla="*/ 25 w 114"/>
                  <a:gd name="T43" fmla="*/ 145 h 189"/>
                  <a:gd name="T44" fmla="*/ 29 w 114"/>
                  <a:gd name="T45" fmla="*/ 139 h 189"/>
                  <a:gd name="T46" fmla="*/ 27 w 114"/>
                  <a:gd name="T47" fmla="*/ 140 h 189"/>
                  <a:gd name="T48" fmla="*/ 28 w 114"/>
                  <a:gd name="T49" fmla="*/ 139 h 189"/>
                  <a:gd name="T50" fmla="*/ 35 w 114"/>
                  <a:gd name="T51" fmla="*/ 136 h 189"/>
                  <a:gd name="T52" fmla="*/ 31 w 114"/>
                  <a:gd name="T53" fmla="*/ 134 h 189"/>
                  <a:gd name="T54" fmla="*/ 39 w 114"/>
                  <a:gd name="T55" fmla="*/ 129 h 189"/>
                  <a:gd name="T56" fmla="*/ 41 w 114"/>
                  <a:gd name="T57" fmla="*/ 125 h 189"/>
                  <a:gd name="T58" fmla="*/ 45 w 114"/>
                  <a:gd name="T59" fmla="*/ 110 h 189"/>
                  <a:gd name="T60" fmla="*/ 60 w 114"/>
                  <a:gd name="T61" fmla="*/ 83 h 189"/>
                  <a:gd name="T62" fmla="*/ 61 w 114"/>
                  <a:gd name="T63" fmla="*/ 81 h 189"/>
                  <a:gd name="T64" fmla="*/ 68 w 114"/>
                  <a:gd name="T65" fmla="*/ 79 h 189"/>
                  <a:gd name="T66" fmla="*/ 72 w 114"/>
                  <a:gd name="T67" fmla="*/ 73 h 189"/>
                  <a:gd name="T68" fmla="*/ 69 w 114"/>
                  <a:gd name="T69" fmla="*/ 67 h 189"/>
                  <a:gd name="T70" fmla="*/ 71 w 114"/>
                  <a:gd name="T71" fmla="*/ 64 h 189"/>
                  <a:gd name="T72" fmla="*/ 71 w 114"/>
                  <a:gd name="T73" fmla="*/ 63 h 189"/>
                  <a:gd name="T74" fmla="*/ 75 w 114"/>
                  <a:gd name="T75" fmla="*/ 57 h 189"/>
                  <a:gd name="T76" fmla="*/ 76 w 114"/>
                  <a:gd name="T77" fmla="*/ 56 h 189"/>
                  <a:gd name="T78" fmla="*/ 78 w 114"/>
                  <a:gd name="T79" fmla="*/ 54 h 189"/>
                  <a:gd name="T80" fmla="*/ 78 w 114"/>
                  <a:gd name="T81" fmla="*/ 54 h 189"/>
                  <a:gd name="T82" fmla="*/ 77 w 114"/>
                  <a:gd name="T83" fmla="*/ 54 h 189"/>
                  <a:gd name="T84" fmla="*/ 78 w 114"/>
                  <a:gd name="T85" fmla="*/ 54 h 189"/>
                  <a:gd name="T86" fmla="*/ 88 w 114"/>
                  <a:gd name="T87" fmla="*/ 45 h 189"/>
                  <a:gd name="T88" fmla="*/ 87 w 114"/>
                  <a:gd name="T89" fmla="*/ 39 h 189"/>
                  <a:gd name="T90" fmla="*/ 91 w 114"/>
                  <a:gd name="T91" fmla="*/ 40 h 189"/>
                  <a:gd name="T92" fmla="*/ 94 w 114"/>
                  <a:gd name="T93" fmla="*/ 36 h 189"/>
                  <a:gd name="T94" fmla="*/ 91 w 114"/>
                  <a:gd name="T95" fmla="*/ 32 h 189"/>
                  <a:gd name="T96" fmla="*/ 94 w 114"/>
                  <a:gd name="T97" fmla="*/ 28 h 189"/>
                  <a:gd name="T98" fmla="*/ 94 w 114"/>
                  <a:gd name="T99" fmla="*/ 28 h 189"/>
                  <a:gd name="T100" fmla="*/ 103 w 114"/>
                  <a:gd name="T101" fmla="*/ 21 h 189"/>
                  <a:gd name="T102" fmla="*/ 101 w 114"/>
                  <a:gd name="T103" fmla="*/ 24 h 189"/>
                  <a:gd name="T104" fmla="*/ 103 w 114"/>
                  <a:gd name="T105" fmla="*/ 21 h 189"/>
                  <a:gd name="T106" fmla="*/ 103 w 114"/>
                  <a:gd name="T107" fmla="*/ 20 h 189"/>
                  <a:gd name="T108" fmla="*/ 108 w 114"/>
                  <a:gd name="T109" fmla="*/ 12 h 189"/>
                  <a:gd name="T110" fmla="*/ 114 w 114"/>
                  <a:gd name="T111" fmla="*/ 3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4" h="189">
                    <a:moveTo>
                      <a:pt x="1" y="185"/>
                    </a:moveTo>
                    <a:cubicBezTo>
                      <a:pt x="1" y="186"/>
                      <a:pt x="0" y="187"/>
                      <a:pt x="0" y="187"/>
                    </a:cubicBezTo>
                    <a:cubicBezTo>
                      <a:pt x="0" y="188"/>
                      <a:pt x="1" y="189"/>
                      <a:pt x="1" y="189"/>
                    </a:cubicBezTo>
                    <a:cubicBezTo>
                      <a:pt x="1" y="189"/>
                      <a:pt x="1" y="189"/>
                      <a:pt x="1" y="189"/>
                    </a:cubicBezTo>
                    <a:cubicBezTo>
                      <a:pt x="2" y="189"/>
                      <a:pt x="2" y="189"/>
                      <a:pt x="2" y="189"/>
                    </a:cubicBezTo>
                    <a:cubicBezTo>
                      <a:pt x="3" y="189"/>
                      <a:pt x="4" y="188"/>
                      <a:pt x="5" y="187"/>
                    </a:cubicBezTo>
                    <a:cubicBezTo>
                      <a:pt x="1" y="185"/>
                      <a:pt x="1" y="185"/>
                      <a:pt x="1" y="185"/>
                    </a:cubicBezTo>
                    <a:moveTo>
                      <a:pt x="4" y="181"/>
                    </a:moveTo>
                    <a:cubicBezTo>
                      <a:pt x="4" y="182"/>
                      <a:pt x="3" y="182"/>
                      <a:pt x="3" y="183"/>
                    </a:cubicBezTo>
                    <a:cubicBezTo>
                      <a:pt x="6" y="184"/>
                      <a:pt x="6" y="184"/>
                      <a:pt x="6" y="184"/>
                    </a:cubicBezTo>
                    <a:cubicBezTo>
                      <a:pt x="6" y="184"/>
                      <a:pt x="6" y="184"/>
                      <a:pt x="6" y="184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6" y="182"/>
                      <a:pt x="5" y="182"/>
                      <a:pt x="4" y="181"/>
                    </a:cubicBezTo>
                    <a:moveTo>
                      <a:pt x="9" y="174"/>
                    </a:moveTo>
                    <a:cubicBezTo>
                      <a:pt x="8" y="175"/>
                      <a:pt x="7" y="176"/>
                      <a:pt x="7" y="177"/>
                    </a:cubicBezTo>
                    <a:cubicBezTo>
                      <a:pt x="6" y="177"/>
                      <a:pt x="6" y="178"/>
                      <a:pt x="6" y="179"/>
                    </a:cubicBezTo>
                    <a:cubicBezTo>
                      <a:pt x="8" y="180"/>
                      <a:pt x="8" y="180"/>
                      <a:pt x="8" y="180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9" y="174"/>
                      <a:pt x="9" y="174"/>
                      <a:pt x="9" y="174"/>
                    </a:cubicBezTo>
                    <a:moveTo>
                      <a:pt x="14" y="165"/>
                    </a:moveTo>
                    <a:cubicBezTo>
                      <a:pt x="14" y="165"/>
                      <a:pt x="14" y="166"/>
                      <a:pt x="14" y="166"/>
                    </a:cubicBezTo>
                    <a:cubicBezTo>
                      <a:pt x="14" y="166"/>
                      <a:pt x="15" y="167"/>
                      <a:pt x="16" y="167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4" y="165"/>
                      <a:pt x="14" y="165"/>
                      <a:pt x="14" y="165"/>
                    </a:cubicBezTo>
                    <a:moveTo>
                      <a:pt x="13" y="165"/>
                    </a:move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moveTo>
                      <a:pt x="15" y="163"/>
                    </a:moveTo>
                    <a:cubicBezTo>
                      <a:pt x="15" y="163"/>
                      <a:pt x="15" y="163"/>
                      <a:pt x="15" y="163"/>
                    </a:cubicBezTo>
                    <a:cubicBezTo>
                      <a:pt x="16" y="163"/>
                      <a:pt x="16" y="163"/>
                      <a:pt x="17" y="164"/>
                    </a:cubicBezTo>
                    <a:cubicBezTo>
                      <a:pt x="16" y="163"/>
                      <a:pt x="16" y="163"/>
                      <a:pt x="15" y="163"/>
                    </a:cubicBezTo>
                    <a:moveTo>
                      <a:pt x="15" y="162"/>
                    </a:moveTo>
                    <a:cubicBezTo>
                      <a:pt x="15" y="162"/>
                      <a:pt x="15" y="162"/>
                      <a:pt x="14" y="162"/>
                    </a:cubicBezTo>
                    <a:cubicBezTo>
                      <a:pt x="15" y="162"/>
                      <a:pt x="15" y="162"/>
                      <a:pt x="15" y="163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moveTo>
                      <a:pt x="16" y="162"/>
                    </a:moveTo>
                    <a:cubicBezTo>
                      <a:pt x="16" y="162"/>
                      <a:pt x="16" y="162"/>
                      <a:pt x="15" y="163"/>
                    </a:cubicBezTo>
                    <a:cubicBezTo>
                      <a:pt x="16" y="163"/>
                      <a:pt x="17" y="164"/>
                      <a:pt x="17" y="164"/>
                    </a:cubicBezTo>
                    <a:cubicBezTo>
                      <a:pt x="17" y="164"/>
                      <a:pt x="17" y="164"/>
                      <a:pt x="18" y="164"/>
                    </a:cubicBezTo>
                    <a:cubicBezTo>
                      <a:pt x="18" y="164"/>
                      <a:pt x="18" y="163"/>
                      <a:pt x="18" y="163"/>
                    </a:cubicBezTo>
                    <a:cubicBezTo>
                      <a:pt x="18" y="163"/>
                      <a:pt x="17" y="162"/>
                      <a:pt x="16" y="162"/>
                    </a:cubicBezTo>
                    <a:moveTo>
                      <a:pt x="16" y="161"/>
                    </a:moveTo>
                    <a:cubicBezTo>
                      <a:pt x="16" y="161"/>
                      <a:pt x="16" y="162"/>
                      <a:pt x="16" y="162"/>
                    </a:cubicBezTo>
                    <a:cubicBezTo>
                      <a:pt x="17" y="162"/>
                      <a:pt x="18" y="163"/>
                      <a:pt x="18" y="163"/>
                    </a:cubicBezTo>
                    <a:cubicBezTo>
                      <a:pt x="19" y="163"/>
                      <a:pt x="19" y="163"/>
                      <a:pt x="19" y="163"/>
                    </a:cubicBezTo>
                    <a:cubicBezTo>
                      <a:pt x="18" y="162"/>
                      <a:pt x="17" y="162"/>
                      <a:pt x="16" y="161"/>
                    </a:cubicBezTo>
                    <a:moveTo>
                      <a:pt x="15" y="161"/>
                    </a:move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1"/>
                    </a:cubicBezTo>
                    <a:cubicBezTo>
                      <a:pt x="15" y="161"/>
                      <a:pt x="15" y="161"/>
                      <a:pt x="15" y="161"/>
                    </a:cubicBezTo>
                    <a:moveTo>
                      <a:pt x="15" y="161"/>
                    </a:moveTo>
                    <a:cubicBezTo>
                      <a:pt x="15" y="161"/>
                      <a:pt x="15" y="161"/>
                      <a:pt x="15" y="161"/>
                    </a:cubicBezTo>
                    <a:cubicBezTo>
                      <a:pt x="15" y="161"/>
                      <a:pt x="15" y="161"/>
                      <a:pt x="15" y="161"/>
                    </a:cubicBezTo>
                    <a:cubicBezTo>
                      <a:pt x="15" y="161"/>
                      <a:pt x="15" y="161"/>
                      <a:pt x="16" y="161"/>
                    </a:cubicBezTo>
                    <a:cubicBezTo>
                      <a:pt x="16" y="161"/>
                      <a:pt x="15" y="161"/>
                      <a:pt x="15" y="161"/>
                    </a:cubicBezTo>
                    <a:moveTo>
                      <a:pt x="18" y="158"/>
                    </a:moveTo>
                    <a:cubicBezTo>
                      <a:pt x="18" y="159"/>
                      <a:pt x="17" y="160"/>
                      <a:pt x="16" y="161"/>
                    </a:cubicBezTo>
                    <a:cubicBezTo>
                      <a:pt x="17" y="162"/>
                      <a:pt x="18" y="162"/>
                      <a:pt x="19" y="163"/>
                    </a:cubicBezTo>
                    <a:cubicBezTo>
                      <a:pt x="19" y="162"/>
                      <a:pt x="20" y="161"/>
                      <a:pt x="21" y="160"/>
                    </a:cubicBezTo>
                    <a:cubicBezTo>
                      <a:pt x="20" y="159"/>
                      <a:pt x="19" y="159"/>
                      <a:pt x="18" y="158"/>
                    </a:cubicBezTo>
                    <a:moveTo>
                      <a:pt x="17" y="158"/>
                    </a:moveTo>
                    <a:cubicBezTo>
                      <a:pt x="17" y="159"/>
                      <a:pt x="16" y="160"/>
                      <a:pt x="15" y="161"/>
                    </a:cubicBezTo>
                    <a:cubicBezTo>
                      <a:pt x="15" y="161"/>
                      <a:pt x="16" y="161"/>
                      <a:pt x="16" y="161"/>
                    </a:cubicBezTo>
                    <a:cubicBezTo>
                      <a:pt x="16" y="160"/>
                      <a:pt x="17" y="159"/>
                      <a:pt x="17" y="158"/>
                    </a:cubicBezTo>
                    <a:cubicBezTo>
                      <a:pt x="17" y="158"/>
                      <a:pt x="17" y="158"/>
                      <a:pt x="17" y="158"/>
                    </a:cubicBezTo>
                    <a:moveTo>
                      <a:pt x="20" y="155"/>
                    </a:moveTo>
                    <a:cubicBezTo>
                      <a:pt x="20" y="155"/>
                      <a:pt x="20" y="155"/>
                      <a:pt x="20" y="155"/>
                    </a:cubicBezTo>
                    <a:cubicBezTo>
                      <a:pt x="20" y="155"/>
                      <a:pt x="20" y="156"/>
                      <a:pt x="20" y="156"/>
                    </a:cubicBezTo>
                    <a:cubicBezTo>
                      <a:pt x="19" y="156"/>
                      <a:pt x="19" y="156"/>
                      <a:pt x="19" y="156"/>
                    </a:cubicBezTo>
                    <a:cubicBezTo>
                      <a:pt x="20" y="157"/>
                      <a:pt x="21" y="157"/>
                      <a:pt x="22" y="158"/>
                    </a:cubicBezTo>
                    <a:cubicBezTo>
                      <a:pt x="22" y="157"/>
                      <a:pt x="22" y="157"/>
                      <a:pt x="22" y="156"/>
                    </a:cubicBezTo>
                    <a:cubicBezTo>
                      <a:pt x="22" y="156"/>
                      <a:pt x="21" y="155"/>
                      <a:pt x="20" y="155"/>
                    </a:cubicBezTo>
                    <a:moveTo>
                      <a:pt x="19" y="154"/>
                    </a:moveTo>
                    <a:cubicBezTo>
                      <a:pt x="19" y="155"/>
                      <a:pt x="19" y="155"/>
                      <a:pt x="18" y="156"/>
                    </a:cubicBezTo>
                    <a:cubicBezTo>
                      <a:pt x="18" y="156"/>
                      <a:pt x="18" y="156"/>
                      <a:pt x="19" y="156"/>
                    </a:cubicBezTo>
                    <a:cubicBezTo>
                      <a:pt x="19" y="155"/>
                      <a:pt x="19" y="155"/>
                      <a:pt x="19" y="154"/>
                    </a:cubicBezTo>
                    <a:cubicBezTo>
                      <a:pt x="19" y="154"/>
                      <a:pt x="19" y="154"/>
                      <a:pt x="19" y="154"/>
                    </a:cubicBezTo>
                    <a:moveTo>
                      <a:pt x="21" y="154"/>
                    </a:moveTo>
                    <a:cubicBezTo>
                      <a:pt x="21" y="154"/>
                      <a:pt x="21" y="154"/>
                      <a:pt x="21" y="154"/>
                    </a:cubicBezTo>
                    <a:cubicBezTo>
                      <a:pt x="21" y="155"/>
                      <a:pt x="22" y="155"/>
                      <a:pt x="23" y="156"/>
                    </a:cubicBezTo>
                    <a:cubicBezTo>
                      <a:pt x="23" y="155"/>
                      <a:pt x="23" y="155"/>
                      <a:pt x="23" y="155"/>
                    </a:cubicBezTo>
                    <a:cubicBezTo>
                      <a:pt x="21" y="154"/>
                      <a:pt x="21" y="154"/>
                      <a:pt x="21" y="154"/>
                    </a:cubicBezTo>
                    <a:moveTo>
                      <a:pt x="20" y="153"/>
                    </a:moveTo>
                    <a:cubicBezTo>
                      <a:pt x="20" y="153"/>
                      <a:pt x="20" y="154"/>
                      <a:pt x="20" y="154"/>
                    </a:cubicBezTo>
                    <a:cubicBezTo>
                      <a:pt x="20" y="154"/>
                      <a:pt x="20" y="154"/>
                      <a:pt x="20" y="154"/>
                    </a:cubicBezTo>
                    <a:cubicBezTo>
                      <a:pt x="20" y="154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moveTo>
                      <a:pt x="22" y="153"/>
                    </a:moveTo>
                    <a:cubicBezTo>
                      <a:pt x="22" y="153"/>
                      <a:pt x="21" y="153"/>
                      <a:pt x="21" y="153"/>
                    </a:cubicBezTo>
                    <a:cubicBezTo>
                      <a:pt x="22" y="153"/>
                      <a:pt x="23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3" y="153"/>
                      <a:pt x="22" y="153"/>
                      <a:pt x="22" y="153"/>
                    </a:cubicBezTo>
                    <a:moveTo>
                      <a:pt x="21" y="152"/>
                    </a:moveTo>
                    <a:cubicBezTo>
                      <a:pt x="20" y="152"/>
                      <a:pt x="20" y="152"/>
                      <a:pt x="20" y="152"/>
                    </a:cubicBezTo>
                    <a:cubicBezTo>
                      <a:pt x="20" y="152"/>
                      <a:pt x="20" y="152"/>
                      <a:pt x="20" y="152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1" y="152"/>
                      <a:pt x="21" y="152"/>
                      <a:pt x="21" y="152"/>
                    </a:cubicBezTo>
                    <a:moveTo>
                      <a:pt x="23" y="151"/>
                    </a:moveTo>
                    <a:cubicBezTo>
                      <a:pt x="22" y="151"/>
                      <a:pt x="22" y="152"/>
                      <a:pt x="22" y="152"/>
                    </a:cubicBezTo>
                    <a:cubicBezTo>
                      <a:pt x="23" y="153"/>
                      <a:pt x="23" y="153"/>
                      <a:pt x="24" y="154"/>
                    </a:cubicBezTo>
                    <a:cubicBezTo>
                      <a:pt x="24" y="153"/>
                      <a:pt x="25" y="153"/>
                      <a:pt x="25" y="152"/>
                    </a:cubicBezTo>
                    <a:cubicBezTo>
                      <a:pt x="24" y="152"/>
                      <a:pt x="23" y="151"/>
                      <a:pt x="23" y="151"/>
                    </a:cubicBezTo>
                    <a:moveTo>
                      <a:pt x="22" y="150"/>
                    </a:moveTo>
                    <a:cubicBezTo>
                      <a:pt x="21" y="151"/>
                      <a:pt x="21" y="151"/>
                      <a:pt x="21" y="152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1" y="151"/>
                      <a:pt x="21" y="151"/>
                      <a:pt x="22" y="150"/>
                    </a:cubicBezTo>
                    <a:cubicBezTo>
                      <a:pt x="22" y="150"/>
                      <a:pt x="22" y="150"/>
                      <a:pt x="22" y="150"/>
                    </a:cubicBezTo>
                    <a:moveTo>
                      <a:pt x="23" y="150"/>
                    </a:moveTo>
                    <a:cubicBezTo>
                      <a:pt x="23" y="150"/>
                      <a:pt x="23" y="150"/>
                      <a:pt x="23" y="150"/>
                    </a:cubicBezTo>
                    <a:cubicBezTo>
                      <a:pt x="24" y="151"/>
                      <a:pt x="25" y="151"/>
                      <a:pt x="25" y="151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5" y="150"/>
                      <a:pt x="24" y="150"/>
                      <a:pt x="23" y="150"/>
                    </a:cubicBezTo>
                    <a:moveTo>
                      <a:pt x="22" y="149"/>
                    </a:moveTo>
                    <a:cubicBezTo>
                      <a:pt x="22" y="149"/>
                      <a:pt x="22" y="149"/>
                      <a:pt x="22" y="149"/>
                    </a:cubicBezTo>
                    <a:cubicBezTo>
                      <a:pt x="22" y="149"/>
                      <a:pt x="22" y="150"/>
                      <a:pt x="22" y="150"/>
                    </a:cubicBezTo>
                    <a:cubicBezTo>
                      <a:pt x="22" y="149"/>
                      <a:pt x="22" y="149"/>
                      <a:pt x="22" y="149"/>
                    </a:cubicBezTo>
                    <a:cubicBezTo>
                      <a:pt x="22" y="149"/>
                      <a:pt x="22" y="149"/>
                      <a:pt x="22" y="149"/>
                    </a:cubicBezTo>
                    <a:moveTo>
                      <a:pt x="26" y="145"/>
                    </a:moveTo>
                    <a:cubicBezTo>
                      <a:pt x="25" y="147"/>
                      <a:pt x="24" y="148"/>
                      <a:pt x="23" y="149"/>
                    </a:cubicBezTo>
                    <a:cubicBezTo>
                      <a:pt x="24" y="150"/>
                      <a:pt x="25" y="150"/>
                      <a:pt x="26" y="151"/>
                    </a:cubicBezTo>
                    <a:cubicBezTo>
                      <a:pt x="27" y="150"/>
                      <a:pt x="27" y="148"/>
                      <a:pt x="28" y="147"/>
                    </a:cubicBezTo>
                    <a:cubicBezTo>
                      <a:pt x="27" y="146"/>
                      <a:pt x="27" y="146"/>
                      <a:pt x="26" y="145"/>
                    </a:cubicBezTo>
                    <a:moveTo>
                      <a:pt x="25" y="145"/>
                    </a:moveTo>
                    <a:cubicBezTo>
                      <a:pt x="24" y="146"/>
                      <a:pt x="23" y="148"/>
                      <a:pt x="22" y="149"/>
                    </a:cubicBezTo>
                    <a:cubicBezTo>
                      <a:pt x="22" y="149"/>
                      <a:pt x="22" y="149"/>
                      <a:pt x="23" y="149"/>
                    </a:cubicBezTo>
                    <a:cubicBezTo>
                      <a:pt x="23" y="148"/>
                      <a:pt x="24" y="146"/>
                      <a:pt x="25" y="145"/>
                    </a:cubicBezTo>
                    <a:cubicBezTo>
                      <a:pt x="25" y="145"/>
                      <a:pt x="25" y="145"/>
                      <a:pt x="25" y="145"/>
                    </a:cubicBezTo>
                    <a:moveTo>
                      <a:pt x="29" y="140"/>
                    </a:moveTo>
                    <a:cubicBezTo>
                      <a:pt x="29" y="140"/>
                      <a:pt x="29" y="140"/>
                      <a:pt x="29" y="141"/>
                    </a:cubicBezTo>
                    <a:cubicBezTo>
                      <a:pt x="29" y="141"/>
                      <a:pt x="30" y="142"/>
                      <a:pt x="31" y="142"/>
                    </a:cubicBezTo>
                    <a:cubicBezTo>
                      <a:pt x="31" y="142"/>
                      <a:pt x="31" y="141"/>
                      <a:pt x="32" y="141"/>
                    </a:cubicBezTo>
                    <a:cubicBezTo>
                      <a:pt x="31" y="141"/>
                      <a:pt x="30" y="140"/>
                      <a:pt x="29" y="140"/>
                    </a:cubicBezTo>
                    <a:moveTo>
                      <a:pt x="29" y="139"/>
                    </a:moveTo>
                    <a:cubicBezTo>
                      <a:pt x="29" y="139"/>
                      <a:pt x="29" y="139"/>
                      <a:pt x="29" y="139"/>
                    </a:cubicBezTo>
                    <a:cubicBezTo>
                      <a:pt x="30" y="140"/>
                      <a:pt x="31" y="140"/>
                      <a:pt x="32" y="141"/>
                    </a:cubicBezTo>
                    <a:cubicBezTo>
                      <a:pt x="32" y="141"/>
                      <a:pt x="32" y="141"/>
                      <a:pt x="32" y="141"/>
                    </a:cubicBezTo>
                    <a:cubicBezTo>
                      <a:pt x="31" y="140"/>
                      <a:pt x="30" y="140"/>
                      <a:pt x="29" y="139"/>
                    </a:cubicBezTo>
                    <a:moveTo>
                      <a:pt x="28" y="139"/>
                    </a:moveTo>
                    <a:cubicBezTo>
                      <a:pt x="28" y="139"/>
                      <a:pt x="28" y="140"/>
                      <a:pt x="27" y="140"/>
                    </a:cubicBezTo>
                    <a:cubicBezTo>
                      <a:pt x="28" y="140"/>
                      <a:pt x="28" y="140"/>
                      <a:pt x="28" y="140"/>
                    </a:cubicBezTo>
                    <a:cubicBezTo>
                      <a:pt x="28" y="140"/>
                      <a:pt x="28" y="13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moveTo>
                      <a:pt x="28" y="138"/>
                    </a:moveTo>
                    <a:cubicBezTo>
                      <a:pt x="28" y="139"/>
                      <a:pt x="28" y="13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28" y="139"/>
                      <a:pt x="29" y="139"/>
                      <a:pt x="29" y="139"/>
                    </a:cubicBezTo>
                    <a:cubicBezTo>
                      <a:pt x="28" y="139"/>
                      <a:pt x="28" y="139"/>
                      <a:pt x="28" y="138"/>
                    </a:cubicBezTo>
                    <a:moveTo>
                      <a:pt x="32" y="134"/>
                    </a:moveTo>
                    <a:cubicBezTo>
                      <a:pt x="32" y="134"/>
                      <a:pt x="32" y="134"/>
                      <a:pt x="32" y="134"/>
                    </a:cubicBezTo>
                    <a:cubicBezTo>
                      <a:pt x="33" y="135"/>
                      <a:pt x="34" y="135"/>
                      <a:pt x="35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4" y="135"/>
                      <a:pt x="33" y="135"/>
                      <a:pt x="32" y="134"/>
                    </a:cubicBezTo>
                    <a:moveTo>
                      <a:pt x="31" y="134"/>
                    </a:move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moveTo>
                      <a:pt x="36" y="125"/>
                    </a:moveTo>
                    <a:cubicBezTo>
                      <a:pt x="36" y="126"/>
                      <a:pt x="35" y="126"/>
                      <a:pt x="35" y="127"/>
                    </a:cubicBezTo>
                    <a:cubicBezTo>
                      <a:pt x="35" y="127"/>
                      <a:pt x="35" y="127"/>
                      <a:pt x="35" y="127"/>
                    </a:cubicBezTo>
                    <a:cubicBezTo>
                      <a:pt x="36" y="126"/>
                      <a:pt x="36" y="126"/>
                      <a:pt x="37" y="125"/>
                    </a:cubicBezTo>
                    <a:cubicBezTo>
                      <a:pt x="36" y="126"/>
                      <a:pt x="36" y="127"/>
                      <a:pt x="36" y="127"/>
                    </a:cubicBezTo>
                    <a:cubicBezTo>
                      <a:pt x="37" y="128"/>
                      <a:pt x="38" y="129"/>
                      <a:pt x="39" y="129"/>
                    </a:cubicBezTo>
                    <a:cubicBezTo>
                      <a:pt x="39" y="129"/>
                      <a:pt x="39" y="128"/>
                      <a:pt x="40" y="127"/>
                    </a:cubicBezTo>
                    <a:cubicBezTo>
                      <a:pt x="39" y="126"/>
                      <a:pt x="37" y="126"/>
                      <a:pt x="36" y="125"/>
                    </a:cubicBezTo>
                    <a:moveTo>
                      <a:pt x="37" y="123"/>
                    </a:moveTo>
                    <a:cubicBezTo>
                      <a:pt x="37" y="123"/>
                      <a:pt x="37" y="124"/>
                      <a:pt x="37" y="124"/>
                    </a:cubicBezTo>
                    <a:cubicBezTo>
                      <a:pt x="38" y="125"/>
                      <a:pt x="39" y="125"/>
                      <a:pt x="40" y="126"/>
                    </a:cubicBezTo>
                    <a:cubicBezTo>
                      <a:pt x="41" y="126"/>
                      <a:pt x="41" y="126"/>
                      <a:pt x="41" y="125"/>
                    </a:cubicBezTo>
                    <a:cubicBezTo>
                      <a:pt x="40" y="125"/>
                      <a:pt x="38" y="124"/>
                      <a:pt x="37" y="123"/>
                    </a:cubicBezTo>
                    <a:moveTo>
                      <a:pt x="45" y="110"/>
                    </a:moveTo>
                    <a:cubicBezTo>
                      <a:pt x="44" y="112"/>
                      <a:pt x="42" y="114"/>
                      <a:pt x="41" y="116"/>
                    </a:cubicBezTo>
                    <a:cubicBezTo>
                      <a:pt x="43" y="116"/>
                      <a:pt x="44" y="117"/>
                      <a:pt x="45" y="118"/>
                    </a:cubicBezTo>
                    <a:cubicBezTo>
                      <a:pt x="46" y="116"/>
                      <a:pt x="47" y="114"/>
                      <a:pt x="49" y="112"/>
                    </a:cubicBezTo>
                    <a:cubicBezTo>
                      <a:pt x="47" y="111"/>
                      <a:pt x="46" y="111"/>
                      <a:pt x="45" y="110"/>
                    </a:cubicBezTo>
                    <a:moveTo>
                      <a:pt x="55" y="92"/>
                    </a:moveTo>
                    <a:cubicBezTo>
                      <a:pt x="53" y="96"/>
                      <a:pt x="51" y="99"/>
                      <a:pt x="49" y="102"/>
                    </a:cubicBezTo>
                    <a:cubicBezTo>
                      <a:pt x="53" y="104"/>
                      <a:pt x="53" y="104"/>
                      <a:pt x="53" y="104"/>
                    </a:cubicBezTo>
                    <a:cubicBezTo>
                      <a:pt x="55" y="101"/>
                      <a:pt x="57" y="98"/>
                      <a:pt x="59" y="95"/>
                    </a:cubicBezTo>
                    <a:cubicBezTo>
                      <a:pt x="58" y="94"/>
                      <a:pt x="56" y="93"/>
                      <a:pt x="55" y="92"/>
                    </a:cubicBezTo>
                    <a:moveTo>
                      <a:pt x="60" y="83"/>
                    </a:moveTo>
                    <a:cubicBezTo>
                      <a:pt x="60" y="84"/>
                      <a:pt x="59" y="84"/>
                      <a:pt x="59" y="85"/>
                    </a:cubicBezTo>
                    <a:cubicBezTo>
                      <a:pt x="60" y="86"/>
                      <a:pt x="62" y="87"/>
                      <a:pt x="63" y="88"/>
                    </a:cubicBezTo>
                    <a:cubicBezTo>
                      <a:pt x="64" y="87"/>
                      <a:pt x="64" y="86"/>
                      <a:pt x="64" y="85"/>
                    </a:cubicBezTo>
                    <a:cubicBezTo>
                      <a:pt x="63" y="84"/>
                      <a:pt x="62" y="84"/>
                      <a:pt x="60" y="83"/>
                    </a:cubicBezTo>
                    <a:moveTo>
                      <a:pt x="61" y="81"/>
                    </a:moveTo>
                    <a:cubicBezTo>
                      <a:pt x="61" y="81"/>
                      <a:pt x="61" y="81"/>
                      <a:pt x="61" y="81"/>
                    </a:cubicBezTo>
                    <a:cubicBezTo>
                      <a:pt x="62" y="82"/>
                      <a:pt x="64" y="83"/>
                      <a:pt x="65" y="84"/>
                    </a:cubicBezTo>
                    <a:cubicBezTo>
                      <a:pt x="65" y="84"/>
                      <a:pt x="65" y="83"/>
                      <a:pt x="66" y="83"/>
                    </a:cubicBezTo>
                    <a:cubicBezTo>
                      <a:pt x="64" y="82"/>
                      <a:pt x="63" y="82"/>
                      <a:pt x="61" y="81"/>
                    </a:cubicBezTo>
                    <a:moveTo>
                      <a:pt x="64" y="76"/>
                    </a:moveTo>
                    <a:cubicBezTo>
                      <a:pt x="64" y="76"/>
                      <a:pt x="64" y="76"/>
                      <a:pt x="64" y="76"/>
                    </a:cubicBezTo>
                    <a:cubicBezTo>
                      <a:pt x="65" y="77"/>
                      <a:pt x="67" y="78"/>
                      <a:pt x="68" y="79"/>
                    </a:cubicBezTo>
                    <a:cubicBezTo>
                      <a:pt x="68" y="79"/>
                      <a:pt x="68" y="79"/>
                      <a:pt x="69" y="78"/>
                    </a:cubicBezTo>
                    <a:cubicBezTo>
                      <a:pt x="67" y="77"/>
                      <a:pt x="66" y="77"/>
                      <a:pt x="64" y="76"/>
                    </a:cubicBezTo>
                    <a:moveTo>
                      <a:pt x="67" y="70"/>
                    </a:moveTo>
                    <a:cubicBezTo>
                      <a:pt x="67" y="72"/>
                      <a:pt x="66" y="73"/>
                      <a:pt x="65" y="74"/>
                    </a:cubicBezTo>
                    <a:cubicBezTo>
                      <a:pt x="67" y="75"/>
                      <a:pt x="68" y="76"/>
                      <a:pt x="69" y="77"/>
                    </a:cubicBezTo>
                    <a:cubicBezTo>
                      <a:pt x="70" y="75"/>
                      <a:pt x="71" y="74"/>
                      <a:pt x="72" y="73"/>
                    </a:cubicBezTo>
                    <a:cubicBezTo>
                      <a:pt x="70" y="72"/>
                      <a:pt x="69" y="71"/>
                      <a:pt x="67" y="70"/>
                    </a:cubicBezTo>
                    <a:moveTo>
                      <a:pt x="69" y="67"/>
                    </a:moveTo>
                    <a:cubicBezTo>
                      <a:pt x="69" y="67"/>
                      <a:pt x="69" y="68"/>
                      <a:pt x="69" y="68"/>
                    </a:cubicBezTo>
                    <a:cubicBezTo>
                      <a:pt x="70" y="69"/>
                      <a:pt x="72" y="70"/>
                      <a:pt x="73" y="71"/>
                    </a:cubicBezTo>
                    <a:cubicBezTo>
                      <a:pt x="73" y="70"/>
                      <a:pt x="74" y="70"/>
                      <a:pt x="74" y="69"/>
                    </a:cubicBezTo>
                    <a:cubicBezTo>
                      <a:pt x="72" y="68"/>
                      <a:pt x="71" y="68"/>
                      <a:pt x="69" y="67"/>
                    </a:cubicBezTo>
                    <a:moveTo>
                      <a:pt x="70" y="66"/>
                    </a:moveTo>
                    <a:cubicBezTo>
                      <a:pt x="70" y="66"/>
                      <a:pt x="70" y="67"/>
                      <a:pt x="69" y="67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3" y="68"/>
                      <a:pt x="71" y="67"/>
                      <a:pt x="70" y="66"/>
                    </a:cubicBezTo>
                    <a:moveTo>
                      <a:pt x="71" y="64"/>
                    </a:moveTo>
                    <a:cubicBezTo>
                      <a:pt x="71" y="64"/>
                      <a:pt x="71" y="64"/>
                      <a:pt x="71" y="64"/>
                    </a:cubicBezTo>
                    <a:cubicBezTo>
                      <a:pt x="72" y="65"/>
                      <a:pt x="74" y="66"/>
                      <a:pt x="75" y="67"/>
                    </a:cubicBezTo>
                    <a:cubicBezTo>
                      <a:pt x="75" y="67"/>
                      <a:pt x="75" y="67"/>
                      <a:pt x="76" y="66"/>
                    </a:cubicBezTo>
                    <a:cubicBezTo>
                      <a:pt x="74" y="66"/>
                      <a:pt x="73" y="65"/>
                      <a:pt x="71" y="64"/>
                    </a:cubicBezTo>
                    <a:moveTo>
                      <a:pt x="75" y="57"/>
                    </a:moveTo>
                    <a:cubicBezTo>
                      <a:pt x="74" y="59"/>
                      <a:pt x="73" y="61"/>
                      <a:pt x="71" y="63"/>
                    </a:cubicBezTo>
                    <a:cubicBezTo>
                      <a:pt x="73" y="64"/>
                      <a:pt x="74" y="65"/>
                      <a:pt x="76" y="66"/>
                    </a:cubicBezTo>
                    <a:cubicBezTo>
                      <a:pt x="77" y="64"/>
                      <a:pt x="78" y="62"/>
                      <a:pt x="80" y="60"/>
                    </a:cubicBezTo>
                    <a:cubicBezTo>
                      <a:pt x="78" y="59"/>
                      <a:pt x="77" y="58"/>
                      <a:pt x="76" y="58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4" y="61"/>
                      <a:pt x="75" y="59"/>
                      <a:pt x="76" y="57"/>
                    </a:cubicBezTo>
                    <a:cubicBezTo>
                      <a:pt x="76" y="57"/>
                      <a:pt x="75" y="57"/>
                      <a:pt x="75" y="57"/>
                    </a:cubicBezTo>
                    <a:moveTo>
                      <a:pt x="77" y="57"/>
                    </a:moveTo>
                    <a:cubicBezTo>
                      <a:pt x="76" y="57"/>
                      <a:pt x="76" y="57"/>
                      <a:pt x="76" y="57"/>
                    </a:cubicBezTo>
                    <a:cubicBezTo>
                      <a:pt x="77" y="58"/>
                      <a:pt x="79" y="59"/>
                      <a:pt x="80" y="59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79" y="58"/>
                      <a:pt x="78" y="57"/>
                      <a:pt x="77" y="57"/>
                    </a:cubicBezTo>
                    <a:moveTo>
                      <a:pt x="76" y="56"/>
                    </a:moveTo>
                    <a:cubicBezTo>
                      <a:pt x="76" y="56"/>
                      <a:pt x="75" y="57"/>
                      <a:pt x="75" y="57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76" y="57"/>
                      <a:pt x="76" y="57"/>
                      <a:pt x="76" y="56"/>
                    </a:cubicBezTo>
                    <a:cubicBezTo>
                      <a:pt x="76" y="56"/>
                      <a:pt x="76" y="56"/>
                      <a:pt x="76" y="56"/>
                    </a:cubicBezTo>
                    <a:moveTo>
                      <a:pt x="78" y="54"/>
                    </a:moveTo>
                    <a:cubicBezTo>
                      <a:pt x="78" y="54"/>
                      <a:pt x="78" y="55"/>
                      <a:pt x="78" y="55"/>
                    </a:cubicBezTo>
                    <a:cubicBezTo>
                      <a:pt x="79" y="55"/>
                      <a:pt x="80" y="56"/>
                      <a:pt x="81" y="57"/>
                    </a:cubicBezTo>
                    <a:cubicBezTo>
                      <a:pt x="81" y="57"/>
                      <a:pt x="81" y="57"/>
                      <a:pt x="81" y="56"/>
                    </a:cubicBezTo>
                    <a:cubicBezTo>
                      <a:pt x="80" y="56"/>
                      <a:pt x="79" y="55"/>
                      <a:pt x="78" y="54"/>
                    </a:cubicBezTo>
                    <a:moveTo>
                      <a:pt x="78" y="54"/>
                    </a:moveTo>
                    <a:cubicBezTo>
                      <a:pt x="78" y="54"/>
                      <a:pt x="78" y="54"/>
                      <a:pt x="78" y="54"/>
                    </a:cubicBezTo>
                    <a:cubicBezTo>
                      <a:pt x="79" y="55"/>
                      <a:pt x="81" y="56"/>
                      <a:pt x="82" y="56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81" y="55"/>
                      <a:pt x="80" y="55"/>
                      <a:pt x="78" y="54"/>
                    </a:cubicBezTo>
                    <a:moveTo>
                      <a:pt x="77" y="54"/>
                    </a:move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moveTo>
                      <a:pt x="77" y="53"/>
                    </a:moveTo>
                    <a:cubicBezTo>
                      <a:pt x="77" y="53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8" y="54"/>
                    </a:cubicBezTo>
                    <a:cubicBezTo>
                      <a:pt x="78" y="54"/>
                      <a:pt x="78" y="54"/>
                      <a:pt x="78" y="54"/>
                    </a:cubicBezTo>
                    <a:cubicBezTo>
                      <a:pt x="78" y="53"/>
                      <a:pt x="78" y="53"/>
                      <a:pt x="77" y="53"/>
                    </a:cubicBezTo>
                    <a:moveTo>
                      <a:pt x="85" y="43"/>
                    </a:moveTo>
                    <a:cubicBezTo>
                      <a:pt x="82" y="47"/>
                      <a:pt x="81" y="50"/>
                      <a:pt x="79" y="52"/>
                    </a:cubicBezTo>
                    <a:cubicBezTo>
                      <a:pt x="81" y="53"/>
                      <a:pt x="82" y="53"/>
                      <a:pt x="83" y="54"/>
                    </a:cubicBezTo>
                    <a:cubicBezTo>
                      <a:pt x="85" y="51"/>
                      <a:pt x="86" y="48"/>
                      <a:pt x="88" y="46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85" y="43"/>
                      <a:pt x="85" y="43"/>
                      <a:pt x="85" y="43"/>
                    </a:cubicBezTo>
                    <a:moveTo>
                      <a:pt x="87" y="39"/>
                    </a:moveTo>
                    <a:cubicBezTo>
                      <a:pt x="87" y="40"/>
                      <a:pt x="86" y="41"/>
                      <a:pt x="86" y="41"/>
                    </a:cubicBezTo>
                    <a:cubicBezTo>
                      <a:pt x="87" y="42"/>
                      <a:pt x="88" y="42"/>
                      <a:pt x="89" y="43"/>
                    </a:cubicBezTo>
                    <a:cubicBezTo>
                      <a:pt x="90" y="43"/>
                      <a:pt x="90" y="42"/>
                      <a:pt x="90" y="41"/>
                    </a:cubicBezTo>
                    <a:cubicBezTo>
                      <a:pt x="89" y="41"/>
                      <a:pt x="88" y="40"/>
                      <a:pt x="87" y="39"/>
                    </a:cubicBezTo>
                    <a:moveTo>
                      <a:pt x="90" y="35"/>
                    </a:moveTo>
                    <a:cubicBezTo>
                      <a:pt x="89" y="36"/>
                      <a:pt x="89" y="36"/>
                      <a:pt x="88" y="37"/>
                    </a:cubicBezTo>
                    <a:cubicBezTo>
                      <a:pt x="88" y="37"/>
                      <a:pt x="89" y="38"/>
                      <a:pt x="89" y="38"/>
                    </a:cubicBezTo>
                    <a:cubicBezTo>
                      <a:pt x="89" y="38"/>
                      <a:pt x="88" y="37"/>
                      <a:pt x="88" y="37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91" y="40"/>
                      <a:pt x="91" y="40"/>
                      <a:pt x="91" y="40"/>
                    </a:cubicBezTo>
                    <a:cubicBezTo>
                      <a:pt x="92" y="39"/>
                      <a:pt x="93" y="38"/>
                      <a:pt x="93" y="37"/>
                    </a:cubicBezTo>
                    <a:cubicBezTo>
                      <a:pt x="92" y="36"/>
                      <a:pt x="91" y="35"/>
                      <a:pt x="90" y="35"/>
                    </a:cubicBezTo>
                    <a:moveTo>
                      <a:pt x="90" y="34"/>
                    </a:moveTo>
                    <a:cubicBezTo>
                      <a:pt x="90" y="34"/>
                      <a:pt x="90" y="34"/>
                      <a:pt x="90" y="35"/>
                    </a:cubicBezTo>
                    <a:cubicBezTo>
                      <a:pt x="91" y="35"/>
                      <a:pt x="92" y="36"/>
                      <a:pt x="93" y="37"/>
                    </a:cubicBezTo>
                    <a:cubicBezTo>
                      <a:pt x="93" y="37"/>
                      <a:pt x="93" y="36"/>
                      <a:pt x="94" y="36"/>
                    </a:cubicBezTo>
                    <a:cubicBezTo>
                      <a:pt x="92" y="35"/>
                      <a:pt x="91" y="35"/>
                      <a:pt x="90" y="34"/>
                    </a:cubicBezTo>
                    <a:moveTo>
                      <a:pt x="91" y="32"/>
                    </a:moveTo>
                    <a:cubicBezTo>
                      <a:pt x="91" y="32"/>
                      <a:pt x="91" y="33"/>
                      <a:pt x="90" y="34"/>
                    </a:cubicBezTo>
                    <a:cubicBezTo>
                      <a:pt x="91" y="35"/>
                      <a:pt x="93" y="35"/>
                      <a:pt x="94" y="36"/>
                    </a:cubicBezTo>
                    <a:cubicBezTo>
                      <a:pt x="94" y="35"/>
                      <a:pt x="95" y="35"/>
                      <a:pt x="95" y="34"/>
                    </a:cubicBezTo>
                    <a:cubicBezTo>
                      <a:pt x="94" y="33"/>
                      <a:pt x="93" y="32"/>
                      <a:pt x="91" y="32"/>
                    </a:cubicBezTo>
                    <a:moveTo>
                      <a:pt x="92" y="31"/>
                    </a:moveTo>
                    <a:cubicBezTo>
                      <a:pt x="92" y="31"/>
                      <a:pt x="92" y="31"/>
                      <a:pt x="91" y="32"/>
                    </a:cubicBezTo>
                    <a:cubicBezTo>
                      <a:pt x="93" y="32"/>
                      <a:pt x="94" y="33"/>
                      <a:pt x="95" y="34"/>
                    </a:cubicBezTo>
                    <a:cubicBezTo>
                      <a:pt x="95" y="33"/>
                      <a:pt x="95" y="33"/>
                      <a:pt x="96" y="33"/>
                    </a:cubicBezTo>
                    <a:cubicBezTo>
                      <a:pt x="93" y="32"/>
                      <a:pt x="92" y="31"/>
                      <a:pt x="92" y="31"/>
                    </a:cubicBezTo>
                    <a:moveTo>
                      <a:pt x="94" y="28"/>
                    </a:moveTo>
                    <a:cubicBezTo>
                      <a:pt x="93" y="29"/>
                      <a:pt x="93" y="30"/>
                      <a:pt x="92" y="31"/>
                    </a:cubicBezTo>
                    <a:cubicBezTo>
                      <a:pt x="92" y="31"/>
                      <a:pt x="93" y="32"/>
                      <a:pt x="96" y="33"/>
                    </a:cubicBezTo>
                    <a:cubicBezTo>
                      <a:pt x="96" y="32"/>
                      <a:pt x="97" y="31"/>
                      <a:pt x="97" y="30"/>
                    </a:cubicBezTo>
                    <a:cubicBezTo>
                      <a:pt x="96" y="29"/>
                      <a:pt x="95" y="28"/>
                      <a:pt x="94" y="28"/>
                    </a:cubicBezTo>
                    <a:moveTo>
                      <a:pt x="97" y="22"/>
                    </a:moveTo>
                    <a:cubicBezTo>
                      <a:pt x="96" y="24"/>
                      <a:pt x="95" y="26"/>
                      <a:pt x="94" y="28"/>
                    </a:cubicBezTo>
                    <a:cubicBezTo>
                      <a:pt x="95" y="28"/>
                      <a:pt x="96" y="29"/>
                      <a:pt x="97" y="30"/>
                    </a:cubicBezTo>
                    <a:cubicBezTo>
                      <a:pt x="99" y="28"/>
                      <a:pt x="100" y="26"/>
                      <a:pt x="101" y="24"/>
                    </a:cubicBezTo>
                    <a:cubicBezTo>
                      <a:pt x="99" y="24"/>
                      <a:pt x="98" y="23"/>
                      <a:pt x="97" y="22"/>
                    </a:cubicBezTo>
                    <a:moveTo>
                      <a:pt x="101" y="20"/>
                    </a:moveTo>
                    <a:cubicBezTo>
                      <a:pt x="101" y="21"/>
                      <a:pt x="102" y="21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2" y="21"/>
                      <a:pt x="101" y="21"/>
                      <a:pt x="101" y="20"/>
                    </a:cubicBezTo>
                    <a:moveTo>
                      <a:pt x="99" y="19"/>
                    </a:moveTo>
                    <a:cubicBezTo>
                      <a:pt x="98" y="20"/>
                      <a:pt x="98" y="21"/>
                      <a:pt x="97" y="22"/>
                    </a:cubicBezTo>
                    <a:cubicBezTo>
                      <a:pt x="98" y="23"/>
                      <a:pt x="100" y="23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3"/>
                      <a:pt x="102" y="22"/>
                      <a:pt x="102" y="22"/>
                    </a:cubicBezTo>
                    <a:cubicBezTo>
                      <a:pt x="101" y="21"/>
                      <a:pt x="100" y="20"/>
                      <a:pt x="99" y="19"/>
                    </a:cubicBezTo>
                    <a:moveTo>
                      <a:pt x="99" y="19"/>
                    </a:moveTo>
                    <a:cubicBezTo>
                      <a:pt x="99" y="19"/>
                      <a:pt x="99" y="19"/>
                      <a:pt x="99" y="19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2" y="20"/>
                      <a:pt x="101" y="20"/>
                      <a:pt x="101" y="20"/>
                    </a:cubicBezTo>
                    <a:cubicBezTo>
                      <a:pt x="100" y="19"/>
                      <a:pt x="100" y="19"/>
                      <a:pt x="99" y="19"/>
                    </a:cubicBezTo>
                    <a:moveTo>
                      <a:pt x="104" y="11"/>
                    </a:moveTo>
                    <a:cubicBezTo>
                      <a:pt x="102" y="13"/>
                      <a:pt x="101" y="15"/>
                      <a:pt x="100" y="18"/>
                    </a:cubicBezTo>
                    <a:cubicBezTo>
                      <a:pt x="101" y="18"/>
                      <a:pt x="102" y="19"/>
                      <a:pt x="103" y="20"/>
                    </a:cubicBezTo>
                    <a:cubicBezTo>
                      <a:pt x="105" y="18"/>
                      <a:pt x="106" y="15"/>
                      <a:pt x="108" y="13"/>
                    </a:cubicBezTo>
                    <a:cubicBezTo>
                      <a:pt x="106" y="12"/>
                      <a:pt x="105" y="11"/>
                      <a:pt x="104" y="11"/>
                    </a:cubicBezTo>
                    <a:moveTo>
                      <a:pt x="104" y="10"/>
                    </a:moveTo>
                    <a:cubicBezTo>
                      <a:pt x="104" y="10"/>
                      <a:pt x="104" y="10"/>
                      <a:pt x="104" y="10"/>
                    </a:cubicBezTo>
                    <a:cubicBezTo>
                      <a:pt x="105" y="11"/>
                      <a:pt x="107" y="12"/>
                      <a:pt x="108" y="13"/>
                    </a:cubicBezTo>
                    <a:cubicBezTo>
                      <a:pt x="108" y="13"/>
                      <a:pt x="108" y="12"/>
                      <a:pt x="108" y="12"/>
                    </a:cubicBezTo>
                    <a:cubicBezTo>
                      <a:pt x="108" y="12"/>
                      <a:pt x="108" y="12"/>
                      <a:pt x="107" y="11"/>
                    </a:cubicBezTo>
                    <a:cubicBezTo>
                      <a:pt x="106" y="11"/>
                      <a:pt x="105" y="10"/>
                      <a:pt x="104" y="10"/>
                    </a:cubicBezTo>
                    <a:moveTo>
                      <a:pt x="110" y="0"/>
                    </a:moveTo>
                    <a:cubicBezTo>
                      <a:pt x="108" y="4"/>
                      <a:pt x="106" y="7"/>
                      <a:pt x="104" y="10"/>
                    </a:cubicBezTo>
                    <a:cubicBezTo>
                      <a:pt x="106" y="10"/>
                      <a:pt x="107" y="11"/>
                      <a:pt x="108" y="12"/>
                    </a:cubicBezTo>
                    <a:cubicBezTo>
                      <a:pt x="110" y="9"/>
                      <a:pt x="112" y="6"/>
                      <a:pt x="114" y="3"/>
                    </a:cubicBezTo>
                    <a:cubicBezTo>
                      <a:pt x="113" y="2"/>
                      <a:pt x="111" y="1"/>
                      <a:pt x="1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4" name="Freeform 10140"/>
              <p:cNvSpPr>
                <a:spLocks/>
              </p:cNvSpPr>
              <p:nvPr/>
            </p:nvSpPr>
            <p:spPr bwMode="auto">
              <a:xfrm>
                <a:off x="-118" y="3630"/>
                <a:ext cx="12" cy="4"/>
              </a:xfrm>
              <a:custGeom>
                <a:avLst/>
                <a:gdLst>
                  <a:gd name="T0" fmla="*/ 0 w 5"/>
                  <a:gd name="T1" fmla="*/ 0 h 2"/>
                  <a:gd name="T2" fmla="*/ 0 w 5"/>
                  <a:gd name="T3" fmla="*/ 0 h 2"/>
                  <a:gd name="T4" fmla="*/ 5 w 5"/>
                  <a:gd name="T5" fmla="*/ 2 h 2"/>
                  <a:gd name="T6" fmla="*/ 5 w 5"/>
                  <a:gd name="T7" fmla="*/ 2 h 2"/>
                  <a:gd name="T8" fmla="*/ 0 w 5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5" name="Freeform 10141"/>
              <p:cNvSpPr>
                <a:spLocks/>
              </p:cNvSpPr>
              <p:nvPr/>
            </p:nvSpPr>
            <p:spPr bwMode="auto">
              <a:xfrm>
                <a:off x="-94" y="3594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6" name="Freeform 10142"/>
              <p:cNvSpPr>
                <a:spLocks/>
              </p:cNvSpPr>
              <p:nvPr/>
            </p:nvSpPr>
            <p:spPr bwMode="auto">
              <a:xfrm>
                <a:off x="-73" y="3559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7" name="Freeform 10143"/>
              <p:cNvSpPr>
                <a:spLocks noEditPoints="1"/>
              </p:cNvSpPr>
              <p:nvPr/>
            </p:nvSpPr>
            <p:spPr bwMode="auto">
              <a:xfrm>
                <a:off x="-68" y="3547"/>
                <a:ext cx="12" cy="10"/>
              </a:xfrm>
              <a:custGeom>
                <a:avLst/>
                <a:gdLst>
                  <a:gd name="T0" fmla="*/ 0 w 5"/>
                  <a:gd name="T1" fmla="*/ 2 h 4"/>
                  <a:gd name="T2" fmla="*/ 0 w 5"/>
                  <a:gd name="T3" fmla="*/ 2 h 4"/>
                  <a:gd name="T4" fmla="*/ 4 w 5"/>
                  <a:gd name="T5" fmla="*/ 4 h 4"/>
                  <a:gd name="T6" fmla="*/ 4 w 5"/>
                  <a:gd name="T7" fmla="*/ 4 h 4"/>
                  <a:gd name="T8" fmla="*/ 0 w 5"/>
                  <a:gd name="T9" fmla="*/ 2 h 4"/>
                  <a:gd name="T10" fmla="*/ 1 w 5"/>
                  <a:gd name="T11" fmla="*/ 0 h 4"/>
                  <a:gd name="T12" fmla="*/ 1 w 5"/>
                  <a:gd name="T13" fmla="*/ 0 h 4"/>
                  <a:gd name="T14" fmla="*/ 5 w 5"/>
                  <a:gd name="T15" fmla="*/ 2 h 4"/>
                  <a:gd name="T16" fmla="*/ 5 w 5"/>
                  <a:gd name="T17" fmla="*/ 2 h 4"/>
                  <a:gd name="T18" fmla="*/ 1 w 5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4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1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8" name="Freeform 10144"/>
              <p:cNvSpPr>
                <a:spLocks/>
              </p:cNvSpPr>
              <p:nvPr/>
            </p:nvSpPr>
            <p:spPr bwMode="auto">
              <a:xfrm>
                <a:off x="-59" y="3538"/>
                <a:ext cx="7" cy="4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9" name="Freeform 10145"/>
              <p:cNvSpPr>
                <a:spLocks noEditPoints="1"/>
              </p:cNvSpPr>
              <p:nvPr/>
            </p:nvSpPr>
            <p:spPr bwMode="auto">
              <a:xfrm>
                <a:off x="-68" y="3545"/>
                <a:ext cx="14" cy="14"/>
              </a:xfrm>
              <a:custGeom>
                <a:avLst/>
                <a:gdLst>
                  <a:gd name="T0" fmla="*/ 0 w 6"/>
                  <a:gd name="T1" fmla="*/ 4 h 6"/>
                  <a:gd name="T2" fmla="*/ 0 w 6"/>
                  <a:gd name="T3" fmla="*/ 4 h 6"/>
                  <a:gd name="T4" fmla="*/ 3 w 6"/>
                  <a:gd name="T5" fmla="*/ 6 h 6"/>
                  <a:gd name="T6" fmla="*/ 3 w 6"/>
                  <a:gd name="T7" fmla="*/ 6 h 6"/>
                  <a:gd name="T8" fmla="*/ 0 w 6"/>
                  <a:gd name="T9" fmla="*/ 4 h 6"/>
                  <a:gd name="T10" fmla="*/ 2 w 6"/>
                  <a:gd name="T11" fmla="*/ 0 h 6"/>
                  <a:gd name="T12" fmla="*/ 2 w 6"/>
                  <a:gd name="T13" fmla="*/ 0 h 6"/>
                  <a:gd name="T14" fmla="*/ 6 w 6"/>
                  <a:gd name="T15" fmla="*/ 2 h 6"/>
                  <a:gd name="T16" fmla="*/ 6 w 6"/>
                  <a:gd name="T17" fmla="*/ 2 h 6"/>
                  <a:gd name="T18" fmla="*/ 2 w 6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2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0" name="Freeform 10146"/>
              <p:cNvSpPr>
                <a:spLocks noEditPoints="1"/>
              </p:cNvSpPr>
              <p:nvPr/>
            </p:nvSpPr>
            <p:spPr bwMode="auto">
              <a:xfrm>
                <a:off x="-52" y="3516"/>
                <a:ext cx="15" cy="12"/>
              </a:xfrm>
              <a:custGeom>
                <a:avLst/>
                <a:gdLst>
                  <a:gd name="T0" fmla="*/ 4 w 6"/>
                  <a:gd name="T1" fmla="*/ 5 h 5"/>
                  <a:gd name="T2" fmla="*/ 4 w 6"/>
                  <a:gd name="T3" fmla="*/ 5 h 5"/>
                  <a:gd name="T4" fmla="*/ 4 w 6"/>
                  <a:gd name="T5" fmla="*/ 5 h 5"/>
                  <a:gd name="T6" fmla="*/ 4 w 6"/>
                  <a:gd name="T7" fmla="*/ 5 h 5"/>
                  <a:gd name="T8" fmla="*/ 0 w 6"/>
                  <a:gd name="T9" fmla="*/ 3 h 5"/>
                  <a:gd name="T10" fmla="*/ 0 w 6"/>
                  <a:gd name="T11" fmla="*/ 3 h 5"/>
                  <a:gd name="T12" fmla="*/ 4 w 6"/>
                  <a:gd name="T13" fmla="*/ 5 h 5"/>
                  <a:gd name="T14" fmla="*/ 4 w 6"/>
                  <a:gd name="T15" fmla="*/ 5 h 5"/>
                  <a:gd name="T16" fmla="*/ 0 w 6"/>
                  <a:gd name="T17" fmla="*/ 3 h 5"/>
                  <a:gd name="T18" fmla="*/ 2 w 6"/>
                  <a:gd name="T19" fmla="*/ 0 h 5"/>
                  <a:gd name="T20" fmla="*/ 2 w 6"/>
                  <a:gd name="T21" fmla="*/ 0 h 5"/>
                  <a:gd name="T22" fmla="*/ 5 w 6"/>
                  <a:gd name="T23" fmla="*/ 3 h 5"/>
                  <a:gd name="T24" fmla="*/ 6 w 6"/>
                  <a:gd name="T25" fmla="*/ 2 h 5"/>
                  <a:gd name="T26" fmla="*/ 4 w 6"/>
                  <a:gd name="T27" fmla="*/ 1 h 5"/>
                  <a:gd name="T28" fmla="*/ 2 w 6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5"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4"/>
                      <a:pt x="1" y="4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6" y="2"/>
                    </a:cubicBezTo>
                    <a:cubicBezTo>
                      <a:pt x="5" y="2"/>
                      <a:pt x="4" y="2"/>
                      <a:pt x="4" y="1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1" name="Freeform 10147"/>
              <p:cNvSpPr>
                <a:spLocks noEditPoints="1"/>
              </p:cNvSpPr>
              <p:nvPr/>
            </p:nvSpPr>
            <p:spPr bwMode="auto">
              <a:xfrm>
                <a:off x="-47" y="3514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1 h 3"/>
                  <a:gd name="T4" fmla="*/ 2 w 4"/>
                  <a:gd name="T5" fmla="*/ 2 h 3"/>
                  <a:gd name="T6" fmla="*/ 4 w 4"/>
                  <a:gd name="T7" fmla="*/ 3 h 3"/>
                  <a:gd name="T8" fmla="*/ 4 w 4"/>
                  <a:gd name="T9" fmla="*/ 3 h 3"/>
                  <a:gd name="T10" fmla="*/ 0 w 4"/>
                  <a:gd name="T11" fmla="*/ 1 h 3"/>
                  <a:gd name="T12" fmla="*/ 1 w 4"/>
                  <a:gd name="T13" fmla="*/ 0 h 3"/>
                  <a:gd name="T14" fmla="*/ 0 w 4"/>
                  <a:gd name="T15" fmla="*/ 1 h 3"/>
                  <a:gd name="T16" fmla="*/ 2 w 4"/>
                  <a:gd name="T17" fmla="*/ 2 h 3"/>
                  <a:gd name="T18" fmla="*/ 4 w 4"/>
                  <a:gd name="T19" fmla="*/ 3 h 3"/>
                  <a:gd name="T20" fmla="*/ 4 w 4"/>
                  <a:gd name="T21" fmla="*/ 2 h 3"/>
                  <a:gd name="T22" fmla="*/ 1 w 4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2" y="2"/>
                    </a:cubicBezTo>
                    <a:cubicBezTo>
                      <a:pt x="2" y="3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2" name="Freeform 10148"/>
              <p:cNvSpPr>
                <a:spLocks noEditPoints="1"/>
              </p:cNvSpPr>
              <p:nvPr/>
            </p:nvSpPr>
            <p:spPr bwMode="auto">
              <a:xfrm>
                <a:off x="-35" y="3495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  <a:gd name="T10" fmla="*/ 0 w 4"/>
                  <a:gd name="T11" fmla="*/ 0 h 3"/>
                  <a:gd name="T12" fmla="*/ 0 w 4"/>
                  <a:gd name="T13" fmla="*/ 0 h 3"/>
                  <a:gd name="T14" fmla="*/ 3 w 4"/>
                  <a:gd name="T15" fmla="*/ 1 h 3"/>
                  <a:gd name="T16" fmla="*/ 4 w 4"/>
                  <a:gd name="T17" fmla="*/ 2 h 3"/>
                  <a:gd name="T18" fmla="*/ 4 w 4"/>
                  <a:gd name="T19" fmla="*/ 2 h 3"/>
                  <a:gd name="T20" fmla="*/ 0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3" name="Freeform 10149"/>
              <p:cNvSpPr>
                <a:spLocks/>
              </p:cNvSpPr>
              <p:nvPr/>
            </p:nvSpPr>
            <p:spPr bwMode="auto">
              <a:xfrm>
                <a:off x="-120" y="3632"/>
                <a:ext cx="12" cy="10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1 h 4"/>
                  <a:gd name="T4" fmla="*/ 4 w 5"/>
                  <a:gd name="T5" fmla="*/ 4 h 4"/>
                  <a:gd name="T6" fmla="*/ 5 w 5"/>
                  <a:gd name="T7" fmla="*/ 3 h 4"/>
                  <a:gd name="T8" fmla="*/ 1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4" name="Freeform 10150"/>
              <p:cNvSpPr>
                <a:spLocks/>
              </p:cNvSpPr>
              <p:nvPr/>
            </p:nvSpPr>
            <p:spPr bwMode="auto">
              <a:xfrm>
                <a:off x="-245" y="3856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5" name="Oval 10151"/>
              <p:cNvSpPr>
                <a:spLocks noChangeArrowheads="1"/>
              </p:cNvSpPr>
              <p:nvPr/>
            </p:nvSpPr>
            <p:spPr bwMode="auto">
              <a:xfrm>
                <a:off x="-245" y="385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6" name="Freeform 10152"/>
              <p:cNvSpPr>
                <a:spLocks noEditPoints="1"/>
              </p:cNvSpPr>
              <p:nvPr/>
            </p:nvSpPr>
            <p:spPr bwMode="auto">
              <a:xfrm>
                <a:off x="-229" y="3823"/>
                <a:ext cx="10" cy="5"/>
              </a:xfrm>
              <a:custGeom>
                <a:avLst/>
                <a:gdLst>
                  <a:gd name="T0" fmla="*/ 1 w 4"/>
                  <a:gd name="T1" fmla="*/ 0 h 2"/>
                  <a:gd name="T2" fmla="*/ 1 w 4"/>
                  <a:gd name="T3" fmla="*/ 1 h 2"/>
                  <a:gd name="T4" fmla="*/ 4 w 4"/>
                  <a:gd name="T5" fmla="*/ 2 h 2"/>
                  <a:gd name="T6" fmla="*/ 4 w 4"/>
                  <a:gd name="T7" fmla="*/ 2 h 2"/>
                  <a:gd name="T8" fmla="*/ 1 w 4"/>
                  <a:gd name="T9" fmla="*/ 0 h 2"/>
                  <a:gd name="T10" fmla="*/ 0 w 4"/>
                  <a:gd name="T11" fmla="*/ 0 h 2"/>
                  <a:gd name="T12" fmla="*/ 0 w 4"/>
                  <a:gd name="T13" fmla="*/ 0 h 2"/>
                  <a:gd name="T14" fmla="*/ 0 w 4"/>
                  <a:gd name="T15" fmla="*/ 0 h 2"/>
                  <a:gd name="T16" fmla="*/ 1 w 4"/>
                  <a:gd name="T17" fmla="*/ 0 h 2"/>
                  <a:gd name="T18" fmla="*/ 0 w 4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7" name="Freeform 10153"/>
              <p:cNvSpPr>
                <a:spLocks noEditPoints="1"/>
              </p:cNvSpPr>
              <p:nvPr/>
            </p:nvSpPr>
            <p:spPr bwMode="auto">
              <a:xfrm>
                <a:off x="-278" y="3561"/>
                <a:ext cx="212" cy="352"/>
              </a:xfrm>
              <a:custGeom>
                <a:avLst/>
                <a:gdLst>
                  <a:gd name="T0" fmla="*/ 5 w 90"/>
                  <a:gd name="T1" fmla="*/ 146 h 149"/>
                  <a:gd name="T2" fmla="*/ 6 w 90"/>
                  <a:gd name="T3" fmla="*/ 145 h 149"/>
                  <a:gd name="T4" fmla="*/ 8 w 90"/>
                  <a:gd name="T5" fmla="*/ 136 h 149"/>
                  <a:gd name="T6" fmla="*/ 12 w 90"/>
                  <a:gd name="T7" fmla="*/ 127 h 149"/>
                  <a:gd name="T8" fmla="*/ 14 w 90"/>
                  <a:gd name="T9" fmla="*/ 125 h 149"/>
                  <a:gd name="T10" fmla="*/ 16 w 90"/>
                  <a:gd name="T11" fmla="*/ 126 h 149"/>
                  <a:gd name="T12" fmla="*/ 12 w 90"/>
                  <a:gd name="T13" fmla="*/ 127 h 149"/>
                  <a:gd name="T14" fmla="*/ 18 w 90"/>
                  <a:gd name="T15" fmla="*/ 118 h 149"/>
                  <a:gd name="T16" fmla="*/ 18 w 90"/>
                  <a:gd name="T17" fmla="*/ 118 h 149"/>
                  <a:gd name="T18" fmla="*/ 18 w 90"/>
                  <a:gd name="T19" fmla="*/ 118 h 149"/>
                  <a:gd name="T20" fmla="*/ 21 w 90"/>
                  <a:gd name="T21" fmla="*/ 118 h 149"/>
                  <a:gd name="T22" fmla="*/ 18 w 90"/>
                  <a:gd name="T23" fmla="*/ 116 h 149"/>
                  <a:gd name="T24" fmla="*/ 20 w 90"/>
                  <a:gd name="T25" fmla="*/ 115 h 149"/>
                  <a:gd name="T26" fmla="*/ 20 w 90"/>
                  <a:gd name="T27" fmla="*/ 115 h 149"/>
                  <a:gd name="T28" fmla="*/ 19 w 90"/>
                  <a:gd name="T29" fmla="*/ 114 h 149"/>
                  <a:gd name="T30" fmla="*/ 23 w 90"/>
                  <a:gd name="T31" fmla="*/ 116 h 149"/>
                  <a:gd name="T32" fmla="*/ 20 w 90"/>
                  <a:gd name="T33" fmla="*/ 114 h 149"/>
                  <a:gd name="T34" fmla="*/ 22 w 90"/>
                  <a:gd name="T35" fmla="*/ 112 h 149"/>
                  <a:gd name="T36" fmla="*/ 22 w 90"/>
                  <a:gd name="T37" fmla="*/ 112 h 149"/>
                  <a:gd name="T38" fmla="*/ 21 w 90"/>
                  <a:gd name="T39" fmla="*/ 112 h 149"/>
                  <a:gd name="T40" fmla="*/ 25 w 90"/>
                  <a:gd name="T41" fmla="*/ 107 h 149"/>
                  <a:gd name="T42" fmla="*/ 26 w 90"/>
                  <a:gd name="T43" fmla="*/ 102 h 149"/>
                  <a:gd name="T44" fmla="*/ 26 w 90"/>
                  <a:gd name="T45" fmla="*/ 102 h 149"/>
                  <a:gd name="T46" fmla="*/ 31 w 90"/>
                  <a:gd name="T47" fmla="*/ 103 h 149"/>
                  <a:gd name="T48" fmla="*/ 27 w 90"/>
                  <a:gd name="T49" fmla="*/ 101 h 149"/>
                  <a:gd name="T50" fmla="*/ 28 w 90"/>
                  <a:gd name="T51" fmla="*/ 101 h 149"/>
                  <a:gd name="T52" fmla="*/ 30 w 90"/>
                  <a:gd name="T53" fmla="*/ 96 h 149"/>
                  <a:gd name="T54" fmla="*/ 30 w 90"/>
                  <a:gd name="T55" fmla="*/ 96 h 149"/>
                  <a:gd name="T56" fmla="*/ 38 w 90"/>
                  <a:gd name="T57" fmla="*/ 91 h 149"/>
                  <a:gd name="T58" fmla="*/ 30 w 90"/>
                  <a:gd name="T59" fmla="*/ 96 h 149"/>
                  <a:gd name="T60" fmla="*/ 35 w 90"/>
                  <a:gd name="T61" fmla="*/ 87 h 149"/>
                  <a:gd name="T62" fmla="*/ 40 w 90"/>
                  <a:gd name="T63" fmla="*/ 78 h 149"/>
                  <a:gd name="T64" fmla="*/ 40 w 90"/>
                  <a:gd name="T65" fmla="*/ 78 h 149"/>
                  <a:gd name="T66" fmla="*/ 52 w 90"/>
                  <a:gd name="T67" fmla="*/ 66 h 149"/>
                  <a:gd name="T68" fmla="*/ 58 w 90"/>
                  <a:gd name="T69" fmla="*/ 57 h 149"/>
                  <a:gd name="T70" fmla="*/ 59 w 90"/>
                  <a:gd name="T71" fmla="*/ 45 h 149"/>
                  <a:gd name="T72" fmla="*/ 63 w 90"/>
                  <a:gd name="T73" fmla="*/ 38 h 149"/>
                  <a:gd name="T74" fmla="*/ 67 w 90"/>
                  <a:gd name="T75" fmla="*/ 41 h 149"/>
                  <a:gd name="T76" fmla="*/ 68 w 90"/>
                  <a:gd name="T77" fmla="*/ 40 h 149"/>
                  <a:gd name="T78" fmla="*/ 66 w 90"/>
                  <a:gd name="T79" fmla="*/ 32 h 149"/>
                  <a:gd name="T80" fmla="*/ 70 w 90"/>
                  <a:gd name="T81" fmla="*/ 26 h 149"/>
                  <a:gd name="T82" fmla="*/ 74 w 90"/>
                  <a:gd name="T83" fmla="*/ 29 h 149"/>
                  <a:gd name="T84" fmla="*/ 75 w 90"/>
                  <a:gd name="T85" fmla="*/ 28 h 149"/>
                  <a:gd name="T86" fmla="*/ 75 w 90"/>
                  <a:gd name="T87" fmla="*/ 20 h 149"/>
                  <a:gd name="T88" fmla="*/ 74 w 90"/>
                  <a:gd name="T89" fmla="*/ 19 h 149"/>
                  <a:gd name="T90" fmla="*/ 74 w 90"/>
                  <a:gd name="T91" fmla="*/ 19 h 149"/>
                  <a:gd name="T92" fmla="*/ 80 w 90"/>
                  <a:gd name="T93" fmla="*/ 19 h 149"/>
                  <a:gd name="T94" fmla="*/ 80 w 90"/>
                  <a:gd name="T95" fmla="*/ 18 h 149"/>
                  <a:gd name="T96" fmla="*/ 75 w 90"/>
                  <a:gd name="T97" fmla="*/ 18 h 149"/>
                  <a:gd name="T98" fmla="*/ 76 w 90"/>
                  <a:gd name="T99" fmla="*/ 16 h 149"/>
                  <a:gd name="T100" fmla="*/ 76 w 90"/>
                  <a:gd name="T101" fmla="*/ 16 h 149"/>
                  <a:gd name="T102" fmla="*/ 82 w 90"/>
                  <a:gd name="T103" fmla="*/ 16 h 149"/>
                  <a:gd name="T104" fmla="*/ 77 w 90"/>
                  <a:gd name="T105" fmla="*/ 16 h 149"/>
                  <a:gd name="T106" fmla="*/ 87 w 90"/>
                  <a:gd name="T107" fmla="*/ 7 h 149"/>
                  <a:gd name="T108" fmla="*/ 87 w 90"/>
                  <a:gd name="T109" fmla="*/ 0 h 149"/>
                  <a:gd name="T110" fmla="*/ 87 w 90"/>
                  <a:gd name="T111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0" h="149">
                    <a:moveTo>
                      <a:pt x="2" y="145"/>
                    </a:moveTo>
                    <a:cubicBezTo>
                      <a:pt x="2" y="146"/>
                      <a:pt x="1" y="146"/>
                      <a:pt x="0" y="147"/>
                    </a:cubicBezTo>
                    <a:cubicBezTo>
                      <a:pt x="4" y="149"/>
                      <a:pt x="4" y="149"/>
                      <a:pt x="4" y="149"/>
                    </a:cubicBezTo>
                    <a:cubicBezTo>
                      <a:pt x="4" y="148"/>
                      <a:pt x="5" y="147"/>
                      <a:pt x="5" y="146"/>
                    </a:cubicBezTo>
                    <a:cubicBezTo>
                      <a:pt x="2" y="145"/>
                      <a:pt x="2" y="145"/>
                      <a:pt x="2" y="145"/>
                    </a:cubicBezTo>
                    <a:moveTo>
                      <a:pt x="5" y="141"/>
                    </a:moveTo>
                    <a:cubicBezTo>
                      <a:pt x="4" y="142"/>
                      <a:pt x="4" y="142"/>
                      <a:pt x="3" y="143"/>
                    </a:cubicBezTo>
                    <a:cubicBezTo>
                      <a:pt x="4" y="144"/>
                      <a:pt x="5" y="144"/>
                      <a:pt x="6" y="145"/>
                    </a:cubicBezTo>
                    <a:cubicBezTo>
                      <a:pt x="7" y="142"/>
                      <a:pt x="7" y="142"/>
                      <a:pt x="7" y="142"/>
                    </a:cubicBezTo>
                    <a:cubicBezTo>
                      <a:pt x="5" y="141"/>
                      <a:pt x="5" y="141"/>
                      <a:pt x="5" y="141"/>
                    </a:cubicBezTo>
                    <a:moveTo>
                      <a:pt x="13" y="128"/>
                    </a:moveTo>
                    <a:cubicBezTo>
                      <a:pt x="11" y="130"/>
                      <a:pt x="9" y="133"/>
                      <a:pt x="8" y="136"/>
                    </a:cubicBezTo>
                    <a:cubicBezTo>
                      <a:pt x="10" y="137"/>
                      <a:pt x="10" y="137"/>
                      <a:pt x="10" y="137"/>
                    </a:cubicBezTo>
                    <a:cubicBezTo>
                      <a:pt x="15" y="129"/>
                      <a:pt x="15" y="129"/>
                      <a:pt x="15" y="129"/>
                    </a:cubicBezTo>
                    <a:cubicBezTo>
                      <a:pt x="14" y="129"/>
                      <a:pt x="13" y="128"/>
                      <a:pt x="13" y="128"/>
                    </a:cubicBezTo>
                    <a:moveTo>
                      <a:pt x="12" y="127"/>
                    </a:moveTo>
                    <a:cubicBezTo>
                      <a:pt x="11" y="129"/>
                      <a:pt x="10" y="130"/>
                      <a:pt x="10" y="130"/>
                    </a:cubicBezTo>
                    <a:cubicBezTo>
                      <a:pt x="10" y="130"/>
                      <a:pt x="11" y="129"/>
                      <a:pt x="12" y="127"/>
                    </a:cubicBezTo>
                    <a:cubicBezTo>
                      <a:pt x="12" y="127"/>
                      <a:pt x="12" y="127"/>
                      <a:pt x="12" y="127"/>
                    </a:cubicBezTo>
                    <a:moveTo>
                      <a:pt x="14" y="125"/>
                    </a:moveTo>
                    <a:cubicBezTo>
                      <a:pt x="14" y="126"/>
                      <a:pt x="13" y="127"/>
                      <a:pt x="13" y="127"/>
                    </a:cubicBezTo>
                    <a:cubicBezTo>
                      <a:pt x="15" y="129"/>
                      <a:pt x="15" y="129"/>
                      <a:pt x="15" y="129"/>
                    </a:cubicBezTo>
                    <a:cubicBezTo>
                      <a:pt x="16" y="128"/>
                      <a:pt x="16" y="127"/>
                      <a:pt x="17" y="126"/>
                    </a:cubicBezTo>
                    <a:cubicBezTo>
                      <a:pt x="16" y="126"/>
                      <a:pt x="16" y="126"/>
                      <a:pt x="16" y="126"/>
                    </a:cubicBezTo>
                    <a:cubicBezTo>
                      <a:pt x="16" y="126"/>
                      <a:pt x="16" y="126"/>
                      <a:pt x="16" y="126"/>
                    </a:cubicBezTo>
                    <a:cubicBezTo>
                      <a:pt x="15" y="125"/>
                      <a:pt x="15" y="125"/>
                      <a:pt x="14" y="125"/>
                    </a:cubicBezTo>
                    <a:moveTo>
                      <a:pt x="13" y="124"/>
                    </a:moveTo>
                    <a:cubicBezTo>
                      <a:pt x="13" y="125"/>
                      <a:pt x="13" y="126"/>
                      <a:pt x="12" y="127"/>
                    </a:cubicBezTo>
                    <a:cubicBezTo>
                      <a:pt x="12" y="127"/>
                      <a:pt x="12" y="127"/>
                      <a:pt x="12" y="127"/>
                    </a:cubicBezTo>
                    <a:cubicBezTo>
                      <a:pt x="13" y="126"/>
                      <a:pt x="13" y="125"/>
                      <a:pt x="14" y="125"/>
                    </a:cubicBezTo>
                    <a:cubicBezTo>
                      <a:pt x="14" y="124"/>
                      <a:pt x="14" y="124"/>
                      <a:pt x="13" y="124"/>
                    </a:cubicBezTo>
                    <a:moveTo>
                      <a:pt x="18" y="118"/>
                    </a:moveTo>
                    <a:cubicBezTo>
                      <a:pt x="18" y="119"/>
                      <a:pt x="18" y="120"/>
                      <a:pt x="17" y="120"/>
                    </a:cubicBezTo>
                    <a:cubicBezTo>
                      <a:pt x="18" y="121"/>
                      <a:pt x="19" y="121"/>
                      <a:pt x="20" y="122"/>
                    </a:cubicBezTo>
                    <a:cubicBezTo>
                      <a:pt x="20" y="121"/>
                      <a:pt x="20" y="120"/>
                      <a:pt x="21" y="120"/>
                    </a:cubicBezTo>
                    <a:cubicBezTo>
                      <a:pt x="20" y="119"/>
                      <a:pt x="19" y="119"/>
                      <a:pt x="18" y="118"/>
                    </a:cubicBezTo>
                    <a:moveTo>
                      <a:pt x="17" y="118"/>
                    </a:moveTo>
                    <a:cubicBezTo>
                      <a:pt x="17" y="118"/>
                      <a:pt x="17" y="119"/>
                      <a:pt x="16" y="120"/>
                    </a:cubicBezTo>
                    <a:cubicBezTo>
                      <a:pt x="16" y="120"/>
                      <a:pt x="16" y="120"/>
                      <a:pt x="16" y="120"/>
                    </a:cubicBezTo>
                    <a:cubicBezTo>
                      <a:pt x="17" y="119"/>
                      <a:pt x="17" y="118"/>
                      <a:pt x="18" y="118"/>
                    </a:cubicBezTo>
                    <a:cubicBezTo>
                      <a:pt x="17" y="118"/>
                      <a:pt x="17" y="118"/>
                      <a:pt x="17" y="118"/>
                    </a:cubicBezTo>
                    <a:moveTo>
                      <a:pt x="20" y="116"/>
                    </a:moveTo>
                    <a:cubicBezTo>
                      <a:pt x="19" y="117"/>
                      <a:pt x="19" y="117"/>
                      <a:pt x="19" y="117"/>
                    </a:cubicBezTo>
                    <a:cubicBezTo>
                      <a:pt x="20" y="117"/>
                      <a:pt x="21" y="118"/>
                      <a:pt x="21" y="118"/>
                    </a:cubicBezTo>
                    <a:cubicBezTo>
                      <a:pt x="22" y="118"/>
                      <a:pt x="22" y="118"/>
                      <a:pt x="22" y="118"/>
                    </a:cubicBezTo>
                    <a:cubicBezTo>
                      <a:pt x="21" y="117"/>
                      <a:pt x="20" y="117"/>
                      <a:pt x="20" y="116"/>
                    </a:cubicBezTo>
                    <a:moveTo>
                      <a:pt x="19" y="116"/>
                    </a:moveTo>
                    <a:cubicBezTo>
                      <a:pt x="18" y="116"/>
                      <a:pt x="18" y="116"/>
                      <a:pt x="18" y="116"/>
                    </a:cubicBezTo>
                    <a:cubicBezTo>
                      <a:pt x="18" y="116"/>
                      <a:pt x="18" y="116"/>
                      <a:pt x="18" y="116"/>
                    </a:cubicBezTo>
                    <a:cubicBezTo>
                      <a:pt x="18" y="116"/>
                      <a:pt x="19" y="116"/>
                      <a:pt x="19" y="116"/>
                    </a:cubicBezTo>
                    <a:cubicBezTo>
                      <a:pt x="19" y="116"/>
                      <a:pt x="19" y="116"/>
                      <a:pt x="19" y="116"/>
                    </a:cubicBezTo>
                    <a:moveTo>
                      <a:pt x="20" y="115"/>
                    </a:moveTo>
                    <a:cubicBezTo>
                      <a:pt x="20" y="115"/>
                      <a:pt x="20" y="115"/>
                      <a:pt x="20" y="116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2" y="117"/>
                      <a:pt x="23" y="117"/>
                      <a:pt x="23" y="116"/>
                    </a:cubicBezTo>
                    <a:cubicBezTo>
                      <a:pt x="22" y="116"/>
                      <a:pt x="21" y="115"/>
                      <a:pt x="20" y="115"/>
                    </a:cubicBezTo>
                    <a:moveTo>
                      <a:pt x="19" y="114"/>
                    </a:moveTo>
                    <a:cubicBezTo>
                      <a:pt x="19" y="115"/>
                      <a:pt x="19" y="115"/>
                      <a:pt x="19" y="115"/>
                    </a:cubicBezTo>
                    <a:cubicBezTo>
                      <a:pt x="19" y="115"/>
                      <a:pt x="19" y="115"/>
                      <a:pt x="19" y="115"/>
                    </a:cubicBezTo>
                    <a:cubicBezTo>
                      <a:pt x="19" y="115"/>
                      <a:pt x="19" y="115"/>
                      <a:pt x="19" y="114"/>
                    </a:cubicBezTo>
                    <a:cubicBezTo>
                      <a:pt x="19" y="114"/>
                      <a:pt x="19" y="114"/>
                      <a:pt x="19" y="114"/>
                    </a:cubicBezTo>
                    <a:moveTo>
                      <a:pt x="21" y="114"/>
                    </a:moveTo>
                    <a:cubicBezTo>
                      <a:pt x="21" y="114"/>
                      <a:pt x="21" y="114"/>
                      <a:pt x="21" y="115"/>
                    </a:cubicBezTo>
                    <a:cubicBezTo>
                      <a:pt x="21" y="115"/>
                      <a:pt x="22" y="115"/>
                      <a:pt x="23" y="116"/>
                    </a:cubicBezTo>
                    <a:cubicBezTo>
                      <a:pt x="23" y="116"/>
                      <a:pt x="23" y="116"/>
                      <a:pt x="23" y="116"/>
                    </a:cubicBezTo>
                    <a:cubicBezTo>
                      <a:pt x="22" y="115"/>
                      <a:pt x="22" y="115"/>
                      <a:pt x="21" y="114"/>
                    </a:cubicBezTo>
                    <a:moveTo>
                      <a:pt x="20" y="114"/>
                    </a:move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moveTo>
                      <a:pt x="22" y="112"/>
                    </a:moveTo>
                    <a:cubicBezTo>
                      <a:pt x="22" y="112"/>
                      <a:pt x="22" y="113"/>
                      <a:pt x="22" y="113"/>
                    </a:cubicBezTo>
                    <a:cubicBezTo>
                      <a:pt x="22" y="113"/>
                      <a:pt x="23" y="114"/>
                      <a:pt x="24" y="114"/>
                    </a:cubicBezTo>
                    <a:cubicBezTo>
                      <a:pt x="24" y="114"/>
                      <a:pt x="24" y="114"/>
                      <a:pt x="24" y="113"/>
                    </a:cubicBezTo>
                    <a:cubicBezTo>
                      <a:pt x="24" y="113"/>
                      <a:pt x="23" y="113"/>
                      <a:pt x="22" y="112"/>
                    </a:cubicBezTo>
                    <a:moveTo>
                      <a:pt x="21" y="111"/>
                    </a:move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1"/>
                      <a:pt x="21" y="111"/>
                    </a:cubicBezTo>
                    <a:moveTo>
                      <a:pt x="28" y="103"/>
                    </a:moveTo>
                    <a:cubicBezTo>
                      <a:pt x="27" y="103"/>
                      <a:pt x="27" y="104"/>
                      <a:pt x="26" y="105"/>
                    </a:cubicBezTo>
                    <a:cubicBezTo>
                      <a:pt x="26" y="106"/>
                      <a:pt x="25" y="107"/>
                      <a:pt x="25" y="107"/>
                    </a:cubicBezTo>
                    <a:cubicBezTo>
                      <a:pt x="26" y="108"/>
                      <a:pt x="26" y="108"/>
                      <a:pt x="27" y="109"/>
                    </a:cubicBezTo>
                    <a:cubicBezTo>
                      <a:pt x="28" y="107"/>
                      <a:pt x="29" y="106"/>
                      <a:pt x="30" y="104"/>
                    </a:cubicBezTo>
                    <a:cubicBezTo>
                      <a:pt x="29" y="104"/>
                      <a:pt x="28" y="103"/>
                      <a:pt x="28" y="103"/>
                    </a:cubicBezTo>
                    <a:moveTo>
                      <a:pt x="26" y="102"/>
                    </a:moveTo>
                    <a:cubicBezTo>
                      <a:pt x="25" y="104"/>
                      <a:pt x="25" y="105"/>
                      <a:pt x="24" y="107"/>
                    </a:cubicBezTo>
                    <a:cubicBezTo>
                      <a:pt x="24" y="107"/>
                      <a:pt x="24" y="107"/>
                      <a:pt x="24" y="107"/>
                    </a:cubicBezTo>
                    <a:cubicBezTo>
                      <a:pt x="25" y="105"/>
                      <a:pt x="26" y="104"/>
                      <a:pt x="27" y="102"/>
                    </a:cubicBezTo>
                    <a:cubicBezTo>
                      <a:pt x="27" y="102"/>
                      <a:pt x="27" y="102"/>
                      <a:pt x="26" y="102"/>
                    </a:cubicBezTo>
                    <a:moveTo>
                      <a:pt x="28" y="101"/>
                    </a:moveTo>
                    <a:cubicBezTo>
                      <a:pt x="28" y="101"/>
                      <a:pt x="28" y="102"/>
                      <a:pt x="28" y="102"/>
                    </a:cubicBezTo>
                    <a:cubicBezTo>
                      <a:pt x="29" y="102"/>
                      <a:pt x="30" y="103"/>
                      <a:pt x="31" y="103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30" y="102"/>
                      <a:pt x="29" y="102"/>
                      <a:pt x="28" y="101"/>
                    </a:cubicBezTo>
                    <a:moveTo>
                      <a:pt x="27" y="101"/>
                    </a:move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moveTo>
                      <a:pt x="31" y="96"/>
                    </a:moveTo>
                    <a:cubicBezTo>
                      <a:pt x="30" y="98"/>
                      <a:pt x="29" y="100"/>
                      <a:pt x="28" y="101"/>
                    </a:cubicBezTo>
                    <a:cubicBezTo>
                      <a:pt x="29" y="102"/>
                      <a:pt x="30" y="102"/>
                      <a:pt x="31" y="103"/>
                    </a:cubicBezTo>
                    <a:cubicBezTo>
                      <a:pt x="32" y="101"/>
                      <a:pt x="33" y="100"/>
                      <a:pt x="34" y="98"/>
                    </a:cubicBezTo>
                    <a:cubicBezTo>
                      <a:pt x="33" y="97"/>
                      <a:pt x="32" y="97"/>
                      <a:pt x="31" y="96"/>
                    </a:cubicBezTo>
                    <a:moveTo>
                      <a:pt x="30" y="96"/>
                    </a:moveTo>
                    <a:cubicBezTo>
                      <a:pt x="29" y="97"/>
                      <a:pt x="28" y="99"/>
                      <a:pt x="27" y="100"/>
                    </a:cubicBezTo>
                    <a:cubicBezTo>
                      <a:pt x="27" y="101"/>
                      <a:pt x="27" y="101"/>
                      <a:pt x="28" y="101"/>
                    </a:cubicBezTo>
                    <a:cubicBezTo>
                      <a:pt x="29" y="99"/>
                      <a:pt x="29" y="97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moveTo>
                      <a:pt x="35" y="89"/>
                    </a:moveTo>
                    <a:cubicBezTo>
                      <a:pt x="33" y="92"/>
                      <a:pt x="32" y="94"/>
                      <a:pt x="31" y="96"/>
                    </a:cubicBezTo>
                    <a:cubicBezTo>
                      <a:pt x="32" y="97"/>
                      <a:pt x="33" y="97"/>
                      <a:pt x="34" y="98"/>
                    </a:cubicBezTo>
                    <a:cubicBezTo>
                      <a:pt x="35" y="96"/>
                      <a:pt x="36" y="93"/>
                      <a:pt x="38" y="91"/>
                    </a:cubicBezTo>
                    <a:cubicBezTo>
                      <a:pt x="37" y="91"/>
                      <a:pt x="36" y="90"/>
                      <a:pt x="35" y="89"/>
                    </a:cubicBezTo>
                    <a:moveTo>
                      <a:pt x="34" y="89"/>
                    </a:moveTo>
                    <a:cubicBezTo>
                      <a:pt x="33" y="91"/>
                      <a:pt x="31" y="93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cubicBezTo>
                      <a:pt x="32" y="93"/>
                      <a:pt x="33" y="91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moveTo>
                      <a:pt x="36" y="86"/>
                    </a:moveTo>
                    <a:cubicBezTo>
                      <a:pt x="35" y="86"/>
                      <a:pt x="35" y="87"/>
                      <a:pt x="35" y="87"/>
                    </a:cubicBezTo>
                    <a:cubicBezTo>
                      <a:pt x="36" y="88"/>
                      <a:pt x="38" y="88"/>
                      <a:pt x="39" y="89"/>
                    </a:cubicBezTo>
                    <a:cubicBezTo>
                      <a:pt x="39" y="89"/>
                      <a:pt x="39" y="88"/>
                      <a:pt x="39" y="88"/>
                    </a:cubicBezTo>
                    <a:cubicBezTo>
                      <a:pt x="38" y="87"/>
                      <a:pt x="37" y="87"/>
                      <a:pt x="36" y="86"/>
                    </a:cubicBezTo>
                    <a:moveTo>
                      <a:pt x="40" y="78"/>
                    </a:moveTo>
                    <a:cubicBezTo>
                      <a:pt x="39" y="80"/>
                      <a:pt x="37" y="83"/>
                      <a:pt x="36" y="85"/>
                    </a:cubicBezTo>
                    <a:cubicBezTo>
                      <a:pt x="37" y="86"/>
                      <a:pt x="39" y="87"/>
                      <a:pt x="40" y="87"/>
                    </a:cubicBezTo>
                    <a:cubicBezTo>
                      <a:pt x="41" y="85"/>
                      <a:pt x="43" y="83"/>
                      <a:pt x="44" y="80"/>
                    </a:cubicBezTo>
                    <a:cubicBezTo>
                      <a:pt x="43" y="79"/>
                      <a:pt x="42" y="78"/>
                      <a:pt x="40" y="78"/>
                    </a:cubicBezTo>
                    <a:moveTo>
                      <a:pt x="48" y="64"/>
                    </a:moveTo>
                    <a:cubicBezTo>
                      <a:pt x="47" y="67"/>
                      <a:pt x="45" y="69"/>
                      <a:pt x="44" y="72"/>
                    </a:cubicBezTo>
                    <a:cubicBezTo>
                      <a:pt x="45" y="73"/>
                      <a:pt x="46" y="73"/>
                      <a:pt x="48" y="74"/>
                    </a:cubicBezTo>
                    <a:cubicBezTo>
                      <a:pt x="49" y="72"/>
                      <a:pt x="51" y="69"/>
                      <a:pt x="52" y="66"/>
                    </a:cubicBezTo>
                    <a:cubicBezTo>
                      <a:pt x="48" y="64"/>
                      <a:pt x="48" y="64"/>
                      <a:pt x="48" y="64"/>
                    </a:cubicBezTo>
                    <a:moveTo>
                      <a:pt x="58" y="47"/>
                    </a:moveTo>
                    <a:cubicBezTo>
                      <a:pt x="57" y="49"/>
                      <a:pt x="55" y="52"/>
                      <a:pt x="54" y="54"/>
                    </a:cubicBezTo>
                    <a:cubicBezTo>
                      <a:pt x="55" y="55"/>
                      <a:pt x="57" y="56"/>
                      <a:pt x="58" y="57"/>
                    </a:cubicBezTo>
                    <a:cubicBezTo>
                      <a:pt x="59" y="54"/>
                      <a:pt x="61" y="52"/>
                      <a:pt x="62" y="50"/>
                    </a:cubicBezTo>
                    <a:cubicBezTo>
                      <a:pt x="61" y="49"/>
                      <a:pt x="59" y="48"/>
                      <a:pt x="58" y="47"/>
                    </a:cubicBezTo>
                    <a:moveTo>
                      <a:pt x="60" y="43"/>
                    </a:moveTo>
                    <a:cubicBezTo>
                      <a:pt x="60" y="44"/>
                      <a:pt x="59" y="44"/>
                      <a:pt x="59" y="45"/>
                    </a:cubicBezTo>
                    <a:cubicBezTo>
                      <a:pt x="61" y="46"/>
                      <a:pt x="62" y="46"/>
                      <a:pt x="63" y="47"/>
                    </a:cubicBezTo>
                    <a:cubicBezTo>
                      <a:pt x="64" y="47"/>
                      <a:pt x="64" y="46"/>
                      <a:pt x="64" y="46"/>
                    </a:cubicBezTo>
                    <a:cubicBezTo>
                      <a:pt x="63" y="45"/>
                      <a:pt x="61" y="44"/>
                      <a:pt x="60" y="43"/>
                    </a:cubicBezTo>
                    <a:moveTo>
                      <a:pt x="63" y="38"/>
                    </a:moveTo>
                    <a:cubicBezTo>
                      <a:pt x="62" y="40"/>
                      <a:pt x="61" y="41"/>
                      <a:pt x="60" y="43"/>
                    </a:cubicBezTo>
                    <a:cubicBezTo>
                      <a:pt x="62" y="44"/>
                      <a:pt x="63" y="44"/>
                      <a:pt x="65" y="45"/>
                    </a:cubicBezTo>
                    <a:cubicBezTo>
                      <a:pt x="65" y="44"/>
                      <a:pt x="66" y="43"/>
                      <a:pt x="66" y="42"/>
                    </a:cubicBezTo>
                    <a:cubicBezTo>
                      <a:pt x="67" y="42"/>
                      <a:pt x="67" y="41"/>
                      <a:pt x="67" y="41"/>
                    </a:cubicBezTo>
                    <a:cubicBezTo>
                      <a:pt x="66" y="40"/>
                      <a:pt x="64" y="39"/>
                      <a:pt x="63" y="38"/>
                    </a:cubicBezTo>
                    <a:moveTo>
                      <a:pt x="64" y="36"/>
                    </a:moveTo>
                    <a:cubicBezTo>
                      <a:pt x="64" y="37"/>
                      <a:pt x="64" y="37"/>
                      <a:pt x="63" y="38"/>
                    </a:cubicBezTo>
                    <a:cubicBezTo>
                      <a:pt x="65" y="39"/>
                      <a:pt x="66" y="39"/>
                      <a:pt x="68" y="40"/>
                    </a:cubicBezTo>
                    <a:cubicBezTo>
                      <a:pt x="68" y="40"/>
                      <a:pt x="68" y="39"/>
                      <a:pt x="68" y="39"/>
                    </a:cubicBezTo>
                    <a:cubicBezTo>
                      <a:pt x="67" y="38"/>
                      <a:pt x="66" y="37"/>
                      <a:pt x="64" y="36"/>
                    </a:cubicBezTo>
                    <a:moveTo>
                      <a:pt x="67" y="31"/>
                    </a:moveTo>
                    <a:cubicBezTo>
                      <a:pt x="67" y="31"/>
                      <a:pt x="67" y="32"/>
                      <a:pt x="66" y="32"/>
                    </a:cubicBezTo>
                    <a:cubicBezTo>
                      <a:pt x="68" y="33"/>
                      <a:pt x="69" y="34"/>
                      <a:pt x="71" y="35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0" y="33"/>
                      <a:pt x="69" y="32"/>
                      <a:pt x="67" y="31"/>
                    </a:cubicBezTo>
                    <a:moveTo>
                      <a:pt x="70" y="26"/>
                    </a:moveTo>
                    <a:cubicBezTo>
                      <a:pt x="69" y="27"/>
                      <a:pt x="69" y="28"/>
                      <a:pt x="69" y="28"/>
                    </a:cubicBezTo>
                    <a:cubicBezTo>
                      <a:pt x="69" y="28"/>
                      <a:pt x="69" y="28"/>
                      <a:pt x="69" y="28"/>
                    </a:cubicBezTo>
                    <a:cubicBezTo>
                      <a:pt x="70" y="29"/>
                      <a:pt x="72" y="30"/>
                      <a:pt x="73" y="31"/>
                    </a:cubicBezTo>
                    <a:cubicBezTo>
                      <a:pt x="73" y="30"/>
                      <a:pt x="74" y="30"/>
                      <a:pt x="74" y="29"/>
                    </a:cubicBezTo>
                    <a:cubicBezTo>
                      <a:pt x="73" y="28"/>
                      <a:pt x="71" y="27"/>
                      <a:pt x="70" y="26"/>
                    </a:cubicBezTo>
                    <a:moveTo>
                      <a:pt x="70" y="25"/>
                    </a:moveTo>
                    <a:cubicBezTo>
                      <a:pt x="70" y="25"/>
                      <a:pt x="70" y="26"/>
                      <a:pt x="70" y="26"/>
                    </a:cubicBezTo>
                    <a:cubicBezTo>
                      <a:pt x="72" y="27"/>
                      <a:pt x="73" y="28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3" y="27"/>
                      <a:pt x="72" y="26"/>
                      <a:pt x="70" y="25"/>
                    </a:cubicBezTo>
                    <a:moveTo>
                      <a:pt x="75" y="19"/>
                    </a:moveTo>
                    <a:cubicBezTo>
                      <a:pt x="75" y="19"/>
                      <a:pt x="75" y="19"/>
                      <a:pt x="75" y="20"/>
                    </a:cubicBezTo>
                    <a:cubicBezTo>
                      <a:pt x="76" y="20"/>
                      <a:pt x="77" y="21"/>
                      <a:pt x="79" y="22"/>
                    </a:cubicBezTo>
                    <a:cubicBezTo>
                      <a:pt x="79" y="22"/>
                      <a:pt x="79" y="22"/>
                      <a:pt x="79" y="21"/>
                    </a:cubicBezTo>
                    <a:cubicBezTo>
                      <a:pt x="78" y="21"/>
                      <a:pt x="76" y="20"/>
                      <a:pt x="75" y="19"/>
                    </a:cubicBezTo>
                    <a:moveTo>
                      <a:pt x="74" y="19"/>
                    </a:moveTo>
                    <a:cubicBezTo>
                      <a:pt x="74" y="19"/>
                      <a:pt x="74" y="19"/>
                      <a:pt x="74" y="19"/>
                    </a:cubicBezTo>
                    <a:cubicBezTo>
                      <a:pt x="74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4" y="19"/>
                    </a:cubicBezTo>
                    <a:moveTo>
                      <a:pt x="77" y="17"/>
                    </a:moveTo>
                    <a:cubicBezTo>
                      <a:pt x="76" y="17"/>
                      <a:pt x="76" y="18"/>
                      <a:pt x="76" y="19"/>
                    </a:cubicBezTo>
                    <a:cubicBezTo>
                      <a:pt x="77" y="19"/>
                      <a:pt x="78" y="20"/>
                      <a:pt x="79" y="21"/>
                    </a:cubicBezTo>
                    <a:cubicBezTo>
                      <a:pt x="79" y="20"/>
                      <a:pt x="80" y="19"/>
                      <a:pt x="80" y="19"/>
                    </a:cubicBezTo>
                    <a:cubicBezTo>
                      <a:pt x="79" y="18"/>
                      <a:pt x="78" y="17"/>
                      <a:pt x="77" y="17"/>
                    </a:cubicBezTo>
                    <a:moveTo>
                      <a:pt x="77" y="16"/>
                    </a:moveTo>
                    <a:cubicBezTo>
                      <a:pt x="77" y="16"/>
                      <a:pt x="77" y="16"/>
                      <a:pt x="77" y="16"/>
                    </a:cubicBezTo>
                    <a:cubicBezTo>
                      <a:pt x="78" y="17"/>
                      <a:pt x="79" y="18"/>
                      <a:pt x="80" y="18"/>
                    </a:cubicBezTo>
                    <a:cubicBezTo>
                      <a:pt x="81" y="18"/>
                      <a:pt x="81" y="18"/>
                      <a:pt x="81" y="18"/>
                    </a:cubicBezTo>
                    <a:cubicBezTo>
                      <a:pt x="80" y="18"/>
                      <a:pt x="78" y="17"/>
                      <a:pt x="77" y="16"/>
                    </a:cubicBezTo>
                    <a:moveTo>
                      <a:pt x="76" y="16"/>
                    </a:moveTo>
                    <a:cubicBezTo>
                      <a:pt x="76" y="17"/>
                      <a:pt x="75" y="17"/>
                      <a:pt x="75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18"/>
                      <a:pt x="76" y="17"/>
                      <a:pt x="76" y="16"/>
                    </a:cubicBezTo>
                    <a:cubicBezTo>
                      <a:pt x="76" y="16"/>
                      <a:pt x="76" y="16"/>
                      <a:pt x="76" y="16"/>
                    </a:cubicBezTo>
                    <a:moveTo>
                      <a:pt x="76" y="16"/>
                    </a:move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6" y="16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moveTo>
                      <a:pt x="78" y="14"/>
                    </a:moveTo>
                    <a:cubicBezTo>
                      <a:pt x="78" y="15"/>
                      <a:pt x="78" y="15"/>
                      <a:pt x="77" y="16"/>
                    </a:cubicBezTo>
                    <a:cubicBezTo>
                      <a:pt x="79" y="17"/>
                      <a:pt x="80" y="17"/>
                      <a:pt x="81" y="18"/>
                    </a:cubicBezTo>
                    <a:cubicBezTo>
                      <a:pt x="81" y="17"/>
                      <a:pt x="81" y="17"/>
                      <a:pt x="82" y="16"/>
                    </a:cubicBezTo>
                    <a:cubicBezTo>
                      <a:pt x="81" y="16"/>
                      <a:pt x="79" y="15"/>
                      <a:pt x="78" y="14"/>
                    </a:cubicBezTo>
                    <a:moveTo>
                      <a:pt x="77" y="14"/>
                    </a:moveTo>
                    <a:cubicBezTo>
                      <a:pt x="77" y="14"/>
                      <a:pt x="77" y="14"/>
                      <a:pt x="76" y="15"/>
                    </a:cubicBezTo>
                    <a:cubicBezTo>
                      <a:pt x="77" y="15"/>
                      <a:pt x="77" y="15"/>
                      <a:pt x="77" y="16"/>
                    </a:cubicBezTo>
                    <a:cubicBezTo>
                      <a:pt x="77" y="15"/>
                      <a:pt x="78" y="14"/>
                      <a:pt x="77" y="14"/>
                    </a:cubicBezTo>
                    <a:moveTo>
                      <a:pt x="85" y="3"/>
                    </a:moveTo>
                    <a:cubicBezTo>
                      <a:pt x="84" y="4"/>
                      <a:pt x="84" y="5"/>
                      <a:pt x="84" y="5"/>
                    </a:cubicBezTo>
                    <a:cubicBezTo>
                      <a:pt x="87" y="7"/>
                      <a:pt x="87" y="7"/>
                      <a:pt x="87" y="7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7"/>
                      <a:pt x="88" y="6"/>
                      <a:pt x="88" y="5"/>
                    </a:cubicBezTo>
                    <a:cubicBezTo>
                      <a:pt x="87" y="4"/>
                      <a:pt x="86" y="4"/>
                      <a:pt x="85" y="3"/>
                    </a:cubicBezTo>
                    <a:moveTo>
                      <a:pt x="87" y="0"/>
                    </a:moveTo>
                    <a:cubicBezTo>
                      <a:pt x="86" y="0"/>
                      <a:pt x="86" y="1"/>
                      <a:pt x="86" y="1"/>
                    </a:cubicBezTo>
                    <a:cubicBezTo>
                      <a:pt x="87" y="2"/>
                      <a:pt x="88" y="3"/>
                      <a:pt x="89" y="3"/>
                    </a:cubicBezTo>
                    <a:cubicBezTo>
                      <a:pt x="90" y="3"/>
                      <a:pt x="90" y="2"/>
                      <a:pt x="90" y="2"/>
                    </a:cubicBezTo>
                    <a:cubicBezTo>
                      <a:pt x="87" y="0"/>
                      <a:pt x="87" y="0"/>
                      <a:pt x="8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8" name="Freeform 10154"/>
              <p:cNvSpPr>
                <a:spLocks noEditPoints="1"/>
              </p:cNvSpPr>
              <p:nvPr/>
            </p:nvSpPr>
            <p:spPr bwMode="auto">
              <a:xfrm>
                <a:off x="-2" y="3472"/>
                <a:ext cx="14" cy="14"/>
              </a:xfrm>
              <a:custGeom>
                <a:avLst/>
                <a:gdLst>
                  <a:gd name="T0" fmla="*/ 1 w 6"/>
                  <a:gd name="T1" fmla="*/ 4 h 6"/>
                  <a:gd name="T2" fmla="*/ 0 w 6"/>
                  <a:gd name="T3" fmla="*/ 4 h 6"/>
                  <a:gd name="T4" fmla="*/ 4 w 6"/>
                  <a:gd name="T5" fmla="*/ 6 h 6"/>
                  <a:gd name="T6" fmla="*/ 4 w 6"/>
                  <a:gd name="T7" fmla="*/ 6 h 6"/>
                  <a:gd name="T8" fmla="*/ 1 w 6"/>
                  <a:gd name="T9" fmla="*/ 4 h 6"/>
                  <a:gd name="T10" fmla="*/ 2 w 6"/>
                  <a:gd name="T11" fmla="*/ 0 h 6"/>
                  <a:gd name="T12" fmla="*/ 2 w 6"/>
                  <a:gd name="T13" fmla="*/ 1 h 6"/>
                  <a:gd name="T14" fmla="*/ 5 w 6"/>
                  <a:gd name="T15" fmla="*/ 3 h 6"/>
                  <a:gd name="T16" fmla="*/ 6 w 6"/>
                  <a:gd name="T17" fmla="*/ 2 h 6"/>
                  <a:gd name="T18" fmla="*/ 5 w 6"/>
                  <a:gd name="T19" fmla="*/ 2 h 6"/>
                  <a:gd name="T20" fmla="*/ 2 w 6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6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4" name="Group 10356"/>
            <p:cNvGrpSpPr>
              <a:grpSpLocks/>
            </p:cNvGrpSpPr>
            <p:nvPr/>
          </p:nvGrpSpPr>
          <p:grpSpPr bwMode="auto">
            <a:xfrm>
              <a:off x="-1203337" y="4892656"/>
              <a:ext cx="1343040" cy="1357308"/>
              <a:chOff x="-758" y="3082"/>
              <a:chExt cx="846" cy="855"/>
            </a:xfrm>
            <a:solidFill>
              <a:schemeClr val="bg1"/>
            </a:solidFill>
          </p:grpSpPr>
          <p:sp>
            <p:nvSpPr>
              <p:cNvPr id="339" name="Freeform 10156"/>
              <p:cNvSpPr>
                <a:spLocks noEditPoints="1"/>
              </p:cNvSpPr>
              <p:nvPr/>
            </p:nvSpPr>
            <p:spPr bwMode="auto">
              <a:xfrm>
                <a:off x="0" y="3474"/>
                <a:ext cx="10" cy="12"/>
              </a:xfrm>
              <a:custGeom>
                <a:avLst/>
                <a:gdLst>
                  <a:gd name="T0" fmla="*/ 0 w 4"/>
                  <a:gd name="T1" fmla="*/ 2 h 5"/>
                  <a:gd name="T2" fmla="*/ 0 w 4"/>
                  <a:gd name="T3" fmla="*/ 3 h 5"/>
                  <a:gd name="T4" fmla="*/ 3 w 4"/>
                  <a:gd name="T5" fmla="*/ 5 h 5"/>
                  <a:gd name="T6" fmla="*/ 3 w 4"/>
                  <a:gd name="T7" fmla="*/ 4 h 5"/>
                  <a:gd name="T8" fmla="*/ 0 w 4"/>
                  <a:gd name="T9" fmla="*/ 2 h 5"/>
                  <a:gd name="T10" fmla="*/ 1 w 4"/>
                  <a:gd name="T11" fmla="*/ 0 h 5"/>
                  <a:gd name="T12" fmla="*/ 0 w 4"/>
                  <a:gd name="T13" fmla="*/ 1 h 5"/>
                  <a:gd name="T14" fmla="*/ 4 w 4"/>
                  <a:gd name="T15" fmla="*/ 3 h 5"/>
                  <a:gd name="T16" fmla="*/ 4 w 4"/>
                  <a:gd name="T17" fmla="*/ 2 h 5"/>
                  <a:gd name="T18" fmla="*/ 1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2"/>
                      <a:pt x="2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10157"/>
              <p:cNvSpPr>
                <a:spLocks/>
              </p:cNvSpPr>
              <p:nvPr/>
            </p:nvSpPr>
            <p:spPr bwMode="auto">
              <a:xfrm>
                <a:off x="0" y="3476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10158"/>
              <p:cNvSpPr>
                <a:spLocks noEditPoints="1"/>
              </p:cNvSpPr>
              <p:nvPr/>
            </p:nvSpPr>
            <p:spPr bwMode="auto">
              <a:xfrm>
                <a:off x="55" y="3472"/>
                <a:ext cx="21" cy="21"/>
              </a:xfrm>
              <a:custGeom>
                <a:avLst/>
                <a:gdLst>
                  <a:gd name="T0" fmla="*/ 5 w 9"/>
                  <a:gd name="T1" fmla="*/ 8 h 9"/>
                  <a:gd name="T2" fmla="*/ 7 w 9"/>
                  <a:gd name="T3" fmla="*/ 7 h 9"/>
                  <a:gd name="T4" fmla="*/ 6 w 9"/>
                  <a:gd name="T5" fmla="*/ 6 h 9"/>
                  <a:gd name="T6" fmla="*/ 7 w 9"/>
                  <a:gd name="T7" fmla="*/ 7 h 9"/>
                  <a:gd name="T8" fmla="*/ 6 w 9"/>
                  <a:gd name="T9" fmla="*/ 6 h 9"/>
                  <a:gd name="T10" fmla="*/ 4 w 9"/>
                  <a:gd name="T11" fmla="*/ 7 h 9"/>
                  <a:gd name="T12" fmla="*/ 5 w 9"/>
                  <a:gd name="T13" fmla="*/ 6 h 9"/>
                  <a:gd name="T14" fmla="*/ 5 w 9"/>
                  <a:gd name="T15" fmla="*/ 6 h 9"/>
                  <a:gd name="T16" fmla="*/ 5 w 9"/>
                  <a:gd name="T17" fmla="*/ 5 h 9"/>
                  <a:gd name="T18" fmla="*/ 6 w 9"/>
                  <a:gd name="T19" fmla="*/ 5 h 9"/>
                  <a:gd name="T20" fmla="*/ 8 w 9"/>
                  <a:gd name="T21" fmla="*/ 6 h 9"/>
                  <a:gd name="T22" fmla="*/ 5 w 9"/>
                  <a:gd name="T23" fmla="*/ 5 h 9"/>
                  <a:gd name="T24" fmla="*/ 5 w 9"/>
                  <a:gd name="T25" fmla="*/ 5 h 9"/>
                  <a:gd name="T26" fmla="*/ 6 w 9"/>
                  <a:gd name="T27" fmla="*/ 5 h 9"/>
                  <a:gd name="T28" fmla="*/ 2 w 9"/>
                  <a:gd name="T29" fmla="*/ 4 h 9"/>
                  <a:gd name="T30" fmla="*/ 2 w 9"/>
                  <a:gd name="T31" fmla="*/ 7 h 9"/>
                  <a:gd name="T32" fmla="*/ 2 w 9"/>
                  <a:gd name="T33" fmla="*/ 6 h 9"/>
                  <a:gd name="T34" fmla="*/ 3 w 9"/>
                  <a:gd name="T35" fmla="*/ 7 h 9"/>
                  <a:gd name="T36" fmla="*/ 2 w 9"/>
                  <a:gd name="T37" fmla="*/ 4 h 9"/>
                  <a:gd name="T38" fmla="*/ 2 w 9"/>
                  <a:gd name="T39" fmla="*/ 3 h 9"/>
                  <a:gd name="T40" fmla="*/ 5 w 9"/>
                  <a:gd name="T41" fmla="*/ 5 h 9"/>
                  <a:gd name="T42" fmla="*/ 2 w 9"/>
                  <a:gd name="T43" fmla="*/ 3 h 9"/>
                  <a:gd name="T44" fmla="*/ 4 w 9"/>
                  <a:gd name="T45" fmla="*/ 1 h 9"/>
                  <a:gd name="T46" fmla="*/ 4 w 9"/>
                  <a:gd name="T47" fmla="*/ 1 h 9"/>
                  <a:gd name="T48" fmla="*/ 3 w 9"/>
                  <a:gd name="T49" fmla="*/ 2 h 9"/>
                  <a:gd name="T50" fmla="*/ 4 w 9"/>
                  <a:gd name="T51" fmla="*/ 3 h 9"/>
                  <a:gd name="T52" fmla="*/ 5 w 9"/>
                  <a:gd name="T53" fmla="*/ 3 h 9"/>
                  <a:gd name="T54" fmla="*/ 5 w 9"/>
                  <a:gd name="T55" fmla="*/ 2 h 9"/>
                  <a:gd name="T56" fmla="*/ 5 w 9"/>
                  <a:gd name="T57" fmla="*/ 2 h 9"/>
                  <a:gd name="T58" fmla="*/ 5 w 9"/>
                  <a:gd name="T59" fmla="*/ 2 h 9"/>
                  <a:gd name="T60" fmla="*/ 7 w 9"/>
                  <a:gd name="T61" fmla="*/ 3 h 9"/>
                  <a:gd name="T62" fmla="*/ 4 w 9"/>
                  <a:gd name="T63" fmla="*/ 3 h 9"/>
                  <a:gd name="T64" fmla="*/ 6 w 9"/>
                  <a:gd name="T65" fmla="*/ 3 h 9"/>
                  <a:gd name="T66" fmla="*/ 6 w 9"/>
                  <a:gd name="T67" fmla="*/ 5 h 9"/>
                  <a:gd name="T68" fmla="*/ 7 w 9"/>
                  <a:gd name="T69" fmla="*/ 3 h 9"/>
                  <a:gd name="T70" fmla="*/ 7 w 9"/>
                  <a:gd name="T71" fmla="*/ 3 h 9"/>
                  <a:gd name="T72" fmla="*/ 7 w 9"/>
                  <a:gd name="T73" fmla="*/ 3 h 9"/>
                  <a:gd name="T74" fmla="*/ 6 w 9"/>
                  <a:gd name="T75" fmla="*/ 5 h 9"/>
                  <a:gd name="T76" fmla="*/ 8 w 9"/>
                  <a:gd name="T77" fmla="*/ 6 h 9"/>
                  <a:gd name="T78" fmla="*/ 9 w 9"/>
                  <a:gd name="T7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" h="9">
                    <a:moveTo>
                      <a:pt x="5" y="6"/>
                    </a:move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6" y="8"/>
                      <a:pt x="6" y="9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6"/>
                      <a:pt x="5" y="6"/>
                    </a:cubicBezTo>
                    <a:moveTo>
                      <a:pt x="6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6"/>
                      <a:pt x="6" y="6"/>
                    </a:cubicBezTo>
                    <a:moveTo>
                      <a:pt x="5" y="5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5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6"/>
                      <a:pt x="7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5"/>
                      <a:pt x="6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5"/>
                      <a:pt x="5" y="5"/>
                    </a:cubicBezTo>
                    <a:moveTo>
                      <a:pt x="2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4" y="5"/>
                      <a:pt x="3" y="4"/>
                      <a:pt x="2" y="4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4" y="4"/>
                      <a:pt x="3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3"/>
                      <a:pt x="4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3"/>
                      <a:pt x="6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7" y="5"/>
                      <a:pt x="7" y="5"/>
                      <a:pt x="8" y="6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3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10159"/>
              <p:cNvSpPr>
                <a:spLocks noEditPoints="1"/>
              </p:cNvSpPr>
              <p:nvPr/>
            </p:nvSpPr>
            <p:spPr bwMode="auto">
              <a:xfrm>
                <a:off x="59" y="3476"/>
                <a:ext cx="15" cy="12"/>
              </a:xfrm>
              <a:custGeom>
                <a:avLst/>
                <a:gdLst>
                  <a:gd name="T0" fmla="*/ 3 w 6"/>
                  <a:gd name="T1" fmla="*/ 4 h 5"/>
                  <a:gd name="T2" fmla="*/ 3 w 6"/>
                  <a:gd name="T3" fmla="*/ 4 h 5"/>
                  <a:gd name="T4" fmla="*/ 5 w 6"/>
                  <a:gd name="T5" fmla="*/ 5 h 5"/>
                  <a:gd name="T6" fmla="*/ 5 w 6"/>
                  <a:gd name="T7" fmla="*/ 5 h 5"/>
                  <a:gd name="T8" fmla="*/ 3 w 6"/>
                  <a:gd name="T9" fmla="*/ 4 h 5"/>
                  <a:gd name="T10" fmla="*/ 3 w 6"/>
                  <a:gd name="T11" fmla="*/ 4 h 5"/>
                  <a:gd name="T12" fmla="*/ 3 w 6"/>
                  <a:gd name="T13" fmla="*/ 4 h 5"/>
                  <a:gd name="T14" fmla="*/ 3 w 6"/>
                  <a:gd name="T15" fmla="*/ 4 h 5"/>
                  <a:gd name="T16" fmla="*/ 3 w 6"/>
                  <a:gd name="T17" fmla="*/ 4 h 5"/>
                  <a:gd name="T18" fmla="*/ 4 w 6"/>
                  <a:gd name="T19" fmla="*/ 3 h 5"/>
                  <a:gd name="T20" fmla="*/ 4 w 6"/>
                  <a:gd name="T21" fmla="*/ 4 h 5"/>
                  <a:gd name="T22" fmla="*/ 5 w 6"/>
                  <a:gd name="T23" fmla="*/ 5 h 5"/>
                  <a:gd name="T24" fmla="*/ 5 w 6"/>
                  <a:gd name="T25" fmla="*/ 5 h 5"/>
                  <a:gd name="T26" fmla="*/ 6 w 6"/>
                  <a:gd name="T27" fmla="*/ 4 h 5"/>
                  <a:gd name="T28" fmla="*/ 4 w 6"/>
                  <a:gd name="T29" fmla="*/ 3 h 5"/>
                  <a:gd name="T30" fmla="*/ 3 w 6"/>
                  <a:gd name="T31" fmla="*/ 3 h 5"/>
                  <a:gd name="T32" fmla="*/ 3 w 6"/>
                  <a:gd name="T33" fmla="*/ 3 h 5"/>
                  <a:gd name="T34" fmla="*/ 4 w 6"/>
                  <a:gd name="T35" fmla="*/ 4 h 5"/>
                  <a:gd name="T36" fmla="*/ 4 w 6"/>
                  <a:gd name="T37" fmla="*/ 3 h 5"/>
                  <a:gd name="T38" fmla="*/ 3 w 6"/>
                  <a:gd name="T39" fmla="*/ 3 h 5"/>
                  <a:gd name="T40" fmla="*/ 3 w 6"/>
                  <a:gd name="T41" fmla="*/ 3 h 5"/>
                  <a:gd name="T42" fmla="*/ 4 w 6"/>
                  <a:gd name="T43" fmla="*/ 3 h 5"/>
                  <a:gd name="T44" fmla="*/ 4 w 6"/>
                  <a:gd name="T45" fmla="*/ 3 h 5"/>
                  <a:gd name="T46" fmla="*/ 6 w 6"/>
                  <a:gd name="T47" fmla="*/ 4 h 5"/>
                  <a:gd name="T48" fmla="*/ 6 w 6"/>
                  <a:gd name="T49" fmla="*/ 4 h 5"/>
                  <a:gd name="T50" fmla="*/ 5 w 6"/>
                  <a:gd name="T51" fmla="*/ 3 h 5"/>
                  <a:gd name="T52" fmla="*/ 4 w 6"/>
                  <a:gd name="T53" fmla="*/ 3 h 5"/>
                  <a:gd name="T54" fmla="*/ 3 w 6"/>
                  <a:gd name="T55" fmla="*/ 2 h 5"/>
                  <a:gd name="T56" fmla="*/ 3 w 6"/>
                  <a:gd name="T57" fmla="*/ 3 h 5"/>
                  <a:gd name="T58" fmla="*/ 4 w 6"/>
                  <a:gd name="T59" fmla="*/ 3 h 5"/>
                  <a:gd name="T60" fmla="*/ 4 w 6"/>
                  <a:gd name="T61" fmla="*/ 3 h 5"/>
                  <a:gd name="T62" fmla="*/ 3 w 6"/>
                  <a:gd name="T63" fmla="*/ 2 h 5"/>
                  <a:gd name="T64" fmla="*/ 0 w 6"/>
                  <a:gd name="T65" fmla="*/ 2 h 5"/>
                  <a:gd name="T66" fmla="*/ 0 w 6"/>
                  <a:gd name="T67" fmla="*/ 2 h 5"/>
                  <a:gd name="T68" fmla="*/ 2 w 6"/>
                  <a:gd name="T69" fmla="*/ 3 h 5"/>
                  <a:gd name="T70" fmla="*/ 3 w 6"/>
                  <a:gd name="T71" fmla="*/ 3 h 5"/>
                  <a:gd name="T72" fmla="*/ 0 w 6"/>
                  <a:gd name="T73" fmla="*/ 2 h 5"/>
                  <a:gd name="T74" fmla="*/ 1 w 6"/>
                  <a:gd name="T75" fmla="*/ 0 h 5"/>
                  <a:gd name="T76" fmla="*/ 0 w 6"/>
                  <a:gd name="T77" fmla="*/ 1 h 5"/>
                  <a:gd name="T78" fmla="*/ 3 w 6"/>
                  <a:gd name="T79" fmla="*/ 2 h 5"/>
                  <a:gd name="T80" fmla="*/ 3 w 6"/>
                  <a:gd name="T81" fmla="*/ 2 h 5"/>
                  <a:gd name="T82" fmla="*/ 2 w 6"/>
                  <a:gd name="T83" fmla="*/ 1 h 5"/>
                  <a:gd name="T84" fmla="*/ 2 w 6"/>
                  <a:gd name="T85" fmla="*/ 2 h 5"/>
                  <a:gd name="T86" fmla="*/ 2 w 6"/>
                  <a:gd name="T87" fmla="*/ 2 h 5"/>
                  <a:gd name="T88" fmla="*/ 2 w 6"/>
                  <a:gd name="T89" fmla="*/ 1 h 5"/>
                  <a:gd name="T90" fmla="*/ 1 w 6"/>
                  <a:gd name="T9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" h="5"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4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4" y="3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4" y="4"/>
                      <a:pt x="4" y="3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3" y="2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2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10160"/>
              <p:cNvSpPr>
                <a:spLocks noEditPoints="1"/>
              </p:cNvSpPr>
              <p:nvPr/>
            </p:nvSpPr>
            <p:spPr bwMode="auto">
              <a:xfrm>
                <a:off x="-189" y="3472"/>
                <a:ext cx="222" cy="306"/>
              </a:xfrm>
              <a:custGeom>
                <a:avLst/>
                <a:gdLst>
                  <a:gd name="T0" fmla="*/ 0 w 94"/>
                  <a:gd name="T1" fmla="*/ 130 h 130"/>
                  <a:gd name="T2" fmla="*/ 2 w 94"/>
                  <a:gd name="T3" fmla="*/ 126 h 130"/>
                  <a:gd name="T4" fmla="*/ 3 w 94"/>
                  <a:gd name="T5" fmla="*/ 126 h 130"/>
                  <a:gd name="T6" fmla="*/ 7 w 94"/>
                  <a:gd name="T7" fmla="*/ 118 h 130"/>
                  <a:gd name="T8" fmla="*/ 10 w 94"/>
                  <a:gd name="T9" fmla="*/ 113 h 130"/>
                  <a:gd name="T10" fmla="*/ 16 w 94"/>
                  <a:gd name="T11" fmla="*/ 105 h 130"/>
                  <a:gd name="T12" fmla="*/ 21 w 94"/>
                  <a:gd name="T13" fmla="*/ 95 h 130"/>
                  <a:gd name="T14" fmla="*/ 25 w 94"/>
                  <a:gd name="T15" fmla="*/ 88 h 130"/>
                  <a:gd name="T16" fmla="*/ 27 w 94"/>
                  <a:gd name="T17" fmla="*/ 84 h 130"/>
                  <a:gd name="T18" fmla="*/ 28 w 94"/>
                  <a:gd name="T19" fmla="*/ 84 h 130"/>
                  <a:gd name="T20" fmla="*/ 30 w 94"/>
                  <a:gd name="T21" fmla="*/ 79 h 130"/>
                  <a:gd name="T22" fmla="*/ 30 w 94"/>
                  <a:gd name="T23" fmla="*/ 79 h 130"/>
                  <a:gd name="T24" fmla="*/ 32 w 94"/>
                  <a:gd name="T25" fmla="*/ 78 h 130"/>
                  <a:gd name="T26" fmla="*/ 36 w 94"/>
                  <a:gd name="T27" fmla="*/ 70 h 130"/>
                  <a:gd name="T28" fmla="*/ 36 w 94"/>
                  <a:gd name="T29" fmla="*/ 70 h 130"/>
                  <a:gd name="T30" fmla="*/ 36 w 94"/>
                  <a:gd name="T31" fmla="*/ 70 h 130"/>
                  <a:gd name="T32" fmla="*/ 36 w 94"/>
                  <a:gd name="T33" fmla="*/ 69 h 130"/>
                  <a:gd name="T34" fmla="*/ 38 w 94"/>
                  <a:gd name="T35" fmla="*/ 68 h 130"/>
                  <a:gd name="T36" fmla="*/ 41 w 94"/>
                  <a:gd name="T37" fmla="*/ 60 h 130"/>
                  <a:gd name="T38" fmla="*/ 42 w 94"/>
                  <a:gd name="T39" fmla="*/ 61 h 130"/>
                  <a:gd name="T40" fmla="*/ 41 w 94"/>
                  <a:gd name="T41" fmla="*/ 60 h 130"/>
                  <a:gd name="T42" fmla="*/ 42 w 94"/>
                  <a:gd name="T43" fmla="*/ 59 h 130"/>
                  <a:gd name="T44" fmla="*/ 44 w 94"/>
                  <a:gd name="T45" fmla="*/ 57 h 130"/>
                  <a:gd name="T46" fmla="*/ 44 w 94"/>
                  <a:gd name="T47" fmla="*/ 56 h 130"/>
                  <a:gd name="T48" fmla="*/ 44 w 94"/>
                  <a:gd name="T49" fmla="*/ 57 h 130"/>
                  <a:gd name="T50" fmla="*/ 45 w 94"/>
                  <a:gd name="T51" fmla="*/ 55 h 130"/>
                  <a:gd name="T52" fmla="*/ 50 w 94"/>
                  <a:gd name="T53" fmla="*/ 46 h 130"/>
                  <a:gd name="T54" fmla="*/ 52 w 94"/>
                  <a:gd name="T55" fmla="*/ 44 h 130"/>
                  <a:gd name="T56" fmla="*/ 55 w 94"/>
                  <a:gd name="T57" fmla="*/ 37 h 130"/>
                  <a:gd name="T58" fmla="*/ 55 w 94"/>
                  <a:gd name="T59" fmla="*/ 38 h 130"/>
                  <a:gd name="T60" fmla="*/ 55 w 94"/>
                  <a:gd name="T61" fmla="*/ 37 h 130"/>
                  <a:gd name="T62" fmla="*/ 55 w 94"/>
                  <a:gd name="T63" fmla="*/ 37 h 130"/>
                  <a:gd name="T64" fmla="*/ 56 w 94"/>
                  <a:gd name="T65" fmla="*/ 37 h 130"/>
                  <a:gd name="T66" fmla="*/ 57 w 94"/>
                  <a:gd name="T67" fmla="*/ 33 h 130"/>
                  <a:gd name="T68" fmla="*/ 58 w 94"/>
                  <a:gd name="T69" fmla="*/ 34 h 130"/>
                  <a:gd name="T70" fmla="*/ 57 w 94"/>
                  <a:gd name="T71" fmla="*/ 33 h 130"/>
                  <a:gd name="T72" fmla="*/ 59 w 94"/>
                  <a:gd name="T73" fmla="*/ 30 h 130"/>
                  <a:gd name="T74" fmla="*/ 60 w 94"/>
                  <a:gd name="T75" fmla="*/ 31 h 130"/>
                  <a:gd name="T76" fmla="*/ 63 w 94"/>
                  <a:gd name="T77" fmla="*/ 24 h 130"/>
                  <a:gd name="T78" fmla="*/ 63 w 94"/>
                  <a:gd name="T79" fmla="*/ 25 h 130"/>
                  <a:gd name="T80" fmla="*/ 63 w 94"/>
                  <a:gd name="T81" fmla="*/ 24 h 130"/>
                  <a:gd name="T82" fmla="*/ 64 w 94"/>
                  <a:gd name="T83" fmla="*/ 22 h 130"/>
                  <a:gd name="T84" fmla="*/ 65 w 94"/>
                  <a:gd name="T85" fmla="*/ 22 h 130"/>
                  <a:gd name="T86" fmla="*/ 65 w 94"/>
                  <a:gd name="T87" fmla="*/ 21 h 130"/>
                  <a:gd name="T88" fmla="*/ 65 w 94"/>
                  <a:gd name="T89" fmla="*/ 21 h 130"/>
                  <a:gd name="T90" fmla="*/ 65 w 94"/>
                  <a:gd name="T91" fmla="*/ 20 h 130"/>
                  <a:gd name="T92" fmla="*/ 69 w 94"/>
                  <a:gd name="T93" fmla="*/ 13 h 130"/>
                  <a:gd name="T94" fmla="*/ 70 w 94"/>
                  <a:gd name="T95" fmla="*/ 13 h 130"/>
                  <a:gd name="T96" fmla="*/ 76 w 94"/>
                  <a:gd name="T97" fmla="*/ 3 h 130"/>
                  <a:gd name="T98" fmla="*/ 70 w 94"/>
                  <a:gd name="T99" fmla="*/ 13 h 130"/>
                  <a:gd name="T100" fmla="*/ 91 w 94"/>
                  <a:gd name="T101" fmla="*/ 0 h 130"/>
                  <a:gd name="T102" fmla="*/ 91 w 94"/>
                  <a:gd name="T103" fmla="*/ 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4" h="130">
                    <a:moveTo>
                      <a:pt x="1" y="128"/>
                    </a:moveTo>
                    <a:cubicBezTo>
                      <a:pt x="1" y="128"/>
                      <a:pt x="1" y="129"/>
                      <a:pt x="0" y="130"/>
                    </a:cubicBezTo>
                    <a:cubicBezTo>
                      <a:pt x="0" y="130"/>
                      <a:pt x="0" y="130"/>
                      <a:pt x="0" y="130"/>
                    </a:cubicBezTo>
                    <a:cubicBezTo>
                      <a:pt x="2" y="128"/>
                      <a:pt x="2" y="128"/>
                      <a:pt x="2" y="128"/>
                    </a:cubicBezTo>
                    <a:cubicBezTo>
                      <a:pt x="1" y="128"/>
                      <a:pt x="1" y="128"/>
                      <a:pt x="1" y="128"/>
                    </a:cubicBezTo>
                    <a:moveTo>
                      <a:pt x="2" y="126"/>
                    </a:moveTo>
                    <a:cubicBezTo>
                      <a:pt x="2" y="126"/>
                      <a:pt x="2" y="126"/>
                      <a:pt x="2" y="127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3" y="126"/>
                      <a:pt x="3" y="126"/>
                      <a:pt x="3" y="126"/>
                    </a:cubicBezTo>
                    <a:cubicBezTo>
                      <a:pt x="3" y="126"/>
                      <a:pt x="2" y="126"/>
                      <a:pt x="2" y="126"/>
                    </a:cubicBezTo>
                    <a:moveTo>
                      <a:pt x="10" y="113"/>
                    </a:moveTo>
                    <a:cubicBezTo>
                      <a:pt x="9" y="114"/>
                      <a:pt x="8" y="116"/>
                      <a:pt x="7" y="118"/>
                    </a:cubicBezTo>
                    <a:cubicBezTo>
                      <a:pt x="7" y="118"/>
                      <a:pt x="7" y="118"/>
                      <a:pt x="7" y="119"/>
                    </a:cubicBezTo>
                    <a:cubicBezTo>
                      <a:pt x="11" y="113"/>
                      <a:pt x="11" y="113"/>
                      <a:pt x="11" y="113"/>
                    </a:cubicBezTo>
                    <a:cubicBezTo>
                      <a:pt x="11" y="113"/>
                      <a:pt x="10" y="113"/>
                      <a:pt x="10" y="113"/>
                    </a:cubicBezTo>
                    <a:moveTo>
                      <a:pt x="21" y="95"/>
                    </a:moveTo>
                    <a:cubicBezTo>
                      <a:pt x="19" y="98"/>
                      <a:pt x="17" y="101"/>
                      <a:pt x="15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18" y="101"/>
                      <a:pt x="18" y="101"/>
                      <a:pt x="18" y="101"/>
                    </a:cubicBezTo>
                    <a:cubicBezTo>
                      <a:pt x="19" y="99"/>
                      <a:pt x="20" y="97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moveTo>
                      <a:pt x="26" y="86"/>
                    </a:moveTo>
                    <a:cubicBezTo>
                      <a:pt x="26" y="86"/>
                      <a:pt x="25" y="87"/>
                      <a:pt x="25" y="88"/>
                    </a:cubicBezTo>
                    <a:cubicBezTo>
                      <a:pt x="25" y="88"/>
                      <a:pt x="25" y="88"/>
                      <a:pt x="25" y="88"/>
                    </a:cubicBezTo>
                    <a:cubicBezTo>
                      <a:pt x="26" y="88"/>
                      <a:pt x="26" y="87"/>
                      <a:pt x="27" y="86"/>
                    </a:cubicBezTo>
                    <a:cubicBezTo>
                      <a:pt x="27" y="86"/>
                      <a:pt x="26" y="86"/>
                      <a:pt x="26" y="86"/>
                    </a:cubicBezTo>
                    <a:moveTo>
                      <a:pt x="27" y="84"/>
                    </a:moveTo>
                    <a:cubicBezTo>
                      <a:pt x="27" y="84"/>
                      <a:pt x="27" y="84"/>
                      <a:pt x="27" y="84"/>
                    </a:cubicBezTo>
                    <a:cubicBezTo>
                      <a:pt x="27" y="84"/>
                      <a:pt x="27" y="85"/>
                      <a:pt x="28" y="85"/>
                    </a:cubicBezTo>
                    <a:cubicBezTo>
                      <a:pt x="28" y="84"/>
                      <a:pt x="28" y="84"/>
                      <a:pt x="28" y="84"/>
                    </a:cubicBezTo>
                    <a:cubicBezTo>
                      <a:pt x="28" y="84"/>
                      <a:pt x="28" y="84"/>
                      <a:pt x="27" y="84"/>
                    </a:cubicBezTo>
                    <a:moveTo>
                      <a:pt x="30" y="79"/>
                    </a:moveTo>
                    <a:cubicBezTo>
                      <a:pt x="30" y="79"/>
                      <a:pt x="30" y="79"/>
                      <a:pt x="30" y="79"/>
                    </a:cubicBezTo>
                    <a:cubicBezTo>
                      <a:pt x="30" y="80"/>
                      <a:pt x="30" y="80"/>
                      <a:pt x="30" y="80"/>
                    </a:cubicBezTo>
                    <a:cubicBezTo>
                      <a:pt x="31" y="80"/>
                      <a:pt x="31" y="79"/>
                      <a:pt x="31" y="79"/>
                    </a:cubicBezTo>
                    <a:cubicBezTo>
                      <a:pt x="31" y="79"/>
                      <a:pt x="30" y="79"/>
                      <a:pt x="30" y="79"/>
                    </a:cubicBezTo>
                    <a:moveTo>
                      <a:pt x="34" y="73"/>
                    </a:moveTo>
                    <a:cubicBezTo>
                      <a:pt x="33" y="75"/>
                      <a:pt x="32" y="76"/>
                      <a:pt x="31" y="77"/>
                    </a:cubicBezTo>
                    <a:cubicBezTo>
                      <a:pt x="31" y="77"/>
                      <a:pt x="32" y="77"/>
                      <a:pt x="32" y="78"/>
                    </a:cubicBezTo>
                    <a:cubicBezTo>
                      <a:pt x="33" y="76"/>
                      <a:pt x="33" y="75"/>
                      <a:pt x="34" y="74"/>
                    </a:cubicBezTo>
                    <a:cubicBezTo>
                      <a:pt x="34" y="74"/>
                      <a:pt x="34" y="73"/>
                      <a:pt x="34" y="73"/>
                    </a:cubicBezTo>
                    <a:moveTo>
                      <a:pt x="36" y="70"/>
                    </a:moveTo>
                    <a:cubicBezTo>
                      <a:pt x="35" y="70"/>
                      <a:pt x="35" y="71"/>
                      <a:pt x="35" y="71"/>
                    </a:cubicBezTo>
                    <a:cubicBezTo>
                      <a:pt x="35" y="71"/>
                      <a:pt x="35" y="71"/>
                      <a:pt x="35" y="71"/>
                    </a:cubicBezTo>
                    <a:cubicBezTo>
                      <a:pt x="36" y="71"/>
                      <a:pt x="36" y="71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moveTo>
                      <a:pt x="36" y="69"/>
                    </a:move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69"/>
                    </a:cubicBezTo>
                    <a:moveTo>
                      <a:pt x="37" y="67"/>
                    </a:moveTo>
                    <a:cubicBezTo>
                      <a:pt x="37" y="67"/>
                      <a:pt x="37" y="67"/>
                      <a:pt x="37" y="67"/>
                    </a:cubicBezTo>
                    <a:cubicBezTo>
                      <a:pt x="37" y="67"/>
                      <a:pt x="37" y="68"/>
                      <a:pt x="38" y="68"/>
                    </a:cubicBezTo>
                    <a:cubicBezTo>
                      <a:pt x="38" y="67"/>
                      <a:pt x="38" y="67"/>
                      <a:pt x="38" y="67"/>
                    </a:cubicBezTo>
                    <a:cubicBezTo>
                      <a:pt x="38" y="67"/>
                      <a:pt x="38" y="67"/>
                      <a:pt x="37" y="67"/>
                    </a:cubicBezTo>
                    <a:moveTo>
                      <a:pt x="41" y="60"/>
                    </a:moveTo>
                    <a:cubicBezTo>
                      <a:pt x="40" y="62"/>
                      <a:pt x="39" y="64"/>
                      <a:pt x="38" y="66"/>
                    </a:cubicBezTo>
                    <a:cubicBezTo>
                      <a:pt x="38" y="66"/>
                      <a:pt x="38" y="67"/>
                      <a:pt x="38" y="67"/>
                    </a:cubicBezTo>
                    <a:cubicBezTo>
                      <a:pt x="39" y="65"/>
                      <a:pt x="41" y="63"/>
                      <a:pt x="42" y="61"/>
                    </a:cubicBezTo>
                    <a:cubicBezTo>
                      <a:pt x="42" y="60"/>
                      <a:pt x="41" y="60"/>
                      <a:pt x="41" y="60"/>
                    </a:cubicBezTo>
                    <a:moveTo>
                      <a:pt x="42" y="59"/>
                    </a:moveTo>
                    <a:cubicBezTo>
                      <a:pt x="42" y="60"/>
                      <a:pt x="42" y="60"/>
                      <a:pt x="41" y="60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2" y="60"/>
                      <a:pt x="42" y="59"/>
                      <a:pt x="42" y="59"/>
                    </a:cubicBezTo>
                    <a:moveTo>
                      <a:pt x="43" y="57"/>
                    </a:moveTo>
                    <a:cubicBezTo>
                      <a:pt x="43" y="57"/>
                      <a:pt x="43" y="57"/>
                      <a:pt x="43" y="57"/>
                    </a:cubicBezTo>
                    <a:cubicBezTo>
                      <a:pt x="43" y="57"/>
                      <a:pt x="43" y="57"/>
                      <a:pt x="44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3" y="57"/>
                      <a:pt x="43" y="57"/>
                    </a:cubicBezTo>
                    <a:moveTo>
                      <a:pt x="44" y="56"/>
                    </a:moveTo>
                    <a:cubicBezTo>
                      <a:pt x="43" y="56"/>
                      <a:pt x="43" y="57"/>
                      <a:pt x="43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4" y="57"/>
                      <a:pt x="44" y="56"/>
                    </a:cubicBezTo>
                    <a:moveTo>
                      <a:pt x="50" y="46"/>
                    </a:moveTo>
                    <a:cubicBezTo>
                      <a:pt x="48" y="49"/>
                      <a:pt x="46" y="52"/>
                      <a:pt x="45" y="55"/>
                    </a:cubicBezTo>
                    <a:cubicBezTo>
                      <a:pt x="45" y="55"/>
                      <a:pt x="45" y="55"/>
                      <a:pt x="45" y="55"/>
                    </a:cubicBezTo>
                    <a:cubicBezTo>
                      <a:pt x="47" y="52"/>
                      <a:pt x="48" y="49"/>
                      <a:pt x="50" y="46"/>
                    </a:cubicBezTo>
                    <a:cubicBezTo>
                      <a:pt x="50" y="46"/>
                      <a:pt x="50" y="46"/>
                      <a:pt x="50" y="46"/>
                    </a:cubicBezTo>
                    <a:moveTo>
                      <a:pt x="52" y="42"/>
                    </a:moveTo>
                    <a:cubicBezTo>
                      <a:pt x="52" y="42"/>
                      <a:pt x="51" y="43"/>
                      <a:pt x="51" y="44"/>
                    </a:cubicBezTo>
                    <a:cubicBezTo>
                      <a:pt x="51" y="44"/>
                      <a:pt x="51" y="44"/>
                      <a:pt x="52" y="44"/>
                    </a:cubicBezTo>
                    <a:cubicBezTo>
                      <a:pt x="52" y="43"/>
                      <a:pt x="52" y="43"/>
                      <a:pt x="53" y="42"/>
                    </a:cubicBezTo>
                    <a:cubicBezTo>
                      <a:pt x="52" y="42"/>
                      <a:pt x="52" y="42"/>
                      <a:pt x="52" y="42"/>
                    </a:cubicBezTo>
                    <a:moveTo>
                      <a:pt x="55" y="37"/>
                    </a:moveTo>
                    <a:cubicBezTo>
                      <a:pt x="54" y="38"/>
                      <a:pt x="54" y="39"/>
                      <a:pt x="53" y="40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4" y="40"/>
                      <a:pt x="55" y="39"/>
                      <a:pt x="55" y="38"/>
                    </a:cubicBezTo>
                    <a:cubicBezTo>
                      <a:pt x="55" y="37"/>
                      <a:pt x="55" y="37"/>
                      <a:pt x="55" y="37"/>
                    </a:cubicBezTo>
                    <a:moveTo>
                      <a:pt x="55" y="37"/>
                    </a:move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5" y="37"/>
                    </a:cubicBezTo>
                    <a:moveTo>
                      <a:pt x="57" y="34"/>
                    </a:moveTo>
                    <a:cubicBezTo>
                      <a:pt x="56" y="35"/>
                      <a:pt x="56" y="36"/>
                      <a:pt x="55" y="36"/>
                    </a:cubicBezTo>
                    <a:cubicBezTo>
                      <a:pt x="56" y="36"/>
                      <a:pt x="56" y="37"/>
                      <a:pt x="56" y="37"/>
                    </a:cubicBezTo>
                    <a:cubicBezTo>
                      <a:pt x="56" y="36"/>
                      <a:pt x="57" y="35"/>
                      <a:pt x="57" y="35"/>
                    </a:cubicBezTo>
                    <a:cubicBezTo>
                      <a:pt x="57" y="34"/>
                      <a:pt x="57" y="34"/>
                      <a:pt x="57" y="34"/>
                    </a:cubicBezTo>
                    <a:moveTo>
                      <a:pt x="57" y="33"/>
                    </a:moveTo>
                    <a:cubicBezTo>
                      <a:pt x="57" y="34"/>
                      <a:pt x="57" y="34"/>
                      <a:pt x="57" y="34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57" y="34"/>
                      <a:pt x="58" y="34"/>
                      <a:pt x="58" y="34"/>
                    </a:cubicBezTo>
                    <a:cubicBezTo>
                      <a:pt x="58" y="34"/>
                      <a:pt x="57" y="34"/>
                      <a:pt x="57" y="33"/>
                    </a:cubicBezTo>
                    <a:moveTo>
                      <a:pt x="59" y="30"/>
                    </a:moveTo>
                    <a:cubicBezTo>
                      <a:pt x="58" y="31"/>
                      <a:pt x="58" y="32"/>
                      <a:pt x="57" y="33"/>
                    </a:cubicBezTo>
                    <a:cubicBezTo>
                      <a:pt x="57" y="33"/>
                      <a:pt x="58" y="34"/>
                      <a:pt x="58" y="34"/>
                    </a:cubicBezTo>
                    <a:cubicBezTo>
                      <a:pt x="58" y="33"/>
                      <a:pt x="59" y="32"/>
                      <a:pt x="60" y="31"/>
                    </a:cubicBezTo>
                    <a:cubicBezTo>
                      <a:pt x="59" y="31"/>
                      <a:pt x="59" y="30"/>
                      <a:pt x="59" y="30"/>
                    </a:cubicBezTo>
                    <a:moveTo>
                      <a:pt x="62" y="25"/>
                    </a:moveTo>
                    <a:cubicBezTo>
                      <a:pt x="61" y="27"/>
                      <a:pt x="60" y="28"/>
                      <a:pt x="59" y="30"/>
                    </a:cubicBezTo>
                    <a:cubicBezTo>
                      <a:pt x="59" y="30"/>
                      <a:pt x="59" y="30"/>
                      <a:pt x="60" y="31"/>
                    </a:cubicBezTo>
                    <a:cubicBezTo>
                      <a:pt x="61" y="29"/>
                      <a:pt x="62" y="27"/>
                      <a:pt x="63" y="25"/>
                    </a:cubicBezTo>
                    <a:cubicBezTo>
                      <a:pt x="63" y="25"/>
                      <a:pt x="62" y="25"/>
                      <a:pt x="62" y="25"/>
                    </a:cubicBezTo>
                    <a:moveTo>
                      <a:pt x="63" y="24"/>
                    </a:moveTo>
                    <a:cubicBezTo>
                      <a:pt x="63" y="24"/>
                      <a:pt x="63" y="25"/>
                      <a:pt x="62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3" y="24"/>
                      <a:pt x="63" y="24"/>
                    </a:cubicBezTo>
                    <a:moveTo>
                      <a:pt x="64" y="22"/>
                    </a:moveTo>
                    <a:cubicBezTo>
                      <a:pt x="64" y="23"/>
                      <a:pt x="63" y="24"/>
                      <a:pt x="63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4" y="24"/>
                      <a:pt x="64" y="23"/>
                      <a:pt x="64" y="22"/>
                    </a:cubicBezTo>
                    <a:cubicBezTo>
                      <a:pt x="64" y="22"/>
                      <a:pt x="64" y="22"/>
                      <a:pt x="64" y="22"/>
                    </a:cubicBezTo>
                    <a:moveTo>
                      <a:pt x="64" y="22"/>
                    </a:moveTo>
                    <a:cubicBezTo>
                      <a:pt x="64" y="22"/>
                      <a:pt x="64" y="22"/>
                      <a:pt x="64" y="22"/>
                    </a:cubicBezTo>
                    <a:cubicBezTo>
                      <a:pt x="64" y="22"/>
                      <a:pt x="64" y="22"/>
                      <a:pt x="65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65" y="22"/>
                      <a:pt x="64" y="22"/>
                      <a:pt x="64" y="22"/>
                    </a:cubicBezTo>
                    <a:moveTo>
                      <a:pt x="65" y="21"/>
                    </a:moveTo>
                    <a:cubicBezTo>
                      <a:pt x="64" y="21"/>
                      <a:pt x="64" y="22"/>
                      <a:pt x="64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65" y="22"/>
                      <a:pt x="65" y="22"/>
                      <a:pt x="65" y="21"/>
                    </a:cubicBezTo>
                    <a:cubicBezTo>
                      <a:pt x="65" y="21"/>
                      <a:pt x="65" y="21"/>
                      <a:pt x="65" y="21"/>
                    </a:cubicBezTo>
                    <a:moveTo>
                      <a:pt x="69" y="13"/>
                    </a:moveTo>
                    <a:cubicBezTo>
                      <a:pt x="68" y="16"/>
                      <a:pt x="66" y="18"/>
                      <a:pt x="65" y="20"/>
                    </a:cubicBezTo>
                    <a:cubicBezTo>
                      <a:pt x="65" y="21"/>
                      <a:pt x="65" y="21"/>
                      <a:pt x="65" y="21"/>
                    </a:cubicBezTo>
                    <a:cubicBezTo>
                      <a:pt x="67" y="18"/>
                      <a:pt x="68" y="16"/>
                      <a:pt x="70" y="14"/>
                    </a:cubicBezTo>
                    <a:cubicBezTo>
                      <a:pt x="70" y="14"/>
                      <a:pt x="69" y="13"/>
                      <a:pt x="69" y="13"/>
                    </a:cubicBezTo>
                    <a:moveTo>
                      <a:pt x="70" y="12"/>
                    </a:moveTo>
                    <a:cubicBezTo>
                      <a:pt x="70" y="13"/>
                      <a:pt x="70" y="13"/>
                      <a:pt x="69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13"/>
                      <a:pt x="70" y="13"/>
                      <a:pt x="70" y="12"/>
                    </a:cubicBezTo>
                    <a:moveTo>
                      <a:pt x="76" y="3"/>
                    </a:moveTo>
                    <a:cubicBezTo>
                      <a:pt x="74" y="6"/>
                      <a:pt x="72" y="8"/>
                      <a:pt x="71" y="11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3"/>
                      <a:pt x="70" y="13"/>
                    </a:cubicBezTo>
                    <a:cubicBezTo>
                      <a:pt x="72" y="10"/>
                      <a:pt x="74" y="6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moveTo>
                      <a:pt x="91" y="0"/>
                    </a:moveTo>
                    <a:cubicBezTo>
                      <a:pt x="89" y="5"/>
                      <a:pt x="89" y="5"/>
                      <a:pt x="89" y="5"/>
                    </a:cubicBezTo>
                    <a:cubicBezTo>
                      <a:pt x="89" y="5"/>
                      <a:pt x="89" y="5"/>
                      <a:pt x="89" y="5"/>
                    </a:cubicBezTo>
                    <a:cubicBezTo>
                      <a:pt x="91" y="6"/>
                      <a:pt x="91" y="6"/>
                      <a:pt x="91" y="6"/>
                    </a:cubicBezTo>
                    <a:cubicBezTo>
                      <a:pt x="92" y="5"/>
                      <a:pt x="93" y="3"/>
                      <a:pt x="94" y="2"/>
                    </a:cubicBezTo>
                    <a:cubicBezTo>
                      <a:pt x="93" y="1"/>
                      <a:pt x="92" y="1"/>
                      <a:pt x="9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Oval 10161"/>
              <p:cNvSpPr>
                <a:spLocks noChangeArrowheads="1"/>
              </p:cNvSpPr>
              <p:nvPr/>
            </p:nvSpPr>
            <p:spPr bwMode="auto">
              <a:xfrm>
                <a:off x="-104" y="363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Oval 10162"/>
              <p:cNvSpPr>
                <a:spLocks noChangeArrowheads="1"/>
              </p:cNvSpPr>
              <p:nvPr/>
            </p:nvSpPr>
            <p:spPr bwMode="auto">
              <a:xfrm>
                <a:off x="-82" y="36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10163"/>
              <p:cNvSpPr>
                <a:spLocks noEditPoints="1"/>
              </p:cNvSpPr>
              <p:nvPr/>
            </p:nvSpPr>
            <p:spPr bwMode="auto">
              <a:xfrm>
                <a:off x="-59" y="355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3 h 3"/>
                  <a:gd name="T8" fmla="*/ 0 w 2"/>
                  <a:gd name="T9" fmla="*/ 2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1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10164"/>
              <p:cNvSpPr>
                <a:spLocks/>
              </p:cNvSpPr>
              <p:nvPr/>
            </p:nvSpPr>
            <p:spPr bwMode="auto">
              <a:xfrm>
                <a:off x="-49" y="3542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10165"/>
              <p:cNvSpPr>
                <a:spLocks noEditPoints="1"/>
              </p:cNvSpPr>
              <p:nvPr/>
            </p:nvSpPr>
            <p:spPr bwMode="auto">
              <a:xfrm>
                <a:off x="-59" y="3549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0 h 5"/>
                  <a:gd name="T14" fmla="*/ 3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10166"/>
              <p:cNvSpPr>
                <a:spLocks noEditPoints="1"/>
              </p:cNvSpPr>
              <p:nvPr/>
            </p:nvSpPr>
            <p:spPr bwMode="auto">
              <a:xfrm>
                <a:off x="-42" y="3523"/>
                <a:ext cx="7" cy="8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3 h 3"/>
                  <a:gd name="T8" fmla="*/ 0 w 3"/>
                  <a:gd name="T9" fmla="*/ 3 h 3"/>
                  <a:gd name="T10" fmla="*/ 1 w 3"/>
                  <a:gd name="T11" fmla="*/ 2 h 3"/>
                  <a:gd name="T12" fmla="*/ 1 w 3"/>
                  <a:gd name="T13" fmla="*/ 2 h 3"/>
                  <a:gd name="T14" fmla="*/ 1 w 3"/>
                  <a:gd name="T15" fmla="*/ 3 h 3"/>
                  <a:gd name="T16" fmla="*/ 1 w 3"/>
                  <a:gd name="T17" fmla="*/ 3 h 3"/>
                  <a:gd name="T18" fmla="*/ 1 w 3"/>
                  <a:gd name="T19" fmla="*/ 2 h 3"/>
                  <a:gd name="T20" fmla="*/ 2 w 3"/>
                  <a:gd name="T21" fmla="*/ 0 h 3"/>
                  <a:gd name="T22" fmla="*/ 2 w 3"/>
                  <a:gd name="T23" fmla="*/ 0 h 3"/>
                  <a:gd name="T24" fmla="*/ 2 w 3"/>
                  <a:gd name="T25" fmla="*/ 0 h 3"/>
                  <a:gd name="T26" fmla="*/ 3 w 3"/>
                  <a:gd name="T27" fmla="*/ 0 h 3"/>
                  <a:gd name="T28" fmla="*/ 2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10167"/>
              <p:cNvSpPr>
                <a:spLocks noEditPoints="1"/>
              </p:cNvSpPr>
              <p:nvPr/>
            </p:nvSpPr>
            <p:spPr bwMode="auto">
              <a:xfrm>
                <a:off x="-37" y="3519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1 w 1"/>
                  <a:gd name="T5" fmla="*/ 2 h 2"/>
                  <a:gd name="T6" fmla="*/ 1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10168"/>
              <p:cNvSpPr>
                <a:spLocks noEditPoints="1"/>
              </p:cNvSpPr>
              <p:nvPr/>
            </p:nvSpPr>
            <p:spPr bwMode="auto">
              <a:xfrm>
                <a:off x="-26" y="3500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0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10169"/>
              <p:cNvSpPr>
                <a:spLocks/>
              </p:cNvSpPr>
              <p:nvPr/>
            </p:nvSpPr>
            <p:spPr bwMode="auto">
              <a:xfrm>
                <a:off x="-108" y="363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10170"/>
              <p:cNvSpPr>
                <a:spLocks noEditPoints="1"/>
              </p:cNvSpPr>
              <p:nvPr/>
            </p:nvSpPr>
            <p:spPr bwMode="auto">
              <a:xfrm>
                <a:off x="-193" y="3566"/>
                <a:ext cx="132" cy="222"/>
              </a:xfrm>
              <a:custGeom>
                <a:avLst/>
                <a:gdLst>
                  <a:gd name="T0" fmla="*/ 0 w 56"/>
                  <a:gd name="T1" fmla="*/ 94 h 94"/>
                  <a:gd name="T2" fmla="*/ 2 w 56"/>
                  <a:gd name="T3" fmla="*/ 90 h 94"/>
                  <a:gd name="T4" fmla="*/ 3 w 56"/>
                  <a:gd name="T5" fmla="*/ 88 h 94"/>
                  <a:gd name="T6" fmla="*/ 4 w 56"/>
                  <a:gd name="T7" fmla="*/ 87 h 94"/>
                  <a:gd name="T8" fmla="*/ 9 w 56"/>
                  <a:gd name="T9" fmla="*/ 78 h 94"/>
                  <a:gd name="T10" fmla="*/ 5 w 56"/>
                  <a:gd name="T11" fmla="*/ 86 h 94"/>
                  <a:gd name="T12" fmla="*/ 9 w 56"/>
                  <a:gd name="T13" fmla="*/ 78 h 94"/>
                  <a:gd name="T14" fmla="*/ 12 w 56"/>
                  <a:gd name="T15" fmla="*/ 73 h 94"/>
                  <a:gd name="T16" fmla="*/ 18 w 56"/>
                  <a:gd name="T17" fmla="*/ 65 h 94"/>
                  <a:gd name="T18" fmla="*/ 27 w 56"/>
                  <a:gd name="T19" fmla="*/ 48 h 94"/>
                  <a:gd name="T20" fmla="*/ 23 w 56"/>
                  <a:gd name="T21" fmla="*/ 55 h 94"/>
                  <a:gd name="T22" fmla="*/ 27 w 56"/>
                  <a:gd name="T23" fmla="*/ 48 h 94"/>
                  <a:gd name="T24" fmla="*/ 28 w 56"/>
                  <a:gd name="T25" fmla="*/ 46 h 94"/>
                  <a:gd name="T26" fmla="*/ 30 w 56"/>
                  <a:gd name="T27" fmla="*/ 45 h 94"/>
                  <a:gd name="T28" fmla="*/ 32 w 56"/>
                  <a:gd name="T29" fmla="*/ 39 h 94"/>
                  <a:gd name="T30" fmla="*/ 30 w 56"/>
                  <a:gd name="T31" fmla="*/ 44 h 94"/>
                  <a:gd name="T32" fmla="*/ 32 w 56"/>
                  <a:gd name="T33" fmla="*/ 39 h 94"/>
                  <a:gd name="T34" fmla="*/ 32 w 56"/>
                  <a:gd name="T35" fmla="*/ 39 h 94"/>
                  <a:gd name="T36" fmla="*/ 34 w 56"/>
                  <a:gd name="T37" fmla="*/ 38 h 94"/>
                  <a:gd name="T38" fmla="*/ 36 w 56"/>
                  <a:gd name="T39" fmla="*/ 32 h 94"/>
                  <a:gd name="T40" fmla="*/ 36 w 56"/>
                  <a:gd name="T41" fmla="*/ 34 h 94"/>
                  <a:gd name="T42" fmla="*/ 36 w 56"/>
                  <a:gd name="T43" fmla="*/ 32 h 94"/>
                  <a:gd name="T44" fmla="*/ 38 w 56"/>
                  <a:gd name="T45" fmla="*/ 29 h 94"/>
                  <a:gd name="T46" fmla="*/ 40 w 56"/>
                  <a:gd name="T47" fmla="*/ 28 h 94"/>
                  <a:gd name="T48" fmla="*/ 40 w 56"/>
                  <a:gd name="T49" fmla="*/ 26 h 94"/>
                  <a:gd name="T50" fmla="*/ 40 w 56"/>
                  <a:gd name="T51" fmla="*/ 27 h 94"/>
                  <a:gd name="T52" fmla="*/ 40 w 56"/>
                  <a:gd name="T53" fmla="*/ 26 h 94"/>
                  <a:gd name="T54" fmla="*/ 43 w 56"/>
                  <a:gd name="T55" fmla="*/ 20 h 94"/>
                  <a:gd name="T56" fmla="*/ 44 w 56"/>
                  <a:gd name="T57" fmla="*/ 20 h 94"/>
                  <a:gd name="T58" fmla="*/ 45 w 56"/>
                  <a:gd name="T59" fmla="*/ 17 h 94"/>
                  <a:gd name="T60" fmla="*/ 44 w 56"/>
                  <a:gd name="T61" fmla="*/ 20 h 94"/>
                  <a:gd name="T62" fmla="*/ 45 w 56"/>
                  <a:gd name="T63" fmla="*/ 17 h 94"/>
                  <a:gd name="T64" fmla="*/ 45 w 56"/>
                  <a:gd name="T65" fmla="*/ 17 h 94"/>
                  <a:gd name="T66" fmla="*/ 46 w 56"/>
                  <a:gd name="T67" fmla="*/ 17 h 94"/>
                  <a:gd name="T68" fmla="*/ 47 w 56"/>
                  <a:gd name="T69" fmla="*/ 15 h 94"/>
                  <a:gd name="T70" fmla="*/ 46 w 56"/>
                  <a:gd name="T71" fmla="*/ 17 h 94"/>
                  <a:gd name="T72" fmla="*/ 47 w 56"/>
                  <a:gd name="T73" fmla="*/ 15 h 94"/>
                  <a:gd name="T74" fmla="*/ 52 w 56"/>
                  <a:gd name="T75" fmla="*/ 6 h 94"/>
                  <a:gd name="T76" fmla="*/ 54 w 56"/>
                  <a:gd name="T77" fmla="*/ 4 h 94"/>
                  <a:gd name="T78" fmla="*/ 55 w 56"/>
                  <a:gd name="T79" fmla="*/ 0 h 94"/>
                  <a:gd name="T80" fmla="*/ 55 w 56"/>
                  <a:gd name="T81" fmla="*/ 2 h 94"/>
                  <a:gd name="T82" fmla="*/ 55 w 56"/>
                  <a:gd name="T8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6" h="94">
                    <a:moveTo>
                      <a:pt x="2" y="90"/>
                    </a:moveTo>
                    <a:cubicBezTo>
                      <a:pt x="1" y="91"/>
                      <a:pt x="1" y="92"/>
                      <a:pt x="0" y="94"/>
                    </a:cubicBezTo>
                    <a:cubicBezTo>
                      <a:pt x="2" y="90"/>
                      <a:pt x="2" y="90"/>
                      <a:pt x="2" y="90"/>
                    </a:cubicBezTo>
                    <a:cubicBezTo>
                      <a:pt x="2" y="90"/>
                      <a:pt x="2" y="90"/>
                      <a:pt x="2" y="90"/>
                    </a:cubicBezTo>
                    <a:moveTo>
                      <a:pt x="4" y="87"/>
                    </a:moveTo>
                    <a:cubicBezTo>
                      <a:pt x="4" y="87"/>
                      <a:pt x="4" y="87"/>
                      <a:pt x="3" y="88"/>
                    </a:cubicBezTo>
                    <a:cubicBezTo>
                      <a:pt x="3" y="88"/>
                      <a:pt x="3" y="88"/>
                      <a:pt x="4" y="88"/>
                    </a:cubicBezTo>
                    <a:cubicBezTo>
                      <a:pt x="4" y="87"/>
                      <a:pt x="4" y="87"/>
                      <a:pt x="4" y="87"/>
                    </a:cubicBezTo>
                    <a:cubicBezTo>
                      <a:pt x="4" y="87"/>
                      <a:pt x="4" y="87"/>
                      <a:pt x="4" y="87"/>
                    </a:cubicBezTo>
                    <a:moveTo>
                      <a:pt x="9" y="78"/>
                    </a:moveTo>
                    <a:cubicBezTo>
                      <a:pt x="7" y="81"/>
                      <a:pt x="6" y="83"/>
                      <a:pt x="4" y="86"/>
                    </a:cubicBezTo>
                    <a:cubicBezTo>
                      <a:pt x="4" y="86"/>
                      <a:pt x="5" y="86"/>
                      <a:pt x="5" y="86"/>
                    </a:cubicBezTo>
                    <a:cubicBezTo>
                      <a:pt x="9" y="79"/>
                      <a:pt x="9" y="79"/>
                      <a:pt x="9" y="79"/>
                    </a:cubicBezTo>
                    <a:cubicBezTo>
                      <a:pt x="9" y="78"/>
                      <a:pt x="9" y="78"/>
                      <a:pt x="9" y="78"/>
                    </a:cubicBezTo>
                    <a:moveTo>
                      <a:pt x="17" y="65"/>
                    </a:moveTo>
                    <a:cubicBezTo>
                      <a:pt x="15" y="67"/>
                      <a:pt x="14" y="70"/>
                      <a:pt x="12" y="73"/>
                    </a:cubicBezTo>
                    <a:cubicBezTo>
                      <a:pt x="12" y="73"/>
                      <a:pt x="13" y="73"/>
                      <a:pt x="13" y="73"/>
                    </a:cubicBezTo>
                    <a:cubicBezTo>
                      <a:pt x="18" y="65"/>
                      <a:pt x="18" y="65"/>
                      <a:pt x="18" y="65"/>
                    </a:cubicBezTo>
                    <a:cubicBezTo>
                      <a:pt x="17" y="65"/>
                      <a:pt x="17" y="65"/>
                      <a:pt x="17" y="65"/>
                    </a:cubicBezTo>
                    <a:moveTo>
                      <a:pt x="27" y="48"/>
                    </a:moveTo>
                    <a:cubicBezTo>
                      <a:pt x="25" y="50"/>
                      <a:pt x="24" y="53"/>
                      <a:pt x="23" y="55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25" y="53"/>
                      <a:pt x="26" y="51"/>
                      <a:pt x="27" y="48"/>
                    </a:cubicBezTo>
                    <a:cubicBezTo>
                      <a:pt x="27" y="48"/>
                      <a:pt x="27" y="48"/>
                      <a:pt x="27" y="48"/>
                    </a:cubicBezTo>
                    <a:moveTo>
                      <a:pt x="29" y="44"/>
                    </a:moveTo>
                    <a:cubicBezTo>
                      <a:pt x="29" y="45"/>
                      <a:pt x="28" y="45"/>
                      <a:pt x="28" y="46"/>
                    </a:cubicBezTo>
                    <a:cubicBezTo>
                      <a:pt x="28" y="46"/>
                      <a:pt x="29" y="46"/>
                      <a:pt x="29" y="46"/>
                    </a:cubicBezTo>
                    <a:cubicBezTo>
                      <a:pt x="29" y="46"/>
                      <a:pt x="29" y="45"/>
                      <a:pt x="30" y="45"/>
                    </a:cubicBezTo>
                    <a:cubicBezTo>
                      <a:pt x="29" y="45"/>
                      <a:pt x="29" y="44"/>
                      <a:pt x="29" y="44"/>
                    </a:cubicBezTo>
                    <a:moveTo>
                      <a:pt x="32" y="39"/>
                    </a:moveTo>
                    <a:cubicBezTo>
                      <a:pt x="31" y="41"/>
                      <a:pt x="30" y="42"/>
                      <a:pt x="29" y="44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1" y="43"/>
                      <a:pt x="32" y="41"/>
                      <a:pt x="32" y="40"/>
                    </a:cubicBezTo>
                    <a:cubicBezTo>
                      <a:pt x="32" y="40"/>
                      <a:pt x="32" y="40"/>
                      <a:pt x="32" y="39"/>
                    </a:cubicBezTo>
                    <a:moveTo>
                      <a:pt x="33" y="37"/>
                    </a:moveTo>
                    <a:cubicBezTo>
                      <a:pt x="33" y="38"/>
                      <a:pt x="33" y="38"/>
                      <a:pt x="32" y="39"/>
                    </a:cubicBezTo>
                    <a:cubicBezTo>
                      <a:pt x="32" y="39"/>
                      <a:pt x="33" y="39"/>
                      <a:pt x="33" y="39"/>
                    </a:cubicBezTo>
                    <a:cubicBezTo>
                      <a:pt x="33" y="39"/>
                      <a:pt x="33" y="38"/>
                      <a:pt x="34" y="38"/>
                    </a:cubicBezTo>
                    <a:cubicBezTo>
                      <a:pt x="34" y="37"/>
                      <a:pt x="33" y="37"/>
                      <a:pt x="33" y="37"/>
                    </a:cubicBezTo>
                    <a:moveTo>
                      <a:pt x="36" y="32"/>
                    </a:move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33"/>
                      <a:pt x="36" y="34"/>
                      <a:pt x="36" y="34"/>
                    </a:cubicBezTo>
                    <a:cubicBezTo>
                      <a:pt x="36" y="33"/>
                      <a:pt x="37" y="33"/>
                      <a:pt x="37" y="32"/>
                    </a:cubicBezTo>
                    <a:cubicBezTo>
                      <a:pt x="37" y="32"/>
                      <a:pt x="36" y="32"/>
                      <a:pt x="36" y="32"/>
                    </a:cubicBezTo>
                    <a:moveTo>
                      <a:pt x="39" y="27"/>
                    </a:moveTo>
                    <a:cubicBezTo>
                      <a:pt x="39" y="28"/>
                      <a:pt x="38" y="29"/>
                      <a:pt x="38" y="29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8"/>
                      <a:pt x="40" y="28"/>
                    </a:cubicBezTo>
                    <a:cubicBezTo>
                      <a:pt x="39" y="28"/>
                      <a:pt x="39" y="27"/>
                      <a:pt x="39" y="27"/>
                    </a:cubicBezTo>
                    <a:moveTo>
                      <a:pt x="40" y="26"/>
                    </a:moveTo>
                    <a:cubicBezTo>
                      <a:pt x="40" y="26"/>
                      <a:pt x="39" y="27"/>
                      <a:pt x="39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6"/>
                      <a:pt x="40" y="26"/>
                    </a:cubicBezTo>
                    <a:moveTo>
                      <a:pt x="43" y="20"/>
                    </a:move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4" y="20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3" y="20"/>
                    </a:cubicBezTo>
                    <a:moveTo>
                      <a:pt x="45" y="17"/>
                    </a:moveTo>
                    <a:cubicBezTo>
                      <a:pt x="45" y="18"/>
                      <a:pt x="44" y="19"/>
                      <a:pt x="44" y="19"/>
                    </a:cubicBezTo>
                    <a:cubicBezTo>
                      <a:pt x="44" y="19"/>
                      <a:pt x="44" y="20"/>
                      <a:pt x="44" y="20"/>
                    </a:cubicBezTo>
                    <a:cubicBezTo>
                      <a:pt x="45" y="19"/>
                      <a:pt x="45" y="18"/>
                      <a:pt x="46" y="17"/>
                    </a:cubicBezTo>
                    <a:cubicBezTo>
                      <a:pt x="45" y="17"/>
                      <a:pt x="45" y="17"/>
                      <a:pt x="45" y="17"/>
                    </a:cubicBezTo>
                    <a:moveTo>
                      <a:pt x="45" y="17"/>
                    </a:move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5" y="17"/>
                    </a:cubicBezTo>
                    <a:moveTo>
                      <a:pt x="47" y="15"/>
                    </a:moveTo>
                    <a:cubicBezTo>
                      <a:pt x="46" y="15"/>
                      <a:pt x="46" y="16"/>
                      <a:pt x="46" y="16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6"/>
                      <a:pt x="47" y="16"/>
                      <a:pt x="47" y="15"/>
                    </a:cubicBezTo>
                    <a:cubicBezTo>
                      <a:pt x="47" y="15"/>
                      <a:pt x="47" y="15"/>
                      <a:pt x="47" y="15"/>
                    </a:cubicBezTo>
                    <a:moveTo>
                      <a:pt x="53" y="4"/>
                    </a:moveTo>
                    <a:cubicBezTo>
                      <a:pt x="53" y="4"/>
                      <a:pt x="52" y="5"/>
                      <a:pt x="52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3" y="6"/>
                      <a:pt x="53" y="5"/>
                      <a:pt x="54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5" y="0"/>
                    </a:moveTo>
                    <a:cubicBezTo>
                      <a:pt x="55" y="1"/>
                      <a:pt x="54" y="1"/>
                      <a:pt x="54" y="2"/>
                    </a:cubicBezTo>
                    <a:cubicBezTo>
                      <a:pt x="54" y="2"/>
                      <a:pt x="54" y="2"/>
                      <a:pt x="55" y="2"/>
                    </a:cubicBezTo>
                    <a:cubicBezTo>
                      <a:pt x="55" y="2"/>
                      <a:pt x="55" y="1"/>
                      <a:pt x="56" y="1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10171"/>
              <p:cNvSpPr>
                <a:spLocks noEditPoints="1"/>
              </p:cNvSpPr>
              <p:nvPr/>
            </p:nvSpPr>
            <p:spPr bwMode="auto">
              <a:xfrm>
                <a:off x="14" y="3479"/>
                <a:ext cx="31" cy="16"/>
              </a:xfrm>
              <a:custGeom>
                <a:avLst/>
                <a:gdLst>
                  <a:gd name="T0" fmla="*/ 1 w 13"/>
                  <a:gd name="T1" fmla="*/ 5 h 7"/>
                  <a:gd name="T2" fmla="*/ 0 w 13"/>
                  <a:gd name="T3" fmla="*/ 5 h 7"/>
                  <a:gd name="T4" fmla="*/ 3 w 13"/>
                  <a:gd name="T5" fmla="*/ 7 h 7"/>
                  <a:gd name="T6" fmla="*/ 3 w 13"/>
                  <a:gd name="T7" fmla="*/ 6 h 7"/>
                  <a:gd name="T8" fmla="*/ 1 w 13"/>
                  <a:gd name="T9" fmla="*/ 5 h 7"/>
                  <a:gd name="T10" fmla="*/ 3 w 13"/>
                  <a:gd name="T11" fmla="*/ 2 h 7"/>
                  <a:gd name="T12" fmla="*/ 2 w 13"/>
                  <a:gd name="T13" fmla="*/ 3 h 7"/>
                  <a:gd name="T14" fmla="*/ 4 w 13"/>
                  <a:gd name="T15" fmla="*/ 4 h 7"/>
                  <a:gd name="T16" fmla="*/ 5 w 13"/>
                  <a:gd name="T17" fmla="*/ 4 h 7"/>
                  <a:gd name="T18" fmla="*/ 5 w 13"/>
                  <a:gd name="T19" fmla="*/ 4 h 7"/>
                  <a:gd name="T20" fmla="*/ 3 w 13"/>
                  <a:gd name="T21" fmla="*/ 2 h 7"/>
                  <a:gd name="T22" fmla="*/ 11 w 13"/>
                  <a:gd name="T23" fmla="*/ 0 h 7"/>
                  <a:gd name="T24" fmla="*/ 8 w 13"/>
                  <a:gd name="T25" fmla="*/ 5 h 7"/>
                  <a:gd name="T26" fmla="*/ 11 w 13"/>
                  <a:gd name="T27" fmla="*/ 6 h 7"/>
                  <a:gd name="T28" fmla="*/ 13 w 13"/>
                  <a:gd name="T29" fmla="*/ 2 h 7"/>
                  <a:gd name="T30" fmla="*/ 11 w 13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" h="7">
                    <a:moveTo>
                      <a:pt x="1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3" y="6"/>
                    </a:cubicBezTo>
                    <a:cubicBezTo>
                      <a:pt x="2" y="6"/>
                      <a:pt x="2" y="5"/>
                      <a:pt x="1" y="5"/>
                    </a:cubicBezTo>
                    <a:moveTo>
                      <a:pt x="3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11" y="0"/>
                    </a:moveTo>
                    <a:cubicBezTo>
                      <a:pt x="10" y="2"/>
                      <a:pt x="9" y="3"/>
                      <a:pt x="8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2" y="5"/>
                      <a:pt x="13" y="3"/>
                      <a:pt x="13" y="2"/>
                    </a:cubicBezTo>
                    <a:cubicBezTo>
                      <a:pt x="13" y="1"/>
                      <a:pt x="12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10172"/>
              <p:cNvSpPr>
                <a:spLocks noEditPoints="1"/>
              </p:cNvSpPr>
              <p:nvPr/>
            </p:nvSpPr>
            <p:spPr bwMode="auto">
              <a:xfrm>
                <a:off x="17" y="3486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2 h 3"/>
                  <a:gd name="T4" fmla="*/ 2 w 4"/>
                  <a:gd name="T5" fmla="*/ 3 h 3"/>
                  <a:gd name="T6" fmla="*/ 3 w 4"/>
                  <a:gd name="T7" fmla="*/ 2 h 3"/>
                  <a:gd name="T8" fmla="*/ 0 w 4"/>
                  <a:gd name="T9" fmla="*/ 1 h 3"/>
                  <a:gd name="T10" fmla="*/ 1 w 4"/>
                  <a:gd name="T11" fmla="*/ 0 h 3"/>
                  <a:gd name="T12" fmla="*/ 1 w 4"/>
                  <a:gd name="T13" fmla="*/ 1 h 3"/>
                  <a:gd name="T14" fmla="*/ 3 w 4"/>
                  <a:gd name="T15" fmla="*/ 2 h 3"/>
                  <a:gd name="T16" fmla="*/ 4 w 4"/>
                  <a:gd name="T17" fmla="*/ 1 h 3"/>
                  <a:gd name="T18" fmla="*/ 3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10173"/>
              <p:cNvSpPr>
                <a:spLocks/>
              </p:cNvSpPr>
              <p:nvPr/>
            </p:nvSpPr>
            <p:spPr bwMode="auto">
              <a:xfrm>
                <a:off x="17" y="3488"/>
                <a:ext cx="7" cy="2"/>
              </a:xfrm>
              <a:custGeom>
                <a:avLst/>
                <a:gdLst>
                  <a:gd name="T0" fmla="*/ 1 w 3"/>
                  <a:gd name="T1" fmla="*/ 0 h 1"/>
                  <a:gd name="T2" fmla="*/ 0 w 3"/>
                  <a:gd name="T3" fmla="*/ 0 h 1"/>
                  <a:gd name="T4" fmla="*/ 3 w 3"/>
                  <a:gd name="T5" fmla="*/ 1 h 1"/>
                  <a:gd name="T6" fmla="*/ 3 w 3"/>
                  <a:gd name="T7" fmla="*/ 1 h 1"/>
                  <a:gd name="T8" fmla="*/ 1 w 3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10174"/>
              <p:cNvSpPr>
                <a:spLocks noEditPoints="1"/>
              </p:cNvSpPr>
              <p:nvPr/>
            </p:nvSpPr>
            <p:spPr bwMode="auto">
              <a:xfrm>
                <a:off x="-245" y="3483"/>
                <a:ext cx="267" cy="437"/>
              </a:xfrm>
              <a:custGeom>
                <a:avLst/>
                <a:gdLst>
                  <a:gd name="T0" fmla="*/ 3 w 113"/>
                  <a:gd name="T1" fmla="*/ 176 h 185"/>
                  <a:gd name="T2" fmla="*/ 3 w 113"/>
                  <a:gd name="T3" fmla="*/ 185 h 185"/>
                  <a:gd name="T4" fmla="*/ 4 w 113"/>
                  <a:gd name="T5" fmla="*/ 175 h 185"/>
                  <a:gd name="T6" fmla="*/ 11 w 113"/>
                  <a:gd name="T7" fmla="*/ 163 h 185"/>
                  <a:gd name="T8" fmla="*/ 11 w 113"/>
                  <a:gd name="T9" fmla="*/ 163 h 185"/>
                  <a:gd name="T10" fmla="*/ 15 w 113"/>
                  <a:gd name="T11" fmla="*/ 164 h 185"/>
                  <a:gd name="T12" fmla="*/ 18 w 113"/>
                  <a:gd name="T13" fmla="*/ 159 h 185"/>
                  <a:gd name="T14" fmla="*/ 15 w 113"/>
                  <a:gd name="T15" fmla="*/ 156 h 185"/>
                  <a:gd name="T16" fmla="*/ 17 w 113"/>
                  <a:gd name="T17" fmla="*/ 154 h 185"/>
                  <a:gd name="T18" fmla="*/ 17 w 113"/>
                  <a:gd name="T19" fmla="*/ 153 h 185"/>
                  <a:gd name="T20" fmla="*/ 21 w 113"/>
                  <a:gd name="T21" fmla="*/ 153 h 185"/>
                  <a:gd name="T22" fmla="*/ 24 w 113"/>
                  <a:gd name="T23" fmla="*/ 148 h 185"/>
                  <a:gd name="T24" fmla="*/ 27 w 113"/>
                  <a:gd name="T25" fmla="*/ 142 h 185"/>
                  <a:gd name="T26" fmla="*/ 25 w 113"/>
                  <a:gd name="T27" fmla="*/ 141 h 185"/>
                  <a:gd name="T28" fmla="*/ 33 w 113"/>
                  <a:gd name="T29" fmla="*/ 127 h 185"/>
                  <a:gd name="T30" fmla="*/ 33 w 113"/>
                  <a:gd name="T31" fmla="*/ 126 h 185"/>
                  <a:gd name="T32" fmla="*/ 42 w 113"/>
                  <a:gd name="T33" fmla="*/ 120 h 185"/>
                  <a:gd name="T34" fmla="*/ 50 w 113"/>
                  <a:gd name="T35" fmla="*/ 106 h 185"/>
                  <a:gd name="T36" fmla="*/ 62 w 113"/>
                  <a:gd name="T37" fmla="*/ 87 h 185"/>
                  <a:gd name="T38" fmla="*/ 60 w 113"/>
                  <a:gd name="T39" fmla="*/ 85 h 185"/>
                  <a:gd name="T40" fmla="*/ 60 w 113"/>
                  <a:gd name="T41" fmla="*/ 84 h 185"/>
                  <a:gd name="T42" fmla="*/ 66 w 113"/>
                  <a:gd name="T43" fmla="*/ 81 h 185"/>
                  <a:gd name="T44" fmla="*/ 60 w 113"/>
                  <a:gd name="T45" fmla="*/ 77 h 185"/>
                  <a:gd name="T46" fmla="*/ 63 w 113"/>
                  <a:gd name="T47" fmla="*/ 72 h 185"/>
                  <a:gd name="T48" fmla="*/ 68 w 113"/>
                  <a:gd name="T49" fmla="*/ 72 h 185"/>
                  <a:gd name="T50" fmla="*/ 71 w 113"/>
                  <a:gd name="T51" fmla="*/ 72 h 185"/>
                  <a:gd name="T52" fmla="*/ 68 w 113"/>
                  <a:gd name="T53" fmla="*/ 70 h 185"/>
                  <a:gd name="T54" fmla="*/ 66 w 113"/>
                  <a:gd name="T55" fmla="*/ 68 h 185"/>
                  <a:gd name="T56" fmla="*/ 67 w 113"/>
                  <a:gd name="T57" fmla="*/ 65 h 185"/>
                  <a:gd name="T58" fmla="*/ 71 w 113"/>
                  <a:gd name="T59" fmla="*/ 67 h 185"/>
                  <a:gd name="T60" fmla="*/ 77 w 113"/>
                  <a:gd name="T61" fmla="*/ 62 h 185"/>
                  <a:gd name="T62" fmla="*/ 73 w 113"/>
                  <a:gd name="T63" fmla="*/ 60 h 185"/>
                  <a:gd name="T64" fmla="*/ 74 w 113"/>
                  <a:gd name="T65" fmla="*/ 59 h 185"/>
                  <a:gd name="T66" fmla="*/ 77 w 113"/>
                  <a:gd name="T67" fmla="*/ 57 h 185"/>
                  <a:gd name="T68" fmla="*/ 73 w 113"/>
                  <a:gd name="T69" fmla="*/ 56 h 185"/>
                  <a:gd name="T70" fmla="*/ 76 w 113"/>
                  <a:gd name="T71" fmla="*/ 56 h 185"/>
                  <a:gd name="T72" fmla="*/ 85 w 113"/>
                  <a:gd name="T73" fmla="*/ 49 h 185"/>
                  <a:gd name="T74" fmla="*/ 81 w 113"/>
                  <a:gd name="T75" fmla="*/ 46 h 185"/>
                  <a:gd name="T76" fmla="*/ 86 w 113"/>
                  <a:gd name="T77" fmla="*/ 43 h 185"/>
                  <a:gd name="T78" fmla="*/ 81 w 113"/>
                  <a:gd name="T79" fmla="*/ 40 h 185"/>
                  <a:gd name="T80" fmla="*/ 89 w 113"/>
                  <a:gd name="T81" fmla="*/ 37 h 185"/>
                  <a:gd name="T82" fmla="*/ 89 w 113"/>
                  <a:gd name="T83" fmla="*/ 37 h 185"/>
                  <a:gd name="T84" fmla="*/ 85 w 113"/>
                  <a:gd name="T85" fmla="*/ 40 h 185"/>
                  <a:gd name="T86" fmla="*/ 93 w 113"/>
                  <a:gd name="T87" fmla="*/ 37 h 185"/>
                  <a:gd name="T88" fmla="*/ 87 w 113"/>
                  <a:gd name="T89" fmla="*/ 36 h 185"/>
                  <a:gd name="T90" fmla="*/ 91 w 113"/>
                  <a:gd name="T91" fmla="*/ 34 h 185"/>
                  <a:gd name="T92" fmla="*/ 93 w 113"/>
                  <a:gd name="T93" fmla="*/ 32 h 185"/>
                  <a:gd name="T94" fmla="*/ 86 w 113"/>
                  <a:gd name="T95" fmla="*/ 32 h 185"/>
                  <a:gd name="T96" fmla="*/ 89 w 113"/>
                  <a:gd name="T97" fmla="*/ 33 h 185"/>
                  <a:gd name="T98" fmla="*/ 96 w 113"/>
                  <a:gd name="T99" fmla="*/ 26 h 185"/>
                  <a:gd name="T100" fmla="*/ 97 w 113"/>
                  <a:gd name="T101" fmla="*/ 26 h 185"/>
                  <a:gd name="T102" fmla="*/ 99 w 113"/>
                  <a:gd name="T103" fmla="*/ 27 h 185"/>
                  <a:gd name="T104" fmla="*/ 101 w 113"/>
                  <a:gd name="T105" fmla="*/ 24 h 185"/>
                  <a:gd name="T106" fmla="*/ 91 w 113"/>
                  <a:gd name="T107" fmla="*/ 23 h 185"/>
                  <a:gd name="T108" fmla="*/ 91 w 113"/>
                  <a:gd name="T109" fmla="*/ 22 h 185"/>
                  <a:gd name="T110" fmla="*/ 91 w 113"/>
                  <a:gd name="T111" fmla="*/ 22 h 185"/>
                  <a:gd name="T112" fmla="*/ 95 w 113"/>
                  <a:gd name="T113" fmla="*/ 21 h 185"/>
                  <a:gd name="T114" fmla="*/ 96 w 113"/>
                  <a:gd name="T115" fmla="*/ 20 h 185"/>
                  <a:gd name="T116" fmla="*/ 103 w 113"/>
                  <a:gd name="T117" fmla="*/ 15 h 185"/>
                  <a:gd name="T118" fmla="*/ 97 w 113"/>
                  <a:gd name="T119" fmla="*/ 11 h 185"/>
                  <a:gd name="T120" fmla="*/ 98 w 113"/>
                  <a:gd name="T121" fmla="*/ 11 h 185"/>
                  <a:gd name="T122" fmla="*/ 107 w 113"/>
                  <a:gd name="T123" fmla="*/ 15 h 185"/>
                  <a:gd name="T124" fmla="*/ 101 w 113"/>
                  <a:gd name="T125" fmla="*/ 11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3" h="185">
                    <a:moveTo>
                      <a:pt x="2" y="182"/>
                    </a:moveTo>
                    <a:cubicBezTo>
                      <a:pt x="2" y="182"/>
                      <a:pt x="2" y="182"/>
                      <a:pt x="2" y="182"/>
                    </a:cubicBezTo>
                    <a:cubicBezTo>
                      <a:pt x="3" y="180"/>
                      <a:pt x="3" y="180"/>
                      <a:pt x="3" y="180"/>
                    </a:cubicBezTo>
                    <a:cubicBezTo>
                      <a:pt x="3" y="181"/>
                      <a:pt x="2" y="182"/>
                      <a:pt x="2" y="182"/>
                    </a:cubicBezTo>
                    <a:moveTo>
                      <a:pt x="4" y="175"/>
                    </a:moveTo>
                    <a:cubicBezTo>
                      <a:pt x="3" y="176"/>
                      <a:pt x="3" y="176"/>
                      <a:pt x="3" y="176"/>
                    </a:cubicBezTo>
                    <a:cubicBezTo>
                      <a:pt x="0" y="180"/>
                      <a:pt x="0" y="180"/>
                      <a:pt x="0" y="180"/>
                    </a:cubicBezTo>
                    <a:cubicBezTo>
                      <a:pt x="1" y="180"/>
                      <a:pt x="1" y="180"/>
                      <a:pt x="1" y="180"/>
                    </a:cubicBezTo>
                    <a:cubicBezTo>
                      <a:pt x="1" y="182"/>
                      <a:pt x="1" y="183"/>
                      <a:pt x="1" y="184"/>
                    </a:cubicBezTo>
                    <a:cubicBezTo>
                      <a:pt x="1" y="184"/>
                      <a:pt x="2" y="184"/>
                      <a:pt x="2" y="184"/>
                    </a:cubicBezTo>
                    <a:cubicBezTo>
                      <a:pt x="2" y="184"/>
                      <a:pt x="2" y="184"/>
                      <a:pt x="3" y="185"/>
                    </a:cubicBezTo>
                    <a:cubicBezTo>
                      <a:pt x="3" y="185"/>
                      <a:pt x="3" y="185"/>
                      <a:pt x="3" y="185"/>
                    </a:cubicBezTo>
                    <a:cubicBezTo>
                      <a:pt x="4" y="184"/>
                      <a:pt x="4" y="184"/>
                      <a:pt x="4" y="184"/>
                    </a:cubicBezTo>
                    <a:cubicBezTo>
                      <a:pt x="5" y="183"/>
                      <a:pt x="5" y="183"/>
                      <a:pt x="5" y="183"/>
                    </a:cubicBezTo>
                    <a:cubicBezTo>
                      <a:pt x="6" y="180"/>
                      <a:pt x="6" y="180"/>
                      <a:pt x="6" y="180"/>
                    </a:cubicBezTo>
                    <a:cubicBezTo>
                      <a:pt x="8" y="177"/>
                      <a:pt x="8" y="177"/>
                      <a:pt x="8" y="177"/>
                    </a:cubicBezTo>
                    <a:cubicBezTo>
                      <a:pt x="6" y="176"/>
                      <a:pt x="6" y="176"/>
                      <a:pt x="6" y="176"/>
                    </a:cubicBezTo>
                    <a:cubicBezTo>
                      <a:pt x="4" y="175"/>
                      <a:pt x="4" y="175"/>
                      <a:pt x="4" y="175"/>
                    </a:cubicBezTo>
                    <a:moveTo>
                      <a:pt x="9" y="166"/>
                    </a:moveTo>
                    <a:cubicBezTo>
                      <a:pt x="8" y="167"/>
                      <a:pt x="8" y="167"/>
                      <a:pt x="8" y="167"/>
                    </a:cubicBezTo>
                    <a:cubicBezTo>
                      <a:pt x="10" y="168"/>
                      <a:pt x="11" y="169"/>
                      <a:pt x="12" y="170"/>
                    </a:cubicBezTo>
                    <a:cubicBezTo>
                      <a:pt x="13" y="168"/>
                      <a:pt x="13" y="168"/>
                      <a:pt x="13" y="168"/>
                    </a:cubicBezTo>
                    <a:cubicBezTo>
                      <a:pt x="9" y="166"/>
                      <a:pt x="9" y="166"/>
                      <a:pt x="9" y="166"/>
                    </a:cubicBezTo>
                    <a:moveTo>
                      <a:pt x="11" y="163"/>
                    </a:moveTo>
                    <a:cubicBezTo>
                      <a:pt x="10" y="164"/>
                      <a:pt x="10" y="164"/>
                      <a:pt x="10" y="164"/>
                    </a:cubicBezTo>
                    <a:cubicBezTo>
                      <a:pt x="12" y="165"/>
                      <a:pt x="13" y="165"/>
                      <a:pt x="14" y="166"/>
                    </a:cubicBezTo>
                    <a:cubicBezTo>
                      <a:pt x="15" y="165"/>
                      <a:pt x="15" y="165"/>
                      <a:pt x="15" y="165"/>
                    </a:cubicBezTo>
                    <a:cubicBezTo>
                      <a:pt x="14" y="164"/>
                      <a:pt x="12" y="163"/>
                      <a:pt x="11" y="163"/>
                    </a:cubicBezTo>
                    <a:moveTo>
                      <a:pt x="12" y="162"/>
                    </a:moveTo>
                    <a:cubicBezTo>
                      <a:pt x="11" y="163"/>
                      <a:pt x="11" y="163"/>
                      <a:pt x="11" y="163"/>
                    </a:cubicBezTo>
                    <a:cubicBezTo>
                      <a:pt x="12" y="163"/>
                      <a:pt x="14" y="164"/>
                      <a:pt x="15" y="165"/>
                    </a:cubicBezTo>
                    <a:cubicBezTo>
                      <a:pt x="15" y="164"/>
                      <a:pt x="15" y="164"/>
                      <a:pt x="15" y="164"/>
                    </a:cubicBezTo>
                    <a:cubicBezTo>
                      <a:pt x="14" y="164"/>
                      <a:pt x="13" y="163"/>
                      <a:pt x="12" y="162"/>
                    </a:cubicBezTo>
                    <a:moveTo>
                      <a:pt x="13" y="159"/>
                    </a:moveTo>
                    <a:cubicBezTo>
                      <a:pt x="12" y="162"/>
                      <a:pt x="12" y="162"/>
                      <a:pt x="12" y="162"/>
                    </a:cubicBezTo>
                    <a:cubicBezTo>
                      <a:pt x="13" y="163"/>
                      <a:pt x="14" y="164"/>
                      <a:pt x="15" y="164"/>
                    </a:cubicBezTo>
                    <a:cubicBezTo>
                      <a:pt x="16" y="162"/>
                      <a:pt x="16" y="162"/>
                      <a:pt x="16" y="162"/>
                    </a:cubicBezTo>
                    <a:cubicBezTo>
                      <a:pt x="15" y="161"/>
                      <a:pt x="14" y="160"/>
                      <a:pt x="13" y="159"/>
                    </a:cubicBezTo>
                    <a:moveTo>
                      <a:pt x="15" y="157"/>
                    </a:moveTo>
                    <a:cubicBezTo>
                      <a:pt x="14" y="158"/>
                      <a:pt x="14" y="158"/>
                      <a:pt x="14" y="158"/>
                    </a:cubicBezTo>
                    <a:cubicBezTo>
                      <a:pt x="15" y="158"/>
                      <a:pt x="16" y="159"/>
                      <a:pt x="18" y="160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17" y="158"/>
                      <a:pt x="16" y="158"/>
                      <a:pt x="15" y="157"/>
                    </a:cubicBezTo>
                    <a:moveTo>
                      <a:pt x="15" y="156"/>
                    </a:moveTo>
                    <a:cubicBezTo>
                      <a:pt x="15" y="157"/>
                      <a:pt x="15" y="157"/>
                      <a:pt x="15" y="157"/>
                    </a:cubicBezTo>
                    <a:cubicBezTo>
                      <a:pt x="16" y="158"/>
                      <a:pt x="17" y="158"/>
                      <a:pt x="18" y="159"/>
                    </a:cubicBezTo>
                    <a:cubicBezTo>
                      <a:pt x="19" y="158"/>
                      <a:pt x="19" y="158"/>
                      <a:pt x="19" y="158"/>
                    </a:cubicBezTo>
                    <a:cubicBezTo>
                      <a:pt x="18" y="157"/>
                      <a:pt x="17" y="156"/>
                      <a:pt x="15" y="156"/>
                    </a:cubicBezTo>
                    <a:moveTo>
                      <a:pt x="16" y="155"/>
                    </a:moveTo>
                    <a:cubicBezTo>
                      <a:pt x="16" y="155"/>
                      <a:pt x="16" y="155"/>
                      <a:pt x="16" y="155"/>
                    </a:cubicBezTo>
                    <a:cubicBezTo>
                      <a:pt x="17" y="156"/>
                      <a:pt x="18" y="156"/>
                      <a:pt x="19" y="157"/>
                    </a:cubicBezTo>
                    <a:cubicBezTo>
                      <a:pt x="19" y="157"/>
                      <a:pt x="19" y="157"/>
                      <a:pt x="19" y="157"/>
                    </a:cubicBezTo>
                    <a:cubicBezTo>
                      <a:pt x="16" y="155"/>
                      <a:pt x="16" y="155"/>
                      <a:pt x="16" y="155"/>
                    </a:cubicBezTo>
                    <a:moveTo>
                      <a:pt x="17" y="154"/>
                    </a:moveTo>
                    <a:cubicBezTo>
                      <a:pt x="17" y="154"/>
                      <a:pt x="17" y="154"/>
                      <a:pt x="17" y="154"/>
                    </a:cubicBezTo>
                    <a:cubicBezTo>
                      <a:pt x="18" y="155"/>
                      <a:pt x="19" y="155"/>
                      <a:pt x="20" y="156"/>
                    </a:cubicBezTo>
                    <a:cubicBezTo>
                      <a:pt x="20" y="155"/>
                      <a:pt x="20" y="155"/>
                      <a:pt x="20" y="155"/>
                    </a:cubicBezTo>
                    <a:cubicBezTo>
                      <a:pt x="19" y="155"/>
                      <a:pt x="18" y="154"/>
                      <a:pt x="17" y="154"/>
                    </a:cubicBezTo>
                    <a:moveTo>
                      <a:pt x="18" y="152"/>
                    </a:moveTo>
                    <a:cubicBezTo>
                      <a:pt x="17" y="153"/>
                      <a:pt x="17" y="153"/>
                      <a:pt x="17" y="153"/>
                    </a:cubicBezTo>
                    <a:cubicBezTo>
                      <a:pt x="18" y="154"/>
                      <a:pt x="19" y="155"/>
                      <a:pt x="20" y="155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3"/>
                      <a:pt x="19" y="153"/>
                      <a:pt x="18" y="152"/>
                    </a:cubicBezTo>
                    <a:moveTo>
                      <a:pt x="19" y="151"/>
                    </a:moveTo>
                    <a:cubicBezTo>
                      <a:pt x="18" y="151"/>
                      <a:pt x="18" y="151"/>
                      <a:pt x="18" y="151"/>
                    </a:cubicBezTo>
                    <a:cubicBezTo>
                      <a:pt x="19" y="152"/>
                      <a:pt x="20" y="152"/>
                      <a:pt x="21" y="153"/>
                    </a:cubicBezTo>
                    <a:cubicBezTo>
                      <a:pt x="22" y="152"/>
                      <a:pt x="22" y="152"/>
                      <a:pt x="22" y="152"/>
                    </a:cubicBezTo>
                    <a:cubicBezTo>
                      <a:pt x="21" y="152"/>
                      <a:pt x="20" y="151"/>
                      <a:pt x="19" y="151"/>
                    </a:cubicBezTo>
                    <a:moveTo>
                      <a:pt x="21" y="147"/>
                    </a:moveTo>
                    <a:cubicBezTo>
                      <a:pt x="19" y="150"/>
                      <a:pt x="19" y="150"/>
                      <a:pt x="19" y="150"/>
                    </a:cubicBezTo>
                    <a:cubicBezTo>
                      <a:pt x="20" y="151"/>
                      <a:pt x="21" y="151"/>
                      <a:pt x="22" y="152"/>
                    </a:cubicBezTo>
                    <a:cubicBezTo>
                      <a:pt x="24" y="148"/>
                      <a:pt x="24" y="148"/>
                      <a:pt x="24" y="148"/>
                    </a:cubicBezTo>
                    <a:cubicBezTo>
                      <a:pt x="23" y="148"/>
                      <a:pt x="22" y="147"/>
                      <a:pt x="21" y="147"/>
                    </a:cubicBezTo>
                    <a:moveTo>
                      <a:pt x="25" y="141"/>
                    </a:moveTo>
                    <a:cubicBezTo>
                      <a:pt x="25" y="141"/>
                      <a:pt x="25" y="141"/>
                      <a:pt x="25" y="141"/>
                    </a:cubicBezTo>
                    <a:cubicBezTo>
                      <a:pt x="24" y="142"/>
                      <a:pt x="24" y="142"/>
                      <a:pt x="24" y="142"/>
                    </a:cubicBezTo>
                    <a:cubicBezTo>
                      <a:pt x="25" y="142"/>
                      <a:pt x="26" y="143"/>
                      <a:pt x="27" y="143"/>
                    </a:cubicBezTo>
                    <a:cubicBezTo>
                      <a:pt x="27" y="142"/>
                      <a:pt x="27" y="142"/>
                      <a:pt x="27" y="142"/>
                    </a:cubicBezTo>
                    <a:cubicBezTo>
                      <a:pt x="26" y="142"/>
                      <a:pt x="26" y="141"/>
                      <a:pt x="25" y="141"/>
                    </a:cubicBezTo>
                    <a:moveTo>
                      <a:pt x="25" y="141"/>
                    </a:moveTo>
                    <a:cubicBezTo>
                      <a:pt x="25" y="141"/>
                      <a:pt x="25" y="141"/>
                      <a:pt x="25" y="141"/>
                    </a:cubicBezTo>
                    <a:cubicBezTo>
                      <a:pt x="26" y="141"/>
                      <a:pt x="27" y="142"/>
                      <a:pt x="27" y="142"/>
                    </a:cubicBezTo>
                    <a:cubicBezTo>
                      <a:pt x="27" y="142"/>
                      <a:pt x="27" y="142"/>
                      <a:pt x="27" y="142"/>
                    </a:cubicBezTo>
                    <a:cubicBezTo>
                      <a:pt x="27" y="142"/>
                      <a:pt x="26" y="141"/>
                      <a:pt x="25" y="141"/>
                    </a:cubicBezTo>
                    <a:moveTo>
                      <a:pt x="28" y="136"/>
                    </a:moveTo>
                    <a:cubicBezTo>
                      <a:pt x="28" y="136"/>
                      <a:pt x="28" y="136"/>
                      <a:pt x="28" y="136"/>
                    </a:cubicBezTo>
                    <a:cubicBezTo>
                      <a:pt x="29" y="137"/>
                      <a:pt x="29" y="137"/>
                      <a:pt x="30" y="137"/>
                    </a:cubicBezTo>
                    <a:cubicBezTo>
                      <a:pt x="30" y="137"/>
                      <a:pt x="30" y="137"/>
                      <a:pt x="30" y="137"/>
                    </a:cubicBezTo>
                    <a:cubicBezTo>
                      <a:pt x="29" y="137"/>
                      <a:pt x="29" y="136"/>
                      <a:pt x="28" y="136"/>
                    </a:cubicBezTo>
                    <a:moveTo>
                      <a:pt x="33" y="127"/>
                    </a:moveTo>
                    <a:cubicBezTo>
                      <a:pt x="32" y="128"/>
                      <a:pt x="32" y="128"/>
                      <a:pt x="32" y="129"/>
                    </a:cubicBezTo>
                    <a:cubicBezTo>
                      <a:pt x="33" y="130"/>
                      <a:pt x="33" y="130"/>
                      <a:pt x="34" y="131"/>
                    </a:cubicBezTo>
                    <a:cubicBezTo>
                      <a:pt x="36" y="129"/>
                      <a:pt x="36" y="129"/>
                      <a:pt x="36" y="129"/>
                    </a:cubicBezTo>
                    <a:cubicBezTo>
                      <a:pt x="35" y="128"/>
                      <a:pt x="34" y="128"/>
                      <a:pt x="33" y="127"/>
                    </a:cubicBezTo>
                    <a:moveTo>
                      <a:pt x="34" y="125"/>
                    </a:moveTo>
                    <a:cubicBezTo>
                      <a:pt x="34" y="126"/>
                      <a:pt x="34" y="126"/>
                      <a:pt x="33" y="126"/>
                    </a:cubicBezTo>
                    <a:cubicBezTo>
                      <a:pt x="34" y="126"/>
                      <a:pt x="35" y="127"/>
                      <a:pt x="36" y="128"/>
                    </a:cubicBezTo>
                    <a:cubicBezTo>
                      <a:pt x="37" y="127"/>
                      <a:pt x="37" y="127"/>
                      <a:pt x="37" y="127"/>
                    </a:cubicBezTo>
                    <a:cubicBezTo>
                      <a:pt x="36" y="126"/>
                      <a:pt x="35" y="126"/>
                      <a:pt x="34" y="125"/>
                    </a:cubicBezTo>
                    <a:moveTo>
                      <a:pt x="41" y="112"/>
                    </a:moveTo>
                    <a:cubicBezTo>
                      <a:pt x="40" y="114"/>
                      <a:pt x="39" y="116"/>
                      <a:pt x="38" y="118"/>
                    </a:cubicBezTo>
                    <a:cubicBezTo>
                      <a:pt x="39" y="118"/>
                      <a:pt x="40" y="119"/>
                      <a:pt x="42" y="120"/>
                    </a:cubicBezTo>
                    <a:cubicBezTo>
                      <a:pt x="42" y="119"/>
                      <a:pt x="43" y="117"/>
                      <a:pt x="45" y="114"/>
                    </a:cubicBezTo>
                    <a:cubicBezTo>
                      <a:pt x="42" y="112"/>
                      <a:pt x="42" y="112"/>
                      <a:pt x="42" y="112"/>
                    </a:cubicBezTo>
                    <a:cubicBezTo>
                      <a:pt x="42" y="112"/>
                      <a:pt x="42" y="112"/>
                      <a:pt x="41" y="112"/>
                    </a:cubicBezTo>
                    <a:moveTo>
                      <a:pt x="51" y="94"/>
                    </a:moveTo>
                    <a:cubicBezTo>
                      <a:pt x="49" y="97"/>
                      <a:pt x="48" y="100"/>
                      <a:pt x="46" y="104"/>
                    </a:cubicBezTo>
                    <a:cubicBezTo>
                      <a:pt x="50" y="106"/>
                      <a:pt x="50" y="106"/>
                      <a:pt x="50" y="106"/>
                    </a:cubicBezTo>
                    <a:cubicBezTo>
                      <a:pt x="52" y="103"/>
                      <a:pt x="54" y="100"/>
                      <a:pt x="56" y="97"/>
                    </a:cubicBezTo>
                    <a:cubicBezTo>
                      <a:pt x="54" y="96"/>
                      <a:pt x="53" y="95"/>
                      <a:pt x="51" y="94"/>
                    </a:cubicBezTo>
                    <a:moveTo>
                      <a:pt x="57" y="84"/>
                    </a:moveTo>
                    <a:cubicBezTo>
                      <a:pt x="56" y="85"/>
                      <a:pt x="56" y="86"/>
                      <a:pt x="55" y="87"/>
                    </a:cubicBezTo>
                    <a:cubicBezTo>
                      <a:pt x="57" y="88"/>
                      <a:pt x="58" y="89"/>
                      <a:pt x="60" y="90"/>
                    </a:cubicBezTo>
                    <a:cubicBezTo>
                      <a:pt x="61" y="89"/>
                      <a:pt x="61" y="88"/>
                      <a:pt x="62" y="87"/>
                    </a:cubicBezTo>
                    <a:cubicBezTo>
                      <a:pt x="61" y="87"/>
                      <a:pt x="60" y="86"/>
                      <a:pt x="59" y="86"/>
                    </a:cubicBezTo>
                    <a:cubicBezTo>
                      <a:pt x="58" y="88"/>
                      <a:pt x="58" y="88"/>
                      <a:pt x="58" y="88"/>
                    </a:cubicBezTo>
                    <a:cubicBezTo>
                      <a:pt x="58" y="87"/>
                      <a:pt x="59" y="86"/>
                      <a:pt x="59" y="86"/>
                    </a:cubicBezTo>
                    <a:cubicBezTo>
                      <a:pt x="58" y="85"/>
                      <a:pt x="57" y="85"/>
                      <a:pt x="57" y="84"/>
                    </a:cubicBezTo>
                    <a:moveTo>
                      <a:pt x="60" y="84"/>
                    </a:moveTo>
                    <a:cubicBezTo>
                      <a:pt x="60" y="85"/>
                      <a:pt x="60" y="85"/>
                      <a:pt x="60" y="85"/>
                    </a:cubicBezTo>
                    <a:cubicBezTo>
                      <a:pt x="62" y="86"/>
                      <a:pt x="62" y="86"/>
                      <a:pt x="62" y="86"/>
                    </a:cubicBezTo>
                    <a:cubicBezTo>
                      <a:pt x="63" y="86"/>
                      <a:pt x="63" y="86"/>
                      <a:pt x="63" y="86"/>
                    </a:cubicBezTo>
                    <a:cubicBezTo>
                      <a:pt x="62" y="85"/>
                      <a:pt x="61" y="85"/>
                      <a:pt x="60" y="84"/>
                    </a:cubicBezTo>
                    <a:moveTo>
                      <a:pt x="58" y="83"/>
                    </a:moveTo>
                    <a:cubicBezTo>
                      <a:pt x="57" y="83"/>
                      <a:pt x="57" y="83"/>
                      <a:pt x="57" y="83"/>
                    </a:cubicBezTo>
                    <a:cubicBezTo>
                      <a:pt x="60" y="84"/>
                      <a:pt x="60" y="84"/>
                      <a:pt x="60" y="84"/>
                    </a:cubicBezTo>
                    <a:cubicBezTo>
                      <a:pt x="60" y="84"/>
                      <a:pt x="60" y="84"/>
                      <a:pt x="60" y="84"/>
                    </a:cubicBezTo>
                    <a:cubicBezTo>
                      <a:pt x="59" y="84"/>
                      <a:pt x="58" y="83"/>
                      <a:pt x="58" y="83"/>
                    </a:cubicBezTo>
                    <a:moveTo>
                      <a:pt x="63" y="79"/>
                    </a:moveTo>
                    <a:cubicBezTo>
                      <a:pt x="63" y="80"/>
                      <a:pt x="63" y="80"/>
                      <a:pt x="63" y="80"/>
                    </a:cubicBezTo>
                    <a:cubicBezTo>
                      <a:pt x="64" y="80"/>
                      <a:pt x="65" y="81"/>
                      <a:pt x="65" y="81"/>
                    </a:cubicBezTo>
                    <a:cubicBezTo>
                      <a:pt x="66" y="81"/>
                      <a:pt x="66" y="81"/>
                      <a:pt x="66" y="81"/>
                    </a:cubicBezTo>
                    <a:cubicBezTo>
                      <a:pt x="65" y="80"/>
                      <a:pt x="64" y="80"/>
                      <a:pt x="63" y="79"/>
                    </a:cubicBezTo>
                    <a:moveTo>
                      <a:pt x="60" y="77"/>
                    </a:moveTo>
                    <a:cubicBezTo>
                      <a:pt x="60" y="78"/>
                      <a:pt x="60" y="78"/>
                      <a:pt x="60" y="78"/>
                    </a:cubicBezTo>
                    <a:cubicBezTo>
                      <a:pt x="61" y="79"/>
                      <a:pt x="62" y="79"/>
                      <a:pt x="63" y="79"/>
                    </a:cubicBezTo>
                    <a:cubicBezTo>
                      <a:pt x="63" y="79"/>
                      <a:pt x="63" y="79"/>
                      <a:pt x="63" y="79"/>
                    </a:cubicBezTo>
                    <a:cubicBezTo>
                      <a:pt x="62" y="78"/>
                      <a:pt x="61" y="78"/>
                      <a:pt x="60" y="77"/>
                    </a:cubicBezTo>
                    <a:moveTo>
                      <a:pt x="67" y="74"/>
                    </a:moveTo>
                    <a:cubicBezTo>
                      <a:pt x="64" y="78"/>
                      <a:pt x="64" y="78"/>
                      <a:pt x="64" y="78"/>
                    </a:cubicBezTo>
                    <a:cubicBezTo>
                      <a:pt x="65" y="78"/>
                      <a:pt x="66" y="79"/>
                      <a:pt x="67" y="79"/>
                    </a:cubicBezTo>
                    <a:cubicBezTo>
                      <a:pt x="67" y="78"/>
                      <a:pt x="68" y="77"/>
                      <a:pt x="69" y="75"/>
                    </a:cubicBezTo>
                    <a:cubicBezTo>
                      <a:pt x="68" y="75"/>
                      <a:pt x="67" y="74"/>
                      <a:pt x="67" y="74"/>
                    </a:cubicBezTo>
                    <a:moveTo>
                      <a:pt x="63" y="72"/>
                    </a:moveTo>
                    <a:cubicBezTo>
                      <a:pt x="63" y="73"/>
                      <a:pt x="62" y="75"/>
                      <a:pt x="61" y="76"/>
                    </a:cubicBezTo>
                    <a:cubicBezTo>
                      <a:pt x="62" y="76"/>
                      <a:pt x="63" y="77"/>
                      <a:pt x="64" y="77"/>
                    </a:cubicBezTo>
                    <a:cubicBezTo>
                      <a:pt x="64" y="76"/>
                      <a:pt x="65" y="75"/>
                      <a:pt x="66" y="74"/>
                    </a:cubicBezTo>
                    <a:cubicBezTo>
                      <a:pt x="65" y="73"/>
                      <a:pt x="64" y="73"/>
                      <a:pt x="63" y="72"/>
                    </a:cubicBezTo>
                    <a:moveTo>
                      <a:pt x="69" y="71"/>
                    </a:moveTo>
                    <a:cubicBezTo>
                      <a:pt x="68" y="72"/>
                      <a:pt x="68" y="72"/>
                      <a:pt x="68" y="72"/>
                    </a:cubicBezTo>
                    <a:cubicBezTo>
                      <a:pt x="69" y="72"/>
                      <a:pt x="70" y="73"/>
                      <a:pt x="71" y="73"/>
                    </a:cubicBezTo>
                    <a:cubicBezTo>
                      <a:pt x="71" y="73"/>
                      <a:pt x="71" y="72"/>
                      <a:pt x="71" y="72"/>
                    </a:cubicBezTo>
                    <a:cubicBezTo>
                      <a:pt x="70" y="72"/>
                      <a:pt x="69" y="71"/>
                      <a:pt x="69" y="71"/>
                    </a:cubicBezTo>
                    <a:moveTo>
                      <a:pt x="69" y="70"/>
                    </a:moveTo>
                    <a:cubicBezTo>
                      <a:pt x="69" y="71"/>
                      <a:pt x="69" y="71"/>
                      <a:pt x="69" y="71"/>
                    </a:cubicBezTo>
                    <a:cubicBezTo>
                      <a:pt x="71" y="72"/>
                      <a:pt x="71" y="72"/>
                      <a:pt x="71" y="72"/>
                    </a:cubicBezTo>
                    <a:cubicBezTo>
                      <a:pt x="71" y="72"/>
                      <a:pt x="71" y="72"/>
                      <a:pt x="72" y="71"/>
                    </a:cubicBezTo>
                    <a:cubicBezTo>
                      <a:pt x="71" y="71"/>
                      <a:pt x="70" y="70"/>
                      <a:pt x="69" y="70"/>
                    </a:cubicBezTo>
                    <a:moveTo>
                      <a:pt x="65" y="69"/>
                    </a:moveTo>
                    <a:cubicBezTo>
                      <a:pt x="65" y="69"/>
                      <a:pt x="65" y="69"/>
                      <a:pt x="65" y="70"/>
                    </a:cubicBezTo>
                    <a:cubicBezTo>
                      <a:pt x="66" y="70"/>
                      <a:pt x="66" y="71"/>
                      <a:pt x="67" y="71"/>
                    </a:cubicBezTo>
                    <a:cubicBezTo>
                      <a:pt x="67" y="71"/>
                      <a:pt x="68" y="70"/>
                      <a:pt x="68" y="70"/>
                    </a:cubicBezTo>
                    <a:cubicBezTo>
                      <a:pt x="67" y="70"/>
                      <a:pt x="66" y="69"/>
                      <a:pt x="65" y="69"/>
                    </a:cubicBezTo>
                    <a:moveTo>
                      <a:pt x="66" y="68"/>
                    </a:moveTo>
                    <a:cubicBezTo>
                      <a:pt x="66" y="68"/>
                      <a:pt x="66" y="68"/>
                      <a:pt x="65" y="68"/>
                    </a:cubicBezTo>
                    <a:cubicBezTo>
                      <a:pt x="68" y="70"/>
                      <a:pt x="68" y="70"/>
                      <a:pt x="68" y="70"/>
                    </a:cubicBezTo>
                    <a:cubicBezTo>
                      <a:pt x="68" y="70"/>
                      <a:pt x="68" y="70"/>
                      <a:pt x="68" y="69"/>
                    </a:cubicBezTo>
                    <a:cubicBezTo>
                      <a:pt x="67" y="69"/>
                      <a:pt x="67" y="68"/>
                      <a:pt x="66" y="68"/>
                    </a:cubicBezTo>
                    <a:moveTo>
                      <a:pt x="71" y="67"/>
                    </a:moveTo>
                    <a:cubicBezTo>
                      <a:pt x="70" y="68"/>
                      <a:pt x="70" y="68"/>
                      <a:pt x="70" y="68"/>
                    </a:cubicBezTo>
                    <a:cubicBezTo>
                      <a:pt x="71" y="68"/>
                      <a:pt x="72" y="69"/>
                      <a:pt x="73" y="69"/>
                    </a:cubicBezTo>
                    <a:cubicBezTo>
                      <a:pt x="73" y="69"/>
                      <a:pt x="73" y="69"/>
                      <a:pt x="73" y="69"/>
                    </a:cubicBezTo>
                    <a:cubicBezTo>
                      <a:pt x="72" y="68"/>
                      <a:pt x="72" y="68"/>
                      <a:pt x="71" y="67"/>
                    </a:cubicBezTo>
                    <a:moveTo>
                      <a:pt x="67" y="65"/>
                    </a:moveTo>
                    <a:cubicBezTo>
                      <a:pt x="67" y="65"/>
                      <a:pt x="67" y="66"/>
                      <a:pt x="67" y="66"/>
                    </a:cubicBezTo>
                    <a:cubicBezTo>
                      <a:pt x="68" y="66"/>
                      <a:pt x="69" y="67"/>
                      <a:pt x="69" y="67"/>
                    </a:cubicBezTo>
                    <a:cubicBezTo>
                      <a:pt x="70" y="67"/>
                      <a:pt x="70" y="67"/>
                      <a:pt x="70" y="67"/>
                    </a:cubicBezTo>
                    <a:cubicBezTo>
                      <a:pt x="69" y="66"/>
                      <a:pt x="68" y="66"/>
                      <a:pt x="67" y="65"/>
                    </a:cubicBezTo>
                    <a:moveTo>
                      <a:pt x="75" y="61"/>
                    </a:moveTo>
                    <a:cubicBezTo>
                      <a:pt x="71" y="67"/>
                      <a:pt x="71" y="67"/>
                      <a:pt x="71" y="67"/>
                    </a:cubicBezTo>
                    <a:cubicBezTo>
                      <a:pt x="72" y="67"/>
                      <a:pt x="73" y="68"/>
                      <a:pt x="74" y="68"/>
                    </a:cubicBezTo>
                    <a:cubicBezTo>
                      <a:pt x="75" y="66"/>
                      <a:pt x="76" y="64"/>
                      <a:pt x="77" y="63"/>
                    </a:cubicBezTo>
                    <a:cubicBezTo>
                      <a:pt x="76" y="62"/>
                      <a:pt x="75" y="62"/>
                      <a:pt x="75" y="61"/>
                    </a:cubicBezTo>
                    <a:moveTo>
                      <a:pt x="75" y="60"/>
                    </a:moveTo>
                    <a:cubicBezTo>
                      <a:pt x="75" y="61"/>
                      <a:pt x="75" y="61"/>
                      <a:pt x="75" y="61"/>
                    </a:cubicBezTo>
                    <a:cubicBezTo>
                      <a:pt x="76" y="61"/>
                      <a:pt x="76" y="62"/>
                      <a:pt x="77" y="62"/>
                    </a:cubicBezTo>
                    <a:cubicBezTo>
                      <a:pt x="77" y="62"/>
                      <a:pt x="77" y="62"/>
                      <a:pt x="78" y="62"/>
                    </a:cubicBezTo>
                    <a:cubicBezTo>
                      <a:pt x="77" y="61"/>
                      <a:pt x="76" y="61"/>
                      <a:pt x="75" y="60"/>
                    </a:cubicBezTo>
                    <a:moveTo>
                      <a:pt x="71" y="59"/>
                    </a:moveTo>
                    <a:cubicBezTo>
                      <a:pt x="70" y="61"/>
                      <a:pt x="69" y="63"/>
                      <a:pt x="68" y="65"/>
                    </a:cubicBezTo>
                    <a:cubicBezTo>
                      <a:pt x="68" y="65"/>
                      <a:pt x="69" y="66"/>
                      <a:pt x="70" y="66"/>
                    </a:cubicBezTo>
                    <a:cubicBezTo>
                      <a:pt x="71" y="64"/>
                      <a:pt x="72" y="62"/>
                      <a:pt x="73" y="60"/>
                    </a:cubicBezTo>
                    <a:cubicBezTo>
                      <a:pt x="73" y="60"/>
                      <a:pt x="72" y="59"/>
                      <a:pt x="71" y="59"/>
                    </a:cubicBezTo>
                    <a:moveTo>
                      <a:pt x="71" y="58"/>
                    </a:moveTo>
                    <a:cubicBezTo>
                      <a:pt x="71" y="58"/>
                      <a:pt x="71" y="58"/>
                      <a:pt x="71" y="58"/>
                    </a:cubicBezTo>
                    <a:cubicBezTo>
                      <a:pt x="71" y="59"/>
                      <a:pt x="72" y="59"/>
                      <a:pt x="72" y="59"/>
                    </a:cubicBezTo>
                    <a:cubicBezTo>
                      <a:pt x="73" y="59"/>
                      <a:pt x="73" y="60"/>
                      <a:pt x="74" y="60"/>
                    </a:cubicBezTo>
                    <a:cubicBezTo>
                      <a:pt x="74" y="60"/>
                      <a:pt x="74" y="60"/>
                      <a:pt x="74" y="59"/>
                    </a:cubicBezTo>
                    <a:cubicBezTo>
                      <a:pt x="73" y="59"/>
                      <a:pt x="72" y="58"/>
                      <a:pt x="71" y="58"/>
                    </a:cubicBezTo>
                    <a:moveTo>
                      <a:pt x="77" y="57"/>
                    </a:moveTo>
                    <a:cubicBezTo>
                      <a:pt x="76" y="58"/>
                      <a:pt x="76" y="58"/>
                      <a:pt x="76" y="58"/>
                    </a:cubicBezTo>
                    <a:cubicBezTo>
                      <a:pt x="77" y="59"/>
                      <a:pt x="78" y="59"/>
                      <a:pt x="79" y="60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8" y="58"/>
                      <a:pt x="78" y="58"/>
                      <a:pt x="77" y="57"/>
                    </a:cubicBezTo>
                    <a:moveTo>
                      <a:pt x="77" y="57"/>
                    </a:moveTo>
                    <a:cubicBezTo>
                      <a:pt x="77" y="57"/>
                      <a:pt x="77" y="57"/>
                      <a:pt x="77" y="57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78" y="58"/>
                      <a:pt x="78" y="58"/>
                      <a:pt x="77" y="57"/>
                    </a:cubicBezTo>
                    <a:moveTo>
                      <a:pt x="73" y="55"/>
                    </a:moveTo>
                    <a:cubicBezTo>
                      <a:pt x="73" y="55"/>
                      <a:pt x="73" y="55"/>
                      <a:pt x="73" y="56"/>
                    </a:cubicBezTo>
                    <a:cubicBezTo>
                      <a:pt x="73" y="56"/>
                      <a:pt x="74" y="57"/>
                      <a:pt x="75" y="57"/>
                    </a:cubicBezTo>
                    <a:cubicBezTo>
                      <a:pt x="75" y="57"/>
                      <a:pt x="75" y="57"/>
                      <a:pt x="75" y="57"/>
                    </a:cubicBezTo>
                    <a:cubicBezTo>
                      <a:pt x="75" y="56"/>
                      <a:pt x="74" y="56"/>
                      <a:pt x="73" y="55"/>
                    </a:cubicBezTo>
                    <a:moveTo>
                      <a:pt x="73" y="55"/>
                    </a:moveTo>
                    <a:cubicBezTo>
                      <a:pt x="73" y="55"/>
                      <a:pt x="73" y="55"/>
                      <a:pt x="73" y="55"/>
                    </a:cubicBezTo>
                    <a:cubicBezTo>
                      <a:pt x="74" y="55"/>
                      <a:pt x="75" y="56"/>
                      <a:pt x="76" y="56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75" y="56"/>
                      <a:pt x="74" y="55"/>
                      <a:pt x="73" y="55"/>
                    </a:cubicBezTo>
                    <a:moveTo>
                      <a:pt x="83" y="47"/>
                    </a:moveTo>
                    <a:cubicBezTo>
                      <a:pt x="78" y="55"/>
                      <a:pt x="78" y="55"/>
                      <a:pt x="78" y="55"/>
                    </a:cubicBezTo>
                    <a:cubicBezTo>
                      <a:pt x="79" y="56"/>
                      <a:pt x="80" y="56"/>
                      <a:pt x="81" y="57"/>
                    </a:cubicBezTo>
                    <a:cubicBezTo>
                      <a:pt x="82" y="54"/>
                      <a:pt x="84" y="52"/>
                      <a:pt x="85" y="49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3" y="47"/>
                      <a:pt x="83" y="47"/>
                      <a:pt x="83" y="47"/>
                    </a:cubicBezTo>
                    <a:moveTo>
                      <a:pt x="79" y="44"/>
                    </a:moveTo>
                    <a:cubicBezTo>
                      <a:pt x="77" y="47"/>
                      <a:pt x="76" y="50"/>
                      <a:pt x="74" y="53"/>
                    </a:cubicBezTo>
                    <a:cubicBezTo>
                      <a:pt x="75" y="53"/>
                      <a:pt x="76" y="54"/>
                      <a:pt x="77" y="54"/>
                    </a:cubicBezTo>
                    <a:cubicBezTo>
                      <a:pt x="78" y="52"/>
                      <a:pt x="80" y="49"/>
                      <a:pt x="81" y="46"/>
                    </a:cubicBezTo>
                    <a:cubicBezTo>
                      <a:pt x="79" y="44"/>
                      <a:pt x="79" y="44"/>
                      <a:pt x="79" y="44"/>
                    </a:cubicBezTo>
                    <a:moveTo>
                      <a:pt x="86" y="43"/>
                    </a:moveTo>
                    <a:cubicBezTo>
                      <a:pt x="85" y="45"/>
                      <a:pt x="85" y="45"/>
                      <a:pt x="85" y="45"/>
                    </a:cubicBezTo>
                    <a:cubicBezTo>
                      <a:pt x="86" y="45"/>
                      <a:pt x="86" y="46"/>
                      <a:pt x="87" y="46"/>
                    </a:cubicBezTo>
                    <a:cubicBezTo>
                      <a:pt x="88" y="45"/>
                      <a:pt x="88" y="45"/>
                      <a:pt x="89" y="44"/>
                    </a:cubicBezTo>
                    <a:cubicBezTo>
                      <a:pt x="88" y="44"/>
                      <a:pt x="87" y="43"/>
                      <a:pt x="86" y="43"/>
                    </a:cubicBezTo>
                    <a:moveTo>
                      <a:pt x="81" y="40"/>
                    </a:moveTo>
                    <a:cubicBezTo>
                      <a:pt x="81" y="41"/>
                      <a:pt x="81" y="41"/>
                      <a:pt x="80" y="42"/>
                    </a:cubicBezTo>
                    <a:cubicBezTo>
                      <a:pt x="81" y="42"/>
                      <a:pt x="81" y="43"/>
                      <a:pt x="82" y="43"/>
                    </a:cubicBezTo>
                    <a:cubicBezTo>
                      <a:pt x="82" y="43"/>
                      <a:pt x="82" y="43"/>
                      <a:pt x="83" y="43"/>
                    </a:cubicBezTo>
                    <a:cubicBezTo>
                      <a:pt x="83" y="43"/>
                      <a:pt x="84" y="42"/>
                      <a:pt x="84" y="41"/>
                    </a:cubicBezTo>
                    <a:cubicBezTo>
                      <a:pt x="83" y="41"/>
                      <a:pt x="82" y="40"/>
                      <a:pt x="81" y="40"/>
                    </a:cubicBezTo>
                    <a:moveTo>
                      <a:pt x="89" y="38"/>
                    </a:moveTo>
                    <a:cubicBezTo>
                      <a:pt x="87" y="41"/>
                      <a:pt x="87" y="41"/>
                      <a:pt x="87" y="41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90" y="42"/>
                      <a:pt x="91" y="40"/>
                      <a:pt x="91" y="39"/>
                    </a:cubicBezTo>
                    <a:cubicBezTo>
                      <a:pt x="91" y="39"/>
                      <a:pt x="90" y="38"/>
                      <a:pt x="89" y="38"/>
                    </a:cubicBezTo>
                    <a:moveTo>
                      <a:pt x="89" y="37"/>
                    </a:moveTo>
                    <a:cubicBezTo>
                      <a:pt x="89" y="38"/>
                      <a:pt x="89" y="38"/>
                      <a:pt x="89" y="38"/>
                    </a:cubicBezTo>
                    <a:cubicBezTo>
                      <a:pt x="90" y="38"/>
                      <a:pt x="91" y="39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1" y="38"/>
                      <a:pt x="90" y="38"/>
                      <a:pt x="89" y="37"/>
                    </a:cubicBezTo>
                    <a:moveTo>
                      <a:pt x="91" y="35"/>
                    </a:moveTo>
                    <a:cubicBezTo>
                      <a:pt x="89" y="37"/>
                      <a:pt x="89" y="37"/>
                      <a:pt x="89" y="37"/>
                    </a:cubicBezTo>
                    <a:cubicBezTo>
                      <a:pt x="90" y="38"/>
                      <a:pt x="91" y="38"/>
                      <a:pt x="92" y="39"/>
                    </a:cubicBezTo>
                    <a:cubicBezTo>
                      <a:pt x="92" y="38"/>
                      <a:pt x="93" y="37"/>
                      <a:pt x="93" y="37"/>
                    </a:cubicBezTo>
                    <a:cubicBezTo>
                      <a:pt x="92" y="36"/>
                      <a:pt x="91" y="36"/>
                      <a:pt x="91" y="35"/>
                    </a:cubicBezTo>
                    <a:moveTo>
                      <a:pt x="84" y="35"/>
                    </a:moveTo>
                    <a:cubicBezTo>
                      <a:pt x="83" y="36"/>
                      <a:pt x="83" y="37"/>
                      <a:pt x="82" y="38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39"/>
                      <a:pt x="86" y="38"/>
                      <a:pt x="86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6" y="36"/>
                      <a:pt x="85" y="36"/>
                      <a:pt x="84" y="35"/>
                    </a:cubicBezTo>
                    <a:moveTo>
                      <a:pt x="91" y="35"/>
                    </a:moveTo>
                    <a:cubicBezTo>
                      <a:pt x="91" y="35"/>
                      <a:pt x="91" y="35"/>
                      <a:pt x="91" y="35"/>
                    </a:cubicBezTo>
                    <a:cubicBezTo>
                      <a:pt x="91" y="36"/>
                      <a:pt x="92" y="36"/>
                      <a:pt x="93" y="37"/>
                    </a:cubicBezTo>
                    <a:cubicBezTo>
                      <a:pt x="93" y="37"/>
                      <a:pt x="93" y="36"/>
                      <a:pt x="93" y="36"/>
                    </a:cubicBezTo>
                    <a:cubicBezTo>
                      <a:pt x="93" y="36"/>
                      <a:pt x="92" y="35"/>
                      <a:pt x="91" y="35"/>
                    </a:cubicBezTo>
                    <a:moveTo>
                      <a:pt x="84" y="34"/>
                    </a:moveTo>
                    <a:cubicBezTo>
                      <a:pt x="84" y="35"/>
                      <a:pt x="84" y="35"/>
                      <a:pt x="84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6" y="35"/>
                      <a:pt x="85" y="35"/>
                      <a:pt x="84" y="34"/>
                    </a:cubicBezTo>
                    <a:moveTo>
                      <a:pt x="91" y="34"/>
                    </a:moveTo>
                    <a:cubicBezTo>
                      <a:pt x="91" y="35"/>
                      <a:pt x="91" y="35"/>
                      <a:pt x="91" y="35"/>
                    </a:cubicBezTo>
                    <a:cubicBezTo>
                      <a:pt x="92" y="35"/>
                      <a:pt x="93" y="36"/>
                      <a:pt x="94" y="36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93" y="35"/>
                      <a:pt x="92" y="35"/>
                      <a:pt x="91" y="34"/>
                    </a:cubicBezTo>
                    <a:moveTo>
                      <a:pt x="86" y="32"/>
                    </a:moveTo>
                    <a:cubicBezTo>
                      <a:pt x="85" y="33"/>
                      <a:pt x="85" y="34"/>
                      <a:pt x="84" y="34"/>
                    </a:cubicBezTo>
                    <a:cubicBezTo>
                      <a:pt x="85" y="35"/>
                      <a:pt x="86" y="35"/>
                      <a:pt x="87" y="36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7" y="33"/>
                      <a:pt x="86" y="33"/>
                      <a:pt x="86" y="32"/>
                    </a:cubicBezTo>
                    <a:moveTo>
                      <a:pt x="93" y="32"/>
                    </a:moveTo>
                    <a:cubicBezTo>
                      <a:pt x="91" y="34"/>
                      <a:pt x="91" y="34"/>
                      <a:pt x="91" y="34"/>
                    </a:cubicBezTo>
                    <a:cubicBezTo>
                      <a:pt x="92" y="34"/>
                      <a:pt x="93" y="35"/>
                      <a:pt x="94" y="35"/>
                    </a:cubicBezTo>
                    <a:cubicBezTo>
                      <a:pt x="94" y="35"/>
                      <a:pt x="95" y="34"/>
                      <a:pt x="95" y="33"/>
                    </a:cubicBezTo>
                    <a:cubicBezTo>
                      <a:pt x="95" y="33"/>
                      <a:pt x="94" y="32"/>
                      <a:pt x="93" y="32"/>
                    </a:cubicBezTo>
                    <a:moveTo>
                      <a:pt x="86" y="31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86" y="33"/>
                      <a:pt x="87" y="33"/>
                      <a:pt x="88" y="34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8" y="33"/>
                      <a:pt x="87" y="32"/>
                      <a:pt x="86" y="31"/>
                    </a:cubicBezTo>
                    <a:moveTo>
                      <a:pt x="88" y="28"/>
                    </a:moveTo>
                    <a:cubicBezTo>
                      <a:pt x="87" y="29"/>
                      <a:pt x="87" y="30"/>
                      <a:pt x="86" y="31"/>
                    </a:cubicBezTo>
                    <a:cubicBezTo>
                      <a:pt x="87" y="32"/>
                      <a:pt x="88" y="32"/>
                      <a:pt x="89" y="33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8" y="32"/>
                      <a:pt x="87" y="31"/>
                      <a:pt x="87" y="31"/>
                    </a:cubicBezTo>
                    <a:cubicBezTo>
                      <a:pt x="87" y="31"/>
                      <a:pt x="88" y="32"/>
                      <a:pt x="89" y="32"/>
                    </a:cubicBezTo>
                    <a:cubicBezTo>
                      <a:pt x="90" y="30"/>
                      <a:pt x="90" y="30"/>
                      <a:pt x="90" y="30"/>
                    </a:cubicBezTo>
                    <a:cubicBezTo>
                      <a:pt x="89" y="29"/>
                      <a:pt x="89" y="29"/>
                      <a:pt x="88" y="28"/>
                    </a:cubicBezTo>
                    <a:moveTo>
                      <a:pt x="96" y="26"/>
                    </a:moveTo>
                    <a:cubicBezTo>
                      <a:pt x="93" y="31"/>
                      <a:pt x="93" y="31"/>
                      <a:pt x="93" y="31"/>
                    </a:cubicBezTo>
                    <a:cubicBezTo>
                      <a:pt x="94" y="32"/>
                      <a:pt x="95" y="33"/>
                      <a:pt x="95" y="33"/>
                    </a:cubicBezTo>
                    <a:cubicBezTo>
                      <a:pt x="97" y="31"/>
                      <a:pt x="98" y="29"/>
                      <a:pt x="99" y="27"/>
                    </a:cubicBezTo>
                    <a:cubicBezTo>
                      <a:pt x="98" y="27"/>
                      <a:pt x="97" y="26"/>
                      <a:pt x="96" y="26"/>
                    </a:cubicBezTo>
                    <a:moveTo>
                      <a:pt x="97" y="25"/>
                    </a:moveTo>
                    <a:cubicBezTo>
                      <a:pt x="97" y="26"/>
                      <a:pt x="97" y="26"/>
                      <a:pt x="97" y="26"/>
                    </a:cubicBezTo>
                    <a:cubicBezTo>
                      <a:pt x="97" y="26"/>
                      <a:pt x="98" y="27"/>
                      <a:pt x="99" y="27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8" y="26"/>
                      <a:pt x="98" y="26"/>
                      <a:pt x="97" y="25"/>
                    </a:cubicBezTo>
                    <a:moveTo>
                      <a:pt x="98" y="23"/>
                    </a:moveTo>
                    <a:cubicBezTo>
                      <a:pt x="97" y="25"/>
                      <a:pt x="97" y="25"/>
                      <a:pt x="97" y="25"/>
                    </a:cubicBezTo>
                    <a:cubicBezTo>
                      <a:pt x="98" y="26"/>
                      <a:pt x="98" y="26"/>
                      <a:pt x="99" y="27"/>
                    </a:cubicBezTo>
                    <a:cubicBezTo>
                      <a:pt x="100" y="26"/>
                      <a:pt x="100" y="26"/>
                      <a:pt x="100" y="25"/>
                    </a:cubicBezTo>
                    <a:cubicBezTo>
                      <a:pt x="100" y="24"/>
                      <a:pt x="99" y="24"/>
                      <a:pt x="98" y="23"/>
                    </a:cubicBezTo>
                    <a:moveTo>
                      <a:pt x="98" y="23"/>
                    </a:moveTo>
                    <a:cubicBezTo>
                      <a:pt x="98" y="23"/>
                      <a:pt x="98" y="23"/>
                      <a:pt x="98" y="23"/>
                    </a:cubicBezTo>
                    <a:cubicBezTo>
                      <a:pt x="99" y="24"/>
                      <a:pt x="100" y="24"/>
                      <a:pt x="101" y="25"/>
                    </a:cubicBezTo>
                    <a:cubicBezTo>
                      <a:pt x="101" y="25"/>
                      <a:pt x="101" y="24"/>
                      <a:pt x="101" y="24"/>
                    </a:cubicBezTo>
                    <a:cubicBezTo>
                      <a:pt x="100" y="24"/>
                      <a:pt x="99" y="23"/>
                      <a:pt x="98" y="23"/>
                    </a:cubicBezTo>
                    <a:moveTo>
                      <a:pt x="91" y="23"/>
                    </a:moveTo>
                    <a:cubicBezTo>
                      <a:pt x="90" y="24"/>
                      <a:pt x="89" y="26"/>
                      <a:pt x="88" y="28"/>
                    </a:cubicBezTo>
                    <a:cubicBezTo>
                      <a:pt x="89" y="29"/>
                      <a:pt x="90" y="29"/>
                      <a:pt x="90" y="30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3" y="24"/>
                      <a:pt x="92" y="23"/>
                      <a:pt x="91" y="23"/>
                    </a:cubicBezTo>
                    <a:moveTo>
                      <a:pt x="99" y="22"/>
                    </a:moveTo>
                    <a:cubicBezTo>
                      <a:pt x="98" y="23"/>
                      <a:pt x="98" y="23"/>
                      <a:pt x="98" y="23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0" y="23"/>
                      <a:pt x="100" y="23"/>
                      <a:pt x="99" y="22"/>
                    </a:cubicBezTo>
                    <a:moveTo>
                      <a:pt x="91" y="22"/>
                    </a:moveTo>
                    <a:cubicBezTo>
                      <a:pt x="91" y="22"/>
                      <a:pt x="91" y="22"/>
                      <a:pt x="91" y="22"/>
                    </a:cubicBezTo>
                    <a:cubicBezTo>
                      <a:pt x="92" y="23"/>
                      <a:pt x="93" y="23"/>
                      <a:pt x="94" y="24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3" y="23"/>
                      <a:pt x="92" y="23"/>
                      <a:pt x="91" y="22"/>
                    </a:cubicBezTo>
                    <a:moveTo>
                      <a:pt x="92" y="20"/>
                    </a:moveTo>
                    <a:cubicBezTo>
                      <a:pt x="92" y="21"/>
                      <a:pt x="92" y="21"/>
                      <a:pt x="91" y="22"/>
                    </a:cubicBezTo>
                    <a:cubicBezTo>
                      <a:pt x="92" y="23"/>
                      <a:pt x="93" y="23"/>
                      <a:pt x="94" y="24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4" y="21"/>
                      <a:pt x="93" y="20"/>
                      <a:pt x="92" y="20"/>
                    </a:cubicBezTo>
                    <a:moveTo>
                      <a:pt x="93" y="19"/>
                    </a:moveTo>
                    <a:cubicBezTo>
                      <a:pt x="93" y="19"/>
                      <a:pt x="93" y="20"/>
                      <a:pt x="93" y="20"/>
                    </a:cubicBezTo>
                    <a:cubicBezTo>
                      <a:pt x="93" y="20"/>
                      <a:pt x="94" y="21"/>
                      <a:pt x="95" y="21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4" y="21"/>
                      <a:pt x="94" y="20"/>
                      <a:pt x="93" y="19"/>
                    </a:cubicBezTo>
                    <a:moveTo>
                      <a:pt x="93" y="19"/>
                    </a:moveTo>
                    <a:cubicBezTo>
                      <a:pt x="93" y="19"/>
                      <a:pt x="93" y="19"/>
                      <a:pt x="93" y="19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95" y="20"/>
                      <a:pt x="94" y="19"/>
                      <a:pt x="93" y="19"/>
                    </a:cubicBezTo>
                    <a:moveTo>
                      <a:pt x="103" y="15"/>
                    </a:moveTo>
                    <a:cubicBezTo>
                      <a:pt x="99" y="22"/>
                      <a:pt x="99" y="22"/>
                      <a:pt x="99" y="22"/>
                    </a:cubicBezTo>
                    <a:cubicBezTo>
                      <a:pt x="100" y="22"/>
                      <a:pt x="101" y="23"/>
                      <a:pt x="102" y="23"/>
                    </a:cubicBezTo>
                    <a:cubicBezTo>
                      <a:pt x="103" y="21"/>
                      <a:pt x="105" y="19"/>
                      <a:pt x="106" y="16"/>
                    </a:cubicBezTo>
                    <a:cubicBezTo>
                      <a:pt x="105" y="16"/>
                      <a:pt x="104" y="15"/>
                      <a:pt x="103" y="15"/>
                    </a:cubicBezTo>
                    <a:moveTo>
                      <a:pt x="104" y="13"/>
                    </a:moveTo>
                    <a:cubicBezTo>
                      <a:pt x="104" y="14"/>
                      <a:pt x="104" y="14"/>
                      <a:pt x="104" y="14"/>
                    </a:cubicBezTo>
                    <a:cubicBezTo>
                      <a:pt x="104" y="15"/>
                      <a:pt x="105" y="15"/>
                      <a:pt x="106" y="16"/>
                    </a:cubicBezTo>
                    <a:cubicBezTo>
                      <a:pt x="106" y="16"/>
                      <a:pt x="107" y="15"/>
                      <a:pt x="107" y="15"/>
                    </a:cubicBezTo>
                    <a:cubicBezTo>
                      <a:pt x="106" y="14"/>
                      <a:pt x="105" y="14"/>
                      <a:pt x="104" y="13"/>
                    </a:cubicBezTo>
                    <a:moveTo>
                      <a:pt x="97" y="11"/>
                    </a:moveTo>
                    <a:cubicBezTo>
                      <a:pt x="96" y="13"/>
                      <a:pt x="95" y="16"/>
                      <a:pt x="93" y="18"/>
                    </a:cubicBezTo>
                    <a:cubicBezTo>
                      <a:pt x="94" y="19"/>
                      <a:pt x="95" y="19"/>
                      <a:pt x="96" y="20"/>
                    </a:cubicBezTo>
                    <a:cubicBezTo>
                      <a:pt x="100" y="13"/>
                      <a:pt x="100" y="13"/>
                      <a:pt x="100" y="13"/>
                    </a:cubicBezTo>
                    <a:cubicBezTo>
                      <a:pt x="99" y="12"/>
                      <a:pt x="98" y="11"/>
                      <a:pt x="97" y="11"/>
                    </a:cubicBezTo>
                    <a:moveTo>
                      <a:pt x="98" y="10"/>
                    </a:moveTo>
                    <a:cubicBezTo>
                      <a:pt x="98" y="10"/>
                      <a:pt x="98" y="10"/>
                      <a:pt x="98" y="11"/>
                    </a:cubicBezTo>
                    <a:cubicBezTo>
                      <a:pt x="98" y="11"/>
                      <a:pt x="99" y="12"/>
                      <a:pt x="100" y="12"/>
                    </a:cubicBezTo>
                    <a:cubicBezTo>
                      <a:pt x="101" y="11"/>
                      <a:pt x="101" y="11"/>
                      <a:pt x="101" y="11"/>
                    </a:cubicBezTo>
                    <a:cubicBezTo>
                      <a:pt x="100" y="11"/>
                      <a:pt x="99" y="10"/>
                      <a:pt x="98" y="10"/>
                    </a:cubicBezTo>
                    <a:moveTo>
                      <a:pt x="110" y="4"/>
                    </a:move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4"/>
                      <a:pt x="106" y="14"/>
                      <a:pt x="107" y="15"/>
                    </a:cubicBezTo>
                    <a:cubicBezTo>
                      <a:pt x="109" y="12"/>
                      <a:pt x="111" y="9"/>
                      <a:pt x="113" y="6"/>
                    </a:cubicBezTo>
                    <a:cubicBezTo>
                      <a:pt x="112" y="5"/>
                      <a:pt x="111" y="5"/>
                      <a:pt x="110" y="4"/>
                    </a:cubicBezTo>
                    <a:moveTo>
                      <a:pt x="103" y="0"/>
                    </a:moveTo>
                    <a:cubicBezTo>
                      <a:pt x="102" y="2"/>
                      <a:pt x="102" y="3"/>
                      <a:pt x="101" y="5"/>
                    </a:cubicBezTo>
                    <a:cubicBezTo>
                      <a:pt x="100" y="7"/>
                      <a:pt x="99" y="8"/>
                      <a:pt x="98" y="10"/>
                    </a:cubicBezTo>
                    <a:cubicBezTo>
                      <a:pt x="99" y="10"/>
                      <a:pt x="100" y="11"/>
                      <a:pt x="101" y="1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1"/>
                      <a:pt x="104" y="1"/>
                      <a:pt x="10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10175"/>
              <p:cNvSpPr>
                <a:spLocks noEditPoints="1"/>
              </p:cNvSpPr>
              <p:nvPr/>
            </p:nvSpPr>
            <p:spPr bwMode="auto">
              <a:xfrm>
                <a:off x="-92" y="3644"/>
                <a:ext cx="14" cy="9"/>
              </a:xfrm>
              <a:custGeom>
                <a:avLst/>
                <a:gdLst>
                  <a:gd name="T0" fmla="*/ 4 w 6"/>
                  <a:gd name="T1" fmla="*/ 3 h 4"/>
                  <a:gd name="T2" fmla="*/ 4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4 w 6"/>
                  <a:gd name="T9" fmla="*/ 3 h 4"/>
                  <a:gd name="T10" fmla="*/ 0 w 6"/>
                  <a:gd name="T11" fmla="*/ 0 h 4"/>
                  <a:gd name="T12" fmla="*/ 0 w 6"/>
                  <a:gd name="T13" fmla="*/ 1 h 4"/>
                  <a:gd name="T14" fmla="*/ 3 w 6"/>
                  <a:gd name="T15" fmla="*/ 2 h 4"/>
                  <a:gd name="T16" fmla="*/ 3 w 6"/>
                  <a:gd name="T17" fmla="*/ 2 h 4"/>
                  <a:gd name="T18" fmla="*/ 0 w 6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4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10176"/>
              <p:cNvSpPr>
                <a:spLocks noEditPoints="1"/>
              </p:cNvSpPr>
              <p:nvPr/>
            </p:nvSpPr>
            <p:spPr bwMode="auto">
              <a:xfrm>
                <a:off x="-52" y="3585"/>
                <a:ext cx="12" cy="7"/>
              </a:xfrm>
              <a:custGeom>
                <a:avLst/>
                <a:gdLst>
                  <a:gd name="T0" fmla="*/ 3 w 5"/>
                  <a:gd name="T1" fmla="*/ 2 h 3"/>
                  <a:gd name="T2" fmla="*/ 3 w 5"/>
                  <a:gd name="T3" fmla="*/ 2 h 3"/>
                  <a:gd name="T4" fmla="*/ 5 w 5"/>
                  <a:gd name="T5" fmla="*/ 3 h 3"/>
                  <a:gd name="T6" fmla="*/ 5 w 5"/>
                  <a:gd name="T7" fmla="*/ 3 h 3"/>
                  <a:gd name="T8" fmla="*/ 3 w 5"/>
                  <a:gd name="T9" fmla="*/ 2 h 3"/>
                  <a:gd name="T10" fmla="*/ 0 w 5"/>
                  <a:gd name="T11" fmla="*/ 0 h 3"/>
                  <a:gd name="T12" fmla="*/ 1 w 5"/>
                  <a:gd name="T13" fmla="*/ 1 h 3"/>
                  <a:gd name="T14" fmla="*/ 1 w 5"/>
                  <a:gd name="T15" fmla="*/ 0 h 3"/>
                  <a:gd name="T16" fmla="*/ 0 w 5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10177"/>
              <p:cNvSpPr>
                <a:spLocks noEditPoints="1"/>
              </p:cNvSpPr>
              <p:nvPr/>
            </p:nvSpPr>
            <p:spPr bwMode="auto">
              <a:xfrm>
                <a:off x="-47" y="3559"/>
                <a:ext cx="21" cy="16"/>
              </a:xfrm>
              <a:custGeom>
                <a:avLst/>
                <a:gdLst>
                  <a:gd name="T0" fmla="*/ 5 w 9"/>
                  <a:gd name="T1" fmla="*/ 5 h 7"/>
                  <a:gd name="T2" fmla="*/ 5 w 9"/>
                  <a:gd name="T3" fmla="*/ 5 h 7"/>
                  <a:gd name="T4" fmla="*/ 8 w 9"/>
                  <a:gd name="T5" fmla="*/ 7 h 7"/>
                  <a:gd name="T6" fmla="*/ 8 w 9"/>
                  <a:gd name="T7" fmla="*/ 7 h 7"/>
                  <a:gd name="T8" fmla="*/ 5 w 9"/>
                  <a:gd name="T9" fmla="*/ 5 h 7"/>
                  <a:gd name="T10" fmla="*/ 7 w 9"/>
                  <a:gd name="T11" fmla="*/ 3 h 7"/>
                  <a:gd name="T12" fmla="*/ 7 w 9"/>
                  <a:gd name="T13" fmla="*/ 3 h 7"/>
                  <a:gd name="T14" fmla="*/ 9 w 9"/>
                  <a:gd name="T15" fmla="*/ 5 h 7"/>
                  <a:gd name="T16" fmla="*/ 9 w 9"/>
                  <a:gd name="T17" fmla="*/ 5 h 7"/>
                  <a:gd name="T18" fmla="*/ 7 w 9"/>
                  <a:gd name="T19" fmla="*/ 3 h 7"/>
                  <a:gd name="T20" fmla="*/ 0 w 9"/>
                  <a:gd name="T21" fmla="*/ 2 h 7"/>
                  <a:gd name="T22" fmla="*/ 0 w 9"/>
                  <a:gd name="T23" fmla="*/ 2 h 7"/>
                  <a:gd name="T24" fmla="*/ 3 w 9"/>
                  <a:gd name="T25" fmla="*/ 4 h 7"/>
                  <a:gd name="T26" fmla="*/ 3 w 9"/>
                  <a:gd name="T27" fmla="*/ 4 h 7"/>
                  <a:gd name="T28" fmla="*/ 0 w 9"/>
                  <a:gd name="T29" fmla="*/ 2 h 7"/>
                  <a:gd name="T30" fmla="*/ 2 w 9"/>
                  <a:gd name="T31" fmla="*/ 0 h 7"/>
                  <a:gd name="T32" fmla="*/ 2 w 9"/>
                  <a:gd name="T33" fmla="*/ 0 h 7"/>
                  <a:gd name="T34" fmla="*/ 4 w 9"/>
                  <a:gd name="T35" fmla="*/ 2 h 7"/>
                  <a:gd name="T36" fmla="*/ 4 w 9"/>
                  <a:gd name="T37" fmla="*/ 2 h 7"/>
                  <a:gd name="T38" fmla="*/ 2 w 9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7"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6"/>
                      <a:pt x="5" y="5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4"/>
                      <a:pt x="8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7" y="4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10178"/>
              <p:cNvSpPr>
                <a:spLocks noEditPoints="1"/>
              </p:cNvSpPr>
              <p:nvPr/>
            </p:nvSpPr>
            <p:spPr bwMode="auto">
              <a:xfrm>
                <a:off x="-37" y="3549"/>
                <a:ext cx="16" cy="12"/>
              </a:xfrm>
              <a:custGeom>
                <a:avLst/>
                <a:gdLst>
                  <a:gd name="T0" fmla="*/ 5 w 7"/>
                  <a:gd name="T1" fmla="*/ 3 h 5"/>
                  <a:gd name="T2" fmla="*/ 5 w 7"/>
                  <a:gd name="T3" fmla="*/ 4 h 5"/>
                  <a:gd name="T4" fmla="*/ 7 w 7"/>
                  <a:gd name="T5" fmla="*/ 5 h 5"/>
                  <a:gd name="T6" fmla="*/ 7 w 7"/>
                  <a:gd name="T7" fmla="*/ 5 h 5"/>
                  <a:gd name="T8" fmla="*/ 5 w 7"/>
                  <a:gd name="T9" fmla="*/ 3 h 5"/>
                  <a:gd name="T10" fmla="*/ 0 w 7"/>
                  <a:gd name="T11" fmla="*/ 0 h 5"/>
                  <a:gd name="T12" fmla="*/ 0 w 7"/>
                  <a:gd name="T13" fmla="*/ 0 h 5"/>
                  <a:gd name="T14" fmla="*/ 2 w 7"/>
                  <a:gd name="T15" fmla="*/ 2 h 5"/>
                  <a:gd name="T16" fmla="*/ 2 w 7"/>
                  <a:gd name="T17" fmla="*/ 2 h 5"/>
                  <a:gd name="T18" fmla="*/ 0 w 7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10179"/>
              <p:cNvSpPr>
                <a:spLocks noEditPoints="1"/>
              </p:cNvSpPr>
              <p:nvPr/>
            </p:nvSpPr>
            <p:spPr bwMode="auto">
              <a:xfrm>
                <a:off x="-47" y="3557"/>
                <a:ext cx="24" cy="18"/>
              </a:xfrm>
              <a:custGeom>
                <a:avLst/>
                <a:gdLst>
                  <a:gd name="T0" fmla="*/ 5 w 10"/>
                  <a:gd name="T1" fmla="*/ 7 h 8"/>
                  <a:gd name="T2" fmla="*/ 5 w 10"/>
                  <a:gd name="T3" fmla="*/ 7 h 8"/>
                  <a:gd name="T4" fmla="*/ 7 w 10"/>
                  <a:gd name="T5" fmla="*/ 8 h 8"/>
                  <a:gd name="T6" fmla="*/ 8 w 10"/>
                  <a:gd name="T7" fmla="*/ 8 h 8"/>
                  <a:gd name="T8" fmla="*/ 5 w 10"/>
                  <a:gd name="T9" fmla="*/ 7 h 8"/>
                  <a:gd name="T10" fmla="*/ 0 w 10"/>
                  <a:gd name="T11" fmla="*/ 4 h 8"/>
                  <a:gd name="T12" fmla="*/ 0 w 10"/>
                  <a:gd name="T13" fmla="*/ 4 h 8"/>
                  <a:gd name="T14" fmla="*/ 3 w 10"/>
                  <a:gd name="T15" fmla="*/ 6 h 8"/>
                  <a:gd name="T16" fmla="*/ 3 w 10"/>
                  <a:gd name="T17" fmla="*/ 5 h 8"/>
                  <a:gd name="T18" fmla="*/ 0 w 10"/>
                  <a:gd name="T19" fmla="*/ 4 h 8"/>
                  <a:gd name="T20" fmla="*/ 7 w 10"/>
                  <a:gd name="T21" fmla="*/ 4 h 8"/>
                  <a:gd name="T22" fmla="*/ 7 w 10"/>
                  <a:gd name="T23" fmla="*/ 4 h 8"/>
                  <a:gd name="T24" fmla="*/ 9 w 10"/>
                  <a:gd name="T25" fmla="*/ 5 h 8"/>
                  <a:gd name="T26" fmla="*/ 10 w 10"/>
                  <a:gd name="T27" fmla="*/ 5 h 8"/>
                  <a:gd name="T28" fmla="*/ 7 w 10"/>
                  <a:gd name="T29" fmla="*/ 4 h 8"/>
                  <a:gd name="T30" fmla="*/ 7 w 10"/>
                  <a:gd name="T31" fmla="*/ 3 h 8"/>
                  <a:gd name="T32" fmla="*/ 7 w 10"/>
                  <a:gd name="T33" fmla="*/ 3 h 8"/>
                  <a:gd name="T34" fmla="*/ 10 w 10"/>
                  <a:gd name="T35" fmla="*/ 5 h 8"/>
                  <a:gd name="T36" fmla="*/ 10 w 10"/>
                  <a:gd name="T37" fmla="*/ 4 h 8"/>
                  <a:gd name="T38" fmla="*/ 7 w 10"/>
                  <a:gd name="T39" fmla="*/ 3 h 8"/>
                  <a:gd name="T40" fmla="*/ 2 w 10"/>
                  <a:gd name="T41" fmla="*/ 0 h 8"/>
                  <a:gd name="T42" fmla="*/ 2 w 10"/>
                  <a:gd name="T43" fmla="*/ 0 h 8"/>
                  <a:gd name="T44" fmla="*/ 5 w 10"/>
                  <a:gd name="T45" fmla="*/ 2 h 8"/>
                  <a:gd name="T46" fmla="*/ 5 w 10"/>
                  <a:gd name="T47" fmla="*/ 2 h 8"/>
                  <a:gd name="T48" fmla="*/ 2 w 10"/>
                  <a:gd name="T49" fmla="*/ 0 h 8"/>
                  <a:gd name="T50" fmla="*/ 3 w 10"/>
                  <a:gd name="T51" fmla="*/ 0 h 8"/>
                  <a:gd name="T52" fmla="*/ 5 w 10"/>
                  <a:gd name="T53" fmla="*/ 1 h 8"/>
                  <a:gd name="T54" fmla="*/ 5 w 10"/>
                  <a:gd name="T55" fmla="*/ 1 h 8"/>
                  <a:gd name="T56" fmla="*/ 3 w 10"/>
                  <a:gd name="T5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" h="8"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7"/>
                      <a:pt x="5" y="7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5"/>
                      <a:pt x="3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9" y="5"/>
                      <a:pt x="9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9" y="5"/>
                      <a:pt x="8" y="4"/>
                      <a:pt x="7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9" y="4"/>
                      <a:pt x="8" y="3"/>
                      <a:pt x="7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  <a:moveTo>
                      <a:pt x="3" y="0"/>
                    </a:moveTo>
                    <a:cubicBezTo>
                      <a:pt x="3" y="0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10180"/>
              <p:cNvSpPr>
                <a:spLocks noEditPoints="1"/>
              </p:cNvSpPr>
              <p:nvPr/>
            </p:nvSpPr>
            <p:spPr bwMode="auto">
              <a:xfrm>
                <a:off x="-30" y="3531"/>
                <a:ext cx="23" cy="16"/>
              </a:xfrm>
              <a:custGeom>
                <a:avLst/>
                <a:gdLst>
                  <a:gd name="T0" fmla="*/ 6 w 10"/>
                  <a:gd name="T1" fmla="*/ 6 h 7"/>
                  <a:gd name="T2" fmla="*/ 5 w 10"/>
                  <a:gd name="T3" fmla="*/ 6 h 7"/>
                  <a:gd name="T4" fmla="*/ 8 w 10"/>
                  <a:gd name="T5" fmla="*/ 7 h 7"/>
                  <a:gd name="T6" fmla="*/ 8 w 10"/>
                  <a:gd name="T7" fmla="*/ 7 h 7"/>
                  <a:gd name="T8" fmla="*/ 6 w 10"/>
                  <a:gd name="T9" fmla="*/ 6 h 7"/>
                  <a:gd name="T10" fmla="*/ 6 w 10"/>
                  <a:gd name="T11" fmla="*/ 5 h 7"/>
                  <a:gd name="T12" fmla="*/ 6 w 10"/>
                  <a:gd name="T13" fmla="*/ 5 h 7"/>
                  <a:gd name="T14" fmla="*/ 8 w 10"/>
                  <a:gd name="T15" fmla="*/ 7 h 7"/>
                  <a:gd name="T16" fmla="*/ 8 w 10"/>
                  <a:gd name="T17" fmla="*/ 7 h 7"/>
                  <a:gd name="T18" fmla="*/ 6 w 10"/>
                  <a:gd name="T19" fmla="*/ 5 h 7"/>
                  <a:gd name="T20" fmla="*/ 7 w 10"/>
                  <a:gd name="T21" fmla="*/ 3 h 7"/>
                  <a:gd name="T22" fmla="*/ 7 w 10"/>
                  <a:gd name="T23" fmla="*/ 3 h 7"/>
                  <a:gd name="T24" fmla="*/ 9 w 10"/>
                  <a:gd name="T25" fmla="*/ 5 h 7"/>
                  <a:gd name="T26" fmla="*/ 10 w 10"/>
                  <a:gd name="T27" fmla="*/ 5 h 7"/>
                  <a:gd name="T28" fmla="*/ 7 w 10"/>
                  <a:gd name="T29" fmla="*/ 3 h 7"/>
                  <a:gd name="T30" fmla="*/ 0 w 10"/>
                  <a:gd name="T31" fmla="*/ 2 h 7"/>
                  <a:gd name="T32" fmla="*/ 0 w 10"/>
                  <a:gd name="T33" fmla="*/ 3 h 7"/>
                  <a:gd name="T34" fmla="*/ 3 w 10"/>
                  <a:gd name="T35" fmla="*/ 4 h 7"/>
                  <a:gd name="T36" fmla="*/ 3 w 10"/>
                  <a:gd name="T37" fmla="*/ 4 h 7"/>
                  <a:gd name="T38" fmla="*/ 0 w 10"/>
                  <a:gd name="T39" fmla="*/ 2 h 7"/>
                  <a:gd name="T40" fmla="*/ 0 w 10"/>
                  <a:gd name="T41" fmla="*/ 2 h 7"/>
                  <a:gd name="T42" fmla="*/ 0 w 10"/>
                  <a:gd name="T43" fmla="*/ 2 h 7"/>
                  <a:gd name="T44" fmla="*/ 3 w 10"/>
                  <a:gd name="T45" fmla="*/ 4 h 7"/>
                  <a:gd name="T46" fmla="*/ 3 w 10"/>
                  <a:gd name="T47" fmla="*/ 4 h 7"/>
                  <a:gd name="T48" fmla="*/ 0 w 10"/>
                  <a:gd name="T49" fmla="*/ 2 h 7"/>
                  <a:gd name="T50" fmla="*/ 2 w 10"/>
                  <a:gd name="T51" fmla="*/ 0 h 7"/>
                  <a:gd name="T52" fmla="*/ 1 w 10"/>
                  <a:gd name="T53" fmla="*/ 0 h 7"/>
                  <a:gd name="T54" fmla="*/ 4 w 10"/>
                  <a:gd name="T55" fmla="*/ 2 h 7"/>
                  <a:gd name="T56" fmla="*/ 4 w 10"/>
                  <a:gd name="T57" fmla="*/ 1 h 7"/>
                  <a:gd name="T58" fmla="*/ 2 w 10"/>
                  <a:gd name="T5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" h="7">
                    <a:moveTo>
                      <a:pt x="6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7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6" y="6"/>
                      <a:pt x="6" y="6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7" y="6"/>
                      <a:pt x="6" y="5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10181"/>
              <p:cNvSpPr>
                <a:spLocks noEditPoints="1"/>
              </p:cNvSpPr>
              <p:nvPr/>
            </p:nvSpPr>
            <p:spPr bwMode="auto">
              <a:xfrm>
                <a:off x="-26" y="3526"/>
                <a:ext cx="22" cy="14"/>
              </a:xfrm>
              <a:custGeom>
                <a:avLst/>
                <a:gdLst>
                  <a:gd name="T0" fmla="*/ 5 w 9"/>
                  <a:gd name="T1" fmla="*/ 5 h 6"/>
                  <a:gd name="T2" fmla="*/ 5 w 9"/>
                  <a:gd name="T3" fmla="*/ 5 h 6"/>
                  <a:gd name="T4" fmla="*/ 8 w 9"/>
                  <a:gd name="T5" fmla="*/ 6 h 6"/>
                  <a:gd name="T6" fmla="*/ 8 w 9"/>
                  <a:gd name="T7" fmla="*/ 6 h 6"/>
                  <a:gd name="T8" fmla="*/ 5 w 9"/>
                  <a:gd name="T9" fmla="*/ 5 h 6"/>
                  <a:gd name="T10" fmla="*/ 6 w 9"/>
                  <a:gd name="T11" fmla="*/ 4 h 6"/>
                  <a:gd name="T12" fmla="*/ 6 w 9"/>
                  <a:gd name="T13" fmla="*/ 4 h 6"/>
                  <a:gd name="T14" fmla="*/ 8 w 9"/>
                  <a:gd name="T15" fmla="*/ 6 h 6"/>
                  <a:gd name="T16" fmla="*/ 9 w 9"/>
                  <a:gd name="T17" fmla="*/ 5 h 6"/>
                  <a:gd name="T18" fmla="*/ 6 w 9"/>
                  <a:gd name="T19" fmla="*/ 4 h 6"/>
                  <a:gd name="T20" fmla="*/ 0 w 9"/>
                  <a:gd name="T21" fmla="*/ 1 h 6"/>
                  <a:gd name="T22" fmla="*/ 0 w 9"/>
                  <a:gd name="T23" fmla="*/ 1 h 6"/>
                  <a:gd name="T24" fmla="*/ 2 w 9"/>
                  <a:gd name="T25" fmla="*/ 3 h 6"/>
                  <a:gd name="T26" fmla="*/ 2 w 9"/>
                  <a:gd name="T27" fmla="*/ 3 h 6"/>
                  <a:gd name="T28" fmla="*/ 0 w 9"/>
                  <a:gd name="T29" fmla="*/ 1 h 6"/>
                  <a:gd name="T30" fmla="*/ 0 w 9"/>
                  <a:gd name="T31" fmla="*/ 0 h 6"/>
                  <a:gd name="T32" fmla="*/ 0 w 9"/>
                  <a:gd name="T33" fmla="*/ 1 h 6"/>
                  <a:gd name="T34" fmla="*/ 3 w 9"/>
                  <a:gd name="T35" fmla="*/ 2 h 6"/>
                  <a:gd name="T36" fmla="*/ 3 w 9"/>
                  <a:gd name="T37" fmla="*/ 2 h 6"/>
                  <a:gd name="T38" fmla="*/ 0 w 9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6"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7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7" y="5"/>
                      <a:pt x="8" y="6"/>
                    </a:cubicBezTo>
                    <a:cubicBezTo>
                      <a:pt x="8" y="6"/>
                      <a:pt x="8" y="5"/>
                      <a:pt x="9" y="5"/>
                    </a:cubicBezTo>
                    <a:cubicBezTo>
                      <a:pt x="8" y="5"/>
                      <a:pt x="7" y="4"/>
                      <a:pt x="6" y="4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10182"/>
              <p:cNvSpPr>
                <a:spLocks noEditPoints="1"/>
              </p:cNvSpPr>
              <p:nvPr/>
            </p:nvSpPr>
            <p:spPr bwMode="auto">
              <a:xfrm>
                <a:off x="-16" y="3507"/>
                <a:ext cx="23" cy="14"/>
              </a:xfrm>
              <a:custGeom>
                <a:avLst/>
                <a:gdLst>
                  <a:gd name="T0" fmla="*/ 7 w 10"/>
                  <a:gd name="T1" fmla="*/ 4 h 6"/>
                  <a:gd name="T2" fmla="*/ 6 w 10"/>
                  <a:gd name="T3" fmla="*/ 5 h 6"/>
                  <a:gd name="T4" fmla="*/ 9 w 10"/>
                  <a:gd name="T5" fmla="*/ 6 h 6"/>
                  <a:gd name="T6" fmla="*/ 9 w 10"/>
                  <a:gd name="T7" fmla="*/ 6 h 6"/>
                  <a:gd name="T8" fmla="*/ 7 w 10"/>
                  <a:gd name="T9" fmla="*/ 4 h 6"/>
                  <a:gd name="T10" fmla="*/ 7 w 10"/>
                  <a:gd name="T11" fmla="*/ 3 h 6"/>
                  <a:gd name="T12" fmla="*/ 7 w 10"/>
                  <a:gd name="T13" fmla="*/ 3 h 6"/>
                  <a:gd name="T14" fmla="*/ 10 w 10"/>
                  <a:gd name="T15" fmla="*/ 5 h 6"/>
                  <a:gd name="T16" fmla="*/ 10 w 10"/>
                  <a:gd name="T17" fmla="*/ 5 h 6"/>
                  <a:gd name="T18" fmla="*/ 7 w 10"/>
                  <a:gd name="T19" fmla="*/ 3 h 6"/>
                  <a:gd name="T20" fmla="*/ 1 w 10"/>
                  <a:gd name="T21" fmla="*/ 1 h 6"/>
                  <a:gd name="T22" fmla="*/ 0 w 10"/>
                  <a:gd name="T23" fmla="*/ 1 h 6"/>
                  <a:gd name="T24" fmla="*/ 3 w 10"/>
                  <a:gd name="T25" fmla="*/ 3 h 6"/>
                  <a:gd name="T26" fmla="*/ 3 w 10"/>
                  <a:gd name="T27" fmla="*/ 2 h 6"/>
                  <a:gd name="T28" fmla="*/ 1 w 10"/>
                  <a:gd name="T29" fmla="*/ 1 h 6"/>
                  <a:gd name="T30" fmla="*/ 1 w 10"/>
                  <a:gd name="T31" fmla="*/ 0 h 6"/>
                  <a:gd name="T32" fmla="*/ 1 w 10"/>
                  <a:gd name="T33" fmla="*/ 0 h 6"/>
                  <a:gd name="T34" fmla="*/ 4 w 10"/>
                  <a:gd name="T35" fmla="*/ 1 h 6"/>
                  <a:gd name="T36" fmla="*/ 4 w 10"/>
                  <a:gd name="T37" fmla="*/ 1 h 6"/>
                  <a:gd name="T38" fmla="*/ 1 w 10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6">
                    <a:moveTo>
                      <a:pt x="7" y="4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5"/>
                      <a:pt x="7" y="5"/>
                      <a:pt x="7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10183"/>
              <p:cNvSpPr>
                <a:spLocks noEditPoints="1"/>
              </p:cNvSpPr>
              <p:nvPr/>
            </p:nvSpPr>
            <p:spPr bwMode="auto">
              <a:xfrm>
                <a:off x="-94" y="3649"/>
                <a:ext cx="16" cy="9"/>
              </a:xfrm>
              <a:custGeom>
                <a:avLst/>
                <a:gdLst>
                  <a:gd name="T0" fmla="*/ 4 w 7"/>
                  <a:gd name="T1" fmla="*/ 2 h 4"/>
                  <a:gd name="T2" fmla="*/ 3 w 7"/>
                  <a:gd name="T3" fmla="*/ 3 h 4"/>
                  <a:gd name="T4" fmla="*/ 6 w 7"/>
                  <a:gd name="T5" fmla="*/ 4 h 4"/>
                  <a:gd name="T6" fmla="*/ 7 w 7"/>
                  <a:gd name="T7" fmla="*/ 3 h 4"/>
                  <a:gd name="T8" fmla="*/ 4 w 7"/>
                  <a:gd name="T9" fmla="*/ 2 h 4"/>
                  <a:gd name="T10" fmla="*/ 1 w 7"/>
                  <a:gd name="T11" fmla="*/ 0 h 4"/>
                  <a:gd name="T12" fmla="*/ 0 w 7"/>
                  <a:gd name="T13" fmla="*/ 1 h 4"/>
                  <a:gd name="T14" fmla="*/ 3 w 7"/>
                  <a:gd name="T15" fmla="*/ 2 h 4"/>
                  <a:gd name="T16" fmla="*/ 3 w 7"/>
                  <a:gd name="T17" fmla="*/ 1 h 4"/>
                  <a:gd name="T18" fmla="*/ 1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10184"/>
              <p:cNvSpPr>
                <a:spLocks noEditPoints="1"/>
              </p:cNvSpPr>
              <p:nvPr/>
            </p:nvSpPr>
            <p:spPr bwMode="auto">
              <a:xfrm>
                <a:off x="-210" y="3837"/>
                <a:ext cx="17" cy="22"/>
              </a:xfrm>
              <a:custGeom>
                <a:avLst/>
                <a:gdLst>
                  <a:gd name="T0" fmla="*/ 0 w 7"/>
                  <a:gd name="T1" fmla="*/ 7 h 9"/>
                  <a:gd name="T2" fmla="*/ 0 w 7"/>
                  <a:gd name="T3" fmla="*/ 7 h 9"/>
                  <a:gd name="T4" fmla="*/ 3 w 7"/>
                  <a:gd name="T5" fmla="*/ 9 h 9"/>
                  <a:gd name="T6" fmla="*/ 3 w 7"/>
                  <a:gd name="T7" fmla="*/ 9 h 9"/>
                  <a:gd name="T8" fmla="*/ 0 w 7"/>
                  <a:gd name="T9" fmla="*/ 7 h 9"/>
                  <a:gd name="T10" fmla="*/ 4 w 7"/>
                  <a:gd name="T11" fmla="*/ 0 h 9"/>
                  <a:gd name="T12" fmla="*/ 4 w 7"/>
                  <a:gd name="T13" fmla="*/ 1 h 9"/>
                  <a:gd name="T14" fmla="*/ 7 w 7"/>
                  <a:gd name="T15" fmla="*/ 2 h 9"/>
                  <a:gd name="T16" fmla="*/ 7 w 7"/>
                  <a:gd name="T17" fmla="*/ 2 h 9"/>
                  <a:gd name="T18" fmla="*/ 4 w 7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9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2" y="8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8"/>
                      <a:pt x="1" y="8"/>
                      <a:pt x="0" y="7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10185"/>
              <p:cNvSpPr>
                <a:spLocks noEditPoints="1"/>
              </p:cNvSpPr>
              <p:nvPr/>
            </p:nvSpPr>
            <p:spPr bwMode="auto">
              <a:xfrm>
                <a:off x="-250" y="3573"/>
                <a:ext cx="217" cy="345"/>
              </a:xfrm>
              <a:custGeom>
                <a:avLst/>
                <a:gdLst>
                  <a:gd name="T0" fmla="*/ 1 w 92"/>
                  <a:gd name="T1" fmla="*/ 144 h 146"/>
                  <a:gd name="T2" fmla="*/ 2 w 92"/>
                  <a:gd name="T3" fmla="*/ 142 h 146"/>
                  <a:gd name="T4" fmla="*/ 10 w 92"/>
                  <a:gd name="T5" fmla="*/ 139 h 146"/>
                  <a:gd name="T6" fmla="*/ 12 w 92"/>
                  <a:gd name="T7" fmla="*/ 126 h 146"/>
                  <a:gd name="T8" fmla="*/ 12 w 92"/>
                  <a:gd name="T9" fmla="*/ 126 h 146"/>
                  <a:gd name="T10" fmla="*/ 20 w 92"/>
                  <a:gd name="T11" fmla="*/ 122 h 146"/>
                  <a:gd name="T12" fmla="*/ 21 w 92"/>
                  <a:gd name="T13" fmla="*/ 120 h 146"/>
                  <a:gd name="T14" fmla="*/ 18 w 92"/>
                  <a:gd name="T15" fmla="*/ 117 h 146"/>
                  <a:gd name="T16" fmla="*/ 19 w 92"/>
                  <a:gd name="T17" fmla="*/ 115 h 146"/>
                  <a:gd name="T18" fmla="*/ 19 w 92"/>
                  <a:gd name="T19" fmla="*/ 115 h 146"/>
                  <a:gd name="T20" fmla="*/ 23 w 92"/>
                  <a:gd name="T21" fmla="*/ 115 h 146"/>
                  <a:gd name="T22" fmla="*/ 26 w 92"/>
                  <a:gd name="T23" fmla="*/ 110 h 146"/>
                  <a:gd name="T24" fmla="*/ 27 w 92"/>
                  <a:gd name="T25" fmla="*/ 103 h 146"/>
                  <a:gd name="T26" fmla="*/ 30 w 92"/>
                  <a:gd name="T27" fmla="*/ 98 h 146"/>
                  <a:gd name="T28" fmla="*/ 32 w 92"/>
                  <a:gd name="T29" fmla="*/ 99 h 146"/>
                  <a:gd name="T30" fmla="*/ 32 w 92"/>
                  <a:gd name="T31" fmla="*/ 99 h 146"/>
                  <a:gd name="T32" fmla="*/ 35 w 92"/>
                  <a:gd name="T33" fmla="*/ 88 h 146"/>
                  <a:gd name="T34" fmla="*/ 35 w 92"/>
                  <a:gd name="T35" fmla="*/ 88 h 146"/>
                  <a:gd name="T36" fmla="*/ 43 w 92"/>
                  <a:gd name="T37" fmla="*/ 82 h 146"/>
                  <a:gd name="T38" fmla="*/ 44 w 92"/>
                  <a:gd name="T39" fmla="*/ 73 h 146"/>
                  <a:gd name="T40" fmla="*/ 52 w 92"/>
                  <a:gd name="T41" fmla="*/ 68 h 146"/>
                  <a:gd name="T42" fmla="*/ 58 w 92"/>
                  <a:gd name="T43" fmla="*/ 59 h 146"/>
                  <a:gd name="T44" fmla="*/ 61 w 92"/>
                  <a:gd name="T45" fmla="*/ 48 h 146"/>
                  <a:gd name="T46" fmla="*/ 59 w 92"/>
                  <a:gd name="T47" fmla="*/ 45 h 146"/>
                  <a:gd name="T48" fmla="*/ 59 w 92"/>
                  <a:gd name="T49" fmla="*/ 45 h 146"/>
                  <a:gd name="T50" fmla="*/ 67 w 92"/>
                  <a:gd name="T51" fmla="*/ 43 h 146"/>
                  <a:gd name="T52" fmla="*/ 62 w 92"/>
                  <a:gd name="T53" fmla="*/ 46 h 146"/>
                  <a:gd name="T54" fmla="*/ 65 w 92"/>
                  <a:gd name="T55" fmla="*/ 41 h 146"/>
                  <a:gd name="T56" fmla="*/ 63 w 92"/>
                  <a:gd name="T57" fmla="*/ 38 h 146"/>
                  <a:gd name="T58" fmla="*/ 63 w 92"/>
                  <a:gd name="T59" fmla="*/ 38 h 146"/>
                  <a:gd name="T60" fmla="*/ 72 w 92"/>
                  <a:gd name="T61" fmla="*/ 36 h 146"/>
                  <a:gd name="T62" fmla="*/ 68 w 92"/>
                  <a:gd name="T63" fmla="*/ 36 h 146"/>
                  <a:gd name="T64" fmla="*/ 71 w 92"/>
                  <a:gd name="T65" fmla="*/ 32 h 146"/>
                  <a:gd name="T66" fmla="*/ 73 w 92"/>
                  <a:gd name="T67" fmla="*/ 29 h 146"/>
                  <a:gd name="T68" fmla="*/ 73 w 92"/>
                  <a:gd name="T69" fmla="*/ 29 h 146"/>
                  <a:gd name="T70" fmla="*/ 71 w 92"/>
                  <a:gd name="T71" fmla="*/ 29 h 146"/>
                  <a:gd name="T72" fmla="*/ 72 w 92"/>
                  <a:gd name="T73" fmla="*/ 29 h 146"/>
                  <a:gd name="T74" fmla="*/ 77 w 92"/>
                  <a:gd name="T75" fmla="*/ 23 h 146"/>
                  <a:gd name="T76" fmla="*/ 73 w 92"/>
                  <a:gd name="T77" fmla="*/ 20 h 146"/>
                  <a:gd name="T78" fmla="*/ 74 w 92"/>
                  <a:gd name="T79" fmla="*/ 21 h 146"/>
                  <a:gd name="T80" fmla="*/ 80 w 92"/>
                  <a:gd name="T81" fmla="*/ 24 h 146"/>
                  <a:gd name="T82" fmla="*/ 73 w 92"/>
                  <a:gd name="T83" fmla="*/ 20 h 146"/>
                  <a:gd name="T84" fmla="*/ 80 w 92"/>
                  <a:gd name="T85" fmla="*/ 17 h 146"/>
                  <a:gd name="T86" fmla="*/ 79 w 92"/>
                  <a:gd name="T87" fmla="*/ 19 h 146"/>
                  <a:gd name="T88" fmla="*/ 75 w 92"/>
                  <a:gd name="T89" fmla="*/ 17 h 146"/>
                  <a:gd name="T90" fmla="*/ 75 w 92"/>
                  <a:gd name="T91" fmla="*/ 17 h 146"/>
                  <a:gd name="T92" fmla="*/ 79 w 92"/>
                  <a:gd name="T93" fmla="*/ 16 h 146"/>
                  <a:gd name="T94" fmla="*/ 85 w 92"/>
                  <a:gd name="T95" fmla="*/ 9 h 146"/>
                  <a:gd name="T96" fmla="*/ 82 w 92"/>
                  <a:gd name="T97" fmla="*/ 4 h 146"/>
                  <a:gd name="T98" fmla="*/ 84 w 92"/>
                  <a:gd name="T99" fmla="*/ 5 h 146"/>
                  <a:gd name="T100" fmla="*/ 91 w 92"/>
                  <a:gd name="T101" fmla="*/ 6 h 146"/>
                  <a:gd name="T102" fmla="*/ 83 w 92"/>
                  <a:gd name="T103" fmla="*/ 2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2" h="146">
                    <a:moveTo>
                      <a:pt x="2" y="142"/>
                    </a:moveTo>
                    <a:cubicBezTo>
                      <a:pt x="1" y="144"/>
                      <a:pt x="1" y="144"/>
                      <a:pt x="1" y="144"/>
                    </a:cubicBezTo>
                    <a:cubicBezTo>
                      <a:pt x="2" y="144"/>
                      <a:pt x="2" y="144"/>
                      <a:pt x="1" y="144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0" y="144"/>
                      <a:pt x="1" y="144"/>
                      <a:pt x="3" y="146"/>
                    </a:cubicBezTo>
                    <a:cubicBezTo>
                      <a:pt x="3" y="145"/>
                      <a:pt x="3" y="144"/>
                      <a:pt x="3" y="142"/>
                    </a:cubicBezTo>
                    <a:cubicBezTo>
                      <a:pt x="2" y="142"/>
                      <a:pt x="2" y="142"/>
                      <a:pt x="2" y="142"/>
                    </a:cubicBezTo>
                    <a:moveTo>
                      <a:pt x="10" y="129"/>
                    </a:moveTo>
                    <a:cubicBezTo>
                      <a:pt x="6" y="137"/>
                      <a:pt x="6" y="137"/>
                      <a:pt x="6" y="137"/>
                    </a:cubicBezTo>
                    <a:cubicBezTo>
                      <a:pt x="8" y="138"/>
                      <a:pt x="8" y="138"/>
                      <a:pt x="8" y="138"/>
                    </a:cubicBezTo>
                    <a:cubicBezTo>
                      <a:pt x="10" y="139"/>
                      <a:pt x="10" y="139"/>
                      <a:pt x="10" y="139"/>
                    </a:cubicBezTo>
                    <a:cubicBezTo>
                      <a:pt x="14" y="132"/>
                      <a:pt x="14" y="132"/>
                      <a:pt x="14" y="132"/>
                    </a:cubicBezTo>
                    <a:cubicBezTo>
                      <a:pt x="13" y="131"/>
                      <a:pt x="12" y="130"/>
                      <a:pt x="10" y="129"/>
                    </a:cubicBezTo>
                    <a:moveTo>
                      <a:pt x="12" y="126"/>
                    </a:moveTo>
                    <a:cubicBezTo>
                      <a:pt x="12" y="126"/>
                      <a:pt x="12" y="126"/>
                      <a:pt x="12" y="126"/>
                    </a:cubicBezTo>
                    <a:cubicBezTo>
                      <a:pt x="11" y="128"/>
                      <a:pt x="11" y="128"/>
                      <a:pt x="11" y="128"/>
                    </a:cubicBezTo>
                    <a:cubicBezTo>
                      <a:pt x="15" y="130"/>
                      <a:pt x="15" y="130"/>
                      <a:pt x="15" y="130"/>
                    </a:cubicBezTo>
                    <a:cubicBezTo>
                      <a:pt x="16" y="128"/>
                      <a:pt x="16" y="128"/>
                      <a:pt x="16" y="128"/>
                    </a:cubicBezTo>
                    <a:cubicBezTo>
                      <a:pt x="15" y="127"/>
                      <a:pt x="14" y="127"/>
                      <a:pt x="12" y="126"/>
                    </a:cubicBezTo>
                    <a:moveTo>
                      <a:pt x="16" y="120"/>
                    </a:moveTo>
                    <a:cubicBezTo>
                      <a:pt x="15" y="121"/>
                      <a:pt x="15" y="121"/>
                      <a:pt x="15" y="121"/>
                    </a:cubicBezTo>
                    <a:cubicBezTo>
                      <a:pt x="16" y="122"/>
                      <a:pt x="17" y="123"/>
                      <a:pt x="18" y="124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18" y="121"/>
                      <a:pt x="17" y="120"/>
                      <a:pt x="16" y="120"/>
                    </a:cubicBezTo>
                    <a:moveTo>
                      <a:pt x="18" y="117"/>
                    </a:moveTo>
                    <a:cubicBezTo>
                      <a:pt x="17" y="118"/>
                      <a:pt x="17" y="118"/>
                      <a:pt x="17" y="118"/>
                    </a:cubicBezTo>
                    <a:cubicBezTo>
                      <a:pt x="19" y="118"/>
                      <a:pt x="20" y="119"/>
                      <a:pt x="21" y="120"/>
                    </a:cubicBezTo>
                    <a:cubicBezTo>
                      <a:pt x="21" y="119"/>
                      <a:pt x="21" y="119"/>
                      <a:pt x="21" y="119"/>
                    </a:cubicBezTo>
                    <a:cubicBezTo>
                      <a:pt x="20" y="118"/>
                      <a:pt x="19" y="118"/>
                      <a:pt x="18" y="117"/>
                    </a:cubicBezTo>
                    <a:moveTo>
                      <a:pt x="19" y="116"/>
                    </a:moveTo>
                    <a:cubicBezTo>
                      <a:pt x="18" y="117"/>
                      <a:pt x="18" y="117"/>
                      <a:pt x="18" y="117"/>
                    </a:cubicBezTo>
                    <a:cubicBezTo>
                      <a:pt x="21" y="119"/>
                      <a:pt x="21" y="119"/>
                      <a:pt x="21" y="119"/>
                    </a:cubicBezTo>
                    <a:cubicBezTo>
                      <a:pt x="22" y="118"/>
                      <a:pt x="22" y="118"/>
                      <a:pt x="22" y="118"/>
                    </a:cubicBezTo>
                    <a:cubicBezTo>
                      <a:pt x="21" y="117"/>
                      <a:pt x="20" y="117"/>
                      <a:pt x="19" y="116"/>
                    </a:cubicBezTo>
                    <a:moveTo>
                      <a:pt x="19" y="115"/>
                    </a:moveTo>
                    <a:cubicBezTo>
                      <a:pt x="19" y="116"/>
                      <a:pt x="19" y="116"/>
                      <a:pt x="19" y="116"/>
                    </a:cubicBezTo>
                    <a:cubicBezTo>
                      <a:pt x="20" y="116"/>
                      <a:pt x="21" y="117"/>
                      <a:pt x="22" y="117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1" y="117"/>
                      <a:pt x="20" y="116"/>
                      <a:pt x="19" y="115"/>
                    </a:cubicBezTo>
                    <a:moveTo>
                      <a:pt x="20" y="113"/>
                    </a:moveTo>
                    <a:cubicBezTo>
                      <a:pt x="20" y="114"/>
                      <a:pt x="20" y="114"/>
                      <a:pt x="20" y="114"/>
                    </a:cubicBezTo>
                    <a:cubicBezTo>
                      <a:pt x="21" y="115"/>
                      <a:pt x="22" y="115"/>
                      <a:pt x="23" y="116"/>
                    </a:cubicBezTo>
                    <a:cubicBezTo>
                      <a:pt x="23" y="115"/>
                      <a:pt x="23" y="115"/>
                      <a:pt x="23" y="115"/>
                    </a:cubicBezTo>
                    <a:cubicBezTo>
                      <a:pt x="22" y="114"/>
                      <a:pt x="21" y="114"/>
                      <a:pt x="20" y="113"/>
                    </a:cubicBezTo>
                    <a:moveTo>
                      <a:pt x="26" y="104"/>
                    </a:moveTo>
                    <a:cubicBezTo>
                      <a:pt x="23" y="109"/>
                      <a:pt x="23" y="109"/>
                      <a:pt x="23" y="109"/>
                    </a:cubicBezTo>
                    <a:cubicBezTo>
                      <a:pt x="24" y="109"/>
                      <a:pt x="25" y="110"/>
                      <a:pt x="26" y="110"/>
                    </a:cubicBezTo>
                    <a:cubicBezTo>
                      <a:pt x="29" y="105"/>
                      <a:pt x="29" y="105"/>
                      <a:pt x="29" y="105"/>
                    </a:cubicBezTo>
                    <a:cubicBezTo>
                      <a:pt x="28" y="105"/>
                      <a:pt x="27" y="104"/>
                      <a:pt x="26" y="104"/>
                    </a:cubicBezTo>
                    <a:moveTo>
                      <a:pt x="27" y="103"/>
                    </a:moveTo>
                    <a:cubicBezTo>
                      <a:pt x="27" y="103"/>
                      <a:pt x="27" y="103"/>
                      <a:pt x="27" y="103"/>
                    </a:cubicBezTo>
                    <a:cubicBezTo>
                      <a:pt x="28" y="103"/>
                      <a:pt x="28" y="104"/>
                      <a:pt x="29" y="104"/>
                    </a:cubicBezTo>
                    <a:cubicBezTo>
                      <a:pt x="29" y="104"/>
                      <a:pt x="29" y="104"/>
                      <a:pt x="29" y="104"/>
                    </a:cubicBezTo>
                    <a:cubicBezTo>
                      <a:pt x="29" y="104"/>
                      <a:pt x="28" y="103"/>
                      <a:pt x="27" y="103"/>
                    </a:cubicBezTo>
                    <a:moveTo>
                      <a:pt x="30" y="98"/>
                    </a:moveTo>
                    <a:cubicBezTo>
                      <a:pt x="30" y="98"/>
                      <a:pt x="30" y="98"/>
                      <a:pt x="30" y="98"/>
                    </a:cubicBezTo>
                    <a:cubicBezTo>
                      <a:pt x="27" y="103"/>
                      <a:pt x="27" y="103"/>
                      <a:pt x="27" y="103"/>
                    </a:cubicBezTo>
                    <a:cubicBezTo>
                      <a:pt x="28" y="103"/>
                      <a:pt x="29" y="104"/>
                      <a:pt x="29" y="104"/>
                    </a:cubicBezTo>
                    <a:cubicBezTo>
                      <a:pt x="32" y="99"/>
                      <a:pt x="32" y="99"/>
                      <a:pt x="32" y="99"/>
                    </a:cubicBezTo>
                    <a:cubicBezTo>
                      <a:pt x="31" y="99"/>
                      <a:pt x="31" y="99"/>
                      <a:pt x="30" y="98"/>
                    </a:cubicBezTo>
                    <a:moveTo>
                      <a:pt x="34" y="91"/>
                    </a:moveTo>
                    <a:cubicBezTo>
                      <a:pt x="32" y="93"/>
                      <a:pt x="31" y="96"/>
                      <a:pt x="30" y="98"/>
                    </a:cubicBezTo>
                    <a:cubicBezTo>
                      <a:pt x="31" y="98"/>
                      <a:pt x="31" y="99"/>
                      <a:pt x="32" y="99"/>
                    </a:cubicBezTo>
                    <a:cubicBezTo>
                      <a:pt x="34" y="95"/>
                      <a:pt x="34" y="95"/>
                      <a:pt x="34" y="95"/>
                    </a:cubicBezTo>
                    <a:cubicBezTo>
                      <a:pt x="36" y="93"/>
                      <a:pt x="36" y="93"/>
                      <a:pt x="36" y="93"/>
                    </a:cubicBezTo>
                    <a:cubicBezTo>
                      <a:pt x="35" y="92"/>
                      <a:pt x="35" y="92"/>
                      <a:pt x="34" y="91"/>
                    </a:cubicBezTo>
                    <a:moveTo>
                      <a:pt x="35" y="88"/>
                    </a:moveTo>
                    <a:cubicBezTo>
                      <a:pt x="35" y="88"/>
                      <a:pt x="35" y="89"/>
                      <a:pt x="35" y="89"/>
                    </a:cubicBezTo>
                    <a:cubicBezTo>
                      <a:pt x="36" y="90"/>
                      <a:pt x="37" y="90"/>
                      <a:pt x="38" y="91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7" y="89"/>
                      <a:pt x="36" y="88"/>
                      <a:pt x="35" y="88"/>
                    </a:cubicBezTo>
                    <a:moveTo>
                      <a:pt x="40" y="80"/>
                    </a:moveTo>
                    <a:cubicBezTo>
                      <a:pt x="39" y="82"/>
                      <a:pt x="37" y="85"/>
                      <a:pt x="36" y="87"/>
                    </a:cubicBezTo>
                    <a:cubicBezTo>
                      <a:pt x="37" y="88"/>
                      <a:pt x="38" y="88"/>
                      <a:pt x="39" y="89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3" y="82"/>
                      <a:pt x="43" y="82"/>
                      <a:pt x="44" y="82"/>
                    </a:cubicBezTo>
                    <a:cubicBezTo>
                      <a:pt x="42" y="81"/>
                      <a:pt x="41" y="80"/>
                      <a:pt x="40" y="80"/>
                    </a:cubicBezTo>
                    <a:moveTo>
                      <a:pt x="48" y="66"/>
                    </a:moveTo>
                    <a:cubicBezTo>
                      <a:pt x="47" y="68"/>
                      <a:pt x="45" y="70"/>
                      <a:pt x="44" y="73"/>
                    </a:cubicBezTo>
                    <a:cubicBezTo>
                      <a:pt x="44" y="73"/>
                      <a:pt x="43" y="74"/>
                      <a:pt x="43" y="74"/>
                    </a:cubicBezTo>
                    <a:cubicBezTo>
                      <a:pt x="44" y="74"/>
                      <a:pt x="44" y="74"/>
                      <a:pt x="44" y="74"/>
                    </a:cubicBezTo>
                    <a:cubicBezTo>
                      <a:pt x="47" y="76"/>
                      <a:pt x="47" y="76"/>
                      <a:pt x="47" y="76"/>
                    </a:cubicBezTo>
                    <a:cubicBezTo>
                      <a:pt x="48" y="74"/>
                      <a:pt x="50" y="71"/>
                      <a:pt x="52" y="68"/>
                    </a:cubicBezTo>
                    <a:cubicBezTo>
                      <a:pt x="48" y="66"/>
                      <a:pt x="48" y="66"/>
                      <a:pt x="48" y="66"/>
                    </a:cubicBezTo>
                    <a:moveTo>
                      <a:pt x="57" y="49"/>
                    </a:moveTo>
                    <a:cubicBezTo>
                      <a:pt x="56" y="51"/>
                      <a:pt x="55" y="54"/>
                      <a:pt x="53" y="56"/>
                    </a:cubicBezTo>
                    <a:cubicBezTo>
                      <a:pt x="55" y="57"/>
                      <a:pt x="56" y="58"/>
                      <a:pt x="58" y="59"/>
                    </a:cubicBezTo>
                    <a:cubicBezTo>
                      <a:pt x="59" y="57"/>
                      <a:pt x="61" y="54"/>
                      <a:pt x="62" y="52"/>
                    </a:cubicBezTo>
                    <a:cubicBezTo>
                      <a:pt x="60" y="51"/>
                      <a:pt x="59" y="50"/>
                      <a:pt x="57" y="49"/>
                    </a:cubicBezTo>
                    <a:moveTo>
                      <a:pt x="62" y="47"/>
                    </a:moveTo>
                    <a:cubicBezTo>
                      <a:pt x="61" y="48"/>
                      <a:pt x="61" y="48"/>
                      <a:pt x="61" y="48"/>
                    </a:cubicBezTo>
                    <a:cubicBezTo>
                      <a:pt x="62" y="48"/>
                      <a:pt x="63" y="49"/>
                      <a:pt x="64" y="49"/>
                    </a:cubicBezTo>
                    <a:cubicBezTo>
                      <a:pt x="64" y="49"/>
                      <a:pt x="64" y="48"/>
                      <a:pt x="64" y="48"/>
                    </a:cubicBezTo>
                    <a:cubicBezTo>
                      <a:pt x="62" y="47"/>
                      <a:pt x="62" y="47"/>
                      <a:pt x="62" y="47"/>
                    </a:cubicBezTo>
                    <a:moveTo>
                      <a:pt x="59" y="45"/>
                    </a:moveTo>
                    <a:cubicBezTo>
                      <a:pt x="59" y="45"/>
                      <a:pt x="59" y="46"/>
                      <a:pt x="59" y="46"/>
                    </a:cubicBezTo>
                    <a:cubicBezTo>
                      <a:pt x="59" y="47"/>
                      <a:pt x="60" y="47"/>
                      <a:pt x="61" y="48"/>
                    </a:cubicBezTo>
                    <a:cubicBezTo>
                      <a:pt x="61" y="47"/>
                      <a:pt x="62" y="47"/>
                      <a:pt x="62" y="46"/>
                    </a:cubicBezTo>
                    <a:cubicBezTo>
                      <a:pt x="59" y="45"/>
                      <a:pt x="59" y="45"/>
                      <a:pt x="59" y="45"/>
                    </a:cubicBezTo>
                    <a:moveTo>
                      <a:pt x="65" y="42"/>
                    </a:moveTo>
                    <a:cubicBezTo>
                      <a:pt x="62" y="46"/>
                      <a:pt x="62" y="46"/>
                      <a:pt x="62" y="46"/>
                    </a:cubicBezTo>
                    <a:cubicBezTo>
                      <a:pt x="63" y="47"/>
                      <a:pt x="64" y="47"/>
                      <a:pt x="65" y="48"/>
                    </a:cubicBezTo>
                    <a:cubicBezTo>
                      <a:pt x="66" y="46"/>
                      <a:pt x="67" y="45"/>
                      <a:pt x="67" y="43"/>
                    </a:cubicBezTo>
                    <a:cubicBezTo>
                      <a:pt x="67" y="43"/>
                      <a:pt x="66" y="42"/>
                      <a:pt x="65" y="42"/>
                    </a:cubicBezTo>
                    <a:moveTo>
                      <a:pt x="62" y="40"/>
                    </a:moveTo>
                    <a:cubicBezTo>
                      <a:pt x="61" y="42"/>
                      <a:pt x="60" y="43"/>
                      <a:pt x="60" y="45"/>
                    </a:cubicBezTo>
                    <a:cubicBezTo>
                      <a:pt x="60" y="45"/>
                      <a:pt x="61" y="46"/>
                      <a:pt x="62" y="46"/>
                    </a:cubicBezTo>
                    <a:cubicBezTo>
                      <a:pt x="63" y="44"/>
                      <a:pt x="64" y="43"/>
                      <a:pt x="65" y="41"/>
                    </a:cubicBezTo>
                    <a:cubicBezTo>
                      <a:pt x="64" y="41"/>
                      <a:pt x="63" y="41"/>
                      <a:pt x="62" y="40"/>
                    </a:cubicBezTo>
                    <a:moveTo>
                      <a:pt x="66" y="40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6" y="42"/>
                      <a:pt x="67" y="42"/>
                      <a:pt x="68" y="43"/>
                    </a:cubicBezTo>
                    <a:cubicBezTo>
                      <a:pt x="68" y="42"/>
                      <a:pt x="68" y="42"/>
                      <a:pt x="69" y="41"/>
                    </a:cubicBezTo>
                    <a:cubicBezTo>
                      <a:pt x="68" y="41"/>
                      <a:pt x="67" y="40"/>
                      <a:pt x="66" y="40"/>
                    </a:cubicBezTo>
                    <a:moveTo>
                      <a:pt x="63" y="38"/>
                    </a:moveTo>
                    <a:cubicBezTo>
                      <a:pt x="63" y="38"/>
                      <a:pt x="63" y="39"/>
                      <a:pt x="62" y="39"/>
                    </a:cubicBezTo>
                    <a:cubicBezTo>
                      <a:pt x="63" y="40"/>
                      <a:pt x="64" y="40"/>
                      <a:pt x="65" y="41"/>
                    </a:cubicBezTo>
                    <a:cubicBezTo>
                      <a:pt x="65" y="40"/>
                      <a:pt x="65" y="40"/>
                      <a:pt x="66" y="39"/>
                    </a:cubicBezTo>
                    <a:cubicBezTo>
                      <a:pt x="65" y="39"/>
                      <a:pt x="64" y="38"/>
                      <a:pt x="63" y="38"/>
                    </a:cubicBezTo>
                    <a:moveTo>
                      <a:pt x="69" y="35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36"/>
                      <a:pt x="70" y="37"/>
                      <a:pt x="71" y="37"/>
                    </a:cubicBezTo>
                    <a:cubicBezTo>
                      <a:pt x="71" y="37"/>
                      <a:pt x="71" y="37"/>
                      <a:pt x="72" y="36"/>
                    </a:cubicBezTo>
                    <a:cubicBezTo>
                      <a:pt x="71" y="36"/>
                      <a:pt x="70" y="35"/>
                      <a:pt x="69" y="35"/>
                    </a:cubicBezTo>
                    <a:moveTo>
                      <a:pt x="66" y="33"/>
                    </a:moveTo>
                    <a:cubicBezTo>
                      <a:pt x="66" y="33"/>
                      <a:pt x="66" y="34"/>
                      <a:pt x="65" y="34"/>
                    </a:cubicBezTo>
                    <a:cubicBezTo>
                      <a:pt x="66" y="35"/>
                      <a:pt x="67" y="35"/>
                      <a:pt x="68" y="36"/>
                    </a:cubicBezTo>
                    <a:cubicBezTo>
                      <a:pt x="68" y="35"/>
                      <a:pt x="68" y="35"/>
                      <a:pt x="69" y="34"/>
                    </a:cubicBezTo>
                    <a:cubicBezTo>
                      <a:pt x="68" y="34"/>
                      <a:pt x="67" y="33"/>
                      <a:pt x="66" y="33"/>
                    </a:cubicBezTo>
                    <a:moveTo>
                      <a:pt x="72" y="30"/>
                    </a:moveTo>
                    <a:cubicBezTo>
                      <a:pt x="71" y="32"/>
                      <a:pt x="71" y="32"/>
                      <a:pt x="71" y="32"/>
                    </a:cubicBezTo>
                    <a:cubicBezTo>
                      <a:pt x="72" y="32"/>
                      <a:pt x="73" y="33"/>
                      <a:pt x="74" y="33"/>
                    </a:cubicBezTo>
                    <a:cubicBezTo>
                      <a:pt x="74" y="33"/>
                      <a:pt x="74" y="32"/>
                      <a:pt x="75" y="31"/>
                    </a:cubicBezTo>
                    <a:cubicBezTo>
                      <a:pt x="74" y="31"/>
                      <a:pt x="73" y="30"/>
                      <a:pt x="72" y="30"/>
                    </a:cubicBezTo>
                    <a:moveTo>
                      <a:pt x="73" y="29"/>
                    </a:moveTo>
                    <a:cubicBezTo>
                      <a:pt x="73" y="29"/>
                      <a:pt x="73" y="29"/>
                      <a:pt x="73" y="29"/>
                    </a:cubicBezTo>
                    <a:cubicBezTo>
                      <a:pt x="74" y="30"/>
                      <a:pt x="74" y="30"/>
                      <a:pt x="75" y="31"/>
                    </a:cubicBezTo>
                    <a:cubicBezTo>
                      <a:pt x="75" y="31"/>
                      <a:pt x="75" y="30"/>
                      <a:pt x="76" y="30"/>
                    </a:cubicBezTo>
                    <a:cubicBezTo>
                      <a:pt x="75" y="30"/>
                      <a:pt x="74" y="29"/>
                      <a:pt x="73" y="29"/>
                    </a:cubicBezTo>
                    <a:moveTo>
                      <a:pt x="69" y="28"/>
                    </a:moveTo>
                    <a:cubicBezTo>
                      <a:pt x="69" y="28"/>
                      <a:pt x="68" y="29"/>
                      <a:pt x="68" y="30"/>
                    </a:cubicBezTo>
                    <a:cubicBezTo>
                      <a:pt x="69" y="30"/>
                      <a:pt x="69" y="31"/>
                      <a:pt x="70" y="31"/>
                    </a:cubicBezTo>
                    <a:cubicBezTo>
                      <a:pt x="71" y="31"/>
                      <a:pt x="71" y="30"/>
                      <a:pt x="71" y="29"/>
                    </a:cubicBezTo>
                    <a:cubicBezTo>
                      <a:pt x="71" y="29"/>
                      <a:pt x="70" y="28"/>
                      <a:pt x="69" y="28"/>
                    </a:cubicBezTo>
                    <a:moveTo>
                      <a:pt x="70" y="27"/>
                    </a:moveTo>
                    <a:cubicBezTo>
                      <a:pt x="69" y="27"/>
                      <a:pt x="69" y="27"/>
                      <a:pt x="69" y="27"/>
                    </a:cubicBezTo>
                    <a:cubicBezTo>
                      <a:pt x="70" y="28"/>
                      <a:pt x="71" y="28"/>
                      <a:pt x="72" y="29"/>
                    </a:cubicBezTo>
                    <a:cubicBezTo>
                      <a:pt x="72" y="29"/>
                      <a:pt x="72" y="28"/>
                      <a:pt x="72" y="28"/>
                    </a:cubicBezTo>
                    <a:cubicBezTo>
                      <a:pt x="71" y="28"/>
                      <a:pt x="70" y="27"/>
                      <a:pt x="70" y="27"/>
                    </a:cubicBezTo>
                    <a:moveTo>
                      <a:pt x="77" y="23"/>
                    </a:moveTo>
                    <a:cubicBezTo>
                      <a:pt x="77" y="23"/>
                      <a:pt x="77" y="23"/>
                      <a:pt x="77" y="23"/>
                    </a:cubicBezTo>
                    <a:cubicBezTo>
                      <a:pt x="77" y="24"/>
                      <a:pt x="78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8" y="24"/>
                      <a:pt x="78" y="23"/>
                      <a:pt x="77" y="23"/>
                    </a:cubicBezTo>
                    <a:moveTo>
                      <a:pt x="73" y="20"/>
                    </a:moveTo>
                    <a:cubicBezTo>
                      <a:pt x="73" y="20"/>
                      <a:pt x="73" y="21"/>
                      <a:pt x="73" y="21"/>
                    </a:cubicBezTo>
                    <a:cubicBezTo>
                      <a:pt x="74" y="21"/>
                      <a:pt x="75" y="22"/>
                      <a:pt x="75" y="22"/>
                    </a:cubicBezTo>
                    <a:cubicBezTo>
                      <a:pt x="75" y="22"/>
                      <a:pt x="75" y="22"/>
                      <a:pt x="76" y="22"/>
                    </a:cubicBezTo>
                    <a:cubicBezTo>
                      <a:pt x="75" y="22"/>
                      <a:pt x="75" y="21"/>
                      <a:pt x="74" y="21"/>
                    </a:cubicBezTo>
                    <a:cubicBezTo>
                      <a:pt x="74" y="21"/>
                      <a:pt x="73" y="21"/>
                      <a:pt x="73" y="20"/>
                    </a:cubicBezTo>
                    <a:moveTo>
                      <a:pt x="78" y="20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78" y="23"/>
                      <a:pt x="79" y="23"/>
                      <a:pt x="80" y="24"/>
                    </a:cubicBezTo>
                    <a:cubicBezTo>
                      <a:pt x="80" y="23"/>
                      <a:pt x="80" y="22"/>
                      <a:pt x="81" y="22"/>
                    </a:cubicBezTo>
                    <a:cubicBezTo>
                      <a:pt x="80" y="21"/>
                      <a:pt x="79" y="21"/>
                      <a:pt x="78" y="20"/>
                    </a:cubicBezTo>
                    <a:moveTo>
                      <a:pt x="75" y="18"/>
                    </a:moveTo>
                    <a:cubicBezTo>
                      <a:pt x="74" y="18"/>
                      <a:pt x="74" y="19"/>
                      <a:pt x="73" y="20"/>
                    </a:cubicBezTo>
                    <a:cubicBezTo>
                      <a:pt x="74" y="20"/>
                      <a:pt x="75" y="21"/>
                      <a:pt x="76" y="21"/>
                    </a:cubicBezTo>
                    <a:cubicBezTo>
                      <a:pt x="76" y="21"/>
                      <a:pt x="77" y="20"/>
                      <a:pt x="77" y="19"/>
                    </a:cubicBezTo>
                    <a:cubicBezTo>
                      <a:pt x="76" y="19"/>
                      <a:pt x="75" y="18"/>
                      <a:pt x="75" y="18"/>
                    </a:cubicBezTo>
                    <a:moveTo>
                      <a:pt x="80" y="17"/>
                    </a:move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0" y="20"/>
                      <a:pt x="80" y="20"/>
                      <a:pt x="79" y="19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20"/>
                      <a:pt x="80" y="20"/>
                      <a:pt x="81" y="21"/>
                    </a:cubicBezTo>
                    <a:cubicBezTo>
                      <a:pt x="82" y="20"/>
                      <a:pt x="82" y="20"/>
                      <a:pt x="83" y="19"/>
                    </a:cubicBezTo>
                    <a:cubicBezTo>
                      <a:pt x="82" y="18"/>
                      <a:pt x="81" y="18"/>
                      <a:pt x="80" y="17"/>
                    </a:cubicBezTo>
                    <a:moveTo>
                      <a:pt x="75" y="17"/>
                    </a:moveTo>
                    <a:cubicBezTo>
                      <a:pt x="75" y="17"/>
                      <a:pt x="75" y="17"/>
                      <a:pt x="75" y="17"/>
                    </a:cubicBezTo>
                    <a:cubicBezTo>
                      <a:pt x="76" y="18"/>
                      <a:pt x="77" y="18"/>
                      <a:pt x="77" y="19"/>
                    </a:cubicBezTo>
                    <a:cubicBezTo>
                      <a:pt x="77" y="19"/>
                      <a:pt x="77" y="18"/>
                      <a:pt x="78" y="18"/>
                    </a:cubicBezTo>
                    <a:cubicBezTo>
                      <a:pt x="77" y="18"/>
                      <a:pt x="76" y="17"/>
                      <a:pt x="75" y="17"/>
                    </a:cubicBezTo>
                    <a:moveTo>
                      <a:pt x="76" y="15"/>
                    </a:moveTo>
                    <a:cubicBezTo>
                      <a:pt x="76" y="16"/>
                      <a:pt x="75" y="16"/>
                      <a:pt x="75" y="17"/>
                    </a:cubicBezTo>
                    <a:cubicBezTo>
                      <a:pt x="76" y="17"/>
                      <a:pt x="77" y="18"/>
                      <a:pt x="78" y="18"/>
                    </a:cubicBezTo>
                    <a:cubicBezTo>
                      <a:pt x="78" y="18"/>
                      <a:pt x="78" y="17"/>
                      <a:pt x="79" y="16"/>
                    </a:cubicBezTo>
                    <a:cubicBezTo>
                      <a:pt x="78" y="16"/>
                      <a:pt x="77" y="15"/>
                      <a:pt x="76" y="15"/>
                    </a:cubicBezTo>
                    <a:moveTo>
                      <a:pt x="87" y="7"/>
                    </a:moveTo>
                    <a:cubicBezTo>
                      <a:pt x="85" y="9"/>
                      <a:pt x="85" y="9"/>
                      <a:pt x="85" y="9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8" y="11"/>
                      <a:pt x="88" y="11"/>
                      <a:pt x="88" y="11"/>
                    </a:cubicBezTo>
                    <a:cubicBezTo>
                      <a:pt x="88" y="10"/>
                      <a:pt x="89" y="9"/>
                      <a:pt x="89" y="8"/>
                    </a:cubicBezTo>
                    <a:cubicBezTo>
                      <a:pt x="88" y="8"/>
                      <a:pt x="88" y="7"/>
                      <a:pt x="87" y="7"/>
                    </a:cubicBezTo>
                    <a:moveTo>
                      <a:pt x="82" y="4"/>
                    </a:moveTo>
                    <a:cubicBezTo>
                      <a:pt x="82" y="5"/>
                      <a:pt x="81" y="5"/>
                      <a:pt x="81" y="6"/>
                    </a:cubicBezTo>
                    <a:cubicBezTo>
                      <a:pt x="83" y="8"/>
                      <a:pt x="83" y="8"/>
                      <a:pt x="83" y="8"/>
                    </a:cubicBezTo>
                    <a:cubicBezTo>
                      <a:pt x="84" y="7"/>
                      <a:pt x="84" y="6"/>
                      <a:pt x="85" y="6"/>
                    </a:cubicBezTo>
                    <a:cubicBezTo>
                      <a:pt x="84" y="5"/>
                      <a:pt x="84" y="5"/>
                      <a:pt x="84" y="5"/>
                    </a:cubicBezTo>
                    <a:cubicBezTo>
                      <a:pt x="83" y="5"/>
                      <a:pt x="83" y="4"/>
                      <a:pt x="82" y="4"/>
                    </a:cubicBezTo>
                    <a:moveTo>
                      <a:pt x="89" y="3"/>
                    </a:moveTo>
                    <a:cubicBezTo>
                      <a:pt x="88" y="5"/>
                      <a:pt x="88" y="5"/>
                      <a:pt x="88" y="5"/>
                    </a:cubicBezTo>
                    <a:cubicBezTo>
                      <a:pt x="89" y="5"/>
                      <a:pt x="90" y="6"/>
                      <a:pt x="91" y="6"/>
                    </a:cubicBezTo>
                    <a:cubicBezTo>
                      <a:pt x="91" y="6"/>
                      <a:pt x="91" y="5"/>
                      <a:pt x="92" y="5"/>
                    </a:cubicBezTo>
                    <a:cubicBezTo>
                      <a:pt x="89" y="3"/>
                      <a:pt x="89" y="3"/>
                      <a:pt x="89" y="3"/>
                    </a:cubicBezTo>
                    <a:moveTo>
                      <a:pt x="84" y="0"/>
                    </a:moveTo>
                    <a:cubicBezTo>
                      <a:pt x="84" y="1"/>
                      <a:pt x="84" y="1"/>
                      <a:pt x="83" y="2"/>
                    </a:cubicBezTo>
                    <a:cubicBezTo>
                      <a:pt x="84" y="2"/>
                      <a:pt x="85" y="3"/>
                      <a:pt x="86" y="3"/>
                    </a:cubicBezTo>
                    <a:cubicBezTo>
                      <a:pt x="86" y="3"/>
                      <a:pt x="87" y="2"/>
                      <a:pt x="87" y="2"/>
                    </a:cubicBezTo>
                    <a:cubicBezTo>
                      <a:pt x="84" y="0"/>
                      <a:pt x="84" y="0"/>
                      <a:pt x="8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10186"/>
              <p:cNvSpPr>
                <a:spLocks noEditPoints="1"/>
              </p:cNvSpPr>
              <p:nvPr/>
            </p:nvSpPr>
            <p:spPr bwMode="auto">
              <a:xfrm>
                <a:off x="29" y="3486"/>
                <a:ext cx="40" cy="21"/>
              </a:xfrm>
              <a:custGeom>
                <a:avLst/>
                <a:gdLst>
                  <a:gd name="T0" fmla="*/ 1 w 17"/>
                  <a:gd name="T1" fmla="*/ 5 h 9"/>
                  <a:gd name="T2" fmla="*/ 0 w 17"/>
                  <a:gd name="T3" fmla="*/ 6 h 9"/>
                  <a:gd name="T4" fmla="*/ 3 w 17"/>
                  <a:gd name="T5" fmla="*/ 7 h 9"/>
                  <a:gd name="T6" fmla="*/ 3 w 17"/>
                  <a:gd name="T7" fmla="*/ 7 h 9"/>
                  <a:gd name="T8" fmla="*/ 1 w 17"/>
                  <a:gd name="T9" fmla="*/ 5 h 9"/>
                  <a:gd name="T10" fmla="*/ 2 w 17"/>
                  <a:gd name="T11" fmla="*/ 2 h 9"/>
                  <a:gd name="T12" fmla="*/ 2 w 17"/>
                  <a:gd name="T13" fmla="*/ 3 h 9"/>
                  <a:gd name="T14" fmla="*/ 4 w 17"/>
                  <a:gd name="T15" fmla="*/ 5 h 9"/>
                  <a:gd name="T16" fmla="*/ 5 w 17"/>
                  <a:gd name="T17" fmla="*/ 4 h 9"/>
                  <a:gd name="T18" fmla="*/ 2 w 17"/>
                  <a:gd name="T19" fmla="*/ 2 h 9"/>
                  <a:gd name="T20" fmla="*/ 14 w 17"/>
                  <a:gd name="T21" fmla="*/ 2 h 9"/>
                  <a:gd name="T22" fmla="*/ 11 w 17"/>
                  <a:gd name="T23" fmla="*/ 7 h 9"/>
                  <a:gd name="T24" fmla="*/ 14 w 17"/>
                  <a:gd name="T25" fmla="*/ 9 h 9"/>
                  <a:gd name="T26" fmla="*/ 15 w 17"/>
                  <a:gd name="T27" fmla="*/ 7 h 9"/>
                  <a:gd name="T28" fmla="*/ 17 w 17"/>
                  <a:gd name="T29" fmla="*/ 3 h 9"/>
                  <a:gd name="T30" fmla="*/ 17 w 17"/>
                  <a:gd name="T31" fmla="*/ 3 h 9"/>
                  <a:gd name="T32" fmla="*/ 17 w 17"/>
                  <a:gd name="T33" fmla="*/ 3 h 9"/>
                  <a:gd name="T34" fmla="*/ 15 w 17"/>
                  <a:gd name="T35" fmla="*/ 2 h 9"/>
                  <a:gd name="T36" fmla="*/ 14 w 17"/>
                  <a:gd name="T37" fmla="*/ 4 h 9"/>
                  <a:gd name="T38" fmla="*/ 13 w 17"/>
                  <a:gd name="T39" fmla="*/ 7 h 9"/>
                  <a:gd name="T40" fmla="*/ 14 w 17"/>
                  <a:gd name="T41" fmla="*/ 5 h 9"/>
                  <a:gd name="T42" fmla="*/ 15 w 17"/>
                  <a:gd name="T43" fmla="*/ 2 h 9"/>
                  <a:gd name="T44" fmla="*/ 14 w 17"/>
                  <a:gd name="T45" fmla="*/ 2 h 9"/>
                  <a:gd name="T46" fmla="*/ 13 w 17"/>
                  <a:gd name="T47" fmla="*/ 1 h 9"/>
                  <a:gd name="T48" fmla="*/ 12 w 17"/>
                  <a:gd name="T49" fmla="*/ 3 h 9"/>
                  <a:gd name="T50" fmla="*/ 12 w 17"/>
                  <a:gd name="T51" fmla="*/ 3 h 9"/>
                  <a:gd name="T52" fmla="*/ 10 w 17"/>
                  <a:gd name="T53" fmla="*/ 7 h 9"/>
                  <a:gd name="T54" fmla="*/ 11 w 17"/>
                  <a:gd name="T55" fmla="*/ 7 h 9"/>
                  <a:gd name="T56" fmla="*/ 14 w 17"/>
                  <a:gd name="T57" fmla="*/ 2 h 9"/>
                  <a:gd name="T58" fmla="*/ 13 w 17"/>
                  <a:gd name="T59" fmla="*/ 1 h 9"/>
                  <a:gd name="T60" fmla="*/ 11 w 17"/>
                  <a:gd name="T61" fmla="*/ 0 h 9"/>
                  <a:gd name="T62" fmla="*/ 8 w 17"/>
                  <a:gd name="T63" fmla="*/ 6 h 9"/>
                  <a:gd name="T64" fmla="*/ 10 w 17"/>
                  <a:gd name="T65" fmla="*/ 7 h 9"/>
                  <a:gd name="T66" fmla="*/ 13 w 17"/>
                  <a:gd name="T67" fmla="*/ 1 h 9"/>
                  <a:gd name="T68" fmla="*/ 11 w 17"/>
                  <a:gd name="T6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" h="9"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6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6"/>
                      <a:pt x="1" y="6"/>
                      <a:pt x="1" y="5"/>
                    </a:cubicBezTo>
                    <a:moveTo>
                      <a:pt x="2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14" y="2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3"/>
                      <a:pt x="16" y="3"/>
                      <a:pt x="15" y="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4" y="2"/>
                    </a:cubicBezTo>
                    <a:moveTo>
                      <a:pt x="13" y="1"/>
                    </a:moveTo>
                    <a:cubicBezTo>
                      <a:pt x="13" y="2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4"/>
                      <a:pt x="10" y="5"/>
                      <a:pt x="10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5"/>
                      <a:pt x="13" y="3"/>
                      <a:pt x="14" y="2"/>
                    </a:cubicBezTo>
                    <a:cubicBezTo>
                      <a:pt x="14" y="2"/>
                      <a:pt x="13" y="1"/>
                      <a:pt x="13" y="1"/>
                    </a:cubicBezTo>
                    <a:moveTo>
                      <a:pt x="11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2" y="3"/>
                      <a:pt x="13" y="1"/>
                    </a:cubicBezTo>
                    <a:cubicBezTo>
                      <a:pt x="12" y="1"/>
                      <a:pt x="12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10187"/>
              <p:cNvSpPr>
                <a:spLocks noEditPoints="1"/>
              </p:cNvSpPr>
              <p:nvPr/>
            </p:nvSpPr>
            <p:spPr bwMode="auto">
              <a:xfrm>
                <a:off x="31" y="3493"/>
                <a:ext cx="7" cy="9"/>
              </a:xfrm>
              <a:custGeom>
                <a:avLst/>
                <a:gdLst>
                  <a:gd name="T0" fmla="*/ 0 w 3"/>
                  <a:gd name="T1" fmla="*/ 1 h 4"/>
                  <a:gd name="T2" fmla="*/ 0 w 3"/>
                  <a:gd name="T3" fmla="*/ 2 h 4"/>
                  <a:gd name="T4" fmla="*/ 2 w 3"/>
                  <a:gd name="T5" fmla="*/ 4 h 4"/>
                  <a:gd name="T6" fmla="*/ 3 w 3"/>
                  <a:gd name="T7" fmla="*/ 3 h 4"/>
                  <a:gd name="T8" fmla="*/ 0 w 3"/>
                  <a:gd name="T9" fmla="*/ 1 h 4"/>
                  <a:gd name="T10" fmla="*/ 1 w 3"/>
                  <a:gd name="T11" fmla="*/ 0 h 4"/>
                  <a:gd name="T12" fmla="*/ 0 w 3"/>
                  <a:gd name="T13" fmla="*/ 1 h 4"/>
                  <a:gd name="T14" fmla="*/ 3 w 3"/>
                  <a:gd name="T15" fmla="*/ 2 h 4"/>
                  <a:gd name="T16" fmla="*/ 3 w 3"/>
                  <a:gd name="T17" fmla="*/ 2 h 4"/>
                  <a:gd name="T18" fmla="*/ 1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10188"/>
              <p:cNvSpPr>
                <a:spLocks/>
              </p:cNvSpPr>
              <p:nvPr/>
            </p:nvSpPr>
            <p:spPr bwMode="auto">
              <a:xfrm>
                <a:off x="31" y="349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1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10189"/>
              <p:cNvSpPr>
                <a:spLocks noEditPoints="1"/>
              </p:cNvSpPr>
              <p:nvPr/>
            </p:nvSpPr>
            <p:spPr bwMode="auto">
              <a:xfrm>
                <a:off x="43" y="3500"/>
                <a:ext cx="7" cy="9"/>
              </a:xfrm>
              <a:custGeom>
                <a:avLst/>
                <a:gdLst>
                  <a:gd name="T0" fmla="*/ 0 w 3"/>
                  <a:gd name="T1" fmla="*/ 2 h 4"/>
                  <a:gd name="T2" fmla="*/ 0 w 3"/>
                  <a:gd name="T3" fmla="*/ 3 h 4"/>
                  <a:gd name="T4" fmla="*/ 0 w 3"/>
                  <a:gd name="T5" fmla="*/ 3 h 4"/>
                  <a:gd name="T6" fmla="*/ 2 w 3"/>
                  <a:gd name="T7" fmla="*/ 4 h 4"/>
                  <a:gd name="T8" fmla="*/ 2 w 3"/>
                  <a:gd name="T9" fmla="*/ 3 h 4"/>
                  <a:gd name="T10" fmla="*/ 0 w 3"/>
                  <a:gd name="T11" fmla="*/ 2 h 4"/>
                  <a:gd name="T12" fmla="*/ 2 w 3"/>
                  <a:gd name="T13" fmla="*/ 0 h 4"/>
                  <a:gd name="T14" fmla="*/ 2 w 3"/>
                  <a:gd name="T15" fmla="*/ 1 h 4"/>
                  <a:gd name="T16" fmla="*/ 3 w 3"/>
                  <a:gd name="T17" fmla="*/ 2 h 4"/>
                  <a:gd name="T18" fmla="*/ 3 w 3"/>
                  <a:gd name="T19" fmla="*/ 1 h 4"/>
                  <a:gd name="T20" fmla="*/ 2 w 3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1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10190"/>
              <p:cNvSpPr>
                <a:spLocks noEditPoints="1"/>
              </p:cNvSpPr>
              <p:nvPr/>
            </p:nvSpPr>
            <p:spPr bwMode="auto">
              <a:xfrm>
                <a:off x="43" y="3502"/>
                <a:ext cx="7" cy="5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1 h 2"/>
                  <a:gd name="T4" fmla="*/ 2 w 3"/>
                  <a:gd name="T5" fmla="*/ 2 h 2"/>
                  <a:gd name="T6" fmla="*/ 3 w 3"/>
                  <a:gd name="T7" fmla="*/ 1 h 2"/>
                  <a:gd name="T8" fmla="*/ 1 w 3"/>
                  <a:gd name="T9" fmla="*/ 1 h 2"/>
                  <a:gd name="T10" fmla="*/ 2 w 3"/>
                  <a:gd name="T11" fmla="*/ 0 h 2"/>
                  <a:gd name="T12" fmla="*/ 1 w 3"/>
                  <a:gd name="T13" fmla="*/ 0 h 2"/>
                  <a:gd name="T14" fmla="*/ 3 w 3"/>
                  <a:gd name="T15" fmla="*/ 1 h 2"/>
                  <a:gd name="T16" fmla="*/ 3 w 3"/>
                  <a:gd name="T17" fmla="*/ 1 h 2"/>
                  <a:gd name="T18" fmla="*/ 2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10191"/>
              <p:cNvSpPr>
                <a:spLocks/>
              </p:cNvSpPr>
              <p:nvPr/>
            </p:nvSpPr>
            <p:spPr bwMode="auto">
              <a:xfrm>
                <a:off x="45" y="3502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10192"/>
              <p:cNvSpPr>
                <a:spLocks noEditPoints="1"/>
              </p:cNvSpPr>
              <p:nvPr/>
            </p:nvSpPr>
            <p:spPr bwMode="auto">
              <a:xfrm>
                <a:off x="-203" y="3502"/>
                <a:ext cx="251" cy="411"/>
              </a:xfrm>
              <a:custGeom>
                <a:avLst/>
                <a:gdLst>
                  <a:gd name="T0" fmla="*/ 5 w 106"/>
                  <a:gd name="T1" fmla="*/ 170 h 174"/>
                  <a:gd name="T2" fmla="*/ 5 w 106"/>
                  <a:gd name="T3" fmla="*/ 163 h 174"/>
                  <a:gd name="T4" fmla="*/ 7 w 106"/>
                  <a:gd name="T5" fmla="*/ 159 h 174"/>
                  <a:gd name="T6" fmla="*/ 9 w 106"/>
                  <a:gd name="T7" fmla="*/ 163 h 174"/>
                  <a:gd name="T8" fmla="*/ 10 w 106"/>
                  <a:gd name="T9" fmla="*/ 155 h 174"/>
                  <a:gd name="T10" fmla="*/ 13 w 106"/>
                  <a:gd name="T11" fmla="*/ 156 h 174"/>
                  <a:gd name="T12" fmla="*/ 14 w 106"/>
                  <a:gd name="T13" fmla="*/ 155 h 174"/>
                  <a:gd name="T14" fmla="*/ 13 w 106"/>
                  <a:gd name="T15" fmla="*/ 149 h 174"/>
                  <a:gd name="T16" fmla="*/ 15 w 106"/>
                  <a:gd name="T17" fmla="*/ 146 h 174"/>
                  <a:gd name="T18" fmla="*/ 25 w 106"/>
                  <a:gd name="T19" fmla="*/ 137 h 174"/>
                  <a:gd name="T20" fmla="*/ 32 w 106"/>
                  <a:gd name="T21" fmla="*/ 127 h 174"/>
                  <a:gd name="T22" fmla="*/ 40 w 106"/>
                  <a:gd name="T23" fmla="*/ 102 h 174"/>
                  <a:gd name="T24" fmla="*/ 45 w 106"/>
                  <a:gd name="T25" fmla="*/ 93 h 174"/>
                  <a:gd name="T26" fmla="*/ 56 w 106"/>
                  <a:gd name="T27" fmla="*/ 86 h 174"/>
                  <a:gd name="T28" fmla="*/ 56 w 106"/>
                  <a:gd name="T29" fmla="*/ 85 h 174"/>
                  <a:gd name="T30" fmla="*/ 52 w 106"/>
                  <a:gd name="T31" fmla="*/ 82 h 174"/>
                  <a:gd name="T32" fmla="*/ 58 w 106"/>
                  <a:gd name="T33" fmla="*/ 79 h 174"/>
                  <a:gd name="T34" fmla="*/ 55 w 106"/>
                  <a:gd name="T35" fmla="*/ 77 h 174"/>
                  <a:gd name="T36" fmla="*/ 62 w 106"/>
                  <a:gd name="T37" fmla="*/ 76 h 174"/>
                  <a:gd name="T38" fmla="*/ 60 w 106"/>
                  <a:gd name="T39" fmla="*/ 75 h 174"/>
                  <a:gd name="T40" fmla="*/ 57 w 106"/>
                  <a:gd name="T41" fmla="*/ 73 h 174"/>
                  <a:gd name="T42" fmla="*/ 63 w 106"/>
                  <a:gd name="T43" fmla="*/ 73 h 174"/>
                  <a:gd name="T44" fmla="*/ 61 w 106"/>
                  <a:gd name="T45" fmla="*/ 72 h 174"/>
                  <a:gd name="T46" fmla="*/ 63 w 106"/>
                  <a:gd name="T47" fmla="*/ 71 h 174"/>
                  <a:gd name="T48" fmla="*/ 60 w 106"/>
                  <a:gd name="T49" fmla="*/ 68 h 174"/>
                  <a:gd name="T50" fmla="*/ 62 w 106"/>
                  <a:gd name="T51" fmla="*/ 70 h 174"/>
                  <a:gd name="T52" fmla="*/ 61 w 106"/>
                  <a:gd name="T53" fmla="*/ 65 h 174"/>
                  <a:gd name="T54" fmla="*/ 70 w 106"/>
                  <a:gd name="T55" fmla="*/ 62 h 174"/>
                  <a:gd name="T56" fmla="*/ 70 w 106"/>
                  <a:gd name="T57" fmla="*/ 62 h 174"/>
                  <a:gd name="T58" fmla="*/ 64 w 106"/>
                  <a:gd name="T59" fmla="*/ 65 h 174"/>
                  <a:gd name="T60" fmla="*/ 66 w 106"/>
                  <a:gd name="T61" fmla="*/ 57 h 174"/>
                  <a:gd name="T62" fmla="*/ 73 w 106"/>
                  <a:gd name="T63" fmla="*/ 58 h 174"/>
                  <a:gd name="T64" fmla="*/ 74 w 106"/>
                  <a:gd name="T65" fmla="*/ 56 h 174"/>
                  <a:gd name="T66" fmla="*/ 80 w 106"/>
                  <a:gd name="T67" fmla="*/ 45 h 174"/>
                  <a:gd name="T68" fmla="*/ 79 w 106"/>
                  <a:gd name="T69" fmla="*/ 44 h 174"/>
                  <a:gd name="T70" fmla="*/ 83 w 106"/>
                  <a:gd name="T71" fmla="*/ 43 h 174"/>
                  <a:gd name="T72" fmla="*/ 82 w 106"/>
                  <a:gd name="T73" fmla="*/ 43 h 174"/>
                  <a:gd name="T74" fmla="*/ 84 w 106"/>
                  <a:gd name="T75" fmla="*/ 42 h 174"/>
                  <a:gd name="T76" fmla="*/ 81 w 106"/>
                  <a:gd name="T77" fmla="*/ 40 h 174"/>
                  <a:gd name="T78" fmla="*/ 86 w 106"/>
                  <a:gd name="T79" fmla="*/ 36 h 174"/>
                  <a:gd name="T80" fmla="*/ 86 w 106"/>
                  <a:gd name="T81" fmla="*/ 35 h 174"/>
                  <a:gd name="T82" fmla="*/ 86 w 106"/>
                  <a:gd name="T83" fmla="*/ 36 h 174"/>
                  <a:gd name="T84" fmla="*/ 79 w 106"/>
                  <a:gd name="T85" fmla="*/ 39 h 174"/>
                  <a:gd name="T86" fmla="*/ 79 w 106"/>
                  <a:gd name="T87" fmla="*/ 34 h 174"/>
                  <a:gd name="T88" fmla="*/ 80 w 106"/>
                  <a:gd name="T89" fmla="*/ 31 h 174"/>
                  <a:gd name="T90" fmla="*/ 80 w 106"/>
                  <a:gd name="T91" fmla="*/ 31 h 174"/>
                  <a:gd name="T92" fmla="*/ 92 w 106"/>
                  <a:gd name="T93" fmla="*/ 28 h 174"/>
                  <a:gd name="T94" fmla="*/ 85 w 106"/>
                  <a:gd name="T95" fmla="*/ 34 h 174"/>
                  <a:gd name="T96" fmla="*/ 90 w 106"/>
                  <a:gd name="T97" fmla="*/ 25 h 174"/>
                  <a:gd name="T98" fmla="*/ 91 w 106"/>
                  <a:gd name="T99" fmla="*/ 25 h 174"/>
                  <a:gd name="T100" fmla="*/ 93 w 106"/>
                  <a:gd name="T101" fmla="*/ 23 h 174"/>
                  <a:gd name="T102" fmla="*/ 94 w 106"/>
                  <a:gd name="T103" fmla="*/ 22 h 174"/>
                  <a:gd name="T104" fmla="*/ 85 w 106"/>
                  <a:gd name="T105" fmla="*/ 22 h 174"/>
                  <a:gd name="T106" fmla="*/ 88 w 106"/>
                  <a:gd name="T107" fmla="*/ 23 h 174"/>
                  <a:gd name="T108" fmla="*/ 86 w 106"/>
                  <a:gd name="T109" fmla="*/ 22 h 174"/>
                  <a:gd name="T110" fmla="*/ 87 w 106"/>
                  <a:gd name="T111" fmla="*/ 18 h 174"/>
                  <a:gd name="T112" fmla="*/ 99 w 106"/>
                  <a:gd name="T113" fmla="*/ 15 h 174"/>
                  <a:gd name="T114" fmla="*/ 101 w 106"/>
                  <a:gd name="T115" fmla="*/ 14 h 174"/>
                  <a:gd name="T116" fmla="*/ 90 w 106"/>
                  <a:gd name="T117" fmla="*/ 19 h 174"/>
                  <a:gd name="T118" fmla="*/ 93 w 106"/>
                  <a:gd name="T119" fmla="*/ 9 h 174"/>
                  <a:gd name="T120" fmla="*/ 105 w 106"/>
                  <a:gd name="T121" fmla="*/ 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6" h="174">
                    <a:moveTo>
                      <a:pt x="0" y="174"/>
                    </a:move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moveTo>
                      <a:pt x="3" y="165"/>
                    </a:moveTo>
                    <a:cubicBezTo>
                      <a:pt x="3" y="166"/>
                      <a:pt x="2" y="167"/>
                      <a:pt x="2" y="167"/>
                    </a:cubicBezTo>
                    <a:cubicBezTo>
                      <a:pt x="3" y="168"/>
                      <a:pt x="4" y="169"/>
                      <a:pt x="5" y="170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7" y="167"/>
                      <a:pt x="7" y="167"/>
                      <a:pt x="7" y="167"/>
                    </a:cubicBezTo>
                    <a:cubicBezTo>
                      <a:pt x="4" y="166"/>
                      <a:pt x="4" y="166"/>
                      <a:pt x="4" y="166"/>
                    </a:cubicBezTo>
                    <a:cubicBezTo>
                      <a:pt x="3" y="165"/>
                      <a:pt x="3" y="165"/>
                      <a:pt x="3" y="165"/>
                    </a:cubicBezTo>
                    <a:moveTo>
                      <a:pt x="8" y="162"/>
                    </a:moveTo>
                    <a:cubicBezTo>
                      <a:pt x="8" y="162"/>
                      <a:pt x="9" y="163"/>
                      <a:pt x="9" y="163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9" y="163"/>
                      <a:pt x="8" y="162"/>
                      <a:pt x="8" y="162"/>
                    </a:cubicBezTo>
                    <a:moveTo>
                      <a:pt x="6" y="162"/>
                    </a:moveTo>
                    <a:cubicBezTo>
                      <a:pt x="5" y="162"/>
                      <a:pt x="5" y="163"/>
                      <a:pt x="5" y="163"/>
                    </a:cubicBezTo>
                    <a:cubicBezTo>
                      <a:pt x="6" y="164"/>
                      <a:pt x="7" y="164"/>
                      <a:pt x="8" y="165"/>
                    </a:cubicBezTo>
                    <a:cubicBezTo>
                      <a:pt x="9" y="164"/>
                      <a:pt x="9" y="164"/>
                      <a:pt x="9" y="164"/>
                    </a:cubicBezTo>
                    <a:cubicBezTo>
                      <a:pt x="8" y="163"/>
                      <a:pt x="7" y="162"/>
                      <a:pt x="6" y="162"/>
                    </a:cubicBezTo>
                    <a:moveTo>
                      <a:pt x="6" y="161"/>
                    </a:moveTo>
                    <a:cubicBezTo>
                      <a:pt x="6" y="162"/>
                      <a:pt x="6" y="162"/>
                      <a:pt x="6" y="162"/>
                    </a:cubicBezTo>
                    <a:cubicBezTo>
                      <a:pt x="7" y="162"/>
                      <a:pt x="8" y="163"/>
                      <a:pt x="9" y="164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8" y="163"/>
                      <a:pt x="7" y="162"/>
                      <a:pt x="6" y="161"/>
                    </a:cubicBezTo>
                    <a:moveTo>
                      <a:pt x="7" y="159"/>
                    </a:moveTo>
                    <a:cubicBezTo>
                      <a:pt x="7" y="160"/>
                      <a:pt x="6" y="161"/>
                      <a:pt x="6" y="161"/>
                    </a:cubicBezTo>
                    <a:cubicBezTo>
                      <a:pt x="7" y="162"/>
                      <a:pt x="8" y="163"/>
                      <a:pt x="9" y="163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9" y="163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9" y="163"/>
                      <a:pt x="9" y="163"/>
                    </a:cubicBezTo>
                    <a:cubicBezTo>
                      <a:pt x="10" y="161"/>
                      <a:pt x="10" y="161"/>
                      <a:pt x="10" y="161"/>
                    </a:cubicBezTo>
                    <a:cubicBezTo>
                      <a:pt x="9" y="161"/>
                      <a:pt x="8" y="160"/>
                      <a:pt x="7" y="159"/>
                    </a:cubicBezTo>
                    <a:moveTo>
                      <a:pt x="9" y="157"/>
                    </a:moveTo>
                    <a:cubicBezTo>
                      <a:pt x="9" y="157"/>
                      <a:pt x="9" y="157"/>
                      <a:pt x="9" y="158"/>
                    </a:cubicBezTo>
                    <a:cubicBezTo>
                      <a:pt x="9" y="158"/>
                      <a:pt x="10" y="159"/>
                      <a:pt x="11" y="159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1" y="158"/>
                      <a:pt x="10" y="157"/>
                      <a:pt x="9" y="157"/>
                    </a:cubicBezTo>
                    <a:moveTo>
                      <a:pt x="10" y="155"/>
                    </a:moveTo>
                    <a:cubicBezTo>
                      <a:pt x="10" y="155"/>
                      <a:pt x="10" y="156"/>
                      <a:pt x="10" y="156"/>
                    </a:cubicBezTo>
                    <a:cubicBezTo>
                      <a:pt x="10" y="156"/>
                      <a:pt x="9" y="156"/>
                      <a:pt x="9" y="157"/>
                    </a:cubicBezTo>
                    <a:cubicBezTo>
                      <a:pt x="10" y="157"/>
                      <a:pt x="11" y="158"/>
                      <a:pt x="12" y="158"/>
                    </a:cubicBezTo>
                    <a:cubicBezTo>
                      <a:pt x="13" y="157"/>
                      <a:pt x="13" y="157"/>
                      <a:pt x="13" y="157"/>
                    </a:cubicBezTo>
                    <a:cubicBezTo>
                      <a:pt x="12" y="156"/>
                      <a:pt x="11" y="156"/>
                      <a:pt x="10" y="155"/>
                    </a:cubicBezTo>
                    <a:moveTo>
                      <a:pt x="11" y="154"/>
                    </a:moveTo>
                    <a:cubicBezTo>
                      <a:pt x="11" y="154"/>
                      <a:pt x="11" y="154"/>
                      <a:pt x="11" y="154"/>
                    </a:cubicBezTo>
                    <a:cubicBezTo>
                      <a:pt x="11" y="155"/>
                      <a:pt x="12" y="155"/>
                      <a:pt x="13" y="156"/>
                    </a:cubicBezTo>
                    <a:cubicBezTo>
                      <a:pt x="13" y="156"/>
                      <a:pt x="13" y="156"/>
                      <a:pt x="13" y="156"/>
                    </a:cubicBezTo>
                    <a:cubicBezTo>
                      <a:pt x="11" y="154"/>
                      <a:pt x="11" y="154"/>
                      <a:pt x="11" y="154"/>
                    </a:cubicBezTo>
                    <a:moveTo>
                      <a:pt x="11" y="153"/>
                    </a:moveTo>
                    <a:cubicBezTo>
                      <a:pt x="11" y="153"/>
                      <a:pt x="11" y="153"/>
                      <a:pt x="11" y="154"/>
                    </a:cubicBezTo>
                    <a:cubicBezTo>
                      <a:pt x="12" y="154"/>
                      <a:pt x="13" y="155"/>
                      <a:pt x="14" y="155"/>
                    </a:cubicBezTo>
                    <a:cubicBezTo>
                      <a:pt x="14" y="155"/>
                      <a:pt x="14" y="155"/>
                      <a:pt x="14" y="155"/>
                    </a:cubicBezTo>
                    <a:cubicBezTo>
                      <a:pt x="13" y="154"/>
                      <a:pt x="12" y="154"/>
                      <a:pt x="11" y="153"/>
                    </a:cubicBezTo>
                    <a:moveTo>
                      <a:pt x="12" y="151"/>
                    </a:moveTo>
                    <a:cubicBezTo>
                      <a:pt x="12" y="152"/>
                      <a:pt x="12" y="152"/>
                      <a:pt x="11" y="153"/>
                    </a:cubicBezTo>
                    <a:cubicBezTo>
                      <a:pt x="12" y="154"/>
                      <a:pt x="13" y="154"/>
                      <a:pt x="14" y="155"/>
                    </a:cubicBezTo>
                    <a:cubicBezTo>
                      <a:pt x="15" y="154"/>
                      <a:pt x="15" y="154"/>
                      <a:pt x="15" y="153"/>
                    </a:cubicBezTo>
                    <a:cubicBezTo>
                      <a:pt x="14" y="153"/>
                      <a:pt x="13" y="152"/>
                      <a:pt x="12" y="151"/>
                    </a:cubicBezTo>
                    <a:moveTo>
                      <a:pt x="13" y="150"/>
                    </a:moveTo>
                    <a:cubicBezTo>
                      <a:pt x="13" y="150"/>
                      <a:pt x="13" y="150"/>
                      <a:pt x="13" y="151"/>
                    </a:cubicBezTo>
                    <a:cubicBezTo>
                      <a:pt x="14" y="151"/>
                      <a:pt x="15" y="152"/>
                      <a:pt x="16" y="152"/>
                    </a:cubicBezTo>
                    <a:cubicBezTo>
                      <a:pt x="16" y="152"/>
                      <a:pt x="16" y="152"/>
                      <a:pt x="16" y="151"/>
                    </a:cubicBezTo>
                    <a:cubicBezTo>
                      <a:pt x="15" y="151"/>
                      <a:pt x="14" y="150"/>
                      <a:pt x="13" y="150"/>
                    </a:cubicBezTo>
                    <a:moveTo>
                      <a:pt x="13" y="149"/>
                    </a:moveTo>
                    <a:cubicBezTo>
                      <a:pt x="13" y="149"/>
                      <a:pt x="13" y="149"/>
                      <a:pt x="13" y="149"/>
                    </a:cubicBezTo>
                    <a:cubicBezTo>
                      <a:pt x="14" y="150"/>
                      <a:pt x="15" y="151"/>
                      <a:pt x="16" y="151"/>
                    </a:cubicBezTo>
                    <a:cubicBezTo>
                      <a:pt x="16" y="151"/>
                      <a:pt x="17" y="151"/>
                      <a:pt x="17" y="151"/>
                    </a:cubicBezTo>
                    <a:cubicBezTo>
                      <a:pt x="15" y="150"/>
                      <a:pt x="14" y="150"/>
                      <a:pt x="13" y="149"/>
                    </a:cubicBezTo>
                    <a:moveTo>
                      <a:pt x="15" y="146"/>
                    </a:moveTo>
                    <a:cubicBezTo>
                      <a:pt x="15" y="147"/>
                      <a:pt x="14" y="148"/>
                      <a:pt x="14" y="149"/>
                    </a:cubicBezTo>
                    <a:cubicBezTo>
                      <a:pt x="14" y="149"/>
                      <a:pt x="14" y="150"/>
                      <a:pt x="14" y="150"/>
                    </a:cubicBezTo>
                    <a:cubicBezTo>
                      <a:pt x="15" y="150"/>
                      <a:pt x="16" y="150"/>
                      <a:pt x="17" y="151"/>
                    </a:cubicBezTo>
                    <a:cubicBezTo>
                      <a:pt x="17" y="150"/>
                      <a:pt x="18" y="149"/>
                      <a:pt x="19" y="148"/>
                    </a:cubicBezTo>
                    <a:cubicBezTo>
                      <a:pt x="18" y="147"/>
                      <a:pt x="17" y="146"/>
                      <a:pt x="15" y="146"/>
                    </a:cubicBezTo>
                    <a:moveTo>
                      <a:pt x="19" y="140"/>
                    </a:moveTo>
                    <a:cubicBezTo>
                      <a:pt x="19" y="140"/>
                      <a:pt x="18" y="141"/>
                      <a:pt x="18" y="141"/>
                    </a:cubicBezTo>
                    <a:cubicBezTo>
                      <a:pt x="19" y="142"/>
                      <a:pt x="21" y="142"/>
                      <a:pt x="22" y="143"/>
                    </a:cubicBezTo>
                    <a:cubicBezTo>
                      <a:pt x="22" y="143"/>
                      <a:pt x="22" y="142"/>
                      <a:pt x="22" y="142"/>
                    </a:cubicBezTo>
                    <a:cubicBezTo>
                      <a:pt x="21" y="141"/>
                      <a:pt x="20" y="141"/>
                      <a:pt x="19" y="140"/>
                    </a:cubicBezTo>
                    <a:moveTo>
                      <a:pt x="22" y="135"/>
                    </a:moveTo>
                    <a:cubicBezTo>
                      <a:pt x="22" y="135"/>
                      <a:pt x="22" y="135"/>
                      <a:pt x="21" y="135"/>
                    </a:cubicBezTo>
                    <a:cubicBezTo>
                      <a:pt x="23" y="136"/>
                      <a:pt x="24" y="137"/>
                      <a:pt x="25" y="138"/>
                    </a:cubicBezTo>
                    <a:cubicBezTo>
                      <a:pt x="25" y="137"/>
                      <a:pt x="25" y="137"/>
                      <a:pt x="25" y="137"/>
                    </a:cubicBezTo>
                    <a:cubicBezTo>
                      <a:pt x="24" y="136"/>
                      <a:pt x="23" y="136"/>
                      <a:pt x="22" y="135"/>
                    </a:cubicBezTo>
                    <a:moveTo>
                      <a:pt x="27" y="126"/>
                    </a:moveTo>
                    <a:cubicBezTo>
                      <a:pt x="26" y="127"/>
                      <a:pt x="26" y="127"/>
                      <a:pt x="25" y="128"/>
                    </a:cubicBezTo>
                    <a:cubicBezTo>
                      <a:pt x="27" y="129"/>
                      <a:pt x="28" y="130"/>
                      <a:pt x="30" y="131"/>
                    </a:cubicBezTo>
                    <a:cubicBezTo>
                      <a:pt x="30" y="130"/>
                      <a:pt x="30" y="129"/>
                      <a:pt x="31" y="128"/>
                    </a:cubicBezTo>
                    <a:cubicBezTo>
                      <a:pt x="29" y="128"/>
                      <a:pt x="28" y="127"/>
                      <a:pt x="27" y="126"/>
                    </a:cubicBezTo>
                    <a:moveTo>
                      <a:pt x="27" y="125"/>
                    </a:moveTo>
                    <a:cubicBezTo>
                      <a:pt x="27" y="125"/>
                      <a:pt x="27" y="125"/>
                      <a:pt x="27" y="125"/>
                    </a:cubicBezTo>
                    <a:cubicBezTo>
                      <a:pt x="29" y="126"/>
                      <a:pt x="30" y="127"/>
                      <a:pt x="32" y="127"/>
                    </a:cubicBezTo>
                    <a:cubicBezTo>
                      <a:pt x="32" y="127"/>
                      <a:pt x="32" y="127"/>
                      <a:pt x="32" y="127"/>
                    </a:cubicBezTo>
                    <a:cubicBezTo>
                      <a:pt x="30" y="126"/>
                      <a:pt x="29" y="125"/>
                      <a:pt x="27" y="125"/>
                    </a:cubicBezTo>
                    <a:moveTo>
                      <a:pt x="35" y="111"/>
                    </a:moveTo>
                    <a:cubicBezTo>
                      <a:pt x="34" y="113"/>
                      <a:pt x="33" y="115"/>
                      <a:pt x="32" y="117"/>
                    </a:cubicBezTo>
                    <a:cubicBezTo>
                      <a:pt x="34" y="118"/>
                      <a:pt x="35" y="118"/>
                      <a:pt x="37" y="119"/>
                    </a:cubicBezTo>
                    <a:cubicBezTo>
                      <a:pt x="38" y="118"/>
                      <a:pt x="39" y="116"/>
                      <a:pt x="40" y="114"/>
                    </a:cubicBezTo>
                    <a:cubicBezTo>
                      <a:pt x="35" y="111"/>
                      <a:pt x="35" y="111"/>
                      <a:pt x="35" y="111"/>
                    </a:cubicBezTo>
                    <a:moveTo>
                      <a:pt x="45" y="93"/>
                    </a:moveTo>
                    <a:cubicBezTo>
                      <a:pt x="44" y="96"/>
                      <a:pt x="42" y="99"/>
                      <a:pt x="40" y="102"/>
                    </a:cubicBezTo>
                    <a:cubicBezTo>
                      <a:pt x="45" y="105"/>
                      <a:pt x="45" y="105"/>
                      <a:pt x="45" y="105"/>
                    </a:cubicBezTo>
                    <a:cubicBezTo>
                      <a:pt x="47" y="102"/>
                      <a:pt x="49" y="99"/>
                      <a:pt x="51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50" y="96"/>
                      <a:pt x="50" y="96"/>
                      <a:pt x="49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49" y="96"/>
                      <a:pt x="49" y="95"/>
                      <a:pt x="48" y="95"/>
                    </a:cubicBezTo>
                    <a:cubicBezTo>
                      <a:pt x="47" y="97"/>
                      <a:pt x="45" y="100"/>
                      <a:pt x="43" y="103"/>
                    </a:cubicBezTo>
                    <a:cubicBezTo>
                      <a:pt x="48" y="95"/>
                      <a:pt x="48" y="95"/>
                      <a:pt x="48" y="95"/>
                    </a:cubicBezTo>
                    <a:cubicBezTo>
                      <a:pt x="47" y="94"/>
                      <a:pt x="46" y="94"/>
                      <a:pt x="45" y="93"/>
                    </a:cubicBezTo>
                    <a:moveTo>
                      <a:pt x="56" y="86"/>
                    </a:moveTo>
                    <a:cubicBezTo>
                      <a:pt x="55" y="87"/>
                      <a:pt x="55" y="88"/>
                      <a:pt x="54" y="89"/>
                    </a:cubicBezTo>
                    <a:cubicBezTo>
                      <a:pt x="54" y="89"/>
                      <a:pt x="55" y="89"/>
                      <a:pt x="55" y="90"/>
                    </a:cubicBezTo>
                    <a:cubicBezTo>
                      <a:pt x="55" y="89"/>
                      <a:pt x="56" y="88"/>
                      <a:pt x="57" y="87"/>
                    </a:cubicBezTo>
                    <a:cubicBezTo>
                      <a:pt x="56" y="87"/>
                      <a:pt x="56" y="86"/>
                      <a:pt x="56" y="86"/>
                    </a:cubicBezTo>
                    <a:moveTo>
                      <a:pt x="54" y="85"/>
                    </a:moveTo>
                    <a:cubicBezTo>
                      <a:pt x="53" y="86"/>
                      <a:pt x="53" y="87"/>
                      <a:pt x="52" y="88"/>
                    </a:cubicBezTo>
                    <a:cubicBezTo>
                      <a:pt x="53" y="88"/>
                      <a:pt x="53" y="89"/>
                      <a:pt x="54" y="89"/>
                    </a:cubicBezTo>
                    <a:cubicBezTo>
                      <a:pt x="55" y="88"/>
                      <a:pt x="55" y="87"/>
                      <a:pt x="56" y="86"/>
                    </a:cubicBezTo>
                    <a:cubicBezTo>
                      <a:pt x="55" y="86"/>
                      <a:pt x="54" y="86"/>
                      <a:pt x="54" y="85"/>
                    </a:cubicBezTo>
                    <a:moveTo>
                      <a:pt x="56" y="85"/>
                    </a:moveTo>
                    <a:cubicBezTo>
                      <a:pt x="56" y="85"/>
                      <a:pt x="56" y="85"/>
                      <a:pt x="56" y="85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5"/>
                      <a:pt x="57" y="85"/>
                      <a:pt x="57" y="85"/>
                    </a:cubicBezTo>
                    <a:cubicBezTo>
                      <a:pt x="57" y="85"/>
                      <a:pt x="57" y="85"/>
                      <a:pt x="56" y="85"/>
                    </a:cubicBezTo>
                    <a:moveTo>
                      <a:pt x="55" y="84"/>
                    </a:move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6" y="85"/>
                      <a:pt x="55" y="84"/>
                      <a:pt x="55" y="84"/>
                    </a:cubicBezTo>
                    <a:moveTo>
                      <a:pt x="51" y="84"/>
                    </a:moveTo>
                    <a:cubicBezTo>
                      <a:pt x="50" y="84"/>
                      <a:pt x="50" y="85"/>
                      <a:pt x="49" y="86"/>
                    </a:cubicBezTo>
                    <a:cubicBezTo>
                      <a:pt x="50" y="87"/>
                      <a:pt x="51" y="87"/>
                      <a:pt x="52" y="88"/>
                    </a:cubicBezTo>
                    <a:cubicBezTo>
                      <a:pt x="53" y="85"/>
                      <a:pt x="53" y="85"/>
                      <a:pt x="53" y="85"/>
                    </a:cubicBezTo>
                    <a:cubicBezTo>
                      <a:pt x="53" y="85"/>
                      <a:pt x="52" y="84"/>
                      <a:pt x="51" y="84"/>
                    </a:cubicBezTo>
                    <a:moveTo>
                      <a:pt x="52" y="82"/>
                    </a:moveTo>
                    <a:cubicBezTo>
                      <a:pt x="52" y="82"/>
                      <a:pt x="52" y="82"/>
                      <a:pt x="52" y="82"/>
                    </a:cubicBezTo>
                    <a:cubicBezTo>
                      <a:pt x="54" y="84"/>
                      <a:pt x="54" y="84"/>
                      <a:pt x="54" y="84"/>
                    </a:cubicBezTo>
                    <a:cubicBezTo>
                      <a:pt x="54" y="84"/>
                      <a:pt x="54" y="84"/>
                      <a:pt x="54" y="84"/>
                    </a:cubicBezTo>
                    <a:cubicBezTo>
                      <a:pt x="53" y="83"/>
                      <a:pt x="53" y="82"/>
                      <a:pt x="52" y="82"/>
                    </a:cubicBezTo>
                    <a:moveTo>
                      <a:pt x="60" y="80"/>
                    </a:moveTo>
                    <a:cubicBezTo>
                      <a:pt x="60" y="80"/>
                      <a:pt x="59" y="80"/>
                      <a:pt x="59" y="80"/>
                    </a:cubicBez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0"/>
                      <a:pt x="60" y="80"/>
                    </a:cubicBezTo>
                    <a:cubicBezTo>
                      <a:pt x="60" y="80"/>
                      <a:pt x="60" y="80"/>
                      <a:pt x="60" y="80"/>
                    </a:cubicBezTo>
                    <a:moveTo>
                      <a:pt x="58" y="79"/>
                    </a:moveTo>
                    <a:cubicBezTo>
                      <a:pt x="58" y="79"/>
                      <a:pt x="58" y="79"/>
                      <a:pt x="58" y="79"/>
                    </a:cubicBezTo>
                    <a:cubicBezTo>
                      <a:pt x="58" y="79"/>
                      <a:pt x="59" y="80"/>
                      <a:pt x="59" y="80"/>
                    </a:cubicBezTo>
                    <a:cubicBezTo>
                      <a:pt x="59" y="80"/>
                      <a:pt x="59" y="80"/>
                      <a:pt x="60" y="80"/>
                    </a:cubicBezTo>
                    <a:cubicBezTo>
                      <a:pt x="59" y="79"/>
                      <a:pt x="58" y="79"/>
                      <a:pt x="58" y="79"/>
                    </a:cubicBezTo>
                    <a:moveTo>
                      <a:pt x="55" y="77"/>
                    </a:moveTo>
                    <a:cubicBezTo>
                      <a:pt x="55" y="77"/>
                      <a:pt x="54" y="77"/>
                      <a:pt x="54" y="77"/>
                    </a:cubicBezTo>
                    <a:cubicBezTo>
                      <a:pt x="55" y="78"/>
                      <a:pt x="56" y="78"/>
                      <a:pt x="57" y="79"/>
                    </a:cubicBezTo>
                    <a:cubicBezTo>
                      <a:pt x="57" y="79"/>
                      <a:pt x="57" y="78"/>
                      <a:pt x="57" y="78"/>
                    </a:cubicBezTo>
                    <a:cubicBezTo>
                      <a:pt x="56" y="78"/>
                      <a:pt x="55" y="77"/>
                      <a:pt x="55" y="77"/>
                    </a:cubicBezTo>
                    <a:moveTo>
                      <a:pt x="62" y="76"/>
                    </a:moveTo>
                    <a:cubicBezTo>
                      <a:pt x="61" y="77"/>
                      <a:pt x="61" y="78"/>
                      <a:pt x="60" y="78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62" y="78"/>
                      <a:pt x="62" y="77"/>
                      <a:pt x="63" y="77"/>
                    </a:cubicBezTo>
                    <a:cubicBezTo>
                      <a:pt x="62" y="76"/>
                      <a:pt x="62" y="76"/>
                      <a:pt x="62" y="76"/>
                    </a:cubicBezTo>
                    <a:moveTo>
                      <a:pt x="60" y="75"/>
                    </a:moveTo>
                    <a:cubicBezTo>
                      <a:pt x="60" y="76"/>
                      <a:pt x="59" y="77"/>
                      <a:pt x="59" y="77"/>
                    </a:cubicBezTo>
                    <a:cubicBezTo>
                      <a:pt x="59" y="78"/>
                      <a:pt x="60" y="78"/>
                      <a:pt x="60" y="78"/>
                    </a:cubicBezTo>
                    <a:cubicBezTo>
                      <a:pt x="61" y="78"/>
                      <a:pt x="61" y="77"/>
                      <a:pt x="62" y="76"/>
                    </a:cubicBezTo>
                    <a:cubicBezTo>
                      <a:pt x="60" y="75"/>
                      <a:pt x="60" y="75"/>
                      <a:pt x="60" y="75"/>
                    </a:cubicBezTo>
                    <a:moveTo>
                      <a:pt x="63" y="75"/>
                    </a:moveTo>
                    <a:cubicBezTo>
                      <a:pt x="62" y="75"/>
                      <a:pt x="62" y="75"/>
                      <a:pt x="62" y="76"/>
                    </a:cubicBezTo>
                    <a:cubicBezTo>
                      <a:pt x="62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4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1" y="74"/>
                    </a:move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1" y="74"/>
                      <a:pt x="60" y="75"/>
                    </a:cubicBezTo>
                    <a:cubicBezTo>
                      <a:pt x="61" y="75"/>
                      <a:pt x="62" y="75"/>
                      <a:pt x="62" y="76"/>
                    </a:cubicBezTo>
                    <a:cubicBezTo>
                      <a:pt x="62" y="75"/>
                      <a:pt x="62" y="75"/>
                      <a:pt x="63" y="75"/>
                    </a:cubicBezTo>
                    <a:cubicBezTo>
                      <a:pt x="62" y="74"/>
                      <a:pt x="62" y="74"/>
                      <a:pt x="61" y="74"/>
                    </a:cubicBezTo>
                    <a:moveTo>
                      <a:pt x="64" y="73"/>
                    </a:moveTo>
                    <a:cubicBezTo>
                      <a:pt x="63" y="73"/>
                      <a:pt x="63" y="73"/>
                      <a:pt x="63" y="74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4"/>
                      <a:pt x="64" y="73"/>
                      <a:pt x="64" y="73"/>
                    </a:cubicBezTo>
                    <a:moveTo>
                      <a:pt x="57" y="73"/>
                    </a:moveTo>
                    <a:cubicBezTo>
                      <a:pt x="56" y="74"/>
                      <a:pt x="56" y="75"/>
                      <a:pt x="55" y="75"/>
                    </a:cubicBezTo>
                    <a:cubicBezTo>
                      <a:pt x="56" y="76"/>
                      <a:pt x="57" y="76"/>
                      <a:pt x="58" y="77"/>
                    </a:cubicBezTo>
                    <a:cubicBezTo>
                      <a:pt x="58" y="76"/>
                      <a:pt x="59" y="75"/>
                      <a:pt x="59" y="74"/>
                    </a:cubicBezTo>
                    <a:cubicBezTo>
                      <a:pt x="57" y="73"/>
                      <a:pt x="57" y="73"/>
                      <a:pt x="57" y="73"/>
                    </a:cubicBezTo>
                    <a:cubicBezTo>
                      <a:pt x="57" y="73"/>
                      <a:pt x="57" y="73"/>
                      <a:pt x="57" y="73"/>
                    </a:cubicBezTo>
                    <a:moveTo>
                      <a:pt x="62" y="72"/>
                    </a:moveTo>
                    <a:cubicBezTo>
                      <a:pt x="62" y="73"/>
                      <a:pt x="62" y="73"/>
                      <a:pt x="62" y="73"/>
                    </a:cubicBezTo>
                    <a:cubicBezTo>
                      <a:pt x="62" y="73"/>
                      <a:pt x="63" y="73"/>
                      <a:pt x="63" y="74"/>
                    </a:cubicBezTo>
                    <a:cubicBezTo>
                      <a:pt x="63" y="73"/>
                      <a:pt x="63" y="73"/>
                      <a:pt x="63" y="73"/>
                    </a:cubicBezTo>
                    <a:cubicBezTo>
                      <a:pt x="63" y="73"/>
                      <a:pt x="62" y="73"/>
                      <a:pt x="62" y="72"/>
                    </a:cubicBezTo>
                    <a:moveTo>
                      <a:pt x="58" y="72"/>
                    </a:moveTo>
                    <a:cubicBezTo>
                      <a:pt x="57" y="72"/>
                      <a:pt x="57" y="72"/>
                      <a:pt x="57" y="73"/>
                    </a:cubicBezTo>
                    <a:cubicBezTo>
                      <a:pt x="58" y="73"/>
                      <a:pt x="59" y="73"/>
                      <a:pt x="60" y="74"/>
                    </a:cubicBezTo>
                    <a:cubicBezTo>
                      <a:pt x="60" y="74"/>
                      <a:pt x="60" y="73"/>
                      <a:pt x="60" y="73"/>
                    </a:cubicBezTo>
                    <a:cubicBezTo>
                      <a:pt x="59" y="73"/>
                      <a:pt x="58" y="72"/>
                      <a:pt x="58" y="72"/>
                    </a:cubicBezTo>
                    <a:moveTo>
                      <a:pt x="58" y="70"/>
                    </a:moveTo>
                    <a:cubicBezTo>
                      <a:pt x="58" y="70"/>
                      <a:pt x="58" y="70"/>
                      <a:pt x="58" y="70"/>
                    </a:cubicBezTo>
                    <a:cubicBezTo>
                      <a:pt x="59" y="71"/>
                      <a:pt x="60" y="71"/>
                      <a:pt x="61" y="72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0" y="71"/>
                      <a:pt x="59" y="71"/>
                      <a:pt x="58" y="70"/>
                    </a:cubicBezTo>
                    <a:moveTo>
                      <a:pt x="65" y="70"/>
                    </a:moveTo>
                    <a:cubicBezTo>
                      <a:pt x="65" y="71"/>
                      <a:pt x="65" y="71"/>
                      <a:pt x="64" y="72"/>
                    </a:cubicBezTo>
                    <a:cubicBezTo>
                      <a:pt x="65" y="72"/>
                      <a:pt x="65" y="72"/>
                      <a:pt x="65" y="73"/>
                    </a:cubicBezTo>
                    <a:cubicBezTo>
                      <a:pt x="66" y="72"/>
                      <a:pt x="66" y="71"/>
                      <a:pt x="66" y="71"/>
                    </a:cubicBezTo>
                    <a:cubicBezTo>
                      <a:pt x="66" y="71"/>
                      <a:pt x="66" y="70"/>
                      <a:pt x="65" y="70"/>
                    </a:cubicBezTo>
                    <a:moveTo>
                      <a:pt x="64" y="69"/>
                    </a:moveTo>
                    <a:cubicBezTo>
                      <a:pt x="63" y="71"/>
                      <a:pt x="63" y="71"/>
                      <a:pt x="63" y="71"/>
                    </a:cubicBezTo>
                    <a:cubicBezTo>
                      <a:pt x="63" y="71"/>
                      <a:pt x="64" y="72"/>
                      <a:pt x="64" y="72"/>
                    </a:cubicBezTo>
                    <a:cubicBezTo>
                      <a:pt x="65" y="71"/>
                      <a:pt x="65" y="71"/>
                      <a:pt x="65" y="70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64" y="70"/>
                      <a:pt x="64" y="69"/>
                      <a:pt x="64" y="69"/>
                    </a:cubicBezTo>
                    <a:moveTo>
                      <a:pt x="60" y="68"/>
                    </a:moveTo>
                    <a:cubicBezTo>
                      <a:pt x="59" y="68"/>
                      <a:pt x="59" y="69"/>
                      <a:pt x="59" y="69"/>
                    </a:cubicBezTo>
                    <a:cubicBezTo>
                      <a:pt x="60" y="69"/>
                      <a:pt x="61" y="70"/>
                      <a:pt x="62" y="70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1" y="69"/>
                      <a:pt x="60" y="69"/>
                      <a:pt x="60" y="68"/>
                    </a:cubicBezTo>
                    <a:moveTo>
                      <a:pt x="67" y="68"/>
                    </a:moveTo>
                    <a:cubicBezTo>
                      <a:pt x="67" y="68"/>
                      <a:pt x="67" y="68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8" y="69"/>
                      <a:pt x="68" y="69"/>
                      <a:pt x="68" y="69"/>
                    </a:cubicBezTo>
                    <a:cubicBezTo>
                      <a:pt x="68" y="68"/>
                      <a:pt x="68" y="68"/>
                      <a:pt x="68" y="68"/>
                    </a:cubicBezTo>
                    <a:cubicBezTo>
                      <a:pt x="68" y="68"/>
                      <a:pt x="67" y="68"/>
                      <a:pt x="67" y="68"/>
                    </a:cubicBezTo>
                    <a:moveTo>
                      <a:pt x="60" y="67"/>
                    </a:moveTo>
                    <a:cubicBezTo>
                      <a:pt x="60" y="67"/>
                      <a:pt x="60" y="68"/>
                      <a:pt x="60" y="68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2" y="69"/>
                      <a:pt x="62" y="69"/>
                      <a:pt x="63" y="69"/>
                    </a:cubicBezTo>
                    <a:cubicBezTo>
                      <a:pt x="62" y="68"/>
                      <a:pt x="61" y="68"/>
                      <a:pt x="60" y="67"/>
                    </a:cubicBezTo>
                    <a:moveTo>
                      <a:pt x="65" y="67"/>
                    </a:moveTo>
                    <a:cubicBezTo>
                      <a:pt x="65" y="67"/>
                      <a:pt x="65" y="67"/>
                      <a:pt x="65" y="67"/>
                    </a:cubicBezTo>
                    <a:cubicBezTo>
                      <a:pt x="66" y="67"/>
                      <a:pt x="66" y="68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6" y="67"/>
                      <a:pt x="66" y="67"/>
                      <a:pt x="65" y="67"/>
                    </a:cubicBezTo>
                    <a:moveTo>
                      <a:pt x="62" y="64"/>
                    </a:moveTo>
                    <a:cubicBezTo>
                      <a:pt x="62" y="65"/>
                      <a:pt x="61" y="65"/>
                      <a:pt x="61" y="65"/>
                    </a:cubicBezTo>
                    <a:cubicBezTo>
                      <a:pt x="62" y="65"/>
                      <a:pt x="63" y="66"/>
                      <a:pt x="64" y="66"/>
                    </a:cubicBezTo>
                    <a:cubicBezTo>
                      <a:pt x="64" y="66"/>
                      <a:pt x="64" y="66"/>
                      <a:pt x="64" y="66"/>
                    </a:cubicBezTo>
                    <a:cubicBezTo>
                      <a:pt x="63" y="65"/>
                      <a:pt x="62" y="65"/>
                      <a:pt x="62" y="64"/>
                    </a:cubicBezTo>
                    <a:moveTo>
                      <a:pt x="70" y="62"/>
                    </a:moveTo>
                    <a:cubicBezTo>
                      <a:pt x="69" y="64"/>
                      <a:pt x="68" y="65"/>
                      <a:pt x="67" y="67"/>
                    </a:cubicBezTo>
                    <a:cubicBezTo>
                      <a:pt x="68" y="67"/>
                      <a:pt x="68" y="67"/>
                      <a:pt x="68" y="68"/>
                    </a:cubicBezTo>
                    <a:cubicBezTo>
                      <a:pt x="68" y="67"/>
                      <a:pt x="69" y="67"/>
                      <a:pt x="69" y="66"/>
                    </a:cubicBezTo>
                    <a:cubicBezTo>
                      <a:pt x="70" y="65"/>
                      <a:pt x="71" y="64"/>
                      <a:pt x="71" y="62"/>
                    </a:cubicBezTo>
                    <a:cubicBezTo>
                      <a:pt x="71" y="62"/>
                      <a:pt x="71" y="62"/>
                      <a:pt x="70" y="62"/>
                    </a:cubicBezTo>
                    <a:moveTo>
                      <a:pt x="71" y="61"/>
                    </a:moveTo>
                    <a:cubicBezTo>
                      <a:pt x="71" y="61"/>
                      <a:pt x="71" y="61"/>
                      <a:pt x="71" y="61"/>
                    </a:cubicBezTo>
                    <a:cubicBezTo>
                      <a:pt x="71" y="62"/>
                      <a:pt x="71" y="62"/>
                      <a:pt x="72" y="62"/>
                    </a:cubicBezTo>
                    <a:cubicBezTo>
                      <a:pt x="72" y="62"/>
                      <a:pt x="72" y="62"/>
                      <a:pt x="72" y="61"/>
                    </a:cubicBezTo>
                    <a:cubicBezTo>
                      <a:pt x="71" y="61"/>
                      <a:pt x="71" y="61"/>
                      <a:pt x="71" y="61"/>
                    </a:cubicBezTo>
                    <a:moveTo>
                      <a:pt x="69" y="61"/>
                    </a:moveTo>
                    <a:cubicBezTo>
                      <a:pt x="66" y="66"/>
                      <a:pt x="66" y="66"/>
                      <a:pt x="66" y="66"/>
                    </a:cubicBezTo>
                    <a:cubicBezTo>
                      <a:pt x="66" y="66"/>
                      <a:pt x="67" y="67"/>
                      <a:pt x="67" y="67"/>
                    </a:cubicBezTo>
                    <a:cubicBezTo>
                      <a:pt x="68" y="65"/>
                      <a:pt x="69" y="63"/>
                      <a:pt x="70" y="62"/>
                    </a:cubicBezTo>
                    <a:cubicBezTo>
                      <a:pt x="70" y="61"/>
                      <a:pt x="69" y="61"/>
                      <a:pt x="69" y="61"/>
                    </a:cubicBezTo>
                    <a:moveTo>
                      <a:pt x="69" y="60"/>
                    </a:moveTo>
                    <a:cubicBezTo>
                      <a:pt x="69" y="60"/>
                      <a:pt x="69" y="60"/>
                      <a:pt x="69" y="60"/>
                    </a:cubicBezTo>
                    <a:cubicBezTo>
                      <a:pt x="70" y="61"/>
                      <a:pt x="70" y="61"/>
                      <a:pt x="71" y="61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69" y="60"/>
                      <a:pt x="69" y="60"/>
                      <a:pt x="69" y="60"/>
                    </a:cubicBezTo>
                    <a:moveTo>
                      <a:pt x="65" y="58"/>
                    </a:moveTo>
                    <a:cubicBezTo>
                      <a:pt x="64" y="60"/>
                      <a:pt x="63" y="62"/>
                      <a:pt x="62" y="64"/>
                    </a:cubicBezTo>
                    <a:cubicBezTo>
                      <a:pt x="63" y="64"/>
                      <a:pt x="64" y="65"/>
                      <a:pt x="64" y="65"/>
                    </a:cubicBezTo>
                    <a:cubicBezTo>
                      <a:pt x="66" y="64"/>
                      <a:pt x="67" y="62"/>
                      <a:pt x="68" y="60"/>
                    </a:cubicBezTo>
                    <a:cubicBezTo>
                      <a:pt x="67" y="59"/>
                      <a:pt x="66" y="59"/>
                      <a:pt x="65" y="58"/>
                    </a:cubicBezTo>
                    <a:moveTo>
                      <a:pt x="73" y="58"/>
                    </a:moveTo>
                    <a:cubicBezTo>
                      <a:pt x="73" y="58"/>
                      <a:pt x="73" y="58"/>
                      <a:pt x="72" y="59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9"/>
                      <a:pt x="74" y="59"/>
                      <a:pt x="74" y="58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3" y="58"/>
                      <a:pt x="73" y="58"/>
                      <a:pt x="73" y="58"/>
                    </a:cubicBezTo>
                    <a:moveTo>
                      <a:pt x="66" y="57"/>
                    </a:moveTo>
                    <a:cubicBezTo>
                      <a:pt x="65" y="58"/>
                      <a:pt x="65" y="58"/>
                      <a:pt x="65" y="58"/>
                    </a:cubicBezTo>
                    <a:cubicBezTo>
                      <a:pt x="66" y="59"/>
                      <a:pt x="67" y="59"/>
                      <a:pt x="68" y="60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67" y="58"/>
                      <a:pt x="66" y="58"/>
                      <a:pt x="66" y="57"/>
                    </a:cubicBezTo>
                    <a:moveTo>
                      <a:pt x="71" y="57"/>
                    </a:moveTo>
                    <a:cubicBezTo>
                      <a:pt x="71" y="58"/>
                      <a:pt x="71" y="58"/>
                      <a:pt x="71" y="58"/>
                    </a:cubicBezTo>
                    <a:cubicBezTo>
                      <a:pt x="71" y="58"/>
                      <a:pt x="71" y="58"/>
                      <a:pt x="72" y="58"/>
                    </a:cubicBezTo>
                    <a:cubicBezTo>
                      <a:pt x="72" y="58"/>
                      <a:pt x="72" y="58"/>
                      <a:pt x="72" y="59"/>
                    </a:cubicBezTo>
                    <a:cubicBezTo>
                      <a:pt x="72" y="58"/>
                      <a:pt x="73" y="58"/>
                      <a:pt x="73" y="58"/>
                    </a:cubicBezTo>
                    <a:cubicBezTo>
                      <a:pt x="72" y="57"/>
                      <a:pt x="72" y="57"/>
                      <a:pt x="72" y="57"/>
                    </a:cubicBezTo>
                    <a:cubicBezTo>
                      <a:pt x="72" y="57"/>
                      <a:pt x="72" y="57"/>
                      <a:pt x="71" y="57"/>
                    </a:cubicBezTo>
                    <a:moveTo>
                      <a:pt x="67" y="54"/>
                    </a:moveTo>
                    <a:cubicBezTo>
                      <a:pt x="67" y="55"/>
                      <a:pt x="67" y="55"/>
                      <a:pt x="67" y="55"/>
                    </a:cubicBezTo>
                    <a:cubicBezTo>
                      <a:pt x="68" y="56"/>
                      <a:pt x="69" y="56"/>
                      <a:pt x="69" y="57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69" y="55"/>
                      <a:pt x="68" y="55"/>
                      <a:pt x="67" y="54"/>
                    </a:cubicBezTo>
                    <a:moveTo>
                      <a:pt x="79" y="48"/>
                    </a:moveTo>
                    <a:cubicBezTo>
                      <a:pt x="77" y="50"/>
                      <a:pt x="76" y="53"/>
                      <a:pt x="74" y="56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7" y="53"/>
                      <a:pt x="78" y="51"/>
                      <a:pt x="80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77" y="47"/>
                    </a:moveTo>
                    <a:cubicBezTo>
                      <a:pt x="73" y="55"/>
                      <a:pt x="73" y="55"/>
                      <a:pt x="73" y="55"/>
                    </a:cubicBezTo>
                    <a:cubicBezTo>
                      <a:pt x="73" y="55"/>
                      <a:pt x="74" y="55"/>
                      <a:pt x="74" y="56"/>
                    </a:cubicBezTo>
                    <a:cubicBezTo>
                      <a:pt x="76" y="53"/>
                      <a:pt x="77" y="50"/>
                      <a:pt x="79" y="47"/>
                    </a:cubicBezTo>
                    <a:cubicBezTo>
                      <a:pt x="77" y="47"/>
                      <a:pt x="77" y="47"/>
                      <a:pt x="77" y="47"/>
                    </a:cubicBezTo>
                    <a:moveTo>
                      <a:pt x="80" y="45"/>
                    </a:moveTo>
                    <a:cubicBezTo>
                      <a:pt x="80" y="45"/>
                      <a:pt x="80" y="45"/>
                      <a:pt x="80" y="45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6"/>
                      <a:pt x="81" y="45"/>
                      <a:pt x="80" y="45"/>
                    </a:cubicBezTo>
                    <a:moveTo>
                      <a:pt x="79" y="44"/>
                    </a:moveTo>
                    <a:cubicBezTo>
                      <a:pt x="79" y="44"/>
                      <a:pt x="79" y="44"/>
                      <a:pt x="79" y="44"/>
                    </a:cubicBezTo>
                    <a:cubicBezTo>
                      <a:pt x="79" y="45"/>
                      <a:pt x="80" y="45"/>
                      <a:pt x="80" y="45"/>
                    </a:cubicBezTo>
                    <a:cubicBezTo>
                      <a:pt x="80" y="45"/>
                      <a:pt x="80" y="45"/>
                      <a:pt x="80" y="45"/>
                    </a:cubicBezTo>
                    <a:cubicBezTo>
                      <a:pt x="80" y="45"/>
                      <a:pt x="79" y="44"/>
                      <a:pt x="79" y="44"/>
                    </a:cubicBezTo>
                    <a:moveTo>
                      <a:pt x="73" y="44"/>
                    </a:moveTo>
                    <a:cubicBezTo>
                      <a:pt x="72" y="47"/>
                      <a:pt x="70" y="49"/>
                      <a:pt x="69" y="52"/>
                    </a:cubicBezTo>
                    <a:cubicBezTo>
                      <a:pt x="69" y="53"/>
                      <a:pt x="70" y="53"/>
                      <a:pt x="71" y="54"/>
                    </a:cubicBezTo>
                    <a:cubicBezTo>
                      <a:pt x="73" y="51"/>
                      <a:pt x="74" y="48"/>
                      <a:pt x="76" y="45"/>
                    </a:cubicBezTo>
                    <a:cubicBezTo>
                      <a:pt x="73" y="44"/>
                      <a:pt x="73" y="44"/>
                      <a:pt x="73" y="44"/>
                    </a:cubicBezTo>
                    <a:moveTo>
                      <a:pt x="82" y="43"/>
                    </a:moveTo>
                    <a:cubicBezTo>
                      <a:pt x="82" y="43"/>
                      <a:pt x="81" y="44"/>
                      <a:pt x="81" y="45"/>
                    </a:cubicBezTo>
                    <a:cubicBezTo>
                      <a:pt x="81" y="45"/>
                      <a:pt x="81" y="45"/>
                      <a:pt x="82" y="45"/>
                    </a:cubicBezTo>
                    <a:cubicBezTo>
                      <a:pt x="82" y="45"/>
                      <a:pt x="82" y="44"/>
                      <a:pt x="83" y="43"/>
                    </a:cubicBezTo>
                    <a:cubicBezTo>
                      <a:pt x="83" y="43"/>
                      <a:pt x="82" y="43"/>
                      <a:pt x="82" y="43"/>
                    </a:cubicBezTo>
                    <a:moveTo>
                      <a:pt x="75" y="42"/>
                    </a:moveTo>
                    <a:cubicBezTo>
                      <a:pt x="75" y="42"/>
                      <a:pt x="76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6" y="43"/>
                      <a:pt x="75" y="42"/>
                      <a:pt x="75" y="42"/>
                    </a:cubicBezTo>
                    <a:moveTo>
                      <a:pt x="80" y="42"/>
                    </a:move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80" y="44"/>
                      <a:pt x="81" y="45"/>
                    </a:cubicBezTo>
                    <a:cubicBezTo>
                      <a:pt x="81" y="44"/>
                      <a:pt x="81" y="43"/>
                      <a:pt x="82" y="43"/>
                    </a:cubicBezTo>
                    <a:cubicBezTo>
                      <a:pt x="81" y="42"/>
                      <a:pt x="81" y="42"/>
                      <a:pt x="80" y="42"/>
                    </a:cubicBezTo>
                    <a:moveTo>
                      <a:pt x="76" y="39"/>
                    </a:moveTo>
                    <a:cubicBezTo>
                      <a:pt x="75" y="40"/>
                      <a:pt x="75" y="41"/>
                      <a:pt x="75" y="41"/>
                    </a:cubicBezTo>
                    <a:cubicBezTo>
                      <a:pt x="76" y="42"/>
                      <a:pt x="76" y="42"/>
                      <a:pt x="77" y="43"/>
                    </a:cubicBezTo>
                    <a:cubicBezTo>
                      <a:pt x="78" y="42"/>
                      <a:pt x="78" y="41"/>
                      <a:pt x="78" y="41"/>
                    </a:cubicBezTo>
                    <a:cubicBezTo>
                      <a:pt x="78" y="40"/>
                      <a:pt x="77" y="40"/>
                      <a:pt x="76" y="39"/>
                    </a:cubicBezTo>
                    <a:moveTo>
                      <a:pt x="85" y="38"/>
                    </a:moveTo>
                    <a:cubicBezTo>
                      <a:pt x="84" y="39"/>
                      <a:pt x="84" y="40"/>
                      <a:pt x="83" y="41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4" y="40"/>
                      <a:pt x="85" y="39"/>
                      <a:pt x="86" y="38"/>
                    </a:cubicBezTo>
                    <a:cubicBezTo>
                      <a:pt x="85" y="38"/>
                      <a:pt x="85" y="38"/>
                      <a:pt x="85" y="38"/>
                    </a:cubicBezTo>
                    <a:moveTo>
                      <a:pt x="85" y="37"/>
                    </a:moveTo>
                    <a:cubicBezTo>
                      <a:pt x="85" y="37"/>
                      <a:pt x="85" y="37"/>
                      <a:pt x="85" y="38"/>
                    </a:cubicBezTo>
                    <a:cubicBezTo>
                      <a:pt x="85" y="38"/>
                      <a:pt x="86" y="38"/>
                      <a:pt x="86" y="38"/>
                    </a:cubicBezTo>
                    <a:cubicBezTo>
                      <a:pt x="86" y="38"/>
                      <a:pt x="86" y="38"/>
                      <a:pt x="86" y="37"/>
                    </a:cubicBezTo>
                    <a:cubicBezTo>
                      <a:pt x="86" y="37"/>
                      <a:pt x="86" y="37"/>
                      <a:pt x="85" y="37"/>
                    </a:cubicBezTo>
                    <a:moveTo>
                      <a:pt x="83" y="37"/>
                    </a:moveTo>
                    <a:cubicBezTo>
                      <a:pt x="81" y="40"/>
                      <a:pt x="81" y="40"/>
                      <a:pt x="81" y="40"/>
                    </a:cubicBezTo>
                    <a:cubicBezTo>
                      <a:pt x="83" y="41"/>
                      <a:pt x="83" y="41"/>
                      <a:pt x="83" y="41"/>
                    </a:cubicBezTo>
                    <a:cubicBezTo>
                      <a:pt x="83" y="40"/>
                      <a:pt x="84" y="39"/>
                      <a:pt x="85" y="38"/>
                    </a:cubicBezTo>
                    <a:cubicBezTo>
                      <a:pt x="84" y="38"/>
                      <a:pt x="84" y="37"/>
                      <a:pt x="83" y="37"/>
                    </a:cubicBezTo>
                    <a:moveTo>
                      <a:pt x="84" y="36"/>
                    </a:moveTo>
                    <a:cubicBezTo>
                      <a:pt x="83" y="37"/>
                      <a:pt x="83" y="37"/>
                      <a:pt x="83" y="37"/>
                    </a:cubicBezTo>
                    <a:cubicBezTo>
                      <a:pt x="84" y="37"/>
                      <a:pt x="84" y="37"/>
                      <a:pt x="85" y="38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4" y="36"/>
                      <a:pt x="84" y="36"/>
                    </a:cubicBezTo>
                    <a:moveTo>
                      <a:pt x="86" y="36"/>
                    </a:moveTo>
                    <a:cubicBezTo>
                      <a:pt x="86" y="36"/>
                      <a:pt x="86" y="36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7" y="37"/>
                      <a:pt x="87" y="37"/>
                      <a:pt x="87" y="36"/>
                    </a:cubicBezTo>
                    <a:cubicBezTo>
                      <a:pt x="87" y="36"/>
                      <a:pt x="86" y="36"/>
                      <a:pt x="86" y="36"/>
                    </a:cubicBezTo>
                    <a:moveTo>
                      <a:pt x="86" y="35"/>
                    </a:moveTo>
                    <a:cubicBezTo>
                      <a:pt x="86" y="35"/>
                      <a:pt x="86" y="36"/>
                      <a:pt x="86" y="36"/>
                    </a:cubicBezTo>
                    <a:cubicBezTo>
                      <a:pt x="86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6" y="35"/>
                    </a:cubicBezTo>
                    <a:moveTo>
                      <a:pt x="87" y="35"/>
                    </a:moveTo>
                    <a:cubicBezTo>
                      <a:pt x="87" y="35"/>
                      <a:pt x="87" y="35"/>
                      <a:pt x="87" y="35"/>
                    </a:cubicBezTo>
                    <a:cubicBezTo>
                      <a:pt x="87" y="35"/>
                      <a:pt x="87" y="35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5"/>
                      <a:pt x="87" y="35"/>
                      <a:pt x="87" y="35"/>
                    </a:cubicBezTo>
                    <a:moveTo>
                      <a:pt x="84" y="35"/>
                    </a:move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6"/>
                      <a:pt x="85" y="36"/>
                      <a:pt x="85" y="37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5" y="36"/>
                      <a:pt x="85" y="35"/>
                      <a:pt x="84" y="35"/>
                    </a:cubicBezTo>
                    <a:moveTo>
                      <a:pt x="85" y="34"/>
                    </a:moveTo>
                    <a:cubicBezTo>
                      <a:pt x="85" y="35"/>
                      <a:pt x="85" y="35"/>
                      <a:pt x="85" y="35"/>
                    </a:cubicBezTo>
                    <a:cubicBezTo>
                      <a:pt x="85" y="35"/>
                      <a:pt x="86" y="35"/>
                      <a:pt x="86" y="36"/>
                    </a:cubicBezTo>
                    <a:cubicBezTo>
                      <a:pt x="86" y="36"/>
                      <a:pt x="86" y="35"/>
                      <a:pt x="86" y="35"/>
                    </a:cubicBezTo>
                    <a:cubicBezTo>
                      <a:pt x="86" y="35"/>
                      <a:pt x="85" y="35"/>
                      <a:pt x="85" y="34"/>
                    </a:cubicBezTo>
                    <a:moveTo>
                      <a:pt x="79" y="34"/>
                    </a:moveTo>
                    <a:cubicBezTo>
                      <a:pt x="78" y="35"/>
                      <a:pt x="77" y="36"/>
                      <a:pt x="77" y="38"/>
                    </a:cubicBezTo>
                    <a:cubicBezTo>
                      <a:pt x="79" y="39"/>
                      <a:pt x="79" y="39"/>
                      <a:pt x="79" y="39"/>
                    </a:cubicBezTo>
                    <a:cubicBezTo>
                      <a:pt x="80" y="38"/>
                      <a:pt x="81" y="37"/>
                      <a:pt x="81" y="36"/>
                    </a:cubicBezTo>
                    <a:cubicBezTo>
                      <a:pt x="80" y="35"/>
                      <a:pt x="79" y="35"/>
                      <a:pt x="79" y="34"/>
                    </a:cubicBezTo>
                    <a:moveTo>
                      <a:pt x="85" y="34"/>
                    </a:moveTo>
                    <a:cubicBezTo>
                      <a:pt x="85" y="34"/>
                      <a:pt x="85" y="34"/>
                      <a:pt x="85" y="34"/>
                    </a:cubicBezTo>
                    <a:cubicBezTo>
                      <a:pt x="85" y="34"/>
                      <a:pt x="86" y="35"/>
                      <a:pt x="86" y="35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6" y="35"/>
                      <a:pt x="85" y="34"/>
                      <a:pt x="85" y="34"/>
                    </a:cubicBezTo>
                    <a:moveTo>
                      <a:pt x="79" y="34"/>
                    </a:move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5"/>
                      <a:pt x="80" y="35"/>
                      <a:pt x="81" y="36"/>
                    </a:cubicBezTo>
                    <a:cubicBezTo>
                      <a:pt x="81" y="35"/>
                      <a:pt x="82" y="35"/>
                      <a:pt x="82" y="35"/>
                    </a:cubicBezTo>
                    <a:cubicBezTo>
                      <a:pt x="81" y="34"/>
                      <a:pt x="80" y="34"/>
                      <a:pt x="79" y="34"/>
                    </a:cubicBezTo>
                    <a:moveTo>
                      <a:pt x="80" y="32"/>
                    </a:moveTo>
                    <a:cubicBezTo>
                      <a:pt x="80" y="32"/>
                      <a:pt x="79" y="33"/>
                      <a:pt x="79" y="33"/>
                    </a:cubicBezTo>
                    <a:cubicBezTo>
                      <a:pt x="80" y="34"/>
                      <a:pt x="81" y="34"/>
                      <a:pt x="82" y="35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82" y="33"/>
                      <a:pt x="81" y="32"/>
                      <a:pt x="80" y="32"/>
                    </a:cubicBezTo>
                    <a:moveTo>
                      <a:pt x="80" y="31"/>
                    </a:move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2"/>
                      <a:pt x="82" y="33"/>
                      <a:pt x="82" y="33"/>
                    </a:cubicBezTo>
                    <a:cubicBezTo>
                      <a:pt x="83" y="33"/>
                      <a:pt x="83" y="33"/>
                      <a:pt x="83" y="33"/>
                    </a:cubicBezTo>
                    <a:cubicBezTo>
                      <a:pt x="82" y="32"/>
                      <a:pt x="81" y="32"/>
                      <a:pt x="80" y="31"/>
                    </a:cubicBezTo>
                    <a:moveTo>
                      <a:pt x="80" y="31"/>
                    </a:moveTo>
                    <a:cubicBezTo>
                      <a:pt x="80" y="31"/>
                      <a:pt x="80" y="31"/>
                      <a:pt x="80" y="31"/>
                    </a:cubicBezTo>
                    <a:cubicBezTo>
                      <a:pt x="81" y="32"/>
                      <a:pt x="82" y="32"/>
                      <a:pt x="83" y="33"/>
                    </a:cubicBezTo>
                    <a:cubicBezTo>
                      <a:pt x="83" y="33"/>
                      <a:pt x="83" y="33"/>
                      <a:pt x="83" y="33"/>
                    </a:cubicBezTo>
                    <a:cubicBezTo>
                      <a:pt x="82" y="32"/>
                      <a:pt x="81" y="31"/>
                      <a:pt x="80" y="31"/>
                    </a:cubicBezTo>
                    <a:moveTo>
                      <a:pt x="82" y="28"/>
                    </a:moveTo>
                    <a:cubicBezTo>
                      <a:pt x="82" y="29"/>
                      <a:pt x="81" y="30"/>
                      <a:pt x="81" y="31"/>
                    </a:cubicBezTo>
                    <a:cubicBezTo>
                      <a:pt x="81" y="31"/>
                      <a:pt x="82" y="32"/>
                      <a:pt x="83" y="32"/>
                    </a:cubicBezTo>
                    <a:cubicBezTo>
                      <a:pt x="84" y="31"/>
                      <a:pt x="84" y="30"/>
                      <a:pt x="85" y="30"/>
                    </a:cubicBezTo>
                    <a:cubicBezTo>
                      <a:pt x="84" y="29"/>
                      <a:pt x="83" y="29"/>
                      <a:pt x="82" y="28"/>
                    </a:cubicBezTo>
                    <a:moveTo>
                      <a:pt x="91" y="27"/>
                    </a:moveTo>
                    <a:cubicBezTo>
                      <a:pt x="90" y="30"/>
                      <a:pt x="88" y="32"/>
                      <a:pt x="87" y="35"/>
                    </a:cubicBezTo>
                    <a:cubicBezTo>
                      <a:pt x="87" y="35"/>
                      <a:pt x="87" y="35"/>
                      <a:pt x="88" y="35"/>
                    </a:cubicBezTo>
                    <a:cubicBezTo>
                      <a:pt x="89" y="33"/>
                      <a:pt x="91" y="30"/>
                      <a:pt x="92" y="28"/>
                    </a:cubicBezTo>
                    <a:cubicBezTo>
                      <a:pt x="92" y="27"/>
                      <a:pt x="92" y="27"/>
                      <a:pt x="91" y="27"/>
                    </a:cubicBezTo>
                    <a:moveTo>
                      <a:pt x="92" y="26"/>
                    </a:moveTo>
                    <a:cubicBezTo>
                      <a:pt x="92" y="26"/>
                      <a:pt x="92" y="27"/>
                      <a:pt x="91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3" y="27"/>
                      <a:pt x="93" y="27"/>
                    </a:cubicBezTo>
                    <a:cubicBezTo>
                      <a:pt x="92" y="26"/>
                      <a:pt x="92" y="26"/>
                      <a:pt x="92" y="26"/>
                    </a:cubicBezTo>
                    <a:moveTo>
                      <a:pt x="90" y="26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85" y="34"/>
                      <a:pt x="85" y="34"/>
                      <a:pt x="85" y="34"/>
                    </a:cubicBezTo>
                    <a:cubicBezTo>
                      <a:pt x="86" y="34"/>
                      <a:pt x="86" y="34"/>
                      <a:pt x="87" y="35"/>
                    </a:cubicBezTo>
                    <a:cubicBezTo>
                      <a:pt x="88" y="32"/>
                      <a:pt x="90" y="30"/>
                      <a:pt x="91" y="27"/>
                    </a:cubicBezTo>
                    <a:cubicBezTo>
                      <a:pt x="91" y="27"/>
                      <a:pt x="90" y="26"/>
                      <a:pt x="90" y="26"/>
                    </a:cubicBezTo>
                    <a:moveTo>
                      <a:pt x="92" y="26"/>
                    </a:moveTo>
                    <a:cubicBezTo>
                      <a:pt x="92" y="26"/>
                      <a:pt x="92" y="26"/>
                      <a:pt x="92" y="26"/>
                    </a:cubicBezTo>
                    <a:cubicBezTo>
                      <a:pt x="92" y="26"/>
                      <a:pt x="93" y="26"/>
                      <a:pt x="93" y="26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6"/>
                      <a:pt x="93" y="26"/>
                      <a:pt x="92" y="26"/>
                    </a:cubicBezTo>
                    <a:moveTo>
                      <a:pt x="90" y="25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90" y="26"/>
                      <a:pt x="91" y="26"/>
                      <a:pt x="91" y="27"/>
                    </a:cubicBezTo>
                    <a:cubicBezTo>
                      <a:pt x="92" y="27"/>
                      <a:pt x="92" y="26"/>
                      <a:pt x="92" y="26"/>
                    </a:cubicBezTo>
                    <a:cubicBezTo>
                      <a:pt x="91" y="26"/>
                      <a:pt x="91" y="25"/>
                      <a:pt x="90" y="25"/>
                    </a:cubicBezTo>
                    <a:moveTo>
                      <a:pt x="91" y="25"/>
                    </a:moveTo>
                    <a:cubicBezTo>
                      <a:pt x="90" y="25"/>
                      <a:pt x="90" y="25"/>
                      <a:pt x="90" y="25"/>
                    </a:cubicBezTo>
                    <a:cubicBezTo>
                      <a:pt x="91" y="25"/>
                      <a:pt x="91" y="25"/>
                      <a:pt x="92" y="26"/>
                    </a:cubicBezTo>
                    <a:cubicBezTo>
                      <a:pt x="92" y="26"/>
                      <a:pt x="92" y="26"/>
                      <a:pt x="92" y="25"/>
                    </a:cubicBezTo>
                    <a:cubicBezTo>
                      <a:pt x="92" y="25"/>
                      <a:pt x="91" y="25"/>
                      <a:pt x="91" y="25"/>
                    </a:cubicBezTo>
                    <a:moveTo>
                      <a:pt x="93" y="24"/>
                    </a:move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5"/>
                      <a:pt x="93" y="25"/>
                      <a:pt x="92" y="25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4" y="25"/>
                      <a:pt x="94" y="25"/>
                      <a:pt x="94" y="24"/>
                    </a:cubicBezTo>
                    <a:cubicBezTo>
                      <a:pt x="94" y="24"/>
                      <a:pt x="94" y="24"/>
                      <a:pt x="93" y="24"/>
                    </a:cubicBezTo>
                    <a:moveTo>
                      <a:pt x="94" y="23"/>
                    </a:moveTo>
                    <a:cubicBezTo>
                      <a:pt x="94" y="23"/>
                      <a:pt x="94" y="23"/>
                      <a:pt x="93" y="23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4" y="24"/>
                      <a:pt x="95" y="24"/>
                      <a:pt x="95" y="23"/>
                    </a:cubicBezTo>
                    <a:cubicBezTo>
                      <a:pt x="94" y="23"/>
                      <a:pt x="94" y="23"/>
                      <a:pt x="94" y="23"/>
                    </a:cubicBezTo>
                    <a:moveTo>
                      <a:pt x="92" y="23"/>
                    </a:moveTo>
                    <a:cubicBezTo>
                      <a:pt x="91" y="24"/>
                      <a:pt x="91" y="24"/>
                      <a:pt x="91" y="24"/>
                    </a:cubicBezTo>
                    <a:cubicBezTo>
                      <a:pt x="91" y="25"/>
                      <a:pt x="92" y="25"/>
                      <a:pt x="92" y="25"/>
                    </a:cubicBezTo>
                    <a:cubicBezTo>
                      <a:pt x="93" y="25"/>
                      <a:pt x="93" y="24"/>
                      <a:pt x="93" y="24"/>
                    </a:cubicBezTo>
                    <a:cubicBezTo>
                      <a:pt x="93" y="23"/>
                      <a:pt x="92" y="23"/>
                      <a:pt x="92" y="23"/>
                    </a:cubicBezTo>
                    <a:moveTo>
                      <a:pt x="94" y="22"/>
                    </a:moveTo>
                    <a:cubicBezTo>
                      <a:pt x="94" y="23"/>
                      <a:pt x="94" y="23"/>
                      <a:pt x="94" y="23"/>
                    </a:cubicBezTo>
                    <a:cubicBezTo>
                      <a:pt x="95" y="23"/>
                      <a:pt x="95" y="23"/>
                      <a:pt x="95" y="23"/>
                    </a:cubicBezTo>
                    <a:cubicBezTo>
                      <a:pt x="95" y="23"/>
                      <a:pt x="95" y="23"/>
                      <a:pt x="95" y="23"/>
                    </a:cubicBezTo>
                    <a:cubicBezTo>
                      <a:pt x="95" y="23"/>
                      <a:pt x="94" y="23"/>
                      <a:pt x="94" y="22"/>
                    </a:cubicBezTo>
                    <a:moveTo>
                      <a:pt x="85" y="22"/>
                    </a:moveTo>
                    <a:cubicBezTo>
                      <a:pt x="84" y="24"/>
                      <a:pt x="83" y="26"/>
                      <a:pt x="82" y="28"/>
                    </a:cubicBezTo>
                    <a:cubicBezTo>
                      <a:pt x="83" y="29"/>
                      <a:pt x="84" y="29"/>
                      <a:pt x="85" y="30"/>
                    </a:cubicBezTo>
                    <a:cubicBezTo>
                      <a:pt x="86" y="28"/>
                      <a:pt x="87" y="26"/>
                      <a:pt x="88" y="24"/>
                    </a:cubicBezTo>
                    <a:cubicBezTo>
                      <a:pt x="87" y="23"/>
                      <a:pt x="86" y="23"/>
                      <a:pt x="85" y="22"/>
                    </a:cubicBezTo>
                    <a:moveTo>
                      <a:pt x="92" y="22"/>
                    </a:moveTo>
                    <a:cubicBezTo>
                      <a:pt x="92" y="22"/>
                      <a:pt x="92" y="22"/>
                      <a:pt x="92" y="22"/>
                    </a:cubicBezTo>
                    <a:cubicBezTo>
                      <a:pt x="92" y="23"/>
                      <a:pt x="93" y="23"/>
                      <a:pt x="93" y="23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3" y="23"/>
                      <a:pt x="93" y="22"/>
                      <a:pt x="92" y="22"/>
                    </a:cubicBezTo>
                    <a:moveTo>
                      <a:pt x="86" y="22"/>
                    </a:move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7" y="23"/>
                      <a:pt x="87" y="23"/>
                      <a:pt x="88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7" y="23"/>
                      <a:pt x="87" y="22"/>
                      <a:pt x="86" y="22"/>
                    </a:cubicBezTo>
                    <a:moveTo>
                      <a:pt x="92" y="21"/>
                    </a:moveTo>
                    <a:cubicBezTo>
                      <a:pt x="92" y="22"/>
                      <a:pt x="92" y="22"/>
                      <a:pt x="92" y="22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4" y="23"/>
                      <a:pt x="94" y="23"/>
                      <a:pt x="94" y="22"/>
                    </a:cubicBezTo>
                    <a:cubicBezTo>
                      <a:pt x="94" y="22"/>
                      <a:pt x="93" y="22"/>
                      <a:pt x="92" y="21"/>
                    </a:cubicBezTo>
                    <a:moveTo>
                      <a:pt x="87" y="20"/>
                    </a:moveTo>
                    <a:cubicBezTo>
                      <a:pt x="86" y="20"/>
                      <a:pt x="86" y="21"/>
                      <a:pt x="86" y="22"/>
                    </a:cubicBezTo>
                    <a:cubicBezTo>
                      <a:pt x="87" y="22"/>
                      <a:pt x="87" y="23"/>
                      <a:pt x="88" y="23"/>
                    </a:cubicBezTo>
                    <a:cubicBezTo>
                      <a:pt x="89" y="22"/>
                      <a:pt x="89" y="22"/>
                      <a:pt x="89" y="21"/>
                    </a:cubicBezTo>
                    <a:cubicBezTo>
                      <a:pt x="88" y="21"/>
                      <a:pt x="88" y="20"/>
                      <a:pt x="87" y="20"/>
                    </a:cubicBezTo>
                    <a:moveTo>
                      <a:pt x="87" y="19"/>
                    </a:moveTo>
                    <a:cubicBezTo>
                      <a:pt x="87" y="19"/>
                      <a:pt x="87" y="19"/>
                      <a:pt x="87" y="19"/>
                    </a:cubicBezTo>
                    <a:cubicBezTo>
                      <a:pt x="88" y="20"/>
                      <a:pt x="89" y="20"/>
                      <a:pt x="89" y="21"/>
                    </a:cubicBezTo>
                    <a:cubicBezTo>
                      <a:pt x="90" y="21"/>
                      <a:pt x="90" y="21"/>
                      <a:pt x="90" y="20"/>
                    </a:cubicBezTo>
                    <a:cubicBezTo>
                      <a:pt x="89" y="20"/>
                      <a:pt x="88" y="19"/>
                      <a:pt x="87" y="19"/>
                    </a:cubicBezTo>
                    <a:moveTo>
                      <a:pt x="87" y="18"/>
                    </a:moveTo>
                    <a:cubicBezTo>
                      <a:pt x="87" y="19"/>
                      <a:pt x="87" y="19"/>
                      <a:pt x="87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89" y="19"/>
                      <a:pt x="88" y="19"/>
                      <a:pt x="87" y="18"/>
                    </a:cubicBezTo>
                    <a:moveTo>
                      <a:pt x="99" y="15"/>
                    </a:moveTo>
                    <a:cubicBezTo>
                      <a:pt x="97" y="17"/>
                      <a:pt x="96" y="19"/>
                      <a:pt x="95" y="22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7" y="20"/>
                      <a:pt x="98" y="18"/>
                      <a:pt x="100" y="15"/>
                    </a:cubicBezTo>
                    <a:cubicBezTo>
                      <a:pt x="99" y="15"/>
                      <a:pt x="99" y="15"/>
                      <a:pt x="99" y="15"/>
                    </a:cubicBezTo>
                    <a:moveTo>
                      <a:pt x="97" y="14"/>
                    </a:moveTo>
                    <a:cubicBezTo>
                      <a:pt x="93" y="21"/>
                      <a:pt x="93" y="21"/>
                      <a:pt x="93" y="21"/>
                    </a:cubicBezTo>
                    <a:cubicBezTo>
                      <a:pt x="93" y="21"/>
                      <a:pt x="94" y="21"/>
                      <a:pt x="94" y="22"/>
                    </a:cubicBezTo>
                    <a:cubicBezTo>
                      <a:pt x="96" y="19"/>
                      <a:pt x="97" y="17"/>
                      <a:pt x="99" y="15"/>
                    </a:cubicBezTo>
                    <a:cubicBezTo>
                      <a:pt x="97" y="14"/>
                      <a:pt x="97" y="14"/>
                      <a:pt x="97" y="14"/>
                    </a:cubicBezTo>
                    <a:moveTo>
                      <a:pt x="100" y="13"/>
                    </a:moveTo>
                    <a:cubicBezTo>
                      <a:pt x="99" y="14"/>
                      <a:pt x="99" y="14"/>
                      <a:pt x="99" y="15"/>
                    </a:cubicBezTo>
                    <a:cubicBezTo>
                      <a:pt x="99" y="15"/>
                      <a:pt x="99" y="15"/>
                      <a:pt x="100" y="15"/>
                    </a:cubicBezTo>
                    <a:cubicBezTo>
                      <a:pt x="100" y="15"/>
                      <a:pt x="100" y="14"/>
                      <a:pt x="101" y="14"/>
                    </a:cubicBezTo>
                    <a:cubicBezTo>
                      <a:pt x="100" y="13"/>
                      <a:pt x="100" y="13"/>
                      <a:pt x="100" y="13"/>
                    </a:cubicBezTo>
                    <a:moveTo>
                      <a:pt x="98" y="12"/>
                    </a:moveTo>
                    <a:cubicBezTo>
                      <a:pt x="97" y="14"/>
                      <a:pt x="97" y="14"/>
                      <a:pt x="97" y="14"/>
                    </a:cubicBezTo>
                    <a:cubicBezTo>
                      <a:pt x="98" y="14"/>
                      <a:pt x="98" y="14"/>
                      <a:pt x="99" y="15"/>
                    </a:cubicBezTo>
                    <a:cubicBezTo>
                      <a:pt x="99" y="14"/>
                      <a:pt x="99" y="14"/>
                      <a:pt x="100" y="13"/>
                    </a:cubicBezTo>
                    <a:cubicBezTo>
                      <a:pt x="99" y="13"/>
                      <a:pt x="99" y="12"/>
                      <a:pt x="98" y="12"/>
                    </a:cubicBezTo>
                    <a:moveTo>
                      <a:pt x="92" y="11"/>
                    </a:moveTo>
                    <a:cubicBezTo>
                      <a:pt x="90" y="13"/>
                      <a:pt x="89" y="15"/>
                      <a:pt x="88" y="18"/>
                    </a:cubicBezTo>
                    <a:cubicBezTo>
                      <a:pt x="89" y="18"/>
                      <a:pt x="90" y="19"/>
                      <a:pt x="90" y="19"/>
                    </a:cubicBezTo>
                    <a:cubicBezTo>
                      <a:pt x="92" y="17"/>
                      <a:pt x="93" y="14"/>
                      <a:pt x="94" y="12"/>
                    </a:cubicBezTo>
                    <a:cubicBezTo>
                      <a:pt x="93" y="12"/>
                      <a:pt x="93" y="12"/>
                      <a:pt x="93" y="12"/>
                    </a:cubicBezTo>
                    <a:cubicBezTo>
                      <a:pt x="93" y="11"/>
                      <a:pt x="92" y="11"/>
                      <a:pt x="92" y="11"/>
                    </a:cubicBezTo>
                    <a:moveTo>
                      <a:pt x="93" y="9"/>
                    </a:moveTo>
                    <a:cubicBezTo>
                      <a:pt x="92" y="9"/>
                      <a:pt x="92" y="10"/>
                      <a:pt x="92" y="10"/>
                    </a:cubicBezTo>
                    <a:cubicBezTo>
                      <a:pt x="93" y="11"/>
                      <a:pt x="94" y="11"/>
                      <a:pt x="94" y="12"/>
                    </a:cubicBezTo>
                    <a:cubicBezTo>
                      <a:pt x="95" y="11"/>
                      <a:pt x="95" y="11"/>
                      <a:pt x="95" y="11"/>
                    </a:cubicBezTo>
                    <a:cubicBezTo>
                      <a:pt x="95" y="10"/>
                      <a:pt x="94" y="10"/>
                      <a:pt x="94" y="10"/>
                    </a:cubicBezTo>
                    <a:cubicBezTo>
                      <a:pt x="94" y="10"/>
                      <a:pt x="93" y="9"/>
                      <a:pt x="93" y="9"/>
                    </a:cubicBezTo>
                    <a:moveTo>
                      <a:pt x="105" y="4"/>
                    </a:moveTo>
                    <a:cubicBezTo>
                      <a:pt x="103" y="7"/>
                      <a:pt x="102" y="10"/>
                      <a:pt x="100" y="13"/>
                    </a:cubicBezTo>
                    <a:cubicBezTo>
                      <a:pt x="100" y="13"/>
                      <a:pt x="100" y="13"/>
                      <a:pt x="101" y="14"/>
                    </a:cubicBezTo>
                    <a:cubicBezTo>
                      <a:pt x="102" y="10"/>
                      <a:pt x="104" y="7"/>
                      <a:pt x="106" y="4"/>
                    </a:cubicBezTo>
                    <a:cubicBezTo>
                      <a:pt x="106" y="4"/>
                      <a:pt x="106" y="4"/>
                      <a:pt x="105" y="4"/>
                    </a:cubicBezTo>
                    <a:moveTo>
                      <a:pt x="104" y="3"/>
                    </a:moveTo>
                    <a:cubicBezTo>
                      <a:pt x="98" y="12"/>
                      <a:pt x="98" y="12"/>
                      <a:pt x="98" y="12"/>
                    </a:cubicBezTo>
                    <a:cubicBezTo>
                      <a:pt x="99" y="12"/>
                      <a:pt x="99" y="13"/>
                      <a:pt x="100" y="13"/>
                    </a:cubicBezTo>
                    <a:cubicBezTo>
                      <a:pt x="101" y="10"/>
                      <a:pt x="103" y="7"/>
                      <a:pt x="105" y="4"/>
                    </a:cubicBezTo>
                    <a:cubicBezTo>
                      <a:pt x="105" y="3"/>
                      <a:pt x="104" y="3"/>
                      <a:pt x="104" y="3"/>
                    </a:cubicBezTo>
                    <a:moveTo>
                      <a:pt x="98" y="0"/>
                    </a:moveTo>
                    <a:cubicBezTo>
                      <a:pt x="96" y="2"/>
                      <a:pt x="95" y="4"/>
                      <a:pt x="94" y="7"/>
                    </a:cubicBezTo>
                    <a:cubicBezTo>
                      <a:pt x="93" y="8"/>
                      <a:pt x="93" y="8"/>
                      <a:pt x="93" y="9"/>
                    </a:cubicBezTo>
                    <a:cubicBezTo>
                      <a:pt x="93" y="9"/>
                      <a:pt x="94" y="10"/>
                      <a:pt x="94" y="10"/>
                    </a:cubicBezTo>
                    <a:cubicBezTo>
                      <a:pt x="94" y="10"/>
                      <a:pt x="95" y="10"/>
                      <a:pt x="95" y="11"/>
                    </a:cubicBezTo>
                    <a:cubicBezTo>
                      <a:pt x="97" y="7"/>
                      <a:pt x="99" y="4"/>
                      <a:pt x="100" y="1"/>
                    </a:cubicBezTo>
                    <a:cubicBezTo>
                      <a:pt x="99" y="0"/>
                      <a:pt x="99" y="0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193"/>
              <p:cNvSpPr>
                <a:spLocks/>
              </p:cNvSpPr>
              <p:nvPr/>
            </p:nvSpPr>
            <p:spPr bwMode="auto">
              <a:xfrm>
                <a:off x="-61" y="3663"/>
                <a:ext cx="5" cy="4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94"/>
              <p:cNvSpPr>
                <a:spLocks noEditPoints="1"/>
              </p:cNvSpPr>
              <p:nvPr/>
            </p:nvSpPr>
            <p:spPr bwMode="auto">
              <a:xfrm>
                <a:off x="-33" y="3637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2 h 2"/>
                  <a:gd name="T10" fmla="*/ 0 w 2"/>
                  <a:gd name="T11" fmla="*/ 1 h 2"/>
                  <a:gd name="T12" fmla="*/ 0 w 2"/>
                  <a:gd name="T13" fmla="*/ 2 h 2"/>
                  <a:gd name="T14" fmla="*/ 0 w 2"/>
                  <a:gd name="T15" fmla="*/ 2 h 2"/>
                  <a:gd name="T16" fmla="*/ 0 w 2"/>
                  <a:gd name="T17" fmla="*/ 1 h 2"/>
                  <a:gd name="T18" fmla="*/ 1 w 2"/>
                  <a:gd name="T19" fmla="*/ 1 h 2"/>
                  <a:gd name="T20" fmla="*/ 1 w 2"/>
                  <a:gd name="T21" fmla="*/ 1 h 2"/>
                  <a:gd name="T22" fmla="*/ 2 w 2"/>
                  <a:gd name="T23" fmla="*/ 1 h 2"/>
                  <a:gd name="T24" fmla="*/ 2 w 2"/>
                  <a:gd name="T25" fmla="*/ 1 h 2"/>
                  <a:gd name="T26" fmla="*/ 2 w 2"/>
                  <a:gd name="T27" fmla="*/ 1 h 2"/>
                  <a:gd name="T28" fmla="*/ 1 w 2"/>
                  <a:gd name="T29" fmla="*/ 1 h 2"/>
                  <a:gd name="T30" fmla="*/ 0 w 2"/>
                  <a:gd name="T31" fmla="*/ 0 h 2"/>
                  <a:gd name="T32" fmla="*/ 1 w 2"/>
                  <a:gd name="T33" fmla="*/ 1 h 2"/>
                  <a:gd name="T34" fmla="*/ 1 w 2"/>
                  <a:gd name="T35" fmla="*/ 1 h 2"/>
                  <a:gd name="T36" fmla="*/ 0 w 2"/>
                  <a:gd name="T3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195"/>
              <p:cNvSpPr>
                <a:spLocks noEditPoints="1"/>
              </p:cNvSpPr>
              <p:nvPr/>
            </p:nvSpPr>
            <p:spPr bwMode="auto">
              <a:xfrm>
                <a:off x="-28" y="3599"/>
                <a:ext cx="19" cy="12"/>
              </a:xfrm>
              <a:custGeom>
                <a:avLst/>
                <a:gdLst>
                  <a:gd name="T0" fmla="*/ 7 w 8"/>
                  <a:gd name="T1" fmla="*/ 4 h 5"/>
                  <a:gd name="T2" fmla="*/ 6 w 8"/>
                  <a:gd name="T3" fmla="*/ 4 h 5"/>
                  <a:gd name="T4" fmla="*/ 7 w 8"/>
                  <a:gd name="T5" fmla="*/ 5 h 5"/>
                  <a:gd name="T6" fmla="*/ 8 w 8"/>
                  <a:gd name="T7" fmla="*/ 4 h 5"/>
                  <a:gd name="T8" fmla="*/ 7 w 8"/>
                  <a:gd name="T9" fmla="*/ 4 h 5"/>
                  <a:gd name="T10" fmla="*/ 5 w 8"/>
                  <a:gd name="T11" fmla="*/ 3 h 5"/>
                  <a:gd name="T12" fmla="*/ 5 w 8"/>
                  <a:gd name="T13" fmla="*/ 3 h 5"/>
                  <a:gd name="T14" fmla="*/ 6 w 8"/>
                  <a:gd name="T15" fmla="*/ 4 h 5"/>
                  <a:gd name="T16" fmla="*/ 7 w 8"/>
                  <a:gd name="T17" fmla="*/ 4 h 5"/>
                  <a:gd name="T18" fmla="*/ 5 w 8"/>
                  <a:gd name="T19" fmla="*/ 3 h 5"/>
                  <a:gd name="T20" fmla="*/ 1 w 8"/>
                  <a:gd name="T21" fmla="*/ 0 h 5"/>
                  <a:gd name="T22" fmla="*/ 0 w 8"/>
                  <a:gd name="T23" fmla="*/ 1 h 5"/>
                  <a:gd name="T24" fmla="*/ 1 w 8"/>
                  <a:gd name="T25" fmla="*/ 1 h 5"/>
                  <a:gd name="T26" fmla="*/ 3 w 8"/>
                  <a:gd name="T27" fmla="*/ 2 h 5"/>
                  <a:gd name="T28" fmla="*/ 3 w 8"/>
                  <a:gd name="T29" fmla="*/ 2 h 5"/>
                  <a:gd name="T30" fmla="*/ 1 w 8"/>
                  <a:gd name="T3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7" y="4"/>
                      <a:pt x="7" y="4"/>
                      <a:pt x="6" y="4"/>
                    </a:cubicBez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196"/>
              <p:cNvSpPr>
                <a:spLocks noEditPoints="1"/>
              </p:cNvSpPr>
              <p:nvPr/>
            </p:nvSpPr>
            <p:spPr bwMode="auto">
              <a:xfrm>
                <a:off x="-16" y="3578"/>
                <a:ext cx="19" cy="12"/>
              </a:xfrm>
              <a:custGeom>
                <a:avLst/>
                <a:gdLst>
                  <a:gd name="T0" fmla="*/ 7 w 8"/>
                  <a:gd name="T1" fmla="*/ 5 h 5"/>
                  <a:gd name="T2" fmla="*/ 6 w 8"/>
                  <a:gd name="T3" fmla="*/ 5 h 5"/>
                  <a:gd name="T4" fmla="*/ 7 w 8"/>
                  <a:gd name="T5" fmla="*/ 5 h 5"/>
                  <a:gd name="T6" fmla="*/ 7 w 8"/>
                  <a:gd name="T7" fmla="*/ 5 h 5"/>
                  <a:gd name="T8" fmla="*/ 7 w 8"/>
                  <a:gd name="T9" fmla="*/ 5 h 5"/>
                  <a:gd name="T10" fmla="*/ 5 w 8"/>
                  <a:gd name="T11" fmla="*/ 4 h 5"/>
                  <a:gd name="T12" fmla="*/ 5 w 8"/>
                  <a:gd name="T13" fmla="*/ 4 h 5"/>
                  <a:gd name="T14" fmla="*/ 6 w 8"/>
                  <a:gd name="T15" fmla="*/ 5 h 5"/>
                  <a:gd name="T16" fmla="*/ 6 w 8"/>
                  <a:gd name="T17" fmla="*/ 5 h 5"/>
                  <a:gd name="T18" fmla="*/ 5 w 8"/>
                  <a:gd name="T19" fmla="*/ 4 h 5"/>
                  <a:gd name="T20" fmla="*/ 7 w 8"/>
                  <a:gd name="T21" fmla="*/ 4 h 5"/>
                  <a:gd name="T22" fmla="*/ 7 w 8"/>
                  <a:gd name="T23" fmla="*/ 4 h 5"/>
                  <a:gd name="T24" fmla="*/ 8 w 8"/>
                  <a:gd name="T25" fmla="*/ 4 h 5"/>
                  <a:gd name="T26" fmla="*/ 8 w 8"/>
                  <a:gd name="T27" fmla="*/ 4 h 5"/>
                  <a:gd name="T28" fmla="*/ 7 w 8"/>
                  <a:gd name="T29" fmla="*/ 4 h 5"/>
                  <a:gd name="T30" fmla="*/ 6 w 8"/>
                  <a:gd name="T31" fmla="*/ 3 h 5"/>
                  <a:gd name="T32" fmla="*/ 5 w 8"/>
                  <a:gd name="T33" fmla="*/ 3 h 5"/>
                  <a:gd name="T34" fmla="*/ 7 w 8"/>
                  <a:gd name="T35" fmla="*/ 4 h 5"/>
                  <a:gd name="T36" fmla="*/ 7 w 8"/>
                  <a:gd name="T37" fmla="*/ 4 h 5"/>
                  <a:gd name="T38" fmla="*/ 6 w 8"/>
                  <a:gd name="T39" fmla="*/ 3 h 5"/>
                  <a:gd name="T40" fmla="*/ 0 w 8"/>
                  <a:gd name="T41" fmla="*/ 1 h 5"/>
                  <a:gd name="T42" fmla="*/ 0 w 8"/>
                  <a:gd name="T43" fmla="*/ 2 h 5"/>
                  <a:gd name="T44" fmla="*/ 3 w 8"/>
                  <a:gd name="T45" fmla="*/ 3 h 5"/>
                  <a:gd name="T46" fmla="*/ 3 w 8"/>
                  <a:gd name="T47" fmla="*/ 3 h 5"/>
                  <a:gd name="T48" fmla="*/ 0 w 8"/>
                  <a:gd name="T49" fmla="*/ 1 h 5"/>
                  <a:gd name="T50" fmla="*/ 1 w 8"/>
                  <a:gd name="T51" fmla="*/ 0 h 5"/>
                  <a:gd name="T52" fmla="*/ 1 w 8"/>
                  <a:gd name="T53" fmla="*/ 0 h 5"/>
                  <a:gd name="T54" fmla="*/ 3 w 8"/>
                  <a:gd name="T55" fmla="*/ 2 h 5"/>
                  <a:gd name="T56" fmla="*/ 3 w 8"/>
                  <a:gd name="T57" fmla="*/ 1 h 5"/>
                  <a:gd name="T58" fmla="*/ 1 w 8"/>
                  <a:gd name="T5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" h="5">
                    <a:moveTo>
                      <a:pt x="7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4"/>
                      <a:pt x="5" y="4"/>
                      <a:pt x="5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moveTo>
                      <a:pt x="6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197"/>
              <p:cNvSpPr>
                <a:spLocks/>
              </p:cNvSpPr>
              <p:nvPr/>
            </p:nvSpPr>
            <p:spPr bwMode="auto">
              <a:xfrm>
                <a:off x="-9" y="3568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198"/>
              <p:cNvSpPr>
                <a:spLocks noEditPoints="1"/>
              </p:cNvSpPr>
              <p:nvPr/>
            </p:nvSpPr>
            <p:spPr bwMode="auto">
              <a:xfrm>
                <a:off x="-16" y="3575"/>
                <a:ext cx="21" cy="17"/>
              </a:xfrm>
              <a:custGeom>
                <a:avLst/>
                <a:gdLst>
                  <a:gd name="T0" fmla="*/ 6 w 9"/>
                  <a:gd name="T1" fmla="*/ 7 h 7"/>
                  <a:gd name="T2" fmla="*/ 6 w 9"/>
                  <a:gd name="T3" fmla="*/ 7 h 7"/>
                  <a:gd name="T4" fmla="*/ 7 w 9"/>
                  <a:gd name="T5" fmla="*/ 7 h 7"/>
                  <a:gd name="T6" fmla="*/ 7 w 9"/>
                  <a:gd name="T7" fmla="*/ 7 h 7"/>
                  <a:gd name="T8" fmla="*/ 6 w 9"/>
                  <a:gd name="T9" fmla="*/ 7 h 7"/>
                  <a:gd name="T10" fmla="*/ 4 w 9"/>
                  <a:gd name="T11" fmla="*/ 6 h 7"/>
                  <a:gd name="T12" fmla="*/ 4 w 9"/>
                  <a:gd name="T13" fmla="*/ 6 h 7"/>
                  <a:gd name="T14" fmla="*/ 6 w 9"/>
                  <a:gd name="T15" fmla="*/ 7 h 7"/>
                  <a:gd name="T16" fmla="*/ 6 w 9"/>
                  <a:gd name="T17" fmla="*/ 7 h 7"/>
                  <a:gd name="T18" fmla="*/ 4 w 9"/>
                  <a:gd name="T19" fmla="*/ 6 h 7"/>
                  <a:gd name="T20" fmla="*/ 8 w 9"/>
                  <a:gd name="T21" fmla="*/ 4 h 7"/>
                  <a:gd name="T22" fmla="*/ 7 w 9"/>
                  <a:gd name="T23" fmla="*/ 4 h 7"/>
                  <a:gd name="T24" fmla="*/ 8 w 9"/>
                  <a:gd name="T25" fmla="*/ 5 h 7"/>
                  <a:gd name="T26" fmla="*/ 8 w 9"/>
                  <a:gd name="T27" fmla="*/ 5 h 7"/>
                  <a:gd name="T28" fmla="*/ 8 w 9"/>
                  <a:gd name="T29" fmla="*/ 4 h 7"/>
                  <a:gd name="T30" fmla="*/ 8 w 9"/>
                  <a:gd name="T31" fmla="*/ 4 h 7"/>
                  <a:gd name="T32" fmla="*/ 8 w 9"/>
                  <a:gd name="T33" fmla="*/ 4 h 7"/>
                  <a:gd name="T34" fmla="*/ 8 w 9"/>
                  <a:gd name="T35" fmla="*/ 5 h 7"/>
                  <a:gd name="T36" fmla="*/ 9 w 9"/>
                  <a:gd name="T37" fmla="*/ 4 h 7"/>
                  <a:gd name="T38" fmla="*/ 8 w 9"/>
                  <a:gd name="T39" fmla="*/ 4 h 7"/>
                  <a:gd name="T40" fmla="*/ 0 w 9"/>
                  <a:gd name="T41" fmla="*/ 3 h 7"/>
                  <a:gd name="T42" fmla="*/ 0 w 9"/>
                  <a:gd name="T43" fmla="*/ 3 h 7"/>
                  <a:gd name="T44" fmla="*/ 2 w 9"/>
                  <a:gd name="T45" fmla="*/ 5 h 7"/>
                  <a:gd name="T46" fmla="*/ 2 w 9"/>
                  <a:gd name="T47" fmla="*/ 5 h 7"/>
                  <a:gd name="T48" fmla="*/ 0 w 9"/>
                  <a:gd name="T49" fmla="*/ 3 h 7"/>
                  <a:gd name="T50" fmla="*/ 6 w 9"/>
                  <a:gd name="T51" fmla="*/ 3 h 7"/>
                  <a:gd name="T52" fmla="*/ 6 w 9"/>
                  <a:gd name="T53" fmla="*/ 3 h 7"/>
                  <a:gd name="T54" fmla="*/ 7 w 9"/>
                  <a:gd name="T55" fmla="*/ 4 h 7"/>
                  <a:gd name="T56" fmla="*/ 7 w 9"/>
                  <a:gd name="T57" fmla="*/ 4 h 7"/>
                  <a:gd name="T58" fmla="*/ 6 w 9"/>
                  <a:gd name="T59" fmla="*/ 3 h 7"/>
                  <a:gd name="T60" fmla="*/ 6 w 9"/>
                  <a:gd name="T61" fmla="*/ 3 h 7"/>
                  <a:gd name="T62" fmla="*/ 6 w 9"/>
                  <a:gd name="T63" fmla="*/ 3 h 7"/>
                  <a:gd name="T64" fmla="*/ 7 w 9"/>
                  <a:gd name="T65" fmla="*/ 4 h 7"/>
                  <a:gd name="T66" fmla="*/ 8 w 9"/>
                  <a:gd name="T67" fmla="*/ 4 h 7"/>
                  <a:gd name="T68" fmla="*/ 8 w 9"/>
                  <a:gd name="T69" fmla="*/ 4 h 7"/>
                  <a:gd name="T70" fmla="*/ 6 w 9"/>
                  <a:gd name="T71" fmla="*/ 3 h 7"/>
                  <a:gd name="T72" fmla="*/ 1 w 9"/>
                  <a:gd name="T73" fmla="*/ 0 h 7"/>
                  <a:gd name="T74" fmla="*/ 1 w 9"/>
                  <a:gd name="T75" fmla="*/ 0 h 7"/>
                  <a:gd name="T76" fmla="*/ 4 w 9"/>
                  <a:gd name="T77" fmla="*/ 2 h 7"/>
                  <a:gd name="T78" fmla="*/ 4 w 9"/>
                  <a:gd name="T79" fmla="*/ 2 h 7"/>
                  <a:gd name="T80" fmla="*/ 1 w 9"/>
                  <a:gd name="T81" fmla="*/ 0 h 7"/>
                  <a:gd name="T82" fmla="*/ 2 w 9"/>
                  <a:gd name="T83" fmla="*/ 0 h 7"/>
                  <a:gd name="T84" fmla="*/ 1 w 9"/>
                  <a:gd name="T85" fmla="*/ 0 h 7"/>
                  <a:gd name="T86" fmla="*/ 4 w 9"/>
                  <a:gd name="T87" fmla="*/ 2 h 7"/>
                  <a:gd name="T88" fmla="*/ 4 w 9"/>
                  <a:gd name="T89" fmla="*/ 1 h 7"/>
                  <a:gd name="T90" fmla="*/ 2 w 9"/>
                  <a:gd name="T9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" h="7">
                    <a:moveTo>
                      <a:pt x="6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7"/>
                      <a:pt x="6" y="7"/>
                    </a:cubicBezTo>
                    <a:moveTo>
                      <a:pt x="4" y="6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6"/>
                      <a:pt x="5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5" y="6"/>
                      <a:pt x="5" y="6"/>
                      <a:pt x="4" y="6"/>
                    </a:cubicBezTo>
                    <a:moveTo>
                      <a:pt x="8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3"/>
                      <a:pt x="6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3"/>
                      <a:pt x="7" y="3"/>
                      <a:pt x="6" y="3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199"/>
              <p:cNvSpPr>
                <a:spLocks noEditPoints="1"/>
              </p:cNvSpPr>
              <p:nvPr/>
            </p:nvSpPr>
            <p:spPr bwMode="auto">
              <a:xfrm>
                <a:off x="-2" y="3547"/>
                <a:ext cx="21" cy="19"/>
              </a:xfrm>
              <a:custGeom>
                <a:avLst/>
                <a:gdLst>
                  <a:gd name="T0" fmla="*/ 7 w 9"/>
                  <a:gd name="T1" fmla="*/ 7 h 8"/>
                  <a:gd name="T2" fmla="*/ 7 w 9"/>
                  <a:gd name="T3" fmla="*/ 7 h 8"/>
                  <a:gd name="T4" fmla="*/ 8 w 9"/>
                  <a:gd name="T5" fmla="*/ 8 h 8"/>
                  <a:gd name="T6" fmla="*/ 8 w 9"/>
                  <a:gd name="T7" fmla="*/ 7 h 8"/>
                  <a:gd name="T8" fmla="*/ 7 w 9"/>
                  <a:gd name="T9" fmla="*/ 7 h 8"/>
                  <a:gd name="T10" fmla="*/ 7 w 9"/>
                  <a:gd name="T11" fmla="*/ 6 h 8"/>
                  <a:gd name="T12" fmla="*/ 7 w 9"/>
                  <a:gd name="T13" fmla="*/ 7 h 8"/>
                  <a:gd name="T14" fmla="*/ 8 w 9"/>
                  <a:gd name="T15" fmla="*/ 7 h 8"/>
                  <a:gd name="T16" fmla="*/ 8 w 9"/>
                  <a:gd name="T17" fmla="*/ 7 h 8"/>
                  <a:gd name="T18" fmla="*/ 7 w 9"/>
                  <a:gd name="T19" fmla="*/ 6 h 8"/>
                  <a:gd name="T20" fmla="*/ 5 w 9"/>
                  <a:gd name="T21" fmla="*/ 6 h 8"/>
                  <a:gd name="T22" fmla="*/ 5 w 9"/>
                  <a:gd name="T23" fmla="*/ 6 h 8"/>
                  <a:gd name="T24" fmla="*/ 7 w 9"/>
                  <a:gd name="T25" fmla="*/ 7 h 8"/>
                  <a:gd name="T26" fmla="*/ 7 w 9"/>
                  <a:gd name="T27" fmla="*/ 7 h 8"/>
                  <a:gd name="T28" fmla="*/ 5 w 9"/>
                  <a:gd name="T29" fmla="*/ 6 h 8"/>
                  <a:gd name="T30" fmla="*/ 6 w 9"/>
                  <a:gd name="T31" fmla="*/ 5 h 8"/>
                  <a:gd name="T32" fmla="*/ 6 w 9"/>
                  <a:gd name="T33" fmla="*/ 6 h 8"/>
                  <a:gd name="T34" fmla="*/ 7 w 9"/>
                  <a:gd name="T35" fmla="*/ 6 h 8"/>
                  <a:gd name="T36" fmla="*/ 7 w 9"/>
                  <a:gd name="T37" fmla="*/ 6 h 8"/>
                  <a:gd name="T38" fmla="*/ 6 w 9"/>
                  <a:gd name="T39" fmla="*/ 5 h 8"/>
                  <a:gd name="T40" fmla="*/ 8 w 9"/>
                  <a:gd name="T41" fmla="*/ 4 h 8"/>
                  <a:gd name="T42" fmla="*/ 8 w 9"/>
                  <a:gd name="T43" fmla="*/ 5 h 8"/>
                  <a:gd name="T44" fmla="*/ 9 w 9"/>
                  <a:gd name="T45" fmla="*/ 5 h 8"/>
                  <a:gd name="T46" fmla="*/ 9 w 9"/>
                  <a:gd name="T47" fmla="*/ 5 h 8"/>
                  <a:gd name="T48" fmla="*/ 8 w 9"/>
                  <a:gd name="T49" fmla="*/ 4 h 8"/>
                  <a:gd name="T50" fmla="*/ 7 w 9"/>
                  <a:gd name="T51" fmla="*/ 3 h 8"/>
                  <a:gd name="T52" fmla="*/ 7 w 9"/>
                  <a:gd name="T53" fmla="*/ 4 h 8"/>
                  <a:gd name="T54" fmla="*/ 8 w 9"/>
                  <a:gd name="T55" fmla="*/ 5 h 8"/>
                  <a:gd name="T56" fmla="*/ 8 w 9"/>
                  <a:gd name="T57" fmla="*/ 4 h 8"/>
                  <a:gd name="T58" fmla="*/ 7 w 9"/>
                  <a:gd name="T59" fmla="*/ 3 h 8"/>
                  <a:gd name="T60" fmla="*/ 1 w 9"/>
                  <a:gd name="T61" fmla="*/ 3 h 8"/>
                  <a:gd name="T62" fmla="*/ 0 w 9"/>
                  <a:gd name="T63" fmla="*/ 3 h 8"/>
                  <a:gd name="T64" fmla="*/ 3 w 9"/>
                  <a:gd name="T65" fmla="*/ 5 h 8"/>
                  <a:gd name="T66" fmla="*/ 3 w 9"/>
                  <a:gd name="T67" fmla="*/ 4 h 8"/>
                  <a:gd name="T68" fmla="*/ 1 w 9"/>
                  <a:gd name="T69" fmla="*/ 3 h 8"/>
                  <a:gd name="T70" fmla="*/ 1 w 9"/>
                  <a:gd name="T71" fmla="*/ 3 h 8"/>
                  <a:gd name="T72" fmla="*/ 1 w 9"/>
                  <a:gd name="T73" fmla="*/ 3 h 8"/>
                  <a:gd name="T74" fmla="*/ 1 w 9"/>
                  <a:gd name="T75" fmla="*/ 3 h 8"/>
                  <a:gd name="T76" fmla="*/ 3 w 9"/>
                  <a:gd name="T77" fmla="*/ 4 h 8"/>
                  <a:gd name="T78" fmla="*/ 3 w 9"/>
                  <a:gd name="T79" fmla="*/ 4 h 8"/>
                  <a:gd name="T80" fmla="*/ 1 w 9"/>
                  <a:gd name="T81" fmla="*/ 3 h 8"/>
                  <a:gd name="T82" fmla="*/ 2 w 9"/>
                  <a:gd name="T83" fmla="*/ 0 h 8"/>
                  <a:gd name="T84" fmla="*/ 2 w 9"/>
                  <a:gd name="T85" fmla="*/ 1 h 8"/>
                  <a:gd name="T86" fmla="*/ 4 w 9"/>
                  <a:gd name="T87" fmla="*/ 2 h 8"/>
                  <a:gd name="T88" fmla="*/ 4 w 9"/>
                  <a:gd name="T89" fmla="*/ 2 h 8"/>
                  <a:gd name="T90" fmla="*/ 2 w 9"/>
                  <a:gd name="T9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" h="8">
                    <a:moveTo>
                      <a:pt x="7" y="7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8" y="8"/>
                    </a:cubicBezTo>
                    <a:cubicBezTo>
                      <a:pt x="8" y="8"/>
                      <a:pt x="8" y="7"/>
                      <a:pt x="8" y="7"/>
                    </a:cubicBezTo>
                    <a:cubicBezTo>
                      <a:pt x="8" y="7"/>
                      <a:pt x="7" y="7"/>
                      <a:pt x="7" y="7"/>
                    </a:cubicBezTo>
                    <a:moveTo>
                      <a:pt x="7" y="6"/>
                    </a:moveTo>
                    <a:cubicBezTo>
                      <a:pt x="7" y="6"/>
                      <a:pt x="7" y="6"/>
                      <a:pt x="7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7" y="6"/>
                    </a:cubicBezTo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6"/>
                      <a:pt x="6" y="6"/>
                      <a:pt x="5" y="6"/>
                    </a:cubicBezTo>
                    <a:moveTo>
                      <a:pt x="6" y="5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6"/>
                      <a:pt x="6" y="5"/>
                    </a:cubicBezTo>
                    <a:moveTo>
                      <a:pt x="8" y="4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8" y="4"/>
                    </a:cubicBezTo>
                    <a:moveTo>
                      <a:pt x="7" y="3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3"/>
                    </a:cubicBezTo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2" y="4"/>
                      <a:pt x="2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200"/>
              <p:cNvSpPr>
                <a:spLocks noEditPoints="1"/>
              </p:cNvSpPr>
              <p:nvPr/>
            </p:nvSpPr>
            <p:spPr bwMode="auto">
              <a:xfrm>
                <a:off x="3" y="3545"/>
                <a:ext cx="19" cy="23"/>
              </a:xfrm>
              <a:custGeom>
                <a:avLst/>
                <a:gdLst>
                  <a:gd name="T0" fmla="*/ 4 w 8"/>
                  <a:gd name="T1" fmla="*/ 9 h 10"/>
                  <a:gd name="T2" fmla="*/ 4 w 8"/>
                  <a:gd name="T3" fmla="*/ 9 h 10"/>
                  <a:gd name="T4" fmla="*/ 5 w 8"/>
                  <a:gd name="T5" fmla="*/ 10 h 10"/>
                  <a:gd name="T6" fmla="*/ 5 w 8"/>
                  <a:gd name="T7" fmla="*/ 9 h 10"/>
                  <a:gd name="T8" fmla="*/ 4 w 8"/>
                  <a:gd name="T9" fmla="*/ 9 h 10"/>
                  <a:gd name="T10" fmla="*/ 3 w 8"/>
                  <a:gd name="T11" fmla="*/ 8 h 10"/>
                  <a:gd name="T12" fmla="*/ 3 w 8"/>
                  <a:gd name="T13" fmla="*/ 8 h 10"/>
                  <a:gd name="T14" fmla="*/ 4 w 8"/>
                  <a:gd name="T15" fmla="*/ 9 h 10"/>
                  <a:gd name="T16" fmla="*/ 4 w 8"/>
                  <a:gd name="T17" fmla="*/ 9 h 10"/>
                  <a:gd name="T18" fmla="*/ 3 w 8"/>
                  <a:gd name="T19" fmla="*/ 8 h 10"/>
                  <a:gd name="T20" fmla="*/ 7 w 8"/>
                  <a:gd name="T21" fmla="*/ 5 h 10"/>
                  <a:gd name="T22" fmla="*/ 7 w 8"/>
                  <a:gd name="T23" fmla="*/ 5 h 10"/>
                  <a:gd name="T24" fmla="*/ 8 w 8"/>
                  <a:gd name="T25" fmla="*/ 5 h 10"/>
                  <a:gd name="T26" fmla="*/ 8 w 8"/>
                  <a:gd name="T27" fmla="*/ 5 h 10"/>
                  <a:gd name="T28" fmla="*/ 7 w 8"/>
                  <a:gd name="T29" fmla="*/ 5 h 10"/>
                  <a:gd name="T30" fmla="*/ 5 w 8"/>
                  <a:gd name="T31" fmla="*/ 4 h 10"/>
                  <a:gd name="T32" fmla="*/ 5 w 8"/>
                  <a:gd name="T33" fmla="*/ 4 h 10"/>
                  <a:gd name="T34" fmla="*/ 7 w 8"/>
                  <a:gd name="T35" fmla="*/ 5 h 10"/>
                  <a:gd name="T36" fmla="*/ 7 w 8"/>
                  <a:gd name="T37" fmla="*/ 5 h 10"/>
                  <a:gd name="T38" fmla="*/ 5 w 8"/>
                  <a:gd name="T39" fmla="*/ 4 h 10"/>
                  <a:gd name="T40" fmla="*/ 8 w 8"/>
                  <a:gd name="T41" fmla="*/ 4 h 10"/>
                  <a:gd name="T42" fmla="*/ 7 w 8"/>
                  <a:gd name="T43" fmla="*/ 4 h 10"/>
                  <a:gd name="T44" fmla="*/ 8 w 8"/>
                  <a:gd name="T45" fmla="*/ 5 h 10"/>
                  <a:gd name="T46" fmla="*/ 8 w 8"/>
                  <a:gd name="T47" fmla="*/ 4 h 10"/>
                  <a:gd name="T48" fmla="*/ 8 w 8"/>
                  <a:gd name="T49" fmla="*/ 4 h 10"/>
                  <a:gd name="T50" fmla="*/ 6 w 8"/>
                  <a:gd name="T51" fmla="*/ 3 h 10"/>
                  <a:gd name="T52" fmla="*/ 5 w 8"/>
                  <a:gd name="T53" fmla="*/ 3 h 10"/>
                  <a:gd name="T54" fmla="*/ 7 w 8"/>
                  <a:gd name="T55" fmla="*/ 4 h 10"/>
                  <a:gd name="T56" fmla="*/ 7 w 8"/>
                  <a:gd name="T57" fmla="*/ 4 h 10"/>
                  <a:gd name="T58" fmla="*/ 6 w 8"/>
                  <a:gd name="T59" fmla="*/ 3 h 10"/>
                  <a:gd name="T60" fmla="*/ 0 w 8"/>
                  <a:gd name="T61" fmla="*/ 1 h 10"/>
                  <a:gd name="T62" fmla="*/ 0 w 8"/>
                  <a:gd name="T63" fmla="*/ 1 h 10"/>
                  <a:gd name="T64" fmla="*/ 3 w 8"/>
                  <a:gd name="T65" fmla="*/ 2 h 10"/>
                  <a:gd name="T66" fmla="*/ 3 w 8"/>
                  <a:gd name="T67" fmla="*/ 2 h 10"/>
                  <a:gd name="T68" fmla="*/ 0 w 8"/>
                  <a:gd name="T69" fmla="*/ 1 h 10"/>
                  <a:gd name="T70" fmla="*/ 1 w 8"/>
                  <a:gd name="T71" fmla="*/ 0 h 10"/>
                  <a:gd name="T72" fmla="*/ 0 w 8"/>
                  <a:gd name="T73" fmla="*/ 0 h 10"/>
                  <a:gd name="T74" fmla="*/ 3 w 8"/>
                  <a:gd name="T75" fmla="*/ 2 h 10"/>
                  <a:gd name="T76" fmla="*/ 3 w 8"/>
                  <a:gd name="T77" fmla="*/ 1 h 10"/>
                  <a:gd name="T78" fmla="*/ 1 w 8"/>
                  <a:gd name="T7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" h="10">
                    <a:moveTo>
                      <a:pt x="4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5" y="9"/>
                      <a:pt x="5" y="9"/>
                      <a:pt x="5" y="10"/>
                    </a:cubicBezTo>
                    <a:cubicBezTo>
                      <a:pt x="5" y="10"/>
                      <a:pt x="5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8"/>
                      <a:pt x="3" y="8"/>
                      <a:pt x="3" y="8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8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201"/>
              <p:cNvSpPr>
                <a:spLocks noEditPoints="1"/>
              </p:cNvSpPr>
              <p:nvPr/>
            </p:nvSpPr>
            <p:spPr bwMode="auto">
              <a:xfrm>
                <a:off x="14" y="3523"/>
                <a:ext cx="22" cy="15"/>
              </a:xfrm>
              <a:custGeom>
                <a:avLst/>
                <a:gdLst>
                  <a:gd name="T0" fmla="*/ 7 w 9"/>
                  <a:gd name="T1" fmla="*/ 6 h 6"/>
                  <a:gd name="T2" fmla="*/ 7 w 9"/>
                  <a:gd name="T3" fmla="*/ 6 h 6"/>
                  <a:gd name="T4" fmla="*/ 8 w 9"/>
                  <a:gd name="T5" fmla="*/ 6 h 6"/>
                  <a:gd name="T6" fmla="*/ 8 w 9"/>
                  <a:gd name="T7" fmla="*/ 6 h 6"/>
                  <a:gd name="T8" fmla="*/ 7 w 9"/>
                  <a:gd name="T9" fmla="*/ 6 h 6"/>
                  <a:gd name="T10" fmla="*/ 5 w 9"/>
                  <a:gd name="T11" fmla="*/ 5 h 6"/>
                  <a:gd name="T12" fmla="*/ 5 w 9"/>
                  <a:gd name="T13" fmla="*/ 5 h 6"/>
                  <a:gd name="T14" fmla="*/ 7 w 9"/>
                  <a:gd name="T15" fmla="*/ 6 h 6"/>
                  <a:gd name="T16" fmla="*/ 7 w 9"/>
                  <a:gd name="T17" fmla="*/ 6 h 6"/>
                  <a:gd name="T18" fmla="*/ 5 w 9"/>
                  <a:gd name="T19" fmla="*/ 5 h 6"/>
                  <a:gd name="T20" fmla="*/ 8 w 9"/>
                  <a:gd name="T21" fmla="*/ 4 h 6"/>
                  <a:gd name="T22" fmla="*/ 8 w 9"/>
                  <a:gd name="T23" fmla="*/ 4 h 6"/>
                  <a:gd name="T24" fmla="*/ 9 w 9"/>
                  <a:gd name="T25" fmla="*/ 5 h 6"/>
                  <a:gd name="T26" fmla="*/ 9 w 9"/>
                  <a:gd name="T27" fmla="*/ 5 h 6"/>
                  <a:gd name="T28" fmla="*/ 8 w 9"/>
                  <a:gd name="T29" fmla="*/ 4 h 6"/>
                  <a:gd name="T30" fmla="*/ 6 w 9"/>
                  <a:gd name="T31" fmla="*/ 3 h 6"/>
                  <a:gd name="T32" fmla="*/ 6 w 9"/>
                  <a:gd name="T33" fmla="*/ 3 h 6"/>
                  <a:gd name="T34" fmla="*/ 8 w 9"/>
                  <a:gd name="T35" fmla="*/ 4 h 6"/>
                  <a:gd name="T36" fmla="*/ 8 w 9"/>
                  <a:gd name="T37" fmla="*/ 4 h 6"/>
                  <a:gd name="T38" fmla="*/ 6 w 9"/>
                  <a:gd name="T39" fmla="*/ 3 h 6"/>
                  <a:gd name="T40" fmla="*/ 0 w 9"/>
                  <a:gd name="T41" fmla="*/ 1 h 6"/>
                  <a:gd name="T42" fmla="*/ 0 w 9"/>
                  <a:gd name="T43" fmla="*/ 2 h 6"/>
                  <a:gd name="T44" fmla="*/ 1 w 9"/>
                  <a:gd name="T45" fmla="*/ 3 h 6"/>
                  <a:gd name="T46" fmla="*/ 2 w 9"/>
                  <a:gd name="T47" fmla="*/ 3 h 6"/>
                  <a:gd name="T48" fmla="*/ 2 w 9"/>
                  <a:gd name="T49" fmla="*/ 3 h 6"/>
                  <a:gd name="T50" fmla="*/ 0 w 9"/>
                  <a:gd name="T51" fmla="*/ 1 h 6"/>
                  <a:gd name="T52" fmla="*/ 2 w 9"/>
                  <a:gd name="T53" fmla="*/ 1 h 6"/>
                  <a:gd name="T54" fmla="*/ 3 w 9"/>
                  <a:gd name="T55" fmla="*/ 2 h 6"/>
                  <a:gd name="T56" fmla="*/ 3 w 9"/>
                  <a:gd name="T57" fmla="*/ 2 h 6"/>
                  <a:gd name="T58" fmla="*/ 2 w 9"/>
                  <a:gd name="T59" fmla="*/ 1 h 6"/>
                  <a:gd name="T60" fmla="*/ 1 w 9"/>
                  <a:gd name="T61" fmla="*/ 0 h 6"/>
                  <a:gd name="T62" fmla="*/ 1 w 9"/>
                  <a:gd name="T63" fmla="*/ 0 h 6"/>
                  <a:gd name="T64" fmla="*/ 2 w 9"/>
                  <a:gd name="T65" fmla="*/ 1 h 6"/>
                  <a:gd name="T66" fmla="*/ 1 w 9"/>
                  <a:gd name="T6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" h="6"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6" y="5"/>
                      <a:pt x="5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7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2" y="1"/>
                    </a:move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202"/>
              <p:cNvSpPr>
                <a:spLocks noEditPoints="1"/>
              </p:cNvSpPr>
              <p:nvPr/>
            </p:nvSpPr>
            <p:spPr bwMode="auto">
              <a:xfrm>
                <a:off x="-66" y="3665"/>
                <a:ext cx="19" cy="12"/>
              </a:xfrm>
              <a:custGeom>
                <a:avLst/>
                <a:gdLst>
                  <a:gd name="T0" fmla="*/ 6 w 8"/>
                  <a:gd name="T1" fmla="*/ 3 h 5"/>
                  <a:gd name="T2" fmla="*/ 6 w 8"/>
                  <a:gd name="T3" fmla="*/ 4 h 5"/>
                  <a:gd name="T4" fmla="*/ 6 w 8"/>
                  <a:gd name="T5" fmla="*/ 5 h 5"/>
                  <a:gd name="T6" fmla="*/ 7 w 8"/>
                  <a:gd name="T7" fmla="*/ 4 h 5"/>
                  <a:gd name="T8" fmla="*/ 6 w 8"/>
                  <a:gd name="T9" fmla="*/ 3 h 5"/>
                  <a:gd name="T10" fmla="*/ 5 w 8"/>
                  <a:gd name="T11" fmla="*/ 2 h 5"/>
                  <a:gd name="T12" fmla="*/ 4 w 8"/>
                  <a:gd name="T13" fmla="*/ 3 h 5"/>
                  <a:gd name="T14" fmla="*/ 5 w 8"/>
                  <a:gd name="T15" fmla="*/ 4 h 5"/>
                  <a:gd name="T16" fmla="*/ 6 w 8"/>
                  <a:gd name="T17" fmla="*/ 3 h 5"/>
                  <a:gd name="T18" fmla="*/ 5 w 8"/>
                  <a:gd name="T19" fmla="*/ 2 h 5"/>
                  <a:gd name="T20" fmla="*/ 7 w 8"/>
                  <a:gd name="T21" fmla="*/ 1 h 5"/>
                  <a:gd name="T22" fmla="*/ 7 w 8"/>
                  <a:gd name="T23" fmla="*/ 1 h 5"/>
                  <a:gd name="T24" fmla="*/ 8 w 8"/>
                  <a:gd name="T25" fmla="*/ 2 h 5"/>
                  <a:gd name="T26" fmla="*/ 8 w 8"/>
                  <a:gd name="T27" fmla="*/ 2 h 5"/>
                  <a:gd name="T28" fmla="*/ 7 w 8"/>
                  <a:gd name="T29" fmla="*/ 1 h 5"/>
                  <a:gd name="T30" fmla="*/ 7 w 8"/>
                  <a:gd name="T31" fmla="*/ 1 h 5"/>
                  <a:gd name="T32" fmla="*/ 7 w 8"/>
                  <a:gd name="T33" fmla="*/ 1 h 5"/>
                  <a:gd name="T34" fmla="*/ 7 w 8"/>
                  <a:gd name="T35" fmla="*/ 1 h 5"/>
                  <a:gd name="T36" fmla="*/ 7 w 8"/>
                  <a:gd name="T37" fmla="*/ 1 h 5"/>
                  <a:gd name="T38" fmla="*/ 1 w 8"/>
                  <a:gd name="T39" fmla="*/ 0 h 5"/>
                  <a:gd name="T40" fmla="*/ 0 w 8"/>
                  <a:gd name="T41" fmla="*/ 1 h 5"/>
                  <a:gd name="T42" fmla="*/ 3 w 8"/>
                  <a:gd name="T43" fmla="*/ 3 h 5"/>
                  <a:gd name="T44" fmla="*/ 4 w 8"/>
                  <a:gd name="T45" fmla="*/ 1 h 5"/>
                  <a:gd name="T46" fmla="*/ 1 w 8"/>
                  <a:gd name="T4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" h="5">
                    <a:moveTo>
                      <a:pt x="6" y="3"/>
                    </a:move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5"/>
                      <a:pt x="6" y="5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7" y="3"/>
                      <a:pt x="6" y="3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5" y="2"/>
                      <a:pt x="5" y="2"/>
                    </a:cubicBezTo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8" y="1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7" y="1"/>
                    </a:cubicBezTo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2"/>
                      <a:pt x="3" y="2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0203"/>
              <p:cNvSpPr>
                <a:spLocks noEditPoints="1"/>
              </p:cNvSpPr>
              <p:nvPr/>
            </p:nvSpPr>
            <p:spPr bwMode="auto">
              <a:xfrm>
                <a:off x="-182" y="3854"/>
                <a:ext cx="19" cy="21"/>
              </a:xfrm>
              <a:custGeom>
                <a:avLst/>
                <a:gdLst>
                  <a:gd name="T0" fmla="*/ 0 w 8"/>
                  <a:gd name="T1" fmla="*/ 8 h 9"/>
                  <a:gd name="T2" fmla="*/ 0 w 8"/>
                  <a:gd name="T3" fmla="*/ 8 h 9"/>
                  <a:gd name="T4" fmla="*/ 3 w 8"/>
                  <a:gd name="T5" fmla="*/ 9 h 9"/>
                  <a:gd name="T6" fmla="*/ 3 w 8"/>
                  <a:gd name="T7" fmla="*/ 9 h 9"/>
                  <a:gd name="T8" fmla="*/ 0 w 8"/>
                  <a:gd name="T9" fmla="*/ 8 h 9"/>
                  <a:gd name="T10" fmla="*/ 4 w 8"/>
                  <a:gd name="T11" fmla="*/ 0 h 9"/>
                  <a:gd name="T12" fmla="*/ 4 w 8"/>
                  <a:gd name="T13" fmla="*/ 1 h 9"/>
                  <a:gd name="T14" fmla="*/ 7 w 8"/>
                  <a:gd name="T15" fmla="*/ 2 h 9"/>
                  <a:gd name="T16" fmla="*/ 7 w 8"/>
                  <a:gd name="T17" fmla="*/ 2 h 9"/>
                  <a:gd name="T18" fmla="*/ 4 w 8"/>
                  <a:gd name="T19" fmla="*/ 0 h 9"/>
                  <a:gd name="T20" fmla="*/ 5 w 8"/>
                  <a:gd name="T21" fmla="*/ 0 h 9"/>
                  <a:gd name="T22" fmla="*/ 4 w 8"/>
                  <a:gd name="T23" fmla="*/ 0 h 9"/>
                  <a:gd name="T24" fmla="*/ 8 w 8"/>
                  <a:gd name="T25" fmla="*/ 2 h 9"/>
                  <a:gd name="T26" fmla="*/ 8 w 8"/>
                  <a:gd name="T27" fmla="*/ 2 h 9"/>
                  <a:gd name="T28" fmla="*/ 5 w 8"/>
                  <a:gd name="T29" fmla="*/ 1 h 9"/>
                  <a:gd name="T30" fmla="*/ 5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2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9"/>
                      <a:pt x="1" y="8"/>
                      <a:pt x="0" y="8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5" y="1"/>
                      <a:pt x="4" y="0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0204"/>
              <p:cNvSpPr>
                <a:spLocks noEditPoints="1"/>
              </p:cNvSpPr>
              <p:nvPr/>
            </p:nvSpPr>
            <p:spPr bwMode="auto">
              <a:xfrm>
                <a:off x="-208" y="3592"/>
                <a:ext cx="204" cy="323"/>
              </a:xfrm>
              <a:custGeom>
                <a:avLst/>
                <a:gdLst>
                  <a:gd name="T0" fmla="*/ 0 w 86"/>
                  <a:gd name="T1" fmla="*/ 134 h 137"/>
                  <a:gd name="T2" fmla="*/ 2 w 86"/>
                  <a:gd name="T3" fmla="*/ 136 h 137"/>
                  <a:gd name="T4" fmla="*/ 2 w 86"/>
                  <a:gd name="T5" fmla="*/ 136 h 137"/>
                  <a:gd name="T6" fmla="*/ 4 w 86"/>
                  <a:gd name="T7" fmla="*/ 137 h 137"/>
                  <a:gd name="T8" fmla="*/ 5 w 86"/>
                  <a:gd name="T9" fmla="*/ 127 h 137"/>
                  <a:gd name="T10" fmla="*/ 11 w 86"/>
                  <a:gd name="T11" fmla="*/ 120 h 137"/>
                  <a:gd name="T12" fmla="*/ 13 w 86"/>
                  <a:gd name="T13" fmla="*/ 116 h 137"/>
                  <a:gd name="T14" fmla="*/ 13 w 86"/>
                  <a:gd name="T15" fmla="*/ 116 h 137"/>
                  <a:gd name="T16" fmla="*/ 13 w 86"/>
                  <a:gd name="T17" fmla="*/ 116 h 137"/>
                  <a:gd name="T18" fmla="*/ 13 w 86"/>
                  <a:gd name="T19" fmla="*/ 115 h 137"/>
                  <a:gd name="T20" fmla="*/ 15 w 86"/>
                  <a:gd name="T21" fmla="*/ 113 h 137"/>
                  <a:gd name="T22" fmla="*/ 20 w 86"/>
                  <a:gd name="T23" fmla="*/ 103 h 137"/>
                  <a:gd name="T24" fmla="*/ 23 w 86"/>
                  <a:gd name="T25" fmla="*/ 97 h 137"/>
                  <a:gd name="T26" fmla="*/ 27 w 86"/>
                  <a:gd name="T27" fmla="*/ 90 h 137"/>
                  <a:gd name="T28" fmla="*/ 29 w 86"/>
                  <a:gd name="T29" fmla="*/ 87 h 137"/>
                  <a:gd name="T30" fmla="*/ 39 w 86"/>
                  <a:gd name="T31" fmla="*/ 81 h 137"/>
                  <a:gd name="T32" fmla="*/ 47 w 86"/>
                  <a:gd name="T33" fmla="*/ 67 h 137"/>
                  <a:gd name="T34" fmla="*/ 57 w 86"/>
                  <a:gd name="T35" fmla="*/ 52 h 137"/>
                  <a:gd name="T36" fmla="*/ 56 w 86"/>
                  <a:gd name="T37" fmla="*/ 51 h 137"/>
                  <a:gd name="T38" fmla="*/ 54 w 86"/>
                  <a:gd name="T39" fmla="*/ 50 h 137"/>
                  <a:gd name="T40" fmla="*/ 59 w 86"/>
                  <a:gd name="T41" fmla="*/ 48 h 137"/>
                  <a:gd name="T42" fmla="*/ 58 w 86"/>
                  <a:gd name="T43" fmla="*/ 47 h 137"/>
                  <a:gd name="T44" fmla="*/ 56 w 86"/>
                  <a:gd name="T45" fmla="*/ 46 h 137"/>
                  <a:gd name="T46" fmla="*/ 59 w 86"/>
                  <a:gd name="T47" fmla="*/ 47 h 137"/>
                  <a:gd name="T48" fmla="*/ 58 w 86"/>
                  <a:gd name="T49" fmla="*/ 47 h 137"/>
                  <a:gd name="T50" fmla="*/ 62 w 86"/>
                  <a:gd name="T51" fmla="*/ 42 h 137"/>
                  <a:gd name="T52" fmla="*/ 60 w 86"/>
                  <a:gd name="T53" fmla="*/ 41 h 137"/>
                  <a:gd name="T54" fmla="*/ 54 w 86"/>
                  <a:gd name="T55" fmla="*/ 44 h 137"/>
                  <a:gd name="T56" fmla="*/ 64 w 86"/>
                  <a:gd name="T57" fmla="*/ 38 h 137"/>
                  <a:gd name="T58" fmla="*/ 57 w 86"/>
                  <a:gd name="T59" fmla="*/ 39 h 137"/>
                  <a:gd name="T60" fmla="*/ 62 w 86"/>
                  <a:gd name="T61" fmla="*/ 37 h 137"/>
                  <a:gd name="T62" fmla="*/ 65 w 86"/>
                  <a:gd name="T63" fmla="*/ 37 h 137"/>
                  <a:gd name="T64" fmla="*/ 59 w 86"/>
                  <a:gd name="T65" fmla="*/ 35 h 137"/>
                  <a:gd name="T66" fmla="*/ 64 w 86"/>
                  <a:gd name="T67" fmla="*/ 35 h 137"/>
                  <a:gd name="T68" fmla="*/ 60 w 86"/>
                  <a:gd name="T69" fmla="*/ 32 h 137"/>
                  <a:gd name="T70" fmla="*/ 69 w 86"/>
                  <a:gd name="T71" fmla="*/ 30 h 137"/>
                  <a:gd name="T72" fmla="*/ 69 w 86"/>
                  <a:gd name="T73" fmla="*/ 30 h 137"/>
                  <a:gd name="T74" fmla="*/ 67 w 86"/>
                  <a:gd name="T75" fmla="*/ 32 h 137"/>
                  <a:gd name="T76" fmla="*/ 70 w 86"/>
                  <a:gd name="T77" fmla="*/ 30 h 137"/>
                  <a:gd name="T78" fmla="*/ 69 w 86"/>
                  <a:gd name="T79" fmla="*/ 30 h 137"/>
                  <a:gd name="T80" fmla="*/ 65 w 86"/>
                  <a:gd name="T81" fmla="*/ 31 h 137"/>
                  <a:gd name="T82" fmla="*/ 66 w 86"/>
                  <a:gd name="T83" fmla="*/ 28 h 137"/>
                  <a:gd name="T84" fmla="*/ 73 w 86"/>
                  <a:gd name="T85" fmla="*/ 24 h 137"/>
                  <a:gd name="T86" fmla="*/ 72 w 86"/>
                  <a:gd name="T87" fmla="*/ 24 h 137"/>
                  <a:gd name="T88" fmla="*/ 74 w 86"/>
                  <a:gd name="T89" fmla="*/ 23 h 137"/>
                  <a:gd name="T90" fmla="*/ 70 w 86"/>
                  <a:gd name="T91" fmla="*/ 22 h 137"/>
                  <a:gd name="T92" fmla="*/ 73 w 86"/>
                  <a:gd name="T93" fmla="*/ 23 h 137"/>
                  <a:gd name="T94" fmla="*/ 75 w 86"/>
                  <a:gd name="T95" fmla="*/ 20 h 137"/>
                  <a:gd name="T96" fmla="*/ 68 w 86"/>
                  <a:gd name="T97" fmla="*/ 19 h 137"/>
                  <a:gd name="T98" fmla="*/ 75 w 86"/>
                  <a:gd name="T99" fmla="*/ 17 h 137"/>
                  <a:gd name="T100" fmla="*/ 75 w 86"/>
                  <a:gd name="T101" fmla="*/ 17 h 137"/>
                  <a:gd name="T102" fmla="*/ 71 w 86"/>
                  <a:gd name="T103" fmla="*/ 14 h 137"/>
                  <a:gd name="T104" fmla="*/ 82 w 86"/>
                  <a:gd name="T105" fmla="*/ 7 h 137"/>
                  <a:gd name="T106" fmla="*/ 81 w 86"/>
                  <a:gd name="T107" fmla="*/ 6 h 137"/>
                  <a:gd name="T108" fmla="*/ 77 w 86"/>
                  <a:gd name="T109" fmla="*/ 4 h 137"/>
                  <a:gd name="T110" fmla="*/ 86 w 86"/>
                  <a:gd name="T111" fmla="*/ 4 h 137"/>
                  <a:gd name="T112" fmla="*/ 85 w 86"/>
                  <a:gd name="T113" fmla="*/ 3 h 137"/>
                  <a:gd name="T114" fmla="*/ 81 w 86"/>
                  <a:gd name="T115" fmla="*/ 1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6" h="137">
                    <a:moveTo>
                      <a:pt x="4" y="129"/>
                    </a:moveTo>
                    <a:cubicBezTo>
                      <a:pt x="4" y="130"/>
                      <a:pt x="3" y="130"/>
                      <a:pt x="3" y="131"/>
                    </a:cubicBezTo>
                    <a:cubicBezTo>
                      <a:pt x="1" y="133"/>
                      <a:pt x="1" y="133"/>
                      <a:pt x="1" y="133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1" y="134"/>
                      <a:pt x="1" y="134"/>
                      <a:pt x="1" y="134"/>
                    </a:cubicBezTo>
                    <a:cubicBezTo>
                      <a:pt x="2" y="134"/>
                      <a:pt x="2" y="134"/>
                      <a:pt x="2" y="134"/>
                    </a:cubicBezTo>
                    <a:cubicBezTo>
                      <a:pt x="2" y="134"/>
                      <a:pt x="2" y="134"/>
                      <a:pt x="3" y="134"/>
                    </a:cubicBezTo>
                    <a:cubicBezTo>
                      <a:pt x="3" y="134"/>
                      <a:pt x="3" y="134"/>
                      <a:pt x="3" y="134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3" y="136"/>
                      <a:pt x="3" y="136"/>
                      <a:pt x="3" y="136"/>
                    </a:cubicBezTo>
                    <a:cubicBezTo>
                      <a:pt x="3" y="135"/>
                      <a:pt x="3" y="135"/>
                      <a:pt x="4" y="135"/>
                    </a:cubicBezTo>
                    <a:cubicBezTo>
                      <a:pt x="4" y="135"/>
                      <a:pt x="4" y="135"/>
                      <a:pt x="4" y="135"/>
                    </a:cubicBezTo>
                    <a:cubicBezTo>
                      <a:pt x="4" y="135"/>
                      <a:pt x="4" y="135"/>
                      <a:pt x="4" y="135"/>
                    </a:cubicBezTo>
                    <a:cubicBezTo>
                      <a:pt x="4" y="136"/>
                      <a:pt x="4" y="137"/>
                      <a:pt x="4" y="137"/>
                    </a:cubicBezTo>
                    <a:cubicBezTo>
                      <a:pt x="5" y="136"/>
                      <a:pt x="6" y="134"/>
                      <a:pt x="7" y="132"/>
                    </a:cubicBezTo>
                    <a:cubicBezTo>
                      <a:pt x="7" y="132"/>
                      <a:pt x="7" y="132"/>
                      <a:pt x="7" y="132"/>
                    </a:cubicBezTo>
                    <a:cubicBezTo>
                      <a:pt x="6" y="131"/>
                      <a:pt x="5" y="130"/>
                      <a:pt x="4" y="129"/>
                    </a:cubicBezTo>
                    <a:moveTo>
                      <a:pt x="7" y="125"/>
                    </a:moveTo>
                    <a:cubicBezTo>
                      <a:pt x="6" y="126"/>
                      <a:pt x="6" y="127"/>
                      <a:pt x="5" y="127"/>
                    </a:cubicBezTo>
                    <a:cubicBezTo>
                      <a:pt x="6" y="128"/>
                      <a:pt x="6" y="128"/>
                      <a:pt x="6" y="128"/>
                    </a:cubicBezTo>
                    <a:cubicBezTo>
                      <a:pt x="9" y="129"/>
                      <a:pt x="9" y="129"/>
                      <a:pt x="9" y="129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6"/>
                      <a:pt x="8" y="126"/>
                      <a:pt x="7" y="125"/>
                    </a:cubicBezTo>
                    <a:moveTo>
                      <a:pt x="11" y="120"/>
                    </a:moveTo>
                    <a:cubicBezTo>
                      <a:pt x="10" y="120"/>
                      <a:pt x="10" y="121"/>
                      <a:pt x="9" y="121"/>
                    </a:cubicBezTo>
                    <a:cubicBezTo>
                      <a:pt x="10" y="122"/>
                      <a:pt x="11" y="123"/>
                      <a:pt x="12" y="123"/>
                    </a:cubicBezTo>
                    <a:cubicBezTo>
                      <a:pt x="13" y="121"/>
                      <a:pt x="13" y="121"/>
                      <a:pt x="13" y="121"/>
                    </a:cubicBezTo>
                    <a:cubicBezTo>
                      <a:pt x="12" y="121"/>
                      <a:pt x="11" y="120"/>
                      <a:pt x="11" y="120"/>
                    </a:cubicBezTo>
                    <a:moveTo>
                      <a:pt x="13" y="116"/>
                    </a:moveTo>
                    <a:cubicBezTo>
                      <a:pt x="12" y="117"/>
                      <a:pt x="12" y="117"/>
                      <a:pt x="12" y="117"/>
                    </a:cubicBezTo>
                    <a:cubicBezTo>
                      <a:pt x="13" y="118"/>
                      <a:pt x="14" y="118"/>
                      <a:pt x="15" y="119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4" y="117"/>
                      <a:pt x="13" y="117"/>
                      <a:pt x="13" y="116"/>
                    </a:cubicBezTo>
                    <a:moveTo>
                      <a:pt x="13" y="116"/>
                    </a:moveTo>
                    <a:cubicBezTo>
                      <a:pt x="13" y="116"/>
                      <a:pt x="13" y="116"/>
                      <a:pt x="13" y="116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6" y="118"/>
                      <a:pt x="16" y="117"/>
                      <a:pt x="16" y="117"/>
                    </a:cubicBezTo>
                    <a:cubicBezTo>
                      <a:pt x="15" y="117"/>
                      <a:pt x="14" y="116"/>
                      <a:pt x="13" y="116"/>
                    </a:cubicBezTo>
                    <a:moveTo>
                      <a:pt x="13" y="115"/>
                    </a:moveTo>
                    <a:cubicBezTo>
                      <a:pt x="13" y="115"/>
                      <a:pt x="13" y="115"/>
                      <a:pt x="13" y="115"/>
                    </a:cubicBezTo>
                    <a:cubicBezTo>
                      <a:pt x="14" y="116"/>
                      <a:pt x="15" y="116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6"/>
                      <a:pt x="14" y="116"/>
                      <a:pt x="13" y="115"/>
                    </a:cubicBezTo>
                    <a:moveTo>
                      <a:pt x="15" y="113"/>
                    </a:moveTo>
                    <a:cubicBezTo>
                      <a:pt x="15" y="113"/>
                      <a:pt x="14" y="113"/>
                      <a:pt x="14" y="113"/>
                    </a:cubicBezTo>
                    <a:cubicBezTo>
                      <a:pt x="15" y="114"/>
                      <a:pt x="16" y="115"/>
                      <a:pt x="17" y="115"/>
                    </a:cubicBezTo>
                    <a:cubicBezTo>
                      <a:pt x="17" y="115"/>
                      <a:pt x="18" y="115"/>
                      <a:pt x="18" y="114"/>
                    </a:cubicBezTo>
                    <a:cubicBezTo>
                      <a:pt x="17" y="114"/>
                      <a:pt x="16" y="113"/>
                      <a:pt x="15" y="113"/>
                    </a:cubicBezTo>
                    <a:moveTo>
                      <a:pt x="20" y="103"/>
                    </a:moveTo>
                    <a:cubicBezTo>
                      <a:pt x="19" y="105"/>
                      <a:pt x="18" y="106"/>
                      <a:pt x="17" y="108"/>
                    </a:cubicBezTo>
                    <a:cubicBezTo>
                      <a:pt x="19" y="108"/>
                      <a:pt x="20" y="109"/>
                      <a:pt x="21" y="110"/>
                    </a:cubicBezTo>
                    <a:cubicBezTo>
                      <a:pt x="22" y="108"/>
                      <a:pt x="23" y="107"/>
                      <a:pt x="24" y="105"/>
                    </a:cubicBezTo>
                    <a:cubicBezTo>
                      <a:pt x="23" y="104"/>
                      <a:pt x="21" y="104"/>
                      <a:pt x="20" y="103"/>
                    </a:cubicBezTo>
                    <a:moveTo>
                      <a:pt x="23" y="97"/>
                    </a:moveTo>
                    <a:cubicBezTo>
                      <a:pt x="23" y="99"/>
                      <a:pt x="22" y="100"/>
                      <a:pt x="21" y="102"/>
                    </a:cubicBezTo>
                    <a:cubicBezTo>
                      <a:pt x="22" y="103"/>
                      <a:pt x="23" y="103"/>
                      <a:pt x="24" y="104"/>
                    </a:cubicBezTo>
                    <a:cubicBezTo>
                      <a:pt x="25" y="103"/>
                      <a:pt x="26" y="101"/>
                      <a:pt x="27" y="100"/>
                    </a:cubicBezTo>
                    <a:cubicBezTo>
                      <a:pt x="26" y="99"/>
                      <a:pt x="25" y="98"/>
                      <a:pt x="23" y="97"/>
                    </a:cubicBezTo>
                    <a:moveTo>
                      <a:pt x="27" y="90"/>
                    </a:moveTo>
                    <a:cubicBezTo>
                      <a:pt x="26" y="92"/>
                      <a:pt x="25" y="95"/>
                      <a:pt x="24" y="97"/>
                    </a:cubicBezTo>
                    <a:cubicBezTo>
                      <a:pt x="25" y="98"/>
                      <a:pt x="26" y="98"/>
                      <a:pt x="27" y="99"/>
                    </a:cubicBezTo>
                    <a:cubicBezTo>
                      <a:pt x="29" y="97"/>
                      <a:pt x="30" y="95"/>
                      <a:pt x="32" y="93"/>
                    </a:cubicBezTo>
                    <a:cubicBezTo>
                      <a:pt x="30" y="92"/>
                      <a:pt x="29" y="91"/>
                      <a:pt x="27" y="90"/>
                    </a:cubicBezTo>
                    <a:moveTo>
                      <a:pt x="29" y="87"/>
                    </a:moveTo>
                    <a:cubicBezTo>
                      <a:pt x="29" y="87"/>
                      <a:pt x="29" y="88"/>
                      <a:pt x="29" y="88"/>
                    </a:cubicBezTo>
                    <a:cubicBezTo>
                      <a:pt x="30" y="89"/>
                      <a:pt x="31" y="90"/>
                      <a:pt x="33" y="90"/>
                    </a:cubicBezTo>
                    <a:cubicBezTo>
                      <a:pt x="33" y="90"/>
                      <a:pt x="33" y="90"/>
                      <a:pt x="34" y="89"/>
                    </a:cubicBezTo>
                    <a:cubicBezTo>
                      <a:pt x="32" y="89"/>
                      <a:pt x="31" y="88"/>
                      <a:pt x="29" y="87"/>
                    </a:cubicBezTo>
                    <a:moveTo>
                      <a:pt x="34" y="79"/>
                    </a:moveTo>
                    <a:cubicBezTo>
                      <a:pt x="33" y="81"/>
                      <a:pt x="31" y="84"/>
                      <a:pt x="29" y="87"/>
                    </a:cubicBezTo>
                    <a:cubicBezTo>
                      <a:pt x="31" y="87"/>
                      <a:pt x="32" y="88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6" y="86"/>
                      <a:pt x="37" y="84"/>
                      <a:pt x="39" y="81"/>
                    </a:cubicBezTo>
                    <a:cubicBezTo>
                      <a:pt x="37" y="80"/>
                      <a:pt x="36" y="80"/>
                      <a:pt x="34" y="79"/>
                    </a:cubicBezTo>
                    <a:moveTo>
                      <a:pt x="42" y="64"/>
                    </a:moveTo>
                    <a:cubicBezTo>
                      <a:pt x="40" y="67"/>
                      <a:pt x="39" y="70"/>
                      <a:pt x="37" y="73"/>
                    </a:cubicBezTo>
                    <a:cubicBezTo>
                      <a:pt x="42" y="76"/>
                      <a:pt x="42" y="76"/>
                      <a:pt x="42" y="76"/>
                    </a:cubicBezTo>
                    <a:cubicBezTo>
                      <a:pt x="44" y="73"/>
                      <a:pt x="45" y="70"/>
                      <a:pt x="47" y="67"/>
                    </a:cubicBezTo>
                    <a:cubicBezTo>
                      <a:pt x="42" y="64"/>
                      <a:pt x="42" y="64"/>
                      <a:pt x="42" y="64"/>
                    </a:cubicBezTo>
                    <a:moveTo>
                      <a:pt x="56" y="51"/>
                    </a:moveTo>
                    <a:cubicBezTo>
                      <a:pt x="54" y="54"/>
                      <a:pt x="53" y="56"/>
                      <a:pt x="52" y="58"/>
                    </a:cubicBezTo>
                    <a:cubicBezTo>
                      <a:pt x="52" y="58"/>
                      <a:pt x="52" y="58"/>
                      <a:pt x="53" y="58"/>
                    </a:cubicBezTo>
                    <a:cubicBezTo>
                      <a:pt x="54" y="56"/>
                      <a:pt x="55" y="54"/>
                      <a:pt x="57" y="52"/>
                    </a:cubicBezTo>
                    <a:cubicBezTo>
                      <a:pt x="57" y="51"/>
                      <a:pt x="56" y="51"/>
                      <a:pt x="56" y="51"/>
                    </a:cubicBezTo>
                    <a:moveTo>
                      <a:pt x="54" y="50"/>
                    </a:moveTo>
                    <a:cubicBezTo>
                      <a:pt x="53" y="52"/>
                      <a:pt x="52" y="55"/>
                      <a:pt x="50" y="57"/>
                    </a:cubicBezTo>
                    <a:cubicBezTo>
                      <a:pt x="51" y="57"/>
                      <a:pt x="51" y="58"/>
                      <a:pt x="52" y="58"/>
                    </a:cubicBezTo>
                    <a:cubicBezTo>
                      <a:pt x="53" y="56"/>
                      <a:pt x="55" y="53"/>
                      <a:pt x="56" y="51"/>
                    </a:cubicBezTo>
                    <a:cubicBezTo>
                      <a:pt x="55" y="51"/>
                      <a:pt x="55" y="50"/>
                      <a:pt x="54" y="50"/>
                    </a:cubicBezTo>
                    <a:moveTo>
                      <a:pt x="51" y="48"/>
                    </a:moveTo>
                    <a:cubicBezTo>
                      <a:pt x="50" y="51"/>
                      <a:pt x="49" y="53"/>
                      <a:pt x="47" y="55"/>
                    </a:cubicBezTo>
                    <a:cubicBezTo>
                      <a:pt x="48" y="56"/>
                      <a:pt x="49" y="56"/>
                      <a:pt x="50" y="57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3" y="49"/>
                      <a:pt x="52" y="49"/>
                      <a:pt x="51" y="48"/>
                    </a:cubicBezTo>
                    <a:moveTo>
                      <a:pt x="58" y="47"/>
                    </a:moveTo>
                    <a:cubicBezTo>
                      <a:pt x="58" y="47"/>
                      <a:pt x="58" y="48"/>
                      <a:pt x="58" y="48"/>
                    </a:cubicBezTo>
                    <a:cubicBezTo>
                      <a:pt x="58" y="48"/>
                      <a:pt x="58" y="49"/>
                      <a:pt x="59" y="49"/>
                    </a:cubicBezTo>
                    <a:cubicBezTo>
                      <a:pt x="59" y="48"/>
                      <a:pt x="59" y="48"/>
                      <a:pt x="59" y="48"/>
                    </a:cubicBezTo>
                    <a:cubicBezTo>
                      <a:pt x="58" y="47"/>
                      <a:pt x="58" y="47"/>
                      <a:pt x="58" y="47"/>
                    </a:cubicBezTo>
                    <a:moveTo>
                      <a:pt x="57" y="46"/>
                    </a:moveTo>
                    <a:cubicBezTo>
                      <a:pt x="56" y="46"/>
                      <a:pt x="56" y="47"/>
                      <a:pt x="56" y="47"/>
                    </a:cubicBezTo>
                    <a:cubicBezTo>
                      <a:pt x="56" y="48"/>
                      <a:pt x="57" y="48"/>
                      <a:pt x="58" y="48"/>
                    </a:cubicBezTo>
                    <a:cubicBezTo>
                      <a:pt x="58" y="48"/>
                      <a:pt x="58" y="47"/>
                      <a:pt x="58" y="47"/>
                    </a:cubicBezTo>
                    <a:cubicBezTo>
                      <a:pt x="57" y="46"/>
                      <a:pt x="57" y="46"/>
                      <a:pt x="57" y="46"/>
                    </a:cubicBezTo>
                    <a:moveTo>
                      <a:pt x="54" y="44"/>
                    </a:moveTo>
                    <a:cubicBezTo>
                      <a:pt x="53" y="45"/>
                      <a:pt x="53" y="45"/>
                      <a:pt x="53" y="46"/>
                    </a:cubicBezTo>
                    <a:cubicBezTo>
                      <a:pt x="54" y="46"/>
                      <a:pt x="55" y="47"/>
                      <a:pt x="55" y="47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4" y="44"/>
                      <a:pt x="54" y="44"/>
                      <a:pt x="54" y="44"/>
                    </a:cubicBezTo>
                    <a:moveTo>
                      <a:pt x="61" y="42"/>
                    </a:moveTo>
                    <a:cubicBezTo>
                      <a:pt x="60" y="44"/>
                      <a:pt x="59" y="45"/>
                      <a:pt x="58" y="47"/>
                    </a:cubicBezTo>
                    <a:cubicBezTo>
                      <a:pt x="59" y="47"/>
                      <a:pt x="59" y="47"/>
                      <a:pt x="59" y="47"/>
                    </a:cubicBezTo>
                    <a:cubicBezTo>
                      <a:pt x="60" y="46"/>
                      <a:pt x="61" y="44"/>
                      <a:pt x="62" y="43"/>
                    </a:cubicBezTo>
                    <a:cubicBezTo>
                      <a:pt x="62" y="42"/>
                      <a:pt x="62" y="42"/>
                      <a:pt x="61" y="42"/>
                    </a:cubicBezTo>
                    <a:moveTo>
                      <a:pt x="60" y="41"/>
                    </a:moveTo>
                    <a:cubicBezTo>
                      <a:pt x="59" y="43"/>
                      <a:pt x="58" y="44"/>
                      <a:pt x="57" y="46"/>
                    </a:cubicBezTo>
                    <a:cubicBezTo>
                      <a:pt x="57" y="46"/>
                      <a:pt x="58" y="47"/>
                      <a:pt x="58" y="47"/>
                    </a:cubicBezTo>
                    <a:cubicBezTo>
                      <a:pt x="59" y="46"/>
                      <a:pt x="59" y="45"/>
                      <a:pt x="60" y="44"/>
                    </a:cubicBezTo>
                    <a:cubicBezTo>
                      <a:pt x="60" y="44"/>
                      <a:pt x="61" y="43"/>
                      <a:pt x="61" y="42"/>
                    </a:cubicBezTo>
                    <a:cubicBezTo>
                      <a:pt x="61" y="42"/>
                      <a:pt x="60" y="41"/>
                      <a:pt x="60" y="41"/>
                    </a:cubicBezTo>
                    <a:moveTo>
                      <a:pt x="62" y="40"/>
                    </a:moveTo>
                    <a:cubicBezTo>
                      <a:pt x="62" y="41"/>
                      <a:pt x="62" y="41"/>
                      <a:pt x="62" y="42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63" y="42"/>
                      <a:pt x="63" y="41"/>
                      <a:pt x="63" y="41"/>
                    </a:cubicBezTo>
                    <a:cubicBezTo>
                      <a:pt x="63" y="41"/>
                      <a:pt x="63" y="41"/>
                      <a:pt x="62" y="40"/>
                    </a:cubicBezTo>
                    <a:moveTo>
                      <a:pt x="61" y="39"/>
                    </a:moveTo>
                    <a:cubicBezTo>
                      <a:pt x="60" y="40"/>
                      <a:pt x="60" y="40"/>
                      <a:pt x="60" y="41"/>
                    </a:cubicBezTo>
                    <a:cubicBezTo>
                      <a:pt x="60" y="41"/>
                      <a:pt x="61" y="41"/>
                      <a:pt x="62" y="42"/>
                    </a:cubicBezTo>
                    <a:cubicBezTo>
                      <a:pt x="62" y="41"/>
                      <a:pt x="62" y="41"/>
                      <a:pt x="62" y="40"/>
                    </a:cubicBezTo>
                    <a:cubicBezTo>
                      <a:pt x="62" y="40"/>
                      <a:pt x="61" y="40"/>
                      <a:pt x="61" y="39"/>
                    </a:cubicBezTo>
                    <a:moveTo>
                      <a:pt x="56" y="39"/>
                    </a:moveTo>
                    <a:cubicBezTo>
                      <a:pt x="56" y="41"/>
                      <a:pt x="55" y="42"/>
                      <a:pt x="54" y="44"/>
                    </a:cubicBezTo>
                    <a:cubicBezTo>
                      <a:pt x="55" y="44"/>
                      <a:pt x="55" y="45"/>
                      <a:pt x="56" y="46"/>
                    </a:cubicBezTo>
                    <a:cubicBezTo>
                      <a:pt x="57" y="44"/>
                      <a:pt x="58" y="42"/>
                      <a:pt x="59" y="41"/>
                    </a:cubicBezTo>
                    <a:cubicBezTo>
                      <a:pt x="58" y="40"/>
                      <a:pt x="57" y="40"/>
                      <a:pt x="56" y="39"/>
                    </a:cubicBezTo>
                    <a:moveTo>
                      <a:pt x="64" y="38"/>
                    </a:moveTo>
                    <a:cubicBezTo>
                      <a:pt x="64" y="38"/>
                      <a:pt x="64" y="38"/>
                      <a:pt x="64" y="38"/>
                    </a:cubicBezTo>
                    <a:cubicBezTo>
                      <a:pt x="65" y="39"/>
                      <a:pt x="65" y="39"/>
                      <a:pt x="65" y="39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8"/>
                      <a:pt x="64" y="38"/>
                    </a:cubicBezTo>
                    <a:moveTo>
                      <a:pt x="57" y="37"/>
                    </a:moveTo>
                    <a:cubicBezTo>
                      <a:pt x="57" y="38"/>
                      <a:pt x="57" y="38"/>
                      <a:pt x="57" y="39"/>
                    </a:cubicBezTo>
                    <a:cubicBezTo>
                      <a:pt x="57" y="39"/>
                      <a:pt x="58" y="40"/>
                      <a:pt x="59" y="40"/>
                    </a:cubicBezTo>
                    <a:cubicBezTo>
                      <a:pt x="59" y="40"/>
                      <a:pt x="60" y="39"/>
                      <a:pt x="60" y="39"/>
                    </a:cubicBezTo>
                    <a:cubicBezTo>
                      <a:pt x="59" y="38"/>
                      <a:pt x="58" y="38"/>
                      <a:pt x="57" y="37"/>
                    </a:cubicBezTo>
                    <a:moveTo>
                      <a:pt x="62" y="37"/>
                    </a:moveTo>
                    <a:cubicBezTo>
                      <a:pt x="62" y="37"/>
                      <a:pt x="62" y="37"/>
                      <a:pt x="62" y="37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7"/>
                      <a:pt x="63" y="37"/>
                      <a:pt x="62" y="37"/>
                    </a:cubicBezTo>
                    <a:moveTo>
                      <a:pt x="65" y="36"/>
                    </a:moveTo>
                    <a:cubicBezTo>
                      <a:pt x="65" y="36"/>
                      <a:pt x="65" y="36"/>
                      <a:pt x="65" y="37"/>
                    </a:cubicBezTo>
                    <a:cubicBezTo>
                      <a:pt x="65" y="37"/>
                      <a:pt x="65" y="37"/>
                      <a:pt x="66" y="37"/>
                    </a:cubicBezTo>
                    <a:cubicBezTo>
                      <a:pt x="66" y="37"/>
                      <a:pt x="66" y="36"/>
                      <a:pt x="66" y="36"/>
                    </a:cubicBezTo>
                    <a:cubicBezTo>
                      <a:pt x="66" y="36"/>
                      <a:pt x="66" y="36"/>
                      <a:pt x="65" y="36"/>
                    </a:cubicBezTo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6"/>
                      <a:pt x="62" y="36"/>
                    </a:cubicBezTo>
                    <a:cubicBezTo>
                      <a:pt x="61" y="35"/>
                      <a:pt x="60" y="35"/>
                      <a:pt x="59" y="35"/>
                    </a:cubicBezTo>
                    <a:moveTo>
                      <a:pt x="64" y="35"/>
                    </a:moveTo>
                    <a:cubicBezTo>
                      <a:pt x="63" y="36"/>
                      <a:pt x="63" y="36"/>
                      <a:pt x="63" y="36"/>
                    </a:cubicBezTo>
                    <a:cubicBezTo>
                      <a:pt x="64" y="36"/>
                      <a:pt x="64" y="36"/>
                      <a:pt x="65" y="37"/>
                    </a:cubicBezTo>
                    <a:cubicBezTo>
                      <a:pt x="65" y="36"/>
                      <a:pt x="65" y="36"/>
                      <a:pt x="65" y="36"/>
                    </a:cubicBezTo>
                    <a:cubicBezTo>
                      <a:pt x="65" y="35"/>
                      <a:pt x="64" y="35"/>
                      <a:pt x="64" y="35"/>
                    </a:cubicBezTo>
                    <a:moveTo>
                      <a:pt x="60" y="32"/>
                    </a:moveTo>
                    <a:cubicBezTo>
                      <a:pt x="60" y="33"/>
                      <a:pt x="60" y="33"/>
                      <a:pt x="60" y="34"/>
                    </a:cubicBezTo>
                    <a:cubicBezTo>
                      <a:pt x="60" y="34"/>
                      <a:pt x="61" y="35"/>
                      <a:pt x="62" y="35"/>
                    </a:cubicBezTo>
                    <a:cubicBezTo>
                      <a:pt x="62" y="35"/>
                      <a:pt x="63" y="34"/>
                      <a:pt x="63" y="34"/>
                    </a:cubicBezTo>
                    <a:cubicBezTo>
                      <a:pt x="62" y="33"/>
                      <a:pt x="61" y="33"/>
                      <a:pt x="60" y="32"/>
                    </a:cubicBezTo>
                    <a:moveTo>
                      <a:pt x="69" y="30"/>
                    </a:moveTo>
                    <a:cubicBezTo>
                      <a:pt x="68" y="31"/>
                      <a:pt x="68" y="31"/>
                      <a:pt x="68" y="32"/>
                    </a:cubicBezTo>
                    <a:cubicBezTo>
                      <a:pt x="68" y="32"/>
                      <a:pt x="67" y="32"/>
                      <a:pt x="67" y="32"/>
                    </a:cubicBezTo>
                    <a:cubicBezTo>
                      <a:pt x="68" y="32"/>
                      <a:pt x="68" y="32"/>
                      <a:pt x="68" y="33"/>
                    </a:cubicBezTo>
                    <a:cubicBezTo>
                      <a:pt x="69" y="32"/>
                      <a:pt x="69" y="31"/>
                      <a:pt x="70" y="31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0"/>
                      <a:pt x="69" y="30"/>
                      <a:pt x="69" y="30"/>
                    </a:cubicBezTo>
                    <a:moveTo>
                      <a:pt x="67" y="29"/>
                    </a:moveTo>
                    <a:cubicBezTo>
                      <a:pt x="66" y="31"/>
                      <a:pt x="66" y="31"/>
                      <a:pt x="66" y="31"/>
                    </a:cubicBezTo>
                    <a:cubicBezTo>
                      <a:pt x="66" y="31"/>
                      <a:pt x="66" y="32"/>
                      <a:pt x="67" y="32"/>
                    </a:cubicBezTo>
                    <a:cubicBezTo>
                      <a:pt x="67" y="32"/>
                      <a:pt x="67" y="32"/>
                      <a:pt x="67" y="32"/>
                    </a:cubicBezTo>
                    <a:cubicBezTo>
                      <a:pt x="68" y="31"/>
                      <a:pt x="68" y="31"/>
                      <a:pt x="69" y="30"/>
                    </a:cubicBezTo>
                    <a:cubicBezTo>
                      <a:pt x="68" y="30"/>
                      <a:pt x="68" y="29"/>
                      <a:pt x="67" y="29"/>
                    </a:cubicBezTo>
                    <a:moveTo>
                      <a:pt x="69" y="29"/>
                    </a:moveTo>
                    <a:cubicBezTo>
                      <a:pt x="69" y="29"/>
                      <a:pt x="69" y="29"/>
                      <a:pt x="69" y="30"/>
                    </a:cubicBezTo>
                    <a:cubicBezTo>
                      <a:pt x="69" y="30"/>
                      <a:pt x="70" y="30"/>
                      <a:pt x="70" y="30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0" y="29"/>
                      <a:pt x="69" y="29"/>
                    </a:cubicBezTo>
                    <a:moveTo>
                      <a:pt x="68" y="28"/>
                    </a:moveTo>
                    <a:cubicBezTo>
                      <a:pt x="67" y="29"/>
                      <a:pt x="67" y="29"/>
                      <a:pt x="67" y="29"/>
                    </a:cubicBezTo>
                    <a:cubicBezTo>
                      <a:pt x="68" y="29"/>
                      <a:pt x="68" y="29"/>
                      <a:pt x="69" y="30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8" y="28"/>
                      <a:pt x="68" y="28"/>
                    </a:cubicBezTo>
                    <a:moveTo>
                      <a:pt x="63" y="27"/>
                    </a:moveTo>
                    <a:cubicBezTo>
                      <a:pt x="63" y="28"/>
                      <a:pt x="63" y="28"/>
                      <a:pt x="62" y="29"/>
                    </a:cubicBezTo>
                    <a:cubicBezTo>
                      <a:pt x="63" y="30"/>
                      <a:pt x="64" y="30"/>
                      <a:pt x="65" y="31"/>
                    </a:cubicBezTo>
                    <a:cubicBezTo>
                      <a:pt x="65" y="30"/>
                      <a:pt x="65" y="29"/>
                      <a:pt x="66" y="28"/>
                    </a:cubicBezTo>
                    <a:cubicBezTo>
                      <a:pt x="65" y="28"/>
                      <a:pt x="64" y="27"/>
                      <a:pt x="63" y="27"/>
                    </a:cubicBezTo>
                    <a:moveTo>
                      <a:pt x="64" y="26"/>
                    </a:move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27"/>
                      <a:pt x="65" y="27"/>
                      <a:pt x="66" y="28"/>
                    </a:cubicBezTo>
                    <a:cubicBezTo>
                      <a:pt x="66" y="28"/>
                      <a:pt x="66" y="28"/>
                      <a:pt x="66" y="27"/>
                    </a:cubicBezTo>
                    <a:cubicBezTo>
                      <a:pt x="66" y="27"/>
                      <a:pt x="65" y="26"/>
                      <a:pt x="64" y="26"/>
                    </a:cubicBezTo>
                    <a:moveTo>
                      <a:pt x="73" y="23"/>
                    </a:moveTo>
                    <a:cubicBezTo>
                      <a:pt x="73" y="24"/>
                      <a:pt x="73" y="24"/>
                      <a:pt x="72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4" y="24"/>
                      <a:pt x="74" y="24"/>
                    </a:cubicBezTo>
                    <a:cubicBezTo>
                      <a:pt x="73" y="24"/>
                      <a:pt x="73" y="24"/>
                      <a:pt x="73" y="23"/>
                    </a:cubicBezTo>
                    <a:moveTo>
                      <a:pt x="71" y="22"/>
                    </a:move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2" y="23"/>
                      <a:pt x="72" y="24"/>
                    </a:cubicBezTo>
                    <a:cubicBezTo>
                      <a:pt x="72" y="24"/>
                      <a:pt x="73" y="23"/>
                      <a:pt x="73" y="23"/>
                    </a:cubicBezTo>
                    <a:cubicBezTo>
                      <a:pt x="72" y="23"/>
                      <a:pt x="72" y="23"/>
                      <a:pt x="71" y="22"/>
                    </a:cubicBezTo>
                    <a:moveTo>
                      <a:pt x="74" y="21"/>
                    </a:moveTo>
                    <a:cubicBezTo>
                      <a:pt x="74" y="21"/>
                      <a:pt x="73" y="22"/>
                      <a:pt x="73" y="23"/>
                    </a:cubicBezTo>
                    <a:cubicBezTo>
                      <a:pt x="74" y="23"/>
                      <a:pt x="74" y="23"/>
                      <a:pt x="74" y="23"/>
                    </a:cubicBezTo>
                    <a:cubicBezTo>
                      <a:pt x="74" y="23"/>
                      <a:pt x="75" y="22"/>
                      <a:pt x="75" y="21"/>
                    </a:cubicBezTo>
                    <a:cubicBezTo>
                      <a:pt x="75" y="21"/>
                      <a:pt x="75" y="21"/>
                      <a:pt x="74" y="21"/>
                    </a:cubicBezTo>
                    <a:moveTo>
                      <a:pt x="67" y="20"/>
                    </a:moveTo>
                    <a:cubicBezTo>
                      <a:pt x="67" y="20"/>
                      <a:pt x="67" y="20"/>
                      <a:pt x="67" y="20"/>
                    </a:cubicBezTo>
                    <a:cubicBezTo>
                      <a:pt x="68" y="21"/>
                      <a:pt x="69" y="21"/>
                      <a:pt x="70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9" y="21"/>
                      <a:pt x="68" y="21"/>
                      <a:pt x="67" y="20"/>
                    </a:cubicBezTo>
                    <a:moveTo>
                      <a:pt x="73" y="20"/>
                    </a:moveTo>
                    <a:cubicBezTo>
                      <a:pt x="71" y="22"/>
                      <a:pt x="71" y="22"/>
                      <a:pt x="71" y="22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2"/>
                      <a:pt x="74" y="21"/>
                      <a:pt x="74" y="21"/>
                    </a:cubicBezTo>
                    <a:cubicBezTo>
                      <a:pt x="74" y="20"/>
                      <a:pt x="74" y="20"/>
                      <a:pt x="74" y="20"/>
                    </a:cubicBezTo>
                    <a:cubicBezTo>
                      <a:pt x="73" y="20"/>
                      <a:pt x="73" y="20"/>
                      <a:pt x="73" y="20"/>
                    </a:cubicBezTo>
                    <a:moveTo>
                      <a:pt x="76" y="18"/>
                    </a:moveTo>
                    <a:cubicBezTo>
                      <a:pt x="76" y="18"/>
                      <a:pt x="75" y="19"/>
                      <a:pt x="75" y="20"/>
                    </a:cubicBezTo>
                    <a:cubicBezTo>
                      <a:pt x="75" y="20"/>
                      <a:pt x="76" y="20"/>
                      <a:pt x="76" y="20"/>
                    </a:cubicBezTo>
                    <a:cubicBezTo>
                      <a:pt x="76" y="19"/>
                      <a:pt x="77" y="19"/>
                      <a:pt x="77" y="18"/>
                    </a:cubicBezTo>
                    <a:cubicBezTo>
                      <a:pt x="77" y="18"/>
                      <a:pt x="77" y="18"/>
                      <a:pt x="76" y="18"/>
                    </a:cubicBezTo>
                    <a:moveTo>
                      <a:pt x="69" y="17"/>
                    </a:moveTo>
                    <a:cubicBezTo>
                      <a:pt x="69" y="18"/>
                      <a:pt x="68" y="18"/>
                      <a:pt x="68" y="19"/>
                    </a:cubicBezTo>
                    <a:cubicBezTo>
                      <a:pt x="68" y="19"/>
                      <a:pt x="68" y="19"/>
                      <a:pt x="68" y="19"/>
                    </a:cubicBezTo>
                    <a:cubicBezTo>
                      <a:pt x="68" y="20"/>
                      <a:pt x="69" y="20"/>
                      <a:pt x="70" y="21"/>
                    </a:cubicBezTo>
                    <a:cubicBezTo>
                      <a:pt x="71" y="20"/>
                      <a:pt x="71" y="20"/>
                      <a:pt x="71" y="19"/>
                    </a:cubicBezTo>
                    <a:cubicBezTo>
                      <a:pt x="71" y="18"/>
                      <a:pt x="70" y="18"/>
                      <a:pt x="69" y="17"/>
                    </a:cubicBezTo>
                    <a:moveTo>
                      <a:pt x="75" y="17"/>
                    </a:moveTo>
                    <a:cubicBezTo>
                      <a:pt x="73" y="19"/>
                      <a:pt x="73" y="19"/>
                      <a:pt x="73" y="19"/>
                    </a:cubicBezTo>
                    <a:cubicBezTo>
                      <a:pt x="74" y="19"/>
                      <a:pt x="74" y="19"/>
                      <a:pt x="74" y="19"/>
                    </a:cubicBezTo>
                    <a:cubicBezTo>
                      <a:pt x="74" y="19"/>
                      <a:pt x="75" y="20"/>
                      <a:pt x="75" y="20"/>
                    </a:cubicBezTo>
                    <a:cubicBezTo>
                      <a:pt x="75" y="19"/>
                      <a:pt x="76" y="18"/>
                      <a:pt x="76" y="18"/>
                    </a:cubicBezTo>
                    <a:cubicBezTo>
                      <a:pt x="76" y="17"/>
                      <a:pt x="75" y="17"/>
                      <a:pt x="75" y="17"/>
                    </a:cubicBezTo>
                    <a:moveTo>
                      <a:pt x="71" y="14"/>
                    </a:moveTo>
                    <a:cubicBezTo>
                      <a:pt x="70" y="15"/>
                      <a:pt x="70" y="16"/>
                      <a:pt x="69" y="16"/>
                    </a:cubicBezTo>
                    <a:cubicBezTo>
                      <a:pt x="70" y="17"/>
                      <a:pt x="71" y="17"/>
                      <a:pt x="72" y="18"/>
                    </a:cubicBezTo>
                    <a:cubicBezTo>
                      <a:pt x="72" y="17"/>
                      <a:pt x="73" y="16"/>
                      <a:pt x="73" y="16"/>
                    </a:cubicBezTo>
                    <a:cubicBezTo>
                      <a:pt x="72" y="15"/>
                      <a:pt x="71" y="15"/>
                      <a:pt x="71" y="14"/>
                    </a:cubicBezTo>
                    <a:moveTo>
                      <a:pt x="82" y="7"/>
                    </a:moveTo>
                    <a:cubicBezTo>
                      <a:pt x="82" y="8"/>
                      <a:pt x="81" y="9"/>
                      <a:pt x="81" y="10"/>
                    </a:cubicBezTo>
                    <a:cubicBezTo>
                      <a:pt x="82" y="10"/>
                      <a:pt x="82" y="10"/>
                      <a:pt x="82" y="10"/>
                    </a:cubicBezTo>
                    <a:cubicBezTo>
                      <a:pt x="82" y="9"/>
                      <a:pt x="83" y="9"/>
                      <a:pt x="83" y="8"/>
                    </a:cubicBezTo>
                    <a:cubicBezTo>
                      <a:pt x="83" y="8"/>
                      <a:pt x="83" y="8"/>
                      <a:pt x="82" y="7"/>
                    </a:cubicBezTo>
                    <a:moveTo>
                      <a:pt x="81" y="6"/>
                    </a:moveTo>
                    <a:cubicBezTo>
                      <a:pt x="79" y="9"/>
                      <a:pt x="79" y="9"/>
                      <a:pt x="79" y="9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81" y="9"/>
                      <a:pt x="82" y="8"/>
                      <a:pt x="82" y="7"/>
                    </a:cubicBezTo>
                    <a:cubicBezTo>
                      <a:pt x="82" y="7"/>
                      <a:pt x="81" y="7"/>
                      <a:pt x="81" y="6"/>
                    </a:cubicBezTo>
                    <a:moveTo>
                      <a:pt x="76" y="4"/>
                    </a:moveTo>
                    <a:cubicBezTo>
                      <a:pt x="76" y="4"/>
                      <a:pt x="76" y="5"/>
                      <a:pt x="75" y="6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9" y="6"/>
                      <a:pt x="79" y="5"/>
                    </a:cubicBezTo>
                    <a:cubicBezTo>
                      <a:pt x="78" y="5"/>
                      <a:pt x="77" y="4"/>
                      <a:pt x="77" y="4"/>
                    </a:cubicBezTo>
                    <a:cubicBezTo>
                      <a:pt x="77" y="4"/>
                      <a:pt x="77" y="4"/>
                      <a:pt x="76" y="4"/>
                    </a:cubicBezTo>
                    <a:moveTo>
                      <a:pt x="85" y="3"/>
                    </a:moveTo>
                    <a:cubicBezTo>
                      <a:pt x="85" y="4"/>
                      <a:pt x="84" y="4"/>
                      <a:pt x="84" y="5"/>
                    </a:cubicBezTo>
                    <a:cubicBezTo>
                      <a:pt x="84" y="5"/>
                      <a:pt x="85" y="5"/>
                      <a:pt x="85" y="5"/>
                    </a:cubicBezTo>
                    <a:cubicBezTo>
                      <a:pt x="85" y="5"/>
                      <a:pt x="86" y="4"/>
                      <a:pt x="86" y="4"/>
                    </a:cubicBezTo>
                    <a:cubicBezTo>
                      <a:pt x="85" y="3"/>
                      <a:pt x="85" y="3"/>
                      <a:pt x="85" y="3"/>
                    </a:cubicBezTo>
                    <a:moveTo>
                      <a:pt x="83" y="2"/>
                    </a:moveTo>
                    <a:cubicBezTo>
                      <a:pt x="82" y="4"/>
                      <a:pt x="82" y="4"/>
                      <a:pt x="82" y="4"/>
                    </a:cubicBezTo>
                    <a:cubicBezTo>
                      <a:pt x="83" y="4"/>
                      <a:pt x="83" y="4"/>
                      <a:pt x="84" y="5"/>
                    </a:cubicBezTo>
                    <a:cubicBezTo>
                      <a:pt x="84" y="4"/>
                      <a:pt x="85" y="4"/>
                      <a:pt x="85" y="3"/>
                    </a:cubicBezTo>
                    <a:cubicBezTo>
                      <a:pt x="83" y="2"/>
                      <a:pt x="83" y="2"/>
                      <a:pt x="83" y="2"/>
                    </a:cubicBezTo>
                    <a:moveTo>
                      <a:pt x="79" y="0"/>
                    </a:moveTo>
                    <a:cubicBezTo>
                      <a:pt x="78" y="0"/>
                      <a:pt x="78" y="1"/>
                      <a:pt x="78" y="1"/>
                    </a:cubicBezTo>
                    <a:cubicBezTo>
                      <a:pt x="79" y="2"/>
                      <a:pt x="80" y="2"/>
                      <a:pt x="80" y="3"/>
                    </a:cubicBezTo>
                    <a:cubicBezTo>
                      <a:pt x="81" y="2"/>
                      <a:pt x="81" y="2"/>
                      <a:pt x="81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0205"/>
              <p:cNvSpPr>
                <a:spLocks noEditPoints="1"/>
              </p:cNvSpPr>
              <p:nvPr/>
            </p:nvSpPr>
            <p:spPr bwMode="auto">
              <a:xfrm>
                <a:off x="48" y="3502"/>
                <a:ext cx="4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3 h 3"/>
                  <a:gd name="T8" fmla="*/ 0 w 2"/>
                  <a:gd name="T9" fmla="*/ 2 h 3"/>
                  <a:gd name="T10" fmla="*/ 1 w 2"/>
                  <a:gd name="T11" fmla="*/ 0 h 3"/>
                  <a:gd name="T12" fmla="*/ 1 w 2"/>
                  <a:gd name="T13" fmla="*/ 1 h 3"/>
                  <a:gd name="T14" fmla="*/ 2 w 2"/>
                  <a:gd name="T15" fmla="*/ 1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0206"/>
              <p:cNvSpPr>
                <a:spLocks noEditPoints="1"/>
              </p:cNvSpPr>
              <p:nvPr/>
            </p:nvSpPr>
            <p:spPr bwMode="auto">
              <a:xfrm>
                <a:off x="48" y="3505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1 w 2"/>
                  <a:gd name="T9" fmla="*/ 0 h 2"/>
                  <a:gd name="T10" fmla="*/ 1 w 2"/>
                  <a:gd name="T11" fmla="*/ 0 h 2"/>
                  <a:gd name="T12" fmla="*/ 1 w 2"/>
                  <a:gd name="T13" fmla="*/ 0 h 2"/>
                  <a:gd name="T14" fmla="*/ 2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0207"/>
              <p:cNvSpPr>
                <a:spLocks/>
              </p:cNvSpPr>
              <p:nvPr/>
            </p:nvSpPr>
            <p:spPr bwMode="auto">
              <a:xfrm>
                <a:off x="50" y="350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0208"/>
              <p:cNvSpPr>
                <a:spLocks noEditPoints="1"/>
              </p:cNvSpPr>
              <p:nvPr/>
            </p:nvSpPr>
            <p:spPr bwMode="auto">
              <a:xfrm>
                <a:off x="50" y="3505"/>
                <a:ext cx="9" cy="9"/>
              </a:xfrm>
              <a:custGeom>
                <a:avLst/>
                <a:gdLst>
                  <a:gd name="T0" fmla="*/ 1 w 4"/>
                  <a:gd name="T1" fmla="*/ 2 h 4"/>
                  <a:gd name="T2" fmla="*/ 0 w 4"/>
                  <a:gd name="T3" fmla="*/ 3 h 4"/>
                  <a:gd name="T4" fmla="*/ 3 w 4"/>
                  <a:gd name="T5" fmla="*/ 4 h 4"/>
                  <a:gd name="T6" fmla="*/ 3 w 4"/>
                  <a:gd name="T7" fmla="*/ 4 h 4"/>
                  <a:gd name="T8" fmla="*/ 2 w 4"/>
                  <a:gd name="T9" fmla="*/ 3 h 4"/>
                  <a:gd name="T10" fmla="*/ 1 w 4"/>
                  <a:gd name="T11" fmla="*/ 2 h 4"/>
                  <a:gd name="T12" fmla="*/ 2 w 4"/>
                  <a:gd name="T13" fmla="*/ 0 h 4"/>
                  <a:gd name="T14" fmla="*/ 2 w 4"/>
                  <a:gd name="T15" fmla="*/ 1 h 4"/>
                  <a:gd name="T16" fmla="*/ 3 w 4"/>
                  <a:gd name="T17" fmla="*/ 1 h 4"/>
                  <a:gd name="T18" fmla="*/ 4 w 4"/>
                  <a:gd name="T19" fmla="*/ 2 h 4"/>
                  <a:gd name="T20" fmla="*/ 4 w 4"/>
                  <a:gd name="T21" fmla="*/ 2 h 4"/>
                  <a:gd name="T22" fmla="*/ 2 w 4"/>
                  <a:gd name="T2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0209"/>
              <p:cNvSpPr>
                <a:spLocks noEditPoints="1"/>
              </p:cNvSpPr>
              <p:nvPr/>
            </p:nvSpPr>
            <p:spPr bwMode="auto">
              <a:xfrm>
                <a:off x="52" y="3507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1 w 3"/>
                  <a:gd name="T5" fmla="*/ 2 h 3"/>
                  <a:gd name="T6" fmla="*/ 2 w 3"/>
                  <a:gd name="T7" fmla="*/ 3 h 3"/>
                  <a:gd name="T8" fmla="*/ 3 w 3"/>
                  <a:gd name="T9" fmla="*/ 2 h 3"/>
                  <a:gd name="T10" fmla="*/ 0 w 3"/>
                  <a:gd name="T11" fmla="*/ 0 h 3"/>
                  <a:gd name="T12" fmla="*/ 1 w 3"/>
                  <a:gd name="T13" fmla="*/ 0 h 3"/>
                  <a:gd name="T14" fmla="*/ 0 w 3"/>
                  <a:gd name="T15" fmla="*/ 0 h 3"/>
                  <a:gd name="T16" fmla="*/ 3 w 3"/>
                  <a:gd name="T17" fmla="*/ 1 h 3"/>
                  <a:gd name="T18" fmla="*/ 3 w 3"/>
                  <a:gd name="T19" fmla="*/ 1 h 3"/>
                  <a:gd name="T20" fmla="*/ 2 w 3"/>
                  <a:gd name="T21" fmla="*/ 0 h 3"/>
                  <a:gd name="T22" fmla="*/ 1 w 3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0210"/>
              <p:cNvSpPr>
                <a:spLocks/>
              </p:cNvSpPr>
              <p:nvPr/>
            </p:nvSpPr>
            <p:spPr bwMode="auto">
              <a:xfrm>
                <a:off x="52" y="3507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1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0211"/>
              <p:cNvSpPr>
                <a:spLocks noEditPoints="1"/>
              </p:cNvSpPr>
              <p:nvPr/>
            </p:nvSpPr>
            <p:spPr bwMode="auto">
              <a:xfrm>
                <a:off x="-182" y="3512"/>
                <a:ext cx="265" cy="425"/>
              </a:xfrm>
              <a:custGeom>
                <a:avLst/>
                <a:gdLst>
                  <a:gd name="T0" fmla="*/ 17 w 112"/>
                  <a:gd name="T1" fmla="*/ 170 h 180"/>
                  <a:gd name="T2" fmla="*/ 24 w 112"/>
                  <a:gd name="T3" fmla="*/ 169 h 180"/>
                  <a:gd name="T4" fmla="*/ 1 w 112"/>
                  <a:gd name="T5" fmla="*/ 173 h 180"/>
                  <a:gd name="T6" fmla="*/ 47 w 112"/>
                  <a:gd name="T7" fmla="*/ 173 h 180"/>
                  <a:gd name="T8" fmla="*/ 19 w 112"/>
                  <a:gd name="T9" fmla="*/ 164 h 180"/>
                  <a:gd name="T10" fmla="*/ 5 w 112"/>
                  <a:gd name="T11" fmla="*/ 163 h 180"/>
                  <a:gd name="T12" fmla="*/ 20 w 112"/>
                  <a:gd name="T13" fmla="*/ 162 h 180"/>
                  <a:gd name="T14" fmla="*/ 20 w 112"/>
                  <a:gd name="T15" fmla="*/ 160 h 180"/>
                  <a:gd name="T16" fmla="*/ 20 w 112"/>
                  <a:gd name="T17" fmla="*/ 160 h 180"/>
                  <a:gd name="T18" fmla="*/ 79 w 112"/>
                  <a:gd name="T19" fmla="*/ 156 h 180"/>
                  <a:gd name="T20" fmla="*/ 70 w 112"/>
                  <a:gd name="T21" fmla="*/ 153 h 180"/>
                  <a:gd name="T22" fmla="*/ 12 w 112"/>
                  <a:gd name="T23" fmla="*/ 152 h 180"/>
                  <a:gd name="T24" fmla="*/ 65 w 112"/>
                  <a:gd name="T25" fmla="*/ 148 h 180"/>
                  <a:gd name="T26" fmla="*/ 41 w 112"/>
                  <a:gd name="T27" fmla="*/ 147 h 180"/>
                  <a:gd name="T28" fmla="*/ 18 w 112"/>
                  <a:gd name="T29" fmla="*/ 142 h 180"/>
                  <a:gd name="T30" fmla="*/ 23 w 112"/>
                  <a:gd name="T31" fmla="*/ 137 h 180"/>
                  <a:gd name="T32" fmla="*/ 29 w 112"/>
                  <a:gd name="T33" fmla="*/ 131 h 180"/>
                  <a:gd name="T34" fmla="*/ 49 w 112"/>
                  <a:gd name="T35" fmla="*/ 121 h 180"/>
                  <a:gd name="T36" fmla="*/ 76 w 112"/>
                  <a:gd name="T37" fmla="*/ 113 h 180"/>
                  <a:gd name="T38" fmla="*/ 93 w 112"/>
                  <a:gd name="T39" fmla="*/ 104 h 180"/>
                  <a:gd name="T40" fmla="*/ 94 w 112"/>
                  <a:gd name="T41" fmla="*/ 102 h 180"/>
                  <a:gd name="T42" fmla="*/ 44 w 112"/>
                  <a:gd name="T43" fmla="*/ 106 h 180"/>
                  <a:gd name="T44" fmla="*/ 65 w 112"/>
                  <a:gd name="T45" fmla="*/ 94 h 180"/>
                  <a:gd name="T46" fmla="*/ 100 w 112"/>
                  <a:gd name="T47" fmla="*/ 88 h 180"/>
                  <a:gd name="T48" fmla="*/ 106 w 112"/>
                  <a:gd name="T49" fmla="*/ 103 h 180"/>
                  <a:gd name="T50" fmla="*/ 73 w 112"/>
                  <a:gd name="T51" fmla="*/ 83 h 180"/>
                  <a:gd name="T52" fmla="*/ 66 w 112"/>
                  <a:gd name="T53" fmla="*/ 83 h 180"/>
                  <a:gd name="T54" fmla="*/ 67 w 112"/>
                  <a:gd name="T55" fmla="*/ 79 h 180"/>
                  <a:gd name="T56" fmla="*/ 106 w 112"/>
                  <a:gd name="T57" fmla="*/ 78 h 180"/>
                  <a:gd name="T58" fmla="*/ 61 w 112"/>
                  <a:gd name="T59" fmla="*/ 77 h 180"/>
                  <a:gd name="T60" fmla="*/ 59 w 112"/>
                  <a:gd name="T61" fmla="*/ 75 h 180"/>
                  <a:gd name="T62" fmla="*/ 70 w 112"/>
                  <a:gd name="T63" fmla="*/ 74 h 180"/>
                  <a:gd name="T64" fmla="*/ 84 w 112"/>
                  <a:gd name="T65" fmla="*/ 72 h 180"/>
                  <a:gd name="T66" fmla="*/ 61 w 112"/>
                  <a:gd name="T67" fmla="*/ 72 h 180"/>
                  <a:gd name="T68" fmla="*/ 87 w 112"/>
                  <a:gd name="T69" fmla="*/ 69 h 180"/>
                  <a:gd name="T70" fmla="*/ 83 w 112"/>
                  <a:gd name="T71" fmla="*/ 66 h 180"/>
                  <a:gd name="T72" fmla="*/ 89 w 112"/>
                  <a:gd name="T73" fmla="*/ 64 h 180"/>
                  <a:gd name="T74" fmla="*/ 78 w 112"/>
                  <a:gd name="T75" fmla="*/ 62 h 180"/>
                  <a:gd name="T76" fmla="*/ 108 w 112"/>
                  <a:gd name="T77" fmla="*/ 75 h 180"/>
                  <a:gd name="T78" fmla="*/ 79 w 112"/>
                  <a:gd name="T79" fmla="*/ 59 h 180"/>
                  <a:gd name="T80" fmla="*/ 67 w 112"/>
                  <a:gd name="T81" fmla="*/ 56 h 180"/>
                  <a:gd name="T82" fmla="*/ 79 w 112"/>
                  <a:gd name="T83" fmla="*/ 59 h 180"/>
                  <a:gd name="T84" fmla="*/ 74 w 112"/>
                  <a:gd name="T85" fmla="*/ 56 h 180"/>
                  <a:gd name="T86" fmla="*/ 104 w 112"/>
                  <a:gd name="T87" fmla="*/ 50 h 180"/>
                  <a:gd name="T88" fmla="*/ 100 w 112"/>
                  <a:gd name="T89" fmla="*/ 45 h 180"/>
                  <a:gd name="T90" fmla="*/ 96 w 112"/>
                  <a:gd name="T91" fmla="*/ 44 h 180"/>
                  <a:gd name="T92" fmla="*/ 89 w 112"/>
                  <a:gd name="T93" fmla="*/ 41 h 180"/>
                  <a:gd name="T94" fmla="*/ 82 w 112"/>
                  <a:gd name="T95" fmla="*/ 42 h 180"/>
                  <a:gd name="T96" fmla="*/ 107 w 112"/>
                  <a:gd name="T97" fmla="*/ 38 h 180"/>
                  <a:gd name="T98" fmla="*/ 112 w 112"/>
                  <a:gd name="T99" fmla="*/ 49 h 180"/>
                  <a:gd name="T100" fmla="*/ 85 w 112"/>
                  <a:gd name="T101" fmla="*/ 37 h 180"/>
                  <a:gd name="T102" fmla="*/ 79 w 112"/>
                  <a:gd name="T103" fmla="*/ 35 h 180"/>
                  <a:gd name="T104" fmla="*/ 103 w 112"/>
                  <a:gd name="T105" fmla="*/ 33 h 180"/>
                  <a:gd name="T106" fmla="*/ 102 w 112"/>
                  <a:gd name="T107" fmla="*/ 33 h 180"/>
                  <a:gd name="T108" fmla="*/ 95 w 112"/>
                  <a:gd name="T109" fmla="*/ 29 h 180"/>
                  <a:gd name="T110" fmla="*/ 98 w 112"/>
                  <a:gd name="T111" fmla="*/ 28 h 180"/>
                  <a:gd name="T112" fmla="*/ 96 w 112"/>
                  <a:gd name="T113" fmla="*/ 27 h 180"/>
                  <a:gd name="T114" fmla="*/ 87 w 112"/>
                  <a:gd name="T115" fmla="*/ 26 h 180"/>
                  <a:gd name="T116" fmla="*/ 87 w 112"/>
                  <a:gd name="T117" fmla="*/ 21 h 180"/>
                  <a:gd name="T118" fmla="*/ 98 w 112"/>
                  <a:gd name="T119" fmla="*/ 16 h 180"/>
                  <a:gd name="T120" fmla="*/ 93 w 112"/>
                  <a:gd name="T121" fmla="*/ 10 h 180"/>
                  <a:gd name="T122" fmla="*/ 105 w 112"/>
                  <a:gd name="T123" fmla="*/ 16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2" h="180">
                    <a:moveTo>
                      <a:pt x="77" y="172"/>
                    </a:moveTo>
                    <a:cubicBezTo>
                      <a:pt x="77" y="172"/>
                      <a:pt x="77" y="172"/>
                      <a:pt x="77" y="172"/>
                    </a:cubicBezTo>
                    <a:cubicBezTo>
                      <a:pt x="77" y="173"/>
                      <a:pt x="77" y="173"/>
                      <a:pt x="77" y="173"/>
                    </a:cubicBezTo>
                    <a:cubicBezTo>
                      <a:pt x="77" y="173"/>
                      <a:pt x="77" y="173"/>
                      <a:pt x="77" y="173"/>
                    </a:cubicBezTo>
                    <a:cubicBezTo>
                      <a:pt x="77" y="173"/>
                      <a:pt x="77" y="173"/>
                      <a:pt x="77" y="172"/>
                    </a:cubicBezTo>
                    <a:cubicBezTo>
                      <a:pt x="77" y="172"/>
                      <a:pt x="77" y="172"/>
                      <a:pt x="77" y="172"/>
                    </a:cubicBezTo>
                    <a:moveTo>
                      <a:pt x="60" y="171"/>
                    </a:moveTo>
                    <a:cubicBezTo>
                      <a:pt x="60" y="172"/>
                      <a:pt x="60" y="172"/>
                      <a:pt x="60" y="172"/>
                    </a:cubicBezTo>
                    <a:cubicBezTo>
                      <a:pt x="60" y="172"/>
                      <a:pt x="60" y="172"/>
                      <a:pt x="60" y="172"/>
                    </a:cubicBezTo>
                    <a:cubicBezTo>
                      <a:pt x="61" y="172"/>
                      <a:pt x="61" y="172"/>
                      <a:pt x="61" y="172"/>
                    </a:cubicBezTo>
                    <a:cubicBezTo>
                      <a:pt x="61" y="172"/>
                      <a:pt x="61" y="172"/>
                      <a:pt x="61" y="172"/>
                    </a:cubicBezTo>
                    <a:cubicBezTo>
                      <a:pt x="61" y="172"/>
                      <a:pt x="61" y="172"/>
                      <a:pt x="60" y="171"/>
                    </a:cubicBezTo>
                    <a:moveTo>
                      <a:pt x="73" y="170"/>
                    </a:moveTo>
                    <a:cubicBezTo>
                      <a:pt x="73" y="170"/>
                      <a:pt x="72" y="170"/>
                      <a:pt x="71" y="171"/>
                    </a:cubicBezTo>
                    <a:cubicBezTo>
                      <a:pt x="71" y="171"/>
                      <a:pt x="71" y="171"/>
                      <a:pt x="71" y="171"/>
                    </a:cubicBezTo>
                    <a:cubicBezTo>
                      <a:pt x="72" y="171"/>
                      <a:pt x="73" y="170"/>
                      <a:pt x="73" y="170"/>
                    </a:cubicBezTo>
                    <a:moveTo>
                      <a:pt x="34" y="170"/>
                    </a:moveTo>
                    <a:cubicBezTo>
                      <a:pt x="34" y="171"/>
                      <a:pt x="34" y="171"/>
                      <a:pt x="34" y="172"/>
                    </a:cubicBezTo>
                    <a:cubicBezTo>
                      <a:pt x="34" y="172"/>
                      <a:pt x="35" y="172"/>
                      <a:pt x="35" y="171"/>
                    </a:cubicBezTo>
                    <a:cubicBezTo>
                      <a:pt x="35" y="171"/>
                      <a:pt x="35" y="171"/>
                      <a:pt x="35" y="171"/>
                    </a:cubicBezTo>
                    <a:cubicBezTo>
                      <a:pt x="34" y="170"/>
                      <a:pt x="34" y="170"/>
                      <a:pt x="34" y="170"/>
                    </a:cubicBezTo>
                    <a:cubicBezTo>
                      <a:pt x="34" y="170"/>
                      <a:pt x="34" y="170"/>
                      <a:pt x="34" y="170"/>
                    </a:cubicBezTo>
                    <a:moveTo>
                      <a:pt x="15" y="169"/>
                    </a:move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5" y="170"/>
                      <a:pt x="15" y="169"/>
                    </a:cubicBezTo>
                    <a:moveTo>
                      <a:pt x="13" y="169"/>
                    </a:move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3" y="169"/>
                      <a:pt x="14" y="170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3" y="169"/>
                      <a:pt x="13" y="169"/>
                    </a:cubicBezTo>
                    <a:moveTo>
                      <a:pt x="15" y="169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6" y="169"/>
                      <a:pt x="17" y="170"/>
                      <a:pt x="17" y="170"/>
                    </a:cubicBezTo>
                    <a:cubicBezTo>
                      <a:pt x="17" y="170"/>
                      <a:pt x="17" y="170"/>
                      <a:pt x="17" y="170"/>
                    </a:cubicBezTo>
                    <a:cubicBezTo>
                      <a:pt x="15" y="169"/>
                      <a:pt x="15" y="169"/>
                      <a:pt x="15" y="169"/>
                    </a:cubicBezTo>
                    <a:moveTo>
                      <a:pt x="14" y="169"/>
                    </a:move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moveTo>
                      <a:pt x="78" y="168"/>
                    </a:moveTo>
                    <a:cubicBezTo>
                      <a:pt x="78" y="169"/>
                      <a:pt x="78" y="169"/>
                      <a:pt x="78" y="169"/>
                    </a:cubicBezTo>
                    <a:cubicBezTo>
                      <a:pt x="78" y="171"/>
                      <a:pt x="78" y="171"/>
                      <a:pt x="78" y="171"/>
                    </a:cubicBezTo>
                    <a:cubicBezTo>
                      <a:pt x="78" y="171"/>
                      <a:pt x="78" y="171"/>
                      <a:pt x="78" y="171"/>
                    </a:cubicBezTo>
                    <a:cubicBezTo>
                      <a:pt x="79" y="169"/>
                      <a:pt x="79" y="169"/>
                      <a:pt x="79" y="169"/>
                    </a:cubicBezTo>
                    <a:cubicBezTo>
                      <a:pt x="79" y="169"/>
                      <a:pt x="79" y="169"/>
                      <a:pt x="78" y="168"/>
                    </a:cubicBezTo>
                    <a:moveTo>
                      <a:pt x="71" y="168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69"/>
                      <a:pt x="70" y="170"/>
                      <a:pt x="70" y="170"/>
                    </a:cubicBezTo>
                    <a:cubicBezTo>
                      <a:pt x="71" y="169"/>
                      <a:pt x="71" y="169"/>
                      <a:pt x="71" y="169"/>
                    </a:cubicBezTo>
                    <a:cubicBezTo>
                      <a:pt x="71" y="168"/>
                      <a:pt x="71" y="168"/>
                      <a:pt x="71" y="168"/>
                    </a:cubicBezTo>
                    <a:cubicBezTo>
                      <a:pt x="71" y="168"/>
                      <a:pt x="71" y="168"/>
                      <a:pt x="71" y="168"/>
                    </a:cubicBezTo>
                    <a:moveTo>
                      <a:pt x="16" y="168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7" y="170"/>
                      <a:pt x="17" y="170"/>
                      <a:pt x="17" y="170"/>
                    </a:cubicBezTo>
                    <a:cubicBezTo>
                      <a:pt x="17" y="169"/>
                      <a:pt x="16" y="169"/>
                      <a:pt x="16" y="169"/>
                    </a:cubicBezTo>
                    <a:cubicBezTo>
                      <a:pt x="16" y="168"/>
                      <a:pt x="16" y="168"/>
                      <a:pt x="16" y="168"/>
                    </a:cubicBezTo>
                    <a:moveTo>
                      <a:pt x="16" y="168"/>
                    </a:moveTo>
                    <a:cubicBezTo>
                      <a:pt x="16" y="168"/>
                      <a:pt x="16" y="168"/>
                      <a:pt x="16" y="168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16" y="168"/>
                      <a:pt x="16" y="168"/>
                      <a:pt x="16" y="168"/>
                    </a:cubicBezTo>
                    <a:moveTo>
                      <a:pt x="14" y="168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8"/>
                      <a:pt x="15" y="168"/>
                    </a:cubicBezTo>
                    <a:cubicBezTo>
                      <a:pt x="14" y="168"/>
                      <a:pt x="14" y="168"/>
                      <a:pt x="14" y="168"/>
                    </a:cubicBezTo>
                    <a:moveTo>
                      <a:pt x="25" y="168"/>
                    </a:moveTo>
                    <a:cubicBezTo>
                      <a:pt x="25" y="168"/>
                      <a:pt x="25" y="168"/>
                      <a:pt x="25" y="168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3" y="171"/>
                      <a:pt x="23" y="172"/>
                      <a:pt x="22" y="173"/>
                    </a:cubicBezTo>
                    <a:cubicBezTo>
                      <a:pt x="20" y="176"/>
                      <a:pt x="20" y="176"/>
                      <a:pt x="20" y="176"/>
                    </a:cubicBezTo>
                    <a:cubicBezTo>
                      <a:pt x="20" y="177"/>
                      <a:pt x="20" y="177"/>
                      <a:pt x="20" y="177"/>
                    </a:cubicBezTo>
                    <a:cubicBezTo>
                      <a:pt x="20" y="179"/>
                      <a:pt x="21" y="180"/>
                      <a:pt x="21" y="180"/>
                    </a:cubicBezTo>
                    <a:cubicBezTo>
                      <a:pt x="21" y="180"/>
                      <a:pt x="20" y="179"/>
                      <a:pt x="20" y="178"/>
                    </a:cubicBezTo>
                    <a:cubicBezTo>
                      <a:pt x="20" y="178"/>
                      <a:pt x="20" y="178"/>
                      <a:pt x="20" y="178"/>
                    </a:cubicBezTo>
                    <a:cubicBezTo>
                      <a:pt x="23" y="173"/>
                      <a:pt x="23" y="173"/>
                      <a:pt x="23" y="173"/>
                    </a:cubicBezTo>
                    <a:cubicBezTo>
                      <a:pt x="25" y="169"/>
                      <a:pt x="25" y="169"/>
                      <a:pt x="25" y="169"/>
                    </a:cubicBezTo>
                    <a:cubicBezTo>
                      <a:pt x="26" y="169"/>
                      <a:pt x="26" y="169"/>
                      <a:pt x="27" y="169"/>
                    </a:cubicBezTo>
                    <a:cubicBezTo>
                      <a:pt x="26" y="168"/>
                      <a:pt x="26" y="168"/>
                      <a:pt x="25" y="168"/>
                    </a:cubicBezTo>
                    <a:moveTo>
                      <a:pt x="14" y="168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4" y="168"/>
                      <a:pt x="14" y="168"/>
                      <a:pt x="14" y="168"/>
                    </a:cubicBezTo>
                    <a:moveTo>
                      <a:pt x="53" y="167"/>
                    </a:move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7"/>
                    </a:cubicBezTo>
                    <a:moveTo>
                      <a:pt x="15" y="167"/>
                    </a:moveTo>
                    <a:cubicBezTo>
                      <a:pt x="15" y="167"/>
                      <a:pt x="14" y="167"/>
                      <a:pt x="14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7"/>
                      <a:pt x="15" y="167"/>
                      <a:pt x="15" y="167"/>
                    </a:cubicBezTo>
                    <a:moveTo>
                      <a:pt x="33" y="166"/>
                    </a:moveTo>
                    <a:cubicBezTo>
                      <a:pt x="33" y="167"/>
                      <a:pt x="33" y="167"/>
                      <a:pt x="32" y="168"/>
                    </a:cubicBezTo>
                    <a:cubicBezTo>
                      <a:pt x="33" y="168"/>
                      <a:pt x="34" y="169"/>
                      <a:pt x="35" y="170"/>
                    </a:cubicBezTo>
                    <a:cubicBezTo>
                      <a:pt x="36" y="169"/>
                      <a:pt x="36" y="169"/>
                      <a:pt x="36" y="169"/>
                    </a:cubicBezTo>
                    <a:cubicBezTo>
                      <a:pt x="35" y="168"/>
                      <a:pt x="34" y="167"/>
                      <a:pt x="33" y="166"/>
                    </a:cubicBezTo>
                    <a:moveTo>
                      <a:pt x="3" y="166"/>
                    </a:moveTo>
                    <a:cubicBezTo>
                      <a:pt x="2" y="168"/>
                      <a:pt x="2" y="168"/>
                      <a:pt x="2" y="168"/>
                    </a:cubicBezTo>
                    <a:cubicBezTo>
                      <a:pt x="0" y="171"/>
                      <a:pt x="0" y="171"/>
                      <a:pt x="0" y="171"/>
                    </a:cubicBezTo>
                    <a:cubicBezTo>
                      <a:pt x="0" y="171"/>
                      <a:pt x="1" y="172"/>
                      <a:pt x="0" y="172"/>
                    </a:cubicBezTo>
                    <a:cubicBezTo>
                      <a:pt x="0" y="172"/>
                      <a:pt x="1" y="172"/>
                      <a:pt x="1" y="172"/>
                    </a:cubicBezTo>
                    <a:cubicBezTo>
                      <a:pt x="1" y="172"/>
                      <a:pt x="1" y="173"/>
                      <a:pt x="1" y="173"/>
                    </a:cubicBezTo>
                    <a:cubicBezTo>
                      <a:pt x="1" y="173"/>
                      <a:pt x="1" y="174"/>
                      <a:pt x="1" y="174"/>
                    </a:cubicBezTo>
                    <a:cubicBezTo>
                      <a:pt x="1" y="174"/>
                      <a:pt x="1" y="174"/>
                      <a:pt x="1" y="174"/>
                    </a:cubicBezTo>
                    <a:cubicBezTo>
                      <a:pt x="1" y="174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4"/>
                      <a:pt x="2" y="174"/>
                    </a:cubicBezTo>
                    <a:cubicBezTo>
                      <a:pt x="1" y="174"/>
                      <a:pt x="1" y="174"/>
                      <a:pt x="1" y="174"/>
                    </a:cubicBezTo>
                    <a:cubicBezTo>
                      <a:pt x="1" y="175"/>
                      <a:pt x="1" y="175"/>
                      <a:pt x="1" y="175"/>
                    </a:cubicBezTo>
                    <a:cubicBezTo>
                      <a:pt x="1" y="176"/>
                      <a:pt x="1" y="176"/>
                      <a:pt x="1" y="176"/>
                    </a:cubicBezTo>
                    <a:cubicBezTo>
                      <a:pt x="1" y="176"/>
                      <a:pt x="1" y="176"/>
                      <a:pt x="1" y="176"/>
                    </a:cubicBezTo>
                    <a:cubicBezTo>
                      <a:pt x="2" y="174"/>
                      <a:pt x="2" y="174"/>
                      <a:pt x="2" y="174"/>
                    </a:cubicBezTo>
                    <a:cubicBezTo>
                      <a:pt x="2" y="174"/>
                      <a:pt x="2" y="175"/>
                      <a:pt x="2" y="175"/>
                    </a:cubicBezTo>
                    <a:cubicBezTo>
                      <a:pt x="2" y="175"/>
                      <a:pt x="2" y="176"/>
                      <a:pt x="2" y="177"/>
                    </a:cubicBezTo>
                    <a:cubicBezTo>
                      <a:pt x="7" y="168"/>
                      <a:pt x="7" y="168"/>
                      <a:pt x="7" y="168"/>
                    </a:cubicBezTo>
                    <a:cubicBezTo>
                      <a:pt x="3" y="166"/>
                      <a:pt x="3" y="166"/>
                      <a:pt x="3" y="166"/>
                    </a:cubicBezTo>
                    <a:moveTo>
                      <a:pt x="32" y="166"/>
                    </a:moveTo>
                    <a:cubicBezTo>
                      <a:pt x="32" y="166"/>
                      <a:pt x="32" y="167"/>
                      <a:pt x="32" y="167"/>
                    </a:cubicBezTo>
                    <a:cubicBezTo>
                      <a:pt x="32" y="167"/>
                      <a:pt x="32" y="167"/>
                      <a:pt x="32" y="167"/>
                    </a:cubicBezTo>
                    <a:cubicBezTo>
                      <a:pt x="32" y="167"/>
                      <a:pt x="32" y="166"/>
                      <a:pt x="32" y="166"/>
                    </a:cubicBezTo>
                    <a:cubicBezTo>
                      <a:pt x="32" y="166"/>
                      <a:pt x="32" y="166"/>
                      <a:pt x="32" y="166"/>
                    </a:cubicBezTo>
                    <a:moveTo>
                      <a:pt x="22" y="166"/>
                    </a:moveTo>
                    <a:cubicBezTo>
                      <a:pt x="20" y="169"/>
                      <a:pt x="20" y="169"/>
                      <a:pt x="20" y="169"/>
                    </a:cubicBezTo>
                    <a:cubicBezTo>
                      <a:pt x="20" y="169"/>
                      <a:pt x="20" y="170"/>
                      <a:pt x="20" y="170"/>
                    </a:cubicBezTo>
                    <a:cubicBezTo>
                      <a:pt x="21" y="170"/>
                      <a:pt x="21" y="172"/>
                      <a:pt x="21" y="173"/>
                    </a:cubicBezTo>
                    <a:cubicBezTo>
                      <a:pt x="20" y="174"/>
                      <a:pt x="19" y="174"/>
                      <a:pt x="19" y="174"/>
                    </a:cubicBezTo>
                    <a:cubicBezTo>
                      <a:pt x="19" y="174"/>
                      <a:pt x="19" y="175"/>
                      <a:pt x="19" y="175"/>
                    </a:cubicBezTo>
                    <a:cubicBezTo>
                      <a:pt x="19" y="175"/>
                      <a:pt x="19" y="176"/>
                      <a:pt x="20" y="176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2" y="171"/>
                      <a:pt x="23" y="169"/>
                      <a:pt x="24" y="167"/>
                    </a:cubicBezTo>
                    <a:cubicBezTo>
                      <a:pt x="24" y="167"/>
                      <a:pt x="23" y="166"/>
                      <a:pt x="22" y="166"/>
                    </a:cubicBezTo>
                    <a:moveTo>
                      <a:pt x="49" y="165"/>
                    </a:moveTo>
                    <a:cubicBezTo>
                      <a:pt x="46" y="171"/>
                      <a:pt x="46" y="171"/>
                      <a:pt x="46" y="171"/>
                    </a:cubicBezTo>
                    <a:cubicBezTo>
                      <a:pt x="45" y="172"/>
                      <a:pt x="45" y="172"/>
                      <a:pt x="45" y="172"/>
                    </a:cubicBezTo>
                    <a:cubicBezTo>
                      <a:pt x="45" y="172"/>
                      <a:pt x="45" y="172"/>
                      <a:pt x="45" y="172"/>
                    </a:cubicBezTo>
                    <a:cubicBezTo>
                      <a:pt x="45" y="173"/>
                      <a:pt x="45" y="173"/>
                      <a:pt x="45" y="173"/>
                    </a:cubicBezTo>
                    <a:cubicBezTo>
                      <a:pt x="46" y="173"/>
                      <a:pt x="47" y="173"/>
                      <a:pt x="47" y="173"/>
                    </a:cubicBezTo>
                    <a:cubicBezTo>
                      <a:pt x="47" y="173"/>
                      <a:pt x="47" y="173"/>
                      <a:pt x="47" y="173"/>
                    </a:cubicBezTo>
                    <a:cubicBezTo>
                      <a:pt x="47" y="173"/>
                      <a:pt x="47" y="173"/>
                      <a:pt x="47" y="173"/>
                    </a:cubicBezTo>
                    <a:cubicBezTo>
                      <a:pt x="47" y="172"/>
                      <a:pt x="47" y="172"/>
                      <a:pt x="47" y="172"/>
                    </a:cubicBezTo>
                    <a:cubicBezTo>
                      <a:pt x="48" y="170"/>
                      <a:pt x="48" y="170"/>
                      <a:pt x="48" y="170"/>
                    </a:cubicBezTo>
                    <a:cubicBezTo>
                      <a:pt x="50" y="166"/>
                      <a:pt x="50" y="166"/>
                      <a:pt x="50" y="166"/>
                    </a:cubicBezTo>
                    <a:cubicBezTo>
                      <a:pt x="50" y="166"/>
                      <a:pt x="49" y="166"/>
                      <a:pt x="49" y="165"/>
                    </a:cubicBezTo>
                    <a:moveTo>
                      <a:pt x="26" y="165"/>
                    </a:moveTo>
                    <a:cubicBezTo>
                      <a:pt x="25" y="167"/>
                      <a:pt x="25" y="167"/>
                      <a:pt x="25" y="167"/>
                    </a:cubicBezTo>
                    <a:cubicBezTo>
                      <a:pt x="27" y="169"/>
                      <a:pt x="27" y="169"/>
                      <a:pt x="27" y="169"/>
                    </a:cubicBezTo>
                    <a:cubicBezTo>
                      <a:pt x="28" y="168"/>
                      <a:pt x="28" y="168"/>
                      <a:pt x="28" y="168"/>
                    </a:cubicBezTo>
                    <a:cubicBezTo>
                      <a:pt x="28" y="168"/>
                      <a:pt x="29" y="168"/>
                      <a:pt x="29" y="167"/>
                    </a:cubicBezTo>
                    <a:cubicBezTo>
                      <a:pt x="26" y="165"/>
                      <a:pt x="26" y="165"/>
                      <a:pt x="26" y="165"/>
                    </a:cubicBezTo>
                    <a:moveTo>
                      <a:pt x="21" y="165"/>
                    </a:moveTo>
                    <a:cubicBezTo>
                      <a:pt x="21" y="166"/>
                      <a:pt x="21" y="166"/>
                      <a:pt x="20" y="167"/>
                    </a:cubicBezTo>
                    <a:cubicBezTo>
                      <a:pt x="20" y="167"/>
                      <a:pt x="20" y="168"/>
                      <a:pt x="19" y="168"/>
                    </a:cubicBezTo>
                    <a:cubicBezTo>
                      <a:pt x="19" y="169"/>
                      <a:pt x="20" y="169"/>
                      <a:pt x="20" y="169"/>
                    </a:cubicBezTo>
                    <a:cubicBezTo>
                      <a:pt x="21" y="168"/>
                      <a:pt x="21" y="167"/>
                      <a:pt x="22" y="166"/>
                    </a:cubicBezTo>
                    <a:cubicBezTo>
                      <a:pt x="22" y="166"/>
                      <a:pt x="21" y="165"/>
                      <a:pt x="21" y="165"/>
                    </a:cubicBezTo>
                    <a:moveTo>
                      <a:pt x="21" y="165"/>
                    </a:move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moveTo>
                      <a:pt x="39" y="165"/>
                    </a:moveTo>
                    <a:cubicBezTo>
                      <a:pt x="38" y="167"/>
                      <a:pt x="38" y="167"/>
                      <a:pt x="38" y="167"/>
                    </a:cubicBezTo>
                    <a:cubicBezTo>
                      <a:pt x="38" y="167"/>
                      <a:pt x="39" y="168"/>
                      <a:pt x="39" y="168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0" y="166"/>
                      <a:pt x="40" y="165"/>
                      <a:pt x="39" y="165"/>
                    </a:cubicBezTo>
                    <a:moveTo>
                      <a:pt x="73" y="165"/>
                    </a:moveTo>
                    <a:cubicBezTo>
                      <a:pt x="71" y="167"/>
                      <a:pt x="71" y="167"/>
                      <a:pt x="71" y="167"/>
                    </a:cubicBezTo>
                    <a:cubicBezTo>
                      <a:pt x="72" y="167"/>
                      <a:pt x="72" y="167"/>
                      <a:pt x="72" y="167"/>
                    </a:cubicBezTo>
                    <a:cubicBezTo>
                      <a:pt x="73" y="165"/>
                      <a:pt x="73" y="165"/>
                      <a:pt x="73" y="165"/>
                    </a:cubicBezTo>
                    <a:cubicBezTo>
                      <a:pt x="73" y="165"/>
                      <a:pt x="73" y="165"/>
                      <a:pt x="73" y="165"/>
                    </a:cubicBezTo>
                    <a:moveTo>
                      <a:pt x="8" y="165"/>
                    </a:moveTo>
                    <a:cubicBezTo>
                      <a:pt x="8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8" y="165"/>
                      <a:pt x="8" y="165"/>
                    </a:cubicBezTo>
                    <a:moveTo>
                      <a:pt x="19" y="164"/>
                    </a:moveTo>
                    <a:cubicBezTo>
                      <a:pt x="18" y="164"/>
                      <a:pt x="18" y="165"/>
                      <a:pt x="17" y="166"/>
                    </a:cubicBezTo>
                    <a:cubicBezTo>
                      <a:pt x="17" y="166"/>
                      <a:pt x="17" y="166"/>
                      <a:pt x="17" y="166"/>
                    </a:cubicBezTo>
                    <a:cubicBezTo>
                      <a:pt x="18" y="167"/>
                      <a:pt x="18" y="167"/>
                      <a:pt x="19" y="168"/>
                    </a:cubicBezTo>
                    <a:cubicBezTo>
                      <a:pt x="19" y="168"/>
                      <a:pt x="19" y="168"/>
                      <a:pt x="19" y="167"/>
                    </a:cubicBezTo>
                    <a:cubicBezTo>
                      <a:pt x="20" y="167"/>
                      <a:pt x="20" y="166"/>
                      <a:pt x="21" y="165"/>
                    </a:cubicBezTo>
                    <a:cubicBezTo>
                      <a:pt x="20" y="165"/>
                      <a:pt x="19" y="164"/>
                      <a:pt x="19" y="164"/>
                    </a:cubicBezTo>
                    <a:moveTo>
                      <a:pt x="23" y="163"/>
                    </a:moveTo>
                    <a:cubicBezTo>
                      <a:pt x="22" y="164"/>
                      <a:pt x="22" y="165"/>
                      <a:pt x="21" y="165"/>
                    </a:cubicBezTo>
                    <a:cubicBezTo>
                      <a:pt x="22" y="166"/>
                      <a:pt x="22" y="166"/>
                      <a:pt x="22" y="166"/>
                    </a:cubicBezTo>
                    <a:cubicBezTo>
                      <a:pt x="22" y="165"/>
                      <a:pt x="23" y="165"/>
                      <a:pt x="23" y="164"/>
                    </a:cubicBezTo>
                    <a:cubicBezTo>
                      <a:pt x="22" y="166"/>
                      <a:pt x="22" y="166"/>
                      <a:pt x="22" y="166"/>
                    </a:cubicBezTo>
                    <a:cubicBezTo>
                      <a:pt x="24" y="167"/>
                      <a:pt x="24" y="167"/>
                      <a:pt x="24" y="167"/>
                    </a:cubicBezTo>
                    <a:cubicBezTo>
                      <a:pt x="25" y="166"/>
                      <a:pt x="25" y="166"/>
                      <a:pt x="25" y="165"/>
                    </a:cubicBezTo>
                    <a:cubicBezTo>
                      <a:pt x="23" y="163"/>
                      <a:pt x="23" y="163"/>
                      <a:pt x="23" y="163"/>
                    </a:cubicBezTo>
                    <a:moveTo>
                      <a:pt x="6" y="163"/>
                    </a:moveTo>
                    <a:cubicBezTo>
                      <a:pt x="7" y="164"/>
                      <a:pt x="8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8" y="165"/>
                      <a:pt x="8" y="165"/>
                    </a:cubicBezTo>
                    <a:cubicBezTo>
                      <a:pt x="7" y="164"/>
                      <a:pt x="7" y="164"/>
                      <a:pt x="6" y="163"/>
                    </a:cubicBezTo>
                    <a:moveTo>
                      <a:pt x="17" y="163"/>
                    </a:moveTo>
                    <a:cubicBezTo>
                      <a:pt x="17" y="164"/>
                      <a:pt x="16" y="165"/>
                      <a:pt x="16" y="165"/>
                    </a:cubicBezTo>
                    <a:cubicBezTo>
                      <a:pt x="16" y="165"/>
                      <a:pt x="16" y="166"/>
                      <a:pt x="16" y="166"/>
                    </a:cubicBezTo>
                    <a:cubicBezTo>
                      <a:pt x="17" y="165"/>
                      <a:pt x="18" y="164"/>
                      <a:pt x="18" y="163"/>
                    </a:cubicBezTo>
                    <a:cubicBezTo>
                      <a:pt x="18" y="163"/>
                      <a:pt x="18" y="163"/>
                      <a:pt x="17" y="163"/>
                    </a:cubicBezTo>
                    <a:moveTo>
                      <a:pt x="5" y="163"/>
                    </a:moveTo>
                    <a:cubicBezTo>
                      <a:pt x="5" y="164"/>
                      <a:pt x="5" y="164"/>
                      <a:pt x="5" y="164"/>
                    </a:cubicBezTo>
                    <a:cubicBezTo>
                      <a:pt x="6" y="165"/>
                      <a:pt x="7" y="166"/>
                      <a:pt x="8" y="166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8" y="165"/>
                      <a:pt x="7" y="164"/>
                      <a:pt x="6" y="163"/>
                    </a:cubicBezTo>
                    <a:cubicBezTo>
                      <a:pt x="6" y="163"/>
                      <a:pt x="6" y="163"/>
                      <a:pt x="5" y="163"/>
                    </a:cubicBezTo>
                    <a:moveTo>
                      <a:pt x="5" y="163"/>
                    </a:moveTo>
                    <a:cubicBezTo>
                      <a:pt x="5" y="163"/>
                      <a:pt x="5" y="163"/>
                      <a:pt x="5" y="163"/>
                    </a:cubicBezTo>
                    <a:cubicBezTo>
                      <a:pt x="6" y="163"/>
                      <a:pt x="6" y="163"/>
                      <a:pt x="6" y="163"/>
                    </a:cubicBezTo>
                    <a:cubicBezTo>
                      <a:pt x="6" y="163"/>
                      <a:pt x="6" y="163"/>
                      <a:pt x="5" y="163"/>
                    </a:cubicBezTo>
                    <a:moveTo>
                      <a:pt x="6" y="163"/>
                    </a:moveTo>
                    <a:cubicBezTo>
                      <a:pt x="6" y="163"/>
                      <a:pt x="6" y="163"/>
                      <a:pt x="6" y="163"/>
                    </a:cubicBezTo>
                    <a:cubicBezTo>
                      <a:pt x="5" y="163"/>
                      <a:pt x="5" y="163"/>
                      <a:pt x="5" y="163"/>
                    </a:cubicBezTo>
                    <a:cubicBezTo>
                      <a:pt x="6" y="163"/>
                      <a:pt x="6" y="163"/>
                      <a:pt x="6" y="163"/>
                    </a:cubicBezTo>
                    <a:cubicBezTo>
                      <a:pt x="7" y="164"/>
                      <a:pt x="7" y="164"/>
                      <a:pt x="8" y="165"/>
                    </a:cubicBezTo>
                    <a:cubicBezTo>
                      <a:pt x="7" y="164"/>
                      <a:pt x="6" y="163"/>
                      <a:pt x="6" y="163"/>
                    </a:cubicBezTo>
                    <a:moveTo>
                      <a:pt x="35" y="163"/>
                    </a:moveTo>
                    <a:cubicBezTo>
                      <a:pt x="35" y="163"/>
                      <a:pt x="35" y="163"/>
                      <a:pt x="35" y="163"/>
                    </a:cubicBezTo>
                    <a:cubicBezTo>
                      <a:pt x="34" y="164"/>
                      <a:pt x="34" y="164"/>
                      <a:pt x="34" y="165"/>
                    </a:cubicBezTo>
                    <a:cubicBezTo>
                      <a:pt x="35" y="165"/>
                      <a:pt x="36" y="166"/>
                      <a:pt x="37" y="167"/>
                    </a:cubicBezTo>
                    <a:cubicBezTo>
                      <a:pt x="37" y="166"/>
                      <a:pt x="38" y="165"/>
                      <a:pt x="38" y="164"/>
                    </a:cubicBezTo>
                    <a:cubicBezTo>
                      <a:pt x="37" y="164"/>
                      <a:pt x="36" y="163"/>
                      <a:pt x="35" y="163"/>
                    </a:cubicBezTo>
                    <a:moveTo>
                      <a:pt x="28" y="163"/>
                    </a:moveTo>
                    <a:cubicBezTo>
                      <a:pt x="27" y="163"/>
                      <a:pt x="27" y="164"/>
                      <a:pt x="27" y="164"/>
                    </a:cubicBezTo>
                    <a:cubicBezTo>
                      <a:pt x="28" y="165"/>
                      <a:pt x="29" y="166"/>
                      <a:pt x="30" y="166"/>
                    </a:cubicBezTo>
                    <a:cubicBezTo>
                      <a:pt x="30" y="166"/>
                      <a:pt x="31" y="165"/>
                      <a:pt x="31" y="165"/>
                    </a:cubicBezTo>
                    <a:cubicBezTo>
                      <a:pt x="30" y="164"/>
                      <a:pt x="29" y="163"/>
                      <a:pt x="28" y="163"/>
                    </a:cubicBezTo>
                    <a:moveTo>
                      <a:pt x="6" y="163"/>
                    </a:moveTo>
                    <a:cubicBezTo>
                      <a:pt x="6" y="163"/>
                      <a:pt x="6" y="163"/>
                      <a:pt x="6" y="163"/>
                    </a:cubicBezTo>
                    <a:cubicBezTo>
                      <a:pt x="6" y="163"/>
                      <a:pt x="7" y="164"/>
                      <a:pt x="8" y="165"/>
                    </a:cubicBezTo>
                    <a:cubicBezTo>
                      <a:pt x="8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7" y="163"/>
                      <a:pt x="7" y="163"/>
                      <a:pt x="6" y="163"/>
                    </a:cubicBezTo>
                    <a:moveTo>
                      <a:pt x="34" y="162"/>
                    </a:moveTo>
                    <a:cubicBezTo>
                      <a:pt x="34" y="163"/>
                      <a:pt x="33" y="164"/>
                      <a:pt x="33" y="164"/>
                    </a:cubicBezTo>
                    <a:cubicBezTo>
                      <a:pt x="33" y="164"/>
                      <a:pt x="33" y="164"/>
                      <a:pt x="33" y="164"/>
                    </a:cubicBezTo>
                    <a:cubicBezTo>
                      <a:pt x="34" y="164"/>
                      <a:pt x="34" y="163"/>
                      <a:pt x="34" y="162"/>
                    </a:cubicBezTo>
                    <a:cubicBezTo>
                      <a:pt x="34" y="162"/>
                      <a:pt x="34" y="162"/>
                      <a:pt x="34" y="162"/>
                    </a:cubicBezTo>
                    <a:moveTo>
                      <a:pt x="20" y="162"/>
                    </a:moveTo>
                    <a:cubicBezTo>
                      <a:pt x="20" y="162"/>
                      <a:pt x="19" y="163"/>
                      <a:pt x="19" y="164"/>
                    </a:cubicBezTo>
                    <a:cubicBezTo>
                      <a:pt x="19" y="164"/>
                      <a:pt x="20" y="164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4"/>
                      <a:pt x="22" y="164"/>
                      <a:pt x="22" y="163"/>
                    </a:cubicBezTo>
                    <a:cubicBezTo>
                      <a:pt x="22" y="164"/>
                      <a:pt x="22" y="164"/>
                      <a:pt x="22" y="164"/>
                    </a:cubicBezTo>
                    <a:cubicBezTo>
                      <a:pt x="22" y="164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2" y="164"/>
                      <a:pt x="22" y="164"/>
                      <a:pt x="22" y="163"/>
                    </a:cubicBezTo>
                    <a:cubicBezTo>
                      <a:pt x="20" y="162"/>
                      <a:pt x="20" y="162"/>
                      <a:pt x="20" y="162"/>
                    </a:cubicBezTo>
                    <a:moveTo>
                      <a:pt x="42" y="162"/>
                    </a:moveTo>
                    <a:cubicBezTo>
                      <a:pt x="40" y="163"/>
                      <a:pt x="40" y="163"/>
                      <a:pt x="40" y="163"/>
                    </a:cubicBezTo>
                    <a:cubicBezTo>
                      <a:pt x="39" y="165"/>
                      <a:pt x="39" y="165"/>
                      <a:pt x="39" y="165"/>
                    </a:cubicBezTo>
                    <a:cubicBezTo>
                      <a:pt x="40" y="165"/>
                      <a:pt x="40" y="165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3" y="162"/>
                      <a:pt x="43" y="162"/>
                      <a:pt x="43" y="162"/>
                    </a:cubicBezTo>
                    <a:cubicBezTo>
                      <a:pt x="42" y="162"/>
                      <a:pt x="42" y="162"/>
                      <a:pt x="42" y="162"/>
                    </a:cubicBezTo>
                    <a:moveTo>
                      <a:pt x="19" y="161"/>
                    </a:moveTo>
                    <a:cubicBezTo>
                      <a:pt x="18" y="162"/>
                      <a:pt x="18" y="162"/>
                      <a:pt x="18" y="163"/>
                    </a:cubicBezTo>
                    <a:cubicBezTo>
                      <a:pt x="18" y="163"/>
                      <a:pt x="18" y="163"/>
                      <a:pt x="18" y="163"/>
                    </a:cubicBezTo>
                    <a:cubicBezTo>
                      <a:pt x="19" y="163"/>
                      <a:pt x="19" y="162"/>
                      <a:pt x="19" y="162"/>
                    </a:cubicBezTo>
                    <a:cubicBezTo>
                      <a:pt x="19" y="161"/>
                      <a:pt x="19" y="161"/>
                      <a:pt x="19" y="161"/>
                    </a:cubicBezTo>
                    <a:moveTo>
                      <a:pt x="7" y="161"/>
                    </a:moveTo>
                    <a:cubicBezTo>
                      <a:pt x="6" y="162"/>
                      <a:pt x="6" y="162"/>
                      <a:pt x="6" y="163"/>
                    </a:cubicBezTo>
                    <a:cubicBezTo>
                      <a:pt x="7" y="163"/>
                      <a:pt x="7" y="163"/>
                      <a:pt x="8" y="164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10" y="163"/>
                      <a:pt x="10" y="163"/>
                      <a:pt x="10" y="163"/>
                    </a:cubicBezTo>
                    <a:cubicBezTo>
                      <a:pt x="9" y="163"/>
                      <a:pt x="8" y="162"/>
                      <a:pt x="7" y="161"/>
                    </a:cubicBezTo>
                    <a:moveTo>
                      <a:pt x="65" y="161"/>
                    </a:moveTo>
                    <a:cubicBezTo>
                      <a:pt x="65" y="163"/>
                      <a:pt x="65" y="163"/>
                      <a:pt x="65" y="163"/>
                    </a:cubicBezTo>
                    <a:cubicBezTo>
                      <a:pt x="65" y="163"/>
                      <a:pt x="65" y="163"/>
                      <a:pt x="65" y="163"/>
                    </a:cubicBezTo>
                    <a:cubicBezTo>
                      <a:pt x="65" y="163"/>
                      <a:pt x="65" y="163"/>
                      <a:pt x="65" y="163"/>
                    </a:cubicBezTo>
                    <a:cubicBezTo>
                      <a:pt x="66" y="163"/>
                      <a:pt x="66" y="162"/>
                      <a:pt x="66" y="161"/>
                    </a:cubicBezTo>
                    <a:cubicBezTo>
                      <a:pt x="66" y="161"/>
                      <a:pt x="66" y="161"/>
                      <a:pt x="65" y="161"/>
                    </a:cubicBezTo>
                    <a:moveTo>
                      <a:pt x="25" y="160"/>
                    </a:moveTo>
                    <a:cubicBezTo>
                      <a:pt x="24" y="161"/>
                      <a:pt x="24" y="162"/>
                      <a:pt x="23" y="162"/>
                    </a:cubicBezTo>
                    <a:cubicBezTo>
                      <a:pt x="24" y="163"/>
                      <a:pt x="25" y="163"/>
                      <a:pt x="26" y="164"/>
                    </a:cubicBezTo>
                    <a:cubicBezTo>
                      <a:pt x="26" y="163"/>
                      <a:pt x="27" y="163"/>
                      <a:pt x="27" y="162"/>
                    </a:cubicBezTo>
                    <a:cubicBezTo>
                      <a:pt x="26" y="161"/>
                      <a:pt x="25" y="161"/>
                      <a:pt x="25" y="160"/>
                    </a:cubicBezTo>
                    <a:moveTo>
                      <a:pt x="82" y="160"/>
                    </a:moveTo>
                    <a:cubicBezTo>
                      <a:pt x="81" y="162"/>
                      <a:pt x="81" y="162"/>
                      <a:pt x="81" y="162"/>
                    </a:cubicBezTo>
                    <a:cubicBezTo>
                      <a:pt x="81" y="163"/>
                      <a:pt x="81" y="163"/>
                      <a:pt x="81" y="163"/>
                    </a:cubicBezTo>
                    <a:cubicBezTo>
                      <a:pt x="82" y="161"/>
                      <a:pt x="82" y="161"/>
                      <a:pt x="82" y="161"/>
                    </a:cubicBezTo>
                    <a:cubicBezTo>
                      <a:pt x="82" y="160"/>
                      <a:pt x="82" y="160"/>
                      <a:pt x="82" y="160"/>
                    </a:cubicBezTo>
                    <a:moveTo>
                      <a:pt x="20" y="160"/>
                    </a:move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moveTo>
                      <a:pt x="29" y="160"/>
                    </a:moveTo>
                    <a:cubicBezTo>
                      <a:pt x="29" y="160"/>
                      <a:pt x="29" y="160"/>
                      <a:pt x="29" y="160"/>
                    </a:cubicBezTo>
                    <a:cubicBezTo>
                      <a:pt x="29" y="161"/>
                      <a:pt x="29" y="161"/>
                      <a:pt x="28" y="161"/>
                    </a:cubicBezTo>
                    <a:cubicBezTo>
                      <a:pt x="29" y="162"/>
                      <a:pt x="31" y="163"/>
                      <a:pt x="32" y="163"/>
                    </a:cubicBezTo>
                    <a:cubicBezTo>
                      <a:pt x="32" y="163"/>
                      <a:pt x="32" y="163"/>
                      <a:pt x="32" y="163"/>
                    </a:cubicBezTo>
                    <a:cubicBezTo>
                      <a:pt x="33" y="161"/>
                      <a:pt x="33" y="161"/>
                      <a:pt x="33" y="161"/>
                    </a:cubicBezTo>
                    <a:cubicBezTo>
                      <a:pt x="32" y="161"/>
                      <a:pt x="30" y="160"/>
                      <a:pt x="29" y="160"/>
                    </a:cubicBezTo>
                    <a:moveTo>
                      <a:pt x="37" y="159"/>
                    </a:moveTo>
                    <a:cubicBezTo>
                      <a:pt x="36" y="160"/>
                      <a:pt x="36" y="161"/>
                      <a:pt x="35" y="162"/>
                    </a:cubicBezTo>
                    <a:cubicBezTo>
                      <a:pt x="36" y="163"/>
                      <a:pt x="37" y="164"/>
                      <a:pt x="38" y="164"/>
                    </a:cubicBezTo>
                    <a:cubicBezTo>
                      <a:pt x="38" y="164"/>
                      <a:pt x="39" y="163"/>
                      <a:pt x="39" y="162"/>
                    </a:cubicBezTo>
                    <a:cubicBezTo>
                      <a:pt x="39" y="162"/>
                      <a:pt x="40" y="161"/>
                      <a:pt x="40" y="161"/>
                    </a:cubicBezTo>
                    <a:cubicBezTo>
                      <a:pt x="39" y="160"/>
                      <a:pt x="38" y="159"/>
                      <a:pt x="37" y="159"/>
                    </a:cubicBezTo>
                    <a:moveTo>
                      <a:pt x="22" y="159"/>
                    </a:moveTo>
                    <a:cubicBezTo>
                      <a:pt x="22" y="159"/>
                      <a:pt x="21" y="160"/>
                      <a:pt x="21" y="160"/>
                    </a:cubicBezTo>
                    <a:cubicBezTo>
                      <a:pt x="21" y="161"/>
                      <a:pt x="22" y="161"/>
                      <a:pt x="22" y="161"/>
                    </a:cubicBezTo>
                    <a:cubicBezTo>
                      <a:pt x="22" y="161"/>
                      <a:pt x="21" y="161"/>
                      <a:pt x="21" y="160"/>
                    </a:cubicBezTo>
                    <a:cubicBezTo>
                      <a:pt x="21" y="160"/>
                      <a:pt x="21" y="161"/>
                      <a:pt x="21" y="161"/>
                    </a:cubicBezTo>
                    <a:cubicBezTo>
                      <a:pt x="21" y="161"/>
                      <a:pt x="22" y="162"/>
                      <a:pt x="23" y="162"/>
                    </a:cubicBezTo>
                    <a:cubicBezTo>
                      <a:pt x="23" y="161"/>
                      <a:pt x="24" y="161"/>
                      <a:pt x="24" y="160"/>
                    </a:cubicBezTo>
                    <a:cubicBezTo>
                      <a:pt x="23" y="160"/>
                      <a:pt x="23" y="159"/>
                      <a:pt x="22" y="159"/>
                    </a:cubicBezTo>
                    <a:moveTo>
                      <a:pt x="83" y="159"/>
                    </a:move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moveTo>
                      <a:pt x="36" y="158"/>
                    </a:moveTo>
                    <a:cubicBezTo>
                      <a:pt x="35" y="160"/>
                      <a:pt x="35" y="161"/>
                      <a:pt x="34" y="162"/>
                    </a:cubicBezTo>
                    <a:cubicBezTo>
                      <a:pt x="34" y="162"/>
                      <a:pt x="34" y="162"/>
                      <a:pt x="35" y="162"/>
                    </a:cubicBezTo>
                    <a:cubicBezTo>
                      <a:pt x="35" y="161"/>
                      <a:pt x="36" y="160"/>
                      <a:pt x="36" y="159"/>
                    </a:cubicBezTo>
                    <a:cubicBezTo>
                      <a:pt x="36" y="159"/>
                      <a:pt x="36" y="159"/>
                      <a:pt x="36" y="158"/>
                    </a:cubicBezTo>
                    <a:moveTo>
                      <a:pt x="21" y="158"/>
                    </a:moveTo>
                    <a:cubicBezTo>
                      <a:pt x="20" y="159"/>
                      <a:pt x="20" y="159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1" y="159"/>
                      <a:pt x="21" y="159"/>
                      <a:pt x="21" y="158"/>
                    </a:cubicBezTo>
                    <a:cubicBezTo>
                      <a:pt x="21" y="158"/>
                      <a:pt x="21" y="158"/>
                      <a:pt x="21" y="158"/>
                    </a:cubicBezTo>
                    <a:moveTo>
                      <a:pt x="26" y="158"/>
                    </a:moveTo>
                    <a:cubicBezTo>
                      <a:pt x="26" y="158"/>
                      <a:pt x="26" y="159"/>
                      <a:pt x="25" y="159"/>
                    </a:cubicBezTo>
                    <a:cubicBezTo>
                      <a:pt x="26" y="160"/>
                      <a:pt x="27" y="160"/>
                      <a:pt x="28" y="161"/>
                    </a:cubicBezTo>
                    <a:cubicBezTo>
                      <a:pt x="28" y="160"/>
                      <a:pt x="28" y="160"/>
                      <a:pt x="29" y="159"/>
                    </a:cubicBezTo>
                    <a:cubicBezTo>
                      <a:pt x="28" y="159"/>
                      <a:pt x="27" y="158"/>
                      <a:pt x="26" y="158"/>
                    </a:cubicBezTo>
                    <a:moveTo>
                      <a:pt x="9" y="158"/>
                    </a:moveTo>
                    <a:cubicBezTo>
                      <a:pt x="8" y="158"/>
                      <a:pt x="8" y="159"/>
                      <a:pt x="8" y="159"/>
                    </a:cubicBezTo>
                    <a:cubicBezTo>
                      <a:pt x="9" y="160"/>
                      <a:pt x="10" y="161"/>
                      <a:pt x="11" y="161"/>
                    </a:cubicBezTo>
                    <a:cubicBezTo>
                      <a:pt x="12" y="160"/>
                      <a:pt x="12" y="160"/>
                      <a:pt x="12" y="160"/>
                    </a:cubicBezTo>
                    <a:cubicBezTo>
                      <a:pt x="11" y="159"/>
                      <a:pt x="10" y="158"/>
                      <a:pt x="9" y="158"/>
                    </a:cubicBezTo>
                    <a:moveTo>
                      <a:pt x="77" y="158"/>
                    </a:moveTo>
                    <a:cubicBezTo>
                      <a:pt x="76" y="160"/>
                      <a:pt x="76" y="160"/>
                      <a:pt x="76" y="160"/>
                    </a:cubicBezTo>
                    <a:cubicBezTo>
                      <a:pt x="76" y="160"/>
                      <a:pt x="76" y="160"/>
                      <a:pt x="76" y="160"/>
                    </a:cubicBezTo>
                    <a:cubicBezTo>
                      <a:pt x="78" y="158"/>
                      <a:pt x="78" y="158"/>
                      <a:pt x="78" y="158"/>
                    </a:cubicBezTo>
                    <a:cubicBezTo>
                      <a:pt x="78" y="158"/>
                      <a:pt x="77" y="158"/>
                      <a:pt x="77" y="158"/>
                    </a:cubicBezTo>
                    <a:moveTo>
                      <a:pt x="59" y="157"/>
                    </a:moveTo>
                    <a:cubicBezTo>
                      <a:pt x="58" y="159"/>
                      <a:pt x="58" y="159"/>
                      <a:pt x="58" y="159"/>
                    </a:cubicBezTo>
                    <a:cubicBezTo>
                      <a:pt x="58" y="159"/>
                      <a:pt x="58" y="159"/>
                      <a:pt x="58" y="159"/>
                    </a:cubicBezTo>
                    <a:cubicBezTo>
                      <a:pt x="58" y="159"/>
                      <a:pt x="58" y="159"/>
                      <a:pt x="58" y="159"/>
                    </a:cubicBezTo>
                    <a:cubicBezTo>
                      <a:pt x="59" y="159"/>
                      <a:pt x="59" y="158"/>
                      <a:pt x="60" y="157"/>
                    </a:cubicBezTo>
                    <a:cubicBezTo>
                      <a:pt x="59" y="157"/>
                      <a:pt x="59" y="157"/>
                      <a:pt x="59" y="157"/>
                    </a:cubicBezTo>
                    <a:moveTo>
                      <a:pt x="24" y="156"/>
                    </a:moveTo>
                    <a:cubicBezTo>
                      <a:pt x="24" y="156"/>
                      <a:pt x="24" y="156"/>
                      <a:pt x="24" y="156"/>
                    </a:cubicBezTo>
                    <a:cubicBezTo>
                      <a:pt x="23" y="157"/>
                      <a:pt x="23" y="157"/>
                      <a:pt x="23" y="158"/>
                    </a:cubicBezTo>
                    <a:cubicBezTo>
                      <a:pt x="23" y="158"/>
                      <a:pt x="24" y="159"/>
                      <a:pt x="25" y="159"/>
                    </a:cubicBezTo>
                    <a:cubicBezTo>
                      <a:pt x="25" y="159"/>
                      <a:pt x="26" y="158"/>
                      <a:pt x="26" y="158"/>
                    </a:cubicBezTo>
                    <a:cubicBezTo>
                      <a:pt x="25" y="157"/>
                      <a:pt x="24" y="157"/>
                      <a:pt x="24" y="156"/>
                    </a:cubicBezTo>
                    <a:moveTo>
                      <a:pt x="10" y="156"/>
                    </a:moveTo>
                    <a:cubicBezTo>
                      <a:pt x="9" y="157"/>
                      <a:pt x="9" y="157"/>
                      <a:pt x="9" y="158"/>
                    </a:cubicBezTo>
                    <a:cubicBezTo>
                      <a:pt x="10" y="158"/>
                      <a:pt x="11" y="159"/>
                      <a:pt x="12" y="160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2" y="157"/>
                      <a:pt x="11" y="157"/>
                      <a:pt x="10" y="156"/>
                    </a:cubicBezTo>
                    <a:moveTo>
                      <a:pt x="78" y="156"/>
                    </a:moveTo>
                    <a:cubicBezTo>
                      <a:pt x="78" y="156"/>
                      <a:pt x="78" y="156"/>
                      <a:pt x="78" y="156"/>
                    </a:cubicBezTo>
                    <a:cubicBezTo>
                      <a:pt x="78" y="156"/>
                      <a:pt x="78" y="156"/>
                      <a:pt x="79" y="156"/>
                    </a:cubicBezTo>
                    <a:cubicBezTo>
                      <a:pt x="79" y="156"/>
                      <a:pt x="79" y="156"/>
                      <a:pt x="79" y="156"/>
                    </a:cubicBezTo>
                    <a:cubicBezTo>
                      <a:pt x="79" y="156"/>
                      <a:pt x="78" y="156"/>
                      <a:pt x="78" y="156"/>
                    </a:cubicBezTo>
                    <a:moveTo>
                      <a:pt x="31" y="156"/>
                    </a:moveTo>
                    <a:cubicBezTo>
                      <a:pt x="31" y="157"/>
                      <a:pt x="30" y="158"/>
                      <a:pt x="30" y="159"/>
                    </a:cubicBezTo>
                    <a:cubicBezTo>
                      <a:pt x="31" y="160"/>
                      <a:pt x="32" y="160"/>
                      <a:pt x="33" y="161"/>
                    </a:cubicBezTo>
                    <a:cubicBezTo>
                      <a:pt x="35" y="158"/>
                      <a:pt x="35" y="158"/>
                      <a:pt x="35" y="158"/>
                    </a:cubicBezTo>
                    <a:cubicBezTo>
                      <a:pt x="34" y="157"/>
                      <a:pt x="33" y="157"/>
                      <a:pt x="32" y="156"/>
                    </a:cubicBezTo>
                    <a:cubicBezTo>
                      <a:pt x="32" y="156"/>
                      <a:pt x="32" y="156"/>
                      <a:pt x="31" y="156"/>
                    </a:cubicBezTo>
                    <a:moveTo>
                      <a:pt x="22" y="156"/>
                    </a:move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7"/>
                      <a:pt x="21" y="157"/>
                    </a:cubicBezTo>
                    <a:cubicBezTo>
                      <a:pt x="22" y="157"/>
                      <a:pt x="22" y="157"/>
                      <a:pt x="22" y="158"/>
                    </a:cubicBezTo>
                    <a:cubicBezTo>
                      <a:pt x="22" y="157"/>
                      <a:pt x="23" y="156"/>
                      <a:pt x="23" y="156"/>
                    </a:cubicBezTo>
                    <a:cubicBezTo>
                      <a:pt x="23" y="156"/>
                      <a:pt x="23" y="156"/>
                      <a:pt x="23" y="156"/>
                    </a:cubicBezTo>
                    <a:cubicBezTo>
                      <a:pt x="22" y="156"/>
                      <a:pt x="22" y="156"/>
                      <a:pt x="22" y="156"/>
                    </a:cubicBezTo>
                    <a:moveTo>
                      <a:pt x="55" y="155"/>
                    </a:moveTo>
                    <a:cubicBezTo>
                      <a:pt x="54" y="156"/>
                      <a:pt x="54" y="156"/>
                      <a:pt x="54" y="156"/>
                    </a:cubicBezTo>
                    <a:cubicBezTo>
                      <a:pt x="54" y="157"/>
                      <a:pt x="55" y="157"/>
                      <a:pt x="55" y="157"/>
                    </a:cubicBezTo>
                    <a:cubicBezTo>
                      <a:pt x="55" y="157"/>
                      <a:pt x="56" y="156"/>
                      <a:pt x="56" y="155"/>
                    </a:cubicBezTo>
                    <a:cubicBezTo>
                      <a:pt x="56" y="155"/>
                      <a:pt x="55" y="155"/>
                      <a:pt x="55" y="155"/>
                    </a:cubicBezTo>
                    <a:moveTo>
                      <a:pt x="11" y="154"/>
                    </a:moveTo>
                    <a:cubicBezTo>
                      <a:pt x="11" y="154"/>
                      <a:pt x="11" y="155"/>
                      <a:pt x="11" y="155"/>
                    </a:cubicBezTo>
                    <a:cubicBezTo>
                      <a:pt x="12" y="155"/>
                      <a:pt x="13" y="156"/>
                      <a:pt x="14" y="156"/>
                    </a:cubicBezTo>
                    <a:cubicBezTo>
                      <a:pt x="14" y="156"/>
                      <a:pt x="14" y="156"/>
                      <a:pt x="14" y="156"/>
                    </a:cubicBezTo>
                    <a:cubicBezTo>
                      <a:pt x="13" y="156"/>
                      <a:pt x="12" y="155"/>
                      <a:pt x="11" y="154"/>
                    </a:cubicBezTo>
                    <a:moveTo>
                      <a:pt x="28" y="154"/>
                    </a:moveTo>
                    <a:cubicBezTo>
                      <a:pt x="28" y="155"/>
                      <a:pt x="28" y="156"/>
                      <a:pt x="27" y="157"/>
                    </a:cubicBezTo>
                    <a:cubicBezTo>
                      <a:pt x="27" y="157"/>
                      <a:pt x="27" y="157"/>
                      <a:pt x="27" y="157"/>
                    </a:cubicBezTo>
                    <a:cubicBezTo>
                      <a:pt x="27" y="158"/>
                      <a:pt x="28" y="158"/>
                      <a:pt x="29" y="159"/>
                    </a:cubicBezTo>
                    <a:cubicBezTo>
                      <a:pt x="29" y="158"/>
                      <a:pt x="30" y="156"/>
                      <a:pt x="30" y="155"/>
                    </a:cubicBezTo>
                    <a:cubicBezTo>
                      <a:pt x="30" y="155"/>
                      <a:pt x="29" y="155"/>
                      <a:pt x="28" y="154"/>
                    </a:cubicBezTo>
                    <a:moveTo>
                      <a:pt x="69" y="153"/>
                    </a:moveTo>
                    <a:cubicBezTo>
                      <a:pt x="68" y="155"/>
                      <a:pt x="68" y="155"/>
                      <a:pt x="68" y="155"/>
                    </a:cubicBezTo>
                    <a:cubicBezTo>
                      <a:pt x="69" y="155"/>
                      <a:pt x="69" y="155"/>
                      <a:pt x="69" y="155"/>
                    </a:cubicBezTo>
                    <a:cubicBezTo>
                      <a:pt x="69" y="155"/>
                      <a:pt x="70" y="154"/>
                      <a:pt x="70" y="153"/>
                    </a:cubicBezTo>
                    <a:cubicBezTo>
                      <a:pt x="70" y="153"/>
                      <a:pt x="70" y="153"/>
                      <a:pt x="69" y="153"/>
                    </a:cubicBezTo>
                    <a:moveTo>
                      <a:pt x="26" y="153"/>
                    </a:moveTo>
                    <a:cubicBezTo>
                      <a:pt x="25" y="154"/>
                      <a:pt x="24" y="155"/>
                      <a:pt x="24" y="156"/>
                    </a:cubicBezTo>
                    <a:cubicBezTo>
                      <a:pt x="25" y="156"/>
                      <a:pt x="25" y="157"/>
                      <a:pt x="26" y="157"/>
                    </a:cubicBezTo>
                    <a:cubicBezTo>
                      <a:pt x="27" y="156"/>
                      <a:pt x="27" y="155"/>
                      <a:pt x="28" y="154"/>
                    </a:cubicBezTo>
                    <a:cubicBezTo>
                      <a:pt x="27" y="154"/>
                      <a:pt x="27" y="153"/>
                      <a:pt x="26" y="153"/>
                    </a:cubicBezTo>
                    <a:moveTo>
                      <a:pt x="12" y="153"/>
                    </a:moveTo>
                    <a:cubicBezTo>
                      <a:pt x="12" y="153"/>
                      <a:pt x="11" y="154"/>
                      <a:pt x="11" y="154"/>
                    </a:cubicBezTo>
                    <a:cubicBezTo>
                      <a:pt x="12" y="155"/>
                      <a:pt x="13" y="155"/>
                      <a:pt x="14" y="156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4" y="154"/>
                      <a:pt x="13" y="153"/>
                      <a:pt x="12" y="153"/>
                    </a:cubicBezTo>
                    <a:moveTo>
                      <a:pt x="25" y="152"/>
                    </a:moveTo>
                    <a:cubicBezTo>
                      <a:pt x="24" y="153"/>
                      <a:pt x="23" y="154"/>
                      <a:pt x="23" y="155"/>
                    </a:cubicBezTo>
                    <a:cubicBezTo>
                      <a:pt x="23" y="155"/>
                      <a:pt x="23" y="156"/>
                      <a:pt x="23" y="156"/>
                    </a:cubicBezTo>
                    <a:cubicBezTo>
                      <a:pt x="24" y="155"/>
                      <a:pt x="25" y="153"/>
                      <a:pt x="25" y="153"/>
                    </a:cubicBezTo>
                    <a:cubicBezTo>
                      <a:pt x="25" y="152"/>
                      <a:pt x="25" y="152"/>
                      <a:pt x="25" y="152"/>
                    </a:cubicBezTo>
                    <a:moveTo>
                      <a:pt x="35" y="151"/>
                    </a:moveTo>
                    <a:cubicBezTo>
                      <a:pt x="35" y="151"/>
                      <a:pt x="35" y="151"/>
                      <a:pt x="35" y="151"/>
                    </a:cubicBezTo>
                    <a:cubicBezTo>
                      <a:pt x="35" y="152"/>
                      <a:pt x="35" y="152"/>
                      <a:pt x="36" y="152"/>
                    </a:cubicBezTo>
                    <a:cubicBezTo>
                      <a:pt x="35" y="152"/>
                      <a:pt x="35" y="152"/>
                      <a:pt x="35" y="151"/>
                    </a:cubicBezTo>
                    <a:moveTo>
                      <a:pt x="70" y="151"/>
                    </a:moveTo>
                    <a:cubicBezTo>
                      <a:pt x="70" y="151"/>
                      <a:pt x="70" y="151"/>
                      <a:pt x="70" y="151"/>
                    </a:cubicBezTo>
                    <a:cubicBezTo>
                      <a:pt x="70" y="151"/>
                      <a:pt x="71" y="152"/>
                      <a:pt x="71" y="152"/>
                    </a:cubicBezTo>
                    <a:cubicBezTo>
                      <a:pt x="71" y="152"/>
                      <a:pt x="71" y="152"/>
                      <a:pt x="71" y="152"/>
                    </a:cubicBezTo>
                    <a:cubicBezTo>
                      <a:pt x="71" y="151"/>
                      <a:pt x="70" y="151"/>
                      <a:pt x="70" y="151"/>
                    </a:cubicBezTo>
                    <a:moveTo>
                      <a:pt x="34" y="151"/>
                    </a:moveTo>
                    <a:cubicBezTo>
                      <a:pt x="34" y="151"/>
                      <a:pt x="34" y="151"/>
                      <a:pt x="34" y="151"/>
                    </a:cubicBezTo>
                    <a:cubicBezTo>
                      <a:pt x="34" y="151"/>
                      <a:pt x="34" y="151"/>
                      <a:pt x="34" y="151"/>
                    </a:cubicBezTo>
                    <a:cubicBezTo>
                      <a:pt x="35" y="151"/>
                      <a:pt x="35" y="151"/>
                      <a:pt x="35" y="151"/>
                    </a:cubicBezTo>
                    <a:cubicBezTo>
                      <a:pt x="34" y="151"/>
                      <a:pt x="34" y="151"/>
                      <a:pt x="34" y="151"/>
                    </a:cubicBezTo>
                    <a:moveTo>
                      <a:pt x="48" y="151"/>
                    </a:moveTo>
                    <a:cubicBezTo>
                      <a:pt x="47" y="153"/>
                      <a:pt x="47" y="153"/>
                      <a:pt x="47" y="153"/>
                    </a:cubicBezTo>
                    <a:cubicBezTo>
                      <a:pt x="48" y="153"/>
                      <a:pt x="48" y="153"/>
                      <a:pt x="48" y="153"/>
                    </a:cubicBezTo>
                    <a:cubicBezTo>
                      <a:pt x="50" y="152"/>
                      <a:pt x="50" y="152"/>
                      <a:pt x="50" y="152"/>
                    </a:cubicBezTo>
                    <a:cubicBezTo>
                      <a:pt x="49" y="151"/>
                      <a:pt x="49" y="151"/>
                      <a:pt x="48" y="151"/>
                    </a:cubicBezTo>
                    <a:moveTo>
                      <a:pt x="13" y="151"/>
                    </a:moveTo>
                    <a:cubicBezTo>
                      <a:pt x="13" y="151"/>
                      <a:pt x="13" y="151"/>
                      <a:pt x="12" y="152"/>
                    </a:cubicBezTo>
                    <a:cubicBezTo>
                      <a:pt x="13" y="152"/>
                      <a:pt x="14" y="153"/>
                      <a:pt x="15" y="154"/>
                    </a:cubicBezTo>
                    <a:cubicBezTo>
                      <a:pt x="16" y="152"/>
                      <a:pt x="16" y="152"/>
                      <a:pt x="16" y="152"/>
                    </a:cubicBezTo>
                    <a:cubicBezTo>
                      <a:pt x="15" y="152"/>
                      <a:pt x="14" y="151"/>
                      <a:pt x="13" y="151"/>
                    </a:cubicBezTo>
                    <a:moveTo>
                      <a:pt x="13" y="150"/>
                    </a:moveTo>
                    <a:cubicBezTo>
                      <a:pt x="13" y="150"/>
                      <a:pt x="13" y="151"/>
                      <a:pt x="13" y="151"/>
                    </a:cubicBezTo>
                    <a:cubicBezTo>
                      <a:pt x="14" y="151"/>
                      <a:pt x="15" y="152"/>
                      <a:pt x="16" y="152"/>
                    </a:cubicBezTo>
                    <a:cubicBezTo>
                      <a:pt x="16" y="152"/>
                      <a:pt x="16" y="152"/>
                      <a:pt x="16" y="152"/>
                    </a:cubicBezTo>
                    <a:cubicBezTo>
                      <a:pt x="15" y="151"/>
                      <a:pt x="14" y="151"/>
                      <a:pt x="13" y="150"/>
                    </a:cubicBezTo>
                    <a:moveTo>
                      <a:pt x="63" y="149"/>
                    </a:moveTo>
                    <a:cubicBezTo>
                      <a:pt x="62" y="151"/>
                      <a:pt x="62" y="151"/>
                      <a:pt x="62" y="151"/>
                    </a:cubicBezTo>
                    <a:cubicBezTo>
                      <a:pt x="62" y="151"/>
                      <a:pt x="63" y="152"/>
                      <a:pt x="63" y="152"/>
                    </a:cubicBezTo>
                    <a:cubicBezTo>
                      <a:pt x="63" y="151"/>
                      <a:pt x="64" y="150"/>
                      <a:pt x="64" y="150"/>
                    </a:cubicBezTo>
                    <a:cubicBezTo>
                      <a:pt x="64" y="150"/>
                      <a:pt x="64" y="149"/>
                      <a:pt x="63" y="149"/>
                    </a:cubicBezTo>
                    <a:moveTo>
                      <a:pt x="42" y="148"/>
                    </a:moveTo>
                    <a:cubicBezTo>
                      <a:pt x="42" y="149"/>
                      <a:pt x="42" y="149"/>
                      <a:pt x="42" y="149"/>
                    </a:cubicBezTo>
                    <a:cubicBezTo>
                      <a:pt x="43" y="150"/>
                      <a:pt x="44" y="151"/>
                      <a:pt x="45" y="151"/>
                    </a:cubicBezTo>
                    <a:cubicBezTo>
                      <a:pt x="45" y="151"/>
                      <a:pt x="45" y="150"/>
                      <a:pt x="45" y="150"/>
                    </a:cubicBezTo>
                    <a:cubicBezTo>
                      <a:pt x="45" y="150"/>
                      <a:pt x="44" y="149"/>
                      <a:pt x="42" y="148"/>
                    </a:cubicBezTo>
                    <a:moveTo>
                      <a:pt x="41" y="148"/>
                    </a:moveTo>
                    <a:cubicBezTo>
                      <a:pt x="41" y="148"/>
                      <a:pt x="41" y="148"/>
                      <a:pt x="41" y="149"/>
                    </a:cubicBezTo>
                    <a:cubicBezTo>
                      <a:pt x="41" y="149"/>
                      <a:pt x="41" y="149"/>
                      <a:pt x="41" y="149"/>
                    </a:cubicBezTo>
                    <a:cubicBezTo>
                      <a:pt x="42" y="149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1" y="148"/>
                    </a:cubicBezTo>
                    <a:moveTo>
                      <a:pt x="29" y="148"/>
                    </a:moveTo>
                    <a:cubicBezTo>
                      <a:pt x="29" y="148"/>
                      <a:pt x="29" y="148"/>
                      <a:pt x="29" y="148"/>
                    </a:cubicBezTo>
                    <a:cubicBezTo>
                      <a:pt x="30" y="149"/>
                      <a:pt x="32" y="150"/>
                      <a:pt x="33" y="151"/>
                    </a:cubicBezTo>
                    <a:cubicBezTo>
                      <a:pt x="33" y="150"/>
                      <a:pt x="33" y="150"/>
                      <a:pt x="33" y="150"/>
                    </a:cubicBezTo>
                    <a:cubicBezTo>
                      <a:pt x="32" y="149"/>
                      <a:pt x="30" y="149"/>
                      <a:pt x="29" y="148"/>
                    </a:cubicBezTo>
                    <a:moveTo>
                      <a:pt x="43" y="148"/>
                    </a:moveTo>
                    <a:cubicBezTo>
                      <a:pt x="43" y="148"/>
                      <a:pt x="43" y="148"/>
                      <a:pt x="42" y="148"/>
                    </a:cubicBezTo>
                    <a:cubicBezTo>
                      <a:pt x="44" y="149"/>
                      <a:pt x="45" y="149"/>
                      <a:pt x="45" y="150"/>
                    </a:cubicBezTo>
                    <a:cubicBezTo>
                      <a:pt x="46" y="150"/>
                      <a:pt x="46" y="150"/>
                      <a:pt x="46" y="149"/>
                    </a:cubicBezTo>
                    <a:cubicBezTo>
                      <a:pt x="45" y="149"/>
                      <a:pt x="45" y="149"/>
                      <a:pt x="45" y="149"/>
                    </a:cubicBezTo>
                    <a:cubicBezTo>
                      <a:pt x="44" y="148"/>
                      <a:pt x="43" y="148"/>
                      <a:pt x="43" y="148"/>
                    </a:cubicBezTo>
                    <a:moveTo>
                      <a:pt x="64" y="148"/>
                    </a:moveTo>
                    <a:cubicBezTo>
                      <a:pt x="64" y="148"/>
                      <a:pt x="64" y="148"/>
                      <a:pt x="64" y="148"/>
                    </a:cubicBezTo>
                    <a:cubicBezTo>
                      <a:pt x="65" y="148"/>
                      <a:pt x="65" y="148"/>
                      <a:pt x="65" y="148"/>
                    </a:cubicBezTo>
                    <a:cubicBezTo>
                      <a:pt x="65" y="148"/>
                      <a:pt x="65" y="148"/>
                      <a:pt x="65" y="148"/>
                    </a:cubicBezTo>
                    <a:cubicBezTo>
                      <a:pt x="65" y="148"/>
                      <a:pt x="65" y="148"/>
                      <a:pt x="64" y="148"/>
                    </a:cubicBezTo>
                    <a:moveTo>
                      <a:pt x="28" y="147"/>
                    </a:moveTo>
                    <a:cubicBezTo>
                      <a:pt x="28" y="147"/>
                      <a:pt x="28" y="147"/>
                      <a:pt x="28" y="147"/>
                    </a:cubicBezTo>
                    <a:cubicBezTo>
                      <a:pt x="28" y="148"/>
                      <a:pt x="28" y="148"/>
                      <a:pt x="28" y="148"/>
                    </a:cubicBezTo>
                    <a:cubicBezTo>
                      <a:pt x="28" y="148"/>
                      <a:pt x="29" y="148"/>
                      <a:pt x="29" y="148"/>
                    </a:cubicBezTo>
                    <a:cubicBezTo>
                      <a:pt x="28" y="147"/>
                      <a:pt x="28" y="147"/>
                      <a:pt x="28" y="147"/>
                    </a:cubicBezTo>
                    <a:moveTo>
                      <a:pt x="42" y="147"/>
                    </a:moveTo>
                    <a:cubicBezTo>
                      <a:pt x="42" y="147"/>
                      <a:pt x="42" y="147"/>
                      <a:pt x="42" y="147"/>
                    </a:cubicBezTo>
                    <a:cubicBezTo>
                      <a:pt x="42" y="147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2" y="147"/>
                    </a:cubicBezTo>
                    <a:cubicBezTo>
                      <a:pt x="42" y="147"/>
                      <a:pt x="42" y="147"/>
                      <a:pt x="42" y="147"/>
                    </a:cubicBezTo>
                    <a:moveTo>
                      <a:pt x="16" y="147"/>
                    </a:moveTo>
                    <a:cubicBezTo>
                      <a:pt x="15" y="148"/>
                      <a:pt x="14" y="149"/>
                      <a:pt x="14" y="150"/>
                    </a:cubicBezTo>
                    <a:cubicBezTo>
                      <a:pt x="14" y="151"/>
                      <a:pt x="15" y="151"/>
                      <a:pt x="16" y="152"/>
                    </a:cubicBezTo>
                    <a:cubicBezTo>
                      <a:pt x="18" y="148"/>
                      <a:pt x="18" y="148"/>
                      <a:pt x="18" y="148"/>
                    </a:cubicBezTo>
                    <a:cubicBezTo>
                      <a:pt x="17" y="148"/>
                      <a:pt x="16" y="147"/>
                      <a:pt x="16" y="147"/>
                    </a:cubicBezTo>
                    <a:moveTo>
                      <a:pt x="59" y="146"/>
                    </a:moveTo>
                    <a:cubicBezTo>
                      <a:pt x="58" y="147"/>
                      <a:pt x="58" y="148"/>
                      <a:pt x="57" y="149"/>
                    </a:cubicBezTo>
                    <a:cubicBezTo>
                      <a:pt x="58" y="149"/>
                      <a:pt x="59" y="149"/>
                      <a:pt x="59" y="150"/>
                    </a:cubicBezTo>
                    <a:cubicBezTo>
                      <a:pt x="59" y="149"/>
                      <a:pt x="60" y="148"/>
                      <a:pt x="60" y="147"/>
                    </a:cubicBezTo>
                    <a:cubicBezTo>
                      <a:pt x="60" y="147"/>
                      <a:pt x="59" y="147"/>
                      <a:pt x="59" y="146"/>
                    </a:cubicBezTo>
                    <a:moveTo>
                      <a:pt x="38" y="146"/>
                    </a:moveTo>
                    <a:cubicBezTo>
                      <a:pt x="37" y="147"/>
                      <a:pt x="37" y="147"/>
                      <a:pt x="37" y="147"/>
                    </a:cubicBezTo>
                    <a:cubicBezTo>
                      <a:pt x="38" y="147"/>
                      <a:pt x="39" y="148"/>
                      <a:pt x="40" y="149"/>
                    </a:cubicBezTo>
                    <a:cubicBezTo>
                      <a:pt x="41" y="148"/>
                      <a:pt x="41" y="148"/>
                      <a:pt x="41" y="148"/>
                    </a:cubicBezTo>
                    <a:cubicBezTo>
                      <a:pt x="40" y="147"/>
                      <a:pt x="39" y="146"/>
                      <a:pt x="38" y="146"/>
                    </a:cubicBezTo>
                    <a:moveTo>
                      <a:pt x="37" y="145"/>
                    </a:moveTo>
                    <a:cubicBezTo>
                      <a:pt x="37" y="146"/>
                      <a:pt x="37" y="146"/>
                      <a:pt x="37" y="146"/>
                    </a:cubicBezTo>
                    <a:cubicBezTo>
                      <a:pt x="37" y="146"/>
                      <a:pt x="37" y="146"/>
                      <a:pt x="37" y="147"/>
                    </a:cubicBezTo>
                    <a:cubicBezTo>
                      <a:pt x="38" y="146"/>
                      <a:pt x="38" y="146"/>
                      <a:pt x="38" y="146"/>
                    </a:cubicBezTo>
                    <a:cubicBezTo>
                      <a:pt x="37" y="145"/>
                      <a:pt x="37" y="145"/>
                      <a:pt x="37" y="145"/>
                    </a:cubicBezTo>
                    <a:moveTo>
                      <a:pt x="38" y="145"/>
                    </a:moveTo>
                    <a:cubicBezTo>
                      <a:pt x="38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8" y="145"/>
                    </a:cubicBezTo>
                    <a:cubicBezTo>
                      <a:pt x="39" y="146"/>
                      <a:pt x="40" y="147"/>
                      <a:pt x="41" y="147"/>
                    </a:cubicBezTo>
                    <a:cubicBezTo>
                      <a:pt x="41" y="147"/>
                      <a:pt x="41" y="147"/>
                      <a:pt x="41" y="147"/>
                    </a:cubicBezTo>
                    <a:cubicBezTo>
                      <a:pt x="40" y="146"/>
                      <a:pt x="39" y="146"/>
                      <a:pt x="38" y="145"/>
                    </a:cubicBezTo>
                    <a:moveTo>
                      <a:pt x="88" y="145"/>
                    </a:moveTo>
                    <a:cubicBezTo>
                      <a:pt x="88" y="147"/>
                      <a:pt x="87" y="148"/>
                      <a:pt x="86" y="150"/>
                    </a:cubicBezTo>
                    <a:cubicBezTo>
                      <a:pt x="87" y="150"/>
                      <a:pt x="87" y="150"/>
                      <a:pt x="87" y="150"/>
                    </a:cubicBezTo>
                    <a:cubicBezTo>
                      <a:pt x="89" y="145"/>
                      <a:pt x="89" y="145"/>
                      <a:pt x="89" y="145"/>
                    </a:cubicBezTo>
                    <a:cubicBezTo>
                      <a:pt x="88" y="145"/>
                      <a:pt x="88" y="145"/>
                      <a:pt x="88" y="145"/>
                    </a:cubicBezTo>
                    <a:moveTo>
                      <a:pt x="37" y="145"/>
                    </a:moveTo>
                    <a:cubicBezTo>
                      <a:pt x="37" y="145"/>
                      <a:pt x="37" y="145"/>
                      <a:pt x="37" y="145"/>
                    </a:cubicBezTo>
                    <a:cubicBezTo>
                      <a:pt x="37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7" y="145"/>
                    </a:cubicBezTo>
                    <a:moveTo>
                      <a:pt x="59" y="145"/>
                    </a:moveTo>
                    <a:cubicBezTo>
                      <a:pt x="59" y="145"/>
                      <a:pt x="59" y="145"/>
                      <a:pt x="59" y="145"/>
                    </a:cubicBezTo>
                    <a:cubicBezTo>
                      <a:pt x="60" y="145"/>
                      <a:pt x="61" y="145"/>
                      <a:pt x="61" y="146"/>
                    </a:cubicBezTo>
                    <a:cubicBezTo>
                      <a:pt x="61" y="146"/>
                      <a:pt x="61" y="146"/>
                      <a:pt x="61" y="146"/>
                    </a:cubicBezTo>
                    <a:cubicBezTo>
                      <a:pt x="61" y="145"/>
                      <a:pt x="60" y="145"/>
                      <a:pt x="59" y="145"/>
                    </a:cubicBezTo>
                    <a:moveTo>
                      <a:pt x="86" y="144"/>
                    </a:moveTo>
                    <a:cubicBezTo>
                      <a:pt x="83" y="148"/>
                      <a:pt x="83" y="148"/>
                      <a:pt x="83" y="148"/>
                    </a:cubicBezTo>
                    <a:cubicBezTo>
                      <a:pt x="84" y="148"/>
                      <a:pt x="84" y="148"/>
                      <a:pt x="84" y="148"/>
                    </a:cubicBezTo>
                    <a:cubicBezTo>
                      <a:pt x="86" y="144"/>
                      <a:pt x="86" y="144"/>
                      <a:pt x="86" y="144"/>
                    </a:cubicBezTo>
                    <a:cubicBezTo>
                      <a:pt x="86" y="144"/>
                      <a:pt x="86" y="144"/>
                      <a:pt x="86" y="144"/>
                    </a:cubicBezTo>
                    <a:moveTo>
                      <a:pt x="36" y="144"/>
                    </a:moveTo>
                    <a:cubicBezTo>
                      <a:pt x="35" y="144"/>
                      <a:pt x="36" y="144"/>
                      <a:pt x="36" y="144"/>
                    </a:cubicBezTo>
                    <a:cubicBezTo>
                      <a:pt x="36" y="144"/>
                      <a:pt x="36" y="144"/>
                      <a:pt x="37" y="144"/>
                    </a:cubicBezTo>
                    <a:cubicBezTo>
                      <a:pt x="36" y="144"/>
                      <a:pt x="36" y="144"/>
                      <a:pt x="36" y="144"/>
                    </a:cubicBezTo>
                    <a:moveTo>
                      <a:pt x="53" y="143"/>
                    </a:moveTo>
                    <a:cubicBezTo>
                      <a:pt x="52" y="145"/>
                      <a:pt x="52" y="145"/>
                      <a:pt x="52" y="145"/>
                    </a:cubicBezTo>
                    <a:cubicBezTo>
                      <a:pt x="52" y="145"/>
                      <a:pt x="53" y="146"/>
                      <a:pt x="53" y="146"/>
                    </a:cubicBezTo>
                    <a:cubicBezTo>
                      <a:pt x="54" y="145"/>
                      <a:pt x="54" y="145"/>
                      <a:pt x="54" y="144"/>
                    </a:cubicBezTo>
                    <a:cubicBezTo>
                      <a:pt x="54" y="144"/>
                      <a:pt x="54" y="143"/>
                      <a:pt x="53" y="143"/>
                    </a:cubicBezTo>
                    <a:moveTo>
                      <a:pt x="31" y="142"/>
                    </a:moveTo>
                    <a:cubicBezTo>
                      <a:pt x="31" y="142"/>
                      <a:pt x="31" y="142"/>
                      <a:pt x="31" y="143"/>
                    </a:cubicBezTo>
                    <a:cubicBezTo>
                      <a:pt x="32" y="144"/>
                      <a:pt x="34" y="145"/>
                      <a:pt x="36" y="146"/>
                    </a:cubicBezTo>
                    <a:cubicBezTo>
                      <a:pt x="36" y="145"/>
                      <a:pt x="36" y="145"/>
                      <a:pt x="36" y="145"/>
                    </a:cubicBezTo>
                    <a:cubicBezTo>
                      <a:pt x="35" y="144"/>
                      <a:pt x="33" y="143"/>
                      <a:pt x="31" y="142"/>
                    </a:cubicBezTo>
                    <a:moveTo>
                      <a:pt x="19" y="141"/>
                    </a:moveTo>
                    <a:cubicBezTo>
                      <a:pt x="19" y="142"/>
                      <a:pt x="19" y="142"/>
                      <a:pt x="18" y="142"/>
                    </a:cubicBezTo>
                    <a:cubicBezTo>
                      <a:pt x="19" y="143"/>
                      <a:pt x="20" y="143"/>
                      <a:pt x="21" y="144"/>
                    </a:cubicBezTo>
                    <a:cubicBezTo>
                      <a:pt x="21" y="143"/>
                      <a:pt x="21" y="143"/>
                      <a:pt x="21" y="143"/>
                    </a:cubicBezTo>
                    <a:cubicBezTo>
                      <a:pt x="21" y="142"/>
                      <a:pt x="20" y="142"/>
                      <a:pt x="19" y="141"/>
                    </a:cubicBezTo>
                    <a:moveTo>
                      <a:pt x="54" y="141"/>
                    </a:moveTo>
                    <a:cubicBezTo>
                      <a:pt x="54" y="141"/>
                      <a:pt x="54" y="141"/>
                      <a:pt x="54" y="141"/>
                    </a:cubicBezTo>
                    <a:cubicBezTo>
                      <a:pt x="55" y="142"/>
                      <a:pt x="55" y="142"/>
                      <a:pt x="55" y="142"/>
                    </a:cubicBezTo>
                    <a:cubicBezTo>
                      <a:pt x="55" y="142"/>
                      <a:pt x="55" y="142"/>
                      <a:pt x="55" y="142"/>
                    </a:cubicBezTo>
                    <a:cubicBezTo>
                      <a:pt x="55" y="142"/>
                      <a:pt x="55" y="142"/>
                      <a:pt x="54" y="141"/>
                    </a:cubicBezTo>
                    <a:moveTo>
                      <a:pt x="47" y="139"/>
                    </a:moveTo>
                    <a:cubicBezTo>
                      <a:pt x="47" y="140"/>
                      <a:pt x="46" y="141"/>
                      <a:pt x="46" y="142"/>
                    </a:cubicBezTo>
                    <a:cubicBezTo>
                      <a:pt x="47" y="142"/>
                      <a:pt x="48" y="143"/>
                      <a:pt x="49" y="143"/>
                    </a:cubicBezTo>
                    <a:cubicBezTo>
                      <a:pt x="49" y="143"/>
                      <a:pt x="50" y="142"/>
                      <a:pt x="50" y="141"/>
                    </a:cubicBezTo>
                    <a:cubicBezTo>
                      <a:pt x="49" y="141"/>
                      <a:pt x="48" y="140"/>
                      <a:pt x="47" y="139"/>
                    </a:cubicBezTo>
                    <a:moveTo>
                      <a:pt x="77" y="138"/>
                    </a:moveTo>
                    <a:cubicBezTo>
                      <a:pt x="76" y="139"/>
                      <a:pt x="75" y="141"/>
                      <a:pt x="74" y="143"/>
                    </a:cubicBezTo>
                    <a:cubicBezTo>
                      <a:pt x="75" y="143"/>
                      <a:pt x="75" y="143"/>
                      <a:pt x="75" y="143"/>
                    </a:cubicBezTo>
                    <a:cubicBezTo>
                      <a:pt x="76" y="142"/>
                      <a:pt x="77" y="140"/>
                      <a:pt x="77" y="138"/>
                    </a:cubicBezTo>
                    <a:cubicBezTo>
                      <a:pt x="77" y="138"/>
                      <a:pt x="77" y="138"/>
                      <a:pt x="77" y="138"/>
                    </a:cubicBezTo>
                    <a:moveTo>
                      <a:pt x="48" y="138"/>
                    </a:moveTo>
                    <a:cubicBezTo>
                      <a:pt x="48" y="138"/>
                      <a:pt x="48" y="138"/>
                      <a:pt x="48" y="138"/>
                    </a:cubicBezTo>
                    <a:cubicBezTo>
                      <a:pt x="49" y="138"/>
                      <a:pt x="50" y="139"/>
                      <a:pt x="51" y="139"/>
                    </a:cubicBezTo>
                    <a:cubicBezTo>
                      <a:pt x="51" y="139"/>
                      <a:pt x="51" y="139"/>
                      <a:pt x="51" y="139"/>
                    </a:cubicBezTo>
                    <a:cubicBezTo>
                      <a:pt x="50" y="139"/>
                      <a:pt x="49" y="138"/>
                      <a:pt x="48" y="138"/>
                    </a:cubicBezTo>
                    <a:moveTo>
                      <a:pt x="43" y="137"/>
                    </a:moveTo>
                    <a:cubicBezTo>
                      <a:pt x="43" y="138"/>
                      <a:pt x="42" y="139"/>
                      <a:pt x="42" y="139"/>
                    </a:cubicBezTo>
                    <a:cubicBezTo>
                      <a:pt x="43" y="140"/>
                      <a:pt x="44" y="141"/>
                      <a:pt x="45" y="141"/>
                    </a:cubicBezTo>
                    <a:cubicBezTo>
                      <a:pt x="46" y="141"/>
                      <a:pt x="46" y="140"/>
                      <a:pt x="47" y="139"/>
                    </a:cubicBezTo>
                    <a:cubicBezTo>
                      <a:pt x="46" y="139"/>
                      <a:pt x="44" y="138"/>
                      <a:pt x="43" y="137"/>
                    </a:cubicBezTo>
                    <a:moveTo>
                      <a:pt x="46" y="137"/>
                    </a:moveTo>
                    <a:cubicBezTo>
                      <a:pt x="47" y="137"/>
                      <a:pt x="47" y="137"/>
                      <a:pt x="48" y="137"/>
                    </a:cubicBezTo>
                    <a:cubicBezTo>
                      <a:pt x="48" y="137"/>
                      <a:pt x="48" y="137"/>
                      <a:pt x="48" y="137"/>
                    </a:cubicBezTo>
                    <a:cubicBezTo>
                      <a:pt x="47" y="137"/>
                      <a:pt x="47" y="137"/>
                      <a:pt x="46" y="137"/>
                    </a:cubicBezTo>
                    <a:moveTo>
                      <a:pt x="22" y="136"/>
                    </a:moveTo>
                    <a:cubicBezTo>
                      <a:pt x="22" y="137"/>
                      <a:pt x="22" y="137"/>
                      <a:pt x="22" y="137"/>
                    </a:cubicBezTo>
                    <a:cubicBezTo>
                      <a:pt x="22" y="137"/>
                      <a:pt x="23" y="138"/>
                      <a:pt x="24" y="138"/>
                    </a:cubicBezTo>
                    <a:cubicBezTo>
                      <a:pt x="24" y="138"/>
                      <a:pt x="24" y="138"/>
                      <a:pt x="24" y="138"/>
                    </a:cubicBezTo>
                    <a:cubicBezTo>
                      <a:pt x="24" y="138"/>
                      <a:pt x="23" y="137"/>
                      <a:pt x="23" y="137"/>
                    </a:cubicBezTo>
                    <a:cubicBezTo>
                      <a:pt x="23" y="137"/>
                      <a:pt x="22" y="137"/>
                      <a:pt x="22" y="136"/>
                    </a:cubicBezTo>
                    <a:moveTo>
                      <a:pt x="42" y="136"/>
                    </a:moveTo>
                    <a:cubicBezTo>
                      <a:pt x="41" y="137"/>
                      <a:pt x="41" y="138"/>
                      <a:pt x="41" y="139"/>
                    </a:cubicBezTo>
                    <a:cubicBezTo>
                      <a:pt x="41" y="139"/>
                      <a:pt x="41" y="139"/>
                      <a:pt x="41" y="139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2" y="137"/>
                      <a:pt x="42" y="136"/>
                      <a:pt x="42" y="136"/>
                    </a:cubicBezTo>
                    <a:moveTo>
                      <a:pt x="72" y="135"/>
                    </a:moveTo>
                    <a:cubicBezTo>
                      <a:pt x="71" y="136"/>
                      <a:pt x="70" y="138"/>
                      <a:pt x="69" y="139"/>
                    </a:cubicBezTo>
                    <a:cubicBezTo>
                      <a:pt x="69" y="140"/>
                      <a:pt x="69" y="140"/>
                      <a:pt x="69" y="140"/>
                    </a:cubicBezTo>
                    <a:cubicBezTo>
                      <a:pt x="69" y="140"/>
                      <a:pt x="70" y="140"/>
                      <a:pt x="70" y="140"/>
                    </a:cubicBezTo>
                    <a:cubicBezTo>
                      <a:pt x="71" y="138"/>
                      <a:pt x="72" y="137"/>
                      <a:pt x="72" y="135"/>
                    </a:cubicBezTo>
                    <a:cubicBezTo>
                      <a:pt x="72" y="135"/>
                      <a:pt x="72" y="135"/>
                      <a:pt x="72" y="135"/>
                    </a:cubicBezTo>
                    <a:moveTo>
                      <a:pt x="37" y="133"/>
                    </a:moveTo>
                    <a:cubicBezTo>
                      <a:pt x="36" y="134"/>
                      <a:pt x="36" y="135"/>
                      <a:pt x="35" y="135"/>
                    </a:cubicBezTo>
                    <a:cubicBezTo>
                      <a:pt x="37" y="136"/>
                      <a:pt x="38" y="137"/>
                      <a:pt x="40" y="138"/>
                    </a:cubicBezTo>
                    <a:cubicBezTo>
                      <a:pt x="40" y="138"/>
                      <a:pt x="40" y="138"/>
                      <a:pt x="40" y="138"/>
                    </a:cubicBezTo>
                    <a:cubicBezTo>
                      <a:pt x="40" y="137"/>
                      <a:pt x="41" y="137"/>
                      <a:pt x="41" y="136"/>
                    </a:cubicBezTo>
                    <a:cubicBezTo>
                      <a:pt x="40" y="135"/>
                      <a:pt x="38" y="134"/>
                      <a:pt x="37" y="133"/>
                    </a:cubicBezTo>
                    <a:moveTo>
                      <a:pt x="37" y="132"/>
                    </a:moveTo>
                    <a:cubicBezTo>
                      <a:pt x="37" y="132"/>
                      <a:pt x="37" y="132"/>
                      <a:pt x="37" y="132"/>
                    </a:cubicBezTo>
                    <a:cubicBezTo>
                      <a:pt x="39" y="133"/>
                      <a:pt x="40" y="134"/>
                      <a:pt x="42" y="135"/>
                    </a:cubicBezTo>
                    <a:cubicBezTo>
                      <a:pt x="42" y="135"/>
                      <a:pt x="42" y="135"/>
                      <a:pt x="42" y="135"/>
                    </a:cubicBezTo>
                    <a:cubicBezTo>
                      <a:pt x="40" y="134"/>
                      <a:pt x="39" y="133"/>
                      <a:pt x="37" y="132"/>
                    </a:cubicBezTo>
                    <a:moveTo>
                      <a:pt x="66" y="131"/>
                    </a:moveTo>
                    <a:cubicBezTo>
                      <a:pt x="65" y="133"/>
                      <a:pt x="64" y="135"/>
                      <a:pt x="64" y="136"/>
                    </a:cubicBezTo>
                    <a:cubicBezTo>
                      <a:pt x="64" y="137"/>
                      <a:pt x="65" y="137"/>
                      <a:pt x="65" y="137"/>
                    </a:cubicBezTo>
                    <a:cubicBezTo>
                      <a:pt x="66" y="136"/>
                      <a:pt x="67" y="134"/>
                      <a:pt x="68" y="133"/>
                    </a:cubicBezTo>
                    <a:cubicBezTo>
                      <a:pt x="67" y="132"/>
                      <a:pt x="67" y="132"/>
                      <a:pt x="67" y="132"/>
                    </a:cubicBezTo>
                    <a:cubicBezTo>
                      <a:pt x="66" y="131"/>
                      <a:pt x="66" y="131"/>
                      <a:pt x="66" y="131"/>
                    </a:cubicBezTo>
                    <a:moveTo>
                      <a:pt x="62" y="129"/>
                    </a:moveTo>
                    <a:cubicBezTo>
                      <a:pt x="59" y="134"/>
                      <a:pt x="59" y="134"/>
                      <a:pt x="59" y="134"/>
                    </a:cubicBezTo>
                    <a:cubicBezTo>
                      <a:pt x="59" y="134"/>
                      <a:pt x="60" y="134"/>
                      <a:pt x="60" y="134"/>
                    </a:cubicBezTo>
                    <a:cubicBezTo>
                      <a:pt x="61" y="133"/>
                      <a:pt x="62" y="131"/>
                      <a:pt x="63" y="130"/>
                    </a:cubicBezTo>
                    <a:cubicBezTo>
                      <a:pt x="62" y="129"/>
                      <a:pt x="62" y="129"/>
                      <a:pt x="62" y="129"/>
                    </a:cubicBezTo>
                    <a:moveTo>
                      <a:pt x="27" y="128"/>
                    </a:moveTo>
                    <a:cubicBezTo>
                      <a:pt x="27" y="128"/>
                      <a:pt x="26" y="129"/>
                      <a:pt x="26" y="130"/>
                    </a:cubicBezTo>
                    <a:cubicBezTo>
                      <a:pt x="27" y="130"/>
                      <a:pt x="28" y="131"/>
                      <a:pt x="29" y="131"/>
                    </a:cubicBezTo>
                    <a:cubicBezTo>
                      <a:pt x="30" y="129"/>
                      <a:pt x="30" y="129"/>
                      <a:pt x="30" y="129"/>
                    </a:cubicBezTo>
                    <a:cubicBezTo>
                      <a:pt x="29" y="129"/>
                      <a:pt x="28" y="128"/>
                      <a:pt x="27" y="128"/>
                    </a:cubicBezTo>
                    <a:moveTo>
                      <a:pt x="96" y="127"/>
                    </a:moveTo>
                    <a:cubicBezTo>
                      <a:pt x="96" y="128"/>
                      <a:pt x="96" y="128"/>
                      <a:pt x="95" y="129"/>
                    </a:cubicBezTo>
                    <a:cubicBezTo>
                      <a:pt x="93" y="133"/>
                      <a:pt x="93" y="133"/>
                      <a:pt x="93" y="133"/>
                    </a:cubicBezTo>
                    <a:cubicBezTo>
                      <a:pt x="93" y="134"/>
                      <a:pt x="93" y="134"/>
                      <a:pt x="93" y="134"/>
                    </a:cubicBezTo>
                    <a:cubicBezTo>
                      <a:pt x="94" y="132"/>
                      <a:pt x="94" y="132"/>
                      <a:pt x="94" y="132"/>
                    </a:cubicBezTo>
                    <a:cubicBezTo>
                      <a:pt x="95" y="131"/>
                      <a:pt x="95" y="131"/>
                      <a:pt x="95" y="131"/>
                    </a:cubicBezTo>
                    <a:cubicBezTo>
                      <a:pt x="94" y="132"/>
                      <a:pt x="94" y="133"/>
                      <a:pt x="93" y="134"/>
                    </a:cubicBezTo>
                    <a:cubicBezTo>
                      <a:pt x="94" y="134"/>
                      <a:pt x="94" y="134"/>
                      <a:pt x="94" y="134"/>
                    </a:cubicBezTo>
                    <a:cubicBezTo>
                      <a:pt x="95" y="132"/>
                      <a:pt x="96" y="130"/>
                      <a:pt x="96" y="128"/>
                    </a:cubicBezTo>
                    <a:cubicBezTo>
                      <a:pt x="97" y="127"/>
                      <a:pt x="97" y="127"/>
                      <a:pt x="97" y="127"/>
                    </a:cubicBezTo>
                    <a:cubicBezTo>
                      <a:pt x="97" y="127"/>
                      <a:pt x="96" y="127"/>
                      <a:pt x="96" y="127"/>
                    </a:cubicBezTo>
                    <a:moveTo>
                      <a:pt x="28" y="126"/>
                    </a:moveTo>
                    <a:cubicBezTo>
                      <a:pt x="28" y="126"/>
                      <a:pt x="28" y="126"/>
                      <a:pt x="28" y="126"/>
                    </a:cubicBezTo>
                    <a:cubicBezTo>
                      <a:pt x="29" y="127"/>
                      <a:pt x="30" y="128"/>
                      <a:pt x="30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0" y="127"/>
                      <a:pt x="29" y="127"/>
                      <a:pt x="28" y="126"/>
                    </a:cubicBezTo>
                    <a:moveTo>
                      <a:pt x="55" y="125"/>
                    </a:moveTo>
                    <a:cubicBezTo>
                      <a:pt x="55" y="125"/>
                      <a:pt x="55" y="125"/>
                      <a:pt x="55" y="125"/>
                    </a:cubicBezTo>
                    <a:cubicBezTo>
                      <a:pt x="54" y="127"/>
                      <a:pt x="53" y="128"/>
                      <a:pt x="52" y="130"/>
                    </a:cubicBezTo>
                    <a:cubicBezTo>
                      <a:pt x="53" y="130"/>
                      <a:pt x="54" y="131"/>
                      <a:pt x="55" y="132"/>
                    </a:cubicBezTo>
                    <a:cubicBezTo>
                      <a:pt x="56" y="130"/>
                      <a:pt x="57" y="128"/>
                      <a:pt x="58" y="127"/>
                    </a:cubicBezTo>
                    <a:cubicBezTo>
                      <a:pt x="55" y="125"/>
                      <a:pt x="55" y="125"/>
                      <a:pt x="55" y="125"/>
                    </a:cubicBezTo>
                    <a:moveTo>
                      <a:pt x="52" y="123"/>
                    </a:moveTo>
                    <a:cubicBezTo>
                      <a:pt x="51" y="125"/>
                      <a:pt x="50" y="126"/>
                      <a:pt x="49" y="128"/>
                    </a:cubicBezTo>
                    <a:cubicBezTo>
                      <a:pt x="50" y="128"/>
                      <a:pt x="51" y="129"/>
                      <a:pt x="52" y="130"/>
                    </a:cubicBezTo>
                    <a:cubicBezTo>
                      <a:pt x="53" y="128"/>
                      <a:pt x="54" y="126"/>
                      <a:pt x="55" y="125"/>
                    </a:cubicBezTo>
                    <a:cubicBezTo>
                      <a:pt x="52" y="123"/>
                      <a:pt x="52" y="123"/>
                      <a:pt x="52" y="123"/>
                    </a:cubicBezTo>
                    <a:moveTo>
                      <a:pt x="49" y="121"/>
                    </a:moveTo>
                    <a:cubicBezTo>
                      <a:pt x="48" y="123"/>
                      <a:pt x="47" y="125"/>
                      <a:pt x="46" y="126"/>
                    </a:cubicBezTo>
                    <a:cubicBezTo>
                      <a:pt x="46" y="126"/>
                      <a:pt x="47" y="126"/>
                      <a:pt x="47" y="127"/>
                    </a:cubicBezTo>
                    <a:cubicBezTo>
                      <a:pt x="47" y="126"/>
                      <a:pt x="48" y="125"/>
                      <a:pt x="48" y="125"/>
                    </a:cubicBezTo>
                    <a:cubicBezTo>
                      <a:pt x="48" y="125"/>
                      <a:pt x="47" y="126"/>
                      <a:pt x="47" y="127"/>
                    </a:cubicBezTo>
                    <a:cubicBezTo>
                      <a:pt x="47" y="127"/>
                      <a:pt x="47" y="127"/>
                      <a:pt x="48" y="127"/>
                    </a:cubicBezTo>
                    <a:cubicBezTo>
                      <a:pt x="50" y="122"/>
                      <a:pt x="50" y="122"/>
                      <a:pt x="50" y="122"/>
                    </a:cubicBezTo>
                    <a:cubicBezTo>
                      <a:pt x="49" y="121"/>
                      <a:pt x="49" y="121"/>
                      <a:pt x="49" y="121"/>
                    </a:cubicBezTo>
                    <a:moveTo>
                      <a:pt x="86" y="119"/>
                    </a:moveTo>
                    <a:cubicBezTo>
                      <a:pt x="84" y="122"/>
                      <a:pt x="83" y="125"/>
                      <a:pt x="82" y="127"/>
                    </a:cubicBezTo>
                    <a:cubicBezTo>
                      <a:pt x="83" y="128"/>
                      <a:pt x="83" y="128"/>
                      <a:pt x="83" y="128"/>
                    </a:cubicBezTo>
                    <a:cubicBezTo>
                      <a:pt x="84" y="125"/>
                      <a:pt x="85" y="122"/>
                      <a:pt x="86" y="120"/>
                    </a:cubicBezTo>
                    <a:cubicBezTo>
                      <a:pt x="86" y="120"/>
                      <a:pt x="86" y="119"/>
                      <a:pt x="86" y="119"/>
                    </a:cubicBezTo>
                    <a:moveTo>
                      <a:pt x="45" y="119"/>
                    </a:moveTo>
                    <a:cubicBezTo>
                      <a:pt x="44" y="121"/>
                      <a:pt x="43" y="122"/>
                      <a:pt x="42" y="124"/>
                    </a:cubicBezTo>
                    <a:cubicBezTo>
                      <a:pt x="44" y="125"/>
                      <a:pt x="45" y="125"/>
                      <a:pt x="46" y="126"/>
                    </a:cubicBezTo>
                    <a:cubicBezTo>
                      <a:pt x="48" y="123"/>
                      <a:pt x="48" y="122"/>
                      <a:pt x="49" y="121"/>
                    </a:cubicBezTo>
                    <a:cubicBezTo>
                      <a:pt x="45" y="119"/>
                      <a:pt x="45" y="119"/>
                      <a:pt x="45" y="119"/>
                    </a:cubicBezTo>
                    <a:moveTo>
                      <a:pt x="103" y="119"/>
                    </a:moveTo>
                    <a:cubicBezTo>
                      <a:pt x="103" y="119"/>
                      <a:pt x="102" y="119"/>
                      <a:pt x="102" y="119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2" y="119"/>
                      <a:pt x="102" y="119"/>
                      <a:pt x="102" y="119"/>
                    </a:cubicBezTo>
                    <a:cubicBezTo>
                      <a:pt x="102" y="119"/>
                      <a:pt x="103" y="119"/>
                      <a:pt x="103" y="119"/>
                    </a:cubicBezTo>
                    <a:moveTo>
                      <a:pt x="83" y="117"/>
                    </a:moveTo>
                    <a:cubicBezTo>
                      <a:pt x="81" y="120"/>
                      <a:pt x="79" y="122"/>
                      <a:pt x="78" y="125"/>
                    </a:cubicBezTo>
                    <a:cubicBezTo>
                      <a:pt x="78" y="125"/>
                      <a:pt x="78" y="125"/>
                      <a:pt x="78" y="125"/>
                    </a:cubicBezTo>
                    <a:cubicBezTo>
                      <a:pt x="80" y="123"/>
                      <a:pt x="82" y="120"/>
                      <a:pt x="83" y="118"/>
                    </a:cubicBezTo>
                    <a:cubicBezTo>
                      <a:pt x="83" y="117"/>
                      <a:pt x="83" y="117"/>
                      <a:pt x="83" y="117"/>
                    </a:cubicBezTo>
                    <a:moveTo>
                      <a:pt x="101" y="117"/>
                    </a:moveTo>
                    <a:cubicBezTo>
                      <a:pt x="100" y="119"/>
                      <a:pt x="100" y="119"/>
                      <a:pt x="100" y="119"/>
                    </a:cubicBezTo>
                    <a:cubicBezTo>
                      <a:pt x="100" y="119"/>
                      <a:pt x="100" y="119"/>
                      <a:pt x="100" y="119"/>
                    </a:cubicBezTo>
                    <a:cubicBezTo>
                      <a:pt x="101" y="118"/>
                      <a:pt x="101" y="118"/>
                      <a:pt x="101" y="117"/>
                    </a:cubicBezTo>
                    <a:cubicBezTo>
                      <a:pt x="101" y="117"/>
                      <a:pt x="101" y="117"/>
                      <a:pt x="101" y="117"/>
                    </a:cubicBezTo>
                    <a:cubicBezTo>
                      <a:pt x="101" y="117"/>
                      <a:pt x="101" y="117"/>
                      <a:pt x="101" y="117"/>
                    </a:cubicBezTo>
                    <a:moveTo>
                      <a:pt x="38" y="114"/>
                    </a:moveTo>
                    <a:cubicBezTo>
                      <a:pt x="35" y="119"/>
                      <a:pt x="35" y="119"/>
                      <a:pt x="35" y="119"/>
                    </a:cubicBezTo>
                    <a:cubicBezTo>
                      <a:pt x="35" y="120"/>
                      <a:pt x="35" y="120"/>
                      <a:pt x="36" y="120"/>
                    </a:cubicBezTo>
                    <a:cubicBezTo>
                      <a:pt x="37" y="118"/>
                      <a:pt x="38" y="117"/>
                      <a:pt x="39" y="115"/>
                    </a:cubicBezTo>
                    <a:cubicBezTo>
                      <a:pt x="38" y="114"/>
                      <a:pt x="38" y="114"/>
                      <a:pt x="38" y="114"/>
                    </a:cubicBezTo>
                    <a:moveTo>
                      <a:pt x="76" y="113"/>
                    </a:moveTo>
                    <a:cubicBezTo>
                      <a:pt x="74" y="116"/>
                      <a:pt x="73" y="119"/>
                      <a:pt x="71" y="121"/>
                    </a:cubicBezTo>
                    <a:cubicBezTo>
                      <a:pt x="73" y="122"/>
                      <a:pt x="73" y="122"/>
                      <a:pt x="73" y="122"/>
                    </a:cubicBezTo>
                    <a:cubicBezTo>
                      <a:pt x="75" y="120"/>
                      <a:pt x="76" y="117"/>
                      <a:pt x="78" y="114"/>
                    </a:cubicBezTo>
                    <a:cubicBezTo>
                      <a:pt x="77" y="114"/>
                      <a:pt x="76" y="113"/>
                      <a:pt x="76" y="113"/>
                    </a:cubicBezTo>
                    <a:moveTo>
                      <a:pt x="35" y="113"/>
                    </a:moveTo>
                    <a:cubicBezTo>
                      <a:pt x="34" y="114"/>
                      <a:pt x="33" y="116"/>
                      <a:pt x="32" y="118"/>
                    </a:cubicBezTo>
                    <a:cubicBezTo>
                      <a:pt x="33" y="118"/>
                      <a:pt x="34" y="119"/>
                      <a:pt x="34" y="119"/>
                    </a:cubicBezTo>
                    <a:cubicBezTo>
                      <a:pt x="34" y="119"/>
                      <a:pt x="35" y="119"/>
                      <a:pt x="35" y="119"/>
                    </a:cubicBezTo>
                    <a:cubicBezTo>
                      <a:pt x="36" y="118"/>
                      <a:pt x="37" y="116"/>
                      <a:pt x="38" y="114"/>
                    </a:cubicBezTo>
                    <a:cubicBezTo>
                      <a:pt x="35" y="113"/>
                      <a:pt x="35" y="113"/>
                      <a:pt x="35" y="113"/>
                    </a:cubicBezTo>
                    <a:moveTo>
                      <a:pt x="73" y="111"/>
                    </a:moveTo>
                    <a:cubicBezTo>
                      <a:pt x="72" y="112"/>
                      <a:pt x="72" y="112"/>
                      <a:pt x="72" y="112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9" y="120"/>
                      <a:pt x="69" y="120"/>
                      <a:pt x="69" y="120"/>
                    </a:cubicBezTo>
                    <a:cubicBezTo>
                      <a:pt x="71" y="117"/>
                      <a:pt x="73" y="115"/>
                      <a:pt x="74" y="112"/>
                    </a:cubicBezTo>
                    <a:cubicBezTo>
                      <a:pt x="74" y="112"/>
                      <a:pt x="73" y="112"/>
                      <a:pt x="73" y="111"/>
                    </a:cubicBezTo>
                    <a:moveTo>
                      <a:pt x="103" y="111"/>
                    </a:moveTo>
                    <a:cubicBezTo>
                      <a:pt x="102" y="113"/>
                      <a:pt x="102" y="113"/>
                      <a:pt x="102" y="113"/>
                    </a:cubicBezTo>
                    <a:cubicBezTo>
                      <a:pt x="103" y="113"/>
                      <a:pt x="103" y="113"/>
                      <a:pt x="103" y="113"/>
                    </a:cubicBezTo>
                    <a:cubicBezTo>
                      <a:pt x="103" y="113"/>
                      <a:pt x="103" y="112"/>
                      <a:pt x="103" y="111"/>
                    </a:cubicBezTo>
                    <a:cubicBezTo>
                      <a:pt x="103" y="111"/>
                      <a:pt x="103" y="111"/>
                      <a:pt x="103" y="111"/>
                    </a:cubicBezTo>
                    <a:moveTo>
                      <a:pt x="91" y="109"/>
                    </a:moveTo>
                    <a:cubicBezTo>
                      <a:pt x="90" y="110"/>
                      <a:pt x="89" y="111"/>
                      <a:pt x="89" y="112"/>
                    </a:cubicBezTo>
                    <a:cubicBezTo>
                      <a:pt x="89" y="112"/>
                      <a:pt x="90" y="113"/>
                      <a:pt x="90" y="113"/>
                    </a:cubicBezTo>
                    <a:cubicBezTo>
                      <a:pt x="90" y="112"/>
                      <a:pt x="91" y="110"/>
                      <a:pt x="91" y="109"/>
                    </a:cubicBezTo>
                    <a:cubicBezTo>
                      <a:pt x="91" y="109"/>
                      <a:pt x="91" y="109"/>
                      <a:pt x="91" y="109"/>
                    </a:cubicBezTo>
                    <a:moveTo>
                      <a:pt x="89" y="107"/>
                    </a:moveTo>
                    <a:cubicBezTo>
                      <a:pt x="88" y="108"/>
                      <a:pt x="87" y="110"/>
                      <a:pt x="87" y="111"/>
                    </a:cubicBezTo>
                    <a:cubicBezTo>
                      <a:pt x="87" y="111"/>
                      <a:pt x="87" y="111"/>
                      <a:pt x="87" y="111"/>
                    </a:cubicBezTo>
                    <a:cubicBezTo>
                      <a:pt x="88" y="110"/>
                      <a:pt x="89" y="109"/>
                      <a:pt x="89" y="108"/>
                    </a:cubicBezTo>
                    <a:cubicBezTo>
                      <a:pt x="89" y="108"/>
                      <a:pt x="89" y="107"/>
                      <a:pt x="89" y="107"/>
                    </a:cubicBezTo>
                    <a:moveTo>
                      <a:pt x="63" y="105"/>
                    </a:moveTo>
                    <a:cubicBezTo>
                      <a:pt x="61" y="108"/>
                      <a:pt x="60" y="111"/>
                      <a:pt x="58" y="114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5" y="114"/>
                      <a:pt x="67" y="111"/>
                      <a:pt x="68" y="108"/>
                    </a:cubicBezTo>
                    <a:cubicBezTo>
                      <a:pt x="66" y="107"/>
                      <a:pt x="65" y="106"/>
                      <a:pt x="63" y="105"/>
                    </a:cubicBezTo>
                    <a:moveTo>
                      <a:pt x="93" y="104"/>
                    </a:moveTo>
                    <a:cubicBezTo>
                      <a:pt x="92" y="106"/>
                      <a:pt x="92" y="106"/>
                      <a:pt x="92" y="106"/>
                    </a:cubicBezTo>
                    <a:cubicBezTo>
                      <a:pt x="92" y="106"/>
                      <a:pt x="92" y="106"/>
                      <a:pt x="93" y="107"/>
                    </a:cubicBezTo>
                    <a:cubicBezTo>
                      <a:pt x="93" y="106"/>
                      <a:pt x="93" y="105"/>
                      <a:pt x="94" y="105"/>
                    </a:cubicBezTo>
                    <a:cubicBezTo>
                      <a:pt x="93" y="105"/>
                      <a:pt x="93" y="104"/>
                      <a:pt x="93" y="104"/>
                    </a:cubicBezTo>
                    <a:moveTo>
                      <a:pt x="91" y="103"/>
                    </a:moveTo>
                    <a:cubicBezTo>
                      <a:pt x="91" y="104"/>
                      <a:pt x="91" y="104"/>
                      <a:pt x="90" y="105"/>
                    </a:cubicBezTo>
                    <a:cubicBezTo>
                      <a:pt x="90" y="105"/>
                      <a:pt x="91" y="105"/>
                      <a:pt x="91" y="105"/>
                    </a:cubicBezTo>
                    <a:cubicBezTo>
                      <a:pt x="91" y="105"/>
                      <a:pt x="92" y="104"/>
                      <a:pt x="92" y="104"/>
                    </a:cubicBezTo>
                    <a:cubicBezTo>
                      <a:pt x="92" y="104"/>
                      <a:pt x="91" y="103"/>
                      <a:pt x="91" y="103"/>
                    </a:cubicBezTo>
                    <a:moveTo>
                      <a:pt x="81" y="102"/>
                    </a:moveTo>
                    <a:cubicBezTo>
                      <a:pt x="80" y="104"/>
                      <a:pt x="80" y="105"/>
                      <a:pt x="79" y="106"/>
                    </a:cubicBezTo>
                    <a:cubicBezTo>
                      <a:pt x="80" y="107"/>
                      <a:pt x="81" y="107"/>
                      <a:pt x="81" y="107"/>
                    </a:cubicBezTo>
                    <a:cubicBezTo>
                      <a:pt x="82" y="106"/>
                      <a:pt x="83" y="105"/>
                      <a:pt x="83" y="104"/>
                    </a:cubicBezTo>
                    <a:cubicBezTo>
                      <a:pt x="81" y="102"/>
                      <a:pt x="81" y="102"/>
                      <a:pt x="81" y="102"/>
                    </a:cubicBezTo>
                    <a:moveTo>
                      <a:pt x="79" y="101"/>
                    </a:moveTo>
                    <a:cubicBezTo>
                      <a:pt x="77" y="105"/>
                      <a:pt x="77" y="105"/>
                      <a:pt x="77" y="105"/>
                    </a:cubicBezTo>
                    <a:cubicBezTo>
                      <a:pt x="77" y="105"/>
                      <a:pt x="78" y="105"/>
                      <a:pt x="78" y="106"/>
                    </a:cubicBezTo>
                    <a:cubicBezTo>
                      <a:pt x="78" y="106"/>
                      <a:pt x="78" y="106"/>
                      <a:pt x="78" y="106"/>
                    </a:cubicBezTo>
                    <a:cubicBezTo>
                      <a:pt x="79" y="104"/>
                      <a:pt x="80" y="103"/>
                      <a:pt x="80" y="102"/>
                    </a:cubicBezTo>
                    <a:cubicBezTo>
                      <a:pt x="79" y="101"/>
                      <a:pt x="79" y="101"/>
                      <a:pt x="79" y="101"/>
                    </a:cubicBezTo>
                    <a:moveTo>
                      <a:pt x="56" y="101"/>
                    </a:moveTo>
                    <a:cubicBezTo>
                      <a:pt x="54" y="104"/>
                      <a:pt x="52" y="107"/>
                      <a:pt x="51" y="110"/>
                    </a:cubicBezTo>
                    <a:cubicBezTo>
                      <a:pt x="54" y="112"/>
                      <a:pt x="54" y="112"/>
                      <a:pt x="54" y="112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57" y="107"/>
                      <a:pt x="56" y="110"/>
                      <a:pt x="55" y="112"/>
                    </a:cubicBezTo>
                    <a:cubicBezTo>
                      <a:pt x="56" y="112"/>
                      <a:pt x="56" y="112"/>
                      <a:pt x="56" y="112"/>
                    </a:cubicBezTo>
                    <a:cubicBezTo>
                      <a:pt x="57" y="110"/>
                      <a:pt x="59" y="107"/>
                      <a:pt x="61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104"/>
                      <a:pt x="60" y="104"/>
                      <a:pt x="60" y="103"/>
                    </a:cubicBezTo>
                    <a:cubicBezTo>
                      <a:pt x="59" y="103"/>
                      <a:pt x="58" y="102"/>
                      <a:pt x="56" y="101"/>
                    </a:cubicBezTo>
                    <a:cubicBezTo>
                      <a:pt x="55" y="102"/>
                      <a:pt x="55" y="104"/>
                      <a:pt x="54" y="105"/>
                    </a:cubicBezTo>
                    <a:cubicBezTo>
                      <a:pt x="55" y="104"/>
                      <a:pt x="55" y="102"/>
                      <a:pt x="56" y="101"/>
                    </a:cubicBezTo>
                    <a:cubicBezTo>
                      <a:pt x="56" y="101"/>
                      <a:pt x="56" y="101"/>
                      <a:pt x="56" y="101"/>
                    </a:cubicBezTo>
                    <a:moveTo>
                      <a:pt x="83" y="99"/>
                    </a:moveTo>
                    <a:cubicBezTo>
                      <a:pt x="83" y="99"/>
                      <a:pt x="83" y="99"/>
                      <a:pt x="83" y="100"/>
                    </a:cubicBezTo>
                    <a:cubicBezTo>
                      <a:pt x="83" y="100"/>
                      <a:pt x="84" y="101"/>
                      <a:pt x="85" y="101"/>
                    </a:cubicBezTo>
                    <a:cubicBezTo>
                      <a:pt x="85" y="101"/>
                      <a:pt x="85" y="100"/>
                      <a:pt x="85" y="100"/>
                    </a:cubicBezTo>
                    <a:cubicBezTo>
                      <a:pt x="85" y="99"/>
                      <a:pt x="84" y="99"/>
                      <a:pt x="83" y="99"/>
                    </a:cubicBezTo>
                    <a:moveTo>
                      <a:pt x="95" y="99"/>
                    </a:moveTo>
                    <a:cubicBezTo>
                      <a:pt x="94" y="102"/>
                      <a:pt x="94" y="102"/>
                      <a:pt x="94" y="102"/>
                    </a:cubicBezTo>
                    <a:cubicBezTo>
                      <a:pt x="95" y="102"/>
                      <a:pt x="95" y="102"/>
                      <a:pt x="95" y="102"/>
                    </a:cubicBezTo>
                    <a:cubicBezTo>
                      <a:pt x="95" y="101"/>
                      <a:pt x="96" y="100"/>
                      <a:pt x="96" y="99"/>
                    </a:cubicBezTo>
                    <a:cubicBezTo>
                      <a:pt x="95" y="99"/>
                      <a:pt x="95" y="99"/>
                      <a:pt x="95" y="99"/>
                    </a:cubicBezTo>
                    <a:moveTo>
                      <a:pt x="95" y="98"/>
                    </a:moveTo>
                    <a:cubicBezTo>
                      <a:pt x="94" y="99"/>
                      <a:pt x="93" y="100"/>
                      <a:pt x="93" y="101"/>
                    </a:cubicBezTo>
                    <a:cubicBezTo>
                      <a:pt x="93" y="101"/>
                      <a:pt x="93" y="101"/>
                      <a:pt x="93" y="101"/>
                    </a:cubicBezTo>
                    <a:cubicBezTo>
                      <a:pt x="94" y="100"/>
                      <a:pt x="95" y="99"/>
                      <a:pt x="95" y="98"/>
                    </a:cubicBezTo>
                    <a:cubicBezTo>
                      <a:pt x="95" y="98"/>
                      <a:pt x="95" y="98"/>
                      <a:pt x="95" y="98"/>
                    </a:cubicBezTo>
                    <a:moveTo>
                      <a:pt x="82" y="98"/>
                    </a:moveTo>
                    <a:cubicBezTo>
                      <a:pt x="81" y="99"/>
                      <a:pt x="81" y="99"/>
                      <a:pt x="81" y="99"/>
                    </a:cubicBezTo>
                    <a:cubicBezTo>
                      <a:pt x="81" y="99"/>
                      <a:pt x="82" y="99"/>
                      <a:pt x="82" y="99"/>
                    </a:cubicBezTo>
                    <a:cubicBezTo>
                      <a:pt x="82" y="99"/>
                      <a:pt x="83" y="99"/>
                      <a:pt x="83" y="98"/>
                    </a:cubicBezTo>
                    <a:cubicBezTo>
                      <a:pt x="82" y="98"/>
                      <a:pt x="82" y="98"/>
                      <a:pt x="82" y="98"/>
                    </a:cubicBezTo>
                    <a:moveTo>
                      <a:pt x="95" y="97"/>
                    </a:moveTo>
                    <a:cubicBezTo>
                      <a:pt x="95" y="97"/>
                      <a:pt x="95" y="97"/>
                      <a:pt x="95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7" y="99"/>
                      <a:pt x="97" y="99"/>
                      <a:pt x="97" y="99"/>
                    </a:cubicBezTo>
                    <a:cubicBezTo>
                      <a:pt x="97" y="98"/>
                      <a:pt x="97" y="98"/>
                      <a:pt x="97" y="98"/>
                    </a:cubicBezTo>
                    <a:cubicBezTo>
                      <a:pt x="95" y="97"/>
                      <a:pt x="95" y="97"/>
                      <a:pt x="95" y="97"/>
                    </a:cubicBezTo>
                    <a:moveTo>
                      <a:pt x="69" y="95"/>
                    </a:moveTo>
                    <a:cubicBezTo>
                      <a:pt x="68" y="96"/>
                      <a:pt x="68" y="98"/>
                      <a:pt x="67" y="99"/>
                    </a:cubicBezTo>
                    <a:cubicBezTo>
                      <a:pt x="69" y="100"/>
                      <a:pt x="70" y="101"/>
                      <a:pt x="72" y="102"/>
                    </a:cubicBezTo>
                    <a:cubicBezTo>
                      <a:pt x="73" y="100"/>
                      <a:pt x="73" y="99"/>
                      <a:pt x="74" y="98"/>
                    </a:cubicBezTo>
                    <a:cubicBezTo>
                      <a:pt x="69" y="95"/>
                      <a:pt x="69" y="95"/>
                      <a:pt x="69" y="95"/>
                    </a:cubicBezTo>
                    <a:moveTo>
                      <a:pt x="97" y="95"/>
                    </a:moveTo>
                    <a:cubicBezTo>
                      <a:pt x="97" y="95"/>
                      <a:pt x="97" y="95"/>
                      <a:pt x="96" y="95"/>
                    </a:cubicBezTo>
                    <a:cubicBezTo>
                      <a:pt x="97" y="96"/>
                      <a:pt x="97" y="96"/>
                      <a:pt x="98" y="96"/>
                    </a:cubicBezTo>
                    <a:cubicBezTo>
                      <a:pt x="98" y="96"/>
                      <a:pt x="98" y="96"/>
                      <a:pt x="98" y="96"/>
                    </a:cubicBezTo>
                    <a:cubicBezTo>
                      <a:pt x="98" y="96"/>
                      <a:pt x="97" y="95"/>
                      <a:pt x="97" y="95"/>
                    </a:cubicBezTo>
                    <a:moveTo>
                      <a:pt x="45" y="95"/>
                    </a:moveTo>
                    <a:cubicBezTo>
                      <a:pt x="44" y="98"/>
                      <a:pt x="42" y="101"/>
                      <a:pt x="40" y="104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3" y="105"/>
                      <a:pt x="44" y="105"/>
                      <a:pt x="44" y="105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4" y="106"/>
                      <a:pt x="44" y="106"/>
                      <a:pt x="44" y="106"/>
                    </a:cubicBezTo>
                    <a:cubicBezTo>
                      <a:pt x="46" y="103"/>
                      <a:pt x="48" y="100"/>
                      <a:pt x="50" y="97"/>
                    </a:cubicBezTo>
                    <a:cubicBezTo>
                      <a:pt x="49" y="97"/>
                      <a:pt x="49" y="97"/>
                      <a:pt x="49" y="97"/>
                    </a:cubicBezTo>
                    <a:cubicBezTo>
                      <a:pt x="48" y="98"/>
                      <a:pt x="47" y="99"/>
                      <a:pt x="46" y="101"/>
                    </a:cubicBezTo>
                    <a:cubicBezTo>
                      <a:pt x="46" y="101"/>
                      <a:pt x="46" y="102"/>
                      <a:pt x="45" y="102"/>
                    </a:cubicBezTo>
                    <a:cubicBezTo>
                      <a:pt x="49" y="97"/>
                      <a:pt x="49" y="97"/>
                      <a:pt x="49" y="97"/>
                    </a:cubicBezTo>
                    <a:cubicBezTo>
                      <a:pt x="48" y="96"/>
                      <a:pt x="46" y="95"/>
                      <a:pt x="45" y="95"/>
                    </a:cubicBezTo>
                    <a:moveTo>
                      <a:pt x="66" y="94"/>
                    </a:moveTo>
                    <a:cubicBezTo>
                      <a:pt x="66" y="94"/>
                      <a:pt x="65" y="95"/>
                      <a:pt x="65" y="96"/>
                    </a:cubicBezTo>
                    <a:cubicBezTo>
                      <a:pt x="65" y="96"/>
                      <a:pt x="64" y="96"/>
                      <a:pt x="64" y="97"/>
                    </a:cubicBezTo>
                    <a:cubicBezTo>
                      <a:pt x="64" y="97"/>
                      <a:pt x="65" y="97"/>
                      <a:pt x="65" y="97"/>
                    </a:cubicBezTo>
                    <a:cubicBezTo>
                      <a:pt x="65" y="96"/>
                      <a:pt x="66" y="95"/>
                      <a:pt x="67" y="94"/>
                    </a:cubicBezTo>
                    <a:cubicBezTo>
                      <a:pt x="66" y="94"/>
                      <a:pt x="66" y="94"/>
                      <a:pt x="66" y="94"/>
                    </a:cubicBezTo>
                    <a:moveTo>
                      <a:pt x="98" y="93"/>
                    </a:moveTo>
                    <a:cubicBezTo>
                      <a:pt x="98" y="93"/>
                      <a:pt x="98" y="93"/>
                      <a:pt x="98" y="93"/>
                    </a:cubicBezTo>
                    <a:cubicBezTo>
                      <a:pt x="98" y="94"/>
                      <a:pt x="97" y="94"/>
                      <a:pt x="97" y="95"/>
                    </a:cubicBezTo>
                    <a:cubicBezTo>
                      <a:pt x="98" y="96"/>
                      <a:pt x="98" y="96"/>
                      <a:pt x="98" y="96"/>
                    </a:cubicBezTo>
                    <a:cubicBezTo>
                      <a:pt x="99" y="94"/>
                      <a:pt x="99" y="94"/>
                      <a:pt x="99" y="94"/>
                    </a:cubicBezTo>
                    <a:cubicBezTo>
                      <a:pt x="98" y="93"/>
                      <a:pt x="98" y="93"/>
                      <a:pt x="98" y="93"/>
                    </a:cubicBezTo>
                    <a:moveTo>
                      <a:pt x="86" y="93"/>
                    </a:moveTo>
                    <a:cubicBezTo>
                      <a:pt x="86" y="94"/>
                      <a:pt x="85" y="95"/>
                      <a:pt x="85" y="96"/>
                    </a:cubicBezTo>
                    <a:cubicBezTo>
                      <a:pt x="85" y="96"/>
                      <a:pt x="86" y="97"/>
                      <a:pt x="87" y="97"/>
                    </a:cubicBezTo>
                    <a:cubicBezTo>
                      <a:pt x="87" y="96"/>
                      <a:pt x="88" y="95"/>
                      <a:pt x="88" y="94"/>
                    </a:cubicBezTo>
                    <a:cubicBezTo>
                      <a:pt x="86" y="93"/>
                      <a:pt x="86" y="93"/>
                      <a:pt x="86" y="93"/>
                    </a:cubicBezTo>
                    <a:moveTo>
                      <a:pt x="85" y="92"/>
                    </a:moveTo>
                    <a:cubicBezTo>
                      <a:pt x="83" y="95"/>
                      <a:pt x="83" y="95"/>
                      <a:pt x="83" y="95"/>
                    </a:cubicBezTo>
                    <a:cubicBezTo>
                      <a:pt x="84" y="95"/>
                      <a:pt x="84" y="95"/>
                      <a:pt x="85" y="95"/>
                    </a:cubicBezTo>
                    <a:cubicBezTo>
                      <a:pt x="85" y="95"/>
                      <a:pt x="86" y="94"/>
                      <a:pt x="86" y="93"/>
                    </a:cubicBezTo>
                    <a:cubicBezTo>
                      <a:pt x="85" y="92"/>
                      <a:pt x="85" y="92"/>
                      <a:pt x="85" y="92"/>
                    </a:cubicBezTo>
                    <a:moveTo>
                      <a:pt x="71" y="92"/>
                    </a:moveTo>
                    <a:cubicBezTo>
                      <a:pt x="71" y="92"/>
                      <a:pt x="71" y="92"/>
                      <a:pt x="71" y="92"/>
                    </a:cubicBezTo>
                    <a:cubicBezTo>
                      <a:pt x="73" y="93"/>
                      <a:pt x="74" y="94"/>
                      <a:pt x="76" y="95"/>
                    </a:cubicBezTo>
                    <a:cubicBezTo>
                      <a:pt x="76" y="95"/>
                      <a:pt x="76" y="95"/>
                      <a:pt x="76" y="94"/>
                    </a:cubicBezTo>
                    <a:cubicBezTo>
                      <a:pt x="74" y="94"/>
                      <a:pt x="73" y="93"/>
                      <a:pt x="71" y="92"/>
                    </a:cubicBezTo>
                    <a:moveTo>
                      <a:pt x="62" y="91"/>
                    </a:moveTo>
                    <a:cubicBezTo>
                      <a:pt x="61" y="92"/>
                      <a:pt x="61" y="93"/>
                      <a:pt x="60" y="94"/>
                    </a:cubicBezTo>
                    <a:cubicBezTo>
                      <a:pt x="61" y="95"/>
                      <a:pt x="63" y="96"/>
                      <a:pt x="64" y="97"/>
                    </a:cubicBezTo>
                    <a:cubicBezTo>
                      <a:pt x="64" y="96"/>
                      <a:pt x="65" y="95"/>
                      <a:pt x="65" y="94"/>
                    </a:cubicBezTo>
                    <a:cubicBezTo>
                      <a:pt x="65" y="93"/>
                      <a:pt x="65" y="93"/>
                      <a:pt x="65" y="93"/>
                    </a:cubicBezTo>
                    <a:cubicBezTo>
                      <a:pt x="63" y="92"/>
                      <a:pt x="63" y="92"/>
                      <a:pt x="63" y="92"/>
                    </a:cubicBezTo>
                    <a:cubicBezTo>
                      <a:pt x="63" y="92"/>
                      <a:pt x="62" y="92"/>
                      <a:pt x="62" y="91"/>
                    </a:cubicBezTo>
                    <a:moveTo>
                      <a:pt x="86" y="91"/>
                    </a:moveTo>
                    <a:cubicBezTo>
                      <a:pt x="85" y="92"/>
                      <a:pt x="85" y="92"/>
                      <a:pt x="85" y="92"/>
                    </a:cubicBezTo>
                    <a:cubicBezTo>
                      <a:pt x="86" y="92"/>
                      <a:pt x="88" y="93"/>
                      <a:pt x="89" y="94"/>
                    </a:cubicBezTo>
                    <a:cubicBezTo>
                      <a:pt x="89" y="93"/>
                      <a:pt x="89" y="93"/>
                      <a:pt x="89" y="93"/>
                    </a:cubicBezTo>
                    <a:cubicBezTo>
                      <a:pt x="86" y="91"/>
                      <a:pt x="86" y="91"/>
                      <a:pt x="86" y="91"/>
                    </a:cubicBezTo>
                    <a:moveTo>
                      <a:pt x="99" y="91"/>
                    </a:moveTo>
                    <a:cubicBezTo>
                      <a:pt x="98" y="93"/>
                      <a:pt x="98" y="93"/>
                      <a:pt x="98" y="93"/>
                    </a:cubicBezTo>
                    <a:cubicBezTo>
                      <a:pt x="99" y="93"/>
                      <a:pt x="99" y="93"/>
                      <a:pt x="99" y="93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99" y="91"/>
                      <a:pt x="99" y="91"/>
                      <a:pt x="99" y="91"/>
                    </a:cubicBezTo>
                    <a:moveTo>
                      <a:pt x="61" y="91"/>
                    </a:moveTo>
                    <a:cubicBezTo>
                      <a:pt x="60" y="92"/>
                      <a:pt x="60" y="93"/>
                      <a:pt x="59" y="94"/>
                    </a:cubicBezTo>
                    <a:cubicBezTo>
                      <a:pt x="59" y="94"/>
                      <a:pt x="60" y="94"/>
                      <a:pt x="60" y="94"/>
                    </a:cubicBezTo>
                    <a:cubicBezTo>
                      <a:pt x="60" y="93"/>
                      <a:pt x="61" y="92"/>
                      <a:pt x="62" y="91"/>
                    </a:cubicBezTo>
                    <a:cubicBezTo>
                      <a:pt x="61" y="91"/>
                      <a:pt x="61" y="91"/>
                      <a:pt x="61" y="91"/>
                    </a:cubicBezTo>
                    <a:moveTo>
                      <a:pt x="68" y="90"/>
                    </a:moveTo>
                    <a:cubicBezTo>
                      <a:pt x="68" y="90"/>
                      <a:pt x="68" y="90"/>
                      <a:pt x="68" y="90"/>
                    </a:cubicBezTo>
                    <a:cubicBezTo>
                      <a:pt x="68" y="90"/>
                      <a:pt x="69" y="90"/>
                      <a:pt x="69" y="91"/>
                    </a:cubicBezTo>
                    <a:cubicBezTo>
                      <a:pt x="69" y="91"/>
                      <a:pt x="69" y="90"/>
                      <a:pt x="69" y="90"/>
                    </a:cubicBezTo>
                    <a:cubicBezTo>
                      <a:pt x="69" y="90"/>
                      <a:pt x="68" y="90"/>
                      <a:pt x="68" y="90"/>
                    </a:cubicBezTo>
                    <a:moveTo>
                      <a:pt x="87" y="89"/>
                    </a:moveTo>
                    <a:cubicBezTo>
                      <a:pt x="87" y="90"/>
                      <a:pt x="87" y="90"/>
                      <a:pt x="87" y="90"/>
                    </a:cubicBezTo>
                    <a:cubicBezTo>
                      <a:pt x="88" y="90"/>
                      <a:pt x="89" y="91"/>
                      <a:pt x="90" y="91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89" y="90"/>
                      <a:pt x="88" y="90"/>
                      <a:pt x="87" y="89"/>
                    </a:cubicBezTo>
                    <a:moveTo>
                      <a:pt x="100" y="88"/>
                    </a:moveTo>
                    <a:cubicBezTo>
                      <a:pt x="100" y="89"/>
                      <a:pt x="100" y="89"/>
                      <a:pt x="100" y="89"/>
                    </a:cubicBezTo>
                    <a:cubicBezTo>
                      <a:pt x="102" y="90"/>
                      <a:pt x="102" y="90"/>
                      <a:pt x="102" y="90"/>
                    </a:cubicBezTo>
                    <a:cubicBezTo>
                      <a:pt x="102" y="89"/>
                      <a:pt x="102" y="89"/>
                      <a:pt x="102" y="89"/>
                    </a:cubicBezTo>
                    <a:cubicBezTo>
                      <a:pt x="102" y="89"/>
                      <a:pt x="102" y="89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8"/>
                      <a:pt x="100" y="88"/>
                    </a:cubicBezTo>
                    <a:moveTo>
                      <a:pt x="64" y="88"/>
                    </a:moveTo>
                    <a:cubicBezTo>
                      <a:pt x="64" y="88"/>
                      <a:pt x="64" y="88"/>
                      <a:pt x="64" y="88"/>
                    </a:cubicBezTo>
                    <a:cubicBezTo>
                      <a:pt x="65" y="88"/>
                      <a:pt x="66" y="89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cubicBezTo>
                      <a:pt x="66" y="89"/>
                      <a:pt x="65" y="88"/>
                      <a:pt x="64" y="88"/>
                    </a:cubicBezTo>
                    <a:moveTo>
                      <a:pt x="88" y="88"/>
                    </a:moveTo>
                    <a:cubicBezTo>
                      <a:pt x="87" y="89"/>
                      <a:pt x="87" y="89"/>
                      <a:pt x="87" y="89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90" y="90"/>
                      <a:pt x="91" y="90"/>
                      <a:pt x="91" y="89"/>
                    </a:cubicBezTo>
                    <a:cubicBezTo>
                      <a:pt x="91" y="89"/>
                      <a:pt x="91" y="89"/>
                      <a:pt x="90" y="89"/>
                    </a:cubicBezTo>
                    <a:cubicBezTo>
                      <a:pt x="90" y="88"/>
                      <a:pt x="89" y="88"/>
                      <a:pt x="88" y="88"/>
                    </a:cubicBezTo>
                    <a:moveTo>
                      <a:pt x="63" y="87"/>
                    </a:moveTo>
                    <a:cubicBezTo>
                      <a:pt x="63" y="87"/>
                      <a:pt x="64" y="87"/>
                      <a:pt x="64" y="87"/>
                    </a:cubicBezTo>
                    <a:cubicBezTo>
                      <a:pt x="64" y="87"/>
                      <a:pt x="64" y="87"/>
                      <a:pt x="64" y="87"/>
                    </a:cubicBezTo>
                    <a:cubicBezTo>
                      <a:pt x="64" y="87"/>
                      <a:pt x="63" y="87"/>
                      <a:pt x="63" y="87"/>
                    </a:cubicBezTo>
                    <a:moveTo>
                      <a:pt x="55" y="87"/>
                    </a:moveTo>
                    <a:cubicBezTo>
                      <a:pt x="54" y="88"/>
                      <a:pt x="54" y="89"/>
                      <a:pt x="53" y="90"/>
                    </a:cubicBezTo>
                    <a:cubicBezTo>
                      <a:pt x="53" y="90"/>
                      <a:pt x="54" y="90"/>
                      <a:pt x="54" y="90"/>
                    </a:cubicBezTo>
                    <a:cubicBezTo>
                      <a:pt x="54" y="89"/>
                      <a:pt x="55" y="88"/>
                      <a:pt x="56" y="88"/>
                    </a:cubicBezTo>
                    <a:cubicBezTo>
                      <a:pt x="55" y="87"/>
                      <a:pt x="55" y="87"/>
                      <a:pt x="55" y="87"/>
                    </a:cubicBezTo>
                    <a:moveTo>
                      <a:pt x="89" y="87"/>
                    </a:moveTo>
                    <a:cubicBezTo>
                      <a:pt x="88" y="87"/>
                      <a:pt x="88" y="87"/>
                      <a:pt x="88" y="87"/>
                    </a:cubicBezTo>
                    <a:cubicBezTo>
                      <a:pt x="89" y="88"/>
                      <a:pt x="90" y="88"/>
                      <a:pt x="90" y="89"/>
                    </a:cubicBezTo>
                    <a:cubicBezTo>
                      <a:pt x="91" y="89"/>
                      <a:pt x="91" y="89"/>
                      <a:pt x="91" y="89"/>
                    </a:cubicBezTo>
                    <a:cubicBezTo>
                      <a:pt x="91" y="89"/>
                      <a:pt x="91" y="89"/>
                      <a:pt x="91" y="89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90" y="88"/>
                      <a:pt x="90" y="87"/>
                      <a:pt x="89" y="87"/>
                    </a:cubicBezTo>
                    <a:moveTo>
                      <a:pt x="107" y="86"/>
                    </a:moveTo>
                    <a:cubicBezTo>
                      <a:pt x="106" y="86"/>
                      <a:pt x="105" y="86"/>
                      <a:pt x="104" y="87"/>
                    </a:cubicBezTo>
                    <a:cubicBezTo>
                      <a:pt x="103" y="87"/>
                      <a:pt x="102" y="88"/>
                      <a:pt x="102" y="88"/>
                    </a:cubicBezTo>
                    <a:cubicBezTo>
                      <a:pt x="102" y="89"/>
                      <a:pt x="102" y="89"/>
                      <a:pt x="102" y="89"/>
                    </a:cubicBezTo>
                    <a:cubicBezTo>
                      <a:pt x="103" y="88"/>
                      <a:pt x="104" y="88"/>
                      <a:pt x="107" y="87"/>
                    </a:cubicBezTo>
                    <a:cubicBezTo>
                      <a:pt x="107" y="87"/>
                      <a:pt x="107" y="87"/>
                      <a:pt x="107" y="87"/>
                    </a:cubicBezTo>
                    <a:cubicBezTo>
                      <a:pt x="109" y="87"/>
                      <a:pt x="110" y="89"/>
                      <a:pt x="110" y="91"/>
                    </a:cubicBezTo>
                    <a:cubicBezTo>
                      <a:pt x="110" y="92"/>
                      <a:pt x="110" y="94"/>
                      <a:pt x="110" y="94"/>
                    </a:cubicBezTo>
                    <a:cubicBezTo>
                      <a:pt x="110" y="94"/>
                      <a:pt x="110" y="94"/>
                      <a:pt x="110" y="94"/>
                    </a:cubicBezTo>
                    <a:cubicBezTo>
                      <a:pt x="109" y="97"/>
                      <a:pt x="108" y="100"/>
                      <a:pt x="106" y="103"/>
                    </a:cubicBezTo>
                    <a:cubicBezTo>
                      <a:pt x="104" y="108"/>
                      <a:pt x="104" y="108"/>
                      <a:pt x="104" y="108"/>
                    </a:cubicBezTo>
                    <a:cubicBezTo>
                      <a:pt x="105" y="108"/>
                      <a:pt x="105" y="108"/>
                      <a:pt x="105" y="108"/>
                    </a:cubicBezTo>
                    <a:cubicBezTo>
                      <a:pt x="105" y="108"/>
                      <a:pt x="105" y="108"/>
                      <a:pt x="105" y="107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09" y="97"/>
                      <a:pt x="110" y="95"/>
                      <a:pt x="110" y="94"/>
                    </a:cubicBezTo>
                    <a:cubicBezTo>
                      <a:pt x="110" y="94"/>
                      <a:pt x="111" y="94"/>
                      <a:pt x="111" y="94"/>
                    </a:cubicBezTo>
                    <a:cubicBezTo>
                      <a:pt x="111" y="94"/>
                      <a:pt x="111" y="92"/>
                      <a:pt x="110" y="90"/>
                    </a:cubicBezTo>
                    <a:cubicBezTo>
                      <a:pt x="110" y="88"/>
                      <a:pt x="109" y="86"/>
                      <a:pt x="107" y="86"/>
                    </a:cubicBezTo>
                    <a:moveTo>
                      <a:pt x="75" y="86"/>
                    </a:moveTo>
                    <a:cubicBezTo>
                      <a:pt x="75" y="87"/>
                      <a:pt x="74" y="87"/>
                      <a:pt x="73" y="88"/>
                    </a:cubicBezTo>
                    <a:cubicBezTo>
                      <a:pt x="75" y="89"/>
                      <a:pt x="76" y="90"/>
                      <a:pt x="78" y="91"/>
                    </a:cubicBezTo>
                    <a:cubicBezTo>
                      <a:pt x="78" y="90"/>
                      <a:pt x="79" y="89"/>
                      <a:pt x="79" y="88"/>
                    </a:cubicBezTo>
                    <a:cubicBezTo>
                      <a:pt x="75" y="86"/>
                      <a:pt x="75" y="86"/>
                      <a:pt x="75" y="86"/>
                    </a:cubicBezTo>
                    <a:moveTo>
                      <a:pt x="89" y="85"/>
                    </a:moveTo>
                    <a:cubicBezTo>
                      <a:pt x="89" y="86"/>
                      <a:pt x="89" y="86"/>
                      <a:pt x="89" y="86"/>
                    </a:cubicBezTo>
                    <a:cubicBezTo>
                      <a:pt x="90" y="87"/>
                      <a:pt x="91" y="87"/>
                      <a:pt x="92" y="88"/>
                    </a:cubicBezTo>
                    <a:cubicBezTo>
                      <a:pt x="92" y="87"/>
                      <a:pt x="92" y="87"/>
                      <a:pt x="92" y="87"/>
                    </a:cubicBezTo>
                    <a:cubicBezTo>
                      <a:pt x="89" y="85"/>
                      <a:pt x="89" y="85"/>
                      <a:pt x="89" y="85"/>
                    </a:cubicBezTo>
                    <a:moveTo>
                      <a:pt x="51" y="85"/>
                    </a:moveTo>
                    <a:cubicBezTo>
                      <a:pt x="50" y="86"/>
                      <a:pt x="50" y="87"/>
                      <a:pt x="49" y="88"/>
                    </a:cubicBezTo>
                    <a:cubicBezTo>
                      <a:pt x="50" y="88"/>
                      <a:pt x="52" y="89"/>
                      <a:pt x="53" y="90"/>
                    </a:cubicBezTo>
                    <a:cubicBezTo>
                      <a:pt x="55" y="87"/>
                      <a:pt x="55" y="87"/>
                      <a:pt x="55" y="87"/>
                    </a:cubicBezTo>
                    <a:cubicBezTo>
                      <a:pt x="53" y="86"/>
                      <a:pt x="52" y="86"/>
                      <a:pt x="51" y="85"/>
                    </a:cubicBezTo>
                    <a:moveTo>
                      <a:pt x="76" y="85"/>
                    </a:moveTo>
                    <a:cubicBezTo>
                      <a:pt x="76" y="85"/>
                      <a:pt x="75" y="85"/>
                      <a:pt x="75" y="85"/>
                    </a:cubicBezTo>
                    <a:cubicBezTo>
                      <a:pt x="77" y="86"/>
                      <a:pt x="78" y="87"/>
                      <a:pt x="80" y="88"/>
                    </a:cubicBezTo>
                    <a:cubicBezTo>
                      <a:pt x="80" y="88"/>
                      <a:pt x="80" y="87"/>
                      <a:pt x="80" y="87"/>
                    </a:cubicBezTo>
                    <a:cubicBezTo>
                      <a:pt x="79" y="86"/>
                      <a:pt x="77" y="85"/>
                      <a:pt x="76" y="85"/>
                    </a:cubicBezTo>
                    <a:moveTo>
                      <a:pt x="72" y="84"/>
                    </a:moveTo>
                    <a:cubicBezTo>
                      <a:pt x="72" y="85"/>
                      <a:pt x="71" y="86"/>
                      <a:pt x="71" y="86"/>
                    </a:cubicBezTo>
                    <a:cubicBezTo>
                      <a:pt x="71" y="86"/>
                      <a:pt x="71" y="87"/>
                      <a:pt x="71" y="87"/>
                    </a:cubicBezTo>
                    <a:cubicBezTo>
                      <a:pt x="72" y="86"/>
                      <a:pt x="72" y="85"/>
                      <a:pt x="73" y="84"/>
                    </a:cubicBezTo>
                    <a:cubicBezTo>
                      <a:pt x="72" y="84"/>
                      <a:pt x="72" y="84"/>
                      <a:pt x="72" y="84"/>
                    </a:cubicBezTo>
                    <a:moveTo>
                      <a:pt x="73" y="83"/>
                    </a:moveTo>
                    <a:cubicBezTo>
                      <a:pt x="73" y="83"/>
                      <a:pt x="72" y="83"/>
                      <a:pt x="72" y="83"/>
                    </a:cubicBezTo>
                    <a:cubicBezTo>
                      <a:pt x="72" y="84"/>
                      <a:pt x="73" y="84"/>
                      <a:pt x="73" y="84"/>
                    </a:cubicBezTo>
                    <a:cubicBezTo>
                      <a:pt x="73" y="83"/>
                      <a:pt x="73" y="83"/>
                      <a:pt x="73" y="83"/>
                    </a:cubicBezTo>
                    <a:cubicBezTo>
                      <a:pt x="73" y="83"/>
                      <a:pt x="73" y="83"/>
                      <a:pt x="73" y="83"/>
                    </a:cubicBezTo>
                    <a:moveTo>
                      <a:pt x="91" y="83"/>
                    </a:moveTo>
                    <a:cubicBezTo>
                      <a:pt x="91" y="83"/>
                      <a:pt x="91" y="83"/>
                      <a:pt x="91" y="83"/>
                    </a:cubicBezTo>
                    <a:cubicBezTo>
                      <a:pt x="93" y="85"/>
                      <a:pt x="93" y="85"/>
                      <a:pt x="93" y="85"/>
                    </a:cubicBezTo>
                    <a:cubicBezTo>
                      <a:pt x="94" y="84"/>
                      <a:pt x="94" y="84"/>
                      <a:pt x="94" y="84"/>
                    </a:cubicBezTo>
                    <a:cubicBezTo>
                      <a:pt x="93" y="84"/>
                      <a:pt x="92" y="83"/>
                      <a:pt x="91" y="83"/>
                    </a:cubicBezTo>
                    <a:moveTo>
                      <a:pt x="77" y="82"/>
                    </a:moveTo>
                    <a:cubicBezTo>
                      <a:pt x="77" y="82"/>
                      <a:pt x="77" y="83"/>
                      <a:pt x="77" y="83"/>
                    </a:cubicBezTo>
                    <a:cubicBezTo>
                      <a:pt x="77" y="83"/>
                      <a:pt x="77" y="83"/>
                      <a:pt x="77" y="83"/>
                    </a:cubicBezTo>
                    <a:cubicBezTo>
                      <a:pt x="78" y="84"/>
                      <a:pt x="79" y="85"/>
                      <a:pt x="81" y="86"/>
                    </a:cubicBezTo>
                    <a:cubicBezTo>
                      <a:pt x="81" y="85"/>
                      <a:pt x="81" y="85"/>
                      <a:pt x="82" y="84"/>
                    </a:cubicBezTo>
                    <a:cubicBezTo>
                      <a:pt x="80" y="84"/>
                      <a:pt x="79" y="83"/>
                      <a:pt x="77" y="82"/>
                    </a:cubicBezTo>
                    <a:moveTo>
                      <a:pt x="104" y="81"/>
                    </a:moveTo>
                    <a:cubicBezTo>
                      <a:pt x="104" y="82"/>
                      <a:pt x="104" y="82"/>
                      <a:pt x="104" y="83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4" y="83"/>
                      <a:pt x="104" y="82"/>
                      <a:pt x="104" y="81"/>
                    </a:cubicBezTo>
                    <a:moveTo>
                      <a:pt x="67" y="81"/>
                    </a:moveTo>
                    <a:cubicBezTo>
                      <a:pt x="67" y="82"/>
                      <a:pt x="67" y="83"/>
                      <a:pt x="66" y="84"/>
                    </a:cubicBezTo>
                    <a:cubicBezTo>
                      <a:pt x="67" y="84"/>
                      <a:pt x="69" y="85"/>
                      <a:pt x="70" y="86"/>
                    </a:cubicBezTo>
                    <a:cubicBezTo>
                      <a:pt x="71" y="84"/>
                      <a:pt x="71" y="84"/>
                      <a:pt x="71" y="84"/>
                    </a:cubicBezTo>
                    <a:cubicBezTo>
                      <a:pt x="67" y="81"/>
                      <a:pt x="67" y="81"/>
                      <a:pt x="67" y="81"/>
                    </a:cubicBezTo>
                    <a:moveTo>
                      <a:pt x="59" y="81"/>
                    </a:move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moveTo>
                      <a:pt x="66" y="80"/>
                    </a:moveTo>
                    <a:cubicBezTo>
                      <a:pt x="66" y="81"/>
                      <a:pt x="65" y="82"/>
                      <a:pt x="65" y="83"/>
                    </a:cubicBezTo>
                    <a:cubicBezTo>
                      <a:pt x="65" y="83"/>
                      <a:pt x="65" y="83"/>
                      <a:pt x="66" y="83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6" y="80"/>
                      <a:pt x="66" y="80"/>
                      <a:pt x="66" y="80"/>
                    </a:cubicBezTo>
                    <a:moveTo>
                      <a:pt x="105" y="80"/>
                    </a:moveTo>
                    <a:cubicBezTo>
                      <a:pt x="105" y="80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moveTo>
                      <a:pt x="74" y="80"/>
                    </a:moveTo>
                    <a:cubicBezTo>
                      <a:pt x="74" y="81"/>
                      <a:pt x="74" y="81"/>
                      <a:pt x="74" y="81"/>
                    </a:cubicBezTo>
                    <a:cubicBezTo>
                      <a:pt x="74" y="81"/>
                      <a:pt x="74" y="82"/>
                      <a:pt x="74" y="82"/>
                    </a:cubicBezTo>
                    <a:cubicBezTo>
                      <a:pt x="74" y="81"/>
                      <a:pt x="74" y="81"/>
                      <a:pt x="75" y="81"/>
                    </a:cubicBezTo>
                    <a:cubicBezTo>
                      <a:pt x="75" y="80"/>
                      <a:pt x="74" y="80"/>
                      <a:pt x="74" y="80"/>
                    </a:cubicBezTo>
                    <a:moveTo>
                      <a:pt x="78" y="80"/>
                    </a:moveTo>
                    <a:cubicBezTo>
                      <a:pt x="78" y="80"/>
                      <a:pt x="78" y="81"/>
                      <a:pt x="78" y="81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79" y="82"/>
                      <a:pt x="80" y="83"/>
                      <a:pt x="82" y="84"/>
                    </a:cubicBezTo>
                    <a:cubicBezTo>
                      <a:pt x="82" y="83"/>
                      <a:pt x="82" y="83"/>
                      <a:pt x="83" y="83"/>
                    </a:cubicBezTo>
                    <a:cubicBezTo>
                      <a:pt x="81" y="82"/>
                      <a:pt x="80" y="81"/>
                      <a:pt x="79" y="80"/>
                    </a:cubicBezTo>
                    <a:cubicBezTo>
                      <a:pt x="78" y="80"/>
                      <a:pt x="78" y="81"/>
                      <a:pt x="78" y="81"/>
                    </a:cubicBezTo>
                    <a:cubicBezTo>
                      <a:pt x="78" y="81"/>
                      <a:pt x="78" y="80"/>
                      <a:pt x="78" y="80"/>
                    </a:cubicBezTo>
                    <a:cubicBezTo>
                      <a:pt x="78" y="80"/>
                      <a:pt x="78" y="80"/>
                      <a:pt x="78" y="80"/>
                    </a:cubicBezTo>
                    <a:moveTo>
                      <a:pt x="68" y="80"/>
                    </a:moveTo>
                    <a:cubicBezTo>
                      <a:pt x="68" y="80"/>
                      <a:pt x="68" y="80"/>
                      <a:pt x="68" y="81"/>
                    </a:cubicBezTo>
                    <a:cubicBezTo>
                      <a:pt x="69" y="81"/>
                      <a:pt x="70" y="82"/>
                      <a:pt x="72" y="83"/>
                    </a:cubicBezTo>
                    <a:cubicBezTo>
                      <a:pt x="72" y="82"/>
                      <a:pt x="72" y="82"/>
                      <a:pt x="72" y="82"/>
                    </a:cubicBezTo>
                    <a:cubicBezTo>
                      <a:pt x="71" y="81"/>
                      <a:pt x="69" y="81"/>
                      <a:pt x="68" y="80"/>
                    </a:cubicBezTo>
                    <a:moveTo>
                      <a:pt x="79" y="79"/>
                    </a:moveTo>
                    <a:cubicBezTo>
                      <a:pt x="79" y="79"/>
                      <a:pt x="79" y="80"/>
                      <a:pt x="79" y="80"/>
                    </a:cubicBezTo>
                    <a:cubicBezTo>
                      <a:pt x="80" y="81"/>
                      <a:pt x="82" y="81"/>
                      <a:pt x="83" y="82"/>
                    </a:cubicBezTo>
                    <a:cubicBezTo>
                      <a:pt x="83" y="82"/>
                      <a:pt x="83" y="82"/>
                      <a:pt x="83" y="82"/>
                    </a:cubicBezTo>
                    <a:cubicBezTo>
                      <a:pt x="79" y="79"/>
                      <a:pt x="79" y="79"/>
                      <a:pt x="79" y="79"/>
                    </a:cubicBezTo>
                    <a:moveTo>
                      <a:pt x="79" y="79"/>
                    </a:moveTo>
                    <a:cubicBezTo>
                      <a:pt x="79" y="79"/>
                      <a:pt x="79" y="79"/>
                      <a:pt x="79" y="80"/>
                    </a:cubicBezTo>
                    <a:cubicBezTo>
                      <a:pt x="79" y="80"/>
                      <a:pt x="79" y="80"/>
                      <a:pt x="79" y="80"/>
                    </a:cubicBezTo>
                    <a:cubicBezTo>
                      <a:pt x="79" y="80"/>
                      <a:pt x="79" y="79"/>
                      <a:pt x="79" y="79"/>
                    </a:cubicBezTo>
                    <a:cubicBezTo>
                      <a:pt x="79" y="79"/>
                      <a:pt x="79" y="79"/>
                      <a:pt x="79" y="79"/>
                    </a:cubicBezTo>
                    <a:moveTo>
                      <a:pt x="67" y="79"/>
                    </a:moveTo>
                    <a:cubicBezTo>
                      <a:pt x="67" y="79"/>
                      <a:pt x="67" y="80"/>
                      <a:pt x="67" y="80"/>
                    </a:cubicBezTo>
                    <a:cubicBezTo>
                      <a:pt x="67" y="80"/>
                      <a:pt x="67" y="80"/>
                      <a:pt x="67" y="80"/>
                    </a:cubicBezTo>
                    <a:cubicBezTo>
                      <a:pt x="68" y="80"/>
                      <a:pt x="68" y="80"/>
                      <a:pt x="68" y="80"/>
                    </a:cubicBezTo>
                    <a:cubicBezTo>
                      <a:pt x="68" y="79"/>
                      <a:pt x="67" y="79"/>
                      <a:pt x="67" y="79"/>
                    </a:cubicBezTo>
                    <a:moveTo>
                      <a:pt x="105" y="79"/>
                    </a:moveTo>
                    <a:cubicBezTo>
                      <a:pt x="105" y="79"/>
                      <a:pt x="105" y="80"/>
                      <a:pt x="105" y="80"/>
                    </a:cubicBezTo>
                    <a:cubicBezTo>
                      <a:pt x="105" y="80"/>
                      <a:pt x="105" y="79"/>
                      <a:pt x="106" y="79"/>
                    </a:cubicBezTo>
                    <a:cubicBezTo>
                      <a:pt x="106" y="79"/>
                      <a:pt x="105" y="79"/>
                      <a:pt x="105" y="79"/>
                    </a:cubicBezTo>
                    <a:moveTo>
                      <a:pt x="106" y="79"/>
                    </a:moveTo>
                    <a:cubicBezTo>
                      <a:pt x="106" y="79"/>
                      <a:pt x="106" y="79"/>
                      <a:pt x="106" y="79"/>
                    </a:cubicBezTo>
                    <a:cubicBezTo>
                      <a:pt x="106" y="79"/>
                      <a:pt x="105" y="80"/>
                      <a:pt x="105" y="80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4" y="81"/>
                      <a:pt x="104" y="82"/>
                      <a:pt x="103" y="83"/>
                    </a:cubicBezTo>
                    <a:cubicBezTo>
                      <a:pt x="103" y="84"/>
                      <a:pt x="103" y="84"/>
                      <a:pt x="103" y="84"/>
                    </a:cubicBezTo>
                    <a:cubicBezTo>
                      <a:pt x="103" y="84"/>
                      <a:pt x="103" y="84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1" y="88"/>
                      <a:pt x="101" y="88"/>
                      <a:pt x="101" y="88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6" y="80"/>
                      <a:pt x="106" y="80"/>
                      <a:pt x="106" y="80"/>
                    </a:cubicBezTo>
                    <a:cubicBezTo>
                      <a:pt x="106" y="79"/>
                      <a:pt x="106" y="79"/>
                      <a:pt x="106" y="79"/>
                    </a:cubicBezTo>
                    <a:moveTo>
                      <a:pt x="105" y="79"/>
                    </a:moveTo>
                    <a:cubicBezTo>
                      <a:pt x="104" y="80"/>
                      <a:pt x="104" y="80"/>
                      <a:pt x="104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1"/>
                      <a:pt x="105" y="81"/>
                    </a:cubicBezTo>
                    <a:cubicBezTo>
                      <a:pt x="105" y="81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79"/>
                    </a:cubicBezTo>
                    <a:cubicBezTo>
                      <a:pt x="105" y="79"/>
                      <a:pt x="105" y="79"/>
                      <a:pt x="105" y="79"/>
                    </a:cubicBezTo>
                    <a:moveTo>
                      <a:pt x="106" y="78"/>
                    </a:move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moveTo>
                      <a:pt x="106" y="78"/>
                    </a:move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moveTo>
                      <a:pt x="54" y="78"/>
                    </a:moveTo>
                    <a:cubicBezTo>
                      <a:pt x="54" y="78"/>
                      <a:pt x="54" y="78"/>
                      <a:pt x="54" y="78"/>
                    </a:cubicBezTo>
                    <a:cubicBezTo>
                      <a:pt x="56" y="79"/>
                      <a:pt x="57" y="80"/>
                      <a:pt x="58" y="81"/>
                    </a:cubicBezTo>
                    <a:cubicBezTo>
                      <a:pt x="58" y="81"/>
                      <a:pt x="58" y="81"/>
                      <a:pt x="58" y="81"/>
                    </a:cubicBezTo>
                    <a:cubicBezTo>
                      <a:pt x="57" y="80"/>
                      <a:pt x="56" y="79"/>
                      <a:pt x="54" y="78"/>
                    </a:cubicBezTo>
                    <a:moveTo>
                      <a:pt x="75" y="78"/>
                    </a:moveTo>
                    <a:cubicBezTo>
                      <a:pt x="75" y="79"/>
                      <a:pt x="75" y="79"/>
                      <a:pt x="75" y="80"/>
                    </a:cubicBezTo>
                    <a:cubicBezTo>
                      <a:pt x="75" y="80"/>
                      <a:pt x="75" y="80"/>
                      <a:pt x="75" y="80"/>
                    </a:cubicBezTo>
                    <a:cubicBezTo>
                      <a:pt x="75" y="79"/>
                      <a:pt x="76" y="79"/>
                      <a:pt x="76" y="78"/>
                    </a:cubicBezTo>
                    <a:cubicBezTo>
                      <a:pt x="76" y="78"/>
                      <a:pt x="76" y="78"/>
                      <a:pt x="75" y="78"/>
                    </a:cubicBezTo>
                    <a:moveTo>
                      <a:pt x="94" y="78"/>
                    </a:moveTo>
                    <a:cubicBezTo>
                      <a:pt x="94" y="78"/>
                      <a:pt x="94" y="78"/>
                      <a:pt x="94" y="78"/>
                    </a:cubicBezTo>
                    <a:cubicBezTo>
                      <a:pt x="93" y="79"/>
                      <a:pt x="93" y="79"/>
                      <a:pt x="93" y="79"/>
                    </a:cubicBezTo>
                    <a:cubicBezTo>
                      <a:pt x="91" y="82"/>
                      <a:pt x="91" y="82"/>
                      <a:pt x="91" y="82"/>
                    </a:cubicBezTo>
                    <a:cubicBezTo>
                      <a:pt x="92" y="83"/>
                      <a:pt x="93" y="83"/>
                      <a:pt x="94" y="84"/>
                    </a:cubicBezTo>
                    <a:cubicBezTo>
                      <a:pt x="96" y="79"/>
                      <a:pt x="96" y="79"/>
                      <a:pt x="96" y="79"/>
                    </a:cubicBezTo>
                    <a:cubicBezTo>
                      <a:pt x="96" y="79"/>
                      <a:pt x="96" y="79"/>
                      <a:pt x="96" y="79"/>
                    </a:cubicBezTo>
                    <a:cubicBezTo>
                      <a:pt x="94" y="78"/>
                      <a:pt x="94" y="78"/>
                      <a:pt x="94" y="78"/>
                    </a:cubicBezTo>
                    <a:moveTo>
                      <a:pt x="69" y="78"/>
                    </a:moveTo>
                    <a:cubicBezTo>
                      <a:pt x="69" y="78"/>
                      <a:pt x="69" y="78"/>
                      <a:pt x="69" y="78"/>
                    </a:cubicBezTo>
                    <a:cubicBezTo>
                      <a:pt x="70" y="79"/>
                      <a:pt x="72" y="80"/>
                      <a:pt x="73" y="81"/>
                    </a:cubicBezTo>
                    <a:cubicBezTo>
                      <a:pt x="74" y="80"/>
                      <a:pt x="74" y="80"/>
                      <a:pt x="74" y="80"/>
                    </a:cubicBezTo>
                    <a:cubicBezTo>
                      <a:pt x="72" y="79"/>
                      <a:pt x="71" y="78"/>
                      <a:pt x="69" y="78"/>
                    </a:cubicBezTo>
                    <a:moveTo>
                      <a:pt x="76" y="77"/>
                    </a:move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7"/>
                      <a:pt x="76" y="77"/>
                      <a:pt x="76" y="77"/>
                    </a:cubicBezTo>
                    <a:moveTo>
                      <a:pt x="61" y="77"/>
                    </a:moveTo>
                    <a:cubicBezTo>
                      <a:pt x="60" y="78"/>
                      <a:pt x="60" y="79"/>
                      <a:pt x="59" y="79"/>
                    </a:cubicBezTo>
                    <a:cubicBezTo>
                      <a:pt x="60" y="80"/>
                      <a:pt x="60" y="80"/>
                      <a:pt x="60" y="80"/>
                    </a:cubicBezTo>
                    <a:cubicBezTo>
                      <a:pt x="61" y="79"/>
                      <a:pt x="61" y="78"/>
                      <a:pt x="62" y="77"/>
                    </a:cubicBezTo>
                    <a:cubicBezTo>
                      <a:pt x="61" y="77"/>
                      <a:pt x="61" y="77"/>
                      <a:pt x="61" y="77"/>
                    </a:cubicBezTo>
                    <a:moveTo>
                      <a:pt x="94" y="77"/>
                    </a:moveTo>
                    <a:cubicBezTo>
                      <a:pt x="94" y="77"/>
                      <a:pt x="94" y="77"/>
                      <a:pt x="94" y="78"/>
                    </a:cubicBezTo>
                    <a:cubicBezTo>
                      <a:pt x="95" y="78"/>
                      <a:pt x="96" y="78"/>
                      <a:pt x="96" y="79"/>
                    </a:cubicBezTo>
                    <a:cubicBezTo>
                      <a:pt x="97" y="78"/>
                      <a:pt x="97" y="78"/>
                      <a:pt x="97" y="78"/>
                    </a:cubicBezTo>
                    <a:cubicBezTo>
                      <a:pt x="94" y="77"/>
                      <a:pt x="94" y="77"/>
                      <a:pt x="94" y="77"/>
                    </a:cubicBezTo>
                    <a:moveTo>
                      <a:pt x="68" y="77"/>
                    </a:moveTo>
                    <a:cubicBezTo>
                      <a:pt x="68" y="77"/>
                      <a:pt x="68" y="78"/>
                      <a:pt x="68" y="78"/>
                    </a:cubicBezTo>
                    <a:cubicBezTo>
                      <a:pt x="68" y="78"/>
                      <a:pt x="68" y="78"/>
                      <a:pt x="68" y="78"/>
                    </a:cubicBezTo>
                    <a:cubicBezTo>
                      <a:pt x="69" y="77"/>
                      <a:pt x="69" y="77"/>
                      <a:pt x="69" y="77"/>
                    </a:cubicBezTo>
                    <a:cubicBezTo>
                      <a:pt x="69" y="77"/>
                      <a:pt x="68" y="77"/>
                      <a:pt x="68" y="77"/>
                    </a:cubicBezTo>
                    <a:moveTo>
                      <a:pt x="81" y="77"/>
                    </a:moveTo>
                    <a:cubicBezTo>
                      <a:pt x="81" y="77"/>
                      <a:pt x="80" y="77"/>
                      <a:pt x="80" y="77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79"/>
                      <a:pt x="84" y="79"/>
                      <a:pt x="85" y="79"/>
                    </a:cubicBezTo>
                    <a:cubicBezTo>
                      <a:pt x="83" y="78"/>
                      <a:pt x="82" y="77"/>
                      <a:pt x="81" y="77"/>
                    </a:cubicBezTo>
                    <a:moveTo>
                      <a:pt x="80" y="77"/>
                    </a:move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moveTo>
                      <a:pt x="62" y="76"/>
                    </a:moveTo>
                    <a:cubicBezTo>
                      <a:pt x="62" y="76"/>
                      <a:pt x="61" y="76"/>
                      <a:pt x="61" y="77"/>
                    </a:cubicBezTo>
                    <a:cubicBezTo>
                      <a:pt x="61" y="77"/>
                      <a:pt x="62" y="77"/>
                      <a:pt x="62" y="77"/>
                    </a:cubicBezTo>
                    <a:cubicBezTo>
                      <a:pt x="62" y="77"/>
                      <a:pt x="62" y="77"/>
                      <a:pt x="62" y="76"/>
                    </a:cubicBezTo>
                    <a:cubicBezTo>
                      <a:pt x="62" y="76"/>
                      <a:pt x="62" y="76"/>
                      <a:pt x="62" y="76"/>
                    </a:cubicBezTo>
                    <a:moveTo>
                      <a:pt x="71" y="75"/>
                    </a:moveTo>
                    <a:cubicBezTo>
                      <a:pt x="70" y="76"/>
                      <a:pt x="70" y="76"/>
                      <a:pt x="70" y="77"/>
                    </a:cubicBezTo>
                    <a:cubicBezTo>
                      <a:pt x="71" y="77"/>
                      <a:pt x="73" y="78"/>
                      <a:pt x="74" y="79"/>
                    </a:cubicBezTo>
                    <a:cubicBezTo>
                      <a:pt x="75" y="78"/>
                      <a:pt x="75" y="78"/>
                      <a:pt x="75" y="78"/>
                    </a:cubicBezTo>
                    <a:cubicBezTo>
                      <a:pt x="73" y="77"/>
                      <a:pt x="72" y="76"/>
                      <a:pt x="71" y="75"/>
                    </a:cubicBezTo>
                    <a:moveTo>
                      <a:pt x="77" y="75"/>
                    </a:moveTo>
                    <a:cubicBezTo>
                      <a:pt x="77" y="75"/>
                      <a:pt x="77" y="75"/>
                      <a:pt x="77" y="75"/>
                    </a:cubicBezTo>
                    <a:cubicBezTo>
                      <a:pt x="78" y="76"/>
                      <a:pt x="78" y="76"/>
                      <a:pt x="78" y="76"/>
                    </a:cubicBezTo>
                    <a:cubicBezTo>
                      <a:pt x="78" y="75"/>
                      <a:pt x="78" y="75"/>
                      <a:pt x="78" y="75"/>
                    </a:cubicBezTo>
                    <a:cubicBezTo>
                      <a:pt x="78" y="75"/>
                      <a:pt x="78" y="75"/>
                      <a:pt x="77" y="75"/>
                    </a:cubicBezTo>
                    <a:moveTo>
                      <a:pt x="60" y="75"/>
                    </a:moveTo>
                    <a:cubicBezTo>
                      <a:pt x="60" y="75"/>
                      <a:pt x="59" y="75"/>
                      <a:pt x="59" y="75"/>
                    </a:cubicBezTo>
                    <a:cubicBezTo>
                      <a:pt x="60" y="76"/>
                      <a:pt x="60" y="76"/>
                      <a:pt x="61" y="76"/>
                    </a:cubicBezTo>
                    <a:cubicBezTo>
                      <a:pt x="61" y="76"/>
                      <a:pt x="61" y="76"/>
                      <a:pt x="61" y="76"/>
                    </a:cubicBezTo>
                    <a:cubicBezTo>
                      <a:pt x="61" y="75"/>
                      <a:pt x="60" y="75"/>
                      <a:pt x="60" y="75"/>
                    </a:cubicBezTo>
                    <a:moveTo>
                      <a:pt x="71" y="75"/>
                    </a:moveTo>
                    <a:cubicBezTo>
                      <a:pt x="71" y="75"/>
                      <a:pt x="71" y="75"/>
                      <a:pt x="71" y="75"/>
                    </a:cubicBezTo>
                    <a:cubicBezTo>
                      <a:pt x="72" y="76"/>
                      <a:pt x="74" y="77"/>
                      <a:pt x="75" y="77"/>
                    </a:cubicBezTo>
                    <a:cubicBezTo>
                      <a:pt x="75" y="77"/>
                      <a:pt x="75" y="77"/>
                      <a:pt x="75" y="77"/>
                    </a:cubicBezTo>
                    <a:cubicBezTo>
                      <a:pt x="71" y="75"/>
                      <a:pt x="71" y="75"/>
                      <a:pt x="71" y="75"/>
                    </a:cubicBezTo>
                    <a:moveTo>
                      <a:pt x="96" y="75"/>
                    </a:moveTo>
                    <a:cubicBezTo>
                      <a:pt x="96" y="75"/>
                      <a:pt x="96" y="75"/>
                      <a:pt x="96" y="75"/>
                    </a:cubicBezTo>
                    <a:cubicBezTo>
                      <a:pt x="98" y="76"/>
                      <a:pt x="98" y="76"/>
                      <a:pt x="98" y="76"/>
                    </a:cubicBezTo>
                    <a:cubicBezTo>
                      <a:pt x="98" y="76"/>
                      <a:pt x="98" y="76"/>
                      <a:pt x="98" y="76"/>
                    </a:cubicBezTo>
                    <a:cubicBezTo>
                      <a:pt x="96" y="75"/>
                      <a:pt x="96" y="75"/>
                      <a:pt x="96" y="75"/>
                    </a:cubicBezTo>
                    <a:cubicBezTo>
                      <a:pt x="96" y="75"/>
                      <a:pt x="96" y="75"/>
                      <a:pt x="96" y="75"/>
                    </a:cubicBezTo>
                    <a:moveTo>
                      <a:pt x="70" y="74"/>
                    </a:moveTo>
                    <a:cubicBezTo>
                      <a:pt x="69" y="75"/>
                      <a:pt x="69" y="75"/>
                      <a:pt x="69" y="76"/>
                    </a:cubicBezTo>
                    <a:cubicBezTo>
                      <a:pt x="69" y="76"/>
                      <a:pt x="69" y="76"/>
                      <a:pt x="69" y="76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4"/>
                    </a:cubicBezTo>
                    <a:moveTo>
                      <a:pt x="60" y="78"/>
                    </a:moveTo>
                    <a:cubicBezTo>
                      <a:pt x="60" y="78"/>
                      <a:pt x="60" y="78"/>
                      <a:pt x="60" y="78"/>
                    </a:cubicBezTo>
                    <a:moveTo>
                      <a:pt x="57" y="74"/>
                    </a:moveTo>
                    <a:cubicBezTo>
                      <a:pt x="56" y="75"/>
                      <a:pt x="56" y="76"/>
                      <a:pt x="55" y="77"/>
                    </a:cubicBezTo>
                    <a:cubicBezTo>
                      <a:pt x="56" y="77"/>
                      <a:pt x="56" y="77"/>
                      <a:pt x="56" y="77"/>
                    </a:cubicBezTo>
                    <a:cubicBezTo>
                      <a:pt x="57" y="78"/>
                      <a:pt x="58" y="79"/>
                      <a:pt x="59" y="79"/>
                    </a:cubicBezTo>
                    <a:cubicBezTo>
                      <a:pt x="60" y="78"/>
                      <a:pt x="60" y="78"/>
                      <a:pt x="61" y="77"/>
                    </a:cubicBezTo>
                    <a:cubicBezTo>
                      <a:pt x="57" y="74"/>
                      <a:pt x="57" y="74"/>
                      <a:pt x="57" y="74"/>
                    </a:cubicBezTo>
                    <a:moveTo>
                      <a:pt x="63" y="74"/>
                    </a:moveTo>
                    <a:cubicBezTo>
                      <a:pt x="63" y="74"/>
                      <a:pt x="63" y="74"/>
                      <a:pt x="62" y="75"/>
                    </a:cubicBezTo>
                    <a:cubicBezTo>
                      <a:pt x="63" y="75"/>
                      <a:pt x="63" y="75"/>
                      <a:pt x="63" y="75"/>
                    </a:cubicBezTo>
                    <a:cubicBezTo>
                      <a:pt x="63" y="75"/>
                      <a:pt x="64" y="75"/>
                      <a:pt x="64" y="74"/>
                    </a:cubicBezTo>
                    <a:cubicBezTo>
                      <a:pt x="63" y="74"/>
                      <a:pt x="63" y="74"/>
                      <a:pt x="63" y="74"/>
                    </a:cubicBezTo>
                    <a:moveTo>
                      <a:pt x="70" y="74"/>
                    </a:moveTo>
                    <a:cubicBezTo>
                      <a:pt x="70" y="74"/>
                      <a:pt x="70" y="74"/>
                      <a:pt x="70" y="74"/>
                    </a:cubicBezTo>
                    <a:cubicBezTo>
                      <a:pt x="70" y="74"/>
                      <a:pt x="70" y="74"/>
                      <a:pt x="70" y="75"/>
                    </a:cubicBezTo>
                    <a:cubicBezTo>
                      <a:pt x="71" y="74"/>
                      <a:pt x="71" y="74"/>
                      <a:pt x="71" y="74"/>
                    </a:cubicBezTo>
                    <a:cubicBezTo>
                      <a:pt x="70" y="74"/>
                      <a:pt x="70" y="74"/>
                      <a:pt x="70" y="74"/>
                    </a:cubicBezTo>
                    <a:moveTo>
                      <a:pt x="96" y="74"/>
                    </a:moveTo>
                    <a:cubicBezTo>
                      <a:pt x="96" y="74"/>
                      <a:pt x="96" y="74"/>
                      <a:pt x="96" y="74"/>
                    </a:cubicBezTo>
                    <a:cubicBezTo>
                      <a:pt x="97" y="75"/>
                      <a:pt x="97" y="75"/>
                      <a:pt x="98" y="76"/>
                    </a:cubicBezTo>
                    <a:cubicBezTo>
                      <a:pt x="98" y="75"/>
                      <a:pt x="98" y="75"/>
                      <a:pt x="98" y="75"/>
                    </a:cubicBezTo>
                    <a:cubicBezTo>
                      <a:pt x="98" y="75"/>
                      <a:pt x="97" y="74"/>
                      <a:pt x="96" y="74"/>
                    </a:cubicBezTo>
                    <a:moveTo>
                      <a:pt x="57" y="73"/>
                    </a:moveTo>
                    <a:cubicBezTo>
                      <a:pt x="57" y="73"/>
                      <a:pt x="57" y="74"/>
                      <a:pt x="57" y="74"/>
                    </a:cubicBezTo>
                    <a:cubicBezTo>
                      <a:pt x="58" y="74"/>
                      <a:pt x="58" y="75"/>
                      <a:pt x="59" y="75"/>
                    </a:cubicBezTo>
                    <a:cubicBezTo>
                      <a:pt x="60" y="75"/>
                      <a:pt x="60" y="75"/>
                      <a:pt x="60" y="75"/>
                    </a:cubicBezTo>
                    <a:cubicBezTo>
                      <a:pt x="59" y="74"/>
                      <a:pt x="58" y="74"/>
                      <a:pt x="57" y="73"/>
                    </a:cubicBezTo>
                    <a:moveTo>
                      <a:pt x="61" y="73"/>
                    </a:moveTo>
                    <a:cubicBezTo>
                      <a:pt x="61" y="73"/>
                      <a:pt x="61" y="73"/>
                      <a:pt x="60" y="73"/>
                    </a:cubicBezTo>
                    <a:cubicBezTo>
                      <a:pt x="61" y="74"/>
                      <a:pt x="62" y="74"/>
                      <a:pt x="62" y="74"/>
                    </a:cubicBezTo>
                    <a:cubicBezTo>
                      <a:pt x="62" y="74"/>
                      <a:pt x="63" y="74"/>
                      <a:pt x="63" y="74"/>
                    </a:cubicBezTo>
                    <a:cubicBezTo>
                      <a:pt x="62" y="73"/>
                      <a:pt x="61" y="73"/>
                      <a:pt x="61" y="73"/>
                    </a:cubicBezTo>
                    <a:moveTo>
                      <a:pt x="97" y="73"/>
                    </a:moveTo>
                    <a:cubicBezTo>
                      <a:pt x="97" y="73"/>
                      <a:pt x="96" y="73"/>
                      <a:pt x="96" y="73"/>
                    </a:cubicBezTo>
                    <a:cubicBezTo>
                      <a:pt x="97" y="73"/>
                      <a:pt x="97" y="73"/>
                      <a:pt x="97" y="73"/>
                    </a:cubicBezTo>
                    <a:cubicBezTo>
                      <a:pt x="98" y="74"/>
                      <a:pt x="98" y="74"/>
                      <a:pt x="99" y="74"/>
                    </a:cubicBezTo>
                    <a:cubicBezTo>
                      <a:pt x="99" y="74"/>
                      <a:pt x="99" y="74"/>
                      <a:pt x="99" y="74"/>
                    </a:cubicBezTo>
                    <a:cubicBezTo>
                      <a:pt x="97" y="73"/>
                      <a:pt x="97" y="73"/>
                      <a:pt x="97" y="73"/>
                    </a:cubicBezTo>
                    <a:moveTo>
                      <a:pt x="97" y="72"/>
                    </a:moveTo>
                    <a:cubicBezTo>
                      <a:pt x="97" y="72"/>
                      <a:pt x="97" y="72"/>
                      <a:pt x="97" y="72"/>
                    </a:cubicBezTo>
                    <a:cubicBezTo>
                      <a:pt x="99" y="74"/>
                      <a:pt x="99" y="74"/>
                      <a:pt x="99" y="74"/>
                    </a:cubicBezTo>
                    <a:cubicBezTo>
                      <a:pt x="99" y="73"/>
                      <a:pt x="99" y="73"/>
                      <a:pt x="99" y="73"/>
                    </a:cubicBezTo>
                    <a:cubicBezTo>
                      <a:pt x="98" y="73"/>
                      <a:pt x="98" y="73"/>
                      <a:pt x="97" y="72"/>
                    </a:cubicBezTo>
                    <a:moveTo>
                      <a:pt x="72" y="72"/>
                    </a:moveTo>
                    <a:cubicBezTo>
                      <a:pt x="72" y="72"/>
                      <a:pt x="72" y="72"/>
                      <a:pt x="72" y="72"/>
                    </a:cubicBezTo>
                    <a:cubicBezTo>
                      <a:pt x="77" y="75"/>
                      <a:pt x="77" y="75"/>
                      <a:pt x="77" y="75"/>
                    </a:cubicBezTo>
                    <a:cubicBezTo>
                      <a:pt x="77" y="75"/>
                      <a:pt x="77" y="75"/>
                      <a:pt x="77" y="75"/>
                    </a:cubicBezTo>
                    <a:cubicBezTo>
                      <a:pt x="75" y="74"/>
                      <a:pt x="74" y="73"/>
                      <a:pt x="72" y="72"/>
                    </a:cubicBezTo>
                    <a:moveTo>
                      <a:pt x="84" y="72"/>
                    </a:moveTo>
                    <a:cubicBezTo>
                      <a:pt x="82" y="74"/>
                      <a:pt x="82" y="74"/>
                      <a:pt x="82" y="74"/>
                    </a:cubicBezTo>
                    <a:cubicBezTo>
                      <a:pt x="82" y="75"/>
                      <a:pt x="81" y="76"/>
                      <a:pt x="81" y="76"/>
                    </a:cubicBezTo>
                    <a:cubicBezTo>
                      <a:pt x="82" y="77"/>
                      <a:pt x="84" y="78"/>
                      <a:pt x="85" y="78"/>
                    </a:cubicBezTo>
                    <a:cubicBezTo>
                      <a:pt x="86" y="77"/>
                      <a:pt x="87" y="75"/>
                      <a:pt x="87" y="74"/>
                    </a:cubicBezTo>
                    <a:cubicBezTo>
                      <a:pt x="84" y="72"/>
                      <a:pt x="84" y="72"/>
                      <a:pt x="84" y="72"/>
                    </a:cubicBezTo>
                    <a:moveTo>
                      <a:pt x="58" y="71"/>
                    </a:moveTo>
                    <a:cubicBezTo>
                      <a:pt x="58" y="72"/>
                      <a:pt x="58" y="72"/>
                      <a:pt x="58" y="72"/>
                    </a:cubicBezTo>
                    <a:cubicBezTo>
                      <a:pt x="59" y="72"/>
                      <a:pt x="60" y="73"/>
                      <a:pt x="60" y="73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0" y="72"/>
                      <a:pt x="59" y="72"/>
                      <a:pt x="58" y="71"/>
                    </a:cubicBezTo>
                    <a:moveTo>
                      <a:pt x="71" y="71"/>
                    </a:moveTo>
                    <a:cubicBezTo>
                      <a:pt x="71" y="71"/>
                      <a:pt x="71" y="72"/>
                      <a:pt x="71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1" y="71"/>
                      <a:pt x="71" y="71"/>
                    </a:cubicBezTo>
                    <a:moveTo>
                      <a:pt x="83" y="71"/>
                    </a:moveTo>
                    <a:cubicBezTo>
                      <a:pt x="82" y="73"/>
                      <a:pt x="82" y="74"/>
                      <a:pt x="81" y="76"/>
                    </a:cubicBezTo>
                    <a:cubicBezTo>
                      <a:pt x="81" y="76"/>
                      <a:pt x="81" y="76"/>
                      <a:pt x="81" y="76"/>
                    </a:cubicBezTo>
                    <a:cubicBezTo>
                      <a:pt x="82" y="74"/>
                      <a:pt x="83" y="73"/>
                      <a:pt x="83" y="71"/>
                    </a:cubicBezTo>
                    <a:cubicBezTo>
                      <a:pt x="83" y="71"/>
                      <a:pt x="83" y="71"/>
                      <a:pt x="83" y="71"/>
                    </a:cubicBezTo>
                    <a:moveTo>
                      <a:pt x="65" y="71"/>
                    </a:moveTo>
                    <a:cubicBezTo>
                      <a:pt x="64" y="72"/>
                      <a:pt x="64" y="72"/>
                      <a:pt x="64" y="73"/>
                    </a:cubicBezTo>
                    <a:cubicBezTo>
                      <a:pt x="64" y="73"/>
                      <a:pt x="64" y="73"/>
                      <a:pt x="64" y="73"/>
                    </a:cubicBezTo>
                    <a:cubicBezTo>
                      <a:pt x="65" y="73"/>
                      <a:pt x="65" y="72"/>
                      <a:pt x="65" y="72"/>
                    </a:cubicBezTo>
                    <a:cubicBezTo>
                      <a:pt x="65" y="72"/>
                      <a:pt x="65" y="71"/>
                      <a:pt x="65" y="71"/>
                    </a:cubicBezTo>
                    <a:moveTo>
                      <a:pt x="65" y="71"/>
                    </a:move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moveTo>
                      <a:pt x="84" y="71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5" y="72"/>
                      <a:pt x="86" y="73"/>
                      <a:pt x="88" y="74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4" y="71"/>
                      <a:pt x="84" y="71"/>
                      <a:pt x="84" y="71"/>
                    </a:cubicBezTo>
                    <a:moveTo>
                      <a:pt x="84" y="70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0"/>
                    </a:cubicBezTo>
                    <a:cubicBezTo>
                      <a:pt x="84" y="70"/>
                      <a:pt x="84" y="70"/>
                      <a:pt x="84" y="70"/>
                    </a:cubicBezTo>
                    <a:moveTo>
                      <a:pt x="62" y="70"/>
                    </a:moveTo>
                    <a:cubicBezTo>
                      <a:pt x="62" y="71"/>
                      <a:pt x="62" y="71"/>
                      <a:pt x="61" y="72"/>
                    </a:cubicBezTo>
                    <a:cubicBezTo>
                      <a:pt x="62" y="72"/>
                      <a:pt x="63" y="72"/>
                      <a:pt x="63" y="73"/>
                    </a:cubicBezTo>
                    <a:cubicBezTo>
                      <a:pt x="64" y="72"/>
                      <a:pt x="64" y="72"/>
                      <a:pt x="64" y="71"/>
                    </a:cubicBezTo>
                    <a:cubicBezTo>
                      <a:pt x="64" y="71"/>
                      <a:pt x="63" y="70"/>
                      <a:pt x="62" y="70"/>
                    </a:cubicBezTo>
                    <a:moveTo>
                      <a:pt x="63" y="70"/>
                    </a:moveTo>
                    <a:cubicBezTo>
                      <a:pt x="63" y="70"/>
                      <a:pt x="63" y="70"/>
                      <a:pt x="63" y="70"/>
                    </a:cubicBezTo>
                    <a:cubicBezTo>
                      <a:pt x="63" y="70"/>
                      <a:pt x="64" y="70"/>
                      <a:pt x="64" y="71"/>
                    </a:cubicBezTo>
                    <a:cubicBezTo>
                      <a:pt x="64" y="71"/>
                      <a:pt x="64" y="71"/>
                      <a:pt x="64" y="71"/>
                    </a:cubicBezTo>
                    <a:cubicBezTo>
                      <a:pt x="63" y="70"/>
                      <a:pt x="63" y="70"/>
                      <a:pt x="63" y="70"/>
                    </a:cubicBezTo>
                    <a:moveTo>
                      <a:pt x="81" y="70"/>
                    </a:moveTo>
                    <a:cubicBezTo>
                      <a:pt x="80" y="71"/>
                      <a:pt x="79" y="73"/>
                      <a:pt x="78" y="74"/>
                    </a:cubicBezTo>
                    <a:cubicBezTo>
                      <a:pt x="78" y="74"/>
                      <a:pt x="78" y="74"/>
                      <a:pt x="78" y="75"/>
                    </a:cubicBezTo>
                    <a:cubicBezTo>
                      <a:pt x="79" y="73"/>
                      <a:pt x="80" y="71"/>
                      <a:pt x="81" y="70"/>
                    </a:cubicBezTo>
                    <a:cubicBezTo>
                      <a:pt x="81" y="70"/>
                      <a:pt x="81" y="70"/>
                      <a:pt x="81" y="70"/>
                    </a:cubicBezTo>
                    <a:moveTo>
                      <a:pt x="98" y="69"/>
                    </a:moveTo>
                    <a:cubicBezTo>
                      <a:pt x="98" y="70"/>
                      <a:pt x="98" y="70"/>
                      <a:pt x="98" y="70"/>
                    </a:cubicBezTo>
                    <a:cubicBezTo>
                      <a:pt x="99" y="70"/>
                      <a:pt x="100" y="71"/>
                      <a:pt x="100" y="71"/>
                    </a:cubicBezTo>
                    <a:cubicBezTo>
                      <a:pt x="101" y="71"/>
                      <a:pt x="101" y="71"/>
                      <a:pt x="101" y="71"/>
                    </a:cubicBezTo>
                    <a:cubicBezTo>
                      <a:pt x="101" y="71"/>
                      <a:pt x="100" y="71"/>
                      <a:pt x="100" y="71"/>
                    </a:cubicBezTo>
                    <a:cubicBezTo>
                      <a:pt x="100" y="70"/>
                      <a:pt x="99" y="70"/>
                      <a:pt x="98" y="69"/>
                    </a:cubicBezTo>
                    <a:moveTo>
                      <a:pt x="81" y="69"/>
                    </a:move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70"/>
                    </a:cubicBezTo>
                    <a:cubicBezTo>
                      <a:pt x="81" y="69"/>
                      <a:pt x="82" y="69"/>
                      <a:pt x="82" y="69"/>
                    </a:cubicBezTo>
                    <a:cubicBezTo>
                      <a:pt x="81" y="69"/>
                      <a:pt x="81" y="69"/>
                      <a:pt x="81" y="69"/>
                    </a:cubicBezTo>
                    <a:moveTo>
                      <a:pt x="60" y="68"/>
                    </a:moveTo>
                    <a:cubicBezTo>
                      <a:pt x="60" y="69"/>
                      <a:pt x="59" y="70"/>
                      <a:pt x="59" y="70"/>
                    </a:cubicBezTo>
                    <a:cubicBezTo>
                      <a:pt x="60" y="71"/>
                      <a:pt x="61" y="71"/>
                      <a:pt x="61" y="72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2" y="69"/>
                      <a:pt x="61" y="69"/>
                      <a:pt x="60" y="68"/>
                    </a:cubicBezTo>
                    <a:moveTo>
                      <a:pt x="66" y="68"/>
                    </a:moveTo>
                    <a:cubicBezTo>
                      <a:pt x="66" y="69"/>
                      <a:pt x="66" y="69"/>
                      <a:pt x="66" y="69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6" y="68"/>
                    </a:cubicBezTo>
                    <a:moveTo>
                      <a:pt x="86" y="68"/>
                    </a:moveTo>
                    <a:cubicBezTo>
                      <a:pt x="86" y="69"/>
                      <a:pt x="86" y="69"/>
                      <a:pt x="86" y="69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9" y="70"/>
                      <a:pt x="89" y="70"/>
                      <a:pt x="90" y="70"/>
                    </a:cubicBezTo>
                    <a:cubicBezTo>
                      <a:pt x="88" y="69"/>
                      <a:pt x="87" y="69"/>
                      <a:pt x="86" y="68"/>
                    </a:cubicBezTo>
                    <a:moveTo>
                      <a:pt x="85" y="68"/>
                    </a:move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moveTo>
                      <a:pt x="86" y="67"/>
                    </a:move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moveTo>
                      <a:pt x="64" y="67"/>
                    </a:moveTo>
                    <a:cubicBezTo>
                      <a:pt x="64" y="67"/>
                      <a:pt x="64" y="68"/>
                      <a:pt x="64" y="68"/>
                    </a:cubicBezTo>
                    <a:cubicBezTo>
                      <a:pt x="66" y="69"/>
                      <a:pt x="66" y="69"/>
                      <a:pt x="66" y="69"/>
                    </a:cubicBezTo>
                    <a:cubicBezTo>
                      <a:pt x="66" y="69"/>
                      <a:pt x="66" y="68"/>
                      <a:pt x="66" y="68"/>
                    </a:cubicBezTo>
                    <a:cubicBezTo>
                      <a:pt x="65" y="68"/>
                      <a:pt x="65" y="68"/>
                      <a:pt x="64" y="67"/>
                    </a:cubicBezTo>
                    <a:moveTo>
                      <a:pt x="87" y="67"/>
                    </a:moveTo>
                    <a:cubicBezTo>
                      <a:pt x="87" y="67"/>
                      <a:pt x="87" y="67"/>
                      <a:pt x="87" y="67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8"/>
                    </a:cubicBezTo>
                    <a:cubicBezTo>
                      <a:pt x="89" y="68"/>
                      <a:pt x="88" y="67"/>
                      <a:pt x="87" y="67"/>
                    </a:cubicBezTo>
                    <a:moveTo>
                      <a:pt x="75" y="66"/>
                    </a:moveTo>
                    <a:cubicBezTo>
                      <a:pt x="74" y="68"/>
                      <a:pt x="74" y="70"/>
                      <a:pt x="73" y="71"/>
                    </a:cubicBezTo>
                    <a:cubicBezTo>
                      <a:pt x="74" y="72"/>
                      <a:pt x="76" y="73"/>
                      <a:pt x="77" y="74"/>
                    </a:cubicBezTo>
                    <a:cubicBezTo>
                      <a:pt x="80" y="69"/>
                      <a:pt x="80" y="69"/>
                      <a:pt x="80" y="69"/>
                    </a:cubicBezTo>
                    <a:cubicBezTo>
                      <a:pt x="75" y="66"/>
                      <a:pt x="75" y="66"/>
                      <a:pt x="75" y="66"/>
                    </a:cubicBezTo>
                    <a:moveTo>
                      <a:pt x="86" y="66"/>
                    </a:moveTo>
                    <a:cubicBezTo>
                      <a:pt x="86" y="66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6"/>
                    </a:cubicBezTo>
                    <a:cubicBezTo>
                      <a:pt x="86" y="66"/>
                      <a:pt x="86" y="66"/>
                      <a:pt x="86" y="66"/>
                    </a:cubicBezTo>
                    <a:moveTo>
                      <a:pt x="83" y="66"/>
                    </a:moveTo>
                    <a:cubicBezTo>
                      <a:pt x="83" y="66"/>
                      <a:pt x="82" y="66"/>
                      <a:pt x="82" y="67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3" y="67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moveTo>
                      <a:pt x="74" y="66"/>
                    </a:moveTo>
                    <a:cubicBezTo>
                      <a:pt x="73" y="67"/>
                      <a:pt x="72" y="69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74" y="66"/>
                      <a:pt x="74" y="66"/>
                      <a:pt x="74" y="66"/>
                    </a:cubicBezTo>
                    <a:moveTo>
                      <a:pt x="83" y="66"/>
                    </a:move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moveTo>
                      <a:pt x="62" y="66"/>
                    </a:moveTo>
                    <a:cubicBezTo>
                      <a:pt x="61" y="66"/>
                      <a:pt x="61" y="66"/>
                      <a:pt x="61" y="66"/>
                    </a:cubicBezTo>
                    <a:cubicBezTo>
                      <a:pt x="64" y="68"/>
                      <a:pt x="64" y="68"/>
                      <a:pt x="64" y="68"/>
                    </a:cubicBezTo>
                    <a:cubicBezTo>
                      <a:pt x="64" y="67"/>
                      <a:pt x="64" y="67"/>
                      <a:pt x="64" y="67"/>
                    </a:cubicBezTo>
                    <a:cubicBezTo>
                      <a:pt x="63" y="67"/>
                      <a:pt x="62" y="66"/>
                      <a:pt x="62" y="66"/>
                    </a:cubicBezTo>
                    <a:moveTo>
                      <a:pt x="76" y="65"/>
                    </a:moveTo>
                    <a:cubicBezTo>
                      <a:pt x="76" y="66"/>
                      <a:pt x="76" y="66"/>
                      <a:pt x="76" y="66"/>
                    </a:cubicBezTo>
                    <a:cubicBezTo>
                      <a:pt x="77" y="67"/>
                      <a:pt x="79" y="68"/>
                      <a:pt x="80" y="69"/>
                    </a:cubicBezTo>
                    <a:cubicBezTo>
                      <a:pt x="81" y="68"/>
                      <a:pt x="81" y="68"/>
                      <a:pt x="81" y="68"/>
                    </a:cubicBezTo>
                    <a:cubicBezTo>
                      <a:pt x="76" y="65"/>
                      <a:pt x="76" y="65"/>
                      <a:pt x="76" y="65"/>
                    </a:cubicBezTo>
                    <a:moveTo>
                      <a:pt x="83" y="65"/>
                    </a:moveTo>
                    <a:cubicBezTo>
                      <a:pt x="83" y="65"/>
                      <a:pt x="83" y="65"/>
                      <a:pt x="83" y="65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84" y="65"/>
                      <a:pt x="84" y="65"/>
                      <a:pt x="83" y="65"/>
                    </a:cubicBezTo>
                    <a:moveTo>
                      <a:pt x="75" y="65"/>
                    </a:moveTo>
                    <a:cubicBezTo>
                      <a:pt x="75" y="65"/>
                      <a:pt x="75" y="65"/>
                      <a:pt x="74" y="65"/>
                    </a:cubicBezTo>
                    <a:cubicBezTo>
                      <a:pt x="75" y="65"/>
                      <a:pt x="75" y="66"/>
                      <a:pt x="75" y="66"/>
                    </a:cubicBezTo>
                    <a:cubicBezTo>
                      <a:pt x="75" y="65"/>
                      <a:pt x="75" y="65"/>
                      <a:pt x="75" y="65"/>
                    </a:cubicBezTo>
                    <a:cubicBezTo>
                      <a:pt x="75" y="65"/>
                      <a:pt x="75" y="65"/>
                      <a:pt x="75" y="65"/>
                    </a:cubicBezTo>
                    <a:moveTo>
                      <a:pt x="89" y="64"/>
                    </a:moveTo>
                    <a:cubicBezTo>
                      <a:pt x="88" y="65"/>
                      <a:pt x="88" y="65"/>
                      <a:pt x="88" y="65"/>
                    </a:cubicBezTo>
                    <a:cubicBezTo>
                      <a:pt x="89" y="65"/>
                      <a:pt x="90" y="66"/>
                      <a:pt x="92" y="66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6"/>
                      <a:pt x="92" y="66"/>
                      <a:pt x="92" y="66"/>
                    </a:cubicBezTo>
                    <a:cubicBezTo>
                      <a:pt x="91" y="65"/>
                      <a:pt x="90" y="65"/>
                      <a:pt x="89" y="64"/>
                    </a:cubicBezTo>
                    <a:moveTo>
                      <a:pt x="88" y="64"/>
                    </a:move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64"/>
                      <a:pt x="88" y="64"/>
                      <a:pt x="88" y="64"/>
                    </a:cubicBezTo>
                    <a:moveTo>
                      <a:pt x="77" y="63"/>
                    </a:moveTo>
                    <a:cubicBezTo>
                      <a:pt x="77" y="63"/>
                      <a:pt x="77" y="63"/>
                      <a:pt x="77" y="63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1" y="66"/>
                    </a:cubicBezTo>
                    <a:cubicBezTo>
                      <a:pt x="77" y="63"/>
                      <a:pt x="77" y="63"/>
                      <a:pt x="77" y="63"/>
                    </a:cubicBezTo>
                    <a:moveTo>
                      <a:pt x="70" y="63"/>
                    </a:moveTo>
                    <a:cubicBezTo>
                      <a:pt x="69" y="65"/>
                      <a:pt x="68" y="66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8" y="67"/>
                      <a:pt x="69" y="65"/>
                      <a:pt x="70" y="63"/>
                    </a:cubicBezTo>
                    <a:cubicBezTo>
                      <a:pt x="70" y="63"/>
                      <a:pt x="70" y="63"/>
                      <a:pt x="70" y="63"/>
                    </a:cubicBezTo>
                    <a:moveTo>
                      <a:pt x="76" y="62"/>
                    </a:moveTo>
                    <a:cubicBezTo>
                      <a:pt x="76" y="62"/>
                      <a:pt x="76" y="62"/>
                      <a:pt x="76" y="63"/>
                    </a:cubicBezTo>
                    <a:cubicBezTo>
                      <a:pt x="77" y="63"/>
                      <a:pt x="77" y="63"/>
                      <a:pt x="77" y="63"/>
                    </a:cubicBezTo>
                    <a:cubicBezTo>
                      <a:pt x="77" y="63"/>
                      <a:pt x="77" y="63"/>
                      <a:pt x="77" y="63"/>
                    </a:cubicBezTo>
                    <a:cubicBezTo>
                      <a:pt x="76" y="62"/>
                      <a:pt x="76" y="62"/>
                      <a:pt x="76" y="62"/>
                    </a:cubicBezTo>
                    <a:moveTo>
                      <a:pt x="85" y="62"/>
                    </a:moveTo>
                    <a:cubicBezTo>
                      <a:pt x="85" y="62"/>
                      <a:pt x="85" y="63"/>
                      <a:pt x="85" y="63"/>
                    </a:cubicBezTo>
                    <a:cubicBezTo>
                      <a:pt x="85" y="63"/>
                      <a:pt x="85" y="63"/>
                      <a:pt x="85" y="63"/>
                    </a:cubicBezTo>
                    <a:cubicBezTo>
                      <a:pt x="85" y="63"/>
                      <a:pt x="85" y="63"/>
                      <a:pt x="86" y="62"/>
                    </a:cubicBezTo>
                    <a:cubicBezTo>
                      <a:pt x="85" y="62"/>
                      <a:pt x="85" y="62"/>
                      <a:pt x="85" y="62"/>
                    </a:cubicBezTo>
                    <a:moveTo>
                      <a:pt x="78" y="62"/>
                    </a:moveTo>
                    <a:cubicBezTo>
                      <a:pt x="77" y="62"/>
                      <a:pt x="77" y="62"/>
                      <a:pt x="77" y="63"/>
                    </a:cubicBezTo>
                    <a:cubicBezTo>
                      <a:pt x="79" y="64"/>
                      <a:pt x="81" y="65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1" y="64"/>
                      <a:pt x="79" y="63"/>
                      <a:pt x="78" y="62"/>
                    </a:cubicBezTo>
                    <a:moveTo>
                      <a:pt x="70" y="62"/>
                    </a:move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3"/>
                      <a:pt x="70" y="63"/>
                      <a:pt x="71" y="63"/>
                    </a:cubicBezTo>
                    <a:cubicBezTo>
                      <a:pt x="71" y="63"/>
                      <a:pt x="71" y="63"/>
                      <a:pt x="71" y="62"/>
                    </a:cubicBezTo>
                    <a:cubicBezTo>
                      <a:pt x="70" y="62"/>
                      <a:pt x="70" y="62"/>
                      <a:pt x="70" y="62"/>
                    </a:cubicBezTo>
                    <a:moveTo>
                      <a:pt x="78" y="62"/>
                    </a:moveTo>
                    <a:cubicBezTo>
                      <a:pt x="78" y="62"/>
                      <a:pt x="78" y="62"/>
                      <a:pt x="78" y="62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1" y="64"/>
                      <a:pt x="80" y="63"/>
                      <a:pt x="78" y="62"/>
                    </a:cubicBezTo>
                    <a:moveTo>
                      <a:pt x="68" y="62"/>
                    </a:moveTo>
                    <a:cubicBezTo>
                      <a:pt x="67" y="63"/>
                      <a:pt x="66" y="65"/>
                      <a:pt x="65" y="67"/>
                    </a:cubicBezTo>
                    <a:cubicBezTo>
                      <a:pt x="65" y="67"/>
                      <a:pt x="66" y="67"/>
                      <a:pt x="66" y="68"/>
                    </a:cubicBezTo>
                    <a:cubicBezTo>
                      <a:pt x="67" y="66"/>
                      <a:pt x="68" y="64"/>
                      <a:pt x="69" y="63"/>
                    </a:cubicBezTo>
                    <a:cubicBezTo>
                      <a:pt x="69" y="62"/>
                      <a:pt x="68" y="62"/>
                      <a:pt x="68" y="62"/>
                    </a:cubicBezTo>
                    <a:moveTo>
                      <a:pt x="77" y="61"/>
                    </a:moveTo>
                    <a:cubicBezTo>
                      <a:pt x="76" y="62"/>
                      <a:pt x="76" y="62"/>
                      <a:pt x="76" y="62"/>
                    </a:cubicBezTo>
                    <a:cubicBezTo>
                      <a:pt x="76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7" y="61"/>
                    </a:cubicBezTo>
                    <a:moveTo>
                      <a:pt x="106" y="61"/>
                    </a:moveTo>
                    <a:cubicBezTo>
                      <a:pt x="104" y="64"/>
                      <a:pt x="103" y="66"/>
                      <a:pt x="103" y="66"/>
                    </a:cubicBezTo>
                    <a:cubicBezTo>
                      <a:pt x="103" y="66"/>
                      <a:pt x="103" y="66"/>
                      <a:pt x="104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3"/>
                      <a:pt x="101" y="64"/>
                      <a:pt x="101" y="64"/>
                    </a:cubicBezTo>
                    <a:cubicBezTo>
                      <a:pt x="100" y="66"/>
                      <a:pt x="99" y="68"/>
                      <a:pt x="98" y="69"/>
                    </a:cubicBezTo>
                    <a:cubicBezTo>
                      <a:pt x="99" y="70"/>
                      <a:pt x="100" y="70"/>
                      <a:pt x="101" y="71"/>
                    </a:cubicBezTo>
                    <a:cubicBezTo>
                      <a:pt x="101" y="69"/>
                      <a:pt x="101" y="69"/>
                      <a:pt x="101" y="69"/>
                    </a:cubicBezTo>
                    <a:cubicBezTo>
                      <a:pt x="107" y="72"/>
                      <a:pt x="109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2"/>
                      <a:pt x="107" y="72"/>
                      <a:pt x="107" y="72"/>
                    </a:cubicBezTo>
                    <a:cubicBezTo>
                      <a:pt x="107" y="72"/>
                      <a:pt x="107" y="72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5" y="78"/>
                      <a:pt x="105" y="78"/>
                      <a:pt x="105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9"/>
                      <a:pt x="106" y="79"/>
                    </a:cubicBezTo>
                    <a:cubicBezTo>
                      <a:pt x="108" y="75"/>
                      <a:pt x="108" y="75"/>
                      <a:pt x="108" y="75"/>
                    </a:cubicBezTo>
                    <a:cubicBezTo>
                      <a:pt x="108" y="74"/>
                      <a:pt x="108" y="74"/>
                      <a:pt x="108" y="74"/>
                    </a:cubicBezTo>
                    <a:cubicBezTo>
                      <a:pt x="109" y="74"/>
                      <a:pt x="109" y="74"/>
                      <a:pt x="109" y="74"/>
                    </a:cubicBezTo>
                    <a:cubicBezTo>
                      <a:pt x="109" y="73"/>
                      <a:pt x="109" y="73"/>
                      <a:pt x="109" y="73"/>
                    </a:cubicBezTo>
                    <a:cubicBezTo>
                      <a:pt x="110" y="74"/>
                      <a:pt x="111" y="74"/>
                      <a:pt x="111" y="74"/>
                    </a:cubicBezTo>
                    <a:cubicBezTo>
                      <a:pt x="111" y="74"/>
                      <a:pt x="108" y="73"/>
                      <a:pt x="106" y="71"/>
                    </a:cubicBezTo>
                    <a:cubicBezTo>
                      <a:pt x="104" y="70"/>
                      <a:pt x="103" y="70"/>
                      <a:pt x="102" y="69"/>
                    </a:cubicBezTo>
                    <a:cubicBezTo>
                      <a:pt x="106" y="61"/>
                      <a:pt x="106" y="61"/>
                      <a:pt x="106" y="61"/>
                    </a:cubicBezTo>
                    <a:moveTo>
                      <a:pt x="68" y="61"/>
                    </a:moveTo>
                    <a:cubicBezTo>
                      <a:pt x="68" y="61"/>
                      <a:pt x="68" y="61"/>
                      <a:pt x="68" y="61"/>
                    </a:cubicBezTo>
                    <a:cubicBezTo>
                      <a:pt x="68" y="62"/>
                      <a:pt x="69" y="62"/>
                      <a:pt x="70" y="62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68" y="61"/>
                      <a:pt x="68" y="61"/>
                      <a:pt x="68" y="61"/>
                    </a:cubicBezTo>
                    <a:moveTo>
                      <a:pt x="65" y="60"/>
                    </a:moveTo>
                    <a:cubicBezTo>
                      <a:pt x="64" y="62"/>
                      <a:pt x="63" y="63"/>
                      <a:pt x="62" y="65"/>
                    </a:cubicBezTo>
                    <a:cubicBezTo>
                      <a:pt x="63" y="66"/>
                      <a:pt x="63" y="66"/>
                      <a:pt x="64" y="66"/>
                    </a:cubicBezTo>
                    <a:cubicBezTo>
                      <a:pt x="67" y="61"/>
                      <a:pt x="67" y="61"/>
                      <a:pt x="67" y="61"/>
                    </a:cubicBezTo>
                    <a:cubicBezTo>
                      <a:pt x="66" y="61"/>
                      <a:pt x="66" y="60"/>
                      <a:pt x="65" y="60"/>
                    </a:cubicBezTo>
                    <a:moveTo>
                      <a:pt x="79" y="59"/>
                    </a:moveTo>
                    <a:cubicBezTo>
                      <a:pt x="79" y="59"/>
                      <a:pt x="79" y="59"/>
                      <a:pt x="79" y="59"/>
                    </a:cubicBezTo>
                    <a:cubicBezTo>
                      <a:pt x="81" y="60"/>
                      <a:pt x="82" y="61"/>
                      <a:pt x="84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2" y="61"/>
                      <a:pt x="81" y="60"/>
                      <a:pt x="79" y="59"/>
                    </a:cubicBezTo>
                    <a:moveTo>
                      <a:pt x="65" y="59"/>
                    </a:moveTo>
                    <a:cubicBezTo>
                      <a:pt x="65" y="59"/>
                      <a:pt x="65" y="59"/>
                      <a:pt x="65" y="59"/>
                    </a:cubicBezTo>
                    <a:cubicBezTo>
                      <a:pt x="66" y="60"/>
                      <a:pt x="67" y="60"/>
                      <a:pt x="67" y="61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5" y="59"/>
                      <a:pt x="65" y="59"/>
                      <a:pt x="65" y="59"/>
                    </a:cubicBezTo>
                    <a:moveTo>
                      <a:pt x="72" y="59"/>
                    </a:moveTo>
                    <a:cubicBezTo>
                      <a:pt x="72" y="59"/>
                      <a:pt x="72" y="59"/>
                      <a:pt x="72" y="59"/>
                    </a:cubicBezTo>
                    <a:cubicBezTo>
                      <a:pt x="72" y="60"/>
                      <a:pt x="72" y="60"/>
                      <a:pt x="72" y="60"/>
                    </a:cubicBezTo>
                    <a:cubicBezTo>
                      <a:pt x="73" y="60"/>
                      <a:pt x="73" y="59"/>
                      <a:pt x="73" y="59"/>
                    </a:cubicBezTo>
                    <a:cubicBezTo>
                      <a:pt x="73" y="59"/>
                      <a:pt x="72" y="59"/>
                      <a:pt x="72" y="59"/>
                    </a:cubicBezTo>
                    <a:moveTo>
                      <a:pt x="78" y="58"/>
                    </a:move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8" y="58"/>
                      <a:pt x="78" y="58"/>
                    </a:cubicBezTo>
                    <a:moveTo>
                      <a:pt x="92" y="57"/>
                    </a:moveTo>
                    <a:cubicBezTo>
                      <a:pt x="91" y="59"/>
                      <a:pt x="90" y="61"/>
                      <a:pt x="89" y="63"/>
                    </a:cubicBezTo>
                    <a:cubicBezTo>
                      <a:pt x="89" y="64"/>
                      <a:pt x="89" y="64"/>
                      <a:pt x="89" y="64"/>
                    </a:cubicBezTo>
                    <a:cubicBezTo>
                      <a:pt x="90" y="65"/>
                      <a:pt x="91" y="65"/>
                      <a:pt x="92" y="66"/>
                    </a:cubicBezTo>
                    <a:cubicBezTo>
                      <a:pt x="93" y="64"/>
                      <a:pt x="94" y="62"/>
                      <a:pt x="96" y="59"/>
                    </a:cubicBezTo>
                    <a:cubicBezTo>
                      <a:pt x="92" y="57"/>
                      <a:pt x="92" y="57"/>
                      <a:pt x="92" y="57"/>
                    </a:cubicBezTo>
                    <a:moveTo>
                      <a:pt x="70" y="57"/>
                    </a:moveTo>
                    <a:cubicBezTo>
                      <a:pt x="70" y="58"/>
                      <a:pt x="70" y="58"/>
                      <a:pt x="70" y="58"/>
                    </a:cubicBezTo>
                    <a:cubicBezTo>
                      <a:pt x="70" y="59"/>
                      <a:pt x="71" y="59"/>
                      <a:pt x="71" y="59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71" y="58"/>
                      <a:pt x="71" y="58"/>
                      <a:pt x="70" y="57"/>
                    </a:cubicBezTo>
                    <a:moveTo>
                      <a:pt x="105" y="57"/>
                    </a:moveTo>
                    <a:cubicBezTo>
                      <a:pt x="104" y="58"/>
                      <a:pt x="104" y="59"/>
                      <a:pt x="103" y="60"/>
                    </a:cubicBezTo>
                    <a:cubicBezTo>
                      <a:pt x="104" y="60"/>
                      <a:pt x="105" y="61"/>
                      <a:pt x="105" y="61"/>
                    </a:cubicBezTo>
                    <a:cubicBezTo>
                      <a:pt x="105" y="61"/>
                      <a:pt x="104" y="60"/>
                      <a:pt x="103" y="60"/>
                    </a:cubicBezTo>
                    <a:cubicBezTo>
                      <a:pt x="103" y="60"/>
                      <a:pt x="103" y="61"/>
                      <a:pt x="103" y="61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1"/>
                      <a:pt x="106" y="60"/>
                      <a:pt x="107" y="60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8"/>
                      <a:pt x="106" y="58"/>
                      <a:pt x="106" y="58"/>
                    </a:cubicBezTo>
                    <a:cubicBezTo>
                      <a:pt x="106" y="58"/>
                      <a:pt x="106" y="58"/>
                      <a:pt x="106" y="58"/>
                    </a:cubicBezTo>
                    <a:cubicBezTo>
                      <a:pt x="105" y="58"/>
                      <a:pt x="105" y="58"/>
                      <a:pt x="105" y="58"/>
                    </a:cubicBezTo>
                    <a:cubicBezTo>
                      <a:pt x="105" y="57"/>
                      <a:pt x="105" y="57"/>
                      <a:pt x="105" y="57"/>
                    </a:cubicBezTo>
                    <a:moveTo>
                      <a:pt x="91" y="57"/>
                    </a:moveTo>
                    <a:cubicBezTo>
                      <a:pt x="90" y="59"/>
                      <a:pt x="89" y="61"/>
                      <a:pt x="88" y="63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9" y="61"/>
                      <a:pt x="90" y="59"/>
                      <a:pt x="92" y="57"/>
                    </a:cubicBezTo>
                    <a:cubicBezTo>
                      <a:pt x="91" y="57"/>
                      <a:pt x="91" y="57"/>
                      <a:pt x="91" y="57"/>
                    </a:cubicBezTo>
                    <a:moveTo>
                      <a:pt x="74" y="56"/>
                    </a:moveTo>
                    <a:cubicBezTo>
                      <a:pt x="74" y="56"/>
                      <a:pt x="74" y="56"/>
                      <a:pt x="74" y="56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4" y="56"/>
                      <a:pt x="74" y="56"/>
                      <a:pt x="74" y="56"/>
                    </a:cubicBezTo>
                    <a:moveTo>
                      <a:pt x="67" y="56"/>
                    </a:moveTo>
                    <a:cubicBezTo>
                      <a:pt x="67" y="56"/>
                      <a:pt x="67" y="56"/>
                      <a:pt x="67" y="56"/>
                    </a:cubicBezTo>
                    <a:cubicBezTo>
                      <a:pt x="67" y="57"/>
                      <a:pt x="68" y="57"/>
                      <a:pt x="69" y="58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69" y="57"/>
                      <a:pt x="68" y="56"/>
                      <a:pt x="67" y="56"/>
                    </a:cubicBezTo>
                    <a:moveTo>
                      <a:pt x="89" y="55"/>
                    </a:moveTo>
                    <a:cubicBezTo>
                      <a:pt x="87" y="59"/>
                      <a:pt x="87" y="59"/>
                      <a:pt x="87" y="59"/>
                    </a:cubicBezTo>
                    <a:cubicBezTo>
                      <a:pt x="86" y="60"/>
                      <a:pt x="86" y="61"/>
                      <a:pt x="85" y="62"/>
                    </a:cubicBezTo>
                    <a:cubicBezTo>
                      <a:pt x="85" y="62"/>
                      <a:pt x="85" y="62"/>
                      <a:pt x="86" y="62"/>
                    </a:cubicBezTo>
                    <a:cubicBezTo>
                      <a:pt x="87" y="60"/>
                      <a:pt x="88" y="58"/>
                      <a:pt x="90" y="56"/>
                    </a:cubicBezTo>
                    <a:cubicBezTo>
                      <a:pt x="89" y="55"/>
                      <a:pt x="89" y="55"/>
                      <a:pt x="89" y="55"/>
                    </a:cubicBezTo>
                    <a:moveTo>
                      <a:pt x="94" y="54"/>
                    </a:moveTo>
                    <a:cubicBezTo>
                      <a:pt x="94" y="55"/>
                      <a:pt x="94" y="55"/>
                      <a:pt x="94" y="55"/>
                    </a:cubicBezTo>
                    <a:cubicBezTo>
                      <a:pt x="97" y="57"/>
                      <a:pt x="97" y="57"/>
                      <a:pt x="97" y="57"/>
                    </a:cubicBezTo>
                    <a:cubicBezTo>
                      <a:pt x="97" y="57"/>
                      <a:pt x="97" y="57"/>
                      <a:pt x="97" y="56"/>
                    </a:cubicBezTo>
                    <a:cubicBezTo>
                      <a:pt x="96" y="56"/>
                      <a:pt x="95" y="55"/>
                      <a:pt x="94" y="54"/>
                    </a:cubicBezTo>
                    <a:moveTo>
                      <a:pt x="93" y="54"/>
                    </a:moveTo>
                    <a:cubicBezTo>
                      <a:pt x="93" y="54"/>
                      <a:pt x="93" y="54"/>
                      <a:pt x="93" y="55"/>
                    </a:cubicBezTo>
                    <a:cubicBezTo>
                      <a:pt x="93" y="55"/>
                      <a:pt x="93" y="55"/>
                      <a:pt x="93" y="55"/>
                    </a:cubicBezTo>
                    <a:cubicBezTo>
                      <a:pt x="93" y="55"/>
                      <a:pt x="93" y="54"/>
                      <a:pt x="93" y="54"/>
                    </a:cubicBezTo>
                    <a:cubicBezTo>
                      <a:pt x="93" y="54"/>
                      <a:pt x="93" y="54"/>
                      <a:pt x="93" y="54"/>
                    </a:cubicBezTo>
                    <a:moveTo>
                      <a:pt x="91" y="52"/>
                    </a:moveTo>
                    <a:cubicBezTo>
                      <a:pt x="90" y="53"/>
                      <a:pt x="90" y="53"/>
                      <a:pt x="90" y="53"/>
                    </a:cubicBezTo>
                    <a:cubicBezTo>
                      <a:pt x="91" y="54"/>
                      <a:pt x="91" y="54"/>
                      <a:pt x="91" y="54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1" y="53"/>
                      <a:pt x="91" y="53"/>
                      <a:pt x="91" y="52"/>
                    </a:cubicBezTo>
                    <a:moveTo>
                      <a:pt x="96" y="52"/>
                    </a:moveTo>
                    <a:cubicBezTo>
                      <a:pt x="95" y="53"/>
                      <a:pt x="95" y="53"/>
                      <a:pt x="94" y="54"/>
                    </a:cubicBezTo>
                    <a:cubicBezTo>
                      <a:pt x="95" y="55"/>
                      <a:pt x="96" y="56"/>
                      <a:pt x="97" y="56"/>
                    </a:cubicBezTo>
                    <a:cubicBezTo>
                      <a:pt x="98" y="56"/>
                      <a:pt x="98" y="56"/>
                      <a:pt x="98" y="56"/>
                    </a:cubicBezTo>
                    <a:cubicBezTo>
                      <a:pt x="98" y="55"/>
                      <a:pt x="99" y="55"/>
                      <a:pt x="99" y="54"/>
                    </a:cubicBezTo>
                    <a:cubicBezTo>
                      <a:pt x="96" y="52"/>
                      <a:pt x="96" y="52"/>
                      <a:pt x="96" y="52"/>
                    </a:cubicBezTo>
                    <a:moveTo>
                      <a:pt x="107" y="52"/>
                    </a:moveTo>
                    <a:cubicBezTo>
                      <a:pt x="107" y="52"/>
                      <a:pt x="107" y="52"/>
                      <a:pt x="107" y="53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07" y="53"/>
                      <a:pt x="108" y="52"/>
                      <a:pt x="108" y="52"/>
                    </a:cubicBezTo>
                    <a:cubicBezTo>
                      <a:pt x="108" y="52"/>
                      <a:pt x="108" y="52"/>
                      <a:pt x="107" y="52"/>
                    </a:cubicBezTo>
                    <a:moveTo>
                      <a:pt x="83" y="52"/>
                    </a:moveTo>
                    <a:cubicBezTo>
                      <a:pt x="82" y="54"/>
                      <a:pt x="81" y="57"/>
                      <a:pt x="79" y="59"/>
                    </a:cubicBezTo>
                    <a:cubicBezTo>
                      <a:pt x="81" y="60"/>
                      <a:pt x="83" y="61"/>
                      <a:pt x="84" y="62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4" y="55"/>
                      <a:pt x="84" y="55"/>
                      <a:pt x="84" y="55"/>
                    </a:cubicBezTo>
                    <a:cubicBezTo>
                      <a:pt x="84" y="55"/>
                      <a:pt x="85" y="54"/>
                      <a:pt x="85" y="53"/>
                    </a:cubicBezTo>
                    <a:cubicBezTo>
                      <a:pt x="83" y="52"/>
                      <a:pt x="83" y="52"/>
                      <a:pt x="83" y="52"/>
                    </a:cubicBezTo>
                    <a:moveTo>
                      <a:pt x="95" y="51"/>
                    </a:moveTo>
                    <a:cubicBezTo>
                      <a:pt x="94" y="52"/>
                      <a:pt x="94" y="53"/>
                      <a:pt x="93" y="54"/>
                    </a:cubicBezTo>
                    <a:cubicBezTo>
                      <a:pt x="93" y="54"/>
                      <a:pt x="93" y="54"/>
                      <a:pt x="93" y="54"/>
                    </a:cubicBezTo>
                    <a:cubicBezTo>
                      <a:pt x="94" y="53"/>
                      <a:pt x="94" y="52"/>
                      <a:pt x="95" y="51"/>
                    </a:cubicBezTo>
                    <a:cubicBezTo>
                      <a:pt x="95" y="51"/>
                      <a:pt x="95" y="51"/>
                      <a:pt x="95" y="51"/>
                    </a:cubicBezTo>
                    <a:moveTo>
                      <a:pt x="82" y="51"/>
                    </a:moveTo>
                    <a:cubicBezTo>
                      <a:pt x="81" y="53"/>
                      <a:pt x="80" y="56"/>
                      <a:pt x="78" y="58"/>
                    </a:cubicBezTo>
                    <a:cubicBezTo>
                      <a:pt x="78" y="58"/>
                      <a:pt x="79" y="59"/>
                      <a:pt x="79" y="59"/>
                    </a:cubicBezTo>
                    <a:cubicBezTo>
                      <a:pt x="83" y="51"/>
                      <a:pt x="83" y="51"/>
                      <a:pt x="83" y="51"/>
                    </a:cubicBezTo>
                    <a:cubicBezTo>
                      <a:pt x="82" y="51"/>
                      <a:pt x="82" y="51"/>
                      <a:pt x="82" y="51"/>
                    </a:cubicBezTo>
                    <a:moveTo>
                      <a:pt x="87" y="50"/>
                    </a:moveTo>
                    <a:cubicBezTo>
                      <a:pt x="86" y="51"/>
                      <a:pt x="86" y="51"/>
                      <a:pt x="86" y="51"/>
                    </a:cubicBezTo>
                    <a:cubicBezTo>
                      <a:pt x="90" y="53"/>
                      <a:pt x="90" y="53"/>
                      <a:pt x="90" y="53"/>
                    </a:cubicBezTo>
                    <a:cubicBezTo>
                      <a:pt x="90" y="52"/>
                      <a:pt x="90" y="52"/>
                      <a:pt x="90" y="52"/>
                    </a:cubicBezTo>
                    <a:cubicBezTo>
                      <a:pt x="89" y="51"/>
                      <a:pt x="88" y="51"/>
                      <a:pt x="87" y="50"/>
                    </a:cubicBezTo>
                    <a:moveTo>
                      <a:pt x="92" y="50"/>
                    </a:moveTo>
                    <a:cubicBezTo>
                      <a:pt x="91" y="52"/>
                      <a:pt x="91" y="52"/>
                      <a:pt x="91" y="52"/>
                    </a:cubicBezTo>
                    <a:cubicBezTo>
                      <a:pt x="91" y="52"/>
                      <a:pt x="91" y="52"/>
                      <a:pt x="91" y="53"/>
                    </a:cubicBezTo>
                    <a:cubicBezTo>
                      <a:pt x="92" y="52"/>
                      <a:pt x="92" y="51"/>
                      <a:pt x="93" y="50"/>
                    </a:cubicBezTo>
                    <a:cubicBezTo>
                      <a:pt x="92" y="50"/>
                      <a:pt x="92" y="50"/>
                      <a:pt x="92" y="50"/>
                    </a:cubicBezTo>
                    <a:moveTo>
                      <a:pt x="103" y="49"/>
                    </a:moveTo>
                    <a:cubicBezTo>
                      <a:pt x="104" y="49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5" y="50"/>
                    </a:cubicBezTo>
                    <a:cubicBezTo>
                      <a:pt x="104" y="50"/>
                      <a:pt x="104" y="49"/>
                      <a:pt x="103" y="49"/>
                    </a:cubicBezTo>
                    <a:moveTo>
                      <a:pt x="85" y="49"/>
                    </a:moveTo>
                    <a:cubicBezTo>
                      <a:pt x="85" y="49"/>
                      <a:pt x="84" y="49"/>
                      <a:pt x="84" y="50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7" y="50"/>
                      <a:pt x="87" y="50"/>
                    </a:cubicBezTo>
                    <a:cubicBezTo>
                      <a:pt x="86" y="50"/>
                      <a:pt x="85" y="49"/>
                      <a:pt x="85" y="49"/>
                    </a:cubicBezTo>
                    <a:moveTo>
                      <a:pt x="78" y="49"/>
                    </a:moveTo>
                    <a:cubicBezTo>
                      <a:pt x="77" y="51"/>
                      <a:pt x="75" y="53"/>
                      <a:pt x="74" y="56"/>
                    </a:cubicBezTo>
                    <a:cubicBezTo>
                      <a:pt x="74" y="56"/>
                      <a:pt x="74" y="56"/>
                      <a:pt x="74" y="56"/>
                    </a:cubicBezTo>
                    <a:cubicBezTo>
                      <a:pt x="74" y="56"/>
                      <a:pt x="75" y="56"/>
                      <a:pt x="75" y="56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8" y="49"/>
                      <a:pt x="78" y="49"/>
                      <a:pt x="78" y="49"/>
                    </a:cubicBezTo>
                    <a:moveTo>
                      <a:pt x="109" y="49"/>
                    </a:move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moveTo>
                      <a:pt x="84" y="48"/>
                    </a:moveTo>
                    <a:cubicBezTo>
                      <a:pt x="83" y="48"/>
                      <a:pt x="83" y="49"/>
                      <a:pt x="83" y="49"/>
                    </a:cubicBezTo>
                    <a:cubicBezTo>
                      <a:pt x="83" y="49"/>
                      <a:pt x="84" y="49"/>
                      <a:pt x="84" y="49"/>
                    </a:cubicBezTo>
                    <a:cubicBezTo>
                      <a:pt x="84" y="49"/>
                      <a:pt x="84" y="49"/>
                      <a:pt x="84" y="49"/>
                    </a:cubicBezTo>
                    <a:cubicBezTo>
                      <a:pt x="84" y="49"/>
                      <a:pt x="84" y="49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moveTo>
                      <a:pt x="88" y="48"/>
                    </a:moveTo>
                    <a:cubicBezTo>
                      <a:pt x="87" y="49"/>
                      <a:pt x="87" y="49"/>
                      <a:pt x="87" y="49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8" y="51"/>
                      <a:pt x="89" y="51"/>
                      <a:pt x="90" y="52"/>
                    </a:cubicBezTo>
                    <a:cubicBezTo>
                      <a:pt x="92" y="50"/>
                      <a:pt x="92" y="50"/>
                      <a:pt x="92" y="50"/>
                    </a:cubicBezTo>
                    <a:cubicBezTo>
                      <a:pt x="91" y="49"/>
                      <a:pt x="91" y="49"/>
                      <a:pt x="91" y="49"/>
                    </a:cubicBezTo>
                    <a:cubicBezTo>
                      <a:pt x="90" y="49"/>
                      <a:pt x="89" y="48"/>
                      <a:pt x="88" y="48"/>
                    </a:cubicBezTo>
                    <a:moveTo>
                      <a:pt x="76" y="47"/>
                    </a:moveTo>
                    <a:cubicBezTo>
                      <a:pt x="76" y="48"/>
                      <a:pt x="75" y="49"/>
                      <a:pt x="75" y="50"/>
                    </a:cubicBezTo>
                    <a:cubicBezTo>
                      <a:pt x="74" y="51"/>
                      <a:pt x="73" y="53"/>
                      <a:pt x="71" y="55"/>
                    </a:cubicBezTo>
                    <a:cubicBezTo>
                      <a:pt x="72" y="56"/>
                      <a:pt x="73" y="56"/>
                      <a:pt x="73" y="56"/>
                    </a:cubicBezTo>
                    <a:cubicBezTo>
                      <a:pt x="75" y="54"/>
                      <a:pt x="76" y="51"/>
                      <a:pt x="78" y="49"/>
                    </a:cubicBezTo>
                    <a:cubicBezTo>
                      <a:pt x="76" y="47"/>
                      <a:pt x="76" y="47"/>
                      <a:pt x="76" y="47"/>
                    </a:cubicBezTo>
                    <a:moveTo>
                      <a:pt x="104" y="47"/>
                    </a:moveTo>
                    <a:cubicBezTo>
                      <a:pt x="103" y="48"/>
                      <a:pt x="103" y="48"/>
                      <a:pt x="103" y="48"/>
                    </a:cubicBezTo>
                    <a:cubicBezTo>
                      <a:pt x="104" y="48"/>
                      <a:pt x="106" y="48"/>
                      <a:pt x="107" y="49"/>
                    </a:cubicBezTo>
                    <a:cubicBezTo>
                      <a:pt x="107" y="48"/>
                      <a:pt x="107" y="48"/>
                      <a:pt x="107" y="48"/>
                    </a:cubicBezTo>
                    <a:cubicBezTo>
                      <a:pt x="106" y="48"/>
                      <a:pt x="105" y="47"/>
                      <a:pt x="104" y="47"/>
                    </a:cubicBezTo>
                    <a:moveTo>
                      <a:pt x="99" y="47"/>
                    </a:moveTo>
                    <a:cubicBezTo>
                      <a:pt x="98" y="48"/>
                      <a:pt x="97" y="49"/>
                      <a:pt x="97" y="50"/>
                    </a:cubicBezTo>
                    <a:cubicBezTo>
                      <a:pt x="101" y="52"/>
                      <a:pt x="101" y="52"/>
                      <a:pt x="101" y="52"/>
                    </a:cubicBezTo>
                    <a:cubicBezTo>
                      <a:pt x="102" y="52"/>
                      <a:pt x="103" y="51"/>
                      <a:pt x="104" y="50"/>
                    </a:cubicBezTo>
                    <a:cubicBezTo>
                      <a:pt x="103" y="50"/>
                      <a:pt x="103" y="49"/>
                      <a:pt x="102" y="49"/>
                    </a:cubicBezTo>
                    <a:cubicBezTo>
                      <a:pt x="101" y="51"/>
                      <a:pt x="101" y="51"/>
                      <a:pt x="101" y="51"/>
                    </a:cubicBezTo>
                    <a:cubicBezTo>
                      <a:pt x="101" y="51"/>
                      <a:pt x="102" y="50"/>
                      <a:pt x="102" y="49"/>
                    </a:cubicBezTo>
                    <a:cubicBezTo>
                      <a:pt x="102" y="48"/>
                      <a:pt x="101" y="48"/>
                      <a:pt x="101" y="48"/>
                    </a:cubicBezTo>
                    <a:cubicBezTo>
                      <a:pt x="100" y="47"/>
                      <a:pt x="99" y="47"/>
                      <a:pt x="99" y="47"/>
                    </a:cubicBezTo>
                    <a:moveTo>
                      <a:pt x="86" y="46"/>
                    </a:moveTo>
                    <a:cubicBezTo>
                      <a:pt x="86" y="47"/>
                      <a:pt x="85" y="48"/>
                      <a:pt x="85" y="49"/>
                    </a:cubicBezTo>
                    <a:cubicBezTo>
                      <a:pt x="85" y="49"/>
                      <a:pt x="86" y="49"/>
                      <a:pt x="87" y="50"/>
                    </a:cubicBezTo>
                    <a:cubicBezTo>
                      <a:pt x="87" y="49"/>
                      <a:pt x="88" y="48"/>
                      <a:pt x="88" y="47"/>
                    </a:cubicBezTo>
                    <a:cubicBezTo>
                      <a:pt x="87" y="47"/>
                      <a:pt x="87" y="47"/>
                      <a:pt x="86" y="46"/>
                    </a:cubicBezTo>
                    <a:moveTo>
                      <a:pt x="80" y="46"/>
                    </a:moveTo>
                    <a:cubicBezTo>
                      <a:pt x="80" y="46"/>
                      <a:pt x="80" y="46"/>
                      <a:pt x="80" y="47"/>
                    </a:cubicBezTo>
                    <a:cubicBezTo>
                      <a:pt x="80" y="47"/>
                      <a:pt x="80" y="47"/>
                      <a:pt x="80" y="47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0" y="46"/>
                      <a:pt x="80" y="46"/>
                      <a:pt x="80" y="46"/>
                    </a:cubicBezTo>
                    <a:moveTo>
                      <a:pt x="98" y="46"/>
                    </a:moveTo>
                    <a:cubicBezTo>
                      <a:pt x="97" y="47"/>
                      <a:pt x="96" y="48"/>
                      <a:pt x="96" y="49"/>
                    </a:cubicBezTo>
                    <a:cubicBezTo>
                      <a:pt x="96" y="50"/>
                      <a:pt x="96" y="50"/>
                      <a:pt x="96" y="50"/>
                    </a:cubicBezTo>
                    <a:cubicBezTo>
                      <a:pt x="97" y="48"/>
                      <a:pt x="97" y="47"/>
                      <a:pt x="98" y="46"/>
                    </a:cubicBezTo>
                    <a:cubicBezTo>
                      <a:pt x="98" y="46"/>
                      <a:pt x="98" y="46"/>
                      <a:pt x="98" y="46"/>
                    </a:cubicBezTo>
                    <a:moveTo>
                      <a:pt x="85" y="46"/>
                    </a:moveTo>
                    <a:cubicBezTo>
                      <a:pt x="85" y="46"/>
                      <a:pt x="84" y="47"/>
                      <a:pt x="84" y="48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6" y="46"/>
                      <a:pt x="86" y="46"/>
                      <a:pt x="86" y="46"/>
                    </a:cubicBezTo>
                    <a:cubicBezTo>
                      <a:pt x="85" y="46"/>
                      <a:pt x="85" y="46"/>
                      <a:pt x="85" y="46"/>
                    </a:cubicBezTo>
                    <a:moveTo>
                      <a:pt x="99" y="46"/>
                    </a:moveTo>
                    <a:cubicBezTo>
                      <a:pt x="99" y="46"/>
                      <a:pt x="99" y="46"/>
                      <a:pt x="99" y="46"/>
                    </a:cubicBezTo>
                    <a:cubicBezTo>
                      <a:pt x="100" y="46"/>
                      <a:pt x="101" y="47"/>
                      <a:pt x="102" y="47"/>
                    </a:cubicBezTo>
                    <a:cubicBezTo>
                      <a:pt x="101" y="47"/>
                      <a:pt x="101" y="46"/>
                      <a:pt x="100" y="46"/>
                    </a:cubicBezTo>
                    <a:cubicBezTo>
                      <a:pt x="100" y="46"/>
                      <a:pt x="100" y="46"/>
                      <a:pt x="100" y="46"/>
                    </a:cubicBezTo>
                    <a:cubicBezTo>
                      <a:pt x="99" y="46"/>
                      <a:pt x="99" y="46"/>
                      <a:pt x="99" y="46"/>
                    </a:cubicBezTo>
                    <a:moveTo>
                      <a:pt x="73" y="45"/>
                    </a:moveTo>
                    <a:cubicBezTo>
                      <a:pt x="71" y="48"/>
                      <a:pt x="70" y="51"/>
                      <a:pt x="68" y="53"/>
                    </a:cubicBezTo>
                    <a:cubicBezTo>
                      <a:pt x="69" y="54"/>
                      <a:pt x="70" y="54"/>
                      <a:pt x="71" y="55"/>
                    </a:cubicBezTo>
                    <a:cubicBezTo>
                      <a:pt x="75" y="47"/>
                      <a:pt x="75" y="47"/>
                      <a:pt x="75" y="47"/>
                    </a:cubicBezTo>
                    <a:cubicBezTo>
                      <a:pt x="73" y="45"/>
                      <a:pt x="73" y="45"/>
                      <a:pt x="73" y="45"/>
                    </a:cubicBezTo>
                    <a:moveTo>
                      <a:pt x="100" y="45"/>
                    </a:moveTo>
                    <a:cubicBezTo>
                      <a:pt x="99" y="45"/>
                      <a:pt x="99" y="45"/>
                      <a:pt x="99" y="45"/>
                    </a:cubicBezTo>
                    <a:cubicBezTo>
                      <a:pt x="99" y="46"/>
                      <a:pt x="99" y="46"/>
                      <a:pt x="100" y="46"/>
                    </a:cubicBezTo>
                    <a:cubicBezTo>
                      <a:pt x="101" y="46"/>
                      <a:pt x="102" y="47"/>
                      <a:pt x="103" y="47"/>
                    </a:cubicBezTo>
                    <a:cubicBezTo>
                      <a:pt x="103" y="47"/>
                      <a:pt x="103" y="47"/>
                      <a:pt x="103" y="47"/>
                    </a:cubicBezTo>
                    <a:cubicBezTo>
                      <a:pt x="103" y="47"/>
                      <a:pt x="103" y="47"/>
                      <a:pt x="104" y="47"/>
                    </a:cubicBezTo>
                    <a:cubicBezTo>
                      <a:pt x="102" y="46"/>
                      <a:pt x="101" y="46"/>
                      <a:pt x="100" y="45"/>
                    </a:cubicBezTo>
                    <a:moveTo>
                      <a:pt x="98" y="45"/>
                    </a:move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moveTo>
                      <a:pt x="78" y="45"/>
                    </a:moveTo>
                    <a:cubicBezTo>
                      <a:pt x="78" y="45"/>
                      <a:pt x="78" y="45"/>
                      <a:pt x="77" y="45"/>
                    </a:cubicBezTo>
                    <a:cubicBezTo>
                      <a:pt x="78" y="46"/>
                      <a:pt x="79" y="46"/>
                      <a:pt x="79" y="46"/>
                    </a:cubicBezTo>
                    <a:cubicBezTo>
                      <a:pt x="79" y="46"/>
                      <a:pt x="80" y="46"/>
                      <a:pt x="80" y="46"/>
                    </a:cubicBezTo>
                    <a:cubicBezTo>
                      <a:pt x="79" y="46"/>
                      <a:pt x="78" y="45"/>
                      <a:pt x="78" y="45"/>
                    </a:cubicBezTo>
                    <a:moveTo>
                      <a:pt x="95" y="45"/>
                    </a:moveTo>
                    <a:cubicBezTo>
                      <a:pt x="93" y="48"/>
                      <a:pt x="93" y="48"/>
                      <a:pt x="93" y="48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5" y="47"/>
                      <a:pt x="95" y="46"/>
                      <a:pt x="96" y="45"/>
                    </a:cubicBezTo>
                    <a:cubicBezTo>
                      <a:pt x="96" y="45"/>
                      <a:pt x="96" y="45"/>
                      <a:pt x="95" y="45"/>
                    </a:cubicBezTo>
                    <a:moveTo>
                      <a:pt x="98" y="44"/>
                    </a:moveTo>
                    <a:cubicBezTo>
                      <a:pt x="98" y="44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9" y="45"/>
                    </a:cubicBezTo>
                    <a:cubicBezTo>
                      <a:pt x="99" y="45"/>
                      <a:pt x="99" y="45"/>
                      <a:pt x="99" y="45"/>
                    </a:cubicBezTo>
                    <a:cubicBezTo>
                      <a:pt x="99" y="45"/>
                      <a:pt x="99" y="44"/>
                      <a:pt x="98" y="44"/>
                    </a:cubicBezTo>
                    <a:moveTo>
                      <a:pt x="81" y="44"/>
                    </a:moveTo>
                    <a:cubicBezTo>
                      <a:pt x="81" y="44"/>
                      <a:pt x="81" y="45"/>
                      <a:pt x="80" y="46"/>
                    </a:cubicBezTo>
                    <a:cubicBezTo>
                      <a:pt x="80" y="46"/>
                      <a:pt x="81" y="46"/>
                      <a:pt x="81" y="46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1" y="44"/>
                    </a:cubicBezTo>
                    <a:moveTo>
                      <a:pt x="96" y="44"/>
                    </a:move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4"/>
                      <a:pt x="97" y="44"/>
                      <a:pt x="97" y="44"/>
                    </a:cubicBezTo>
                    <a:cubicBezTo>
                      <a:pt x="96" y="44"/>
                      <a:pt x="96" y="44"/>
                      <a:pt x="96" y="44"/>
                    </a:cubicBezTo>
                    <a:moveTo>
                      <a:pt x="96" y="44"/>
                    </a:move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6" y="44"/>
                    </a:cubicBezTo>
                    <a:moveTo>
                      <a:pt x="74" y="43"/>
                    </a:moveTo>
                    <a:cubicBezTo>
                      <a:pt x="74" y="43"/>
                      <a:pt x="74" y="43"/>
                      <a:pt x="74" y="43"/>
                    </a:cubicBezTo>
                    <a:cubicBezTo>
                      <a:pt x="75" y="44"/>
                      <a:pt x="76" y="44"/>
                      <a:pt x="76" y="45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6" y="44"/>
                      <a:pt x="75" y="43"/>
                      <a:pt x="74" y="43"/>
                    </a:cubicBezTo>
                    <a:moveTo>
                      <a:pt x="91" y="43"/>
                    </a:moveTo>
                    <a:cubicBezTo>
                      <a:pt x="90" y="46"/>
                      <a:pt x="90" y="46"/>
                      <a:pt x="90" y="46"/>
                    </a:cubicBezTo>
                    <a:cubicBezTo>
                      <a:pt x="92" y="47"/>
                      <a:pt x="92" y="47"/>
                      <a:pt x="92" y="47"/>
                    </a:cubicBezTo>
                    <a:cubicBezTo>
                      <a:pt x="93" y="48"/>
                      <a:pt x="93" y="48"/>
                      <a:pt x="93" y="48"/>
                    </a:cubicBezTo>
                    <a:cubicBezTo>
                      <a:pt x="95" y="44"/>
                      <a:pt x="95" y="44"/>
                      <a:pt x="95" y="44"/>
                    </a:cubicBezTo>
                    <a:cubicBezTo>
                      <a:pt x="94" y="44"/>
                      <a:pt x="93" y="43"/>
                      <a:pt x="91" y="43"/>
                    </a:cubicBezTo>
                    <a:moveTo>
                      <a:pt x="79" y="42"/>
                    </a:moveTo>
                    <a:cubicBezTo>
                      <a:pt x="79" y="43"/>
                      <a:pt x="78" y="44"/>
                      <a:pt x="78" y="45"/>
                    </a:cubicBezTo>
                    <a:cubicBezTo>
                      <a:pt x="79" y="45"/>
                      <a:pt x="79" y="45"/>
                      <a:pt x="80" y="46"/>
                    </a:cubicBezTo>
                    <a:cubicBezTo>
                      <a:pt x="80" y="45"/>
                      <a:pt x="81" y="44"/>
                      <a:pt x="81" y="43"/>
                    </a:cubicBezTo>
                    <a:cubicBezTo>
                      <a:pt x="80" y="43"/>
                      <a:pt x="80" y="43"/>
                      <a:pt x="79" y="42"/>
                    </a:cubicBezTo>
                    <a:moveTo>
                      <a:pt x="92" y="42"/>
                    </a:moveTo>
                    <a:cubicBezTo>
                      <a:pt x="92" y="42"/>
                      <a:pt x="92" y="42"/>
                      <a:pt x="92" y="42"/>
                    </a:cubicBezTo>
                    <a:cubicBezTo>
                      <a:pt x="93" y="42"/>
                      <a:pt x="93" y="43"/>
                      <a:pt x="94" y="43"/>
                    </a:cubicBezTo>
                    <a:cubicBezTo>
                      <a:pt x="92" y="42"/>
                      <a:pt x="92" y="42"/>
                      <a:pt x="92" y="42"/>
                    </a:cubicBezTo>
                    <a:moveTo>
                      <a:pt x="92" y="41"/>
                    </a:moveTo>
                    <a:cubicBezTo>
                      <a:pt x="92" y="41"/>
                      <a:pt x="92" y="41"/>
                      <a:pt x="92" y="41"/>
                    </a:cubicBezTo>
                    <a:cubicBezTo>
                      <a:pt x="93" y="42"/>
                      <a:pt x="94" y="43"/>
                      <a:pt x="95" y="44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94" y="42"/>
                      <a:pt x="93" y="42"/>
                      <a:pt x="92" y="41"/>
                    </a:cubicBezTo>
                    <a:moveTo>
                      <a:pt x="89" y="41"/>
                    </a:moveTo>
                    <a:cubicBezTo>
                      <a:pt x="88" y="42"/>
                      <a:pt x="88" y="43"/>
                      <a:pt x="87" y="45"/>
                    </a:cubicBez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5"/>
                      <a:pt x="90" y="43"/>
                      <a:pt x="91" y="42"/>
                    </a:cubicBezTo>
                    <a:cubicBezTo>
                      <a:pt x="90" y="42"/>
                      <a:pt x="90" y="42"/>
                      <a:pt x="89" y="41"/>
                    </a:cubicBezTo>
                    <a:moveTo>
                      <a:pt x="91" y="41"/>
                    </a:moveTo>
                    <a:cubicBezTo>
                      <a:pt x="91" y="41"/>
                      <a:pt x="91" y="41"/>
                      <a:pt x="91" y="41"/>
                    </a:cubicBezTo>
                    <a:cubicBezTo>
                      <a:pt x="92" y="41"/>
                      <a:pt x="92" y="41"/>
                      <a:pt x="92" y="41"/>
                    </a:cubicBezTo>
                    <a:cubicBezTo>
                      <a:pt x="91" y="41"/>
                      <a:pt x="91" y="41"/>
                      <a:pt x="91" y="41"/>
                    </a:cubicBezTo>
                    <a:moveTo>
                      <a:pt x="88" y="41"/>
                    </a:moveTo>
                    <a:cubicBezTo>
                      <a:pt x="87" y="42"/>
                      <a:pt x="87" y="43"/>
                      <a:pt x="86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8" y="41"/>
                      <a:pt x="88" y="41"/>
                      <a:pt x="88" y="41"/>
                    </a:cubicBezTo>
                    <a:cubicBezTo>
                      <a:pt x="88" y="41"/>
                      <a:pt x="88" y="41"/>
                      <a:pt x="88" y="41"/>
                    </a:cubicBezTo>
                    <a:moveTo>
                      <a:pt x="76" y="40"/>
                    </a:moveTo>
                    <a:cubicBezTo>
                      <a:pt x="75" y="41"/>
                      <a:pt x="75" y="42"/>
                      <a:pt x="74" y="42"/>
                    </a:cubicBezTo>
                    <a:cubicBezTo>
                      <a:pt x="75" y="43"/>
                      <a:pt x="76" y="43"/>
                      <a:pt x="77" y="44"/>
                    </a:cubicBezTo>
                    <a:cubicBezTo>
                      <a:pt x="78" y="42"/>
                      <a:pt x="78" y="42"/>
                      <a:pt x="78" y="42"/>
                    </a:cubicBezTo>
                    <a:cubicBezTo>
                      <a:pt x="77" y="41"/>
                      <a:pt x="77" y="41"/>
                      <a:pt x="76" y="40"/>
                    </a:cubicBezTo>
                    <a:moveTo>
                      <a:pt x="89" y="40"/>
                    </a:moveTo>
                    <a:cubicBezTo>
                      <a:pt x="89" y="40"/>
                      <a:pt x="89" y="40"/>
                      <a:pt x="89" y="41"/>
                    </a:cubicBezTo>
                    <a:cubicBezTo>
                      <a:pt x="90" y="41"/>
                      <a:pt x="90" y="41"/>
                      <a:pt x="91" y="42"/>
                    </a:cubicBezTo>
                    <a:cubicBezTo>
                      <a:pt x="91" y="42"/>
                      <a:pt x="91" y="41"/>
                      <a:pt x="91" y="41"/>
                    </a:cubicBezTo>
                    <a:cubicBezTo>
                      <a:pt x="89" y="40"/>
                      <a:pt x="89" y="40"/>
                      <a:pt x="89" y="40"/>
                    </a:cubicBezTo>
                    <a:moveTo>
                      <a:pt x="90" y="39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40"/>
                      <a:pt x="91" y="40"/>
                      <a:pt x="92" y="40"/>
                    </a:cubicBezTo>
                    <a:cubicBezTo>
                      <a:pt x="91" y="40"/>
                      <a:pt x="90" y="40"/>
                      <a:pt x="90" y="39"/>
                    </a:cubicBezTo>
                    <a:moveTo>
                      <a:pt x="88" y="39"/>
                    </a:moveTo>
                    <a:cubicBezTo>
                      <a:pt x="88" y="40"/>
                      <a:pt x="88" y="40"/>
                      <a:pt x="88" y="40"/>
                    </a:cubicBezTo>
                    <a:cubicBezTo>
                      <a:pt x="88" y="40"/>
                      <a:pt x="88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39"/>
                      <a:pt x="88" y="39"/>
                    </a:cubicBezTo>
                    <a:moveTo>
                      <a:pt x="89" y="39"/>
                    </a:move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moveTo>
                      <a:pt x="84" y="39"/>
                    </a:moveTo>
                    <a:cubicBezTo>
                      <a:pt x="84" y="40"/>
                      <a:pt x="83" y="41"/>
                      <a:pt x="82" y="42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5" y="39"/>
                      <a:pt x="85" y="39"/>
                      <a:pt x="85" y="39"/>
                    </a:cubicBezTo>
                    <a:cubicBezTo>
                      <a:pt x="85" y="39"/>
                      <a:pt x="85" y="39"/>
                      <a:pt x="84" y="39"/>
                    </a:cubicBezTo>
                    <a:moveTo>
                      <a:pt x="85" y="38"/>
                    </a:moveTo>
                    <a:cubicBezTo>
                      <a:pt x="85" y="38"/>
                      <a:pt x="85" y="38"/>
                      <a:pt x="85" y="38"/>
                    </a:cubicBezTo>
                    <a:cubicBezTo>
                      <a:pt x="85" y="38"/>
                      <a:pt x="85" y="39"/>
                      <a:pt x="85" y="39"/>
                    </a:cubicBez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5" y="38"/>
                      <a:pt x="85" y="38"/>
                    </a:cubicBezTo>
                    <a:moveTo>
                      <a:pt x="82" y="37"/>
                    </a:moveTo>
                    <a:cubicBezTo>
                      <a:pt x="82" y="39"/>
                      <a:pt x="81" y="40"/>
                      <a:pt x="80" y="41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3" y="41"/>
                      <a:pt x="83" y="40"/>
                      <a:pt x="84" y="38"/>
                    </a:cubicBezTo>
                    <a:cubicBezTo>
                      <a:pt x="83" y="38"/>
                      <a:pt x="83" y="38"/>
                      <a:pt x="82" y="37"/>
                    </a:cubicBezTo>
                    <a:moveTo>
                      <a:pt x="85" y="37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6" y="38"/>
                      <a:pt x="86" y="38"/>
                    </a:cubicBez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6" y="37"/>
                      <a:pt x="85" y="37"/>
                    </a:cubicBezTo>
                    <a:moveTo>
                      <a:pt x="86" y="37"/>
                    </a:moveTo>
                    <a:cubicBezTo>
                      <a:pt x="86" y="37"/>
                      <a:pt x="85" y="37"/>
                      <a:pt x="85" y="37"/>
                    </a:cubicBezTo>
                    <a:cubicBezTo>
                      <a:pt x="86" y="37"/>
                      <a:pt x="86" y="37"/>
                      <a:pt x="86" y="38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moveTo>
                      <a:pt x="83" y="36"/>
                    </a:moveTo>
                    <a:cubicBezTo>
                      <a:pt x="83" y="37"/>
                      <a:pt x="83" y="37"/>
                      <a:pt x="82" y="37"/>
                    </a:cubicBezTo>
                    <a:cubicBezTo>
                      <a:pt x="83" y="37"/>
                      <a:pt x="84" y="38"/>
                      <a:pt x="84" y="38"/>
                    </a:cubicBezTo>
                    <a:cubicBezTo>
                      <a:pt x="84" y="38"/>
                      <a:pt x="85" y="38"/>
                      <a:pt x="85" y="37"/>
                    </a:cubicBezTo>
                    <a:cubicBezTo>
                      <a:pt x="84" y="37"/>
                      <a:pt x="83" y="37"/>
                      <a:pt x="83" y="36"/>
                    </a:cubicBezTo>
                    <a:moveTo>
                      <a:pt x="103" y="36"/>
                    </a:moveTo>
                    <a:cubicBezTo>
                      <a:pt x="99" y="43"/>
                      <a:pt x="99" y="43"/>
                      <a:pt x="99" y="43"/>
                    </a:cubicBezTo>
                    <a:cubicBezTo>
                      <a:pt x="99" y="43"/>
                      <a:pt x="99" y="44"/>
                      <a:pt x="99" y="44"/>
                    </a:cubicBezTo>
                    <a:cubicBezTo>
                      <a:pt x="99" y="44"/>
                      <a:pt x="99" y="44"/>
                      <a:pt x="99" y="44"/>
                    </a:cubicBezTo>
                    <a:cubicBezTo>
                      <a:pt x="100" y="42"/>
                      <a:pt x="101" y="40"/>
                      <a:pt x="102" y="38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3" y="36"/>
                      <a:pt x="103" y="36"/>
                      <a:pt x="103" y="36"/>
                    </a:cubicBezTo>
                    <a:moveTo>
                      <a:pt x="107" y="36"/>
                    </a:move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9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4" y="37"/>
                      <a:pt x="104" y="37"/>
                      <a:pt x="104" y="37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1" y="45"/>
                      <a:pt x="103" y="46"/>
                      <a:pt x="104" y="46"/>
                    </a:cubicBezTo>
                    <a:cubicBezTo>
                      <a:pt x="104" y="46"/>
                      <a:pt x="105" y="46"/>
                      <a:pt x="105" y="45"/>
                    </a:cubicBezTo>
                    <a:cubicBezTo>
                      <a:pt x="106" y="44"/>
                      <a:pt x="107" y="44"/>
                      <a:pt x="108" y="44"/>
                    </a:cubicBezTo>
                    <a:cubicBezTo>
                      <a:pt x="108" y="44"/>
                      <a:pt x="108" y="44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cubicBezTo>
                      <a:pt x="107" y="45"/>
                      <a:pt x="105" y="45"/>
                      <a:pt x="104" y="46"/>
                    </a:cubicBezTo>
                    <a:cubicBezTo>
                      <a:pt x="104" y="46"/>
                      <a:pt x="104" y="46"/>
                      <a:pt x="104" y="46"/>
                    </a:cubicBezTo>
                    <a:cubicBezTo>
                      <a:pt x="105" y="47"/>
                      <a:pt x="107" y="48"/>
                      <a:pt x="108" y="48"/>
                    </a:cubicBezTo>
                    <a:cubicBezTo>
                      <a:pt x="108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7"/>
                      <a:pt x="109" y="46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cubicBezTo>
                      <a:pt x="108" y="45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9" y="45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9"/>
                      <a:pt x="109" y="49"/>
                      <a:pt x="109" y="50"/>
                    </a:cubicBezTo>
                    <a:cubicBezTo>
                      <a:pt x="109" y="51"/>
                      <a:pt x="109" y="51"/>
                      <a:pt x="108" y="52"/>
                    </a:cubicBezTo>
                    <a:cubicBezTo>
                      <a:pt x="109" y="52"/>
                      <a:pt x="109" y="52"/>
                      <a:pt x="109" y="52"/>
                    </a:cubicBezTo>
                    <a:cubicBezTo>
                      <a:pt x="109" y="52"/>
                      <a:pt x="108" y="52"/>
                      <a:pt x="108" y="52"/>
                    </a:cubicBezTo>
                    <a:cubicBezTo>
                      <a:pt x="108" y="53"/>
                      <a:pt x="108" y="53"/>
                      <a:pt x="107" y="53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06" y="54"/>
                      <a:pt x="106" y="54"/>
                      <a:pt x="106" y="55"/>
                    </a:cubicBezTo>
                    <a:cubicBezTo>
                      <a:pt x="106" y="55"/>
                      <a:pt x="106" y="55"/>
                      <a:pt x="106" y="55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10" y="53"/>
                      <a:pt x="110" y="53"/>
                      <a:pt x="110" y="53"/>
                    </a:cubicBezTo>
                    <a:cubicBezTo>
                      <a:pt x="111" y="50"/>
                      <a:pt x="111" y="50"/>
                      <a:pt x="111" y="50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0" y="43"/>
                      <a:pt x="110" y="41"/>
                      <a:pt x="109" y="41"/>
                    </a:cubicBezTo>
                    <a:cubicBezTo>
                      <a:pt x="109" y="41"/>
                      <a:pt x="109" y="41"/>
                      <a:pt x="109" y="42"/>
                    </a:cubicBezTo>
                    <a:cubicBezTo>
                      <a:pt x="109" y="42"/>
                      <a:pt x="109" y="42"/>
                      <a:pt x="109" y="42"/>
                    </a:cubicBezTo>
                    <a:cubicBezTo>
                      <a:pt x="109" y="42"/>
                      <a:pt x="109" y="42"/>
                      <a:pt x="109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7" y="41"/>
                      <a:pt x="106" y="41"/>
                      <a:pt x="106" y="42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9" y="37"/>
                      <a:pt x="109" y="37"/>
                      <a:pt x="109" y="37"/>
                    </a:cubicBezTo>
                    <a:cubicBezTo>
                      <a:pt x="109" y="37"/>
                      <a:pt x="109" y="37"/>
                      <a:pt x="109" y="37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8" y="36"/>
                      <a:pt x="107" y="36"/>
                      <a:pt x="107" y="36"/>
                    </a:cubicBezTo>
                    <a:moveTo>
                      <a:pt x="107" y="36"/>
                    </a:move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moveTo>
                      <a:pt x="83" y="36"/>
                    </a:moveTo>
                    <a:cubicBezTo>
                      <a:pt x="83" y="36"/>
                      <a:pt x="83" y="36"/>
                      <a:pt x="83" y="36"/>
                    </a:cubicBezTo>
                    <a:cubicBezTo>
                      <a:pt x="84" y="36"/>
                      <a:pt x="84" y="37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4" y="37"/>
                      <a:pt x="84" y="36"/>
                      <a:pt x="83" y="36"/>
                    </a:cubicBezTo>
                    <a:moveTo>
                      <a:pt x="105" y="36"/>
                    </a:moveTo>
                    <a:cubicBezTo>
                      <a:pt x="104" y="36"/>
                      <a:pt x="104" y="36"/>
                      <a:pt x="104" y="36"/>
                    </a:cubicBezTo>
                    <a:cubicBezTo>
                      <a:pt x="106" y="37"/>
                      <a:pt x="106" y="37"/>
                      <a:pt x="106" y="37"/>
                    </a:cubicBezTo>
                    <a:cubicBezTo>
                      <a:pt x="106" y="37"/>
                      <a:pt x="106" y="37"/>
                      <a:pt x="106" y="37"/>
                    </a:cubicBezTo>
                    <a:cubicBezTo>
                      <a:pt x="106" y="37"/>
                      <a:pt x="106" y="37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7"/>
                      <a:pt x="106" y="37"/>
                      <a:pt x="106" y="36"/>
                    </a:cubicBezTo>
                    <a:cubicBezTo>
                      <a:pt x="106" y="36"/>
                      <a:pt x="105" y="36"/>
                      <a:pt x="105" y="36"/>
                    </a:cubicBezTo>
                    <a:moveTo>
                      <a:pt x="78" y="35"/>
                    </a:moveTo>
                    <a:cubicBezTo>
                      <a:pt x="78" y="36"/>
                      <a:pt x="77" y="38"/>
                      <a:pt x="77" y="3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1" y="37"/>
                      <a:pt x="81" y="37"/>
                      <a:pt x="81" y="37"/>
                    </a:cubicBezTo>
                    <a:cubicBezTo>
                      <a:pt x="80" y="36"/>
                      <a:pt x="79" y="36"/>
                      <a:pt x="78" y="35"/>
                    </a:cubicBezTo>
                    <a:moveTo>
                      <a:pt x="83" y="35"/>
                    </a:moveTo>
                    <a:cubicBezTo>
                      <a:pt x="83" y="35"/>
                      <a:pt x="83" y="36"/>
                      <a:pt x="83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7"/>
                      <a:pt x="85" y="37"/>
                      <a:pt x="85" y="36"/>
                    </a:cubicBezTo>
                    <a:cubicBezTo>
                      <a:pt x="85" y="36"/>
                      <a:pt x="84" y="36"/>
                      <a:pt x="83" y="35"/>
                    </a:cubicBezTo>
                    <a:moveTo>
                      <a:pt x="101" y="35"/>
                    </a:moveTo>
                    <a:cubicBezTo>
                      <a:pt x="97" y="42"/>
                      <a:pt x="97" y="42"/>
                      <a:pt x="97" y="42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3"/>
                      <a:pt x="98" y="42"/>
                      <a:pt x="98" y="41"/>
                    </a:cubicBezTo>
                    <a:cubicBezTo>
                      <a:pt x="99" y="40"/>
                      <a:pt x="100" y="37"/>
                      <a:pt x="102" y="35"/>
                    </a:cubicBezTo>
                    <a:cubicBezTo>
                      <a:pt x="101" y="35"/>
                      <a:pt x="101" y="35"/>
                      <a:pt x="101" y="35"/>
                    </a:cubicBezTo>
                    <a:cubicBezTo>
                      <a:pt x="101" y="35"/>
                      <a:pt x="101" y="35"/>
                      <a:pt x="101" y="35"/>
                    </a:cubicBezTo>
                    <a:moveTo>
                      <a:pt x="105" y="35"/>
                    </a:moveTo>
                    <a:cubicBezTo>
                      <a:pt x="105" y="35"/>
                      <a:pt x="105" y="35"/>
                      <a:pt x="105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6" y="36"/>
                      <a:pt x="106" y="36"/>
                      <a:pt x="106" y="36"/>
                    </a:cubicBezTo>
                    <a:cubicBezTo>
                      <a:pt x="106" y="36"/>
                      <a:pt x="106" y="35"/>
                      <a:pt x="106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5" y="35"/>
                      <a:pt x="105" y="35"/>
                      <a:pt x="105" y="35"/>
                    </a:cubicBezTo>
                    <a:moveTo>
                      <a:pt x="104" y="35"/>
                    </a:moveTo>
                    <a:cubicBezTo>
                      <a:pt x="103" y="36"/>
                      <a:pt x="103" y="36"/>
                      <a:pt x="103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5"/>
                      <a:pt x="104" y="35"/>
                      <a:pt x="104" y="35"/>
                    </a:cubicBezTo>
                    <a:cubicBezTo>
                      <a:pt x="104" y="35"/>
                      <a:pt x="104" y="35"/>
                      <a:pt x="104" y="35"/>
                    </a:cubicBezTo>
                    <a:moveTo>
                      <a:pt x="107" y="35"/>
                    </a:moveTo>
                    <a:cubicBezTo>
                      <a:pt x="107" y="35"/>
                      <a:pt x="107" y="35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5"/>
                      <a:pt x="107" y="35"/>
                      <a:pt x="107" y="35"/>
                    </a:cubicBezTo>
                    <a:moveTo>
                      <a:pt x="109" y="35"/>
                    </a:moveTo>
                    <a:cubicBezTo>
                      <a:pt x="108" y="35"/>
                      <a:pt x="108" y="36"/>
                      <a:pt x="107" y="36"/>
                    </a:cubicBezTo>
                    <a:cubicBezTo>
                      <a:pt x="107" y="36"/>
                      <a:pt x="108" y="36"/>
                      <a:pt x="108" y="36"/>
                    </a:cubicBezTo>
                    <a:cubicBezTo>
                      <a:pt x="108" y="36"/>
                      <a:pt x="108" y="36"/>
                      <a:pt x="108" y="36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5"/>
                    </a:cubicBezTo>
                    <a:moveTo>
                      <a:pt x="79" y="34"/>
                    </a:move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80" y="36"/>
                      <a:pt x="81" y="36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35"/>
                      <a:pt x="80" y="35"/>
                      <a:pt x="79" y="34"/>
                    </a:cubicBezTo>
                    <a:moveTo>
                      <a:pt x="104" y="34"/>
                    </a:moveTo>
                    <a:cubicBezTo>
                      <a:pt x="104" y="34"/>
                      <a:pt x="104" y="34"/>
                      <a:pt x="104" y="34"/>
                    </a:cubicBezTo>
                    <a:cubicBezTo>
                      <a:pt x="105" y="35"/>
                      <a:pt x="105" y="35"/>
                      <a:pt x="105" y="35"/>
                    </a:cubicBezTo>
                    <a:cubicBezTo>
                      <a:pt x="105" y="34"/>
                      <a:pt x="105" y="34"/>
                      <a:pt x="105" y="34"/>
                    </a:cubicBezTo>
                    <a:cubicBezTo>
                      <a:pt x="104" y="34"/>
                      <a:pt x="104" y="34"/>
                      <a:pt x="104" y="34"/>
                    </a:cubicBezTo>
                    <a:moveTo>
                      <a:pt x="108" y="34"/>
                    </a:move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9" y="35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8" y="34"/>
                      <a:pt x="108" y="34"/>
                      <a:pt x="108" y="34"/>
                    </a:cubicBezTo>
                    <a:moveTo>
                      <a:pt x="106" y="34"/>
                    </a:moveTo>
                    <a:cubicBezTo>
                      <a:pt x="105" y="35"/>
                      <a:pt x="105" y="35"/>
                      <a:pt x="105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6" y="34"/>
                      <a:pt x="106" y="34"/>
                      <a:pt x="106" y="34"/>
                    </a:cubicBezTo>
                    <a:moveTo>
                      <a:pt x="80" y="33"/>
                    </a:move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5"/>
                      <a:pt x="81" y="35"/>
                      <a:pt x="82" y="35"/>
                    </a:cubicBezTo>
                    <a:cubicBezTo>
                      <a:pt x="82" y="35"/>
                      <a:pt x="82" y="35"/>
                      <a:pt x="82" y="35"/>
                    </a:cubicBezTo>
                    <a:cubicBezTo>
                      <a:pt x="81" y="34"/>
                      <a:pt x="80" y="34"/>
                      <a:pt x="80" y="33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4"/>
                    </a:cubicBezTo>
                    <a:cubicBezTo>
                      <a:pt x="102" y="35"/>
                      <a:pt x="102" y="35"/>
                      <a:pt x="102" y="35"/>
                    </a:cubicBezTo>
                    <a:cubicBezTo>
                      <a:pt x="102" y="35"/>
                      <a:pt x="102" y="35"/>
                      <a:pt x="102" y="35"/>
                    </a:cubicBezTo>
                    <a:cubicBezTo>
                      <a:pt x="102" y="34"/>
                      <a:pt x="102" y="34"/>
                      <a:pt x="103" y="34"/>
                    </a:cubicBezTo>
                    <a:cubicBezTo>
                      <a:pt x="103" y="34"/>
                      <a:pt x="102" y="33"/>
                      <a:pt x="102" y="33"/>
                    </a:cubicBezTo>
                    <a:moveTo>
                      <a:pt x="107" y="33"/>
                    </a:moveTo>
                    <a:cubicBezTo>
                      <a:pt x="107" y="33"/>
                      <a:pt x="107" y="33"/>
                      <a:pt x="107" y="33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7" y="33"/>
                      <a:pt x="107" y="33"/>
                      <a:pt x="107" y="33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3"/>
                    </a:cubicBezTo>
                    <a:cubicBezTo>
                      <a:pt x="102" y="33"/>
                      <a:pt x="102" y="33"/>
                      <a:pt x="103" y="33"/>
                    </a:cubicBezTo>
                    <a:cubicBezTo>
                      <a:pt x="103" y="34"/>
                      <a:pt x="103" y="34"/>
                      <a:pt x="103" y="34"/>
                    </a:cubicBezTo>
                    <a:cubicBezTo>
                      <a:pt x="103" y="34"/>
                      <a:pt x="103" y="34"/>
                      <a:pt x="103" y="33"/>
                    </a:cubicBezTo>
                    <a:cubicBezTo>
                      <a:pt x="102" y="33"/>
                      <a:pt x="102" y="33"/>
                      <a:pt x="102" y="33"/>
                    </a:cubicBezTo>
                    <a:moveTo>
                      <a:pt x="80" y="33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0" y="34"/>
                      <a:pt x="81" y="34"/>
                      <a:pt x="82" y="35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81" y="34"/>
                      <a:pt x="81" y="33"/>
                      <a:pt x="80" y="33"/>
                    </a:cubicBezTo>
                    <a:moveTo>
                      <a:pt x="97" y="33"/>
                    </a:moveTo>
                    <a:cubicBezTo>
                      <a:pt x="93" y="41"/>
                      <a:pt x="93" y="41"/>
                      <a:pt x="93" y="41"/>
                    </a:cubicBezTo>
                    <a:cubicBezTo>
                      <a:pt x="93" y="41"/>
                      <a:pt x="94" y="42"/>
                      <a:pt x="95" y="42"/>
                    </a:cubicBezTo>
                    <a:cubicBezTo>
                      <a:pt x="95" y="42"/>
                      <a:pt x="95" y="42"/>
                      <a:pt x="96" y="43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99" y="40"/>
                      <a:pt x="99" y="36"/>
                      <a:pt x="100" y="34"/>
                    </a:cubicBezTo>
                    <a:cubicBezTo>
                      <a:pt x="99" y="34"/>
                      <a:pt x="98" y="33"/>
                      <a:pt x="97" y="33"/>
                    </a:cubicBezTo>
                    <a:moveTo>
                      <a:pt x="109" y="32"/>
                    </a:moveTo>
                    <a:cubicBezTo>
                      <a:pt x="108" y="32"/>
                      <a:pt x="108" y="32"/>
                      <a:pt x="108" y="32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8" y="33"/>
                      <a:pt x="108" y="33"/>
                      <a:pt x="107" y="33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0" y="37"/>
                      <a:pt x="110" y="34"/>
                      <a:pt x="109" y="32"/>
                    </a:cubicBezTo>
                    <a:cubicBezTo>
                      <a:pt x="109" y="32"/>
                      <a:pt x="109" y="32"/>
                      <a:pt x="109" y="32"/>
                    </a:cubicBezTo>
                    <a:moveTo>
                      <a:pt x="98" y="31"/>
                    </a:move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3"/>
                      <a:pt x="99" y="33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101" y="34"/>
                      <a:pt x="101" y="33"/>
                      <a:pt x="102" y="33"/>
                    </a:cubicBezTo>
                    <a:cubicBezTo>
                      <a:pt x="102" y="33"/>
                      <a:pt x="101" y="33"/>
                      <a:pt x="101" y="33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0" y="33"/>
                      <a:pt x="99" y="32"/>
                      <a:pt x="98" y="31"/>
                    </a:cubicBezTo>
                    <a:moveTo>
                      <a:pt x="99" y="31"/>
                    </a:moveTo>
                    <a:cubicBezTo>
                      <a:pt x="98" y="31"/>
                      <a:pt x="98" y="31"/>
                      <a:pt x="98" y="31"/>
                    </a:cubicBezTo>
                    <a:cubicBezTo>
                      <a:pt x="100" y="32"/>
                      <a:pt x="101" y="32"/>
                      <a:pt x="102" y="33"/>
                    </a:cubicBezTo>
                    <a:cubicBezTo>
                      <a:pt x="102" y="33"/>
                      <a:pt x="102" y="33"/>
                      <a:pt x="102" y="33"/>
                    </a:cubicBezTo>
                    <a:cubicBezTo>
                      <a:pt x="99" y="31"/>
                      <a:pt x="99" y="31"/>
                      <a:pt x="99" y="31"/>
                    </a:cubicBezTo>
                    <a:moveTo>
                      <a:pt x="94" y="31"/>
                    </a:moveTo>
                    <a:cubicBezTo>
                      <a:pt x="90" y="39"/>
                      <a:pt x="90" y="39"/>
                      <a:pt x="90" y="39"/>
                    </a:cubicBezTo>
                    <a:cubicBezTo>
                      <a:pt x="91" y="39"/>
                      <a:pt x="91" y="40"/>
                      <a:pt x="92" y="40"/>
                    </a:cubicBezTo>
                    <a:cubicBezTo>
                      <a:pt x="93" y="37"/>
                      <a:pt x="95" y="35"/>
                      <a:pt x="96" y="32"/>
                    </a:cubicBezTo>
                    <a:cubicBezTo>
                      <a:pt x="96" y="32"/>
                      <a:pt x="95" y="31"/>
                      <a:pt x="94" y="31"/>
                    </a:cubicBezTo>
                    <a:moveTo>
                      <a:pt x="93" y="30"/>
                    </a:moveTo>
                    <a:cubicBezTo>
                      <a:pt x="92" y="33"/>
                      <a:pt x="90" y="35"/>
                      <a:pt x="89" y="38"/>
                    </a:cubicBezTo>
                    <a:cubicBezTo>
                      <a:pt x="89" y="38"/>
                      <a:pt x="89" y="38"/>
                      <a:pt x="90" y="3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4" y="30"/>
                      <a:pt x="94" y="30"/>
                      <a:pt x="93" y="30"/>
                    </a:cubicBezTo>
                    <a:moveTo>
                      <a:pt x="95" y="29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1"/>
                      <a:pt x="96" y="31"/>
                      <a:pt x="97" y="32"/>
                    </a:cubicBezTo>
                    <a:cubicBezTo>
                      <a:pt x="97" y="31"/>
                      <a:pt x="97" y="31"/>
                      <a:pt x="97" y="31"/>
                    </a:cubicBezTo>
                    <a:cubicBezTo>
                      <a:pt x="96" y="30"/>
                      <a:pt x="96" y="30"/>
                      <a:pt x="95" y="29"/>
                    </a:cubicBezTo>
                    <a:moveTo>
                      <a:pt x="100" y="29"/>
                    </a:moveTo>
                    <a:cubicBezTo>
                      <a:pt x="99" y="29"/>
                      <a:pt x="99" y="29"/>
                      <a:pt x="99" y="29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100" y="32"/>
                      <a:pt x="102" y="32"/>
                      <a:pt x="103" y="33"/>
                    </a:cubicBezTo>
                    <a:cubicBezTo>
                      <a:pt x="103" y="33"/>
                      <a:pt x="104" y="33"/>
                      <a:pt x="104" y="33"/>
                    </a:cubicBezTo>
                    <a:cubicBezTo>
                      <a:pt x="104" y="33"/>
                      <a:pt x="105" y="33"/>
                      <a:pt x="105" y="33"/>
                    </a:cubicBezTo>
                    <a:cubicBezTo>
                      <a:pt x="104" y="34"/>
                      <a:pt x="104" y="34"/>
                      <a:pt x="104" y="34"/>
                    </a:cubicBezTo>
                    <a:cubicBezTo>
                      <a:pt x="104" y="34"/>
                      <a:pt x="105" y="34"/>
                      <a:pt x="105" y="34"/>
                    </a:cubicBezTo>
                    <a:cubicBezTo>
                      <a:pt x="104" y="34"/>
                      <a:pt x="106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4" y="32"/>
                      <a:pt x="102" y="31"/>
                      <a:pt x="100" y="29"/>
                    </a:cubicBezTo>
                    <a:moveTo>
                      <a:pt x="95" y="29"/>
                    </a:moveTo>
                    <a:cubicBezTo>
                      <a:pt x="95" y="29"/>
                      <a:pt x="95" y="29"/>
                      <a:pt x="95" y="29"/>
                    </a:cubicBezTo>
                    <a:cubicBezTo>
                      <a:pt x="96" y="29"/>
                      <a:pt x="97" y="30"/>
                      <a:pt x="97" y="30"/>
                    </a:cubicBezTo>
                    <a:cubicBezTo>
                      <a:pt x="97" y="30"/>
                      <a:pt x="97" y="30"/>
                      <a:pt x="97" y="30"/>
                    </a:cubicBezTo>
                    <a:cubicBezTo>
                      <a:pt x="97" y="30"/>
                      <a:pt x="96" y="29"/>
                      <a:pt x="95" y="29"/>
                    </a:cubicBezTo>
                    <a:moveTo>
                      <a:pt x="100" y="29"/>
                    </a:moveTo>
                    <a:cubicBezTo>
                      <a:pt x="100" y="29"/>
                      <a:pt x="100" y="29"/>
                      <a:pt x="100" y="29"/>
                    </a:cubicBezTo>
                    <a:cubicBezTo>
                      <a:pt x="101" y="30"/>
                      <a:pt x="103" y="31"/>
                      <a:pt x="104" y="32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0" y="29"/>
                      <a:pt x="100" y="29"/>
                      <a:pt x="100" y="29"/>
                    </a:cubicBezTo>
                    <a:moveTo>
                      <a:pt x="94" y="29"/>
                    </a:moveTo>
                    <a:cubicBezTo>
                      <a:pt x="94" y="29"/>
                      <a:pt x="94" y="29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4" y="29"/>
                      <a:pt x="94" y="29"/>
                      <a:pt x="94" y="29"/>
                    </a:cubicBezTo>
                    <a:moveTo>
                      <a:pt x="91" y="28"/>
                    </a:moveTo>
                    <a:cubicBezTo>
                      <a:pt x="89" y="31"/>
                      <a:pt x="88" y="34"/>
                      <a:pt x="86" y="36"/>
                    </a:cubicBezTo>
                    <a:cubicBezTo>
                      <a:pt x="86" y="36"/>
                      <a:pt x="86" y="36"/>
                      <a:pt x="87" y="37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8"/>
                      <a:pt x="91" y="28"/>
                    </a:cubicBezTo>
                    <a:moveTo>
                      <a:pt x="94" y="28"/>
                    </a:moveTo>
                    <a:cubicBezTo>
                      <a:pt x="94" y="28"/>
                      <a:pt x="94" y="28"/>
                      <a:pt x="94" y="28"/>
                    </a:cubicBezTo>
                    <a:cubicBezTo>
                      <a:pt x="94" y="29"/>
                      <a:pt x="95" y="29"/>
                      <a:pt x="95" y="29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5" y="28"/>
                      <a:pt x="95" y="28"/>
                      <a:pt x="94" y="28"/>
                    </a:cubicBezTo>
                    <a:moveTo>
                      <a:pt x="101" y="28"/>
                    </a:moveTo>
                    <a:cubicBezTo>
                      <a:pt x="100" y="28"/>
                      <a:pt x="100" y="28"/>
                      <a:pt x="100" y="29"/>
                    </a:cubicBezTo>
                    <a:cubicBezTo>
                      <a:pt x="102" y="30"/>
                      <a:pt x="102" y="30"/>
                      <a:pt x="102" y="30"/>
                    </a:cubicBezTo>
                    <a:cubicBezTo>
                      <a:pt x="107" y="33"/>
                      <a:pt x="107" y="33"/>
                      <a:pt x="107" y="33"/>
                    </a:cubicBezTo>
                    <a:cubicBezTo>
                      <a:pt x="107" y="32"/>
                      <a:pt x="108" y="32"/>
                      <a:pt x="108" y="32"/>
                    </a:cubicBezTo>
                    <a:cubicBezTo>
                      <a:pt x="106" y="31"/>
                      <a:pt x="103" y="29"/>
                      <a:pt x="101" y="28"/>
                    </a:cubicBezTo>
                    <a:moveTo>
                      <a:pt x="96" y="27"/>
                    </a:moveTo>
                    <a:cubicBezTo>
                      <a:pt x="95" y="29"/>
                      <a:pt x="95" y="29"/>
                      <a:pt x="95" y="29"/>
                    </a:cubicBezTo>
                    <a:cubicBezTo>
                      <a:pt x="96" y="29"/>
                      <a:pt x="97" y="30"/>
                      <a:pt x="97" y="30"/>
                    </a:cubicBezTo>
                    <a:cubicBezTo>
                      <a:pt x="97" y="30"/>
                      <a:pt x="98" y="30"/>
                      <a:pt x="98" y="30"/>
                    </a:cubicBezTo>
                    <a:cubicBezTo>
                      <a:pt x="98" y="29"/>
                      <a:pt x="98" y="29"/>
                      <a:pt x="98" y="28"/>
                    </a:cubicBezTo>
                    <a:cubicBezTo>
                      <a:pt x="98" y="28"/>
                      <a:pt x="97" y="28"/>
                      <a:pt x="96" y="27"/>
                    </a:cubicBezTo>
                    <a:moveTo>
                      <a:pt x="91" y="27"/>
                    </a:moveTo>
                    <a:cubicBezTo>
                      <a:pt x="91" y="27"/>
                      <a:pt x="91" y="28"/>
                      <a:pt x="91" y="28"/>
                    </a:cubicBezTo>
                    <a:cubicBezTo>
                      <a:pt x="91" y="28"/>
                      <a:pt x="91" y="28"/>
                      <a:pt x="92" y="28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2" y="28"/>
                      <a:pt x="92" y="27"/>
                      <a:pt x="91" y="27"/>
                    </a:cubicBezTo>
                    <a:moveTo>
                      <a:pt x="89" y="27"/>
                    </a:moveTo>
                    <a:cubicBezTo>
                      <a:pt x="87" y="30"/>
                      <a:pt x="85" y="32"/>
                      <a:pt x="84" y="35"/>
                    </a:cubicBezTo>
                    <a:cubicBezTo>
                      <a:pt x="84" y="35"/>
                      <a:pt x="85" y="36"/>
                      <a:pt x="86" y="36"/>
                    </a:cubicBezTo>
                    <a:cubicBezTo>
                      <a:pt x="87" y="33"/>
                      <a:pt x="89" y="31"/>
                      <a:pt x="90" y="28"/>
                    </a:cubicBezTo>
                    <a:cubicBezTo>
                      <a:pt x="90" y="28"/>
                      <a:pt x="89" y="27"/>
                      <a:pt x="89" y="27"/>
                    </a:cubicBezTo>
                    <a:moveTo>
                      <a:pt x="96" y="27"/>
                    </a:moveTo>
                    <a:cubicBezTo>
                      <a:pt x="96" y="27"/>
                      <a:pt x="96" y="27"/>
                      <a:pt x="96" y="27"/>
                    </a:cubicBezTo>
                    <a:cubicBezTo>
                      <a:pt x="97" y="27"/>
                      <a:pt x="98" y="28"/>
                      <a:pt x="98" y="28"/>
                    </a:cubicBezTo>
                    <a:cubicBezTo>
                      <a:pt x="98" y="28"/>
                      <a:pt x="98" y="28"/>
                      <a:pt x="98" y="28"/>
                    </a:cubicBezTo>
                    <a:cubicBezTo>
                      <a:pt x="96" y="27"/>
                      <a:pt x="96" y="27"/>
                      <a:pt x="96" y="27"/>
                    </a:cubicBezTo>
                    <a:moveTo>
                      <a:pt x="95" y="27"/>
                    </a:moveTo>
                    <a:cubicBezTo>
                      <a:pt x="95" y="27"/>
                      <a:pt x="95" y="28"/>
                      <a:pt x="94" y="28"/>
                    </a:cubicBezTo>
                    <a:cubicBezTo>
                      <a:pt x="95" y="28"/>
                      <a:pt x="95" y="28"/>
                      <a:pt x="95" y="29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6" y="27"/>
                      <a:pt x="95" y="27"/>
                      <a:pt x="95" y="27"/>
                    </a:cubicBezTo>
                    <a:moveTo>
                      <a:pt x="92" y="27"/>
                    </a:move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moveTo>
                      <a:pt x="105" y="26"/>
                    </a:moveTo>
                    <a:cubicBezTo>
                      <a:pt x="105" y="26"/>
                      <a:pt x="105" y="26"/>
                      <a:pt x="105" y="26"/>
                    </a:cubicBezTo>
                    <a:cubicBezTo>
                      <a:pt x="105" y="26"/>
                      <a:pt x="105" y="26"/>
                      <a:pt x="105" y="26"/>
                    </a:cubicBezTo>
                    <a:cubicBezTo>
                      <a:pt x="103" y="26"/>
                      <a:pt x="102" y="27"/>
                      <a:pt x="101" y="27"/>
                    </a:cubicBezTo>
                    <a:cubicBezTo>
                      <a:pt x="106" y="31"/>
                      <a:pt x="106" y="31"/>
                      <a:pt x="106" y="31"/>
                    </a:cubicBezTo>
                    <a:cubicBezTo>
                      <a:pt x="109" y="32"/>
                      <a:pt x="109" y="32"/>
                      <a:pt x="109" y="32"/>
                    </a:cubicBezTo>
                    <a:cubicBezTo>
                      <a:pt x="109" y="32"/>
                      <a:pt x="109" y="32"/>
                      <a:pt x="109" y="31"/>
                    </a:cubicBezTo>
                    <a:cubicBezTo>
                      <a:pt x="108" y="29"/>
                      <a:pt x="107" y="26"/>
                      <a:pt x="105" y="26"/>
                    </a:cubicBezTo>
                    <a:moveTo>
                      <a:pt x="95" y="26"/>
                    </a:moveTo>
                    <a:cubicBezTo>
                      <a:pt x="95" y="26"/>
                      <a:pt x="95" y="26"/>
                      <a:pt x="95" y="26"/>
                    </a:cubicBezTo>
                    <a:cubicBezTo>
                      <a:pt x="96" y="26"/>
                      <a:pt x="96" y="27"/>
                      <a:pt x="96" y="27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5" y="26"/>
                      <a:pt x="95" y="26"/>
                      <a:pt x="95" y="26"/>
                    </a:cubicBezTo>
                    <a:moveTo>
                      <a:pt x="89" y="26"/>
                    </a:moveTo>
                    <a:cubicBezTo>
                      <a:pt x="89" y="26"/>
                      <a:pt x="89" y="26"/>
                      <a:pt x="89" y="27"/>
                    </a:cubicBezTo>
                    <a:cubicBezTo>
                      <a:pt x="89" y="27"/>
                      <a:pt x="90" y="27"/>
                      <a:pt x="90" y="28"/>
                    </a:cubicBezTo>
                    <a:cubicBezTo>
                      <a:pt x="90" y="28"/>
                      <a:pt x="90" y="28"/>
                      <a:pt x="91" y="28"/>
                    </a:cubicBezTo>
                    <a:cubicBezTo>
                      <a:pt x="91" y="28"/>
                      <a:pt x="91" y="27"/>
                      <a:pt x="91" y="27"/>
                    </a:cubicBezTo>
                    <a:cubicBezTo>
                      <a:pt x="90" y="27"/>
                      <a:pt x="90" y="26"/>
                      <a:pt x="89" y="26"/>
                    </a:cubicBezTo>
                    <a:moveTo>
                      <a:pt x="97" y="26"/>
                    </a:moveTo>
                    <a:cubicBezTo>
                      <a:pt x="97" y="27"/>
                      <a:pt x="97" y="27"/>
                      <a:pt x="97" y="27"/>
                    </a:cubicBezTo>
                    <a:cubicBezTo>
                      <a:pt x="98" y="28"/>
                      <a:pt x="98" y="28"/>
                      <a:pt x="98" y="28"/>
                    </a:cubicBezTo>
                    <a:cubicBezTo>
                      <a:pt x="99" y="28"/>
                      <a:pt x="99" y="27"/>
                      <a:pt x="99" y="27"/>
                    </a:cubicBezTo>
                    <a:cubicBezTo>
                      <a:pt x="98" y="26"/>
                      <a:pt x="98" y="26"/>
                      <a:pt x="97" y="26"/>
                    </a:cubicBezTo>
                    <a:moveTo>
                      <a:pt x="90" y="25"/>
                    </a:moveTo>
                    <a:cubicBezTo>
                      <a:pt x="89" y="25"/>
                      <a:pt x="89" y="25"/>
                      <a:pt x="89" y="26"/>
                    </a:cubicBezTo>
                    <a:cubicBezTo>
                      <a:pt x="90" y="26"/>
                      <a:pt x="91" y="26"/>
                      <a:pt x="91" y="27"/>
                    </a:cubicBezTo>
                    <a:cubicBezTo>
                      <a:pt x="91" y="27"/>
                      <a:pt x="91" y="27"/>
                      <a:pt x="91" y="26"/>
                    </a:cubicBezTo>
                    <a:cubicBezTo>
                      <a:pt x="91" y="26"/>
                      <a:pt x="90" y="26"/>
                      <a:pt x="90" y="25"/>
                    </a:cubicBezTo>
                    <a:moveTo>
                      <a:pt x="93" y="25"/>
                    </a:moveTo>
                    <a:cubicBezTo>
                      <a:pt x="92" y="26"/>
                      <a:pt x="92" y="26"/>
                      <a:pt x="92" y="27"/>
                    </a:cubicBezTo>
                    <a:cubicBezTo>
                      <a:pt x="92" y="27"/>
                      <a:pt x="92" y="27"/>
                      <a:pt x="93" y="27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5"/>
                      <a:pt x="93" y="25"/>
                      <a:pt x="93" y="25"/>
                    </a:cubicBezTo>
                    <a:moveTo>
                      <a:pt x="96" y="25"/>
                    </a:moveTo>
                    <a:cubicBezTo>
                      <a:pt x="96" y="25"/>
                      <a:pt x="96" y="26"/>
                      <a:pt x="95" y="26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7" y="25"/>
                      <a:pt x="96" y="25"/>
                      <a:pt x="96" y="25"/>
                    </a:cubicBezTo>
                    <a:moveTo>
                      <a:pt x="93" y="25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3" y="25"/>
                      <a:pt x="93" y="25"/>
                      <a:pt x="94" y="25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3" y="25"/>
                      <a:pt x="93" y="25"/>
                      <a:pt x="93" y="25"/>
                    </a:cubicBezTo>
                    <a:moveTo>
                      <a:pt x="85" y="24"/>
                    </a:move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3"/>
                      <a:pt x="82" y="33"/>
                      <a:pt x="83" y="34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6" y="25"/>
                      <a:pt x="85" y="25"/>
                      <a:pt x="85" y="24"/>
                    </a:cubicBezTo>
                    <a:moveTo>
                      <a:pt x="91" y="24"/>
                    </a:moveTo>
                    <a:cubicBezTo>
                      <a:pt x="90" y="24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6"/>
                      <a:pt x="91" y="26"/>
                      <a:pt x="91" y="26"/>
                    </a:cubicBezTo>
                    <a:cubicBezTo>
                      <a:pt x="92" y="26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4"/>
                    </a:cubicBezTo>
                    <a:cubicBezTo>
                      <a:pt x="91" y="24"/>
                      <a:pt x="91" y="24"/>
                      <a:pt x="91" y="24"/>
                    </a:cubicBezTo>
                    <a:moveTo>
                      <a:pt x="94" y="24"/>
                    </a:moveTo>
                    <a:cubicBezTo>
                      <a:pt x="93" y="24"/>
                      <a:pt x="93" y="24"/>
                      <a:pt x="93" y="25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4" y="24"/>
                      <a:pt x="94" y="24"/>
                      <a:pt x="94" y="24"/>
                    </a:cubicBezTo>
                    <a:moveTo>
                      <a:pt x="85" y="23"/>
                    </a:moveTo>
                    <a:cubicBezTo>
                      <a:pt x="85" y="24"/>
                      <a:pt x="85" y="24"/>
                      <a:pt x="85" y="24"/>
                    </a:cubicBezTo>
                    <a:cubicBezTo>
                      <a:pt x="85" y="25"/>
                      <a:pt x="86" y="25"/>
                      <a:pt x="87" y="26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7" y="24"/>
                      <a:pt x="86" y="24"/>
                      <a:pt x="85" y="23"/>
                    </a:cubicBezTo>
                    <a:moveTo>
                      <a:pt x="91" y="23"/>
                    </a:moveTo>
                    <a:cubicBezTo>
                      <a:pt x="91" y="23"/>
                      <a:pt x="91" y="23"/>
                      <a:pt x="91" y="23"/>
                    </a:cubicBezTo>
                    <a:cubicBezTo>
                      <a:pt x="91" y="24"/>
                      <a:pt x="92" y="24"/>
                      <a:pt x="93" y="25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1" y="23"/>
                      <a:pt x="91" y="23"/>
                      <a:pt x="91" y="23"/>
                    </a:cubicBezTo>
                    <a:moveTo>
                      <a:pt x="85" y="23"/>
                    </a:moveTo>
                    <a:cubicBezTo>
                      <a:pt x="85" y="23"/>
                      <a:pt x="85" y="23"/>
                      <a:pt x="85" y="23"/>
                    </a:cubicBezTo>
                    <a:cubicBezTo>
                      <a:pt x="86" y="24"/>
                      <a:pt x="87" y="24"/>
                      <a:pt x="88" y="25"/>
                    </a:cubicBezTo>
                    <a:cubicBezTo>
                      <a:pt x="88" y="24"/>
                      <a:pt x="88" y="24"/>
                      <a:pt x="88" y="24"/>
                    </a:cubicBezTo>
                    <a:cubicBezTo>
                      <a:pt x="87" y="24"/>
                      <a:pt x="86" y="23"/>
                      <a:pt x="85" y="23"/>
                    </a:cubicBezTo>
                    <a:moveTo>
                      <a:pt x="91" y="22"/>
                    </a:moveTo>
                    <a:cubicBezTo>
                      <a:pt x="91" y="23"/>
                      <a:pt x="91" y="23"/>
                      <a:pt x="91" y="23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4"/>
                      <a:pt x="93" y="24"/>
                      <a:pt x="93" y="23"/>
                    </a:cubicBezTo>
                    <a:cubicBezTo>
                      <a:pt x="93" y="23"/>
                      <a:pt x="92" y="23"/>
                      <a:pt x="91" y="22"/>
                    </a:cubicBezTo>
                    <a:moveTo>
                      <a:pt x="87" y="21"/>
                    </a:moveTo>
                    <a:cubicBezTo>
                      <a:pt x="88" y="21"/>
                      <a:pt x="88" y="22"/>
                      <a:pt x="89" y="22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7" y="21"/>
                      <a:pt x="87" y="21"/>
                      <a:pt x="87" y="21"/>
                    </a:cubicBezTo>
                    <a:moveTo>
                      <a:pt x="86" y="21"/>
                    </a:moveTo>
                    <a:cubicBezTo>
                      <a:pt x="85" y="23"/>
                      <a:pt x="85" y="23"/>
                      <a:pt x="85" y="23"/>
                    </a:cubicBezTo>
                    <a:cubicBezTo>
                      <a:pt x="86" y="23"/>
                      <a:pt x="87" y="24"/>
                      <a:pt x="88" y="24"/>
                    </a:cubicBezTo>
                    <a:cubicBezTo>
                      <a:pt x="89" y="23"/>
                      <a:pt x="89" y="23"/>
                      <a:pt x="89" y="23"/>
                    </a:cubicBezTo>
                    <a:cubicBezTo>
                      <a:pt x="88" y="22"/>
                      <a:pt x="87" y="22"/>
                      <a:pt x="86" y="21"/>
                    </a:cubicBezTo>
                    <a:moveTo>
                      <a:pt x="87" y="20"/>
                    </a:move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9" y="21"/>
                      <a:pt x="88" y="21"/>
                      <a:pt x="87" y="20"/>
                    </a:cubicBezTo>
                    <a:moveTo>
                      <a:pt x="87" y="20"/>
                    </a:moveTo>
                    <a:cubicBezTo>
                      <a:pt x="87" y="20"/>
                      <a:pt x="87" y="20"/>
                      <a:pt x="87" y="20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90" y="21"/>
                      <a:pt x="90" y="21"/>
                      <a:pt x="90" y="21"/>
                    </a:cubicBezTo>
                    <a:cubicBezTo>
                      <a:pt x="89" y="21"/>
                      <a:pt x="88" y="20"/>
                      <a:pt x="87" y="20"/>
                    </a:cubicBezTo>
                    <a:moveTo>
                      <a:pt x="101" y="18"/>
                    </a:moveTo>
                    <a:cubicBezTo>
                      <a:pt x="100" y="21"/>
                      <a:pt x="100" y="21"/>
                      <a:pt x="100" y="21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9" y="26"/>
                      <a:pt x="99" y="26"/>
                      <a:pt x="99" y="26"/>
                    </a:cubicBezTo>
                    <a:cubicBezTo>
                      <a:pt x="101" y="24"/>
                      <a:pt x="102" y="21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1" y="18"/>
                      <a:pt x="101" y="18"/>
                      <a:pt x="101" y="18"/>
                    </a:cubicBezTo>
                    <a:moveTo>
                      <a:pt x="100" y="17"/>
                    </a:moveTo>
                    <a:cubicBezTo>
                      <a:pt x="99" y="20"/>
                      <a:pt x="98" y="22"/>
                      <a:pt x="96" y="24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9" y="21"/>
                      <a:pt x="99" y="21"/>
                      <a:pt x="99" y="21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0" y="17"/>
                      <a:pt x="100" y="17"/>
                      <a:pt x="100" y="17"/>
                    </a:cubicBezTo>
                    <a:moveTo>
                      <a:pt x="98" y="16"/>
                    </a:moveTo>
                    <a:cubicBezTo>
                      <a:pt x="97" y="18"/>
                      <a:pt x="95" y="21"/>
                      <a:pt x="94" y="23"/>
                    </a:cubicBezTo>
                    <a:cubicBezTo>
                      <a:pt x="94" y="23"/>
                      <a:pt x="94" y="23"/>
                      <a:pt x="95" y="23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8" y="16"/>
                      <a:pt x="98" y="16"/>
                      <a:pt x="98" y="16"/>
                    </a:cubicBezTo>
                    <a:moveTo>
                      <a:pt x="103" y="15"/>
                    </a:moveTo>
                    <a:cubicBezTo>
                      <a:pt x="101" y="18"/>
                      <a:pt x="101" y="18"/>
                      <a:pt x="101" y="18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4" y="18"/>
                      <a:pt x="104" y="17"/>
                      <a:pt x="105" y="16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6"/>
                      <a:pt x="103" y="16"/>
                      <a:pt x="103" y="15"/>
                    </a:cubicBezTo>
                    <a:moveTo>
                      <a:pt x="101" y="15"/>
                    </a:moveTo>
                    <a:cubicBezTo>
                      <a:pt x="101" y="16"/>
                      <a:pt x="101" y="16"/>
                      <a:pt x="100" y="17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2" y="15"/>
                      <a:pt x="102" y="15"/>
                      <a:pt x="101" y="15"/>
                    </a:cubicBezTo>
                    <a:moveTo>
                      <a:pt x="96" y="15"/>
                    </a:moveTo>
                    <a:cubicBezTo>
                      <a:pt x="94" y="17"/>
                      <a:pt x="94" y="17"/>
                      <a:pt x="94" y="17"/>
                    </a:cubicBezTo>
                    <a:cubicBezTo>
                      <a:pt x="94" y="19"/>
                      <a:pt x="93" y="20"/>
                      <a:pt x="92" y="22"/>
                    </a:cubicBezTo>
                    <a:cubicBezTo>
                      <a:pt x="92" y="22"/>
                      <a:pt x="93" y="22"/>
                      <a:pt x="94" y="23"/>
                    </a:cubicBezTo>
                    <a:cubicBezTo>
                      <a:pt x="95" y="20"/>
                      <a:pt x="96" y="18"/>
                      <a:pt x="98" y="16"/>
                    </a:cubicBezTo>
                    <a:cubicBezTo>
                      <a:pt x="96" y="15"/>
                      <a:pt x="96" y="15"/>
                      <a:pt x="96" y="15"/>
                    </a:cubicBezTo>
                    <a:moveTo>
                      <a:pt x="99" y="14"/>
                    </a:moveTo>
                    <a:cubicBezTo>
                      <a:pt x="99" y="15"/>
                      <a:pt x="99" y="15"/>
                      <a:pt x="98" y="16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100" y="14"/>
                      <a:pt x="100" y="14"/>
                      <a:pt x="100" y="14"/>
                    </a:cubicBezTo>
                    <a:cubicBezTo>
                      <a:pt x="100" y="14"/>
                      <a:pt x="100" y="14"/>
                      <a:pt x="99" y="14"/>
                    </a:cubicBezTo>
                    <a:moveTo>
                      <a:pt x="97" y="13"/>
                    </a:moveTo>
                    <a:cubicBezTo>
                      <a:pt x="96" y="14"/>
                      <a:pt x="96" y="14"/>
                      <a:pt x="96" y="14"/>
                    </a:cubicBezTo>
                    <a:cubicBezTo>
                      <a:pt x="98" y="16"/>
                      <a:pt x="98" y="16"/>
                      <a:pt x="98" y="16"/>
                    </a:cubicBezTo>
                    <a:cubicBezTo>
                      <a:pt x="98" y="15"/>
                      <a:pt x="99" y="14"/>
                      <a:pt x="99" y="14"/>
                    </a:cubicBezTo>
                    <a:cubicBezTo>
                      <a:pt x="99" y="14"/>
                      <a:pt x="99" y="14"/>
                      <a:pt x="99" y="13"/>
                    </a:cubicBezTo>
                    <a:cubicBezTo>
                      <a:pt x="98" y="13"/>
                      <a:pt x="98" y="13"/>
                      <a:pt x="97" y="13"/>
                    </a:cubicBezTo>
                    <a:moveTo>
                      <a:pt x="92" y="12"/>
                    </a:move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9"/>
                      <a:pt x="89" y="20"/>
                      <a:pt x="90" y="20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2" y="12"/>
                      <a:pt x="92" y="12"/>
                      <a:pt x="92" y="12"/>
                    </a:cubicBezTo>
                    <a:moveTo>
                      <a:pt x="93" y="10"/>
                    </a:moveTo>
                    <a:cubicBezTo>
                      <a:pt x="92" y="12"/>
                      <a:pt x="92" y="12"/>
                      <a:pt x="92" y="12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5" y="12"/>
                      <a:pt x="95" y="12"/>
                      <a:pt x="95" y="12"/>
                    </a:cubicBezTo>
                    <a:cubicBezTo>
                      <a:pt x="94" y="11"/>
                      <a:pt x="93" y="11"/>
                      <a:pt x="93" y="10"/>
                    </a:cubicBezTo>
                    <a:moveTo>
                      <a:pt x="102" y="3"/>
                    </a:moveTo>
                    <a:cubicBezTo>
                      <a:pt x="102" y="3"/>
                      <a:pt x="102" y="3"/>
                      <a:pt x="103" y="3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3" y="4"/>
                      <a:pt x="103" y="4"/>
                      <a:pt x="103" y="3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2" y="4"/>
                      <a:pt x="102" y="4"/>
                      <a:pt x="102" y="4"/>
                    </a:cubicBezTo>
                    <a:cubicBezTo>
                      <a:pt x="100" y="9"/>
                      <a:pt x="100" y="9"/>
                      <a:pt x="100" y="9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8" y="13"/>
                      <a:pt x="98" y="13"/>
                      <a:pt x="99" y="14"/>
                    </a:cubicBezTo>
                    <a:cubicBezTo>
                      <a:pt x="100" y="12"/>
                      <a:pt x="101" y="10"/>
                      <a:pt x="103" y="8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8"/>
                      <a:pt x="103" y="7"/>
                      <a:pt x="104" y="6"/>
                    </a:cubicBezTo>
                    <a:cubicBezTo>
                      <a:pt x="104" y="6"/>
                      <a:pt x="104" y="5"/>
                      <a:pt x="104" y="5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0" y="13"/>
                      <a:pt x="100" y="13"/>
                      <a:pt x="99" y="14"/>
                    </a:cubicBezTo>
                    <a:cubicBezTo>
                      <a:pt x="100" y="14"/>
                      <a:pt x="100" y="14"/>
                      <a:pt x="100" y="14"/>
                    </a:cubicBezTo>
                    <a:cubicBezTo>
                      <a:pt x="102" y="12"/>
                      <a:pt x="102" y="12"/>
                      <a:pt x="102" y="12"/>
                    </a:cubicBezTo>
                    <a:cubicBezTo>
                      <a:pt x="103" y="11"/>
                      <a:pt x="105" y="6"/>
                      <a:pt x="105" y="6"/>
                    </a:cubicBezTo>
                    <a:cubicBezTo>
                      <a:pt x="106" y="6"/>
                      <a:pt x="106" y="6"/>
                      <a:pt x="106" y="7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2" y="15"/>
                      <a:pt x="102" y="15"/>
                      <a:pt x="101" y="15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3" y="15"/>
                      <a:pt x="103" y="15"/>
                      <a:pt x="103" y="15"/>
                    </a:cubicBezTo>
                    <a:cubicBezTo>
                      <a:pt x="103" y="16"/>
                      <a:pt x="104" y="16"/>
                      <a:pt x="104" y="16"/>
                    </a:cubicBezTo>
                    <a:cubicBezTo>
                      <a:pt x="104" y="16"/>
                      <a:pt x="104" y="16"/>
                      <a:pt x="105" y="16"/>
                    </a:cubicBezTo>
                    <a:cubicBezTo>
                      <a:pt x="106" y="15"/>
                      <a:pt x="107" y="13"/>
                      <a:pt x="108" y="11"/>
                    </a:cubicBezTo>
                    <a:cubicBezTo>
                      <a:pt x="109" y="9"/>
                      <a:pt x="109" y="9"/>
                      <a:pt x="109" y="9"/>
                    </a:cubicBezTo>
                    <a:cubicBezTo>
                      <a:pt x="109" y="7"/>
                      <a:pt x="109" y="7"/>
                      <a:pt x="109" y="7"/>
                    </a:cubicBezTo>
                    <a:cubicBezTo>
                      <a:pt x="109" y="7"/>
                      <a:pt x="109" y="7"/>
                      <a:pt x="109" y="7"/>
                    </a:cubicBezTo>
                    <a:cubicBezTo>
                      <a:pt x="110" y="7"/>
                      <a:pt x="110" y="7"/>
                      <a:pt x="110" y="7"/>
                    </a:cubicBezTo>
                    <a:cubicBezTo>
                      <a:pt x="104" y="4"/>
                      <a:pt x="102" y="3"/>
                      <a:pt x="102" y="3"/>
                    </a:cubicBezTo>
                    <a:moveTo>
                      <a:pt x="98" y="0"/>
                    </a:moveTo>
                    <a:cubicBezTo>
                      <a:pt x="97" y="3"/>
                      <a:pt x="97" y="3"/>
                      <a:pt x="97" y="3"/>
                    </a:cubicBezTo>
                    <a:cubicBezTo>
                      <a:pt x="93" y="10"/>
                      <a:pt x="93" y="10"/>
                      <a:pt x="93" y="10"/>
                    </a:cubicBezTo>
                    <a:cubicBezTo>
                      <a:pt x="93" y="11"/>
                      <a:pt x="94" y="11"/>
                      <a:pt x="95" y="11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0" y="1"/>
                      <a:pt x="99" y="1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0212"/>
              <p:cNvSpPr>
                <a:spLocks noEditPoints="1"/>
              </p:cNvSpPr>
              <p:nvPr/>
            </p:nvSpPr>
            <p:spPr bwMode="auto">
              <a:xfrm>
                <a:off x="-23" y="3644"/>
                <a:ext cx="75" cy="45"/>
              </a:xfrm>
              <a:custGeom>
                <a:avLst/>
                <a:gdLst>
                  <a:gd name="T0" fmla="*/ 29 w 32"/>
                  <a:gd name="T1" fmla="*/ 18 h 19"/>
                  <a:gd name="T2" fmla="*/ 32 w 32"/>
                  <a:gd name="T3" fmla="*/ 18 h 19"/>
                  <a:gd name="T4" fmla="*/ 29 w 32"/>
                  <a:gd name="T5" fmla="*/ 17 h 19"/>
                  <a:gd name="T6" fmla="*/ 19 w 32"/>
                  <a:gd name="T7" fmla="*/ 12 h 19"/>
                  <a:gd name="T8" fmla="*/ 23 w 32"/>
                  <a:gd name="T9" fmla="*/ 13 h 19"/>
                  <a:gd name="T10" fmla="*/ 19 w 32"/>
                  <a:gd name="T11" fmla="*/ 11 h 19"/>
                  <a:gd name="T12" fmla="*/ 19 w 32"/>
                  <a:gd name="T13" fmla="*/ 11 h 19"/>
                  <a:gd name="T14" fmla="*/ 18 w 32"/>
                  <a:gd name="T15" fmla="*/ 12 h 19"/>
                  <a:gd name="T16" fmla="*/ 19 w 32"/>
                  <a:gd name="T17" fmla="*/ 11 h 19"/>
                  <a:gd name="T18" fmla="*/ 16 w 32"/>
                  <a:gd name="T19" fmla="*/ 10 h 19"/>
                  <a:gd name="T20" fmla="*/ 16 w 32"/>
                  <a:gd name="T21" fmla="*/ 10 h 19"/>
                  <a:gd name="T22" fmla="*/ 16 w 32"/>
                  <a:gd name="T23" fmla="*/ 10 h 19"/>
                  <a:gd name="T24" fmla="*/ 16 w 32"/>
                  <a:gd name="T25" fmla="*/ 10 h 19"/>
                  <a:gd name="T26" fmla="*/ 17 w 32"/>
                  <a:gd name="T27" fmla="*/ 9 h 19"/>
                  <a:gd name="T28" fmla="*/ 10 w 32"/>
                  <a:gd name="T29" fmla="*/ 7 h 19"/>
                  <a:gd name="T30" fmla="*/ 14 w 32"/>
                  <a:gd name="T31" fmla="*/ 10 h 19"/>
                  <a:gd name="T32" fmla="*/ 15 w 32"/>
                  <a:gd name="T33" fmla="*/ 9 h 19"/>
                  <a:gd name="T34" fmla="*/ 9 w 32"/>
                  <a:gd name="T35" fmla="*/ 6 h 19"/>
                  <a:gd name="T36" fmla="*/ 10 w 32"/>
                  <a:gd name="T37" fmla="*/ 7 h 19"/>
                  <a:gd name="T38" fmla="*/ 9 w 32"/>
                  <a:gd name="T39" fmla="*/ 6 h 19"/>
                  <a:gd name="T40" fmla="*/ 11 w 32"/>
                  <a:gd name="T41" fmla="*/ 6 h 19"/>
                  <a:gd name="T42" fmla="*/ 16 w 32"/>
                  <a:gd name="T43" fmla="*/ 9 h 19"/>
                  <a:gd name="T44" fmla="*/ 10 w 32"/>
                  <a:gd name="T45" fmla="*/ 5 h 19"/>
                  <a:gd name="T46" fmla="*/ 10 w 32"/>
                  <a:gd name="T47" fmla="*/ 6 h 19"/>
                  <a:gd name="T48" fmla="*/ 10 w 32"/>
                  <a:gd name="T49" fmla="*/ 5 h 19"/>
                  <a:gd name="T50" fmla="*/ 5 w 32"/>
                  <a:gd name="T51" fmla="*/ 4 h 19"/>
                  <a:gd name="T52" fmla="*/ 5 w 32"/>
                  <a:gd name="T53" fmla="*/ 4 h 19"/>
                  <a:gd name="T54" fmla="*/ 5 w 32"/>
                  <a:gd name="T55" fmla="*/ 3 h 19"/>
                  <a:gd name="T56" fmla="*/ 6 w 32"/>
                  <a:gd name="T57" fmla="*/ 3 h 19"/>
                  <a:gd name="T58" fmla="*/ 5 w 32"/>
                  <a:gd name="T59" fmla="*/ 3 h 19"/>
                  <a:gd name="T60" fmla="*/ 2 w 32"/>
                  <a:gd name="T61" fmla="*/ 2 h 19"/>
                  <a:gd name="T62" fmla="*/ 4 w 32"/>
                  <a:gd name="T63" fmla="*/ 3 h 19"/>
                  <a:gd name="T64" fmla="*/ 3 w 32"/>
                  <a:gd name="T65" fmla="*/ 1 h 19"/>
                  <a:gd name="T66" fmla="*/ 5 w 32"/>
                  <a:gd name="T67" fmla="*/ 3 h 19"/>
                  <a:gd name="T68" fmla="*/ 3 w 32"/>
                  <a:gd name="T69" fmla="*/ 1 h 19"/>
                  <a:gd name="T70" fmla="*/ 0 w 32"/>
                  <a:gd name="T71" fmla="*/ 1 h 19"/>
                  <a:gd name="T72" fmla="*/ 2 w 32"/>
                  <a:gd name="T73" fmla="*/ 2 h 19"/>
                  <a:gd name="T74" fmla="*/ 0 w 32"/>
                  <a:gd name="T75" fmla="*/ 0 h 19"/>
                  <a:gd name="T76" fmla="*/ 3 w 32"/>
                  <a:gd name="T77" fmla="*/ 1 h 19"/>
                  <a:gd name="T78" fmla="*/ 2 w 32"/>
                  <a:gd name="T7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19">
                    <a:moveTo>
                      <a:pt x="29" y="17"/>
                    </a:moveTo>
                    <a:cubicBezTo>
                      <a:pt x="29" y="17"/>
                      <a:pt x="29" y="18"/>
                      <a:pt x="29" y="18"/>
                    </a:cubicBezTo>
                    <a:cubicBezTo>
                      <a:pt x="30" y="18"/>
                      <a:pt x="31" y="19"/>
                      <a:pt x="31" y="19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1" y="18"/>
                      <a:pt x="31" y="18"/>
                      <a:pt x="30" y="17"/>
                    </a:cubicBezTo>
                    <a:cubicBezTo>
                      <a:pt x="30" y="17"/>
                      <a:pt x="30" y="17"/>
                      <a:pt x="29" y="17"/>
                    </a:cubicBezTo>
                    <a:moveTo>
                      <a:pt x="20" y="11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3"/>
                      <a:pt x="21" y="13"/>
                      <a:pt x="23" y="14"/>
                    </a:cubicBezTo>
                    <a:cubicBezTo>
                      <a:pt x="23" y="14"/>
                      <a:pt x="23" y="14"/>
                      <a:pt x="23" y="13"/>
                    </a:cubicBezTo>
                    <a:cubicBezTo>
                      <a:pt x="20" y="11"/>
                      <a:pt x="20" y="11"/>
                      <a:pt x="20" y="11"/>
                    </a:cubicBezTo>
                    <a:moveTo>
                      <a:pt x="19" y="11"/>
                    </a:move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1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moveTo>
                      <a:pt x="16" y="10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9"/>
                      <a:pt x="12" y="8"/>
                      <a:pt x="10" y="7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9" y="6"/>
                      <a:pt x="9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3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2" y="2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3"/>
                      <a:pt x="3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3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0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0213"/>
              <p:cNvSpPr>
                <a:spLocks noEditPoints="1"/>
              </p:cNvSpPr>
              <p:nvPr/>
            </p:nvSpPr>
            <p:spPr bwMode="auto">
              <a:xfrm>
                <a:off x="-7" y="3611"/>
                <a:ext cx="76" cy="87"/>
              </a:xfrm>
              <a:custGeom>
                <a:avLst/>
                <a:gdLst>
                  <a:gd name="T0" fmla="*/ 31 w 32"/>
                  <a:gd name="T1" fmla="*/ 37 h 37"/>
                  <a:gd name="T2" fmla="*/ 31 w 32"/>
                  <a:gd name="T3" fmla="*/ 37 h 37"/>
                  <a:gd name="T4" fmla="*/ 31 w 32"/>
                  <a:gd name="T5" fmla="*/ 37 h 37"/>
                  <a:gd name="T6" fmla="*/ 32 w 32"/>
                  <a:gd name="T7" fmla="*/ 37 h 37"/>
                  <a:gd name="T8" fmla="*/ 32 w 32"/>
                  <a:gd name="T9" fmla="*/ 37 h 37"/>
                  <a:gd name="T10" fmla="*/ 32 w 32"/>
                  <a:gd name="T11" fmla="*/ 36 h 37"/>
                  <a:gd name="T12" fmla="*/ 32 w 32"/>
                  <a:gd name="T13" fmla="*/ 37 h 37"/>
                  <a:gd name="T14" fmla="*/ 32 w 32"/>
                  <a:gd name="T15" fmla="*/ 37 h 37"/>
                  <a:gd name="T16" fmla="*/ 31 w 32"/>
                  <a:gd name="T17" fmla="*/ 36 h 37"/>
                  <a:gd name="T18" fmla="*/ 32 w 32"/>
                  <a:gd name="T19" fmla="*/ 36 h 37"/>
                  <a:gd name="T20" fmla="*/ 32 w 32"/>
                  <a:gd name="T21" fmla="*/ 36 h 37"/>
                  <a:gd name="T22" fmla="*/ 32 w 32"/>
                  <a:gd name="T23" fmla="*/ 36 h 37"/>
                  <a:gd name="T24" fmla="*/ 32 w 32"/>
                  <a:gd name="T25" fmla="*/ 37 h 37"/>
                  <a:gd name="T26" fmla="*/ 32 w 32"/>
                  <a:gd name="T27" fmla="*/ 37 h 37"/>
                  <a:gd name="T28" fmla="*/ 31 w 32"/>
                  <a:gd name="T29" fmla="*/ 36 h 37"/>
                  <a:gd name="T30" fmla="*/ 22 w 32"/>
                  <a:gd name="T31" fmla="*/ 33 h 37"/>
                  <a:gd name="T32" fmla="*/ 24 w 32"/>
                  <a:gd name="T33" fmla="*/ 34 h 37"/>
                  <a:gd name="T34" fmla="*/ 22 w 32"/>
                  <a:gd name="T35" fmla="*/ 32 h 37"/>
                  <a:gd name="T36" fmla="*/ 23 w 32"/>
                  <a:gd name="T37" fmla="*/ 31 h 37"/>
                  <a:gd name="T38" fmla="*/ 25 w 32"/>
                  <a:gd name="T39" fmla="*/ 32 h 37"/>
                  <a:gd name="T40" fmla="*/ 13 w 32"/>
                  <a:gd name="T41" fmla="*/ 27 h 37"/>
                  <a:gd name="T42" fmla="*/ 15 w 32"/>
                  <a:gd name="T43" fmla="*/ 29 h 37"/>
                  <a:gd name="T44" fmla="*/ 16 w 32"/>
                  <a:gd name="T45" fmla="*/ 26 h 37"/>
                  <a:gd name="T46" fmla="*/ 16 w 32"/>
                  <a:gd name="T47" fmla="*/ 27 h 37"/>
                  <a:gd name="T48" fmla="*/ 29 w 32"/>
                  <a:gd name="T49" fmla="*/ 18 h 37"/>
                  <a:gd name="T50" fmla="*/ 31 w 32"/>
                  <a:gd name="T51" fmla="*/ 19 h 37"/>
                  <a:gd name="T52" fmla="*/ 20 w 32"/>
                  <a:gd name="T53" fmla="*/ 12 h 37"/>
                  <a:gd name="T54" fmla="*/ 23 w 32"/>
                  <a:gd name="T55" fmla="*/ 14 h 37"/>
                  <a:gd name="T56" fmla="*/ 20 w 32"/>
                  <a:gd name="T57" fmla="*/ 12 h 37"/>
                  <a:gd name="T58" fmla="*/ 19 w 32"/>
                  <a:gd name="T59" fmla="*/ 12 h 37"/>
                  <a:gd name="T60" fmla="*/ 19 w 32"/>
                  <a:gd name="T61" fmla="*/ 12 h 37"/>
                  <a:gd name="T62" fmla="*/ 17 w 32"/>
                  <a:gd name="T63" fmla="*/ 10 h 37"/>
                  <a:gd name="T64" fmla="*/ 17 w 32"/>
                  <a:gd name="T65" fmla="*/ 11 h 37"/>
                  <a:gd name="T66" fmla="*/ 17 w 32"/>
                  <a:gd name="T67" fmla="*/ 10 h 37"/>
                  <a:gd name="T68" fmla="*/ 13 w 32"/>
                  <a:gd name="T69" fmla="*/ 8 h 37"/>
                  <a:gd name="T70" fmla="*/ 16 w 32"/>
                  <a:gd name="T71" fmla="*/ 10 h 37"/>
                  <a:gd name="T72" fmla="*/ 11 w 32"/>
                  <a:gd name="T73" fmla="*/ 7 h 37"/>
                  <a:gd name="T74" fmla="*/ 13 w 32"/>
                  <a:gd name="T75" fmla="*/ 8 h 37"/>
                  <a:gd name="T76" fmla="*/ 11 w 32"/>
                  <a:gd name="T77" fmla="*/ 7 h 37"/>
                  <a:gd name="T78" fmla="*/ 10 w 32"/>
                  <a:gd name="T79" fmla="*/ 6 h 37"/>
                  <a:gd name="T80" fmla="*/ 10 w 32"/>
                  <a:gd name="T81" fmla="*/ 6 h 37"/>
                  <a:gd name="T82" fmla="*/ 6 w 32"/>
                  <a:gd name="T83" fmla="*/ 4 h 37"/>
                  <a:gd name="T84" fmla="*/ 7 w 32"/>
                  <a:gd name="T85" fmla="*/ 4 h 37"/>
                  <a:gd name="T86" fmla="*/ 6 w 32"/>
                  <a:gd name="T87" fmla="*/ 4 h 37"/>
                  <a:gd name="T88" fmla="*/ 4 w 32"/>
                  <a:gd name="T89" fmla="*/ 3 h 37"/>
                  <a:gd name="T90" fmla="*/ 6 w 32"/>
                  <a:gd name="T91" fmla="*/ 4 h 37"/>
                  <a:gd name="T92" fmla="*/ 0 w 32"/>
                  <a:gd name="T93" fmla="*/ 0 h 37"/>
                  <a:gd name="T94" fmla="*/ 3 w 32"/>
                  <a:gd name="T95" fmla="*/ 2 h 37"/>
                  <a:gd name="T96" fmla="*/ 0 w 32"/>
                  <a:gd name="T9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" h="37">
                    <a:moveTo>
                      <a:pt x="31" y="37"/>
                    </a:move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7"/>
                      <a:pt x="31" y="37"/>
                      <a:pt x="31" y="37"/>
                    </a:cubicBezTo>
                    <a:moveTo>
                      <a:pt x="32" y="36"/>
                    </a:moveTo>
                    <a:cubicBezTo>
                      <a:pt x="32" y="37"/>
                      <a:pt x="32" y="37"/>
                      <a:pt x="31" y="37"/>
                    </a:cubicBezTo>
                    <a:cubicBezTo>
                      <a:pt x="31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moveTo>
                      <a:pt x="32" y="36"/>
                    </a:move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6"/>
                      <a:pt x="32" y="36"/>
                    </a:cubicBezTo>
                    <a:moveTo>
                      <a:pt x="31" y="36"/>
                    </a:moveTo>
                    <a:cubicBezTo>
                      <a:pt x="31" y="36"/>
                      <a:pt x="31" y="36"/>
                      <a:pt x="31" y="36"/>
                    </a:cubicBezTo>
                    <a:cubicBezTo>
                      <a:pt x="31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1" y="36"/>
                    </a:cubicBezTo>
                    <a:moveTo>
                      <a:pt x="22" y="32"/>
                    </a:moveTo>
                    <a:cubicBezTo>
                      <a:pt x="22" y="32"/>
                      <a:pt x="22" y="32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3" y="33"/>
                      <a:pt x="23" y="33"/>
                      <a:pt x="22" y="32"/>
                    </a:cubicBezTo>
                    <a:moveTo>
                      <a:pt x="23" y="30"/>
                    </a:moveTo>
                    <a:cubicBezTo>
                      <a:pt x="23" y="30"/>
                      <a:pt x="23" y="31"/>
                      <a:pt x="23" y="31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3" y="30"/>
                      <a:pt x="23" y="30"/>
                      <a:pt x="23" y="30"/>
                    </a:cubicBezTo>
                    <a:moveTo>
                      <a:pt x="13" y="27"/>
                    </a:move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3" y="27"/>
                      <a:pt x="13" y="27"/>
                      <a:pt x="13" y="27"/>
                    </a:cubicBezTo>
                    <a:moveTo>
                      <a:pt x="16" y="26"/>
                    </a:move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6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8"/>
                      <a:pt x="31" y="19"/>
                      <a:pt x="31" y="19"/>
                    </a:cubicBezTo>
                    <a:cubicBezTo>
                      <a:pt x="31" y="19"/>
                      <a:pt x="30" y="18"/>
                      <a:pt x="29" y="18"/>
                    </a:cubicBezTo>
                    <a:moveTo>
                      <a:pt x="20" y="12"/>
                    </a:move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3"/>
                      <a:pt x="22" y="14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2" y="14"/>
                      <a:pt x="21" y="13"/>
                      <a:pt x="20" y="12"/>
                    </a:cubicBezTo>
                    <a:moveTo>
                      <a:pt x="19" y="12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9"/>
                      <a:pt x="15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1" y="7"/>
                      <a:pt x="11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4"/>
                      <a:pt x="6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0214"/>
              <p:cNvSpPr>
                <a:spLocks noEditPoints="1"/>
              </p:cNvSpPr>
              <p:nvPr/>
            </p:nvSpPr>
            <p:spPr bwMode="auto">
              <a:xfrm>
                <a:off x="5" y="3590"/>
                <a:ext cx="71" cy="47"/>
              </a:xfrm>
              <a:custGeom>
                <a:avLst/>
                <a:gdLst>
                  <a:gd name="T0" fmla="*/ 29 w 30"/>
                  <a:gd name="T1" fmla="*/ 19 h 20"/>
                  <a:gd name="T2" fmla="*/ 28 w 30"/>
                  <a:gd name="T3" fmla="*/ 20 h 20"/>
                  <a:gd name="T4" fmla="*/ 28 w 30"/>
                  <a:gd name="T5" fmla="*/ 20 h 20"/>
                  <a:gd name="T6" fmla="*/ 29 w 30"/>
                  <a:gd name="T7" fmla="*/ 19 h 20"/>
                  <a:gd name="T8" fmla="*/ 24 w 30"/>
                  <a:gd name="T9" fmla="*/ 16 h 20"/>
                  <a:gd name="T10" fmla="*/ 25 w 30"/>
                  <a:gd name="T11" fmla="*/ 17 h 20"/>
                  <a:gd name="T12" fmla="*/ 24 w 30"/>
                  <a:gd name="T13" fmla="*/ 16 h 20"/>
                  <a:gd name="T14" fmla="*/ 30 w 30"/>
                  <a:gd name="T15" fmla="*/ 15 h 20"/>
                  <a:gd name="T16" fmla="*/ 30 w 30"/>
                  <a:gd name="T17" fmla="*/ 16 h 20"/>
                  <a:gd name="T18" fmla="*/ 29 w 30"/>
                  <a:gd name="T19" fmla="*/ 19 h 20"/>
                  <a:gd name="T20" fmla="*/ 30 w 30"/>
                  <a:gd name="T21" fmla="*/ 17 h 20"/>
                  <a:gd name="T22" fmla="*/ 22 w 30"/>
                  <a:gd name="T23" fmla="*/ 15 h 20"/>
                  <a:gd name="T24" fmla="*/ 23 w 30"/>
                  <a:gd name="T25" fmla="*/ 16 h 20"/>
                  <a:gd name="T26" fmla="*/ 25 w 30"/>
                  <a:gd name="T27" fmla="*/ 13 h 20"/>
                  <a:gd name="T28" fmla="*/ 28 w 30"/>
                  <a:gd name="T29" fmla="*/ 15 h 20"/>
                  <a:gd name="T30" fmla="*/ 30 w 30"/>
                  <a:gd name="T31" fmla="*/ 15 h 20"/>
                  <a:gd name="T32" fmla="*/ 25 w 30"/>
                  <a:gd name="T33" fmla="*/ 13 h 20"/>
                  <a:gd name="T34" fmla="*/ 21 w 30"/>
                  <a:gd name="T35" fmla="*/ 12 h 20"/>
                  <a:gd name="T36" fmla="*/ 25 w 30"/>
                  <a:gd name="T37" fmla="*/ 13 h 20"/>
                  <a:gd name="T38" fmla="*/ 20 w 30"/>
                  <a:gd name="T39" fmla="*/ 11 h 20"/>
                  <a:gd name="T40" fmla="*/ 20 w 30"/>
                  <a:gd name="T41" fmla="*/ 12 h 20"/>
                  <a:gd name="T42" fmla="*/ 20 w 30"/>
                  <a:gd name="T43" fmla="*/ 11 h 20"/>
                  <a:gd name="T44" fmla="*/ 17 w 30"/>
                  <a:gd name="T45" fmla="*/ 10 h 20"/>
                  <a:gd name="T46" fmla="*/ 18 w 30"/>
                  <a:gd name="T47" fmla="*/ 10 h 20"/>
                  <a:gd name="T48" fmla="*/ 16 w 30"/>
                  <a:gd name="T49" fmla="*/ 9 h 20"/>
                  <a:gd name="T50" fmla="*/ 17 w 30"/>
                  <a:gd name="T51" fmla="*/ 10 h 20"/>
                  <a:gd name="T52" fmla="*/ 13 w 30"/>
                  <a:gd name="T53" fmla="*/ 8 h 20"/>
                  <a:gd name="T54" fmla="*/ 15 w 30"/>
                  <a:gd name="T55" fmla="*/ 10 h 20"/>
                  <a:gd name="T56" fmla="*/ 16 w 30"/>
                  <a:gd name="T57" fmla="*/ 11 h 20"/>
                  <a:gd name="T58" fmla="*/ 13 w 30"/>
                  <a:gd name="T59" fmla="*/ 8 h 20"/>
                  <a:gd name="T60" fmla="*/ 16 w 30"/>
                  <a:gd name="T61" fmla="*/ 10 h 20"/>
                  <a:gd name="T62" fmla="*/ 11 w 30"/>
                  <a:gd name="T63" fmla="*/ 7 h 20"/>
                  <a:gd name="T64" fmla="*/ 10 w 30"/>
                  <a:gd name="T65" fmla="*/ 7 h 20"/>
                  <a:gd name="T66" fmla="*/ 12 w 30"/>
                  <a:gd name="T67" fmla="*/ 8 h 20"/>
                  <a:gd name="T68" fmla="*/ 13 w 30"/>
                  <a:gd name="T69" fmla="*/ 8 h 20"/>
                  <a:gd name="T70" fmla="*/ 13 w 30"/>
                  <a:gd name="T71" fmla="*/ 7 h 20"/>
                  <a:gd name="T72" fmla="*/ 10 w 30"/>
                  <a:gd name="T73" fmla="*/ 6 h 20"/>
                  <a:gd name="T74" fmla="*/ 10 w 30"/>
                  <a:gd name="T75" fmla="*/ 7 h 20"/>
                  <a:gd name="T76" fmla="*/ 10 w 30"/>
                  <a:gd name="T77" fmla="*/ 6 h 20"/>
                  <a:gd name="T78" fmla="*/ 6 w 30"/>
                  <a:gd name="T79" fmla="*/ 4 h 20"/>
                  <a:gd name="T80" fmla="*/ 7 w 30"/>
                  <a:gd name="T81" fmla="*/ 5 h 20"/>
                  <a:gd name="T82" fmla="*/ 6 w 30"/>
                  <a:gd name="T83" fmla="*/ 4 h 20"/>
                  <a:gd name="T84" fmla="*/ 6 w 30"/>
                  <a:gd name="T85" fmla="*/ 4 h 20"/>
                  <a:gd name="T86" fmla="*/ 7 w 30"/>
                  <a:gd name="T87" fmla="*/ 5 h 20"/>
                  <a:gd name="T88" fmla="*/ 4 w 30"/>
                  <a:gd name="T89" fmla="*/ 3 h 20"/>
                  <a:gd name="T90" fmla="*/ 6 w 30"/>
                  <a:gd name="T91" fmla="*/ 4 h 20"/>
                  <a:gd name="T92" fmla="*/ 4 w 30"/>
                  <a:gd name="T93" fmla="*/ 3 h 20"/>
                  <a:gd name="T94" fmla="*/ 4 w 30"/>
                  <a:gd name="T95" fmla="*/ 3 h 20"/>
                  <a:gd name="T96" fmla="*/ 6 w 30"/>
                  <a:gd name="T97" fmla="*/ 4 h 20"/>
                  <a:gd name="T98" fmla="*/ 0 w 30"/>
                  <a:gd name="T99" fmla="*/ 1 h 20"/>
                  <a:gd name="T100" fmla="*/ 2 w 30"/>
                  <a:gd name="T101" fmla="*/ 3 h 20"/>
                  <a:gd name="T102" fmla="*/ 0 w 30"/>
                  <a:gd name="T103" fmla="*/ 1 h 20"/>
                  <a:gd name="T104" fmla="*/ 1 w 30"/>
                  <a:gd name="T105" fmla="*/ 0 h 20"/>
                  <a:gd name="T106" fmla="*/ 3 w 30"/>
                  <a:gd name="T107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" h="20"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9" y="20"/>
                      <a:pt x="29" y="20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moveTo>
                      <a:pt x="24" y="16"/>
                    </a:move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6"/>
                      <a:pt x="24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moveTo>
                      <a:pt x="30" y="15"/>
                    </a:move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7"/>
                      <a:pt x="30" y="18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6"/>
                      <a:pt x="30" y="16"/>
                      <a:pt x="30" y="15"/>
                    </a:cubicBezTo>
                    <a:moveTo>
                      <a:pt x="22" y="15"/>
                    </a:moveTo>
                    <a:cubicBezTo>
                      <a:pt x="22" y="15"/>
                      <a:pt x="23" y="15"/>
                      <a:pt x="23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5"/>
                      <a:pt x="22" y="15"/>
                      <a:pt x="22" y="15"/>
                    </a:cubicBezTo>
                    <a:moveTo>
                      <a:pt x="25" y="13"/>
                    </a:moveTo>
                    <a:cubicBezTo>
                      <a:pt x="25" y="14"/>
                      <a:pt x="25" y="14"/>
                      <a:pt x="25" y="14"/>
                    </a:cubicBezTo>
                    <a:cubicBezTo>
                      <a:pt x="26" y="14"/>
                      <a:pt x="27" y="15"/>
                      <a:pt x="28" y="15"/>
                    </a:cubicBezTo>
                    <a:cubicBezTo>
                      <a:pt x="29" y="15"/>
                      <a:pt x="29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29" y="15"/>
                      <a:pt x="29" y="15"/>
                    </a:cubicBezTo>
                    <a:cubicBezTo>
                      <a:pt x="28" y="15"/>
                      <a:pt x="26" y="14"/>
                      <a:pt x="25" y="13"/>
                    </a:cubicBezTo>
                    <a:moveTo>
                      <a:pt x="21" y="11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2" y="13"/>
                      <a:pt x="23" y="13"/>
                      <a:pt x="25" y="14"/>
                    </a:cubicBezTo>
                    <a:cubicBezTo>
                      <a:pt x="25" y="14"/>
                      <a:pt x="25" y="13"/>
                      <a:pt x="25" y="13"/>
                    </a:cubicBezTo>
                    <a:cubicBezTo>
                      <a:pt x="24" y="13"/>
                      <a:pt x="22" y="12"/>
                      <a:pt x="21" y="11"/>
                    </a:cubicBezTo>
                    <a:moveTo>
                      <a:pt x="20" y="11"/>
                    </a:moveTo>
                    <a:cubicBezTo>
                      <a:pt x="20" y="11"/>
                      <a:pt x="20" y="11"/>
                      <a:pt x="19" y="11"/>
                    </a:cubicBezTo>
                    <a:cubicBezTo>
                      <a:pt x="20" y="11"/>
                      <a:pt x="20" y="12"/>
                      <a:pt x="20" y="12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moveTo>
                      <a:pt x="18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16" y="9"/>
                    </a:moveTo>
                    <a:cubicBezTo>
                      <a:pt x="16" y="9"/>
                      <a:pt x="16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3" y="8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0"/>
                      <a:pt x="14" y="9"/>
                      <a:pt x="13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9"/>
                      <a:pt x="15" y="9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0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7"/>
                    </a:cubicBezTo>
                    <a:cubicBezTo>
                      <a:pt x="12" y="7"/>
                      <a:pt x="11" y="7"/>
                      <a:pt x="11" y="7"/>
                    </a:cubicBezTo>
                    <a:moveTo>
                      <a:pt x="10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6" y="4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3"/>
                      <a:pt x="4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0215"/>
              <p:cNvSpPr>
                <a:spLocks noEditPoints="1"/>
              </p:cNvSpPr>
              <p:nvPr/>
            </p:nvSpPr>
            <p:spPr bwMode="auto">
              <a:xfrm>
                <a:off x="3" y="3587"/>
                <a:ext cx="73" cy="47"/>
              </a:xfrm>
              <a:custGeom>
                <a:avLst/>
                <a:gdLst>
                  <a:gd name="T0" fmla="*/ 31 w 31"/>
                  <a:gd name="T1" fmla="*/ 17 h 20"/>
                  <a:gd name="T2" fmla="*/ 30 w 31"/>
                  <a:gd name="T3" fmla="*/ 20 h 20"/>
                  <a:gd name="T4" fmla="*/ 30 w 31"/>
                  <a:gd name="T5" fmla="*/ 20 h 20"/>
                  <a:gd name="T6" fmla="*/ 31 w 31"/>
                  <a:gd name="T7" fmla="*/ 20 h 20"/>
                  <a:gd name="T8" fmla="*/ 30 w 31"/>
                  <a:gd name="T9" fmla="*/ 20 h 20"/>
                  <a:gd name="T10" fmla="*/ 31 w 31"/>
                  <a:gd name="T11" fmla="*/ 17 h 20"/>
                  <a:gd name="T12" fmla="*/ 25 w 31"/>
                  <a:gd name="T13" fmla="*/ 17 h 20"/>
                  <a:gd name="T14" fmla="*/ 27 w 31"/>
                  <a:gd name="T15" fmla="*/ 18 h 20"/>
                  <a:gd name="T16" fmla="*/ 25 w 31"/>
                  <a:gd name="T17" fmla="*/ 16 h 20"/>
                  <a:gd name="T18" fmla="*/ 21 w 31"/>
                  <a:gd name="T19" fmla="*/ 15 h 20"/>
                  <a:gd name="T20" fmla="*/ 24 w 31"/>
                  <a:gd name="T21" fmla="*/ 17 h 20"/>
                  <a:gd name="T22" fmla="*/ 25 w 31"/>
                  <a:gd name="T23" fmla="*/ 15 h 20"/>
                  <a:gd name="T24" fmla="*/ 22 w 31"/>
                  <a:gd name="T25" fmla="*/ 14 h 20"/>
                  <a:gd name="T26" fmla="*/ 24 w 31"/>
                  <a:gd name="T27" fmla="*/ 15 h 20"/>
                  <a:gd name="T28" fmla="*/ 21 w 31"/>
                  <a:gd name="T29" fmla="*/ 13 h 20"/>
                  <a:gd name="T30" fmla="*/ 22 w 31"/>
                  <a:gd name="T31" fmla="*/ 14 h 20"/>
                  <a:gd name="T32" fmla="*/ 20 w 31"/>
                  <a:gd name="T33" fmla="*/ 13 h 20"/>
                  <a:gd name="T34" fmla="*/ 20 w 31"/>
                  <a:gd name="T35" fmla="*/ 14 h 20"/>
                  <a:gd name="T36" fmla="*/ 20 w 31"/>
                  <a:gd name="T37" fmla="*/ 13 h 20"/>
                  <a:gd name="T38" fmla="*/ 20 w 31"/>
                  <a:gd name="T39" fmla="*/ 13 h 20"/>
                  <a:gd name="T40" fmla="*/ 21 w 31"/>
                  <a:gd name="T41" fmla="*/ 13 h 20"/>
                  <a:gd name="T42" fmla="*/ 20 w 31"/>
                  <a:gd name="T43" fmla="*/ 13 h 20"/>
                  <a:gd name="T44" fmla="*/ 20 w 31"/>
                  <a:gd name="T45" fmla="*/ 13 h 20"/>
                  <a:gd name="T46" fmla="*/ 18 w 31"/>
                  <a:gd name="T47" fmla="*/ 12 h 20"/>
                  <a:gd name="T48" fmla="*/ 18 w 31"/>
                  <a:gd name="T49" fmla="*/ 13 h 20"/>
                  <a:gd name="T50" fmla="*/ 18 w 31"/>
                  <a:gd name="T51" fmla="*/ 12 h 20"/>
                  <a:gd name="T52" fmla="*/ 18 w 31"/>
                  <a:gd name="T53" fmla="*/ 12 h 20"/>
                  <a:gd name="T54" fmla="*/ 19 w 31"/>
                  <a:gd name="T55" fmla="*/ 12 h 20"/>
                  <a:gd name="T56" fmla="*/ 19 w 31"/>
                  <a:gd name="T57" fmla="*/ 12 h 20"/>
                  <a:gd name="T58" fmla="*/ 18 w 31"/>
                  <a:gd name="T59" fmla="*/ 11 h 20"/>
                  <a:gd name="T60" fmla="*/ 13 w 31"/>
                  <a:gd name="T61" fmla="*/ 11 h 20"/>
                  <a:gd name="T62" fmla="*/ 17 w 31"/>
                  <a:gd name="T63" fmla="*/ 12 h 20"/>
                  <a:gd name="T64" fmla="*/ 14 w 31"/>
                  <a:gd name="T65" fmla="*/ 10 h 20"/>
                  <a:gd name="T66" fmla="*/ 14 w 31"/>
                  <a:gd name="T67" fmla="*/ 9 h 20"/>
                  <a:gd name="T68" fmla="*/ 18 w 31"/>
                  <a:gd name="T69" fmla="*/ 11 h 20"/>
                  <a:gd name="T70" fmla="*/ 17 w 31"/>
                  <a:gd name="T71" fmla="*/ 10 h 20"/>
                  <a:gd name="T72" fmla="*/ 11 w 31"/>
                  <a:gd name="T73" fmla="*/ 9 h 20"/>
                  <a:gd name="T74" fmla="*/ 13 w 31"/>
                  <a:gd name="T75" fmla="*/ 10 h 20"/>
                  <a:gd name="T76" fmla="*/ 11 w 31"/>
                  <a:gd name="T77" fmla="*/ 9 h 20"/>
                  <a:gd name="T78" fmla="*/ 10 w 31"/>
                  <a:gd name="T79" fmla="*/ 9 h 20"/>
                  <a:gd name="T80" fmla="*/ 11 w 31"/>
                  <a:gd name="T81" fmla="*/ 8 h 20"/>
                  <a:gd name="T82" fmla="*/ 12 w 31"/>
                  <a:gd name="T83" fmla="*/ 7 h 20"/>
                  <a:gd name="T84" fmla="*/ 14 w 31"/>
                  <a:gd name="T85" fmla="*/ 8 h 20"/>
                  <a:gd name="T86" fmla="*/ 14 w 31"/>
                  <a:gd name="T87" fmla="*/ 8 h 20"/>
                  <a:gd name="T88" fmla="*/ 7 w 31"/>
                  <a:gd name="T89" fmla="*/ 6 h 20"/>
                  <a:gd name="T90" fmla="*/ 7 w 31"/>
                  <a:gd name="T91" fmla="*/ 7 h 20"/>
                  <a:gd name="T92" fmla="*/ 7 w 31"/>
                  <a:gd name="T93" fmla="*/ 6 h 20"/>
                  <a:gd name="T94" fmla="*/ 11 w 31"/>
                  <a:gd name="T95" fmla="*/ 7 h 20"/>
                  <a:gd name="T96" fmla="*/ 12 w 31"/>
                  <a:gd name="T97" fmla="*/ 7 h 20"/>
                  <a:gd name="T98" fmla="*/ 4 w 31"/>
                  <a:gd name="T99" fmla="*/ 5 h 20"/>
                  <a:gd name="T100" fmla="*/ 6 w 31"/>
                  <a:gd name="T101" fmla="*/ 6 h 20"/>
                  <a:gd name="T102" fmla="*/ 4 w 31"/>
                  <a:gd name="T103" fmla="*/ 5 h 20"/>
                  <a:gd name="T104" fmla="*/ 8 w 31"/>
                  <a:gd name="T105" fmla="*/ 5 h 20"/>
                  <a:gd name="T106" fmla="*/ 9 w 31"/>
                  <a:gd name="T107" fmla="*/ 5 h 20"/>
                  <a:gd name="T108" fmla="*/ 1 w 31"/>
                  <a:gd name="T109" fmla="*/ 3 h 20"/>
                  <a:gd name="T110" fmla="*/ 0 w 31"/>
                  <a:gd name="T111" fmla="*/ 3 h 20"/>
                  <a:gd name="T112" fmla="*/ 3 w 31"/>
                  <a:gd name="T113" fmla="*/ 4 h 20"/>
                  <a:gd name="T114" fmla="*/ 6 w 31"/>
                  <a:gd name="T115" fmla="*/ 3 h 20"/>
                  <a:gd name="T116" fmla="*/ 7 w 31"/>
                  <a:gd name="T117" fmla="*/ 4 h 20"/>
                  <a:gd name="T118" fmla="*/ 6 w 31"/>
                  <a:gd name="T119" fmla="*/ 3 h 20"/>
                  <a:gd name="T120" fmla="*/ 2 w 31"/>
                  <a:gd name="T121" fmla="*/ 1 h 20"/>
                  <a:gd name="T122" fmla="*/ 5 w 31"/>
                  <a:gd name="T12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" h="20">
                    <a:moveTo>
                      <a:pt x="31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0" y="18"/>
                      <a:pt x="30" y="19"/>
                      <a:pt x="29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1" y="19"/>
                      <a:pt x="31" y="18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moveTo>
                      <a:pt x="25" y="16"/>
                    </a:move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6" y="17"/>
                      <a:pt x="26" y="18"/>
                      <a:pt x="27" y="18"/>
                    </a:cubicBezTo>
                    <a:cubicBezTo>
                      <a:pt x="27" y="17"/>
                      <a:pt x="28" y="17"/>
                      <a:pt x="29" y="17"/>
                    </a:cubicBezTo>
                    <a:cubicBezTo>
                      <a:pt x="28" y="16"/>
                      <a:pt x="26" y="16"/>
                      <a:pt x="25" y="16"/>
                    </a:cubicBezTo>
                    <a:moveTo>
                      <a:pt x="21" y="14"/>
                    </a:moveTo>
                    <a:cubicBezTo>
                      <a:pt x="21" y="14"/>
                      <a:pt x="21" y="14"/>
                      <a:pt x="21" y="15"/>
                    </a:cubicBezTo>
                    <a:cubicBezTo>
                      <a:pt x="21" y="15"/>
                      <a:pt x="22" y="15"/>
                      <a:pt x="23" y="16"/>
                    </a:cubicBezTo>
                    <a:cubicBezTo>
                      <a:pt x="23" y="16"/>
                      <a:pt x="24" y="16"/>
                      <a:pt x="24" y="17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6"/>
                      <a:pt x="25" y="16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4" y="15"/>
                      <a:pt x="23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5"/>
                      <a:pt x="24" y="15"/>
                    </a:cubicBezTo>
                    <a:cubicBezTo>
                      <a:pt x="23" y="15"/>
                      <a:pt x="22" y="14"/>
                      <a:pt x="21" y="14"/>
                    </a:cubicBezTo>
                    <a:moveTo>
                      <a:pt x="21" y="13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2" y="14"/>
                    </a:cubicBezTo>
                    <a:cubicBezTo>
                      <a:pt x="21" y="14"/>
                      <a:pt x="21" y="14"/>
                      <a:pt x="21" y="13"/>
                    </a:cubicBezTo>
                    <a:moveTo>
                      <a:pt x="20" y="13"/>
                    </a:moveTo>
                    <a:cubicBezTo>
                      <a:pt x="20" y="13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3"/>
                      <a:pt x="21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18" y="12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moveTo>
                      <a:pt x="18" y="11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9" y="11"/>
                      <a:pt x="18" y="11"/>
                    </a:cubicBezTo>
                    <a:moveTo>
                      <a:pt x="14" y="10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5" y="11"/>
                      <a:pt x="16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6" y="11"/>
                      <a:pt x="16" y="11"/>
                    </a:cubicBezTo>
                    <a:cubicBezTo>
                      <a:pt x="15" y="11"/>
                      <a:pt x="15" y="10"/>
                      <a:pt x="14" y="10"/>
                    </a:cubicBezTo>
                    <a:moveTo>
                      <a:pt x="15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6" y="10"/>
                      <a:pt x="15" y="9"/>
                      <a:pt x="15" y="9"/>
                    </a:cubicBezTo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2" y="10"/>
                      <a:pt x="12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2" y="9"/>
                      <a:pt x="12" y="9"/>
                      <a:pt x="11" y="9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3" y="8"/>
                      <a:pt x="14" y="8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8"/>
                      <a:pt x="13" y="7"/>
                      <a:pt x="12" y="7"/>
                    </a:cubicBezTo>
                    <a:moveTo>
                      <a:pt x="7" y="6"/>
                    </a:moveTo>
                    <a:cubicBezTo>
                      <a:pt x="7" y="6"/>
                      <a:pt x="6" y="7"/>
                      <a:pt x="6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moveTo>
                      <a:pt x="11" y="6"/>
                    </a:moveTo>
                    <a:cubicBezTo>
                      <a:pt x="11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5" y="5"/>
                      <a:pt x="4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7" y="4"/>
                      <a:pt x="6" y="3"/>
                      <a:pt x="6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0216"/>
              <p:cNvSpPr>
                <a:spLocks noEditPoints="1"/>
              </p:cNvSpPr>
              <p:nvPr/>
            </p:nvSpPr>
            <p:spPr bwMode="auto">
              <a:xfrm>
                <a:off x="19" y="3561"/>
                <a:ext cx="57" cy="38"/>
              </a:xfrm>
              <a:custGeom>
                <a:avLst/>
                <a:gdLst>
                  <a:gd name="T0" fmla="*/ 23 w 24"/>
                  <a:gd name="T1" fmla="*/ 16 h 16"/>
                  <a:gd name="T2" fmla="*/ 23 w 24"/>
                  <a:gd name="T3" fmla="*/ 15 h 16"/>
                  <a:gd name="T4" fmla="*/ 20 w 24"/>
                  <a:gd name="T5" fmla="*/ 15 h 16"/>
                  <a:gd name="T6" fmla="*/ 20 w 24"/>
                  <a:gd name="T7" fmla="*/ 14 h 16"/>
                  <a:gd name="T8" fmla="*/ 21 w 24"/>
                  <a:gd name="T9" fmla="*/ 14 h 16"/>
                  <a:gd name="T10" fmla="*/ 19 w 24"/>
                  <a:gd name="T11" fmla="*/ 14 h 16"/>
                  <a:gd name="T12" fmla="*/ 24 w 24"/>
                  <a:gd name="T13" fmla="*/ 13 h 16"/>
                  <a:gd name="T14" fmla="*/ 24 w 24"/>
                  <a:gd name="T15" fmla="*/ 14 h 16"/>
                  <a:gd name="T16" fmla="*/ 19 w 24"/>
                  <a:gd name="T17" fmla="*/ 13 h 16"/>
                  <a:gd name="T18" fmla="*/ 19 w 24"/>
                  <a:gd name="T19" fmla="*/ 13 h 16"/>
                  <a:gd name="T20" fmla="*/ 18 w 24"/>
                  <a:gd name="T21" fmla="*/ 13 h 16"/>
                  <a:gd name="T22" fmla="*/ 22 w 24"/>
                  <a:gd name="T23" fmla="*/ 12 h 16"/>
                  <a:gd name="T24" fmla="*/ 22 w 24"/>
                  <a:gd name="T25" fmla="*/ 12 h 16"/>
                  <a:gd name="T26" fmla="*/ 22 w 24"/>
                  <a:gd name="T27" fmla="*/ 15 h 16"/>
                  <a:gd name="T28" fmla="*/ 23 w 24"/>
                  <a:gd name="T29" fmla="*/ 13 h 16"/>
                  <a:gd name="T30" fmla="*/ 22 w 24"/>
                  <a:gd name="T31" fmla="*/ 12 h 16"/>
                  <a:gd name="T32" fmla="*/ 16 w 24"/>
                  <a:gd name="T33" fmla="*/ 12 h 16"/>
                  <a:gd name="T34" fmla="*/ 13 w 24"/>
                  <a:gd name="T35" fmla="*/ 10 h 16"/>
                  <a:gd name="T36" fmla="*/ 17 w 24"/>
                  <a:gd name="T37" fmla="*/ 12 h 16"/>
                  <a:gd name="T38" fmla="*/ 14 w 24"/>
                  <a:gd name="T39" fmla="*/ 10 h 16"/>
                  <a:gd name="T40" fmla="*/ 12 w 24"/>
                  <a:gd name="T41" fmla="*/ 9 h 16"/>
                  <a:gd name="T42" fmla="*/ 21 w 24"/>
                  <a:gd name="T43" fmla="*/ 12 h 16"/>
                  <a:gd name="T44" fmla="*/ 21 w 24"/>
                  <a:gd name="T45" fmla="*/ 12 h 16"/>
                  <a:gd name="T46" fmla="*/ 19 w 24"/>
                  <a:gd name="T47" fmla="*/ 11 h 16"/>
                  <a:gd name="T48" fmla="*/ 12 w 24"/>
                  <a:gd name="T49" fmla="*/ 9 h 16"/>
                  <a:gd name="T50" fmla="*/ 15 w 24"/>
                  <a:gd name="T51" fmla="*/ 8 h 16"/>
                  <a:gd name="T52" fmla="*/ 17 w 24"/>
                  <a:gd name="T53" fmla="*/ 9 h 16"/>
                  <a:gd name="T54" fmla="*/ 10 w 24"/>
                  <a:gd name="T55" fmla="*/ 8 h 16"/>
                  <a:gd name="T56" fmla="*/ 9 w 24"/>
                  <a:gd name="T57" fmla="*/ 7 h 16"/>
                  <a:gd name="T58" fmla="*/ 11 w 24"/>
                  <a:gd name="T59" fmla="*/ 6 h 16"/>
                  <a:gd name="T60" fmla="*/ 11 w 24"/>
                  <a:gd name="T61" fmla="*/ 6 h 16"/>
                  <a:gd name="T62" fmla="*/ 7 w 24"/>
                  <a:gd name="T63" fmla="*/ 6 h 16"/>
                  <a:gd name="T64" fmla="*/ 13 w 24"/>
                  <a:gd name="T65" fmla="*/ 7 h 16"/>
                  <a:gd name="T66" fmla="*/ 7 w 24"/>
                  <a:gd name="T67" fmla="*/ 6 h 16"/>
                  <a:gd name="T68" fmla="*/ 7 w 24"/>
                  <a:gd name="T69" fmla="*/ 6 h 16"/>
                  <a:gd name="T70" fmla="*/ 11 w 24"/>
                  <a:gd name="T71" fmla="*/ 6 h 16"/>
                  <a:gd name="T72" fmla="*/ 11 w 24"/>
                  <a:gd name="T73" fmla="*/ 6 h 16"/>
                  <a:gd name="T74" fmla="*/ 4 w 24"/>
                  <a:gd name="T75" fmla="*/ 5 h 16"/>
                  <a:gd name="T76" fmla="*/ 5 w 24"/>
                  <a:gd name="T77" fmla="*/ 4 h 16"/>
                  <a:gd name="T78" fmla="*/ 5 w 24"/>
                  <a:gd name="T79" fmla="*/ 4 h 16"/>
                  <a:gd name="T80" fmla="*/ 8 w 24"/>
                  <a:gd name="T81" fmla="*/ 5 h 16"/>
                  <a:gd name="T82" fmla="*/ 8 w 24"/>
                  <a:gd name="T83" fmla="*/ 4 h 16"/>
                  <a:gd name="T84" fmla="*/ 6 w 24"/>
                  <a:gd name="T85" fmla="*/ 2 h 16"/>
                  <a:gd name="T86" fmla="*/ 8 w 24"/>
                  <a:gd name="T87" fmla="*/ 4 h 16"/>
                  <a:gd name="T88" fmla="*/ 8 w 24"/>
                  <a:gd name="T89" fmla="*/ 3 h 16"/>
                  <a:gd name="T90" fmla="*/ 0 w 24"/>
                  <a:gd name="T91" fmla="*/ 2 h 16"/>
                  <a:gd name="T92" fmla="*/ 0 w 24"/>
                  <a:gd name="T93" fmla="*/ 2 h 16"/>
                  <a:gd name="T94" fmla="*/ 0 w 24"/>
                  <a:gd name="T95" fmla="*/ 2 h 16"/>
                  <a:gd name="T96" fmla="*/ 2 w 24"/>
                  <a:gd name="T97" fmla="*/ 0 h 16"/>
                  <a:gd name="T98" fmla="*/ 1 w 24"/>
                  <a:gd name="T99" fmla="*/ 0 h 16"/>
                  <a:gd name="T100" fmla="*/ 2 w 24"/>
                  <a:gd name="T10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" h="16">
                    <a:moveTo>
                      <a:pt x="22" y="15"/>
                    </a:move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3" y="15"/>
                      <a:pt x="23" y="16"/>
                    </a:cubicBezTo>
                    <a:cubicBezTo>
                      <a:pt x="23" y="16"/>
                      <a:pt x="23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5"/>
                      <a:pt x="24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2" y="15"/>
                      <a:pt x="22" y="15"/>
                    </a:cubicBezTo>
                    <a:moveTo>
                      <a:pt x="20" y="14"/>
                    </a:move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4"/>
                    </a:cubicBezTo>
                    <a:cubicBezTo>
                      <a:pt x="20" y="14"/>
                      <a:pt x="20" y="14"/>
                      <a:pt x="20" y="14"/>
                    </a:cubicBezTo>
                    <a:moveTo>
                      <a:pt x="20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0" y="14"/>
                    </a:cubicBezTo>
                    <a:moveTo>
                      <a:pt x="19" y="13"/>
                    </a:move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3"/>
                      <a:pt x="19" y="13"/>
                      <a:pt x="19" y="13"/>
                    </a:cubicBezTo>
                    <a:moveTo>
                      <a:pt x="24" y="13"/>
                    </a:moveTo>
                    <a:cubicBezTo>
                      <a:pt x="24" y="13"/>
                      <a:pt x="24" y="13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3"/>
                    </a:cubicBezTo>
                    <a:moveTo>
                      <a:pt x="19" y="13"/>
                    </a:move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19" y="13"/>
                      <a:pt x="19" y="13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3"/>
                      <a:pt x="22" y="13"/>
                      <a:pt x="22" y="14"/>
                    </a:cubicBezTo>
                    <a:cubicBezTo>
                      <a:pt x="22" y="14"/>
                      <a:pt x="22" y="14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3" y="15"/>
                      <a:pt x="23" y="14"/>
                      <a:pt x="24" y="14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13" y="10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4" y="11"/>
                      <a:pt x="15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1"/>
                      <a:pt x="15" y="11"/>
                      <a:pt x="13" y="10"/>
                    </a:cubicBezTo>
                    <a:moveTo>
                      <a:pt x="14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1"/>
                      <a:pt x="15" y="11"/>
                      <a:pt x="14" y="10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9"/>
                      <a:pt x="11" y="9"/>
                      <a:pt x="12" y="10"/>
                    </a:cubicBezTo>
                    <a:cubicBezTo>
                      <a:pt x="12" y="10"/>
                      <a:pt x="12" y="9"/>
                      <a:pt x="12" y="9"/>
                    </a:cubicBezTo>
                    <a:cubicBezTo>
                      <a:pt x="12" y="9"/>
                      <a:pt x="11" y="8"/>
                      <a:pt x="10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7" y="10"/>
                      <a:pt x="19" y="11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3"/>
                      <a:pt x="21" y="13"/>
                    </a:cubicBezTo>
                    <a:cubicBezTo>
                      <a:pt x="21" y="13"/>
                      <a:pt x="21" y="12"/>
                      <a:pt x="21" y="12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6" y="9"/>
                      <a:pt x="15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1" y="8"/>
                      <a:pt x="10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9" y="7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10" y="7"/>
                      <a:pt x="9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6"/>
                      <a:pt x="11" y="6"/>
                    </a:cubicBezTo>
                    <a:moveTo>
                      <a:pt x="7" y="6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7" y="7"/>
                      <a:pt x="7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12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10" y="5"/>
                    </a:moveTo>
                    <a:cubicBezTo>
                      <a:pt x="10" y="5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5"/>
                      <a:pt x="10" y="5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5"/>
                      <a:pt x="10" y="5"/>
                      <a:pt x="10" y="5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5"/>
                      <a:pt x="4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5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2"/>
                    </a:moveTo>
                    <a:cubicBezTo>
                      <a:pt x="6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7" y="3"/>
                      <a:pt x="6" y="3"/>
                      <a:pt x="6" y="2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0217"/>
              <p:cNvSpPr>
                <a:spLocks noEditPoints="1"/>
              </p:cNvSpPr>
              <p:nvPr/>
            </p:nvSpPr>
            <p:spPr bwMode="auto">
              <a:xfrm>
                <a:off x="19" y="3557"/>
                <a:ext cx="57" cy="47"/>
              </a:xfrm>
              <a:custGeom>
                <a:avLst/>
                <a:gdLst>
                  <a:gd name="T0" fmla="*/ 19 w 24"/>
                  <a:gd name="T1" fmla="*/ 18 h 20"/>
                  <a:gd name="T2" fmla="*/ 22 w 24"/>
                  <a:gd name="T3" fmla="*/ 19 h 20"/>
                  <a:gd name="T4" fmla="*/ 22 w 24"/>
                  <a:gd name="T5" fmla="*/ 19 h 20"/>
                  <a:gd name="T6" fmla="*/ 21 w 24"/>
                  <a:gd name="T7" fmla="*/ 18 h 20"/>
                  <a:gd name="T8" fmla="*/ 19 w 24"/>
                  <a:gd name="T9" fmla="*/ 17 h 20"/>
                  <a:gd name="T10" fmla="*/ 18 w 24"/>
                  <a:gd name="T11" fmla="*/ 17 h 20"/>
                  <a:gd name="T12" fmla="*/ 19 w 24"/>
                  <a:gd name="T13" fmla="*/ 17 h 20"/>
                  <a:gd name="T14" fmla="*/ 18 w 24"/>
                  <a:gd name="T15" fmla="*/ 17 h 20"/>
                  <a:gd name="T16" fmla="*/ 16 w 24"/>
                  <a:gd name="T17" fmla="*/ 16 h 20"/>
                  <a:gd name="T18" fmla="*/ 17 w 24"/>
                  <a:gd name="T19" fmla="*/ 16 h 20"/>
                  <a:gd name="T20" fmla="*/ 17 w 24"/>
                  <a:gd name="T21" fmla="*/ 16 h 20"/>
                  <a:gd name="T22" fmla="*/ 21 w 24"/>
                  <a:gd name="T23" fmla="*/ 14 h 20"/>
                  <a:gd name="T24" fmla="*/ 21 w 24"/>
                  <a:gd name="T25" fmla="*/ 14 h 20"/>
                  <a:gd name="T26" fmla="*/ 24 w 24"/>
                  <a:gd name="T27" fmla="*/ 14 h 20"/>
                  <a:gd name="T28" fmla="*/ 24 w 24"/>
                  <a:gd name="T29" fmla="*/ 14 h 20"/>
                  <a:gd name="T30" fmla="*/ 12 w 24"/>
                  <a:gd name="T31" fmla="*/ 14 h 20"/>
                  <a:gd name="T32" fmla="*/ 16 w 24"/>
                  <a:gd name="T33" fmla="*/ 15 h 20"/>
                  <a:gd name="T34" fmla="*/ 13 w 24"/>
                  <a:gd name="T35" fmla="*/ 13 h 20"/>
                  <a:gd name="T36" fmla="*/ 22 w 24"/>
                  <a:gd name="T37" fmla="*/ 14 h 20"/>
                  <a:gd name="T38" fmla="*/ 21 w 24"/>
                  <a:gd name="T39" fmla="*/ 14 h 20"/>
                  <a:gd name="T40" fmla="*/ 21 w 24"/>
                  <a:gd name="T41" fmla="*/ 15 h 20"/>
                  <a:gd name="T42" fmla="*/ 21 w 24"/>
                  <a:gd name="T43" fmla="*/ 15 h 20"/>
                  <a:gd name="T44" fmla="*/ 21 w 24"/>
                  <a:gd name="T45" fmla="*/ 16 h 20"/>
                  <a:gd name="T46" fmla="*/ 21 w 24"/>
                  <a:gd name="T47" fmla="*/ 17 h 20"/>
                  <a:gd name="T48" fmla="*/ 22 w 24"/>
                  <a:gd name="T49" fmla="*/ 19 h 20"/>
                  <a:gd name="T50" fmla="*/ 22 w 24"/>
                  <a:gd name="T51" fmla="*/ 17 h 20"/>
                  <a:gd name="T52" fmla="*/ 22 w 24"/>
                  <a:gd name="T53" fmla="*/ 17 h 20"/>
                  <a:gd name="T54" fmla="*/ 22 w 24"/>
                  <a:gd name="T55" fmla="*/ 14 h 20"/>
                  <a:gd name="T56" fmla="*/ 22 w 24"/>
                  <a:gd name="T57" fmla="*/ 14 h 20"/>
                  <a:gd name="T58" fmla="*/ 24 w 24"/>
                  <a:gd name="T59" fmla="*/ 14 h 20"/>
                  <a:gd name="T60" fmla="*/ 23 w 24"/>
                  <a:gd name="T61" fmla="*/ 13 h 20"/>
                  <a:gd name="T62" fmla="*/ 10 w 24"/>
                  <a:gd name="T63" fmla="*/ 11 h 20"/>
                  <a:gd name="T64" fmla="*/ 11 w 24"/>
                  <a:gd name="T65" fmla="*/ 13 h 20"/>
                  <a:gd name="T66" fmla="*/ 10 w 24"/>
                  <a:gd name="T67" fmla="*/ 11 h 20"/>
                  <a:gd name="T68" fmla="*/ 8 w 24"/>
                  <a:gd name="T69" fmla="*/ 11 h 20"/>
                  <a:gd name="T70" fmla="*/ 9 w 24"/>
                  <a:gd name="T71" fmla="*/ 11 h 20"/>
                  <a:gd name="T72" fmla="*/ 6 w 24"/>
                  <a:gd name="T73" fmla="*/ 9 h 20"/>
                  <a:gd name="T74" fmla="*/ 6 w 24"/>
                  <a:gd name="T75" fmla="*/ 10 h 20"/>
                  <a:gd name="T76" fmla="*/ 6 w 24"/>
                  <a:gd name="T77" fmla="*/ 9 h 20"/>
                  <a:gd name="T78" fmla="*/ 16 w 24"/>
                  <a:gd name="T79" fmla="*/ 9 h 20"/>
                  <a:gd name="T80" fmla="*/ 24 w 24"/>
                  <a:gd name="T81" fmla="*/ 13 h 20"/>
                  <a:gd name="T82" fmla="*/ 24 w 24"/>
                  <a:gd name="T83" fmla="*/ 13 h 20"/>
                  <a:gd name="T84" fmla="*/ 16 w 24"/>
                  <a:gd name="T85" fmla="*/ 8 h 20"/>
                  <a:gd name="T86" fmla="*/ 4 w 24"/>
                  <a:gd name="T87" fmla="*/ 8 h 20"/>
                  <a:gd name="T88" fmla="*/ 6 w 24"/>
                  <a:gd name="T89" fmla="*/ 9 h 20"/>
                  <a:gd name="T90" fmla="*/ 4 w 24"/>
                  <a:gd name="T91" fmla="*/ 8 h 20"/>
                  <a:gd name="T92" fmla="*/ 12 w 24"/>
                  <a:gd name="T93" fmla="*/ 7 h 20"/>
                  <a:gd name="T94" fmla="*/ 14 w 24"/>
                  <a:gd name="T95" fmla="*/ 7 h 20"/>
                  <a:gd name="T96" fmla="*/ 11 w 24"/>
                  <a:gd name="T97" fmla="*/ 5 h 20"/>
                  <a:gd name="T98" fmla="*/ 12 w 24"/>
                  <a:gd name="T99" fmla="*/ 6 h 20"/>
                  <a:gd name="T100" fmla="*/ 11 w 24"/>
                  <a:gd name="T101" fmla="*/ 5 h 20"/>
                  <a:gd name="T102" fmla="*/ 0 w 24"/>
                  <a:gd name="T103" fmla="*/ 5 h 20"/>
                  <a:gd name="T104" fmla="*/ 2 w 24"/>
                  <a:gd name="T105" fmla="*/ 7 h 20"/>
                  <a:gd name="T106" fmla="*/ 9 w 24"/>
                  <a:gd name="T107" fmla="*/ 4 h 20"/>
                  <a:gd name="T108" fmla="*/ 9 w 24"/>
                  <a:gd name="T109" fmla="*/ 5 h 20"/>
                  <a:gd name="T110" fmla="*/ 9 w 24"/>
                  <a:gd name="T111" fmla="*/ 4 h 20"/>
                  <a:gd name="T112" fmla="*/ 6 w 24"/>
                  <a:gd name="T113" fmla="*/ 3 h 20"/>
                  <a:gd name="T114" fmla="*/ 9 w 24"/>
                  <a:gd name="T115" fmla="*/ 4 h 20"/>
                  <a:gd name="T116" fmla="*/ 2 w 24"/>
                  <a:gd name="T117" fmla="*/ 1 h 20"/>
                  <a:gd name="T118" fmla="*/ 4 w 24"/>
                  <a:gd name="T119" fmla="*/ 3 h 20"/>
                  <a:gd name="T120" fmla="*/ 2 w 24"/>
                  <a:gd name="T121" fmla="*/ 1 h 20"/>
                  <a:gd name="T122" fmla="*/ 2 w 24"/>
                  <a:gd name="T123" fmla="*/ 1 h 20"/>
                  <a:gd name="T124" fmla="*/ 5 w 24"/>
                  <a:gd name="T125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" h="20">
                    <a:moveTo>
                      <a:pt x="19" y="17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9" y="17"/>
                      <a:pt x="19" y="17"/>
                      <a:pt x="19" y="17"/>
                    </a:cubicBezTo>
                    <a:moveTo>
                      <a:pt x="18" y="17"/>
                    </a:moveTo>
                    <a:cubicBezTo>
                      <a:pt x="18" y="17"/>
                      <a:pt x="18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8" y="17"/>
                      <a:pt x="18" y="17"/>
                      <a:pt x="18" y="17"/>
                    </a:cubicBezTo>
                    <a:moveTo>
                      <a:pt x="17" y="16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moveTo>
                      <a:pt x="21" y="14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moveTo>
                      <a:pt x="13" y="13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4"/>
                      <a:pt x="14" y="15"/>
                      <a:pt x="15" y="15"/>
                    </a:cubicBezTo>
                    <a:cubicBezTo>
                      <a:pt x="15" y="15"/>
                      <a:pt x="16" y="15"/>
                      <a:pt x="16" y="15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3" y="14"/>
                      <a:pt x="13" y="13"/>
                      <a:pt x="13" y="13"/>
                    </a:cubicBezTo>
                    <a:moveTo>
                      <a:pt x="23" y="13"/>
                    </a:moveTo>
                    <a:cubicBezTo>
                      <a:pt x="23" y="13"/>
                      <a:pt x="22" y="13"/>
                      <a:pt x="22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5"/>
                      <a:pt x="21" y="15"/>
                    </a:cubicBezTo>
                    <a:cubicBezTo>
                      <a:pt x="21" y="15"/>
                      <a:pt x="21" y="14"/>
                      <a:pt x="21" y="14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8"/>
                      <a:pt x="22" y="18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5"/>
                      <a:pt x="22" y="15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10" y="11"/>
                    </a:move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1" y="13"/>
                      <a:pt x="11" y="13"/>
                    </a:cubicBezTo>
                    <a:cubicBezTo>
                      <a:pt x="11" y="13"/>
                      <a:pt x="12" y="13"/>
                      <a:pt x="12" y="13"/>
                    </a:cubicBezTo>
                    <a:cubicBezTo>
                      <a:pt x="11" y="12"/>
                      <a:pt x="10" y="12"/>
                      <a:pt x="10" y="11"/>
                    </a:cubicBezTo>
                    <a:moveTo>
                      <a:pt x="9" y="11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10"/>
                      <a:pt x="6" y="1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16" y="8"/>
                    </a:moveTo>
                    <a:cubicBezTo>
                      <a:pt x="16" y="8"/>
                      <a:pt x="16" y="9"/>
                      <a:pt x="16" y="9"/>
                    </a:cubicBezTo>
                    <a:cubicBezTo>
                      <a:pt x="18" y="10"/>
                      <a:pt x="21" y="12"/>
                      <a:pt x="23" y="13"/>
                    </a:cubicBezTo>
                    <a:cubicBezTo>
                      <a:pt x="23" y="13"/>
                      <a:pt x="23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16" y="8"/>
                      <a:pt x="16" y="8"/>
                      <a:pt x="16" y="8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5" y="9"/>
                      <a:pt x="5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8"/>
                      <a:pt x="4" y="8"/>
                      <a:pt x="4" y="8"/>
                    </a:cubicBezTo>
                    <a:moveTo>
                      <a:pt x="12" y="6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7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11" y="5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6"/>
                      <a:pt x="0" y="6"/>
                      <a:pt x="0" y="5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6" y="3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8" y="3"/>
                      <a:pt x="7" y="3"/>
                      <a:pt x="7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0218"/>
              <p:cNvSpPr>
                <a:spLocks noEditPoints="1"/>
              </p:cNvSpPr>
              <p:nvPr/>
            </p:nvSpPr>
            <p:spPr bwMode="auto">
              <a:xfrm>
                <a:off x="36" y="3535"/>
                <a:ext cx="30" cy="22"/>
              </a:xfrm>
              <a:custGeom>
                <a:avLst/>
                <a:gdLst>
                  <a:gd name="T0" fmla="*/ 11 w 13"/>
                  <a:gd name="T1" fmla="*/ 9 h 9"/>
                  <a:gd name="T2" fmla="*/ 11 w 13"/>
                  <a:gd name="T3" fmla="*/ 9 h 9"/>
                  <a:gd name="T4" fmla="*/ 11 w 13"/>
                  <a:gd name="T5" fmla="*/ 9 h 9"/>
                  <a:gd name="T6" fmla="*/ 11 w 13"/>
                  <a:gd name="T7" fmla="*/ 9 h 9"/>
                  <a:gd name="T8" fmla="*/ 11 w 13"/>
                  <a:gd name="T9" fmla="*/ 9 h 9"/>
                  <a:gd name="T10" fmla="*/ 9 w 13"/>
                  <a:gd name="T11" fmla="*/ 8 h 9"/>
                  <a:gd name="T12" fmla="*/ 9 w 13"/>
                  <a:gd name="T13" fmla="*/ 8 h 9"/>
                  <a:gd name="T14" fmla="*/ 11 w 13"/>
                  <a:gd name="T15" fmla="*/ 9 h 9"/>
                  <a:gd name="T16" fmla="*/ 11 w 13"/>
                  <a:gd name="T17" fmla="*/ 9 h 9"/>
                  <a:gd name="T18" fmla="*/ 9 w 13"/>
                  <a:gd name="T19" fmla="*/ 8 h 9"/>
                  <a:gd name="T20" fmla="*/ 9 w 13"/>
                  <a:gd name="T21" fmla="*/ 8 h 9"/>
                  <a:gd name="T22" fmla="*/ 8 w 13"/>
                  <a:gd name="T23" fmla="*/ 7 h 9"/>
                  <a:gd name="T24" fmla="*/ 8 w 13"/>
                  <a:gd name="T25" fmla="*/ 7 h 9"/>
                  <a:gd name="T26" fmla="*/ 9 w 13"/>
                  <a:gd name="T27" fmla="*/ 8 h 9"/>
                  <a:gd name="T28" fmla="*/ 9 w 13"/>
                  <a:gd name="T29" fmla="*/ 8 h 9"/>
                  <a:gd name="T30" fmla="*/ 8 w 13"/>
                  <a:gd name="T31" fmla="*/ 7 h 9"/>
                  <a:gd name="T32" fmla="*/ 6 w 13"/>
                  <a:gd name="T33" fmla="*/ 6 h 9"/>
                  <a:gd name="T34" fmla="*/ 6 w 13"/>
                  <a:gd name="T35" fmla="*/ 6 h 9"/>
                  <a:gd name="T36" fmla="*/ 7 w 13"/>
                  <a:gd name="T37" fmla="*/ 6 h 9"/>
                  <a:gd name="T38" fmla="*/ 7 w 13"/>
                  <a:gd name="T39" fmla="*/ 6 h 9"/>
                  <a:gd name="T40" fmla="*/ 6 w 13"/>
                  <a:gd name="T41" fmla="*/ 6 h 9"/>
                  <a:gd name="T42" fmla="*/ 11 w 13"/>
                  <a:gd name="T43" fmla="*/ 5 h 9"/>
                  <a:gd name="T44" fmla="*/ 11 w 13"/>
                  <a:gd name="T45" fmla="*/ 5 h 9"/>
                  <a:gd name="T46" fmla="*/ 12 w 13"/>
                  <a:gd name="T47" fmla="*/ 6 h 9"/>
                  <a:gd name="T48" fmla="*/ 13 w 13"/>
                  <a:gd name="T49" fmla="*/ 6 h 9"/>
                  <a:gd name="T50" fmla="*/ 13 w 13"/>
                  <a:gd name="T51" fmla="*/ 6 h 9"/>
                  <a:gd name="T52" fmla="*/ 12 w 13"/>
                  <a:gd name="T53" fmla="*/ 6 h 9"/>
                  <a:gd name="T54" fmla="*/ 11 w 13"/>
                  <a:gd name="T55" fmla="*/ 5 h 9"/>
                  <a:gd name="T56" fmla="*/ 9 w 13"/>
                  <a:gd name="T57" fmla="*/ 5 h 9"/>
                  <a:gd name="T58" fmla="*/ 9 w 13"/>
                  <a:gd name="T59" fmla="*/ 5 h 9"/>
                  <a:gd name="T60" fmla="*/ 10 w 13"/>
                  <a:gd name="T61" fmla="*/ 5 h 9"/>
                  <a:gd name="T62" fmla="*/ 10 w 13"/>
                  <a:gd name="T63" fmla="*/ 5 h 9"/>
                  <a:gd name="T64" fmla="*/ 9 w 13"/>
                  <a:gd name="T65" fmla="*/ 5 h 9"/>
                  <a:gd name="T66" fmla="*/ 4 w 13"/>
                  <a:gd name="T67" fmla="*/ 4 h 9"/>
                  <a:gd name="T68" fmla="*/ 4 w 13"/>
                  <a:gd name="T69" fmla="*/ 5 h 9"/>
                  <a:gd name="T70" fmla="*/ 6 w 13"/>
                  <a:gd name="T71" fmla="*/ 6 h 9"/>
                  <a:gd name="T72" fmla="*/ 6 w 13"/>
                  <a:gd name="T73" fmla="*/ 6 h 9"/>
                  <a:gd name="T74" fmla="*/ 4 w 13"/>
                  <a:gd name="T75" fmla="*/ 4 h 9"/>
                  <a:gd name="T76" fmla="*/ 7 w 13"/>
                  <a:gd name="T77" fmla="*/ 4 h 9"/>
                  <a:gd name="T78" fmla="*/ 7 w 13"/>
                  <a:gd name="T79" fmla="*/ 4 h 9"/>
                  <a:gd name="T80" fmla="*/ 8 w 13"/>
                  <a:gd name="T81" fmla="*/ 4 h 9"/>
                  <a:gd name="T82" fmla="*/ 8 w 13"/>
                  <a:gd name="T83" fmla="*/ 4 h 9"/>
                  <a:gd name="T84" fmla="*/ 7 w 13"/>
                  <a:gd name="T85" fmla="*/ 4 h 9"/>
                  <a:gd name="T86" fmla="*/ 5 w 13"/>
                  <a:gd name="T87" fmla="*/ 3 h 9"/>
                  <a:gd name="T88" fmla="*/ 5 w 13"/>
                  <a:gd name="T89" fmla="*/ 3 h 9"/>
                  <a:gd name="T90" fmla="*/ 7 w 13"/>
                  <a:gd name="T91" fmla="*/ 3 h 9"/>
                  <a:gd name="T92" fmla="*/ 7 w 13"/>
                  <a:gd name="T93" fmla="*/ 4 h 9"/>
                  <a:gd name="T94" fmla="*/ 7 w 13"/>
                  <a:gd name="T95" fmla="*/ 4 h 9"/>
                  <a:gd name="T96" fmla="*/ 5 w 13"/>
                  <a:gd name="T97" fmla="*/ 3 h 9"/>
                  <a:gd name="T98" fmla="*/ 0 w 13"/>
                  <a:gd name="T99" fmla="*/ 2 h 9"/>
                  <a:gd name="T100" fmla="*/ 0 w 13"/>
                  <a:gd name="T101" fmla="*/ 2 h 9"/>
                  <a:gd name="T102" fmla="*/ 2 w 13"/>
                  <a:gd name="T103" fmla="*/ 3 h 9"/>
                  <a:gd name="T104" fmla="*/ 2 w 13"/>
                  <a:gd name="T105" fmla="*/ 3 h 9"/>
                  <a:gd name="T106" fmla="*/ 0 w 13"/>
                  <a:gd name="T107" fmla="*/ 2 h 9"/>
                  <a:gd name="T108" fmla="*/ 1 w 13"/>
                  <a:gd name="T109" fmla="*/ 0 h 9"/>
                  <a:gd name="T110" fmla="*/ 1 w 13"/>
                  <a:gd name="T111" fmla="*/ 0 h 9"/>
                  <a:gd name="T112" fmla="*/ 3 w 13"/>
                  <a:gd name="T113" fmla="*/ 2 h 9"/>
                  <a:gd name="T114" fmla="*/ 3 w 13"/>
                  <a:gd name="T115" fmla="*/ 1 h 9"/>
                  <a:gd name="T116" fmla="*/ 1 w 13"/>
                  <a:gd name="T1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" h="9"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moveTo>
                      <a:pt x="8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7"/>
                      <a:pt x="8" y="7"/>
                      <a:pt x="8" y="7"/>
                    </a:cubicBezTo>
                    <a:moveTo>
                      <a:pt x="6" y="6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6"/>
                      <a:pt x="6" y="6"/>
                      <a:pt x="6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1" y="6"/>
                      <a:pt x="11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9" y="5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7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0219"/>
              <p:cNvSpPr>
                <a:spLocks noEditPoints="1"/>
              </p:cNvSpPr>
              <p:nvPr/>
            </p:nvSpPr>
            <p:spPr bwMode="auto">
              <a:xfrm>
                <a:off x="-45" y="3672"/>
                <a:ext cx="97" cy="62"/>
              </a:xfrm>
              <a:custGeom>
                <a:avLst/>
                <a:gdLst>
                  <a:gd name="T0" fmla="*/ 40 w 41"/>
                  <a:gd name="T1" fmla="*/ 25 h 26"/>
                  <a:gd name="T2" fmla="*/ 41 w 41"/>
                  <a:gd name="T3" fmla="*/ 25 h 26"/>
                  <a:gd name="T4" fmla="*/ 32 w 41"/>
                  <a:gd name="T5" fmla="*/ 21 h 26"/>
                  <a:gd name="T6" fmla="*/ 33 w 41"/>
                  <a:gd name="T7" fmla="*/ 21 h 26"/>
                  <a:gd name="T8" fmla="*/ 30 w 41"/>
                  <a:gd name="T9" fmla="*/ 19 h 26"/>
                  <a:gd name="T10" fmla="*/ 32 w 41"/>
                  <a:gd name="T11" fmla="*/ 21 h 26"/>
                  <a:gd name="T12" fmla="*/ 31 w 41"/>
                  <a:gd name="T13" fmla="*/ 18 h 26"/>
                  <a:gd name="T14" fmla="*/ 33 w 41"/>
                  <a:gd name="T15" fmla="*/ 20 h 26"/>
                  <a:gd name="T16" fmla="*/ 31 w 41"/>
                  <a:gd name="T17" fmla="*/ 18 h 26"/>
                  <a:gd name="T18" fmla="*/ 19 w 41"/>
                  <a:gd name="T19" fmla="*/ 14 h 26"/>
                  <a:gd name="T20" fmla="*/ 24 w 41"/>
                  <a:gd name="T21" fmla="*/ 16 h 26"/>
                  <a:gd name="T22" fmla="*/ 21 w 41"/>
                  <a:gd name="T23" fmla="*/ 12 h 26"/>
                  <a:gd name="T24" fmla="*/ 25 w 41"/>
                  <a:gd name="T25" fmla="*/ 15 h 26"/>
                  <a:gd name="T26" fmla="*/ 21 w 41"/>
                  <a:gd name="T27" fmla="*/ 12 h 26"/>
                  <a:gd name="T28" fmla="*/ 20 w 41"/>
                  <a:gd name="T29" fmla="*/ 12 h 26"/>
                  <a:gd name="T30" fmla="*/ 21 w 41"/>
                  <a:gd name="T31" fmla="*/ 12 h 26"/>
                  <a:gd name="T32" fmla="*/ 17 w 41"/>
                  <a:gd name="T33" fmla="*/ 12 h 26"/>
                  <a:gd name="T34" fmla="*/ 17 w 41"/>
                  <a:gd name="T35" fmla="*/ 13 h 26"/>
                  <a:gd name="T36" fmla="*/ 17 w 41"/>
                  <a:gd name="T37" fmla="*/ 12 h 26"/>
                  <a:gd name="T38" fmla="*/ 17 w 41"/>
                  <a:gd name="T39" fmla="*/ 10 h 26"/>
                  <a:gd name="T40" fmla="*/ 18 w 41"/>
                  <a:gd name="T41" fmla="*/ 10 h 26"/>
                  <a:gd name="T42" fmla="*/ 12 w 41"/>
                  <a:gd name="T43" fmla="*/ 9 h 26"/>
                  <a:gd name="T44" fmla="*/ 16 w 41"/>
                  <a:gd name="T45" fmla="*/ 12 h 26"/>
                  <a:gd name="T46" fmla="*/ 12 w 41"/>
                  <a:gd name="T47" fmla="*/ 9 h 26"/>
                  <a:gd name="T48" fmla="*/ 11 w 41"/>
                  <a:gd name="T49" fmla="*/ 8 h 26"/>
                  <a:gd name="T50" fmla="*/ 11 w 41"/>
                  <a:gd name="T51" fmla="*/ 9 h 26"/>
                  <a:gd name="T52" fmla="*/ 11 w 41"/>
                  <a:gd name="T53" fmla="*/ 8 h 26"/>
                  <a:gd name="T54" fmla="*/ 13 w 41"/>
                  <a:gd name="T55" fmla="*/ 7 h 26"/>
                  <a:gd name="T56" fmla="*/ 17 w 41"/>
                  <a:gd name="T57" fmla="*/ 9 h 26"/>
                  <a:gd name="T58" fmla="*/ 12 w 41"/>
                  <a:gd name="T59" fmla="*/ 6 h 26"/>
                  <a:gd name="T60" fmla="*/ 12 w 41"/>
                  <a:gd name="T61" fmla="*/ 7 h 26"/>
                  <a:gd name="T62" fmla="*/ 12 w 41"/>
                  <a:gd name="T63" fmla="*/ 6 h 26"/>
                  <a:gd name="T64" fmla="*/ 5 w 41"/>
                  <a:gd name="T65" fmla="*/ 6 h 26"/>
                  <a:gd name="T66" fmla="*/ 6 w 41"/>
                  <a:gd name="T67" fmla="*/ 5 h 26"/>
                  <a:gd name="T68" fmla="*/ 3 w 41"/>
                  <a:gd name="T69" fmla="*/ 4 h 26"/>
                  <a:gd name="T70" fmla="*/ 5 w 41"/>
                  <a:gd name="T71" fmla="*/ 6 h 26"/>
                  <a:gd name="T72" fmla="*/ 3 w 41"/>
                  <a:gd name="T73" fmla="*/ 4 h 26"/>
                  <a:gd name="T74" fmla="*/ 7 w 41"/>
                  <a:gd name="T75" fmla="*/ 3 h 26"/>
                  <a:gd name="T76" fmla="*/ 7 w 41"/>
                  <a:gd name="T77" fmla="*/ 3 h 26"/>
                  <a:gd name="T78" fmla="*/ 1 w 41"/>
                  <a:gd name="T79" fmla="*/ 2 h 26"/>
                  <a:gd name="T80" fmla="*/ 3 w 41"/>
                  <a:gd name="T81" fmla="*/ 5 h 26"/>
                  <a:gd name="T82" fmla="*/ 1 w 41"/>
                  <a:gd name="T83" fmla="*/ 2 h 26"/>
                  <a:gd name="T84" fmla="*/ 4 w 41"/>
                  <a:gd name="T85" fmla="*/ 2 h 26"/>
                  <a:gd name="T86" fmla="*/ 6 w 41"/>
                  <a:gd name="T87" fmla="*/ 3 h 26"/>
                  <a:gd name="T88" fmla="*/ 5 w 41"/>
                  <a:gd name="T89" fmla="*/ 2 h 26"/>
                  <a:gd name="T90" fmla="*/ 5 w 41"/>
                  <a:gd name="T91" fmla="*/ 2 h 26"/>
                  <a:gd name="T92" fmla="*/ 2 w 41"/>
                  <a:gd name="T93" fmla="*/ 0 h 26"/>
                  <a:gd name="T94" fmla="*/ 4 w 41"/>
                  <a:gd name="T95" fmla="*/ 2 h 26"/>
                  <a:gd name="T96" fmla="*/ 2 w 41"/>
                  <a:gd name="T9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1" h="26">
                    <a:moveTo>
                      <a:pt x="40" y="25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41" y="25"/>
                      <a:pt x="41" y="25"/>
                      <a:pt x="40" y="25"/>
                    </a:cubicBezTo>
                    <a:moveTo>
                      <a:pt x="32" y="21"/>
                    </a:move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2" y="21"/>
                    </a:cubicBezTo>
                    <a:moveTo>
                      <a:pt x="30" y="19"/>
                    </a:moveTo>
                    <a:cubicBezTo>
                      <a:pt x="30" y="20"/>
                      <a:pt x="30" y="20"/>
                      <a:pt x="30" y="20"/>
                    </a:cubicBezTo>
                    <a:cubicBezTo>
                      <a:pt x="31" y="20"/>
                      <a:pt x="32" y="20"/>
                      <a:pt x="32" y="21"/>
                    </a:cubicBezTo>
                    <a:cubicBezTo>
                      <a:pt x="32" y="20"/>
                      <a:pt x="31" y="20"/>
                      <a:pt x="30" y="19"/>
                    </a:cubicBezTo>
                    <a:moveTo>
                      <a:pt x="31" y="18"/>
                    </a:move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20"/>
                      <a:pt x="33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3" y="19"/>
                      <a:pt x="32" y="19"/>
                      <a:pt x="31" y="18"/>
                    </a:cubicBezTo>
                    <a:moveTo>
                      <a:pt x="20" y="13"/>
                    </a:moveTo>
                    <a:cubicBezTo>
                      <a:pt x="20" y="14"/>
                      <a:pt x="19" y="14"/>
                      <a:pt x="19" y="14"/>
                    </a:cubicBezTo>
                    <a:cubicBezTo>
                      <a:pt x="21" y="15"/>
                      <a:pt x="22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2" y="15"/>
                      <a:pt x="21" y="14"/>
                      <a:pt x="20" y="13"/>
                    </a:cubicBezTo>
                    <a:moveTo>
                      <a:pt x="21" y="12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2" y="13"/>
                      <a:pt x="23" y="14"/>
                      <a:pt x="25" y="15"/>
                    </a:cubicBezTo>
                    <a:cubicBezTo>
                      <a:pt x="25" y="15"/>
                      <a:pt x="25" y="14"/>
                      <a:pt x="25" y="14"/>
                    </a:cubicBezTo>
                    <a:cubicBezTo>
                      <a:pt x="24" y="13"/>
                      <a:pt x="22" y="13"/>
                      <a:pt x="21" y="12"/>
                    </a:cubicBezTo>
                    <a:moveTo>
                      <a:pt x="21" y="12"/>
                    </a:moveTo>
                    <a:cubicBezTo>
                      <a:pt x="21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7" y="12"/>
                    </a:moveTo>
                    <a:cubicBezTo>
                      <a:pt x="17" y="12"/>
                      <a:pt x="16" y="12"/>
                      <a:pt x="16" y="12"/>
                    </a:cubicBezTo>
                    <a:cubicBezTo>
                      <a:pt x="16" y="12"/>
                      <a:pt x="17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8" y="10"/>
                    </a:moveTo>
                    <a:cubicBezTo>
                      <a:pt x="18" y="10"/>
                      <a:pt x="18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1" y="10"/>
                    </a:cubicBezTo>
                    <a:cubicBezTo>
                      <a:pt x="13" y="10"/>
                      <a:pt x="14" y="11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0"/>
                      <a:pt x="13" y="9"/>
                      <a:pt x="12" y="9"/>
                    </a:cubicBezTo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1" y="9"/>
                      <a:pt x="11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4" y="8"/>
                      <a:pt x="15" y="9"/>
                      <a:pt x="17" y="10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6" y="9"/>
                      <a:pt x="14" y="8"/>
                      <a:pt x="13" y="7"/>
                    </a:cubicBezTo>
                    <a:moveTo>
                      <a:pt x="12" y="6"/>
                    </a:moveTo>
                    <a:cubicBezTo>
                      <a:pt x="12" y="6"/>
                      <a:pt x="12" y="6"/>
                      <a:pt x="12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6" y="5"/>
                    </a:moveTo>
                    <a:cubicBezTo>
                      <a:pt x="5" y="5"/>
                      <a:pt x="5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5"/>
                    </a:cubicBezTo>
                    <a:cubicBezTo>
                      <a:pt x="3" y="5"/>
                      <a:pt x="4" y="5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4" y="4"/>
                      <a:pt x="3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2" y="3"/>
                      <a:pt x="1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4" y="2"/>
                    </a:cubicBezTo>
                    <a:cubicBezTo>
                      <a:pt x="5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0220"/>
              <p:cNvSpPr>
                <a:spLocks noEditPoints="1"/>
              </p:cNvSpPr>
              <p:nvPr/>
            </p:nvSpPr>
            <p:spPr bwMode="auto">
              <a:xfrm>
                <a:off x="-170" y="3897"/>
                <a:ext cx="29" cy="16"/>
              </a:xfrm>
              <a:custGeom>
                <a:avLst/>
                <a:gdLst>
                  <a:gd name="T0" fmla="*/ 10 w 12"/>
                  <a:gd name="T1" fmla="*/ 6 h 7"/>
                  <a:gd name="T2" fmla="*/ 10 w 12"/>
                  <a:gd name="T3" fmla="*/ 7 h 7"/>
                  <a:gd name="T4" fmla="*/ 8 w 12"/>
                  <a:gd name="T5" fmla="*/ 6 h 7"/>
                  <a:gd name="T6" fmla="*/ 9 w 12"/>
                  <a:gd name="T7" fmla="*/ 6 h 7"/>
                  <a:gd name="T8" fmla="*/ 8 w 12"/>
                  <a:gd name="T9" fmla="*/ 6 h 7"/>
                  <a:gd name="T10" fmla="*/ 10 w 12"/>
                  <a:gd name="T11" fmla="*/ 6 h 7"/>
                  <a:gd name="T12" fmla="*/ 12 w 12"/>
                  <a:gd name="T13" fmla="*/ 7 h 7"/>
                  <a:gd name="T14" fmla="*/ 9 w 12"/>
                  <a:gd name="T15" fmla="*/ 6 h 7"/>
                  <a:gd name="T16" fmla="*/ 9 w 12"/>
                  <a:gd name="T17" fmla="*/ 6 h 7"/>
                  <a:gd name="T18" fmla="*/ 9 w 12"/>
                  <a:gd name="T19" fmla="*/ 6 h 7"/>
                  <a:gd name="T20" fmla="*/ 11 w 12"/>
                  <a:gd name="T21" fmla="*/ 5 h 7"/>
                  <a:gd name="T22" fmla="*/ 11 w 12"/>
                  <a:gd name="T23" fmla="*/ 6 h 7"/>
                  <a:gd name="T24" fmla="*/ 9 w 12"/>
                  <a:gd name="T25" fmla="*/ 5 h 7"/>
                  <a:gd name="T26" fmla="*/ 10 w 12"/>
                  <a:gd name="T27" fmla="*/ 5 h 7"/>
                  <a:gd name="T28" fmla="*/ 9 w 12"/>
                  <a:gd name="T29" fmla="*/ 5 h 7"/>
                  <a:gd name="T30" fmla="*/ 9 w 12"/>
                  <a:gd name="T31" fmla="*/ 5 h 7"/>
                  <a:gd name="T32" fmla="*/ 10 w 12"/>
                  <a:gd name="T33" fmla="*/ 5 h 7"/>
                  <a:gd name="T34" fmla="*/ 3 w 12"/>
                  <a:gd name="T35" fmla="*/ 2 h 7"/>
                  <a:gd name="T36" fmla="*/ 4 w 12"/>
                  <a:gd name="T37" fmla="*/ 2 h 7"/>
                  <a:gd name="T38" fmla="*/ 3 w 12"/>
                  <a:gd name="T39" fmla="*/ 2 h 7"/>
                  <a:gd name="T40" fmla="*/ 4 w 12"/>
                  <a:gd name="T41" fmla="*/ 2 h 7"/>
                  <a:gd name="T42" fmla="*/ 3 w 12"/>
                  <a:gd name="T43" fmla="*/ 2 h 7"/>
                  <a:gd name="T44" fmla="*/ 0 w 12"/>
                  <a:gd name="T45" fmla="*/ 0 h 7"/>
                  <a:gd name="T46" fmla="*/ 1 w 12"/>
                  <a:gd name="T47" fmla="*/ 0 h 7"/>
                  <a:gd name="T48" fmla="*/ 0 w 12"/>
                  <a:gd name="T49" fmla="*/ 0 h 7"/>
                  <a:gd name="T50" fmla="*/ 4 w 12"/>
                  <a:gd name="T51" fmla="*/ 2 h 7"/>
                  <a:gd name="T52" fmla="*/ 1 w 12"/>
                  <a:gd name="T53" fmla="*/ 0 h 7"/>
                  <a:gd name="T54" fmla="*/ 3 w 12"/>
                  <a:gd name="T55" fmla="*/ 2 h 7"/>
                  <a:gd name="T56" fmla="*/ 0 w 12"/>
                  <a:gd name="T57" fmla="*/ 0 h 7"/>
                  <a:gd name="T58" fmla="*/ 1 w 12"/>
                  <a:gd name="T59" fmla="*/ 0 h 7"/>
                  <a:gd name="T60" fmla="*/ 3 w 12"/>
                  <a:gd name="T61" fmla="*/ 2 h 7"/>
                  <a:gd name="T62" fmla="*/ 1 w 12"/>
                  <a:gd name="T63" fmla="*/ 0 h 7"/>
                  <a:gd name="T64" fmla="*/ 3 w 12"/>
                  <a:gd name="T65" fmla="*/ 1 h 7"/>
                  <a:gd name="T66" fmla="*/ 3 w 12"/>
                  <a:gd name="T6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" h="7"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6"/>
                    </a:cubicBezTo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8" y="6"/>
                      <a:pt x="8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1" y="0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0221"/>
              <p:cNvSpPr>
                <a:spLocks noEditPoints="1"/>
              </p:cNvSpPr>
              <p:nvPr/>
            </p:nvSpPr>
            <p:spPr bwMode="auto">
              <a:xfrm>
                <a:off x="-160" y="3866"/>
                <a:ext cx="75" cy="45"/>
              </a:xfrm>
              <a:custGeom>
                <a:avLst/>
                <a:gdLst>
                  <a:gd name="T0" fmla="*/ 16 w 32"/>
                  <a:gd name="T1" fmla="*/ 18 h 19"/>
                  <a:gd name="T2" fmla="*/ 18 w 32"/>
                  <a:gd name="T3" fmla="*/ 19 h 19"/>
                  <a:gd name="T4" fmla="*/ 13 w 32"/>
                  <a:gd name="T5" fmla="*/ 16 h 19"/>
                  <a:gd name="T6" fmla="*/ 15 w 32"/>
                  <a:gd name="T7" fmla="*/ 17 h 19"/>
                  <a:gd name="T8" fmla="*/ 13 w 32"/>
                  <a:gd name="T9" fmla="*/ 16 h 19"/>
                  <a:gd name="T10" fmla="*/ 12 w 32"/>
                  <a:gd name="T11" fmla="*/ 15 h 19"/>
                  <a:gd name="T12" fmla="*/ 13 w 32"/>
                  <a:gd name="T13" fmla="*/ 16 h 19"/>
                  <a:gd name="T14" fmla="*/ 12 w 32"/>
                  <a:gd name="T15" fmla="*/ 15 h 19"/>
                  <a:gd name="T16" fmla="*/ 12 w 32"/>
                  <a:gd name="T17" fmla="*/ 15 h 19"/>
                  <a:gd name="T18" fmla="*/ 12 w 32"/>
                  <a:gd name="T19" fmla="*/ 15 h 19"/>
                  <a:gd name="T20" fmla="*/ 30 w 32"/>
                  <a:gd name="T21" fmla="*/ 15 h 19"/>
                  <a:gd name="T22" fmla="*/ 32 w 32"/>
                  <a:gd name="T23" fmla="*/ 16 h 19"/>
                  <a:gd name="T24" fmla="*/ 32 w 32"/>
                  <a:gd name="T25" fmla="*/ 16 h 19"/>
                  <a:gd name="T26" fmla="*/ 10 w 32"/>
                  <a:gd name="T27" fmla="*/ 14 h 19"/>
                  <a:gd name="T28" fmla="*/ 12 w 32"/>
                  <a:gd name="T29" fmla="*/ 15 h 19"/>
                  <a:gd name="T30" fmla="*/ 12 w 32"/>
                  <a:gd name="T31" fmla="*/ 15 h 19"/>
                  <a:gd name="T32" fmla="*/ 9 w 32"/>
                  <a:gd name="T33" fmla="*/ 13 h 19"/>
                  <a:gd name="T34" fmla="*/ 9 w 32"/>
                  <a:gd name="T35" fmla="*/ 13 h 19"/>
                  <a:gd name="T36" fmla="*/ 9 w 32"/>
                  <a:gd name="T37" fmla="*/ 13 h 19"/>
                  <a:gd name="T38" fmla="*/ 26 w 32"/>
                  <a:gd name="T39" fmla="*/ 13 h 19"/>
                  <a:gd name="T40" fmla="*/ 29 w 32"/>
                  <a:gd name="T41" fmla="*/ 14 h 19"/>
                  <a:gd name="T42" fmla="*/ 25 w 32"/>
                  <a:gd name="T43" fmla="*/ 12 h 19"/>
                  <a:gd name="T44" fmla="*/ 25 w 32"/>
                  <a:gd name="T45" fmla="*/ 12 h 19"/>
                  <a:gd name="T46" fmla="*/ 25 w 32"/>
                  <a:gd name="T47" fmla="*/ 12 h 19"/>
                  <a:gd name="T48" fmla="*/ 20 w 32"/>
                  <a:gd name="T49" fmla="*/ 10 h 19"/>
                  <a:gd name="T50" fmla="*/ 24 w 32"/>
                  <a:gd name="T51" fmla="*/ 11 h 19"/>
                  <a:gd name="T52" fmla="*/ 0 w 32"/>
                  <a:gd name="T53" fmla="*/ 8 h 19"/>
                  <a:gd name="T54" fmla="*/ 3 w 32"/>
                  <a:gd name="T55" fmla="*/ 10 h 19"/>
                  <a:gd name="T56" fmla="*/ 0 w 32"/>
                  <a:gd name="T57" fmla="*/ 8 h 19"/>
                  <a:gd name="T58" fmla="*/ 17 w 32"/>
                  <a:gd name="T59" fmla="*/ 8 h 19"/>
                  <a:gd name="T60" fmla="*/ 20 w 32"/>
                  <a:gd name="T61" fmla="*/ 9 h 19"/>
                  <a:gd name="T62" fmla="*/ 15 w 32"/>
                  <a:gd name="T63" fmla="*/ 6 h 19"/>
                  <a:gd name="T64" fmla="*/ 17 w 32"/>
                  <a:gd name="T65" fmla="*/ 8 h 19"/>
                  <a:gd name="T66" fmla="*/ 15 w 32"/>
                  <a:gd name="T67" fmla="*/ 6 h 19"/>
                  <a:gd name="T68" fmla="*/ 13 w 32"/>
                  <a:gd name="T69" fmla="*/ 6 h 19"/>
                  <a:gd name="T70" fmla="*/ 13 w 32"/>
                  <a:gd name="T71" fmla="*/ 6 h 19"/>
                  <a:gd name="T72" fmla="*/ 13 w 32"/>
                  <a:gd name="T73" fmla="*/ 6 h 19"/>
                  <a:gd name="T74" fmla="*/ 14 w 32"/>
                  <a:gd name="T75" fmla="*/ 6 h 19"/>
                  <a:gd name="T76" fmla="*/ 14 w 32"/>
                  <a:gd name="T77" fmla="*/ 5 h 19"/>
                  <a:gd name="T78" fmla="*/ 4 w 32"/>
                  <a:gd name="T79" fmla="*/ 1 h 19"/>
                  <a:gd name="T80" fmla="*/ 7 w 32"/>
                  <a:gd name="T81" fmla="*/ 2 h 19"/>
                  <a:gd name="T82" fmla="*/ 5 w 32"/>
                  <a:gd name="T83" fmla="*/ 0 h 19"/>
                  <a:gd name="T84" fmla="*/ 7 w 32"/>
                  <a:gd name="T85" fmla="*/ 2 h 19"/>
                  <a:gd name="T86" fmla="*/ 5 w 32"/>
                  <a:gd name="T8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" h="19">
                    <a:moveTo>
                      <a:pt x="16" y="17"/>
                    </a:moveTo>
                    <a:cubicBezTo>
                      <a:pt x="16" y="18"/>
                      <a:pt x="16" y="18"/>
                      <a:pt x="16" y="18"/>
                    </a:cubicBezTo>
                    <a:cubicBezTo>
                      <a:pt x="17" y="18"/>
                      <a:pt x="17" y="18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6" y="17"/>
                      <a:pt x="16" y="17"/>
                      <a:pt x="16" y="17"/>
                    </a:cubicBezTo>
                    <a:moveTo>
                      <a:pt x="13" y="16"/>
                    </a:move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7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3" y="16"/>
                      <a:pt x="13" y="16"/>
                      <a:pt x="13" y="16"/>
                    </a:cubicBezTo>
                    <a:moveTo>
                      <a:pt x="12" y="15"/>
                    </a:move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12" y="15"/>
                    </a:move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30" y="15"/>
                    </a:moveTo>
                    <a:cubicBezTo>
                      <a:pt x="30" y="15"/>
                      <a:pt x="30" y="15"/>
                      <a:pt x="30" y="15"/>
                    </a:cubicBezTo>
                    <a:cubicBezTo>
                      <a:pt x="31" y="15"/>
                      <a:pt x="31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1" y="15"/>
                      <a:pt x="31" y="15"/>
                      <a:pt x="30" y="15"/>
                    </a:cubicBezTo>
                    <a:moveTo>
                      <a:pt x="10" y="14"/>
                    </a:move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1" y="14"/>
                      <a:pt x="10" y="14"/>
                      <a:pt x="10" y="14"/>
                    </a:cubicBezTo>
                    <a:moveTo>
                      <a:pt x="9" y="13"/>
                    </a:moveTo>
                    <a:cubicBezTo>
                      <a:pt x="9" y="13"/>
                      <a:pt x="8" y="13"/>
                      <a:pt x="8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moveTo>
                      <a:pt x="26" y="12"/>
                    </a:moveTo>
                    <a:cubicBezTo>
                      <a:pt x="26" y="12"/>
                      <a:pt x="26" y="13"/>
                      <a:pt x="26" y="13"/>
                    </a:cubicBezTo>
                    <a:cubicBezTo>
                      <a:pt x="27" y="13"/>
                      <a:pt x="28" y="14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8" y="14"/>
                      <a:pt x="27" y="13"/>
                      <a:pt x="26" y="12"/>
                    </a:cubicBezTo>
                    <a:moveTo>
                      <a:pt x="25" y="12"/>
                    </a:move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6" y="12"/>
                    </a:cubicBezTo>
                    <a:cubicBezTo>
                      <a:pt x="25" y="12"/>
                      <a:pt x="25" y="12"/>
                      <a:pt x="25" y="12"/>
                    </a:cubicBezTo>
                    <a:moveTo>
                      <a:pt x="21" y="9"/>
                    </a:moveTo>
                    <a:cubicBezTo>
                      <a:pt x="20" y="9"/>
                      <a:pt x="20" y="9"/>
                      <a:pt x="20" y="10"/>
                    </a:cubicBezTo>
                    <a:cubicBezTo>
                      <a:pt x="21" y="10"/>
                      <a:pt x="23" y="11"/>
                      <a:pt x="24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0"/>
                      <a:pt x="22" y="10"/>
                      <a:pt x="21" y="9"/>
                    </a:cubicBezTo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2" y="9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1" y="8"/>
                      <a:pt x="0" y="8"/>
                    </a:cubicBezTo>
                    <a:moveTo>
                      <a:pt x="18" y="7"/>
                    </a:moveTo>
                    <a:cubicBezTo>
                      <a:pt x="17" y="8"/>
                      <a:pt x="17" y="8"/>
                      <a:pt x="17" y="8"/>
                    </a:cubicBezTo>
                    <a:cubicBezTo>
                      <a:pt x="18" y="8"/>
                      <a:pt x="19" y="9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8"/>
                      <a:pt x="18" y="8"/>
                      <a:pt x="18" y="7"/>
                    </a:cubicBezTo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7"/>
                      <a:pt x="16" y="7"/>
                      <a:pt x="17" y="8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6" y="7"/>
                      <a:pt x="16" y="6"/>
                      <a:pt x="15" y="6"/>
                    </a:cubicBezTo>
                    <a:moveTo>
                      <a:pt x="13" y="6"/>
                    </a:move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moveTo>
                      <a:pt x="14" y="5"/>
                    </a:moveTo>
                    <a:cubicBezTo>
                      <a:pt x="14" y="5"/>
                      <a:pt x="13" y="5"/>
                      <a:pt x="13" y="6"/>
                    </a:cubicBezTo>
                    <a:cubicBezTo>
                      <a:pt x="13" y="6"/>
                      <a:pt x="13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5"/>
                      <a:pt x="14" y="5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5" y="1"/>
                      <a:pt x="4" y="1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5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0222"/>
              <p:cNvSpPr>
                <a:spLocks noEditPoints="1"/>
              </p:cNvSpPr>
              <p:nvPr/>
            </p:nvSpPr>
            <p:spPr bwMode="auto">
              <a:xfrm>
                <a:off x="-186" y="3604"/>
                <a:ext cx="260" cy="318"/>
              </a:xfrm>
              <a:custGeom>
                <a:avLst/>
                <a:gdLst>
                  <a:gd name="T0" fmla="*/ 22 w 110"/>
                  <a:gd name="T1" fmla="*/ 130 h 135"/>
                  <a:gd name="T2" fmla="*/ 21 w 110"/>
                  <a:gd name="T3" fmla="*/ 129 h 135"/>
                  <a:gd name="T4" fmla="*/ 18 w 110"/>
                  <a:gd name="T5" fmla="*/ 130 h 135"/>
                  <a:gd name="T6" fmla="*/ 41 w 110"/>
                  <a:gd name="T7" fmla="*/ 130 h 135"/>
                  <a:gd name="T8" fmla="*/ 34 w 110"/>
                  <a:gd name="T9" fmla="*/ 127 h 135"/>
                  <a:gd name="T10" fmla="*/ 25 w 110"/>
                  <a:gd name="T11" fmla="*/ 123 h 135"/>
                  <a:gd name="T12" fmla="*/ 75 w 110"/>
                  <a:gd name="T13" fmla="*/ 126 h 135"/>
                  <a:gd name="T14" fmla="*/ 57 w 110"/>
                  <a:gd name="T15" fmla="*/ 125 h 135"/>
                  <a:gd name="T16" fmla="*/ 26 w 110"/>
                  <a:gd name="T17" fmla="*/ 121 h 135"/>
                  <a:gd name="T18" fmla="*/ 67 w 110"/>
                  <a:gd name="T19" fmla="*/ 122 h 135"/>
                  <a:gd name="T20" fmla="*/ 14 w 110"/>
                  <a:gd name="T21" fmla="*/ 114 h 135"/>
                  <a:gd name="T22" fmla="*/ 44 w 110"/>
                  <a:gd name="T23" fmla="*/ 110 h 135"/>
                  <a:gd name="T24" fmla="*/ 30 w 110"/>
                  <a:gd name="T25" fmla="*/ 115 h 135"/>
                  <a:gd name="T26" fmla="*/ 27 w 110"/>
                  <a:gd name="T27" fmla="*/ 114 h 135"/>
                  <a:gd name="T28" fmla="*/ 39 w 110"/>
                  <a:gd name="T29" fmla="*/ 108 h 135"/>
                  <a:gd name="T30" fmla="*/ 40 w 110"/>
                  <a:gd name="T31" fmla="*/ 106 h 135"/>
                  <a:gd name="T32" fmla="*/ 33 w 110"/>
                  <a:gd name="T33" fmla="*/ 104 h 135"/>
                  <a:gd name="T34" fmla="*/ 71 w 110"/>
                  <a:gd name="T35" fmla="*/ 101 h 135"/>
                  <a:gd name="T36" fmla="*/ 23 w 110"/>
                  <a:gd name="T37" fmla="*/ 99 h 135"/>
                  <a:gd name="T38" fmla="*/ 91 w 110"/>
                  <a:gd name="T39" fmla="*/ 106 h 135"/>
                  <a:gd name="T40" fmla="*/ 50 w 110"/>
                  <a:gd name="T41" fmla="*/ 99 h 135"/>
                  <a:gd name="T42" fmla="*/ 79 w 110"/>
                  <a:gd name="T43" fmla="*/ 99 h 135"/>
                  <a:gd name="T44" fmla="*/ 49 w 110"/>
                  <a:gd name="T45" fmla="*/ 88 h 135"/>
                  <a:gd name="T46" fmla="*/ 103 w 110"/>
                  <a:gd name="T47" fmla="*/ 82 h 135"/>
                  <a:gd name="T48" fmla="*/ 57 w 110"/>
                  <a:gd name="T49" fmla="*/ 85 h 135"/>
                  <a:gd name="T50" fmla="*/ 56 w 110"/>
                  <a:gd name="T51" fmla="*/ 76 h 135"/>
                  <a:gd name="T52" fmla="*/ 105 w 110"/>
                  <a:gd name="T53" fmla="*/ 72 h 135"/>
                  <a:gd name="T54" fmla="*/ 91 w 110"/>
                  <a:gd name="T55" fmla="*/ 68 h 135"/>
                  <a:gd name="T56" fmla="*/ 95 w 110"/>
                  <a:gd name="T57" fmla="*/ 62 h 135"/>
                  <a:gd name="T58" fmla="*/ 98 w 110"/>
                  <a:gd name="T59" fmla="*/ 59 h 135"/>
                  <a:gd name="T60" fmla="*/ 97 w 110"/>
                  <a:gd name="T61" fmla="*/ 58 h 135"/>
                  <a:gd name="T62" fmla="*/ 61 w 110"/>
                  <a:gd name="T63" fmla="*/ 55 h 135"/>
                  <a:gd name="T64" fmla="*/ 71 w 110"/>
                  <a:gd name="T65" fmla="*/ 52 h 135"/>
                  <a:gd name="T66" fmla="*/ 104 w 110"/>
                  <a:gd name="T67" fmla="*/ 51 h 135"/>
                  <a:gd name="T68" fmla="*/ 55 w 110"/>
                  <a:gd name="T69" fmla="*/ 51 h 135"/>
                  <a:gd name="T70" fmla="*/ 72 w 110"/>
                  <a:gd name="T71" fmla="*/ 47 h 135"/>
                  <a:gd name="T72" fmla="*/ 105 w 110"/>
                  <a:gd name="T73" fmla="*/ 45 h 135"/>
                  <a:gd name="T74" fmla="*/ 93 w 110"/>
                  <a:gd name="T75" fmla="*/ 44 h 135"/>
                  <a:gd name="T76" fmla="*/ 107 w 110"/>
                  <a:gd name="T77" fmla="*/ 42 h 135"/>
                  <a:gd name="T78" fmla="*/ 108 w 110"/>
                  <a:gd name="T79" fmla="*/ 39 h 135"/>
                  <a:gd name="T80" fmla="*/ 106 w 110"/>
                  <a:gd name="T81" fmla="*/ 41 h 135"/>
                  <a:gd name="T82" fmla="*/ 108 w 110"/>
                  <a:gd name="T83" fmla="*/ 39 h 135"/>
                  <a:gd name="T84" fmla="*/ 81 w 110"/>
                  <a:gd name="T85" fmla="*/ 40 h 135"/>
                  <a:gd name="T86" fmla="*/ 82 w 110"/>
                  <a:gd name="T87" fmla="*/ 38 h 135"/>
                  <a:gd name="T88" fmla="*/ 80 w 110"/>
                  <a:gd name="T89" fmla="*/ 36 h 135"/>
                  <a:gd name="T90" fmla="*/ 59 w 110"/>
                  <a:gd name="T91" fmla="*/ 34 h 135"/>
                  <a:gd name="T92" fmla="*/ 85 w 110"/>
                  <a:gd name="T93" fmla="*/ 32 h 135"/>
                  <a:gd name="T94" fmla="*/ 83 w 110"/>
                  <a:gd name="T95" fmla="*/ 31 h 135"/>
                  <a:gd name="T96" fmla="*/ 69 w 110"/>
                  <a:gd name="T97" fmla="*/ 30 h 135"/>
                  <a:gd name="T98" fmla="*/ 62 w 110"/>
                  <a:gd name="T99" fmla="*/ 29 h 135"/>
                  <a:gd name="T100" fmla="*/ 92 w 110"/>
                  <a:gd name="T101" fmla="*/ 29 h 135"/>
                  <a:gd name="T102" fmla="*/ 78 w 110"/>
                  <a:gd name="T103" fmla="*/ 26 h 135"/>
                  <a:gd name="T104" fmla="*/ 87 w 110"/>
                  <a:gd name="T105" fmla="*/ 23 h 135"/>
                  <a:gd name="T106" fmla="*/ 106 w 110"/>
                  <a:gd name="T107" fmla="*/ 25 h 135"/>
                  <a:gd name="T108" fmla="*/ 79 w 110"/>
                  <a:gd name="T109" fmla="*/ 22 h 135"/>
                  <a:gd name="T110" fmla="*/ 76 w 110"/>
                  <a:gd name="T111" fmla="*/ 19 h 135"/>
                  <a:gd name="T112" fmla="*/ 107 w 110"/>
                  <a:gd name="T113" fmla="*/ 19 h 135"/>
                  <a:gd name="T114" fmla="*/ 92 w 110"/>
                  <a:gd name="T115" fmla="*/ 17 h 135"/>
                  <a:gd name="T116" fmla="*/ 97 w 110"/>
                  <a:gd name="T117" fmla="*/ 12 h 135"/>
                  <a:gd name="T118" fmla="*/ 90 w 110"/>
                  <a:gd name="T119" fmla="*/ 9 h 135"/>
                  <a:gd name="T120" fmla="*/ 76 w 110"/>
                  <a:gd name="T121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0" h="135">
                    <a:moveTo>
                      <a:pt x="2" y="132"/>
                    </a:moveTo>
                    <a:cubicBezTo>
                      <a:pt x="2" y="132"/>
                      <a:pt x="2" y="132"/>
                      <a:pt x="2" y="132"/>
                    </a:cubicBezTo>
                    <a:cubicBezTo>
                      <a:pt x="1" y="133"/>
                      <a:pt x="1" y="133"/>
                      <a:pt x="1" y="133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1" y="134"/>
                      <a:pt x="1" y="134"/>
                    </a:cubicBezTo>
                    <a:cubicBezTo>
                      <a:pt x="1" y="133"/>
                      <a:pt x="2" y="133"/>
                      <a:pt x="2" y="133"/>
                    </a:cubicBezTo>
                    <a:cubicBezTo>
                      <a:pt x="2" y="133"/>
                      <a:pt x="2" y="133"/>
                      <a:pt x="2" y="133"/>
                    </a:cubicBezTo>
                    <a:cubicBezTo>
                      <a:pt x="3" y="133"/>
                      <a:pt x="2" y="132"/>
                      <a:pt x="2" y="132"/>
                    </a:cubicBezTo>
                    <a:moveTo>
                      <a:pt x="80" y="132"/>
                    </a:moveTo>
                    <a:cubicBezTo>
                      <a:pt x="79" y="133"/>
                      <a:pt x="79" y="133"/>
                      <a:pt x="79" y="133"/>
                    </a:cubicBezTo>
                    <a:cubicBezTo>
                      <a:pt x="79" y="133"/>
                      <a:pt x="79" y="133"/>
                      <a:pt x="79" y="133"/>
                    </a:cubicBezTo>
                    <a:cubicBezTo>
                      <a:pt x="79" y="133"/>
                      <a:pt x="79" y="133"/>
                      <a:pt x="79" y="133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0" y="132"/>
                      <a:pt x="80" y="132"/>
                      <a:pt x="80" y="132"/>
                    </a:cubicBezTo>
                    <a:moveTo>
                      <a:pt x="22" y="130"/>
                    </a:moveTo>
                    <a:cubicBezTo>
                      <a:pt x="21" y="134"/>
                      <a:pt x="21" y="134"/>
                      <a:pt x="21" y="134"/>
                    </a:cubicBezTo>
                    <a:cubicBezTo>
                      <a:pt x="21" y="134"/>
                      <a:pt x="21" y="134"/>
                      <a:pt x="21" y="135"/>
                    </a:cubicBezTo>
                    <a:cubicBezTo>
                      <a:pt x="21" y="135"/>
                      <a:pt x="22" y="135"/>
                      <a:pt x="23" y="134"/>
                    </a:cubicBezTo>
                    <a:cubicBezTo>
                      <a:pt x="23" y="133"/>
                      <a:pt x="23" y="131"/>
                      <a:pt x="22" y="131"/>
                    </a:cubicBezTo>
                    <a:cubicBezTo>
                      <a:pt x="22" y="131"/>
                      <a:pt x="22" y="130"/>
                      <a:pt x="22" y="130"/>
                    </a:cubicBezTo>
                    <a:moveTo>
                      <a:pt x="72" y="130"/>
                    </a:moveTo>
                    <a:cubicBezTo>
                      <a:pt x="72" y="131"/>
                      <a:pt x="72" y="131"/>
                      <a:pt x="72" y="131"/>
                    </a:cubicBezTo>
                    <a:cubicBezTo>
                      <a:pt x="71" y="132"/>
                      <a:pt x="71" y="132"/>
                      <a:pt x="71" y="132"/>
                    </a:cubicBezTo>
                    <a:cubicBezTo>
                      <a:pt x="71" y="132"/>
                      <a:pt x="71" y="132"/>
                      <a:pt x="71" y="132"/>
                    </a:cubicBezTo>
                    <a:cubicBezTo>
                      <a:pt x="72" y="132"/>
                      <a:pt x="72" y="132"/>
                      <a:pt x="73" y="132"/>
                    </a:cubicBezTo>
                    <a:cubicBezTo>
                      <a:pt x="73" y="132"/>
                      <a:pt x="73" y="132"/>
                      <a:pt x="73" y="132"/>
                    </a:cubicBezTo>
                    <a:cubicBezTo>
                      <a:pt x="72" y="132"/>
                      <a:pt x="72" y="132"/>
                      <a:pt x="71" y="132"/>
                    </a:cubicBezTo>
                    <a:cubicBezTo>
                      <a:pt x="72" y="131"/>
                      <a:pt x="72" y="131"/>
                      <a:pt x="72" y="131"/>
                    </a:cubicBezTo>
                    <a:cubicBezTo>
                      <a:pt x="72" y="131"/>
                      <a:pt x="72" y="130"/>
                      <a:pt x="72" y="130"/>
                    </a:cubicBezTo>
                    <a:moveTo>
                      <a:pt x="15" y="130"/>
                    </a:moveTo>
                    <a:cubicBezTo>
                      <a:pt x="14" y="131"/>
                      <a:pt x="14" y="131"/>
                      <a:pt x="14" y="131"/>
                    </a:cubicBezTo>
                    <a:cubicBezTo>
                      <a:pt x="14" y="132"/>
                      <a:pt x="14" y="132"/>
                      <a:pt x="14" y="132"/>
                    </a:cubicBezTo>
                    <a:cubicBezTo>
                      <a:pt x="14" y="131"/>
                      <a:pt x="14" y="131"/>
                      <a:pt x="15" y="131"/>
                    </a:cubicBezTo>
                    <a:cubicBezTo>
                      <a:pt x="15" y="131"/>
                      <a:pt x="15" y="131"/>
                      <a:pt x="15" y="131"/>
                    </a:cubicBezTo>
                    <a:cubicBezTo>
                      <a:pt x="15" y="131"/>
                      <a:pt x="16" y="131"/>
                      <a:pt x="16" y="131"/>
                    </a:cubicBezTo>
                    <a:cubicBezTo>
                      <a:pt x="15" y="130"/>
                      <a:pt x="15" y="130"/>
                      <a:pt x="15" y="130"/>
                    </a:cubicBezTo>
                    <a:moveTo>
                      <a:pt x="21" y="129"/>
                    </a:moveTo>
                    <a:cubicBezTo>
                      <a:pt x="21" y="130"/>
                      <a:pt x="20" y="131"/>
                      <a:pt x="20" y="132"/>
                    </a:cubicBezTo>
                    <a:cubicBezTo>
                      <a:pt x="20" y="132"/>
                      <a:pt x="20" y="132"/>
                      <a:pt x="20" y="132"/>
                    </a:cubicBezTo>
                    <a:cubicBezTo>
                      <a:pt x="21" y="132"/>
                      <a:pt x="21" y="131"/>
                      <a:pt x="22" y="130"/>
                    </a:cubicBezTo>
                    <a:cubicBezTo>
                      <a:pt x="22" y="130"/>
                      <a:pt x="21" y="130"/>
                      <a:pt x="21" y="129"/>
                    </a:cubicBezTo>
                    <a:moveTo>
                      <a:pt x="34" y="129"/>
                    </a:moveTo>
                    <a:cubicBezTo>
                      <a:pt x="34" y="129"/>
                      <a:pt x="34" y="129"/>
                      <a:pt x="34" y="129"/>
                    </a:cubicBezTo>
                    <a:cubicBezTo>
                      <a:pt x="35" y="129"/>
                      <a:pt x="35" y="129"/>
                      <a:pt x="35" y="129"/>
                    </a:cubicBezTo>
                    <a:cubicBezTo>
                      <a:pt x="36" y="130"/>
                      <a:pt x="36" y="131"/>
                      <a:pt x="36" y="131"/>
                    </a:cubicBezTo>
                    <a:cubicBezTo>
                      <a:pt x="36" y="131"/>
                      <a:pt x="36" y="131"/>
                      <a:pt x="36" y="131"/>
                    </a:cubicBezTo>
                    <a:cubicBezTo>
                      <a:pt x="37" y="132"/>
                      <a:pt x="37" y="132"/>
                      <a:pt x="37" y="132"/>
                    </a:cubicBezTo>
                    <a:cubicBezTo>
                      <a:pt x="37" y="131"/>
                      <a:pt x="37" y="131"/>
                      <a:pt x="37" y="131"/>
                    </a:cubicBezTo>
                    <a:cubicBezTo>
                      <a:pt x="36" y="130"/>
                      <a:pt x="35" y="129"/>
                      <a:pt x="34" y="129"/>
                    </a:cubicBezTo>
                    <a:moveTo>
                      <a:pt x="34" y="128"/>
                    </a:moveTo>
                    <a:cubicBezTo>
                      <a:pt x="33" y="128"/>
                      <a:pt x="33" y="128"/>
                      <a:pt x="33" y="129"/>
                    </a:cubicBezTo>
                    <a:cubicBezTo>
                      <a:pt x="33" y="129"/>
                      <a:pt x="33" y="129"/>
                      <a:pt x="34" y="129"/>
                    </a:cubicBezTo>
                    <a:cubicBezTo>
                      <a:pt x="34" y="128"/>
                      <a:pt x="34" y="128"/>
                      <a:pt x="34" y="128"/>
                    </a:cubicBezTo>
                    <a:cubicBezTo>
                      <a:pt x="34" y="128"/>
                      <a:pt x="34" y="128"/>
                      <a:pt x="34" y="128"/>
                    </a:cubicBezTo>
                    <a:moveTo>
                      <a:pt x="73" y="128"/>
                    </a:moveTo>
                    <a:cubicBezTo>
                      <a:pt x="73" y="129"/>
                      <a:pt x="73" y="129"/>
                      <a:pt x="73" y="129"/>
                    </a:cubicBezTo>
                    <a:cubicBezTo>
                      <a:pt x="73" y="129"/>
                      <a:pt x="73" y="129"/>
                      <a:pt x="73" y="129"/>
                    </a:cubicBezTo>
                    <a:cubicBezTo>
                      <a:pt x="74" y="128"/>
                      <a:pt x="74" y="128"/>
                      <a:pt x="74" y="128"/>
                    </a:cubicBezTo>
                    <a:cubicBezTo>
                      <a:pt x="73" y="128"/>
                      <a:pt x="73" y="128"/>
                      <a:pt x="73" y="128"/>
                    </a:cubicBezTo>
                    <a:moveTo>
                      <a:pt x="19" y="127"/>
                    </a:moveTo>
                    <a:cubicBezTo>
                      <a:pt x="18" y="129"/>
                      <a:pt x="18" y="129"/>
                      <a:pt x="18" y="129"/>
                    </a:cubicBezTo>
                    <a:cubicBezTo>
                      <a:pt x="18" y="129"/>
                      <a:pt x="18" y="129"/>
                      <a:pt x="18" y="130"/>
                    </a:cubicBezTo>
                    <a:cubicBezTo>
                      <a:pt x="18" y="130"/>
                      <a:pt x="18" y="130"/>
                      <a:pt x="18" y="130"/>
                    </a:cubicBezTo>
                    <a:cubicBezTo>
                      <a:pt x="18" y="130"/>
                      <a:pt x="19" y="130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20" y="130"/>
                      <a:pt x="20" y="130"/>
                      <a:pt x="21" y="129"/>
                    </a:cubicBezTo>
                    <a:cubicBezTo>
                      <a:pt x="20" y="128"/>
                      <a:pt x="20" y="128"/>
                      <a:pt x="19" y="127"/>
                    </a:cubicBezTo>
                    <a:moveTo>
                      <a:pt x="18" y="126"/>
                    </a:moveTo>
                    <a:cubicBezTo>
                      <a:pt x="17" y="127"/>
                      <a:pt x="17" y="127"/>
                      <a:pt x="17" y="128"/>
                    </a:cubicBezTo>
                    <a:cubicBezTo>
                      <a:pt x="17" y="128"/>
                      <a:pt x="17" y="128"/>
                      <a:pt x="17" y="129"/>
                    </a:cubicBezTo>
                    <a:cubicBezTo>
                      <a:pt x="17" y="128"/>
                      <a:pt x="17" y="128"/>
                      <a:pt x="17" y="128"/>
                    </a:cubicBezTo>
                    <a:cubicBezTo>
                      <a:pt x="18" y="128"/>
                      <a:pt x="18" y="127"/>
                      <a:pt x="18" y="127"/>
                    </a:cubicBezTo>
                    <a:cubicBezTo>
                      <a:pt x="18" y="127"/>
                      <a:pt x="18" y="126"/>
                      <a:pt x="18" y="126"/>
                    </a:cubicBezTo>
                    <a:moveTo>
                      <a:pt x="36" y="126"/>
                    </a:moveTo>
                    <a:cubicBezTo>
                      <a:pt x="36" y="126"/>
                      <a:pt x="35" y="127"/>
                      <a:pt x="35" y="127"/>
                    </a:cubicBezTo>
                    <a:cubicBezTo>
                      <a:pt x="36" y="128"/>
                      <a:pt x="37" y="129"/>
                      <a:pt x="38" y="130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39" y="129"/>
                      <a:pt x="40" y="129"/>
                      <a:pt x="40" y="130"/>
                    </a:cubicBezTo>
                    <a:cubicBezTo>
                      <a:pt x="41" y="130"/>
                      <a:pt x="41" y="130"/>
                      <a:pt x="41" y="130"/>
                    </a:cubicBezTo>
                    <a:cubicBezTo>
                      <a:pt x="41" y="129"/>
                      <a:pt x="41" y="129"/>
                      <a:pt x="41" y="129"/>
                    </a:cubicBezTo>
                    <a:cubicBezTo>
                      <a:pt x="41" y="129"/>
                      <a:pt x="41" y="129"/>
                      <a:pt x="41" y="129"/>
                    </a:cubicBezTo>
                    <a:cubicBezTo>
                      <a:pt x="41" y="129"/>
                      <a:pt x="40" y="128"/>
                      <a:pt x="40" y="128"/>
                    </a:cubicBezTo>
                    <a:cubicBezTo>
                      <a:pt x="40" y="128"/>
                      <a:pt x="40" y="128"/>
                      <a:pt x="40" y="128"/>
                    </a:cubicBezTo>
                    <a:cubicBezTo>
                      <a:pt x="39" y="129"/>
                      <a:pt x="39" y="129"/>
                      <a:pt x="39" y="129"/>
                    </a:cubicBezTo>
                    <a:cubicBezTo>
                      <a:pt x="39" y="129"/>
                      <a:pt x="39" y="129"/>
                      <a:pt x="38" y="128"/>
                    </a:cubicBezTo>
                    <a:cubicBezTo>
                      <a:pt x="39" y="128"/>
                      <a:pt x="39" y="128"/>
                      <a:pt x="39" y="128"/>
                    </a:cubicBezTo>
                    <a:cubicBezTo>
                      <a:pt x="38" y="127"/>
                      <a:pt x="37" y="126"/>
                      <a:pt x="36" y="126"/>
                    </a:cubicBezTo>
                    <a:moveTo>
                      <a:pt x="29" y="125"/>
                    </a:moveTo>
                    <a:cubicBezTo>
                      <a:pt x="29" y="125"/>
                      <a:pt x="29" y="125"/>
                      <a:pt x="29" y="125"/>
                    </a:cubicBezTo>
                    <a:cubicBezTo>
                      <a:pt x="28" y="126"/>
                      <a:pt x="28" y="126"/>
                      <a:pt x="28" y="126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2" y="127"/>
                      <a:pt x="32" y="127"/>
                    </a:cubicBezTo>
                    <a:cubicBezTo>
                      <a:pt x="31" y="127"/>
                      <a:pt x="30" y="126"/>
                      <a:pt x="29" y="125"/>
                    </a:cubicBezTo>
                    <a:moveTo>
                      <a:pt x="7" y="125"/>
                    </a:moveTo>
                    <a:cubicBezTo>
                      <a:pt x="5" y="127"/>
                      <a:pt x="5" y="127"/>
                      <a:pt x="5" y="127"/>
                    </a:cubicBezTo>
                    <a:cubicBezTo>
                      <a:pt x="9" y="129"/>
                      <a:pt x="9" y="129"/>
                      <a:pt x="9" y="129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7"/>
                      <a:pt x="8" y="126"/>
                      <a:pt x="7" y="125"/>
                    </a:cubicBezTo>
                    <a:moveTo>
                      <a:pt x="35" y="125"/>
                    </a:moveTo>
                    <a:cubicBezTo>
                      <a:pt x="35" y="126"/>
                      <a:pt x="35" y="126"/>
                      <a:pt x="34" y="127"/>
                    </a:cubicBezTo>
                    <a:cubicBezTo>
                      <a:pt x="34" y="127"/>
                      <a:pt x="34" y="127"/>
                      <a:pt x="34" y="127"/>
                    </a:cubicBezTo>
                    <a:cubicBezTo>
                      <a:pt x="35" y="126"/>
                      <a:pt x="35" y="126"/>
                      <a:pt x="35" y="125"/>
                    </a:cubicBezTo>
                    <a:cubicBezTo>
                      <a:pt x="35" y="125"/>
                      <a:pt x="35" y="125"/>
                      <a:pt x="35" y="125"/>
                    </a:cubicBezTo>
                    <a:moveTo>
                      <a:pt x="67" y="124"/>
                    </a:moveTo>
                    <a:cubicBezTo>
                      <a:pt x="62" y="132"/>
                      <a:pt x="62" y="132"/>
                      <a:pt x="62" y="132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6" y="127"/>
                      <a:pt x="67" y="126"/>
                      <a:pt x="67" y="124"/>
                    </a:cubicBezTo>
                    <a:cubicBezTo>
                      <a:pt x="67" y="124"/>
                      <a:pt x="67" y="124"/>
                      <a:pt x="67" y="124"/>
                    </a:cubicBezTo>
                    <a:moveTo>
                      <a:pt x="83" y="123"/>
                    </a:moveTo>
                    <a:cubicBezTo>
                      <a:pt x="80" y="129"/>
                      <a:pt x="80" y="129"/>
                      <a:pt x="80" y="129"/>
                    </a:cubicBezTo>
                    <a:cubicBezTo>
                      <a:pt x="81" y="130"/>
                      <a:pt x="81" y="130"/>
                      <a:pt x="81" y="130"/>
                    </a:cubicBezTo>
                    <a:cubicBezTo>
                      <a:pt x="81" y="129"/>
                      <a:pt x="81" y="129"/>
                      <a:pt x="81" y="129"/>
                    </a:cubicBezTo>
                    <a:cubicBezTo>
                      <a:pt x="83" y="124"/>
                      <a:pt x="83" y="124"/>
                      <a:pt x="83" y="124"/>
                    </a:cubicBezTo>
                    <a:cubicBezTo>
                      <a:pt x="83" y="124"/>
                      <a:pt x="83" y="124"/>
                      <a:pt x="83" y="123"/>
                    </a:cubicBezTo>
                    <a:moveTo>
                      <a:pt x="25" y="123"/>
                    </a:moveTo>
                    <a:cubicBezTo>
                      <a:pt x="25" y="124"/>
                      <a:pt x="25" y="124"/>
                      <a:pt x="25" y="124"/>
                    </a:cubicBezTo>
                    <a:cubicBezTo>
                      <a:pt x="27" y="126"/>
                      <a:pt x="27" y="126"/>
                      <a:pt x="27" y="126"/>
                    </a:cubicBezTo>
                    <a:cubicBezTo>
                      <a:pt x="28" y="126"/>
                      <a:pt x="28" y="125"/>
                      <a:pt x="28" y="125"/>
                    </a:cubicBezTo>
                    <a:cubicBezTo>
                      <a:pt x="27" y="124"/>
                      <a:pt x="26" y="124"/>
                      <a:pt x="25" y="123"/>
                    </a:cubicBezTo>
                    <a:moveTo>
                      <a:pt x="30" y="122"/>
                    </a:moveTo>
                    <a:cubicBezTo>
                      <a:pt x="30" y="123"/>
                      <a:pt x="30" y="123"/>
                      <a:pt x="30" y="124"/>
                    </a:cubicBezTo>
                    <a:cubicBezTo>
                      <a:pt x="31" y="124"/>
                      <a:pt x="32" y="125"/>
                      <a:pt x="33" y="126"/>
                    </a:cubicBezTo>
                    <a:cubicBezTo>
                      <a:pt x="33" y="125"/>
                      <a:pt x="34" y="125"/>
                      <a:pt x="34" y="124"/>
                    </a:cubicBezTo>
                    <a:cubicBezTo>
                      <a:pt x="33" y="124"/>
                      <a:pt x="31" y="123"/>
                      <a:pt x="30" y="122"/>
                    </a:cubicBezTo>
                    <a:moveTo>
                      <a:pt x="23" y="122"/>
                    </a:moveTo>
                    <a:cubicBezTo>
                      <a:pt x="22" y="122"/>
                      <a:pt x="22" y="123"/>
                      <a:pt x="22" y="123"/>
                    </a:cubicBezTo>
                    <a:cubicBezTo>
                      <a:pt x="24" y="124"/>
                      <a:pt x="24" y="124"/>
                      <a:pt x="24" y="124"/>
                    </a:cubicBezTo>
                    <a:cubicBezTo>
                      <a:pt x="25" y="124"/>
                      <a:pt x="25" y="123"/>
                      <a:pt x="25" y="123"/>
                    </a:cubicBezTo>
                    <a:cubicBezTo>
                      <a:pt x="24" y="123"/>
                      <a:pt x="23" y="122"/>
                      <a:pt x="23" y="122"/>
                    </a:cubicBezTo>
                    <a:moveTo>
                      <a:pt x="23" y="121"/>
                    </a:moveTo>
                    <a:cubicBezTo>
                      <a:pt x="23" y="121"/>
                      <a:pt x="23" y="121"/>
                      <a:pt x="23" y="121"/>
                    </a:cubicBezTo>
                    <a:cubicBezTo>
                      <a:pt x="23" y="122"/>
                      <a:pt x="24" y="122"/>
                      <a:pt x="24" y="122"/>
                    </a:cubicBezTo>
                    <a:cubicBezTo>
                      <a:pt x="24" y="122"/>
                      <a:pt x="23" y="122"/>
                      <a:pt x="23" y="121"/>
                    </a:cubicBezTo>
                    <a:moveTo>
                      <a:pt x="22" y="121"/>
                    </a:moveTo>
                    <a:cubicBezTo>
                      <a:pt x="21" y="121"/>
                      <a:pt x="21" y="122"/>
                      <a:pt x="21" y="122"/>
                    </a:cubicBezTo>
                    <a:cubicBezTo>
                      <a:pt x="21" y="123"/>
                      <a:pt x="21" y="123"/>
                      <a:pt x="21" y="123"/>
                    </a:cubicBezTo>
                    <a:cubicBezTo>
                      <a:pt x="22" y="122"/>
                      <a:pt x="22" y="122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moveTo>
                      <a:pt x="78" y="121"/>
                    </a:moveTo>
                    <a:cubicBezTo>
                      <a:pt x="75" y="126"/>
                      <a:pt x="75" y="126"/>
                      <a:pt x="75" y="126"/>
                    </a:cubicBezTo>
                    <a:cubicBezTo>
                      <a:pt x="75" y="126"/>
                      <a:pt x="75" y="126"/>
                      <a:pt x="75" y="126"/>
                    </a:cubicBezTo>
                    <a:cubicBezTo>
                      <a:pt x="77" y="123"/>
                      <a:pt x="77" y="123"/>
                      <a:pt x="77" y="123"/>
                    </a:cubicBezTo>
                    <a:cubicBezTo>
                      <a:pt x="78" y="121"/>
                      <a:pt x="78" y="121"/>
                      <a:pt x="78" y="121"/>
                    </a:cubicBezTo>
                    <a:cubicBezTo>
                      <a:pt x="78" y="121"/>
                      <a:pt x="78" y="121"/>
                      <a:pt x="78" y="121"/>
                    </a:cubicBezTo>
                    <a:moveTo>
                      <a:pt x="22" y="121"/>
                    </a:move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moveTo>
                      <a:pt x="27" y="120"/>
                    </a:moveTo>
                    <a:cubicBezTo>
                      <a:pt x="27" y="121"/>
                      <a:pt x="27" y="121"/>
                      <a:pt x="27" y="121"/>
                    </a:cubicBezTo>
                    <a:cubicBezTo>
                      <a:pt x="27" y="122"/>
                      <a:pt x="28" y="122"/>
                      <a:pt x="29" y="123"/>
                    </a:cubicBezTo>
                    <a:cubicBezTo>
                      <a:pt x="29" y="123"/>
                      <a:pt x="29" y="122"/>
                      <a:pt x="30" y="122"/>
                    </a:cubicBezTo>
                    <a:cubicBezTo>
                      <a:pt x="29" y="121"/>
                      <a:pt x="28" y="121"/>
                      <a:pt x="27" y="120"/>
                    </a:cubicBezTo>
                    <a:moveTo>
                      <a:pt x="10" y="120"/>
                    </a:moveTo>
                    <a:cubicBezTo>
                      <a:pt x="9" y="121"/>
                      <a:pt x="9" y="122"/>
                      <a:pt x="9" y="122"/>
                    </a:cubicBezTo>
                    <a:cubicBezTo>
                      <a:pt x="10" y="123"/>
                      <a:pt x="11" y="124"/>
                      <a:pt x="12" y="124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12" y="122"/>
                      <a:pt x="11" y="121"/>
                      <a:pt x="10" y="120"/>
                    </a:cubicBezTo>
                    <a:moveTo>
                      <a:pt x="60" y="120"/>
                    </a:moveTo>
                    <a:cubicBezTo>
                      <a:pt x="57" y="125"/>
                      <a:pt x="57" y="125"/>
                      <a:pt x="57" y="125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55" y="128"/>
                      <a:pt x="55" y="128"/>
                      <a:pt x="55" y="128"/>
                    </a:cubicBezTo>
                    <a:cubicBezTo>
                      <a:pt x="55" y="128"/>
                      <a:pt x="55" y="128"/>
                      <a:pt x="55" y="128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6" y="128"/>
                      <a:pt x="56" y="128"/>
                      <a:pt x="56" y="128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0" y="121"/>
                      <a:pt x="60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moveTo>
                      <a:pt x="85" y="120"/>
                    </a:moveTo>
                    <a:cubicBezTo>
                      <a:pt x="84" y="121"/>
                      <a:pt x="84" y="121"/>
                      <a:pt x="84" y="121"/>
                    </a:cubicBezTo>
                    <a:cubicBezTo>
                      <a:pt x="84" y="121"/>
                      <a:pt x="84" y="121"/>
                      <a:pt x="84" y="122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moveTo>
                      <a:pt x="25" y="119"/>
                    </a:moveTo>
                    <a:cubicBezTo>
                      <a:pt x="24" y="119"/>
                      <a:pt x="24" y="119"/>
                      <a:pt x="24" y="120"/>
                    </a:cubicBezTo>
                    <a:cubicBezTo>
                      <a:pt x="25" y="120"/>
                      <a:pt x="25" y="121"/>
                      <a:pt x="26" y="121"/>
                    </a:cubicBezTo>
                    <a:cubicBezTo>
                      <a:pt x="26" y="121"/>
                      <a:pt x="26" y="121"/>
                      <a:pt x="26" y="121"/>
                    </a:cubicBezTo>
                    <a:cubicBezTo>
                      <a:pt x="26" y="121"/>
                      <a:pt x="27" y="120"/>
                      <a:pt x="27" y="120"/>
                    </a:cubicBezTo>
                    <a:cubicBezTo>
                      <a:pt x="26" y="120"/>
                      <a:pt x="25" y="119"/>
                      <a:pt x="25" y="119"/>
                    </a:cubicBezTo>
                    <a:moveTo>
                      <a:pt x="23" y="118"/>
                    </a:moveTo>
                    <a:cubicBezTo>
                      <a:pt x="23" y="118"/>
                      <a:pt x="23" y="119"/>
                      <a:pt x="23" y="119"/>
                    </a:cubicBezTo>
                    <a:cubicBezTo>
                      <a:pt x="23" y="119"/>
                      <a:pt x="23" y="119"/>
                      <a:pt x="23" y="119"/>
                    </a:cubicBezTo>
                    <a:cubicBezTo>
                      <a:pt x="24" y="119"/>
                      <a:pt x="24" y="119"/>
                      <a:pt x="24" y="119"/>
                    </a:cubicBezTo>
                    <a:cubicBezTo>
                      <a:pt x="24" y="118"/>
                      <a:pt x="24" y="118"/>
                      <a:pt x="23" y="118"/>
                    </a:cubicBezTo>
                    <a:moveTo>
                      <a:pt x="56" y="117"/>
                    </a:move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7"/>
                      <a:pt x="52" y="127"/>
                      <a:pt x="52" y="127"/>
                    </a:cubicBezTo>
                    <a:cubicBezTo>
                      <a:pt x="55" y="122"/>
                      <a:pt x="55" y="122"/>
                      <a:pt x="55" y="122"/>
                    </a:cubicBezTo>
                    <a:cubicBezTo>
                      <a:pt x="56" y="121"/>
                      <a:pt x="56" y="119"/>
                      <a:pt x="57" y="118"/>
                    </a:cubicBezTo>
                    <a:cubicBezTo>
                      <a:pt x="57" y="118"/>
                      <a:pt x="56" y="118"/>
                      <a:pt x="56" y="117"/>
                    </a:cubicBezTo>
                    <a:moveTo>
                      <a:pt x="80" y="117"/>
                    </a:moveTo>
                    <a:cubicBezTo>
                      <a:pt x="79" y="119"/>
                      <a:pt x="79" y="119"/>
                      <a:pt x="79" y="119"/>
                    </a:cubicBezTo>
                    <a:cubicBezTo>
                      <a:pt x="79" y="119"/>
                      <a:pt x="80" y="119"/>
                      <a:pt x="80" y="119"/>
                    </a:cubicBezTo>
                    <a:cubicBezTo>
                      <a:pt x="81" y="117"/>
                      <a:pt x="81" y="117"/>
                      <a:pt x="81" y="117"/>
                    </a:cubicBezTo>
                    <a:cubicBezTo>
                      <a:pt x="80" y="117"/>
                      <a:pt x="80" y="117"/>
                      <a:pt x="80" y="117"/>
                    </a:cubicBezTo>
                    <a:moveTo>
                      <a:pt x="70" y="116"/>
                    </a:moveTo>
                    <a:cubicBezTo>
                      <a:pt x="67" y="122"/>
                      <a:pt x="67" y="122"/>
                      <a:pt x="67" y="122"/>
                    </a:cubicBezTo>
                    <a:cubicBezTo>
                      <a:pt x="68" y="122"/>
                      <a:pt x="68" y="122"/>
                      <a:pt x="68" y="122"/>
                    </a:cubicBezTo>
                    <a:cubicBezTo>
                      <a:pt x="69" y="120"/>
                      <a:pt x="70" y="118"/>
                      <a:pt x="71" y="116"/>
                    </a:cubicBezTo>
                    <a:cubicBezTo>
                      <a:pt x="71" y="116"/>
                      <a:pt x="71" y="116"/>
                      <a:pt x="70" y="116"/>
                    </a:cubicBezTo>
                    <a:moveTo>
                      <a:pt x="13" y="116"/>
                    </a:moveTo>
                    <a:cubicBezTo>
                      <a:pt x="12" y="116"/>
                      <a:pt x="12" y="117"/>
                      <a:pt x="12" y="117"/>
                    </a:cubicBezTo>
                    <a:cubicBezTo>
                      <a:pt x="13" y="118"/>
                      <a:pt x="14" y="118"/>
                      <a:pt x="15" y="119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7"/>
                      <a:pt x="14" y="116"/>
                      <a:pt x="13" y="116"/>
                    </a:cubicBezTo>
                    <a:moveTo>
                      <a:pt x="13" y="115"/>
                    </a:moveTo>
                    <a:cubicBezTo>
                      <a:pt x="13" y="115"/>
                      <a:pt x="13" y="115"/>
                      <a:pt x="13" y="115"/>
                    </a:cubicBezTo>
                    <a:cubicBezTo>
                      <a:pt x="14" y="116"/>
                      <a:pt x="15" y="117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6"/>
                      <a:pt x="14" y="116"/>
                      <a:pt x="13" y="115"/>
                    </a:cubicBezTo>
                    <a:moveTo>
                      <a:pt x="49" y="114"/>
                    </a:moveTo>
                    <a:cubicBezTo>
                      <a:pt x="44" y="123"/>
                      <a:pt x="44" y="123"/>
                      <a:pt x="44" y="123"/>
                    </a:cubicBezTo>
                    <a:cubicBezTo>
                      <a:pt x="44" y="123"/>
                      <a:pt x="44" y="123"/>
                      <a:pt x="45" y="123"/>
                    </a:cubicBezTo>
                    <a:cubicBezTo>
                      <a:pt x="46" y="122"/>
                      <a:pt x="46" y="122"/>
                      <a:pt x="46" y="122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50" y="114"/>
                      <a:pt x="49" y="114"/>
                    </a:cubicBezTo>
                    <a:moveTo>
                      <a:pt x="14" y="113"/>
                    </a:moveTo>
                    <a:cubicBezTo>
                      <a:pt x="14" y="113"/>
                      <a:pt x="14" y="113"/>
                      <a:pt x="14" y="114"/>
                    </a:cubicBezTo>
                    <a:cubicBezTo>
                      <a:pt x="15" y="114"/>
                      <a:pt x="16" y="115"/>
                      <a:pt x="17" y="115"/>
                    </a:cubicBezTo>
                    <a:cubicBezTo>
                      <a:pt x="17" y="115"/>
                      <a:pt x="17" y="115"/>
                      <a:pt x="17" y="115"/>
                    </a:cubicBezTo>
                    <a:cubicBezTo>
                      <a:pt x="16" y="114"/>
                      <a:pt x="15" y="113"/>
                      <a:pt x="14" y="113"/>
                    </a:cubicBezTo>
                    <a:moveTo>
                      <a:pt x="64" y="112"/>
                    </a:moveTo>
                    <a:cubicBezTo>
                      <a:pt x="62" y="117"/>
                      <a:pt x="62" y="117"/>
                      <a:pt x="62" y="117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8"/>
                      <a:pt x="61" y="118"/>
                      <a:pt x="62" y="118"/>
                    </a:cubicBezTo>
                    <a:cubicBezTo>
                      <a:pt x="63" y="117"/>
                      <a:pt x="64" y="115"/>
                      <a:pt x="65" y="113"/>
                    </a:cubicBezTo>
                    <a:cubicBezTo>
                      <a:pt x="65" y="113"/>
                      <a:pt x="64" y="112"/>
                      <a:pt x="64" y="112"/>
                    </a:cubicBezTo>
                    <a:moveTo>
                      <a:pt x="72" y="112"/>
                    </a:moveTo>
                    <a:cubicBezTo>
                      <a:pt x="71" y="114"/>
                      <a:pt x="71" y="114"/>
                      <a:pt x="71" y="114"/>
                    </a:cubicBezTo>
                    <a:cubicBezTo>
                      <a:pt x="72" y="114"/>
                      <a:pt x="72" y="114"/>
                      <a:pt x="72" y="114"/>
                    </a:cubicBezTo>
                    <a:cubicBezTo>
                      <a:pt x="72" y="114"/>
                      <a:pt x="73" y="113"/>
                      <a:pt x="73" y="113"/>
                    </a:cubicBezTo>
                    <a:cubicBezTo>
                      <a:pt x="73" y="113"/>
                      <a:pt x="72" y="112"/>
                      <a:pt x="72" y="112"/>
                    </a:cubicBezTo>
                    <a:moveTo>
                      <a:pt x="88" y="111"/>
                    </a:moveTo>
                    <a:cubicBezTo>
                      <a:pt x="88" y="112"/>
                      <a:pt x="87" y="113"/>
                      <a:pt x="87" y="114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9" y="111"/>
                      <a:pt x="89" y="111"/>
                      <a:pt x="89" y="111"/>
                    </a:cubicBezTo>
                    <a:cubicBezTo>
                      <a:pt x="89" y="111"/>
                      <a:pt x="89" y="111"/>
                      <a:pt x="88" y="111"/>
                    </a:cubicBezTo>
                    <a:moveTo>
                      <a:pt x="44" y="110"/>
                    </a:moveTo>
                    <a:cubicBezTo>
                      <a:pt x="42" y="114"/>
                      <a:pt x="40" y="117"/>
                      <a:pt x="39" y="120"/>
                    </a:cubicBezTo>
                    <a:cubicBezTo>
                      <a:pt x="40" y="120"/>
                      <a:pt x="41" y="121"/>
                      <a:pt x="42" y="122"/>
                    </a:cubicBezTo>
                    <a:cubicBezTo>
                      <a:pt x="43" y="118"/>
                      <a:pt x="45" y="115"/>
                      <a:pt x="47" y="112"/>
                    </a:cubicBezTo>
                    <a:cubicBezTo>
                      <a:pt x="46" y="112"/>
                      <a:pt x="45" y="111"/>
                      <a:pt x="44" y="110"/>
                    </a:cubicBezTo>
                    <a:moveTo>
                      <a:pt x="43" y="110"/>
                    </a:moveTo>
                    <a:cubicBezTo>
                      <a:pt x="41" y="113"/>
                      <a:pt x="39" y="117"/>
                      <a:pt x="38" y="119"/>
                    </a:cubicBezTo>
                    <a:cubicBezTo>
                      <a:pt x="38" y="120"/>
                      <a:pt x="38" y="120"/>
                      <a:pt x="38" y="120"/>
                    </a:cubicBezTo>
                    <a:cubicBezTo>
                      <a:pt x="40" y="117"/>
                      <a:pt x="42" y="114"/>
                      <a:pt x="43" y="110"/>
                    </a:cubicBezTo>
                    <a:cubicBezTo>
                      <a:pt x="43" y="110"/>
                      <a:pt x="43" y="110"/>
                      <a:pt x="43" y="110"/>
                    </a:cubicBezTo>
                    <a:moveTo>
                      <a:pt x="59" y="110"/>
                    </a:moveTo>
                    <a:cubicBezTo>
                      <a:pt x="59" y="110"/>
                      <a:pt x="59" y="110"/>
                      <a:pt x="59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7" y="116"/>
                      <a:pt x="57" y="116"/>
                      <a:pt x="57" y="116"/>
                    </a:cubicBezTo>
                    <a:cubicBezTo>
                      <a:pt x="57" y="116"/>
                      <a:pt x="58" y="116"/>
                      <a:pt x="58" y="116"/>
                    </a:cubicBezTo>
                    <a:cubicBezTo>
                      <a:pt x="59" y="114"/>
                      <a:pt x="60" y="112"/>
                      <a:pt x="61" y="111"/>
                    </a:cubicBezTo>
                    <a:cubicBezTo>
                      <a:pt x="61" y="110"/>
                      <a:pt x="60" y="110"/>
                      <a:pt x="59" y="110"/>
                    </a:cubicBezTo>
                    <a:moveTo>
                      <a:pt x="31" y="109"/>
                    </a:moveTo>
                    <a:cubicBezTo>
                      <a:pt x="30" y="110"/>
                      <a:pt x="29" y="112"/>
                      <a:pt x="28" y="114"/>
                    </a:cubicBezTo>
                    <a:cubicBezTo>
                      <a:pt x="29" y="114"/>
                      <a:pt x="29" y="115"/>
                      <a:pt x="30" y="115"/>
                    </a:cubicBezTo>
                    <a:cubicBezTo>
                      <a:pt x="31" y="114"/>
                      <a:pt x="32" y="113"/>
                      <a:pt x="32" y="112"/>
                    </a:cubicBezTo>
                    <a:cubicBezTo>
                      <a:pt x="32" y="113"/>
                      <a:pt x="31" y="114"/>
                      <a:pt x="30" y="115"/>
                    </a:cubicBezTo>
                    <a:cubicBezTo>
                      <a:pt x="31" y="116"/>
                      <a:pt x="32" y="116"/>
                      <a:pt x="32" y="116"/>
                    </a:cubicBezTo>
                    <a:cubicBezTo>
                      <a:pt x="33" y="115"/>
                      <a:pt x="34" y="113"/>
                      <a:pt x="35" y="112"/>
                    </a:cubicBezTo>
                    <a:cubicBezTo>
                      <a:pt x="34" y="111"/>
                      <a:pt x="32" y="110"/>
                      <a:pt x="31" y="109"/>
                    </a:cubicBezTo>
                    <a:moveTo>
                      <a:pt x="44" y="109"/>
                    </a:moveTo>
                    <a:cubicBezTo>
                      <a:pt x="44" y="109"/>
                      <a:pt x="44" y="109"/>
                      <a:pt x="44" y="109"/>
                    </a:cubicBezTo>
                    <a:cubicBezTo>
                      <a:pt x="46" y="110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0"/>
                      <a:pt x="46" y="110"/>
                      <a:pt x="44" y="109"/>
                    </a:cubicBezTo>
                    <a:moveTo>
                      <a:pt x="85" y="109"/>
                    </a:moveTo>
                    <a:cubicBezTo>
                      <a:pt x="80" y="117"/>
                      <a:pt x="80" y="117"/>
                      <a:pt x="80" y="117"/>
                    </a:cubicBezTo>
                    <a:cubicBezTo>
                      <a:pt x="80" y="117"/>
                      <a:pt x="81" y="117"/>
                      <a:pt x="81" y="11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86" y="109"/>
                      <a:pt x="86" y="109"/>
                      <a:pt x="85" y="109"/>
                    </a:cubicBezTo>
                    <a:moveTo>
                      <a:pt x="66" y="109"/>
                    </a:moveTo>
                    <a:cubicBezTo>
                      <a:pt x="65" y="110"/>
                      <a:pt x="65" y="110"/>
                      <a:pt x="65" y="110"/>
                    </a:cubicBezTo>
                    <a:cubicBezTo>
                      <a:pt x="66" y="110"/>
                      <a:pt x="66" y="111"/>
                      <a:pt x="66" y="111"/>
                    </a:cubicBezTo>
                    <a:cubicBezTo>
                      <a:pt x="66" y="110"/>
                      <a:pt x="67" y="110"/>
                      <a:pt x="67" y="109"/>
                    </a:cubicBezTo>
                    <a:cubicBezTo>
                      <a:pt x="67" y="109"/>
                      <a:pt x="67" y="109"/>
                      <a:pt x="66" y="109"/>
                    </a:cubicBezTo>
                    <a:moveTo>
                      <a:pt x="30" y="108"/>
                    </a:moveTo>
                    <a:cubicBezTo>
                      <a:pt x="29" y="110"/>
                      <a:pt x="28" y="112"/>
                      <a:pt x="27" y="113"/>
                    </a:cubicBezTo>
                    <a:cubicBezTo>
                      <a:pt x="27" y="113"/>
                      <a:pt x="27" y="113"/>
                      <a:pt x="27" y="114"/>
                    </a:cubicBezTo>
                    <a:cubicBezTo>
                      <a:pt x="27" y="113"/>
                      <a:pt x="28" y="113"/>
                      <a:pt x="28" y="113"/>
                    </a:cubicBezTo>
                    <a:cubicBezTo>
                      <a:pt x="29" y="111"/>
                      <a:pt x="30" y="110"/>
                      <a:pt x="30" y="109"/>
                    </a:cubicBezTo>
                    <a:cubicBezTo>
                      <a:pt x="30" y="109"/>
                      <a:pt x="30" y="109"/>
                      <a:pt x="30" y="108"/>
                    </a:cubicBezTo>
                    <a:moveTo>
                      <a:pt x="44" y="108"/>
                    </a:moveTo>
                    <a:cubicBezTo>
                      <a:pt x="43" y="108"/>
                      <a:pt x="43" y="109"/>
                      <a:pt x="43" y="109"/>
                    </a:cubicBezTo>
                    <a:cubicBezTo>
                      <a:pt x="44" y="109"/>
                      <a:pt x="44" y="109"/>
                      <a:pt x="44" y="109"/>
                    </a:cubicBezTo>
                    <a:cubicBezTo>
                      <a:pt x="44" y="109"/>
                      <a:pt x="44" y="109"/>
                      <a:pt x="44" y="109"/>
                    </a:cubicBezTo>
                    <a:cubicBezTo>
                      <a:pt x="44" y="109"/>
                      <a:pt x="44" y="108"/>
                      <a:pt x="44" y="108"/>
                    </a:cubicBezTo>
                    <a:moveTo>
                      <a:pt x="39" y="108"/>
                    </a:moveTo>
                    <a:cubicBezTo>
                      <a:pt x="37" y="112"/>
                      <a:pt x="37" y="112"/>
                      <a:pt x="37" y="112"/>
                    </a:cubicBezTo>
                    <a:cubicBezTo>
                      <a:pt x="37" y="113"/>
                      <a:pt x="37" y="113"/>
                      <a:pt x="38" y="113"/>
                    </a:cubicBezTo>
                    <a:cubicBezTo>
                      <a:pt x="37" y="113"/>
                      <a:pt x="37" y="113"/>
                      <a:pt x="37" y="112"/>
                    </a:cubicBezTo>
                    <a:cubicBezTo>
                      <a:pt x="35" y="116"/>
                      <a:pt x="35" y="116"/>
                      <a:pt x="35" y="116"/>
                    </a:cubicBezTo>
                    <a:cubicBezTo>
                      <a:pt x="35" y="115"/>
                      <a:pt x="35" y="115"/>
                      <a:pt x="35" y="115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5" y="114"/>
                      <a:pt x="34" y="115"/>
                      <a:pt x="33" y="117"/>
                    </a:cubicBezTo>
                    <a:cubicBezTo>
                      <a:pt x="34" y="117"/>
                      <a:pt x="34" y="117"/>
                      <a:pt x="34" y="117"/>
                    </a:cubicBezTo>
                    <a:cubicBezTo>
                      <a:pt x="35" y="118"/>
                      <a:pt x="36" y="118"/>
                      <a:pt x="37" y="119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1" y="109"/>
                      <a:pt x="40" y="108"/>
                      <a:pt x="39" y="108"/>
                    </a:cubicBezTo>
                    <a:moveTo>
                      <a:pt x="39" y="107"/>
                    </a:moveTo>
                    <a:cubicBezTo>
                      <a:pt x="38" y="109"/>
                      <a:pt x="37" y="110"/>
                      <a:pt x="36" y="112"/>
                    </a:cubicBezTo>
                    <a:cubicBezTo>
                      <a:pt x="36" y="112"/>
                      <a:pt x="36" y="112"/>
                      <a:pt x="37" y="112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07"/>
                      <a:pt x="39" y="107"/>
                      <a:pt x="39" y="107"/>
                    </a:cubicBezTo>
                    <a:moveTo>
                      <a:pt x="40" y="106"/>
                    </a:moveTo>
                    <a:cubicBezTo>
                      <a:pt x="40" y="107"/>
                      <a:pt x="40" y="107"/>
                      <a:pt x="40" y="107"/>
                    </a:cubicBezTo>
                    <a:cubicBezTo>
                      <a:pt x="41" y="107"/>
                      <a:pt x="42" y="108"/>
                      <a:pt x="43" y="109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42" y="108"/>
                      <a:pt x="41" y="107"/>
                      <a:pt x="40" y="106"/>
                    </a:cubicBezTo>
                    <a:moveTo>
                      <a:pt x="54" y="106"/>
                    </a:moveTo>
                    <a:cubicBezTo>
                      <a:pt x="53" y="107"/>
                      <a:pt x="53" y="107"/>
                      <a:pt x="53" y="107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1" y="112"/>
                      <a:pt x="51" y="112"/>
                      <a:pt x="52" y="113"/>
                    </a:cubicBezTo>
                    <a:cubicBezTo>
                      <a:pt x="52" y="111"/>
                      <a:pt x="52" y="111"/>
                      <a:pt x="52" y="111"/>
                    </a:cubicBezTo>
                    <a:cubicBezTo>
                      <a:pt x="53" y="110"/>
                      <a:pt x="54" y="108"/>
                      <a:pt x="55" y="107"/>
                    </a:cubicBezTo>
                    <a:cubicBezTo>
                      <a:pt x="55" y="107"/>
                      <a:pt x="54" y="106"/>
                      <a:pt x="54" y="106"/>
                    </a:cubicBezTo>
                    <a:moveTo>
                      <a:pt x="39" y="106"/>
                    </a:moveTo>
                    <a:cubicBezTo>
                      <a:pt x="39" y="106"/>
                      <a:pt x="39" y="106"/>
                      <a:pt x="39" y="106"/>
                    </a:cubicBezTo>
                    <a:cubicBezTo>
                      <a:pt x="39" y="106"/>
                      <a:pt x="39" y="106"/>
                      <a:pt x="40" y="107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0" y="106"/>
                      <a:pt x="39" y="106"/>
                      <a:pt x="39" y="106"/>
                    </a:cubicBezTo>
                    <a:moveTo>
                      <a:pt x="61" y="106"/>
                    </a:moveTo>
                    <a:cubicBezTo>
                      <a:pt x="61" y="106"/>
                      <a:pt x="61" y="107"/>
                      <a:pt x="61" y="107"/>
                    </a:cubicBezTo>
                    <a:cubicBezTo>
                      <a:pt x="61" y="108"/>
                      <a:pt x="62" y="108"/>
                      <a:pt x="62" y="108"/>
                    </a:cubicBezTo>
                    <a:cubicBezTo>
                      <a:pt x="63" y="108"/>
                      <a:pt x="63" y="107"/>
                      <a:pt x="63" y="107"/>
                    </a:cubicBezTo>
                    <a:cubicBezTo>
                      <a:pt x="63" y="106"/>
                      <a:pt x="62" y="106"/>
                      <a:pt x="61" y="106"/>
                    </a:cubicBezTo>
                    <a:moveTo>
                      <a:pt x="76" y="104"/>
                    </a:moveTo>
                    <a:cubicBezTo>
                      <a:pt x="76" y="104"/>
                      <a:pt x="76" y="105"/>
                      <a:pt x="75" y="105"/>
                    </a:cubicBezTo>
                    <a:cubicBezTo>
                      <a:pt x="72" y="112"/>
                      <a:pt x="72" y="112"/>
                      <a:pt x="72" y="112"/>
                    </a:cubicBezTo>
                    <a:cubicBezTo>
                      <a:pt x="72" y="112"/>
                      <a:pt x="73" y="112"/>
                      <a:pt x="73" y="113"/>
                    </a:cubicBezTo>
                    <a:cubicBezTo>
                      <a:pt x="74" y="110"/>
                      <a:pt x="76" y="107"/>
                      <a:pt x="77" y="104"/>
                    </a:cubicBezTo>
                    <a:cubicBezTo>
                      <a:pt x="77" y="104"/>
                      <a:pt x="77" y="104"/>
                      <a:pt x="76" y="104"/>
                    </a:cubicBezTo>
                    <a:moveTo>
                      <a:pt x="33" y="104"/>
                    </a:moveTo>
                    <a:cubicBezTo>
                      <a:pt x="32" y="105"/>
                      <a:pt x="31" y="107"/>
                      <a:pt x="30" y="108"/>
                    </a:cubicBezTo>
                    <a:cubicBezTo>
                      <a:pt x="30" y="108"/>
                      <a:pt x="30" y="108"/>
                      <a:pt x="31" y="109"/>
                    </a:cubicBezTo>
                    <a:cubicBezTo>
                      <a:pt x="32" y="106"/>
                      <a:pt x="33" y="104"/>
                      <a:pt x="33" y="104"/>
                    </a:cubicBezTo>
                    <a:cubicBezTo>
                      <a:pt x="33" y="104"/>
                      <a:pt x="33" y="105"/>
                      <a:pt x="32" y="106"/>
                    </a:cubicBezTo>
                    <a:cubicBezTo>
                      <a:pt x="32" y="107"/>
                      <a:pt x="31" y="108"/>
                      <a:pt x="31" y="109"/>
                    </a:cubicBezTo>
                    <a:cubicBezTo>
                      <a:pt x="32" y="110"/>
                      <a:pt x="34" y="110"/>
                      <a:pt x="35" y="111"/>
                    </a:cubicBezTo>
                    <a:cubicBezTo>
                      <a:pt x="36" y="110"/>
                      <a:pt x="37" y="108"/>
                      <a:pt x="38" y="107"/>
                    </a:cubicBezTo>
                    <a:cubicBezTo>
                      <a:pt x="36" y="106"/>
                      <a:pt x="34" y="105"/>
                      <a:pt x="33" y="104"/>
                    </a:cubicBezTo>
                    <a:moveTo>
                      <a:pt x="20" y="103"/>
                    </a:moveTo>
                    <a:cubicBezTo>
                      <a:pt x="19" y="105"/>
                      <a:pt x="19" y="106"/>
                      <a:pt x="18" y="108"/>
                    </a:cubicBezTo>
                    <a:cubicBezTo>
                      <a:pt x="18" y="108"/>
                      <a:pt x="19" y="109"/>
                      <a:pt x="20" y="109"/>
                    </a:cubicBezTo>
                    <a:cubicBezTo>
                      <a:pt x="23" y="105"/>
                      <a:pt x="23" y="105"/>
                      <a:pt x="23" y="105"/>
                    </a:cubicBezTo>
                    <a:cubicBezTo>
                      <a:pt x="22" y="104"/>
                      <a:pt x="21" y="104"/>
                      <a:pt x="20" y="103"/>
                    </a:cubicBezTo>
                    <a:moveTo>
                      <a:pt x="48" y="103"/>
                    </a:moveTo>
                    <a:cubicBezTo>
                      <a:pt x="47" y="105"/>
                      <a:pt x="46" y="107"/>
                      <a:pt x="45" y="109"/>
                    </a:cubicBezTo>
                    <a:cubicBezTo>
                      <a:pt x="45" y="109"/>
                      <a:pt x="46" y="109"/>
                      <a:pt x="47" y="110"/>
                    </a:cubicBezTo>
                    <a:cubicBezTo>
                      <a:pt x="47" y="110"/>
                      <a:pt x="47" y="110"/>
                      <a:pt x="48" y="110"/>
                    </a:cubicBezTo>
                    <a:cubicBezTo>
                      <a:pt x="49" y="108"/>
                      <a:pt x="50" y="106"/>
                      <a:pt x="51" y="104"/>
                    </a:cubicBezTo>
                    <a:cubicBezTo>
                      <a:pt x="50" y="104"/>
                      <a:pt x="49" y="103"/>
                      <a:pt x="48" y="103"/>
                    </a:cubicBezTo>
                    <a:moveTo>
                      <a:pt x="56" y="102"/>
                    </a:moveTo>
                    <a:cubicBezTo>
                      <a:pt x="55" y="104"/>
                      <a:pt x="55" y="104"/>
                      <a:pt x="55" y="104"/>
                    </a:cubicBezTo>
                    <a:cubicBezTo>
                      <a:pt x="56" y="104"/>
                      <a:pt x="56" y="105"/>
                      <a:pt x="56" y="105"/>
                    </a:cubicBezTo>
                    <a:cubicBezTo>
                      <a:pt x="57" y="104"/>
                      <a:pt x="57" y="104"/>
                      <a:pt x="57" y="103"/>
                    </a:cubicBezTo>
                    <a:cubicBezTo>
                      <a:pt x="57" y="103"/>
                      <a:pt x="57" y="103"/>
                      <a:pt x="56" y="102"/>
                    </a:cubicBezTo>
                    <a:moveTo>
                      <a:pt x="71" y="101"/>
                    </a:moveTo>
                    <a:cubicBezTo>
                      <a:pt x="66" y="109"/>
                      <a:pt x="66" y="109"/>
                      <a:pt x="66" y="109"/>
                    </a:cubicBezTo>
                    <a:cubicBezTo>
                      <a:pt x="67" y="109"/>
                      <a:pt x="67" y="109"/>
                      <a:pt x="67" y="109"/>
                    </a:cubicBezTo>
                    <a:cubicBezTo>
                      <a:pt x="69" y="106"/>
                      <a:pt x="70" y="104"/>
                      <a:pt x="72" y="101"/>
                    </a:cubicBezTo>
                    <a:cubicBezTo>
                      <a:pt x="72" y="101"/>
                      <a:pt x="71" y="101"/>
                      <a:pt x="71" y="101"/>
                    </a:cubicBezTo>
                    <a:moveTo>
                      <a:pt x="44" y="100"/>
                    </a:moveTo>
                    <a:cubicBezTo>
                      <a:pt x="43" y="102"/>
                      <a:pt x="42" y="104"/>
                      <a:pt x="40" y="106"/>
                    </a:cubicBezTo>
                    <a:cubicBezTo>
                      <a:pt x="41" y="107"/>
                      <a:pt x="42" y="107"/>
                      <a:pt x="43" y="108"/>
                    </a:cubicBezTo>
                    <a:cubicBezTo>
                      <a:pt x="44" y="107"/>
                      <a:pt x="44" y="107"/>
                      <a:pt x="44" y="107"/>
                    </a:cubicBezTo>
                    <a:cubicBezTo>
                      <a:pt x="45" y="106"/>
                      <a:pt x="45" y="105"/>
                      <a:pt x="46" y="104"/>
                    </a:cubicBezTo>
                    <a:cubicBezTo>
                      <a:pt x="45" y="105"/>
                      <a:pt x="44" y="107"/>
                      <a:pt x="44" y="108"/>
                    </a:cubicBezTo>
                    <a:cubicBezTo>
                      <a:pt x="44" y="108"/>
                      <a:pt x="44" y="108"/>
                      <a:pt x="44" y="108"/>
                    </a:cubicBezTo>
                    <a:cubicBezTo>
                      <a:pt x="45" y="106"/>
                      <a:pt x="46" y="104"/>
                      <a:pt x="47" y="102"/>
                    </a:cubicBezTo>
                    <a:cubicBezTo>
                      <a:pt x="46" y="102"/>
                      <a:pt x="45" y="101"/>
                      <a:pt x="44" y="100"/>
                    </a:cubicBezTo>
                    <a:moveTo>
                      <a:pt x="43" y="100"/>
                    </a:moveTo>
                    <a:cubicBezTo>
                      <a:pt x="42" y="102"/>
                      <a:pt x="40" y="104"/>
                      <a:pt x="39" y="106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3" y="100"/>
                      <a:pt x="43" y="100"/>
                      <a:pt x="43" y="100"/>
                    </a:cubicBezTo>
                    <a:cubicBezTo>
                      <a:pt x="43" y="100"/>
                      <a:pt x="43" y="100"/>
                      <a:pt x="43" y="100"/>
                    </a:cubicBezTo>
                    <a:moveTo>
                      <a:pt x="50" y="99"/>
                    </a:moveTo>
                    <a:cubicBezTo>
                      <a:pt x="50" y="99"/>
                      <a:pt x="49" y="100"/>
                      <a:pt x="49" y="100"/>
                    </a:cubicBezTo>
                    <a:cubicBezTo>
                      <a:pt x="50" y="101"/>
                      <a:pt x="51" y="102"/>
                      <a:pt x="52" y="102"/>
                    </a:cubicBezTo>
                    <a:cubicBezTo>
                      <a:pt x="52" y="102"/>
                      <a:pt x="53" y="101"/>
                      <a:pt x="53" y="100"/>
                    </a:cubicBezTo>
                    <a:cubicBezTo>
                      <a:pt x="52" y="100"/>
                      <a:pt x="51" y="99"/>
                      <a:pt x="50" y="99"/>
                    </a:cubicBezTo>
                    <a:moveTo>
                      <a:pt x="24" y="98"/>
                    </a:moveTo>
                    <a:cubicBezTo>
                      <a:pt x="23" y="98"/>
                      <a:pt x="23" y="99"/>
                      <a:pt x="23" y="99"/>
                    </a:cubicBezTo>
                    <a:cubicBezTo>
                      <a:pt x="22" y="100"/>
                      <a:pt x="22" y="101"/>
                      <a:pt x="21" y="102"/>
                    </a:cubicBezTo>
                    <a:cubicBezTo>
                      <a:pt x="22" y="103"/>
                      <a:pt x="23" y="103"/>
                      <a:pt x="23" y="104"/>
                    </a:cubicBezTo>
                    <a:cubicBezTo>
                      <a:pt x="24" y="102"/>
                      <a:pt x="24" y="102"/>
                      <a:pt x="24" y="102"/>
                    </a:cubicBezTo>
                    <a:cubicBezTo>
                      <a:pt x="26" y="99"/>
                      <a:pt x="26" y="99"/>
                      <a:pt x="26" y="99"/>
                    </a:cubicBezTo>
                    <a:cubicBezTo>
                      <a:pt x="25" y="99"/>
                      <a:pt x="24" y="98"/>
                      <a:pt x="24" y="98"/>
                    </a:cubicBezTo>
                    <a:moveTo>
                      <a:pt x="66" y="97"/>
                    </a:moveTo>
                    <a:cubicBezTo>
                      <a:pt x="64" y="101"/>
                      <a:pt x="62" y="103"/>
                      <a:pt x="61" y="106"/>
                    </a:cubicBezTo>
                    <a:cubicBezTo>
                      <a:pt x="62" y="106"/>
                      <a:pt x="63" y="106"/>
                      <a:pt x="63" y="107"/>
                    </a:cubicBezTo>
                    <a:cubicBezTo>
                      <a:pt x="65" y="104"/>
                      <a:pt x="66" y="101"/>
                      <a:pt x="67" y="98"/>
                    </a:cubicBezTo>
                    <a:cubicBezTo>
                      <a:pt x="67" y="98"/>
                      <a:pt x="66" y="98"/>
                      <a:pt x="66" y="97"/>
                    </a:cubicBezTo>
                    <a:moveTo>
                      <a:pt x="37" y="96"/>
                    </a:moveTo>
                    <a:cubicBezTo>
                      <a:pt x="36" y="98"/>
                      <a:pt x="35" y="101"/>
                      <a:pt x="33" y="103"/>
                    </a:cubicBezTo>
                    <a:cubicBezTo>
                      <a:pt x="35" y="104"/>
                      <a:pt x="37" y="105"/>
                      <a:pt x="38" y="106"/>
                    </a:cubicBezTo>
                    <a:cubicBezTo>
                      <a:pt x="38" y="106"/>
                      <a:pt x="38" y="105"/>
                      <a:pt x="38" y="105"/>
                    </a:cubicBezTo>
                    <a:cubicBezTo>
                      <a:pt x="38" y="105"/>
                      <a:pt x="37" y="105"/>
                      <a:pt x="38" y="105"/>
                    </a:cubicBezTo>
                    <a:cubicBezTo>
                      <a:pt x="38" y="105"/>
                      <a:pt x="38" y="105"/>
                      <a:pt x="39" y="105"/>
                    </a:cubicBezTo>
                    <a:cubicBezTo>
                      <a:pt x="40" y="103"/>
                      <a:pt x="41" y="101"/>
                      <a:pt x="42" y="99"/>
                    </a:cubicBezTo>
                    <a:cubicBezTo>
                      <a:pt x="40" y="98"/>
                      <a:pt x="39" y="97"/>
                      <a:pt x="37" y="96"/>
                    </a:cubicBezTo>
                    <a:moveTo>
                      <a:pt x="95" y="95"/>
                    </a:moveTo>
                    <a:cubicBezTo>
                      <a:pt x="94" y="99"/>
                      <a:pt x="92" y="102"/>
                      <a:pt x="90" y="106"/>
                    </a:cubicBezTo>
                    <a:cubicBezTo>
                      <a:pt x="91" y="106"/>
                      <a:pt x="91" y="106"/>
                      <a:pt x="91" y="106"/>
                    </a:cubicBezTo>
                    <a:cubicBezTo>
                      <a:pt x="92" y="103"/>
                      <a:pt x="92" y="103"/>
                      <a:pt x="92" y="103"/>
                    </a:cubicBezTo>
                    <a:cubicBezTo>
                      <a:pt x="93" y="100"/>
                      <a:pt x="95" y="98"/>
                      <a:pt x="96" y="95"/>
                    </a:cubicBezTo>
                    <a:cubicBezTo>
                      <a:pt x="95" y="95"/>
                      <a:pt x="95" y="95"/>
                      <a:pt x="95" y="95"/>
                    </a:cubicBezTo>
                    <a:moveTo>
                      <a:pt x="61" y="95"/>
                    </a:moveTo>
                    <a:cubicBezTo>
                      <a:pt x="56" y="102"/>
                      <a:pt x="56" y="102"/>
                      <a:pt x="56" y="102"/>
                    </a:cubicBezTo>
                    <a:cubicBezTo>
                      <a:pt x="57" y="103"/>
                      <a:pt x="57" y="103"/>
                      <a:pt x="57" y="103"/>
                    </a:cubicBezTo>
                    <a:cubicBezTo>
                      <a:pt x="59" y="101"/>
                      <a:pt x="61" y="98"/>
                      <a:pt x="62" y="95"/>
                    </a:cubicBezTo>
                    <a:cubicBezTo>
                      <a:pt x="62" y="95"/>
                      <a:pt x="61" y="95"/>
                      <a:pt x="61" y="95"/>
                    </a:cubicBezTo>
                    <a:moveTo>
                      <a:pt x="95" y="94"/>
                    </a:moveTo>
                    <a:cubicBezTo>
                      <a:pt x="91" y="100"/>
                      <a:pt x="91" y="100"/>
                      <a:pt x="91" y="100"/>
                    </a:cubicBezTo>
                    <a:cubicBezTo>
                      <a:pt x="88" y="105"/>
                      <a:pt x="88" y="105"/>
                      <a:pt x="88" y="105"/>
                    </a:cubicBezTo>
                    <a:cubicBezTo>
                      <a:pt x="88" y="105"/>
                      <a:pt x="88" y="105"/>
                      <a:pt x="88" y="105"/>
                    </a:cubicBezTo>
                    <a:cubicBezTo>
                      <a:pt x="95" y="95"/>
                      <a:pt x="95" y="95"/>
                      <a:pt x="95" y="95"/>
                    </a:cubicBezTo>
                    <a:cubicBezTo>
                      <a:pt x="95" y="94"/>
                      <a:pt x="95" y="94"/>
                      <a:pt x="95" y="94"/>
                    </a:cubicBezTo>
                    <a:moveTo>
                      <a:pt x="39" y="93"/>
                    </a:moveTo>
                    <a:cubicBezTo>
                      <a:pt x="39" y="94"/>
                      <a:pt x="39" y="94"/>
                      <a:pt x="39" y="94"/>
                    </a:cubicBezTo>
                    <a:cubicBezTo>
                      <a:pt x="40" y="95"/>
                      <a:pt x="42" y="96"/>
                      <a:pt x="43" y="97"/>
                    </a:cubicBezTo>
                    <a:cubicBezTo>
                      <a:pt x="43" y="97"/>
                      <a:pt x="44" y="96"/>
                      <a:pt x="44" y="96"/>
                    </a:cubicBezTo>
                    <a:cubicBezTo>
                      <a:pt x="42" y="95"/>
                      <a:pt x="41" y="94"/>
                      <a:pt x="39" y="93"/>
                    </a:cubicBezTo>
                    <a:moveTo>
                      <a:pt x="54" y="91"/>
                    </a:moveTo>
                    <a:cubicBezTo>
                      <a:pt x="53" y="93"/>
                      <a:pt x="51" y="96"/>
                      <a:pt x="50" y="99"/>
                    </a:cubicBezTo>
                    <a:cubicBezTo>
                      <a:pt x="51" y="99"/>
                      <a:pt x="52" y="100"/>
                      <a:pt x="53" y="100"/>
                    </a:cubicBezTo>
                    <a:cubicBezTo>
                      <a:pt x="55" y="98"/>
                      <a:pt x="56" y="95"/>
                      <a:pt x="57" y="93"/>
                    </a:cubicBezTo>
                    <a:cubicBezTo>
                      <a:pt x="56" y="92"/>
                      <a:pt x="55" y="91"/>
                      <a:pt x="54" y="91"/>
                    </a:cubicBezTo>
                    <a:moveTo>
                      <a:pt x="28" y="91"/>
                    </a:moveTo>
                    <a:cubicBezTo>
                      <a:pt x="26" y="93"/>
                      <a:pt x="25" y="95"/>
                      <a:pt x="24" y="97"/>
                    </a:cubicBezTo>
                    <a:cubicBezTo>
                      <a:pt x="24" y="98"/>
                      <a:pt x="25" y="98"/>
                      <a:pt x="25" y="98"/>
                    </a:cubicBezTo>
                    <a:cubicBezTo>
                      <a:pt x="25" y="98"/>
                      <a:pt x="26" y="99"/>
                      <a:pt x="26" y="99"/>
                    </a:cubicBezTo>
                    <a:cubicBezTo>
                      <a:pt x="31" y="92"/>
                      <a:pt x="31" y="92"/>
                      <a:pt x="31" y="92"/>
                    </a:cubicBezTo>
                    <a:cubicBezTo>
                      <a:pt x="30" y="92"/>
                      <a:pt x="29" y="91"/>
                      <a:pt x="28" y="91"/>
                    </a:cubicBezTo>
                    <a:moveTo>
                      <a:pt x="51" y="89"/>
                    </a:moveTo>
                    <a:cubicBezTo>
                      <a:pt x="49" y="92"/>
                      <a:pt x="47" y="95"/>
                      <a:pt x="45" y="98"/>
                    </a:cubicBezTo>
                    <a:cubicBezTo>
                      <a:pt x="46" y="99"/>
                      <a:pt x="48" y="100"/>
                      <a:pt x="49" y="100"/>
                    </a:cubicBezTo>
                    <a:cubicBezTo>
                      <a:pt x="49" y="100"/>
                      <a:pt x="49" y="99"/>
                      <a:pt x="50" y="98"/>
                    </a:cubicBezTo>
                    <a:cubicBezTo>
                      <a:pt x="49" y="98"/>
                      <a:pt x="49" y="98"/>
                      <a:pt x="48" y="98"/>
                    </a:cubicBezTo>
                    <a:cubicBezTo>
                      <a:pt x="49" y="98"/>
                      <a:pt x="49" y="98"/>
                      <a:pt x="50" y="98"/>
                    </a:cubicBezTo>
                    <a:cubicBezTo>
                      <a:pt x="50" y="97"/>
                      <a:pt x="51" y="96"/>
                      <a:pt x="52" y="95"/>
                    </a:cubicBezTo>
                    <a:cubicBezTo>
                      <a:pt x="52" y="93"/>
                      <a:pt x="53" y="92"/>
                      <a:pt x="54" y="91"/>
                    </a:cubicBezTo>
                    <a:cubicBezTo>
                      <a:pt x="53" y="90"/>
                      <a:pt x="52" y="89"/>
                      <a:pt x="51" y="89"/>
                    </a:cubicBezTo>
                    <a:moveTo>
                      <a:pt x="84" y="88"/>
                    </a:moveTo>
                    <a:cubicBezTo>
                      <a:pt x="82" y="92"/>
                      <a:pt x="80" y="95"/>
                      <a:pt x="79" y="99"/>
                    </a:cubicBezTo>
                    <a:cubicBezTo>
                      <a:pt x="79" y="99"/>
                      <a:pt x="79" y="99"/>
                      <a:pt x="79" y="99"/>
                    </a:cubicBezTo>
                    <a:cubicBezTo>
                      <a:pt x="81" y="96"/>
                      <a:pt x="83" y="92"/>
                      <a:pt x="85" y="89"/>
                    </a:cubicBezTo>
                    <a:cubicBezTo>
                      <a:pt x="84" y="88"/>
                      <a:pt x="84" y="88"/>
                      <a:pt x="84" y="88"/>
                    </a:cubicBezTo>
                    <a:moveTo>
                      <a:pt x="49" y="88"/>
                    </a:moveTo>
                    <a:cubicBezTo>
                      <a:pt x="47" y="91"/>
                      <a:pt x="45" y="94"/>
                      <a:pt x="44" y="97"/>
                    </a:cubicBezTo>
                    <a:cubicBezTo>
                      <a:pt x="44" y="97"/>
                      <a:pt x="44" y="98"/>
                      <a:pt x="44" y="98"/>
                    </a:cubicBezTo>
                    <a:cubicBezTo>
                      <a:pt x="50" y="88"/>
                      <a:pt x="50" y="88"/>
                      <a:pt x="50" y="88"/>
                    </a:cubicBezTo>
                    <a:cubicBezTo>
                      <a:pt x="49" y="88"/>
                      <a:pt x="49" y="88"/>
                      <a:pt x="49" y="88"/>
                    </a:cubicBezTo>
                    <a:moveTo>
                      <a:pt x="30" y="87"/>
                    </a:moveTo>
                    <a:cubicBezTo>
                      <a:pt x="29" y="88"/>
                      <a:pt x="29" y="88"/>
                      <a:pt x="29" y="89"/>
                    </a:cubicBezTo>
                    <a:cubicBezTo>
                      <a:pt x="30" y="89"/>
                      <a:pt x="31" y="90"/>
                      <a:pt x="32" y="90"/>
                    </a:cubicBezTo>
                    <a:cubicBezTo>
                      <a:pt x="32" y="89"/>
                      <a:pt x="32" y="89"/>
                      <a:pt x="32" y="89"/>
                    </a:cubicBezTo>
                    <a:cubicBezTo>
                      <a:pt x="32" y="89"/>
                      <a:pt x="31" y="88"/>
                      <a:pt x="30" y="87"/>
                    </a:cubicBezTo>
                    <a:moveTo>
                      <a:pt x="80" y="86"/>
                    </a:moveTo>
                    <a:cubicBezTo>
                      <a:pt x="78" y="89"/>
                      <a:pt x="76" y="93"/>
                      <a:pt x="74" y="96"/>
                    </a:cubicBezTo>
                    <a:cubicBezTo>
                      <a:pt x="74" y="96"/>
                      <a:pt x="74" y="96"/>
                      <a:pt x="74" y="96"/>
                    </a:cubicBezTo>
                    <a:cubicBezTo>
                      <a:pt x="76" y="93"/>
                      <a:pt x="78" y="90"/>
                      <a:pt x="80" y="86"/>
                    </a:cubicBezTo>
                    <a:cubicBezTo>
                      <a:pt x="80" y="86"/>
                      <a:pt x="80" y="86"/>
                      <a:pt x="80" y="86"/>
                    </a:cubicBezTo>
                    <a:moveTo>
                      <a:pt x="44" y="85"/>
                    </a:moveTo>
                    <a:cubicBezTo>
                      <a:pt x="43" y="88"/>
                      <a:pt x="41" y="90"/>
                      <a:pt x="39" y="93"/>
                    </a:cubicBezTo>
                    <a:cubicBezTo>
                      <a:pt x="41" y="94"/>
                      <a:pt x="42" y="95"/>
                      <a:pt x="44" y="96"/>
                    </a:cubicBezTo>
                    <a:cubicBezTo>
                      <a:pt x="45" y="93"/>
                      <a:pt x="47" y="90"/>
                      <a:pt x="49" y="88"/>
                    </a:cubicBezTo>
                    <a:cubicBezTo>
                      <a:pt x="49" y="87"/>
                      <a:pt x="48" y="87"/>
                      <a:pt x="48" y="87"/>
                    </a:cubicBezTo>
                    <a:cubicBezTo>
                      <a:pt x="48" y="88"/>
                      <a:pt x="47" y="89"/>
                      <a:pt x="47" y="90"/>
                    </a:cubicBezTo>
                    <a:cubicBezTo>
                      <a:pt x="47" y="89"/>
                      <a:pt x="48" y="88"/>
                      <a:pt x="48" y="87"/>
                    </a:cubicBezTo>
                    <a:cubicBezTo>
                      <a:pt x="47" y="86"/>
                      <a:pt x="46" y="86"/>
                      <a:pt x="44" y="85"/>
                    </a:cubicBezTo>
                    <a:moveTo>
                      <a:pt x="73" y="82"/>
                    </a:moveTo>
                    <a:cubicBezTo>
                      <a:pt x="71" y="86"/>
                      <a:pt x="70" y="89"/>
                      <a:pt x="68" y="92"/>
                    </a:cubicBezTo>
                    <a:cubicBezTo>
                      <a:pt x="69" y="93"/>
                      <a:pt x="69" y="93"/>
                      <a:pt x="69" y="93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2" y="90"/>
                      <a:pt x="74" y="87"/>
                      <a:pt x="75" y="83"/>
                    </a:cubicBezTo>
                    <a:cubicBezTo>
                      <a:pt x="73" y="82"/>
                      <a:pt x="73" y="82"/>
                      <a:pt x="73" y="82"/>
                    </a:cubicBezTo>
                    <a:moveTo>
                      <a:pt x="70" y="80"/>
                    </a:moveTo>
                    <a:cubicBezTo>
                      <a:pt x="64" y="90"/>
                      <a:pt x="64" y="90"/>
                      <a:pt x="64" y="90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7" y="87"/>
                      <a:pt x="69" y="84"/>
                      <a:pt x="71" y="81"/>
                    </a:cubicBezTo>
                    <a:cubicBezTo>
                      <a:pt x="70" y="80"/>
                      <a:pt x="70" y="80"/>
                      <a:pt x="70" y="80"/>
                    </a:cubicBezTo>
                    <a:moveTo>
                      <a:pt x="102" y="80"/>
                    </a:moveTo>
                    <a:cubicBezTo>
                      <a:pt x="101" y="81"/>
                      <a:pt x="101" y="81"/>
                      <a:pt x="101" y="81"/>
                    </a:cubicBezTo>
                    <a:cubicBezTo>
                      <a:pt x="100" y="83"/>
                      <a:pt x="99" y="86"/>
                      <a:pt x="98" y="88"/>
                    </a:cubicBezTo>
                    <a:cubicBezTo>
                      <a:pt x="98" y="88"/>
                      <a:pt x="99" y="88"/>
                      <a:pt x="99" y="88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1"/>
                      <a:pt x="103" y="81"/>
                      <a:pt x="103" y="81"/>
                    </a:cubicBezTo>
                    <a:cubicBezTo>
                      <a:pt x="103" y="81"/>
                      <a:pt x="103" y="81"/>
                      <a:pt x="103" y="81"/>
                    </a:cubicBezTo>
                    <a:cubicBezTo>
                      <a:pt x="101" y="84"/>
                      <a:pt x="101" y="84"/>
                      <a:pt x="101" y="84"/>
                    </a:cubicBezTo>
                    <a:cubicBezTo>
                      <a:pt x="99" y="87"/>
                      <a:pt x="99" y="87"/>
                      <a:pt x="99" y="87"/>
                    </a:cubicBezTo>
                    <a:cubicBezTo>
                      <a:pt x="100" y="85"/>
                      <a:pt x="101" y="82"/>
                      <a:pt x="102" y="80"/>
                    </a:cubicBezTo>
                    <a:cubicBezTo>
                      <a:pt x="102" y="80"/>
                      <a:pt x="102" y="80"/>
                      <a:pt x="102" y="80"/>
                    </a:cubicBezTo>
                    <a:moveTo>
                      <a:pt x="34" y="79"/>
                    </a:moveTo>
                    <a:cubicBezTo>
                      <a:pt x="33" y="82"/>
                      <a:pt x="31" y="84"/>
                      <a:pt x="30" y="87"/>
                    </a:cubicBezTo>
                    <a:cubicBezTo>
                      <a:pt x="31" y="88"/>
                      <a:pt x="32" y="88"/>
                      <a:pt x="33" y="89"/>
                    </a:cubicBezTo>
                    <a:cubicBezTo>
                      <a:pt x="37" y="82"/>
                      <a:pt x="37" y="82"/>
                      <a:pt x="37" y="82"/>
                    </a:cubicBezTo>
                    <a:cubicBezTo>
                      <a:pt x="37" y="82"/>
                      <a:pt x="37" y="81"/>
                      <a:pt x="38" y="81"/>
                    </a:cubicBezTo>
                    <a:cubicBezTo>
                      <a:pt x="37" y="81"/>
                      <a:pt x="37" y="81"/>
                      <a:pt x="37" y="80"/>
                    </a:cubicBezTo>
                    <a:cubicBezTo>
                      <a:pt x="34" y="85"/>
                      <a:pt x="34" y="85"/>
                      <a:pt x="34" y="85"/>
                    </a:cubicBezTo>
                    <a:cubicBezTo>
                      <a:pt x="35" y="82"/>
                      <a:pt x="35" y="82"/>
                      <a:pt x="35" y="82"/>
                    </a:cubicBezTo>
                    <a:cubicBezTo>
                      <a:pt x="36" y="82"/>
                      <a:pt x="36" y="81"/>
                      <a:pt x="37" y="80"/>
                    </a:cubicBezTo>
                    <a:cubicBezTo>
                      <a:pt x="37" y="80"/>
                      <a:pt x="36" y="80"/>
                      <a:pt x="36" y="80"/>
                    </a:cubicBezTo>
                    <a:cubicBezTo>
                      <a:pt x="36" y="80"/>
                      <a:pt x="35" y="79"/>
                      <a:pt x="34" y="79"/>
                    </a:cubicBezTo>
                    <a:moveTo>
                      <a:pt x="60" y="75"/>
                    </a:moveTo>
                    <a:cubicBezTo>
                      <a:pt x="58" y="78"/>
                      <a:pt x="56" y="81"/>
                      <a:pt x="54" y="84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6"/>
                      <a:pt x="57" y="85"/>
                      <a:pt x="57" y="85"/>
                    </a:cubicBezTo>
                    <a:cubicBezTo>
                      <a:pt x="57" y="85"/>
                      <a:pt x="57" y="86"/>
                      <a:pt x="57" y="86"/>
                    </a:cubicBezTo>
                    <a:cubicBezTo>
                      <a:pt x="60" y="88"/>
                      <a:pt x="60" y="88"/>
                      <a:pt x="60" y="88"/>
                    </a:cubicBezTo>
                    <a:cubicBezTo>
                      <a:pt x="60" y="87"/>
                      <a:pt x="61" y="87"/>
                      <a:pt x="61" y="86"/>
                    </a:cubicBezTo>
                    <a:cubicBezTo>
                      <a:pt x="62" y="83"/>
                      <a:pt x="64" y="81"/>
                      <a:pt x="65" y="78"/>
                    </a:cubicBezTo>
                    <a:cubicBezTo>
                      <a:pt x="60" y="75"/>
                      <a:pt x="60" y="75"/>
                      <a:pt x="60" y="75"/>
                    </a:cubicBezTo>
                    <a:moveTo>
                      <a:pt x="104" y="74"/>
                    </a:moveTo>
                    <a:cubicBezTo>
                      <a:pt x="103" y="78"/>
                      <a:pt x="103" y="78"/>
                      <a:pt x="103" y="78"/>
                    </a:cubicBezTo>
                    <a:cubicBezTo>
                      <a:pt x="103" y="78"/>
                      <a:pt x="103" y="78"/>
                      <a:pt x="103" y="78"/>
                    </a:cubicBezTo>
                    <a:cubicBezTo>
                      <a:pt x="103" y="78"/>
                      <a:pt x="103" y="78"/>
                      <a:pt x="103" y="78"/>
                    </a:cubicBezTo>
                    <a:cubicBezTo>
                      <a:pt x="104" y="77"/>
                      <a:pt x="104" y="76"/>
                      <a:pt x="105" y="74"/>
                    </a:cubicBezTo>
                    <a:cubicBezTo>
                      <a:pt x="104" y="74"/>
                      <a:pt x="104" y="74"/>
                      <a:pt x="104" y="74"/>
                    </a:cubicBezTo>
                    <a:moveTo>
                      <a:pt x="91" y="73"/>
                    </a:moveTo>
                    <a:cubicBezTo>
                      <a:pt x="90" y="76"/>
                      <a:pt x="89" y="78"/>
                      <a:pt x="88" y="80"/>
                    </a:cubicBezTo>
                    <a:cubicBezTo>
                      <a:pt x="88" y="80"/>
                      <a:pt x="88" y="81"/>
                      <a:pt x="88" y="81"/>
                    </a:cubicBezTo>
                    <a:cubicBezTo>
                      <a:pt x="90" y="78"/>
                      <a:pt x="91" y="76"/>
                      <a:pt x="92" y="74"/>
                    </a:cubicBezTo>
                    <a:cubicBezTo>
                      <a:pt x="92" y="74"/>
                      <a:pt x="91" y="73"/>
                      <a:pt x="91" y="73"/>
                    </a:cubicBezTo>
                    <a:moveTo>
                      <a:pt x="57" y="73"/>
                    </a:moveTo>
                    <a:cubicBezTo>
                      <a:pt x="56" y="74"/>
                      <a:pt x="56" y="74"/>
                      <a:pt x="56" y="75"/>
                    </a:cubicBezTo>
                    <a:cubicBezTo>
                      <a:pt x="54" y="78"/>
                      <a:pt x="53" y="80"/>
                      <a:pt x="51" y="82"/>
                    </a:cubicBezTo>
                    <a:cubicBezTo>
                      <a:pt x="52" y="83"/>
                      <a:pt x="52" y="83"/>
                      <a:pt x="52" y="83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7" y="75"/>
                      <a:pt x="57" y="74"/>
                      <a:pt x="58" y="73"/>
                    </a:cubicBezTo>
                    <a:cubicBezTo>
                      <a:pt x="57" y="73"/>
                      <a:pt x="57" y="73"/>
                      <a:pt x="57" y="73"/>
                    </a:cubicBezTo>
                    <a:moveTo>
                      <a:pt x="89" y="72"/>
                    </a:moveTo>
                    <a:cubicBezTo>
                      <a:pt x="87" y="74"/>
                      <a:pt x="86" y="76"/>
                      <a:pt x="85" y="78"/>
                    </a:cubicBezTo>
                    <a:cubicBezTo>
                      <a:pt x="85" y="78"/>
                      <a:pt x="85" y="78"/>
                      <a:pt x="85" y="79"/>
                    </a:cubicBezTo>
                    <a:cubicBezTo>
                      <a:pt x="86" y="76"/>
                      <a:pt x="88" y="74"/>
                      <a:pt x="89" y="72"/>
                    </a:cubicBezTo>
                    <a:cubicBezTo>
                      <a:pt x="89" y="72"/>
                      <a:pt x="89" y="72"/>
                      <a:pt x="89" y="72"/>
                    </a:cubicBezTo>
                    <a:moveTo>
                      <a:pt x="53" y="71"/>
                    </a:moveTo>
                    <a:cubicBezTo>
                      <a:pt x="52" y="72"/>
                      <a:pt x="51" y="74"/>
                      <a:pt x="50" y="75"/>
                    </a:cubicBezTo>
                    <a:cubicBezTo>
                      <a:pt x="49" y="77"/>
                      <a:pt x="48" y="78"/>
                      <a:pt x="47" y="80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1"/>
                      <a:pt x="51" y="81"/>
                      <a:pt x="51" y="81"/>
                    </a:cubicBezTo>
                    <a:cubicBezTo>
                      <a:pt x="51" y="81"/>
                      <a:pt x="51" y="81"/>
                      <a:pt x="51" y="81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2"/>
                      <a:pt x="52" y="80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3" y="71"/>
                      <a:pt x="53" y="71"/>
                      <a:pt x="53" y="71"/>
                    </a:cubicBezTo>
                    <a:moveTo>
                      <a:pt x="106" y="69"/>
                    </a:moveTo>
                    <a:cubicBezTo>
                      <a:pt x="105" y="72"/>
                      <a:pt x="105" y="72"/>
                      <a:pt x="105" y="72"/>
                    </a:cubicBezTo>
                    <a:cubicBezTo>
                      <a:pt x="105" y="72"/>
                      <a:pt x="105" y="72"/>
                      <a:pt x="105" y="72"/>
                    </a:cubicBezTo>
                    <a:cubicBezTo>
                      <a:pt x="106" y="71"/>
                      <a:pt x="106" y="70"/>
                      <a:pt x="107" y="69"/>
                    </a:cubicBezTo>
                    <a:cubicBezTo>
                      <a:pt x="106" y="69"/>
                      <a:pt x="106" y="69"/>
                      <a:pt x="106" y="69"/>
                    </a:cubicBezTo>
                    <a:moveTo>
                      <a:pt x="81" y="67"/>
                    </a:moveTo>
                    <a:cubicBezTo>
                      <a:pt x="80" y="69"/>
                      <a:pt x="79" y="72"/>
                      <a:pt x="78" y="74"/>
                    </a:cubicBezTo>
                    <a:cubicBezTo>
                      <a:pt x="78" y="74"/>
                      <a:pt x="79" y="75"/>
                      <a:pt x="80" y="75"/>
                    </a:cubicBezTo>
                    <a:cubicBezTo>
                      <a:pt x="81" y="73"/>
                      <a:pt x="82" y="71"/>
                      <a:pt x="83" y="68"/>
                    </a:cubicBezTo>
                    <a:cubicBezTo>
                      <a:pt x="83" y="68"/>
                      <a:pt x="82" y="68"/>
                      <a:pt x="81" y="67"/>
                    </a:cubicBezTo>
                    <a:moveTo>
                      <a:pt x="94" y="67"/>
                    </a:moveTo>
                    <a:cubicBezTo>
                      <a:pt x="93" y="68"/>
                      <a:pt x="93" y="68"/>
                      <a:pt x="93" y="68"/>
                    </a:cubicBezTo>
                    <a:cubicBezTo>
                      <a:pt x="93" y="69"/>
                      <a:pt x="93" y="69"/>
                      <a:pt x="93" y="70"/>
                    </a:cubicBezTo>
                    <a:cubicBezTo>
                      <a:pt x="93" y="70"/>
                      <a:pt x="93" y="70"/>
                      <a:pt x="93" y="70"/>
                    </a:cubicBezTo>
                    <a:cubicBezTo>
                      <a:pt x="94" y="69"/>
                      <a:pt x="94" y="69"/>
                      <a:pt x="95" y="68"/>
                    </a:cubicBezTo>
                    <a:cubicBezTo>
                      <a:pt x="94" y="67"/>
                      <a:pt x="94" y="67"/>
                      <a:pt x="94" y="67"/>
                    </a:cubicBezTo>
                    <a:moveTo>
                      <a:pt x="45" y="66"/>
                    </a:moveTo>
                    <a:cubicBezTo>
                      <a:pt x="40" y="75"/>
                      <a:pt x="40" y="75"/>
                      <a:pt x="40" y="75"/>
                    </a:cubicBezTo>
                    <a:cubicBezTo>
                      <a:pt x="41" y="76"/>
                      <a:pt x="41" y="76"/>
                      <a:pt x="41" y="76"/>
                    </a:cubicBezTo>
                    <a:cubicBezTo>
                      <a:pt x="43" y="73"/>
                      <a:pt x="44" y="70"/>
                      <a:pt x="46" y="67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92" y="66"/>
                    </a:moveTo>
                    <a:cubicBezTo>
                      <a:pt x="92" y="66"/>
                      <a:pt x="92" y="67"/>
                      <a:pt x="91" y="67"/>
                    </a:cubicBezTo>
                    <a:cubicBezTo>
                      <a:pt x="91" y="68"/>
                      <a:pt x="91" y="68"/>
                      <a:pt x="91" y="68"/>
                    </a:cubicBezTo>
                    <a:cubicBezTo>
                      <a:pt x="91" y="68"/>
                      <a:pt x="91" y="69"/>
                      <a:pt x="91" y="69"/>
                    </a:cubicBezTo>
                    <a:cubicBezTo>
                      <a:pt x="92" y="68"/>
                      <a:pt x="92" y="67"/>
                      <a:pt x="93" y="66"/>
                    </a:cubicBezTo>
                    <a:cubicBezTo>
                      <a:pt x="93" y="66"/>
                      <a:pt x="92" y="66"/>
                      <a:pt x="92" y="66"/>
                    </a:cubicBezTo>
                    <a:moveTo>
                      <a:pt x="79" y="66"/>
                    </a:moveTo>
                    <a:cubicBezTo>
                      <a:pt x="75" y="72"/>
                      <a:pt x="75" y="72"/>
                      <a:pt x="75" y="72"/>
                    </a:cubicBezTo>
                    <a:cubicBezTo>
                      <a:pt x="75" y="73"/>
                      <a:pt x="76" y="73"/>
                      <a:pt x="76" y="73"/>
                    </a:cubicBezTo>
                    <a:cubicBezTo>
                      <a:pt x="76" y="73"/>
                      <a:pt x="77" y="72"/>
                      <a:pt x="77" y="72"/>
                    </a:cubicBezTo>
                    <a:cubicBezTo>
                      <a:pt x="78" y="70"/>
                      <a:pt x="79" y="68"/>
                      <a:pt x="80" y="67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79" y="66"/>
                      <a:pt x="79" y="66"/>
                    </a:cubicBezTo>
                    <a:moveTo>
                      <a:pt x="42" y="65"/>
                    </a:moveTo>
                    <a:cubicBezTo>
                      <a:pt x="41" y="68"/>
                      <a:pt x="39" y="71"/>
                      <a:pt x="37" y="74"/>
                    </a:cubicBezTo>
                    <a:cubicBezTo>
                      <a:pt x="40" y="75"/>
                      <a:pt x="40" y="75"/>
                      <a:pt x="40" y="75"/>
                    </a:cubicBezTo>
                    <a:cubicBezTo>
                      <a:pt x="42" y="72"/>
                      <a:pt x="43" y="69"/>
                      <a:pt x="45" y="66"/>
                    </a:cubicBezTo>
                    <a:cubicBezTo>
                      <a:pt x="42" y="65"/>
                      <a:pt x="42" y="65"/>
                      <a:pt x="42" y="65"/>
                    </a:cubicBezTo>
                    <a:moveTo>
                      <a:pt x="96" y="63"/>
                    </a:moveTo>
                    <a:cubicBezTo>
                      <a:pt x="95" y="65"/>
                      <a:pt x="95" y="65"/>
                      <a:pt x="95" y="65"/>
                    </a:cubicBezTo>
                    <a:cubicBezTo>
                      <a:pt x="95" y="65"/>
                      <a:pt x="95" y="66"/>
                      <a:pt x="96" y="66"/>
                    </a:cubicBezTo>
                    <a:cubicBezTo>
                      <a:pt x="96" y="65"/>
                      <a:pt x="97" y="64"/>
                      <a:pt x="97" y="63"/>
                    </a:cubicBezTo>
                    <a:cubicBezTo>
                      <a:pt x="96" y="63"/>
                      <a:pt x="96" y="63"/>
                      <a:pt x="96" y="63"/>
                    </a:cubicBezTo>
                    <a:moveTo>
                      <a:pt x="95" y="62"/>
                    </a:moveTo>
                    <a:cubicBezTo>
                      <a:pt x="94" y="63"/>
                      <a:pt x="94" y="64"/>
                      <a:pt x="93" y="64"/>
                    </a:cubicBezTo>
                    <a:cubicBezTo>
                      <a:pt x="93" y="64"/>
                      <a:pt x="94" y="65"/>
                      <a:pt x="94" y="65"/>
                    </a:cubicBezTo>
                    <a:cubicBezTo>
                      <a:pt x="94" y="64"/>
                      <a:pt x="95" y="63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moveTo>
                      <a:pt x="85" y="61"/>
                    </a:moveTo>
                    <a:cubicBezTo>
                      <a:pt x="84" y="61"/>
                      <a:pt x="84" y="62"/>
                      <a:pt x="83" y="63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5" y="65"/>
                      <a:pt x="85" y="65"/>
                      <a:pt x="85" y="65"/>
                    </a:cubicBezTo>
                    <a:cubicBezTo>
                      <a:pt x="86" y="64"/>
                      <a:pt x="86" y="63"/>
                      <a:pt x="87" y="62"/>
                    </a:cubicBezTo>
                    <a:cubicBezTo>
                      <a:pt x="86" y="62"/>
                      <a:pt x="85" y="61"/>
                      <a:pt x="85" y="61"/>
                    </a:cubicBezTo>
                    <a:moveTo>
                      <a:pt x="83" y="60"/>
                    </a:moveTo>
                    <a:cubicBezTo>
                      <a:pt x="81" y="62"/>
                      <a:pt x="81" y="62"/>
                      <a:pt x="81" y="62"/>
                    </a:cubicBez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2"/>
                      <a:pt x="84" y="61"/>
                      <a:pt x="84" y="60"/>
                    </a:cubicBezTo>
                    <a:cubicBezTo>
                      <a:pt x="84" y="60"/>
                      <a:pt x="83" y="60"/>
                      <a:pt x="83" y="60"/>
                    </a:cubicBezTo>
                    <a:moveTo>
                      <a:pt x="69" y="60"/>
                    </a:moveTo>
                    <a:cubicBezTo>
                      <a:pt x="68" y="62"/>
                      <a:pt x="66" y="64"/>
                      <a:pt x="65" y="66"/>
                    </a:cubicBezTo>
                    <a:cubicBezTo>
                      <a:pt x="67" y="67"/>
                      <a:pt x="68" y="68"/>
                      <a:pt x="70" y="69"/>
                    </a:cubicBezTo>
                    <a:cubicBezTo>
                      <a:pt x="71" y="67"/>
                      <a:pt x="73" y="65"/>
                      <a:pt x="74" y="63"/>
                    </a:cubicBezTo>
                    <a:cubicBezTo>
                      <a:pt x="72" y="62"/>
                      <a:pt x="71" y="61"/>
                      <a:pt x="69" y="60"/>
                    </a:cubicBezTo>
                    <a:moveTo>
                      <a:pt x="98" y="59"/>
                    </a:moveTo>
                    <a:cubicBezTo>
                      <a:pt x="97" y="60"/>
                      <a:pt x="97" y="60"/>
                      <a:pt x="97" y="60"/>
                    </a:cubicBezTo>
                    <a:cubicBezTo>
                      <a:pt x="98" y="60"/>
                      <a:pt x="98" y="60"/>
                      <a:pt x="98" y="60"/>
                    </a:cubicBezTo>
                    <a:cubicBezTo>
                      <a:pt x="98" y="60"/>
                      <a:pt x="99" y="60"/>
                      <a:pt x="99" y="60"/>
                    </a:cubicBezTo>
                    <a:cubicBezTo>
                      <a:pt x="98" y="59"/>
                      <a:pt x="98" y="59"/>
                      <a:pt x="98" y="59"/>
                    </a:cubicBezTo>
                    <a:moveTo>
                      <a:pt x="97" y="59"/>
                    </a:move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8" y="59"/>
                      <a:pt x="98" y="59"/>
                    </a:cubicBezTo>
                    <a:cubicBezTo>
                      <a:pt x="97" y="59"/>
                      <a:pt x="97" y="59"/>
                      <a:pt x="97" y="59"/>
                    </a:cubicBezTo>
                    <a:moveTo>
                      <a:pt x="66" y="58"/>
                    </a:moveTo>
                    <a:cubicBezTo>
                      <a:pt x="65" y="60"/>
                      <a:pt x="63" y="62"/>
                      <a:pt x="62" y="65"/>
                    </a:cubicBezTo>
                    <a:cubicBezTo>
                      <a:pt x="62" y="65"/>
                      <a:pt x="62" y="65"/>
                      <a:pt x="63" y="65"/>
                    </a:cubicBezTo>
                    <a:cubicBezTo>
                      <a:pt x="64" y="63"/>
                      <a:pt x="65" y="60"/>
                      <a:pt x="67" y="58"/>
                    </a:cubicBezTo>
                    <a:cubicBezTo>
                      <a:pt x="67" y="58"/>
                      <a:pt x="66" y="58"/>
                      <a:pt x="66" y="58"/>
                    </a:cubicBezTo>
                    <a:moveTo>
                      <a:pt x="87" y="57"/>
                    </a:moveTo>
                    <a:cubicBezTo>
                      <a:pt x="86" y="58"/>
                      <a:pt x="86" y="59"/>
                      <a:pt x="85" y="60"/>
                    </a:cubicBezTo>
                    <a:cubicBezTo>
                      <a:pt x="86" y="60"/>
                      <a:pt x="87" y="60"/>
                      <a:pt x="87" y="61"/>
                    </a:cubicBezTo>
                    <a:cubicBezTo>
                      <a:pt x="88" y="60"/>
                      <a:pt x="88" y="59"/>
                      <a:pt x="89" y="58"/>
                    </a:cubicBezTo>
                    <a:cubicBezTo>
                      <a:pt x="88" y="58"/>
                      <a:pt x="87" y="57"/>
                      <a:pt x="87" y="57"/>
                    </a:cubicBezTo>
                    <a:moveTo>
                      <a:pt x="98" y="56"/>
                    </a:moveTo>
                    <a:cubicBezTo>
                      <a:pt x="98" y="57"/>
                      <a:pt x="98" y="57"/>
                      <a:pt x="97" y="58"/>
                    </a:cubicBezTo>
                    <a:cubicBezTo>
                      <a:pt x="99" y="59"/>
                      <a:pt x="99" y="59"/>
                      <a:pt x="99" y="59"/>
                    </a:cubicBezTo>
                    <a:cubicBezTo>
                      <a:pt x="99" y="59"/>
                      <a:pt x="99" y="59"/>
                      <a:pt x="99" y="58"/>
                    </a:cubicBezTo>
                    <a:cubicBezTo>
                      <a:pt x="100" y="57"/>
                      <a:pt x="100" y="57"/>
                      <a:pt x="100" y="57"/>
                    </a:cubicBezTo>
                    <a:cubicBezTo>
                      <a:pt x="99" y="57"/>
                      <a:pt x="99" y="57"/>
                      <a:pt x="98" y="56"/>
                    </a:cubicBezTo>
                    <a:moveTo>
                      <a:pt x="99" y="56"/>
                    </a:moveTo>
                    <a:cubicBezTo>
                      <a:pt x="99" y="56"/>
                      <a:pt x="99" y="56"/>
                      <a:pt x="99" y="56"/>
                    </a:cubicBezTo>
                    <a:cubicBezTo>
                      <a:pt x="99" y="56"/>
                      <a:pt x="100" y="57"/>
                      <a:pt x="100" y="57"/>
                    </a:cubicBezTo>
                    <a:cubicBezTo>
                      <a:pt x="100" y="57"/>
                      <a:pt x="100" y="57"/>
                      <a:pt x="100" y="57"/>
                    </a:cubicBezTo>
                    <a:cubicBezTo>
                      <a:pt x="99" y="56"/>
                      <a:pt x="99" y="56"/>
                      <a:pt x="99" y="56"/>
                    </a:cubicBezTo>
                    <a:moveTo>
                      <a:pt x="85" y="56"/>
                    </a:moveTo>
                    <a:cubicBezTo>
                      <a:pt x="84" y="59"/>
                      <a:pt x="84" y="59"/>
                      <a:pt x="84" y="59"/>
                    </a:cubicBezTo>
                    <a:cubicBezTo>
                      <a:pt x="84" y="59"/>
                      <a:pt x="84" y="59"/>
                      <a:pt x="85" y="59"/>
                    </a:cubicBezTo>
                    <a:cubicBezTo>
                      <a:pt x="85" y="58"/>
                      <a:pt x="86" y="57"/>
                      <a:pt x="87" y="56"/>
                    </a:cubicBezTo>
                    <a:cubicBezTo>
                      <a:pt x="86" y="56"/>
                      <a:pt x="86" y="56"/>
                      <a:pt x="85" y="56"/>
                    </a:cubicBezTo>
                    <a:moveTo>
                      <a:pt x="62" y="55"/>
                    </a:moveTo>
                    <a:cubicBezTo>
                      <a:pt x="62" y="55"/>
                      <a:pt x="62" y="56"/>
                      <a:pt x="62" y="56"/>
                    </a:cubicBezTo>
                    <a:cubicBezTo>
                      <a:pt x="61" y="58"/>
                      <a:pt x="60" y="60"/>
                      <a:pt x="58" y="62"/>
                    </a:cubicBezTo>
                    <a:cubicBezTo>
                      <a:pt x="60" y="63"/>
                      <a:pt x="61" y="64"/>
                      <a:pt x="62" y="64"/>
                    </a:cubicBezTo>
                    <a:cubicBezTo>
                      <a:pt x="63" y="62"/>
                      <a:pt x="65" y="60"/>
                      <a:pt x="66" y="58"/>
                    </a:cubicBezTo>
                    <a:cubicBezTo>
                      <a:pt x="65" y="57"/>
                      <a:pt x="63" y="56"/>
                      <a:pt x="62" y="55"/>
                    </a:cubicBezTo>
                    <a:moveTo>
                      <a:pt x="61" y="55"/>
                    </a:moveTo>
                    <a:cubicBezTo>
                      <a:pt x="60" y="57"/>
                      <a:pt x="59" y="59"/>
                      <a:pt x="58" y="62"/>
                    </a:cubicBezTo>
                    <a:cubicBezTo>
                      <a:pt x="58" y="62"/>
                      <a:pt x="58" y="62"/>
                      <a:pt x="58" y="62"/>
                    </a:cubicBezTo>
                    <a:cubicBezTo>
                      <a:pt x="59" y="60"/>
                      <a:pt x="61" y="57"/>
                      <a:pt x="62" y="55"/>
                    </a:cubicBezTo>
                    <a:cubicBezTo>
                      <a:pt x="62" y="55"/>
                      <a:pt x="61" y="55"/>
                      <a:pt x="61" y="55"/>
                    </a:cubicBezTo>
                    <a:moveTo>
                      <a:pt x="73" y="53"/>
                    </a:moveTo>
                    <a:cubicBezTo>
                      <a:pt x="72" y="54"/>
                      <a:pt x="72" y="55"/>
                      <a:pt x="71" y="56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8"/>
                      <a:pt x="77" y="57"/>
                      <a:pt x="78" y="56"/>
                    </a:cubicBezTo>
                    <a:cubicBezTo>
                      <a:pt x="76" y="55"/>
                      <a:pt x="75" y="54"/>
                      <a:pt x="73" y="53"/>
                    </a:cubicBezTo>
                    <a:moveTo>
                      <a:pt x="87" y="53"/>
                    </a:move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0" y="55"/>
                      <a:pt x="90" y="55"/>
                      <a:pt x="90" y="55"/>
                    </a:cubicBezTo>
                    <a:cubicBezTo>
                      <a:pt x="90" y="55"/>
                      <a:pt x="91" y="55"/>
                      <a:pt x="91" y="55"/>
                    </a:cubicBezTo>
                    <a:cubicBezTo>
                      <a:pt x="90" y="54"/>
                      <a:pt x="88" y="53"/>
                      <a:pt x="87" y="53"/>
                    </a:cubicBezTo>
                    <a:moveTo>
                      <a:pt x="70" y="51"/>
                    </a:moveTo>
                    <a:cubicBezTo>
                      <a:pt x="69" y="52"/>
                      <a:pt x="69" y="54"/>
                      <a:pt x="68" y="55"/>
                    </a:cubicBezTo>
                    <a:cubicBezTo>
                      <a:pt x="69" y="55"/>
                      <a:pt x="69" y="55"/>
                      <a:pt x="69" y="55"/>
                    </a:cubicBezTo>
                    <a:cubicBezTo>
                      <a:pt x="69" y="54"/>
                      <a:pt x="70" y="53"/>
                      <a:pt x="71" y="52"/>
                    </a:cubicBezTo>
                    <a:cubicBezTo>
                      <a:pt x="71" y="51"/>
                      <a:pt x="70" y="51"/>
                      <a:pt x="70" y="51"/>
                    </a:cubicBezTo>
                    <a:moveTo>
                      <a:pt x="55" y="51"/>
                    </a:moveTo>
                    <a:cubicBezTo>
                      <a:pt x="54" y="53"/>
                      <a:pt x="52" y="55"/>
                      <a:pt x="51" y="58"/>
                    </a:cubicBezTo>
                    <a:cubicBezTo>
                      <a:pt x="51" y="58"/>
                      <a:pt x="51" y="58"/>
                      <a:pt x="52" y="58"/>
                    </a:cubicBezTo>
                    <a:cubicBezTo>
                      <a:pt x="53" y="56"/>
                      <a:pt x="54" y="54"/>
                      <a:pt x="56" y="51"/>
                    </a:cubicBezTo>
                    <a:cubicBezTo>
                      <a:pt x="56" y="51"/>
                      <a:pt x="55" y="51"/>
                      <a:pt x="55" y="51"/>
                    </a:cubicBezTo>
                    <a:moveTo>
                      <a:pt x="89" y="51"/>
                    </a:moveTo>
                    <a:cubicBezTo>
                      <a:pt x="88" y="52"/>
                      <a:pt x="88" y="52"/>
                      <a:pt x="88" y="52"/>
                    </a:cubicBezTo>
                    <a:cubicBezTo>
                      <a:pt x="91" y="54"/>
                      <a:pt x="91" y="54"/>
                      <a:pt x="91" y="54"/>
                    </a:cubicBezTo>
                    <a:cubicBezTo>
                      <a:pt x="91" y="53"/>
                      <a:pt x="91" y="53"/>
                      <a:pt x="92" y="52"/>
                    </a:cubicBezTo>
                    <a:cubicBezTo>
                      <a:pt x="91" y="52"/>
                      <a:pt x="90" y="51"/>
                      <a:pt x="89" y="51"/>
                    </a:cubicBezTo>
                    <a:moveTo>
                      <a:pt x="89" y="50"/>
                    </a:moveTo>
                    <a:cubicBezTo>
                      <a:pt x="89" y="50"/>
                      <a:pt x="89" y="50"/>
                      <a:pt x="89" y="50"/>
                    </a:cubicBezTo>
                    <a:cubicBezTo>
                      <a:pt x="90" y="51"/>
                      <a:pt x="91" y="51"/>
                      <a:pt x="92" y="52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89" y="50"/>
                      <a:pt x="89" y="50"/>
                      <a:pt x="89" y="50"/>
                    </a:cubicBezTo>
                    <a:moveTo>
                      <a:pt x="102" y="50"/>
                    </a:moveTo>
                    <a:cubicBezTo>
                      <a:pt x="101" y="52"/>
                      <a:pt x="101" y="52"/>
                      <a:pt x="101" y="52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2" y="52"/>
                      <a:pt x="103" y="51"/>
                      <a:pt x="103" y="51"/>
                    </a:cubicBezTo>
                    <a:cubicBezTo>
                      <a:pt x="104" y="51"/>
                      <a:pt x="104" y="51"/>
                      <a:pt x="104" y="51"/>
                    </a:cubicBezTo>
                    <a:cubicBezTo>
                      <a:pt x="102" y="50"/>
                      <a:pt x="102" y="50"/>
                      <a:pt x="102" y="50"/>
                    </a:cubicBezTo>
                    <a:moveTo>
                      <a:pt x="75" y="49"/>
                    </a:moveTo>
                    <a:cubicBezTo>
                      <a:pt x="75" y="50"/>
                      <a:pt x="74" y="52"/>
                      <a:pt x="73" y="53"/>
                    </a:cubicBezTo>
                    <a:cubicBezTo>
                      <a:pt x="75" y="54"/>
                      <a:pt x="76" y="55"/>
                      <a:pt x="78" y="55"/>
                    </a:cubicBezTo>
                    <a:cubicBezTo>
                      <a:pt x="79" y="54"/>
                      <a:pt x="79" y="53"/>
                      <a:pt x="80" y="52"/>
                    </a:cubicBezTo>
                    <a:cubicBezTo>
                      <a:pt x="78" y="51"/>
                      <a:pt x="77" y="50"/>
                      <a:pt x="75" y="49"/>
                    </a:cubicBezTo>
                    <a:moveTo>
                      <a:pt x="104" y="49"/>
                    </a:moveTo>
                    <a:cubicBezTo>
                      <a:pt x="104" y="49"/>
                      <a:pt x="104" y="50"/>
                      <a:pt x="103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66" y="49"/>
                    </a:moveTo>
                    <a:cubicBezTo>
                      <a:pt x="65" y="50"/>
                      <a:pt x="65" y="51"/>
                      <a:pt x="64" y="52"/>
                    </a:cubicBezTo>
                    <a:cubicBezTo>
                      <a:pt x="64" y="53"/>
                      <a:pt x="65" y="53"/>
                      <a:pt x="65" y="53"/>
                    </a:cubicBezTo>
                    <a:cubicBezTo>
                      <a:pt x="67" y="54"/>
                      <a:pt x="67" y="54"/>
                      <a:pt x="67" y="54"/>
                    </a:cubicBezTo>
                    <a:cubicBezTo>
                      <a:pt x="70" y="51"/>
                      <a:pt x="70" y="51"/>
                      <a:pt x="70" y="51"/>
                    </a:cubicBezTo>
                    <a:cubicBezTo>
                      <a:pt x="68" y="50"/>
                      <a:pt x="67" y="49"/>
                      <a:pt x="66" y="49"/>
                    </a:cubicBezTo>
                    <a:moveTo>
                      <a:pt x="51" y="49"/>
                    </a:moveTo>
                    <a:cubicBezTo>
                      <a:pt x="50" y="51"/>
                      <a:pt x="49" y="53"/>
                      <a:pt x="47" y="56"/>
                    </a:cubicBezTo>
                    <a:cubicBezTo>
                      <a:pt x="48" y="56"/>
                      <a:pt x="50" y="57"/>
                      <a:pt x="51" y="58"/>
                    </a:cubicBezTo>
                    <a:cubicBezTo>
                      <a:pt x="55" y="51"/>
                      <a:pt x="55" y="51"/>
                      <a:pt x="55" y="51"/>
                    </a:cubicBezTo>
                    <a:cubicBezTo>
                      <a:pt x="54" y="50"/>
                      <a:pt x="52" y="49"/>
                      <a:pt x="51" y="49"/>
                    </a:cubicBezTo>
                    <a:moveTo>
                      <a:pt x="103" y="49"/>
                    </a:moveTo>
                    <a:cubicBezTo>
                      <a:pt x="103" y="49"/>
                      <a:pt x="103" y="49"/>
                      <a:pt x="103" y="49"/>
                    </a:cubicBezTo>
                    <a:cubicBezTo>
                      <a:pt x="102" y="49"/>
                      <a:pt x="102" y="49"/>
                      <a:pt x="102" y="49"/>
                    </a:cubicBezTo>
                    <a:cubicBezTo>
                      <a:pt x="103" y="49"/>
                      <a:pt x="103" y="50"/>
                      <a:pt x="103" y="50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3" y="49"/>
                      <a:pt x="103" y="49"/>
                      <a:pt x="103" y="49"/>
                    </a:cubicBezTo>
                    <a:moveTo>
                      <a:pt x="73" y="47"/>
                    </a:moveTo>
                    <a:cubicBezTo>
                      <a:pt x="72" y="49"/>
                      <a:pt x="71" y="50"/>
                      <a:pt x="70" y="51"/>
                    </a:cubicBezTo>
                    <a:cubicBezTo>
                      <a:pt x="70" y="51"/>
                      <a:pt x="71" y="51"/>
                      <a:pt x="71" y="51"/>
                    </a:cubicBezTo>
                    <a:cubicBezTo>
                      <a:pt x="72" y="50"/>
                      <a:pt x="72" y="49"/>
                      <a:pt x="73" y="48"/>
                    </a:cubicBezTo>
                    <a:cubicBezTo>
                      <a:pt x="73" y="48"/>
                      <a:pt x="73" y="47"/>
                      <a:pt x="73" y="47"/>
                    </a:cubicBezTo>
                    <a:moveTo>
                      <a:pt x="77" y="46"/>
                    </a:moveTo>
                    <a:cubicBezTo>
                      <a:pt x="77" y="46"/>
                      <a:pt x="77" y="47"/>
                      <a:pt x="77" y="47"/>
                    </a:cubicBezTo>
                    <a:cubicBezTo>
                      <a:pt x="81" y="49"/>
                      <a:pt x="81" y="49"/>
                      <a:pt x="81" y="49"/>
                    </a:cubicBezTo>
                    <a:cubicBezTo>
                      <a:pt x="81" y="49"/>
                      <a:pt x="81" y="49"/>
                      <a:pt x="82" y="49"/>
                    </a:cubicBezTo>
                    <a:cubicBezTo>
                      <a:pt x="80" y="48"/>
                      <a:pt x="79" y="47"/>
                      <a:pt x="77" y="46"/>
                    </a:cubicBezTo>
                    <a:moveTo>
                      <a:pt x="68" y="45"/>
                    </a:moveTo>
                    <a:cubicBezTo>
                      <a:pt x="67" y="46"/>
                      <a:pt x="67" y="47"/>
                      <a:pt x="66" y="49"/>
                    </a:cubicBezTo>
                    <a:cubicBezTo>
                      <a:pt x="67" y="49"/>
                      <a:pt x="68" y="50"/>
                      <a:pt x="70" y="51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1" y="46"/>
                      <a:pt x="69" y="45"/>
                      <a:pt x="68" y="45"/>
                    </a:cubicBezTo>
                    <a:moveTo>
                      <a:pt x="74" y="44"/>
                    </a:moveTo>
                    <a:cubicBezTo>
                      <a:pt x="74" y="45"/>
                      <a:pt x="74" y="45"/>
                      <a:pt x="74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5" y="45"/>
                      <a:pt x="74" y="45"/>
                      <a:pt x="74" y="44"/>
                    </a:cubicBezTo>
                    <a:moveTo>
                      <a:pt x="79" y="44"/>
                    </a:moveTo>
                    <a:cubicBezTo>
                      <a:pt x="78" y="45"/>
                      <a:pt x="78" y="45"/>
                      <a:pt x="78" y="46"/>
                    </a:cubicBezTo>
                    <a:cubicBezTo>
                      <a:pt x="79" y="46"/>
                      <a:pt x="81" y="47"/>
                      <a:pt x="82" y="48"/>
                    </a:cubicBezTo>
                    <a:cubicBezTo>
                      <a:pt x="82" y="48"/>
                      <a:pt x="82" y="47"/>
                      <a:pt x="83" y="47"/>
                    </a:cubicBezTo>
                    <a:cubicBezTo>
                      <a:pt x="81" y="46"/>
                      <a:pt x="80" y="45"/>
                      <a:pt x="79" y="44"/>
                    </a:cubicBezTo>
                    <a:moveTo>
                      <a:pt x="93" y="44"/>
                    </a:moveTo>
                    <a:cubicBezTo>
                      <a:pt x="91" y="46"/>
                      <a:pt x="91" y="46"/>
                      <a:pt x="91" y="46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5" y="46"/>
                      <a:pt x="95" y="46"/>
                      <a:pt x="95" y="46"/>
                    </a:cubicBezTo>
                    <a:cubicBezTo>
                      <a:pt x="93" y="44"/>
                      <a:pt x="93" y="44"/>
                      <a:pt x="93" y="44"/>
                    </a:cubicBezTo>
                    <a:moveTo>
                      <a:pt x="105" y="44"/>
                    </a:move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5"/>
                      <a:pt x="105" y="45"/>
                      <a:pt x="105" y="45"/>
                    </a:cubicBezTo>
                    <a:cubicBezTo>
                      <a:pt x="105" y="45"/>
                      <a:pt x="105" y="45"/>
                      <a:pt x="105" y="44"/>
                    </a:cubicBezTo>
                    <a:moveTo>
                      <a:pt x="105" y="44"/>
                    </a:move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moveTo>
                      <a:pt x="67" y="44"/>
                    </a:moveTo>
                    <a:cubicBezTo>
                      <a:pt x="66" y="47"/>
                      <a:pt x="64" y="49"/>
                      <a:pt x="63" y="52"/>
                    </a:cubicBezTo>
                    <a:cubicBezTo>
                      <a:pt x="63" y="52"/>
                      <a:pt x="63" y="52"/>
                      <a:pt x="64" y="52"/>
                    </a:cubicBezTo>
                    <a:cubicBezTo>
                      <a:pt x="64" y="52"/>
                      <a:pt x="64" y="51"/>
                      <a:pt x="64" y="51"/>
                    </a:cubicBezTo>
                    <a:cubicBezTo>
                      <a:pt x="66" y="48"/>
                      <a:pt x="66" y="48"/>
                      <a:pt x="66" y="48"/>
                    </a:cubicBezTo>
                    <a:cubicBezTo>
                      <a:pt x="66" y="48"/>
                      <a:pt x="65" y="48"/>
                      <a:pt x="65" y="48"/>
                    </a:cubicBezTo>
                    <a:cubicBezTo>
                      <a:pt x="65" y="48"/>
                      <a:pt x="66" y="48"/>
                      <a:pt x="66" y="48"/>
                    </a:cubicBezTo>
                    <a:cubicBezTo>
                      <a:pt x="68" y="44"/>
                      <a:pt x="68" y="44"/>
                      <a:pt x="68" y="44"/>
                    </a:cubicBezTo>
                    <a:cubicBezTo>
                      <a:pt x="67" y="44"/>
                      <a:pt x="67" y="44"/>
                      <a:pt x="67" y="44"/>
                    </a:cubicBezTo>
                    <a:moveTo>
                      <a:pt x="93" y="43"/>
                    </a:moveTo>
                    <a:cubicBezTo>
                      <a:pt x="93" y="44"/>
                      <a:pt x="93" y="44"/>
                      <a:pt x="93" y="44"/>
                    </a:cubicBezTo>
                    <a:cubicBezTo>
                      <a:pt x="94" y="44"/>
                      <a:pt x="95" y="45"/>
                      <a:pt x="96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5" y="44"/>
                      <a:pt x="94" y="44"/>
                      <a:pt x="93" y="43"/>
                    </a:cubicBezTo>
                    <a:moveTo>
                      <a:pt x="76" y="42"/>
                    </a:moveTo>
                    <a:cubicBezTo>
                      <a:pt x="75" y="43"/>
                      <a:pt x="75" y="43"/>
                      <a:pt x="75" y="44"/>
                    </a:cubicBezTo>
                    <a:cubicBezTo>
                      <a:pt x="75" y="44"/>
                      <a:pt x="75" y="44"/>
                      <a:pt x="75" y="44"/>
                    </a:cubicBezTo>
                    <a:cubicBezTo>
                      <a:pt x="75" y="44"/>
                      <a:pt x="76" y="43"/>
                      <a:pt x="76" y="43"/>
                    </a:cubicBezTo>
                    <a:cubicBezTo>
                      <a:pt x="76" y="43"/>
                      <a:pt x="76" y="42"/>
                      <a:pt x="76" y="42"/>
                    </a:cubicBezTo>
                    <a:moveTo>
                      <a:pt x="61" y="42"/>
                    </a:moveTo>
                    <a:cubicBezTo>
                      <a:pt x="59" y="44"/>
                      <a:pt x="58" y="46"/>
                      <a:pt x="57" y="48"/>
                    </a:cubicBezTo>
                    <a:cubicBezTo>
                      <a:pt x="57" y="48"/>
                      <a:pt x="57" y="48"/>
                      <a:pt x="58" y="49"/>
                    </a:cubicBezTo>
                    <a:cubicBezTo>
                      <a:pt x="59" y="46"/>
                      <a:pt x="60" y="44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moveTo>
                      <a:pt x="70" y="42"/>
                    </a:moveTo>
                    <a:cubicBezTo>
                      <a:pt x="70" y="42"/>
                      <a:pt x="70" y="42"/>
                      <a:pt x="69" y="42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4" y="44"/>
                      <a:pt x="74" y="44"/>
                      <a:pt x="74" y="44"/>
                    </a:cubicBezTo>
                    <a:cubicBezTo>
                      <a:pt x="72" y="43"/>
                      <a:pt x="71" y="42"/>
                      <a:pt x="70" y="42"/>
                    </a:cubicBezTo>
                    <a:moveTo>
                      <a:pt x="107" y="41"/>
                    </a:move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2"/>
                      <a:pt x="107" y="41"/>
                    </a:cubicBezTo>
                    <a:moveTo>
                      <a:pt x="69" y="41"/>
                    </a:moveTo>
                    <a:cubicBezTo>
                      <a:pt x="69" y="41"/>
                      <a:pt x="68" y="41"/>
                      <a:pt x="68" y="41"/>
                    </a:cubicBezTo>
                    <a:cubicBezTo>
                      <a:pt x="69" y="42"/>
                      <a:pt x="69" y="42"/>
                      <a:pt x="69" y="42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69" y="41"/>
                    </a:cubicBezTo>
                    <a:moveTo>
                      <a:pt x="61" y="40"/>
                    </a:moveTo>
                    <a:cubicBezTo>
                      <a:pt x="61" y="41"/>
                      <a:pt x="61" y="41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2" y="42"/>
                      <a:pt x="62" y="41"/>
                      <a:pt x="62" y="41"/>
                    </a:cubicBezTo>
                    <a:cubicBezTo>
                      <a:pt x="62" y="41"/>
                      <a:pt x="62" y="41"/>
                      <a:pt x="61" y="40"/>
                    </a:cubicBezTo>
                    <a:moveTo>
                      <a:pt x="71" y="39"/>
                    </a:moveTo>
                    <a:cubicBezTo>
                      <a:pt x="71" y="40"/>
                      <a:pt x="71" y="40"/>
                      <a:pt x="71" y="40"/>
                    </a:cubicBezTo>
                    <a:cubicBezTo>
                      <a:pt x="70" y="40"/>
                      <a:pt x="70" y="41"/>
                      <a:pt x="70" y="41"/>
                    </a:cubicBezTo>
                    <a:cubicBezTo>
                      <a:pt x="71" y="42"/>
                      <a:pt x="73" y="42"/>
                      <a:pt x="74" y="43"/>
                    </a:cubicBezTo>
                    <a:cubicBezTo>
                      <a:pt x="75" y="42"/>
                      <a:pt x="75" y="42"/>
                      <a:pt x="75" y="42"/>
                    </a:cubicBezTo>
                    <a:cubicBezTo>
                      <a:pt x="74" y="41"/>
                      <a:pt x="72" y="40"/>
                      <a:pt x="71" y="39"/>
                    </a:cubicBezTo>
                    <a:moveTo>
                      <a:pt x="108" y="39"/>
                    </a:moveTo>
                    <a:cubicBezTo>
                      <a:pt x="108" y="39"/>
                      <a:pt x="108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39"/>
                      <a:pt x="108" y="39"/>
                    </a:cubicBezTo>
                    <a:moveTo>
                      <a:pt x="56" y="39"/>
                    </a:moveTo>
                    <a:cubicBezTo>
                      <a:pt x="55" y="42"/>
                      <a:pt x="54" y="44"/>
                      <a:pt x="53" y="46"/>
                    </a:cubicBezTo>
                    <a:cubicBezTo>
                      <a:pt x="54" y="47"/>
                      <a:pt x="55" y="47"/>
                      <a:pt x="57" y="48"/>
                    </a:cubicBezTo>
                    <a:cubicBezTo>
                      <a:pt x="57" y="47"/>
                      <a:pt x="57" y="47"/>
                      <a:pt x="57" y="47"/>
                    </a:cubicBezTo>
                    <a:cubicBezTo>
                      <a:pt x="58" y="46"/>
                      <a:pt x="59" y="44"/>
                      <a:pt x="60" y="42"/>
                    </a:cubicBezTo>
                    <a:cubicBezTo>
                      <a:pt x="59" y="41"/>
                      <a:pt x="58" y="40"/>
                      <a:pt x="56" y="39"/>
                    </a:cubicBezTo>
                    <a:moveTo>
                      <a:pt x="70" y="39"/>
                    </a:moveTo>
                    <a:cubicBezTo>
                      <a:pt x="70" y="39"/>
                      <a:pt x="69" y="40"/>
                      <a:pt x="69" y="40"/>
                    </a:cubicBezTo>
                    <a:cubicBezTo>
                      <a:pt x="69" y="40"/>
                      <a:pt x="70" y="40"/>
                      <a:pt x="70" y="41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39"/>
                      <a:pt x="70" y="39"/>
                      <a:pt x="70" y="39"/>
                    </a:cubicBezTo>
                    <a:moveTo>
                      <a:pt x="107" y="39"/>
                    </a:moveTo>
                    <a:cubicBezTo>
                      <a:pt x="107" y="39"/>
                      <a:pt x="107" y="39"/>
                      <a:pt x="107" y="39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7" y="42"/>
                      <a:pt x="107" y="42"/>
                    </a:cubicBezTo>
                    <a:cubicBezTo>
                      <a:pt x="107" y="42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6" y="41"/>
                      <a:pt x="106" y="41"/>
                      <a:pt x="106" y="41"/>
                    </a:cubicBezTo>
                    <a:cubicBezTo>
                      <a:pt x="105" y="43"/>
                      <a:pt x="105" y="43"/>
                      <a:pt x="105" y="43"/>
                    </a:cubicBezTo>
                    <a:cubicBezTo>
                      <a:pt x="106" y="44"/>
                      <a:pt x="106" y="44"/>
                      <a:pt x="106" y="44"/>
                    </a:cubicBezTo>
                    <a:cubicBezTo>
                      <a:pt x="106" y="43"/>
                      <a:pt x="106" y="43"/>
                      <a:pt x="106" y="42"/>
                    </a:cubicBezTo>
                    <a:cubicBezTo>
                      <a:pt x="106" y="43"/>
                      <a:pt x="106" y="44"/>
                      <a:pt x="105" y="44"/>
                    </a:cubicBezTo>
                    <a:cubicBezTo>
                      <a:pt x="106" y="43"/>
                      <a:pt x="106" y="42"/>
                      <a:pt x="107" y="42"/>
                    </a:cubicBez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7" y="40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7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7" y="39"/>
                      <a:pt x="107" y="39"/>
                    </a:cubicBezTo>
                    <a:moveTo>
                      <a:pt x="96" y="39"/>
                    </a:moveTo>
                    <a:cubicBezTo>
                      <a:pt x="96" y="39"/>
                      <a:pt x="96" y="39"/>
                      <a:pt x="96" y="39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39"/>
                      <a:pt x="97" y="39"/>
                      <a:pt x="96" y="39"/>
                    </a:cubicBezTo>
                    <a:moveTo>
                      <a:pt x="82" y="38"/>
                    </a:moveTo>
                    <a:cubicBezTo>
                      <a:pt x="82" y="39"/>
                      <a:pt x="81" y="40"/>
                      <a:pt x="81" y="40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6" y="42"/>
                      <a:pt x="86" y="41"/>
                      <a:pt x="86" y="41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82" y="38"/>
                    </a:moveTo>
                    <a:cubicBezTo>
                      <a:pt x="82" y="39"/>
                      <a:pt x="81" y="39"/>
                      <a:pt x="81" y="40"/>
                    </a:cubicBezTo>
                    <a:cubicBezTo>
                      <a:pt x="81" y="40"/>
                      <a:pt x="81" y="40"/>
                      <a:pt x="81" y="40"/>
                    </a:cubicBezTo>
                    <a:cubicBezTo>
                      <a:pt x="81" y="40"/>
                      <a:pt x="82" y="39"/>
                      <a:pt x="82" y="38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57" y="38"/>
                    </a:moveTo>
                    <a:cubicBezTo>
                      <a:pt x="57" y="38"/>
                      <a:pt x="57" y="39"/>
                      <a:pt x="56" y="39"/>
                    </a:cubicBezTo>
                    <a:cubicBezTo>
                      <a:pt x="58" y="40"/>
                      <a:pt x="59" y="41"/>
                      <a:pt x="60" y="42"/>
                    </a:cubicBezTo>
                    <a:cubicBezTo>
                      <a:pt x="61" y="41"/>
                      <a:pt x="61" y="41"/>
                      <a:pt x="61" y="40"/>
                    </a:cubicBezTo>
                    <a:cubicBezTo>
                      <a:pt x="60" y="40"/>
                      <a:pt x="59" y="39"/>
                      <a:pt x="58" y="38"/>
                    </a:cubicBezTo>
                    <a:cubicBezTo>
                      <a:pt x="58" y="38"/>
                      <a:pt x="58" y="38"/>
                      <a:pt x="57" y="38"/>
                    </a:cubicBezTo>
                    <a:moveTo>
                      <a:pt x="63" y="38"/>
                    </a:move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3" y="38"/>
                      <a:pt x="63" y="38"/>
                    </a:cubicBezTo>
                    <a:moveTo>
                      <a:pt x="83" y="37"/>
                    </a:moveTo>
                    <a:cubicBezTo>
                      <a:pt x="83" y="37"/>
                      <a:pt x="83" y="38"/>
                      <a:pt x="83" y="38"/>
                    </a:cubicBezTo>
                    <a:cubicBezTo>
                      <a:pt x="84" y="38"/>
                      <a:pt x="85" y="39"/>
                      <a:pt x="87" y="40"/>
                    </a:cubicBezTo>
                    <a:cubicBezTo>
                      <a:pt x="87" y="40"/>
                      <a:pt x="87" y="40"/>
                      <a:pt x="87" y="39"/>
                    </a:cubicBezTo>
                    <a:cubicBezTo>
                      <a:pt x="86" y="39"/>
                      <a:pt x="84" y="38"/>
                      <a:pt x="83" y="37"/>
                    </a:cubicBezTo>
                    <a:moveTo>
                      <a:pt x="83" y="37"/>
                    </a:moveTo>
                    <a:cubicBezTo>
                      <a:pt x="83" y="37"/>
                      <a:pt x="82" y="37"/>
                      <a:pt x="82" y="38"/>
                    </a:cubicBezTo>
                    <a:cubicBezTo>
                      <a:pt x="82" y="38"/>
                      <a:pt x="82" y="38"/>
                      <a:pt x="82" y="38"/>
                    </a:cubicBezTo>
                    <a:cubicBezTo>
                      <a:pt x="83" y="37"/>
                      <a:pt x="83" y="37"/>
                      <a:pt x="83" y="37"/>
                    </a:cubicBezTo>
                    <a:cubicBezTo>
                      <a:pt x="83" y="37"/>
                      <a:pt x="83" y="37"/>
                      <a:pt x="83" y="37"/>
                    </a:cubicBezTo>
                    <a:moveTo>
                      <a:pt x="79" y="36"/>
                    </a:moveTo>
                    <a:cubicBezTo>
                      <a:pt x="79" y="37"/>
                      <a:pt x="78" y="38"/>
                      <a:pt x="78" y="38"/>
                    </a:cubicBezTo>
                    <a:cubicBezTo>
                      <a:pt x="78" y="39"/>
                      <a:pt x="78" y="39"/>
                      <a:pt x="78" y="39"/>
                    </a:cubicBezTo>
                    <a:cubicBezTo>
                      <a:pt x="79" y="38"/>
                      <a:pt x="79" y="37"/>
                      <a:pt x="80" y="37"/>
                    </a:cubicBezTo>
                    <a:cubicBezTo>
                      <a:pt x="79" y="36"/>
                      <a:pt x="79" y="36"/>
                      <a:pt x="79" y="36"/>
                    </a:cubicBezTo>
                    <a:moveTo>
                      <a:pt x="98" y="36"/>
                    </a:moveTo>
                    <a:cubicBezTo>
                      <a:pt x="97" y="36"/>
                      <a:pt x="97" y="37"/>
                      <a:pt x="96" y="38"/>
                    </a:cubicBezTo>
                    <a:cubicBezTo>
                      <a:pt x="99" y="39"/>
                      <a:pt x="99" y="39"/>
                      <a:pt x="99" y="39"/>
                    </a:cubicBezTo>
                    <a:cubicBezTo>
                      <a:pt x="100" y="37"/>
                      <a:pt x="100" y="37"/>
                      <a:pt x="100" y="37"/>
                    </a:cubicBezTo>
                    <a:cubicBezTo>
                      <a:pt x="98" y="36"/>
                      <a:pt x="98" y="36"/>
                      <a:pt x="98" y="36"/>
                    </a:cubicBezTo>
                    <a:moveTo>
                      <a:pt x="64" y="36"/>
                    </a:moveTo>
                    <a:cubicBezTo>
                      <a:pt x="64" y="36"/>
                      <a:pt x="64" y="36"/>
                      <a:pt x="64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37"/>
                      <a:pt x="65" y="36"/>
                      <a:pt x="65" y="36"/>
                    </a:cubicBezTo>
                    <a:cubicBezTo>
                      <a:pt x="65" y="36"/>
                      <a:pt x="65" y="36"/>
                      <a:pt x="64" y="36"/>
                    </a:cubicBezTo>
                    <a:moveTo>
                      <a:pt x="80" y="35"/>
                    </a:moveTo>
                    <a:cubicBezTo>
                      <a:pt x="80" y="35"/>
                      <a:pt x="80" y="36"/>
                      <a:pt x="79" y="36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80" y="35"/>
                      <a:pt x="80" y="35"/>
                      <a:pt x="80" y="35"/>
                    </a:cubicBezTo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7"/>
                    </a:cubicBezTo>
                    <a:cubicBezTo>
                      <a:pt x="62" y="37"/>
                      <a:pt x="62" y="37"/>
                      <a:pt x="61" y="36"/>
                    </a:cubicBezTo>
                    <a:cubicBezTo>
                      <a:pt x="61" y="36"/>
                      <a:pt x="61" y="36"/>
                      <a:pt x="61" y="37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0" y="36"/>
                      <a:pt x="60" y="35"/>
                      <a:pt x="59" y="35"/>
                    </a:cubicBezTo>
                    <a:moveTo>
                      <a:pt x="62" y="34"/>
                    </a:moveTo>
                    <a:cubicBezTo>
                      <a:pt x="62" y="35"/>
                      <a:pt x="62" y="35"/>
                      <a:pt x="62" y="36"/>
                    </a:cubicBezTo>
                    <a:cubicBezTo>
                      <a:pt x="62" y="36"/>
                      <a:pt x="63" y="36"/>
                      <a:pt x="63" y="37"/>
                    </a:cubicBezTo>
                    <a:cubicBezTo>
                      <a:pt x="64" y="36"/>
                      <a:pt x="64" y="36"/>
                      <a:pt x="64" y="35"/>
                    </a:cubicBezTo>
                    <a:cubicBezTo>
                      <a:pt x="64" y="35"/>
                      <a:pt x="63" y="35"/>
                      <a:pt x="62" y="34"/>
                    </a:cubicBezTo>
                    <a:moveTo>
                      <a:pt x="74" y="33"/>
                    </a:moveTo>
                    <a:cubicBezTo>
                      <a:pt x="74" y="34"/>
                      <a:pt x="73" y="35"/>
                      <a:pt x="73" y="36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9" y="36"/>
                      <a:pt x="79" y="36"/>
                      <a:pt x="79" y="36"/>
                    </a:cubicBezTo>
                    <a:cubicBezTo>
                      <a:pt x="74" y="33"/>
                      <a:pt x="74" y="33"/>
                      <a:pt x="74" y="33"/>
                    </a:cubicBezTo>
                    <a:moveTo>
                      <a:pt x="60" y="33"/>
                    </a:moveTo>
                    <a:cubicBezTo>
                      <a:pt x="60" y="33"/>
                      <a:pt x="60" y="34"/>
                      <a:pt x="59" y="34"/>
                    </a:cubicBezTo>
                    <a:cubicBezTo>
                      <a:pt x="60" y="35"/>
                      <a:pt x="61" y="35"/>
                      <a:pt x="62" y="36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62" y="34"/>
                      <a:pt x="61" y="33"/>
                      <a:pt x="60" y="33"/>
                    </a:cubicBezTo>
                    <a:moveTo>
                      <a:pt x="73" y="33"/>
                    </a:moveTo>
                    <a:cubicBezTo>
                      <a:pt x="73" y="34"/>
                      <a:pt x="72" y="34"/>
                      <a:pt x="72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3"/>
                      <a:pt x="74" y="33"/>
                      <a:pt x="74" y="33"/>
                    </a:cubicBezTo>
                    <a:cubicBezTo>
                      <a:pt x="73" y="33"/>
                      <a:pt x="73" y="33"/>
                      <a:pt x="73" y="33"/>
                    </a:cubicBezTo>
                    <a:moveTo>
                      <a:pt x="75" y="32"/>
                    </a:moveTo>
                    <a:cubicBezTo>
                      <a:pt x="75" y="33"/>
                      <a:pt x="74" y="33"/>
                      <a:pt x="74" y="33"/>
                    </a:cubicBezTo>
                    <a:cubicBezTo>
                      <a:pt x="76" y="34"/>
                      <a:pt x="77" y="35"/>
                      <a:pt x="79" y="36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8" y="34"/>
                      <a:pt x="76" y="33"/>
                      <a:pt x="75" y="32"/>
                    </a:cubicBezTo>
                    <a:moveTo>
                      <a:pt x="86" y="32"/>
                    </a:moveTo>
                    <a:cubicBezTo>
                      <a:pt x="86" y="33"/>
                      <a:pt x="86" y="33"/>
                      <a:pt x="86" y="33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88" y="34"/>
                      <a:pt x="87" y="33"/>
                      <a:pt x="86" y="32"/>
                    </a:cubicBezTo>
                    <a:moveTo>
                      <a:pt x="86" y="32"/>
                    </a:moveTo>
                    <a:cubicBezTo>
                      <a:pt x="85" y="32"/>
                      <a:pt x="85" y="32"/>
                      <a:pt x="85" y="32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85" y="32"/>
                      <a:pt x="86" y="32"/>
                      <a:pt x="86" y="32"/>
                    </a:cubicBezTo>
                    <a:cubicBezTo>
                      <a:pt x="86" y="32"/>
                      <a:pt x="86" y="32"/>
                      <a:pt x="86" y="32"/>
                    </a:cubicBezTo>
                    <a:moveTo>
                      <a:pt x="74" y="32"/>
                    </a:moveTo>
                    <a:cubicBezTo>
                      <a:pt x="73" y="32"/>
                      <a:pt x="73" y="32"/>
                      <a:pt x="73" y="32"/>
                    </a:cubicBezTo>
                    <a:cubicBezTo>
                      <a:pt x="73" y="32"/>
                      <a:pt x="74" y="33"/>
                      <a:pt x="74" y="33"/>
                    </a:cubicBezTo>
                    <a:cubicBezTo>
                      <a:pt x="74" y="32"/>
                      <a:pt x="74" y="32"/>
                      <a:pt x="74" y="32"/>
                    </a:cubicBezTo>
                    <a:cubicBezTo>
                      <a:pt x="74" y="32"/>
                      <a:pt x="74" y="32"/>
                      <a:pt x="74" y="32"/>
                    </a:cubicBezTo>
                    <a:moveTo>
                      <a:pt x="100" y="31"/>
                    </a:moveTo>
                    <a:cubicBezTo>
                      <a:pt x="100" y="32"/>
                      <a:pt x="99" y="32"/>
                      <a:pt x="99" y="33"/>
                    </a:cubicBezTo>
                    <a:cubicBezTo>
                      <a:pt x="100" y="34"/>
                      <a:pt x="100" y="34"/>
                      <a:pt x="101" y="34"/>
                    </a:cubicBezTo>
                    <a:cubicBezTo>
                      <a:pt x="102" y="32"/>
                      <a:pt x="102" y="32"/>
                      <a:pt x="102" y="32"/>
                    </a:cubicBezTo>
                    <a:cubicBezTo>
                      <a:pt x="102" y="32"/>
                      <a:pt x="101" y="31"/>
                      <a:pt x="100" y="31"/>
                    </a:cubicBezTo>
                    <a:moveTo>
                      <a:pt x="100" y="30"/>
                    </a:moveTo>
                    <a:cubicBezTo>
                      <a:pt x="100" y="30"/>
                      <a:pt x="100" y="30"/>
                      <a:pt x="100" y="30"/>
                    </a:cubicBezTo>
                    <a:cubicBezTo>
                      <a:pt x="101" y="31"/>
                      <a:pt x="102" y="31"/>
                      <a:pt x="102" y="32"/>
                    </a:cubicBezTo>
                    <a:cubicBezTo>
                      <a:pt x="102" y="32"/>
                      <a:pt x="103" y="32"/>
                      <a:pt x="103" y="32"/>
                    </a:cubicBezTo>
                    <a:cubicBezTo>
                      <a:pt x="103" y="32"/>
                      <a:pt x="103" y="32"/>
                      <a:pt x="103" y="32"/>
                    </a:cubicBezTo>
                    <a:cubicBezTo>
                      <a:pt x="102" y="31"/>
                      <a:pt x="101" y="31"/>
                      <a:pt x="100" y="30"/>
                    </a:cubicBezTo>
                    <a:moveTo>
                      <a:pt x="83" y="30"/>
                    </a:moveTo>
                    <a:cubicBezTo>
                      <a:pt x="83" y="30"/>
                      <a:pt x="83" y="30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0"/>
                      <a:pt x="83" y="30"/>
                      <a:pt x="83" y="30"/>
                    </a:cubicBezTo>
                    <a:moveTo>
                      <a:pt x="68" y="30"/>
                    </a:moveTo>
                    <a:cubicBezTo>
                      <a:pt x="68" y="31"/>
                      <a:pt x="67" y="31"/>
                      <a:pt x="67" y="32"/>
                    </a:cubicBezTo>
                    <a:cubicBezTo>
                      <a:pt x="67" y="32"/>
                      <a:pt x="67" y="32"/>
                      <a:pt x="67" y="32"/>
                    </a:cubicBezTo>
                    <a:cubicBezTo>
                      <a:pt x="68" y="32"/>
                      <a:pt x="68" y="31"/>
                      <a:pt x="69" y="30"/>
                    </a:cubicBezTo>
                    <a:cubicBezTo>
                      <a:pt x="68" y="30"/>
                      <a:pt x="68" y="30"/>
                      <a:pt x="68" y="30"/>
                    </a:cubicBezTo>
                    <a:moveTo>
                      <a:pt x="88" y="30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90" y="33"/>
                      <a:pt x="91" y="32"/>
                      <a:pt x="91" y="32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88" y="30"/>
                      <a:pt x="88" y="30"/>
                      <a:pt x="88" y="30"/>
                    </a:cubicBezTo>
                    <a:moveTo>
                      <a:pt x="87" y="29"/>
                    </a:moveTo>
                    <a:cubicBezTo>
                      <a:pt x="87" y="30"/>
                      <a:pt x="86" y="31"/>
                      <a:pt x="86" y="31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6" y="31"/>
                      <a:pt x="87" y="30"/>
                      <a:pt x="87" y="29"/>
                    </a:cubicBezTo>
                    <a:cubicBezTo>
                      <a:pt x="87" y="29"/>
                      <a:pt x="87" y="29"/>
                      <a:pt x="87" y="29"/>
                    </a:cubicBezTo>
                    <a:moveTo>
                      <a:pt x="69" y="29"/>
                    </a:moveTo>
                    <a:cubicBezTo>
                      <a:pt x="69" y="29"/>
                      <a:pt x="68" y="29"/>
                      <a:pt x="68" y="29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0"/>
                      <a:pt x="69" y="29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moveTo>
                      <a:pt x="66" y="29"/>
                    </a:moveTo>
                    <a:cubicBezTo>
                      <a:pt x="65" y="29"/>
                      <a:pt x="65" y="30"/>
                      <a:pt x="65" y="31"/>
                    </a:cubicBezTo>
                    <a:cubicBezTo>
                      <a:pt x="65" y="31"/>
                      <a:pt x="65" y="31"/>
                      <a:pt x="65" y="31"/>
                    </a:cubicBezTo>
                    <a:cubicBezTo>
                      <a:pt x="66" y="32"/>
                      <a:pt x="66" y="32"/>
                      <a:pt x="66" y="32"/>
                    </a:cubicBezTo>
                    <a:cubicBezTo>
                      <a:pt x="67" y="31"/>
                      <a:pt x="67" y="30"/>
                      <a:pt x="68" y="30"/>
                    </a:cubicBezTo>
                    <a:cubicBezTo>
                      <a:pt x="66" y="29"/>
                      <a:pt x="66" y="29"/>
                      <a:pt x="66" y="29"/>
                    </a:cubicBezTo>
                    <a:moveTo>
                      <a:pt x="67" y="28"/>
                    </a:moveTo>
                    <a:cubicBezTo>
                      <a:pt x="66" y="28"/>
                      <a:pt x="66" y="28"/>
                      <a:pt x="66" y="28"/>
                    </a:cubicBezTo>
                    <a:cubicBezTo>
                      <a:pt x="67" y="29"/>
                      <a:pt x="67" y="29"/>
                      <a:pt x="68" y="29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8" y="28"/>
                      <a:pt x="67" y="28"/>
                      <a:pt x="67" y="28"/>
                    </a:cubicBezTo>
                    <a:moveTo>
                      <a:pt x="84" y="28"/>
                    </a:moveTo>
                    <a:cubicBezTo>
                      <a:pt x="84" y="28"/>
                      <a:pt x="84" y="29"/>
                      <a:pt x="83" y="30"/>
                    </a:cubicBezTo>
                    <a:cubicBezTo>
                      <a:pt x="84" y="30"/>
                      <a:pt x="84" y="30"/>
                      <a:pt x="84" y="30"/>
                    </a:cubicBezTo>
                    <a:cubicBezTo>
                      <a:pt x="84" y="29"/>
                      <a:pt x="84" y="29"/>
                      <a:pt x="85" y="28"/>
                    </a:cubicBezTo>
                    <a:cubicBezTo>
                      <a:pt x="84" y="28"/>
                      <a:pt x="84" y="28"/>
                      <a:pt x="84" y="28"/>
                    </a:cubicBezTo>
                    <a:moveTo>
                      <a:pt x="63" y="27"/>
                    </a:moveTo>
                    <a:cubicBezTo>
                      <a:pt x="63" y="28"/>
                      <a:pt x="62" y="29"/>
                      <a:pt x="62" y="29"/>
                    </a:cubicBezTo>
                    <a:cubicBezTo>
                      <a:pt x="62" y="29"/>
                      <a:pt x="62" y="29"/>
                      <a:pt x="62" y="29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3" y="27"/>
                      <a:pt x="63" y="27"/>
                      <a:pt x="63" y="27"/>
                    </a:cubicBezTo>
                    <a:moveTo>
                      <a:pt x="78" y="27"/>
                    </a:moveTo>
                    <a:cubicBezTo>
                      <a:pt x="77" y="27"/>
                      <a:pt x="77" y="27"/>
                      <a:pt x="77" y="27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1" y="29"/>
                      <a:pt x="79" y="28"/>
                      <a:pt x="78" y="27"/>
                    </a:cubicBezTo>
                    <a:moveTo>
                      <a:pt x="76" y="26"/>
                    </a:moveTo>
                    <a:cubicBezTo>
                      <a:pt x="76" y="26"/>
                      <a:pt x="76" y="27"/>
                      <a:pt x="76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7"/>
                      <a:pt x="77" y="26"/>
                      <a:pt x="76" y="26"/>
                    </a:cubicBezTo>
                    <a:moveTo>
                      <a:pt x="64" y="26"/>
                    </a:moveTo>
                    <a:cubicBezTo>
                      <a:pt x="64" y="26"/>
                      <a:pt x="64" y="26"/>
                      <a:pt x="64" y="27"/>
                    </a:cubicBezTo>
                    <a:cubicBezTo>
                      <a:pt x="64" y="27"/>
                      <a:pt x="65" y="28"/>
                      <a:pt x="66" y="28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5" y="27"/>
                      <a:pt x="65" y="27"/>
                      <a:pt x="64" y="26"/>
                    </a:cubicBezTo>
                    <a:moveTo>
                      <a:pt x="90" y="26"/>
                    </a:moveTo>
                    <a:cubicBezTo>
                      <a:pt x="89" y="28"/>
                      <a:pt x="89" y="28"/>
                      <a:pt x="89" y="28"/>
                    </a:cubicBezTo>
                    <a:cubicBezTo>
                      <a:pt x="90" y="28"/>
                      <a:pt x="91" y="29"/>
                      <a:pt x="92" y="29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3" y="29"/>
                      <a:pt x="93" y="28"/>
                      <a:pt x="94" y="28"/>
                    </a:cubicBezTo>
                    <a:cubicBezTo>
                      <a:pt x="94" y="28"/>
                      <a:pt x="94" y="28"/>
                      <a:pt x="94" y="27"/>
                    </a:cubicBezTo>
                    <a:cubicBezTo>
                      <a:pt x="92" y="27"/>
                      <a:pt x="91" y="26"/>
                      <a:pt x="90" y="26"/>
                    </a:cubicBezTo>
                    <a:moveTo>
                      <a:pt x="89" y="25"/>
                    </a:moveTo>
                    <a:cubicBezTo>
                      <a:pt x="89" y="26"/>
                      <a:pt x="88" y="27"/>
                      <a:pt x="88" y="27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89" y="27"/>
                      <a:pt x="89" y="26"/>
                      <a:pt x="89" y="25"/>
                    </a:cubicBezTo>
                    <a:cubicBezTo>
                      <a:pt x="89" y="25"/>
                      <a:pt x="89" y="25"/>
                      <a:pt x="89" y="25"/>
                    </a:cubicBezTo>
                    <a:moveTo>
                      <a:pt x="91" y="25"/>
                    </a:moveTo>
                    <a:cubicBezTo>
                      <a:pt x="91" y="25"/>
                      <a:pt x="91" y="25"/>
                      <a:pt x="91" y="25"/>
                    </a:cubicBezTo>
                    <a:cubicBezTo>
                      <a:pt x="92" y="26"/>
                      <a:pt x="93" y="26"/>
                      <a:pt x="94" y="27"/>
                    </a:cubicBezTo>
                    <a:cubicBezTo>
                      <a:pt x="94" y="27"/>
                      <a:pt x="94" y="27"/>
                      <a:pt x="94" y="27"/>
                    </a:cubicBezTo>
                    <a:cubicBezTo>
                      <a:pt x="93" y="26"/>
                      <a:pt x="92" y="26"/>
                      <a:pt x="91" y="25"/>
                    </a:cubicBezTo>
                    <a:moveTo>
                      <a:pt x="90" y="24"/>
                    </a:move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4"/>
                    </a:cubicBezTo>
                    <a:moveTo>
                      <a:pt x="79" y="24"/>
                    </a:moveTo>
                    <a:cubicBezTo>
                      <a:pt x="79" y="25"/>
                      <a:pt x="78" y="26"/>
                      <a:pt x="78" y="26"/>
                    </a:cubicBezTo>
                    <a:cubicBezTo>
                      <a:pt x="83" y="29"/>
                      <a:pt x="83" y="29"/>
                      <a:pt x="83" y="29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87" y="24"/>
                    </a:moveTo>
                    <a:cubicBezTo>
                      <a:pt x="86" y="24"/>
                      <a:pt x="86" y="25"/>
                      <a:pt x="85" y="26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87" y="25"/>
                      <a:pt x="87" y="24"/>
                    </a:cubicBezTo>
                    <a:cubicBezTo>
                      <a:pt x="87" y="24"/>
                      <a:pt x="87" y="24"/>
                      <a:pt x="87" y="24"/>
                    </a:cubicBezTo>
                    <a:cubicBezTo>
                      <a:pt x="87" y="24"/>
                      <a:pt x="87" y="24"/>
                      <a:pt x="87" y="24"/>
                    </a:cubicBezTo>
                    <a:moveTo>
                      <a:pt x="78" y="24"/>
                    </a:moveTo>
                    <a:cubicBezTo>
                      <a:pt x="78" y="24"/>
                      <a:pt x="77" y="25"/>
                      <a:pt x="77" y="26"/>
                    </a:cubicBezTo>
                    <a:cubicBezTo>
                      <a:pt x="77" y="26"/>
                      <a:pt x="77" y="26"/>
                      <a:pt x="77" y="26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8" y="24"/>
                      <a:pt x="78" y="24"/>
                      <a:pt x="78" y="24"/>
                    </a:cubicBezTo>
                    <a:moveTo>
                      <a:pt x="72" y="23"/>
                    </a:move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24"/>
                      <a:pt x="73" y="24"/>
                      <a:pt x="73" y="24"/>
                    </a:cubicBezTo>
                    <a:cubicBezTo>
                      <a:pt x="72" y="24"/>
                      <a:pt x="72" y="24"/>
                      <a:pt x="72" y="23"/>
                    </a:cubicBezTo>
                    <a:moveTo>
                      <a:pt x="87" y="23"/>
                    </a:move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8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7" y="23"/>
                      <a:pt x="87" y="23"/>
                      <a:pt x="87" y="23"/>
                    </a:cubicBezTo>
                    <a:moveTo>
                      <a:pt x="70" y="22"/>
                    </a:moveTo>
                    <a:cubicBezTo>
                      <a:pt x="70" y="22"/>
                      <a:pt x="70" y="22"/>
                      <a:pt x="70" y="23"/>
                    </a:cubicBezTo>
                    <a:cubicBezTo>
                      <a:pt x="70" y="23"/>
                      <a:pt x="71" y="23"/>
                      <a:pt x="71" y="24"/>
                    </a:cubicBezTo>
                    <a:cubicBezTo>
                      <a:pt x="71" y="24"/>
                      <a:pt x="72" y="23"/>
                      <a:pt x="72" y="23"/>
                    </a:cubicBezTo>
                    <a:cubicBezTo>
                      <a:pt x="71" y="23"/>
                      <a:pt x="70" y="23"/>
                      <a:pt x="70" y="22"/>
                    </a:cubicBezTo>
                    <a:moveTo>
                      <a:pt x="74" y="21"/>
                    </a:moveTo>
                    <a:cubicBezTo>
                      <a:pt x="73" y="21"/>
                      <a:pt x="73" y="22"/>
                      <a:pt x="72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4" y="22"/>
                      <a:pt x="74" y="21"/>
                    </a:cubicBezTo>
                    <a:cubicBezTo>
                      <a:pt x="74" y="21"/>
                      <a:pt x="74" y="21"/>
                      <a:pt x="74" y="21"/>
                    </a:cubicBezTo>
                    <a:moveTo>
                      <a:pt x="109" y="21"/>
                    </a:moveTo>
                    <a:cubicBezTo>
                      <a:pt x="108" y="21"/>
                      <a:pt x="107" y="22"/>
                      <a:pt x="106" y="23"/>
                    </a:cubicBezTo>
                    <a:cubicBezTo>
                      <a:pt x="105" y="22"/>
                      <a:pt x="105" y="22"/>
                      <a:pt x="105" y="22"/>
                    </a:cubicBezTo>
                    <a:cubicBezTo>
                      <a:pt x="104" y="23"/>
                      <a:pt x="104" y="23"/>
                      <a:pt x="104" y="24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6" y="25"/>
                      <a:pt x="106" y="25"/>
                      <a:pt x="106" y="25"/>
                    </a:cubicBezTo>
                    <a:cubicBezTo>
                      <a:pt x="105" y="27"/>
                      <a:pt x="105" y="27"/>
                      <a:pt x="105" y="27"/>
                    </a:cubicBezTo>
                    <a:cubicBezTo>
                      <a:pt x="105" y="27"/>
                      <a:pt x="106" y="25"/>
                      <a:pt x="108" y="22"/>
                    </a:cubicBezTo>
                    <a:cubicBezTo>
                      <a:pt x="109" y="21"/>
                      <a:pt x="109" y="21"/>
                      <a:pt x="109" y="21"/>
                    </a:cubicBezTo>
                    <a:moveTo>
                      <a:pt x="81" y="20"/>
                    </a:moveTo>
                    <a:cubicBezTo>
                      <a:pt x="81" y="21"/>
                      <a:pt x="80" y="22"/>
                      <a:pt x="80" y="23"/>
                    </a:cubicBezTo>
                    <a:cubicBezTo>
                      <a:pt x="82" y="24"/>
                      <a:pt x="83" y="25"/>
                      <a:pt x="85" y="26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4" y="22"/>
                      <a:pt x="83" y="21"/>
                      <a:pt x="81" y="20"/>
                    </a:cubicBezTo>
                    <a:moveTo>
                      <a:pt x="67" y="20"/>
                    </a:moveTo>
                    <a:cubicBezTo>
                      <a:pt x="67" y="21"/>
                      <a:pt x="67" y="21"/>
                      <a:pt x="67" y="21"/>
                    </a:cubicBezTo>
                    <a:cubicBezTo>
                      <a:pt x="68" y="21"/>
                      <a:pt x="68" y="22"/>
                      <a:pt x="69" y="22"/>
                    </a:cubicBezTo>
                    <a:cubicBezTo>
                      <a:pt x="69" y="22"/>
                      <a:pt x="69" y="22"/>
                      <a:pt x="69" y="22"/>
                    </a:cubicBezTo>
                    <a:cubicBezTo>
                      <a:pt x="69" y="21"/>
                      <a:pt x="68" y="21"/>
                      <a:pt x="67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3" y="21"/>
                      <a:pt x="84" y="22"/>
                      <a:pt x="86" y="23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5" y="22"/>
                      <a:pt x="83" y="21"/>
                      <a:pt x="81" y="20"/>
                    </a:cubicBezTo>
                    <a:moveTo>
                      <a:pt x="80" y="20"/>
                    </a:moveTo>
                    <a:cubicBezTo>
                      <a:pt x="80" y="21"/>
                      <a:pt x="79" y="21"/>
                      <a:pt x="79" y="22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0" y="20"/>
                      <a:pt x="80" y="20"/>
                      <a:pt x="80" y="20"/>
                    </a:cubicBezTo>
                    <a:moveTo>
                      <a:pt x="71" y="19"/>
                    </a:moveTo>
                    <a:cubicBezTo>
                      <a:pt x="71" y="20"/>
                      <a:pt x="71" y="21"/>
                      <a:pt x="70" y="22"/>
                    </a:cubicBezTo>
                    <a:cubicBezTo>
                      <a:pt x="72" y="23"/>
                      <a:pt x="72" y="23"/>
                      <a:pt x="72" y="23"/>
                    </a:cubicBezTo>
                    <a:cubicBezTo>
                      <a:pt x="72" y="22"/>
                      <a:pt x="73" y="21"/>
                      <a:pt x="73" y="21"/>
                    </a:cubicBezTo>
                    <a:cubicBezTo>
                      <a:pt x="73" y="20"/>
                      <a:pt x="72" y="20"/>
                      <a:pt x="71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0" y="19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0" y="19"/>
                      <a:pt x="80" y="19"/>
                    </a:cubicBezTo>
                    <a:moveTo>
                      <a:pt x="69" y="18"/>
                    </a:moveTo>
                    <a:cubicBezTo>
                      <a:pt x="68" y="18"/>
                      <a:pt x="68" y="19"/>
                      <a:pt x="67" y="20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19"/>
                      <a:pt x="69" y="18"/>
                      <a:pt x="69" y="18"/>
                    </a:cubicBezTo>
                    <a:moveTo>
                      <a:pt x="76" y="17"/>
                    </a:moveTo>
                    <a:cubicBezTo>
                      <a:pt x="75" y="18"/>
                      <a:pt x="75" y="19"/>
                      <a:pt x="74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5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8"/>
                      <a:pt x="76" y="18"/>
                      <a:pt x="76" y="17"/>
                    </a:cubicBezTo>
                    <a:moveTo>
                      <a:pt x="76" y="17"/>
                    </a:moveTo>
                    <a:cubicBezTo>
                      <a:pt x="76" y="17"/>
                      <a:pt x="76" y="17"/>
                      <a:pt x="76" y="17"/>
                    </a:cubicBezTo>
                    <a:cubicBezTo>
                      <a:pt x="76" y="17"/>
                      <a:pt x="76" y="17"/>
                      <a:pt x="77" y="17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7" y="17"/>
                      <a:pt x="76" y="17"/>
                      <a:pt x="76" y="17"/>
                    </a:cubicBezTo>
                    <a:cubicBezTo>
                      <a:pt x="76" y="17"/>
                      <a:pt x="76" y="17"/>
                      <a:pt x="76" y="17"/>
                    </a:cubicBezTo>
                    <a:moveTo>
                      <a:pt x="96" y="16"/>
                    </a:moveTo>
                    <a:cubicBezTo>
                      <a:pt x="95" y="17"/>
                      <a:pt x="95" y="18"/>
                      <a:pt x="94" y="18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98" y="20"/>
                      <a:pt x="98" y="19"/>
                      <a:pt x="99" y="18"/>
                    </a:cubicBezTo>
                    <a:cubicBezTo>
                      <a:pt x="96" y="16"/>
                      <a:pt x="96" y="16"/>
                      <a:pt x="96" y="16"/>
                    </a:cubicBezTo>
                    <a:moveTo>
                      <a:pt x="73" y="16"/>
                    </a:moveTo>
                    <a:cubicBezTo>
                      <a:pt x="73" y="17"/>
                      <a:pt x="73" y="18"/>
                      <a:pt x="72" y="18"/>
                    </a:cubicBezTo>
                    <a:cubicBezTo>
                      <a:pt x="73" y="19"/>
                      <a:pt x="73" y="19"/>
                      <a:pt x="74" y="19"/>
                    </a:cubicBezTo>
                    <a:cubicBezTo>
                      <a:pt x="74" y="19"/>
                      <a:pt x="75" y="18"/>
                      <a:pt x="75" y="17"/>
                    </a:cubicBezTo>
                    <a:cubicBezTo>
                      <a:pt x="75" y="17"/>
                      <a:pt x="74" y="17"/>
                      <a:pt x="73" y="16"/>
                    </a:cubicBezTo>
                    <a:moveTo>
                      <a:pt x="108" y="16"/>
                    </a:moveTo>
                    <a:cubicBezTo>
                      <a:pt x="107" y="17"/>
                      <a:pt x="107" y="17"/>
                      <a:pt x="107" y="18"/>
                    </a:cubicBezTo>
                    <a:cubicBezTo>
                      <a:pt x="107" y="19"/>
                      <a:pt x="107" y="19"/>
                      <a:pt x="107" y="19"/>
                    </a:cubicBezTo>
                    <a:cubicBezTo>
                      <a:pt x="107" y="19"/>
                      <a:pt x="107" y="19"/>
                      <a:pt x="108" y="19"/>
                    </a:cubicBezTo>
                    <a:cubicBezTo>
                      <a:pt x="108" y="19"/>
                      <a:pt x="108" y="19"/>
                      <a:pt x="108" y="19"/>
                    </a:cubicBezTo>
                    <a:cubicBezTo>
                      <a:pt x="108" y="19"/>
                      <a:pt x="109" y="19"/>
                      <a:pt x="109" y="19"/>
                    </a:cubicBezTo>
                    <a:cubicBezTo>
                      <a:pt x="109" y="19"/>
                      <a:pt x="109" y="19"/>
                      <a:pt x="109" y="19"/>
                    </a:cubicBezTo>
                    <a:cubicBezTo>
                      <a:pt x="110" y="18"/>
                      <a:pt x="110" y="18"/>
                      <a:pt x="110" y="18"/>
                    </a:cubicBezTo>
                    <a:cubicBezTo>
                      <a:pt x="108" y="16"/>
                      <a:pt x="108" y="16"/>
                      <a:pt x="108" y="16"/>
                    </a:cubicBezTo>
                    <a:cubicBezTo>
                      <a:pt x="108" y="16"/>
                      <a:pt x="108" y="16"/>
                      <a:pt x="108" y="16"/>
                    </a:cubicBezTo>
                    <a:moveTo>
                      <a:pt x="95" y="16"/>
                    </a:moveTo>
                    <a:cubicBezTo>
                      <a:pt x="94" y="16"/>
                      <a:pt x="94" y="17"/>
                      <a:pt x="93" y="18"/>
                    </a:cubicBezTo>
                    <a:cubicBezTo>
                      <a:pt x="94" y="18"/>
                      <a:pt x="94" y="18"/>
                      <a:pt x="94" y="18"/>
                    </a:cubicBezTo>
                    <a:cubicBezTo>
                      <a:pt x="94" y="17"/>
                      <a:pt x="94" y="17"/>
                      <a:pt x="95" y="16"/>
                    </a:cubicBezTo>
                    <a:cubicBezTo>
                      <a:pt x="95" y="16"/>
                      <a:pt x="95" y="16"/>
                      <a:pt x="95" y="16"/>
                    </a:cubicBezTo>
                    <a:moveTo>
                      <a:pt x="70" y="14"/>
                    </a:moveTo>
                    <a:cubicBezTo>
                      <a:pt x="70" y="15"/>
                      <a:pt x="70" y="16"/>
                      <a:pt x="69" y="17"/>
                    </a:cubicBezTo>
                    <a:cubicBezTo>
                      <a:pt x="70" y="17"/>
                      <a:pt x="71" y="17"/>
                      <a:pt x="71" y="18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2" y="15"/>
                      <a:pt x="71" y="15"/>
                      <a:pt x="70" y="14"/>
                    </a:cubicBezTo>
                    <a:moveTo>
                      <a:pt x="92" y="14"/>
                    </a:moveTo>
                    <a:cubicBezTo>
                      <a:pt x="91" y="16"/>
                      <a:pt x="91" y="16"/>
                      <a:pt x="91" y="16"/>
                    </a:cubicBezTo>
                    <a:cubicBezTo>
                      <a:pt x="92" y="17"/>
                      <a:pt x="92" y="17"/>
                      <a:pt x="92" y="17"/>
                    </a:cubicBezTo>
                    <a:cubicBezTo>
                      <a:pt x="92" y="16"/>
                      <a:pt x="92" y="15"/>
                      <a:pt x="93" y="15"/>
                    </a:cubicBezTo>
                    <a:cubicBezTo>
                      <a:pt x="92" y="14"/>
                      <a:pt x="92" y="14"/>
                      <a:pt x="92" y="14"/>
                    </a:cubicBezTo>
                    <a:moveTo>
                      <a:pt x="88" y="14"/>
                    </a:moveTo>
                    <a:cubicBezTo>
                      <a:pt x="88" y="14"/>
                      <a:pt x="88" y="14"/>
                      <a:pt x="88" y="14"/>
                    </a:cubicBezTo>
                    <a:moveTo>
                      <a:pt x="88" y="12"/>
                    </a:moveTo>
                    <a:cubicBezTo>
                      <a:pt x="87" y="14"/>
                      <a:pt x="87" y="14"/>
                      <a:pt x="87" y="14"/>
                    </a:cubicBezTo>
                    <a:cubicBezTo>
                      <a:pt x="90" y="16"/>
                      <a:pt x="90" y="16"/>
                      <a:pt x="90" y="16"/>
                    </a:cubicBezTo>
                    <a:cubicBezTo>
                      <a:pt x="92" y="14"/>
                      <a:pt x="92" y="14"/>
                      <a:pt x="92" y="14"/>
                    </a:cubicBezTo>
                    <a:cubicBezTo>
                      <a:pt x="88" y="12"/>
                      <a:pt x="88" y="12"/>
                      <a:pt x="88" y="12"/>
                    </a:cubicBezTo>
                    <a:moveTo>
                      <a:pt x="99" y="11"/>
                    </a:moveTo>
                    <a:cubicBezTo>
                      <a:pt x="98" y="12"/>
                      <a:pt x="98" y="12"/>
                      <a:pt x="98" y="13"/>
                    </a:cubicBezTo>
                    <a:cubicBezTo>
                      <a:pt x="101" y="15"/>
                      <a:pt x="101" y="15"/>
                      <a:pt x="101" y="15"/>
                    </a:cubicBezTo>
                    <a:cubicBezTo>
                      <a:pt x="102" y="14"/>
                      <a:pt x="102" y="14"/>
                      <a:pt x="103" y="13"/>
                    </a:cubicBezTo>
                    <a:cubicBezTo>
                      <a:pt x="99" y="11"/>
                      <a:pt x="99" y="11"/>
                      <a:pt x="99" y="11"/>
                    </a:cubicBezTo>
                    <a:moveTo>
                      <a:pt x="86" y="11"/>
                    </a:moveTo>
                    <a:cubicBezTo>
                      <a:pt x="86" y="11"/>
                      <a:pt x="86" y="12"/>
                      <a:pt x="85" y="13"/>
                    </a:cubicBezTo>
                    <a:cubicBezTo>
                      <a:pt x="87" y="14"/>
                      <a:pt x="87" y="14"/>
                      <a:pt x="87" y="14"/>
                    </a:cubicBezTo>
                    <a:cubicBezTo>
                      <a:pt x="88" y="13"/>
                      <a:pt x="88" y="13"/>
                      <a:pt x="88" y="12"/>
                    </a:cubicBezTo>
                    <a:cubicBezTo>
                      <a:pt x="86" y="11"/>
                      <a:pt x="86" y="11"/>
                      <a:pt x="86" y="11"/>
                    </a:cubicBezTo>
                    <a:moveTo>
                      <a:pt x="98" y="10"/>
                    </a:moveTo>
                    <a:cubicBezTo>
                      <a:pt x="97" y="11"/>
                      <a:pt x="97" y="12"/>
                      <a:pt x="97" y="12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7" y="12"/>
                      <a:pt x="98" y="11"/>
                      <a:pt x="98" y="11"/>
                    </a:cubicBezTo>
                    <a:cubicBezTo>
                      <a:pt x="98" y="10"/>
                      <a:pt x="98" y="10"/>
                      <a:pt x="98" y="10"/>
                    </a:cubicBezTo>
                    <a:moveTo>
                      <a:pt x="85" y="10"/>
                    </a:moveTo>
                    <a:cubicBezTo>
                      <a:pt x="85" y="11"/>
                      <a:pt x="84" y="11"/>
                      <a:pt x="84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moveTo>
                      <a:pt x="95" y="9"/>
                    </a:moveTo>
                    <a:cubicBezTo>
                      <a:pt x="94" y="11"/>
                      <a:pt x="94" y="11"/>
                      <a:pt x="94" y="11"/>
                    </a:cubicBezTo>
                    <a:cubicBezTo>
                      <a:pt x="95" y="11"/>
                      <a:pt x="95" y="11"/>
                      <a:pt x="95" y="11"/>
                    </a:cubicBezTo>
                    <a:cubicBezTo>
                      <a:pt x="95" y="11"/>
                      <a:pt x="96" y="10"/>
                      <a:pt x="96" y="9"/>
                    </a:cubicBezTo>
                    <a:cubicBezTo>
                      <a:pt x="95" y="9"/>
                      <a:pt x="95" y="9"/>
                      <a:pt x="95" y="9"/>
                    </a:cubicBezTo>
                    <a:moveTo>
                      <a:pt x="82" y="8"/>
                    </a:moveTo>
                    <a:cubicBezTo>
                      <a:pt x="81" y="8"/>
                      <a:pt x="81" y="9"/>
                      <a:pt x="80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2" y="8"/>
                      <a:pt x="82" y="8"/>
                      <a:pt x="82" y="8"/>
                    </a:cubicBezTo>
                    <a:cubicBezTo>
                      <a:pt x="82" y="8"/>
                      <a:pt x="82" y="8"/>
                      <a:pt x="82" y="8"/>
                    </a:cubicBezTo>
                    <a:moveTo>
                      <a:pt x="92" y="7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1" y="9"/>
                      <a:pt x="92" y="10"/>
                      <a:pt x="93" y="10"/>
                    </a:cubicBezTo>
                    <a:cubicBezTo>
                      <a:pt x="94" y="11"/>
                      <a:pt x="94" y="11"/>
                      <a:pt x="94" y="11"/>
                    </a:cubicBezTo>
                    <a:cubicBezTo>
                      <a:pt x="95" y="9"/>
                      <a:pt x="95" y="9"/>
                      <a:pt x="95" y="9"/>
                    </a:cubicBezTo>
                    <a:cubicBezTo>
                      <a:pt x="94" y="8"/>
                      <a:pt x="94" y="8"/>
                      <a:pt x="94" y="8"/>
                    </a:cubicBezTo>
                    <a:cubicBezTo>
                      <a:pt x="92" y="7"/>
                      <a:pt x="92" y="7"/>
                      <a:pt x="92" y="7"/>
                    </a:cubicBezTo>
                    <a:moveTo>
                      <a:pt x="79" y="6"/>
                    </a:moveTo>
                    <a:cubicBezTo>
                      <a:pt x="79" y="7"/>
                      <a:pt x="79" y="8"/>
                      <a:pt x="78" y="8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9"/>
                      <a:pt x="81" y="8"/>
                      <a:pt x="81" y="7"/>
                    </a:cubicBezTo>
                    <a:cubicBezTo>
                      <a:pt x="81" y="7"/>
                      <a:pt x="80" y="7"/>
                      <a:pt x="79" y="6"/>
                    </a:cubicBezTo>
                    <a:moveTo>
                      <a:pt x="89" y="6"/>
                    </a:moveTo>
                    <a:cubicBezTo>
                      <a:pt x="89" y="6"/>
                      <a:pt x="88" y="7"/>
                      <a:pt x="88" y="7"/>
                    </a:cubicBezTo>
                    <a:cubicBezTo>
                      <a:pt x="89" y="8"/>
                      <a:pt x="89" y="8"/>
                      <a:pt x="90" y="8"/>
                    </a:cubicBezTo>
                    <a:cubicBezTo>
                      <a:pt x="90" y="8"/>
                      <a:pt x="91" y="7"/>
                      <a:pt x="91" y="7"/>
                    </a:cubicBezTo>
                    <a:cubicBezTo>
                      <a:pt x="89" y="6"/>
                      <a:pt x="89" y="6"/>
                      <a:pt x="89" y="6"/>
                    </a:cubicBezTo>
                    <a:moveTo>
                      <a:pt x="88" y="5"/>
                    </a:moveTo>
                    <a:cubicBezTo>
                      <a:pt x="88" y="5"/>
                      <a:pt x="87" y="6"/>
                      <a:pt x="87" y="7"/>
                    </a:cubicBezTo>
                    <a:cubicBezTo>
                      <a:pt x="87" y="7"/>
                      <a:pt x="87" y="7"/>
                      <a:pt x="88" y="7"/>
                    </a:cubicBezTo>
                    <a:cubicBezTo>
                      <a:pt x="89" y="5"/>
                      <a:pt x="89" y="5"/>
                      <a:pt x="89" y="5"/>
                    </a:cubicBezTo>
                    <a:cubicBezTo>
                      <a:pt x="88" y="5"/>
                      <a:pt x="88" y="5"/>
                      <a:pt x="88" y="5"/>
                    </a:cubicBezTo>
                    <a:moveTo>
                      <a:pt x="76" y="4"/>
                    </a:moveTo>
                    <a:cubicBezTo>
                      <a:pt x="76" y="5"/>
                      <a:pt x="75" y="6"/>
                      <a:pt x="75" y="6"/>
                    </a:cubicBezTo>
                    <a:cubicBezTo>
                      <a:pt x="77" y="8"/>
                      <a:pt x="77" y="8"/>
                      <a:pt x="77" y="8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5"/>
                      <a:pt x="77" y="5"/>
                      <a:pt x="76" y="4"/>
                    </a:cubicBezTo>
                    <a:moveTo>
                      <a:pt x="84" y="3"/>
                    </a:moveTo>
                    <a:cubicBezTo>
                      <a:pt x="84" y="3"/>
                      <a:pt x="84" y="4"/>
                      <a:pt x="83" y="5"/>
                    </a:cubicBezTo>
                    <a:cubicBezTo>
                      <a:pt x="84" y="5"/>
                      <a:pt x="84" y="5"/>
                      <a:pt x="84" y="5"/>
                    </a:cubicBezTo>
                    <a:cubicBezTo>
                      <a:pt x="85" y="3"/>
                      <a:pt x="85" y="3"/>
                      <a:pt x="85" y="3"/>
                    </a:cubicBezTo>
                    <a:cubicBezTo>
                      <a:pt x="84" y="3"/>
                      <a:pt x="84" y="3"/>
                      <a:pt x="84" y="3"/>
                    </a:cubicBezTo>
                    <a:moveTo>
                      <a:pt x="82" y="2"/>
                    </a:moveTo>
                    <a:cubicBezTo>
                      <a:pt x="82" y="2"/>
                      <a:pt x="82" y="3"/>
                      <a:pt x="81" y="3"/>
                    </a:cubicBezTo>
                    <a:cubicBezTo>
                      <a:pt x="82" y="4"/>
                      <a:pt x="82" y="4"/>
                      <a:pt x="83" y="4"/>
                    </a:cubicBezTo>
                    <a:cubicBezTo>
                      <a:pt x="83" y="4"/>
                      <a:pt x="84" y="3"/>
                      <a:pt x="84" y="3"/>
                    </a:cubicBezTo>
                    <a:cubicBezTo>
                      <a:pt x="82" y="2"/>
                      <a:pt x="82" y="2"/>
                      <a:pt x="82" y="2"/>
                    </a:cubicBezTo>
                    <a:moveTo>
                      <a:pt x="79" y="0"/>
                    </a:moveTo>
                    <a:cubicBezTo>
                      <a:pt x="78" y="0"/>
                      <a:pt x="78" y="1"/>
                      <a:pt x="78" y="1"/>
                    </a:cubicBezTo>
                    <a:cubicBezTo>
                      <a:pt x="79" y="2"/>
                      <a:pt x="79" y="2"/>
                      <a:pt x="80" y="3"/>
                    </a:cubicBezTo>
                    <a:cubicBezTo>
                      <a:pt x="81" y="1"/>
                      <a:pt x="81" y="1"/>
                      <a:pt x="81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0223"/>
              <p:cNvSpPr>
                <a:spLocks noEditPoints="1"/>
              </p:cNvSpPr>
              <p:nvPr/>
            </p:nvSpPr>
            <p:spPr bwMode="auto">
              <a:xfrm>
                <a:off x="-326" y="3089"/>
                <a:ext cx="409" cy="347"/>
              </a:xfrm>
              <a:custGeom>
                <a:avLst/>
                <a:gdLst>
                  <a:gd name="T0" fmla="*/ 125 w 173"/>
                  <a:gd name="T1" fmla="*/ 142 h 147"/>
                  <a:gd name="T2" fmla="*/ 104 w 173"/>
                  <a:gd name="T3" fmla="*/ 139 h 147"/>
                  <a:gd name="T4" fmla="*/ 167 w 173"/>
                  <a:gd name="T5" fmla="*/ 141 h 147"/>
                  <a:gd name="T6" fmla="*/ 114 w 173"/>
                  <a:gd name="T7" fmla="*/ 135 h 147"/>
                  <a:gd name="T8" fmla="*/ 116 w 173"/>
                  <a:gd name="T9" fmla="*/ 132 h 147"/>
                  <a:gd name="T10" fmla="*/ 133 w 173"/>
                  <a:gd name="T11" fmla="*/ 132 h 147"/>
                  <a:gd name="T12" fmla="*/ 86 w 173"/>
                  <a:gd name="T13" fmla="*/ 129 h 147"/>
                  <a:gd name="T14" fmla="*/ 76 w 173"/>
                  <a:gd name="T15" fmla="*/ 130 h 147"/>
                  <a:gd name="T16" fmla="*/ 151 w 173"/>
                  <a:gd name="T17" fmla="*/ 124 h 147"/>
                  <a:gd name="T18" fmla="*/ 146 w 173"/>
                  <a:gd name="T19" fmla="*/ 123 h 147"/>
                  <a:gd name="T20" fmla="*/ 167 w 173"/>
                  <a:gd name="T21" fmla="*/ 122 h 147"/>
                  <a:gd name="T22" fmla="*/ 37 w 173"/>
                  <a:gd name="T23" fmla="*/ 117 h 147"/>
                  <a:gd name="T24" fmla="*/ 31 w 173"/>
                  <a:gd name="T25" fmla="*/ 113 h 147"/>
                  <a:gd name="T26" fmla="*/ 29 w 173"/>
                  <a:gd name="T27" fmla="*/ 113 h 147"/>
                  <a:gd name="T28" fmla="*/ 26 w 173"/>
                  <a:gd name="T29" fmla="*/ 111 h 147"/>
                  <a:gd name="T30" fmla="*/ 143 w 173"/>
                  <a:gd name="T31" fmla="*/ 110 h 147"/>
                  <a:gd name="T32" fmla="*/ 19 w 173"/>
                  <a:gd name="T33" fmla="*/ 106 h 147"/>
                  <a:gd name="T34" fmla="*/ 33 w 173"/>
                  <a:gd name="T35" fmla="*/ 104 h 147"/>
                  <a:gd name="T36" fmla="*/ 101 w 173"/>
                  <a:gd name="T37" fmla="*/ 103 h 147"/>
                  <a:gd name="T38" fmla="*/ 125 w 173"/>
                  <a:gd name="T39" fmla="*/ 105 h 147"/>
                  <a:gd name="T40" fmla="*/ 55 w 173"/>
                  <a:gd name="T41" fmla="*/ 101 h 147"/>
                  <a:gd name="T42" fmla="*/ 21 w 173"/>
                  <a:gd name="T43" fmla="*/ 97 h 147"/>
                  <a:gd name="T44" fmla="*/ 19 w 173"/>
                  <a:gd name="T45" fmla="*/ 96 h 147"/>
                  <a:gd name="T46" fmla="*/ 1 w 173"/>
                  <a:gd name="T47" fmla="*/ 95 h 147"/>
                  <a:gd name="T48" fmla="*/ 1 w 173"/>
                  <a:gd name="T49" fmla="*/ 94 h 147"/>
                  <a:gd name="T50" fmla="*/ 41 w 173"/>
                  <a:gd name="T51" fmla="*/ 93 h 147"/>
                  <a:gd name="T52" fmla="*/ 29 w 173"/>
                  <a:gd name="T53" fmla="*/ 90 h 147"/>
                  <a:gd name="T54" fmla="*/ 23 w 173"/>
                  <a:gd name="T55" fmla="*/ 89 h 147"/>
                  <a:gd name="T56" fmla="*/ 24 w 173"/>
                  <a:gd name="T57" fmla="*/ 87 h 147"/>
                  <a:gd name="T58" fmla="*/ 138 w 173"/>
                  <a:gd name="T59" fmla="*/ 93 h 147"/>
                  <a:gd name="T60" fmla="*/ 32 w 173"/>
                  <a:gd name="T61" fmla="*/ 86 h 147"/>
                  <a:gd name="T62" fmla="*/ 133 w 173"/>
                  <a:gd name="T63" fmla="*/ 90 h 147"/>
                  <a:gd name="T64" fmla="*/ 27 w 173"/>
                  <a:gd name="T65" fmla="*/ 83 h 147"/>
                  <a:gd name="T66" fmla="*/ 66 w 173"/>
                  <a:gd name="T67" fmla="*/ 82 h 147"/>
                  <a:gd name="T68" fmla="*/ 30 w 173"/>
                  <a:gd name="T69" fmla="*/ 77 h 147"/>
                  <a:gd name="T70" fmla="*/ 12 w 173"/>
                  <a:gd name="T71" fmla="*/ 75 h 147"/>
                  <a:gd name="T72" fmla="*/ 151 w 173"/>
                  <a:gd name="T73" fmla="*/ 83 h 147"/>
                  <a:gd name="T74" fmla="*/ 48 w 173"/>
                  <a:gd name="T75" fmla="*/ 75 h 147"/>
                  <a:gd name="T76" fmla="*/ 167 w 173"/>
                  <a:gd name="T77" fmla="*/ 69 h 147"/>
                  <a:gd name="T78" fmla="*/ 122 w 173"/>
                  <a:gd name="T79" fmla="*/ 68 h 147"/>
                  <a:gd name="T80" fmla="*/ 122 w 173"/>
                  <a:gd name="T81" fmla="*/ 68 h 147"/>
                  <a:gd name="T82" fmla="*/ 49 w 173"/>
                  <a:gd name="T83" fmla="*/ 59 h 147"/>
                  <a:gd name="T84" fmla="*/ 79 w 173"/>
                  <a:gd name="T85" fmla="*/ 62 h 147"/>
                  <a:gd name="T86" fmla="*/ 68 w 173"/>
                  <a:gd name="T87" fmla="*/ 55 h 147"/>
                  <a:gd name="T88" fmla="*/ 63 w 173"/>
                  <a:gd name="T89" fmla="*/ 47 h 147"/>
                  <a:gd name="T90" fmla="*/ 87 w 173"/>
                  <a:gd name="T91" fmla="*/ 52 h 147"/>
                  <a:gd name="T92" fmla="*/ 166 w 173"/>
                  <a:gd name="T93" fmla="*/ 52 h 147"/>
                  <a:gd name="T94" fmla="*/ 107 w 173"/>
                  <a:gd name="T95" fmla="*/ 40 h 147"/>
                  <a:gd name="T96" fmla="*/ 65 w 173"/>
                  <a:gd name="T97" fmla="*/ 33 h 147"/>
                  <a:gd name="T98" fmla="*/ 140 w 173"/>
                  <a:gd name="T99" fmla="*/ 36 h 147"/>
                  <a:gd name="T100" fmla="*/ 87 w 173"/>
                  <a:gd name="T101" fmla="*/ 28 h 147"/>
                  <a:gd name="T102" fmla="*/ 173 w 173"/>
                  <a:gd name="T103" fmla="*/ 25 h 147"/>
                  <a:gd name="T104" fmla="*/ 78 w 173"/>
                  <a:gd name="T105" fmla="*/ 23 h 147"/>
                  <a:gd name="T106" fmla="*/ 69 w 173"/>
                  <a:gd name="T107" fmla="*/ 27 h 147"/>
                  <a:gd name="T108" fmla="*/ 163 w 173"/>
                  <a:gd name="T109" fmla="*/ 20 h 147"/>
                  <a:gd name="T110" fmla="*/ 85 w 173"/>
                  <a:gd name="T111" fmla="*/ 16 h 147"/>
                  <a:gd name="T112" fmla="*/ 49 w 173"/>
                  <a:gd name="T113" fmla="*/ 11 h 147"/>
                  <a:gd name="T114" fmla="*/ 79 w 173"/>
                  <a:gd name="T115" fmla="*/ 10 h 147"/>
                  <a:gd name="T116" fmla="*/ 98 w 173"/>
                  <a:gd name="T117" fmla="*/ 9 h 147"/>
                  <a:gd name="T118" fmla="*/ 60 w 173"/>
                  <a:gd name="T119" fmla="*/ 8 h 147"/>
                  <a:gd name="T120" fmla="*/ 74 w 173"/>
                  <a:gd name="T121" fmla="*/ 7 h 147"/>
                  <a:gd name="T122" fmla="*/ 121 w 173"/>
                  <a:gd name="T123" fmla="*/ 4 h 147"/>
                  <a:gd name="T124" fmla="*/ 169 w 173"/>
                  <a:gd name="T125" fmla="*/ 6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73" h="147">
                    <a:moveTo>
                      <a:pt x="109" y="143"/>
                    </a:moveTo>
                    <a:cubicBezTo>
                      <a:pt x="109" y="143"/>
                      <a:pt x="109" y="143"/>
                      <a:pt x="109" y="143"/>
                    </a:cubicBezTo>
                    <a:cubicBezTo>
                      <a:pt x="111" y="144"/>
                      <a:pt x="112" y="145"/>
                      <a:pt x="114" y="147"/>
                    </a:cubicBezTo>
                    <a:cubicBezTo>
                      <a:pt x="114" y="146"/>
                      <a:pt x="114" y="146"/>
                      <a:pt x="114" y="146"/>
                    </a:cubicBezTo>
                    <a:cubicBezTo>
                      <a:pt x="113" y="145"/>
                      <a:pt x="111" y="144"/>
                      <a:pt x="109" y="143"/>
                    </a:cubicBezTo>
                    <a:moveTo>
                      <a:pt x="127" y="142"/>
                    </a:moveTo>
                    <a:cubicBezTo>
                      <a:pt x="127" y="142"/>
                      <a:pt x="127" y="142"/>
                      <a:pt x="127" y="142"/>
                    </a:cubicBezTo>
                    <a:cubicBezTo>
                      <a:pt x="127" y="143"/>
                      <a:pt x="127" y="143"/>
                      <a:pt x="127" y="143"/>
                    </a:cubicBezTo>
                    <a:cubicBezTo>
                      <a:pt x="127" y="143"/>
                      <a:pt x="127" y="143"/>
                      <a:pt x="127" y="142"/>
                    </a:cubicBezTo>
                    <a:moveTo>
                      <a:pt x="108" y="142"/>
                    </a:moveTo>
                    <a:cubicBezTo>
                      <a:pt x="108" y="142"/>
                      <a:pt x="108" y="143"/>
                      <a:pt x="108" y="143"/>
                    </a:cubicBezTo>
                    <a:cubicBezTo>
                      <a:pt x="108" y="143"/>
                      <a:pt x="108" y="143"/>
                      <a:pt x="109" y="143"/>
                    </a:cubicBezTo>
                    <a:cubicBezTo>
                      <a:pt x="109" y="143"/>
                      <a:pt x="109" y="143"/>
                      <a:pt x="109" y="143"/>
                    </a:cubicBezTo>
                    <a:cubicBezTo>
                      <a:pt x="109" y="143"/>
                      <a:pt x="108" y="142"/>
                      <a:pt x="108" y="142"/>
                    </a:cubicBezTo>
                    <a:moveTo>
                      <a:pt x="170" y="142"/>
                    </a:move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70" y="142"/>
                    </a:cubicBezTo>
                    <a:moveTo>
                      <a:pt x="126" y="142"/>
                    </a:move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moveTo>
                      <a:pt x="131" y="142"/>
                    </a:moveTo>
                    <a:cubicBezTo>
                      <a:pt x="131" y="142"/>
                      <a:pt x="131" y="142"/>
                      <a:pt x="131" y="142"/>
                    </a:cubicBezTo>
                    <a:cubicBezTo>
                      <a:pt x="132" y="142"/>
                      <a:pt x="132" y="143"/>
                      <a:pt x="133" y="14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2"/>
                      <a:pt x="131" y="142"/>
                    </a:cubicBezTo>
                    <a:moveTo>
                      <a:pt x="162" y="142"/>
                    </a:moveTo>
                    <a:cubicBezTo>
                      <a:pt x="162" y="143"/>
                      <a:pt x="162" y="143"/>
                      <a:pt x="162" y="143"/>
                    </a:cubicBezTo>
                    <a:cubicBezTo>
                      <a:pt x="160" y="145"/>
                      <a:pt x="160" y="145"/>
                      <a:pt x="160" y="145"/>
                    </a:cubicBezTo>
                    <a:cubicBezTo>
                      <a:pt x="161" y="145"/>
                      <a:pt x="162" y="146"/>
                      <a:pt x="163" y="146"/>
                    </a:cubicBezTo>
                    <a:cubicBezTo>
                      <a:pt x="164" y="145"/>
                      <a:pt x="164" y="144"/>
                      <a:pt x="165" y="143"/>
                    </a:cubicBezTo>
                    <a:cubicBezTo>
                      <a:pt x="165" y="143"/>
                      <a:pt x="165" y="143"/>
                      <a:pt x="165" y="143"/>
                    </a:cubicBezTo>
                    <a:cubicBezTo>
                      <a:pt x="163" y="142"/>
                      <a:pt x="163" y="142"/>
                      <a:pt x="163" y="142"/>
                    </a:cubicBezTo>
                    <a:cubicBezTo>
                      <a:pt x="162" y="142"/>
                      <a:pt x="162" y="142"/>
                      <a:pt x="162" y="142"/>
                    </a:cubicBezTo>
                    <a:moveTo>
                      <a:pt x="125" y="142"/>
                    </a:move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moveTo>
                      <a:pt x="129" y="141"/>
                    </a:moveTo>
                    <a:cubicBezTo>
                      <a:pt x="129" y="141"/>
                      <a:pt x="129" y="141"/>
                      <a:pt x="129" y="141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1"/>
                      <a:pt x="129" y="141"/>
                    </a:cubicBezTo>
                    <a:moveTo>
                      <a:pt x="124" y="141"/>
                    </a:move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moveTo>
                      <a:pt x="94" y="141"/>
                    </a:moveTo>
                    <a:cubicBezTo>
                      <a:pt x="94" y="141"/>
                      <a:pt x="94" y="141"/>
                      <a:pt x="94" y="141"/>
                    </a:cubicBezTo>
                    <a:cubicBezTo>
                      <a:pt x="96" y="142"/>
                      <a:pt x="98" y="144"/>
                      <a:pt x="100" y="145"/>
                    </a:cubicBezTo>
                    <a:cubicBezTo>
                      <a:pt x="100" y="145"/>
                      <a:pt x="100" y="145"/>
                      <a:pt x="100" y="144"/>
                    </a:cubicBezTo>
                    <a:cubicBezTo>
                      <a:pt x="98" y="143"/>
                      <a:pt x="96" y="142"/>
                      <a:pt x="94" y="141"/>
                    </a:cubicBezTo>
                    <a:moveTo>
                      <a:pt x="163" y="140"/>
                    </a:move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3" y="141"/>
                      <a:pt x="164" y="141"/>
                      <a:pt x="164" y="141"/>
                    </a:cubicBezTo>
                    <a:cubicBezTo>
                      <a:pt x="164" y="141"/>
                      <a:pt x="163" y="141"/>
                      <a:pt x="163" y="140"/>
                    </a:cubicBezTo>
                    <a:moveTo>
                      <a:pt x="128" y="140"/>
                    </a:move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40"/>
                      <a:pt x="129" y="140"/>
                      <a:pt x="129" y="141"/>
                    </a:cubicBezTo>
                    <a:cubicBezTo>
                      <a:pt x="129" y="141"/>
                      <a:pt x="129" y="140"/>
                      <a:pt x="129" y="140"/>
                    </a:cubicBezTo>
                    <a:cubicBezTo>
                      <a:pt x="129" y="140"/>
                      <a:pt x="128" y="140"/>
                      <a:pt x="128" y="140"/>
                    </a:cubicBezTo>
                    <a:moveTo>
                      <a:pt x="111" y="140"/>
                    </a:moveTo>
                    <a:cubicBezTo>
                      <a:pt x="111" y="140"/>
                      <a:pt x="111" y="140"/>
                      <a:pt x="111" y="140"/>
                    </a:cubicBezTo>
                    <a:cubicBezTo>
                      <a:pt x="113" y="141"/>
                      <a:pt x="114" y="142"/>
                      <a:pt x="116" y="143"/>
                    </a:cubicBezTo>
                    <a:cubicBezTo>
                      <a:pt x="116" y="143"/>
                      <a:pt x="116" y="143"/>
                      <a:pt x="116" y="143"/>
                    </a:cubicBezTo>
                    <a:cubicBezTo>
                      <a:pt x="115" y="142"/>
                      <a:pt x="113" y="141"/>
                      <a:pt x="111" y="140"/>
                    </a:cubicBezTo>
                    <a:moveTo>
                      <a:pt x="127" y="140"/>
                    </a:move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27" y="140"/>
                      <a:pt x="128" y="14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7" y="140"/>
                      <a:pt x="127" y="140"/>
                      <a:pt x="127" y="140"/>
                    </a:cubicBezTo>
                    <a:moveTo>
                      <a:pt x="104" y="139"/>
                    </a:moveTo>
                    <a:cubicBezTo>
                      <a:pt x="103" y="139"/>
                      <a:pt x="103" y="140"/>
                      <a:pt x="103" y="140"/>
                    </a:cubicBezTo>
                    <a:cubicBezTo>
                      <a:pt x="105" y="141"/>
                      <a:pt x="106" y="142"/>
                      <a:pt x="108" y="143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7" y="141"/>
                      <a:pt x="105" y="140"/>
                      <a:pt x="104" y="139"/>
                    </a:cubicBezTo>
                    <a:moveTo>
                      <a:pt x="127" y="139"/>
                    </a:move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moveTo>
                      <a:pt x="110" y="139"/>
                    </a:moveTo>
                    <a:cubicBezTo>
                      <a:pt x="110" y="139"/>
                      <a:pt x="110" y="139"/>
                      <a:pt x="110" y="140"/>
                    </a:cubicBezTo>
                    <a:cubicBezTo>
                      <a:pt x="110" y="140"/>
                      <a:pt x="110" y="140"/>
                      <a:pt x="110" y="140"/>
                    </a:cubicBezTo>
                    <a:cubicBezTo>
                      <a:pt x="110" y="140"/>
                      <a:pt x="111" y="140"/>
                      <a:pt x="111" y="139"/>
                    </a:cubicBezTo>
                    <a:cubicBezTo>
                      <a:pt x="111" y="139"/>
                      <a:pt x="110" y="139"/>
                      <a:pt x="110" y="139"/>
                    </a:cubicBezTo>
                    <a:moveTo>
                      <a:pt x="146" y="139"/>
                    </a:moveTo>
                    <a:cubicBezTo>
                      <a:pt x="146" y="140"/>
                      <a:pt x="145" y="141"/>
                      <a:pt x="144" y="142"/>
                    </a:cubicBezTo>
                    <a:cubicBezTo>
                      <a:pt x="147" y="144"/>
                      <a:pt x="150" y="145"/>
                      <a:pt x="153" y="147"/>
                    </a:cubicBezTo>
                    <a:cubicBezTo>
                      <a:pt x="154" y="143"/>
                      <a:pt x="154" y="143"/>
                      <a:pt x="154" y="143"/>
                    </a:cubicBezTo>
                    <a:cubicBezTo>
                      <a:pt x="151" y="141"/>
                      <a:pt x="151" y="141"/>
                      <a:pt x="151" y="141"/>
                    </a:cubicBezTo>
                    <a:cubicBezTo>
                      <a:pt x="146" y="139"/>
                      <a:pt x="146" y="139"/>
                      <a:pt x="146" y="139"/>
                    </a:cubicBezTo>
                    <a:moveTo>
                      <a:pt x="91" y="139"/>
                    </a:moveTo>
                    <a:cubicBezTo>
                      <a:pt x="91" y="139"/>
                      <a:pt x="91" y="139"/>
                      <a:pt x="91" y="139"/>
                    </a:cubicBezTo>
                    <a:cubicBezTo>
                      <a:pt x="91" y="139"/>
                      <a:pt x="91" y="140"/>
                      <a:pt x="92" y="140"/>
                    </a:cubicBezTo>
                    <a:cubicBezTo>
                      <a:pt x="92" y="140"/>
                      <a:pt x="92" y="139"/>
                      <a:pt x="92" y="139"/>
                    </a:cubicBezTo>
                    <a:cubicBezTo>
                      <a:pt x="91" y="139"/>
                      <a:pt x="91" y="139"/>
                      <a:pt x="91" y="139"/>
                    </a:cubicBezTo>
                    <a:moveTo>
                      <a:pt x="125" y="138"/>
                    </a:move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25" y="138"/>
                      <a:pt x="126" y="139"/>
                      <a:pt x="126" y="139"/>
                    </a:cubicBezTo>
                    <a:cubicBezTo>
                      <a:pt x="126" y="139"/>
                      <a:pt x="126" y="139"/>
                      <a:pt x="126" y="139"/>
                    </a:cubicBezTo>
                    <a:cubicBezTo>
                      <a:pt x="126" y="139"/>
                      <a:pt x="125" y="138"/>
                      <a:pt x="125" y="138"/>
                    </a:cubicBezTo>
                    <a:moveTo>
                      <a:pt x="169" y="138"/>
                    </a:moveTo>
                    <a:cubicBezTo>
                      <a:pt x="169" y="139"/>
                      <a:pt x="168" y="139"/>
                      <a:pt x="168" y="139"/>
                    </a:cubicBezTo>
                    <a:cubicBezTo>
                      <a:pt x="167" y="139"/>
                      <a:pt x="166" y="139"/>
                      <a:pt x="165" y="138"/>
                    </a:cubicBezTo>
                    <a:cubicBezTo>
                      <a:pt x="165" y="138"/>
                      <a:pt x="165" y="138"/>
                      <a:pt x="164" y="138"/>
                    </a:cubicBezTo>
                    <a:cubicBezTo>
                      <a:pt x="164" y="140"/>
                      <a:pt x="164" y="140"/>
                      <a:pt x="164" y="140"/>
                    </a:cubicBezTo>
                    <a:cubicBezTo>
                      <a:pt x="163" y="140"/>
                      <a:pt x="163" y="140"/>
                      <a:pt x="163" y="140"/>
                    </a:cubicBezTo>
                    <a:cubicBezTo>
                      <a:pt x="164" y="141"/>
                      <a:pt x="165" y="141"/>
                      <a:pt x="166" y="141"/>
                    </a:cubicBezTo>
                    <a:cubicBezTo>
                      <a:pt x="166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2"/>
                    </a:cubicBezTo>
                    <a:cubicBezTo>
                      <a:pt x="168" y="142"/>
                      <a:pt x="168" y="142"/>
                      <a:pt x="168" y="142"/>
                    </a:cubicBezTo>
                    <a:cubicBezTo>
                      <a:pt x="168" y="142"/>
                      <a:pt x="168" y="142"/>
                      <a:pt x="168" y="142"/>
                    </a:cubicBezTo>
                    <a:cubicBezTo>
                      <a:pt x="168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70" y="141"/>
                      <a:pt x="170" y="140"/>
                    </a:cubicBezTo>
                    <a:cubicBezTo>
                      <a:pt x="170" y="139"/>
                      <a:pt x="170" y="138"/>
                      <a:pt x="169" y="138"/>
                    </a:cubicBezTo>
                    <a:moveTo>
                      <a:pt x="143" y="137"/>
                    </a:moveTo>
                    <a:cubicBezTo>
                      <a:pt x="143" y="137"/>
                      <a:pt x="143" y="137"/>
                      <a:pt x="143" y="137"/>
                    </a:cubicBezTo>
                    <a:cubicBezTo>
                      <a:pt x="143" y="138"/>
                      <a:pt x="142" y="139"/>
                      <a:pt x="141" y="140"/>
                    </a:cubicBezTo>
                    <a:cubicBezTo>
                      <a:pt x="142" y="141"/>
                      <a:pt x="143" y="141"/>
                      <a:pt x="144" y="142"/>
                    </a:cubicBezTo>
                    <a:cubicBezTo>
                      <a:pt x="146" y="139"/>
                      <a:pt x="146" y="139"/>
                      <a:pt x="146" y="139"/>
                    </a:cubicBezTo>
                    <a:cubicBezTo>
                      <a:pt x="143" y="137"/>
                      <a:pt x="143" y="137"/>
                      <a:pt x="143" y="137"/>
                    </a:cubicBezTo>
                    <a:moveTo>
                      <a:pt x="105" y="136"/>
                    </a:moveTo>
                    <a:cubicBezTo>
                      <a:pt x="105" y="136"/>
                      <a:pt x="105" y="137"/>
                      <a:pt x="105" y="137"/>
                    </a:cubicBezTo>
                    <a:cubicBezTo>
                      <a:pt x="107" y="138"/>
                      <a:pt x="108" y="139"/>
                      <a:pt x="110" y="140"/>
                    </a:cubicBezTo>
                    <a:cubicBezTo>
                      <a:pt x="110" y="139"/>
                      <a:pt x="110" y="139"/>
                      <a:pt x="110" y="139"/>
                    </a:cubicBezTo>
                    <a:cubicBezTo>
                      <a:pt x="109" y="138"/>
                      <a:pt x="107" y="137"/>
                      <a:pt x="106" y="136"/>
                    </a:cubicBezTo>
                    <a:cubicBezTo>
                      <a:pt x="106" y="136"/>
                      <a:pt x="106" y="136"/>
                      <a:pt x="105" y="136"/>
                    </a:cubicBezTo>
                    <a:moveTo>
                      <a:pt x="97" y="135"/>
                    </a:moveTo>
                    <a:cubicBezTo>
                      <a:pt x="97" y="135"/>
                      <a:pt x="97" y="135"/>
                      <a:pt x="97" y="136"/>
                    </a:cubicBezTo>
                    <a:cubicBezTo>
                      <a:pt x="99" y="137"/>
                      <a:pt x="101" y="138"/>
                      <a:pt x="103" y="140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1" y="138"/>
                      <a:pt x="99" y="137"/>
                      <a:pt x="97" y="135"/>
                    </a:cubicBezTo>
                    <a:moveTo>
                      <a:pt x="136" y="135"/>
                    </a:moveTo>
                    <a:cubicBezTo>
                      <a:pt x="135" y="135"/>
                      <a:pt x="135" y="136"/>
                      <a:pt x="135" y="137"/>
                    </a:cubicBezTo>
                    <a:cubicBezTo>
                      <a:pt x="135" y="137"/>
                      <a:pt x="136" y="137"/>
                      <a:pt x="136" y="138"/>
                    </a:cubicBezTo>
                    <a:cubicBezTo>
                      <a:pt x="137" y="137"/>
                      <a:pt x="137" y="137"/>
                      <a:pt x="137" y="136"/>
                    </a:cubicBezTo>
                    <a:cubicBezTo>
                      <a:pt x="137" y="136"/>
                      <a:pt x="136" y="135"/>
                      <a:pt x="136" y="135"/>
                    </a:cubicBezTo>
                    <a:moveTo>
                      <a:pt x="114" y="135"/>
                    </a:moveTo>
                    <a:cubicBezTo>
                      <a:pt x="114" y="135"/>
                      <a:pt x="114" y="135"/>
                      <a:pt x="114" y="135"/>
                    </a:cubicBezTo>
                    <a:cubicBezTo>
                      <a:pt x="116" y="136"/>
                      <a:pt x="117" y="137"/>
                      <a:pt x="119" y="138"/>
                    </a:cubicBezTo>
                    <a:cubicBezTo>
                      <a:pt x="119" y="138"/>
                      <a:pt x="119" y="138"/>
                      <a:pt x="119" y="138"/>
                    </a:cubicBezTo>
                    <a:cubicBezTo>
                      <a:pt x="118" y="137"/>
                      <a:pt x="116" y="136"/>
                      <a:pt x="114" y="135"/>
                    </a:cubicBezTo>
                    <a:moveTo>
                      <a:pt x="113" y="134"/>
                    </a:move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3" y="134"/>
                      <a:pt x="113" y="135"/>
                      <a:pt x="114" y="135"/>
                    </a:cubicBezTo>
                    <a:cubicBezTo>
                      <a:pt x="114" y="134"/>
                      <a:pt x="114" y="134"/>
                      <a:pt x="114" y="134"/>
                    </a:cubicBezTo>
                    <a:cubicBezTo>
                      <a:pt x="114" y="134"/>
                      <a:pt x="113" y="134"/>
                      <a:pt x="113" y="134"/>
                    </a:cubicBezTo>
                    <a:moveTo>
                      <a:pt x="83" y="134"/>
                    </a:moveTo>
                    <a:cubicBezTo>
                      <a:pt x="83" y="134"/>
                      <a:pt x="83" y="134"/>
                      <a:pt x="83" y="134"/>
                    </a:cubicBezTo>
                    <a:cubicBezTo>
                      <a:pt x="85" y="136"/>
                      <a:pt x="87" y="137"/>
                      <a:pt x="89" y="138"/>
                    </a:cubicBezTo>
                    <a:cubicBezTo>
                      <a:pt x="89" y="138"/>
                      <a:pt x="90" y="138"/>
                      <a:pt x="90" y="138"/>
                    </a:cubicBezTo>
                    <a:cubicBezTo>
                      <a:pt x="87" y="137"/>
                      <a:pt x="85" y="135"/>
                      <a:pt x="83" y="134"/>
                    </a:cubicBezTo>
                    <a:moveTo>
                      <a:pt x="134" y="134"/>
                    </a:moveTo>
                    <a:cubicBezTo>
                      <a:pt x="133" y="134"/>
                      <a:pt x="133" y="135"/>
                      <a:pt x="133" y="135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4" y="135"/>
                      <a:pt x="134" y="135"/>
                      <a:pt x="134" y="134"/>
                    </a:cubicBezTo>
                    <a:cubicBezTo>
                      <a:pt x="134" y="134"/>
                      <a:pt x="134" y="134"/>
                      <a:pt x="134" y="134"/>
                    </a:cubicBezTo>
                    <a:moveTo>
                      <a:pt x="150" y="134"/>
                    </a:moveTo>
                    <a:cubicBezTo>
                      <a:pt x="149" y="135"/>
                      <a:pt x="148" y="136"/>
                      <a:pt x="148" y="137"/>
                    </a:cubicBezTo>
                    <a:cubicBezTo>
                      <a:pt x="150" y="138"/>
                      <a:pt x="153" y="140"/>
                      <a:pt x="155" y="142"/>
                    </a:cubicBezTo>
                    <a:cubicBezTo>
                      <a:pt x="157" y="138"/>
                      <a:pt x="157" y="138"/>
                      <a:pt x="157" y="138"/>
                    </a:cubicBezTo>
                    <a:cubicBezTo>
                      <a:pt x="155" y="137"/>
                      <a:pt x="152" y="135"/>
                      <a:pt x="150" y="134"/>
                    </a:cubicBezTo>
                    <a:moveTo>
                      <a:pt x="137" y="133"/>
                    </a:moveTo>
                    <a:cubicBezTo>
                      <a:pt x="136" y="134"/>
                      <a:pt x="136" y="134"/>
                      <a:pt x="136" y="135"/>
                    </a:cubicBezTo>
                    <a:cubicBezTo>
                      <a:pt x="136" y="135"/>
                      <a:pt x="137" y="136"/>
                      <a:pt x="137" y="136"/>
                    </a:cubicBezTo>
                    <a:cubicBezTo>
                      <a:pt x="138" y="135"/>
                      <a:pt x="138" y="135"/>
                      <a:pt x="138" y="134"/>
                    </a:cubicBezTo>
                    <a:cubicBezTo>
                      <a:pt x="137" y="133"/>
                      <a:pt x="137" y="133"/>
                      <a:pt x="137" y="133"/>
                    </a:cubicBezTo>
                    <a:moveTo>
                      <a:pt x="94" y="133"/>
                    </a:moveTo>
                    <a:cubicBezTo>
                      <a:pt x="94" y="133"/>
                      <a:pt x="94" y="134"/>
                      <a:pt x="94" y="134"/>
                    </a:cubicBezTo>
                    <a:cubicBezTo>
                      <a:pt x="94" y="134"/>
                      <a:pt x="94" y="134"/>
                      <a:pt x="95" y="134"/>
                    </a:cubicBezTo>
                    <a:cubicBezTo>
                      <a:pt x="95" y="134"/>
                      <a:pt x="95" y="134"/>
                      <a:pt x="95" y="134"/>
                    </a:cubicBezTo>
                    <a:cubicBezTo>
                      <a:pt x="95" y="134"/>
                      <a:pt x="94" y="133"/>
                      <a:pt x="94" y="133"/>
                    </a:cubicBezTo>
                    <a:moveTo>
                      <a:pt x="132" y="133"/>
                    </a:moveTo>
                    <a:cubicBezTo>
                      <a:pt x="132" y="134"/>
                      <a:pt x="132" y="134"/>
                      <a:pt x="131" y="135"/>
                    </a:cubicBezTo>
                    <a:cubicBezTo>
                      <a:pt x="131" y="135"/>
                      <a:pt x="132" y="135"/>
                      <a:pt x="132" y="135"/>
                    </a:cubicBezTo>
                    <a:cubicBezTo>
                      <a:pt x="133" y="134"/>
                      <a:pt x="133" y="134"/>
                      <a:pt x="133" y="134"/>
                    </a:cubicBezTo>
                    <a:cubicBezTo>
                      <a:pt x="133" y="133"/>
                      <a:pt x="132" y="133"/>
                      <a:pt x="132" y="133"/>
                    </a:cubicBezTo>
                    <a:moveTo>
                      <a:pt x="131" y="133"/>
                    </a:moveTo>
                    <a:cubicBezTo>
                      <a:pt x="131" y="133"/>
                      <a:pt x="131" y="134"/>
                      <a:pt x="130" y="134"/>
                    </a:cubicBezTo>
                    <a:cubicBezTo>
                      <a:pt x="131" y="134"/>
                      <a:pt x="131" y="134"/>
                      <a:pt x="131" y="134"/>
                    </a:cubicBezTo>
                    <a:cubicBezTo>
                      <a:pt x="131" y="134"/>
                      <a:pt x="131" y="133"/>
                      <a:pt x="132" y="133"/>
                    </a:cubicBezTo>
                    <a:cubicBezTo>
                      <a:pt x="132" y="133"/>
                      <a:pt x="132" y="133"/>
                      <a:pt x="131" y="133"/>
                    </a:cubicBezTo>
                    <a:moveTo>
                      <a:pt x="116" y="132"/>
                    </a:moveTo>
                    <a:cubicBezTo>
                      <a:pt x="116" y="133"/>
                      <a:pt x="116" y="133"/>
                      <a:pt x="116" y="133"/>
                    </a:cubicBezTo>
                    <a:cubicBezTo>
                      <a:pt x="117" y="134"/>
                      <a:pt x="119" y="135"/>
                      <a:pt x="121" y="136"/>
                    </a:cubicBezTo>
                    <a:cubicBezTo>
                      <a:pt x="121" y="136"/>
                      <a:pt x="121" y="135"/>
                      <a:pt x="121" y="135"/>
                    </a:cubicBezTo>
                    <a:cubicBezTo>
                      <a:pt x="119" y="134"/>
                      <a:pt x="117" y="133"/>
                      <a:pt x="116" y="132"/>
                    </a:cubicBezTo>
                    <a:moveTo>
                      <a:pt x="99" y="132"/>
                    </a:moveTo>
                    <a:cubicBezTo>
                      <a:pt x="99" y="132"/>
                      <a:pt x="99" y="132"/>
                      <a:pt x="99" y="132"/>
                    </a:cubicBezTo>
                    <a:cubicBezTo>
                      <a:pt x="99" y="133"/>
                      <a:pt x="99" y="133"/>
                      <a:pt x="99" y="133"/>
                    </a:cubicBezTo>
                    <a:cubicBezTo>
                      <a:pt x="99" y="133"/>
                      <a:pt x="99" y="133"/>
                      <a:pt x="99" y="132"/>
                    </a:cubicBezTo>
                    <a:cubicBezTo>
                      <a:pt x="99" y="133"/>
                      <a:pt x="98" y="133"/>
                      <a:pt x="98" y="133"/>
                    </a:cubicBezTo>
                    <a:cubicBezTo>
                      <a:pt x="101" y="134"/>
                      <a:pt x="103" y="135"/>
                      <a:pt x="105" y="137"/>
                    </a:cubicBezTo>
                    <a:cubicBezTo>
                      <a:pt x="105" y="136"/>
                      <a:pt x="105" y="136"/>
                      <a:pt x="105" y="136"/>
                    </a:cubicBezTo>
                    <a:cubicBezTo>
                      <a:pt x="103" y="134"/>
                      <a:pt x="100" y="133"/>
                      <a:pt x="99" y="132"/>
                    </a:cubicBezTo>
                    <a:moveTo>
                      <a:pt x="134" y="132"/>
                    </a:moveTo>
                    <a:cubicBezTo>
                      <a:pt x="134" y="133"/>
                      <a:pt x="134" y="133"/>
                      <a:pt x="134" y="134"/>
                    </a:cubicBezTo>
                    <a:cubicBezTo>
                      <a:pt x="134" y="134"/>
                      <a:pt x="134" y="134"/>
                      <a:pt x="134" y="134"/>
                    </a:cubicBezTo>
                    <a:cubicBezTo>
                      <a:pt x="135" y="134"/>
                      <a:pt x="135" y="133"/>
                      <a:pt x="135" y="133"/>
                    </a:cubicBezTo>
                    <a:cubicBezTo>
                      <a:pt x="134" y="132"/>
                      <a:pt x="134" y="132"/>
                      <a:pt x="134" y="132"/>
                    </a:cubicBezTo>
                    <a:moveTo>
                      <a:pt x="115" y="132"/>
                    </a:move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moveTo>
                      <a:pt x="146" y="132"/>
                    </a:moveTo>
                    <a:cubicBezTo>
                      <a:pt x="146" y="132"/>
                      <a:pt x="146" y="133"/>
                      <a:pt x="145" y="134"/>
                    </a:cubicBezTo>
                    <a:cubicBezTo>
                      <a:pt x="145" y="134"/>
                      <a:pt x="145" y="135"/>
                      <a:pt x="145" y="135"/>
                    </a:cubicBezTo>
                    <a:cubicBezTo>
                      <a:pt x="145" y="135"/>
                      <a:pt x="146" y="136"/>
                      <a:pt x="147" y="136"/>
                    </a:cubicBezTo>
                    <a:cubicBezTo>
                      <a:pt x="149" y="133"/>
                      <a:pt x="149" y="133"/>
                      <a:pt x="149" y="133"/>
                    </a:cubicBezTo>
                    <a:cubicBezTo>
                      <a:pt x="148" y="133"/>
                      <a:pt x="147" y="132"/>
                      <a:pt x="146" y="132"/>
                    </a:cubicBezTo>
                    <a:moveTo>
                      <a:pt x="129" y="132"/>
                    </a:moveTo>
                    <a:cubicBezTo>
                      <a:pt x="129" y="132"/>
                      <a:pt x="129" y="133"/>
                      <a:pt x="128" y="133"/>
                    </a:cubicBezTo>
                    <a:cubicBezTo>
                      <a:pt x="129" y="133"/>
                      <a:pt x="129" y="133"/>
                      <a:pt x="129" y="133"/>
                    </a:cubicBezTo>
                    <a:cubicBezTo>
                      <a:pt x="129" y="133"/>
                      <a:pt x="130" y="132"/>
                      <a:pt x="130" y="132"/>
                    </a:cubicBezTo>
                    <a:cubicBezTo>
                      <a:pt x="130" y="132"/>
                      <a:pt x="129" y="132"/>
                      <a:pt x="129" y="132"/>
                    </a:cubicBezTo>
                    <a:moveTo>
                      <a:pt x="133" y="132"/>
                    </a:moveTo>
                    <a:cubicBezTo>
                      <a:pt x="133" y="132"/>
                      <a:pt x="133" y="132"/>
                      <a:pt x="132" y="133"/>
                    </a:cubicBezTo>
                    <a:cubicBezTo>
                      <a:pt x="133" y="133"/>
                      <a:pt x="133" y="133"/>
                      <a:pt x="133" y="133"/>
                    </a:cubicBezTo>
                    <a:cubicBezTo>
                      <a:pt x="134" y="132"/>
                      <a:pt x="134" y="132"/>
                      <a:pt x="134" y="132"/>
                    </a:cubicBezTo>
                    <a:cubicBezTo>
                      <a:pt x="133" y="132"/>
                      <a:pt x="133" y="132"/>
                      <a:pt x="133" y="132"/>
                    </a:cubicBezTo>
                    <a:moveTo>
                      <a:pt x="151" y="131"/>
                    </a:moveTo>
                    <a:cubicBezTo>
                      <a:pt x="151" y="132"/>
                      <a:pt x="150" y="133"/>
                      <a:pt x="150" y="134"/>
                    </a:cubicBezTo>
                    <a:cubicBezTo>
                      <a:pt x="152" y="135"/>
                      <a:pt x="155" y="136"/>
                      <a:pt x="158" y="138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8" y="135"/>
                      <a:pt x="157" y="134"/>
                      <a:pt x="157" y="134"/>
                    </a:cubicBezTo>
                    <a:cubicBezTo>
                      <a:pt x="155" y="133"/>
                      <a:pt x="153" y="132"/>
                      <a:pt x="151" y="131"/>
                    </a:cubicBezTo>
                    <a:moveTo>
                      <a:pt x="132" y="131"/>
                    </a:moveTo>
                    <a:cubicBezTo>
                      <a:pt x="132" y="132"/>
                      <a:pt x="132" y="132"/>
                      <a:pt x="131" y="133"/>
                    </a:cubicBezTo>
                    <a:cubicBezTo>
                      <a:pt x="132" y="133"/>
                      <a:pt x="132" y="133"/>
                      <a:pt x="132" y="133"/>
                    </a:cubicBezTo>
                    <a:cubicBezTo>
                      <a:pt x="132" y="132"/>
                      <a:pt x="132" y="132"/>
                      <a:pt x="133" y="131"/>
                    </a:cubicBezTo>
                    <a:cubicBezTo>
                      <a:pt x="132" y="131"/>
                      <a:pt x="132" y="131"/>
                      <a:pt x="132" y="131"/>
                    </a:cubicBezTo>
                    <a:moveTo>
                      <a:pt x="109" y="131"/>
                    </a:moveTo>
                    <a:cubicBezTo>
                      <a:pt x="108" y="131"/>
                      <a:pt x="108" y="131"/>
                      <a:pt x="108" y="131"/>
                    </a:cubicBezTo>
                    <a:cubicBezTo>
                      <a:pt x="110" y="132"/>
                      <a:pt x="111" y="133"/>
                      <a:pt x="113" y="134"/>
                    </a:cubicBez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2" y="133"/>
                      <a:pt x="110" y="132"/>
                      <a:pt x="109" y="131"/>
                    </a:cubicBezTo>
                    <a:moveTo>
                      <a:pt x="96" y="131"/>
                    </a:moveTo>
                    <a:cubicBezTo>
                      <a:pt x="95" y="131"/>
                      <a:pt x="95" y="131"/>
                      <a:pt x="95" y="131"/>
                    </a:cubicBezTo>
                    <a:cubicBezTo>
                      <a:pt x="96" y="131"/>
                      <a:pt x="96" y="131"/>
                      <a:pt x="96" y="132"/>
                    </a:cubicBezTo>
                    <a:cubicBezTo>
                      <a:pt x="96" y="132"/>
                      <a:pt x="96" y="131"/>
                      <a:pt x="97" y="131"/>
                    </a:cubicBezTo>
                    <a:cubicBezTo>
                      <a:pt x="96" y="131"/>
                      <a:pt x="96" y="131"/>
                      <a:pt x="96" y="131"/>
                    </a:cubicBezTo>
                    <a:moveTo>
                      <a:pt x="130" y="130"/>
                    </a:moveTo>
                    <a:cubicBezTo>
                      <a:pt x="130" y="130"/>
                      <a:pt x="130" y="131"/>
                      <a:pt x="129" y="131"/>
                    </a:cubicBezTo>
                    <a:cubicBezTo>
                      <a:pt x="130" y="131"/>
                      <a:pt x="130" y="132"/>
                      <a:pt x="130" y="132"/>
                    </a:cubicBezTo>
                    <a:cubicBezTo>
                      <a:pt x="130" y="131"/>
                      <a:pt x="131" y="131"/>
                      <a:pt x="131" y="130"/>
                    </a:cubicBezTo>
                    <a:cubicBezTo>
                      <a:pt x="130" y="130"/>
                      <a:pt x="130" y="130"/>
                      <a:pt x="130" y="130"/>
                    </a:cubicBezTo>
                    <a:moveTo>
                      <a:pt x="148" y="129"/>
                    </a:moveTo>
                    <a:cubicBezTo>
                      <a:pt x="147" y="130"/>
                      <a:pt x="147" y="131"/>
                      <a:pt x="146" y="132"/>
                    </a:cubicBezTo>
                    <a:cubicBezTo>
                      <a:pt x="147" y="132"/>
                      <a:pt x="148" y="133"/>
                      <a:pt x="149" y="133"/>
                    </a:cubicBezTo>
                    <a:cubicBezTo>
                      <a:pt x="150" y="131"/>
                      <a:pt x="150" y="131"/>
                      <a:pt x="150" y="131"/>
                    </a:cubicBezTo>
                    <a:cubicBezTo>
                      <a:pt x="149" y="130"/>
                      <a:pt x="149" y="130"/>
                      <a:pt x="148" y="129"/>
                    </a:cubicBezTo>
                    <a:moveTo>
                      <a:pt x="110" y="129"/>
                    </a:moveTo>
                    <a:cubicBezTo>
                      <a:pt x="110" y="129"/>
                      <a:pt x="110" y="129"/>
                      <a:pt x="110" y="129"/>
                    </a:cubicBezTo>
                    <a:cubicBezTo>
                      <a:pt x="111" y="130"/>
                      <a:pt x="113" y="131"/>
                      <a:pt x="114" y="132"/>
                    </a:cubicBezTo>
                    <a:cubicBezTo>
                      <a:pt x="114" y="132"/>
                      <a:pt x="114" y="132"/>
                      <a:pt x="114" y="132"/>
                    </a:cubicBezTo>
                    <a:cubicBezTo>
                      <a:pt x="113" y="131"/>
                      <a:pt x="111" y="130"/>
                      <a:pt x="110" y="129"/>
                    </a:cubicBezTo>
                    <a:moveTo>
                      <a:pt x="86" y="128"/>
                    </a:moveTo>
                    <a:cubicBezTo>
                      <a:pt x="86" y="128"/>
                      <a:pt x="86" y="129"/>
                      <a:pt x="86" y="129"/>
                    </a:cubicBezTo>
                    <a:cubicBezTo>
                      <a:pt x="88" y="130"/>
                      <a:pt x="90" y="132"/>
                      <a:pt x="93" y="133"/>
                    </a:cubicBezTo>
                    <a:cubicBezTo>
                      <a:pt x="93" y="133"/>
                      <a:pt x="93" y="133"/>
                      <a:pt x="93" y="133"/>
                    </a:cubicBezTo>
                    <a:cubicBezTo>
                      <a:pt x="91" y="131"/>
                      <a:pt x="88" y="130"/>
                      <a:pt x="86" y="128"/>
                    </a:cubicBezTo>
                    <a:moveTo>
                      <a:pt x="102" y="127"/>
                    </a:moveTo>
                    <a:cubicBezTo>
                      <a:pt x="102" y="127"/>
                      <a:pt x="102" y="127"/>
                      <a:pt x="102" y="127"/>
                    </a:cubicBezTo>
                    <a:cubicBezTo>
                      <a:pt x="104" y="129"/>
                      <a:pt x="106" y="130"/>
                      <a:pt x="108" y="131"/>
                    </a:cubicBezTo>
                    <a:cubicBezTo>
                      <a:pt x="108" y="131"/>
                      <a:pt x="108" y="131"/>
                      <a:pt x="108" y="131"/>
                    </a:cubicBezTo>
                    <a:cubicBezTo>
                      <a:pt x="107" y="129"/>
                      <a:pt x="105" y="128"/>
                      <a:pt x="102" y="127"/>
                    </a:cubicBezTo>
                    <a:moveTo>
                      <a:pt x="119" y="126"/>
                    </a:moveTo>
                    <a:cubicBezTo>
                      <a:pt x="119" y="127"/>
                      <a:pt x="119" y="127"/>
                      <a:pt x="119" y="128"/>
                    </a:cubicBezTo>
                    <a:cubicBezTo>
                      <a:pt x="120" y="129"/>
                      <a:pt x="122" y="129"/>
                      <a:pt x="124" y="130"/>
                    </a:cubicBezTo>
                    <a:cubicBezTo>
                      <a:pt x="124" y="130"/>
                      <a:pt x="124" y="129"/>
                      <a:pt x="124" y="129"/>
                    </a:cubicBezTo>
                    <a:cubicBezTo>
                      <a:pt x="123" y="128"/>
                      <a:pt x="121" y="127"/>
                      <a:pt x="119" y="126"/>
                    </a:cubicBezTo>
                    <a:moveTo>
                      <a:pt x="155" y="126"/>
                    </a:moveTo>
                    <a:cubicBezTo>
                      <a:pt x="154" y="127"/>
                      <a:pt x="154" y="127"/>
                      <a:pt x="153" y="128"/>
                    </a:cubicBezTo>
                    <a:cubicBezTo>
                      <a:pt x="155" y="129"/>
                      <a:pt x="155" y="129"/>
                      <a:pt x="155" y="129"/>
                    </a:cubicBezTo>
                    <a:cubicBezTo>
                      <a:pt x="161" y="133"/>
                      <a:pt x="161" y="133"/>
                      <a:pt x="161" y="133"/>
                    </a:cubicBezTo>
                    <a:cubicBezTo>
                      <a:pt x="162" y="130"/>
                      <a:pt x="162" y="130"/>
                      <a:pt x="162" y="130"/>
                    </a:cubicBezTo>
                    <a:cubicBezTo>
                      <a:pt x="161" y="130"/>
                      <a:pt x="161" y="130"/>
                      <a:pt x="161" y="130"/>
                    </a:cubicBezTo>
                    <a:cubicBezTo>
                      <a:pt x="159" y="129"/>
                      <a:pt x="157" y="127"/>
                      <a:pt x="155" y="126"/>
                    </a:cubicBezTo>
                    <a:moveTo>
                      <a:pt x="141" y="126"/>
                    </a:moveTo>
                    <a:cubicBezTo>
                      <a:pt x="140" y="127"/>
                      <a:pt x="139" y="129"/>
                      <a:pt x="138" y="131"/>
                    </a:cubicBezTo>
                    <a:cubicBezTo>
                      <a:pt x="139" y="131"/>
                      <a:pt x="139" y="132"/>
                      <a:pt x="140" y="132"/>
                    </a:cubicBezTo>
                    <a:cubicBezTo>
                      <a:pt x="141" y="130"/>
                      <a:pt x="142" y="129"/>
                      <a:pt x="143" y="127"/>
                    </a:cubicBezTo>
                    <a:cubicBezTo>
                      <a:pt x="143" y="127"/>
                      <a:pt x="142" y="126"/>
                      <a:pt x="141" y="126"/>
                    </a:cubicBezTo>
                    <a:moveTo>
                      <a:pt x="88" y="126"/>
                    </a:moveTo>
                    <a:cubicBezTo>
                      <a:pt x="87" y="126"/>
                      <a:pt x="87" y="126"/>
                      <a:pt x="87" y="126"/>
                    </a:cubicBezTo>
                    <a:cubicBezTo>
                      <a:pt x="90" y="128"/>
                      <a:pt x="92" y="129"/>
                      <a:pt x="94" y="130"/>
                    </a:cubicBezTo>
                    <a:cubicBezTo>
                      <a:pt x="94" y="130"/>
                      <a:pt x="94" y="130"/>
                      <a:pt x="95" y="130"/>
                    </a:cubicBezTo>
                    <a:cubicBezTo>
                      <a:pt x="92" y="129"/>
                      <a:pt x="90" y="127"/>
                      <a:pt x="88" y="126"/>
                    </a:cubicBezTo>
                    <a:moveTo>
                      <a:pt x="118" y="126"/>
                    </a:moveTo>
                    <a:cubicBezTo>
                      <a:pt x="118" y="126"/>
                      <a:pt x="118" y="127"/>
                      <a:pt x="117" y="127"/>
                    </a:cubicBezTo>
                    <a:cubicBezTo>
                      <a:pt x="118" y="127"/>
                      <a:pt x="118" y="127"/>
                      <a:pt x="118" y="127"/>
                    </a:cubicBezTo>
                    <a:cubicBezTo>
                      <a:pt x="118" y="127"/>
                      <a:pt x="118" y="126"/>
                      <a:pt x="119" y="126"/>
                    </a:cubicBezTo>
                    <a:cubicBezTo>
                      <a:pt x="119" y="126"/>
                      <a:pt x="118" y="126"/>
                      <a:pt x="118" y="126"/>
                    </a:cubicBezTo>
                    <a:moveTo>
                      <a:pt x="69" y="126"/>
                    </a:moveTo>
                    <a:cubicBezTo>
                      <a:pt x="69" y="126"/>
                      <a:pt x="69" y="126"/>
                      <a:pt x="69" y="126"/>
                    </a:cubicBezTo>
                    <a:cubicBezTo>
                      <a:pt x="71" y="127"/>
                      <a:pt x="74" y="129"/>
                      <a:pt x="76" y="130"/>
                    </a:cubicBezTo>
                    <a:cubicBezTo>
                      <a:pt x="76" y="130"/>
                      <a:pt x="76" y="130"/>
                      <a:pt x="76" y="130"/>
                    </a:cubicBezTo>
                    <a:cubicBezTo>
                      <a:pt x="74" y="129"/>
                      <a:pt x="71" y="127"/>
                      <a:pt x="69" y="126"/>
                    </a:cubicBezTo>
                    <a:moveTo>
                      <a:pt x="103" y="125"/>
                    </a:moveTo>
                    <a:cubicBezTo>
                      <a:pt x="103" y="125"/>
                      <a:pt x="103" y="125"/>
                      <a:pt x="103" y="125"/>
                    </a:cubicBezTo>
                    <a:cubicBezTo>
                      <a:pt x="105" y="126"/>
                      <a:pt x="107" y="128"/>
                      <a:pt x="109" y="129"/>
                    </a:cubicBezTo>
                    <a:cubicBezTo>
                      <a:pt x="110" y="129"/>
                      <a:pt x="110" y="129"/>
                      <a:pt x="110" y="129"/>
                    </a:cubicBezTo>
                    <a:cubicBezTo>
                      <a:pt x="108" y="128"/>
                      <a:pt x="106" y="127"/>
                      <a:pt x="105" y="126"/>
                    </a:cubicBezTo>
                    <a:cubicBezTo>
                      <a:pt x="104" y="125"/>
                      <a:pt x="104" y="125"/>
                      <a:pt x="103" y="125"/>
                    </a:cubicBezTo>
                    <a:moveTo>
                      <a:pt x="99" y="125"/>
                    </a:moveTo>
                    <a:cubicBezTo>
                      <a:pt x="99" y="125"/>
                      <a:pt x="99" y="125"/>
                      <a:pt x="99" y="126"/>
                    </a:cubicBezTo>
                    <a:cubicBezTo>
                      <a:pt x="99" y="126"/>
                      <a:pt x="99" y="126"/>
                      <a:pt x="100" y="126"/>
                    </a:cubicBezTo>
                    <a:cubicBezTo>
                      <a:pt x="100" y="126"/>
                      <a:pt x="100" y="126"/>
                      <a:pt x="100" y="125"/>
                    </a:cubicBezTo>
                    <a:cubicBezTo>
                      <a:pt x="100" y="125"/>
                      <a:pt x="99" y="125"/>
                      <a:pt x="99" y="125"/>
                    </a:cubicBezTo>
                    <a:moveTo>
                      <a:pt x="121" y="125"/>
                    </a:moveTo>
                    <a:cubicBezTo>
                      <a:pt x="120" y="125"/>
                      <a:pt x="120" y="125"/>
                      <a:pt x="120" y="126"/>
                    </a:cubicBezTo>
                    <a:cubicBezTo>
                      <a:pt x="121" y="127"/>
                      <a:pt x="123" y="128"/>
                      <a:pt x="125" y="129"/>
                    </a:cubicBezTo>
                    <a:cubicBezTo>
                      <a:pt x="125" y="128"/>
                      <a:pt x="125" y="128"/>
                      <a:pt x="125" y="127"/>
                    </a:cubicBezTo>
                    <a:cubicBezTo>
                      <a:pt x="124" y="126"/>
                      <a:pt x="122" y="125"/>
                      <a:pt x="121" y="125"/>
                    </a:cubicBezTo>
                    <a:moveTo>
                      <a:pt x="139" y="124"/>
                    </a:moveTo>
                    <a:cubicBezTo>
                      <a:pt x="138" y="126"/>
                      <a:pt x="137" y="128"/>
                      <a:pt x="136" y="130"/>
                    </a:cubicBezTo>
                    <a:cubicBezTo>
                      <a:pt x="136" y="130"/>
                      <a:pt x="136" y="130"/>
                      <a:pt x="137" y="130"/>
                    </a:cubicBezTo>
                    <a:cubicBezTo>
                      <a:pt x="138" y="128"/>
                      <a:pt x="139" y="127"/>
                      <a:pt x="140" y="125"/>
                    </a:cubicBezTo>
                    <a:cubicBezTo>
                      <a:pt x="139" y="125"/>
                      <a:pt x="139" y="125"/>
                      <a:pt x="139" y="124"/>
                    </a:cubicBezTo>
                    <a:moveTo>
                      <a:pt x="119" y="124"/>
                    </a:moveTo>
                    <a:cubicBezTo>
                      <a:pt x="119" y="124"/>
                      <a:pt x="119" y="125"/>
                      <a:pt x="119" y="125"/>
                    </a:cubicBezTo>
                    <a:cubicBezTo>
                      <a:pt x="119" y="125"/>
                      <a:pt x="119" y="125"/>
                      <a:pt x="119" y="125"/>
                    </a:cubicBezTo>
                    <a:cubicBezTo>
                      <a:pt x="119" y="125"/>
                      <a:pt x="119" y="124"/>
                      <a:pt x="120" y="124"/>
                    </a:cubicBezTo>
                    <a:cubicBezTo>
                      <a:pt x="120" y="124"/>
                      <a:pt x="119" y="124"/>
                      <a:pt x="119" y="124"/>
                    </a:cubicBezTo>
                    <a:moveTo>
                      <a:pt x="138" y="124"/>
                    </a:moveTo>
                    <a:cubicBezTo>
                      <a:pt x="137" y="125"/>
                      <a:pt x="136" y="127"/>
                      <a:pt x="135" y="129"/>
                    </a:cubicBezTo>
                    <a:cubicBezTo>
                      <a:pt x="135" y="129"/>
                      <a:pt x="135" y="129"/>
                      <a:pt x="136" y="129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38" y="124"/>
                      <a:pt x="138" y="124"/>
                      <a:pt x="138" y="124"/>
                    </a:cubicBezTo>
                    <a:moveTo>
                      <a:pt x="151" y="124"/>
                    </a:moveTo>
                    <a:cubicBezTo>
                      <a:pt x="151" y="124"/>
                      <a:pt x="150" y="125"/>
                      <a:pt x="150" y="126"/>
                    </a:cubicBezTo>
                    <a:cubicBezTo>
                      <a:pt x="152" y="127"/>
                      <a:pt x="152" y="127"/>
                      <a:pt x="152" y="127"/>
                    </a:cubicBezTo>
                    <a:cubicBezTo>
                      <a:pt x="153" y="125"/>
                      <a:pt x="153" y="125"/>
                      <a:pt x="153" y="125"/>
                    </a:cubicBezTo>
                    <a:cubicBezTo>
                      <a:pt x="153" y="125"/>
                      <a:pt x="152" y="124"/>
                      <a:pt x="151" y="124"/>
                    </a:cubicBezTo>
                    <a:moveTo>
                      <a:pt x="48" y="124"/>
                    </a:moveTo>
                    <a:cubicBezTo>
                      <a:pt x="48" y="124"/>
                      <a:pt x="48" y="124"/>
                      <a:pt x="47" y="124"/>
                    </a:cubicBezTo>
                    <a:cubicBezTo>
                      <a:pt x="50" y="126"/>
                      <a:pt x="52" y="127"/>
                      <a:pt x="54" y="128"/>
                    </a:cubicBezTo>
                    <a:cubicBezTo>
                      <a:pt x="54" y="128"/>
                      <a:pt x="54" y="128"/>
                      <a:pt x="54" y="128"/>
                    </a:cubicBezTo>
                    <a:cubicBezTo>
                      <a:pt x="52" y="126"/>
                      <a:pt x="50" y="125"/>
                      <a:pt x="48" y="124"/>
                    </a:cubicBezTo>
                    <a:moveTo>
                      <a:pt x="137" y="123"/>
                    </a:moveTo>
                    <a:cubicBezTo>
                      <a:pt x="136" y="125"/>
                      <a:pt x="135" y="127"/>
                      <a:pt x="134" y="128"/>
                    </a:cubicBezTo>
                    <a:cubicBezTo>
                      <a:pt x="134" y="128"/>
                      <a:pt x="134" y="128"/>
                      <a:pt x="134" y="128"/>
                    </a:cubicBezTo>
                    <a:cubicBezTo>
                      <a:pt x="135" y="127"/>
                      <a:pt x="136" y="125"/>
                      <a:pt x="137" y="124"/>
                    </a:cubicBezTo>
                    <a:cubicBezTo>
                      <a:pt x="137" y="123"/>
                      <a:pt x="137" y="123"/>
                      <a:pt x="137" y="123"/>
                    </a:cubicBezTo>
                    <a:moveTo>
                      <a:pt x="113" y="123"/>
                    </a:moveTo>
                    <a:cubicBezTo>
                      <a:pt x="113" y="123"/>
                      <a:pt x="113" y="124"/>
                      <a:pt x="113" y="124"/>
                    </a:cubicBezTo>
                    <a:cubicBezTo>
                      <a:pt x="114" y="125"/>
                      <a:pt x="116" y="126"/>
                      <a:pt x="117" y="127"/>
                    </a:cubicBezTo>
                    <a:cubicBezTo>
                      <a:pt x="118" y="126"/>
                      <a:pt x="118" y="126"/>
                      <a:pt x="118" y="126"/>
                    </a:cubicBezTo>
                    <a:cubicBezTo>
                      <a:pt x="117" y="125"/>
                      <a:pt x="115" y="124"/>
                      <a:pt x="113" y="123"/>
                    </a:cubicBezTo>
                    <a:moveTo>
                      <a:pt x="100" y="123"/>
                    </a:moveTo>
                    <a:cubicBezTo>
                      <a:pt x="100" y="123"/>
                      <a:pt x="100" y="123"/>
                      <a:pt x="100" y="123"/>
                    </a:cubicBezTo>
                    <a:cubicBezTo>
                      <a:pt x="100" y="123"/>
                      <a:pt x="101" y="124"/>
                      <a:pt x="101" y="124"/>
                    </a:cubicBezTo>
                    <a:cubicBezTo>
                      <a:pt x="101" y="124"/>
                      <a:pt x="101" y="124"/>
                      <a:pt x="101" y="123"/>
                    </a:cubicBezTo>
                    <a:cubicBezTo>
                      <a:pt x="101" y="123"/>
                      <a:pt x="101" y="123"/>
                      <a:pt x="100" y="123"/>
                    </a:cubicBezTo>
                    <a:moveTo>
                      <a:pt x="135" y="122"/>
                    </a:moveTo>
                    <a:cubicBezTo>
                      <a:pt x="134" y="124"/>
                      <a:pt x="133" y="125"/>
                      <a:pt x="132" y="127"/>
                    </a:cubicBezTo>
                    <a:cubicBezTo>
                      <a:pt x="132" y="127"/>
                      <a:pt x="132" y="127"/>
                      <a:pt x="133" y="127"/>
                    </a:cubicBezTo>
                    <a:cubicBezTo>
                      <a:pt x="134" y="126"/>
                      <a:pt x="135" y="124"/>
                      <a:pt x="136" y="123"/>
                    </a:cubicBezTo>
                    <a:cubicBezTo>
                      <a:pt x="135" y="122"/>
                      <a:pt x="135" y="122"/>
                      <a:pt x="135" y="122"/>
                    </a:cubicBezTo>
                    <a:moveTo>
                      <a:pt x="44" y="121"/>
                    </a:moveTo>
                    <a:cubicBezTo>
                      <a:pt x="44" y="122"/>
                      <a:pt x="44" y="122"/>
                      <a:pt x="44" y="122"/>
                    </a:cubicBezTo>
                    <a:cubicBezTo>
                      <a:pt x="45" y="122"/>
                      <a:pt x="45" y="122"/>
                      <a:pt x="45" y="123"/>
                    </a:cubicBezTo>
                    <a:cubicBezTo>
                      <a:pt x="45" y="123"/>
                      <a:pt x="46" y="122"/>
                      <a:pt x="46" y="122"/>
                    </a:cubicBezTo>
                    <a:cubicBezTo>
                      <a:pt x="45" y="122"/>
                      <a:pt x="45" y="122"/>
                      <a:pt x="44" y="121"/>
                    </a:cubicBezTo>
                    <a:moveTo>
                      <a:pt x="115" y="121"/>
                    </a:moveTo>
                    <a:cubicBezTo>
                      <a:pt x="114" y="122"/>
                      <a:pt x="114" y="122"/>
                      <a:pt x="114" y="123"/>
                    </a:cubicBezTo>
                    <a:cubicBezTo>
                      <a:pt x="115" y="123"/>
                      <a:pt x="117" y="124"/>
                      <a:pt x="118" y="125"/>
                    </a:cubicBezTo>
                    <a:cubicBezTo>
                      <a:pt x="119" y="125"/>
                      <a:pt x="119" y="124"/>
                      <a:pt x="119" y="124"/>
                    </a:cubicBezTo>
                    <a:cubicBezTo>
                      <a:pt x="118" y="123"/>
                      <a:pt x="116" y="122"/>
                      <a:pt x="115" y="121"/>
                    </a:cubicBezTo>
                    <a:moveTo>
                      <a:pt x="145" y="120"/>
                    </a:moveTo>
                    <a:cubicBezTo>
                      <a:pt x="145" y="121"/>
                      <a:pt x="144" y="121"/>
                      <a:pt x="144" y="122"/>
                    </a:cubicBezTo>
                    <a:cubicBezTo>
                      <a:pt x="146" y="123"/>
                      <a:pt x="146" y="123"/>
                      <a:pt x="146" y="123"/>
                    </a:cubicBezTo>
                    <a:cubicBezTo>
                      <a:pt x="146" y="123"/>
                      <a:pt x="147" y="122"/>
                      <a:pt x="147" y="121"/>
                    </a:cubicBezTo>
                    <a:cubicBezTo>
                      <a:pt x="146" y="121"/>
                      <a:pt x="146" y="120"/>
                      <a:pt x="145" y="120"/>
                    </a:cubicBezTo>
                    <a:cubicBezTo>
                      <a:pt x="145" y="120"/>
                      <a:pt x="145" y="120"/>
                      <a:pt x="145" y="120"/>
                    </a:cubicBezTo>
                    <a:moveTo>
                      <a:pt x="73" y="120"/>
                    </a:moveTo>
                    <a:cubicBezTo>
                      <a:pt x="72" y="120"/>
                      <a:pt x="72" y="120"/>
                      <a:pt x="72" y="120"/>
                    </a:cubicBezTo>
                    <a:cubicBezTo>
                      <a:pt x="75" y="122"/>
                      <a:pt x="77" y="123"/>
                      <a:pt x="80" y="125"/>
                    </a:cubicBezTo>
                    <a:cubicBezTo>
                      <a:pt x="80" y="125"/>
                      <a:pt x="80" y="125"/>
                      <a:pt x="80" y="124"/>
                    </a:cubicBezTo>
                    <a:cubicBezTo>
                      <a:pt x="78" y="123"/>
                      <a:pt x="75" y="121"/>
                      <a:pt x="73" y="120"/>
                    </a:cubicBezTo>
                    <a:moveTo>
                      <a:pt x="91" y="120"/>
                    </a:moveTo>
                    <a:cubicBezTo>
                      <a:pt x="91" y="120"/>
                      <a:pt x="91" y="120"/>
                      <a:pt x="90" y="121"/>
                    </a:cubicBezTo>
                    <a:cubicBezTo>
                      <a:pt x="93" y="122"/>
                      <a:pt x="95" y="124"/>
                      <a:pt x="98" y="125"/>
                    </a:cubicBezTo>
                    <a:cubicBezTo>
                      <a:pt x="98" y="125"/>
                      <a:pt x="98" y="124"/>
                      <a:pt x="98" y="124"/>
                    </a:cubicBezTo>
                    <a:cubicBezTo>
                      <a:pt x="96" y="123"/>
                      <a:pt x="94" y="121"/>
                      <a:pt x="91" y="120"/>
                    </a:cubicBezTo>
                    <a:moveTo>
                      <a:pt x="106" y="119"/>
                    </a:moveTo>
                    <a:cubicBezTo>
                      <a:pt x="106" y="120"/>
                      <a:pt x="106" y="120"/>
                      <a:pt x="106" y="120"/>
                    </a:cubicBezTo>
                    <a:cubicBezTo>
                      <a:pt x="108" y="122"/>
                      <a:pt x="110" y="123"/>
                      <a:pt x="112" y="124"/>
                    </a:cubicBezTo>
                    <a:cubicBezTo>
                      <a:pt x="113" y="124"/>
                      <a:pt x="113" y="123"/>
                      <a:pt x="113" y="123"/>
                    </a:cubicBezTo>
                    <a:cubicBezTo>
                      <a:pt x="111" y="122"/>
                      <a:pt x="109" y="120"/>
                      <a:pt x="106" y="119"/>
                    </a:cubicBezTo>
                    <a:moveTo>
                      <a:pt x="39" y="118"/>
                    </a:moveTo>
                    <a:cubicBezTo>
                      <a:pt x="39" y="119"/>
                      <a:pt x="39" y="119"/>
                      <a:pt x="39" y="119"/>
                    </a:cubicBezTo>
                    <a:cubicBezTo>
                      <a:pt x="41" y="120"/>
                      <a:pt x="42" y="120"/>
                      <a:pt x="43" y="121"/>
                    </a:cubicBezTo>
                    <a:cubicBezTo>
                      <a:pt x="43" y="121"/>
                      <a:pt x="43" y="121"/>
                      <a:pt x="43" y="121"/>
                    </a:cubicBezTo>
                    <a:cubicBezTo>
                      <a:pt x="42" y="120"/>
                      <a:pt x="41" y="119"/>
                      <a:pt x="39" y="118"/>
                    </a:cubicBezTo>
                    <a:moveTo>
                      <a:pt x="142" y="118"/>
                    </a:moveTo>
                    <a:cubicBezTo>
                      <a:pt x="142" y="119"/>
                      <a:pt x="142" y="120"/>
                      <a:pt x="141" y="121"/>
                    </a:cubicBezTo>
                    <a:cubicBezTo>
                      <a:pt x="142" y="121"/>
                      <a:pt x="142" y="121"/>
                      <a:pt x="142" y="121"/>
                    </a:cubicBezTo>
                    <a:cubicBezTo>
                      <a:pt x="142" y="120"/>
                      <a:pt x="143" y="119"/>
                      <a:pt x="143" y="119"/>
                    </a:cubicBezTo>
                    <a:cubicBezTo>
                      <a:pt x="143" y="119"/>
                      <a:pt x="143" y="118"/>
                      <a:pt x="142" y="118"/>
                    </a:cubicBezTo>
                    <a:moveTo>
                      <a:pt x="92" y="118"/>
                    </a:moveTo>
                    <a:cubicBezTo>
                      <a:pt x="92" y="118"/>
                      <a:pt x="92" y="118"/>
                      <a:pt x="92" y="118"/>
                    </a:cubicBezTo>
                    <a:cubicBezTo>
                      <a:pt x="94" y="120"/>
                      <a:pt x="97" y="121"/>
                      <a:pt x="99" y="123"/>
                    </a:cubicBezTo>
                    <a:cubicBezTo>
                      <a:pt x="99" y="123"/>
                      <a:pt x="99" y="122"/>
                      <a:pt x="99" y="122"/>
                    </a:cubicBezTo>
                    <a:cubicBezTo>
                      <a:pt x="97" y="121"/>
                      <a:pt x="95" y="119"/>
                      <a:pt x="92" y="118"/>
                    </a:cubicBezTo>
                    <a:moveTo>
                      <a:pt x="161" y="118"/>
                    </a:moveTo>
                    <a:cubicBezTo>
                      <a:pt x="160" y="119"/>
                      <a:pt x="159" y="120"/>
                      <a:pt x="158" y="121"/>
                    </a:cubicBezTo>
                    <a:cubicBezTo>
                      <a:pt x="160" y="122"/>
                      <a:pt x="162" y="123"/>
                      <a:pt x="164" y="123"/>
                    </a:cubicBezTo>
                    <a:cubicBezTo>
                      <a:pt x="164" y="123"/>
                      <a:pt x="165" y="124"/>
                      <a:pt x="165" y="124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8" y="120"/>
                      <a:pt x="168" y="120"/>
                      <a:pt x="168" y="120"/>
                    </a:cubicBezTo>
                    <a:cubicBezTo>
                      <a:pt x="165" y="120"/>
                      <a:pt x="163" y="119"/>
                      <a:pt x="161" y="118"/>
                    </a:cubicBezTo>
                    <a:cubicBezTo>
                      <a:pt x="161" y="118"/>
                      <a:pt x="161" y="118"/>
                      <a:pt x="161" y="118"/>
                    </a:cubicBezTo>
                    <a:moveTo>
                      <a:pt x="141" y="118"/>
                    </a:moveTo>
                    <a:cubicBezTo>
                      <a:pt x="141" y="118"/>
                      <a:pt x="140" y="119"/>
                      <a:pt x="140" y="120"/>
                    </a:cubicBezTo>
                    <a:cubicBezTo>
                      <a:pt x="141" y="120"/>
                      <a:pt x="141" y="120"/>
                      <a:pt x="141" y="120"/>
                    </a:cubicBezTo>
                    <a:cubicBezTo>
                      <a:pt x="142" y="118"/>
                      <a:pt x="142" y="118"/>
                      <a:pt x="142" y="118"/>
                    </a:cubicBezTo>
                    <a:cubicBezTo>
                      <a:pt x="142" y="118"/>
                      <a:pt x="142" y="118"/>
                      <a:pt x="141" y="118"/>
                    </a:cubicBezTo>
                    <a:moveTo>
                      <a:pt x="74" y="118"/>
                    </a:moveTo>
                    <a:cubicBezTo>
                      <a:pt x="74" y="118"/>
                      <a:pt x="74" y="118"/>
                      <a:pt x="74" y="118"/>
                    </a:cubicBezTo>
                    <a:cubicBezTo>
                      <a:pt x="76" y="119"/>
                      <a:pt x="79" y="121"/>
                      <a:pt x="81" y="123"/>
                    </a:cubicBezTo>
                    <a:cubicBezTo>
                      <a:pt x="81" y="122"/>
                      <a:pt x="81" y="122"/>
                      <a:pt x="81" y="122"/>
                    </a:cubicBezTo>
                    <a:cubicBezTo>
                      <a:pt x="79" y="121"/>
                      <a:pt x="76" y="119"/>
                      <a:pt x="74" y="118"/>
                    </a:cubicBezTo>
                    <a:moveTo>
                      <a:pt x="74" y="118"/>
                    </a:move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moveTo>
                      <a:pt x="103" y="117"/>
                    </a:moveTo>
                    <a:cubicBezTo>
                      <a:pt x="103" y="118"/>
                      <a:pt x="103" y="118"/>
                      <a:pt x="103" y="119"/>
                    </a:cubicBezTo>
                    <a:cubicBezTo>
                      <a:pt x="103" y="119"/>
                      <a:pt x="103" y="119"/>
                      <a:pt x="104" y="119"/>
                    </a:cubicBezTo>
                    <a:cubicBezTo>
                      <a:pt x="104" y="119"/>
                      <a:pt x="104" y="118"/>
                      <a:pt x="104" y="118"/>
                    </a:cubicBezTo>
                    <a:cubicBezTo>
                      <a:pt x="104" y="118"/>
                      <a:pt x="104" y="118"/>
                      <a:pt x="103" y="117"/>
                    </a:cubicBezTo>
                    <a:moveTo>
                      <a:pt x="108" y="117"/>
                    </a:moveTo>
                    <a:cubicBezTo>
                      <a:pt x="107" y="118"/>
                      <a:pt x="107" y="118"/>
                      <a:pt x="107" y="119"/>
                    </a:cubicBezTo>
                    <a:cubicBezTo>
                      <a:pt x="109" y="120"/>
                      <a:pt x="111" y="121"/>
                      <a:pt x="113" y="122"/>
                    </a:cubicBezTo>
                    <a:cubicBezTo>
                      <a:pt x="114" y="122"/>
                      <a:pt x="114" y="121"/>
                      <a:pt x="114" y="121"/>
                    </a:cubicBezTo>
                    <a:cubicBezTo>
                      <a:pt x="112" y="120"/>
                      <a:pt x="110" y="119"/>
                      <a:pt x="108" y="117"/>
                    </a:cubicBezTo>
                    <a:moveTo>
                      <a:pt x="141" y="117"/>
                    </a:moveTo>
                    <a:cubicBezTo>
                      <a:pt x="140" y="118"/>
                      <a:pt x="140" y="119"/>
                      <a:pt x="139" y="120"/>
                    </a:cubicBezTo>
                    <a:cubicBezTo>
                      <a:pt x="140" y="120"/>
                      <a:pt x="140" y="120"/>
                      <a:pt x="140" y="120"/>
                    </a:cubicBezTo>
                    <a:cubicBezTo>
                      <a:pt x="140" y="119"/>
                      <a:pt x="141" y="118"/>
                      <a:pt x="141" y="117"/>
                    </a:cubicBezTo>
                    <a:cubicBezTo>
                      <a:pt x="141" y="117"/>
                      <a:pt x="141" y="117"/>
                      <a:pt x="141" y="117"/>
                    </a:cubicBezTo>
                    <a:moveTo>
                      <a:pt x="37" y="117"/>
                    </a:moveTo>
                    <a:cubicBezTo>
                      <a:pt x="37" y="117"/>
                      <a:pt x="37" y="117"/>
                      <a:pt x="37" y="117"/>
                    </a:cubicBezTo>
                    <a:cubicBezTo>
                      <a:pt x="37" y="118"/>
                      <a:pt x="38" y="118"/>
                      <a:pt x="38" y="118"/>
                    </a:cubicBezTo>
                    <a:cubicBezTo>
                      <a:pt x="38" y="118"/>
                      <a:pt x="38" y="118"/>
                      <a:pt x="38" y="118"/>
                    </a:cubicBezTo>
                    <a:cubicBezTo>
                      <a:pt x="38" y="117"/>
                      <a:pt x="37" y="117"/>
                      <a:pt x="37" y="117"/>
                    </a:cubicBezTo>
                    <a:moveTo>
                      <a:pt x="125" y="117"/>
                    </a:moveTo>
                    <a:cubicBezTo>
                      <a:pt x="124" y="118"/>
                      <a:pt x="123" y="120"/>
                      <a:pt x="123" y="121"/>
                    </a:cubicBezTo>
                    <a:cubicBezTo>
                      <a:pt x="124" y="122"/>
                      <a:pt x="126" y="123"/>
                      <a:pt x="127" y="124"/>
                    </a:cubicBezTo>
                    <a:cubicBezTo>
                      <a:pt x="128" y="123"/>
                      <a:pt x="129" y="121"/>
                      <a:pt x="130" y="119"/>
                    </a:cubicBezTo>
                    <a:cubicBezTo>
                      <a:pt x="130" y="119"/>
                      <a:pt x="129" y="119"/>
                      <a:pt x="129" y="119"/>
                    </a:cubicBezTo>
                    <a:cubicBezTo>
                      <a:pt x="128" y="118"/>
                      <a:pt x="126" y="117"/>
                      <a:pt x="125" y="117"/>
                    </a:cubicBezTo>
                    <a:moveTo>
                      <a:pt x="124" y="116"/>
                    </a:moveTo>
                    <a:cubicBezTo>
                      <a:pt x="123" y="117"/>
                      <a:pt x="122" y="119"/>
                      <a:pt x="121" y="120"/>
                    </a:cubicBezTo>
                    <a:cubicBezTo>
                      <a:pt x="121" y="120"/>
                      <a:pt x="122" y="121"/>
                      <a:pt x="122" y="121"/>
                    </a:cubicBezTo>
                    <a:cubicBezTo>
                      <a:pt x="123" y="119"/>
                      <a:pt x="123" y="118"/>
                      <a:pt x="124" y="116"/>
                    </a:cubicBezTo>
                    <a:cubicBezTo>
                      <a:pt x="124" y="116"/>
                      <a:pt x="124" y="116"/>
                      <a:pt x="124" y="116"/>
                    </a:cubicBezTo>
                    <a:moveTo>
                      <a:pt x="139" y="116"/>
                    </a:moveTo>
                    <a:cubicBezTo>
                      <a:pt x="138" y="117"/>
                      <a:pt x="138" y="117"/>
                      <a:pt x="137" y="118"/>
                    </a:cubicBezTo>
                    <a:cubicBezTo>
                      <a:pt x="138" y="119"/>
                      <a:pt x="138" y="119"/>
                      <a:pt x="138" y="119"/>
                    </a:cubicBezTo>
                    <a:cubicBezTo>
                      <a:pt x="138" y="118"/>
                      <a:pt x="139" y="117"/>
                      <a:pt x="139" y="116"/>
                    </a:cubicBezTo>
                    <a:cubicBezTo>
                      <a:pt x="139" y="116"/>
                      <a:pt x="139" y="116"/>
                      <a:pt x="139" y="116"/>
                    </a:cubicBezTo>
                    <a:moveTo>
                      <a:pt x="52" y="116"/>
                    </a:moveTo>
                    <a:cubicBezTo>
                      <a:pt x="52" y="116"/>
                      <a:pt x="52" y="116"/>
                      <a:pt x="52" y="116"/>
                    </a:cubicBezTo>
                    <a:cubicBezTo>
                      <a:pt x="55" y="117"/>
                      <a:pt x="57" y="119"/>
                      <a:pt x="59" y="120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57" y="118"/>
                      <a:pt x="55" y="117"/>
                      <a:pt x="52" y="116"/>
                    </a:cubicBezTo>
                    <a:moveTo>
                      <a:pt x="156" y="116"/>
                    </a:moveTo>
                    <a:cubicBezTo>
                      <a:pt x="155" y="117"/>
                      <a:pt x="155" y="118"/>
                      <a:pt x="154" y="119"/>
                    </a:cubicBezTo>
                    <a:cubicBezTo>
                      <a:pt x="156" y="120"/>
                      <a:pt x="156" y="120"/>
                      <a:pt x="156" y="120"/>
                    </a:cubicBezTo>
                    <a:cubicBezTo>
                      <a:pt x="158" y="117"/>
                      <a:pt x="158" y="117"/>
                      <a:pt x="158" y="117"/>
                    </a:cubicBezTo>
                    <a:cubicBezTo>
                      <a:pt x="158" y="117"/>
                      <a:pt x="158" y="117"/>
                      <a:pt x="158" y="117"/>
                    </a:cubicBezTo>
                    <a:cubicBezTo>
                      <a:pt x="158" y="116"/>
                      <a:pt x="157" y="116"/>
                      <a:pt x="156" y="116"/>
                    </a:cubicBezTo>
                    <a:moveTo>
                      <a:pt x="105" y="116"/>
                    </a:moveTo>
                    <a:cubicBezTo>
                      <a:pt x="104" y="116"/>
                      <a:pt x="104" y="116"/>
                      <a:pt x="104" y="117"/>
                    </a:cubicBezTo>
                    <a:cubicBezTo>
                      <a:pt x="104" y="117"/>
                      <a:pt x="104" y="117"/>
                      <a:pt x="105" y="117"/>
                    </a:cubicBezTo>
                    <a:cubicBezTo>
                      <a:pt x="105" y="117"/>
                      <a:pt x="105" y="117"/>
                      <a:pt x="106" y="116"/>
                    </a:cubicBezTo>
                    <a:cubicBezTo>
                      <a:pt x="105" y="116"/>
                      <a:pt x="105" y="116"/>
                      <a:pt x="105" y="116"/>
                    </a:cubicBezTo>
                    <a:moveTo>
                      <a:pt x="49" y="114"/>
                    </a:moveTo>
                    <a:cubicBezTo>
                      <a:pt x="49" y="114"/>
                      <a:pt x="49" y="114"/>
                      <a:pt x="49" y="114"/>
                    </a:cubicBezTo>
                    <a:cubicBezTo>
                      <a:pt x="49" y="114"/>
                      <a:pt x="50" y="114"/>
                      <a:pt x="50" y="115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49" y="114"/>
                      <a:pt x="49" y="114"/>
                    </a:cubicBezTo>
                    <a:moveTo>
                      <a:pt x="31" y="113"/>
                    </a:moveTo>
                    <a:cubicBezTo>
                      <a:pt x="31" y="113"/>
                      <a:pt x="31" y="114"/>
                      <a:pt x="31" y="114"/>
                    </a:cubicBezTo>
                    <a:cubicBezTo>
                      <a:pt x="31" y="114"/>
                      <a:pt x="32" y="114"/>
                      <a:pt x="32" y="114"/>
                    </a:cubicBezTo>
                    <a:cubicBezTo>
                      <a:pt x="32" y="114"/>
                      <a:pt x="32" y="114"/>
                      <a:pt x="32" y="114"/>
                    </a:cubicBezTo>
                    <a:cubicBezTo>
                      <a:pt x="32" y="114"/>
                      <a:pt x="32" y="114"/>
                      <a:pt x="31" y="113"/>
                    </a:cubicBezTo>
                    <a:moveTo>
                      <a:pt x="119" y="113"/>
                    </a:moveTo>
                    <a:cubicBezTo>
                      <a:pt x="118" y="115"/>
                      <a:pt x="118" y="116"/>
                      <a:pt x="117" y="117"/>
                    </a:cubicBezTo>
                    <a:cubicBezTo>
                      <a:pt x="118" y="118"/>
                      <a:pt x="120" y="119"/>
                      <a:pt x="121" y="120"/>
                    </a:cubicBezTo>
                    <a:cubicBezTo>
                      <a:pt x="122" y="119"/>
                      <a:pt x="123" y="117"/>
                      <a:pt x="124" y="116"/>
                    </a:cubicBezTo>
                    <a:cubicBezTo>
                      <a:pt x="122" y="115"/>
                      <a:pt x="121" y="114"/>
                      <a:pt x="119" y="113"/>
                    </a:cubicBezTo>
                    <a:moveTo>
                      <a:pt x="95" y="113"/>
                    </a:moveTo>
                    <a:cubicBezTo>
                      <a:pt x="95" y="113"/>
                      <a:pt x="95" y="114"/>
                      <a:pt x="94" y="114"/>
                    </a:cubicBezTo>
                    <a:cubicBezTo>
                      <a:pt x="97" y="115"/>
                      <a:pt x="99" y="117"/>
                      <a:pt x="102" y="118"/>
                    </a:cubicBezTo>
                    <a:cubicBezTo>
                      <a:pt x="102" y="118"/>
                      <a:pt x="102" y="117"/>
                      <a:pt x="103" y="117"/>
                    </a:cubicBezTo>
                    <a:cubicBezTo>
                      <a:pt x="100" y="116"/>
                      <a:pt x="98" y="114"/>
                      <a:pt x="95" y="113"/>
                    </a:cubicBezTo>
                    <a:moveTo>
                      <a:pt x="150" y="113"/>
                    </a:moveTo>
                    <a:cubicBezTo>
                      <a:pt x="149" y="114"/>
                      <a:pt x="148" y="115"/>
                      <a:pt x="148" y="116"/>
                    </a:cubicBezTo>
                    <a:cubicBezTo>
                      <a:pt x="150" y="117"/>
                      <a:pt x="150" y="117"/>
                      <a:pt x="150" y="117"/>
                    </a:cubicBezTo>
                    <a:cubicBezTo>
                      <a:pt x="150" y="116"/>
                      <a:pt x="151" y="115"/>
                      <a:pt x="151" y="115"/>
                    </a:cubicBezTo>
                    <a:cubicBezTo>
                      <a:pt x="152" y="114"/>
                      <a:pt x="152" y="114"/>
                      <a:pt x="152" y="114"/>
                    </a:cubicBezTo>
                    <a:cubicBezTo>
                      <a:pt x="151" y="113"/>
                      <a:pt x="151" y="113"/>
                      <a:pt x="150" y="113"/>
                    </a:cubicBezTo>
                    <a:moveTo>
                      <a:pt x="167" y="115"/>
                    </a:moveTo>
                    <a:cubicBezTo>
                      <a:pt x="167" y="114"/>
                      <a:pt x="167" y="114"/>
                      <a:pt x="167" y="114"/>
                    </a:cubicBezTo>
                    <a:cubicBezTo>
                      <a:pt x="167" y="114"/>
                      <a:pt x="167" y="114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moveTo>
                      <a:pt x="166" y="112"/>
                    </a:moveTo>
                    <a:cubicBezTo>
                      <a:pt x="165" y="113"/>
                      <a:pt x="165" y="113"/>
                      <a:pt x="165" y="113"/>
                    </a:cubicBezTo>
                    <a:cubicBezTo>
                      <a:pt x="164" y="114"/>
                      <a:pt x="164" y="114"/>
                      <a:pt x="163" y="115"/>
                    </a:cubicBezTo>
                    <a:cubicBezTo>
                      <a:pt x="163" y="115"/>
                      <a:pt x="163" y="115"/>
                      <a:pt x="163" y="115"/>
                    </a:cubicBezTo>
                    <a:cubicBezTo>
                      <a:pt x="165" y="116"/>
                      <a:pt x="167" y="117"/>
                      <a:pt x="168" y="118"/>
                    </a:cubicBezTo>
                    <a:cubicBezTo>
                      <a:pt x="170" y="116"/>
                      <a:pt x="170" y="116"/>
                      <a:pt x="170" y="116"/>
                    </a:cubicBezTo>
                    <a:cubicBezTo>
                      <a:pt x="170" y="115"/>
                      <a:pt x="170" y="115"/>
                      <a:pt x="170" y="115"/>
                    </a:cubicBezTo>
                    <a:cubicBezTo>
                      <a:pt x="170" y="115"/>
                      <a:pt x="170" y="115"/>
                      <a:pt x="170" y="115"/>
                    </a:cubicBezTo>
                    <a:cubicBezTo>
                      <a:pt x="166" y="112"/>
                      <a:pt x="166" y="112"/>
                      <a:pt x="166" y="112"/>
                    </a:cubicBezTo>
                    <a:moveTo>
                      <a:pt x="28" y="111"/>
                    </a:moveTo>
                    <a:cubicBezTo>
                      <a:pt x="28" y="112"/>
                      <a:pt x="28" y="112"/>
                      <a:pt x="28" y="112"/>
                    </a:cubicBezTo>
                    <a:cubicBezTo>
                      <a:pt x="29" y="112"/>
                      <a:pt x="29" y="112"/>
                      <a:pt x="29" y="113"/>
                    </a:cubicBezTo>
                    <a:cubicBezTo>
                      <a:pt x="30" y="113"/>
                      <a:pt x="30" y="112"/>
                      <a:pt x="30" y="112"/>
                    </a:cubicBezTo>
                    <a:cubicBezTo>
                      <a:pt x="29" y="112"/>
                      <a:pt x="29" y="112"/>
                      <a:pt x="28" y="111"/>
                    </a:cubicBezTo>
                    <a:moveTo>
                      <a:pt x="78" y="111"/>
                    </a:moveTo>
                    <a:cubicBezTo>
                      <a:pt x="77" y="112"/>
                      <a:pt x="77" y="112"/>
                      <a:pt x="77" y="112"/>
                    </a:cubicBezTo>
                    <a:cubicBezTo>
                      <a:pt x="77" y="112"/>
                      <a:pt x="77" y="112"/>
                      <a:pt x="77" y="113"/>
                    </a:cubicBezTo>
                    <a:cubicBezTo>
                      <a:pt x="79" y="114"/>
                      <a:pt x="82" y="116"/>
                      <a:pt x="84" y="117"/>
                    </a:cubicBezTo>
                    <a:cubicBezTo>
                      <a:pt x="85" y="117"/>
                      <a:pt x="85" y="116"/>
                      <a:pt x="85" y="116"/>
                    </a:cubicBezTo>
                    <a:cubicBezTo>
                      <a:pt x="83" y="114"/>
                      <a:pt x="80" y="113"/>
                      <a:pt x="78" y="111"/>
                    </a:cubicBezTo>
                    <a:moveTo>
                      <a:pt x="147" y="111"/>
                    </a:moveTo>
                    <a:cubicBezTo>
                      <a:pt x="146" y="112"/>
                      <a:pt x="145" y="113"/>
                      <a:pt x="145" y="115"/>
                    </a:cubicBezTo>
                    <a:cubicBezTo>
                      <a:pt x="145" y="115"/>
                      <a:pt x="145" y="115"/>
                      <a:pt x="145" y="115"/>
                    </a:cubicBezTo>
                    <a:cubicBezTo>
                      <a:pt x="146" y="114"/>
                      <a:pt x="147" y="113"/>
                      <a:pt x="147" y="111"/>
                    </a:cubicBezTo>
                    <a:cubicBezTo>
                      <a:pt x="147" y="111"/>
                      <a:pt x="147" y="111"/>
                      <a:pt x="147" y="111"/>
                    </a:cubicBezTo>
                    <a:moveTo>
                      <a:pt x="28" y="111"/>
                    </a:moveTo>
                    <a:cubicBezTo>
                      <a:pt x="28" y="111"/>
                      <a:pt x="27" y="111"/>
                      <a:pt x="27" y="111"/>
                    </a:cubicBezTo>
                    <a:cubicBezTo>
                      <a:pt x="28" y="111"/>
                      <a:pt x="28" y="112"/>
                      <a:pt x="28" y="112"/>
                    </a:cubicBezTo>
                    <a:cubicBezTo>
                      <a:pt x="28" y="111"/>
                      <a:pt x="28" y="111"/>
                      <a:pt x="28" y="111"/>
                    </a:cubicBezTo>
                    <a:cubicBezTo>
                      <a:pt x="28" y="111"/>
                      <a:pt x="28" y="111"/>
                      <a:pt x="28" y="111"/>
                    </a:cubicBezTo>
                    <a:moveTo>
                      <a:pt x="96" y="111"/>
                    </a:moveTo>
                    <a:cubicBezTo>
                      <a:pt x="96" y="111"/>
                      <a:pt x="96" y="111"/>
                      <a:pt x="96" y="111"/>
                    </a:cubicBezTo>
                    <a:cubicBezTo>
                      <a:pt x="103" y="115"/>
                      <a:pt x="103" y="115"/>
                      <a:pt x="103" y="115"/>
                    </a:cubicBezTo>
                    <a:cubicBezTo>
                      <a:pt x="101" y="114"/>
                      <a:pt x="98" y="112"/>
                      <a:pt x="96" y="111"/>
                    </a:cubicBezTo>
                    <a:cubicBezTo>
                      <a:pt x="96" y="111"/>
                      <a:pt x="96" y="112"/>
                      <a:pt x="95" y="112"/>
                    </a:cubicBezTo>
                    <a:cubicBezTo>
                      <a:pt x="98" y="114"/>
                      <a:pt x="100" y="115"/>
                      <a:pt x="103" y="116"/>
                    </a:cubicBezTo>
                    <a:cubicBezTo>
                      <a:pt x="103" y="116"/>
                      <a:pt x="103" y="116"/>
                      <a:pt x="104" y="115"/>
                    </a:cubicBezTo>
                    <a:cubicBezTo>
                      <a:pt x="101" y="114"/>
                      <a:pt x="99" y="112"/>
                      <a:pt x="96" y="111"/>
                    </a:cubicBezTo>
                    <a:moveTo>
                      <a:pt x="44" y="111"/>
                    </a:moveTo>
                    <a:cubicBezTo>
                      <a:pt x="44" y="111"/>
                      <a:pt x="44" y="111"/>
                      <a:pt x="44" y="111"/>
                    </a:cubicBezTo>
                    <a:cubicBezTo>
                      <a:pt x="45" y="112"/>
                      <a:pt x="47" y="112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7" y="112"/>
                      <a:pt x="45" y="111"/>
                      <a:pt x="44" y="111"/>
                    </a:cubicBezTo>
                    <a:moveTo>
                      <a:pt x="146" y="111"/>
                    </a:moveTo>
                    <a:cubicBezTo>
                      <a:pt x="145" y="112"/>
                      <a:pt x="144" y="113"/>
                      <a:pt x="143" y="114"/>
                    </a:cubicBezTo>
                    <a:cubicBezTo>
                      <a:pt x="144" y="115"/>
                      <a:pt x="144" y="115"/>
                      <a:pt x="144" y="115"/>
                    </a:cubicBezTo>
                    <a:cubicBezTo>
                      <a:pt x="146" y="111"/>
                      <a:pt x="146" y="111"/>
                      <a:pt x="146" y="111"/>
                    </a:cubicBezTo>
                    <a:cubicBezTo>
                      <a:pt x="146" y="111"/>
                      <a:pt x="146" y="111"/>
                      <a:pt x="146" y="111"/>
                    </a:cubicBezTo>
                    <a:moveTo>
                      <a:pt x="27" y="110"/>
                    </a:moveTo>
                    <a:cubicBezTo>
                      <a:pt x="27" y="111"/>
                      <a:pt x="27" y="111"/>
                      <a:pt x="26" y="111"/>
                    </a:cubicBezTo>
                    <a:cubicBezTo>
                      <a:pt x="27" y="111"/>
                      <a:pt x="27" y="111"/>
                      <a:pt x="27" y="111"/>
                    </a:cubicBezTo>
                    <a:cubicBezTo>
                      <a:pt x="27" y="111"/>
                      <a:pt x="27" y="111"/>
                      <a:pt x="27" y="111"/>
                    </a:cubicBezTo>
                    <a:cubicBezTo>
                      <a:pt x="27" y="111"/>
                      <a:pt x="27" y="111"/>
                      <a:pt x="27" y="110"/>
                    </a:cubicBezTo>
                    <a:moveTo>
                      <a:pt x="145" y="110"/>
                    </a:moveTo>
                    <a:cubicBezTo>
                      <a:pt x="144" y="111"/>
                      <a:pt x="144" y="113"/>
                      <a:pt x="143" y="114"/>
                    </a:cubicBezTo>
                    <a:cubicBezTo>
                      <a:pt x="143" y="114"/>
                      <a:pt x="143" y="114"/>
                      <a:pt x="143" y="114"/>
                    </a:cubicBezTo>
                    <a:cubicBezTo>
                      <a:pt x="144" y="113"/>
                      <a:pt x="145" y="112"/>
                      <a:pt x="145" y="110"/>
                    </a:cubicBezTo>
                    <a:cubicBezTo>
                      <a:pt x="145" y="110"/>
                      <a:pt x="145" y="110"/>
                      <a:pt x="145" y="110"/>
                    </a:cubicBezTo>
                    <a:moveTo>
                      <a:pt x="129" y="110"/>
                    </a:moveTo>
                    <a:cubicBezTo>
                      <a:pt x="129" y="111"/>
                      <a:pt x="128" y="111"/>
                      <a:pt x="128" y="112"/>
                    </a:cubicBezTo>
                    <a:cubicBezTo>
                      <a:pt x="128" y="112"/>
                      <a:pt x="128" y="112"/>
                      <a:pt x="128" y="112"/>
                    </a:cubicBezTo>
                    <a:cubicBezTo>
                      <a:pt x="133" y="115"/>
                      <a:pt x="133" y="115"/>
                      <a:pt x="133" y="115"/>
                    </a:cubicBezTo>
                    <a:cubicBezTo>
                      <a:pt x="133" y="115"/>
                      <a:pt x="133" y="114"/>
                      <a:pt x="134" y="113"/>
                    </a:cubicBezTo>
                    <a:cubicBezTo>
                      <a:pt x="132" y="112"/>
                      <a:pt x="131" y="111"/>
                      <a:pt x="129" y="110"/>
                    </a:cubicBezTo>
                    <a:moveTo>
                      <a:pt x="79" y="110"/>
                    </a:moveTo>
                    <a:cubicBezTo>
                      <a:pt x="78" y="110"/>
                      <a:pt x="78" y="110"/>
                      <a:pt x="78" y="110"/>
                    </a:cubicBezTo>
                    <a:cubicBezTo>
                      <a:pt x="81" y="112"/>
                      <a:pt x="83" y="113"/>
                      <a:pt x="86" y="115"/>
                    </a:cubicBezTo>
                    <a:cubicBezTo>
                      <a:pt x="86" y="115"/>
                      <a:pt x="86" y="114"/>
                      <a:pt x="86" y="114"/>
                    </a:cubicBezTo>
                    <a:cubicBezTo>
                      <a:pt x="84" y="113"/>
                      <a:pt x="81" y="111"/>
                      <a:pt x="79" y="110"/>
                    </a:cubicBezTo>
                    <a:moveTo>
                      <a:pt x="56" y="109"/>
                    </a:moveTo>
                    <a:cubicBezTo>
                      <a:pt x="56" y="110"/>
                      <a:pt x="56" y="110"/>
                      <a:pt x="56" y="110"/>
                    </a:cubicBezTo>
                    <a:cubicBezTo>
                      <a:pt x="58" y="111"/>
                      <a:pt x="60" y="113"/>
                      <a:pt x="63" y="114"/>
                    </a:cubicBezTo>
                    <a:cubicBezTo>
                      <a:pt x="63" y="114"/>
                      <a:pt x="63" y="114"/>
                      <a:pt x="63" y="114"/>
                    </a:cubicBezTo>
                    <a:cubicBezTo>
                      <a:pt x="61" y="112"/>
                      <a:pt x="58" y="111"/>
                      <a:pt x="56" y="109"/>
                    </a:cubicBezTo>
                    <a:moveTo>
                      <a:pt x="112" y="109"/>
                    </a:moveTo>
                    <a:cubicBezTo>
                      <a:pt x="112" y="111"/>
                      <a:pt x="111" y="112"/>
                      <a:pt x="110" y="113"/>
                    </a:cubicBezTo>
                    <a:cubicBezTo>
                      <a:pt x="112" y="115"/>
                      <a:pt x="114" y="116"/>
                      <a:pt x="116" y="117"/>
                    </a:cubicBezTo>
                    <a:cubicBezTo>
                      <a:pt x="117" y="116"/>
                      <a:pt x="118" y="114"/>
                      <a:pt x="119" y="113"/>
                    </a:cubicBezTo>
                    <a:cubicBezTo>
                      <a:pt x="117" y="112"/>
                      <a:pt x="115" y="111"/>
                      <a:pt x="112" y="109"/>
                    </a:cubicBezTo>
                    <a:moveTo>
                      <a:pt x="42" y="109"/>
                    </a:moveTo>
                    <a:cubicBezTo>
                      <a:pt x="42" y="109"/>
                      <a:pt x="42" y="109"/>
                      <a:pt x="41" y="109"/>
                    </a:cubicBezTo>
                    <a:cubicBezTo>
                      <a:pt x="42" y="110"/>
                      <a:pt x="42" y="110"/>
                      <a:pt x="43" y="110"/>
                    </a:cubicBezTo>
                    <a:cubicBezTo>
                      <a:pt x="43" y="110"/>
                      <a:pt x="43" y="110"/>
                      <a:pt x="43" y="110"/>
                    </a:cubicBezTo>
                    <a:cubicBezTo>
                      <a:pt x="43" y="110"/>
                      <a:pt x="42" y="109"/>
                      <a:pt x="42" y="109"/>
                    </a:cubicBezTo>
                    <a:moveTo>
                      <a:pt x="143" y="109"/>
                    </a:moveTo>
                    <a:cubicBezTo>
                      <a:pt x="142" y="110"/>
                      <a:pt x="141" y="111"/>
                      <a:pt x="141" y="113"/>
                    </a:cubicBezTo>
                    <a:cubicBezTo>
                      <a:pt x="141" y="113"/>
                      <a:pt x="141" y="113"/>
                      <a:pt x="141" y="113"/>
                    </a:cubicBezTo>
                    <a:cubicBezTo>
                      <a:pt x="142" y="112"/>
                      <a:pt x="143" y="111"/>
                      <a:pt x="143" y="110"/>
                    </a:cubicBezTo>
                    <a:cubicBezTo>
                      <a:pt x="143" y="109"/>
                      <a:pt x="143" y="109"/>
                      <a:pt x="143" y="109"/>
                    </a:cubicBezTo>
                    <a:moveTo>
                      <a:pt x="160" y="108"/>
                    </a:moveTo>
                    <a:cubicBezTo>
                      <a:pt x="160" y="109"/>
                      <a:pt x="159" y="111"/>
                      <a:pt x="158" y="112"/>
                    </a:cubicBezTo>
                    <a:cubicBezTo>
                      <a:pt x="160" y="113"/>
                      <a:pt x="160" y="113"/>
                      <a:pt x="160" y="113"/>
                    </a:cubicBezTo>
                    <a:cubicBezTo>
                      <a:pt x="162" y="110"/>
                      <a:pt x="162" y="110"/>
                      <a:pt x="162" y="110"/>
                    </a:cubicBezTo>
                    <a:cubicBezTo>
                      <a:pt x="160" y="108"/>
                      <a:pt x="160" y="108"/>
                      <a:pt x="160" y="108"/>
                    </a:cubicBezTo>
                    <a:moveTo>
                      <a:pt x="57" y="107"/>
                    </a:moveTo>
                    <a:cubicBezTo>
                      <a:pt x="57" y="108"/>
                      <a:pt x="57" y="108"/>
                      <a:pt x="57" y="108"/>
                    </a:cubicBezTo>
                    <a:cubicBezTo>
                      <a:pt x="59" y="109"/>
                      <a:pt x="60" y="110"/>
                      <a:pt x="62" y="111"/>
                    </a:cubicBezTo>
                    <a:cubicBezTo>
                      <a:pt x="62" y="111"/>
                      <a:pt x="63" y="112"/>
                      <a:pt x="64" y="112"/>
                    </a:cubicBezTo>
                    <a:cubicBezTo>
                      <a:pt x="64" y="112"/>
                      <a:pt x="64" y="112"/>
                      <a:pt x="64" y="112"/>
                    </a:cubicBezTo>
                    <a:cubicBezTo>
                      <a:pt x="62" y="110"/>
                      <a:pt x="60" y="109"/>
                      <a:pt x="57" y="107"/>
                    </a:cubicBezTo>
                    <a:moveTo>
                      <a:pt x="109" y="107"/>
                    </a:moveTo>
                    <a:cubicBezTo>
                      <a:pt x="108" y="109"/>
                      <a:pt x="108" y="110"/>
                      <a:pt x="107" y="111"/>
                    </a:cubicBezTo>
                    <a:cubicBezTo>
                      <a:pt x="107" y="112"/>
                      <a:pt x="108" y="112"/>
                      <a:pt x="108" y="112"/>
                    </a:cubicBezTo>
                    <a:cubicBezTo>
                      <a:pt x="109" y="111"/>
                      <a:pt x="110" y="109"/>
                      <a:pt x="110" y="108"/>
                    </a:cubicBezTo>
                    <a:cubicBezTo>
                      <a:pt x="110" y="108"/>
                      <a:pt x="110" y="108"/>
                      <a:pt x="109" y="107"/>
                    </a:cubicBezTo>
                    <a:moveTo>
                      <a:pt x="53" y="107"/>
                    </a:moveTo>
                    <a:cubicBezTo>
                      <a:pt x="53" y="107"/>
                      <a:pt x="52" y="108"/>
                      <a:pt x="52" y="108"/>
                    </a:cubicBezTo>
                    <a:cubicBezTo>
                      <a:pt x="53" y="108"/>
                      <a:pt x="53" y="108"/>
                      <a:pt x="54" y="109"/>
                    </a:cubicBezTo>
                    <a:cubicBezTo>
                      <a:pt x="54" y="108"/>
                      <a:pt x="54" y="108"/>
                      <a:pt x="54" y="108"/>
                    </a:cubicBezTo>
                    <a:cubicBezTo>
                      <a:pt x="53" y="108"/>
                      <a:pt x="53" y="108"/>
                      <a:pt x="53" y="107"/>
                    </a:cubicBezTo>
                    <a:moveTo>
                      <a:pt x="123" y="107"/>
                    </a:moveTo>
                    <a:cubicBezTo>
                      <a:pt x="123" y="107"/>
                      <a:pt x="122" y="108"/>
                      <a:pt x="122" y="109"/>
                    </a:cubicBez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1"/>
                      <a:pt x="127" y="111"/>
                      <a:pt x="128" y="110"/>
                    </a:cubicBezTo>
                    <a:cubicBezTo>
                      <a:pt x="127" y="110"/>
                      <a:pt x="127" y="111"/>
                      <a:pt x="127" y="112"/>
                    </a:cubicBez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1"/>
                      <a:pt x="128" y="110"/>
                      <a:pt x="128" y="109"/>
                    </a:cubicBezTo>
                    <a:cubicBezTo>
                      <a:pt x="127" y="108"/>
                      <a:pt x="125" y="107"/>
                      <a:pt x="123" y="107"/>
                    </a:cubicBezTo>
                    <a:moveTo>
                      <a:pt x="36" y="106"/>
                    </a:moveTo>
                    <a:cubicBezTo>
                      <a:pt x="36" y="106"/>
                      <a:pt x="36" y="106"/>
                      <a:pt x="36" y="106"/>
                    </a:cubicBezTo>
                    <a:cubicBezTo>
                      <a:pt x="36" y="106"/>
                      <a:pt x="37" y="106"/>
                      <a:pt x="37" y="107"/>
                    </a:cubicBezTo>
                    <a:cubicBezTo>
                      <a:pt x="37" y="107"/>
                      <a:pt x="37" y="107"/>
                      <a:pt x="37" y="106"/>
                    </a:cubicBezTo>
                    <a:cubicBezTo>
                      <a:pt x="37" y="106"/>
                      <a:pt x="36" y="106"/>
                      <a:pt x="36" y="106"/>
                    </a:cubicBezTo>
                    <a:moveTo>
                      <a:pt x="19" y="106"/>
                    </a:move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moveTo>
                      <a:pt x="54" y="105"/>
                    </a:moveTo>
                    <a:cubicBezTo>
                      <a:pt x="54" y="105"/>
                      <a:pt x="54" y="106"/>
                      <a:pt x="53" y="106"/>
                    </a:cubicBezTo>
                    <a:cubicBezTo>
                      <a:pt x="54" y="106"/>
                      <a:pt x="54" y="106"/>
                      <a:pt x="55" y="107"/>
                    </a:cubicBezTo>
                    <a:cubicBezTo>
                      <a:pt x="55" y="106"/>
                      <a:pt x="55" y="106"/>
                      <a:pt x="55" y="106"/>
                    </a:cubicBezTo>
                    <a:cubicBezTo>
                      <a:pt x="55" y="106"/>
                      <a:pt x="54" y="106"/>
                      <a:pt x="54" y="105"/>
                    </a:cubicBezTo>
                    <a:moveTo>
                      <a:pt x="81" y="105"/>
                    </a:moveTo>
                    <a:cubicBezTo>
                      <a:pt x="81" y="106"/>
                      <a:pt x="81" y="106"/>
                      <a:pt x="81" y="106"/>
                    </a:cubicBezTo>
                    <a:cubicBezTo>
                      <a:pt x="83" y="108"/>
                      <a:pt x="86" y="109"/>
                      <a:pt x="88" y="111"/>
                    </a:cubicBezTo>
                    <a:cubicBezTo>
                      <a:pt x="89" y="110"/>
                      <a:pt x="89" y="110"/>
                      <a:pt x="89" y="110"/>
                    </a:cubicBezTo>
                    <a:cubicBezTo>
                      <a:pt x="86" y="108"/>
                      <a:pt x="84" y="107"/>
                      <a:pt x="81" y="105"/>
                    </a:cubicBezTo>
                    <a:moveTo>
                      <a:pt x="155" y="105"/>
                    </a:moveTo>
                    <a:cubicBezTo>
                      <a:pt x="154" y="106"/>
                      <a:pt x="154" y="107"/>
                      <a:pt x="153" y="108"/>
                    </a:cubicBezTo>
                    <a:cubicBezTo>
                      <a:pt x="155" y="110"/>
                      <a:pt x="155" y="110"/>
                      <a:pt x="155" y="110"/>
                    </a:cubicBezTo>
                    <a:cubicBezTo>
                      <a:pt x="155" y="109"/>
                      <a:pt x="156" y="107"/>
                      <a:pt x="157" y="106"/>
                    </a:cubicBezTo>
                    <a:cubicBezTo>
                      <a:pt x="155" y="105"/>
                      <a:pt x="155" y="105"/>
                      <a:pt x="155" y="105"/>
                    </a:cubicBezTo>
                    <a:moveTo>
                      <a:pt x="48" y="104"/>
                    </a:moveTo>
                    <a:cubicBezTo>
                      <a:pt x="48" y="104"/>
                      <a:pt x="48" y="105"/>
                      <a:pt x="47" y="105"/>
                    </a:cubicBezTo>
                    <a:cubicBezTo>
                      <a:pt x="49" y="106"/>
                      <a:pt x="50" y="106"/>
                      <a:pt x="51" y="107"/>
                    </a:cubicBezTo>
                    <a:cubicBezTo>
                      <a:pt x="52" y="107"/>
                      <a:pt x="52" y="107"/>
                      <a:pt x="52" y="107"/>
                    </a:cubicBezTo>
                    <a:cubicBezTo>
                      <a:pt x="50" y="106"/>
                      <a:pt x="49" y="105"/>
                      <a:pt x="48" y="104"/>
                    </a:cubicBezTo>
                    <a:moveTo>
                      <a:pt x="133" y="104"/>
                    </a:moveTo>
                    <a:cubicBezTo>
                      <a:pt x="132" y="105"/>
                      <a:pt x="131" y="106"/>
                      <a:pt x="131" y="108"/>
                    </a:cubicBezTo>
                    <a:cubicBezTo>
                      <a:pt x="136" y="110"/>
                      <a:pt x="136" y="110"/>
                      <a:pt x="136" y="110"/>
                    </a:cubicBezTo>
                    <a:cubicBezTo>
                      <a:pt x="136" y="109"/>
                      <a:pt x="137" y="108"/>
                      <a:pt x="138" y="107"/>
                    </a:cubicBezTo>
                    <a:cubicBezTo>
                      <a:pt x="136" y="106"/>
                      <a:pt x="134" y="105"/>
                      <a:pt x="133" y="104"/>
                    </a:cubicBezTo>
                    <a:moveTo>
                      <a:pt x="17" y="104"/>
                    </a:moveTo>
                    <a:cubicBezTo>
                      <a:pt x="17" y="104"/>
                      <a:pt x="16" y="104"/>
                      <a:pt x="16" y="105"/>
                    </a:cubicBezTo>
                    <a:cubicBezTo>
                      <a:pt x="17" y="105"/>
                      <a:pt x="18" y="105"/>
                      <a:pt x="19" y="106"/>
                    </a:cubicBezTo>
                    <a:cubicBezTo>
                      <a:pt x="19" y="106"/>
                      <a:pt x="19" y="106"/>
                      <a:pt x="19" y="105"/>
                    </a:cubicBezTo>
                    <a:cubicBezTo>
                      <a:pt x="18" y="105"/>
                      <a:pt x="17" y="105"/>
                      <a:pt x="17" y="104"/>
                    </a:cubicBezTo>
                    <a:moveTo>
                      <a:pt x="59" y="104"/>
                    </a:moveTo>
                    <a:cubicBezTo>
                      <a:pt x="59" y="104"/>
                      <a:pt x="59" y="104"/>
                      <a:pt x="59" y="104"/>
                    </a:cubicBezTo>
                    <a:cubicBezTo>
                      <a:pt x="60" y="105"/>
                      <a:pt x="61" y="105"/>
                      <a:pt x="62" y="106"/>
                    </a:cubicBezTo>
                    <a:cubicBezTo>
                      <a:pt x="61" y="105"/>
                      <a:pt x="60" y="105"/>
                      <a:pt x="59" y="104"/>
                    </a:cubicBezTo>
                    <a:moveTo>
                      <a:pt x="33" y="104"/>
                    </a:moveTo>
                    <a:cubicBezTo>
                      <a:pt x="33" y="104"/>
                      <a:pt x="33" y="104"/>
                      <a:pt x="33" y="104"/>
                    </a:cubicBezTo>
                    <a:cubicBezTo>
                      <a:pt x="33" y="104"/>
                      <a:pt x="34" y="105"/>
                      <a:pt x="34" y="105"/>
                    </a:cubicBezTo>
                    <a:cubicBezTo>
                      <a:pt x="34" y="105"/>
                      <a:pt x="34" y="105"/>
                      <a:pt x="34" y="105"/>
                    </a:cubicBezTo>
                    <a:cubicBezTo>
                      <a:pt x="34" y="104"/>
                      <a:pt x="33" y="104"/>
                      <a:pt x="33" y="104"/>
                    </a:cubicBezTo>
                    <a:moveTo>
                      <a:pt x="32" y="103"/>
                    </a:moveTo>
                    <a:cubicBezTo>
                      <a:pt x="32" y="103"/>
                      <a:pt x="32" y="103"/>
                      <a:pt x="32" y="104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2" y="104"/>
                      <a:pt x="32" y="103"/>
                      <a:pt x="32" y="103"/>
                    </a:cubicBezTo>
                    <a:moveTo>
                      <a:pt x="82" y="103"/>
                    </a:moveTo>
                    <a:cubicBezTo>
                      <a:pt x="82" y="104"/>
                      <a:pt x="82" y="104"/>
                      <a:pt x="82" y="104"/>
                    </a:cubicBezTo>
                    <a:cubicBezTo>
                      <a:pt x="84" y="106"/>
                      <a:pt x="87" y="107"/>
                      <a:pt x="90" y="109"/>
                    </a:cubicBezTo>
                    <a:cubicBezTo>
                      <a:pt x="90" y="109"/>
                      <a:pt x="90" y="108"/>
                      <a:pt x="90" y="108"/>
                    </a:cubicBezTo>
                    <a:cubicBezTo>
                      <a:pt x="88" y="106"/>
                      <a:pt x="85" y="105"/>
                      <a:pt x="82" y="103"/>
                    </a:cubicBezTo>
                    <a:moveTo>
                      <a:pt x="15" y="103"/>
                    </a:moveTo>
                    <a:cubicBezTo>
                      <a:pt x="15" y="103"/>
                      <a:pt x="15" y="103"/>
                      <a:pt x="15" y="104"/>
                    </a:cubicBezTo>
                    <a:cubicBezTo>
                      <a:pt x="15" y="104"/>
                      <a:pt x="16" y="104"/>
                      <a:pt x="16" y="104"/>
                    </a:cubicBezTo>
                    <a:cubicBezTo>
                      <a:pt x="16" y="104"/>
                      <a:pt x="16" y="104"/>
                      <a:pt x="16" y="104"/>
                    </a:cubicBezTo>
                    <a:cubicBezTo>
                      <a:pt x="16" y="104"/>
                      <a:pt x="16" y="103"/>
                      <a:pt x="15" y="103"/>
                    </a:cubicBezTo>
                    <a:moveTo>
                      <a:pt x="82" y="103"/>
                    </a:moveTo>
                    <a:cubicBezTo>
                      <a:pt x="82" y="103"/>
                      <a:pt x="82" y="103"/>
                      <a:pt x="82" y="103"/>
                    </a:cubicBezTo>
                    <a:cubicBezTo>
                      <a:pt x="90" y="108"/>
                      <a:pt x="90" y="108"/>
                      <a:pt x="90" y="108"/>
                    </a:cubicBezTo>
                    <a:cubicBezTo>
                      <a:pt x="90" y="108"/>
                      <a:pt x="90" y="108"/>
                      <a:pt x="90" y="108"/>
                    </a:cubicBezTo>
                    <a:cubicBezTo>
                      <a:pt x="88" y="106"/>
                      <a:pt x="85" y="105"/>
                      <a:pt x="82" y="103"/>
                    </a:cubicBezTo>
                    <a:moveTo>
                      <a:pt x="31" y="103"/>
                    </a:moveTo>
                    <a:cubicBezTo>
                      <a:pt x="31" y="103"/>
                      <a:pt x="31" y="103"/>
                      <a:pt x="31" y="103"/>
                    </a:cubicBezTo>
                    <a:cubicBezTo>
                      <a:pt x="31" y="103"/>
                      <a:pt x="31" y="103"/>
                      <a:pt x="32" y="103"/>
                    </a:cubicBezTo>
                    <a:cubicBezTo>
                      <a:pt x="32" y="103"/>
                      <a:pt x="32" y="103"/>
                      <a:pt x="32" y="103"/>
                    </a:cubicBezTo>
                    <a:cubicBezTo>
                      <a:pt x="31" y="103"/>
                      <a:pt x="31" y="103"/>
                      <a:pt x="31" y="103"/>
                    </a:cubicBezTo>
                    <a:moveTo>
                      <a:pt x="45" y="103"/>
                    </a:moveTo>
                    <a:cubicBezTo>
                      <a:pt x="45" y="103"/>
                      <a:pt x="45" y="103"/>
                      <a:pt x="45" y="103"/>
                    </a:cubicBezTo>
                    <a:cubicBezTo>
                      <a:pt x="46" y="104"/>
                      <a:pt x="46" y="104"/>
                      <a:pt x="47" y="104"/>
                    </a:cubicBezTo>
                    <a:cubicBezTo>
                      <a:pt x="47" y="104"/>
                      <a:pt x="47" y="104"/>
                      <a:pt x="47" y="104"/>
                    </a:cubicBezTo>
                    <a:cubicBezTo>
                      <a:pt x="46" y="103"/>
                      <a:pt x="46" y="103"/>
                      <a:pt x="45" y="103"/>
                    </a:cubicBezTo>
                    <a:moveTo>
                      <a:pt x="101" y="103"/>
                    </a:moveTo>
                    <a:cubicBezTo>
                      <a:pt x="100" y="104"/>
                      <a:pt x="100" y="105"/>
                      <a:pt x="99" y="106"/>
                    </a:cubicBezTo>
                    <a:cubicBezTo>
                      <a:pt x="101" y="108"/>
                      <a:pt x="104" y="109"/>
                      <a:pt x="106" y="111"/>
                    </a:cubicBezTo>
                    <a:cubicBezTo>
                      <a:pt x="107" y="110"/>
                      <a:pt x="108" y="108"/>
                      <a:pt x="109" y="107"/>
                    </a:cubicBezTo>
                    <a:cubicBezTo>
                      <a:pt x="106" y="106"/>
                      <a:pt x="104" y="104"/>
                      <a:pt x="101" y="103"/>
                    </a:cubicBezTo>
                    <a:moveTo>
                      <a:pt x="49" y="102"/>
                    </a:moveTo>
                    <a:cubicBezTo>
                      <a:pt x="49" y="103"/>
                      <a:pt x="49" y="103"/>
                      <a:pt x="49" y="103"/>
                    </a:cubicBezTo>
                    <a:cubicBezTo>
                      <a:pt x="50" y="104"/>
                      <a:pt x="51" y="104"/>
                      <a:pt x="53" y="105"/>
                    </a:cubicBezTo>
                    <a:cubicBezTo>
                      <a:pt x="53" y="105"/>
                      <a:pt x="53" y="105"/>
                      <a:pt x="53" y="105"/>
                    </a:cubicBezTo>
                    <a:cubicBezTo>
                      <a:pt x="52" y="104"/>
                      <a:pt x="50" y="103"/>
                      <a:pt x="49" y="102"/>
                    </a:cubicBezTo>
                    <a:moveTo>
                      <a:pt x="151" y="102"/>
                    </a:moveTo>
                    <a:cubicBezTo>
                      <a:pt x="150" y="103"/>
                      <a:pt x="149" y="105"/>
                      <a:pt x="149" y="106"/>
                    </a:cubicBezTo>
                    <a:cubicBezTo>
                      <a:pt x="149" y="106"/>
                      <a:pt x="149" y="106"/>
                      <a:pt x="149" y="106"/>
                    </a:cubicBezTo>
                    <a:cubicBezTo>
                      <a:pt x="149" y="106"/>
                      <a:pt x="149" y="106"/>
                      <a:pt x="149" y="106"/>
                    </a:cubicBezTo>
                    <a:cubicBezTo>
                      <a:pt x="150" y="105"/>
                      <a:pt x="150" y="105"/>
                      <a:pt x="150" y="105"/>
                    </a:cubicBezTo>
                    <a:cubicBezTo>
                      <a:pt x="150" y="105"/>
                      <a:pt x="150" y="106"/>
                      <a:pt x="149" y="106"/>
                    </a:cubicBezTo>
                    <a:cubicBezTo>
                      <a:pt x="150" y="107"/>
                      <a:pt x="150" y="107"/>
                      <a:pt x="150" y="107"/>
                    </a:cubicBezTo>
                    <a:cubicBezTo>
                      <a:pt x="151" y="106"/>
                      <a:pt x="151" y="104"/>
                      <a:pt x="152" y="103"/>
                    </a:cubicBezTo>
                    <a:cubicBezTo>
                      <a:pt x="151" y="102"/>
                      <a:pt x="151" y="102"/>
                      <a:pt x="151" y="102"/>
                    </a:cubicBezTo>
                    <a:moveTo>
                      <a:pt x="117" y="102"/>
                    </a:moveTo>
                    <a:cubicBezTo>
                      <a:pt x="116" y="103"/>
                      <a:pt x="116" y="104"/>
                      <a:pt x="115" y="105"/>
                    </a:cubicBezTo>
                    <a:cubicBezTo>
                      <a:pt x="122" y="109"/>
                      <a:pt x="122" y="109"/>
                      <a:pt x="122" y="109"/>
                    </a:cubicBezTo>
                    <a:cubicBezTo>
                      <a:pt x="122" y="108"/>
                      <a:pt x="123" y="107"/>
                      <a:pt x="123" y="106"/>
                    </a:cubicBezTo>
                    <a:cubicBezTo>
                      <a:pt x="121" y="105"/>
                      <a:pt x="119" y="104"/>
                      <a:pt x="117" y="103"/>
                    </a:cubicBezTo>
                    <a:cubicBezTo>
                      <a:pt x="117" y="103"/>
                      <a:pt x="117" y="102"/>
                      <a:pt x="117" y="102"/>
                    </a:cubicBezTo>
                    <a:moveTo>
                      <a:pt x="150" y="102"/>
                    </a:moveTo>
                    <a:cubicBezTo>
                      <a:pt x="149" y="103"/>
                      <a:pt x="149" y="104"/>
                      <a:pt x="148" y="105"/>
                    </a:cubicBezTo>
                    <a:cubicBezTo>
                      <a:pt x="148" y="106"/>
                      <a:pt x="148" y="106"/>
                      <a:pt x="148" y="106"/>
                    </a:cubicBezTo>
                    <a:cubicBezTo>
                      <a:pt x="149" y="104"/>
                      <a:pt x="150" y="103"/>
                      <a:pt x="150" y="102"/>
                    </a:cubicBezTo>
                    <a:cubicBezTo>
                      <a:pt x="150" y="102"/>
                      <a:pt x="150" y="102"/>
                      <a:pt x="150" y="102"/>
                    </a:cubicBezTo>
                    <a:moveTo>
                      <a:pt x="56" y="102"/>
                    </a:moveTo>
                    <a:cubicBezTo>
                      <a:pt x="56" y="102"/>
                      <a:pt x="56" y="102"/>
                      <a:pt x="56" y="102"/>
                    </a:cubicBezTo>
                    <a:cubicBezTo>
                      <a:pt x="56" y="102"/>
                      <a:pt x="57" y="102"/>
                      <a:pt x="57" y="103"/>
                    </a:cubicBezTo>
                    <a:cubicBezTo>
                      <a:pt x="57" y="103"/>
                      <a:pt x="57" y="103"/>
                      <a:pt x="57" y="103"/>
                    </a:cubicBezTo>
                    <a:cubicBezTo>
                      <a:pt x="57" y="102"/>
                      <a:pt x="56" y="102"/>
                      <a:pt x="56" y="102"/>
                    </a:cubicBezTo>
                    <a:moveTo>
                      <a:pt x="61" y="101"/>
                    </a:moveTo>
                    <a:cubicBezTo>
                      <a:pt x="61" y="102"/>
                      <a:pt x="60" y="102"/>
                      <a:pt x="60" y="103"/>
                    </a:cubicBezTo>
                    <a:cubicBezTo>
                      <a:pt x="62" y="104"/>
                      <a:pt x="65" y="105"/>
                      <a:pt x="67" y="107"/>
                    </a:cubicBezTo>
                    <a:cubicBezTo>
                      <a:pt x="67" y="106"/>
                      <a:pt x="68" y="106"/>
                      <a:pt x="68" y="105"/>
                    </a:cubicBezTo>
                    <a:cubicBezTo>
                      <a:pt x="67" y="105"/>
                      <a:pt x="66" y="104"/>
                      <a:pt x="66" y="104"/>
                    </a:cubicBezTo>
                    <a:cubicBezTo>
                      <a:pt x="64" y="103"/>
                      <a:pt x="63" y="102"/>
                      <a:pt x="61" y="101"/>
                    </a:cubicBezTo>
                    <a:moveTo>
                      <a:pt x="127" y="101"/>
                    </a:moveTo>
                    <a:cubicBezTo>
                      <a:pt x="126" y="102"/>
                      <a:pt x="125" y="103"/>
                      <a:pt x="125" y="105"/>
                    </a:cubicBezTo>
                    <a:cubicBezTo>
                      <a:pt x="125" y="105"/>
                      <a:pt x="125" y="105"/>
                      <a:pt x="126" y="105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0" y="106"/>
                      <a:pt x="131" y="105"/>
                      <a:pt x="131" y="104"/>
                    </a:cubicBezTo>
                    <a:cubicBezTo>
                      <a:pt x="131" y="104"/>
                      <a:pt x="131" y="104"/>
                      <a:pt x="132" y="104"/>
                    </a:cubicBezTo>
                    <a:cubicBezTo>
                      <a:pt x="130" y="103"/>
                      <a:pt x="128" y="102"/>
                      <a:pt x="127" y="101"/>
                    </a:cubicBezTo>
                    <a:moveTo>
                      <a:pt x="46" y="101"/>
                    </a:moveTo>
                    <a:cubicBezTo>
                      <a:pt x="46" y="101"/>
                      <a:pt x="46" y="101"/>
                      <a:pt x="46" y="101"/>
                    </a:cubicBezTo>
                    <a:cubicBezTo>
                      <a:pt x="47" y="102"/>
                      <a:pt x="47" y="102"/>
                      <a:pt x="48" y="102"/>
                    </a:cubicBezTo>
                    <a:cubicBezTo>
                      <a:pt x="48" y="102"/>
                      <a:pt x="48" y="102"/>
                      <a:pt x="48" y="102"/>
                    </a:cubicBezTo>
                    <a:cubicBezTo>
                      <a:pt x="47" y="102"/>
                      <a:pt x="47" y="101"/>
                      <a:pt x="46" y="101"/>
                    </a:cubicBezTo>
                    <a:moveTo>
                      <a:pt x="148" y="100"/>
                    </a:moveTo>
                    <a:cubicBezTo>
                      <a:pt x="147" y="102"/>
                      <a:pt x="146" y="103"/>
                      <a:pt x="146" y="104"/>
                    </a:cubicBezTo>
                    <a:cubicBezTo>
                      <a:pt x="146" y="104"/>
                      <a:pt x="146" y="104"/>
                      <a:pt x="146" y="104"/>
                    </a:cubicBezTo>
                    <a:cubicBezTo>
                      <a:pt x="147" y="103"/>
                      <a:pt x="148" y="102"/>
                      <a:pt x="149" y="101"/>
                    </a:cubicBezTo>
                    <a:cubicBezTo>
                      <a:pt x="148" y="100"/>
                      <a:pt x="148" y="100"/>
                      <a:pt x="148" y="100"/>
                    </a:cubicBezTo>
                    <a:moveTo>
                      <a:pt x="113" y="100"/>
                    </a:moveTo>
                    <a:cubicBezTo>
                      <a:pt x="113" y="101"/>
                      <a:pt x="113" y="102"/>
                      <a:pt x="112" y="103"/>
                    </a:cubicBezTo>
                    <a:cubicBezTo>
                      <a:pt x="113" y="103"/>
                      <a:pt x="113" y="103"/>
                      <a:pt x="113" y="103"/>
                    </a:cubicBezTo>
                    <a:cubicBezTo>
                      <a:pt x="114" y="103"/>
                      <a:pt x="114" y="102"/>
                      <a:pt x="115" y="101"/>
                    </a:cubicBezTo>
                    <a:cubicBezTo>
                      <a:pt x="114" y="101"/>
                      <a:pt x="114" y="101"/>
                      <a:pt x="113" y="100"/>
                    </a:cubicBezTo>
                    <a:moveTo>
                      <a:pt x="40" y="99"/>
                    </a:moveTo>
                    <a:cubicBezTo>
                      <a:pt x="40" y="100"/>
                      <a:pt x="40" y="100"/>
                      <a:pt x="40" y="100"/>
                    </a:cubicBezTo>
                    <a:cubicBezTo>
                      <a:pt x="40" y="100"/>
                      <a:pt x="41" y="100"/>
                      <a:pt x="41" y="101"/>
                    </a:cubicBezTo>
                    <a:cubicBezTo>
                      <a:pt x="41" y="100"/>
                      <a:pt x="41" y="100"/>
                      <a:pt x="41" y="100"/>
                    </a:cubicBezTo>
                    <a:cubicBezTo>
                      <a:pt x="41" y="100"/>
                      <a:pt x="40" y="100"/>
                      <a:pt x="40" y="99"/>
                    </a:cubicBezTo>
                    <a:moveTo>
                      <a:pt x="62" y="99"/>
                    </a:moveTo>
                    <a:cubicBezTo>
                      <a:pt x="62" y="100"/>
                      <a:pt x="62" y="100"/>
                      <a:pt x="62" y="100"/>
                    </a:cubicBezTo>
                    <a:cubicBezTo>
                      <a:pt x="64" y="101"/>
                      <a:pt x="66" y="103"/>
                      <a:pt x="69" y="104"/>
                    </a:cubicBezTo>
                    <a:cubicBezTo>
                      <a:pt x="69" y="104"/>
                      <a:pt x="69" y="104"/>
                      <a:pt x="69" y="104"/>
                    </a:cubicBezTo>
                    <a:cubicBezTo>
                      <a:pt x="67" y="102"/>
                      <a:pt x="64" y="101"/>
                      <a:pt x="62" y="99"/>
                    </a:cubicBezTo>
                    <a:moveTo>
                      <a:pt x="57" y="99"/>
                    </a:moveTo>
                    <a:cubicBezTo>
                      <a:pt x="57" y="99"/>
                      <a:pt x="57" y="100"/>
                      <a:pt x="56" y="101"/>
                    </a:cubicBezTo>
                    <a:cubicBezTo>
                      <a:pt x="57" y="101"/>
                      <a:pt x="57" y="101"/>
                      <a:pt x="58" y="101"/>
                    </a:cubicBezTo>
                    <a:cubicBezTo>
                      <a:pt x="58" y="101"/>
                      <a:pt x="58" y="100"/>
                      <a:pt x="59" y="100"/>
                    </a:cubicBezTo>
                    <a:cubicBezTo>
                      <a:pt x="58" y="99"/>
                      <a:pt x="58" y="99"/>
                      <a:pt x="57" y="99"/>
                    </a:cubicBezTo>
                    <a:moveTo>
                      <a:pt x="51" y="99"/>
                    </a:moveTo>
                    <a:cubicBezTo>
                      <a:pt x="51" y="99"/>
                      <a:pt x="51" y="99"/>
                      <a:pt x="51" y="99"/>
                    </a:cubicBezTo>
                    <a:cubicBezTo>
                      <a:pt x="52" y="100"/>
                      <a:pt x="54" y="101"/>
                      <a:pt x="55" y="101"/>
                    </a:cubicBezTo>
                    <a:cubicBezTo>
                      <a:pt x="55" y="101"/>
                      <a:pt x="55" y="101"/>
                      <a:pt x="55" y="101"/>
                    </a:cubicBezTo>
                    <a:cubicBezTo>
                      <a:pt x="54" y="101"/>
                      <a:pt x="52" y="100"/>
                      <a:pt x="51" y="99"/>
                    </a:cubicBezTo>
                    <a:moveTo>
                      <a:pt x="24" y="99"/>
                    </a:move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moveTo>
                      <a:pt x="41" y="98"/>
                    </a:move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8"/>
                      <a:pt x="42" y="99"/>
                      <a:pt x="42" y="99"/>
                    </a:cubicBezTo>
                    <a:cubicBezTo>
                      <a:pt x="42" y="99"/>
                      <a:pt x="42" y="98"/>
                      <a:pt x="42" y="98"/>
                    </a:cubicBezTo>
                    <a:cubicBezTo>
                      <a:pt x="42" y="98"/>
                      <a:pt x="42" y="98"/>
                      <a:pt x="41" y="98"/>
                    </a:cubicBezTo>
                    <a:moveTo>
                      <a:pt x="49" y="97"/>
                    </a:moveTo>
                    <a:cubicBezTo>
                      <a:pt x="49" y="97"/>
                      <a:pt x="49" y="97"/>
                      <a:pt x="49" y="97"/>
                    </a:cubicBezTo>
                    <a:cubicBezTo>
                      <a:pt x="49" y="98"/>
                      <a:pt x="49" y="98"/>
                      <a:pt x="50" y="98"/>
                    </a:cubicBezTo>
                    <a:cubicBezTo>
                      <a:pt x="50" y="98"/>
                      <a:pt x="50" y="98"/>
                      <a:pt x="50" y="98"/>
                    </a:cubicBezTo>
                    <a:cubicBezTo>
                      <a:pt x="49" y="98"/>
                      <a:pt x="49" y="98"/>
                      <a:pt x="49" y="97"/>
                    </a:cubicBezTo>
                    <a:moveTo>
                      <a:pt x="120" y="97"/>
                    </a:moveTo>
                    <a:cubicBezTo>
                      <a:pt x="119" y="98"/>
                      <a:pt x="118" y="100"/>
                      <a:pt x="118" y="101"/>
                    </a:cubicBezTo>
                    <a:cubicBezTo>
                      <a:pt x="120" y="102"/>
                      <a:pt x="122" y="103"/>
                      <a:pt x="124" y="104"/>
                    </a:cubicBezTo>
                    <a:cubicBezTo>
                      <a:pt x="125" y="103"/>
                      <a:pt x="126" y="102"/>
                      <a:pt x="126" y="101"/>
                    </a:cubicBezTo>
                    <a:cubicBezTo>
                      <a:pt x="124" y="100"/>
                      <a:pt x="122" y="99"/>
                      <a:pt x="120" y="97"/>
                    </a:cubicBezTo>
                    <a:moveTo>
                      <a:pt x="37" y="97"/>
                    </a:moveTo>
                    <a:cubicBezTo>
                      <a:pt x="36" y="97"/>
                      <a:pt x="36" y="97"/>
                      <a:pt x="36" y="98"/>
                    </a:cubicBezTo>
                    <a:cubicBezTo>
                      <a:pt x="36" y="98"/>
                      <a:pt x="36" y="98"/>
                      <a:pt x="36" y="98"/>
                    </a:cubicBezTo>
                    <a:cubicBezTo>
                      <a:pt x="37" y="98"/>
                      <a:pt x="37" y="98"/>
                      <a:pt x="38" y="99"/>
                    </a:cubicBezTo>
                    <a:cubicBezTo>
                      <a:pt x="38" y="98"/>
                      <a:pt x="38" y="98"/>
                      <a:pt x="38" y="98"/>
                    </a:cubicBezTo>
                    <a:cubicBezTo>
                      <a:pt x="37" y="98"/>
                      <a:pt x="37" y="97"/>
                      <a:pt x="37" y="97"/>
                    </a:cubicBezTo>
                    <a:moveTo>
                      <a:pt x="59" y="97"/>
                    </a:moveTo>
                    <a:cubicBezTo>
                      <a:pt x="58" y="97"/>
                      <a:pt x="58" y="98"/>
                      <a:pt x="58" y="98"/>
                    </a:cubicBezTo>
                    <a:cubicBezTo>
                      <a:pt x="58" y="98"/>
                      <a:pt x="59" y="98"/>
                      <a:pt x="59" y="99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59" y="98"/>
                      <a:pt x="59" y="97"/>
                      <a:pt x="59" y="97"/>
                    </a:cubicBezTo>
                    <a:moveTo>
                      <a:pt x="21" y="97"/>
                    </a:moveTo>
                    <a:cubicBezTo>
                      <a:pt x="21" y="97"/>
                      <a:pt x="21" y="97"/>
                      <a:pt x="21" y="97"/>
                    </a:cubicBezTo>
                    <a:cubicBezTo>
                      <a:pt x="22" y="97"/>
                      <a:pt x="23" y="98"/>
                      <a:pt x="23" y="98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3" y="98"/>
                      <a:pt x="22" y="97"/>
                      <a:pt x="21" y="97"/>
                    </a:cubicBezTo>
                    <a:moveTo>
                      <a:pt x="36" y="97"/>
                    </a:move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8"/>
                    </a:cubicBez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7"/>
                    </a:cubicBezTo>
                    <a:moveTo>
                      <a:pt x="167" y="97"/>
                    </a:moveTo>
                    <a:cubicBezTo>
                      <a:pt x="167" y="97"/>
                      <a:pt x="167" y="97"/>
                      <a:pt x="167" y="97"/>
                    </a:cubicBezTo>
                    <a:cubicBezTo>
                      <a:pt x="167" y="97"/>
                      <a:pt x="167" y="97"/>
                      <a:pt x="167" y="97"/>
                    </a:cubicBezTo>
                    <a:cubicBezTo>
                      <a:pt x="167" y="98"/>
                      <a:pt x="166" y="98"/>
                      <a:pt x="165" y="99"/>
                    </a:cubicBezTo>
                    <a:cubicBezTo>
                      <a:pt x="164" y="101"/>
                      <a:pt x="163" y="103"/>
                      <a:pt x="162" y="106"/>
                    </a:cubicBezTo>
                    <a:cubicBezTo>
                      <a:pt x="162" y="106"/>
                      <a:pt x="162" y="106"/>
                      <a:pt x="162" y="106"/>
                    </a:cubicBezTo>
                    <a:cubicBezTo>
                      <a:pt x="164" y="107"/>
                      <a:pt x="164" y="107"/>
                      <a:pt x="164" y="107"/>
                    </a:cubicBezTo>
                    <a:cubicBezTo>
                      <a:pt x="166" y="103"/>
                      <a:pt x="166" y="103"/>
                      <a:pt x="166" y="103"/>
                    </a:cubicBezTo>
                    <a:cubicBezTo>
                      <a:pt x="167" y="101"/>
                      <a:pt x="167" y="101"/>
                      <a:pt x="167" y="101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7" y="97"/>
                      <a:pt x="167" y="97"/>
                      <a:pt x="167" y="97"/>
                    </a:cubicBezTo>
                    <a:moveTo>
                      <a:pt x="35" y="96"/>
                    </a:moveTo>
                    <a:cubicBezTo>
                      <a:pt x="35" y="96"/>
                      <a:pt x="35" y="96"/>
                      <a:pt x="35" y="97"/>
                    </a:cubicBezTo>
                    <a:cubicBezTo>
                      <a:pt x="35" y="97"/>
                      <a:pt x="35" y="97"/>
                      <a:pt x="35" y="97"/>
                    </a:cubicBezTo>
                    <a:cubicBezTo>
                      <a:pt x="35" y="97"/>
                      <a:pt x="35" y="97"/>
                      <a:pt x="35" y="96"/>
                    </a:cubicBezTo>
                    <a:cubicBezTo>
                      <a:pt x="35" y="96"/>
                      <a:pt x="35" y="96"/>
                      <a:pt x="35" y="96"/>
                    </a:cubicBezTo>
                    <a:moveTo>
                      <a:pt x="53" y="96"/>
                    </a:moveTo>
                    <a:cubicBezTo>
                      <a:pt x="52" y="97"/>
                      <a:pt x="52" y="97"/>
                      <a:pt x="52" y="98"/>
                    </a:cubicBezTo>
                    <a:cubicBezTo>
                      <a:pt x="53" y="98"/>
                      <a:pt x="54" y="99"/>
                      <a:pt x="56" y="100"/>
                    </a:cubicBezTo>
                    <a:cubicBezTo>
                      <a:pt x="56" y="100"/>
                      <a:pt x="56" y="99"/>
                      <a:pt x="57" y="98"/>
                    </a:cubicBezTo>
                    <a:cubicBezTo>
                      <a:pt x="55" y="98"/>
                      <a:pt x="54" y="97"/>
                      <a:pt x="53" y="96"/>
                    </a:cubicBezTo>
                    <a:moveTo>
                      <a:pt x="64" y="96"/>
                    </a:moveTo>
                    <a:cubicBezTo>
                      <a:pt x="64" y="96"/>
                      <a:pt x="64" y="96"/>
                      <a:pt x="64" y="97"/>
                    </a:cubicBezTo>
                    <a:cubicBezTo>
                      <a:pt x="66" y="98"/>
                      <a:pt x="68" y="99"/>
                      <a:pt x="71" y="101"/>
                    </a:cubicBezTo>
                    <a:cubicBezTo>
                      <a:pt x="71" y="100"/>
                      <a:pt x="71" y="100"/>
                      <a:pt x="71" y="100"/>
                    </a:cubicBezTo>
                    <a:cubicBezTo>
                      <a:pt x="69" y="99"/>
                      <a:pt x="67" y="97"/>
                      <a:pt x="64" y="96"/>
                    </a:cubicBezTo>
                    <a:moveTo>
                      <a:pt x="19" y="96"/>
                    </a:moveTo>
                    <a:cubicBezTo>
                      <a:pt x="19" y="96"/>
                      <a:pt x="19" y="96"/>
                      <a:pt x="19" y="96"/>
                    </a:cubicBezTo>
                    <a:cubicBezTo>
                      <a:pt x="20" y="96"/>
                      <a:pt x="20" y="96"/>
                      <a:pt x="21" y="97"/>
                    </a:cubicBezTo>
                    <a:cubicBezTo>
                      <a:pt x="21" y="97"/>
                      <a:pt x="21" y="97"/>
                      <a:pt x="21" y="97"/>
                    </a:cubicBezTo>
                    <a:cubicBezTo>
                      <a:pt x="20" y="96"/>
                      <a:pt x="20" y="96"/>
                      <a:pt x="19" y="96"/>
                    </a:cubicBezTo>
                    <a:moveTo>
                      <a:pt x="3" y="96"/>
                    </a:moveTo>
                    <a:cubicBezTo>
                      <a:pt x="3" y="96"/>
                      <a:pt x="3" y="96"/>
                      <a:pt x="3" y="96"/>
                    </a:cubicBezTo>
                    <a:cubicBezTo>
                      <a:pt x="4" y="97"/>
                      <a:pt x="5" y="97"/>
                      <a:pt x="5" y="98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5" y="97"/>
                      <a:pt x="4" y="96"/>
                      <a:pt x="3" y="96"/>
                    </a:cubicBezTo>
                    <a:moveTo>
                      <a:pt x="116" y="96"/>
                    </a:moveTo>
                    <a:cubicBezTo>
                      <a:pt x="116" y="97"/>
                      <a:pt x="115" y="98"/>
                      <a:pt x="114" y="99"/>
                    </a:cubicBezTo>
                    <a:cubicBezTo>
                      <a:pt x="115" y="99"/>
                      <a:pt x="115" y="99"/>
                      <a:pt x="115" y="100"/>
                    </a:cubicBezTo>
                    <a:cubicBezTo>
                      <a:pt x="116" y="98"/>
                      <a:pt x="117" y="97"/>
                      <a:pt x="117" y="96"/>
                    </a:cubicBezTo>
                    <a:cubicBezTo>
                      <a:pt x="117" y="96"/>
                      <a:pt x="117" y="96"/>
                      <a:pt x="116" y="96"/>
                    </a:cubicBezTo>
                    <a:moveTo>
                      <a:pt x="38" y="95"/>
                    </a:moveTo>
                    <a:cubicBezTo>
                      <a:pt x="37" y="96"/>
                      <a:pt x="37" y="96"/>
                      <a:pt x="37" y="96"/>
                    </a:cubicBezTo>
                    <a:cubicBezTo>
                      <a:pt x="37" y="96"/>
                      <a:pt x="37" y="96"/>
                      <a:pt x="37" y="96"/>
                    </a:cubicBezTo>
                    <a:cubicBezTo>
                      <a:pt x="38" y="96"/>
                      <a:pt x="38" y="96"/>
                      <a:pt x="39" y="97"/>
                    </a:cubicBezTo>
                    <a:cubicBezTo>
                      <a:pt x="39" y="97"/>
                      <a:pt x="39" y="96"/>
                      <a:pt x="39" y="96"/>
                    </a:cubicBezTo>
                    <a:cubicBezTo>
                      <a:pt x="38" y="96"/>
                      <a:pt x="38" y="96"/>
                      <a:pt x="38" y="95"/>
                    </a:cubicBezTo>
                    <a:moveTo>
                      <a:pt x="105" y="95"/>
                    </a:moveTo>
                    <a:cubicBezTo>
                      <a:pt x="105" y="96"/>
                      <a:pt x="104" y="97"/>
                      <a:pt x="104" y="98"/>
                    </a:cubicBezTo>
                    <a:cubicBezTo>
                      <a:pt x="112" y="102"/>
                      <a:pt x="112" y="102"/>
                      <a:pt x="112" y="102"/>
                    </a:cubicBezTo>
                    <a:cubicBezTo>
                      <a:pt x="112" y="102"/>
                      <a:pt x="113" y="101"/>
                      <a:pt x="113" y="100"/>
                    </a:cubicBezTo>
                    <a:cubicBezTo>
                      <a:pt x="110" y="98"/>
                      <a:pt x="108" y="97"/>
                      <a:pt x="105" y="95"/>
                    </a:cubicBezTo>
                    <a:moveTo>
                      <a:pt x="37" y="95"/>
                    </a:moveTo>
                    <a:cubicBezTo>
                      <a:pt x="37" y="95"/>
                      <a:pt x="37" y="95"/>
                      <a:pt x="37" y="96"/>
                    </a:cubicBezTo>
                    <a:cubicBezTo>
                      <a:pt x="37" y="96"/>
                      <a:pt x="37" y="96"/>
                      <a:pt x="37" y="96"/>
                    </a:cubicBezTo>
                    <a:cubicBezTo>
                      <a:pt x="37" y="96"/>
                      <a:pt x="37" y="96"/>
                      <a:pt x="37" y="95"/>
                    </a:cubicBezTo>
                    <a:cubicBezTo>
                      <a:pt x="37" y="95"/>
                      <a:pt x="37" y="95"/>
                      <a:pt x="37" y="95"/>
                    </a:cubicBezTo>
                    <a:moveTo>
                      <a:pt x="154" y="95"/>
                    </a:moveTo>
                    <a:cubicBezTo>
                      <a:pt x="153" y="97"/>
                      <a:pt x="152" y="98"/>
                      <a:pt x="151" y="100"/>
                    </a:cubicBezTo>
                    <a:cubicBezTo>
                      <a:pt x="151" y="100"/>
                      <a:pt x="151" y="100"/>
                      <a:pt x="151" y="100"/>
                    </a:cubicBezTo>
                    <a:cubicBezTo>
                      <a:pt x="152" y="98"/>
                      <a:pt x="153" y="97"/>
                      <a:pt x="154" y="95"/>
                    </a:cubicBezTo>
                    <a:cubicBezTo>
                      <a:pt x="154" y="95"/>
                      <a:pt x="154" y="95"/>
                      <a:pt x="154" y="95"/>
                    </a:cubicBezTo>
                    <a:moveTo>
                      <a:pt x="87" y="95"/>
                    </a:moveTo>
                    <a:cubicBezTo>
                      <a:pt x="85" y="98"/>
                      <a:pt x="85" y="98"/>
                      <a:pt x="85" y="98"/>
                    </a:cubicBezTo>
                    <a:cubicBezTo>
                      <a:pt x="88" y="100"/>
                      <a:pt x="91" y="101"/>
                      <a:pt x="93" y="103"/>
                    </a:cubicBezTo>
                    <a:cubicBezTo>
                      <a:pt x="94" y="102"/>
                      <a:pt x="95" y="101"/>
                      <a:pt x="95" y="99"/>
                    </a:cubicBezTo>
                    <a:cubicBezTo>
                      <a:pt x="93" y="98"/>
                      <a:pt x="90" y="96"/>
                      <a:pt x="87" y="95"/>
                    </a:cubicBezTo>
                    <a:moveTo>
                      <a:pt x="1" y="95"/>
                    </a:moveTo>
                    <a:cubicBezTo>
                      <a:pt x="1" y="95"/>
                      <a:pt x="1" y="95"/>
                      <a:pt x="1" y="95"/>
                    </a:cubicBezTo>
                    <a:cubicBezTo>
                      <a:pt x="2" y="95"/>
                      <a:pt x="2" y="95"/>
                      <a:pt x="2" y="96"/>
                    </a:cubicBezTo>
                    <a:cubicBezTo>
                      <a:pt x="2" y="96"/>
                      <a:pt x="3" y="95"/>
                      <a:pt x="3" y="95"/>
                    </a:cubicBezTo>
                    <a:cubicBezTo>
                      <a:pt x="2" y="95"/>
                      <a:pt x="2" y="95"/>
                      <a:pt x="1" y="95"/>
                    </a:cubicBezTo>
                    <a:moveTo>
                      <a:pt x="50" y="95"/>
                    </a:moveTo>
                    <a:cubicBezTo>
                      <a:pt x="50" y="95"/>
                      <a:pt x="50" y="96"/>
                      <a:pt x="49" y="96"/>
                    </a:cubicBezTo>
                    <a:cubicBezTo>
                      <a:pt x="50" y="97"/>
                      <a:pt x="50" y="97"/>
                      <a:pt x="51" y="97"/>
                    </a:cubicBezTo>
                    <a:cubicBezTo>
                      <a:pt x="51" y="97"/>
                      <a:pt x="51" y="96"/>
                      <a:pt x="52" y="95"/>
                    </a:cubicBezTo>
                    <a:cubicBezTo>
                      <a:pt x="51" y="95"/>
                      <a:pt x="51" y="95"/>
                      <a:pt x="50" y="95"/>
                    </a:cubicBezTo>
                    <a:moveTo>
                      <a:pt x="36" y="94"/>
                    </a:move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4"/>
                    </a:cubicBezTo>
                    <a:moveTo>
                      <a:pt x="138" y="94"/>
                    </a:moveTo>
                    <a:cubicBezTo>
                      <a:pt x="138" y="96"/>
                      <a:pt x="137" y="97"/>
                      <a:pt x="136" y="98"/>
                    </a:cubicBezTo>
                    <a:cubicBezTo>
                      <a:pt x="141" y="101"/>
                      <a:pt x="141" y="101"/>
                      <a:pt x="141" y="101"/>
                    </a:cubicBezTo>
                    <a:cubicBezTo>
                      <a:pt x="142" y="100"/>
                      <a:pt x="142" y="99"/>
                      <a:pt x="143" y="97"/>
                    </a:cubicBezTo>
                    <a:cubicBezTo>
                      <a:pt x="138" y="94"/>
                      <a:pt x="138" y="94"/>
                      <a:pt x="138" y="94"/>
                    </a:cubicBezTo>
                    <a:moveTo>
                      <a:pt x="43" y="94"/>
                    </a:moveTo>
                    <a:cubicBezTo>
                      <a:pt x="43" y="94"/>
                      <a:pt x="43" y="94"/>
                      <a:pt x="43" y="94"/>
                    </a:cubicBezTo>
                    <a:cubicBezTo>
                      <a:pt x="44" y="94"/>
                      <a:pt x="44" y="95"/>
                      <a:pt x="44" y="95"/>
                    </a:cubicBezTo>
                    <a:cubicBezTo>
                      <a:pt x="44" y="95"/>
                      <a:pt x="44" y="95"/>
                      <a:pt x="44" y="95"/>
                    </a:cubicBezTo>
                    <a:cubicBezTo>
                      <a:pt x="44" y="95"/>
                      <a:pt x="44" y="94"/>
                      <a:pt x="43" y="94"/>
                    </a:cubicBezTo>
                    <a:moveTo>
                      <a:pt x="163" y="94"/>
                    </a:moveTo>
                    <a:cubicBezTo>
                      <a:pt x="163" y="95"/>
                      <a:pt x="162" y="96"/>
                      <a:pt x="162" y="96"/>
                    </a:cubicBezTo>
                    <a:cubicBezTo>
                      <a:pt x="160" y="98"/>
                      <a:pt x="158" y="101"/>
                      <a:pt x="157" y="103"/>
                    </a:cubicBezTo>
                    <a:cubicBezTo>
                      <a:pt x="159" y="104"/>
                      <a:pt x="159" y="104"/>
                      <a:pt x="159" y="104"/>
                    </a:cubicBezTo>
                    <a:cubicBezTo>
                      <a:pt x="159" y="103"/>
                      <a:pt x="160" y="102"/>
                      <a:pt x="161" y="101"/>
                    </a:cubicBezTo>
                    <a:cubicBezTo>
                      <a:pt x="162" y="99"/>
                      <a:pt x="164" y="97"/>
                      <a:pt x="165" y="96"/>
                    </a:cubicBezTo>
                    <a:cubicBezTo>
                      <a:pt x="165" y="96"/>
                      <a:pt x="165" y="96"/>
                      <a:pt x="165" y="96"/>
                    </a:cubicBezTo>
                    <a:cubicBezTo>
                      <a:pt x="165" y="96"/>
                      <a:pt x="165" y="96"/>
                      <a:pt x="165" y="96"/>
                    </a:cubicBezTo>
                    <a:cubicBezTo>
                      <a:pt x="163" y="94"/>
                      <a:pt x="163" y="94"/>
                      <a:pt x="163" y="94"/>
                    </a:cubicBezTo>
                    <a:moveTo>
                      <a:pt x="54" y="94"/>
                    </a:moveTo>
                    <a:cubicBezTo>
                      <a:pt x="54" y="94"/>
                      <a:pt x="53" y="95"/>
                      <a:pt x="53" y="95"/>
                    </a:cubicBezTo>
                    <a:cubicBezTo>
                      <a:pt x="55" y="96"/>
                      <a:pt x="56" y="97"/>
                      <a:pt x="57" y="97"/>
                    </a:cubicBezTo>
                    <a:cubicBezTo>
                      <a:pt x="57" y="97"/>
                      <a:pt x="58" y="97"/>
                      <a:pt x="58" y="97"/>
                    </a:cubicBezTo>
                    <a:cubicBezTo>
                      <a:pt x="56" y="96"/>
                      <a:pt x="55" y="95"/>
                      <a:pt x="54" y="94"/>
                    </a:cubicBezTo>
                    <a:moveTo>
                      <a:pt x="1" y="94"/>
                    </a:moveTo>
                    <a:cubicBezTo>
                      <a:pt x="0" y="94"/>
                      <a:pt x="0" y="94"/>
                      <a:pt x="0" y="94"/>
                    </a:cubicBezTo>
                    <a:cubicBezTo>
                      <a:pt x="0" y="94"/>
                      <a:pt x="1" y="95"/>
                      <a:pt x="1" y="95"/>
                    </a:cubicBezTo>
                    <a:cubicBezTo>
                      <a:pt x="1" y="95"/>
                      <a:pt x="1" y="94"/>
                      <a:pt x="1" y="94"/>
                    </a:cubicBezTo>
                    <a:cubicBezTo>
                      <a:pt x="1" y="94"/>
                      <a:pt x="1" y="94"/>
                      <a:pt x="1" y="94"/>
                    </a:cubicBezTo>
                    <a:moveTo>
                      <a:pt x="152" y="94"/>
                    </a:moveTo>
                    <a:cubicBezTo>
                      <a:pt x="151" y="96"/>
                      <a:pt x="150" y="97"/>
                      <a:pt x="149" y="99"/>
                    </a:cubicBezTo>
                    <a:cubicBezTo>
                      <a:pt x="150" y="99"/>
                      <a:pt x="150" y="99"/>
                      <a:pt x="150" y="99"/>
                    </a:cubicBezTo>
                    <a:cubicBezTo>
                      <a:pt x="151" y="98"/>
                      <a:pt x="152" y="96"/>
                      <a:pt x="152" y="95"/>
                    </a:cubicBezTo>
                    <a:cubicBezTo>
                      <a:pt x="152" y="95"/>
                      <a:pt x="152" y="94"/>
                      <a:pt x="153" y="94"/>
                    </a:cubicBezTo>
                    <a:cubicBezTo>
                      <a:pt x="152" y="94"/>
                      <a:pt x="152" y="94"/>
                      <a:pt x="152" y="94"/>
                    </a:cubicBezTo>
                    <a:moveTo>
                      <a:pt x="65" y="94"/>
                    </a:moveTo>
                    <a:cubicBezTo>
                      <a:pt x="65" y="94"/>
                      <a:pt x="65" y="95"/>
                      <a:pt x="65" y="95"/>
                    </a:cubicBezTo>
                    <a:cubicBezTo>
                      <a:pt x="67" y="96"/>
                      <a:pt x="69" y="98"/>
                      <a:pt x="72" y="99"/>
                    </a:cubicBezTo>
                    <a:cubicBezTo>
                      <a:pt x="72" y="99"/>
                      <a:pt x="72" y="98"/>
                      <a:pt x="72" y="98"/>
                    </a:cubicBezTo>
                    <a:cubicBezTo>
                      <a:pt x="70" y="97"/>
                      <a:pt x="68" y="95"/>
                      <a:pt x="65" y="94"/>
                    </a:cubicBezTo>
                    <a:moveTo>
                      <a:pt x="60" y="94"/>
                    </a:moveTo>
                    <a:cubicBezTo>
                      <a:pt x="60" y="94"/>
                      <a:pt x="60" y="94"/>
                      <a:pt x="60" y="95"/>
                    </a:cubicBezTo>
                    <a:cubicBezTo>
                      <a:pt x="60" y="95"/>
                      <a:pt x="61" y="95"/>
                      <a:pt x="61" y="95"/>
                    </a:cubicBezTo>
                    <a:cubicBezTo>
                      <a:pt x="61" y="95"/>
                      <a:pt x="62" y="95"/>
                      <a:pt x="62" y="95"/>
                    </a:cubicBezTo>
                    <a:cubicBezTo>
                      <a:pt x="61" y="94"/>
                      <a:pt x="61" y="94"/>
                      <a:pt x="60" y="94"/>
                    </a:cubicBezTo>
                    <a:moveTo>
                      <a:pt x="51" y="93"/>
                    </a:moveTo>
                    <a:cubicBezTo>
                      <a:pt x="51" y="93"/>
                      <a:pt x="51" y="93"/>
                      <a:pt x="51" y="94"/>
                    </a:cubicBezTo>
                    <a:cubicBezTo>
                      <a:pt x="51" y="94"/>
                      <a:pt x="52" y="94"/>
                      <a:pt x="52" y="94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2" y="93"/>
                      <a:pt x="52" y="93"/>
                      <a:pt x="51" y="93"/>
                    </a:cubicBezTo>
                    <a:moveTo>
                      <a:pt x="28" y="92"/>
                    </a:move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moveTo>
                      <a:pt x="62" y="92"/>
                    </a:moveTo>
                    <a:cubicBezTo>
                      <a:pt x="61" y="92"/>
                      <a:pt x="61" y="92"/>
                      <a:pt x="61" y="93"/>
                    </a:cubicBezTo>
                    <a:cubicBezTo>
                      <a:pt x="61" y="93"/>
                      <a:pt x="62" y="93"/>
                      <a:pt x="62" y="94"/>
                    </a:cubicBezTo>
                    <a:cubicBezTo>
                      <a:pt x="63" y="93"/>
                      <a:pt x="63" y="93"/>
                      <a:pt x="63" y="93"/>
                    </a:cubicBezTo>
                    <a:cubicBezTo>
                      <a:pt x="63" y="92"/>
                      <a:pt x="62" y="92"/>
                      <a:pt x="62" y="92"/>
                    </a:cubicBezTo>
                    <a:moveTo>
                      <a:pt x="39" y="92"/>
                    </a:moveTo>
                    <a:cubicBezTo>
                      <a:pt x="39" y="92"/>
                      <a:pt x="39" y="92"/>
                      <a:pt x="39" y="92"/>
                    </a:cubicBezTo>
                    <a:cubicBezTo>
                      <a:pt x="40" y="92"/>
                      <a:pt x="40" y="92"/>
                      <a:pt x="41" y="93"/>
                    </a:cubicBezTo>
                    <a:cubicBezTo>
                      <a:pt x="41" y="93"/>
                      <a:pt x="41" y="93"/>
                      <a:pt x="41" y="93"/>
                    </a:cubicBezTo>
                    <a:cubicBezTo>
                      <a:pt x="40" y="92"/>
                      <a:pt x="40" y="92"/>
                      <a:pt x="39" y="92"/>
                    </a:cubicBezTo>
                    <a:moveTo>
                      <a:pt x="45" y="91"/>
                    </a:moveTo>
                    <a:cubicBezTo>
                      <a:pt x="45" y="92"/>
                      <a:pt x="44" y="93"/>
                      <a:pt x="44" y="93"/>
                    </a:cubicBezTo>
                    <a:cubicBezTo>
                      <a:pt x="44" y="93"/>
                      <a:pt x="45" y="94"/>
                      <a:pt x="45" y="94"/>
                    </a:cubicBezTo>
                    <a:cubicBezTo>
                      <a:pt x="45" y="93"/>
                      <a:pt x="46" y="93"/>
                      <a:pt x="46" y="92"/>
                    </a:cubicBezTo>
                    <a:cubicBezTo>
                      <a:pt x="46" y="92"/>
                      <a:pt x="45" y="92"/>
                      <a:pt x="45" y="91"/>
                    </a:cubicBezTo>
                    <a:moveTo>
                      <a:pt x="108" y="91"/>
                    </a:moveTo>
                    <a:cubicBezTo>
                      <a:pt x="107" y="92"/>
                      <a:pt x="107" y="93"/>
                      <a:pt x="106" y="94"/>
                    </a:cubicBezTo>
                    <a:cubicBezTo>
                      <a:pt x="109" y="96"/>
                      <a:pt x="111" y="97"/>
                      <a:pt x="114" y="99"/>
                    </a:cubicBezTo>
                    <a:cubicBezTo>
                      <a:pt x="114" y="98"/>
                      <a:pt x="115" y="97"/>
                      <a:pt x="116" y="95"/>
                    </a:cubicBezTo>
                    <a:cubicBezTo>
                      <a:pt x="113" y="94"/>
                      <a:pt x="110" y="93"/>
                      <a:pt x="108" y="91"/>
                    </a:cubicBezTo>
                    <a:moveTo>
                      <a:pt x="133" y="91"/>
                    </a:moveTo>
                    <a:cubicBezTo>
                      <a:pt x="132" y="92"/>
                      <a:pt x="131" y="93"/>
                      <a:pt x="131" y="95"/>
                    </a:cubicBezTo>
                    <a:cubicBezTo>
                      <a:pt x="135" y="97"/>
                      <a:pt x="135" y="97"/>
                      <a:pt x="135" y="97"/>
                    </a:cubicBezTo>
                    <a:cubicBezTo>
                      <a:pt x="136" y="96"/>
                      <a:pt x="137" y="95"/>
                      <a:pt x="137" y="94"/>
                    </a:cubicBezTo>
                    <a:cubicBezTo>
                      <a:pt x="133" y="91"/>
                      <a:pt x="133" y="91"/>
                      <a:pt x="133" y="91"/>
                    </a:cubicBezTo>
                    <a:moveTo>
                      <a:pt x="55" y="91"/>
                    </a:moveTo>
                    <a:cubicBezTo>
                      <a:pt x="55" y="91"/>
                      <a:pt x="55" y="91"/>
                      <a:pt x="55" y="92"/>
                    </a:cubicBezTo>
                    <a:cubicBezTo>
                      <a:pt x="56" y="93"/>
                      <a:pt x="58" y="93"/>
                      <a:pt x="59" y="94"/>
                    </a:cubicBezTo>
                    <a:cubicBezTo>
                      <a:pt x="59" y="94"/>
                      <a:pt x="60" y="94"/>
                      <a:pt x="60" y="93"/>
                    </a:cubicBezTo>
                    <a:cubicBezTo>
                      <a:pt x="58" y="93"/>
                      <a:pt x="57" y="92"/>
                      <a:pt x="55" y="91"/>
                    </a:cubicBezTo>
                    <a:moveTo>
                      <a:pt x="38" y="91"/>
                    </a:move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moveTo>
                      <a:pt x="158" y="90"/>
                    </a:moveTo>
                    <a:cubicBezTo>
                      <a:pt x="157" y="92"/>
                      <a:pt x="156" y="93"/>
                      <a:pt x="155" y="95"/>
                    </a:cubicBezTo>
                    <a:cubicBezTo>
                      <a:pt x="155" y="95"/>
                      <a:pt x="155" y="95"/>
                      <a:pt x="155" y="95"/>
                    </a:cubicBezTo>
                    <a:cubicBezTo>
                      <a:pt x="155" y="95"/>
                      <a:pt x="155" y="95"/>
                      <a:pt x="155" y="95"/>
                    </a:cubicBezTo>
                    <a:cubicBezTo>
                      <a:pt x="154" y="97"/>
                      <a:pt x="153" y="98"/>
                      <a:pt x="152" y="100"/>
                    </a:cubicBezTo>
                    <a:cubicBezTo>
                      <a:pt x="153" y="101"/>
                      <a:pt x="153" y="101"/>
                      <a:pt x="153" y="101"/>
                    </a:cubicBezTo>
                    <a:cubicBezTo>
                      <a:pt x="155" y="99"/>
                      <a:pt x="156" y="97"/>
                      <a:pt x="157" y="94"/>
                    </a:cubicBezTo>
                    <a:cubicBezTo>
                      <a:pt x="159" y="91"/>
                      <a:pt x="159" y="91"/>
                      <a:pt x="159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0"/>
                    </a:cubicBezTo>
                    <a:moveTo>
                      <a:pt x="29" y="90"/>
                    </a:moveTo>
                    <a:cubicBezTo>
                      <a:pt x="29" y="90"/>
                      <a:pt x="29" y="91"/>
                      <a:pt x="29" y="91"/>
                    </a:cubicBezTo>
                    <a:cubicBezTo>
                      <a:pt x="29" y="91"/>
                      <a:pt x="29" y="91"/>
                      <a:pt x="29" y="91"/>
                    </a:cubicBezTo>
                    <a:cubicBezTo>
                      <a:pt x="29" y="91"/>
                      <a:pt x="29" y="91"/>
                      <a:pt x="29" y="90"/>
                    </a:cubicBezTo>
                    <a:cubicBezTo>
                      <a:pt x="29" y="90"/>
                      <a:pt x="29" y="90"/>
                      <a:pt x="29" y="90"/>
                    </a:cubicBezTo>
                    <a:moveTo>
                      <a:pt x="157" y="90"/>
                    </a:moveTo>
                    <a:cubicBezTo>
                      <a:pt x="156" y="92"/>
                      <a:pt x="156" y="93"/>
                      <a:pt x="155" y="94"/>
                    </a:cubicBezTo>
                    <a:cubicBezTo>
                      <a:pt x="155" y="94"/>
                      <a:pt x="155" y="94"/>
                      <a:pt x="155" y="95"/>
                    </a:cubicBezTo>
                    <a:cubicBezTo>
                      <a:pt x="156" y="93"/>
                      <a:pt x="156" y="92"/>
                      <a:pt x="157" y="90"/>
                    </a:cubicBezTo>
                    <a:cubicBezTo>
                      <a:pt x="157" y="90"/>
                      <a:pt x="157" y="90"/>
                      <a:pt x="157" y="90"/>
                    </a:cubicBezTo>
                    <a:moveTo>
                      <a:pt x="25" y="90"/>
                    </a:moveTo>
                    <a:cubicBezTo>
                      <a:pt x="25" y="90"/>
                      <a:pt x="25" y="90"/>
                      <a:pt x="25" y="91"/>
                    </a:cubicBezTo>
                    <a:cubicBezTo>
                      <a:pt x="26" y="91"/>
                      <a:pt x="26" y="92"/>
                      <a:pt x="27" y="92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7" y="91"/>
                      <a:pt x="26" y="91"/>
                      <a:pt x="25" y="90"/>
                    </a:cubicBezTo>
                    <a:moveTo>
                      <a:pt x="53" y="90"/>
                    </a:moveTo>
                    <a:cubicBezTo>
                      <a:pt x="53" y="90"/>
                      <a:pt x="53" y="90"/>
                      <a:pt x="53" y="90"/>
                    </a:cubicBezTo>
                    <a:cubicBezTo>
                      <a:pt x="53" y="91"/>
                      <a:pt x="54" y="91"/>
                      <a:pt x="54" y="9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4" y="91"/>
                      <a:pt x="55" y="91"/>
                      <a:pt x="55" y="91"/>
                    </a:cubicBezTo>
                    <a:cubicBezTo>
                      <a:pt x="54" y="90"/>
                      <a:pt x="54" y="90"/>
                      <a:pt x="53" y="90"/>
                    </a:cubicBezTo>
                    <a:moveTo>
                      <a:pt x="46" y="90"/>
                    </a:moveTo>
                    <a:cubicBezTo>
                      <a:pt x="46" y="90"/>
                      <a:pt x="46" y="90"/>
                      <a:pt x="46" y="90"/>
                    </a:cubicBezTo>
                    <a:cubicBezTo>
                      <a:pt x="46" y="91"/>
                      <a:pt x="46" y="91"/>
                      <a:pt x="47" y="91"/>
                    </a:cubicBezTo>
                    <a:cubicBezTo>
                      <a:pt x="47" y="91"/>
                      <a:pt x="47" y="91"/>
                      <a:pt x="47" y="90"/>
                    </a:cubicBezTo>
                    <a:cubicBezTo>
                      <a:pt x="47" y="90"/>
                      <a:pt x="47" y="90"/>
                      <a:pt x="46" y="90"/>
                    </a:cubicBezTo>
                    <a:moveTo>
                      <a:pt x="141" y="89"/>
                    </a:moveTo>
                    <a:cubicBezTo>
                      <a:pt x="140" y="91"/>
                      <a:pt x="140" y="92"/>
                      <a:pt x="139" y="93"/>
                    </a:cubicBezTo>
                    <a:cubicBezTo>
                      <a:pt x="140" y="94"/>
                      <a:pt x="140" y="94"/>
                      <a:pt x="140" y="94"/>
                    </a:cubicBezTo>
                    <a:cubicBezTo>
                      <a:pt x="144" y="96"/>
                      <a:pt x="144" y="96"/>
                      <a:pt x="144" y="96"/>
                    </a:cubicBezTo>
                    <a:cubicBezTo>
                      <a:pt x="145" y="94"/>
                      <a:pt x="145" y="93"/>
                      <a:pt x="146" y="92"/>
                    </a:cubicBezTo>
                    <a:cubicBezTo>
                      <a:pt x="145" y="91"/>
                      <a:pt x="143" y="90"/>
                      <a:pt x="141" y="89"/>
                    </a:cubicBezTo>
                    <a:moveTo>
                      <a:pt x="57" y="89"/>
                    </a:moveTo>
                    <a:cubicBezTo>
                      <a:pt x="56" y="89"/>
                      <a:pt x="56" y="90"/>
                      <a:pt x="56" y="90"/>
                    </a:cubicBezTo>
                    <a:cubicBezTo>
                      <a:pt x="58" y="91"/>
                      <a:pt x="59" y="92"/>
                      <a:pt x="60" y="92"/>
                    </a:cubicBezTo>
                    <a:cubicBezTo>
                      <a:pt x="61" y="92"/>
                      <a:pt x="61" y="92"/>
                      <a:pt x="61" y="91"/>
                    </a:cubicBezTo>
                    <a:cubicBezTo>
                      <a:pt x="60" y="91"/>
                      <a:pt x="58" y="90"/>
                      <a:pt x="57" y="89"/>
                    </a:cubicBezTo>
                    <a:moveTo>
                      <a:pt x="23" y="89"/>
                    </a:moveTo>
                    <a:cubicBezTo>
                      <a:pt x="23" y="89"/>
                      <a:pt x="23" y="89"/>
                      <a:pt x="23" y="89"/>
                    </a:cubicBezTo>
                    <a:cubicBezTo>
                      <a:pt x="24" y="90"/>
                      <a:pt x="24" y="90"/>
                      <a:pt x="25" y="90"/>
                    </a:cubicBezTo>
                    <a:cubicBezTo>
                      <a:pt x="25" y="90"/>
                      <a:pt x="25" y="90"/>
                      <a:pt x="25" y="90"/>
                    </a:cubicBezTo>
                    <a:cubicBezTo>
                      <a:pt x="24" y="90"/>
                      <a:pt x="24" y="89"/>
                      <a:pt x="23" y="89"/>
                    </a:cubicBezTo>
                    <a:moveTo>
                      <a:pt x="8" y="89"/>
                    </a:moveTo>
                    <a:cubicBezTo>
                      <a:pt x="8" y="89"/>
                      <a:pt x="8" y="89"/>
                      <a:pt x="7" y="89"/>
                    </a:cubicBezTo>
                    <a:cubicBezTo>
                      <a:pt x="8" y="89"/>
                      <a:pt x="9" y="90"/>
                      <a:pt x="10" y="90"/>
                    </a:cubicBezTo>
                    <a:cubicBezTo>
                      <a:pt x="10" y="90"/>
                      <a:pt x="10" y="90"/>
                      <a:pt x="10" y="90"/>
                    </a:cubicBezTo>
                    <a:cubicBezTo>
                      <a:pt x="9" y="90"/>
                      <a:pt x="8" y="89"/>
                      <a:pt x="8" y="89"/>
                    </a:cubicBezTo>
                    <a:moveTo>
                      <a:pt x="155" y="89"/>
                    </a:moveTo>
                    <a:cubicBezTo>
                      <a:pt x="154" y="90"/>
                      <a:pt x="153" y="91"/>
                      <a:pt x="152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54" y="93"/>
                      <a:pt x="154" y="92"/>
                      <a:pt x="154" y="91"/>
                    </a:cubicBezTo>
                    <a:cubicBezTo>
                      <a:pt x="154" y="92"/>
                      <a:pt x="154" y="92"/>
                      <a:pt x="154" y="92"/>
                    </a:cubicBezTo>
                    <a:cubicBezTo>
                      <a:pt x="154" y="92"/>
                      <a:pt x="154" y="93"/>
                      <a:pt x="154" y="93"/>
                    </a:cubicBezTo>
                    <a:cubicBezTo>
                      <a:pt x="154" y="92"/>
                      <a:pt x="155" y="91"/>
                      <a:pt x="156" y="89"/>
                    </a:cubicBezTo>
                    <a:cubicBezTo>
                      <a:pt x="155" y="89"/>
                      <a:pt x="155" y="89"/>
                      <a:pt x="155" y="89"/>
                    </a:cubicBezTo>
                    <a:moveTo>
                      <a:pt x="26" y="89"/>
                    </a:moveTo>
                    <a:cubicBezTo>
                      <a:pt x="26" y="89"/>
                      <a:pt x="26" y="89"/>
                      <a:pt x="26" y="89"/>
                    </a:cubicBezTo>
                    <a:cubicBezTo>
                      <a:pt x="27" y="89"/>
                      <a:pt x="27" y="90"/>
                      <a:pt x="28" y="90"/>
                    </a:cubicBezTo>
                    <a:cubicBezTo>
                      <a:pt x="28" y="90"/>
                      <a:pt x="28" y="90"/>
                      <a:pt x="28" y="90"/>
                    </a:cubicBezTo>
                    <a:cubicBezTo>
                      <a:pt x="28" y="90"/>
                      <a:pt x="27" y="89"/>
                      <a:pt x="26" y="89"/>
                    </a:cubicBezTo>
                    <a:moveTo>
                      <a:pt x="41" y="89"/>
                    </a:moveTo>
                    <a:cubicBezTo>
                      <a:pt x="40" y="89"/>
                      <a:pt x="40" y="90"/>
                      <a:pt x="40" y="91"/>
                    </a:cubicBezTo>
                    <a:cubicBezTo>
                      <a:pt x="40" y="91"/>
                      <a:pt x="41" y="91"/>
                      <a:pt x="42" y="92"/>
                    </a:cubicBezTo>
                    <a:cubicBezTo>
                      <a:pt x="42" y="92"/>
                      <a:pt x="42" y="91"/>
                      <a:pt x="42" y="91"/>
                    </a:cubicBezTo>
                    <a:cubicBezTo>
                      <a:pt x="42" y="91"/>
                      <a:pt x="42" y="90"/>
                      <a:pt x="43" y="90"/>
                    </a:cubicBezTo>
                    <a:cubicBezTo>
                      <a:pt x="42" y="89"/>
                      <a:pt x="41" y="89"/>
                      <a:pt x="41" y="89"/>
                    </a:cubicBezTo>
                    <a:moveTo>
                      <a:pt x="40" y="88"/>
                    </a:moveTo>
                    <a:cubicBezTo>
                      <a:pt x="39" y="89"/>
                      <a:pt x="39" y="89"/>
                      <a:pt x="39" y="90"/>
                    </a:cubicBezTo>
                    <a:cubicBezTo>
                      <a:pt x="39" y="90"/>
                      <a:pt x="39" y="90"/>
                      <a:pt x="39" y="90"/>
                    </a:cubicBezTo>
                    <a:cubicBezTo>
                      <a:pt x="39" y="90"/>
                      <a:pt x="40" y="89"/>
                      <a:pt x="40" y="88"/>
                    </a:cubicBezTo>
                    <a:cubicBezTo>
                      <a:pt x="40" y="88"/>
                      <a:pt x="40" y="88"/>
                      <a:pt x="40" y="88"/>
                    </a:cubicBezTo>
                    <a:moveTo>
                      <a:pt x="54" y="88"/>
                    </a:moveTo>
                    <a:cubicBezTo>
                      <a:pt x="54" y="88"/>
                      <a:pt x="54" y="88"/>
                      <a:pt x="54" y="89"/>
                    </a:cubicBezTo>
                    <a:cubicBezTo>
                      <a:pt x="54" y="89"/>
                      <a:pt x="55" y="89"/>
                      <a:pt x="55" y="90"/>
                    </a:cubicBezTo>
                    <a:cubicBezTo>
                      <a:pt x="55" y="89"/>
                      <a:pt x="56" y="89"/>
                      <a:pt x="56" y="89"/>
                    </a:cubicBezTo>
                    <a:cubicBezTo>
                      <a:pt x="55" y="88"/>
                      <a:pt x="55" y="88"/>
                      <a:pt x="54" y="88"/>
                    </a:cubicBezTo>
                    <a:moveTo>
                      <a:pt x="24" y="87"/>
                    </a:move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8"/>
                      <a:pt x="25" y="88"/>
                      <a:pt x="26" y="89"/>
                    </a:cubicBezTo>
                    <a:cubicBezTo>
                      <a:pt x="26" y="89"/>
                      <a:pt x="26" y="88"/>
                      <a:pt x="26" y="88"/>
                    </a:cubicBezTo>
                    <a:cubicBezTo>
                      <a:pt x="25" y="88"/>
                      <a:pt x="25" y="88"/>
                      <a:pt x="24" y="87"/>
                    </a:cubicBezTo>
                    <a:moveTo>
                      <a:pt x="5" y="87"/>
                    </a:moveTo>
                    <a:cubicBezTo>
                      <a:pt x="5" y="87"/>
                      <a:pt x="5" y="87"/>
                      <a:pt x="5" y="87"/>
                    </a:cubicBezTo>
                    <a:cubicBezTo>
                      <a:pt x="6" y="88"/>
                      <a:pt x="6" y="88"/>
                      <a:pt x="7" y="88"/>
                    </a:cubicBezTo>
                    <a:cubicBezTo>
                      <a:pt x="7" y="88"/>
                      <a:pt x="7" y="88"/>
                      <a:pt x="7" y="88"/>
                    </a:cubicBezTo>
                    <a:cubicBezTo>
                      <a:pt x="6" y="88"/>
                      <a:pt x="6" y="88"/>
                      <a:pt x="5" y="87"/>
                    </a:cubicBezTo>
                    <a:moveTo>
                      <a:pt x="5" y="87"/>
                    </a:move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moveTo>
                      <a:pt x="48" y="87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8" y="88"/>
                      <a:pt x="48" y="88"/>
                      <a:pt x="49" y="88"/>
                    </a:cubicBezTo>
                    <a:cubicBezTo>
                      <a:pt x="49" y="88"/>
                      <a:pt x="49" y="88"/>
                      <a:pt x="49" y="87"/>
                    </a:cubicBezTo>
                    <a:cubicBezTo>
                      <a:pt x="49" y="87"/>
                      <a:pt x="48" y="87"/>
                      <a:pt x="48" y="87"/>
                    </a:cubicBezTo>
                    <a:moveTo>
                      <a:pt x="42" y="87"/>
                    </a:moveTo>
                    <a:cubicBezTo>
                      <a:pt x="42" y="87"/>
                      <a:pt x="41" y="87"/>
                      <a:pt x="41" y="88"/>
                    </a:cubicBezTo>
                    <a:cubicBezTo>
                      <a:pt x="42" y="88"/>
                      <a:pt x="43" y="89"/>
                      <a:pt x="43" y="89"/>
                    </a:cubicBezTo>
                    <a:cubicBezTo>
                      <a:pt x="43" y="89"/>
                      <a:pt x="44" y="88"/>
                      <a:pt x="44" y="88"/>
                    </a:cubicBezTo>
                    <a:cubicBezTo>
                      <a:pt x="43" y="88"/>
                      <a:pt x="42" y="87"/>
                      <a:pt x="42" y="87"/>
                    </a:cubicBezTo>
                    <a:moveTo>
                      <a:pt x="31" y="87"/>
                    </a:move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moveTo>
                      <a:pt x="126" y="87"/>
                    </a:moveTo>
                    <a:cubicBezTo>
                      <a:pt x="125" y="88"/>
                      <a:pt x="124" y="89"/>
                      <a:pt x="124" y="90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31" y="93"/>
                      <a:pt x="132" y="92"/>
                      <a:pt x="132" y="91"/>
                    </a:cubicBezTo>
                    <a:cubicBezTo>
                      <a:pt x="131" y="90"/>
                      <a:pt x="131" y="90"/>
                      <a:pt x="131" y="90"/>
                    </a:cubicBezTo>
                    <a:cubicBezTo>
                      <a:pt x="129" y="89"/>
                      <a:pt x="127" y="88"/>
                      <a:pt x="126" y="87"/>
                    </a:cubicBezTo>
                    <a:moveTo>
                      <a:pt x="136" y="86"/>
                    </a:moveTo>
                    <a:cubicBezTo>
                      <a:pt x="135" y="88"/>
                      <a:pt x="134" y="89"/>
                      <a:pt x="133" y="90"/>
                    </a:cubicBezTo>
                    <a:cubicBezTo>
                      <a:pt x="138" y="93"/>
                      <a:pt x="138" y="93"/>
                      <a:pt x="138" y="93"/>
                    </a:cubicBezTo>
                    <a:cubicBezTo>
                      <a:pt x="139" y="91"/>
                      <a:pt x="140" y="90"/>
                      <a:pt x="141" y="89"/>
                    </a:cubicBezTo>
                    <a:cubicBezTo>
                      <a:pt x="139" y="88"/>
                      <a:pt x="138" y="88"/>
                      <a:pt x="137" y="87"/>
                    </a:cubicBezTo>
                    <a:cubicBezTo>
                      <a:pt x="137" y="87"/>
                      <a:pt x="136" y="87"/>
                      <a:pt x="136" y="86"/>
                    </a:cubicBezTo>
                    <a:moveTo>
                      <a:pt x="41" y="86"/>
                    </a:moveTo>
                    <a:cubicBezTo>
                      <a:pt x="41" y="86"/>
                      <a:pt x="40" y="87"/>
                      <a:pt x="40" y="87"/>
                    </a:cubicBezTo>
                    <a:cubicBezTo>
                      <a:pt x="40" y="87"/>
                      <a:pt x="41" y="87"/>
                      <a:pt x="41" y="87"/>
                    </a:cubicBezTo>
                    <a:cubicBezTo>
                      <a:pt x="41" y="87"/>
                      <a:pt x="41" y="87"/>
                      <a:pt x="41" y="86"/>
                    </a:cubicBezTo>
                    <a:cubicBezTo>
                      <a:pt x="41" y="86"/>
                      <a:pt x="41" y="86"/>
                      <a:pt x="41" y="86"/>
                    </a:cubicBezTo>
                    <a:moveTo>
                      <a:pt x="28" y="85"/>
                    </a:moveTo>
                    <a:cubicBezTo>
                      <a:pt x="28" y="85"/>
                      <a:pt x="28" y="85"/>
                      <a:pt x="28" y="85"/>
                    </a:cubicBezTo>
                    <a:cubicBezTo>
                      <a:pt x="29" y="86"/>
                      <a:pt x="30" y="86"/>
                      <a:pt x="31" y="86"/>
                    </a:cubicBezTo>
                    <a:cubicBezTo>
                      <a:pt x="31" y="86"/>
                      <a:pt x="31" y="86"/>
                      <a:pt x="31" y="86"/>
                    </a:cubicBezTo>
                    <a:cubicBezTo>
                      <a:pt x="30" y="86"/>
                      <a:pt x="29" y="85"/>
                      <a:pt x="28" y="85"/>
                    </a:cubicBezTo>
                    <a:moveTo>
                      <a:pt x="71" y="85"/>
                    </a:moveTo>
                    <a:cubicBezTo>
                      <a:pt x="70" y="86"/>
                      <a:pt x="70" y="87"/>
                      <a:pt x="69" y="88"/>
                    </a:cubicBezTo>
                    <a:cubicBezTo>
                      <a:pt x="71" y="89"/>
                      <a:pt x="74" y="91"/>
                      <a:pt x="76" y="92"/>
                    </a:cubicBezTo>
                    <a:cubicBezTo>
                      <a:pt x="77" y="91"/>
                      <a:pt x="77" y="90"/>
                      <a:pt x="78" y="89"/>
                    </a:cubicBezTo>
                    <a:cubicBezTo>
                      <a:pt x="75" y="88"/>
                      <a:pt x="73" y="86"/>
                      <a:pt x="71" y="85"/>
                    </a:cubicBezTo>
                    <a:moveTo>
                      <a:pt x="49" y="85"/>
                    </a:moveTo>
                    <a:cubicBezTo>
                      <a:pt x="49" y="85"/>
                      <a:pt x="49" y="85"/>
                      <a:pt x="49" y="86"/>
                    </a:cubicBezTo>
                    <a:cubicBezTo>
                      <a:pt x="49" y="86"/>
                      <a:pt x="49" y="86"/>
                      <a:pt x="50" y="86"/>
                    </a:cubicBezTo>
                    <a:cubicBezTo>
                      <a:pt x="50" y="86"/>
                      <a:pt x="50" y="86"/>
                      <a:pt x="50" y="85"/>
                    </a:cubicBezTo>
                    <a:cubicBezTo>
                      <a:pt x="50" y="85"/>
                      <a:pt x="50" y="85"/>
                      <a:pt x="49" y="85"/>
                    </a:cubicBezTo>
                    <a:moveTo>
                      <a:pt x="123" y="85"/>
                    </a:moveTo>
                    <a:cubicBezTo>
                      <a:pt x="122" y="86"/>
                      <a:pt x="122" y="86"/>
                      <a:pt x="121" y="87"/>
                    </a:cubicBezTo>
                    <a:cubicBezTo>
                      <a:pt x="121" y="88"/>
                      <a:pt x="121" y="88"/>
                      <a:pt x="121" y="88"/>
                    </a:cubicBezTo>
                    <a:cubicBezTo>
                      <a:pt x="121" y="88"/>
                      <a:pt x="121" y="88"/>
                      <a:pt x="121" y="88"/>
                    </a:cubicBezTo>
                    <a:cubicBezTo>
                      <a:pt x="122" y="89"/>
                      <a:pt x="122" y="89"/>
                      <a:pt x="122" y="89"/>
                    </a:cubicBezTo>
                    <a:cubicBezTo>
                      <a:pt x="122" y="88"/>
                      <a:pt x="123" y="87"/>
                      <a:pt x="124" y="85"/>
                    </a:cubicBezTo>
                    <a:cubicBezTo>
                      <a:pt x="123" y="85"/>
                      <a:pt x="123" y="85"/>
                      <a:pt x="123" y="85"/>
                    </a:cubicBezTo>
                    <a:moveTo>
                      <a:pt x="43" y="84"/>
                    </a:moveTo>
                    <a:cubicBezTo>
                      <a:pt x="43" y="84"/>
                      <a:pt x="43" y="85"/>
                      <a:pt x="43" y="85"/>
                    </a:cubicBezTo>
                    <a:cubicBezTo>
                      <a:pt x="44" y="85"/>
                      <a:pt x="44" y="86"/>
                      <a:pt x="45" y="86"/>
                    </a:cubicBezTo>
                    <a:cubicBezTo>
                      <a:pt x="45" y="86"/>
                      <a:pt x="45" y="86"/>
                      <a:pt x="45" y="85"/>
                    </a:cubicBezTo>
                    <a:cubicBezTo>
                      <a:pt x="45" y="85"/>
                      <a:pt x="44" y="85"/>
                      <a:pt x="43" y="84"/>
                    </a:cubicBezTo>
                    <a:moveTo>
                      <a:pt x="33" y="84"/>
                    </a:moveTo>
                    <a:cubicBezTo>
                      <a:pt x="33" y="85"/>
                      <a:pt x="32" y="85"/>
                      <a:pt x="32" y="86"/>
                    </a:cubicBezTo>
                    <a:cubicBezTo>
                      <a:pt x="32" y="86"/>
                      <a:pt x="32" y="86"/>
                      <a:pt x="32" y="86"/>
                    </a:cubicBezTo>
                    <a:cubicBezTo>
                      <a:pt x="32" y="85"/>
                      <a:pt x="33" y="85"/>
                      <a:pt x="33" y="84"/>
                    </a:cubicBezTo>
                    <a:cubicBezTo>
                      <a:pt x="33" y="84"/>
                      <a:pt x="33" y="84"/>
                      <a:pt x="33" y="84"/>
                    </a:cubicBezTo>
                    <a:moveTo>
                      <a:pt x="26" y="84"/>
                    </a:moveTo>
                    <a:cubicBezTo>
                      <a:pt x="26" y="84"/>
                      <a:pt x="26" y="84"/>
                      <a:pt x="26" y="84"/>
                    </a:cubicBezTo>
                    <a:cubicBezTo>
                      <a:pt x="27" y="84"/>
                      <a:pt x="27" y="85"/>
                      <a:pt x="28" y="85"/>
                    </a:cubicBezTo>
                    <a:cubicBezTo>
                      <a:pt x="28" y="85"/>
                      <a:pt x="28" y="85"/>
                      <a:pt x="28" y="85"/>
                    </a:cubicBezTo>
                    <a:cubicBezTo>
                      <a:pt x="27" y="84"/>
                      <a:pt x="27" y="84"/>
                      <a:pt x="26" y="84"/>
                    </a:cubicBezTo>
                    <a:moveTo>
                      <a:pt x="42" y="84"/>
                    </a:moveTo>
                    <a:cubicBezTo>
                      <a:pt x="42" y="84"/>
                      <a:pt x="42" y="84"/>
                      <a:pt x="42" y="84"/>
                    </a:cubicBezTo>
                    <a:cubicBezTo>
                      <a:pt x="42" y="84"/>
                      <a:pt x="42" y="84"/>
                      <a:pt x="42" y="85"/>
                    </a:cubicBezTo>
                    <a:cubicBezTo>
                      <a:pt x="43" y="84"/>
                      <a:pt x="43" y="84"/>
                      <a:pt x="43" y="84"/>
                    </a:cubicBezTo>
                    <a:cubicBezTo>
                      <a:pt x="43" y="84"/>
                      <a:pt x="42" y="84"/>
                      <a:pt x="42" y="84"/>
                    </a:cubicBezTo>
                    <a:moveTo>
                      <a:pt x="94" y="83"/>
                    </a:moveTo>
                    <a:cubicBezTo>
                      <a:pt x="90" y="89"/>
                      <a:pt x="90" y="89"/>
                      <a:pt x="90" y="89"/>
                    </a:cubicBezTo>
                    <a:cubicBezTo>
                      <a:pt x="93" y="91"/>
                      <a:pt x="96" y="93"/>
                      <a:pt x="99" y="94"/>
                    </a:cubicBezTo>
                    <a:cubicBezTo>
                      <a:pt x="100" y="92"/>
                      <a:pt x="100" y="92"/>
                      <a:pt x="100" y="92"/>
                    </a:cubicBezTo>
                    <a:cubicBezTo>
                      <a:pt x="97" y="90"/>
                      <a:pt x="95" y="89"/>
                      <a:pt x="92" y="87"/>
                    </a:cubicBezTo>
                    <a:cubicBezTo>
                      <a:pt x="95" y="88"/>
                      <a:pt x="97" y="90"/>
                      <a:pt x="100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99" y="87"/>
                      <a:pt x="96" y="85"/>
                      <a:pt x="94" y="83"/>
                    </a:cubicBezTo>
                    <a:moveTo>
                      <a:pt x="162" y="83"/>
                    </a:moveTo>
                    <a:cubicBezTo>
                      <a:pt x="161" y="84"/>
                      <a:pt x="161" y="86"/>
                      <a:pt x="160" y="87"/>
                    </a:cubicBezTo>
                    <a:cubicBezTo>
                      <a:pt x="161" y="88"/>
                      <a:pt x="161" y="88"/>
                      <a:pt x="161" y="88"/>
                    </a:cubicBezTo>
                    <a:cubicBezTo>
                      <a:pt x="163" y="83"/>
                      <a:pt x="163" y="83"/>
                      <a:pt x="163" y="83"/>
                    </a:cubicBezTo>
                    <a:cubicBezTo>
                      <a:pt x="163" y="83"/>
                      <a:pt x="163" y="83"/>
                      <a:pt x="162" y="83"/>
                    </a:cubicBezTo>
                    <a:moveTo>
                      <a:pt x="67" y="83"/>
                    </a:moveTo>
                    <a:cubicBezTo>
                      <a:pt x="66" y="84"/>
                      <a:pt x="66" y="84"/>
                      <a:pt x="65" y="85"/>
                    </a:cubicBezTo>
                    <a:cubicBezTo>
                      <a:pt x="66" y="86"/>
                      <a:pt x="66" y="86"/>
                      <a:pt x="67" y="86"/>
                    </a:cubicBezTo>
                    <a:cubicBezTo>
                      <a:pt x="67" y="85"/>
                      <a:pt x="68" y="84"/>
                      <a:pt x="68" y="83"/>
                    </a:cubicBezTo>
                    <a:cubicBezTo>
                      <a:pt x="68" y="83"/>
                      <a:pt x="67" y="83"/>
                      <a:pt x="67" y="83"/>
                    </a:cubicBezTo>
                    <a:moveTo>
                      <a:pt x="145" y="82"/>
                    </a:moveTo>
                    <a:cubicBezTo>
                      <a:pt x="144" y="84"/>
                      <a:pt x="144" y="85"/>
                      <a:pt x="143" y="86"/>
                    </a:cubicBezTo>
                    <a:cubicBezTo>
                      <a:pt x="145" y="87"/>
                      <a:pt x="146" y="88"/>
                      <a:pt x="148" y="89"/>
                    </a:cubicBezTo>
                    <a:cubicBezTo>
                      <a:pt x="148" y="88"/>
                      <a:pt x="149" y="87"/>
                      <a:pt x="150" y="85"/>
                    </a:cubicBezTo>
                    <a:cubicBezTo>
                      <a:pt x="148" y="84"/>
                      <a:pt x="147" y="83"/>
                      <a:pt x="145" y="82"/>
                    </a:cubicBezTo>
                    <a:moveTo>
                      <a:pt x="128" y="82"/>
                    </a:moveTo>
                    <a:cubicBezTo>
                      <a:pt x="128" y="84"/>
                      <a:pt x="127" y="85"/>
                      <a:pt x="126" y="86"/>
                    </a:cubicBezTo>
                    <a:cubicBezTo>
                      <a:pt x="133" y="90"/>
                      <a:pt x="133" y="90"/>
                      <a:pt x="133" y="90"/>
                    </a:cubicBezTo>
                    <a:cubicBezTo>
                      <a:pt x="133" y="90"/>
                      <a:pt x="133" y="89"/>
                      <a:pt x="133" y="89"/>
                    </a:cubicBezTo>
                    <a:cubicBezTo>
                      <a:pt x="134" y="88"/>
                      <a:pt x="135" y="87"/>
                      <a:pt x="135" y="86"/>
                    </a:cubicBezTo>
                    <a:cubicBezTo>
                      <a:pt x="133" y="85"/>
                      <a:pt x="131" y="84"/>
                      <a:pt x="128" y="82"/>
                    </a:cubicBezTo>
                    <a:moveTo>
                      <a:pt x="44" y="82"/>
                    </a:moveTo>
                    <a:cubicBezTo>
                      <a:pt x="44" y="82"/>
                      <a:pt x="44" y="83"/>
                      <a:pt x="44" y="83"/>
                    </a:cubicBezTo>
                    <a:cubicBezTo>
                      <a:pt x="45" y="83"/>
                      <a:pt x="45" y="84"/>
                      <a:pt x="46" y="84"/>
                    </a:cubicBezTo>
                    <a:cubicBezTo>
                      <a:pt x="46" y="84"/>
                      <a:pt x="46" y="84"/>
                      <a:pt x="47" y="83"/>
                    </a:cubicBezTo>
                    <a:cubicBezTo>
                      <a:pt x="46" y="83"/>
                      <a:pt x="45" y="83"/>
                      <a:pt x="44" y="82"/>
                    </a:cubicBezTo>
                    <a:moveTo>
                      <a:pt x="30" y="82"/>
                    </a:moveTo>
                    <a:cubicBezTo>
                      <a:pt x="30" y="83"/>
                      <a:pt x="29" y="83"/>
                      <a:pt x="29" y="84"/>
                    </a:cubicBezTo>
                    <a:cubicBezTo>
                      <a:pt x="30" y="85"/>
                      <a:pt x="30" y="85"/>
                      <a:pt x="31" y="86"/>
                    </a:cubicBezTo>
                    <a:cubicBezTo>
                      <a:pt x="32" y="85"/>
                      <a:pt x="32" y="84"/>
                      <a:pt x="32" y="84"/>
                    </a:cubicBezTo>
                    <a:cubicBezTo>
                      <a:pt x="32" y="83"/>
                      <a:pt x="31" y="83"/>
                      <a:pt x="30" y="82"/>
                    </a:cubicBezTo>
                    <a:cubicBezTo>
                      <a:pt x="30" y="83"/>
                      <a:pt x="30" y="83"/>
                      <a:pt x="29" y="84"/>
                    </a:cubicBezTo>
                    <a:cubicBezTo>
                      <a:pt x="29" y="83"/>
                      <a:pt x="30" y="83"/>
                      <a:pt x="30" y="82"/>
                    </a:cubicBezTo>
                    <a:cubicBezTo>
                      <a:pt x="30" y="82"/>
                      <a:pt x="30" y="82"/>
                      <a:pt x="30" y="82"/>
                    </a:cubicBezTo>
                    <a:moveTo>
                      <a:pt x="34" y="82"/>
                    </a:moveTo>
                    <a:cubicBezTo>
                      <a:pt x="34" y="82"/>
                      <a:pt x="34" y="83"/>
                      <a:pt x="34" y="83"/>
                    </a:cubicBezTo>
                    <a:cubicBezTo>
                      <a:pt x="34" y="83"/>
                      <a:pt x="34" y="83"/>
                      <a:pt x="34" y="83"/>
                    </a:cubicBezTo>
                    <a:cubicBezTo>
                      <a:pt x="34" y="83"/>
                      <a:pt x="34" y="83"/>
                      <a:pt x="34" y="82"/>
                    </a:cubicBezTo>
                    <a:cubicBezTo>
                      <a:pt x="34" y="82"/>
                      <a:pt x="34" y="82"/>
                      <a:pt x="34" y="82"/>
                    </a:cubicBezTo>
                    <a:moveTo>
                      <a:pt x="12" y="82"/>
                    </a:moveTo>
                    <a:cubicBezTo>
                      <a:pt x="12" y="82"/>
                      <a:pt x="12" y="82"/>
                      <a:pt x="12" y="82"/>
                    </a:cubicBezTo>
                    <a:cubicBezTo>
                      <a:pt x="12" y="83"/>
                      <a:pt x="13" y="83"/>
                      <a:pt x="14" y="84"/>
                    </a:cubicBezTo>
                    <a:cubicBezTo>
                      <a:pt x="14" y="83"/>
                      <a:pt x="14" y="83"/>
                      <a:pt x="14" y="83"/>
                    </a:cubicBezTo>
                    <a:cubicBezTo>
                      <a:pt x="14" y="83"/>
                      <a:pt x="13" y="82"/>
                      <a:pt x="12" y="82"/>
                    </a:cubicBezTo>
                    <a:moveTo>
                      <a:pt x="43" y="82"/>
                    </a:moveTo>
                    <a:cubicBezTo>
                      <a:pt x="43" y="82"/>
                      <a:pt x="43" y="82"/>
                      <a:pt x="43" y="82"/>
                    </a:cubicBezTo>
                    <a:cubicBezTo>
                      <a:pt x="43" y="83"/>
                      <a:pt x="43" y="83"/>
                      <a:pt x="43" y="83"/>
                    </a:cubicBezTo>
                    <a:cubicBezTo>
                      <a:pt x="44" y="82"/>
                      <a:pt x="44" y="82"/>
                      <a:pt x="44" y="82"/>
                    </a:cubicBezTo>
                    <a:cubicBezTo>
                      <a:pt x="44" y="82"/>
                      <a:pt x="44" y="82"/>
                      <a:pt x="43" y="82"/>
                    </a:cubicBezTo>
                    <a:moveTo>
                      <a:pt x="159" y="81"/>
                    </a:moveTo>
                    <a:cubicBezTo>
                      <a:pt x="158" y="83"/>
                      <a:pt x="158" y="84"/>
                      <a:pt x="157" y="85"/>
                    </a:cubicBezTo>
                    <a:cubicBezTo>
                      <a:pt x="158" y="86"/>
                      <a:pt x="158" y="86"/>
                      <a:pt x="158" y="86"/>
                    </a:cubicBezTo>
                    <a:cubicBezTo>
                      <a:pt x="159" y="85"/>
                      <a:pt x="160" y="83"/>
                      <a:pt x="161" y="82"/>
                    </a:cubicBezTo>
                    <a:cubicBezTo>
                      <a:pt x="160" y="82"/>
                      <a:pt x="160" y="82"/>
                      <a:pt x="159" y="81"/>
                    </a:cubicBezTo>
                    <a:moveTo>
                      <a:pt x="28" y="81"/>
                    </a:moveTo>
                    <a:cubicBezTo>
                      <a:pt x="28" y="82"/>
                      <a:pt x="27" y="82"/>
                      <a:pt x="27" y="83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8" y="84"/>
                      <a:pt x="28" y="84"/>
                    </a:cubicBezTo>
                    <a:cubicBezTo>
                      <a:pt x="29" y="83"/>
                      <a:pt x="29" y="83"/>
                      <a:pt x="30" y="82"/>
                    </a:cubicBezTo>
                    <a:cubicBezTo>
                      <a:pt x="29" y="82"/>
                      <a:pt x="29" y="81"/>
                      <a:pt x="28" y="81"/>
                    </a:cubicBezTo>
                    <a:moveTo>
                      <a:pt x="125" y="81"/>
                    </a:moveTo>
                    <a:cubicBezTo>
                      <a:pt x="124" y="82"/>
                      <a:pt x="124" y="83"/>
                      <a:pt x="123" y="84"/>
                    </a:cubicBezTo>
                    <a:cubicBezTo>
                      <a:pt x="124" y="85"/>
                      <a:pt x="124" y="85"/>
                      <a:pt x="124" y="85"/>
                    </a:cubicBezTo>
                    <a:cubicBezTo>
                      <a:pt x="125" y="84"/>
                      <a:pt x="126" y="82"/>
                      <a:pt x="126" y="81"/>
                    </a:cubicBezTo>
                    <a:cubicBezTo>
                      <a:pt x="126" y="81"/>
                      <a:pt x="126" y="81"/>
                      <a:pt x="125" y="81"/>
                    </a:cubicBezTo>
                    <a:moveTo>
                      <a:pt x="13" y="80"/>
                    </a:moveTo>
                    <a:cubicBezTo>
                      <a:pt x="13" y="81"/>
                      <a:pt x="13" y="81"/>
                      <a:pt x="13" y="81"/>
                    </a:cubicBezTo>
                    <a:cubicBezTo>
                      <a:pt x="13" y="81"/>
                      <a:pt x="14" y="82"/>
                      <a:pt x="15" y="82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4" y="81"/>
                      <a:pt x="14" y="81"/>
                      <a:pt x="13" y="80"/>
                    </a:cubicBezTo>
                    <a:moveTo>
                      <a:pt x="31" y="80"/>
                    </a:moveTo>
                    <a:cubicBezTo>
                      <a:pt x="31" y="81"/>
                      <a:pt x="31" y="81"/>
                      <a:pt x="31" y="81"/>
                    </a:cubicBezTo>
                    <a:cubicBezTo>
                      <a:pt x="32" y="82"/>
                      <a:pt x="32" y="82"/>
                      <a:pt x="33" y="83"/>
                    </a:cubicBezTo>
                    <a:cubicBezTo>
                      <a:pt x="33" y="82"/>
                      <a:pt x="33" y="82"/>
                      <a:pt x="34" y="82"/>
                    </a:cubicBezTo>
                    <a:cubicBezTo>
                      <a:pt x="33" y="81"/>
                      <a:pt x="32" y="81"/>
                      <a:pt x="31" y="80"/>
                    </a:cubicBezTo>
                    <a:moveTo>
                      <a:pt x="9" y="80"/>
                    </a:move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1"/>
                      <a:pt x="11" y="82"/>
                    </a:cubicBezTo>
                    <a:cubicBezTo>
                      <a:pt x="11" y="81"/>
                      <a:pt x="11" y="81"/>
                      <a:pt x="11" y="81"/>
                    </a:cubicBezTo>
                    <a:cubicBezTo>
                      <a:pt x="10" y="81"/>
                      <a:pt x="10" y="81"/>
                      <a:pt x="9" y="80"/>
                    </a:cubicBezTo>
                    <a:moveTo>
                      <a:pt x="31" y="80"/>
                    </a:move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0"/>
                    </a:cubicBezTo>
                    <a:cubicBezTo>
                      <a:pt x="31" y="80"/>
                      <a:pt x="31" y="80"/>
                      <a:pt x="31" y="80"/>
                    </a:cubicBezTo>
                    <a:moveTo>
                      <a:pt x="35" y="80"/>
                    </a:moveTo>
                    <a:cubicBezTo>
                      <a:pt x="35" y="80"/>
                      <a:pt x="35" y="80"/>
                      <a:pt x="35" y="80"/>
                    </a:cubicBezTo>
                    <a:cubicBezTo>
                      <a:pt x="35" y="80"/>
                      <a:pt x="35" y="81"/>
                      <a:pt x="35" y="81"/>
                    </a:cubicBezTo>
                    <a:cubicBezTo>
                      <a:pt x="36" y="80"/>
                      <a:pt x="36" y="80"/>
                      <a:pt x="36" y="80"/>
                    </a:cubicBezTo>
                    <a:cubicBezTo>
                      <a:pt x="36" y="80"/>
                      <a:pt x="36" y="80"/>
                      <a:pt x="35" y="80"/>
                    </a:cubicBezTo>
                    <a:moveTo>
                      <a:pt x="62" y="80"/>
                    </a:moveTo>
                    <a:cubicBezTo>
                      <a:pt x="62" y="81"/>
                      <a:pt x="61" y="81"/>
                      <a:pt x="61" y="82"/>
                    </a:cubicBezTo>
                    <a:cubicBezTo>
                      <a:pt x="62" y="83"/>
                      <a:pt x="63" y="84"/>
                      <a:pt x="65" y="85"/>
                    </a:cubicBezTo>
                    <a:cubicBezTo>
                      <a:pt x="65" y="84"/>
                      <a:pt x="66" y="83"/>
                      <a:pt x="66" y="82"/>
                    </a:cubicBezTo>
                    <a:cubicBezTo>
                      <a:pt x="65" y="81"/>
                      <a:pt x="64" y="81"/>
                      <a:pt x="62" y="80"/>
                    </a:cubicBezTo>
                    <a:moveTo>
                      <a:pt x="140" y="79"/>
                    </a:moveTo>
                    <a:cubicBezTo>
                      <a:pt x="139" y="81"/>
                      <a:pt x="139" y="82"/>
                      <a:pt x="138" y="83"/>
                    </a:cubicBezTo>
                    <a:cubicBezTo>
                      <a:pt x="140" y="84"/>
                      <a:pt x="141" y="85"/>
                      <a:pt x="142" y="86"/>
                    </a:cubicBezTo>
                    <a:cubicBezTo>
                      <a:pt x="143" y="85"/>
                      <a:pt x="144" y="83"/>
                      <a:pt x="145" y="82"/>
                    </a:cubicBezTo>
                    <a:cubicBezTo>
                      <a:pt x="143" y="81"/>
                      <a:pt x="142" y="80"/>
                      <a:pt x="140" y="79"/>
                    </a:cubicBezTo>
                    <a:moveTo>
                      <a:pt x="29" y="79"/>
                    </a:moveTo>
                    <a:cubicBezTo>
                      <a:pt x="29" y="79"/>
                      <a:pt x="29" y="80"/>
                      <a:pt x="29" y="80"/>
                    </a:cubicBezTo>
                    <a:cubicBezTo>
                      <a:pt x="29" y="80"/>
                      <a:pt x="30" y="81"/>
                      <a:pt x="30" y="81"/>
                    </a:cubicBezTo>
                    <a:cubicBezTo>
                      <a:pt x="30" y="81"/>
                      <a:pt x="31" y="80"/>
                      <a:pt x="31" y="80"/>
                    </a:cubicBezTo>
                    <a:cubicBezTo>
                      <a:pt x="30" y="80"/>
                      <a:pt x="30" y="79"/>
                      <a:pt x="29" y="79"/>
                    </a:cubicBezTo>
                    <a:moveTo>
                      <a:pt x="10" y="79"/>
                    </a:moveTo>
                    <a:cubicBezTo>
                      <a:pt x="10" y="79"/>
                      <a:pt x="10" y="79"/>
                      <a:pt x="10" y="79"/>
                    </a:cubicBezTo>
                    <a:cubicBezTo>
                      <a:pt x="10" y="80"/>
                      <a:pt x="11" y="80"/>
                      <a:pt x="11" y="80"/>
                    </a:cubicBezTo>
                    <a:cubicBezTo>
                      <a:pt x="11" y="80"/>
                      <a:pt x="12" y="80"/>
                      <a:pt x="12" y="80"/>
                    </a:cubicBezTo>
                    <a:cubicBezTo>
                      <a:pt x="11" y="79"/>
                      <a:pt x="11" y="79"/>
                      <a:pt x="10" y="79"/>
                    </a:cubicBezTo>
                    <a:moveTo>
                      <a:pt x="60" y="78"/>
                    </a:moveTo>
                    <a:cubicBezTo>
                      <a:pt x="59" y="79"/>
                      <a:pt x="59" y="80"/>
                      <a:pt x="58" y="81"/>
                    </a:cubicBezTo>
                    <a:cubicBezTo>
                      <a:pt x="59" y="81"/>
                      <a:pt x="59" y="81"/>
                      <a:pt x="60" y="82"/>
                    </a:cubicBezTo>
                    <a:cubicBezTo>
                      <a:pt x="60" y="82"/>
                      <a:pt x="60" y="82"/>
                      <a:pt x="60" y="82"/>
                    </a:cubicBezTo>
                    <a:cubicBezTo>
                      <a:pt x="60" y="81"/>
                      <a:pt x="61" y="80"/>
                      <a:pt x="61" y="79"/>
                    </a:cubicBezTo>
                    <a:cubicBezTo>
                      <a:pt x="61" y="79"/>
                      <a:pt x="60" y="79"/>
                      <a:pt x="60" y="78"/>
                    </a:cubicBezTo>
                    <a:moveTo>
                      <a:pt x="33" y="78"/>
                    </a:moveTo>
                    <a:cubicBezTo>
                      <a:pt x="33" y="78"/>
                      <a:pt x="32" y="79"/>
                      <a:pt x="32" y="79"/>
                    </a:cubicBezTo>
                    <a:cubicBezTo>
                      <a:pt x="33" y="79"/>
                      <a:pt x="34" y="80"/>
                      <a:pt x="35" y="80"/>
                    </a:cubicBezTo>
                    <a:cubicBezTo>
                      <a:pt x="35" y="80"/>
                      <a:pt x="35" y="80"/>
                      <a:pt x="35" y="80"/>
                    </a:cubicBezTo>
                    <a:cubicBezTo>
                      <a:pt x="34" y="79"/>
                      <a:pt x="33" y="79"/>
                      <a:pt x="33" y="78"/>
                    </a:cubicBezTo>
                    <a:moveTo>
                      <a:pt x="32" y="78"/>
                    </a:moveTo>
                    <a:cubicBezTo>
                      <a:pt x="32" y="78"/>
                      <a:pt x="32" y="78"/>
                      <a:pt x="32" y="79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32" y="79"/>
                      <a:pt x="32" y="78"/>
                      <a:pt x="33" y="78"/>
                    </a:cubicBezTo>
                    <a:cubicBezTo>
                      <a:pt x="33" y="78"/>
                      <a:pt x="32" y="78"/>
                      <a:pt x="32" y="78"/>
                    </a:cubicBezTo>
                    <a:moveTo>
                      <a:pt x="37" y="78"/>
                    </a:moveTo>
                    <a:cubicBezTo>
                      <a:pt x="37" y="78"/>
                      <a:pt x="36" y="78"/>
                      <a:pt x="36" y="79"/>
                    </a:cubicBezTo>
                    <a:cubicBezTo>
                      <a:pt x="36" y="79"/>
                      <a:pt x="36" y="79"/>
                      <a:pt x="36" y="79"/>
                    </a:cubicBezTo>
                    <a:cubicBezTo>
                      <a:pt x="37" y="79"/>
                      <a:pt x="37" y="78"/>
                      <a:pt x="37" y="78"/>
                    </a:cubicBezTo>
                    <a:cubicBezTo>
                      <a:pt x="37" y="78"/>
                      <a:pt x="37" y="78"/>
                      <a:pt x="37" y="78"/>
                    </a:cubicBezTo>
                    <a:moveTo>
                      <a:pt x="30" y="77"/>
                    </a:moveTo>
                    <a:cubicBezTo>
                      <a:pt x="30" y="77"/>
                      <a:pt x="30" y="77"/>
                      <a:pt x="30" y="78"/>
                    </a:cubicBezTo>
                    <a:cubicBezTo>
                      <a:pt x="31" y="78"/>
                      <a:pt x="31" y="78"/>
                      <a:pt x="32" y="78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1" y="78"/>
                      <a:pt x="31" y="77"/>
                      <a:pt x="30" y="77"/>
                    </a:cubicBezTo>
                    <a:moveTo>
                      <a:pt x="15" y="77"/>
                    </a:moveTo>
                    <a:cubicBezTo>
                      <a:pt x="15" y="77"/>
                      <a:pt x="15" y="77"/>
                      <a:pt x="15" y="77"/>
                    </a:cubicBezTo>
                    <a:cubicBezTo>
                      <a:pt x="16" y="77"/>
                      <a:pt x="17" y="78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7" y="78"/>
                      <a:pt x="16" y="77"/>
                      <a:pt x="15" y="77"/>
                    </a:cubicBezTo>
                    <a:moveTo>
                      <a:pt x="34" y="76"/>
                    </a:moveTo>
                    <a:cubicBezTo>
                      <a:pt x="34" y="77"/>
                      <a:pt x="34" y="77"/>
                      <a:pt x="33" y="77"/>
                    </a:cubicBezTo>
                    <a:cubicBezTo>
                      <a:pt x="34" y="78"/>
                      <a:pt x="35" y="78"/>
                      <a:pt x="36" y="78"/>
                    </a:cubicBezTo>
                    <a:cubicBezTo>
                      <a:pt x="36" y="78"/>
                      <a:pt x="36" y="78"/>
                      <a:pt x="36" y="77"/>
                    </a:cubicBezTo>
                    <a:cubicBezTo>
                      <a:pt x="35" y="77"/>
                      <a:pt x="35" y="77"/>
                      <a:pt x="34" y="76"/>
                    </a:cubicBezTo>
                    <a:moveTo>
                      <a:pt x="34" y="76"/>
                    </a:moveTo>
                    <a:cubicBezTo>
                      <a:pt x="33" y="76"/>
                      <a:pt x="33" y="77"/>
                      <a:pt x="33" y="77"/>
                    </a:cubicBezTo>
                    <a:cubicBezTo>
                      <a:pt x="33" y="77"/>
                      <a:pt x="33" y="77"/>
                      <a:pt x="33" y="77"/>
                    </a:cubicBezTo>
                    <a:cubicBezTo>
                      <a:pt x="33" y="77"/>
                      <a:pt x="34" y="76"/>
                      <a:pt x="34" y="76"/>
                    </a:cubicBezTo>
                    <a:cubicBezTo>
                      <a:pt x="34" y="76"/>
                      <a:pt x="34" y="76"/>
                      <a:pt x="34" y="76"/>
                    </a:cubicBezTo>
                    <a:moveTo>
                      <a:pt x="117" y="76"/>
                    </a:moveTo>
                    <a:cubicBezTo>
                      <a:pt x="116" y="77"/>
                      <a:pt x="116" y="77"/>
                      <a:pt x="116" y="78"/>
                    </a:cubicBezTo>
                    <a:cubicBezTo>
                      <a:pt x="115" y="80"/>
                      <a:pt x="114" y="81"/>
                      <a:pt x="112" y="83"/>
                    </a:cubicBezTo>
                    <a:cubicBezTo>
                      <a:pt x="120" y="88"/>
                      <a:pt x="120" y="88"/>
                      <a:pt x="120" y="88"/>
                    </a:cubicBezTo>
                    <a:cubicBezTo>
                      <a:pt x="121" y="87"/>
                      <a:pt x="122" y="86"/>
                      <a:pt x="123" y="85"/>
                    </a:cubicBezTo>
                    <a:cubicBezTo>
                      <a:pt x="121" y="84"/>
                      <a:pt x="119" y="83"/>
                      <a:pt x="118" y="82"/>
                    </a:cubicBezTo>
                    <a:cubicBezTo>
                      <a:pt x="123" y="84"/>
                      <a:pt x="123" y="84"/>
                      <a:pt x="123" y="84"/>
                    </a:cubicBezTo>
                    <a:cubicBezTo>
                      <a:pt x="123" y="83"/>
                      <a:pt x="124" y="82"/>
                      <a:pt x="125" y="81"/>
                    </a:cubicBezTo>
                    <a:cubicBezTo>
                      <a:pt x="122" y="79"/>
                      <a:pt x="119" y="77"/>
                      <a:pt x="117" y="76"/>
                    </a:cubicBezTo>
                    <a:moveTo>
                      <a:pt x="55" y="75"/>
                    </a:moveTo>
                    <a:cubicBezTo>
                      <a:pt x="54" y="76"/>
                      <a:pt x="54" y="77"/>
                      <a:pt x="53" y="78"/>
                    </a:cubicBezTo>
                    <a:cubicBezTo>
                      <a:pt x="54" y="78"/>
                      <a:pt x="54" y="78"/>
                      <a:pt x="55" y="79"/>
                    </a:cubicBezTo>
                    <a:cubicBezTo>
                      <a:pt x="55" y="78"/>
                      <a:pt x="56" y="77"/>
                      <a:pt x="56" y="76"/>
                    </a:cubicBezTo>
                    <a:cubicBezTo>
                      <a:pt x="56" y="76"/>
                      <a:pt x="55" y="76"/>
                      <a:pt x="55" y="75"/>
                    </a:cubicBezTo>
                    <a:moveTo>
                      <a:pt x="12" y="75"/>
                    </a:moveTo>
                    <a:cubicBezTo>
                      <a:pt x="12" y="75"/>
                      <a:pt x="12" y="75"/>
                      <a:pt x="12" y="75"/>
                    </a:cubicBezTo>
                    <a:cubicBezTo>
                      <a:pt x="13" y="76"/>
                      <a:pt x="13" y="76"/>
                      <a:pt x="14" y="76"/>
                    </a:cubicBezTo>
                    <a:cubicBezTo>
                      <a:pt x="14" y="76"/>
                      <a:pt x="14" y="76"/>
                      <a:pt x="14" y="76"/>
                    </a:cubicBezTo>
                    <a:cubicBezTo>
                      <a:pt x="13" y="75"/>
                      <a:pt x="13" y="75"/>
                      <a:pt x="12" y="75"/>
                    </a:cubicBezTo>
                    <a:moveTo>
                      <a:pt x="32" y="75"/>
                    </a:moveTo>
                    <a:cubicBezTo>
                      <a:pt x="31" y="75"/>
                      <a:pt x="31" y="76"/>
                      <a:pt x="31" y="76"/>
                    </a:cubicBezTo>
                    <a:cubicBezTo>
                      <a:pt x="32" y="76"/>
                      <a:pt x="32" y="76"/>
                      <a:pt x="33" y="77"/>
                    </a:cubicBezTo>
                    <a:cubicBezTo>
                      <a:pt x="33" y="76"/>
                      <a:pt x="33" y="76"/>
                      <a:pt x="33" y="76"/>
                    </a:cubicBezTo>
                    <a:cubicBezTo>
                      <a:pt x="33" y="76"/>
                      <a:pt x="32" y="75"/>
                      <a:pt x="32" y="75"/>
                    </a:cubicBezTo>
                    <a:moveTo>
                      <a:pt x="133" y="75"/>
                    </a:moveTo>
                    <a:cubicBezTo>
                      <a:pt x="132" y="76"/>
                      <a:pt x="131" y="77"/>
                      <a:pt x="131" y="79"/>
                    </a:cubicBezTo>
                    <a:cubicBezTo>
                      <a:pt x="133" y="80"/>
                      <a:pt x="135" y="81"/>
                      <a:pt x="137" y="83"/>
                    </a:cubicBezTo>
                    <a:cubicBezTo>
                      <a:pt x="138" y="81"/>
                      <a:pt x="139" y="80"/>
                      <a:pt x="139" y="79"/>
                    </a:cubicBezTo>
                    <a:cubicBezTo>
                      <a:pt x="137" y="78"/>
                      <a:pt x="135" y="76"/>
                      <a:pt x="133" y="75"/>
                    </a:cubicBezTo>
                    <a:moveTo>
                      <a:pt x="167" y="74"/>
                    </a:moveTo>
                    <a:cubicBezTo>
                      <a:pt x="167" y="75"/>
                      <a:pt x="167" y="76"/>
                      <a:pt x="166" y="76"/>
                    </a:cubicBezTo>
                    <a:cubicBezTo>
                      <a:pt x="165" y="78"/>
                      <a:pt x="164" y="80"/>
                      <a:pt x="163" y="81"/>
                    </a:cubicBezTo>
                    <a:cubicBezTo>
                      <a:pt x="163" y="82"/>
                      <a:pt x="164" y="82"/>
                      <a:pt x="164" y="82"/>
                    </a:cubicBezTo>
                    <a:cubicBezTo>
                      <a:pt x="165" y="81"/>
                      <a:pt x="165" y="81"/>
                      <a:pt x="165" y="81"/>
                    </a:cubicBezTo>
                    <a:cubicBezTo>
                      <a:pt x="165" y="80"/>
                      <a:pt x="166" y="79"/>
                      <a:pt x="166" y="78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4"/>
                      <a:pt x="167" y="74"/>
                    </a:cubicBezTo>
                    <a:cubicBezTo>
                      <a:pt x="167" y="74"/>
                      <a:pt x="167" y="75"/>
                      <a:pt x="167" y="75"/>
                    </a:cubicBezTo>
                    <a:cubicBezTo>
                      <a:pt x="167" y="74"/>
                      <a:pt x="167" y="74"/>
                      <a:pt x="167" y="74"/>
                    </a:cubicBezTo>
                    <a:moveTo>
                      <a:pt x="77" y="74"/>
                    </a:moveTo>
                    <a:cubicBezTo>
                      <a:pt x="76" y="76"/>
                      <a:pt x="75" y="78"/>
                      <a:pt x="74" y="79"/>
                    </a:cubicBezTo>
                    <a:cubicBezTo>
                      <a:pt x="76" y="81"/>
                      <a:pt x="79" y="82"/>
                      <a:pt x="81" y="83"/>
                    </a:cubicBezTo>
                    <a:cubicBezTo>
                      <a:pt x="82" y="82"/>
                      <a:pt x="83" y="80"/>
                      <a:pt x="84" y="78"/>
                    </a:cubicBezTo>
                    <a:cubicBezTo>
                      <a:pt x="82" y="77"/>
                      <a:pt x="79" y="76"/>
                      <a:pt x="77" y="74"/>
                    </a:cubicBezTo>
                    <a:moveTo>
                      <a:pt x="17" y="74"/>
                    </a:moveTo>
                    <a:cubicBezTo>
                      <a:pt x="16" y="75"/>
                      <a:pt x="16" y="76"/>
                      <a:pt x="15" y="76"/>
                    </a:cubicBezTo>
                    <a:cubicBezTo>
                      <a:pt x="16" y="77"/>
                      <a:pt x="17" y="77"/>
                      <a:pt x="18" y="78"/>
                    </a:cubicBezTo>
                    <a:cubicBezTo>
                      <a:pt x="19" y="75"/>
                      <a:pt x="19" y="75"/>
                      <a:pt x="19" y="75"/>
                    </a:cubicBezTo>
                    <a:cubicBezTo>
                      <a:pt x="18" y="75"/>
                      <a:pt x="18" y="74"/>
                      <a:pt x="17" y="74"/>
                    </a:cubicBezTo>
                    <a:moveTo>
                      <a:pt x="144" y="74"/>
                    </a:moveTo>
                    <a:cubicBezTo>
                      <a:pt x="143" y="75"/>
                      <a:pt x="142" y="76"/>
                      <a:pt x="141" y="78"/>
                    </a:cubicBezTo>
                    <a:cubicBezTo>
                      <a:pt x="146" y="80"/>
                      <a:pt x="146" y="80"/>
                      <a:pt x="146" y="80"/>
                    </a:cubicBezTo>
                    <a:cubicBezTo>
                      <a:pt x="147" y="79"/>
                      <a:pt x="148" y="78"/>
                      <a:pt x="148" y="76"/>
                    </a:cubicBezTo>
                    <a:cubicBezTo>
                      <a:pt x="148" y="78"/>
                      <a:pt x="147" y="79"/>
                      <a:pt x="146" y="80"/>
                    </a:cubicBezTo>
                    <a:cubicBezTo>
                      <a:pt x="151" y="83"/>
                      <a:pt x="151" y="83"/>
                      <a:pt x="151" y="83"/>
                    </a:cubicBezTo>
                    <a:cubicBezTo>
                      <a:pt x="151" y="83"/>
                      <a:pt x="151" y="83"/>
                      <a:pt x="151" y="83"/>
                    </a:cubicBezTo>
                    <a:cubicBezTo>
                      <a:pt x="152" y="82"/>
                      <a:pt x="152" y="81"/>
                      <a:pt x="153" y="80"/>
                    </a:cubicBezTo>
                    <a:cubicBezTo>
                      <a:pt x="153" y="79"/>
                      <a:pt x="153" y="79"/>
                      <a:pt x="154" y="79"/>
                    </a:cubicBezTo>
                    <a:cubicBezTo>
                      <a:pt x="150" y="77"/>
                      <a:pt x="147" y="75"/>
                      <a:pt x="144" y="74"/>
                    </a:cubicBezTo>
                    <a:moveTo>
                      <a:pt x="164" y="73"/>
                    </a:moveTo>
                    <a:cubicBezTo>
                      <a:pt x="163" y="75"/>
                      <a:pt x="162" y="77"/>
                      <a:pt x="160" y="79"/>
                    </a:cubicBezTo>
                    <a:cubicBezTo>
                      <a:pt x="161" y="80"/>
                      <a:pt x="161" y="80"/>
                      <a:pt x="161" y="80"/>
                    </a:cubicBezTo>
                    <a:cubicBezTo>
                      <a:pt x="161" y="80"/>
                      <a:pt x="162" y="80"/>
                      <a:pt x="162" y="80"/>
                    </a:cubicBezTo>
                    <a:cubicBezTo>
                      <a:pt x="163" y="78"/>
                      <a:pt x="165" y="76"/>
                      <a:pt x="167" y="74"/>
                    </a:cubicBezTo>
                    <a:cubicBezTo>
                      <a:pt x="164" y="73"/>
                      <a:pt x="164" y="73"/>
                      <a:pt x="164" y="73"/>
                    </a:cubicBezTo>
                    <a:moveTo>
                      <a:pt x="130" y="73"/>
                    </a:moveTo>
                    <a:cubicBezTo>
                      <a:pt x="129" y="74"/>
                      <a:pt x="128" y="75"/>
                      <a:pt x="128" y="77"/>
                    </a:cubicBezTo>
                    <a:cubicBezTo>
                      <a:pt x="128" y="77"/>
                      <a:pt x="128" y="77"/>
                      <a:pt x="129" y="77"/>
                    </a:cubicBezTo>
                    <a:cubicBezTo>
                      <a:pt x="129" y="76"/>
                      <a:pt x="130" y="75"/>
                      <a:pt x="131" y="74"/>
                    </a:cubicBezTo>
                    <a:cubicBezTo>
                      <a:pt x="131" y="73"/>
                      <a:pt x="130" y="73"/>
                      <a:pt x="130" y="73"/>
                    </a:cubicBezTo>
                    <a:moveTo>
                      <a:pt x="50" y="72"/>
                    </a:moveTo>
                    <a:cubicBezTo>
                      <a:pt x="50" y="73"/>
                      <a:pt x="49" y="74"/>
                      <a:pt x="48" y="75"/>
                    </a:cubicBezTo>
                    <a:cubicBezTo>
                      <a:pt x="49" y="76"/>
                      <a:pt x="50" y="76"/>
                      <a:pt x="51" y="76"/>
                    </a:cubicBezTo>
                    <a:cubicBezTo>
                      <a:pt x="51" y="75"/>
                      <a:pt x="52" y="74"/>
                      <a:pt x="52" y="74"/>
                    </a:cubicBezTo>
                    <a:cubicBezTo>
                      <a:pt x="51" y="73"/>
                      <a:pt x="51" y="73"/>
                      <a:pt x="50" y="72"/>
                    </a:cubicBezTo>
                    <a:moveTo>
                      <a:pt x="14" y="72"/>
                    </a:move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75"/>
                      <a:pt x="13" y="75"/>
                      <a:pt x="14" y="76"/>
                    </a:cubicBezTo>
                    <a:cubicBezTo>
                      <a:pt x="15" y="75"/>
                      <a:pt x="15" y="74"/>
                      <a:pt x="15" y="73"/>
                    </a:cubicBezTo>
                    <a:cubicBezTo>
                      <a:pt x="15" y="73"/>
                      <a:pt x="15" y="72"/>
                      <a:pt x="14" y="72"/>
                    </a:cubicBezTo>
                    <a:moveTo>
                      <a:pt x="73" y="72"/>
                    </a:moveTo>
                    <a:cubicBezTo>
                      <a:pt x="70" y="77"/>
                      <a:pt x="70" y="77"/>
                      <a:pt x="70" y="77"/>
                    </a:cubicBezTo>
                    <a:cubicBezTo>
                      <a:pt x="71" y="77"/>
                      <a:pt x="71" y="77"/>
                      <a:pt x="72" y="78"/>
                    </a:cubicBezTo>
                    <a:cubicBezTo>
                      <a:pt x="73" y="76"/>
                      <a:pt x="73" y="74"/>
                      <a:pt x="74" y="73"/>
                    </a:cubicBezTo>
                    <a:cubicBezTo>
                      <a:pt x="74" y="73"/>
                      <a:pt x="74" y="72"/>
                      <a:pt x="73" y="72"/>
                    </a:cubicBezTo>
                    <a:moveTo>
                      <a:pt x="18" y="72"/>
                    </a:moveTo>
                    <a:cubicBezTo>
                      <a:pt x="18" y="72"/>
                      <a:pt x="18" y="73"/>
                      <a:pt x="17" y="73"/>
                    </a:cubicBezTo>
                    <a:cubicBezTo>
                      <a:pt x="18" y="74"/>
                      <a:pt x="19" y="74"/>
                      <a:pt x="20" y="75"/>
                    </a:cubicBezTo>
                    <a:cubicBezTo>
                      <a:pt x="20" y="74"/>
                      <a:pt x="20" y="74"/>
                      <a:pt x="20" y="74"/>
                    </a:cubicBezTo>
                    <a:cubicBezTo>
                      <a:pt x="20" y="73"/>
                      <a:pt x="19" y="73"/>
                      <a:pt x="18" y="72"/>
                    </a:cubicBezTo>
                    <a:moveTo>
                      <a:pt x="49" y="72"/>
                    </a:moveTo>
                    <a:cubicBezTo>
                      <a:pt x="49" y="73"/>
                      <a:pt x="48" y="74"/>
                      <a:pt x="47" y="74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9" y="74"/>
                      <a:pt x="49" y="73"/>
                      <a:pt x="50" y="72"/>
                    </a:cubicBezTo>
                    <a:cubicBezTo>
                      <a:pt x="49" y="72"/>
                      <a:pt x="49" y="72"/>
                      <a:pt x="49" y="72"/>
                    </a:cubicBezTo>
                    <a:moveTo>
                      <a:pt x="19" y="71"/>
                    </a:moveTo>
                    <a:cubicBezTo>
                      <a:pt x="19" y="71"/>
                      <a:pt x="19" y="71"/>
                      <a:pt x="19" y="71"/>
                    </a:cubicBezTo>
                    <a:cubicBezTo>
                      <a:pt x="19" y="72"/>
                      <a:pt x="20" y="72"/>
                      <a:pt x="21" y="72"/>
                    </a:cubicBezTo>
                    <a:cubicBezTo>
                      <a:pt x="21" y="72"/>
                      <a:pt x="21" y="72"/>
                      <a:pt x="21" y="72"/>
                    </a:cubicBezTo>
                    <a:cubicBezTo>
                      <a:pt x="21" y="71"/>
                      <a:pt x="20" y="71"/>
                      <a:pt x="19" y="71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2"/>
                      <a:pt x="15" y="72"/>
                      <a:pt x="16" y="72"/>
                    </a:cubicBezTo>
                    <a:cubicBezTo>
                      <a:pt x="16" y="72"/>
                      <a:pt x="16" y="72"/>
                      <a:pt x="17" y="71"/>
                    </a:cubicBezTo>
                    <a:cubicBezTo>
                      <a:pt x="16" y="71"/>
                      <a:pt x="16" y="71"/>
                      <a:pt x="15" y="70"/>
                    </a:cubicBezTo>
                    <a:moveTo>
                      <a:pt x="136" y="70"/>
                    </a:moveTo>
                    <a:cubicBezTo>
                      <a:pt x="135" y="71"/>
                      <a:pt x="134" y="72"/>
                      <a:pt x="134" y="74"/>
                    </a:cubicBezTo>
                    <a:cubicBezTo>
                      <a:pt x="140" y="77"/>
                      <a:pt x="140" y="77"/>
                      <a:pt x="140" y="77"/>
                    </a:cubicBezTo>
                    <a:cubicBezTo>
                      <a:pt x="141" y="76"/>
                      <a:pt x="142" y="74"/>
                      <a:pt x="143" y="73"/>
                    </a:cubicBezTo>
                    <a:cubicBezTo>
                      <a:pt x="143" y="73"/>
                      <a:pt x="143" y="73"/>
                      <a:pt x="142" y="73"/>
                    </a:cubicBezTo>
                    <a:cubicBezTo>
                      <a:pt x="142" y="74"/>
                      <a:pt x="142" y="74"/>
                      <a:pt x="141" y="75"/>
                    </a:cubicBezTo>
                    <a:cubicBezTo>
                      <a:pt x="141" y="76"/>
                      <a:pt x="140" y="77"/>
                      <a:pt x="140" y="77"/>
                    </a:cubicBezTo>
                    <a:cubicBezTo>
                      <a:pt x="140" y="77"/>
                      <a:pt x="141" y="75"/>
                      <a:pt x="142" y="73"/>
                    </a:cubicBezTo>
                    <a:cubicBezTo>
                      <a:pt x="140" y="72"/>
                      <a:pt x="138" y="71"/>
                      <a:pt x="136" y="70"/>
                    </a:cubicBezTo>
                    <a:moveTo>
                      <a:pt x="68" y="69"/>
                    </a:moveTo>
                    <a:cubicBezTo>
                      <a:pt x="67" y="71"/>
                      <a:pt x="66" y="72"/>
                      <a:pt x="65" y="74"/>
                    </a:cubicBezTo>
                    <a:cubicBezTo>
                      <a:pt x="67" y="75"/>
                      <a:pt x="68" y="76"/>
                      <a:pt x="70" y="77"/>
                    </a:cubicBezTo>
                    <a:cubicBezTo>
                      <a:pt x="71" y="75"/>
                      <a:pt x="72" y="74"/>
                      <a:pt x="73" y="72"/>
                    </a:cubicBezTo>
                    <a:cubicBezTo>
                      <a:pt x="71" y="71"/>
                      <a:pt x="70" y="70"/>
                      <a:pt x="68" y="69"/>
                    </a:cubicBezTo>
                    <a:moveTo>
                      <a:pt x="16" y="69"/>
                    </a:moveTo>
                    <a:cubicBezTo>
                      <a:pt x="16" y="69"/>
                      <a:pt x="16" y="69"/>
                      <a:pt x="16" y="69"/>
                    </a:cubicBezTo>
                    <a:cubicBezTo>
                      <a:pt x="16" y="70"/>
                      <a:pt x="17" y="70"/>
                      <a:pt x="17" y="70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7" y="69"/>
                      <a:pt x="16" y="69"/>
                      <a:pt x="16" y="69"/>
                    </a:cubicBezTo>
                    <a:moveTo>
                      <a:pt x="20" y="69"/>
                    </a:moveTo>
                    <a:cubicBezTo>
                      <a:pt x="20" y="69"/>
                      <a:pt x="20" y="69"/>
                      <a:pt x="20" y="69"/>
                    </a:cubicBezTo>
                    <a:cubicBezTo>
                      <a:pt x="20" y="70"/>
                      <a:pt x="21" y="70"/>
                      <a:pt x="22" y="71"/>
                    </a:cubicBezTo>
                    <a:cubicBezTo>
                      <a:pt x="23" y="70"/>
                      <a:pt x="23" y="70"/>
                      <a:pt x="23" y="70"/>
                    </a:cubicBezTo>
                    <a:cubicBezTo>
                      <a:pt x="22" y="69"/>
                      <a:pt x="21" y="69"/>
                      <a:pt x="20" y="69"/>
                    </a:cubicBezTo>
                    <a:moveTo>
                      <a:pt x="169" y="68"/>
                    </a:moveTo>
                    <a:cubicBezTo>
                      <a:pt x="168" y="69"/>
                      <a:pt x="168" y="69"/>
                      <a:pt x="167" y="69"/>
                    </a:cubicBezTo>
                    <a:cubicBezTo>
                      <a:pt x="167" y="69"/>
                      <a:pt x="167" y="70"/>
                      <a:pt x="166" y="70"/>
                    </a:cubicBezTo>
                    <a:cubicBezTo>
                      <a:pt x="166" y="70"/>
                      <a:pt x="166" y="70"/>
                      <a:pt x="166" y="70"/>
                    </a:cubicBezTo>
                    <a:cubicBezTo>
                      <a:pt x="166" y="70"/>
                      <a:pt x="166" y="70"/>
                      <a:pt x="166" y="70"/>
                    </a:cubicBezTo>
                    <a:cubicBezTo>
                      <a:pt x="166" y="70"/>
                      <a:pt x="166" y="70"/>
                      <a:pt x="166" y="71"/>
                    </a:cubicBezTo>
                    <a:cubicBezTo>
                      <a:pt x="166" y="71"/>
                      <a:pt x="166" y="71"/>
                      <a:pt x="166" y="71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1"/>
                      <a:pt x="167" y="71"/>
                    </a:cubicBezTo>
                    <a:cubicBezTo>
                      <a:pt x="167" y="70"/>
                      <a:pt x="167" y="70"/>
                      <a:pt x="167" y="70"/>
                    </a:cubicBezTo>
                    <a:cubicBezTo>
                      <a:pt x="168" y="70"/>
                      <a:pt x="168" y="71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8" y="73"/>
                      <a:pt x="168" y="73"/>
                      <a:pt x="168" y="73"/>
                    </a:cubicBezTo>
                    <a:cubicBezTo>
                      <a:pt x="168" y="72"/>
                      <a:pt x="169" y="72"/>
                      <a:pt x="169" y="72"/>
                    </a:cubicBezTo>
                    <a:cubicBezTo>
                      <a:pt x="169" y="72"/>
                      <a:pt x="169" y="72"/>
                      <a:pt x="168" y="73"/>
                    </a:cubicBezTo>
                    <a:cubicBezTo>
                      <a:pt x="169" y="73"/>
                      <a:pt x="169" y="73"/>
                      <a:pt x="169" y="73"/>
                    </a:cubicBezTo>
                    <a:cubicBezTo>
                      <a:pt x="170" y="73"/>
                      <a:pt x="171" y="73"/>
                      <a:pt x="169" y="69"/>
                    </a:cubicBezTo>
                    <a:cubicBezTo>
                      <a:pt x="169" y="68"/>
                      <a:pt x="169" y="68"/>
                      <a:pt x="169" y="68"/>
                    </a:cubicBezTo>
                    <a:moveTo>
                      <a:pt x="66" y="68"/>
                    </a:moveTo>
                    <a:cubicBezTo>
                      <a:pt x="65" y="70"/>
                      <a:pt x="64" y="71"/>
                      <a:pt x="63" y="73"/>
                    </a:cubicBezTo>
                    <a:cubicBezTo>
                      <a:pt x="64" y="73"/>
                      <a:pt x="64" y="73"/>
                      <a:pt x="65" y="74"/>
                    </a:cubicBezTo>
                    <a:cubicBezTo>
                      <a:pt x="66" y="72"/>
                      <a:pt x="67" y="71"/>
                      <a:pt x="68" y="69"/>
                    </a:cubicBezTo>
                    <a:cubicBezTo>
                      <a:pt x="67" y="69"/>
                      <a:pt x="67" y="69"/>
                      <a:pt x="66" y="68"/>
                    </a:cubicBezTo>
                    <a:moveTo>
                      <a:pt x="102" y="68"/>
                    </a:moveTo>
                    <a:cubicBezTo>
                      <a:pt x="99" y="75"/>
                      <a:pt x="99" y="75"/>
                      <a:pt x="99" y="75"/>
                    </a:cubicBezTo>
                    <a:cubicBezTo>
                      <a:pt x="107" y="80"/>
                      <a:pt x="107" y="80"/>
                      <a:pt x="107" y="80"/>
                    </a:cubicBezTo>
                    <a:cubicBezTo>
                      <a:pt x="111" y="73"/>
                      <a:pt x="111" y="73"/>
                      <a:pt x="111" y="73"/>
                    </a:cubicBezTo>
                    <a:cubicBezTo>
                      <a:pt x="108" y="71"/>
                      <a:pt x="105" y="70"/>
                      <a:pt x="102" y="68"/>
                    </a:cubicBezTo>
                    <a:moveTo>
                      <a:pt x="43" y="68"/>
                    </a:moveTo>
                    <a:cubicBezTo>
                      <a:pt x="42" y="69"/>
                      <a:pt x="42" y="70"/>
                      <a:pt x="41" y="71"/>
                    </a:cubicBezTo>
                    <a:cubicBezTo>
                      <a:pt x="41" y="71"/>
                      <a:pt x="41" y="71"/>
                      <a:pt x="41" y="71"/>
                    </a:cubicBezTo>
                    <a:cubicBezTo>
                      <a:pt x="42" y="70"/>
                      <a:pt x="43" y="69"/>
                      <a:pt x="43" y="68"/>
                    </a:cubicBezTo>
                    <a:cubicBezTo>
                      <a:pt x="43" y="68"/>
                      <a:pt x="43" y="68"/>
                      <a:pt x="43" y="68"/>
                    </a:cubicBezTo>
                    <a:moveTo>
                      <a:pt x="122" y="68"/>
                    </a:moveTo>
                    <a:cubicBezTo>
                      <a:pt x="121" y="69"/>
                      <a:pt x="120" y="70"/>
                      <a:pt x="119" y="72"/>
                    </a:cubicBezTo>
                    <a:cubicBezTo>
                      <a:pt x="122" y="73"/>
                      <a:pt x="125" y="75"/>
                      <a:pt x="127" y="77"/>
                    </a:cubicBezTo>
                    <a:cubicBezTo>
                      <a:pt x="128" y="75"/>
                      <a:pt x="129" y="74"/>
                      <a:pt x="130" y="73"/>
                    </a:cubicBezTo>
                    <a:cubicBezTo>
                      <a:pt x="127" y="71"/>
                      <a:pt x="124" y="69"/>
                      <a:pt x="122" y="68"/>
                    </a:cubicBezTo>
                    <a:moveTo>
                      <a:pt x="17" y="67"/>
                    </a:moveTo>
                    <a:cubicBezTo>
                      <a:pt x="17" y="68"/>
                      <a:pt x="17" y="68"/>
                      <a:pt x="17" y="68"/>
                    </a:cubicBezTo>
                    <a:cubicBezTo>
                      <a:pt x="17" y="68"/>
                      <a:pt x="18" y="68"/>
                      <a:pt x="18" y="69"/>
                    </a:cubicBezTo>
                    <a:cubicBezTo>
                      <a:pt x="18" y="68"/>
                      <a:pt x="18" y="68"/>
                      <a:pt x="19" y="68"/>
                    </a:cubicBezTo>
                    <a:cubicBezTo>
                      <a:pt x="18" y="67"/>
                      <a:pt x="18" y="67"/>
                      <a:pt x="17" y="67"/>
                    </a:cubicBezTo>
                    <a:moveTo>
                      <a:pt x="40" y="66"/>
                    </a:moveTo>
                    <a:cubicBezTo>
                      <a:pt x="40" y="67"/>
                      <a:pt x="39" y="68"/>
                      <a:pt x="38" y="69"/>
                    </a:cubicBezTo>
                    <a:cubicBezTo>
                      <a:pt x="39" y="70"/>
                      <a:pt x="40" y="70"/>
                      <a:pt x="41" y="70"/>
                    </a:cubicBezTo>
                    <a:cubicBezTo>
                      <a:pt x="41" y="69"/>
                      <a:pt x="42" y="68"/>
                      <a:pt x="42" y="67"/>
                    </a:cubicBezTo>
                    <a:cubicBezTo>
                      <a:pt x="42" y="67"/>
                      <a:pt x="41" y="67"/>
                      <a:pt x="40" y="66"/>
                    </a:cubicBezTo>
                    <a:moveTo>
                      <a:pt x="147" y="66"/>
                    </a:moveTo>
                    <a:cubicBezTo>
                      <a:pt x="147" y="66"/>
                      <a:pt x="146" y="67"/>
                      <a:pt x="145" y="69"/>
                    </a:cubicBezTo>
                    <a:cubicBezTo>
                      <a:pt x="145" y="69"/>
                      <a:pt x="145" y="69"/>
                      <a:pt x="145" y="69"/>
                    </a:cubicBezTo>
                    <a:cubicBezTo>
                      <a:pt x="146" y="67"/>
                      <a:pt x="147" y="66"/>
                      <a:pt x="147" y="66"/>
                    </a:cubicBezTo>
                    <a:moveTo>
                      <a:pt x="40" y="66"/>
                    </a:moveTo>
                    <a:cubicBezTo>
                      <a:pt x="39" y="67"/>
                      <a:pt x="39" y="68"/>
                      <a:pt x="38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9" y="68"/>
                      <a:pt x="39" y="67"/>
                      <a:pt x="40" y="66"/>
                    </a:cubicBezTo>
                    <a:cubicBezTo>
                      <a:pt x="40" y="66"/>
                      <a:pt x="40" y="66"/>
                      <a:pt x="40" y="66"/>
                    </a:cubicBezTo>
                    <a:moveTo>
                      <a:pt x="61" y="65"/>
                    </a:moveTo>
                    <a:cubicBezTo>
                      <a:pt x="60" y="67"/>
                      <a:pt x="59" y="68"/>
                      <a:pt x="59" y="70"/>
                    </a:cubicBezTo>
                    <a:cubicBezTo>
                      <a:pt x="59" y="70"/>
                      <a:pt x="59" y="70"/>
                      <a:pt x="60" y="70"/>
                    </a:cubicBezTo>
                    <a:cubicBezTo>
                      <a:pt x="61" y="69"/>
                      <a:pt x="62" y="68"/>
                      <a:pt x="62" y="66"/>
                    </a:cubicBezTo>
                    <a:cubicBezTo>
                      <a:pt x="62" y="66"/>
                      <a:pt x="62" y="66"/>
                      <a:pt x="61" y="65"/>
                    </a:cubicBezTo>
                    <a:moveTo>
                      <a:pt x="149" y="65"/>
                    </a:moveTo>
                    <a:cubicBezTo>
                      <a:pt x="148" y="67"/>
                      <a:pt x="147" y="68"/>
                      <a:pt x="146" y="70"/>
                    </a:cubicBezTo>
                    <a:cubicBezTo>
                      <a:pt x="148" y="71"/>
                      <a:pt x="148" y="71"/>
                      <a:pt x="148" y="71"/>
                    </a:cubicBezTo>
                    <a:cubicBezTo>
                      <a:pt x="155" y="76"/>
                      <a:pt x="155" y="76"/>
                      <a:pt x="155" y="76"/>
                    </a:cubicBezTo>
                    <a:cubicBezTo>
                      <a:pt x="156" y="74"/>
                      <a:pt x="157" y="72"/>
                      <a:pt x="158" y="70"/>
                    </a:cubicBezTo>
                    <a:cubicBezTo>
                      <a:pt x="149" y="65"/>
                      <a:pt x="149" y="65"/>
                      <a:pt x="149" y="65"/>
                    </a:cubicBezTo>
                    <a:moveTo>
                      <a:pt x="38" y="65"/>
                    </a:moveTo>
                    <a:cubicBezTo>
                      <a:pt x="37" y="65"/>
                      <a:pt x="37" y="66"/>
                      <a:pt x="36" y="67"/>
                    </a:cubicBezTo>
                    <a:cubicBezTo>
                      <a:pt x="36" y="67"/>
                      <a:pt x="36" y="67"/>
                      <a:pt x="36" y="68"/>
                    </a:cubicBezTo>
                    <a:cubicBezTo>
                      <a:pt x="37" y="68"/>
                      <a:pt x="37" y="68"/>
                      <a:pt x="38" y="69"/>
                    </a:cubicBezTo>
                    <a:cubicBezTo>
                      <a:pt x="38" y="67"/>
                      <a:pt x="39" y="66"/>
                      <a:pt x="39" y="66"/>
                    </a:cubicBezTo>
                    <a:cubicBezTo>
                      <a:pt x="39" y="65"/>
                      <a:pt x="38" y="65"/>
                      <a:pt x="38" y="65"/>
                    </a:cubicBezTo>
                    <a:moveTo>
                      <a:pt x="124" y="63"/>
                    </a:moveTo>
                    <a:cubicBezTo>
                      <a:pt x="123" y="65"/>
                      <a:pt x="122" y="66"/>
                      <a:pt x="122" y="68"/>
                    </a:cubicBezTo>
                    <a:cubicBezTo>
                      <a:pt x="124" y="69"/>
                      <a:pt x="127" y="70"/>
                      <a:pt x="130" y="72"/>
                    </a:cubicBezTo>
                    <a:cubicBezTo>
                      <a:pt x="130" y="72"/>
                      <a:pt x="130" y="72"/>
                      <a:pt x="130" y="72"/>
                    </a:cubicBezTo>
                    <a:cubicBezTo>
                      <a:pt x="131" y="71"/>
                      <a:pt x="131" y="70"/>
                      <a:pt x="132" y="70"/>
                    </a:cubicBezTo>
                    <a:cubicBezTo>
                      <a:pt x="131" y="70"/>
                      <a:pt x="131" y="71"/>
                      <a:pt x="130" y="72"/>
                    </a:cubicBezTo>
                    <a:cubicBezTo>
                      <a:pt x="131" y="73"/>
                      <a:pt x="131" y="73"/>
                      <a:pt x="131" y="73"/>
                    </a:cubicBezTo>
                    <a:cubicBezTo>
                      <a:pt x="132" y="71"/>
                      <a:pt x="133" y="70"/>
                      <a:pt x="134" y="68"/>
                    </a:cubicBezTo>
                    <a:cubicBezTo>
                      <a:pt x="131" y="67"/>
                      <a:pt x="127" y="65"/>
                      <a:pt x="124" y="63"/>
                    </a:cubicBezTo>
                    <a:moveTo>
                      <a:pt x="56" y="63"/>
                    </a:moveTo>
                    <a:cubicBezTo>
                      <a:pt x="55" y="64"/>
                      <a:pt x="54" y="65"/>
                      <a:pt x="54" y="66"/>
                    </a:cubicBezTo>
                    <a:cubicBezTo>
                      <a:pt x="54" y="67"/>
                      <a:pt x="55" y="67"/>
                      <a:pt x="56" y="68"/>
                    </a:cubicBezTo>
                    <a:cubicBezTo>
                      <a:pt x="56" y="66"/>
                      <a:pt x="57" y="65"/>
                      <a:pt x="58" y="64"/>
                    </a:cubicBezTo>
                    <a:cubicBezTo>
                      <a:pt x="57" y="63"/>
                      <a:pt x="57" y="63"/>
                      <a:pt x="56" y="63"/>
                    </a:cubicBezTo>
                    <a:moveTo>
                      <a:pt x="55" y="62"/>
                    </a:moveTo>
                    <a:cubicBezTo>
                      <a:pt x="54" y="63"/>
                      <a:pt x="53" y="65"/>
                      <a:pt x="52" y="6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4" y="65"/>
                      <a:pt x="55" y="64"/>
                      <a:pt x="55" y="62"/>
                    </a:cubicBezTo>
                    <a:cubicBezTo>
                      <a:pt x="55" y="62"/>
                      <a:pt x="55" y="62"/>
                      <a:pt x="55" y="62"/>
                    </a:cubicBezTo>
                    <a:moveTo>
                      <a:pt x="141" y="61"/>
                    </a:moveTo>
                    <a:cubicBezTo>
                      <a:pt x="140" y="62"/>
                      <a:pt x="139" y="64"/>
                      <a:pt x="139" y="65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5" y="68"/>
                      <a:pt x="145" y="68"/>
                      <a:pt x="145" y="67"/>
                    </a:cubicBezTo>
                    <a:cubicBezTo>
                      <a:pt x="146" y="66"/>
                      <a:pt x="147" y="65"/>
                      <a:pt x="147" y="64"/>
                    </a:cubicBezTo>
                    <a:cubicBezTo>
                      <a:pt x="144" y="62"/>
                      <a:pt x="144" y="62"/>
                      <a:pt x="144" y="62"/>
                    </a:cubicBezTo>
                    <a:cubicBezTo>
                      <a:pt x="143" y="62"/>
                      <a:pt x="142" y="61"/>
                      <a:pt x="141" y="61"/>
                    </a:cubicBezTo>
                    <a:moveTo>
                      <a:pt x="86" y="59"/>
                    </a:moveTo>
                    <a:cubicBezTo>
                      <a:pt x="85" y="61"/>
                      <a:pt x="84" y="63"/>
                      <a:pt x="83" y="65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1" y="67"/>
                      <a:pt x="92" y="65"/>
                      <a:pt x="93" y="63"/>
                    </a:cubicBezTo>
                    <a:cubicBezTo>
                      <a:pt x="91" y="62"/>
                      <a:pt x="89" y="61"/>
                      <a:pt x="86" y="59"/>
                    </a:cubicBezTo>
                    <a:moveTo>
                      <a:pt x="137" y="59"/>
                    </a:moveTo>
                    <a:cubicBezTo>
                      <a:pt x="137" y="60"/>
                      <a:pt x="136" y="62"/>
                      <a:pt x="135" y="63"/>
                    </a:cubicBezTo>
                    <a:cubicBezTo>
                      <a:pt x="137" y="64"/>
                      <a:pt x="137" y="64"/>
                      <a:pt x="137" y="64"/>
                    </a:cubicBezTo>
                    <a:cubicBezTo>
                      <a:pt x="137" y="63"/>
                      <a:pt x="138" y="61"/>
                      <a:pt x="139" y="60"/>
                    </a:cubicBezTo>
                    <a:cubicBezTo>
                      <a:pt x="139" y="59"/>
                      <a:pt x="138" y="59"/>
                      <a:pt x="137" y="59"/>
                    </a:cubicBezTo>
                    <a:moveTo>
                      <a:pt x="49" y="59"/>
                    </a:moveTo>
                    <a:cubicBezTo>
                      <a:pt x="48" y="60"/>
                      <a:pt x="47" y="61"/>
                      <a:pt x="46" y="62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48" y="61"/>
                      <a:pt x="48" y="60"/>
                      <a:pt x="49" y="59"/>
                    </a:cubicBezTo>
                    <a:cubicBezTo>
                      <a:pt x="49" y="59"/>
                      <a:pt x="49" y="59"/>
                      <a:pt x="49" y="59"/>
                    </a:cubicBezTo>
                    <a:moveTo>
                      <a:pt x="153" y="58"/>
                    </a:moveTo>
                    <a:cubicBezTo>
                      <a:pt x="152" y="59"/>
                      <a:pt x="152" y="61"/>
                      <a:pt x="151" y="62"/>
                    </a:cubicBezTo>
                    <a:cubicBezTo>
                      <a:pt x="153" y="63"/>
                      <a:pt x="156" y="65"/>
                      <a:pt x="158" y="67"/>
                    </a:cubicBezTo>
                    <a:cubicBezTo>
                      <a:pt x="160" y="67"/>
                      <a:pt x="160" y="67"/>
                      <a:pt x="160" y="67"/>
                    </a:cubicBezTo>
                    <a:cubicBezTo>
                      <a:pt x="160" y="66"/>
                      <a:pt x="161" y="65"/>
                      <a:pt x="162" y="64"/>
                    </a:cubicBezTo>
                    <a:cubicBezTo>
                      <a:pt x="153" y="58"/>
                      <a:pt x="153" y="58"/>
                      <a:pt x="153" y="58"/>
                    </a:cubicBezTo>
                    <a:moveTo>
                      <a:pt x="27" y="58"/>
                    </a:moveTo>
                    <a:cubicBezTo>
                      <a:pt x="26" y="59"/>
                      <a:pt x="26" y="60"/>
                      <a:pt x="25" y="61"/>
                    </a:cubicBezTo>
                    <a:cubicBezTo>
                      <a:pt x="26" y="61"/>
                      <a:pt x="27" y="62"/>
                      <a:pt x="27" y="62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8" y="58"/>
                      <a:pt x="27" y="58"/>
                    </a:cubicBezTo>
                    <a:moveTo>
                      <a:pt x="46" y="57"/>
                    </a:moveTo>
                    <a:cubicBezTo>
                      <a:pt x="45" y="58"/>
                      <a:pt x="45" y="59"/>
                      <a:pt x="44" y="60"/>
                    </a:cubicBezTo>
                    <a:cubicBezTo>
                      <a:pt x="45" y="61"/>
                      <a:pt x="45" y="61"/>
                      <a:pt x="46" y="62"/>
                    </a:cubicBezTo>
                    <a:cubicBezTo>
                      <a:pt x="47" y="61"/>
                      <a:pt x="47" y="59"/>
                      <a:pt x="48" y="58"/>
                    </a:cubicBezTo>
                    <a:cubicBezTo>
                      <a:pt x="47" y="58"/>
                      <a:pt x="47" y="57"/>
                      <a:pt x="46" y="57"/>
                    </a:cubicBezTo>
                    <a:moveTo>
                      <a:pt x="109" y="56"/>
                    </a:moveTo>
                    <a:cubicBezTo>
                      <a:pt x="105" y="63"/>
                      <a:pt x="105" y="63"/>
                      <a:pt x="105" y="63"/>
                    </a:cubicBezTo>
                    <a:cubicBezTo>
                      <a:pt x="108" y="65"/>
                      <a:pt x="111" y="67"/>
                      <a:pt x="114" y="68"/>
                    </a:cubicBezTo>
                    <a:cubicBezTo>
                      <a:pt x="119" y="61"/>
                      <a:pt x="119" y="61"/>
                      <a:pt x="119" y="61"/>
                    </a:cubicBezTo>
                    <a:cubicBezTo>
                      <a:pt x="116" y="59"/>
                      <a:pt x="112" y="58"/>
                      <a:pt x="109" y="56"/>
                    </a:cubicBezTo>
                    <a:moveTo>
                      <a:pt x="24" y="56"/>
                    </a:move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9"/>
                      <a:pt x="23" y="60"/>
                      <a:pt x="23" y="60"/>
                    </a:cubicBezTo>
                    <a:cubicBezTo>
                      <a:pt x="24" y="59"/>
                      <a:pt x="24" y="58"/>
                      <a:pt x="25" y="57"/>
                    </a:cubicBezTo>
                    <a:cubicBezTo>
                      <a:pt x="25" y="56"/>
                      <a:pt x="24" y="56"/>
                      <a:pt x="24" y="56"/>
                    </a:cubicBezTo>
                    <a:moveTo>
                      <a:pt x="43" y="55"/>
                    </a:moveTo>
                    <a:cubicBezTo>
                      <a:pt x="42" y="57"/>
                      <a:pt x="42" y="58"/>
                      <a:pt x="41" y="59"/>
                    </a:cubicBezTo>
                    <a:cubicBezTo>
                      <a:pt x="42" y="59"/>
                      <a:pt x="43" y="60"/>
                      <a:pt x="43" y="60"/>
                    </a:cubicBezTo>
                    <a:cubicBezTo>
                      <a:pt x="44" y="59"/>
                      <a:pt x="45" y="58"/>
                      <a:pt x="45" y="57"/>
                    </a:cubicBezTo>
                    <a:cubicBezTo>
                      <a:pt x="45" y="56"/>
                      <a:pt x="44" y="56"/>
                      <a:pt x="44" y="56"/>
                    </a:cubicBezTo>
                    <a:cubicBezTo>
                      <a:pt x="43" y="55"/>
                      <a:pt x="43" y="55"/>
                      <a:pt x="43" y="55"/>
                    </a:cubicBezTo>
                    <a:moveTo>
                      <a:pt x="77" y="54"/>
                    </a:moveTo>
                    <a:cubicBezTo>
                      <a:pt x="76" y="56"/>
                      <a:pt x="75" y="58"/>
                      <a:pt x="74" y="59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79" y="62"/>
                      <a:pt x="79" y="62"/>
                      <a:pt x="79" y="61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1" y="61"/>
                      <a:pt x="82" y="60"/>
                      <a:pt x="83" y="58"/>
                    </a:cubicBezTo>
                    <a:cubicBezTo>
                      <a:pt x="81" y="57"/>
                      <a:pt x="79" y="55"/>
                      <a:pt x="77" y="54"/>
                    </a:cubicBezTo>
                    <a:moveTo>
                      <a:pt x="130" y="54"/>
                    </a:moveTo>
                    <a:cubicBezTo>
                      <a:pt x="129" y="55"/>
                      <a:pt x="128" y="57"/>
                      <a:pt x="127" y="58"/>
                    </a:cubicBezTo>
                    <a:cubicBezTo>
                      <a:pt x="135" y="63"/>
                      <a:pt x="135" y="63"/>
                      <a:pt x="135" y="63"/>
                    </a:cubicBezTo>
                    <a:cubicBezTo>
                      <a:pt x="136" y="62"/>
                      <a:pt x="136" y="60"/>
                      <a:pt x="137" y="59"/>
                    </a:cubicBezTo>
                    <a:cubicBezTo>
                      <a:pt x="137" y="58"/>
                      <a:pt x="136" y="58"/>
                      <a:pt x="135" y="57"/>
                    </a:cubicBezTo>
                    <a:cubicBezTo>
                      <a:pt x="133" y="56"/>
                      <a:pt x="131" y="55"/>
                      <a:pt x="130" y="54"/>
                    </a:cubicBezTo>
                    <a:moveTo>
                      <a:pt x="146" y="54"/>
                    </a:moveTo>
                    <a:cubicBezTo>
                      <a:pt x="145" y="55"/>
                      <a:pt x="144" y="56"/>
                      <a:pt x="143" y="57"/>
                    </a:cubicBezTo>
                    <a:cubicBezTo>
                      <a:pt x="145" y="58"/>
                      <a:pt x="147" y="60"/>
                      <a:pt x="149" y="61"/>
                    </a:cubicBezTo>
                    <a:cubicBezTo>
                      <a:pt x="150" y="60"/>
                      <a:pt x="150" y="58"/>
                      <a:pt x="151" y="57"/>
                    </a:cubicBezTo>
                    <a:cubicBezTo>
                      <a:pt x="146" y="54"/>
                      <a:pt x="146" y="54"/>
                      <a:pt x="146" y="54"/>
                    </a:cubicBezTo>
                    <a:moveTo>
                      <a:pt x="75" y="53"/>
                    </a:moveTo>
                    <a:cubicBezTo>
                      <a:pt x="75" y="54"/>
                      <a:pt x="74" y="55"/>
                      <a:pt x="74" y="56"/>
                    </a:cubicBezTo>
                    <a:cubicBezTo>
                      <a:pt x="73" y="57"/>
                      <a:pt x="73" y="57"/>
                      <a:pt x="72" y="58"/>
                    </a:cubicBezTo>
                    <a:cubicBezTo>
                      <a:pt x="74" y="59"/>
                      <a:pt x="74" y="59"/>
                      <a:pt x="74" y="59"/>
                    </a:cubicBezTo>
                    <a:cubicBezTo>
                      <a:pt x="75" y="57"/>
                      <a:pt x="76" y="56"/>
                      <a:pt x="77" y="54"/>
                    </a:cubicBezTo>
                    <a:cubicBezTo>
                      <a:pt x="76" y="54"/>
                      <a:pt x="76" y="54"/>
                      <a:pt x="75" y="53"/>
                    </a:cubicBezTo>
                    <a:moveTo>
                      <a:pt x="72" y="52"/>
                    </a:moveTo>
                    <a:cubicBezTo>
                      <a:pt x="71" y="54"/>
                      <a:pt x="70" y="55"/>
                      <a:pt x="70" y="56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2" y="52"/>
                    </a:cubicBezTo>
                    <a:moveTo>
                      <a:pt x="142" y="51"/>
                    </a:moveTo>
                    <a:cubicBezTo>
                      <a:pt x="141" y="52"/>
                      <a:pt x="140" y="54"/>
                      <a:pt x="140" y="55"/>
                    </a:cubicBezTo>
                    <a:cubicBezTo>
                      <a:pt x="140" y="55"/>
                      <a:pt x="141" y="56"/>
                      <a:pt x="141" y="56"/>
                    </a:cubicBezTo>
                    <a:cubicBezTo>
                      <a:pt x="142" y="55"/>
                      <a:pt x="142" y="55"/>
                      <a:pt x="142" y="54"/>
                    </a:cubicBezTo>
                    <a:cubicBezTo>
                      <a:pt x="143" y="54"/>
                      <a:pt x="143" y="53"/>
                      <a:pt x="144" y="52"/>
                    </a:cubicBezTo>
                    <a:cubicBezTo>
                      <a:pt x="143" y="52"/>
                      <a:pt x="142" y="52"/>
                      <a:pt x="142" y="51"/>
                    </a:cubicBezTo>
                    <a:moveTo>
                      <a:pt x="142" y="51"/>
                    </a:moveTo>
                    <a:cubicBezTo>
                      <a:pt x="142" y="51"/>
                      <a:pt x="142" y="51"/>
                      <a:pt x="142" y="51"/>
                    </a:cubicBezTo>
                    <a:cubicBezTo>
                      <a:pt x="143" y="51"/>
                      <a:pt x="143" y="52"/>
                      <a:pt x="144" y="52"/>
                    </a:cubicBezTo>
                    <a:cubicBezTo>
                      <a:pt x="144" y="52"/>
                      <a:pt x="144" y="52"/>
                      <a:pt x="144" y="52"/>
                    </a:cubicBezTo>
                    <a:cubicBezTo>
                      <a:pt x="143" y="52"/>
                      <a:pt x="143" y="51"/>
                      <a:pt x="142" y="51"/>
                    </a:cubicBezTo>
                    <a:moveTo>
                      <a:pt x="70" y="51"/>
                    </a:moveTo>
                    <a:cubicBezTo>
                      <a:pt x="69" y="52"/>
                      <a:pt x="68" y="54"/>
                      <a:pt x="68" y="55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70" y="54"/>
                      <a:pt x="71" y="53"/>
                      <a:pt x="72" y="51"/>
                    </a:cubicBezTo>
                    <a:cubicBezTo>
                      <a:pt x="71" y="51"/>
                      <a:pt x="71" y="51"/>
                      <a:pt x="70" y="51"/>
                    </a:cubicBezTo>
                    <a:moveTo>
                      <a:pt x="32" y="49"/>
                    </a:moveTo>
                    <a:cubicBezTo>
                      <a:pt x="32" y="50"/>
                      <a:pt x="31" y="52"/>
                      <a:pt x="30" y="53"/>
                    </a:cubicBezTo>
                    <a:cubicBezTo>
                      <a:pt x="31" y="53"/>
                      <a:pt x="32" y="53"/>
                      <a:pt x="33" y="54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2" y="49"/>
                      <a:pt x="32" y="49"/>
                      <a:pt x="32" y="49"/>
                    </a:cubicBezTo>
                    <a:moveTo>
                      <a:pt x="149" y="48"/>
                    </a:moveTo>
                    <a:cubicBezTo>
                      <a:pt x="148" y="49"/>
                      <a:pt x="148" y="50"/>
                      <a:pt x="147" y="51"/>
                    </a:cubicBezTo>
                    <a:cubicBezTo>
                      <a:pt x="147" y="52"/>
                      <a:pt x="146" y="52"/>
                      <a:pt x="146" y="53"/>
                    </a:cubicBezTo>
                    <a:cubicBezTo>
                      <a:pt x="147" y="54"/>
                      <a:pt x="149" y="54"/>
                      <a:pt x="150" y="55"/>
                    </a:cubicBezTo>
                    <a:cubicBezTo>
                      <a:pt x="152" y="56"/>
                      <a:pt x="152" y="56"/>
                      <a:pt x="152" y="56"/>
                    </a:cubicBezTo>
                    <a:cubicBezTo>
                      <a:pt x="153" y="54"/>
                      <a:pt x="154" y="52"/>
                      <a:pt x="155" y="50"/>
                    </a:cubicBezTo>
                    <a:cubicBezTo>
                      <a:pt x="153" y="50"/>
                      <a:pt x="151" y="49"/>
                      <a:pt x="149" y="48"/>
                    </a:cubicBezTo>
                    <a:moveTo>
                      <a:pt x="93" y="48"/>
                    </a:moveTo>
                    <a:cubicBezTo>
                      <a:pt x="92" y="50"/>
                      <a:pt x="91" y="52"/>
                      <a:pt x="90" y="53"/>
                    </a:cubicBezTo>
                    <a:cubicBezTo>
                      <a:pt x="91" y="54"/>
                      <a:pt x="92" y="55"/>
                      <a:pt x="93" y="55"/>
                    </a:cubicBezTo>
                    <a:cubicBezTo>
                      <a:pt x="94" y="56"/>
                      <a:pt x="95" y="57"/>
                      <a:pt x="97" y="58"/>
                    </a:cubicBezTo>
                    <a:cubicBezTo>
                      <a:pt x="98" y="56"/>
                      <a:pt x="99" y="53"/>
                      <a:pt x="100" y="51"/>
                    </a:cubicBezTo>
                    <a:cubicBezTo>
                      <a:pt x="98" y="50"/>
                      <a:pt x="96" y="49"/>
                      <a:pt x="93" y="48"/>
                    </a:cubicBezTo>
                    <a:moveTo>
                      <a:pt x="65" y="48"/>
                    </a:moveTo>
                    <a:cubicBezTo>
                      <a:pt x="62" y="52"/>
                      <a:pt x="62" y="52"/>
                      <a:pt x="62" y="52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64" y="53"/>
                      <a:pt x="65" y="52"/>
                      <a:pt x="65" y="52"/>
                    </a:cubicBezTo>
                    <a:cubicBezTo>
                      <a:pt x="66" y="49"/>
                      <a:pt x="66" y="49"/>
                      <a:pt x="66" y="49"/>
                    </a:cubicBezTo>
                    <a:cubicBezTo>
                      <a:pt x="67" y="49"/>
                      <a:pt x="67" y="49"/>
                      <a:pt x="67" y="49"/>
                    </a:cubicBezTo>
                    <a:cubicBezTo>
                      <a:pt x="66" y="48"/>
                      <a:pt x="65" y="48"/>
                      <a:pt x="65" y="48"/>
                    </a:cubicBezTo>
                    <a:moveTo>
                      <a:pt x="28" y="47"/>
                    </a:moveTo>
                    <a:cubicBezTo>
                      <a:pt x="26" y="50"/>
                      <a:pt x="26" y="50"/>
                      <a:pt x="26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9" y="50"/>
                      <a:pt x="29" y="49"/>
                      <a:pt x="30" y="48"/>
                    </a:cubicBezTo>
                    <a:cubicBezTo>
                      <a:pt x="28" y="47"/>
                      <a:pt x="28" y="47"/>
                      <a:pt x="28" y="47"/>
                    </a:cubicBezTo>
                    <a:moveTo>
                      <a:pt x="63" y="47"/>
                    </a:moveTo>
                    <a:cubicBezTo>
                      <a:pt x="63" y="48"/>
                      <a:pt x="62" y="50"/>
                      <a:pt x="61" y="51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62" y="50"/>
                      <a:pt x="63" y="49"/>
                      <a:pt x="64" y="47"/>
                    </a:cubicBezTo>
                    <a:cubicBezTo>
                      <a:pt x="64" y="47"/>
                      <a:pt x="64" y="47"/>
                      <a:pt x="63" y="47"/>
                    </a:cubicBezTo>
                    <a:moveTo>
                      <a:pt x="145" y="46"/>
                    </a:moveTo>
                    <a:cubicBezTo>
                      <a:pt x="144" y="48"/>
                      <a:pt x="143" y="49"/>
                      <a:pt x="142" y="51"/>
                    </a:cubicBezTo>
                    <a:cubicBezTo>
                      <a:pt x="143" y="51"/>
                      <a:pt x="143" y="51"/>
                      <a:pt x="144" y="52"/>
                    </a:cubicBezTo>
                    <a:cubicBezTo>
                      <a:pt x="145" y="50"/>
                      <a:pt x="146" y="48"/>
                      <a:pt x="147" y="47"/>
                    </a:cubicBezTo>
                    <a:cubicBezTo>
                      <a:pt x="146" y="47"/>
                      <a:pt x="146" y="46"/>
                      <a:pt x="145" y="46"/>
                    </a:cubicBezTo>
                    <a:moveTo>
                      <a:pt x="115" y="45"/>
                    </a:moveTo>
                    <a:cubicBezTo>
                      <a:pt x="112" y="50"/>
                      <a:pt x="112" y="50"/>
                      <a:pt x="112" y="50"/>
                    </a:cubicBezTo>
                    <a:cubicBezTo>
                      <a:pt x="115" y="51"/>
                      <a:pt x="118" y="53"/>
                      <a:pt x="120" y="54"/>
                    </a:cubicBezTo>
                    <a:cubicBezTo>
                      <a:pt x="121" y="55"/>
                      <a:pt x="122" y="55"/>
                      <a:pt x="122" y="55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1" y="49"/>
                      <a:pt x="118" y="47"/>
                      <a:pt x="115" y="45"/>
                    </a:cubicBezTo>
                    <a:moveTo>
                      <a:pt x="58" y="44"/>
                    </a:moveTo>
                    <a:cubicBezTo>
                      <a:pt x="57" y="45"/>
                      <a:pt x="56" y="46"/>
                      <a:pt x="55" y="48"/>
                    </a:cubicBezTo>
                    <a:cubicBezTo>
                      <a:pt x="56" y="48"/>
                      <a:pt x="56" y="48"/>
                      <a:pt x="56" y="48"/>
                    </a:cubicBezTo>
                    <a:cubicBezTo>
                      <a:pt x="57" y="47"/>
                      <a:pt x="57" y="45"/>
                      <a:pt x="58" y="44"/>
                    </a:cubicBezTo>
                    <a:cubicBezTo>
                      <a:pt x="58" y="44"/>
                      <a:pt x="58" y="44"/>
                      <a:pt x="58" y="44"/>
                    </a:cubicBezTo>
                    <a:moveTo>
                      <a:pt x="55" y="42"/>
                    </a:moveTo>
                    <a:cubicBezTo>
                      <a:pt x="54" y="44"/>
                      <a:pt x="53" y="45"/>
                      <a:pt x="53" y="46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3"/>
                      <a:pt x="56" y="43"/>
                      <a:pt x="55" y="42"/>
                    </a:cubicBezTo>
                    <a:moveTo>
                      <a:pt x="136" y="42"/>
                    </a:moveTo>
                    <a:cubicBezTo>
                      <a:pt x="135" y="45"/>
                      <a:pt x="133" y="47"/>
                      <a:pt x="132" y="50"/>
                    </a:cubicBezTo>
                    <a:cubicBezTo>
                      <a:pt x="134" y="52"/>
                      <a:pt x="137" y="53"/>
                      <a:pt x="140" y="55"/>
                    </a:cubicBezTo>
                    <a:cubicBezTo>
                      <a:pt x="140" y="54"/>
                      <a:pt x="141" y="52"/>
                      <a:pt x="142" y="51"/>
                    </a:cubicBezTo>
                    <a:cubicBezTo>
                      <a:pt x="142" y="51"/>
                      <a:pt x="142" y="51"/>
                      <a:pt x="141" y="51"/>
                    </a:cubicBezTo>
                    <a:cubicBezTo>
                      <a:pt x="142" y="51"/>
                      <a:pt x="142" y="51"/>
                      <a:pt x="142" y="51"/>
                    </a:cubicBezTo>
                    <a:cubicBezTo>
                      <a:pt x="142" y="51"/>
                      <a:pt x="142" y="51"/>
                      <a:pt x="142" y="51"/>
                    </a:cubicBezTo>
                    <a:cubicBezTo>
                      <a:pt x="141" y="51"/>
                      <a:pt x="141" y="51"/>
                      <a:pt x="140" y="50"/>
                    </a:cubicBezTo>
                    <a:cubicBezTo>
                      <a:pt x="140" y="50"/>
                      <a:pt x="139" y="49"/>
                      <a:pt x="138" y="49"/>
                    </a:cubicBezTo>
                    <a:cubicBezTo>
                      <a:pt x="140" y="50"/>
                      <a:pt x="141" y="50"/>
                      <a:pt x="142" y="51"/>
                    </a:cubicBezTo>
                    <a:cubicBezTo>
                      <a:pt x="143" y="49"/>
                      <a:pt x="144" y="48"/>
                      <a:pt x="145" y="46"/>
                    </a:cubicBezTo>
                    <a:cubicBezTo>
                      <a:pt x="142" y="45"/>
                      <a:pt x="139" y="44"/>
                      <a:pt x="136" y="42"/>
                    </a:cubicBezTo>
                    <a:moveTo>
                      <a:pt x="82" y="42"/>
                    </a:moveTo>
                    <a:cubicBezTo>
                      <a:pt x="81" y="44"/>
                      <a:pt x="80" y="46"/>
                      <a:pt x="79" y="47"/>
                    </a:cubicBezTo>
                    <a:cubicBezTo>
                      <a:pt x="82" y="49"/>
                      <a:pt x="84" y="50"/>
                      <a:pt x="87" y="52"/>
                    </a:cubicBezTo>
                    <a:cubicBezTo>
                      <a:pt x="87" y="51"/>
                      <a:pt x="88" y="50"/>
                      <a:pt x="89" y="49"/>
                    </a:cubicBezTo>
                    <a:cubicBezTo>
                      <a:pt x="90" y="46"/>
                      <a:pt x="90" y="46"/>
                      <a:pt x="90" y="46"/>
                    </a:cubicBezTo>
                    <a:cubicBezTo>
                      <a:pt x="89" y="46"/>
                      <a:pt x="88" y="45"/>
                      <a:pt x="86" y="44"/>
                    </a:cubicBezTo>
                    <a:cubicBezTo>
                      <a:pt x="85" y="46"/>
                      <a:pt x="85" y="47"/>
                      <a:pt x="84" y="49"/>
                    </a:cubicBezTo>
                    <a:cubicBezTo>
                      <a:pt x="85" y="47"/>
                      <a:pt x="85" y="46"/>
                      <a:pt x="86" y="44"/>
                    </a:cubicBezTo>
                    <a:cubicBezTo>
                      <a:pt x="85" y="44"/>
                      <a:pt x="84" y="43"/>
                      <a:pt x="82" y="42"/>
                    </a:cubicBezTo>
                    <a:moveTo>
                      <a:pt x="79" y="41"/>
                    </a:moveTo>
                    <a:cubicBezTo>
                      <a:pt x="78" y="42"/>
                      <a:pt x="77" y="44"/>
                      <a:pt x="76" y="45"/>
                    </a:cubicBezTo>
                    <a:cubicBezTo>
                      <a:pt x="77" y="45"/>
                      <a:pt x="77" y="46"/>
                      <a:pt x="77" y="46"/>
                    </a:cubicBezTo>
                    <a:cubicBezTo>
                      <a:pt x="80" y="41"/>
                      <a:pt x="80" y="41"/>
                      <a:pt x="80" y="41"/>
                    </a:cubicBezTo>
                    <a:cubicBezTo>
                      <a:pt x="80" y="41"/>
                      <a:pt x="79" y="41"/>
                      <a:pt x="79" y="41"/>
                    </a:cubicBezTo>
                    <a:moveTo>
                      <a:pt x="52" y="40"/>
                    </a:moveTo>
                    <a:cubicBezTo>
                      <a:pt x="51" y="42"/>
                      <a:pt x="50" y="43"/>
                      <a:pt x="49" y="44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2" y="45"/>
                      <a:pt x="53" y="44"/>
                      <a:pt x="53" y="43"/>
                    </a:cubicBezTo>
                    <a:cubicBezTo>
                      <a:pt x="54" y="42"/>
                      <a:pt x="54" y="42"/>
                      <a:pt x="54" y="42"/>
                    </a:cubicBezTo>
                    <a:cubicBezTo>
                      <a:pt x="53" y="41"/>
                      <a:pt x="52" y="41"/>
                      <a:pt x="52" y="40"/>
                    </a:cubicBezTo>
                    <a:moveTo>
                      <a:pt x="77" y="40"/>
                    </a:moveTo>
                    <a:cubicBezTo>
                      <a:pt x="76" y="41"/>
                      <a:pt x="75" y="43"/>
                      <a:pt x="74" y="44"/>
                    </a:cubicBezTo>
                    <a:cubicBezTo>
                      <a:pt x="75" y="44"/>
                      <a:pt x="75" y="45"/>
                      <a:pt x="76" y="45"/>
                    </a:cubicBezTo>
                    <a:cubicBezTo>
                      <a:pt x="77" y="43"/>
                      <a:pt x="78" y="42"/>
                      <a:pt x="79" y="40"/>
                    </a:cubicBezTo>
                    <a:cubicBezTo>
                      <a:pt x="78" y="40"/>
                      <a:pt x="78" y="40"/>
                      <a:pt x="77" y="40"/>
                    </a:cubicBezTo>
                    <a:moveTo>
                      <a:pt x="167" y="44"/>
                    </a:moveTo>
                    <a:cubicBezTo>
                      <a:pt x="167" y="44"/>
                      <a:pt x="167" y="44"/>
                      <a:pt x="167" y="44"/>
                    </a:cubicBezTo>
                    <a:cubicBezTo>
                      <a:pt x="167" y="44"/>
                      <a:pt x="167" y="44"/>
                      <a:pt x="167" y="44"/>
                    </a:cubicBezTo>
                    <a:cubicBezTo>
                      <a:pt x="167" y="44"/>
                      <a:pt x="167" y="44"/>
                      <a:pt x="167" y="44"/>
                    </a:cubicBezTo>
                    <a:moveTo>
                      <a:pt x="163" y="46"/>
                    </a:moveTo>
                    <a:cubicBezTo>
                      <a:pt x="163" y="45"/>
                      <a:pt x="163" y="44"/>
                      <a:pt x="164" y="44"/>
                    </a:cubicBezTo>
                    <a:cubicBezTo>
                      <a:pt x="164" y="44"/>
                      <a:pt x="163" y="45"/>
                      <a:pt x="163" y="45"/>
                    </a:cubicBezTo>
                    <a:cubicBezTo>
                      <a:pt x="163" y="46"/>
                      <a:pt x="163" y="46"/>
                      <a:pt x="163" y="46"/>
                    </a:cubicBezTo>
                    <a:moveTo>
                      <a:pt x="168" y="43"/>
                    </a:moveTo>
                    <a:cubicBezTo>
                      <a:pt x="168" y="43"/>
                      <a:pt x="168" y="43"/>
                      <a:pt x="168" y="43"/>
                    </a:cubicBezTo>
                    <a:cubicBezTo>
                      <a:pt x="168" y="43"/>
                      <a:pt x="168" y="43"/>
                      <a:pt x="168" y="44"/>
                    </a:cubicBezTo>
                    <a:cubicBezTo>
                      <a:pt x="168" y="43"/>
                      <a:pt x="168" y="43"/>
                      <a:pt x="168" y="43"/>
                    </a:cubicBezTo>
                    <a:moveTo>
                      <a:pt x="165" y="39"/>
                    </a:moveTo>
                    <a:cubicBezTo>
                      <a:pt x="164" y="39"/>
                      <a:pt x="164" y="39"/>
                      <a:pt x="164" y="39"/>
                    </a:cubicBezTo>
                    <a:cubicBezTo>
                      <a:pt x="159" y="48"/>
                      <a:pt x="159" y="48"/>
                      <a:pt x="159" y="48"/>
                    </a:cubicBezTo>
                    <a:cubicBezTo>
                      <a:pt x="162" y="49"/>
                      <a:pt x="164" y="51"/>
                      <a:pt x="166" y="52"/>
                    </a:cubicBezTo>
                    <a:cubicBezTo>
                      <a:pt x="166" y="54"/>
                      <a:pt x="165" y="54"/>
                      <a:pt x="164" y="54"/>
                    </a:cubicBezTo>
                    <a:cubicBezTo>
                      <a:pt x="162" y="54"/>
                      <a:pt x="159" y="51"/>
                      <a:pt x="157" y="51"/>
                    </a:cubicBezTo>
                    <a:cubicBezTo>
                      <a:pt x="157" y="51"/>
                      <a:pt x="157" y="51"/>
                      <a:pt x="157" y="51"/>
                    </a:cubicBezTo>
                    <a:cubicBezTo>
                      <a:pt x="155" y="54"/>
                      <a:pt x="155" y="54"/>
                      <a:pt x="155" y="54"/>
                    </a:cubicBezTo>
                    <a:cubicBezTo>
                      <a:pt x="155" y="55"/>
                      <a:pt x="155" y="56"/>
                      <a:pt x="154" y="56"/>
                    </a:cubicBezTo>
                    <a:cubicBezTo>
                      <a:pt x="159" y="58"/>
                      <a:pt x="159" y="58"/>
                      <a:pt x="159" y="58"/>
                    </a:cubicBezTo>
                    <a:cubicBezTo>
                      <a:pt x="161" y="59"/>
                      <a:pt x="161" y="59"/>
                      <a:pt x="164" y="60"/>
                    </a:cubicBezTo>
                    <a:cubicBezTo>
                      <a:pt x="165" y="57"/>
                      <a:pt x="166" y="55"/>
                      <a:pt x="167" y="53"/>
                    </a:cubicBezTo>
                    <a:cubicBezTo>
                      <a:pt x="168" y="52"/>
                      <a:pt x="168" y="51"/>
                      <a:pt x="169" y="50"/>
                    </a:cubicBezTo>
                    <a:cubicBezTo>
                      <a:pt x="169" y="50"/>
                      <a:pt x="170" y="49"/>
                      <a:pt x="170" y="49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69" y="48"/>
                      <a:pt x="169" y="48"/>
                      <a:pt x="169" y="49"/>
                    </a:cubicBezTo>
                    <a:cubicBezTo>
                      <a:pt x="169" y="48"/>
                      <a:pt x="169" y="48"/>
                      <a:pt x="169" y="48"/>
                    </a:cubicBezTo>
                    <a:cubicBezTo>
                      <a:pt x="169" y="47"/>
                      <a:pt x="168" y="47"/>
                      <a:pt x="168" y="47"/>
                    </a:cubicBezTo>
                    <a:cubicBezTo>
                      <a:pt x="167" y="46"/>
                      <a:pt x="166" y="45"/>
                      <a:pt x="165" y="44"/>
                    </a:cubicBezTo>
                    <a:cubicBezTo>
                      <a:pt x="165" y="44"/>
                      <a:pt x="165" y="44"/>
                      <a:pt x="166" y="45"/>
                    </a:cubicBezTo>
                    <a:cubicBezTo>
                      <a:pt x="166" y="44"/>
                      <a:pt x="166" y="44"/>
                      <a:pt x="166" y="44"/>
                    </a:cubicBezTo>
                    <a:cubicBezTo>
                      <a:pt x="166" y="44"/>
                      <a:pt x="167" y="45"/>
                      <a:pt x="167" y="45"/>
                    </a:cubicBezTo>
                    <a:cubicBezTo>
                      <a:pt x="167" y="45"/>
                      <a:pt x="168" y="45"/>
                      <a:pt x="169" y="45"/>
                    </a:cubicBezTo>
                    <a:cubicBezTo>
                      <a:pt x="169" y="45"/>
                      <a:pt x="170" y="45"/>
                      <a:pt x="170" y="45"/>
                    </a:cubicBezTo>
                    <a:cubicBezTo>
                      <a:pt x="170" y="45"/>
                      <a:pt x="170" y="44"/>
                      <a:pt x="170" y="44"/>
                    </a:cubicBezTo>
                    <a:cubicBezTo>
                      <a:pt x="170" y="42"/>
                      <a:pt x="170" y="41"/>
                      <a:pt x="168" y="41"/>
                    </a:cubicBezTo>
                    <a:cubicBezTo>
                      <a:pt x="168" y="41"/>
                      <a:pt x="167" y="41"/>
                      <a:pt x="167" y="41"/>
                    </a:cubicBezTo>
                    <a:cubicBezTo>
                      <a:pt x="166" y="42"/>
                      <a:pt x="165" y="43"/>
                      <a:pt x="164" y="44"/>
                    </a:cubicBezTo>
                    <a:cubicBezTo>
                      <a:pt x="164" y="44"/>
                      <a:pt x="164" y="44"/>
                      <a:pt x="164" y="43"/>
                    </a:cubicBezTo>
                    <a:cubicBezTo>
                      <a:pt x="166" y="39"/>
                      <a:pt x="166" y="39"/>
                      <a:pt x="166" y="39"/>
                    </a:cubicBezTo>
                    <a:cubicBezTo>
                      <a:pt x="166" y="39"/>
                      <a:pt x="165" y="39"/>
                      <a:pt x="165" y="39"/>
                    </a:cubicBezTo>
                    <a:moveTo>
                      <a:pt x="71" y="36"/>
                    </a:move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70" y="41"/>
                      <a:pt x="71" y="42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2" y="37"/>
                      <a:pt x="72" y="37"/>
                      <a:pt x="71" y="36"/>
                    </a:cubicBezTo>
                    <a:moveTo>
                      <a:pt x="101" y="36"/>
                    </a:moveTo>
                    <a:cubicBezTo>
                      <a:pt x="99" y="38"/>
                      <a:pt x="98" y="40"/>
                      <a:pt x="97" y="42"/>
                    </a:cubicBezTo>
                    <a:cubicBezTo>
                      <a:pt x="99" y="43"/>
                      <a:pt x="102" y="44"/>
                      <a:pt x="104" y="46"/>
                    </a:cubicBezTo>
                    <a:cubicBezTo>
                      <a:pt x="105" y="44"/>
                      <a:pt x="106" y="42"/>
                      <a:pt x="107" y="40"/>
                    </a:cubicBezTo>
                    <a:cubicBezTo>
                      <a:pt x="105" y="39"/>
                      <a:pt x="103" y="38"/>
                      <a:pt x="101" y="36"/>
                    </a:cubicBezTo>
                    <a:moveTo>
                      <a:pt x="156" y="36"/>
                    </a:moveTo>
                    <a:cubicBezTo>
                      <a:pt x="155" y="38"/>
                      <a:pt x="153" y="41"/>
                      <a:pt x="152" y="43"/>
                    </a:cubicBezTo>
                    <a:cubicBezTo>
                      <a:pt x="157" y="46"/>
                      <a:pt x="157" y="46"/>
                      <a:pt x="157" y="46"/>
                    </a:cubicBezTo>
                    <a:cubicBezTo>
                      <a:pt x="157" y="46"/>
                      <a:pt x="157" y="46"/>
                      <a:pt x="158" y="46"/>
                    </a:cubicBezTo>
                    <a:cubicBezTo>
                      <a:pt x="158" y="45"/>
                      <a:pt x="159" y="43"/>
                      <a:pt x="160" y="42"/>
                    </a:cubicBezTo>
                    <a:cubicBezTo>
                      <a:pt x="161" y="41"/>
                      <a:pt x="162" y="39"/>
                      <a:pt x="162" y="38"/>
                    </a:cubicBezTo>
                    <a:cubicBezTo>
                      <a:pt x="160" y="38"/>
                      <a:pt x="158" y="37"/>
                      <a:pt x="156" y="36"/>
                    </a:cubicBezTo>
                    <a:moveTo>
                      <a:pt x="70" y="36"/>
                    </a:moveTo>
                    <a:cubicBezTo>
                      <a:pt x="69" y="37"/>
                      <a:pt x="68" y="39"/>
                      <a:pt x="67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9" y="39"/>
                      <a:pt x="70" y="38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moveTo>
                      <a:pt x="121" y="35"/>
                    </a:moveTo>
                    <a:cubicBezTo>
                      <a:pt x="118" y="41"/>
                      <a:pt x="118" y="41"/>
                      <a:pt x="118" y="41"/>
                    </a:cubicBezTo>
                    <a:cubicBezTo>
                      <a:pt x="122" y="44"/>
                      <a:pt x="122" y="44"/>
                      <a:pt x="122" y="44"/>
                    </a:cubicBezTo>
                    <a:cubicBezTo>
                      <a:pt x="123" y="45"/>
                      <a:pt x="125" y="46"/>
                      <a:pt x="127" y="47"/>
                    </a:cubicBezTo>
                    <a:cubicBezTo>
                      <a:pt x="129" y="45"/>
                      <a:pt x="129" y="45"/>
                      <a:pt x="129" y="45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8" y="39"/>
                      <a:pt x="124" y="37"/>
                      <a:pt x="121" y="35"/>
                    </a:cubicBezTo>
                    <a:moveTo>
                      <a:pt x="152" y="34"/>
                    </a:moveTo>
                    <a:cubicBezTo>
                      <a:pt x="151" y="36"/>
                      <a:pt x="150" y="38"/>
                      <a:pt x="148" y="41"/>
                    </a:cubicBezTo>
                    <a:cubicBezTo>
                      <a:pt x="150" y="42"/>
                      <a:pt x="150" y="42"/>
                      <a:pt x="150" y="42"/>
                    </a:cubicBezTo>
                    <a:cubicBezTo>
                      <a:pt x="151" y="39"/>
                      <a:pt x="153" y="37"/>
                      <a:pt x="154" y="35"/>
                    </a:cubicBezTo>
                    <a:cubicBezTo>
                      <a:pt x="153" y="35"/>
                      <a:pt x="153" y="35"/>
                      <a:pt x="152" y="34"/>
                    </a:cubicBezTo>
                    <a:moveTo>
                      <a:pt x="42" y="34"/>
                    </a:moveTo>
                    <a:cubicBezTo>
                      <a:pt x="41" y="36"/>
                      <a:pt x="40" y="37"/>
                      <a:pt x="39" y="39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2" y="34"/>
                      <a:pt x="42" y="34"/>
                      <a:pt x="42" y="34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3"/>
                    </a:cubicBezTo>
                    <a:cubicBezTo>
                      <a:pt x="105" y="35"/>
                      <a:pt x="107" y="36"/>
                      <a:pt x="109" y="37"/>
                    </a:cubicBezTo>
                    <a:cubicBezTo>
                      <a:pt x="109" y="37"/>
                      <a:pt x="109" y="37"/>
                      <a:pt x="109" y="36"/>
                    </a:cubicBezTo>
                    <a:cubicBezTo>
                      <a:pt x="107" y="36"/>
                      <a:pt x="105" y="35"/>
                      <a:pt x="103" y="34"/>
                    </a:cubicBezTo>
                    <a:cubicBezTo>
                      <a:pt x="103" y="34"/>
                      <a:pt x="103" y="33"/>
                      <a:pt x="102" y="33"/>
                    </a:cubicBezTo>
                    <a:moveTo>
                      <a:pt x="65" y="33"/>
                    </a:moveTo>
                    <a:cubicBezTo>
                      <a:pt x="64" y="34"/>
                      <a:pt x="63" y="36"/>
                      <a:pt x="62" y="37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5" y="33"/>
                      <a:pt x="65" y="33"/>
                      <a:pt x="65" y="33"/>
                    </a:cubicBezTo>
                    <a:cubicBezTo>
                      <a:pt x="65" y="33"/>
                      <a:pt x="65" y="33"/>
                      <a:pt x="65" y="33"/>
                    </a:cubicBezTo>
                    <a:moveTo>
                      <a:pt x="168" y="33"/>
                    </a:moveTo>
                    <a:cubicBezTo>
                      <a:pt x="166" y="36"/>
                      <a:pt x="166" y="36"/>
                      <a:pt x="166" y="36"/>
                    </a:cubicBezTo>
                    <a:cubicBezTo>
                      <a:pt x="166" y="37"/>
                      <a:pt x="167" y="37"/>
                      <a:pt x="167" y="37"/>
                    </a:cubicBezTo>
                    <a:cubicBezTo>
                      <a:pt x="169" y="33"/>
                      <a:pt x="169" y="33"/>
                      <a:pt x="169" y="33"/>
                    </a:cubicBezTo>
                    <a:cubicBezTo>
                      <a:pt x="168" y="33"/>
                      <a:pt x="168" y="33"/>
                      <a:pt x="168" y="33"/>
                    </a:cubicBezTo>
                    <a:moveTo>
                      <a:pt x="94" y="39"/>
                    </a:moveTo>
                    <a:cubicBezTo>
                      <a:pt x="94" y="39"/>
                      <a:pt x="94" y="39"/>
                      <a:pt x="94" y="39"/>
                    </a:cubicBezTo>
                    <a:moveTo>
                      <a:pt x="94" y="32"/>
                    </a:moveTo>
                    <a:cubicBezTo>
                      <a:pt x="94" y="33"/>
                      <a:pt x="93" y="33"/>
                      <a:pt x="93" y="34"/>
                    </a:cubicBezTo>
                    <a:cubicBezTo>
                      <a:pt x="92" y="35"/>
                      <a:pt x="91" y="37"/>
                      <a:pt x="90" y="38"/>
                    </a:cubicBezTo>
                    <a:cubicBezTo>
                      <a:pt x="91" y="39"/>
                      <a:pt x="92" y="39"/>
                      <a:pt x="94" y="40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6" y="34"/>
                      <a:pt x="95" y="33"/>
                      <a:pt x="94" y="32"/>
                    </a:cubicBezTo>
                    <a:moveTo>
                      <a:pt x="158" y="32"/>
                    </a:moveTo>
                    <a:cubicBezTo>
                      <a:pt x="158" y="32"/>
                      <a:pt x="158" y="32"/>
                      <a:pt x="158" y="32"/>
                    </a:cubicBezTo>
                    <a:cubicBezTo>
                      <a:pt x="160" y="34"/>
                      <a:pt x="161" y="34"/>
                      <a:pt x="161" y="34"/>
                    </a:cubicBezTo>
                    <a:cubicBezTo>
                      <a:pt x="161" y="34"/>
                      <a:pt x="160" y="33"/>
                      <a:pt x="158" y="32"/>
                    </a:cubicBezTo>
                    <a:moveTo>
                      <a:pt x="37" y="31"/>
                    </a:moveTo>
                    <a:cubicBezTo>
                      <a:pt x="35" y="36"/>
                      <a:pt x="35" y="36"/>
                      <a:pt x="35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7" y="36"/>
                      <a:pt x="38" y="34"/>
                      <a:pt x="39" y="32"/>
                    </a:cubicBezTo>
                    <a:cubicBezTo>
                      <a:pt x="37" y="31"/>
                      <a:pt x="37" y="31"/>
                      <a:pt x="37" y="31"/>
                    </a:cubicBezTo>
                    <a:moveTo>
                      <a:pt x="62" y="31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60" y="36"/>
                      <a:pt x="61" y="36"/>
                      <a:pt x="61" y="37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2" y="31"/>
                      <a:pt x="62" y="31"/>
                      <a:pt x="62" y="31"/>
                    </a:cubicBezTo>
                    <a:moveTo>
                      <a:pt x="96" y="30"/>
                    </a:moveTo>
                    <a:cubicBezTo>
                      <a:pt x="96" y="30"/>
                      <a:pt x="96" y="30"/>
                      <a:pt x="96" y="30"/>
                    </a:cubicBezTo>
                    <a:cubicBezTo>
                      <a:pt x="97" y="31"/>
                      <a:pt x="98" y="31"/>
                      <a:pt x="98" y="32"/>
                    </a:cubicBezTo>
                    <a:cubicBezTo>
                      <a:pt x="99" y="32"/>
                      <a:pt x="99" y="32"/>
                      <a:pt x="99" y="32"/>
                    </a:cubicBezTo>
                    <a:cubicBezTo>
                      <a:pt x="98" y="31"/>
                      <a:pt x="97" y="31"/>
                      <a:pt x="96" y="30"/>
                    </a:cubicBezTo>
                    <a:moveTo>
                      <a:pt x="144" y="30"/>
                    </a:moveTo>
                    <a:cubicBezTo>
                      <a:pt x="142" y="32"/>
                      <a:pt x="141" y="34"/>
                      <a:pt x="140" y="36"/>
                    </a:cubicBezTo>
                    <a:cubicBezTo>
                      <a:pt x="148" y="41"/>
                      <a:pt x="148" y="41"/>
                      <a:pt x="148" y="41"/>
                    </a:cubicBezTo>
                    <a:cubicBezTo>
                      <a:pt x="150" y="38"/>
                      <a:pt x="151" y="36"/>
                      <a:pt x="152" y="34"/>
                    </a:cubicBezTo>
                    <a:cubicBezTo>
                      <a:pt x="149" y="33"/>
                      <a:pt x="146" y="31"/>
                      <a:pt x="144" y="30"/>
                    </a:cubicBezTo>
                    <a:moveTo>
                      <a:pt x="90" y="30"/>
                    </a:moveTo>
                    <a:cubicBezTo>
                      <a:pt x="89" y="32"/>
                      <a:pt x="88" y="34"/>
                      <a:pt x="86" y="36"/>
                    </a:cubicBezTo>
                    <a:cubicBezTo>
                      <a:pt x="87" y="37"/>
                      <a:pt x="89" y="37"/>
                      <a:pt x="90" y="38"/>
                    </a:cubicBezTo>
                    <a:cubicBezTo>
                      <a:pt x="91" y="36"/>
                      <a:pt x="92" y="34"/>
                      <a:pt x="93" y="32"/>
                    </a:cubicBezTo>
                    <a:cubicBezTo>
                      <a:pt x="92" y="31"/>
                      <a:pt x="91" y="31"/>
                      <a:pt x="90" y="30"/>
                    </a:cubicBezTo>
                    <a:moveTo>
                      <a:pt x="155" y="30"/>
                    </a:moveTo>
                    <a:cubicBezTo>
                      <a:pt x="155" y="30"/>
                      <a:pt x="155" y="30"/>
                      <a:pt x="155" y="30"/>
                    </a:cubicBezTo>
                    <a:cubicBezTo>
                      <a:pt x="155" y="31"/>
                      <a:pt x="156" y="31"/>
                      <a:pt x="156" y="31"/>
                    </a:cubicBezTo>
                    <a:cubicBezTo>
                      <a:pt x="156" y="31"/>
                      <a:pt x="156" y="31"/>
                      <a:pt x="156" y="31"/>
                    </a:cubicBezTo>
                    <a:cubicBezTo>
                      <a:pt x="156" y="31"/>
                      <a:pt x="155" y="30"/>
                      <a:pt x="155" y="30"/>
                    </a:cubicBezTo>
                    <a:moveTo>
                      <a:pt x="58" y="29"/>
                    </a:moveTo>
                    <a:cubicBezTo>
                      <a:pt x="57" y="30"/>
                      <a:pt x="56" y="32"/>
                      <a:pt x="55" y="34"/>
                    </a:cubicBezTo>
                    <a:cubicBezTo>
                      <a:pt x="56" y="34"/>
                      <a:pt x="57" y="35"/>
                      <a:pt x="58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9" y="33"/>
                      <a:pt x="60" y="32"/>
                      <a:pt x="60" y="30"/>
                    </a:cubicBezTo>
                    <a:cubicBezTo>
                      <a:pt x="58" y="29"/>
                      <a:pt x="58" y="29"/>
                      <a:pt x="58" y="29"/>
                    </a:cubicBezTo>
                    <a:moveTo>
                      <a:pt x="105" y="28"/>
                    </a:moveTo>
                    <a:cubicBezTo>
                      <a:pt x="105" y="30"/>
                      <a:pt x="104" y="31"/>
                      <a:pt x="103" y="33"/>
                    </a:cubicBezTo>
                    <a:cubicBezTo>
                      <a:pt x="104" y="33"/>
                      <a:pt x="106" y="34"/>
                      <a:pt x="107" y="35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5"/>
                      <a:pt x="111" y="33"/>
                      <a:pt x="112" y="32"/>
                    </a:cubicBezTo>
                    <a:cubicBezTo>
                      <a:pt x="112" y="32"/>
                      <a:pt x="112" y="32"/>
                      <a:pt x="112" y="32"/>
                    </a:cubicBezTo>
                    <a:cubicBezTo>
                      <a:pt x="110" y="30"/>
                      <a:pt x="108" y="29"/>
                      <a:pt x="105" y="28"/>
                    </a:cubicBezTo>
                    <a:moveTo>
                      <a:pt x="91" y="28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3" y="29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4" y="29"/>
                      <a:pt x="93" y="29"/>
                      <a:pt x="91" y="28"/>
                    </a:cubicBezTo>
                    <a:moveTo>
                      <a:pt x="87" y="28"/>
                    </a:moveTo>
                    <a:cubicBezTo>
                      <a:pt x="87" y="29"/>
                      <a:pt x="86" y="29"/>
                      <a:pt x="86" y="30"/>
                    </a:cubicBezTo>
                    <a:cubicBezTo>
                      <a:pt x="85" y="31"/>
                      <a:pt x="84" y="33"/>
                      <a:pt x="83" y="35"/>
                    </a:cubicBezTo>
                    <a:cubicBezTo>
                      <a:pt x="83" y="35"/>
                      <a:pt x="83" y="35"/>
                      <a:pt x="84" y="35"/>
                    </a:cubicBezTo>
                    <a:cubicBezTo>
                      <a:pt x="87" y="29"/>
                      <a:pt x="87" y="29"/>
                      <a:pt x="87" y="29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87" y="28"/>
                      <a:pt x="87" y="28"/>
                      <a:pt x="87" y="28"/>
                    </a:cubicBezTo>
                    <a:moveTo>
                      <a:pt x="161" y="28"/>
                    </a:moveTo>
                    <a:cubicBezTo>
                      <a:pt x="160" y="29"/>
                      <a:pt x="159" y="30"/>
                      <a:pt x="159" y="32"/>
                    </a:cubicBezTo>
                    <a:cubicBezTo>
                      <a:pt x="160" y="33"/>
                      <a:pt x="162" y="34"/>
                      <a:pt x="164" y="35"/>
                    </a:cubicBezTo>
                    <a:cubicBezTo>
                      <a:pt x="165" y="34"/>
                      <a:pt x="165" y="33"/>
                      <a:pt x="166" y="32"/>
                    </a:cubicBezTo>
                    <a:cubicBezTo>
                      <a:pt x="166" y="31"/>
                      <a:pt x="166" y="31"/>
                      <a:pt x="166" y="31"/>
                    </a:cubicBezTo>
                    <a:cubicBezTo>
                      <a:pt x="163" y="29"/>
                      <a:pt x="163" y="29"/>
                      <a:pt x="163" y="29"/>
                    </a:cubicBezTo>
                    <a:cubicBezTo>
                      <a:pt x="162" y="29"/>
                      <a:pt x="161" y="29"/>
                      <a:pt x="161" y="28"/>
                    </a:cubicBezTo>
                    <a:moveTo>
                      <a:pt x="85" y="27"/>
                    </a:moveTo>
                    <a:cubicBezTo>
                      <a:pt x="84" y="29"/>
                      <a:pt x="82" y="31"/>
                      <a:pt x="81" y="33"/>
                    </a:cubicBezTo>
                    <a:cubicBezTo>
                      <a:pt x="81" y="34"/>
                      <a:pt x="82" y="34"/>
                      <a:pt x="82" y="34"/>
                    </a:cubicBezTo>
                    <a:cubicBezTo>
                      <a:pt x="83" y="33"/>
                      <a:pt x="84" y="32"/>
                      <a:pt x="84" y="31"/>
                    </a:cubicBezTo>
                    <a:cubicBezTo>
                      <a:pt x="86" y="28"/>
                      <a:pt x="86" y="28"/>
                      <a:pt x="86" y="28"/>
                    </a:cubicBezTo>
                    <a:cubicBezTo>
                      <a:pt x="86" y="28"/>
                      <a:pt x="85" y="27"/>
                      <a:pt x="85" y="27"/>
                    </a:cubicBezTo>
                    <a:moveTo>
                      <a:pt x="88" y="27"/>
                    </a:moveTo>
                    <a:cubicBezTo>
                      <a:pt x="88" y="27"/>
                      <a:pt x="88" y="27"/>
                      <a:pt x="88" y="27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8" y="27"/>
                      <a:pt x="88" y="27"/>
                      <a:pt x="88" y="27"/>
                    </a:cubicBezTo>
                    <a:moveTo>
                      <a:pt x="84" y="27"/>
                    </a:moveTo>
                    <a:cubicBezTo>
                      <a:pt x="82" y="30"/>
                      <a:pt x="82" y="30"/>
                      <a:pt x="82" y="30"/>
                    </a:cubicBezTo>
                    <a:cubicBezTo>
                      <a:pt x="83" y="29"/>
                      <a:pt x="84" y="28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moveTo>
                      <a:pt x="86" y="26"/>
                    </a:move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87" y="26"/>
                      <a:pt x="87" y="26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7" y="26"/>
                      <a:pt x="86" y="26"/>
                      <a:pt x="86" y="26"/>
                    </a:cubicBezTo>
                    <a:moveTo>
                      <a:pt x="85" y="25"/>
                    </a:move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5"/>
                      <a:pt x="85" y="25"/>
                      <a:pt x="85" y="25"/>
                    </a:cubicBezTo>
                    <a:moveTo>
                      <a:pt x="173" y="25"/>
                    </a:moveTo>
                    <a:cubicBezTo>
                      <a:pt x="172" y="25"/>
                      <a:pt x="172" y="25"/>
                      <a:pt x="172" y="25"/>
                    </a:cubicBezTo>
                    <a:cubicBezTo>
                      <a:pt x="171" y="27"/>
                      <a:pt x="171" y="27"/>
                      <a:pt x="171" y="27"/>
                    </a:cubicBezTo>
                    <a:cubicBezTo>
                      <a:pt x="170" y="29"/>
                      <a:pt x="170" y="29"/>
                      <a:pt x="170" y="29"/>
                    </a:cubicBezTo>
                    <a:cubicBezTo>
                      <a:pt x="173" y="28"/>
                      <a:pt x="173" y="27"/>
                      <a:pt x="173" y="26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73" y="25"/>
                      <a:pt x="173" y="25"/>
                      <a:pt x="173" y="26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73" y="25"/>
                      <a:pt x="173" y="25"/>
                      <a:pt x="173" y="25"/>
                    </a:cubicBezTo>
                    <a:moveTo>
                      <a:pt x="147" y="25"/>
                    </a:moveTo>
                    <a:cubicBezTo>
                      <a:pt x="147" y="25"/>
                      <a:pt x="147" y="25"/>
                      <a:pt x="146" y="25"/>
                    </a:cubicBezTo>
                    <a:cubicBezTo>
                      <a:pt x="150" y="27"/>
                      <a:pt x="152" y="29"/>
                      <a:pt x="155" y="30"/>
                    </a:cubicBezTo>
                    <a:cubicBezTo>
                      <a:pt x="155" y="30"/>
                      <a:pt x="155" y="30"/>
                      <a:pt x="155" y="30"/>
                    </a:cubicBezTo>
                    <a:cubicBezTo>
                      <a:pt x="152" y="28"/>
                      <a:pt x="150" y="27"/>
                      <a:pt x="147" y="25"/>
                    </a:cubicBezTo>
                    <a:moveTo>
                      <a:pt x="99" y="25"/>
                    </a:moveTo>
                    <a:cubicBezTo>
                      <a:pt x="98" y="26"/>
                      <a:pt x="97" y="28"/>
                      <a:pt x="96" y="29"/>
                    </a:cubicBezTo>
                    <a:cubicBezTo>
                      <a:pt x="97" y="30"/>
                      <a:pt x="98" y="30"/>
                      <a:pt x="99" y="31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2" y="26"/>
                      <a:pt x="102" y="26"/>
                      <a:pt x="102" y="26"/>
                    </a:cubicBezTo>
                    <a:cubicBezTo>
                      <a:pt x="101" y="26"/>
                      <a:pt x="100" y="25"/>
                      <a:pt x="99" y="25"/>
                    </a:cubicBezTo>
                    <a:moveTo>
                      <a:pt x="79" y="23"/>
                    </a:moveTo>
                    <a:cubicBezTo>
                      <a:pt x="75" y="30"/>
                      <a:pt x="75" y="30"/>
                      <a:pt x="75" y="30"/>
                    </a:cubicBezTo>
                    <a:cubicBezTo>
                      <a:pt x="75" y="30"/>
                      <a:pt x="76" y="31"/>
                      <a:pt x="77" y="31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79" y="23"/>
                      <a:pt x="79" y="23"/>
                      <a:pt x="79" y="23"/>
                    </a:cubicBezTo>
                    <a:moveTo>
                      <a:pt x="49" y="23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6" y="29"/>
                      <a:pt x="45" y="29"/>
                    </a:cubicBezTo>
                    <a:cubicBezTo>
                      <a:pt x="46" y="29"/>
                      <a:pt x="47" y="29"/>
                      <a:pt x="48" y="30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49" y="23"/>
                      <a:pt x="49" y="23"/>
                      <a:pt x="49" y="23"/>
                    </a:cubicBezTo>
                    <a:moveTo>
                      <a:pt x="160" y="23"/>
                    </a:moveTo>
                    <a:cubicBezTo>
                      <a:pt x="158" y="25"/>
                      <a:pt x="157" y="27"/>
                      <a:pt x="155" y="30"/>
                    </a:cubicBezTo>
                    <a:cubicBezTo>
                      <a:pt x="156" y="30"/>
                      <a:pt x="156" y="30"/>
                      <a:pt x="157" y="30"/>
                    </a:cubicBezTo>
                    <a:cubicBezTo>
                      <a:pt x="157" y="29"/>
                      <a:pt x="158" y="28"/>
                      <a:pt x="159" y="27"/>
                    </a:cubicBezTo>
                    <a:cubicBezTo>
                      <a:pt x="158" y="27"/>
                      <a:pt x="158" y="26"/>
                      <a:pt x="157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60" y="25"/>
                      <a:pt x="160" y="24"/>
                      <a:pt x="161" y="23"/>
                    </a:cubicBezTo>
                    <a:cubicBezTo>
                      <a:pt x="161" y="23"/>
                      <a:pt x="160" y="23"/>
                      <a:pt x="160" y="23"/>
                    </a:cubicBezTo>
                    <a:moveTo>
                      <a:pt x="78" y="23"/>
                    </a:moveTo>
                    <a:cubicBezTo>
                      <a:pt x="76" y="25"/>
                      <a:pt x="75" y="27"/>
                      <a:pt x="74" y="29"/>
                    </a:cubicBezTo>
                    <a:cubicBezTo>
                      <a:pt x="74" y="30"/>
                      <a:pt x="74" y="30"/>
                      <a:pt x="74" y="30"/>
                    </a:cubicBezTo>
                    <a:cubicBezTo>
                      <a:pt x="75" y="27"/>
                      <a:pt x="77" y="25"/>
                      <a:pt x="78" y="23"/>
                    </a:cubicBezTo>
                    <a:cubicBezTo>
                      <a:pt x="78" y="23"/>
                      <a:pt x="78" y="23"/>
                      <a:pt x="78" y="23"/>
                    </a:cubicBezTo>
                    <a:moveTo>
                      <a:pt x="79" y="23"/>
                    </a:moveTo>
                    <a:cubicBezTo>
                      <a:pt x="79" y="23"/>
                      <a:pt x="79" y="23"/>
                      <a:pt x="79" y="23"/>
                    </a:cubicBezTo>
                    <a:cubicBezTo>
                      <a:pt x="80" y="23"/>
                      <a:pt x="80" y="23"/>
                      <a:pt x="80" y="23"/>
                    </a:cubicBezTo>
                    <a:cubicBezTo>
                      <a:pt x="81" y="23"/>
                      <a:pt x="81" y="24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3"/>
                      <a:pt x="80" y="23"/>
                      <a:pt x="79" y="23"/>
                    </a:cubicBezTo>
                    <a:moveTo>
                      <a:pt x="96" y="22"/>
                    </a:moveTo>
                    <a:cubicBezTo>
                      <a:pt x="96" y="22"/>
                      <a:pt x="96" y="22"/>
                      <a:pt x="96" y="22"/>
                    </a:cubicBezTo>
                    <a:cubicBezTo>
                      <a:pt x="94" y="24"/>
                      <a:pt x="93" y="26"/>
                      <a:pt x="92" y="27"/>
                    </a:cubicBezTo>
                    <a:cubicBezTo>
                      <a:pt x="93" y="28"/>
                      <a:pt x="94" y="28"/>
                      <a:pt x="95" y="29"/>
                    </a:cubicBezTo>
                    <a:cubicBezTo>
                      <a:pt x="96" y="27"/>
                      <a:pt x="97" y="25"/>
                      <a:pt x="98" y="24"/>
                    </a:cubicBezTo>
                    <a:cubicBezTo>
                      <a:pt x="97" y="23"/>
                      <a:pt x="96" y="23"/>
                      <a:pt x="96" y="22"/>
                    </a:cubicBezTo>
                    <a:moveTo>
                      <a:pt x="78" y="22"/>
                    </a:move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moveTo>
                      <a:pt x="129" y="22"/>
                    </a:moveTo>
                    <a:cubicBezTo>
                      <a:pt x="125" y="28"/>
                      <a:pt x="125" y="28"/>
                      <a:pt x="125" y="28"/>
                    </a:cubicBezTo>
                    <a:cubicBezTo>
                      <a:pt x="127" y="29"/>
                      <a:pt x="130" y="30"/>
                      <a:pt x="132" y="30"/>
                    </a:cubicBezTo>
                    <a:cubicBezTo>
                      <a:pt x="132" y="31"/>
                      <a:pt x="133" y="31"/>
                      <a:pt x="133" y="31"/>
                    </a:cubicBezTo>
                    <a:cubicBezTo>
                      <a:pt x="134" y="32"/>
                      <a:pt x="135" y="32"/>
                      <a:pt x="136" y="33"/>
                    </a:cubicBezTo>
                    <a:cubicBezTo>
                      <a:pt x="139" y="28"/>
                      <a:pt x="139" y="28"/>
                      <a:pt x="139" y="28"/>
                    </a:cubicBezTo>
                    <a:cubicBezTo>
                      <a:pt x="135" y="26"/>
                      <a:pt x="132" y="24"/>
                      <a:pt x="129" y="22"/>
                    </a:cubicBezTo>
                    <a:moveTo>
                      <a:pt x="92" y="20"/>
                    </a:moveTo>
                    <a:cubicBezTo>
                      <a:pt x="91" y="22"/>
                      <a:pt x="90" y="24"/>
                      <a:pt x="89" y="26"/>
                    </a:cubicBezTo>
                    <a:cubicBezTo>
                      <a:pt x="89" y="26"/>
                      <a:pt x="89" y="26"/>
                      <a:pt x="89" y="26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2" y="20"/>
                      <a:pt x="92" y="20"/>
                      <a:pt x="92" y="20"/>
                    </a:cubicBezTo>
                    <a:moveTo>
                      <a:pt x="44" y="20"/>
                    </a:moveTo>
                    <a:cubicBezTo>
                      <a:pt x="44" y="20"/>
                      <a:pt x="44" y="20"/>
                      <a:pt x="44" y="20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5"/>
                      <a:pt x="44" y="23"/>
                      <a:pt x="46" y="21"/>
                    </a:cubicBezTo>
                    <a:cubicBezTo>
                      <a:pt x="44" y="20"/>
                      <a:pt x="44" y="20"/>
                      <a:pt x="44" y="20"/>
                    </a:cubicBezTo>
                    <a:moveTo>
                      <a:pt x="73" y="20"/>
                    </a:moveTo>
                    <a:cubicBezTo>
                      <a:pt x="71" y="22"/>
                      <a:pt x="70" y="24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70" y="25"/>
                      <a:pt x="70" y="25"/>
                      <a:pt x="70" y="25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moveTo>
                      <a:pt x="150" y="19"/>
                    </a:moveTo>
                    <a:cubicBezTo>
                      <a:pt x="149" y="21"/>
                      <a:pt x="148" y="22"/>
                      <a:pt x="147" y="24"/>
                    </a:cubicBezTo>
                    <a:cubicBezTo>
                      <a:pt x="150" y="26"/>
                      <a:pt x="152" y="28"/>
                      <a:pt x="155" y="29"/>
                    </a:cubicBezTo>
                    <a:cubicBezTo>
                      <a:pt x="159" y="22"/>
                      <a:pt x="159" y="22"/>
                      <a:pt x="159" y="22"/>
                    </a:cubicBezTo>
                    <a:cubicBezTo>
                      <a:pt x="157" y="22"/>
                      <a:pt x="154" y="20"/>
                      <a:pt x="150" y="19"/>
                    </a:cubicBezTo>
                    <a:moveTo>
                      <a:pt x="90" y="19"/>
                    </a:moveTo>
                    <a:cubicBezTo>
                      <a:pt x="89" y="20"/>
                      <a:pt x="88" y="23"/>
                      <a:pt x="86" y="25"/>
                    </a:cubicBezTo>
                    <a:cubicBezTo>
                      <a:pt x="87" y="25"/>
                      <a:pt x="87" y="25"/>
                      <a:pt x="88" y="26"/>
                    </a:cubicBezTo>
                    <a:cubicBezTo>
                      <a:pt x="92" y="20"/>
                      <a:pt x="92" y="20"/>
                      <a:pt x="92" y="20"/>
                    </a:cubicBezTo>
                    <a:cubicBezTo>
                      <a:pt x="91" y="19"/>
                      <a:pt x="91" y="19"/>
                      <a:pt x="90" y="19"/>
                    </a:cubicBezTo>
                    <a:moveTo>
                      <a:pt x="90" y="18"/>
                    </a:moveTo>
                    <a:cubicBezTo>
                      <a:pt x="86" y="25"/>
                      <a:pt x="86" y="25"/>
                      <a:pt x="86" y="25"/>
                    </a:cubicBezTo>
                    <a:cubicBezTo>
                      <a:pt x="86" y="25"/>
                      <a:pt x="86" y="25"/>
                      <a:pt x="86" y="25"/>
                    </a:cubicBezTo>
                    <a:cubicBezTo>
                      <a:pt x="87" y="22"/>
                      <a:pt x="89" y="20"/>
                      <a:pt x="90" y="18"/>
                    </a:cubicBezTo>
                    <a:cubicBezTo>
                      <a:pt x="90" y="18"/>
                      <a:pt x="90" y="18"/>
                      <a:pt x="90" y="18"/>
                    </a:cubicBezTo>
                    <a:moveTo>
                      <a:pt x="70" y="18"/>
                    </a:move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6"/>
                      <a:pt x="67" y="26"/>
                      <a:pt x="68" y="26"/>
                    </a:cubicBezTo>
                    <a:cubicBezTo>
                      <a:pt x="70" y="23"/>
                      <a:pt x="70" y="23"/>
                      <a:pt x="70" y="23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0" y="18"/>
                      <a:pt x="70" y="18"/>
                      <a:pt x="70" y="18"/>
                    </a:cubicBezTo>
                    <a:moveTo>
                      <a:pt x="163" y="17"/>
                    </a:moveTo>
                    <a:cubicBezTo>
                      <a:pt x="163" y="17"/>
                      <a:pt x="162" y="18"/>
                      <a:pt x="162" y="19"/>
                    </a:cubicBezTo>
                    <a:cubicBezTo>
                      <a:pt x="162" y="19"/>
                      <a:pt x="162" y="19"/>
                      <a:pt x="162" y="19"/>
                    </a:cubicBezTo>
                    <a:cubicBezTo>
                      <a:pt x="162" y="19"/>
                      <a:pt x="162" y="19"/>
                      <a:pt x="162" y="19"/>
                    </a:cubicBezTo>
                    <a:cubicBezTo>
                      <a:pt x="161" y="20"/>
                      <a:pt x="161" y="20"/>
                      <a:pt x="161" y="20"/>
                    </a:cubicBezTo>
                    <a:cubicBezTo>
                      <a:pt x="161" y="20"/>
                      <a:pt x="161" y="20"/>
                      <a:pt x="161" y="20"/>
                    </a:cubicBezTo>
                    <a:cubicBezTo>
                      <a:pt x="162" y="20"/>
                      <a:pt x="162" y="20"/>
                      <a:pt x="162" y="21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4" y="20"/>
                      <a:pt x="165" y="21"/>
                    </a:cubicBezTo>
                    <a:cubicBezTo>
                      <a:pt x="165" y="21"/>
                      <a:pt x="165" y="21"/>
                      <a:pt x="165" y="21"/>
                    </a:cubicBezTo>
                    <a:cubicBezTo>
                      <a:pt x="164" y="22"/>
                      <a:pt x="164" y="22"/>
                      <a:pt x="164" y="22"/>
                    </a:cubicBezTo>
                    <a:cubicBezTo>
                      <a:pt x="165" y="22"/>
                      <a:pt x="166" y="23"/>
                      <a:pt x="167" y="23"/>
                    </a:cubicBezTo>
                    <a:cubicBezTo>
                      <a:pt x="167" y="24"/>
                      <a:pt x="167" y="24"/>
                      <a:pt x="166" y="24"/>
                    </a:cubicBezTo>
                    <a:cubicBezTo>
                      <a:pt x="165" y="24"/>
                      <a:pt x="164" y="24"/>
                      <a:pt x="163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2" y="25"/>
                      <a:pt x="162" y="26"/>
                      <a:pt x="161" y="27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6" y="29"/>
                      <a:pt x="165" y="29"/>
                      <a:pt x="167" y="29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70" y="25"/>
                      <a:pt x="170" y="25"/>
                      <a:pt x="170" y="25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0" y="24"/>
                      <a:pt x="170" y="24"/>
                      <a:pt x="171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1" y="24"/>
                      <a:pt x="170" y="24"/>
                      <a:pt x="167" y="22"/>
                    </a:cubicBezTo>
                    <a:cubicBezTo>
                      <a:pt x="167" y="22"/>
                      <a:pt x="167" y="22"/>
                      <a:pt x="168" y="22"/>
                    </a:cubicBezTo>
                    <a:cubicBezTo>
                      <a:pt x="166" y="21"/>
                      <a:pt x="164" y="20"/>
                      <a:pt x="162" y="19"/>
                    </a:cubicBezTo>
                    <a:cubicBezTo>
                      <a:pt x="163" y="18"/>
                      <a:pt x="163" y="18"/>
                      <a:pt x="164" y="17"/>
                    </a:cubicBezTo>
                    <a:cubicBezTo>
                      <a:pt x="163" y="17"/>
                      <a:pt x="163" y="17"/>
                      <a:pt x="163" y="17"/>
                    </a:cubicBezTo>
                    <a:moveTo>
                      <a:pt x="66" y="15"/>
                    </a:moveTo>
                    <a:cubicBezTo>
                      <a:pt x="65" y="17"/>
                      <a:pt x="64" y="19"/>
                      <a:pt x="63" y="21"/>
                    </a:cubicBezTo>
                    <a:cubicBezTo>
                      <a:pt x="62" y="21"/>
                      <a:pt x="62" y="22"/>
                      <a:pt x="62" y="23"/>
                    </a:cubicBezTo>
                    <a:cubicBezTo>
                      <a:pt x="62" y="23"/>
                      <a:pt x="63" y="24"/>
                      <a:pt x="64" y="24"/>
                    </a:cubicBezTo>
                    <a:cubicBezTo>
                      <a:pt x="64" y="24"/>
                      <a:pt x="64" y="23"/>
                      <a:pt x="65" y="22"/>
                    </a:cubicBezTo>
                    <a:cubicBezTo>
                      <a:pt x="66" y="20"/>
                      <a:pt x="67" y="19"/>
                      <a:pt x="68" y="17"/>
                    </a:cubicBezTo>
                    <a:cubicBezTo>
                      <a:pt x="66" y="15"/>
                      <a:pt x="66" y="15"/>
                      <a:pt x="66" y="15"/>
                    </a:cubicBezTo>
                    <a:moveTo>
                      <a:pt x="84" y="15"/>
                    </a:moveTo>
                    <a:cubicBezTo>
                      <a:pt x="82" y="17"/>
                      <a:pt x="82" y="17"/>
                      <a:pt x="82" y="17"/>
                    </a:cubicBezTo>
                    <a:cubicBezTo>
                      <a:pt x="80" y="22"/>
                      <a:pt x="80" y="22"/>
                      <a:pt x="80" y="22"/>
                    </a:cubicBezTo>
                    <a:cubicBezTo>
                      <a:pt x="81" y="22"/>
                      <a:pt x="81" y="22"/>
                      <a:pt x="81" y="22"/>
                    </a:cubicBezTo>
                    <a:cubicBezTo>
                      <a:pt x="81" y="22"/>
                      <a:pt x="81" y="22"/>
                      <a:pt x="82" y="23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6" y="16"/>
                      <a:pt x="86" y="16"/>
                      <a:pt x="86" y="16"/>
                    </a:cubicBezTo>
                    <a:cubicBezTo>
                      <a:pt x="85" y="15"/>
                      <a:pt x="84" y="15"/>
                      <a:pt x="84" y="15"/>
                    </a:cubicBezTo>
                    <a:moveTo>
                      <a:pt x="82" y="14"/>
                    </a:move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9"/>
                      <a:pt x="79" y="20"/>
                      <a:pt x="78" y="21"/>
                    </a:cubicBezTo>
                    <a:cubicBezTo>
                      <a:pt x="79" y="21"/>
                      <a:pt x="79" y="21"/>
                      <a:pt x="79" y="21"/>
                    </a:cubicBezTo>
                    <a:cubicBezTo>
                      <a:pt x="80" y="19"/>
                      <a:pt x="82" y="17"/>
                      <a:pt x="83" y="14"/>
                    </a:cubicBezTo>
                    <a:cubicBezTo>
                      <a:pt x="83" y="14"/>
                      <a:pt x="83" y="14"/>
                      <a:pt x="82" y="14"/>
                    </a:cubicBezTo>
                    <a:moveTo>
                      <a:pt x="115" y="13"/>
                    </a:move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0" y="20"/>
                      <a:pt x="110" y="21"/>
                    </a:cubicBezTo>
                    <a:cubicBezTo>
                      <a:pt x="112" y="22"/>
                      <a:pt x="115" y="23"/>
                      <a:pt x="117" y="24"/>
                    </a:cubicBezTo>
                    <a:cubicBezTo>
                      <a:pt x="119" y="22"/>
                      <a:pt x="120" y="20"/>
                      <a:pt x="122" y="18"/>
                    </a:cubicBezTo>
                    <a:cubicBezTo>
                      <a:pt x="119" y="16"/>
                      <a:pt x="117" y="15"/>
                      <a:pt x="115" y="13"/>
                    </a:cubicBezTo>
                    <a:moveTo>
                      <a:pt x="83" y="13"/>
                    </a:moveTo>
                    <a:cubicBezTo>
                      <a:pt x="83" y="13"/>
                      <a:pt x="83" y="13"/>
                      <a:pt x="83" y="13"/>
                    </a:cubicBezTo>
                    <a:cubicBezTo>
                      <a:pt x="84" y="13"/>
                      <a:pt x="84" y="13"/>
                      <a:pt x="84" y="13"/>
                    </a:cubicBezTo>
                    <a:cubicBezTo>
                      <a:pt x="84" y="13"/>
                      <a:pt x="84" y="13"/>
                      <a:pt x="83" y="13"/>
                    </a:cubicBezTo>
                    <a:moveTo>
                      <a:pt x="134" y="12"/>
                    </a:moveTo>
                    <a:cubicBezTo>
                      <a:pt x="132" y="16"/>
                      <a:pt x="132" y="16"/>
                      <a:pt x="132" y="16"/>
                    </a:cubicBezTo>
                    <a:cubicBezTo>
                      <a:pt x="132" y="17"/>
                      <a:pt x="133" y="17"/>
                      <a:pt x="134" y="17"/>
                    </a:cubicBezTo>
                    <a:cubicBezTo>
                      <a:pt x="137" y="19"/>
                      <a:pt x="140" y="21"/>
                      <a:pt x="142" y="23"/>
                    </a:cubicBezTo>
                    <a:cubicBezTo>
                      <a:pt x="143" y="22"/>
                      <a:pt x="143" y="22"/>
                      <a:pt x="143" y="22"/>
                    </a:cubicBezTo>
                    <a:cubicBezTo>
                      <a:pt x="141" y="21"/>
                      <a:pt x="139" y="20"/>
                      <a:pt x="137" y="19"/>
                    </a:cubicBezTo>
                    <a:cubicBezTo>
                      <a:pt x="138" y="19"/>
                      <a:pt x="139" y="19"/>
                      <a:pt x="139" y="19"/>
                    </a:cubicBezTo>
                    <a:cubicBezTo>
                      <a:pt x="140" y="20"/>
                      <a:pt x="141" y="21"/>
                      <a:pt x="143" y="22"/>
                    </a:cubicBezTo>
                    <a:cubicBezTo>
                      <a:pt x="145" y="19"/>
                      <a:pt x="145" y="19"/>
                      <a:pt x="145" y="19"/>
                    </a:cubicBezTo>
                    <a:cubicBezTo>
                      <a:pt x="146" y="17"/>
                      <a:pt x="146" y="17"/>
                      <a:pt x="146" y="17"/>
                    </a:cubicBezTo>
                    <a:cubicBezTo>
                      <a:pt x="143" y="16"/>
                      <a:pt x="140" y="15"/>
                      <a:pt x="137" y="14"/>
                    </a:cubicBezTo>
                    <a:cubicBezTo>
                      <a:pt x="136" y="13"/>
                      <a:pt x="135" y="13"/>
                      <a:pt x="134" y="12"/>
                    </a:cubicBezTo>
                    <a:moveTo>
                      <a:pt x="154" y="12"/>
                    </a:moveTo>
                    <a:cubicBezTo>
                      <a:pt x="154" y="12"/>
                      <a:pt x="153" y="13"/>
                      <a:pt x="153" y="14"/>
                    </a:cubicBezTo>
                    <a:cubicBezTo>
                      <a:pt x="159" y="18"/>
                      <a:pt x="159" y="18"/>
                      <a:pt x="159" y="18"/>
                    </a:cubicBezTo>
                    <a:cubicBezTo>
                      <a:pt x="159" y="18"/>
                      <a:pt x="159" y="18"/>
                      <a:pt x="159" y="18"/>
                    </a:cubicBezTo>
                    <a:cubicBezTo>
                      <a:pt x="159" y="18"/>
                      <a:pt x="159" y="18"/>
                      <a:pt x="161" y="20"/>
                    </a:cubicBezTo>
                    <a:cubicBezTo>
                      <a:pt x="163" y="17"/>
                      <a:pt x="163" y="17"/>
                      <a:pt x="163" y="17"/>
                    </a:cubicBezTo>
                    <a:cubicBezTo>
                      <a:pt x="160" y="15"/>
                      <a:pt x="157" y="13"/>
                      <a:pt x="154" y="12"/>
                    </a:cubicBezTo>
                    <a:moveTo>
                      <a:pt x="49" y="11"/>
                    </a:move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15"/>
                      <a:pt x="48" y="16"/>
                      <a:pt x="49" y="16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50" y="12"/>
                      <a:pt x="49" y="12"/>
                      <a:pt x="49" y="11"/>
                    </a:cubicBezTo>
                    <a:moveTo>
                      <a:pt x="78" y="11"/>
                    </a:moveTo>
                    <a:cubicBezTo>
                      <a:pt x="78" y="12"/>
                      <a:pt x="78" y="12"/>
                      <a:pt x="78" y="12"/>
                    </a:cubicBezTo>
                    <a:cubicBezTo>
                      <a:pt x="76" y="15"/>
                      <a:pt x="76" y="15"/>
                      <a:pt x="76" y="15"/>
                    </a:cubicBezTo>
                    <a:cubicBezTo>
                      <a:pt x="75" y="17"/>
                      <a:pt x="74" y="18"/>
                      <a:pt x="73" y="19"/>
                    </a:cubicBezTo>
                    <a:cubicBezTo>
                      <a:pt x="74" y="19"/>
                      <a:pt x="74" y="19"/>
                      <a:pt x="74" y="19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8" y="12"/>
                      <a:pt x="78" y="12"/>
                      <a:pt x="78" y="12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8" y="11"/>
                      <a:pt x="78" y="11"/>
                      <a:pt x="78" y="11"/>
                    </a:cubicBezTo>
                    <a:moveTo>
                      <a:pt x="68" y="11"/>
                    </a:moveTo>
                    <a:cubicBezTo>
                      <a:pt x="67" y="12"/>
                      <a:pt x="67" y="14"/>
                      <a:pt x="66" y="15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69" y="15"/>
                      <a:pt x="70" y="13"/>
                      <a:pt x="70" y="12"/>
                    </a:cubicBezTo>
                    <a:cubicBezTo>
                      <a:pt x="68" y="11"/>
                      <a:pt x="68" y="11"/>
                      <a:pt x="68" y="11"/>
                    </a:cubicBezTo>
                    <a:moveTo>
                      <a:pt x="84" y="11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1"/>
                    </a:cubicBezTo>
                    <a:moveTo>
                      <a:pt x="109" y="10"/>
                    </a:moveTo>
                    <a:cubicBezTo>
                      <a:pt x="107" y="15"/>
                      <a:pt x="107" y="15"/>
                      <a:pt x="107" y="15"/>
                    </a:cubicBezTo>
                    <a:cubicBezTo>
                      <a:pt x="106" y="16"/>
                      <a:pt x="105" y="17"/>
                      <a:pt x="104" y="18"/>
                    </a:cubicBezTo>
                    <a:cubicBezTo>
                      <a:pt x="106" y="19"/>
                      <a:pt x="106" y="19"/>
                      <a:pt x="106" y="19"/>
                    </a:cubicBezTo>
                    <a:cubicBezTo>
                      <a:pt x="106" y="19"/>
                      <a:pt x="106" y="19"/>
                      <a:pt x="107" y="19"/>
                    </a:cubicBezTo>
                    <a:cubicBezTo>
                      <a:pt x="107" y="18"/>
                      <a:pt x="108" y="18"/>
                      <a:pt x="109" y="17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2"/>
                      <a:pt x="112" y="12"/>
                      <a:pt x="112" y="12"/>
                    </a:cubicBezTo>
                    <a:cubicBezTo>
                      <a:pt x="111" y="12"/>
                      <a:pt x="110" y="11"/>
                      <a:pt x="109" y="10"/>
                    </a:cubicBezTo>
                    <a:moveTo>
                      <a:pt x="79" y="10"/>
                    </a:move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moveTo>
                      <a:pt x="76" y="10"/>
                    </a:moveTo>
                    <a:cubicBezTo>
                      <a:pt x="74" y="13"/>
                      <a:pt x="74" y="13"/>
                      <a:pt x="74" y="13"/>
                    </a:cubicBezTo>
                    <a:cubicBezTo>
                      <a:pt x="71" y="17"/>
                      <a:pt x="71" y="17"/>
                      <a:pt x="71" y="17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5" y="15"/>
                      <a:pt x="75" y="15"/>
                      <a:pt x="75" y="15"/>
                    </a:cubicBezTo>
                    <a:cubicBezTo>
                      <a:pt x="77" y="11"/>
                      <a:pt x="77" y="11"/>
                      <a:pt x="77" y="11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7" y="10"/>
                      <a:pt x="76" y="10"/>
                      <a:pt x="76" y="10"/>
                    </a:cubicBezTo>
                    <a:cubicBezTo>
                      <a:pt x="76" y="10"/>
                      <a:pt x="76" y="10"/>
                      <a:pt x="76" y="10"/>
                    </a:cubicBezTo>
                    <a:moveTo>
                      <a:pt x="168" y="9"/>
                    </a:moveTo>
                    <a:cubicBezTo>
                      <a:pt x="168" y="9"/>
                      <a:pt x="167" y="10"/>
                      <a:pt x="167" y="11"/>
                    </a:cubicBezTo>
                    <a:cubicBezTo>
                      <a:pt x="167" y="11"/>
                      <a:pt x="167" y="11"/>
                      <a:pt x="167" y="11"/>
                    </a:cubicBezTo>
                    <a:cubicBezTo>
                      <a:pt x="168" y="10"/>
                      <a:pt x="168" y="9"/>
                      <a:pt x="169" y="9"/>
                    </a:cubicBezTo>
                    <a:cubicBezTo>
                      <a:pt x="169" y="9"/>
                      <a:pt x="169" y="9"/>
                      <a:pt x="168" y="9"/>
                    </a:cubicBezTo>
                    <a:cubicBezTo>
                      <a:pt x="168" y="9"/>
                      <a:pt x="168" y="9"/>
                      <a:pt x="168" y="9"/>
                    </a:cubicBezTo>
                    <a:moveTo>
                      <a:pt x="76" y="8"/>
                    </a:moveTo>
                    <a:cubicBezTo>
                      <a:pt x="76" y="8"/>
                      <a:pt x="76" y="8"/>
                      <a:pt x="76" y="8"/>
                    </a:cubicBezTo>
                    <a:cubicBezTo>
                      <a:pt x="77" y="9"/>
                      <a:pt x="78" y="9"/>
                      <a:pt x="78" y="10"/>
                    </a:cubicBezTo>
                    <a:cubicBezTo>
                      <a:pt x="78" y="10"/>
                      <a:pt x="78" y="10"/>
                      <a:pt x="78" y="10"/>
                    </a:cubicBezTo>
                    <a:cubicBezTo>
                      <a:pt x="78" y="10"/>
                      <a:pt x="78" y="9"/>
                      <a:pt x="78" y="9"/>
                    </a:cubicBezTo>
                    <a:cubicBezTo>
                      <a:pt x="76" y="8"/>
                      <a:pt x="76" y="8"/>
                      <a:pt x="76" y="8"/>
                    </a:cubicBezTo>
                    <a:moveTo>
                      <a:pt x="98" y="9"/>
                    </a:moveTo>
                    <a:cubicBezTo>
                      <a:pt x="98" y="9"/>
                      <a:pt x="98" y="9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moveTo>
                      <a:pt x="96" y="8"/>
                    </a:moveTo>
                    <a:cubicBezTo>
                      <a:pt x="96" y="8"/>
                      <a:pt x="96" y="8"/>
                      <a:pt x="96" y="8"/>
                    </a:cubicBezTo>
                    <a:cubicBezTo>
                      <a:pt x="97" y="9"/>
                      <a:pt x="98" y="9"/>
                      <a:pt x="98" y="9"/>
                    </a:cubicBezTo>
                    <a:cubicBezTo>
                      <a:pt x="97" y="9"/>
                      <a:pt x="96" y="9"/>
                      <a:pt x="95" y="10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4" y="11"/>
                      <a:pt x="95" y="10"/>
                      <a:pt x="95" y="10"/>
                    </a:cubicBezTo>
                    <a:cubicBezTo>
                      <a:pt x="95" y="10"/>
                      <a:pt x="95" y="11"/>
                      <a:pt x="93" y="13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9" y="9"/>
                      <a:pt x="100" y="9"/>
                      <a:pt x="99" y="9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9" y="9"/>
                      <a:pt x="98" y="9"/>
                      <a:pt x="98" y="9"/>
                    </a:cubicBezTo>
                    <a:cubicBezTo>
                      <a:pt x="98" y="9"/>
                      <a:pt x="98" y="9"/>
                      <a:pt x="99" y="9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8" y="10"/>
                      <a:pt x="98" y="10"/>
                      <a:pt x="98" y="10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6" y="14"/>
                      <a:pt x="96" y="14"/>
                      <a:pt x="96" y="14"/>
                    </a:cubicBezTo>
                    <a:cubicBezTo>
                      <a:pt x="96" y="15"/>
                      <a:pt x="96" y="15"/>
                      <a:pt x="96" y="15"/>
                    </a:cubicBezTo>
                    <a:cubicBezTo>
                      <a:pt x="98" y="12"/>
                      <a:pt x="98" y="12"/>
                      <a:pt x="98" y="12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100" y="9"/>
                      <a:pt x="98" y="8"/>
                      <a:pt x="96" y="8"/>
                    </a:cubicBezTo>
                    <a:moveTo>
                      <a:pt x="58" y="12"/>
                    </a:moveTo>
                    <a:cubicBezTo>
                      <a:pt x="58" y="12"/>
                      <a:pt x="58" y="12"/>
                      <a:pt x="58" y="12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58" y="12"/>
                      <a:pt x="58" y="12"/>
                      <a:pt x="58" y="13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58" y="12"/>
                      <a:pt x="58" y="12"/>
                      <a:pt x="58" y="12"/>
                    </a:cubicBezTo>
                    <a:moveTo>
                      <a:pt x="60" y="8"/>
                    </a:moveTo>
                    <a:cubicBezTo>
                      <a:pt x="60" y="9"/>
                      <a:pt x="59" y="11"/>
                      <a:pt x="59" y="11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5"/>
                      <a:pt x="56" y="15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6" y="15"/>
                      <a:pt x="55" y="15"/>
                      <a:pt x="55" y="14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3" y="18"/>
                      <a:pt x="54" y="19"/>
                      <a:pt x="54" y="19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57" y="15"/>
                      <a:pt x="57" y="15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3" y="9"/>
                      <a:pt x="63" y="9"/>
                    </a:cubicBezTo>
                    <a:cubicBezTo>
                      <a:pt x="63" y="9"/>
                      <a:pt x="62" y="9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9"/>
                      <a:pt x="59" y="10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0"/>
                      <a:pt x="60" y="9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moveTo>
                      <a:pt x="88" y="8"/>
                    </a:moveTo>
                    <a:cubicBezTo>
                      <a:pt x="87" y="8"/>
                      <a:pt x="87" y="8"/>
                      <a:pt x="87" y="8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8" y="11"/>
                      <a:pt x="88" y="11"/>
                      <a:pt x="88" y="11"/>
                    </a:cubicBezTo>
                    <a:cubicBezTo>
                      <a:pt x="89" y="10"/>
                      <a:pt x="89" y="10"/>
                      <a:pt x="89" y="10"/>
                    </a:cubicBezTo>
                    <a:cubicBezTo>
                      <a:pt x="88" y="9"/>
                      <a:pt x="88" y="9"/>
                      <a:pt x="88" y="8"/>
                    </a:cubicBezTo>
                    <a:moveTo>
                      <a:pt x="104" y="7"/>
                    </a:moveTo>
                    <a:cubicBezTo>
                      <a:pt x="101" y="12"/>
                      <a:pt x="101" y="12"/>
                      <a:pt x="101" y="12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102" y="17"/>
                      <a:pt x="102" y="17"/>
                      <a:pt x="102" y="17"/>
                    </a:cubicBezTo>
                    <a:cubicBezTo>
                      <a:pt x="102" y="17"/>
                      <a:pt x="103" y="16"/>
                      <a:pt x="103" y="15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3"/>
                      <a:pt x="105" y="12"/>
                      <a:pt x="106" y="11"/>
                    </a:cubicBezTo>
                    <a:cubicBezTo>
                      <a:pt x="106" y="11"/>
                      <a:pt x="106" y="10"/>
                      <a:pt x="107" y="9"/>
                    </a:cubicBezTo>
                    <a:cubicBezTo>
                      <a:pt x="106" y="9"/>
                      <a:pt x="105" y="8"/>
                      <a:pt x="104" y="7"/>
                    </a:cubicBezTo>
                    <a:moveTo>
                      <a:pt x="157" y="7"/>
                    </a:moveTo>
                    <a:cubicBezTo>
                      <a:pt x="156" y="8"/>
                      <a:pt x="156" y="9"/>
                      <a:pt x="155" y="10"/>
                    </a:cubicBezTo>
                    <a:cubicBezTo>
                      <a:pt x="160" y="10"/>
                      <a:pt x="163" y="10"/>
                      <a:pt x="166" y="10"/>
                    </a:cubicBezTo>
                    <a:cubicBezTo>
                      <a:pt x="167" y="10"/>
                      <a:pt x="167" y="10"/>
                      <a:pt x="167" y="10"/>
                    </a:cubicBezTo>
                    <a:cubicBezTo>
                      <a:pt x="168" y="9"/>
                      <a:pt x="168" y="9"/>
                      <a:pt x="168" y="9"/>
                    </a:cubicBezTo>
                    <a:cubicBezTo>
                      <a:pt x="167" y="9"/>
                      <a:pt x="167" y="8"/>
                      <a:pt x="166" y="8"/>
                    </a:cubicBezTo>
                    <a:cubicBezTo>
                      <a:pt x="158" y="7"/>
                      <a:pt x="158" y="7"/>
                      <a:pt x="158" y="7"/>
                    </a:cubicBezTo>
                    <a:cubicBezTo>
                      <a:pt x="157" y="7"/>
                      <a:pt x="157" y="7"/>
                      <a:pt x="157" y="7"/>
                    </a:cubicBezTo>
                    <a:moveTo>
                      <a:pt x="51" y="7"/>
                    </a:moveTo>
                    <a:cubicBezTo>
                      <a:pt x="49" y="11"/>
                      <a:pt x="49" y="11"/>
                      <a:pt x="49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2"/>
                      <a:pt x="51" y="12"/>
                    </a:cubicBezTo>
                    <a:cubicBezTo>
                      <a:pt x="51" y="11"/>
                      <a:pt x="51" y="11"/>
                      <a:pt x="51" y="11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1" y="7"/>
                      <a:pt x="51" y="7"/>
                      <a:pt x="51" y="7"/>
                    </a:cubicBezTo>
                    <a:moveTo>
                      <a:pt x="74" y="7"/>
                    </a:move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moveTo>
                      <a:pt x="70" y="6"/>
                    </a:moveTo>
                    <a:cubicBezTo>
                      <a:pt x="70" y="7"/>
                      <a:pt x="70" y="7"/>
                      <a:pt x="70" y="8"/>
                    </a:cubicBezTo>
                    <a:cubicBezTo>
                      <a:pt x="70" y="8"/>
                      <a:pt x="70" y="8"/>
                      <a:pt x="71" y="9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69" y="9"/>
                      <a:pt x="69" y="10"/>
                      <a:pt x="68" y="10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1" y="11"/>
                      <a:pt x="71" y="10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0" y="8"/>
                      <a:pt x="71" y="7"/>
                      <a:pt x="70" y="6"/>
                    </a:cubicBezTo>
                    <a:moveTo>
                      <a:pt x="171" y="5"/>
                    </a:moveTo>
                    <a:cubicBezTo>
                      <a:pt x="169" y="7"/>
                      <a:pt x="169" y="7"/>
                      <a:pt x="169" y="7"/>
                    </a:cubicBezTo>
                    <a:cubicBezTo>
                      <a:pt x="169" y="7"/>
                      <a:pt x="169" y="7"/>
                      <a:pt x="169" y="7"/>
                    </a:cubicBezTo>
                    <a:cubicBezTo>
                      <a:pt x="170" y="7"/>
                      <a:pt x="170" y="7"/>
                      <a:pt x="170" y="7"/>
                    </a:cubicBezTo>
                    <a:cubicBezTo>
                      <a:pt x="170" y="7"/>
                      <a:pt x="170" y="7"/>
                      <a:pt x="170" y="7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5"/>
                      <a:pt x="171" y="5"/>
                      <a:pt x="171" y="5"/>
                    </a:cubicBezTo>
                    <a:moveTo>
                      <a:pt x="88" y="4"/>
                    </a:moveTo>
                    <a:cubicBezTo>
                      <a:pt x="88" y="4"/>
                      <a:pt x="88" y="4"/>
                      <a:pt x="88" y="4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5" y="10"/>
                      <a:pt x="85" y="10"/>
                      <a:pt x="85" y="10"/>
                    </a:cubicBezTo>
                    <a:cubicBezTo>
                      <a:pt x="85" y="10"/>
                      <a:pt x="85" y="10"/>
                      <a:pt x="85" y="10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9"/>
                      <a:pt x="87" y="8"/>
                      <a:pt x="87" y="7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4"/>
                    </a:cubicBezTo>
                    <a:moveTo>
                      <a:pt x="121" y="4"/>
                    </a:moveTo>
                    <a:cubicBezTo>
                      <a:pt x="119" y="6"/>
                      <a:pt x="119" y="6"/>
                      <a:pt x="119" y="6"/>
                    </a:cubicBezTo>
                    <a:cubicBezTo>
                      <a:pt x="116" y="11"/>
                      <a:pt x="116" y="11"/>
                      <a:pt x="116" y="11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23" y="13"/>
                      <a:pt x="124" y="14"/>
                      <a:pt x="125" y="14"/>
                    </a:cubicBezTo>
                    <a:cubicBezTo>
                      <a:pt x="126" y="12"/>
                      <a:pt x="127" y="10"/>
                      <a:pt x="129" y="9"/>
                    </a:cubicBezTo>
                    <a:cubicBezTo>
                      <a:pt x="127" y="8"/>
                      <a:pt x="126" y="7"/>
                      <a:pt x="124" y="6"/>
                    </a:cubicBezTo>
                    <a:cubicBezTo>
                      <a:pt x="121" y="4"/>
                      <a:pt x="121" y="4"/>
                      <a:pt x="121" y="4"/>
                    </a:cubicBezTo>
                    <a:moveTo>
                      <a:pt x="139" y="3"/>
                    </a:moveTo>
                    <a:cubicBezTo>
                      <a:pt x="139" y="4"/>
                      <a:pt x="139" y="4"/>
                      <a:pt x="139" y="4"/>
                    </a:cubicBezTo>
                    <a:cubicBezTo>
                      <a:pt x="139" y="4"/>
                      <a:pt x="139" y="5"/>
                      <a:pt x="139" y="6"/>
                    </a:cubicBezTo>
                    <a:cubicBezTo>
                      <a:pt x="139" y="6"/>
                      <a:pt x="139" y="6"/>
                      <a:pt x="139" y="6"/>
                    </a:cubicBezTo>
                    <a:cubicBezTo>
                      <a:pt x="138" y="6"/>
                      <a:pt x="138" y="6"/>
                      <a:pt x="139" y="7"/>
                    </a:cubicBezTo>
                    <a:cubicBezTo>
                      <a:pt x="140" y="8"/>
                      <a:pt x="140" y="8"/>
                      <a:pt x="140" y="8"/>
                    </a:cubicBezTo>
                    <a:cubicBezTo>
                      <a:pt x="140" y="8"/>
                      <a:pt x="140" y="8"/>
                      <a:pt x="140" y="8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7"/>
                      <a:pt x="140" y="7"/>
                      <a:pt x="140" y="8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38" y="9"/>
                      <a:pt x="139" y="9"/>
                      <a:pt x="139" y="9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40" y="9"/>
                      <a:pt x="140" y="9"/>
                      <a:pt x="140" y="9"/>
                    </a:cubicBezTo>
                    <a:cubicBezTo>
                      <a:pt x="140" y="9"/>
                      <a:pt x="140" y="9"/>
                      <a:pt x="140" y="9"/>
                    </a:cubicBezTo>
                    <a:cubicBezTo>
                      <a:pt x="142" y="9"/>
                      <a:pt x="143" y="9"/>
                      <a:pt x="144" y="9"/>
                    </a:cubicBezTo>
                    <a:cubicBezTo>
                      <a:pt x="145" y="9"/>
                      <a:pt x="145" y="10"/>
                      <a:pt x="146" y="10"/>
                    </a:cubicBezTo>
                    <a:cubicBezTo>
                      <a:pt x="149" y="12"/>
                      <a:pt x="149" y="12"/>
                      <a:pt x="149" y="12"/>
                    </a:cubicBezTo>
                    <a:cubicBezTo>
                      <a:pt x="152" y="7"/>
                      <a:pt x="152" y="7"/>
                      <a:pt x="152" y="7"/>
                    </a:cubicBezTo>
                    <a:cubicBezTo>
                      <a:pt x="150" y="7"/>
                      <a:pt x="150" y="7"/>
                      <a:pt x="150" y="7"/>
                    </a:cubicBezTo>
                    <a:cubicBezTo>
                      <a:pt x="148" y="7"/>
                      <a:pt x="147" y="7"/>
                      <a:pt x="147" y="7"/>
                    </a:cubicBezTo>
                    <a:cubicBezTo>
                      <a:pt x="147" y="7"/>
                      <a:pt x="147" y="7"/>
                      <a:pt x="147" y="6"/>
                    </a:cubicBezTo>
                    <a:cubicBezTo>
                      <a:pt x="145" y="6"/>
                      <a:pt x="145" y="6"/>
                      <a:pt x="145" y="6"/>
                    </a:cubicBezTo>
                    <a:cubicBezTo>
                      <a:pt x="143" y="5"/>
                      <a:pt x="143" y="5"/>
                      <a:pt x="143" y="5"/>
                    </a:cubicBezTo>
                    <a:cubicBezTo>
                      <a:pt x="142" y="7"/>
                      <a:pt x="142" y="7"/>
                      <a:pt x="142" y="7"/>
                    </a:cubicBezTo>
                    <a:cubicBezTo>
                      <a:pt x="141" y="6"/>
                      <a:pt x="140" y="5"/>
                      <a:pt x="140" y="4"/>
                    </a:cubicBezTo>
                    <a:cubicBezTo>
                      <a:pt x="140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3"/>
                    </a:cubicBezTo>
                    <a:moveTo>
                      <a:pt x="161" y="0"/>
                    </a:moveTo>
                    <a:cubicBezTo>
                      <a:pt x="161" y="1"/>
                      <a:pt x="161" y="1"/>
                      <a:pt x="161" y="1"/>
                    </a:cubicBezTo>
                    <a:cubicBezTo>
                      <a:pt x="162" y="1"/>
                      <a:pt x="165" y="3"/>
                      <a:pt x="169" y="6"/>
                    </a:cubicBezTo>
                    <a:cubicBezTo>
                      <a:pt x="169" y="6"/>
                      <a:pt x="169" y="6"/>
                      <a:pt x="169" y="6"/>
                    </a:cubicBezTo>
                    <a:cubicBezTo>
                      <a:pt x="170" y="5"/>
                      <a:pt x="170" y="5"/>
                      <a:pt x="170" y="5"/>
                    </a:cubicBezTo>
                    <a:cubicBezTo>
                      <a:pt x="170" y="5"/>
                      <a:pt x="170" y="5"/>
                      <a:pt x="170" y="5"/>
                    </a:cubicBezTo>
                    <a:cubicBezTo>
                      <a:pt x="169" y="4"/>
                      <a:pt x="168" y="4"/>
                      <a:pt x="167" y="3"/>
                    </a:cubicBezTo>
                    <a:cubicBezTo>
                      <a:pt x="164" y="1"/>
                      <a:pt x="162" y="0"/>
                      <a:pt x="161" y="0"/>
                    </a:cubicBezTo>
                    <a:moveTo>
                      <a:pt x="161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1" y="0"/>
                      <a:pt x="161" y="0"/>
                      <a:pt x="161" y="0"/>
                    </a:cubicBezTo>
                    <a:cubicBezTo>
                      <a:pt x="161" y="0"/>
                      <a:pt x="161" y="0"/>
                      <a:pt x="16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0224"/>
              <p:cNvSpPr>
                <a:spLocks noEditPoints="1"/>
              </p:cNvSpPr>
              <p:nvPr/>
            </p:nvSpPr>
            <p:spPr bwMode="auto">
              <a:xfrm>
                <a:off x="-89" y="3429"/>
                <a:ext cx="165" cy="87"/>
              </a:xfrm>
              <a:custGeom>
                <a:avLst/>
                <a:gdLst>
                  <a:gd name="T0" fmla="*/ 59 w 70"/>
                  <a:gd name="T1" fmla="*/ 35 h 37"/>
                  <a:gd name="T2" fmla="*/ 59 w 70"/>
                  <a:gd name="T3" fmla="*/ 34 h 37"/>
                  <a:gd name="T4" fmla="*/ 57 w 70"/>
                  <a:gd name="T5" fmla="*/ 35 h 37"/>
                  <a:gd name="T6" fmla="*/ 61 w 70"/>
                  <a:gd name="T7" fmla="*/ 32 h 37"/>
                  <a:gd name="T8" fmla="*/ 59 w 70"/>
                  <a:gd name="T9" fmla="*/ 31 h 37"/>
                  <a:gd name="T10" fmla="*/ 50 w 70"/>
                  <a:gd name="T11" fmla="*/ 31 h 37"/>
                  <a:gd name="T12" fmla="*/ 58 w 70"/>
                  <a:gd name="T13" fmla="*/ 30 h 37"/>
                  <a:gd name="T14" fmla="*/ 44 w 70"/>
                  <a:gd name="T15" fmla="*/ 27 h 37"/>
                  <a:gd name="T16" fmla="*/ 52 w 70"/>
                  <a:gd name="T17" fmla="*/ 26 h 37"/>
                  <a:gd name="T18" fmla="*/ 65 w 70"/>
                  <a:gd name="T19" fmla="*/ 26 h 37"/>
                  <a:gd name="T20" fmla="*/ 66 w 70"/>
                  <a:gd name="T21" fmla="*/ 26 h 37"/>
                  <a:gd name="T22" fmla="*/ 65 w 70"/>
                  <a:gd name="T23" fmla="*/ 25 h 37"/>
                  <a:gd name="T24" fmla="*/ 63 w 70"/>
                  <a:gd name="T25" fmla="*/ 25 h 37"/>
                  <a:gd name="T26" fmla="*/ 61 w 70"/>
                  <a:gd name="T27" fmla="*/ 24 h 37"/>
                  <a:gd name="T28" fmla="*/ 47 w 70"/>
                  <a:gd name="T29" fmla="*/ 23 h 37"/>
                  <a:gd name="T30" fmla="*/ 37 w 70"/>
                  <a:gd name="T31" fmla="*/ 22 h 37"/>
                  <a:gd name="T32" fmla="*/ 55 w 70"/>
                  <a:gd name="T33" fmla="*/ 21 h 37"/>
                  <a:gd name="T34" fmla="*/ 34 w 70"/>
                  <a:gd name="T35" fmla="*/ 20 h 37"/>
                  <a:gd name="T36" fmla="*/ 39 w 70"/>
                  <a:gd name="T37" fmla="*/ 18 h 37"/>
                  <a:gd name="T38" fmla="*/ 39 w 70"/>
                  <a:gd name="T39" fmla="*/ 18 h 37"/>
                  <a:gd name="T40" fmla="*/ 51 w 70"/>
                  <a:gd name="T41" fmla="*/ 19 h 37"/>
                  <a:gd name="T42" fmla="*/ 34 w 70"/>
                  <a:gd name="T43" fmla="*/ 20 h 37"/>
                  <a:gd name="T44" fmla="*/ 37 w 70"/>
                  <a:gd name="T45" fmla="*/ 17 h 37"/>
                  <a:gd name="T46" fmla="*/ 61 w 70"/>
                  <a:gd name="T47" fmla="*/ 16 h 37"/>
                  <a:gd name="T48" fmla="*/ 36 w 70"/>
                  <a:gd name="T49" fmla="*/ 16 h 37"/>
                  <a:gd name="T50" fmla="*/ 23 w 70"/>
                  <a:gd name="T51" fmla="*/ 15 h 37"/>
                  <a:gd name="T52" fmla="*/ 21 w 70"/>
                  <a:gd name="T53" fmla="*/ 14 h 37"/>
                  <a:gd name="T54" fmla="*/ 45 w 70"/>
                  <a:gd name="T55" fmla="*/ 16 h 37"/>
                  <a:gd name="T56" fmla="*/ 21 w 70"/>
                  <a:gd name="T57" fmla="*/ 13 h 37"/>
                  <a:gd name="T58" fmla="*/ 20 w 70"/>
                  <a:gd name="T59" fmla="*/ 13 h 37"/>
                  <a:gd name="T60" fmla="*/ 20 w 70"/>
                  <a:gd name="T61" fmla="*/ 13 h 37"/>
                  <a:gd name="T62" fmla="*/ 19 w 70"/>
                  <a:gd name="T63" fmla="*/ 12 h 37"/>
                  <a:gd name="T64" fmla="*/ 56 w 70"/>
                  <a:gd name="T65" fmla="*/ 13 h 37"/>
                  <a:gd name="T66" fmla="*/ 18 w 70"/>
                  <a:gd name="T67" fmla="*/ 12 h 37"/>
                  <a:gd name="T68" fmla="*/ 17 w 70"/>
                  <a:gd name="T69" fmla="*/ 11 h 37"/>
                  <a:gd name="T70" fmla="*/ 16 w 70"/>
                  <a:gd name="T71" fmla="*/ 11 h 37"/>
                  <a:gd name="T72" fmla="*/ 39 w 70"/>
                  <a:gd name="T73" fmla="*/ 13 h 37"/>
                  <a:gd name="T74" fmla="*/ 26 w 70"/>
                  <a:gd name="T75" fmla="*/ 10 h 37"/>
                  <a:gd name="T76" fmla="*/ 24 w 70"/>
                  <a:gd name="T77" fmla="*/ 9 h 37"/>
                  <a:gd name="T78" fmla="*/ 23 w 70"/>
                  <a:gd name="T79" fmla="*/ 8 h 37"/>
                  <a:gd name="T80" fmla="*/ 22 w 70"/>
                  <a:gd name="T81" fmla="*/ 8 h 37"/>
                  <a:gd name="T82" fmla="*/ 22 w 70"/>
                  <a:gd name="T83" fmla="*/ 8 h 37"/>
                  <a:gd name="T84" fmla="*/ 21 w 70"/>
                  <a:gd name="T85" fmla="*/ 7 h 37"/>
                  <a:gd name="T86" fmla="*/ 20 w 70"/>
                  <a:gd name="T87" fmla="*/ 6 h 37"/>
                  <a:gd name="T88" fmla="*/ 19 w 70"/>
                  <a:gd name="T89" fmla="*/ 6 h 37"/>
                  <a:gd name="T90" fmla="*/ 28 w 70"/>
                  <a:gd name="T91" fmla="*/ 7 h 37"/>
                  <a:gd name="T92" fmla="*/ 64 w 70"/>
                  <a:gd name="T93" fmla="*/ 9 h 37"/>
                  <a:gd name="T94" fmla="*/ 11 w 70"/>
                  <a:gd name="T95" fmla="*/ 8 h 37"/>
                  <a:gd name="T96" fmla="*/ 26 w 70"/>
                  <a:gd name="T97" fmla="*/ 5 h 37"/>
                  <a:gd name="T98" fmla="*/ 25 w 70"/>
                  <a:gd name="T99" fmla="*/ 5 h 37"/>
                  <a:gd name="T100" fmla="*/ 49 w 70"/>
                  <a:gd name="T101" fmla="*/ 9 h 37"/>
                  <a:gd name="T102" fmla="*/ 24 w 70"/>
                  <a:gd name="T103" fmla="*/ 4 h 37"/>
                  <a:gd name="T104" fmla="*/ 5 w 70"/>
                  <a:gd name="T105" fmla="*/ 4 h 37"/>
                  <a:gd name="T106" fmla="*/ 23 w 70"/>
                  <a:gd name="T107" fmla="*/ 4 h 37"/>
                  <a:gd name="T108" fmla="*/ 23 w 70"/>
                  <a:gd name="T109" fmla="*/ 3 h 37"/>
                  <a:gd name="T110" fmla="*/ 58 w 70"/>
                  <a:gd name="T111" fmla="*/ 5 h 37"/>
                  <a:gd name="T112" fmla="*/ 22 w 70"/>
                  <a:gd name="T113" fmla="*/ 3 h 37"/>
                  <a:gd name="T114" fmla="*/ 38 w 70"/>
                  <a:gd name="T115" fmla="*/ 2 h 37"/>
                  <a:gd name="T116" fmla="*/ 21 w 70"/>
                  <a:gd name="T117" fmla="*/ 2 h 37"/>
                  <a:gd name="T118" fmla="*/ 0 w 70"/>
                  <a:gd name="T119" fmla="*/ 1 h 37"/>
                  <a:gd name="T120" fmla="*/ 64 w 70"/>
                  <a:gd name="T121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0" h="37"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60" y="36"/>
                      <a:pt x="61" y="36"/>
                      <a:pt x="62" y="37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1" y="36"/>
                      <a:pt x="60" y="35"/>
                      <a:pt x="59" y="35"/>
                    </a:cubicBezTo>
                    <a:moveTo>
                      <a:pt x="58" y="34"/>
                    </a:moveTo>
                    <a:cubicBezTo>
                      <a:pt x="58" y="34"/>
                      <a:pt x="57" y="34"/>
                      <a:pt x="57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9" y="35"/>
                      <a:pt x="59" y="34"/>
                      <a:pt x="59" y="34"/>
                    </a:cubicBezTo>
                    <a:cubicBezTo>
                      <a:pt x="58" y="34"/>
                      <a:pt x="58" y="34"/>
                      <a:pt x="58" y="34"/>
                    </a:cubicBezTo>
                    <a:moveTo>
                      <a:pt x="56" y="33"/>
                    </a:move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7" y="34"/>
                      <a:pt x="57" y="35"/>
                    </a:cubicBezTo>
                    <a:cubicBezTo>
                      <a:pt x="57" y="34"/>
                      <a:pt x="58" y="34"/>
                      <a:pt x="58" y="34"/>
                    </a:cubicBezTo>
                    <a:cubicBezTo>
                      <a:pt x="57" y="34"/>
                      <a:pt x="57" y="33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moveTo>
                      <a:pt x="61" y="31"/>
                    </a:moveTo>
                    <a:cubicBezTo>
                      <a:pt x="61" y="32"/>
                      <a:pt x="61" y="32"/>
                      <a:pt x="61" y="32"/>
                    </a:cubicBezTo>
                    <a:cubicBezTo>
                      <a:pt x="61" y="33"/>
                      <a:pt x="62" y="33"/>
                      <a:pt x="63" y="34"/>
                    </a:cubicBezTo>
                    <a:cubicBezTo>
                      <a:pt x="64" y="33"/>
                      <a:pt x="64" y="33"/>
                      <a:pt x="64" y="33"/>
                    </a:cubicBezTo>
                    <a:cubicBezTo>
                      <a:pt x="61" y="31"/>
                      <a:pt x="61" y="31"/>
                      <a:pt x="61" y="31"/>
                    </a:cubicBezTo>
                    <a:moveTo>
                      <a:pt x="60" y="31"/>
                    </a:moveTo>
                    <a:cubicBezTo>
                      <a:pt x="60" y="31"/>
                      <a:pt x="60" y="31"/>
                      <a:pt x="59" y="31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1" y="31"/>
                      <a:pt x="61" y="31"/>
                    </a:cubicBezTo>
                    <a:cubicBezTo>
                      <a:pt x="60" y="31"/>
                      <a:pt x="60" y="31"/>
                      <a:pt x="60" y="31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1"/>
                    </a:cubicBezTo>
                    <a:cubicBezTo>
                      <a:pt x="51" y="31"/>
                      <a:pt x="51" y="31"/>
                      <a:pt x="52" y="32"/>
                    </a:cubicBezTo>
                    <a:cubicBezTo>
                      <a:pt x="52" y="32"/>
                      <a:pt x="53" y="31"/>
                      <a:pt x="53" y="31"/>
                    </a:cubicBezTo>
                    <a:cubicBezTo>
                      <a:pt x="52" y="31"/>
                      <a:pt x="51" y="30"/>
                      <a:pt x="50" y="30"/>
                    </a:cubicBezTo>
                    <a:moveTo>
                      <a:pt x="58" y="30"/>
                    </a:moveTo>
                    <a:cubicBezTo>
                      <a:pt x="58" y="30"/>
                      <a:pt x="58" y="30"/>
                      <a:pt x="58" y="30"/>
                    </a:cubicBezTo>
                    <a:cubicBezTo>
                      <a:pt x="59" y="31"/>
                      <a:pt x="59" y="31"/>
                      <a:pt x="59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58" y="30"/>
                      <a:pt x="58" y="30"/>
                      <a:pt x="58" y="30"/>
                    </a:cubicBezTo>
                    <a:moveTo>
                      <a:pt x="44" y="26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5" y="28"/>
                      <a:pt x="46" y="28"/>
                      <a:pt x="47" y="29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6" y="27"/>
                      <a:pt x="45" y="27"/>
                      <a:pt x="44" y="26"/>
                    </a:cubicBezTo>
                    <a:moveTo>
                      <a:pt x="52" y="26"/>
                    </a:moveTo>
                    <a:cubicBezTo>
                      <a:pt x="52" y="26"/>
                      <a:pt x="52" y="26"/>
                      <a:pt x="52" y="26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55" y="28"/>
                      <a:pt x="55" y="28"/>
                      <a:pt x="55" y="27"/>
                    </a:cubicBezTo>
                    <a:cubicBezTo>
                      <a:pt x="52" y="26"/>
                      <a:pt x="52" y="26"/>
                      <a:pt x="52" y="26"/>
                    </a:cubicBezTo>
                    <a:moveTo>
                      <a:pt x="66" y="26"/>
                    </a:move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7"/>
                      <a:pt x="66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6"/>
                      <a:pt x="66" y="26"/>
                      <a:pt x="66" y="26"/>
                    </a:cubicBezTo>
                    <a:moveTo>
                      <a:pt x="65" y="25"/>
                    </a:moveTo>
                    <a:cubicBezTo>
                      <a:pt x="64" y="26"/>
                      <a:pt x="64" y="26"/>
                      <a:pt x="64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5" y="26"/>
                      <a:pt x="65" y="26"/>
                      <a:pt x="65" y="25"/>
                    </a:cubicBezTo>
                    <a:moveTo>
                      <a:pt x="63" y="25"/>
                    </a:move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4" y="26"/>
                      <a:pt x="64" y="26"/>
                    </a:cubicBezTo>
                    <a:cubicBezTo>
                      <a:pt x="64" y="26"/>
                      <a:pt x="64" y="25"/>
                      <a:pt x="64" y="25"/>
                    </a:cubicBezTo>
                    <a:cubicBezTo>
                      <a:pt x="64" y="25"/>
                      <a:pt x="64" y="25"/>
                      <a:pt x="63" y="25"/>
                    </a:cubicBezTo>
                    <a:moveTo>
                      <a:pt x="61" y="24"/>
                    </a:moveTo>
                    <a:cubicBezTo>
                      <a:pt x="61" y="24"/>
                      <a:pt x="61" y="24"/>
                      <a:pt x="61" y="24"/>
                    </a:cubicBezTo>
                    <a:cubicBezTo>
                      <a:pt x="62" y="25"/>
                      <a:pt x="62" y="25"/>
                      <a:pt x="63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2" y="24"/>
                      <a:pt x="61" y="24"/>
                    </a:cubicBezTo>
                    <a:moveTo>
                      <a:pt x="47" y="23"/>
                    </a:moveTo>
                    <a:cubicBezTo>
                      <a:pt x="47" y="23"/>
                      <a:pt x="47" y="23"/>
                      <a:pt x="47" y="23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49" y="24"/>
                      <a:pt x="49" y="24"/>
                      <a:pt x="49" y="24"/>
                    </a:cubicBezTo>
                    <a:cubicBezTo>
                      <a:pt x="47" y="23"/>
                      <a:pt x="47" y="23"/>
                      <a:pt x="47" y="23"/>
                    </a:cubicBezTo>
                    <a:moveTo>
                      <a:pt x="37" y="22"/>
                    </a:moveTo>
                    <a:cubicBezTo>
                      <a:pt x="37" y="23"/>
                      <a:pt x="37" y="23"/>
                      <a:pt x="37" y="23"/>
                    </a:cubicBezTo>
                    <a:cubicBezTo>
                      <a:pt x="38" y="24"/>
                      <a:pt x="39" y="24"/>
                      <a:pt x="40" y="25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39" y="24"/>
                      <a:pt x="38" y="23"/>
                      <a:pt x="37" y="22"/>
                    </a:cubicBezTo>
                    <a:moveTo>
                      <a:pt x="70" y="21"/>
                    </a:moveTo>
                    <a:cubicBezTo>
                      <a:pt x="70" y="22"/>
                      <a:pt x="70" y="22"/>
                      <a:pt x="70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0" y="22"/>
                      <a:pt x="70" y="22"/>
                      <a:pt x="70" y="21"/>
                    </a:cubicBezTo>
                    <a:moveTo>
                      <a:pt x="55" y="21"/>
                    </a:moveTo>
                    <a:cubicBezTo>
                      <a:pt x="55" y="21"/>
                      <a:pt x="55" y="21"/>
                      <a:pt x="55" y="21"/>
                    </a:cubicBezTo>
                    <a:cubicBezTo>
                      <a:pt x="56" y="22"/>
                      <a:pt x="57" y="22"/>
                      <a:pt x="57" y="23"/>
                    </a:cubicBezTo>
                    <a:cubicBezTo>
                      <a:pt x="57" y="22"/>
                      <a:pt x="58" y="22"/>
                      <a:pt x="58" y="22"/>
                    </a:cubicBezTo>
                    <a:cubicBezTo>
                      <a:pt x="57" y="22"/>
                      <a:pt x="56" y="21"/>
                      <a:pt x="55" y="21"/>
                    </a:cubicBezTo>
                    <a:moveTo>
                      <a:pt x="34" y="20"/>
                    </a:move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4" y="20"/>
                    </a:cubicBezTo>
                    <a:moveTo>
                      <a:pt x="39" y="18"/>
                    </a:moveTo>
                    <a:cubicBezTo>
                      <a:pt x="39" y="18"/>
                      <a:pt x="39" y="18"/>
                      <a:pt x="39" y="18"/>
                    </a:cubicBezTo>
                    <a:cubicBezTo>
                      <a:pt x="40" y="19"/>
                      <a:pt x="41" y="19"/>
                      <a:pt x="42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50" y="18"/>
                    </a:move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9"/>
                      <a:pt x="51" y="19"/>
                      <a:pt x="52" y="20"/>
                    </a:cubicBezTo>
                    <a:cubicBezTo>
                      <a:pt x="52" y="20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1" y="19"/>
                    </a:cubicBezTo>
                    <a:cubicBezTo>
                      <a:pt x="51" y="18"/>
                      <a:pt x="50" y="18"/>
                      <a:pt x="50" y="18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2" y="20"/>
                      <a:pt x="33" y="21"/>
                    </a:cubicBezTo>
                    <a:cubicBezTo>
                      <a:pt x="33" y="21"/>
                      <a:pt x="33" y="20"/>
                      <a:pt x="34" y="20"/>
                    </a:cubicBezTo>
                    <a:cubicBezTo>
                      <a:pt x="32" y="19"/>
                      <a:pt x="31" y="18"/>
                      <a:pt x="29" y="18"/>
                    </a:cubicBezTo>
                    <a:moveTo>
                      <a:pt x="36" y="16"/>
                    </a:moveTo>
                    <a:cubicBezTo>
                      <a:pt x="36" y="16"/>
                      <a:pt x="36" y="16"/>
                      <a:pt x="36" y="17"/>
                    </a:cubicBezTo>
                    <a:cubicBezTo>
                      <a:pt x="36" y="17"/>
                      <a:pt x="37" y="17"/>
                      <a:pt x="37" y="17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6" y="16"/>
                      <a:pt x="36" y="16"/>
                      <a:pt x="36" y="16"/>
                    </a:cubicBezTo>
                    <a:moveTo>
                      <a:pt x="59" y="14"/>
                    </a:moveTo>
                    <a:cubicBezTo>
                      <a:pt x="58" y="15"/>
                      <a:pt x="58" y="15"/>
                      <a:pt x="58" y="15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9" y="15"/>
                      <a:pt x="60" y="16"/>
                      <a:pt x="61" y="16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32" y="13"/>
                    </a:moveTo>
                    <a:cubicBezTo>
                      <a:pt x="32" y="13"/>
                      <a:pt x="32" y="13"/>
                      <a:pt x="32" y="13"/>
                    </a:cubicBezTo>
                    <a:cubicBezTo>
                      <a:pt x="33" y="14"/>
                      <a:pt x="35" y="15"/>
                      <a:pt x="36" y="16"/>
                    </a:cubicBezTo>
                    <a:cubicBezTo>
                      <a:pt x="36" y="16"/>
                      <a:pt x="36" y="16"/>
                      <a:pt x="36" y="16"/>
                    </a:cubicBezTo>
                    <a:cubicBezTo>
                      <a:pt x="32" y="13"/>
                      <a:pt x="32" y="13"/>
                      <a:pt x="32" y="13"/>
                    </a:cubicBezTo>
                    <a:moveTo>
                      <a:pt x="22" y="13"/>
                    </a:moveTo>
                    <a:cubicBezTo>
                      <a:pt x="22" y="13"/>
                      <a:pt x="22" y="14"/>
                      <a:pt x="21" y="14"/>
                    </a:cubicBezTo>
                    <a:cubicBezTo>
                      <a:pt x="22" y="14"/>
                      <a:pt x="23" y="15"/>
                      <a:pt x="23" y="15"/>
                    </a:cubicBezTo>
                    <a:cubicBezTo>
                      <a:pt x="23" y="15"/>
                      <a:pt x="23" y="14"/>
                      <a:pt x="24" y="14"/>
                    </a:cubicBezTo>
                    <a:cubicBezTo>
                      <a:pt x="23" y="14"/>
                      <a:pt x="22" y="14"/>
                      <a:pt x="22" y="13"/>
                    </a:cubicBezTo>
                    <a:moveTo>
                      <a:pt x="22" y="13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3"/>
                      <a:pt x="22" y="13"/>
                      <a:pt x="22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4"/>
                    </a:cubicBezTo>
                    <a:cubicBezTo>
                      <a:pt x="42" y="14"/>
                      <a:pt x="44" y="15"/>
                      <a:pt x="45" y="16"/>
                    </a:cubicBezTo>
                    <a:cubicBezTo>
                      <a:pt x="45" y="15"/>
                      <a:pt x="45" y="15"/>
                      <a:pt x="45" y="15"/>
                    </a:cubicBezTo>
                    <a:cubicBezTo>
                      <a:pt x="44" y="15"/>
                      <a:pt x="43" y="14"/>
                      <a:pt x="41" y="13"/>
                    </a:cubicBezTo>
                    <a:moveTo>
                      <a:pt x="21" y="12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2"/>
                    </a:cubicBezTo>
                    <a:moveTo>
                      <a:pt x="20" y="12"/>
                    </a:moveTo>
                    <a:cubicBezTo>
                      <a:pt x="20" y="12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moveTo>
                      <a:pt x="20" y="12"/>
                    </a:moveTo>
                    <a:cubicBezTo>
                      <a:pt x="20" y="12"/>
                      <a:pt x="20" y="12"/>
                      <a:pt x="19" y="13"/>
                    </a:cubicBezTo>
                    <a:cubicBezTo>
                      <a:pt x="19" y="13"/>
                      <a:pt x="20" y="13"/>
                      <a:pt x="20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moveTo>
                      <a:pt x="19" y="11"/>
                    </a:moveTo>
                    <a:cubicBezTo>
                      <a:pt x="19" y="12"/>
                      <a:pt x="19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20" y="12"/>
                    </a:cubicBezTo>
                    <a:cubicBezTo>
                      <a:pt x="19" y="12"/>
                      <a:pt x="19" y="12"/>
                      <a:pt x="19" y="11"/>
                    </a:cubicBezTo>
                    <a:moveTo>
                      <a:pt x="54" y="11"/>
                    </a:moveTo>
                    <a:cubicBezTo>
                      <a:pt x="54" y="12"/>
                      <a:pt x="54" y="12"/>
                      <a:pt x="54" y="12"/>
                    </a:cubicBezTo>
                    <a:cubicBezTo>
                      <a:pt x="54" y="12"/>
                      <a:pt x="55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4" y="11"/>
                      <a:pt x="54" y="11"/>
                      <a:pt x="54" y="11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8" y="11"/>
                      <a:pt x="18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6" y="10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7" y="10"/>
                    </a:cubicBezTo>
                    <a:cubicBezTo>
                      <a:pt x="16" y="10"/>
                      <a:pt x="16" y="10"/>
                      <a:pt x="16" y="10"/>
                    </a:cubicBezTo>
                    <a:moveTo>
                      <a:pt x="34" y="9"/>
                    </a:moveTo>
                    <a:cubicBezTo>
                      <a:pt x="34" y="9"/>
                      <a:pt x="34" y="9"/>
                      <a:pt x="34" y="10"/>
                    </a:cubicBezTo>
                    <a:cubicBezTo>
                      <a:pt x="36" y="11"/>
                      <a:pt x="37" y="12"/>
                      <a:pt x="39" y="13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1"/>
                      <a:pt x="36" y="10"/>
                      <a:pt x="34" y="9"/>
                    </a:cubicBezTo>
                    <a:moveTo>
                      <a:pt x="25" y="9"/>
                    </a:moveTo>
                    <a:cubicBezTo>
                      <a:pt x="25" y="9"/>
                      <a:pt x="24" y="9"/>
                      <a:pt x="24" y="9"/>
                    </a:cubicBezTo>
                    <a:cubicBezTo>
                      <a:pt x="25" y="9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5" y="9"/>
                      <a:pt x="25" y="9"/>
                    </a:cubicBezTo>
                    <a:moveTo>
                      <a:pt x="23" y="8"/>
                    </a:move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4" y="9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moveTo>
                      <a:pt x="23" y="8"/>
                    </a:move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moveTo>
                      <a:pt x="22" y="7"/>
                    </a:moveTo>
                    <a:cubicBezTo>
                      <a:pt x="22" y="7"/>
                      <a:pt x="22" y="8"/>
                      <a:pt x="22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moveTo>
                      <a:pt x="22" y="7"/>
                    </a:moveTo>
                    <a:cubicBezTo>
                      <a:pt x="21" y="7"/>
                      <a:pt x="21" y="7"/>
                      <a:pt x="21" y="7"/>
                    </a:cubicBezTo>
                    <a:cubicBezTo>
                      <a:pt x="22" y="7"/>
                      <a:pt x="22" y="7"/>
                      <a:pt x="22" y="8"/>
                    </a:cubicBezTo>
                    <a:cubicBezTo>
                      <a:pt x="22" y="8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moveTo>
                      <a:pt x="21" y="6"/>
                    </a:moveTo>
                    <a:cubicBezTo>
                      <a:pt x="21" y="6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1" y="6"/>
                      <a:pt x="21" y="6"/>
                    </a:cubicBezTo>
                    <a:moveTo>
                      <a:pt x="20" y="6"/>
                    </a:move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moveTo>
                      <a:pt x="19" y="5"/>
                    </a:move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moveTo>
                      <a:pt x="27" y="5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6"/>
                      <a:pt x="28" y="6"/>
                      <a:pt x="28" y="7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8" y="6"/>
                      <a:pt x="28" y="5"/>
                      <a:pt x="27" y="5"/>
                    </a:cubicBezTo>
                    <a:moveTo>
                      <a:pt x="63" y="4"/>
                    </a:moveTo>
                    <a:cubicBezTo>
                      <a:pt x="62" y="8"/>
                      <a:pt x="62" y="8"/>
                      <a:pt x="62" y="8"/>
                    </a:cubicBezTo>
                    <a:cubicBezTo>
                      <a:pt x="63" y="8"/>
                      <a:pt x="64" y="9"/>
                      <a:pt x="64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5" y="5"/>
                      <a:pt x="64" y="5"/>
                      <a:pt x="63" y="4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5"/>
                    </a:cubicBezTo>
                    <a:cubicBezTo>
                      <a:pt x="8" y="6"/>
                      <a:pt x="9" y="7"/>
                      <a:pt x="11" y="8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6"/>
                      <a:pt x="8" y="5"/>
                      <a:pt x="6" y="4"/>
                    </a:cubicBezTo>
                    <a:moveTo>
                      <a:pt x="25" y="4"/>
                    </a:moveTo>
                    <a:cubicBezTo>
                      <a:pt x="25" y="4"/>
                      <a:pt x="25" y="4"/>
                      <a:pt x="25" y="5"/>
                    </a:cubicBezTo>
                    <a:cubicBezTo>
                      <a:pt x="25" y="5"/>
                      <a:pt x="26" y="5"/>
                      <a:pt x="26" y="5"/>
                    </a:cubicBezTo>
                    <a:cubicBezTo>
                      <a:pt x="26" y="5"/>
                      <a:pt x="26" y="5"/>
                      <a:pt x="26" y="4"/>
                    </a:cubicBezTo>
                    <a:cubicBezTo>
                      <a:pt x="26" y="4"/>
                      <a:pt x="26" y="4"/>
                      <a:pt x="25" y="4"/>
                    </a:cubicBezTo>
                    <a:moveTo>
                      <a:pt x="25" y="4"/>
                    </a:moveTo>
                    <a:cubicBezTo>
                      <a:pt x="25" y="4"/>
                      <a:pt x="25" y="4"/>
                      <a:pt x="25" y="4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moveTo>
                      <a:pt x="41" y="4"/>
                    </a:moveTo>
                    <a:cubicBezTo>
                      <a:pt x="41" y="4"/>
                      <a:pt x="41" y="4"/>
                      <a:pt x="41" y="4"/>
                    </a:cubicBezTo>
                    <a:cubicBezTo>
                      <a:pt x="43" y="5"/>
                      <a:pt x="46" y="7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3" y="5"/>
                      <a:pt x="42" y="4"/>
                      <a:pt x="41" y="4"/>
                    </a:cubicBezTo>
                    <a:moveTo>
                      <a:pt x="25" y="3"/>
                    </a:moveTo>
                    <a:cubicBezTo>
                      <a:pt x="25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3"/>
                    </a:cubicBezTo>
                    <a:moveTo>
                      <a:pt x="24" y="3"/>
                    </a:moveTo>
                    <a:cubicBezTo>
                      <a:pt x="24" y="3"/>
                      <a:pt x="24" y="3"/>
                      <a:pt x="23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5" y="4"/>
                      <a:pt x="25" y="3"/>
                    </a:cubicBezTo>
                    <a:cubicBezTo>
                      <a:pt x="24" y="3"/>
                      <a:pt x="24" y="3"/>
                      <a:pt x="24" y="3"/>
                    </a:cubicBezTo>
                    <a:moveTo>
                      <a:pt x="23" y="3"/>
                    </a:move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moveTo>
                      <a:pt x="60" y="2"/>
                    </a:moveTo>
                    <a:cubicBezTo>
                      <a:pt x="58" y="5"/>
                      <a:pt x="58" y="5"/>
                      <a:pt x="58" y="5"/>
                    </a:cubicBezTo>
                    <a:cubicBezTo>
                      <a:pt x="58" y="6"/>
                      <a:pt x="59" y="6"/>
                      <a:pt x="60" y="7"/>
                    </a:cubicBezTo>
                    <a:cubicBezTo>
                      <a:pt x="61" y="6"/>
                      <a:pt x="61" y="5"/>
                      <a:pt x="62" y="4"/>
                    </a:cubicBezTo>
                    <a:cubicBezTo>
                      <a:pt x="60" y="2"/>
                      <a:pt x="60" y="2"/>
                      <a:pt x="60" y="2"/>
                    </a:cubicBezTo>
                    <a:moveTo>
                      <a:pt x="22" y="2"/>
                    </a:moveTo>
                    <a:cubicBezTo>
                      <a:pt x="22" y="2"/>
                      <a:pt x="22" y="3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2" y="3"/>
                      <a:pt x="23" y="3"/>
                      <a:pt x="23" y="2"/>
                    </a:cubicBezTo>
                    <a:cubicBezTo>
                      <a:pt x="23" y="2"/>
                      <a:pt x="23" y="2"/>
                      <a:pt x="22" y="2"/>
                    </a:cubicBezTo>
                    <a:moveTo>
                      <a:pt x="38" y="2"/>
                    </a:moveTo>
                    <a:cubicBezTo>
                      <a:pt x="38" y="2"/>
                      <a:pt x="38" y="2"/>
                      <a:pt x="38" y="2"/>
                    </a:cubicBezTo>
                    <a:cubicBezTo>
                      <a:pt x="39" y="3"/>
                      <a:pt x="40" y="3"/>
                      <a:pt x="40" y="4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0" y="3"/>
                      <a:pt x="39" y="3"/>
                      <a:pt x="38" y="2"/>
                    </a:cubicBezTo>
                    <a:moveTo>
                      <a:pt x="21" y="1"/>
                    </a:move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2"/>
                      <a:pt x="22" y="2"/>
                    </a:cubicBezTo>
                    <a:cubicBezTo>
                      <a:pt x="21" y="2"/>
                      <a:pt x="21" y="1"/>
                      <a:pt x="2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  <a:moveTo>
                      <a:pt x="66" y="0"/>
                    </a:moveTo>
                    <a:cubicBezTo>
                      <a:pt x="65" y="1"/>
                      <a:pt x="65" y="2"/>
                      <a:pt x="64" y="3"/>
                    </a:cubicBezTo>
                    <a:cubicBezTo>
                      <a:pt x="65" y="4"/>
                      <a:pt x="66" y="4"/>
                      <a:pt x="67" y="5"/>
                    </a:cubicBezTo>
                    <a:cubicBezTo>
                      <a:pt x="67" y="4"/>
                      <a:pt x="68" y="2"/>
                      <a:pt x="68" y="1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6" y="0"/>
                      <a:pt x="66" y="0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0225"/>
              <p:cNvSpPr>
                <a:spLocks noEditPoints="1"/>
              </p:cNvSpPr>
              <p:nvPr/>
            </p:nvSpPr>
            <p:spPr bwMode="auto">
              <a:xfrm>
                <a:off x="-68" y="3091"/>
                <a:ext cx="153" cy="10"/>
              </a:xfrm>
              <a:custGeom>
                <a:avLst/>
                <a:gdLst>
                  <a:gd name="T0" fmla="*/ 1 w 65"/>
                  <a:gd name="T1" fmla="*/ 3 h 4"/>
                  <a:gd name="T2" fmla="*/ 0 w 65"/>
                  <a:gd name="T3" fmla="*/ 4 h 4"/>
                  <a:gd name="T4" fmla="*/ 0 w 65"/>
                  <a:gd name="T5" fmla="*/ 4 h 4"/>
                  <a:gd name="T6" fmla="*/ 0 w 65"/>
                  <a:gd name="T7" fmla="*/ 4 h 4"/>
                  <a:gd name="T8" fmla="*/ 0 w 65"/>
                  <a:gd name="T9" fmla="*/ 4 h 4"/>
                  <a:gd name="T10" fmla="*/ 1 w 65"/>
                  <a:gd name="T11" fmla="*/ 4 h 4"/>
                  <a:gd name="T12" fmla="*/ 1 w 65"/>
                  <a:gd name="T13" fmla="*/ 3 h 4"/>
                  <a:gd name="T14" fmla="*/ 62 w 65"/>
                  <a:gd name="T15" fmla="*/ 2 h 4"/>
                  <a:gd name="T16" fmla="*/ 62 w 65"/>
                  <a:gd name="T17" fmla="*/ 2 h 4"/>
                  <a:gd name="T18" fmla="*/ 63 w 65"/>
                  <a:gd name="T19" fmla="*/ 3 h 4"/>
                  <a:gd name="T20" fmla="*/ 65 w 65"/>
                  <a:gd name="T21" fmla="*/ 4 h 4"/>
                  <a:gd name="T22" fmla="*/ 62 w 65"/>
                  <a:gd name="T23" fmla="*/ 2 h 4"/>
                  <a:gd name="T24" fmla="*/ 60 w 65"/>
                  <a:gd name="T25" fmla="*/ 1 h 4"/>
                  <a:gd name="T26" fmla="*/ 62 w 65"/>
                  <a:gd name="T27" fmla="*/ 2 h 4"/>
                  <a:gd name="T28" fmla="*/ 62 w 65"/>
                  <a:gd name="T29" fmla="*/ 2 h 4"/>
                  <a:gd name="T30" fmla="*/ 60 w 65"/>
                  <a:gd name="T31" fmla="*/ 1 h 4"/>
                  <a:gd name="T32" fmla="*/ 58 w 65"/>
                  <a:gd name="T33" fmla="*/ 0 h 4"/>
                  <a:gd name="T34" fmla="*/ 58 w 65"/>
                  <a:gd name="T35" fmla="*/ 0 h 4"/>
                  <a:gd name="T36" fmla="*/ 59 w 65"/>
                  <a:gd name="T37" fmla="*/ 0 h 4"/>
                  <a:gd name="T38" fmla="*/ 59 w 65"/>
                  <a:gd name="T39" fmla="*/ 0 h 4"/>
                  <a:gd name="T40" fmla="*/ 60 w 65"/>
                  <a:gd name="T41" fmla="*/ 1 h 4"/>
                  <a:gd name="T42" fmla="*/ 59 w 65"/>
                  <a:gd name="T43" fmla="*/ 0 h 4"/>
                  <a:gd name="T44" fmla="*/ 58 w 65"/>
                  <a:gd name="T4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5" h="4">
                    <a:moveTo>
                      <a:pt x="1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62" y="2"/>
                    </a:moveTo>
                    <a:cubicBezTo>
                      <a:pt x="62" y="2"/>
                      <a:pt x="62" y="2"/>
                      <a:pt x="62" y="2"/>
                    </a:cubicBezTo>
                    <a:cubicBezTo>
                      <a:pt x="62" y="2"/>
                      <a:pt x="63" y="3"/>
                      <a:pt x="63" y="3"/>
                    </a:cubicBezTo>
                    <a:cubicBezTo>
                      <a:pt x="64" y="4"/>
                      <a:pt x="65" y="4"/>
                      <a:pt x="65" y="4"/>
                    </a:cubicBezTo>
                    <a:cubicBezTo>
                      <a:pt x="65" y="4"/>
                      <a:pt x="63" y="3"/>
                      <a:pt x="62" y="2"/>
                    </a:cubicBezTo>
                    <a:moveTo>
                      <a:pt x="60" y="1"/>
                    </a:moveTo>
                    <a:cubicBezTo>
                      <a:pt x="60" y="1"/>
                      <a:pt x="61" y="2"/>
                      <a:pt x="62" y="2"/>
                    </a:cubicBezTo>
                    <a:cubicBezTo>
                      <a:pt x="62" y="2"/>
                      <a:pt x="62" y="2"/>
                      <a:pt x="62" y="2"/>
                    </a:cubicBezTo>
                    <a:cubicBezTo>
                      <a:pt x="61" y="2"/>
                      <a:pt x="60" y="1"/>
                      <a:pt x="60" y="1"/>
                    </a:cubicBezTo>
                    <a:moveTo>
                      <a:pt x="58" y="0"/>
                    </a:move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1"/>
                      <a:pt x="59" y="1"/>
                      <a:pt x="60" y="1"/>
                    </a:cubicBezTo>
                    <a:cubicBezTo>
                      <a:pt x="59" y="1"/>
                      <a:pt x="59" y="0"/>
                      <a:pt x="59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0226"/>
              <p:cNvSpPr>
                <a:spLocks/>
              </p:cNvSpPr>
              <p:nvPr/>
            </p:nvSpPr>
            <p:spPr bwMode="auto">
              <a:xfrm>
                <a:off x="-118" y="30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0227"/>
              <p:cNvSpPr>
                <a:spLocks/>
              </p:cNvSpPr>
              <p:nvPr/>
            </p:nvSpPr>
            <p:spPr bwMode="auto">
              <a:xfrm>
                <a:off x="-66" y="3098"/>
                <a:ext cx="7" cy="12"/>
              </a:xfrm>
              <a:custGeom>
                <a:avLst/>
                <a:gdLst>
                  <a:gd name="T0" fmla="*/ 2 w 3"/>
                  <a:gd name="T1" fmla="*/ 0 h 5"/>
                  <a:gd name="T2" fmla="*/ 0 w 3"/>
                  <a:gd name="T3" fmla="*/ 1 h 5"/>
                  <a:gd name="T4" fmla="*/ 1 w 3"/>
                  <a:gd name="T5" fmla="*/ 1 h 5"/>
                  <a:gd name="T6" fmla="*/ 1 w 3"/>
                  <a:gd name="T7" fmla="*/ 2 h 5"/>
                  <a:gd name="T8" fmla="*/ 1 w 3"/>
                  <a:gd name="T9" fmla="*/ 2 h 5"/>
                  <a:gd name="T10" fmla="*/ 2 w 3"/>
                  <a:gd name="T11" fmla="*/ 2 h 5"/>
                  <a:gd name="T12" fmla="*/ 1 w 3"/>
                  <a:gd name="T13" fmla="*/ 3 h 5"/>
                  <a:gd name="T14" fmla="*/ 1 w 3"/>
                  <a:gd name="T15" fmla="*/ 4 h 5"/>
                  <a:gd name="T16" fmla="*/ 1 w 3"/>
                  <a:gd name="T17" fmla="*/ 4 h 5"/>
                  <a:gd name="T18" fmla="*/ 2 w 3"/>
                  <a:gd name="T19" fmla="*/ 4 h 5"/>
                  <a:gd name="T20" fmla="*/ 2 w 3"/>
                  <a:gd name="T21" fmla="*/ 4 h 5"/>
                  <a:gd name="T22" fmla="*/ 2 w 3"/>
                  <a:gd name="T23" fmla="*/ 5 h 5"/>
                  <a:gd name="T24" fmla="*/ 2 w 3"/>
                  <a:gd name="T25" fmla="*/ 5 h 5"/>
                  <a:gd name="T26" fmla="*/ 2 w 3"/>
                  <a:gd name="T27" fmla="*/ 5 h 5"/>
                  <a:gd name="T28" fmla="*/ 2 w 3"/>
                  <a:gd name="T29" fmla="*/ 4 h 5"/>
                  <a:gd name="T30" fmla="*/ 2 w 3"/>
                  <a:gd name="T3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5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0228"/>
              <p:cNvSpPr>
                <a:spLocks/>
              </p:cNvSpPr>
              <p:nvPr/>
            </p:nvSpPr>
            <p:spPr bwMode="auto">
              <a:xfrm>
                <a:off x="-118" y="3101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0229"/>
              <p:cNvSpPr>
                <a:spLocks/>
              </p:cNvSpPr>
              <p:nvPr/>
            </p:nvSpPr>
            <p:spPr bwMode="auto">
              <a:xfrm>
                <a:off x="-115" y="31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0230"/>
              <p:cNvSpPr>
                <a:spLocks noEditPoints="1"/>
              </p:cNvSpPr>
              <p:nvPr/>
            </p:nvSpPr>
            <p:spPr bwMode="auto">
              <a:xfrm>
                <a:off x="-118" y="3101"/>
                <a:ext cx="3" cy="12"/>
              </a:xfrm>
              <a:custGeom>
                <a:avLst/>
                <a:gdLst>
                  <a:gd name="T0" fmla="*/ 1 w 1"/>
                  <a:gd name="T1" fmla="*/ 1 h 5"/>
                  <a:gd name="T2" fmla="*/ 1 w 1"/>
                  <a:gd name="T3" fmla="*/ 1 h 5"/>
                  <a:gd name="T4" fmla="*/ 0 w 1"/>
                  <a:gd name="T5" fmla="*/ 2 h 5"/>
                  <a:gd name="T6" fmla="*/ 1 w 1"/>
                  <a:gd name="T7" fmla="*/ 5 h 5"/>
                  <a:gd name="T8" fmla="*/ 1 w 1"/>
                  <a:gd name="T9" fmla="*/ 4 h 5"/>
                  <a:gd name="T10" fmla="*/ 1 w 1"/>
                  <a:gd name="T11" fmla="*/ 1 h 5"/>
                  <a:gd name="T12" fmla="*/ 1 w 1"/>
                  <a:gd name="T13" fmla="*/ 1 h 5"/>
                  <a:gd name="T14" fmla="*/ 1 w 1"/>
                  <a:gd name="T15" fmla="*/ 0 h 5"/>
                  <a:gd name="T16" fmla="*/ 1 w 1"/>
                  <a:gd name="T17" fmla="*/ 0 h 5"/>
                  <a:gd name="T18" fmla="*/ 1 w 1"/>
                  <a:gd name="T19" fmla="*/ 0 h 5"/>
                  <a:gd name="T20" fmla="*/ 1 w 1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" h="5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Oval 10231"/>
              <p:cNvSpPr>
                <a:spLocks noChangeArrowheads="1"/>
              </p:cNvSpPr>
              <p:nvPr/>
            </p:nvSpPr>
            <p:spPr bwMode="auto">
              <a:xfrm>
                <a:off x="-118" y="31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0232"/>
              <p:cNvSpPr>
                <a:spLocks noEditPoints="1"/>
              </p:cNvSpPr>
              <p:nvPr/>
            </p:nvSpPr>
            <p:spPr bwMode="auto">
              <a:xfrm>
                <a:off x="-118" y="3101"/>
                <a:ext cx="0" cy="7"/>
              </a:xfrm>
              <a:custGeom>
                <a:avLst/>
                <a:gdLst>
                  <a:gd name="T0" fmla="*/ 0 h 3"/>
                  <a:gd name="T1" fmla="*/ 1 h 3"/>
                  <a:gd name="T2" fmla="*/ 2 h 3"/>
                  <a:gd name="T3" fmla="*/ 3 h 3"/>
                  <a:gd name="T4" fmla="*/ 2 h 3"/>
                  <a:gd name="T5" fmla="*/ 0 h 3"/>
                  <a:gd name="T6" fmla="*/ 0 h 3"/>
                  <a:gd name="T7" fmla="*/ 0 h 3"/>
                  <a:gd name="T8" fmla="*/ 0 h 3"/>
                  <a:gd name="T9" fmla="*/ 0 h 3"/>
                  <a:gd name="T10" fmla="*/ 0 h 3"/>
                  <a:gd name="T11" fmla="*/ 0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  <a:cxn ang="0">
                    <a:pos x="0" y="T10"/>
                  </a:cxn>
                  <a:cxn ang="0">
                    <a:pos x="0" y="T11"/>
                  </a:cxn>
                </a:cxnLst>
                <a:rect l="0" t="0" r="r" b="b"/>
                <a:pathLst>
                  <a:path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0233"/>
              <p:cNvSpPr>
                <a:spLocks noEditPoints="1"/>
              </p:cNvSpPr>
              <p:nvPr/>
            </p:nvSpPr>
            <p:spPr bwMode="auto">
              <a:xfrm>
                <a:off x="-111" y="3103"/>
                <a:ext cx="12" cy="7"/>
              </a:xfrm>
              <a:custGeom>
                <a:avLst/>
                <a:gdLst>
                  <a:gd name="T0" fmla="*/ 3 w 5"/>
                  <a:gd name="T1" fmla="*/ 2 h 3"/>
                  <a:gd name="T2" fmla="*/ 5 w 5"/>
                  <a:gd name="T3" fmla="*/ 3 h 3"/>
                  <a:gd name="T4" fmla="*/ 5 w 5"/>
                  <a:gd name="T5" fmla="*/ 3 h 3"/>
                  <a:gd name="T6" fmla="*/ 3 w 5"/>
                  <a:gd name="T7" fmla="*/ 2 h 3"/>
                  <a:gd name="T8" fmla="*/ 3 w 5"/>
                  <a:gd name="T9" fmla="*/ 2 h 3"/>
                  <a:gd name="T10" fmla="*/ 3 w 5"/>
                  <a:gd name="T11" fmla="*/ 2 h 3"/>
                  <a:gd name="T12" fmla="*/ 0 w 5"/>
                  <a:gd name="T13" fmla="*/ 0 h 3"/>
                  <a:gd name="T14" fmla="*/ 0 w 5"/>
                  <a:gd name="T15" fmla="*/ 1 h 3"/>
                  <a:gd name="T16" fmla="*/ 0 w 5"/>
                  <a:gd name="T17" fmla="*/ 1 h 3"/>
                  <a:gd name="T18" fmla="*/ 0 w 5"/>
                  <a:gd name="T19" fmla="*/ 0 h 3"/>
                  <a:gd name="T20" fmla="*/ 0 w 5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0234"/>
              <p:cNvSpPr>
                <a:spLocks noEditPoints="1"/>
              </p:cNvSpPr>
              <p:nvPr/>
            </p:nvSpPr>
            <p:spPr bwMode="auto">
              <a:xfrm>
                <a:off x="-115" y="3103"/>
                <a:ext cx="16" cy="10"/>
              </a:xfrm>
              <a:custGeom>
                <a:avLst/>
                <a:gdLst>
                  <a:gd name="T0" fmla="*/ 7 w 7"/>
                  <a:gd name="T1" fmla="*/ 1 h 4"/>
                  <a:gd name="T2" fmla="*/ 5 w 7"/>
                  <a:gd name="T3" fmla="*/ 2 h 4"/>
                  <a:gd name="T4" fmla="*/ 7 w 7"/>
                  <a:gd name="T5" fmla="*/ 3 h 4"/>
                  <a:gd name="T6" fmla="*/ 7 w 7"/>
                  <a:gd name="T7" fmla="*/ 2 h 4"/>
                  <a:gd name="T8" fmla="*/ 6 w 7"/>
                  <a:gd name="T9" fmla="*/ 2 h 4"/>
                  <a:gd name="T10" fmla="*/ 7 w 7"/>
                  <a:gd name="T11" fmla="*/ 2 h 4"/>
                  <a:gd name="T12" fmla="*/ 7 w 7"/>
                  <a:gd name="T13" fmla="*/ 2 h 4"/>
                  <a:gd name="T14" fmla="*/ 7 w 7"/>
                  <a:gd name="T15" fmla="*/ 1 h 4"/>
                  <a:gd name="T16" fmla="*/ 2 w 7"/>
                  <a:gd name="T17" fmla="*/ 1 h 4"/>
                  <a:gd name="T18" fmla="*/ 2 w 7"/>
                  <a:gd name="T19" fmla="*/ 1 h 4"/>
                  <a:gd name="T20" fmla="*/ 1 w 7"/>
                  <a:gd name="T21" fmla="*/ 2 h 4"/>
                  <a:gd name="T22" fmla="*/ 1 w 7"/>
                  <a:gd name="T23" fmla="*/ 2 h 4"/>
                  <a:gd name="T24" fmla="*/ 0 w 7"/>
                  <a:gd name="T25" fmla="*/ 3 h 4"/>
                  <a:gd name="T26" fmla="*/ 1 w 7"/>
                  <a:gd name="T27" fmla="*/ 4 h 4"/>
                  <a:gd name="T28" fmla="*/ 4 w 7"/>
                  <a:gd name="T29" fmla="*/ 2 h 4"/>
                  <a:gd name="T30" fmla="*/ 4 w 7"/>
                  <a:gd name="T31" fmla="*/ 2 h 4"/>
                  <a:gd name="T32" fmla="*/ 3 w 7"/>
                  <a:gd name="T33" fmla="*/ 3 h 4"/>
                  <a:gd name="T34" fmla="*/ 2 w 7"/>
                  <a:gd name="T35" fmla="*/ 4 h 4"/>
                  <a:gd name="T36" fmla="*/ 2 w 7"/>
                  <a:gd name="T37" fmla="*/ 4 h 4"/>
                  <a:gd name="T38" fmla="*/ 3 w 7"/>
                  <a:gd name="T39" fmla="*/ 4 h 4"/>
                  <a:gd name="T40" fmla="*/ 3 w 7"/>
                  <a:gd name="T41" fmla="*/ 4 h 4"/>
                  <a:gd name="T42" fmla="*/ 6 w 7"/>
                  <a:gd name="T43" fmla="*/ 4 h 4"/>
                  <a:gd name="T44" fmla="*/ 6 w 7"/>
                  <a:gd name="T45" fmla="*/ 3 h 4"/>
                  <a:gd name="T46" fmla="*/ 7 w 7"/>
                  <a:gd name="T47" fmla="*/ 3 h 4"/>
                  <a:gd name="T48" fmla="*/ 5 w 7"/>
                  <a:gd name="T49" fmla="*/ 2 h 4"/>
                  <a:gd name="T50" fmla="*/ 4 w 7"/>
                  <a:gd name="T51" fmla="*/ 2 h 4"/>
                  <a:gd name="T52" fmla="*/ 4 w 7"/>
                  <a:gd name="T53" fmla="*/ 2 h 4"/>
                  <a:gd name="T54" fmla="*/ 4 w 7"/>
                  <a:gd name="T55" fmla="*/ 2 h 4"/>
                  <a:gd name="T56" fmla="*/ 4 w 7"/>
                  <a:gd name="T57" fmla="*/ 2 h 4"/>
                  <a:gd name="T58" fmla="*/ 3 w 7"/>
                  <a:gd name="T59" fmla="*/ 2 h 4"/>
                  <a:gd name="T60" fmla="*/ 2 w 7"/>
                  <a:gd name="T61" fmla="*/ 1 h 4"/>
                  <a:gd name="T62" fmla="*/ 2 w 7"/>
                  <a:gd name="T63" fmla="*/ 1 h 4"/>
                  <a:gd name="T64" fmla="*/ 2 w 7"/>
                  <a:gd name="T65" fmla="*/ 1 h 4"/>
                  <a:gd name="T66" fmla="*/ 2 w 7"/>
                  <a:gd name="T67" fmla="*/ 0 h 4"/>
                  <a:gd name="T68" fmla="*/ 2 w 7"/>
                  <a:gd name="T69" fmla="*/ 0 h 4"/>
                  <a:gd name="T70" fmla="*/ 2 w 7"/>
                  <a:gd name="T71" fmla="*/ 0 h 4"/>
                  <a:gd name="T72" fmla="*/ 2 w 7"/>
                  <a:gd name="T7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" h="4">
                    <a:moveTo>
                      <a:pt x="7" y="1"/>
                    </a:moveTo>
                    <a:cubicBezTo>
                      <a:pt x="7" y="2"/>
                      <a:pt x="6" y="2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3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2" y="2"/>
                      <a:pt x="4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0235"/>
              <p:cNvSpPr>
                <a:spLocks noEditPoints="1"/>
              </p:cNvSpPr>
              <p:nvPr/>
            </p:nvSpPr>
            <p:spPr bwMode="auto">
              <a:xfrm>
                <a:off x="-156" y="3103"/>
                <a:ext cx="93" cy="5"/>
              </a:xfrm>
              <a:custGeom>
                <a:avLst/>
                <a:gdLst>
                  <a:gd name="T0" fmla="*/ 1 w 39"/>
                  <a:gd name="T1" fmla="*/ 1 h 2"/>
                  <a:gd name="T2" fmla="*/ 0 w 39"/>
                  <a:gd name="T3" fmla="*/ 2 h 2"/>
                  <a:gd name="T4" fmla="*/ 1 w 39"/>
                  <a:gd name="T5" fmla="*/ 2 h 2"/>
                  <a:gd name="T6" fmla="*/ 1 w 39"/>
                  <a:gd name="T7" fmla="*/ 2 h 2"/>
                  <a:gd name="T8" fmla="*/ 2 w 39"/>
                  <a:gd name="T9" fmla="*/ 2 h 2"/>
                  <a:gd name="T10" fmla="*/ 2 w 39"/>
                  <a:gd name="T11" fmla="*/ 2 h 2"/>
                  <a:gd name="T12" fmla="*/ 2 w 39"/>
                  <a:gd name="T13" fmla="*/ 2 h 2"/>
                  <a:gd name="T14" fmla="*/ 1 w 39"/>
                  <a:gd name="T15" fmla="*/ 2 h 2"/>
                  <a:gd name="T16" fmla="*/ 1 w 39"/>
                  <a:gd name="T17" fmla="*/ 2 h 2"/>
                  <a:gd name="T18" fmla="*/ 1 w 39"/>
                  <a:gd name="T19" fmla="*/ 1 h 2"/>
                  <a:gd name="T20" fmla="*/ 1 w 39"/>
                  <a:gd name="T21" fmla="*/ 1 h 2"/>
                  <a:gd name="T22" fmla="*/ 3 w 39"/>
                  <a:gd name="T23" fmla="*/ 0 h 2"/>
                  <a:gd name="T24" fmla="*/ 3 w 39"/>
                  <a:gd name="T25" fmla="*/ 0 h 2"/>
                  <a:gd name="T26" fmla="*/ 3 w 39"/>
                  <a:gd name="T27" fmla="*/ 0 h 2"/>
                  <a:gd name="T28" fmla="*/ 3 w 39"/>
                  <a:gd name="T29" fmla="*/ 0 h 2"/>
                  <a:gd name="T30" fmla="*/ 39 w 39"/>
                  <a:gd name="T31" fmla="*/ 0 h 2"/>
                  <a:gd name="T32" fmla="*/ 38 w 39"/>
                  <a:gd name="T33" fmla="*/ 1 h 2"/>
                  <a:gd name="T34" fmla="*/ 38 w 39"/>
                  <a:gd name="T35" fmla="*/ 1 h 2"/>
                  <a:gd name="T36" fmla="*/ 39 w 39"/>
                  <a:gd name="T37" fmla="*/ 1 h 2"/>
                  <a:gd name="T38" fmla="*/ 39 w 39"/>
                  <a:gd name="T39" fmla="*/ 1 h 2"/>
                  <a:gd name="T40" fmla="*/ 39 w 39"/>
                  <a:gd name="T41" fmla="*/ 1 h 2"/>
                  <a:gd name="T42" fmla="*/ 39 w 39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8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8" y="1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0236"/>
              <p:cNvSpPr>
                <a:spLocks noEditPoints="1"/>
              </p:cNvSpPr>
              <p:nvPr/>
            </p:nvSpPr>
            <p:spPr bwMode="auto">
              <a:xfrm>
                <a:off x="-165" y="3106"/>
                <a:ext cx="12" cy="4"/>
              </a:xfrm>
              <a:custGeom>
                <a:avLst/>
                <a:gdLst>
                  <a:gd name="T0" fmla="*/ 4 w 5"/>
                  <a:gd name="T1" fmla="*/ 1 h 2"/>
                  <a:gd name="T2" fmla="*/ 4 w 5"/>
                  <a:gd name="T3" fmla="*/ 1 h 2"/>
                  <a:gd name="T4" fmla="*/ 4 w 5"/>
                  <a:gd name="T5" fmla="*/ 2 h 2"/>
                  <a:gd name="T6" fmla="*/ 4 w 5"/>
                  <a:gd name="T7" fmla="*/ 2 h 2"/>
                  <a:gd name="T8" fmla="*/ 4 w 5"/>
                  <a:gd name="T9" fmla="*/ 2 h 2"/>
                  <a:gd name="T10" fmla="*/ 4 w 5"/>
                  <a:gd name="T11" fmla="*/ 2 h 2"/>
                  <a:gd name="T12" fmla="*/ 4 w 5"/>
                  <a:gd name="T13" fmla="*/ 2 h 2"/>
                  <a:gd name="T14" fmla="*/ 5 w 5"/>
                  <a:gd name="T15" fmla="*/ 2 h 2"/>
                  <a:gd name="T16" fmla="*/ 5 w 5"/>
                  <a:gd name="T17" fmla="*/ 1 h 2"/>
                  <a:gd name="T18" fmla="*/ 4 w 5"/>
                  <a:gd name="T19" fmla="*/ 1 h 2"/>
                  <a:gd name="T20" fmla="*/ 2 w 5"/>
                  <a:gd name="T21" fmla="*/ 0 h 2"/>
                  <a:gd name="T22" fmla="*/ 0 w 5"/>
                  <a:gd name="T23" fmla="*/ 2 h 2"/>
                  <a:gd name="T24" fmla="*/ 2 w 5"/>
                  <a:gd name="T25" fmla="*/ 0 h 2"/>
                  <a:gd name="T26" fmla="*/ 2 w 5"/>
                  <a:gd name="T27" fmla="*/ 1 h 2"/>
                  <a:gd name="T28" fmla="*/ 2 w 5"/>
                  <a:gd name="T29" fmla="*/ 1 h 2"/>
                  <a:gd name="T30" fmla="*/ 2 w 5"/>
                  <a:gd name="T31" fmla="*/ 0 h 2"/>
                  <a:gd name="T32" fmla="*/ 2 w 5"/>
                  <a:gd name="T3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" h="2"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0237"/>
              <p:cNvSpPr>
                <a:spLocks noEditPoints="1"/>
              </p:cNvSpPr>
              <p:nvPr/>
            </p:nvSpPr>
            <p:spPr bwMode="auto">
              <a:xfrm>
                <a:off x="-203" y="3106"/>
                <a:ext cx="142" cy="73"/>
              </a:xfrm>
              <a:custGeom>
                <a:avLst/>
                <a:gdLst>
                  <a:gd name="T0" fmla="*/ 3 w 60"/>
                  <a:gd name="T1" fmla="*/ 27 h 31"/>
                  <a:gd name="T2" fmla="*/ 0 w 60"/>
                  <a:gd name="T3" fmla="*/ 31 h 31"/>
                  <a:gd name="T4" fmla="*/ 0 w 60"/>
                  <a:gd name="T5" fmla="*/ 31 h 31"/>
                  <a:gd name="T6" fmla="*/ 3 w 60"/>
                  <a:gd name="T7" fmla="*/ 27 h 31"/>
                  <a:gd name="T8" fmla="*/ 3 w 60"/>
                  <a:gd name="T9" fmla="*/ 27 h 31"/>
                  <a:gd name="T10" fmla="*/ 9 w 60"/>
                  <a:gd name="T11" fmla="*/ 16 h 31"/>
                  <a:gd name="T12" fmla="*/ 6 w 60"/>
                  <a:gd name="T13" fmla="*/ 21 h 31"/>
                  <a:gd name="T14" fmla="*/ 6 w 60"/>
                  <a:gd name="T15" fmla="*/ 22 h 31"/>
                  <a:gd name="T16" fmla="*/ 9 w 60"/>
                  <a:gd name="T17" fmla="*/ 16 h 31"/>
                  <a:gd name="T18" fmla="*/ 9 w 60"/>
                  <a:gd name="T19" fmla="*/ 16 h 31"/>
                  <a:gd name="T20" fmla="*/ 13 w 60"/>
                  <a:gd name="T21" fmla="*/ 8 h 31"/>
                  <a:gd name="T22" fmla="*/ 13 w 60"/>
                  <a:gd name="T23" fmla="*/ 8 h 31"/>
                  <a:gd name="T24" fmla="*/ 13 w 60"/>
                  <a:gd name="T25" fmla="*/ 8 h 31"/>
                  <a:gd name="T26" fmla="*/ 13 w 60"/>
                  <a:gd name="T27" fmla="*/ 8 h 31"/>
                  <a:gd name="T28" fmla="*/ 13 w 60"/>
                  <a:gd name="T29" fmla="*/ 8 h 31"/>
                  <a:gd name="T30" fmla="*/ 16 w 60"/>
                  <a:gd name="T31" fmla="*/ 3 h 31"/>
                  <a:gd name="T32" fmla="*/ 15 w 60"/>
                  <a:gd name="T33" fmla="*/ 4 h 31"/>
                  <a:gd name="T34" fmla="*/ 16 w 60"/>
                  <a:gd name="T35" fmla="*/ 4 h 31"/>
                  <a:gd name="T36" fmla="*/ 16 w 60"/>
                  <a:gd name="T37" fmla="*/ 3 h 31"/>
                  <a:gd name="T38" fmla="*/ 16 w 60"/>
                  <a:gd name="T39" fmla="*/ 3 h 31"/>
                  <a:gd name="T40" fmla="*/ 27 w 60"/>
                  <a:gd name="T41" fmla="*/ 2 h 31"/>
                  <a:gd name="T42" fmla="*/ 28 w 60"/>
                  <a:gd name="T43" fmla="*/ 2 h 31"/>
                  <a:gd name="T44" fmla="*/ 28 w 60"/>
                  <a:gd name="T45" fmla="*/ 2 h 31"/>
                  <a:gd name="T46" fmla="*/ 28 w 60"/>
                  <a:gd name="T47" fmla="*/ 2 h 31"/>
                  <a:gd name="T48" fmla="*/ 29 w 60"/>
                  <a:gd name="T49" fmla="*/ 2 h 31"/>
                  <a:gd name="T50" fmla="*/ 27 w 60"/>
                  <a:gd name="T51" fmla="*/ 2 h 31"/>
                  <a:gd name="T52" fmla="*/ 60 w 60"/>
                  <a:gd name="T53" fmla="*/ 1 h 31"/>
                  <a:gd name="T54" fmla="*/ 60 w 60"/>
                  <a:gd name="T55" fmla="*/ 1 h 31"/>
                  <a:gd name="T56" fmla="*/ 60 w 60"/>
                  <a:gd name="T57" fmla="*/ 1 h 31"/>
                  <a:gd name="T58" fmla="*/ 60 w 60"/>
                  <a:gd name="T59" fmla="*/ 1 h 31"/>
                  <a:gd name="T60" fmla="*/ 25 w 60"/>
                  <a:gd name="T61" fmla="*/ 0 h 31"/>
                  <a:gd name="T62" fmla="*/ 25 w 60"/>
                  <a:gd name="T63" fmla="*/ 0 h 31"/>
                  <a:gd name="T64" fmla="*/ 25 w 60"/>
                  <a:gd name="T6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" h="31">
                    <a:moveTo>
                      <a:pt x="3" y="27"/>
                    </a:moveTo>
                    <a:cubicBezTo>
                      <a:pt x="2" y="28"/>
                      <a:pt x="1" y="29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1" y="30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moveTo>
                      <a:pt x="9" y="16"/>
                    </a:moveTo>
                    <a:cubicBezTo>
                      <a:pt x="8" y="18"/>
                      <a:pt x="7" y="20"/>
                      <a:pt x="6" y="21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8" y="18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16" y="3"/>
                    </a:moveTo>
                    <a:cubicBezTo>
                      <a:pt x="16" y="3"/>
                      <a:pt x="16" y="3"/>
                      <a:pt x="15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moveTo>
                      <a:pt x="27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9" y="2"/>
                      <a:pt x="29" y="2"/>
                    </a:cubicBezTo>
                    <a:cubicBezTo>
                      <a:pt x="29" y="2"/>
                      <a:pt x="28" y="2"/>
                      <a:pt x="27" y="2"/>
                    </a:cubicBezTo>
                    <a:moveTo>
                      <a:pt x="60" y="1"/>
                    </a:moveTo>
                    <a:cubicBezTo>
                      <a:pt x="60" y="1"/>
                      <a:pt x="60" y="1"/>
                      <a:pt x="60" y="1"/>
                    </a:cubicBezTo>
                    <a:cubicBezTo>
                      <a:pt x="60" y="1"/>
                      <a:pt x="60" y="1"/>
                      <a:pt x="60" y="1"/>
                    </a:cubicBezTo>
                    <a:cubicBezTo>
                      <a:pt x="60" y="1"/>
                      <a:pt x="60" y="1"/>
                      <a:pt x="60" y="1"/>
                    </a:cubicBezTo>
                    <a:moveTo>
                      <a:pt x="25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0238"/>
              <p:cNvSpPr>
                <a:spLocks noEditPoints="1"/>
              </p:cNvSpPr>
              <p:nvPr/>
            </p:nvSpPr>
            <p:spPr bwMode="auto">
              <a:xfrm>
                <a:off x="-196" y="3110"/>
                <a:ext cx="85" cy="59"/>
              </a:xfrm>
              <a:custGeom>
                <a:avLst/>
                <a:gdLst>
                  <a:gd name="T0" fmla="*/ 3 w 36"/>
                  <a:gd name="T1" fmla="*/ 19 h 25"/>
                  <a:gd name="T2" fmla="*/ 0 w 36"/>
                  <a:gd name="T3" fmla="*/ 25 h 25"/>
                  <a:gd name="T4" fmla="*/ 0 w 36"/>
                  <a:gd name="T5" fmla="*/ 25 h 25"/>
                  <a:gd name="T6" fmla="*/ 3 w 36"/>
                  <a:gd name="T7" fmla="*/ 20 h 25"/>
                  <a:gd name="T8" fmla="*/ 3 w 36"/>
                  <a:gd name="T9" fmla="*/ 19 h 25"/>
                  <a:gd name="T10" fmla="*/ 10 w 36"/>
                  <a:gd name="T11" fmla="*/ 6 h 25"/>
                  <a:gd name="T12" fmla="*/ 6 w 36"/>
                  <a:gd name="T13" fmla="*/ 14 h 25"/>
                  <a:gd name="T14" fmla="*/ 6 w 36"/>
                  <a:gd name="T15" fmla="*/ 14 h 25"/>
                  <a:gd name="T16" fmla="*/ 10 w 36"/>
                  <a:gd name="T17" fmla="*/ 6 h 25"/>
                  <a:gd name="T18" fmla="*/ 10 w 36"/>
                  <a:gd name="T19" fmla="*/ 6 h 25"/>
                  <a:gd name="T20" fmla="*/ 12 w 36"/>
                  <a:gd name="T21" fmla="*/ 2 h 25"/>
                  <a:gd name="T22" fmla="*/ 10 w 36"/>
                  <a:gd name="T23" fmla="*/ 6 h 25"/>
                  <a:gd name="T24" fmla="*/ 10 w 36"/>
                  <a:gd name="T25" fmla="*/ 6 h 25"/>
                  <a:gd name="T26" fmla="*/ 12 w 36"/>
                  <a:gd name="T27" fmla="*/ 3 h 25"/>
                  <a:gd name="T28" fmla="*/ 13 w 36"/>
                  <a:gd name="T29" fmla="*/ 2 h 25"/>
                  <a:gd name="T30" fmla="*/ 12 w 36"/>
                  <a:gd name="T31" fmla="*/ 2 h 25"/>
                  <a:gd name="T32" fmla="*/ 35 w 36"/>
                  <a:gd name="T33" fmla="*/ 1 h 25"/>
                  <a:gd name="T34" fmla="*/ 35 w 36"/>
                  <a:gd name="T35" fmla="*/ 1 h 25"/>
                  <a:gd name="T36" fmla="*/ 36 w 36"/>
                  <a:gd name="T37" fmla="*/ 1 h 25"/>
                  <a:gd name="T38" fmla="*/ 36 w 36"/>
                  <a:gd name="T39" fmla="*/ 2 h 25"/>
                  <a:gd name="T40" fmla="*/ 36 w 36"/>
                  <a:gd name="T41" fmla="*/ 1 h 25"/>
                  <a:gd name="T42" fmla="*/ 35 w 36"/>
                  <a:gd name="T43" fmla="*/ 1 h 25"/>
                  <a:gd name="T44" fmla="*/ 34 w 36"/>
                  <a:gd name="T45" fmla="*/ 1 h 25"/>
                  <a:gd name="T46" fmla="*/ 34 w 36"/>
                  <a:gd name="T47" fmla="*/ 1 h 25"/>
                  <a:gd name="T48" fmla="*/ 35 w 36"/>
                  <a:gd name="T49" fmla="*/ 2 h 25"/>
                  <a:gd name="T50" fmla="*/ 35 w 36"/>
                  <a:gd name="T51" fmla="*/ 1 h 25"/>
                  <a:gd name="T52" fmla="*/ 34 w 36"/>
                  <a:gd name="T53" fmla="*/ 1 h 25"/>
                  <a:gd name="T54" fmla="*/ 13 w 36"/>
                  <a:gd name="T55" fmla="*/ 0 h 25"/>
                  <a:gd name="T56" fmla="*/ 13 w 36"/>
                  <a:gd name="T57" fmla="*/ 1 h 25"/>
                  <a:gd name="T58" fmla="*/ 13 w 36"/>
                  <a:gd name="T59" fmla="*/ 1 h 25"/>
                  <a:gd name="T60" fmla="*/ 13 w 36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6" h="25">
                    <a:moveTo>
                      <a:pt x="3" y="19"/>
                    </a:moveTo>
                    <a:cubicBezTo>
                      <a:pt x="2" y="21"/>
                      <a:pt x="1" y="23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3"/>
                      <a:pt x="2" y="21"/>
                      <a:pt x="3" y="20"/>
                    </a:cubicBezTo>
                    <a:cubicBezTo>
                      <a:pt x="3" y="19"/>
                      <a:pt x="3" y="19"/>
                      <a:pt x="3" y="19"/>
                    </a:cubicBezTo>
                    <a:moveTo>
                      <a:pt x="10" y="6"/>
                    </a:moveTo>
                    <a:cubicBezTo>
                      <a:pt x="9" y="8"/>
                      <a:pt x="7" y="11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1"/>
                      <a:pt x="9" y="9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2" y="2"/>
                    </a:moveTo>
                    <a:cubicBezTo>
                      <a:pt x="12" y="3"/>
                      <a:pt x="11" y="4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4"/>
                      <a:pt x="12" y="3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2" y="2"/>
                      <a:pt x="12" y="2"/>
                      <a:pt x="12" y="2"/>
                    </a:cubicBezTo>
                    <a:moveTo>
                      <a:pt x="35" y="1"/>
                    </a:moveTo>
                    <a:cubicBezTo>
                      <a:pt x="35" y="1"/>
                      <a:pt x="35" y="1"/>
                      <a:pt x="35" y="1"/>
                    </a:cubicBezTo>
                    <a:cubicBezTo>
                      <a:pt x="35" y="1"/>
                      <a:pt x="35" y="1"/>
                      <a:pt x="36" y="1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6" y="2"/>
                      <a:pt x="36" y="1"/>
                    </a:cubicBezTo>
                    <a:cubicBezTo>
                      <a:pt x="36" y="1"/>
                      <a:pt x="35" y="1"/>
                      <a:pt x="35" y="1"/>
                    </a:cubicBezTo>
                    <a:moveTo>
                      <a:pt x="34" y="1"/>
                    </a:moveTo>
                    <a:cubicBezTo>
                      <a:pt x="34" y="1"/>
                      <a:pt x="34" y="1"/>
                      <a:pt x="34" y="1"/>
                    </a:cubicBezTo>
                    <a:cubicBezTo>
                      <a:pt x="34" y="2"/>
                      <a:pt x="35" y="2"/>
                      <a:pt x="35" y="2"/>
                    </a:cubicBezTo>
                    <a:cubicBezTo>
                      <a:pt x="35" y="2"/>
                      <a:pt x="35" y="1"/>
                      <a:pt x="35" y="1"/>
                    </a:cubicBezTo>
                    <a:cubicBezTo>
                      <a:pt x="35" y="1"/>
                      <a:pt x="35" y="1"/>
                      <a:pt x="34" y="1"/>
                    </a:cubicBezTo>
                    <a:moveTo>
                      <a:pt x="13" y="0"/>
                    </a:moveTo>
                    <a:cubicBezTo>
                      <a:pt x="13" y="0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0239"/>
              <p:cNvSpPr>
                <a:spLocks/>
              </p:cNvSpPr>
              <p:nvPr/>
            </p:nvSpPr>
            <p:spPr bwMode="auto">
              <a:xfrm>
                <a:off x="83" y="3148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0240"/>
              <p:cNvSpPr>
                <a:spLocks/>
              </p:cNvSpPr>
              <p:nvPr/>
            </p:nvSpPr>
            <p:spPr bwMode="auto">
              <a:xfrm>
                <a:off x="71" y="314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5 w 5"/>
                  <a:gd name="T3" fmla="*/ 3 h 3"/>
                  <a:gd name="T4" fmla="*/ 5 w 5"/>
                  <a:gd name="T5" fmla="*/ 3 h 3"/>
                  <a:gd name="T6" fmla="*/ 1 w 5"/>
                  <a:gd name="T7" fmla="*/ 1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2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2" y="2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0241"/>
              <p:cNvSpPr>
                <a:spLocks noEditPoints="1"/>
              </p:cNvSpPr>
              <p:nvPr/>
            </p:nvSpPr>
            <p:spPr bwMode="auto">
              <a:xfrm>
                <a:off x="36" y="3200"/>
                <a:ext cx="42" cy="113"/>
              </a:xfrm>
              <a:custGeom>
                <a:avLst/>
                <a:gdLst>
                  <a:gd name="T0" fmla="*/ 0 w 18"/>
                  <a:gd name="T1" fmla="*/ 46 h 48"/>
                  <a:gd name="T2" fmla="*/ 0 w 18"/>
                  <a:gd name="T3" fmla="*/ 47 h 48"/>
                  <a:gd name="T4" fmla="*/ 0 w 18"/>
                  <a:gd name="T5" fmla="*/ 48 h 48"/>
                  <a:gd name="T6" fmla="*/ 0 w 18"/>
                  <a:gd name="T7" fmla="*/ 46 h 48"/>
                  <a:gd name="T8" fmla="*/ 0 w 18"/>
                  <a:gd name="T9" fmla="*/ 46 h 48"/>
                  <a:gd name="T10" fmla="*/ 16 w 18"/>
                  <a:gd name="T11" fmla="*/ 0 h 48"/>
                  <a:gd name="T12" fmla="*/ 16 w 18"/>
                  <a:gd name="T13" fmla="*/ 0 h 48"/>
                  <a:gd name="T14" fmla="*/ 17 w 18"/>
                  <a:gd name="T15" fmla="*/ 0 h 48"/>
                  <a:gd name="T16" fmla="*/ 17 w 18"/>
                  <a:gd name="T17" fmla="*/ 0 h 48"/>
                  <a:gd name="T18" fmla="*/ 17 w 18"/>
                  <a:gd name="T19" fmla="*/ 0 h 48"/>
                  <a:gd name="T20" fmla="*/ 16 w 18"/>
                  <a:gd name="T21" fmla="*/ 0 h 48"/>
                  <a:gd name="T22" fmla="*/ 18 w 18"/>
                  <a:gd name="T23" fmla="*/ 0 h 48"/>
                  <a:gd name="T24" fmla="*/ 17 w 18"/>
                  <a:gd name="T25" fmla="*/ 0 h 48"/>
                  <a:gd name="T26" fmla="*/ 18 w 18"/>
                  <a:gd name="T2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48">
                    <a:moveTo>
                      <a:pt x="0" y="46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7"/>
                      <a:pt x="0" y="47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  <a:moveTo>
                      <a:pt x="18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0242"/>
              <p:cNvSpPr>
                <a:spLocks noEditPoints="1"/>
              </p:cNvSpPr>
              <p:nvPr/>
            </p:nvSpPr>
            <p:spPr bwMode="auto">
              <a:xfrm>
                <a:off x="33" y="3309"/>
                <a:ext cx="5" cy="9"/>
              </a:xfrm>
              <a:custGeom>
                <a:avLst/>
                <a:gdLst>
                  <a:gd name="T0" fmla="*/ 1 w 2"/>
                  <a:gd name="T1" fmla="*/ 1 h 4"/>
                  <a:gd name="T2" fmla="*/ 0 w 2"/>
                  <a:gd name="T3" fmla="*/ 4 h 4"/>
                  <a:gd name="T4" fmla="*/ 1 w 2"/>
                  <a:gd name="T5" fmla="*/ 2 h 4"/>
                  <a:gd name="T6" fmla="*/ 1 w 2"/>
                  <a:gd name="T7" fmla="*/ 1 h 4"/>
                  <a:gd name="T8" fmla="*/ 2 w 2"/>
                  <a:gd name="T9" fmla="*/ 0 h 4"/>
                  <a:gd name="T10" fmla="*/ 1 w 2"/>
                  <a:gd name="T11" fmla="*/ 0 h 4"/>
                  <a:gd name="T12" fmla="*/ 1 w 2"/>
                  <a:gd name="T13" fmla="*/ 0 h 4"/>
                  <a:gd name="T14" fmla="*/ 2 w 2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4">
                    <a:moveTo>
                      <a:pt x="1" y="1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0243"/>
              <p:cNvSpPr>
                <a:spLocks noEditPoints="1"/>
              </p:cNvSpPr>
              <p:nvPr/>
            </p:nvSpPr>
            <p:spPr bwMode="auto">
              <a:xfrm>
                <a:off x="-326" y="3490"/>
                <a:ext cx="215" cy="17"/>
              </a:xfrm>
              <a:custGeom>
                <a:avLst/>
                <a:gdLst>
                  <a:gd name="T0" fmla="*/ 90 w 91"/>
                  <a:gd name="T1" fmla="*/ 6 h 7"/>
                  <a:gd name="T2" fmla="*/ 89 w 91"/>
                  <a:gd name="T3" fmla="*/ 7 h 7"/>
                  <a:gd name="T4" fmla="*/ 89 w 91"/>
                  <a:gd name="T5" fmla="*/ 7 h 7"/>
                  <a:gd name="T6" fmla="*/ 90 w 91"/>
                  <a:gd name="T7" fmla="*/ 6 h 7"/>
                  <a:gd name="T8" fmla="*/ 90 w 91"/>
                  <a:gd name="T9" fmla="*/ 6 h 7"/>
                  <a:gd name="T10" fmla="*/ 91 w 91"/>
                  <a:gd name="T11" fmla="*/ 4 h 7"/>
                  <a:gd name="T12" fmla="*/ 90 w 91"/>
                  <a:gd name="T13" fmla="*/ 5 h 7"/>
                  <a:gd name="T14" fmla="*/ 90 w 91"/>
                  <a:gd name="T15" fmla="*/ 5 h 7"/>
                  <a:gd name="T16" fmla="*/ 91 w 91"/>
                  <a:gd name="T17" fmla="*/ 4 h 7"/>
                  <a:gd name="T18" fmla="*/ 0 w 91"/>
                  <a:gd name="T19" fmla="*/ 0 h 7"/>
                  <a:gd name="T20" fmla="*/ 0 w 91"/>
                  <a:gd name="T21" fmla="*/ 0 h 7"/>
                  <a:gd name="T22" fmla="*/ 0 w 91"/>
                  <a:gd name="T2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7">
                    <a:moveTo>
                      <a:pt x="90" y="6"/>
                    </a:moveTo>
                    <a:cubicBezTo>
                      <a:pt x="89" y="7"/>
                      <a:pt x="89" y="7"/>
                      <a:pt x="89" y="7"/>
                    </a:cubicBezTo>
                    <a:cubicBezTo>
                      <a:pt x="89" y="7"/>
                      <a:pt x="89" y="7"/>
                      <a:pt x="89" y="7"/>
                    </a:cubicBezTo>
                    <a:cubicBezTo>
                      <a:pt x="89" y="7"/>
                      <a:pt x="89" y="6"/>
                      <a:pt x="90" y="6"/>
                    </a:cubicBezTo>
                    <a:cubicBezTo>
                      <a:pt x="90" y="6"/>
                      <a:pt x="90" y="6"/>
                      <a:pt x="90" y="6"/>
                    </a:cubicBezTo>
                    <a:moveTo>
                      <a:pt x="91" y="4"/>
                    </a:moveTo>
                    <a:cubicBezTo>
                      <a:pt x="90" y="5"/>
                      <a:pt x="90" y="5"/>
                      <a:pt x="90" y="5"/>
                    </a:cubicBezTo>
                    <a:cubicBezTo>
                      <a:pt x="90" y="5"/>
                      <a:pt x="90" y="5"/>
                      <a:pt x="90" y="5"/>
                    </a:cubicBezTo>
                    <a:cubicBezTo>
                      <a:pt x="90" y="5"/>
                      <a:pt x="91" y="4"/>
                      <a:pt x="91" y="4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0244"/>
              <p:cNvSpPr>
                <a:spLocks/>
              </p:cNvSpPr>
              <p:nvPr/>
            </p:nvSpPr>
            <p:spPr bwMode="auto">
              <a:xfrm>
                <a:off x="-113" y="350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0245"/>
              <p:cNvSpPr>
                <a:spLocks/>
              </p:cNvSpPr>
              <p:nvPr/>
            </p:nvSpPr>
            <p:spPr bwMode="auto">
              <a:xfrm>
                <a:off x="-444" y="358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0246"/>
              <p:cNvSpPr>
                <a:spLocks/>
              </p:cNvSpPr>
              <p:nvPr/>
            </p:nvSpPr>
            <p:spPr bwMode="auto">
              <a:xfrm>
                <a:off x="-444" y="358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0247"/>
              <p:cNvSpPr>
                <a:spLocks noEditPoints="1"/>
              </p:cNvSpPr>
              <p:nvPr/>
            </p:nvSpPr>
            <p:spPr bwMode="auto">
              <a:xfrm>
                <a:off x="76" y="36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0248"/>
              <p:cNvSpPr>
                <a:spLocks noEditPoints="1"/>
              </p:cNvSpPr>
              <p:nvPr/>
            </p:nvSpPr>
            <p:spPr bwMode="auto">
              <a:xfrm>
                <a:off x="76" y="36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0249"/>
              <p:cNvSpPr>
                <a:spLocks noEditPoints="1"/>
              </p:cNvSpPr>
              <p:nvPr/>
            </p:nvSpPr>
            <p:spPr bwMode="auto">
              <a:xfrm>
                <a:off x="43" y="3627"/>
                <a:ext cx="33" cy="59"/>
              </a:xfrm>
              <a:custGeom>
                <a:avLst/>
                <a:gdLst>
                  <a:gd name="T0" fmla="*/ 1 w 14"/>
                  <a:gd name="T1" fmla="*/ 24 h 25"/>
                  <a:gd name="T2" fmla="*/ 0 w 14"/>
                  <a:gd name="T3" fmla="*/ 25 h 25"/>
                  <a:gd name="T4" fmla="*/ 0 w 14"/>
                  <a:gd name="T5" fmla="*/ 25 h 25"/>
                  <a:gd name="T6" fmla="*/ 1 w 14"/>
                  <a:gd name="T7" fmla="*/ 24 h 25"/>
                  <a:gd name="T8" fmla="*/ 1 w 14"/>
                  <a:gd name="T9" fmla="*/ 24 h 25"/>
                  <a:gd name="T10" fmla="*/ 1 w 14"/>
                  <a:gd name="T11" fmla="*/ 23 h 25"/>
                  <a:gd name="T12" fmla="*/ 1 w 14"/>
                  <a:gd name="T13" fmla="*/ 24 h 25"/>
                  <a:gd name="T14" fmla="*/ 1 w 14"/>
                  <a:gd name="T15" fmla="*/ 24 h 25"/>
                  <a:gd name="T16" fmla="*/ 1 w 14"/>
                  <a:gd name="T17" fmla="*/ 23 h 25"/>
                  <a:gd name="T18" fmla="*/ 1 w 14"/>
                  <a:gd name="T19" fmla="*/ 23 h 25"/>
                  <a:gd name="T20" fmla="*/ 1 w 14"/>
                  <a:gd name="T21" fmla="*/ 23 h 25"/>
                  <a:gd name="T22" fmla="*/ 1 w 14"/>
                  <a:gd name="T23" fmla="*/ 23 h 25"/>
                  <a:gd name="T24" fmla="*/ 1 w 14"/>
                  <a:gd name="T25" fmla="*/ 23 h 25"/>
                  <a:gd name="T26" fmla="*/ 1 w 14"/>
                  <a:gd name="T27" fmla="*/ 23 h 25"/>
                  <a:gd name="T28" fmla="*/ 1 w 14"/>
                  <a:gd name="T29" fmla="*/ 23 h 25"/>
                  <a:gd name="T30" fmla="*/ 3 w 14"/>
                  <a:gd name="T31" fmla="*/ 20 h 25"/>
                  <a:gd name="T32" fmla="*/ 3 w 14"/>
                  <a:gd name="T33" fmla="*/ 21 h 25"/>
                  <a:gd name="T34" fmla="*/ 3 w 14"/>
                  <a:gd name="T35" fmla="*/ 21 h 25"/>
                  <a:gd name="T36" fmla="*/ 3 w 14"/>
                  <a:gd name="T37" fmla="*/ 20 h 25"/>
                  <a:gd name="T38" fmla="*/ 3 w 14"/>
                  <a:gd name="T39" fmla="*/ 20 h 25"/>
                  <a:gd name="T40" fmla="*/ 6 w 14"/>
                  <a:gd name="T41" fmla="*/ 14 h 25"/>
                  <a:gd name="T42" fmla="*/ 3 w 14"/>
                  <a:gd name="T43" fmla="*/ 20 h 25"/>
                  <a:gd name="T44" fmla="*/ 3 w 14"/>
                  <a:gd name="T45" fmla="*/ 20 h 25"/>
                  <a:gd name="T46" fmla="*/ 6 w 14"/>
                  <a:gd name="T47" fmla="*/ 14 h 25"/>
                  <a:gd name="T48" fmla="*/ 6 w 14"/>
                  <a:gd name="T49" fmla="*/ 14 h 25"/>
                  <a:gd name="T50" fmla="*/ 8 w 14"/>
                  <a:gd name="T51" fmla="*/ 10 h 25"/>
                  <a:gd name="T52" fmla="*/ 7 w 14"/>
                  <a:gd name="T53" fmla="*/ 12 h 25"/>
                  <a:gd name="T54" fmla="*/ 7 w 14"/>
                  <a:gd name="T55" fmla="*/ 12 h 25"/>
                  <a:gd name="T56" fmla="*/ 8 w 14"/>
                  <a:gd name="T57" fmla="*/ 10 h 25"/>
                  <a:gd name="T58" fmla="*/ 8 w 14"/>
                  <a:gd name="T59" fmla="*/ 10 h 25"/>
                  <a:gd name="T60" fmla="*/ 9 w 14"/>
                  <a:gd name="T61" fmla="*/ 8 h 25"/>
                  <a:gd name="T62" fmla="*/ 8 w 14"/>
                  <a:gd name="T63" fmla="*/ 10 h 25"/>
                  <a:gd name="T64" fmla="*/ 8 w 14"/>
                  <a:gd name="T65" fmla="*/ 10 h 25"/>
                  <a:gd name="T66" fmla="*/ 8 w 14"/>
                  <a:gd name="T67" fmla="*/ 10 h 25"/>
                  <a:gd name="T68" fmla="*/ 9 w 14"/>
                  <a:gd name="T69" fmla="*/ 8 h 25"/>
                  <a:gd name="T70" fmla="*/ 9 w 14"/>
                  <a:gd name="T71" fmla="*/ 8 h 25"/>
                  <a:gd name="T72" fmla="*/ 11 w 14"/>
                  <a:gd name="T73" fmla="*/ 4 h 25"/>
                  <a:gd name="T74" fmla="*/ 10 w 14"/>
                  <a:gd name="T75" fmla="*/ 6 h 25"/>
                  <a:gd name="T76" fmla="*/ 10 w 14"/>
                  <a:gd name="T77" fmla="*/ 6 h 25"/>
                  <a:gd name="T78" fmla="*/ 11 w 14"/>
                  <a:gd name="T79" fmla="*/ 4 h 25"/>
                  <a:gd name="T80" fmla="*/ 11 w 14"/>
                  <a:gd name="T81" fmla="*/ 4 h 25"/>
                  <a:gd name="T82" fmla="*/ 12 w 14"/>
                  <a:gd name="T83" fmla="*/ 3 h 25"/>
                  <a:gd name="T84" fmla="*/ 12 w 14"/>
                  <a:gd name="T85" fmla="*/ 3 h 25"/>
                  <a:gd name="T86" fmla="*/ 12 w 14"/>
                  <a:gd name="T87" fmla="*/ 3 h 25"/>
                  <a:gd name="T88" fmla="*/ 12 w 14"/>
                  <a:gd name="T89" fmla="*/ 3 h 25"/>
                  <a:gd name="T90" fmla="*/ 12 w 14"/>
                  <a:gd name="T91" fmla="*/ 3 h 25"/>
                  <a:gd name="T92" fmla="*/ 14 w 14"/>
                  <a:gd name="T93" fmla="*/ 0 h 25"/>
                  <a:gd name="T94" fmla="*/ 13 w 14"/>
                  <a:gd name="T95" fmla="*/ 0 h 25"/>
                  <a:gd name="T96" fmla="*/ 13 w 14"/>
                  <a:gd name="T97" fmla="*/ 0 h 25"/>
                  <a:gd name="T98" fmla="*/ 14 w 14"/>
                  <a:gd name="T99" fmla="*/ 0 h 25"/>
                  <a:gd name="T100" fmla="*/ 14 w 14"/>
                  <a:gd name="T10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" h="25">
                    <a:moveTo>
                      <a:pt x="1" y="24"/>
                    </a:move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moveTo>
                      <a:pt x="1" y="23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moveTo>
                      <a:pt x="1" y="23"/>
                    </a:move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moveTo>
                      <a:pt x="3" y="20"/>
                    </a:moveTo>
                    <a:cubicBezTo>
                      <a:pt x="3" y="20"/>
                      <a:pt x="3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moveTo>
                      <a:pt x="6" y="14"/>
                    </a:moveTo>
                    <a:cubicBezTo>
                      <a:pt x="5" y="16"/>
                      <a:pt x="4" y="18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8"/>
                      <a:pt x="5" y="16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moveTo>
                      <a:pt x="8" y="10"/>
                    </a:moveTo>
                    <a:cubicBezTo>
                      <a:pt x="8" y="11"/>
                      <a:pt x="7" y="11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1"/>
                      <a:pt x="8" y="11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moveTo>
                      <a:pt x="9" y="8"/>
                    </a:moveTo>
                    <a:cubicBezTo>
                      <a:pt x="9" y="9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9" y="9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moveTo>
                      <a:pt x="11" y="4"/>
                    </a:moveTo>
                    <a:cubicBezTo>
                      <a:pt x="11" y="4"/>
                      <a:pt x="11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4" y="0"/>
                    </a:moveTo>
                    <a:cubicBezTo>
                      <a:pt x="14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Oval 10250"/>
              <p:cNvSpPr>
                <a:spLocks noChangeArrowheads="1"/>
              </p:cNvSpPr>
              <p:nvPr/>
            </p:nvSpPr>
            <p:spPr bwMode="auto">
              <a:xfrm>
                <a:off x="45" y="368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0251"/>
              <p:cNvSpPr>
                <a:spLocks noEditPoints="1"/>
              </p:cNvSpPr>
              <p:nvPr/>
            </p:nvSpPr>
            <p:spPr bwMode="auto">
              <a:xfrm>
                <a:off x="43" y="3651"/>
                <a:ext cx="19" cy="35"/>
              </a:xfrm>
              <a:custGeom>
                <a:avLst/>
                <a:gdLst>
                  <a:gd name="T0" fmla="*/ 0 w 8"/>
                  <a:gd name="T1" fmla="*/ 15 h 15"/>
                  <a:gd name="T2" fmla="*/ 0 w 8"/>
                  <a:gd name="T3" fmla="*/ 15 h 15"/>
                  <a:gd name="T4" fmla="*/ 0 w 8"/>
                  <a:gd name="T5" fmla="*/ 15 h 15"/>
                  <a:gd name="T6" fmla="*/ 0 w 8"/>
                  <a:gd name="T7" fmla="*/ 15 h 15"/>
                  <a:gd name="T8" fmla="*/ 1 w 8"/>
                  <a:gd name="T9" fmla="*/ 13 h 15"/>
                  <a:gd name="T10" fmla="*/ 1 w 8"/>
                  <a:gd name="T11" fmla="*/ 13 h 15"/>
                  <a:gd name="T12" fmla="*/ 1 w 8"/>
                  <a:gd name="T13" fmla="*/ 13 h 15"/>
                  <a:gd name="T14" fmla="*/ 1 w 8"/>
                  <a:gd name="T15" fmla="*/ 13 h 15"/>
                  <a:gd name="T16" fmla="*/ 1 w 8"/>
                  <a:gd name="T17" fmla="*/ 13 h 15"/>
                  <a:gd name="T18" fmla="*/ 8 w 8"/>
                  <a:gd name="T19" fmla="*/ 0 h 15"/>
                  <a:gd name="T20" fmla="*/ 8 w 8"/>
                  <a:gd name="T21" fmla="*/ 0 h 15"/>
                  <a:gd name="T22" fmla="*/ 8 w 8"/>
                  <a:gd name="T23" fmla="*/ 0 h 15"/>
                  <a:gd name="T24" fmla="*/ 8 w 8"/>
                  <a:gd name="T25" fmla="*/ 0 h 15"/>
                  <a:gd name="T26" fmla="*/ 8 w 8"/>
                  <a:gd name="T2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0" y="15"/>
                    </a:move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moveTo>
                      <a:pt x="1" y="13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0252"/>
              <p:cNvSpPr>
                <a:spLocks noEditPoints="1"/>
              </p:cNvSpPr>
              <p:nvPr/>
            </p:nvSpPr>
            <p:spPr bwMode="auto">
              <a:xfrm>
                <a:off x="69" y="3625"/>
                <a:ext cx="7" cy="12"/>
              </a:xfrm>
              <a:custGeom>
                <a:avLst/>
                <a:gdLst>
                  <a:gd name="T0" fmla="*/ 1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1 w 3"/>
                  <a:gd name="T7" fmla="*/ 4 h 5"/>
                  <a:gd name="T8" fmla="*/ 1 w 3"/>
                  <a:gd name="T9" fmla="*/ 4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4"/>
                    </a:move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0253"/>
              <p:cNvSpPr>
                <a:spLocks/>
              </p:cNvSpPr>
              <p:nvPr/>
            </p:nvSpPr>
            <p:spPr bwMode="auto">
              <a:xfrm>
                <a:off x="71" y="3627"/>
                <a:ext cx="3" cy="7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2 h 3"/>
                  <a:gd name="T8" fmla="*/ 1 w 1"/>
                  <a:gd name="T9" fmla="*/ 0 h 3"/>
                  <a:gd name="T10" fmla="*/ 1 w 1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0254"/>
              <p:cNvSpPr>
                <a:spLocks noEditPoints="1"/>
              </p:cNvSpPr>
              <p:nvPr/>
            </p:nvSpPr>
            <p:spPr bwMode="auto">
              <a:xfrm>
                <a:off x="-217" y="3642"/>
                <a:ext cx="283" cy="40"/>
              </a:xfrm>
              <a:custGeom>
                <a:avLst/>
                <a:gdLst>
                  <a:gd name="T0" fmla="*/ 113 w 120"/>
                  <a:gd name="T1" fmla="*/ 15 h 17"/>
                  <a:gd name="T2" fmla="*/ 112 w 120"/>
                  <a:gd name="T3" fmla="*/ 16 h 17"/>
                  <a:gd name="T4" fmla="*/ 111 w 120"/>
                  <a:gd name="T5" fmla="*/ 17 h 17"/>
                  <a:gd name="T6" fmla="*/ 111 w 120"/>
                  <a:gd name="T7" fmla="*/ 17 h 17"/>
                  <a:gd name="T8" fmla="*/ 112 w 120"/>
                  <a:gd name="T9" fmla="*/ 15 h 17"/>
                  <a:gd name="T10" fmla="*/ 113 w 120"/>
                  <a:gd name="T11" fmla="*/ 15 h 17"/>
                  <a:gd name="T12" fmla="*/ 113 w 120"/>
                  <a:gd name="T13" fmla="*/ 15 h 17"/>
                  <a:gd name="T14" fmla="*/ 113 w 120"/>
                  <a:gd name="T15" fmla="*/ 14 h 17"/>
                  <a:gd name="T16" fmla="*/ 113 w 120"/>
                  <a:gd name="T17" fmla="*/ 14 h 17"/>
                  <a:gd name="T18" fmla="*/ 113 w 120"/>
                  <a:gd name="T19" fmla="*/ 14 h 17"/>
                  <a:gd name="T20" fmla="*/ 113 w 120"/>
                  <a:gd name="T21" fmla="*/ 14 h 17"/>
                  <a:gd name="T22" fmla="*/ 113 w 120"/>
                  <a:gd name="T23" fmla="*/ 14 h 17"/>
                  <a:gd name="T24" fmla="*/ 117 w 120"/>
                  <a:gd name="T25" fmla="*/ 6 h 17"/>
                  <a:gd name="T26" fmla="*/ 116 w 120"/>
                  <a:gd name="T27" fmla="*/ 8 h 17"/>
                  <a:gd name="T28" fmla="*/ 116 w 120"/>
                  <a:gd name="T29" fmla="*/ 8 h 17"/>
                  <a:gd name="T30" fmla="*/ 117 w 120"/>
                  <a:gd name="T31" fmla="*/ 6 h 17"/>
                  <a:gd name="T32" fmla="*/ 117 w 120"/>
                  <a:gd name="T33" fmla="*/ 6 h 17"/>
                  <a:gd name="T34" fmla="*/ 0 w 120"/>
                  <a:gd name="T35" fmla="*/ 1 h 17"/>
                  <a:gd name="T36" fmla="*/ 0 w 120"/>
                  <a:gd name="T37" fmla="*/ 1 h 17"/>
                  <a:gd name="T38" fmla="*/ 0 w 120"/>
                  <a:gd name="T39" fmla="*/ 1 h 17"/>
                  <a:gd name="T40" fmla="*/ 120 w 120"/>
                  <a:gd name="T41" fmla="*/ 0 h 17"/>
                  <a:gd name="T42" fmla="*/ 119 w 120"/>
                  <a:gd name="T43" fmla="*/ 2 h 17"/>
                  <a:gd name="T44" fmla="*/ 119 w 120"/>
                  <a:gd name="T45" fmla="*/ 2 h 17"/>
                  <a:gd name="T46" fmla="*/ 120 w 120"/>
                  <a:gd name="T47" fmla="*/ 0 h 17"/>
                  <a:gd name="T48" fmla="*/ 120 w 120"/>
                  <a:gd name="T4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0" h="17">
                    <a:moveTo>
                      <a:pt x="113" y="15"/>
                    </a:moveTo>
                    <a:cubicBezTo>
                      <a:pt x="112" y="15"/>
                      <a:pt x="112" y="16"/>
                      <a:pt x="112" y="16"/>
                    </a:cubicBezTo>
                    <a:cubicBezTo>
                      <a:pt x="112" y="17"/>
                      <a:pt x="111" y="17"/>
                      <a:pt x="111" y="17"/>
                    </a:cubicBezTo>
                    <a:cubicBezTo>
                      <a:pt x="111" y="17"/>
                      <a:pt x="111" y="17"/>
                      <a:pt x="111" y="17"/>
                    </a:cubicBezTo>
                    <a:cubicBezTo>
                      <a:pt x="112" y="17"/>
                      <a:pt x="112" y="16"/>
                      <a:pt x="112" y="15"/>
                    </a:cubicBezTo>
                    <a:cubicBezTo>
                      <a:pt x="112" y="15"/>
                      <a:pt x="112" y="15"/>
                      <a:pt x="113" y="15"/>
                    </a:cubicBezTo>
                    <a:cubicBezTo>
                      <a:pt x="113" y="15"/>
                      <a:pt x="113" y="15"/>
                      <a:pt x="113" y="15"/>
                    </a:cubicBezTo>
                    <a:moveTo>
                      <a:pt x="113" y="14"/>
                    </a:move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moveTo>
                      <a:pt x="117" y="6"/>
                    </a:moveTo>
                    <a:cubicBezTo>
                      <a:pt x="117" y="7"/>
                      <a:pt x="116" y="7"/>
                      <a:pt x="116" y="8"/>
                    </a:cubicBezTo>
                    <a:cubicBezTo>
                      <a:pt x="116" y="8"/>
                      <a:pt x="116" y="8"/>
                      <a:pt x="116" y="8"/>
                    </a:cubicBezTo>
                    <a:cubicBezTo>
                      <a:pt x="116" y="7"/>
                      <a:pt x="117" y="7"/>
                      <a:pt x="117" y="6"/>
                    </a:cubicBezTo>
                    <a:cubicBezTo>
                      <a:pt x="117" y="6"/>
                      <a:pt x="117" y="6"/>
                      <a:pt x="117" y="6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20" y="0"/>
                    </a:moveTo>
                    <a:cubicBezTo>
                      <a:pt x="120" y="1"/>
                      <a:pt x="120" y="1"/>
                      <a:pt x="119" y="2"/>
                    </a:cubicBezTo>
                    <a:cubicBezTo>
                      <a:pt x="119" y="2"/>
                      <a:pt x="119" y="2"/>
                      <a:pt x="119" y="2"/>
                    </a:cubicBezTo>
                    <a:cubicBezTo>
                      <a:pt x="120" y="1"/>
                      <a:pt x="120" y="1"/>
                      <a:pt x="120" y="0"/>
                    </a:cubicBezTo>
                    <a:cubicBezTo>
                      <a:pt x="120" y="0"/>
                      <a:pt x="120" y="0"/>
                      <a:pt x="1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0255"/>
              <p:cNvSpPr>
                <a:spLocks noEditPoints="1"/>
              </p:cNvSpPr>
              <p:nvPr/>
            </p:nvSpPr>
            <p:spPr bwMode="auto">
              <a:xfrm>
                <a:off x="-311" y="3696"/>
                <a:ext cx="80" cy="137"/>
              </a:xfrm>
              <a:custGeom>
                <a:avLst/>
                <a:gdLst>
                  <a:gd name="T0" fmla="*/ 0 w 34"/>
                  <a:gd name="T1" fmla="*/ 58 h 58"/>
                  <a:gd name="T2" fmla="*/ 0 w 34"/>
                  <a:gd name="T3" fmla="*/ 57 h 58"/>
                  <a:gd name="T4" fmla="*/ 3 w 34"/>
                  <a:gd name="T5" fmla="*/ 52 h 58"/>
                  <a:gd name="T6" fmla="*/ 3 w 34"/>
                  <a:gd name="T7" fmla="*/ 53 h 58"/>
                  <a:gd name="T8" fmla="*/ 3 w 34"/>
                  <a:gd name="T9" fmla="*/ 52 h 58"/>
                  <a:gd name="T10" fmla="*/ 3 w 34"/>
                  <a:gd name="T11" fmla="*/ 52 h 58"/>
                  <a:gd name="T12" fmla="*/ 4 w 34"/>
                  <a:gd name="T13" fmla="*/ 52 h 58"/>
                  <a:gd name="T14" fmla="*/ 4 w 34"/>
                  <a:gd name="T15" fmla="*/ 51 h 58"/>
                  <a:gd name="T16" fmla="*/ 4 w 34"/>
                  <a:gd name="T17" fmla="*/ 52 h 58"/>
                  <a:gd name="T18" fmla="*/ 4 w 34"/>
                  <a:gd name="T19" fmla="*/ 51 h 58"/>
                  <a:gd name="T20" fmla="*/ 4 w 34"/>
                  <a:gd name="T21" fmla="*/ 51 h 58"/>
                  <a:gd name="T22" fmla="*/ 6 w 34"/>
                  <a:gd name="T23" fmla="*/ 47 h 58"/>
                  <a:gd name="T24" fmla="*/ 7 w 34"/>
                  <a:gd name="T25" fmla="*/ 45 h 58"/>
                  <a:gd name="T26" fmla="*/ 7 w 34"/>
                  <a:gd name="T27" fmla="*/ 46 h 58"/>
                  <a:gd name="T28" fmla="*/ 7 w 34"/>
                  <a:gd name="T29" fmla="*/ 45 h 58"/>
                  <a:gd name="T30" fmla="*/ 7 w 34"/>
                  <a:gd name="T31" fmla="*/ 45 h 58"/>
                  <a:gd name="T32" fmla="*/ 7 w 34"/>
                  <a:gd name="T33" fmla="*/ 45 h 58"/>
                  <a:gd name="T34" fmla="*/ 8 w 34"/>
                  <a:gd name="T35" fmla="*/ 44 h 58"/>
                  <a:gd name="T36" fmla="*/ 8 w 34"/>
                  <a:gd name="T37" fmla="*/ 44 h 58"/>
                  <a:gd name="T38" fmla="*/ 8 w 34"/>
                  <a:gd name="T39" fmla="*/ 44 h 58"/>
                  <a:gd name="T40" fmla="*/ 8 w 34"/>
                  <a:gd name="T41" fmla="*/ 44 h 58"/>
                  <a:gd name="T42" fmla="*/ 8 w 34"/>
                  <a:gd name="T43" fmla="*/ 44 h 58"/>
                  <a:gd name="T44" fmla="*/ 8 w 34"/>
                  <a:gd name="T45" fmla="*/ 43 h 58"/>
                  <a:gd name="T46" fmla="*/ 8 w 34"/>
                  <a:gd name="T47" fmla="*/ 44 h 58"/>
                  <a:gd name="T48" fmla="*/ 8 w 34"/>
                  <a:gd name="T49" fmla="*/ 43 h 58"/>
                  <a:gd name="T50" fmla="*/ 9 w 34"/>
                  <a:gd name="T51" fmla="*/ 43 h 58"/>
                  <a:gd name="T52" fmla="*/ 9 w 34"/>
                  <a:gd name="T53" fmla="*/ 42 h 58"/>
                  <a:gd name="T54" fmla="*/ 9 w 34"/>
                  <a:gd name="T55" fmla="*/ 41 h 58"/>
                  <a:gd name="T56" fmla="*/ 9 w 34"/>
                  <a:gd name="T57" fmla="*/ 42 h 58"/>
                  <a:gd name="T58" fmla="*/ 9 w 34"/>
                  <a:gd name="T59" fmla="*/ 41 h 58"/>
                  <a:gd name="T60" fmla="*/ 10 w 34"/>
                  <a:gd name="T61" fmla="*/ 41 h 58"/>
                  <a:gd name="T62" fmla="*/ 10 w 34"/>
                  <a:gd name="T63" fmla="*/ 40 h 58"/>
                  <a:gd name="T64" fmla="*/ 10 w 34"/>
                  <a:gd name="T65" fmla="*/ 40 h 58"/>
                  <a:gd name="T66" fmla="*/ 10 w 34"/>
                  <a:gd name="T67" fmla="*/ 40 h 58"/>
                  <a:gd name="T68" fmla="*/ 10 w 34"/>
                  <a:gd name="T69" fmla="*/ 40 h 58"/>
                  <a:gd name="T70" fmla="*/ 10 w 34"/>
                  <a:gd name="T71" fmla="*/ 40 h 58"/>
                  <a:gd name="T72" fmla="*/ 13 w 34"/>
                  <a:gd name="T73" fmla="*/ 35 h 58"/>
                  <a:gd name="T74" fmla="*/ 16 w 34"/>
                  <a:gd name="T75" fmla="*/ 30 h 58"/>
                  <a:gd name="T76" fmla="*/ 16 w 34"/>
                  <a:gd name="T77" fmla="*/ 30 h 58"/>
                  <a:gd name="T78" fmla="*/ 16 w 34"/>
                  <a:gd name="T79" fmla="*/ 30 h 58"/>
                  <a:gd name="T80" fmla="*/ 17 w 34"/>
                  <a:gd name="T81" fmla="*/ 29 h 58"/>
                  <a:gd name="T82" fmla="*/ 17 w 34"/>
                  <a:gd name="T83" fmla="*/ 29 h 58"/>
                  <a:gd name="T84" fmla="*/ 20 w 34"/>
                  <a:gd name="T85" fmla="*/ 24 h 58"/>
                  <a:gd name="T86" fmla="*/ 20 w 34"/>
                  <a:gd name="T87" fmla="*/ 24 h 58"/>
                  <a:gd name="T88" fmla="*/ 20 w 34"/>
                  <a:gd name="T89" fmla="*/ 24 h 58"/>
                  <a:gd name="T90" fmla="*/ 24 w 34"/>
                  <a:gd name="T91" fmla="*/ 18 h 58"/>
                  <a:gd name="T92" fmla="*/ 25 w 34"/>
                  <a:gd name="T93" fmla="*/ 16 h 58"/>
                  <a:gd name="T94" fmla="*/ 26 w 34"/>
                  <a:gd name="T95" fmla="*/ 13 h 58"/>
                  <a:gd name="T96" fmla="*/ 25 w 34"/>
                  <a:gd name="T97" fmla="*/ 15 h 58"/>
                  <a:gd name="T98" fmla="*/ 26 w 34"/>
                  <a:gd name="T99" fmla="*/ 13 h 58"/>
                  <a:gd name="T100" fmla="*/ 30 w 34"/>
                  <a:gd name="T101" fmla="*/ 7 h 58"/>
                  <a:gd name="T102" fmla="*/ 34 w 34"/>
                  <a:gd name="T10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4" h="58">
                    <a:moveTo>
                      <a:pt x="0" y="57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7"/>
                    </a:cubicBezTo>
                    <a:cubicBezTo>
                      <a:pt x="0" y="57"/>
                      <a:pt x="0" y="57"/>
                      <a:pt x="0" y="57"/>
                    </a:cubicBezTo>
                    <a:moveTo>
                      <a:pt x="3" y="52"/>
                    </a:move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3" y="53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moveTo>
                      <a:pt x="3" y="52"/>
                    </a:move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4" y="52"/>
                    </a:cubicBezTo>
                    <a:cubicBezTo>
                      <a:pt x="4" y="52"/>
                      <a:pt x="4" y="52"/>
                      <a:pt x="3" y="52"/>
                    </a:cubicBezTo>
                    <a:moveTo>
                      <a:pt x="4" y="51"/>
                    </a:moveTo>
                    <a:cubicBezTo>
                      <a:pt x="4" y="51"/>
                      <a:pt x="4" y="52"/>
                      <a:pt x="3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1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moveTo>
                      <a:pt x="6" y="47"/>
                    </a:moveTo>
                    <a:cubicBezTo>
                      <a:pt x="5" y="49"/>
                      <a:pt x="4" y="50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0"/>
                      <a:pt x="5" y="49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moveTo>
                      <a:pt x="7" y="45"/>
                    </a:move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moveTo>
                      <a:pt x="7" y="45"/>
                    </a:move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moveTo>
                      <a:pt x="8" y="43"/>
                    </a:moveTo>
                    <a:cubicBezTo>
                      <a:pt x="8" y="43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moveTo>
                      <a:pt x="9" y="42"/>
                    </a:moveTo>
                    <a:cubicBezTo>
                      <a:pt x="9" y="42"/>
                      <a:pt x="9" y="42"/>
                      <a:pt x="9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moveTo>
                      <a:pt x="9" y="41"/>
                    </a:move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moveTo>
                      <a:pt x="10" y="40"/>
                    </a:move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moveTo>
                      <a:pt x="10" y="40"/>
                    </a:move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moveTo>
                      <a:pt x="13" y="35"/>
                    </a:moveTo>
                    <a:cubicBezTo>
                      <a:pt x="12" y="37"/>
                      <a:pt x="11" y="38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1" y="38"/>
                      <a:pt x="12" y="37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moveTo>
                      <a:pt x="16" y="30"/>
                    </a:move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moveTo>
                      <a:pt x="17" y="29"/>
                    </a:move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moveTo>
                      <a:pt x="25" y="16"/>
                    </a:moveTo>
                    <a:cubicBezTo>
                      <a:pt x="24" y="16"/>
                      <a:pt x="24" y="17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7"/>
                      <a:pt x="24" y="16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moveTo>
                      <a:pt x="26" y="13"/>
                    </a:moveTo>
                    <a:cubicBezTo>
                      <a:pt x="26" y="14"/>
                      <a:pt x="26" y="14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6" y="14"/>
                      <a:pt x="26" y="14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moveTo>
                      <a:pt x="34" y="0"/>
                    </a:moveTo>
                    <a:cubicBezTo>
                      <a:pt x="33" y="2"/>
                      <a:pt x="31" y="4"/>
                      <a:pt x="30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1" y="4"/>
                      <a:pt x="33" y="2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0256"/>
              <p:cNvSpPr>
                <a:spLocks noEditPoints="1"/>
              </p:cNvSpPr>
              <p:nvPr/>
            </p:nvSpPr>
            <p:spPr bwMode="auto">
              <a:xfrm>
                <a:off x="-304" y="3816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Oval 10257"/>
              <p:cNvSpPr>
                <a:spLocks noChangeArrowheads="1"/>
              </p:cNvSpPr>
              <p:nvPr/>
            </p:nvSpPr>
            <p:spPr bwMode="auto">
              <a:xfrm>
                <a:off x="-304" y="381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Oval 10258"/>
              <p:cNvSpPr>
                <a:spLocks noChangeArrowheads="1"/>
              </p:cNvSpPr>
              <p:nvPr/>
            </p:nvSpPr>
            <p:spPr bwMode="auto">
              <a:xfrm>
                <a:off x="-288" y="379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0259"/>
              <p:cNvSpPr>
                <a:spLocks noEditPoints="1"/>
              </p:cNvSpPr>
              <p:nvPr/>
            </p:nvSpPr>
            <p:spPr bwMode="auto">
              <a:xfrm>
                <a:off x="-311" y="3689"/>
                <a:ext cx="85" cy="144"/>
              </a:xfrm>
              <a:custGeom>
                <a:avLst/>
                <a:gdLst>
                  <a:gd name="T0" fmla="*/ 0 w 36"/>
                  <a:gd name="T1" fmla="*/ 61 h 61"/>
                  <a:gd name="T2" fmla="*/ 0 w 36"/>
                  <a:gd name="T3" fmla="*/ 61 h 61"/>
                  <a:gd name="T4" fmla="*/ 0 w 36"/>
                  <a:gd name="T5" fmla="*/ 60 h 61"/>
                  <a:gd name="T6" fmla="*/ 3 w 36"/>
                  <a:gd name="T7" fmla="*/ 56 h 61"/>
                  <a:gd name="T8" fmla="*/ 7 w 36"/>
                  <a:gd name="T9" fmla="*/ 49 h 61"/>
                  <a:gd name="T10" fmla="*/ 6 w 36"/>
                  <a:gd name="T11" fmla="*/ 50 h 61"/>
                  <a:gd name="T12" fmla="*/ 7 w 36"/>
                  <a:gd name="T13" fmla="*/ 49 h 61"/>
                  <a:gd name="T14" fmla="*/ 7 w 36"/>
                  <a:gd name="T15" fmla="*/ 48 h 61"/>
                  <a:gd name="T16" fmla="*/ 7 w 36"/>
                  <a:gd name="T17" fmla="*/ 48 h 61"/>
                  <a:gd name="T18" fmla="*/ 8 w 36"/>
                  <a:gd name="T19" fmla="*/ 47 h 61"/>
                  <a:gd name="T20" fmla="*/ 7 w 36"/>
                  <a:gd name="T21" fmla="*/ 48 h 61"/>
                  <a:gd name="T22" fmla="*/ 8 w 36"/>
                  <a:gd name="T23" fmla="*/ 47 h 61"/>
                  <a:gd name="T24" fmla="*/ 8 w 36"/>
                  <a:gd name="T25" fmla="*/ 47 h 61"/>
                  <a:gd name="T26" fmla="*/ 8 w 36"/>
                  <a:gd name="T27" fmla="*/ 47 h 61"/>
                  <a:gd name="T28" fmla="*/ 8 w 36"/>
                  <a:gd name="T29" fmla="*/ 47 h 61"/>
                  <a:gd name="T30" fmla="*/ 8 w 36"/>
                  <a:gd name="T31" fmla="*/ 47 h 61"/>
                  <a:gd name="T32" fmla="*/ 8 w 36"/>
                  <a:gd name="T33" fmla="*/ 47 h 61"/>
                  <a:gd name="T34" fmla="*/ 8 w 36"/>
                  <a:gd name="T35" fmla="*/ 46 h 61"/>
                  <a:gd name="T36" fmla="*/ 9 w 36"/>
                  <a:gd name="T37" fmla="*/ 46 h 61"/>
                  <a:gd name="T38" fmla="*/ 9 w 36"/>
                  <a:gd name="T39" fmla="*/ 45 h 61"/>
                  <a:gd name="T40" fmla="*/ 9 w 36"/>
                  <a:gd name="T41" fmla="*/ 45 h 61"/>
                  <a:gd name="T42" fmla="*/ 9 w 36"/>
                  <a:gd name="T43" fmla="*/ 45 h 61"/>
                  <a:gd name="T44" fmla="*/ 9 w 36"/>
                  <a:gd name="T45" fmla="*/ 44 h 61"/>
                  <a:gd name="T46" fmla="*/ 10 w 36"/>
                  <a:gd name="T47" fmla="*/ 44 h 61"/>
                  <a:gd name="T48" fmla="*/ 10 w 36"/>
                  <a:gd name="T49" fmla="*/ 43 h 61"/>
                  <a:gd name="T50" fmla="*/ 10 w 36"/>
                  <a:gd name="T51" fmla="*/ 43 h 61"/>
                  <a:gd name="T52" fmla="*/ 10 w 36"/>
                  <a:gd name="T53" fmla="*/ 43 h 61"/>
                  <a:gd name="T54" fmla="*/ 13 w 36"/>
                  <a:gd name="T55" fmla="*/ 38 h 61"/>
                  <a:gd name="T56" fmla="*/ 16 w 36"/>
                  <a:gd name="T57" fmla="*/ 33 h 61"/>
                  <a:gd name="T58" fmla="*/ 17 w 36"/>
                  <a:gd name="T59" fmla="*/ 32 h 61"/>
                  <a:gd name="T60" fmla="*/ 16 w 36"/>
                  <a:gd name="T61" fmla="*/ 33 h 61"/>
                  <a:gd name="T62" fmla="*/ 17 w 36"/>
                  <a:gd name="T63" fmla="*/ 32 h 61"/>
                  <a:gd name="T64" fmla="*/ 17 w 36"/>
                  <a:gd name="T65" fmla="*/ 32 h 61"/>
                  <a:gd name="T66" fmla="*/ 20 w 36"/>
                  <a:gd name="T67" fmla="*/ 27 h 61"/>
                  <a:gd name="T68" fmla="*/ 24 w 36"/>
                  <a:gd name="T69" fmla="*/ 21 h 61"/>
                  <a:gd name="T70" fmla="*/ 20 w 36"/>
                  <a:gd name="T71" fmla="*/ 27 h 61"/>
                  <a:gd name="T72" fmla="*/ 24 w 36"/>
                  <a:gd name="T73" fmla="*/ 21 h 61"/>
                  <a:gd name="T74" fmla="*/ 25 w 36"/>
                  <a:gd name="T75" fmla="*/ 19 h 61"/>
                  <a:gd name="T76" fmla="*/ 25 w 36"/>
                  <a:gd name="T77" fmla="*/ 18 h 61"/>
                  <a:gd name="T78" fmla="*/ 30 w 36"/>
                  <a:gd name="T79" fmla="*/ 10 h 61"/>
                  <a:gd name="T80" fmla="*/ 26 w 36"/>
                  <a:gd name="T81" fmla="*/ 16 h 61"/>
                  <a:gd name="T82" fmla="*/ 30 w 36"/>
                  <a:gd name="T83" fmla="*/ 10 h 61"/>
                  <a:gd name="T84" fmla="*/ 34 w 36"/>
                  <a:gd name="T85" fmla="*/ 3 h 61"/>
                  <a:gd name="T86" fmla="*/ 36 w 36"/>
                  <a:gd name="T8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" h="61">
                    <a:moveTo>
                      <a:pt x="0" y="61"/>
                    </a:move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moveTo>
                      <a:pt x="3" y="56"/>
                    </a:moveTo>
                    <a:cubicBezTo>
                      <a:pt x="2" y="57"/>
                      <a:pt x="1" y="59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1" y="59"/>
                      <a:pt x="2" y="58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moveTo>
                      <a:pt x="7" y="49"/>
                    </a:moveTo>
                    <a:cubicBezTo>
                      <a:pt x="7" y="49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8" y="47"/>
                    </a:moveTo>
                    <a:cubicBezTo>
                      <a:pt x="8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8" y="48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8" y="47"/>
                    </a:move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8" y="47"/>
                    </a:move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9" y="46"/>
                    </a:moveTo>
                    <a:cubicBezTo>
                      <a:pt x="9" y="46"/>
                      <a:pt x="8" y="46"/>
                      <a:pt x="8" y="46"/>
                    </a:cubicBezTo>
                    <a:cubicBezTo>
                      <a:pt x="8" y="46"/>
                      <a:pt x="8" y="46"/>
                      <a:pt x="8" y="46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9" y="46"/>
                      <a:pt x="9" y="46"/>
                      <a:pt x="9" y="46"/>
                    </a:cubicBezTo>
                    <a:moveTo>
                      <a:pt x="9" y="45"/>
                    </a:move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moveTo>
                      <a:pt x="10" y="44"/>
                    </a:moveTo>
                    <a:cubicBezTo>
                      <a:pt x="10" y="44"/>
                      <a:pt x="10" y="44"/>
                      <a:pt x="9" y="44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0" y="44"/>
                      <a:pt x="10" y="44"/>
                      <a:pt x="10" y="44"/>
                    </a:cubicBezTo>
                    <a:cubicBezTo>
                      <a:pt x="10" y="44"/>
                      <a:pt x="10" y="44"/>
                      <a:pt x="10" y="44"/>
                    </a:cubicBezTo>
                    <a:moveTo>
                      <a:pt x="10" y="43"/>
                    </a:move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moveTo>
                      <a:pt x="16" y="33"/>
                    </a:moveTo>
                    <a:cubicBezTo>
                      <a:pt x="15" y="35"/>
                      <a:pt x="14" y="36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7"/>
                      <a:pt x="15" y="35"/>
                      <a:pt x="16" y="33"/>
                    </a:cubicBezTo>
                    <a:cubicBezTo>
                      <a:pt x="16" y="33"/>
                      <a:pt x="16" y="33"/>
                      <a:pt x="16" y="33"/>
                    </a:cubicBezTo>
                    <a:moveTo>
                      <a:pt x="17" y="32"/>
                    </a:moveTo>
                    <a:cubicBezTo>
                      <a:pt x="17" y="32"/>
                      <a:pt x="16" y="32"/>
                      <a:pt x="16" y="33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moveTo>
                      <a:pt x="20" y="27"/>
                    </a:moveTo>
                    <a:cubicBezTo>
                      <a:pt x="19" y="29"/>
                      <a:pt x="18" y="30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8" y="30"/>
                      <a:pt x="19" y="29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moveTo>
                      <a:pt x="24" y="21"/>
                    </a:moveTo>
                    <a:cubicBezTo>
                      <a:pt x="22" y="23"/>
                      <a:pt x="21" y="25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1" y="25"/>
                      <a:pt x="22" y="23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moveTo>
                      <a:pt x="25" y="18"/>
                    </a:moveTo>
                    <a:cubicBezTo>
                      <a:pt x="25" y="18"/>
                      <a:pt x="25" y="18"/>
                      <a:pt x="25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8"/>
                      <a:pt x="25" y="18"/>
                      <a:pt x="25" y="18"/>
                    </a:cubicBezTo>
                    <a:moveTo>
                      <a:pt x="30" y="10"/>
                    </a:moveTo>
                    <a:cubicBezTo>
                      <a:pt x="29" y="12"/>
                      <a:pt x="27" y="14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7" y="14"/>
                      <a:pt x="29" y="12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moveTo>
                      <a:pt x="36" y="0"/>
                    </a:moveTo>
                    <a:cubicBezTo>
                      <a:pt x="35" y="1"/>
                      <a:pt x="35" y="2"/>
                      <a:pt x="34" y="3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5" y="2"/>
                      <a:pt x="35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0260"/>
              <p:cNvSpPr>
                <a:spLocks noEditPoints="1"/>
              </p:cNvSpPr>
              <p:nvPr/>
            </p:nvSpPr>
            <p:spPr bwMode="auto">
              <a:xfrm>
                <a:off x="-260" y="3724"/>
                <a:ext cx="74" cy="123"/>
              </a:xfrm>
              <a:custGeom>
                <a:avLst/>
                <a:gdLst>
                  <a:gd name="T0" fmla="*/ 0 w 31"/>
                  <a:gd name="T1" fmla="*/ 52 h 52"/>
                  <a:gd name="T2" fmla="*/ 0 w 31"/>
                  <a:gd name="T3" fmla="*/ 52 h 52"/>
                  <a:gd name="T4" fmla="*/ 0 w 31"/>
                  <a:gd name="T5" fmla="*/ 52 h 52"/>
                  <a:gd name="T6" fmla="*/ 0 w 31"/>
                  <a:gd name="T7" fmla="*/ 52 h 52"/>
                  <a:gd name="T8" fmla="*/ 1 w 31"/>
                  <a:gd name="T9" fmla="*/ 51 h 52"/>
                  <a:gd name="T10" fmla="*/ 1 w 31"/>
                  <a:gd name="T11" fmla="*/ 51 h 52"/>
                  <a:gd name="T12" fmla="*/ 1 w 31"/>
                  <a:gd name="T13" fmla="*/ 51 h 52"/>
                  <a:gd name="T14" fmla="*/ 1 w 31"/>
                  <a:gd name="T15" fmla="*/ 51 h 52"/>
                  <a:gd name="T16" fmla="*/ 1 w 31"/>
                  <a:gd name="T17" fmla="*/ 51 h 52"/>
                  <a:gd name="T18" fmla="*/ 3 w 31"/>
                  <a:gd name="T19" fmla="*/ 47 h 52"/>
                  <a:gd name="T20" fmla="*/ 5 w 31"/>
                  <a:gd name="T21" fmla="*/ 44 h 52"/>
                  <a:gd name="T22" fmla="*/ 4 w 31"/>
                  <a:gd name="T23" fmla="*/ 45 h 52"/>
                  <a:gd name="T24" fmla="*/ 5 w 31"/>
                  <a:gd name="T25" fmla="*/ 44 h 52"/>
                  <a:gd name="T26" fmla="*/ 5 w 31"/>
                  <a:gd name="T27" fmla="*/ 44 h 52"/>
                  <a:gd name="T28" fmla="*/ 6 w 31"/>
                  <a:gd name="T29" fmla="*/ 43 h 52"/>
                  <a:gd name="T30" fmla="*/ 6 w 31"/>
                  <a:gd name="T31" fmla="*/ 42 h 52"/>
                  <a:gd name="T32" fmla="*/ 6 w 31"/>
                  <a:gd name="T33" fmla="*/ 42 h 52"/>
                  <a:gd name="T34" fmla="*/ 6 w 31"/>
                  <a:gd name="T35" fmla="*/ 42 h 52"/>
                  <a:gd name="T36" fmla="*/ 6 w 31"/>
                  <a:gd name="T37" fmla="*/ 41 h 52"/>
                  <a:gd name="T38" fmla="*/ 7 w 31"/>
                  <a:gd name="T39" fmla="*/ 40 h 52"/>
                  <a:gd name="T40" fmla="*/ 8 w 31"/>
                  <a:gd name="T41" fmla="*/ 39 h 52"/>
                  <a:gd name="T42" fmla="*/ 8 w 31"/>
                  <a:gd name="T43" fmla="*/ 39 h 52"/>
                  <a:gd name="T44" fmla="*/ 8 w 31"/>
                  <a:gd name="T45" fmla="*/ 39 h 52"/>
                  <a:gd name="T46" fmla="*/ 8 w 31"/>
                  <a:gd name="T47" fmla="*/ 39 h 52"/>
                  <a:gd name="T48" fmla="*/ 11 w 31"/>
                  <a:gd name="T49" fmla="*/ 35 h 52"/>
                  <a:gd name="T50" fmla="*/ 14 w 31"/>
                  <a:gd name="T51" fmla="*/ 29 h 52"/>
                  <a:gd name="T52" fmla="*/ 13 w 31"/>
                  <a:gd name="T53" fmla="*/ 30 h 52"/>
                  <a:gd name="T54" fmla="*/ 14 w 31"/>
                  <a:gd name="T55" fmla="*/ 29 h 52"/>
                  <a:gd name="T56" fmla="*/ 14 w 31"/>
                  <a:gd name="T57" fmla="*/ 29 h 52"/>
                  <a:gd name="T58" fmla="*/ 14 w 31"/>
                  <a:gd name="T59" fmla="*/ 28 h 52"/>
                  <a:gd name="T60" fmla="*/ 17 w 31"/>
                  <a:gd name="T61" fmla="*/ 24 h 52"/>
                  <a:gd name="T62" fmla="*/ 17 w 31"/>
                  <a:gd name="T63" fmla="*/ 24 h 52"/>
                  <a:gd name="T64" fmla="*/ 17 w 31"/>
                  <a:gd name="T65" fmla="*/ 24 h 52"/>
                  <a:gd name="T66" fmla="*/ 21 w 31"/>
                  <a:gd name="T67" fmla="*/ 17 h 52"/>
                  <a:gd name="T68" fmla="*/ 22 w 31"/>
                  <a:gd name="T69" fmla="*/ 15 h 52"/>
                  <a:gd name="T70" fmla="*/ 23 w 31"/>
                  <a:gd name="T71" fmla="*/ 13 h 52"/>
                  <a:gd name="T72" fmla="*/ 23 w 31"/>
                  <a:gd name="T73" fmla="*/ 14 h 52"/>
                  <a:gd name="T74" fmla="*/ 23 w 31"/>
                  <a:gd name="T75" fmla="*/ 13 h 52"/>
                  <a:gd name="T76" fmla="*/ 28 w 31"/>
                  <a:gd name="T77" fmla="*/ 6 h 52"/>
                  <a:gd name="T78" fmla="*/ 31 w 31"/>
                  <a:gd name="T7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1" h="52"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moveTo>
                      <a:pt x="1" y="51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moveTo>
                      <a:pt x="1" y="51"/>
                    </a:move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moveTo>
                      <a:pt x="3" y="47"/>
                    </a:move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2" y="50"/>
                      <a:pt x="2" y="48"/>
                      <a:pt x="3" y="47"/>
                    </a:cubicBezTo>
                    <a:cubicBezTo>
                      <a:pt x="3" y="47"/>
                      <a:pt x="3" y="47"/>
                      <a:pt x="3" y="47"/>
                    </a:cubicBezTo>
                    <a:moveTo>
                      <a:pt x="5" y="44"/>
                    </a:moveTo>
                    <a:cubicBezTo>
                      <a:pt x="4" y="45"/>
                      <a:pt x="4" y="45"/>
                      <a:pt x="4" y="45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4" y="45"/>
                      <a:pt x="5" y="45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moveTo>
                      <a:pt x="5" y="43"/>
                    </a:moveTo>
                    <a:cubicBezTo>
                      <a:pt x="5" y="44"/>
                      <a:pt x="5" y="44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5" y="43"/>
                      <a:pt x="6" y="43"/>
                      <a:pt x="6" y="43"/>
                    </a:cubicBezTo>
                    <a:cubicBezTo>
                      <a:pt x="6" y="43"/>
                      <a:pt x="6" y="43"/>
                      <a:pt x="5" y="43"/>
                    </a:cubicBezTo>
                    <a:moveTo>
                      <a:pt x="6" y="42"/>
                    </a:move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moveTo>
                      <a:pt x="7" y="40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1"/>
                      <a:pt x="7" y="41"/>
                    </a:cubicBezTo>
                    <a:cubicBezTo>
                      <a:pt x="7" y="41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8" y="39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moveTo>
                      <a:pt x="10" y="35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9" y="37"/>
                      <a:pt x="10" y="36"/>
                      <a:pt x="11" y="35"/>
                    </a:cubicBezTo>
                    <a:cubicBezTo>
                      <a:pt x="10" y="35"/>
                      <a:pt x="10" y="35"/>
                      <a:pt x="10" y="35"/>
                    </a:cubicBezTo>
                    <a:moveTo>
                      <a:pt x="14" y="29"/>
                    </a:move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30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9"/>
                    </a:cubicBezTo>
                    <a:moveTo>
                      <a:pt x="14" y="28"/>
                    </a:move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moveTo>
                      <a:pt x="22" y="15"/>
                    </a:move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moveTo>
                      <a:pt x="23" y="13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31" y="0"/>
                    </a:move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4"/>
                      <a:pt x="30" y="2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Oval 10261"/>
              <p:cNvSpPr>
                <a:spLocks noChangeArrowheads="1"/>
              </p:cNvSpPr>
              <p:nvPr/>
            </p:nvSpPr>
            <p:spPr bwMode="auto">
              <a:xfrm>
                <a:off x="-260" y="384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Oval 10262"/>
              <p:cNvSpPr>
                <a:spLocks noChangeArrowheads="1"/>
              </p:cNvSpPr>
              <p:nvPr/>
            </p:nvSpPr>
            <p:spPr bwMode="auto">
              <a:xfrm>
                <a:off x="-241" y="381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0263"/>
              <p:cNvSpPr>
                <a:spLocks noEditPoints="1"/>
              </p:cNvSpPr>
              <p:nvPr/>
            </p:nvSpPr>
            <p:spPr bwMode="auto">
              <a:xfrm>
                <a:off x="-262" y="3715"/>
                <a:ext cx="80" cy="137"/>
              </a:xfrm>
              <a:custGeom>
                <a:avLst/>
                <a:gdLst>
                  <a:gd name="T0" fmla="*/ 0 w 34"/>
                  <a:gd name="T1" fmla="*/ 58 h 58"/>
                  <a:gd name="T2" fmla="*/ 1 w 34"/>
                  <a:gd name="T3" fmla="*/ 56 h 58"/>
                  <a:gd name="T4" fmla="*/ 5 w 34"/>
                  <a:gd name="T5" fmla="*/ 49 h 58"/>
                  <a:gd name="T6" fmla="*/ 4 w 34"/>
                  <a:gd name="T7" fmla="*/ 51 h 58"/>
                  <a:gd name="T8" fmla="*/ 5 w 34"/>
                  <a:gd name="T9" fmla="*/ 49 h 58"/>
                  <a:gd name="T10" fmla="*/ 6 w 34"/>
                  <a:gd name="T11" fmla="*/ 48 h 58"/>
                  <a:gd name="T12" fmla="*/ 6 w 34"/>
                  <a:gd name="T13" fmla="*/ 48 h 58"/>
                  <a:gd name="T14" fmla="*/ 7 w 34"/>
                  <a:gd name="T15" fmla="*/ 46 h 58"/>
                  <a:gd name="T16" fmla="*/ 7 w 34"/>
                  <a:gd name="T17" fmla="*/ 47 h 58"/>
                  <a:gd name="T18" fmla="*/ 7 w 34"/>
                  <a:gd name="T19" fmla="*/ 46 h 58"/>
                  <a:gd name="T20" fmla="*/ 7 w 34"/>
                  <a:gd name="T21" fmla="*/ 46 h 58"/>
                  <a:gd name="T22" fmla="*/ 8 w 34"/>
                  <a:gd name="T23" fmla="*/ 45 h 58"/>
                  <a:gd name="T24" fmla="*/ 9 w 34"/>
                  <a:gd name="T25" fmla="*/ 43 h 58"/>
                  <a:gd name="T26" fmla="*/ 8 w 34"/>
                  <a:gd name="T27" fmla="*/ 44 h 58"/>
                  <a:gd name="T28" fmla="*/ 9 w 34"/>
                  <a:gd name="T29" fmla="*/ 43 h 58"/>
                  <a:gd name="T30" fmla="*/ 11 w 34"/>
                  <a:gd name="T31" fmla="*/ 39 h 58"/>
                  <a:gd name="T32" fmla="*/ 14 w 34"/>
                  <a:gd name="T33" fmla="*/ 34 h 58"/>
                  <a:gd name="T34" fmla="*/ 15 w 34"/>
                  <a:gd name="T35" fmla="*/ 33 h 58"/>
                  <a:gd name="T36" fmla="*/ 15 w 34"/>
                  <a:gd name="T37" fmla="*/ 33 h 58"/>
                  <a:gd name="T38" fmla="*/ 15 w 34"/>
                  <a:gd name="T39" fmla="*/ 33 h 58"/>
                  <a:gd name="T40" fmla="*/ 15 w 34"/>
                  <a:gd name="T41" fmla="*/ 32 h 58"/>
                  <a:gd name="T42" fmla="*/ 18 w 34"/>
                  <a:gd name="T43" fmla="*/ 28 h 58"/>
                  <a:gd name="T44" fmla="*/ 22 w 34"/>
                  <a:gd name="T45" fmla="*/ 21 h 58"/>
                  <a:gd name="T46" fmla="*/ 18 w 34"/>
                  <a:gd name="T47" fmla="*/ 28 h 58"/>
                  <a:gd name="T48" fmla="*/ 22 w 34"/>
                  <a:gd name="T49" fmla="*/ 21 h 58"/>
                  <a:gd name="T50" fmla="*/ 23 w 34"/>
                  <a:gd name="T51" fmla="*/ 19 h 58"/>
                  <a:gd name="T52" fmla="*/ 24 w 34"/>
                  <a:gd name="T53" fmla="*/ 18 h 58"/>
                  <a:gd name="T54" fmla="*/ 29 w 34"/>
                  <a:gd name="T55" fmla="*/ 10 h 58"/>
                  <a:gd name="T56" fmla="*/ 24 w 34"/>
                  <a:gd name="T57" fmla="*/ 17 h 58"/>
                  <a:gd name="T58" fmla="*/ 29 w 34"/>
                  <a:gd name="T59" fmla="*/ 10 h 58"/>
                  <a:gd name="T60" fmla="*/ 32 w 34"/>
                  <a:gd name="T61" fmla="*/ 4 h 58"/>
                  <a:gd name="T62" fmla="*/ 34 w 34"/>
                  <a:gd name="T6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4" h="58">
                    <a:moveTo>
                      <a:pt x="1" y="56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7"/>
                      <a:pt x="1" y="57"/>
                      <a:pt x="1" y="56"/>
                    </a:cubicBezTo>
                    <a:cubicBezTo>
                      <a:pt x="1" y="56"/>
                      <a:pt x="1" y="56"/>
                      <a:pt x="1" y="56"/>
                    </a:cubicBezTo>
                    <a:moveTo>
                      <a:pt x="5" y="49"/>
                    </a:move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5" y="50"/>
                      <a:pt x="5" y="49"/>
                    </a:cubicBezTo>
                    <a:cubicBezTo>
                      <a:pt x="5" y="49"/>
                      <a:pt x="5" y="49"/>
                      <a:pt x="5" y="49"/>
                    </a:cubicBezTo>
                    <a:moveTo>
                      <a:pt x="6" y="48"/>
                    </a:move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moveTo>
                      <a:pt x="7" y="46"/>
                    </a:moveTo>
                    <a:cubicBezTo>
                      <a:pt x="6" y="47"/>
                      <a:pt x="6" y="47"/>
                      <a:pt x="6" y="47"/>
                    </a:cubicBezTo>
                    <a:cubicBezTo>
                      <a:pt x="7" y="47"/>
                      <a:pt x="7" y="47"/>
                      <a:pt x="7" y="47"/>
                    </a:cubicBezTo>
                    <a:cubicBezTo>
                      <a:pt x="7" y="47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moveTo>
                      <a:pt x="7" y="45"/>
                    </a:move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8" y="46"/>
                      <a:pt x="8" y="45"/>
                    </a:cubicBezTo>
                    <a:cubicBezTo>
                      <a:pt x="8" y="45"/>
                      <a:pt x="7" y="45"/>
                      <a:pt x="7" y="45"/>
                    </a:cubicBezTo>
                    <a:moveTo>
                      <a:pt x="9" y="43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9" y="44"/>
                      <a:pt x="9" y="44"/>
                      <a:pt x="9" y="43"/>
                    </a:cubicBezTo>
                    <a:cubicBezTo>
                      <a:pt x="9" y="43"/>
                      <a:pt x="9" y="43"/>
                      <a:pt x="9" y="43"/>
                    </a:cubicBezTo>
                    <a:moveTo>
                      <a:pt x="14" y="34"/>
                    </a:move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2" y="39"/>
                    </a:cubicBezTo>
                    <a:cubicBezTo>
                      <a:pt x="13" y="37"/>
                      <a:pt x="13" y="35"/>
                      <a:pt x="14" y="34"/>
                    </a:cubicBezTo>
                    <a:cubicBezTo>
                      <a:pt x="14" y="34"/>
                      <a:pt x="14" y="34"/>
                      <a:pt x="14" y="34"/>
                    </a:cubicBezTo>
                    <a:moveTo>
                      <a:pt x="15" y="33"/>
                    </a:move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moveTo>
                      <a:pt x="18" y="28"/>
                    </a:move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6" y="31"/>
                      <a:pt x="17" y="29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moveTo>
                      <a:pt x="22" y="21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9" y="25"/>
                      <a:pt x="21" y="23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moveTo>
                      <a:pt x="24" y="18"/>
                    </a:move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moveTo>
                      <a:pt x="29" y="10"/>
                    </a:move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6" y="15"/>
                      <a:pt x="27" y="12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moveTo>
                      <a:pt x="34" y="0"/>
                    </a:moveTo>
                    <a:cubicBezTo>
                      <a:pt x="32" y="4"/>
                      <a:pt x="32" y="4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3"/>
                      <a:pt x="34" y="1"/>
                      <a:pt x="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0264"/>
              <p:cNvSpPr>
                <a:spLocks noEditPoints="1"/>
              </p:cNvSpPr>
              <p:nvPr/>
            </p:nvSpPr>
            <p:spPr bwMode="auto">
              <a:xfrm>
                <a:off x="62" y="3790"/>
                <a:ext cx="14" cy="52"/>
              </a:xfrm>
              <a:custGeom>
                <a:avLst/>
                <a:gdLst>
                  <a:gd name="T0" fmla="*/ 3 w 6"/>
                  <a:gd name="T1" fmla="*/ 15 h 22"/>
                  <a:gd name="T2" fmla="*/ 3 w 6"/>
                  <a:gd name="T3" fmla="*/ 15 h 22"/>
                  <a:gd name="T4" fmla="*/ 3 w 6"/>
                  <a:gd name="T5" fmla="*/ 16 h 22"/>
                  <a:gd name="T6" fmla="*/ 2 w 6"/>
                  <a:gd name="T7" fmla="*/ 16 h 22"/>
                  <a:gd name="T8" fmla="*/ 1 w 6"/>
                  <a:gd name="T9" fmla="*/ 22 h 22"/>
                  <a:gd name="T10" fmla="*/ 1 w 6"/>
                  <a:gd name="T11" fmla="*/ 22 h 22"/>
                  <a:gd name="T12" fmla="*/ 2 w 6"/>
                  <a:gd name="T13" fmla="*/ 17 h 22"/>
                  <a:gd name="T14" fmla="*/ 3 w 6"/>
                  <a:gd name="T15" fmla="*/ 15 h 22"/>
                  <a:gd name="T16" fmla="*/ 5 w 6"/>
                  <a:gd name="T17" fmla="*/ 1 h 22"/>
                  <a:gd name="T18" fmla="*/ 6 w 6"/>
                  <a:gd name="T19" fmla="*/ 3 h 22"/>
                  <a:gd name="T20" fmla="*/ 5 w 6"/>
                  <a:gd name="T21" fmla="*/ 5 h 22"/>
                  <a:gd name="T22" fmla="*/ 6 w 6"/>
                  <a:gd name="T23" fmla="*/ 5 h 22"/>
                  <a:gd name="T24" fmla="*/ 5 w 6"/>
                  <a:gd name="T25" fmla="*/ 6 h 22"/>
                  <a:gd name="T26" fmla="*/ 6 w 6"/>
                  <a:gd name="T27" fmla="*/ 6 h 22"/>
                  <a:gd name="T28" fmla="*/ 6 w 6"/>
                  <a:gd name="T29" fmla="*/ 5 h 22"/>
                  <a:gd name="T30" fmla="*/ 6 w 6"/>
                  <a:gd name="T31" fmla="*/ 6 h 22"/>
                  <a:gd name="T32" fmla="*/ 6 w 6"/>
                  <a:gd name="T33" fmla="*/ 3 h 22"/>
                  <a:gd name="T34" fmla="*/ 5 w 6"/>
                  <a:gd name="T35" fmla="*/ 1 h 22"/>
                  <a:gd name="T36" fmla="*/ 3 w 6"/>
                  <a:gd name="T37" fmla="*/ 0 h 22"/>
                  <a:gd name="T38" fmla="*/ 0 w 6"/>
                  <a:gd name="T39" fmla="*/ 1 h 22"/>
                  <a:gd name="T40" fmla="*/ 3 w 6"/>
                  <a:gd name="T41" fmla="*/ 0 h 22"/>
                  <a:gd name="T42" fmla="*/ 5 w 6"/>
                  <a:gd name="T43" fmla="*/ 1 h 22"/>
                  <a:gd name="T44" fmla="*/ 3 w 6"/>
                  <a:gd name="T4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" h="22">
                    <a:moveTo>
                      <a:pt x="3" y="15"/>
                    </a:move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3" y="16"/>
                      <a:pt x="2" y="16"/>
                      <a:pt x="2" y="16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0"/>
                      <a:pt x="2" y="19"/>
                      <a:pt x="2" y="17"/>
                    </a:cubicBezTo>
                    <a:cubicBezTo>
                      <a:pt x="3" y="15"/>
                      <a:pt x="3" y="15"/>
                      <a:pt x="3" y="15"/>
                    </a:cubicBezTo>
                    <a:moveTo>
                      <a:pt x="5" y="1"/>
                    </a:moveTo>
                    <a:cubicBezTo>
                      <a:pt x="6" y="1"/>
                      <a:pt x="6" y="2"/>
                      <a:pt x="6" y="3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6" y="6"/>
                      <a:pt x="6" y="4"/>
                      <a:pt x="6" y="3"/>
                    </a:cubicBezTo>
                    <a:cubicBezTo>
                      <a:pt x="6" y="2"/>
                      <a:pt x="6" y="1"/>
                      <a:pt x="5" y="1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0" y="1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0265"/>
              <p:cNvSpPr>
                <a:spLocks/>
              </p:cNvSpPr>
              <p:nvPr/>
            </p:nvSpPr>
            <p:spPr bwMode="auto">
              <a:xfrm>
                <a:off x="69" y="38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0266"/>
              <p:cNvSpPr>
                <a:spLocks noEditPoints="1"/>
              </p:cNvSpPr>
              <p:nvPr/>
            </p:nvSpPr>
            <p:spPr bwMode="auto">
              <a:xfrm>
                <a:off x="62" y="3804"/>
                <a:ext cx="14" cy="41"/>
              </a:xfrm>
              <a:custGeom>
                <a:avLst/>
                <a:gdLst>
                  <a:gd name="T0" fmla="*/ 1 w 6"/>
                  <a:gd name="T1" fmla="*/ 16 h 17"/>
                  <a:gd name="T2" fmla="*/ 0 w 6"/>
                  <a:gd name="T3" fmla="*/ 17 h 17"/>
                  <a:gd name="T4" fmla="*/ 0 w 6"/>
                  <a:gd name="T5" fmla="*/ 17 h 17"/>
                  <a:gd name="T6" fmla="*/ 1 w 6"/>
                  <a:gd name="T7" fmla="*/ 17 h 17"/>
                  <a:gd name="T8" fmla="*/ 1 w 6"/>
                  <a:gd name="T9" fmla="*/ 16 h 17"/>
                  <a:gd name="T10" fmla="*/ 1 w 6"/>
                  <a:gd name="T11" fmla="*/ 16 h 17"/>
                  <a:gd name="T12" fmla="*/ 5 w 6"/>
                  <a:gd name="T13" fmla="*/ 0 h 17"/>
                  <a:gd name="T14" fmla="*/ 5 w 6"/>
                  <a:gd name="T15" fmla="*/ 0 h 17"/>
                  <a:gd name="T16" fmla="*/ 2 w 6"/>
                  <a:gd name="T17" fmla="*/ 10 h 17"/>
                  <a:gd name="T18" fmla="*/ 3 w 6"/>
                  <a:gd name="T19" fmla="*/ 10 h 17"/>
                  <a:gd name="T20" fmla="*/ 3 w 6"/>
                  <a:gd name="T21" fmla="*/ 9 h 17"/>
                  <a:gd name="T22" fmla="*/ 3 w 6"/>
                  <a:gd name="T23" fmla="*/ 9 h 17"/>
                  <a:gd name="T24" fmla="*/ 5 w 6"/>
                  <a:gd name="T25" fmla="*/ 3 h 17"/>
                  <a:gd name="T26" fmla="*/ 6 w 6"/>
                  <a:gd name="T27" fmla="*/ 0 h 17"/>
                  <a:gd name="T28" fmla="*/ 6 w 6"/>
                  <a:gd name="T29" fmla="*/ 0 h 17"/>
                  <a:gd name="T30" fmla="*/ 5 w 6"/>
                  <a:gd name="T3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" h="17">
                    <a:moveTo>
                      <a:pt x="1" y="16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17"/>
                      <a:pt x="1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0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0267"/>
              <p:cNvSpPr>
                <a:spLocks/>
              </p:cNvSpPr>
              <p:nvPr/>
            </p:nvSpPr>
            <p:spPr bwMode="auto">
              <a:xfrm>
                <a:off x="62" y="38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0268"/>
              <p:cNvSpPr>
                <a:spLocks noEditPoints="1"/>
              </p:cNvSpPr>
              <p:nvPr/>
            </p:nvSpPr>
            <p:spPr bwMode="auto">
              <a:xfrm>
                <a:off x="26" y="3868"/>
                <a:ext cx="29" cy="47"/>
              </a:xfrm>
              <a:custGeom>
                <a:avLst/>
                <a:gdLst>
                  <a:gd name="T0" fmla="*/ 7 w 12"/>
                  <a:gd name="T1" fmla="*/ 16 h 20"/>
                  <a:gd name="T2" fmla="*/ 7 w 12"/>
                  <a:gd name="T3" fmla="*/ 18 h 20"/>
                  <a:gd name="T4" fmla="*/ 7 w 12"/>
                  <a:gd name="T5" fmla="*/ 18 h 20"/>
                  <a:gd name="T6" fmla="*/ 7 w 12"/>
                  <a:gd name="T7" fmla="*/ 19 h 20"/>
                  <a:gd name="T8" fmla="*/ 7 w 12"/>
                  <a:gd name="T9" fmla="*/ 20 h 20"/>
                  <a:gd name="T10" fmla="*/ 7 w 12"/>
                  <a:gd name="T11" fmla="*/ 20 h 20"/>
                  <a:gd name="T12" fmla="*/ 7 w 12"/>
                  <a:gd name="T13" fmla="*/ 20 h 20"/>
                  <a:gd name="T14" fmla="*/ 7 w 12"/>
                  <a:gd name="T15" fmla="*/ 19 h 20"/>
                  <a:gd name="T16" fmla="*/ 7 w 12"/>
                  <a:gd name="T17" fmla="*/ 19 h 20"/>
                  <a:gd name="T18" fmla="*/ 8 w 12"/>
                  <a:gd name="T19" fmla="*/ 16 h 20"/>
                  <a:gd name="T20" fmla="*/ 7 w 12"/>
                  <a:gd name="T21" fmla="*/ 16 h 20"/>
                  <a:gd name="T22" fmla="*/ 8 w 12"/>
                  <a:gd name="T23" fmla="*/ 16 h 20"/>
                  <a:gd name="T24" fmla="*/ 8 w 12"/>
                  <a:gd name="T25" fmla="*/ 16 h 20"/>
                  <a:gd name="T26" fmla="*/ 8 w 12"/>
                  <a:gd name="T27" fmla="*/ 16 h 20"/>
                  <a:gd name="T28" fmla="*/ 8 w 12"/>
                  <a:gd name="T29" fmla="*/ 16 h 20"/>
                  <a:gd name="T30" fmla="*/ 8 w 12"/>
                  <a:gd name="T31" fmla="*/ 16 h 20"/>
                  <a:gd name="T32" fmla="*/ 2 w 12"/>
                  <a:gd name="T33" fmla="*/ 14 h 20"/>
                  <a:gd name="T34" fmla="*/ 1 w 12"/>
                  <a:gd name="T35" fmla="*/ 15 h 20"/>
                  <a:gd name="T36" fmla="*/ 0 w 12"/>
                  <a:gd name="T37" fmla="*/ 16 h 20"/>
                  <a:gd name="T38" fmla="*/ 1 w 12"/>
                  <a:gd name="T39" fmla="*/ 16 h 20"/>
                  <a:gd name="T40" fmla="*/ 2 w 12"/>
                  <a:gd name="T41" fmla="*/ 14 h 20"/>
                  <a:gd name="T42" fmla="*/ 2 w 12"/>
                  <a:gd name="T43" fmla="*/ 14 h 20"/>
                  <a:gd name="T44" fmla="*/ 3 w 12"/>
                  <a:gd name="T45" fmla="*/ 12 h 20"/>
                  <a:gd name="T46" fmla="*/ 2 w 12"/>
                  <a:gd name="T47" fmla="*/ 13 h 20"/>
                  <a:gd name="T48" fmla="*/ 3 w 12"/>
                  <a:gd name="T49" fmla="*/ 13 h 20"/>
                  <a:gd name="T50" fmla="*/ 3 w 12"/>
                  <a:gd name="T51" fmla="*/ 13 h 20"/>
                  <a:gd name="T52" fmla="*/ 3 w 12"/>
                  <a:gd name="T53" fmla="*/ 12 h 20"/>
                  <a:gd name="T54" fmla="*/ 12 w 12"/>
                  <a:gd name="T55" fmla="*/ 1 h 20"/>
                  <a:gd name="T56" fmla="*/ 11 w 12"/>
                  <a:gd name="T57" fmla="*/ 6 h 20"/>
                  <a:gd name="T58" fmla="*/ 11 w 12"/>
                  <a:gd name="T59" fmla="*/ 6 h 20"/>
                  <a:gd name="T60" fmla="*/ 12 w 12"/>
                  <a:gd name="T61" fmla="*/ 1 h 20"/>
                  <a:gd name="T62" fmla="*/ 12 w 12"/>
                  <a:gd name="T63" fmla="*/ 1 h 20"/>
                  <a:gd name="T64" fmla="*/ 10 w 12"/>
                  <a:gd name="T65" fmla="*/ 0 h 20"/>
                  <a:gd name="T66" fmla="*/ 8 w 12"/>
                  <a:gd name="T67" fmla="*/ 4 h 20"/>
                  <a:gd name="T68" fmla="*/ 8 w 12"/>
                  <a:gd name="T69" fmla="*/ 4 h 20"/>
                  <a:gd name="T70" fmla="*/ 8 w 12"/>
                  <a:gd name="T71" fmla="*/ 4 h 20"/>
                  <a:gd name="T72" fmla="*/ 10 w 12"/>
                  <a:gd name="T73" fmla="*/ 2 h 20"/>
                  <a:gd name="T74" fmla="*/ 10 w 12"/>
                  <a:gd name="T75" fmla="*/ 0 h 20"/>
                  <a:gd name="T76" fmla="*/ 10 w 12"/>
                  <a:gd name="T7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0">
                    <a:moveTo>
                      <a:pt x="7" y="16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8"/>
                      <a:pt x="7" y="17"/>
                      <a:pt x="8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8" y="16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moveTo>
                      <a:pt x="2" y="14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6"/>
                      <a:pt x="0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3" y="12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2"/>
                      <a:pt x="3" y="12"/>
                      <a:pt x="3" y="12"/>
                    </a:cubicBezTo>
                    <a:moveTo>
                      <a:pt x="12" y="1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4"/>
                      <a:pt x="12" y="3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0" y="0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0269"/>
              <p:cNvSpPr>
                <a:spLocks noEditPoints="1"/>
              </p:cNvSpPr>
              <p:nvPr/>
            </p:nvSpPr>
            <p:spPr bwMode="auto">
              <a:xfrm>
                <a:off x="26" y="3845"/>
                <a:ext cx="50" cy="61"/>
              </a:xfrm>
              <a:custGeom>
                <a:avLst/>
                <a:gdLst>
                  <a:gd name="T0" fmla="*/ 0 w 21"/>
                  <a:gd name="T1" fmla="*/ 26 h 26"/>
                  <a:gd name="T2" fmla="*/ 0 w 21"/>
                  <a:gd name="T3" fmla="*/ 26 h 26"/>
                  <a:gd name="T4" fmla="*/ 0 w 21"/>
                  <a:gd name="T5" fmla="*/ 26 h 26"/>
                  <a:gd name="T6" fmla="*/ 0 w 21"/>
                  <a:gd name="T7" fmla="*/ 26 h 26"/>
                  <a:gd name="T8" fmla="*/ 1 w 21"/>
                  <a:gd name="T9" fmla="*/ 26 h 26"/>
                  <a:gd name="T10" fmla="*/ 0 w 21"/>
                  <a:gd name="T11" fmla="*/ 26 h 26"/>
                  <a:gd name="T12" fmla="*/ 8 w 21"/>
                  <a:gd name="T13" fmla="*/ 26 h 26"/>
                  <a:gd name="T14" fmla="*/ 7 w 21"/>
                  <a:gd name="T15" fmla="*/ 26 h 26"/>
                  <a:gd name="T16" fmla="*/ 8 w 21"/>
                  <a:gd name="T17" fmla="*/ 26 h 26"/>
                  <a:gd name="T18" fmla="*/ 8 w 21"/>
                  <a:gd name="T19" fmla="*/ 26 h 26"/>
                  <a:gd name="T20" fmla="*/ 8 w 21"/>
                  <a:gd name="T21" fmla="*/ 26 h 26"/>
                  <a:gd name="T22" fmla="*/ 2 w 21"/>
                  <a:gd name="T23" fmla="*/ 23 h 26"/>
                  <a:gd name="T24" fmla="*/ 2 w 21"/>
                  <a:gd name="T25" fmla="*/ 24 h 26"/>
                  <a:gd name="T26" fmla="*/ 2 w 21"/>
                  <a:gd name="T27" fmla="*/ 24 h 26"/>
                  <a:gd name="T28" fmla="*/ 3 w 21"/>
                  <a:gd name="T29" fmla="*/ 23 h 26"/>
                  <a:gd name="T30" fmla="*/ 2 w 21"/>
                  <a:gd name="T31" fmla="*/ 23 h 26"/>
                  <a:gd name="T32" fmla="*/ 11 w 21"/>
                  <a:gd name="T33" fmla="*/ 16 h 26"/>
                  <a:gd name="T34" fmla="*/ 10 w 21"/>
                  <a:gd name="T35" fmla="*/ 16 h 26"/>
                  <a:gd name="T36" fmla="*/ 8 w 21"/>
                  <a:gd name="T37" fmla="*/ 24 h 26"/>
                  <a:gd name="T38" fmla="*/ 8 w 21"/>
                  <a:gd name="T39" fmla="*/ 26 h 26"/>
                  <a:gd name="T40" fmla="*/ 8 w 21"/>
                  <a:gd name="T41" fmla="*/ 26 h 26"/>
                  <a:gd name="T42" fmla="*/ 11 w 21"/>
                  <a:gd name="T43" fmla="*/ 16 h 26"/>
                  <a:gd name="T44" fmla="*/ 11 w 21"/>
                  <a:gd name="T45" fmla="*/ 16 h 26"/>
                  <a:gd name="T46" fmla="*/ 8 w 21"/>
                  <a:gd name="T47" fmla="*/ 14 h 26"/>
                  <a:gd name="T48" fmla="*/ 3 w 21"/>
                  <a:gd name="T49" fmla="*/ 21 h 26"/>
                  <a:gd name="T50" fmla="*/ 3 w 21"/>
                  <a:gd name="T51" fmla="*/ 22 h 26"/>
                  <a:gd name="T52" fmla="*/ 3 w 21"/>
                  <a:gd name="T53" fmla="*/ 23 h 26"/>
                  <a:gd name="T54" fmla="*/ 8 w 21"/>
                  <a:gd name="T55" fmla="*/ 14 h 26"/>
                  <a:gd name="T56" fmla="*/ 8 w 21"/>
                  <a:gd name="T57" fmla="*/ 14 h 26"/>
                  <a:gd name="T58" fmla="*/ 16 w 21"/>
                  <a:gd name="T59" fmla="*/ 0 h 26"/>
                  <a:gd name="T60" fmla="*/ 19 w 21"/>
                  <a:gd name="T61" fmla="*/ 1 h 26"/>
                  <a:gd name="T62" fmla="*/ 21 w 21"/>
                  <a:gd name="T63" fmla="*/ 2 h 26"/>
                  <a:gd name="T64" fmla="*/ 16 w 21"/>
                  <a:gd name="T65" fmla="*/ 0 h 26"/>
                  <a:gd name="T66" fmla="*/ 16 w 21"/>
                  <a:gd name="T67" fmla="*/ 0 h 26"/>
                  <a:gd name="T68" fmla="*/ 16 w 21"/>
                  <a:gd name="T69" fmla="*/ 0 h 26"/>
                  <a:gd name="T70" fmla="*/ 16 w 21"/>
                  <a:gd name="T71" fmla="*/ 0 h 26"/>
                  <a:gd name="T72" fmla="*/ 16 w 21"/>
                  <a:gd name="T73" fmla="*/ 0 h 26"/>
                  <a:gd name="T74" fmla="*/ 16 w 21"/>
                  <a:gd name="T75" fmla="*/ 0 h 26"/>
                  <a:gd name="T76" fmla="*/ 16 w 21"/>
                  <a:gd name="T77" fmla="*/ 0 h 26"/>
                  <a:gd name="T78" fmla="*/ 16 w 21"/>
                  <a:gd name="T79" fmla="*/ 0 h 26"/>
                  <a:gd name="T80" fmla="*/ 15 w 21"/>
                  <a:gd name="T81" fmla="*/ 0 h 26"/>
                  <a:gd name="T82" fmla="*/ 14 w 21"/>
                  <a:gd name="T83" fmla="*/ 4 h 26"/>
                  <a:gd name="T84" fmla="*/ 13 w 21"/>
                  <a:gd name="T85" fmla="*/ 6 h 26"/>
                  <a:gd name="T86" fmla="*/ 10 w 21"/>
                  <a:gd name="T87" fmla="*/ 10 h 26"/>
                  <a:gd name="T88" fmla="*/ 10 w 21"/>
                  <a:gd name="T89" fmla="*/ 10 h 26"/>
                  <a:gd name="T90" fmla="*/ 14 w 21"/>
                  <a:gd name="T91" fmla="*/ 4 h 26"/>
                  <a:gd name="T92" fmla="*/ 12 w 21"/>
                  <a:gd name="T93" fmla="*/ 11 h 26"/>
                  <a:gd name="T94" fmla="*/ 12 w 21"/>
                  <a:gd name="T95" fmla="*/ 11 h 26"/>
                  <a:gd name="T96" fmla="*/ 14 w 21"/>
                  <a:gd name="T97" fmla="*/ 4 h 26"/>
                  <a:gd name="T98" fmla="*/ 16 w 21"/>
                  <a:gd name="T99" fmla="*/ 1 h 26"/>
                  <a:gd name="T100" fmla="*/ 17 w 21"/>
                  <a:gd name="T101" fmla="*/ 0 h 26"/>
                  <a:gd name="T102" fmla="*/ 16 w 21"/>
                  <a:gd name="T103" fmla="*/ 0 h 26"/>
                  <a:gd name="T104" fmla="*/ 15 w 21"/>
                  <a:gd name="T105" fmla="*/ 2 h 26"/>
                  <a:gd name="T106" fmla="*/ 15 w 21"/>
                  <a:gd name="T107" fmla="*/ 3 h 26"/>
                  <a:gd name="T108" fmla="*/ 16 w 21"/>
                  <a:gd name="T109" fmla="*/ 0 h 26"/>
                  <a:gd name="T110" fmla="*/ 15 w 21"/>
                  <a:gd name="T11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" h="26">
                    <a:moveTo>
                      <a:pt x="0" y="26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0" y="26"/>
                      <a:pt x="0" y="26"/>
                      <a:pt x="0" y="26"/>
                    </a:cubicBezTo>
                    <a:moveTo>
                      <a:pt x="8" y="26"/>
                    </a:move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7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moveTo>
                      <a:pt x="2" y="23"/>
                    </a:moveTo>
                    <a:cubicBezTo>
                      <a:pt x="2" y="24"/>
                      <a:pt x="2" y="24"/>
                      <a:pt x="2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3"/>
                      <a:pt x="2" y="23"/>
                      <a:pt x="2" y="23"/>
                    </a:cubicBezTo>
                    <a:moveTo>
                      <a:pt x="11" y="16"/>
                    </a:moveTo>
                    <a:cubicBezTo>
                      <a:pt x="10" y="16"/>
                      <a:pt x="10" y="16"/>
                      <a:pt x="10" y="16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9" y="22"/>
                      <a:pt x="10" y="19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moveTo>
                      <a:pt x="8" y="14"/>
                    </a:moveTo>
                    <a:cubicBezTo>
                      <a:pt x="3" y="21"/>
                      <a:pt x="3" y="21"/>
                      <a:pt x="3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moveTo>
                      <a:pt x="16" y="0"/>
                    </a:moveTo>
                    <a:cubicBezTo>
                      <a:pt x="17" y="0"/>
                      <a:pt x="18" y="1"/>
                      <a:pt x="19" y="1"/>
                    </a:cubicBezTo>
                    <a:cubicBezTo>
                      <a:pt x="20" y="1"/>
                      <a:pt x="20" y="2"/>
                      <a:pt x="21" y="2"/>
                    </a:cubicBezTo>
                    <a:cubicBezTo>
                      <a:pt x="19" y="1"/>
                      <a:pt x="17" y="0"/>
                      <a:pt x="16" y="0"/>
                    </a:cubicBezTo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15" y="0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9"/>
                      <a:pt x="14" y="6"/>
                      <a:pt x="14" y="4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1"/>
                      <a:pt x="16" y="0"/>
                    </a:cubicBezTo>
                    <a:cubicBezTo>
                      <a:pt x="16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0270"/>
              <p:cNvSpPr>
                <a:spLocks/>
              </p:cNvSpPr>
              <p:nvPr/>
            </p:nvSpPr>
            <p:spPr bwMode="auto">
              <a:xfrm>
                <a:off x="78" y="3849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1 h 1"/>
                  <a:gd name="T8" fmla="*/ 2 w 2"/>
                  <a:gd name="T9" fmla="*/ 1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0271"/>
              <p:cNvSpPr>
                <a:spLocks/>
              </p:cNvSpPr>
              <p:nvPr/>
            </p:nvSpPr>
            <p:spPr bwMode="auto">
              <a:xfrm>
                <a:off x="76" y="384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0272"/>
              <p:cNvSpPr>
                <a:spLocks noEditPoints="1"/>
              </p:cNvSpPr>
              <p:nvPr/>
            </p:nvSpPr>
            <p:spPr bwMode="auto">
              <a:xfrm>
                <a:off x="-583" y="3852"/>
                <a:ext cx="33" cy="68"/>
              </a:xfrm>
              <a:custGeom>
                <a:avLst/>
                <a:gdLst>
                  <a:gd name="T0" fmla="*/ 0 w 14"/>
                  <a:gd name="T1" fmla="*/ 27 h 29"/>
                  <a:gd name="T2" fmla="*/ 0 w 14"/>
                  <a:gd name="T3" fmla="*/ 29 h 29"/>
                  <a:gd name="T4" fmla="*/ 0 w 14"/>
                  <a:gd name="T5" fmla="*/ 28 h 29"/>
                  <a:gd name="T6" fmla="*/ 0 w 14"/>
                  <a:gd name="T7" fmla="*/ 27 h 29"/>
                  <a:gd name="T8" fmla="*/ 4 w 14"/>
                  <a:gd name="T9" fmla="*/ 17 h 29"/>
                  <a:gd name="T10" fmla="*/ 1 w 14"/>
                  <a:gd name="T11" fmla="*/ 24 h 29"/>
                  <a:gd name="T12" fmla="*/ 1 w 14"/>
                  <a:gd name="T13" fmla="*/ 24 h 29"/>
                  <a:gd name="T14" fmla="*/ 0 w 14"/>
                  <a:gd name="T15" fmla="*/ 27 h 29"/>
                  <a:gd name="T16" fmla="*/ 0 w 14"/>
                  <a:gd name="T17" fmla="*/ 27 h 29"/>
                  <a:gd name="T18" fmla="*/ 0 w 14"/>
                  <a:gd name="T19" fmla="*/ 25 h 29"/>
                  <a:gd name="T20" fmla="*/ 4 w 14"/>
                  <a:gd name="T21" fmla="*/ 17 h 29"/>
                  <a:gd name="T22" fmla="*/ 4 w 14"/>
                  <a:gd name="T23" fmla="*/ 17 h 29"/>
                  <a:gd name="T24" fmla="*/ 5 w 14"/>
                  <a:gd name="T25" fmla="*/ 16 h 29"/>
                  <a:gd name="T26" fmla="*/ 5 w 14"/>
                  <a:gd name="T27" fmla="*/ 16 h 29"/>
                  <a:gd name="T28" fmla="*/ 5 w 14"/>
                  <a:gd name="T29" fmla="*/ 16 h 29"/>
                  <a:gd name="T30" fmla="*/ 5 w 14"/>
                  <a:gd name="T31" fmla="*/ 16 h 29"/>
                  <a:gd name="T32" fmla="*/ 5 w 14"/>
                  <a:gd name="T33" fmla="*/ 16 h 29"/>
                  <a:gd name="T34" fmla="*/ 9 w 14"/>
                  <a:gd name="T35" fmla="*/ 9 h 29"/>
                  <a:gd name="T36" fmla="*/ 5 w 14"/>
                  <a:gd name="T37" fmla="*/ 15 h 29"/>
                  <a:gd name="T38" fmla="*/ 5 w 14"/>
                  <a:gd name="T39" fmla="*/ 15 h 29"/>
                  <a:gd name="T40" fmla="*/ 9 w 14"/>
                  <a:gd name="T41" fmla="*/ 9 h 29"/>
                  <a:gd name="T42" fmla="*/ 9 w 14"/>
                  <a:gd name="T43" fmla="*/ 9 h 29"/>
                  <a:gd name="T44" fmla="*/ 10 w 14"/>
                  <a:gd name="T45" fmla="*/ 6 h 29"/>
                  <a:gd name="T46" fmla="*/ 10 w 14"/>
                  <a:gd name="T47" fmla="*/ 6 h 29"/>
                  <a:gd name="T48" fmla="*/ 10 w 14"/>
                  <a:gd name="T49" fmla="*/ 7 h 29"/>
                  <a:gd name="T50" fmla="*/ 10 w 14"/>
                  <a:gd name="T51" fmla="*/ 6 h 29"/>
                  <a:gd name="T52" fmla="*/ 10 w 14"/>
                  <a:gd name="T53" fmla="*/ 6 h 29"/>
                  <a:gd name="T54" fmla="*/ 14 w 14"/>
                  <a:gd name="T55" fmla="*/ 0 h 29"/>
                  <a:gd name="T56" fmla="*/ 10 w 14"/>
                  <a:gd name="T57" fmla="*/ 5 h 29"/>
                  <a:gd name="T58" fmla="*/ 10 w 14"/>
                  <a:gd name="T59" fmla="*/ 5 h 29"/>
                  <a:gd name="T60" fmla="*/ 14 w 14"/>
                  <a:gd name="T6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29">
                    <a:moveTo>
                      <a:pt x="0" y="27"/>
                    </a:moveTo>
                    <a:cubicBezTo>
                      <a:pt x="0" y="28"/>
                      <a:pt x="0" y="29"/>
                      <a:pt x="0" y="29"/>
                    </a:cubicBezTo>
                    <a:cubicBezTo>
                      <a:pt x="0" y="29"/>
                      <a:pt x="0" y="28"/>
                      <a:pt x="0" y="28"/>
                    </a:cubicBezTo>
                    <a:cubicBezTo>
                      <a:pt x="0" y="27"/>
                      <a:pt x="0" y="27"/>
                      <a:pt x="0" y="27"/>
                    </a:cubicBezTo>
                    <a:moveTo>
                      <a:pt x="4" y="17"/>
                    </a:moveTo>
                    <a:cubicBezTo>
                      <a:pt x="3" y="19"/>
                      <a:pt x="2" y="21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0" y="25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0" y="26"/>
                      <a:pt x="0" y="25"/>
                    </a:cubicBezTo>
                    <a:cubicBezTo>
                      <a:pt x="2" y="22"/>
                      <a:pt x="3" y="20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moveTo>
                      <a:pt x="5" y="16"/>
                    </a:move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moveTo>
                      <a:pt x="9" y="9"/>
                    </a:moveTo>
                    <a:cubicBezTo>
                      <a:pt x="7" y="11"/>
                      <a:pt x="6" y="13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3"/>
                      <a:pt x="7" y="11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4" y="0"/>
                    </a:moveTo>
                    <a:cubicBezTo>
                      <a:pt x="12" y="2"/>
                      <a:pt x="11" y="3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3"/>
                      <a:pt x="13" y="2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0273"/>
              <p:cNvSpPr>
                <a:spLocks noEditPoints="1"/>
              </p:cNvSpPr>
              <p:nvPr/>
            </p:nvSpPr>
            <p:spPr bwMode="auto">
              <a:xfrm>
                <a:off x="-583" y="3863"/>
                <a:ext cx="23" cy="55"/>
              </a:xfrm>
              <a:custGeom>
                <a:avLst/>
                <a:gdLst>
                  <a:gd name="T0" fmla="*/ 0 w 10"/>
                  <a:gd name="T1" fmla="*/ 22 h 23"/>
                  <a:gd name="T2" fmla="*/ 0 w 10"/>
                  <a:gd name="T3" fmla="*/ 22 h 23"/>
                  <a:gd name="T4" fmla="*/ 0 w 10"/>
                  <a:gd name="T5" fmla="*/ 23 h 23"/>
                  <a:gd name="T6" fmla="*/ 0 w 10"/>
                  <a:gd name="T7" fmla="*/ 22 h 23"/>
                  <a:gd name="T8" fmla="*/ 0 w 10"/>
                  <a:gd name="T9" fmla="*/ 22 h 23"/>
                  <a:gd name="T10" fmla="*/ 5 w 10"/>
                  <a:gd name="T11" fmla="*/ 11 h 23"/>
                  <a:gd name="T12" fmla="*/ 4 w 10"/>
                  <a:gd name="T13" fmla="*/ 12 h 23"/>
                  <a:gd name="T14" fmla="*/ 4 w 10"/>
                  <a:gd name="T15" fmla="*/ 12 h 23"/>
                  <a:gd name="T16" fmla="*/ 5 w 10"/>
                  <a:gd name="T17" fmla="*/ 11 h 23"/>
                  <a:gd name="T18" fmla="*/ 5 w 10"/>
                  <a:gd name="T19" fmla="*/ 11 h 23"/>
                  <a:gd name="T20" fmla="*/ 5 w 10"/>
                  <a:gd name="T21" fmla="*/ 10 h 23"/>
                  <a:gd name="T22" fmla="*/ 5 w 10"/>
                  <a:gd name="T23" fmla="*/ 11 h 23"/>
                  <a:gd name="T24" fmla="*/ 5 w 10"/>
                  <a:gd name="T25" fmla="*/ 11 h 23"/>
                  <a:gd name="T26" fmla="*/ 5 w 10"/>
                  <a:gd name="T27" fmla="*/ 10 h 23"/>
                  <a:gd name="T28" fmla="*/ 5 w 10"/>
                  <a:gd name="T29" fmla="*/ 10 h 23"/>
                  <a:gd name="T30" fmla="*/ 10 w 10"/>
                  <a:gd name="T31" fmla="*/ 1 h 23"/>
                  <a:gd name="T32" fmla="*/ 9 w 10"/>
                  <a:gd name="T33" fmla="*/ 4 h 23"/>
                  <a:gd name="T34" fmla="*/ 9 w 10"/>
                  <a:gd name="T35" fmla="*/ 4 h 23"/>
                  <a:gd name="T36" fmla="*/ 10 w 10"/>
                  <a:gd name="T37" fmla="*/ 2 h 23"/>
                  <a:gd name="T38" fmla="*/ 10 w 10"/>
                  <a:gd name="T39" fmla="*/ 1 h 23"/>
                  <a:gd name="T40" fmla="*/ 10 w 10"/>
                  <a:gd name="T41" fmla="*/ 0 h 23"/>
                  <a:gd name="T42" fmla="*/ 10 w 10"/>
                  <a:gd name="T43" fmla="*/ 1 h 23"/>
                  <a:gd name="T44" fmla="*/ 10 w 10"/>
                  <a:gd name="T45" fmla="*/ 1 h 23"/>
                  <a:gd name="T46" fmla="*/ 10 w 10"/>
                  <a:gd name="T47" fmla="*/ 0 h 23"/>
                  <a:gd name="T48" fmla="*/ 10 w 10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23">
                    <a:moveTo>
                      <a:pt x="0" y="22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moveTo>
                      <a:pt x="5" y="11"/>
                    </a:moveTo>
                    <a:cubicBezTo>
                      <a:pt x="4" y="11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5" y="10"/>
                    </a:moveTo>
                    <a:cubicBezTo>
                      <a:pt x="5" y="10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moveTo>
                      <a:pt x="10" y="1"/>
                    </a:moveTo>
                    <a:cubicBezTo>
                      <a:pt x="9" y="2"/>
                      <a:pt x="9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0274"/>
              <p:cNvSpPr>
                <a:spLocks noEditPoints="1"/>
              </p:cNvSpPr>
              <p:nvPr/>
            </p:nvSpPr>
            <p:spPr bwMode="auto">
              <a:xfrm>
                <a:off x="71" y="3852"/>
                <a:ext cx="14" cy="70"/>
              </a:xfrm>
              <a:custGeom>
                <a:avLst/>
                <a:gdLst>
                  <a:gd name="T0" fmla="*/ 0 w 6"/>
                  <a:gd name="T1" fmla="*/ 30 h 30"/>
                  <a:gd name="T2" fmla="*/ 0 w 6"/>
                  <a:gd name="T3" fmla="*/ 30 h 30"/>
                  <a:gd name="T4" fmla="*/ 0 w 6"/>
                  <a:gd name="T5" fmla="*/ 30 h 30"/>
                  <a:gd name="T6" fmla="*/ 0 w 6"/>
                  <a:gd name="T7" fmla="*/ 30 h 30"/>
                  <a:gd name="T8" fmla="*/ 0 w 6"/>
                  <a:gd name="T9" fmla="*/ 30 h 30"/>
                  <a:gd name="T10" fmla="*/ 0 w 6"/>
                  <a:gd name="T11" fmla="*/ 30 h 30"/>
                  <a:gd name="T12" fmla="*/ 0 w 6"/>
                  <a:gd name="T13" fmla="*/ 30 h 30"/>
                  <a:gd name="T14" fmla="*/ 0 w 6"/>
                  <a:gd name="T15" fmla="*/ 30 h 30"/>
                  <a:gd name="T16" fmla="*/ 4 w 6"/>
                  <a:gd name="T17" fmla="*/ 5 h 30"/>
                  <a:gd name="T18" fmla="*/ 4 w 6"/>
                  <a:gd name="T19" fmla="*/ 5 h 30"/>
                  <a:gd name="T20" fmla="*/ 2 w 6"/>
                  <a:gd name="T21" fmla="*/ 19 h 30"/>
                  <a:gd name="T22" fmla="*/ 2 w 6"/>
                  <a:gd name="T23" fmla="*/ 19 h 30"/>
                  <a:gd name="T24" fmla="*/ 4 w 6"/>
                  <a:gd name="T25" fmla="*/ 5 h 30"/>
                  <a:gd name="T26" fmla="*/ 4 w 6"/>
                  <a:gd name="T27" fmla="*/ 0 h 30"/>
                  <a:gd name="T28" fmla="*/ 4 w 6"/>
                  <a:gd name="T29" fmla="*/ 1 h 30"/>
                  <a:gd name="T30" fmla="*/ 4 w 6"/>
                  <a:gd name="T31" fmla="*/ 3 h 30"/>
                  <a:gd name="T32" fmla="*/ 4 w 6"/>
                  <a:gd name="T33" fmla="*/ 4 h 30"/>
                  <a:gd name="T34" fmla="*/ 4 w 6"/>
                  <a:gd name="T35" fmla="*/ 4 h 30"/>
                  <a:gd name="T36" fmla="*/ 4 w 6"/>
                  <a:gd name="T37" fmla="*/ 2 h 30"/>
                  <a:gd name="T38" fmla="*/ 4 w 6"/>
                  <a:gd name="T39" fmla="*/ 1 h 30"/>
                  <a:gd name="T40" fmla="*/ 4 w 6"/>
                  <a:gd name="T41" fmla="*/ 0 h 30"/>
                  <a:gd name="T42" fmla="*/ 4 w 6"/>
                  <a:gd name="T43" fmla="*/ 0 h 30"/>
                  <a:gd name="T44" fmla="*/ 4 w 6"/>
                  <a:gd name="T45" fmla="*/ 0 h 30"/>
                  <a:gd name="T46" fmla="*/ 4 w 6"/>
                  <a:gd name="T47" fmla="*/ 0 h 30"/>
                  <a:gd name="T48" fmla="*/ 4 w 6"/>
                  <a:gd name="T49" fmla="*/ 0 h 30"/>
                  <a:gd name="T50" fmla="*/ 4 w 6"/>
                  <a:gd name="T51" fmla="*/ 0 h 30"/>
                  <a:gd name="T52" fmla="*/ 4 w 6"/>
                  <a:gd name="T53" fmla="*/ 0 h 30"/>
                  <a:gd name="T54" fmla="*/ 6 w 6"/>
                  <a:gd name="T55" fmla="*/ 0 h 30"/>
                  <a:gd name="T56" fmla="*/ 4 w 6"/>
                  <a:gd name="T5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0275"/>
              <p:cNvSpPr>
                <a:spLocks noEditPoints="1"/>
              </p:cNvSpPr>
              <p:nvPr/>
            </p:nvSpPr>
            <p:spPr bwMode="auto">
              <a:xfrm>
                <a:off x="71" y="3852"/>
                <a:ext cx="10" cy="70"/>
              </a:xfrm>
              <a:custGeom>
                <a:avLst/>
                <a:gdLst>
                  <a:gd name="T0" fmla="*/ 0 w 4"/>
                  <a:gd name="T1" fmla="*/ 30 h 30"/>
                  <a:gd name="T2" fmla="*/ 0 w 4"/>
                  <a:gd name="T3" fmla="*/ 30 h 30"/>
                  <a:gd name="T4" fmla="*/ 0 w 4"/>
                  <a:gd name="T5" fmla="*/ 30 h 30"/>
                  <a:gd name="T6" fmla="*/ 0 w 4"/>
                  <a:gd name="T7" fmla="*/ 30 h 30"/>
                  <a:gd name="T8" fmla="*/ 2 w 4"/>
                  <a:gd name="T9" fmla="*/ 19 h 30"/>
                  <a:gd name="T10" fmla="*/ 1 w 4"/>
                  <a:gd name="T11" fmla="*/ 20 h 30"/>
                  <a:gd name="T12" fmla="*/ 0 w 4"/>
                  <a:gd name="T13" fmla="*/ 29 h 30"/>
                  <a:gd name="T14" fmla="*/ 0 w 4"/>
                  <a:gd name="T15" fmla="*/ 29 h 30"/>
                  <a:gd name="T16" fmla="*/ 0 w 4"/>
                  <a:gd name="T17" fmla="*/ 29 h 30"/>
                  <a:gd name="T18" fmla="*/ 0 w 4"/>
                  <a:gd name="T19" fmla="*/ 29 h 30"/>
                  <a:gd name="T20" fmla="*/ 0 w 4"/>
                  <a:gd name="T21" fmla="*/ 30 h 30"/>
                  <a:gd name="T22" fmla="*/ 0 w 4"/>
                  <a:gd name="T23" fmla="*/ 30 h 30"/>
                  <a:gd name="T24" fmla="*/ 0 w 4"/>
                  <a:gd name="T25" fmla="*/ 30 h 30"/>
                  <a:gd name="T26" fmla="*/ 0 w 4"/>
                  <a:gd name="T27" fmla="*/ 30 h 30"/>
                  <a:gd name="T28" fmla="*/ 0 w 4"/>
                  <a:gd name="T29" fmla="*/ 28 h 30"/>
                  <a:gd name="T30" fmla="*/ 2 w 4"/>
                  <a:gd name="T31" fmla="*/ 20 h 30"/>
                  <a:gd name="T32" fmla="*/ 2 w 4"/>
                  <a:gd name="T33" fmla="*/ 19 h 30"/>
                  <a:gd name="T34" fmla="*/ 2 w 4"/>
                  <a:gd name="T35" fmla="*/ 19 h 30"/>
                  <a:gd name="T36" fmla="*/ 4 w 4"/>
                  <a:gd name="T37" fmla="*/ 4 h 30"/>
                  <a:gd name="T38" fmla="*/ 4 w 4"/>
                  <a:gd name="T39" fmla="*/ 5 h 30"/>
                  <a:gd name="T40" fmla="*/ 4 w 4"/>
                  <a:gd name="T41" fmla="*/ 5 h 30"/>
                  <a:gd name="T42" fmla="*/ 4 w 4"/>
                  <a:gd name="T43" fmla="*/ 4 h 30"/>
                  <a:gd name="T44" fmla="*/ 4 w 4"/>
                  <a:gd name="T45" fmla="*/ 4 h 30"/>
                  <a:gd name="T46" fmla="*/ 4 w 4"/>
                  <a:gd name="T47" fmla="*/ 0 h 30"/>
                  <a:gd name="T48" fmla="*/ 4 w 4"/>
                  <a:gd name="T49" fmla="*/ 0 h 30"/>
                  <a:gd name="T50" fmla="*/ 4 w 4"/>
                  <a:gd name="T51" fmla="*/ 0 h 30"/>
                  <a:gd name="T52" fmla="*/ 4 w 4"/>
                  <a:gd name="T53" fmla="*/ 0 h 30"/>
                  <a:gd name="T54" fmla="*/ 4 w 4"/>
                  <a:gd name="T55" fmla="*/ 0 h 30"/>
                  <a:gd name="T56" fmla="*/ 4 w 4"/>
                  <a:gd name="T57" fmla="*/ 0 h 30"/>
                  <a:gd name="T58" fmla="*/ 4 w 4"/>
                  <a:gd name="T5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2" y="19"/>
                    </a:moveTo>
                    <a:cubicBezTo>
                      <a:pt x="1" y="20"/>
                      <a:pt x="1" y="20"/>
                      <a:pt x="1" y="2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29"/>
                      <a:pt x="0" y="29"/>
                      <a:pt x="0" y="28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Oval 10276"/>
              <p:cNvSpPr>
                <a:spLocks noChangeArrowheads="1"/>
              </p:cNvSpPr>
              <p:nvPr/>
            </p:nvSpPr>
            <p:spPr bwMode="auto">
              <a:xfrm>
                <a:off x="-264" y="385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0277"/>
              <p:cNvSpPr>
                <a:spLocks noEditPoints="1"/>
              </p:cNvSpPr>
              <p:nvPr/>
            </p:nvSpPr>
            <p:spPr bwMode="auto">
              <a:xfrm>
                <a:off x="-269" y="3852"/>
                <a:ext cx="7" cy="11"/>
              </a:xfrm>
              <a:custGeom>
                <a:avLst/>
                <a:gdLst>
                  <a:gd name="T0" fmla="*/ 2 w 3"/>
                  <a:gd name="T1" fmla="*/ 1 h 5"/>
                  <a:gd name="T2" fmla="*/ 0 w 3"/>
                  <a:gd name="T3" fmla="*/ 5 h 5"/>
                  <a:gd name="T4" fmla="*/ 2 w 3"/>
                  <a:gd name="T5" fmla="*/ 1 h 5"/>
                  <a:gd name="T6" fmla="*/ 2 w 3"/>
                  <a:gd name="T7" fmla="*/ 1 h 5"/>
                  <a:gd name="T8" fmla="*/ 3 w 3"/>
                  <a:gd name="T9" fmla="*/ 0 h 5"/>
                  <a:gd name="T10" fmla="*/ 2 w 3"/>
                  <a:gd name="T11" fmla="*/ 1 h 5"/>
                  <a:gd name="T12" fmla="*/ 2 w 3"/>
                  <a:gd name="T13" fmla="*/ 1 h 5"/>
                  <a:gd name="T14" fmla="*/ 3 w 3"/>
                  <a:gd name="T1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5">
                    <a:moveTo>
                      <a:pt x="2" y="1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3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0278"/>
              <p:cNvSpPr>
                <a:spLocks noEditPoints="1"/>
              </p:cNvSpPr>
              <p:nvPr/>
            </p:nvSpPr>
            <p:spPr bwMode="auto">
              <a:xfrm>
                <a:off x="-508" y="3866"/>
                <a:ext cx="69" cy="66"/>
              </a:xfrm>
              <a:custGeom>
                <a:avLst/>
                <a:gdLst>
                  <a:gd name="T0" fmla="*/ 0 w 29"/>
                  <a:gd name="T1" fmla="*/ 22 h 28"/>
                  <a:gd name="T2" fmla="*/ 0 w 29"/>
                  <a:gd name="T3" fmla="*/ 23 h 28"/>
                  <a:gd name="T4" fmla="*/ 5 w 29"/>
                  <a:gd name="T5" fmla="*/ 27 h 28"/>
                  <a:gd name="T6" fmla="*/ 6 w 29"/>
                  <a:gd name="T7" fmla="*/ 28 h 28"/>
                  <a:gd name="T8" fmla="*/ 11 w 29"/>
                  <a:gd name="T9" fmla="*/ 26 h 28"/>
                  <a:gd name="T10" fmla="*/ 12 w 29"/>
                  <a:gd name="T11" fmla="*/ 25 h 28"/>
                  <a:gd name="T12" fmla="*/ 12 w 29"/>
                  <a:gd name="T13" fmla="*/ 25 h 28"/>
                  <a:gd name="T14" fmla="*/ 14 w 29"/>
                  <a:gd name="T15" fmla="*/ 22 h 28"/>
                  <a:gd name="T16" fmla="*/ 14 w 29"/>
                  <a:gd name="T17" fmla="*/ 22 h 28"/>
                  <a:gd name="T18" fmla="*/ 14 w 29"/>
                  <a:gd name="T19" fmla="*/ 22 h 28"/>
                  <a:gd name="T20" fmla="*/ 13 w 29"/>
                  <a:gd name="T21" fmla="*/ 23 h 28"/>
                  <a:gd name="T22" fmla="*/ 9 w 29"/>
                  <a:gd name="T23" fmla="*/ 27 h 28"/>
                  <a:gd name="T24" fmla="*/ 6 w 29"/>
                  <a:gd name="T25" fmla="*/ 27 h 28"/>
                  <a:gd name="T26" fmla="*/ 0 w 29"/>
                  <a:gd name="T27" fmla="*/ 22 h 28"/>
                  <a:gd name="T28" fmla="*/ 16 w 29"/>
                  <a:gd name="T29" fmla="*/ 20 h 28"/>
                  <a:gd name="T30" fmla="*/ 16 w 29"/>
                  <a:gd name="T31" fmla="*/ 20 h 28"/>
                  <a:gd name="T32" fmla="*/ 16 w 29"/>
                  <a:gd name="T33" fmla="*/ 20 h 28"/>
                  <a:gd name="T34" fmla="*/ 16 w 29"/>
                  <a:gd name="T35" fmla="*/ 20 h 28"/>
                  <a:gd name="T36" fmla="*/ 16 w 29"/>
                  <a:gd name="T37" fmla="*/ 20 h 28"/>
                  <a:gd name="T38" fmla="*/ 19 w 29"/>
                  <a:gd name="T39" fmla="*/ 16 h 28"/>
                  <a:gd name="T40" fmla="*/ 16 w 29"/>
                  <a:gd name="T41" fmla="*/ 20 h 28"/>
                  <a:gd name="T42" fmla="*/ 16 w 29"/>
                  <a:gd name="T43" fmla="*/ 20 h 28"/>
                  <a:gd name="T44" fmla="*/ 17 w 29"/>
                  <a:gd name="T45" fmla="*/ 18 h 28"/>
                  <a:gd name="T46" fmla="*/ 19 w 29"/>
                  <a:gd name="T47" fmla="*/ 16 h 28"/>
                  <a:gd name="T48" fmla="*/ 19 w 29"/>
                  <a:gd name="T49" fmla="*/ 16 h 28"/>
                  <a:gd name="T50" fmla="*/ 22 w 29"/>
                  <a:gd name="T51" fmla="*/ 11 h 28"/>
                  <a:gd name="T52" fmla="*/ 21 w 29"/>
                  <a:gd name="T53" fmla="*/ 11 h 28"/>
                  <a:gd name="T54" fmla="*/ 22 w 29"/>
                  <a:gd name="T55" fmla="*/ 11 h 28"/>
                  <a:gd name="T56" fmla="*/ 22 w 29"/>
                  <a:gd name="T57" fmla="*/ 11 h 28"/>
                  <a:gd name="T58" fmla="*/ 22 w 29"/>
                  <a:gd name="T59" fmla="*/ 11 h 28"/>
                  <a:gd name="T60" fmla="*/ 23 w 29"/>
                  <a:gd name="T61" fmla="*/ 9 h 28"/>
                  <a:gd name="T62" fmla="*/ 22 w 29"/>
                  <a:gd name="T63" fmla="*/ 10 h 28"/>
                  <a:gd name="T64" fmla="*/ 22 w 29"/>
                  <a:gd name="T65" fmla="*/ 10 h 28"/>
                  <a:gd name="T66" fmla="*/ 23 w 29"/>
                  <a:gd name="T67" fmla="*/ 9 h 28"/>
                  <a:gd name="T68" fmla="*/ 23 w 29"/>
                  <a:gd name="T69" fmla="*/ 9 h 28"/>
                  <a:gd name="T70" fmla="*/ 24 w 29"/>
                  <a:gd name="T71" fmla="*/ 8 h 28"/>
                  <a:gd name="T72" fmla="*/ 24 w 29"/>
                  <a:gd name="T73" fmla="*/ 8 h 28"/>
                  <a:gd name="T74" fmla="*/ 24 w 29"/>
                  <a:gd name="T75" fmla="*/ 8 h 28"/>
                  <a:gd name="T76" fmla="*/ 24 w 29"/>
                  <a:gd name="T77" fmla="*/ 8 h 28"/>
                  <a:gd name="T78" fmla="*/ 24 w 29"/>
                  <a:gd name="T79" fmla="*/ 8 h 28"/>
                  <a:gd name="T80" fmla="*/ 26 w 29"/>
                  <a:gd name="T81" fmla="*/ 4 h 28"/>
                  <a:gd name="T82" fmla="*/ 26 w 29"/>
                  <a:gd name="T83" fmla="*/ 5 h 28"/>
                  <a:gd name="T84" fmla="*/ 26 w 29"/>
                  <a:gd name="T85" fmla="*/ 5 h 28"/>
                  <a:gd name="T86" fmla="*/ 26 w 29"/>
                  <a:gd name="T87" fmla="*/ 4 h 28"/>
                  <a:gd name="T88" fmla="*/ 26 w 29"/>
                  <a:gd name="T89" fmla="*/ 4 h 28"/>
                  <a:gd name="T90" fmla="*/ 28 w 29"/>
                  <a:gd name="T91" fmla="*/ 2 h 28"/>
                  <a:gd name="T92" fmla="*/ 28 w 29"/>
                  <a:gd name="T93" fmla="*/ 2 h 28"/>
                  <a:gd name="T94" fmla="*/ 28 w 29"/>
                  <a:gd name="T95" fmla="*/ 2 h 28"/>
                  <a:gd name="T96" fmla="*/ 28 w 29"/>
                  <a:gd name="T97" fmla="*/ 2 h 28"/>
                  <a:gd name="T98" fmla="*/ 28 w 29"/>
                  <a:gd name="T99" fmla="*/ 2 h 28"/>
                  <a:gd name="T100" fmla="*/ 29 w 29"/>
                  <a:gd name="T101" fmla="*/ 0 h 28"/>
                  <a:gd name="T102" fmla="*/ 28 w 29"/>
                  <a:gd name="T103" fmla="*/ 1 h 28"/>
                  <a:gd name="T104" fmla="*/ 28 w 29"/>
                  <a:gd name="T105" fmla="*/ 1 h 28"/>
                  <a:gd name="T106" fmla="*/ 29 w 29"/>
                  <a:gd name="T10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8">
                    <a:moveTo>
                      <a:pt x="0" y="22"/>
                    </a:moveTo>
                    <a:cubicBezTo>
                      <a:pt x="0" y="22"/>
                      <a:pt x="0" y="23"/>
                      <a:pt x="0" y="23"/>
                    </a:cubicBezTo>
                    <a:cubicBezTo>
                      <a:pt x="2" y="26"/>
                      <a:pt x="2" y="27"/>
                      <a:pt x="5" y="27"/>
                    </a:cubicBezTo>
                    <a:cubicBezTo>
                      <a:pt x="6" y="27"/>
                      <a:pt x="6" y="28"/>
                      <a:pt x="6" y="28"/>
                    </a:cubicBezTo>
                    <a:cubicBezTo>
                      <a:pt x="8" y="28"/>
                      <a:pt x="9" y="27"/>
                      <a:pt x="11" y="26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3"/>
                      <a:pt x="13" y="23"/>
                      <a:pt x="13" y="23"/>
                    </a:cubicBezTo>
                    <a:cubicBezTo>
                      <a:pt x="11" y="25"/>
                      <a:pt x="15" y="23"/>
                      <a:pt x="9" y="27"/>
                    </a:cubicBezTo>
                    <a:cubicBezTo>
                      <a:pt x="8" y="27"/>
                      <a:pt x="7" y="27"/>
                      <a:pt x="6" y="27"/>
                    </a:cubicBezTo>
                    <a:cubicBezTo>
                      <a:pt x="2" y="27"/>
                      <a:pt x="1" y="25"/>
                      <a:pt x="0" y="22"/>
                    </a:cubicBezTo>
                    <a:moveTo>
                      <a:pt x="16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moveTo>
                      <a:pt x="19" y="16"/>
                    </a:moveTo>
                    <a:cubicBezTo>
                      <a:pt x="18" y="17"/>
                      <a:pt x="17" y="18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7" y="19"/>
                      <a:pt x="17" y="18"/>
                    </a:cubicBezTo>
                    <a:cubicBezTo>
                      <a:pt x="18" y="17"/>
                      <a:pt x="18" y="17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moveTo>
                      <a:pt x="22" y="11"/>
                    </a:moveTo>
                    <a:cubicBezTo>
                      <a:pt x="22" y="11"/>
                      <a:pt x="22" y="11"/>
                      <a:pt x="21" y="11"/>
                    </a:cubicBezTo>
                    <a:cubicBezTo>
                      <a:pt x="21" y="11"/>
                      <a:pt x="21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moveTo>
                      <a:pt x="23" y="9"/>
                    </a:moveTo>
                    <a:cubicBezTo>
                      <a:pt x="23" y="9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3" y="10"/>
                      <a:pt x="23" y="9"/>
                      <a:pt x="23" y="9"/>
                    </a:cubicBezTo>
                    <a:cubicBezTo>
                      <a:pt x="23" y="9"/>
                      <a:pt x="23" y="9"/>
                      <a:pt x="23" y="9"/>
                    </a:cubicBezTo>
                    <a:moveTo>
                      <a:pt x="24" y="8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moveTo>
                      <a:pt x="26" y="4"/>
                    </a:moveTo>
                    <a:cubicBezTo>
                      <a:pt x="26" y="4"/>
                      <a:pt x="26" y="4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moveTo>
                      <a:pt x="29" y="0"/>
                    </a:moveTo>
                    <a:cubicBezTo>
                      <a:pt x="29" y="1"/>
                      <a:pt x="28" y="1"/>
                      <a:pt x="28" y="1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8" y="1"/>
                      <a:pt x="29" y="1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0279"/>
              <p:cNvSpPr>
                <a:spLocks noEditPoints="1"/>
              </p:cNvSpPr>
              <p:nvPr/>
            </p:nvSpPr>
            <p:spPr bwMode="auto">
              <a:xfrm>
                <a:off x="-474" y="3868"/>
                <a:ext cx="33" cy="50"/>
              </a:xfrm>
              <a:custGeom>
                <a:avLst/>
                <a:gdLst>
                  <a:gd name="T0" fmla="*/ 2 w 14"/>
                  <a:gd name="T1" fmla="*/ 19 h 21"/>
                  <a:gd name="T2" fmla="*/ 0 w 14"/>
                  <a:gd name="T3" fmla="*/ 21 h 21"/>
                  <a:gd name="T4" fmla="*/ 0 w 14"/>
                  <a:gd name="T5" fmla="*/ 21 h 21"/>
                  <a:gd name="T6" fmla="*/ 2 w 14"/>
                  <a:gd name="T7" fmla="*/ 19 h 21"/>
                  <a:gd name="T8" fmla="*/ 2 w 14"/>
                  <a:gd name="T9" fmla="*/ 19 h 21"/>
                  <a:gd name="T10" fmla="*/ 2 w 14"/>
                  <a:gd name="T11" fmla="*/ 19 h 21"/>
                  <a:gd name="T12" fmla="*/ 2 w 14"/>
                  <a:gd name="T13" fmla="*/ 19 h 21"/>
                  <a:gd name="T14" fmla="*/ 2 w 14"/>
                  <a:gd name="T15" fmla="*/ 19 h 21"/>
                  <a:gd name="T16" fmla="*/ 2 w 14"/>
                  <a:gd name="T17" fmla="*/ 19 h 21"/>
                  <a:gd name="T18" fmla="*/ 2 w 14"/>
                  <a:gd name="T19" fmla="*/ 19 h 21"/>
                  <a:gd name="T20" fmla="*/ 7 w 14"/>
                  <a:gd name="T21" fmla="*/ 10 h 21"/>
                  <a:gd name="T22" fmla="*/ 5 w 14"/>
                  <a:gd name="T23" fmla="*/ 15 h 21"/>
                  <a:gd name="T24" fmla="*/ 5 w 14"/>
                  <a:gd name="T25" fmla="*/ 15 h 21"/>
                  <a:gd name="T26" fmla="*/ 8 w 14"/>
                  <a:gd name="T27" fmla="*/ 10 h 21"/>
                  <a:gd name="T28" fmla="*/ 7 w 14"/>
                  <a:gd name="T29" fmla="*/ 10 h 21"/>
                  <a:gd name="T30" fmla="*/ 8 w 14"/>
                  <a:gd name="T31" fmla="*/ 9 h 21"/>
                  <a:gd name="T32" fmla="*/ 8 w 14"/>
                  <a:gd name="T33" fmla="*/ 10 h 21"/>
                  <a:gd name="T34" fmla="*/ 8 w 14"/>
                  <a:gd name="T35" fmla="*/ 10 h 21"/>
                  <a:gd name="T36" fmla="*/ 8 w 14"/>
                  <a:gd name="T37" fmla="*/ 9 h 21"/>
                  <a:gd name="T38" fmla="*/ 8 w 14"/>
                  <a:gd name="T39" fmla="*/ 9 h 21"/>
                  <a:gd name="T40" fmla="*/ 10 w 14"/>
                  <a:gd name="T41" fmla="*/ 7 h 21"/>
                  <a:gd name="T42" fmla="*/ 9 w 14"/>
                  <a:gd name="T43" fmla="*/ 8 h 21"/>
                  <a:gd name="T44" fmla="*/ 9 w 14"/>
                  <a:gd name="T45" fmla="*/ 8 h 21"/>
                  <a:gd name="T46" fmla="*/ 10 w 14"/>
                  <a:gd name="T47" fmla="*/ 7 h 21"/>
                  <a:gd name="T48" fmla="*/ 10 w 14"/>
                  <a:gd name="T49" fmla="*/ 7 h 21"/>
                  <a:gd name="T50" fmla="*/ 12 w 14"/>
                  <a:gd name="T51" fmla="*/ 4 h 21"/>
                  <a:gd name="T52" fmla="*/ 10 w 14"/>
                  <a:gd name="T53" fmla="*/ 7 h 21"/>
                  <a:gd name="T54" fmla="*/ 10 w 14"/>
                  <a:gd name="T55" fmla="*/ 7 h 21"/>
                  <a:gd name="T56" fmla="*/ 12 w 14"/>
                  <a:gd name="T57" fmla="*/ 4 h 21"/>
                  <a:gd name="T58" fmla="*/ 12 w 14"/>
                  <a:gd name="T59" fmla="*/ 4 h 21"/>
                  <a:gd name="T60" fmla="*/ 14 w 14"/>
                  <a:gd name="T61" fmla="*/ 1 h 21"/>
                  <a:gd name="T62" fmla="*/ 12 w 14"/>
                  <a:gd name="T63" fmla="*/ 3 h 21"/>
                  <a:gd name="T64" fmla="*/ 12 w 14"/>
                  <a:gd name="T65" fmla="*/ 3 h 21"/>
                  <a:gd name="T66" fmla="*/ 14 w 14"/>
                  <a:gd name="T67" fmla="*/ 1 h 21"/>
                  <a:gd name="T68" fmla="*/ 14 w 14"/>
                  <a:gd name="T69" fmla="*/ 1 h 21"/>
                  <a:gd name="T70" fmla="*/ 14 w 14"/>
                  <a:gd name="T71" fmla="*/ 0 h 21"/>
                  <a:gd name="T72" fmla="*/ 14 w 14"/>
                  <a:gd name="T73" fmla="*/ 1 h 21"/>
                  <a:gd name="T74" fmla="*/ 14 w 14"/>
                  <a:gd name="T75" fmla="*/ 1 h 21"/>
                  <a:gd name="T76" fmla="*/ 14 w 14"/>
                  <a:gd name="T77" fmla="*/ 0 h 21"/>
                  <a:gd name="T78" fmla="*/ 14 w 14"/>
                  <a:gd name="T7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" h="21">
                    <a:moveTo>
                      <a:pt x="2" y="19"/>
                    </a:moveTo>
                    <a:cubicBezTo>
                      <a:pt x="1" y="20"/>
                      <a:pt x="0" y="21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1" y="21"/>
                      <a:pt x="1" y="20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2" y="19"/>
                    </a:move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7" y="10"/>
                    </a:moveTo>
                    <a:cubicBezTo>
                      <a:pt x="7" y="12"/>
                      <a:pt x="6" y="13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3"/>
                      <a:pt x="7" y="12"/>
                      <a:pt x="8" y="10"/>
                    </a:cubicBezTo>
                    <a:cubicBezTo>
                      <a:pt x="7" y="10"/>
                      <a:pt x="7" y="10"/>
                      <a:pt x="7" y="10"/>
                    </a:cubicBezTo>
                    <a:moveTo>
                      <a:pt x="8" y="9"/>
                    </a:moveTo>
                    <a:cubicBezTo>
                      <a:pt x="8" y="9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moveTo>
                      <a:pt x="10" y="7"/>
                    </a:moveTo>
                    <a:cubicBezTo>
                      <a:pt x="9" y="7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12" y="4"/>
                    </a:moveTo>
                    <a:cubicBezTo>
                      <a:pt x="11" y="5"/>
                      <a:pt x="11" y="6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6"/>
                      <a:pt x="11" y="5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moveTo>
                      <a:pt x="14" y="1"/>
                    </a:moveTo>
                    <a:cubicBezTo>
                      <a:pt x="13" y="2"/>
                      <a:pt x="13" y="2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2"/>
                      <a:pt x="13" y="2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moveTo>
                      <a:pt x="14" y="0"/>
                    </a:moveTo>
                    <a:cubicBezTo>
                      <a:pt x="14" y="0"/>
                      <a:pt x="14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0280"/>
              <p:cNvSpPr>
                <a:spLocks noEditPoints="1"/>
              </p:cNvSpPr>
              <p:nvPr/>
            </p:nvSpPr>
            <p:spPr bwMode="auto">
              <a:xfrm>
                <a:off x="-146" y="3901"/>
                <a:ext cx="14" cy="21"/>
              </a:xfrm>
              <a:custGeom>
                <a:avLst/>
                <a:gdLst>
                  <a:gd name="T0" fmla="*/ 0 w 6"/>
                  <a:gd name="T1" fmla="*/ 8 h 9"/>
                  <a:gd name="T2" fmla="*/ 1 w 6"/>
                  <a:gd name="T3" fmla="*/ 9 h 9"/>
                  <a:gd name="T4" fmla="*/ 1 w 6"/>
                  <a:gd name="T5" fmla="*/ 9 h 9"/>
                  <a:gd name="T6" fmla="*/ 1 w 6"/>
                  <a:gd name="T7" fmla="*/ 9 h 9"/>
                  <a:gd name="T8" fmla="*/ 1 w 6"/>
                  <a:gd name="T9" fmla="*/ 9 h 9"/>
                  <a:gd name="T10" fmla="*/ 2 w 6"/>
                  <a:gd name="T11" fmla="*/ 9 h 9"/>
                  <a:gd name="T12" fmla="*/ 2 w 6"/>
                  <a:gd name="T13" fmla="*/ 9 h 9"/>
                  <a:gd name="T14" fmla="*/ 1 w 6"/>
                  <a:gd name="T15" fmla="*/ 9 h 9"/>
                  <a:gd name="T16" fmla="*/ 0 w 6"/>
                  <a:gd name="T17" fmla="*/ 8 h 9"/>
                  <a:gd name="T18" fmla="*/ 2 w 6"/>
                  <a:gd name="T19" fmla="*/ 5 h 9"/>
                  <a:gd name="T20" fmla="*/ 2 w 6"/>
                  <a:gd name="T21" fmla="*/ 6 h 9"/>
                  <a:gd name="T22" fmla="*/ 2 w 6"/>
                  <a:gd name="T23" fmla="*/ 6 h 9"/>
                  <a:gd name="T24" fmla="*/ 2 w 6"/>
                  <a:gd name="T25" fmla="*/ 6 h 9"/>
                  <a:gd name="T26" fmla="*/ 2 w 6"/>
                  <a:gd name="T27" fmla="*/ 6 h 9"/>
                  <a:gd name="T28" fmla="*/ 2 w 6"/>
                  <a:gd name="T29" fmla="*/ 6 h 9"/>
                  <a:gd name="T30" fmla="*/ 2 w 6"/>
                  <a:gd name="T31" fmla="*/ 6 h 9"/>
                  <a:gd name="T32" fmla="*/ 2 w 6"/>
                  <a:gd name="T33" fmla="*/ 6 h 9"/>
                  <a:gd name="T34" fmla="*/ 2 w 6"/>
                  <a:gd name="T35" fmla="*/ 6 h 9"/>
                  <a:gd name="T36" fmla="*/ 2 w 6"/>
                  <a:gd name="T37" fmla="*/ 6 h 9"/>
                  <a:gd name="T38" fmla="*/ 2 w 6"/>
                  <a:gd name="T39" fmla="*/ 6 h 9"/>
                  <a:gd name="T40" fmla="*/ 3 w 6"/>
                  <a:gd name="T41" fmla="*/ 6 h 9"/>
                  <a:gd name="T42" fmla="*/ 2 w 6"/>
                  <a:gd name="T43" fmla="*/ 5 h 9"/>
                  <a:gd name="T44" fmla="*/ 6 w 6"/>
                  <a:gd name="T45" fmla="*/ 0 h 9"/>
                  <a:gd name="T46" fmla="*/ 4 w 6"/>
                  <a:gd name="T47" fmla="*/ 3 h 9"/>
                  <a:gd name="T48" fmla="*/ 4 w 6"/>
                  <a:gd name="T49" fmla="*/ 3 h 9"/>
                  <a:gd name="T50" fmla="*/ 5 w 6"/>
                  <a:gd name="T51" fmla="*/ 2 h 9"/>
                  <a:gd name="T52" fmla="*/ 6 w 6"/>
                  <a:gd name="T5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" h="9">
                    <a:moveTo>
                      <a:pt x="0" y="8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5"/>
                      <a:pt x="2" y="5"/>
                    </a:cubicBezTo>
                    <a:moveTo>
                      <a:pt x="6" y="0"/>
                    </a:moveTo>
                    <a:cubicBezTo>
                      <a:pt x="5" y="1"/>
                      <a:pt x="5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0281"/>
              <p:cNvSpPr>
                <a:spLocks noEditPoints="1"/>
              </p:cNvSpPr>
              <p:nvPr/>
            </p:nvSpPr>
            <p:spPr bwMode="auto">
              <a:xfrm>
                <a:off x="-146" y="3908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2 w 4"/>
                  <a:gd name="T3" fmla="*/ 3 h 6"/>
                  <a:gd name="T4" fmla="*/ 2 w 4"/>
                  <a:gd name="T5" fmla="*/ 4 h 6"/>
                  <a:gd name="T6" fmla="*/ 2 w 4"/>
                  <a:gd name="T7" fmla="*/ 4 h 6"/>
                  <a:gd name="T8" fmla="*/ 2 w 4"/>
                  <a:gd name="T9" fmla="*/ 3 h 6"/>
                  <a:gd name="T10" fmla="*/ 2 w 4"/>
                  <a:gd name="T11" fmla="*/ 3 h 6"/>
                  <a:gd name="T12" fmla="*/ 2 w 4"/>
                  <a:gd name="T13" fmla="*/ 4 h 6"/>
                  <a:gd name="T14" fmla="*/ 2 w 4"/>
                  <a:gd name="T15" fmla="*/ 3 h 6"/>
                  <a:gd name="T16" fmla="*/ 1 w 4"/>
                  <a:gd name="T17" fmla="*/ 3 h 6"/>
                  <a:gd name="T18" fmla="*/ 0 w 4"/>
                  <a:gd name="T19" fmla="*/ 5 h 6"/>
                  <a:gd name="T20" fmla="*/ 1 w 4"/>
                  <a:gd name="T21" fmla="*/ 5 h 6"/>
                  <a:gd name="T22" fmla="*/ 0 w 4"/>
                  <a:gd name="T23" fmla="*/ 5 h 6"/>
                  <a:gd name="T24" fmla="*/ 0 w 4"/>
                  <a:gd name="T25" fmla="*/ 5 h 6"/>
                  <a:gd name="T26" fmla="*/ 1 w 4"/>
                  <a:gd name="T27" fmla="*/ 6 h 6"/>
                  <a:gd name="T28" fmla="*/ 2 w 4"/>
                  <a:gd name="T29" fmla="*/ 6 h 6"/>
                  <a:gd name="T30" fmla="*/ 2 w 4"/>
                  <a:gd name="T31" fmla="*/ 6 h 6"/>
                  <a:gd name="T32" fmla="*/ 3 w 4"/>
                  <a:gd name="T33" fmla="*/ 6 h 6"/>
                  <a:gd name="T34" fmla="*/ 2 w 4"/>
                  <a:gd name="T35" fmla="*/ 4 h 6"/>
                  <a:gd name="T36" fmla="*/ 2 w 4"/>
                  <a:gd name="T37" fmla="*/ 4 h 6"/>
                  <a:gd name="T38" fmla="*/ 2 w 4"/>
                  <a:gd name="T39" fmla="*/ 4 h 6"/>
                  <a:gd name="T40" fmla="*/ 2 w 4"/>
                  <a:gd name="T41" fmla="*/ 3 h 6"/>
                  <a:gd name="T42" fmla="*/ 2 w 4"/>
                  <a:gd name="T43" fmla="*/ 3 h 6"/>
                  <a:gd name="T44" fmla="*/ 4 w 4"/>
                  <a:gd name="T45" fmla="*/ 0 h 6"/>
                  <a:gd name="T46" fmla="*/ 3 w 4"/>
                  <a:gd name="T47" fmla="*/ 2 h 6"/>
                  <a:gd name="T48" fmla="*/ 2 w 4"/>
                  <a:gd name="T49" fmla="*/ 2 h 6"/>
                  <a:gd name="T50" fmla="*/ 2 w 4"/>
                  <a:gd name="T51" fmla="*/ 2 h 6"/>
                  <a:gd name="T52" fmla="*/ 3 w 4"/>
                  <a:gd name="T53" fmla="*/ 3 h 6"/>
                  <a:gd name="T54" fmla="*/ 3 w 4"/>
                  <a:gd name="T55" fmla="*/ 3 h 6"/>
                  <a:gd name="T56" fmla="*/ 3 w 4"/>
                  <a:gd name="T57" fmla="*/ 3 h 6"/>
                  <a:gd name="T58" fmla="*/ 3 w 4"/>
                  <a:gd name="T59" fmla="*/ 3 h 6"/>
                  <a:gd name="T60" fmla="*/ 3 w 4"/>
                  <a:gd name="T61" fmla="*/ 2 h 6"/>
                  <a:gd name="T62" fmla="*/ 4 w 4"/>
                  <a:gd name="T63" fmla="*/ 0 h 6"/>
                  <a:gd name="T64" fmla="*/ 4 w 4"/>
                  <a:gd name="T6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5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0282"/>
              <p:cNvSpPr>
                <a:spLocks noEditPoints="1"/>
              </p:cNvSpPr>
              <p:nvPr/>
            </p:nvSpPr>
            <p:spPr bwMode="auto">
              <a:xfrm>
                <a:off x="29" y="3904"/>
                <a:ext cx="9" cy="2"/>
              </a:xfrm>
              <a:custGeom>
                <a:avLst/>
                <a:gdLst>
                  <a:gd name="T0" fmla="*/ 3 w 4"/>
                  <a:gd name="T1" fmla="*/ 1 h 1"/>
                  <a:gd name="T2" fmla="*/ 3 w 4"/>
                  <a:gd name="T3" fmla="*/ 1 h 1"/>
                  <a:gd name="T4" fmla="*/ 4 w 4"/>
                  <a:gd name="T5" fmla="*/ 1 h 1"/>
                  <a:gd name="T6" fmla="*/ 3 w 4"/>
                  <a:gd name="T7" fmla="*/ 1 h 1"/>
                  <a:gd name="T8" fmla="*/ 1 w 4"/>
                  <a:gd name="T9" fmla="*/ 0 h 1"/>
                  <a:gd name="T10" fmla="*/ 0 w 4"/>
                  <a:gd name="T11" fmla="*/ 1 h 1"/>
                  <a:gd name="T12" fmla="*/ 0 w 4"/>
                  <a:gd name="T13" fmla="*/ 1 h 1"/>
                  <a:gd name="T14" fmla="*/ 0 w 4"/>
                  <a:gd name="T15" fmla="*/ 1 h 1"/>
                  <a:gd name="T16" fmla="*/ 2 w 4"/>
                  <a:gd name="T17" fmla="*/ 1 h 1"/>
                  <a:gd name="T18" fmla="*/ 3 w 4"/>
                  <a:gd name="T19" fmla="*/ 1 h 1"/>
                  <a:gd name="T20" fmla="*/ 3 w 4"/>
                  <a:gd name="T21" fmla="*/ 1 h 1"/>
                  <a:gd name="T22" fmla="*/ 1 w 4"/>
                  <a:gd name="T2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1"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0283"/>
              <p:cNvSpPr>
                <a:spLocks noEditPoints="1"/>
              </p:cNvSpPr>
              <p:nvPr/>
            </p:nvSpPr>
            <p:spPr bwMode="auto">
              <a:xfrm>
                <a:off x="26" y="3906"/>
                <a:ext cx="10" cy="0"/>
              </a:xfrm>
              <a:custGeom>
                <a:avLst/>
                <a:gdLst>
                  <a:gd name="T0" fmla="*/ 1 w 4"/>
                  <a:gd name="T1" fmla="*/ 0 w 4"/>
                  <a:gd name="T2" fmla="*/ 0 w 4"/>
                  <a:gd name="T3" fmla="*/ 1 w 4"/>
                  <a:gd name="T4" fmla="*/ 1 w 4"/>
                  <a:gd name="T5" fmla="*/ 4 w 4"/>
                  <a:gd name="T6" fmla="*/ 4 w 4"/>
                  <a:gd name="T7" fmla="*/ 4 w 4"/>
                  <a:gd name="T8" fmla="*/ 4 w 4"/>
                  <a:gd name="T9" fmla="*/ 4 w 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4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0284"/>
              <p:cNvSpPr>
                <a:spLocks/>
              </p:cNvSpPr>
              <p:nvPr/>
            </p:nvSpPr>
            <p:spPr bwMode="auto">
              <a:xfrm>
                <a:off x="38" y="3906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0285"/>
              <p:cNvSpPr>
                <a:spLocks/>
              </p:cNvSpPr>
              <p:nvPr/>
            </p:nvSpPr>
            <p:spPr bwMode="auto">
              <a:xfrm>
                <a:off x="26" y="39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0286"/>
              <p:cNvSpPr>
                <a:spLocks noEditPoints="1"/>
              </p:cNvSpPr>
              <p:nvPr/>
            </p:nvSpPr>
            <p:spPr bwMode="auto">
              <a:xfrm>
                <a:off x="-111" y="3906"/>
                <a:ext cx="57" cy="9"/>
              </a:xfrm>
              <a:custGeom>
                <a:avLst/>
                <a:gdLst>
                  <a:gd name="T0" fmla="*/ 1 w 24"/>
                  <a:gd name="T1" fmla="*/ 1 h 4"/>
                  <a:gd name="T2" fmla="*/ 0 w 24"/>
                  <a:gd name="T3" fmla="*/ 3 h 4"/>
                  <a:gd name="T4" fmla="*/ 0 w 24"/>
                  <a:gd name="T5" fmla="*/ 3 h 4"/>
                  <a:gd name="T6" fmla="*/ 0 w 24"/>
                  <a:gd name="T7" fmla="*/ 3 h 4"/>
                  <a:gd name="T8" fmla="*/ 1 w 24"/>
                  <a:gd name="T9" fmla="*/ 4 h 4"/>
                  <a:gd name="T10" fmla="*/ 2 w 24"/>
                  <a:gd name="T11" fmla="*/ 2 h 4"/>
                  <a:gd name="T12" fmla="*/ 1 w 24"/>
                  <a:gd name="T13" fmla="*/ 1 h 4"/>
                  <a:gd name="T14" fmla="*/ 2 w 24"/>
                  <a:gd name="T15" fmla="*/ 0 h 4"/>
                  <a:gd name="T16" fmla="*/ 2 w 24"/>
                  <a:gd name="T17" fmla="*/ 0 h 4"/>
                  <a:gd name="T18" fmla="*/ 2 w 24"/>
                  <a:gd name="T19" fmla="*/ 1 h 4"/>
                  <a:gd name="T20" fmla="*/ 2 w 24"/>
                  <a:gd name="T21" fmla="*/ 0 h 4"/>
                  <a:gd name="T22" fmla="*/ 22 w 24"/>
                  <a:gd name="T23" fmla="*/ 0 h 4"/>
                  <a:gd name="T24" fmla="*/ 23 w 24"/>
                  <a:gd name="T25" fmla="*/ 1 h 4"/>
                  <a:gd name="T26" fmla="*/ 23 w 24"/>
                  <a:gd name="T27" fmla="*/ 1 h 4"/>
                  <a:gd name="T28" fmla="*/ 24 w 24"/>
                  <a:gd name="T29" fmla="*/ 1 h 4"/>
                  <a:gd name="T30" fmla="*/ 23 w 24"/>
                  <a:gd name="T31" fmla="*/ 1 h 4"/>
                  <a:gd name="T32" fmla="*/ 23 w 24"/>
                  <a:gd name="T33" fmla="*/ 1 h 4"/>
                  <a:gd name="T34" fmla="*/ 23 w 24"/>
                  <a:gd name="T35" fmla="*/ 1 h 4"/>
                  <a:gd name="T36" fmla="*/ 22 w 24"/>
                  <a:gd name="T3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4">
                    <a:moveTo>
                      <a:pt x="1" y="1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2" y="3"/>
                      <a:pt x="2" y="2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0"/>
                      <a:pt x="2" y="0"/>
                    </a:cubicBezTo>
                    <a:moveTo>
                      <a:pt x="22" y="0"/>
                    </a:moveTo>
                    <a:cubicBezTo>
                      <a:pt x="22" y="0"/>
                      <a:pt x="22" y="0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0287"/>
              <p:cNvSpPr>
                <a:spLocks/>
              </p:cNvSpPr>
              <p:nvPr/>
            </p:nvSpPr>
            <p:spPr bwMode="auto">
              <a:xfrm>
                <a:off x="-111" y="39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0288"/>
              <p:cNvSpPr>
                <a:spLocks/>
              </p:cNvSpPr>
              <p:nvPr/>
            </p:nvSpPr>
            <p:spPr bwMode="auto">
              <a:xfrm>
                <a:off x="-108" y="390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0 w 1"/>
                  <a:gd name="T5" fmla="*/ 1 h 2"/>
                  <a:gd name="T6" fmla="*/ 1 w 1"/>
                  <a:gd name="T7" fmla="*/ 2 h 2"/>
                  <a:gd name="T8" fmla="*/ 1 w 1"/>
                  <a:gd name="T9" fmla="*/ 1 h 2"/>
                  <a:gd name="T10" fmla="*/ 1 w 1"/>
                  <a:gd name="T11" fmla="*/ 1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0289"/>
              <p:cNvSpPr>
                <a:spLocks noEditPoints="1"/>
              </p:cNvSpPr>
              <p:nvPr/>
            </p:nvSpPr>
            <p:spPr bwMode="auto">
              <a:xfrm>
                <a:off x="-115" y="3908"/>
                <a:ext cx="7" cy="5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2 h 2"/>
                  <a:gd name="T4" fmla="*/ 2 w 3"/>
                  <a:gd name="T5" fmla="*/ 2 h 2"/>
                  <a:gd name="T6" fmla="*/ 1 w 3"/>
                  <a:gd name="T7" fmla="*/ 2 h 2"/>
                  <a:gd name="T8" fmla="*/ 0 w 3"/>
                  <a:gd name="T9" fmla="*/ 1 h 2"/>
                  <a:gd name="T10" fmla="*/ 0 w 3"/>
                  <a:gd name="T11" fmla="*/ 2 h 2"/>
                  <a:gd name="T12" fmla="*/ 1 w 3"/>
                  <a:gd name="T13" fmla="*/ 2 h 2"/>
                  <a:gd name="T14" fmla="*/ 0 w 3"/>
                  <a:gd name="T15" fmla="*/ 1 h 2"/>
                  <a:gd name="T16" fmla="*/ 2 w 3"/>
                  <a:gd name="T17" fmla="*/ 0 h 2"/>
                  <a:gd name="T18" fmla="*/ 2 w 3"/>
                  <a:gd name="T19" fmla="*/ 0 h 2"/>
                  <a:gd name="T20" fmla="*/ 0 w 3"/>
                  <a:gd name="T21" fmla="*/ 0 h 2"/>
                  <a:gd name="T22" fmla="*/ 0 w 3"/>
                  <a:gd name="T23" fmla="*/ 1 h 2"/>
                  <a:gd name="T24" fmla="*/ 1 w 3"/>
                  <a:gd name="T25" fmla="*/ 2 h 2"/>
                  <a:gd name="T26" fmla="*/ 2 w 3"/>
                  <a:gd name="T27" fmla="*/ 0 h 2"/>
                  <a:gd name="T28" fmla="*/ 1 w 3"/>
                  <a:gd name="T29" fmla="*/ 2 h 2"/>
                  <a:gd name="T30" fmla="*/ 2 w 3"/>
                  <a:gd name="T31" fmla="*/ 2 h 2"/>
                  <a:gd name="T32" fmla="*/ 3 w 3"/>
                  <a:gd name="T33" fmla="*/ 0 h 2"/>
                  <a:gd name="T34" fmla="*/ 3 w 3"/>
                  <a:gd name="T35" fmla="*/ 0 h 2"/>
                  <a:gd name="T36" fmla="*/ 2 w 3"/>
                  <a:gd name="T37" fmla="*/ 0 h 2"/>
                  <a:gd name="T38" fmla="*/ 2 w 3"/>
                  <a:gd name="T39" fmla="*/ 0 h 2"/>
                  <a:gd name="T40" fmla="*/ 2 w 3"/>
                  <a:gd name="T41" fmla="*/ 0 h 2"/>
                  <a:gd name="T42" fmla="*/ 2 w 3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0290"/>
              <p:cNvSpPr>
                <a:spLocks noEditPoints="1"/>
              </p:cNvSpPr>
              <p:nvPr/>
            </p:nvSpPr>
            <p:spPr bwMode="auto">
              <a:xfrm>
                <a:off x="-115" y="3911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2 w 2"/>
                  <a:gd name="T9" fmla="*/ 1 h 1"/>
                  <a:gd name="T10" fmla="*/ 1 w 2"/>
                  <a:gd name="T11" fmla="*/ 1 h 1"/>
                  <a:gd name="T12" fmla="*/ 0 w 2"/>
                  <a:gd name="T13" fmla="*/ 0 h 1"/>
                  <a:gd name="T14" fmla="*/ 0 w 2"/>
                  <a:gd name="T15" fmla="*/ 0 h 1"/>
                  <a:gd name="T16" fmla="*/ 1 w 2"/>
                  <a:gd name="T17" fmla="*/ 1 h 1"/>
                  <a:gd name="T18" fmla="*/ 1 w 2"/>
                  <a:gd name="T19" fmla="*/ 1 h 1"/>
                  <a:gd name="T20" fmla="*/ 0 w 2"/>
                  <a:gd name="T2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0291"/>
              <p:cNvSpPr>
                <a:spLocks noEditPoints="1"/>
              </p:cNvSpPr>
              <p:nvPr/>
            </p:nvSpPr>
            <p:spPr bwMode="auto">
              <a:xfrm>
                <a:off x="-111" y="3906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0 w 1"/>
                  <a:gd name="T15" fmla="*/ 1 h 1"/>
                  <a:gd name="T16" fmla="*/ 0 w 1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0292"/>
              <p:cNvSpPr>
                <a:spLocks noEditPoints="1"/>
              </p:cNvSpPr>
              <p:nvPr/>
            </p:nvSpPr>
            <p:spPr bwMode="auto">
              <a:xfrm>
                <a:off x="-508" y="3908"/>
                <a:ext cx="0" cy="10"/>
              </a:xfrm>
              <a:custGeom>
                <a:avLst/>
                <a:gdLst>
                  <a:gd name="T0" fmla="*/ 1 h 4"/>
                  <a:gd name="T1" fmla="*/ 2 h 4"/>
                  <a:gd name="T2" fmla="*/ 3 h 4"/>
                  <a:gd name="T3" fmla="*/ 4 h 4"/>
                  <a:gd name="T4" fmla="*/ 1 h 4"/>
                  <a:gd name="T5" fmla="*/ 0 h 4"/>
                  <a:gd name="T6" fmla="*/ 2 h 4"/>
                  <a:gd name="T7" fmla="*/ 1 h 4"/>
                  <a:gd name="T8" fmla="*/ 0 h 4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4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3"/>
                      <a:pt x="0" y="2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10293"/>
              <p:cNvSpPr>
                <a:spLocks/>
              </p:cNvSpPr>
              <p:nvPr/>
            </p:nvSpPr>
            <p:spPr bwMode="auto">
              <a:xfrm>
                <a:off x="-508" y="391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10294"/>
              <p:cNvSpPr>
                <a:spLocks noEditPoints="1"/>
              </p:cNvSpPr>
              <p:nvPr/>
            </p:nvSpPr>
            <p:spPr bwMode="auto">
              <a:xfrm>
                <a:off x="-56" y="3908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0 w 7"/>
                  <a:gd name="T5" fmla="*/ 0 h 4"/>
                  <a:gd name="T6" fmla="*/ 0 w 7"/>
                  <a:gd name="T7" fmla="*/ 0 h 4"/>
                  <a:gd name="T8" fmla="*/ 0 w 7"/>
                  <a:gd name="T9" fmla="*/ 0 h 4"/>
                  <a:gd name="T10" fmla="*/ 7 w 7"/>
                  <a:gd name="T11" fmla="*/ 4 h 4"/>
                  <a:gd name="T12" fmla="*/ 7 w 7"/>
                  <a:gd name="T13" fmla="*/ 4 h 4"/>
                  <a:gd name="T14" fmla="*/ 0 w 7"/>
                  <a:gd name="T15" fmla="*/ 0 h 4"/>
                  <a:gd name="T16" fmla="*/ 0 w 7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1" y="1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10295"/>
              <p:cNvSpPr>
                <a:spLocks/>
              </p:cNvSpPr>
              <p:nvPr/>
            </p:nvSpPr>
            <p:spPr bwMode="auto">
              <a:xfrm>
                <a:off x="-208" y="39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10296"/>
              <p:cNvSpPr>
                <a:spLocks/>
              </p:cNvSpPr>
              <p:nvPr/>
            </p:nvSpPr>
            <p:spPr bwMode="auto">
              <a:xfrm>
                <a:off x="-80" y="3918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2 w 2"/>
                  <a:gd name="T9" fmla="*/ 1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10297"/>
              <p:cNvSpPr>
                <a:spLocks/>
              </p:cNvSpPr>
              <p:nvPr/>
            </p:nvSpPr>
            <p:spPr bwMode="auto">
              <a:xfrm>
                <a:off x="-85" y="391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1" name="Freeform 10298"/>
              <p:cNvSpPr>
                <a:spLocks/>
              </p:cNvSpPr>
              <p:nvPr/>
            </p:nvSpPr>
            <p:spPr bwMode="auto">
              <a:xfrm>
                <a:off x="-94" y="3908"/>
                <a:ext cx="14" cy="10"/>
              </a:xfrm>
              <a:custGeom>
                <a:avLst/>
                <a:gdLst>
                  <a:gd name="T0" fmla="*/ 0 w 6"/>
                  <a:gd name="T1" fmla="*/ 0 h 4"/>
                  <a:gd name="T2" fmla="*/ 4 w 6"/>
                  <a:gd name="T3" fmla="*/ 2 h 4"/>
                  <a:gd name="T4" fmla="*/ 4 w 6"/>
                  <a:gd name="T5" fmla="*/ 2 h 4"/>
                  <a:gd name="T6" fmla="*/ 4 w 6"/>
                  <a:gd name="T7" fmla="*/ 2 h 4"/>
                  <a:gd name="T8" fmla="*/ 5 w 6"/>
                  <a:gd name="T9" fmla="*/ 3 h 4"/>
                  <a:gd name="T10" fmla="*/ 5 w 6"/>
                  <a:gd name="T11" fmla="*/ 3 h 4"/>
                  <a:gd name="T12" fmla="*/ 6 w 6"/>
                  <a:gd name="T13" fmla="*/ 4 h 4"/>
                  <a:gd name="T14" fmla="*/ 6 w 6"/>
                  <a:gd name="T15" fmla="*/ 4 h 4"/>
                  <a:gd name="T16" fmla="*/ 4 w 6"/>
                  <a:gd name="T17" fmla="*/ 2 h 4"/>
                  <a:gd name="T18" fmla="*/ 1 w 6"/>
                  <a:gd name="T19" fmla="*/ 1 h 4"/>
                  <a:gd name="T20" fmla="*/ 0 w 6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0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2"/>
                    </a:cubicBezTo>
                    <a:cubicBezTo>
                      <a:pt x="3" y="2"/>
                      <a:pt x="2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2" name="Freeform 10299"/>
              <p:cNvSpPr>
                <a:spLocks noEditPoints="1"/>
              </p:cNvSpPr>
              <p:nvPr/>
            </p:nvSpPr>
            <p:spPr bwMode="auto">
              <a:xfrm>
                <a:off x="40" y="3911"/>
                <a:ext cx="24" cy="11"/>
              </a:xfrm>
              <a:custGeom>
                <a:avLst/>
                <a:gdLst>
                  <a:gd name="T0" fmla="*/ 8 w 10"/>
                  <a:gd name="T1" fmla="*/ 2 h 5"/>
                  <a:gd name="T2" fmla="*/ 7 w 10"/>
                  <a:gd name="T3" fmla="*/ 4 h 5"/>
                  <a:gd name="T4" fmla="*/ 7 w 10"/>
                  <a:gd name="T5" fmla="*/ 4 h 5"/>
                  <a:gd name="T6" fmla="*/ 7 w 10"/>
                  <a:gd name="T7" fmla="*/ 4 h 5"/>
                  <a:gd name="T8" fmla="*/ 6 w 10"/>
                  <a:gd name="T9" fmla="*/ 4 h 5"/>
                  <a:gd name="T10" fmla="*/ 6 w 10"/>
                  <a:gd name="T11" fmla="*/ 5 h 5"/>
                  <a:gd name="T12" fmla="*/ 10 w 10"/>
                  <a:gd name="T13" fmla="*/ 4 h 5"/>
                  <a:gd name="T14" fmla="*/ 10 w 10"/>
                  <a:gd name="T15" fmla="*/ 4 h 5"/>
                  <a:gd name="T16" fmla="*/ 10 w 10"/>
                  <a:gd name="T17" fmla="*/ 4 h 5"/>
                  <a:gd name="T18" fmla="*/ 7 w 10"/>
                  <a:gd name="T19" fmla="*/ 4 h 5"/>
                  <a:gd name="T20" fmla="*/ 8 w 10"/>
                  <a:gd name="T21" fmla="*/ 2 h 5"/>
                  <a:gd name="T22" fmla="*/ 8 w 10"/>
                  <a:gd name="T23" fmla="*/ 2 h 5"/>
                  <a:gd name="T24" fmla="*/ 8 w 10"/>
                  <a:gd name="T25" fmla="*/ 2 h 5"/>
                  <a:gd name="T26" fmla="*/ 8 w 10"/>
                  <a:gd name="T27" fmla="*/ 2 h 5"/>
                  <a:gd name="T28" fmla="*/ 8 w 10"/>
                  <a:gd name="T29" fmla="*/ 2 h 5"/>
                  <a:gd name="T30" fmla="*/ 8 w 10"/>
                  <a:gd name="T31" fmla="*/ 2 h 5"/>
                  <a:gd name="T32" fmla="*/ 8 w 10"/>
                  <a:gd name="T33" fmla="*/ 2 h 5"/>
                  <a:gd name="T34" fmla="*/ 0 w 10"/>
                  <a:gd name="T35" fmla="*/ 0 h 5"/>
                  <a:gd name="T36" fmla="*/ 0 w 10"/>
                  <a:gd name="T37" fmla="*/ 2 h 5"/>
                  <a:gd name="T38" fmla="*/ 1 w 10"/>
                  <a:gd name="T39" fmla="*/ 2 h 5"/>
                  <a:gd name="T40" fmla="*/ 1 w 10"/>
                  <a:gd name="T41" fmla="*/ 1 h 5"/>
                  <a:gd name="T42" fmla="*/ 0 w 10"/>
                  <a:gd name="T4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" h="5">
                    <a:moveTo>
                      <a:pt x="8" y="2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6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7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8" y="4"/>
                      <a:pt x="7" y="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moveTo>
                      <a:pt x="8" y="2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3" name="Freeform 10300"/>
              <p:cNvSpPr>
                <a:spLocks noEditPoints="1"/>
              </p:cNvSpPr>
              <p:nvPr/>
            </p:nvSpPr>
            <p:spPr bwMode="auto">
              <a:xfrm>
                <a:off x="59" y="3911"/>
                <a:ext cx="7" cy="9"/>
              </a:xfrm>
              <a:custGeom>
                <a:avLst/>
                <a:gdLst>
                  <a:gd name="T0" fmla="*/ 2 w 3"/>
                  <a:gd name="T1" fmla="*/ 4 h 4"/>
                  <a:gd name="T2" fmla="*/ 2 w 3"/>
                  <a:gd name="T3" fmla="*/ 4 h 4"/>
                  <a:gd name="T4" fmla="*/ 3 w 3"/>
                  <a:gd name="T5" fmla="*/ 4 h 4"/>
                  <a:gd name="T6" fmla="*/ 2 w 3"/>
                  <a:gd name="T7" fmla="*/ 4 h 4"/>
                  <a:gd name="T8" fmla="*/ 0 w 3"/>
                  <a:gd name="T9" fmla="*/ 2 h 4"/>
                  <a:gd name="T10" fmla="*/ 0 w 3"/>
                  <a:gd name="T11" fmla="*/ 2 h 4"/>
                  <a:gd name="T12" fmla="*/ 0 w 3"/>
                  <a:gd name="T13" fmla="*/ 2 h 4"/>
                  <a:gd name="T14" fmla="*/ 0 w 3"/>
                  <a:gd name="T15" fmla="*/ 2 h 4"/>
                  <a:gd name="T16" fmla="*/ 0 w 3"/>
                  <a:gd name="T17" fmla="*/ 2 h 4"/>
                  <a:gd name="T18" fmla="*/ 1 w 3"/>
                  <a:gd name="T19" fmla="*/ 0 h 4"/>
                  <a:gd name="T20" fmla="*/ 0 w 3"/>
                  <a:gd name="T21" fmla="*/ 2 h 4"/>
                  <a:gd name="T22" fmla="*/ 0 w 3"/>
                  <a:gd name="T23" fmla="*/ 2 h 4"/>
                  <a:gd name="T24" fmla="*/ 1 w 3"/>
                  <a:gd name="T2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4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4" name="Freeform 10301"/>
              <p:cNvSpPr>
                <a:spLocks noEditPoints="1"/>
              </p:cNvSpPr>
              <p:nvPr/>
            </p:nvSpPr>
            <p:spPr bwMode="auto">
              <a:xfrm>
                <a:off x="-148" y="391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0 w 1"/>
                  <a:gd name="T7" fmla="*/ 0 w 1"/>
                  <a:gd name="T8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5" name="Freeform 10302"/>
              <p:cNvSpPr>
                <a:spLocks/>
              </p:cNvSpPr>
              <p:nvPr/>
            </p:nvSpPr>
            <p:spPr bwMode="auto">
              <a:xfrm>
                <a:off x="-153" y="391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0 w 2"/>
                  <a:gd name="T7" fmla="*/ 1 h 1"/>
                  <a:gd name="T8" fmla="*/ 0 w 2"/>
                  <a:gd name="T9" fmla="*/ 1 h 1"/>
                  <a:gd name="T10" fmla="*/ 2 w 2"/>
                  <a:gd name="T11" fmla="*/ 0 h 1"/>
                  <a:gd name="T12" fmla="*/ 2 w 2"/>
                  <a:gd name="T13" fmla="*/ 0 h 1"/>
                  <a:gd name="T14" fmla="*/ 2 w 2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6" name="Freeform 10303"/>
              <p:cNvSpPr>
                <a:spLocks noEditPoints="1"/>
              </p:cNvSpPr>
              <p:nvPr/>
            </p:nvSpPr>
            <p:spPr bwMode="auto">
              <a:xfrm>
                <a:off x="-9" y="3913"/>
                <a:ext cx="9" cy="9"/>
              </a:xfrm>
              <a:custGeom>
                <a:avLst/>
                <a:gdLst>
                  <a:gd name="T0" fmla="*/ 3 w 4"/>
                  <a:gd name="T1" fmla="*/ 2 h 4"/>
                  <a:gd name="T2" fmla="*/ 3 w 4"/>
                  <a:gd name="T3" fmla="*/ 2 h 4"/>
                  <a:gd name="T4" fmla="*/ 3 w 4"/>
                  <a:gd name="T5" fmla="*/ 4 h 4"/>
                  <a:gd name="T6" fmla="*/ 4 w 4"/>
                  <a:gd name="T7" fmla="*/ 3 h 4"/>
                  <a:gd name="T8" fmla="*/ 4 w 4"/>
                  <a:gd name="T9" fmla="*/ 2 h 4"/>
                  <a:gd name="T10" fmla="*/ 4 w 4"/>
                  <a:gd name="T11" fmla="*/ 2 h 4"/>
                  <a:gd name="T12" fmla="*/ 3 w 4"/>
                  <a:gd name="T13" fmla="*/ 2 h 4"/>
                  <a:gd name="T14" fmla="*/ 1 w 4"/>
                  <a:gd name="T15" fmla="*/ 0 h 4"/>
                  <a:gd name="T16" fmla="*/ 0 w 4"/>
                  <a:gd name="T17" fmla="*/ 0 h 4"/>
                  <a:gd name="T18" fmla="*/ 1 w 4"/>
                  <a:gd name="T19" fmla="*/ 0 h 4"/>
                  <a:gd name="T20" fmla="*/ 1 w 4"/>
                  <a:gd name="T21" fmla="*/ 0 h 4"/>
                  <a:gd name="T22" fmla="*/ 1 w 4"/>
                  <a:gd name="T2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3" y="4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7" name="Freeform 10304"/>
              <p:cNvSpPr>
                <a:spLocks/>
              </p:cNvSpPr>
              <p:nvPr/>
            </p:nvSpPr>
            <p:spPr bwMode="auto">
              <a:xfrm>
                <a:off x="-7" y="3913"/>
                <a:ext cx="7" cy="5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0 h 2"/>
                  <a:gd name="T4" fmla="*/ 0 w 3"/>
                  <a:gd name="T5" fmla="*/ 0 h 2"/>
                  <a:gd name="T6" fmla="*/ 2 w 3"/>
                  <a:gd name="T7" fmla="*/ 2 h 2"/>
                  <a:gd name="T8" fmla="*/ 3 w 3"/>
                  <a:gd name="T9" fmla="*/ 2 h 2"/>
                  <a:gd name="T10" fmla="*/ 2 w 3"/>
                  <a:gd name="T11" fmla="*/ 0 h 2"/>
                  <a:gd name="T12" fmla="*/ 1 w 3"/>
                  <a:gd name="T13" fmla="*/ 0 h 2"/>
                  <a:gd name="T14" fmla="*/ 1 w 3"/>
                  <a:gd name="T15" fmla="*/ 0 h 2"/>
                  <a:gd name="T16" fmla="*/ 2 w 3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8" name="Freeform 10305"/>
              <p:cNvSpPr>
                <a:spLocks/>
              </p:cNvSpPr>
              <p:nvPr/>
            </p:nvSpPr>
            <p:spPr bwMode="auto">
              <a:xfrm>
                <a:off x="-118" y="3913"/>
                <a:ext cx="7" cy="7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1 h 3"/>
                  <a:gd name="T4" fmla="*/ 1 w 3"/>
                  <a:gd name="T5" fmla="*/ 3 h 3"/>
                  <a:gd name="T6" fmla="*/ 3 w 3"/>
                  <a:gd name="T7" fmla="*/ 0 h 3"/>
                  <a:gd name="T8" fmla="*/ 3 w 3"/>
                  <a:gd name="T9" fmla="*/ 0 h 3"/>
                  <a:gd name="T10" fmla="*/ 2 w 3"/>
                  <a:gd name="T11" fmla="*/ 1 h 3"/>
                  <a:gd name="T12" fmla="*/ 2 w 3"/>
                  <a:gd name="T13" fmla="*/ 0 h 3"/>
                  <a:gd name="T14" fmla="*/ 1 w 3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1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9" name="Oval 10306"/>
              <p:cNvSpPr>
                <a:spLocks noChangeArrowheads="1"/>
              </p:cNvSpPr>
              <p:nvPr/>
            </p:nvSpPr>
            <p:spPr bwMode="auto">
              <a:xfrm>
                <a:off x="-111" y="39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0" name="Freeform 10307"/>
              <p:cNvSpPr>
                <a:spLocks noEditPoints="1"/>
              </p:cNvSpPr>
              <p:nvPr/>
            </p:nvSpPr>
            <p:spPr bwMode="auto">
              <a:xfrm>
                <a:off x="-146" y="3913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1 w 2"/>
                  <a:gd name="T7" fmla="*/ 1 h 1"/>
                  <a:gd name="T8" fmla="*/ 1 w 2"/>
                  <a:gd name="T9" fmla="*/ 1 h 1"/>
                  <a:gd name="T10" fmla="*/ 2 w 2"/>
                  <a:gd name="T11" fmla="*/ 1 h 1"/>
                  <a:gd name="T12" fmla="*/ 2 w 2"/>
                  <a:gd name="T13" fmla="*/ 1 h 1"/>
                  <a:gd name="T14" fmla="*/ 1 w 2"/>
                  <a:gd name="T15" fmla="*/ 0 h 1"/>
                  <a:gd name="T16" fmla="*/ 0 w 2"/>
                  <a:gd name="T17" fmla="*/ 0 h 1"/>
                  <a:gd name="T18" fmla="*/ 0 w 2"/>
                  <a:gd name="T19" fmla="*/ 0 h 1"/>
                  <a:gd name="T20" fmla="*/ 0 w 2"/>
                  <a:gd name="T21" fmla="*/ 0 h 1"/>
                  <a:gd name="T22" fmla="*/ 0 w 2"/>
                  <a:gd name="T23" fmla="*/ 0 h 1"/>
                  <a:gd name="T24" fmla="*/ 0 w 2"/>
                  <a:gd name="T25" fmla="*/ 0 h 1"/>
                  <a:gd name="T26" fmla="*/ 0 w 2"/>
                  <a:gd name="T27" fmla="*/ 0 h 1"/>
                  <a:gd name="T28" fmla="*/ 0 w 2"/>
                  <a:gd name="T29" fmla="*/ 0 h 1"/>
                  <a:gd name="T30" fmla="*/ 0 w 2"/>
                  <a:gd name="T31" fmla="*/ 0 h 1"/>
                  <a:gd name="T32" fmla="*/ 1 w 2"/>
                  <a:gd name="T33" fmla="*/ 1 h 1"/>
                  <a:gd name="T34" fmla="*/ 1 w 2"/>
                  <a:gd name="T35" fmla="*/ 1 h 1"/>
                  <a:gd name="T36" fmla="*/ 1 w 2"/>
                  <a:gd name="T37" fmla="*/ 1 h 1"/>
                  <a:gd name="T38" fmla="*/ 0 w 2"/>
                  <a:gd name="T39" fmla="*/ 0 h 1"/>
                  <a:gd name="T40" fmla="*/ 0 w 2"/>
                  <a:gd name="T4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1" name="Freeform 10308"/>
              <p:cNvSpPr>
                <a:spLocks noEditPoints="1"/>
              </p:cNvSpPr>
              <p:nvPr/>
            </p:nvSpPr>
            <p:spPr bwMode="auto">
              <a:xfrm>
                <a:off x="-146" y="3913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1 h 1"/>
                  <a:gd name="T12" fmla="*/ 0 w 1"/>
                  <a:gd name="T13" fmla="*/ 0 h 1"/>
                  <a:gd name="T14" fmla="*/ 1 w 1"/>
                  <a:gd name="T15" fmla="*/ 1 h 1"/>
                  <a:gd name="T16" fmla="*/ 0 w 1"/>
                  <a:gd name="T17" fmla="*/ 0 h 1"/>
                  <a:gd name="T18" fmla="*/ 0 w 1"/>
                  <a:gd name="T19" fmla="*/ 0 h 1"/>
                  <a:gd name="T20" fmla="*/ 0 w 1"/>
                  <a:gd name="T21" fmla="*/ 0 h 1"/>
                  <a:gd name="T22" fmla="*/ 0 w 1"/>
                  <a:gd name="T23" fmla="*/ 0 h 1"/>
                  <a:gd name="T24" fmla="*/ 0 w 1"/>
                  <a:gd name="T25" fmla="*/ 0 h 1"/>
                  <a:gd name="T26" fmla="*/ 0 w 1"/>
                  <a:gd name="T27" fmla="*/ 0 h 1"/>
                  <a:gd name="T28" fmla="*/ 0 w 1"/>
                  <a:gd name="T2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2" name="Freeform 10309"/>
              <p:cNvSpPr>
                <a:spLocks noEditPoints="1"/>
              </p:cNvSpPr>
              <p:nvPr/>
            </p:nvSpPr>
            <p:spPr bwMode="auto">
              <a:xfrm>
                <a:off x="-309" y="3913"/>
                <a:ext cx="165" cy="5"/>
              </a:xfrm>
              <a:custGeom>
                <a:avLst/>
                <a:gdLst>
                  <a:gd name="T0" fmla="*/ 1 w 70"/>
                  <a:gd name="T1" fmla="*/ 0 h 2"/>
                  <a:gd name="T2" fmla="*/ 1 w 70"/>
                  <a:gd name="T3" fmla="*/ 0 h 2"/>
                  <a:gd name="T4" fmla="*/ 0 w 70"/>
                  <a:gd name="T5" fmla="*/ 1 h 2"/>
                  <a:gd name="T6" fmla="*/ 1 w 70"/>
                  <a:gd name="T7" fmla="*/ 0 h 2"/>
                  <a:gd name="T8" fmla="*/ 69 w 70"/>
                  <a:gd name="T9" fmla="*/ 0 h 2"/>
                  <a:gd name="T10" fmla="*/ 68 w 70"/>
                  <a:gd name="T11" fmla="*/ 0 h 2"/>
                  <a:gd name="T12" fmla="*/ 68 w 70"/>
                  <a:gd name="T13" fmla="*/ 0 h 2"/>
                  <a:gd name="T14" fmla="*/ 68 w 70"/>
                  <a:gd name="T15" fmla="*/ 1 h 2"/>
                  <a:gd name="T16" fmla="*/ 67 w 70"/>
                  <a:gd name="T17" fmla="*/ 2 h 2"/>
                  <a:gd name="T18" fmla="*/ 67 w 70"/>
                  <a:gd name="T19" fmla="*/ 2 h 2"/>
                  <a:gd name="T20" fmla="*/ 67 w 70"/>
                  <a:gd name="T21" fmla="*/ 2 h 2"/>
                  <a:gd name="T22" fmla="*/ 67 w 70"/>
                  <a:gd name="T23" fmla="*/ 2 h 2"/>
                  <a:gd name="T24" fmla="*/ 68 w 70"/>
                  <a:gd name="T25" fmla="*/ 1 h 2"/>
                  <a:gd name="T26" fmla="*/ 69 w 70"/>
                  <a:gd name="T27" fmla="*/ 1 h 2"/>
                  <a:gd name="T28" fmla="*/ 70 w 70"/>
                  <a:gd name="T29" fmla="*/ 1 h 2"/>
                  <a:gd name="T30" fmla="*/ 70 w 70"/>
                  <a:gd name="T31" fmla="*/ 1 h 2"/>
                  <a:gd name="T32" fmla="*/ 70 w 70"/>
                  <a:gd name="T33" fmla="*/ 1 h 2"/>
                  <a:gd name="T34" fmla="*/ 70 w 70"/>
                  <a:gd name="T35" fmla="*/ 1 h 2"/>
                  <a:gd name="T36" fmla="*/ 70 w 70"/>
                  <a:gd name="T37" fmla="*/ 1 h 2"/>
                  <a:gd name="T38" fmla="*/ 69 w 70"/>
                  <a:gd name="T39" fmla="*/ 0 h 2"/>
                  <a:gd name="T40" fmla="*/ 69 w 70"/>
                  <a:gd name="T41" fmla="*/ 0 h 2"/>
                  <a:gd name="T42" fmla="*/ 69 w 70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0" h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moveTo>
                      <a:pt x="69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7" y="1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8" y="1"/>
                    </a:cubicBezTo>
                    <a:cubicBezTo>
                      <a:pt x="68" y="1"/>
                      <a:pt x="69" y="1"/>
                      <a:pt x="69" y="1"/>
                    </a:cubicBezTo>
                    <a:cubicBezTo>
                      <a:pt x="69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69" y="1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3" name="Freeform 10310"/>
              <p:cNvSpPr>
                <a:spLocks/>
              </p:cNvSpPr>
              <p:nvPr/>
            </p:nvSpPr>
            <p:spPr bwMode="auto">
              <a:xfrm>
                <a:off x="-141" y="39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4" name="Freeform 10311"/>
              <p:cNvSpPr>
                <a:spLocks/>
              </p:cNvSpPr>
              <p:nvPr/>
            </p:nvSpPr>
            <p:spPr bwMode="auto">
              <a:xfrm>
                <a:off x="-153" y="391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5" name="Freeform 10312"/>
              <p:cNvSpPr>
                <a:spLocks noEditPoints="1"/>
              </p:cNvSpPr>
              <p:nvPr/>
            </p:nvSpPr>
            <p:spPr bwMode="auto">
              <a:xfrm>
                <a:off x="-304" y="3915"/>
                <a:ext cx="163" cy="5"/>
              </a:xfrm>
              <a:custGeom>
                <a:avLst/>
                <a:gdLst>
                  <a:gd name="T0" fmla="*/ 0 w 69"/>
                  <a:gd name="T1" fmla="*/ 0 h 2"/>
                  <a:gd name="T2" fmla="*/ 0 w 69"/>
                  <a:gd name="T3" fmla="*/ 2 h 2"/>
                  <a:gd name="T4" fmla="*/ 0 w 69"/>
                  <a:gd name="T5" fmla="*/ 1 h 2"/>
                  <a:gd name="T6" fmla="*/ 0 w 69"/>
                  <a:gd name="T7" fmla="*/ 0 h 2"/>
                  <a:gd name="T8" fmla="*/ 69 w 69"/>
                  <a:gd name="T9" fmla="*/ 0 h 2"/>
                  <a:gd name="T10" fmla="*/ 69 w 69"/>
                  <a:gd name="T11" fmla="*/ 0 h 2"/>
                  <a:gd name="T12" fmla="*/ 69 w 69"/>
                  <a:gd name="T13" fmla="*/ 0 h 2"/>
                  <a:gd name="T14" fmla="*/ 69 w 69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">
                    <a:moveTo>
                      <a:pt x="0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6" name="Freeform 10313"/>
              <p:cNvSpPr>
                <a:spLocks noEditPoints="1"/>
              </p:cNvSpPr>
              <p:nvPr/>
            </p:nvSpPr>
            <p:spPr bwMode="auto">
              <a:xfrm>
                <a:off x="-153" y="3915"/>
                <a:ext cx="16" cy="5"/>
              </a:xfrm>
              <a:custGeom>
                <a:avLst/>
                <a:gdLst>
                  <a:gd name="T0" fmla="*/ 6 w 7"/>
                  <a:gd name="T1" fmla="*/ 0 h 2"/>
                  <a:gd name="T2" fmla="*/ 6 w 7"/>
                  <a:gd name="T3" fmla="*/ 1 h 2"/>
                  <a:gd name="T4" fmla="*/ 6 w 7"/>
                  <a:gd name="T5" fmla="*/ 2 h 2"/>
                  <a:gd name="T6" fmla="*/ 7 w 7"/>
                  <a:gd name="T7" fmla="*/ 2 h 2"/>
                  <a:gd name="T8" fmla="*/ 6 w 7"/>
                  <a:gd name="T9" fmla="*/ 0 h 2"/>
                  <a:gd name="T10" fmla="*/ 0 w 7"/>
                  <a:gd name="T11" fmla="*/ 0 h 2"/>
                  <a:gd name="T12" fmla="*/ 0 w 7"/>
                  <a:gd name="T13" fmla="*/ 0 h 2"/>
                  <a:gd name="T14" fmla="*/ 0 w 7"/>
                  <a:gd name="T15" fmla="*/ 0 h 2"/>
                  <a:gd name="T16" fmla="*/ 0 w 7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2"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6" y="1"/>
                      <a:pt x="6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7" name="Oval 10314"/>
              <p:cNvSpPr>
                <a:spLocks noChangeArrowheads="1"/>
              </p:cNvSpPr>
              <p:nvPr/>
            </p:nvSpPr>
            <p:spPr bwMode="auto">
              <a:xfrm>
                <a:off x="-307" y="39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8" name="Freeform 10315"/>
              <p:cNvSpPr>
                <a:spLocks noEditPoints="1"/>
              </p:cNvSpPr>
              <p:nvPr/>
            </p:nvSpPr>
            <p:spPr bwMode="auto">
              <a:xfrm>
                <a:off x="-307" y="391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9" name="Freeform 10316"/>
              <p:cNvSpPr>
                <a:spLocks noEditPoints="1"/>
              </p:cNvSpPr>
              <p:nvPr/>
            </p:nvSpPr>
            <p:spPr bwMode="auto">
              <a:xfrm>
                <a:off x="-307" y="3915"/>
                <a:ext cx="168" cy="3"/>
              </a:xfrm>
              <a:custGeom>
                <a:avLst/>
                <a:gdLst>
                  <a:gd name="T0" fmla="*/ 0 w 71"/>
                  <a:gd name="T1" fmla="*/ 1 h 1"/>
                  <a:gd name="T2" fmla="*/ 0 w 71"/>
                  <a:gd name="T3" fmla="*/ 1 h 1"/>
                  <a:gd name="T4" fmla="*/ 0 w 71"/>
                  <a:gd name="T5" fmla="*/ 1 h 1"/>
                  <a:gd name="T6" fmla="*/ 0 w 71"/>
                  <a:gd name="T7" fmla="*/ 1 h 1"/>
                  <a:gd name="T8" fmla="*/ 0 w 71"/>
                  <a:gd name="T9" fmla="*/ 1 h 1"/>
                  <a:gd name="T10" fmla="*/ 0 w 71"/>
                  <a:gd name="T11" fmla="*/ 1 h 1"/>
                  <a:gd name="T12" fmla="*/ 71 w 71"/>
                  <a:gd name="T13" fmla="*/ 0 h 1"/>
                  <a:gd name="T14" fmla="*/ 70 w 71"/>
                  <a:gd name="T15" fmla="*/ 1 h 1"/>
                  <a:gd name="T16" fmla="*/ 70 w 71"/>
                  <a:gd name="T17" fmla="*/ 1 h 1"/>
                  <a:gd name="T18" fmla="*/ 71 w 71"/>
                  <a:gd name="T19" fmla="*/ 1 h 1"/>
                  <a:gd name="T20" fmla="*/ 71 w 71"/>
                  <a:gd name="T21" fmla="*/ 0 h 1"/>
                  <a:gd name="T22" fmla="*/ 0 w 71"/>
                  <a:gd name="T23" fmla="*/ 0 h 1"/>
                  <a:gd name="T24" fmla="*/ 0 w 71"/>
                  <a:gd name="T25" fmla="*/ 1 h 1"/>
                  <a:gd name="T26" fmla="*/ 0 w 71"/>
                  <a:gd name="T27" fmla="*/ 1 h 1"/>
                  <a:gd name="T28" fmla="*/ 0 w 71"/>
                  <a:gd name="T29" fmla="*/ 1 h 1"/>
                  <a:gd name="T30" fmla="*/ 0 w 71"/>
                  <a:gd name="T31" fmla="*/ 0 h 1"/>
                  <a:gd name="T32" fmla="*/ 0 w 71"/>
                  <a:gd name="T3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71" y="0"/>
                    </a:moveTo>
                    <a:cubicBezTo>
                      <a:pt x="71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1" y="1"/>
                      <a:pt x="71" y="1"/>
                    </a:cubicBezTo>
                    <a:cubicBezTo>
                      <a:pt x="71" y="1"/>
                      <a:pt x="71" y="0"/>
                      <a:pt x="71" y="0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0" name="Freeform 10317"/>
              <p:cNvSpPr>
                <a:spLocks noEditPoints="1"/>
              </p:cNvSpPr>
              <p:nvPr/>
            </p:nvSpPr>
            <p:spPr bwMode="auto">
              <a:xfrm>
                <a:off x="-101" y="3918"/>
                <a:ext cx="170" cy="2"/>
              </a:xfrm>
              <a:custGeom>
                <a:avLst/>
                <a:gdLst>
                  <a:gd name="T0" fmla="*/ 71 w 72"/>
                  <a:gd name="T1" fmla="*/ 0 h 1"/>
                  <a:gd name="T2" fmla="*/ 71 w 72"/>
                  <a:gd name="T3" fmla="*/ 1 h 1"/>
                  <a:gd name="T4" fmla="*/ 71 w 72"/>
                  <a:gd name="T5" fmla="*/ 1 h 1"/>
                  <a:gd name="T6" fmla="*/ 72 w 72"/>
                  <a:gd name="T7" fmla="*/ 1 h 1"/>
                  <a:gd name="T8" fmla="*/ 71 w 72"/>
                  <a:gd name="T9" fmla="*/ 0 h 1"/>
                  <a:gd name="T10" fmla="*/ 0 w 72"/>
                  <a:gd name="T11" fmla="*/ 0 h 1"/>
                  <a:gd name="T12" fmla="*/ 0 w 72"/>
                  <a:gd name="T13" fmla="*/ 0 h 1"/>
                  <a:gd name="T14" fmla="*/ 0 w 72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">
                    <a:moveTo>
                      <a:pt x="71" y="0"/>
                    </a:moveTo>
                    <a:cubicBezTo>
                      <a:pt x="71" y="0"/>
                      <a:pt x="71" y="1"/>
                      <a:pt x="71" y="1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1"/>
                      <a:pt x="71" y="1"/>
                      <a:pt x="72" y="1"/>
                    </a:cubicBezTo>
                    <a:cubicBezTo>
                      <a:pt x="71" y="0"/>
                      <a:pt x="71" y="0"/>
                      <a:pt x="7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1" name="Freeform 10318"/>
              <p:cNvSpPr>
                <a:spLocks noEditPoints="1"/>
              </p:cNvSpPr>
              <p:nvPr/>
            </p:nvSpPr>
            <p:spPr bwMode="auto">
              <a:xfrm>
                <a:off x="66" y="3918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0 w 2"/>
                  <a:gd name="T5" fmla="*/ 1 h 1"/>
                  <a:gd name="T6" fmla="*/ 0 w 2"/>
                  <a:gd name="T7" fmla="*/ 1 h 1"/>
                  <a:gd name="T8" fmla="*/ 0 w 2"/>
                  <a:gd name="T9" fmla="*/ 0 h 1"/>
                  <a:gd name="T10" fmla="*/ 0 w 2"/>
                  <a:gd name="T11" fmla="*/ 0 h 1"/>
                  <a:gd name="T12" fmla="*/ 1 w 2"/>
                  <a:gd name="T13" fmla="*/ 1 h 1"/>
                  <a:gd name="T14" fmla="*/ 2 w 2"/>
                  <a:gd name="T15" fmla="*/ 1 h 1"/>
                  <a:gd name="T16" fmla="*/ 1 w 2"/>
                  <a:gd name="T17" fmla="*/ 1 h 1"/>
                  <a:gd name="T18" fmla="*/ 0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2" name="Freeform 10319"/>
              <p:cNvSpPr>
                <a:spLocks noEditPoints="1"/>
              </p:cNvSpPr>
              <p:nvPr/>
            </p:nvSpPr>
            <p:spPr bwMode="auto">
              <a:xfrm>
                <a:off x="-541" y="3920"/>
                <a:ext cx="404" cy="10"/>
              </a:xfrm>
              <a:custGeom>
                <a:avLst/>
                <a:gdLst>
                  <a:gd name="T0" fmla="*/ 170 w 171"/>
                  <a:gd name="T1" fmla="*/ 1 h 4"/>
                  <a:gd name="T2" fmla="*/ 170 w 171"/>
                  <a:gd name="T3" fmla="*/ 1 h 4"/>
                  <a:gd name="T4" fmla="*/ 171 w 171"/>
                  <a:gd name="T5" fmla="*/ 4 h 4"/>
                  <a:gd name="T6" fmla="*/ 171 w 171"/>
                  <a:gd name="T7" fmla="*/ 4 h 4"/>
                  <a:gd name="T8" fmla="*/ 170 w 171"/>
                  <a:gd name="T9" fmla="*/ 1 h 4"/>
                  <a:gd name="T10" fmla="*/ 0 w 171"/>
                  <a:gd name="T11" fmla="*/ 0 h 4"/>
                  <a:gd name="T12" fmla="*/ 0 w 171"/>
                  <a:gd name="T13" fmla="*/ 0 h 4"/>
                  <a:gd name="T14" fmla="*/ 0 w 171"/>
                  <a:gd name="T15" fmla="*/ 0 h 4"/>
                  <a:gd name="T16" fmla="*/ 0 w 171"/>
                  <a:gd name="T17" fmla="*/ 0 h 4"/>
                  <a:gd name="T18" fmla="*/ 0 w 171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1" h="4">
                    <a:moveTo>
                      <a:pt x="170" y="1"/>
                    </a:moveTo>
                    <a:cubicBezTo>
                      <a:pt x="170" y="1"/>
                      <a:pt x="170" y="1"/>
                      <a:pt x="170" y="1"/>
                    </a:cubicBezTo>
                    <a:cubicBezTo>
                      <a:pt x="170" y="3"/>
                      <a:pt x="171" y="4"/>
                      <a:pt x="171" y="4"/>
                    </a:cubicBezTo>
                    <a:cubicBezTo>
                      <a:pt x="171" y="4"/>
                      <a:pt x="171" y="4"/>
                      <a:pt x="171" y="4"/>
                    </a:cubicBezTo>
                    <a:cubicBezTo>
                      <a:pt x="171" y="3"/>
                      <a:pt x="171" y="2"/>
                      <a:pt x="17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3" name="Freeform 10320"/>
              <p:cNvSpPr>
                <a:spLocks/>
              </p:cNvSpPr>
              <p:nvPr/>
            </p:nvSpPr>
            <p:spPr bwMode="auto">
              <a:xfrm>
                <a:off x="-139" y="392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4" name="Freeform 10321"/>
              <p:cNvSpPr>
                <a:spLocks noEditPoints="1"/>
              </p:cNvSpPr>
              <p:nvPr/>
            </p:nvSpPr>
            <p:spPr bwMode="auto">
              <a:xfrm>
                <a:off x="-583" y="3920"/>
                <a:ext cx="437" cy="7"/>
              </a:xfrm>
              <a:custGeom>
                <a:avLst/>
                <a:gdLst>
                  <a:gd name="T0" fmla="*/ 185 w 185"/>
                  <a:gd name="T1" fmla="*/ 0 h 3"/>
                  <a:gd name="T2" fmla="*/ 185 w 185"/>
                  <a:gd name="T3" fmla="*/ 1 h 3"/>
                  <a:gd name="T4" fmla="*/ 185 w 185"/>
                  <a:gd name="T5" fmla="*/ 0 h 3"/>
                  <a:gd name="T6" fmla="*/ 185 w 185"/>
                  <a:gd name="T7" fmla="*/ 0 h 3"/>
                  <a:gd name="T8" fmla="*/ 171 w 185"/>
                  <a:gd name="T9" fmla="*/ 0 h 3"/>
                  <a:gd name="T10" fmla="*/ 171 w 185"/>
                  <a:gd name="T11" fmla="*/ 1 h 3"/>
                  <a:gd name="T12" fmla="*/ 171 w 185"/>
                  <a:gd name="T13" fmla="*/ 1 h 3"/>
                  <a:gd name="T14" fmla="*/ 171 w 185"/>
                  <a:gd name="T15" fmla="*/ 0 h 3"/>
                  <a:gd name="T16" fmla="*/ 171 w 185"/>
                  <a:gd name="T17" fmla="*/ 0 h 3"/>
                  <a:gd name="T18" fmla="*/ 0 w 185"/>
                  <a:gd name="T19" fmla="*/ 0 h 3"/>
                  <a:gd name="T20" fmla="*/ 2 w 185"/>
                  <a:gd name="T21" fmla="*/ 3 h 3"/>
                  <a:gd name="T22" fmla="*/ 0 w 185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5" h="3">
                    <a:moveTo>
                      <a:pt x="185" y="0"/>
                    </a:moveTo>
                    <a:cubicBezTo>
                      <a:pt x="185" y="0"/>
                      <a:pt x="185" y="1"/>
                      <a:pt x="185" y="1"/>
                    </a:cubicBezTo>
                    <a:cubicBezTo>
                      <a:pt x="185" y="1"/>
                      <a:pt x="185" y="0"/>
                      <a:pt x="185" y="0"/>
                    </a:cubicBezTo>
                    <a:cubicBezTo>
                      <a:pt x="185" y="0"/>
                      <a:pt x="185" y="0"/>
                      <a:pt x="185" y="0"/>
                    </a:cubicBezTo>
                    <a:moveTo>
                      <a:pt x="171" y="0"/>
                    </a:moveTo>
                    <a:cubicBezTo>
                      <a:pt x="171" y="0"/>
                      <a:pt x="171" y="1"/>
                      <a:pt x="171" y="1"/>
                    </a:cubicBezTo>
                    <a:cubicBezTo>
                      <a:pt x="171" y="1"/>
                      <a:pt x="171" y="1"/>
                      <a:pt x="171" y="1"/>
                    </a:cubicBezTo>
                    <a:cubicBezTo>
                      <a:pt x="171" y="0"/>
                      <a:pt x="171" y="0"/>
                      <a:pt x="171" y="0"/>
                    </a:cubicBezTo>
                    <a:cubicBezTo>
                      <a:pt x="171" y="0"/>
                      <a:pt x="171" y="0"/>
                      <a:pt x="171" y="0"/>
                    </a:cubicBezTo>
                    <a:moveTo>
                      <a:pt x="0" y="0"/>
                    </a:moveTo>
                    <a:cubicBezTo>
                      <a:pt x="1" y="1"/>
                      <a:pt x="1" y="2"/>
                      <a:pt x="2" y="3"/>
                    </a:cubicBez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5" name="Oval 10322"/>
              <p:cNvSpPr>
                <a:spLocks noChangeArrowheads="1"/>
              </p:cNvSpPr>
              <p:nvPr/>
            </p:nvSpPr>
            <p:spPr bwMode="auto">
              <a:xfrm>
                <a:off x="-146" y="39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6" name="Freeform 10323"/>
              <p:cNvSpPr>
                <a:spLocks noEditPoints="1"/>
              </p:cNvSpPr>
              <p:nvPr/>
            </p:nvSpPr>
            <p:spPr bwMode="auto">
              <a:xfrm>
                <a:off x="-557" y="3922"/>
                <a:ext cx="555" cy="3"/>
              </a:xfrm>
              <a:custGeom>
                <a:avLst/>
                <a:gdLst>
                  <a:gd name="T0" fmla="*/ 0 w 235"/>
                  <a:gd name="T1" fmla="*/ 1 h 1"/>
                  <a:gd name="T2" fmla="*/ 0 w 235"/>
                  <a:gd name="T3" fmla="*/ 1 h 1"/>
                  <a:gd name="T4" fmla="*/ 0 w 235"/>
                  <a:gd name="T5" fmla="*/ 1 h 1"/>
                  <a:gd name="T6" fmla="*/ 0 w 235"/>
                  <a:gd name="T7" fmla="*/ 1 h 1"/>
                  <a:gd name="T8" fmla="*/ 160 w 235"/>
                  <a:gd name="T9" fmla="*/ 0 h 1"/>
                  <a:gd name="T10" fmla="*/ 160 w 235"/>
                  <a:gd name="T11" fmla="*/ 0 h 1"/>
                  <a:gd name="T12" fmla="*/ 160 w 235"/>
                  <a:gd name="T13" fmla="*/ 0 h 1"/>
                  <a:gd name="T14" fmla="*/ 160 w 235"/>
                  <a:gd name="T15" fmla="*/ 0 h 1"/>
                  <a:gd name="T16" fmla="*/ 160 w 235"/>
                  <a:gd name="T17" fmla="*/ 0 h 1"/>
                  <a:gd name="T18" fmla="*/ 160 w 235"/>
                  <a:gd name="T19" fmla="*/ 0 h 1"/>
                  <a:gd name="T20" fmla="*/ 160 w 235"/>
                  <a:gd name="T21" fmla="*/ 0 h 1"/>
                  <a:gd name="T22" fmla="*/ 160 w 235"/>
                  <a:gd name="T23" fmla="*/ 0 h 1"/>
                  <a:gd name="T24" fmla="*/ 160 w 235"/>
                  <a:gd name="T25" fmla="*/ 0 h 1"/>
                  <a:gd name="T26" fmla="*/ 160 w 235"/>
                  <a:gd name="T27" fmla="*/ 1 h 1"/>
                  <a:gd name="T28" fmla="*/ 160 w 235"/>
                  <a:gd name="T29" fmla="*/ 1 h 1"/>
                  <a:gd name="T30" fmla="*/ 160 w 235"/>
                  <a:gd name="T31" fmla="*/ 0 h 1"/>
                  <a:gd name="T32" fmla="*/ 160 w 235"/>
                  <a:gd name="T33" fmla="*/ 0 h 1"/>
                  <a:gd name="T34" fmla="*/ 235 w 235"/>
                  <a:gd name="T35" fmla="*/ 0 h 1"/>
                  <a:gd name="T36" fmla="*/ 235 w 235"/>
                  <a:gd name="T37" fmla="*/ 0 h 1"/>
                  <a:gd name="T38" fmla="*/ 235 w 235"/>
                  <a:gd name="T3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60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160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160" y="0"/>
                    </a:moveTo>
                    <a:cubicBezTo>
                      <a:pt x="160" y="0"/>
                      <a:pt x="159" y="1"/>
                      <a:pt x="160" y="1"/>
                    </a:cubicBezTo>
                    <a:cubicBezTo>
                      <a:pt x="160" y="1"/>
                      <a:pt x="160" y="1"/>
                      <a:pt x="160" y="1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235" y="0"/>
                    </a:moveTo>
                    <a:cubicBezTo>
                      <a:pt x="235" y="0"/>
                      <a:pt x="235" y="0"/>
                      <a:pt x="235" y="0"/>
                    </a:cubicBezTo>
                    <a:cubicBezTo>
                      <a:pt x="235" y="0"/>
                      <a:pt x="235" y="0"/>
                      <a:pt x="2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7" name="Freeform 10324"/>
              <p:cNvSpPr>
                <a:spLocks/>
              </p:cNvSpPr>
              <p:nvPr/>
            </p:nvSpPr>
            <p:spPr bwMode="auto">
              <a:xfrm>
                <a:off x="-557" y="392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8" name="Freeform 10325"/>
              <p:cNvSpPr>
                <a:spLocks noEditPoints="1"/>
              </p:cNvSpPr>
              <p:nvPr/>
            </p:nvSpPr>
            <p:spPr bwMode="auto">
              <a:xfrm>
                <a:off x="-578" y="3925"/>
                <a:ext cx="444" cy="12"/>
              </a:xfrm>
              <a:custGeom>
                <a:avLst/>
                <a:gdLst>
                  <a:gd name="T0" fmla="*/ 84 w 188"/>
                  <a:gd name="T1" fmla="*/ 4 h 5"/>
                  <a:gd name="T2" fmla="*/ 80 w 188"/>
                  <a:gd name="T3" fmla="*/ 5 h 5"/>
                  <a:gd name="T4" fmla="*/ 78 w 188"/>
                  <a:gd name="T5" fmla="*/ 5 h 5"/>
                  <a:gd name="T6" fmla="*/ 80 w 188"/>
                  <a:gd name="T7" fmla="*/ 5 h 5"/>
                  <a:gd name="T8" fmla="*/ 84 w 188"/>
                  <a:gd name="T9" fmla="*/ 5 h 5"/>
                  <a:gd name="T10" fmla="*/ 84 w 188"/>
                  <a:gd name="T11" fmla="*/ 4 h 5"/>
                  <a:gd name="T12" fmla="*/ 187 w 188"/>
                  <a:gd name="T13" fmla="*/ 2 h 5"/>
                  <a:gd name="T14" fmla="*/ 187 w 188"/>
                  <a:gd name="T15" fmla="*/ 2 h 5"/>
                  <a:gd name="T16" fmla="*/ 187 w 188"/>
                  <a:gd name="T17" fmla="*/ 3 h 5"/>
                  <a:gd name="T18" fmla="*/ 187 w 188"/>
                  <a:gd name="T19" fmla="*/ 2 h 5"/>
                  <a:gd name="T20" fmla="*/ 188 w 188"/>
                  <a:gd name="T21" fmla="*/ 1 h 5"/>
                  <a:gd name="T22" fmla="*/ 187 w 188"/>
                  <a:gd name="T23" fmla="*/ 2 h 5"/>
                  <a:gd name="T24" fmla="*/ 187 w 188"/>
                  <a:gd name="T25" fmla="*/ 2 h 5"/>
                  <a:gd name="T26" fmla="*/ 188 w 188"/>
                  <a:gd name="T27" fmla="*/ 4 h 5"/>
                  <a:gd name="T28" fmla="*/ 187 w 188"/>
                  <a:gd name="T29" fmla="*/ 3 h 5"/>
                  <a:gd name="T30" fmla="*/ 187 w 188"/>
                  <a:gd name="T31" fmla="*/ 2 h 5"/>
                  <a:gd name="T32" fmla="*/ 188 w 188"/>
                  <a:gd name="T33" fmla="*/ 3 h 5"/>
                  <a:gd name="T34" fmla="*/ 188 w 188"/>
                  <a:gd name="T35" fmla="*/ 3 h 5"/>
                  <a:gd name="T36" fmla="*/ 188 w 188"/>
                  <a:gd name="T37" fmla="*/ 2 h 5"/>
                  <a:gd name="T38" fmla="*/ 188 w 188"/>
                  <a:gd name="T39" fmla="*/ 1 h 5"/>
                  <a:gd name="T40" fmla="*/ 9 w 188"/>
                  <a:gd name="T41" fmla="*/ 0 h 5"/>
                  <a:gd name="T42" fmla="*/ 8 w 188"/>
                  <a:gd name="T43" fmla="*/ 1 h 5"/>
                  <a:gd name="T44" fmla="*/ 3 w 188"/>
                  <a:gd name="T45" fmla="*/ 2 h 5"/>
                  <a:gd name="T46" fmla="*/ 0 w 188"/>
                  <a:gd name="T47" fmla="*/ 1 h 5"/>
                  <a:gd name="T48" fmla="*/ 0 w 188"/>
                  <a:gd name="T49" fmla="*/ 1 h 5"/>
                  <a:gd name="T50" fmla="*/ 3 w 188"/>
                  <a:gd name="T51" fmla="*/ 2 h 5"/>
                  <a:gd name="T52" fmla="*/ 9 w 188"/>
                  <a:gd name="T53" fmla="*/ 1 h 5"/>
                  <a:gd name="T54" fmla="*/ 9 w 188"/>
                  <a:gd name="T5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8" h="5">
                    <a:moveTo>
                      <a:pt x="84" y="4"/>
                    </a:moveTo>
                    <a:cubicBezTo>
                      <a:pt x="83" y="5"/>
                      <a:pt x="82" y="5"/>
                      <a:pt x="80" y="5"/>
                    </a:cubicBezTo>
                    <a:cubicBezTo>
                      <a:pt x="80" y="5"/>
                      <a:pt x="79" y="5"/>
                      <a:pt x="78" y="5"/>
                    </a:cubicBezTo>
                    <a:cubicBezTo>
                      <a:pt x="79" y="5"/>
                      <a:pt x="79" y="5"/>
                      <a:pt x="80" y="5"/>
                    </a:cubicBezTo>
                    <a:cubicBezTo>
                      <a:pt x="81" y="5"/>
                      <a:pt x="82" y="5"/>
                      <a:pt x="84" y="5"/>
                    </a:cubicBezTo>
                    <a:cubicBezTo>
                      <a:pt x="84" y="4"/>
                      <a:pt x="84" y="4"/>
                      <a:pt x="84" y="4"/>
                    </a:cubicBezTo>
                    <a:moveTo>
                      <a:pt x="187" y="2"/>
                    </a:moveTo>
                    <a:cubicBezTo>
                      <a:pt x="187" y="2"/>
                      <a:pt x="187" y="2"/>
                      <a:pt x="187" y="2"/>
                    </a:cubicBezTo>
                    <a:cubicBezTo>
                      <a:pt x="187" y="3"/>
                      <a:pt x="187" y="3"/>
                      <a:pt x="187" y="3"/>
                    </a:cubicBezTo>
                    <a:cubicBezTo>
                      <a:pt x="187" y="3"/>
                      <a:pt x="187" y="3"/>
                      <a:pt x="187" y="2"/>
                    </a:cubicBezTo>
                    <a:moveTo>
                      <a:pt x="188" y="1"/>
                    </a:moveTo>
                    <a:cubicBezTo>
                      <a:pt x="187" y="2"/>
                      <a:pt x="187" y="2"/>
                      <a:pt x="187" y="2"/>
                    </a:cubicBezTo>
                    <a:cubicBezTo>
                      <a:pt x="187" y="2"/>
                      <a:pt x="187" y="2"/>
                      <a:pt x="187" y="2"/>
                    </a:cubicBezTo>
                    <a:cubicBezTo>
                      <a:pt x="188" y="3"/>
                      <a:pt x="188" y="4"/>
                      <a:pt x="188" y="4"/>
                    </a:cubicBezTo>
                    <a:cubicBezTo>
                      <a:pt x="188" y="4"/>
                      <a:pt x="188" y="3"/>
                      <a:pt x="187" y="3"/>
                    </a:cubicBezTo>
                    <a:cubicBezTo>
                      <a:pt x="187" y="3"/>
                      <a:pt x="187" y="2"/>
                      <a:pt x="187" y="2"/>
                    </a:cubicBezTo>
                    <a:cubicBezTo>
                      <a:pt x="187" y="2"/>
                      <a:pt x="187" y="2"/>
                      <a:pt x="188" y="3"/>
                    </a:cubicBezTo>
                    <a:cubicBezTo>
                      <a:pt x="188" y="3"/>
                      <a:pt x="188" y="3"/>
                      <a:pt x="188" y="3"/>
                    </a:cubicBezTo>
                    <a:cubicBezTo>
                      <a:pt x="188" y="2"/>
                      <a:pt x="188" y="2"/>
                      <a:pt x="188" y="2"/>
                    </a:cubicBezTo>
                    <a:cubicBezTo>
                      <a:pt x="188" y="2"/>
                      <a:pt x="188" y="1"/>
                      <a:pt x="188" y="1"/>
                    </a:cubicBezTo>
                    <a:moveTo>
                      <a:pt x="9" y="0"/>
                    </a:moveTo>
                    <a:cubicBezTo>
                      <a:pt x="9" y="1"/>
                      <a:pt x="8" y="1"/>
                      <a:pt x="8" y="1"/>
                    </a:cubicBezTo>
                    <a:cubicBezTo>
                      <a:pt x="7" y="1"/>
                      <a:pt x="5" y="2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2" y="2"/>
                      <a:pt x="3" y="2"/>
                    </a:cubicBezTo>
                    <a:cubicBezTo>
                      <a:pt x="5" y="2"/>
                      <a:pt x="8" y="2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9" name="Freeform 10326"/>
              <p:cNvSpPr>
                <a:spLocks/>
              </p:cNvSpPr>
              <p:nvPr/>
            </p:nvSpPr>
            <p:spPr bwMode="auto">
              <a:xfrm>
                <a:off x="-534" y="3082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10 w 15"/>
                  <a:gd name="T3" fmla="*/ 1 h 15"/>
                  <a:gd name="T4" fmla="*/ 6 w 15"/>
                  <a:gd name="T5" fmla="*/ 3 h 15"/>
                  <a:gd name="T6" fmla="*/ 6 w 15"/>
                  <a:gd name="T7" fmla="*/ 3 h 15"/>
                  <a:gd name="T8" fmla="*/ 5 w 15"/>
                  <a:gd name="T9" fmla="*/ 5 h 15"/>
                  <a:gd name="T10" fmla="*/ 3 w 15"/>
                  <a:gd name="T11" fmla="*/ 7 h 15"/>
                  <a:gd name="T12" fmla="*/ 0 w 15"/>
                  <a:gd name="T13" fmla="*/ 12 h 15"/>
                  <a:gd name="T14" fmla="*/ 3 w 15"/>
                  <a:gd name="T15" fmla="*/ 11 h 15"/>
                  <a:gd name="T16" fmla="*/ 3 w 15"/>
                  <a:gd name="T17" fmla="*/ 10 h 15"/>
                  <a:gd name="T18" fmla="*/ 3 w 15"/>
                  <a:gd name="T19" fmla="*/ 11 h 15"/>
                  <a:gd name="T20" fmla="*/ 3 w 15"/>
                  <a:gd name="T21" fmla="*/ 11 h 15"/>
                  <a:gd name="T22" fmla="*/ 3 w 15"/>
                  <a:gd name="T23" fmla="*/ 11 h 15"/>
                  <a:gd name="T24" fmla="*/ 4 w 15"/>
                  <a:gd name="T25" fmla="*/ 10 h 15"/>
                  <a:gd name="T26" fmla="*/ 4 w 15"/>
                  <a:gd name="T27" fmla="*/ 10 h 15"/>
                  <a:gd name="T28" fmla="*/ 4 w 15"/>
                  <a:gd name="T29" fmla="*/ 10 h 15"/>
                  <a:gd name="T30" fmla="*/ 4 w 15"/>
                  <a:gd name="T31" fmla="*/ 9 h 15"/>
                  <a:gd name="T32" fmla="*/ 4 w 15"/>
                  <a:gd name="T33" fmla="*/ 10 h 15"/>
                  <a:gd name="T34" fmla="*/ 5 w 15"/>
                  <a:gd name="T35" fmla="*/ 11 h 15"/>
                  <a:gd name="T36" fmla="*/ 11 w 15"/>
                  <a:gd name="T37" fmla="*/ 15 h 15"/>
                  <a:gd name="T38" fmla="*/ 11 w 15"/>
                  <a:gd name="T39" fmla="*/ 15 h 15"/>
                  <a:gd name="T40" fmla="*/ 6 w 15"/>
                  <a:gd name="T41" fmla="*/ 11 h 15"/>
                  <a:gd name="T42" fmla="*/ 7 w 15"/>
                  <a:gd name="T43" fmla="*/ 11 h 15"/>
                  <a:gd name="T44" fmla="*/ 11 w 15"/>
                  <a:gd name="T45" fmla="*/ 15 h 15"/>
                  <a:gd name="T46" fmla="*/ 11 w 15"/>
                  <a:gd name="T47" fmla="*/ 14 h 15"/>
                  <a:gd name="T48" fmla="*/ 14 w 15"/>
                  <a:gd name="T49" fmla="*/ 8 h 15"/>
                  <a:gd name="T50" fmla="*/ 15 w 15"/>
                  <a:gd name="T51" fmla="*/ 8 h 15"/>
                  <a:gd name="T52" fmla="*/ 15 w 15"/>
                  <a:gd name="T53" fmla="*/ 8 h 15"/>
                  <a:gd name="T54" fmla="*/ 13 w 15"/>
                  <a:gd name="T55" fmla="*/ 4 h 15"/>
                  <a:gd name="T56" fmla="*/ 11 w 15"/>
                  <a:gd name="T5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1" y="0"/>
                      <a:pt x="10" y="1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1"/>
                      <a:pt x="2" y="11"/>
                      <a:pt x="3" y="11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4" y="11"/>
                      <a:pt x="4" y="11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10"/>
                    </a:cubicBezTo>
                    <a:cubicBezTo>
                      <a:pt x="4" y="10"/>
                      <a:pt x="5" y="11"/>
                      <a:pt x="5" y="11"/>
                    </a:cubicBezTo>
                    <a:cubicBezTo>
                      <a:pt x="7" y="12"/>
                      <a:pt x="9" y="14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9" y="13"/>
                      <a:pt x="8" y="12"/>
                      <a:pt x="6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2"/>
                      <a:pt x="9" y="14"/>
                      <a:pt x="11" y="15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4" y="6"/>
                      <a:pt x="13" y="4"/>
                    </a:cubicBezTo>
                    <a:cubicBezTo>
                      <a:pt x="13" y="2"/>
                      <a:pt x="12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0" name="Freeform 10327"/>
              <p:cNvSpPr>
                <a:spLocks/>
              </p:cNvSpPr>
              <p:nvPr/>
            </p:nvSpPr>
            <p:spPr bwMode="auto">
              <a:xfrm>
                <a:off x="-519" y="3108"/>
                <a:ext cx="11" cy="9"/>
              </a:xfrm>
              <a:custGeom>
                <a:avLst/>
                <a:gdLst>
                  <a:gd name="T0" fmla="*/ 0 w 5"/>
                  <a:gd name="T1" fmla="*/ 0 h 4"/>
                  <a:gd name="T2" fmla="*/ 5 w 5"/>
                  <a:gd name="T3" fmla="*/ 4 h 4"/>
                  <a:gd name="T4" fmla="*/ 5 w 5"/>
                  <a:gd name="T5" fmla="*/ 4 h 4"/>
                  <a:gd name="T6" fmla="*/ 1 w 5"/>
                  <a:gd name="T7" fmla="*/ 0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2" y="1"/>
                      <a:pt x="3" y="2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3"/>
                      <a:pt x="2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1" name="Freeform 10328"/>
              <p:cNvSpPr>
                <a:spLocks noEditPoints="1"/>
              </p:cNvSpPr>
              <p:nvPr/>
            </p:nvSpPr>
            <p:spPr bwMode="auto">
              <a:xfrm>
                <a:off x="-758" y="3084"/>
                <a:ext cx="118" cy="210"/>
              </a:xfrm>
              <a:custGeom>
                <a:avLst/>
                <a:gdLst>
                  <a:gd name="T0" fmla="*/ 6 w 50"/>
                  <a:gd name="T1" fmla="*/ 86 h 89"/>
                  <a:gd name="T2" fmla="*/ 3 w 50"/>
                  <a:gd name="T3" fmla="*/ 87 h 89"/>
                  <a:gd name="T4" fmla="*/ 7 w 50"/>
                  <a:gd name="T5" fmla="*/ 82 h 89"/>
                  <a:gd name="T6" fmla="*/ 14 w 50"/>
                  <a:gd name="T7" fmla="*/ 82 h 89"/>
                  <a:gd name="T8" fmla="*/ 7 w 50"/>
                  <a:gd name="T9" fmla="*/ 83 h 89"/>
                  <a:gd name="T10" fmla="*/ 5 w 50"/>
                  <a:gd name="T11" fmla="*/ 76 h 89"/>
                  <a:gd name="T12" fmla="*/ 6 w 50"/>
                  <a:gd name="T13" fmla="*/ 76 h 89"/>
                  <a:gd name="T14" fmla="*/ 9 w 50"/>
                  <a:gd name="T15" fmla="*/ 69 h 89"/>
                  <a:gd name="T16" fmla="*/ 19 w 50"/>
                  <a:gd name="T17" fmla="*/ 69 h 89"/>
                  <a:gd name="T18" fmla="*/ 21 w 50"/>
                  <a:gd name="T19" fmla="*/ 66 h 89"/>
                  <a:gd name="T20" fmla="*/ 6 w 50"/>
                  <a:gd name="T21" fmla="*/ 61 h 89"/>
                  <a:gd name="T22" fmla="*/ 2 w 50"/>
                  <a:gd name="T23" fmla="*/ 58 h 89"/>
                  <a:gd name="T24" fmla="*/ 18 w 50"/>
                  <a:gd name="T25" fmla="*/ 53 h 89"/>
                  <a:gd name="T26" fmla="*/ 25 w 50"/>
                  <a:gd name="T27" fmla="*/ 57 h 89"/>
                  <a:gd name="T28" fmla="*/ 6 w 50"/>
                  <a:gd name="T29" fmla="*/ 51 h 89"/>
                  <a:gd name="T30" fmla="*/ 19 w 50"/>
                  <a:gd name="T31" fmla="*/ 52 h 89"/>
                  <a:gd name="T32" fmla="*/ 8 w 50"/>
                  <a:gd name="T33" fmla="*/ 47 h 89"/>
                  <a:gd name="T34" fmla="*/ 15 w 50"/>
                  <a:gd name="T35" fmla="*/ 49 h 89"/>
                  <a:gd name="T36" fmla="*/ 25 w 50"/>
                  <a:gd name="T37" fmla="*/ 42 h 89"/>
                  <a:gd name="T38" fmla="*/ 30 w 50"/>
                  <a:gd name="T39" fmla="*/ 45 h 89"/>
                  <a:gd name="T40" fmla="*/ 33 w 50"/>
                  <a:gd name="T41" fmla="*/ 40 h 89"/>
                  <a:gd name="T42" fmla="*/ 18 w 50"/>
                  <a:gd name="T43" fmla="*/ 41 h 89"/>
                  <a:gd name="T44" fmla="*/ 16 w 50"/>
                  <a:gd name="T45" fmla="*/ 34 h 89"/>
                  <a:gd name="T46" fmla="*/ 22 w 50"/>
                  <a:gd name="T47" fmla="*/ 34 h 89"/>
                  <a:gd name="T48" fmla="*/ 24 w 50"/>
                  <a:gd name="T49" fmla="*/ 32 h 89"/>
                  <a:gd name="T50" fmla="*/ 4 w 50"/>
                  <a:gd name="T51" fmla="*/ 35 h 89"/>
                  <a:gd name="T52" fmla="*/ 8 w 50"/>
                  <a:gd name="T53" fmla="*/ 36 h 89"/>
                  <a:gd name="T54" fmla="*/ 18 w 50"/>
                  <a:gd name="T55" fmla="*/ 28 h 89"/>
                  <a:gd name="T56" fmla="*/ 24 w 50"/>
                  <a:gd name="T57" fmla="*/ 31 h 89"/>
                  <a:gd name="T58" fmla="*/ 32 w 50"/>
                  <a:gd name="T59" fmla="*/ 28 h 89"/>
                  <a:gd name="T60" fmla="*/ 10 w 50"/>
                  <a:gd name="T61" fmla="*/ 30 h 89"/>
                  <a:gd name="T62" fmla="*/ 36 w 50"/>
                  <a:gd name="T63" fmla="*/ 27 h 89"/>
                  <a:gd name="T64" fmla="*/ 7 w 50"/>
                  <a:gd name="T65" fmla="*/ 25 h 89"/>
                  <a:gd name="T66" fmla="*/ 18 w 50"/>
                  <a:gd name="T67" fmla="*/ 27 h 89"/>
                  <a:gd name="T68" fmla="*/ 28 w 50"/>
                  <a:gd name="T69" fmla="*/ 25 h 89"/>
                  <a:gd name="T70" fmla="*/ 35 w 50"/>
                  <a:gd name="T71" fmla="*/ 22 h 89"/>
                  <a:gd name="T72" fmla="*/ 42 w 50"/>
                  <a:gd name="T73" fmla="*/ 25 h 89"/>
                  <a:gd name="T74" fmla="*/ 10 w 50"/>
                  <a:gd name="T75" fmla="*/ 25 h 89"/>
                  <a:gd name="T76" fmla="*/ 31 w 50"/>
                  <a:gd name="T77" fmla="*/ 19 h 89"/>
                  <a:gd name="T78" fmla="*/ 28 w 50"/>
                  <a:gd name="T79" fmla="*/ 22 h 89"/>
                  <a:gd name="T80" fmla="*/ 36 w 50"/>
                  <a:gd name="T81" fmla="*/ 20 h 89"/>
                  <a:gd name="T82" fmla="*/ 14 w 50"/>
                  <a:gd name="T83" fmla="*/ 18 h 89"/>
                  <a:gd name="T84" fmla="*/ 8 w 50"/>
                  <a:gd name="T85" fmla="*/ 17 h 89"/>
                  <a:gd name="T86" fmla="*/ 8 w 50"/>
                  <a:gd name="T87" fmla="*/ 17 h 89"/>
                  <a:gd name="T88" fmla="*/ 38 w 50"/>
                  <a:gd name="T89" fmla="*/ 16 h 89"/>
                  <a:gd name="T90" fmla="*/ 16 w 50"/>
                  <a:gd name="T91" fmla="*/ 20 h 89"/>
                  <a:gd name="T92" fmla="*/ 8 w 50"/>
                  <a:gd name="T93" fmla="*/ 17 h 89"/>
                  <a:gd name="T94" fmla="*/ 31 w 50"/>
                  <a:gd name="T95" fmla="*/ 19 h 89"/>
                  <a:gd name="T96" fmla="*/ 35 w 50"/>
                  <a:gd name="T97" fmla="*/ 14 h 89"/>
                  <a:gd name="T98" fmla="*/ 33 w 50"/>
                  <a:gd name="T99" fmla="*/ 16 h 89"/>
                  <a:gd name="T100" fmla="*/ 30 w 50"/>
                  <a:gd name="T101" fmla="*/ 11 h 89"/>
                  <a:gd name="T102" fmla="*/ 27 w 50"/>
                  <a:gd name="T103" fmla="*/ 15 h 89"/>
                  <a:gd name="T104" fmla="*/ 25 w 50"/>
                  <a:gd name="T105" fmla="*/ 11 h 89"/>
                  <a:gd name="T106" fmla="*/ 18 w 50"/>
                  <a:gd name="T107" fmla="*/ 16 h 89"/>
                  <a:gd name="T108" fmla="*/ 4 w 50"/>
                  <a:gd name="T109" fmla="*/ 10 h 89"/>
                  <a:gd name="T110" fmla="*/ 25 w 50"/>
                  <a:gd name="T111" fmla="*/ 10 h 89"/>
                  <a:gd name="T112" fmla="*/ 23 w 50"/>
                  <a:gd name="T113" fmla="*/ 10 h 89"/>
                  <a:gd name="T114" fmla="*/ 21 w 50"/>
                  <a:gd name="T115" fmla="*/ 7 h 89"/>
                  <a:gd name="T116" fmla="*/ 6 w 50"/>
                  <a:gd name="T117" fmla="*/ 4 h 89"/>
                  <a:gd name="T118" fmla="*/ 11 w 50"/>
                  <a:gd name="T119" fmla="*/ 12 h 89"/>
                  <a:gd name="T120" fmla="*/ 36 w 50"/>
                  <a:gd name="T121" fmla="*/ 2 h 89"/>
                  <a:gd name="T122" fmla="*/ 33 w 50"/>
                  <a:gd name="T123" fmla="*/ 7 h 89"/>
                  <a:gd name="T124" fmla="*/ 44 w 50"/>
                  <a:gd name="T125" fmla="*/ 1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0" h="89">
                    <a:moveTo>
                      <a:pt x="0" y="84"/>
                    </a:moveTo>
                    <a:cubicBezTo>
                      <a:pt x="0" y="84"/>
                      <a:pt x="0" y="84"/>
                      <a:pt x="0" y="84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85"/>
                      <a:pt x="0" y="85"/>
                      <a:pt x="1" y="85"/>
                    </a:cubicBezTo>
                    <a:cubicBezTo>
                      <a:pt x="1" y="85"/>
                      <a:pt x="0" y="85"/>
                      <a:pt x="0" y="84"/>
                    </a:cubicBezTo>
                    <a:moveTo>
                      <a:pt x="7" y="84"/>
                    </a:moveTo>
                    <a:cubicBezTo>
                      <a:pt x="6" y="86"/>
                      <a:pt x="6" y="86"/>
                      <a:pt x="6" y="86"/>
                    </a:cubicBezTo>
                    <a:cubicBezTo>
                      <a:pt x="7" y="86"/>
                      <a:pt x="7" y="86"/>
                      <a:pt x="7" y="86"/>
                    </a:cubicBezTo>
                    <a:cubicBezTo>
                      <a:pt x="8" y="87"/>
                      <a:pt x="9" y="88"/>
                      <a:pt x="11" y="89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0" y="86"/>
                      <a:pt x="8" y="85"/>
                      <a:pt x="7" y="84"/>
                    </a:cubicBezTo>
                    <a:moveTo>
                      <a:pt x="1" y="83"/>
                    </a:moveTo>
                    <a:cubicBezTo>
                      <a:pt x="1" y="84"/>
                      <a:pt x="1" y="84"/>
                      <a:pt x="1" y="84"/>
                    </a:cubicBezTo>
                    <a:cubicBezTo>
                      <a:pt x="1" y="84"/>
                      <a:pt x="1" y="85"/>
                      <a:pt x="1" y="86"/>
                    </a:cubicBezTo>
                    <a:cubicBezTo>
                      <a:pt x="2" y="86"/>
                      <a:pt x="3" y="86"/>
                      <a:pt x="3" y="87"/>
                    </a:cubicBezTo>
                    <a:cubicBezTo>
                      <a:pt x="3" y="86"/>
                      <a:pt x="3" y="86"/>
                      <a:pt x="2" y="85"/>
                    </a:cubicBezTo>
                    <a:cubicBezTo>
                      <a:pt x="2" y="85"/>
                      <a:pt x="1" y="84"/>
                      <a:pt x="1" y="83"/>
                    </a:cubicBezTo>
                    <a:moveTo>
                      <a:pt x="8" y="83"/>
                    </a:moveTo>
                    <a:cubicBezTo>
                      <a:pt x="8" y="83"/>
                      <a:pt x="8" y="83"/>
                      <a:pt x="8" y="83"/>
                    </a:cubicBezTo>
                    <a:cubicBezTo>
                      <a:pt x="8" y="83"/>
                      <a:pt x="10" y="84"/>
                      <a:pt x="12" y="86"/>
                    </a:cubicBezTo>
                    <a:cubicBezTo>
                      <a:pt x="12" y="85"/>
                      <a:pt x="12" y="85"/>
                      <a:pt x="12" y="85"/>
                    </a:cubicBezTo>
                    <a:cubicBezTo>
                      <a:pt x="10" y="84"/>
                      <a:pt x="9" y="83"/>
                      <a:pt x="8" y="83"/>
                    </a:cubicBezTo>
                    <a:moveTo>
                      <a:pt x="7" y="82"/>
                    </a:moveTo>
                    <a:cubicBezTo>
                      <a:pt x="7" y="82"/>
                      <a:pt x="7" y="82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moveTo>
                      <a:pt x="9" y="80"/>
                    </a:moveTo>
                    <a:cubicBezTo>
                      <a:pt x="8" y="82"/>
                      <a:pt x="8" y="82"/>
                      <a:pt x="8" y="82"/>
                    </a:cubicBezTo>
                    <a:cubicBezTo>
                      <a:pt x="9" y="82"/>
                      <a:pt x="11" y="83"/>
                      <a:pt x="13" y="84"/>
                    </a:cubicBezTo>
                    <a:cubicBezTo>
                      <a:pt x="13" y="83"/>
                      <a:pt x="13" y="83"/>
                      <a:pt x="13" y="83"/>
                    </a:cubicBezTo>
                    <a:cubicBezTo>
                      <a:pt x="14" y="82"/>
                      <a:pt x="14" y="82"/>
                      <a:pt x="14" y="82"/>
                    </a:cubicBezTo>
                    <a:cubicBezTo>
                      <a:pt x="12" y="81"/>
                      <a:pt x="12" y="81"/>
                      <a:pt x="12" y="81"/>
                    </a:cubicBezTo>
                    <a:cubicBezTo>
                      <a:pt x="11" y="81"/>
                      <a:pt x="10" y="80"/>
                      <a:pt x="9" y="80"/>
                    </a:cubicBezTo>
                    <a:moveTo>
                      <a:pt x="5" y="79"/>
                    </a:moveTo>
                    <a:cubicBezTo>
                      <a:pt x="3" y="79"/>
                      <a:pt x="3" y="80"/>
                      <a:pt x="3" y="82"/>
                    </a:cubicBezTo>
                    <a:cubicBezTo>
                      <a:pt x="3" y="83"/>
                      <a:pt x="4" y="84"/>
                      <a:pt x="4" y="84"/>
                    </a:cubicBezTo>
                    <a:cubicBezTo>
                      <a:pt x="4" y="84"/>
                      <a:pt x="4" y="84"/>
                      <a:pt x="4" y="84"/>
                    </a:cubicBezTo>
                    <a:cubicBezTo>
                      <a:pt x="6" y="86"/>
                      <a:pt x="6" y="86"/>
                      <a:pt x="6" y="86"/>
                    </a:cubicBezTo>
                    <a:cubicBezTo>
                      <a:pt x="6" y="85"/>
                      <a:pt x="6" y="84"/>
                      <a:pt x="7" y="83"/>
                    </a:cubicBezTo>
                    <a:cubicBezTo>
                      <a:pt x="6" y="83"/>
                      <a:pt x="6" y="82"/>
                      <a:pt x="5" y="82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6" y="82"/>
                      <a:pt x="7" y="82"/>
                      <a:pt x="8" y="82"/>
                    </a:cubicBezTo>
                    <a:cubicBezTo>
                      <a:pt x="8" y="81"/>
                      <a:pt x="8" y="80"/>
                      <a:pt x="9" y="80"/>
                    </a:cubicBezTo>
                    <a:cubicBezTo>
                      <a:pt x="8" y="79"/>
                      <a:pt x="7" y="79"/>
                      <a:pt x="6" y="79"/>
                    </a:cubicBezTo>
                    <a:cubicBezTo>
                      <a:pt x="6" y="79"/>
                      <a:pt x="6" y="79"/>
                      <a:pt x="5" y="79"/>
                    </a:cubicBezTo>
                    <a:moveTo>
                      <a:pt x="5" y="76"/>
                    </a:moveTo>
                    <a:cubicBezTo>
                      <a:pt x="5" y="76"/>
                      <a:pt x="5" y="76"/>
                      <a:pt x="5" y="76"/>
                    </a:cubicBezTo>
                    <a:cubicBezTo>
                      <a:pt x="5" y="76"/>
                      <a:pt x="4" y="77"/>
                      <a:pt x="4" y="77"/>
                    </a:cubicBezTo>
                    <a:cubicBezTo>
                      <a:pt x="9" y="78"/>
                      <a:pt x="12" y="79"/>
                      <a:pt x="15" y="80"/>
                    </a:cubicBezTo>
                    <a:cubicBezTo>
                      <a:pt x="15" y="79"/>
                      <a:pt x="15" y="79"/>
                      <a:pt x="15" y="79"/>
                    </a:cubicBezTo>
                    <a:cubicBezTo>
                      <a:pt x="13" y="78"/>
                      <a:pt x="11" y="77"/>
                      <a:pt x="8" y="76"/>
                    </a:cubicBezTo>
                    <a:cubicBezTo>
                      <a:pt x="7" y="76"/>
                      <a:pt x="6" y="76"/>
                      <a:pt x="5" y="76"/>
                    </a:cubicBezTo>
                    <a:moveTo>
                      <a:pt x="8" y="71"/>
                    </a:moveTo>
                    <a:cubicBezTo>
                      <a:pt x="7" y="73"/>
                      <a:pt x="6" y="74"/>
                      <a:pt x="5" y="76"/>
                    </a:cubicBezTo>
                    <a:cubicBezTo>
                      <a:pt x="5" y="76"/>
                      <a:pt x="6" y="76"/>
                      <a:pt x="6" y="76"/>
                    </a:cubicBezTo>
                    <a:cubicBezTo>
                      <a:pt x="7" y="76"/>
                      <a:pt x="8" y="76"/>
                      <a:pt x="9" y="76"/>
                    </a:cubicBezTo>
                    <a:cubicBezTo>
                      <a:pt x="9" y="76"/>
                      <a:pt x="10" y="76"/>
                      <a:pt x="9" y="76"/>
                    </a:cubicBezTo>
                    <a:cubicBezTo>
                      <a:pt x="9" y="76"/>
                      <a:pt x="9" y="76"/>
                      <a:pt x="9" y="76"/>
                    </a:cubicBezTo>
                    <a:cubicBezTo>
                      <a:pt x="11" y="77"/>
                      <a:pt x="13" y="78"/>
                      <a:pt x="15" y="79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3" y="75"/>
                      <a:pt x="10" y="73"/>
                      <a:pt x="8" y="71"/>
                    </a:cubicBezTo>
                    <a:moveTo>
                      <a:pt x="10" y="67"/>
                    </a:moveTo>
                    <a:cubicBezTo>
                      <a:pt x="10" y="68"/>
                      <a:pt x="9" y="68"/>
                      <a:pt x="9" y="69"/>
                    </a:cubicBezTo>
                    <a:cubicBezTo>
                      <a:pt x="11" y="70"/>
                      <a:pt x="11" y="70"/>
                      <a:pt x="11" y="70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2"/>
                      <a:pt x="18" y="72"/>
                      <a:pt x="18" y="72"/>
                    </a:cubicBezTo>
                    <a:cubicBezTo>
                      <a:pt x="10" y="67"/>
                      <a:pt x="10" y="67"/>
                      <a:pt x="10" y="67"/>
                    </a:cubicBezTo>
                    <a:moveTo>
                      <a:pt x="11" y="65"/>
                    </a:moveTo>
                    <a:cubicBezTo>
                      <a:pt x="11" y="65"/>
                      <a:pt x="11" y="66"/>
                      <a:pt x="11" y="66"/>
                    </a:cubicBezTo>
                    <a:cubicBezTo>
                      <a:pt x="13" y="67"/>
                      <a:pt x="15" y="69"/>
                      <a:pt x="19" y="71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20" y="69"/>
                    </a:cubicBezTo>
                    <a:cubicBezTo>
                      <a:pt x="16" y="67"/>
                      <a:pt x="13" y="66"/>
                      <a:pt x="11" y="65"/>
                    </a:cubicBezTo>
                    <a:moveTo>
                      <a:pt x="13" y="62"/>
                    </a:moveTo>
                    <a:cubicBezTo>
                      <a:pt x="13" y="63"/>
                      <a:pt x="12" y="63"/>
                      <a:pt x="12" y="64"/>
                    </a:cubicBezTo>
                    <a:cubicBezTo>
                      <a:pt x="18" y="67"/>
                      <a:pt x="18" y="67"/>
                      <a:pt x="18" y="67"/>
                    </a:cubicBezTo>
                    <a:cubicBezTo>
                      <a:pt x="19" y="67"/>
                      <a:pt x="19" y="68"/>
                      <a:pt x="20" y="68"/>
                    </a:cubicBezTo>
                    <a:cubicBezTo>
                      <a:pt x="20" y="67"/>
                      <a:pt x="21" y="67"/>
                      <a:pt x="21" y="66"/>
                    </a:cubicBezTo>
                    <a:cubicBezTo>
                      <a:pt x="21" y="66"/>
                      <a:pt x="21" y="66"/>
                      <a:pt x="21" y="66"/>
                    </a:cubicBezTo>
                    <a:cubicBezTo>
                      <a:pt x="18" y="65"/>
                      <a:pt x="16" y="63"/>
                      <a:pt x="13" y="62"/>
                    </a:cubicBezTo>
                    <a:moveTo>
                      <a:pt x="10" y="61"/>
                    </a:moveTo>
                    <a:cubicBezTo>
                      <a:pt x="10" y="61"/>
                      <a:pt x="10" y="62"/>
                      <a:pt x="10" y="62"/>
                    </a:cubicBez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10" y="61"/>
                      <a:pt x="10" y="61"/>
                      <a:pt x="10" y="61"/>
                    </a:cubicBezTo>
                    <a:moveTo>
                      <a:pt x="6" y="59"/>
                    </a:moveTo>
                    <a:cubicBezTo>
                      <a:pt x="6" y="60"/>
                      <a:pt x="6" y="60"/>
                      <a:pt x="6" y="61"/>
                    </a:cubicBezTo>
                    <a:cubicBezTo>
                      <a:pt x="6" y="60"/>
                      <a:pt x="6" y="60"/>
                      <a:pt x="7" y="59"/>
                    </a:cubicBezTo>
                    <a:cubicBezTo>
                      <a:pt x="6" y="59"/>
                      <a:pt x="6" y="59"/>
                      <a:pt x="6" y="59"/>
                    </a:cubicBezTo>
                    <a:moveTo>
                      <a:pt x="2" y="58"/>
                    </a:moveTo>
                    <a:cubicBezTo>
                      <a:pt x="2" y="58"/>
                      <a:pt x="2" y="58"/>
                      <a:pt x="2" y="58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2" y="58"/>
                      <a:pt x="3" y="58"/>
                      <a:pt x="4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2" y="58"/>
                    </a:cubicBezTo>
                    <a:moveTo>
                      <a:pt x="16" y="57"/>
                    </a:moveTo>
                    <a:cubicBezTo>
                      <a:pt x="16" y="58"/>
                      <a:pt x="15" y="59"/>
                      <a:pt x="14" y="60"/>
                    </a:cubicBezTo>
                    <a:cubicBezTo>
                      <a:pt x="16" y="61"/>
                      <a:pt x="18" y="62"/>
                      <a:pt x="20" y="63"/>
                    </a:cubicBezTo>
                    <a:cubicBezTo>
                      <a:pt x="21" y="63"/>
                      <a:pt x="21" y="63"/>
                      <a:pt x="22" y="64"/>
                    </a:cubicBezTo>
                    <a:cubicBezTo>
                      <a:pt x="22" y="63"/>
                      <a:pt x="23" y="62"/>
                      <a:pt x="23" y="61"/>
                    </a:cubicBezTo>
                    <a:cubicBezTo>
                      <a:pt x="23" y="61"/>
                      <a:pt x="22" y="60"/>
                      <a:pt x="21" y="60"/>
                    </a:cubicBezTo>
                    <a:cubicBezTo>
                      <a:pt x="16" y="57"/>
                      <a:pt x="16" y="57"/>
                      <a:pt x="16" y="57"/>
                    </a:cubicBezTo>
                    <a:moveTo>
                      <a:pt x="18" y="53"/>
                    </a:moveTo>
                    <a:cubicBezTo>
                      <a:pt x="18" y="54"/>
                      <a:pt x="18" y="54"/>
                      <a:pt x="17" y="55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8"/>
                      <a:pt x="25" y="58"/>
                      <a:pt x="25" y="57"/>
                    </a:cubicBezTo>
                    <a:cubicBezTo>
                      <a:pt x="23" y="56"/>
                      <a:pt x="22" y="56"/>
                      <a:pt x="20" y="55"/>
                    </a:cubicBezTo>
                    <a:cubicBezTo>
                      <a:pt x="18" y="53"/>
                      <a:pt x="18" y="53"/>
                      <a:pt x="18" y="53"/>
                    </a:cubicBezTo>
                    <a:moveTo>
                      <a:pt x="18" y="53"/>
                    </a:moveTo>
                    <a:cubicBezTo>
                      <a:pt x="18" y="53"/>
                      <a:pt x="18" y="53"/>
                      <a:pt x="18" y="53"/>
                    </a:cubicBezTo>
                    <a:cubicBezTo>
                      <a:pt x="21" y="54"/>
                      <a:pt x="23" y="56"/>
                      <a:pt x="25" y="57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3" y="56"/>
                      <a:pt x="21" y="54"/>
                      <a:pt x="18" y="53"/>
                    </a:cubicBezTo>
                    <a:moveTo>
                      <a:pt x="19" y="53"/>
                    </a:moveTo>
                    <a:cubicBezTo>
                      <a:pt x="21" y="54"/>
                      <a:pt x="23" y="55"/>
                      <a:pt x="25" y="56"/>
                    </a:cubicBezTo>
                    <a:cubicBezTo>
                      <a:pt x="25" y="56"/>
                      <a:pt x="25" y="56"/>
                      <a:pt x="25" y="56"/>
                    </a:cubicBezTo>
                    <a:cubicBezTo>
                      <a:pt x="19" y="53"/>
                      <a:pt x="19" y="53"/>
                      <a:pt x="19" y="53"/>
                    </a:cubicBezTo>
                    <a:moveTo>
                      <a:pt x="6" y="51"/>
                    </a:moveTo>
                    <a:cubicBezTo>
                      <a:pt x="6" y="51"/>
                      <a:pt x="6" y="51"/>
                      <a:pt x="6" y="51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7" y="56"/>
                      <a:pt x="8" y="57"/>
                      <a:pt x="10" y="57"/>
                    </a:cubicBezTo>
                    <a:cubicBezTo>
                      <a:pt x="10" y="58"/>
                      <a:pt x="11" y="58"/>
                      <a:pt x="11" y="58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6" y="51"/>
                      <a:pt x="6" y="51"/>
                      <a:pt x="6" y="51"/>
                    </a:cubicBezTo>
                    <a:moveTo>
                      <a:pt x="20" y="50"/>
                    </a:moveTo>
                    <a:cubicBezTo>
                      <a:pt x="20" y="51"/>
                      <a:pt x="19" y="51"/>
                      <a:pt x="19" y="52"/>
                    </a:cubicBezTo>
                    <a:cubicBezTo>
                      <a:pt x="26" y="55"/>
                      <a:pt x="26" y="55"/>
                      <a:pt x="26" y="55"/>
                    </a:cubicBezTo>
                    <a:cubicBezTo>
                      <a:pt x="26" y="55"/>
                      <a:pt x="26" y="54"/>
                      <a:pt x="26" y="54"/>
                    </a:cubicBezTo>
                    <a:cubicBezTo>
                      <a:pt x="24" y="52"/>
                      <a:pt x="22" y="51"/>
                      <a:pt x="20" y="50"/>
                    </a:cubicBezTo>
                    <a:moveTo>
                      <a:pt x="8" y="47"/>
                    </a:moveTo>
                    <a:cubicBezTo>
                      <a:pt x="8" y="48"/>
                      <a:pt x="8" y="48"/>
                      <a:pt x="8" y="48"/>
                    </a:cubicBezTo>
                    <a:cubicBezTo>
                      <a:pt x="9" y="50"/>
                      <a:pt x="12" y="51"/>
                      <a:pt x="14" y="52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9" y="47"/>
                    </a:moveTo>
                    <a:cubicBezTo>
                      <a:pt x="9" y="47"/>
                      <a:pt x="9" y="47"/>
                      <a:pt x="9" y="47"/>
                    </a:cubicBezTo>
                    <a:cubicBezTo>
                      <a:pt x="11" y="48"/>
                      <a:pt x="12" y="49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2" y="49"/>
                      <a:pt x="11" y="48"/>
                      <a:pt x="9" y="47"/>
                    </a:cubicBezTo>
                    <a:moveTo>
                      <a:pt x="10" y="45"/>
                    </a:moveTo>
                    <a:cubicBezTo>
                      <a:pt x="10" y="45"/>
                      <a:pt x="10" y="45"/>
                      <a:pt x="9" y="46"/>
                    </a:cubicBezTo>
                    <a:cubicBezTo>
                      <a:pt x="11" y="46"/>
                      <a:pt x="13" y="48"/>
                      <a:pt x="15" y="49"/>
                    </a:cubicBezTo>
                    <a:cubicBezTo>
                      <a:pt x="15" y="49"/>
                      <a:pt x="15" y="48"/>
                      <a:pt x="15" y="48"/>
                    </a:cubicBezTo>
                    <a:cubicBezTo>
                      <a:pt x="10" y="45"/>
                      <a:pt x="10" y="45"/>
                      <a:pt x="10" y="45"/>
                    </a:cubicBezTo>
                    <a:moveTo>
                      <a:pt x="24" y="43"/>
                    </a:moveTo>
                    <a:cubicBezTo>
                      <a:pt x="23" y="44"/>
                      <a:pt x="23" y="46"/>
                      <a:pt x="22" y="48"/>
                    </a:cubicBezTo>
                    <a:cubicBezTo>
                      <a:pt x="24" y="49"/>
                      <a:pt x="26" y="50"/>
                      <a:pt x="28" y="51"/>
                    </a:cubicBezTo>
                    <a:cubicBezTo>
                      <a:pt x="28" y="49"/>
                      <a:pt x="29" y="48"/>
                      <a:pt x="30" y="46"/>
                    </a:cubicBezTo>
                    <a:cubicBezTo>
                      <a:pt x="27" y="45"/>
                      <a:pt x="25" y="43"/>
                      <a:pt x="24" y="43"/>
                    </a:cubicBezTo>
                    <a:moveTo>
                      <a:pt x="25" y="42"/>
                    </a:moveTo>
                    <a:cubicBezTo>
                      <a:pt x="25" y="42"/>
                      <a:pt x="25" y="43"/>
                      <a:pt x="24" y="43"/>
                    </a:cubicBezTo>
                    <a:cubicBezTo>
                      <a:pt x="25" y="43"/>
                      <a:pt x="27" y="44"/>
                      <a:pt x="30" y="46"/>
                    </a:cubicBezTo>
                    <a:cubicBezTo>
                      <a:pt x="30" y="46"/>
                      <a:pt x="30" y="45"/>
                      <a:pt x="30" y="45"/>
                    </a:cubicBezTo>
                    <a:cubicBezTo>
                      <a:pt x="29" y="44"/>
                      <a:pt x="27" y="43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moveTo>
                      <a:pt x="26" y="40"/>
                    </a:moveTo>
                    <a:cubicBezTo>
                      <a:pt x="26" y="41"/>
                      <a:pt x="25" y="41"/>
                      <a:pt x="25" y="42"/>
                    </a:cubicBezTo>
                    <a:cubicBezTo>
                      <a:pt x="27" y="43"/>
                      <a:pt x="29" y="44"/>
                      <a:pt x="30" y="45"/>
                    </a:cubicBezTo>
                    <a:cubicBezTo>
                      <a:pt x="31" y="44"/>
                      <a:pt x="31" y="44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0" y="43"/>
                      <a:pt x="29" y="42"/>
                      <a:pt x="28" y="41"/>
                    </a:cubicBezTo>
                    <a:cubicBezTo>
                      <a:pt x="28" y="41"/>
                      <a:pt x="27" y="41"/>
                      <a:pt x="26" y="40"/>
                    </a:cubicBezTo>
                    <a:moveTo>
                      <a:pt x="28" y="37"/>
                    </a:moveTo>
                    <a:cubicBezTo>
                      <a:pt x="27" y="38"/>
                      <a:pt x="27" y="38"/>
                      <a:pt x="27" y="39"/>
                    </a:cubicBezTo>
                    <a:cubicBezTo>
                      <a:pt x="28" y="40"/>
                      <a:pt x="30" y="41"/>
                      <a:pt x="32" y="42"/>
                    </a:cubicBezTo>
                    <a:cubicBezTo>
                      <a:pt x="32" y="41"/>
                      <a:pt x="32" y="41"/>
                      <a:pt x="33" y="40"/>
                    </a:cubicBezTo>
                    <a:cubicBezTo>
                      <a:pt x="31" y="39"/>
                      <a:pt x="29" y="38"/>
                      <a:pt x="28" y="37"/>
                    </a:cubicBezTo>
                    <a:moveTo>
                      <a:pt x="15" y="36"/>
                    </a:moveTo>
                    <a:cubicBezTo>
                      <a:pt x="15" y="36"/>
                      <a:pt x="15" y="37"/>
                      <a:pt x="14" y="38"/>
                    </a:cubicBezTo>
                    <a:cubicBezTo>
                      <a:pt x="13" y="39"/>
                      <a:pt x="12" y="41"/>
                      <a:pt x="11" y="42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6" y="44"/>
                      <a:pt x="16" y="44"/>
                      <a:pt x="17" y="45"/>
                    </a:cubicBezTo>
                    <a:cubicBezTo>
                      <a:pt x="17" y="43"/>
                      <a:pt x="17" y="42"/>
                      <a:pt x="18" y="41"/>
                    </a:cubicBezTo>
                    <a:cubicBezTo>
                      <a:pt x="18" y="40"/>
                      <a:pt x="19" y="39"/>
                      <a:pt x="20" y="38"/>
                    </a:cubicBezTo>
                    <a:cubicBezTo>
                      <a:pt x="15" y="36"/>
                      <a:pt x="15" y="36"/>
                      <a:pt x="15" y="36"/>
                    </a:cubicBezTo>
                    <a:moveTo>
                      <a:pt x="29" y="35"/>
                    </a:moveTo>
                    <a:cubicBezTo>
                      <a:pt x="29" y="36"/>
                      <a:pt x="28" y="36"/>
                      <a:pt x="28" y="37"/>
                    </a:cubicBezTo>
                    <a:cubicBezTo>
                      <a:pt x="30" y="38"/>
                      <a:pt x="31" y="39"/>
                      <a:pt x="33" y="40"/>
                    </a:cubicBezTo>
                    <a:cubicBezTo>
                      <a:pt x="33" y="39"/>
                      <a:pt x="34" y="39"/>
                      <a:pt x="34" y="38"/>
                    </a:cubicBezTo>
                    <a:cubicBezTo>
                      <a:pt x="32" y="37"/>
                      <a:pt x="31" y="36"/>
                      <a:pt x="29" y="35"/>
                    </a:cubicBezTo>
                    <a:moveTo>
                      <a:pt x="16" y="34"/>
                    </a:moveTo>
                    <a:cubicBezTo>
                      <a:pt x="16" y="34"/>
                      <a:pt x="15" y="35"/>
                      <a:pt x="15" y="35"/>
                    </a:cubicBezTo>
                    <a:cubicBezTo>
                      <a:pt x="17" y="36"/>
                      <a:pt x="18" y="37"/>
                      <a:pt x="20" y="38"/>
                    </a:cubicBezTo>
                    <a:cubicBezTo>
                      <a:pt x="20" y="38"/>
                      <a:pt x="20" y="37"/>
                      <a:pt x="21" y="37"/>
                    </a:cubicBezTo>
                    <a:cubicBezTo>
                      <a:pt x="20" y="37"/>
                      <a:pt x="20" y="36"/>
                      <a:pt x="20" y="36"/>
                    </a:cubicBezTo>
                    <a:cubicBezTo>
                      <a:pt x="20" y="37"/>
                      <a:pt x="19" y="37"/>
                      <a:pt x="19" y="38"/>
                    </a:cubicBezTo>
                    <a:cubicBezTo>
                      <a:pt x="19" y="37"/>
                      <a:pt x="20" y="37"/>
                      <a:pt x="20" y="36"/>
                    </a:cubicBezTo>
                    <a:cubicBezTo>
                      <a:pt x="18" y="35"/>
                      <a:pt x="17" y="34"/>
                      <a:pt x="16" y="34"/>
                    </a:cubicBezTo>
                    <a:moveTo>
                      <a:pt x="22" y="34"/>
                    </a:moveTo>
                    <a:cubicBezTo>
                      <a:pt x="21" y="34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1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2" y="34"/>
                      <a:pt x="22" y="34"/>
                    </a:cubicBezTo>
                    <a:moveTo>
                      <a:pt x="23" y="31"/>
                    </a:moveTo>
                    <a:cubicBezTo>
                      <a:pt x="23" y="32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3" y="34"/>
                    </a:cubicBezTo>
                    <a:cubicBezTo>
                      <a:pt x="23" y="33"/>
                      <a:pt x="23" y="32"/>
                      <a:pt x="24" y="32"/>
                    </a:cubicBezTo>
                    <a:cubicBezTo>
                      <a:pt x="24" y="32"/>
                      <a:pt x="23" y="32"/>
                      <a:pt x="23" y="31"/>
                    </a:cubicBezTo>
                    <a:moveTo>
                      <a:pt x="17" y="31"/>
                    </a:moveTo>
                    <a:cubicBezTo>
                      <a:pt x="17" y="31"/>
                      <a:pt x="17" y="32"/>
                      <a:pt x="16" y="33"/>
                    </a:cubicBezTo>
                    <a:cubicBezTo>
                      <a:pt x="17" y="33"/>
                      <a:pt x="19" y="34"/>
                      <a:pt x="20" y="35"/>
                    </a:cubicBezTo>
                    <a:cubicBezTo>
                      <a:pt x="21" y="34"/>
                      <a:pt x="21" y="34"/>
                      <a:pt x="21" y="33"/>
                    </a:cubicBezTo>
                    <a:cubicBezTo>
                      <a:pt x="17" y="31"/>
                      <a:pt x="17" y="31"/>
                      <a:pt x="17" y="31"/>
                    </a:cubicBezTo>
                    <a:moveTo>
                      <a:pt x="6" y="30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3" y="37"/>
                      <a:pt x="3" y="37"/>
                    </a:cubicBezTo>
                    <a:cubicBezTo>
                      <a:pt x="4" y="36"/>
                      <a:pt x="5" y="3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7"/>
                      <a:pt x="7" y="36"/>
                      <a:pt x="7" y="36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6"/>
                      <a:pt x="8" y="36"/>
                    </a:cubicBezTo>
                    <a:cubicBezTo>
                      <a:pt x="8" y="36"/>
                      <a:pt x="8" y="35"/>
                      <a:pt x="8" y="35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7"/>
                      <a:pt x="9" y="37"/>
                    </a:cubicBezTo>
                    <a:cubicBezTo>
                      <a:pt x="9" y="37"/>
                      <a:pt x="9" y="35"/>
                      <a:pt x="9" y="35"/>
                    </a:cubicBezTo>
                    <a:cubicBezTo>
                      <a:pt x="9" y="34"/>
                      <a:pt x="9" y="33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6" y="30"/>
                      <a:pt x="6" y="30"/>
                      <a:pt x="6" y="30"/>
                    </a:cubicBezTo>
                    <a:moveTo>
                      <a:pt x="18" y="28"/>
                    </a:moveTo>
                    <a:cubicBezTo>
                      <a:pt x="18" y="29"/>
                      <a:pt x="18" y="29"/>
                      <a:pt x="17" y="30"/>
                    </a:cubicBezTo>
                    <a:cubicBezTo>
                      <a:pt x="19" y="31"/>
                      <a:pt x="20" y="32"/>
                      <a:pt x="22" y="33"/>
                    </a:cubicBezTo>
                    <a:cubicBezTo>
                      <a:pt x="22" y="32"/>
                      <a:pt x="22" y="32"/>
                      <a:pt x="23" y="31"/>
                    </a:cubicBezTo>
                    <a:cubicBezTo>
                      <a:pt x="21" y="30"/>
                      <a:pt x="20" y="29"/>
                      <a:pt x="18" y="28"/>
                    </a:cubicBezTo>
                    <a:moveTo>
                      <a:pt x="25" y="28"/>
                    </a:moveTo>
                    <a:cubicBezTo>
                      <a:pt x="25" y="29"/>
                      <a:pt x="25" y="29"/>
                      <a:pt x="24" y="30"/>
                    </a:cubicBezTo>
                    <a:cubicBezTo>
                      <a:pt x="24" y="30"/>
                      <a:pt x="24" y="30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0"/>
                      <a:pt x="25" y="29"/>
                      <a:pt x="26" y="28"/>
                    </a:cubicBezTo>
                    <a:cubicBezTo>
                      <a:pt x="26" y="28"/>
                      <a:pt x="25" y="28"/>
                      <a:pt x="25" y="28"/>
                    </a:cubicBezTo>
                    <a:moveTo>
                      <a:pt x="32" y="28"/>
                    </a:moveTo>
                    <a:cubicBezTo>
                      <a:pt x="31" y="30"/>
                      <a:pt x="30" y="32"/>
                      <a:pt x="29" y="34"/>
                    </a:cubicBezTo>
                    <a:cubicBezTo>
                      <a:pt x="31" y="35"/>
                      <a:pt x="33" y="36"/>
                      <a:pt x="34" y="37"/>
                    </a:cubicBezTo>
                    <a:cubicBezTo>
                      <a:pt x="35" y="37"/>
                      <a:pt x="35" y="36"/>
                      <a:pt x="35" y="36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6" y="30"/>
                      <a:pt x="34" y="29"/>
                      <a:pt x="32" y="28"/>
                    </a:cubicBezTo>
                    <a:moveTo>
                      <a:pt x="7" y="28"/>
                    </a:moveTo>
                    <a:cubicBezTo>
                      <a:pt x="7" y="30"/>
                      <a:pt x="7" y="30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1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9" y="29"/>
                      <a:pt x="8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moveTo>
                      <a:pt x="34" y="25"/>
                    </a:moveTo>
                    <a:cubicBezTo>
                      <a:pt x="33" y="26"/>
                      <a:pt x="33" y="27"/>
                      <a:pt x="32" y="28"/>
                    </a:cubicBezTo>
                    <a:cubicBezTo>
                      <a:pt x="34" y="29"/>
                      <a:pt x="36" y="30"/>
                      <a:pt x="38" y="31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8"/>
                      <a:pt x="37" y="27"/>
                      <a:pt x="36" y="27"/>
                    </a:cubicBezTo>
                    <a:cubicBezTo>
                      <a:pt x="35" y="26"/>
                      <a:pt x="34" y="26"/>
                      <a:pt x="34" y="25"/>
                    </a:cubicBezTo>
                    <a:moveTo>
                      <a:pt x="27" y="25"/>
                    </a:moveTo>
                    <a:cubicBezTo>
                      <a:pt x="27" y="26"/>
                      <a:pt x="26" y="27"/>
                      <a:pt x="25" y="28"/>
                    </a:cubicBezTo>
                    <a:cubicBezTo>
                      <a:pt x="25" y="28"/>
                      <a:pt x="26" y="28"/>
                      <a:pt x="26" y="28"/>
                    </a:cubicBezTo>
                    <a:cubicBezTo>
                      <a:pt x="26" y="27"/>
                      <a:pt x="27" y="26"/>
                      <a:pt x="28" y="25"/>
                    </a:cubicBezTo>
                    <a:cubicBezTo>
                      <a:pt x="27" y="25"/>
                      <a:pt x="27" y="25"/>
                      <a:pt x="27" y="25"/>
                    </a:cubicBezTo>
                    <a:moveTo>
                      <a:pt x="8" y="25"/>
                    </a:moveTo>
                    <a:cubicBezTo>
                      <a:pt x="7" y="25"/>
                      <a:pt x="7" y="25"/>
                      <a:pt x="7" y="25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8" y="27"/>
                      <a:pt x="9" y="28"/>
                      <a:pt x="9" y="28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8" y="25"/>
                      <a:pt x="8" y="25"/>
                      <a:pt x="8" y="25"/>
                    </a:cubicBezTo>
                    <a:moveTo>
                      <a:pt x="20" y="24"/>
                    </a:moveTo>
                    <a:cubicBezTo>
                      <a:pt x="19" y="25"/>
                      <a:pt x="19" y="26"/>
                      <a:pt x="18" y="27"/>
                    </a:cubicBezTo>
                    <a:cubicBezTo>
                      <a:pt x="19" y="28"/>
                      <a:pt x="20" y="28"/>
                      <a:pt x="20" y="29"/>
                    </a:cubicBezTo>
                    <a:cubicBezTo>
                      <a:pt x="21" y="29"/>
                      <a:pt x="22" y="30"/>
                      <a:pt x="23" y="30"/>
                    </a:cubicBezTo>
                    <a:cubicBezTo>
                      <a:pt x="23" y="30"/>
                      <a:pt x="23" y="30"/>
                      <a:pt x="24" y="30"/>
                    </a:cubicBezTo>
                    <a:cubicBezTo>
                      <a:pt x="24" y="29"/>
                      <a:pt x="24" y="28"/>
                      <a:pt x="25" y="28"/>
                    </a:cubicBezTo>
                    <a:cubicBezTo>
                      <a:pt x="23" y="27"/>
                      <a:pt x="21" y="26"/>
                      <a:pt x="20" y="24"/>
                    </a:cubicBezTo>
                    <a:moveTo>
                      <a:pt x="29" y="23"/>
                    </a:moveTo>
                    <a:cubicBezTo>
                      <a:pt x="28" y="24"/>
                      <a:pt x="28" y="24"/>
                      <a:pt x="27" y="25"/>
                    </a:cubicBezTo>
                    <a:cubicBezTo>
                      <a:pt x="27" y="25"/>
                      <a:pt x="27" y="25"/>
                      <a:pt x="28" y="25"/>
                    </a:cubicBezTo>
                    <a:cubicBezTo>
                      <a:pt x="28" y="25"/>
                      <a:pt x="29" y="24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moveTo>
                      <a:pt x="21" y="22"/>
                    </a:moveTo>
                    <a:cubicBezTo>
                      <a:pt x="20" y="23"/>
                      <a:pt x="20" y="23"/>
                      <a:pt x="20" y="24"/>
                    </a:cubicBezTo>
                    <a:cubicBezTo>
                      <a:pt x="21" y="26"/>
                      <a:pt x="23" y="27"/>
                      <a:pt x="25" y="28"/>
                    </a:cubicBezTo>
                    <a:cubicBezTo>
                      <a:pt x="25" y="27"/>
                      <a:pt x="26" y="26"/>
                      <a:pt x="27" y="25"/>
                    </a:cubicBezTo>
                    <a:cubicBezTo>
                      <a:pt x="25" y="24"/>
                      <a:pt x="23" y="23"/>
                      <a:pt x="21" y="22"/>
                    </a:cubicBezTo>
                    <a:moveTo>
                      <a:pt x="35" y="22"/>
                    </a:moveTo>
                    <a:cubicBezTo>
                      <a:pt x="35" y="23"/>
                      <a:pt x="34" y="24"/>
                      <a:pt x="34" y="25"/>
                    </a:cubicBezTo>
                    <a:cubicBezTo>
                      <a:pt x="36" y="26"/>
                      <a:pt x="38" y="27"/>
                      <a:pt x="40" y="28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35" y="22"/>
                      <a:pt x="35" y="22"/>
                      <a:pt x="35" y="22"/>
                    </a:cubicBezTo>
                    <a:moveTo>
                      <a:pt x="36" y="21"/>
                    </a:moveTo>
                    <a:cubicBezTo>
                      <a:pt x="35" y="21"/>
                      <a:pt x="35" y="21"/>
                      <a:pt x="35" y="22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6" y="21"/>
                      <a:pt x="36" y="21"/>
                      <a:pt x="36" y="21"/>
                    </a:cubicBezTo>
                    <a:moveTo>
                      <a:pt x="7" y="21"/>
                    </a:moveTo>
                    <a:cubicBezTo>
                      <a:pt x="7" y="24"/>
                      <a:pt x="7" y="24"/>
                      <a:pt x="7" y="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2" y="24"/>
                      <a:pt x="11" y="24"/>
                      <a:pt x="11" y="23"/>
                    </a:cubicBezTo>
                    <a:cubicBezTo>
                      <a:pt x="10" y="24"/>
                      <a:pt x="10" y="24"/>
                      <a:pt x="10" y="25"/>
                    </a:cubicBezTo>
                    <a:cubicBezTo>
                      <a:pt x="10" y="24"/>
                      <a:pt x="10" y="23"/>
                      <a:pt x="10" y="23"/>
                    </a:cubicBezTo>
                    <a:cubicBezTo>
                      <a:pt x="9" y="22"/>
                      <a:pt x="8" y="22"/>
                      <a:pt x="7" y="21"/>
                    </a:cubicBezTo>
                    <a:moveTo>
                      <a:pt x="13" y="20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2" y="23"/>
                      <a:pt x="13" y="24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4" y="21"/>
                      <a:pt x="13" y="20"/>
                      <a:pt x="13" y="20"/>
                    </a:cubicBezTo>
                    <a:moveTo>
                      <a:pt x="31" y="19"/>
                    </a:moveTo>
                    <a:cubicBezTo>
                      <a:pt x="31" y="20"/>
                      <a:pt x="30" y="21"/>
                      <a:pt x="29" y="22"/>
                    </a:cubicBezTo>
                    <a:cubicBezTo>
                      <a:pt x="29" y="22"/>
                      <a:pt x="29" y="22"/>
                      <a:pt x="30" y="22"/>
                    </a:cubicBezTo>
                    <a:cubicBezTo>
                      <a:pt x="30" y="21"/>
                      <a:pt x="31" y="20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moveTo>
                      <a:pt x="22" y="19"/>
                    </a:moveTo>
                    <a:cubicBezTo>
                      <a:pt x="21" y="20"/>
                      <a:pt x="21" y="21"/>
                      <a:pt x="21" y="22"/>
                    </a:cubicBezTo>
                    <a:cubicBezTo>
                      <a:pt x="23" y="23"/>
                      <a:pt x="25" y="24"/>
                      <a:pt x="27" y="25"/>
                    </a:cubicBezTo>
                    <a:cubicBezTo>
                      <a:pt x="27" y="24"/>
                      <a:pt x="28" y="23"/>
                      <a:pt x="28" y="22"/>
                    </a:cubicBezTo>
                    <a:cubicBezTo>
                      <a:pt x="26" y="21"/>
                      <a:pt x="24" y="20"/>
                      <a:pt x="22" y="19"/>
                    </a:cubicBezTo>
                    <a:moveTo>
                      <a:pt x="31" y="19"/>
                    </a:move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9"/>
                      <a:pt x="31" y="19"/>
                      <a:pt x="31" y="19"/>
                    </a:cubicBezTo>
                    <a:moveTo>
                      <a:pt x="37" y="18"/>
                    </a:moveTo>
                    <a:cubicBezTo>
                      <a:pt x="37" y="19"/>
                      <a:pt x="36" y="20"/>
                      <a:pt x="36" y="20"/>
                    </a:cubicBezTo>
                    <a:cubicBezTo>
                      <a:pt x="38" y="22"/>
                      <a:pt x="40" y="23"/>
                      <a:pt x="42" y="24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1"/>
                      <a:pt x="39" y="20"/>
                      <a:pt x="37" y="18"/>
                    </a:cubicBezTo>
                    <a:moveTo>
                      <a:pt x="14" y="18"/>
                    </a:moveTo>
                    <a:cubicBezTo>
                      <a:pt x="13" y="19"/>
                      <a:pt x="13" y="19"/>
                      <a:pt x="13" y="20"/>
                    </a:cubicBezTo>
                    <a:cubicBezTo>
                      <a:pt x="13" y="20"/>
                      <a:pt x="14" y="21"/>
                      <a:pt x="15" y="22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19"/>
                      <a:pt x="15" y="19"/>
                      <a:pt x="14" y="18"/>
                    </a:cubicBezTo>
                    <a:moveTo>
                      <a:pt x="37" y="18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3" y="22"/>
                      <a:pt x="43" y="22"/>
                      <a:pt x="44" y="22"/>
                    </a:cubicBezTo>
                    <a:cubicBezTo>
                      <a:pt x="44" y="22"/>
                      <a:pt x="44" y="22"/>
                      <a:pt x="44" y="22"/>
                    </a:cubicBezTo>
                    <a:cubicBezTo>
                      <a:pt x="42" y="21"/>
                      <a:pt x="39" y="19"/>
                      <a:pt x="37" y="18"/>
                    </a:cubicBezTo>
                    <a:moveTo>
                      <a:pt x="8" y="17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1"/>
                      <a:pt x="9" y="21"/>
                      <a:pt x="10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10" y="18"/>
                      <a:pt x="9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moveTo>
                      <a:pt x="33" y="16"/>
                    </a:moveTo>
                    <a:cubicBezTo>
                      <a:pt x="33" y="16"/>
                      <a:pt x="32" y="17"/>
                      <a:pt x="32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3" y="17"/>
                      <a:pt x="33" y="17"/>
                      <a:pt x="33" y="16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16"/>
                      <a:pt x="33" y="16"/>
                      <a:pt x="33" y="16"/>
                    </a:cubicBezTo>
                    <a:moveTo>
                      <a:pt x="38" y="16"/>
                    </a:moveTo>
                    <a:cubicBezTo>
                      <a:pt x="38" y="16"/>
                      <a:pt x="37" y="17"/>
                      <a:pt x="37" y="17"/>
                    </a:cubicBezTo>
                    <a:cubicBezTo>
                      <a:pt x="40" y="19"/>
                      <a:pt x="42" y="20"/>
                      <a:pt x="44" y="21"/>
                    </a:cubicBezTo>
                    <a:cubicBezTo>
                      <a:pt x="45" y="20"/>
                      <a:pt x="45" y="20"/>
                      <a:pt x="45" y="20"/>
                    </a:cubicBezTo>
                    <a:cubicBezTo>
                      <a:pt x="43" y="19"/>
                      <a:pt x="41" y="18"/>
                      <a:pt x="39" y="16"/>
                    </a:cubicBezTo>
                    <a:cubicBezTo>
                      <a:pt x="39" y="16"/>
                      <a:pt x="38" y="16"/>
                      <a:pt x="38" y="16"/>
                    </a:cubicBezTo>
                    <a:moveTo>
                      <a:pt x="15" y="15"/>
                    </a:moveTo>
                    <a:cubicBezTo>
                      <a:pt x="15" y="16"/>
                      <a:pt x="14" y="17"/>
                      <a:pt x="14" y="18"/>
                    </a:cubicBezTo>
                    <a:cubicBezTo>
                      <a:pt x="15" y="19"/>
                      <a:pt x="15" y="19"/>
                      <a:pt x="16" y="20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7" y="16"/>
                      <a:pt x="16" y="16"/>
                      <a:pt x="15" y="15"/>
                    </a:cubicBezTo>
                    <a:moveTo>
                      <a:pt x="8" y="15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7"/>
                      <a:pt x="10" y="18"/>
                      <a:pt x="10" y="18"/>
                    </a:cubicBezTo>
                    <a:cubicBezTo>
                      <a:pt x="10" y="18"/>
                      <a:pt x="10" y="17"/>
                      <a:pt x="10" y="16"/>
                    </a:cubicBezTo>
                    <a:cubicBezTo>
                      <a:pt x="10" y="16"/>
                      <a:pt x="9" y="16"/>
                      <a:pt x="8" y="15"/>
                    </a:cubicBezTo>
                    <a:moveTo>
                      <a:pt x="24" y="14"/>
                    </a:moveTo>
                    <a:cubicBezTo>
                      <a:pt x="23" y="15"/>
                      <a:pt x="23" y="17"/>
                      <a:pt x="22" y="18"/>
                    </a:cubicBezTo>
                    <a:cubicBezTo>
                      <a:pt x="24" y="19"/>
                      <a:pt x="27" y="21"/>
                      <a:pt x="29" y="22"/>
                    </a:cubicBezTo>
                    <a:cubicBezTo>
                      <a:pt x="29" y="21"/>
                      <a:pt x="30" y="20"/>
                      <a:pt x="31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8"/>
                      <a:pt x="31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7"/>
                      <a:pt x="27" y="17"/>
                      <a:pt x="27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4" y="14"/>
                      <a:pt x="24" y="14"/>
                      <a:pt x="24" y="14"/>
                    </a:cubicBezTo>
                    <a:moveTo>
                      <a:pt x="35" y="14"/>
                    </a:moveTo>
                    <a:cubicBezTo>
                      <a:pt x="34" y="14"/>
                      <a:pt x="34" y="15"/>
                      <a:pt x="34" y="15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5"/>
                      <a:pt x="35" y="14"/>
                      <a:pt x="35" y="14"/>
                    </a:cubicBezTo>
                    <a:cubicBezTo>
                      <a:pt x="35" y="14"/>
                      <a:pt x="35" y="14"/>
                      <a:pt x="35" y="14"/>
                    </a:cubicBezTo>
                    <a:moveTo>
                      <a:pt x="29" y="14"/>
                    </a:moveTo>
                    <a:cubicBezTo>
                      <a:pt x="29" y="14"/>
                      <a:pt x="28" y="15"/>
                      <a:pt x="28" y="15"/>
                    </a:cubicBezTo>
                    <a:cubicBezTo>
                      <a:pt x="29" y="16"/>
                      <a:pt x="30" y="17"/>
                      <a:pt x="32" y="17"/>
                    </a:cubicBezTo>
                    <a:cubicBezTo>
                      <a:pt x="32" y="17"/>
                      <a:pt x="32" y="16"/>
                      <a:pt x="33" y="16"/>
                    </a:cubicBezTo>
                    <a:cubicBezTo>
                      <a:pt x="31" y="15"/>
                      <a:pt x="30" y="14"/>
                      <a:pt x="29" y="14"/>
                    </a:cubicBezTo>
                    <a:moveTo>
                      <a:pt x="8" y="12"/>
                    </a:moveTo>
                    <a:cubicBezTo>
                      <a:pt x="8" y="15"/>
                      <a:pt x="8" y="15"/>
                      <a:pt x="8" y="15"/>
                    </a:cubicBezTo>
                    <a:cubicBezTo>
                      <a:pt x="9" y="16"/>
                      <a:pt x="10" y="16"/>
                      <a:pt x="10" y="16"/>
                    </a:cubicBezTo>
                    <a:cubicBezTo>
                      <a:pt x="10" y="15"/>
                      <a:pt x="11" y="14"/>
                      <a:pt x="11" y="13"/>
                    </a:cubicBezTo>
                    <a:cubicBezTo>
                      <a:pt x="10" y="13"/>
                      <a:pt x="10" y="13"/>
                      <a:pt x="9" y="13"/>
                    </a:cubicBezTo>
                    <a:cubicBezTo>
                      <a:pt x="9" y="13"/>
                      <a:pt x="9" y="12"/>
                      <a:pt x="8" y="12"/>
                    </a:cubicBezTo>
                    <a:moveTo>
                      <a:pt x="30" y="11"/>
                    </a:move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3"/>
                      <a:pt x="29" y="13"/>
                      <a:pt x="29" y="13"/>
                    </a:cubicBezTo>
                    <a:cubicBezTo>
                      <a:pt x="31" y="14"/>
                      <a:pt x="32" y="14"/>
                      <a:pt x="33" y="15"/>
                    </a:cubicBezTo>
                    <a:cubicBezTo>
                      <a:pt x="33" y="15"/>
                      <a:pt x="34" y="14"/>
                      <a:pt x="34" y="14"/>
                    </a:cubicBezTo>
                    <a:cubicBezTo>
                      <a:pt x="33" y="13"/>
                      <a:pt x="32" y="12"/>
                      <a:pt x="30" y="11"/>
                    </a:cubicBezTo>
                    <a:moveTo>
                      <a:pt x="24" y="11"/>
                    </a:moveTo>
                    <a:cubicBezTo>
                      <a:pt x="24" y="12"/>
                      <a:pt x="24" y="12"/>
                      <a:pt x="24" y="13"/>
                    </a:cubicBezTo>
                    <a:cubicBezTo>
                      <a:pt x="25" y="14"/>
                      <a:pt x="26" y="14"/>
                      <a:pt x="27" y="15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7" y="13"/>
                      <a:pt x="26" y="12"/>
                      <a:pt x="24" y="11"/>
                    </a:cubicBezTo>
                    <a:moveTo>
                      <a:pt x="48" y="11"/>
                    </a:moveTo>
                    <a:cubicBezTo>
                      <a:pt x="49" y="11"/>
                      <a:pt x="50" y="12"/>
                      <a:pt x="50" y="1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49" y="11"/>
                      <a:pt x="48" y="11"/>
                    </a:cubicBezTo>
                    <a:moveTo>
                      <a:pt x="25" y="11"/>
                    </a:move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11"/>
                      <a:pt x="26" y="11"/>
                      <a:pt x="27" y="12"/>
                    </a:cubicBezTo>
                    <a:cubicBezTo>
                      <a:pt x="26" y="11"/>
                      <a:pt x="25" y="11"/>
                      <a:pt x="25" y="11"/>
                    </a:cubicBezTo>
                    <a:moveTo>
                      <a:pt x="18" y="10"/>
                    </a:moveTo>
                    <a:cubicBezTo>
                      <a:pt x="17" y="12"/>
                      <a:pt x="16" y="13"/>
                      <a:pt x="16" y="15"/>
                    </a:cubicBezTo>
                    <a:cubicBezTo>
                      <a:pt x="16" y="15"/>
                      <a:pt x="17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5"/>
                      <a:pt x="21" y="12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4" y="10"/>
                    </a:moveTo>
                    <a:cubicBezTo>
                      <a:pt x="3" y="10"/>
                      <a:pt x="3" y="10"/>
                      <a:pt x="2" y="10"/>
                    </a:cubicBezTo>
                    <a:cubicBezTo>
                      <a:pt x="1" y="12"/>
                      <a:pt x="1" y="13"/>
                      <a:pt x="0" y="14"/>
                    </a:cubicBezTo>
                    <a:cubicBezTo>
                      <a:pt x="1" y="14"/>
                      <a:pt x="1" y="14"/>
                      <a:pt x="1" y="15"/>
                    </a:cubicBezTo>
                    <a:cubicBezTo>
                      <a:pt x="1" y="14"/>
                      <a:pt x="2" y="13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moveTo>
                      <a:pt x="19" y="9"/>
                    </a:moveTo>
                    <a:cubicBezTo>
                      <a:pt x="19" y="9"/>
                      <a:pt x="19" y="9"/>
                      <a:pt x="19" y="9"/>
                    </a:cubicBezTo>
                    <a:cubicBezTo>
                      <a:pt x="20" y="10"/>
                      <a:pt x="21" y="11"/>
                      <a:pt x="22" y="12"/>
                    </a:cubicBezTo>
                    <a:cubicBezTo>
                      <a:pt x="22" y="11"/>
                      <a:pt x="22" y="11"/>
                      <a:pt x="23" y="10"/>
                    </a:cubicBezTo>
                    <a:cubicBezTo>
                      <a:pt x="21" y="10"/>
                      <a:pt x="20" y="9"/>
                      <a:pt x="19" y="9"/>
                    </a:cubicBezTo>
                    <a:moveTo>
                      <a:pt x="25" y="9"/>
                    </a:moveTo>
                    <a:cubicBezTo>
                      <a:pt x="25" y="9"/>
                      <a:pt x="25" y="10"/>
                      <a:pt x="25" y="10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8" y="10"/>
                      <a:pt x="26" y="9"/>
                      <a:pt x="25" y="9"/>
                    </a:cubicBezTo>
                    <a:moveTo>
                      <a:pt x="20" y="8"/>
                    </a:moveTo>
                    <a:cubicBezTo>
                      <a:pt x="20" y="8"/>
                      <a:pt x="20" y="8"/>
                      <a:pt x="20" y="8"/>
                    </a:cubicBezTo>
                    <a:cubicBezTo>
                      <a:pt x="21" y="9"/>
                      <a:pt x="22" y="9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2" y="9"/>
                      <a:pt x="21" y="8"/>
                      <a:pt x="20" y="8"/>
                    </a:cubicBezTo>
                    <a:moveTo>
                      <a:pt x="21" y="7"/>
                    </a:moveTo>
                    <a:cubicBezTo>
                      <a:pt x="20" y="7"/>
                      <a:pt x="20" y="7"/>
                      <a:pt x="20" y="7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3" y="9"/>
                      <a:pt x="24" y="9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3" y="8"/>
                      <a:pt x="22" y="7"/>
                      <a:pt x="21" y="7"/>
                    </a:cubicBezTo>
                    <a:moveTo>
                      <a:pt x="27" y="2"/>
                    </a:moveTo>
                    <a:cubicBezTo>
                      <a:pt x="25" y="2"/>
                      <a:pt x="23" y="4"/>
                      <a:pt x="22" y="4"/>
                    </a:cubicBezTo>
                    <a:cubicBezTo>
                      <a:pt x="22" y="5"/>
                      <a:pt x="21" y="5"/>
                      <a:pt x="21" y="6"/>
                    </a:cubicBezTo>
                    <a:cubicBezTo>
                      <a:pt x="24" y="7"/>
                      <a:pt x="27" y="8"/>
                      <a:pt x="29" y="10"/>
                    </a:cubicBezTo>
                    <a:cubicBezTo>
                      <a:pt x="30" y="9"/>
                      <a:pt x="30" y="9"/>
                      <a:pt x="30" y="5"/>
                    </a:cubicBezTo>
                    <a:cubicBezTo>
                      <a:pt x="29" y="3"/>
                      <a:pt x="28" y="2"/>
                      <a:pt x="27" y="2"/>
                    </a:cubicBezTo>
                    <a:moveTo>
                      <a:pt x="10" y="2"/>
                    </a:moveTo>
                    <a:cubicBezTo>
                      <a:pt x="4" y="3"/>
                      <a:pt x="7" y="3"/>
                      <a:pt x="6" y="4"/>
                    </a:cubicBezTo>
                    <a:cubicBezTo>
                      <a:pt x="5" y="5"/>
                      <a:pt x="4" y="7"/>
                      <a:pt x="4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9"/>
                      <a:pt x="4" y="9"/>
                      <a:pt x="4" y="10"/>
                    </a:cubicBezTo>
                    <a:cubicBezTo>
                      <a:pt x="5" y="9"/>
                      <a:pt x="6" y="7"/>
                      <a:pt x="7" y="6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9" y="4"/>
                      <a:pt x="9" y="7"/>
                      <a:pt x="9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10" y="12"/>
                      <a:pt x="11" y="12"/>
                    </a:cubicBezTo>
                    <a:cubicBezTo>
                      <a:pt x="11" y="11"/>
                      <a:pt x="11" y="10"/>
                      <a:pt x="11" y="9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2" y="5"/>
                      <a:pt x="10" y="2"/>
                    </a:cubicBezTo>
                    <a:moveTo>
                      <a:pt x="43" y="0"/>
                    </a:moveTo>
                    <a:cubicBezTo>
                      <a:pt x="37" y="2"/>
                      <a:pt x="35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1"/>
                      <a:pt x="33" y="12"/>
                      <a:pt x="35" y="13"/>
                    </a:cubicBezTo>
                    <a:cubicBezTo>
                      <a:pt x="36" y="10"/>
                      <a:pt x="38" y="7"/>
                      <a:pt x="40" y="4"/>
                    </a:cubicBezTo>
                    <a:cubicBezTo>
                      <a:pt x="40" y="8"/>
                      <a:pt x="39" y="11"/>
                      <a:pt x="38" y="15"/>
                    </a:cubicBezTo>
                    <a:cubicBezTo>
                      <a:pt x="41" y="16"/>
                      <a:pt x="43" y="18"/>
                      <a:pt x="46" y="19"/>
                    </a:cubicBezTo>
                    <a:cubicBezTo>
                      <a:pt x="47" y="18"/>
                      <a:pt x="47" y="18"/>
                      <a:pt x="47" y="18"/>
                    </a:cubicBezTo>
                    <a:cubicBezTo>
                      <a:pt x="47" y="17"/>
                      <a:pt x="48" y="16"/>
                      <a:pt x="49" y="15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1"/>
                      <a:pt x="43" y="12"/>
                      <a:pt x="42" y="8"/>
                    </a:cubicBezTo>
                    <a:cubicBezTo>
                      <a:pt x="42" y="7"/>
                      <a:pt x="44" y="6"/>
                      <a:pt x="45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5"/>
                      <a:pt x="45" y="3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2" name="Freeform 10329"/>
              <p:cNvSpPr>
                <a:spLocks noEditPoints="1"/>
              </p:cNvSpPr>
              <p:nvPr/>
            </p:nvSpPr>
            <p:spPr bwMode="auto">
              <a:xfrm>
                <a:off x="-734" y="3235"/>
                <a:ext cx="23" cy="19"/>
              </a:xfrm>
              <a:custGeom>
                <a:avLst/>
                <a:gdLst>
                  <a:gd name="T0" fmla="*/ 0 w 10"/>
                  <a:gd name="T1" fmla="*/ 3 h 8"/>
                  <a:gd name="T2" fmla="*/ 0 w 10"/>
                  <a:gd name="T3" fmla="*/ 3 h 8"/>
                  <a:gd name="T4" fmla="*/ 8 w 10"/>
                  <a:gd name="T5" fmla="*/ 8 h 8"/>
                  <a:gd name="T6" fmla="*/ 8 w 10"/>
                  <a:gd name="T7" fmla="*/ 8 h 8"/>
                  <a:gd name="T8" fmla="*/ 1 w 10"/>
                  <a:gd name="T9" fmla="*/ 3 h 8"/>
                  <a:gd name="T10" fmla="*/ 0 w 10"/>
                  <a:gd name="T11" fmla="*/ 3 h 8"/>
                  <a:gd name="T12" fmla="*/ 1 w 10"/>
                  <a:gd name="T13" fmla="*/ 2 h 8"/>
                  <a:gd name="T14" fmla="*/ 0 w 10"/>
                  <a:gd name="T15" fmla="*/ 2 h 8"/>
                  <a:gd name="T16" fmla="*/ 3 w 10"/>
                  <a:gd name="T17" fmla="*/ 4 h 8"/>
                  <a:gd name="T18" fmla="*/ 8 w 10"/>
                  <a:gd name="T19" fmla="*/ 8 h 8"/>
                  <a:gd name="T20" fmla="*/ 9 w 10"/>
                  <a:gd name="T21" fmla="*/ 7 h 8"/>
                  <a:gd name="T22" fmla="*/ 1 w 10"/>
                  <a:gd name="T23" fmla="*/ 2 h 8"/>
                  <a:gd name="T24" fmla="*/ 1 w 10"/>
                  <a:gd name="T25" fmla="*/ 1 h 8"/>
                  <a:gd name="T26" fmla="*/ 1 w 10"/>
                  <a:gd name="T27" fmla="*/ 1 h 8"/>
                  <a:gd name="T28" fmla="*/ 10 w 10"/>
                  <a:gd name="T29" fmla="*/ 5 h 8"/>
                  <a:gd name="T30" fmla="*/ 10 w 10"/>
                  <a:gd name="T31" fmla="*/ 5 h 8"/>
                  <a:gd name="T32" fmla="*/ 1 w 10"/>
                  <a:gd name="T33" fmla="*/ 1 h 8"/>
                  <a:gd name="T34" fmla="*/ 2 w 10"/>
                  <a:gd name="T35" fmla="*/ 0 h 8"/>
                  <a:gd name="T36" fmla="*/ 2 w 10"/>
                  <a:gd name="T37" fmla="*/ 0 h 8"/>
                  <a:gd name="T38" fmla="*/ 3 w 10"/>
                  <a:gd name="T39" fmla="*/ 1 h 8"/>
                  <a:gd name="T40" fmla="*/ 10 w 10"/>
                  <a:gd name="T41" fmla="*/ 4 h 8"/>
                  <a:gd name="T42" fmla="*/ 10 w 10"/>
                  <a:gd name="T43" fmla="*/ 4 h 8"/>
                  <a:gd name="T44" fmla="*/ 8 w 10"/>
                  <a:gd name="T45" fmla="*/ 3 h 8"/>
                  <a:gd name="T46" fmla="*/ 2 w 10"/>
                  <a:gd name="T4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" h="8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6"/>
                      <a:pt x="4" y="5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5" y="5"/>
                      <a:pt x="7" y="6"/>
                      <a:pt x="8" y="8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5" y="5"/>
                      <a:pt x="3" y="3"/>
                      <a:pt x="1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6" y="3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7" y="3"/>
                      <a:pt x="4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5" y="2"/>
                      <a:pt x="7" y="3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3" name="Freeform 10330"/>
              <p:cNvSpPr>
                <a:spLocks noEditPoints="1"/>
              </p:cNvSpPr>
              <p:nvPr/>
            </p:nvSpPr>
            <p:spPr bwMode="auto">
              <a:xfrm>
                <a:off x="-734" y="3235"/>
                <a:ext cx="23" cy="19"/>
              </a:xfrm>
              <a:custGeom>
                <a:avLst/>
                <a:gdLst>
                  <a:gd name="T0" fmla="*/ 0 w 10"/>
                  <a:gd name="T1" fmla="*/ 2 h 8"/>
                  <a:gd name="T2" fmla="*/ 0 w 10"/>
                  <a:gd name="T3" fmla="*/ 3 h 8"/>
                  <a:gd name="T4" fmla="*/ 1 w 10"/>
                  <a:gd name="T5" fmla="*/ 3 h 8"/>
                  <a:gd name="T6" fmla="*/ 8 w 10"/>
                  <a:gd name="T7" fmla="*/ 8 h 8"/>
                  <a:gd name="T8" fmla="*/ 8 w 10"/>
                  <a:gd name="T9" fmla="*/ 8 h 8"/>
                  <a:gd name="T10" fmla="*/ 3 w 10"/>
                  <a:gd name="T11" fmla="*/ 4 h 8"/>
                  <a:gd name="T12" fmla="*/ 0 w 10"/>
                  <a:gd name="T13" fmla="*/ 2 h 8"/>
                  <a:gd name="T14" fmla="*/ 2 w 10"/>
                  <a:gd name="T15" fmla="*/ 0 h 8"/>
                  <a:gd name="T16" fmla="*/ 1 w 10"/>
                  <a:gd name="T17" fmla="*/ 1 h 8"/>
                  <a:gd name="T18" fmla="*/ 10 w 10"/>
                  <a:gd name="T19" fmla="*/ 5 h 8"/>
                  <a:gd name="T20" fmla="*/ 10 w 10"/>
                  <a:gd name="T21" fmla="*/ 4 h 8"/>
                  <a:gd name="T22" fmla="*/ 3 w 10"/>
                  <a:gd name="T23" fmla="*/ 1 h 8"/>
                  <a:gd name="T24" fmla="*/ 2 w 10"/>
                  <a:gd name="T2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" h="8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4" y="5"/>
                      <a:pt x="6" y="6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6"/>
                      <a:pt x="5" y="5"/>
                      <a:pt x="3" y="4"/>
                    </a:cubicBezTo>
                    <a:cubicBezTo>
                      <a:pt x="2" y="4"/>
                      <a:pt x="2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4" y="2"/>
                      <a:pt x="7" y="3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7" y="3"/>
                      <a:pt x="5" y="2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4" name="Freeform 10331"/>
              <p:cNvSpPr>
                <a:spLocks noEditPoints="1"/>
              </p:cNvSpPr>
              <p:nvPr/>
            </p:nvSpPr>
            <p:spPr bwMode="auto">
              <a:xfrm>
                <a:off x="-739" y="3193"/>
                <a:ext cx="42" cy="26"/>
              </a:xfrm>
              <a:custGeom>
                <a:avLst/>
                <a:gdLst>
                  <a:gd name="T0" fmla="*/ 10 w 18"/>
                  <a:gd name="T1" fmla="*/ 7 h 11"/>
                  <a:gd name="T2" fmla="*/ 10 w 18"/>
                  <a:gd name="T3" fmla="*/ 7 h 11"/>
                  <a:gd name="T4" fmla="*/ 12 w 18"/>
                  <a:gd name="T5" fmla="*/ 9 h 11"/>
                  <a:gd name="T6" fmla="*/ 17 w 18"/>
                  <a:gd name="T7" fmla="*/ 11 h 11"/>
                  <a:gd name="T8" fmla="*/ 17 w 18"/>
                  <a:gd name="T9" fmla="*/ 11 h 11"/>
                  <a:gd name="T10" fmla="*/ 10 w 18"/>
                  <a:gd name="T11" fmla="*/ 7 h 11"/>
                  <a:gd name="T12" fmla="*/ 11 w 18"/>
                  <a:gd name="T13" fmla="*/ 6 h 11"/>
                  <a:gd name="T14" fmla="*/ 10 w 18"/>
                  <a:gd name="T15" fmla="*/ 7 h 11"/>
                  <a:gd name="T16" fmla="*/ 17 w 18"/>
                  <a:gd name="T17" fmla="*/ 11 h 11"/>
                  <a:gd name="T18" fmla="*/ 17 w 18"/>
                  <a:gd name="T19" fmla="*/ 10 h 11"/>
                  <a:gd name="T20" fmla="*/ 11 w 18"/>
                  <a:gd name="T21" fmla="*/ 7 h 11"/>
                  <a:gd name="T22" fmla="*/ 17 w 18"/>
                  <a:gd name="T23" fmla="*/ 10 h 11"/>
                  <a:gd name="T24" fmla="*/ 18 w 18"/>
                  <a:gd name="T25" fmla="*/ 9 h 11"/>
                  <a:gd name="T26" fmla="*/ 11 w 18"/>
                  <a:gd name="T27" fmla="*/ 6 h 11"/>
                  <a:gd name="T28" fmla="*/ 1 w 18"/>
                  <a:gd name="T29" fmla="*/ 1 h 11"/>
                  <a:gd name="T30" fmla="*/ 0 w 18"/>
                  <a:gd name="T31" fmla="*/ 1 h 11"/>
                  <a:gd name="T32" fmla="*/ 6 w 18"/>
                  <a:gd name="T33" fmla="*/ 5 h 11"/>
                  <a:gd name="T34" fmla="*/ 6 w 18"/>
                  <a:gd name="T35" fmla="*/ 4 h 11"/>
                  <a:gd name="T36" fmla="*/ 1 w 18"/>
                  <a:gd name="T37" fmla="*/ 1 h 11"/>
                  <a:gd name="T38" fmla="*/ 1 w 18"/>
                  <a:gd name="T39" fmla="*/ 0 h 11"/>
                  <a:gd name="T40" fmla="*/ 1 w 18"/>
                  <a:gd name="T41" fmla="*/ 1 h 11"/>
                  <a:gd name="T42" fmla="*/ 6 w 18"/>
                  <a:gd name="T43" fmla="*/ 4 h 11"/>
                  <a:gd name="T44" fmla="*/ 7 w 18"/>
                  <a:gd name="T45" fmla="*/ 3 h 11"/>
                  <a:gd name="T46" fmla="*/ 1 w 18"/>
                  <a:gd name="T4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" h="11"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4" y="10"/>
                      <a:pt x="15" y="10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5" y="10"/>
                      <a:pt x="13" y="8"/>
                      <a:pt x="10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0" y="7"/>
                    </a:cubicBezTo>
                    <a:cubicBezTo>
                      <a:pt x="13" y="8"/>
                      <a:pt x="15" y="10"/>
                      <a:pt x="17" y="11"/>
                    </a:cubicBezTo>
                    <a:cubicBezTo>
                      <a:pt x="17" y="11"/>
                      <a:pt x="17" y="11"/>
                      <a:pt x="17" y="10"/>
                    </a:cubicBezTo>
                    <a:cubicBezTo>
                      <a:pt x="15" y="9"/>
                      <a:pt x="13" y="8"/>
                      <a:pt x="11" y="7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8" y="10"/>
                      <a:pt x="18" y="9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4" y="3"/>
                      <a:pt x="3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7" y="4"/>
                      <a:pt x="7" y="3"/>
                    </a:cubicBezTo>
                    <a:cubicBezTo>
                      <a:pt x="5" y="2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5" name="Freeform 10332"/>
              <p:cNvSpPr>
                <a:spLocks noEditPoints="1"/>
              </p:cNvSpPr>
              <p:nvPr/>
            </p:nvSpPr>
            <p:spPr bwMode="auto">
              <a:xfrm>
                <a:off x="-741" y="3148"/>
                <a:ext cx="59" cy="38"/>
              </a:xfrm>
              <a:custGeom>
                <a:avLst/>
                <a:gdLst>
                  <a:gd name="T0" fmla="*/ 20 w 25"/>
                  <a:gd name="T1" fmla="*/ 12 h 16"/>
                  <a:gd name="T2" fmla="*/ 19 w 25"/>
                  <a:gd name="T3" fmla="*/ 13 h 16"/>
                  <a:gd name="T4" fmla="*/ 21 w 25"/>
                  <a:gd name="T5" fmla="*/ 14 h 16"/>
                  <a:gd name="T6" fmla="*/ 24 w 25"/>
                  <a:gd name="T7" fmla="*/ 16 h 16"/>
                  <a:gd name="T8" fmla="*/ 25 w 25"/>
                  <a:gd name="T9" fmla="*/ 15 h 16"/>
                  <a:gd name="T10" fmla="*/ 25 w 25"/>
                  <a:gd name="T11" fmla="*/ 15 h 16"/>
                  <a:gd name="T12" fmla="*/ 20 w 25"/>
                  <a:gd name="T13" fmla="*/ 12 h 16"/>
                  <a:gd name="T14" fmla="*/ 14 w 25"/>
                  <a:gd name="T15" fmla="*/ 8 h 16"/>
                  <a:gd name="T16" fmla="*/ 13 w 25"/>
                  <a:gd name="T17" fmla="*/ 9 h 16"/>
                  <a:gd name="T18" fmla="*/ 14 w 25"/>
                  <a:gd name="T19" fmla="*/ 10 h 16"/>
                  <a:gd name="T20" fmla="*/ 14 w 25"/>
                  <a:gd name="T21" fmla="*/ 9 h 16"/>
                  <a:gd name="T22" fmla="*/ 14 w 25"/>
                  <a:gd name="T23" fmla="*/ 8 h 16"/>
                  <a:gd name="T24" fmla="*/ 9 w 25"/>
                  <a:gd name="T25" fmla="*/ 6 h 16"/>
                  <a:gd name="T26" fmla="*/ 9 w 25"/>
                  <a:gd name="T27" fmla="*/ 7 h 16"/>
                  <a:gd name="T28" fmla="*/ 13 w 25"/>
                  <a:gd name="T29" fmla="*/ 9 h 16"/>
                  <a:gd name="T30" fmla="*/ 13 w 25"/>
                  <a:gd name="T31" fmla="*/ 9 h 16"/>
                  <a:gd name="T32" fmla="*/ 13 w 25"/>
                  <a:gd name="T33" fmla="*/ 8 h 16"/>
                  <a:gd name="T34" fmla="*/ 9 w 25"/>
                  <a:gd name="T35" fmla="*/ 6 h 16"/>
                  <a:gd name="T36" fmla="*/ 3 w 25"/>
                  <a:gd name="T37" fmla="*/ 3 h 16"/>
                  <a:gd name="T38" fmla="*/ 3 w 25"/>
                  <a:gd name="T39" fmla="*/ 3 h 16"/>
                  <a:gd name="T40" fmla="*/ 3 w 25"/>
                  <a:gd name="T41" fmla="*/ 3 h 16"/>
                  <a:gd name="T42" fmla="*/ 3 w 25"/>
                  <a:gd name="T43" fmla="*/ 3 h 16"/>
                  <a:gd name="T44" fmla="*/ 0 w 25"/>
                  <a:gd name="T45" fmla="*/ 0 h 16"/>
                  <a:gd name="T46" fmla="*/ 0 w 25"/>
                  <a:gd name="T47" fmla="*/ 1 h 16"/>
                  <a:gd name="T48" fmla="*/ 0 w 25"/>
                  <a:gd name="T49" fmla="*/ 1 h 16"/>
                  <a:gd name="T50" fmla="*/ 3 w 25"/>
                  <a:gd name="T51" fmla="*/ 3 h 16"/>
                  <a:gd name="T52" fmla="*/ 4 w 25"/>
                  <a:gd name="T53" fmla="*/ 2 h 16"/>
                  <a:gd name="T54" fmla="*/ 4 w 25"/>
                  <a:gd name="T55" fmla="*/ 2 h 16"/>
                  <a:gd name="T56" fmla="*/ 2 w 25"/>
                  <a:gd name="T57" fmla="*/ 1 h 16"/>
                  <a:gd name="T58" fmla="*/ 0 w 25"/>
                  <a:gd name="T5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5" h="16">
                    <a:moveTo>
                      <a:pt x="20" y="12"/>
                    </a:moveTo>
                    <a:cubicBezTo>
                      <a:pt x="20" y="12"/>
                      <a:pt x="19" y="13"/>
                      <a:pt x="19" y="13"/>
                    </a:cubicBezTo>
                    <a:cubicBezTo>
                      <a:pt x="20" y="14"/>
                      <a:pt x="21" y="14"/>
                      <a:pt x="21" y="14"/>
                    </a:cubicBezTo>
                    <a:cubicBezTo>
                      <a:pt x="22" y="15"/>
                      <a:pt x="23" y="16"/>
                      <a:pt x="24" y="16"/>
                    </a:cubicBezTo>
                    <a:cubicBezTo>
                      <a:pt x="24" y="16"/>
                      <a:pt x="24" y="15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3" y="14"/>
                      <a:pt x="21" y="13"/>
                      <a:pt x="20" y="12"/>
                    </a:cubicBezTo>
                    <a:moveTo>
                      <a:pt x="14" y="8"/>
                    </a:moveTo>
                    <a:cubicBezTo>
                      <a:pt x="14" y="9"/>
                      <a:pt x="13" y="9"/>
                      <a:pt x="13" y="9"/>
                    </a:cubicBezTo>
                    <a:cubicBezTo>
                      <a:pt x="13" y="9"/>
                      <a:pt x="13" y="10"/>
                      <a:pt x="14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7"/>
                    </a:cubicBezTo>
                    <a:cubicBezTo>
                      <a:pt x="10" y="7"/>
                      <a:pt x="11" y="8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cubicBezTo>
                      <a:pt x="12" y="7"/>
                      <a:pt x="10" y="6"/>
                      <a:pt x="9" y="6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6" name="Freeform 10333"/>
              <p:cNvSpPr>
                <a:spLocks noEditPoints="1"/>
              </p:cNvSpPr>
              <p:nvPr/>
            </p:nvSpPr>
            <p:spPr bwMode="auto">
              <a:xfrm>
                <a:off x="-744" y="3141"/>
                <a:ext cx="64" cy="50"/>
              </a:xfrm>
              <a:custGeom>
                <a:avLst/>
                <a:gdLst>
                  <a:gd name="T0" fmla="*/ 19 w 27"/>
                  <a:gd name="T1" fmla="*/ 18 h 21"/>
                  <a:gd name="T2" fmla="*/ 19 w 27"/>
                  <a:gd name="T3" fmla="*/ 18 h 21"/>
                  <a:gd name="T4" fmla="*/ 20 w 27"/>
                  <a:gd name="T5" fmla="*/ 18 h 21"/>
                  <a:gd name="T6" fmla="*/ 24 w 27"/>
                  <a:gd name="T7" fmla="*/ 21 h 21"/>
                  <a:gd name="T8" fmla="*/ 24 w 27"/>
                  <a:gd name="T9" fmla="*/ 21 h 21"/>
                  <a:gd name="T10" fmla="*/ 19 w 27"/>
                  <a:gd name="T11" fmla="*/ 18 h 21"/>
                  <a:gd name="T12" fmla="*/ 22 w 27"/>
                  <a:gd name="T13" fmla="*/ 13 h 21"/>
                  <a:gd name="T14" fmla="*/ 22 w 27"/>
                  <a:gd name="T15" fmla="*/ 13 h 21"/>
                  <a:gd name="T16" fmla="*/ 27 w 27"/>
                  <a:gd name="T17" fmla="*/ 16 h 21"/>
                  <a:gd name="T18" fmla="*/ 27 w 27"/>
                  <a:gd name="T19" fmla="*/ 16 h 21"/>
                  <a:gd name="T20" fmla="*/ 22 w 27"/>
                  <a:gd name="T21" fmla="*/ 13 h 21"/>
                  <a:gd name="T22" fmla="*/ 9 w 27"/>
                  <a:gd name="T23" fmla="*/ 11 h 21"/>
                  <a:gd name="T24" fmla="*/ 9 w 27"/>
                  <a:gd name="T25" fmla="*/ 12 h 21"/>
                  <a:gd name="T26" fmla="*/ 14 w 27"/>
                  <a:gd name="T27" fmla="*/ 14 h 21"/>
                  <a:gd name="T28" fmla="*/ 14 w 27"/>
                  <a:gd name="T29" fmla="*/ 14 h 21"/>
                  <a:gd name="T30" fmla="*/ 9 w 27"/>
                  <a:gd name="T31" fmla="*/ 11 h 21"/>
                  <a:gd name="T32" fmla="*/ 16 w 27"/>
                  <a:gd name="T33" fmla="*/ 9 h 21"/>
                  <a:gd name="T34" fmla="*/ 16 w 27"/>
                  <a:gd name="T35" fmla="*/ 10 h 21"/>
                  <a:gd name="T36" fmla="*/ 16 w 27"/>
                  <a:gd name="T37" fmla="*/ 10 h 21"/>
                  <a:gd name="T38" fmla="*/ 17 w 27"/>
                  <a:gd name="T39" fmla="*/ 10 h 21"/>
                  <a:gd name="T40" fmla="*/ 16 w 27"/>
                  <a:gd name="T41" fmla="*/ 9 h 21"/>
                  <a:gd name="T42" fmla="*/ 11 w 27"/>
                  <a:gd name="T43" fmla="*/ 6 h 21"/>
                  <a:gd name="T44" fmla="*/ 11 w 27"/>
                  <a:gd name="T45" fmla="*/ 7 h 21"/>
                  <a:gd name="T46" fmla="*/ 15 w 27"/>
                  <a:gd name="T47" fmla="*/ 9 h 21"/>
                  <a:gd name="T48" fmla="*/ 16 w 27"/>
                  <a:gd name="T49" fmla="*/ 9 h 21"/>
                  <a:gd name="T50" fmla="*/ 11 w 27"/>
                  <a:gd name="T51" fmla="*/ 6 h 21"/>
                  <a:gd name="T52" fmla="*/ 1 w 27"/>
                  <a:gd name="T53" fmla="*/ 6 h 21"/>
                  <a:gd name="T54" fmla="*/ 0 w 27"/>
                  <a:gd name="T55" fmla="*/ 6 h 21"/>
                  <a:gd name="T56" fmla="*/ 3 w 27"/>
                  <a:gd name="T57" fmla="*/ 8 h 21"/>
                  <a:gd name="T58" fmla="*/ 3 w 27"/>
                  <a:gd name="T59" fmla="*/ 8 h 21"/>
                  <a:gd name="T60" fmla="*/ 3 w 27"/>
                  <a:gd name="T61" fmla="*/ 8 h 21"/>
                  <a:gd name="T62" fmla="*/ 1 w 27"/>
                  <a:gd name="T63" fmla="*/ 6 h 21"/>
                  <a:gd name="T64" fmla="*/ 1 w 27"/>
                  <a:gd name="T65" fmla="*/ 0 h 21"/>
                  <a:gd name="T66" fmla="*/ 1 w 27"/>
                  <a:gd name="T67" fmla="*/ 1 h 21"/>
                  <a:gd name="T68" fmla="*/ 2 w 27"/>
                  <a:gd name="T69" fmla="*/ 1 h 21"/>
                  <a:gd name="T70" fmla="*/ 5 w 27"/>
                  <a:gd name="T71" fmla="*/ 3 h 21"/>
                  <a:gd name="T72" fmla="*/ 6 w 27"/>
                  <a:gd name="T73" fmla="*/ 3 h 21"/>
                  <a:gd name="T74" fmla="*/ 6 w 27"/>
                  <a:gd name="T75" fmla="*/ 3 h 21"/>
                  <a:gd name="T76" fmla="*/ 3 w 27"/>
                  <a:gd name="T77" fmla="*/ 1 h 21"/>
                  <a:gd name="T78" fmla="*/ 1 w 27"/>
                  <a:gd name="T7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" h="21"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1" y="19"/>
                      <a:pt x="23" y="20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0"/>
                      <a:pt x="21" y="19"/>
                      <a:pt x="19" y="18"/>
                    </a:cubicBezTo>
                    <a:moveTo>
                      <a:pt x="22" y="13"/>
                    </a:moveTo>
                    <a:cubicBezTo>
                      <a:pt x="22" y="13"/>
                      <a:pt x="22" y="13"/>
                      <a:pt x="22" y="13"/>
                    </a:cubicBezTo>
                    <a:cubicBezTo>
                      <a:pt x="23" y="14"/>
                      <a:pt x="25" y="15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5"/>
                      <a:pt x="24" y="14"/>
                      <a:pt x="22" y="13"/>
                    </a:cubicBezTo>
                    <a:moveTo>
                      <a:pt x="9" y="11"/>
                    </a:moveTo>
                    <a:cubicBezTo>
                      <a:pt x="9" y="11"/>
                      <a:pt x="9" y="12"/>
                      <a:pt x="9" y="12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2" y="13"/>
                      <a:pt x="11" y="12"/>
                      <a:pt x="9" y="11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14" y="8"/>
                      <a:pt x="13" y="7"/>
                      <a:pt x="11" y="6"/>
                    </a:cubicBezTo>
                    <a:moveTo>
                      <a:pt x="1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7" name="Freeform 10334"/>
              <p:cNvSpPr>
                <a:spLocks noEditPoints="1"/>
              </p:cNvSpPr>
              <p:nvPr/>
            </p:nvSpPr>
            <p:spPr bwMode="auto">
              <a:xfrm>
                <a:off x="-739" y="3120"/>
                <a:ext cx="71" cy="37"/>
              </a:xfrm>
              <a:custGeom>
                <a:avLst/>
                <a:gdLst>
                  <a:gd name="T0" fmla="*/ 17 w 30"/>
                  <a:gd name="T1" fmla="*/ 13 h 16"/>
                  <a:gd name="T2" fmla="*/ 17 w 30"/>
                  <a:gd name="T3" fmla="*/ 13 h 16"/>
                  <a:gd name="T4" fmla="*/ 18 w 30"/>
                  <a:gd name="T5" fmla="*/ 13 h 16"/>
                  <a:gd name="T6" fmla="*/ 18 w 30"/>
                  <a:gd name="T7" fmla="*/ 13 h 16"/>
                  <a:gd name="T8" fmla="*/ 17 w 30"/>
                  <a:gd name="T9" fmla="*/ 13 h 16"/>
                  <a:gd name="T10" fmla="*/ 24 w 30"/>
                  <a:gd name="T11" fmla="*/ 13 h 16"/>
                  <a:gd name="T12" fmla="*/ 24 w 30"/>
                  <a:gd name="T13" fmla="*/ 13 h 16"/>
                  <a:gd name="T14" fmla="*/ 30 w 30"/>
                  <a:gd name="T15" fmla="*/ 16 h 16"/>
                  <a:gd name="T16" fmla="*/ 30 w 30"/>
                  <a:gd name="T17" fmla="*/ 16 h 16"/>
                  <a:gd name="T18" fmla="*/ 24 w 30"/>
                  <a:gd name="T19" fmla="*/ 13 h 16"/>
                  <a:gd name="T20" fmla="*/ 19 w 30"/>
                  <a:gd name="T21" fmla="*/ 10 h 16"/>
                  <a:gd name="T22" fmla="*/ 19 w 30"/>
                  <a:gd name="T23" fmla="*/ 10 h 16"/>
                  <a:gd name="T24" fmla="*/ 20 w 30"/>
                  <a:gd name="T25" fmla="*/ 10 h 16"/>
                  <a:gd name="T26" fmla="*/ 20 w 30"/>
                  <a:gd name="T27" fmla="*/ 10 h 16"/>
                  <a:gd name="T28" fmla="*/ 19 w 30"/>
                  <a:gd name="T29" fmla="*/ 10 h 16"/>
                  <a:gd name="T30" fmla="*/ 12 w 30"/>
                  <a:gd name="T31" fmla="*/ 9 h 16"/>
                  <a:gd name="T32" fmla="*/ 12 w 30"/>
                  <a:gd name="T33" fmla="*/ 9 h 16"/>
                  <a:gd name="T34" fmla="*/ 17 w 30"/>
                  <a:gd name="T35" fmla="*/ 13 h 16"/>
                  <a:gd name="T36" fmla="*/ 17 w 30"/>
                  <a:gd name="T37" fmla="*/ 13 h 16"/>
                  <a:gd name="T38" fmla="*/ 12 w 30"/>
                  <a:gd name="T39" fmla="*/ 9 h 16"/>
                  <a:gd name="T40" fmla="*/ 13 w 30"/>
                  <a:gd name="T41" fmla="*/ 7 h 16"/>
                  <a:gd name="T42" fmla="*/ 13 w 30"/>
                  <a:gd name="T43" fmla="*/ 7 h 16"/>
                  <a:gd name="T44" fmla="*/ 19 w 30"/>
                  <a:gd name="T45" fmla="*/ 10 h 16"/>
                  <a:gd name="T46" fmla="*/ 19 w 30"/>
                  <a:gd name="T47" fmla="*/ 10 h 16"/>
                  <a:gd name="T48" fmla="*/ 13 w 30"/>
                  <a:gd name="T49" fmla="*/ 7 h 16"/>
                  <a:gd name="T50" fmla="*/ 5 w 30"/>
                  <a:gd name="T51" fmla="*/ 5 h 16"/>
                  <a:gd name="T52" fmla="*/ 5 w 30"/>
                  <a:gd name="T53" fmla="*/ 5 h 16"/>
                  <a:gd name="T54" fmla="*/ 7 w 30"/>
                  <a:gd name="T55" fmla="*/ 7 h 16"/>
                  <a:gd name="T56" fmla="*/ 7 w 30"/>
                  <a:gd name="T57" fmla="*/ 7 h 16"/>
                  <a:gd name="T58" fmla="*/ 5 w 30"/>
                  <a:gd name="T59" fmla="*/ 5 h 16"/>
                  <a:gd name="T60" fmla="*/ 6 w 30"/>
                  <a:gd name="T61" fmla="*/ 3 h 16"/>
                  <a:gd name="T62" fmla="*/ 6 w 30"/>
                  <a:gd name="T63" fmla="*/ 3 h 16"/>
                  <a:gd name="T64" fmla="*/ 8 w 30"/>
                  <a:gd name="T65" fmla="*/ 5 h 16"/>
                  <a:gd name="T66" fmla="*/ 8 w 30"/>
                  <a:gd name="T67" fmla="*/ 5 h 16"/>
                  <a:gd name="T68" fmla="*/ 6 w 30"/>
                  <a:gd name="T69" fmla="*/ 3 h 16"/>
                  <a:gd name="T70" fmla="*/ 0 w 30"/>
                  <a:gd name="T71" fmla="*/ 2 h 16"/>
                  <a:gd name="T72" fmla="*/ 0 w 30"/>
                  <a:gd name="T73" fmla="*/ 2 h 16"/>
                  <a:gd name="T74" fmla="*/ 2 w 30"/>
                  <a:gd name="T75" fmla="*/ 3 h 16"/>
                  <a:gd name="T76" fmla="*/ 2 w 30"/>
                  <a:gd name="T77" fmla="*/ 3 h 16"/>
                  <a:gd name="T78" fmla="*/ 0 w 30"/>
                  <a:gd name="T79" fmla="*/ 2 h 16"/>
                  <a:gd name="T80" fmla="*/ 0 w 30"/>
                  <a:gd name="T81" fmla="*/ 2 h 16"/>
                  <a:gd name="T82" fmla="*/ 0 w 30"/>
                  <a:gd name="T83" fmla="*/ 2 h 16"/>
                  <a:gd name="T84" fmla="*/ 0 w 30"/>
                  <a:gd name="T85" fmla="*/ 2 h 16"/>
                  <a:gd name="T86" fmla="*/ 0 w 30"/>
                  <a:gd name="T87" fmla="*/ 2 h 16"/>
                  <a:gd name="T88" fmla="*/ 0 w 30"/>
                  <a:gd name="T89" fmla="*/ 2 h 16"/>
                  <a:gd name="T90" fmla="*/ 0 w 30"/>
                  <a:gd name="T91" fmla="*/ 2 h 16"/>
                  <a:gd name="T92" fmla="*/ 0 w 30"/>
                  <a:gd name="T93" fmla="*/ 2 h 16"/>
                  <a:gd name="T94" fmla="*/ 0 w 30"/>
                  <a:gd name="T95" fmla="*/ 2 h 16"/>
                  <a:gd name="T96" fmla="*/ 0 w 30"/>
                  <a:gd name="T97" fmla="*/ 2 h 16"/>
                  <a:gd name="T98" fmla="*/ 0 w 30"/>
                  <a:gd name="T99" fmla="*/ 2 h 16"/>
                  <a:gd name="T100" fmla="*/ 0 w 30"/>
                  <a:gd name="T101" fmla="*/ 2 h 16"/>
                  <a:gd name="T102" fmla="*/ 0 w 30"/>
                  <a:gd name="T103" fmla="*/ 2 h 16"/>
                  <a:gd name="T104" fmla="*/ 0 w 30"/>
                  <a:gd name="T105" fmla="*/ 2 h 16"/>
                  <a:gd name="T106" fmla="*/ 0 w 30"/>
                  <a:gd name="T107" fmla="*/ 2 h 16"/>
                  <a:gd name="T108" fmla="*/ 0 w 30"/>
                  <a:gd name="T109" fmla="*/ 0 h 16"/>
                  <a:gd name="T110" fmla="*/ 0 w 30"/>
                  <a:gd name="T111" fmla="*/ 0 h 16"/>
                  <a:gd name="T112" fmla="*/ 2 w 30"/>
                  <a:gd name="T113" fmla="*/ 1 h 16"/>
                  <a:gd name="T114" fmla="*/ 2 w 30"/>
                  <a:gd name="T115" fmla="*/ 1 h 16"/>
                  <a:gd name="T116" fmla="*/ 0 w 30"/>
                  <a:gd name="T1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0" h="16">
                    <a:moveTo>
                      <a:pt x="17" y="13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7" y="13"/>
                      <a:pt x="17" y="13"/>
                    </a:cubicBezTo>
                    <a:moveTo>
                      <a:pt x="24" y="13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6" y="14"/>
                      <a:pt x="28" y="15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28" y="15"/>
                      <a:pt x="26" y="14"/>
                      <a:pt x="24" y="13"/>
                    </a:cubicBezTo>
                    <a:moveTo>
                      <a:pt x="19" y="10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9" y="10"/>
                      <a:pt x="19" y="10"/>
                      <a:pt x="19" y="10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3" y="11"/>
                      <a:pt x="15" y="12"/>
                      <a:pt x="17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5" y="12"/>
                      <a:pt x="13" y="11"/>
                      <a:pt x="12" y="9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5" y="8"/>
                      <a:pt x="17" y="9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7" y="9"/>
                      <a:pt x="15" y="8"/>
                      <a:pt x="13" y="7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6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6"/>
                      <a:pt x="5" y="5"/>
                      <a:pt x="5" y="5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4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7" y="4"/>
                      <a:pt x="6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8" name="Freeform 10335"/>
              <p:cNvSpPr>
                <a:spLocks noEditPoints="1"/>
              </p:cNvSpPr>
              <p:nvPr/>
            </p:nvSpPr>
            <p:spPr bwMode="auto">
              <a:xfrm>
                <a:off x="-713" y="3101"/>
                <a:ext cx="59" cy="38"/>
              </a:xfrm>
              <a:custGeom>
                <a:avLst/>
                <a:gdLst>
                  <a:gd name="T0" fmla="*/ 18 w 25"/>
                  <a:gd name="T1" fmla="*/ 11 h 16"/>
                  <a:gd name="T2" fmla="*/ 18 w 25"/>
                  <a:gd name="T3" fmla="*/ 11 h 16"/>
                  <a:gd name="T4" fmla="*/ 25 w 25"/>
                  <a:gd name="T5" fmla="*/ 16 h 16"/>
                  <a:gd name="T6" fmla="*/ 25 w 25"/>
                  <a:gd name="T7" fmla="*/ 15 h 16"/>
                  <a:gd name="T8" fmla="*/ 23 w 25"/>
                  <a:gd name="T9" fmla="*/ 14 h 16"/>
                  <a:gd name="T10" fmla="*/ 18 w 25"/>
                  <a:gd name="T11" fmla="*/ 11 h 16"/>
                  <a:gd name="T12" fmla="*/ 18 w 25"/>
                  <a:gd name="T13" fmla="*/ 10 h 16"/>
                  <a:gd name="T14" fmla="*/ 18 w 25"/>
                  <a:gd name="T15" fmla="*/ 11 h 16"/>
                  <a:gd name="T16" fmla="*/ 25 w 25"/>
                  <a:gd name="T17" fmla="*/ 15 h 16"/>
                  <a:gd name="T18" fmla="*/ 25 w 25"/>
                  <a:gd name="T19" fmla="*/ 14 h 16"/>
                  <a:gd name="T20" fmla="*/ 18 w 25"/>
                  <a:gd name="T21" fmla="*/ 10 h 16"/>
                  <a:gd name="T22" fmla="*/ 15 w 25"/>
                  <a:gd name="T23" fmla="*/ 8 h 16"/>
                  <a:gd name="T24" fmla="*/ 14 w 25"/>
                  <a:gd name="T25" fmla="*/ 9 h 16"/>
                  <a:gd name="T26" fmla="*/ 14 w 25"/>
                  <a:gd name="T27" fmla="*/ 9 h 16"/>
                  <a:gd name="T28" fmla="*/ 14 w 25"/>
                  <a:gd name="T29" fmla="*/ 9 h 16"/>
                  <a:gd name="T30" fmla="*/ 15 w 25"/>
                  <a:gd name="T31" fmla="*/ 8 h 16"/>
                  <a:gd name="T32" fmla="*/ 15 w 25"/>
                  <a:gd name="T33" fmla="*/ 8 h 16"/>
                  <a:gd name="T34" fmla="*/ 10 w 25"/>
                  <a:gd name="T35" fmla="*/ 6 h 16"/>
                  <a:gd name="T36" fmla="*/ 10 w 25"/>
                  <a:gd name="T37" fmla="*/ 7 h 16"/>
                  <a:gd name="T38" fmla="*/ 14 w 25"/>
                  <a:gd name="T39" fmla="*/ 9 h 16"/>
                  <a:gd name="T40" fmla="*/ 14 w 25"/>
                  <a:gd name="T41" fmla="*/ 8 h 16"/>
                  <a:gd name="T42" fmla="*/ 10 w 25"/>
                  <a:gd name="T43" fmla="*/ 6 h 16"/>
                  <a:gd name="T44" fmla="*/ 6 w 25"/>
                  <a:gd name="T45" fmla="*/ 3 h 16"/>
                  <a:gd name="T46" fmla="*/ 6 w 25"/>
                  <a:gd name="T47" fmla="*/ 4 h 16"/>
                  <a:gd name="T48" fmla="*/ 8 w 25"/>
                  <a:gd name="T49" fmla="*/ 5 h 16"/>
                  <a:gd name="T50" fmla="*/ 6 w 25"/>
                  <a:gd name="T51" fmla="*/ 4 h 16"/>
                  <a:gd name="T52" fmla="*/ 5 w 25"/>
                  <a:gd name="T53" fmla="*/ 4 h 16"/>
                  <a:gd name="T54" fmla="*/ 9 w 25"/>
                  <a:gd name="T55" fmla="*/ 6 h 16"/>
                  <a:gd name="T56" fmla="*/ 9 w 25"/>
                  <a:gd name="T57" fmla="*/ 6 h 16"/>
                  <a:gd name="T58" fmla="*/ 6 w 25"/>
                  <a:gd name="T59" fmla="*/ 3 h 16"/>
                  <a:gd name="T60" fmla="*/ 1 w 25"/>
                  <a:gd name="T61" fmla="*/ 1 h 16"/>
                  <a:gd name="T62" fmla="*/ 0 w 25"/>
                  <a:gd name="T63" fmla="*/ 2 h 16"/>
                  <a:gd name="T64" fmla="*/ 4 w 25"/>
                  <a:gd name="T65" fmla="*/ 3 h 16"/>
                  <a:gd name="T66" fmla="*/ 4 w 25"/>
                  <a:gd name="T67" fmla="*/ 3 h 16"/>
                  <a:gd name="T68" fmla="*/ 1 w 25"/>
                  <a:gd name="T69" fmla="*/ 1 h 16"/>
                  <a:gd name="T70" fmla="*/ 1 w 25"/>
                  <a:gd name="T71" fmla="*/ 0 h 16"/>
                  <a:gd name="T72" fmla="*/ 1 w 25"/>
                  <a:gd name="T73" fmla="*/ 1 h 16"/>
                  <a:gd name="T74" fmla="*/ 4 w 25"/>
                  <a:gd name="T75" fmla="*/ 3 h 16"/>
                  <a:gd name="T76" fmla="*/ 4 w 25"/>
                  <a:gd name="T77" fmla="*/ 2 h 16"/>
                  <a:gd name="T78" fmla="*/ 3 w 25"/>
                  <a:gd name="T79" fmla="*/ 1 h 16"/>
                  <a:gd name="T80" fmla="*/ 1 w 25"/>
                  <a:gd name="T8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5" h="16"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20" y="13"/>
                      <a:pt x="23" y="14"/>
                      <a:pt x="25" y="16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4" y="15"/>
                      <a:pt x="24" y="15"/>
                      <a:pt x="23" y="14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8" y="10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20" y="12"/>
                      <a:pt x="23" y="14"/>
                      <a:pt x="25" y="15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23" y="13"/>
                      <a:pt x="21" y="12"/>
                      <a:pt x="18" y="10"/>
                    </a:cubicBezTo>
                    <a:moveTo>
                      <a:pt x="15" y="8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5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7"/>
                    </a:cubicBezTo>
                    <a:cubicBezTo>
                      <a:pt x="11" y="7"/>
                      <a:pt x="12" y="8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7"/>
                      <a:pt x="12" y="7"/>
                      <a:pt x="10" y="6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2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9" name="Freeform 10336"/>
              <p:cNvSpPr>
                <a:spLocks noEditPoints="1"/>
              </p:cNvSpPr>
              <p:nvPr/>
            </p:nvSpPr>
            <p:spPr bwMode="auto">
              <a:xfrm>
                <a:off x="-758" y="3106"/>
                <a:ext cx="95" cy="68"/>
              </a:xfrm>
              <a:custGeom>
                <a:avLst/>
                <a:gdLst>
                  <a:gd name="T0" fmla="*/ 29 w 40"/>
                  <a:gd name="T1" fmla="*/ 26 h 29"/>
                  <a:gd name="T2" fmla="*/ 34 w 40"/>
                  <a:gd name="T3" fmla="*/ 29 h 29"/>
                  <a:gd name="T4" fmla="*/ 29 w 40"/>
                  <a:gd name="T5" fmla="*/ 25 h 29"/>
                  <a:gd name="T6" fmla="*/ 23 w 40"/>
                  <a:gd name="T7" fmla="*/ 22 h 29"/>
                  <a:gd name="T8" fmla="*/ 24 w 40"/>
                  <a:gd name="T9" fmla="*/ 22 h 29"/>
                  <a:gd name="T10" fmla="*/ 18 w 40"/>
                  <a:gd name="T11" fmla="*/ 18 h 29"/>
                  <a:gd name="T12" fmla="*/ 23 w 40"/>
                  <a:gd name="T13" fmla="*/ 22 h 29"/>
                  <a:gd name="T14" fmla="*/ 20 w 40"/>
                  <a:gd name="T15" fmla="*/ 20 h 29"/>
                  <a:gd name="T16" fmla="*/ 34 w 40"/>
                  <a:gd name="T17" fmla="*/ 16 h 29"/>
                  <a:gd name="T18" fmla="*/ 36 w 40"/>
                  <a:gd name="T19" fmla="*/ 18 h 29"/>
                  <a:gd name="T20" fmla="*/ 40 w 40"/>
                  <a:gd name="T21" fmla="*/ 19 h 29"/>
                  <a:gd name="T22" fmla="*/ 11 w 40"/>
                  <a:gd name="T23" fmla="*/ 14 h 29"/>
                  <a:gd name="T24" fmla="*/ 13 w 40"/>
                  <a:gd name="T25" fmla="*/ 16 h 29"/>
                  <a:gd name="T26" fmla="*/ 11 w 40"/>
                  <a:gd name="T27" fmla="*/ 14 h 29"/>
                  <a:gd name="T28" fmla="*/ 29 w 40"/>
                  <a:gd name="T29" fmla="*/ 14 h 29"/>
                  <a:gd name="T30" fmla="*/ 30 w 40"/>
                  <a:gd name="T31" fmla="*/ 13 h 29"/>
                  <a:gd name="T32" fmla="*/ 8 w 40"/>
                  <a:gd name="T33" fmla="*/ 11 h 29"/>
                  <a:gd name="T34" fmla="*/ 10 w 40"/>
                  <a:gd name="T35" fmla="*/ 14 h 29"/>
                  <a:gd name="T36" fmla="*/ 8 w 40"/>
                  <a:gd name="T37" fmla="*/ 11 h 29"/>
                  <a:gd name="T38" fmla="*/ 22 w 40"/>
                  <a:gd name="T39" fmla="*/ 10 h 29"/>
                  <a:gd name="T40" fmla="*/ 29 w 40"/>
                  <a:gd name="T41" fmla="*/ 13 h 29"/>
                  <a:gd name="T42" fmla="*/ 18 w 40"/>
                  <a:gd name="T43" fmla="*/ 7 h 29"/>
                  <a:gd name="T44" fmla="*/ 18 w 40"/>
                  <a:gd name="T45" fmla="*/ 7 h 29"/>
                  <a:gd name="T46" fmla="*/ 16 w 40"/>
                  <a:gd name="T47" fmla="*/ 6 h 29"/>
                  <a:gd name="T48" fmla="*/ 18 w 40"/>
                  <a:gd name="T49" fmla="*/ 8 h 29"/>
                  <a:gd name="T50" fmla="*/ 18 w 40"/>
                  <a:gd name="T51" fmla="*/ 7 h 29"/>
                  <a:gd name="T52" fmla="*/ 0 w 40"/>
                  <a:gd name="T53" fmla="*/ 5 h 29"/>
                  <a:gd name="T54" fmla="*/ 1 w 40"/>
                  <a:gd name="T55" fmla="*/ 6 h 29"/>
                  <a:gd name="T56" fmla="*/ 8 w 40"/>
                  <a:gd name="T57" fmla="*/ 2 h 29"/>
                  <a:gd name="T58" fmla="*/ 9 w 40"/>
                  <a:gd name="T59" fmla="*/ 4 h 29"/>
                  <a:gd name="T60" fmla="*/ 11 w 40"/>
                  <a:gd name="T61" fmla="*/ 3 h 29"/>
                  <a:gd name="T62" fmla="*/ 3 w 40"/>
                  <a:gd name="T63" fmla="*/ 0 h 29"/>
                  <a:gd name="T64" fmla="*/ 4 w 40"/>
                  <a:gd name="T65" fmla="*/ 1 h 29"/>
                  <a:gd name="T66" fmla="*/ 4 w 40"/>
                  <a:gd name="T67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" h="29">
                    <a:moveTo>
                      <a:pt x="29" y="25"/>
                    </a:move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31" y="27"/>
                      <a:pt x="32" y="28"/>
                      <a:pt x="34" y="29"/>
                    </a:cubicBezTo>
                    <a:cubicBezTo>
                      <a:pt x="34" y="29"/>
                      <a:pt x="34" y="29"/>
                      <a:pt x="34" y="28"/>
                    </a:cubicBezTo>
                    <a:cubicBezTo>
                      <a:pt x="33" y="27"/>
                      <a:pt x="31" y="26"/>
                      <a:pt x="29" y="25"/>
                    </a:cubicBezTo>
                    <a:moveTo>
                      <a:pt x="24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3"/>
                      <a:pt x="24" y="23"/>
                      <a:pt x="24" y="23"/>
                    </a:cubicBezTo>
                    <a:cubicBezTo>
                      <a:pt x="24" y="23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moveTo>
                      <a:pt x="18" y="18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20" y="20"/>
                      <a:pt x="21" y="21"/>
                      <a:pt x="23" y="22"/>
                    </a:cubicBezTo>
                    <a:cubicBezTo>
                      <a:pt x="23" y="22"/>
                      <a:pt x="23" y="22"/>
                      <a:pt x="23" y="21"/>
                    </a:cubicBezTo>
                    <a:cubicBezTo>
                      <a:pt x="22" y="21"/>
                      <a:pt x="21" y="20"/>
                      <a:pt x="20" y="20"/>
                    </a:cubicBezTo>
                    <a:cubicBezTo>
                      <a:pt x="20" y="19"/>
                      <a:pt x="19" y="19"/>
                      <a:pt x="18" y="18"/>
                    </a:cubicBezTo>
                    <a:moveTo>
                      <a:pt x="34" y="16"/>
                    </a:move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7"/>
                      <a:pt x="35" y="17"/>
                      <a:pt x="36" y="18"/>
                    </a:cubicBezTo>
                    <a:cubicBezTo>
                      <a:pt x="37" y="18"/>
                      <a:pt x="39" y="19"/>
                      <a:pt x="40" y="20"/>
                    </a:cubicBezTo>
                    <a:cubicBezTo>
                      <a:pt x="40" y="19"/>
                      <a:pt x="40" y="19"/>
                      <a:pt x="40" y="19"/>
                    </a:cubicBezTo>
                    <a:cubicBezTo>
                      <a:pt x="38" y="18"/>
                      <a:pt x="36" y="17"/>
                      <a:pt x="34" y="16"/>
                    </a:cubicBezTo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5"/>
                      <a:pt x="12" y="15"/>
                      <a:pt x="13" y="16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3" y="15"/>
                      <a:pt x="12" y="14"/>
                      <a:pt x="11" y="14"/>
                    </a:cubicBezTo>
                    <a:moveTo>
                      <a:pt x="29" y="13"/>
                    </a:moveTo>
                    <a:cubicBezTo>
                      <a:pt x="29" y="13"/>
                      <a:pt x="29" y="14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29" y="14"/>
                      <a:pt x="30" y="13"/>
                    </a:cubicBezTo>
                    <a:cubicBezTo>
                      <a:pt x="29" y="13"/>
                      <a:pt x="29" y="13"/>
                      <a:pt x="29" y="13"/>
                    </a:cubicBezTo>
                    <a:moveTo>
                      <a:pt x="8" y="11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9" y="13"/>
                      <a:pt x="10" y="14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9" y="12"/>
                      <a:pt x="8" y="12"/>
                      <a:pt x="8" y="11"/>
                    </a:cubicBezTo>
                    <a:moveTo>
                      <a:pt x="22" y="9"/>
                    </a:moveTo>
                    <a:cubicBezTo>
                      <a:pt x="22" y="9"/>
                      <a:pt x="22" y="10"/>
                      <a:pt x="22" y="10"/>
                    </a:cubicBezTo>
                    <a:cubicBezTo>
                      <a:pt x="24" y="11"/>
                      <a:pt x="26" y="12"/>
                      <a:pt x="28" y="13"/>
                    </a:cubicBezTo>
                    <a:cubicBezTo>
                      <a:pt x="28" y="13"/>
                      <a:pt x="29" y="13"/>
                      <a:pt x="29" y="13"/>
                    </a:cubicBezTo>
                    <a:cubicBezTo>
                      <a:pt x="27" y="12"/>
                      <a:pt x="24" y="10"/>
                      <a:pt x="22" y="9"/>
                    </a:cubicBezTo>
                    <a:moveTo>
                      <a:pt x="18" y="7"/>
                    </a:move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moveTo>
                      <a:pt x="16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6" y="7"/>
                      <a:pt x="17" y="7"/>
                      <a:pt x="18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7"/>
                      <a:pt x="16" y="6"/>
                      <a:pt x="16" y="6"/>
                    </a:cubicBezTo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8" y="2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9" y="3"/>
                      <a:pt x="9" y="4"/>
                      <a:pt x="9" y="4"/>
                    </a:cubicBezTo>
                    <a:cubicBezTo>
                      <a:pt x="10" y="4"/>
                      <a:pt x="10" y="4"/>
                      <a:pt x="11" y="4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10" y="3"/>
                      <a:pt x="9" y="3"/>
                      <a:pt x="8" y="2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0" name="Freeform 10337"/>
              <p:cNvSpPr>
                <a:spLocks noEditPoints="1"/>
              </p:cNvSpPr>
              <p:nvPr/>
            </p:nvSpPr>
            <p:spPr bwMode="auto">
              <a:xfrm>
                <a:off x="-715" y="3098"/>
                <a:ext cx="75" cy="45"/>
              </a:xfrm>
              <a:custGeom>
                <a:avLst/>
                <a:gdLst>
                  <a:gd name="T0" fmla="*/ 18 w 32"/>
                  <a:gd name="T1" fmla="*/ 14 h 19"/>
                  <a:gd name="T2" fmla="*/ 18 w 32"/>
                  <a:gd name="T3" fmla="*/ 15 h 19"/>
                  <a:gd name="T4" fmla="*/ 24 w 32"/>
                  <a:gd name="T5" fmla="*/ 19 h 19"/>
                  <a:gd name="T6" fmla="*/ 24 w 32"/>
                  <a:gd name="T7" fmla="*/ 18 h 19"/>
                  <a:gd name="T8" fmla="*/ 18 w 32"/>
                  <a:gd name="T9" fmla="*/ 14 h 19"/>
                  <a:gd name="T10" fmla="*/ 14 w 32"/>
                  <a:gd name="T11" fmla="*/ 12 h 19"/>
                  <a:gd name="T12" fmla="*/ 13 w 32"/>
                  <a:gd name="T13" fmla="*/ 13 h 19"/>
                  <a:gd name="T14" fmla="*/ 14 w 32"/>
                  <a:gd name="T15" fmla="*/ 13 h 19"/>
                  <a:gd name="T16" fmla="*/ 14 w 32"/>
                  <a:gd name="T17" fmla="*/ 12 h 19"/>
                  <a:gd name="T18" fmla="*/ 14 w 32"/>
                  <a:gd name="T19" fmla="*/ 12 h 19"/>
                  <a:gd name="T20" fmla="*/ 10 w 32"/>
                  <a:gd name="T21" fmla="*/ 9 h 19"/>
                  <a:gd name="T22" fmla="*/ 9 w 32"/>
                  <a:gd name="T23" fmla="*/ 10 h 19"/>
                  <a:gd name="T24" fmla="*/ 13 w 32"/>
                  <a:gd name="T25" fmla="*/ 12 h 19"/>
                  <a:gd name="T26" fmla="*/ 14 w 32"/>
                  <a:gd name="T27" fmla="*/ 11 h 19"/>
                  <a:gd name="T28" fmla="*/ 10 w 32"/>
                  <a:gd name="T29" fmla="*/ 9 h 19"/>
                  <a:gd name="T30" fmla="*/ 20 w 32"/>
                  <a:gd name="T31" fmla="*/ 9 h 19"/>
                  <a:gd name="T32" fmla="*/ 20 w 32"/>
                  <a:gd name="T33" fmla="*/ 10 h 19"/>
                  <a:gd name="T34" fmla="*/ 21 w 32"/>
                  <a:gd name="T35" fmla="*/ 10 h 19"/>
                  <a:gd name="T36" fmla="*/ 27 w 32"/>
                  <a:gd name="T37" fmla="*/ 14 h 19"/>
                  <a:gd name="T38" fmla="*/ 28 w 32"/>
                  <a:gd name="T39" fmla="*/ 13 h 19"/>
                  <a:gd name="T40" fmla="*/ 20 w 32"/>
                  <a:gd name="T41" fmla="*/ 9 h 19"/>
                  <a:gd name="T42" fmla="*/ 17 w 32"/>
                  <a:gd name="T43" fmla="*/ 8 h 19"/>
                  <a:gd name="T44" fmla="*/ 17 w 32"/>
                  <a:gd name="T45" fmla="*/ 8 h 19"/>
                  <a:gd name="T46" fmla="*/ 17 w 32"/>
                  <a:gd name="T47" fmla="*/ 8 h 19"/>
                  <a:gd name="T48" fmla="*/ 17 w 32"/>
                  <a:gd name="T49" fmla="*/ 8 h 19"/>
                  <a:gd name="T50" fmla="*/ 6 w 32"/>
                  <a:gd name="T51" fmla="*/ 7 h 19"/>
                  <a:gd name="T52" fmla="*/ 6 w 32"/>
                  <a:gd name="T53" fmla="*/ 8 h 19"/>
                  <a:gd name="T54" fmla="*/ 9 w 32"/>
                  <a:gd name="T55" fmla="*/ 10 h 19"/>
                  <a:gd name="T56" fmla="*/ 9 w 32"/>
                  <a:gd name="T57" fmla="*/ 9 h 19"/>
                  <a:gd name="T58" fmla="*/ 6 w 32"/>
                  <a:gd name="T59" fmla="*/ 7 h 19"/>
                  <a:gd name="T60" fmla="*/ 13 w 32"/>
                  <a:gd name="T61" fmla="*/ 5 h 19"/>
                  <a:gd name="T62" fmla="*/ 12 w 32"/>
                  <a:gd name="T63" fmla="*/ 5 h 19"/>
                  <a:gd name="T64" fmla="*/ 16 w 32"/>
                  <a:gd name="T65" fmla="*/ 8 h 19"/>
                  <a:gd name="T66" fmla="*/ 17 w 32"/>
                  <a:gd name="T67" fmla="*/ 7 h 19"/>
                  <a:gd name="T68" fmla="*/ 13 w 32"/>
                  <a:gd name="T69" fmla="*/ 5 h 19"/>
                  <a:gd name="T70" fmla="*/ 1 w 32"/>
                  <a:gd name="T71" fmla="*/ 3 h 19"/>
                  <a:gd name="T72" fmla="*/ 0 w 32"/>
                  <a:gd name="T73" fmla="*/ 4 h 19"/>
                  <a:gd name="T74" fmla="*/ 3 w 32"/>
                  <a:gd name="T75" fmla="*/ 6 h 19"/>
                  <a:gd name="T76" fmla="*/ 4 w 32"/>
                  <a:gd name="T77" fmla="*/ 6 h 19"/>
                  <a:gd name="T78" fmla="*/ 1 w 32"/>
                  <a:gd name="T79" fmla="*/ 3 h 19"/>
                  <a:gd name="T80" fmla="*/ 27 w 32"/>
                  <a:gd name="T81" fmla="*/ 0 h 19"/>
                  <a:gd name="T82" fmla="*/ 24 w 32"/>
                  <a:gd name="T83" fmla="*/ 2 h 19"/>
                  <a:gd name="T84" fmla="*/ 26 w 32"/>
                  <a:gd name="T85" fmla="*/ 6 h 19"/>
                  <a:gd name="T86" fmla="*/ 31 w 32"/>
                  <a:gd name="T87" fmla="*/ 9 h 19"/>
                  <a:gd name="T88" fmla="*/ 32 w 32"/>
                  <a:gd name="T89" fmla="*/ 6 h 19"/>
                  <a:gd name="T90" fmla="*/ 30 w 32"/>
                  <a:gd name="T91" fmla="*/ 5 h 19"/>
                  <a:gd name="T92" fmla="*/ 28 w 32"/>
                  <a:gd name="T93" fmla="*/ 4 h 19"/>
                  <a:gd name="T94" fmla="*/ 27 w 32"/>
                  <a:gd name="T95" fmla="*/ 3 h 19"/>
                  <a:gd name="T96" fmla="*/ 27 w 32"/>
                  <a:gd name="T97" fmla="*/ 4 h 19"/>
                  <a:gd name="T98" fmla="*/ 27 w 32"/>
                  <a:gd name="T99" fmla="*/ 3 h 19"/>
                  <a:gd name="T100" fmla="*/ 28 w 32"/>
                  <a:gd name="T101" fmla="*/ 0 h 19"/>
                  <a:gd name="T102" fmla="*/ 28 w 32"/>
                  <a:gd name="T103" fmla="*/ 0 h 19"/>
                  <a:gd name="T104" fmla="*/ 27 w 32"/>
                  <a:gd name="T105" fmla="*/ 0 h 19"/>
                  <a:gd name="T106" fmla="*/ 3 w 32"/>
                  <a:gd name="T107" fmla="*/ 0 h 19"/>
                  <a:gd name="T108" fmla="*/ 3 w 32"/>
                  <a:gd name="T109" fmla="*/ 0 h 19"/>
                  <a:gd name="T110" fmla="*/ 3 w 32"/>
                  <a:gd name="T111" fmla="*/ 1 h 19"/>
                  <a:gd name="T112" fmla="*/ 6 w 32"/>
                  <a:gd name="T113" fmla="*/ 2 h 19"/>
                  <a:gd name="T114" fmla="*/ 6 w 32"/>
                  <a:gd name="T115" fmla="*/ 2 h 19"/>
                  <a:gd name="T116" fmla="*/ 7 w 32"/>
                  <a:gd name="T117" fmla="*/ 3 h 19"/>
                  <a:gd name="T118" fmla="*/ 11 w 32"/>
                  <a:gd name="T119" fmla="*/ 5 h 19"/>
                  <a:gd name="T120" fmla="*/ 11 w 32"/>
                  <a:gd name="T121" fmla="*/ 4 h 19"/>
                  <a:gd name="T122" fmla="*/ 3 w 32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2" h="19">
                    <a:moveTo>
                      <a:pt x="18" y="14"/>
                    </a:moveTo>
                    <a:cubicBezTo>
                      <a:pt x="18" y="15"/>
                      <a:pt x="18" y="15"/>
                      <a:pt x="18" y="15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2" y="17"/>
                      <a:pt x="20" y="16"/>
                      <a:pt x="18" y="14"/>
                    </a:cubicBezTo>
                    <a:moveTo>
                      <a:pt x="14" y="12"/>
                    </a:moveTo>
                    <a:cubicBezTo>
                      <a:pt x="14" y="12"/>
                      <a:pt x="14" y="12"/>
                      <a:pt x="13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moveTo>
                      <a:pt x="10" y="9"/>
                    </a:moveTo>
                    <a:cubicBezTo>
                      <a:pt x="10" y="10"/>
                      <a:pt x="10" y="10"/>
                      <a:pt x="9" y="10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4" y="11"/>
                    </a:cubicBezTo>
                    <a:cubicBezTo>
                      <a:pt x="12" y="11"/>
                      <a:pt x="11" y="10"/>
                      <a:pt x="10" y="9"/>
                    </a:cubicBezTo>
                    <a:moveTo>
                      <a:pt x="20" y="9"/>
                    </a:moveTo>
                    <a:cubicBezTo>
                      <a:pt x="20" y="9"/>
                      <a:pt x="20" y="9"/>
                      <a:pt x="20" y="10"/>
                    </a:cubicBezTo>
                    <a:cubicBezTo>
                      <a:pt x="20" y="10"/>
                      <a:pt x="21" y="10"/>
                      <a:pt x="21" y="10"/>
                    </a:cubicBezTo>
                    <a:cubicBezTo>
                      <a:pt x="23" y="12"/>
                      <a:pt x="25" y="13"/>
                      <a:pt x="27" y="14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5" y="12"/>
                      <a:pt x="23" y="10"/>
                      <a:pt x="20" y="9"/>
                    </a:cubicBezTo>
                    <a:moveTo>
                      <a:pt x="17" y="8"/>
                    </a:move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moveTo>
                      <a:pt x="6" y="7"/>
                    </a:moveTo>
                    <a:cubicBezTo>
                      <a:pt x="6" y="7"/>
                      <a:pt x="6" y="8"/>
                      <a:pt x="6" y="8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8" y="8"/>
                      <a:pt x="7" y="8"/>
                      <a:pt x="6" y="7"/>
                    </a:cubicBezTo>
                    <a:moveTo>
                      <a:pt x="13" y="5"/>
                    </a:moveTo>
                    <a:cubicBezTo>
                      <a:pt x="12" y="5"/>
                      <a:pt x="12" y="5"/>
                      <a:pt x="12" y="5"/>
                    </a:cubicBezTo>
                    <a:cubicBezTo>
                      <a:pt x="14" y="6"/>
                      <a:pt x="15" y="7"/>
                      <a:pt x="16" y="8"/>
                    </a:cubicBezTo>
                    <a:cubicBezTo>
                      <a:pt x="16" y="7"/>
                      <a:pt x="16" y="7"/>
                      <a:pt x="17" y="7"/>
                    </a:cubicBezTo>
                    <a:cubicBezTo>
                      <a:pt x="15" y="6"/>
                      <a:pt x="14" y="5"/>
                      <a:pt x="13" y="5"/>
                    </a:cubicBezTo>
                    <a:moveTo>
                      <a:pt x="1" y="3"/>
                    </a:moveTo>
                    <a:cubicBezTo>
                      <a:pt x="1" y="3"/>
                      <a:pt x="0" y="4"/>
                      <a:pt x="0" y="4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3"/>
                    </a:cubicBezTo>
                    <a:moveTo>
                      <a:pt x="27" y="0"/>
                    </a:moveTo>
                    <a:cubicBezTo>
                      <a:pt x="26" y="0"/>
                      <a:pt x="24" y="1"/>
                      <a:pt x="24" y="2"/>
                    </a:cubicBezTo>
                    <a:cubicBezTo>
                      <a:pt x="25" y="6"/>
                      <a:pt x="26" y="5"/>
                      <a:pt x="26" y="6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1" y="8"/>
                      <a:pt x="32" y="7"/>
                      <a:pt x="32" y="6"/>
                    </a:cubicBezTo>
                    <a:cubicBezTo>
                      <a:pt x="32" y="6"/>
                      <a:pt x="31" y="5"/>
                      <a:pt x="30" y="5"/>
                    </a:cubicBezTo>
                    <a:cubicBezTo>
                      <a:pt x="29" y="4"/>
                      <a:pt x="29" y="4"/>
                      <a:pt x="28" y="4"/>
                    </a:cubicBezTo>
                    <a:cubicBezTo>
                      <a:pt x="28" y="4"/>
                      <a:pt x="28" y="3"/>
                      <a:pt x="27" y="3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4"/>
                      <a:pt x="27" y="4"/>
                      <a:pt x="27" y="3"/>
                    </a:cubicBezTo>
                    <a:cubicBezTo>
                      <a:pt x="26" y="2"/>
                      <a:pt x="28" y="2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7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3"/>
                    </a:cubicBezTo>
                    <a:cubicBezTo>
                      <a:pt x="8" y="3"/>
                      <a:pt x="10" y="4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9" y="2"/>
                      <a:pt x="6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1" name="Freeform 10338"/>
              <p:cNvSpPr>
                <a:spLocks noEditPoints="1"/>
              </p:cNvSpPr>
              <p:nvPr/>
            </p:nvSpPr>
            <p:spPr bwMode="auto">
              <a:xfrm>
                <a:off x="-687" y="3127"/>
                <a:ext cx="28" cy="19"/>
              </a:xfrm>
              <a:custGeom>
                <a:avLst/>
                <a:gdLst>
                  <a:gd name="T0" fmla="*/ 5 w 12"/>
                  <a:gd name="T1" fmla="*/ 4 h 8"/>
                  <a:gd name="T2" fmla="*/ 5 w 12"/>
                  <a:gd name="T3" fmla="*/ 4 h 8"/>
                  <a:gd name="T4" fmla="*/ 12 w 12"/>
                  <a:gd name="T5" fmla="*/ 8 h 8"/>
                  <a:gd name="T6" fmla="*/ 12 w 12"/>
                  <a:gd name="T7" fmla="*/ 8 h 8"/>
                  <a:gd name="T8" fmla="*/ 5 w 12"/>
                  <a:gd name="T9" fmla="*/ 4 h 8"/>
                  <a:gd name="T10" fmla="*/ 1 w 12"/>
                  <a:gd name="T11" fmla="*/ 1 h 8"/>
                  <a:gd name="T12" fmla="*/ 1 w 12"/>
                  <a:gd name="T13" fmla="*/ 1 h 8"/>
                  <a:gd name="T14" fmla="*/ 1 w 12"/>
                  <a:gd name="T15" fmla="*/ 1 h 8"/>
                  <a:gd name="T16" fmla="*/ 1 w 12"/>
                  <a:gd name="T17" fmla="*/ 1 h 8"/>
                  <a:gd name="T18" fmla="*/ 1 w 12"/>
                  <a:gd name="T19" fmla="*/ 1 h 8"/>
                  <a:gd name="T20" fmla="*/ 0 w 12"/>
                  <a:gd name="T21" fmla="*/ 0 h 8"/>
                  <a:gd name="T22" fmla="*/ 1 w 12"/>
                  <a:gd name="T23" fmla="*/ 1 h 8"/>
                  <a:gd name="T24" fmla="*/ 1 w 12"/>
                  <a:gd name="T25" fmla="*/ 1 h 8"/>
                  <a:gd name="T26" fmla="*/ 0 w 12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" h="8"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2" name="Freeform 10339"/>
              <p:cNvSpPr>
                <a:spLocks noEditPoints="1"/>
              </p:cNvSpPr>
              <p:nvPr/>
            </p:nvSpPr>
            <p:spPr bwMode="auto">
              <a:xfrm>
                <a:off x="-758" y="3183"/>
                <a:ext cx="71" cy="116"/>
              </a:xfrm>
              <a:custGeom>
                <a:avLst/>
                <a:gdLst>
                  <a:gd name="T0" fmla="*/ 0 w 30"/>
                  <a:gd name="T1" fmla="*/ 42 h 49"/>
                  <a:gd name="T2" fmla="*/ 1 w 30"/>
                  <a:gd name="T3" fmla="*/ 43 h 49"/>
                  <a:gd name="T4" fmla="*/ 1 w 30"/>
                  <a:gd name="T5" fmla="*/ 42 h 49"/>
                  <a:gd name="T6" fmla="*/ 7 w 30"/>
                  <a:gd name="T7" fmla="*/ 42 h 49"/>
                  <a:gd name="T8" fmla="*/ 12 w 30"/>
                  <a:gd name="T9" fmla="*/ 44 h 49"/>
                  <a:gd name="T10" fmla="*/ 8 w 30"/>
                  <a:gd name="T11" fmla="*/ 40 h 49"/>
                  <a:gd name="T12" fmla="*/ 12 w 30"/>
                  <a:gd name="T13" fmla="*/ 43 h 49"/>
                  <a:gd name="T14" fmla="*/ 8 w 30"/>
                  <a:gd name="T15" fmla="*/ 40 h 49"/>
                  <a:gd name="T16" fmla="*/ 5 w 30"/>
                  <a:gd name="T17" fmla="*/ 40 h 49"/>
                  <a:gd name="T18" fmla="*/ 7 w 30"/>
                  <a:gd name="T19" fmla="*/ 40 h 49"/>
                  <a:gd name="T20" fmla="*/ 7 w 30"/>
                  <a:gd name="T21" fmla="*/ 40 h 49"/>
                  <a:gd name="T22" fmla="*/ 5 w 30"/>
                  <a:gd name="T23" fmla="*/ 40 h 49"/>
                  <a:gd name="T24" fmla="*/ 3 w 30"/>
                  <a:gd name="T25" fmla="*/ 37 h 49"/>
                  <a:gd name="T26" fmla="*/ 1 w 30"/>
                  <a:gd name="T27" fmla="*/ 41 h 49"/>
                  <a:gd name="T28" fmla="*/ 3 w 30"/>
                  <a:gd name="T29" fmla="*/ 45 h 49"/>
                  <a:gd name="T30" fmla="*/ 12 w 30"/>
                  <a:gd name="T31" fmla="*/ 49 h 49"/>
                  <a:gd name="T32" fmla="*/ 10 w 30"/>
                  <a:gd name="T33" fmla="*/ 48 h 49"/>
                  <a:gd name="T34" fmla="*/ 7 w 30"/>
                  <a:gd name="T35" fmla="*/ 44 h 49"/>
                  <a:gd name="T36" fmla="*/ 5 w 30"/>
                  <a:gd name="T37" fmla="*/ 45 h 49"/>
                  <a:gd name="T38" fmla="*/ 4 w 30"/>
                  <a:gd name="T39" fmla="*/ 42 h 49"/>
                  <a:gd name="T40" fmla="*/ 3 w 30"/>
                  <a:gd name="T41" fmla="*/ 40 h 49"/>
                  <a:gd name="T42" fmla="*/ 6 w 30"/>
                  <a:gd name="T43" fmla="*/ 37 h 49"/>
                  <a:gd name="T44" fmla="*/ 9 w 30"/>
                  <a:gd name="T45" fmla="*/ 37 h 49"/>
                  <a:gd name="T46" fmla="*/ 12 w 30"/>
                  <a:gd name="T47" fmla="*/ 39 h 49"/>
                  <a:gd name="T48" fmla="*/ 15 w 30"/>
                  <a:gd name="T49" fmla="*/ 38 h 49"/>
                  <a:gd name="T50" fmla="*/ 6 w 30"/>
                  <a:gd name="T51" fmla="*/ 34 h 49"/>
                  <a:gd name="T52" fmla="*/ 5 w 30"/>
                  <a:gd name="T53" fmla="*/ 34 h 49"/>
                  <a:gd name="T54" fmla="*/ 8 w 30"/>
                  <a:gd name="T55" fmla="*/ 34 h 49"/>
                  <a:gd name="T56" fmla="*/ 15 w 30"/>
                  <a:gd name="T57" fmla="*/ 37 h 49"/>
                  <a:gd name="T58" fmla="*/ 9 w 30"/>
                  <a:gd name="T59" fmla="*/ 34 h 49"/>
                  <a:gd name="T60" fmla="*/ 6 w 30"/>
                  <a:gd name="T61" fmla="*/ 34 h 49"/>
                  <a:gd name="T62" fmla="*/ 8 w 30"/>
                  <a:gd name="T63" fmla="*/ 29 h 49"/>
                  <a:gd name="T64" fmla="*/ 17 w 30"/>
                  <a:gd name="T65" fmla="*/ 32 h 49"/>
                  <a:gd name="T66" fmla="*/ 9 w 30"/>
                  <a:gd name="T67" fmla="*/ 27 h 49"/>
                  <a:gd name="T68" fmla="*/ 13 w 30"/>
                  <a:gd name="T69" fmla="*/ 20 h 49"/>
                  <a:gd name="T70" fmla="*/ 21 w 30"/>
                  <a:gd name="T71" fmla="*/ 24 h 49"/>
                  <a:gd name="T72" fmla="*/ 20 w 30"/>
                  <a:gd name="T73" fmla="*/ 21 h 49"/>
                  <a:gd name="T74" fmla="*/ 4 w 30"/>
                  <a:gd name="T75" fmla="*/ 13 h 49"/>
                  <a:gd name="T76" fmla="*/ 2 w 30"/>
                  <a:gd name="T77" fmla="*/ 16 h 49"/>
                  <a:gd name="T78" fmla="*/ 2 w 30"/>
                  <a:gd name="T79" fmla="*/ 16 h 49"/>
                  <a:gd name="T80" fmla="*/ 4 w 30"/>
                  <a:gd name="T81" fmla="*/ 16 h 49"/>
                  <a:gd name="T82" fmla="*/ 7 w 30"/>
                  <a:gd name="T83" fmla="*/ 16 h 49"/>
                  <a:gd name="T84" fmla="*/ 7 w 30"/>
                  <a:gd name="T85" fmla="*/ 17 h 49"/>
                  <a:gd name="T86" fmla="*/ 10 w 30"/>
                  <a:gd name="T87" fmla="*/ 18 h 49"/>
                  <a:gd name="T88" fmla="*/ 10 w 30"/>
                  <a:gd name="T89" fmla="*/ 19 h 49"/>
                  <a:gd name="T90" fmla="*/ 10 w 30"/>
                  <a:gd name="T91" fmla="*/ 15 h 49"/>
                  <a:gd name="T92" fmla="*/ 17 w 30"/>
                  <a:gd name="T93" fmla="*/ 13 h 49"/>
                  <a:gd name="T94" fmla="*/ 21 w 30"/>
                  <a:gd name="T95" fmla="*/ 18 h 49"/>
                  <a:gd name="T96" fmla="*/ 24 w 30"/>
                  <a:gd name="T97" fmla="*/ 17 h 49"/>
                  <a:gd name="T98" fmla="*/ 8 w 30"/>
                  <a:gd name="T99" fmla="*/ 6 h 49"/>
                  <a:gd name="T100" fmla="*/ 10 w 30"/>
                  <a:gd name="T101" fmla="*/ 11 h 49"/>
                  <a:gd name="T102" fmla="*/ 13 w 30"/>
                  <a:gd name="T103" fmla="*/ 11 h 49"/>
                  <a:gd name="T104" fmla="*/ 8 w 30"/>
                  <a:gd name="T105" fmla="*/ 6 h 49"/>
                  <a:gd name="T106" fmla="*/ 20 w 30"/>
                  <a:gd name="T107" fmla="*/ 8 h 49"/>
                  <a:gd name="T108" fmla="*/ 28 w 30"/>
                  <a:gd name="T109" fmla="*/ 9 h 49"/>
                  <a:gd name="T110" fmla="*/ 24 w 30"/>
                  <a:gd name="T111" fmla="*/ 1 h 49"/>
                  <a:gd name="T112" fmla="*/ 30 w 30"/>
                  <a:gd name="T113" fmla="*/ 4 h 49"/>
                  <a:gd name="T114" fmla="*/ 24 w 30"/>
                  <a:gd name="T115" fmla="*/ 1 h 49"/>
                  <a:gd name="T116" fmla="*/ 10 w 30"/>
                  <a:gd name="T117" fmla="*/ 3 h 49"/>
                  <a:gd name="T118" fmla="*/ 17 w 30"/>
                  <a:gd name="T119" fmla="*/ 3 h 49"/>
                  <a:gd name="T120" fmla="*/ 13 w 30"/>
                  <a:gd name="T121" fmla="*/ 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" h="49">
                    <a:moveTo>
                      <a:pt x="1" y="42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1" y="43"/>
                      <a:pt x="1" y="43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1" y="43"/>
                      <a:pt x="1" y="42"/>
                      <a:pt x="1" y="42"/>
                    </a:cubicBezTo>
                    <a:moveTo>
                      <a:pt x="8" y="41"/>
                    </a:moveTo>
                    <a:cubicBezTo>
                      <a:pt x="7" y="42"/>
                      <a:pt x="7" y="42"/>
                      <a:pt x="7" y="42"/>
                    </a:cubicBezTo>
                    <a:cubicBezTo>
                      <a:pt x="8" y="43"/>
                      <a:pt x="10" y="44"/>
                      <a:pt x="11" y="45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0" y="42"/>
                      <a:pt x="8" y="41"/>
                      <a:pt x="8" y="41"/>
                    </a:cubicBezTo>
                    <a:moveTo>
                      <a:pt x="8" y="40"/>
                    </a:moveTo>
                    <a:cubicBezTo>
                      <a:pt x="8" y="41"/>
                      <a:pt x="8" y="41"/>
                      <a:pt x="8" y="41"/>
                    </a:cubicBezTo>
                    <a:cubicBezTo>
                      <a:pt x="9" y="41"/>
                      <a:pt x="10" y="42"/>
                      <a:pt x="12" y="43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1" y="41"/>
                      <a:pt x="9" y="40"/>
                      <a:pt x="8" y="40"/>
                    </a:cubicBezTo>
                    <a:moveTo>
                      <a:pt x="5" y="40"/>
                    </a:moveTo>
                    <a:cubicBezTo>
                      <a:pt x="5" y="40"/>
                      <a:pt x="5" y="40"/>
                      <a:pt x="5" y="40"/>
                    </a:cubicBezTo>
                    <a:cubicBezTo>
                      <a:pt x="6" y="40"/>
                      <a:pt x="6" y="41"/>
                      <a:pt x="7" y="41"/>
                    </a:cubicBezTo>
                    <a:cubicBezTo>
                      <a:pt x="7" y="41"/>
                      <a:pt x="7" y="41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40"/>
                      <a:pt x="8" y="40"/>
                    </a:cubicBezTo>
                    <a:cubicBezTo>
                      <a:pt x="7" y="40"/>
                      <a:pt x="6" y="40"/>
                      <a:pt x="5" y="40"/>
                    </a:cubicBezTo>
                    <a:moveTo>
                      <a:pt x="4" y="35"/>
                    </a:moveTo>
                    <a:cubicBezTo>
                      <a:pt x="4" y="36"/>
                      <a:pt x="4" y="36"/>
                      <a:pt x="3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1"/>
                      <a:pt x="1" y="41"/>
                      <a:pt x="1" y="41"/>
                    </a:cubicBezTo>
                    <a:cubicBezTo>
                      <a:pt x="1" y="42"/>
                      <a:pt x="2" y="43"/>
                      <a:pt x="2" y="43"/>
                    </a:cubicBezTo>
                    <a:cubicBezTo>
                      <a:pt x="3" y="44"/>
                      <a:pt x="3" y="44"/>
                      <a:pt x="3" y="45"/>
                    </a:cubicBezTo>
                    <a:cubicBezTo>
                      <a:pt x="4" y="45"/>
                      <a:pt x="5" y="46"/>
                      <a:pt x="6" y="46"/>
                    </a:cubicBezTo>
                    <a:cubicBezTo>
                      <a:pt x="9" y="48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0" y="48"/>
                    </a:cubicBezTo>
                    <a:cubicBezTo>
                      <a:pt x="10" y="48"/>
                      <a:pt x="10" y="48"/>
                      <a:pt x="10" y="48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9" y="46"/>
                      <a:pt x="8" y="45"/>
                      <a:pt x="7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6" y="45"/>
                      <a:pt x="6" y="44"/>
                      <a:pt x="6" y="44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3" y="41"/>
                      <a:pt x="3" y="40"/>
                    </a:cubicBezTo>
                    <a:cubicBezTo>
                      <a:pt x="3" y="38"/>
                      <a:pt x="3" y="37"/>
                      <a:pt x="5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7" y="37"/>
                      <a:pt x="8" y="37"/>
                      <a:pt x="9" y="38"/>
                    </a:cubicBezTo>
                    <a:cubicBezTo>
                      <a:pt x="9" y="38"/>
                      <a:pt x="9" y="37"/>
                      <a:pt x="9" y="37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10" y="38"/>
                      <a:pt x="11" y="39"/>
                      <a:pt x="12" y="39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2" y="37"/>
                      <a:pt x="9" y="36"/>
                      <a:pt x="4" y="35"/>
                    </a:cubicBezTo>
                    <a:moveTo>
                      <a:pt x="6" y="34"/>
                    </a:moveTo>
                    <a:cubicBezTo>
                      <a:pt x="6" y="34"/>
                      <a:pt x="5" y="34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6" y="34"/>
                      <a:pt x="7" y="34"/>
                      <a:pt x="8" y="34"/>
                    </a:cubicBezTo>
                    <a:cubicBezTo>
                      <a:pt x="11" y="35"/>
                      <a:pt x="13" y="36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3" y="36"/>
                      <a:pt x="11" y="35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10" y="34"/>
                      <a:pt x="9" y="34"/>
                      <a:pt x="9" y="34"/>
                    </a:cubicBezTo>
                    <a:cubicBezTo>
                      <a:pt x="8" y="34"/>
                      <a:pt x="7" y="34"/>
                      <a:pt x="6" y="34"/>
                    </a:cubicBezTo>
                    <a:moveTo>
                      <a:pt x="9" y="27"/>
                    </a:moveTo>
                    <a:cubicBezTo>
                      <a:pt x="9" y="28"/>
                      <a:pt x="8" y="29"/>
                      <a:pt x="8" y="29"/>
                    </a:cubicBezTo>
                    <a:cubicBezTo>
                      <a:pt x="10" y="31"/>
                      <a:pt x="13" y="33"/>
                      <a:pt x="16" y="35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9" y="27"/>
                      <a:pt x="9" y="27"/>
                      <a:pt x="9" y="27"/>
                    </a:cubicBezTo>
                    <a:moveTo>
                      <a:pt x="14" y="18"/>
                    </a:moveTo>
                    <a:cubicBezTo>
                      <a:pt x="14" y="19"/>
                      <a:pt x="13" y="19"/>
                      <a:pt x="13" y="20"/>
                    </a:cubicBezTo>
                    <a:cubicBezTo>
                      <a:pt x="16" y="21"/>
                      <a:pt x="18" y="23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3"/>
                      <a:pt x="22" y="23"/>
                      <a:pt x="22" y="22"/>
                    </a:cubicBezTo>
                    <a:cubicBezTo>
                      <a:pt x="21" y="21"/>
                      <a:pt x="21" y="21"/>
                      <a:pt x="20" y="21"/>
                    </a:cubicBezTo>
                    <a:cubicBezTo>
                      <a:pt x="18" y="20"/>
                      <a:pt x="16" y="19"/>
                      <a:pt x="14" y="18"/>
                    </a:cubicBezTo>
                    <a:moveTo>
                      <a:pt x="4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5" y="16"/>
                      <a:pt x="6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6" y="17"/>
                      <a:pt x="6" y="17"/>
                    </a:cubicBezTo>
                    <a:cubicBezTo>
                      <a:pt x="6" y="17"/>
                      <a:pt x="6" y="17"/>
                      <a:pt x="7" y="17"/>
                    </a:cubicBezTo>
                    <a:cubicBezTo>
                      <a:pt x="7" y="17"/>
                      <a:pt x="7" y="16"/>
                      <a:pt x="8" y="16"/>
                    </a:cubicBezTo>
                    <a:cubicBezTo>
                      <a:pt x="9" y="16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0" y="16"/>
                      <a:pt x="10" y="15"/>
                    </a:cubicBezTo>
                    <a:cubicBezTo>
                      <a:pt x="8" y="15"/>
                      <a:pt x="7" y="14"/>
                      <a:pt x="4" y="13"/>
                    </a:cubicBezTo>
                    <a:moveTo>
                      <a:pt x="17" y="13"/>
                    </a:moveTo>
                    <a:cubicBezTo>
                      <a:pt x="17" y="13"/>
                      <a:pt x="17" y="14"/>
                      <a:pt x="16" y="15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3" y="19"/>
                      <a:pt x="23" y="19"/>
                    </a:cubicBezTo>
                    <a:cubicBezTo>
                      <a:pt x="23" y="18"/>
                      <a:pt x="24" y="18"/>
                      <a:pt x="24" y="17"/>
                    </a:cubicBezTo>
                    <a:cubicBezTo>
                      <a:pt x="17" y="13"/>
                      <a:pt x="17" y="13"/>
                      <a:pt x="17" y="13"/>
                    </a:cubicBezTo>
                    <a:moveTo>
                      <a:pt x="8" y="6"/>
                    </a:moveTo>
                    <a:cubicBezTo>
                      <a:pt x="7" y="7"/>
                      <a:pt x="7" y="8"/>
                      <a:pt x="6" y="9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2" y="9"/>
                      <a:pt x="9" y="8"/>
                      <a:pt x="8" y="6"/>
                    </a:cubicBezTo>
                    <a:moveTo>
                      <a:pt x="22" y="6"/>
                    </a:moveTo>
                    <a:cubicBezTo>
                      <a:pt x="21" y="6"/>
                      <a:pt x="21" y="7"/>
                      <a:pt x="20" y="8"/>
                    </a:cubicBezTo>
                    <a:cubicBezTo>
                      <a:pt x="22" y="9"/>
                      <a:pt x="24" y="10"/>
                      <a:pt x="26" y="12"/>
                    </a:cubicBezTo>
                    <a:cubicBezTo>
                      <a:pt x="27" y="11"/>
                      <a:pt x="27" y="10"/>
                      <a:pt x="28" y="9"/>
                    </a:cubicBezTo>
                    <a:cubicBezTo>
                      <a:pt x="26" y="8"/>
                      <a:pt x="24" y="7"/>
                      <a:pt x="22" y="6"/>
                    </a:cubicBezTo>
                    <a:moveTo>
                      <a:pt x="24" y="1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5" y="1"/>
                      <a:pt x="27" y="3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7" y="2"/>
                      <a:pt x="25" y="1"/>
                      <a:pt x="24" y="1"/>
                    </a:cubicBezTo>
                    <a:moveTo>
                      <a:pt x="11" y="0"/>
                    </a:moveTo>
                    <a:cubicBezTo>
                      <a:pt x="11" y="1"/>
                      <a:pt x="11" y="2"/>
                      <a:pt x="10" y="3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6" y="5"/>
                      <a:pt x="16" y="4"/>
                      <a:pt x="17" y="3"/>
                    </a:cubicBezTo>
                    <a:cubicBezTo>
                      <a:pt x="16" y="2"/>
                      <a:pt x="16" y="2"/>
                      <a:pt x="15" y="2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3" name="Freeform 10340"/>
              <p:cNvSpPr>
                <a:spLocks noEditPoints="1"/>
              </p:cNvSpPr>
              <p:nvPr/>
            </p:nvSpPr>
            <p:spPr bwMode="auto">
              <a:xfrm>
                <a:off x="-503" y="3084"/>
                <a:ext cx="116" cy="55"/>
              </a:xfrm>
              <a:custGeom>
                <a:avLst/>
                <a:gdLst>
                  <a:gd name="T0" fmla="*/ 0 w 49"/>
                  <a:gd name="T1" fmla="*/ 15 h 23"/>
                  <a:gd name="T2" fmla="*/ 0 w 49"/>
                  <a:gd name="T3" fmla="*/ 16 h 23"/>
                  <a:gd name="T4" fmla="*/ 1 w 49"/>
                  <a:gd name="T5" fmla="*/ 17 h 23"/>
                  <a:gd name="T6" fmla="*/ 3 w 49"/>
                  <a:gd name="T7" fmla="*/ 18 h 23"/>
                  <a:gd name="T8" fmla="*/ 4 w 49"/>
                  <a:gd name="T9" fmla="*/ 18 h 23"/>
                  <a:gd name="T10" fmla="*/ 0 w 49"/>
                  <a:gd name="T11" fmla="*/ 15 h 23"/>
                  <a:gd name="T12" fmla="*/ 13 w 49"/>
                  <a:gd name="T13" fmla="*/ 1 h 23"/>
                  <a:gd name="T14" fmla="*/ 10 w 49"/>
                  <a:gd name="T15" fmla="*/ 2 h 23"/>
                  <a:gd name="T16" fmla="*/ 8 w 49"/>
                  <a:gd name="T17" fmla="*/ 4 h 23"/>
                  <a:gd name="T18" fmla="*/ 0 w 49"/>
                  <a:gd name="T19" fmla="*/ 15 h 23"/>
                  <a:gd name="T20" fmla="*/ 4 w 49"/>
                  <a:gd name="T21" fmla="*/ 18 h 23"/>
                  <a:gd name="T22" fmla="*/ 7 w 49"/>
                  <a:gd name="T23" fmla="*/ 12 h 23"/>
                  <a:gd name="T24" fmla="*/ 13 w 49"/>
                  <a:gd name="T25" fmla="*/ 6 h 23"/>
                  <a:gd name="T26" fmla="*/ 10 w 49"/>
                  <a:gd name="T27" fmla="*/ 14 h 23"/>
                  <a:gd name="T28" fmla="*/ 7 w 49"/>
                  <a:gd name="T29" fmla="*/ 21 h 23"/>
                  <a:gd name="T30" fmla="*/ 11 w 49"/>
                  <a:gd name="T31" fmla="*/ 23 h 23"/>
                  <a:gd name="T32" fmla="*/ 13 w 49"/>
                  <a:gd name="T33" fmla="*/ 17 h 23"/>
                  <a:gd name="T34" fmla="*/ 15 w 49"/>
                  <a:gd name="T35" fmla="*/ 13 h 23"/>
                  <a:gd name="T36" fmla="*/ 14 w 49"/>
                  <a:gd name="T37" fmla="*/ 13 h 23"/>
                  <a:gd name="T38" fmla="*/ 13 w 49"/>
                  <a:gd name="T39" fmla="*/ 12 h 23"/>
                  <a:gd name="T40" fmla="*/ 14 w 49"/>
                  <a:gd name="T41" fmla="*/ 12 h 23"/>
                  <a:gd name="T42" fmla="*/ 14 w 49"/>
                  <a:gd name="T43" fmla="*/ 12 h 23"/>
                  <a:gd name="T44" fmla="*/ 15 w 49"/>
                  <a:gd name="T45" fmla="*/ 13 h 23"/>
                  <a:gd name="T46" fmla="*/ 16 w 49"/>
                  <a:gd name="T47" fmla="*/ 11 h 23"/>
                  <a:gd name="T48" fmla="*/ 16 w 49"/>
                  <a:gd name="T49" fmla="*/ 10 h 23"/>
                  <a:gd name="T50" fmla="*/ 15 w 49"/>
                  <a:gd name="T51" fmla="*/ 9 h 23"/>
                  <a:gd name="T52" fmla="*/ 16 w 49"/>
                  <a:gd name="T53" fmla="*/ 10 h 23"/>
                  <a:gd name="T54" fmla="*/ 17 w 49"/>
                  <a:gd name="T55" fmla="*/ 9 h 23"/>
                  <a:gd name="T56" fmla="*/ 16 w 49"/>
                  <a:gd name="T57" fmla="*/ 6 h 23"/>
                  <a:gd name="T58" fmla="*/ 17 w 49"/>
                  <a:gd name="T59" fmla="*/ 7 h 23"/>
                  <a:gd name="T60" fmla="*/ 16 w 49"/>
                  <a:gd name="T61" fmla="*/ 3 h 23"/>
                  <a:gd name="T62" fmla="*/ 13 w 49"/>
                  <a:gd name="T63" fmla="*/ 1 h 23"/>
                  <a:gd name="T64" fmla="*/ 46 w 49"/>
                  <a:gd name="T65" fmla="*/ 0 h 23"/>
                  <a:gd name="T66" fmla="*/ 42 w 49"/>
                  <a:gd name="T67" fmla="*/ 1 h 23"/>
                  <a:gd name="T68" fmla="*/ 41 w 49"/>
                  <a:gd name="T69" fmla="*/ 2 h 23"/>
                  <a:gd name="T70" fmla="*/ 40 w 49"/>
                  <a:gd name="T71" fmla="*/ 4 h 23"/>
                  <a:gd name="T72" fmla="*/ 38 w 49"/>
                  <a:gd name="T73" fmla="*/ 7 h 23"/>
                  <a:gd name="T74" fmla="*/ 38 w 49"/>
                  <a:gd name="T75" fmla="*/ 7 h 23"/>
                  <a:gd name="T76" fmla="*/ 40 w 49"/>
                  <a:gd name="T77" fmla="*/ 9 h 23"/>
                  <a:gd name="T78" fmla="*/ 41 w 49"/>
                  <a:gd name="T79" fmla="*/ 9 h 23"/>
                  <a:gd name="T80" fmla="*/ 42 w 49"/>
                  <a:gd name="T81" fmla="*/ 7 h 23"/>
                  <a:gd name="T82" fmla="*/ 44 w 49"/>
                  <a:gd name="T83" fmla="*/ 4 h 23"/>
                  <a:gd name="T84" fmla="*/ 42 w 49"/>
                  <a:gd name="T85" fmla="*/ 10 h 23"/>
                  <a:gd name="T86" fmla="*/ 45 w 49"/>
                  <a:gd name="T87" fmla="*/ 12 h 23"/>
                  <a:gd name="T88" fmla="*/ 45 w 49"/>
                  <a:gd name="T89" fmla="*/ 12 h 23"/>
                  <a:gd name="T90" fmla="*/ 48 w 49"/>
                  <a:gd name="T91" fmla="*/ 6 h 23"/>
                  <a:gd name="T92" fmla="*/ 48 w 49"/>
                  <a:gd name="T93" fmla="*/ 6 h 23"/>
                  <a:gd name="T94" fmla="*/ 49 w 49"/>
                  <a:gd name="T95" fmla="*/ 3 h 23"/>
                  <a:gd name="T96" fmla="*/ 46 w 49"/>
                  <a:gd name="T9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23">
                    <a:moveTo>
                      <a:pt x="0" y="15"/>
                    </a:move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6"/>
                      <a:pt x="1" y="17"/>
                    </a:cubicBezTo>
                    <a:cubicBezTo>
                      <a:pt x="2" y="17"/>
                      <a:pt x="3" y="18"/>
                      <a:pt x="3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7"/>
                      <a:pt x="1" y="16"/>
                      <a:pt x="0" y="15"/>
                    </a:cubicBezTo>
                    <a:moveTo>
                      <a:pt x="13" y="1"/>
                    </a:moveTo>
                    <a:cubicBezTo>
                      <a:pt x="12" y="1"/>
                      <a:pt x="11" y="1"/>
                      <a:pt x="10" y="2"/>
                    </a:cubicBezTo>
                    <a:cubicBezTo>
                      <a:pt x="7" y="4"/>
                      <a:pt x="8" y="3"/>
                      <a:pt x="8" y="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3" y="17"/>
                      <a:pt x="4" y="18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9" y="10"/>
                      <a:pt x="10" y="6"/>
                      <a:pt x="13" y="6"/>
                    </a:cubicBezTo>
                    <a:cubicBezTo>
                      <a:pt x="13" y="9"/>
                      <a:pt x="11" y="11"/>
                      <a:pt x="10" y="14"/>
                    </a:cubicBezTo>
                    <a:cubicBezTo>
                      <a:pt x="9" y="16"/>
                      <a:pt x="8" y="18"/>
                      <a:pt x="7" y="21"/>
                    </a:cubicBezTo>
                    <a:cubicBezTo>
                      <a:pt x="8" y="21"/>
                      <a:pt x="10" y="22"/>
                      <a:pt x="11" y="23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5" y="13"/>
                      <a:pt x="14" y="13"/>
                      <a:pt x="14" y="13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3"/>
                      <a:pt x="15" y="13"/>
                    </a:cubicBezTo>
                    <a:cubicBezTo>
                      <a:pt x="15" y="12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6" y="9"/>
                      <a:pt x="15" y="9"/>
                      <a:pt x="15" y="9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9"/>
                      <a:pt x="16" y="9"/>
                      <a:pt x="17" y="9"/>
                    </a:cubicBezTo>
                    <a:cubicBezTo>
                      <a:pt x="16" y="8"/>
                      <a:pt x="16" y="7"/>
                      <a:pt x="16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3" y="1"/>
                    </a:cubicBezTo>
                    <a:moveTo>
                      <a:pt x="46" y="0"/>
                    </a:moveTo>
                    <a:cubicBezTo>
                      <a:pt x="45" y="0"/>
                      <a:pt x="43" y="0"/>
                      <a:pt x="42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8"/>
                      <a:pt x="42" y="7"/>
                      <a:pt x="42" y="7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5" y="4"/>
                      <a:pt x="43" y="7"/>
                      <a:pt x="42" y="10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6" y="10"/>
                      <a:pt x="47" y="8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9" y="4"/>
                      <a:pt x="49" y="3"/>
                    </a:cubicBezTo>
                    <a:cubicBezTo>
                      <a:pt x="49" y="2"/>
                      <a:pt x="49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4" name="Freeform 10341"/>
              <p:cNvSpPr>
                <a:spLocks/>
              </p:cNvSpPr>
              <p:nvPr/>
            </p:nvSpPr>
            <p:spPr bwMode="auto">
              <a:xfrm>
                <a:off x="-503" y="3120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5" name="Freeform 10342"/>
              <p:cNvSpPr>
                <a:spLocks/>
              </p:cNvSpPr>
              <p:nvPr/>
            </p:nvSpPr>
            <p:spPr bwMode="auto">
              <a:xfrm>
                <a:off x="-607" y="3089"/>
                <a:ext cx="64" cy="33"/>
              </a:xfrm>
              <a:custGeom>
                <a:avLst/>
                <a:gdLst>
                  <a:gd name="T0" fmla="*/ 5 w 27"/>
                  <a:gd name="T1" fmla="*/ 0 h 14"/>
                  <a:gd name="T2" fmla="*/ 7 w 27"/>
                  <a:gd name="T3" fmla="*/ 1 h 14"/>
                  <a:gd name="T4" fmla="*/ 6 w 27"/>
                  <a:gd name="T5" fmla="*/ 1 h 14"/>
                  <a:gd name="T6" fmla="*/ 1 w 27"/>
                  <a:gd name="T7" fmla="*/ 11 h 14"/>
                  <a:gd name="T8" fmla="*/ 0 w 27"/>
                  <a:gd name="T9" fmla="*/ 12 h 14"/>
                  <a:gd name="T10" fmla="*/ 3 w 27"/>
                  <a:gd name="T11" fmla="*/ 14 h 14"/>
                  <a:gd name="T12" fmla="*/ 7 w 27"/>
                  <a:gd name="T13" fmla="*/ 8 h 14"/>
                  <a:gd name="T14" fmla="*/ 4 w 27"/>
                  <a:gd name="T15" fmla="*/ 6 h 14"/>
                  <a:gd name="T16" fmla="*/ 5 w 27"/>
                  <a:gd name="T17" fmla="*/ 5 h 14"/>
                  <a:gd name="T18" fmla="*/ 5 w 27"/>
                  <a:gd name="T19" fmla="*/ 5 h 14"/>
                  <a:gd name="T20" fmla="*/ 6 w 27"/>
                  <a:gd name="T21" fmla="*/ 5 h 14"/>
                  <a:gd name="T22" fmla="*/ 8 w 27"/>
                  <a:gd name="T23" fmla="*/ 4 h 14"/>
                  <a:gd name="T24" fmla="*/ 9 w 27"/>
                  <a:gd name="T25" fmla="*/ 5 h 14"/>
                  <a:gd name="T26" fmla="*/ 10 w 27"/>
                  <a:gd name="T27" fmla="*/ 3 h 14"/>
                  <a:gd name="T28" fmla="*/ 11 w 27"/>
                  <a:gd name="T29" fmla="*/ 6 h 14"/>
                  <a:gd name="T30" fmla="*/ 13 w 27"/>
                  <a:gd name="T31" fmla="*/ 6 h 14"/>
                  <a:gd name="T32" fmla="*/ 18 w 27"/>
                  <a:gd name="T33" fmla="*/ 9 h 14"/>
                  <a:gd name="T34" fmla="*/ 21 w 27"/>
                  <a:gd name="T35" fmla="*/ 6 h 14"/>
                  <a:gd name="T36" fmla="*/ 22 w 27"/>
                  <a:gd name="T37" fmla="*/ 6 h 14"/>
                  <a:gd name="T38" fmla="*/ 20 w 27"/>
                  <a:gd name="T39" fmla="*/ 10 h 14"/>
                  <a:gd name="T40" fmla="*/ 24 w 27"/>
                  <a:gd name="T41" fmla="*/ 12 h 14"/>
                  <a:gd name="T42" fmla="*/ 24 w 27"/>
                  <a:gd name="T43" fmla="*/ 11 h 14"/>
                  <a:gd name="T44" fmla="*/ 26 w 27"/>
                  <a:gd name="T45" fmla="*/ 9 h 14"/>
                  <a:gd name="T46" fmla="*/ 26 w 27"/>
                  <a:gd name="T47" fmla="*/ 8 h 14"/>
                  <a:gd name="T48" fmla="*/ 26 w 27"/>
                  <a:gd name="T49" fmla="*/ 8 h 14"/>
                  <a:gd name="T50" fmla="*/ 26 w 27"/>
                  <a:gd name="T51" fmla="*/ 7 h 14"/>
                  <a:gd name="T52" fmla="*/ 26 w 27"/>
                  <a:gd name="T53" fmla="*/ 7 h 14"/>
                  <a:gd name="T54" fmla="*/ 27 w 27"/>
                  <a:gd name="T55" fmla="*/ 8 h 14"/>
                  <a:gd name="T56" fmla="*/ 24 w 27"/>
                  <a:gd name="T57" fmla="*/ 1 h 14"/>
                  <a:gd name="T58" fmla="*/ 23 w 27"/>
                  <a:gd name="T59" fmla="*/ 1 h 14"/>
                  <a:gd name="T60" fmla="*/ 18 w 27"/>
                  <a:gd name="T61" fmla="*/ 2 h 14"/>
                  <a:gd name="T62" fmla="*/ 15 w 27"/>
                  <a:gd name="T63" fmla="*/ 6 h 14"/>
                  <a:gd name="T64" fmla="*/ 10 w 27"/>
                  <a:gd name="T65" fmla="*/ 3 h 14"/>
                  <a:gd name="T66" fmla="*/ 5 w 27"/>
                  <a:gd name="T6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" h="14">
                    <a:moveTo>
                      <a:pt x="5" y="0"/>
                    </a:moveTo>
                    <a:cubicBezTo>
                      <a:pt x="5" y="0"/>
                      <a:pt x="5" y="0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3"/>
                      <a:pt x="2" y="13"/>
                      <a:pt x="3" y="14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8"/>
                      <a:pt x="5" y="7"/>
                      <a:pt x="4" y="6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6" y="4"/>
                      <a:pt x="7" y="4"/>
                      <a:pt x="8" y="4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4" y="4"/>
                      <a:pt x="11" y="5"/>
                      <a:pt x="11" y="6"/>
                    </a:cubicBezTo>
                    <a:cubicBezTo>
                      <a:pt x="12" y="6"/>
                      <a:pt x="12" y="6"/>
                      <a:pt x="13" y="6"/>
                    </a:cubicBezTo>
                    <a:cubicBezTo>
                      <a:pt x="15" y="7"/>
                      <a:pt x="16" y="8"/>
                      <a:pt x="18" y="9"/>
                    </a:cubicBezTo>
                    <a:cubicBezTo>
                      <a:pt x="19" y="8"/>
                      <a:pt x="20" y="7"/>
                      <a:pt x="21" y="6"/>
                    </a:cubicBezTo>
                    <a:cubicBezTo>
                      <a:pt x="21" y="6"/>
                      <a:pt x="22" y="6"/>
                      <a:pt x="22" y="6"/>
                    </a:cubicBezTo>
                    <a:cubicBezTo>
                      <a:pt x="22" y="6"/>
                      <a:pt x="21" y="8"/>
                      <a:pt x="20" y="10"/>
                    </a:cubicBezTo>
                    <a:cubicBezTo>
                      <a:pt x="21" y="11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8"/>
                      <a:pt x="27" y="8"/>
                      <a:pt x="27" y="8"/>
                    </a:cubicBezTo>
                    <a:cubicBezTo>
                      <a:pt x="27" y="8"/>
                      <a:pt x="26" y="7"/>
                      <a:pt x="24" y="1"/>
                    </a:cubicBezTo>
                    <a:cubicBezTo>
                      <a:pt x="24" y="1"/>
                      <a:pt x="23" y="1"/>
                      <a:pt x="23" y="1"/>
                    </a:cubicBezTo>
                    <a:cubicBezTo>
                      <a:pt x="21" y="1"/>
                      <a:pt x="19" y="1"/>
                      <a:pt x="18" y="2"/>
                    </a:cubicBezTo>
                    <a:cubicBezTo>
                      <a:pt x="17" y="4"/>
                      <a:pt x="16" y="5"/>
                      <a:pt x="15" y="6"/>
                    </a:cubicBezTo>
                    <a:cubicBezTo>
                      <a:pt x="14" y="5"/>
                      <a:pt x="12" y="4"/>
                      <a:pt x="10" y="3"/>
                    </a:cubicBezTo>
                    <a:cubicBezTo>
                      <a:pt x="8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6" name="Freeform 10343"/>
              <p:cNvSpPr>
                <a:spLocks noEditPoints="1"/>
              </p:cNvSpPr>
              <p:nvPr/>
            </p:nvSpPr>
            <p:spPr bwMode="auto">
              <a:xfrm>
                <a:off x="-611" y="3098"/>
                <a:ext cx="61" cy="29"/>
              </a:xfrm>
              <a:custGeom>
                <a:avLst/>
                <a:gdLst>
                  <a:gd name="T0" fmla="*/ 2 w 26"/>
                  <a:gd name="T1" fmla="*/ 8 h 12"/>
                  <a:gd name="T2" fmla="*/ 0 w 26"/>
                  <a:gd name="T3" fmla="*/ 10 h 12"/>
                  <a:gd name="T4" fmla="*/ 4 w 26"/>
                  <a:gd name="T5" fmla="*/ 12 h 12"/>
                  <a:gd name="T6" fmla="*/ 5 w 26"/>
                  <a:gd name="T7" fmla="*/ 11 h 12"/>
                  <a:gd name="T8" fmla="*/ 5 w 26"/>
                  <a:gd name="T9" fmla="*/ 10 h 12"/>
                  <a:gd name="T10" fmla="*/ 2 w 26"/>
                  <a:gd name="T11" fmla="*/ 8 h 12"/>
                  <a:gd name="T12" fmla="*/ 22 w 26"/>
                  <a:gd name="T13" fmla="*/ 6 h 12"/>
                  <a:gd name="T14" fmla="*/ 21 w 26"/>
                  <a:gd name="T15" fmla="*/ 7 h 12"/>
                  <a:gd name="T16" fmla="*/ 21 w 26"/>
                  <a:gd name="T17" fmla="*/ 8 h 12"/>
                  <a:gd name="T18" fmla="*/ 25 w 26"/>
                  <a:gd name="T19" fmla="*/ 10 h 12"/>
                  <a:gd name="T20" fmla="*/ 26 w 26"/>
                  <a:gd name="T21" fmla="*/ 8 h 12"/>
                  <a:gd name="T22" fmla="*/ 22 w 26"/>
                  <a:gd name="T23" fmla="*/ 6 h 12"/>
                  <a:gd name="T24" fmla="*/ 13 w 26"/>
                  <a:gd name="T25" fmla="*/ 2 h 12"/>
                  <a:gd name="T26" fmla="*/ 13 w 26"/>
                  <a:gd name="T27" fmla="*/ 2 h 12"/>
                  <a:gd name="T28" fmla="*/ 13 w 26"/>
                  <a:gd name="T29" fmla="*/ 3 h 12"/>
                  <a:gd name="T30" fmla="*/ 19 w 26"/>
                  <a:gd name="T31" fmla="*/ 7 h 12"/>
                  <a:gd name="T32" fmla="*/ 20 w 26"/>
                  <a:gd name="T33" fmla="*/ 5 h 12"/>
                  <a:gd name="T34" fmla="*/ 15 w 26"/>
                  <a:gd name="T35" fmla="*/ 2 h 12"/>
                  <a:gd name="T36" fmla="*/ 13 w 26"/>
                  <a:gd name="T37" fmla="*/ 2 h 12"/>
                  <a:gd name="T38" fmla="*/ 7 w 26"/>
                  <a:gd name="T39" fmla="*/ 1 h 12"/>
                  <a:gd name="T40" fmla="*/ 6 w 26"/>
                  <a:gd name="T41" fmla="*/ 2 h 12"/>
                  <a:gd name="T42" fmla="*/ 9 w 26"/>
                  <a:gd name="T43" fmla="*/ 4 h 12"/>
                  <a:gd name="T44" fmla="*/ 9 w 26"/>
                  <a:gd name="T45" fmla="*/ 4 h 12"/>
                  <a:gd name="T46" fmla="*/ 9 w 26"/>
                  <a:gd name="T47" fmla="*/ 3 h 12"/>
                  <a:gd name="T48" fmla="*/ 7 w 26"/>
                  <a:gd name="T49" fmla="*/ 2 h 12"/>
                  <a:gd name="T50" fmla="*/ 7 w 26"/>
                  <a:gd name="T51" fmla="*/ 1 h 12"/>
                  <a:gd name="T52" fmla="*/ 10 w 26"/>
                  <a:gd name="T53" fmla="*/ 0 h 12"/>
                  <a:gd name="T54" fmla="*/ 8 w 26"/>
                  <a:gd name="T55" fmla="*/ 1 h 12"/>
                  <a:gd name="T56" fmla="*/ 8 w 26"/>
                  <a:gd name="T57" fmla="*/ 1 h 12"/>
                  <a:gd name="T58" fmla="*/ 9 w 26"/>
                  <a:gd name="T59" fmla="*/ 1 h 12"/>
                  <a:gd name="T60" fmla="*/ 9 w 26"/>
                  <a:gd name="T61" fmla="*/ 0 h 12"/>
                  <a:gd name="T62" fmla="*/ 11 w 26"/>
                  <a:gd name="T63" fmla="*/ 1 h 12"/>
                  <a:gd name="T64" fmla="*/ 9 w 26"/>
                  <a:gd name="T65" fmla="*/ 1 h 12"/>
                  <a:gd name="T66" fmla="*/ 7 w 26"/>
                  <a:gd name="T67" fmla="*/ 2 h 12"/>
                  <a:gd name="T68" fmla="*/ 9 w 26"/>
                  <a:gd name="T69" fmla="*/ 4 h 12"/>
                  <a:gd name="T70" fmla="*/ 9 w 26"/>
                  <a:gd name="T71" fmla="*/ 4 h 12"/>
                  <a:gd name="T72" fmla="*/ 10 w 26"/>
                  <a:gd name="T73" fmla="*/ 3 h 12"/>
                  <a:gd name="T74" fmla="*/ 9 w 26"/>
                  <a:gd name="T75" fmla="*/ 3 h 12"/>
                  <a:gd name="T76" fmla="*/ 10 w 26"/>
                  <a:gd name="T77" fmla="*/ 2 h 12"/>
                  <a:gd name="T78" fmla="*/ 9 w 26"/>
                  <a:gd name="T79" fmla="*/ 2 h 12"/>
                  <a:gd name="T80" fmla="*/ 10 w 26"/>
                  <a:gd name="T81" fmla="*/ 2 h 12"/>
                  <a:gd name="T82" fmla="*/ 11 w 26"/>
                  <a:gd name="T83" fmla="*/ 2 h 12"/>
                  <a:gd name="T84" fmla="*/ 11 w 26"/>
                  <a:gd name="T85" fmla="*/ 1 h 12"/>
                  <a:gd name="T86" fmla="*/ 10 w 26"/>
                  <a:gd name="T8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" h="12">
                    <a:moveTo>
                      <a:pt x="2" y="8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1"/>
                      <a:pt x="3" y="12"/>
                      <a:pt x="4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9"/>
                      <a:pt x="3" y="9"/>
                      <a:pt x="2" y="8"/>
                    </a:cubicBezTo>
                    <a:moveTo>
                      <a:pt x="22" y="6"/>
                    </a:moveTo>
                    <a:cubicBezTo>
                      <a:pt x="21" y="6"/>
                      <a:pt x="21" y="7"/>
                      <a:pt x="21" y="7"/>
                    </a:cubicBezTo>
                    <a:cubicBezTo>
                      <a:pt x="21" y="7"/>
                      <a:pt x="21" y="8"/>
                      <a:pt x="21" y="8"/>
                    </a:cubicBezTo>
                    <a:cubicBezTo>
                      <a:pt x="22" y="9"/>
                      <a:pt x="24" y="9"/>
                      <a:pt x="25" y="10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5" y="8"/>
                      <a:pt x="23" y="7"/>
                      <a:pt x="22" y="6"/>
                    </a:cubicBezTo>
                    <a:moveTo>
                      <a:pt x="13" y="2"/>
                    </a:moveTo>
                    <a:cubicBezTo>
                      <a:pt x="13" y="2"/>
                      <a:pt x="13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5" y="3"/>
                      <a:pt x="17" y="5"/>
                      <a:pt x="19" y="7"/>
                    </a:cubicBezTo>
                    <a:cubicBezTo>
                      <a:pt x="20" y="6"/>
                      <a:pt x="20" y="6"/>
                      <a:pt x="20" y="5"/>
                    </a:cubicBezTo>
                    <a:cubicBezTo>
                      <a:pt x="18" y="4"/>
                      <a:pt x="17" y="3"/>
                      <a:pt x="15" y="2"/>
                    </a:cubicBezTo>
                    <a:cubicBezTo>
                      <a:pt x="14" y="2"/>
                      <a:pt x="14" y="2"/>
                      <a:pt x="13" y="2"/>
                    </a:cubicBezTo>
                    <a:moveTo>
                      <a:pt x="7" y="1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7" y="3"/>
                      <a:pt x="8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7" y="2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moveTo>
                      <a:pt x="10" y="0"/>
                    </a:moveTo>
                    <a:cubicBezTo>
                      <a:pt x="9" y="0"/>
                      <a:pt x="8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0" y="0"/>
                      <a:pt x="10" y="1"/>
                      <a:pt x="11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7" name="Freeform 10344"/>
              <p:cNvSpPr>
                <a:spLocks noEditPoints="1"/>
              </p:cNvSpPr>
              <p:nvPr/>
            </p:nvSpPr>
            <p:spPr bwMode="auto">
              <a:xfrm>
                <a:off x="-595" y="3098"/>
                <a:ext cx="10" cy="10"/>
              </a:xfrm>
              <a:custGeom>
                <a:avLst/>
                <a:gdLst>
                  <a:gd name="T0" fmla="*/ 0 w 4"/>
                  <a:gd name="T1" fmla="*/ 2 h 4"/>
                  <a:gd name="T2" fmla="*/ 2 w 4"/>
                  <a:gd name="T3" fmla="*/ 3 h 4"/>
                  <a:gd name="T4" fmla="*/ 2 w 4"/>
                  <a:gd name="T5" fmla="*/ 4 h 4"/>
                  <a:gd name="T6" fmla="*/ 2 w 4"/>
                  <a:gd name="T7" fmla="*/ 4 h 4"/>
                  <a:gd name="T8" fmla="*/ 2 w 4"/>
                  <a:gd name="T9" fmla="*/ 4 h 4"/>
                  <a:gd name="T10" fmla="*/ 0 w 4"/>
                  <a:gd name="T11" fmla="*/ 2 h 4"/>
                  <a:gd name="T12" fmla="*/ 1 w 4"/>
                  <a:gd name="T13" fmla="*/ 1 h 4"/>
                  <a:gd name="T14" fmla="*/ 1 w 4"/>
                  <a:gd name="T15" fmla="*/ 1 h 4"/>
                  <a:gd name="T16" fmla="*/ 0 w 4"/>
                  <a:gd name="T17" fmla="*/ 1 h 4"/>
                  <a:gd name="T18" fmla="*/ 0 w 4"/>
                  <a:gd name="T19" fmla="*/ 1 h 4"/>
                  <a:gd name="T20" fmla="*/ 0 w 4"/>
                  <a:gd name="T21" fmla="*/ 2 h 4"/>
                  <a:gd name="T22" fmla="*/ 2 w 4"/>
                  <a:gd name="T23" fmla="*/ 1 h 4"/>
                  <a:gd name="T24" fmla="*/ 1 w 4"/>
                  <a:gd name="T25" fmla="*/ 1 h 4"/>
                  <a:gd name="T26" fmla="*/ 2 w 4"/>
                  <a:gd name="T27" fmla="*/ 0 h 4"/>
                  <a:gd name="T28" fmla="*/ 2 w 4"/>
                  <a:gd name="T29" fmla="*/ 1 h 4"/>
                  <a:gd name="T30" fmla="*/ 4 w 4"/>
                  <a:gd name="T31" fmla="*/ 1 h 4"/>
                  <a:gd name="T32" fmla="*/ 2 w 4"/>
                  <a:gd name="T3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cubicBezTo>
                      <a:pt x="0" y="2"/>
                      <a:pt x="1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3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8" name="Freeform 10345"/>
              <p:cNvSpPr>
                <a:spLocks noEditPoints="1"/>
              </p:cNvSpPr>
              <p:nvPr/>
            </p:nvSpPr>
            <p:spPr bwMode="auto">
              <a:xfrm>
                <a:off x="-647" y="3089"/>
                <a:ext cx="33" cy="24"/>
              </a:xfrm>
              <a:custGeom>
                <a:avLst/>
                <a:gdLst>
                  <a:gd name="T0" fmla="*/ 0 w 14"/>
                  <a:gd name="T1" fmla="*/ 7 h 10"/>
                  <a:gd name="T2" fmla="*/ 1 w 14"/>
                  <a:gd name="T3" fmla="*/ 8 h 10"/>
                  <a:gd name="T4" fmla="*/ 1 w 14"/>
                  <a:gd name="T5" fmla="*/ 8 h 10"/>
                  <a:gd name="T6" fmla="*/ 2 w 14"/>
                  <a:gd name="T7" fmla="*/ 9 h 10"/>
                  <a:gd name="T8" fmla="*/ 4 w 14"/>
                  <a:gd name="T9" fmla="*/ 9 h 10"/>
                  <a:gd name="T10" fmla="*/ 4 w 14"/>
                  <a:gd name="T11" fmla="*/ 9 h 10"/>
                  <a:gd name="T12" fmla="*/ 0 w 14"/>
                  <a:gd name="T13" fmla="*/ 7 h 10"/>
                  <a:gd name="T14" fmla="*/ 7 w 14"/>
                  <a:gd name="T15" fmla="*/ 0 h 10"/>
                  <a:gd name="T16" fmla="*/ 2 w 14"/>
                  <a:gd name="T17" fmla="*/ 3 h 10"/>
                  <a:gd name="T18" fmla="*/ 0 w 14"/>
                  <a:gd name="T19" fmla="*/ 5 h 10"/>
                  <a:gd name="T20" fmla="*/ 3 w 14"/>
                  <a:gd name="T21" fmla="*/ 5 h 10"/>
                  <a:gd name="T22" fmla="*/ 13 w 14"/>
                  <a:gd name="T23" fmla="*/ 10 h 10"/>
                  <a:gd name="T24" fmla="*/ 13 w 14"/>
                  <a:gd name="T25" fmla="*/ 8 h 10"/>
                  <a:gd name="T26" fmla="*/ 7 w 14"/>
                  <a:gd name="T2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10">
                    <a:moveTo>
                      <a:pt x="0" y="7"/>
                    </a:move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9"/>
                    </a:cubicBezTo>
                    <a:cubicBezTo>
                      <a:pt x="3" y="9"/>
                      <a:pt x="3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1" y="8"/>
                      <a:pt x="0" y="7"/>
                    </a:cubicBezTo>
                    <a:moveTo>
                      <a:pt x="7" y="0"/>
                    </a:moveTo>
                    <a:cubicBezTo>
                      <a:pt x="6" y="0"/>
                      <a:pt x="4" y="1"/>
                      <a:pt x="2" y="3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6" y="7"/>
                      <a:pt x="10" y="8"/>
                      <a:pt x="13" y="10"/>
                    </a:cubicBezTo>
                    <a:cubicBezTo>
                      <a:pt x="13" y="9"/>
                      <a:pt x="13" y="9"/>
                      <a:pt x="13" y="8"/>
                    </a:cubicBezTo>
                    <a:cubicBezTo>
                      <a:pt x="14" y="4"/>
                      <a:pt x="11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9" name="Freeform 10346"/>
              <p:cNvSpPr>
                <a:spLocks/>
              </p:cNvSpPr>
              <p:nvPr/>
            </p:nvSpPr>
            <p:spPr bwMode="auto">
              <a:xfrm>
                <a:off x="-649" y="3101"/>
                <a:ext cx="33" cy="19"/>
              </a:xfrm>
              <a:custGeom>
                <a:avLst/>
                <a:gdLst>
                  <a:gd name="T0" fmla="*/ 1 w 14"/>
                  <a:gd name="T1" fmla="*/ 0 h 8"/>
                  <a:gd name="T2" fmla="*/ 1 w 14"/>
                  <a:gd name="T3" fmla="*/ 0 h 8"/>
                  <a:gd name="T4" fmla="*/ 0 w 14"/>
                  <a:gd name="T5" fmla="*/ 2 h 8"/>
                  <a:gd name="T6" fmla="*/ 1 w 14"/>
                  <a:gd name="T7" fmla="*/ 2 h 8"/>
                  <a:gd name="T8" fmla="*/ 5 w 14"/>
                  <a:gd name="T9" fmla="*/ 4 h 8"/>
                  <a:gd name="T10" fmla="*/ 7 w 14"/>
                  <a:gd name="T11" fmla="*/ 2 h 8"/>
                  <a:gd name="T12" fmla="*/ 8 w 14"/>
                  <a:gd name="T13" fmla="*/ 6 h 8"/>
                  <a:gd name="T14" fmla="*/ 13 w 14"/>
                  <a:gd name="T15" fmla="*/ 8 h 8"/>
                  <a:gd name="T16" fmla="*/ 13 w 14"/>
                  <a:gd name="T17" fmla="*/ 8 h 8"/>
                  <a:gd name="T18" fmla="*/ 9 w 14"/>
                  <a:gd name="T19" fmla="*/ 5 h 8"/>
                  <a:gd name="T20" fmla="*/ 13 w 14"/>
                  <a:gd name="T21" fmla="*/ 8 h 8"/>
                  <a:gd name="T22" fmla="*/ 14 w 14"/>
                  <a:gd name="T23" fmla="*/ 5 h 8"/>
                  <a:gd name="T24" fmla="*/ 4 w 14"/>
                  <a:gd name="T25" fmla="*/ 0 h 8"/>
                  <a:gd name="T26" fmla="*/ 1 w 14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8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2" y="3"/>
                      <a:pt x="4" y="4"/>
                      <a:pt x="5" y="4"/>
                    </a:cubicBezTo>
                    <a:cubicBezTo>
                      <a:pt x="6" y="3"/>
                      <a:pt x="6" y="3"/>
                      <a:pt x="7" y="2"/>
                    </a:cubicBezTo>
                    <a:cubicBezTo>
                      <a:pt x="9" y="2"/>
                      <a:pt x="9" y="4"/>
                      <a:pt x="8" y="6"/>
                    </a:cubicBezTo>
                    <a:cubicBezTo>
                      <a:pt x="10" y="6"/>
                      <a:pt x="11" y="7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0" y="6"/>
                      <a:pt x="9" y="5"/>
                    </a:cubicBezTo>
                    <a:cubicBezTo>
                      <a:pt x="10" y="6"/>
                      <a:pt x="12" y="7"/>
                      <a:pt x="13" y="8"/>
                    </a:cubicBezTo>
                    <a:cubicBezTo>
                      <a:pt x="13" y="7"/>
                      <a:pt x="14" y="6"/>
                      <a:pt x="14" y="5"/>
                    </a:cubicBezTo>
                    <a:cubicBezTo>
                      <a:pt x="11" y="3"/>
                      <a:pt x="7" y="2"/>
                      <a:pt x="4" y="0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0" name="Freeform 10347"/>
              <p:cNvSpPr>
                <a:spLocks noEditPoints="1"/>
              </p:cNvSpPr>
              <p:nvPr/>
            </p:nvSpPr>
            <p:spPr bwMode="auto">
              <a:xfrm>
                <a:off x="-446" y="3091"/>
                <a:ext cx="35" cy="29"/>
              </a:xfrm>
              <a:custGeom>
                <a:avLst/>
                <a:gdLst>
                  <a:gd name="T0" fmla="*/ 14 w 15"/>
                  <a:gd name="T1" fmla="*/ 4 h 12"/>
                  <a:gd name="T2" fmla="*/ 12 w 15"/>
                  <a:gd name="T3" fmla="*/ 7 h 12"/>
                  <a:gd name="T4" fmla="*/ 13 w 15"/>
                  <a:gd name="T5" fmla="*/ 8 h 12"/>
                  <a:gd name="T6" fmla="*/ 14 w 15"/>
                  <a:gd name="T7" fmla="*/ 6 h 12"/>
                  <a:gd name="T8" fmla="*/ 14 w 15"/>
                  <a:gd name="T9" fmla="*/ 4 h 12"/>
                  <a:gd name="T10" fmla="*/ 8 w 15"/>
                  <a:gd name="T11" fmla="*/ 0 h 12"/>
                  <a:gd name="T12" fmla="*/ 5 w 15"/>
                  <a:gd name="T13" fmla="*/ 0 h 12"/>
                  <a:gd name="T14" fmla="*/ 4 w 15"/>
                  <a:gd name="T15" fmla="*/ 3 h 12"/>
                  <a:gd name="T16" fmla="*/ 0 w 15"/>
                  <a:gd name="T17" fmla="*/ 8 h 12"/>
                  <a:gd name="T18" fmla="*/ 2 w 15"/>
                  <a:gd name="T19" fmla="*/ 9 h 12"/>
                  <a:gd name="T20" fmla="*/ 6 w 15"/>
                  <a:gd name="T21" fmla="*/ 4 h 12"/>
                  <a:gd name="T22" fmla="*/ 7 w 15"/>
                  <a:gd name="T23" fmla="*/ 3 h 12"/>
                  <a:gd name="T24" fmla="*/ 5 w 15"/>
                  <a:gd name="T25" fmla="*/ 11 h 12"/>
                  <a:gd name="T26" fmla="*/ 7 w 15"/>
                  <a:gd name="T27" fmla="*/ 12 h 12"/>
                  <a:gd name="T28" fmla="*/ 8 w 15"/>
                  <a:gd name="T29" fmla="*/ 12 h 12"/>
                  <a:gd name="T30" fmla="*/ 7 w 15"/>
                  <a:gd name="T31" fmla="*/ 12 h 12"/>
                  <a:gd name="T32" fmla="*/ 8 w 15"/>
                  <a:gd name="T33" fmla="*/ 11 h 12"/>
                  <a:gd name="T34" fmla="*/ 8 w 15"/>
                  <a:gd name="T35" fmla="*/ 10 h 12"/>
                  <a:gd name="T36" fmla="*/ 8 w 15"/>
                  <a:gd name="T37" fmla="*/ 9 h 12"/>
                  <a:gd name="T38" fmla="*/ 8 w 15"/>
                  <a:gd name="T39" fmla="*/ 9 h 12"/>
                  <a:gd name="T40" fmla="*/ 10 w 15"/>
                  <a:gd name="T41" fmla="*/ 5 h 12"/>
                  <a:gd name="T42" fmla="*/ 10 w 15"/>
                  <a:gd name="T43" fmla="*/ 4 h 12"/>
                  <a:gd name="T44" fmla="*/ 10 w 15"/>
                  <a:gd name="T45" fmla="*/ 4 h 12"/>
                  <a:gd name="T46" fmla="*/ 11 w 15"/>
                  <a:gd name="T47" fmla="*/ 2 h 12"/>
                  <a:gd name="T48" fmla="*/ 8 w 15"/>
                  <a:gd name="T4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" h="12">
                    <a:moveTo>
                      <a:pt x="14" y="4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8"/>
                      <a:pt x="13" y="8"/>
                    </a:cubicBezTo>
                    <a:cubicBezTo>
                      <a:pt x="15" y="7"/>
                      <a:pt x="12" y="8"/>
                      <a:pt x="14" y="6"/>
                    </a:cubicBezTo>
                    <a:cubicBezTo>
                      <a:pt x="14" y="6"/>
                      <a:pt x="14" y="5"/>
                      <a:pt x="14" y="4"/>
                    </a:cubicBezTo>
                    <a:moveTo>
                      <a:pt x="8" y="0"/>
                    </a:moveTo>
                    <a:cubicBezTo>
                      <a:pt x="7" y="0"/>
                      <a:pt x="6" y="0"/>
                      <a:pt x="5" y="0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9" y="3"/>
                      <a:pt x="7" y="7"/>
                      <a:pt x="5" y="11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1"/>
                      <a:pt x="8" y="11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8"/>
                      <a:pt x="9" y="7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3"/>
                      <a:pt x="11" y="2"/>
                    </a:cubicBezTo>
                    <a:cubicBezTo>
                      <a:pt x="11" y="1"/>
                      <a:pt x="10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1" name="Freeform 10348"/>
              <p:cNvSpPr>
                <a:spLocks/>
              </p:cNvSpPr>
              <p:nvPr/>
            </p:nvSpPr>
            <p:spPr bwMode="auto">
              <a:xfrm>
                <a:off x="-588" y="31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2" name="Freeform 10349"/>
              <p:cNvSpPr>
                <a:spLocks/>
              </p:cNvSpPr>
              <p:nvPr/>
            </p:nvSpPr>
            <p:spPr bwMode="auto">
              <a:xfrm>
                <a:off x="-581" y="3108"/>
                <a:ext cx="14" cy="9"/>
              </a:xfrm>
              <a:custGeom>
                <a:avLst/>
                <a:gdLst>
                  <a:gd name="T0" fmla="*/ 0 w 6"/>
                  <a:gd name="T1" fmla="*/ 0 h 4"/>
                  <a:gd name="T2" fmla="*/ 6 w 6"/>
                  <a:gd name="T3" fmla="*/ 4 h 4"/>
                  <a:gd name="T4" fmla="*/ 6 w 6"/>
                  <a:gd name="T5" fmla="*/ 3 h 4"/>
                  <a:gd name="T6" fmla="*/ 0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3" name="Freeform 10350"/>
              <p:cNvSpPr>
                <a:spLocks/>
              </p:cNvSpPr>
              <p:nvPr/>
            </p:nvSpPr>
            <p:spPr bwMode="auto">
              <a:xfrm>
                <a:off x="-583" y="3106"/>
                <a:ext cx="16" cy="11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1 h 5"/>
                  <a:gd name="T4" fmla="*/ 5 w 7"/>
                  <a:gd name="T5" fmla="*/ 4 h 5"/>
                  <a:gd name="T6" fmla="*/ 6 w 7"/>
                  <a:gd name="T7" fmla="*/ 5 h 5"/>
                  <a:gd name="T8" fmla="*/ 6 w 7"/>
                  <a:gd name="T9" fmla="*/ 5 h 5"/>
                  <a:gd name="T10" fmla="*/ 7 w 7"/>
                  <a:gd name="T11" fmla="*/ 5 h 5"/>
                  <a:gd name="T12" fmla="*/ 1 w 7"/>
                  <a:gd name="T13" fmla="*/ 1 h 5"/>
                  <a:gd name="T14" fmla="*/ 7 w 7"/>
                  <a:gd name="T15" fmla="*/ 4 h 5"/>
                  <a:gd name="T16" fmla="*/ 7 w 7"/>
                  <a:gd name="T17" fmla="*/ 4 h 5"/>
                  <a:gd name="T18" fmla="*/ 0 w 7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3"/>
                      <a:pt x="5" y="4"/>
                    </a:cubicBezTo>
                    <a:cubicBezTo>
                      <a:pt x="5" y="4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5" y="2"/>
                      <a:pt x="3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4" name="Freeform 10351"/>
              <p:cNvSpPr>
                <a:spLocks noEditPoints="1"/>
              </p:cNvSpPr>
              <p:nvPr/>
            </p:nvSpPr>
            <p:spPr bwMode="auto">
              <a:xfrm>
                <a:off x="-645" y="3106"/>
                <a:ext cx="230" cy="28"/>
              </a:xfrm>
              <a:custGeom>
                <a:avLst/>
                <a:gdLst>
                  <a:gd name="T0" fmla="*/ 25 w 97"/>
                  <a:gd name="T1" fmla="*/ 3 h 12"/>
                  <a:gd name="T2" fmla="*/ 25 w 97"/>
                  <a:gd name="T3" fmla="*/ 3 h 12"/>
                  <a:gd name="T4" fmla="*/ 22 w 97"/>
                  <a:gd name="T5" fmla="*/ 8 h 12"/>
                  <a:gd name="T6" fmla="*/ 28 w 97"/>
                  <a:gd name="T7" fmla="*/ 12 h 12"/>
                  <a:gd name="T8" fmla="*/ 31 w 97"/>
                  <a:gd name="T9" fmla="*/ 7 h 12"/>
                  <a:gd name="T10" fmla="*/ 27 w 97"/>
                  <a:gd name="T11" fmla="*/ 4 h 12"/>
                  <a:gd name="T12" fmla="*/ 25 w 97"/>
                  <a:gd name="T13" fmla="*/ 3 h 12"/>
                  <a:gd name="T14" fmla="*/ 50 w 97"/>
                  <a:gd name="T15" fmla="*/ 1 h 12"/>
                  <a:gd name="T16" fmla="*/ 50 w 97"/>
                  <a:gd name="T17" fmla="*/ 2 h 12"/>
                  <a:gd name="T18" fmla="*/ 50 w 97"/>
                  <a:gd name="T19" fmla="*/ 2 h 12"/>
                  <a:gd name="T20" fmla="*/ 50 w 97"/>
                  <a:gd name="T21" fmla="*/ 2 h 12"/>
                  <a:gd name="T22" fmla="*/ 51 w 97"/>
                  <a:gd name="T23" fmla="*/ 2 h 12"/>
                  <a:gd name="T24" fmla="*/ 51 w 97"/>
                  <a:gd name="T25" fmla="*/ 2 h 12"/>
                  <a:gd name="T26" fmla="*/ 50 w 97"/>
                  <a:gd name="T27" fmla="*/ 1 h 12"/>
                  <a:gd name="T28" fmla="*/ 96 w 97"/>
                  <a:gd name="T29" fmla="*/ 1 h 12"/>
                  <a:gd name="T30" fmla="*/ 95 w 97"/>
                  <a:gd name="T31" fmla="*/ 3 h 12"/>
                  <a:gd name="T32" fmla="*/ 97 w 97"/>
                  <a:gd name="T33" fmla="*/ 2 h 12"/>
                  <a:gd name="T34" fmla="*/ 96 w 97"/>
                  <a:gd name="T35" fmla="*/ 1 h 12"/>
                  <a:gd name="T36" fmla="*/ 0 w 97"/>
                  <a:gd name="T37" fmla="*/ 1 h 12"/>
                  <a:gd name="T38" fmla="*/ 2 w 97"/>
                  <a:gd name="T39" fmla="*/ 2 h 12"/>
                  <a:gd name="T40" fmla="*/ 3 w 97"/>
                  <a:gd name="T41" fmla="*/ 3 h 12"/>
                  <a:gd name="T42" fmla="*/ 3 w 97"/>
                  <a:gd name="T43" fmla="*/ 2 h 12"/>
                  <a:gd name="T44" fmla="*/ 2 w 97"/>
                  <a:gd name="T45" fmla="*/ 2 h 12"/>
                  <a:gd name="T46" fmla="*/ 1 w 97"/>
                  <a:gd name="T47" fmla="*/ 2 h 12"/>
                  <a:gd name="T48" fmla="*/ 0 w 97"/>
                  <a:gd name="T49" fmla="*/ 1 h 12"/>
                  <a:gd name="T50" fmla="*/ 0 w 97"/>
                  <a:gd name="T51" fmla="*/ 1 h 12"/>
                  <a:gd name="T52" fmla="*/ 51 w 97"/>
                  <a:gd name="T53" fmla="*/ 0 h 12"/>
                  <a:gd name="T54" fmla="*/ 51 w 97"/>
                  <a:gd name="T55" fmla="*/ 2 h 12"/>
                  <a:gd name="T56" fmla="*/ 53 w 97"/>
                  <a:gd name="T57" fmla="*/ 4 h 12"/>
                  <a:gd name="T58" fmla="*/ 54 w 97"/>
                  <a:gd name="T59" fmla="*/ 4 h 12"/>
                  <a:gd name="T60" fmla="*/ 57 w 97"/>
                  <a:gd name="T61" fmla="*/ 6 h 12"/>
                  <a:gd name="T62" fmla="*/ 57 w 97"/>
                  <a:gd name="T63" fmla="*/ 5 h 12"/>
                  <a:gd name="T64" fmla="*/ 57 w 97"/>
                  <a:gd name="T65" fmla="*/ 5 h 12"/>
                  <a:gd name="T66" fmla="*/ 51 w 97"/>
                  <a:gd name="T6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7" h="12">
                    <a:moveTo>
                      <a:pt x="25" y="3"/>
                    </a:moveTo>
                    <a:cubicBezTo>
                      <a:pt x="25" y="3"/>
                      <a:pt x="25" y="3"/>
                      <a:pt x="25" y="3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4" y="9"/>
                      <a:pt x="26" y="10"/>
                      <a:pt x="28" y="12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3"/>
                      <a:pt x="26" y="3"/>
                      <a:pt x="25" y="3"/>
                    </a:cubicBezTo>
                    <a:moveTo>
                      <a:pt x="50" y="1"/>
                    </a:moveTo>
                    <a:cubicBezTo>
                      <a:pt x="50" y="1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1" y="2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1"/>
                      <a:pt x="51" y="1"/>
                      <a:pt x="50" y="1"/>
                    </a:cubicBezTo>
                    <a:moveTo>
                      <a:pt x="96" y="1"/>
                    </a:moveTo>
                    <a:cubicBezTo>
                      <a:pt x="95" y="3"/>
                      <a:pt x="95" y="3"/>
                      <a:pt x="95" y="3"/>
                    </a:cubicBezTo>
                    <a:cubicBezTo>
                      <a:pt x="96" y="3"/>
                      <a:pt x="97" y="2"/>
                      <a:pt x="97" y="2"/>
                    </a:cubicBezTo>
                    <a:cubicBezTo>
                      <a:pt x="97" y="2"/>
                      <a:pt x="96" y="1"/>
                      <a:pt x="96" y="1"/>
                    </a:cubicBezTo>
                    <a:moveTo>
                      <a:pt x="0" y="1"/>
                    </a:moveTo>
                    <a:cubicBezTo>
                      <a:pt x="0" y="2"/>
                      <a:pt x="1" y="2"/>
                      <a:pt x="2" y="2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51" y="0"/>
                    </a:moveTo>
                    <a:cubicBezTo>
                      <a:pt x="51" y="1"/>
                      <a:pt x="51" y="1"/>
                      <a:pt x="51" y="2"/>
                    </a:cubicBezTo>
                    <a:cubicBezTo>
                      <a:pt x="52" y="2"/>
                      <a:pt x="52" y="3"/>
                      <a:pt x="53" y="4"/>
                    </a:cubicBezTo>
                    <a:cubicBezTo>
                      <a:pt x="53" y="4"/>
                      <a:pt x="53" y="4"/>
                      <a:pt x="54" y="4"/>
                    </a:cubicBezTo>
                    <a:cubicBezTo>
                      <a:pt x="55" y="4"/>
                      <a:pt x="56" y="5"/>
                      <a:pt x="57" y="6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5" y="4"/>
                      <a:pt x="52" y="1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5" name="Freeform 10352"/>
              <p:cNvSpPr>
                <a:spLocks noEditPoints="1"/>
              </p:cNvSpPr>
              <p:nvPr/>
            </p:nvSpPr>
            <p:spPr bwMode="auto">
              <a:xfrm>
                <a:off x="-595" y="3108"/>
                <a:ext cx="26" cy="31"/>
              </a:xfrm>
              <a:custGeom>
                <a:avLst/>
                <a:gdLst>
                  <a:gd name="T0" fmla="*/ 1 w 11"/>
                  <a:gd name="T1" fmla="*/ 7 h 13"/>
                  <a:gd name="T2" fmla="*/ 0 w 11"/>
                  <a:gd name="T3" fmla="*/ 10 h 13"/>
                  <a:gd name="T4" fmla="*/ 6 w 11"/>
                  <a:gd name="T5" fmla="*/ 13 h 13"/>
                  <a:gd name="T6" fmla="*/ 7 w 11"/>
                  <a:gd name="T7" fmla="*/ 11 h 13"/>
                  <a:gd name="T8" fmla="*/ 1 w 11"/>
                  <a:gd name="T9" fmla="*/ 7 h 13"/>
                  <a:gd name="T10" fmla="*/ 4 w 11"/>
                  <a:gd name="T11" fmla="*/ 1 h 13"/>
                  <a:gd name="T12" fmla="*/ 4 w 11"/>
                  <a:gd name="T13" fmla="*/ 2 h 13"/>
                  <a:gd name="T14" fmla="*/ 6 w 11"/>
                  <a:gd name="T15" fmla="*/ 3 h 13"/>
                  <a:gd name="T16" fmla="*/ 10 w 11"/>
                  <a:gd name="T17" fmla="*/ 6 h 13"/>
                  <a:gd name="T18" fmla="*/ 11 w 11"/>
                  <a:gd name="T19" fmla="*/ 5 h 13"/>
                  <a:gd name="T20" fmla="*/ 6 w 11"/>
                  <a:gd name="T21" fmla="*/ 2 h 13"/>
                  <a:gd name="T22" fmla="*/ 4 w 11"/>
                  <a:gd name="T23" fmla="*/ 1 h 13"/>
                  <a:gd name="T24" fmla="*/ 5 w 11"/>
                  <a:gd name="T25" fmla="*/ 0 h 13"/>
                  <a:gd name="T26" fmla="*/ 4 w 11"/>
                  <a:gd name="T27" fmla="*/ 1 h 13"/>
                  <a:gd name="T28" fmla="*/ 8 w 11"/>
                  <a:gd name="T29" fmla="*/ 3 h 13"/>
                  <a:gd name="T30" fmla="*/ 11 w 11"/>
                  <a:gd name="T31" fmla="*/ 5 h 13"/>
                  <a:gd name="T32" fmla="*/ 11 w 11"/>
                  <a:gd name="T33" fmla="*/ 4 h 13"/>
                  <a:gd name="T34" fmla="*/ 10 w 11"/>
                  <a:gd name="T35" fmla="*/ 3 h 13"/>
                  <a:gd name="T36" fmla="*/ 5 w 11"/>
                  <a:gd name="T3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3">
                    <a:moveTo>
                      <a:pt x="1" y="7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1"/>
                      <a:pt x="4" y="12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5" y="9"/>
                      <a:pt x="3" y="8"/>
                      <a:pt x="1" y="7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6" y="3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0" y="4"/>
                      <a:pt x="10" y="3"/>
                    </a:cubicBezTo>
                    <a:cubicBezTo>
                      <a:pt x="8" y="2"/>
                      <a:pt x="6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6" name="Freeform 10353"/>
              <p:cNvSpPr>
                <a:spLocks/>
              </p:cNvSpPr>
              <p:nvPr/>
            </p:nvSpPr>
            <p:spPr bwMode="auto">
              <a:xfrm>
                <a:off x="-585" y="3110"/>
                <a:ext cx="16" cy="10"/>
              </a:xfrm>
              <a:custGeom>
                <a:avLst/>
                <a:gdLst>
                  <a:gd name="T0" fmla="*/ 0 w 16"/>
                  <a:gd name="T1" fmla="*/ 0 h 10"/>
                  <a:gd name="T2" fmla="*/ 0 w 16"/>
                  <a:gd name="T3" fmla="*/ 0 h 10"/>
                  <a:gd name="T4" fmla="*/ 4 w 16"/>
                  <a:gd name="T5" fmla="*/ 3 h 10"/>
                  <a:gd name="T6" fmla="*/ 16 w 16"/>
                  <a:gd name="T7" fmla="*/ 10 h 10"/>
                  <a:gd name="T8" fmla="*/ 16 w 16"/>
                  <a:gd name="T9" fmla="*/ 10 h 10"/>
                  <a:gd name="T10" fmla="*/ 9 w 16"/>
                  <a:gd name="T11" fmla="*/ 5 h 10"/>
                  <a:gd name="T12" fmla="*/ 0 w 1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9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7" name="Freeform 10354"/>
              <p:cNvSpPr>
                <a:spLocks/>
              </p:cNvSpPr>
              <p:nvPr/>
            </p:nvSpPr>
            <p:spPr bwMode="auto">
              <a:xfrm>
                <a:off x="-585" y="3110"/>
                <a:ext cx="16" cy="10"/>
              </a:xfrm>
              <a:custGeom>
                <a:avLst/>
                <a:gdLst>
                  <a:gd name="T0" fmla="*/ 0 w 16"/>
                  <a:gd name="T1" fmla="*/ 0 h 10"/>
                  <a:gd name="T2" fmla="*/ 0 w 16"/>
                  <a:gd name="T3" fmla="*/ 0 h 10"/>
                  <a:gd name="T4" fmla="*/ 4 w 16"/>
                  <a:gd name="T5" fmla="*/ 3 h 10"/>
                  <a:gd name="T6" fmla="*/ 16 w 16"/>
                  <a:gd name="T7" fmla="*/ 10 h 10"/>
                  <a:gd name="T8" fmla="*/ 16 w 16"/>
                  <a:gd name="T9" fmla="*/ 10 h 10"/>
                  <a:gd name="T10" fmla="*/ 9 w 16"/>
                  <a:gd name="T11" fmla="*/ 5 h 10"/>
                  <a:gd name="T12" fmla="*/ 0 w 1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9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8" name="Freeform 10355"/>
              <p:cNvSpPr>
                <a:spLocks noEditPoints="1"/>
              </p:cNvSpPr>
              <p:nvPr/>
            </p:nvSpPr>
            <p:spPr bwMode="auto">
              <a:xfrm>
                <a:off x="-541" y="3110"/>
                <a:ext cx="29" cy="33"/>
              </a:xfrm>
              <a:custGeom>
                <a:avLst/>
                <a:gdLst>
                  <a:gd name="T0" fmla="*/ 3 w 12"/>
                  <a:gd name="T1" fmla="*/ 10 h 14"/>
                  <a:gd name="T2" fmla="*/ 3 w 12"/>
                  <a:gd name="T3" fmla="*/ 11 h 14"/>
                  <a:gd name="T4" fmla="*/ 8 w 12"/>
                  <a:gd name="T5" fmla="*/ 14 h 14"/>
                  <a:gd name="T6" fmla="*/ 8 w 12"/>
                  <a:gd name="T7" fmla="*/ 13 h 14"/>
                  <a:gd name="T8" fmla="*/ 3 w 12"/>
                  <a:gd name="T9" fmla="*/ 10 h 14"/>
                  <a:gd name="T10" fmla="*/ 0 w 12"/>
                  <a:gd name="T11" fmla="*/ 9 h 14"/>
                  <a:gd name="T12" fmla="*/ 2 w 12"/>
                  <a:gd name="T13" fmla="*/ 10 h 14"/>
                  <a:gd name="T14" fmla="*/ 2 w 12"/>
                  <a:gd name="T15" fmla="*/ 10 h 14"/>
                  <a:gd name="T16" fmla="*/ 0 w 12"/>
                  <a:gd name="T17" fmla="*/ 9 h 14"/>
                  <a:gd name="T18" fmla="*/ 2 w 12"/>
                  <a:gd name="T19" fmla="*/ 1 h 14"/>
                  <a:gd name="T20" fmla="*/ 0 w 12"/>
                  <a:gd name="T21" fmla="*/ 5 h 14"/>
                  <a:gd name="T22" fmla="*/ 9 w 12"/>
                  <a:gd name="T23" fmla="*/ 11 h 14"/>
                  <a:gd name="T24" fmla="*/ 12 w 12"/>
                  <a:gd name="T25" fmla="*/ 6 h 14"/>
                  <a:gd name="T26" fmla="*/ 8 w 12"/>
                  <a:gd name="T27" fmla="*/ 4 h 14"/>
                  <a:gd name="T28" fmla="*/ 3 w 12"/>
                  <a:gd name="T29" fmla="*/ 2 h 14"/>
                  <a:gd name="T30" fmla="*/ 3 w 12"/>
                  <a:gd name="T31" fmla="*/ 1 h 14"/>
                  <a:gd name="T32" fmla="*/ 3 w 12"/>
                  <a:gd name="T33" fmla="*/ 1 h 14"/>
                  <a:gd name="T34" fmla="*/ 3 w 12"/>
                  <a:gd name="T35" fmla="*/ 1 h 14"/>
                  <a:gd name="T36" fmla="*/ 2 w 12"/>
                  <a:gd name="T37" fmla="*/ 1 h 14"/>
                  <a:gd name="T38" fmla="*/ 3 w 12"/>
                  <a:gd name="T39" fmla="*/ 1 h 14"/>
                  <a:gd name="T40" fmla="*/ 3 w 12"/>
                  <a:gd name="T41" fmla="*/ 1 h 14"/>
                  <a:gd name="T42" fmla="*/ 3 w 12"/>
                  <a:gd name="T43" fmla="*/ 1 h 14"/>
                  <a:gd name="T44" fmla="*/ 2 w 12"/>
                  <a:gd name="T45" fmla="*/ 1 h 14"/>
                  <a:gd name="T46" fmla="*/ 3 w 12"/>
                  <a:gd name="T47" fmla="*/ 1 h 14"/>
                  <a:gd name="T48" fmla="*/ 3 w 12"/>
                  <a:gd name="T49" fmla="*/ 1 h 14"/>
                  <a:gd name="T50" fmla="*/ 4 w 12"/>
                  <a:gd name="T51" fmla="*/ 0 h 14"/>
                  <a:gd name="T52" fmla="*/ 3 w 12"/>
                  <a:gd name="T53" fmla="*/ 1 h 14"/>
                  <a:gd name="T54" fmla="*/ 3 w 12"/>
                  <a:gd name="T55" fmla="*/ 1 h 14"/>
                  <a:gd name="T56" fmla="*/ 4 w 12"/>
                  <a:gd name="T57" fmla="*/ 2 h 14"/>
                  <a:gd name="T58" fmla="*/ 6 w 12"/>
                  <a:gd name="T59" fmla="*/ 3 h 14"/>
                  <a:gd name="T60" fmla="*/ 11 w 12"/>
                  <a:gd name="T61" fmla="*/ 5 h 14"/>
                  <a:gd name="T62" fmla="*/ 12 w 12"/>
                  <a:gd name="T63" fmla="*/ 6 h 14"/>
                  <a:gd name="T64" fmla="*/ 12 w 12"/>
                  <a:gd name="T65" fmla="*/ 6 h 14"/>
                  <a:gd name="T66" fmla="*/ 10 w 12"/>
                  <a:gd name="T67" fmla="*/ 5 h 14"/>
                  <a:gd name="T68" fmla="*/ 11 w 12"/>
                  <a:gd name="T69" fmla="*/ 5 h 14"/>
                  <a:gd name="T70" fmla="*/ 10 w 12"/>
                  <a:gd name="T71" fmla="*/ 4 h 14"/>
                  <a:gd name="T72" fmla="*/ 7 w 12"/>
                  <a:gd name="T73" fmla="*/ 2 h 14"/>
                  <a:gd name="T74" fmla="*/ 10 w 12"/>
                  <a:gd name="T75" fmla="*/ 4 h 14"/>
                  <a:gd name="T76" fmla="*/ 8 w 12"/>
                  <a:gd name="T77" fmla="*/ 3 h 14"/>
                  <a:gd name="T78" fmla="*/ 5 w 12"/>
                  <a:gd name="T79" fmla="*/ 1 h 14"/>
                  <a:gd name="T80" fmla="*/ 4 w 12"/>
                  <a:gd name="T81" fmla="*/ 0 h 14"/>
                  <a:gd name="T82" fmla="*/ 3 w 12"/>
                  <a:gd name="T83" fmla="*/ 0 h 14"/>
                  <a:gd name="T84" fmla="*/ 3 w 12"/>
                  <a:gd name="T85" fmla="*/ 1 h 14"/>
                  <a:gd name="T86" fmla="*/ 4 w 12"/>
                  <a:gd name="T87" fmla="*/ 0 h 14"/>
                  <a:gd name="T88" fmla="*/ 3 w 12"/>
                  <a:gd name="T89" fmla="*/ 0 h 14"/>
                  <a:gd name="T90" fmla="*/ 6 w 12"/>
                  <a:gd name="T91" fmla="*/ 0 h 14"/>
                  <a:gd name="T92" fmla="*/ 4 w 12"/>
                  <a:gd name="T93" fmla="*/ 0 h 14"/>
                  <a:gd name="T94" fmla="*/ 4 w 12"/>
                  <a:gd name="T95" fmla="*/ 0 h 14"/>
                  <a:gd name="T96" fmla="*/ 6 w 12"/>
                  <a:gd name="T97" fmla="*/ 0 h 14"/>
                  <a:gd name="T98" fmla="*/ 6 w 12"/>
                  <a:gd name="T9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" h="14">
                    <a:moveTo>
                      <a:pt x="3" y="10"/>
                    </a:moveTo>
                    <a:cubicBezTo>
                      <a:pt x="3" y="10"/>
                      <a:pt x="3" y="10"/>
                      <a:pt x="3" y="11"/>
                    </a:cubicBezTo>
                    <a:cubicBezTo>
                      <a:pt x="5" y="12"/>
                      <a:pt x="6" y="13"/>
                      <a:pt x="8" y="14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7" y="12"/>
                      <a:pt x="5" y="11"/>
                      <a:pt x="3" y="10"/>
                    </a:cubicBezTo>
                    <a:moveTo>
                      <a:pt x="0" y="9"/>
                    </a:moveTo>
                    <a:cubicBezTo>
                      <a:pt x="1" y="9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9"/>
                      <a:pt x="1" y="9"/>
                      <a:pt x="0" y="9"/>
                    </a:cubicBezTo>
                    <a:moveTo>
                      <a:pt x="2" y="1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6" y="9"/>
                      <a:pt x="9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1" y="5"/>
                      <a:pt x="10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4"/>
                      <a:pt x="8" y="3"/>
                      <a:pt x="7" y="2"/>
                    </a:cubicBezTo>
                    <a:cubicBezTo>
                      <a:pt x="8" y="3"/>
                      <a:pt x="9" y="4"/>
                      <a:pt x="10" y="4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6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5" name="Group 10557"/>
            <p:cNvGrpSpPr>
              <a:grpSpLocks/>
            </p:cNvGrpSpPr>
            <p:nvPr/>
          </p:nvGrpSpPr>
          <p:grpSpPr bwMode="auto">
            <a:xfrm>
              <a:off x="-1203337" y="4895828"/>
              <a:ext cx="690570" cy="990596"/>
              <a:chOff x="-758" y="3084"/>
              <a:chExt cx="435" cy="624"/>
            </a:xfrm>
            <a:solidFill>
              <a:schemeClr val="bg1"/>
            </a:solidFill>
          </p:grpSpPr>
          <p:sp>
            <p:nvSpPr>
              <p:cNvPr id="139" name="Freeform 10357"/>
              <p:cNvSpPr>
                <a:spLocks/>
              </p:cNvSpPr>
              <p:nvPr/>
            </p:nvSpPr>
            <p:spPr bwMode="auto">
              <a:xfrm>
                <a:off x="-545" y="3122"/>
                <a:ext cx="26" cy="19"/>
              </a:xfrm>
              <a:custGeom>
                <a:avLst/>
                <a:gdLst>
                  <a:gd name="T0" fmla="*/ 2 w 11"/>
                  <a:gd name="T1" fmla="*/ 0 h 8"/>
                  <a:gd name="T2" fmla="*/ 1 w 11"/>
                  <a:gd name="T3" fmla="*/ 1 h 8"/>
                  <a:gd name="T4" fmla="*/ 0 w 11"/>
                  <a:gd name="T5" fmla="*/ 2 h 8"/>
                  <a:gd name="T6" fmla="*/ 2 w 11"/>
                  <a:gd name="T7" fmla="*/ 4 h 8"/>
                  <a:gd name="T8" fmla="*/ 4 w 11"/>
                  <a:gd name="T9" fmla="*/ 5 h 8"/>
                  <a:gd name="T10" fmla="*/ 5 w 11"/>
                  <a:gd name="T11" fmla="*/ 4 h 8"/>
                  <a:gd name="T12" fmla="*/ 5 w 11"/>
                  <a:gd name="T13" fmla="*/ 5 h 8"/>
                  <a:gd name="T14" fmla="*/ 10 w 11"/>
                  <a:gd name="T15" fmla="*/ 8 h 8"/>
                  <a:gd name="T16" fmla="*/ 11 w 11"/>
                  <a:gd name="T17" fmla="*/ 6 h 8"/>
                  <a:gd name="T18" fmla="*/ 2 w 11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8"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0" y="2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5" y="5"/>
                    </a:cubicBezTo>
                    <a:cubicBezTo>
                      <a:pt x="7" y="6"/>
                      <a:pt x="9" y="7"/>
                      <a:pt x="10" y="8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8" y="4"/>
                      <a:pt x="5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10358"/>
              <p:cNvSpPr>
                <a:spLocks noEditPoints="1"/>
              </p:cNvSpPr>
              <p:nvPr/>
            </p:nvSpPr>
            <p:spPr bwMode="auto">
              <a:xfrm>
                <a:off x="-633" y="3115"/>
                <a:ext cx="232" cy="9"/>
              </a:xfrm>
              <a:custGeom>
                <a:avLst/>
                <a:gdLst>
                  <a:gd name="T0" fmla="*/ 30 w 98"/>
                  <a:gd name="T1" fmla="*/ 1 h 4"/>
                  <a:gd name="T2" fmla="*/ 29 w 98"/>
                  <a:gd name="T3" fmla="*/ 2 h 4"/>
                  <a:gd name="T4" fmla="*/ 31 w 98"/>
                  <a:gd name="T5" fmla="*/ 3 h 4"/>
                  <a:gd name="T6" fmla="*/ 32 w 98"/>
                  <a:gd name="T7" fmla="*/ 4 h 4"/>
                  <a:gd name="T8" fmla="*/ 33 w 98"/>
                  <a:gd name="T9" fmla="*/ 4 h 4"/>
                  <a:gd name="T10" fmla="*/ 34 w 98"/>
                  <a:gd name="T11" fmla="*/ 4 h 4"/>
                  <a:gd name="T12" fmla="*/ 30 w 98"/>
                  <a:gd name="T13" fmla="*/ 1 h 4"/>
                  <a:gd name="T14" fmla="*/ 78 w 98"/>
                  <a:gd name="T15" fmla="*/ 1 h 4"/>
                  <a:gd name="T16" fmla="*/ 77 w 98"/>
                  <a:gd name="T17" fmla="*/ 1 h 4"/>
                  <a:gd name="T18" fmla="*/ 80 w 98"/>
                  <a:gd name="T19" fmla="*/ 2 h 4"/>
                  <a:gd name="T20" fmla="*/ 80 w 98"/>
                  <a:gd name="T21" fmla="*/ 2 h 4"/>
                  <a:gd name="T22" fmla="*/ 78 w 98"/>
                  <a:gd name="T23" fmla="*/ 1 h 4"/>
                  <a:gd name="T24" fmla="*/ 95 w 98"/>
                  <a:gd name="T25" fmla="*/ 0 h 4"/>
                  <a:gd name="T26" fmla="*/ 95 w 98"/>
                  <a:gd name="T27" fmla="*/ 0 h 4"/>
                  <a:gd name="T28" fmla="*/ 98 w 98"/>
                  <a:gd name="T29" fmla="*/ 2 h 4"/>
                  <a:gd name="T30" fmla="*/ 98 w 98"/>
                  <a:gd name="T31" fmla="*/ 2 h 4"/>
                  <a:gd name="T32" fmla="*/ 95 w 98"/>
                  <a:gd name="T33" fmla="*/ 0 h 4"/>
                  <a:gd name="T34" fmla="*/ 1 w 98"/>
                  <a:gd name="T35" fmla="*/ 0 h 4"/>
                  <a:gd name="T36" fmla="*/ 0 w 98"/>
                  <a:gd name="T37" fmla="*/ 1 h 4"/>
                  <a:gd name="T38" fmla="*/ 5 w 98"/>
                  <a:gd name="T39" fmla="*/ 4 h 4"/>
                  <a:gd name="T40" fmla="*/ 6 w 98"/>
                  <a:gd name="T41" fmla="*/ 3 h 4"/>
                  <a:gd name="T42" fmla="*/ 6 w 98"/>
                  <a:gd name="T43" fmla="*/ 2 h 4"/>
                  <a:gd name="T44" fmla="*/ 1 w 98"/>
                  <a:gd name="T4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4">
                    <a:moveTo>
                      <a:pt x="30" y="1"/>
                    </a:moveTo>
                    <a:cubicBezTo>
                      <a:pt x="30" y="1"/>
                      <a:pt x="29" y="2"/>
                      <a:pt x="29" y="2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2" y="3"/>
                      <a:pt x="31" y="2"/>
                      <a:pt x="30" y="1"/>
                    </a:cubicBezTo>
                    <a:moveTo>
                      <a:pt x="78" y="1"/>
                    </a:moveTo>
                    <a:cubicBezTo>
                      <a:pt x="77" y="1"/>
                      <a:pt x="77" y="1"/>
                      <a:pt x="77" y="1"/>
                    </a:cubicBezTo>
                    <a:cubicBezTo>
                      <a:pt x="78" y="1"/>
                      <a:pt x="79" y="2"/>
                      <a:pt x="80" y="2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78" y="1"/>
                      <a:pt x="78" y="1"/>
                      <a:pt x="78" y="1"/>
                    </a:cubicBezTo>
                    <a:moveTo>
                      <a:pt x="95" y="0"/>
                    </a:moveTo>
                    <a:cubicBezTo>
                      <a:pt x="95" y="0"/>
                      <a:pt x="95" y="0"/>
                      <a:pt x="95" y="0"/>
                    </a:cubicBezTo>
                    <a:cubicBezTo>
                      <a:pt x="96" y="1"/>
                      <a:pt x="97" y="1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7" y="1"/>
                      <a:pt x="96" y="1"/>
                      <a:pt x="95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4" y="1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10359"/>
              <p:cNvSpPr>
                <a:spLocks noEditPoints="1"/>
              </p:cNvSpPr>
              <p:nvPr/>
            </p:nvSpPr>
            <p:spPr bwMode="auto">
              <a:xfrm>
                <a:off x="-564" y="3117"/>
                <a:ext cx="12" cy="7"/>
              </a:xfrm>
              <a:custGeom>
                <a:avLst/>
                <a:gdLst>
                  <a:gd name="T0" fmla="*/ 0 w 5"/>
                  <a:gd name="T1" fmla="*/ 1 h 3"/>
                  <a:gd name="T2" fmla="*/ 0 w 5"/>
                  <a:gd name="T3" fmla="*/ 1 h 3"/>
                  <a:gd name="T4" fmla="*/ 3 w 5"/>
                  <a:gd name="T5" fmla="*/ 3 h 3"/>
                  <a:gd name="T6" fmla="*/ 2 w 5"/>
                  <a:gd name="T7" fmla="*/ 2 h 3"/>
                  <a:gd name="T8" fmla="*/ 0 w 5"/>
                  <a:gd name="T9" fmla="*/ 1 h 3"/>
                  <a:gd name="T10" fmla="*/ 1 w 5"/>
                  <a:gd name="T11" fmla="*/ 0 h 3"/>
                  <a:gd name="T12" fmla="*/ 1 w 5"/>
                  <a:gd name="T13" fmla="*/ 0 h 3"/>
                  <a:gd name="T14" fmla="*/ 5 w 5"/>
                  <a:gd name="T15" fmla="*/ 3 h 3"/>
                  <a:gd name="T16" fmla="*/ 5 w 5"/>
                  <a:gd name="T17" fmla="*/ 2 h 3"/>
                  <a:gd name="T18" fmla="*/ 1 w 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0360"/>
              <p:cNvSpPr>
                <a:spLocks noEditPoints="1"/>
              </p:cNvSpPr>
              <p:nvPr/>
            </p:nvSpPr>
            <p:spPr bwMode="auto">
              <a:xfrm>
                <a:off x="-758" y="3117"/>
                <a:ext cx="170" cy="274"/>
              </a:xfrm>
              <a:custGeom>
                <a:avLst/>
                <a:gdLst>
                  <a:gd name="T0" fmla="*/ 14 w 72"/>
                  <a:gd name="T1" fmla="*/ 113 h 116"/>
                  <a:gd name="T2" fmla="*/ 8 w 72"/>
                  <a:gd name="T3" fmla="*/ 109 h 116"/>
                  <a:gd name="T4" fmla="*/ 16 w 72"/>
                  <a:gd name="T5" fmla="*/ 105 h 116"/>
                  <a:gd name="T6" fmla="*/ 1 w 72"/>
                  <a:gd name="T7" fmla="*/ 96 h 116"/>
                  <a:gd name="T8" fmla="*/ 3 w 72"/>
                  <a:gd name="T9" fmla="*/ 95 h 116"/>
                  <a:gd name="T10" fmla="*/ 9 w 72"/>
                  <a:gd name="T11" fmla="*/ 94 h 116"/>
                  <a:gd name="T12" fmla="*/ 18 w 72"/>
                  <a:gd name="T13" fmla="*/ 92 h 116"/>
                  <a:gd name="T14" fmla="*/ 19 w 72"/>
                  <a:gd name="T15" fmla="*/ 91 h 116"/>
                  <a:gd name="T16" fmla="*/ 13 w 72"/>
                  <a:gd name="T17" fmla="*/ 89 h 116"/>
                  <a:gd name="T18" fmla="*/ 21 w 72"/>
                  <a:gd name="T19" fmla="*/ 87 h 116"/>
                  <a:gd name="T20" fmla="*/ 8 w 72"/>
                  <a:gd name="T21" fmla="*/ 88 h 116"/>
                  <a:gd name="T22" fmla="*/ 12 w 72"/>
                  <a:gd name="T23" fmla="*/ 82 h 116"/>
                  <a:gd name="T24" fmla="*/ 24 w 72"/>
                  <a:gd name="T25" fmla="*/ 82 h 116"/>
                  <a:gd name="T26" fmla="*/ 23 w 72"/>
                  <a:gd name="T27" fmla="*/ 81 h 116"/>
                  <a:gd name="T28" fmla="*/ 25 w 72"/>
                  <a:gd name="T29" fmla="*/ 78 h 116"/>
                  <a:gd name="T30" fmla="*/ 26 w 72"/>
                  <a:gd name="T31" fmla="*/ 78 h 116"/>
                  <a:gd name="T32" fmla="*/ 17 w 72"/>
                  <a:gd name="T33" fmla="*/ 75 h 116"/>
                  <a:gd name="T34" fmla="*/ 30 w 72"/>
                  <a:gd name="T35" fmla="*/ 72 h 116"/>
                  <a:gd name="T36" fmla="*/ 30 w 72"/>
                  <a:gd name="T37" fmla="*/ 71 h 116"/>
                  <a:gd name="T38" fmla="*/ 19 w 72"/>
                  <a:gd name="T39" fmla="*/ 71 h 116"/>
                  <a:gd name="T40" fmla="*/ 28 w 72"/>
                  <a:gd name="T41" fmla="*/ 70 h 116"/>
                  <a:gd name="T42" fmla="*/ 33 w 72"/>
                  <a:gd name="T43" fmla="*/ 67 h 116"/>
                  <a:gd name="T44" fmla="*/ 22 w 72"/>
                  <a:gd name="T45" fmla="*/ 66 h 116"/>
                  <a:gd name="T46" fmla="*/ 35 w 72"/>
                  <a:gd name="T47" fmla="*/ 64 h 116"/>
                  <a:gd name="T48" fmla="*/ 32 w 72"/>
                  <a:gd name="T49" fmla="*/ 62 h 116"/>
                  <a:gd name="T50" fmla="*/ 37 w 72"/>
                  <a:gd name="T51" fmla="*/ 60 h 116"/>
                  <a:gd name="T52" fmla="*/ 31 w 72"/>
                  <a:gd name="T53" fmla="*/ 61 h 116"/>
                  <a:gd name="T54" fmla="*/ 44 w 72"/>
                  <a:gd name="T55" fmla="*/ 62 h 116"/>
                  <a:gd name="T56" fmla="*/ 32 w 72"/>
                  <a:gd name="T57" fmla="*/ 61 h 116"/>
                  <a:gd name="T58" fmla="*/ 41 w 72"/>
                  <a:gd name="T59" fmla="*/ 55 h 116"/>
                  <a:gd name="T60" fmla="*/ 30 w 72"/>
                  <a:gd name="T61" fmla="*/ 54 h 116"/>
                  <a:gd name="T62" fmla="*/ 47 w 72"/>
                  <a:gd name="T63" fmla="*/ 55 h 116"/>
                  <a:gd name="T64" fmla="*/ 37 w 72"/>
                  <a:gd name="T65" fmla="*/ 51 h 116"/>
                  <a:gd name="T66" fmla="*/ 38 w 72"/>
                  <a:gd name="T67" fmla="*/ 50 h 116"/>
                  <a:gd name="T68" fmla="*/ 37 w 72"/>
                  <a:gd name="T69" fmla="*/ 51 h 116"/>
                  <a:gd name="T70" fmla="*/ 33 w 72"/>
                  <a:gd name="T71" fmla="*/ 46 h 116"/>
                  <a:gd name="T72" fmla="*/ 48 w 72"/>
                  <a:gd name="T73" fmla="*/ 42 h 116"/>
                  <a:gd name="T74" fmla="*/ 51 w 72"/>
                  <a:gd name="T75" fmla="*/ 38 h 116"/>
                  <a:gd name="T76" fmla="*/ 37 w 72"/>
                  <a:gd name="T77" fmla="*/ 37 h 116"/>
                  <a:gd name="T78" fmla="*/ 56 w 72"/>
                  <a:gd name="T79" fmla="*/ 38 h 116"/>
                  <a:gd name="T80" fmla="*/ 40 w 72"/>
                  <a:gd name="T81" fmla="*/ 32 h 116"/>
                  <a:gd name="T82" fmla="*/ 53 w 72"/>
                  <a:gd name="T83" fmla="*/ 35 h 116"/>
                  <a:gd name="T84" fmla="*/ 59 w 72"/>
                  <a:gd name="T85" fmla="*/ 23 h 116"/>
                  <a:gd name="T86" fmla="*/ 60 w 72"/>
                  <a:gd name="T87" fmla="*/ 22 h 116"/>
                  <a:gd name="T88" fmla="*/ 66 w 72"/>
                  <a:gd name="T89" fmla="*/ 23 h 116"/>
                  <a:gd name="T90" fmla="*/ 62 w 72"/>
                  <a:gd name="T91" fmla="*/ 18 h 116"/>
                  <a:gd name="T92" fmla="*/ 51 w 72"/>
                  <a:gd name="T93" fmla="*/ 21 h 116"/>
                  <a:gd name="T94" fmla="*/ 52 w 72"/>
                  <a:gd name="T95" fmla="*/ 18 h 116"/>
                  <a:gd name="T96" fmla="*/ 47 w 72"/>
                  <a:gd name="T97" fmla="*/ 15 h 116"/>
                  <a:gd name="T98" fmla="*/ 54 w 72"/>
                  <a:gd name="T99" fmla="*/ 15 h 116"/>
                  <a:gd name="T100" fmla="*/ 47 w 72"/>
                  <a:gd name="T101" fmla="*/ 14 h 116"/>
                  <a:gd name="T102" fmla="*/ 56 w 72"/>
                  <a:gd name="T103" fmla="*/ 12 h 116"/>
                  <a:gd name="T104" fmla="*/ 52 w 72"/>
                  <a:gd name="T105" fmla="*/ 17 h 116"/>
                  <a:gd name="T106" fmla="*/ 49 w 72"/>
                  <a:gd name="T107" fmla="*/ 11 h 116"/>
                  <a:gd name="T108" fmla="*/ 49 w 72"/>
                  <a:gd name="T109" fmla="*/ 10 h 116"/>
                  <a:gd name="T110" fmla="*/ 50 w 72"/>
                  <a:gd name="T111" fmla="*/ 8 h 116"/>
                  <a:gd name="T112" fmla="*/ 52 w 72"/>
                  <a:gd name="T113" fmla="*/ 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2" h="116">
                    <a:moveTo>
                      <a:pt x="12" y="112"/>
                    </a:moveTo>
                    <a:cubicBezTo>
                      <a:pt x="11" y="113"/>
                      <a:pt x="11" y="113"/>
                      <a:pt x="11" y="114"/>
                    </a:cubicBezTo>
                    <a:cubicBezTo>
                      <a:pt x="12" y="115"/>
                      <a:pt x="13" y="115"/>
                      <a:pt x="15" y="116"/>
                    </a:cubicBezTo>
                    <a:cubicBezTo>
                      <a:pt x="15" y="116"/>
                      <a:pt x="15" y="115"/>
                      <a:pt x="15" y="115"/>
                    </a:cubicBezTo>
                    <a:cubicBezTo>
                      <a:pt x="14" y="114"/>
                      <a:pt x="13" y="113"/>
                      <a:pt x="12" y="112"/>
                    </a:cubicBezTo>
                    <a:moveTo>
                      <a:pt x="12" y="112"/>
                    </a:moveTo>
                    <a:cubicBezTo>
                      <a:pt x="12" y="112"/>
                      <a:pt x="12" y="112"/>
                      <a:pt x="12" y="112"/>
                    </a:cubicBezTo>
                    <a:cubicBezTo>
                      <a:pt x="13" y="113"/>
                      <a:pt x="14" y="114"/>
                      <a:pt x="15" y="115"/>
                    </a:cubicBezTo>
                    <a:cubicBezTo>
                      <a:pt x="15" y="115"/>
                      <a:pt x="16" y="114"/>
                      <a:pt x="16" y="114"/>
                    </a:cubicBezTo>
                    <a:cubicBezTo>
                      <a:pt x="14" y="113"/>
                      <a:pt x="14" y="113"/>
                      <a:pt x="14" y="113"/>
                    </a:cubicBezTo>
                    <a:cubicBezTo>
                      <a:pt x="13" y="113"/>
                      <a:pt x="13" y="112"/>
                      <a:pt x="12" y="112"/>
                    </a:cubicBezTo>
                    <a:moveTo>
                      <a:pt x="7" y="110"/>
                    </a:moveTo>
                    <a:cubicBezTo>
                      <a:pt x="6" y="111"/>
                      <a:pt x="6" y="111"/>
                      <a:pt x="6" y="111"/>
                    </a:cubicBezTo>
                    <a:cubicBezTo>
                      <a:pt x="6" y="111"/>
                      <a:pt x="6" y="111"/>
                      <a:pt x="6" y="111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3"/>
                      <a:pt x="11" y="113"/>
                      <a:pt x="11" y="112"/>
                    </a:cubicBezTo>
                    <a:cubicBezTo>
                      <a:pt x="10" y="112"/>
                      <a:pt x="10" y="111"/>
                      <a:pt x="9" y="110"/>
                    </a:cubicBezTo>
                    <a:cubicBezTo>
                      <a:pt x="8" y="110"/>
                      <a:pt x="8" y="110"/>
                      <a:pt x="7" y="110"/>
                    </a:cubicBezTo>
                    <a:moveTo>
                      <a:pt x="8" y="109"/>
                    </a:moveTo>
                    <a:cubicBezTo>
                      <a:pt x="8" y="109"/>
                      <a:pt x="8" y="109"/>
                      <a:pt x="8" y="109"/>
                    </a:cubicBezTo>
                    <a:cubicBezTo>
                      <a:pt x="9" y="110"/>
                      <a:pt x="10" y="111"/>
                      <a:pt x="11" y="112"/>
                    </a:cubicBezTo>
                    <a:cubicBezTo>
                      <a:pt x="11" y="112"/>
                      <a:pt x="12" y="112"/>
                      <a:pt x="12" y="112"/>
                    </a:cubicBezTo>
                    <a:cubicBezTo>
                      <a:pt x="10" y="111"/>
                      <a:pt x="9" y="110"/>
                      <a:pt x="8" y="109"/>
                    </a:cubicBezTo>
                    <a:moveTo>
                      <a:pt x="16" y="105"/>
                    </a:moveTo>
                    <a:cubicBezTo>
                      <a:pt x="16" y="105"/>
                      <a:pt x="16" y="105"/>
                      <a:pt x="16" y="105"/>
                    </a:cubicBezTo>
                    <a:cubicBezTo>
                      <a:pt x="16" y="106"/>
                      <a:pt x="17" y="106"/>
                      <a:pt x="18" y="107"/>
                    </a:cubicBezTo>
                    <a:cubicBezTo>
                      <a:pt x="18" y="107"/>
                      <a:pt x="19" y="107"/>
                      <a:pt x="19" y="107"/>
                    </a:cubicBezTo>
                    <a:cubicBezTo>
                      <a:pt x="19" y="107"/>
                      <a:pt x="20" y="107"/>
                      <a:pt x="20" y="107"/>
                    </a:cubicBezTo>
                    <a:cubicBezTo>
                      <a:pt x="18" y="106"/>
                      <a:pt x="17" y="105"/>
                      <a:pt x="16" y="105"/>
                    </a:cubicBezTo>
                    <a:moveTo>
                      <a:pt x="15" y="105"/>
                    </a:moveTo>
                    <a:cubicBezTo>
                      <a:pt x="15" y="105"/>
                      <a:pt x="15" y="105"/>
                      <a:pt x="16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15" y="105"/>
                      <a:pt x="15" y="105"/>
                      <a:pt x="15" y="105"/>
                    </a:cubicBezTo>
                    <a:moveTo>
                      <a:pt x="1" y="96"/>
                    </a:moveTo>
                    <a:cubicBezTo>
                      <a:pt x="1" y="96"/>
                      <a:pt x="1" y="96"/>
                      <a:pt x="1" y="96"/>
                    </a:cubicBezTo>
                    <a:cubicBezTo>
                      <a:pt x="1" y="96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6"/>
                      <a:pt x="1" y="96"/>
                      <a:pt x="1" y="96"/>
                    </a:cubicBezTo>
                    <a:moveTo>
                      <a:pt x="0" y="96"/>
                    </a:moveTo>
                    <a:cubicBezTo>
                      <a:pt x="0" y="96"/>
                      <a:pt x="0" y="96"/>
                      <a:pt x="1" y="96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1" y="96"/>
                      <a:pt x="0" y="96"/>
                      <a:pt x="0" y="96"/>
                    </a:cubicBezTo>
                    <a:moveTo>
                      <a:pt x="3" y="95"/>
                    </a:moveTo>
                    <a:cubicBezTo>
                      <a:pt x="3" y="95"/>
                      <a:pt x="3" y="95"/>
                      <a:pt x="3" y="95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3" y="95"/>
                      <a:pt x="3" y="95"/>
                    </a:cubicBezTo>
                    <a:moveTo>
                      <a:pt x="11" y="94"/>
                    </a:moveTo>
                    <a:cubicBezTo>
                      <a:pt x="11" y="95"/>
                      <a:pt x="11" y="95"/>
                      <a:pt x="11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11" y="95"/>
                      <a:pt x="11" y="95"/>
                      <a:pt x="11" y="94"/>
                    </a:cubicBezTo>
                    <a:moveTo>
                      <a:pt x="8" y="94"/>
                    </a:moveTo>
                    <a:cubicBezTo>
                      <a:pt x="7" y="94"/>
                      <a:pt x="6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4" y="95"/>
                      <a:pt x="4" y="95"/>
                      <a:pt x="4" y="95"/>
                    </a:cubicBezTo>
                    <a:cubicBezTo>
                      <a:pt x="6" y="94"/>
                      <a:pt x="7" y="94"/>
                      <a:pt x="8" y="94"/>
                    </a:cubicBezTo>
                    <a:cubicBezTo>
                      <a:pt x="9" y="94"/>
                      <a:pt x="9" y="94"/>
                      <a:pt x="9" y="94"/>
                    </a:cubicBezTo>
                    <a:cubicBezTo>
                      <a:pt x="9" y="94"/>
                      <a:pt x="10" y="94"/>
                      <a:pt x="10" y="94"/>
                    </a:cubicBezTo>
                    <a:cubicBezTo>
                      <a:pt x="10" y="94"/>
                      <a:pt x="10" y="94"/>
                      <a:pt x="10" y="94"/>
                    </a:cubicBezTo>
                    <a:cubicBezTo>
                      <a:pt x="10" y="94"/>
                      <a:pt x="10" y="94"/>
                      <a:pt x="9" y="94"/>
                    </a:cubicBezTo>
                    <a:cubicBezTo>
                      <a:pt x="9" y="94"/>
                      <a:pt x="8" y="94"/>
                      <a:pt x="8" y="94"/>
                    </a:cubicBezTo>
                    <a:moveTo>
                      <a:pt x="18" y="92"/>
                    </a:moveTo>
                    <a:cubicBezTo>
                      <a:pt x="17" y="94"/>
                      <a:pt x="17" y="94"/>
                      <a:pt x="17" y="94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3" y="98"/>
                      <a:pt x="24" y="98"/>
                      <a:pt x="24" y="99"/>
                    </a:cubicBezTo>
                    <a:cubicBezTo>
                      <a:pt x="24" y="98"/>
                      <a:pt x="25" y="97"/>
                      <a:pt x="25" y="97"/>
                    </a:cubicBezTo>
                    <a:cubicBezTo>
                      <a:pt x="23" y="95"/>
                      <a:pt x="20" y="94"/>
                      <a:pt x="18" y="92"/>
                    </a:cubicBezTo>
                    <a:moveTo>
                      <a:pt x="6" y="91"/>
                    </a:move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6" y="94"/>
                      <a:pt x="6" y="94"/>
                    </a:cubicBezTo>
                    <a:cubicBezTo>
                      <a:pt x="8" y="94"/>
                      <a:pt x="9" y="94"/>
                      <a:pt x="9" y="94"/>
                    </a:cubicBezTo>
                    <a:cubicBezTo>
                      <a:pt x="9" y="94"/>
                      <a:pt x="10" y="94"/>
                      <a:pt x="10" y="94"/>
                    </a:cubicBezTo>
                    <a:cubicBezTo>
                      <a:pt x="9" y="93"/>
                      <a:pt x="8" y="92"/>
                      <a:pt x="6" y="91"/>
                    </a:cubicBezTo>
                    <a:moveTo>
                      <a:pt x="19" y="91"/>
                    </a:moveTo>
                    <a:cubicBezTo>
                      <a:pt x="19" y="91"/>
                      <a:pt x="19" y="91"/>
                      <a:pt x="19" y="91"/>
                    </a:cubicBezTo>
                    <a:cubicBezTo>
                      <a:pt x="21" y="92"/>
                      <a:pt x="23" y="94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9" y="91"/>
                      <a:pt x="19" y="91"/>
                      <a:pt x="19" y="91"/>
                    </a:cubicBezTo>
                    <a:moveTo>
                      <a:pt x="5" y="90"/>
                    </a:moveTo>
                    <a:cubicBezTo>
                      <a:pt x="4" y="92"/>
                      <a:pt x="4" y="92"/>
                      <a:pt x="4" y="92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3" y="94"/>
                      <a:pt x="3" y="94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0"/>
                    </a:cubicBezTo>
                    <a:moveTo>
                      <a:pt x="13" y="89"/>
                    </a:moveTo>
                    <a:cubicBezTo>
                      <a:pt x="12" y="91"/>
                      <a:pt x="12" y="91"/>
                      <a:pt x="12" y="91"/>
                    </a:cubicBezTo>
                    <a:cubicBezTo>
                      <a:pt x="16" y="94"/>
                      <a:pt x="16" y="94"/>
                      <a:pt x="16" y="94"/>
                    </a:cubicBezTo>
                    <a:cubicBezTo>
                      <a:pt x="17" y="92"/>
                      <a:pt x="17" y="92"/>
                      <a:pt x="17" y="92"/>
                    </a:cubicBezTo>
                    <a:cubicBezTo>
                      <a:pt x="16" y="91"/>
                      <a:pt x="15" y="90"/>
                      <a:pt x="14" y="89"/>
                    </a:cubicBezTo>
                    <a:cubicBezTo>
                      <a:pt x="13" y="89"/>
                      <a:pt x="13" y="89"/>
                      <a:pt x="13" y="89"/>
                    </a:cubicBezTo>
                    <a:moveTo>
                      <a:pt x="14" y="88"/>
                    </a:moveTo>
                    <a:cubicBezTo>
                      <a:pt x="15" y="89"/>
                      <a:pt x="17" y="89"/>
                      <a:pt x="18" y="90"/>
                    </a:cubicBezTo>
                    <a:cubicBezTo>
                      <a:pt x="18" y="90"/>
                      <a:pt x="18" y="90"/>
                      <a:pt x="18" y="90"/>
                    </a:cubicBezTo>
                    <a:cubicBezTo>
                      <a:pt x="14" y="88"/>
                      <a:pt x="14" y="88"/>
                      <a:pt x="14" y="88"/>
                    </a:cubicBezTo>
                    <a:moveTo>
                      <a:pt x="21" y="87"/>
                    </a:moveTo>
                    <a:cubicBezTo>
                      <a:pt x="20" y="88"/>
                      <a:pt x="20" y="88"/>
                      <a:pt x="20" y="89"/>
                    </a:cubicBezTo>
                    <a:cubicBezTo>
                      <a:pt x="20" y="89"/>
                      <a:pt x="20" y="89"/>
                      <a:pt x="20" y="89"/>
                    </a:cubicBezTo>
                    <a:cubicBezTo>
                      <a:pt x="22" y="91"/>
                      <a:pt x="24" y="92"/>
                      <a:pt x="27" y="93"/>
                    </a:cubicBezTo>
                    <a:cubicBezTo>
                      <a:pt x="27" y="93"/>
                      <a:pt x="27" y="92"/>
                      <a:pt x="28" y="91"/>
                    </a:cubicBezTo>
                    <a:cubicBezTo>
                      <a:pt x="26" y="90"/>
                      <a:pt x="23" y="89"/>
                      <a:pt x="21" y="87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7"/>
                      <a:pt x="21" y="87"/>
                      <a:pt x="21" y="87"/>
                    </a:cubicBezTo>
                    <a:cubicBezTo>
                      <a:pt x="21" y="87"/>
                      <a:pt x="21" y="87"/>
                      <a:pt x="21" y="87"/>
                    </a:cubicBezTo>
                    <a:moveTo>
                      <a:pt x="10" y="86"/>
                    </a:moveTo>
                    <a:cubicBezTo>
                      <a:pt x="8" y="88"/>
                      <a:pt x="8" y="88"/>
                      <a:pt x="8" y="88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2" y="91"/>
                      <a:pt x="12" y="91"/>
                      <a:pt x="12" y="91"/>
                    </a:cubicBezTo>
                    <a:cubicBezTo>
                      <a:pt x="13" y="89"/>
                      <a:pt x="13" y="89"/>
                      <a:pt x="13" y="89"/>
                    </a:cubicBezTo>
                    <a:cubicBezTo>
                      <a:pt x="12" y="88"/>
                      <a:pt x="11" y="87"/>
                      <a:pt x="10" y="86"/>
                    </a:cubicBezTo>
                    <a:moveTo>
                      <a:pt x="8" y="85"/>
                    </a:moveTo>
                    <a:cubicBezTo>
                      <a:pt x="7" y="87"/>
                      <a:pt x="7" y="87"/>
                      <a:pt x="7" y="87"/>
                    </a:cubicBezTo>
                    <a:cubicBezTo>
                      <a:pt x="7" y="87"/>
                      <a:pt x="7" y="87"/>
                      <a:pt x="7" y="87"/>
                    </a:cubicBezTo>
                    <a:cubicBezTo>
                      <a:pt x="8" y="87"/>
                      <a:pt x="8" y="86"/>
                      <a:pt x="8" y="86"/>
                    </a:cubicBezTo>
                    <a:cubicBezTo>
                      <a:pt x="8" y="86"/>
                      <a:pt x="8" y="86"/>
                      <a:pt x="8" y="85"/>
                    </a:cubicBezTo>
                    <a:moveTo>
                      <a:pt x="12" y="82"/>
                    </a:moveTo>
                    <a:cubicBezTo>
                      <a:pt x="12" y="83"/>
                      <a:pt x="11" y="84"/>
                      <a:pt x="11" y="84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4" y="86"/>
                      <a:pt x="16" y="87"/>
                      <a:pt x="19" y="89"/>
                    </a:cubicBezTo>
                    <a:cubicBezTo>
                      <a:pt x="20" y="87"/>
                      <a:pt x="20" y="87"/>
                      <a:pt x="20" y="87"/>
                    </a:cubicBezTo>
                    <a:cubicBezTo>
                      <a:pt x="17" y="85"/>
                      <a:pt x="15" y="84"/>
                      <a:pt x="12" y="82"/>
                    </a:cubicBezTo>
                    <a:moveTo>
                      <a:pt x="24" y="82"/>
                    </a:moveTo>
                    <a:cubicBezTo>
                      <a:pt x="23" y="84"/>
                      <a:pt x="23" y="84"/>
                      <a:pt x="23" y="84"/>
                    </a:cubicBezTo>
                    <a:cubicBezTo>
                      <a:pt x="25" y="85"/>
                      <a:pt x="27" y="87"/>
                      <a:pt x="30" y="88"/>
                    </a:cubicBezTo>
                    <a:cubicBezTo>
                      <a:pt x="30" y="87"/>
                      <a:pt x="30" y="87"/>
                      <a:pt x="31" y="86"/>
                    </a:cubicBezTo>
                    <a:cubicBezTo>
                      <a:pt x="29" y="85"/>
                      <a:pt x="26" y="83"/>
                      <a:pt x="24" y="82"/>
                    </a:cubicBezTo>
                    <a:moveTo>
                      <a:pt x="11" y="81"/>
                    </a:moveTo>
                    <a:cubicBezTo>
                      <a:pt x="11" y="82"/>
                      <a:pt x="10" y="83"/>
                      <a:pt x="10" y="83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3"/>
                      <a:pt x="11" y="82"/>
                      <a:pt x="11" y="82"/>
                    </a:cubicBezTo>
                    <a:cubicBezTo>
                      <a:pt x="11" y="82"/>
                      <a:pt x="11" y="82"/>
                      <a:pt x="11" y="81"/>
                    </a:cubicBezTo>
                    <a:moveTo>
                      <a:pt x="23" y="81"/>
                    </a:moveTo>
                    <a:cubicBezTo>
                      <a:pt x="23" y="82"/>
                      <a:pt x="23" y="83"/>
                      <a:pt x="22" y="83"/>
                    </a:cubicBezTo>
                    <a:cubicBezTo>
                      <a:pt x="22" y="83"/>
                      <a:pt x="22" y="83"/>
                      <a:pt x="23" y="83"/>
                    </a:cubicBezTo>
                    <a:cubicBezTo>
                      <a:pt x="23" y="81"/>
                      <a:pt x="23" y="81"/>
                      <a:pt x="23" y="81"/>
                    </a:cubicBezTo>
                    <a:cubicBezTo>
                      <a:pt x="23" y="81"/>
                      <a:pt x="23" y="81"/>
                      <a:pt x="23" y="81"/>
                    </a:cubicBezTo>
                    <a:moveTo>
                      <a:pt x="26" y="79"/>
                    </a:moveTo>
                    <a:cubicBezTo>
                      <a:pt x="25" y="80"/>
                      <a:pt x="25" y="80"/>
                      <a:pt x="25" y="80"/>
                    </a:cubicBezTo>
                    <a:cubicBezTo>
                      <a:pt x="27" y="82"/>
                      <a:pt x="29" y="83"/>
                      <a:pt x="31" y="84"/>
                    </a:cubicBezTo>
                    <a:cubicBezTo>
                      <a:pt x="32" y="84"/>
                      <a:pt x="32" y="83"/>
                      <a:pt x="32" y="83"/>
                    </a:cubicBezTo>
                    <a:cubicBezTo>
                      <a:pt x="26" y="79"/>
                      <a:pt x="26" y="79"/>
                      <a:pt x="26" y="79"/>
                    </a:cubicBezTo>
                    <a:moveTo>
                      <a:pt x="25" y="78"/>
                    </a:moveTo>
                    <a:cubicBezTo>
                      <a:pt x="24" y="79"/>
                      <a:pt x="24" y="79"/>
                      <a:pt x="24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24" y="79"/>
                      <a:pt x="25" y="79"/>
                      <a:pt x="25" y="78"/>
                    </a:cubicBezTo>
                    <a:cubicBezTo>
                      <a:pt x="25" y="78"/>
                      <a:pt x="25" y="78"/>
                      <a:pt x="25" y="78"/>
                    </a:cubicBezTo>
                    <a:moveTo>
                      <a:pt x="16" y="76"/>
                    </a:moveTo>
                    <a:cubicBezTo>
                      <a:pt x="15" y="77"/>
                      <a:pt x="15" y="78"/>
                      <a:pt x="15" y="78"/>
                    </a:cubicBezTo>
                    <a:cubicBezTo>
                      <a:pt x="17" y="80"/>
                      <a:pt x="19" y="81"/>
                      <a:pt x="22" y="83"/>
                    </a:cubicBezTo>
                    <a:cubicBezTo>
                      <a:pt x="22" y="81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18" y="78"/>
                      <a:pt x="17" y="77"/>
                      <a:pt x="16" y="76"/>
                    </a:cubicBezTo>
                    <a:moveTo>
                      <a:pt x="28" y="76"/>
                    </a:moveTo>
                    <a:cubicBezTo>
                      <a:pt x="27" y="76"/>
                      <a:pt x="27" y="76"/>
                      <a:pt x="27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9" y="79"/>
                      <a:pt x="31" y="80"/>
                      <a:pt x="33" y="81"/>
                    </a:cubicBezTo>
                    <a:cubicBezTo>
                      <a:pt x="33" y="81"/>
                      <a:pt x="34" y="80"/>
                      <a:pt x="34" y="79"/>
                    </a:cubicBezTo>
                    <a:cubicBezTo>
                      <a:pt x="28" y="76"/>
                      <a:pt x="28" y="76"/>
                      <a:pt x="28" y="76"/>
                    </a:cubicBezTo>
                    <a:moveTo>
                      <a:pt x="26" y="75"/>
                    </a:moveTo>
                    <a:cubicBezTo>
                      <a:pt x="26" y="76"/>
                      <a:pt x="26" y="76"/>
                      <a:pt x="25" y="77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26" y="76"/>
                      <a:pt x="26" y="76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moveTo>
                      <a:pt x="17" y="74"/>
                    </a:moveTo>
                    <a:cubicBezTo>
                      <a:pt x="17" y="75"/>
                      <a:pt x="17" y="75"/>
                      <a:pt x="17" y="75"/>
                    </a:cubicBezTo>
                    <a:cubicBezTo>
                      <a:pt x="19" y="76"/>
                      <a:pt x="21" y="78"/>
                      <a:pt x="23" y="79"/>
                    </a:cubicBezTo>
                    <a:cubicBezTo>
                      <a:pt x="23" y="79"/>
                      <a:pt x="24" y="78"/>
                      <a:pt x="24" y="78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20" y="76"/>
                      <a:pt x="19" y="75"/>
                      <a:pt x="17" y="74"/>
                    </a:cubicBezTo>
                    <a:moveTo>
                      <a:pt x="28" y="72"/>
                    </a:moveTo>
                    <a:cubicBezTo>
                      <a:pt x="27" y="72"/>
                      <a:pt x="27" y="73"/>
                      <a:pt x="27" y="73"/>
                    </a:cubicBezTo>
                    <a:cubicBezTo>
                      <a:pt x="27" y="73"/>
                      <a:pt x="27" y="73"/>
                      <a:pt x="27" y="73"/>
                    </a:cubicBezTo>
                    <a:cubicBezTo>
                      <a:pt x="28" y="73"/>
                      <a:pt x="28" y="72"/>
                      <a:pt x="28" y="72"/>
                    </a:cubicBezTo>
                    <a:cubicBezTo>
                      <a:pt x="28" y="72"/>
                      <a:pt x="28" y="72"/>
                      <a:pt x="28" y="72"/>
                    </a:cubicBezTo>
                    <a:moveTo>
                      <a:pt x="30" y="72"/>
                    </a:moveTo>
                    <a:cubicBezTo>
                      <a:pt x="30" y="72"/>
                      <a:pt x="30" y="72"/>
                      <a:pt x="29" y="73"/>
                    </a:cubicBezTo>
                    <a:cubicBezTo>
                      <a:pt x="31" y="74"/>
                      <a:pt x="32" y="74"/>
                      <a:pt x="33" y="75"/>
                    </a:cubicBezTo>
                    <a:cubicBezTo>
                      <a:pt x="32" y="74"/>
                      <a:pt x="31" y="74"/>
                      <a:pt x="29" y="73"/>
                    </a:cubicBezTo>
                    <a:cubicBezTo>
                      <a:pt x="29" y="73"/>
                      <a:pt x="29" y="73"/>
                      <a:pt x="29" y="74"/>
                    </a:cubicBezTo>
                    <a:cubicBezTo>
                      <a:pt x="30" y="75"/>
                      <a:pt x="32" y="76"/>
                      <a:pt x="34" y="76"/>
                    </a:cubicBezTo>
                    <a:cubicBezTo>
                      <a:pt x="35" y="77"/>
                      <a:pt x="35" y="77"/>
                      <a:pt x="35" y="77"/>
                    </a:cubicBezTo>
                    <a:cubicBezTo>
                      <a:pt x="36" y="77"/>
                      <a:pt x="36" y="76"/>
                      <a:pt x="36" y="76"/>
                    </a:cubicBezTo>
                    <a:cubicBezTo>
                      <a:pt x="34" y="74"/>
                      <a:pt x="32" y="73"/>
                      <a:pt x="30" y="72"/>
                    </a:cubicBezTo>
                    <a:moveTo>
                      <a:pt x="30" y="71"/>
                    </a:moveTo>
                    <a:cubicBezTo>
                      <a:pt x="30" y="71"/>
                      <a:pt x="30" y="71"/>
                      <a:pt x="30" y="71"/>
                    </a:cubicBezTo>
                    <a:cubicBezTo>
                      <a:pt x="36" y="75"/>
                      <a:pt x="36" y="75"/>
                      <a:pt x="36" y="75"/>
                    </a:cubicBezTo>
                    <a:cubicBezTo>
                      <a:pt x="36" y="75"/>
                      <a:pt x="36" y="75"/>
                      <a:pt x="36" y="75"/>
                    </a:cubicBezTo>
                    <a:cubicBezTo>
                      <a:pt x="34" y="74"/>
                      <a:pt x="32" y="73"/>
                      <a:pt x="30" y="71"/>
                    </a:cubicBezTo>
                    <a:moveTo>
                      <a:pt x="19" y="71"/>
                    </a:moveTo>
                    <a:cubicBezTo>
                      <a:pt x="19" y="72"/>
                      <a:pt x="18" y="72"/>
                      <a:pt x="18" y="73"/>
                    </a:cubicBezTo>
                    <a:cubicBezTo>
                      <a:pt x="20" y="74"/>
                      <a:pt x="22" y="75"/>
                      <a:pt x="24" y="76"/>
                    </a:cubicBezTo>
                    <a:cubicBezTo>
                      <a:pt x="24" y="76"/>
                      <a:pt x="24" y="76"/>
                      <a:pt x="24" y="77"/>
                    </a:cubicBezTo>
                    <a:cubicBezTo>
                      <a:pt x="25" y="76"/>
                      <a:pt x="25" y="75"/>
                      <a:pt x="25" y="75"/>
                    </a:cubicBezTo>
                    <a:cubicBezTo>
                      <a:pt x="22" y="73"/>
                      <a:pt x="22" y="73"/>
                      <a:pt x="22" y="73"/>
                    </a:cubicBezTo>
                    <a:cubicBezTo>
                      <a:pt x="19" y="71"/>
                      <a:pt x="19" y="71"/>
                      <a:pt x="19" y="71"/>
                    </a:cubicBezTo>
                    <a:moveTo>
                      <a:pt x="28" y="71"/>
                    </a:moveTo>
                    <a:cubicBezTo>
                      <a:pt x="28" y="71"/>
                      <a:pt x="28" y="71"/>
                      <a:pt x="28" y="72"/>
                    </a:cubicBezTo>
                    <a:cubicBezTo>
                      <a:pt x="28" y="72"/>
                      <a:pt x="28" y="72"/>
                      <a:pt x="28" y="72"/>
                    </a:cubicBezTo>
                    <a:cubicBezTo>
                      <a:pt x="28" y="72"/>
                      <a:pt x="28" y="71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moveTo>
                      <a:pt x="28" y="70"/>
                    </a:moveTo>
                    <a:cubicBezTo>
                      <a:pt x="28" y="70"/>
                      <a:pt x="28" y="70"/>
                      <a:pt x="28" y="70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9" y="70"/>
                      <a:pt x="29" y="70"/>
                      <a:pt x="28" y="70"/>
                    </a:cubicBezTo>
                    <a:moveTo>
                      <a:pt x="21" y="68"/>
                    </a:moveTo>
                    <a:cubicBezTo>
                      <a:pt x="21" y="68"/>
                      <a:pt x="21" y="69"/>
                      <a:pt x="21" y="69"/>
                    </a:cubicBezTo>
                    <a:cubicBezTo>
                      <a:pt x="23" y="70"/>
                      <a:pt x="24" y="71"/>
                      <a:pt x="26" y="72"/>
                    </a:cubicBezTo>
                    <a:cubicBezTo>
                      <a:pt x="27" y="72"/>
                      <a:pt x="27" y="72"/>
                      <a:pt x="27" y="72"/>
                    </a:cubicBezTo>
                    <a:cubicBezTo>
                      <a:pt x="25" y="70"/>
                      <a:pt x="23" y="69"/>
                      <a:pt x="21" y="68"/>
                    </a:cubicBezTo>
                    <a:moveTo>
                      <a:pt x="33" y="67"/>
                    </a:moveTo>
                    <a:cubicBezTo>
                      <a:pt x="32" y="68"/>
                      <a:pt x="32" y="68"/>
                      <a:pt x="32" y="69"/>
                    </a:cubicBezTo>
                    <a:cubicBezTo>
                      <a:pt x="38" y="73"/>
                      <a:pt x="38" y="73"/>
                      <a:pt x="38" y="73"/>
                    </a:cubicBezTo>
                    <a:cubicBezTo>
                      <a:pt x="38" y="72"/>
                      <a:pt x="38" y="72"/>
                      <a:pt x="39" y="71"/>
                    </a:cubicBezTo>
                    <a:cubicBezTo>
                      <a:pt x="37" y="70"/>
                      <a:pt x="35" y="69"/>
                      <a:pt x="33" y="67"/>
                    </a:cubicBezTo>
                    <a:moveTo>
                      <a:pt x="22" y="67"/>
                    </a:moveTo>
                    <a:cubicBezTo>
                      <a:pt x="22" y="67"/>
                      <a:pt x="21" y="68"/>
                      <a:pt x="21" y="68"/>
                    </a:cubicBezTo>
                    <a:cubicBezTo>
                      <a:pt x="23" y="69"/>
                      <a:pt x="25" y="70"/>
                      <a:pt x="27" y="71"/>
                    </a:cubicBezTo>
                    <a:cubicBezTo>
                      <a:pt x="27" y="71"/>
                      <a:pt x="27" y="71"/>
                      <a:pt x="27" y="70"/>
                    </a:cubicBezTo>
                    <a:cubicBezTo>
                      <a:pt x="26" y="69"/>
                      <a:pt x="24" y="68"/>
                      <a:pt x="22" y="67"/>
                    </a:cubicBezTo>
                    <a:moveTo>
                      <a:pt x="22" y="66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8" y="70"/>
                      <a:pt x="28" y="70"/>
                      <a:pt x="28" y="70"/>
                    </a:cubicBezTo>
                    <a:cubicBezTo>
                      <a:pt x="28" y="70"/>
                      <a:pt x="28" y="70"/>
                      <a:pt x="28" y="70"/>
                    </a:cubicBezTo>
                    <a:cubicBezTo>
                      <a:pt x="26" y="69"/>
                      <a:pt x="24" y="67"/>
                      <a:pt x="22" y="66"/>
                    </a:cubicBezTo>
                    <a:moveTo>
                      <a:pt x="30" y="66"/>
                    </a:moveTo>
                    <a:cubicBezTo>
                      <a:pt x="30" y="67"/>
                      <a:pt x="30" y="67"/>
                      <a:pt x="30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0" y="67"/>
                      <a:pt x="30" y="67"/>
                      <a:pt x="31" y="66"/>
                    </a:cubicBezTo>
                    <a:cubicBezTo>
                      <a:pt x="30" y="66"/>
                      <a:pt x="30" y="66"/>
                      <a:pt x="30" y="66"/>
                    </a:cubicBezTo>
                    <a:moveTo>
                      <a:pt x="35" y="64"/>
                    </a:moveTo>
                    <a:cubicBezTo>
                      <a:pt x="34" y="65"/>
                      <a:pt x="34" y="65"/>
                      <a:pt x="33" y="66"/>
                    </a:cubicBezTo>
                    <a:cubicBezTo>
                      <a:pt x="35" y="68"/>
                      <a:pt x="37" y="69"/>
                      <a:pt x="39" y="70"/>
                    </a:cubicBezTo>
                    <a:cubicBezTo>
                      <a:pt x="40" y="69"/>
                      <a:pt x="40" y="68"/>
                      <a:pt x="41" y="67"/>
                    </a:cubicBezTo>
                    <a:cubicBezTo>
                      <a:pt x="39" y="66"/>
                      <a:pt x="37" y="65"/>
                      <a:pt x="35" y="64"/>
                    </a:cubicBezTo>
                    <a:moveTo>
                      <a:pt x="25" y="62"/>
                    </a:moveTo>
                    <a:cubicBezTo>
                      <a:pt x="24" y="63"/>
                      <a:pt x="24" y="63"/>
                      <a:pt x="24" y="64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29" y="67"/>
                      <a:pt x="29" y="66"/>
                      <a:pt x="30" y="66"/>
                    </a:cubicBezTo>
                    <a:cubicBezTo>
                      <a:pt x="28" y="64"/>
                      <a:pt x="26" y="63"/>
                      <a:pt x="25" y="62"/>
                    </a:cubicBezTo>
                    <a:moveTo>
                      <a:pt x="32" y="62"/>
                    </a:moveTo>
                    <a:cubicBezTo>
                      <a:pt x="32" y="63"/>
                      <a:pt x="31" y="64"/>
                      <a:pt x="31" y="65"/>
                    </a:cubicBezTo>
                    <a:cubicBezTo>
                      <a:pt x="31" y="65"/>
                      <a:pt x="31" y="65"/>
                      <a:pt x="31" y="65"/>
                    </a:cubicBezTo>
                    <a:cubicBezTo>
                      <a:pt x="31" y="64"/>
                      <a:pt x="32" y="63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moveTo>
                      <a:pt x="37" y="61"/>
                    </a:moveTo>
                    <a:cubicBezTo>
                      <a:pt x="36" y="61"/>
                      <a:pt x="36" y="62"/>
                      <a:pt x="36" y="63"/>
                    </a:cubicBezTo>
                    <a:cubicBezTo>
                      <a:pt x="37" y="64"/>
                      <a:pt x="39" y="65"/>
                      <a:pt x="41" y="66"/>
                    </a:cubicBezTo>
                    <a:cubicBezTo>
                      <a:pt x="42" y="65"/>
                      <a:pt x="42" y="65"/>
                      <a:pt x="42" y="64"/>
                    </a:cubicBezTo>
                    <a:cubicBezTo>
                      <a:pt x="41" y="63"/>
                      <a:pt x="39" y="62"/>
                      <a:pt x="37" y="61"/>
                    </a:cubicBezTo>
                    <a:moveTo>
                      <a:pt x="37" y="60"/>
                    </a:moveTo>
                    <a:cubicBezTo>
                      <a:pt x="37" y="60"/>
                      <a:pt x="37" y="60"/>
                      <a:pt x="37" y="60"/>
                    </a:cubicBezTo>
                    <a:cubicBezTo>
                      <a:pt x="39" y="61"/>
                      <a:pt x="41" y="62"/>
                      <a:pt x="43" y="63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41" y="62"/>
                      <a:pt x="39" y="61"/>
                      <a:pt x="37" y="60"/>
                    </a:cubicBezTo>
                    <a:moveTo>
                      <a:pt x="34" y="59"/>
                    </a:moveTo>
                    <a:cubicBezTo>
                      <a:pt x="33" y="60"/>
                      <a:pt x="33" y="60"/>
                      <a:pt x="33" y="61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3" y="60"/>
                      <a:pt x="33" y="60"/>
                      <a:pt x="34" y="59"/>
                    </a:cubicBezTo>
                    <a:cubicBezTo>
                      <a:pt x="34" y="59"/>
                      <a:pt x="34" y="59"/>
                      <a:pt x="34" y="59"/>
                    </a:cubicBezTo>
                    <a:moveTo>
                      <a:pt x="27" y="59"/>
                    </a:moveTo>
                    <a:cubicBezTo>
                      <a:pt x="26" y="60"/>
                      <a:pt x="26" y="61"/>
                      <a:pt x="25" y="61"/>
                    </a:cubicBezTo>
                    <a:cubicBezTo>
                      <a:pt x="27" y="62"/>
                      <a:pt x="28" y="63"/>
                      <a:pt x="30" y="64"/>
                    </a:cubicBezTo>
                    <a:cubicBezTo>
                      <a:pt x="31" y="64"/>
                      <a:pt x="31" y="63"/>
                      <a:pt x="31" y="62"/>
                    </a:cubicBezTo>
                    <a:cubicBezTo>
                      <a:pt x="31" y="61"/>
                      <a:pt x="31" y="61"/>
                      <a:pt x="31" y="61"/>
                    </a:cubicBezTo>
                    <a:cubicBezTo>
                      <a:pt x="29" y="60"/>
                      <a:pt x="28" y="60"/>
                      <a:pt x="27" y="59"/>
                    </a:cubicBezTo>
                    <a:moveTo>
                      <a:pt x="34" y="58"/>
                    </a:move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moveTo>
                      <a:pt x="39" y="57"/>
                    </a:moveTo>
                    <a:cubicBezTo>
                      <a:pt x="39" y="58"/>
                      <a:pt x="38" y="58"/>
                      <a:pt x="38" y="59"/>
                    </a:cubicBezTo>
                    <a:cubicBezTo>
                      <a:pt x="38" y="59"/>
                      <a:pt x="39" y="59"/>
                      <a:pt x="39" y="59"/>
                    </a:cubicBezTo>
                    <a:cubicBezTo>
                      <a:pt x="40" y="60"/>
                      <a:pt x="42" y="61"/>
                      <a:pt x="44" y="62"/>
                    </a:cubicBezTo>
                    <a:cubicBezTo>
                      <a:pt x="44" y="61"/>
                      <a:pt x="44" y="61"/>
                      <a:pt x="44" y="60"/>
                    </a:cubicBezTo>
                    <a:cubicBezTo>
                      <a:pt x="44" y="60"/>
                      <a:pt x="43" y="59"/>
                      <a:pt x="42" y="59"/>
                    </a:cubicBezTo>
                    <a:cubicBezTo>
                      <a:pt x="41" y="58"/>
                      <a:pt x="40" y="58"/>
                      <a:pt x="39" y="57"/>
                    </a:cubicBezTo>
                    <a:moveTo>
                      <a:pt x="31" y="56"/>
                    </a:moveTo>
                    <a:cubicBezTo>
                      <a:pt x="32" y="57"/>
                      <a:pt x="33" y="57"/>
                      <a:pt x="33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7"/>
                      <a:pt x="32" y="57"/>
                      <a:pt x="31" y="56"/>
                    </a:cubicBezTo>
                    <a:moveTo>
                      <a:pt x="28" y="56"/>
                    </a:moveTo>
                    <a:cubicBezTo>
                      <a:pt x="28" y="57"/>
                      <a:pt x="28" y="57"/>
                      <a:pt x="27" y="58"/>
                    </a:cubicBezTo>
                    <a:cubicBezTo>
                      <a:pt x="29" y="59"/>
                      <a:pt x="30" y="60"/>
                      <a:pt x="32" y="61"/>
                    </a:cubicBezTo>
                    <a:cubicBezTo>
                      <a:pt x="32" y="60"/>
                      <a:pt x="33" y="59"/>
                      <a:pt x="33" y="59"/>
                    </a:cubicBezTo>
                    <a:cubicBezTo>
                      <a:pt x="31" y="58"/>
                      <a:pt x="30" y="57"/>
                      <a:pt x="28" y="56"/>
                    </a:cubicBezTo>
                    <a:moveTo>
                      <a:pt x="35" y="55"/>
                    </a:moveTo>
                    <a:cubicBezTo>
                      <a:pt x="35" y="55"/>
                      <a:pt x="35" y="56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5" y="56"/>
                      <a:pt x="35" y="56"/>
                      <a:pt x="36" y="55"/>
                    </a:cubicBezTo>
                    <a:cubicBezTo>
                      <a:pt x="36" y="55"/>
                      <a:pt x="36" y="55"/>
                      <a:pt x="35" y="55"/>
                    </a:cubicBezTo>
                    <a:moveTo>
                      <a:pt x="41" y="54"/>
                    </a:moveTo>
                    <a:cubicBezTo>
                      <a:pt x="41" y="54"/>
                      <a:pt x="40" y="54"/>
                      <a:pt x="40" y="55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42" y="56"/>
                      <a:pt x="44" y="57"/>
                      <a:pt x="45" y="58"/>
                    </a:cubicBezTo>
                    <a:cubicBezTo>
                      <a:pt x="46" y="58"/>
                      <a:pt x="46" y="57"/>
                      <a:pt x="46" y="57"/>
                    </a:cubicBezTo>
                    <a:cubicBezTo>
                      <a:pt x="44" y="56"/>
                      <a:pt x="43" y="55"/>
                      <a:pt x="41" y="54"/>
                    </a:cubicBezTo>
                    <a:moveTo>
                      <a:pt x="41" y="53"/>
                    </a:moveTo>
                    <a:cubicBezTo>
                      <a:pt x="41" y="53"/>
                      <a:pt x="41" y="53"/>
                      <a:pt x="41" y="53"/>
                    </a:cubicBezTo>
                    <a:cubicBezTo>
                      <a:pt x="43" y="54"/>
                      <a:pt x="45" y="56"/>
                      <a:pt x="46" y="57"/>
                    </a:cubicBezTo>
                    <a:cubicBezTo>
                      <a:pt x="46" y="57"/>
                      <a:pt x="46" y="56"/>
                      <a:pt x="46" y="56"/>
                    </a:cubicBezTo>
                    <a:cubicBezTo>
                      <a:pt x="45" y="55"/>
                      <a:pt x="43" y="54"/>
                      <a:pt x="41" y="53"/>
                    </a:cubicBezTo>
                    <a:moveTo>
                      <a:pt x="31" y="52"/>
                    </a:moveTo>
                    <a:cubicBezTo>
                      <a:pt x="30" y="52"/>
                      <a:pt x="30" y="53"/>
                      <a:pt x="30" y="54"/>
                    </a:cubicBezTo>
                    <a:cubicBezTo>
                      <a:pt x="31" y="55"/>
                      <a:pt x="33" y="55"/>
                      <a:pt x="34" y="56"/>
                    </a:cubicBezTo>
                    <a:cubicBezTo>
                      <a:pt x="34" y="56"/>
                      <a:pt x="35" y="55"/>
                      <a:pt x="35" y="54"/>
                    </a:cubicBezTo>
                    <a:cubicBezTo>
                      <a:pt x="33" y="54"/>
                      <a:pt x="32" y="53"/>
                      <a:pt x="31" y="52"/>
                    </a:cubicBezTo>
                    <a:moveTo>
                      <a:pt x="42" y="52"/>
                    </a:moveTo>
                    <a:cubicBezTo>
                      <a:pt x="42" y="52"/>
                      <a:pt x="42" y="52"/>
                      <a:pt x="42" y="53"/>
                    </a:cubicBezTo>
                    <a:cubicBezTo>
                      <a:pt x="43" y="54"/>
                      <a:pt x="45" y="55"/>
                      <a:pt x="47" y="56"/>
                    </a:cubicBezTo>
                    <a:cubicBezTo>
                      <a:pt x="47" y="56"/>
                      <a:pt x="47" y="55"/>
                      <a:pt x="47" y="55"/>
                    </a:cubicBezTo>
                    <a:cubicBezTo>
                      <a:pt x="45" y="54"/>
                      <a:pt x="44" y="53"/>
                      <a:pt x="43" y="53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6" y="54"/>
                      <a:pt x="44" y="53"/>
                      <a:pt x="42" y="52"/>
                    </a:cubicBezTo>
                    <a:moveTo>
                      <a:pt x="37" y="51"/>
                    </a:moveTo>
                    <a:cubicBezTo>
                      <a:pt x="37" y="52"/>
                      <a:pt x="37" y="52"/>
                      <a:pt x="36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2"/>
                      <a:pt x="37" y="52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moveTo>
                      <a:pt x="37" y="51"/>
                    </a:move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moveTo>
                      <a:pt x="44" y="49"/>
                    </a:moveTo>
                    <a:cubicBezTo>
                      <a:pt x="43" y="50"/>
                      <a:pt x="43" y="50"/>
                      <a:pt x="43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3"/>
                      <a:pt x="47" y="54"/>
                      <a:pt x="48" y="54"/>
                    </a:cubicBezTo>
                    <a:cubicBezTo>
                      <a:pt x="48" y="53"/>
                      <a:pt x="48" y="53"/>
                      <a:pt x="49" y="52"/>
                    </a:cubicBezTo>
                    <a:cubicBezTo>
                      <a:pt x="47" y="51"/>
                      <a:pt x="45" y="50"/>
                      <a:pt x="44" y="49"/>
                    </a:cubicBezTo>
                    <a:moveTo>
                      <a:pt x="38" y="49"/>
                    </a:move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49"/>
                    </a:cubicBezTo>
                    <a:cubicBezTo>
                      <a:pt x="38" y="49"/>
                      <a:pt x="38" y="49"/>
                      <a:pt x="38" y="49"/>
                    </a:cubicBezTo>
                    <a:moveTo>
                      <a:pt x="32" y="48"/>
                    </a:moveTo>
                    <a:cubicBezTo>
                      <a:pt x="32" y="49"/>
                      <a:pt x="32" y="49"/>
                      <a:pt x="32" y="50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5" y="50"/>
                      <a:pt x="34" y="49"/>
                      <a:pt x="32" y="48"/>
                    </a:cubicBezTo>
                    <a:moveTo>
                      <a:pt x="32" y="48"/>
                    </a:moveTo>
                    <a:cubicBezTo>
                      <a:pt x="32" y="48"/>
                      <a:pt x="32" y="48"/>
                      <a:pt x="32" y="48"/>
                    </a:cubicBezTo>
                    <a:cubicBezTo>
                      <a:pt x="34" y="49"/>
                      <a:pt x="36" y="50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6" y="50"/>
                      <a:pt x="34" y="49"/>
                      <a:pt x="32" y="48"/>
                    </a:cubicBezTo>
                    <a:moveTo>
                      <a:pt x="33" y="46"/>
                    </a:moveTo>
                    <a:cubicBezTo>
                      <a:pt x="33" y="47"/>
                      <a:pt x="33" y="47"/>
                      <a:pt x="33" y="47"/>
                    </a:cubicBezTo>
                    <a:cubicBezTo>
                      <a:pt x="34" y="48"/>
                      <a:pt x="36" y="49"/>
                      <a:pt x="37" y="50"/>
                    </a:cubicBezTo>
                    <a:cubicBezTo>
                      <a:pt x="38" y="49"/>
                      <a:pt x="38" y="49"/>
                      <a:pt x="38" y="49"/>
                    </a:cubicBezTo>
                    <a:cubicBezTo>
                      <a:pt x="37" y="49"/>
                      <a:pt x="36" y="48"/>
                      <a:pt x="36" y="48"/>
                    </a:cubicBezTo>
                    <a:cubicBezTo>
                      <a:pt x="33" y="46"/>
                      <a:pt x="33" y="46"/>
                      <a:pt x="33" y="46"/>
                    </a:cubicBezTo>
                    <a:moveTo>
                      <a:pt x="34" y="44"/>
                    </a:moveTo>
                    <a:cubicBezTo>
                      <a:pt x="34" y="45"/>
                      <a:pt x="34" y="45"/>
                      <a:pt x="33" y="46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6" y="45"/>
                      <a:pt x="34" y="44"/>
                    </a:cubicBezTo>
                    <a:moveTo>
                      <a:pt x="47" y="43"/>
                    </a:moveTo>
                    <a:cubicBezTo>
                      <a:pt x="46" y="45"/>
                      <a:pt x="46" y="46"/>
                      <a:pt x="45" y="47"/>
                    </a:cubicBezTo>
                    <a:cubicBezTo>
                      <a:pt x="47" y="48"/>
                      <a:pt x="48" y="49"/>
                      <a:pt x="50" y="50"/>
                    </a:cubicBezTo>
                    <a:cubicBezTo>
                      <a:pt x="51" y="49"/>
                      <a:pt x="51" y="47"/>
                      <a:pt x="52" y="46"/>
                    </a:cubicBezTo>
                    <a:cubicBezTo>
                      <a:pt x="47" y="43"/>
                      <a:pt x="47" y="43"/>
                      <a:pt x="47" y="43"/>
                    </a:cubicBezTo>
                    <a:moveTo>
                      <a:pt x="48" y="42"/>
                    </a:moveTo>
                    <a:cubicBezTo>
                      <a:pt x="48" y="42"/>
                      <a:pt x="48" y="43"/>
                      <a:pt x="48" y="43"/>
                    </a:cubicBezTo>
                    <a:cubicBezTo>
                      <a:pt x="49" y="44"/>
                      <a:pt x="51" y="45"/>
                      <a:pt x="52" y="46"/>
                    </a:cubicBezTo>
                    <a:cubicBezTo>
                      <a:pt x="52" y="45"/>
                      <a:pt x="52" y="45"/>
                      <a:pt x="53" y="45"/>
                    </a:cubicBezTo>
                    <a:cubicBezTo>
                      <a:pt x="51" y="44"/>
                      <a:pt x="50" y="43"/>
                      <a:pt x="48" y="42"/>
                    </a:cubicBezTo>
                    <a:moveTo>
                      <a:pt x="49" y="40"/>
                    </a:moveTo>
                    <a:cubicBezTo>
                      <a:pt x="49" y="41"/>
                      <a:pt x="48" y="41"/>
                      <a:pt x="48" y="42"/>
                    </a:cubicBezTo>
                    <a:cubicBezTo>
                      <a:pt x="50" y="43"/>
                      <a:pt x="51" y="44"/>
                      <a:pt x="53" y="45"/>
                    </a:cubicBezTo>
                    <a:cubicBezTo>
                      <a:pt x="53" y="44"/>
                      <a:pt x="53" y="44"/>
                      <a:pt x="53" y="43"/>
                    </a:cubicBezTo>
                    <a:cubicBezTo>
                      <a:pt x="52" y="42"/>
                      <a:pt x="51" y="41"/>
                      <a:pt x="49" y="40"/>
                    </a:cubicBezTo>
                    <a:moveTo>
                      <a:pt x="51" y="38"/>
                    </a:moveTo>
                    <a:cubicBezTo>
                      <a:pt x="50" y="38"/>
                      <a:pt x="50" y="38"/>
                      <a:pt x="50" y="39"/>
                    </a:cubicBezTo>
                    <a:cubicBezTo>
                      <a:pt x="52" y="40"/>
                      <a:pt x="53" y="40"/>
                      <a:pt x="54" y="41"/>
                    </a:cubicBezTo>
                    <a:cubicBezTo>
                      <a:pt x="54" y="41"/>
                      <a:pt x="55" y="41"/>
                      <a:pt x="55" y="41"/>
                    </a:cubicBezTo>
                    <a:cubicBezTo>
                      <a:pt x="55" y="41"/>
                      <a:pt x="55" y="41"/>
                      <a:pt x="55" y="40"/>
                    </a:cubicBezTo>
                    <a:cubicBezTo>
                      <a:pt x="54" y="39"/>
                      <a:pt x="52" y="39"/>
                      <a:pt x="51" y="38"/>
                    </a:cubicBezTo>
                    <a:moveTo>
                      <a:pt x="37" y="37"/>
                    </a:moveTo>
                    <a:cubicBezTo>
                      <a:pt x="37" y="39"/>
                      <a:pt x="36" y="40"/>
                      <a:pt x="35" y="41"/>
                    </a:cubicBezTo>
                    <a:cubicBezTo>
                      <a:pt x="37" y="42"/>
                      <a:pt x="39" y="44"/>
                      <a:pt x="41" y="45"/>
                    </a:cubicBezTo>
                    <a:cubicBezTo>
                      <a:pt x="43" y="41"/>
                      <a:pt x="43" y="41"/>
                      <a:pt x="43" y="41"/>
                    </a:cubicBezTo>
                    <a:cubicBezTo>
                      <a:pt x="37" y="37"/>
                      <a:pt x="37" y="37"/>
                      <a:pt x="37" y="37"/>
                    </a:cubicBezTo>
                    <a:moveTo>
                      <a:pt x="38" y="36"/>
                    </a:moveTo>
                    <a:cubicBezTo>
                      <a:pt x="38" y="36"/>
                      <a:pt x="38" y="36"/>
                      <a:pt x="37" y="37"/>
                    </a:cubicBezTo>
                    <a:cubicBezTo>
                      <a:pt x="39" y="38"/>
                      <a:pt x="41" y="39"/>
                      <a:pt x="43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2" y="38"/>
                      <a:pt x="40" y="37"/>
                      <a:pt x="38" y="36"/>
                    </a:cubicBezTo>
                    <a:moveTo>
                      <a:pt x="52" y="35"/>
                    </a:moveTo>
                    <a:cubicBezTo>
                      <a:pt x="52" y="36"/>
                      <a:pt x="52" y="36"/>
                      <a:pt x="51" y="36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2" y="38"/>
                      <a:pt x="54" y="39"/>
                      <a:pt x="55" y="40"/>
                    </a:cubicBezTo>
                    <a:cubicBezTo>
                      <a:pt x="56" y="39"/>
                      <a:pt x="56" y="38"/>
                      <a:pt x="56" y="38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2" y="35"/>
                      <a:pt x="52" y="35"/>
                      <a:pt x="52" y="35"/>
                    </a:cubicBezTo>
                    <a:moveTo>
                      <a:pt x="39" y="34"/>
                    </a:moveTo>
                    <a:cubicBezTo>
                      <a:pt x="38" y="34"/>
                      <a:pt x="38" y="35"/>
                      <a:pt x="38" y="36"/>
                    </a:cubicBezTo>
                    <a:cubicBezTo>
                      <a:pt x="39" y="36"/>
                      <a:pt x="40" y="37"/>
                      <a:pt x="40" y="37"/>
                    </a:cubicBezTo>
                    <a:cubicBezTo>
                      <a:pt x="42" y="38"/>
                      <a:pt x="43" y="39"/>
                      <a:pt x="44" y="39"/>
                    </a:cubicBezTo>
                    <a:cubicBezTo>
                      <a:pt x="44" y="39"/>
                      <a:pt x="45" y="38"/>
                      <a:pt x="45" y="38"/>
                    </a:cubicBezTo>
                    <a:cubicBezTo>
                      <a:pt x="43" y="37"/>
                      <a:pt x="41" y="35"/>
                      <a:pt x="39" y="34"/>
                    </a:cubicBezTo>
                    <a:moveTo>
                      <a:pt x="40" y="31"/>
                    </a:moveTo>
                    <a:cubicBezTo>
                      <a:pt x="40" y="31"/>
                      <a:pt x="40" y="32"/>
                      <a:pt x="40" y="32"/>
                    </a:cubicBezTo>
                    <a:cubicBezTo>
                      <a:pt x="42" y="33"/>
                      <a:pt x="44" y="35"/>
                      <a:pt x="46" y="36"/>
                    </a:cubicBezTo>
                    <a:cubicBezTo>
                      <a:pt x="46" y="36"/>
                      <a:pt x="46" y="36"/>
                      <a:pt x="47" y="35"/>
                    </a:cubicBezTo>
                    <a:cubicBezTo>
                      <a:pt x="44" y="34"/>
                      <a:pt x="42" y="32"/>
                      <a:pt x="40" y="31"/>
                    </a:cubicBezTo>
                    <a:moveTo>
                      <a:pt x="41" y="28"/>
                    </a:moveTo>
                    <a:cubicBezTo>
                      <a:pt x="41" y="29"/>
                      <a:pt x="41" y="30"/>
                      <a:pt x="40" y="31"/>
                    </a:cubicBezTo>
                    <a:cubicBezTo>
                      <a:pt x="43" y="32"/>
                      <a:pt x="45" y="33"/>
                      <a:pt x="47" y="35"/>
                    </a:cubicBezTo>
                    <a:cubicBezTo>
                      <a:pt x="47" y="34"/>
                      <a:pt x="48" y="33"/>
                      <a:pt x="48" y="33"/>
                    </a:cubicBezTo>
                    <a:cubicBezTo>
                      <a:pt x="41" y="28"/>
                      <a:pt x="41" y="28"/>
                      <a:pt x="41" y="28"/>
                    </a:cubicBezTo>
                    <a:moveTo>
                      <a:pt x="57" y="28"/>
                    </a:moveTo>
                    <a:cubicBezTo>
                      <a:pt x="55" y="30"/>
                      <a:pt x="54" y="32"/>
                      <a:pt x="53" y="35"/>
                    </a:cubicBezTo>
                    <a:cubicBezTo>
                      <a:pt x="54" y="36"/>
                      <a:pt x="55" y="36"/>
                      <a:pt x="57" y="37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0" y="29"/>
                      <a:pt x="58" y="29"/>
                      <a:pt x="57" y="28"/>
                    </a:cubicBezTo>
                    <a:moveTo>
                      <a:pt x="58" y="25"/>
                    </a:moveTo>
                    <a:cubicBezTo>
                      <a:pt x="58" y="26"/>
                      <a:pt x="58" y="26"/>
                      <a:pt x="58" y="26"/>
                    </a:cubicBezTo>
                    <a:cubicBezTo>
                      <a:pt x="58" y="27"/>
                      <a:pt x="57" y="27"/>
                      <a:pt x="57" y="28"/>
                    </a:cubicBezTo>
                    <a:cubicBezTo>
                      <a:pt x="58" y="29"/>
                      <a:pt x="60" y="29"/>
                      <a:pt x="61" y="30"/>
                    </a:cubicBezTo>
                    <a:cubicBezTo>
                      <a:pt x="63" y="28"/>
                      <a:pt x="63" y="28"/>
                      <a:pt x="63" y="28"/>
                    </a:cubicBezTo>
                    <a:cubicBezTo>
                      <a:pt x="61" y="27"/>
                      <a:pt x="60" y="26"/>
                      <a:pt x="58" y="25"/>
                    </a:cubicBezTo>
                    <a:moveTo>
                      <a:pt x="59" y="23"/>
                    </a:moveTo>
                    <a:cubicBezTo>
                      <a:pt x="59" y="24"/>
                      <a:pt x="59" y="24"/>
                      <a:pt x="59" y="25"/>
                    </a:cubicBezTo>
                    <a:cubicBezTo>
                      <a:pt x="60" y="26"/>
                      <a:pt x="62" y="27"/>
                      <a:pt x="63" y="27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3" y="26"/>
                      <a:pt x="63" y="26"/>
                      <a:pt x="62" y="25"/>
                    </a:cubicBezTo>
                    <a:cubicBezTo>
                      <a:pt x="59" y="23"/>
                      <a:pt x="59" y="23"/>
                      <a:pt x="59" y="23"/>
                    </a:cubicBezTo>
                    <a:moveTo>
                      <a:pt x="60" y="22"/>
                    </a:moveTo>
                    <a:cubicBezTo>
                      <a:pt x="60" y="22"/>
                      <a:pt x="60" y="23"/>
                      <a:pt x="60" y="23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0" y="22"/>
                      <a:pt x="60" y="22"/>
                      <a:pt x="60" y="22"/>
                    </a:cubicBezTo>
                    <a:moveTo>
                      <a:pt x="45" y="21"/>
                    </a:moveTo>
                    <a:cubicBezTo>
                      <a:pt x="44" y="23"/>
                      <a:pt x="42" y="26"/>
                      <a:pt x="41" y="28"/>
                    </a:cubicBezTo>
                    <a:cubicBezTo>
                      <a:pt x="44" y="29"/>
                      <a:pt x="46" y="31"/>
                      <a:pt x="49" y="32"/>
                    </a:cubicBezTo>
                    <a:cubicBezTo>
                      <a:pt x="50" y="30"/>
                      <a:pt x="51" y="28"/>
                      <a:pt x="53" y="25"/>
                    </a:cubicBezTo>
                    <a:cubicBezTo>
                      <a:pt x="52" y="25"/>
                      <a:pt x="51" y="24"/>
                      <a:pt x="50" y="24"/>
                    </a:cubicBezTo>
                    <a:cubicBezTo>
                      <a:pt x="48" y="23"/>
                      <a:pt x="46" y="22"/>
                      <a:pt x="45" y="21"/>
                    </a:cubicBezTo>
                    <a:moveTo>
                      <a:pt x="61" y="20"/>
                    </a:moveTo>
                    <a:cubicBezTo>
                      <a:pt x="61" y="20"/>
                      <a:pt x="61" y="21"/>
                      <a:pt x="60" y="22"/>
                    </a:cubicBezTo>
                    <a:cubicBezTo>
                      <a:pt x="62" y="23"/>
                      <a:pt x="63" y="23"/>
                      <a:pt x="65" y="24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4" y="22"/>
                      <a:pt x="63" y="21"/>
                      <a:pt x="61" y="20"/>
                    </a:cubicBezTo>
                    <a:moveTo>
                      <a:pt x="52" y="18"/>
                    </a:moveTo>
                    <a:cubicBezTo>
                      <a:pt x="51" y="19"/>
                      <a:pt x="51" y="20"/>
                      <a:pt x="51" y="20"/>
                    </a:cubicBezTo>
                    <a:cubicBezTo>
                      <a:pt x="52" y="21"/>
                      <a:pt x="53" y="22"/>
                      <a:pt x="55" y="22"/>
                    </a:cubicBezTo>
                    <a:cubicBezTo>
                      <a:pt x="55" y="22"/>
                      <a:pt x="55" y="21"/>
                      <a:pt x="56" y="21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1" y="20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8"/>
                      <a:pt x="52" y="18"/>
                      <a:pt x="52" y="18"/>
                    </a:cubicBezTo>
                    <a:moveTo>
                      <a:pt x="62" y="18"/>
                    </a:moveTo>
                    <a:cubicBezTo>
                      <a:pt x="62" y="19"/>
                      <a:pt x="62" y="19"/>
                      <a:pt x="61" y="19"/>
                    </a:cubicBezTo>
                    <a:cubicBezTo>
                      <a:pt x="63" y="20"/>
                      <a:pt x="64" y="21"/>
                      <a:pt x="66" y="22"/>
                    </a:cubicBezTo>
                    <a:cubicBezTo>
                      <a:pt x="67" y="21"/>
                      <a:pt x="67" y="21"/>
                      <a:pt x="67" y="21"/>
                    </a:cubicBezTo>
                    <a:cubicBezTo>
                      <a:pt x="65" y="20"/>
                      <a:pt x="64" y="19"/>
                      <a:pt x="62" y="18"/>
                    </a:cubicBezTo>
                    <a:moveTo>
                      <a:pt x="46" y="18"/>
                    </a:moveTo>
                    <a:cubicBezTo>
                      <a:pt x="45" y="19"/>
                      <a:pt x="45" y="20"/>
                      <a:pt x="45" y="21"/>
                    </a:cubicBezTo>
                    <a:cubicBezTo>
                      <a:pt x="46" y="22"/>
                      <a:pt x="48" y="23"/>
                      <a:pt x="50" y="24"/>
                    </a:cubicBezTo>
                    <a:cubicBezTo>
                      <a:pt x="51" y="24"/>
                      <a:pt x="52" y="25"/>
                      <a:pt x="53" y="25"/>
                    </a:cubicBezTo>
                    <a:cubicBezTo>
                      <a:pt x="53" y="25"/>
                      <a:pt x="54" y="24"/>
                      <a:pt x="54" y="23"/>
                    </a:cubicBezTo>
                    <a:cubicBezTo>
                      <a:pt x="53" y="22"/>
                      <a:pt x="52" y="22"/>
                      <a:pt x="51" y="21"/>
                    </a:cubicBezTo>
                    <a:cubicBezTo>
                      <a:pt x="50" y="22"/>
                      <a:pt x="50" y="22"/>
                      <a:pt x="49" y="23"/>
                    </a:cubicBezTo>
                    <a:cubicBezTo>
                      <a:pt x="50" y="22"/>
                      <a:pt x="50" y="21"/>
                      <a:pt x="50" y="21"/>
                    </a:cubicBezTo>
                    <a:cubicBezTo>
                      <a:pt x="49" y="20"/>
                      <a:pt x="47" y="19"/>
                      <a:pt x="46" y="18"/>
                    </a:cubicBezTo>
                    <a:moveTo>
                      <a:pt x="53" y="18"/>
                    </a:moveTo>
                    <a:cubicBezTo>
                      <a:pt x="53" y="18"/>
                      <a:pt x="52" y="18"/>
                      <a:pt x="52" y="18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3" y="18"/>
                      <a:pt x="53" y="18"/>
                      <a:pt x="53" y="18"/>
                    </a:cubicBezTo>
                    <a:moveTo>
                      <a:pt x="52" y="17"/>
                    </a:move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7"/>
                      <a:pt x="52" y="17"/>
                      <a:pt x="52" y="17"/>
                    </a:cubicBezTo>
                    <a:moveTo>
                      <a:pt x="63" y="16"/>
                    </a:moveTo>
                    <a:cubicBezTo>
                      <a:pt x="63" y="17"/>
                      <a:pt x="63" y="17"/>
                      <a:pt x="63" y="17"/>
                    </a:cubicBezTo>
                    <a:cubicBezTo>
                      <a:pt x="63" y="17"/>
                      <a:pt x="63" y="17"/>
                      <a:pt x="62" y="18"/>
                    </a:cubicBezTo>
                    <a:cubicBezTo>
                      <a:pt x="64" y="18"/>
                      <a:pt x="66" y="19"/>
                      <a:pt x="67" y="20"/>
                    </a:cubicBezTo>
                    <a:cubicBezTo>
                      <a:pt x="68" y="19"/>
                      <a:pt x="68" y="19"/>
                      <a:pt x="68" y="19"/>
                    </a:cubicBezTo>
                    <a:cubicBezTo>
                      <a:pt x="66" y="18"/>
                      <a:pt x="65" y="17"/>
                      <a:pt x="63" y="16"/>
                    </a:cubicBezTo>
                    <a:moveTo>
                      <a:pt x="47" y="15"/>
                    </a:moveTo>
                    <a:cubicBezTo>
                      <a:pt x="47" y="16"/>
                      <a:pt x="46" y="17"/>
                      <a:pt x="46" y="18"/>
                    </a:cubicBezTo>
                    <a:cubicBezTo>
                      <a:pt x="48" y="18"/>
                      <a:pt x="49" y="19"/>
                      <a:pt x="51" y="20"/>
                    </a:cubicBezTo>
                    <a:cubicBezTo>
                      <a:pt x="51" y="19"/>
                      <a:pt x="51" y="19"/>
                      <a:pt x="52" y="18"/>
                    </a:cubicBezTo>
                    <a:cubicBezTo>
                      <a:pt x="47" y="15"/>
                      <a:pt x="47" y="15"/>
                      <a:pt x="47" y="15"/>
                    </a:cubicBezTo>
                    <a:moveTo>
                      <a:pt x="54" y="15"/>
                    </a:move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5" y="19"/>
                      <a:pt x="57" y="19"/>
                    </a:cubicBezTo>
                    <a:cubicBezTo>
                      <a:pt x="57" y="19"/>
                      <a:pt x="57" y="18"/>
                      <a:pt x="58" y="17"/>
                    </a:cubicBezTo>
                    <a:cubicBezTo>
                      <a:pt x="57" y="17"/>
                      <a:pt x="55" y="16"/>
                      <a:pt x="54" y="15"/>
                    </a:cubicBezTo>
                    <a:moveTo>
                      <a:pt x="64" y="15"/>
                    </a:moveTo>
                    <a:cubicBezTo>
                      <a:pt x="63" y="16"/>
                      <a:pt x="63" y="16"/>
                      <a:pt x="63" y="16"/>
                    </a:cubicBezTo>
                    <a:cubicBezTo>
                      <a:pt x="65" y="17"/>
                      <a:pt x="67" y="18"/>
                      <a:pt x="68" y="19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67" y="17"/>
                      <a:pt x="65" y="16"/>
                      <a:pt x="64" y="15"/>
                    </a:cubicBezTo>
                    <a:moveTo>
                      <a:pt x="47" y="14"/>
                    </a:moveTo>
                    <a:cubicBezTo>
                      <a:pt x="47" y="15"/>
                      <a:pt x="47" y="15"/>
                      <a:pt x="47" y="15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7"/>
                      <a:pt x="52" y="17"/>
                    </a:cubicBezTo>
                    <a:cubicBezTo>
                      <a:pt x="47" y="14"/>
                      <a:pt x="47" y="14"/>
                      <a:pt x="47" y="14"/>
                    </a:cubicBezTo>
                    <a:moveTo>
                      <a:pt x="55" y="14"/>
                    </a:moveTo>
                    <a:cubicBezTo>
                      <a:pt x="54" y="15"/>
                      <a:pt x="54" y="15"/>
                      <a:pt x="54" y="15"/>
                    </a:cubicBezTo>
                    <a:cubicBezTo>
                      <a:pt x="56" y="16"/>
                      <a:pt x="57" y="16"/>
                      <a:pt x="58" y="17"/>
                    </a:cubicBezTo>
                    <a:cubicBezTo>
                      <a:pt x="58" y="17"/>
                      <a:pt x="58" y="17"/>
                      <a:pt x="58" y="16"/>
                    </a:cubicBezTo>
                    <a:cubicBezTo>
                      <a:pt x="57" y="16"/>
                      <a:pt x="56" y="15"/>
                      <a:pt x="55" y="14"/>
                    </a:cubicBezTo>
                    <a:moveTo>
                      <a:pt x="56" y="12"/>
                    </a:moveTo>
                    <a:cubicBezTo>
                      <a:pt x="55" y="13"/>
                      <a:pt x="55" y="13"/>
                      <a:pt x="55" y="13"/>
                    </a:cubicBezTo>
                    <a:cubicBezTo>
                      <a:pt x="57" y="14"/>
                      <a:pt x="58" y="15"/>
                      <a:pt x="59" y="16"/>
                    </a:cubicBezTo>
                    <a:cubicBezTo>
                      <a:pt x="59" y="15"/>
                      <a:pt x="60" y="15"/>
                      <a:pt x="60" y="14"/>
                    </a:cubicBezTo>
                    <a:cubicBezTo>
                      <a:pt x="59" y="13"/>
                      <a:pt x="57" y="13"/>
                      <a:pt x="56" y="12"/>
                    </a:cubicBezTo>
                    <a:moveTo>
                      <a:pt x="66" y="12"/>
                    </a:moveTo>
                    <a:cubicBezTo>
                      <a:pt x="64" y="15"/>
                      <a:pt x="64" y="15"/>
                      <a:pt x="64" y="15"/>
                    </a:cubicBezTo>
                    <a:cubicBezTo>
                      <a:pt x="65" y="16"/>
                      <a:pt x="67" y="17"/>
                      <a:pt x="69" y="18"/>
                    </a:cubicBezTo>
                    <a:cubicBezTo>
                      <a:pt x="71" y="15"/>
                      <a:pt x="71" y="15"/>
                      <a:pt x="71" y="15"/>
                    </a:cubicBezTo>
                    <a:cubicBezTo>
                      <a:pt x="69" y="14"/>
                      <a:pt x="67" y="13"/>
                      <a:pt x="66" y="12"/>
                    </a:cubicBezTo>
                    <a:moveTo>
                      <a:pt x="49" y="12"/>
                    </a:moveTo>
                    <a:cubicBezTo>
                      <a:pt x="48" y="12"/>
                      <a:pt x="48" y="13"/>
                      <a:pt x="48" y="14"/>
                    </a:cubicBezTo>
                    <a:cubicBezTo>
                      <a:pt x="49" y="15"/>
                      <a:pt x="51" y="16"/>
                      <a:pt x="52" y="17"/>
                    </a:cubicBezTo>
                    <a:cubicBezTo>
                      <a:pt x="53" y="16"/>
                      <a:pt x="53" y="15"/>
                      <a:pt x="53" y="15"/>
                    </a:cubicBezTo>
                    <a:cubicBezTo>
                      <a:pt x="53" y="15"/>
                      <a:pt x="53" y="16"/>
                      <a:pt x="52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6"/>
                      <a:pt x="53" y="15"/>
                      <a:pt x="54" y="15"/>
                    </a:cubicBezTo>
                    <a:cubicBezTo>
                      <a:pt x="52" y="14"/>
                      <a:pt x="50" y="13"/>
                      <a:pt x="49" y="12"/>
                    </a:cubicBezTo>
                    <a:moveTo>
                      <a:pt x="57" y="11"/>
                    </a:moveTo>
                    <a:cubicBezTo>
                      <a:pt x="57" y="11"/>
                      <a:pt x="57" y="11"/>
                      <a:pt x="57" y="11"/>
                    </a:cubicBezTo>
                    <a:cubicBezTo>
                      <a:pt x="58" y="12"/>
                      <a:pt x="59" y="13"/>
                      <a:pt x="60" y="14"/>
                    </a:cubicBezTo>
                    <a:cubicBezTo>
                      <a:pt x="60" y="13"/>
                      <a:pt x="60" y="13"/>
                      <a:pt x="61" y="13"/>
                    </a:cubicBezTo>
                    <a:cubicBezTo>
                      <a:pt x="59" y="12"/>
                      <a:pt x="58" y="12"/>
                      <a:pt x="57" y="11"/>
                    </a:cubicBezTo>
                    <a:moveTo>
                      <a:pt x="49" y="11"/>
                    </a:move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2"/>
                      <a:pt x="52" y="13"/>
                      <a:pt x="54" y="14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2" y="13"/>
                      <a:pt x="51" y="12"/>
                      <a:pt x="49" y="11"/>
                    </a:cubicBezTo>
                    <a:moveTo>
                      <a:pt x="67" y="9"/>
                    </a:moveTo>
                    <a:cubicBezTo>
                      <a:pt x="67" y="9"/>
                      <a:pt x="67" y="9"/>
                      <a:pt x="67" y="9"/>
                    </a:cubicBezTo>
                    <a:cubicBezTo>
                      <a:pt x="69" y="10"/>
                      <a:pt x="70" y="12"/>
                      <a:pt x="72" y="13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1" y="11"/>
                      <a:pt x="69" y="10"/>
                      <a:pt x="67" y="9"/>
                    </a:cubicBezTo>
                    <a:moveTo>
                      <a:pt x="50" y="8"/>
                    </a:moveTo>
                    <a:cubicBezTo>
                      <a:pt x="50" y="9"/>
                      <a:pt x="49" y="10"/>
                      <a:pt x="49" y="10"/>
                    </a:cubicBezTo>
                    <a:cubicBezTo>
                      <a:pt x="51" y="11"/>
                      <a:pt x="53" y="12"/>
                      <a:pt x="54" y="13"/>
                    </a:cubicBezTo>
                    <a:cubicBezTo>
                      <a:pt x="55" y="12"/>
                      <a:pt x="55" y="12"/>
                      <a:pt x="55" y="11"/>
                    </a:cubicBezTo>
                    <a:cubicBezTo>
                      <a:pt x="53" y="10"/>
                      <a:pt x="52" y="9"/>
                      <a:pt x="50" y="8"/>
                    </a:cubicBezTo>
                    <a:moveTo>
                      <a:pt x="59" y="7"/>
                    </a:moveTo>
                    <a:cubicBezTo>
                      <a:pt x="57" y="11"/>
                      <a:pt x="57" y="11"/>
                      <a:pt x="57" y="11"/>
                    </a:cubicBezTo>
                    <a:cubicBezTo>
                      <a:pt x="58" y="12"/>
                      <a:pt x="59" y="12"/>
                      <a:pt x="61" y="13"/>
                    </a:cubicBezTo>
                    <a:cubicBezTo>
                      <a:pt x="61" y="12"/>
                      <a:pt x="62" y="11"/>
                      <a:pt x="63" y="10"/>
                    </a:cubicBezTo>
                    <a:cubicBezTo>
                      <a:pt x="61" y="9"/>
                      <a:pt x="60" y="8"/>
                      <a:pt x="59" y="7"/>
                    </a:cubicBezTo>
                    <a:moveTo>
                      <a:pt x="50" y="7"/>
                    </a:moveTo>
                    <a:cubicBezTo>
                      <a:pt x="50" y="7"/>
                      <a:pt x="50" y="7"/>
                      <a:pt x="50" y="8"/>
                    </a:cubicBezTo>
                    <a:cubicBezTo>
                      <a:pt x="52" y="9"/>
                      <a:pt x="54" y="10"/>
                      <a:pt x="55" y="11"/>
                    </a:cubicBezTo>
                    <a:cubicBezTo>
                      <a:pt x="56" y="10"/>
                      <a:pt x="56" y="10"/>
                      <a:pt x="56" y="10"/>
                    </a:cubicBezTo>
                    <a:cubicBezTo>
                      <a:pt x="54" y="9"/>
                      <a:pt x="52" y="8"/>
                      <a:pt x="50" y="7"/>
                    </a:cubicBezTo>
                    <a:moveTo>
                      <a:pt x="61" y="5"/>
                    </a:move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7"/>
                      <a:pt x="64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6"/>
                      <a:pt x="62" y="6"/>
                      <a:pt x="61" y="5"/>
                    </a:cubicBezTo>
                    <a:moveTo>
                      <a:pt x="52" y="3"/>
                    </a:moveTo>
                    <a:cubicBezTo>
                      <a:pt x="52" y="3"/>
                      <a:pt x="52" y="4"/>
                      <a:pt x="52" y="4"/>
                    </a:cubicBezTo>
                    <a:cubicBezTo>
                      <a:pt x="51" y="5"/>
                      <a:pt x="51" y="6"/>
                      <a:pt x="50" y="7"/>
                    </a:cubicBezTo>
                    <a:cubicBezTo>
                      <a:pt x="52" y="8"/>
                      <a:pt x="54" y="9"/>
                      <a:pt x="56" y="10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5" y="5"/>
                      <a:pt x="54" y="4"/>
                      <a:pt x="52" y="3"/>
                    </a:cubicBezTo>
                    <a:moveTo>
                      <a:pt x="53" y="0"/>
                    </a:moveTo>
                    <a:cubicBezTo>
                      <a:pt x="53" y="0"/>
                      <a:pt x="53" y="0"/>
                      <a:pt x="53" y="0"/>
                    </a:cubicBezTo>
                    <a:cubicBezTo>
                      <a:pt x="55" y="1"/>
                      <a:pt x="57" y="2"/>
                      <a:pt x="58" y="4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7" y="2"/>
                      <a:pt x="55" y="1"/>
                      <a:pt x="5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0361"/>
              <p:cNvSpPr>
                <a:spLocks noEditPoints="1"/>
              </p:cNvSpPr>
              <p:nvPr/>
            </p:nvSpPr>
            <p:spPr bwMode="auto">
              <a:xfrm>
                <a:off x="-699" y="3254"/>
                <a:ext cx="38" cy="31"/>
              </a:xfrm>
              <a:custGeom>
                <a:avLst/>
                <a:gdLst>
                  <a:gd name="T0" fmla="*/ 8 w 16"/>
                  <a:gd name="T1" fmla="*/ 8 h 13"/>
                  <a:gd name="T2" fmla="*/ 8 w 16"/>
                  <a:gd name="T3" fmla="*/ 9 h 13"/>
                  <a:gd name="T4" fmla="*/ 14 w 16"/>
                  <a:gd name="T5" fmla="*/ 13 h 13"/>
                  <a:gd name="T6" fmla="*/ 14 w 16"/>
                  <a:gd name="T7" fmla="*/ 12 h 13"/>
                  <a:gd name="T8" fmla="*/ 8 w 16"/>
                  <a:gd name="T9" fmla="*/ 8 h 13"/>
                  <a:gd name="T10" fmla="*/ 6 w 16"/>
                  <a:gd name="T11" fmla="*/ 7 h 13"/>
                  <a:gd name="T12" fmla="*/ 5 w 16"/>
                  <a:gd name="T13" fmla="*/ 8 h 13"/>
                  <a:gd name="T14" fmla="*/ 6 w 16"/>
                  <a:gd name="T15" fmla="*/ 8 h 13"/>
                  <a:gd name="T16" fmla="*/ 6 w 16"/>
                  <a:gd name="T17" fmla="*/ 7 h 13"/>
                  <a:gd name="T18" fmla="*/ 6 w 16"/>
                  <a:gd name="T19" fmla="*/ 7 h 13"/>
                  <a:gd name="T20" fmla="*/ 10 w 16"/>
                  <a:gd name="T21" fmla="*/ 5 h 13"/>
                  <a:gd name="T22" fmla="*/ 10 w 16"/>
                  <a:gd name="T23" fmla="*/ 6 h 13"/>
                  <a:gd name="T24" fmla="*/ 16 w 16"/>
                  <a:gd name="T25" fmla="*/ 9 h 13"/>
                  <a:gd name="T26" fmla="*/ 16 w 16"/>
                  <a:gd name="T27" fmla="*/ 8 h 13"/>
                  <a:gd name="T28" fmla="*/ 10 w 16"/>
                  <a:gd name="T29" fmla="*/ 5 h 13"/>
                  <a:gd name="T30" fmla="*/ 11 w 16"/>
                  <a:gd name="T31" fmla="*/ 5 h 13"/>
                  <a:gd name="T32" fmla="*/ 10 w 16"/>
                  <a:gd name="T33" fmla="*/ 5 h 13"/>
                  <a:gd name="T34" fmla="*/ 14 w 16"/>
                  <a:gd name="T35" fmla="*/ 7 h 13"/>
                  <a:gd name="T36" fmla="*/ 16 w 16"/>
                  <a:gd name="T37" fmla="*/ 8 h 13"/>
                  <a:gd name="T38" fmla="*/ 16 w 16"/>
                  <a:gd name="T39" fmla="*/ 8 h 13"/>
                  <a:gd name="T40" fmla="*/ 11 w 16"/>
                  <a:gd name="T41" fmla="*/ 5 h 13"/>
                  <a:gd name="T42" fmla="*/ 7 w 16"/>
                  <a:gd name="T43" fmla="*/ 4 h 13"/>
                  <a:gd name="T44" fmla="*/ 7 w 16"/>
                  <a:gd name="T45" fmla="*/ 4 h 13"/>
                  <a:gd name="T46" fmla="*/ 7 w 16"/>
                  <a:gd name="T47" fmla="*/ 4 h 13"/>
                  <a:gd name="T48" fmla="*/ 7 w 16"/>
                  <a:gd name="T49" fmla="*/ 4 h 13"/>
                  <a:gd name="T50" fmla="*/ 7 w 16"/>
                  <a:gd name="T51" fmla="*/ 4 h 13"/>
                  <a:gd name="T52" fmla="*/ 0 w 16"/>
                  <a:gd name="T53" fmla="*/ 3 h 13"/>
                  <a:gd name="T54" fmla="*/ 0 w 16"/>
                  <a:gd name="T55" fmla="*/ 4 h 13"/>
                  <a:gd name="T56" fmla="*/ 1 w 16"/>
                  <a:gd name="T57" fmla="*/ 5 h 13"/>
                  <a:gd name="T58" fmla="*/ 2 w 16"/>
                  <a:gd name="T59" fmla="*/ 5 h 13"/>
                  <a:gd name="T60" fmla="*/ 0 w 16"/>
                  <a:gd name="T61" fmla="*/ 4 h 13"/>
                  <a:gd name="T62" fmla="*/ 0 w 16"/>
                  <a:gd name="T63" fmla="*/ 4 h 13"/>
                  <a:gd name="T64" fmla="*/ 5 w 16"/>
                  <a:gd name="T65" fmla="*/ 8 h 13"/>
                  <a:gd name="T66" fmla="*/ 5 w 16"/>
                  <a:gd name="T67" fmla="*/ 6 h 13"/>
                  <a:gd name="T68" fmla="*/ 0 w 16"/>
                  <a:gd name="T69" fmla="*/ 3 h 13"/>
                  <a:gd name="T70" fmla="*/ 8 w 16"/>
                  <a:gd name="T71" fmla="*/ 3 h 13"/>
                  <a:gd name="T72" fmla="*/ 8 w 16"/>
                  <a:gd name="T73" fmla="*/ 3 h 13"/>
                  <a:gd name="T74" fmla="*/ 8 w 16"/>
                  <a:gd name="T75" fmla="*/ 3 h 13"/>
                  <a:gd name="T76" fmla="*/ 8 w 16"/>
                  <a:gd name="T77" fmla="*/ 3 h 13"/>
                  <a:gd name="T78" fmla="*/ 8 w 16"/>
                  <a:gd name="T79" fmla="*/ 3 h 13"/>
                  <a:gd name="T80" fmla="*/ 2 w 16"/>
                  <a:gd name="T81" fmla="*/ 1 h 13"/>
                  <a:gd name="T82" fmla="*/ 2 w 16"/>
                  <a:gd name="T83" fmla="*/ 1 h 13"/>
                  <a:gd name="T84" fmla="*/ 6 w 16"/>
                  <a:gd name="T85" fmla="*/ 3 h 13"/>
                  <a:gd name="T86" fmla="*/ 6 w 16"/>
                  <a:gd name="T87" fmla="*/ 4 h 13"/>
                  <a:gd name="T88" fmla="*/ 7 w 16"/>
                  <a:gd name="T89" fmla="*/ 3 h 13"/>
                  <a:gd name="T90" fmla="*/ 2 w 16"/>
                  <a:gd name="T91" fmla="*/ 1 h 13"/>
                  <a:gd name="T92" fmla="*/ 2 w 16"/>
                  <a:gd name="T93" fmla="*/ 0 h 13"/>
                  <a:gd name="T94" fmla="*/ 2 w 16"/>
                  <a:gd name="T95" fmla="*/ 0 h 13"/>
                  <a:gd name="T96" fmla="*/ 7 w 16"/>
                  <a:gd name="T97" fmla="*/ 3 h 13"/>
                  <a:gd name="T98" fmla="*/ 7 w 16"/>
                  <a:gd name="T99" fmla="*/ 3 h 13"/>
                  <a:gd name="T100" fmla="*/ 2 w 16"/>
                  <a:gd name="T10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6" h="13">
                    <a:moveTo>
                      <a:pt x="8" y="8"/>
                    </a:moveTo>
                    <a:cubicBezTo>
                      <a:pt x="8" y="9"/>
                      <a:pt x="8" y="9"/>
                      <a:pt x="8" y="9"/>
                    </a:cubicBezTo>
                    <a:cubicBezTo>
                      <a:pt x="10" y="11"/>
                      <a:pt x="12" y="12"/>
                      <a:pt x="14" y="13"/>
                    </a:cubicBezTo>
                    <a:cubicBezTo>
                      <a:pt x="14" y="13"/>
                      <a:pt x="14" y="12"/>
                      <a:pt x="14" y="12"/>
                    </a:cubicBezTo>
                    <a:cubicBezTo>
                      <a:pt x="12" y="11"/>
                      <a:pt x="10" y="10"/>
                      <a:pt x="8" y="8"/>
                    </a:cubicBezTo>
                    <a:moveTo>
                      <a:pt x="6" y="7"/>
                    </a:moveTo>
                    <a:cubicBezTo>
                      <a:pt x="6" y="7"/>
                      <a:pt x="6" y="8"/>
                      <a:pt x="5" y="8"/>
                    </a:cubicBezTo>
                    <a:cubicBezTo>
                      <a:pt x="5" y="8"/>
                      <a:pt x="5" y="8"/>
                      <a:pt x="6" y="8"/>
                    </a:cubicBezTo>
                    <a:cubicBezTo>
                      <a:pt x="6" y="8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6"/>
                    </a:cubicBezTo>
                    <a:cubicBezTo>
                      <a:pt x="12" y="7"/>
                      <a:pt x="14" y="8"/>
                      <a:pt x="16" y="9"/>
                    </a:cubicBezTo>
                    <a:cubicBezTo>
                      <a:pt x="16" y="9"/>
                      <a:pt x="16" y="9"/>
                      <a:pt x="16" y="8"/>
                    </a:cubicBezTo>
                    <a:cubicBezTo>
                      <a:pt x="14" y="7"/>
                      <a:pt x="12" y="6"/>
                      <a:pt x="10" y="5"/>
                    </a:cubicBezTo>
                    <a:moveTo>
                      <a:pt x="11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2" y="6"/>
                      <a:pt x="13" y="6"/>
                      <a:pt x="14" y="7"/>
                    </a:cubicBezTo>
                    <a:cubicBezTo>
                      <a:pt x="15" y="7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4" y="7"/>
                      <a:pt x="12" y="6"/>
                      <a:pt x="11" y="5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5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5" y="8"/>
                    </a:cubicBezTo>
                    <a:cubicBezTo>
                      <a:pt x="5" y="7"/>
                      <a:pt x="5" y="7"/>
                      <a:pt x="5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7" y="3"/>
                      <a:pt x="7" y="3"/>
                    </a:cubicBezTo>
                    <a:cubicBezTo>
                      <a:pt x="5" y="2"/>
                      <a:pt x="3" y="2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5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10362"/>
              <p:cNvSpPr>
                <a:spLocks noEditPoints="1"/>
              </p:cNvSpPr>
              <p:nvPr/>
            </p:nvSpPr>
            <p:spPr bwMode="auto">
              <a:xfrm>
                <a:off x="-699" y="3254"/>
                <a:ext cx="38" cy="19"/>
              </a:xfrm>
              <a:custGeom>
                <a:avLst/>
                <a:gdLst>
                  <a:gd name="T0" fmla="*/ 10 w 16"/>
                  <a:gd name="T1" fmla="*/ 5 h 8"/>
                  <a:gd name="T2" fmla="*/ 10 w 16"/>
                  <a:gd name="T3" fmla="*/ 5 h 8"/>
                  <a:gd name="T4" fmla="*/ 16 w 16"/>
                  <a:gd name="T5" fmla="*/ 8 h 8"/>
                  <a:gd name="T6" fmla="*/ 16 w 16"/>
                  <a:gd name="T7" fmla="*/ 8 h 8"/>
                  <a:gd name="T8" fmla="*/ 14 w 16"/>
                  <a:gd name="T9" fmla="*/ 7 h 8"/>
                  <a:gd name="T10" fmla="*/ 10 w 16"/>
                  <a:gd name="T11" fmla="*/ 5 h 8"/>
                  <a:gd name="T12" fmla="*/ 0 w 16"/>
                  <a:gd name="T13" fmla="*/ 4 h 8"/>
                  <a:gd name="T14" fmla="*/ 0 w 16"/>
                  <a:gd name="T15" fmla="*/ 4 h 8"/>
                  <a:gd name="T16" fmla="*/ 2 w 16"/>
                  <a:gd name="T17" fmla="*/ 5 h 8"/>
                  <a:gd name="T18" fmla="*/ 1 w 16"/>
                  <a:gd name="T19" fmla="*/ 5 h 8"/>
                  <a:gd name="T20" fmla="*/ 0 w 16"/>
                  <a:gd name="T21" fmla="*/ 4 h 8"/>
                  <a:gd name="T22" fmla="*/ 8 w 16"/>
                  <a:gd name="T23" fmla="*/ 3 h 8"/>
                  <a:gd name="T24" fmla="*/ 7 w 16"/>
                  <a:gd name="T25" fmla="*/ 4 h 8"/>
                  <a:gd name="T26" fmla="*/ 7 w 16"/>
                  <a:gd name="T27" fmla="*/ 4 h 8"/>
                  <a:gd name="T28" fmla="*/ 8 w 16"/>
                  <a:gd name="T29" fmla="*/ 3 h 8"/>
                  <a:gd name="T30" fmla="*/ 8 w 16"/>
                  <a:gd name="T31" fmla="*/ 3 h 8"/>
                  <a:gd name="T32" fmla="*/ 2 w 16"/>
                  <a:gd name="T33" fmla="*/ 0 h 8"/>
                  <a:gd name="T34" fmla="*/ 2 w 16"/>
                  <a:gd name="T35" fmla="*/ 1 h 8"/>
                  <a:gd name="T36" fmla="*/ 7 w 16"/>
                  <a:gd name="T37" fmla="*/ 3 h 8"/>
                  <a:gd name="T38" fmla="*/ 7 w 16"/>
                  <a:gd name="T39" fmla="*/ 3 h 8"/>
                  <a:gd name="T40" fmla="*/ 2 w 16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" h="8"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2" y="6"/>
                      <a:pt x="14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5" y="7"/>
                      <a:pt x="14" y="7"/>
                    </a:cubicBezTo>
                    <a:cubicBezTo>
                      <a:pt x="13" y="6"/>
                      <a:pt x="12" y="6"/>
                      <a:pt x="1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8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5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10363"/>
              <p:cNvSpPr>
                <a:spLocks noEditPoints="1"/>
              </p:cNvSpPr>
              <p:nvPr/>
            </p:nvSpPr>
            <p:spPr bwMode="auto">
              <a:xfrm>
                <a:off x="-682" y="3226"/>
                <a:ext cx="37" cy="26"/>
              </a:xfrm>
              <a:custGeom>
                <a:avLst/>
                <a:gdLst>
                  <a:gd name="T0" fmla="*/ 9 w 16"/>
                  <a:gd name="T1" fmla="*/ 7 h 11"/>
                  <a:gd name="T2" fmla="*/ 9 w 16"/>
                  <a:gd name="T3" fmla="*/ 8 h 11"/>
                  <a:gd name="T4" fmla="*/ 14 w 16"/>
                  <a:gd name="T5" fmla="*/ 11 h 11"/>
                  <a:gd name="T6" fmla="*/ 14 w 16"/>
                  <a:gd name="T7" fmla="*/ 11 h 11"/>
                  <a:gd name="T8" fmla="*/ 9 w 16"/>
                  <a:gd name="T9" fmla="*/ 7 h 11"/>
                  <a:gd name="T10" fmla="*/ 11 w 16"/>
                  <a:gd name="T11" fmla="*/ 7 h 11"/>
                  <a:gd name="T12" fmla="*/ 15 w 16"/>
                  <a:gd name="T13" fmla="*/ 9 h 11"/>
                  <a:gd name="T14" fmla="*/ 15 w 16"/>
                  <a:gd name="T15" fmla="*/ 9 h 11"/>
                  <a:gd name="T16" fmla="*/ 11 w 16"/>
                  <a:gd name="T17" fmla="*/ 7 h 11"/>
                  <a:gd name="T18" fmla="*/ 10 w 16"/>
                  <a:gd name="T19" fmla="*/ 7 h 11"/>
                  <a:gd name="T20" fmla="*/ 9 w 16"/>
                  <a:gd name="T21" fmla="*/ 7 h 11"/>
                  <a:gd name="T22" fmla="*/ 14 w 16"/>
                  <a:gd name="T23" fmla="*/ 10 h 11"/>
                  <a:gd name="T24" fmla="*/ 15 w 16"/>
                  <a:gd name="T25" fmla="*/ 10 h 11"/>
                  <a:gd name="T26" fmla="*/ 10 w 16"/>
                  <a:gd name="T27" fmla="*/ 7 h 11"/>
                  <a:gd name="T28" fmla="*/ 11 w 16"/>
                  <a:gd name="T29" fmla="*/ 5 h 11"/>
                  <a:gd name="T30" fmla="*/ 10 w 16"/>
                  <a:gd name="T31" fmla="*/ 6 h 11"/>
                  <a:gd name="T32" fmla="*/ 15 w 16"/>
                  <a:gd name="T33" fmla="*/ 9 h 11"/>
                  <a:gd name="T34" fmla="*/ 16 w 16"/>
                  <a:gd name="T35" fmla="*/ 8 h 11"/>
                  <a:gd name="T36" fmla="*/ 14 w 16"/>
                  <a:gd name="T37" fmla="*/ 7 h 11"/>
                  <a:gd name="T38" fmla="*/ 11 w 16"/>
                  <a:gd name="T39" fmla="*/ 5 h 11"/>
                  <a:gd name="T40" fmla="*/ 5 w 16"/>
                  <a:gd name="T41" fmla="*/ 5 h 11"/>
                  <a:gd name="T42" fmla="*/ 5 w 16"/>
                  <a:gd name="T43" fmla="*/ 5 h 11"/>
                  <a:gd name="T44" fmla="*/ 5 w 16"/>
                  <a:gd name="T45" fmla="*/ 5 h 11"/>
                  <a:gd name="T46" fmla="*/ 5 w 16"/>
                  <a:gd name="T47" fmla="*/ 5 h 11"/>
                  <a:gd name="T48" fmla="*/ 5 w 16"/>
                  <a:gd name="T49" fmla="*/ 5 h 11"/>
                  <a:gd name="T50" fmla="*/ 6 w 16"/>
                  <a:gd name="T51" fmla="*/ 4 h 11"/>
                  <a:gd name="T52" fmla="*/ 5 w 16"/>
                  <a:gd name="T53" fmla="*/ 5 h 11"/>
                  <a:gd name="T54" fmla="*/ 5 w 16"/>
                  <a:gd name="T55" fmla="*/ 5 h 11"/>
                  <a:gd name="T56" fmla="*/ 6 w 16"/>
                  <a:gd name="T57" fmla="*/ 4 h 11"/>
                  <a:gd name="T58" fmla="*/ 6 w 16"/>
                  <a:gd name="T59" fmla="*/ 4 h 11"/>
                  <a:gd name="T60" fmla="*/ 0 w 16"/>
                  <a:gd name="T61" fmla="*/ 2 h 11"/>
                  <a:gd name="T62" fmla="*/ 0 w 16"/>
                  <a:gd name="T63" fmla="*/ 2 h 11"/>
                  <a:gd name="T64" fmla="*/ 5 w 16"/>
                  <a:gd name="T65" fmla="*/ 5 h 11"/>
                  <a:gd name="T66" fmla="*/ 5 w 16"/>
                  <a:gd name="T67" fmla="*/ 5 h 11"/>
                  <a:gd name="T68" fmla="*/ 0 w 16"/>
                  <a:gd name="T69" fmla="*/ 2 h 11"/>
                  <a:gd name="T70" fmla="*/ 1 w 16"/>
                  <a:gd name="T71" fmla="*/ 1 h 11"/>
                  <a:gd name="T72" fmla="*/ 0 w 16"/>
                  <a:gd name="T73" fmla="*/ 2 h 11"/>
                  <a:gd name="T74" fmla="*/ 5 w 16"/>
                  <a:gd name="T75" fmla="*/ 5 h 11"/>
                  <a:gd name="T76" fmla="*/ 5 w 16"/>
                  <a:gd name="T77" fmla="*/ 4 h 11"/>
                  <a:gd name="T78" fmla="*/ 1 w 16"/>
                  <a:gd name="T79" fmla="*/ 1 h 11"/>
                  <a:gd name="T80" fmla="*/ 1 w 16"/>
                  <a:gd name="T81" fmla="*/ 0 h 11"/>
                  <a:gd name="T82" fmla="*/ 1 w 16"/>
                  <a:gd name="T83" fmla="*/ 0 h 11"/>
                  <a:gd name="T84" fmla="*/ 4 w 16"/>
                  <a:gd name="T85" fmla="*/ 2 h 11"/>
                  <a:gd name="T86" fmla="*/ 6 w 16"/>
                  <a:gd name="T87" fmla="*/ 3 h 11"/>
                  <a:gd name="T88" fmla="*/ 6 w 16"/>
                  <a:gd name="T89" fmla="*/ 3 h 11"/>
                  <a:gd name="T90" fmla="*/ 6 w 16"/>
                  <a:gd name="T91" fmla="*/ 3 h 11"/>
                  <a:gd name="T92" fmla="*/ 6 w 16"/>
                  <a:gd name="T93" fmla="*/ 3 h 11"/>
                  <a:gd name="T94" fmla="*/ 7 w 16"/>
                  <a:gd name="T95" fmla="*/ 3 h 11"/>
                  <a:gd name="T96" fmla="*/ 1 w 16"/>
                  <a:gd name="T9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" h="11">
                    <a:moveTo>
                      <a:pt x="9" y="7"/>
                    </a:moveTo>
                    <a:cubicBezTo>
                      <a:pt x="9" y="7"/>
                      <a:pt x="9" y="7"/>
                      <a:pt x="9" y="8"/>
                    </a:cubicBezTo>
                    <a:cubicBezTo>
                      <a:pt x="11" y="9"/>
                      <a:pt x="12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3" y="10"/>
                      <a:pt x="11" y="8"/>
                      <a:pt x="9" y="7"/>
                    </a:cubicBezTo>
                    <a:moveTo>
                      <a:pt x="11" y="7"/>
                    </a:moveTo>
                    <a:cubicBezTo>
                      <a:pt x="12" y="7"/>
                      <a:pt x="13" y="8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1" y="7"/>
                      <a:pt x="11" y="7"/>
                      <a:pt x="11" y="7"/>
                    </a:cubicBezTo>
                    <a:moveTo>
                      <a:pt x="10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1" y="8"/>
                      <a:pt x="13" y="9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3" y="9"/>
                      <a:pt x="11" y="8"/>
                      <a:pt x="10" y="7"/>
                    </a:cubicBezTo>
                    <a:moveTo>
                      <a:pt x="11" y="5"/>
                    </a:moveTo>
                    <a:cubicBezTo>
                      <a:pt x="10" y="5"/>
                      <a:pt x="10" y="5"/>
                      <a:pt x="10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5" y="8"/>
                      <a:pt x="16" y="8"/>
                      <a:pt x="16" y="8"/>
                    </a:cubicBezTo>
                    <a:cubicBezTo>
                      <a:pt x="15" y="8"/>
                      <a:pt x="15" y="7"/>
                      <a:pt x="14" y="7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6" y="4"/>
                    </a:moveTo>
                    <a:cubicBezTo>
                      <a:pt x="6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2" y="3"/>
                      <a:pt x="0" y="2"/>
                    </a:cubicBezTo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2" y="3"/>
                      <a:pt x="4" y="4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3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10364"/>
              <p:cNvSpPr>
                <a:spLocks noEditPoints="1"/>
              </p:cNvSpPr>
              <p:nvPr/>
            </p:nvSpPr>
            <p:spPr bwMode="auto">
              <a:xfrm>
                <a:off x="-666" y="3193"/>
                <a:ext cx="36" cy="26"/>
              </a:xfrm>
              <a:custGeom>
                <a:avLst/>
                <a:gdLst>
                  <a:gd name="T0" fmla="*/ 11 w 15"/>
                  <a:gd name="T1" fmla="*/ 7 h 11"/>
                  <a:gd name="T2" fmla="*/ 10 w 15"/>
                  <a:gd name="T3" fmla="*/ 8 h 11"/>
                  <a:gd name="T4" fmla="*/ 14 w 15"/>
                  <a:gd name="T5" fmla="*/ 11 h 11"/>
                  <a:gd name="T6" fmla="*/ 15 w 15"/>
                  <a:gd name="T7" fmla="*/ 9 h 11"/>
                  <a:gd name="T8" fmla="*/ 11 w 15"/>
                  <a:gd name="T9" fmla="*/ 7 h 11"/>
                  <a:gd name="T10" fmla="*/ 1 w 15"/>
                  <a:gd name="T11" fmla="*/ 0 h 11"/>
                  <a:gd name="T12" fmla="*/ 0 w 15"/>
                  <a:gd name="T13" fmla="*/ 2 h 11"/>
                  <a:gd name="T14" fmla="*/ 6 w 15"/>
                  <a:gd name="T15" fmla="*/ 6 h 11"/>
                  <a:gd name="T16" fmla="*/ 7 w 15"/>
                  <a:gd name="T17" fmla="*/ 4 h 11"/>
                  <a:gd name="T18" fmla="*/ 1 w 15"/>
                  <a:gd name="T1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1">
                    <a:moveTo>
                      <a:pt x="11" y="7"/>
                    </a:moveTo>
                    <a:cubicBezTo>
                      <a:pt x="11" y="7"/>
                      <a:pt x="10" y="8"/>
                      <a:pt x="10" y="8"/>
                    </a:cubicBezTo>
                    <a:cubicBezTo>
                      <a:pt x="12" y="9"/>
                      <a:pt x="13" y="10"/>
                      <a:pt x="14" y="11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1" y="7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2" y="3"/>
                      <a:pt x="4" y="5"/>
                      <a:pt x="6" y="6"/>
                    </a:cubicBezTo>
                    <a:cubicBezTo>
                      <a:pt x="6" y="5"/>
                      <a:pt x="7" y="5"/>
                      <a:pt x="7" y="4"/>
                    </a:cubicBezTo>
                    <a:cubicBezTo>
                      <a:pt x="5" y="3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10365"/>
              <p:cNvSpPr>
                <a:spLocks noEditPoints="1"/>
              </p:cNvSpPr>
              <p:nvPr/>
            </p:nvSpPr>
            <p:spPr bwMode="auto">
              <a:xfrm>
                <a:off x="-668" y="3191"/>
                <a:ext cx="40" cy="33"/>
              </a:xfrm>
              <a:custGeom>
                <a:avLst/>
                <a:gdLst>
                  <a:gd name="T0" fmla="*/ 10 w 17"/>
                  <a:gd name="T1" fmla="*/ 11 h 14"/>
                  <a:gd name="T2" fmla="*/ 10 w 17"/>
                  <a:gd name="T3" fmla="*/ 11 h 14"/>
                  <a:gd name="T4" fmla="*/ 15 w 17"/>
                  <a:gd name="T5" fmla="*/ 14 h 14"/>
                  <a:gd name="T6" fmla="*/ 15 w 17"/>
                  <a:gd name="T7" fmla="*/ 14 h 14"/>
                  <a:gd name="T8" fmla="*/ 10 w 17"/>
                  <a:gd name="T9" fmla="*/ 11 h 14"/>
                  <a:gd name="T10" fmla="*/ 13 w 17"/>
                  <a:gd name="T11" fmla="*/ 6 h 14"/>
                  <a:gd name="T12" fmla="*/ 13 w 17"/>
                  <a:gd name="T13" fmla="*/ 7 h 14"/>
                  <a:gd name="T14" fmla="*/ 17 w 17"/>
                  <a:gd name="T15" fmla="*/ 9 h 14"/>
                  <a:gd name="T16" fmla="*/ 17 w 17"/>
                  <a:gd name="T17" fmla="*/ 9 h 14"/>
                  <a:gd name="T18" fmla="*/ 13 w 17"/>
                  <a:gd name="T19" fmla="*/ 6 h 14"/>
                  <a:gd name="T20" fmla="*/ 0 w 17"/>
                  <a:gd name="T21" fmla="*/ 5 h 14"/>
                  <a:gd name="T22" fmla="*/ 0 w 17"/>
                  <a:gd name="T23" fmla="*/ 5 h 14"/>
                  <a:gd name="T24" fmla="*/ 6 w 17"/>
                  <a:gd name="T25" fmla="*/ 9 h 14"/>
                  <a:gd name="T26" fmla="*/ 6 w 17"/>
                  <a:gd name="T27" fmla="*/ 9 h 14"/>
                  <a:gd name="T28" fmla="*/ 6 w 17"/>
                  <a:gd name="T29" fmla="*/ 8 h 14"/>
                  <a:gd name="T30" fmla="*/ 2 w 17"/>
                  <a:gd name="T31" fmla="*/ 6 h 14"/>
                  <a:gd name="T32" fmla="*/ 0 w 17"/>
                  <a:gd name="T33" fmla="*/ 5 h 14"/>
                  <a:gd name="T34" fmla="*/ 2 w 17"/>
                  <a:gd name="T35" fmla="*/ 0 h 14"/>
                  <a:gd name="T36" fmla="*/ 2 w 17"/>
                  <a:gd name="T37" fmla="*/ 0 h 14"/>
                  <a:gd name="T38" fmla="*/ 9 w 17"/>
                  <a:gd name="T39" fmla="*/ 4 h 14"/>
                  <a:gd name="T40" fmla="*/ 9 w 17"/>
                  <a:gd name="T41" fmla="*/ 4 h 14"/>
                  <a:gd name="T42" fmla="*/ 2 w 17"/>
                  <a:gd name="T4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7" h="14"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2" y="12"/>
                      <a:pt x="13" y="13"/>
                      <a:pt x="15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3" y="13"/>
                      <a:pt x="12" y="12"/>
                      <a:pt x="10" y="11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3" y="7"/>
                    </a:cubicBezTo>
                    <a:cubicBezTo>
                      <a:pt x="14" y="8"/>
                      <a:pt x="16" y="8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6" y="8"/>
                      <a:pt x="14" y="7"/>
                      <a:pt x="13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4" y="7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8"/>
                      <a:pt x="4" y="7"/>
                      <a:pt x="2" y="6"/>
                    </a:cubicBezTo>
                    <a:cubicBezTo>
                      <a:pt x="2" y="6"/>
                      <a:pt x="1" y="5"/>
                      <a:pt x="0" y="5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6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7" y="2"/>
                      <a:pt x="5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10366"/>
              <p:cNvSpPr>
                <a:spLocks noEditPoints="1"/>
              </p:cNvSpPr>
              <p:nvPr/>
            </p:nvSpPr>
            <p:spPr bwMode="auto">
              <a:xfrm>
                <a:off x="-652" y="3167"/>
                <a:ext cx="38" cy="21"/>
              </a:xfrm>
              <a:custGeom>
                <a:avLst/>
                <a:gdLst>
                  <a:gd name="T0" fmla="*/ 12 w 16"/>
                  <a:gd name="T1" fmla="*/ 7 h 9"/>
                  <a:gd name="T2" fmla="*/ 12 w 16"/>
                  <a:gd name="T3" fmla="*/ 7 h 9"/>
                  <a:gd name="T4" fmla="*/ 16 w 16"/>
                  <a:gd name="T5" fmla="*/ 9 h 9"/>
                  <a:gd name="T6" fmla="*/ 16 w 16"/>
                  <a:gd name="T7" fmla="*/ 9 h 9"/>
                  <a:gd name="T8" fmla="*/ 12 w 16"/>
                  <a:gd name="T9" fmla="*/ 7 h 9"/>
                  <a:gd name="T10" fmla="*/ 0 w 16"/>
                  <a:gd name="T11" fmla="*/ 0 h 9"/>
                  <a:gd name="T12" fmla="*/ 0 w 16"/>
                  <a:gd name="T13" fmla="*/ 0 h 9"/>
                  <a:gd name="T14" fmla="*/ 5 w 16"/>
                  <a:gd name="T15" fmla="*/ 3 h 9"/>
                  <a:gd name="T16" fmla="*/ 8 w 16"/>
                  <a:gd name="T17" fmla="*/ 4 h 9"/>
                  <a:gd name="T18" fmla="*/ 8 w 16"/>
                  <a:gd name="T19" fmla="*/ 4 h 9"/>
                  <a:gd name="T20" fmla="*/ 5 w 16"/>
                  <a:gd name="T21" fmla="*/ 3 h 9"/>
                  <a:gd name="T22" fmla="*/ 0 w 16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9"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8"/>
                      <a:pt x="15" y="8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8"/>
                      <a:pt x="13" y="8"/>
                      <a:pt x="12" y="7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5" y="3"/>
                    </a:cubicBezTo>
                    <a:cubicBezTo>
                      <a:pt x="6" y="3"/>
                      <a:pt x="7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6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10367"/>
              <p:cNvSpPr>
                <a:spLocks noEditPoints="1"/>
              </p:cNvSpPr>
              <p:nvPr/>
            </p:nvSpPr>
            <p:spPr bwMode="auto">
              <a:xfrm>
                <a:off x="-642" y="3141"/>
                <a:ext cx="42" cy="31"/>
              </a:xfrm>
              <a:custGeom>
                <a:avLst/>
                <a:gdLst>
                  <a:gd name="T0" fmla="*/ 12 w 18"/>
                  <a:gd name="T1" fmla="*/ 9 h 13"/>
                  <a:gd name="T2" fmla="*/ 12 w 18"/>
                  <a:gd name="T3" fmla="*/ 10 h 13"/>
                  <a:gd name="T4" fmla="*/ 17 w 18"/>
                  <a:gd name="T5" fmla="*/ 13 h 13"/>
                  <a:gd name="T6" fmla="*/ 17 w 18"/>
                  <a:gd name="T7" fmla="*/ 12 h 13"/>
                  <a:gd name="T8" fmla="*/ 12 w 18"/>
                  <a:gd name="T9" fmla="*/ 9 h 13"/>
                  <a:gd name="T10" fmla="*/ 13 w 18"/>
                  <a:gd name="T11" fmla="*/ 8 h 13"/>
                  <a:gd name="T12" fmla="*/ 13 w 18"/>
                  <a:gd name="T13" fmla="*/ 8 h 13"/>
                  <a:gd name="T14" fmla="*/ 18 w 18"/>
                  <a:gd name="T15" fmla="*/ 11 h 13"/>
                  <a:gd name="T16" fmla="*/ 18 w 18"/>
                  <a:gd name="T17" fmla="*/ 10 h 13"/>
                  <a:gd name="T18" fmla="*/ 13 w 18"/>
                  <a:gd name="T19" fmla="*/ 8 h 13"/>
                  <a:gd name="T20" fmla="*/ 5 w 18"/>
                  <a:gd name="T21" fmla="*/ 5 h 13"/>
                  <a:gd name="T22" fmla="*/ 5 w 18"/>
                  <a:gd name="T23" fmla="*/ 5 h 13"/>
                  <a:gd name="T24" fmla="*/ 9 w 18"/>
                  <a:gd name="T25" fmla="*/ 7 h 13"/>
                  <a:gd name="T26" fmla="*/ 9 w 18"/>
                  <a:gd name="T27" fmla="*/ 7 h 13"/>
                  <a:gd name="T28" fmla="*/ 5 w 18"/>
                  <a:gd name="T29" fmla="*/ 5 h 13"/>
                  <a:gd name="T30" fmla="*/ 6 w 18"/>
                  <a:gd name="T31" fmla="*/ 3 h 13"/>
                  <a:gd name="T32" fmla="*/ 6 w 18"/>
                  <a:gd name="T33" fmla="*/ 4 h 13"/>
                  <a:gd name="T34" fmla="*/ 9 w 18"/>
                  <a:gd name="T35" fmla="*/ 6 h 13"/>
                  <a:gd name="T36" fmla="*/ 10 w 18"/>
                  <a:gd name="T37" fmla="*/ 6 h 13"/>
                  <a:gd name="T38" fmla="*/ 6 w 18"/>
                  <a:gd name="T39" fmla="*/ 3 h 13"/>
                  <a:gd name="T40" fmla="*/ 0 w 18"/>
                  <a:gd name="T41" fmla="*/ 1 h 13"/>
                  <a:gd name="T42" fmla="*/ 0 w 18"/>
                  <a:gd name="T43" fmla="*/ 2 h 13"/>
                  <a:gd name="T44" fmla="*/ 5 w 18"/>
                  <a:gd name="T45" fmla="*/ 5 h 13"/>
                  <a:gd name="T46" fmla="*/ 5 w 18"/>
                  <a:gd name="T47" fmla="*/ 4 h 13"/>
                  <a:gd name="T48" fmla="*/ 0 w 18"/>
                  <a:gd name="T49" fmla="*/ 1 h 13"/>
                  <a:gd name="T50" fmla="*/ 0 w 18"/>
                  <a:gd name="T51" fmla="*/ 0 h 13"/>
                  <a:gd name="T52" fmla="*/ 0 w 18"/>
                  <a:gd name="T53" fmla="*/ 1 h 13"/>
                  <a:gd name="T54" fmla="*/ 5 w 18"/>
                  <a:gd name="T55" fmla="*/ 4 h 13"/>
                  <a:gd name="T56" fmla="*/ 5 w 18"/>
                  <a:gd name="T57" fmla="*/ 3 h 13"/>
                  <a:gd name="T58" fmla="*/ 0 w 18"/>
                  <a:gd name="T5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" h="13">
                    <a:moveTo>
                      <a:pt x="12" y="9"/>
                    </a:moveTo>
                    <a:cubicBezTo>
                      <a:pt x="12" y="9"/>
                      <a:pt x="12" y="10"/>
                      <a:pt x="12" y="10"/>
                    </a:cubicBezTo>
                    <a:cubicBezTo>
                      <a:pt x="14" y="11"/>
                      <a:pt x="15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5" y="11"/>
                      <a:pt x="14" y="10"/>
                      <a:pt x="12" y="9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5" y="9"/>
                      <a:pt x="16" y="10"/>
                      <a:pt x="18" y="11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9"/>
                      <a:pt x="15" y="8"/>
                      <a:pt x="13" y="8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8" y="7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6"/>
                      <a:pt x="7" y="6"/>
                      <a:pt x="5" y="5"/>
                    </a:cubicBezTo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8" y="4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3" y="3"/>
                      <a:pt x="1" y="2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10368"/>
              <p:cNvSpPr>
                <a:spLocks noEditPoints="1"/>
              </p:cNvSpPr>
              <p:nvPr/>
            </p:nvSpPr>
            <p:spPr bwMode="auto">
              <a:xfrm>
                <a:off x="-661" y="3160"/>
                <a:ext cx="52" cy="45"/>
              </a:xfrm>
              <a:custGeom>
                <a:avLst/>
                <a:gdLst>
                  <a:gd name="T0" fmla="*/ 12 w 22"/>
                  <a:gd name="T1" fmla="*/ 17 h 19"/>
                  <a:gd name="T2" fmla="*/ 11 w 22"/>
                  <a:gd name="T3" fmla="*/ 17 h 19"/>
                  <a:gd name="T4" fmla="*/ 15 w 22"/>
                  <a:gd name="T5" fmla="*/ 19 h 19"/>
                  <a:gd name="T6" fmla="*/ 16 w 22"/>
                  <a:gd name="T7" fmla="*/ 19 h 19"/>
                  <a:gd name="T8" fmla="*/ 12 w 22"/>
                  <a:gd name="T9" fmla="*/ 17 h 19"/>
                  <a:gd name="T10" fmla="*/ 0 w 22"/>
                  <a:gd name="T11" fmla="*/ 10 h 19"/>
                  <a:gd name="T12" fmla="*/ 0 w 22"/>
                  <a:gd name="T13" fmla="*/ 10 h 19"/>
                  <a:gd name="T14" fmla="*/ 7 w 22"/>
                  <a:gd name="T15" fmla="*/ 15 h 19"/>
                  <a:gd name="T16" fmla="*/ 8 w 22"/>
                  <a:gd name="T17" fmla="*/ 14 h 19"/>
                  <a:gd name="T18" fmla="*/ 0 w 22"/>
                  <a:gd name="T19" fmla="*/ 10 h 19"/>
                  <a:gd name="T20" fmla="*/ 18 w 22"/>
                  <a:gd name="T21" fmla="*/ 7 h 19"/>
                  <a:gd name="T22" fmla="*/ 17 w 22"/>
                  <a:gd name="T23" fmla="*/ 7 h 19"/>
                  <a:gd name="T24" fmla="*/ 22 w 22"/>
                  <a:gd name="T25" fmla="*/ 10 h 19"/>
                  <a:gd name="T26" fmla="*/ 22 w 22"/>
                  <a:gd name="T27" fmla="*/ 9 h 19"/>
                  <a:gd name="T28" fmla="*/ 18 w 22"/>
                  <a:gd name="T29" fmla="*/ 7 h 19"/>
                  <a:gd name="T30" fmla="*/ 10 w 22"/>
                  <a:gd name="T31" fmla="*/ 2 h 19"/>
                  <a:gd name="T32" fmla="*/ 10 w 22"/>
                  <a:gd name="T33" fmla="*/ 3 h 19"/>
                  <a:gd name="T34" fmla="*/ 10 w 22"/>
                  <a:gd name="T35" fmla="*/ 3 h 19"/>
                  <a:gd name="T36" fmla="*/ 13 w 22"/>
                  <a:gd name="T37" fmla="*/ 5 h 19"/>
                  <a:gd name="T38" fmla="*/ 14 w 22"/>
                  <a:gd name="T39" fmla="*/ 4 h 19"/>
                  <a:gd name="T40" fmla="*/ 10 w 22"/>
                  <a:gd name="T41" fmla="*/ 2 h 19"/>
                  <a:gd name="T42" fmla="*/ 5 w 22"/>
                  <a:gd name="T43" fmla="*/ 0 h 19"/>
                  <a:gd name="T44" fmla="*/ 5 w 22"/>
                  <a:gd name="T45" fmla="*/ 0 h 19"/>
                  <a:gd name="T46" fmla="*/ 9 w 22"/>
                  <a:gd name="T47" fmla="*/ 3 h 19"/>
                  <a:gd name="T48" fmla="*/ 10 w 22"/>
                  <a:gd name="T49" fmla="*/ 2 h 19"/>
                  <a:gd name="T50" fmla="*/ 5 w 22"/>
                  <a:gd name="T51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2" h="19">
                    <a:moveTo>
                      <a:pt x="12" y="17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4" y="18"/>
                      <a:pt x="13" y="18"/>
                      <a:pt x="12" y="17"/>
                    </a:cubicBezTo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4"/>
                      <a:pt x="8" y="14"/>
                    </a:cubicBezTo>
                    <a:cubicBezTo>
                      <a:pt x="5" y="13"/>
                      <a:pt x="3" y="11"/>
                      <a:pt x="0" y="10"/>
                    </a:cubicBezTo>
                    <a:moveTo>
                      <a:pt x="18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9" y="8"/>
                      <a:pt x="20" y="9"/>
                      <a:pt x="22" y="10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1" y="9"/>
                      <a:pt x="19" y="8"/>
                      <a:pt x="18" y="7"/>
                    </a:cubicBezTo>
                    <a:moveTo>
                      <a:pt x="10" y="2"/>
                    </a:moveTo>
                    <a:cubicBezTo>
                      <a:pt x="10" y="2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4"/>
                      <a:pt x="12" y="4"/>
                      <a:pt x="13" y="5"/>
                    </a:cubicBezTo>
                    <a:cubicBezTo>
                      <a:pt x="13" y="5"/>
                      <a:pt x="14" y="5"/>
                      <a:pt x="14" y="4"/>
                    </a:cubicBezTo>
                    <a:cubicBezTo>
                      <a:pt x="12" y="4"/>
                      <a:pt x="11" y="3"/>
                      <a:pt x="10" y="2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8" y="2"/>
                      <a:pt x="9" y="3"/>
                    </a:cubicBezTo>
                    <a:cubicBezTo>
                      <a:pt x="9" y="3"/>
                      <a:pt x="10" y="2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10369"/>
              <p:cNvSpPr>
                <a:spLocks noEditPoints="1"/>
              </p:cNvSpPr>
              <p:nvPr/>
            </p:nvSpPr>
            <p:spPr bwMode="auto">
              <a:xfrm>
                <a:off x="-647" y="3117"/>
                <a:ext cx="59" cy="59"/>
              </a:xfrm>
              <a:custGeom>
                <a:avLst/>
                <a:gdLst>
                  <a:gd name="T0" fmla="*/ 13 w 25"/>
                  <a:gd name="T1" fmla="*/ 22 h 25"/>
                  <a:gd name="T2" fmla="*/ 18 w 25"/>
                  <a:gd name="T3" fmla="*/ 24 h 25"/>
                  <a:gd name="T4" fmla="*/ 6 w 25"/>
                  <a:gd name="T5" fmla="*/ 17 h 25"/>
                  <a:gd name="T6" fmla="*/ 9 w 25"/>
                  <a:gd name="T7" fmla="*/ 20 h 25"/>
                  <a:gd name="T8" fmla="*/ 6 w 25"/>
                  <a:gd name="T9" fmla="*/ 17 h 25"/>
                  <a:gd name="T10" fmla="*/ 5 w 25"/>
                  <a:gd name="T11" fmla="*/ 17 h 25"/>
                  <a:gd name="T12" fmla="*/ 6 w 25"/>
                  <a:gd name="T13" fmla="*/ 17 h 25"/>
                  <a:gd name="T14" fmla="*/ 16 w 25"/>
                  <a:gd name="T15" fmla="*/ 16 h 25"/>
                  <a:gd name="T16" fmla="*/ 21 w 25"/>
                  <a:gd name="T17" fmla="*/ 19 h 25"/>
                  <a:gd name="T18" fmla="*/ 16 w 25"/>
                  <a:gd name="T19" fmla="*/ 16 h 25"/>
                  <a:gd name="T20" fmla="*/ 17 w 25"/>
                  <a:gd name="T21" fmla="*/ 15 h 25"/>
                  <a:gd name="T22" fmla="*/ 22 w 25"/>
                  <a:gd name="T23" fmla="*/ 18 h 25"/>
                  <a:gd name="T24" fmla="*/ 1 w 25"/>
                  <a:gd name="T25" fmla="*/ 14 h 25"/>
                  <a:gd name="T26" fmla="*/ 5 w 25"/>
                  <a:gd name="T27" fmla="*/ 17 h 25"/>
                  <a:gd name="T28" fmla="*/ 1 w 25"/>
                  <a:gd name="T29" fmla="*/ 14 h 25"/>
                  <a:gd name="T30" fmla="*/ 9 w 25"/>
                  <a:gd name="T31" fmla="*/ 12 h 25"/>
                  <a:gd name="T32" fmla="*/ 13 w 25"/>
                  <a:gd name="T33" fmla="*/ 14 h 25"/>
                  <a:gd name="T34" fmla="*/ 10 w 25"/>
                  <a:gd name="T35" fmla="*/ 11 h 25"/>
                  <a:gd name="T36" fmla="*/ 14 w 25"/>
                  <a:gd name="T37" fmla="*/ 13 h 25"/>
                  <a:gd name="T38" fmla="*/ 10 w 25"/>
                  <a:gd name="T39" fmla="*/ 11 h 25"/>
                  <a:gd name="T40" fmla="*/ 19 w 25"/>
                  <a:gd name="T41" fmla="*/ 12 h 25"/>
                  <a:gd name="T42" fmla="*/ 25 w 25"/>
                  <a:gd name="T43" fmla="*/ 13 h 25"/>
                  <a:gd name="T44" fmla="*/ 20 w 25"/>
                  <a:gd name="T45" fmla="*/ 9 h 25"/>
                  <a:gd name="T46" fmla="*/ 3 w 25"/>
                  <a:gd name="T47" fmla="*/ 8 h 25"/>
                  <a:gd name="T48" fmla="*/ 8 w 25"/>
                  <a:gd name="T49" fmla="*/ 11 h 25"/>
                  <a:gd name="T50" fmla="*/ 3 w 25"/>
                  <a:gd name="T51" fmla="*/ 8 h 25"/>
                  <a:gd name="T52" fmla="*/ 3 w 25"/>
                  <a:gd name="T53" fmla="*/ 7 h 25"/>
                  <a:gd name="T54" fmla="*/ 9 w 25"/>
                  <a:gd name="T55" fmla="*/ 10 h 25"/>
                  <a:gd name="T56" fmla="*/ 14 w 25"/>
                  <a:gd name="T57" fmla="*/ 5 h 25"/>
                  <a:gd name="T58" fmla="*/ 16 w 25"/>
                  <a:gd name="T59" fmla="*/ 10 h 25"/>
                  <a:gd name="T60" fmla="*/ 14 w 25"/>
                  <a:gd name="T61" fmla="*/ 5 h 25"/>
                  <a:gd name="T62" fmla="*/ 5 w 25"/>
                  <a:gd name="T63" fmla="*/ 3 h 25"/>
                  <a:gd name="T64" fmla="*/ 11 w 25"/>
                  <a:gd name="T65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5" h="25">
                    <a:moveTo>
                      <a:pt x="13" y="22"/>
                    </a:moveTo>
                    <a:cubicBezTo>
                      <a:pt x="13" y="22"/>
                      <a:pt x="13" y="22"/>
                      <a:pt x="13" y="22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6" y="23"/>
                      <a:pt x="15" y="23"/>
                      <a:pt x="13" y="22"/>
                    </a:cubicBezTo>
                    <a:moveTo>
                      <a:pt x="6" y="17"/>
                    </a:moveTo>
                    <a:cubicBezTo>
                      <a:pt x="6" y="17"/>
                      <a:pt x="6" y="18"/>
                      <a:pt x="6" y="18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9" y="20"/>
                      <a:pt x="10" y="19"/>
                    </a:cubicBezTo>
                    <a:cubicBezTo>
                      <a:pt x="8" y="19"/>
                      <a:pt x="7" y="18"/>
                      <a:pt x="6" y="17"/>
                    </a:cubicBezTo>
                    <a:moveTo>
                      <a:pt x="5" y="17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5" y="17"/>
                    </a:cubicBezTo>
                    <a:moveTo>
                      <a:pt x="16" y="16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18" y="17"/>
                      <a:pt x="19" y="18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8"/>
                      <a:pt x="18" y="17"/>
                      <a:pt x="16" y="16"/>
                    </a:cubicBezTo>
                    <a:moveTo>
                      <a:pt x="17" y="15"/>
                    </a:moveTo>
                    <a:cubicBezTo>
                      <a:pt x="17" y="15"/>
                      <a:pt x="17" y="15"/>
                      <a:pt x="17" y="15"/>
                    </a:cubicBezTo>
                    <a:cubicBezTo>
                      <a:pt x="18" y="16"/>
                      <a:pt x="20" y="17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0" y="17"/>
                      <a:pt x="18" y="16"/>
                      <a:pt x="17" y="15"/>
                    </a:cubicBezTo>
                    <a:moveTo>
                      <a:pt x="1" y="14"/>
                    </a:moveTo>
                    <a:cubicBezTo>
                      <a:pt x="1" y="14"/>
                      <a:pt x="0" y="14"/>
                      <a:pt x="0" y="14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4" y="16"/>
                      <a:pt x="2" y="15"/>
                      <a:pt x="1" y="14"/>
                    </a:cubicBezTo>
                    <a:moveTo>
                      <a:pt x="10" y="11"/>
                    </a:moveTo>
                    <a:cubicBezTo>
                      <a:pt x="9" y="12"/>
                      <a:pt x="9" y="12"/>
                      <a:pt x="9" y="12"/>
                    </a:cubicBezTo>
                    <a:cubicBezTo>
                      <a:pt x="10" y="13"/>
                      <a:pt x="12" y="13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3"/>
                      <a:pt x="11" y="12"/>
                      <a:pt x="10" y="11"/>
                    </a:cubicBezTo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1" y="12"/>
                      <a:pt x="12" y="12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2" y="12"/>
                      <a:pt x="11" y="12"/>
                      <a:pt x="10" y="11"/>
                    </a:cubicBezTo>
                    <a:moveTo>
                      <a:pt x="20" y="9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3"/>
                      <a:pt x="22" y="14"/>
                      <a:pt x="24" y="15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3" y="12"/>
                      <a:pt x="22" y="10"/>
                      <a:pt x="20" y="9"/>
                    </a:cubicBezTo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5" y="9"/>
                      <a:pt x="6" y="10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0"/>
                      <a:pt x="5" y="9"/>
                      <a:pt x="3" y="8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5" y="8"/>
                      <a:pt x="7" y="9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7" y="9"/>
                      <a:pt x="5" y="8"/>
                      <a:pt x="3" y="7"/>
                    </a:cubicBezTo>
                    <a:moveTo>
                      <a:pt x="14" y="5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8"/>
                      <a:pt x="14" y="9"/>
                      <a:pt x="16" y="10"/>
                    </a:cubicBezTo>
                    <a:cubicBezTo>
                      <a:pt x="16" y="9"/>
                      <a:pt x="17" y="8"/>
                      <a:pt x="17" y="7"/>
                    </a:cubicBezTo>
                    <a:cubicBezTo>
                      <a:pt x="16" y="7"/>
                      <a:pt x="15" y="6"/>
                      <a:pt x="14" y="5"/>
                    </a:cubicBezTo>
                    <a:moveTo>
                      <a:pt x="6" y="0"/>
                    </a:moveTo>
                    <a:cubicBezTo>
                      <a:pt x="6" y="1"/>
                      <a:pt x="5" y="2"/>
                      <a:pt x="5" y="3"/>
                    </a:cubicBezTo>
                    <a:cubicBezTo>
                      <a:pt x="7" y="4"/>
                      <a:pt x="8" y="5"/>
                      <a:pt x="10" y="6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0" y="2"/>
                      <a:pt x="8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10370"/>
              <p:cNvSpPr>
                <a:spLocks noEditPoints="1"/>
              </p:cNvSpPr>
              <p:nvPr/>
            </p:nvSpPr>
            <p:spPr bwMode="auto">
              <a:xfrm>
                <a:off x="-647" y="3153"/>
                <a:ext cx="40" cy="26"/>
              </a:xfrm>
              <a:custGeom>
                <a:avLst/>
                <a:gdLst>
                  <a:gd name="T0" fmla="*/ 13 w 17"/>
                  <a:gd name="T1" fmla="*/ 8 h 11"/>
                  <a:gd name="T2" fmla="*/ 12 w 17"/>
                  <a:gd name="T3" fmla="*/ 8 h 11"/>
                  <a:gd name="T4" fmla="*/ 15 w 17"/>
                  <a:gd name="T5" fmla="*/ 10 h 11"/>
                  <a:gd name="T6" fmla="*/ 17 w 17"/>
                  <a:gd name="T7" fmla="*/ 11 h 11"/>
                  <a:gd name="T8" fmla="*/ 17 w 17"/>
                  <a:gd name="T9" fmla="*/ 10 h 11"/>
                  <a:gd name="T10" fmla="*/ 13 w 17"/>
                  <a:gd name="T11" fmla="*/ 8 h 11"/>
                  <a:gd name="T12" fmla="*/ 5 w 17"/>
                  <a:gd name="T13" fmla="*/ 3 h 11"/>
                  <a:gd name="T14" fmla="*/ 5 w 17"/>
                  <a:gd name="T15" fmla="*/ 4 h 11"/>
                  <a:gd name="T16" fmla="*/ 9 w 17"/>
                  <a:gd name="T17" fmla="*/ 6 h 11"/>
                  <a:gd name="T18" fmla="*/ 9 w 17"/>
                  <a:gd name="T19" fmla="*/ 5 h 11"/>
                  <a:gd name="T20" fmla="*/ 5 w 17"/>
                  <a:gd name="T21" fmla="*/ 3 h 11"/>
                  <a:gd name="T22" fmla="*/ 5 w 17"/>
                  <a:gd name="T23" fmla="*/ 3 h 11"/>
                  <a:gd name="T24" fmla="*/ 5 w 17"/>
                  <a:gd name="T25" fmla="*/ 3 h 11"/>
                  <a:gd name="T26" fmla="*/ 5 w 17"/>
                  <a:gd name="T27" fmla="*/ 4 h 11"/>
                  <a:gd name="T28" fmla="*/ 5 w 17"/>
                  <a:gd name="T29" fmla="*/ 3 h 11"/>
                  <a:gd name="T30" fmla="*/ 5 w 17"/>
                  <a:gd name="T31" fmla="*/ 3 h 11"/>
                  <a:gd name="T32" fmla="*/ 0 w 17"/>
                  <a:gd name="T33" fmla="*/ 0 h 11"/>
                  <a:gd name="T34" fmla="*/ 0 w 17"/>
                  <a:gd name="T35" fmla="*/ 0 h 11"/>
                  <a:gd name="T36" fmla="*/ 5 w 17"/>
                  <a:gd name="T37" fmla="*/ 3 h 11"/>
                  <a:gd name="T38" fmla="*/ 5 w 17"/>
                  <a:gd name="T39" fmla="*/ 3 h 11"/>
                  <a:gd name="T40" fmla="*/ 0 w 17"/>
                  <a:gd name="T4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7" h="11"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4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5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10371"/>
              <p:cNvSpPr>
                <a:spLocks noEditPoints="1"/>
              </p:cNvSpPr>
              <p:nvPr/>
            </p:nvSpPr>
            <p:spPr bwMode="auto">
              <a:xfrm>
                <a:off x="-756" y="3205"/>
                <a:ext cx="121" cy="198"/>
              </a:xfrm>
              <a:custGeom>
                <a:avLst/>
                <a:gdLst>
                  <a:gd name="T0" fmla="*/ 5 w 51"/>
                  <a:gd name="T1" fmla="*/ 74 h 84"/>
                  <a:gd name="T2" fmla="*/ 11 w 51"/>
                  <a:gd name="T3" fmla="*/ 84 h 84"/>
                  <a:gd name="T4" fmla="*/ 9 w 51"/>
                  <a:gd name="T5" fmla="*/ 77 h 84"/>
                  <a:gd name="T6" fmla="*/ 10 w 51"/>
                  <a:gd name="T7" fmla="*/ 75 h 84"/>
                  <a:gd name="T8" fmla="*/ 15 w 51"/>
                  <a:gd name="T9" fmla="*/ 77 h 84"/>
                  <a:gd name="T10" fmla="*/ 0 w 51"/>
                  <a:gd name="T11" fmla="*/ 59 h 84"/>
                  <a:gd name="T12" fmla="*/ 2 w 51"/>
                  <a:gd name="T13" fmla="*/ 58 h 84"/>
                  <a:gd name="T14" fmla="*/ 5 w 51"/>
                  <a:gd name="T15" fmla="*/ 57 h 84"/>
                  <a:gd name="T16" fmla="*/ 15 w 51"/>
                  <a:gd name="T17" fmla="*/ 67 h 84"/>
                  <a:gd name="T18" fmla="*/ 12 w 51"/>
                  <a:gd name="T19" fmla="*/ 66 h 84"/>
                  <a:gd name="T20" fmla="*/ 10 w 51"/>
                  <a:gd name="T21" fmla="*/ 58 h 84"/>
                  <a:gd name="T22" fmla="*/ 8 w 51"/>
                  <a:gd name="T23" fmla="*/ 57 h 84"/>
                  <a:gd name="T24" fmla="*/ 1 w 51"/>
                  <a:gd name="T25" fmla="*/ 60 h 84"/>
                  <a:gd name="T26" fmla="*/ 0 w 51"/>
                  <a:gd name="T27" fmla="*/ 60 h 84"/>
                  <a:gd name="T28" fmla="*/ 11 w 51"/>
                  <a:gd name="T29" fmla="*/ 65 h 84"/>
                  <a:gd name="T30" fmla="*/ 7 w 51"/>
                  <a:gd name="T31" fmla="*/ 72 h 84"/>
                  <a:gd name="T32" fmla="*/ 15 w 51"/>
                  <a:gd name="T33" fmla="*/ 68 h 84"/>
                  <a:gd name="T34" fmla="*/ 14 w 51"/>
                  <a:gd name="T35" fmla="*/ 60 h 84"/>
                  <a:gd name="T36" fmla="*/ 17 w 51"/>
                  <a:gd name="T37" fmla="*/ 55 h 84"/>
                  <a:gd name="T38" fmla="*/ 25 w 51"/>
                  <a:gd name="T39" fmla="*/ 58 h 84"/>
                  <a:gd name="T40" fmla="*/ 8 w 51"/>
                  <a:gd name="T41" fmla="*/ 57 h 84"/>
                  <a:gd name="T42" fmla="*/ 4 w 51"/>
                  <a:gd name="T43" fmla="*/ 53 h 84"/>
                  <a:gd name="T44" fmla="*/ 9 w 51"/>
                  <a:gd name="T45" fmla="*/ 48 h 84"/>
                  <a:gd name="T46" fmla="*/ 16 w 51"/>
                  <a:gd name="T47" fmla="*/ 55 h 84"/>
                  <a:gd name="T48" fmla="*/ 10 w 51"/>
                  <a:gd name="T49" fmla="*/ 47 h 84"/>
                  <a:gd name="T50" fmla="*/ 9 w 51"/>
                  <a:gd name="T51" fmla="*/ 47 h 84"/>
                  <a:gd name="T52" fmla="*/ 20 w 51"/>
                  <a:gd name="T53" fmla="*/ 49 h 84"/>
                  <a:gd name="T54" fmla="*/ 23 w 51"/>
                  <a:gd name="T55" fmla="*/ 45 h 84"/>
                  <a:gd name="T56" fmla="*/ 22 w 51"/>
                  <a:gd name="T57" fmla="*/ 44 h 84"/>
                  <a:gd name="T58" fmla="*/ 19 w 51"/>
                  <a:gd name="T59" fmla="*/ 50 h 84"/>
                  <a:gd name="T60" fmla="*/ 32 w 51"/>
                  <a:gd name="T61" fmla="*/ 44 h 84"/>
                  <a:gd name="T62" fmla="*/ 24 w 51"/>
                  <a:gd name="T63" fmla="*/ 40 h 84"/>
                  <a:gd name="T64" fmla="*/ 15 w 51"/>
                  <a:gd name="T65" fmla="*/ 39 h 84"/>
                  <a:gd name="T66" fmla="*/ 28 w 51"/>
                  <a:gd name="T67" fmla="*/ 37 h 84"/>
                  <a:gd name="T68" fmla="*/ 17 w 51"/>
                  <a:gd name="T69" fmla="*/ 36 h 84"/>
                  <a:gd name="T70" fmla="*/ 17 w 51"/>
                  <a:gd name="T71" fmla="*/ 36 h 84"/>
                  <a:gd name="T72" fmla="*/ 25 w 51"/>
                  <a:gd name="T73" fmla="*/ 38 h 84"/>
                  <a:gd name="T74" fmla="*/ 27 w 51"/>
                  <a:gd name="T75" fmla="*/ 35 h 84"/>
                  <a:gd name="T76" fmla="*/ 35 w 51"/>
                  <a:gd name="T77" fmla="*/ 38 h 84"/>
                  <a:gd name="T78" fmla="*/ 27 w 51"/>
                  <a:gd name="T79" fmla="*/ 33 h 84"/>
                  <a:gd name="T80" fmla="*/ 20 w 51"/>
                  <a:gd name="T81" fmla="*/ 32 h 84"/>
                  <a:gd name="T82" fmla="*/ 20 w 51"/>
                  <a:gd name="T83" fmla="*/ 31 h 84"/>
                  <a:gd name="T84" fmla="*/ 27 w 51"/>
                  <a:gd name="T85" fmla="*/ 33 h 84"/>
                  <a:gd name="T86" fmla="*/ 26 w 51"/>
                  <a:gd name="T87" fmla="*/ 33 h 84"/>
                  <a:gd name="T88" fmla="*/ 28 w 51"/>
                  <a:gd name="T89" fmla="*/ 30 h 84"/>
                  <a:gd name="T90" fmla="*/ 36 w 51"/>
                  <a:gd name="T91" fmla="*/ 23 h 84"/>
                  <a:gd name="T92" fmla="*/ 37 w 51"/>
                  <a:gd name="T93" fmla="*/ 22 h 84"/>
                  <a:gd name="T94" fmla="*/ 34 w 51"/>
                  <a:gd name="T95" fmla="*/ 20 h 84"/>
                  <a:gd name="T96" fmla="*/ 39 w 51"/>
                  <a:gd name="T97" fmla="*/ 18 h 84"/>
                  <a:gd name="T98" fmla="*/ 39 w 51"/>
                  <a:gd name="T99" fmla="*/ 18 h 84"/>
                  <a:gd name="T100" fmla="*/ 30 w 51"/>
                  <a:gd name="T101" fmla="*/ 19 h 84"/>
                  <a:gd name="T102" fmla="*/ 35 w 51"/>
                  <a:gd name="T103" fmla="*/ 18 h 84"/>
                  <a:gd name="T104" fmla="*/ 34 w 51"/>
                  <a:gd name="T105" fmla="*/ 17 h 84"/>
                  <a:gd name="T106" fmla="*/ 49 w 51"/>
                  <a:gd name="T107" fmla="*/ 13 h 84"/>
                  <a:gd name="T108" fmla="*/ 47 w 51"/>
                  <a:gd name="T109" fmla="*/ 6 h 84"/>
                  <a:gd name="T110" fmla="*/ 36 w 51"/>
                  <a:gd name="T111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1" h="84">
                    <a:moveTo>
                      <a:pt x="11" y="75"/>
                    </a:move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3" y="77"/>
                      <a:pt x="14" y="78"/>
                    </a:cubicBezTo>
                    <a:cubicBezTo>
                      <a:pt x="14" y="78"/>
                      <a:pt x="14" y="78"/>
                      <a:pt x="14" y="78"/>
                    </a:cubicBezTo>
                    <a:cubicBezTo>
                      <a:pt x="13" y="77"/>
                      <a:pt x="12" y="76"/>
                      <a:pt x="11" y="75"/>
                    </a:cubicBezTo>
                    <a:moveTo>
                      <a:pt x="5" y="74"/>
                    </a:moveTo>
                    <a:cubicBezTo>
                      <a:pt x="4" y="77"/>
                      <a:pt x="4" y="77"/>
                      <a:pt x="4" y="77"/>
                    </a:cubicBezTo>
                    <a:cubicBezTo>
                      <a:pt x="3" y="78"/>
                      <a:pt x="3" y="78"/>
                      <a:pt x="3" y="78"/>
                    </a:cubicBezTo>
                    <a:cubicBezTo>
                      <a:pt x="3" y="79"/>
                      <a:pt x="3" y="79"/>
                      <a:pt x="3" y="79"/>
                    </a:cubicBezTo>
                    <a:cubicBezTo>
                      <a:pt x="2" y="78"/>
                      <a:pt x="1" y="78"/>
                      <a:pt x="1" y="78"/>
                    </a:cubicBezTo>
                    <a:cubicBezTo>
                      <a:pt x="1" y="78"/>
                      <a:pt x="3" y="79"/>
                      <a:pt x="6" y="81"/>
                    </a:cubicBezTo>
                    <a:cubicBezTo>
                      <a:pt x="9" y="82"/>
                      <a:pt x="11" y="84"/>
                      <a:pt x="11" y="84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2" y="82"/>
                      <a:pt x="13" y="81"/>
                      <a:pt x="14" y="79"/>
                    </a:cubicBezTo>
                    <a:cubicBezTo>
                      <a:pt x="12" y="78"/>
                      <a:pt x="11" y="78"/>
                      <a:pt x="10" y="77"/>
                    </a:cubicBezTo>
                    <a:cubicBezTo>
                      <a:pt x="9" y="78"/>
                      <a:pt x="9" y="79"/>
                      <a:pt x="8" y="80"/>
                    </a:cubicBezTo>
                    <a:cubicBezTo>
                      <a:pt x="8" y="79"/>
                      <a:pt x="9" y="78"/>
                      <a:pt x="9" y="77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5" y="74"/>
                      <a:pt x="5" y="74"/>
                      <a:pt x="5" y="74"/>
                    </a:cubicBezTo>
                    <a:moveTo>
                      <a:pt x="7" y="72"/>
                    </a:moveTo>
                    <a:cubicBezTo>
                      <a:pt x="6" y="73"/>
                      <a:pt x="6" y="73"/>
                      <a:pt x="6" y="73"/>
                    </a:cubicBezTo>
                    <a:cubicBezTo>
                      <a:pt x="7" y="73"/>
                      <a:pt x="7" y="73"/>
                      <a:pt x="8" y="73"/>
                    </a:cubicBezTo>
                    <a:cubicBezTo>
                      <a:pt x="9" y="74"/>
                      <a:pt x="9" y="75"/>
                      <a:pt x="10" y="75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9" y="74"/>
                      <a:pt x="8" y="73"/>
                      <a:pt x="7" y="72"/>
                    </a:cubicBezTo>
                    <a:moveTo>
                      <a:pt x="15" y="68"/>
                    </a:moveTo>
                    <a:cubicBezTo>
                      <a:pt x="13" y="70"/>
                      <a:pt x="12" y="73"/>
                      <a:pt x="11" y="75"/>
                    </a:cubicBezTo>
                    <a:cubicBezTo>
                      <a:pt x="12" y="75"/>
                      <a:pt x="12" y="76"/>
                      <a:pt x="13" y="76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6" y="75"/>
                      <a:pt x="17" y="73"/>
                      <a:pt x="18" y="70"/>
                    </a:cubicBezTo>
                    <a:cubicBezTo>
                      <a:pt x="18" y="70"/>
                      <a:pt x="17" y="70"/>
                      <a:pt x="17" y="70"/>
                    </a:cubicBezTo>
                    <a:cubicBezTo>
                      <a:pt x="16" y="69"/>
                      <a:pt x="15" y="69"/>
                      <a:pt x="15" y="68"/>
                    </a:cubicBezTo>
                    <a:moveTo>
                      <a:pt x="0" y="59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moveTo>
                      <a:pt x="2" y="57"/>
                    </a:moveTo>
                    <a:cubicBezTo>
                      <a:pt x="2" y="57"/>
                      <a:pt x="2" y="58"/>
                      <a:pt x="2" y="5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57"/>
                      <a:pt x="2" y="57"/>
                      <a:pt x="2" y="57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5" y="57"/>
                    </a:moveTo>
                    <a:cubicBezTo>
                      <a:pt x="5" y="57"/>
                      <a:pt x="4" y="57"/>
                      <a:pt x="4" y="57"/>
                    </a:cubicBezTo>
                    <a:cubicBezTo>
                      <a:pt x="5" y="57"/>
                      <a:pt x="6" y="57"/>
                      <a:pt x="7" y="57"/>
                    </a:cubicBezTo>
                    <a:cubicBezTo>
                      <a:pt x="7" y="57"/>
                      <a:pt x="8" y="57"/>
                      <a:pt x="8" y="57"/>
                    </a:cubicBezTo>
                    <a:cubicBezTo>
                      <a:pt x="8" y="57"/>
                      <a:pt x="7" y="57"/>
                      <a:pt x="5" y="57"/>
                    </a:cubicBezTo>
                    <a:moveTo>
                      <a:pt x="15" y="68"/>
                    </a:moveTo>
                    <a:cubicBezTo>
                      <a:pt x="15" y="68"/>
                      <a:pt x="15" y="67"/>
                      <a:pt x="15" y="67"/>
                    </a:cubicBezTo>
                    <a:cubicBezTo>
                      <a:pt x="15" y="67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moveTo>
                      <a:pt x="11" y="66"/>
                    </a:move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2" y="66"/>
                      <a:pt x="12" y="66"/>
                    </a:cubicBezTo>
                    <a:cubicBezTo>
                      <a:pt x="12" y="66"/>
                      <a:pt x="12" y="66"/>
                      <a:pt x="12" y="66"/>
                    </a:cubicBezTo>
                    <a:cubicBezTo>
                      <a:pt x="12" y="66"/>
                      <a:pt x="11" y="66"/>
                      <a:pt x="11" y="66"/>
                    </a:cubicBezTo>
                    <a:moveTo>
                      <a:pt x="11" y="54"/>
                    </a:moveTo>
                    <a:cubicBezTo>
                      <a:pt x="10" y="57"/>
                      <a:pt x="10" y="57"/>
                      <a:pt x="10" y="57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4" y="63"/>
                      <a:pt x="8" y="60"/>
                      <a:pt x="8" y="59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8" y="57"/>
                      <a:pt x="8" y="57"/>
                      <a:pt x="7" y="57"/>
                    </a:cubicBezTo>
                    <a:cubicBezTo>
                      <a:pt x="6" y="57"/>
                      <a:pt x="5" y="57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2" y="60"/>
                      <a:pt x="4" y="62"/>
                      <a:pt x="7" y="64"/>
                    </a:cubicBezTo>
                    <a:cubicBezTo>
                      <a:pt x="9" y="64"/>
                      <a:pt x="10" y="65"/>
                      <a:pt x="11" y="65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7" y="63"/>
                      <a:pt x="4" y="62"/>
                      <a:pt x="3" y="61"/>
                    </a:cubicBezTo>
                    <a:cubicBezTo>
                      <a:pt x="3" y="61"/>
                      <a:pt x="4" y="62"/>
                      <a:pt x="5" y="62"/>
                    </a:cubicBezTo>
                    <a:cubicBezTo>
                      <a:pt x="7" y="64"/>
                      <a:pt x="10" y="65"/>
                      <a:pt x="11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8" y="73"/>
                      <a:pt x="9" y="74"/>
                      <a:pt x="11" y="75"/>
                    </a:cubicBezTo>
                    <a:cubicBezTo>
                      <a:pt x="12" y="73"/>
                      <a:pt x="13" y="70"/>
                      <a:pt x="15" y="68"/>
                    </a:cubicBezTo>
                    <a:cubicBezTo>
                      <a:pt x="14" y="68"/>
                      <a:pt x="14" y="68"/>
                      <a:pt x="14" y="68"/>
                    </a:cubicBezTo>
                    <a:cubicBezTo>
                      <a:pt x="14" y="68"/>
                      <a:pt x="14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6" y="68"/>
                      <a:pt x="17" y="69"/>
                      <a:pt x="19" y="70"/>
                    </a:cubicBezTo>
                    <a:cubicBezTo>
                      <a:pt x="20" y="67"/>
                      <a:pt x="22" y="64"/>
                      <a:pt x="23" y="62"/>
                    </a:cubicBezTo>
                    <a:cubicBezTo>
                      <a:pt x="23" y="61"/>
                      <a:pt x="22" y="61"/>
                      <a:pt x="22" y="61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3" y="62"/>
                      <a:pt x="13" y="62"/>
                    </a:cubicBezTo>
                    <a:cubicBezTo>
                      <a:pt x="13" y="61"/>
                      <a:pt x="13" y="61"/>
                      <a:pt x="13" y="61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1" y="54"/>
                      <a:pt x="11" y="54"/>
                      <a:pt x="11" y="54"/>
                    </a:cubicBezTo>
                    <a:moveTo>
                      <a:pt x="18" y="54"/>
                    </a:moveTo>
                    <a:cubicBezTo>
                      <a:pt x="17" y="55"/>
                      <a:pt x="17" y="55"/>
                      <a:pt x="17" y="55"/>
                    </a:cubicBezTo>
                    <a:cubicBezTo>
                      <a:pt x="19" y="57"/>
                      <a:pt x="22" y="58"/>
                      <a:pt x="24" y="60"/>
                    </a:cubicBezTo>
                    <a:cubicBezTo>
                      <a:pt x="24" y="59"/>
                      <a:pt x="24" y="59"/>
                      <a:pt x="25" y="58"/>
                    </a:cubicBezTo>
                    <a:cubicBezTo>
                      <a:pt x="22" y="57"/>
                      <a:pt x="20" y="55"/>
                      <a:pt x="18" y="54"/>
                    </a:cubicBezTo>
                    <a:moveTo>
                      <a:pt x="19" y="52"/>
                    </a:moveTo>
                    <a:cubicBezTo>
                      <a:pt x="18" y="54"/>
                      <a:pt x="18" y="54"/>
                      <a:pt x="18" y="54"/>
                    </a:cubicBezTo>
                    <a:cubicBezTo>
                      <a:pt x="25" y="58"/>
                      <a:pt x="25" y="58"/>
                      <a:pt x="25" y="58"/>
                    </a:cubicBezTo>
                    <a:cubicBezTo>
                      <a:pt x="25" y="57"/>
                      <a:pt x="25" y="57"/>
                      <a:pt x="26" y="56"/>
                    </a:cubicBezTo>
                    <a:cubicBezTo>
                      <a:pt x="23" y="55"/>
                      <a:pt x="21" y="54"/>
                      <a:pt x="19" y="52"/>
                    </a:cubicBezTo>
                    <a:moveTo>
                      <a:pt x="7" y="51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7" y="55"/>
                      <a:pt x="8" y="56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7" y="51"/>
                      <a:pt x="7" y="51"/>
                      <a:pt x="7" y="51"/>
                    </a:cubicBezTo>
                    <a:moveTo>
                      <a:pt x="6" y="50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5" y="52"/>
                      <a:pt x="6" y="51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moveTo>
                      <a:pt x="10" y="47"/>
                    </a:moveTo>
                    <a:cubicBezTo>
                      <a:pt x="10" y="48"/>
                      <a:pt x="9" y="48"/>
                      <a:pt x="9" y="48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10" y="50"/>
                      <a:pt x="11" y="51"/>
                      <a:pt x="12" y="52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2"/>
                      <a:pt x="12" y="52"/>
                      <a:pt x="13" y="52"/>
                    </a:cubicBezTo>
                    <a:cubicBezTo>
                      <a:pt x="14" y="53"/>
                      <a:pt x="15" y="54"/>
                      <a:pt x="16" y="55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6" y="52"/>
                      <a:pt x="14" y="52"/>
                      <a:pt x="13" y="51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5" y="50"/>
                      <a:pt x="13" y="49"/>
                      <a:pt x="10" y="47"/>
                    </a:cubicBezTo>
                    <a:cubicBezTo>
                      <a:pt x="10" y="47"/>
                      <a:pt x="10" y="47"/>
                      <a:pt x="10" y="47"/>
                    </a:cubicBezTo>
                    <a:moveTo>
                      <a:pt x="22" y="47"/>
                    </a:move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52"/>
                      <a:pt x="25" y="53"/>
                      <a:pt x="27" y="54"/>
                    </a:cubicBezTo>
                    <a:cubicBezTo>
                      <a:pt x="27" y="53"/>
                      <a:pt x="28" y="52"/>
                      <a:pt x="29" y="51"/>
                    </a:cubicBezTo>
                    <a:cubicBezTo>
                      <a:pt x="26" y="50"/>
                      <a:pt x="24" y="48"/>
                      <a:pt x="22" y="47"/>
                    </a:cubicBezTo>
                    <a:moveTo>
                      <a:pt x="9" y="47"/>
                    </a:moveTo>
                    <a:cubicBezTo>
                      <a:pt x="7" y="48"/>
                      <a:pt x="7" y="48"/>
                      <a:pt x="7" y="48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8" y="48"/>
                      <a:pt x="8" y="47"/>
                      <a:pt x="9" y="47"/>
                    </a:cubicBezTo>
                    <a:cubicBezTo>
                      <a:pt x="9" y="47"/>
                      <a:pt x="9" y="47"/>
                      <a:pt x="9" y="47"/>
                    </a:cubicBezTo>
                    <a:moveTo>
                      <a:pt x="21" y="46"/>
                    </a:moveTo>
                    <a:cubicBezTo>
                      <a:pt x="21" y="47"/>
                      <a:pt x="20" y="48"/>
                      <a:pt x="20" y="49"/>
                    </a:cubicBezTo>
                    <a:cubicBezTo>
                      <a:pt x="20" y="49"/>
                      <a:pt x="20" y="50"/>
                      <a:pt x="20" y="50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1" y="46"/>
                      <a:pt x="21" y="46"/>
                      <a:pt x="21" y="46"/>
                    </a:cubicBezTo>
                    <a:moveTo>
                      <a:pt x="24" y="43"/>
                    </a:moveTo>
                    <a:cubicBezTo>
                      <a:pt x="23" y="45"/>
                      <a:pt x="23" y="45"/>
                      <a:pt x="23" y="45"/>
                    </a:cubicBezTo>
                    <a:cubicBezTo>
                      <a:pt x="25" y="46"/>
                      <a:pt x="28" y="48"/>
                      <a:pt x="30" y="49"/>
                    </a:cubicBezTo>
                    <a:cubicBezTo>
                      <a:pt x="30" y="48"/>
                      <a:pt x="30" y="48"/>
                      <a:pt x="30" y="47"/>
                    </a:cubicBezTo>
                    <a:cubicBezTo>
                      <a:pt x="28" y="46"/>
                      <a:pt x="26" y="45"/>
                      <a:pt x="24" y="43"/>
                    </a:cubicBezTo>
                    <a:moveTo>
                      <a:pt x="23" y="43"/>
                    </a:moveTo>
                    <a:cubicBezTo>
                      <a:pt x="23" y="43"/>
                      <a:pt x="23" y="44"/>
                      <a:pt x="22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3" y="43"/>
                      <a:pt x="23" y="43"/>
                      <a:pt x="23" y="43"/>
                    </a:cubicBezTo>
                    <a:moveTo>
                      <a:pt x="14" y="41"/>
                    </a:moveTo>
                    <a:cubicBezTo>
                      <a:pt x="13" y="42"/>
                      <a:pt x="12" y="44"/>
                      <a:pt x="11" y="45"/>
                    </a:cubicBezTo>
                    <a:cubicBezTo>
                      <a:pt x="14" y="47"/>
                      <a:pt x="16" y="48"/>
                      <a:pt x="19" y="50"/>
                    </a:cubicBezTo>
                    <a:cubicBezTo>
                      <a:pt x="21" y="46"/>
                      <a:pt x="21" y="46"/>
                      <a:pt x="21" y="46"/>
                    </a:cubicBezTo>
                    <a:cubicBezTo>
                      <a:pt x="18" y="44"/>
                      <a:pt x="16" y="43"/>
                      <a:pt x="14" y="41"/>
                    </a:cubicBezTo>
                    <a:moveTo>
                      <a:pt x="25" y="41"/>
                    </a:moveTo>
                    <a:cubicBezTo>
                      <a:pt x="25" y="42"/>
                      <a:pt x="25" y="42"/>
                      <a:pt x="25" y="42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2" y="45"/>
                      <a:pt x="32" y="45"/>
                      <a:pt x="32" y="44"/>
                    </a:cubicBezTo>
                    <a:cubicBezTo>
                      <a:pt x="30" y="43"/>
                      <a:pt x="28" y="42"/>
                      <a:pt x="25" y="41"/>
                    </a:cubicBezTo>
                    <a:moveTo>
                      <a:pt x="13" y="40"/>
                    </a:moveTo>
                    <a:cubicBezTo>
                      <a:pt x="12" y="40"/>
                      <a:pt x="12" y="42"/>
                      <a:pt x="10" y="44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2" y="42"/>
                      <a:pt x="13" y="40"/>
                      <a:pt x="13" y="40"/>
                    </a:cubicBezTo>
                    <a:moveTo>
                      <a:pt x="24" y="40"/>
                    </a:moveTo>
                    <a:cubicBezTo>
                      <a:pt x="24" y="40"/>
                      <a:pt x="24" y="41"/>
                      <a:pt x="24" y="41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1"/>
                      <a:pt x="24" y="41"/>
                      <a:pt x="24" y="40"/>
                    </a:cubicBezTo>
                    <a:cubicBezTo>
                      <a:pt x="24" y="40"/>
                      <a:pt x="24" y="40"/>
                      <a:pt x="24" y="40"/>
                    </a:cubicBezTo>
                    <a:moveTo>
                      <a:pt x="16" y="38"/>
                    </a:moveTo>
                    <a:cubicBezTo>
                      <a:pt x="15" y="38"/>
                      <a:pt x="15" y="39"/>
                      <a:pt x="15" y="39"/>
                    </a:cubicBezTo>
                    <a:cubicBezTo>
                      <a:pt x="16" y="40"/>
                      <a:pt x="17" y="41"/>
                      <a:pt x="19" y="42"/>
                    </a:cubicBezTo>
                    <a:cubicBezTo>
                      <a:pt x="20" y="43"/>
                      <a:pt x="20" y="43"/>
                      <a:pt x="21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2" y="43"/>
                      <a:pt x="22" y="43"/>
                      <a:pt x="22" y="42"/>
                    </a:cubicBezTo>
                    <a:cubicBezTo>
                      <a:pt x="20" y="41"/>
                      <a:pt x="18" y="39"/>
                      <a:pt x="16" y="38"/>
                    </a:cubicBezTo>
                    <a:moveTo>
                      <a:pt x="28" y="37"/>
                    </a:moveTo>
                    <a:cubicBezTo>
                      <a:pt x="27" y="37"/>
                      <a:pt x="27" y="38"/>
                      <a:pt x="27" y="39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4" y="42"/>
                      <a:pt x="34" y="41"/>
                      <a:pt x="34" y="40"/>
                    </a:cubicBezTo>
                    <a:cubicBezTo>
                      <a:pt x="34" y="40"/>
                      <a:pt x="34" y="40"/>
                      <a:pt x="33" y="39"/>
                    </a:cubicBezTo>
                    <a:cubicBezTo>
                      <a:pt x="31" y="39"/>
                      <a:pt x="29" y="38"/>
                      <a:pt x="28" y="37"/>
                    </a:cubicBezTo>
                    <a:moveTo>
                      <a:pt x="17" y="36"/>
                    </a:moveTo>
                    <a:cubicBezTo>
                      <a:pt x="17" y="36"/>
                      <a:pt x="16" y="37"/>
                      <a:pt x="16" y="37"/>
                    </a:cubicBezTo>
                    <a:cubicBezTo>
                      <a:pt x="18" y="38"/>
                      <a:pt x="19" y="39"/>
                      <a:pt x="20" y="39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1" y="38"/>
                      <a:pt x="19" y="37"/>
                      <a:pt x="17" y="36"/>
                    </a:cubicBezTo>
                    <a:moveTo>
                      <a:pt x="28" y="3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30" y="37"/>
                      <a:pt x="31" y="37"/>
                      <a:pt x="32" y="38"/>
                    </a:cubicBezTo>
                    <a:cubicBezTo>
                      <a:pt x="31" y="37"/>
                      <a:pt x="30" y="37"/>
                      <a:pt x="28" y="36"/>
                    </a:cubicBezTo>
                    <a:moveTo>
                      <a:pt x="26" y="36"/>
                    </a:moveTo>
                    <a:cubicBezTo>
                      <a:pt x="26" y="37"/>
                      <a:pt x="26" y="37"/>
                      <a:pt x="25" y="38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6" y="37"/>
                      <a:pt x="26" y="37"/>
                      <a:pt x="26" y="36"/>
                    </a:cubicBezTo>
                    <a:cubicBezTo>
                      <a:pt x="26" y="36"/>
                      <a:pt x="26" y="36"/>
                      <a:pt x="26" y="36"/>
                    </a:cubicBezTo>
                    <a:moveTo>
                      <a:pt x="27" y="35"/>
                    </a:move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moveTo>
                      <a:pt x="29" y="34"/>
                    </a:moveTo>
                    <a:cubicBezTo>
                      <a:pt x="29" y="35"/>
                      <a:pt x="29" y="35"/>
                      <a:pt x="29" y="35"/>
                    </a:cubicBezTo>
                    <a:cubicBezTo>
                      <a:pt x="31" y="36"/>
                      <a:pt x="33" y="37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29" y="34"/>
                      <a:pt x="29" y="34"/>
                      <a:pt x="29" y="34"/>
                    </a:cubicBezTo>
                    <a:moveTo>
                      <a:pt x="27" y="33"/>
                    </a:moveTo>
                    <a:cubicBezTo>
                      <a:pt x="27" y="33"/>
                      <a:pt x="27" y="33"/>
                      <a:pt x="27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27" y="34"/>
                      <a:pt x="28" y="33"/>
                      <a:pt x="28" y="33"/>
                    </a:cubicBezTo>
                    <a:cubicBezTo>
                      <a:pt x="27" y="33"/>
                      <a:pt x="27" y="33"/>
                      <a:pt x="27" y="33"/>
                    </a:cubicBezTo>
                    <a:moveTo>
                      <a:pt x="31" y="32"/>
                    </a:moveTo>
                    <a:cubicBezTo>
                      <a:pt x="30" y="33"/>
                      <a:pt x="30" y="34"/>
                      <a:pt x="29" y="34"/>
                    </a:cubicBezTo>
                    <a:cubicBezTo>
                      <a:pt x="31" y="36"/>
                      <a:pt x="33" y="37"/>
                      <a:pt x="35" y="38"/>
                    </a:cubicBezTo>
                    <a:cubicBezTo>
                      <a:pt x="36" y="37"/>
                      <a:pt x="36" y="36"/>
                      <a:pt x="37" y="36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20" y="32"/>
                    </a:moveTo>
                    <a:cubicBezTo>
                      <a:pt x="19" y="33"/>
                      <a:pt x="19" y="33"/>
                      <a:pt x="18" y="34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5" y="37"/>
                      <a:pt x="25" y="36"/>
                      <a:pt x="25" y="35"/>
                    </a:cubicBezTo>
                    <a:cubicBezTo>
                      <a:pt x="23" y="34"/>
                      <a:pt x="22" y="33"/>
                      <a:pt x="20" y="32"/>
                    </a:cubicBezTo>
                    <a:moveTo>
                      <a:pt x="20" y="31"/>
                    </a:moveTo>
                    <a:cubicBezTo>
                      <a:pt x="20" y="31"/>
                      <a:pt x="20" y="31"/>
                      <a:pt x="20" y="31"/>
                    </a:cubicBezTo>
                    <a:cubicBezTo>
                      <a:pt x="22" y="32"/>
                      <a:pt x="24" y="33"/>
                      <a:pt x="26" y="35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4" y="33"/>
                      <a:pt x="22" y="32"/>
                      <a:pt x="20" y="31"/>
                    </a:cubicBezTo>
                    <a:moveTo>
                      <a:pt x="29" y="31"/>
                    </a:moveTo>
                    <a:cubicBezTo>
                      <a:pt x="28" y="31"/>
                      <a:pt x="28" y="32"/>
                      <a:pt x="27" y="33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28" y="32"/>
                      <a:pt x="28" y="32"/>
                      <a:pt x="29" y="31"/>
                    </a:cubicBezTo>
                    <a:cubicBezTo>
                      <a:pt x="29" y="31"/>
                      <a:pt x="29" y="31"/>
                      <a:pt x="29" y="31"/>
                    </a:cubicBezTo>
                    <a:moveTo>
                      <a:pt x="21" y="29"/>
                    </a:moveTo>
                    <a:cubicBezTo>
                      <a:pt x="21" y="29"/>
                      <a:pt x="21" y="29"/>
                      <a:pt x="21" y="30"/>
                    </a:cubicBezTo>
                    <a:cubicBezTo>
                      <a:pt x="23" y="31"/>
                      <a:pt x="25" y="32"/>
                      <a:pt x="26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9"/>
                      <a:pt x="21" y="29"/>
                      <a:pt x="21" y="29"/>
                    </a:cubicBezTo>
                    <a:moveTo>
                      <a:pt x="23" y="27"/>
                    </a:moveTo>
                    <a:cubicBezTo>
                      <a:pt x="22" y="28"/>
                      <a:pt x="22" y="28"/>
                      <a:pt x="21" y="29"/>
                    </a:cubicBezTo>
                    <a:cubicBezTo>
                      <a:pt x="23" y="30"/>
                      <a:pt x="25" y="32"/>
                      <a:pt x="27" y="33"/>
                    </a:cubicBezTo>
                    <a:cubicBezTo>
                      <a:pt x="27" y="32"/>
                      <a:pt x="27" y="31"/>
                      <a:pt x="28" y="30"/>
                    </a:cubicBezTo>
                    <a:cubicBezTo>
                      <a:pt x="23" y="27"/>
                      <a:pt x="23" y="27"/>
                      <a:pt x="23" y="27"/>
                    </a:cubicBezTo>
                    <a:moveTo>
                      <a:pt x="36" y="23"/>
                    </a:moveTo>
                    <a:cubicBezTo>
                      <a:pt x="36" y="23"/>
                      <a:pt x="36" y="23"/>
                      <a:pt x="36" y="24"/>
                    </a:cubicBezTo>
                    <a:cubicBezTo>
                      <a:pt x="38" y="25"/>
                      <a:pt x="40" y="26"/>
                      <a:pt x="41" y="27"/>
                    </a:cubicBezTo>
                    <a:cubicBezTo>
                      <a:pt x="42" y="27"/>
                      <a:pt x="42" y="26"/>
                      <a:pt x="42" y="26"/>
                    </a:cubicBezTo>
                    <a:cubicBezTo>
                      <a:pt x="40" y="25"/>
                      <a:pt x="38" y="24"/>
                      <a:pt x="36" y="23"/>
                    </a:cubicBezTo>
                    <a:moveTo>
                      <a:pt x="37" y="22"/>
                    </a:moveTo>
                    <a:cubicBezTo>
                      <a:pt x="37" y="22"/>
                      <a:pt x="36" y="22"/>
                      <a:pt x="36" y="23"/>
                    </a:cubicBezTo>
                    <a:cubicBezTo>
                      <a:pt x="38" y="24"/>
                      <a:pt x="40" y="25"/>
                      <a:pt x="42" y="26"/>
                    </a:cubicBezTo>
                    <a:cubicBezTo>
                      <a:pt x="42" y="26"/>
                      <a:pt x="42" y="25"/>
                      <a:pt x="43" y="25"/>
                    </a:cubicBezTo>
                    <a:cubicBezTo>
                      <a:pt x="41" y="24"/>
                      <a:pt x="39" y="23"/>
                      <a:pt x="38" y="22"/>
                    </a:cubicBezTo>
                    <a:cubicBezTo>
                      <a:pt x="38" y="22"/>
                      <a:pt x="37" y="22"/>
                      <a:pt x="37" y="22"/>
                    </a:cubicBezTo>
                    <a:moveTo>
                      <a:pt x="33" y="21"/>
                    </a:moveTo>
                    <a:cubicBezTo>
                      <a:pt x="33" y="21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moveTo>
                      <a:pt x="34" y="20"/>
                    </a:moveTo>
                    <a:cubicBezTo>
                      <a:pt x="34" y="20"/>
                      <a:pt x="33" y="20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9" y="18"/>
                    </a:moveTo>
                    <a:cubicBezTo>
                      <a:pt x="39" y="19"/>
                      <a:pt x="38" y="19"/>
                      <a:pt x="38" y="20"/>
                    </a:cubicBezTo>
                    <a:cubicBezTo>
                      <a:pt x="39" y="21"/>
                      <a:pt x="40" y="21"/>
                      <a:pt x="41" y="22"/>
                    </a:cubicBezTo>
                    <a:cubicBezTo>
                      <a:pt x="42" y="22"/>
                      <a:pt x="43" y="23"/>
                      <a:pt x="43" y="23"/>
                    </a:cubicBezTo>
                    <a:cubicBezTo>
                      <a:pt x="44" y="23"/>
                      <a:pt x="44" y="22"/>
                      <a:pt x="44" y="21"/>
                    </a:cubicBezTo>
                    <a:cubicBezTo>
                      <a:pt x="43" y="20"/>
                      <a:pt x="41" y="19"/>
                      <a:pt x="40" y="18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29" y="17"/>
                    </a:moveTo>
                    <a:cubicBezTo>
                      <a:pt x="28" y="17"/>
                      <a:pt x="28" y="18"/>
                      <a:pt x="28" y="19"/>
                    </a:cubicBezTo>
                    <a:cubicBezTo>
                      <a:pt x="28" y="19"/>
                      <a:pt x="28" y="19"/>
                      <a:pt x="27" y="19"/>
                    </a:cubicBezTo>
                    <a:cubicBezTo>
                      <a:pt x="29" y="20"/>
                      <a:pt x="30" y="21"/>
                      <a:pt x="32" y="22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0"/>
                      <a:pt x="31" y="20"/>
                      <a:pt x="30" y="19"/>
                    </a:cubicBezTo>
                    <a:cubicBezTo>
                      <a:pt x="31" y="20"/>
                      <a:pt x="32" y="20"/>
                      <a:pt x="32" y="21"/>
                    </a:cubicBezTo>
                    <a:cubicBezTo>
                      <a:pt x="33" y="20"/>
                      <a:pt x="33" y="20"/>
                      <a:pt x="33" y="19"/>
                    </a:cubicBezTo>
                    <a:cubicBezTo>
                      <a:pt x="32" y="18"/>
                      <a:pt x="30" y="18"/>
                      <a:pt x="29" y="17"/>
                    </a:cubicBezTo>
                    <a:moveTo>
                      <a:pt x="35" y="16"/>
                    </a:moveTo>
                    <a:cubicBezTo>
                      <a:pt x="35" y="16"/>
                      <a:pt x="35" y="17"/>
                      <a:pt x="34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17"/>
                      <a:pt x="35" y="16"/>
                      <a:pt x="36" y="16"/>
                    </a:cubicBezTo>
                    <a:cubicBezTo>
                      <a:pt x="35" y="16"/>
                      <a:pt x="35" y="16"/>
                      <a:pt x="35" y="16"/>
                    </a:cubicBezTo>
                    <a:moveTo>
                      <a:pt x="31" y="13"/>
                    </a:moveTo>
                    <a:cubicBezTo>
                      <a:pt x="30" y="13"/>
                      <a:pt x="30" y="14"/>
                      <a:pt x="30" y="15"/>
                    </a:cubicBezTo>
                    <a:cubicBezTo>
                      <a:pt x="31" y="16"/>
                      <a:pt x="32" y="17"/>
                      <a:pt x="34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1" y="13"/>
                      <a:pt x="31" y="13"/>
                      <a:pt x="31" y="13"/>
                    </a:cubicBezTo>
                    <a:moveTo>
                      <a:pt x="44" y="10"/>
                    </a:moveTo>
                    <a:cubicBezTo>
                      <a:pt x="44" y="11"/>
                      <a:pt x="43" y="12"/>
                      <a:pt x="43" y="12"/>
                    </a:cubicBezTo>
                    <a:cubicBezTo>
                      <a:pt x="44" y="13"/>
                      <a:pt x="46" y="14"/>
                      <a:pt x="48" y="15"/>
                    </a:cubicBezTo>
                    <a:cubicBezTo>
                      <a:pt x="48" y="14"/>
                      <a:pt x="48" y="14"/>
                      <a:pt x="49" y="13"/>
                    </a:cubicBezTo>
                    <a:cubicBezTo>
                      <a:pt x="47" y="12"/>
                      <a:pt x="46" y="11"/>
                      <a:pt x="44" y="10"/>
                    </a:cubicBezTo>
                    <a:moveTo>
                      <a:pt x="47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0" y="8"/>
                      <a:pt x="48" y="7"/>
                      <a:pt x="47" y="6"/>
                    </a:cubicBezTo>
                    <a:moveTo>
                      <a:pt x="34" y="4"/>
                    </a:moveTo>
                    <a:cubicBezTo>
                      <a:pt x="34" y="5"/>
                      <a:pt x="34" y="6"/>
                      <a:pt x="33" y="7"/>
                    </a:cubicBezTo>
                    <a:cubicBezTo>
                      <a:pt x="35" y="8"/>
                      <a:pt x="37" y="9"/>
                      <a:pt x="38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38" y="7"/>
                      <a:pt x="36" y="5"/>
                      <a:pt x="34" y="4"/>
                    </a:cubicBezTo>
                    <a:moveTo>
                      <a:pt x="36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0" y="2"/>
                      <a:pt x="38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0372"/>
              <p:cNvSpPr>
                <a:spLocks/>
              </p:cNvSpPr>
              <p:nvPr/>
            </p:nvSpPr>
            <p:spPr bwMode="auto">
              <a:xfrm>
                <a:off x="-571" y="3124"/>
                <a:ext cx="14" cy="17"/>
              </a:xfrm>
              <a:custGeom>
                <a:avLst/>
                <a:gdLst>
                  <a:gd name="T0" fmla="*/ 2 w 6"/>
                  <a:gd name="T1" fmla="*/ 0 h 7"/>
                  <a:gd name="T2" fmla="*/ 0 w 6"/>
                  <a:gd name="T3" fmla="*/ 5 h 7"/>
                  <a:gd name="T4" fmla="*/ 4 w 6"/>
                  <a:gd name="T5" fmla="*/ 7 h 7"/>
                  <a:gd name="T6" fmla="*/ 4 w 6"/>
                  <a:gd name="T7" fmla="*/ 7 h 7"/>
                  <a:gd name="T8" fmla="*/ 6 w 6"/>
                  <a:gd name="T9" fmla="*/ 2 h 7"/>
                  <a:gd name="T10" fmla="*/ 2 w 6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7">
                    <a:moveTo>
                      <a:pt x="2" y="0"/>
                    </a:moveTo>
                    <a:cubicBezTo>
                      <a:pt x="1" y="2"/>
                      <a:pt x="1" y="3"/>
                      <a:pt x="0" y="5"/>
                    </a:cubicBezTo>
                    <a:cubicBezTo>
                      <a:pt x="1" y="6"/>
                      <a:pt x="2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0373"/>
              <p:cNvSpPr>
                <a:spLocks noEditPoints="1"/>
              </p:cNvSpPr>
              <p:nvPr/>
            </p:nvSpPr>
            <p:spPr bwMode="auto">
              <a:xfrm>
                <a:off x="-576" y="3120"/>
                <a:ext cx="21" cy="28"/>
              </a:xfrm>
              <a:custGeom>
                <a:avLst/>
                <a:gdLst>
                  <a:gd name="T0" fmla="*/ 2 w 9"/>
                  <a:gd name="T1" fmla="*/ 7 h 12"/>
                  <a:gd name="T2" fmla="*/ 0 w 9"/>
                  <a:gd name="T3" fmla="*/ 9 h 12"/>
                  <a:gd name="T4" fmla="*/ 5 w 9"/>
                  <a:gd name="T5" fmla="*/ 12 h 12"/>
                  <a:gd name="T6" fmla="*/ 6 w 9"/>
                  <a:gd name="T7" fmla="*/ 9 h 12"/>
                  <a:gd name="T8" fmla="*/ 2 w 9"/>
                  <a:gd name="T9" fmla="*/ 7 h 12"/>
                  <a:gd name="T10" fmla="*/ 5 w 9"/>
                  <a:gd name="T11" fmla="*/ 1 h 12"/>
                  <a:gd name="T12" fmla="*/ 4 w 9"/>
                  <a:gd name="T13" fmla="*/ 2 h 12"/>
                  <a:gd name="T14" fmla="*/ 8 w 9"/>
                  <a:gd name="T15" fmla="*/ 4 h 12"/>
                  <a:gd name="T16" fmla="*/ 9 w 9"/>
                  <a:gd name="T17" fmla="*/ 4 h 12"/>
                  <a:gd name="T18" fmla="*/ 8 w 9"/>
                  <a:gd name="T19" fmla="*/ 3 h 12"/>
                  <a:gd name="T20" fmla="*/ 5 w 9"/>
                  <a:gd name="T21" fmla="*/ 1 h 12"/>
                  <a:gd name="T22" fmla="*/ 5 w 9"/>
                  <a:gd name="T23" fmla="*/ 0 h 12"/>
                  <a:gd name="T24" fmla="*/ 5 w 9"/>
                  <a:gd name="T25" fmla="*/ 1 h 12"/>
                  <a:gd name="T26" fmla="*/ 9 w 9"/>
                  <a:gd name="T27" fmla="*/ 4 h 12"/>
                  <a:gd name="T28" fmla="*/ 9 w 9"/>
                  <a:gd name="T29" fmla="*/ 2 h 12"/>
                  <a:gd name="T30" fmla="*/ 5 w 9"/>
                  <a:gd name="T3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2">
                    <a:moveTo>
                      <a:pt x="2" y="7"/>
                    </a:moveTo>
                    <a:cubicBezTo>
                      <a:pt x="1" y="8"/>
                      <a:pt x="1" y="9"/>
                      <a:pt x="0" y="9"/>
                    </a:cubicBezTo>
                    <a:cubicBezTo>
                      <a:pt x="2" y="10"/>
                      <a:pt x="4" y="11"/>
                      <a:pt x="5" y="12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9"/>
                      <a:pt x="3" y="8"/>
                      <a:pt x="2" y="7"/>
                    </a:cubicBezTo>
                    <a:moveTo>
                      <a:pt x="5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2"/>
                      <a:pt x="7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0374"/>
              <p:cNvSpPr>
                <a:spLocks/>
              </p:cNvSpPr>
              <p:nvPr/>
            </p:nvSpPr>
            <p:spPr bwMode="auto">
              <a:xfrm>
                <a:off x="-564" y="3122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3 w 4"/>
                  <a:gd name="T5" fmla="*/ 2 h 3"/>
                  <a:gd name="T6" fmla="*/ 4 w 4"/>
                  <a:gd name="T7" fmla="*/ 3 h 3"/>
                  <a:gd name="T8" fmla="*/ 4 w 4"/>
                  <a:gd name="T9" fmla="*/ 3 h 3"/>
                  <a:gd name="T10" fmla="*/ 0 w 4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0375"/>
              <p:cNvSpPr>
                <a:spLocks noEditPoints="1"/>
              </p:cNvSpPr>
              <p:nvPr/>
            </p:nvSpPr>
            <p:spPr bwMode="auto">
              <a:xfrm>
                <a:off x="-503" y="3122"/>
                <a:ext cx="99" cy="26"/>
              </a:xfrm>
              <a:custGeom>
                <a:avLst/>
                <a:gdLst>
                  <a:gd name="T0" fmla="*/ 21 w 42"/>
                  <a:gd name="T1" fmla="*/ 0 h 11"/>
                  <a:gd name="T2" fmla="*/ 15 w 42"/>
                  <a:gd name="T3" fmla="*/ 9 h 11"/>
                  <a:gd name="T4" fmla="*/ 18 w 42"/>
                  <a:gd name="T5" fmla="*/ 11 h 11"/>
                  <a:gd name="T6" fmla="*/ 21 w 42"/>
                  <a:gd name="T7" fmla="*/ 4 h 11"/>
                  <a:gd name="T8" fmla="*/ 23 w 42"/>
                  <a:gd name="T9" fmla="*/ 2 h 11"/>
                  <a:gd name="T10" fmla="*/ 21 w 42"/>
                  <a:gd name="T11" fmla="*/ 0 h 11"/>
                  <a:gd name="T12" fmla="*/ 0 w 42"/>
                  <a:gd name="T13" fmla="*/ 0 h 11"/>
                  <a:gd name="T14" fmla="*/ 0 w 42"/>
                  <a:gd name="T15" fmla="*/ 0 h 11"/>
                  <a:gd name="T16" fmla="*/ 1 w 42"/>
                  <a:gd name="T17" fmla="*/ 1 h 11"/>
                  <a:gd name="T18" fmla="*/ 0 w 42"/>
                  <a:gd name="T19" fmla="*/ 0 h 11"/>
                  <a:gd name="T20" fmla="*/ 38 w 42"/>
                  <a:gd name="T21" fmla="*/ 0 h 11"/>
                  <a:gd name="T22" fmla="*/ 37 w 42"/>
                  <a:gd name="T23" fmla="*/ 3 h 11"/>
                  <a:gd name="T24" fmla="*/ 40 w 42"/>
                  <a:gd name="T25" fmla="*/ 5 h 11"/>
                  <a:gd name="T26" fmla="*/ 40 w 42"/>
                  <a:gd name="T27" fmla="*/ 4 h 11"/>
                  <a:gd name="T28" fmla="*/ 42 w 42"/>
                  <a:gd name="T29" fmla="*/ 2 h 11"/>
                  <a:gd name="T30" fmla="*/ 38 w 42"/>
                  <a:gd name="T3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11">
                    <a:moveTo>
                      <a:pt x="21" y="0"/>
                    </a:moveTo>
                    <a:cubicBezTo>
                      <a:pt x="19" y="3"/>
                      <a:pt x="17" y="6"/>
                      <a:pt x="15" y="9"/>
                    </a:cubicBezTo>
                    <a:cubicBezTo>
                      <a:pt x="16" y="10"/>
                      <a:pt x="17" y="10"/>
                      <a:pt x="18" y="11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2" y="1"/>
                      <a:pt x="22" y="1"/>
                      <a:pt x="2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moveTo>
                      <a:pt x="38" y="0"/>
                    </a:moveTo>
                    <a:cubicBezTo>
                      <a:pt x="37" y="3"/>
                      <a:pt x="37" y="3"/>
                      <a:pt x="37" y="3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4"/>
                      <a:pt x="40" y="4"/>
                    </a:cubicBezTo>
                    <a:cubicBezTo>
                      <a:pt x="41" y="4"/>
                      <a:pt x="41" y="3"/>
                      <a:pt x="42" y="2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0376"/>
              <p:cNvSpPr>
                <a:spLocks/>
              </p:cNvSpPr>
              <p:nvPr/>
            </p:nvSpPr>
            <p:spPr bwMode="auto">
              <a:xfrm>
                <a:off x="-611" y="3122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1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0377"/>
              <p:cNvSpPr>
                <a:spLocks noEditPoints="1"/>
              </p:cNvSpPr>
              <p:nvPr/>
            </p:nvSpPr>
            <p:spPr bwMode="auto">
              <a:xfrm>
                <a:off x="-614" y="3124"/>
                <a:ext cx="78" cy="10"/>
              </a:xfrm>
              <a:custGeom>
                <a:avLst/>
                <a:gdLst>
                  <a:gd name="T0" fmla="*/ 29 w 33"/>
                  <a:gd name="T1" fmla="*/ 2 h 4"/>
                  <a:gd name="T2" fmla="*/ 29 w 33"/>
                  <a:gd name="T3" fmla="*/ 2 h 4"/>
                  <a:gd name="T4" fmla="*/ 33 w 33"/>
                  <a:gd name="T5" fmla="*/ 4 h 4"/>
                  <a:gd name="T6" fmla="*/ 33 w 33"/>
                  <a:gd name="T7" fmla="*/ 4 h 4"/>
                  <a:gd name="T8" fmla="*/ 30 w 33"/>
                  <a:gd name="T9" fmla="*/ 2 h 4"/>
                  <a:gd name="T10" fmla="*/ 29 w 33"/>
                  <a:gd name="T11" fmla="*/ 2 h 4"/>
                  <a:gd name="T12" fmla="*/ 1 w 33"/>
                  <a:gd name="T13" fmla="*/ 0 h 4"/>
                  <a:gd name="T14" fmla="*/ 0 w 33"/>
                  <a:gd name="T15" fmla="*/ 2 h 4"/>
                  <a:gd name="T16" fmla="*/ 3 w 33"/>
                  <a:gd name="T17" fmla="*/ 4 h 4"/>
                  <a:gd name="T18" fmla="*/ 5 w 33"/>
                  <a:gd name="T19" fmla="*/ 2 h 4"/>
                  <a:gd name="T20" fmla="*/ 1 w 33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4">
                    <a:moveTo>
                      <a:pt x="29" y="2"/>
                    </a:moveTo>
                    <a:cubicBezTo>
                      <a:pt x="29" y="2"/>
                      <a:pt x="29" y="2"/>
                      <a:pt x="29" y="2"/>
                    </a:cubicBezTo>
                    <a:cubicBezTo>
                      <a:pt x="30" y="3"/>
                      <a:pt x="32" y="4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2" y="3"/>
                      <a:pt x="31" y="3"/>
                      <a:pt x="30" y="2"/>
                    </a:cubicBezTo>
                    <a:cubicBezTo>
                      <a:pt x="30" y="2"/>
                      <a:pt x="30" y="2"/>
                      <a:pt x="29" y="2"/>
                    </a:cubicBezTo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4"/>
                    </a:cubicBezTo>
                    <a:cubicBezTo>
                      <a:pt x="4" y="3"/>
                      <a:pt x="4" y="2"/>
                      <a:pt x="5" y="2"/>
                    </a:cubicBezTo>
                    <a:cubicBezTo>
                      <a:pt x="4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10378"/>
              <p:cNvSpPr>
                <a:spLocks/>
              </p:cNvSpPr>
              <p:nvPr/>
            </p:nvSpPr>
            <p:spPr bwMode="auto">
              <a:xfrm>
                <a:off x="-545" y="312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10379"/>
              <p:cNvSpPr>
                <a:spLocks noEditPoints="1"/>
              </p:cNvSpPr>
              <p:nvPr/>
            </p:nvSpPr>
            <p:spPr bwMode="auto">
              <a:xfrm>
                <a:off x="-517" y="3129"/>
                <a:ext cx="19" cy="21"/>
              </a:xfrm>
              <a:custGeom>
                <a:avLst/>
                <a:gdLst>
                  <a:gd name="T0" fmla="*/ 0 w 8"/>
                  <a:gd name="T1" fmla="*/ 6 h 9"/>
                  <a:gd name="T2" fmla="*/ 0 w 8"/>
                  <a:gd name="T3" fmla="*/ 7 h 9"/>
                  <a:gd name="T4" fmla="*/ 3 w 8"/>
                  <a:gd name="T5" fmla="*/ 9 h 9"/>
                  <a:gd name="T6" fmla="*/ 4 w 8"/>
                  <a:gd name="T7" fmla="*/ 8 h 9"/>
                  <a:gd name="T8" fmla="*/ 0 w 8"/>
                  <a:gd name="T9" fmla="*/ 6 h 9"/>
                  <a:gd name="T10" fmla="*/ 4 w 8"/>
                  <a:gd name="T11" fmla="*/ 0 h 9"/>
                  <a:gd name="T12" fmla="*/ 1 w 8"/>
                  <a:gd name="T13" fmla="*/ 4 h 9"/>
                  <a:gd name="T14" fmla="*/ 2 w 8"/>
                  <a:gd name="T15" fmla="*/ 5 h 9"/>
                  <a:gd name="T16" fmla="*/ 5 w 8"/>
                  <a:gd name="T17" fmla="*/ 6 h 9"/>
                  <a:gd name="T18" fmla="*/ 8 w 8"/>
                  <a:gd name="T19" fmla="*/ 2 h 9"/>
                  <a:gd name="T20" fmla="*/ 4 w 8"/>
                  <a:gd name="T2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9">
                    <a:moveTo>
                      <a:pt x="0" y="6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2" y="8"/>
                      <a:pt x="3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8"/>
                      <a:pt x="1" y="7"/>
                      <a:pt x="0" y="6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3" y="5"/>
                      <a:pt x="4" y="6"/>
                      <a:pt x="5" y="6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10380"/>
              <p:cNvSpPr>
                <a:spLocks/>
              </p:cNvSpPr>
              <p:nvPr/>
            </p:nvSpPr>
            <p:spPr bwMode="auto">
              <a:xfrm>
                <a:off x="-517" y="3139"/>
                <a:ext cx="12" cy="9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2 h 4"/>
                  <a:gd name="T4" fmla="*/ 4 w 5"/>
                  <a:gd name="T5" fmla="*/ 4 h 4"/>
                  <a:gd name="T6" fmla="*/ 5 w 5"/>
                  <a:gd name="T7" fmla="*/ 3 h 4"/>
                  <a:gd name="T8" fmla="*/ 5 w 5"/>
                  <a:gd name="T9" fmla="*/ 2 h 4"/>
                  <a:gd name="T10" fmla="*/ 2 w 5"/>
                  <a:gd name="T11" fmla="*/ 1 h 4"/>
                  <a:gd name="T12" fmla="*/ 1 w 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3" y="4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3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0381"/>
              <p:cNvSpPr>
                <a:spLocks noEditPoints="1"/>
              </p:cNvSpPr>
              <p:nvPr/>
            </p:nvSpPr>
            <p:spPr bwMode="auto">
              <a:xfrm>
                <a:off x="-560" y="3129"/>
                <a:ext cx="133" cy="31"/>
              </a:xfrm>
              <a:custGeom>
                <a:avLst/>
                <a:gdLst>
                  <a:gd name="T0" fmla="*/ 0 w 56"/>
                  <a:gd name="T1" fmla="*/ 9 h 13"/>
                  <a:gd name="T2" fmla="*/ 0 w 56"/>
                  <a:gd name="T3" fmla="*/ 9 h 13"/>
                  <a:gd name="T4" fmla="*/ 4 w 56"/>
                  <a:gd name="T5" fmla="*/ 11 h 13"/>
                  <a:gd name="T6" fmla="*/ 4 w 56"/>
                  <a:gd name="T7" fmla="*/ 11 h 13"/>
                  <a:gd name="T8" fmla="*/ 0 w 56"/>
                  <a:gd name="T9" fmla="*/ 9 h 13"/>
                  <a:gd name="T10" fmla="*/ 4 w 56"/>
                  <a:gd name="T11" fmla="*/ 2 h 13"/>
                  <a:gd name="T12" fmla="*/ 2 w 56"/>
                  <a:gd name="T13" fmla="*/ 7 h 13"/>
                  <a:gd name="T14" fmla="*/ 3 w 56"/>
                  <a:gd name="T15" fmla="*/ 8 h 13"/>
                  <a:gd name="T16" fmla="*/ 5 w 56"/>
                  <a:gd name="T17" fmla="*/ 9 h 13"/>
                  <a:gd name="T18" fmla="*/ 8 w 56"/>
                  <a:gd name="T19" fmla="*/ 5 h 13"/>
                  <a:gd name="T20" fmla="*/ 4 w 56"/>
                  <a:gd name="T21" fmla="*/ 2 h 13"/>
                  <a:gd name="T22" fmla="*/ 6 w 56"/>
                  <a:gd name="T23" fmla="*/ 0 h 13"/>
                  <a:gd name="T24" fmla="*/ 6 w 56"/>
                  <a:gd name="T25" fmla="*/ 0 h 13"/>
                  <a:gd name="T26" fmla="*/ 10 w 56"/>
                  <a:gd name="T27" fmla="*/ 3 h 13"/>
                  <a:gd name="T28" fmla="*/ 10 w 56"/>
                  <a:gd name="T29" fmla="*/ 3 h 13"/>
                  <a:gd name="T30" fmla="*/ 6 w 56"/>
                  <a:gd name="T31" fmla="*/ 0 h 13"/>
                  <a:gd name="T32" fmla="*/ 50 w 56"/>
                  <a:gd name="T33" fmla="*/ 0 h 13"/>
                  <a:gd name="T34" fmla="*/ 45 w 56"/>
                  <a:gd name="T35" fmla="*/ 10 h 13"/>
                  <a:gd name="T36" fmla="*/ 51 w 56"/>
                  <a:gd name="T37" fmla="*/ 13 h 13"/>
                  <a:gd name="T38" fmla="*/ 56 w 56"/>
                  <a:gd name="T39" fmla="*/ 4 h 13"/>
                  <a:gd name="T40" fmla="*/ 53 w 56"/>
                  <a:gd name="T41" fmla="*/ 2 h 13"/>
                  <a:gd name="T42" fmla="*/ 48 w 56"/>
                  <a:gd name="T43" fmla="*/ 10 h 13"/>
                  <a:gd name="T44" fmla="*/ 52 w 56"/>
                  <a:gd name="T45" fmla="*/ 2 h 13"/>
                  <a:gd name="T46" fmla="*/ 50 w 56"/>
                  <a:gd name="T4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6" h="13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3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3" y="11"/>
                      <a:pt x="1" y="10"/>
                      <a:pt x="0" y="9"/>
                    </a:cubicBezTo>
                    <a:moveTo>
                      <a:pt x="4" y="2"/>
                    </a:moveTo>
                    <a:cubicBezTo>
                      <a:pt x="3" y="4"/>
                      <a:pt x="2" y="5"/>
                      <a:pt x="2" y="7"/>
                    </a:cubicBezTo>
                    <a:cubicBezTo>
                      <a:pt x="2" y="7"/>
                      <a:pt x="3" y="7"/>
                      <a:pt x="3" y="8"/>
                    </a:cubicBezTo>
                    <a:cubicBezTo>
                      <a:pt x="4" y="8"/>
                      <a:pt x="5" y="9"/>
                      <a:pt x="5" y="9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7" y="4"/>
                      <a:pt x="6" y="3"/>
                      <a:pt x="4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7" y="1"/>
                      <a:pt x="6" y="0"/>
                    </a:cubicBezTo>
                    <a:moveTo>
                      <a:pt x="50" y="0"/>
                    </a:moveTo>
                    <a:cubicBezTo>
                      <a:pt x="48" y="3"/>
                      <a:pt x="47" y="6"/>
                      <a:pt x="45" y="10"/>
                    </a:cubicBezTo>
                    <a:cubicBezTo>
                      <a:pt x="47" y="11"/>
                      <a:pt x="49" y="12"/>
                      <a:pt x="51" y="13"/>
                    </a:cubicBezTo>
                    <a:cubicBezTo>
                      <a:pt x="52" y="10"/>
                      <a:pt x="54" y="7"/>
                      <a:pt x="56" y="4"/>
                    </a:cubicBezTo>
                    <a:cubicBezTo>
                      <a:pt x="55" y="3"/>
                      <a:pt x="54" y="3"/>
                      <a:pt x="53" y="2"/>
                    </a:cubicBezTo>
                    <a:cubicBezTo>
                      <a:pt x="51" y="5"/>
                      <a:pt x="50" y="7"/>
                      <a:pt x="48" y="10"/>
                    </a:cubicBezTo>
                    <a:cubicBezTo>
                      <a:pt x="49" y="7"/>
                      <a:pt x="51" y="4"/>
                      <a:pt x="52" y="2"/>
                    </a:cubicBezTo>
                    <a:cubicBezTo>
                      <a:pt x="52" y="1"/>
                      <a:pt x="51" y="1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0382"/>
              <p:cNvSpPr>
                <a:spLocks noEditPoints="1"/>
              </p:cNvSpPr>
              <p:nvPr/>
            </p:nvSpPr>
            <p:spPr bwMode="auto">
              <a:xfrm>
                <a:off x="-560" y="3129"/>
                <a:ext cx="24" cy="26"/>
              </a:xfrm>
              <a:custGeom>
                <a:avLst/>
                <a:gdLst>
                  <a:gd name="T0" fmla="*/ 2 w 10"/>
                  <a:gd name="T1" fmla="*/ 7 h 11"/>
                  <a:gd name="T2" fmla="*/ 0 w 10"/>
                  <a:gd name="T3" fmla="*/ 9 h 11"/>
                  <a:gd name="T4" fmla="*/ 4 w 10"/>
                  <a:gd name="T5" fmla="*/ 11 h 11"/>
                  <a:gd name="T6" fmla="*/ 5 w 10"/>
                  <a:gd name="T7" fmla="*/ 9 h 11"/>
                  <a:gd name="T8" fmla="*/ 3 w 10"/>
                  <a:gd name="T9" fmla="*/ 8 h 11"/>
                  <a:gd name="T10" fmla="*/ 2 w 10"/>
                  <a:gd name="T11" fmla="*/ 7 h 11"/>
                  <a:gd name="T12" fmla="*/ 5 w 10"/>
                  <a:gd name="T13" fmla="*/ 2 h 11"/>
                  <a:gd name="T14" fmla="*/ 4 w 10"/>
                  <a:gd name="T15" fmla="*/ 2 h 11"/>
                  <a:gd name="T16" fmla="*/ 8 w 10"/>
                  <a:gd name="T17" fmla="*/ 5 h 11"/>
                  <a:gd name="T18" fmla="*/ 9 w 10"/>
                  <a:gd name="T19" fmla="*/ 4 h 11"/>
                  <a:gd name="T20" fmla="*/ 5 w 10"/>
                  <a:gd name="T21" fmla="*/ 2 h 11"/>
                  <a:gd name="T22" fmla="*/ 6 w 10"/>
                  <a:gd name="T23" fmla="*/ 0 h 11"/>
                  <a:gd name="T24" fmla="*/ 5 w 10"/>
                  <a:gd name="T25" fmla="*/ 1 h 11"/>
                  <a:gd name="T26" fmla="*/ 9 w 10"/>
                  <a:gd name="T27" fmla="*/ 4 h 11"/>
                  <a:gd name="T28" fmla="*/ 10 w 10"/>
                  <a:gd name="T29" fmla="*/ 3 h 11"/>
                  <a:gd name="T30" fmla="*/ 6 w 10"/>
                  <a:gd name="T3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" h="11">
                    <a:moveTo>
                      <a:pt x="2" y="7"/>
                    </a:moveTo>
                    <a:cubicBezTo>
                      <a:pt x="1" y="8"/>
                      <a:pt x="1" y="8"/>
                      <a:pt x="0" y="9"/>
                    </a:cubicBezTo>
                    <a:cubicBezTo>
                      <a:pt x="1" y="10"/>
                      <a:pt x="3" y="11"/>
                      <a:pt x="4" y="11"/>
                    </a:cubicBezTo>
                    <a:cubicBezTo>
                      <a:pt x="4" y="10"/>
                      <a:pt x="5" y="10"/>
                      <a:pt x="5" y="9"/>
                    </a:cubicBezTo>
                    <a:cubicBezTo>
                      <a:pt x="5" y="9"/>
                      <a:pt x="4" y="8"/>
                      <a:pt x="3" y="8"/>
                    </a:cubicBezTo>
                    <a:cubicBezTo>
                      <a:pt x="3" y="7"/>
                      <a:pt x="2" y="7"/>
                      <a:pt x="2" y="7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4" y="2"/>
                    </a:cubicBezTo>
                    <a:cubicBezTo>
                      <a:pt x="6" y="3"/>
                      <a:pt x="7" y="4"/>
                      <a:pt x="8" y="5"/>
                    </a:cubicBezTo>
                    <a:cubicBezTo>
                      <a:pt x="8" y="5"/>
                      <a:pt x="8" y="4"/>
                      <a:pt x="9" y="4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3"/>
                      <a:pt x="10" y="3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10383"/>
              <p:cNvSpPr>
                <a:spLocks/>
              </p:cNvSpPr>
              <p:nvPr/>
            </p:nvSpPr>
            <p:spPr bwMode="auto">
              <a:xfrm>
                <a:off x="-548" y="3132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10384"/>
              <p:cNvSpPr>
                <a:spLocks/>
              </p:cNvSpPr>
              <p:nvPr/>
            </p:nvSpPr>
            <p:spPr bwMode="auto">
              <a:xfrm>
                <a:off x="-590" y="3134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10385"/>
              <p:cNvSpPr>
                <a:spLocks/>
              </p:cNvSpPr>
              <p:nvPr/>
            </p:nvSpPr>
            <p:spPr bwMode="auto">
              <a:xfrm>
                <a:off x="-595" y="3132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2 w 5"/>
                  <a:gd name="T5" fmla="*/ 1 h 3"/>
                  <a:gd name="T6" fmla="*/ 5 w 5"/>
                  <a:gd name="T7" fmla="*/ 3 h 3"/>
                  <a:gd name="T8" fmla="*/ 5 w 5"/>
                  <a:gd name="T9" fmla="*/ 3 h 3"/>
                  <a:gd name="T10" fmla="*/ 0 w 5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0386"/>
              <p:cNvSpPr>
                <a:spLocks noEditPoints="1"/>
              </p:cNvSpPr>
              <p:nvPr/>
            </p:nvSpPr>
            <p:spPr bwMode="auto">
              <a:xfrm>
                <a:off x="-600" y="3132"/>
                <a:ext cx="121" cy="33"/>
              </a:xfrm>
              <a:custGeom>
                <a:avLst/>
                <a:gdLst>
                  <a:gd name="T0" fmla="*/ 24 w 51"/>
                  <a:gd name="T1" fmla="*/ 12 h 14"/>
                  <a:gd name="T2" fmla="*/ 24 w 51"/>
                  <a:gd name="T3" fmla="*/ 12 h 14"/>
                  <a:gd name="T4" fmla="*/ 28 w 51"/>
                  <a:gd name="T5" fmla="*/ 14 h 14"/>
                  <a:gd name="T6" fmla="*/ 28 w 51"/>
                  <a:gd name="T7" fmla="*/ 14 h 14"/>
                  <a:gd name="T8" fmla="*/ 24 w 51"/>
                  <a:gd name="T9" fmla="*/ 12 h 14"/>
                  <a:gd name="T10" fmla="*/ 27 w 51"/>
                  <a:gd name="T11" fmla="*/ 5 h 14"/>
                  <a:gd name="T12" fmla="*/ 25 w 51"/>
                  <a:gd name="T13" fmla="*/ 9 h 14"/>
                  <a:gd name="T14" fmla="*/ 29 w 51"/>
                  <a:gd name="T15" fmla="*/ 12 h 14"/>
                  <a:gd name="T16" fmla="*/ 31 w 51"/>
                  <a:gd name="T17" fmla="*/ 8 h 14"/>
                  <a:gd name="T18" fmla="*/ 27 w 51"/>
                  <a:gd name="T19" fmla="*/ 5 h 14"/>
                  <a:gd name="T20" fmla="*/ 28 w 51"/>
                  <a:gd name="T21" fmla="*/ 2 h 14"/>
                  <a:gd name="T22" fmla="*/ 28 w 51"/>
                  <a:gd name="T23" fmla="*/ 3 h 14"/>
                  <a:gd name="T24" fmla="*/ 32 w 51"/>
                  <a:gd name="T25" fmla="*/ 5 h 14"/>
                  <a:gd name="T26" fmla="*/ 33 w 51"/>
                  <a:gd name="T27" fmla="*/ 5 h 14"/>
                  <a:gd name="T28" fmla="*/ 28 w 51"/>
                  <a:gd name="T29" fmla="*/ 2 h 14"/>
                  <a:gd name="T30" fmla="*/ 28 w 51"/>
                  <a:gd name="T31" fmla="*/ 2 h 14"/>
                  <a:gd name="T32" fmla="*/ 48 w 51"/>
                  <a:gd name="T33" fmla="*/ 2 h 14"/>
                  <a:gd name="T34" fmla="*/ 48 w 51"/>
                  <a:gd name="T35" fmla="*/ 2 h 14"/>
                  <a:gd name="T36" fmla="*/ 51 w 51"/>
                  <a:gd name="T37" fmla="*/ 4 h 14"/>
                  <a:gd name="T38" fmla="*/ 51 w 51"/>
                  <a:gd name="T39" fmla="*/ 4 h 14"/>
                  <a:gd name="T40" fmla="*/ 48 w 51"/>
                  <a:gd name="T41" fmla="*/ 2 h 14"/>
                  <a:gd name="T42" fmla="*/ 28 w 51"/>
                  <a:gd name="T43" fmla="*/ 2 h 14"/>
                  <a:gd name="T44" fmla="*/ 28 w 51"/>
                  <a:gd name="T45" fmla="*/ 2 h 14"/>
                  <a:gd name="T46" fmla="*/ 28 w 51"/>
                  <a:gd name="T47" fmla="*/ 2 h 14"/>
                  <a:gd name="T48" fmla="*/ 33 w 51"/>
                  <a:gd name="T49" fmla="*/ 5 h 14"/>
                  <a:gd name="T50" fmla="*/ 33 w 51"/>
                  <a:gd name="T51" fmla="*/ 5 h 14"/>
                  <a:gd name="T52" fmla="*/ 28 w 51"/>
                  <a:gd name="T53" fmla="*/ 2 h 14"/>
                  <a:gd name="T54" fmla="*/ 1 w 51"/>
                  <a:gd name="T55" fmla="*/ 0 h 14"/>
                  <a:gd name="T56" fmla="*/ 0 w 51"/>
                  <a:gd name="T57" fmla="*/ 3 h 14"/>
                  <a:gd name="T58" fmla="*/ 5 w 51"/>
                  <a:gd name="T59" fmla="*/ 6 h 14"/>
                  <a:gd name="T60" fmla="*/ 5 w 51"/>
                  <a:gd name="T61" fmla="*/ 6 h 14"/>
                  <a:gd name="T62" fmla="*/ 7 w 51"/>
                  <a:gd name="T63" fmla="*/ 3 h 14"/>
                  <a:gd name="T64" fmla="*/ 1 w 51"/>
                  <a:gd name="T6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1" h="14">
                    <a:moveTo>
                      <a:pt x="24" y="12"/>
                    </a:moveTo>
                    <a:cubicBezTo>
                      <a:pt x="24" y="12"/>
                      <a:pt x="24" y="12"/>
                      <a:pt x="24" y="12"/>
                    </a:cubicBezTo>
                    <a:cubicBezTo>
                      <a:pt x="25" y="13"/>
                      <a:pt x="26" y="13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6" y="13"/>
                      <a:pt x="25" y="13"/>
                      <a:pt x="24" y="12"/>
                    </a:cubicBezTo>
                    <a:moveTo>
                      <a:pt x="27" y="5"/>
                    </a:moveTo>
                    <a:cubicBezTo>
                      <a:pt x="26" y="6"/>
                      <a:pt x="26" y="8"/>
                      <a:pt x="25" y="9"/>
                    </a:cubicBezTo>
                    <a:cubicBezTo>
                      <a:pt x="26" y="10"/>
                      <a:pt x="28" y="11"/>
                      <a:pt x="29" y="12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7"/>
                      <a:pt x="28" y="6"/>
                      <a:pt x="27" y="5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3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1" y="4"/>
                      <a:pt x="30" y="3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moveTo>
                      <a:pt x="48" y="2"/>
                    </a:moveTo>
                    <a:cubicBezTo>
                      <a:pt x="48" y="2"/>
                      <a:pt x="48" y="2"/>
                      <a:pt x="48" y="2"/>
                    </a:cubicBezTo>
                    <a:cubicBezTo>
                      <a:pt x="49" y="3"/>
                      <a:pt x="50" y="4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0" y="3"/>
                      <a:pt x="49" y="3"/>
                      <a:pt x="48" y="2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0" y="3"/>
                      <a:pt x="31" y="4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1" y="4"/>
                      <a:pt x="30" y="3"/>
                      <a:pt x="28" y="2"/>
                    </a:cubicBezTo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4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0387"/>
              <p:cNvSpPr>
                <a:spLocks noEditPoints="1"/>
              </p:cNvSpPr>
              <p:nvPr/>
            </p:nvSpPr>
            <p:spPr bwMode="auto">
              <a:xfrm>
                <a:off x="-543" y="3139"/>
                <a:ext cx="19" cy="26"/>
              </a:xfrm>
              <a:custGeom>
                <a:avLst/>
                <a:gdLst>
                  <a:gd name="T0" fmla="*/ 1 w 8"/>
                  <a:gd name="T1" fmla="*/ 6 h 11"/>
                  <a:gd name="T2" fmla="*/ 0 w 8"/>
                  <a:gd name="T3" fmla="*/ 9 h 11"/>
                  <a:gd name="T4" fmla="*/ 4 w 8"/>
                  <a:gd name="T5" fmla="*/ 11 h 11"/>
                  <a:gd name="T6" fmla="*/ 5 w 8"/>
                  <a:gd name="T7" fmla="*/ 9 h 11"/>
                  <a:gd name="T8" fmla="*/ 1 w 8"/>
                  <a:gd name="T9" fmla="*/ 6 h 11"/>
                  <a:gd name="T10" fmla="*/ 3 w 8"/>
                  <a:gd name="T11" fmla="*/ 1 h 11"/>
                  <a:gd name="T12" fmla="*/ 3 w 8"/>
                  <a:gd name="T13" fmla="*/ 2 h 11"/>
                  <a:gd name="T14" fmla="*/ 7 w 8"/>
                  <a:gd name="T15" fmla="*/ 5 h 11"/>
                  <a:gd name="T16" fmla="*/ 8 w 8"/>
                  <a:gd name="T17" fmla="*/ 4 h 11"/>
                  <a:gd name="T18" fmla="*/ 3 w 8"/>
                  <a:gd name="T19" fmla="*/ 1 h 11"/>
                  <a:gd name="T20" fmla="*/ 4 w 8"/>
                  <a:gd name="T21" fmla="*/ 0 h 11"/>
                  <a:gd name="T22" fmla="*/ 3 w 8"/>
                  <a:gd name="T23" fmla="*/ 1 h 11"/>
                  <a:gd name="T24" fmla="*/ 8 w 8"/>
                  <a:gd name="T25" fmla="*/ 4 h 11"/>
                  <a:gd name="T26" fmla="*/ 8 w 8"/>
                  <a:gd name="T27" fmla="*/ 2 h 11"/>
                  <a:gd name="T28" fmla="*/ 4 w 8"/>
                  <a:gd name="T2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1">
                    <a:moveTo>
                      <a:pt x="1" y="6"/>
                    </a:move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2" y="10"/>
                      <a:pt x="4" y="1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2" y="7"/>
                      <a:pt x="1" y="6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4" y="3"/>
                      <a:pt x="6" y="4"/>
                      <a:pt x="7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0388"/>
              <p:cNvSpPr>
                <a:spLocks/>
              </p:cNvSpPr>
              <p:nvPr/>
            </p:nvSpPr>
            <p:spPr bwMode="auto">
              <a:xfrm>
                <a:off x="-536" y="314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10389"/>
              <p:cNvSpPr>
                <a:spLocks noEditPoints="1"/>
              </p:cNvSpPr>
              <p:nvPr/>
            </p:nvSpPr>
            <p:spPr bwMode="auto">
              <a:xfrm>
                <a:off x="-498" y="3139"/>
                <a:ext cx="16" cy="23"/>
              </a:xfrm>
              <a:custGeom>
                <a:avLst/>
                <a:gdLst>
                  <a:gd name="T0" fmla="*/ 1 w 7"/>
                  <a:gd name="T1" fmla="*/ 7 h 10"/>
                  <a:gd name="T2" fmla="*/ 0 w 7"/>
                  <a:gd name="T3" fmla="*/ 8 h 10"/>
                  <a:gd name="T4" fmla="*/ 1 w 7"/>
                  <a:gd name="T5" fmla="*/ 8 h 10"/>
                  <a:gd name="T6" fmla="*/ 4 w 7"/>
                  <a:gd name="T7" fmla="*/ 10 h 10"/>
                  <a:gd name="T8" fmla="*/ 4 w 7"/>
                  <a:gd name="T9" fmla="*/ 9 h 10"/>
                  <a:gd name="T10" fmla="*/ 1 w 7"/>
                  <a:gd name="T11" fmla="*/ 7 h 10"/>
                  <a:gd name="T12" fmla="*/ 4 w 7"/>
                  <a:gd name="T13" fmla="*/ 0 h 10"/>
                  <a:gd name="T14" fmla="*/ 2 w 7"/>
                  <a:gd name="T15" fmla="*/ 5 h 10"/>
                  <a:gd name="T16" fmla="*/ 5 w 7"/>
                  <a:gd name="T17" fmla="*/ 7 h 10"/>
                  <a:gd name="T18" fmla="*/ 6 w 7"/>
                  <a:gd name="T19" fmla="*/ 5 h 10"/>
                  <a:gd name="T20" fmla="*/ 7 w 7"/>
                  <a:gd name="T21" fmla="*/ 3 h 10"/>
                  <a:gd name="T22" fmla="*/ 4 w 7"/>
                  <a:gd name="T2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0">
                    <a:moveTo>
                      <a:pt x="1" y="7"/>
                    </a:moveTo>
                    <a:cubicBezTo>
                      <a:pt x="1" y="7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9"/>
                      <a:pt x="3" y="9"/>
                      <a:pt x="4" y="10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2" y="8"/>
                      <a:pt x="1" y="7"/>
                    </a:cubicBezTo>
                    <a:moveTo>
                      <a:pt x="4" y="0"/>
                    </a:moveTo>
                    <a:cubicBezTo>
                      <a:pt x="3" y="2"/>
                      <a:pt x="2" y="4"/>
                      <a:pt x="2" y="5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10390"/>
              <p:cNvSpPr>
                <a:spLocks/>
              </p:cNvSpPr>
              <p:nvPr/>
            </p:nvSpPr>
            <p:spPr bwMode="auto">
              <a:xfrm>
                <a:off x="-496" y="3150"/>
                <a:ext cx="10" cy="10"/>
              </a:xfrm>
              <a:custGeom>
                <a:avLst/>
                <a:gdLst>
                  <a:gd name="T0" fmla="*/ 1 w 4"/>
                  <a:gd name="T1" fmla="*/ 0 h 4"/>
                  <a:gd name="T2" fmla="*/ 0 w 4"/>
                  <a:gd name="T3" fmla="*/ 2 h 4"/>
                  <a:gd name="T4" fmla="*/ 3 w 4"/>
                  <a:gd name="T5" fmla="*/ 4 h 4"/>
                  <a:gd name="T6" fmla="*/ 4 w 4"/>
                  <a:gd name="T7" fmla="*/ 2 h 4"/>
                  <a:gd name="T8" fmla="*/ 1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10391"/>
              <p:cNvSpPr>
                <a:spLocks noEditPoints="1"/>
              </p:cNvSpPr>
              <p:nvPr/>
            </p:nvSpPr>
            <p:spPr bwMode="auto">
              <a:xfrm>
                <a:off x="-576" y="3141"/>
                <a:ext cx="161" cy="26"/>
              </a:xfrm>
              <a:custGeom>
                <a:avLst/>
                <a:gdLst>
                  <a:gd name="T0" fmla="*/ 0 w 68"/>
                  <a:gd name="T1" fmla="*/ 1 h 11"/>
                  <a:gd name="T2" fmla="*/ 0 w 68"/>
                  <a:gd name="T3" fmla="*/ 1 h 11"/>
                  <a:gd name="T4" fmla="*/ 5 w 68"/>
                  <a:gd name="T5" fmla="*/ 3 h 11"/>
                  <a:gd name="T6" fmla="*/ 5 w 68"/>
                  <a:gd name="T7" fmla="*/ 3 h 11"/>
                  <a:gd name="T8" fmla="*/ 4 w 68"/>
                  <a:gd name="T9" fmla="*/ 3 h 11"/>
                  <a:gd name="T10" fmla="*/ 0 w 68"/>
                  <a:gd name="T11" fmla="*/ 1 h 11"/>
                  <a:gd name="T12" fmla="*/ 65 w 68"/>
                  <a:gd name="T13" fmla="*/ 0 h 11"/>
                  <a:gd name="T14" fmla="*/ 65 w 68"/>
                  <a:gd name="T15" fmla="*/ 1 h 11"/>
                  <a:gd name="T16" fmla="*/ 60 w 68"/>
                  <a:gd name="T17" fmla="*/ 9 h 11"/>
                  <a:gd name="T18" fmla="*/ 63 w 68"/>
                  <a:gd name="T19" fmla="*/ 11 h 11"/>
                  <a:gd name="T20" fmla="*/ 68 w 68"/>
                  <a:gd name="T21" fmla="*/ 2 h 11"/>
                  <a:gd name="T22" fmla="*/ 65 w 68"/>
                  <a:gd name="T2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2" y="1"/>
                      <a:pt x="0" y="1"/>
                    </a:cubicBezTo>
                    <a:moveTo>
                      <a:pt x="65" y="0"/>
                    </a:moveTo>
                    <a:cubicBezTo>
                      <a:pt x="65" y="1"/>
                      <a:pt x="65" y="1"/>
                      <a:pt x="65" y="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1" y="10"/>
                      <a:pt x="62" y="10"/>
                      <a:pt x="63" y="11"/>
                    </a:cubicBezTo>
                    <a:cubicBezTo>
                      <a:pt x="65" y="8"/>
                      <a:pt x="67" y="5"/>
                      <a:pt x="68" y="2"/>
                    </a:cubicBezTo>
                    <a:cubicBezTo>
                      <a:pt x="67" y="1"/>
                      <a:pt x="66" y="1"/>
                      <a:pt x="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10392"/>
              <p:cNvSpPr>
                <a:spLocks/>
              </p:cNvSpPr>
              <p:nvPr/>
            </p:nvSpPr>
            <p:spPr bwMode="auto">
              <a:xfrm>
                <a:off x="-576" y="3141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0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10393"/>
              <p:cNvSpPr>
                <a:spLocks noEditPoints="1"/>
              </p:cNvSpPr>
              <p:nvPr/>
            </p:nvSpPr>
            <p:spPr bwMode="auto">
              <a:xfrm>
                <a:off x="-578" y="3143"/>
                <a:ext cx="68" cy="29"/>
              </a:xfrm>
              <a:custGeom>
                <a:avLst/>
                <a:gdLst>
                  <a:gd name="T0" fmla="*/ 20 w 29"/>
                  <a:gd name="T1" fmla="*/ 10 h 12"/>
                  <a:gd name="T2" fmla="*/ 20 w 29"/>
                  <a:gd name="T3" fmla="*/ 10 h 12"/>
                  <a:gd name="T4" fmla="*/ 24 w 29"/>
                  <a:gd name="T5" fmla="*/ 12 h 12"/>
                  <a:gd name="T6" fmla="*/ 24 w 29"/>
                  <a:gd name="T7" fmla="*/ 12 h 12"/>
                  <a:gd name="T8" fmla="*/ 20 w 29"/>
                  <a:gd name="T9" fmla="*/ 10 h 12"/>
                  <a:gd name="T10" fmla="*/ 24 w 29"/>
                  <a:gd name="T11" fmla="*/ 4 h 12"/>
                  <a:gd name="T12" fmla="*/ 21 w 29"/>
                  <a:gd name="T13" fmla="*/ 8 h 12"/>
                  <a:gd name="T14" fmla="*/ 25 w 29"/>
                  <a:gd name="T15" fmla="*/ 10 h 12"/>
                  <a:gd name="T16" fmla="*/ 28 w 29"/>
                  <a:gd name="T17" fmla="*/ 6 h 12"/>
                  <a:gd name="T18" fmla="*/ 24 w 29"/>
                  <a:gd name="T19" fmla="*/ 4 h 12"/>
                  <a:gd name="T20" fmla="*/ 26 w 29"/>
                  <a:gd name="T21" fmla="*/ 1 h 12"/>
                  <a:gd name="T22" fmla="*/ 25 w 29"/>
                  <a:gd name="T23" fmla="*/ 2 h 12"/>
                  <a:gd name="T24" fmla="*/ 27 w 29"/>
                  <a:gd name="T25" fmla="*/ 3 h 12"/>
                  <a:gd name="T26" fmla="*/ 29 w 29"/>
                  <a:gd name="T27" fmla="*/ 4 h 12"/>
                  <a:gd name="T28" fmla="*/ 29 w 29"/>
                  <a:gd name="T29" fmla="*/ 3 h 12"/>
                  <a:gd name="T30" fmla="*/ 29 w 29"/>
                  <a:gd name="T31" fmla="*/ 3 h 12"/>
                  <a:gd name="T32" fmla="*/ 26 w 29"/>
                  <a:gd name="T33" fmla="*/ 1 h 12"/>
                  <a:gd name="T34" fmla="*/ 26 w 29"/>
                  <a:gd name="T35" fmla="*/ 1 h 12"/>
                  <a:gd name="T36" fmla="*/ 26 w 29"/>
                  <a:gd name="T37" fmla="*/ 1 h 12"/>
                  <a:gd name="T38" fmla="*/ 26 w 29"/>
                  <a:gd name="T39" fmla="*/ 1 h 12"/>
                  <a:gd name="T40" fmla="*/ 26 w 29"/>
                  <a:gd name="T41" fmla="*/ 1 h 12"/>
                  <a:gd name="T42" fmla="*/ 29 w 29"/>
                  <a:gd name="T43" fmla="*/ 3 h 12"/>
                  <a:gd name="T44" fmla="*/ 29 w 29"/>
                  <a:gd name="T45" fmla="*/ 3 h 12"/>
                  <a:gd name="T46" fmla="*/ 26 w 29"/>
                  <a:gd name="T47" fmla="*/ 1 h 12"/>
                  <a:gd name="T48" fmla="*/ 1 w 29"/>
                  <a:gd name="T49" fmla="*/ 0 h 12"/>
                  <a:gd name="T50" fmla="*/ 0 w 29"/>
                  <a:gd name="T51" fmla="*/ 3 h 12"/>
                  <a:gd name="T52" fmla="*/ 4 w 29"/>
                  <a:gd name="T53" fmla="*/ 6 h 12"/>
                  <a:gd name="T54" fmla="*/ 5 w 29"/>
                  <a:gd name="T55" fmla="*/ 2 h 12"/>
                  <a:gd name="T56" fmla="*/ 1 w 29"/>
                  <a:gd name="T5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" h="12">
                    <a:moveTo>
                      <a:pt x="20" y="10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11"/>
                      <a:pt x="23" y="11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3" y="11"/>
                      <a:pt x="21" y="11"/>
                      <a:pt x="20" y="10"/>
                    </a:cubicBezTo>
                    <a:moveTo>
                      <a:pt x="24" y="4"/>
                    </a:moveTo>
                    <a:cubicBezTo>
                      <a:pt x="21" y="8"/>
                      <a:pt x="21" y="8"/>
                      <a:pt x="21" y="8"/>
                    </a:cubicBezTo>
                    <a:cubicBezTo>
                      <a:pt x="23" y="8"/>
                      <a:pt x="24" y="9"/>
                      <a:pt x="25" y="10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6" y="5"/>
                      <a:pt x="25" y="4"/>
                      <a:pt x="24" y="4"/>
                    </a:cubicBezTo>
                    <a:moveTo>
                      <a:pt x="26" y="1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2"/>
                      <a:pt x="27" y="2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2"/>
                      <a:pt x="28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2"/>
                      <a:pt x="27" y="2"/>
                      <a:pt x="26" y="1"/>
                    </a:cubicBezTo>
                    <a:moveTo>
                      <a:pt x="1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1" y="4"/>
                      <a:pt x="2" y="5"/>
                      <a:pt x="4" y="6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10394"/>
              <p:cNvSpPr>
                <a:spLocks noEditPoints="1"/>
              </p:cNvSpPr>
              <p:nvPr/>
            </p:nvSpPr>
            <p:spPr bwMode="auto">
              <a:xfrm>
                <a:off x="-531" y="3148"/>
                <a:ext cx="21" cy="24"/>
              </a:xfrm>
              <a:custGeom>
                <a:avLst/>
                <a:gdLst>
                  <a:gd name="T0" fmla="*/ 1 w 9"/>
                  <a:gd name="T1" fmla="*/ 6 h 10"/>
                  <a:gd name="T2" fmla="*/ 0 w 9"/>
                  <a:gd name="T3" fmla="*/ 8 h 10"/>
                  <a:gd name="T4" fmla="*/ 4 w 9"/>
                  <a:gd name="T5" fmla="*/ 10 h 10"/>
                  <a:gd name="T6" fmla="*/ 5 w 9"/>
                  <a:gd name="T7" fmla="*/ 8 h 10"/>
                  <a:gd name="T8" fmla="*/ 1 w 9"/>
                  <a:gd name="T9" fmla="*/ 6 h 10"/>
                  <a:gd name="T10" fmla="*/ 4 w 9"/>
                  <a:gd name="T11" fmla="*/ 1 h 10"/>
                  <a:gd name="T12" fmla="*/ 4 w 9"/>
                  <a:gd name="T13" fmla="*/ 2 h 10"/>
                  <a:gd name="T14" fmla="*/ 8 w 9"/>
                  <a:gd name="T15" fmla="*/ 4 h 10"/>
                  <a:gd name="T16" fmla="*/ 8 w 9"/>
                  <a:gd name="T17" fmla="*/ 4 h 10"/>
                  <a:gd name="T18" fmla="*/ 7 w 9"/>
                  <a:gd name="T19" fmla="*/ 3 h 10"/>
                  <a:gd name="T20" fmla="*/ 4 w 9"/>
                  <a:gd name="T21" fmla="*/ 1 h 10"/>
                  <a:gd name="T22" fmla="*/ 5 w 9"/>
                  <a:gd name="T23" fmla="*/ 0 h 10"/>
                  <a:gd name="T24" fmla="*/ 5 w 9"/>
                  <a:gd name="T25" fmla="*/ 1 h 10"/>
                  <a:gd name="T26" fmla="*/ 8 w 9"/>
                  <a:gd name="T27" fmla="*/ 3 h 10"/>
                  <a:gd name="T28" fmla="*/ 9 w 9"/>
                  <a:gd name="T29" fmla="*/ 2 h 10"/>
                  <a:gd name="T30" fmla="*/ 7 w 9"/>
                  <a:gd name="T31" fmla="*/ 1 h 10"/>
                  <a:gd name="T32" fmla="*/ 5 w 9"/>
                  <a:gd name="T3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10">
                    <a:moveTo>
                      <a:pt x="1" y="6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9"/>
                      <a:pt x="3" y="9"/>
                      <a:pt x="4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7"/>
                      <a:pt x="3" y="6"/>
                      <a:pt x="1" y="6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10395"/>
              <p:cNvSpPr>
                <a:spLocks/>
              </p:cNvSpPr>
              <p:nvPr/>
            </p:nvSpPr>
            <p:spPr bwMode="auto">
              <a:xfrm>
                <a:off x="-522" y="3150"/>
                <a:ext cx="10" cy="7"/>
              </a:xfrm>
              <a:custGeom>
                <a:avLst/>
                <a:gdLst>
                  <a:gd name="T0" fmla="*/ 3 w 10"/>
                  <a:gd name="T1" fmla="*/ 0 h 7"/>
                  <a:gd name="T2" fmla="*/ 0 w 10"/>
                  <a:gd name="T3" fmla="*/ 0 h 7"/>
                  <a:gd name="T4" fmla="*/ 7 w 10"/>
                  <a:gd name="T5" fmla="*/ 5 h 7"/>
                  <a:gd name="T6" fmla="*/ 10 w 10"/>
                  <a:gd name="T7" fmla="*/ 7 h 7"/>
                  <a:gd name="T8" fmla="*/ 10 w 10"/>
                  <a:gd name="T9" fmla="*/ 5 h 7"/>
                  <a:gd name="T10" fmla="*/ 3 w 10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3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10396"/>
              <p:cNvSpPr>
                <a:spLocks/>
              </p:cNvSpPr>
              <p:nvPr/>
            </p:nvSpPr>
            <p:spPr bwMode="auto">
              <a:xfrm>
                <a:off x="-522" y="3150"/>
                <a:ext cx="10" cy="7"/>
              </a:xfrm>
              <a:custGeom>
                <a:avLst/>
                <a:gdLst>
                  <a:gd name="T0" fmla="*/ 3 w 10"/>
                  <a:gd name="T1" fmla="*/ 0 h 7"/>
                  <a:gd name="T2" fmla="*/ 0 w 10"/>
                  <a:gd name="T3" fmla="*/ 0 h 7"/>
                  <a:gd name="T4" fmla="*/ 7 w 10"/>
                  <a:gd name="T5" fmla="*/ 5 h 7"/>
                  <a:gd name="T6" fmla="*/ 10 w 10"/>
                  <a:gd name="T7" fmla="*/ 7 h 7"/>
                  <a:gd name="T8" fmla="*/ 10 w 10"/>
                  <a:gd name="T9" fmla="*/ 5 h 7"/>
                  <a:gd name="T10" fmla="*/ 3 w 10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3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10397"/>
              <p:cNvSpPr>
                <a:spLocks noEditPoints="1"/>
              </p:cNvSpPr>
              <p:nvPr/>
            </p:nvSpPr>
            <p:spPr bwMode="auto">
              <a:xfrm>
                <a:off x="-482" y="3146"/>
                <a:ext cx="19" cy="23"/>
              </a:xfrm>
              <a:custGeom>
                <a:avLst/>
                <a:gdLst>
                  <a:gd name="T0" fmla="*/ 1 w 8"/>
                  <a:gd name="T1" fmla="*/ 8 h 10"/>
                  <a:gd name="T2" fmla="*/ 0 w 8"/>
                  <a:gd name="T3" fmla="*/ 9 h 10"/>
                  <a:gd name="T4" fmla="*/ 3 w 8"/>
                  <a:gd name="T5" fmla="*/ 10 h 10"/>
                  <a:gd name="T6" fmla="*/ 3 w 8"/>
                  <a:gd name="T7" fmla="*/ 10 h 10"/>
                  <a:gd name="T8" fmla="*/ 1 w 8"/>
                  <a:gd name="T9" fmla="*/ 8 h 10"/>
                  <a:gd name="T10" fmla="*/ 5 w 8"/>
                  <a:gd name="T11" fmla="*/ 2 h 10"/>
                  <a:gd name="T12" fmla="*/ 4 w 8"/>
                  <a:gd name="T13" fmla="*/ 4 h 10"/>
                  <a:gd name="T14" fmla="*/ 2 w 8"/>
                  <a:gd name="T15" fmla="*/ 6 h 10"/>
                  <a:gd name="T16" fmla="*/ 4 w 8"/>
                  <a:gd name="T17" fmla="*/ 8 h 10"/>
                  <a:gd name="T18" fmla="*/ 7 w 8"/>
                  <a:gd name="T19" fmla="*/ 3 h 10"/>
                  <a:gd name="T20" fmla="*/ 5 w 8"/>
                  <a:gd name="T21" fmla="*/ 2 h 10"/>
                  <a:gd name="T22" fmla="*/ 6 w 8"/>
                  <a:gd name="T23" fmla="*/ 0 h 10"/>
                  <a:gd name="T24" fmla="*/ 5 w 8"/>
                  <a:gd name="T25" fmla="*/ 1 h 10"/>
                  <a:gd name="T26" fmla="*/ 7 w 8"/>
                  <a:gd name="T27" fmla="*/ 2 h 10"/>
                  <a:gd name="T28" fmla="*/ 8 w 8"/>
                  <a:gd name="T29" fmla="*/ 2 h 10"/>
                  <a:gd name="T30" fmla="*/ 6 w 8"/>
                  <a:gd name="T31" fmla="*/ 0 h 10"/>
                  <a:gd name="T32" fmla="*/ 6 w 8"/>
                  <a:gd name="T3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" h="10">
                    <a:moveTo>
                      <a:pt x="1" y="8"/>
                    </a:moveTo>
                    <a:cubicBezTo>
                      <a:pt x="1" y="9"/>
                      <a:pt x="0" y="9"/>
                      <a:pt x="0" y="9"/>
                    </a:cubicBezTo>
                    <a:cubicBezTo>
                      <a:pt x="1" y="10"/>
                      <a:pt x="2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1" y="9"/>
                      <a:pt x="1" y="8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3" y="7"/>
                      <a:pt x="3" y="7"/>
                      <a:pt x="4" y="8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3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1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10398"/>
              <p:cNvSpPr>
                <a:spLocks/>
              </p:cNvSpPr>
              <p:nvPr/>
            </p:nvSpPr>
            <p:spPr bwMode="auto">
              <a:xfrm>
                <a:off x="-479" y="3160"/>
                <a:ext cx="7" cy="9"/>
              </a:xfrm>
              <a:custGeom>
                <a:avLst/>
                <a:gdLst>
                  <a:gd name="T0" fmla="*/ 1 w 3"/>
                  <a:gd name="T1" fmla="*/ 0 h 4"/>
                  <a:gd name="T2" fmla="*/ 0 w 3"/>
                  <a:gd name="T3" fmla="*/ 2 h 4"/>
                  <a:gd name="T4" fmla="*/ 2 w 3"/>
                  <a:gd name="T5" fmla="*/ 4 h 4"/>
                  <a:gd name="T6" fmla="*/ 3 w 3"/>
                  <a:gd name="T7" fmla="*/ 2 h 4"/>
                  <a:gd name="T8" fmla="*/ 1 w 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3"/>
                      <a:pt x="1" y="3"/>
                      <a:pt x="2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10399"/>
              <p:cNvSpPr>
                <a:spLocks noEditPoints="1"/>
              </p:cNvSpPr>
              <p:nvPr/>
            </p:nvSpPr>
            <p:spPr bwMode="auto">
              <a:xfrm>
                <a:off x="-744" y="3150"/>
                <a:ext cx="187" cy="307"/>
              </a:xfrm>
              <a:custGeom>
                <a:avLst/>
                <a:gdLst>
                  <a:gd name="T0" fmla="*/ 1 w 79"/>
                  <a:gd name="T1" fmla="*/ 129 h 130"/>
                  <a:gd name="T2" fmla="*/ 1 w 79"/>
                  <a:gd name="T3" fmla="*/ 126 h 130"/>
                  <a:gd name="T4" fmla="*/ 7 w 79"/>
                  <a:gd name="T5" fmla="*/ 125 h 130"/>
                  <a:gd name="T6" fmla="*/ 13 w 79"/>
                  <a:gd name="T7" fmla="*/ 122 h 130"/>
                  <a:gd name="T8" fmla="*/ 20 w 79"/>
                  <a:gd name="T9" fmla="*/ 108 h 130"/>
                  <a:gd name="T10" fmla="*/ 20 w 79"/>
                  <a:gd name="T11" fmla="*/ 108 h 130"/>
                  <a:gd name="T12" fmla="*/ 25 w 79"/>
                  <a:gd name="T13" fmla="*/ 98 h 130"/>
                  <a:gd name="T14" fmla="*/ 24 w 79"/>
                  <a:gd name="T15" fmla="*/ 100 h 130"/>
                  <a:gd name="T16" fmla="*/ 28 w 79"/>
                  <a:gd name="T17" fmla="*/ 91 h 130"/>
                  <a:gd name="T18" fmla="*/ 29 w 79"/>
                  <a:gd name="T19" fmla="*/ 91 h 130"/>
                  <a:gd name="T20" fmla="*/ 25 w 79"/>
                  <a:gd name="T21" fmla="*/ 85 h 130"/>
                  <a:gd name="T22" fmla="*/ 27 w 79"/>
                  <a:gd name="T23" fmla="*/ 83 h 130"/>
                  <a:gd name="T24" fmla="*/ 31 w 79"/>
                  <a:gd name="T25" fmla="*/ 77 h 130"/>
                  <a:gd name="T26" fmla="*/ 31 w 79"/>
                  <a:gd name="T27" fmla="*/ 76 h 130"/>
                  <a:gd name="T28" fmla="*/ 33 w 79"/>
                  <a:gd name="T29" fmla="*/ 72 h 130"/>
                  <a:gd name="T30" fmla="*/ 36 w 79"/>
                  <a:gd name="T31" fmla="*/ 70 h 130"/>
                  <a:gd name="T32" fmla="*/ 41 w 79"/>
                  <a:gd name="T33" fmla="*/ 68 h 130"/>
                  <a:gd name="T34" fmla="*/ 41 w 79"/>
                  <a:gd name="T35" fmla="*/ 68 h 130"/>
                  <a:gd name="T36" fmla="*/ 43 w 79"/>
                  <a:gd name="T37" fmla="*/ 66 h 130"/>
                  <a:gd name="T38" fmla="*/ 40 w 79"/>
                  <a:gd name="T39" fmla="*/ 60 h 130"/>
                  <a:gd name="T40" fmla="*/ 41 w 79"/>
                  <a:gd name="T41" fmla="*/ 55 h 130"/>
                  <a:gd name="T42" fmla="*/ 43 w 79"/>
                  <a:gd name="T43" fmla="*/ 52 h 130"/>
                  <a:gd name="T44" fmla="*/ 44 w 79"/>
                  <a:gd name="T45" fmla="*/ 51 h 130"/>
                  <a:gd name="T46" fmla="*/ 45 w 79"/>
                  <a:gd name="T47" fmla="*/ 48 h 130"/>
                  <a:gd name="T48" fmla="*/ 46 w 79"/>
                  <a:gd name="T49" fmla="*/ 46 h 130"/>
                  <a:gd name="T50" fmla="*/ 47 w 79"/>
                  <a:gd name="T51" fmla="*/ 45 h 130"/>
                  <a:gd name="T52" fmla="*/ 47 w 79"/>
                  <a:gd name="T53" fmla="*/ 45 h 130"/>
                  <a:gd name="T54" fmla="*/ 48 w 79"/>
                  <a:gd name="T55" fmla="*/ 43 h 130"/>
                  <a:gd name="T56" fmla="*/ 50 w 79"/>
                  <a:gd name="T57" fmla="*/ 39 h 130"/>
                  <a:gd name="T58" fmla="*/ 52 w 79"/>
                  <a:gd name="T59" fmla="*/ 35 h 130"/>
                  <a:gd name="T60" fmla="*/ 52 w 79"/>
                  <a:gd name="T61" fmla="*/ 34 h 130"/>
                  <a:gd name="T62" fmla="*/ 60 w 79"/>
                  <a:gd name="T63" fmla="*/ 37 h 130"/>
                  <a:gd name="T64" fmla="*/ 61 w 79"/>
                  <a:gd name="T65" fmla="*/ 37 h 130"/>
                  <a:gd name="T66" fmla="*/ 61 w 79"/>
                  <a:gd name="T67" fmla="*/ 36 h 130"/>
                  <a:gd name="T68" fmla="*/ 62 w 79"/>
                  <a:gd name="T69" fmla="*/ 34 h 130"/>
                  <a:gd name="T70" fmla="*/ 68 w 79"/>
                  <a:gd name="T71" fmla="*/ 24 h 130"/>
                  <a:gd name="T72" fmla="*/ 64 w 79"/>
                  <a:gd name="T73" fmla="*/ 31 h 130"/>
                  <a:gd name="T74" fmla="*/ 60 w 79"/>
                  <a:gd name="T75" fmla="*/ 19 h 130"/>
                  <a:gd name="T76" fmla="*/ 67 w 79"/>
                  <a:gd name="T77" fmla="*/ 18 h 130"/>
                  <a:gd name="T78" fmla="*/ 68 w 79"/>
                  <a:gd name="T79" fmla="*/ 17 h 130"/>
                  <a:gd name="T80" fmla="*/ 61 w 79"/>
                  <a:gd name="T81" fmla="*/ 16 h 130"/>
                  <a:gd name="T82" fmla="*/ 66 w 79"/>
                  <a:gd name="T83" fmla="*/ 17 h 130"/>
                  <a:gd name="T84" fmla="*/ 73 w 79"/>
                  <a:gd name="T85" fmla="*/ 17 h 130"/>
                  <a:gd name="T86" fmla="*/ 67 w 79"/>
                  <a:gd name="T87" fmla="*/ 16 h 130"/>
                  <a:gd name="T88" fmla="*/ 74 w 79"/>
                  <a:gd name="T89" fmla="*/ 15 h 130"/>
                  <a:gd name="T90" fmla="*/ 68 w 79"/>
                  <a:gd name="T91" fmla="*/ 14 h 130"/>
                  <a:gd name="T92" fmla="*/ 75 w 79"/>
                  <a:gd name="T93" fmla="*/ 13 h 130"/>
                  <a:gd name="T94" fmla="*/ 69 w 79"/>
                  <a:gd name="T95" fmla="*/ 12 h 130"/>
                  <a:gd name="T96" fmla="*/ 75 w 79"/>
                  <a:gd name="T97" fmla="*/ 12 h 130"/>
                  <a:gd name="T98" fmla="*/ 67 w 79"/>
                  <a:gd name="T99" fmla="*/ 9 h 130"/>
                  <a:gd name="T100" fmla="*/ 72 w 79"/>
                  <a:gd name="T101" fmla="*/ 9 h 130"/>
                  <a:gd name="T102" fmla="*/ 66 w 79"/>
                  <a:gd name="T103" fmla="*/ 7 h 130"/>
                  <a:gd name="T104" fmla="*/ 75 w 79"/>
                  <a:gd name="T105" fmla="*/ 5 h 130"/>
                  <a:gd name="T106" fmla="*/ 67 w 79"/>
                  <a:gd name="T107" fmla="*/ 6 h 130"/>
                  <a:gd name="T108" fmla="*/ 69 w 79"/>
                  <a:gd name="T109" fmla="*/ 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9" h="130">
                    <a:moveTo>
                      <a:pt x="0" y="127"/>
                    </a:move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1" y="129"/>
                      <a:pt x="1" y="129"/>
                      <a:pt x="1" y="129"/>
                    </a:cubicBezTo>
                    <a:cubicBezTo>
                      <a:pt x="2" y="129"/>
                      <a:pt x="3" y="130"/>
                      <a:pt x="4" y="130"/>
                    </a:cubicBezTo>
                    <a:cubicBezTo>
                      <a:pt x="2" y="129"/>
                      <a:pt x="1" y="128"/>
                      <a:pt x="0" y="127"/>
                    </a:cubicBezTo>
                    <a:moveTo>
                      <a:pt x="1" y="126"/>
                    </a:moveTo>
                    <a:cubicBezTo>
                      <a:pt x="1" y="126"/>
                      <a:pt x="1" y="126"/>
                      <a:pt x="1" y="126"/>
                    </a:cubicBezTo>
                    <a:cubicBezTo>
                      <a:pt x="1" y="126"/>
                      <a:pt x="1" y="126"/>
                      <a:pt x="1" y="126"/>
                    </a:cubicBezTo>
                    <a:cubicBezTo>
                      <a:pt x="1" y="126"/>
                      <a:pt x="1" y="126"/>
                      <a:pt x="1" y="126"/>
                    </a:cubicBezTo>
                    <a:moveTo>
                      <a:pt x="4" y="124"/>
                    </a:moveTo>
                    <a:cubicBezTo>
                      <a:pt x="6" y="125"/>
                      <a:pt x="8" y="126"/>
                      <a:pt x="10" y="128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6"/>
                      <a:pt x="8" y="126"/>
                      <a:pt x="7" y="125"/>
                    </a:cubicBezTo>
                    <a:cubicBezTo>
                      <a:pt x="4" y="124"/>
                      <a:pt x="4" y="124"/>
                      <a:pt x="4" y="124"/>
                    </a:cubicBezTo>
                    <a:moveTo>
                      <a:pt x="6" y="117"/>
                    </a:moveTo>
                    <a:cubicBezTo>
                      <a:pt x="5" y="118"/>
                      <a:pt x="5" y="118"/>
                      <a:pt x="5" y="118"/>
                    </a:cubicBezTo>
                    <a:cubicBezTo>
                      <a:pt x="9" y="120"/>
                      <a:pt x="9" y="120"/>
                      <a:pt x="9" y="120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6" y="117"/>
                      <a:pt x="6" y="117"/>
                      <a:pt x="6" y="117"/>
                    </a:cubicBezTo>
                    <a:moveTo>
                      <a:pt x="14" y="104"/>
                    </a:moveTo>
                    <a:cubicBezTo>
                      <a:pt x="13" y="105"/>
                      <a:pt x="13" y="105"/>
                      <a:pt x="13" y="105"/>
                    </a:cubicBezTo>
                    <a:cubicBezTo>
                      <a:pt x="15" y="106"/>
                      <a:pt x="18" y="107"/>
                      <a:pt x="20" y="108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18" y="106"/>
                      <a:pt x="16" y="105"/>
                      <a:pt x="14" y="104"/>
                    </a:cubicBezTo>
                    <a:moveTo>
                      <a:pt x="14" y="103"/>
                    </a:moveTo>
                    <a:cubicBezTo>
                      <a:pt x="14" y="104"/>
                      <a:pt x="14" y="104"/>
                      <a:pt x="14" y="104"/>
                    </a:cubicBezTo>
                    <a:cubicBezTo>
                      <a:pt x="16" y="105"/>
                      <a:pt x="18" y="107"/>
                      <a:pt x="20" y="108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4" y="103"/>
                      <a:pt x="14" y="103"/>
                      <a:pt x="14" y="103"/>
                    </a:cubicBezTo>
                    <a:moveTo>
                      <a:pt x="23" y="97"/>
                    </a:moveTo>
                    <a:cubicBezTo>
                      <a:pt x="23" y="97"/>
                      <a:pt x="24" y="97"/>
                      <a:pt x="25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4" y="97"/>
                      <a:pt x="23" y="97"/>
                      <a:pt x="23" y="97"/>
                    </a:cubicBezTo>
                    <a:moveTo>
                      <a:pt x="19" y="95"/>
                    </a:moveTo>
                    <a:cubicBezTo>
                      <a:pt x="18" y="97"/>
                      <a:pt x="18" y="97"/>
                      <a:pt x="18" y="97"/>
                    </a:cubicBezTo>
                    <a:cubicBezTo>
                      <a:pt x="20" y="98"/>
                      <a:pt x="22" y="99"/>
                      <a:pt x="24" y="100"/>
                    </a:cubicBezTo>
                    <a:cubicBezTo>
                      <a:pt x="24" y="100"/>
                      <a:pt x="24" y="99"/>
                      <a:pt x="25" y="98"/>
                    </a:cubicBezTo>
                    <a:cubicBezTo>
                      <a:pt x="24" y="98"/>
                      <a:pt x="23" y="97"/>
                      <a:pt x="22" y="97"/>
                    </a:cubicBezTo>
                    <a:cubicBezTo>
                      <a:pt x="21" y="96"/>
                      <a:pt x="20" y="96"/>
                      <a:pt x="19" y="95"/>
                    </a:cubicBezTo>
                    <a:moveTo>
                      <a:pt x="26" y="90"/>
                    </a:moveTo>
                    <a:cubicBezTo>
                      <a:pt x="27" y="90"/>
                      <a:pt x="28" y="91"/>
                      <a:pt x="28" y="91"/>
                    </a:cubicBezTo>
                    <a:cubicBezTo>
                      <a:pt x="28" y="91"/>
                      <a:pt x="29" y="91"/>
                      <a:pt x="29" y="91"/>
                    </a:cubicBezTo>
                    <a:cubicBezTo>
                      <a:pt x="28" y="91"/>
                      <a:pt x="27" y="90"/>
                      <a:pt x="26" y="90"/>
                    </a:cubicBezTo>
                    <a:moveTo>
                      <a:pt x="25" y="86"/>
                    </a:move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9"/>
                      <a:pt x="27" y="90"/>
                      <a:pt x="29" y="91"/>
                    </a:cubicBezTo>
                    <a:cubicBezTo>
                      <a:pt x="29" y="90"/>
                      <a:pt x="29" y="90"/>
                      <a:pt x="29" y="89"/>
                    </a:cubicBezTo>
                    <a:cubicBezTo>
                      <a:pt x="29" y="89"/>
                      <a:pt x="29" y="89"/>
                      <a:pt x="29" y="89"/>
                    </a:cubicBezTo>
                    <a:cubicBezTo>
                      <a:pt x="27" y="88"/>
                      <a:pt x="26" y="87"/>
                      <a:pt x="25" y="86"/>
                    </a:cubicBezTo>
                    <a:moveTo>
                      <a:pt x="26" y="84"/>
                    </a:moveTo>
                    <a:cubicBezTo>
                      <a:pt x="25" y="85"/>
                      <a:pt x="25" y="85"/>
                      <a:pt x="25" y="85"/>
                    </a:cubicBezTo>
                    <a:cubicBezTo>
                      <a:pt x="27" y="86"/>
                      <a:pt x="29" y="87"/>
                      <a:pt x="30" y="88"/>
                    </a:cubicBezTo>
                    <a:cubicBezTo>
                      <a:pt x="30" y="88"/>
                      <a:pt x="30" y="87"/>
                      <a:pt x="31" y="87"/>
                    </a:cubicBezTo>
                    <a:cubicBezTo>
                      <a:pt x="26" y="84"/>
                      <a:pt x="26" y="84"/>
                      <a:pt x="26" y="84"/>
                    </a:cubicBezTo>
                    <a:moveTo>
                      <a:pt x="28" y="81"/>
                    </a:moveTo>
                    <a:cubicBezTo>
                      <a:pt x="27" y="83"/>
                      <a:pt x="27" y="83"/>
                      <a:pt x="27" y="83"/>
                    </a:cubicBezTo>
                    <a:cubicBezTo>
                      <a:pt x="28" y="84"/>
                      <a:pt x="30" y="85"/>
                      <a:pt x="31" y="86"/>
                    </a:cubicBezTo>
                    <a:cubicBezTo>
                      <a:pt x="32" y="85"/>
                      <a:pt x="32" y="84"/>
                      <a:pt x="32" y="83"/>
                    </a:cubicBezTo>
                    <a:cubicBezTo>
                      <a:pt x="31" y="83"/>
                      <a:pt x="30" y="82"/>
                      <a:pt x="28" y="81"/>
                    </a:cubicBezTo>
                    <a:moveTo>
                      <a:pt x="31" y="76"/>
                    </a:moveTo>
                    <a:cubicBezTo>
                      <a:pt x="31" y="76"/>
                      <a:pt x="31" y="77"/>
                      <a:pt x="31" y="77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9"/>
                      <a:pt x="33" y="80"/>
                      <a:pt x="34" y="80"/>
                    </a:cubicBez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79"/>
                      <a:pt x="35" y="79"/>
                      <a:pt x="35" y="78"/>
                    </a:cubicBezTo>
                    <a:cubicBezTo>
                      <a:pt x="34" y="78"/>
                      <a:pt x="32" y="77"/>
                      <a:pt x="31" y="76"/>
                    </a:cubicBezTo>
                    <a:moveTo>
                      <a:pt x="33" y="72"/>
                    </a:moveTo>
                    <a:cubicBezTo>
                      <a:pt x="33" y="73"/>
                      <a:pt x="32" y="74"/>
                      <a:pt x="32" y="74"/>
                    </a:cubicBezTo>
                    <a:cubicBezTo>
                      <a:pt x="33" y="75"/>
                      <a:pt x="35" y="76"/>
                      <a:pt x="36" y="77"/>
                    </a:cubicBezTo>
                    <a:cubicBezTo>
                      <a:pt x="36" y="76"/>
                      <a:pt x="37" y="75"/>
                      <a:pt x="37" y="75"/>
                    </a:cubicBezTo>
                    <a:cubicBezTo>
                      <a:pt x="33" y="72"/>
                      <a:pt x="33" y="72"/>
                      <a:pt x="33" y="72"/>
                    </a:cubicBezTo>
                    <a:moveTo>
                      <a:pt x="35" y="69"/>
                    </a:moveTo>
                    <a:cubicBezTo>
                      <a:pt x="34" y="70"/>
                      <a:pt x="34" y="70"/>
                      <a:pt x="33" y="71"/>
                    </a:cubicBezTo>
                    <a:cubicBezTo>
                      <a:pt x="35" y="72"/>
                      <a:pt x="36" y="73"/>
                      <a:pt x="38" y="74"/>
                    </a:cubicBezTo>
                    <a:cubicBezTo>
                      <a:pt x="38" y="73"/>
                      <a:pt x="39" y="72"/>
                      <a:pt x="39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6" y="65"/>
                    </a:moveTo>
                    <a:cubicBezTo>
                      <a:pt x="36" y="66"/>
                      <a:pt x="36" y="66"/>
                      <a:pt x="36" y="67"/>
                    </a:cubicBezTo>
                    <a:cubicBezTo>
                      <a:pt x="37" y="68"/>
                      <a:pt x="39" y="68"/>
                      <a:pt x="41" y="69"/>
                    </a:cubicBezTo>
                    <a:cubicBezTo>
                      <a:pt x="41" y="69"/>
                      <a:pt x="41" y="69"/>
                      <a:pt x="41" y="68"/>
                    </a:cubicBezTo>
                    <a:cubicBezTo>
                      <a:pt x="40" y="68"/>
                      <a:pt x="39" y="67"/>
                      <a:pt x="38" y="66"/>
                    </a:cubicBezTo>
                    <a:cubicBezTo>
                      <a:pt x="37" y="66"/>
                      <a:pt x="37" y="66"/>
                      <a:pt x="36" y="65"/>
                    </a:cubicBezTo>
                    <a:moveTo>
                      <a:pt x="37" y="65"/>
                    </a:moveTo>
                    <a:cubicBezTo>
                      <a:pt x="37" y="65"/>
                      <a:pt x="37" y="65"/>
                      <a:pt x="36" y="65"/>
                    </a:cubicBezTo>
                    <a:cubicBezTo>
                      <a:pt x="41" y="68"/>
                      <a:pt x="41" y="68"/>
                      <a:pt x="41" y="68"/>
                    </a:cubicBezTo>
                    <a:cubicBezTo>
                      <a:pt x="41" y="68"/>
                      <a:pt x="41" y="68"/>
                      <a:pt x="42" y="68"/>
                    </a:cubicBezTo>
                    <a:cubicBezTo>
                      <a:pt x="40" y="67"/>
                      <a:pt x="38" y="66"/>
                      <a:pt x="37" y="65"/>
                    </a:cubicBezTo>
                    <a:moveTo>
                      <a:pt x="39" y="61"/>
                    </a:moveTo>
                    <a:cubicBezTo>
                      <a:pt x="38" y="61"/>
                      <a:pt x="38" y="62"/>
                      <a:pt x="38" y="62"/>
                    </a:cubicBezTo>
                    <a:cubicBezTo>
                      <a:pt x="40" y="64"/>
                      <a:pt x="41" y="65"/>
                      <a:pt x="43" y="66"/>
                    </a:cubicBezTo>
                    <a:cubicBezTo>
                      <a:pt x="43" y="65"/>
                      <a:pt x="43" y="65"/>
                      <a:pt x="44" y="64"/>
                    </a:cubicBezTo>
                    <a:cubicBezTo>
                      <a:pt x="42" y="63"/>
                      <a:pt x="40" y="62"/>
                      <a:pt x="39" y="61"/>
                    </a:cubicBezTo>
                    <a:moveTo>
                      <a:pt x="41" y="56"/>
                    </a:moveTo>
                    <a:cubicBezTo>
                      <a:pt x="40" y="57"/>
                      <a:pt x="40" y="59"/>
                      <a:pt x="39" y="60"/>
                    </a:cubicBezTo>
                    <a:cubicBezTo>
                      <a:pt x="39" y="60"/>
                      <a:pt x="39" y="60"/>
                      <a:pt x="40" y="60"/>
                    </a:cubicBezTo>
                    <a:cubicBezTo>
                      <a:pt x="41" y="61"/>
                      <a:pt x="43" y="62"/>
                      <a:pt x="44" y="63"/>
                    </a:cubicBezTo>
                    <a:cubicBezTo>
                      <a:pt x="45" y="62"/>
                      <a:pt x="46" y="61"/>
                      <a:pt x="47" y="60"/>
                    </a:cubicBezTo>
                    <a:cubicBezTo>
                      <a:pt x="45" y="58"/>
                      <a:pt x="43" y="57"/>
                      <a:pt x="41" y="56"/>
                    </a:cubicBezTo>
                    <a:moveTo>
                      <a:pt x="43" y="53"/>
                    </a:moveTo>
                    <a:cubicBezTo>
                      <a:pt x="42" y="54"/>
                      <a:pt x="42" y="55"/>
                      <a:pt x="41" y="55"/>
                    </a:cubicBezTo>
                    <a:cubicBezTo>
                      <a:pt x="43" y="56"/>
                      <a:pt x="45" y="58"/>
                      <a:pt x="47" y="59"/>
                    </a:cubicBezTo>
                    <a:cubicBezTo>
                      <a:pt x="48" y="58"/>
                      <a:pt x="48" y="57"/>
                      <a:pt x="48" y="57"/>
                    </a:cubicBezTo>
                    <a:cubicBezTo>
                      <a:pt x="46" y="56"/>
                      <a:pt x="44" y="54"/>
                      <a:pt x="43" y="53"/>
                    </a:cubicBezTo>
                    <a:moveTo>
                      <a:pt x="43" y="52"/>
                    </a:moveTo>
                    <a:cubicBezTo>
                      <a:pt x="43" y="52"/>
                      <a:pt x="43" y="52"/>
                      <a:pt x="43" y="52"/>
                    </a:cubicBezTo>
                    <a:cubicBezTo>
                      <a:pt x="45" y="54"/>
                      <a:pt x="47" y="55"/>
                      <a:pt x="49" y="56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47" y="54"/>
                      <a:pt x="45" y="53"/>
                      <a:pt x="43" y="52"/>
                    </a:cubicBezTo>
                    <a:moveTo>
                      <a:pt x="44" y="50"/>
                    </a:moveTo>
                    <a:cubicBezTo>
                      <a:pt x="44" y="50"/>
                      <a:pt x="44" y="51"/>
                      <a:pt x="44" y="51"/>
                    </a:cubicBezTo>
                    <a:cubicBezTo>
                      <a:pt x="46" y="52"/>
                      <a:pt x="48" y="53"/>
                      <a:pt x="50" y="55"/>
                    </a:cubicBezTo>
                    <a:cubicBezTo>
                      <a:pt x="50" y="54"/>
                      <a:pt x="50" y="54"/>
                      <a:pt x="50" y="54"/>
                    </a:cubicBezTo>
                    <a:cubicBezTo>
                      <a:pt x="48" y="53"/>
                      <a:pt x="46" y="51"/>
                      <a:pt x="44" y="50"/>
                    </a:cubicBezTo>
                    <a:moveTo>
                      <a:pt x="46" y="46"/>
                    </a:moveTo>
                    <a:cubicBezTo>
                      <a:pt x="46" y="47"/>
                      <a:pt x="46" y="47"/>
                      <a:pt x="45" y="48"/>
                    </a:cubicBezTo>
                    <a:cubicBezTo>
                      <a:pt x="47" y="49"/>
                      <a:pt x="49" y="50"/>
                      <a:pt x="51" y="52"/>
                    </a:cubicBezTo>
                    <a:cubicBezTo>
                      <a:pt x="52" y="51"/>
                      <a:pt x="52" y="51"/>
                      <a:pt x="52" y="50"/>
                    </a:cubicBezTo>
                    <a:cubicBezTo>
                      <a:pt x="50" y="49"/>
                      <a:pt x="48" y="48"/>
                      <a:pt x="46" y="46"/>
                    </a:cubicBezTo>
                    <a:moveTo>
                      <a:pt x="46" y="46"/>
                    </a:moveTo>
                    <a:cubicBezTo>
                      <a:pt x="46" y="46"/>
                      <a:pt x="46" y="46"/>
                      <a:pt x="46" y="46"/>
                    </a:cubicBezTo>
                    <a:cubicBezTo>
                      <a:pt x="48" y="48"/>
                      <a:pt x="50" y="49"/>
                      <a:pt x="52" y="50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49"/>
                      <a:pt x="48" y="47"/>
                      <a:pt x="46" y="46"/>
                    </a:cubicBezTo>
                    <a:moveTo>
                      <a:pt x="47" y="45"/>
                    </a:moveTo>
                    <a:cubicBezTo>
                      <a:pt x="47" y="45"/>
                      <a:pt x="47" y="45"/>
                      <a:pt x="47" y="45"/>
                    </a:cubicBezTo>
                    <a:cubicBezTo>
                      <a:pt x="49" y="47"/>
                      <a:pt x="51" y="48"/>
                      <a:pt x="53" y="49"/>
                    </a:cubicBezTo>
                    <a:cubicBezTo>
                      <a:pt x="53" y="49"/>
                      <a:pt x="53" y="49"/>
                      <a:pt x="53" y="48"/>
                    </a:cubicBezTo>
                    <a:cubicBezTo>
                      <a:pt x="51" y="47"/>
                      <a:pt x="49" y="46"/>
                      <a:pt x="47" y="45"/>
                    </a:cubicBezTo>
                    <a:moveTo>
                      <a:pt x="47" y="44"/>
                    </a:moveTo>
                    <a:cubicBezTo>
                      <a:pt x="47" y="44"/>
                      <a:pt x="47" y="44"/>
                      <a:pt x="47" y="45"/>
                    </a:cubicBezTo>
                    <a:cubicBezTo>
                      <a:pt x="53" y="48"/>
                      <a:pt x="53" y="48"/>
                      <a:pt x="53" y="48"/>
                    </a:cubicBezTo>
                    <a:cubicBezTo>
                      <a:pt x="54" y="48"/>
                      <a:pt x="54" y="48"/>
                      <a:pt x="54" y="48"/>
                    </a:cubicBezTo>
                    <a:cubicBezTo>
                      <a:pt x="52" y="46"/>
                      <a:pt x="49" y="45"/>
                      <a:pt x="47" y="44"/>
                    </a:cubicBezTo>
                    <a:moveTo>
                      <a:pt x="49" y="41"/>
                    </a:moveTo>
                    <a:cubicBezTo>
                      <a:pt x="48" y="42"/>
                      <a:pt x="48" y="43"/>
                      <a:pt x="48" y="43"/>
                    </a:cubicBezTo>
                    <a:cubicBezTo>
                      <a:pt x="50" y="45"/>
                      <a:pt x="52" y="46"/>
                      <a:pt x="54" y="47"/>
                    </a:cubicBezTo>
                    <a:cubicBezTo>
                      <a:pt x="55" y="46"/>
                      <a:pt x="55" y="46"/>
                      <a:pt x="55" y="45"/>
                    </a:cubicBezTo>
                    <a:cubicBezTo>
                      <a:pt x="53" y="44"/>
                      <a:pt x="51" y="43"/>
                      <a:pt x="49" y="41"/>
                    </a:cubicBezTo>
                    <a:moveTo>
                      <a:pt x="51" y="36"/>
                    </a:moveTo>
                    <a:cubicBezTo>
                      <a:pt x="51" y="37"/>
                      <a:pt x="50" y="38"/>
                      <a:pt x="50" y="39"/>
                    </a:cubicBezTo>
                    <a:cubicBezTo>
                      <a:pt x="52" y="41"/>
                      <a:pt x="54" y="42"/>
                      <a:pt x="57" y="43"/>
                    </a:cubicBezTo>
                    <a:cubicBezTo>
                      <a:pt x="57" y="42"/>
                      <a:pt x="58" y="41"/>
                      <a:pt x="58" y="40"/>
                    </a:cubicBezTo>
                    <a:cubicBezTo>
                      <a:pt x="51" y="36"/>
                      <a:pt x="51" y="36"/>
                      <a:pt x="51" y="36"/>
                    </a:cubicBezTo>
                    <a:moveTo>
                      <a:pt x="52" y="34"/>
                    </a:moveTo>
                    <a:cubicBezTo>
                      <a:pt x="52" y="35"/>
                      <a:pt x="52" y="35"/>
                      <a:pt x="52" y="35"/>
                    </a:cubicBezTo>
                    <a:cubicBezTo>
                      <a:pt x="54" y="37"/>
                      <a:pt x="56" y="38"/>
                      <a:pt x="59" y="3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57" y="37"/>
                      <a:pt x="55" y="36"/>
                      <a:pt x="52" y="34"/>
                    </a:cubicBezTo>
                    <a:moveTo>
                      <a:pt x="53" y="33"/>
                    </a:moveTo>
                    <a:cubicBezTo>
                      <a:pt x="53" y="33"/>
                      <a:pt x="53" y="34"/>
                      <a:pt x="52" y="34"/>
                    </a:cubicBezTo>
                    <a:cubicBezTo>
                      <a:pt x="55" y="36"/>
                      <a:pt x="57" y="37"/>
                      <a:pt x="59" y="39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59" y="37"/>
                      <a:pt x="58" y="36"/>
                      <a:pt x="57" y="36"/>
                    </a:cubicBezTo>
                    <a:cubicBezTo>
                      <a:pt x="58" y="36"/>
                      <a:pt x="59" y="37"/>
                      <a:pt x="60" y="3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58" y="36"/>
                      <a:pt x="56" y="34"/>
                      <a:pt x="53" y="33"/>
                    </a:cubicBezTo>
                    <a:moveTo>
                      <a:pt x="53" y="32"/>
                    </a:moveTo>
                    <a:cubicBezTo>
                      <a:pt x="53" y="32"/>
                      <a:pt x="53" y="32"/>
                      <a:pt x="53" y="32"/>
                    </a:cubicBezTo>
                    <a:cubicBezTo>
                      <a:pt x="56" y="34"/>
                      <a:pt x="58" y="35"/>
                      <a:pt x="60" y="37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58" y="35"/>
                      <a:pt x="56" y="34"/>
                      <a:pt x="53" y="32"/>
                    </a:cubicBezTo>
                    <a:moveTo>
                      <a:pt x="54" y="30"/>
                    </a:moveTo>
                    <a:cubicBezTo>
                      <a:pt x="54" y="30"/>
                      <a:pt x="54" y="31"/>
                      <a:pt x="54" y="31"/>
                    </a:cubicBezTo>
                    <a:cubicBezTo>
                      <a:pt x="55" y="32"/>
                      <a:pt x="57" y="33"/>
                      <a:pt x="58" y="34"/>
                    </a:cubicBezTo>
                    <a:cubicBezTo>
                      <a:pt x="59" y="34"/>
                      <a:pt x="60" y="35"/>
                      <a:pt x="61" y="36"/>
                    </a:cubicBezTo>
                    <a:cubicBezTo>
                      <a:pt x="61" y="35"/>
                      <a:pt x="62" y="35"/>
                      <a:pt x="62" y="34"/>
                    </a:cubicBezTo>
                    <a:cubicBezTo>
                      <a:pt x="59" y="33"/>
                      <a:pt x="57" y="31"/>
                      <a:pt x="54" y="30"/>
                    </a:cubicBezTo>
                    <a:moveTo>
                      <a:pt x="56" y="27"/>
                    </a:moveTo>
                    <a:cubicBezTo>
                      <a:pt x="56" y="28"/>
                      <a:pt x="55" y="28"/>
                      <a:pt x="55" y="29"/>
                    </a:cubicBezTo>
                    <a:cubicBezTo>
                      <a:pt x="57" y="31"/>
                      <a:pt x="60" y="32"/>
                      <a:pt x="62" y="34"/>
                    </a:cubicBezTo>
                    <a:cubicBezTo>
                      <a:pt x="63" y="33"/>
                      <a:pt x="63" y="32"/>
                      <a:pt x="64" y="31"/>
                    </a:cubicBezTo>
                    <a:cubicBezTo>
                      <a:pt x="56" y="27"/>
                      <a:pt x="56" y="27"/>
                      <a:pt x="56" y="27"/>
                    </a:cubicBezTo>
                    <a:moveTo>
                      <a:pt x="66" y="19"/>
                    </a:moveTo>
                    <a:cubicBezTo>
                      <a:pt x="66" y="20"/>
                      <a:pt x="65" y="21"/>
                      <a:pt x="65" y="22"/>
                    </a:cubicBezTo>
                    <a:cubicBezTo>
                      <a:pt x="66" y="22"/>
                      <a:pt x="67" y="23"/>
                      <a:pt x="68" y="24"/>
                    </a:cubicBezTo>
                    <a:cubicBezTo>
                      <a:pt x="69" y="23"/>
                      <a:pt x="69" y="22"/>
                      <a:pt x="70" y="21"/>
                    </a:cubicBezTo>
                    <a:cubicBezTo>
                      <a:pt x="69" y="21"/>
                      <a:pt x="67" y="20"/>
                      <a:pt x="66" y="19"/>
                    </a:cubicBezTo>
                    <a:moveTo>
                      <a:pt x="60" y="19"/>
                    </a:moveTo>
                    <a:cubicBezTo>
                      <a:pt x="59" y="21"/>
                      <a:pt x="57" y="24"/>
                      <a:pt x="56" y="27"/>
                    </a:cubicBezTo>
                    <a:cubicBezTo>
                      <a:pt x="59" y="28"/>
                      <a:pt x="61" y="30"/>
                      <a:pt x="64" y="31"/>
                    </a:cubicBezTo>
                    <a:cubicBezTo>
                      <a:pt x="65" y="29"/>
                      <a:pt x="67" y="26"/>
                      <a:pt x="68" y="24"/>
                    </a:cubicBezTo>
                    <a:cubicBezTo>
                      <a:pt x="67" y="23"/>
                      <a:pt x="66" y="22"/>
                      <a:pt x="65" y="22"/>
                    </a:cubicBezTo>
                    <a:cubicBezTo>
                      <a:pt x="63" y="24"/>
                      <a:pt x="62" y="26"/>
                      <a:pt x="61" y="28"/>
                    </a:cubicBezTo>
                    <a:cubicBezTo>
                      <a:pt x="62" y="25"/>
                      <a:pt x="63" y="23"/>
                      <a:pt x="64" y="21"/>
                    </a:cubicBezTo>
                    <a:cubicBezTo>
                      <a:pt x="63" y="20"/>
                      <a:pt x="61" y="20"/>
                      <a:pt x="60" y="19"/>
                    </a:cubicBezTo>
                    <a:moveTo>
                      <a:pt x="67" y="18"/>
                    </a:moveTo>
                    <a:cubicBezTo>
                      <a:pt x="67" y="18"/>
                      <a:pt x="66" y="19"/>
                      <a:pt x="66" y="19"/>
                    </a:cubicBezTo>
                    <a:cubicBezTo>
                      <a:pt x="68" y="20"/>
                      <a:pt x="69" y="20"/>
                      <a:pt x="70" y="21"/>
                    </a:cubicBezTo>
                    <a:cubicBezTo>
                      <a:pt x="70" y="21"/>
                      <a:pt x="70" y="21"/>
                      <a:pt x="71" y="20"/>
                    </a:cubicBezTo>
                    <a:cubicBezTo>
                      <a:pt x="69" y="20"/>
                      <a:pt x="68" y="19"/>
                      <a:pt x="67" y="18"/>
                    </a:cubicBezTo>
                    <a:moveTo>
                      <a:pt x="68" y="17"/>
                    </a:moveTo>
                    <a:cubicBezTo>
                      <a:pt x="68" y="17"/>
                      <a:pt x="67" y="17"/>
                      <a:pt x="67" y="17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68" y="17"/>
                      <a:pt x="68" y="17"/>
                      <a:pt x="68" y="17"/>
                    </a:cubicBezTo>
                    <a:moveTo>
                      <a:pt x="61" y="16"/>
                    </a:moveTo>
                    <a:cubicBezTo>
                      <a:pt x="61" y="17"/>
                      <a:pt x="60" y="18"/>
                      <a:pt x="60" y="19"/>
                    </a:cubicBezTo>
                    <a:cubicBezTo>
                      <a:pt x="61" y="20"/>
                      <a:pt x="63" y="20"/>
                      <a:pt x="64" y="21"/>
                    </a:cubicBezTo>
                    <a:cubicBezTo>
                      <a:pt x="65" y="20"/>
                      <a:pt x="65" y="20"/>
                      <a:pt x="65" y="19"/>
                    </a:cubicBezTo>
                    <a:cubicBezTo>
                      <a:pt x="64" y="18"/>
                      <a:pt x="63" y="17"/>
                      <a:pt x="61" y="16"/>
                    </a:cubicBezTo>
                    <a:moveTo>
                      <a:pt x="62" y="15"/>
                    </a:moveTo>
                    <a:cubicBezTo>
                      <a:pt x="62" y="15"/>
                      <a:pt x="62" y="16"/>
                      <a:pt x="61" y="16"/>
                    </a:cubicBezTo>
                    <a:cubicBezTo>
                      <a:pt x="63" y="17"/>
                      <a:pt x="64" y="18"/>
                      <a:pt x="66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5" y="17"/>
                      <a:pt x="63" y="16"/>
                      <a:pt x="62" y="15"/>
                    </a:cubicBezTo>
                    <a:moveTo>
                      <a:pt x="69" y="15"/>
                    </a:moveTo>
                    <a:cubicBezTo>
                      <a:pt x="69" y="15"/>
                      <a:pt x="68" y="16"/>
                      <a:pt x="68" y="16"/>
                    </a:cubicBezTo>
                    <a:cubicBezTo>
                      <a:pt x="69" y="17"/>
                      <a:pt x="70" y="18"/>
                      <a:pt x="72" y="19"/>
                    </a:cubicBezTo>
                    <a:cubicBezTo>
                      <a:pt x="72" y="18"/>
                      <a:pt x="72" y="17"/>
                      <a:pt x="73" y="17"/>
                    </a:cubicBezTo>
                    <a:cubicBezTo>
                      <a:pt x="71" y="16"/>
                      <a:pt x="70" y="15"/>
                      <a:pt x="69" y="15"/>
                    </a:cubicBezTo>
                    <a:moveTo>
                      <a:pt x="63" y="14"/>
                    </a:moveTo>
                    <a:cubicBezTo>
                      <a:pt x="63" y="14"/>
                      <a:pt x="63" y="14"/>
                      <a:pt x="62" y="14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3" y="14"/>
                      <a:pt x="63" y="14"/>
                      <a:pt x="63" y="14"/>
                    </a:cubicBezTo>
                    <a:moveTo>
                      <a:pt x="70" y="13"/>
                    </a:moveTo>
                    <a:cubicBezTo>
                      <a:pt x="70" y="13"/>
                      <a:pt x="70" y="14"/>
                      <a:pt x="69" y="14"/>
                    </a:cubicBezTo>
                    <a:cubicBezTo>
                      <a:pt x="71" y="15"/>
                      <a:pt x="72" y="16"/>
                      <a:pt x="73" y="16"/>
                    </a:cubicBezTo>
                    <a:cubicBezTo>
                      <a:pt x="73" y="16"/>
                      <a:pt x="74" y="15"/>
                      <a:pt x="74" y="15"/>
                    </a:cubicBezTo>
                    <a:cubicBezTo>
                      <a:pt x="73" y="14"/>
                      <a:pt x="71" y="13"/>
                      <a:pt x="70" y="13"/>
                    </a:cubicBezTo>
                    <a:moveTo>
                      <a:pt x="64" y="11"/>
                    </a:moveTo>
                    <a:cubicBezTo>
                      <a:pt x="64" y="12"/>
                      <a:pt x="63" y="13"/>
                      <a:pt x="63" y="13"/>
                    </a:cubicBezTo>
                    <a:cubicBezTo>
                      <a:pt x="64" y="14"/>
                      <a:pt x="66" y="15"/>
                      <a:pt x="67" y="16"/>
                    </a:cubicBezTo>
                    <a:cubicBezTo>
                      <a:pt x="68" y="14"/>
                      <a:pt x="68" y="14"/>
                      <a:pt x="68" y="14"/>
                    </a:cubicBezTo>
                    <a:cubicBezTo>
                      <a:pt x="66" y="13"/>
                      <a:pt x="65" y="12"/>
                      <a:pt x="64" y="11"/>
                    </a:cubicBezTo>
                    <a:moveTo>
                      <a:pt x="72" y="10"/>
                    </a:moveTo>
                    <a:cubicBezTo>
                      <a:pt x="71" y="11"/>
                      <a:pt x="71" y="11"/>
                      <a:pt x="71" y="12"/>
                    </a:cubicBezTo>
                    <a:cubicBezTo>
                      <a:pt x="72" y="12"/>
                      <a:pt x="73" y="13"/>
                      <a:pt x="74" y="14"/>
                    </a:cubicBezTo>
                    <a:cubicBezTo>
                      <a:pt x="75" y="14"/>
                      <a:pt x="75" y="13"/>
                      <a:pt x="75" y="13"/>
                    </a:cubicBezTo>
                    <a:cubicBezTo>
                      <a:pt x="74" y="12"/>
                      <a:pt x="73" y="11"/>
                      <a:pt x="72" y="10"/>
                    </a:cubicBezTo>
                    <a:moveTo>
                      <a:pt x="65" y="10"/>
                    </a:moveTo>
                    <a:cubicBezTo>
                      <a:pt x="65" y="10"/>
                      <a:pt x="64" y="10"/>
                      <a:pt x="64" y="11"/>
                    </a:cubicBezTo>
                    <a:cubicBezTo>
                      <a:pt x="65" y="12"/>
                      <a:pt x="67" y="12"/>
                      <a:pt x="68" y="13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8" y="11"/>
                      <a:pt x="66" y="10"/>
                      <a:pt x="65" y="10"/>
                    </a:cubicBezTo>
                    <a:moveTo>
                      <a:pt x="72" y="9"/>
                    </a:moveTo>
                    <a:cubicBezTo>
                      <a:pt x="72" y="10"/>
                      <a:pt x="72" y="10"/>
                      <a:pt x="72" y="10"/>
                    </a:cubicBezTo>
                    <a:cubicBezTo>
                      <a:pt x="73" y="11"/>
                      <a:pt x="74" y="11"/>
                      <a:pt x="74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5" y="11"/>
                      <a:pt x="73" y="10"/>
                      <a:pt x="72" y="9"/>
                    </a:cubicBezTo>
                    <a:moveTo>
                      <a:pt x="66" y="7"/>
                    </a:moveTo>
                    <a:cubicBezTo>
                      <a:pt x="66" y="8"/>
                      <a:pt x="66" y="8"/>
                      <a:pt x="65" y="9"/>
                    </a:cubicBezTo>
                    <a:cubicBezTo>
                      <a:pt x="66" y="9"/>
                      <a:pt x="66" y="9"/>
                      <a:pt x="67" y="9"/>
                    </a:cubicBezTo>
                    <a:cubicBezTo>
                      <a:pt x="68" y="10"/>
                      <a:pt x="69" y="10"/>
                      <a:pt x="69" y="11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69" y="9"/>
                      <a:pt x="67" y="8"/>
                      <a:pt x="66" y="7"/>
                    </a:cubicBezTo>
                    <a:moveTo>
                      <a:pt x="74" y="7"/>
                    </a:moveTo>
                    <a:cubicBezTo>
                      <a:pt x="73" y="8"/>
                      <a:pt x="73" y="8"/>
                      <a:pt x="72" y="9"/>
                    </a:cubicBezTo>
                    <a:cubicBezTo>
                      <a:pt x="73" y="10"/>
                      <a:pt x="75" y="11"/>
                      <a:pt x="76" y="12"/>
                    </a:cubicBezTo>
                    <a:cubicBezTo>
                      <a:pt x="77" y="11"/>
                      <a:pt x="77" y="10"/>
                      <a:pt x="78" y="9"/>
                    </a:cubicBezTo>
                    <a:cubicBezTo>
                      <a:pt x="76" y="8"/>
                      <a:pt x="75" y="8"/>
                      <a:pt x="74" y="7"/>
                    </a:cubicBezTo>
                    <a:moveTo>
                      <a:pt x="67" y="6"/>
                    </a:moveTo>
                    <a:cubicBezTo>
                      <a:pt x="66" y="6"/>
                      <a:pt x="66" y="7"/>
                      <a:pt x="66" y="7"/>
                    </a:cubicBezTo>
                    <a:cubicBezTo>
                      <a:pt x="68" y="8"/>
                      <a:pt x="69" y="8"/>
                      <a:pt x="70" y="9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69" y="8"/>
                      <a:pt x="68" y="7"/>
                      <a:pt x="67" y="6"/>
                    </a:cubicBezTo>
                    <a:moveTo>
                      <a:pt x="76" y="4"/>
                    </a:moveTo>
                    <a:cubicBezTo>
                      <a:pt x="75" y="4"/>
                      <a:pt x="75" y="5"/>
                      <a:pt x="75" y="5"/>
                    </a:cubicBezTo>
                    <a:cubicBezTo>
                      <a:pt x="76" y="6"/>
                      <a:pt x="78" y="6"/>
                      <a:pt x="79" y="7"/>
                    </a:cubicBezTo>
                    <a:cubicBezTo>
                      <a:pt x="79" y="7"/>
                      <a:pt x="79" y="7"/>
                      <a:pt x="79" y="6"/>
                    </a:cubicBezTo>
                    <a:cubicBezTo>
                      <a:pt x="78" y="6"/>
                      <a:pt x="77" y="5"/>
                      <a:pt x="76" y="4"/>
                    </a:cubicBezTo>
                    <a:moveTo>
                      <a:pt x="68" y="3"/>
                    </a:moveTo>
                    <a:cubicBezTo>
                      <a:pt x="68" y="4"/>
                      <a:pt x="67" y="5"/>
                      <a:pt x="67" y="6"/>
                    </a:cubicBezTo>
                    <a:cubicBezTo>
                      <a:pt x="68" y="7"/>
                      <a:pt x="69" y="8"/>
                      <a:pt x="71" y="8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5"/>
                      <a:pt x="69" y="4"/>
                      <a:pt x="68" y="3"/>
                    </a:cubicBezTo>
                    <a:moveTo>
                      <a:pt x="70" y="0"/>
                    </a:moveTo>
                    <a:cubicBezTo>
                      <a:pt x="69" y="0"/>
                      <a:pt x="69" y="1"/>
                      <a:pt x="69" y="1"/>
                    </a:cubicBezTo>
                    <a:cubicBezTo>
                      <a:pt x="71" y="2"/>
                      <a:pt x="72" y="3"/>
                      <a:pt x="73" y="3"/>
                    </a:cubicBezTo>
                    <a:cubicBezTo>
                      <a:pt x="74" y="3"/>
                      <a:pt x="74" y="3"/>
                      <a:pt x="74" y="3"/>
                    </a:cubicBezTo>
                    <a:cubicBezTo>
                      <a:pt x="72" y="2"/>
                      <a:pt x="71" y="1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10400"/>
              <p:cNvSpPr>
                <a:spLocks noEditPoints="1"/>
              </p:cNvSpPr>
              <p:nvPr/>
            </p:nvSpPr>
            <p:spPr bwMode="auto">
              <a:xfrm>
                <a:off x="-652" y="3280"/>
                <a:ext cx="19" cy="22"/>
              </a:xfrm>
              <a:custGeom>
                <a:avLst/>
                <a:gdLst>
                  <a:gd name="T0" fmla="*/ 0 w 8"/>
                  <a:gd name="T1" fmla="*/ 5 h 9"/>
                  <a:gd name="T2" fmla="*/ 0 w 8"/>
                  <a:gd name="T3" fmla="*/ 6 h 9"/>
                  <a:gd name="T4" fmla="*/ 5 w 8"/>
                  <a:gd name="T5" fmla="*/ 9 h 9"/>
                  <a:gd name="T6" fmla="*/ 5 w 8"/>
                  <a:gd name="T7" fmla="*/ 8 h 9"/>
                  <a:gd name="T8" fmla="*/ 1 w 8"/>
                  <a:gd name="T9" fmla="*/ 5 h 9"/>
                  <a:gd name="T10" fmla="*/ 0 w 8"/>
                  <a:gd name="T11" fmla="*/ 5 h 9"/>
                  <a:gd name="T12" fmla="*/ 2 w 8"/>
                  <a:gd name="T13" fmla="*/ 1 h 9"/>
                  <a:gd name="T14" fmla="*/ 2 w 8"/>
                  <a:gd name="T15" fmla="*/ 1 h 9"/>
                  <a:gd name="T16" fmla="*/ 8 w 8"/>
                  <a:gd name="T17" fmla="*/ 5 h 9"/>
                  <a:gd name="T18" fmla="*/ 8 w 8"/>
                  <a:gd name="T19" fmla="*/ 4 h 9"/>
                  <a:gd name="T20" fmla="*/ 2 w 8"/>
                  <a:gd name="T21" fmla="*/ 1 h 9"/>
                  <a:gd name="T22" fmla="*/ 2 w 8"/>
                  <a:gd name="T23" fmla="*/ 0 h 9"/>
                  <a:gd name="T24" fmla="*/ 2 w 8"/>
                  <a:gd name="T25" fmla="*/ 1 h 9"/>
                  <a:gd name="T26" fmla="*/ 8 w 8"/>
                  <a:gd name="T27" fmla="*/ 4 h 9"/>
                  <a:gd name="T28" fmla="*/ 8 w 8"/>
                  <a:gd name="T29" fmla="*/ 4 h 9"/>
                  <a:gd name="T30" fmla="*/ 2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7"/>
                      <a:pt x="3" y="8"/>
                      <a:pt x="5" y="9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4" y="7"/>
                      <a:pt x="2" y="6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4" y="2"/>
                      <a:pt x="6" y="3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2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10401"/>
              <p:cNvSpPr>
                <a:spLocks/>
              </p:cNvSpPr>
              <p:nvPr/>
            </p:nvSpPr>
            <p:spPr bwMode="auto">
              <a:xfrm>
                <a:off x="-647" y="3283"/>
                <a:ext cx="14" cy="7"/>
              </a:xfrm>
              <a:custGeom>
                <a:avLst/>
                <a:gdLst>
                  <a:gd name="T0" fmla="*/ 0 w 6"/>
                  <a:gd name="T1" fmla="*/ 0 h 3"/>
                  <a:gd name="T2" fmla="*/ 0 w 6"/>
                  <a:gd name="T3" fmla="*/ 0 h 3"/>
                  <a:gd name="T4" fmla="*/ 6 w 6"/>
                  <a:gd name="T5" fmla="*/ 3 h 3"/>
                  <a:gd name="T6" fmla="*/ 6 w 6"/>
                  <a:gd name="T7" fmla="*/ 3 h 3"/>
                  <a:gd name="T8" fmla="*/ 0 w 6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10402"/>
              <p:cNvSpPr>
                <a:spLocks noEditPoints="1"/>
              </p:cNvSpPr>
              <p:nvPr/>
            </p:nvSpPr>
            <p:spPr bwMode="auto">
              <a:xfrm>
                <a:off x="-635" y="3252"/>
                <a:ext cx="19" cy="16"/>
              </a:xfrm>
              <a:custGeom>
                <a:avLst/>
                <a:gdLst>
                  <a:gd name="T0" fmla="*/ 0 w 8"/>
                  <a:gd name="T1" fmla="*/ 3 h 7"/>
                  <a:gd name="T2" fmla="*/ 0 w 8"/>
                  <a:gd name="T3" fmla="*/ 3 h 7"/>
                  <a:gd name="T4" fmla="*/ 6 w 8"/>
                  <a:gd name="T5" fmla="*/ 7 h 7"/>
                  <a:gd name="T6" fmla="*/ 6 w 8"/>
                  <a:gd name="T7" fmla="*/ 7 h 7"/>
                  <a:gd name="T8" fmla="*/ 0 w 8"/>
                  <a:gd name="T9" fmla="*/ 3 h 7"/>
                  <a:gd name="T10" fmla="*/ 1 w 8"/>
                  <a:gd name="T11" fmla="*/ 2 h 7"/>
                  <a:gd name="T12" fmla="*/ 0 w 8"/>
                  <a:gd name="T13" fmla="*/ 3 h 7"/>
                  <a:gd name="T14" fmla="*/ 6 w 8"/>
                  <a:gd name="T15" fmla="*/ 7 h 7"/>
                  <a:gd name="T16" fmla="*/ 7 w 8"/>
                  <a:gd name="T17" fmla="*/ 6 h 7"/>
                  <a:gd name="T18" fmla="*/ 1 w 8"/>
                  <a:gd name="T19" fmla="*/ 2 h 7"/>
                  <a:gd name="T20" fmla="*/ 1 w 8"/>
                  <a:gd name="T21" fmla="*/ 2 h 7"/>
                  <a:gd name="T22" fmla="*/ 1 w 8"/>
                  <a:gd name="T23" fmla="*/ 2 h 7"/>
                  <a:gd name="T24" fmla="*/ 7 w 8"/>
                  <a:gd name="T25" fmla="*/ 5 h 7"/>
                  <a:gd name="T26" fmla="*/ 7 w 8"/>
                  <a:gd name="T27" fmla="*/ 5 h 7"/>
                  <a:gd name="T28" fmla="*/ 1 w 8"/>
                  <a:gd name="T29" fmla="*/ 2 h 7"/>
                  <a:gd name="T30" fmla="*/ 2 w 8"/>
                  <a:gd name="T31" fmla="*/ 0 h 7"/>
                  <a:gd name="T32" fmla="*/ 1 w 8"/>
                  <a:gd name="T33" fmla="*/ 1 h 7"/>
                  <a:gd name="T34" fmla="*/ 8 w 8"/>
                  <a:gd name="T35" fmla="*/ 5 h 7"/>
                  <a:gd name="T36" fmla="*/ 8 w 8"/>
                  <a:gd name="T37" fmla="*/ 4 h 7"/>
                  <a:gd name="T38" fmla="*/ 2 w 8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" h="7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4" y="6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2" y="5"/>
                      <a:pt x="0" y="3"/>
                    </a:cubicBezTo>
                    <a:moveTo>
                      <a:pt x="1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4" y="6"/>
                      <a:pt x="6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5" y="5"/>
                      <a:pt x="3" y="4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3" y="2"/>
                      <a:pt x="6" y="3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10403"/>
              <p:cNvSpPr>
                <a:spLocks noEditPoints="1"/>
              </p:cNvSpPr>
              <p:nvPr/>
            </p:nvSpPr>
            <p:spPr bwMode="auto">
              <a:xfrm>
                <a:off x="-619" y="3224"/>
                <a:ext cx="19" cy="14"/>
              </a:xfrm>
              <a:custGeom>
                <a:avLst/>
                <a:gdLst>
                  <a:gd name="T0" fmla="*/ 0 w 8"/>
                  <a:gd name="T1" fmla="*/ 1 h 6"/>
                  <a:gd name="T2" fmla="*/ 0 w 8"/>
                  <a:gd name="T3" fmla="*/ 2 h 6"/>
                  <a:gd name="T4" fmla="*/ 7 w 8"/>
                  <a:gd name="T5" fmla="*/ 6 h 6"/>
                  <a:gd name="T6" fmla="*/ 7 w 8"/>
                  <a:gd name="T7" fmla="*/ 6 h 6"/>
                  <a:gd name="T8" fmla="*/ 0 w 8"/>
                  <a:gd name="T9" fmla="*/ 1 h 6"/>
                  <a:gd name="T10" fmla="*/ 1 w 8"/>
                  <a:gd name="T11" fmla="*/ 0 h 6"/>
                  <a:gd name="T12" fmla="*/ 0 w 8"/>
                  <a:gd name="T13" fmla="*/ 1 h 6"/>
                  <a:gd name="T14" fmla="*/ 8 w 8"/>
                  <a:gd name="T15" fmla="*/ 6 h 6"/>
                  <a:gd name="T16" fmla="*/ 8 w 8"/>
                  <a:gd name="T17" fmla="*/ 5 h 6"/>
                  <a:gd name="T18" fmla="*/ 5 w 8"/>
                  <a:gd name="T19" fmla="*/ 3 h 6"/>
                  <a:gd name="T20" fmla="*/ 1 w 8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6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3" y="3"/>
                      <a:pt x="5" y="5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5" y="4"/>
                      <a:pt x="3" y="3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3" y="3"/>
                      <a:pt x="5" y="4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0404"/>
              <p:cNvSpPr>
                <a:spLocks/>
              </p:cNvSpPr>
              <p:nvPr/>
            </p:nvSpPr>
            <p:spPr bwMode="auto">
              <a:xfrm>
                <a:off x="-609" y="323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0405"/>
              <p:cNvSpPr>
                <a:spLocks noEditPoints="1"/>
              </p:cNvSpPr>
              <p:nvPr/>
            </p:nvSpPr>
            <p:spPr bwMode="auto">
              <a:xfrm>
                <a:off x="-621" y="3219"/>
                <a:ext cx="24" cy="23"/>
              </a:xfrm>
              <a:custGeom>
                <a:avLst/>
                <a:gdLst>
                  <a:gd name="T0" fmla="*/ 0 w 10"/>
                  <a:gd name="T1" fmla="*/ 5 h 10"/>
                  <a:gd name="T2" fmla="*/ 0 w 10"/>
                  <a:gd name="T3" fmla="*/ 5 h 10"/>
                  <a:gd name="T4" fmla="*/ 7 w 10"/>
                  <a:gd name="T5" fmla="*/ 10 h 10"/>
                  <a:gd name="T6" fmla="*/ 7 w 10"/>
                  <a:gd name="T7" fmla="*/ 10 h 10"/>
                  <a:gd name="T8" fmla="*/ 0 w 10"/>
                  <a:gd name="T9" fmla="*/ 5 h 10"/>
                  <a:gd name="T10" fmla="*/ 3 w 10"/>
                  <a:gd name="T11" fmla="*/ 0 h 10"/>
                  <a:gd name="T12" fmla="*/ 2 w 10"/>
                  <a:gd name="T13" fmla="*/ 1 h 10"/>
                  <a:gd name="T14" fmla="*/ 10 w 10"/>
                  <a:gd name="T15" fmla="*/ 5 h 10"/>
                  <a:gd name="T16" fmla="*/ 10 w 10"/>
                  <a:gd name="T17" fmla="*/ 5 h 10"/>
                  <a:gd name="T18" fmla="*/ 3 w 10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5" y="8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8"/>
                      <a:pt x="3" y="7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5" y="2"/>
                      <a:pt x="7" y="4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3"/>
                      <a:pt x="5" y="2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0406"/>
              <p:cNvSpPr>
                <a:spLocks noEditPoints="1"/>
              </p:cNvSpPr>
              <p:nvPr/>
            </p:nvSpPr>
            <p:spPr bwMode="auto">
              <a:xfrm>
                <a:off x="-602" y="3195"/>
                <a:ext cx="19" cy="12"/>
              </a:xfrm>
              <a:custGeom>
                <a:avLst/>
                <a:gdLst>
                  <a:gd name="T0" fmla="*/ 5 w 8"/>
                  <a:gd name="T1" fmla="*/ 3 h 5"/>
                  <a:gd name="T2" fmla="*/ 5 w 8"/>
                  <a:gd name="T3" fmla="*/ 3 h 5"/>
                  <a:gd name="T4" fmla="*/ 8 w 8"/>
                  <a:gd name="T5" fmla="*/ 5 h 5"/>
                  <a:gd name="T6" fmla="*/ 8 w 8"/>
                  <a:gd name="T7" fmla="*/ 5 h 5"/>
                  <a:gd name="T8" fmla="*/ 5 w 8"/>
                  <a:gd name="T9" fmla="*/ 3 h 5"/>
                  <a:gd name="T10" fmla="*/ 0 w 8"/>
                  <a:gd name="T11" fmla="*/ 0 h 5"/>
                  <a:gd name="T12" fmla="*/ 0 w 8"/>
                  <a:gd name="T13" fmla="*/ 0 h 5"/>
                  <a:gd name="T14" fmla="*/ 4 w 8"/>
                  <a:gd name="T15" fmla="*/ 2 h 5"/>
                  <a:gd name="T16" fmla="*/ 4 w 8"/>
                  <a:gd name="T17" fmla="*/ 2 h 5"/>
                  <a:gd name="T18" fmla="*/ 0 w 8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5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0407"/>
              <p:cNvSpPr>
                <a:spLocks noEditPoints="1"/>
              </p:cNvSpPr>
              <p:nvPr/>
            </p:nvSpPr>
            <p:spPr bwMode="auto">
              <a:xfrm>
                <a:off x="-593" y="3172"/>
                <a:ext cx="24" cy="19"/>
              </a:xfrm>
              <a:custGeom>
                <a:avLst/>
                <a:gdLst>
                  <a:gd name="T0" fmla="*/ 5 w 10"/>
                  <a:gd name="T1" fmla="*/ 5 h 8"/>
                  <a:gd name="T2" fmla="*/ 5 w 10"/>
                  <a:gd name="T3" fmla="*/ 6 h 8"/>
                  <a:gd name="T4" fmla="*/ 9 w 10"/>
                  <a:gd name="T5" fmla="*/ 8 h 8"/>
                  <a:gd name="T6" fmla="*/ 9 w 10"/>
                  <a:gd name="T7" fmla="*/ 7 h 8"/>
                  <a:gd name="T8" fmla="*/ 5 w 10"/>
                  <a:gd name="T9" fmla="*/ 5 h 8"/>
                  <a:gd name="T10" fmla="*/ 7 w 10"/>
                  <a:gd name="T11" fmla="*/ 3 h 8"/>
                  <a:gd name="T12" fmla="*/ 6 w 10"/>
                  <a:gd name="T13" fmla="*/ 4 h 8"/>
                  <a:gd name="T14" fmla="*/ 10 w 10"/>
                  <a:gd name="T15" fmla="*/ 6 h 8"/>
                  <a:gd name="T16" fmla="*/ 10 w 10"/>
                  <a:gd name="T17" fmla="*/ 5 h 8"/>
                  <a:gd name="T18" fmla="*/ 7 w 10"/>
                  <a:gd name="T19" fmla="*/ 3 h 8"/>
                  <a:gd name="T20" fmla="*/ 0 w 10"/>
                  <a:gd name="T21" fmla="*/ 2 h 8"/>
                  <a:gd name="T22" fmla="*/ 0 w 10"/>
                  <a:gd name="T23" fmla="*/ 2 h 8"/>
                  <a:gd name="T24" fmla="*/ 4 w 10"/>
                  <a:gd name="T25" fmla="*/ 5 h 8"/>
                  <a:gd name="T26" fmla="*/ 4 w 10"/>
                  <a:gd name="T27" fmla="*/ 4 h 8"/>
                  <a:gd name="T28" fmla="*/ 0 w 10"/>
                  <a:gd name="T29" fmla="*/ 2 h 8"/>
                  <a:gd name="T30" fmla="*/ 1 w 10"/>
                  <a:gd name="T31" fmla="*/ 0 h 8"/>
                  <a:gd name="T32" fmla="*/ 1 w 10"/>
                  <a:gd name="T33" fmla="*/ 1 h 8"/>
                  <a:gd name="T34" fmla="*/ 5 w 10"/>
                  <a:gd name="T35" fmla="*/ 3 h 8"/>
                  <a:gd name="T36" fmla="*/ 5 w 10"/>
                  <a:gd name="T37" fmla="*/ 2 h 8"/>
                  <a:gd name="T38" fmla="*/ 3 w 10"/>
                  <a:gd name="T39" fmla="*/ 0 h 8"/>
                  <a:gd name="T40" fmla="*/ 1 w 10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" h="8">
                    <a:moveTo>
                      <a:pt x="5" y="5"/>
                    </a:moveTo>
                    <a:cubicBezTo>
                      <a:pt x="5" y="5"/>
                      <a:pt x="5" y="5"/>
                      <a:pt x="5" y="6"/>
                    </a:cubicBezTo>
                    <a:cubicBezTo>
                      <a:pt x="6" y="6"/>
                      <a:pt x="7" y="7"/>
                      <a:pt x="9" y="8"/>
                    </a:cubicBezTo>
                    <a:cubicBezTo>
                      <a:pt x="9" y="8"/>
                      <a:pt x="9" y="8"/>
                      <a:pt x="9" y="7"/>
                    </a:cubicBezTo>
                    <a:cubicBezTo>
                      <a:pt x="8" y="7"/>
                      <a:pt x="7" y="6"/>
                      <a:pt x="5" y="5"/>
                    </a:cubicBezTo>
                    <a:moveTo>
                      <a:pt x="7" y="3"/>
                    </a:moveTo>
                    <a:cubicBezTo>
                      <a:pt x="7" y="3"/>
                      <a:pt x="6" y="3"/>
                      <a:pt x="6" y="4"/>
                    </a:cubicBezTo>
                    <a:cubicBezTo>
                      <a:pt x="7" y="4"/>
                      <a:pt x="9" y="5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9" y="4"/>
                      <a:pt x="8" y="3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4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1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1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0408"/>
              <p:cNvSpPr>
                <a:spLocks noEditPoints="1"/>
              </p:cNvSpPr>
              <p:nvPr/>
            </p:nvSpPr>
            <p:spPr bwMode="auto">
              <a:xfrm>
                <a:off x="-611" y="3188"/>
                <a:ext cx="33" cy="36"/>
              </a:xfrm>
              <a:custGeom>
                <a:avLst/>
                <a:gdLst>
                  <a:gd name="T0" fmla="*/ 0 w 14"/>
                  <a:gd name="T1" fmla="*/ 11 h 15"/>
                  <a:gd name="T2" fmla="*/ 0 w 14"/>
                  <a:gd name="T3" fmla="*/ 11 h 15"/>
                  <a:gd name="T4" fmla="*/ 8 w 14"/>
                  <a:gd name="T5" fmla="*/ 15 h 15"/>
                  <a:gd name="T6" fmla="*/ 8 w 14"/>
                  <a:gd name="T7" fmla="*/ 15 h 15"/>
                  <a:gd name="T8" fmla="*/ 0 w 14"/>
                  <a:gd name="T9" fmla="*/ 11 h 15"/>
                  <a:gd name="T10" fmla="*/ 10 w 14"/>
                  <a:gd name="T11" fmla="*/ 3 h 15"/>
                  <a:gd name="T12" fmla="*/ 10 w 14"/>
                  <a:gd name="T13" fmla="*/ 3 h 15"/>
                  <a:gd name="T14" fmla="*/ 14 w 14"/>
                  <a:gd name="T15" fmla="*/ 5 h 15"/>
                  <a:gd name="T16" fmla="*/ 14 w 14"/>
                  <a:gd name="T17" fmla="*/ 5 h 15"/>
                  <a:gd name="T18" fmla="*/ 10 w 14"/>
                  <a:gd name="T19" fmla="*/ 3 h 15"/>
                  <a:gd name="T20" fmla="*/ 5 w 14"/>
                  <a:gd name="T21" fmla="*/ 0 h 15"/>
                  <a:gd name="T22" fmla="*/ 5 w 14"/>
                  <a:gd name="T23" fmla="*/ 0 h 15"/>
                  <a:gd name="T24" fmla="*/ 9 w 14"/>
                  <a:gd name="T25" fmla="*/ 3 h 15"/>
                  <a:gd name="T26" fmla="*/ 10 w 14"/>
                  <a:gd name="T27" fmla="*/ 2 h 15"/>
                  <a:gd name="T28" fmla="*/ 5 w 14"/>
                  <a:gd name="T2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5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5" y="14"/>
                      <a:pt x="3" y="12"/>
                      <a:pt x="0" y="11"/>
                    </a:cubicBezTo>
                    <a:moveTo>
                      <a:pt x="10" y="3"/>
                    </a:moveTo>
                    <a:cubicBezTo>
                      <a:pt x="10" y="3"/>
                      <a:pt x="10" y="3"/>
                      <a:pt x="10" y="3"/>
                    </a:cubicBezTo>
                    <a:cubicBezTo>
                      <a:pt x="11" y="4"/>
                      <a:pt x="13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0" y="3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7" y="1"/>
                      <a:pt x="8" y="2"/>
                      <a:pt x="9" y="3"/>
                    </a:cubicBezTo>
                    <a:cubicBezTo>
                      <a:pt x="9" y="3"/>
                      <a:pt x="9" y="3"/>
                      <a:pt x="10" y="2"/>
                    </a:cubicBezTo>
                    <a:cubicBezTo>
                      <a:pt x="8" y="2"/>
                      <a:pt x="7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0409"/>
              <p:cNvSpPr>
                <a:spLocks noEditPoints="1"/>
              </p:cNvSpPr>
              <p:nvPr/>
            </p:nvSpPr>
            <p:spPr bwMode="auto">
              <a:xfrm>
                <a:off x="-595" y="3153"/>
                <a:ext cx="38" cy="42"/>
              </a:xfrm>
              <a:custGeom>
                <a:avLst/>
                <a:gdLst>
                  <a:gd name="T0" fmla="*/ 5 w 16"/>
                  <a:gd name="T1" fmla="*/ 15 h 18"/>
                  <a:gd name="T2" fmla="*/ 5 w 16"/>
                  <a:gd name="T3" fmla="*/ 16 h 18"/>
                  <a:gd name="T4" fmla="*/ 8 w 16"/>
                  <a:gd name="T5" fmla="*/ 18 h 18"/>
                  <a:gd name="T6" fmla="*/ 9 w 16"/>
                  <a:gd name="T7" fmla="*/ 18 h 18"/>
                  <a:gd name="T8" fmla="*/ 5 w 16"/>
                  <a:gd name="T9" fmla="*/ 15 h 18"/>
                  <a:gd name="T10" fmla="*/ 0 w 16"/>
                  <a:gd name="T11" fmla="*/ 12 h 18"/>
                  <a:gd name="T12" fmla="*/ 0 w 16"/>
                  <a:gd name="T13" fmla="*/ 13 h 18"/>
                  <a:gd name="T14" fmla="*/ 4 w 16"/>
                  <a:gd name="T15" fmla="*/ 15 h 18"/>
                  <a:gd name="T16" fmla="*/ 4 w 16"/>
                  <a:gd name="T17" fmla="*/ 15 h 18"/>
                  <a:gd name="T18" fmla="*/ 0 w 16"/>
                  <a:gd name="T19" fmla="*/ 12 h 18"/>
                  <a:gd name="T20" fmla="*/ 9 w 16"/>
                  <a:gd name="T21" fmla="*/ 9 h 18"/>
                  <a:gd name="T22" fmla="*/ 9 w 16"/>
                  <a:gd name="T23" fmla="*/ 9 h 18"/>
                  <a:gd name="T24" fmla="*/ 12 w 16"/>
                  <a:gd name="T25" fmla="*/ 12 h 18"/>
                  <a:gd name="T26" fmla="*/ 12 w 16"/>
                  <a:gd name="T27" fmla="*/ 11 h 18"/>
                  <a:gd name="T28" fmla="*/ 11 w 16"/>
                  <a:gd name="T29" fmla="*/ 11 h 18"/>
                  <a:gd name="T30" fmla="*/ 9 w 16"/>
                  <a:gd name="T31" fmla="*/ 9 h 18"/>
                  <a:gd name="T32" fmla="*/ 9 w 16"/>
                  <a:gd name="T33" fmla="*/ 8 h 18"/>
                  <a:gd name="T34" fmla="*/ 9 w 16"/>
                  <a:gd name="T35" fmla="*/ 8 h 18"/>
                  <a:gd name="T36" fmla="*/ 13 w 16"/>
                  <a:gd name="T37" fmla="*/ 11 h 18"/>
                  <a:gd name="T38" fmla="*/ 13 w 16"/>
                  <a:gd name="T39" fmla="*/ 11 h 18"/>
                  <a:gd name="T40" fmla="*/ 9 w 16"/>
                  <a:gd name="T41" fmla="*/ 8 h 18"/>
                  <a:gd name="T42" fmla="*/ 3 w 16"/>
                  <a:gd name="T43" fmla="*/ 6 h 18"/>
                  <a:gd name="T44" fmla="*/ 3 w 16"/>
                  <a:gd name="T45" fmla="*/ 6 h 18"/>
                  <a:gd name="T46" fmla="*/ 7 w 16"/>
                  <a:gd name="T47" fmla="*/ 9 h 18"/>
                  <a:gd name="T48" fmla="*/ 7 w 16"/>
                  <a:gd name="T49" fmla="*/ 8 h 18"/>
                  <a:gd name="T50" fmla="*/ 3 w 16"/>
                  <a:gd name="T51" fmla="*/ 6 h 18"/>
                  <a:gd name="T52" fmla="*/ 4 w 16"/>
                  <a:gd name="T53" fmla="*/ 5 h 18"/>
                  <a:gd name="T54" fmla="*/ 4 w 16"/>
                  <a:gd name="T55" fmla="*/ 5 h 18"/>
                  <a:gd name="T56" fmla="*/ 8 w 16"/>
                  <a:gd name="T57" fmla="*/ 7 h 18"/>
                  <a:gd name="T58" fmla="*/ 8 w 16"/>
                  <a:gd name="T59" fmla="*/ 7 h 18"/>
                  <a:gd name="T60" fmla="*/ 4 w 16"/>
                  <a:gd name="T61" fmla="*/ 5 h 18"/>
                  <a:gd name="T62" fmla="*/ 12 w 16"/>
                  <a:gd name="T63" fmla="*/ 4 h 18"/>
                  <a:gd name="T64" fmla="*/ 11 w 16"/>
                  <a:gd name="T65" fmla="*/ 6 h 18"/>
                  <a:gd name="T66" fmla="*/ 15 w 16"/>
                  <a:gd name="T67" fmla="*/ 8 h 18"/>
                  <a:gd name="T68" fmla="*/ 16 w 16"/>
                  <a:gd name="T69" fmla="*/ 6 h 18"/>
                  <a:gd name="T70" fmla="*/ 12 w 16"/>
                  <a:gd name="T71" fmla="*/ 4 h 18"/>
                  <a:gd name="T72" fmla="*/ 6 w 16"/>
                  <a:gd name="T73" fmla="*/ 0 h 18"/>
                  <a:gd name="T74" fmla="*/ 5 w 16"/>
                  <a:gd name="T75" fmla="*/ 2 h 18"/>
                  <a:gd name="T76" fmla="*/ 9 w 16"/>
                  <a:gd name="T77" fmla="*/ 5 h 18"/>
                  <a:gd name="T78" fmla="*/ 10 w 16"/>
                  <a:gd name="T79" fmla="*/ 2 h 18"/>
                  <a:gd name="T80" fmla="*/ 6 w 16"/>
                  <a:gd name="T81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" h="18">
                    <a:moveTo>
                      <a:pt x="5" y="15"/>
                    </a:moveTo>
                    <a:cubicBezTo>
                      <a:pt x="5" y="15"/>
                      <a:pt x="5" y="16"/>
                      <a:pt x="5" y="16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9" y="18"/>
                      <a:pt x="9" y="18"/>
                    </a:cubicBezTo>
                    <a:cubicBezTo>
                      <a:pt x="7" y="17"/>
                      <a:pt x="6" y="16"/>
                      <a:pt x="5" y="15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3" y="14"/>
                      <a:pt x="1" y="13"/>
                      <a:pt x="0" y="12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10" y="10"/>
                      <a:pt x="11" y="11"/>
                      <a:pt x="12" y="12"/>
                    </a:cubicBezTo>
                    <a:cubicBezTo>
                      <a:pt x="12" y="12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1" y="11"/>
                    </a:cubicBezTo>
                    <a:cubicBezTo>
                      <a:pt x="11" y="10"/>
                      <a:pt x="10" y="10"/>
                      <a:pt x="9" y="9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0" y="9"/>
                      <a:pt x="12" y="1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2" y="10"/>
                      <a:pt x="10" y="9"/>
                      <a:pt x="9" y="8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4" y="7"/>
                      <a:pt x="6" y="8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7"/>
                      <a:pt x="5" y="7"/>
                      <a:pt x="3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6"/>
                      <a:pt x="6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7"/>
                      <a:pt x="5" y="6"/>
                      <a:pt x="4" y="5"/>
                    </a:cubicBezTo>
                    <a:moveTo>
                      <a:pt x="12" y="4"/>
                    </a:moveTo>
                    <a:cubicBezTo>
                      <a:pt x="12" y="4"/>
                      <a:pt x="11" y="5"/>
                      <a:pt x="11" y="6"/>
                    </a:cubicBezTo>
                    <a:cubicBezTo>
                      <a:pt x="12" y="7"/>
                      <a:pt x="13" y="7"/>
                      <a:pt x="15" y="8"/>
                    </a:cubicBezTo>
                    <a:cubicBezTo>
                      <a:pt x="15" y="7"/>
                      <a:pt x="15" y="7"/>
                      <a:pt x="16" y="6"/>
                    </a:cubicBezTo>
                    <a:cubicBezTo>
                      <a:pt x="15" y="5"/>
                      <a:pt x="13" y="5"/>
                      <a:pt x="12" y="4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2"/>
                    </a:cubicBezTo>
                    <a:cubicBezTo>
                      <a:pt x="6" y="3"/>
                      <a:pt x="8" y="4"/>
                      <a:pt x="9" y="5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2"/>
                      <a:pt x="8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10410"/>
              <p:cNvSpPr>
                <a:spLocks noEditPoints="1"/>
              </p:cNvSpPr>
              <p:nvPr/>
            </p:nvSpPr>
            <p:spPr bwMode="auto">
              <a:xfrm>
                <a:off x="-597" y="3183"/>
                <a:ext cx="21" cy="15"/>
              </a:xfrm>
              <a:custGeom>
                <a:avLst/>
                <a:gdLst>
                  <a:gd name="T0" fmla="*/ 5 w 9"/>
                  <a:gd name="T1" fmla="*/ 3 h 6"/>
                  <a:gd name="T2" fmla="*/ 5 w 9"/>
                  <a:gd name="T3" fmla="*/ 4 h 6"/>
                  <a:gd name="T4" fmla="*/ 9 w 9"/>
                  <a:gd name="T5" fmla="*/ 6 h 6"/>
                  <a:gd name="T6" fmla="*/ 9 w 9"/>
                  <a:gd name="T7" fmla="*/ 6 h 6"/>
                  <a:gd name="T8" fmla="*/ 5 w 9"/>
                  <a:gd name="T9" fmla="*/ 3 h 6"/>
                  <a:gd name="T10" fmla="*/ 0 w 9"/>
                  <a:gd name="T11" fmla="*/ 0 h 6"/>
                  <a:gd name="T12" fmla="*/ 0 w 9"/>
                  <a:gd name="T13" fmla="*/ 1 h 6"/>
                  <a:gd name="T14" fmla="*/ 4 w 9"/>
                  <a:gd name="T15" fmla="*/ 3 h 6"/>
                  <a:gd name="T16" fmla="*/ 4 w 9"/>
                  <a:gd name="T17" fmla="*/ 3 h 6"/>
                  <a:gd name="T18" fmla="*/ 0 w 9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6"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6" y="5"/>
                      <a:pt x="7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10411"/>
              <p:cNvSpPr>
                <a:spLocks noEditPoints="1"/>
              </p:cNvSpPr>
              <p:nvPr/>
            </p:nvSpPr>
            <p:spPr bwMode="auto">
              <a:xfrm>
                <a:off x="-753" y="3233"/>
                <a:ext cx="149" cy="236"/>
              </a:xfrm>
              <a:custGeom>
                <a:avLst/>
                <a:gdLst>
                  <a:gd name="T0" fmla="*/ 5 w 63"/>
                  <a:gd name="T1" fmla="*/ 91 h 100"/>
                  <a:gd name="T2" fmla="*/ 5 w 63"/>
                  <a:gd name="T3" fmla="*/ 91 h 100"/>
                  <a:gd name="T4" fmla="*/ 8 w 63"/>
                  <a:gd name="T5" fmla="*/ 95 h 100"/>
                  <a:gd name="T6" fmla="*/ 4 w 63"/>
                  <a:gd name="T7" fmla="*/ 93 h 100"/>
                  <a:gd name="T8" fmla="*/ 2 w 63"/>
                  <a:gd name="T9" fmla="*/ 95 h 100"/>
                  <a:gd name="T10" fmla="*/ 5 w 63"/>
                  <a:gd name="T11" fmla="*/ 97 h 100"/>
                  <a:gd name="T12" fmla="*/ 10 w 63"/>
                  <a:gd name="T13" fmla="*/ 100 h 100"/>
                  <a:gd name="T14" fmla="*/ 11 w 63"/>
                  <a:gd name="T15" fmla="*/ 99 h 100"/>
                  <a:gd name="T16" fmla="*/ 14 w 63"/>
                  <a:gd name="T17" fmla="*/ 93 h 100"/>
                  <a:gd name="T18" fmla="*/ 11 w 63"/>
                  <a:gd name="T19" fmla="*/ 90 h 100"/>
                  <a:gd name="T20" fmla="*/ 14 w 63"/>
                  <a:gd name="T21" fmla="*/ 92 h 100"/>
                  <a:gd name="T22" fmla="*/ 13 w 63"/>
                  <a:gd name="T23" fmla="*/ 85 h 100"/>
                  <a:gd name="T24" fmla="*/ 17 w 63"/>
                  <a:gd name="T25" fmla="*/ 70 h 100"/>
                  <a:gd name="T26" fmla="*/ 10 w 63"/>
                  <a:gd name="T27" fmla="*/ 82 h 100"/>
                  <a:gd name="T28" fmla="*/ 24 w 63"/>
                  <a:gd name="T29" fmla="*/ 73 h 100"/>
                  <a:gd name="T30" fmla="*/ 18 w 63"/>
                  <a:gd name="T31" fmla="*/ 69 h 100"/>
                  <a:gd name="T32" fmla="*/ 24 w 63"/>
                  <a:gd name="T33" fmla="*/ 73 h 100"/>
                  <a:gd name="T34" fmla="*/ 18 w 63"/>
                  <a:gd name="T35" fmla="*/ 69 h 100"/>
                  <a:gd name="T36" fmla="*/ 18 w 63"/>
                  <a:gd name="T37" fmla="*/ 68 h 100"/>
                  <a:gd name="T38" fmla="*/ 26 w 63"/>
                  <a:gd name="T39" fmla="*/ 70 h 100"/>
                  <a:gd name="T40" fmla="*/ 22 w 63"/>
                  <a:gd name="T41" fmla="*/ 62 h 100"/>
                  <a:gd name="T42" fmla="*/ 23 w 63"/>
                  <a:gd name="T43" fmla="*/ 60 h 100"/>
                  <a:gd name="T44" fmla="*/ 29 w 63"/>
                  <a:gd name="T45" fmla="*/ 63 h 100"/>
                  <a:gd name="T46" fmla="*/ 27 w 63"/>
                  <a:gd name="T47" fmla="*/ 62 h 100"/>
                  <a:gd name="T48" fmla="*/ 29 w 63"/>
                  <a:gd name="T49" fmla="*/ 63 h 100"/>
                  <a:gd name="T50" fmla="*/ 30 w 63"/>
                  <a:gd name="T51" fmla="*/ 55 h 100"/>
                  <a:gd name="T52" fmla="*/ 33 w 63"/>
                  <a:gd name="T53" fmla="*/ 56 h 100"/>
                  <a:gd name="T54" fmla="*/ 29 w 63"/>
                  <a:gd name="T55" fmla="*/ 50 h 100"/>
                  <a:gd name="T56" fmla="*/ 33 w 63"/>
                  <a:gd name="T57" fmla="*/ 54 h 100"/>
                  <a:gd name="T58" fmla="*/ 34 w 63"/>
                  <a:gd name="T59" fmla="*/ 53 h 100"/>
                  <a:gd name="T60" fmla="*/ 31 w 63"/>
                  <a:gd name="T61" fmla="*/ 48 h 100"/>
                  <a:gd name="T62" fmla="*/ 35 w 63"/>
                  <a:gd name="T63" fmla="*/ 52 h 100"/>
                  <a:gd name="T64" fmla="*/ 31 w 63"/>
                  <a:gd name="T65" fmla="*/ 48 h 100"/>
                  <a:gd name="T66" fmla="*/ 32 w 63"/>
                  <a:gd name="T67" fmla="*/ 46 h 100"/>
                  <a:gd name="T68" fmla="*/ 38 w 63"/>
                  <a:gd name="T69" fmla="*/ 45 h 100"/>
                  <a:gd name="T70" fmla="*/ 36 w 63"/>
                  <a:gd name="T71" fmla="*/ 39 h 100"/>
                  <a:gd name="T72" fmla="*/ 39 w 63"/>
                  <a:gd name="T73" fmla="*/ 43 h 100"/>
                  <a:gd name="T74" fmla="*/ 36 w 63"/>
                  <a:gd name="T75" fmla="*/ 39 h 100"/>
                  <a:gd name="T76" fmla="*/ 37 w 63"/>
                  <a:gd name="T77" fmla="*/ 37 h 100"/>
                  <a:gd name="T78" fmla="*/ 42 w 63"/>
                  <a:gd name="T79" fmla="*/ 39 h 100"/>
                  <a:gd name="T80" fmla="*/ 40 w 63"/>
                  <a:gd name="T81" fmla="*/ 32 h 100"/>
                  <a:gd name="T82" fmla="*/ 40 w 63"/>
                  <a:gd name="T83" fmla="*/ 35 h 100"/>
                  <a:gd name="T84" fmla="*/ 45 w 63"/>
                  <a:gd name="T85" fmla="*/ 34 h 100"/>
                  <a:gd name="T86" fmla="*/ 40 w 63"/>
                  <a:gd name="T87" fmla="*/ 30 h 100"/>
                  <a:gd name="T88" fmla="*/ 42 w 63"/>
                  <a:gd name="T89" fmla="*/ 31 h 100"/>
                  <a:gd name="T90" fmla="*/ 45 w 63"/>
                  <a:gd name="T91" fmla="*/ 33 h 100"/>
                  <a:gd name="T92" fmla="*/ 42 w 63"/>
                  <a:gd name="T93" fmla="*/ 27 h 100"/>
                  <a:gd name="T94" fmla="*/ 46 w 63"/>
                  <a:gd name="T95" fmla="*/ 33 h 100"/>
                  <a:gd name="T96" fmla="*/ 42 w 63"/>
                  <a:gd name="T97" fmla="*/ 27 h 100"/>
                  <a:gd name="T98" fmla="*/ 47 w 63"/>
                  <a:gd name="T99" fmla="*/ 18 h 100"/>
                  <a:gd name="T100" fmla="*/ 53 w 63"/>
                  <a:gd name="T101" fmla="*/ 21 h 100"/>
                  <a:gd name="T102" fmla="*/ 48 w 63"/>
                  <a:gd name="T103" fmla="*/ 16 h 100"/>
                  <a:gd name="T104" fmla="*/ 53 w 63"/>
                  <a:gd name="T105" fmla="*/ 21 h 100"/>
                  <a:gd name="T106" fmla="*/ 54 w 63"/>
                  <a:gd name="T107" fmla="*/ 20 h 100"/>
                  <a:gd name="T108" fmla="*/ 49 w 63"/>
                  <a:gd name="T109" fmla="*/ 13 h 100"/>
                  <a:gd name="T110" fmla="*/ 54 w 63"/>
                  <a:gd name="T111" fmla="*/ 19 h 100"/>
                  <a:gd name="T112" fmla="*/ 49 w 63"/>
                  <a:gd name="T113" fmla="*/ 13 h 100"/>
                  <a:gd name="T114" fmla="*/ 53 w 63"/>
                  <a:gd name="T115" fmla="*/ 6 h 100"/>
                  <a:gd name="T116" fmla="*/ 61 w 63"/>
                  <a:gd name="T117" fmla="*/ 8 h 100"/>
                  <a:gd name="T118" fmla="*/ 56 w 63"/>
                  <a:gd name="T119" fmla="*/ 0 h 100"/>
                  <a:gd name="T120" fmla="*/ 62 w 63"/>
                  <a:gd name="T121" fmla="*/ 5 h 100"/>
                  <a:gd name="T122" fmla="*/ 56 w 63"/>
                  <a:gd name="T123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3" h="100">
                    <a:moveTo>
                      <a:pt x="9" y="83"/>
                    </a:move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4" y="92"/>
                      <a:pt x="4" y="92"/>
                      <a:pt x="4" y="92"/>
                    </a:cubicBezTo>
                    <a:cubicBezTo>
                      <a:pt x="5" y="93"/>
                      <a:pt x="6" y="94"/>
                      <a:pt x="8" y="95"/>
                    </a:cubicBezTo>
                    <a:cubicBezTo>
                      <a:pt x="7" y="95"/>
                      <a:pt x="6" y="94"/>
                      <a:pt x="5" y="94"/>
                    </a:cubicBezTo>
                    <a:cubicBezTo>
                      <a:pt x="4" y="93"/>
                      <a:pt x="4" y="93"/>
                      <a:pt x="4" y="93"/>
                    </a:cubicBezTo>
                    <a:cubicBezTo>
                      <a:pt x="4" y="93"/>
                      <a:pt x="4" y="93"/>
                      <a:pt x="4" y="93"/>
                    </a:cubicBezTo>
                    <a:cubicBezTo>
                      <a:pt x="2" y="95"/>
                      <a:pt x="2" y="95"/>
                      <a:pt x="2" y="95"/>
                    </a:cubicBezTo>
                    <a:cubicBezTo>
                      <a:pt x="1" y="94"/>
                      <a:pt x="0" y="94"/>
                      <a:pt x="0" y="94"/>
                    </a:cubicBezTo>
                    <a:cubicBezTo>
                      <a:pt x="0" y="94"/>
                      <a:pt x="3" y="96"/>
                      <a:pt x="5" y="97"/>
                    </a:cubicBezTo>
                    <a:cubicBezTo>
                      <a:pt x="8" y="98"/>
                      <a:pt x="10" y="100"/>
                      <a:pt x="10" y="100"/>
                    </a:cubicBezTo>
                    <a:cubicBezTo>
                      <a:pt x="10" y="100"/>
                      <a:pt x="10" y="100"/>
                      <a:pt x="10" y="100"/>
                    </a:cubicBezTo>
                    <a:cubicBezTo>
                      <a:pt x="10" y="99"/>
                      <a:pt x="10" y="99"/>
                      <a:pt x="10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7"/>
                      <a:pt x="11" y="97"/>
                      <a:pt x="11" y="97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1"/>
                      <a:pt x="10" y="90"/>
                      <a:pt x="8" y="89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2" y="91"/>
                      <a:pt x="13" y="91"/>
                      <a:pt x="14" y="92"/>
                    </a:cubicBezTo>
                    <a:cubicBezTo>
                      <a:pt x="14" y="92"/>
                      <a:pt x="14" y="92"/>
                      <a:pt x="14" y="92"/>
                    </a:cubicBezTo>
                    <a:cubicBezTo>
                      <a:pt x="17" y="87"/>
                      <a:pt x="17" y="87"/>
                      <a:pt x="17" y="87"/>
                    </a:cubicBezTo>
                    <a:cubicBezTo>
                      <a:pt x="13" y="85"/>
                      <a:pt x="13" y="85"/>
                      <a:pt x="13" y="85"/>
                    </a:cubicBezTo>
                    <a:cubicBezTo>
                      <a:pt x="9" y="83"/>
                      <a:pt x="9" y="83"/>
                      <a:pt x="9" y="83"/>
                    </a:cubicBezTo>
                    <a:moveTo>
                      <a:pt x="17" y="70"/>
                    </a:moveTo>
                    <a:cubicBezTo>
                      <a:pt x="10" y="82"/>
                      <a:pt x="10" y="82"/>
                      <a:pt x="10" y="82"/>
                    </a:cubicBezTo>
                    <a:cubicBezTo>
                      <a:pt x="10" y="82"/>
                      <a:pt x="10" y="82"/>
                      <a:pt x="10" y="82"/>
                    </a:cubicBezTo>
                    <a:cubicBezTo>
                      <a:pt x="17" y="87"/>
                      <a:pt x="17" y="87"/>
                      <a:pt x="17" y="87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2" y="72"/>
                      <a:pt x="19" y="71"/>
                      <a:pt x="17" y="70"/>
                    </a:cubicBezTo>
                    <a:moveTo>
                      <a:pt x="18" y="69"/>
                    </a:moveTo>
                    <a:cubicBezTo>
                      <a:pt x="18" y="69"/>
                      <a:pt x="18" y="69"/>
                      <a:pt x="18" y="69"/>
                    </a:cubicBezTo>
                    <a:cubicBezTo>
                      <a:pt x="20" y="70"/>
                      <a:pt x="22" y="71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2" y="72"/>
                      <a:pt x="20" y="70"/>
                      <a:pt x="18" y="69"/>
                    </a:cubicBezTo>
                    <a:moveTo>
                      <a:pt x="22" y="62"/>
                    </a:moveTo>
                    <a:cubicBezTo>
                      <a:pt x="18" y="68"/>
                      <a:pt x="18" y="68"/>
                      <a:pt x="18" y="68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6" y="70"/>
                      <a:pt x="26" y="70"/>
                      <a:pt x="26" y="70"/>
                    </a:cubicBezTo>
                    <a:cubicBezTo>
                      <a:pt x="26" y="68"/>
                      <a:pt x="27" y="67"/>
                      <a:pt x="28" y="65"/>
                    </a:cubicBezTo>
                    <a:cubicBezTo>
                      <a:pt x="26" y="64"/>
                      <a:pt x="24" y="63"/>
                      <a:pt x="22" y="62"/>
                    </a:cubicBezTo>
                    <a:moveTo>
                      <a:pt x="28" y="53"/>
                    </a:moveTo>
                    <a:cubicBezTo>
                      <a:pt x="23" y="60"/>
                      <a:pt x="23" y="60"/>
                      <a:pt x="23" y="60"/>
                    </a:cubicBezTo>
                    <a:cubicBezTo>
                      <a:pt x="24" y="61"/>
                      <a:pt x="25" y="61"/>
                      <a:pt x="26" y="62"/>
                    </a:cubicBezTo>
                    <a:cubicBezTo>
                      <a:pt x="27" y="62"/>
                      <a:pt x="28" y="63"/>
                      <a:pt x="29" y="63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28" y="62"/>
                      <a:pt x="27" y="62"/>
                      <a:pt x="27" y="62"/>
                    </a:cubicBezTo>
                    <a:cubicBezTo>
                      <a:pt x="27" y="62"/>
                      <a:pt x="28" y="62"/>
                      <a:pt x="29" y="63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30" y="61"/>
                      <a:pt x="31" y="58"/>
                      <a:pt x="32" y="56"/>
                    </a:cubicBezTo>
                    <a:cubicBezTo>
                      <a:pt x="32" y="56"/>
                      <a:pt x="31" y="55"/>
                      <a:pt x="30" y="55"/>
                    </a:cubicBezTo>
                    <a:cubicBezTo>
                      <a:pt x="31" y="55"/>
                      <a:pt x="32" y="56"/>
                      <a:pt x="33" y="56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1" y="55"/>
                      <a:pt x="29" y="54"/>
                      <a:pt x="28" y="53"/>
                    </a:cubicBezTo>
                    <a:moveTo>
                      <a:pt x="29" y="50"/>
                    </a:moveTo>
                    <a:cubicBezTo>
                      <a:pt x="29" y="51"/>
                      <a:pt x="29" y="51"/>
                      <a:pt x="29" y="51"/>
                    </a:cubicBezTo>
                    <a:cubicBezTo>
                      <a:pt x="30" y="52"/>
                      <a:pt x="31" y="53"/>
                      <a:pt x="33" y="54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4" y="54"/>
                      <a:pt x="34" y="53"/>
                      <a:pt x="34" y="53"/>
                    </a:cubicBezTo>
                    <a:cubicBezTo>
                      <a:pt x="33" y="52"/>
                      <a:pt x="31" y="51"/>
                      <a:pt x="29" y="50"/>
                    </a:cubicBezTo>
                    <a:moveTo>
                      <a:pt x="31" y="48"/>
                    </a:moveTo>
                    <a:cubicBezTo>
                      <a:pt x="30" y="49"/>
                      <a:pt x="30" y="49"/>
                      <a:pt x="30" y="49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4" y="50"/>
                      <a:pt x="32" y="49"/>
                      <a:pt x="31" y="48"/>
                    </a:cubicBezTo>
                    <a:moveTo>
                      <a:pt x="34" y="43"/>
                    </a:moveTo>
                    <a:cubicBezTo>
                      <a:pt x="32" y="46"/>
                      <a:pt x="32" y="46"/>
                      <a:pt x="32" y="46"/>
                    </a:cubicBezTo>
                    <a:cubicBezTo>
                      <a:pt x="34" y="47"/>
                      <a:pt x="35" y="48"/>
                      <a:pt x="36" y="48"/>
                    </a:cubicBezTo>
                    <a:cubicBezTo>
                      <a:pt x="37" y="47"/>
                      <a:pt x="37" y="46"/>
                      <a:pt x="38" y="45"/>
                    </a:cubicBezTo>
                    <a:cubicBezTo>
                      <a:pt x="37" y="45"/>
                      <a:pt x="35" y="44"/>
                      <a:pt x="34" y="43"/>
                    </a:cubicBezTo>
                    <a:moveTo>
                      <a:pt x="36" y="39"/>
                    </a:moveTo>
                    <a:cubicBezTo>
                      <a:pt x="36" y="40"/>
                      <a:pt x="35" y="40"/>
                      <a:pt x="35" y="41"/>
                    </a:cubicBezTo>
                    <a:cubicBezTo>
                      <a:pt x="36" y="42"/>
                      <a:pt x="38" y="43"/>
                      <a:pt x="39" y="43"/>
                    </a:cubicBezTo>
                    <a:cubicBezTo>
                      <a:pt x="39" y="43"/>
                      <a:pt x="40" y="43"/>
                      <a:pt x="40" y="42"/>
                    </a:cubicBezTo>
                    <a:cubicBezTo>
                      <a:pt x="39" y="41"/>
                      <a:pt x="37" y="40"/>
                      <a:pt x="36" y="39"/>
                    </a:cubicBezTo>
                    <a:moveTo>
                      <a:pt x="37" y="36"/>
                    </a:moveTo>
                    <a:cubicBezTo>
                      <a:pt x="37" y="36"/>
                      <a:pt x="37" y="37"/>
                      <a:pt x="37" y="37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0" y="38"/>
                      <a:pt x="39" y="37"/>
                      <a:pt x="37" y="36"/>
                    </a:cubicBezTo>
                    <a:moveTo>
                      <a:pt x="40" y="32"/>
                    </a:moveTo>
                    <a:cubicBezTo>
                      <a:pt x="39" y="32"/>
                      <a:pt x="39" y="33"/>
                      <a:pt x="39" y="34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44" y="36"/>
                      <a:pt x="44" y="35"/>
                      <a:pt x="45" y="34"/>
                    </a:cubicBezTo>
                    <a:cubicBezTo>
                      <a:pt x="43" y="33"/>
                      <a:pt x="41" y="33"/>
                      <a:pt x="40" y="32"/>
                    </a:cubicBezTo>
                    <a:moveTo>
                      <a:pt x="40" y="30"/>
                    </a:moveTo>
                    <a:cubicBezTo>
                      <a:pt x="40" y="30"/>
                      <a:pt x="40" y="30"/>
                      <a:pt x="40" y="30"/>
                    </a:cubicBezTo>
                    <a:cubicBezTo>
                      <a:pt x="41" y="31"/>
                      <a:pt x="41" y="31"/>
                      <a:pt x="42" y="31"/>
                    </a:cubicBezTo>
                    <a:cubicBezTo>
                      <a:pt x="43" y="32"/>
                      <a:pt x="44" y="33"/>
                      <a:pt x="45" y="33"/>
                    </a:cubicBezTo>
                    <a:cubicBezTo>
                      <a:pt x="45" y="33"/>
                      <a:pt x="45" y="33"/>
                      <a:pt x="45" y="33"/>
                    </a:cubicBezTo>
                    <a:cubicBezTo>
                      <a:pt x="40" y="30"/>
                      <a:pt x="40" y="30"/>
                      <a:pt x="40" y="30"/>
                    </a:cubicBezTo>
                    <a:moveTo>
                      <a:pt x="42" y="27"/>
                    </a:moveTo>
                    <a:cubicBezTo>
                      <a:pt x="41" y="28"/>
                      <a:pt x="41" y="29"/>
                      <a:pt x="41" y="30"/>
                    </a:cubicBezTo>
                    <a:cubicBezTo>
                      <a:pt x="42" y="31"/>
                      <a:pt x="44" y="32"/>
                      <a:pt x="46" y="33"/>
                    </a:cubicBezTo>
                    <a:cubicBezTo>
                      <a:pt x="46" y="32"/>
                      <a:pt x="46" y="31"/>
                      <a:pt x="47" y="31"/>
                    </a:cubicBezTo>
                    <a:cubicBezTo>
                      <a:pt x="45" y="30"/>
                      <a:pt x="44" y="29"/>
                      <a:pt x="42" y="27"/>
                    </a:cubicBezTo>
                    <a:moveTo>
                      <a:pt x="47" y="17"/>
                    </a:moveTo>
                    <a:cubicBezTo>
                      <a:pt x="47" y="18"/>
                      <a:pt x="47" y="18"/>
                      <a:pt x="47" y="18"/>
                    </a:cubicBezTo>
                    <a:cubicBezTo>
                      <a:pt x="48" y="19"/>
                      <a:pt x="50" y="21"/>
                      <a:pt x="52" y="22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1" y="20"/>
                      <a:pt x="49" y="19"/>
                      <a:pt x="47" y="17"/>
                    </a:cubicBezTo>
                    <a:moveTo>
                      <a:pt x="48" y="16"/>
                    </a:moveTo>
                    <a:cubicBezTo>
                      <a:pt x="47" y="17"/>
                      <a:pt x="47" y="17"/>
                      <a:pt x="47" y="17"/>
                    </a:cubicBezTo>
                    <a:cubicBezTo>
                      <a:pt x="49" y="18"/>
                      <a:pt x="51" y="19"/>
                      <a:pt x="53" y="21"/>
                    </a:cubicBezTo>
                    <a:cubicBezTo>
                      <a:pt x="53" y="20"/>
                      <a:pt x="53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2" y="18"/>
                      <a:pt x="50" y="17"/>
                      <a:pt x="48" y="16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8" y="15"/>
                    </a:cubicBezTo>
                    <a:cubicBezTo>
                      <a:pt x="50" y="16"/>
                      <a:pt x="52" y="18"/>
                      <a:pt x="54" y="19"/>
                    </a:cubicBezTo>
                    <a:cubicBezTo>
                      <a:pt x="54" y="18"/>
                      <a:pt x="55" y="17"/>
                      <a:pt x="55" y="17"/>
                    </a:cubicBezTo>
                    <a:cubicBezTo>
                      <a:pt x="53" y="15"/>
                      <a:pt x="51" y="14"/>
                      <a:pt x="49" y="13"/>
                    </a:cubicBezTo>
                    <a:moveTo>
                      <a:pt x="54" y="4"/>
                    </a:moveTo>
                    <a:cubicBezTo>
                      <a:pt x="53" y="5"/>
                      <a:pt x="53" y="6"/>
                      <a:pt x="53" y="6"/>
                    </a:cubicBezTo>
                    <a:cubicBezTo>
                      <a:pt x="55" y="8"/>
                      <a:pt x="57" y="9"/>
                      <a:pt x="59" y="10"/>
                    </a:cubicBezTo>
                    <a:cubicBezTo>
                      <a:pt x="60" y="10"/>
                      <a:pt x="60" y="9"/>
                      <a:pt x="61" y="8"/>
                    </a:cubicBezTo>
                    <a:cubicBezTo>
                      <a:pt x="58" y="7"/>
                      <a:pt x="56" y="6"/>
                      <a:pt x="54" y="4"/>
                    </a:cubicBezTo>
                    <a:moveTo>
                      <a:pt x="56" y="0"/>
                    </a:moveTo>
                    <a:cubicBezTo>
                      <a:pt x="56" y="0"/>
                      <a:pt x="56" y="1"/>
                      <a:pt x="55" y="1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3" y="5"/>
                      <a:pt x="63" y="5"/>
                      <a:pt x="63" y="4"/>
                    </a:cubicBezTo>
                    <a:cubicBezTo>
                      <a:pt x="60" y="3"/>
                      <a:pt x="58" y="2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10412"/>
              <p:cNvSpPr>
                <a:spLocks noEditPoints="1"/>
              </p:cNvSpPr>
              <p:nvPr/>
            </p:nvSpPr>
            <p:spPr bwMode="auto">
              <a:xfrm>
                <a:off x="-564" y="3153"/>
                <a:ext cx="14" cy="12"/>
              </a:xfrm>
              <a:custGeom>
                <a:avLst/>
                <a:gdLst>
                  <a:gd name="T0" fmla="*/ 0 w 6"/>
                  <a:gd name="T1" fmla="*/ 3 h 5"/>
                  <a:gd name="T2" fmla="*/ 0 w 6"/>
                  <a:gd name="T3" fmla="*/ 3 h 5"/>
                  <a:gd name="T4" fmla="*/ 3 w 6"/>
                  <a:gd name="T5" fmla="*/ 5 h 5"/>
                  <a:gd name="T6" fmla="*/ 4 w 6"/>
                  <a:gd name="T7" fmla="*/ 5 h 5"/>
                  <a:gd name="T8" fmla="*/ 0 w 6"/>
                  <a:gd name="T9" fmla="*/ 3 h 5"/>
                  <a:gd name="T10" fmla="*/ 2 w 6"/>
                  <a:gd name="T11" fmla="*/ 0 h 5"/>
                  <a:gd name="T12" fmla="*/ 0 w 6"/>
                  <a:gd name="T13" fmla="*/ 3 h 5"/>
                  <a:gd name="T14" fmla="*/ 4 w 6"/>
                  <a:gd name="T15" fmla="*/ 5 h 5"/>
                  <a:gd name="T16" fmla="*/ 6 w 6"/>
                  <a:gd name="T17" fmla="*/ 2 h 5"/>
                  <a:gd name="T18" fmla="*/ 2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2" y="4"/>
                      <a:pt x="1" y="3"/>
                      <a:pt x="0" y="3"/>
                    </a:cubicBezTo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1" y="3"/>
                      <a:pt x="2" y="4"/>
                      <a:pt x="4" y="5"/>
                    </a:cubicBezTo>
                    <a:cubicBezTo>
                      <a:pt x="4" y="4"/>
                      <a:pt x="5" y="3"/>
                      <a:pt x="6" y="2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10413"/>
              <p:cNvSpPr>
                <a:spLocks/>
              </p:cNvSpPr>
              <p:nvPr/>
            </p:nvSpPr>
            <p:spPr bwMode="auto">
              <a:xfrm>
                <a:off x="-564" y="3160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0414"/>
              <p:cNvSpPr>
                <a:spLocks noEditPoints="1"/>
              </p:cNvSpPr>
              <p:nvPr/>
            </p:nvSpPr>
            <p:spPr bwMode="auto">
              <a:xfrm>
                <a:off x="-505" y="3155"/>
                <a:ext cx="64" cy="24"/>
              </a:xfrm>
              <a:custGeom>
                <a:avLst/>
                <a:gdLst>
                  <a:gd name="T0" fmla="*/ 2 w 27"/>
                  <a:gd name="T1" fmla="*/ 4 h 10"/>
                  <a:gd name="T2" fmla="*/ 0 w 27"/>
                  <a:gd name="T3" fmla="*/ 8 h 10"/>
                  <a:gd name="T4" fmla="*/ 3 w 27"/>
                  <a:gd name="T5" fmla="*/ 10 h 10"/>
                  <a:gd name="T6" fmla="*/ 5 w 27"/>
                  <a:gd name="T7" fmla="*/ 6 h 10"/>
                  <a:gd name="T8" fmla="*/ 2 w 27"/>
                  <a:gd name="T9" fmla="*/ 4 h 10"/>
                  <a:gd name="T10" fmla="*/ 3 w 27"/>
                  <a:gd name="T11" fmla="*/ 1 h 10"/>
                  <a:gd name="T12" fmla="*/ 3 w 27"/>
                  <a:gd name="T13" fmla="*/ 2 h 10"/>
                  <a:gd name="T14" fmla="*/ 6 w 27"/>
                  <a:gd name="T15" fmla="*/ 4 h 10"/>
                  <a:gd name="T16" fmla="*/ 7 w 27"/>
                  <a:gd name="T17" fmla="*/ 3 h 10"/>
                  <a:gd name="T18" fmla="*/ 4 w 27"/>
                  <a:gd name="T19" fmla="*/ 2 h 10"/>
                  <a:gd name="T20" fmla="*/ 3 w 27"/>
                  <a:gd name="T21" fmla="*/ 1 h 10"/>
                  <a:gd name="T22" fmla="*/ 3 w 27"/>
                  <a:gd name="T23" fmla="*/ 1 h 10"/>
                  <a:gd name="T24" fmla="*/ 3 w 27"/>
                  <a:gd name="T25" fmla="*/ 1 h 10"/>
                  <a:gd name="T26" fmla="*/ 4 w 27"/>
                  <a:gd name="T27" fmla="*/ 2 h 10"/>
                  <a:gd name="T28" fmla="*/ 7 w 27"/>
                  <a:gd name="T29" fmla="*/ 3 h 10"/>
                  <a:gd name="T30" fmla="*/ 7 w 27"/>
                  <a:gd name="T31" fmla="*/ 3 h 10"/>
                  <a:gd name="T32" fmla="*/ 4 w 27"/>
                  <a:gd name="T33" fmla="*/ 1 h 10"/>
                  <a:gd name="T34" fmla="*/ 3 w 27"/>
                  <a:gd name="T35" fmla="*/ 1 h 10"/>
                  <a:gd name="T36" fmla="*/ 21 w 27"/>
                  <a:gd name="T37" fmla="*/ 0 h 10"/>
                  <a:gd name="T38" fmla="*/ 21 w 27"/>
                  <a:gd name="T39" fmla="*/ 1 h 10"/>
                  <a:gd name="T40" fmla="*/ 26 w 27"/>
                  <a:gd name="T41" fmla="*/ 4 h 10"/>
                  <a:gd name="T42" fmla="*/ 27 w 27"/>
                  <a:gd name="T43" fmla="*/ 3 h 10"/>
                  <a:gd name="T44" fmla="*/ 21 w 27"/>
                  <a:gd name="T45" fmla="*/ 0 h 10"/>
                  <a:gd name="T46" fmla="*/ 22 w 27"/>
                  <a:gd name="T47" fmla="*/ 0 h 10"/>
                  <a:gd name="T48" fmla="*/ 21 w 27"/>
                  <a:gd name="T49" fmla="*/ 0 h 10"/>
                  <a:gd name="T50" fmla="*/ 27 w 27"/>
                  <a:gd name="T51" fmla="*/ 3 h 10"/>
                  <a:gd name="T52" fmla="*/ 27 w 27"/>
                  <a:gd name="T53" fmla="*/ 3 h 10"/>
                  <a:gd name="T54" fmla="*/ 22 w 27"/>
                  <a:gd name="T55" fmla="*/ 0 h 10"/>
                  <a:gd name="T56" fmla="*/ 22 w 27"/>
                  <a:gd name="T5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" h="10">
                    <a:moveTo>
                      <a:pt x="2" y="4"/>
                    </a:moveTo>
                    <a:cubicBezTo>
                      <a:pt x="1" y="5"/>
                      <a:pt x="0" y="7"/>
                      <a:pt x="0" y="8"/>
                    </a:cubicBezTo>
                    <a:cubicBezTo>
                      <a:pt x="1" y="9"/>
                      <a:pt x="2" y="9"/>
                      <a:pt x="3" y="10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3" y="5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cubicBezTo>
                      <a:pt x="4" y="2"/>
                      <a:pt x="4" y="1"/>
                      <a:pt x="3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5" y="2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moveTo>
                      <a:pt x="21" y="0"/>
                    </a:moveTo>
                    <a:cubicBezTo>
                      <a:pt x="21" y="0"/>
                      <a:pt x="21" y="0"/>
                      <a:pt x="21" y="1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3"/>
                      <a:pt x="27" y="3"/>
                    </a:cubicBezTo>
                    <a:cubicBezTo>
                      <a:pt x="25" y="2"/>
                      <a:pt x="23" y="1"/>
                      <a:pt x="21" y="0"/>
                    </a:cubicBezTo>
                    <a:moveTo>
                      <a:pt x="22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3" y="1"/>
                      <a:pt x="25" y="2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5" y="2"/>
                      <a:pt x="24" y="1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0415"/>
              <p:cNvSpPr>
                <a:spLocks noEditPoints="1"/>
              </p:cNvSpPr>
              <p:nvPr/>
            </p:nvSpPr>
            <p:spPr bwMode="auto">
              <a:xfrm>
                <a:off x="-508" y="3160"/>
                <a:ext cx="17" cy="23"/>
              </a:xfrm>
              <a:custGeom>
                <a:avLst/>
                <a:gdLst>
                  <a:gd name="T0" fmla="*/ 1 w 7"/>
                  <a:gd name="T1" fmla="*/ 6 h 10"/>
                  <a:gd name="T2" fmla="*/ 0 w 7"/>
                  <a:gd name="T3" fmla="*/ 8 h 10"/>
                  <a:gd name="T4" fmla="*/ 3 w 7"/>
                  <a:gd name="T5" fmla="*/ 10 h 10"/>
                  <a:gd name="T6" fmla="*/ 4 w 7"/>
                  <a:gd name="T7" fmla="*/ 8 h 10"/>
                  <a:gd name="T8" fmla="*/ 1 w 7"/>
                  <a:gd name="T9" fmla="*/ 6 h 10"/>
                  <a:gd name="T10" fmla="*/ 3 w 7"/>
                  <a:gd name="T11" fmla="*/ 2 h 10"/>
                  <a:gd name="T12" fmla="*/ 3 w 7"/>
                  <a:gd name="T13" fmla="*/ 2 h 10"/>
                  <a:gd name="T14" fmla="*/ 6 w 7"/>
                  <a:gd name="T15" fmla="*/ 4 h 10"/>
                  <a:gd name="T16" fmla="*/ 6 w 7"/>
                  <a:gd name="T17" fmla="*/ 4 h 10"/>
                  <a:gd name="T18" fmla="*/ 3 w 7"/>
                  <a:gd name="T19" fmla="*/ 2 h 10"/>
                  <a:gd name="T20" fmla="*/ 4 w 7"/>
                  <a:gd name="T21" fmla="*/ 0 h 10"/>
                  <a:gd name="T22" fmla="*/ 3 w 7"/>
                  <a:gd name="T23" fmla="*/ 1 h 10"/>
                  <a:gd name="T24" fmla="*/ 7 w 7"/>
                  <a:gd name="T25" fmla="*/ 3 h 10"/>
                  <a:gd name="T26" fmla="*/ 7 w 7"/>
                  <a:gd name="T27" fmla="*/ 2 h 10"/>
                  <a:gd name="T28" fmla="*/ 4 w 7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0">
                    <a:moveTo>
                      <a:pt x="1" y="6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1" y="9"/>
                      <a:pt x="2" y="10"/>
                      <a:pt x="3" y="10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7"/>
                      <a:pt x="2" y="7"/>
                      <a:pt x="1" y="6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10416"/>
              <p:cNvSpPr>
                <a:spLocks/>
              </p:cNvSpPr>
              <p:nvPr/>
            </p:nvSpPr>
            <p:spPr bwMode="auto">
              <a:xfrm>
                <a:off x="-500" y="3162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10417"/>
              <p:cNvSpPr>
                <a:spLocks noEditPoints="1"/>
              </p:cNvSpPr>
              <p:nvPr/>
            </p:nvSpPr>
            <p:spPr bwMode="auto">
              <a:xfrm>
                <a:off x="-467" y="3160"/>
                <a:ext cx="23" cy="23"/>
              </a:xfrm>
              <a:custGeom>
                <a:avLst/>
                <a:gdLst>
                  <a:gd name="T0" fmla="*/ 1 w 10"/>
                  <a:gd name="T1" fmla="*/ 6 h 10"/>
                  <a:gd name="T2" fmla="*/ 0 w 10"/>
                  <a:gd name="T3" fmla="*/ 7 h 10"/>
                  <a:gd name="T4" fmla="*/ 5 w 10"/>
                  <a:gd name="T5" fmla="*/ 10 h 10"/>
                  <a:gd name="T6" fmla="*/ 6 w 10"/>
                  <a:gd name="T7" fmla="*/ 9 h 10"/>
                  <a:gd name="T8" fmla="*/ 1 w 10"/>
                  <a:gd name="T9" fmla="*/ 6 h 10"/>
                  <a:gd name="T10" fmla="*/ 1 w 10"/>
                  <a:gd name="T11" fmla="*/ 5 h 10"/>
                  <a:gd name="T12" fmla="*/ 1 w 10"/>
                  <a:gd name="T13" fmla="*/ 5 h 10"/>
                  <a:gd name="T14" fmla="*/ 6 w 10"/>
                  <a:gd name="T15" fmla="*/ 8 h 10"/>
                  <a:gd name="T16" fmla="*/ 6 w 10"/>
                  <a:gd name="T17" fmla="*/ 8 h 10"/>
                  <a:gd name="T18" fmla="*/ 1 w 10"/>
                  <a:gd name="T19" fmla="*/ 5 h 10"/>
                  <a:gd name="T20" fmla="*/ 4 w 10"/>
                  <a:gd name="T21" fmla="*/ 0 h 10"/>
                  <a:gd name="T22" fmla="*/ 2 w 10"/>
                  <a:gd name="T23" fmla="*/ 4 h 10"/>
                  <a:gd name="T24" fmla="*/ 7 w 10"/>
                  <a:gd name="T25" fmla="*/ 7 h 10"/>
                  <a:gd name="T26" fmla="*/ 10 w 10"/>
                  <a:gd name="T27" fmla="*/ 3 h 10"/>
                  <a:gd name="T28" fmla="*/ 4 w 10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0">
                    <a:moveTo>
                      <a:pt x="1" y="6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2" y="8"/>
                      <a:pt x="4" y="9"/>
                      <a:pt x="5" y="10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8"/>
                      <a:pt x="3" y="7"/>
                      <a:pt x="1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4" y="7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7"/>
                      <a:pt x="3" y="6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3"/>
                      <a:pt x="2" y="4"/>
                    </a:cubicBezTo>
                    <a:cubicBezTo>
                      <a:pt x="4" y="5"/>
                      <a:pt x="5" y="6"/>
                      <a:pt x="7" y="7"/>
                    </a:cubicBezTo>
                    <a:cubicBezTo>
                      <a:pt x="8" y="6"/>
                      <a:pt x="9" y="4"/>
                      <a:pt x="10" y="3"/>
                    </a:cubicBezTo>
                    <a:cubicBezTo>
                      <a:pt x="8" y="2"/>
                      <a:pt x="6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0418"/>
              <p:cNvSpPr>
                <a:spLocks noEditPoints="1"/>
              </p:cNvSpPr>
              <p:nvPr/>
            </p:nvSpPr>
            <p:spPr bwMode="auto">
              <a:xfrm>
                <a:off x="-465" y="3169"/>
                <a:ext cx="14" cy="12"/>
              </a:xfrm>
              <a:custGeom>
                <a:avLst/>
                <a:gdLst>
                  <a:gd name="T0" fmla="*/ 0 w 6"/>
                  <a:gd name="T1" fmla="*/ 1 h 5"/>
                  <a:gd name="T2" fmla="*/ 0 w 6"/>
                  <a:gd name="T3" fmla="*/ 2 h 5"/>
                  <a:gd name="T4" fmla="*/ 5 w 6"/>
                  <a:gd name="T5" fmla="*/ 5 h 5"/>
                  <a:gd name="T6" fmla="*/ 5 w 6"/>
                  <a:gd name="T7" fmla="*/ 4 h 5"/>
                  <a:gd name="T8" fmla="*/ 0 w 6"/>
                  <a:gd name="T9" fmla="*/ 1 h 5"/>
                  <a:gd name="T10" fmla="*/ 1 w 6"/>
                  <a:gd name="T11" fmla="*/ 0 h 5"/>
                  <a:gd name="T12" fmla="*/ 0 w 6"/>
                  <a:gd name="T13" fmla="*/ 1 h 5"/>
                  <a:gd name="T14" fmla="*/ 5 w 6"/>
                  <a:gd name="T15" fmla="*/ 4 h 5"/>
                  <a:gd name="T16" fmla="*/ 6 w 6"/>
                  <a:gd name="T17" fmla="*/ 3 h 5"/>
                  <a:gd name="T18" fmla="*/ 1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3" y="3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0419"/>
              <p:cNvSpPr>
                <a:spLocks noEditPoints="1"/>
              </p:cNvSpPr>
              <p:nvPr/>
            </p:nvSpPr>
            <p:spPr bwMode="auto">
              <a:xfrm>
                <a:off x="-550" y="3160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4 h 7"/>
                  <a:gd name="T4" fmla="*/ 4 w 6"/>
                  <a:gd name="T5" fmla="*/ 7 h 7"/>
                  <a:gd name="T6" fmla="*/ 4 w 6"/>
                  <a:gd name="T7" fmla="*/ 6 h 7"/>
                  <a:gd name="T8" fmla="*/ 1 w 6"/>
                  <a:gd name="T9" fmla="*/ 4 h 7"/>
                  <a:gd name="T10" fmla="*/ 2 w 6"/>
                  <a:gd name="T11" fmla="*/ 0 h 7"/>
                  <a:gd name="T12" fmla="*/ 1 w 6"/>
                  <a:gd name="T13" fmla="*/ 4 h 7"/>
                  <a:gd name="T14" fmla="*/ 4 w 6"/>
                  <a:gd name="T15" fmla="*/ 6 h 7"/>
                  <a:gd name="T16" fmla="*/ 6 w 6"/>
                  <a:gd name="T17" fmla="*/ 3 h 7"/>
                  <a:gd name="T18" fmla="*/ 6 w 6"/>
                  <a:gd name="T19" fmla="*/ 3 h 7"/>
                  <a:gd name="T20" fmla="*/ 2 w 6"/>
                  <a:gd name="T2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2" y="5"/>
                      <a:pt x="3" y="6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5"/>
                      <a:pt x="1" y="4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1" y="4"/>
                    </a:cubicBezTo>
                    <a:cubicBezTo>
                      <a:pt x="2" y="5"/>
                      <a:pt x="3" y="5"/>
                      <a:pt x="4" y="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0420"/>
              <p:cNvSpPr>
                <a:spLocks/>
              </p:cNvSpPr>
              <p:nvPr/>
            </p:nvSpPr>
            <p:spPr bwMode="auto">
              <a:xfrm>
                <a:off x="-548" y="3169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0421"/>
              <p:cNvSpPr>
                <a:spLocks noEditPoints="1"/>
              </p:cNvSpPr>
              <p:nvPr/>
            </p:nvSpPr>
            <p:spPr bwMode="auto">
              <a:xfrm>
                <a:off x="-491" y="3165"/>
                <a:ext cx="64" cy="21"/>
              </a:xfrm>
              <a:custGeom>
                <a:avLst/>
                <a:gdLst>
                  <a:gd name="T0" fmla="*/ 2 w 27"/>
                  <a:gd name="T1" fmla="*/ 4 h 9"/>
                  <a:gd name="T2" fmla="*/ 0 w 27"/>
                  <a:gd name="T3" fmla="*/ 8 h 9"/>
                  <a:gd name="T4" fmla="*/ 2 w 27"/>
                  <a:gd name="T5" fmla="*/ 9 h 9"/>
                  <a:gd name="T6" fmla="*/ 5 w 27"/>
                  <a:gd name="T7" fmla="*/ 6 h 9"/>
                  <a:gd name="T8" fmla="*/ 2 w 27"/>
                  <a:gd name="T9" fmla="*/ 4 h 9"/>
                  <a:gd name="T10" fmla="*/ 4 w 27"/>
                  <a:gd name="T11" fmla="*/ 1 h 9"/>
                  <a:gd name="T12" fmla="*/ 4 w 27"/>
                  <a:gd name="T13" fmla="*/ 2 h 9"/>
                  <a:gd name="T14" fmla="*/ 6 w 27"/>
                  <a:gd name="T15" fmla="*/ 4 h 9"/>
                  <a:gd name="T16" fmla="*/ 6 w 27"/>
                  <a:gd name="T17" fmla="*/ 3 h 9"/>
                  <a:gd name="T18" fmla="*/ 4 w 27"/>
                  <a:gd name="T19" fmla="*/ 1 h 9"/>
                  <a:gd name="T20" fmla="*/ 4 w 27"/>
                  <a:gd name="T21" fmla="*/ 1 h 9"/>
                  <a:gd name="T22" fmla="*/ 4 w 27"/>
                  <a:gd name="T23" fmla="*/ 1 h 9"/>
                  <a:gd name="T24" fmla="*/ 5 w 27"/>
                  <a:gd name="T25" fmla="*/ 2 h 9"/>
                  <a:gd name="T26" fmla="*/ 4 w 27"/>
                  <a:gd name="T27" fmla="*/ 1 h 9"/>
                  <a:gd name="T28" fmla="*/ 23 w 27"/>
                  <a:gd name="T29" fmla="*/ 1 h 9"/>
                  <a:gd name="T30" fmla="*/ 23 w 27"/>
                  <a:gd name="T31" fmla="*/ 1 h 9"/>
                  <a:gd name="T32" fmla="*/ 24 w 27"/>
                  <a:gd name="T33" fmla="*/ 2 h 9"/>
                  <a:gd name="T34" fmla="*/ 24 w 27"/>
                  <a:gd name="T35" fmla="*/ 2 h 9"/>
                  <a:gd name="T36" fmla="*/ 23 w 27"/>
                  <a:gd name="T37" fmla="*/ 1 h 9"/>
                  <a:gd name="T38" fmla="*/ 23 w 27"/>
                  <a:gd name="T39" fmla="*/ 0 h 9"/>
                  <a:gd name="T40" fmla="*/ 23 w 27"/>
                  <a:gd name="T41" fmla="*/ 1 h 9"/>
                  <a:gd name="T42" fmla="*/ 26 w 27"/>
                  <a:gd name="T43" fmla="*/ 3 h 9"/>
                  <a:gd name="T44" fmla="*/ 26 w 27"/>
                  <a:gd name="T45" fmla="*/ 3 h 9"/>
                  <a:gd name="T46" fmla="*/ 23 w 27"/>
                  <a:gd name="T47" fmla="*/ 0 h 9"/>
                  <a:gd name="T48" fmla="*/ 23 w 27"/>
                  <a:gd name="T49" fmla="*/ 0 h 9"/>
                  <a:gd name="T50" fmla="*/ 23 w 27"/>
                  <a:gd name="T51" fmla="*/ 0 h 9"/>
                  <a:gd name="T52" fmla="*/ 27 w 27"/>
                  <a:gd name="T53" fmla="*/ 2 h 9"/>
                  <a:gd name="T54" fmla="*/ 27 w 27"/>
                  <a:gd name="T55" fmla="*/ 2 h 9"/>
                  <a:gd name="T56" fmla="*/ 23 w 27"/>
                  <a:gd name="T5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" h="9">
                    <a:moveTo>
                      <a:pt x="2" y="4"/>
                    </a:moveTo>
                    <a:cubicBezTo>
                      <a:pt x="2" y="5"/>
                      <a:pt x="1" y="7"/>
                      <a:pt x="0" y="8"/>
                    </a:cubicBezTo>
                    <a:cubicBezTo>
                      <a:pt x="1" y="8"/>
                      <a:pt x="2" y="9"/>
                      <a:pt x="2" y="9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3" y="5"/>
                      <a:pt x="2" y="4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2"/>
                      <a:pt x="4" y="1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2"/>
                      <a:pt x="5" y="2"/>
                    </a:cubicBezTo>
                    <a:cubicBezTo>
                      <a:pt x="5" y="2"/>
                      <a:pt x="5" y="1"/>
                      <a:pt x="4" y="1"/>
                    </a:cubicBezTo>
                    <a:moveTo>
                      <a:pt x="23" y="1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3" y="1"/>
                      <a:pt x="23" y="1"/>
                    </a:cubicBezTo>
                    <a:moveTo>
                      <a:pt x="23" y="0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4" y="1"/>
                      <a:pt x="25" y="2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2"/>
                      <a:pt x="24" y="1"/>
                      <a:pt x="23" y="0"/>
                    </a:cubicBezTo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4" y="1"/>
                      <a:pt x="25" y="1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6" y="1"/>
                      <a:pt x="24" y="1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0422"/>
              <p:cNvSpPr>
                <a:spLocks noEditPoints="1"/>
              </p:cNvSpPr>
              <p:nvPr/>
            </p:nvSpPr>
            <p:spPr bwMode="auto">
              <a:xfrm>
                <a:off x="-493" y="3169"/>
                <a:ext cx="16" cy="22"/>
              </a:xfrm>
              <a:custGeom>
                <a:avLst/>
                <a:gdLst>
                  <a:gd name="T0" fmla="*/ 1 w 7"/>
                  <a:gd name="T1" fmla="*/ 6 h 9"/>
                  <a:gd name="T2" fmla="*/ 0 w 7"/>
                  <a:gd name="T3" fmla="*/ 8 h 9"/>
                  <a:gd name="T4" fmla="*/ 2 w 7"/>
                  <a:gd name="T5" fmla="*/ 9 h 9"/>
                  <a:gd name="T6" fmla="*/ 3 w 7"/>
                  <a:gd name="T7" fmla="*/ 7 h 9"/>
                  <a:gd name="T8" fmla="*/ 1 w 7"/>
                  <a:gd name="T9" fmla="*/ 6 h 9"/>
                  <a:gd name="T10" fmla="*/ 4 w 7"/>
                  <a:gd name="T11" fmla="*/ 2 h 9"/>
                  <a:gd name="T12" fmla="*/ 3 w 7"/>
                  <a:gd name="T13" fmla="*/ 2 h 9"/>
                  <a:gd name="T14" fmla="*/ 6 w 7"/>
                  <a:gd name="T15" fmla="*/ 4 h 9"/>
                  <a:gd name="T16" fmla="*/ 6 w 7"/>
                  <a:gd name="T17" fmla="*/ 3 h 9"/>
                  <a:gd name="T18" fmla="*/ 4 w 7"/>
                  <a:gd name="T19" fmla="*/ 2 h 9"/>
                  <a:gd name="T20" fmla="*/ 5 w 7"/>
                  <a:gd name="T21" fmla="*/ 0 h 9"/>
                  <a:gd name="T22" fmla="*/ 4 w 7"/>
                  <a:gd name="T23" fmla="*/ 1 h 9"/>
                  <a:gd name="T24" fmla="*/ 6 w 7"/>
                  <a:gd name="T25" fmla="*/ 3 h 9"/>
                  <a:gd name="T26" fmla="*/ 7 w 7"/>
                  <a:gd name="T27" fmla="*/ 2 h 9"/>
                  <a:gd name="T28" fmla="*/ 5 w 7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9">
                    <a:moveTo>
                      <a:pt x="1" y="6"/>
                    </a:moveTo>
                    <a:cubicBezTo>
                      <a:pt x="1" y="6"/>
                      <a:pt x="0" y="7"/>
                      <a:pt x="0" y="8"/>
                    </a:cubicBezTo>
                    <a:cubicBezTo>
                      <a:pt x="1" y="8"/>
                      <a:pt x="1" y="9"/>
                      <a:pt x="2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2" y="6"/>
                      <a:pt x="1" y="6"/>
                    </a:cubicBezTo>
                    <a:moveTo>
                      <a:pt x="4" y="2"/>
                    </a:moveTo>
                    <a:cubicBezTo>
                      <a:pt x="4" y="2"/>
                      <a:pt x="3" y="2"/>
                      <a:pt x="3" y="2"/>
                    </a:cubicBezTo>
                    <a:cubicBezTo>
                      <a:pt x="4" y="3"/>
                      <a:pt x="5" y="3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0423"/>
              <p:cNvSpPr>
                <a:spLocks/>
              </p:cNvSpPr>
              <p:nvPr/>
            </p:nvSpPr>
            <p:spPr bwMode="auto">
              <a:xfrm>
                <a:off x="-484" y="3172"/>
                <a:ext cx="5" cy="4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0424"/>
              <p:cNvSpPr>
                <a:spLocks noEditPoints="1"/>
              </p:cNvSpPr>
              <p:nvPr/>
            </p:nvSpPr>
            <p:spPr bwMode="auto">
              <a:xfrm>
                <a:off x="-538" y="3167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4 h 7"/>
                  <a:gd name="T4" fmla="*/ 4 w 6"/>
                  <a:gd name="T5" fmla="*/ 7 h 7"/>
                  <a:gd name="T6" fmla="*/ 4 w 6"/>
                  <a:gd name="T7" fmla="*/ 6 h 7"/>
                  <a:gd name="T8" fmla="*/ 1 w 6"/>
                  <a:gd name="T9" fmla="*/ 4 h 7"/>
                  <a:gd name="T10" fmla="*/ 3 w 6"/>
                  <a:gd name="T11" fmla="*/ 0 h 7"/>
                  <a:gd name="T12" fmla="*/ 1 w 6"/>
                  <a:gd name="T13" fmla="*/ 4 h 7"/>
                  <a:gd name="T14" fmla="*/ 4 w 6"/>
                  <a:gd name="T15" fmla="*/ 6 h 7"/>
                  <a:gd name="T16" fmla="*/ 6 w 6"/>
                  <a:gd name="T17" fmla="*/ 3 h 7"/>
                  <a:gd name="T18" fmla="*/ 3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5"/>
                      <a:pt x="1" y="4"/>
                    </a:cubicBezTo>
                    <a:moveTo>
                      <a:pt x="3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5"/>
                      <a:pt x="3" y="5"/>
                      <a:pt x="4" y="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0425"/>
              <p:cNvSpPr>
                <a:spLocks/>
              </p:cNvSpPr>
              <p:nvPr/>
            </p:nvSpPr>
            <p:spPr bwMode="auto">
              <a:xfrm>
                <a:off x="-536" y="3176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0426"/>
              <p:cNvSpPr>
                <a:spLocks noEditPoints="1"/>
              </p:cNvSpPr>
              <p:nvPr/>
            </p:nvSpPr>
            <p:spPr bwMode="auto">
              <a:xfrm>
                <a:off x="-756" y="3169"/>
                <a:ext cx="324" cy="366"/>
              </a:xfrm>
              <a:custGeom>
                <a:avLst/>
                <a:gdLst>
                  <a:gd name="T0" fmla="*/ 10 w 137"/>
                  <a:gd name="T1" fmla="*/ 153 h 155"/>
                  <a:gd name="T2" fmla="*/ 7 w 137"/>
                  <a:gd name="T3" fmla="*/ 150 h 155"/>
                  <a:gd name="T4" fmla="*/ 11 w 137"/>
                  <a:gd name="T5" fmla="*/ 150 h 155"/>
                  <a:gd name="T6" fmla="*/ 0 w 137"/>
                  <a:gd name="T7" fmla="*/ 151 h 155"/>
                  <a:gd name="T8" fmla="*/ 4 w 137"/>
                  <a:gd name="T9" fmla="*/ 145 h 155"/>
                  <a:gd name="T10" fmla="*/ 5 w 137"/>
                  <a:gd name="T11" fmla="*/ 145 h 155"/>
                  <a:gd name="T12" fmla="*/ 12 w 137"/>
                  <a:gd name="T13" fmla="*/ 149 h 155"/>
                  <a:gd name="T14" fmla="*/ 9 w 137"/>
                  <a:gd name="T15" fmla="*/ 143 h 155"/>
                  <a:gd name="T16" fmla="*/ 7 w 137"/>
                  <a:gd name="T17" fmla="*/ 140 h 155"/>
                  <a:gd name="T18" fmla="*/ 13 w 137"/>
                  <a:gd name="T19" fmla="*/ 143 h 155"/>
                  <a:gd name="T20" fmla="*/ 15 w 137"/>
                  <a:gd name="T21" fmla="*/ 142 h 155"/>
                  <a:gd name="T22" fmla="*/ 17 w 137"/>
                  <a:gd name="T23" fmla="*/ 139 h 155"/>
                  <a:gd name="T24" fmla="*/ 19 w 137"/>
                  <a:gd name="T25" fmla="*/ 121 h 155"/>
                  <a:gd name="T26" fmla="*/ 30 w 137"/>
                  <a:gd name="T27" fmla="*/ 103 h 155"/>
                  <a:gd name="T28" fmla="*/ 36 w 137"/>
                  <a:gd name="T29" fmla="*/ 93 h 155"/>
                  <a:gd name="T30" fmla="*/ 36 w 137"/>
                  <a:gd name="T31" fmla="*/ 93 h 155"/>
                  <a:gd name="T32" fmla="*/ 43 w 137"/>
                  <a:gd name="T33" fmla="*/ 88 h 155"/>
                  <a:gd name="T34" fmla="*/ 45 w 137"/>
                  <a:gd name="T35" fmla="*/ 88 h 155"/>
                  <a:gd name="T36" fmla="*/ 42 w 137"/>
                  <a:gd name="T37" fmla="*/ 83 h 155"/>
                  <a:gd name="T38" fmla="*/ 44 w 137"/>
                  <a:gd name="T39" fmla="*/ 79 h 155"/>
                  <a:gd name="T40" fmla="*/ 49 w 137"/>
                  <a:gd name="T41" fmla="*/ 71 h 155"/>
                  <a:gd name="T42" fmla="*/ 51 w 137"/>
                  <a:gd name="T43" fmla="*/ 67 h 155"/>
                  <a:gd name="T44" fmla="*/ 56 w 137"/>
                  <a:gd name="T45" fmla="*/ 70 h 155"/>
                  <a:gd name="T46" fmla="*/ 53 w 137"/>
                  <a:gd name="T47" fmla="*/ 64 h 155"/>
                  <a:gd name="T48" fmla="*/ 53 w 137"/>
                  <a:gd name="T49" fmla="*/ 64 h 155"/>
                  <a:gd name="T50" fmla="*/ 59 w 137"/>
                  <a:gd name="T51" fmla="*/ 65 h 155"/>
                  <a:gd name="T52" fmla="*/ 63 w 137"/>
                  <a:gd name="T53" fmla="*/ 58 h 155"/>
                  <a:gd name="T54" fmla="*/ 59 w 137"/>
                  <a:gd name="T55" fmla="*/ 52 h 155"/>
                  <a:gd name="T56" fmla="*/ 61 w 137"/>
                  <a:gd name="T57" fmla="*/ 49 h 155"/>
                  <a:gd name="T58" fmla="*/ 62 w 137"/>
                  <a:gd name="T59" fmla="*/ 47 h 155"/>
                  <a:gd name="T60" fmla="*/ 69 w 137"/>
                  <a:gd name="T61" fmla="*/ 49 h 155"/>
                  <a:gd name="T62" fmla="*/ 70 w 137"/>
                  <a:gd name="T63" fmla="*/ 47 h 155"/>
                  <a:gd name="T64" fmla="*/ 64 w 137"/>
                  <a:gd name="T65" fmla="*/ 43 h 155"/>
                  <a:gd name="T66" fmla="*/ 68 w 137"/>
                  <a:gd name="T67" fmla="*/ 35 h 155"/>
                  <a:gd name="T68" fmla="*/ 69 w 137"/>
                  <a:gd name="T69" fmla="*/ 35 h 155"/>
                  <a:gd name="T70" fmla="*/ 76 w 137"/>
                  <a:gd name="T71" fmla="*/ 38 h 155"/>
                  <a:gd name="T72" fmla="*/ 70 w 137"/>
                  <a:gd name="T73" fmla="*/ 32 h 155"/>
                  <a:gd name="T74" fmla="*/ 71 w 137"/>
                  <a:gd name="T75" fmla="*/ 31 h 155"/>
                  <a:gd name="T76" fmla="*/ 79 w 137"/>
                  <a:gd name="T77" fmla="*/ 33 h 155"/>
                  <a:gd name="T78" fmla="*/ 78 w 137"/>
                  <a:gd name="T79" fmla="*/ 18 h 155"/>
                  <a:gd name="T80" fmla="*/ 82 w 137"/>
                  <a:gd name="T81" fmla="*/ 20 h 155"/>
                  <a:gd name="T82" fmla="*/ 83 w 137"/>
                  <a:gd name="T83" fmla="*/ 18 h 155"/>
                  <a:gd name="T84" fmla="*/ 84 w 137"/>
                  <a:gd name="T85" fmla="*/ 16 h 155"/>
                  <a:gd name="T86" fmla="*/ 79 w 137"/>
                  <a:gd name="T87" fmla="*/ 16 h 155"/>
                  <a:gd name="T88" fmla="*/ 79 w 137"/>
                  <a:gd name="T89" fmla="*/ 16 h 155"/>
                  <a:gd name="T90" fmla="*/ 85 w 137"/>
                  <a:gd name="T91" fmla="*/ 16 h 155"/>
                  <a:gd name="T92" fmla="*/ 84 w 137"/>
                  <a:gd name="T93" fmla="*/ 16 h 155"/>
                  <a:gd name="T94" fmla="*/ 91 w 137"/>
                  <a:gd name="T95" fmla="*/ 14 h 155"/>
                  <a:gd name="T96" fmla="*/ 81 w 137"/>
                  <a:gd name="T97" fmla="*/ 11 h 155"/>
                  <a:gd name="T98" fmla="*/ 83 w 137"/>
                  <a:gd name="T99" fmla="*/ 9 h 155"/>
                  <a:gd name="T100" fmla="*/ 89 w 137"/>
                  <a:gd name="T101" fmla="*/ 9 h 155"/>
                  <a:gd name="T102" fmla="*/ 83 w 137"/>
                  <a:gd name="T103" fmla="*/ 8 h 155"/>
                  <a:gd name="T104" fmla="*/ 93 w 137"/>
                  <a:gd name="T105" fmla="*/ 11 h 155"/>
                  <a:gd name="T106" fmla="*/ 88 w 137"/>
                  <a:gd name="T107" fmla="*/ 8 h 155"/>
                  <a:gd name="T108" fmla="*/ 92 w 137"/>
                  <a:gd name="T109" fmla="*/ 4 h 155"/>
                  <a:gd name="T110" fmla="*/ 87 w 137"/>
                  <a:gd name="T111" fmla="*/ 0 h 155"/>
                  <a:gd name="T112" fmla="*/ 118 w 137"/>
                  <a:gd name="T113" fmla="*/ 1 h 155"/>
                  <a:gd name="T114" fmla="*/ 136 w 137"/>
                  <a:gd name="T115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7" h="155">
                    <a:moveTo>
                      <a:pt x="8" y="151"/>
                    </a:moveTo>
                    <a:cubicBezTo>
                      <a:pt x="8" y="152"/>
                      <a:pt x="7" y="153"/>
                      <a:pt x="9" y="153"/>
                    </a:cubicBezTo>
                    <a:cubicBezTo>
                      <a:pt x="9" y="154"/>
                      <a:pt x="9" y="155"/>
                      <a:pt x="9" y="155"/>
                    </a:cubicBezTo>
                    <a:cubicBezTo>
                      <a:pt x="9" y="155"/>
                      <a:pt x="9" y="154"/>
                      <a:pt x="9" y="154"/>
                    </a:cubicBezTo>
                    <a:cubicBezTo>
                      <a:pt x="9" y="153"/>
                      <a:pt x="9" y="153"/>
                      <a:pt x="10" y="153"/>
                    </a:cubicBez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2"/>
                      <a:pt x="10" y="152"/>
                      <a:pt x="10" y="152"/>
                    </a:cubicBezTo>
                    <a:cubicBezTo>
                      <a:pt x="9" y="152"/>
                      <a:pt x="9" y="151"/>
                      <a:pt x="8" y="151"/>
                    </a:cubicBezTo>
                    <a:moveTo>
                      <a:pt x="6" y="149"/>
                    </a:moveTo>
                    <a:cubicBezTo>
                      <a:pt x="6" y="150"/>
                      <a:pt x="6" y="150"/>
                      <a:pt x="6" y="150"/>
                    </a:cubicBezTo>
                    <a:cubicBezTo>
                      <a:pt x="6" y="150"/>
                      <a:pt x="7" y="150"/>
                      <a:pt x="7" y="150"/>
                    </a:cubicBezTo>
                    <a:cubicBezTo>
                      <a:pt x="7" y="150"/>
                      <a:pt x="7" y="150"/>
                      <a:pt x="7" y="150"/>
                    </a:cubicBezTo>
                    <a:cubicBezTo>
                      <a:pt x="7" y="150"/>
                      <a:pt x="7" y="150"/>
                      <a:pt x="6" y="149"/>
                    </a:cubicBezTo>
                    <a:moveTo>
                      <a:pt x="8" y="147"/>
                    </a:moveTo>
                    <a:cubicBezTo>
                      <a:pt x="7" y="148"/>
                      <a:pt x="7" y="148"/>
                      <a:pt x="7" y="148"/>
                    </a:cubicBezTo>
                    <a:cubicBezTo>
                      <a:pt x="7" y="148"/>
                      <a:pt x="7" y="148"/>
                      <a:pt x="7" y="148"/>
                    </a:cubicBezTo>
                    <a:cubicBezTo>
                      <a:pt x="8" y="149"/>
                      <a:pt x="9" y="150"/>
                      <a:pt x="11" y="151"/>
                    </a:cubicBezTo>
                    <a:cubicBezTo>
                      <a:pt x="11" y="150"/>
                      <a:pt x="11" y="150"/>
                      <a:pt x="11" y="150"/>
                    </a:cubicBezTo>
                    <a:cubicBezTo>
                      <a:pt x="10" y="149"/>
                      <a:pt x="9" y="148"/>
                      <a:pt x="8" y="147"/>
                    </a:cubicBezTo>
                    <a:moveTo>
                      <a:pt x="3" y="147"/>
                    </a:moveTo>
                    <a:cubicBezTo>
                      <a:pt x="1" y="149"/>
                      <a:pt x="1" y="149"/>
                      <a:pt x="1" y="149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3" y="151"/>
                      <a:pt x="4" y="150"/>
                      <a:pt x="6" y="150"/>
                    </a:cubicBezTo>
                    <a:cubicBezTo>
                      <a:pt x="6" y="149"/>
                      <a:pt x="6" y="149"/>
                      <a:pt x="6" y="149"/>
                    </a:cubicBezTo>
                    <a:cubicBezTo>
                      <a:pt x="5" y="148"/>
                      <a:pt x="4" y="148"/>
                      <a:pt x="3" y="147"/>
                    </a:cubicBezTo>
                    <a:cubicBezTo>
                      <a:pt x="3" y="147"/>
                      <a:pt x="3" y="147"/>
                      <a:pt x="3" y="147"/>
                    </a:cubicBezTo>
                    <a:cubicBezTo>
                      <a:pt x="3" y="147"/>
                      <a:pt x="3" y="147"/>
                      <a:pt x="3" y="147"/>
                    </a:cubicBezTo>
                    <a:moveTo>
                      <a:pt x="4" y="145"/>
                    </a:moveTo>
                    <a:cubicBezTo>
                      <a:pt x="4" y="145"/>
                      <a:pt x="4" y="145"/>
                      <a:pt x="4" y="145"/>
                    </a:cubicBezTo>
                    <a:cubicBezTo>
                      <a:pt x="4" y="145"/>
                      <a:pt x="4" y="145"/>
                      <a:pt x="4" y="145"/>
                    </a:cubicBezTo>
                    <a:cubicBezTo>
                      <a:pt x="6" y="148"/>
                      <a:pt x="6" y="148"/>
                      <a:pt x="6" y="148"/>
                    </a:cubicBezTo>
                    <a:cubicBezTo>
                      <a:pt x="7" y="148"/>
                      <a:pt x="7" y="148"/>
                      <a:pt x="7" y="148"/>
                    </a:cubicBezTo>
                    <a:cubicBezTo>
                      <a:pt x="7" y="147"/>
                      <a:pt x="7" y="147"/>
                      <a:pt x="7" y="147"/>
                    </a:cubicBezTo>
                    <a:cubicBezTo>
                      <a:pt x="7" y="147"/>
                      <a:pt x="6" y="146"/>
                      <a:pt x="5" y="145"/>
                    </a:cubicBezTo>
                    <a:cubicBezTo>
                      <a:pt x="5" y="145"/>
                      <a:pt x="5" y="145"/>
                      <a:pt x="5" y="145"/>
                    </a:cubicBezTo>
                    <a:cubicBezTo>
                      <a:pt x="5" y="145"/>
                      <a:pt x="4" y="145"/>
                      <a:pt x="4" y="145"/>
                    </a:cubicBezTo>
                    <a:moveTo>
                      <a:pt x="7" y="142"/>
                    </a:moveTo>
                    <a:cubicBezTo>
                      <a:pt x="5" y="142"/>
                      <a:pt x="4" y="144"/>
                      <a:pt x="7" y="145"/>
                    </a:cubicBezTo>
                    <a:cubicBezTo>
                      <a:pt x="8" y="147"/>
                      <a:pt x="10" y="148"/>
                      <a:pt x="12" y="149"/>
                    </a:cubicBezTo>
                    <a:cubicBezTo>
                      <a:pt x="12" y="149"/>
                      <a:pt x="12" y="149"/>
                      <a:pt x="12" y="149"/>
                    </a:cubicBezTo>
                    <a:cubicBezTo>
                      <a:pt x="11" y="148"/>
                      <a:pt x="9" y="146"/>
                      <a:pt x="8" y="146"/>
                    </a:cubicBezTo>
                    <a:cubicBezTo>
                      <a:pt x="8" y="145"/>
                      <a:pt x="8" y="145"/>
                      <a:pt x="7" y="145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6" y="143"/>
                      <a:pt x="6" y="143"/>
                      <a:pt x="7" y="143"/>
                    </a:cubicBezTo>
                    <a:cubicBezTo>
                      <a:pt x="7" y="143"/>
                      <a:pt x="7" y="143"/>
                      <a:pt x="8" y="143"/>
                    </a:cubicBezTo>
                    <a:cubicBezTo>
                      <a:pt x="8" y="143"/>
                      <a:pt x="8" y="143"/>
                      <a:pt x="9" y="143"/>
                    </a:cubicBezTo>
                    <a:cubicBezTo>
                      <a:pt x="9" y="144"/>
                      <a:pt x="10" y="144"/>
                      <a:pt x="10" y="144"/>
                    </a:cubicBezTo>
                    <a:cubicBezTo>
                      <a:pt x="11" y="145"/>
                      <a:pt x="12" y="145"/>
                      <a:pt x="13" y="146"/>
                    </a:cubicBezTo>
                    <a:cubicBezTo>
                      <a:pt x="14" y="145"/>
                      <a:pt x="14" y="145"/>
                      <a:pt x="14" y="145"/>
                    </a:cubicBezTo>
                    <a:cubicBezTo>
                      <a:pt x="10" y="143"/>
                      <a:pt x="10" y="143"/>
                      <a:pt x="10" y="143"/>
                    </a:cubicBezTo>
                    <a:cubicBezTo>
                      <a:pt x="9" y="143"/>
                      <a:pt x="8" y="142"/>
                      <a:pt x="7" y="142"/>
                    </a:cubicBezTo>
                    <a:moveTo>
                      <a:pt x="7" y="140"/>
                    </a:moveTo>
                    <a:cubicBezTo>
                      <a:pt x="7" y="141"/>
                      <a:pt x="7" y="141"/>
                      <a:pt x="7" y="141"/>
                    </a:cubicBezTo>
                    <a:cubicBezTo>
                      <a:pt x="7" y="141"/>
                      <a:pt x="7" y="141"/>
                      <a:pt x="7" y="141"/>
                    </a:cubicBezTo>
                    <a:cubicBezTo>
                      <a:pt x="10" y="142"/>
                      <a:pt x="10" y="142"/>
                      <a:pt x="10" y="142"/>
                    </a:cubicBezTo>
                    <a:cubicBezTo>
                      <a:pt x="14" y="144"/>
                      <a:pt x="14" y="144"/>
                      <a:pt x="14" y="144"/>
                    </a:cubicBezTo>
                    <a:cubicBezTo>
                      <a:pt x="15" y="143"/>
                      <a:pt x="15" y="143"/>
                      <a:pt x="15" y="143"/>
                    </a:cubicBezTo>
                    <a:cubicBezTo>
                      <a:pt x="14" y="143"/>
                      <a:pt x="14" y="143"/>
                      <a:pt x="13" y="143"/>
                    </a:cubicBezTo>
                    <a:cubicBezTo>
                      <a:pt x="11" y="142"/>
                      <a:pt x="10" y="141"/>
                      <a:pt x="7" y="140"/>
                    </a:cubicBezTo>
                    <a:cubicBezTo>
                      <a:pt x="7" y="140"/>
                      <a:pt x="7" y="140"/>
                      <a:pt x="7" y="140"/>
                    </a:cubicBezTo>
                    <a:moveTo>
                      <a:pt x="9" y="136"/>
                    </a:moveTo>
                    <a:cubicBezTo>
                      <a:pt x="8" y="139"/>
                      <a:pt x="8" y="139"/>
                      <a:pt x="8" y="139"/>
                    </a:cubicBezTo>
                    <a:cubicBezTo>
                      <a:pt x="9" y="139"/>
                      <a:pt x="9" y="139"/>
                      <a:pt x="10" y="140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6" y="141"/>
                      <a:pt x="16" y="141"/>
                      <a:pt x="16" y="141"/>
                    </a:cubicBezTo>
                    <a:cubicBezTo>
                      <a:pt x="14" y="139"/>
                      <a:pt x="12" y="138"/>
                      <a:pt x="9" y="136"/>
                    </a:cubicBezTo>
                    <a:moveTo>
                      <a:pt x="11" y="134"/>
                    </a:moveTo>
                    <a:cubicBezTo>
                      <a:pt x="9" y="136"/>
                      <a:pt x="9" y="136"/>
                      <a:pt x="9" y="136"/>
                    </a:cubicBezTo>
                    <a:cubicBezTo>
                      <a:pt x="12" y="137"/>
                      <a:pt x="14" y="139"/>
                      <a:pt x="16" y="140"/>
                    </a:cubicBezTo>
                    <a:cubicBezTo>
                      <a:pt x="17" y="139"/>
                      <a:pt x="17" y="139"/>
                      <a:pt x="17" y="139"/>
                    </a:cubicBezTo>
                    <a:cubicBezTo>
                      <a:pt x="11" y="134"/>
                      <a:pt x="11" y="134"/>
                      <a:pt x="11" y="134"/>
                    </a:cubicBezTo>
                    <a:moveTo>
                      <a:pt x="19" y="121"/>
                    </a:moveTo>
                    <a:cubicBezTo>
                      <a:pt x="18" y="122"/>
                      <a:pt x="18" y="122"/>
                      <a:pt x="18" y="122"/>
                    </a:cubicBezTo>
                    <a:cubicBezTo>
                      <a:pt x="20" y="124"/>
                      <a:pt x="22" y="125"/>
                      <a:pt x="24" y="126"/>
                    </a:cubicBezTo>
                    <a:cubicBezTo>
                      <a:pt x="25" y="125"/>
                      <a:pt x="25" y="125"/>
                      <a:pt x="25" y="125"/>
                    </a:cubicBezTo>
                    <a:cubicBezTo>
                      <a:pt x="23" y="123"/>
                      <a:pt x="21" y="122"/>
                      <a:pt x="19" y="121"/>
                    </a:cubicBezTo>
                    <a:moveTo>
                      <a:pt x="22" y="116"/>
                    </a:moveTo>
                    <a:cubicBezTo>
                      <a:pt x="22" y="116"/>
                      <a:pt x="22" y="116"/>
                      <a:pt x="22" y="116"/>
                    </a:cubicBezTo>
                    <a:cubicBezTo>
                      <a:pt x="24" y="118"/>
                      <a:pt x="24" y="118"/>
                      <a:pt x="24" y="118"/>
                    </a:cubicBezTo>
                    <a:cubicBezTo>
                      <a:pt x="24" y="118"/>
                      <a:pt x="25" y="118"/>
                      <a:pt x="25" y="119"/>
                    </a:cubicBezTo>
                    <a:cubicBezTo>
                      <a:pt x="22" y="116"/>
                      <a:pt x="22" y="116"/>
                      <a:pt x="22" y="116"/>
                    </a:cubicBezTo>
                    <a:moveTo>
                      <a:pt x="30" y="103"/>
                    </a:moveTo>
                    <a:cubicBezTo>
                      <a:pt x="30" y="103"/>
                      <a:pt x="30" y="103"/>
                      <a:pt x="30" y="103"/>
                    </a:cubicBezTo>
                    <a:cubicBezTo>
                      <a:pt x="31" y="104"/>
                      <a:pt x="33" y="105"/>
                      <a:pt x="35" y="106"/>
                    </a:cubicBezTo>
                    <a:cubicBezTo>
                      <a:pt x="35" y="106"/>
                      <a:pt x="35" y="106"/>
                      <a:pt x="35" y="106"/>
                    </a:cubicBezTo>
                    <a:cubicBezTo>
                      <a:pt x="34" y="105"/>
                      <a:pt x="33" y="104"/>
                      <a:pt x="32" y="104"/>
                    </a:cubicBezTo>
                    <a:cubicBezTo>
                      <a:pt x="30" y="103"/>
                      <a:pt x="30" y="103"/>
                      <a:pt x="30" y="103"/>
                    </a:cubicBezTo>
                    <a:moveTo>
                      <a:pt x="36" y="93"/>
                    </a:moveTo>
                    <a:cubicBezTo>
                      <a:pt x="34" y="96"/>
                      <a:pt x="34" y="96"/>
                      <a:pt x="34" y="96"/>
                    </a:cubicBezTo>
                    <a:cubicBezTo>
                      <a:pt x="36" y="97"/>
                      <a:pt x="37" y="98"/>
                      <a:pt x="39" y="99"/>
                    </a:cubicBezTo>
                    <a:cubicBezTo>
                      <a:pt x="40" y="96"/>
                      <a:pt x="40" y="96"/>
                      <a:pt x="40" y="96"/>
                    </a:cubicBezTo>
                    <a:cubicBezTo>
                      <a:pt x="39" y="95"/>
                      <a:pt x="38" y="94"/>
                      <a:pt x="36" y="93"/>
                    </a:cubicBezTo>
                    <a:moveTo>
                      <a:pt x="36" y="93"/>
                    </a:moveTo>
                    <a:cubicBezTo>
                      <a:pt x="36" y="93"/>
                      <a:pt x="36" y="93"/>
                      <a:pt x="36" y="93"/>
                    </a:cubicBezTo>
                    <a:cubicBezTo>
                      <a:pt x="38" y="94"/>
                      <a:pt x="39" y="95"/>
                      <a:pt x="41" y="96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39" y="95"/>
                      <a:pt x="38" y="94"/>
                      <a:pt x="36" y="93"/>
                    </a:cubicBezTo>
                    <a:moveTo>
                      <a:pt x="40" y="87"/>
                    </a:moveTo>
                    <a:cubicBezTo>
                      <a:pt x="40" y="87"/>
                      <a:pt x="40" y="87"/>
                      <a:pt x="40" y="87"/>
                    </a:cubicBezTo>
                    <a:cubicBezTo>
                      <a:pt x="42" y="88"/>
                      <a:pt x="43" y="88"/>
                      <a:pt x="43" y="88"/>
                    </a:cubicBezTo>
                    <a:cubicBezTo>
                      <a:pt x="43" y="88"/>
                      <a:pt x="42" y="88"/>
                      <a:pt x="40" y="87"/>
                    </a:cubicBezTo>
                    <a:moveTo>
                      <a:pt x="41" y="85"/>
                    </a:moveTo>
                    <a:cubicBezTo>
                      <a:pt x="41" y="86"/>
                      <a:pt x="41" y="86"/>
                      <a:pt x="41" y="86"/>
                    </a:cubicBezTo>
                    <a:cubicBezTo>
                      <a:pt x="41" y="86"/>
                      <a:pt x="42" y="87"/>
                      <a:pt x="42" y="87"/>
                    </a:cubicBezTo>
                    <a:cubicBezTo>
                      <a:pt x="43" y="87"/>
                      <a:pt x="44" y="88"/>
                      <a:pt x="45" y="88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4" y="87"/>
                      <a:pt x="42" y="86"/>
                      <a:pt x="41" y="85"/>
                    </a:cubicBezTo>
                    <a:moveTo>
                      <a:pt x="42" y="83"/>
                    </a:moveTo>
                    <a:cubicBezTo>
                      <a:pt x="42" y="83"/>
                      <a:pt x="42" y="84"/>
                      <a:pt x="42" y="84"/>
                    </a:cubicBezTo>
                    <a:cubicBezTo>
                      <a:pt x="43" y="85"/>
                      <a:pt x="44" y="86"/>
                      <a:pt x="46" y="86"/>
                    </a:cubicBezTo>
                    <a:cubicBezTo>
                      <a:pt x="46" y="85"/>
                      <a:pt x="46" y="85"/>
                      <a:pt x="46" y="85"/>
                    </a:cubicBezTo>
                    <a:cubicBezTo>
                      <a:pt x="42" y="83"/>
                      <a:pt x="42" y="83"/>
                      <a:pt x="42" y="83"/>
                    </a:cubicBezTo>
                    <a:moveTo>
                      <a:pt x="44" y="79"/>
                    </a:moveTo>
                    <a:cubicBezTo>
                      <a:pt x="44" y="80"/>
                      <a:pt x="44" y="81"/>
                      <a:pt x="43" y="82"/>
                    </a:cubicBezTo>
                    <a:cubicBezTo>
                      <a:pt x="44" y="82"/>
                      <a:pt x="46" y="83"/>
                      <a:pt x="47" y="84"/>
                    </a:cubicBezTo>
                    <a:cubicBezTo>
                      <a:pt x="48" y="82"/>
                      <a:pt x="48" y="82"/>
                      <a:pt x="48" y="82"/>
                    </a:cubicBezTo>
                    <a:cubicBezTo>
                      <a:pt x="48" y="81"/>
                      <a:pt x="47" y="81"/>
                      <a:pt x="47" y="81"/>
                    </a:cubicBezTo>
                    <a:cubicBezTo>
                      <a:pt x="46" y="80"/>
                      <a:pt x="45" y="80"/>
                      <a:pt x="44" y="79"/>
                    </a:cubicBezTo>
                    <a:moveTo>
                      <a:pt x="47" y="75"/>
                    </a:moveTo>
                    <a:cubicBezTo>
                      <a:pt x="47" y="75"/>
                      <a:pt x="46" y="76"/>
                      <a:pt x="46" y="77"/>
                    </a:cubicBezTo>
                    <a:cubicBezTo>
                      <a:pt x="47" y="77"/>
                      <a:pt x="49" y="78"/>
                      <a:pt x="50" y="79"/>
                    </a:cubicBezTo>
                    <a:cubicBezTo>
                      <a:pt x="51" y="77"/>
                      <a:pt x="51" y="77"/>
                      <a:pt x="51" y="77"/>
                    </a:cubicBezTo>
                    <a:cubicBezTo>
                      <a:pt x="50" y="76"/>
                      <a:pt x="48" y="75"/>
                      <a:pt x="47" y="75"/>
                    </a:cubicBezTo>
                    <a:moveTo>
                      <a:pt x="49" y="71"/>
                    </a:moveTo>
                    <a:cubicBezTo>
                      <a:pt x="49" y="71"/>
                      <a:pt x="48" y="72"/>
                      <a:pt x="48" y="73"/>
                    </a:cubicBezTo>
                    <a:cubicBezTo>
                      <a:pt x="49" y="74"/>
                      <a:pt x="51" y="75"/>
                      <a:pt x="52" y="76"/>
                    </a:cubicBezTo>
                    <a:cubicBezTo>
                      <a:pt x="53" y="75"/>
                      <a:pt x="53" y="75"/>
                      <a:pt x="53" y="75"/>
                    </a:cubicBezTo>
                    <a:cubicBezTo>
                      <a:pt x="54" y="73"/>
                      <a:pt x="54" y="73"/>
                      <a:pt x="54" y="73"/>
                    </a:cubicBezTo>
                    <a:cubicBezTo>
                      <a:pt x="49" y="71"/>
                      <a:pt x="49" y="71"/>
                      <a:pt x="49" y="71"/>
                    </a:cubicBezTo>
                    <a:moveTo>
                      <a:pt x="51" y="67"/>
                    </a:moveTo>
                    <a:cubicBezTo>
                      <a:pt x="50" y="68"/>
                      <a:pt x="50" y="69"/>
                      <a:pt x="50" y="70"/>
                    </a:cubicBezTo>
                    <a:cubicBezTo>
                      <a:pt x="51" y="70"/>
                      <a:pt x="53" y="71"/>
                      <a:pt x="54" y="72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3" y="71"/>
                      <a:pt x="52" y="70"/>
                      <a:pt x="52" y="70"/>
                    </a:cubicBezTo>
                    <a:cubicBezTo>
                      <a:pt x="52" y="70"/>
                      <a:pt x="53" y="71"/>
                      <a:pt x="55" y="72"/>
                    </a:cubicBezTo>
                    <a:cubicBezTo>
                      <a:pt x="56" y="70"/>
                      <a:pt x="56" y="70"/>
                      <a:pt x="56" y="70"/>
                    </a:cubicBezTo>
                    <a:cubicBezTo>
                      <a:pt x="51" y="67"/>
                      <a:pt x="51" y="67"/>
                      <a:pt x="51" y="67"/>
                    </a:cubicBezTo>
                    <a:moveTo>
                      <a:pt x="53" y="66"/>
                    </a:moveTo>
                    <a:cubicBezTo>
                      <a:pt x="54" y="67"/>
                      <a:pt x="55" y="68"/>
                      <a:pt x="57" y="69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55" y="68"/>
                      <a:pt x="54" y="67"/>
                      <a:pt x="53" y="66"/>
                    </a:cubicBezTo>
                    <a:moveTo>
                      <a:pt x="53" y="64"/>
                    </a:moveTo>
                    <a:cubicBezTo>
                      <a:pt x="52" y="65"/>
                      <a:pt x="52" y="65"/>
                      <a:pt x="52" y="65"/>
                    </a:cubicBezTo>
                    <a:cubicBezTo>
                      <a:pt x="54" y="66"/>
                      <a:pt x="55" y="67"/>
                      <a:pt x="57" y="68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6" y="66"/>
                      <a:pt x="54" y="65"/>
                      <a:pt x="53" y="64"/>
                    </a:cubicBezTo>
                    <a:moveTo>
                      <a:pt x="53" y="64"/>
                    </a:moveTo>
                    <a:cubicBezTo>
                      <a:pt x="53" y="64"/>
                      <a:pt x="53" y="64"/>
                      <a:pt x="53" y="64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8" y="67"/>
                      <a:pt x="58" y="67"/>
                      <a:pt x="58" y="67"/>
                    </a:cubicBezTo>
                    <a:cubicBezTo>
                      <a:pt x="56" y="66"/>
                      <a:pt x="54" y="65"/>
                      <a:pt x="53" y="64"/>
                    </a:cubicBezTo>
                    <a:moveTo>
                      <a:pt x="55" y="60"/>
                    </a:moveTo>
                    <a:cubicBezTo>
                      <a:pt x="55" y="60"/>
                      <a:pt x="54" y="61"/>
                      <a:pt x="54" y="61"/>
                    </a:cubicBezTo>
                    <a:cubicBezTo>
                      <a:pt x="56" y="62"/>
                      <a:pt x="57" y="63"/>
                      <a:pt x="59" y="65"/>
                    </a:cubicBezTo>
                    <a:cubicBezTo>
                      <a:pt x="60" y="63"/>
                      <a:pt x="60" y="63"/>
                      <a:pt x="60" y="63"/>
                    </a:cubicBezTo>
                    <a:cubicBezTo>
                      <a:pt x="58" y="62"/>
                      <a:pt x="57" y="61"/>
                      <a:pt x="55" y="60"/>
                    </a:cubicBezTo>
                    <a:moveTo>
                      <a:pt x="58" y="55"/>
                    </a:moveTo>
                    <a:cubicBezTo>
                      <a:pt x="57" y="56"/>
                      <a:pt x="56" y="57"/>
                      <a:pt x="56" y="59"/>
                    </a:cubicBezTo>
                    <a:cubicBezTo>
                      <a:pt x="57" y="60"/>
                      <a:pt x="59" y="61"/>
                      <a:pt x="61" y="62"/>
                    </a:cubicBezTo>
                    <a:cubicBezTo>
                      <a:pt x="63" y="58"/>
                      <a:pt x="63" y="58"/>
                      <a:pt x="63" y="58"/>
                    </a:cubicBezTo>
                    <a:cubicBezTo>
                      <a:pt x="61" y="57"/>
                      <a:pt x="59" y="56"/>
                      <a:pt x="58" y="55"/>
                    </a:cubicBezTo>
                    <a:moveTo>
                      <a:pt x="59" y="52"/>
                    </a:moveTo>
                    <a:cubicBezTo>
                      <a:pt x="59" y="53"/>
                      <a:pt x="59" y="53"/>
                      <a:pt x="58" y="54"/>
                    </a:cubicBezTo>
                    <a:cubicBezTo>
                      <a:pt x="60" y="55"/>
                      <a:pt x="62" y="56"/>
                      <a:pt x="64" y="57"/>
                    </a:cubicBezTo>
                    <a:cubicBezTo>
                      <a:pt x="65" y="55"/>
                      <a:pt x="65" y="55"/>
                      <a:pt x="65" y="55"/>
                    </a:cubicBezTo>
                    <a:cubicBezTo>
                      <a:pt x="63" y="54"/>
                      <a:pt x="61" y="53"/>
                      <a:pt x="59" y="52"/>
                    </a:cubicBezTo>
                    <a:moveTo>
                      <a:pt x="60" y="51"/>
                    </a:moveTo>
                    <a:cubicBezTo>
                      <a:pt x="60" y="51"/>
                      <a:pt x="60" y="51"/>
                      <a:pt x="60" y="51"/>
                    </a:cubicBezTo>
                    <a:cubicBezTo>
                      <a:pt x="62" y="52"/>
                      <a:pt x="64" y="53"/>
                      <a:pt x="65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4" y="53"/>
                      <a:pt x="62" y="52"/>
                      <a:pt x="60" y="51"/>
                    </a:cubicBezTo>
                    <a:moveTo>
                      <a:pt x="61" y="49"/>
                    </a:moveTo>
                    <a:cubicBezTo>
                      <a:pt x="61" y="50"/>
                      <a:pt x="61" y="50"/>
                      <a:pt x="60" y="50"/>
                    </a:cubicBezTo>
                    <a:cubicBezTo>
                      <a:pt x="62" y="51"/>
                      <a:pt x="64" y="52"/>
                      <a:pt x="66" y="53"/>
                    </a:cubicBezTo>
                    <a:cubicBezTo>
                      <a:pt x="66" y="53"/>
                      <a:pt x="66" y="53"/>
                      <a:pt x="66" y="53"/>
                    </a:cubicBezTo>
                    <a:cubicBezTo>
                      <a:pt x="64" y="52"/>
                      <a:pt x="63" y="51"/>
                      <a:pt x="61" y="49"/>
                    </a:cubicBezTo>
                    <a:moveTo>
                      <a:pt x="63" y="46"/>
                    </a:moveTo>
                    <a:cubicBezTo>
                      <a:pt x="62" y="46"/>
                      <a:pt x="62" y="47"/>
                      <a:pt x="62" y="47"/>
                    </a:cubicBezTo>
                    <a:cubicBezTo>
                      <a:pt x="64" y="48"/>
                      <a:pt x="66" y="50"/>
                      <a:pt x="68" y="51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67" y="48"/>
                      <a:pt x="65" y="47"/>
                      <a:pt x="63" y="46"/>
                    </a:cubicBezTo>
                    <a:moveTo>
                      <a:pt x="63" y="45"/>
                    </a:moveTo>
                    <a:cubicBezTo>
                      <a:pt x="63" y="45"/>
                      <a:pt x="63" y="45"/>
                      <a:pt x="63" y="46"/>
                    </a:cubicBezTo>
                    <a:cubicBezTo>
                      <a:pt x="65" y="47"/>
                      <a:pt x="67" y="48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67" y="48"/>
                      <a:pt x="65" y="47"/>
                      <a:pt x="63" y="45"/>
                    </a:cubicBezTo>
                    <a:moveTo>
                      <a:pt x="64" y="44"/>
                    </a:moveTo>
                    <a:cubicBezTo>
                      <a:pt x="64" y="44"/>
                      <a:pt x="63" y="44"/>
                      <a:pt x="63" y="45"/>
                    </a:cubicBezTo>
                    <a:cubicBezTo>
                      <a:pt x="65" y="46"/>
                      <a:pt x="67" y="47"/>
                      <a:pt x="69" y="48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68" y="46"/>
                      <a:pt x="66" y="45"/>
                      <a:pt x="64" y="44"/>
                    </a:cubicBezTo>
                    <a:moveTo>
                      <a:pt x="64" y="43"/>
                    </a:moveTo>
                    <a:cubicBezTo>
                      <a:pt x="64" y="43"/>
                      <a:pt x="64" y="43"/>
                      <a:pt x="64" y="43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70" y="46"/>
                      <a:pt x="70" y="46"/>
                      <a:pt x="70" y="46"/>
                    </a:cubicBezTo>
                    <a:cubicBezTo>
                      <a:pt x="68" y="45"/>
                      <a:pt x="66" y="44"/>
                      <a:pt x="64" y="43"/>
                    </a:cubicBezTo>
                    <a:moveTo>
                      <a:pt x="66" y="40"/>
                    </a:moveTo>
                    <a:cubicBezTo>
                      <a:pt x="65" y="41"/>
                      <a:pt x="65" y="42"/>
                      <a:pt x="65" y="42"/>
                    </a:cubicBezTo>
                    <a:cubicBezTo>
                      <a:pt x="67" y="43"/>
                      <a:pt x="69" y="44"/>
                      <a:pt x="71" y="46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0" y="43"/>
                      <a:pt x="68" y="41"/>
                      <a:pt x="66" y="40"/>
                    </a:cubicBezTo>
                    <a:moveTo>
                      <a:pt x="68" y="35"/>
                    </a:moveTo>
                    <a:cubicBezTo>
                      <a:pt x="68" y="36"/>
                      <a:pt x="67" y="37"/>
                      <a:pt x="67" y="38"/>
                    </a:cubicBezTo>
                    <a:cubicBezTo>
                      <a:pt x="69" y="39"/>
                      <a:pt x="71" y="41"/>
                      <a:pt x="73" y="42"/>
                    </a:cubicBezTo>
                    <a:cubicBezTo>
                      <a:pt x="75" y="39"/>
                      <a:pt x="75" y="39"/>
                      <a:pt x="75" y="39"/>
                    </a:cubicBezTo>
                    <a:cubicBezTo>
                      <a:pt x="68" y="35"/>
                      <a:pt x="68" y="35"/>
                      <a:pt x="68" y="35"/>
                    </a:cubicBezTo>
                    <a:moveTo>
                      <a:pt x="69" y="34"/>
                    </a:moveTo>
                    <a:cubicBezTo>
                      <a:pt x="69" y="34"/>
                      <a:pt x="69" y="34"/>
                      <a:pt x="69" y="35"/>
                    </a:cubicBezTo>
                    <a:cubicBezTo>
                      <a:pt x="71" y="36"/>
                      <a:pt x="73" y="37"/>
                      <a:pt x="75" y="39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4" y="36"/>
                      <a:pt x="71" y="35"/>
                      <a:pt x="69" y="34"/>
                    </a:cubicBezTo>
                    <a:moveTo>
                      <a:pt x="70" y="33"/>
                    </a:moveTo>
                    <a:cubicBezTo>
                      <a:pt x="70" y="33"/>
                      <a:pt x="69" y="33"/>
                      <a:pt x="69" y="34"/>
                    </a:cubicBezTo>
                    <a:cubicBezTo>
                      <a:pt x="71" y="35"/>
                      <a:pt x="74" y="36"/>
                      <a:pt x="76" y="38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4" y="36"/>
                      <a:pt x="72" y="34"/>
                      <a:pt x="70" y="33"/>
                    </a:cubicBezTo>
                    <a:moveTo>
                      <a:pt x="70" y="32"/>
                    </a:moveTo>
                    <a:cubicBezTo>
                      <a:pt x="70" y="32"/>
                      <a:pt x="70" y="32"/>
                      <a:pt x="70" y="32"/>
                    </a:cubicBezTo>
                    <a:cubicBezTo>
                      <a:pt x="72" y="33"/>
                      <a:pt x="74" y="34"/>
                      <a:pt x="75" y="35"/>
                    </a:cubicBezTo>
                    <a:cubicBezTo>
                      <a:pt x="74" y="34"/>
                      <a:pt x="72" y="33"/>
                      <a:pt x="70" y="32"/>
                    </a:cubicBezTo>
                    <a:cubicBezTo>
                      <a:pt x="70" y="32"/>
                      <a:pt x="70" y="32"/>
                      <a:pt x="70" y="33"/>
                    </a:cubicBezTo>
                    <a:cubicBezTo>
                      <a:pt x="72" y="34"/>
                      <a:pt x="74" y="35"/>
                      <a:pt x="76" y="37"/>
                    </a:cubicBezTo>
                    <a:cubicBezTo>
                      <a:pt x="77" y="36"/>
                      <a:pt x="77" y="36"/>
                      <a:pt x="77" y="36"/>
                    </a:cubicBezTo>
                    <a:cubicBezTo>
                      <a:pt x="75" y="34"/>
                      <a:pt x="73" y="33"/>
                      <a:pt x="70" y="32"/>
                    </a:cubicBezTo>
                    <a:moveTo>
                      <a:pt x="72" y="29"/>
                    </a:moveTo>
                    <a:cubicBezTo>
                      <a:pt x="71" y="30"/>
                      <a:pt x="71" y="30"/>
                      <a:pt x="71" y="31"/>
                    </a:cubicBezTo>
                    <a:cubicBezTo>
                      <a:pt x="73" y="32"/>
                      <a:pt x="75" y="33"/>
                      <a:pt x="78" y="35"/>
                    </a:cubicBezTo>
                    <a:cubicBezTo>
                      <a:pt x="78" y="34"/>
                      <a:pt x="78" y="34"/>
                      <a:pt x="78" y="34"/>
                    </a:cubicBezTo>
                    <a:cubicBezTo>
                      <a:pt x="76" y="32"/>
                      <a:pt x="74" y="31"/>
                      <a:pt x="72" y="29"/>
                    </a:cubicBezTo>
                    <a:moveTo>
                      <a:pt x="73" y="26"/>
                    </a:moveTo>
                    <a:cubicBezTo>
                      <a:pt x="73" y="27"/>
                      <a:pt x="72" y="28"/>
                      <a:pt x="72" y="29"/>
                    </a:cubicBezTo>
                    <a:cubicBezTo>
                      <a:pt x="74" y="30"/>
                      <a:pt x="76" y="32"/>
                      <a:pt x="79" y="33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73" y="26"/>
                      <a:pt x="73" y="26"/>
                      <a:pt x="73" y="26"/>
                    </a:cubicBezTo>
                    <a:moveTo>
                      <a:pt x="78" y="18"/>
                    </a:moveTo>
                    <a:cubicBezTo>
                      <a:pt x="76" y="21"/>
                      <a:pt x="75" y="23"/>
                      <a:pt x="73" y="26"/>
                    </a:cubicBezTo>
                    <a:cubicBezTo>
                      <a:pt x="76" y="27"/>
                      <a:pt x="78" y="29"/>
                      <a:pt x="80" y="30"/>
                    </a:cubicBezTo>
                    <a:cubicBezTo>
                      <a:pt x="85" y="22"/>
                      <a:pt x="85" y="22"/>
                      <a:pt x="85" y="22"/>
                    </a:cubicBezTo>
                    <a:cubicBezTo>
                      <a:pt x="84" y="22"/>
                      <a:pt x="83" y="21"/>
                      <a:pt x="82" y="20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2" y="20"/>
                      <a:pt x="82" y="20"/>
                      <a:pt x="82" y="20"/>
                    </a:cubicBezTo>
                    <a:cubicBezTo>
                      <a:pt x="80" y="20"/>
                      <a:pt x="79" y="19"/>
                      <a:pt x="78" y="18"/>
                    </a:cubicBezTo>
                    <a:moveTo>
                      <a:pt x="83" y="18"/>
                    </a:moveTo>
                    <a:cubicBezTo>
                      <a:pt x="83" y="19"/>
                      <a:pt x="82" y="20"/>
                      <a:pt x="82" y="20"/>
                    </a:cubicBezTo>
                    <a:cubicBezTo>
                      <a:pt x="83" y="21"/>
                      <a:pt x="84" y="22"/>
                      <a:pt x="85" y="22"/>
                    </a:cubicBezTo>
                    <a:cubicBezTo>
                      <a:pt x="87" y="20"/>
                      <a:pt x="87" y="20"/>
                      <a:pt x="87" y="20"/>
                    </a:cubicBezTo>
                    <a:cubicBezTo>
                      <a:pt x="85" y="20"/>
                      <a:pt x="84" y="19"/>
                      <a:pt x="83" y="18"/>
                    </a:cubicBezTo>
                    <a:moveTo>
                      <a:pt x="84" y="17"/>
                    </a:moveTo>
                    <a:cubicBezTo>
                      <a:pt x="83" y="18"/>
                      <a:pt x="83" y="18"/>
                      <a:pt x="83" y="18"/>
                    </a:cubicBezTo>
                    <a:cubicBezTo>
                      <a:pt x="84" y="19"/>
                      <a:pt x="85" y="19"/>
                      <a:pt x="87" y="20"/>
                    </a:cubicBezTo>
                    <a:cubicBezTo>
                      <a:pt x="87" y="20"/>
                      <a:pt x="87" y="20"/>
                      <a:pt x="87" y="20"/>
                    </a:cubicBezTo>
                    <a:cubicBezTo>
                      <a:pt x="86" y="19"/>
                      <a:pt x="85" y="18"/>
                      <a:pt x="84" y="17"/>
                    </a:cubicBezTo>
                    <a:moveTo>
                      <a:pt x="84" y="16"/>
                    </a:moveTo>
                    <a:cubicBezTo>
                      <a:pt x="84" y="16"/>
                      <a:pt x="84" y="16"/>
                      <a:pt x="84" y="17"/>
                    </a:cubicBez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4" y="16"/>
                      <a:pt x="84" y="16"/>
                      <a:pt x="84" y="16"/>
                    </a:cubicBezTo>
                    <a:moveTo>
                      <a:pt x="79" y="16"/>
                    </a:moveTo>
                    <a:cubicBezTo>
                      <a:pt x="79" y="17"/>
                      <a:pt x="78" y="17"/>
                      <a:pt x="78" y="18"/>
                    </a:cubicBezTo>
                    <a:cubicBezTo>
                      <a:pt x="79" y="19"/>
                      <a:pt x="80" y="20"/>
                      <a:pt x="82" y="20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2" y="17"/>
                      <a:pt x="80" y="17"/>
                      <a:pt x="79" y="16"/>
                    </a:cubicBezTo>
                    <a:moveTo>
                      <a:pt x="80" y="15"/>
                    </a:moveTo>
                    <a:cubicBezTo>
                      <a:pt x="79" y="15"/>
                      <a:pt x="79" y="15"/>
                      <a:pt x="79" y="16"/>
                    </a:cubicBezTo>
                    <a:cubicBezTo>
                      <a:pt x="79" y="16"/>
                      <a:pt x="80" y="16"/>
                      <a:pt x="80" y="16"/>
                    </a:cubicBezTo>
                    <a:cubicBezTo>
                      <a:pt x="81" y="17"/>
                      <a:pt x="82" y="17"/>
                      <a:pt x="83" y="18"/>
                    </a:cubicBezTo>
                    <a:cubicBezTo>
                      <a:pt x="83" y="17"/>
                      <a:pt x="83" y="17"/>
                      <a:pt x="83" y="17"/>
                    </a:cubicBezTo>
                    <a:cubicBezTo>
                      <a:pt x="82" y="16"/>
                      <a:pt x="81" y="16"/>
                      <a:pt x="80" y="15"/>
                    </a:cubicBezTo>
                    <a:moveTo>
                      <a:pt x="86" y="14"/>
                    </a:moveTo>
                    <a:cubicBezTo>
                      <a:pt x="85" y="15"/>
                      <a:pt x="85" y="15"/>
                      <a:pt x="85" y="16"/>
                    </a:cubicBezTo>
                    <a:cubicBezTo>
                      <a:pt x="86" y="16"/>
                      <a:pt x="87" y="17"/>
                      <a:pt x="88" y="18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8" y="16"/>
                      <a:pt x="87" y="15"/>
                      <a:pt x="86" y="14"/>
                    </a:cubicBezTo>
                    <a:moveTo>
                      <a:pt x="80" y="13"/>
                    </a:moveTo>
                    <a:cubicBezTo>
                      <a:pt x="80" y="14"/>
                      <a:pt x="80" y="14"/>
                      <a:pt x="80" y="14"/>
                    </a:cubicBezTo>
                    <a:cubicBezTo>
                      <a:pt x="84" y="16"/>
                      <a:pt x="84" y="16"/>
                      <a:pt x="84" y="16"/>
                    </a:cubicBezTo>
                    <a:cubicBezTo>
                      <a:pt x="84" y="16"/>
                      <a:pt x="84" y="16"/>
                      <a:pt x="84" y="16"/>
                    </a:cubicBezTo>
                    <a:cubicBezTo>
                      <a:pt x="80" y="13"/>
                      <a:pt x="80" y="13"/>
                      <a:pt x="80" y="13"/>
                    </a:cubicBezTo>
                    <a:moveTo>
                      <a:pt x="87" y="12"/>
                    </a:moveTo>
                    <a:cubicBezTo>
                      <a:pt x="87" y="12"/>
                      <a:pt x="86" y="13"/>
                      <a:pt x="86" y="13"/>
                    </a:cubicBezTo>
                    <a:cubicBezTo>
                      <a:pt x="87" y="14"/>
                      <a:pt x="88" y="15"/>
                      <a:pt x="90" y="16"/>
                    </a:cubicBezTo>
                    <a:cubicBezTo>
                      <a:pt x="91" y="14"/>
                      <a:pt x="91" y="14"/>
                      <a:pt x="91" y="14"/>
                    </a:cubicBezTo>
                    <a:cubicBezTo>
                      <a:pt x="89" y="13"/>
                      <a:pt x="88" y="12"/>
                      <a:pt x="87" y="12"/>
                    </a:cubicBezTo>
                    <a:moveTo>
                      <a:pt x="81" y="11"/>
                    </a:moveTo>
                    <a:cubicBezTo>
                      <a:pt x="81" y="12"/>
                      <a:pt x="81" y="12"/>
                      <a:pt x="81" y="13"/>
                    </a:cubicBezTo>
                    <a:cubicBezTo>
                      <a:pt x="82" y="14"/>
                      <a:pt x="83" y="15"/>
                      <a:pt x="84" y="15"/>
                    </a:cubicBezTo>
                    <a:cubicBezTo>
                      <a:pt x="85" y="14"/>
                      <a:pt x="85" y="14"/>
                      <a:pt x="85" y="14"/>
                    </a:cubicBezTo>
                    <a:cubicBezTo>
                      <a:pt x="84" y="13"/>
                      <a:pt x="83" y="12"/>
                      <a:pt x="81" y="11"/>
                    </a:cubicBezTo>
                    <a:moveTo>
                      <a:pt x="88" y="9"/>
                    </a:moveTo>
                    <a:cubicBezTo>
                      <a:pt x="88" y="10"/>
                      <a:pt x="88" y="10"/>
                      <a:pt x="88" y="11"/>
                    </a:cubicBezTo>
                    <a:cubicBezTo>
                      <a:pt x="89" y="12"/>
                      <a:pt x="90" y="12"/>
                      <a:pt x="91" y="13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91" y="11"/>
                      <a:pt x="90" y="10"/>
                      <a:pt x="88" y="9"/>
                    </a:cubicBezTo>
                    <a:moveTo>
                      <a:pt x="83" y="9"/>
                    </a:moveTo>
                    <a:cubicBezTo>
                      <a:pt x="82" y="10"/>
                      <a:pt x="82" y="10"/>
                      <a:pt x="82" y="11"/>
                    </a:cubicBezTo>
                    <a:cubicBezTo>
                      <a:pt x="83" y="11"/>
                      <a:pt x="84" y="12"/>
                      <a:pt x="86" y="13"/>
                    </a:cubicBezTo>
                    <a:cubicBezTo>
                      <a:pt x="86" y="11"/>
                      <a:pt x="86" y="11"/>
                      <a:pt x="86" y="11"/>
                    </a:cubicBezTo>
                    <a:cubicBezTo>
                      <a:pt x="85" y="11"/>
                      <a:pt x="84" y="10"/>
                      <a:pt x="83" y="9"/>
                    </a:cubicBezTo>
                    <a:moveTo>
                      <a:pt x="89" y="8"/>
                    </a:moveTo>
                    <a:cubicBezTo>
                      <a:pt x="89" y="9"/>
                      <a:pt x="89" y="9"/>
                      <a:pt x="89" y="9"/>
                    </a:cubicBezTo>
                    <a:cubicBezTo>
                      <a:pt x="89" y="9"/>
                      <a:pt x="89" y="9"/>
                      <a:pt x="89" y="9"/>
                    </a:cubicBezTo>
                    <a:cubicBezTo>
                      <a:pt x="90" y="10"/>
                      <a:pt x="91" y="11"/>
                      <a:pt x="92" y="11"/>
                    </a:cubicBezTo>
                    <a:cubicBezTo>
                      <a:pt x="93" y="11"/>
                      <a:pt x="93" y="11"/>
                      <a:pt x="93" y="11"/>
                    </a:cubicBezTo>
                    <a:cubicBezTo>
                      <a:pt x="92" y="10"/>
                      <a:pt x="90" y="9"/>
                      <a:pt x="89" y="8"/>
                    </a:cubicBezTo>
                    <a:moveTo>
                      <a:pt x="84" y="7"/>
                    </a:moveTo>
                    <a:cubicBezTo>
                      <a:pt x="84" y="7"/>
                      <a:pt x="83" y="8"/>
                      <a:pt x="83" y="8"/>
                    </a:cubicBezTo>
                    <a:cubicBezTo>
                      <a:pt x="84" y="9"/>
                      <a:pt x="86" y="10"/>
                      <a:pt x="87" y="10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7" y="8"/>
                      <a:pt x="85" y="8"/>
                      <a:pt x="84" y="7"/>
                    </a:cubicBezTo>
                    <a:moveTo>
                      <a:pt x="91" y="6"/>
                    </a:moveTo>
                    <a:cubicBezTo>
                      <a:pt x="89" y="8"/>
                      <a:pt x="89" y="8"/>
                      <a:pt x="89" y="8"/>
                    </a:cubicBezTo>
                    <a:cubicBezTo>
                      <a:pt x="90" y="9"/>
                      <a:pt x="91" y="10"/>
                      <a:pt x="93" y="11"/>
                    </a:cubicBezTo>
                    <a:cubicBezTo>
                      <a:pt x="94" y="8"/>
                      <a:pt x="94" y="8"/>
                      <a:pt x="94" y="8"/>
                    </a:cubicBezTo>
                    <a:cubicBezTo>
                      <a:pt x="93" y="8"/>
                      <a:pt x="92" y="7"/>
                      <a:pt x="91" y="6"/>
                    </a:cubicBezTo>
                    <a:moveTo>
                      <a:pt x="85" y="6"/>
                    </a:moveTo>
                    <a:cubicBezTo>
                      <a:pt x="84" y="6"/>
                      <a:pt x="84" y="6"/>
                      <a:pt x="84" y="6"/>
                    </a:cubicBezTo>
                    <a:cubicBezTo>
                      <a:pt x="85" y="7"/>
                      <a:pt x="87" y="8"/>
                      <a:pt x="88" y="9"/>
                    </a:cubicBezTo>
                    <a:cubicBezTo>
                      <a:pt x="88" y="8"/>
                      <a:pt x="88" y="8"/>
                      <a:pt x="88" y="8"/>
                    </a:cubicBezTo>
                    <a:cubicBezTo>
                      <a:pt x="87" y="7"/>
                      <a:pt x="86" y="7"/>
                      <a:pt x="85" y="6"/>
                    </a:cubicBezTo>
                    <a:moveTo>
                      <a:pt x="92" y="4"/>
                    </a:moveTo>
                    <a:cubicBezTo>
                      <a:pt x="92" y="4"/>
                      <a:pt x="92" y="4"/>
                      <a:pt x="92" y="4"/>
                    </a:cubicBezTo>
                    <a:cubicBezTo>
                      <a:pt x="93" y="5"/>
                      <a:pt x="94" y="6"/>
                      <a:pt x="95" y="6"/>
                    </a:cubicBezTo>
                    <a:cubicBezTo>
                      <a:pt x="96" y="6"/>
                      <a:pt x="96" y="6"/>
                      <a:pt x="96" y="6"/>
                    </a:cubicBezTo>
                    <a:cubicBezTo>
                      <a:pt x="95" y="5"/>
                      <a:pt x="93" y="4"/>
                      <a:pt x="92" y="4"/>
                    </a:cubicBezTo>
                    <a:moveTo>
                      <a:pt x="86" y="3"/>
                    </a:moveTo>
                    <a:cubicBezTo>
                      <a:pt x="85" y="4"/>
                      <a:pt x="85" y="5"/>
                      <a:pt x="85" y="6"/>
                    </a:cubicBezTo>
                    <a:cubicBezTo>
                      <a:pt x="86" y="6"/>
                      <a:pt x="87" y="7"/>
                      <a:pt x="88" y="8"/>
                    </a:cubicBezTo>
                    <a:cubicBezTo>
                      <a:pt x="90" y="6"/>
                      <a:pt x="90" y="6"/>
                      <a:pt x="90" y="6"/>
                    </a:cubicBezTo>
                    <a:cubicBezTo>
                      <a:pt x="88" y="5"/>
                      <a:pt x="87" y="4"/>
                      <a:pt x="86" y="3"/>
                    </a:cubicBezTo>
                    <a:moveTo>
                      <a:pt x="87" y="0"/>
                    </a:moveTo>
                    <a:cubicBezTo>
                      <a:pt x="87" y="1"/>
                      <a:pt x="87" y="1"/>
                      <a:pt x="87" y="1"/>
                    </a:cubicBezTo>
                    <a:cubicBezTo>
                      <a:pt x="88" y="2"/>
                      <a:pt x="89" y="3"/>
                      <a:pt x="91" y="4"/>
                    </a:cubicBezTo>
                    <a:cubicBezTo>
                      <a:pt x="91" y="3"/>
                      <a:pt x="91" y="3"/>
                      <a:pt x="91" y="3"/>
                    </a:cubicBezTo>
                    <a:cubicBezTo>
                      <a:pt x="90" y="2"/>
                      <a:pt x="89" y="1"/>
                      <a:pt x="87" y="0"/>
                    </a:cubicBezTo>
                    <a:moveTo>
                      <a:pt x="117" y="0"/>
                    </a:moveTo>
                    <a:cubicBezTo>
                      <a:pt x="118" y="0"/>
                      <a:pt x="118" y="0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0"/>
                      <a:pt x="118" y="0"/>
                      <a:pt x="117" y="0"/>
                    </a:cubicBezTo>
                    <a:moveTo>
                      <a:pt x="136" y="0"/>
                    </a:moveTo>
                    <a:cubicBezTo>
                      <a:pt x="136" y="0"/>
                      <a:pt x="136" y="0"/>
                      <a:pt x="136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0"/>
                      <a:pt x="136" y="0"/>
                      <a:pt x="1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0427"/>
              <p:cNvSpPr>
                <a:spLocks noEditPoints="1"/>
              </p:cNvSpPr>
              <p:nvPr/>
            </p:nvSpPr>
            <p:spPr bwMode="auto">
              <a:xfrm>
                <a:off x="-626" y="3297"/>
                <a:ext cx="22" cy="21"/>
              </a:xfrm>
              <a:custGeom>
                <a:avLst/>
                <a:gdLst>
                  <a:gd name="T0" fmla="*/ 1 w 9"/>
                  <a:gd name="T1" fmla="*/ 5 h 9"/>
                  <a:gd name="T2" fmla="*/ 0 w 9"/>
                  <a:gd name="T3" fmla="*/ 6 h 9"/>
                  <a:gd name="T4" fmla="*/ 5 w 9"/>
                  <a:gd name="T5" fmla="*/ 9 h 9"/>
                  <a:gd name="T6" fmla="*/ 6 w 9"/>
                  <a:gd name="T7" fmla="*/ 8 h 9"/>
                  <a:gd name="T8" fmla="*/ 1 w 9"/>
                  <a:gd name="T9" fmla="*/ 5 h 9"/>
                  <a:gd name="T10" fmla="*/ 3 w 9"/>
                  <a:gd name="T11" fmla="*/ 0 h 9"/>
                  <a:gd name="T12" fmla="*/ 3 w 9"/>
                  <a:gd name="T13" fmla="*/ 1 h 9"/>
                  <a:gd name="T14" fmla="*/ 8 w 9"/>
                  <a:gd name="T15" fmla="*/ 4 h 9"/>
                  <a:gd name="T16" fmla="*/ 8 w 9"/>
                  <a:gd name="T17" fmla="*/ 4 h 9"/>
                  <a:gd name="T18" fmla="*/ 3 w 9"/>
                  <a:gd name="T19" fmla="*/ 0 h 9"/>
                  <a:gd name="T20" fmla="*/ 3 w 9"/>
                  <a:gd name="T21" fmla="*/ 0 h 9"/>
                  <a:gd name="T22" fmla="*/ 3 w 9"/>
                  <a:gd name="T23" fmla="*/ 0 h 9"/>
                  <a:gd name="T24" fmla="*/ 8 w 9"/>
                  <a:gd name="T25" fmla="*/ 3 h 9"/>
                  <a:gd name="T26" fmla="*/ 9 w 9"/>
                  <a:gd name="T27" fmla="*/ 3 h 9"/>
                  <a:gd name="T28" fmla="*/ 3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3" y="8"/>
                      <a:pt x="5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4" y="7"/>
                      <a:pt x="2" y="6"/>
                      <a:pt x="1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7" y="2"/>
                      <a:pt x="8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0428"/>
              <p:cNvSpPr>
                <a:spLocks/>
              </p:cNvSpPr>
              <p:nvPr/>
            </p:nvSpPr>
            <p:spPr bwMode="auto">
              <a:xfrm>
                <a:off x="-619" y="3297"/>
                <a:ext cx="12" cy="9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0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0429"/>
              <p:cNvSpPr>
                <a:spLocks noEditPoints="1"/>
              </p:cNvSpPr>
              <p:nvPr/>
            </p:nvSpPr>
            <p:spPr bwMode="auto">
              <a:xfrm>
                <a:off x="-607" y="3268"/>
                <a:ext cx="19" cy="17"/>
              </a:xfrm>
              <a:custGeom>
                <a:avLst/>
                <a:gdLst>
                  <a:gd name="T0" fmla="*/ 0 w 8"/>
                  <a:gd name="T1" fmla="*/ 4 h 7"/>
                  <a:gd name="T2" fmla="*/ 0 w 8"/>
                  <a:gd name="T3" fmla="*/ 4 h 7"/>
                  <a:gd name="T4" fmla="*/ 5 w 8"/>
                  <a:gd name="T5" fmla="*/ 7 h 7"/>
                  <a:gd name="T6" fmla="*/ 6 w 8"/>
                  <a:gd name="T7" fmla="*/ 7 h 7"/>
                  <a:gd name="T8" fmla="*/ 0 w 8"/>
                  <a:gd name="T9" fmla="*/ 4 h 7"/>
                  <a:gd name="T10" fmla="*/ 0 w 8"/>
                  <a:gd name="T11" fmla="*/ 3 h 7"/>
                  <a:gd name="T12" fmla="*/ 0 w 8"/>
                  <a:gd name="T13" fmla="*/ 3 h 7"/>
                  <a:gd name="T14" fmla="*/ 6 w 8"/>
                  <a:gd name="T15" fmla="*/ 7 h 7"/>
                  <a:gd name="T16" fmla="*/ 6 w 8"/>
                  <a:gd name="T17" fmla="*/ 6 h 7"/>
                  <a:gd name="T18" fmla="*/ 0 w 8"/>
                  <a:gd name="T19" fmla="*/ 3 h 7"/>
                  <a:gd name="T20" fmla="*/ 1 w 8"/>
                  <a:gd name="T21" fmla="*/ 1 h 7"/>
                  <a:gd name="T22" fmla="*/ 1 w 8"/>
                  <a:gd name="T23" fmla="*/ 2 h 7"/>
                  <a:gd name="T24" fmla="*/ 7 w 8"/>
                  <a:gd name="T25" fmla="*/ 5 h 7"/>
                  <a:gd name="T26" fmla="*/ 7 w 8"/>
                  <a:gd name="T27" fmla="*/ 5 h 7"/>
                  <a:gd name="T28" fmla="*/ 1 w 8"/>
                  <a:gd name="T29" fmla="*/ 1 h 7"/>
                  <a:gd name="T30" fmla="*/ 2 w 8"/>
                  <a:gd name="T31" fmla="*/ 0 h 7"/>
                  <a:gd name="T32" fmla="*/ 1 w 8"/>
                  <a:gd name="T33" fmla="*/ 1 h 7"/>
                  <a:gd name="T34" fmla="*/ 7 w 8"/>
                  <a:gd name="T35" fmla="*/ 4 h 7"/>
                  <a:gd name="T36" fmla="*/ 8 w 8"/>
                  <a:gd name="T37" fmla="*/ 4 h 7"/>
                  <a:gd name="T38" fmla="*/ 2 w 8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" h="7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5"/>
                      <a:pt x="4" y="6"/>
                      <a:pt x="5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2" y="5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4" y="6"/>
                      <a:pt x="6" y="7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0430"/>
              <p:cNvSpPr>
                <a:spLocks noEditPoints="1"/>
              </p:cNvSpPr>
              <p:nvPr/>
            </p:nvSpPr>
            <p:spPr bwMode="auto">
              <a:xfrm>
                <a:off x="-590" y="3242"/>
                <a:ext cx="19" cy="12"/>
              </a:xfrm>
              <a:custGeom>
                <a:avLst/>
                <a:gdLst>
                  <a:gd name="T0" fmla="*/ 0 w 8"/>
                  <a:gd name="T1" fmla="*/ 1 h 5"/>
                  <a:gd name="T2" fmla="*/ 0 w 8"/>
                  <a:gd name="T3" fmla="*/ 1 h 5"/>
                  <a:gd name="T4" fmla="*/ 5 w 8"/>
                  <a:gd name="T5" fmla="*/ 4 h 5"/>
                  <a:gd name="T6" fmla="*/ 0 w 8"/>
                  <a:gd name="T7" fmla="*/ 1 h 5"/>
                  <a:gd name="T8" fmla="*/ 1 w 8"/>
                  <a:gd name="T9" fmla="*/ 0 h 5"/>
                  <a:gd name="T10" fmla="*/ 0 w 8"/>
                  <a:gd name="T11" fmla="*/ 1 h 5"/>
                  <a:gd name="T12" fmla="*/ 7 w 8"/>
                  <a:gd name="T13" fmla="*/ 5 h 5"/>
                  <a:gd name="T14" fmla="*/ 8 w 8"/>
                  <a:gd name="T15" fmla="*/ 4 h 5"/>
                  <a:gd name="T16" fmla="*/ 1 w 8"/>
                  <a:gd name="T1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5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4" y="3"/>
                      <a:pt x="2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3" y="2"/>
                      <a:pt x="5" y="3"/>
                      <a:pt x="7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5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0431"/>
              <p:cNvSpPr>
                <a:spLocks/>
              </p:cNvSpPr>
              <p:nvPr/>
            </p:nvSpPr>
            <p:spPr bwMode="auto">
              <a:xfrm>
                <a:off x="-590" y="3247"/>
                <a:ext cx="14" cy="10"/>
              </a:xfrm>
              <a:custGeom>
                <a:avLst/>
                <a:gdLst>
                  <a:gd name="T0" fmla="*/ 0 w 6"/>
                  <a:gd name="T1" fmla="*/ 0 h 4"/>
                  <a:gd name="T2" fmla="*/ 0 w 6"/>
                  <a:gd name="T3" fmla="*/ 0 h 4"/>
                  <a:gd name="T4" fmla="*/ 6 w 6"/>
                  <a:gd name="T5" fmla="*/ 4 h 4"/>
                  <a:gd name="T6" fmla="*/ 6 w 6"/>
                  <a:gd name="T7" fmla="*/ 4 h 4"/>
                  <a:gd name="T8" fmla="*/ 0 w 6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0432"/>
              <p:cNvSpPr>
                <a:spLocks noEditPoints="1"/>
              </p:cNvSpPr>
              <p:nvPr/>
            </p:nvSpPr>
            <p:spPr bwMode="auto">
              <a:xfrm>
                <a:off x="-593" y="3238"/>
                <a:ext cx="24" cy="21"/>
              </a:xfrm>
              <a:custGeom>
                <a:avLst/>
                <a:gdLst>
                  <a:gd name="T0" fmla="*/ 0 w 10"/>
                  <a:gd name="T1" fmla="*/ 5 h 9"/>
                  <a:gd name="T2" fmla="*/ 0 w 10"/>
                  <a:gd name="T3" fmla="*/ 5 h 9"/>
                  <a:gd name="T4" fmla="*/ 7 w 10"/>
                  <a:gd name="T5" fmla="*/ 9 h 9"/>
                  <a:gd name="T6" fmla="*/ 7 w 10"/>
                  <a:gd name="T7" fmla="*/ 9 h 9"/>
                  <a:gd name="T8" fmla="*/ 0 w 10"/>
                  <a:gd name="T9" fmla="*/ 5 h 9"/>
                  <a:gd name="T10" fmla="*/ 3 w 10"/>
                  <a:gd name="T11" fmla="*/ 0 h 9"/>
                  <a:gd name="T12" fmla="*/ 3 w 10"/>
                  <a:gd name="T13" fmla="*/ 0 h 9"/>
                  <a:gd name="T14" fmla="*/ 9 w 10"/>
                  <a:gd name="T15" fmla="*/ 5 h 9"/>
                  <a:gd name="T16" fmla="*/ 10 w 10"/>
                  <a:gd name="T17" fmla="*/ 4 h 9"/>
                  <a:gd name="T18" fmla="*/ 3 w 10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9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5" y="7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5" y="7"/>
                      <a:pt x="2" y="6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2"/>
                      <a:pt x="7" y="3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7" y="3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0433"/>
              <p:cNvSpPr>
                <a:spLocks/>
              </p:cNvSpPr>
              <p:nvPr/>
            </p:nvSpPr>
            <p:spPr bwMode="auto">
              <a:xfrm>
                <a:off x="-581" y="3238"/>
                <a:ext cx="12" cy="9"/>
              </a:xfrm>
              <a:custGeom>
                <a:avLst/>
                <a:gdLst>
                  <a:gd name="T0" fmla="*/ 0 w 12"/>
                  <a:gd name="T1" fmla="*/ 0 h 9"/>
                  <a:gd name="T2" fmla="*/ 12 w 12"/>
                  <a:gd name="T3" fmla="*/ 9 h 9"/>
                  <a:gd name="T4" fmla="*/ 0 w 1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0" y="0"/>
                    </a:moveTo>
                    <a:lnTo>
                      <a:pt x="12" y="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0434"/>
              <p:cNvSpPr>
                <a:spLocks/>
              </p:cNvSpPr>
              <p:nvPr/>
            </p:nvSpPr>
            <p:spPr bwMode="auto">
              <a:xfrm>
                <a:off x="-581" y="3238"/>
                <a:ext cx="12" cy="9"/>
              </a:xfrm>
              <a:custGeom>
                <a:avLst/>
                <a:gdLst>
                  <a:gd name="T0" fmla="*/ 0 w 12"/>
                  <a:gd name="T1" fmla="*/ 0 h 9"/>
                  <a:gd name="T2" fmla="*/ 12 w 12"/>
                  <a:gd name="T3" fmla="*/ 9 h 9"/>
                  <a:gd name="T4" fmla="*/ 0 w 1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0" y="0"/>
                    </a:moveTo>
                    <a:lnTo>
                      <a:pt x="12" y="9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0435"/>
              <p:cNvSpPr>
                <a:spLocks noEditPoints="1"/>
              </p:cNvSpPr>
              <p:nvPr/>
            </p:nvSpPr>
            <p:spPr bwMode="auto">
              <a:xfrm>
                <a:off x="-571" y="3212"/>
                <a:ext cx="16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2 h 4"/>
                  <a:gd name="T4" fmla="*/ 7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0 w 7"/>
                  <a:gd name="T11" fmla="*/ 0 h 4"/>
                  <a:gd name="T12" fmla="*/ 0 w 7"/>
                  <a:gd name="T13" fmla="*/ 0 h 4"/>
                  <a:gd name="T14" fmla="*/ 4 w 7"/>
                  <a:gd name="T15" fmla="*/ 2 h 4"/>
                  <a:gd name="T16" fmla="*/ 4 w 7"/>
                  <a:gd name="T17" fmla="*/ 2 h 4"/>
                  <a:gd name="T18" fmla="*/ 0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5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0436"/>
              <p:cNvSpPr>
                <a:spLocks noEditPoints="1"/>
              </p:cNvSpPr>
              <p:nvPr/>
            </p:nvSpPr>
            <p:spPr bwMode="auto">
              <a:xfrm>
                <a:off x="-564" y="3188"/>
                <a:ext cx="23" cy="19"/>
              </a:xfrm>
              <a:custGeom>
                <a:avLst/>
                <a:gdLst>
                  <a:gd name="T0" fmla="*/ 5 w 10"/>
                  <a:gd name="T1" fmla="*/ 5 h 8"/>
                  <a:gd name="T2" fmla="*/ 5 w 10"/>
                  <a:gd name="T3" fmla="*/ 6 h 8"/>
                  <a:gd name="T4" fmla="*/ 8 w 10"/>
                  <a:gd name="T5" fmla="*/ 8 h 8"/>
                  <a:gd name="T6" fmla="*/ 9 w 10"/>
                  <a:gd name="T7" fmla="*/ 8 h 8"/>
                  <a:gd name="T8" fmla="*/ 5 w 10"/>
                  <a:gd name="T9" fmla="*/ 5 h 8"/>
                  <a:gd name="T10" fmla="*/ 7 w 10"/>
                  <a:gd name="T11" fmla="*/ 3 h 8"/>
                  <a:gd name="T12" fmla="*/ 6 w 10"/>
                  <a:gd name="T13" fmla="*/ 4 h 8"/>
                  <a:gd name="T14" fmla="*/ 10 w 10"/>
                  <a:gd name="T15" fmla="*/ 6 h 8"/>
                  <a:gd name="T16" fmla="*/ 10 w 10"/>
                  <a:gd name="T17" fmla="*/ 5 h 8"/>
                  <a:gd name="T18" fmla="*/ 7 w 10"/>
                  <a:gd name="T19" fmla="*/ 3 h 8"/>
                  <a:gd name="T20" fmla="*/ 1 w 10"/>
                  <a:gd name="T21" fmla="*/ 3 h 8"/>
                  <a:gd name="T22" fmla="*/ 0 w 10"/>
                  <a:gd name="T23" fmla="*/ 3 h 8"/>
                  <a:gd name="T24" fmla="*/ 4 w 10"/>
                  <a:gd name="T25" fmla="*/ 6 h 8"/>
                  <a:gd name="T26" fmla="*/ 5 w 10"/>
                  <a:gd name="T27" fmla="*/ 5 h 8"/>
                  <a:gd name="T28" fmla="*/ 1 w 10"/>
                  <a:gd name="T29" fmla="*/ 3 h 8"/>
                  <a:gd name="T30" fmla="*/ 2 w 10"/>
                  <a:gd name="T31" fmla="*/ 0 h 8"/>
                  <a:gd name="T32" fmla="*/ 2 w 10"/>
                  <a:gd name="T33" fmla="*/ 1 h 8"/>
                  <a:gd name="T34" fmla="*/ 5 w 10"/>
                  <a:gd name="T35" fmla="*/ 3 h 8"/>
                  <a:gd name="T36" fmla="*/ 6 w 10"/>
                  <a:gd name="T37" fmla="*/ 2 h 8"/>
                  <a:gd name="T38" fmla="*/ 2 w 10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8">
                    <a:moveTo>
                      <a:pt x="5" y="5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7"/>
                      <a:pt x="7" y="8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7" y="7"/>
                      <a:pt x="6" y="6"/>
                      <a:pt x="5" y="5"/>
                    </a:cubicBezTo>
                    <a:moveTo>
                      <a:pt x="7" y="3"/>
                    </a:moveTo>
                    <a:cubicBezTo>
                      <a:pt x="6" y="3"/>
                      <a:pt x="6" y="3"/>
                      <a:pt x="6" y="4"/>
                    </a:cubicBezTo>
                    <a:cubicBezTo>
                      <a:pt x="7" y="4"/>
                      <a:pt x="8" y="5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2" y="4"/>
                      <a:pt x="3" y="5"/>
                      <a:pt x="4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0437"/>
              <p:cNvSpPr>
                <a:spLocks noEditPoints="1"/>
              </p:cNvSpPr>
              <p:nvPr/>
            </p:nvSpPr>
            <p:spPr bwMode="auto">
              <a:xfrm>
                <a:off x="-583" y="3207"/>
                <a:ext cx="33" cy="33"/>
              </a:xfrm>
              <a:custGeom>
                <a:avLst/>
                <a:gdLst>
                  <a:gd name="T0" fmla="*/ 0 w 14"/>
                  <a:gd name="T1" fmla="*/ 10 h 14"/>
                  <a:gd name="T2" fmla="*/ 0 w 14"/>
                  <a:gd name="T3" fmla="*/ 10 h 14"/>
                  <a:gd name="T4" fmla="*/ 7 w 14"/>
                  <a:gd name="T5" fmla="*/ 14 h 14"/>
                  <a:gd name="T6" fmla="*/ 7 w 14"/>
                  <a:gd name="T7" fmla="*/ 14 h 14"/>
                  <a:gd name="T8" fmla="*/ 0 w 14"/>
                  <a:gd name="T9" fmla="*/ 10 h 14"/>
                  <a:gd name="T10" fmla="*/ 10 w 14"/>
                  <a:gd name="T11" fmla="*/ 2 h 14"/>
                  <a:gd name="T12" fmla="*/ 10 w 14"/>
                  <a:gd name="T13" fmla="*/ 2 h 14"/>
                  <a:gd name="T14" fmla="*/ 14 w 14"/>
                  <a:gd name="T15" fmla="*/ 4 h 14"/>
                  <a:gd name="T16" fmla="*/ 14 w 14"/>
                  <a:gd name="T17" fmla="*/ 4 h 14"/>
                  <a:gd name="T18" fmla="*/ 10 w 14"/>
                  <a:gd name="T19" fmla="*/ 2 h 14"/>
                  <a:gd name="T20" fmla="*/ 6 w 14"/>
                  <a:gd name="T21" fmla="*/ 0 h 14"/>
                  <a:gd name="T22" fmla="*/ 6 w 14"/>
                  <a:gd name="T23" fmla="*/ 0 h 14"/>
                  <a:gd name="T24" fmla="*/ 10 w 14"/>
                  <a:gd name="T25" fmla="*/ 2 h 14"/>
                  <a:gd name="T26" fmla="*/ 10 w 14"/>
                  <a:gd name="T27" fmla="*/ 2 h 14"/>
                  <a:gd name="T28" fmla="*/ 7 w 14"/>
                  <a:gd name="T29" fmla="*/ 0 h 14"/>
                  <a:gd name="T30" fmla="*/ 6 w 14"/>
                  <a:gd name="T3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" h="14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5" y="13"/>
                      <a:pt x="3" y="11"/>
                      <a:pt x="0" y="10"/>
                    </a:cubicBezTo>
                    <a:moveTo>
                      <a:pt x="10" y="2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1" y="3"/>
                      <a:pt x="12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2" y="3"/>
                      <a:pt x="11" y="3"/>
                      <a:pt x="10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7" y="1"/>
                      <a:pt x="9" y="1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1"/>
                      <a:pt x="8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0438"/>
              <p:cNvSpPr>
                <a:spLocks noEditPoints="1"/>
              </p:cNvSpPr>
              <p:nvPr/>
            </p:nvSpPr>
            <p:spPr bwMode="auto">
              <a:xfrm>
                <a:off x="-567" y="3172"/>
                <a:ext cx="36" cy="40"/>
              </a:xfrm>
              <a:custGeom>
                <a:avLst/>
                <a:gdLst>
                  <a:gd name="T0" fmla="*/ 5 w 15"/>
                  <a:gd name="T1" fmla="*/ 15 h 17"/>
                  <a:gd name="T2" fmla="*/ 4 w 15"/>
                  <a:gd name="T3" fmla="*/ 15 h 17"/>
                  <a:gd name="T4" fmla="*/ 8 w 15"/>
                  <a:gd name="T5" fmla="*/ 17 h 17"/>
                  <a:gd name="T6" fmla="*/ 8 w 15"/>
                  <a:gd name="T7" fmla="*/ 17 h 17"/>
                  <a:gd name="T8" fmla="*/ 5 w 15"/>
                  <a:gd name="T9" fmla="*/ 15 h 17"/>
                  <a:gd name="T10" fmla="*/ 1 w 15"/>
                  <a:gd name="T11" fmla="*/ 12 h 17"/>
                  <a:gd name="T12" fmla="*/ 0 w 15"/>
                  <a:gd name="T13" fmla="*/ 12 h 17"/>
                  <a:gd name="T14" fmla="*/ 4 w 15"/>
                  <a:gd name="T15" fmla="*/ 15 h 17"/>
                  <a:gd name="T16" fmla="*/ 4 w 15"/>
                  <a:gd name="T17" fmla="*/ 14 h 17"/>
                  <a:gd name="T18" fmla="*/ 1 w 15"/>
                  <a:gd name="T19" fmla="*/ 12 h 17"/>
                  <a:gd name="T20" fmla="*/ 9 w 15"/>
                  <a:gd name="T21" fmla="*/ 8 h 17"/>
                  <a:gd name="T22" fmla="*/ 8 w 15"/>
                  <a:gd name="T23" fmla="*/ 8 h 17"/>
                  <a:gd name="T24" fmla="*/ 12 w 15"/>
                  <a:gd name="T25" fmla="*/ 11 h 17"/>
                  <a:gd name="T26" fmla="*/ 12 w 15"/>
                  <a:gd name="T27" fmla="*/ 10 h 17"/>
                  <a:gd name="T28" fmla="*/ 9 w 15"/>
                  <a:gd name="T29" fmla="*/ 8 h 17"/>
                  <a:gd name="T30" fmla="*/ 9 w 15"/>
                  <a:gd name="T31" fmla="*/ 7 h 17"/>
                  <a:gd name="T32" fmla="*/ 9 w 15"/>
                  <a:gd name="T33" fmla="*/ 7 h 17"/>
                  <a:gd name="T34" fmla="*/ 13 w 15"/>
                  <a:gd name="T35" fmla="*/ 10 h 17"/>
                  <a:gd name="T36" fmla="*/ 13 w 15"/>
                  <a:gd name="T37" fmla="*/ 10 h 17"/>
                  <a:gd name="T38" fmla="*/ 9 w 15"/>
                  <a:gd name="T39" fmla="*/ 7 h 17"/>
                  <a:gd name="T40" fmla="*/ 4 w 15"/>
                  <a:gd name="T41" fmla="*/ 5 h 17"/>
                  <a:gd name="T42" fmla="*/ 4 w 15"/>
                  <a:gd name="T43" fmla="*/ 6 h 17"/>
                  <a:gd name="T44" fmla="*/ 8 w 15"/>
                  <a:gd name="T45" fmla="*/ 8 h 17"/>
                  <a:gd name="T46" fmla="*/ 8 w 15"/>
                  <a:gd name="T47" fmla="*/ 8 h 17"/>
                  <a:gd name="T48" fmla="*/ 4 w 15"/>
                  <a:gd name="T49" fmla="*/ 5 h 17"/>
                  <a:gd name="T50" fmla="*/ 5 w 15"/>
                  <a:gd name="T51" fmla="*/ 5 h 17"/>
                  <a:gd name="T52" fmla="*/ 5 w 15"/>
                  <a:gd name="T53" fmla="*/ 5 h 17"/>
                  <a:gd name="T54" fmla="*/ 8 w 15"/>
                  <a:gd name="T55" fmla="*/ 7 h 17"/>
                  <a:gd name="T56" fmla="*/ 8 w 15"/>
                  <a:gd name="T57" fmla="*/ 7 h 17"/>
                  <a:gd name="T58" fmla="*/ 5 w 15"/>
                  <a:gd name="T59" fmla="*/ 5 h 17"/>
                  <a:gd name="T60" fmla="*/ 12 w 15"/>
                  <a:gd name="T61" fmla="*/ 3 h 17"/>
                  <a:gd name="T62" fmla="*/ 11 w 15"/>
                  <a:gd name="T63" fmla="*/ 5 h 17"/>
                  <a:gd name="T64" fmla="*/ 14 w 15"/>
                  <a:gd name="T65" fmla="*/ 7 h 17"/>
                  <a:gd name="T66" fmla="*/ 15 w 15"/>
                  <a:gd name="T67" fmla="*/ 5 h 17"/>
                  <a:gd name="T68" fmla="*/ 12 w 15"/>
                  <a:gd name="T69" fmla="*/ 3 h 17"/>
                  <a:gd name="T70" fmla="*/ 7 w 15"/>
                  <a:gd name="T71" fmla="*/ 0 h 17"/>
                  <a:gd name="T72" fmla="*/ 6 w 15"/>
                  <a:gd name="T73" fmla="*/ 1 h 17"/>
                  <a:gd name="T74" fmla="*/ 6 w 15"/>
                  <a:gd name="T75" fmla="*/ 2 h 17"/>
                  <a:gd name="T76" fmla="*/ 10 w 15"/>
                  <a:gd name="T77" fmla="*/ 5 h 17"/>
                  <a:gd name="T78" fmla="*/ 11 w 15"/>
                  <a:gd name="T79" fmla="*/ 3 h 17"/>
                  <a:gd name="T80" fmla="*/ 7 w 15"/>
                  <a:gd name="T8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" h="17">
                    <a:moveTo>
                      <a:pt x="5" y="15"/>
                    </a:moveTo>
                    <a:cubicBezTo>
                      <a:pt x="5" y="15"/>
                      <a:pt x="5" y="15"/>
                      <a:pt x="4" y="15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7" y="16"/>
                      <a:pt x="6" y="15"/>
                      <a:pt x="5" y="15"/>
                    </a:cubicBezTo>
                    <a:moveTo>
                      <a:pt x="1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2" y="13"/>
                      <a:pt x="1" y="12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8" y="8"/>
                    </a:cubicBezTo>
                    <a:cubicBezTo>
                      <a:pt x="10" y="9"/>
                      <a:pt x="11" y="10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0" y="9"/>
                      <a:pt x="9" y="8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8"/>
                      <a:pt x="12" y="9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1" y="9"/>
                      <a:pt x="10" y="8"/>
                      <a:pt x="9" y="7"/>
                    </a:cubicBezTo>
                    <a:moveTo>
                      <a:pt x="4" y="5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7"/>
                      <a:pt x="7" y="7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7"/>
                      <a:pt x="5" y="6"/>
                      <a:pt x="4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5" y="5"/>
                    </a:cubicBezTo>
                    <a:moveTo>
                      <a:pt x="12" y="3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3" y="7"/>
                      <a:pt x="14" y="7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3" y="4"/>
                      <a:pt x="12" y="3"/>
                    </a:cubicBezTo>
                    <a:moveTo>
                      <a:pt x="7" y="0"/>
                    </a:moveTo>
                    <a:cubicBezTo>
                      <a:pt x="7" y="0"/>
                      <a:pt x="7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7" y="3"/>
                      <a:pt x="8" y="4"/>
                      <a:pt x="10" y="5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0439"/>
              <p:cNvSpPr>
                <a:spLocks noEditPoints="1"/>
              </p:cNvSpPr>
              <p:nvPr/>
            </p:nvSpPr>
            <p:spPr bwMode="auto">
              <a:xfrm>
                <a:off x="-567" y="3202"/>
                <a:ext cx="19" cy="15"/>
              </a:xfrm>
              <a:custGeom>
                <a:avLst/>
                <a:gdLst>
                  <a:gd name="T0" fmla="*/ 4 w 8"/>
                  <a:gd name="T1" fmla="*/ 3 h 6"/>
                  <a:gd name="T2" fmla="*/ 4 w 8"/>
                  <a:gd name="T3" fmla="*/ 3 h 6"/>
                  <a:gd name="T4" fmla="*/ 7 w 8"/>
                  <a:gd name="T5" fmla="*/ 6 h 6"/>
                  <a:gd name="T6" fmla="*/ 8 w 8"/>
                  <a:gd name="T7" fmla="*/ 5 h 6"/>
                  <a:gd name="T8" fmla="*/ 4 w 8"/>
                  <a:gd name="T9" fmla="*/ 3 h 6"/>
                  <a:gd name="T10" fmla="*/ 0 w 8"/>
                  <a:gd name="T11" fmla="*/ 0 h 6"/>
                  <a:gd name="T12" fmla="*/ 0 w 8"/>
                  <a:gd name="T13" fmla="*/ 1 h 6"/>
                  <a:gd name="T14" fmla="*/ 3 w 8"/>
                  <a:gd name="T15" fmla="*/ 3 h 6"/>
                  <a:gd name="T16" fmla="*/ 4 w 8"/>
                  <a:gd name="T17" fmla="*/ 2 h 6"/>
                  <a:gd name="T18" fmla="*/ 0 w 8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6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6" y="5"/>
                      <a:pt x="7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0440"/>
              <p:cNvSpPr>
                <a:spLocks noEditPoints="1"/>
              </p:cNvSpPr>
              <p:nvPr/>
            </p:nvSpPr>
            <p:spPr bwMode="auto">
              <a:xfrm>
                <a:off x="-748" y="3252"/>
                <a:ext cx="170" cy="276"/>
              </a:xfrm>
              <a:custGeom>
                <a:avLst/>
                <a:gdLst>
                  <a:gd name="T0" fmla="*/ 4 w 72"/>
                  <a:gd name="T1" fmla="*/ 115 h 117"/>
                  <a:gd name="T2" fmla="*/ 8 w 72"/>
                  <a:gd name="T3" fmla="*/ 116 h 117"/>
                  <a:gd name="T4" fmla="*/ 0 w 72"/>
                  <a:gd name="T5" fmla="*/ 112 h 117"/>
                  <a:gd name="T6" fmla="*/ 3 w 72"/>
                  <a:gd name="T7" fmla="*/ 114 h 117"/>
                  <a:gd name="T8" fmla="*/ 1 w 72"/>
                  <a:gd name="T9" fmla="*/ 110 h 117"/>
                  <a:gd name="T10" fmla="*/ 4 w 72"/>
                  <a:gd name="T11" fmla="*/ 110 h 117"/>
                  <a:gd name="T12" fmla="*/ 9 w 72"/>
                  <a:gd name="T13" fmla="*/ 114 h 117"/>
                  <a:gd name="T14" fmla="*/ 6 w 72"/>
                  <a:gd name="T15" fmla="*/ 108 h 117"/>
                  <a:gd name="T16" fmla="*/ 4 w 72"/>
                  <a:gd name="T17" fmla="*/ 106 h 117"/>
                  <a:gd name="T18" fmla="*/ 2 w 72"/>
                  <a:gd name="T19" fmla="*/ 110 h 117"/>
                  <a:gd name="T20" fmla="*/ 5 w 72"/>
                  <a:gd name="T21" fmla="*/ 112 h 117"/>
                  <a:gd name="T22" fmla="*/ 9 w 72"/>
                  <a:gd name="T23" fmla="*/ 114 h 117"/>
                  <a:gd name="T24" fmla="*/ 7 w 72"/>
                  <a:gd name="T25" fmla="*/ 108 h 117"/>
                  <a:gd name="T26" fmla="*/ 7 w 72"/>
                  <a:gd name="T27" fmla="*/ 107 h 117"/>
                  <a:gd name="T28" fmla="*/ 5 w 72"/>
                  <a:gd name="T29" fmla="*/ 104 h 117"/>
                  <a:gd name="T30" fmla="*/ 10 w 72"/>
                  <a:gd name="T31" fmla="*/ 108 h 117"/>
                  <a:gd name="T32" fmla="*/ 7 w 72"/>
                  <a:gd name="T33" fmla="*/ 105 h 117"/>
                  <a:gd name="T34" fmla="*/ 6 w 72"/>
                  <a:gd name="T35" fmla="*/ 101 h 117"/>
                  <a:gd name="T36" fmla="*/ 6 w 72"/>
                  <a:gd name="T37" fmla="*/ 101 h 117"/>
                  <a:gd name="T38" fmla="*/ 8 w 72"/>
                  <a:gd name="T39" fmla="*/ 99 h 117"/>
                  <a:gd name="T40" fmla="*/ 21 w 72"/>
                  <a:gd name="T41" fmla="*/ 91 h 117"/>
                  <a:gd name="T42" fmla="*/ 19 w 72"/>
                  <a:gd name="T43" fmla="*/ 81 h 117"/>
                  <a:gd name="T44" fmla="*/ 19 w 72"/>
                  <a:gd name="T45" fmla="*/ 81 h 117"/>
                  <a:gd name="T46" fmla="*/ 32 w 72"/>
                  <a:gd name="T47" fmla="*/ 71 h 117"/>
                  <a:gd name="T48" fmla="*/ 27 w 72"/>
                  <a:gd name="T49" fmla="*/ 68 h 117"/>
                  <a:gd name="T50" fmla="*/ 36 w 72"/>
                  <a:gd name="T51" fmla="*/ 64 h 117"/>
                  <a:gd name="T52" fmla="*/ 33 w 72"/>
                  <a:gd name="T53" fmla="*/ 58 h 117"/>
                  <a:gd name="T54" fmla="*/ 33 w 72"/>
                  <a:gd name="T55" fmla="*/ 58 h 117"/>
                  <a:gd name="T56" fmla="*/ 40 w 72"/>
                  <a:gd name="T57" fmla="*/ 53 h 117"/>
                  <a:gd name="T58" fmla="*/ 33 w 72"/>
                  <a:gd name="T59" fmla="*/ 58 h 117"/>
                  <a:gd name="T60" fmla="*/ 39 w 72"/>
                  <a:gd name="T61" fmla="*/ 52 h 117"/>
                  <a:gd name="T62" fmla="*/ 39 w 72"/>
                  <a:gd name="T63" fmla="*/ 50 h 117"/>
                  <a:gd name="T64" fmla="*/ 43 w 72"/>
                  <a:gd name="T65" fmla="*/ 51 h 117"/>
                  <a:gd name="T66" fmla="*/ 39 w 72"/>
                  <a:gd name="T67" fmla="*/ 48 h 117"/>
                  <a:gd name="T68" fmla="*/ 44 w 72"/>
                  <a:gd name="T69" fmla="*/ 49 h 117"/>
                  <a:gd name="T70" fmla="*/ 41 w 72"/>
                  <a:gd name="T71" fmla="*/ 44 h 117"/>
                  <a:gd name="T72" fmla="*/ 47 w 72"/>
                  <a:gd name="T73" fmla="*/ 44 h 117"/>
                  <a:gd name="T74" fmla="*/ 44 w 72"/>
                  <a:gd name="T75" fmla="*/ 40 h 117"/>
                  <a:gd name="T76" fmla="*/ 45 w 72"/>
                  <a:gd name="T77" fmla="*/ 38 h 117"/>
                  <a:gd name="T78" fmla="*/ 52 w 72"/>
                  <a:gd name="T79" fmla="*/ 37 h 117"/>
                  <a:gd name="T80" fmla="*/ 46 w 72"/>
                  <a:gd name="T81" fmla="*/ 36 h 117"/>
                  <a:gd name="T82" fmla="*/ 47 w 72"/>
                  <a:gd name="T83" fmla="*/ 35 h 117"/>
                  <a:gd name="T84" fmla="*/ 53 w 72"/>
                  <a:gd name="T85" fmla="*/ 35 h 117"/>
                  <a:gd name="T86" fmla="*/ 54 w 72"/>
                  <a:gd name="T87" fmla="*/ 33 h 117"/>
                  <a:gd name="T88" fmla="*/ 50 w 72"/>
                  <a:gd name="T89" fmla="*/ 29 h 117"/>
                  <a:gd name="T90" fmla="*/ 54 w 72"/>
                  <a:gd name="T91" fmla="*/ 32 h 117"/>
                  <a:gd name="T92" fmla="*/ 50 w 72"/>
                  <a:gd name="T93" fmla="*/ 29 h 117"/>
                  <a:gd name="T94" fmla="*/ 51 w 72"/>
                  <a:gd name="T95" fmla="*/ 26 h 117"/>
                  <a:gd name="T96" fmla="*/ 62 w 72"/>
                  <a:gd name="T97" fmla="*/ 20 h 117"/>
                  <a:gd name="T98" fmla="*/ 57 w 72"/>
                  <a:gd name="T99" fmla="*/ 15 h 117"/>
                  <a:gd name="T100" fmla="*/ 63 w 72"/>
                  <a:gd name="T101" fmla="*/ 18 h 117"/>
                  <a:gd name="T102" fmla="*/ 58 w 72"/>
                  <a:gd name="T103" fmla="*/ 14 h 117"/>
                  <a:gd name="T104" fmla="*/ 59 w 72"/>
                  <a:gd name="T105" fmla="*/ 12 h 117"/>
                  <a:gd name="T106" fmla="*/ 69 w 72"/>
                  <a:gd name="T107" fmla="*/ 9 h 117"/>
                  <a:gd name="T108" fmla="*/ 66 w 72"/>
                  <a:gd name="T109" fmla="*/ 0 h 117"/>
                  <a:gd name="T110" fmla="*/ 72 w 72"/>
                  <a:gd name="T111" fmla="*/ 4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2" h="117">
                    <a:moveTo>
                      <a:pt x="4" y="113"/>
                    </a:moveTo>
                    <a:cubicBezTo>
                      <a:pt x="4" y="114"/>
                      <a:pt x="4" y="114"/>
                      <a:pt x="3" y="114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5" y="115"/>
                      <a:pt x="5" y="116"/>
                      <a:pt x="5" y="116"/>
                    </a:cubicBezTo>
                    <a:cubicBezTo>
                      <a:pt x="6" y="116"/>
                      <a:pt x="6" y="117"/>
                      <a:pt x="7" y="117"/>
                    </a:cubicBezTo>
                    <a:cubicBezTo>
                      <a:pt x="8" y="116"/>
                      <a:pt x="8" y="116"/>
                      <a:pt x="8" y="116"/>
                    </a:cubicBezTo>
                    <a:cubicBezTo>
                      <a:pt x="6" y="115"/>
                      <a:pt x="5" y="114"/>
                      <a:pt x="4" y="113"/>
                    </a:cubicBezTo>
                    <a:moveTo>
                      <a:pt x="1" y="110"/>
                    </a:move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1" y="113"/>
                      <a:pt x="2" y="113"/>
                      <a:pt x="3" y="114"/>
                    </a:cubicBezTo>
                    <a:cubicBezTo>
                      <a:pt x="4" y="113"/>
                      <a:pt x="4" y="113"/>
                      <a:pt x="4" y="113"/>
                    </a:cubicBezTo>
                    <a:cubicBezTo>
                      <a:pt x="4" y="113"/>
                      <a:pt x="4" y="113"/>
                      <a:pt x="3" y="113"/>
                    </a:cubicBezTo>
                    <a:cubicBezTo>
                      <a:pt x="1" y="110"/>
                      <a:pt x="1" y="110"/>
                      <a:pt x="1" y="110"/>
                    </a:cubicBezTo>
                    <a:cubicBezTo>
                      <a:pt x="1" y="110"/>
                      <a:pt x="1" y="110"/>
                      <a:pt x="1" y="110"/>
                    </a:cubicBezTo>
                    <a:moveTo>
                      <a:pt x="4" y="108"/>
                    </a:moveTo>
                    <a:cubicBezTo>
                      <a:pt x="3" y="108"/>
                      <a:pt x="3" y="108"/>
                      <a:pt x="4" y="110"/>
                    </a:cubicBezTo>
                    <a:cubicBezTo>
                      <a:pt x="4" y="110"/>
                      <a:pt x="4" y="110"/>
                      <a:pt x="4" y="110"/>
                    </a:cubicBezTo>
                    <a:cubicBezTo>
                      <a:pt x="5" y="110"/>
                      <a:pt x="5" y="110"/>
                      <a:pt x="5" y="111"/>
                    </a:cubicBezTo>
                    <a:cubicBezTo>
                      <a:pt x="6" y="111"/>
                      <a:pt x="8" y="113"/>
                      <a:pt x="9" y="114"/>
                    </a:cubicBezTo>
                    <a:cubicBezTo>
                      <a:pt x="10" y="111"/>
                      <a:pt x="10" y="111"/>
                      <a:pt x="10" y="111"/>
                    </a:cubicBezTo>
                    <a:cubicBezTo>
                      <a:pt x="9" y="110"/>
                      <a:pt x="8" y="110"/>
                      <a:pt x="7" y="109"/>
                    </a:cubicBezTo>
                    <a:cubicBezTo>
                      <a:pt x="7" y="109"/>
                      <a:pt x="6" y="109"/>
                      <a:pt x="6" y="108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4" y="108"/>
                      <a:pt x="4" y="108"/>
                      <a:pt x="4" y="108"/>
                    </a:cubicBezTo>
                    <a:moveTo>
                      <a:pt x="4" y="106"/>
                    </a:moveTo>
                    <a:cubicBezTo>
                      <a:pt x="2" y="109"/>
                      <a:pt x="2" y="109"/>
                      <a:pt x="2" y="109"/>
                    </a:cubicBezTo>
                    <a:cubicBezTo>
                      <a:pt x="1" y="110"/>
                      <a:pt x="1" y="110"/>
                      <a:pt x="1" y="110"/>
                    </a:cubicBezTo>
                    <a:cubicBezTo>
                      <a:pt x="1" y="110"/>
                      <a:pt x="2" y="110"/>
                      <a:pt x="2" y="110"/>
                    </a:cubicBezTo>
                    <a:cubicBezTo>
                      <a:pt x="2" y="110"/>
                      <a:pt x="2" y="110"/>
                      <a:pt x="2" y="110"/>
                    </a:cubicBezTo>
                    <a:cubicBezTo>
                      <a:pt x="3" y="111"/>
                      <a:pt x="4" y="112"/>
                      <a:pt x="4" y="112"/>
                    </a:cubicBezTo>
                    <a:cubicBezTo>
                      <a:pt x="5" y="112"/>
                      <a:pt x="5" y="112"/>
                      <a:pt x="5" y="112"/>
                    </a:cubicBezTo>
                    <a:cubicBezTo>
                      <a:pt x="5" y="112"/>
                      <a:pt x="5" y="112"/>
                      <a:pt x="5" y="112"/>
                    </a:cubicBezTo>
                    <a:cubicBezTo>
                      <a:pt x="6" y="113"/>
                      <a:pt x="7" y="114"/>
                      <a:pt x="8" y="115"/>
                    </a:cubicBezTo>
                    <a:cubicBezTo>
                      <a:pt x="9" y="114"/>
                      <a:pt x="9" y="114"/>
                      <a:pt x="9" y="114"/>
                    </a:cubicBezTo>
                    <a:cubicBezTo>
                      <a:pt x="7" y="113"/>
                      <a:pt x="5" y="112"/>
                      <a:pt x="4" y="110"/>
                    </a:cubicBezTo>
                    <a:cubicBezTo>
                      <a:pt x="1" y="109"/>
                      <a:pt x="2" y="107"/>
                      <a:pt x="4" y="107"/>
                    </a:cubicBezTo>
                    <a:cubicBezTo>
                      <a:pt x="5" y="107"/>
                      <a:pt x="6" y="108"/>
                      <a:pt x="7" y="108"/>
                    </a:cubicBezTo>
                    <a:cubicBezTo>
                      <a:pt x="11" y="110"/>
                      <a:pt x="11" y="110"/>
                      <a:pt x="11" y="110"/>
                    </a:cubicBezTo>
                    <a:cubicBezTo>
                      <a:pt x="11" y="109"/>
                      <a:pt x="11" y="109"/>
                      <a:pt x="11" y="109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4" y="106"/>
                      <a:pt x="4" y="106"/>
                      <a:pt x="4" y="106"/>
                    </a:cubicBezTo>
                    <a:cubicBezTo>
                      <a:pt x="4" y="106"/>
                      <a:pt x="4" y="106"/>
                      <a:pt x="4" y="106"/>
                    </a:cubicBezTo>
                    <a:moveTo>
                      <a:pt x="5" y="104"/>
                    </a:moveTo>
                    <a:cubicBezTo>
                      <a:pt x="4" y="105"/>
                      <a:pt x="4" y="105"/>
                      <a:pt x="4" y="105"/>
                    </a:cubicBezTo>
                    <a:cubicBezTo>
                      <a:pt x="4" y="105"/>
                      <a:pt x="4" y="105"/>
                      <a:pt x="4" y="105"/>
                    </a:cubicBezTo>
                    <a:cubicBezTo>
                      <a:pt x="7" y="106"/>
                      <a:pt x="8" y="107"/>
                      <a:pt x="10" y="108"/>
                    </a:cubicBezTo>
                    <a:cubicBezTo>
                      <a:pt x="11" y="108"/>
                      <a:pt x="11" y="108"/>
                      <a:pt x="12" y="108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7" y="105"/>
                      <a:pt x="7" y="105"/>
                      <a:pt x="7" y="105"/>
                    </a:cubicBezTo>
                    <a:cubicBezTo>
                      <a:pt x="6" y="104"/>
                      <a:pt x="6" y="104"/>
                      <a:pt x="5" y="104"/>
                    </a:cubicBezTo>
                    <a:moveTo>
                      <a:pt x="6" y="101"/>
                    </a:moveTo>
                    <a:cubicBezTo>
                      <a:pt x="6" y="101"/>
                      <a:pt x="6" y="101"/>
                      <a:pt x="6" y="101"/>
                    </a:cubicBezTo>
                    <a:cubicBezTo>
                      <a:pt x="9" y="103"/>
                      <a:pt x="11" y="104"/>
                      <a:pt x="13" y="106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1" y="104"/>
                      <a:pt x="9" y="102"/>
                      <a:pt x="6" y="101"/>
                    </a:cubicBezTo>
                    <a:moveTo>
                      <a:pt x="15" y="87"/>
                    </a:moveTo>
                    <a:cubicBezTo>
                      <a:pt x="8" y="98"/>
                      <a:pt x="8" y="98"/>
                      <a:pt x="8" y="98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14" y="104"/>
                      <a:pt x="14" y="104"/>
                      <a:pt x="14" y="104"/>
                    </a:cubicBezTo>
                    <a:cubicBezTo>
                      <a:pt x="18" y="96"/>
                      <a:pt x="18" y="96"/>
                      <a:pt x="18" y="96"/>
                    </a:cubicBezTo>
                    <a:cubicBezTo>
                      <a:pt x="21" y="91"/>
                      <a:pt x="21" y="91"/>
                      <a:pt x="21" y="91"/>
                    </a:cubicBezTo>
                    <a:cubicBezTo>
                      <a:pt x="19" y="90"/>
                      <a:pt x="17" y="89"/>
                      <a:pt x="15" y="87"/>
                    </a:cubicBezTo>
                    <a:moveTo>
                      <a:pt x="27" y="68"/>
                    </a:moveTo>
                    <a:cubicBezTo>
                      <a:pt x="19" y="81"/>
                      <a:pt x="19" y="81"/>
                      <a:pt x="19" y="81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2" y="83"/>
                      <a:pt x="21" y="83"/>
                      <a:pt x="21" y="83"/>
                    </a:cubicBezTo>
                    <a:cubicBezTo>
                      <a:pt x="19" y="81"/>
                      <a:pt x="19" y="81"/>
                      <a:pt x="19" y="81"/>
                    </a:cubicBezTo>
                    <a:cubicBezTo>
                      <a:pt x="16" y="86"/>
                      <a:pt x="16" y="86"/>
                      <a:pt x="16" y="86"/>
                    </a:cubicBezTo>
                    <a:cubicBezTo>
                      <a:pt x="18" y="87"/>
                      <a:pt x="20" y="88"/>
                      <a:pt x="22" y="90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0" y="70"/>
                      <a:pt x="28" y="69"/>
                      <a:pt x="27" y="68"/>
                    </a:cubicBezTo>
                    <a:moveTo>
                      <a:pt x="31" y="61"/>
                    </a:moveTo>
                    <a:cubicBezTo>
                      <a:pt x="27" y="68"/>
                      <a:pt x="27" y="68"/>
                      <a:pt x="27" y="68"/>
                    </a:cubicBezTo>
                    <a:cubicBezTo>
                      <a:pt x="29" y="69"/>
                      <a:pt x="29" y="69"/>
                      <a:pt x="29" y="69"/>
                    </a:cubicBezTo>
                    <a:cubicBezTo>
                      <a:pt x="30" y="69"/>
                      <a:pt x="31" y="70"/>
                      <a:pt x="32" y="71"/>
                    </a:cubicBezTo>
                    <a:cubicBezTo>
                      <a:pt x="36" y="64"/>
                      <a:pt x="36" y="64"/>
                      <a:pt x="36" y="64"/>
                    </a:cubicBezTo>
                    <a:cubicBezTo>
                      <a:pt x="34" y="63"/>
                      <a:pt x="33" y="62"/>
                      <a:pt x="31" y="61"/>
                    </a:cubicBezTo>
                    <a:moveTo>
                      <a:pt x="33" y="58"/>
                    </a:moveTo>
                    <a:cubicBezTo>
                      <a:pt x="33" y="58"/>
                      <a:pt x="33" y="58"/>
                      <a:pt x="33" y="58"/>
                    </a:cubicBezTo>
                    <a:cubicBezTo>
                      <a:pt x="35" y="59"/>
                      <a:pt x="36" y="60"/>
                      <a:pt x="37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6" y="60"/>
                      <a:pt x="35" y="59"/>
                      <a:pt x="33" y="58"/>
                    </a:cubicBezTo>
                    <a:moveTo>
                      <a:pt x="38" y="51"/>
                    </a:moveTo>
                    <a:cubicBezTo>
                      <a:pt x="37" y="51"/>
                      <a:pt x="37" y="51"/>
                      <a:pt x="37" y="52"/>
                    </a:cubicBezTo>
                    <a:cubicBezTo>
                      <a:pt x="39" y="53"/>
                      <a:pt x="40" y="53"/>
                      <a:pt x="40" y="53"/>
                    </a:cubicBezTo>
                    <a:cubicBezTo>
                      <a:pt x="40" y="53"/>
                      <a:pt x="39" y="53"/>
                      <a:pt x="37" y="52"/>
                    </a:cubicBezTo>
                    <a:cubicBezTo>
                      <a:pt x="36" y="53"/>
                      <a:pt x="35" y="55"/>
                      <a:pt x="34" y="56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5" y="59"/>
                      <a:pt x="36" y="60"/>
                      <a:pt x="38" y="60"/>
                    </a:cubicBezTo>
                    <a:cubicBezTo>
                      <a:pt x="42" y="53"/>
                      <a:pt x="42" y="53"/>
                      <a:pt x="42" y="53"/>
                    </a:cubicBezTo>
                    <a:cubicBezTo>
                      <a:pt x="41" y="53"/>
                      <a:pt x="40" y="52"/>
                      <a:pt x="39" y="52"/>
                    </a:cubicBezTo>
                    <a:cubicBezTo>
                      <a:pt x="39" y="52"/>
                      <a:pt x="38" y="51"/>
                      <a:pt x="38" y="51"/>
                    </a:cubicBezTo>
                    <a:moveTo>
                      <a:pt x="39" y="49"/>
                    </a:moveTo>
                    <a:cubicBezTo>
                      <a:pt x="39" y="49"/>
                      <a:pt x="39" y="49"/>
                      <a:pt x="39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9" y="51"/>
                      <a:pt x="41" y="52"/>
                      <a:pt x="42" y="53"/>
                    </a:cubicBezTo>
                    <a:cubicBezTo>
                      <a:pt x="43" y="51"/>
                      <a:pt x="43" y="51"/>
                      <a:pt x="43" y="51"/>
                    </a:cubicBezTo>
                    <a:cubicBezTo>
                      <a:pt x="41" y="51"/>
                      <a:pt x="40" y="50"/>
                      <a:pt x="39" y="49"/>
                    </a:cubicBezTo>
                    <a:moveTo>
                      <a:pt x="40" y="47"/>
                    </a:moveTo>
                    <a:cubicBezTo>
                      <a:pt x="40" y="47"/>
                      <a:pt x="40" y="47"/>
                      <a:pt x="39" y="48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3" y="48"/>
                      <a:pt x="41" y="47"/>
                      <a:pt x="40" y="47"/>
                    </a:cubicBezTo>
                    <a:moveTo>
                      <a:pt x="43" y="42"/>
                    </a:moveTo>
                    <a:cubicBezTo>
                      <a:pt x="42" y="42"/>
                      <a:pt x="42" y="43"/>
                      <a:pt x="41" y="44"/>
                    </a:cubicBezTo>
                    <a:cubicBezTo>
                      <a:pt x="42" y="45"/>
                      <a:pt x="43" y="45"/>
                      <a:pt x="44" y="46"/>
                    </a:cubicBezTo>
                    <a:cubicBezTo>
                      <a:pt x="44" y="46"/>
                      <a:pt x="45" y="46"/>
                      <a:pt x="45" y="4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6" y="43"/>
                      <a:pt x="44" y="42"/>
                      <a:pt x="43" y="42"/>
                    </a:cubicBezTo>
                    <a:moveTo>
                      <a:pt x="45" y="38"/>
                    </a:moveTo>
                    <a:cubicBezTo>
                      <a:pt x="44" y="39"/>
                      <a:pt x="44" y="39"/>
                      <a:pt x="44" y="40"/>
                    </a:cubicBezTo>
                    <a:cubicBezTo>
                      <a:pt x="45" y="40"/>
                      <a:pt x="47" y="41"/>
                      <a:pt x="48" y="42"/>
                    </a:cubicBezTo>
                    <a:cubicBezTo>
                      <a:pt x="49" y="41"/>
                      <a:pt x="49" y="41"/>
                      <a:pt x="49" y="41"/>
                    </a:cubicBezTo>
                    <a:cubicBezTo>
                      <a:pt x="48" y="40"/>
                      <a:pt x="46" y="39"/>
                      <a:pt x="45" y="38"/>
                    </a:cubicBezTo>
                    <a:moveTo>
                      <a:pt x="49" y="35"/>
                    </a:moveTo>
                    <a:cubicBezTo>
                      <a:pt x="49" y="35"/>
                      <a:pt x="50" y="36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0" y="36"/>
                      <a:pt x="49" y="35"/>
                      <a:pt x="49" y="35"/>
                    </a:cubicBezTo>
                    <a:moveTo>
                      <a:pt x="47" y="35"/>
                    </a:moveTo>
                    <a:cubicBezTo>
                      <a:pt x="47" y="35"/>
                      <a:pt x="46" y="35"/>
                      <a:pt x="46" y="36"/>
                    </a:cubicBezTo>
                    <a:cubicBezTo>
                      <a:pt x="51" y="38"/>
                      <a:pt x="51" y="38"/>
                      <a:pt x="51" y="38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0" y="36"/>
                      <a:pt x="48" y="35"/>
                      <a:pt x="47" y="35"/>
                    </a:cubicBezTo>
                    <a:moveTo>
                      <a:pt x="49" y="30"/>
                    </a:moveTo>
                    <a:cubicBezTo>
                      <a:pt x="49" y="31"/>
                      <a:pt x="48" y="32"/>
                      <a:pt x="48" y="32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2" y="33"/>
                      <a:pt x="51" y="32"/>
                      <a:pt x="50" y="31"/>
                    </a:cubicBezTo>
                    <a:cubicBezTo>
                      <a:pt x="51" y="32"/>
                      <a:pt x="52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2" y="32"/>
                      <a:pt x="51" y="31"/>
                      <a:pt x="49" y="30"/>
                    </a:cubicBezTo>
                    <a:moveTo>
                      <a:pt x="50" y="29"/>
                    </a:moveTo>
                    <a:cubicBezTo>
                      <a:pt x="50" y="29"/>
                      <a:pt x="50" y="29"/>
                      <a:pt x="50" y="29"/>
                    </a:cubicBezTo>
                    <a:cubicBezTo>
                      <a:pt x="51" y="30"/>
                      <a:pt x="53" y="31"/>
                      <a:pt x="54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50" y="29"/>
                      <a:pt x="50" y="29"/>
                      <a:pt x="50" y="29"/>
                    </a:cubicBezTo>
                    <a:moveTo>
                      <a:pt x="51" y="26"/>
                    </a:moveTo>
                    <a:cubicBezTo>
                      <a:pt x="51" y="27"/>
                      <a:pt x="50" y="28"/>
                      <a:pt x="50" y="29"/>
                    </a:cubicBezTo>
                    <a:cubicBezTo>
                      <a:pt x="51" y="30"/>
                      <a:pt x="53" y="31"/>
                      <a:pt x="55" y="32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4" y="28"/>
                      <a:pt x="53" y="27"/>
                      <a:pt x="51" y="26"/>
                    </a:cubicBezTo>
                    <a:moveTo>
                      <a:pt x="57" y="16"/>
                    </a:moveTo>
                    <a:cubicBezTo>
                      <a:pt x="57" y="16"/>
                      <a:pt x="56" y="17"/>
                      <a:pt x="56" y="17"/>
                    </a:cubicBezTo>
                    <a:cubicBezTo>
                      <a:pt x="58" y="18"/>
                      <a:pt x="60" y="19"/>
                      <a:pt x="62" y="20"/>
                    </a:cubicBezTo>
                    <a:cubicBezTo>
                      <a:pt x="62" y="19"/>
                      <a:pt x="62" y="19"/>
                      <a:pt x="62" y="19"/>
                    </a:cubicBezTo>
                    <a:cubicBezTo>
                      <a:pt x="61" y="18"/>
                      <a:pt x="59" y="17"/>
                      <a:pt x="57" y="16"/>
                    </a:cubicBezTo>
                    <a:moveTo>
                      <a:pt x="57" y="15"/>
                    </a:moveTo>
                    <a:cubicBezTo>
                      <a:pt x="57" y="15"/>
                      <a:pt x="57" y="16"/>
                      <a:pt x="57" y="16"/>
                    </a:cubicBezTo>
                    <a:cubicBezTo>
                      <a:pt x="59" y="17"/>
                      <a:pt x="61" y="18"/>
                      <a:pt x="63" y="19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1" y="17"/>
                      <a:pt x="59" y="16"/>
                      <a:pt x="57" y="15"/>
                    </a:cubicBezTo>
                    <a:moveTo>
                      <a:pt x="59" y="12"/>
                    </a:moveTo>
                    <a:cubicBezTo>
                      <a:pt x="58" y="13"/>
                      <a:pt x="58" y="14"/>
                      <a:pt x="58" y="14"/>
                    </a:cubicBezTo>
                    <a:cubicBezTo>
                      <a:pt x="60" y="16"/>
                      <a:pt x="61" y="17"/>
                      <a:pt x="63" y="18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63" y="15"/>
                      <a:pt x="61" y="13"/>
                      <a:pt x="59" y="12"/>
                    </a:cubicBezTo>
                    <a:moveTo>
                      <a:pt x="64" y="3"/>
                    </a:moveTo>
                    <a:cubicBezTo>
                      <a:pt x="63" y="4"/>
                      <a:pt x="63" y="5"/>
                      <a:pt x="63" y="5"/>
                    </a:cubicBezTo>
                    <a:cubicBezTo>
                      <a:pt x="65" y="6"/>
                      <a:pt x="67" y="8"/>
                      <a:pt x="69" y="9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68" y="6"/>
                      <a:pt x="66" y="4"/>
                      <a:pt x="64" y="3"/>
                    </a:cubicBezTo>
                    <a:moveTo>
                      <a:pt x="66" y="0"/>
                    </a:moveTo>
                    <a:cubicBezTo>
                      <a:pt x="66" y="0"/>
                      <a:pt x="66" y="0"/>
                      <a:pt x="65" y="0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70" y="2"/>
                      <a:pt x="68" y="1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0441"/>
              <p:cNvSpPr>
                <a:spLocks noEditPoints="1"/>
              </p:cNvSpPr>
              <p:nvPr/>
            </p:nvSpPr>
            <p:spPr bwMode="auto">
              <a:xfrm>
                <a:off x="-448" y="3169"/>
                <a:ext cx="11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7 h 8"/>
                  <a:gd name="T4" fmla="*/ 2 w 5"/>
                  <a:gd name="T5" fmla="*/ 8 h 8"/>
                  <a:gd name="T6" fmla="*/ 2 w 5"/>
                  <a:gd name="T7" fmla="*/ 7 h 8"/>
                  <a:gd name="T8" fmla="*/ 1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2 w 5"/>
                  <a:gd name="T15" fmla="*/ 7 h 8"/>
                  <a:gd name="T16" fmla="*/ 3 w 5"/>
                  <a:gd name="T17" fmla="*/ 6 h 8"/>
                  <a:gd name="T18" fmla="*/ 1 w 5"/>
                  <a:gd name="T19" fmla="*/ 6 h 8"/>
                  <a:gd name="T20" fmla="*/ 4 w 5"/>
                  <a:gd name="T21" fmla="*/ 0 h 8"/>
                  <a:gd name="T22" fmla="*/ 2 w 5"/>
                  <a:gd name="T23" fmla="*/ 5 h 8"/>
                  <a:gd name="T24" fmla="*/ 3 w 5"/>
                  <a:gd name="T25" fmla="*/ 6 h 8"/>
                  <a:gd name="T26" fmla="*/ 5 w 5"/>
                  <a:gd name="T27" fmla="*/ 1 h 8"/>
                  <a:gd name="T28" fmla="*/ 4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2" y="7"/>
                      <a:pt x="1" y="7"/>
                      <a:pt x="1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3" y="7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4" y="0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6"/>
                    </a:cubicBezTo>
                    <a:cubicBezTo>
                      <a:pt x="4" y="4"/>
                      <a:pt x="5" y="3"/>
                      <a:pt x="5" y="1"/>
                    </a:cubicBezTo>
                    <a:cubicBezTo>
                      <a:pt x="5" y="1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0442"/>
              <p:cNvSpPr>
                <a:spLocks noEditPoints="1"/>
              </p:cNvSpPr>
              <p:nvPr/>
            </p:nvSpPr>
            <p:spPr bwMode="auto">
              <a:xfrm>
                <a:off x="-446" y="3181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2 w 2"/>
                  <a:gd name="T15" fmla="*/ 1 h 2"/>
                  <a:gd name="T16" fmla="*/ 2 w 2"/>
                  <a:gd name="T17" fmla="*/ 1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0443"/>
              <p:cNvSpPr>
                <a:spLocks noEditPoints="1"/>
              </p:cNvSpPr>
              <p:nvPr/>
            </p:nvSpPr>
            <p:spPr bwMode="auto">
              <a:xfrm>
                <a:off x="-444" y="3172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7 h 8"/>
                  <a:gd name="T4" fmla="*/ 1 w 5"/>
                  <a:gd name="T5" fmla="*/ 8 h 8"/>
                  <a:gd name="T6" fmla="*/ 2 w 5"/>
                  <a:gd name="T7" fmla="*/ 7 h 8"/>
                  <a:gd name="T8" fmla="*/ 0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2 w 5"/>
                  <a:gd name="T15" fmla="*/ 7 h 8"/>
                  <a:gd name="T16" fmla="*/ 2 w 5"/>
                  <a:gd name="T17" fmla="*/ 6 h 8"/>
                  <a:gd name="T18" fmla="*/ 1 w 5"/>
                  <a:gd name="T19" fmla="*/ 6 h 8"/>
                  <a:gd name="T20" fmla="*/ 4 w 5"/>
                  <a:gd name="T21" fmla="*/ 0 h 8"/>
                  <a:gd name="T22" fmla="*/ 2 w 5"/>
                  <a:gd name="T23" fmla="*/ 3 h 8"/>
                  <a:gd name="T24" fmla="*/ 1 w 5"/>
                  <a:gd name="T25" fmla="*/ 5 h 8"/>
                  <a:gd name="T26" fmla="*/ 3 w 5"/>
                  <a:gd name="T27" fmla="*/ 6 h 8"/>
                  <a:gd name="T28" fmla="*/ 5 w 5"/>
                  <a:gd name="T29" fmla="*/ 1 h 8"/>
                  <a:gd name="T30" fmla="*/ 4 w 5"/>
                  <a:gd name="T3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3"/>
                    </a:cubicBezTo>
                    <a:cubicBezTo>
                      <a:pt x="2" y="3"/>
                      <a:pt x="2" y="4"/>
                      <a:pt x="1" y="5"/>
                    </a:cubicBezTo>
                    <a:cubicBezTo>
                      <a:pt x="2" y="5"/>
                      <a:pt x="2" y="5"/>
                      <a:pt x="3" y="6"/>
                    </a:cubicBezTo>
                    <a:cubicBezTo>
                      <a:pt x="4" y="4"/>
                      <a:pt x="4" y="3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0444"/>
              <p:cNvSpPr>
                <a:spLocks noEditPoints="1"/>
              </p:cNvSpPr>
              <p:nvPr/>
            </p:nvSpPr>
            <p:spPr bwMode="auto">
              <a:xfrm>
                <a:off x="-444" y="3183"/>
                <a:ext cx="7" cy="5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2 h 2"/>
                  <a:gd name="T4" fmla="*/ 2 w 3"/>
                  <a:gd name="T5" fmla="*/ 2 h 2"/>
                  <a:gd name="T6" fmla="*/ 2 w 3"/>
                  <a:gd name="T7" fmla="*/ 2 h 2"/>
                  <a:gd name="T8" fmla="*/ 1 w 3"/>
                  <a:gd name="T9" fmla="*/ 1 h 2"/>
                  <a:gd name="T10" fmla="*/ 1 w 3"/>
                  <a:gd name="T11" fmla="*/ 0 h 2"/>
                  <a:gd name="T12" fmla="*/ 1 w 3"/>
                  <a:gd name="T13" fmla="*/ 1 h 2"/>
                  <a:gd name="T14" fmla="*/ 2 w 3"/>
                  <a:gd name="T15" fmla="*/ 1 h 2"/>
                  <a:gd name="T16" fmla="*/ 3 w 3"/>
                  <a:gd name="T17" fmla="*/ 1 h 2"/>
                  <a:gd name="T18" fmla="*/ 1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0445"/>
              <p:cNvSpPr>
                <a:spLocks noEditPoints="1"/>
              </p:cNvSpPr>
              <p:nvPr/>
            </p:nvSpPr>
            <p:spPr bwMode="auto">
              <a:xfrm>
                <a:off x="-474" y="3176"/>
                <a:ext cx="18" cy="22"/>
              </a:xfrm>
              <a:custGeom>
                <a:avLst/>
                <a:gdLst>
                  <a:gd name="T0" fmla="*/ 2 w 8"/>
                  <a:gd name="T1" fmla="*/ 3 h 9"/>
                  <a:gd name="T2" fmla="*/ 0 w 8"/>
                  <a:gd name="T3" fmla="*/ 7 h 9"/>
                  <a:gd name="T4" fmla="*/ 4 w 8"/>
                  <a:gd name="T5" fmla="*/ 9 h 9"/>
                  <a:gd name="T6" fmla="*/ 6 w 8"/>
                  <a:gd name="T7" fmla="*/ 6 h 9"/>
                  <a:gd name="T8" fmla="*/ 2 w 8"/>
                  <a:gd name="T9" fmla="*/ 3 h 9"/>
                  <a:gd name="T10" fmla="*/ 3 w 8"/>
                  <a:gd name="T11" fmla="*/ 0 h 9"/>
                  <a:gd name="T12" fmla="*/ 3 w 8"/>
                  <a:gd name="T13" fmla="*/ 1 h 9"/>
                  <a:gd name="T14" fmla="*/ 7 w 8"/>
                  <a:gd name="T15" fmla="*/ 4 h 9"/>
                  <a:gd name="T16" fmla="*/ 8 w 8"/>
                  <a:gd name="T17" fmla="*/ 3 h 9"/>
                  <a:gd name="T18" fmla="*/ 3 w 8"/>
                  <a:gd name="T19" fmla="*/ 0 h 9"/>
                  <a:gd name="T20" fmla="*/ 3 w 8"/>
                  <a:gd name="T21" fmla="*/ 0 h 9"/>
                  <a:gd name="T22" fmla="*/ 3 w 8"/>
                  <a:gd name="T23" fmla="*/ 0 h 9"/>
                  <a:gd name="T24" fmla="*/ 6 w 8"/>
                  <a:gd name="T25" fmla="*/ 1 h 9"/>
                  <a:gd name="T26" fmla="*/ 8 w 8"/>
                  <a:gd name="T27" fmla="*/ 3 h 9"/>
                  <a:gd name="T28" fmla="*/ 8 w 8"/>
                  <a:gd name="T29" fmla="*/ 3 h 9"/>
                  <a:gd name="T30" fmla="*/ 3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2" y="3"/>
                    </a:moveTo>
                    <a:cubicBezTo>
                      <a:pt x="1" y="4"/>
                      <a:pt x="0" y="5"/>
                      <a:pt x="0" y="7"/>
                    </a:cubicBezTo>
                    <a:cubicBezTo>
                      <a:pt x="1" y="7"/>
                      <a:pt x="3" y="8"/>
                      <a:pt x="4" y="9"/>
                    </a:cubicBezTo>
                    <a:cubicBezTo>
                      <a:pt x="5" y="8"/>
                      <a:pt x="6" y="7"/>
                      <a:pt x="6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5" y="1"/>
                      <a:pt x="6" y="1"/>
                    </a:cubicBezTo>
                    <a:cubicBezTo>
                      <a:pt x="6" y="2"/>
                      <a:pt x="7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0446"/>
              <p:cNvSpPr>
                <a:spLocks noEditPoints="1"/>
              </p:cNvSpPr>
              <p:nvPr/>
            </p:nvSpPr>
            <p:spPr bwMode="auto">
              <a:xfrm>
                <a:off x="-479" y="3179"/>
                <a:ext cx="21" cy="23"/>
              </a:xfrm>
              <a:custGeom>
                <a:avLst/>
                <a:gdLst>
                  <a:gd name="T0" fmla="*/ 2 w 9"/>
                  <a:gd name="T1" fmla="*/ 6 h 10"/>
                  <a:gd name="T2" fmla="*/ 1 w 9"/>
                  <a:gd name="T3" fmla="*/ 6 h 10"/>
                  <a:gd name="T4" fmla="*/ 0 w 9"/>
                  <a:gd name="T5" fmla="*/ 8 h 10"/>
                  <a:gd name="T6" fmla="*/ 5 w 9"/>
                  <a:gd name="T7" fmla="*/ 10 h 10"/>
                  <a:gd name="T8" fmla="*/ 6 w 9"/>
                  <a:gd name="T9" fmla="*/ 8 h 10"/>
                  <a:gd name="T10" fmla="*/ 2 w 9"/>
                  <a:gd name="T11" fmla="*/ 6 h 10"/>
                  <a:gd name="T12" fmla="*/ 4 w 9"/>
                  <a:gd name="T13" fmla="*/ 1 h 10"/>
                  <a:gd name="T14" fmla="*/ 4 w 9"/>
                  <a:gd name="T15" fmla="*/ 2 h 10"/>
                  <a:gd name="T16" fmla="*/ 8 w 9"/>
                  <a:gd name="T17" fmla="*/ 5 h 10"/>
                  <a:gd name="T18" fmla="*/ 9 w 9"/>
                  <a:gd name="T19" fmla="*/ 4 h 10"/>
                  <a:gd name="T20" fmla="*/ 4 w 9"/>
                  <a:gd name="T21" fmla="*/ 1 h 10"/>
                  <a:gd name="T22" fmla="*/ 5 w 9"/>
                  <a:gd name="T23" fmla="*/ 0 h 10"/>
                  <a:gd name="T24" fmla="*/ 4 w 9"/>
                  <a:gd name="T25" fmla="*/ 1 h 10"/>
                  <a:gd name="T26" fmla="*/ 9 w 9"/>
                  <a:gd name="T27" fmla="*/ 4 h 10"/>
                  <a:gd name="T28" fmla="*/ 9 w 9"/>
                  <a:gd name="T29" fmla="*/ 3 h 10"/>
                  <a:gd name="T30" fmla="*/ 5 w 9"/>
                  <a:gd name="T3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0">
                    <a:moveTo>
                      <a:pt x="2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0" y="8"/>
                    </a:cubicBezTo>
                    <a:cubicBezTo>
                      <a:pt x="2" y="9"/>
                      <a:pt x="3" y="9"/>
                      <a:pt x="5" y="10"/>
                    </a:cubicBezTo>
                    <a:cubicBezTo>
                      <a:pt x="5" y="10"/>
                      <a:pt x="6" y="9"/>
                      <a:pt x="6" y="8"/>
                    </a:cubicBezTo>
                    <a:cubicBezTo>
                      <a:pt x="5" y="7"/>
                      <a:pt x="3" y="6"/>
                      <a:pt x="2" y="6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0447"/>
              <p:cNvSpPr>
                <a:spLocks/>
              </p:cNvSpPr>
              <p:nvPr/>
            </p:nvSpPr>
            <p:spPr bwMode="auto">
              <a:xfrm>
                <a:off x="-470" y="318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0448"/>
              <p:cNvSpPr>
                <a:spLocks noEditPoints="1"/>
              </p:cNvSpPr>
              <p:nvPr/>
            </p:nvSpPr>
            <p:spPr bwMode="auto">
              <a:xfrm>
                <a:off x="-515" y="3181"/>
                <a:ext cx="15" cy="17"/>
              </a:xfrm>
              <a:custGeom>
                <a:avLst/>
                <a:gdLst>
                  <a:gd name="T0" fmla="*/ 0 w 6"/>
                  <a:gd name="T1" fmla="*/ 4 h 7"/>
                  <a:gd name="T2" fmla="*/ 0 w 6"/>
                  <a:gd name="T3" fmla="*/ 5 h 7"/>
                  <a:gd name="T4" fmla="*/ 3 w 6"/>
                  <a:gd name="T5" fmla="*/ 7 h 7"/>
                  <a:gd name="T6" fmla="*/ 4 w 6"/>
                  <a:gd name="T7" fmla="*/ 6 h 7"/>
                  <a:gd name="T8" fmla="*/ 0 w 6"/>
                  <a:gd name="T9" fmla="*/ 4 h 7"/>
                  <a:gd name="T10" fmla="*/ 2 w 6"/>
                  <a:gd name="T11" fmla="*/ 0 h 7"/>
                  <a:gd name="T12" fmla="*/ 0 w 6"/>
                  <a:gd name="T13" fmla="*/ 4 h 7"/>
                  <a:gd name="T14" fmla="*/ 4 w 6"/>
                  <a:gd name="T15" fmla="*/ 6 h 7"/>
                  <a:gd name="T16" fmla="*/ 6 w 6"/>
                  <a:gd name="T17" fmla="*/ 2 h 7"/>
                  <a:gd name="T18" fmla="*/ 2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2" y="6"/>
                      <a:pt x="3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2" y="6"/>
                      <a:pt x="1" y="5"/>
                      <a:pt x="0" y="4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1" y="5"/>
                      <a:pt x="3" y="6"/>
                      <a:pt x="4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0449"/>
              <p:cNvSpPr>
                <a:spLocks/>
              </p:cNvSpPr>
              <p:nvPr/>
            </p:nvSpPr>
            <p:spPr bwMode="auto">
              <a:xfrm>
                <a:off x="-515" y="3191"/>
                <a:ext cx="10" cy="4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0450"/>
              <p:cNvSpPr>
                <a:spLocks noEditPoints="1"/>
              </p:cNvSpPr>
              <p:nvPr/>
            </p:nvSpPr>
            <p:spPr bwMode="auto">
              <a:xfrm>
                <a:off x="-458" y="3188"/>
                <a:ext cx="14" cy="17"/>
              </a:xfrm>
              <a:custGeom>
                <a:avLst/>
                <a:gdLst>
                  <a:gd name="T0" fmla="*/ 2 w 6"/>
                  <a:gd name="T1" fmla="*/ 3 h 7"/>
                  <a:gd name="T2" fmla="*/ 1 w 6"/>
                  <a:gd name="T3" fmla="*/ 5 h 7"/>
                  <a:gd name="T4" fmla="*/ 0 w 6"/>
                  <a:gd name="T5" fmla="*/ 6 h 7"/>
                  <a:gd name="T6" fmla="*/ 2 w 6"/>
                  <a:gd name="T7" fmla="*/ 7 h 7"/>
                  <a:gd name="T8" fmla="*/ 4 w 6"/>
                  <a:gd name="T9" fmla="*/ 4 h 7"/>
                  <a:gd name="T10" fmla="*/ 2 w 6"/>
                  <a:gd name="T11" fmla="*/ 3 h 7"/>
                  <a:gd name="T12" fmla="*/ 4 w 6"/>
                  <a:gd name="T13" fmla="*/ 0 h 7"/>
                  <a:gd name="T14" fmla="*/ 3 w 6"/>
                  <a:gd name="T15" fmla="*/ 1 h 7"/>
                  <a:gd name="T16" fmla="*/ 5 w 6"/>
                  <a:gd name="T17" fmla="*/ 2 h 7"/>
                  <a:gd name="T18" fmla="*/ 5 w 6"/>
                  <a:gd name="T19" fmla="*/ 1 h 7"/>
                  <a:gd name="T20" fmla="*/ 4 w 6"/>
                  <a:gd name="T21" fmla="*/ 0 h 7"/>
                  <a:gd name="T22" fmla="*/ 4 w 6"/>
                  <a:gd name="T23" fmla="*/ 0 h 7"/>
                  <a:gd name="T24" fmla="*/ 4 w 6"/>
                  <a:gd name="T25" fmla="*/ 0 h 7"/>
                  <a:gd name="T26" fmla="*/ 5 w 6"/>
                  <a:gd name="T27" fmla="*/ 1 h 7"/>
                  <a:gd name="T28" fmla="*/ 6 w 6"/>
                  <a:gd name="T29" fmla="*/ 0 h 7"/>
                  <a:gd name="T30" fmla="*/ 4 w 6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" h="7">
                    <a:moveTo>
                      <a:pt x="2" y="3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1" y="6"/>
                      <a:pt x="1" y="7"/>
                      <a:pt x="2" y="7"/>
                    </a:cubicBezTo>
                    <a:cubicBezTo>
                      <a:pt x="2" y="6"/>
                      <a:pt x="3" y="5"/>
                      <a:pt x="4" y="4"/>
                    </a:cubicBezTo>
                    <a:cubicBezTo>
                      <a:pt x="3" y="4"/>
                      <a:pt x="3" y="3"/>
                      <a:pt x="2" y="3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5" y="0"/>
                      <a:pt x="5" y="1"/>
                    </a:cubicBezTo>
                    <a:cubicBezTo>
                      <a:pt x="5" y="1"/>
                      <a:pt x="5" y="1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0451"/>
              <p:cNvSpPr>
                <a:spLocks noEditPoints="1"/>
              </p:cNvSpPr>
              <p:nvPr/>
            </p:nvSpPr>
            <p:spPr bwMode="auto">
              <a:xfrm>
                <a:off x="-460" y="3191"/>
                <a:ext cx="14" cy="18"/>
              </a:xfrm>
              <a:custGeom>
                <a:avLst/>
                <a:gdLst>
                  <a:gd name="T0" fmla="*/ 1 w 6"/>
                  <a:gd name="T1" fmla="*/ 5 h 8"/>
                  <a:gd name="T2" fmla="*/ 0 w 6"/>
                  <a:gd name="T3" fmla="*/ 7 h 8"/>
                  <a:gd name="T4" fmla="*/ 2 w 6"/>
                  <a:gd name="T5" fmla="*/ 8 h 8"/>
                  <a:gd name="T6" fmla="*/ 3 w 6"/>
                  <a:gd name="T7" fmla="*/ 6 h 8"/>
                  <a:gd name="T8" fmla="*/ 1 w 6"/>
                  <a:gd name="T9" fmla="*/ 5 h 8"/>
                  <a:gd name="T10" fmla="*/ 4 w 6"/>
                  <a:gd name="T11" fmla="*/ 1 h 8"/>
                  <a:gd name="T12" fmla="*/ 3 w 6"/>
                  <a:gd name="T13" fmla="*/ 2 h 8"/>
                  <a:gd name="T14" fmla="*/ 5 w 6"/>
                  <a:gd name="T15" fmla="*/ 3 h 8"/>
                  <a:gd name="T16" fmla="*/ 5 w 6"/>
                  <a:gd name="T17" fmla="*/ 2 h 8"/>
                  <a:gd name="T18" fmla="*/ 4 w 6"/>
                  <a:gd name="T19" fmla="*/ 1 h 8"/>
                  <a:gd name="T20" fmla="*/ 4 w 6"/>
                  <a:gd name="T21" fmla="*/ 0 h 8"/>
                  <a:gd name="T22" fmla="*/ 4 w 6"/>
                  <a:gd name="T23" fmla="*/ 1 h 8"/>
                  <a:gd name="T24" fmla="*/ 5 w 6"/>
                  <a:gd name="T25" fmla="*/ 2 h 8"/>
                  <a:gd name="T26" fmla="*/ 6 w 6"/>
                  <a:gd name="T27" fmla="*/ 1 h 8"/>
                  <a:gd name="T28" fmla="*/ 4 w 6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1" y="6"/>
                      <a:pt x="1" y="7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7"/>
                      <a:pt x="2" y="7"/>
                      <a:pt x="3" y="6"/>
                    </a:cubicBezTo>
                    <a:cubicBezTo>
                      <a:pt x="2" y="6"/>
                      <a:pt x="2" y="5"/>
                      <a:pt x="1" y="5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0452"/>
              <p:cNvSpPr>
                <a:spLocks/>
              </p:cNvSpPr>
              <p:nvPr/>
            </p:nvSpPr>
            <p:spPr bwMode="auto">
              <a:xfrm>
                <a:off x="-451" y="319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0453"/>
              <p:cNvSpPr>
                <a:spLocks noEditPoints="1"/>
              </p:cNvSpPr>
              <p:nvPr/>
            </p:nvSpPr>
            <p:spPr bwMode="auto">
              <a:xfrm>
                <a:off x="-500" y="3191"/>
                <a:ext cx="11" cy="11"/>
              </a:xfrm>
              <a:custGeom>
                <a:avLst/>
                <a:gdLst>
                  <a:gd name="T0" fmla="*/ 0 w 5"/>
                  <a:gd name="T1" fmla="*/ 4 h 5"/>
                  <a:gd name="T2" fmla="*/ 0 w 5"/>
                  <a:gd name="T3" fmla="*/ 4 h 5"/>
                  <a:gd name="T4" fmla="*/ 2 w 5"/>
                  <a:gd name="T5" fmla="*/ 5 h 5"/>
                  <a:gd name="T6" fmla="*/ 2 w 5"/>
                  <a:gd name="T7" fmla="*/ 5 h 5"/>
                  <a:gd name="T8" fmla="*/ 0 w 5"/>
                  <a:gd name="T9" fmla="*/ 4 h 5"/>
                  <a:gd name="T10" fmla="*/ 2 w 5"/>
                  <a:gd name="T11" fmla="*/ 0 h 5"/>
                  <a:gd name="T12" fmla="*/ 0 w 5"/>
                  <a:gd name="T13" fmla="*/ 4 h 5"/>
                  <a:gd name="T14" fmla="*/ 2 w 5"/>
                  <a:gd name="T15" fmla="*/ 5 h 5"/>
                  <a:gd name="T16" fmla="*/ 5 w 5"/>
                  <a:gd name="T17" fmla="*/ 1 h 5"/>
                  <a:gd name="T18" fmla="*/ 2 w 5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0454"/>
              <p:cNvSpPr>
                <a:spLocks/>
              </p:cNvSpPr>
              <p:nvPr/>
            </p:nvSpPr>
            <p:spPr bwMode="auto">
              <a:xfrm>
                <a:off x="-500" y="3200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0455"/>
              <p:cNvSpPr>
                <a:spLocks noEditPoints="1"/>
              </p:cNvSpPr>
              <p:nvPr/>
            </p:nvSpPr>
            <p:spPr bwMode="auto">
              <a:xfrm>
                <a:off x="-746" y="3193"/>
                <a:ext cx="250" cy="406"/>
              </a:xfrm>
              <a:custGeom>
                <a:avLst/>
                <a:gdLst>
                  <a:gd name="T0" fmla="*/ 6 w 106"/>
                  <a:gd name="T1" fmla="*/ 164 h 172"/>
                  <a:gd name="T2" fmla="*/ 1 w 106"/>
                  <a:gd name="T3" fmla="*/ 167 h 172"/>
                  <a:gd name="T4" fmla="*/ 4 w 106"/>
                  <a:gd name="T5" fmla="*/ 167 h 172"/>
                  <a:gd name="T6" fmla="*/ 5 w 106"/>
                  <a:gd name="T7" fmla="*/ 160 h 172"/>
                  <a:gd name="T8" fmla="*/ 13 w 106"/>
                  <a:gd name="T9" fmla="*/ 161 h 172"/>
                  <a:gd name="T10" fmla="*/ 11 w 106"/>
                  <a:gd name="T11" fmla="*/ 151 h 172"/>
                  <a:gd name="T12" fmla="*/ 14 w 106"/>
                  <a:gd name="T13" fmla="*/ 146 h 172"/>
                  <a:gd name="T14" fmla="*/ 17 w 106"/>
                  <a:gd name="T15" fmla="*/ 146 h 172"/>
                  <a:gd name="T16" fmla="*/ 21 w 106"/>
                  <a:gd name="T17" fmla="*/ 146 h 172"/>
                  <a:gd name="T18" fmla="*/ 23 w 106"/>
                  <a:gd name="T19" fmla="*/ 143 h 172"/>
                  <a:gd name="T20" fmla="*/ 19 w 106"/>
                  <a:gd name="T21" fmla="*/ 138 h 172"/>
                  <a:gd name="T22" fmla="*/ 20 w 106"/>
                  <a:gd name="T23" fmla="*/ 137 h 172"/>
                  <a:gd name="T24" fmla="*/ 25 w 106"/>
                  <a:gd name="T25" fmla="*/ 139 h 172"/>
                  <a:gd name="T26" fmla="*/ 26 w 106"/>
                  <a:gd name="T27" fmla="*/ 137 h 172"/>
                  <a:gd name="T28" fmla="*/ 25 w 106"/>
                  <a:gd name="T29" fmla="*/ 129 h 172"/>
                  <a:gd name="T30" fmla="*/ 30 w 106"/>
                  <a:gd name="T31" fmla="*/ 120 h 172"/>
                  <a:gd name="T32" fmla="*/ 42 w 106"/>
                  <a:gd name="T33" fmla="*/ 102 h 172"/>
                  <a:gd name="T34" fmla="*/ 49 w 106"/>
                  <a:gd name="T35" fmla="*/ 98 h 172"/>
                  <a:gd name="T36" fmla="*/ 51 w 106"/>
                  <a:gd name="T37" fmla="*/ 93 h 172"/>
                  <a:gd name="T38" fmla="*/ 53 w 106"/>
                  <a:gd name="T39" fmla="*/ 82 h 172"/>
                  <a:gd name="T40" fmla="*/ 55 w 106"/>
                  <a:gd name="T41" fmla="*/ 78 h 172"/>
                  <a:gd name="T42" fmla="*/ 57 w 106"/>
                  <a:gd name="T43" fmla="*/ 75 h 172"/>
                  <a:gd name="T44" fmla="*/ 58 w 106"/>
                  <a:gd name="T45" fmla="*/ 72 h 172"/>
                  <a:gd name="T46" fmla="*/ 65 w 106"/>
                  <a:gd name="T47" fmla="*/ 71 h 172"/>
                  <a:gd name="T48" fmla="*/ 66 w 106"/>
                  <a:gd name="T49" fmla="*/ 68 h 172"/>
                  <a:gd name="T50" fmla="*/ 63 w 106"/>
                  <a:gd name="T51" fmla="*/ 64 h 172"/>
                  <a:gd name="T52" fmla="*/ 64 w 106"/>
                  <a:gd name="T53" fmla="*/ 63 h 172"/>
                  <a:gd name="T54" fmla="*/ 69 w 106"/>
                  <a:gd name="T55" fmla="*/ 54 h 172"/>
                  <a:gd name="T56" fmla="*/ 69 w 106"/>
                  <a:gd name="T57" fmla="*/ 59 h 172"/>
                  <a:gd name="T58" fmla="*/ 74 w 106"/>
                  <a:gd name="T59" fmla="*/ 56 h 172"/>
                  <a:gd name="T60" fmla="*/ 76 w 106"/>
                  <a:gd name="T61" fmla="*/ 53 h 172"/>
                  <a:gd name="T62" fmla="*/ 72 w 106"/>
                  <a:gd name="T63" fmla="*/ 49 h 172"/>
                  <a:gd name="T64" fmla="*/ 74 w 106"/>
                  <a:gd name="T65" fmla="*/ 45 h 172"/>
                  <a:gd name="T66" fmla="*/ 75 w 106"/>
                  <a:gd name="T67" fmla="*/ 42 h 172"/>
                  <a:gd name="T68" fmla="*/ 75 w 106"/>
                  <a:gd name="T69" fmla="*/ 42 h 172"/>
                  <a:gd name="T70" fmla="*/ 81 w 106"/>
                  <a:gd name="T71" fmla="*/ 44 h 172"/>
                  <a:gd name="T72" fmla="*/ 86 w 106"/>
                  <a:gd name="T73" fmla="*/ 37 h 172"/>
                  <a:gd name="T74" fmla="*/ 83 w 106"/>
                  <a:gd name="T75" fmla="*/ 36 h 172"/>
                  <a:gd name="T76" fmla="*/ 86 w 106"/>
                  <a:gd name="T77" fmla="*/ 37 h 172"/>
                  <a:gd name="T78" fmla="*/ 84 w 106"/>
                  <a:gd name="T79" fmla="*/ 35 h 172"/>
                  <a:gd name="T80" fmla="*/ 85 w 106"/>
                  <a:gd name="T81" fmla="*/ 33 h 172"/>
                  <a:gd name="T82" fmla="*/ 86 w 106"/>
                  <a:gd name="T83" fmla="*/ 31 h 172"/>
                  <a:gd name="T84" fmla="*/ 81 w 106"/>
                  <a:gd name="T85" fmla="*/ 32 h 172"/>
                  <a:gd name="T86" fmla="*/ 89 w 106"/>
                  <a:gd name="T87" fmla="*/ 32 h 172"/>
                  <a:gd name="T88" fmla="*/ 86 w 106"/>
                  <a:gd name="T89" fmla="*/ 31 h 172"/>
                  <a:gd name="T90" fmla="*/ 83 w 106"/>
                  <a:gd name="T91" fmla="*/ 28 h 172"/>
                  <a:gd name="T92" fmla="*/ 93 w 106"/>
                  <a:gd name="T93" fmla="*/ 19 h 172"/>
                  <a:gd name="T94" fmla="*/ 95 w 106"/>
                  <a:gd name="T95" fmla="*/ 17 h 172"/>
                  <a:gd name="T96" fmla="*/ 95 w 106"/>
                  <a:gd name="T97" fmla="*/ 17 h 172"/>
                  <a:gd name="T98" fmla="*/ 96 w 106"/>
                  <a:gd name="T99" fmla="*/ 15 h 172"/>
                  <a:gd name="T100" fmla="*/ 89 w 106"/>
                  <a:gd name="T101" fmla="*/ 17 h 172"/>
                  <a:gd name="T102" fmla="*/ 94 w 106"/>
                  <a:gd name="T103" fmla="*/ 17 h 172"/>
                  <a:gd name="T104" fmla="*/ 99 w 106"/>
                  <a:gd name="T105" fmla="*/ 15 h 172"/>
                  <a:gd name="T106" fmla="*/ 91 w 106"/>
                  <a:gd name="T107" fmla="*/ 13 h 172"/>
                  <a:gd name="T108" fmla="*/ 99 w 106"/>
                  <a:gd name="T109" fmla="*/ 11 h 172"/>
                  <a:gd name="T110" fmla="*/ 100 w 106"/>
                  <a:gd name="T111" fmla="*/ 9 h 172"/>
                  <a:gd name="T112" fmla="*/ 93 w 106"/>
                  <a:gd name="T113" fmla="*/ 10 h 172"/>
                  <a:gd name="T114" fmla="*/ 100 w 106"/>
                  <a:gd name="T115" fmla="*/ 8 h 172"/>
                  <a:gd name="T116" fmla="*/ 103 w 106"/>
                  <a:gd name="T117" fmla="*/ 9 h 172"/>
                  <a:gd name="T118" fmla="*/ 98 w 106"/>
                  <a:gd name="T119" fmla="*/ 8 h 172"/>
                  <a:gd name="T120" fmla="*/ 95 w 106"/>
                  <a:gd name="T121" fmla="*/ 5 h 172"/>
                  <a:gd name="T122" fmla="*/ 97 w 106"/>
                  <a:gd name="T123" fmla="*/ 2 h 172"/>
                  <a:gd name="T124" fmla="*/ 98 w 106"/>
                  <a:gd name="T125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" h="172">
                    <a:moveTo>
                      <a:pt x="6" y="164"/>
                    </a:moveTo>
                    <a:cubicBezTo>
                      <a:pt x="6" y="165"/>
                      <a:pt x="5" y="166"/>
                      <a:pt x="5" y="167"/>
                    </a:cubicBezTo>
                    <a:cubicBezTo>
                      <a:pt x="5" y="168"/>
                      <a:pt x="5" y="169"/>
                      <a:pt x="6" y="172"/>
                    </a:cubicBezTo>
                    <a:cubicBezTo>
                      <a:pt x="6" y="172"/>
                      <a:pt x="6" y="172"/>
                      <a:pt x="6" y="172"/>
                    </a:cubicBezTo>
                    <a:cubicBezTo>
                      <a:pt x="9" y="166"/>
                      <a:pt x="9" y="166"/>
                      <a:pt x="9" y="166"/>
                    </a:cubicBezTo>
                    <a:cubicBezTo>
                      <a:pt x="6" y="164"/>
                      <a:pt x="6" y="164"/>
                      <a:pt x="6" y="164"/>
                    </a:cubicBezTo>
                    <a:moveTo>
                      <a:pt x="3" y="163"/>
                    </a:moveTo>
                    <a:cubicBezTo>
                      <a:pt x="2" y="164"/>
                      <a:pt x="2" y="164"/>
                      <a:pt x="2" y="164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1" y="167"/>
                    </a:cubicBezTo>
                    <a:cubicBezTo>
                      <a:pt x="1" y="166"/>
                      <a:pt x="2" y="166"/>
                      <a:pt x="2" y="166"/>
                    </a:cubicBezTo>
                    <a:cubicBezTo>
                      <a:pt x="3" y="166"/>
                      <a:pt x="3" y="166"/>
                      <a:pt x="3" y="166"/>
                    </a:cubicBezTo>
                    <a:cubicBezTo>
                      <a:pt x="3" y="166"/>
                      <a:pt x="3" y="167"/>
                      <a:pt x="4" y="167"/>
                    </a:cubicBezTo>
                    <a:cubicBezTo>
                      <a:pt x="4" y="167"/>
                      <a:pt x="4" y="166"/>
                      <a:pt x="4" y="166"/>
                    </a:cubicBezTo>
                    <a:cubicBezTo>
                      <a:pt x="4" y="166"/>
                      <a:pt x="4" y="166"/>
                      <a:pt x="4" y="166"/>
                    </a:cubicBezTo>
                    <a:cubicBezTo>
                      <a:pt x="4" y="166"/>
                      <a:pt x="4" y="166"/>
                      <a:pt x="4" y="167"/>
                    </a:cubicBezTo>
                    <a:cubicBezTo>
                      <a:pt x="5" y="166"/>
                      <a:pt x="6" y="165"/>
                      <a:pt x="6" y="164"/>
                    </a:cubicBezTo>
                    <a:cubicBezTo>
                      <a:pt x="5" y="164"/>
                      <a:pt x="5" y="164"/>
                      <a:pt x="5" y="164"/>
                    </a:cubicBezTo>
                    <a:cubicBezTo>
                      <a:pt x="5" y="164"/>
                      <a:pt x="4" y="163"/>
                      <a:pt x="3" y="163"/>
                    </a:cubicBezTo>
                    <a:moveTo>
                      <a:pt x="9" y="154"/>
                    </a:moveTo>
                    <a:cubicBezTo>
                      <a:pt x="7" y="156"/>
                      <a:pt x="6" y="158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6" y="160"/>
                      <a:pt x="7" y="161"/>
                      <a:pt x="8" y="162"/>
                    </a:cubicBezTo>
                    <a:cubicBezTo>
                      <a:pt x="8" y="161"/>
                      <a:pt x="9" y="160"/>
                      <a:pt x="9" y="160"/>
                    </a:cubicBezTo>
                    <a:cubicBezTo>
                      <a:pt x="9" y="161"/>
                      <a:pt x="8" y="161"/>
                      <a:pt x="8" y="162"/>
                    </a:cubicBezTo>
                    <a:cubicBezTo>
                      <a:pt x="9" y="162"/>
                      <a:pt x="10" y="163"/>
                      <a:pt x="11" y="164"/>
                    </a:cubicBezTo>
                    <a:cubicBezTo>
                      <a:pt x="12" y="162"/>
                      <a:pt x="12" y="162"/>
                      <a:pt x="12" y="162"/>
                    </a:cubicBezTo>
                    <a:cubicBezTo>
                      <a:pt x="12" y="162"/>
                      <a:pt x="12" y="161"/>
                      <a:pt x="13" y="161"/>
                    </a:cubicBezTo>
                    <a:cubicBezTo>
                      <a:pt x="11" y="160"/>
                      <a:pt x="9" y="158"/>
                      <a:pt x="7" y="157"/>
                    </a:cubicBezTo>
                    <a:cubicBezTo>
                      <a:pt x="9" y="158"/>
                      <a:pt x="11" y="159"/>
                      <a:pt x="13" y="160"/>
                    </a:cubicBezTo>
                    <a:cubicBezTo>
                      <a:pt x="13" y="160"/>
                      <a:pt x="14" y="159"/>
                      <a:pt x="14" y="158"/>
                    </a:cubicBezTo>
                    <a:cubicBezTo>
                      <a:pt x="12" y="157"/>
                      <a:pt x="10" y="156"/>
                      <a:pt x="9" y="154"/>
                    </a:cubicBezTo>
                    <a:moveTo>
                      <a:pt x="13" y="147"/>
                    </a:moveTo>
                    <a:cubicBezTo>
                      <a:pt x="12" y="148"/>
                      <a:pt x="12" y="149"/>
                      <a:pt x="11" y="151"/>
                    </a:cubicBezTo>
                    <a:cubicBezTo>
                      <a:pt x="17" y="154"/>
                      <a:pt x="17" y="154"/>
                      <a:pt x="17" y="154"/>
                    </a:cubicBezTo>
                    <a:cubicBezTo>
                      <a:pt x="17" y="153"/>
                      <a:pt x="18" y="152"/>
                      <a:pt x="18" y="151"/>
                    </a:cubicBezTo>
                    <a:cubicBezTo>
                      <a:pt x="18" y="151"/>
                      <a:pt x="18" y="151"/>
                      <a:pt x="18" y="150"/>
                    </a:cubicBezTo>
                    <a:cubicBezTo>
                      <a:pt x="16" y="149"/>
                      <a:pt x="15" y="148"/>
                      <a:pt x="13" y="147"/>
                    </a:cubicBezTo>
                    <a:moveTo>
                      <a:pt x="14" y="146"/>
                    </a:moveTo>
                    <a:cubicBezTo>
                      <a:pt x="14" y="146"/>
                      <a:pt x="14" y="146"/>
                      <a:pt x="14" y="146"/>
                    </a:cubicBezTo>
                    <a:cubicBezTo>
                      <a:pt x="16" y="147"/>
                      <a:pt x="17" y="149"/>
                      <a:pt x="19" y="150"/>
                    </a:cubicBezTo>
                    <a:cubicBezTo>
                      <a:pt x="19" y="149"/>
                      <a:pt x="19" y="149"/>
                      <a:pt x="19" y="149"/>
                    </a:cubicBezTo>
                    <a:cubicBezTo>
                      <a:pt x="18" y="148"/>
                      <a:pt x="16" y="147"/>
                      <a:pt x="14" y="146"/>
                    </a:cubicBezTo>
                    <a:moveTo>
                      <a:pt x="15" y="144"/>
                    </a:moveTo>
                    <a:cubicBezTo>
                      <a:pt x="15" y="144"/>
                      <a:pt x="15" y="144"/>
                      <a:pt x="15" y="144"/>
                    </a:cubicBezTo>
                    <a:cubicBezTo>
                      <a:pt x="16" y="145"/>
                      <a:pt x="16" y="145"/>
                      <a:pt x="17" y="146"/>
                    </a:cubicBezTo>
                    <a:cubicBezTo>
                      <a:pt x="18" y="147"/>
                      <a:pt x="19" y="147"/>
                      <a:pt x="20" y="148"/>
                    </a:cubicBezTo>
                    <a:cubicBezTo>
                      <a:pt x="20" y="148"/>
                      <a:pt x="20" y="147"/>
                      <a:pt x="20" y="147"/>
                    </a:cubicBezTo>
                    <a:cubicBezTo>
                      <a:pt x="19" y="146"/>
                      <a:pt x="17" y="145"/>
                      <a:pt x="15" y="144"/>
                    </a:cubicBezTo>
                    <a:moveTo>
                      <a:pt x="17" y="142"/>
                    </a:moveTo>
                    <a:cubicBezTo>
                      <a:pt x="17" y="142"/>
                      <a:pt x="16" y="142"/>
                      <a:pt x="16" y="142"/>
                    </a:cubicBezTo>
                    <a:cubicBezTo>
                      <a:pt x="18" y="143"/>
                      <a:pt x="20" y="145"/>
                      <a:pt x="21" y="146"/>
                    </a:cubicBezTo>
                    <a:cubicBezTo>
                      <a:pt x="21" y="145"/>
                      <a:pt x="22" y="145"/>
                      <a:pt x="22" y="145"/>
                    </a:cubicBezTo>
                    <a:cubicBezTo>
                      <a:pt x="20" y="143"/>
                      <a:pt x="18" y="142"/>
                      <a:pt x="17" y="142"/>
                    </a:cubicBezTo>
                    <a:moveTo>
                      <a:pt x="18" y="140"/>
                    </a:moveTo>
                    <a:cubicBezTo>
                      <a:pt x="18" y="140"/>
                      <a:pt x="18" y="140"/>
                      <a:pt x="18" y="140"/>
                    </a:cubicBezTo>
                    <a:cubicBezTo>
                      <a:pt x="20" y="141"/>
                      <a:pt x="21" y="142"/>
                      <a:pt x="23" y="143"/>
                    </a:cubicBezTo>
                    <a:cubicBezTo>
                      <a:pt x="23" y="143"/>
                      <a:pt x="23" y="143"/>
                      <a:pt x="23" y="143"/>
                    </a:cubicBezTo>
                    <a:cubicBezTo>
                      <a:pt x="21" y="142"/>
                      <a:pt x="20" y="141"/>
                      <a:pt x="18" y="140"/>
                    </a:cubicBezTo>
                    <a:moveTo>
                      <a:pt x="22" y="138"/>
                    </a:moveTo>
                    <a:cubicBezTo>
                      <a:pt x="23" y="138"/>
                      <a:pt x="24" y="139"/>
                      <a:pt x="25" y="139"/>
                    </a:cubicBezTo>
                    <a:cubicBezTo>
                      <a:pt x="25" y="139"/>
                      <a:pt x="25" y="139"/>
                      <a:pt x="25" y="139"/>
                    </a:cubicBezTo>
                    <a:cubicBezTo>
                      <a:pt x="24" y="139"/>
                      <a:pt x="23" y="138"/>
                      <a:pt x="22" y="138"/>
                    </a:cubicBezTo>
                    <a:moveTo>
                      <a:pt x="19" y="138"/>
                    </a:moveTo>
                    <a:cubicBezTo>
                      <a:pt x="19" y="138"/>
                      <a:pt x="19" y="138"/>
                      <a:pt x="19" y="138"/>
                    </a:cubicBezTo>
                    <a:cubicBezTo>
                      <a:pt x="22" y="140"/>
                      <a:pt x="22" y="140"/>
                      <a:pt x="22" y="140"/>
                    </a:cubicBezTo>
                    <a:cubicBezTo>
                      <a:pt x="24" y="141"/>
                      <a:pt x="24" y="141"/>
                      <a:pt x="24" y="141"/>
                    </a:cubicBezTo>
                    <a:cubicBezTo>
                      <a:pt x="24" y="141"/>
                      <a:pt x="24" y="141"/>
                      <a:pt x="24" y="141"/>
                    </a:cubicBezTo>
                    <a:cubicBezTo>
                      <a:pt x="23" y="140"/>
                      <a:pt x="21" y="139"/>
                      <a:pt x="19" y="138"/>
                    </a:cubicBezTo>
                    <a:moveTo>
                      <a:pt x="20" y="137"/>
                    </a:moveTo>
                    <a:cubicBezTo>
                      <a:pt x="20" y="137"/>
                      <a:pt x="20" y="137"/>
                      <a:pt x="20" y="137"/>
                    </a:cubicBezTo>
                    <a:cubicBezTo>
                      <a:pt x="22" y="138"/>
                      <a:pt x="22" y="138"/>
                      <a:pt x="22" y="138"/>
                    </a:cubicBezTo>
                    <a:cubicBezTo>
                      <a:pt x="20" y="137"/>
                      <a:pt x="20" y="137"/>
                      <a:pt x="20" y="137"/>
                    </a:cubicBezTo>
                    <a:moveTo>
                      <a:pt x="20" y="136"/>
                    </a:moveTo>
                    <a:cubicBezTo>
                      <a:pt x="20" y="136"/>
                      <a:pt x="20" y="136"/>
                      <a:pt x="20" y="136"/>
                    </a:cubicBezTo>
                    <a:cubicBezTo>
                      <a:pt x="22" y="137"/>
                      <a:pt x="23" y="138"/>
                      <a:pt x="25" y="139"/>
                    </a:cubicBezTo>
                    <a:cubicBezTo>
                      <a:pt x="25" y="139"/>
                      <a:pt x="25" y="139"/>
                      <a:pt x="25" y="139"/>
                    </a:cubicBezTo>
                    <a:cubicBezTo>
                      <a:pt x="24" y="138"/>
                      <a:pt x="22" y="137"/>
                      <a:pt x="20" y="136"/>
                    </a:cubicBezTo>
                    <a:moveTo>
                      <a:pt x="22" y="134"/>
                    </a:moveTo>
                    <a:cubicBezTo>
                      <a:pt x="21" y="134"/>
                      <a:pt x="21" y="135"/>
                      <a:pt x="21" y="136"/>
                    </a:cubicBezTo>
                    <a:cubicBezTo>
                      <a:pt x="22" y="137"/>
                      <a:pt x="24" y="138"/>
                      <a:pt x="25" y="139"/>
                    </a:cubicBezTo>
                    <a:cubicBezTo>
                      <a:pt x="26" y="138"/>
                      <a:pt x="26" y="137"/>
                      <a:pt x="26" y="137"/>
                    </a:cubicBezTo>
                    <a:cubicBezTo>
                      <a:pt x="25" y="136"/>
                      <a:pt x="23" y="135"/>
                      <a:pt x="22" y="134"/>
                    </a:cubicBezTo>
                    <a:moveTo>
                      <a:pt x="25" y="129"/>
                    </a:moveTo>
                    <a:cubicBezTo>
                      <a:pt x="25" y="129"/>
                      <a:pt x="25" y="129"/>
                      <a:pt x="25" y="129"/>
                    </a:cubicBezTo>
                    <a:cubicBezTo>
                      <a:pt x="26" y="130"/>
                      <a:pt x="27" y="131"/>
                      <a:pt x="29" y="132"/>
                    </a:cubicBezTo>
                    <a:cubicBezTo>
                      <a:pt x="29" y="132"/>
                      <a:pt x="29" y="132"/>
                      <a:pt x="29" y="132"/>
                    </a:cubicBezTo>
                    <a:cubicBezTo>
                      <a:pt x="28" y="131"/>
                      <a:pt x="26" y="130"/>
                      <a:pt x="25" y="129"/>
                    </a:cubicBezTo>
                    <a:moveTo>
                      <a:pt x="30" y="120"/>
                    </a:moveTo>
                    <a:cubicBezTo>
                      <a:pt x="30" y="121"/>
                      <a:pt x="29" y="122"/>
                      <a:pt x="29" y="122"/>
                    </a:cubicBezTo>
                    <a:cubicBezTo>
                      <a:pt x="30" y="123"/>
                      <a:pt x="32" y="124"/>
                      <a:pt x="33" y="125"/>
                    </a:cubicBezTo>
                    <a:cubicBezTo>
                      <a:pt x="34" y="124"/>
                      <a:pt x="34" y="123"/>
                      <a:pt x="35" y="123"/>
                    </a:cubicBezTo>
                    <a:cubicBezTo>
                      <a:pt x="34" y="122"/>
                      <a:pt x="33" y="121"/>
                      <a:pt x="32" y="121"/>
                    </a:cubicBezTo>
                    <a:cubicBezTo>
                      <a:pt x="31" y="121"/>
                      <a:pt x="31" y="120"/>
                      <a:pt x="30" y="120"/>
                    </a:cubicBezTo>
                    <a:moveTo>
                      <a:pt x="39" y="110"/>
                    </a:moveTo>
                    <a:cubicBezTo>
                      <a:pt x="40" y="111"/>
                      <a:pt x="40" y="111"/>
                      <a:pt x="41" y="112"/>
                    </a:cubicBezTo>
                    <a:cubicBezTo>
                      <a:pt x="41" y="111"/>
                      <a:pt x="41" y="111"/>
                      <a:pt x="41" y="111"/>
                    </a:cubicBezTo>
                    <a:cubicBezTo>
                      <a:pt x="40" y="111"/>
                      <a:pt x="40" y="111"/>
                      <a:pt x="39" y="110"/>
                    </a:cubicBezTo>
                    <a:moveTo>
                      <a:pt x="42" y="102"/>
                    </a:moveTo>
                    <a:cubicBezTo>
                      <a:pt x="42" y="102"/>
                      <a:pt x="42" y="102"/>
                      <a:pt x="42" y="102"/>
                    </a:cubicBezTo>
                    <a:cubicBezTo>
                      <a:pt x="43" y="103"/>
                      <a:pt x="44" y="104"/>
                      <a:pt x="45" y="104"/>
                    </a:cubicBezTo>
                    <a:cubicBezTo>
                      <a:pt x="45" y="104"/>
                      <a:pt x="45" y="104"/>
                      <a:pt x="45" y="104"/>
                    </a:cubicBezTo>
                    <a:cubicBezTo>
                      <a:pt x="44" y="104"/>
                      <a:pt x="43" y="103"/>
                      <a:pt x="42" y="102"/>
                    </a:cubicBezTo>
                    <a:moveTo>
                      <a:pt x="48" y="92"/>
                    </a:moveTo>
                    <a:cubicBezTo>
                      <a:pt x="45" y="96"/>
                      <a:pt x="45" y="96"/>
                      <a:pt x="45" y="96"/>
                    </a:cubicBezTo>
                    <a:cubicBezTo>
                      <a:pt x="47" y="96"/>
                      <a:pt x="48" y="97"/>
                      <a:pt x="49" y="98"/>
                    </a:cubicBezTo>
                    <a:cubicBezTo>
                      <a:pt x="49" y="96"/>
                      <a:pt x="50" y="95"/>
                      <a:pt x="51" y="94"/>
                    </a:cubicBezTo>
                    <a:cubicBezTo>
                      <a:pt x="50" y="93"/>
                      <a:pt x="49" y="92"/>
                      <a:pt x="48" y="92"/>
                    </a:cubicBezTo>
                    <a:moveTo>
                      <a:pt x="48" y="91"/>
                    </a:moveTo>
                    <a:cubicBezTo>
                      <a:pt x="48" y="92"/>
                      <a:pt x="48" y="92"/>
                      <a:pt x="48" y="92"/>
                    </a:cubicBezTo>
                    <a:cubicBezTo>
                      <a:pt x="49" y="92"/>
                      <a:pt x="50" y="93"/>
                      <a:pt x="51" y="93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50" y="93"/>
                      <a:pt x="49" y="92"/>
                      <a:pt x="48" y="91"/>
                    </a:cubicBezTo>
                    <a:moveTo>
                      <a:pt x="53" y="82"/>
                    </a:moveTo>
                    <a:cubicBezTo>
                      <a:pt x="53" y="82"/>
                      <a:pt x="53" y="83"/>
                      <a:pt x="52" y="83"/>
                    </a:cubicBezTo>
                    <a:cubicBezTo>
                      <a:pt x="54" y="84"/>
                      <a:pt x="55" y="85"/>
                      <a:pt x="56" y="85"/>
                    </a:cubicBezTo>
                    <a:cubicBezTo>
                      <a:pt x="56" y="85"/>
                      <a:pt x="57" y="84"/>
                      <a:pt x="57" y="84"/>
                    </a:cubicBezTo>
                    <a:cubicBezTo>
                      <a:pt x="53" y="82"/>
                      <a:pt x="53" y="82"/>
                      <a:pt x="53" y="82"/>
                    </a:cubicBezTo>
                    <a:moveTo>
                      <a:pt x="55" y="78"/>
                    </a:moveTo>
                    <a:cubicBezTo>
                      <a:pt x="55" y="79"/>
                      <a:pt x="54" y="80"/>
                      <a:pt x="54" y="80"/>
                    </a:cubicBezTo>
                    <a:cubicBezTo>
                      <a:pt x="55" y="81"/>
                      <a:pt x="56" y="82"/>
                      <a:pt x="58" y="82"/>
                    </a:cubicBezTo>
                    <a:cubicBezTo>
                      <a:pt x="58" y="82"/>
                      <a:pt x="58" y="81"/>
                      <a:pt x="59" y="80"/>
                    </a:cubicBezTo>
                    <a:cubicBezTo>
                      <a:pt x="58" y="80"/>
                      <a:pt x="56" y="79"/>
                      <a:pt x="55" y="78"/>
                    </a:cubicBezTo>
                    <a:moveTo>
                      <a:pt x="55" y="78"/>
                    </a:moveTo>
                    <a:cubicBezTo>
                      <a:pt x="55" y="78"/>
                      <a:pt x="55" y="78"/>
                      <a:pt x="55" y="78"/>
                    </a:cubicBezTo>
                    <a:cubicBezTo>
                      <a:pt x="59" y="80"/>
                      <a:pt x="59" y="80"/>
                      <a:pt x="59" y="80"/>
                    </a:cubicBezTo>
                    <a:cubicBezTo>
                      <a:pt x="59" y="80"/>
                      <a:pt x="59" y="80"/>
                      <a:pt x="59" y="80"/>
                    </a:cubicBezTo>
                    <a:cubicBezTo>
                      <a:pt x="58" y="80"/>
                      <a:pt x="57" y="79"/>
                      <a:pt x="55" y="78"/>
                    </a:cubicBezTo>
                    <a:moveTo>
                      <a:pt x="58" y="73"/>
                    </a:moveTo>
                    <a:cubicBezTo>
                      <a:pt x="58" y="74"/>
                      <a:pt x="57" y="75"/>
                      <a:pt x="57" y="75"/>
                    </a:cubicBezTo>
                    <a:cubicBezTo>
                      <a:pt x="58" y="76"/>
                      <a:pt x="59" y="77"/>
                      <a:pt x="61" y="78"/>
                    </a:cubicBezTo>
                    <a:cubicBezTo>
                      <a:pt x="61" y="77"/>
                      <a:pt x="61" y="76"/>
                      <a:pt x="62" y="76"/>
                    </a:cubicBezTo>
                    <a:cubicBezTo>
                      <a:pt x="61" y="75"/>
                      <a:pt x="61" y="75"/>
                      <a:pt x="60" y="75"/>
                    </a:cubicBezTo>
                    <a:cubicBezTo>
                      <a:pt x="59" y="74"/>
                      <a:pt x="59" y="74"/>
                      <a:pt x="58" y="73"/>
                    </a:cubicBezTo>
                    <a:moveTo>
                      <a:pt x="60" y="69"/>
                    </a:moveTo>
                    <a:cubicBezTo>
                      <a:pt x="60" y="70"/>
                      <a:pt x="59" y="71"/>
                      <a:pt x="58" y="72"/>
                    </a:cubicBezTo>
                    <a:cubicBezTo>
                      <a:pt x="60" y="73"/>
                      <a:pt x="61" y="74"/>
                      <a:pt x="62" y="75"/>
                    </a:cubicBezTo>
                    <a:cubicBezTo>
                      <a:pt x="63" y="74"/>
                      <a:pt x="64" y="73"/>
                      <a:pt x="64" y="72"/>
                    </a:cubicBezTo>
                    <a:cubicBezTo>
                      <a:pt x="60" y="69"/>
                      <a:pt x="60" y="69"/>
                      <a:pt x="60" y="69"/>
                    </a:cubicBezTo>
                    <a:moveTo>
                      <a:pt x="61" y="68"/>
                    </a:moveTo>
                    <a:cubicBezTo>
                      <a:pt x="61" y="68"/>
                      <a:pt x="61" y="68"/>
                      <a:pt x="61" y="68"/>
                    </a:cubicBezTo>
                    <a:cubicBezTo>
                      <a:pt x="62" y="69"/>
                      <a:pt x="64" y="70"/>
                      <a:pt x="65" y="71"/>
                    </a:cubicBezTo>
                    <a:cubicBezTo>
                      <a:pt x="65" y="71"/>
                      <a:pt x="65" y="70"/>
                      <a:pt x="65" y="70"/>
                    </a:cubicBezTo>
                    <a:cubicBezTo>
                      <a:pt x="64" y="69"/>
                      <a:pt x="62" y="69"/>
                      <a:pt x="61" y="68"/>
                    </a:cubicBezTo>
                    <a:moveTo>
                      <a:pt x="62" y="66"/>
                    </a:moveTo>
                    <a:cubicBezTo>
                      <a:pt x="62" y="67"/>
                      <a:pt x="61" y="67"/>
                      <a:pt x="61" y="68"/>
                    </a:cubicBezTo>
                    <a:cubicBezTo>
                      <a:pt x="62" y="68"/>
                      <a:pt x="64" y="69"/>
                      <a:pt x="65" y="70"/>
                    </a:cubicBezTo>
                    <a:cubicBezTo>
                      <a:pt x="66" y="69"/>
                      <a:pt x="66" y="69"/>
                      <a:pt x="66" y="68"/>
                    </a:cubicBezTo>
                    <a:cubicBezTo>
                      <a:pt x="62" y="66"/>
                      <a:pt x="62" y="66"/>
                      <a:pt x="62" y="66"/>
                    </a:cubicBezTo>
                    <a:moveTo>
                      <a:pt x="63" y="64"/>
                    </a:moveTo>
                    <a:cubicBezTo>
                      <a:pt x="63" y="64"/>
                      <a:pt x="63" y="64"/>
                      <a:pt x="63" y="64"/>
                    </a:cubicBezTo>
                    <a:cubicBezTo>
                      <a:pt x="64" y="65"/>
                      <a:pt x="66" y="66"/>
                      <a:pt x="67" y="67"/>
                    </a:cubicBezTo>
                    <a:cubicBezTo>
                      <a:pt x="67" y="67"/>
                      <a:pt x="67" y="67"/>
                      <a:pt x="68" y="67"/>
                    </a:cubicBezTo>
                    <a:cubicBezTo>
                      <a:pt x="66" y="66"/>
                      <a:pt x="64" y="65"/>
                      <a:pt x="63" y="64"/>
                    </a:cubicBezTo>
                    <a:moveTo>
                      <a:pt x="64" y="63"/>
                    </a:moveTo>
                    <a:cubicBezTo>
                      <a:pt x="64" y="63"/>
                      <a:pt x="63" y="63"/>
                      <a:pt x="63" y="63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67" y="66"/>
                      <a:pt x="67" y="66"/>
                      <a:pt x="68" y="66"/>
                    </a:cubicBezTo>
                    <a:cubicBezTo>
                      <a:pt x="68" y="66"/>
                      <a:pt x="68" y="66"/>
                      <a:pt x="68" y="66"/>
                    </a:cubicBezTo>
                    <a:cubicBezTo>
                      <a:pt x="67" y="65"/>
                      <a:pt x="65" y="64"/>
                      <a:pt x="64" y="63"/>
                    </a:cubicBezTo>
                    <a:moveTo>
                      <a:pt x="66" y="59"/>
                    </a:moveTo>
                    <a:cubicBezTo>
                      <a:pt x="65" y="60"/>
                      <a:pt x="65" y="60"/>
                      <a:pt x="65" y="61"/>
                    </a:cubicBezTo>
                    <a:cubicBezTo>
                      <a:pt x="66" y="62"/>
                      <a:pt x="68" y="63"/>
                      <a:pt x="69" y="63"/>
                    </a:cubicBezTo>
                    <a:cubicBezTo>
                      <a:pt x="70" y="63"/>
                      <a:pt x="70" y="63"/>
                      <a:pt x="70" y="62"/>
                    </a:cubicBezTo>
                    <a:cubicBezTo>
                      <a:pt x="69" y="61"/>
                      <a:pt x="67" y="60"/>
                      <a:pt x="66" y="59"/>
                    </a:cubicBezTo>
                    <a:moveTo>
                      <a:pt x="69" y="54"/>
                    </a:moveTo>
                    <a:cubicBezTo>
                      <a:pt x="68" y="55"/>
                      <a:pt x="67" y="56"/>
                      <a:pt x="67" y="58"/>
                    </a:cubicBezTo>
                    <a:cubicBezTo>
                      <a:pt x="68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70" y="60"/>
                      <a:pt x="71" y="61"/>
                    </a:cubicBezTo>
                    <a:cubicBezTo>
                      <a:pt x="72" y="59"/>
                      <a:pt x="73" y="58"/>
                      <a:pt x="74" y="57"/>
                    </a:cubicBezTo>
                    <a:cubicBezTo>
                      <a:pt x="72" y="56"/>
                      <a:pt x="70" y="55"/>
                      <a:pt x="69" y="54"/>
                    </a:cubicBezTo>
                    <a:moveTo>
                      <a:pt x="71" y="51"/>
                    </a:moveTo>
                    <a:cubicBezTo>
                      <a:pt x="70" y="51"/>
                      <a:pt x="70" y="52"/>
                      <a:pt x="69" y="53"/>
                    </a:cubicBezTo>
                    <a:cubicBezTo>
                      <a:pt x="71" y="54"/>
                      <a:pt x="73" y="55"/>
                      <a:pt x="74" y="56"/>
                    </a:cubicBezTo>
                    <a:cubicBezTo>
                      <a:pt x="75" y="55"/>
                      <a:pt x="75" y="54"/>
                      <a:pt x="76" y="54"/>
                    </a:cubicBezTo>
                    <a:cubicBezTo>
                      <a:pt x="74" y="53"/>
                      <a:pt x="73" y="52"/>
                      <a:pt x="71" y="51"/>
                    </a:cubicBezTo>
                    <a:cubicBezTo>
                      <a:pt x="71" y="51"/>
                      <a:pt x="71" y="51"/>
                      <a:pt x="71" y="51"/>
                    </a:cubicBezTo>
                    <a:moveTo>
                      <a:pt x="71" y="49"/>
                    </a:moveTo>
                    <a:cubicBezTo>
                      <a:pt x="71" y="50"/>
                      <a:pt x="71" y="50"/>
                      <a:pt x="71" y="50"/>
                    </a:cubicBezTo>
                    <a:cubicBezTo>
                      <a:pt x="73" y="51"/>
                      <a:pt x="74" y="52"/>
                      <a:pt x="76" y="53"/>
                    </a:cubicBezTo>
                    <a:cubicBezTo>
                      <a:pt x="76" y="53"/>
                      <a:pt x="76" y="52"/>
                      <a:pt x="76" y="52"/>
                    </a:cubicBezTo>
                    <a:cubicBezTo>
                      <a:pt x="75" y="51"/>
                      <a:pt x="73" y="50"/>
                      <a:pt x="71" y="49"/>
                    </a:cubicBezTo>
                    <a:moveTo>
                      <a:pt x="72" y="49"/>
                    </a:move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moveTo>
                      <a:pt x="74" y="45"/>
                    </a:moveTo>
                    <a:cubicBezTo>
                      <a:pt x="73" y="46"/>
                      <a:pt x="73" y="46"/>
                      <a:pt x="73" y="47"/>
                    </a:cubicBezTo>
                    <a:cubicBezTo>
                      <a:pt x="74" y="48"/>
                      <a:pt x="76" y="49"/>
                      <a:pt x="78" y="50"/>
                    </a:cubicBezTo>
                    <a:cubicBezTo>
                      <a:pt x="78" y="49"/>
                      <a:pt x="78" y="49"/>
                      <a:pt x="79" y="48"/>
                    </a:cubicBezTo>
                    <a:cubicBezTo>
                      <a:pt x="77" y="47"/>
                      <a:pt x="75" y="46"/>
                      <a:pt x="74" y="45"/>
                    </a:cubicBezTo>
                    <a:moveTo>
                      <a:pt x="74" y="45"/>
                    </a:moveTo>
                    <a:cubicBezTo>
                      <a:pt x="74" y="45"/>
                      <a:pt x="74" y="45"/>
                      <a:pt x="74" y="45"/>
                    </a:cubicBezTo>
                    <a:cubicBezTo>
                      <a:pt x="75" y="46"/>
                      <a:pt x="77" y="47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7" y="47"/>
                      <a:pt x="76" y="46"/>
                      <a:pt x="74" y="45"/>
                    </a:cubicBezTo>
                    <a:moveTo>
                      <a:pt x="75" y="42"/>
                    </a:moveTo>
                    <a:cubicBezTo>
                      <a:pt x="75" y="43"/>
                      <a:pt x="75" y="43"/>
                      <a:pt x="74" y="44"/>
                    </a:cubicBezTo>
                    <a:cubicBezTo>
                      <a:pt x="76" y="45"/>
                      <a:pt x="78" y="46"/>
                      <a:pt x="79" y="47"/>
                    </a:cubicBezTo>
                    <a:cubicBezTo>
                      <a:pt x="80" y="47"/>
                      <a:pt x="80" y="46"/>
                      <a:pt x="81" y="45"/>
                    </a:cubicBezTo>
                    <a:cubicBezTo>
                      <a:pt x="79" y="44"/>
                      <a:pt x="77" y="43"/>
                      <a:pt x="75" y="42"/>
                    </a:cubicBezTo>
                    <a:moveTo>
                      <a:pt x="76" y="42"/>
                    </a:moveTo>
                    <a:cubicBezTo>
                      <a:pt x="75" y="42"/>
                      <a:pt x="75" y="42"/>
                      <a:pt x="75" y="42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79" y="44"/>
                      <a:pt x="77" y="43"/>
                      <a:pt x="76" y="42"/>
                    </a:cubicBezTo>
                    <a:moveTo>
                      <a:pt x="77" y="39"/>
                    </a:moveTo>
                    <a:cubicBezTo>
                      <a:pt x="77" y="40"/>
                      <a:pt x="76" y="40"/>
                      <a:pt x="76" y="41"/>
                    </a:cubicBezTo>
                    <a:cubicBezTo>
                      <a:pt x="78" y="42"/>
                      <a:pt x="80" y="43"/>
                      <a:pt x="81" y="44"/>
                    </a:cubicBezTo>
                    <a:cubicBezTo>
                      <a:pt x="82" y="43"/>
                      <a:pt x="82" y="43"/>
                      <a:pt x="83" y="42"/>
                    </a:cubicBezTo>
                    <a:cubicBezTo>
                      <a:pt x="81" y="41"/>
                      <a:pt x="79" y="40"/>
                      <a:pt x="77" y="39"/>
                    </a:cubicBezTo>
                    <a:moveTo>
                      <a:pt x="84" y="35"/>
                    </a:moveTo>
                    <a:cubicBezTo>
                      <a:pt x="84" y="35"/>
                      <a:pt x="83" y="36"/>
                      <a:pt x="83" y="36"/>
                    </a:cubicBezTo>
                    <a:cubicBezTo>
                      <a:pt x="84" y="36"/>
                      <a:pt x="85" y="37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5" y="36"/>
                      <a:pt x="84" y="36"/>
                      <a:pt x="84" y="35"/>
                    </a:cubicBezTo>
                    <a:moveTo>
                      <a:pt x="79" y="34"/>
                    </a:moveTo>
                    <a:cubicBezTo>
                      <a:pt x="79" y="35"/>
                      <a:pt x="79" y="36"/>
                      <a:pt x="78" y="37"/>
                    </a:cubicBezTo>
                    <a:cubicBezTo>
                      <a:pt x="80" y="38"/>
                      <a:pt x="82" y="39"/>
                      <a:pt x="84" y="40"/>
                    </a:cubicBezTo>
                    <a:cubicBezTo>
                      <a:pt x="84" y="39"/>
                      <a:pt x="85" y="39"/>
                      <a:pt x="85" y="38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3" y="37"/>
                      <a:pt x="83" y="37"/>
                      <a:pt x="82" y="37"/>
                    </a:cubicBezTo>
                    <a:cubicBezTo>
                      <a:pt x="83" y="37"/>
                      <a:pt x="83" y="37"/>
                      <a:pt x="83" y="36"/>
                    </a:cubicBezTo>
                    <a:cubicBezTo>
                      <a:pt x="79" y="34"/>
                      <a:pt x="79" y="34"/>
                      <a:pt x="79" y="34"/>
                    </a:cubicBezTo>
                    <a:moveTo>
                      <a:pt x="84" y="34"/>
                    </a:move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6"/>
                      <a:pt x="85" y="36"/>
                      <a:pt x="86" y="37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6" y="35"/>
                      <a:pt x="85" y="35"/>
                      <a:pt x="84" y="34"/>
                    </a:cubicBezTo>
                    <a:moveTo>
                      <a:pt x="80" y="33"/>
                    </a:moveTo>
                    <a:cubicBezTo>
                      <a:pt x="80" y="33"/>
                      <a:pt x="80" y="34"/>
                      <a:pt x="80" y="34"/>
                    </a:cubicBezTo>
                    <a:cubicBezTo>
                      <a:pt x="81" y="34"/>
                      <a:pt x="82" y="35"/>
                      <a:pt x="83" y="36"/>
                    </a:cubicBezTo>
                    <a:cubicBezTo>
                      <a:pt x="83" y="36"/>
                      <a:pt x="83" y="35"/>
                      <a:pt x="84" y="35"/>
                    </a:cubicBezTo>
                    <a:cubicBezTo>
                      <a:pt x="82" y="34"/>
                      <a:pt x="81" y="34"/>
                      <a:pt x="80" y="33"/>
                    </a:cubicBezTo>
                    <a:moveTo>
                      <a:pt x="85" y="33"/>
                    </a:moveTo>
                    <a:cubicBezTo>
                      <a:pt x="85" y="33"/>
                      <a:pt x="84" y="34"/>
                      <a:pt x="84" y="34"/>
                    </a:cubicBezTo>
                    <a:cubicBezTo>
                      <a:pt x="85" y="35"/>
                      <a:pt x="86" y="35"/>
                      <a:pt x="87" y="36"/>
                    </a:cubicBezTo>
                    <a:cubicBezTo>
                      <a:pt x="87" y="35"/>
                      <a:pt x="87" y="35"/>
                      <a:pt x="87" y="34"/>
                    </a:cubicBezTo>
                    <a:cubicBezTo>
                      <a:pt x="87" y="34"/>
                      <a:pt x="86" y="33"/>
                      <a:pt x="85" y="33"/>
                    </a:cubicBezTo>
                    <a:moveTo>
                      <a:pt x="81" y="32"/>
                    </a:moveTo>
                    <a:cubicBezTo>
                      <a:pt x="81" y="32"/>
                      <a:pt x="80" y="33"/>
                      <a:pt x="80" y="33"/>
                    </a:cubicBezTo>
                    <a:cubicBezTo>
                      <a:pt x="81" y="34"/>
                      <a:pt x="82" y="34"/>
                      <a:pt x="84" y="35"/>
                    </a:cubicBezTo>
                    <a:cubicBezTo>
                      <a:pt x="84" y="35"/>
                      <a:pt x="84" y="34"/>
                      <a:pt x="84" y="34"/>
                    </a:cubicBezTo>
                    <a:cubicBezTo>
                      <a:pt x="83" y="34"/>
                      <a:pt x="82" y="33"/>
                      <a:pt x="81" y="32"/>
                    </a:cubicBezTo>
                    <a:moveTo>
                      <a:pt x="86" y="31"/>
                    </a:moveTo>
                    <a:cubicBezTo>
                      <a:pt x="86" y="31"/>
                      <a:pt x="86" y="32"/>
                      <a:pt x="85" y="32"/>
                    </a:cubicBezTo>
                    <a:cubicBezTo>
                      <a:pt x="86" y="33"/>
                      <a:pt x="87" y="33"/>
                      <a:pt x="88" y="34"/>
                    </a:cubicBezTo>
                    <a:cubicBezTo>
                      <a:pt x="88" y="33"/>
                      <a:pt x="88" y="33"/>
                      <a:pt x="89" y="33"/>
                    </a:cubicBezTo>
                    <a:cubicBezTo>
                      <a:pt x="88" y="32"/>
                      <a:pt x="87" y="32"/>
                      <a:pt x="86" y="31"/>
                    </a:cubicBezTo>
                    <a:moveTo>
                      <a:pt x="81" y="31"/>
                    </a:moveTo>
                    <a:cubicBezTo>
                      <a:pt x="81" y="31"/>
                      <a:pt x="81" y="32"/>
                      <a:pt x="81" y="32"/>
                    </a:cubicBezTo>
                    <a:cubicBezTo>
                      <a:pt x="82" y="33"/>
                      <a:pt x="83" y="33"/>
                      <a:pt x="84" y="34"/>
                    </a:cubicBezTo>
                    <a:cubicBezTo>
                      <a:pt x="84" y="34"/>
                      <a:pt x="85" y="33"/>
                      <a:pt x="85" y="33"/>
                    </a:cubicBezTo>
                    <a:cubicBezTo>
                      <a:pt x="84" y="32"/>
                      <a:pt x="83" y="31"/>
                      <a:pt x="81" y="31"/>
                    </a:cubicBezTo>
                    <a:moveTo>
                      <a:pt x="87" y="30"/>
                    </a:moveTo>
                    <a:cubicBezTo>
                      <a:pt x="87" y="30"/>
                      <a:pt x="87" y="30"/>
                      <a:pt x="87" y="30"/>
                    </a:cubicBezTo>
                    <a:cubicBezTo>
                      <a:pt x="87" y="31"/>
                      <a:pt x="88" y="31"/>
                      <a:pt x="89" y="32"/>
                    </a:cubicBezTo>
                    <a:cubicBezTo>
                      <a:pt x="89" y="32"/>
                      <a:pt x="89" y="31"/>
                      <a:pt x="89" y="31"/>
                    </a:cubicBezTo>
                    <a:cubicBezTo>
                      <a:pt x="87" y="30"/>
                      <a:pt x="87" y="30"/>
                      <a:pt x="87" y="30"/>
                    </a:cubicBezTo>
                    <a:moveTo>
                      <a:pt x="83" y="29"/>
                    </a:moveTo>
                    <a:cubicBezTo>
                      <a:pt x="82" y="29"/>
                      <a:pt x="82" y="30"/>
                      <a:pt x="82" y="30"/>
                    </a:cubicBezTo>
                    <a:cubicBezTo>
                      <a:pt x="83" y="31"/>
                      <a:pt x="84" y="31"/>
                      <a:pt x="85" y="32"/>
                    </a:cubicBezTo>
                    <a:cubicBezTo>
                      <a:pt x="85" y="32"/>
                      <a:pt x="86" y="31"/>
                      <a:pt x="86" y="31"/>
                    </a:cubicBezTo>
                    <a:cubicBezTo>
                      <a:pt x="85" y="30"/>
                      <a:pt x="84" y="29"/>
                      <a:pt x="83" y="29"/>
                    </a:cubicBezTo>
                    <a:moveTo>
                      <a:pt x="83" y="28"/>
                    </a:moveTo>
                    <a:cubicBezTo>
                      <a:pt x="83" y="28"/>
                      <a:pt x="83" y="28"/>
                      <a:pt x="83" y="28"/>
                    </a:cubicBezTo>
                    <a:cubicBezTo>
                      <a:pt x="84" y="29"/>
                      <a:pt x="85" y="29"/>
                      <a:pt x="86" y="30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93" y="19"/>
                    </a:moveTo>
                    <a:cubicBezTo>
                      <a:pt x="91" y="23"/>
                      <a:pt x="89" y="26"/>
                      <a:pt x="87" y="30"/>
                    </a:cubicBezTo>
                    <a:cubicBezTo>
                      <a:pt x="89" y="31"/>
                      <a:pt x="89" y="31"/>
                      <a:pt x="89" y="31"/>
                    </a:cubicBezTo>
                    <a:cubicBezTo>
                      <a:pt x="90" y="31"/>
                      <a:pt x="90" y="30"/>
                      <a:pt x="90" y="30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5" y="20"/>
                      <a:pt x="94" y="20"/>
                      <a:pt x="93" y="19"/>
                    </a:cubicBezTo>
                    <a:moveTo>
                      <a:pt x="95" y="17"/>
                    </a:moveTo>
                    <a:cubicBezTo>
                      <a:pt x="94" y="18"/>
                      <a:pt x="94" y="19"/>
                      <a:pt x="93" y="19"/>
                    </a:cubicBezTo>
                    <a:cubicBezTo>
                      <a:pt x="94" y="20"/>
                      <a:pt x="95" y="20"/>
                      <a:pt x="96" y="21"/>
                    </a:cubicBezTo>
                    <a:cubicBezTo>
                      <a:pt x="97" y="19"/>
                      <a:pt x="97" y="19"/>
                      <a:pt x="97" y="19"/>
                    </a:cubicBezTo>
                    <a:cubicBezTo>
                      <a:pt x="97" y="18"/>
                      <a:pt x="96" y="18"/>
                      <a:pt x="96" y="18"/>
                    </a:cubicBezTo>
                    <a:cubicBezTo>
                      <a:pt x="95" y="18"/>
                      <a:pt x="95" y="17"/>
                      <a:pt x="95" y="17"/>
                    </a:cubicBezTo>
                    <a:moveTo>
                      <a:pt x="95" y="17"/>
                    </a:moveTo>
                    <a:cubicBezTo>
                      <a:pt x="95" y="17"/>
                      <a:pt x="95" y="17"/>
                      <a:pt x="95" y="17"/>
                    </a:cubicBezTo>
                    <a:cubicBezTo>
                      <a:pt x="95" y="17"/>
                      <a:pt x="95" y="18"/>
                      <a:pt x="96" y="18"/>
                    </a:cubicBezTo>
                    <a:cubicBezTo>
                      <a:pt x="96" y="18"/>
                      <a:pt x="97" y="18"/>
                      <a:pt x="97" y="19"/>
                    </a:cubicBezTo>
                    <a:cubicBezTo>
                      <a:pt x="97" y="18"/>
                      <a:pt x="97" y="18"/>
                      <a:pt x="97" y="18"/>
                    </a:cubicBezTo>
                    <a:cubicBezTo>
                      <a:pt x="96" y="18"/>
                      <a:pt x="96" y="17"/>
                      <a:pt x="95" y="17"/>
                    </a:cubicBezTo>
                    <a:moveTo>
                      <a:pt x="89" y="17"/>
                    </a:moveTo>
                    <a:cubicBezTo>
                      <a:pt x="87" y="20"/>
                      <a:pt x="85" y="24"/>
                      <a:pt x="83" y="28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8" y="26"/>
                      <a:pt x="90" y="22"/>
                      <a:pt x="92" y="19"/>
                    </a:cubicBezTo>
                    <a:cubicBezTo>
                      <a:pt x="91" y="18"/>
                      <a:pt x="90" y="18"/>
                      <a:pt x="89" y="17"/>
                    </a:cubicBezTo>
                    <a:moveTo>
                      <a:pt x="96" y="15"/>
                    </a:moveTo>
                    <a:cubicBezTo>
                      <a:pt x="96" y="16"/>
                      <a:pt x="96" y="16"/>
                      <a:pt x="95" y="16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7"/>
                      <a:pt x="98" y="17"/>
                      <a:pt x="98" y="17"/>
                    </a:cubicBezTo>
                    <a:cubicBezTo>
                      <a:pt x="96" y="15"/>
                      <a:pt x="96" y="15"/>
                      <a:pt x="96" y="15"/>
                    </a:cubicBezTo>
                    <a:moveTo>
                      <a:pt x="90" y="15"/>
                    </a:moveTo>
                    <a:cubicBezTo>
                      <a:pt x="90" y="15"/>
                      <a:pt x="89" y="16"/>
                      <a:pt x="89" y="17"/>
                    </a:cubicBezTo>
                    <a:cubicBezTo>
                      <a:pt x="90" y="18"/>
                      <a:pt x="91" y="18"/>
                      <a:pt x="92" y="19"/>
                    </a:cubicBezTo>
                    <a:cubicBezTo>
                      <a:pt x="93" y="18"/>
                      <a:pt x="93" y="17"/>
                      <a:pt x="94" y="17"/>
                    </a:cubicBezTo>
                    <a:cubicBezTo>
                      <a:pt x="92" y="16"/>
                      <a:pt x="91" y="15"/>
                      <a:pt x="90" y="15"/>
                    </a:cubicBezTo>
                    <a:moveTo>
                      <a:pt x="90" y="14"/>
                    </a:moveTo>
                    <a:cubicBezTo>
                      <a:pt x="90" y="14"/>
                      <a:pt x="90" y="14"/>
                      <a:pt x="90" y="15"/>
                    </a:cubicBezTo>
                    <a:cubicBezTo>
                      <a:pt x="91" y="15"/>
                      <a:pt x="92" y="16"/>
                      <a:pt x="94" y="17"/>
                    </a:cubicBezTo>
                    <a:cubicBezTo>
                      <a:pt x="94" y="16"/>
                      <a:pt x="94" y="16"/>
                      <a:pt x="94" y="16"/>
                    </a:cubicBezTo>
                    <a:cubicBezTo>
                      <a:pt x="93" y="16"/>
                      <a:pt x="92" y="15"/>
                      <a:pt x="90" y="14"/>
                    </a:cubicBezTo>
                    <a:moveTo>
                      <a:pt x="97" y="14"/>
                    </a:moveTo>
                    <a:cubicBezTo>
                      <a:pt x="97" y="14"/>
                      <a:pt x="96" y="15"/>
                      <a:pt x="96" y="15"/>
                    </a:cubicBezTo>
                    <a:cubicBezTo>
                      <a:pt x="97" y="16"/>
                      <a:pt x="98" y="16"/>
                      <a:pt x="98" y="17"/>
                    </a:cubicBezTo>
                    <a:cubicBezTo>
                      <a:pt x="99" y="15"/>
                      <a:pt x="99" y="15"/>
                      <a:pt x="99" y="15"/>
                    </a:cubicBezTo>
                    <a:cubicBezTo>
                      <a:pt x="98" y="15"/>
                      <a:pt x="98" y="14"/>
                      <a:pt x="97" y="14"/>
                    </a:cubicBezTo>
                    <a:moveTo>
                      <a:pt x="91" y="13"/>
                    </a:moveTo>
                    <a:cubicBezTo>
                      <a:pt x="91" y="13"/>
                      <a:pt x="91" y="13"/>
                      <a:pt x="91" y="13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1" y="13"/>
                      <a:pt x="91" y="13"/>
                      <a:pt x="91" y="13"/>
                    </a:cubicBezTo>
                    <a:moveTo>
                      <a:pt x="99" y="11"/>
                    </a:moveTo>
                    <a:cubicBezTo>
                      <a:pt x="98" y="11"/>
                      <a:pt x="98" y="12"/>
                      <a:pt x="98" y="12"/>
                    </a:cubicBezTo>
                    <a:cubicBezTo>
                      <a:pt x="98" y="12"/>
                      <a:pt x="98" y="13"/>
                      <a:pt x="97" y="13"/>
                    </a:cubicBezTo>
                    <a:cubicBezTo>
                      <a:pt x="98" y="13"/>
                      <a:pt x="99" y="14"/>
                      <a:pt x="100" y="14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0" y="12"/>
                      <a:pt x="99" y="11"/>
                      <a:pt x="99" y="11"/>
                    </a:cubicBezTo>
                    <a:moveTo>
                      <a:pt x="92" y="11"/>
                    </a:moveTo>
                    <a:cubicBezTo>
                      <a:pt x="92" y="11"/>
                      <a:pt x="92" y="12"/>
                      <a:pt x="91" y="12"/>
                    </a:cubicBezTo>
                    <a:cubicBezTo>
                      <a:pt x="93" y="13"/>
                      <a:pt x="94" y="14"/>
                      <a:pt x="95" y="14"/>
                    </a:cubicBezTo>
                    <a:cubicBezTo>
                      <a:pt x="95" y="14"/>
                      <a:pt x="95" y="13"/>
                      <a:pt x="96" y="13"/>
                    </a:cubicBezTo>
                    <a:cubicBezTo>
                      <a:pt x="94" y="12"/>
                      <a:pt x="93" y="11"/>
                      <a:pt x="92" y="11"/>
                    </a:cubicBezTo>
                    <a:moveTo>
                      <a:pt x="100" y="9"/>
                    </a:moveTo>
                    <a:cubicBezTo>
                      <a:pt x="100" y="9"/>
                      <a:pt x="100" y="10"/>
                      <a:pt x="99" y="10"/>
                    </a:cubicBezTo>
                    <a:cubicBezTo>
                      <a:pt x="100" y="11"/>
                      <a:pt x="101" y="11"/>
                      <a:pt x="102" y="11"/>
                    </a:cubicBezTo>
                    <a:cubicBezTo>
                      <a:pt x="102" y="10"/>
                      <a:pt x="102" y="10"/>
                      <a:pt x="102" y="10"/>
                    </a:cubicBezTo>
                    <a:cubicBezTo>
                      <a:pt x="102" y="10"/>
                      <a:pt x="101" y="9"/>
                      <a:pt x="100" y="9"/>
                    </a:cubicBezTo>
                    <a:moveTo>
                      <a:pt x="94" y="8"/>
                    </a:moveTo>
                    <a:cubicBezTo>
                      <a:pt x="93" y="9"/>
                      <a:pt x="93" y="9"/>
                      <a:pt x="93" y="10"/>
                    </a:cubicBezTo>
                    <a:cubicBezTo>
                      <a:pt x="93" y="10"/>
                      <a:pt x="94" y="11"/>
                      <a:pt x="95" y="11"/>
                    </a:cubicBezTo>
                    <a:cubicBezTo>
                      <a:pt x="95" y="12"/>
                      <a:pt x="96" y="12"/>
                      <a:pt x="96" y="12"/>
                    </a:cubicBezTo>
                    <a:cubicBezTo>
                      <a:pt x="96" y="11"/>
                      <a:pt x="97" y="11"/>
                      <a:pt x="97" y="10"/>
                    </a:cubicBezTo>
                    <a:cubicBezTo>
                      <a:pt x="96" y="9"/>
                      <a:pt x="95" y="9"/>
                      <a:pt x="94" y="8"/>
                    </a:cubicBezTo>
                    <a:moveTo>
                      <a:pt x="101" y="8"/>
                    </a:moveTo>
                    <a:cubicBezTo>
                      <a:pt x="101" y="8"/>
                      <a:pt x="100" y="8"/>
                      <a:pt x="100" y="8"/>
                    </a:cubicBezTo>
                    <a:cubicBezTo>
                      <a:pt x="101" y="9"/>
                      <a:pt x="102" y="9"/>
                      <a:pt x="103" y="10"/>
                    </a:cubicBezTo>
                    <a:cubicBezTo>
                      <a:pt x="103" y="9"/>
                      <a:pt x="103" y="9"/>
                      <a:pt x="103" y="9"/>
                    </a:cubicBezTo>
                    <a:cubicBezTo>
                      <a:pt x="102" y="9"/>
                      <a:pt x="101" y="8"/>
                      <a:pt x="101" y="8"/>
                    </a:cubicBezTo>
                    <a:moveTo>
                      <a:pt x="102" y="6"/>
                    </a:moveTo>
                    <a:cubicBezTo>
                      <a:pt x="101" y="6"/>
                      <a:pt x="101" y="7"/>
                      <a:pt x="101" y="8"/>
                    </a:cubicBezTo>
                    <a:cubicBezTo>
                      <a:pt x="101" y="8"/>
                      <a:pt x="102" y="9"/>
                      <a:pt x="103" y="9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3" y="7"/>
                      <a:pt x="103" y="6"/>
                      <a:pt x="102" y="6"/>
                    </a:cubicBezTo>
                    <a:moveTo>
                      <a:pt x="95" y="6"/>
                    </a:moveTo>
                    <a:cubicBezTo>
                      <a:pt x="95" y="6"/>
                      <a:pt x="94" y="7"/>
                      <a:pt x="94" y="7"/>
                    </a:cubicBezTo>
                    <a:cubicBezTo>
                      <a:pt x="95" y="8"/>
                      <a:pt x="96" y="8"/>
                      <a:pt x="98" y="9"/>
                    </a:cubicBezTo>
                    <a:cubicBezTo>
                      <a:pt x="98" y="9"/>
                      <a:pt x="98" y="8"/>
                      <a:pt x="98" y="8"/>
                    </a:cubicBezTo>
                    <a:cubicBezTo>
                      <a:pt x="97" y="7"/>
                      <a:pt x="96" y="6"/>
                      <a:pt x="95" y="6"/>
                    </a:cubicBezTo>
                    <a:moveTo>
                      <a:pt x="95" y="5"/>
                    </a:moveTo>
                    <a:cubicBezTo>
                      <a:pt x="95" y="5"/>
                      <a:pt x="95" y="5"/>
                      <a:pt x="95" y="5"/>
                    </a:cubicBezTo>
                    <a:cubicBezTo>
                      <a:pt x="96" y="6"/>
                      <a:pt x="97" y="7"/>
                      <a:pt x="98" y="7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8" y="6"/>
                      <a:pt x="97" y="5"/>
                      <a:pt x="95" y="5"/>
                    </a:cubicBezTo>
                    <a:moveTo>
                      <a:pt x="103" y="3"/>
                    </a:moveTo>
                    <a:cubicBezTo>
                      <a:pt x="103" y="3"/>
                      <a:pt x="103" y="4"/>
                      <a:pt x="103" y="4"/>
                    </a:cubicBezTo>
                    <a:cubicBezTo>
                      <a:pt x="104" y="4"/>
                      <a:pt x="105" y="5"/>
                      <a:pt x="105" y="5"/>
                    </a:cubicBezTo>
                    <a:cubicBezTo>
                      <a:pt x="106" y="5"/>
                      <a:pt x="106" y="5"/>
                      <a:pt x="106" y="5"/>
                    </a:cubicBezTo>
                    <a:cubicBezTo>
                      <a:pt x="105" y="4"/>
                      <a:pt x="104" y="4"/>
                      <a:pt x="103" y="3"/>
                    </a:cubicBezTo>
                    <a:moveTo>
                      <a:pt x="97" y="2"/>
                    </a:moveTo>
                    <a:cubicBezTo>
                      <a:pt x="96" y="3"/>
                      <a:pt x="96" y="4"/>
                      <a:pt x="95" y="5"/>
                    </a:cubicBezTo>
                    <a:cubicBezTo>
                      <a:pt x="97" y="5"/>
                      <a:pt x="98" y="6"/>
                      <a:pt x="99" y="7"/>
                    </a:cubicBezTo>
                    <a:cubicBezTo>
                      <a:pt x="99" y="6"/>
                      <a:pt x="100" y="5"/>
                      <a:pt x="100" y="5"/>
                    </a:cubicBezTo>
                    <a:cubicBezTo>
                      <a:pt x="99" y="4"/>
                      <a:pt x="98" y="3"/>
                      <a:pt x="97" y="2"/>
                    </a:cubicBezTo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99" y="1"/>
                      <a:pt x="100" y="2"/>
                      <a:pt x="101" y="3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0" y="1"/>
                      <a:pt x="99" y="0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0456"/>
              <p:cNvSpPr>
                <a:spLocks noEditPoints="1"/>
              </p:cNvSpPr>
              <p:nvPr/>
            </p:nvSpPr>
            <p:spPr bwMode="auto">
              <a:xfrm>
                <a:off x="-590" y="3318"/>
                <a:ext cx="19" cy="21"/>
              </a:xfrm>
              <a:custGeom>
                <a:avLst/>
                <a:gdLst>
                  <a:gd name="T0" fmla="*/ 3 w 8"/>
                  <a:gd name="T1" fmla="*/ 6 h 9"/>
                  <a:gd name="T2" fmla="*/ 3 w 8"/>
                  <a:gd name="T3" fmla="*/ 6 h 9"/>
                  <a:gd name="T4" fmla="*/ 3 w 8"/>
                  <a:gd name="T5" fmla="*/ 6 h 9"/>
                  <a:gd name="T6" fmla="*/ 3 w 8"/>
                  <a:gd name="T7" fmla="*/ 6 h 9"/>
                  <a:gd name="T8" fmla="*/ 1 w 8"/>
                  <a:gd name="T9" fmla="*/ 5 h 9"/>
                  <a:gd name="T10" fmla="*/ 0 w 8"/>
                  <a:gd name="T11" fmla="*/ 6 h 9"/>
                  <a:gd name="T12" fmla="*/ 4 w 8"/>
                  <a:gd name="T13" fmla="*/ 9 h 9"/>
                  <a:gd name="T14" fmla="*/ 5 w 8"/>
                  <a:gd name="T15" fmla="*/ 8 h 9"/>
                  <a:gd name="T16" fmla="*/ 3 w 8"/>
                  <a:gd name="T17" fmla="*/ 6 h 9"/>
                  <a:gd name="T18" fmla="*/ 3 w 8"/>
                  <a:gd name="T19" fmla="*/ 6 h 9"/>
                  <a:gd name="T20" fmla="*/ 1 w 8"/>
                  <a:gd name="T21" fmla="*/ 5 h 9"/>
                  <a:gd name="T22" fmla="*/ 3 w 8"/>
                  <a:gd name="T23" fmla="*/ 0 h 9"/>
                  <a:gd name="T24" fmla="*/ 3 w 8"/>
                  <a:gd name="T25" fmla="*/ 1 h 9"/>
                  <a:gd name="T26" fmla="*/ 8 w 8"/>
                  <a:gd name="T27" fmla="*/ 4 h 9"/>
                  <a:gd name="T28" fmla="*/ 8 w 8"/>
                  <a:gd name="T29" fmla="*/ 3 h 9"/>
                  <a:gd name="T30" fmla="*/ 3 w 8"/>
                  <a:gd name="T31" fmla="*/ 0 h 9"/>
                  <a:gd name="T32" fmla="*/ 3 w 8"/>
                  <a:gd name="T33" fmla="*/ 0 h 9"/>
                  <a:gd name="T34" fmla="*/ 3 w 8"/>
                  <a:gd name="T35" fmla="*/ 0 h 9"/>
                  <a:gd name="T36" fmla="*/ 8 w 8"/>
                  <a:gd name="T37" fmla="*/ 3 h 9"/>
                  <a:gd name="T38" fmla="*/ 8 w 8"/>
                  <a:gd name="T39" fmla="*/ 3 h 9"/>
                  <a:gd name="T40" fmla="*/ 3 w 8"/>
                  <a:gd name="T4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" h="9"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7"/>
                      <a:pt x="3" y="8"/>
                      <a:pt x="4" y="9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4" y="7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6"/>
                      <a:pt x="1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7" y="2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0457"/>
              <p:cNvSpPr>
                <a:spLocks/>
              </p:cNvSpPr>
              <p:nvPr/>
            </p:nvSpPr>
            <p:spPr bwMode="auto">
              <a:xfrm>
                <a:off x="-583" y="3318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0458"/>
              <p:cNvSpPr>
                <a:spLocks noEditPoints="1"/>
              </p:cNvSpPr>
              <p:nvPr/>
            </p:nvSpPr>
            <p:spPr bwMode="auto">
              <a:xfrm>
                <a:off x="-571" y="3290"/>
                <a:ext cx="16" cy="16"/>
              </a:xfrm>
              <a:custGeom>
                <a:avLst/>
                <a:gdLst>
                  <a:gd name="T0" fmla="*/ 0 w 7"/>
                  <a:gd name="T1" fmla="*/ 4 h 7"/>
                  <a:gd name="T2" fmla="*/ 0 w 7"/>
                  <a:gd name="T3" fmla="*/ 4 h 7"/>
                  <a:gd name="T4" fmla="*/ 5 w 7"/>
                  <a:gd name="T5" fmla="*/ 7 h 7"/>
                  <a:gd name="T6" fmla="*/ 5 w 7"/>
                  <a:gd name="T7" fmla="*/ 7 h 7"/>
                  <a:gd name="T8" fmla="*/ 0 w 7"/>
                  <a:gd name="T9" fmla="*/ 4 h 7"/>
                  <a:gd name="T10" fmla="*/ 0 w 7"/>
                  <a:gd name="T11" fmla="*/ 3 h 7"/>
                  <a:gd name="T12" fmla="*/ 0 w 7"/>
                  <a:gd name="T13" fmla="*/ 4 h 7"/>
                  <a:gd name="T14" fmla="*/ 5 w 7"/>
                  <a:gd name="T15" fmla="*/ 7 h 7"/>
                  <a:gd name="T16" fmla="*/ 5 w 7"/>
                  <a:gd name="T17" fmla="*/ 6 h 7"/>
                  <a:gd name="T18" fmla="*/ 0 w 7"/>
                  <a:gd name="T19" fmla="*/ 3 h 7"/>
                  <a:gd name="T20" fmla="*/ 1 w 7"/>
                  <a:gd name="T21" fmla="*/ 1 h 7"/>
                  <a:gd name="T22" fmla="*/ 1 w 7"/>
                  <a:gd name="T23" fmla="*/ 1 h 7"/>
                  <a:gd name="T24" fmla="*/ 7 w 7"/>
                  <a:gd name="T25" fmla="*/ 4 h 7"/>
                  <a:gd name="T26" fmla="*/ 7 w 7"/>
                  <a:gd name="T27" fmla="*/ 4 h 7"/>
                  <a:gd name="T28" fmla="*/ 1 w 7"/>
                  <a:gd name="T29" fmla="*/ 1 h 7"/>
                  <a:gd name="T30" fmla="*/ 2 w 7"/>
                  <a:gd name="T31" fmla="*/ 0 h 7"/>
                  <a:gd name="T32" fmla="*/ 2 w 7"/>
                  <a:gd name="T33" fmla="*/ 1 h 7"/>
                  <a:gd name="T34" fmla="*/ 7 w 7"/>
                  <a:gd name="T35" fmla="*/ 4 h 7"/>
                  <a:gd name="T36" fmla="*/ 7 w 7"/>
                  <a:gd name="T37" fmla="*/ 3 h 7"/>
                  <a:gd name="T38" fmla="*/ 2 w 7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3" y="6"/>
                      <a:pt x="1" y="5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7"/>
                      <a:pt x="5" y="6"/>
                      <a:pt x="5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6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0459"/>
              <p:cNvSpPr>
                <a:spLocks noEditPoints="1"/>
              </p:cNvSpPr>
              <p:nvPr/>
            </p:nvSpPr>
            <p:spPr bwMode="auto">
              <a:xfrm>
                <a:off x="-555" y="3264"/>
                <a:ext cx="17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3 h 4"/>
                  <a:gd name="T4" fmla="*/ 6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1 w 7"/>
                  <a:gd name="T11" fmla="*/ 0 h 4"/>
                  <a:gd name="T12" fmla="*/ 0 w 7"/>
                  <a:gd name="T13" fmla="*/ 1 h 4"/>
                  <a:gd name="T14" fmla="*/ 4 w 7"/>
                  <a:gd name="T15" fmla="*/ 3 h 4"/>
                  <a:gd name="T16" fmla="*/ 4 w 7"/>
                  <a:gd name="T17" fmla="*/ 2 h 4"/>
                  <a:gd name="T18" fmla="*/ 1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3"/>
                      <a:pt x="4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5" y="3"/>
                      <a:pt x="4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0460"/>
              <p:cNvSpPr>
                <a:spLocks noEditPoints="1"/>
              </p:cNvSpPr>
              <p:nvPr/>
            </p:nvSpPr>
            <p:spPr bwMode="auto">
              <a:xfrm>
                <a:off x="-555" y="3268"/>
                <a:ext cx="14" cy="10"/>
              </a:xfrm>
              <a:custGeom>
                <a:avLst/>
                <a:gdLst>
                  <a:gd name="T0" fmla="*/ 3 w 6"/>
                  <a:gd name="T1" fmla="*/ 2 h 4"/>
                  <a:gd name="T2" fmla="*/ 3 w 6"/>
                  <a:gd name="T3" fmla="*/ 2 h 4"/>
                  <a:gd name="T4" fmla="*/ 5 w 6"/>
                  <a:gd name="T5" fmla="*/ 4 h 4"/>
                  <a:gd name="T6" fmla="*/ 6 w 6"/>
                  <a:gd name="T7" fmla="*/ 4 h 4"/>
                  <a:gd name="T8" fmla="*/ 3 w 6"/>
                  <a:gd name="T9" fmla="*/ 2 h 4"/>
                  <a:gd name="T10" fmla="*/ 0 w 6"/>
                  <a:gd name="T11" fmla="*/ 0 h 4"/>
                  <a:gd name="T12" fmla="*/ 0 w 6"/>
                  <a:gd name="T13" fmla="*/ 0 h 4"/>
                  <a:gd name="T14" fmla="*/ 3 w 6"/>
                  <a:gd name="T15" fmla="*/ 2 h 4"/>
                  <a:gd name="T16" fmla="*/ 3 w 6"/>
                  <a:gd name="T17" fmla="*/ 2 h 4"/>
                  <a:gd name="T18" fmla="*/ 0 w 6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4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5" y="3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4" y="3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0461"/>
              <p:cNvSpPr>
                <a:spLocks noEditPoints="1"/>
              </p:cNvSpPr>
              <p:nvPr/>
            </p:nvSpPr>
            <p:spPr bwMode="auto">
              <a:xfrm>
                <a:off x="-557" y="3259"/>
                <a:ext cx="21" cy="21"/>
              </a:xfrm>
              <a:custGeom>
                <a:avLst/>
                <a:gdLst>
                  <a:gd name="T0" fmla="*/ 4 w 9"/>
                  <a:gd name="T1" fmla="*/ 7 h 9"/>
                  <a:gd name="T2" fmla="*/ 4 w 9"/>
                  <a:gd name="T3" fmla="*/ 7 h 9"/>
                  <a:gd name="T4" fmla="*/ 6 w 9"/>
                  <a:gd name="T5" fmla="*/ 9 h 9"/>
                  <a:gd name="T6" fmla="*/ 6 w 9"/>
                  <a:gd name="T7" fmla="*/ 9 h 9"/>
                  <a:gd name="T8" fmla="*/ 4 w 9"/>
                  <a:gd name="T9" fmla="*/ 7 h 9"/>
                  <a:gd name="T10" fmla="*/ 0 w 9"/>
                  <a:gd name="T11" fmla="*/ 5 h 9"/>
                  <a:gd name="T12" fmla="*/ 0 w 9"/>
                  <a:gd name="T13" fmla="*/ 5 h 9"/>
                  <a:gd name="T14" fmla="*/ 4 w 9"/>
                  <a:gd name="T15" fmla="*/ 7 h 9"/>
                  <a:gd name="T16" fmla="*/ 4 w 9"/>
                  <a:gd name="T17" fmla="*/ 7 h 9"/>
                  <a:gd name="T18" fmla="*/ 0 w 9"/>
                  <a:gd name="T19" fmla="*/ 5 h 9"/>
                  <a:gd name="T20" fmla="*/ 7 w 9"/>
                  <a:gd name="T21" fmla="*/ 2 h 9"/>
                  <a:gd name="T22" fmla="*/ 6 w 9"/>
                  <a:gd name="T23" fmla="*/ 3 h 9"/>
                  <a:gd name="T24" fmla="*/ 9 w 9"/>
                  <a:gd name="T25" fmla="*/ 5 h 9"/>
                  <a:gd name="T26" fmla="*/ 9 w 9"/>
                  <a:gd name="T27" fmla="*/ 4 h 9"/>
                  <a:gd name="T28" fmla="*/ 7 w 9"/>
                  <a:gd name="T29" fmla="*/ 2 h 9"/>
                  <a:gd name="T30" fmla="*/ 3 w 9"/>
                  <a:gd name="T31" fmla="*/ 0 h 9"/>
                  <a:gd name="T32" fmla="*/ 3 w 9"/>
                  <a:gd name="T33" fmla="*/ 1 h 9"/>
                  <a:gd name="T34" fmla="*/ 6 w 9"/>
                  <a:gd name="T35" fmla="*/ 3 h 9"/>
                  <a:gd name="T36" fmla="*/ 6 w 9"/>
                  <a:gd name="T37" fmla="*/ 2 h 9"/>
                  <a:gd name="T38" fmla="*/ 3 w 9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9">
                    <a:moveTo>
                      <a:pt x="4" y="7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4" y="8"/>
                      <a:pt x="5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8"/>
                      <a:pt x="4" y="8"/>
                      <a:pt x="4" y="7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2" y="6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6"/>
                      <a:pt x="1" y="6"/>
                      <a:pt x="0" y="5"/>
                    </a:cubicBezTo>
                    <a:moveTo>
                      <a:pt x="7" y="2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4"/>
                      <a:pt x="8" y="4"/>
                      <a:pt x="9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3"/>
                      <a:pt x="7" y="3"/>
                      <a:pt x="7" y="2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5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0462"/>
              <p:cNvSpPr>
                <a:spLocks noEditPoints="1"/>
              </p:cNvSpPr>
              <p:nvPr/>
            </p:nvSpPr>
            <p:spPr bwMode="auto">
              <a:xfrm>
                <a:off x="-550" y="3259"/>
                <a:ext cx="14" cy="7"/>
              </a:xfrm>
              <a:custGeom>
                <a:avLst/>
                <a:gdLst>
                  <a:gd name="T0" fmla="*/ 9 w 14"/>
                  <a:gd name="T1" fmla="*/ 5 h 7"/>
                  <a:gd name="T2" fmla="*/ 9 w 14"/>
                  <a:gd name="T3" fmla="*/ 5 h 7"/>
                  <a:gd name="T4" fmla="*/ 14 w 14"/>
                  <a:gd name="T5" fmla="*/ 7 h 7"/>
                  <a:gd name="T6" fmla="*/ 14 w 14"/>
                  <a:gd name="T7" fmla="*/ 7 h 7"/>
                  <a:gd name="T8" fmla="*/ 9 w 14"/>
                  <a:gd name="T9" fmla="*/ 5 h 7"/>
                  <a:gd name="T10" fmla="*/ 0 w 14"/>
                  <a:gd name="T11" fmla="*/ 0 h 7"/>
                  <a:gd name="T12" fmla="*/ 0 w 14"/>
                  <a:gd name="T13" fmla="*/ 0 h 7"/>
                  <a:gd name="T14" fmla="*/ 7 w 14"/>
                  <a:gd name="T15" fmla="*/ 5 h 7"/>
                  <a:gd name="T16" fmla="*/ 7 w 14"/>
                  <a:gd name="T17" fmla="*/ 5 h 7"/>
                  <a:gd name="T18" fmla="*/ 0 w 1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">
                    <a:moveTo>
                      <a:pt x="9" y="5"/>
                    </a:moveTo>
                    <a:lnTo>
                      <a:pt x="9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5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0463"/>
              <p:cNvSpPr>
                <a:spLocks noEditPoints="1"/>
              </p:cNvSpPr>
              <p:nvPr/>
            </p:nvSpPr>
            <p:spPr bwMode="auto">
              <a:xfrm>
                <a:off x="-550" y="3259"/>
                <a:ext cx="14" cy="7"/>
              </a:xfrm>
              <a:custGeom>
                <a:avLst/>
                <a:gdLst>
                  <a:gd name="T0" fmla="*/ 9 w 14"/>
                  <a:gd name="T1" fmla="*/ 5 h 7"/>
                  <a:gd name="T2" fmla="*/ 9 w 14"/>
                  <a:gd name="T3" fmla="*/ 5 h 7"/>
                  <a:gd name="T4" fmla="*/ 14 w 14"/>
                  <a:gd name="T5" fmla="*/ 7 h 7"/>
                  <a:gd name="T6" fmla="*/ 14 w 14"/>
                  <a:gd name="T7" fmla="*/ 7 h 7"/>
                  <a:gd name="T8" fmla="*/ 9 w 14"/>
                  <a:gd name="T9" fmla="*/ 5 h 7"/>
                  <a:gd name="T10" fmla="*/ 0 w 14"/>
                  <a:gd name="T11" fmla="*/ 0 h 7"/>
                  <a:gd name="T12" fmla="*/ 0 w 14"/>
                  <a:gd name="T13" fmla="*/ 0 h 7"/>
                  <a:gd name="T14" fmla="*/ 7 w 14"/>
                  <a:gd name="T15" fmla="*/ 5 h 7"/>
                  <a:gd name="T16" fmla="*/ 7 w 14"/>
                  <a:gd name="T17" fmla="*/ 5 h 7"/>
                  <a:gd name="T18" fmla="*/ 0 w 1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">
                    <a:moveTo>
                      <a:pt x="9" y="5"/>
                    </a:moveTo>
                    <a:lnTo>
                      <a:pt x="9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5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0464"/>
              <p:cNvSpPr>
                <a:spLocks noEditPoints="1"/>
              </p:cNvSpPr>
              <p:nvPr/>
            </p:nvSpPr>
            <p:spPr bwMode="auto">
              <a:xfrm>
                <a:off x="-536" y="3233"/>
                <a:ext cx="17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2 h 4"/>
                  <a:gd name="T4" fmla="*/ 7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0 w 7"/>
                  <a:gd name="T11" fmla="*/ 0 h 4"/>
                  <a:gd name="T12" fmla="*/ 0 w 7"/>
                  <a:gd name="T13" fmla="*/ 0 h 4"/>
                  <a:gd name="T14" fmla="*/ 3 w 7"/>
                  <a:gd name="T15" fmla="*/ 2 h 4"/>
                  <a:gd name="T16" fmla="*/ 3 w 7"/>
                  <a:gd name="T17" fmla="*/ 2 h 4"/>
                  <a:gd name="T18" fmla="*/ 0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6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5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0465"/>
              <p:cNvSpPr>
                <a:spLocks noEditPoints="1"/>
              </p:cNvSpPr>
              <p:nvPr/>
            </p:nvSpPr>
            <p:spPr bwMode="auto">
              <a:xfrm>
                <a:off x="-529" y="3209"/>
                <a:ext cx="24" cy="19"/>
              </a:xfrm>
              <a:custGeom>
                <a:avLst/>
                <a:gdLst>
                  <a:gd name="T0" fmla="*/ 5 w 10"/>
                  <a:gd name="T1" fmla="*/ 6 h 8"/>
                  <a:gd name="T2" fmla="*/ 5 w 10"/>
                  <a:gd name="T3" fmla="*/ 7 h 8"/>
                  <a:gd name="T4" fmla="*/ 7 w 10"/>
                  <a:gd name="T5" fmla="*/ 8 h 8"/>
                  <a:gd name="T6" fmla="*/ 8 w 10"/>
                  <a:gd name="T7" fmla="*/ 7 h 8"/>
                  <a:gd name="T8" fmla="*/ 5 w 10"/>
                  <a:gd name="T9" fmla="*/ 6 h 8"/>
                  <a:gd name="T10" fmla="*/ 7 w 10"/>
                  <a:gd name="T11" fmla="*/ 3 h 8"/>
                  <a:gd name="T12" fmla="*/ 7 w 10"/>
                  <a:gd name="T13" fmla="*/ 4 h 8"/>
                  <a:gd name="T14" fmla="*/ 9 w 10"/>
                  <a:gd name="T15" fmla="*/ 5 h 8"/>
                  <a:gd name="T16" fmla="*/ 10 w 10"/>
                  <a:gd name="T17" fmla="*/ 4 h 8"/>
                  <a:gd name="T18" fmla="*/ 7 w 10"/>
                  <a:gd name="T19" fmla="*/ 3 h 8"/>
                  <a:gd name="T20" fmla="*/ 1 w 10"/>
                  <a:gd name="T21" fmla="*/ 3 h 8"/>
                  <a:gd name="T22" fmla="*/ 0 w 10"/>
                  <a:gd name="T23" fmla="*/ 4 h 8"/>
                  <a:gd name="T24" fmla="*/ 4 w 10"/>
                  <a:gd name="T25" fmla="*/ 6 h 8"/>
                  <a:gd name="T26" fmla="*/ 4 w 10"/>
                  <a:gd name="T27" fmla="*/ 5 h 8"/>
                  <a:gd name="T28" fmla="*/ 3 w 10"/>
                  <a:gd name="T29" fmla="*/ 4 h 8"/>
                  <a:gd name="T30" fmla="*/ 1 w 10"/>
                  <a:gd name="T31" fmla="*/ 3 h 8"/>
                  <a:gd name="T32" fmla="*/ 2 w 10"/>
                  <a:gd name="T33" fmla="*/ 0 h 8"/>
                  <a:gd name="T34" fmla="*/ 2 w 10"/>
                  <a:gd name="T35" fmla="*/ 1 h 8"/>
                  <a:gd name="T36" fmla="*/ 5 w 10"/>
                  <a:gd name="T37" fmla="*/ 3 h 8"/>
                  <a:gd name="T38" fmla="*/ 6 w 10"/>
                  <a:gd name="T39" fmla="*/ 2 h 8"/>
                  <a:gd name="T40" fmla="*/ 2 w 10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" h="8">
                    <a:moveTo>
                      <a:pt x="5" y="6"/>
                    </a:moveTo>
                    <a:cubicBezTo>
                      <a:pt x="5" y="6"/>
                      <a:pt x="5" y="6"/>
                      <a:pt x="5" y="7"/>
                    </a:cubicBezTo>
                    <a:cubicBezTo>
                      <a:pt x="6" y="7"/>
                      <a:pt x="6" y="8"/>
                      <a:pt x="7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6" y="6"/>
                      <a:pt x="5" y="6"/>
                    </a:cubicBezTo>
                    <a:moveTo>
                      <a:pt x="7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8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2" y="5"/>
                      <a:pt x="4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2"/>
                      <a:pt x="6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0466"/>
              <p:cNvSpPr>
                <a:spLocks noEditPoints="1"/>
              </p:cNvSpPr>
              <p:nvPr/>
            </p:nvSpPr>
            <p:spPr bwMode="auto">
              <a:xfrm>
                <a:off x="-534" y="3228"/>
                <a:ext cx="17" cy="10"/>
              </a:xfrm>
              <a:custGeom>
                <a:avLst/>
                <a:gdLst>
                  <a:gd name="T0" fmla="*/ 6 w 7"/>
                  <a:gd name="T1" fmla="*/ 3 h 4"/>
                  <a:gd name="T2" fmla="*/ 7 w 7"/>
                  <a:gd name="T3" fmla="*/ 4 h 4"/>
                  <a:gd name="T4" fmla="*/ 7 w 7"/>
                  <a:gd name="T5" fmla="*/ 4 h 4"/>
                  <a:gd name="T6" fmla="*/ 6 w 7"/>
                  <a:gd name="T7" fmla="*/ 3 h 4"/>
                  <a:gd name="T8" fmla="*/ 5 w 7"/>
                  <a:gd name="T9" fmla="*/ 2 h 4"/>
                  <a:gd name="T10" fmla="*/ 5 w 7"/>
                  <a:gd name="T11" fmla="*/ 2 h 4"/>
                  <a:gd name="T12" fmla="*/ 6 w 7"/>
                  <a:gd name="T13" fmla="*/ 3 h 4"/>
                  <a:gd name="T14" fmla="*/ 5 w 7"/>
                  <a:gd name="T15" fmla="*/ 2 h 4"/>
                  <a:gd name="T16" fmla="*/ 0 w 7"/>
                  <a:gd name="T17" fmla="*/ 0 h 4"/>
                  <a:gd name="T18" fmla="*/ 0 w 7"/>
                  <a:gd name="T19" fmla="*/ 0 h 4"/>
                  <a:gd name="T20" fmla="*/ 4 w 7"/>
                  <a:gd name="T21" fmla="*/ 2 h 4"/>
                  <a:gd name="T22" fmla="*/ 4 w 7"/>
                  <a:gd name="T23" fmla="*/ 2 h 4"/>
                  <a:gd name="T24" fmla="*/ 0 w 7"/>
                  <a:gd name="T2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6" y="3"/>
                      <a:pt x="7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3"/>
                      <a:pt x="6" y="3"/>
                    </a:cubicBezTo>
                    <a:cubicBezTo>
                      <a:pt x="5" y="3"/>
                      <a:pt x="5" y="2"/>
                      <a:pt x="5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0467"/>
              <p:cNvSpPr>
                <a:spLocks noEditPoints="1"/>
              </p:cNvSpPr>
              <p:nvPr/>
            </p:nvSpPr>
            <p:spPr bwMode="auto">
              <a:xfrm>
                <a:off x="-531" y="3193"/>
                <a:ext cx="33" cy="40"/>
              </a:xfrm>
              <a:custGeom>
                <a:avLst/>
                <a:gdLst>
                  <a:gd name="T0" fmla="*/ 5 w 14"/>
                  <a:gd name="T1" fmla="*/ 15 h 17"/>
                  <a:gd name="T2" fmla="*/ 5 w 14"/>
                  <a:gd name="T3" fmla="*/ 15 h 17"/>
                  <a:gd name="T4" fmla="*/ 7 w 14"/>
                  <a:gd name="T5" fmla="*/ 17 h 17"/>
                  <a:gd name="T6" fmla="*/ 7 w 14"/>
                  <a:gd name="T7" fmla="*/ 17 h 17"/>
                  <a:gd name="T8" fmla="*/ 5 w 14"/>
                  <a:gd name="T9" fmla="*/ 15 h 17"/>
                  <a:gd name="T10" fmla="*/ 0 w 14"/>
                  <a:gd name="T11" fmla="*/ 12 h 17"/>
                  <a:gd name="T12" fmla="*/ 0 w 14"/>
                  <a:gd name="T13" fmla="*/ 13 h 17"/>
                  <a:gd name="T14" fmla="*/ 4 w 14"/>
                  <a:gd name="T15" fmla="*/ 15 h 17"/>
                  <a:gd name="T16" fmla="*/ 4 w 14"/>
                  <a:gd name="T17" fmla="*/ 14 h 17"/>
                  <a:gd name="T18" fmla="*/ 0 w 14"/>
                  <a:gd name="T19" fmla="*/ 12 h 17"/>
                  <a:gd name="T20" fmla="*/ 9 w 14"/>
                  <a:gd name="T21" fmla="*/ 8 h 17"/>
                  <a:gd name="T22" fmla="*/ 9 w 14"/>
                  <a:gd name="T23" fmla="*/ 9 h 17"/>
                  <a:gd name="T24" fmla="*/ 11 w 14"/>
                  <a:gd name="T25" fmla="*/ 10 h 17"/>
                  <a:gd name="T26" fmla="*/ 12 w 14"/>
                  <a:gd name="T27" fmla="*/ 10 h 17"/>
                  <a:gd name="T28" fmla="*/ 9 w 14"/>
                  <a:gd name="T29" fmla="*/ 8 h 17"/>
                  <a:gd name="T30" fmla="*/ 10 w 14"/>
                  <a:gd name="T31" fmla="*/ 8 h 17"/>
                  <a:gd name="T32" fmla="*/ 10 w 14"/>
                  <a:gd name="T33" fmla="*/ 8 h 17"/>
                  <a:gd name="T34" fmla="*/ 12 w 14"/>
                  <a:gd name="T35" fmla="*/ 9 h 17"/>
                  <a:gd name="T36" fmla="*/ 12 w 14"/>
                  <a:gd name="T37" fmla="*/ 9 h 17"/>
                  <a:gd name="T38" fmla="*/ 10 w 14"/>
                  <a:gd name="T39" fmla="*/ 8 h 17"/>
                  <a:gd name="T40" fmla="*/ 4 w 14"/>
                  <a:gd name="T41" fmla="*/ 5 h 17"/>
                  <a:gd name="T42" fmla="*/ 4 w 14"/>
                  <a:gd name="T43" fmla="*/ 6 h 17"/>
                  <a:gd name="T44" fmla="*/ 7 w 14"/>
                  <a:gd name="T45" fmla="*/ 8 h 17"/>
                  <a:gd name="T46" fmla="*/ 7 w 14"/>
                  <a:gd name="T47" fmla="*/ 7 h 17"/>
                  <a:gd name="T48" fmla="*/ 4 w 14"/>
                  <a:gd name="T49" fmla="*/ 5 h 17"/>
                  <a:gd name="T50" fmla="*/ 4 w 14"/>
                  <a:gd name="T51" fmla="*/ 5 h 17"/>
                  <a:gd name="T52" fmla="*/ 4 w 14"/>
                  <a:gd name="T53" fmla="*/ 5 h 17"/>
                  <a:gd name="T54" fmla="*/ 8 w 14"/>
                  <a:gd name="T55" fmla="*/ 7 h 17"/>
                  <a:gd name="T56" fmla="*/ 8 w 14"/>
                  <a:gd name="T57" fmla="*/ 7 h 17"/>
                  <a:gd name="T58" fmla="*/ 4 w 14"/>
                  <a:gd name="T59" fmla="*/ 5 h 17"/>
                  <a:gd name="T60" fmla="*/ 12 w 14"/>
                  <a:gd name="T61" fmla="*/ 4 h 17"/>
                  <a:gd name="T62" fmla="*/ 11 w 14"/>
                  <a:gd name="T63" fmla="*/ 6 h 17"/>
                  <a:gd name="T64" fmla="*/ 13 w 14"/>
                  <a:gd name="T65" fmla="*/ 7 h 17"/>
                  <a:gd name="T66" fmla="*/ 14 w 14"/>
                  <a:gd name="T67" fmla="*/ 5 h 17"/>
                  <a:gd name="T68" fmla="*/ 12 w 14"/>
                  <a:gd name="T69" fmla="*/ 4 h 17"/>
                  <a:gd name="T70" fmla="*/ 7 w 14"/>
                  <a:gd name="T71" fmla="*/ 0 h 17"/>
                  <a:gd name="T72" fmla="*/ 6 w 14"/>
                  <a:gd name="T73" fmla="*/ 2 h 17"/>
                  <a:gd name="T74" fmla="*/ 9 w 14"/>
                  <a:gd name="T75" fmla="*/ 5 h 17"/>
                  <a:gd name="T76" fmla="*/ 10 w 14"/>
                  <a:gd name="T77" fmla="*/ 3 h 17"/>
                  <a:gd name="T78" fmla="*/ 10 w 14"/>
                  <a:gd name="T79" fmla="*/ 3 h 17"/>
                  <a:gd name="T80" fmla="*/ 7 w 14"/>
                  <a:gd name="T8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" h="17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6"/>
                      <a:pt x="6" y="16"/>
                      <a:pt x="5" y="15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2" y="13"/>
                      <a:pt x="0" y="12"/>
                    </a:cubicBezTo>
                    <a:moveTo>
                      <a:pt x="9" y="8"/>
                    </a:moveTo>
                    <a:cubicBezTo>
                      <a:pt x="9" y="8"/>
                      <a:pt x="9" y="9"/>
                      <a:pt x="9" y="9"/>
                    </a:cubicBezTo>
                    <a:cubicBezTo>
                      <a:pt x="10" y="9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9"/>
                      <a:pt x="10" y="9"/>
                      <a:pt x="9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1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8"/>
                      <a:pt x="10" y="8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6"/>
                    </a:cubicBezTo>
                    <a:cubicBezTo>
                      <a:pt x="5" y="6"/>
                      <a:pt x="6" y="7"/>
                      <a:pt x="7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7"/>
                      <a:pt x="5" y="6"/>
                      <a:pt x="4" y="5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6" y="5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4" y="5"/>
                    </a:cubicBezTo>
                    <a:moveTo>
                      <a:pt x="12" y="4"/>
                    </a:moveTo>
                    <a:cubicBezTo>
                      <a:pt x="12" y="5"/>
                      <a:pt x="11" y="5"/>
                      <a:pt x="11" y="6"/>
                    </a:cubicBezTo>
                    <a:cubicBezTo>
                      <a:pt x="12" y="6"/>
                      <a:pt x="12" y="7"/>
                      <a:pt x="13" y="7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3" y="4"/>
                      <a:pt x="12" y="4"/>
                    </a:cubicBezTo>
                    <a:moveTo>
                      <a:pt x="7" y="0"/>
                    </a:moveTo>
                    <a:cubicBezTo>
                      <a:pt x="6" y="1"/>
                      <a:pt x="6" y="2"/>
                      <a:pt x="6" y="2"/>
                    </a:cubicBezTo>
                    <a:cubicBezTo>
                      <a:pt x="7" y="3"/>
                      <a:pt x="8" y="4"/>
                      <a:pt x="9" y="5"/>
                    </a:cubicBezTo>
                    <a:cubicBezTo>
                      <a:pt x="9" y="4"/>
                      <a:pt x="9" y="4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0468"/>
              <p:cNvSpPr>
                <a:spLocks noEditPoints="1"/>
              </p:cNvSpPr>
              <p:nvPr/>
            </p:nvSpPr>
            <p:spPr bwMode="auto">
              <a:xfrm>
                <a:off x="-534" y="3224"/>
                <a:ext cx="19" cy="11"/>
              </a:xfrm>
              <a:custGeom>
                <a:avLst/>
                <a:gdLst>
                  <a:gd name="T0" fmla="*/ 5 w 8"/>
                  <a:gd name="T1" fmla="*/ 3 h 5"/>
                  <a:gd name="T2" fmla="*/ 5 w 8"/>
                  <a:gd name="T3" fmla="*/ 4 h 5"/>
                  <a:gd name="T4" fmla="*/ 7 w 8"/>
                  <a:gd name="T5" fmla="*/ 5 h 5"/>
                  <a:gd name="T6" fmla="*/ 8 w 8"/>
                  <a:gd name="T7" fmla="*/ 5 h 5"/>
                  <a:gd name="T8" fmla="*/ 5 w 8"/>
                  <a:gd name="T9" fmla="*/ 3 h 5"/>
                  <a:gd name="T10" fmla="*/ 1 w 8"/>
                  <a:gd name="T11" fmla="*/ 0 h 5"/>
                  <a:gd name="T12" fmla="*/ 0 w 8"/>
                  <a:gd name="T13" fmla="*/ 1 h 5"/>
                  <a:gd name="T14" fmla="*/ 4 w 8"/>
                  <a:gd name="T15" fmla="*/ 3 h 5"/>
                  <a:gd name="T16" fmla="*/ 4 w 8"/>
                  <a:gd name="T17" fmla="*/ 2 h 5"/>
                  <a:gd name="T18" fmla="*/ 1 w 8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5"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6" y="4"/>
                      <a:pt x="6" y="5"/>
                      <a:pt x="7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2" y="2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0469"/>
              <p:cNvSpPr>
                <a:spLocks/>
              </p:cNvSpPr>
              <p:nvPr/>
            </p:nvSpPr>
            <p:spPr bwMode="auto">
              <a:xfrm>
                <a:off x="-730" y="3564"/>
                <a:ext cx="15" cy="9"/>
              </a:xfrm>
              <a:custGeom>
                <a:avLst/>
                <a:gdLst>
                  <a:gd name="T0" fmla="*/ 0 w 6"/>
                  <a:gd name="T1" fmla="*/ 0 h 4"/>
                  <a:gd name="T2" fmla="*/ 6 w 6"/>
                  <a:gd name="T3" fmla="*/ 4 h 4"/>
                  <a:gd name="T4" fmla="*/ 6 w 6"/>
                  <a:gd name="T5" fmla="*/ 3 h 4"/>
                  <a:gd name="T6" fmla="*/ 0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0470"/>
              <p:cNvSpPr>
                <a:spLocks/>
              </p:cNvSpPr>
              <p:nvPr/>
            </p:nvSpPr>
            <p:spPr bwMode="auto">
              <a:xfrm>
                <a:off x="-699" y="3514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1 h 3"/>
                  <a:gd name="T4" fmla="*/ 2 w 5"/>
                  <a:gd name="T5" fmla="*/ 2 h 3"/>
                  <a:gd name="T6" fmla="*/ 2 w 5"/>
                  <a:gd name="T7" fmla="*/ 2 h 3"/>
                  <a:gd name="T8" fmla="*/ 5 w 5"/>
                  <a:gd name="T9" fmla="*/ 3 h 3"/>
                  <a:gd name="T10" fmla="*/ 5 w 5"/>
                  <a:gd name="T11" fmla="*/ 3 h 3"/>
                  <a:gd name="T12" fmla="*/ 0 w 5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0471"/>
              <p:cNvSpPr>
                <a:spLocks noEditPoints="1"/>
              </p:cNvSpPr>
              <p:nvPr/>
            </p:nvSpPr>
            <p:spPr bwMode="auto">
              <a:xfrm>
                <a:off x="-739" y="3273"/>
                <a:ext cx="196" cy="312"/>
              </a:xfrm>
              <a:custGeom>
                <a:avLst/>
                <a:gdLst>
                  <a:gd name="T0" fmla="*/ 6 w 83"/>
                  <a:gd name="T1" fmla="*/ 132 h 132"/>
                  <a:gd name="T2" fmla="*/ 2 w 83"/>
                  <a:gd name="T3" fmla="*/ 126 h 132"/>
                  <a:gd name="T4" fmla="*/ 3 w 83"/>
                  <a:gd name="T5" fmla="*/ 130 h 132"/>
                  <a:gd name="T6" fmla="*/ 8 w 83"/>
                  <a:gd name="T7" fmla="*/ 117 h 132"/>
                  <a:gd name="T8" fmla="*/ 14 w 83"/>
                  <a:gd name="T9" fmla="*/ 120 h 132"/>
                  <a:gd name="T10" fmla="*/ 10 w 83"/>
                  <a:gd name="T11" fmla="*/ 113 h 132"/>
                  <a:gd name="T12" fmla="*/ 16 w 83"/>
                  <a:gd name="T13" fmla="*/ 116 h 132"/>
                  <a:gd name="T14" fmla="*/ 11 w 83"/>
                  <a:gd name="T15" fmla="*/ 112 h 132"/>
                  <a:gd name="T16" fmla="*/ 14 w 83"/>
                  <a:gd name="T17" fmla="*/ 112 h 132"/>
                  <a:gd name="T18" fmla="*/ 13 w 83"/>
                  <a:gd name="T19" fmla="*/ 109 h 132"/>
                  <a:gd name="T20" fmla="*/ 18 w 83"/>
                  <a:gd name="T21" fmla="*/ 112 h 132"/>
                  <a:gd name="T22" fmla="*/ 14 w 83"/>
                  <a:gd name="T23" fmla="*/ 108 h 132"/>
                  <a:gd name="T24" fmla="*/ 15 w 83"/>
                  <a:gd name="T25" fmla="*/ 106 h 132"/>
                  <a:gd name="T26" fmla="*/ 20 w 83"/>
                  <a:gd name="T27" fmla="*/ 109 h 132"/>
                  <a:gd name="T28" fmla="*/ 16 w 83"/>
                  <a:gd name="T29" fmla="*/ 104 h 132"/>
                  <a:gd name="T30" fmla="*/ 21 w 83"/>
                  <a:gd name="T31" fmla="*/ 107 h 132"/>
                  <a:gd name="T32" fmla="*/ 19 w 83"/>
                  <a:gd name="T33" fmla="*/ 104 h 132"/>
                  <a:gd name="T34" fmla="*/ 17 w 83"/>
                  <a:gd name="T35" fmla="*/ 102 h 132"/>
                  <a:gd name="T36" fmla="*/ 18 w 83"/>
                  <a:gd name="T37" fmla="*/ 102 h 132"/>
                  <a:gd name="T38" fmla="*/ 23 w 83"/>
                  <a:gd name="T39" fmla="*/ 103 h 132"/>
                  <a:gd name="T40" fmla="*/ 26 w 83"/>
                  <a:gd name="T41" fmla="*/ 88 h 132"/>
                  <a:gd name="T42" fmla="*/ 30 w 83"/>
                  <a:gd name="T43" fmla="*/ 91 h 132"/>
                  <a:gd name="T44" fmla="*/ 32 w 83"/>
                  <a:gd name="T45" fmla="*/ 78 h 132"/>
                  <a:gd name="T46" fmla="*/ 32 w 83"/>
                  <a:gd name="T47" fmla="*/ 89 h 132"/>
                  <a:gd name="T48" fmla="*/ 38 w 83"/>
                  <a:gd name="T49" fmla="*/ 77 h 132"/>
                  <a:gd name="T50" fmla="*/ 42 w 83"/>
                  <a:gd name="T51" fmla="*/ 62 h 132"/>
                  <a:gd name="T52" fmla="*/ 42 w 83"/>
                  <a:gd name="T53" fmla="*/ 70 h 132"/>
                  <a:gd name="T54" fmla="*/ 45 w 83"/>
                  <a:gd name="T55" fmla="*/ 58 h 132"/>
                  <a:gd name="T56" fmla="*/ 48 w 83"/>
                  <a:gd name="T57" fmla="*/ 59 h 132"/>
                  <a:gd name="T58" fmla="*/ 48 w 83"/>
                  <a:gd name="T59" fmla="*/ 52 h 132"/>
                  <a:gd name="T60" fmla="*/ 50 w 83"/>
                  <a:gd name="T61" fmla="*/ 55 h 132"/>
                  <a:gd name="T62" fmla="*/ 51 w 83"/>
                  <a:gd name="T63" fmla="*/ 46 h 132"/>
                  <a:gd name="T64" fmla="*/ 55 w 83"/>
                  <a:gd name="T65" fmla="*/ 48 h 132"/>
                  <a:gd name="T66" fmla="*/ 52 w 83"/>
                  <a:gd name="T67" fmla="*/ 44 h 132"/>
                  <a:gd name="T68" fmla="*/ 52 w 83"/>
                  <a:gd name="T69" fmla="*/ 44 h 132"/>
                  <a:gd name="T70" fmla="*/ 56 w 83"/>
                  <a:gd name="T71" fmla="*/ 46 h 132"/>
                  <a:gd name="T72" fmla="*/ 55 w 83"/>
                  <a:gd name="T73" fmla="*/ 38 h 132"/>
                  <a:gd name="T74" fmla="*/ 59 w 83"/>
                  <a:gd name="T75" fmla="*/ 42 h 132"/>
                  <a:gd name="T76" fmla="*/ 58 w 83"/>
                  <a:gd name="T77" fmla="*/ 34 h 132"/>
                  <a:gd name="T78" fmla="*/ 62 w 83"/>
                  <a:gd name="T79" fmla="*/ 37 h 132"/>
                  <a:gd name="T80" fmla="*/ 58 w 83"/>
                  <a:gd name="T81" fmla="*/ 34 h 132"/>
                  <a:gd name="T82" fmla="*/ 58 w 83"/>
                  <a:gd name="T83" fmla="*/ 34 h 132"/>
                  <a:gd name="T84" fmla="*/ 63 w 83"/>
                  <a:gd name="T85" fmla="*/ 34 h 132"/>
                  <a:gd name="T86" fmla="*/ 60 w 83"/>
                  <a:gd name="T87" fmla="*/ 29 h 132"/>
                  <a:gd name="T88" fmla="*/ 65 w 83"/>
                  <a:gd name="T89" fmla="*/ 32 h 132"/>
                  <a:gd name="T90" fmla="*/ 62 w 83"/>
                  <a:gd name="T91" fmla="*/ 27 h 132"/>
                  <a:gd name="T92" fmla="*/ 66 w 83"/>
                  <a:gd name="T93" fmla="*/ 29 h 132"/>
                  <a:gd name="T94" fmla="*/ 68 w 83"/>
                  <a:gd name="T95" fmla="*/ 17 h 132"/>
                  <a:gd name="T96" fmla="*/ 73 w 83"/>
                  <a:gd name="T97" fmla="*/ 19 h 132"/>
                  <a:gd name="T98" fmla="*/ 69 w 83"/>
                  <a:gd name="T99" fmla="*/ 15 h 132"/>
                  <a:gd name="T100" fmla="*/ 69 w 83"/>
                  <a:gd name="T101" fmla="*/ 15 h 132"/>
                  <a:gd name="T102" fmla="*/ 75 w 83"/>
                  <a:gd name="T103" fmla="*/ 16 h 132"/>
                  <a:gd name="T104" fmla="*/ 74 w 83"/>
                  <a:gd name="T105" fmla="*/ 5 h 132"/>
                  <a:gd name="T106" fmla="*/ 75 w 83"/>
                  <a:gd name="T107" fmla="*/ 3 h 132"/>
                  <a:gd name="T108" fmla="*/ 82 w 83"/>
                  <a:gd name="T109" fmla="*/ 4 h 132"/>
                  <a:gd name="T110" fmla="*/ 77 w 83"/>
                  <a:gd name="T111" fmla="*/ 0 h 132"/>
                  <a:gd name="T112" fmla="*/ 80 w 83"/>
                  <a:gd name="T113" fmla="*/ 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132">
                    <a:moveTo>
                      <a:pt x="5" y="128"/>
                    </a:moveTo>
                    <a:cubicBezTo>
                      <a:pt x="4" y="129"/>
                      <a:pt x="4" y="130"/>
                      <a:pt x="3" y="130"/>
                    </a:cubicBezTo>
                    <a:cubicBezTo>
                      <a:pt x="6" y="132"/>
                      <a:pt x="6" y="132"/>
                      <a:pt x="6" y="132"/>
                    </a:cubicBezTo>
                    <a:cubicBezTo>
                      <a:pt x="8" y="130"/>
                      <a:pt x="8" y="130"/>
                      <a:pt x="8" y="130"/>
                    </a:cubicBezTo>
                    <a:cubicBezTo>
                      <a:pt x="7" y="129"/>
                      <a:pt x="6" y="128"/>
                      <a:pt x="5" y="128"/>
                    </a:cubicBezTo>
                    <a:moveTo>
                      <a:pt x="2" y="126"/>
                    </a:moveTo>
                    <a:cubicBezTo>
                      <a:pt x="0" y="129"/>
                      <a:pt x="0" y="129"/>
                      <a:pt x="0" y="129"/>
                    </a:cubicBezTo>
                    <a:cubicBezTo>
                      <a:pt x="1" y="129"/>
                      <a:pt x="2" y="130"/>
                      <a:pt x="2" y="130"/>
                    </a:cubicBezTo>
                    <a:cubicBezTo>
                      <a:pt x="3" y="130"/>
                      <a:pt x="3" y="130"/>
                      <a:pt x="3" y="130"/>
                    </a:cubicBezTo>
                    <a:cubicBezTo>
                      <a:pt x="4" y="129"/>
                      <a:pt x="4" y="129"/>
                      <a:pt x="5" y="128"/>
                    </a:cubicBezTo>
                    <a:cubicBezTo>
                      <a:pt x="4" y="127"/>
                      <a:pt x="3" y="126"/>
                      <a:pt x="2" y="126"/>
                    </a:cubicBezTo>
                    <a:moveTo>
                      <a:pt x="8" y="117"/>
                    </a:moveTo>
                    <a:cubicBezTo>
                      <a:pt x="7" y="118"/>
                      <a:pt x="6" y="119"/>
                      <a:pt x="6" y="120"/>
                    </a:cubicBezTo>
                    <a:cubicBezTo>
                      <a:pt x="7" y="122"/>
                      <a:pt x="9" y="123"/>
                      <a:pt x="11" y="124"/>
                    </a:cubicBezTo>
                    <a:cubicBezTo>
                      <a:pt x="12" y="122"/>
                      <a:pt x="13" y="121"/>
                      <a:pt x="14" y="120"/>
                    </a:cubicBezTo>
                    <a:cubicBezTo>
                      <a:pt x="8" y="117"/>
                      <a:pt x="8" y="117"/>
                      <a:pt x="8" y="117"/>
                    </a:cubicBezTo>
                    <a:moveTo>
                      <a:pt x="11" y="112"/>
                    </a:moveTo>
                    <a:cubicBezTo>
                      <a:pt x="11" y="113"/>
                      <a:pt x="10" y="113"/>
                      <a:pt x="10" y="113"/>
                    </a:cubicBezTo>
                    <a:cubicBezTo>
                      <a:pt x="12" y="114"/>
                      <a:pt x="13" y="115"/>
                      <a:pt x="15" y="116"/>
                    </a:cubicBezTo>
                    <a:cubicBezTo>
                      <a:pt x="15" y="117"/>
                      <a:pt x="15" y="117"/>
                      <a:pt x="15" y="117"/>
                    </a:cubicBezTo>
                    <a:cubicBezTo>
                      <a:pt x="15" y="116"/>
                      <a:pt x="16" y="116"/>
                      <a:pt x="16" y="116"/>
                    </a:cubicBezTo>
                    <a:cubicBezTo>
                      <a:pt x="14" y="115"/>
                      <a:pt x="13" y="113"/>
                      <a:pt x="11" y="112"/>
                    </a:cubicBezTo>
                    <a:moveTo>
                      <a:pt x="12" y="110"/>
                    </a:moveTo>
                    <a:cubicBezTo>
                      <a:pt x="12" y="111"/>
                      <a:pt x="11" y="111"/>
                      <a:pt x="11" y="112"/>
                    </a:cubicBezTo>
                    <a:cubicBezTo>
                      <a:pt x="13" y="113"/>
                      <a:pt x="15" y="114"/>
                      <a:pt x="16" y="115"/>
                    </a:cubicBezTo>
                    <a:cubicBezTo>
                      <a:pt x="17" y="115"/>
                      <a:pt x="17" y="114"/>
                      <a:pt x="17" y="114"/>
                    </a:cubicBezTo>
                    <a:cubicBezTo>
                      <a:pt x="16" y="113"/>
                      <a:pt x="15" y="113"/>
                      <a:pt x="14" y="112"/>
                    </a:cubicBezTo>
                    <a:cubicBezTo>
                      <a:pt x="13" y="111"/>
                      <a:pt x="13" y="111"/>
                      <a:pt x="12" y="110"/>
                    </a:cubicBezTo>
                    <a:moveTo>
                      <a:pt x="13" y="108"/>
                    </a:moveTo>
                    <a:cubicBezTo>
                      <a:pt x="13" y="108"/>
                      <a:pt x="13" y="108"/>
                      <a:pt x="13" y="109"/>
                    </a:cubicBezTo>
                    <a:cubicBezTo>
                      <a:pt x="13" y="109"/>
                      <a:pt x="13" y="109"/>
                      <a:pt x="12" y="110"/>
                    </a:cubicBezTo>
                    <a:cubicBezTo>
                      <a:pt x="14" y="111"/>
                      <a:pt x="16" y="112"/>
                      <a:pt x="17" y="113"/>
                    </a:cubicBezTo>
                    <a:cubicBezTo>
                      <a:pt x="18" y="113"/>
                      <a:pt x="18" y="112"/>
                      <a:pt x="18" y="112"/>
                    </a:cubicBezTo>
                    <a:cubicBezTo>
                      <a:pt x="17" y="111"/>
                      <a:pt x="15" y="109"/>
                      <a:pt x="13" y="108"/>
                    </a:cubicBezTo>
                    <a:moveTo>
                      <a:pt x="15" y="106"/>
                    </a:moveTo>
                    <a:cubicBezTo>
                      <a:pt x="14" y="107"/>
                      <a:pt x="14" y="107"/>
                      <a:pt x="14" y="108"/>
                    </a:cubicBezTo>
                    <a:cubicBezTo>
                      <a:pt x="15" y="108"/>
                      <a:pt x="17" y="109"/>
                      <a:pt x="19" y="111"/>
                    </a:cubicBezTo>
                    <a:cubicBezTo>
                      <a:pt x="19" y="110"/>
                      <a:pt x="20" y="109"/>
                      <a:pt x="20" y="109"/>
                    </a:cubicBezTo>
                    <a:cubicBezTo>
                      <a:pt x="18" y="108"/>
                      <a:pt x="17" y="107"/>
                      <a:pt x="15" y="106"/>
                    </a:cubicBezTo>
                    <a:moveTo>
                      <a:pt x="16" y="104"/>
                    </a:moveTo>
                    <a:cubicBezTo>
                      <a:pt x="16" y="105"/>
                      <a:pt x="15" y="105"/>
                      <a:pt x="15" y="106"/>
                    </a:cubicBezTo>
                    <a:cubicBezTo>
                      <a:pt x="17" y="107"/>
                      <a:pt x="18" y="108"/>
                      <a:pt x="20" y="109"/>
                    </a:cubicBezTo>
                    <a:cubicBezTo>
                      <a:pt x="20" y="108"/>
                      <a:pt x="21" y="107"/>
                      <a:pt x="21" y="107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6" y="104"/>
                      <a:pt x="16" y="104"/>
                      <a:pt x="16" y="104"/>
                    </a:cubicBezTo>
                    <a:moveTo>
                      <a:pt x="17" y="103"/>
                    </a:moveTo>
                    <a:cubicBezTo>
                      <a:pt x="17" y="103"/>
                      <a:pt x="16" y="103"/>
                      <a:pt x="16" y="104"/>
                    </a:cubicBezTo>
                    <a:cubicBezTo>
                      <a:pt x="18" y="105"/>
                      <a:pt x="20" y="106"/>
                      <a:pt x="21" y="107"/>
                    </a:cubicBezTo>
                    <a:cubicBezTo>
                      <a:pt x="21" y="106"/>
                      <a:pt x="22" y="106"/>
                      <a:pt x="22" y="105"/>
                    </a:cubicBezTo>
                    <a:cubicBezTo>
                      <a:pt x="21" y="105"/>
                      <a:pt x="20" y="104"/>
                      <a:pt x="19" y="104"/>
                    </a:cubicBezTo>
                    <a:cubicBezTo>
                      <a:pt x="19" y="104"/>
                      <a:pt x="19" y="104"/>
                      <a:pt x="19" y="104"/>
                    </a:cubicBezTo>
                    <a:cubicBezTo>
                      <a:pt x="17" y="103"/>
                      <a:pt x="17" y="103"/>
                      <a:pt x="17" y="103"/>
                    </a:cubicBezTo>
                    <a:moveTo>
                      <a:pt x="18" y="102"/>
                    </a:moveTo>
                    <a:cubicBezTo>
                      <a:pt x="18" y="102"/>
                      <a:pt x="17" y="102"/>
                      <a:pt x="17" y="102"/>
                    </a:cubicBezTo>
                    <a:cubicBezTo>
                      <a:pt x="19" y="103"/>
                      <a:pt x="21" y="104"/>
                      <a:pt x="22" y="105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19" y="103"/>
                      <a:pt x="18" y="102"/>
                    </a:cubicBezTo>
                    <a:moveTo>
                      <a:pt x="22" y="95"/>
                    </a:moveTo>
                    <a:cubicBezTo>
                      <a:pt x="21" y="97"/>
                      <a:pt x="20" y="98"/>
                      <a:pt x="19" y="100"/>
                    </a:cubicBezTo>
                    <a:cubicBezTo>
                      <a:pt x="20" y="101"/>
                      <a:pt x="22" y="102"/>
                      <a:pt x="23" y="103"/>
                    </a:cubicBezTo>
                    <a:cubicBezTo>
                      <a:pt x="24" y="101"/>
                      <a:pt x="25" y="100"/>
                      <a:pt x="26" y="98"/>
                    </a:cubicBezTo>
                    <a:cubicBezTo>
                      <a:pt x="24" y="97"/>
                      <a:pt x="23" y="96"/>
                      <a:pt x="22" y="95"/>
                    </a:cubicBezTo>
                    <a:moveTo>
                      <a:pt x="26" y="88"/>
                    </a:moveTo>
                    <a:cubicBezTo>
                      <a:pt x="25" y="91"/>
                      <a:pt x="23" y="93"/>
                      <a:pt x="22" y="95"/>
                    </a:cubicBezTo>
                    <a:cubicBezTo>
                      <a:pt x="23" y="96"/>
                      <a:pt x="25" y="97"/>
                      <a:pt x="26" y="98"/>
                    </a:cubicBezTo>
                    <a:cubicBezTo>
                      <a:pt x="27" y="96"/>
                      <a:pt x="29" y="93"/>
                      <a:pt x="30" y="91"/>
                    </a:cubicBezTo>
                    <a:cubicBezTo>
                      <a:pt x="29" y="90"/>
                      <a:pt x="27" y="89"/>
                      <a:pt x="26" y="88"/>
                    </a:cubicBezTo>
                    <a:moveTo>
                      <a:pt x="39" y="68"/>
                    </a:moveTo>
                    <a:cubicBezTo>
                      <a:pt x="37" y="72"/>
                      <a:pt x="35" y="75"/>
                      <a:pt x="32" y="78"/>
                    </a:cubicBezTo>
                    <a:cubicBezTo>
                      <a:pt x="31" y="81"/>
                      <a:pt x="29" y="83"/>
                      <a:pt x="27" y="86"/>
                    </a:cubicBezTo>
                    <a:cubicBezTo>
                      <a:pt x="28" y="86"/>
                      <a:pt x="28" y="87"/>
                      <a:pt x="29" y="87"/>
                    </a:cubicBezTo>
                    <a:cubicBezTo>
                      <a:pt x="30" y="87"/>
                      <a:pt x="31" y="88"/>
                      <a:pt x="32" y="89"/>
                    </a:cubicBezTo>
                    <a:cubicBezTo>
                      <a:pt x="34" y="85"/>
                      <a:pt x="36" y="81"/>
                      <a:pt x="38" y="78"/>
                    </a:cubicBezTo>
                    <a:cubicBezTo>
                      <a:pt x="37" y="77"/>
                      <a:pt x="37" y="77"/>
                      <a:pt x="36" y="76"/>
                    </a:cubicBezTo>
                    <a:cubicBezTo>
                      <a:pt x="37" y="77"/>
                      <a:pt x="37" y="77"/>
                      <a:pt x="38" y="77"/>
                    </a:cubicBezTo>
                    <a:cubicBezTo>
                      <a:pt x="39" y="75"/>
                      <a:pt x="41" y="73"/>
                      <a:pt x="42" y="70"/>
                    </a:cubicBezTo>
                    <a:cubicBezTo>
                      <a:pt x="41" y="70"/>
                      <a:pt x="40" y="69"/>
                      <a:pt x="39" y="68"/>
                    </a:cubicBezTo>
                    <a:moveTo>
                      <a:pt x="42" y="62"/>
                    </a:moveTo>
                    <a:cubicBezTo>
                      <a:pt x="39" y="68"/>
                      <a:pt x="39" y="68"/>
                      <a:pt x="39" y="68"/>
                    </a:cubicBezTo>
                    <a:cubicBezTo>
                      <a:pt x="39" y="68"/>
                      <a:pt x="39" y="68"/>
                      <a:pt x="39" y="68"/>
                    </a:cubicBezTo>
                    <a:cubicBezTo>
                      <a:pt x="40" y="69"/>
                      <a:pt x="41" y="70"/>
                      <a:pt x="42" y="70"/>
                    </a:cubicBezTo>
                    <a:cubicBezTo>
                      <a:pt x="43" y="68"/>
                      <a:pt x="44" y="66"/>
                      <a:pt x="46" y="64"/>
                    </a:cubicBezTo>
                    <a:cubicBezTo>
                      <a:pt x="45" y="63"/>
                      <a:pt x="44" y="62"/>
                      <a:pt x="42" y="62"/>
                    </a:cubicBezTo>
                    <a:moveTo>
                      <a:pt x="45" y="58"/>
                    </a:moveTo>
                    <a:cubicBezTo>
                      <a:pt x="45" y="58"/>
                      <a:pt x="45" y="58"/>
                      <a:pt x="45" y="58"/>
                    </a:cubicBezTo>
                    <a:cubicBezTo>
                      <a:pt x="46" y="58"/>
                      <a:pt x="47" y="59"/>
                      <a:pt x="48" y="60"/>
                    </a:cubicBezTo>
                    <a:cubicBezTo>
                      <a:pt x="48" y="60"/>
                      <a:pt x="48" y="59"/>
                      <a:pt x="48" y="59"/>
                    </a:cubicBezTo>
                    <a:cubicBezTo>
                      <a:pt x="47" y="59"/>
                      <a:pt x="46" y="58"/>
                      <a:pt x="45" y="58"/>
                    </a:cubicBezTo>
                    <a:moveTo>
                      <a:pt x="49" y="49"/>
                    </a:moveTo>
                    <a:cubicBezTo>
                      <a:pt x="49" y="50"/>
                      <a:pt x="49" y="51"/>
                      <a:pt x="48" y="52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46" y="58"/>
                      <a:pt x="47" y="59"/>
                      <a:pt x="48" y="59"/>
                    </a:cubicBezTo>
                    <a:cubicBezTo>
                      <a:pt x="49" y="58"/>
                      <a:pt x="50" y="57"/>
                      <a:pt x="50" y="55"/>
                    </a:cubicBezTo>
                    <a:cubicBezTo>
                      <a:pt x="51" y="54"/>
                      <a:pt x="52" y="53"/>
                      <a:pt x="53" y="51"/>
                    </a:cubicBezTo>
                    <a:cubicBezTo>
                      <a:pt x="52" y="51"/>
                      <a:pt x="51" y="50"/>
                      <a:pt x="49" y="49"/>
                    </a:cubicBezTo>
                    <a:moveTo>
                      <a:pt x="51" y="46"/>
                    </a:moveTo>
                    <a:cubicBezTo>
                      <a:pt x="51" y="47"/>
                      <a:pt x="51" y="47"/>
                      <a:pt x="50" y="48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49"/>
                      <a:pt x="54" y="49"/>
                      <a:pt x="55" y="48"/>
                    </a:cubicBezTo>
                    <a:cubicBezTo>
                      <a:pt x="53" y="48"/>
                      <a:pt x="52" y="47"/>
                      <a:pt x="51" y="46"/>
                    </a:cubicBezTo>
                    <a:moveTo>
                      <a:pt x="52" y="44"/>
                    </a:moveTo>
                    <a:cubicBezTo>
                      <a:pt x="52" y="44"/>
                      <a:pt x="52" y="44"/>
                      <a:pt x="52" y="44"/>
                    </a:cubicBezTo>
                    <a:cubicBezTo>
                      <a:pt x="53" y="45"/>
                      <a:pt x="55" y="46"/>
                      <a:pt x="56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2" y="44"/>
                      <a:pt x="52" y="44"/>
                      <a:pt x="52" y="44"/>
                    </a:cubicBezTo>
                    <a:moveTo>
                      <a:pt x="54" y="41"/>
                    </a:moveTo>
                    <a:cubicBezTo>
                      <a:pt x="53" y="42"/>
                      <a:pt x="53" y="43"/>
                      <a:pt x="52" y="44"/>
                    </a:cubicBezTo>
                    <a:cubicBezTo>
                      <a:pt x="54" y="45"/>
                      <a:pt x="55" y="46"/>
                      <a:pt x="56" y="46"/>
                    </a:cubicBezTo>
                    <a:cubicBezTo>
                      <a:pt x="57" y="45"/>
                      <a:pt x="57" y="44"/>
                      <a:pt x="58" y="44"/>
                    </a:cubicBezTo>
                    <a:cubicBezTo>
                      <a:pt x="56" y="43"/>
                      <a:pt x="55" y="42"/>
                      <a:pt x="54" y="41"/>
                    </a:cubicBezTo>
                    <a:moveTo>
                      <a:pt x="55" y="38"/>
                    </a:moveTo>
                    <a:cubicBezTo>
                      <a:pt x="55" y="39"/>
                      <a:pt x="55" y="39"/>
                      <a:pt x="55" y="39"/>
                    </a:cubicBezTo>
                    <a:cubicBezTo>
                      <a:pt x="56" y="40"/>
                      <a:pt x="56" y="40"/>
                      <a:pt x="57" y="41"/>
                    </a:cubicBezTo>
                    <a:cubicBezTo>
                      <a:pt x="58" y="41"/>
                      <a:pt x="58" y="41"/>
                      <a:pt x="59" y="42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58" y="40"/>
                      <a:pt x="57" y="39"/>
                      <a:pt x="55" y="38"/>
                    </a:cubicBezTo>
                    <a:moveTo>
                      <a:pt x="58" y="34"/>
                    </a:moveTo>
                    <a:cubicBezTo>
                      <a:pt x="58" y="35"/>
                      <a:pt x="57" y="35"/>
                      <a:pt x="57" y="35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1" y="36"/>
                      <a:pt x="59" y="35"/>
                      <a:pt x="58" y="34"/>
                    </a:cubicBezTo>
                    <a:moveTo>
                      <a:pt x="58" y="34"/>
                    </a:move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61" y="35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1" y="35"/>
                      <a:pt x="59" y="34"/>
                      <a:pt x="58" y="34"/>
                    </a:cubicBezTo>
                    <a:moveTo>
                      <a:pt x="60" y="30"/>
                    </a:moveTo>
                    <a:cubicBezTo>
                      <a:pt x="60" y="31"/>
                      <a:pt x="59" y="31"/>
                      <a:pt x="59" y="32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4" y="34"/>
                      <a:pt x="64" y="33"/>
                      <a:pt x="64" y="33"/>
                    </a:cubicBezTo>
                    <a:cubicBezTo>
                      <a:pt x="63" y="32"/>
                      <a:pt x="61" y="31"/>
                      <a:pt x="60" y="30"/>
                    </a:cubicBezTo>
                    <a:moveTo>
                      <a:pt x="60" y="29"/>
                    </a:moveTo>
                    <a:cubicBezTo>
                      <a:pt x="60" y="30"/>
                      <a:pt x="60" y="30"/>
                      <a:pt x="60" y="30"/>
                    </a:cubicBezTo>
                    <a:cubicBezTo>
                      <a:pt x="61" y="31"/>
                      <a:pt x="63" y="32"/>
                      <a:pt x="65" y="33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64" y="32"/>
                      <a:pt x="64" y="32"/>
                      <a:pt x="63" y="31"/>
                    </a:cubicBezTo>
                    <a:cubicBezTo>
                      <a:pt x="60" y="29"/>
                      <a:pt x="60" y="29"/>
                      <a:pt x="60" y="29"/>
                    </a:cubicBezTo>
                    <a:moveTo>
                      <a:pt x="62" y="27"/>
                    </a:moveTo>
                    <a:cubicBezTo>
                      <a:pt x="62" y="27"/>
                      <a:pt x="61" y="28"/>
                      <a:pt x="61" y="29"/>
                    </a:cubicBezTo>
                    <a:cubicBezTo>
                      <a:pt x="62" y="30"/>
                      <a:pt x="64" y="31"/>
                      <a:pt x="65" y="32"/>
                    </a:cubicBezTo>
                    <a:cubicBezTo>
                      <a:pt x="66" y="31"/>
                      <a:pt x="66" y="30"/>
                      <a:pt x="66" y="29"/>
                    </a:cubicBezTo>
                    <a:cubicBezTo>
                      <a:pt x="65" y="29"/>
                      <a:pt x="63" y="28"/>
                      <a:pt x="62" y="27"/>
                    </a:cubicBezTo>
                    <a:moveTo>
                      <a:pt x="68" y="16"/>
                    </a:moveTo>
                    <a:cubicBezTo>
                      <a:pt x="68" y="16"/>
                      <a:pt x="68" y="16"/>
                      <a:pt x="68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70" y="18"/>
                      <a:pt x="71" y="19"/>
                      <a:pt x="73" y="20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1" y="18"/>
                      <a:pt x="70" y="17"/>
                      <a:pt x="68" y="16"/>
                    </a:cubicBezTo>
                    <a:moveTo>
                      <a:pt x="70" y="13"/>
                    </a:moveTo>
                    <a:cubicBezTo>
                      <a:pt x="69" y="13"/>
                      <a:pt x="69" y="14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8" y="15"/>
                      <a:pt x="68" y="15"/>
                      <a:pt x="68" y="15"/>
                    </a:cubicBezTo>
                    <a:cubicBezTo>
                      <a:pt x="70" y="16"/>
                      <a:pt x="72" y="17"/>
                      <a:pt x="73" y="18"/>
                    </a:cubicBezTo>
                    <a:cubicBezTo>
                      <a:pt x="74" y="17"/>
                      <a:pt x="74" y="17"/>
                      <a:pt x="75" y="16"/>
                    </a:cubicBezTo>
                    <a:cubicBezTo>
                      <a:pt x="73" y="15"/>
                      <a:pt x="71" y="14"/>
                      <a:pt x="70" y="13"/>
                    </a:cubicBezTo>
                    <a:moveTo>
                      <a:pt x="75" y="3"/>
                    </a:moveTo>
                    <a:cubicBezTo>
                      <a:pt x="75" y="4"/>
                      <a:pt x="74" y="4"/>
                      <a:pt x="74" y="5"/>
                    </a:cubicBezTo>
                    <a:cubicBezTo>
                      <a:pt x="76" y="6"/>
                      <a:pt x="78" y="7"/>
                      <a:pt x="80" y="8"/>
                    </a:cubicBezTo>
                    <a:cubicBezTo>
                      <a:pt x="80" y="7"/>
                      <a:pt x="80" y="7"/>
                      <a:pt x="81" y="6"/>
                    </a:cubicBezTo>
                    <a:cubicBezTo>
                      <a:pt x="79" y="5"/>
                      <a:pt x="77" y="4"/>
                      <a:pt x="75" y="3"/>
                    </a:cubicBezTo>
                    <a:moveTo>
                      <a:pt x="80" y="2"/>
                    </a:moveTo>
                    <a:cubicBezTo>
                      <a:pt x="80" y="2"/>
                      <a:pt x="80" y="2"/>
                      <a:pt x="80" y="2"/>
                    </a:cubicBezTo>
                    <a:cubicBezTo>
                      <a:pt x="82" y="4"/>
                      <a:pt x="82" y="4"/>
                      <a:pt x="82" y="4"/>
                    </a:cubicBezTo>
                    <a:cubicBezTo>
                      <a:pt x="82" y="4"/>
                      <a:pt x="82" y="4"/>
                      <a:pt x="83" y="3"/>
                    </a:cubicBezTo>
                    <a:cubicBezTo>
                      <a:pt x="82" y="3"/>
                      <a:pt x="81" y="2"/>
                      <a:pt x="80" y="2"/>
                    </a:cubicBezTo>
                    <a:moveTo>
                      <a:pt x="77" y="0"/>
                    </a:moveTo>
                    <a:cubicBezTo>
                      <a:pt x="77" y="0"/>
                      <a:pt x="77" y="0"/>
                      <a:pt x="76" y="0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79" y="1"/>
                      <a:pt x="78" y="0"/>
                      <a:pt x="7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0472"/>
              <p:cNvSpPr>
                <a:spLocks noEditPoints="1"/>
              </p:cNvSpPr>
              <p:nvPr/>
            </p:nvSpPr>
            <p:spPr bwMode="auto">
              <a:xfrm>
                <a:off x="-423" y="3198"/>
                <a:ext cx="3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1 h 2"/>
                  <a:gd name="T8" fmla="*/ 1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0473"/>
              <p:cNvSpPr>
                <a:spLocks noEditPoints="1"/>
              </p:cNvSpPr>
              <p:nvPr/>
            </p:nvSpPr>
            <p:spPr bwMode="auto">
              <a:xfrm>
                <a:off x="-420" y="3198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0474"/>
              <p:cNvSpPr>
                <a:spLocks/>
              </p:cNvSpPr>
              <p:nvPr/>
            </p:nvSpPr>
            <p:spPr bwMode="auto">
              <a:xfrm>
                <a:off x="-486" y="3198"/>
                <a:ext cx="16" cy="19"/>
              </a:xfrm>
              <a:custGeom>
                <a:avLst/>
                <a:gdLst>
                  <a:gd name="T0" fmla="*/ 3 w 7"/>
                  <a:gd name="T1" fmla="*/ 0 h 8"/>
                  <a:gd name="T2" fmla="*/ 0 w 7"/>
                  <a:gd name="T3" fmla="*/ 5 h 8"/>
                  <a:gd name="T4" fmla="*/ 2 w 7"/>
                  <a:gd name="T5" fmla="*/ 6 h 8"/>
                  <a:gd name="T6" fmla="*/ 0 w 7"/>
                  <a:gd name="T7" fmla="*/ 5 h 8"/>
                  <a:gd name="T8" fmla="*/ 0 w 7"/>
                  <a:gd name="T9" fmla="*/ 5 h 8"/>
                  <a:gd name="T10" fmla="*/ 4 w 7"/>
                  <a:gd name="T11" fmla="*/ 8 h 8"/>
                  <a:gd name="T12" fmla="*/ 5 w 7"/>
                  <a:gd name="T13" fmla="*/ 7 h 8"/>
                  <a:gd name="T14" fmla="*/ 2 w 7"/>
                  <a:gd name="T15" fmla="*/ 6 h 8"/>
                  <a:gd name="T16" fmla="*/ 5 w 7"/>
                  <a:gd name="T17" fmla="*/ 7 h 8"/>
                  <a:gd name="T18" fmla="*/ 7 w 7"/>
                  <a:gd name="T19" fmla="*/ 3 h 8"/>
                  <a:gd name="T20" fmla="*/ 3 w 7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5"/>
                      <a:pt x="2" y="5"/>
                      <a:pt x="2" y="6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3" y="7"/>
                      <a:pt x="4" y="8"/>
                    </a:cubicBezTo>
                    <a:cubicBezTo>
                      <a:pt x="5" y="8"/>
                      <a:pt x="5" y="8"/>
                      <a:pt x="5" y="7"/>
                    </a:cubicBezTo>
                    <a:cubicBezTo>
                      <a:pt x="4" y="7"/>
                      <a:pt x="3" y="6"/>
                      <a:pt x="2" y="6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6"/>
                      <a:pt x="7" y="5"/>
                      <a:pt x="7" y="3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0475"/>
              <p:cNvSpPr>
                <a:spLocks/>
              </p:cNvSpPr>
              <p:nvPr/>
            </p:nvSpPr>
            <p:spPr bwMode="auto">
              <a:xfrm>
                <a:off x="-482" y="3212"/>
                <a:ext cx="8" cy="2"/>
              </a:xfrm>
              <a:custGeom>
                <a:avLst/>
                <a:gdLst>
                  <a:gd name="T0" fmla="*/ 0 w 3"/>
                  <a:gd name="T1" fmla="*/ 0 h 1"/>
                  <a:gd name="T2" fmla="*/ 3 w 3"/>
                  <a:gd name="T3" fmla="*/ 1 h 1"/>
                  <a:gd name="T4" fmla="*/ 3 w 3"/>
                  <a:gd name="T5" fmla="*/ 1 h 1"/>
                  <a:gd name="T6" fmla="*/ 0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0476"/>
              <p:cNvSpPr>
                <a:spLocks/>
              </p:cNvSpPr>
              <p:nvPr/>
            </p:nvSpPr>
            <p:spPr bwMode="auto">
              <a:xfrm>
                <a:off x="-486" y="3209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0477"/>
              <p:cNvSpPr>
                <a:spLocks noEditPoints="1"/>
              </p:cNvSpPr>
              <p:nvPr/>
            </p:nvSpPr>
            <p:spPr bwMode="auto">
              <a:xfrm>
                <a:off x="-437" y="3202"/>
                <a:ext cx="14" cy="12"/>
              </a:xfrm>
              <a:custGeom>
                <a:avLst/>
                <a:gdLst>
                  <a:gd name="T0" fmla="*/ 1 w 6"/>
                  <a:gd name="T1" fmla="*/ 2 h 5"/>
                  <a:gd name="T2" fmla="*/ 0 w 6"/>
                  <a:gd name="T3" fmla="*/ 5 h 5"/>
                  <a:gd name="T4" fmla="*/ 0 w 6"/>
                  <a:gd name="T5" fmla="*/ 5 h 5"/>
                  <a:gd name="T6" fmla="*/ 1 w 6"/>
                  <a:gd name="T7" fmla="*/ 2 h 5"/>
                  <a:gd name="T8" fmla="*/ 1 w 6"/>
                  <a:gd name="T9" fmla="*/ 2 h 5"/>
                  <a:gd name="T10" fmla="*/ 6 w 6"/>
                  <a:gd name="T11" fmla="*/ 0 h 5"/>
                  <a:gd name="T12" fmla="*/ 6 w 6"/>
                  <a:gd name="T13" fmla="*/ 1 h 5"/>
                  <a:gd name="T14" fmla="*/ 6 w 6"/>
                  <a:gd name="T15" fmla="*/ 1 h 5"/>
                  <a:gd name="T16" fmla="*/ 6 w 6"/>
                  <a:gd name="T17" fmla="*/ 0 h 5"/>
                  <a:gd name="T18" fmla="*/ 6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1" y="2"/>
                    </a:moveTo>
                    <a:cubicBezTo>
                      <a:pt x="1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0478"/>
              <p:cNvSpPr>
                <a:spLocks noEditPoints="1"/>
              </p:cNvSpPr>
              <p:nvPr/>
            </p:nvSpPr>
            <p:spPr bwMode="auto">
              <a:xfrm>
                <a:off x="-441" y="3205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1 h 6"/>
                  <a:gd name="T14" fmla="*/ 3 w 4"/>
                  <a:gd name="T15" fmla="*/ 1 h 6"/>
                  <a:gd name="T16" fmla="*/ 4 w 4"/>
                  <a:gd name="T17" fmla="*/ 0 h 6"/>
                  <a:gd name="T18" fmla="*/ 4 w 4"/>
                  <a:gd name="T19" fmla="*/ 0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Oval 10479"/>
              <p:cNvSpPr>
                <a:spLocks noChangeArrowheads="1"/>
              </p:cNvSpPr>
              <p:nvPr/>
            </p:nvSpPr>
            <p:spPr bwMode="auto">
              <a:xfrm>
                <a:off x="-432" y="32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0480"/>
              <p:cNvSpPr>
                <a:spLocks noEditPoints="1"/>
              </p:cNvSpPr>
              <p:nvPr/>
            </p:nvSpPr>
            <p:spPr bwMode="auto">
              <a:xfrm>
                <a:off x="-432" y="3205"/>
                <a:ext cx="7" cy="12"/>
              </a:xfrm>
              <a:custGeom>
                <a:avLst/>
                <a:gdLst>
                  <a:gd name="T0" fmla="*/ 2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2 w 3"/>
                  <a:gd name="T9" fmla="*/ 3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0481"/>
              <p:cNvSpPr>
                <a:spLocks noEditPoints="1"/>
              </p:cNvSpPr>
              <p:nvPr/>
            </p:nvSpPr>
            <p:spPr bwMode="auto">
              <a:xfrm>
                <a:off x="-434" y="3207"/>
                <a:ext cx="9" cy="17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0 w 4"/>
                  <a:gd name="T5" fmla="*/ 7 h 7"/>
                  <a:gd name="T6" fmla="*/ 1 w 4"/>
                  <a:gd name="T7" fmla="*/ 4 h 7"/>
                  <a:gd name="T8" fmla="*/ 1 w 4"/>
                  <a:gd name="T9" fmla="*/ 4 h 7"/>
                  <a:gd name="T10" fmla="*/ 3 w 4"/>
                  <a:gd name="T11" fmla="*/ 0 h 7"/>
                  <a:gd name="T12" fmla="*/ 3 w 4"/>
                  <a:gd name="T13" fmla="*/ 2 h 7"/>
                  <a:gd name="T14" fmla="*/ 3 w 4"/>
                  <a:gd name="T15" fmla="*/ 2 h 7"/>
                  <a:gd name="T16" fmla="*/ 3 w 4"/>
                  <a:gd name="T17" fmla="*/ 1 h 7"/>
                  <a:gd name="T18" fmla="*/ 3 w 4"/>
                  <a:gd name="T19" fmla="*/ 0 h 7"/>
                  <a:gd name="T20" fmla="*/ 4 w 4"/>
                  <a:gd name="T21" fmla="*/ 0 h 7"/>
                  <a:gd name="T22" fmla="*/ 3 w 4"/>
                  <a:gd name="T23" fmla="*/ 0 h 7"/>
                  <a:gd name="T24" fmla="*/ 4 w 4"/>
                  <a:gd name="T25" fmla="*/ 0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0482"/>
              <p:cNvSpPr>
                <a:spLocks/>
              </p:cNvSpPr>
              <p:nvPr/>
            </p:nvSpPr>
            <p:spPr bwMode="auto">
              <a:xfrm>
                <a:off x="-427" y="320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0483"/>
              <p:cNvSpPr>
                <a:spLocks noEditPoints="1"/>
              </p:cNvSpPr>
              <p:nvPr/>
            </p:nvSpPr>
            <p:spPr bwMode="auto">
              <a:xfrm>
                <a:off x="-467" y="3209"/>
                <a:ext cx="9" cy="15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2 w 4"/>
                  <a:gd name="T15" fmla="*/ 5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4"/>
                      <a:pt x="3" y="2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0484"/>
              <p:cNvSpPr>
                <a:spLocks/>
              </p:cNvSpPr>
              <p:nvPr/>
            </p:nvSpPr>
            <p:spPr bwMode="auto">
              <a:xfrm>
                <a:off x="-467" y="3221"/>
                <a:ext cx="4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2 w 2"/>
                  <a:gd name="T4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0485"/>
              <p:cNvSpPr>
                <a:spLocks noEditPoints="1"/>
              </p:cNvSpPr>
              <p:nvPr/>
            </p:nvSpPr>
            <p:spPr bwMode="auto">
              <a:xfrm>
                <a:off x="-748" y="3209"/>
                <a:ext cx="271" cy="433"/>
              </a:xfrm>
              <a:custGeom>
                <a:avLst/>
                <a:gdLst>
                  <a:gd name="T0" fmla="*/ 7 w 115"/>
                  <a:gd name="T1" fmla="*/ 183 h 183"/>
                  <a:gd name="T2" fmla="*/ 6 w 115"/>
                  <a:gd name="T3" fmla="*/ 172 h 183"/>
                  <a:gd name="T4" fmla="*/ 9 w 115"/>
                  <a:gd name="T5" fmla="*/ 174 h 183"/>
                  <a:gd name="T6" fmla="*/ 14 w 115"/>
                  <a:gd name="T7" fmla="*/ 171 h 183"/>
                  <a:gd name="T8" fmla="*/ 15 w 115"/>
                  <a:gd name="T9" fmla="*/ 158 h 183"/>
                  <a:gd name="T10" fmla="*/ 17 w 115"/>
                  <a:gd name="T11" fmla="*/ 155 h 183"/>
                  <a:gd name="T12" fmla="*/ 19 w 115"/>
                  <a:gd name="T13" fmla="*/ 152 h 183"/>
                  <a:gd name="T14" fmla="*/ 22 w 115"/>
                  <a:gd name="T15" fmla="*/ 150 h 183"/>
                  <a:gd name="T16" fmla="*/ 22 w 115"/>
                  <a:gd name="T17" fmla="*/ 146 h 183"/>
                  <a:gd name="T18" fmla="*/ 24 w 115"/>
                  <a:gd name="T19" fmla="*/ 144 h 183"/>
                  <a:gd name="T20" fmla="*/ 25 w 115"/>
                  <a:gd name="T21" fmla="*/ 142 h 183"/>
                  <a:gd name="T22" fmla="*/ 25 w 115"/>
                  <a:gd name="T23" fmla="*/ 142 h 183"/>
                  <a:gd name="T24" fmla="*/ 26 w 115"/>
                  <a:gd name="T25" fmla="*/ 139 h 183"/>
                  <a:gd name="T26" fmla="*/ 28 w 115"/>
                  <a:gd name="T27" fmla="*/ 138 h 183"/>
                  <a:gd name="T28" fmla="*/ 29 w 115"/>
                  <a:gd name="T29" fmla="*/ 136 h 183"/>
                  <a:gd name="T30" fmla="*/ 30 w 115"/>
                  <a:gd name="T31" fmla="*/ 134 h 183"/>
                  <a:gd name="T32" fmla="*/ 30 w 115"/>
                  <a:gd name="T33" fmla="*/ 134 h 183"/>
                  <a:gd name="T34" fmla="*/ 31 w 115"/>
                  <a:gd name="T35" fmla="*/ 132 h 183"/>
                  <a:gd name="T36" fmla="*/ 40 w 115"/>
                  <a:gd name="T37" fmla="*/ 118 h 183"/>
                  <a:gd name="T38" fmla="*/ 40 w 115"/>
                  <a:gd name="T39" fmla="*/ 118 h 183"/>
                  <a:gd name="T40" fmla="*/ 47 w 115"/>
                  <a:gd name="T41" fmla="*/ 107 h 183"/>
                  <a:gd name="T42" fmla="*/ 58 w 115"/>
                  <a:gd name="T43" fmla="*/ 90 h 183"/>
                  <a:gd name="T44" fmla="*/ 58 w 115"/>
                  <a:gd name="T45" fmla="*/ 89 h 183"/>
                  <a:gd name="T46" fmla="*/ 64 w 115"/>
                  <a:gd name="T47" fmla="*/ 80 h 183"/>
                  <a:gd name="T48" fmla="*/ 66 w 115"/>
                  <a:gd name="T49" fmla="*/ 77 h 183"/>
                  <a:gd name="T50" fmla="*/ 71 w 115"/>
                  <a:gd name="T51" fmla="*/ 74 h 183"/>
                  <a:gd name="T52" fmla="*/ 74 w 115"/>
                  <a:gd name="T53" fmla="*/ 69 h 183"/>
                  <a:gd name="T54" fmla="*/ 75 w 115"/>
                  <a:gd name="T55" fmla="*/ 68 h 183"/>
                  <a:gd name="T56" fmla="*/ 76 w 115"/>
                  <a:gd name="T57" fmla="*/ 66 h 183"/>
                  <a:gd name="T58" fmla="*/ 75 w 115"/>
                  <a:gd name="T59" fmla="*/ 63 h 183"/>
                  <a:gd name="T60" fmla="*/ 74 w 115"/>
                  <a:gd name="T61" fmla="*/ 63 h 183"/>
                  <a:gd name="T62" fmla="*/ 75 w 115"/>
                  <a:gd name="T63" fmla="*/ 62 h 183"/>
                  <a:gd name="T64" fmla="*/ 77 w 115"/>
                  <a:gd name="T65" fmla="*/ 59 h 183"/>
                  <a:gd name="T66" fmla="*/ 80 w 115"/>
                  <a:gd name="T67" fmla="*/ 53 h 183"/>
                  <a:gd name="T68" fmla="*/ 85 w 115"/>
                  <a:gd name="T69" fmla="*/ 51 h 183"/>
                  <a:gd name="T70" fmla="*/ 86 w 115"/>
                  <a:gd name="T71" fmla="*/ 50 h 183"/>
                  <a:gd name="T72" fmla="*/ 88 w 115"/>
                  <a:gd name="T73" fmla="*/ 47 h 183"/>
                  <a:gd name="T74" fmla="*/ 88 w 115"/>
                  <a:gd name="T75" fmla="*/ 46 h 183"/>
                  <a:gd name="T76" fmla="*/ 90 w 115"/>
                  <a:gd name="T77" fmla="*/ 43 h 183"/>
                  <a:gd name="T78" fmla="*/ 91 w 115"/>
                  <a:gd name="T79" fmla="*/ 43 h 183"/>
                  <a:gd name="T80" fmla="*/ 92 w 115"/>
                  <a:gd name="T81" fmla="*/ 40 h 183"/>
                  <a:gd name="T82" fmla="*/ 95 w 115"/>
                  <a:gd name="T83" fmla="*/ 36 h 183"/>
                  <a:gd name="T84" fmla="*/ 96 w 115"/>
                  <a:gd name="T85" fmla="*/ 34 h 183"/>
                  <a:gd name="T86" fmla="*/ 97 w 115"/>
                  <a:gd name="T87" fmla="*/ 33 h 183"/>
                  <a:gd name="T88" fmla="*/ 98 w 115"/>
                  <a:gd name="T89" fmla="*/ 31 h 183"/>
                  <a:gd name="T90" fmla="*/ 99 w 115"/>
                  <a:gd name="T91" fmla="*/ 30 h 183"/>
                  <a:gd name="T92" fmla="*/ 105 w 115"/>
                  <a:gd name="T93" fmla="*/ 19 h 183"/>
                  <a:gd name="T94" fmla="*/ 107 w 115"/>
                  <a:gd name="T95" fmla="*/ 17 h 183"/>
                  <a:gd name="T96" fmla="*/ 107 w 115"/>
                  <a:gd name="T97" fmla="*/ 17 h 183"/>
                  <a:gd name="T98" fmla="*/ 108 w 115"/>
                  <a:gd name="T99" fmla="*/ 15 h 183"/>
                  <a:gd name="T100" fmla="*/ 109 w 115"/>
                  <a:gd name="T101" fmla="*/ 13 h 183"/>
                  <a:gd name="T102" fmla="*/ 111 w 115"/>
                  <a:gd name="T103" fmla="*/ 11 h 183"/>
                  <a:gd name="T104" fmla="*/ 112 w 115"/>
                  <a:gd name="T105" fmla="*/ 8 h 183"/>
                  <a:gd name="T106" fmla="*/ 113 w 115"/>
                  <a:gd name="T107" fmla="*/ 7 h 183"/>
                  <a:gd name="T108" fmla="*/ 114 w 115"/>
                  <a:gd name="T109" fmla="*/ 6 h 183"/>
                  <a:gd name="T110" fmla="*/ 115 w 115"/>
                  <a:gd name="T111" fmla="*/ 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5" h="183">
                    <a:moveTo>
                      <a:pt x="9" y="174"/>
                    </a:moveTo>
                    <a:cubicBezTo>
                      <a:pt x="7" y="176"/>
                      <a:pt x="6" y="178"/>
                      <a:pt x="5" y="180"/>
                    </a:cubicBezTo>
                    <a:cubicBezTo>
                      <a:pt x="5" y="180"/>
                      <a:pt x="5" y="180"/>
                      <a:pt x="5" y="180"/>
                    </a:cubicBezTo>
                    <a:cubicBezTo>
                      <a:pt x="7" y="180"/>
                      <a:pt x="7" y="181"/>
                      <a:pt x="7" y="182"/>
                    </a:cubicBezTo>
                    <a:cubicBezTo>
                      <a:pt x="7" y="182"/>
                      <a:pt x="7" y="183"/>
                      <a:pt x="7" y="183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8" y="180"/>
                      <a:pt x="10" y="178"/>
                      <a:pt x="11" y="175"/>
                    </a:cubicBezTo>
                    <a:cubicBezTo>
                      <a:pt x="9" y="174"/>
                      <a:pt x="9" y="174"/>
                      <a:pt x="9" y="174"/>
                    </a:cubicBezTo>
                    <a:moveTo>
                      <a:pt x="6" y="172"/>
                    </a:moveTo>
                    <a:cubicBezTo>
                      <a:pt x="3" y="176"/>
                      <a:pt x="3" y="176"/>
                      <a:pt x="3" y="176"/>
                    </a:cubicBezTo>
                    <a:cubicBezTo>
                      <a:pt x="1" y="179"/>
                      <a:pt x="1" y="179"/>
                      <a:pt x="1" y="179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2" y="181"/>
                      <a:pt x="4" y="180"/>
                      <a:pt x="4" y="180"/>
                    </a:cubicBezTo>
                    <a:cubicBezTo>
                      <a:pt x="9" y="174"/>
                      <a:pt x="9" y="174"/>
                      <a:pt x="9" y="174"/>
                    </a:cubicBezTo>
                    <a:cubicBezTo>
                      <a:pt x="6" y="172"/>
                      <a:pt x="6" y="172"/>
                      <a:pt x="6" y="172"/>
                    </a:cubicBezTo>
                    <a:moveTo>
                      <a:pt x="13" y="161"/>
                    </a:moveTo>
                    <a:cubicBezTo>
                      <a:pt x="9" y="168"/>
                      <a:pt x="9" y="168"/>
                      <a:pt x="9" y="168"/>
                    </a:cubicBezTo>
                    <a:cubicBezTo>
                      <a:pt x="9" y="168"/>
                      <a:pt x="9" y="168"/>
                      <a:pt x="9" y="168"/>
                    </a:cubicBezTo>
                    <a:cubicBezTo>
                      <a:pt x="14" y="171"/>
                      <a:pt x="14" y="171"/>
                      <a:pt x="14" y="171"/>
                    </a:cubicBezTo>
                    <a:cubicBezTo>
                      <a:pt x="15" y="169"/>
                      <a:pt x="17" y="166"/>
                      <a:pt x="18" y="164"/>
                    </a:cubicBezTo>
                    <a:cubicBezTo>
                      <a:pt x="13" y="161"/>
                      <a:pt x="13" y="161"/>
                      <a:pt x="13" y="161"/>
                    </a:cubicBezTo>
                    <a:moveTo>
                      <a:pt x="17" y="155"/>
                    </a:moveTo>
                    <a:cubicBezTo>
                      <a:pt x="16" y="156"/>
                      <a:pt x="16" y="156"/>
                      <a:pt x="16" y="157"/>
                    </a:cubicBezTo>
                    <a:cubicBezTo>
                      <a:pt x="15" y="158"/>
                      <a:pt x="15" y="158"/>
                      <a:pt x="15" y="158"/>
                    </a:cubicBezTo>
                    <a:cubicBezTo>
                      <a:pt x="16" y="159"/>
                      <a:pt x="18" y="160"/>
                      <a:pt x="19" y="161"/>
                    </a:cubicBezTo>
                    <a:cubicBezTo>
                      <a:pt x="20" y="160"/>
                      <a:pt x="21" y="159"/>
                      <a:pt x="21" y="158"/>
                    </a:cubicBezTo>
                    <a:cubicBezTo>
                      <a:pt x="20" y="157"/>
                      <a:pt x="18" y="156"/>
                      <a:pt x="17" y="155"/>
                    </a:cubicBezTo>
                    <a:moveTo>
                      <a:pt x="18" y="152"/>
                    </a:moveTo>
                    <a:cubicBezTo>
                      <a:pt x="18" y="153"/>
                      <a:pt x="17" y="154"/>
                      <a:pt x="17" y="155"/>
                    </a:cubicBezTo>
                    <a:cubicBezTo>
                      <a:pt x="18" y="156"/>
                      <a:pt x="20" y="157"/>
                      <a:pt x="21" y="158"/>
                    </a:cubicBezTo>
                    <a:cubicBezTo>
                      <a:pt x="22" y="157"/>
                      <a:pt x="22" y="157"/>
                      <a:pt x="22" y="156"/>
                    </a:cubicBezTo>
                    <a:cubicBezTo>
                      <a:pt x="23" y="156"/>
                      <a:pt x="23" y="155"/>
                      <a:pt x="23" y="155"/>
                    </a:cubicBezTo>
                    <a:cubicBezTo>
                      <a:pt x="22" y="154"/>
                      <a:pt x="20" y="153"/>
                      <a:pt x="18" y="152"/>
                    </a:cubicBezTo>
                    <a:moveTo>
                      <a:pt x="19" y="152"/>
                    </a:moveTo>
                    <a:cubicBezTo>
                      <a:pt x="19" y="152"/>
                      <a:pt x="19" y="152"/>
                      <a:pt x="19" y="152"/>
                    </a:cubicBezTo>
                    <a:cubicBezTo>
                      <a:pt x="20" y="153"/>
                      <a:pt x="22" y="154"/>
                      <a:pt x="23" y="155"/>
                    </a:cubicBezTo>
                    <a:cubicBezTo>
                      <a:pt x="23" y="155"/>
                      <a:pt x="23" y="155"/>
                      <a:pt x="23" y="155"/>
                    </a:cubicBezTo>
                    <a:cubicBezTo>
                      <a:pt x="19" y="152"/>
                      <a:pt x="19" y="152"/>
                      <a:pt x="19" y="152"/>
                    </a:cubicBezTo>
                    <a:moveTo>
                      <a:pt x="22" y="150"/>
                    </a:moveTo>
                    <a:cubicBezTo>
                      <a:pt x="23" y="151"/>
                      <a:pt x="24" y="151"/>
                      <a:pt x="25" y="152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4" y="151"/>
                      <a:pt x="23" y="151"/>
                      <a:pt x="23" y="150"/>
                    </a:cubicBezTo>
                    <a:cubicBezTo>
                      <a:pt x="22" y="150"/>
                      <a:pt x="22" y="150"/>
                      <a:pt x="22" y="150"/>
                    </a:cubicBezTo>
                    <a:moveTo>
                      <a:pt x="22" y="146"/>
                    </a:moveTo>
                    <a:cubicBezTo>
                      <a:pt x="22" y="147"/>
                      <a:pt x="21" y="148"/>
                      <a:pt x="21" y="149"/>
                    </a:cubicBezTo>
                    <a:cubicBezTo>
                      <a:pt x="25" y="151"/>
                      <a:pt x="25" y="151"/>
                      <a:pt x="25" y="151"/>
                    </a:cubicBezTo>
                    <a:cubicBezTo>
                      <a:pt x="26" y="150"/>
                      <a:pt x="26" y="150"/>
                      <a:pt x="27" y="149"/>
                    </a:cubicBezTo>
                    <a:cubicBezTo>
                      <a:pt x="25" y="148"/>
                      <a:pt x="24" y="147"/>
                      <a:pt x="22" y="146"/>
                    </a:cubicBezTo>
                    <a:moveTo>
                      <a:pt x="24" y="144"/>
                    </a:moveTo>
                    <a:cubicBezTo>
                      <a:pt x="23" y="144"/>
                      <a:pt x="23" y="145"/>
                      <a:pt x="23" y="145"/>
                    </a:cubicBezTo>
                    <a:cubicBezTo>
                      <a:pt x="25" y="146"/>
                      <a:pt x="26" y="147"/>
                      <a:pt x="27" y="148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6" y="146"/>
                      <a:pt x="25" y="145"/>
                      <a:pt x="24" y="144"/>
                    </a:cubicBezTo>
                    <a:moveTo>
                      <a:pt x="25" y="142"/>
                    </a:moveTo>
                    <a:cubicBezTo>
                      <a:pt x="24" y="143"/>
                      <a:pt x="24" y="143"/>
                      <a:pt x="24" y="143"/>
                    </a:cubicBezTo>
                    <a:cubicBezTo>
                      <a:pt x="26" y="144"/>
                      <a:pt x="27" y="145"/>
                      <a:pt x="28" y="146"/>
                    </a:cubicBezTo>
                    <a:cubicBezTo>
                      <a:pt x="29" y="146"/>
                      <a:pt x="29" y="145"/>
                      <a:pt x="29" y="145"/>
                    </a:cubicBezTo>
                    <a:cubicBezTo>
                      <a:pt x="29" y="145"/>
                      <a:pt x="28" y="145"/>
                      <a:pt x="28" y="145"/>
                    </a:cubicBezTo>
                    <a:cubicBezTo>
                      <a:pt x="27" y="144"/>
                      <a:pt x="26" y="143"/>
                      <a:pt x="25" y="142"/>
                    </a:cubicBezTo>
                    <a:moveTo>
                      <a:pt x="26" y="139"/>
                    </a:moveTo>
                    <a:cubicBezTo>
                      <a:pt x="26" y="140"/>
                      <a:pt x="26" y="140"/>
                      <a:pt x="26" y="141"/>
                    </a:cubicBezTo>
                    <a:cubicBezTo>
                      <a:pt x="27" y="142"/>
                      <a:pt x="28" y="143"/>
                      <a:pt x="30" y="144"/>
                    </a:cubicBezTo>
                    <a:cubicBezTo>
                      <a:pt x="30" y="143"/>
                      <a:pt x="30" y="142"/>
                      <a:pt x="31" y="142"/>
                    </a:cubicBezTo>
                    <a:cubicBezTo>
                      <a:pt x="29" y="141"/>
                      <a:pt x="28" y="140"/>
                      <a:pt x="26" y="139"/>
                    </a:cubicBezTo>
                    <a:moveTo>
                      <a:pt x="28" y="138"/>
                    </a:moveTo>
                    <a:cubicBezTo>
                      <a:pt x="28" y="138"/>
                      <a:pt x="28" y="138"/>
                      <a:pt x="27" y="138"/>
                    </a:cubicBezTo>
                    <a:cubicBezTo>
                      <a:pt x="29" y="139"/>
                      <a:pt x="30" y="139"/>
                      <a:pt x="32" y="140"/>
                    </a:cubicBezTo>
                    <a:cubicBezTo>
                      <a:pt x="32" y="140"/>
                      <a:pt x="32" y="140"/>
                      <a:pt x="32" y="140"/>
                    </a:cubicBezTo>
                    <a:cubicBezTo>
                      <a:pt x="31" y="139"/>
                      <a:pt x="29" y="139"/>
                      <a:pt x="28" y="138"/>
                    </a:cubicBezTo>
                    <a:moveTo>
                      <a:pt x="29" y="136"/>
                    </a:moveTo>
                    <a:cubicBezTo>
                      <a:pt x="29" y="136"/>
                      <a:pt x="29" y="136"/>
                      <a:pt x="29" y="136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2" y="137"/>
                      <a:pt x="30" y="136"/>
                      <a:pt x="29" y="136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1" y="135"/>
                      <a:pt x="32" y="136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2" y="136"/>
                      <a:pt x="31" y="135"/>
                      <a:pt x="30" y="134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1" y="135"/>
                      <a:pt x="32" y="136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3" y="136"/>
                      <a:pt x="31" y="135"/>
                      <a:pt x="30" y="134"/>
                    </a:cubicBezTo>
                    <a:moveTo>
                      <a:pt x="31" y="132"/>
                    </a:moveTo>
                    <a:cubicBezTo>
                      <a:pt x="31" y="133"/>
                      <a:pt x="30" y="133"/>
                      <a:pt x="30" y="134"/>
                    </a:cubicBezTo>
                    <a:cubicBezTo>
                      <a:pt x="31" y="135"/>
                      <a:pt x="33" y="136"/>
                      <a:pt x="34" y="136"/>
                    </a:cubicBezTo>
                    <a:cubicBezTo>
                      <a:pt x="34" y="136"/>
                      <a:pt x="35" y="135"/>
                      <a:pt x="35" y="135"/>
                    </a:cubicBezTo>
                    <a:cubicBezTo>
                      <a:pt x="34" y="134"/>
                      <a:pt x="32" y="133"/>
                      <a:pt x="31" y="132"/>
                    </a:cubicBezTo>
                    <a:moveTo>
                      <a:pt x="38" y="121"/>
                    </a:moveTo>
                    <a:cubicBezTo>
                      <a:pt x="39" y="122"/>
                      <a:pt x="41" y="122"/>
                      <a:pt x="42" y="123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38" y="121"/>
                      <a:pt x="38" y="121"/>
                      <a:pt x="38" y="121"/>
                    </a:cubicBezTo>
                    <a:moveTo>
                      <a:pt x="40" y="118"/>
                    </a:moveTo>
                    <a:cubicBezTo>
                      <a:pt x="39" y="119"/>
                      <a:pt x="39" y="120"/>
                      <a:pt x="38" y="121"/>
                    </a:cubicBezTo>
                    <a:cubicBezTo>
                      <a:pt x="41" y="122"/>
                      <a:pt x="41" y="122"/>
                      <a:pt x="41" y="122"/>
                    </a:cubicBezTo>
                    <a:cubicBezTo>
                      <a:pt x="41" y="122"/>
                      <a:pt x="42" y="123"/>
                      <a:pt x="42" y="123"/>
                    </a:cubicBezTo>
                    <a:cubicBezTo>
                      <a:pt x="43" y="122"/>
                      <a:pt x="43" y="121"/>
                      <a:pt x="44" y="120"/>
                    </a:cubicBezTo>
                    <a:cubicBezTo>
                      <a:pt x="42" y="120"/>
                      <a:pt x="41" y="119"/>
                      <a:pt x="40" y="118"/>
                    </a:cubicBezTo>
                    <a:moveTo>
                      <a:pt x="47" y="107"/>
                    </a:moveTo>
                    <a:cubicBezTo>
                      <a:pt x="47" y="107"/>
                      <a:pt x="47" y="107"/>
                      <a:pt x="46" y="107"/>
                    </a:cubicBezTo>
                    <a:cubicBezTo>
                      <a:pt x="48" y="108"/>
                      <a:pt x="49" y="109"/>
                      <a:pt x="50" y="110"/>
                    </a:cubicBezTo>
                    <a:cubicBezTo>
                      <a:pt x="50" y="110"/>
                      <a:pt x="50" y="109"/>
                      <a:pt x="50" y="109"/>
                    </a:cubicBezTo>
                    <a:cubicBezTo>
                      <a:pt x="49" y="109"/>
                      <a:pt x="48" y="108"/>
                      <a:pt x="47" y="107"/>
                    </a:cubicBezTo>
                    <a:moveTo>
                      <a:pt x="58" y="90"/>
                    </a:moveTo>
                    <a:cubicBezTo>
                      <a:pt x="57" y="91"/>
                      <a:pt x="56" y="93"/>
                      <a:pt x="55" y="94"/>
                    </a:cubicBezTo>
                    <a:cubicBezTo>
                      <a:pt x="56" y="95"/>
                      <a:pt x="57" y="95"/>
                      <a:pt x="58" y="96"/>
                    </a:cubicBezTo>
                    <a:cubicBezTo>
                      <a:pt x="59" y="94"/>
                      <a:pt x="60" y="93"/>
                      <a:pt x="61" y="91"/>
                    </a:cubicBezTo>
                    <a:cubicBezTo>
                      <a:pt x="60" y="91"/>
                      <a:pt x="59" y="90"/>
                      <a:pt x="58" y="90"/>
                    </a:cubicBezTo>
                    <a:moveTo>
                      <a:pt x="58" y="89"/>
                    </a:moveTo>
                    <a:cubicBezTo>
                      <a:pt x="58" y="89"/>
                      <a:pt x="58" y="89"/>
                      <a:pt x="58" y="90"/>
                    </a:cubicBezTo>
                    <a:cubicBezTo>
                      <a:pt x="59" y="90"/>
                      <a:pt x="60" y="91"/>
                      <a:pt x="61" y="91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60" y="91"/>
                      <a:pt x="59" y="90"/>
                      <a:pt x="58" y="89"/>
                    </a:cubicBezTo>
                    <a:moveTo>
                      <a:pt x="64" y="80"/>
                    </a:moveTo>
                    <a:cubicBezTo>
                      <a:pt x="63" y="81"/>
                      <a:pt x="63" y="81"/>
                      <a:pt x="63" y="82"/>
                    </a:cubicBezTo>
                    <a:cubicBezTo>
                      <a:pt x="64" y="82"/>
                      <a:pt x="65" y="83"/>
                      <a:pt x="66" y="83"/>
                    </a:cubicBezTo>
                    <a:cubicBezTo>
                      <a:pt x="66" y="83"/>
                      <a:pt x="66" y="82"/>
                      <a:pt x="67" y="82"/>
                    </a:cubicBezTo>
                    <a:cubicBezTo>
                      <a:pt x="64" y="80"/>
                      <a:pt x="64" y="80"/>
                      <a:pt x="64" y="80"/>
                    </a:cubicBezTo>
                    <a:moveTo>
                      <a:pt x="66" y="77"/>
                    </a:moveTo>
                    <a:cubicBezTo>
                      <a:pt x="65" y="77"/>
                      <a:pt x="65" y="78"/>
                      <a:pt x="64" y="79"/>
                    </a:cubicBezTo>
                    <a:cubicBezTo>
                      <a:pt x="65" y="79"/>
                      <a:pt x="66" y="80"/>
                      <a:pt x="67" y="81"/>
                    </a:cubicBezTo>
                    <a:cubicBezTo>
                      <a:pt x="68" y="80"/>
                      <a:pt x="68" y="79"/>
                      <a:pt x="69" y="78"/>
                    </a:cubicBezTo>
                    <a:cubicBezTo>
                      <a:pt x="68" y="78"/>
                      <a:pt x="67" y="77"/>
                      <a:pt x="66" y="77"/>
                    </a:cubicBezTo>
                    <a:cubicBezTo>
                      <a:pt x="66" y="77"/>
                      <a:pt x="66" y="77"/>
                      <a:pt x="66" y="77"/>
                    </a:cubicBezTo>
                    <a:moveTo>
                      <a:pt x="69" y="72"/>
                    </a:moveTo>
                    <a:cubicBezTo>
                      <a:pt x="68" y="73"/>
                      <a:pt x="68" y="73"/>
                      <a:pt x="68" y="74"/>
                    </a:cubicBezTo>
                    <a:cubicBezTo>
                      <a:pt x="68" y="74"/>
                      <a:pt x="69" y="75"/>
                      <a:pt x="70" y="76"/>
                    </a:cubicBezTo>
                    <a:cubicBezTo>
                      <a:pt x="71" y="75"/>
                      <a:pt x="71" y="74"/>
                      <a:pt x="71" y="74"/>
                    </a:cubicBezTo>
                    <a:cubicBezTo>
                      <a:pt x="71" y="73"/>
                      <a:pt x="70" y="73"/>
                      <a:pt x="69" y="72"/>
                    </a:cubicBezTo>
                    <a:moveTo>
                      <a:pt x="71" y="68"/>
                    </a:moveTo>
                    <a:cubicBezTo>
                      <a:pt x="71" y="69"/>
                      <a:pt x="70" y="70"/>
                      <a:pt x="69" y="71"/>
                    </a:cubicBezTo>
                    <a:cubicBezTo>
                      <a:pt x="70" y="72"/>
                      <a:pt x="71" y="72"/>
                      <a:pt x="72" y="73"/>
                    </a:cubicBezTo>
                    <a:cubicBezTo>
                      <a:pt x="73" y="72"/>
                      <a:pt x="73" y="71"/>
                      <a:pt x="74" y="69"/>
                    </a:cubicBezTo>
                    <a:cubicBezTo>
                      <a:pt x="71" y="68"/>
                      <a:pt x="71" y="68"/>
                      <a:pt x="71" y="68"/>
                    </a:cubicBezTo>
                    <a:moveTo>
                      <a:pt x="72" y="67"/>
                    </a:moveTo>
                    <a:cubicBezTo>
                      <a:pt x="72" y="67"/>
                      <a:pt x="72" y="67"/>
                      <a:pt x="72" y="67"/>
                    </a:cubicBezTo>
                    <a:cubicBezTo>
                      <a:pt x="73" y="68"/>
                      <a:pt x="74" y="68"/>
                      <a:pt x="75" y="69"/>
                    </a:cubicBezTo>
                    <a:cubicBezTo>
                      <a:pt x="75" y="68"/>
                      <a:pt x="75" y="68"/>
                      <a:pt x="75" y="68"/>
                    </a:cubicBezTo>
                    <a:cubicBezTo>
                      <a:pt x="74" y="68"/>
                      <a:pt x="73" y="67"/>
                      <a:pt x="72" y="67"/>
                    </a:cubicBezTo>
                    <a:moveTo>
                      <a:pt x="73" y="65"/>
                    </a:moveTo>
                    <a:cubicBezTo>
                      <a:pt x="73" y="65"/>
                      <a:pt x="73" y="66"/>
                      <a:pt x="72" y="66"/>
                    </a:cubicBezTo>
                    <a:cubicBezTo>
                      <a:pt x="73" y="67"/>
                      <a:pt x="74" y="67"/>
                      <a:pt x="75" y="68"/>
                    </a:cubicBezTo>
                    <a:cubicBezTo>
                      <a:pt x="75" y="67"/>
                      <a:pt x="76" y="67"/>
                      <a:pt x="76" y="66"/>
                    </a:cubicBezTo>
                    <a:cubicBezTo>
                      <a:pt x="73" y="65"/>
                      <a:pt x="73" y="65"/>
                      <a:pt x="73" y="65"/>
                    </a:cubicBezTo>
                    <a:moveTo>
                      <a:pt x="75" y="63"/>
                    </a:move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6" y="64"/>
                      <a:pt x="76" y="64"/>
                      <a:pt x="75" y="63"/>
                    </a:cubicBezTo>
                    <a:moveTo>
                      <a:pt x="74" y="63"/>
                    </a:moveTo>
                    <a:cubicBezTo>
                      <a:pt x="74" y="63"/>
                      <a:pt x="74" y="63"/>
                      <a:pt x="74" y="63"/>
                    </a:cubicBezTo>
                    <a:cubicBezTo>
                      <a:pt x="75" y="64"/>
                      <a:pt x="76" y="64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4"/>
                      <a:pt x="75" y="64"/>
                      <a:pt x="74" y="63"/>
                    </a:cubicBezTo>
                    <a:moveTo>
                      <a:pt x="75" y="62"/>
                    </a:moveTo>
                    <a:cubicBezTo>
                      <a:pt x="75" y="62"/>
                      <a:pt x="75" y="62"/>
                      <a:pt x="75" y="62"/>
                    </a:cubicBezTo>
                    <a:cubicBezTo>
                      <a:pt x="76" y="63"/>
                      <a:pt x="76" y="63"/>
                      <a:pt x="77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3"/>
                      <a:pt x="76" y="63"/>
                      <a:pt x="75" y="62"/>
                    </a:cubicBezTo>
                    <a:moveTo>
                      <a:pt x="77" y="59"/>
                    </a:moveTo>
                    <a:cubicBezTo>
                      <a:pt x="77" y="59"/>
                      <a:pt x="76" y="60"/>
                      <a:pt x="76" y="60"/>
                    </a:cubicBezTo>
                    <a:cubicBezTo>
                      <a:pt x="77" y="61"/>
                      <a:pt x="78" y="61"/>
                      <a:pt x="79" y="62"/>
                    </a:cubicBezTo>
                    <a:cubicBezTo>
                      <a:pt x="79" y="61"/>
                      <a:pt x="79" y="61"/>
                      <a:pt x="80" y="60"/>
                    </a:cubicBezTo>
                    <a:cubicBezTo>
                      <a:pt x="79" y="60"/>
                      <a:pt x="78" y="59"/>
                      <a:pt x="77" y="59"/>
                    </a:cubicBezTo>
                    <a:moveTo>
                      <a:pt x="80" y="53"/>
                    </a:moveTo>
                    <a:cubicBezTo>
                      <a:pt x="79" y="54"/>
                      <a:pt x="79" y="56"/>
                      <a:pt x="78" y="57"/>
                    </a:cubicBezTo>
                    <a:cubicBezTo>
                      <a:pt x="79" y="58"/>
                      <a:pt x="80" y="58"/>
                      <a:pt x="80" y="59"/>
                    </a:cubicBezTo>
                    <a:cubicBezTo>
                      <a:pt x="81" y="57"/>
                      <a:pt x="82" y="56"/>
                      <a:pt x="83" y="55"/>
                    </a:cubicBezTo>
                    <a:cubicBezTo>
                      <a:pt x="82" y="54"/>
                      <a:pt x="81" y="53"/>
                      <a:pt x="80" y="53"/>
                    </a:cubicBezTo>
                    <a:moveTo>
                      <a:pt x="82" y="50"/>
                    </a:moveTo>
                    <a:cubicBezTo>
                      <a:pt x="82" y="50"/>
                      <a:pt x="81" y="51"/>
                      <a:pt x="81" y="52"/>
                    </a:cubicBezTo>
                    <a:cubicBezTo>
                      <a:pt x="82" y="52"/>
                      <a:pt x="83" y="53"/>
                      <a:pt x="84" y="53"/>
                    </a:cubicBezTo>
                    <a:cubicBezTo>
                      <a:pt x="84" y="53"/>
                      <a:pt x="84" y="53"/>
                      <a:pt x="84" y="53"/>
                    </a:cubicBezTo>
                    <a:cubicBezTo>
                      <a:pt x="84" y="53"/>
                      <a:pt x="85" y="52"/>
                      <a:pt x="85" y="51"/>
                    </a:cubicBezTo>
                    <a:cubicBezTo>
                      <a:pt x="84" y="51"/>
                      <a:pt x="83" y="50"/>
                      <a:pt x="82" y="50"/>
                    </a:cubicBezTo>
                    <a:moveTo>
                      <a:pt x="83" y="48"/>
                    </a:moveTo>
                    <a:cubicBezTo>
                      <a:pt x="83" y="49"/>
                      <a:pt x="83" y="49"/>
                      <a:pt x="83" y="49"/>
                    </a:cubicBezTo>
                    <a:cubicBezTo>
                      <a:pt x="84" y="49"/>
                      <a:pt x="85" y="50"/>
                      <a:pt x="86" y="51"/>
                    </a:cubicBezTo>
                    <a:cubicBezTo>
                      <a:pt x="86" y="50"/>
                      <a:pt x="86" y="50"/>
                      <a:pt x="86" y="50"/>
                    </a:cubicBezTo>
                    <a:cubicBezTo>
                      <a:pt x="85" y="50"/>
                      <a:pt x="84" y="49"/>
                      <a:pt x="83" y="48"/>
                    </a:cubicBezTo>
                    <a:moveTo>
                      <a:pt x="85" y="45"/>
                    </a:moveTo>
                    <a:cubicBezTo>
                      <a:pt x="85" y="45"/>
                      <a:pt x="85" y="46"/>
                      <a:pt x="84" y="46"/>
                    </a:cubicBezTo>
                    <a:cubicBezTo>
                      <a:pt x="85" y="47"/>
                      <a:pt x="86" y="47"/>
                      <a:pt x="87" y="48"/>
                    </a:cubicBezTo>
                    <a:cubicBezTo>
                      <a:pt x="88" y="48"/>
                      <a:pt x="88" y="47"/>
                      <a:pt x="88" y="47"/>
                    </a:cubicBezTo>
                    <a:cubicBezTo>
                      <a:pt x="87" y="46"/>
                      <a:pt x="86" y="45"/>
                      <a:pt x="85" y="45"/>
                    </a:cubicBezTo>
                    <a:moveTo>
                      <a:pt x="85" y="44"/>
                    </a:moveTo>
                    <a:cubicBezTo>
                      <a:pt x="85" y="44"/>
                      <a:pt x="85" y="44"/>
                      <a:pt x="85" y="45"/>
                    </a:cubicBezTo>
                    <a:cubicBezTo>
                      <a:pt x="86" y="45"/>
                      <a:pt x="87" y="46"/>
                      <a:pt x="88" y="46"/>
                    </a:cubicBezTo>
                    <a:cubicBezTo>
                      <a:pt x="88" y="46"/>
                      <a:pt x="88" y="46"/>
                      <a:pt x="88" y="46"/>
                    </a:cubicBezTo>
                    <a:cubicBezTo>
                      <a:pt x="87" y="46"/>
                      <a:pt x="86" y="45"/>
                      <a:pt x="85" y="44"/>
                    </a:cubicBezTo>
                    <a:moveTo>
                      <a:pt x="87" y="42"/>
                    </a:moveTo>
                    <a:cubicBezTo>
                      <a:pt x="87" y="42"/>
                      <a:pt x="86" y="43"/>
                      <a:pt x="86" y="44"/>
                    </a:cubicBezTo>
                    <a:cubicBezTo>
                      <a:pt x="87" y="44"/>
                      <a:pt x="88" y="45"/>
                      <a:pt x="89" y="46"/>
                    </a:cubicBezTo>
                    <a:cubicBezTo>
                      <a:pt x="89" y="45"/>
                      <a:pt x="90" y="44"/>
                      <a:pt x="90" y="43"/>
                    </a:cubicBezTo>
                    <a:cubicBezTo>
                      <a:pt x="89" y="43"/>
                      <a:pt x="88" y="42"/>
                      <a:pt x="87" y="42"/>
                    </a:cubicBezTo>
                    <a:moveTo>
                      <a:pt x="87" y="41"/>
                    </a:moveTo>
                    <a:cubicBezTo>
                      <a:pt x="87" y="41"/>
                      <a:pt x="87" y="41"/>
                      <a:pt x="87" y="41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90" y="43"/>
                      <a:pt x="91" y="43"/>
                      <a:pt x="91" y="43"/>
                    </a:cubicBezTo>
                    <a:cubicBezTo>
                      <a:pt x="90" y="42"/>
                      <a:pt x="88" y="41"/>
                      <a:pt x="87" y="41"/>
                    </a:cubicBezTo>
                    <a:moveTo>
                      <a:pt x="89" y="38"/>
                    </a:moveTo>
                    <a:cubicBezTo>
                      <a:pt x="89" y="39"/>
                      <a:pt x="88" y="39"/>
                      <a:pt x="88" y="40"/>
                    </a:cubicBezTo>
                    <a:cubicBezTo>
                      <a:pt x="89" y="41"/>
                      <a:pt x="90" y="41"/>
                      <a:pt x="91" y="42"/>
                    </a:cubicBezTo>
                    <a:cubicBezTo>
                      <a:pt x="91" y="41"/>
                      <a:pt x="92" y="41"/>
                      <a:pt x="92" y="40"/>
                    </a:cubicBezTo>
                    <a:cubicBezTo>
                      <a:pt x="91" y="39"/>
                      <a:pt x="90" y="39"/>
                      <a:pt x="89" y="38"/>
                    </a:cubicBezTo>
                    <a:moveTo>
                      <a:pt x="91" y="34"/>
                    </a:moveTo>
                    <a:cubicBezTo>
                      <a:pt x="91" y="35"/>
                      <a:pt x="91" y="36"/>
                      <a:pt x="90" y="36"/>
                    </a:cubicBezTo>
                    <a:cubicBezTo>
                      <a:pt x="91" y="37"/>
                      <a:pt x="92" y="38"/>
                      <a:pt x="93" y="38"/>
                    </a:cubicBezTo>
                    <a:cubicBezTo>
                      <a:pt x="94" y="37"/>
                      <a:pt x="94" y="37"/>
                      <a:pt x="95" y="36"/>
                    </a:cubicBezTo>
                    <a:cubicBezTo>
                      <a:pt x="91" y="34"/>
                      <a:pt x="91" y="34"/>
                      <a:pt x="91" y="34"/>
                    </a:cubicBezTo>
                    <a:moveTo>
                      <a:pt x="93" y="32"/>
                    </a:moveTo>
                    <a:cubicBezTo>
                      <a:pt x="92" y="33"/>
                      <a:pt x="92" y="33"/>
                      <a:pt x="92" y="34"/>
                    </a:cubicBezTo>
                    <a:cubicBezTo>
                      <a:pt x="93" y="34"/>
                      <a:pt x="94" y="35"/>
                      <a:pt x="95" y="36"/>
                    </a:cubicBezTo>
                    <a:cubicBezTo>
                      <a:pt x="95" y="35"/>
                      <a:pt x="96" y="35"/>
                      <a:pt x="96" y="34"/>
                    </a:cubicBezTo>
                    <a:cubicBezTo>
                      <a:pt x="95" y="33"/>
                      <a:pt x="94" y="33"/>
                      <a:pt x="93" y="32"/>
                    </a:cubicBezTo>
                    <a:moveTo>
                      <a:pt x="94" y="31"/>
                    </a:moveTo>
                    <a:cubicBezTo>
                      <a:pt x="93" y="31"/>
                      <a:pt x="93" y="31"/>
                      <a:pt x="93" y="32"/>
                    </a:cubicBezTo>
                    <a:cubicBezTo>
                      <a:pt x="94" y="33"/>
                      <a:pt x="95" y="33"/>
                      <a:pt x="96" y="34"/>
                    </a:cubicBezTo>
                    <a:cubicBezTo>
                      <a:pt x="96" y="33"/>
                      <a:pt x="97" y="33"/>
                      <a:pt x="97" y="33"/>
                    </a:cubicBezTo>
                    <a:cubicBezTo>
                      <a:pt x="96" y="32"/>
                      <a:pt x="95" y="31"/>
                      <a:pt x="94" y="31"/>
                    </a:cubicBezTo>
                    <a:moveTo>
                      <a:pt x="95" y="29"/>
                    </a:moveTo>
                    <a:cubicBezTo>
                      <a:pt x="94" y="29"/>
                      <a:pt x="94" y="29"/>
                      <a:pt x="94" y="30"/>
                    </a:cubicBezTo>
                    <a:cubicBezTo>
                      <a:pt x="95" y="31"/>
                      <a:pt x="96" y="31"/>
                      <a:pt x="97" y="32"/>
                    </a:cubicBezTo>
                    <a:cubicBezTo>
                      <a:pt x="98" y="32"/>
                      <a:pt x="98" y="31"/>
                      <a:pt x="98" y="31"/>
                    </a:cubicBezTo>
                    <a:cubicBezTo>
                      <a:pt x="97" y="30"/>
                      <a:pt x="96" y="29"/>
                      <a:pt x="95" y="29"/>
                    </a:cubicBezTo>
                    <a:moveTo>
                      <a:pt x="95" y="27"/>
                    </a:moveTo>
                    <a:cubicBezTo>
                      <a:pt x="95" y="28"/>
                      <a:pt x="95" y="28"/>
                      <a:pt x="95" y="28"/>
                    </a:cubicBezTo>
                    <a:cubicBezTo>
                      <a:pt x="96" y="29"/>
                      <a:pt x="97" y="29"/>
                      <a:pt x="98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5" y="27"/>
                      <a:pt x="95" y="27"/>
                      <a:pt x="95" y="27"/>
                    </a:cubicBezTo>
                    <a:moveTo>
                      <a:pt x="102" y="17"/>
                    </a:moveTo>
                    <a:cubicBezTo>
                      <a:pt x="100" y="20"/>
                      <a:pt x="97" y="24"/>
                      <a:pt x="95" y="27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101" y="26"/>
                      <a:pt x="103" y="22"/>
                      <a:pt x="105" y="19"/>
                    </a:cubicBezTo>
                    <a:cubicBezTo>
                      <a:pt x="104" y="18"/>
                      <a:pt x="103" y="17"/>
                      <a:pt x="102" y="17"/>
                    </a:cubicBezTo>
                    <a:moveTo>
                      <a:pt x="103" y="15"/>
                    </a:moveTo>
                    <a:cubicBezTo>
                      <a:pt x="102" y="15"/>
                      <a:pt x="102" y="16"/>
                      <a:pt x="102" y="17"/>
                    </a:cubicBezTo>
                    <a:cubicBezTo>
                      <a:pt x="103" y="17"/>
                      <a:pt x="104" y="18"/>
                      <a:pt x="105" y="19"/>
                    </a:cubicBezTo>
                    <a:cubicBezTo>
                      <a:pt x="106" y="18"/>
                      <a:pt x="106" y="18"/>
                      <a:pt x="107" y="17"/>
                    </a:cubicBezTo>
                    <a:cubicBezTo>
                      <a:pt x="105" y="16"/>
                      <a:pt x="104" y="15"/>
                      <a:pt x="103" y="15"/>
                    </a:cubicBezTo>
                    <a:moveTo>
                      <a:pt x="103" y="14"/>
                    </a:moveTo>
                    <a:cubicBezTo>
                      <a:pt x="103" y="14"/>
                      <a:pt x="103" y="14"/>
                      <a:pt x="103" y="15"/>
                    </a:cubicBezTo>
                    <a:cubicBezTo>
                      <a:pt x="104" y="15"/>
                      <a:pt x="105" y="16"/>
                      <a:pt x="107" y="17"/>
                    </a:cubicBezTo>
                    <a:cubicBezTo>
                      <a:pt x="107" y="17"/>
                      <a:pt x="107" y="17"/>
                      <a:pt x="107" y="17"/>
                    </a:cubicBezTo>
                    <a:cubicBezTo>
                      <a:pt x="106" y="16"/>
                      <a:pt x="104" y="15"/>
                      <a:pt x="103" y="14"/>
                    </a:cubicBezTo>
                    <a:moveTo>
                      <a:pt x="104" y="13"/>
                    </a:moveTo>
                    <a:cubicBezTo>
                      <a:pt x="104" y="13"/>
                      <a:pt x="104" y="13"/>
                      <a:pt x="103" y="14"/>
                    </a:cubicBezTo>
                    <a:cubicBezTo>
                      <a:pt x="107" y="16"/>
                      <a:pt x="107" y="16"/>
                      <a:pt x="107" y="16"/>
                    </a:cubicBezTo>
                    <a:cubicBezTo>
                      <a:pt x="107" y="16"/>
                      <a:pt x="108" y="15"/>
                      <a:pt x="108" y="15"/>
                    </a:cubicBezTo>
                    <a:cubicBezTo>
                      <a:pt x="104" y="13"/>
                      <a:pt x="104" y="13"/>
                      <a:pt x="104" y="13"/>
                    </a:cubicBezTo>
                    <a:moveTo>
                      <a:pt x="105" y="11"/>
                    </a:moveTo>
                    <a:cubicBezTo>
                      <a:pt x="105" y="12"/>
                      <a:pt x="104" y="12"/>
                      <a:pt x="104" y="13"/>
                    </a:cubicBezTo>
                    <a:cubicBezTo>
                      <a:pt x="105" y="13"/>
                      <a:pt x="107" y="14"/>
                      <a:pt x="108" y="15"/>
                    </a:cubicBezTo>
                    <a:cubicBezTo>
                      <a:pt x="108" y="14"/>
                      <a:pt x="109" y="14"/>
                      <a:pt x="109" y="13"/>
                    </a:cubicBezTo>
                    <a:cubicBezTo>
                      <a:pt x="108" y="13"/>
                      <a:pt x="106" y="12"/>
                      <a:pt x="105" y="11"/>
                    </a:cubicBezTo>
                    <a:moveTo>
                      <a:pt x="107" y="8"/>
                    </a:moveTo>
                    <a:cubicBezTo>
                      <a:pt x="106" y="9"/>
                      <a:pt x="106" y="10"/>
                      <a:pt x="105" y="10"/>
                    </a:cubicBezTo>
                    <a:cubicBezTo>
                      <a:pt x="107" y="11"/>
                      <a:pt x="108" y="12"/>
                      <a:pt x="109" y="13"/>
                    </a:cubicBezTo>
                    <a:cubicBezTo>
                      <a:pt x="110" y="12"/>
                      <a:pt x="110" y="11"/>
                      <a:pt x="111" y="11"/>
                    </a:cubicBezTo>
                    <a:cubicBezTo>
                      <a:pt x="109" y="10"/>
                      <a:pt x="108" y="9"/>
                      <a:pt x="107" y="8"/>
                    </a:cubicBezTo>
                    <a:moveTo>
                      <a:pt x="108" y="6"/>
                    </a:moveTo>
                    <a:cubicBezTo>
                      <a:pt x="108" y="6"/>
                      <a:pt x="107" y="7"/>
                      <a:pt x="107" y="7"/>
                    </a:cubicBezTo>
                    <a:cubicBezTo>
                      <a:pt x="109" y="8"/>
                      <a:pt x="110" y="9"/>
                      <a:pt x="111" y="10"/>
                    </a:cubicBezTo>
                    <a:cubicBezTo>
                      <a:pt x="112" y="9"/>
                      <a:pt x="112" y="9"/>
                      <a:pt x="112" y="8"/>
                    </a:cubicBezTo>
                    <a:cubicBezTo>
                      <a:pt x="111" y="7"/>
                      <a:pt x="109" y="7"/>
                      <a:pt x="108" y="6"/>
                    </a:cubicBezTo>
                    <a:moveTo>
                      <a:pt x="108" y="5"/>
                    </a:moveTo>
                    <a:cubicBezTo>
                      <a:pt x="108" y="5"/>
                      <a:pt x="108" y="5"/>
                      <a:pt x="108" y="5"/>
                    </a:cubicBezTo>
                    <a:cubicBezTo>
                      <a:pt x="110" y="6"/>
                      <a:pt x="111" y="7"/>
                      <a:pt x="112" y="8"/>
                    </a:cubicBezTo>
                    <a:cubicBezTo>
                      <a:pt x="112" y="8"/>
                      <a:pt x="113" y="8"/>
                      <a:pt x="113" y="7"/>
                    </a:cubicBezTo>
                    <a:cubicBezTo>
                      <a:pt x="112" y="7"/>
                      <a:pt x="110" y="6"/>
                      <a:pt x="108" y="5"/>
                    </a:cubicBezTo>
                    <a:moveTo>
                      <a:pt x="110" y="3"/>
                    </a:moveTo>
                    <a:cubicBezTo>
                      <a:pt x="109" y="4"/>
                      <a:pt x="109" y="4"/>
                      <a:pt x="109" y="5"/>
                    </a:cubicBezTo>
                    <a:cubicBezTo>
                      <a:pt x="110" y="6"/>
                      <a:pt x="111" y="6"/>
                      <a:pt x="113" y="7"/>
                    </a:cubicBezTo>
                    <a:cubicBezTo>
                      <a:pt x="113" y="7"/>
                      <a:pt x="113" y="6"/>
                      <a:pt x="114" y="6"/>
                    </a:cubicBezTo>
                    <a:cubicBezTo>
                      <a:pt x="112" y="5"/>
                      <a:pt x="111" y="4"/>
                      <a:pt x="110" y="3"/>
                    </a:cubicBezTo>
                    <a:moveTo>
                      <a:pt x="111" y="0"/>
                    </a:moveTo>
                    <a:cubicBezTo>
                      <a:pt x="111" y="1"/>
                      <a:pt x="111" y="1"/>
                      <a:pt x="111" y="1"/>
                    </a:cubicBezTo>
                    <a:cubicBezTo>
                      <a:pt x="112" y="2"/>
                      <a:pt x="113" y="3"/>
                      <a:pt x="115" y="4"/>
                    </a:cubicBezTo>
                    <a:cubicBezTo>
                      <a:pt x="115" y="4"/>
                      <a:pt x="115" y="3"/>
                      <a:pt x="115" y="3"/>
                    </a:cubicBezTo>
                    <a:cubicBezTo>
                      <a:pt x="114" y="2"/>
                      <a:pt x="113" y="1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0486"/>
              <p:cNvSpPr>
                <a:spLocks noEditPoints="1"/>
              </p:cNvSpPr>
              <p:nvPr/>
            </p:nvSpPr>
            <p:spPr bwMode="auto">
              <a:xfrm>
                <a:off x="-567" y="3332"/>
                <a:ext cx="17" cy="19"/>
              </a:xfrm>
              <a:custGeom>
                <a:avLst/>
                <a:gdLst>
                  <a:gd name="T0" fmla="*/ 1 w 7"/>
                  <a:gd name="T1" fmla="*/ 5 h 8"/>
                  <a:gd name="T2" fmla="*/ 0 w 7"/>
                  <a:gd name="T3" fmla="*/ 7 h 8"/>
                  <a:gd name="T4" fmla="*/ 3 w 7"/>
                  <a:gd name="T5" fmla="*/ 8 h 8"/>
                  <a:gd name="T6" fmla="*/ 3 w 7"/>
                  <a:gd name="T7" fmla="*/ 7 h 8"/>
                  <a:gd name="T8" fmla="*/ 1 w 7"/>
                  <a:gd name="T9" fmla="*/ 5 h 8"/>
                  <a:gd name="T10" fmla="*/ 4 w 7"/>
                  <a:gd name="T11" fmla="*/ 0 h 8"/>
                  <a:gd name="T12" fmla="*/ 3 w 7"/>
                  <a:gd name="T13" fmla="*/ 1 h 8"/>
                  <a:gd name="T14" fmla="*/ 6 w 7"/>
                  <a:gd name="T15" fmla="*/ 3 h 8"/>
                  <a:gd name="T16" fmla="*/ 7 w 7"/>
                  <a:gd name="T17" fmla="*/ 2 h 8"/>
                  <a:gd name="T18" fmla="*/ 4 w 7"/>
                  <a:gd name="T19" fmla="*/ 0 h 8"/>
                  <a:gd name="T20" fmla="*/ 4 w 7"/>
                  <a:gd name="T21" fmla="*/ 0 h 8"/>
                  <a:gd name="T22" fmla="*/ 4 w 7"/>
                  <a:gd name="T23" fmla="*/ 0 h 8"/>
                  <a:gd name="T24" fmla="*/ 7 w 7"/>
                  <a:gd name="T25" fmla="*/ 2 h 8"/>
                  <a:gd name="T26" fmla="*/ 7 w 7"/>
                  <a:gd name="T27" fmla="*/ 1 h 8"/>
                  <a:gd name="T28" fmla="*/ 4 w 7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6"/>
                      <a:pt x="0" y="6"/>
                      <a:pt x="0" y="7"/>
                    </a:cubicBezTo>
                    <a:cubicBezTo>
                      <a:pt x="1" y="7"/>
                      <a:pt x="2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ubicBezTo>
                      <a:pt x="3" y="6"/>
                      <a:pt x="2" y="6"/>
                      <a:pt x="1" y="5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6" y="1"/>
                      <a:pt x="5" y="1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0487"/>
              <p:cNvSpPr>
                <a:spLocks/>
              </p:cNvSpPr>
              <p:nvPr/>
            </p:nvSpPr>
            <p:spPr bwMode="auto">
              <a:xfrm>
                <a:off x="-557" y="3332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0488"/>
              <p:cNvSpPr>
                <a:spLocks noEditPoints="1"/>
              </p:cNvSpPr>
              <p:nvPr/>
            </p:nvSpPr>
            <p:spPr bwMode="auto">
              <a:xfrm>
                <a:off x="-548" y="3304"/>
                <a:ext cx="14" cy="16"/>
              </a:xfrm>
              <a:custGeom>
                <a:avLst/>
                <a:gdLst>
                  <a:gd name="T0" fmla="*/ 0 w 6"/>
                  <a:gd name="T1" fmla="*/ 5 h 7"/>
                  <a:gd name="T2" fmla="*/ 0 w 6"/>
                  <a:gd name="T3" fmla="*/ 5 h 7"/>
                  <a:gd name="T4" fmla="*/ 3 w 6"/>
                  <a:gd name="T5" fmla="*/ 7 h 7"/>
                  <a:gd name="T6" fmla="*/ 3 w 6"/>
                  <a:gd name="T7" fmla="*/ 6 h 7"/>
                  <a:gd name="T8" fmla="*/ 0 w 6"/>
                  <a:gd name="T9" fmla="*/ 5 h 7"/>
                  <a:gd name="T10" fmla="*/ 1 w 6"/>
                  <a:gd name="T11" fmla="*/ 4 h 7"/>
                  <a:gd name="T12" fmla="*/ 0 w 6"/>
                  <a:gd name="T13" fmla="*/ 4 h 7"/>
                  <a:gd name="T14" fmla="*/ 3 w 6"/>
                  <a:gd name="T15" fmla="*/ 6 h 7"/>
                  <a:gd name="T16" fmla="*/ 4 w 6"/>
                  <a:gd name="T17" fmla="*/ 6 h 7"/>
                  <a:gd name="T18" fmla="*/ 1 w 6"/>
                  <a:gd name="T19" fmla="*/ 4 h 7"/>
                  <a:gd name="T20" fmla="*/ 2 w 6"/>
                  <a:gd name="T21" fmla="*/ 1 h 7"/>
                  <a:gd name="T22" fmla="*/ 2 w 6"/>
                  <a:gd name="T23" fmla="*/ 2 h 7"/>
                  <a:gd name="T24" fmla="*/ 5 w 6"/>
                  <a:gd name="T25" fmla="*/ 3 h 7"/>
                  <a:gd name="T26" fmla="*/ 5 w 6"/>
                  <a:gd name="T27" fmla="*/ 3 h 7"/>
                  <a:gd name="T28" fmla="*/ 2 w 6"/>
                  <a:gd name="T29" fmla="*/ 1 h 7"/>
                  <a:gd name="T30" fmla="*/ 3 w 6"/>
                  <a:gd name="T31" fmla="*/ 0 h 7"/>
                  <a:gd name="T32" fmla="*/ 2 w 6"/>
                  <a:gd name="T33" fmla="*/ 1 h 7"/>
                  <a:gd name="T34" fmla="*/ 6 w 6"/>
                  <a:gd name="T35" fmla="*/ 3 h 7"/>
                  <a:gd name="T36" fmla="*/ 6 w 6"/>
                  <a:gd name="T37" fmla="*/ 2 h 7"/>
                  <a:gd name="T38" fmla="*/ 3 w 6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7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2" y="6"/>
                      <a:pt x="3" y="7"/>
                    </a:cubicBezTo>
                    <a:cubicBezTo>
                      <a:pt x="3" y="7"/>
                      <a:pt x="3" y="6"/>
                      <a:pt x="3" y="6"/>
                    </a:cubicBezTo>
                    <a:cubicBezTo>
                      <a:pt x="2" y="6"/>
                      <a:pt x="1" y="5"/>
                      <a:pt x="0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5"/>
                      <a:pt x="2" y="6"/>
                      <a:pt x="3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1"/>
                      <a:pt x="5" y="2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0489"/>
              <p:cNvSpPr>
                <a:spLocks/>
              </p:cNvSpPr>
              <p:nvPr/>
            </p:nvSpPr>
            <p:spPr bwMode="auto">
              <a:xfrm>
                <a:off x="-526" y="3280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0490"/>
              <p:cNvSpPr>
                <a:spLocks/>
              </p:cNvSpPr>
              <p:nvPr/>
            </p:nvSpPr>
            <p:spPr bwMode="auto">
              <a:xfrm>
                <a:off x="-529" y="328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0491"/>
              <p:cNvSpPr>
                <a:spLocks/>
              </p:cNvSpPr>
              <p:nvPr/>
            </p:nvSpPr>
            <p:spPr bwMode="auto">
              <a:xfrm>
                <a:off x="-524" y="3276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0492"/>
              <p:cNvSpPr>
                <a:spLocks/>
              </p:cNvSpPr>
              <p:nvPr/>
            </p:nvSpPr>
            <p:spPr bwMode="auto">
              <a:xfrm>
                <a:off x="-524" y="3273"/>
                <a:ext cx="9" cy="7"/>
              </a:xfrm>
              <a:custGeom>
                <a:avLst/>
                <a:gdLst>
                  <a:gd name="T0" fmla="*/ 0 w 9"/>
                  <a:gd name="T1" fmla="*/ 0 h 7"/>
                  <a:gd name="T2" fmla="*/ 0 w 9"/>
                  <a:gd name="T3" fmla="*/ 0 h 7"/>
                  <a:gd name="T4" fmla="*/ 9 w 9"/>
                  <a:gd name="T5" fmla="*/ 7 h 7"/>
                  <a:gd name="T6" fmla="*/ 9 w 9"/>
                  <a:gd name="T7" fmla="*/ 7 h 7"/>
                  <a:gd name="T8" fmla="*/ 0 w 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0" y="0"/>
                    </a:moveTo>
                    <a:lnTo>
                      <a:pt x="0" y="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0493"/>
              <p:cNvSpPr>
                <a:spLocks/>
              </p:cNvSpPr>
              <p:nvPr/>
            </p:nvSpPr>
            <p:spPr bwMode="auto">
              <a:xfrm>
                <a:off x="-524" y="3273"/>
                <a:ext cx="9" cy="7"/>
              </a:xfrm>
              <a:custGeom>
                <a:avLst/>
                <a:gdLst>
                  <a:gd name="T0" fmla="*/ 0 w 9"/>
                  <a:gd name="T1" fmla="*/ 0 h 7"/>
                  <a:gd name="T2" fmla="*/ 0 w 9"/>
                  <a:gd name="T3" fmla="*/ 0 h 7"/>
                  <a:gd name="T4" fmla="*/ 9 w 9"/>
                  <a:gd name="T5" fmla="*/ 7 h 7"/>
                  <a:gd name="T6" fmla="*/ 9 w 9"/>
                  <a:gd name="T7" fmla="*/ 7 h 7"/>
                  <a:gd name="T8" fmla="*/ 0 w 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0" y="0"/>
                    </a:moveTo>
                    <a:lnTo>
                      <a:pt x="0" y="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0494"/>
              <p:cNvSpPr>
                <a:spLocks/>
              </p:cNvSpPr>
              <p:nvPr/>
            </p:nvSpPr>
            <p:spPr bwMode="auto">
              <a:xfrm>
                <a:off x="-508" y="3250"/>
                <a:ext cx="8" cy="4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0495"/>
              <p:cNvSpPr>
                <a:spLocks noEditPoints="1"/>
              </p:cNvSpPr>
              <p:nvPr/>
            </p:nvSpPr>
            <p:spPr bwMode="auto">
              <a:xfrm>
                <a:off x="-500" y="3226"/>
                <a:ext cx="14" cy="14"/>
              </a:xfrm>
              <a:custGeom>
                <a:avLst/>
                <a:gdLst>
                  <a:gd name="T0" fmla="*/ 0 w 6"/>
                  <a:gd name="T1" fmla="*/ 3 h 6"/>
                  <a:gd name="T2" fmla="*/ 0 w 6"/>
                  <a:gd name="T3" fmla="*/ 4 h 6"/>
                  <a:gd name="T4" fmla="*/ 4 w 6"/>
                  <a:gd name="T5" fmla="*/ 6 h 6"/>
                  <a:gd name="T6" fmla="*/ 4 w 6"/>
                  <a:gd name="T7" fmla="*/ 6 h 6"/>
                  <a:gd name="T8" fmla="*/ 0 w 6"/>
                  <a:gd name="T9" fmla="*/ 3 h 6"/>
                  <a:gd name="T10" fmla="*/ 2 w 6"/>
                  <a:gd name="T11" fmla="*/ 0 h 6"/>
                  <a:gd name="T12" fmla="*/ 2 w 6"/>
                  <a:gd name="T13" fmla="*/ 1 h 6"/>
                  <a:gd name="T14" fmla="*/ 6 w 6"/>
                  <a:gd name="T15" fmla="*/ 4 h 6"/>
                  <a:gd name="T16" fmla="*/ 6 w 6"/>
                  <a:gd name="T17" fmla="*/ 3 h 6"/>
                  <a:gd name="T18" fmla="*/ 2 w 6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0496"/>
              <p:cNvSpPr>
                <a:spLocks/>
              </p:cNvSpPr>
              <p:nvPr/>
            </p:nvSpPr>
            <p:spPr bwMode="auto">
              <a:xfrm>
                <a:off x="-505" y="3245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0497"/>
              <p:cNvSpPr>
                <a:spLocks noEditPoints="1"/>
              </p:cNvSpPr>
              <p:nvPr/>
            </p:nvSpPr>
            <p:spPr bwMode="auto">
              <a:xfrm>
                <a:off x="-503" y="3212"/>
                <a:ext cx="26" cy="33"/>
              </a:xfrm>
              <a:custGeom>
                <a:avLst/>
                <a:gdLst>
                  <a:gd name="T0" fmla="*/ 0 w 11"/>
                  <a:gd name="T1" fmla="*/ 12 h 14"/>
                  <a:gd name="T2" fmla="*/ 0 w 11"/>
                  <a:gd name="T3" fmla="*/ 12 h 14"/>
                  <a:gd name="T4" fmla="*/ 4 w 11"/>
                  <a:gd name="T5" fmla="*/ 14 h 14"/>
                  <a:gd name="T6" fmla="*/ 4 w 11"/>
                  <a:gd name="T7" fmla="*/ 14 h 14"/>
                  <a:gd name="T8" fmla="*/ 0 w 11"/>
                  <a:gd name="T9" fmla="*/ 12 h 14"/>
                  <a:gd name="T10" fmla="*/ 4 w 11"/>
                  <a:gd name="T11" fmla="*/ 4 h 14"/>
                  <a:gd name="T12" fmla="*/ 4 w 11"/>
                  <a:gd name="T13" fmla="*/ 5 h 14"/>
                  <a:gd name="T14" fmla="*/ 8 w 11"/>
                  <a:gd name="T15" fmla="*/ 7 h 14"/>
                  <a:gd name="T16" fmla="*/ 8 w 11"/>
                  <a:gd name="T17" fmla="*/ 7 h 14"/>
                  <a:gd name="T18" fmla="*/ 4 w 11"/>
                  <a:gd name="T19" fmla="*/ 4 h 14"/>
                  <a:gd name="T20" fmla="*/ 5 w 11"/>
                  <a:gd name="T21" fmla="*/ 4 h 14"/>
                  <a:gd name="T22" fmla="*/ 4 w 11"/>
                  <a:gd name="T23" fmla="*/ 4 h 14"/>
                  <a:gd name="T24" fmla="*/ 9 w 11"/>
                  <a:gd name="T25" fmla="*/ 6 h 14"/>
                  <a:gd name="T26" fmla="*/ 9 w 11"/>
                  <a:gd name="T27" fmla="*/ 6 h 14"/>
                  <a:gd name="T28" fmla="*/ 5 w 11"/>
                  <a:gd name="T29" fmla="*/ 4 h 14"/>
                  <a:gd name="T30" fmla="*/ 7 w 11"/>
                  <a:gd name="T31" fmla="*/ 0 h 14"/>
                  <a:gd name="T32" fmla="*/ 6 w 11"/>
                  <a:gd name="T33" fmla="*/ 2 h 14"/>
                  <a:gd name="T34" fmla="*/ 10 w 11"/>
                  <a:gd name="T35" fmla="*/ 5 h 14"/>
                  <a:gd name="T36" fmla="*/ 11 w 11"/>
                  <a:gd name="T37" fmla="*/ 3 h 14"/>
                  <a:gd name="T38" fmla="*/ 7 w 11"/>
                  <a:gd name="T3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" h="14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3"/>
                      <a:pt x="1" y="12"/>
                      <a:pt x="0" y="12"/>
                    </a:cubicBezTo>
                    <a:moveTo>
                      <a:pt x="4" y="4"/>
                    </a:moveTo>
                    <a:cubicBezTo>
                      <a:pt x="4" y="4"/>
                      <a:pt x="4" y="5"/>
                      <a:pt x="4" y="5"/>
                    </a:cubicBezTo>
                    <a:cubicBezTo>
                      <a:pt x="5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4" y="4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4" y="4"/>
                    </a:cubicBezTo>
                    <a:cubicBezTo>
                      <a:pt x="6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7" y="5"/>
                      <a:pt x="6" y="5"/>
                      <a:pt x="5" y="4"/>
                    </a:cubicBezTo>
                    <a:moveTo>
                      <a:pt x="7" y="0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7" y="3"/>
                      <a:pt x="8" y="4"/>
                      <a:pt x="10" y="5"/>
                    </a:cubicBezTo>
                    <a:cubicBezTo>
                      <a:pt x="10" y="4"/>
                      <a:pt x="11" y="3"/>
                      <a:pt x="11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0498"/>
              <p:cNvSpPr>
                <a:spLocks/>
              </p:cNvSpPr>
              <p:nvPr/>
            </p:nvSpPr>
            <p:spPr bwMode="auto">
              <a:xfrm>
                <a:off x="-505" y="3242"/>
                <a:ext cx="9" cy="8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0499"/>
              <p:cNvSpPr>
                <a:spLocks/>
              </p:cNvSpPr>
              <p:nvPr/>
            </p:nvSpPr>
            <p:spPr bwMode="auto">
              <a:xfrm>
                <a:off x="-708" y="3575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0500"/>
              <p:cNvSpPr>
                <a:spLocks/>
              </p:cNvSpPr>
              <p:nvPr/>
            </p:nvSpPr>
            <p:spPr bwMode="auto">
              <a:xfrm>
                <a:off x="-678" y="3526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0501"/>
              <p:cNvSpPr>
                <a:spLocks noEditPoints="1"/>
              </p:cNvSpPr>
              <p:nvPr/>
            </p:nvSpPr>
            <p:spPr bwMode="auto">
              <a:xfrm>
                <a:off x="-734" y="3290"/>
                <a:ext cx="210" cy="354"/>
              </a:xfrm>
              <a:custGeom>
                <a:avLst/>
                <a:gdLst>
                  <a:gd name="T0" fmla="*/ 1 w 89"/>
                  <a:gd name="T1" fmla="*/ 150 h 150"/>
                  <a:gd name="T2" fmla="*/ 3 w 89"/>
                  <a:gd name="T3" fmla="*/ 134 h 150"/>
                  <a:gd name="T4" fmla="*/ 3 w 89"/>
                  <a:gd name="T5" fmla="*/ 140 h 150"/>
                  <a:gd name="T6" fmla="*/ 5 w 89"/>
                  <a:gd name="T7" fmla="*/ 141 h 150"/>
                  <a:gd name="T8" fmla="*/ 3 w 89"/>
                  <a:gd name="T9" fmla="*/ 134 h 150"/>
                  <a:gd name="T10" fmla="*/ 12 w 89"/>
                  <a:gd name="T11" fmla="*/ 130 h 150"/>
                  <a:gd name="T12" fmla="*/ 13 w 89"/>
                  <a:gd name="T13" fmla="*/ 118 h 150"/>
                  <a:gd name="T14" fmla="*/ 17 w 89"/>
                  <a:gd name="T15" fmla="*/ 121 h 150"/>
                  <a:gd name="T16" fmla="*/ 13 w 89"/>
                  <a:gd name="T17" fmla="*/ 118 h 150"/>
                  <a:gd name="T18" fmla="*/ 16 w 89"/>
                  <a:gd name="T19" fmla="*/ 116 h 150"/>
                  <a:gd name="T20" fmla="*/ 19 w 89"/>
                  <a:gd name="T21" fmla="*/ 117 h 150"/>
                  <a:gd name="T22" fmla="*/ 16 w 89"/>
                  <a:gd name="T23" fmla="*/ 112 h 150"/>
                  <a:gd name="T24" fmla="*/ 17 w 89"/>
                  <a:gd name="T25" fmla="*/ 111 h 150"/>
                  <a:gd name="T26" fmla="*/ 22 w 89"/>
                  <a:gd name="T27" fmla="*/ 113 h 150"/>
                  <a:gd name="T28" fmla="*/ 20 w 89"/>
                  <a:gd name="T29" fmla="*/ 107 h 150"/>
                  <a:gd name="T30" fmla="*/ 23 w 89"/>
                  <a:gd name="T31" fmla="*/ 111 h 150"/>
                  <a:gd name="T32" fmla="*/ 21 w 89"/>
                  <a:gd name="T33" fmla="*/ 104 h 150"/>
                  <a:gd name="T34" fmla="*/ 26 w 89"/>
                  <a:gd name="T35" fmla="*/ 106 h 150"/>
                  <a:gd name="T36" fmla="*/ 22 w 89"/>
                  <a:gd name="T37" fmla="*/ 104 h 150"/>
                  <a:gd name="T38" fmla="*/ 23 w 89"/>
                  <a:gd name="T39" fmla="*/ 102 h 150"/>
                  <a:gd name="T40" fmla="*/ 27 w 89"/>
                  <a:gd name="T41" fmla="*/ 104 h 150"/>
                  <a:gd name="T42" fmla="*/ 24 w 89"/>
                  <a:gd name="T43" fmla="*/ 100 h 150"/>
                  <a:gd name="T44" fmla="*/ 28 w 89"/>
                  <a:gd name="T45" fmla="*/ 102 h 150"/>
                  <a:gd name="T46" fmla="*/ 25 w 89"/>
                  <a:gd name="T47" fmla="*/ 98 h 150"/>
                  <a:gd name="T48" fmla="*/ 32 w 89"/>
                  <a:gd name="T49" fmla="*/ 87 h 150"/>
                  <a:gd name="T50" fmla="*/ 35 w 89"/>
                  <a:gd name="T51" fmla="*/ 88 h 150"/>
                  <a:gd name="T52" fmla="*/ 34 w 89"/>
                  <a:gd name="T53" fmla="*/ 84 h 150"/>
                  <a:gd name="T54" fmla="*/ 40 w 89"/>
                  <a:gd name="T55" fmla="*/ 73 h 150"/>
                  <a:gd name="T56" fmla="*/ 41 w 89"/>
                  <a:gd name="T57" fmla="*/ 73 h 150"/>
                  <a:gd name="T58" fmla="*/ 49 w 89"/>
                  <a:gd name="T59" fmla="*/ 60 h 150"/>
                  <a:gd name="T60" fmla="*/ 55 w 89"/>
                  <a:gd name="T61" fmla="*/ 57 h 150"/>
                  <a:gd name="T62" fmla="*/ 57 w 89"/>
                  <a:gd name="T63" fmla="*/ 48 h 150"/>
                  <a:gd name="T64" fmla="*/ 60 w 89"/>
                  <a:gd name="T65" fmla="*/ 49 h 150"/>
                  <a:gd name="T66" fmla="*/ 58 w 89"/>
                  <a:gd name="T67" fmla="*/ 46 h 150"/>
                  <a:gd name="T68" fmla="*/ 58 w 89"/>
                  <a:gd name="T69" fmla="*/ 45 h 150"/>
                  <a:gd name="T70" fmla="*/ 60 w 89"/>
                  <a:gd name="T71" fmla="*/ 43 h 150"/>
                  <a:gd name="T72" fmla="*/ 62 w 89"/>
                  <a:gd name="T73" fmla="*/ 40 h 150"/>
                  <a:gd name="T74" fmla="*/ 65 w 89"/>
                  <a:gd name="T75" fmla="*/ 40 h 150"/>
                  <a:gd name="T76" fmla="*/ 66 w 89"/>
                  <a:gd name="T77" fmla="*/ 33 h 150"/>
                  <a:gd name="T78" fmla="*/ 69 w 89"/>
                  <a:gd name="T79" fmla="*/ 35 h 150"/>
                  <a:gd name="T80" fmla="*/ 66 w 89"/>
                  <a:gd name="T81" fmla="*/ 33 h 150"/>
                  <a:gd name="T82" fmla="*/ 66 w 89"/>
                  <a:gd name="T83" fmla="*/ 32 h 150"/>
                  <a:gd name="T84" fmla="*/ 67 w 89"/>
                  <a:gd name="T85" fmla="*/ 31 h 150"/>
                  <a:gd name="T86" fmla="*/ 68 w 89"/>
                  <a:gd name="T87" fmla="*/ 29 h 150"/>
                  <a:gd name="T88" fmla="*/ 71 w 89"/>
                  <a:gd name="T89" fmla="*/ 31 h 150"/>
                  <a:gd name="T90" fmla="*/ 71 w 89"/>
                  <a:gd name="T91" fmla="*/ 30 h 150"/>
                  <a:gd name="T92" fmla="*/ 70 w 89"/>
                  <a:gd name="T93" fmla="*/ 26 h 150"/>
                  <a:gd name="T94" fmla="*/ 72 w 89"/>
                  <a:gd name="T95" fmla="*/ 28 h 150"/>
                  <a:gd name="T96" fmla="*/ 77 w 89"/>
                  <a:gd name="T97" fmla="*/ 15 h 150"/>
                  <a:gd name="T98" fmla="*/ 80 w 89"/>
                  <a:gd name="T99" fmla="*/ 17 h 150"/>
                  <a:gd name="T100" fmla="*/ 77 w 89"/>
                  <a:gd name="T101" fmla="*/ 14 h 150"/>
                  <a:gd name="T102" fmla="*/ 78 w 89"/>
                  <a:gd name="T103" fmla="*/ 12 h 150"/>
                  <a:gd name="T104" fmla="*/ 86 w 89"/>
                  <a:gd name="T105" fmla="*/ 6 h 150"/>
                  <a:gd name="T106" fmla="*/ 86 w 89"/>
                  <a:gd name="T107" fmla="*/ 0 h 150"/>
                  <a:gd name="T108" fmla="*/ 89 w 89"/>
                  <a:gd name="T109" fmla="*/ 2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9" h="150">
                    <a:moveTo>
                      <a:pt x="1" y="149"/>
                    </a:moveTo>
                    <a:cubicBezTo>
                      <a:pt x="1" y="149"/>
                      <a:pt x="1" y="150"/>
                      <a:pt x="1" y="150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49"/>
                      <a:pt x="1" y="149"/>
                      <a:pt x="1" y="149"/>
                    </a:cubicBezTo>
                    <a:cubicBezTo>
                      <a:pt x="1" y="149"/>
                      <a:pt x="1" y="149"/>
                      <a:pt x="1" y="149"/>
                    </a:cubicBezTo>
                    <a:moveTo>
                      <a:pt x="3" y="134"/>
                    </a:moveTo>
                    <a:cubicBezTo>
                      <a:pt x="2" y="136"/>
                      <a:pt x="2" y="136"/>
                      <a:pt x="2" y="136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3" y="140"/>
                      <a:pt x="3" y="140"/>
                      <a:pt x="3" y="140"/>
                    </a:cubicBezTo>
                    <a:cubicBezTo>
                      <a:pt x="4" y="138"/>
                      <a:pt x="4" y="138"/>
                      <a:pt x="4" y="138"/>
                    </a:cubicBezTo>
                    <a:cubicBezTo>
                      <a:pt x="3" y="139"/>
                      <a:pt x="3" y="139"/>
                      <a:pt x="3" y="140"/>
                    </a:cubicBezTo>
                    <a:cubicBezTo>
                      <a:pt x="5" y="141"/>
                      <a:pt x="5" y="141"/>
                      <a:pt x="5" y="141"/>
                    </a:cubicBezTo>
                    <a:cubicBezTo>
                      <a:pt x="6" y="140"/>
                      <a:pt x="7" y="139"/>
                      <a:pt x="8" y="137"/>
                    </a:cubicBezTo>
                    <a:cubicBezTo>
                      <a:pt x="3" y="134"/>
                      <a:pt x="3" y="134"/>
                      <a:pt x="3" y="134"/>
                    </a:cubicBezTo>
                    <a:cubicBezTo>
                      <a:pt x="3" y="134"/>
                      <a:pt x="3" y="134"/>
                      <a:pt x="3" y="134"/>
                    </a:cubicBezTo>
                    <a:moveTo>
                      <a:pt x="9" y="124"/>
                    </a:moveTo>
                    <a:cubicBezTo>
                      <a:pt x="7" y="127"/>
                      <a:pt x="7" y="127"/>
                      <a:pt x="7" y="127"/>
                    </a:cubicBezTo>
                    <a:cubicBezTo>
                      <a:pt x="12" y="130"/>
                      <a:pt x="12" y="130"/>
                      <a:pt x="12" y="130"/>
                    </a:cubicBezTo>
                    <a:cubicBezTo>
                      <a:pt x="12" y="129"/>
                      <a:pt x="13" y="128"/>
                      <a:pt x="13" y="127"/>
                    </a:cubicBezTo>
                    <a:cubicBezTo>
                      <a:pt x="12" y="126"/>
                      <a:pt x="10" y="125"/>
                      <a:pt x="9" y="124"/>
                    </a:cubicBezTo>
                    <a:moveTo>
                      <a:pt x="13" y="118"/>
                    </a:moveTo>
                    <a:cubicBezTo>
                      <a:pt x="13" y="118"/>
                      <a:pt x="12" y="118"/>
                      <a:pt x="12" y="118"/>
                    </a:cubicBezTo>
                    <a:cubicBezTo>
                      <a:pt x="14" y="119"/>
                      <a:pt x="16" y="120"/>
                      <a:pt x="17" y="121"/>
                    </a:cubicBezTo>
                    <a:cubicBezTo>
                      <a:pt x="17" y="121"/>
                      <a:pt x="17" y="121"/>
                      <a:pt x="17" y="121"/>
                    </a:cubicBezTo>
                    <a:cubicBezTo>
                      <a:pt x="16" y="120"/>
                      <a:pt x="14" y="119"/>
                      <a:pt x="13" y="118"/>
                    </a:cubicBezTo>
                    <a:moveTo>
                      <a:pt x="15" y="115"/>
                    </a:moveTo>
                    <a:cubicBezTo>
                      <a:pt x="14" y="116"/>
                      <a:pt x="13" y="117"/>
                      <a:pt x="13" y="118"/>
                    </a:cubicBezTo>
                    <a:cubicBezTo>
                      <a:pt x="17" y="121"/>
                      <a:pt x="17" y="121"/>
                      <a:pt x="17" y="121"/>
                    </a:cubicBezTo>
                    <a:cubicBezTo>
                      <a:pt x="18" y="120"/>
                      <a:pt x="18" y="119"/>
                      <a:pt x="19" y="118"/>
                    </a:cubicBezTo>
                    <a:cubicBezTo>
                      <a:pt x="18" y="117"/>
                      <a:pt x="17" y="117"/>
                      <a:pt x="16" y="116"/>
                    </a:cubicBezTo>
                    <a:cubicBezTo>
                      <a:pt x="16" y="116"/>
                      <a:pt x="16" y="116"/>
                      <a:pt x="17" y="116"/>
                    </a:cubicBezTo>
                    <a:cubicBezTo>
                      <a:pt x="17" y="117"/>
                      <a:pt x="18" y="117"/>
                      <a:pt x="19" y="118"/>
                    </a:cubicBezTo>
                    <a:cubicBezTo>
                      <a:pt x="19" y="118"/>
                      <a:pt x="19" y="117"/>
                      <a:pt x="19" y="117"/>
                    </a:cubicBezTo>
                    <a:cubicBezTo>
                      <a:pt x="15" y="115"/>
                      <a:pt x="15" y="115"/>
                      <a:pt x="15" y="115"/>
                    </a:cubicBezTo>
                    <a:moveTo>
                      <a:pt x="17" y="111"/>
                    </a:moveTo>
                    <a:cubicBezTo>
                      <a:pt x="17" y="111"/>
                      <a:pt x="17" y="112"/>
                      <a:pt x="16" y="112"/>
                    </a:cubicBezTo>
                    <a:cubicBezTo>
                      <a:pt x="18" y="113"/>
                      <a:pt x="19" y="114"/>
                      <a:pt x="21" y="115"/>
                    </a:cubicBezTo>
                    <a:cubicBezTo>
                      <a:pt x="21" y="114"/>
                      <a:pt x="21" y="114"/>
                      <a:pt x="21" y="114"/>
                    </a:cubicBezTo>
                    <a:cubicBezTo>
                      <a:pt x="20" y="113"/>
                      <a:pt x="19" y="112"/>
                      <a:pt x="17" y="111"/>
                    </a:cubicBezTo>
                    <a:moveTo>
                      <a:pt x="18" y="109"/>
                    </a:moveTo>
                    <a:cubicBezTo>
                      <a:pt x="18" y="109"/>
                      <a:pt x="18" y="110"/>
                      <a:pt x="18" y="110"/>
                    </a:cubicBezTo>
                    <a:cubicBezTo>
                      <a:pt x="19" y="111"/>
                      <a:pt x="20" y="112"/>
                      <a:pt x="22" y="113"/>
                    </a:cubicBezTo>
                    <a:cubicBezTo>
                      <a:pt x="22" y="113"/>
                      <a:pt x="22" y="112"/>
                      <a:pt x="22" y="112"/>
                    </a:cubicBezTo>
                    <a:cubicBezTo>
                      <a:pt x="21" y="111"/>
                      <a:pt x="20" y="110"/>
                      <a:pt x="18" y="109"/>
                    </a:cubicBezTo>
                    <a:moveTo>
                      <a:pt x="20" y="107"/>
                    </a:moveTo>
                    <a:cubicBezTo>
                      <a:pt x="19" y="107"/>
                      <a:pt x="19" y="108"/>
                      <a:pt x="19" y="108"/>
                    </a:cubicBezTo>
                    <a:cubicBezTo>
                      <a:pt x="20" y="109"/>
                      <a:pt x="21" y="110"/>
                      <a:pt x="22" y="111"/>
                    </a:cubicBezTo>
                    <a:cubicBezTo>
                      <a:pt x="22" y="111"/>
                      <a:pt x="23" y="111"/>
                      <a:pt x="23" y="111"/>
                    </a:cubicBezTo>
                    <a:cubicBezTo>
                      <a:pt x="23" y="111"/>
                      <a:pt x="23" y="110"/>
                      <a:pt x="24" y="110"/>
                    </a:cubicBezTo>
                    <a:cubicBezTo>
                      <a:pt x="22" y="109"/>
                      <a:pt x="21" y="108"/>
                      <a:pt x="20" y="107"/>
                    </a:cubicBezTo>
                    <a:moveTo>
                      <a:pt x="21" y="104"/>
                    </a:moveTo>
                    <a:cubicBezTo>
                      <a:pt x="21" y="104"/>
                      <a:pt x="21" y="105"/>
                      <a:pt x="20" y="105"/>
                    </a:cubicBezTo>
                    <a:cubicBezTo>
                      <a:pt x="22" y="106"/>
                      <a:pt x="23" y="107"/>
                      <a:pt x="25" y="108"/>
                    </a:cubicBezTo>
                    <a:cubicBezTo>
                      <a:pt x="25" y="107"/>
                      <a:pt x="25" y="107"/>
                      <a:pt x="26" y="106"/>
                    </a:cubicBezTo>
                    <a:cubicBezTo>
                      <a:pt x="24" y="105"/>
                      <a:pt x="23" y="105"/>
                      <a:pt x="21" y="104"/>
                    </a:cubicBezTo>
                    <a:moveTo>
                      <a:pt x="23" y="102"/>
                    </a:moveTo>
                    <a:cubicBezTo>
                      <a:pt x="22" y="103"/>
                      <a:pt x="22" y="103"/>
                      <a:pt x="22" y="104"/>
                    </a:cubicBezTo>
                    <a:cubicBezTo>
                      <a:pt x="23" y="105"/>
                      <a:pt x="25" y="105"/>
                      <a:pt x="26" y="106"/>
                    </a:cubicBezTo>
                    <a:cubicBezTo>
                      <a:pt x="26" y="106"/>
                      <a:pt x="27" y="105"/>
                      <a:pt x="27" y="104"/>
                    </a:cubicBezTo>
                    <a:cubicBezTo>
                      <a:pt x="23" y="102"/>
                      <a:pt x="23" y="102"/>
                      <a:pt x="23" y="102"/>
                    </a:cubicBezTo>
                    <a:moveTo>
                      <a:pt x="24" y="100"/>
                    </a:moveTo>
                    <a:cubicBezTo>
                      <a:pt x="23" y="101"/>
                      <a:pt x="23" y="101"/>
                      <a:pt x="23" y="102"/>
                    </a:cubicBezTo>
                    <a:cubicBezTo>
                      <a:pt x="24" y="102"/>
                      <a:pt x="26" y="103"/>
                      <a:pt x="27" y="104"/>
                    </a:cubicBezTo>
                    <a:cubicBezTo>
                      <a:pt x="27" y="104"/>
                      <a:pt x="28" y="103"/>
                      <a:pt x="28" y="103"/>
                    </a:cubicBezTo>
                    <a:cubicBezTo>
                      <a:pt x="26" y="102"/>
                      <a:pt x="25" y="101"/>
                      <a:pt x="24" y="100"/>
                    </a:cubicBezTo>
                    <a:moveTo>
                      <a:pt x="24" y="100"/>
                    </a:moveTo>
                    <a:cubicBezTo>
                      <a:pt x="24" y="100"/>
                      <a:pt x="24" y="100"/>
                      <a:pt x="24" y="100"/>
                    </a:cubicBezTo>
                    <a:cubicBezTo>
                      <a:pt x="25" y="101"/>
                      <a:pt x="27" y="102"/>
                      <a:pt x="28" y="103"/>
                    </a:cubicBezTo>
                    <a:cubicBezTo>
                      <a:pt x="28" y="102"/>
                      <a:pt x="28" y="102"/>
                      <a:pt x="28" y="102"/>
                    </a:cubicBezTo>
                    <a:cubicBezTo>
                      <a:pt x="27" y="102"/>
                      <a:pt x="25" y="101"/>
                      <a:pt x="24" y="100"/>
                    </a:cubicBezTo>
                    <a:moveTo>
                      <a:pt x="32" y="87"/>
                    </a:moveTo>
                    <a:cubicBezTo>
                      <a:pt x="30" y="91"/>
                      <a:pt x="27" y="94"/>
                      <a:pt x="25" y="98"/>
                    </a:cubicBezTo>
                    <a:cubicBezTo>
                      <a:pt x="26" y="99"/>
                      <a:pt x="28" y="100"/>
                      <a:pt x="29" y="101"/>
                    </a:cubicBezTo>
                    <a:cubicBezTo>
                      <a:pt x="31" y="97"/>
                      <a:pt x="34" y="93"/>
                      <a:pt x="36" y="89"/>
                    </a:cubicBezTo>
                    <a:cubicBezTo>
                      <a:pt x="35" y="88"/>
                      <a:pt x="33" y="88"/>
                      <a:pt x="32" y="87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5" y="88"/>
                      <a:pt x="35" y="88"/>
                    </a:cubicBezTo>
                    <a:cubicBezTo>
                      <a:pt x="32" y="87"/>
                      <a:pt x="32" y="87"/>
                      <a:pt x="32" y="87"/>
                    </a:cubicBezTo>
                    <a:moveTo>
                      <a:pt x="40" y="73"/>
                    </a:moveTo>
                    <a:cubicBezTo>
                      <a:pt x="38" y="77"/>
                      <a:pt x="36" y="81"/>
                      <a:pt x="34" y="84"/>
                    </a:cubicBezTo>
                    <a:cubicBezTo>
                      <a:pt x="35" y="85"/>
                      <a:pt x="36" y="86"/>
                      <a:pt x="38" y="86"/>
                    </a:cubicBezTo>
                    <a:cubicBezTo>
                      <a:pt x="40" y="83"/>
                      <a:pt x="42" y="79"/>
                      <a:pt x="44" y="76"/>
                    </a:cubicBezTo>
                    <a:cubicBezTo>
                      <a:pt x="43" y="75"/>
                      <a:pt x="42" y="74"/>
                      <a:pt x="40" y="73"/>
                    </a:cubicBezTo>
                    <a:moveTo>
                      <a:pt x="49" y="60"/>
                    </a:moveTo>
                    <a:cubicBezTo>
                      <a:pt x="46" y="64"/>
                      <a:pt x="44" y="68"/>
                      <a:pt x="42" y="72"/>
                    </a:cubicBezTo>
                    <a:cubicBezTo>
                      <a:pt x="41" y="72"/>
                      <a:pt x="41" y="73"/>
                      <a:pt x="41" y="73"/>
                    </a:cubicBezTo>
                    <a:cubicBezTo>
                      <a:pt x="42" y="74"/>
                      <a:pt x="43" y="75"/>
                      <a:pt x="44" y="75"/>
                    </a:cubicBezTo>
                    <a:cubicBezTo>
                      <a:pt x="47" y="71"/>
                      <a:pt x="49" y="66"/>
                      <a:pt x="52" y="62"/>
                    </a:cubicBezTo>
                    <a:cubicBezTo>
                      <a:pt x="51" y="61"/>
                      <a:pt x="50" y="61"/>
                      <a:pt x="49" y="60"/>
                    </a:cubicBezTo>
                    <a:moveTo>
                      <a:pt x="52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3" y="56"/>
                      <a:pt x="54" y="57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4" y="57"/>
                      <a:pt x="53" y="56"/>
                      <a:pt x="52" y="56"/>
                    </a:cubicBezTo>
                    <a:moveTo>
                      <a:pt x="57" y="48"/>
                    </a:moveTo>
                    <a:cubicBezTo>
                      <a:pt x="55" y="50"/>
                      <a:pt x="53" y="53"/>
                      <a:pt x="52" y="55"/>
                    </a:cubicBezTo>
                    <a:cubicBezTo>
                      <a:pt x="53" y="56"/>
                      <a:pt x="54" y="57"/>
                      <a:pt x="55" y="57"/>
                    </a:cubicBezTo>
                    <a:cubicBezTo>
                      <a:pt x="57" y="55"/>
                      <a:pt x="58" y="52"/>
                      <a:pt x="60" y="49"/>
                    </a:cubicBezTo>
                    <a:cubicBezTo>
                      <a:pt x="59" y="49"/>
                      <a:pt x="58" y="48"/>
                      <a:pt x="57" y="48"/>
                    </a:cubicBezTo>
                    <a:moveTo>
                      <a:pt x="58" y="45"/>
                    </a:moveTo>
                    <a:cubicBezTo>
                      <a:pt x="58" y="45"/>
                      <a:pt x="58" y="46"/>
                      <a:pt x="58" y="46"/>
                    </a:cubicBezTo>
                    <a:cubicBezTo>
                      <a:pt x="61" y="48"/>
                      <a:pt x="61" y="48"/>
                      <a:pt x="61" y="48"/>
                    </a:cubicBezTo>
                    <a:cubicBezTo>
                      <a:pt x="61" y="47"/>
                      <a:pt x="61" y="47"/>
                      <a:pt x="61" y="47"/>
                    </a:cubicBezTo>
                    <a:cubicBezTo>
                      <a:pt x="60" y="46"/>
                      <a:pt x="59" y="45"/>
                      <a:pt x="58" y="45"/>
                    </a:cubicBezTo>
                    <a:moveTo>
                      <a:pt x="62" y="40"/>
                    </a:moveTo>
                    <a:cubicBezTo>
                      <a:pt x="61" y="41"/>
                      <a:pt x="60" y="42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63" y="43"/>
                      <a:pt x="64" y="42"/>
                      <a:pt x="64" y="42"/>
                    </a:cubicBezTo>
                    <a:cubicBezTo>
                      <a:pt x="63" y="41"/>
                      <a:pt x="62" y="40"/>
                      <a:pt x="62" y="40"/>
                    </a:cubicBezTo>
                    <a:moveTo>
                      <a:pt x="63" y="37"/>
                    </a:moveTo>
                    <a:cubicBezTo>
                      <a:pt x="63" y="37"/>
                      <a:pt x="63" y="38"/>
                      <a:pt x="63" y="38"/>
                    </a:cubicBezTo>
                    <a:cubicBezTo>
                      <a:pt x="64" y="39"/>
                      <a:pt x="65" y="39"/>
                      <a:pt x="65" y="40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5" y="38"/>
                      <a:pt x="64" y="38"/>
                      <a:pt x="63" y="37"/>
                    </a:cubicBezTo>
                    <a:moveTo>
                      <a:pt x="66" y="33"/>
                    </a:moveTo>
                    <a:cubicBezTo>
                      <a:pt x="66" y="33"/>
                      <a:pt x="65" y="34"/>
                      <a:pt x="65" y="34"/>
                    </a:cubicBezTo>
                    <a:cubicBezTo>
                      <a:pt x="68" y="35"/>
                      <a:pt x="68" y="35"/>
                      <a:pt x="68" y="35"/>
                    </a:cubicBezTo>
                    <a:cubicBezTo>
                      <a:pt x="68" y="35"/>
                      <a:pt x="68" y="35"/>
                      <a:pt x="69" y="35"/>
                    </a:cubicBezTo>
                    <a:cubicBezTo>
                      <a:pt x="68" y="34"/>
                      <a:pt x="67" y="34"/>
                      <a:pt x="66" y="33"/>
                    </a:cubicBezTo>
                    <a:moveTo>
                      <a:pt x="66" y="32"/>
                    </a:moveTo>
                    <a:cubicBezTo>
                      <a:pt x="66" y="32"/>
                      <a:pt x="66" y="33"/>
                      <a:pt x="66" y="33"/>
                    </a:cubicBezTo>
                    <a:cubicBezTo>
                      <a:pt x="67" y="33"/>
                      <a:pt x="68" y="34"/>
                      <a:pt x="69" y="34"/>
                    </a:cubicBezTo>
                    <a:cubicBezTo>
                      <a:pt x="69" y="34"/>
                      <a:pt x="69" y="34"/>
                      <a:pt x="69" y="34"/>
                    </a:cubicBezTo>
                    <a:cubicBezTo>
                      <a:pt x="68" y="33"/>
                      <a:pt x="67" y="33"/>
                      <a:pt x="66" y="32"/>
                    </a:cubicBezTo>
                    <a:moveTo>
                      <a:pt x="68" y="29"/>
                    </a:moveTo>
                    <a:cubicBezTo>
                      <a:pt x="68" y="29"/>
                      <a:pt x="68" y="30"/>
                      <a:pt x="68" y="30"/>
                    </a:cubicBezTo>
                    <a:cubicBezTo>
                      <a:pt x="68" y="30"/>
                      <a:pt x="67" y="30"/>
                      <a:pt x="67" y="31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0" y="32"/>
                      <a:pt x="70" y="31"/>
                      <a:pt x="71" y="31"/>
                    </a:cubicBezTo>
                    <a:cubicBezTo>
                      <a:pt x="70" y="30"/>
                      <a:pt x="69" y="30"/>
                      <a:pt x="68" y="29"/>
                    </a:cubicBezTo>
                    <a:moveTo>
                      <a:pt x="69" y="28"/>
                    </a:moveTo>
                    <a:cubicBezTo>
                      <a:pt x="69" y="29"/>
                      <a:pt x="68" y="29"/>
                      <a:pt x="68" y="29"/>
                    </a:cubicBezTo>
                    <a:cubicBezTo>
                      <a:pt x="69" y="30"/>
                      <a:pt x="70" y="30"/>
                      <a:pt x="71" y="31"/>
                    </a:cubicBezTo>
                    <a:cubicBezTo>
                      <a:pt x="71" y="31"/>
                      <a:pt x="71" y="31"/>
                      <a:pt x="71" y="30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70" y="30"/>
                      <a:pt x="70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0" y="29"/>
                      <a:pt x="70" y="29"/>
                      <a:pt x="69" y="28"/>
                    </a:cubicBezTo>
                    <a:moveTo>
                      <a:pt x="70" y="26"/>
                    </a:moveTo>
                    <a:cubicBezTo>
                      <a:pt x="70" y="27"/>
                      <a:pt x="69" y="27"/>
                      <a:pt x="69" y="28"/>
                    </a:cubicBezTo>
                    <a:cubicBezTo>
                      <a:pt x="70" y="29"/>
                      <a:pt x="71" y="29"/>
                      <a:pt x="71" y="30"/>
                    </a:cubicBezTo>
                    <a:cubicBezTo>
                      <a:pt x="72" y="29"/>
                      <a:pt x="72" y="29"/>
                      <a:pt x="72" y="28"/>
                    </a:cubicBezTo>
                    <a:cubicBezTo>
                      <a:pt x="72" y="28"/>
                      <a:pt x="73" y="28"/>
                      <a:pt x="73" y="28"/>
                    </a:cubicBezTo>
                    <a:cubicBezTo>
                      <a:pt x="72" y="27"/>
                      <a:pt x="71" y="27"/>
                      <a:pt x="70" y="26"/>
                    </a:cubicBezTo>
                    <a:moveTo>
                      <a:pt x="77" y="15"/>
                    </a:moveTo>
                    <a:cubicBezTo>
                      <a:pt x="77" y="15"/>
                      <a:pt x="76" y="16"/>
                      <a:pt x="76" y="16"/>
                    </a:cubicBezTo>
                    <a:cubicBezTo>
                      <a:pt x="77" y="16"/>
                      <a:pt x="78" y="17"/>
                      <a:pt x="79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79" y="16"/>
                      <a:pt x="78" y="15"/>
                      <a:pt x="77" y="15"/>
                    </a:cubicBezTo>
                    <a:moveTo>
                      <a:pt x="78" y="12"/>
                    </a:moveTo>
                    <a:cubicBezTo>
                      <a:pt x="78" y="13"/>
                      <a:pt x="77" y="14"/>
                      <a:pt x="77" y="14"/>
                    </a:cubicBezTo>
                    <a:cubicBezTo>
                      <a:pt x="78" y="15"/>
                      <a:pt x="79" y="16"/>
                      <a:pt x="80" y="16"/>
                    </a:cubicBezTo>
                    <a:cubicBezTo>
                      <a:pt x="80" y="15"/>
                      <a:pt x="81" y="15"/>
                      <a:pt x="81" y="14"/>
                    </a:cubicBezTo>
                    <a:cubicBezTo>
                      <a:pt x="80" y="13"/>
                      <a:pt x="79" y="13"/>
                      <a:pt x="78" y="12"/>
                    </a:cubicBezTo>
                    <a:moveTo>
                      <a:pt x="84" y="2"/>
                    </a:moveTo>
                    <a:cubicBezTo>
                      <a:pt x="84" y="3"/>
                      <a:pt x="83" y="4"/>
                      <a:pt x="83" y="4"/>
                    </a:cubicBezTo>
                    <a:cubicBezTo>
                      <a:pt x="84" y="5"/>
                      <a:pt x="85" y="5"/>
                      <a:pt x="86" y="6"/>
                    </a:cubicBezTo>
                    <a:cubicBezTo>
                      <a:pt x="87" y="5"/>
                      <a:pt x="87" y="5"/>
                      <a:pt x="87" y="4"/>
                    </a:cubicBezTo>
                    <a:cubicBezTo>
                      <a:pt x="86" y="4"/>
                      <a:pt x="85" y="3"/>
                      <a:pt x="84" y="2"/>
                    </a:cubicBezTo>
                    <a:moveTo>
                      <a:pt x="86" y="0"/>
                    </a:moveTo>
                    <a:cubicBezTo>
                      <a:pt x="86" y="0"/>
                      <a:pt x="86" y="0"/>
                      <a:pt x="85" y="0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8" y="1"/>
                      <a:pt x="87" y="0"/>
                      <a:pt x="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0502"/>
              <p:cNvSpPr>
                <a:spLocks noEditPoints="1"/>
              </p:cNvSpPr>
              <p:nvPr/>
            </p:nvSpPr>
            <p:spPr bwMode="auto">
              <a:xfrm>
                <a:off x="-463" y="3212"/>
                <a:ext cx="10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6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1" y="5"/>
                      <a:pt x="1" y="6"/>
                    </a:cubicBezTo>
                    <a:cubicBezTo>
                      <a:pt x="2" y="4"/>
                      <a:pt x="3" y="2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0503"/>
              <p:cNvSpPr>
                <a:spLocks/>
              </p:cNvSpPr>
              <p:nvPr/>
            </p:nvSpPr>
            <p:spPr bwMode="auto">
              <a:xfrm>
                <a:off x="-463" y="3224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504"/>
              <p:cNvSpPr>
                <a:spLocks noEditPoints="1"/>
              </p:cNvSpPr>
              <p:nvPr/>
            </p:nvSpPr>
            <p:spPr bwMode="auto">
              <a:xfrm>
                <a:off x="-448" y="3221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0 w 3"/>
                  <a:gd name="T9" fmla="*/ 4 h 5"/>
                  <a:gd name="T10" fmla="*/ 3 w 3"/>
                  <a:gd name="T11" fmla="*/ 0 h 5"/>
                  <a:gd name="T12" fmla="*/ 0 w 3"/>
                  <a:gd name="T13" fmla="*/ 4 h 5"/>
                  <a:gd name="T14" fmla="*/ 0 w 3"/>
                  <a:gd name="T15" fmla="*/ 5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1" y="3"/>
                      <a:pt x="2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0505"/>
              <p:cNvSpPr>
                <a:spLocks/>
              </p:cNvSpPr>
              <p:nvPr/>
            </p:nvSpPr>
            <p:spPr bwMode="auto">
              <a:xfrm>
                <a:off x="-448" y="3231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0506"/>
              <p:cNvSpPr>
                <a:spLocks noEditPoints="1"/>
              </p:cNvSpPr>
              <p:nvPr/>
            </p:nvSpPr>
            <p:spPr bwMode="auto">
              <a:xfrm>
                <a:off x="-741" y="3221"/>
                <a:ext cx="297" cy="484"/>
              </a:xfrm>
              <a:custGeom>
                <a:avLst/>
                <a:gdLst>
                  <a:gd name="T0" fmla="*/ 3 w 126"/>
                  <a:gd name="T1" fmla="*/ 204 h 205"/>
                  <a:gd name="T2" fmla="*/ 2 w 126"/>
                  <a:gd name="T3" fmla="*/ 202 h 205"/>
                  <a:gd name="T4" fmla="*/ 7 w 126"/>
                  <a:gd name="T5" fmla="*/ 193 h 205"/>
                  <a:gd name="T6" fmla="*/ 19 w 126"/>
                  <a:gd name="T7" fmla="*/ 176 h 205"/>
                  <a:gd name="T8" fmla="*/ 27 w 126"/>
                  <a:gd name="T9" fmla="*/ 162 h 205"/>
                  <a:gd name="T10" fmla="*/ 27 w 126"/>
                  <a:gd name="T11" fmla="*/ 162 h 205"/>
                  <a:gd name="T12" fmla="*/ 30 w 126"/>
                  <a:gd name="T13" fmla="*/ 160 h 205"/>
                  <a:gd name="T14" fmla="*/ 31 w 126"/>
                  <a:gd name="T15" fmla="*/ 156 h 205"/>
                  <a:gd name="T16" fmla="*/ 30 w 126"/>
                  <a:gd name="T17" fmla="*/ 156 h 205"/>
                  <a:gd name="T18" fmla="*/ 35 w 126"/>
                  <a:gd name="T19" fmla="*/ 154 h 205"/>
                  <a:gd name="T20" fmla="*/ 36 w 126"/>
                  <a:gd name="T21" fmla="*/ 150 h 205"/>
                  <a:gd name="T22" fmla="*/ 35 w 126"/>
                  <a:gd name="T23" fmla="*/ 149 h 205"/>
                  <a:gd name="T24" fmla="*/ 34 w 126"/>
                  <a:gd name="T25" fmla="*/ 149 h 205"/>
                  <a:gd name="T26" fmla="*/ 35 w 126"/>
                  <a:gd name="T27" fmla="*/ 147 h 205"/>
                  <a:gd name="T28" fmla="*/ 37 w 126"/>
                  <a:gd name="T29" fmla="*/ 145 h 205"/>
                  <a:gd name="T30" fmla="*/ 44 w 126"/>
                  <a:gd name="T31" fmla="*/ 139 h 205"/>
                  <a:gd name="T32" fmla="*/ 44 w 126"/>
                  <a:gd name="T33" fmla="*/ 138 h 205"/>
                  <a:gd name="T34" fmla="*/ 40 w 126"/>
                  <a:gd name="T35" fmla="*/ 137 h 205"/>
                  <a:gd name="T36" fmla="*/ 52 w 126"/>
                  <a:gd name="T37" fmla="*/ 125 h 205"/>
                  <a:gd name="T38" fmla="*/ 47 w 126"/>
                  <a:gd name="T39" fmla="*/ 123 h 205"/>
                  <a:gd name="T40" fmla="*/ 49 w 126"/>
                  <a:gd name="T41" fmla="*/ 120 h 205"/>
                  <a:gd name="T42" fmla="*/ 58 w 126"/>
                  <a:gd name="T43" fmla="*/ 111 h 205"/>
                  <a:gd name="T44" fmla="*/ 74 w 126"/>
                  <a:gd name="T45" fmla="*/ 95 h 205"/>
                  <a:gd name="T46" fmla="*/ 63 w 126"/>
                  <a:gd name="T47" fmla="*/ 96 h 205"/>
                  <a:gd name="T48" fmla="*/ 75 w 126"/>
                  <a:gd name="T49" fmla="*/ 84 h 205"/>
                  <a:gd name="T50" fmla="*/ 79 w 126"/>
                  <a:gd name="T51" fmla="*/ 81 h 205"/>
                  <a:gd name="T52" fmla="*/ 85 w 126"/>
                  <a:gd name="T53" fmla="*/ 78 h 205"/>
                  <a:gd name="T54" fmla="*/ 77 w 126"/>
                  <a:gd name="T55" fmla="*/ 76 h 205"/>
                  <a:gd name="T56" fmla="*/ 82 w 126"/>
                  <a:gd name="T57" fmla="*/ 76 h 205"/>
                  <a:gd name="T58" fmla="*/ 89 w 126"/>
                  <a:gd name="T59" fmla="*/ 71 h 205"/>
                  <a:gd name="T60" fmla="*/ 91 w 126"/>
                  <a:gd name="T61" fmla="*/ 69 h 205"/>
                  <a:gd name="T62" fmla="*/ 79 w 126"/>
                  <a:gd name="T63" fmla="*/ 68 h 205"/>
                  <a:gd name="T64" fmla="*/ 92 w 126"/>
                  <a:gd name="T65" fmla="*/ 67 h 205"/>
                  <a:gd name="T66" fmla="*/ 81 w 126"/>
                  <a:gd name="T67" fmla="*/ 63 h 205"/>
                  <a:gd name="T68" fmla="*/ 83 w 126"/>
                  <a:gd name="T69" fmla="*/ 59 h 205"/>
                  <a:gd name="T70" fmla="*/ 99 w 126"/>
                  <a:gd name="T71" fmla="*/ 56 h 205"/>
                  <a:gd name="T72" fmla="*/ 95 w 126"/>
                  <a:gd name="T73" fmla="*/ 54 h 205"/>
                  <a:gd name="T74" fmla="*/ 92 w 126"/>
                  <a:gd name="T75" fmla="*/ 51 h 205"/>
                  <a:gd name="T76" fmla="*/ 89 w 126"/>
                  <a:gd name="T77" fmla="*/ 49 h 205"/>
                  <a:gd name="T78" fmla="*/ 101 w 126"/>
                  <a:gd name="T79" fmla="*/ 46 h 205"/>
                  <a:gd name="T80" fmla="*/ 91 w 126"/>
                  <a:gd name="T81" fmla="*/ 45 h 205"/>
                  <a:gd name="T82" fmla="*/ 96 w 126"/>
                  <a:gd name="T83" fmla="*/ 43 h 205"/>
                  <a:gd name="T84" fmla="*/ 100 w 126"/>
                  <a:gd name="T85" fmla="*/ 44 h 205"/>
                  <a:gd name="T86" fmla="*/ 103 w 126"/>
                  <a:gd name="T87" fmla="*/ 38 h 205"/>
                  <a:gd name="T88" fmla="*/ 106 w 126"/>
                  <a:gd name="T89" fmla="*/ 37 h 205"/>
                  <a:gd name="T90" fmla="*/ 106 w 126"/>
                  <a:gd name="T91" fmla="*/ 35 h 205"/>
                  <a:gd name="T92" fmla="*/ 100 w 126"/>
                  <a:gd name="T93" fmla="*/ 36 h 205"/>
                  <a:gd name="T94" fmla="*/ 97 w 126"/>
                  <a:gd name="T95" fmla="*/ 34 h 205"/>
                  <a:gd name="T96" fmla="*/ 107 w 126"/>
                  <a:gd name="T97" fmla="*/ 31 h 205"/>
                  <a:gd name="T98" fmla="*/ 102 w 126"/>
                  <a:gd name="T99" fmla="*/ 30 h 205"/>
                  <a:gd name="T100" fmla="*/ 100 w 126"/>
                  <a:gd name="T101" fmla="*/ 29 h 205"/>
                  <a:gd name="T102" fmla="*/ 116 w 126"/>
                  <a:gd name="T103" fmla="*/ 23 h 205"/>
                  <a:gd name="T104" fmla="*/ 114 w 126"/>
                  <a:gd name="T105" fmla="*/ 21 h 205"/>
                  <a:gd name="T106" fmla="*/ 118 w 126"/>
                  <a:gd name="T107" fmla="*/ 18 h 205"/>
                  <a:gd name="T108" fmla="*/ 117 w 126"/>
                  <a:gd name="T109" fmla="*/ 15 h 205"/>
                  <a:gd name="T110" fmla="*/ 119 w 126"/>
                  <a:gd name="T111" fmla="*/ 16 h 205"/>
                  <a:gd name="T112" fmla="*/ 123 w 126"/>
                  <a:gd name="T113" fmla="*/ 11 h 205"/>
                  <a:gd name="T114" fmla="*/ 113 w 126"/>
                  <a:gd name="T115" fmla="*/ 9 h 205"/>
                  <a:gd name="T116" fmla="*/ 122 w 126"/>
                  <a:gd name="T117" fmla="*/ 8 h 205"/>
                  <a:gd name="T118" fmla="*/ 123 w 126"/>
                  <a:gd name="T119" fmla="*/ 6 h 205"/>
                  <a:gd name="T120" fmla="*/ 115 w 126"/>
                  <a:gd name="T121" fmla="*/ 1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205">
                    <a:moveTo>
                      <a:pt x="4" y="204"/>
                    </a:move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4"/>
                      <a:pt x="4" y="204"/>
                      <a:pt x="4" y="204"/>
                    </a:cubicBezTo>
                    <a:moveTo>
                      <a:pt x="3" y="203"/>
                    </a:moveTo>
                    <a:cubicBezTo>
                      <a:pt x="3" y="203"/>
                      <a:pt x="3" y="204"/>
                      <a:pt x="3" y="204"/>
                    </a:cubicBezTo>
                    <a:cubicBezTo>
                      <a:pt x="3" y="203"/>
                      <a:pt x="3" y="203"/>
                      <a:pt x="3" y="203"/>
                    </a:cubicBezTo>
                    <a:cubicBezTo>
                      <a:pt x="3" y="203"/>
                      <a:pt x="3" y="203"/>
                      <a:pt x="3" y="203"/>
                    </a:cubicBezTo>
                    <a:cubicBezTo>
                      <a:pt x="3" y="203"/>
                      <a:pt x="3" y="203"/>
                      <a:pt x="3" y="203"/>
                    </a:cubicBezTo>
                    <a:moveTo>
                      <a:pt x="1" y="202"/>
                    </a:moveTo>
                    <a:cubicBezTo>
                      <a:pt x="1" y="202"/>
                      <a:pt x="1" y="202"/>
                      <a:pt x="1" y="202"/>
                    </a:cubicBezTo>
                    <a:cubicBezTo>
                      <a:pt x="1" y="202"/>
                      <a:pt x="1" y="202"/>
                      <a:pt x="1" y="202"/>
                    </a:cubicBezTo>
                    <a:cubicBezTo>
                      <a:pt x="1" y="203"/>
                      <a:pt x="1" y="203"/>
                      <a:pt x="1" y="203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3"/>
                      <a:pt x="2" y="203"/>
                      <a:pt x="2" y="203"/>
                    </a:cubicBezTo>
                    <a:cubicBezTo>
                      <a:pt x="2" y="202"/>
                      <a:pt x="2" y="202"/>
                      <a:pt x="1" y="202"/>
                    </a:cubicBezTo>
                    <a:moveTo>
                      <a:pt x="0" y="201"/>
                    </a:move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1"/>
                      <a:pt x="0" y="201"/>
                      <a:pt x="1" y="201"/>
                    </a:cubicBezTo>
                    <a:cubicBezTo>
                      <a:pt x="0" y="201"/>
                      <a:pt x="0" y="201"/>
                      <a:pt x="0" y="201"/>
                    </a:cubicBezTo>
                    <a:moveTo>
                      <a:pt x="8" y="198"/>
                    </a:moveTo>
                    <a:cubicBezTo>
                      <a:pt x="5" y="202"/>
                      <a:pt x="5" y="202"/>
                      <a:pt x="5" y="202"/>
                    </a:cubicBezTo>
                    <a:cubicBezTo>
                      <a:pt x="5" y="203"/>
                      <a:pt x="5" y="203"/>
                      <a:pt x="5" y="203"/>
                    </a:cubicBezTo>
                    <a:cubicBezTo>
                      <a:pt x="5" y="203"/>
                      <a:pt x="5" y="203"/>
                      <a:pt x="5" y="203"/>
                    </a:cubicBezTo>
                    <a:cubicBezTo>
                      <a:pt x="7" y="200"/>
                      <a:pt x="7" y="200"/>
                      <a:pt x="7" y="200"/>
                    </a:cubicBezTo>
                    <a:cubicBezTo>
                      <a:pt x="8" y="198"/>
                      <a:pt x="8" y="198"/>
                      <a:pt x="8" y="198"/>
                    </a:cubicBezTo>
                    <a:cubicBezTo>
                      <a:pt x="8" y="198"/>
                      <a:pt x="8" y="198"/>
                      <a:pt x="8" y="198"/>
                    </a:cubicBezTo>
                    <a:moveTo>
                      <a:pt x="5" y="197"/>
                    </a:moveTo>
                    <a:cubicBezTo>
                      <a:pt x="5" y="197"/>
                      <a:pt x="5" y="198"/>
                      <a:pt x="4" y="198"/>
                    </a:cubicBezTo>
                    <a:cubicBezTo>
                      <a:pt x="4" y="199"/>
                      <a:pt x="4" y="199"/>
                      <a:pt x="4" y="199"/>
                    </a:cubicBezTo>
                    <a:cubicBezTo>
                      <a:pt x="3" y="200"/>
                      <a:pt x="3" y="201"/>
                      <a:pt x="2" y="201"/>
                    </a:cubicBezTo>
                    <a:cubicBezTo>
                      <a:pt x="2" y="201"/>
                      <a:pt x="2" y="201"/>
                      <a:pt x="2" y="202"/>
                    </a:cubicBezTo>
                    <a:cubicBezTo>
                      <a:pt x="2" y="202"/>
                      <a:pt x="2" y="202"/>
                      <a:pt x="2" y="202"/>
                    </a:cubicBezTo>
                    <a:cubicBezTo>
                      <a:pt x="3" y="202"/>
                      <a:pt x="3" y="202"/>
                      <a:pt x="4" y="203"/>
                    </a:cubicBezTo>
                    <a:cubicBezTo>
                      <a:pt x="5" y="200"/>
                      <a:pt x="5" y="200"/>
                      <a:pt x="5" y="200"/>
                    </a:cubicBezTo>
                    <a:cubicBezTo>
                      <a:pt x="6" y="199"/>
                      <a:pt x="6" y="199"/>
                      <a:pt x="7" y="198"/>
                    </a:cubicBezTo>
                    <a:cubicBezTo>
                      <a:pt x="6" y="199"/>
                      <a:pt x="5" y="200"/>
                      <a:pt x="4" y="202"/>
                    </a:cubicBezTo>
                    <a:cubicBezTo>
                      <a:pt x="5" y="200"/>
                      <a:pt x="6" y="199"/>
                      <a:pt x="7" y="198"/>
                    </a:cubicBezTo>
                    <a:cubicBezTo>
                      <a:pt x="7" y="198"/>
                      <a:pt x="7" y="198"/>
                      <a:pt x="7" y="198"/>
                    </a:cubicBezTo>
                    <a:cubicBezTo>
                      <a:pt x="5" y="197"/>
                      <a:pt x="5" y="197"/>
                      <a:pt x="5" y="197"/>
                    </a:cubicBezTo>
                    <a:cubicBezTo>
                      <a:pt x="5" y="197"/>
                      <a:pt x="5" y="197"/>
                      <a:pt x="5" y="197"/>
                    </a:cubicBezTo>
                    <a:moveTo>
                      <a:pt x="4" y="196"/>
                    </a:moveTo>
                    <a:cubicBezTo>
                      <a:pt x="3" y="197"/>
                      <a:pt x="3" y="199"/>
                      <a:pt x="2" y="200"/>
                    </a:cubicBezTo>
                    <a:cubicBezTo>
                      <a:pt x="1" y="200"/>
                      <a:pt x="1" y="200"/>
                      <a:pt x="1" y="201"/>
                    </a:cubicBezTo>
                    <a:cubicBezTo>
                      <a:pt x="1" y="201"/>
                      <a:pt x="1" y="201"/>
                      <a:pt x="1" y="201"/>
                    </a:cubicBezTo>
                    <a:cubicBezTo>
                      <a:pt x="2" y="200"/>
                      <a:pt x="3" y="198"/>
                      <a:pt x="5" y="196"/>
                    </a:cubicBezTo>
                    <a:cubicBezTo>
                      <a:pt x="4" y="196"/>
                      <a:pt x="4" y="196"/>
                      <a:pt x="4" y="196"/>
                    </a:cubicBezTo>
                    <a:moveTo>
                      <a:pt x="11" y="187"/>
                    </a:moveTo>
                    <a:cubicBezTo>
                      <a:pt x="10" y="189"/>
                      <a:pt x="9" y="190"/>
                      <a:pt x="8" y="191"/>
                    </a:cubicBezTo>
                    <a:cubicBezTo>
                      <a:pt x="8" y="192"/>
                      <a:pt x="7" y="192"/>
                      <a:pt x="7" y="193"/>
                    </a:cubicBezTo>
                    <a:cubicBezTo>
                      <a:pt x="7" y="193"/>
                      <a:pt x="7" y="193"/>
                      <a:pt x="7" y="193"/>
                    </a:cubicBezTo>
                    <a:cubicBezTo>
                      <a:pt x="8" y="192"/>
                      <a:pt x="8" y="191"/>
                      <a:pt x="9" y="191"/>
                    </a:cubicBezTo>
                    <a:cubicBezTo>
                      <a:pt x="8" y="192"/>
                      <a:pt x="8" y="192"/>
                      <a:pt x="7" y="193"/>
                    </a:cubicBezTo>
                    <a:cubicBezTo>
                      <a:pt x="8" y="194"/>
                      <a:pt x="9" y="194"/>
                      <a:pt x="9" y="194"/>
                    </a:cubicBezTo>
                    <a:cubicBezTo>
                      <a:pt x="10" y="194"/>
                      <a:pt x="10" y="194"/>
                      <a:pt x="10" y="194"/>
                    </a:cubicBezTo>
                    <a:cubicBezTo>
                      <a:pt x="9" y="194"/>
                      <a:pt x="9" y="194"/>
                      <a:pt x="9" y="194"/>
                    </a:cubicBezTo>
                    <a:cubicBezTo>
                      <a:pt x="10" y="195"/>
                      <a:pt x="10" y="195"/>
                      <a:pt x="10" y="195"/>
                    </a:cubicBezTo>
                    <a:cubicBezTo>
                      <a:pt x="13" y="189"/>
                      <a:pt x="13" y="189"/>
                      <a:pt x="13" y="189"/>
                    </a:cubicBezTo>
                    <a:cubicBezTo>
                      <a:pt x="13" y="189"/>
                      <a:pt x="13" y="189"/>
                      <a:pt x="13" y="189"/>
                    </a:cubicBezTo>
                    <a:cubicBezTo>
                      <a:pt x="11" y="187"/>
                      <a:pt x="11" y="187"/>
                      <a:pt x="11" y="187"/>
                    </a:cubicBezTo>
                    <a:moveTo>
                      <a:pt x="19" y="176"/>
                    </a:moveTo>
                    <a:cubicBezTo>
                      <a:pt x="18" y="179"/>
                      <a:pt x="16" y="182"/>
                      <a:pt x="14" y="185"/>
                    </a:cubicBezTo>
                    <a:cubicBezTo>
                      <a:pt x="14" y="186"/>
                      <a:pt x="14" y="186"/>
                      <a:pt x="15" y="186"/>
                    </a:cubicBezTo>
                    <a:cubicBezTo>
                      <a:pt x="17" y="183"/>
                      <a:pt x="19" y="180"/>
                      <a:pt x="20" y="177"/>
                    </a:cubicBezTo>
                    <a:cubicBezTo>
                      <a:pt x="19" y="176"/>
                      <a:pt x="19" y="176"/>
                      <a:pt x="19" y="176"/>
                    </a:cubicBezTo>
                    <a:moveTo>
                      <a:pt x="17" y="175"/>
                    </a:moveTo>
                    <a:cubicBezTo>
                      <a:pt x="16" y="179"/>
                      <a:pt x="14" y="182"/>
                      <a:pt x="12" y="184"/>
                    </a:cubicBezTo>
                    <a:cubicBezTo>
                      <a:pt x="13" y="185"/>
                      <a:pt x="13" y="185"/>
                      <a:pt x="13" y="185"/>
                    </a:cubicBezTo>
                    <a:cubicBezTo>
                      <a:pt x="15" y="183"/>
                      <a:pt x="16" y="180"/>
                      <a:pt x="18" y="177"/>
                    </a:cubicBezTo>
                    <a:cubicBezTo>
                      <a:pt x="18" y="177"/>
                      <a:pt x="18" y="176"/>
                      <a:pt x="19" y="176"/>
                    </a:cubicBezTo>
                    <a:cubicBezTo>
                      <a:pt x="17" y="175"/>
                      <a:pt x="17" y="175"/>
                      <a:pt x="17" y="175"/>
                    </a:cubicBezTo>
                    <a:moveTo>
                      <a:pt x="26" y="165"/>
                    </a:moveTo>
                    <a:cubicBezTo>
                      <a:pt x="22" y="173"/>
                      <a:pt x="22" y="173"/>
                      <a:pt x="22" y="173"/>
                    </a:cubicBezTo>
                    <a:cubicBezTo>
                      <a:pt x="22" y="173"/>
                      <a:pt x="22" y="173"/>
                      <a:pt x="21" y="173"/>
                    </a:cubicBezTo>
                    <a:cubicBezTo>
                      <a:pt x="23" y="174"/>
                      <a:pt x="23" y="174"/>
                      <a:pt x="23" y="174"/>
                    </a:cubicBezTo>
                    <a:cubicBezTo>
                      <a:pt x="24" y="171"/>
                      <a:pt x="26" y="168"/>
                      <a:pt x="27" y="166"/>
                    </a:cubicBezTo>
                    <a:cubicBezTo>
                      <a:pt x="27" y="166"/>
                      <a:pt x="26" y="165"/>
                      <a:pt x="26" y="165"/>
                    </a:cubicBezTo>
                    <a:moveTo>
                      <a:pt x="25" y="165"/>
                    </a:moveTo>
                    <a:cubicBezTo>
                      <a:pt x="24" y="167"/>
                      <a:pt x="22" y="170"/>
                      <a:pt x="21" y="172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3" y="170"/>
                      <a:pt x="24" y="168"/>
                      <a:pt x="26" y="165"/>
                    </a:cubicBezTo>
                    <a:cubicBezTo>
                      <a:pt x="26" y="165"/>
                      <a:pt x="26" y="165"/>
                      <a:pt x="25" y="165"/>
                    </a:cubicBezTo>
                    <a:moveTo>
                      <a:pt x="24" y="164"/>
                    </a:moveTo>
                    <a:cubicBezTo>
                      <a:pt x="22" y="167"/>
                      <a:pt x="21" y="169"/>
                      <a:pt x="19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1" y="171"/>
                      <a:pt x="22" y="171"/>
                    </a:cubicBezTo>
                    <a:cubicBezTo>
                      <a:pt x="23" y="169"/>
                      <a:pt x="24" y="167"/>
                      <a:pt x="25" y="165"/>
                    </a:cubicBezTo>
                    <a:cubicBezTo>
                      <a:pt x="25" y="164"/>
                      <a:pt x="24" y="164"/>
                      <a:pt x="24" y="164"/>
                    </a:cubicBezTo>
                    <a:moveTo>
                      <a:pt x="27" y="162"/>
                    </a:moveTo>
                    <a:cubicBezTo>
                      <a:pt x="27" y="162"/>
                      <a:pt x="27" y="162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8" y="163"/>
                      <a:pt x="28" y="163"/>
                      <a:pt x="29" y="164"/>
                    </a:cubicBezTo>
                    <a:cubicBezTo>
                      <a:pt x="29" y="163"/>
                      <a:pt x="29" y="163"/>
                      <a:pt x="29" y="163"/>
                    </a:cubicBezTo>
                    <a:cubicBezTo>
                      <a:pt x="29" y="162"/>
                      <a:pt x="28" y="162"/>
                      <a:pt x="27" y="162"/>
                    </a:cubicBezTo>
                    <a:moveTo>
                      <a:pt x="27" y="161"/>
                    </a:moveTo>
                    <a:cubicBezTo>
                      <a:pt x="27" y="162"/>
                      <a:pt x="27" y="162"/>
                      <a:pt x="26" y="162"/>
                    </a:cubicBezTo>
                    <a:cubicBezTo>
                      <a:pt x="27" y="162"/>
                      <a:pt x="27" y="162"/>
                      <a:pt x="27" y="163"/>
                    </a:cubicBezTo>
                    <a:cubicBezTo>
                      <a:pt x="27" y="162"/>
                      <a:pt x="27" y="162"/>
                      <a:pt x="27" y="162"/>
                    </a:cubicBezTo>
                    <a:cubicBezTo>
                      <a:pt x="27" y="162"/>
                      <a:pt x="27" y="162"/>
                      <a:pt x="27" y="161"/>
                    </a:cubicBezTo>
                    <a:moveTo>
                      <a:pt x="26" y="161"/>
                    </a:moveTo>
                    <a:cubicBezTo>
                      <a:pt x="26" y="161"/>
                      <a:pt x="25" y="161"/>
                      <a:pt x="25" y="162"/>
                    </a:cubicBezTo>
                    <a:cubicBezTo>
                      <a:pt x="26" y="162"/>
                      <a:pt x="26" y="162"/>
                      <a:pt x="26" y="162"/>
                    </a:cubicBezTo>
                    <a:cubicBezTo>
                      <a:pt x="26" y="162"/>
                      <a:pt x="27" y="162"/>
                      <a:pt x="27" y="161"/>
                    </a:cubicBezTo>
                    <a:cubicBezTo>
                      <a:pt x="26" y="161"/>
                      <a:pt x="26" y="161"/>
                      <a:pt x="26" y="161"/>
                    </a:cubicBezTo>
                    <a:moveTo>
                      <a:pt x="29" y="160"/>
                    </a:moveTo>
                    <a:cubicBezTo>
                      <a:pt x="28" y="160"/>
                      <a:pt x="28" y="161"/>
                      <a:pt x="27" y="162"/>
                    </a:cubicBezTo>
                    <a:cubicBezTo>
                      <a:pt x="28" y="162"/>
                      <a:pt x="29" y="162"/>
                      <a:pt x="29" y="163"/>
                    </a:cubicBezTo>
                    <a:cubicBezTo>
                      <a:pt x="30" y="162"/>
                      <a:pt x="30" y="161"/>
                      <a:pt x="31" y="161"/>
                    </a:cubicBezTo>
                    <a:cubicBezTo>
                      <a:pt x="30" y="160"/>
                      <a:pt x="30" y="160"/>
                      <a:pt x="30" y="160"/>
                    </a:cubicBezTo>
                    <a:cubicBezTo>
                      <a:pt x="29" y="160"/>
                      <a:pt x="29" y="160"/>
                      <a:pt x="29" y="160"/>
                    </a:cubicBezTo>
                    <a:cubicBezTo>
                      <a:pt x="29" y="160"/>
                      <a:pt x="29" y="160"/>
                      <a:pt x="30" y="160"/>
                    </a:cubicBezTo>
                    <a:cubicBezTo>
                      <a:pt x="29" y="160"/>
                      <a:pt x="29" y="160"/>
                      <a:pt x="29" y="160"/>
                    </a:cubicBezTo>
                    <a:moveTo>
                      <a:pt x="28" y="159"/>
                    </a:moveTo>
                    <a:cubicBezTo>
                      <a:pt x="28" y="159"/>
                      <a:pt x="28" y="159"/>
                      <a:pt x="28" y="159"/>
                    </a:cubicBezTo>
                    <a:cubicBezTo>
                      <a:pt x="28" y="160"/>
                      <a:pt x="27" y="161"/>
                      <a:pt x="27" y="161"/>
                    </a:cubicBezTo>
                    <a:cubicBezTo>
                      <a:pt x="27" y="161"/>
                      <a:pt x="27" y="162"/>
                      <a:pt x="27" y="162"/>
                    </a:cubicBezTo>
                    <a:cubicBezTo>
                      <a:pt x="28" y="161"/>
                      <a:pt x="28" y="160"/>
                      <a:pt x="29" y="160"/>
                    </a:cubicBezTo>
                    <a:cubicBezTo>
                      <a:pt x="29" y="159"/>
                      <a:pt x="28" y="159"/>
                      <a:pt x="28" y="159"/>
                    </a:cubicBezTo>
                    <a:moveTo>
                      <a:pt x="27" y="159"/>
                    </a:moveTo>
                    <a:cubicBezTo>
                      <a:pt x="27" y="159"/>
                      <a:pt x="26" y="160"/>
                      <a:pt x="26" y="161"/>
                    </a:cubicBezTo>
                    <a:cubicBezTo>
                      <a:pt x="26" y="161"/>
                      <a:pt x="26" y="161"/>
                      <a:pt x="27" y="161"/>
                    </a:cubicBezTo>
                    <a:cubicBezTo>
                      <a:pt x="27" y="161"/>
                      <a:pt x="28" y="160"/>
                      <a:pt x="28" y="159"/>
                    </a:cubicBezTo>
                    <a:cubicBezTo>
                      <a:pt x="28" y="159"/>
                      <a:pt x="27" y="159"/>
                      <a:pt x="27" y="159"/>
                    </a:cubicBezTo>
                    <a:moveTo>
                      <a:pt x="32" y="157"/>
                    </a:moveTo>
                    <a:cubicBezTo>
                      <a:pt x="31" y="158"/>
                      <a:pt x="30" y="159"/>
                      <a:pt x="30" y="160"/>
                    </a:cubicBezTo>
                    <a:cubicBezTo>
                      <a:pt x="30" y="160"/>
                      <a:pt x="31" y="160"/>
                      <a:pt x="31" y="160"/>
                    </a:cubicBezTo>
                    <a:cubicBezTo>
                      <a:pt x="32" y="159"/>
                      <a:pt x="32" y="158"/>
                      <a:pt x="33" y="158"/>
                    </a:cubicBezTo>
                    <a:cubicBezTo>
                      <a:pt x="32" y="157"/>
                      <a:pt x="32" y="157"/>
                      <a:pt x="32" y="157"/>
                    </a:cubicBezTo>
                    <a:moveTo>
                      <a:pt x="31" y="156"/>
                    </a:moveTo>
                    <a:cubicBezTo>
                      <a:pt x="30" y="157"/>
                      <a:pt x="30" y="158"/>
                      <a:pt x="29" y="159"/>
                    </a:cubicBezTo>
                    <a:cubicBezTo>
                      <a:pt x="29" y="159"/>
                      <a:pt x="30" y="159"/>
                      <a:pt x="30" y="159"/>
                    </a:cubicBezTo>
                    <a:cubicBezTo>
                      <a:pt x="30" y="159"/>
                      <a:pt x="31" y="158"/>
                      <a:pt x="31" y="157"/>
                    </a:cubicBezTo>
                    <a:cubicBezTo>
                      <a:pt x="31" y="157"/>
                      <a:pt x="31" y="157"/>
                      <a:pt x="31" y="156"/>
                    </a:cubicBezTo>
                    <a:moveTo>
                      <a:pt x="32" y="156"/>
                    </a:moveTo>
                    <a:cubicBezTo>
                      <a:pt x="32" y="157"/>
                      <a:pt x="32" y="157"/>
                      <a:pt x="32" y="157"/>
                    </a:cubicBezTo>
                    <a:cubicBezTo>
                      <a:pt x="33" y="157"/>
                      <a:pt x="33" y="157"/>
                      <a:pt x="33" y="157"/>
                    </a:cubicBezTo>
                    <a:cubicBezTo>
                      <a:pt x="33" y="157"/>
                      <a:pt x="33" y="157"/>
                      <a:pt x="33" y="157"/>
                    </a:cubicBezTo>
                    <a:cubicBezTo>
                      <a:pt x="33" y="157"/>
                      <a:pt x="32" y="157"/>
                      <a:pt x="32" y="156"/>
                    </a:cubicBezTo>
                    <a:moveTo>
                      <a:pt x="30" y="156"/>
                    </a:moveTo>
                    <a:cubicBezTo>
                      <a:pt x="30" y="157"/>
                      <a:pt x="29" y="158"/>
                      <a:pt x="29" y="159"/>
                    </a:cubicBezTo>
                    <a:cubicBezTo>
                      <a:pt x="29" y="159"/>
                      <a:pt x="29" y="159"/>
                      <a:pt x="29" y="159"/>
                    </a:cubicBezTo>
                    <a:cubicBezTo>
                      <a:pt x="30" y="158"/>
                      <a:pt x="30" y="157"/>
                      <a:pt x="31" y="156"/>
                    </a:cubicBezTo>
                    <a:cubicBezTo>
                      <a:pt x="31" y="156"/>
                      <a:pt x="30" y="156"/>
                      <a:pt x="30" y="156"/>
                    </a:cubicBezTo>
                    <a:moveTo>
                      <a:pt x="31" y="156"/>
                    </a:moveTo>
                    <a:cubicBezTo>
                      <a:pt x="31" y="156"/>
                      <a:pt x="30" y="156"/>
                      <a:pt x="30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7"/>
                      <a:pt x="31" y="157"/>
                      <a:pt x="31" y="157"/>
                    </a:cubicBezTo>
                    <a:cubicBezTo>
                      <a:pt x="31" y="156"/>
                      <a:pt x="32" y="156"/>
                      <a:pt x="32" y="156"/>
                    </a:cubicBezTo>
                    <a:cubicBezTo>
                      <a:pt x="31" y="156"/>
                      <a:pt x="31" y="156"/>
                      <a:pt x="31" y="156"/>
                    </a:cubicBezTo>
                    <a:moveTo>
                      <a:pt x="30" y="155"/>
                    </a:move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5"/>
                      <a:pt x="30" y="155"/>
                    </a:cubicBezTo>
                    <a:moveTo>
                      <a:pt x="29" y="155"/>
                    </a:moveTo>
                    <a:cubicBezTo>
                      <a:pt x="28" y="156"/>
                      <a:pt x="28" y="157"/>
                      <a:pt x="27" y="158"/>
                    </a:cubicBezTo>
                    <a:cubicBezTo>
                      <a:pt x="28" y="158"/>
                      <a:pt x="28" y="158"/>
                      <a:pt x="28" y="159"/>
                    </a:cubicBezTo>
                    <a:cubicBezTo>
                      <a:pt x="28" y="158"/>
                      <a:pt x="29" y="158"/>
                      <a:pt x="29" y="158"/>
                    </a:cubicBezTo>
                    <a:cubicBezTo>
                      <a:pt x="29" y="157"/>
                      <a:pt x="30" y="157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29" y="156"/>
                      <a:pt x="29" y="155"/>
                    </a:cubicBezTo>
                    <a:moveTo>
                      <a:pt x="29" y="155"/>
                    </a:moveTo>
                    <a:cubicBezTo>
                      <a:pt x="29" y="155"/>
                      <a:pt x="29" y="155"/>
                      <a:pt x="29" y="155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5"/>
                    </a:cubicBezTo>
                    <a:cubicBezTo>
                      <a:pt x="30" y="155"/>
                      <a:pt x="29" y="155"/>
                      <a:pt x="29" y="155"/>
                    </a:cubicBezTo>
                    <a:moveTo>
                      <a:pt x="34" y="153"/>
                    </a:moveTo>
                    <a:cubicBezTo>
                      <a:pt x="34" y="153"/>
                      <a:pt x="34" y="153"/>
                      <a:pt x="34" y="153"/>
                    </a:cubicBezTo>
                    <a:cubicBezTo>
                      <a:pt x="35" y="154"/>
                      <a:pt x="35" y="154"/>
                      <a:pt x="35" y="154"/>
                    </a:cubicBezTo>
                    <a:cubicBezTo>
                      <a:pt x="35" y="154"/>
                      <a:pt x="35" y="154"/>
                      <a:pt x="35" y="154"/>
                    </a:cubicBezTo>
                    <a:cubicBezTo>
                      <a:pt x="34" y="154"/>
                      <a:pt x="34" y="154"/>
                      <a:pt x="34" y="153"/>
                    </a:cubicBezTo>
                    <a:moveTo>
                      <a:pt x="33" y="153"/>
                    </a:move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3" y="153"/>
                      <a:pt x="33" y="153"/>
                    </a:cubicBezTo>
                    <a:moveTo>
                      <a:pt x="35" y="151"/>
                    </a:moveTo>
                    <a:cubicBezTo>
                      <a:pt x="35" y="152"/>
                      <a:pt x="34" y="152"/>
                      <a:pt x="34" y="153"/>
                    </a:cubicBezTo>
                    <a:cubicBezTo>
                      <a:pt x="34" y="153"/>
                      <a:pt x="35" y="153"/>
                      <a:pt x="35" y="154"/>
                    </a:cubicBezTo>
                    <a:cubicBezTo>
                      <a:pt x="35" y="153"/>
                      <a:pt x="36" y="152"/>
                      <a:pt x="36" y="152"/>
                    </a:cubicBezTo>
                    <a:cubicBezTo>
                      <a:pt x="36" y="152"/>
                      <a:pt x="36" y="151"/>
                      <a:pt x="35" y="151"/>
                    </a:cubicBezTo>
                    <a:moveTo>
                      <a:pt x="34" y="150"/>
                    </a:moveTo>
                    <a:cubicBezTo>
                      <a:pt x="34" y="151"/>
                      <a:pt x="33" y="152"/>
                      <a:pt x="33" y="152"/>
                    </a:cubicBez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4" y="153"/>
                      <a:pt x="34" y="153"/>
                    </a:cubicBezTo>
                    <a:cubicBezTo>
                      <a:pt x="34" y="152"/>
                      <a:pt x="34" y="152"/>
                      <a:pt x="35" y="151"/>
                    </a:cubicBezTo>
                    <a:cubicBezTo>
                      <a:pt x="35" y="151"/>
                      <a:pt x="34" y="151"/>
                      <a:pt x="34" y="150"/>
                    </a:cubicBezTo>
                    <a:moveTo>
                      <a:pt x="36" y="150"/>
                    </a:moveTo>
                    <a:cubicBezTo>
                      <a:pt x="36" y="150"/>
                      <a:pt x="37" y="151"/>
                      <a:pt x="37" y="151"/>
                    </a:cubicBezTo>
                    <a:cubicBezTo>
                      <a:pt x="37" y="151"/>
                      <a:pt x="37" y="151"/>
                      <a:pt x="37" y="151"/>
                    </a:cubicBezTo>
                    <a:cubicBezTo>
                      <a:pt x="36" y="150"/>
                      <a:pt x="36" y="150"/>
                      <a:pt x="36" y="150"/>
                    </a:cubicBezTo>
                    <a:moveTo>
                      <a:pt x="34" y="150"/>
                    </a:moveTo>
                    <a:cubicBezTo>
                      <a:pt x="33" y="151"/>
                      <a:pt x="33" y="151"/>
                      <a:pt x="32" y="152"/>
                    </a:cubicBezTo>
                    <a:cubicBezTo>
                      <a:pt x="33" y="152"/>
                      <a:pt x="33" y="152"/>
                      <a:pt x="33" y="152"/>
                    </a:cubicBezTo>
                    <a:cubicBezTo>
                      <a:pt x="33" y="151"/>
                      <a:pt x="33" y="151"/>
                      <a:pt x="34" y="150"/>
                    </a:cubicBezTo>
                    <a:cubicBezTo>
                      <a:pt x="34" y="150"/>
                      <a:pt x="34" y="150"/>
                      <a:pt x="34" y="150"/>
                    </a:cubicBezTo>
                    <a:moveTo>
                      <a:pt x="36" y="150"/>
                    </a:moveTo>
                    <a:cubicBezTo>
                      <a:pt x="36" y="150"/>
                      <a:pt x="36" y="150"/>
                      <a:pt x="36" y="150"/>
                    </a:cubicBezTo>
                    <a:cubicBezTo>
                      <a:pt x="36" y="150"/>
                      <a:pt x="36" y="150"/>
                      <a:pt x="36" y="150"/>
                    </a:cubicBezTo>
                    <a:cubicBezTo>
                      <a:pt x="37" y="151"/>
                      <a:pt x="37" y="151"/>
                      <a:pt x="37" y="151"/>
                    </a:cubicBezTo>
                    <a:cubicBezTo>
                      <a:pt x="37" y="151"/>
                      <a:pt x="37" y="150"/>
                      <a:pt x="37" y="150"/>
                    </a:cubicBezTo>
                    <a:cubicBezTo>
                      <a:pt x="37" y="150"/>
                      <a:pt x="36" y="150"/>
                      <a:pt x="36" y="150"/>
                    </a:cubicBezTo>
                    <a:moveTo>
                      <a:pt x="36" y="149"/>
                    </a:moveTo>
                    <a:cubicBezTo>
                      <a:pt x="36" y="149"/>
                      <a:pt x="36" y="150"/>
                      <a:pt x="36" y="150"/>
                    </a:cubicBezTo>
                    <a:cubicBezTo>
                      <a:pt x="36" y="150"/>
                      <a:pt x="37" y="150"/>
                      <a:pt x="37" y="150"/>
                    </a:cubicBezTo>
                    <a:cubicBezTo>
                      <a:pt x="37" y="150"/>
                      <a:pt x="37" y="150"/>
                      <a:pt x="37" y="150"/>
                    </a:cubicBezTo>
                    <a:cubicBezTo>
                      <a:pt x="37" y="150"/>
                      <a:pt x="37" y="150"/>
                      <a:pt x="36" y="149"/>
                    </a:cubicBezTo>
                    <a:moveTo>
                      <a:pt x="32" y="149"/>
                    </a:moveTo>
                    <a:cubicBezTo>
                      <a:pt x="32" y="150"/>
                      <a:pt x="32" y="151"/>
                      <a:pt x="31" y="151"/>
                    </a:cubicBezTo>
                    <a:cubicBezTo>
                      <a:pt x="32" y="152"/>
                      <a:pt x="32" y="152"/>
                      <a:pt x="32" y="152"/>
                    </a:cubicBezTo>
                    <a:cubicBezTo>
                      <a:pt x="33" y="151"/>
                      <a:pt x="33" y="151"/>
                      <a:pt x="33" y="150"/>
                    </a:cubicBezTo>
                    <a:cubicBezTo>
                      <a:pt x="33" y="150"/>
                      <a:pt x="33" y="150"/>
                      <a:pt x="32" y="149"/>
                    </a:cubicBezTo>
                    <a:moveTo>
                      <a:pt x="35" y="149"/>
                    </a:moveTo>
                    <a:cubicBezTo>
                      <a:pt x="35" y="149"/>
                      <a:pt x="35" y="149"/>
                      <a:pt x="35" y="149"/>
                    </a:cubicBezTo>
                    <a:cubicBezTo>
                      <a:pt x="35" y="150"/>
                      <a:pt x="35" y="150"/>
                      <a:pt x="35" y="150"/>
                    </a:cubicBezTo>
                    <a:cubicBezTo>
                      <a:pt x="36" y="150"/>
                      <a:pt x="36" y="150"/>
                      <a:pt x="36" y="149"/>
                    </a:cubicBezTo>
                    <a:cubicBezTo>
                      <a:pt x="35" y="149"/>
                      <a:pt x="35" y="149"/>
                      <a:pt x="35" y="149"/>
                    </a:cubicBezTo>
                    <a:moveTo>
                      <a:pt x="34" y="149"/>
                    </a:move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9"/>
                      <a:pt x="35" y="149"/>
                      <a:pt x="35" y="149"/>
                    </a:cubicBezTo>
                    <a:cubicBezTo>
                      <a:pt x="35" y="149"/>
                      <a:pt x="34" y="149"/>
                      <a:pt x="34" y="149"/>
                    </a:cubicBezTo>
                    <a:moveTo>
                      <a:pt x="35" y="148"/>
                    </a:moveTo>
                    <a:cubicBezTo>
                      <a:pt x="35" y="149"/>
                      <a:pt x="35" y="149"/>
                      <a:pt x="35" y="149"/>
                    </a:cubicBezTo>
                    <a:cubicBezTo>
                      <a:pt x="35" y="149"/>
                      <a:pt x="35" y="149"/>
                      <a:pt x="36" y="149"/>
                    </a:cubicBezTo>
                    <a:cubicBezTo>
                      <a:pt x="36" y="149"/>
                      <a:pt x="36" y="149"/>
                      <a:pt x="36" y="149"/>
                    </a:cubicBezTo>
                    <a:cubicBezTo>
                      <a:pt x="36" y="149"/>
                      <a:pt x="35" y="149"/>
                      <a:pt x="35" y="148"/>
                    </a:cubicBezTo>
                    <a:moveTo>
                      <a:pt x="35" y="148"/>
                    </a:moveTo>
                    <a:cubicBezTo>
                      <a:pt x="35" y="148"/>
                      <a:pt x="35" y="149"/>
                      <a:pt x="34" y="149"/>
                    </a:cubicBezTo>
                    <a:cubicBezTo>
                      <a:pt x="34" y="149"/>
                      <a:pt x="35" y="149"/>
                      <a:pt x="35" y="149"/>
                    </a:cubicBezTo>
                    <a:cubicBezTo>
                      <a:pt x="35" y="149"/>
                      <a:pt x="35" y="149"/>
                      <a:pt x="35" y="148"/>
                    </a:cubicBezTo>
                    <a:cubicBezTo>
                      <a:pt x="35" y="148"/>
                      <a:pt x="35" y="148"/>
                      <a:pt x="35" y="148"/>
                    </a:cubicBezTo>
                    <a:moveTo>
                      <a:pt x="33" y="148"/>
                    </a:moveTo>
                    <a:cubicBezTo>
                      <a:pt x="33" y="148"/>
                      <a:pt x="33" y="148"/>
                      <a:pt x="33" y="148"/>
                    </a:cubicBezTo>
                    <a:cubicBezTo>
                      <a:pt x="33" y="148"/>
                      <a:pt x="34" y="149"/>
                      <a:pt x="34" y="149"/>
                    </a:cubicBez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8"/>
                      <a:pt x="33" y="148"/>
                      <a:pt x="33" y="148"/>
                    </a:cubicBezTo>
                    <a:moveTo>
                      <a:pt x="37" y="148"/>
                    </a:moveTo>
                    <a:cubicBezTo>
                      <a:pt x="37" y="148"/>
                      <a:pt x="37" y="148"/>
                      <a:pt x="37" y="148"/>
                    </a:cubicBezTo>
                    <a:cubicBezTo>
                      <a:pt x="37" y="149"/>
                      <a:pt x="38" y="149"/>
                      <a:pt x="38" y="149"/>
                    </a:cubicBezTo>
                    <a:cubicBezTo>
                      <a:pt x="38" y="149"/>
                      <a:pt x="38" y="149"/>
                      <a:pt x="38" y="148"/>
                    </a:cubicBezTo>
                    <a:cubicBezTo>
                      <a:pt x="38" y="148"/>
                      <a:pt x="38" y="148"/>
                      <a:pt x="37" y="148"/>
                    </a:cubicBezTo>
                    <a:moveTo>
                      <a:pt x="33" y="147"/>
                    </a:moveTo>
                    <a:cubicBezTo>
                      <a:pt x="33" y="148"/>
                      <a:pt x="33" y="148"/>
                      <a:pt x="33" y="148"/>
                    </a:cubicBezTo>
                    <a:cubicBezTo>
                      <a:pt x="33" y="148"/>
                      <a:pt x="34" y="148"/>
                      <a:pt x="34" y="149"/>
                    </a:cubicBezTo>
                    <a:cubicBezTo>
                      <a:pt x="34" y="148"/>
                      <a:pt x="34" y="148"/>
                      <a:pt x="34" y="148"/>
                    </a:cubicBezTo>
                    <a:cubicBezTo>
                      <a:pt x="34" y="148"/>
                      <a:pt x="34" y="148"/>
                      <a:pt x="33" y="147"/>
                    </a:cubicBezTo>
                    <a:moveTo>
                      <a:pt x="36" y="147"/>
                    </a:moveTo>
                    <a:cubicBezTo>
                      <a:pt x="36" y="147"/>
                      <a:pt x="36" y="147"/>
                      <a:pt x="36" y="148"/>
                    </a:cubicBezTo>
                    <a:cubicBezTo>
                      <a:pt x="36" y="148"/>
                      <a:pt x="36" y="148"/>
                      <a:pt x="37" y="148"/>
                    </a:cubicBezTo>
                    <a:cubicBezTo>
                      <a:pt x="37" y="148"/>
                      <a:pt x="37" y="148"/>
                      <a:pt x="37" y="147"/>
                    </a:cubicBezTo>
                    <a:cubicBezTo>
                      <a:pt x="37" y="147"/>
                      <a:pt x="36" y="147"/>
                      <a:pt x="36" y="147"/>
                    </a:cubicBezTo>
                    <a:moveTo>
                      <a:pt x="36" y="147"/>
                    </a:moveTo>
                    <a:cubicBezTo>
                      <a:pt x="36" y="147"/>
                      <a:pt x="35" y="147"/>
                      <a:pt x="35" y="147"/>
                    </a:cubicBezTo>
                    <a:cubicBezTo>
                      <a:pt x="35" y="147"/>
                      <a:pt x="35" y="147"/>
                      <a:pt x="35" y="147"/>
                    </a:cubicBezTo>
                    <a:cubicBezTo>
                      <a:pt x="36" y="147"/>
                      <a:pt x="36" y="147"/>
                      <a:pt x="36" y="147"/>
                    </a:cubicBezTo>
                    <a:cubicBezTo>
                      <a:pt x="36" y="147"/>
                      <a:pt x="36" y="147"/>
                      <a:pt x="36" y="147"/>
                    </a:cubicBezTo>
                    <a:moveTo>
                      <a:pt x="34" y="146"/>
                    </a:moveTo>
                    <a:cubicBezTo>
                      <a:pt x="34" y="146"/>
                      <a:pt x="34" y="146"/>
                      <a:pt x="34" y="146"/>
                    </a:cubicBezTo>
                    <a:cubicBezTo>
                      <a:pt x="34" y="147"/>
                      <a:pt x="35" y="147"/>
                      <a:pt x="35" y="147"/>
                    </a:cubicBezTo>
                    <a:cubicBezTo>
                      <a:pt x="35" y="147"/>
                      <a:pt x="35" y="147"/>
                      <a:pt x="35" y="146"/>
                    </a:cubicBezTo>
                    <a:cubicBezTo>
                      <a:pt x="35" y="146"/>
                      <a:pt x="35" y="146"/>
                      <a:pt x="34" y="146"/>
                    </a:cubicBezTo>
                    <a:moveTo>
                      <a:pt x="40" y="144"/>
                    </a:moveTo>
                    <a:cubicBezTo>
                      <a:pt x="39" y="145"/>
                      <a:pt x="39" y="145"/>
                      <a:pt x="38" y="146"/>
                    </a:cubicBezTo>
                    <a:cubicBezTo>
                      <a:pt x="39" y="146"/>
                      <a:pt x="39" y="147"/>
                      <a:pt x="39" y="147"/>
                    </a:cubicBezTo>
                    <a:cubicBezTo>
                      <a:pt x="40" y="146"/>
                      <a:pt x="40" y="145"/>
                      <a:pt x="41" y="144"/>
                    </a:cubicBezTo>
                    <a:cubicBezTo>
                      <a:pt x="41" y="144"/>
                      <a:pt x="40" y="144"/>
                      <a:pt x="40" y="144"/>
                    </a:cubicBezTo>
                    <a:moveTo>
                      <a:pt x="39" y="143"/>
                    </a:moveTo>
                    <a:cubicBezTo>
                      <a:pt x="38" y="144"/>
                      <a:pt x="38" y="145"/>
                      <a:pt x="37" y="145"/>
                    </a:cubicBezTo>
                    <a:cubicBezTo>
                      <a:pt x="37" y="146"/>
                      <a:pt x="38" y="146"/>
                      <a:pt x="38" y="146"/>
                    </a:cubicBezTo>
                    <a:cubicBezTo>
                      <a:pt x="38" y="145"/>
                      <a:pt x="39" y="144"/>
                      <a:pt x="39" y="144"/>
                    </a:cubicBezTo>
                    <a:cubicBezTo>
                      <a:pt x="39" y="143"/>
                      <a:pt x="39" y="143"/>
                      <a:pt x="39" y="143"/>
                    </a:cubicBezTo>
                    <a:moveTo>
                      <a:pt x="38" y="143"/>
                    </a:moveTo>
                    <a:cubicBezTo>
                      <a:pt x="38" y="144"/>
                      <a:pt x="37" y="144"/>
                      <a:pt x="37" y="145"/>
                    </a:cubicBezTo>
                    <a:cubicBezTo>
                      <a:pt x="37" y="145"/>
                      <a:pt x="37" y="145"/>
                      <a:pt x="37" y="145"/>
                    </a:cubicBezTo>
                    <a:cubicBezTo>
                      <a:pt x="37" y="144"/>
                      <a:pt x="38" y="144"/>
                      <a:pt x="38" y="143"/>
                    </a:cubicBezTo>
                    <a:cubicBezTo>
                      <a:pt x="38" y="143"/>
                      <a:pt x="38" y="143"/>
                      <a:pt x="38" y="143"/>
                    </a:cubicBezTo>
                    <a:moveTo>
                      <a:pt x="36" y="142"/>
                    </a:moveTo>
                    <a:cubicBezTo>
                      <a:pt x="36" y="143"/>
                      <a:pt x="36" y="143"/>
                      <a:pt x="35" y="144"/>
                    </a:cubicBezTo>
                    <a:cubicBezTo>
                      <a:pt x="35" y="144"/>
                      <a:pt x="36" y="145"/>
                      <a:pt x="36" y="145"/>
                    </a:cubicBezTo>
                    <a:cubicBezTo>
                      <a:pt x="37" y="144"/>
                      <a:pt x="37" y="143"/>
                      <a:pt x="37" y="142"/>
                    </a:cubicBezTo>
                    <a:cubicBezTo>
                      <a:pt x="37" y="142"/>
                      <a:pt x="37" y="142"/>
                      <a:pt x="36" y="142"/>
                    </a:cubicBezTo>
                    <a:moveTo>
                      <a:pt x="47" y="140"/>
                    </a:move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moveTo>
                      <a:pt x="40" y="139"/>
                    </a:moveTo>
                    <a:cubicBezTo>
                      <a:pt x="40" y="139"/>
                      <a:pt x="40" y="139"/>
                      <a:pt x="40" y="139"/>
                    </a:cubicBezTo>
                    <a:cubicBezTo>
                      <a:pt x="41" y="139"/>
                      <a:pt x="41" y="139"/>
                      <a:pt x="41" y="139"/>
                    </a:cubicBezTo>
                    <a:cubicBezTo>
                      <a:pt x="41" y="139"/>
                      <a:pt x="41" y="139"/>
                      <a:pt x="40" y="139"/>
                    </a:cubicBezTo>
                    <a:moveTo>
                      <a:pt x="44" y="139"/>
                    </a:move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moveTo>
                      <a:pt x="47" y="139"/>
                    </a:moveTo>
                    <a:cubicBezTo>
                      <a:pt x="47" y="139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39"/>
                      <a:pt x="47" y="139"/>
                    </a:cubicBezTo>
                    <a:cubicBezTo>
                      <a:pt x="47" y="139"/>
                      <a:pt x="47" y="139"/>
                      <a:pt x="47" y="139"/>
                    </a:cubicBezTo>
                    <a:moveTo>
                      <a:pt x="39" y="138"/>
                    </a:moveTo>
                    <a:cubicBezTo>
                      <a:pt x="39" y="138"/>
                      <a:pt x="39" y="138"/>
                      <a:pt x="39" y="138"/>
                    </a:cubicBezTo>
                    <a:cubicBezTo>
                      <a:pt x="40" y="139"/>
                      <a:pt x="40" y="139"/>
                      <a:pt x="40" y="139"/>
                    </a:cubicBezTo>
                    <a:cubicBezTo>
                      <a:pt x="40" y="139"/>
                      <a:pt x="40" y="139"/>
                      <a:pt x="40" y="139"/>
                    </a:cubicBezTo>
                    <a:cubicBezTo>
                      <a:pt x="39" y="138"/>
                      <a:pt x="39" y="138"/>
                      <a:pt x="39" y="138"/>
                    </a:cubicBezTo>
                    <a:moveTo>
                      <a:pt x="44" y="138"/>
                    </a:moveTo>
                    <a:cubicBezTo>
                      <a:pt x="43" y="138"/>
                      <a:pt x="43" y="138"/>
                      <a:pt x="43" y="139"/>
                    </a:cubicBezTo>
                    <a:cubicBezTo>
                      <a:pt x="43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5" y="138"/>
                    </a:cubicBezTo>
                    <a:cubicBezTo>
                      <a:pt x="44" y="138"/>
                      <a:pt x="44" y="138"/>
                      <a:pt x="44" y="138"/>
                    </a:cubicBezTo>
                    <a:moveTo>
                      <a:pt x="44" y="137"/>
                    </a:moveTo>
                    <a:cubicBezTo>
                      <a:pt x="44" y="137"/>
                      <a:pt x="44" y="138"/>
                      <a:pt x="44" y="138"/>
                    </a:cubicBezTo>
                    <a:cubicBezTo>
                      <a:pt x="44" y="138"/>
                      <a:pt x="44" y="138"/>
                      <a:pt x="45" y="138"/>
                    </a:cubicBezTo>
                    <a:cubicBezTo>
                      <a:pt x="45" y="138"/>
                      <a:pt x="45" y="138"/>
                      <a:pt x="45" y="138"/>
                    </a:cubicBezTo>
                    <a:cubicBezTo>
                      <a:pt x="45" y="137"/>
                      <a:pt x="44" y="137"/>
                      <a:pt x="44" y="137"/>
                    </a:cubicBezTo>
                    <a:moveTo>
                      <a:pt x="42" y="137"/>
                    </a:moveTo>
                    <a:cubicBezTo>
                      <a:pt x="42" y="137"/>
                      <a:pt x="42" y="137"/>
                      <a:pt x="41" y="138"/>
                    </a:cubicBezTo>
                    <a:cubicBezTo>
                      <a:pt x="42" y="138"/>
                      <a:pt x="42" y="138"/>
                      <a:pt x="43" y="138"/>
                    </a:cubicBezTo>
                    <a:cubicBezTo>
                      <a:pt x="43" y="138"/>
                      <a:pt x="43" y="138"/>
                      <a:pt x="43" y="138"/>
                    </a:cubicBezTo>
                    <a:cubicBezTo>
                      <a:pt x="43" y="137"/>
                      <a:pt x="42" y="137"/>
                      <a:pt x="42" y="137"/>
                    </a:cubicBezTo>
                    <a:moveTo>
                      <a:pt x="39" y="137"/>
                    </a:moveTo>
                    <a:cubicBezTo>
                      <a:pt x="39" y="137"/>
                      <a:pt x="39" y="137"/>
                      <a:pt x="39" y="137"/>
                    </a:cubicBezTo>
                    <a:cubicBezTo>
                      <a:pt x="40" y="137"/>
                      <a:pt x="40" y="137"/>
                      <a:pt x="40" y="137"/>
                    </a:cubicBezTo>
                    <a:cubicBezTo>
                      <a:pt x="40" y="137"/>
                      <a:pt x="40" y="137"/>
                      <a:pt x="39" y="137"/>
                    </a:cubicBezTo>
                    <a:moveTo>
                      <a:pt x="42" y="136"/>
                    </a:moveTo>
                    <a:cubicBezTo>
                      <a:pt x="42" y="136"/>
                      <a:pt x="42" y="137"/>
                      <a:pt x="42" y="137"/>
                    </a:cubicBezTo>
                    <a:cubicBezTo>
                      <a:pt x="42" y="137"/>
                      <a:pt x="43" y="137"/>
                      <a:pt x="43" y="138"/>
                    </a:cubicBezTo>
                    <a:cubicBezTo>
                      <a:pt x="43" y="137"/>
                      <a:pt x="44" y="137"/>
                      <a:pt x="44" y="137"/>
                    </a:cubicBezTo>
                    <a:cubicBezTo>
                      <a:pt x="43" y="136"/>
                      <a:pt x="43" y="136"/>
                      <a:pt x="42" y="136"/>
                    </a:cubicBezTo>
                    <a:moveTo>
                      <a:pt x="40" y="136"/>
                    </a:moveTo>
                    <a:cubicBezTo>
                      <a:pt x="40" y="136"/>
                      <a:pt x="40" y="136"/>
                      <a:pt x="40" y="137"/>
                    </a:cubicBezTo>
                    <a:cubicBezTo>
                      <a:pt x="40" y="137"/>
                      <a:pt x="40" y="137"/>
                      <a:pt x="40" y="137"/>
                    </a:cubicBezTo>
                    <a:cubicBezTo>
                      <a:pt x="41" y="137"/>
                      <a:pt x="41" y="137"/>
                      <a:pt x="41" y="136"/>
                    </a:cubicBezTo>
                    <a:cubicBezTo>
                      <a:pt x="41" y="136"/>
                      <a:pt x="40" y="136"/>
                      <a:pt x="40" y="136"/>
                    </a:cubicBezTo>
                    <a:moveTo>
                      <a:pt x="41" y="135"/>
                    </a:moveTo>
                    <a:cubicBezTo>
                      <a:pt x="40" y="135"/>
                      <a:pt x="40" y="135"/>
                      <a:pt x="40" y="136"/>
                    </a:cubicBezTo>
                    <a:cubicBezTo>
                      <a:pt x="40" y="136"/>
                      <a:pt x="41" y="136"/>
                      <a:pt x="41" y="136"/>
                    </a:cubicBezTo>
                    <a:cubicBezTo>
                      <a:pt x="41" y="136"/>
                      <a:pt x="41" y="136"/>
                      <a:pt x="41" y="135"/>
                    </a:cubicBezTo>
                    <a:cubicBezTo>
                      <a:pt x="41" y="135"/>
                      <a:pt x="41" y="135"/>
                      <a:pt x="41" y="135"/>
                    </a:cubicBezTo>
                    <a:moveTo>
                      <a:pt x="50" y="133"/>
                    </a:moveTo>
                    <a:cubicBezTo>
                      <a:pt x="50" y="133"/>
                      <a:pt x="50" y="133"/>
                      <a:pt x="50" y="133"/>
                    </a:cubicBezTo>
                    <a:cubicBezTo>
                      <a:pt x="50" y="133"/>
                      <a:pt x="51" y="133"/>
                      <a:pt x="51" y="134"/>
                    </a:cubicBezTo>
                    <a:cubicBezTo>
                      <a:pt x="51" y="134"/>
                      <a:pt x="51" y="133"/>
                      <a:pt x="51" y="133"/>
                    </a:cubicBezTo>
                    <a:cubicBezTo>
                      <a:pt x="51" y="133"/>
                      <a:pt x="50" y="133"/>
                      <a:pt x="50" y="133"/>
                    </a:cubicBezTo>
                    <a:moveTo>
                      <a:pt x="54" y="127"/>
                    </a:moveTo>
                    <a:cubicBezTo>
                      <a:pt x="54" y="127"/>
                      <a:pt x="54" y="127"/>
                      <a:pt x="53" y="128"/>
                    </a:cubicBezTo>
                    <a:cubicBezTo>
                      <a:pt x="54" y="128"/>
                      <a:pt x="54" y="128"/>
                      <a:pt x="54" y="128"/>
                    </a:cubicBezTo>
                    <a:cubicBezTo>
                      <a:pt x="54" y="128"/>
                      <a:pt x="55" y="128"/>
                      <a:pt x="55" y="127"/>
                    </a:cubicBezTo>
                    <a:cubicBezTo>
                      <a:pt x="54" y="127"/>
                      <a:pt x="54" y="127"/>
                      <a:pt x="54" y="127"/>
                    </a:cubicBezTo>
                    <a:moveTo>
                      <a:pt x="52" y="125"/>
                    </a:move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2" y="127"/>
                      <a:pt x="52" y="127"/>
                    </a:cubicBezTo>
                    <a:cubicBezTo>
                      <a:pt x="52" y="126"/>
                      <a:pt x="52" y="126"/>
                      <a:pt x="52" y="126"/>
                    </a:cubicBezTo>
                    <a:cubicBezTo>
                      <a:pt x="52" y="125"/>
                      <a:pt x="52" y="125"/>
                      <a:pt x="52" y="125"/>
                    </a:cubicBezTo>
                    <a:moveTo>
                      <a:pt x="49" y="124"/>
                    </a:moveTo>
                    <a:cubicBezTo>
                      <a:pt x="49" y="124"/>
                      <a:pt x="49" y="125"/>
                      <a:pt x="49" y="125"/>
                    </a:cubicBezTo>
                    <a:cubicBezTo>
                      <a:pt x="49" y="125"/>
                      <a:pt x="50" y="125"/>
                      <a:pt x="50" y="126"/>
                    </a:cubicBezTo>
                    <a:cubicBezTo>
                      <a:pt x="51" y="126"/>
                      <a:pt x="51" y="125"/>
                      <a:pt x="51" y="125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0" y="124"/>
                      <a:pt x="50" y="125"/>
                      <a:pt x="50" y="125"/>
                    </a:cubicBezTo>
                    <a:cubicBezTo>
                      <a:pt x="50" y="125"/>
                      <a:pt x="50" y="124"/>
                      <a:pt x="50" y="124"/>
                    </a:cubicBezTo>
                    <a:cubicBezTo>
                      <a:pt x="49" y="124"/>
                      <a:pt x="49" y="124"/>
                      <a:pt x="49" y="124"/>
                    </a:cubicBezTo>
                    <a:moveTo>
                      <a:pt x="56" y="124"/>
                    </a:moveTo>
                    <a:cubicBezTo>
                      <a:pt x="55" y="125"/>
                      <a:pt x="55" y="126"/>
                      <a:pt x="54" y="127"/>
                    </a:cubicBezTo>
                    <a:cubicBezTo>
                      <a:pt x="54" y="127"/>
                      <a:pt x="55" y="127"/>
                      <a:pt x="55" y="127"/>
                    </a:cubicBezTo>
                    <a:cubicBezTo>
                      <a:pt x="55" y="126"/>
                      <a:pt x="56" y="125"/>
                      <a:pt x="56" y="124"/>
                    </a:cubicBezTo>
                    <a:cubicBezTo>
                      <a:pt x="56" y="124"/>
                      <a:pt x="56" y="124"/>
                      <a:pt x="56" y="124"/>
                    </a:cubicBezTo>
                    <a:moveTo>
                      <a:pt x="47" y="123"/>
                    </a:moveTo>
                    <a:cubicBezTo>
                      <a:pt x="47" y="123"/>
                      <a:pt x="47" y="123"/>
                      <a:pt x="47" y="123"/>
                    </a:cubicBezTo>
                    <a:cubicBezTo>
                      <a:pt x="47" y="124"/>
                      <a:pt x="48" y="124"/>
                      <a:pt x="48" y="124"/>
                    </a:cubicBezTo>
                    <a:cubicBezTo>
                      <a:pt x="48" y="124"/>
                      <a:pt x="48" y="124"/>
                      <a:pt x="48" y="123"/>
                    </a:cubicBezTo>
                    <a:cubicBezTo>
                      <a:pt x="47" y="123"/>
                      <a:pt x="47" y="123"/>
                      <a:pt x="47" y="123"/>
                    </a:cubicBezTo>
                    <a:moveTo>
                      <a:pt x="53" y="123"/>
                    </a:moveTo>
                    <a:cubicBezTo>
                      <a:pt x="53" y="124"/>
                      <a:pt x="52" y="124"/>
                      <a:pt x="52" y="125"/>
                    </a:cubicBezTo>
                    <a:cubicBezTo>
                      <a:pt x="52" y="125"/>
                      <a:pt x="52" y="126"/>
                      <a:pt x="53" y="126"/>
                    </a:cubicBezTo>
                    <a:cubicBezTo>
                      <a:pt x="53" y="125"/>
                      <a:pt x="54" y="124"/>
                      <a:pt x="54" y="123"/>
                    </a:cubicBezTo>
                    <a:cubicBezTo>
                      <a:pt x="54" y="123"/>
                      <a:pt x="54" y="123"/>
                      <a:pt x="53" y="123"/>
                    </a:cubicBezTo>
                    <a:moveTo>
                      <a:pt x="51" y="122"/>
                    </a:moveTo>
                    <a:cubicBezTo>
                      <a:pt x="51" y="122"/>
                      <a:pt x="50" y="123"/>
                      <a:pt x="50" y="124"/>
                    </a:cubicBezTo>
                    <a:cubicBezTo>
                      <a:pt x="50" y="124"/>
                      <a:pt x="51" y="125"/>
                      <a:pt x="51" y="125"/>
                    </a:cubicBezTo>
                    <a:cubicBezTo>
                      <a:pt x="52" y="124"/>
                      <a:pt x="52" y="123"/>
                      <a:pt x="53" y="122"/>
                    </a:cubicBezTo>
                    <a:cubicBezTo>
                      <a:pt x="52" y="122"/>
                      <a:pt x="52" y="122"/>
                      <a:pt x="51" y="122"/>
                    </a:cubicBezTo>
                    <a:moveTo>
                      <a:pt x="51" y="121"/>
                    </a:moveTo>
                    <a:cubicBezTo>
                      <a:pt x="50" y="122"/>
                      <a:pt x="50" y="123"/>
                      <a:pt x="49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0" y="123"/>
                      <a:pt x="51" y="122"/>
                      <a:pt x="51" y="122"/>
                    </a:cubicBezTo>
                    <a:cubicBezTo>
                      <a:pt x="51" y="121"/>
                      <a:pt x="51" y="121"/>
                      <a:pt x="51" y="121"/>
                    </a:cubicBezTo>
                    <a:moveTo>
                      <a:pt x="49" y="120"/>
                    </a:moveTo>
                    <a:cubicBezTo>
                      <a:pt x="48" y="121"/>
                      <a:pt x="48" y="122"/>
                      <a:pt x="47" y="123"/>
                    </a:cubicBezTo>
                    <a:cubicBezTo>
                      <a:pt x="48" y="123"/>
                      <a:pt x="48" y="123"/>
                      <a:pt x="48" y="123"/>
                    </a:cubicBezTo>
                    <a:cubicBezTo>
                      <a:pt x="49" y="122"/>
                      <a:pt x="49" y="121"/>
                      <a:pt x="50" y="121"/>
                    </a:cubicBezTo>
                    <a:cubicBezTo>
                      <a:pt x="49" y="120"/>
                      <a:pt x="49" y="120"/>
                      <a:pt x="49" y="120"/>
                    </a:cubicBezTo>
                    <a:moveTo>
                      <a:pt x="62" y="113"/>
                    </a:moveTo>
                    <a:cubicBezTo>
                      <a:pt x="62" y="113"/>
                      <a:pt x="62" y="113"/>
                      <a:pt x="61" y="114"/>
                    </a:cubicBezTo>
                    <a:cubicBezTo>
                      <a:pt x="62" y="114"/>
                      <a:pt x="62" y="114"/>
                      <a:pt x="63" y="115"/>
                    </a:cubicBezTo>
                    <a:cubicBezTo>
                      <a:pt x="63" y="114"/>
                      <a:pt x="63" y="114"/>
                      <a:pt x="63" y="113"/>
                    </a:cubicBezTo>
                    <a:cubicBezTo>
                      <a:pt x="63" y="113"/>
                      <a:pt x="62" y="113"/>
                      <a:pt x="62" y="113"/>
                    </a:cubicBezTo>
                    <a:moveTo>
                      <a:pt x="60" y="112"/>
                    </a:moveTo>
                    <a:cubicBezTo>
                      <a:pt x="60" y="112"/>
                      <a:pt x="60" y="112"/>
                      <a:pt x="60" y="113"/>
                    </a:cubicBezTo>
                    <a:cubicBezTo>
                      <a:pt x="60" y="113"/>
                      <a:pt x="60" y="113"/>
                      <a:pt x="61" y="113"/>
                    </a:cubicBezTo>
                    <a:cubicBezTo>
                      <a:pt x="61" y="113"/>
                      <a:pt x="61" y="113"/>
                      <a:pt x="61" y="112"/>
                    </a:cubicBezTo>
                    <a:cubicBezTo>
                      <a:pt x="61" y="112"/>
                      <a:pt x="61" y="112"/>
                      <a:pt x="60" y="112"/>
                    </a:cubicBezTo>
                    <a:moveTo>
                      <a:pt x="58" y="111"/>
                    </a:moveTo>
                    <a:cubicBezTo>
                      <a:pt x="58" y="111"/>
                      <a:pt x="58" y="111"/>
                      <a:pt x="58" y="112"/>
                    </a:cubicBezTo>
                    <a:cubicBezTo>
                      <a:pt x="58" y="112"/>
                      <a:pt x="59" y="112"/>
                      <a:pt x="59" y="112"/>
                    </a:cubicBezTo>
                    <a:cubicBezTo>
                      <a:pt x="59" y="112"/>
                      <a:pt x="59" y="112"/>
                      <a:pt x="59" y="111"/>
                    </a:cubicBezTo>
                    <a:cubicBezTo>
                      <a:pt x="59" y="111"/>
                      <a:pt x="59" y="111"/>
                      <a:pt x="58" y="111"/>
                    </a:cubicBezTo>
                    <a:moveTo>
                      <a:pt x="57" y="110"/>
                    </a:moveTo>
                    <a:cubicBezTo>
                      <a:pt x="57" y="110"/>
                      <a:pt x="57" y="111"/>
                      <a:pt x="57" y="111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57" y="111"/>
                      <a:pt x="58" y="111"/>
                      <a:pt x="58" y="110"/>
                    </a:cubicBezTo>
                    <a:cubicBezTo>
                      <a:pt x="58" y="110"/>
                      <a:pt x="57" y="110"/>
                      <a:pt x="57" y="110"/>
                    </a:cubicBezTo>
                    <a:moveTo>
                      <a:pt x="55" y="109"/>
                    </a:moveTo>
                    <a:cubicBezTo>
                      <a:pt x="55" y="109"/>
                      <a:pt x="55" y="109"/>
                      <a:pt x="55" y="110"/>
                    </a:cubicBezTo>
                    <a:cubicBezTo>
                      <a:pt x="55" y="110"/>
                      <a:pt x="55" y="110"/>
                      <a:pt x="56" y="110"/>
                    </a:cubicBezTo>
                    <a:cubicBezTo>
                      <a:pt x="56" y="110"/>
                      <a:pt x="56" y="110"/>
                      <a:pt x="56" y="109"/>
                    </a:cubicBezTo>
                    <a:cubicBezTo>
                      <a:pt x="56" y="109"/>
                      <a:pt x="55" y="109"/>
                      <a:pt x="55" y="109"/>
                    </a:cubicBezTo>
                    <a:moveTo>
                      <a:pt x="74" y="95"/>
                    </a:moveTo>
                    <a:cubicBezTo>
                      <a:pt x="73" y="98"/>
                      <a:pt x="72" y="99"/>
                      <a:pt x="71" y="101"/>
                    </a:cubicBezTo>
                    <a:cubicBezTo>
                      <a:pt x="71" y="101"/>
                      <a:pt x="71" y="101"/>
                      <a:pt x="71" y="101"/>
                    </a:cubicBezTo>
                    <a:cubicBezTo>
                      <a:pt x="72" y="99"/>
                      <a:pt x="73" y="97"/>
                      <a:pt x="74" y="95"/>
                    </a:cubicBezTo>
                    <a:cubicBezTo>
                      <a:pt x="74" y="95"/>
                      <a:pt x="74" y="95"/>
                      <a:pt x="74" y="95"/>
                    </a:cubicBezTo>
                    <a:moveTo>
                      <a:pt x="71" y="94"/>
                    </a:moveTo>
                    <a:cubicBezTo>
                      <a:pt x="70" y="95"/>
                      <a:pt x="69" y="97"/>
                      <a:pt x="68" y="99"/>
                    </a:cubicBezTo>
                    <a:cubicBezTo>
                      <a:pt x="69" y="100"/>
                      <a:pt x="70" y="100"/>
                      <a:pt x="70" y="101"/>
                    </a:cubicBezTo>
                    <a:cubicBezTo>
                      <a:pt x="71" y="99"/>
                      <a:pt x="72" y="97"/>
                      <a:pt x="74" y="95"/>
                    </a:cubicBezTo>
                    <a:cubicBezTo>
                      <a:pt x="73" y="94"/>
                      <a:pt x="72" y="94"/>
                      <a:pt x="71" y="94"/>
                    </a:cubicBezTo>
                    <a:moveTo>
                      <a:pt x="70" y="93"/>
                    </a:moveTo>
                    <a:cubicBezTo>
                      <a:pt x="68" y="94"/>
                      <a:pt x="67" y="96"/>
                      <a:pt x="66" y="98"/>
                    </a:cubicBezTo>
                    <a:cubicBezTo>
                      <a:pt x="67" y="98"/>
                      <a:pt x="67" y="98"/>
                      <a:pt x="67" y="99"/>
                    </a:cubicBezTo>
                    <a:cubicBezTo>
                      <a:pt x="68" y="97"/>
                      <a:pt x="69" y="95"/>
                      <a:pt x="71" y="93"/>
                    </a:cubicBezTo>
                    <a:cubicBezTo>
                      <a:pt x="70" y="93"/>
                      <a:pt x="70" y="93"/>
                      <a:pt x="70" y="93"/>
                    </a:cubicBezTo>
                    <a:moveTo>
                      <a:pt x="68" y="92"/>
                    </a:moveTo>
                    <a:cubicBezTo>
                      <a:pt x="67" y="94"/>
                      <a:pt x="66" y="95"/>
                      <a:pt x="65" y="97"/>
                    </a:cubicBezTo>
                    <a:cubicBezTo>
                      <a:pt x="65" y="97"/>
                      <a:pt x="65" y="97"/>
                      <a:pt x="65" y="97"/>
                    </a:cubicBezTo>
                    <a:cubicBezTo>
                      <a:pt x="66" y="96"/>
                      <a:pt x="67" y="94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moveTo>
                      <a:pt x="68" y="92"/>
                    </a:move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moveTo>
                      <a:pt x="65" y="91"/>
                    </a:moveTo>
                    <a:cubicBezTo>
                      <a:pt x="65" y="92"/>
                      <a:pt x="64" y="94"/>
                      <a:pt x="63" y="96"/>
                    </a:cubicBezTo>
                    <a:cubicBezTo>
                      <a:pt x="63" y="96"/>
                      <a:pt x="63" y="96"/>
                      <a:pt x="63" y="96"/>
                    </a:cubicBezTo>
                    <a:cubicBezTo>
                      <a:pt x="64" y="95"/>
                      <a:pt x="65" y="93"/>
                      <a:pt x="66" y="91"/>
                    </a:cubicBezTo>
                    <a:cubicBezTo>
                      <a:pt x="66" y="91"/>
                      <a:pt x="66" y="91"/>
                      <a:pt x="65" y="91"/>
                    </a:cubicBezTo>
                    <a:moveTo>
                      <a:pt x="66" y="90"/>
                    </a:moveTo>
                    <a:cubicBezTo>
                      <a:pt x="66" y="90"/>
                      <a:pt x="66" y="90"/>
                      <a:pt x="65" y="91"/>
                    </a:cubicBezTo>
                    <a:cubicBezTo>
                      <a:pt x="66" y="91"/>
                      <a:pt x="66" y="91"/>
                      <a:pt x="66" y="91"/>
                    </a:cubicBezTo>
                    <a:cubicBezTo>
                      <a:pt x="66" y="91"/>
                      <a:pt x="67" y="91"/>
                      <a:pt x="67" y="91"/>
                    </a:cubicBezTo>
                    <a:cubicBezTo>
                      <a:pt x="66" y="91"/>
                      <a:pt x="66" y="91"/>
                      <a:pt x="66" y="90"/>
                    </a:cubicBezTo>
                    <a:moveTo>
                      <a:pt x="80" y="86"/>
                    </a:moveTo>
                    <a:cubicBezTo>
                      <a:pt x="80" y="87"/>
                      <a:pt x="79" y="88"/>
                      <a:pt x="79" y="88"/>
                    </a:cubicBezTo>
                    <a:cubicBezTo>
                      <a:pt x="79" y="88"/>
                      <a:pt x="79" y="88"/>
                      <a:pt x="79" y="88"/>
                    </a:cubicBezTo>
                    <a:cubicBezTo>
                      <a:pt x="79" y="88"/>
                      <a:pt x="80" y="87"/>
                      <a:pt x="80" y="86"/>
                    </a:cubicBezTo>
                    <a:cubicBezTo>
                      <a:pt x="80" y="86"/>
                      <a:pt x="80" y="86"/>
                      <a:pt x="80" y="86"/>
                    </a:cubicBezTo>
                    <a:moveTo>
                      <a:pt x="77" y="85"/>
                    </a:moveTo>
                    <a:cubicBezTo>
                      <a:pt x="77" y="85"/>
                      <a:pt x="76" y="86"/>
                      <a:pt x="76" y="86"/>
                    </a:cubicBezTo>
                    <a:cubicBezTo>
                      <a:pt x="77" y="87"/>
                      <a:pt x="77" y="87"/>
                      <a:pt x="78" y="88"/>
                    </a:cubicBezTo>
                    <a:cubicBezTo>
                      <a:pt x="78" y="87"/>
                      <a:pt x="79" y="86"/>
                      <a:pt x="79" y="86"/>
                    </a:cubicBezTo>
                    <a:cubicBezTo>
                      <a:pt x="77" y="85"/>
                      <a:pt x="77" y="85"/>
                      <a:pt x="77" y="85"/>
                    </a:cubicBezTo>
                    <a:moveTo>
                      <a:pt x="75" y="84"/>
                    </a:moveTo>
                    <a:cubicBezTo>
                      <a:pt x="75" y="84"/>
                      <a:pt x="74" y="85"/>
                      <a:pt x="74" y="85"/>
                    </a:cubicBezTo>
                    <a:cubicBezTo>
                      <a:pt x="74" y="86"/>
                      <a:pt x="75" y="86"/>
                      <a:pt x="75" y="86"/>
                    </a:cubicBezTo>
                    <a:cubicBezTo>
                      <a:pt x="75" y="85"/>
                      <a:pt x="76" y="85"/>
                      <a:pt x="76" y="84"/>
                    </a:cubicBezTo>
                    <a:cubicBezTo>
                      <a:pt x="75" y="84"/>
                      <a:pt x="75" y="84"/>
                      <a:pt x="75" y="84"/>
                    </a:cubicBezTo>
                    <a:moveTo>
                      <a:pt x="82" y="83"/>
                    </a:moveTo>
                    <a:cubicBezTo>
                      <a:pt x="82" y="84"/>
                      <a:pt x="81" y="84"/>
                      <a:pt x="81" y="85"/>
                    </a:cubicBezTo>
                    <a:cubicBezTo>
                      <a:pt x="81" y="85"/>
                      <a:pt x="81" y="85"/>
                      <a:pt x="81" y="85"/>
                    </a:cubicBezTo>
                    <a:cubicBezTo>
                      <a:pt x="81" y="84"/>
                      <a:pt x="82" y="84"/>
                      <a:pt x="82" y="83"/>
                    </a:cubicBezTo>
                    <a:cubicBezTo>
                      <a:pt x="82" y="83"/>
                      <a:pt x="82" y="83"/>
                      <a:pt x="82" y="83"/>
                    </a:cubicBezTo>
                    <a:moveTo>
                      <a:pt x="73" y="82"/>
                    </a:moveTo>
                    <a:cubicBezTo>
                      <a:pt x="73" y="83"/>
                      <a:pt x="72" y="83"/>
                      <a:pt x="72" y="84"/>
                    </a:cubicBezTo>
                    <a:cubicBezTo>
                      <a:pt x="72" y="84"/>
                      <a:pt x="72" y="84"/>
                      <a:pt x="72" y="84"/>
                    </a:cubicBezTo>
                    <a:cubicBezTo>
                      <a:pt x="73" y="84"/>
                      <a:pt x="73" y="83"/>
                      <a:pt x="74" y="83"/>
                    </a:cubicBezTo>
                    <a:cubicBezTo>
                      <a:pt x="73" y="82"/>
                      <a:pt x="73" y="82"/>
                      <a:pt x="73" y="82"/>
                    </a:cubicBezTo>
                    <a:moveTo>
                      <a:pt x="79" y="81"/>
                    </a:moveTo>
                    <a:cubicBezTo>
                      <a:pt x="79" y="82"/>
                      <a:pt x="78" y="83"/>
                      <a:pt x="78" y="83"/>
                    </a:cubicBezTo>
                    <a:cubicBezTo>
                      <a:pt x="78" y="84"/>
                      <a:pt x="79" y="84"/>
                      <a:pt x="80" y="85"/>
                    </a:cubicBezTo>
                    <a:cubicBezTo>
                      <a:pt x="80" y="84"/>
                      <a:pt x="81" y="83"/>
                      <a:pt x="81" y="82"/>
                    </a:cubicBezTo>
                    <a:cubicBezTo>
                      <a:pt x="80" y="82"/>
                      <a:pt x="80" y="82"/>
                      <a:pt x="79" y="81"/>
                    </a:cubicBezTo>
                    <a:moveTo>
                      <a:pt x="71" y="81"/>
                    </a:moveTo>
                    <a:cubicBezTo>
                      <a:pt x="71" y="82"/>
                      <a:pt x="70" y="82"/>
                      <a:pt x="70" y="83"/>
                    </a:cubicBezTo>
                    <a:cubicBezTo>
                      <a:pt x="70" y="83"/>
                      <a:pt x="70" y="83"/>
                      <a:pt x="71" y="83"/>
                    </a:cubicBezTo>
                    <a:cubicBezTo>
                      <a:pt x="71" y="83"/>
                      <a:pt x="71" y="82"/>
                      <a:pt x="72" y="82"/>
                    </a:cubicBezTo>
                    <a:cubicBezTo>
                      <a:pt x="71" y="81"/>
                      <a:pt x="71" y="81"/>
                      <a:pt x="71" y="81"/>
                    </a:cubicBezTo>
                    <a:moveTo>
                      <a:pt x="77" y="80"/>
                    </a:moveTo>
                    <a:cubicBezTo>
                      <a:pt x="77" y="81"/>
                      <a:pt x="76" y="82"/>
                      <a:pt x="76" y="82"/>
                    </a:cubicBezTo>
                    <a:cubicBezTo>
                      <a:pt x="76" y="82"/>
                      <a:pt x="77" y="83"/>
                      <a:pt x="77" y="83"/>
                    </a:cubicBezTo>
                    <a:cubicBezTo>
                      <a:pt x="77" y="82"/>
                      <a:pt x="78" y="81"/>
                      <a:pt x="78" y="81"/>
                    </a:cubicBezTo>
                    <a:cubicBezTo>
                      <a:pt x="78" y="80"/>
                      <a:pt x="78" y="80"/>
                      <a:pt x="77" y="80"/>
                    </a:cubicBezTo>
                    <a:moveTo>
                      <a:pt x="75" y="79"/>
                    </a:moveTo>
                    <a:cubicBezTo>
                      <a:pt x="75" y="79"/>
                      <a:pt x="74" y="80"/>
                      <a:pt x="74" y="81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5" y="81"/>
                      <a:pt x="75" y="80"/>
                      <a:pt x="75" y="79"/>
                    </a:cubicBezTo>
                    <a:cubicBezTo>
                      <a:pt x="75" y="79"/>
                      <a:pt x="75" y="79"/>
                      <a:pt x="75" y="79"/>
                    </a:cubicBezTo>
                    <a:moveTo>
                      <a:pt x="85" y="78"/>
                    </a:moveTo>
                    <a:cubicBezTo>
                      <a:pt x="85" y="79"/>
                      <a:pt x="84" y="80"/>
                      <a:pt x="84" y="80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80"/>
                      <a:pt x="85" y="79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moveTo>
                      <a:pt x="73" y="77"/>
                    </a:moveTo>
                    <a:cubicBezTo>
                      <a:pt x="72" y="78"/>
                      <a:pt x="72" y="79"/>
                      <a:pt x="72" y="80"/>
                    </a:cubicBezTo>
                    <a:cubicBezTo>
                      <a:pt x="72" y="80"/>
                      <a:pt x="72" y="80"/>
                      <a:pt x="73" y="80"/>
                    </a:cubicBezTo>
                    <a:cubicBezTo>
                      <a:pt x="73" y="80"/>
                      <a:pt x="73" y="79"/>
                      <a:pt x="74" y="78"/>
                    </a:cubicBezTo>
                    <a:cubicBezTo>
                      <a:pt x="73" y="78"/>
                      <a:pt x="73" y="78"/>
                      <a:pt x="73" y="77"/>
                    </a:cubicBezTo>
                    <a:moveTo>
                      <a:pt x="82" y="77"/>
                    </a:moveTo>
                    <a:cubicBezTo>
                      <a:pt x="82" y="77"/>
                      <a:pt x="81" y="78"/>
                      <a:pt x="81" y="78"/>
                    </a:cubicBezTo>
                    <a:cubicBezTo>
                      <a:pt x="81" y="79"/>
                      <a:pt x="82" y="79"/>
                      <a:pt x="83" y="80"/>
                    </a:cubicBezTo>
                    <a:cubicBezTo>
                      <a:pt x="83" y="79"/>
                      <a:pt x="83" y="78"/>
                      <a:pt x="84" y="78"/>
                    </a:cubicBezTo>
                    <a:cubicBezTo>
                      <a:pt x="83" y="77"/>
                      <a:pt x="83" y="77"/>
                      <a:pt x="82" y="77"/>
                    </a:cubicBezTo>
                    <a:moveTo>
                      <a:pt x="80" y="76"/>
                    </a:moveTo>
                    <a:cubicBezTo>
                      <a:pt x="80" y="76"/>
                      <a:pt x="79" y="77"/>
                      <a:pt x="79" y="77"/>
                    </a:cubicBezTo>
                    <a:cubicBezTo>
                      <a:pt x="79" y="78"/>
                      <a:pt x="80" y="78"/>
                      <a:pt x="80" y="78"/>
                    </a:cubicBezTo>
                    <a:cubicBezTo>
                      <a:pt x="80" y="77"/>
                      <a:pt x="81" y="77"/>
                      <a:pt x="81" y="76"/>
                    </a:cubicBezTo>
                    <a:cubicBezTo>
                      <a:pt x="81" y="76"/>
                      <a:pt x="80" y="76"/>
                      <a:pt x="80" y="76"/>
                    </a:cubicBezTo>
                    <a:moveTo>
                      <a:pt x="78" y="74"/>
                    </a:moveTo>
                    <a:cubicBezTo>
                      <a:pt x="77" y="75"/>
                      <a:pt x="77" y="75"/>
                      <a:pt x="76" y="76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77" y="76"/>
                      <a:pt x="78" y="75"/>
                      <a:pt x="78" y="74"/>
                    </a:cubicBezTo>
                    <a:cubicBezTo>
                      <a:pt x="78" y="74"/>
                      <a:pt x="78" y="74"/>
                      <a:pt x="78" y="74"/>
                    </a:cubicBezTo>
                    <a:moveTo>
                      <a:pt x="88" y="74"/>
                    </a:moveTo>
                    <a:cubicBezTo>
                      <a:pt x="87" y="75"/>
                      <a:pt x="86" y="76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6" y="76"/>
                      <a:pt x="87" y="75"/>
                      <a:pt x="88" y="74"/>
                    </a:cubicBezTo>
                    <a:cubicBezTo>
                      <a:pt x="88" y="74"/>
                      <a:pt x="88" y="74"/>
                      <a:pt x="88" y="74"/>
                    </a:cubicBezTo>
                    <a:moveTo>
                      <a:pt x="75" y="73"/>
                    </a:moveTo>
                    <a:cubicBezTo>
                      <a:pt x="75" y="73"/>
                      <a:pt x="75" y="74"/>
                      <a:pt x="74" y="75"/>
                    </a:cubicBezTo>
                    <a:cubicBezTo>
                      <a:pt x="75" y="75"/>
                      <a:pt x="75" y="75"/>
                      <a:pt x="75" y="75"/>
                    </a:cubicBezTo>
                    <a:cubicBezTo>
                      <a:pt x="76" y="75"/>
                      <a:pt x="76" y="74"/>
                      <a:pt x="76" y="73"/>
                    </a:cubicBezTo>
                    <a:cubicBezTo>
                      <a:pt x="76" y="73"/>
                      <a:pt x="76" y="73"/>
                      <a:pt x="75" y="73"/>
                    </a:cubicBezTo>
                    <a:moveTo>
                      <a:pt x="88" y="73"/>
                    </a:move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moveTo>
                      <a:pt x="85" y="72"/>
                    </a:moveTo>
                    <a:cubicBezTo>
                      <a:pt x="84" y="73"/>
                      <a:pt x="83" y="75"/>
                      <a:pt x="82" y="76"/>
                    </a:cubicBezTo>
                    <a:cubicBezTo>
                      <a:pt x="83" y="76"/>
                      <a:pt x="84" y="77"/>
                      <a:pt x="84" y="77"/>
                    </a:cubicBezTo>
                    <a:cubicBezTo>
                      <a:pt x="85" y="76"/>
                      <a:pt x="86" y="75"/>
                      <a:pt x="87" y="73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85" y="72"/>
                      <a:pt x="85" y="72"/>
                      <a:pt x="85" y="72"/>
                    </a:cubicBezTo>
                    <a:moveTo>
                      <a:pt x="83" y="71"/>
                    </a:moveTo>
                    <a:cubicBezTo>
                      <a:pt x="82" y="72"/>
                      <a:pt x="81" y="74"/>
                      <a:pt x="81" y="75"/>
                    </a:cubicBezTo>
                    <a:cubicBezTo>
                      <a:pt x="81" y="75"/>
                      <a:pt x="81" y="75"/>
                      <a:pt x="81" y="75"/>
                    </a:cubicBezTo>
                    <a:cubicBezTo>
                      <a:pt x="82" y="74"/>
                      <a:pt x="83" y="73"/>
                      <a:pt x="84" y="72"/>
                    </a:cubicBezTo>
                    <a:cubicBezTo>
                      <a:pt x="83" y="71"/>
                      <a:pt x="83" y="71"/>
                      <a:pt x="83" y="71"/>
                    </a:cubicBezTo>
                    <a:moveTo>
                      <a:pt x="85" y="71"/>
                    </a:moveTo>
                    <a:cubicBezTo>
                      <a:pt x="85" y="71"/>
                      <a:pt x="85" y="71"/>
                      <a:pt x="85" y="71"/>
                    </a:cubicBezTo>
                    <a:cubicBezTo>
                      <a:pt x="86" y="72"/>
                      <a:pt x="86" y="72"/>
                      <a:pt x="87" y="72"/>
                    </a:cubicBezTo>
                    <a:cubicBezTo>
                      <a:pt x="87" y="72"/>
                      <a:pt x="87" y="72"/>
                      <a:pt x="87" y="72"/>
                    </a:cubicBezTo>
                    <a:cubicBezTo>
                      <a:pt x="87" y="72"/>
                      <a:pt x="86" y="71"/>
                      <a:pt x="85" y="71"/>
                    </a:cubicBezTo>
                    <a:moveTo>
                      <a:pt x="89" y="71"/>
                    </a:moveTo>
                    <a:cubicBezTo>
                      <a:pt x="89" y="71"/>
                      <a:pt x="89" y="72"/>
                      <a:pt x="88" y="72"/>
                    </a:cubicBezTo>
                    <a:cubicBezTo>
                      <a:pt x="89" y="72"/>
                      <a:pt x="89" y="72"/>
                      <a:pt x="89" y="72"/>
                    </a:cubicBezTo>
                    <a:cubicBezTo>
                      <a:pt x="89" y="72"/>
                      <a:pt x="89" y="71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moveTo>
                      <a:pt x="84" y="70"/>
                    </a:moveTo>
                    <a:cubicBezTo>
                      <a:pt x="83" y="70"/>
                      <a:pt x="83" y="70"/>
                      <a:pt x="83" y="70"/>
                    </a:cubicBezTo>
                    <a:cubicBezTo>
                      <a:pt x="84" y="70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0"/>
                      <a:pt x="84" y="70"/>
                      <a:pt x="84" y="70"/>
                    </a:cubicBezTo>
                    <a:moveTo>
                      <a:pt x="80" y="70"/>
                    </a:moveTo>
                    <a:cubicBezTo>
                      <a:pt x="79" y="71"/>
                      <a:pt x="79" y="72"/>
                      <a:pt x="78" y="73"/>
                    </a:cubicBezTo>
                    <a:cubicBezTo>
                      <a:pt x="78" y="73"/>
                      <a:pt x="78" y="73"/>
                      <a:pt x="79" y="74"/>
                    </a:cubicBezTo>
                    <a:cubicBezTo>
                      <a:pt x="79" y="72"/>
                      <a:pt x="80" y="71"/>
                      <a:pt x="81" y="70"/>
                    </a:cubicBezTo>
                    <a:cubicBezTo>
                      <a:pt x="80" y="70"/>
                      <a:pt x="80" y="70"/>
                      <a:pt x="80" y="70"/>
                    </a:cubicBezTo>
                    <a:moveTo>
                      <a:pt x="87" y="69"/>
                    </a:moveTo>
                    <a:cubicBezTo>
                      <a:pt x="86" y="70"/>
                      <a:pt x="86" y="70"/>
                      <a:pt x="86" y="71"/>
                    </a:cubicBezTo>
                    <a:cubicBezTo>
                      <a:pt x="86" y="71"/>
                      <a:pt x="87" y="71"/>
                      <a:pt x="87" y="72"/>
                    </a:cubicBezTo>
                    <a:cubicBezTo>
                      <a:pt x="88" y="71"/>
                      <a:pt x="88" y="71"/>
                      <a:pt x="88" y="70"/>
                    </a:cubicBezTo>
                    <a:cubicBezTo>
                      <a:pt x="88" y="70"/>
                      <a:pt x="87" y="70"/>
                      <a:pt x="87" y="69"/>
                    </a:cubicBezTo>
                    <a:moveTo>
                      <a:pt x="91" y="69"/>
                    </a:moveTo>
                    <a:cubicBezTo>
                      <a:pt x="91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1" y="69"/>
                      <a:pt x="91" y="69"/>
                    </a:cubicBezTo>
                    <a:cubicBezTo>
                      <a:pt x="91" y="69"/>
                      <a:pt x="91" y="69"/>
                      <a:pt x="91" y="69"/>
                    </a:cubicBezTo>
                    <a:moveTo>
                      <a:pt x="81" y="68"/>
                    </a:move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8"/>
                    </a:cubicBezTo>
                    <a:moveTo>
                      <a:pt x="78" y="68"/>
                    </a:moveTo>
                    <a:cubicBezTo>
                      <a:pt x="77" y="70"/>
                      <a:pt x="77" y="71"/>
                      <a:pt x="76" y="72"/>
                    </a:cubicBezTo>
                    <a:cubicBezTo>
                      <a:pt x="76" y="72"/>
                      <a:pt x="77" y="72"/>
                      <a:pt x="77" y="73"/>
                    </a:cubicBezTo>
                    <a:cubicBezTo>
                      <a:pt x="78" y="71"/>
                      <a:pt x="78" y="70"/>
                      <a:pt x="79" y="69"/>
                    </a:cubicBezTo>
                    <a:cubicBezTo>
                      <a:pt x="78" y="68"/>
                      <a:pt x="78" y="68"/>
                      <a:pt x="78" y="68"/>
                    </a:cubicBezTo>
                    <a:moveTo>
                      <a:pt x="85" y="68"/>
                    </a:moveTo>
                    <a:cubicBezTo>
                      <a:pt x="84" y="69"/>
                      <a:pt x="84" y="69"/>
                      <a:pt x="84" y="70"/>
                    </a:cubicBezTo>
                    <a:cubicBezTo>
                      <a:pt x="84" y="70"/>
                      <a:pt x="84" y="70"/>
                      <a:pt x="85" y="70"/>
                    </a:cubicBezTo>
                    <a:cubicBezTo>
                      <a:pt x="85" y="70"/>
                      <a:pt x="85" y="69"/>
                      <a:pt x="86" y="69"/>
                    </a:cubicBezTo>
                    <a:cubicBezTo>
                      <a:pt x="85" y="68"/>
                      <a:pt x="85" y="68"/>
                      <a:pt x="85" y="68"/>
                    </a:cubicBezTo>
                    <a:moveTo>
                      <a:pt x="79" y="67"/>
                    </a:moveTo>
                    <a:cubicBezTo>
                      <a:pt x="79" y="67"/>
                      <a:pt x="79" y="67"/>
                      <a:pt x="78" y="68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80" y="68"/>
                      <a:pt x="80" y="68"/>
                    </a:cubicBezTo>
                    <a:cubicBezTo>
                      <a:pt x="79" y="68"/>
                      <a:pt x="79" y="67"/>
                      <a:pt x="79" y="67"/>
                    </a:cubicBezTo>
                    <a:moveTo>
                      <a:pt x="88" y="67"/>
                    </a:moveTo>
                    <a:cubicBezTo>
                      <a:pt x="88" y="67"/>
                      <a:pt x="88" y="68"/>
                      <a:pt x="87" y="68"/>
                    </a:cubicBezTo>
                    <a:cubicBezTo>
                      <a:pt x="88" y="68"/>
                      <a:pt x="89" y="68"/>
                      <a:pt x="89" y="69"/>
                    </a:cubicBezTo>
                    <a:cubicBezTo>
                      <a:pt x="89" y="69"/>
                      <a:pt x="89" y="68"/>
                      <a:pt x="90" y="68"/>
                    </a:cubicBezTo>
                    <a:cubicBezTo>
                      <a:pt x="89" y="68"/>
                      <a:pt x="88" y="67"/>
                      <a:pt x="88" y="67"/>
                    </a:cubicBezTo>
                    <a:moveTo>
                      <a:pt x="82" y="66"/>
                    </a:moveTo>
                    <a:cubicBezTo>
                      <a:pt x="81" y="67"/>
                      <a:pt x="81" y="68"/>
                      <a:pt x="81" y="68"/>
                    </a:cubicBezTo>
                    <a:cubicBezTo>
                      <a:pt x="81" y="68"/>
                      <a:pt x="81" y="68"/>
                      <a:pt x="82" y="68"/>
                    </a:cubicBezTo>
                    <a:cubicBezTo>
                      <a:pt x="82" y="68"/>
                      <a:pt x="82" y="67"/>
                      <a:pt x="82" y="67"/>
                    </a:cubicBezTo>
                    <a:cubicBezTo>
                      <a:pt x="82" y="67"/>
                      <a:pt x="82" y="67"/>
                      <a:pt x="82" y="66"/>
                    </a:cubicBezTo>
                    <a:moveTo>
                      <a:pt x="86" y="66"/>
                    </a:moveTo>
                    <a:cubicBezTo>
                      <a:pt x="86" y="66"/>
                      <a:pt x="86" y="66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7" y="67"/>
                      <a:pt x="87" y="67"/>
                      <a:pt x="87" y="67"/>
                    </a:cubicBezTo>
                    <a:cubicBezTo>
                      <a:pt x="87" y="66"/>
                      <a:pt x="86" y="66"/>
                      <a:pt x="86" y="66"/>
                    </a:cubicBezTo>
                    <a:moveTo>
                      <a:pt x="93" y="65"/>
                    </a:move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6"/>
                      <a:pt x="93" y="66"/>
                      <a:pt x="93" y="65"/>
                    </a:cubicBezTo>
                    <a:cubicBezTo>
                      <a:pt x="93" y="65"/>
                      <a:pt x="93" y="65"/>
                      <a:pt x="93" y="65"/>
                    </a:cubicBezTo>
                    <a:moveTo>
                      <a:pt x="80" y="65"/>
                    </a:moveTo>
                    <a:cubicBezTo>
                      <a:pt x="79" y="66"/>
                      <a:pt x="79" y="66"/>
                      <a:pt x="79" y="67"/>
                    </a:cubicBezTo>
                    <a:cubicBezTo>
                      <a:pt x="79" y="67"/>
                      <a:pt x="79" y="67"/>
                      <a:pt x="80" y="67"/>
                    </a:cubicBezTo>
                    <a:cubicBezTo>
                      <a:pt x="80" y="67"/>
                      <a:pt x="80" y="66"/>
                      <a:pt x="81" y="66"/>
                    </a:cubicBezTo>
                    <a:cubicBezTo>
                      <a:pt x="80" y="66"/>
                      <a:pt x="80" y="65"/>
                      <a:pt x="80" y="65"/>
                    </a:cubicBezTo>
                    <a:moveTo>
                      <a:pt x="83" y="64"/>
                    </a:move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4" y="65"/>
                      <a:pt x="84" y="65"/>
                    </a:cubicBezTo>
                    <a:cubicBezTo>
                      <a:pt x="83" y="65"/>
                      <a:pt x="83" y="64"/>
                      <a:pt x="83" y="64"/>
                    </a:cubicBezTo>
                    <a:moveTo>
                      <a:pt x="90" y="64"/>
                    </a:moveTo>
                    <a:cubicBezTo>
                      <a:pt x="90" y="64"/>
                      <a:pt x="89" y="65"/>
                      <a:pt x="89" y="65"/>
                    </a:cubicBezTo>
                    <a:cubicBezTo>
                      <a:pt x="90" y="65"/>
                      <a:pt x="90" y="66"/>
                      <a:pt x="91" y="66"/>
                    </a:cubicBezTo>
                    <a:cubicBezTo>
                      <a:pt x="91" y="66"/>
                      <a:pt x="91" y="65"/>
                      <a:pt x="92" y="65"/>
                    </a:cubicBezTo>
                    <a:cubicBezTo>
                      <a:pt x="91" y="64"/>
                      <a:pt x="90" y="64"/>
                      <a:pt x="90" y="64"/>
                    </a:cubicBezTo>
                    <a:moveTo>
                      <a:pt x="81" y="63"/>
                    </a:moveTo>
                    <a:cubicBezTo>
                      <a:pt x="81" y="63"/>
                      <a:pt x="81" y="63"/>
                      <a:pt x="81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1" y="63"/>
                      <a:pt x="81" y="63"/>
                    </a:cubicBezTo>
                    <a:moveTo>
                      <a:pt x="88" y="62"/>
                    </a:moveTo>
                    <a:cubicBezTo>
                      <a:pt x="88" y="63"/>
                      <a:pt x="88" y="63"/>
                      <a:pt x="87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64"/>
                      <a:pt x="89" y="63"/>
                      <a:pt x="89" y="63"/>
                    </a:cubicBezTo>
                    <a:cubicBezTo>
                      <a:pt x="89" y="63"/>
                      <a:pt x="88" y="63"/>
                      <a:pt x="88" y="62"/>
                    </a:cubicBezTo>
                    <a:moveTo>
                      <a:pt x="85" y="61"/>
                    </a:moveTo>
                    <a:cubicBezTo>
                      <a:pt x="85" y="61"/>
                      <a:pt x="85" y="61"/>
                      <a:pt x="84" y="62"/>
                    </a:cubicBezTo>
                    <a:cubicBezTo>
                      <a:pt x="85" y="62"/>
                      <a:pt x="85" y="62"/>
                      <a:pt x="85" y="62"/>
                    </a:cubicBezTo>
                    <a:cubicBezTo>
                      <a:pt x="85" y="62"/>
                      <a:pt x="85" y="61"/>
                      <a:pt x="86" y="61"/>
                    </a:cubicBezTo>
                    <a:cubicBezTo>
                      <a:pt x="86" y="61"/>
                      <a:pt x="85" y="61"/>
                      <a:pt x="85" y="61"/>
                    </a:cubicBezTo>
                    <a:moveTo>
                      <a:pt x="83" y="59"/>
                    </a:moveTo>
                    <a:cubicBezTo>
                      <a:pt x="83" y="60"/>
                      <a:pt x="83" y="60"/>
                      <a:pt x="82" y="61"/>
                    </a:cubicBezTo>
                    <a:cubicBezTo>
                      <a:pt x="83" y="61"/>
                      <a:pt x="83" y="61"/>
                      <a:pt x="83" y="61"/>
                    </a:cubicBezTo>
                    <a:cubicBezTo>
                      <a:pt x="84" y="61"/>
                      <a:pt x="84" y="60"/>
                      <a:pt x="84" y="60"/>
                    </a:cubicBezTo>
                    <a:cubicBezTo>
                      <a:pt x="84" y="60"/>
                      <a:pt x="83" y="60"/>
                      <a:pt x="83" y="59"/>
                    </a:cubicBezTo>
                    <a:moveTo>
                      <a:pt x="97" y="59"/>
                    </a:moveTo>
                    <a:cubicBezTo>
                      <a:pt x="96" y="61"/>
                      <a:pt x="95" y="63"/>
                      <a:pt x="94" y="64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5" y="63"/>
                      <a:pt x="96" y="61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moveTo>
                      <a:pt x="94" y="57"/>
                    </a:moveTo>
                    <a:cubicBezTo>
                      <a:pt x="93" y="59"/>
                      <a:pt x="92" y="61"/>
                      <a:pt x="91" y="62"/>
                    </a:cubicBezTo>
                    <a:cubicBezTo>
                      <a:pt x="91" y="63"/>
                      <a:pt x="92" y="63"/>
                      <a:pt x="92" y="63"/>
                    </a:cubicBezTo>
                    <a:cubicBezTo>
                      <a:pt x="93" y="62"/>
                      <a:pt x="94" y="60"/>
                      <a:pt x="95" y="58"/>
                    </a:cubicBezTo>
                    <a:cubicBezTo>
                      <a:pt x="95" y="58"/>
                      <a:pt x="94" y="58"/>
                      <a:pt x="94" y="57"/>
                    </a:cubicBezTo>
                    <a:moveTo>
                      <a:pt x="92" y="56"/>
                    </a:moveTo>
                    <a:cubicBezTo>
                      <a:pt x="91" y="58"/>
                      <a:pt x="90" y="60"/>
                      <a:pt x="89" y="61"/>
                    </a:cubicBezTo>
                    <a:cubicBezTo>
                      <a:pt x="89" y="61"/>
                      <a:pt x="89" y="62"/>
                      <a:pt x="90" y="62"/>
                    </a:cubicBezTo>
                    <a:cubicBezTo>
                      <a:pt x="91" y="60"/>
                      <a:pt x="92" y="58"/>
                      <a:pt x="93" y="57"/>
                    </a:cubicBezTo>
                    <a:cubicBezTo>
                      <a:pt x="92" y="57"/>
                      <a:pt x="92" y="57"/>
                      <a:pt x="92" y="56"/>
                    </a:cubicBezTo>
                    <a:moveTo>
                      <a:pt x="99" y="56"/>
                    </a:moveTo>
                    <a:cubicBezTo>
                      <a:pt x="98" y="57"/>
                      <a:pt x="98" y="57"/>
                      <a:pt x="97" y="58"/>
                    </a:cubicBezTo>
                    <a:cubicBezTo>
                      <a:pt x="97" y="58"/>
                      <a:pt x="97" y="58"/>
                      <a:pt x="97" y="58"/>
                    </a:cubicBezTo>
                    <a:cubicBezTo>
                      <a:pt x="98" y="57"/>
                      <a:pt x="98" y="57"/>
                      <a:pt x="99" y="56"/>
                    </a:cubicBezTo>
                    <a:cubicBezTo>
                      <a:pt x="99" y="56"/>
                      <a:pt x="99" y="56"/>
                      <a:pt x="99" y="56"/>
                    </a:cubicBezTo>
                    <a:moveTo>
                      <a:pt x="88" y="54"/>
                    </a:moveTo>
                    <a:cubicBezTo>
                      <a:pt x="88" y="56"/>
                      <a:pt x="87" y="58"/>
                      <a:pt x="86" y="59"/>
                    </a:cubicBezTo>
                    <a:cubicBezTo>
                      <a:pt x="86" y="59"/>
                      <a:pt x="86" y="60"/>
                      <a:pt x="86" y="60"/>
                    </a:cubicBezTo>
                    <a:cubicBezTo>
                      <a:pt x="87" y="58"/>
                      <a:pt x="88" y="56"/>
                      <a:pt x="89" y="55"/>
                    </a:cubicBezTo>
                    <a:cubicBezTo>
                      <a:pt x="89" y="55"/>
                      <a:pt x="89" y="55"/>
                      <a:pt x="88" y="54"/>
                    </a:cubicBezTo>
                    <a:moveTo>
                      <a:pt x="96" y="54"/>
                    </a:moveTo>
                    <a:cubicBezTo>
                      <a:pt x="95" y="55"/>
                      <a:pt x="95" y="56"/>
                      <a:pt x="94" y="56"/>
                    </a:cubicBezTo>
                    <a:cubicBezTo>
                      <a:pt x="95" y="57"/>
                      <a:pt x="95" y="57"/>
                      <a:pt x="96" y="57"/>
                    </a:cubicBezTo>
                    <a:cubicBezTo>
                      <a:pt x="96" y="57"/>
                      <a:pt x="97" y="56"/>
                      <a:pt x="97" y="55"/>
                    </a:cubicBezTo>
                    <a:cubicBezTo>
                      <a:pt x="97" y="55"/>
                      <a:pt x="96" y="55"/>
                      <a:pt x="96" y="54"/>
                    </a:cubicBezTo>
                    <a:moveTo>
                      <a:pt x="96" y="53"/>
                    </a:moveTo>
                    <a:cubicBezTo>
                      <a:pt x="96" y="53"/>
                      <a:pt x="96" y="53"/>
                      <a:pt x="96" y="53"/>
                    </a:cubicBezTo>
                    <a:cubicBezTo>
                      <a:pt x="97" y="54"/>
                      <a:pt x="97" y="54"/>
                      <a:pt x="97" y="54"/>
                    </a:cubicBezTo>
                    <a:cubicBezTo>
                      <a:pt x="97" y="54"/>
                      <a:pt x="97" y="54"/>
                      <a:pt x="96" y="53"/>
                    </a:cubicBezTo>
                    <a:moveTo>
                      <a:pt x="94" y="53"/>
                    </a:moveTo>
                    <a:cubicBezTo>
                      <a:pt x="93" y="54"/>
                      <a:pt x="93" y="55"/>
                      <a:pt x="93" y="55"/>
                    </a:cubicBezTo>
                    <a:cubicBezTo>
                      <a:pt x="93" y="55"/>
                      <a:pt x="93" y="56"/>
                      <a:pt x="93" y="56"/>
                    </a:cubicBezTo>
                    <a:cubicBezTo>
                      <a:pt x="94" y="55"/>
                      <a:pt x="94" y="54"/>
                      <a:pt x="95" y="54"/>
                    </a:cubicBezTo>
                    <a:cubicBezTo>
                      <a:pt x="94" y="54"/>
                      <a:pt x="94" y="53"/>
                      <a:pt x="94" y="53"/>
                    </a:cubicBezTo>
                    <a:moveTo>
                      <a:pt x="86" y="53"/>
                    </a:moveTo>
                    <a:cubicBezTo>
                      <a:pt x="86" y="55"/>
                      <a:pt x="85" y="56"/>
                      <a:pt x="84" y="58"/>
                    </a:cubicBezTo>
                    <a:cubicBezTo>
                      <a:pt x="84" y="58"/>
                      <a:pt x="84" y="58"/>
                      <a:pt x="85" y="59"/>
                    </a:cubicBezTo>
                    <a:cubicBezTo>
                      <a:pt x="86" y="57"/>
                      <a:pt x="87" y="55"/>
                      <a:pt x="87" y="54"/>
                    </a:cubicBezTo>
                    <a:cubicBezTo>
                      <a:pt x="87" y="54"/>
                      <a:pt x="87" y="53"/>
                      <a:pt x="86" y="53"/>
                    </a:cubicBezTo>
                    <a:moveTo>
                      <a:pt x="94" y="52"/>
                    </a:moveTo>
                    <a:cubicBezTo>
                      <a:pt x="94" y="52"/>
                      <a:pt x="94" y="52"/>
                      <a:pt x="94" y="52"/>
                    </a:cubicBezTo>
                    <a:cubicBezTo>
                      <a:pt x="95" y="53"/>
                      <a:pt x="95" y="53"/>
                      <a:pt x="95" y="53"/>
                    </a:cubicBezTo>
                    <a:cubicBezTo>
                      <a:pt x="95" y="53"/>
                      <a:pt x="95" y="53"/>
                      <a:pt x="95" y="53"/>
                    </a:cubicBezTo>
                    <a:cubicBezTo>
                      <a:pt x="95" y="53"/>
                      <a:pt x="95" y="52"/>
                      <a:pt x="94" y="52"/>
                    </a:cubicBezTo>
                    <a:moveTo>
                      <a:pt x="90" y="51"/>
                    </a:moveTo>
                    <a:cubicBezTo>
                      <a:pt x="90" y="52"/>
                      <a:pt x="90" y="53"/>
                      <a:pt x="89" y="53"/>
                    </a:cubicBezTo>
                    <a:cubicBezTo>
                      <a:pt x="89" y="53"/>
                      <a:pt x="90" y="54"/>
                      <a:pt x="90" y="54"/>
                    </a:cubicBezTo>
                    <a:cubicBezTo>
                      <a:pt x="90" y="53"/>
                      <a:pt x="91" y="52"/>
                      <a:pt x="91" y="52"/>
                    </a:cubicBezTo>
                    <a:cubicBezTo>
                      <a:pt x="91" y="52"/>
                      <a:pt x="91" y="51"/>
                      <a:pt x="90" y="51"/>
                    </a:cubicBezTo>
                    <a:moveTo>
                      <a:pt x="91" y="50"/>
                    </a:moveTo>
                    <a:cubicBezTo>
                      <a:pt x="91" y="50"/>
                      <a:pt x="91" y="50"/>
                      <a:pt x="91" y="50"/>
                    </a:cubicBezTo>
                    <a:cubicBezTo>
                      <a:pt x="91" y="50"/>
                      <a:pt x="91" y="51"/>
                      <a:pt x="92" y="51"/>
                    </a:cubicBezTo>
                    <a:cubicBezTo>
                      <a:pt x="92" y="51"/>
                      <a:pt x="92" y="51"/>
                      <a:pt x="92" y="51"/>
                    </a:cubicBezTo>
                    <a:cubicBezTo>
                      <a:pt x="91" y="50"/>
                      <a:pt x="91" y="50"/>
                      <a:pt x="91" y="50"/>
                    </a:cubicBezTo>
                    <a:moveTo>
                      <a:pt x="88" y="50"/>
                    </a:moveTo>
                    <a:cubicBezTo>
                      <a:pt x="88" y="51"/>
                      <a:pt x="88" y="51"/>
                      <a:pt x="87" y="52"/>
                    </a:cubicBezTo>
                    <a:cubicBezTo>
                      <a:pt x="87" y="52"/>
                      <a:pt x="88" y="52"/>
                      <a:pt x="88" y="53"/>
                    </a:cubicBezTo>
                    <a:cubicBezTo>
                      <a:pt x="89" y="52"/>
                      <a:pt x="89" y="51"/>
                      <a:pt x="89" y="51"/>
                    </a:cubicBezTo>
                    <a:cubicBezTo>
                      <a:pt x="89" y="50"/>
                      <a:pt x="89" y="50"/>
                      <a:pt x="88" y="50"/>
                    </a:cubicBezTo>
                    <a:moveTo>
                      <a:pt x="98" y="50"/>
                    </a:moveTo>
                    <a:cubicBezTo>
                      <a:pt x="98" y="50"/>
                      <a:pt x="98" y="51"/>
                      <a:pt x="97" y="51"/>
                    </a:cubicBezTo>
                    <a:cubicBezTo>
                      <a:pt x="98" y="52"/>
                      <a:pt x="98" y="52"/>
                      <a:pt x="99" y="52"/>
                    </a:cubicBezTo>
                    <a:cubicBezTo>
                      <a:pt x="99" y="52"/>
                      <a:pt x="100" y="51"/>
                      <a:pt x="100" y="51"/>
                    </a:cubicBezTo>
                    <a:cubicBezTo>
                      <a:pt x="99" y="50"/>
                      <a:pt x="99" y="50"/>
                      <a:pt x="98" y="50"/>
                    </a:cubicBezTo>
                    <a:moveTo>
                      <a:pt x="99" y="49"/>
                    </a:moveTo>
                    <a:cubicBezTo>
                      <a:pt x="99" y="50"/>
                      <a:pt x="99" y="50"/>
                      <a:pt x="98" y="50"/>
                    </a:cubicBezTo>
                    <a:cubicBezTo>
                      <a:pt x="99" y="50"/>
                      <a:pt x="99" y="50"/>
                      <a:pt x="100" y="51"/>
                    </a:cubicBezTo>
                    <a:cubicBezTo>
                      <a:pt x="100" y="51"/>
                      <a:pt x="100" y="50"/>
                      <a:pt x="100" y="50"/>
                    </a:cubicBezTo>
                    <a:cubicBezTo>
                      <a:pt x="100" y="50"/>
                      <a:pt x="99" y="50"/>
                      <a:pt x="99" y="49"/>
                    </a:cubicBezTo>
                    <a:moveTo>
                      <a:pt x="89" y="49"/>
                    </a:moveTo>
                    <a:cubicBezTo>
                      <a:pt x="89" y="49"/>
                      <a:pt x="89" y="49"/>
                      <a:pt x="89" y="49"/>
                    </a:cubicBezTo>
                    <a:cubicBezTo>
                      <a:pt x="89" y="49"/>
                      <a:pt x="89" y="50"/>
                      <a:pt x="90" y="50"/>
                    </a:cubicBezTo>
                    <a:cubicBezTo>
                      <a:pt x="90" y="50"/>
                      <a:pt x="90" y="50"/>
                      <a:pt x="90" y="49"/>
                    </a:cubicBezTo>
                    <a:cubicBezTo>
                      <a:pt x="90" y="49"/>
                      <a:pt x="89" y="49"/>
                      <a:pt x="89" y="49"/>
                    </a:cubicBezTo>
                    <a:moveTo>
                      <a:pt x="97" y="49"/>
                    </a:moveTo>
                    <a:cubicBezTo>
                      <a:pt x="96" y="49"/>
                      <a:pt x="96" y="50"/>
                      <a:pt x="96" y="50"/>
                    </a:cubicBezTo>
                    <a:cubicBezTo>
                      <a:pt x="96" y="50"/>
                      <a:pt x="96" y="51"/>
                      <a:pt x="96" y="51"/>
                    </a:cubicBezTo>
                    <a:cubicBezTo>
                      <a:pt x="97" y="50"/>
                      <a:pt x="97" y="50"/>
                      <a:pt x="97" y="49"/>
                    </a:cubicBezTo>
                    <a:cubicBezTo>
                      <a:pt x="97" y="49"/>
                      <a:pt x="97" y="49"/>
                      <a:pt x="97" y="49"/>
                    </a:cubicBezTo>
                    <a:moveTo>
                      <a:pt x="97" y="48"/>
                    </a:moveTo>
                    <a:cubicBezTo>
                      <a:pt x="97" y="48"/>
                      <a:pt x="97" y="49"/>
                      <a:pt x="97" y="49"/>
                    </a:cubicBezTo>
                    <a:cubicBezTo>
                      <a:pt x="97" y="49"/>
                      <a:pt x="97" y="49"/>
                      <a:pt x="97" y="49"/>
                    </a:cubicBezTo>
                    <a:cubicBezTo>
                      <a:pt x="97" y="49"/>
                      <a:pt x="98" y="49"/>
                      <a:pt x="98" y="49"/>
                    </a:cubicBezTo>
                    <a:cubicBezTo>
                      <a:pt x="97" y="49"/>
                      <a:pt x="97" y="48"/>
                      <a:pt x="97" y="48"/>
                    </a:cubicBezTo>
                    <a:moveTo>
                      <a:pt x="93" y="46"/>
                    </a:moveTo>
                    <a:cubicBezTo>
                      <a:pt x="93" y="47"/>
                      <a:pt x="92" y="47"/>
                      <a:pt x="92" y="48"/>
                    </a:cubicBezTo>
                    <a:cubicBezTo>
                      <a:pt x="92" y="48"/>
                      <a:pt x="93" y="48"/>
                      <a:pt x="93" y="48"/>
                    </a:cubicBezTo>
                    <a:cubicBezTo>
                      <a:pt x="93" y="48"/>
                      <a:pt x="93" y="47"/>
                      <a:pt x="94" y="47"/>
                    </a:cubicBezTo>
                    <a:cubicBezTo>
                      <a:pt x="93" y="47"/>
                      <a:pt x="93" y="47"/>
                      <a:pt x="93" y="46"/>
                    </a:cubicBezTo>
                    <a:moveTo>
                      <a:pt x="101" y="46"/>
                    </a:moveTo>
                    <a:cubicBezTo>
                      <a:pt x="100" y="47"/>
                      <a:pt x="100" y="48"/>
                      <a:pt x="99" y="49"/>
                    </a:cubicBezTo>
                    <a:cubicBezTo>
                      <a:pt x="100" y="49"/>
                      <a:pt x="100" y="49"/>
                      <a:pt x="101" y="50"/>
                    </a:cubicBezTo>
                    <a:cubicBezTo>
                      <a:pt x="101" y="49"/>
                      <a:pt x="102" y="48"/>
                      <a:pt x="102" y="47"/>
                    </a:cubicBezTo>
                    <a:cubicBezTo>
                      <a:pt x="102" y="47"/>
                      <a:pt x="101" y="46"/>
                      <a:pt x="101" y="46"/>
                    </a:cubicBezTo>
                    <a:moveTo>
                      <a:pt x="93" y="46"/>
                    </a:moveTo>
                    <a:cubicBezTo>
                      <a:pt x="93" y="46"/>
                      <a:pt x="93" y="46"/>
                      <a:pt x="93" y="46"/>
                    </a:cubicBezTo>
                    <a:cubicBezTo>
                      <a:pt x="93" y="47"/>
                      <a:pt x="94" y="47"/>
                      <a:pt x="94" y="47"/>
                    </a:cubicBezTo>
                    <a:cubicBezTo>
                      <a:pt x="94" y="47"/>
                      <a:pt x="94" y="47"/>
                      <a:pt x="94" y="46"/>
                    </a:cubicBezTo>
                    <a:cubicBezTo>
                      <a:pt x="94" y="46"/>
                      <a:pt x="93" y="46"/>
                      <a:pt x="93" y="46"/>
                    </a:cubicBezTo>
                    <a:moveTo>
                      <a:pt x="101" y="45"/>
                    </a:moveTo>
                    <a:cubicBezTo>
                      <a:pt x="101" y="46"/>
                      <a:pt x="101" y="46"/>
                      <a:pt x="101" y="46"/>
                    </a:cubicBezTo>
                    <a:cubicBezTo>
                      <a:pt x="102" y="47"/>
                      <a:pt x="102" y="47"/>
                      <a:pt x="102" y="47"/>
                    </a:cubicBezTo>
                    <a:cubicBezTo>
                      <a:pt x="102" y="46"/>
                      <a:pt x="102" y="46"/>
                      <a:pt x="103" y="46"/>
                    </a:cubicBezTo>
                    <a:cubicBezTo>
                      <a:pt x="102" y="46"/>
                      <a:pt x="102" y="46"/>
                      <a:pt x="101" y="45"/>
                    </a:cubicBezTo>
                    <a:moveTo>
                      <a:pt x="91" y="45"/>
                    </a:moveTo>
                    <a:cubicBezTo>
                      <a:pt x="91" y="46"/>
                      <a:pt x="90" y="46"/>
                      <a:pt x="90" y="47"/>
                    </a:cubicBezTo>
                    <a:cubicBezTo>
                      <a:pt x="90" y="47"/>
                      <a:pt x="91" y="47"/>
                      <a:pt x="91" y="47"/>
                    </a:cubicBezTo>
                    <a:cubicBezTo>
                      <a:pt x="91" y="47"/>
                      <a:pt x="92" y="46"/>
                      <a:pt x="92" y="46"/>
                    </a:cubicBezTo>
                    <a:cubicBezTo>
                      <a:pt x="92" y="46"/>
                      <a:pt x="91" y="45"/>
                      <a:pt x="91" y="45"/>
                    </a:cubicBezTo>
                    <a:moveTo>
                      <a:pt x="99" y="45"/>
                    </a:moveTo>
                    <a:cubicBezTo>
                      <a:pt x="98" y="46"/>
                      <a:pt x="98" y="47"/>
                      <a:pt x="97" y="48"/>
                    </a:cubicBezTo>
                    <a:cubicBezTo>
                      <a:pt x="97" y="48"/>
                      <a:pt x="98" y="48"/>
                      <a:pt x="98" y="48"/>
                    </a:cubicBezTo>
                    <a:cubicBezTo>
                      <a:pt x="98" y="47"/>
                      <a:pt x="99" y="46"/>
                      <a:pt x="100" y="45"/>
                    </a:cubicBezTo>
                    <a:cubicBezTo>
                      <a:pt x="99" y="45"/>
                      <a:pt x="99" y="45"/>
                      <a:pt x="99" y="45"/>
                    </a:cubicBezTo>
                    <a:moveTo>
                      <a:pt x="91" y="45"/>
                    </a:moveTo>
                    <a:cubicBezTo>
                      <a:pt x="91" y="45"/>
                      <a:pt x="91" y="45"/>
                      <a:pt x="91" y="45"/>
                    </a:cubicBezTo>
                    <a:cubicBezTo>
                      <a:pt x="91" y="45"/>
                      <a:pt x="92" y="46"/>
                      <a:pt x="92" y="46"/>
                    </a:cubicBezTo>
                    <a:cubicBezTo>
                      <a:pt x="92" y="46"/>
                      <a:pt x="92" y="46"/>
                      <a:pt x="92" y="45"/>
                    </a:cubicBezTo>
                    <a:cubicBezTo>
                      <a:pt x="92" y="45"/>
                      <a:pt x="92" y="45"/>
                      <a:pt x="91" y="45"/>
                    </a:cubicBezTo>
                    <a:moveTo>
                      <a:pt x="99" y="44"/>
                    </a:moveTo>
                    <a:cubicBezTo>
                      <a:pt x="99" y="44"/>
                      <a:pt x="99" y="45"/>
                      <a:pt x="99" y="45"/>
                    </a:cubicBezTo>
                    <a:cubicBezTo>
                      <a:pt x="100" y="45"/>
                      <a:pt x="100" y="45"/>
                      <a:pt x="100" y="45"/>
                    </a:cubicBezTo>
                    <a:cubicBezTo>
                      <a:pt x="100" y="45"/>
                      <a:pt x="100" y="45"/>
                      <a:pt x="100" y="45"/>
                    </a:cubicBezTo>
                    <a:cubicBezTo>
                      <a:pt x="100" y="45"/>
                      <a:pt x="99" y="45"/>
                      <a:pt x="99" y="44"/>
                    </a:cubicBezTo>
                    <a:moveTo>
                      <a:pt x="95" y="43"/>
                    </a:moveTo>
                    <a:cubicBezTo>
                      <a:pt x="94" y="44"/>
                      <a:pt x="94" y="44"/>
                      <a:pt x="94" y="45"/>
                    </a:cubicBezTo>
                    <a:cubicBezTo>
                      <a:pt x="94" y="46"/>
                      <a:pt x="94" y="46"/>
                      <a:pt x="94" y="46"/>
                    </a:cubicBezTo>
                    <a:cubicBezTo>
                      <a:pt x="95" y="45"/>
                      <a:pt x="95" y="44"/>
                      <a:pt x="96" y="43"/>
                    </a:cubicBezTo>
                    <a:cubicBezTo>
                      <a:pt x="95" y="43"/>
                      <a:pt x="95" y="43"/>
                      <a:pt x="95" y="43"/>
                    </a:cubicBezTo>
                    <a:moveTo>
                      <a:pt x="103" y="43"/>
                    </a:moveTo>
                    <a:cubicBezTo>
                      <a:pt x="102" y="43"/>
                      <a:pt x="102" y="44"/>
                      <a:pt x="101" y="45"/>
                    </a:cubicBezTo>
                    <a:cubicBezTo>
                      <a:pt x="102" y="45"/>
                      <a:pt x="102" y="45"/>
                      <a:pt x="103" y="46"/>
                    </a:cubicBezTo>
                    <a:cubicBezTo>
                      <a:pt x="103" y="45"/>
                      <a:pt x="104" y="44"/>
                      <a:pt x="104" y="43"/>
                    </a:cubicBezTo>
                    <a:cubicBezTo>
                      <a:pt x="104" y="43"/>
                      <a:pt x="103" y="43"/>
                      <a:pt x="103" y="43"/>
                    </a:cubicBezTo>
                    <a:moveTo>
                      <a:pt x="95" y="42"/>
                    </a:moveTo>
                    <a:cubicBezTo>
                      <a:pt x="95" y="42"/>
                      <a:pt x="95" y="42"/>
                      <a:pt x="95" y="42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6" y="42"/>
                      <a:pt x="96" y="42"/>
                      <a:pt x="95" y="42"/>
                    </a:cubicBezTo>
                    <a:moveTo>
                      <a:pt x="93" y="42"/>
                    </a:moveTo>
                    <a:cubicBezTo>
                      <a:pt x="92" y="42"/>
                      <a:pt x="92" y="43"/>
                      <a:pt x="92" y="44"/>
                    </a:cubicBezTo>
                    <a:cubicBezTo>
                      <a:pt x="92" y="44"/>
                      <a:pt x="92" y="45"/>
                      <a:pt x="93" y="45"/>
                    </a:cubicBezTo>
                    <a:cubicBezTo>
                      <a:pt x="93" y="44"/>
                      <a:pt x="94" y="43"/>
                      <a:pt x="94" y="42"/>
                    </a:cubicBezTo>
                    <a:cubicBezTo>
                      <a:pt x="94" y="42"/>
                      <a:pt x="93" y="42"/>
                      <a:pt x="93" y="42"/>
                    </a:cubicBezTo>
                    <a:moveTo>
                      <a:pt x="101" y="42"/>
                    </a:moveTo>
                    <a:cubicBezTo>
                      <a:pt x="101" y="42"/>
                      <a:pt x="100" y="43"/>
                      <a:pt x="100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1" y="43"/>
                      <a:pt x="101" y="43"/>
                      <a:pt x="102" y="42"/>
                    </a:cubicBezTo>
                    <a:cubicBezTo>
                      <a:pt x="101" y="42"/>
                      <a:pt x="101" y="42"/>
                      <a:pt x="101" y="42"/>
                    </a:cubicBezTo>
                    <a:moveTo>
                      <a:pt x="93" y="41"/>
                    </a:moveTo>
                    <a:cubicBezTo>
                      <a:pt x="93" y="41"/>
                      <a:pt x="93" y="41"/>
                      <a:pt x="93" y="41"/>
                    </a:cubicBezTo>
                    <a:cubicBezTo>
                      <a:pt x="94" y="42"/>
                      <a:pt x="94" y="42"/>
                      <a:pt x="94" y="42"/>
                    </a:cubicBezTo>
                    <a:cubicBezTo>
                      <a:pt x="94" y="42"/>
                      <a:pt x="94" y="42"/>
                      <a:pt x="94" y="42"/>
                    </a:cubicBezTo>
                    <a:cubicBezTo>
                      <a:pt x="94" y="41"/>
                      <a:pt x="94" y="41"/>
                      <a:pt x="93" y="41"/>
                    </a:cubicBezTo>
                    <a:moveTo>
                      <a:pt x="105" y="39"/>
                    </a:moveTo>
                    <a:cubicBezTo>
                      <a:pt x="104" y="40"/>
                      <a:pt x="104" y="40"/>
                      <a:pt x="104" y="41"/>
                    </a:cubicBezTo>
                    <a:cubicBezTo>
                      <a:pt x="104" y="41"/>
                      <a:pt x="105" y="41"/>
                      <a:pt x="105" y="42"/>
                    </a:cubicBezTo>
                    <a:cubicBezTo>
                      <a:pt x="106" y="41"/>
                      <a:pt x="106" y="41"/>
                      <a:pt x="106" y="40"/>
                    </a:cubicBezTo>
                    <a:cubicBezTo>
                      <a:pt x="105" y="39"/>
                      <a:pt x="105" y="39"/>
                      <a:pt x="105" y="39"/>
                    </a:cubicBezTo>
                    <a:moveTo>
                      <a:pt x="97" y="39"/>
                    </a:moveTo>
                    <a:cubicBezTo>
                      <a:pt x="97" y="40"/>
                      <a:pt x="96" y="41"/>
                      <a:pt x="96" y="41"/>
                    </a:cubicBezTo>
                    <a:cubicBezTo>
                      <a:pt x="96" y="41"/>
                      <a:pt x="96" y="41"/>
                      <a:pt x="96" y="41"/>
                    </a:cubicBezTo>
                    <a:cubicBezTo>
                      <a:pt x="96" y="42"/>
                      <a:pt x="96" y="42"/>
                      <a:pt x="97" y="42"/>
                    </a:cubicBezTo>
                    <a:cubicBezTo>
                      <a:pt x="97" y="41"/>
                      <a:pt x="97" y="40"/>
                      <a:pt x="98" y="40"/>
                    </a:cubicBezTo>
                    <a:cubicBezTo>
                      <a:pt x="98" y="40"/>
                      <a:pt x="97" y="39"/>
                      <a:pt x="97" y="39"/>
                    </a:cubicBezTo>
                    <a:moveTo>
                      <a:pt x="103" y="38"/>
                    </a:moveTo>
                    <a:cubicBezTo>
                      <a:pt x="103" y="39"/>
                      <a:pt x="102" y="39"/>
                      <a:pt x="102" y="40"/>
                    </a:cubicBezTo>
                    <a:cubicBezTo>
                      <a:pt x="102" y="40"/>
                      <a:pt x="103" y="40"/>
                      <a:pt x="103" y="40"/>
                    </a:cubicBezTo>
                    <a:cubicBezTo>
                      <a:pt x="103" y="40"/>
                      <a:pt x="103" y="39"/>
                      <a:pt x="104" y="39"/>
                    </a:cubicBezTo>
                    <a:cubicBezTo>
                      <a:pt x="103" y="38"/>
                      <a:pt x="103" y="38"/>
                      <a:pt x="103" y="38"/>
                    </a:cubicBezTo>
                    <a:moveTo>
                      <a:pt x="95" y="38"/>
                    </a:moveTo>
                    <a:cubicBezTo>
                      <a:pt x="95" y="39"/>
                      <a:pt x="94" y="40"/>
                      <a:pt x="94" y="40"/>
                    </a:cubicBezTo>
                    <a:cubicBezTo>
                      <a:pt x="94" y="40"/>
                      <a:pt x="94" y="41"/>
                      <a:pt x="95" y="41"/>
                    </a:cubicBezTo>
                    <a:cubicBezTo>
                      <a:pt x="95" y="40"/>
                      <a:pt x="96" y="39"/>
                      <a:pt x="96" y="39"/>
                    </a:cubicBezTo>
                    <a:cubicBezTo>
                      <a:pt x="96" y="39"/>
                      <a:pt x="95" y="38"/>
                      <a:pt x="95" y="38"/>
                    </a:cubicBezTo>
                    <a:moveTo>
                      <a:pt x="95" y="38"/>
                    </a:moveTo>
                    <a:cubicBezTo>
                      <a:pt x="94" y="39"/>
                      <a:pt x="94" y="39"/>
                      <a:pt x="93" y="40"/>
                    </a:cubicBezTo>
                    <a:cubicBezTo>
                      <a:pt x="93" y="40"/>
                      <a:pt x="93" y="40"/>
                      <a:pt x="93" y="40"/>
                    </a:cubicBezTo>
                    <a:cubicBezTo>
                      <a:pt x="95" y="38"/>
                      <a:pt x="95" y="38"/>
                      <a:pt x="95" y="38"/>
                    </a:cubicBezTo>
                    <a:cubicBezTo>
                      <a:pt x="95" y="38"/>
                      <a:pt x="95" y="38"/>
                      <a:pt x="95" y="38"/>
                    </a:cubicBezTo>
                    <a:moveTo>
                      <a:pt x="106" y="37"/>
                    </a:moveTo>
                    <a:cubicBezTo>
                      <a:pt x="106" y="38"/>
                      <a:pt x="105" y="38"/>
                      <a:pt x="105" y="39"/>
                    </a:cubicBezTo>
                    <a:cubicBezTo>
                      <a:pt x="106" y="39"/>
                      <a:pt x="106" y="39"/>
                      <a:pt x="107" y="40"/>
                    </a:cubicBezTo>
                    <a:cubicBezTo>
                      <a:pt x="107" y="39"/>
                      <a:pt x="107" y="39"/>
                      <a:pt x="107" y="38"/>
                    </a:cubicBezTo>
                    <a:cubicBezTo>
                      <a:pt x="107" y="38"/>
                      <a:pt x="106" y="38"/>
                      <a:pt x="106" y="37"/>
                    </a:cubicBezTo>
                    <a:moveTo>
                      <a:pt x="104" y="36"/>
                    </a:moveTo>
                    <a:cubicBezTo>
                      <a:pt x="104" y="37"/>
                      <a:pt x="104" y="37"/>
                      <a:pt x="103" y="38"/>
                    </a:cubicBezTo>
                    <a:cubicBezTo>
                      <a:pt x="104" y="38"/>
                      <a:pt x="104" y="38"/>
                      <a:pt x="104" y="38"/>
                    </a:cubicBezTo>
                    <a:cubicBezTo>
                      <a:pt x="104" y="38"/>
                      <a:pt x="105" y="37"/>
                      <a:pt x="105" y="37"/>
                    </a:cubicBezTo>
                    <a:cubicBezTo>
                      <a:pt x="105" y="36"/>
                      <a:pt x="104" y="36"/>
                      <a:pt x="104" y="36"/>
                    </a:cubicBezTo>
                    <a:moveTo>
                      <a:pt x="99" y="36"/>
                    </a:moveTo>
                    <a:cubicBezTo>
                      <a:pt x="99" y="36"/>
                      <a:pt x="98" y="37"/>
                      <a:pt x="98" y="37"/>
                    </a:cubicBezTo>
                    <a:cubicBezTo>
                      <a:pt x="98" y="38"/>
                      <a:pt x="99" y="38"/>
                      <a:pt x="99" y="38"/>
                    </a:cubicBezTo>
                    <a:cubicBezTo>
                      <a:pt x="99" y="37"/>
                      <a:pt x="99" y="37"/>
                      <a:pt x="100" y="36"/>
                    </a:cubicBezTo>
                    <a:cubicBezTo>
                      <a:pt x="99" y="36"/>
                      <a:pt x="99" y="36"/>
                      <a:pt x="99" y="36"/>
                    </a:cubicBezTo>
                    <a:moveTo>
                      <a:pt x="107" y="36"/>
                    </a:moveTo>
                    <a:cubicBezTo>
                      <a:pt x="107" y="36"/>
                      <a:pt x="106" y="37"/>
                      <a:pt x="106" y="37"/>
                    </a:cubicBezTo>
                    <a:cubicBezTo>
                      <a:pt x="107" y="37"/>
                      <a:pt x="107" y="38"/>
                      <a:pt x="108" y="38"/>
                    </a:cubicBezTo>
                    <a:cubicBezTo>
                      <a:pt x="108" y="37"/>
                      <a:pt x="108" y="37"/>
                      <a:pt x="108" y="36"/>
                    </a:cubicBezTo>
                    <a:cubicBezTo>
                      <a:pt x="108" y="36"/>
                      <a:pt x="108" y="36"/>
                      <a:pt x="107" y="36"/>
                    </a:cubicBezTo>
                    <a:moveTo>
                      <a:pt x="105" y="35"/>
                    </a:moveTo>
                    <a:cubicBezTo>
                      <a:pt x="105" y="35"/>
                      <a:pt x="105" y="35"/>
                      <a:pt x="104" y="36"/>
                    </a:cubicBezTo>
                    <a:cubicBezTo>
                      <a:pt x="105" y="36"/>
                      <a:pt x="105" y="36"/>
                      <a:pt x="105" y="36"/>
                    </a:cubicBezTo>
                    <a:cubicBezTo>
                      <a:pt x="105" y="36"/>
                      <a:pt x="106" y="35"/>
                      <a:pt x="106" y="35"/>
                    </a:cubicBezTo>
                    <a:cubicBezTo>
                      <a:pt x="106" y="35"/>
                      <a:pt x="106" y="35"/>
                      <a:pt x="105" y="35"/>
                    </a:cubicBezTo>
                    <a:moveTo>
                      <a:pt x="97" y="34"/>
                    </a:moveTo>
                    <a:cubicBezTo>
                      <a:pt x="97" y="35"/>
                      <a:pt x="96" y="36"/>
                      <a:pt x="96" y="36"/>
                    </a:cubicBezTo>
                    <a:cubicBezTo>
                      <a:pt x="96" y="37"/>
                      <a:pt x="97" y="37"/>
                      <a:pt x="97" y="37"/>
                    </a:cubicBezTo>
                    <a:cubicBezTo>
                      <a:pt x="97" y="36"/>
                      <a:pt x="98" y="36"/>
                      <a:pt x="98" y="35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97" y="34"/>
                    </a:moveTo>
                    <a:cubicBezTo>
                      <a:pt x="96" y="35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108" y="34"/>
                    </a:moveTo>
                    <a:cubicBezTo>
                      <a:pt x="108" y="34"/>
                      <a:pt x="108" y="35"/>
                      <a:pt x="107" y="35"/>
                    </a:cubicBezTo>
                    <a:cubicBezTo>
                      <a:pt x="108" y="35"/>
                      <a:pt x="108" y="36"/>
                      <a:pt x="109" y="36"/>
                    </a:cubicBezTo>
                    <a:cubicBezTo>
                      <a:pt x="109" y="36"/>
                      <a:pt x="109" y="35"/>
                      <a:pt x="109" y="35"/>
                    </a:cubicBezTo>
                    <a:cubicBezTo>
                      <a:pt x="109" y="34"/>
                      <a:pt x="109" y="34"/>
                      <a:pt x="108" y="34"/>
                    </a:cubicBezTo>
                    <a:moveTo>
                      <a:pt x="100" y="34"/>
                    </a:moveTo>
                    <a:cubicBezTo>
                      <a:pt x="100" y="34"/>
                      <a:pt x="99" y="35"/>
                      <a:pt x="99" y="35"/>
                    </a:cubicBezTo>
                    <a:cubicBezTo>
                      <a:pt x="100" y="35"/>
                      <a:pt x="100" y="35"/>
                      <a:pt x="100" y="36"/>
                    </a:cubicBezTo>
                    <a:cubicBezTo>
                      <a:pt x="100" y="35"/>
                      <a:pt x="101" y="35"/>
                      <a:pt x="101" y="34"/>
                    </a:cubicBezTo>
                    <a:cubicBezTo>
                      <a:pt x="101" y="34"/>
                      <a:pt x="100" y="34"/>
                      <a:pt x="100" y="34"/>
                    </a:cubicBezTo>
                    <a:moveTo>
                      <a:pt x="109" y="33"/>
                    </a:moveTo>
                    <a:cubicBezTo>
                      <a:pt x="109" y="33"/>
                      <a:pt x="108" y="33"/>
                      <a:pt x="108" y="33"/>
                    </a:cubicBezTo>
                    <a:cubicBezTo>
                      <a:pt x="109" y="33"/>
                      <a:pt x="109" y="34"/>
                      <a:pt x="110" y="34"/>
                    </a:cubicBezTo>
                    <a:cubicBezTo>
                      <a:pt x="110" y="34"/>
                      <a:pt x="110" y="34"/>
                      <a:pt x="110" y="34"/>
                    </a:cubicBezTo>
                    <a:cubicBezTo>
                      <a:pt x="109" y="33"/>
                      <a:pt x="109" y="33"/>
                      <a:pt x="109" y="33"/>
                    </a:cubicBezTo>
                    <a:moveTo>
                      <a:pt x="106" y="33"/>
                    </a:moveTo>
                    <a:cubicBezTo>
                      <a:pt x="106" y="33"/>
                      <a:pt x="106" y="34"/>
                      <a:pt x="106" y="34"/>
                    </a:cubicBezTo>
                    <a:cubicBezTo>
                      <a:pt x="106" y="34"/>
                      <a:pt x="106" y="34"/>
                      <a:pt x="106" y="34"/>
                    </a:cubicBezTo>
                    <a:cubicBezTo>
                      <a:pt x="106" y="34"/>
                      <a:pt x="107" y="34"/>
                      <a:pt x="107" y="33"/>
                    </a:cubicBezTo>
                    <a:cubicBezTo>
                      <a:pt x="107" y="33"/>
                      <a:pt x="107" y="33"/>
                      <a:pt x="106" y="33"/>
                    </a:cubicBezTo>
                    <a:moveTo>
                      <a:pt x="109" y="33"/>
                    </a:move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10" y="34"/>
                      <a:pt x="110" y="34"/>
                    </a:cubicBezTo>
                    <a:cubicBezTo>
                      <a:pt x="110" y="34"/>
                      <a:pt x="110" y="34"/>
                      <a:pt x="110" y="33"/>
                    </a:cubicBezTo>
                    <a:cubicBezTo>
                      <a:pt x="109" y="33"/>
                      <a:pt x="109" y="33"/>
                      <a:pt x="109" y="33"/>
                    </a:cubicBezTo>
                    <a:moveTo>
                      <a:pt x="98" y="32"/>
                    </a:moveTo>
                    <a:cubicBezTo>
                      <a:pt x="98" y="33"/>
                      <a:pt x="98" y="33"/>
                      <a:pt x="97" y="34"/>
                    </a:cubicBezTo>
                    <a:cubicBezTo>
                      <a:pt x="98" y="34"/>
                      <a:pt x="98" y="34"/>
                      <a:pt x="98" y="35"/>
                    </a:cubicBezTo>
                    <a:cubicBezTo>
                      <a:pt x="99" y="34"/>
                      <a:pt x="99" y="34"/>
                      <a:pt x="99" y="33"/>
                    </a:cubicBezTo>
                    <a:cubicBezTo>
                      <a:pt x="99" y="33"/>
                      <a:pt x="98" y="33"/>
                      <a:pt x="98" y="32"/>
                    </a:cubicBezTo>
                    <a:moveTo>
                      <a:pt x="98" y="32"/>
                    </a:moveTo>
                    <a:cubicBezTo>
                      <a:pt x="98" y="33"/>
                      <a:pt x="97" y="33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moveTo>
                      <a:pt x="107" y="32"/>
                    </a:moveTo>
                    <a:cubicBezTo>
                      <a:pt x="107" y="32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3"/>
                    </a:cubicBezTo>
                    <a:cubicBezTo>
                      <a:pt x="107" y="33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2"/>
                    </a:cubicBezTo>
                    <a:moveTo>
                      <a:pt x="101" y="32"/>
                    </a:moveTo>
                    <a:cubicBezTo>
                      <a:pt x="101" y="32"/>
                      <a:pt x="100" y="33"/>
                      <a:pt x="100" y="33"/>
                    </a:cubicBezTo>
                    <a:cubicBezTo>
                      <a:pt x="100" y="34"/>
                      <a:pt x="101" y="34"/>
                      <a:pt x="101" y="34"/>
                    </a:cubicBezTo>
                    <a:cubicBezTo>
                      <a:pt x="101" y="33"/>
                      <a:pt x="102" y="33"/>
                      <a:pt x="102" y="32"/>
                    </a:cubicBezTo>
                    <a:cubicBezTo>
                      <a:pt x="102" y="32"/>
                      <a:pt x="101" y="32"/>
                      <a:pt x="101" y="32"/>
                    </a:cubicBezTo>
                    <a:moveTo>
                      <a:pt x="107" y="31"/>
                    </a:moveTo>
                    <a:cubicBezTo>
                      <a:pt x="107" y="32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2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07" y="31"/>
                      <a:pt x="107" y="31"/>
                      <a:pt x="107" y="31"/>
                    </a:cubicBezTo>
                    <a:moveTo>
                      <a:pt x="99" y="31"/>
                    </a:moveTo>
                    <a:cubicBezTo>
                      <a:pt x="99" y="31"/>
                      <a:pt x="99" y="32"/>
                      <a:pt x="98" y="32"/>
                    </a:cubicBezTo>
                    <a:cubicBezTo>
                      <a:pt x="99" y="32"/>
                      <a:pt x="99" y="33"/>
                      <a:pt x="99" y="33"/>
                    </a:cubicBezTo>
                    <a:cubicBezTo>
                      <a:pt x="100" y="32"/>
                      <a:pt x="100" y="32"/>
                      <a:pt x="100" y="31"/>
                    </a:cubicBezTo>
                    <a:cubicBezTo>
                      <a:pt x="100" y="31"/>
                      <a:pt x="99" y="31"/>
                      <a:pt x="99" y="31"/>
                    </a:cubicBezTo>
                    <a:moveTo>
                      <a:pt x="99" y="31"/>
                    </a:moveTo>
                    <a:cubicBezTo>
                      <a:pt x="99" y="31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9" y="31"/>
                    </a:cubicBezTo>
                    <a:moveTo>
                      <a:pt x="102" y="30"/>
                    </a:moveTo>
                    <a:cubicBezTo>
                      <a:pt x="102" y="31"/>
                      <a:pt x="102" y="31"/>
                      <a:pt x="101" y="31"/>
                    </a:cubicBezTo>
                    <a:cubicBezTo>
                      <a:pt x="102" y="31"/>
                      <a:pt x="102" y="32"/>
                      <a:pt x="102" y="32"/>
                    </a:cubicBezTo>
                    <a:cubicBezTo>
                      <a:pt x="102" y="31"/>
                      <a:pt x="103" y="31"/>
                      <a:pt x="103" y="31"/>
                    </a:cubicBezTo>
                    <a:cubicBezTo>
                      <a:pt x="103" y="31"/>
                      <a:pt x="102" y="30"/>
                      <a:pt x="102" y="30"/>
                    </a:cubicBezTo>
                    <a:moveTo>
                      <a:pt x="102" y="29"/>
                    </a:moveTo>
                    <a:cubicBezTo>
                      <a:pt x="102" y="29"/>
                      <a:pt x="102" y="29"/>
                      <a:pt x="102" y="29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2" y="29"/>
                      <a:pt x="102" y="29"/>
                      <a:pt x="102" y="29"/>
                    </a:cubicBezTo>
                    <a:moveTo>
                      <a:pt x="100" y="29"/>
                    </a:moveTo>
                    <a:cubicBezTo>
                      <a:pt x="100" y="29"/>
                      <a:pt x="100" y="30"/>
                      <a:pt x="99" y="30"/>
                    </a:cubicBezTo>
                    <a:cubicBezTo>
                      <a:pt x="100" y="30"/>
                      <a:pt x="100" y="31"/>
                      <a:pt x="100" y="31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1" y="29"/>
                      <a:pt x="100" y="29"/>
                      <a:pt x="100" y="29"/>
                    </a:cubicBezTo>
                    <a:moveTo>
                      <a:pt x="101" y="29"/>
                    </a:moveTo>
                    <a:cubicBezTo>
                      <a:pt x="101" y="29"/>
                      <a:pt x="101" y="29"/>
                      <a:pt x="102" y="29"/>
                    </a:cubicBezTo>
                    <a:cubicBezTo>
                      <a:pt x="102" y="29"/>
                      <a:pt x="102" y="29"/>
                      <a:pt x="102" y="29"/>
                    </a:cubicBezTo>
                    <a:cubicBezTo>
                      <a:pt x="101" y="29"/>
                      <a:pt x="101" y="29"/>
                      <a:pt x="101" y="29"/>
                    </a:cubicBezTo>
                    <a:moveTo>
                      <a:pt x="100" y="29"/>
                    </a:moveTo>
                    <a:cubicBezTo>
                      <a:pt x="100" y="29"/>
                      <a:pt x="99" y="30"/>
                      <a:pt x="99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100" y="29"/>
                      <a:pt x="100" y="29"/>
                      <a:pt x="100" y="29"/>
                    </a:cubicBezTo>
                    <a:cubicBezTo>
                      <a:pt x="100" y="29"/>
                      <a:pt x="100" y="29"/>
                      <a:pt x="100" y="29"/>
                    </a:cubicBezTo>
                    <a:moveTo>
                      <a:pt x="103" y="29"/>
                    </a:moveTo>
                    <a:cubicBezTo>
                      <a:pt x="103" y="29"/>
                      <a:pt x="102" y="29"/>
                      <a:pt x="102" y="29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3" y="30"/>
                      <a:pt x="104" y="30"/>
                      <a:pt x="104" y="29"/>
                    </a:cubicBezTo>
                    <a:cubicBezTo>
                      <a:pt x="103" y="29"/>
                      <a:pt x="103" y="29"/>
                      <a:pt x="103" y="29"/>
                    </a:cubicBezTo>
                    <a:moveTo>
                      <a:pt x="101" y="28"/>
                    </a:moveTo>
                    <a:cubicBezTo>
                      <a:pt x="101" y="28"/>
                      <a:pt x="101" y="28"/>
                      <a:pt x="100" y="28"/>
                    </a:cubicBezTo>
                    <a:cubicBezTo>
                      <a:pt x="101" y="28"/>
                      <a:pt x="101" y="29"/>
                      <a:pt x="102" y="29"/>
                    </a:cubicBezTo>
                    <a:cubicBezTo>
                      <a:pt x="102" y="29"/>
                      <a:pt x="102" y="28"/>
                      <a:pt x="102" y="28"/>
                    </a:cubicBezTo>
                    <a:cubicBezTo>
                      <a:pt x="101" y="28"/>
                      <a:pt x="101" y="28"/>
                      <a:pt x="101" y="28"/>
                    </a:cubicBezTo>
                    <a:moveTo>
                      <a:pt x="101" y="27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101" y="27"/>
                      <a:pt x="101" y="27"/>
                      <a:pt x="101" y="27"/>
                    </a:cubicBezTo>
                    <a:moveTo>
                      <a:pt x="115" y="22"/>
                    </a:moveTo>
                    <a:cubicBezTo>
                      <a:pt x="113" y="25"/>
                      <a:pt x="111" y="29"/>
                      <a:pt x="109" y="33"/>
                    </a:cubicBezTo>
                    <a:cubicBezTo>
                      <a:pt x="110" y="33"/>
                      <a:pt x="110" y="33"/>
                      <a:pt x="110" y="33"/>
                    </a:cubicBezTo>
                    <a:cubicBezTo>
                      <a:pt x="112" y="30"/>
                      <a:pt x="114" y="27"/>
                      <a:pt x="116" y="23"/>
                    </a:cubicBezTo>
                    <a:cubicBezTo>
                      <a:pt x="116" y="23"/>
                      <a:pt x="116" y="23"/>
                      <a:pt x="115" y="22"/>
                    </a:cubicBezTo>
                    <a:moveTo>
                      <a:pt x="116" y="22"/>
                    </a:moveTo>
                    <a:cubicBezTo>
                      <a:pt x="116" y="22"/>
                      <a:pt x="115" y="22"/>
                      <a:pt x="115" y="22"/>
                    </a:cubicBezTo>
                    <a:cubicBezTo>
                      <a:pt x="116" y="23"/>
                      <a:pt x="116" y="23"/>
                      <a:pt x="116" y="23"/>
                    </a:cubicBezTo>
                    <a:cubicBezTo>
                      <a:pt x="117" y="23"/>
                      <a:pt x="117" y="23"/>
                      <a:pt x="117" y="22"/>
                    </a:cubicBezTo>
                    <a:cubicBezTo>
                      <a:pt x="116" y="22"/>
                      <a:pt x="116" y="22"/>
                      <a:pt x="116" y="22"/>
                    </a:cubicBezTo>
                    <a:moveTo>
                      <a:pt x="114" y="21"/>
                    </a:moveTo>
                    <a:cubicBezTo>
                      <a:pt x="112" y="24"/>
                      <a:pt x="110" y="28"/>
                      <a:pt x="107" y="31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10" y="28"/>
                      <a:pt x="112" y="25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moveTo>
                      <a:pt x="117" y="20"/>
                    </a:moveTo>
                    <a:cubicBezTo>
                      <a:pt x="116" y="20"/>
                      <a:pt x="116" y="21"/>
                      <a:pt x="116" y="22"/>
                    </a:cubicBezTo>
                    <a:cubicBezTo>
                      <a:pt x="116" y="22"/>
                      <a:pt x="116" y="22"/>
                      <a:pt x="117" y="22"/>
                    </a:cubicBezTo>
                    <a:cubicBezTo>
                      <a:pt x="117" y="22"/>
                      <a:pt x="118" y="21"/>
                      <a:pt x="118" y="21"/>
                    </a:cubicBezTo>
                    <a:cubicBezTo>
                      <a:pt x="118" y="20"/>
                      <a:pt x="117" y="20"/>
                      <a:pt x="117" y="20"/>
                    </a:cubicBezTo>
                    <a:moveTo>
                      <a:pt x="115" y="19"/>
                    </a:moveTo>
                    <a:cubicBezTo>
                      <a:pt x="115" y="19"/>
                      <a:pt x="114" y="20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cubicBezTo>
                      <a:pt x="115" y="20"/>
                      <a:pt x="115" y="20"/>
                      <a:pt x="115" y="19"/>
                    </a:cubicBezTo>
                    <a:cubicBezTo>
                      <a:pt x="115" y="19"/>
                      <a:pt x="115" y="19"/>
                      <a:pt x="115" y="19"/>
                    </a:cubicBezTo>
                    <a:moveTo>
                      <a:pt x="118" y="18"/>
                    </a:moveTo>
                    <a:cubicBezTo>
                      <a:pt x="118" y="18"/>
                      <a:pt x="118" y="19"/>
                      <a:pt x="117" y="1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9" y="19"/>
                      <a:pt x="119" y="19"/>
                      <a:pt x="119" y="19"/>
                    </a:cubicBezTo>
                    <a:cubicBezTo>
                      <a:pt x="118" y="18"/>
                      <a:pt x="118" y="18"/>
                      <a:pt x="118" y="18"/>
                    </a:cubicBezTo>
                    <a:moveTo>
                      <a:pt x="109" y="18"/>
                    </a:moveTo>
                    <a:cubicBezTo>
                      <a:pt x="107" y="21"/>
                      <a:pt x="105" y="25"/>
                      <a:pt x="103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6" y="26"/>
                      <a:pt x="108" y="22"/>
                      <a:pt x="110" y="18"/>
                    </a:cubicBezTo>
                    <a:cubicBezTo>
                      <a:pt x="110" y="18"/>
                      <a:pt x="109" y="18"/>
                      <a:pt x="109" y="18"/>
                    </a:cubicBezTo>
                    <a:moveTo>
                      <a:pt x="116" y="17"/>
                    </a:moveTo>
                    <a:cubicBezTo>
                      <a:pt x="116" y="17"/>
                      <a:pt x="116" y="18"/>
                      <a:pt x="116" y="18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16" y="18"/>
                      <a:pt x="116" y="18"/>
                      <a:pt x="116" y="17"/>
                    </a:cubicBezTo>
                    <a:cubicBezTo>
                      <a:pt x="116" y="17"/>
                      <a:pt x="116" y="17"/>
                      <a:pt x="116" y="17"/>
                    </a:cubicBezTo>
                    <a:moveTo>
                      <a:pt x="119" y="17"/>
                    </a:moveTo>
                    <a:cubicBezTo>
                      <a:pt x="119" y="17"/>
                      <a:pt x="118" y="18"/>
                      <a:pt x="118" y="18"/>
                    </a:cubicBezTo>
                    <a:cubicBezTo>
                      <a:pt x="118" y="18"/>
                      <a:pt x="119" y="18"/>
                      <a:pt x="119" y="19"/>
                    </a:cubicBezTo>
                    <a:cubicBezTo>
                      <a:pt x="119" y="18"/>
                      <a:pt x="120" y="18"/>
                      <a:pt x="120" y="17"/>
                    </a:cubicBezTo>
                    <a:cubicBezTo>
                      <a:pt x="120" y="17"/>
                      <a:pt x="119" y="17"/>
                      <a:pt x="119" y="17"/>
                    </a:cubicBezTo>
                    <a:moveTo>
                      <a:pt x="107" y="17"/>
                    </a:moveTo>
                    <a:cubicBezTo>
                      <a:pt x="105" y="20"/>
                      <a:pt x="103" y="24"/>
                      <a:pt x="101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4" y="24"/>
                      <a:pt x="106" y="21"/>
                      <a:pt x="108" y="17"/>
                    </a:cubicBezTo>
                    <a:cubicBezTo>
                      <a:pt x="108" y="17"/>
                      <a:pt x="107" y="17"/>
                      <a:pt x="107" y="17"/>
                    </a:cubicBezTo>
                    <a:moveTo>
                      <a:pt x="107" y="16"/>
                    </a:moveTo>
                    <a:cubicBezTo>
                      <a:pt x="105" y="20"/>
                      <a:pt x="103" y="24"/>
                      <a:pt x="101" y="27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107" y="17"/>
                      <a:pt x="107" y="17"/>
                      <a:pt x="107" y="17"/>
                    </a:cubicBezTo>
                    <a:cubicBezTo>
                      <a:pt x="107" y="16"/>
                      <a:pt x="107" y="16"/>
                      <a:pt x="107" y="16"/>
                    </a:cubicBezTo>
                    <a:moveTo>
                      <a:pt x="110" y="16"/>
                    </a:moveTo>
                    <a:cubicBezTo>
                      <a:pt x="110" y="16"/>
                      <a:pt x="109" y="17"/>
                      <a:pt x="109" y="18"/>
                    </a:cubicBezTo>
                    <a:cubicBezTo>
                      <a:pt x="109" y="18"/>
                      <a:pt x="110" y="18"/>
                      <a:pt x="110" y="18"/>
                    </a:cubicBezTo>
                    <a:cubicBezTo>
                      <a:pt x="110" y="18"/>
                      <a:pt x="111" y="17"/>
                      <a:pt x="111" y="16"/>
                    </a:cubicBezTo>
                    <a:cubicBezTo>
                      <a:pt x="111" y="16"/>
                      <a:pt x="110" y="16"/>
                      <a:pt x="110" y="16"/>
                    </a:cubicBezTo>
                    <a:moveTo>
                      <a:pt x="117" y="15"/>
                    </a:moveTo>
                    <a:cubicBezTo>
                      <a:pt x="117" y="16"/>
                      <a:pt x="117" y="16"/>
                      <a:pt x="116" y="17"/>
                    </a:cubicBezTo>
                    <a:cubicBezTo>
                      <a:pt x="116" y="17"/>
                      <a:pt x="116" y="17"/>
                      <a:pt x="117" y="17"/>
                    </a:cubicBezTo>
                    <a:cubicBezTo>
                      <a:pt x="117" y="17"/>
                      <a:pt x="117" y="16"/>
                      <a:pt x="117" y="16"/>
                    </a:cubicBezTo>
                    <a:cubicBezTo>
                      <a:pt x="117" y="16"/>
                      <a:pt x="117" y="16"/>
                      <a:pt x="117" y="15"/>
                    </a:cubicBezTo>
                    <a:moveTo>
                      <a:pt x="108" y="14"/>
                    </a:moveTo>
                    <a:cubicBezTo>
                      <a:pt x="108" y="15"/>
                      <a:pt x="107" y="16"/>
                      <a:pt x="107" y="16"/>
                    </a:cubicBezTo>
                    <a:cubicBezTo>
                      <a:pt x="107" y="16"/>
                      <a:pt x="107" y="16"/>
                      <a:pt x="107" y="17"/>
                    </a:cubicBezTo>
                    <a:cubicBezTo>
                      <a:pt x="108" y="14"/>
                      <a:pt x="108" y="14"/>
                      <a:pt x="108" y="14"/>
                    </a:cubicBezTo>
                    <a:cubicBezTo>
                      <a:pt x="108" y="15"/>
                      <a:pt x="107" y="16"/>
                      <a:pt x="107" y="17"/>
                    </a:cubicBezTo>
                    <a:cubicBezTo>
                      <a:pt x="107" y="17"/>
                      <a:pt x="108" y="17"/>
                      <a:pt x="108" y="17"/>
                    </a:cubicBezTo>
                    <a:cubicBezTo>
                      <a:pt x="109" y="17"/>
                      <a:pt x="109" y="16"/>
                      <a:pt x="109" y="15"/>
                    </a:cubicBezTo>
                    <a:cubicBezTo>
                      <a:pt x="109" y="15"/>
                      <a:pt x="108" y="15"/>
                      <a:pt x="108" y="14"/>
                    </a:cubicBezTo>
                    <a:moveTo>
                      <a:pt x="111" y="14"/>
                    </a:moveTo>
                    <a:cubicBezTo>
                      <a:pt x="111" y="14"/>
                      <a:pt x="111" y="14"/>
                      <a:pt x="110" y="15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112" y="15"/>
                      <a:pt x="112" y="15"/>
                      <a:pt x="112" y="15"/>
                    </a:cubicBezTo>
                    <a:cubicBezTo>
                      <a:pt x="111" y="14"/>
                      <a:pt x="111" y="14"/>
                      <a:pt x="111" y="14"/>
                    </a:cubicBezTo>
                    <a:moveTo>
                      <a:pt x="121" y="14"/>
                    </a:moveTo>
                    <a:cubicBezTo>
                      <a:pt x="120" y="14"/>
                      <a:pt x="120" y="15"/>
                      <a:pt x="119" y="16"/>
                    </a:cubicBezTo>
                    <a:cubicBezTo>
                      <a:pt x="120" y="16"/>
                      <a:pt x="120" y="16"/>
                      <a:pt x="120" y="17"/>
                    </a:cubicBezTo>
                    <a:cubicBezTo>
                      <a:pt x="121" y="16"/>
                      <a:pt x="121" y="15"/>
                      <a:pt x="122" y="14"/>
                    </a:cubicBezTo>
                    <a:cubicBezTo>
                      <a:pt x="121" y="14"/>
                      <a:pt x="121" y="14"/>
                      <a:pt x="121" y="14"/>
                    </a:cubicBezTo>
                    <a:moveTo>
                      <a:pt x="109" y="13"/>
                    </a:moveTo>
                    <a:cubicBezTo>
                      <a:pt x="109" y="13"/>
                      <a:pt x="109" y="13"/>
                      <a:pt x="108" y="14"/>
                    </a:cubicBezTo>
                    <a:cubicBezTo>
                      <a:pt x="110" y="14"/>
                      <a:pt x="110" y="14"/>
                      <a:pt x="110" y="14"/>
                    </a:cubicBezTo>
                    <a:cubicBezTo>
                      <a:pt x="110" y="14"/>
                      <a:pt x="110" y="14"/>
                      <a:pt x="110" y="13"/>
                    </a:cubicBezTo>
                    <a:cubicBezTo>
                      <a:pt x="109" y="13"/>
                      <a:pt x="109" y="13"/>
                      <a:pt x="109" y="13"/>
                    </a:cubicBezTo>
                    <a:moveTo>
                      <a:pt x="119" y="13"/>
                    </a:moveTo>
                    <a:cubicBezTo>
                      <a:pt x="119" y="13"/>
                      <a:pt x="118" y="14"/>
                      <a:pt x="118" y="15"/>
                    </a:cubicBezTo>
                    <a:cubicBezTo>
                      <a:pt x="118" y="15"/>
                      <a:pt x="118" y="15"/>
                      <a:pt x="118" y="15"/>
                    </a:cubicBezTo>
                    <a:cubicBezTo>
                      <a:pt x="118" y="14"/>
                      <a:pt x="119" y="13"/>
                      <a:pt x="119" y="13"/>
                    </a:cubicBezTo>
                    <a:cubicBezTo>
                      <a:pt x="119" y="13"/>
                      <a:pt x="119" y="13"/>
                      <a:pt x="119" y="13"/>
                    </a:cubicBezTo>
                    <a:moveTo>
                      <a:pt x="112" y="12"/>
                    </a:moveTo>
                    <a:cubicBezTo>
                      <a:pt x="112" y="13"/>
                      <a:pt x="111" y="13"/>
                      <a:pt x="111" y="14"/>
                    </a:cubicBezTo>
                    <a:cubicBezTo>
                      <a:pt x="111" y="14"/>
                      <a:pt x="112" y="14"/>
                      <a:pt x="112" y="14"/>
                    </a:cubicBezTo>
                    <a:cubicBezTo>
                      <a:pt x="112" y="14"/>
                      <a:pt x="113" y="13"/>
                      <a:pt x="113" y="13"/>
                    </a:cubicBezTo>
                    <a:cubicBezTo>
                      <a:pt x="113" y="13"/>
                      <a:pt x="112" y="12"/>
                      <a:pt x="112" y="12"/>
                    </a:cubicBezTo>
                    <a:moveTo>
                      <a:pt x="123" y="11"/>
                    </a:moveTo>
                    <a:cubicBezTo>
                      <a:pt x="122" y="11"/>
                      <a:pt x="122" y="12"/>
                      <a:pt x="122" y="13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23" y="13"/>
                      <a:pt x="123" y="12"/>
                      <a:pt x="123" y="11"/>
                    </a:cubicBezTo>
                    <a:cubicBezTo>
                      <a:pt x="123" y="11"/>
                      <a:pt x="123" y="11"/>
                      <a:pt x="123" y="11"/>
                    </a:cubicBezTo>
                    <a:moveTo>
                      <a:pt x="110" y="11"/>
                    </a:moveTo>
                    <a:cubicBezTo>
                      <a:pt x="110" y="11"/>
                      <a:pt x="109" y="12"/>
                      <a:pt x="109" y="12"/>
                    </a:cubicBezTo>
                    <a:cubicBezTo>
                      <a:pt x="109" y="13"/>
                      <a:pt x="110" y="13"/>
                      <a:pt x="110" y="13"/>
                    </a:cubicBezTo>
                    <a:cubicBezTo>
                      <a:pt x="111" y="13"/>
                      <a:pt x="111" y="12"/>
                      <a:pt x="111" y="12"/>
                    </a:cubicBezTo>
                    <a:cubicBezTo>
                      <a:pt x="111" y="12"/>
                      <a:pt x="110" y="11"/>
                      <a:pt x="110" y="11"/>
                    </a:cubicBezTo>
                    <a:moveTo>
                      <a:pt x="121" y="10"/>
                    </a:moveTo>
                    <a:cubicBezTo>
                      <a:pt x="120" y="10"/>
                      <a:pt x="120" y="11"/>
                      <a:pt x="120" y="11"/>
                    </a:cubicBezTo>
                    <a:cubicBezTo>
                      <a:pt x="120" y="12"/>
                      <a:pt x="120" y="12"/>
                      <a:pt x="120" y="12"/>
                    </a:cubicBezTo>
                    <a:cubicBezTo>
                      <a:pt x="120" y="11"/>
                      <a:pt x="121" y="11"/>
                      <a:pt x="121" y="10"/>
                    </a:cubicBezTo>
                    <a:cubicBezTo>
                      <a:pt x="121" y="10"/>
                      <a:pt x="121" y="10"/>
                      <a:pt x="121" y="10"/>
                    </a:cubicBezTo>
                    <a:moveTo>
                      <a:pt x="113" y="9"/>
                    </a:moveTo>
                    <a:cubicBezTo>
                      <a:pt x="113" y="10"/>
                      <a:pt x="113" y="11"/>
                      <a:pt x="112" y="11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4" y="11"/>
                      <a:pt x="114" y="11"/>
                      <a:pt x="115" y="10"/>
                    </a:cubicBezTo>
                    <a:cubicBezTo>
                      <a:pt x="114" y="10"/>
                      <a:pt x="114" y="9"/>
                      <a:pt x="113" y="9"/>
                    </a:cubicBezTo>
                    <a:moveTo>
                      <a:pt x="124" y="9"/>
                    </a:moveTo>
                    <a:cubicBezTo>
                      <a:pt x="124" y="9"/>
                      <a:pt x="123" y="10"/>
                      <a:pt x="123" y="10"/>
                    </a:cubicBezTo>
                    <a:cubicBezTo>
                      <a:pt x="123" y="10"/>
                      <a:pt x="124" y="11"/>
                      <a:pt x="124" y="11"/>
                    </a:cubicBezTo>
                    <a:cubicBezTo>
                      <a:pt x="124" y="10"/>
                      <a:pt x="124" y="10"/>
                      <a:pt x="125" y="9"/>
                    </a:cubicBezTo>
                    <a:cubicBezTo>
                      <a:pt x="124" y="9"/>
                      <a:pt x="124" y="9"/>
                      <a:pt x="124" y="9"/>
                    </a:cubicBezTo>
                    <a:moveTo>
                      <a:pt x="124" y="9"/>
                    </a:moveTo>
                    <a:cubicBezTo>
                      <a:pt x="124" y="9"/>
                      <a:pt x="124" y="9"/>
                      <a:pt x="124" y="9"/>
                    </a:cubicBezTo>
                    <a:cubicBezTo>
                      <a:pt x="124" y="9"/>
                      <a:pt x="124" y="9"/>
                      <a:pt x="125" y="9"/>
                    </a:cubicBezTo>
                    <a:cubicBezTo>
                      <a:pt x="125" y="9"/>
                      <a:pt x="125" y="9"/>
                      <a:pt x="125" y="9"/>
                    </a:cubicBezTo>
                    <a:cubicBezTo>
                      <a:pt x="124" y="9"/>
                      <a:pt x="124" y="9"/>
                      <a:pt x="124" y="9"/>
                    </a:cubicBezTo>
                    <a:moveTo>
                      <a:pt x="112" y="8"/>
                    </a:moveTo>
                    <a:cubicBezTo>
                      <a:pt x="111" y="9"/>
                      <a:pt x="111" y="10"/>
                      <a:pt x="110" y="10"/>
                    </a:cubicBezTo>
                    <a:cubicBezTo>
                      <a:pt x="111" y="11"/>
                      <a:pt x="111" y="11"/>
                      <a:pt x="112" y="11"/>
                    </a:cubicBezTo>
                    <a:cubicBezTo>
                      <a:pt x="112" y="10"/>
                      <a:pt x="112" y="10"/>
                      <a:pt x="113" y="9"/>
                    </a:cubicBezTo>
                    <a:cubicBezTo>
                      <a:pt x="112" y="9"/>
                      <a:pt x="112" y="8"/>
                      <a:pt x="112" y="8"/>
                    </a:cubicBezTo>
                    <a:moveTo>
                      <a:pt x="122" y="8"/>
                    </a:moveTo>
                    <a:cubicBezTo>
                      <a:pt x="122" y="8"/>
                      <a:pt x="121" y="9"/>
                      <a:pt x="121" y="9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2" y="9"/>
                      <a:pt x="122" y="8"/>
                      <a:pt x="122" y="8"/>
                    </a:cubicBezTo>
                    <a:cubicBezTo>
                      <a:pt x="122" y="8"/>
                      <a:pt x="122" y="8"/>
                      <a:pt x="122" y="8"/>
                    </a:cubicBezTo>
                    <a:moveTo>
                      <a:pt x="115" y="6"/>
                    </a:moveTo>
                    <a:cubicBezTo>
                      <a:pt x="115" y="7"/>
                      <a:pt x="114" y="8"/>
                      <a:pt x="114" y="8"/>
                    </a:cubicBezTo>
                    <a:cubicBezTo>
                      <a:pt x="114" y="8"/>
                      <a:pt x="115" y="9"/>
                      <a:pt x="115" y="9"/>
                    </a:cubicBezTo>
                    <a:cubicBezTo>
                      <a:pt x="116" y="8"/>
                      <a:pt x="116" y="8"/>
                      <a:pt x="116" y="7"/>
                    </a:cubicBezTo>
                    <a:cubicBezTo>
                      <a:pt x="116" y="7"/>
                      <a:pt x="115" y="7"/>
                      <a:pt x="115" y="6"/>
                    </a:cubicBezTo>
                    <a:moveTo>
                      <a:pt x="126" y="6"/>
                    </a:moveTo>
                    <a:cubicBezTo>
                      <a:pt x="125" y="7"/>
                      <a:pt x="125" y="7"/>
                      <a:pt x="125" y="7"/>
                    </a:cubicBezTo>
                    <a:cubicBezTo>
                      <a:pt x="125" y="7"/>
                      <a:pt x="126" y="7"/>
                      <a:pt x="126" y="7"/>
                    </a:cubicBezTo>
                    <a:cubicBezTo>
                      <a:pt x="126" y="7"/>
                      <a:pt x="126" y="7"/>
                      <a:pt x="126" y="7"/>
                    </a:cubicBezTo>
                    <a:cubicBezTo>
                      <a:pt x="126" y="7"/>
                      <a:pt x="126" y="7"/>
                      <a:pt x="126" y="6"/>
                    </a:cubicBezTo>
                    <a:moveTo>
                      <a:pt x="113" y="5"/>
                    </a:moveTo>
                    <a:cubicBezTo>
                      <a:pt x="113" y="6"/>
                      <a:pt x="112" y="6"/>
                      <a:pt x="112" y="7"/>
                    </a:cubicBezTo>
                    <a:cubicBezTo>
                      <a:pt x="113" y="7"/>
                      <a:pt x="113" y="7"/>
                      <a:pt x="113" y="8"/>
                    </a:cubicBezTo>
                    <a:cubicBezTo>
                      <a:pt x="114" y="7"/>
                      <a:pt x="114" y="7"/>
                      <a:pt x="114" y="6"/>
                    </a:cubicBezTo>
                    <a:cubicBezTo>
                      <a:pt x="114" y="6"/>
                      <a:pt x="113" y="6"/>
                      <a:pt x="113" y="5"/>
                    </a:cubicBezTo>
                    <a:moveTo>
                      <a:pt x="124" y="5"/>
                    </a:moveTo>
                    <a:cubicBezTo>
                      <a:pt x="123" y="5"/>
                      <a:pt x="123" y="6"/>
                      <a:pt x="123" y="6"/>
                    </a:cubicBezTo>
                    <a:cubicBezTo>
                      <a:pt x="123" y="6"/>
                      <a:pt x="123" y="6"/>
                      <a:pt x="123" y="6"/>
                    </a:cubicBezTo>
                    <a:cubicBezTo>
                      <a:pt x="123" y="6"/>
                      <a:pt x="124" y="5"/>
                      <a:pt x="124" y="5"/>
                    </a:cubicBezTo>
                    <a:cubicBezTo>
                      <a:pt x="124" y="5"/>
                      <a:pt x="124" y="5"/>
                      <a:pt x="124" y="5"/>
                    </a:cubicBezTo>
                    <a:moveTo>
                      <a:pt x="116" y="4"/>
                    </a:moveTo>
                    <a:cubicBezTo>
                      <a:pt x="116" y="5"/>
                      <a:pt x="116" y="5"/>
                      <a:pt x="115" y="6"/>
                    </a:cubicBezTo>
                    <a:cubicBezTo>
                      <a:pt x="116" y="6"/>
                      <a:pt x="116" y="6"/>
                      <a:pt x="117" y="6"/>
                    </a:cubicBezTo>
                    <a:cubicBezTo>
                      <a:pt x="117" y="6"/>
                      <a:pt x="117" y="5"/>
                      <a:pt x="118" y="5"/>
                    </a:cubicBezTo>
                    <a:cubicBezTo>
                      <a:pt x="117" y="4"/>
                      <a:pt x="117" y="4"/>
                      <a:pt x="116" y="4"/>
                    </a:cubicBezTo>
                    <a:moveTo>
                      <a:pt x="114" y="3"/>
                    </a:moveTo>
                    <a:cubicBezTo>
                      <a:pt x="114" y="3"/>
                      <a:pt x="114" y="4"/>
                      <a:pt x="113" y="5"/>
                    </a:cubicBezTo>
                    <a:cubicBezTo>
                      <a:pt x="114" y="5"/>
                      <a:pt x="114" y="5"/>
                      <a:pt x="115" y="5"/>
                    </a:cubicBezTo>
                    <a:cubicBezTo>
                      <a:pt x="115" y="5"/>
                      <a:pt x="115" y="4"/>
                      <a:pt x="116" y="4"/>
                    </a:cubicBezTo>
                    <a:cubicBezTo>
                      <a:pt x="115" y="3"/>
                      <a:pt x="115" y="3"/>
                      <a:pt x="114" y="3"/>
                    </a:cubicBezTo>
                    <a:moveTo>
                      <a:pt x="118" y="1"/>
                    </a:moveTo>
                    <a:cubicBezTo>
                      <a:pt x="118" y="2"/>
                      <a:pt x="117" y="2"/>
                      <a:pt x="117" y="2"/>
                    </a:cubicBezTo>
                    <a:cubicBezTo>
                      <a:pt x="118" y="2"/>
                      <a:pt x="118" y="3"/>
                      <a:pt x="119" y="3"/>
                    </a:cubicBezTo>
                    <a:cubicBezTo>
                      <a:pt x="119" y="3"/>
                      <a:pt x="119" y="2"/>
                      <a:pt x="119" y="2"/>
                    </a:cubicBezTo>
                    <a:cubicBezTo>
                      <a:pt x="119" y="2"/>
                      <a:pt x="118" y="2"/>
                      <a:pt x="118" y="1"/>
                    </a:cubicBezTo>
                    <a:moveTo>
                      <a:pt x="116" y="0"/>
                    </a:moveTo>
                    <a:cubicBezTo>
                      <a:pt x="116" y="1"/>
                      <a:pt x="116" y="1"/>
                      <a:pt x="115" y="1"/>
                    </a:cubicBezTo>
                    <a:cubicBezTo>
                      <a:pt x="116" y="1"/>
                      <a:pt x="116" y="2"/>
                      <a:pt x="117" y="2"/>
                    </a:cubicBezTo>
                    <a:cubicBezTo>
                      <a:pt x="117" y="2"/>
                      <a:pt x="117" y="1"/>
                      <a:pt x="117" y="1"/>
                    </a:cubicBezTo>
                    <a:cubicBezTo>
                      <a:pt x="117" y="1"/>
                      <a:pt x="116" y="1"/>
                      <a:pt x="1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0507"/>
              <p:cNvSpPr>
                <a:spLocks noEditPoints="1"/>
              </p:cNvSpPr>
              <p:nvPr/>
            </p:nvSpPr>
            <p:spPr bwMode="auto">
              <a:xfrm>
                <a:off x="-545" y="3344"/>
                <a:ext cx="33" cy="31"/>
              </a:xfrm>
              <a:custGeom>
                <a:avLst/>
                <a:gdLst>
                  <a:gd name="T0" fmla="*/ 11 w 14"/>
                  <a:gd name="T1" fmla="*/ 12 h 13"/>
                  <a:gd name="T2" fmla="*/ 10 w 14"/>
                  <a:gd name="T3" fmla="*/ 13 h 13"/>
                  <a:gd name="T4" fmla="*/ 10 w 14"/>
                  <a:gd name="T5" fmla="*/ 13 h 13"/>
                  <a:gd name="T6" fmla="*/ 11 w 14"/>
                  <a:gd name="T7" fmla="*/ 12 h 13"/>
                  <a:gd name="T8" fmla="*/ 11 w 14"/>
                  <a:gd name="T9" fmla="*/ 12 h 13"/>
                  <a:gd name="T10" fmla="*/ 8 w 14"/>
                  <a:gd name="T11" fmla="*/ 10 h 13"/>
                  <a:gd name="T12" fmla="*/ 7 w 14"/>
                  <a:gd name="T13" fmla="*/ 12 h 13"/>
                  <a:gd name="T14" fmla="*/ 9 w 14"/>
                  <a:gd name="T15" fmla="*/ 13 h 13"/>
                  <a:gd name="T16" fmla="*/ 9 w 14"/>
                  <a:gd name="T17" fmla="*/ 11 h 13"/>
                  <a:gd name="T18" fmla="*/ 8 w 14"/>
                  <a:gd name="T19" fmla="*/ 10 h 13"/>
                  <a:gd name="T20" fmla="*/ 6 w 14"/>
                  <a:gd name="T21" fmla="*/ 9 h 13"/>
                  <a:gd name="T22" fmla="*/ 5 w 14"/>
                  <a:gd name="T23" fmla="*/ 10 h 13"/>
                  <a:gd name="T24" fmla="*/ 6 w 14"/>
                  <a:gd name="T25" fmla="*/ 11 h 13"/>
                  <a:gd name="T26" fmla="*/ 7 w 14"/>
                  <a:gd name="T27" fmla="*/ 10 h 13"/>
                  <a:gd name="T28" fmla="*/ 6 w 14"/>
                  <a:gd name="T29" fmla="*/ 9 h 13"/>
                  <a:gd name="T30" fmla="*/ 3 w 14"/>
                  <a:gd name="T31" fmla="*/ 7 h 13"/>
                  <a:gd name="T32" fmla="*/ 2 w 14"/>
                  <a:gd name="T33" fmla="*/ 9 h 13"/>
                  <a:gd name="T34" fmla="*/ 3 w 14"/>
                  <a:gd name="T35" fmla="*/ 9 h 13"/>
                  <a:gd name="T36" fmla="*/ 3 w 14"/>
                  <a:gd name="T37" fmla="*/ 8 h 13"/>
                  <a:gd name="T38" fmla="*/ 3 w 14"/>
                  <a:gd name="T39" fmla="*/ 7 h 13"/>
                  <a:gd name="T40" fmla="*/ 14 w 14"/>
                  <a:gd name="T41" fmla="*/ 6 h 13"/>
                  <a:gd name="T42" fmla="*/ 14 w 14"/>
                  <a:gd name="T43" fmla="*/ 7 h 13"/>
                  <a:gd name="T44" fmla="*/ 14 w 14"/>
                  <a:gd name="T45" fmla="*/ 7 h 13"/>
                  <a:gd name="T46" fmla="*/ 14 w 14"/>
                  <a:gd name="T47" fmla="*/ 6 h 13"/>
                  <a:gd name="T48" fmla="*/ 14 w 14"/>
                  <a:gd name="T49" fmla="*/ 6 h 13"/>
                  <a:gd name="T50" fmla="*/ 1 w 14"/>
                  <a:gd name="T51" fmla="*/ 6 h 13"/>
                  <a:gd name="T52" fmla="*/ 0 w 14"/>
                  <a:gd name="T53" fmla="*/ 7 h 13"/>
                  <a:gd name="T54" fmla="*/ 1 w 14"/>
                  <a:gd name="T55" fmla="*/ 8 h 13"/>
                  <a:gd name="T56" fmla="*/ 2 w 14"/>
                  <a:gd name="T57" fmla="*/ 7 h 13"/>
                  <a:gd name="T58" fmla="*/ 1 w 14"/>
                  <a:gd name="T59" fmla="*/ 6 h 13"/>
                  <a:gd name="T60" fmla="*/ 11 w 14"/>
                  <a:gd name="T61" fmla="*/ 4 h 13"/>
                  <a:gd name="T62" fmla="*/ 11 w 14"/>
                  <a:gd name="T63" fmla="*/ 5 h 13"/>
                  <a:gd name="T64" fmla="*/ 12 w 14"/>
                  <a:gd name="T65" fmla="*/ 6 h 13"/>
                  <a:gd name="T66" fmla="*/ 13 w 14"/>
                  <a:gd name="T67" fmla="*/ 5 h 13"/>
                  <a:gd name="T68" fmla="*/ 11 w 14"/>
                  <a:gd name="T69" fmla="*/ 4 h 13"/>
                  <a:gd name="T70" fmla="*/ 10 w 14"/>
                  <a:gd name="T71" fmla="*/ 3 h 13"/>
                  <a:gd name="T72" fmla="*/ 9 w 14"/>
                  <a:gd name="T73" fmla="*/ 4 h 13"/>
                  <a:gd name="T74" fmla="*/ 10 w 14"/>
                  <a:gd name="T75" fmla="*/ 5 h 13"/>
                  <a:gd name="T76" fmla="*/ 10 w 14"/>
                  <a:gd name="T77" fmla="*/ 4 h 13"/>
                  <a:gd name="T78" fmla="*/ 10 w 14"/>
                  <a:gd name="T79" fmla="*/ 3 h 13"/>
                  <a:gd name="T80" fmla="*/ 6 w 14"/>
                  <a:gd name="T81" fmla="*/ 1 h 13"/>
                  <a:gd name="T82" fmla="*/ 5 w 14"/>
                  <a:gd name="T83" fmla="*/ 2 h 13"/>
                  <a:gd name="T84" fmla="*/ 6 w 14"/>
                  <a:gd name="T85" fmla="*/ 3 h 13"/>
                  <a:gd name="T86" fmla="*/ 7 w 14"/>
                  <a:gd name="T87" fmla="*/ 2 h 13"/>
                  <a:gd name="T88" fmla="*/ 6 w 14"/>
                  <a:gd name="T89" fmla="*/ 1 h 13"/>
                  <a:gd name="T90" fmla="*/ 4 w 14"/>
                  <a:gd name="T91" fmla="*/ 0 h 13"/>
                  <a:gd name="T92" fmla="*/ 3 w 14"/>
                  <a:gd name="T93" fmla="*/ 1 h 13"/>
                  <a:gd name="T94" fmla="*/ 4 w 14"/>
                  <a:gd name="T95" fmla="*/ 2 h 13"/>
                  <a:gd name="T96" fmla="*/ 5 w 14"/>
                  <a:gd name="T97" fmla="*/ 1 h 13"/>
                  <a:gd name="T98" fmla="*/ 4 w 14"/>
                  <a:gd name="T9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" h="13">
                    <a:moveTo>
                      <a:pt x="11" y="12"/>
                    </a:move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moveTo>
                      <a:pt x="8" y="10"/>
                    </a:moveTo>
                    <a:cubicBezTo>
                      <a:pt x="7" y="11"/>
                      <a:pt x="7" y="11"/>
                      <a:pt x="7" y="12"/>
                    </a:cubicBezTo>
                    <a:cubicBezTo>
                      <a:pt x="7" y="12"/>
                      <a:pt x="8" y="12"/>
                      <a:pt x="9" y="13"/>
                    </a:cubicBezTo>
                    <a:cubicBezTo>
                      <a:pt x="9" y="12"/>
                      <a:pt x="9" y="12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moveTo>
                      <a:pt x="6" y="9"/>
                    </a:moveTo>
                    <a:cubicBezTo>
                      <a:pt x="6" y="10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6" y="11"/>
                      <a:pt x="6" y="10"/>
                      <a:pt x="7" y="10"/>
                    </a:cubicBezTo>
                    <a:cubicBezTo>
                      <a:pt x="6" y="10"/>
                      <a:pt x="6" y="9"/>
                      <a:pt x="6" y="9"/>
                    </a:cubicBezTo>
                    <a:moveTo>
                      <a:pt x="3" y="7"/>
                    </a:moveTo>
                    <a:cubicBezTo>
                      <a:pt x="3" y="8"/>
                      <a:pt x="2" y="8"/>
                      <a:pt x="2" y="9"/>
                    </a:cubicBezTo>
                    <a:cubicBezTo>
                      <a:pt x="2" y="9"/>
                      <a:pt x="3" y="9"/>
                      <a:pt x="3" y="9"/>
                    </a:cubicBezTo>
                    <a:cubicBezTo>
                      <a:pt x="3" y="9"/>
                      <a:pt x="3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moveTo>
                      <a:pt x="14" y="6"/>
                    </a:moveTo>
                    <a:cubicBezTo>
                      <a:pt x="14" y="6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moveTo>
                      <a:pt x="1" y="6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1" y="4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5"/>
                      <a:pt x="12" y="5"/>
                      <a:pt x="11" y="4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3"/>
                      <a:pt x="10" y="3"/>
                    </a:cubicBezTo>
                    <a:moveTo>
                      <a:pt x="6" y="1"/>
                    </a:moveTo>
                    <a:cubicBezTo>
                      <a:pt x="6" y="2"/>
                      <a:pt x="6" y="2"/>
                      <a:pt x="5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6" y="1"/>
                      <a:pt x="6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0508"/>
              <p:cNvSpPr>
                <a:spLocks noEditPoints="1"/>
              </p:cNvSpPr>
              <p:nvPr/>
            </p:nvSpPr>
            <p:spPr bwMode="auto">
              <a:xfrm>
                <a:off x="-526" y="3316"/>
                <a:ext cx="28" cy="26"/>
              </a:xfrm>
              <a:custGeom>
                <a:avLst/>
                <a:gdLst>
                  <a:gd name="T0" fmla="*/ 7 w 12"/>
                  <a:gd name="T1" fmla="*/ 10 h 11"/>
                  <a:gd name="T2" fmla="*/ 9 w 12"/>
                  <a:gd name="T3" fmla="*/ 11 h 11"/>
                  <a:gd name="T4" fmla="*/ 8 w 12"/>
                  <a:gd name="T5" fmla="*/ 9 h 11"/>
                  <a:gd name="T6" fmla="*/ 9 w 12"/>
                  <a:gd name="T7" fmla="*/ 10 h 11"/>
                  <a:gd name="T8" fmla="*/ 8 w 12"/>
                  <a:gd name="T9" fmla="*/ 9 h 11"/>
                  <a:gd name="T10" fmla="*/ 6 w 12"/>
                  <a:gd name="T11" fmla="*/ 9 h 11"/>
                  <a:gd name="T12" fmla="*/ 6 w 12"/>
                  <a:gd name="T13" fmla="*/ 9 h 11"/>
                  <a:gd name="T14" fmla="*/ 6 w 12"/>
                  <a:gd name="T15" fmla="*/ 8 h 11"/>
                  <a:gd name="T16" fmla="*/ 7 w 12"/>
                  <a:gd name="T17" fmla="*/ 9 h 11"/>
                  <a:gd name="T18" fmla="*/ 6 w 12"/>
                  <a:gd name="T19" fmla="*/ 8 h 11"/>
                  <a:gd name="T20" fmla="*/ 2 w 12"/>
                  <a:gd name="T21" fmla="*/ 6 h 11"/>
                  <a:gd name="T22" fmla="*/ 3 w 12"/>
                  <a:gd name="T23" fmla="*/ 7 h 11"/>
                  <a:gd name="T24" fmla="*/ 10 w 12"/>
                  <a:gd name="T25" fmla="*/ 6 h 11"/>
                  <a:gd name="T26" fmla="*/ 11 w 12"/>
                  <a:gd name="T27" fmla="*/ 7 h 11"/>
                  <a:gd name="T28" fmla="*/ 10 w 12"/>
                  <a:gd name="T29" fmla="*/ 6 h 11"/>
                  <a:gd name="T30" fmla="*/ 2 w 12"/>
                  <a:gd name="T31" fmla="*/ 6 h 11"/>
                  <a:gd name="T32" fmla="*/ 3 w 12"/>
                  <a:gd name="T33" fmla="*/ 6 h 11"/>
                  <a:gd name="T34" fmla="*/ 0 w 12"/>
                  <a:gd name="T35" fmla="*/ 5 h 11"/>
                  <a:gd name="T36" fmla="*/ 1 w 12"/>
                  <a:gd name="T37" fmla="*/ 6 h 11"/>
                  <a:gd name="T38" fmla="*/ 0 w 12"/>
                  <a:gd name="T39" fmla="*/ 5 h 11"/>
                  <a:gd name="T40" fmla="*/ 10 w 12"/>
                  <a:gd name="T41" fmla="*/ 5 h 11"/>
                  <a:gd name="T42" fmla="*/ 12 w 12"/>
                  <a:gd name="T43" fmla="*/ 6 h 11"/>
                  <a:gd name="T44" fmla="*/ 8 w 12"/>
                  <a:gd name="T45" fmla="*/ 5 h 11"/>
                  <a:gd name="T46" fmla="*/ 9 w 12"/>
                  <a:gd name="T47" fmla="*/ 5 h 11"/>
                  <a:gd name="T48" fmla="*/ 8 w 12"/>
                  <a:gd name="T49" fmla="*/ 5 h 11"/>
                  <a:gd name="T50" fmla="*/ 0 w 12"/>
                  <a:gd name="T51" fmla="*/ 5 h 11"/>
                  <a:gd name="T52" fmla="*/ 2 w 12"/>
                  <a:gd name="T53" fmla="*/ 5 h 11"/>
                  <a:gd name="T54" fmla="*/ 9 w 12"/>
                  <a:gd name="T55" fmla="*/ 4 h 11"/>
                  <a:gd name="T56" fmla="*/ 9 w 12"/>
                  <a:gd name="T57" fmla="*/ 5 h 11"/>
                  <a:gd name="T58" fmla="*/ 9 w 12"/>
                  <a:gd name="T59" fmla="*/ 4 h 11"/>
                  <a:gd name="T60" fmla="*/ 4 w 12"/>
                  <a:gd name="T61" fmla="*/ 3 h 11"/>
                  <a:gd name="T62" fmla="*/ 5 w 12"/>
                  <a:gd name="T63" fmla="*/ 3 h 11"/>
                  <a:gd name="T64" fmla="*/ 5 w 12"/>
                  <a:gd name="T65" fmla="*/ 1 h 11"/>
                  <a:gd name="T66" fmla="*/ 5 w 12"/>
                  <a:gd name="T67" fmla="*/ 3 h 11"/>
                  <a:gd name="T68" fmla="*/ 5 w 12"/>
                  <a:gd name="T69" fmla="*/ 1 h 11"/>
                  <a:gd name="T70" fmla="*/ 2 w 12"/>
                  <a:gd name="T71" fmla="*/ 1 h 11"/>
                  <a:gd name="T72" fmla="*/ 3 w 12"/>
                  <a:gd name="T73" fmla="*/ 2 h 11"/>
                  <a:gd name="T74" fmla="*/ 2 w 12"/>
                  <a:gd name="T75" fmla="*/ 1 h 11"/>
                  <a:gd name="T76" fmla="*/ 2 w 12"/>
                  <a:gd name="T77" fmla="*/ 1 h 11"/>
                  <a:gd name="T78" fmla="*/ 4 w 12"/>
                  <a:gd name="T79" fmla="*/ 1 h 11"/>
                  <a:gd name="T80" fmla="*/ 2 w 12"/>
                  <a:gd name="T81" fmla="*/ 0 h 11"/>
                  <a:gd name="T82" fmla="*/ 2 w 12"/>
                  <a:gd name="T8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" h="11">
                    <a:moveTo>
                      <a:pt x="7" y="10"/>
                    </a:moveTo>
                    <a:cubicBezTo>
                      <a:pt x="7" y="10"/>
                      <a:pt x="7" y="10"/>
                      <a:pt x="7" y="10"/>
                    </a:cubicBezTo>
                    <a:cubicBezTo>
                      <a:pt x="8" y="10"/>
                      <a:pt x="8" y="10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8" y="10"/>
                      <a:pt x="8" y="10"/>
                      <a:pt x="7" y="10"/>
                    </a:cubicBezTo>
                    <a:moveTo>
                      <a:pt x="8" y="9"/>
                    </a:move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9" y="10"/>
                      <a:pt x="9" y="10"/>
                    </a:cubicBezTo>
                    <a:cubicBezTo>
                      <a:pt x="9" y="10"/>
                      <a:pt x="9" y="10"/>
                      <a:pt x="10" y="10"/>
                    </a:cubicBezTo>
                    <a:cubicBezTo>
                      <a:pt x="9" y="9"/>
                      <a:pt x="9" y="9"/>
                      <a:pt x="8" y="9"/>
                    </a:cubicBezTo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6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9"/>
                      <a:pt x="7" y="9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6" y="8"/>
                      <a:pt x="6" y="8"/>
                    </a:cubicBezTo>
                    <a:moveTo>
                      <a:pt x="2" y="6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2" y="7"/>
                      <a:pt x="2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3" y="5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5"/>
                      <a:pt x="0" y="5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1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5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moveTo>
                      <a:pt x="1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9" y="4"/>
                    </a:moveTo>
                    <a:cubicBezTo>
                      <a:pt x="9" y="4"/>
                      <a:pt x="8" y="4"/>
                      <a:pt x="8" y="4"/>
                    </a:cubicBezTo>
                    <a:cubicBezTo>
                      <a:pt x="8" y="5"/>
                      <a:pt x="9" y="5"/>
                      <a:pt x="9" y="5"/>
                    </a:cubicBez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1"/>
                    </a:moveTo>
                    <a:cubicBezTo>
                      <a:pt x="5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3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0509"/>
              <p:cNvSpPr>
                <a:spLocks noEditPoints="1"/>
              </p:cNvSpPr>
              <p:nvPr/>
            </p:nvSpPr>
            <p:spPr bwMode="auto">
              <a:xfrm>
                <a:off x="-508" y="3292"/>
                <a:ext cx="24" cy="14"/>
              </a:xfrm>
              <a:custGeom>
                <a:avLst/>
                <a:gdLst>
                  <a:gd name="T0" fmla="*/ 8 w 10"/>
                  <a:gd name="T1" fmla="*/ 5 h 6"/>
                  <a:gd name="T2" fmla="*/ 8 w 10"/>
                  <a:gd name="T3" fmla="*/ 6 h 6"/>
                  <a:gd name="T4" fmla="*/ 9 w 10"/>
                  <a:gd name="T5" fmla="*/ 6 h 6"/>
                  <a:gd name="T6" fmla="*/ 10 w 10"/>
                  <a:gd name="T7" fmla="*/ 6 h 6"/>
                  <a:gd name="T8" fmla="*/ 8 w 10"/>
                  <a:gd name="T9" fmla="*/ 5 h 6"/>
                  <a:gd name="T10" fmla="*/ 7 w 10"/>
                  <a:gd name="T11" fmla="*/ 4 h 6"/>
                  <a:gd name="T12" fmla="*/ 6 w 10"/>
                  <a:gd name="T13" fmla="*/ 5 h 6"/>
                  <a:gd name="T14" fmla="*/ 7 w 10"/>
                  <a:gd name="T15" fmla="*/ 5 h 6"/>
                  <a:gd name="T16" fmla="*/ 7 w 10"/>
                  <a:gd name="T17" fmla="*/ 4 h 6"/>
                  <a:gd name="T18" fmla="*/ 7 w 10"/>
                  <a:gd name="T19" fmla="*/ 4 h 6"/>
                  <a:gd name="T20" fmla="*/ 2 w 10"/>
                  <a:gd name="T21" fmla="*/ 1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1 h 6"/>
                  <a:gd name="T30" fmla="*/ 0 w 10"/>
                  <a:gd name="T31" fmla="*/ 0 h 6"/>
                  <a:gd name="T32" fmla="*/ 0 w 10"/>
                  <a:gd name="T33" fmla="*/ 1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0 h 6"/>
                  <a:gd name="T40" fmla="*/ 0 w 10"/>
                  <a:gd name="T41" fmla="*/ 0 h 6"/>
                  <a:gd name="T42" fmla="*/ 0 w 10"/>
                  <a:gd name="T43" fmla="*/ 1 h 6"/>
                  <a:gd name="T44" fmla="*/ 0 w 10"/>
                  <a:gd name="T45" fmla="*/ 1 h 6"/>
                  <a:gd name="T46" fmla="*/ 0 w 10"/>
                  <a:gd name="T47" fmla="*/ 0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7" y="4"/>
                    </a:moveTo>
                    <a:cubicBezTo>
                      <a:pt x="7" y="4"/>
                      <a:pt x="6" y="4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0510"/>
              <p:cNvSpPr>
                <a:spLocks noEditPoints="1"/>
              </p:cNvSpPr>
              <p:nvPr/>
            </p:nvSpPr>
            <p:spPr bwMode="auto">
              <a:xfrm>
                <a:off x="-510" y="3297"/>
                <a:ext cx="24" cy="14"/>
              </a:xfrm>
              <a:custGeom>
                <a:avLst/>
                <a:gdLst>
                  <a:gd name="T0" fmla="*/ 8 w 10"/>
                  <a:gd name="T1" fmla="*/ 5 h 6"/>
                  <a:gd name="T2" fmla="*/ 8 w 10"/>
                  <a:gd name="T3" fmla="*/ 5 h 6"/>
                  <a:gd name="T4" fmla="*/ 9 w 10"/>
                  <a:gd name="T5" fmla="*/ 6 h 6"/>
                  <a:gd name="T6" fmla="*/ 10 w 10"/>
                  <a:gd name="T7" fmla="*/ 6 h 6"/>
                  <a:gd name="T8" fmla="*/ 8 w 10"/>
                  <a:gd name="T9" fmla="*/ 5 h 6"/>
                  <a:gd name="T10" fmla="*/ 6 w 10"/>
                  <a:gd name="T11" fmla="*/ 4 h 6"/>
                  <a:gd name="T12" fmla="*/ 6 w 10"/>
                  <a:gd name="T13" fmla="*/ 4 h 6"/>
                  <a:gd name="T14" fmla="*/ 7 w 10"/>
                  <a:gd name="T15" fmla="*/ 5 h 6"/>
                  <a:gd name="T16" fmla="*/ 7 w 10"/>
                  <a:gd name="T17" fmla="*/ 4 h 6"/>
                  <a:gd name="T18" fmla="*/ 6 w 10"/>
                  <a:gd name="T19" fmla="*/ 4 h 6"/>
                  <a:gd name="T20" fmla="*/ 2 w 10"/>
                  <a:gd name="T21" fmla="*/ 1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1 h 6"/>
                  <a:gd name="T30" fmla="*/ 0 w 10"/>
                  <a:gd name="T31" fmla="*/ 0 h 6"/>
                  <a:gd name="T32" fmla="*/ 0 w 10"/>
                  <a:gd name="T33" fmla="*/ 0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0 h 6"/>
                  <a:gd name="T40" fmla="*/ 0 w 10"/>
                  <a:gd name="T41" fmla="*/ 0 h 6"/>
                  <a:gd name="T42" fmla="*/ 0 w 10"/>
                  <a:gd name="T43" fmla="*/ 0 h 6"/>
                  <a:gd name="T44" fmla="*/ 0 w 10"/>
                  <a:gd name="T45" fmla="*/ 0 h 6"/>
                  <a:gd name="T46" fmla="*/ 0 w 10"/>
                  <a:gd name="T47" fmla="*/ 0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7" y="4"/>
                      <a:pt x="7" y="4"/>
                      <a:pt x="6" y="4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0511"/>
              <p:cNvSpPr>
                <a:spLocks noEditPoints="1"/>
              </p:cNvSpPr>
              <p:nvPr/>
            </p:nvSpPr>
            <p:spPr bwMode="auto">
              <a:xfrm>
                <a:off x="-505" y="3287"/>
                <a:ext cx="23" cy="17"/>
              </a:xfrm>
              <a:custGeom>
                <a:avLst/>
                <a:gdLst>
                  <a:gd name="T0" fmla="*/ 8 w 10"/>
                  <a:gd name="T1" fmla="*/ 5 h 7"/>
                  <a:gd name="T2" fmla="*/ 8 w 10"/>
                  <a:gd name="T3" fmla="*/ 6 h 7"/>
                  <a:gd name="T4" fmla="*/ 9 w 10"/>
                  <a:gd name="T5" fmla="*/ 7 h 7"/>
                  <a:gd name="T6" fmla="*/ 10 w 10"/>
                  <a:gd name="T7" fmla="*/ 6 h 7"/>
                  <a:gd name="T8" fmla="*/ 8 w 10"/>
                  <a:gd name="T9" fmla="*/ 5 h 7"/>
                  <a:gd name="T10" fmla="*/ 9 w 10"/>
                  <a:gd name="T11" fmla="*/ 5 h 7"/>
                  <a:gd name="T12" fmla="*/ 9 w 10"/>
                  <a:gd name="T13" fmla="*/ 5 h 7"/>
                  <a:gd name="T14" fmla="*/ 10 w 10"/>
                  <a:gd name="T15" fmla="*/ 6 h 7"/>
                  <a:gd name="T16" fmla="*/ 10 w 10"/>
                  <a:gd name="T17" fmla="*/ 6 h 7"/>
                  <a:gd name="T18" fmla="*/ 9 w 10"/>
                  <a:gd name="T19" fmla="*/ 5 h 7"/>
                  <a:gd name="T20" fmla="*/ 7 w 10"/>
                  <a:gd name="T21" fmla="*/ 4 h 7"/>
                  <a:gd name="T22" fmla="*/ 6 w 10"/>
                  <a:gd name="T23" fmla="*/ 5 h 7"/>
                  <a:gd name="T24" fmla="*/ 7 w 10"/>
                  <a:gd name="T25" fmla="*/ 5 h 7"/>
                  <a:gd name="T26" fmla="*/ 7 w 10"/>
                  <a:gd name="T27" fmla="*/ 5 h 7"/>
                  <a:gd name="T28" fmla="*/ 7 w 10"/>
                  <a:gd name="T29" fmla="*/ 4 h 7"/>
                  <a:gd name="T30" fmla="*/ 7 w 10"/>
                  <a:gd name="T31" fmla="*/ 4 h 7"/>
                  <a:gd name="T32" fmla="*/ 7 w 10"/>
                  <a:gd name="T33" fmla="*/ 4 h 7"/>
                  <a:gd name="T34" fmla="*/ 7 w 10"/>
                  <a:gd name="T35" fmla="*/ 4 h 7"/>
                  <a:gd name="T36" fmla="*/ 7 w 10"/>
                  <a:gd name="T37" fmla="*/ 4 h 7"/>
                  <a:gd name="T38" fmla="*/ 7 w 10"/>
                  <a:gd name="T39" fmla="*/ 4 h 7"/>
                  <a:gd name="T40" fmla="*/ 2 w 10"/>
                  <a:gd name="T41" fmla="*/ 1 h 7"/>
                  <a:gd name="T42" fmla="*/ 2 w 10"/>
                  <a:gd name="T43" fmla="*/ 2 h 7"/>
                  <a:gd name="T44" fmla="*/ 3 w 10"/>
                  <a:gd name="T45" fmla="*/ 3 h 7"/>
                  <a:gd name="T46" fmla="*/ 3 w 10"/>
                  <a:gd name="T47" fmla="*/ 2 h 7"/>
                  <a:gd name="T48" fmla="*/ 2 w 10"/>
                  <a:gd name="T49" fmla="*/ 1 h 7"/>
                  <a:gd name="T50" fmla="*/ 2 w 10"/>
                  <a:gd name="T51" fmla="*/ 1 h 7"/>
                  <a:gd name="T52" fmla="*/ 2 w 10"/>
                  <a:gd name="T53" fmla="*/ 1 h 7"/>
                  <a:gd name="T54" fmla="*/ 3 w 10"/>
                  <a:gd name="T55" fmla="*/ 2 h 7"/>
                  <a:gd name="T56" fmla="*/ 3 w 10"/>
                  <a:gd name="T57" fmla="*/ 2 h 7"/>
                  <a:gd name="T58" fmla="*/ 2 w 10"/>
                  <a:gd name="T59" fmla="*/ 1 h 7"/>
                  <a:gd name="T60" fmla="*/ 0 w 10"/>
                  <a:gd name="T61" fmla="*/ 0 h 7"/>
                  <a:gd name="T62" fmla="*/ 0 w 10"/>
                  <a:gd name="T63" fmla="*/ 1 h 7"/>
                  <a:gd name="T64" fmla="*/ 1 w 10"/>
                  <a:gd name="T65" fmla="*/ 2 h 7"/>
                  <a:gd name="T66" fmla="*/ 2 w 10"/>
                  <a:gd name="T67" fmla="*/ 1 h 7"/>
                  <a:gd name="T68" fmla="*/ 1 w 10"/>
                  <a:gd name="T69" fmla="*/ 1 h 7"/>
                  <a:gd name="T70" fmla="*/ 2 w 10"/>
                  <a:gd name="T71" fmla="*/ 1 h 7"/>
                  <a:gd name="T72" fmla="*/ 2 w 10"/>
                  <a:gd name="T73" fmla="*/ 1 h 7"/>
                  <a:gd name="T74" fmla="*/ 0 w 10"/>
                  <a:gd name="T75" fmla="*/ 0 h 7"/>
                  <a:gd name="T76" fmla="*/ 0 w 10"/>
                  <a:gd name="T77" fmla="*/ 0 h 7"/>
                  <a:gd name="T78" fmla="*/ 0 w 10"/>
                  <a:gd name="T79" fmla="*/ 1 h 7"/>
                  <a:gd name="T80" fmla="*/ 0 w 10"/>
                  <a:gd name="T81" fmla="*/ 1 h 7"/>
                  <a:gd name="T82" fmla="*/ 0 w 10"/>
                  <a:gd name="T83" fmla="*/ 0 h 7"/>
                  <a:gd name="T84" fmla="*/ 0 w 10"/>
                  <a:gd name="T8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" h="7">
                    <a:moveTo>
                      <a:pt x="8" y="5"/>
                    </a:moveTo>
                    <a:cubicBezTo>
                      <a:pt x="8" y="5"/>
                      <a:pt x="8" y="6"/>
                      <a:pt x="8" y="6"/>
                    </a:cubicBezTo>
                    <a:cubicBezTo>
                      <a:pt x="9" y="6"/>
                      <a:pt x="9" y="6"/>
                      <a:pt x="9" y="7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9" y="5"/>
                      <a:pt x="9" y="5"/>
                    </a:cubicBezTo>
                    <a:moveTo>
                      <a:pt x="7" y="4"/>
                    </a:moveTo>
                    <a:cubicBezTo>
                      <a:pt x="7" y="4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2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0512"/>
              <p:cNvSpPr>
                <a:spLocks noEditPoints="1"/>
              </p:cNvSpPr>
              <p:nvPr/>
            </p:nvSpPr>
            <p:spPr bwMode="auto">
              <a:xfrm>
                <a:off x="-503" y="3285"/>
                <a:ext cx="21" cy="14"/>
              </a:xfrm>
              <a:custGeom>
                <a:avLst/>
                <a:gdLst>
                  <a:gd name="T0" fmla="*/ 19 w 21"/>
                  <a:gd name="T1" fmla="*/ 14 h 14"/>
                  <a:gd name="T2" fmla="*/ 19 w 21"/>
                  <a:gd name="T3" fmla="*/ 14 h 14"/>
                  <a:gd name="T4" fmla="*/ 21 w 21"/>
                  <a:gd name="T5" fmla="*/ 14 h 14"/>
                  <a:gd name="T6" fmla="*/ 21 w 21"/>
                  <a:gd name="T7" fmla="*/ 14 h 14"/>
                  <a:gd name="T8" fmla="*/ 19 w 21"/>
                  <a:gd name="T9" fmla="*/ 14 h 14"/>
                  <a:gd name="T10" fmla="*/ 14 w 21"/>
                  <a:gd name="T11" fmla="*/ 9 h 14"/>
                  <a:gd name="T12" fmla="*/ 14 w 21"/>
                  <a:gd name="T13" fmla="*/ 9 h 14"/>
                  <a:gd name="T14" fmla="*/ 17 w 21"/>
                  <a:gd name="T15" fmla="*/ 12 h 14"/>
                  <a:gd name="T16" fmla="*/ 17 w 21"/>
                  <a:gd name="T17" fmla="*/ 12 h 14"/>
                  <a:gd name="T18" fmla="*/ 14 w 21"/>
                  <a:gd name="T19" fmla="*/ 9 h 14"/>
                  <a:gd name="T20" fmla="*/ 5 w 21"/>
                  <a:gd name="T21" fmla="*/ 5 h 14"/>
                  <a:gd name="T22" fmla="*/ 5 w 21"/>
                  <a:gd name="T23" fmla="*/ 5 h 14"/>
                  <a:gd name="T24" fmla="*/ 7 w 21"/>
                  <a:gd name="T25" fmla="*/ 5 h 14"/>
                  <a:gd name="T26" fmla="*/ 7 w 21"/>
                  <a:gd name="T27" fmla="*/ 5 h 14"/>
                  <a:gd name="T28" fmla="*/ 5 w 21"/>
                  <a:gd name="T29" fmla="*/ 5 h 14"/>
                  <a:gd name="T30" fmla="*/ 0 w 21"/>
                  <a:gd name="T31" fmla="*/ 2 h 14"/>
                  <a:gd name="T32" fmla="*/ 0 w 21"/>
                  <a:gd name="T33" fmla="*/ 2 h 14"/>
                  <a:gd name="T34" fmla="*/ 3 w 21"/>
                  <a:gd name="T35" fmla="*/ 2 h 14"/>
                  <a:gd name="T36" fmla="*/ 3 w 21"/>
                  <a:gd name="T37" fmla="*/ 2 h 14"/>
                  <a:gd name="T38" fmla="*/ 0 w 21"/>
                  <a:gd name="T39" fmla="*/ 2 h 14"/>
                  <a:gd name="T40" fmla="*/ 0 w 21"/>
                  <a:gd name="T41" fmla="*/ 0 h 14"/>
                  <a:gd name="T42" fmla="*/ 0 w 21"/>
                  <a:gd name="T43" fmla="*/ 0 h 14"/>
                  <a:gd name="T44" fmla="*/ 0 w 21"/>
                  <a:gd name="T45" fmla="*/ 2 h 14"/>
                  <a:gd name="T46" fmla="*/ 0 w 21"/>
                  <a:gd name="T4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14">
                    <a:moveTo>
                      <a:pt x="19" y="14"/>
                    </a:moveTo>
                    <a:lnTo>
                      <a:pt x="19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19" y="14"/>
                    </a:lnTo>
                    <a:close/>
                    <a:moveTo>
                      <a:pt x="14" y="9"/>
                    </a:moveTo>
                    <a:lnTo>
                      <a:pt x="14" y="9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9"/>
                    </a:lnTo>
                    <a:close/>
                    <a:moveTo>
                      <a:pt x="5" y="5"/>
                    </a:move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5" y="5"/>
                    </a:lnTo>
                    <a:close/>
                    <a:moveTo>
                      <a:pt x="0" y="2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0513"/>
              <p:cNvSpPr>
                <a:spLocks noEditPoints="1"/>
              </p:cNvSpPr>
              <p:nvPr/>
            </p:nvSpPr>
            <p:spPr bwMode="auto">
              <a:xfrm>
                <a:off x="-503" y="3285"/>
                <a:ext cx="21" cy="14"/>
              </a:xfrm>
              <a:custGeom>
                <a:avLst/>
                <a:gdLst>
                  <a:gd name="T0" fmla="*/ 19 w 21"/>
                  <a:gd name="T1" fmla="*/ 14 h 14"/>
                  <a:gd name="T2" fmla="*/ 19 w 21"/>
                  <a:gd name="T3" fmla="*/ 14 h 14"/>
                  <a:gd name="T4" fmla="*/ 21 w 21"/>
                  <a:gd name="T5" fmla="*/ 14 h 14"/>
                  <a:gd name="T6" fmla="*/ 21 w 21"/>
                  <a:gd name="T7" fmla="*/ 14 h 14"/>
                  <a:gd name="T8" fmla="*/ 19 w 21"/>
                  <a:gd name="T9" fmla="*/ 14 h 14"/>
                  <a:gd name="T10" fmla="*/ 14 w 21"/>
                  <a:gd name="T11" fmla="*/ 9 h 14"/>
                  <a:gd name="T12" fmla="*/ 14 w 21"/>
                  <a:gd name="T13" fmla="*/ 9 h 14"/>
                  <a:gd name="T14" fmla="*/ 17 w 21"/>
                  <a:gd name="T15" fmla="*/ 12 h 14"/>
                  <a:gd name="T16" fmla="*/ 17 w 21"/>
                  <a:gd name="T17" fmla="*/ 12 h 14"/>
                  <a:gd name="T18" fmla="*/ 14 w 21"/>
                  <a:gd name="T19" fmla="*/ 9 h 14"/>
                  <a:gd name="T20" fmla="*/ 5 w 21"/>
                  <a:gd name="T21" fmla="*/ 5 h 14"/>
                  <a:gd name="T22" fmla="*/ 5 w 21"/>
                  <a:gd name="T23" fmla="*/ 5 h 14"/>
                  <a:gd name="T24" fmla="*/ 7 w 21"/>
                  <a:gd name="T25" fmla="*/ 5 h 14"/>
                  <a:gd name="T26" fmla="*/ 7 w 21"/>
                  <a:gd name="T27" fmla="*/ 5 h 14"/>
                  <a:gd name="T28" fmla="*/ 5 w 21"/>
                  <a:gd name="T29" fmla="*/ 5 h 14"/>
                  <a:gd name="T30" fmla="*/ 0 w 21"/>
                  <a:gd name="T31" fmla="*/ 2 h 14"/>
                  <a:gd name="T32" fmla="*/ 0 w 21"/>
                  <a:gd name="T33" fmla="*/ 2 h 14"/>
                  <a:gd name="T34" fmla="*/ 3 w 21"/>
                  <a:gd name="T35" fmla="*/ 2 h 14"/>
                  <a:gd name="T36" fmla="*/ 3 w 21"/>
                  <a:gd name="T37" fmla="*/ 2 h 14"/>
                  <a:gd name="T38" fmla="*/ 0 w 21"/>
                  <a:gd name="T39" fmla="*/ 2 h 14"/>
                  <a:gd name="T40" fmla="*/ 0 w 21"/>
                  <a:gd name="T41" fmla="*/ 0 h 14"/>
                  <a:gd name="T42" fmla="*/ 0 w 21"/>
                  <a:gd name="T43" fmla="*/ 0 h 14"/>
                  <a:gd name="T44" fmla="*/ 0 w 21"/>
                  <a:gd name="T45" fmla="*/ 2 h 14"/>
                  <a:gd name="T46" fmla="*/ 0 w 21"/>
                  <a:gd name="T4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14">
                    <a:moveTo>
                      <a:pt x="19" y="14"/>
                    </a:moveTo>
                    <a:lnTo>
                      <a:pt x="19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19" y="14"/>
                    </a:lnTo>
                    <a:moveTo>
                      <a:pt x="14" y="9"/>
                    </a:moveTo>
                    <a:lnTo>
                      <a:pt x="14" y="9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9"/>
                    </a:lnTo>
                    <a:moveTo>
                      <a:pt x="5" y="5"/>
                    </a:move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5" y="5"/>
                    </a:lnTo>
                    <a:moveTo>
                      <a:pt x="0" y="2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0514"/>
              <p:cNvSpPr>
                <a:spLocks noEditPoints="1"/>
              </p:cNvSpPr>
              <p:nvPr/>
            </p:nvSpPr>
            <p:spPr bwMode="auto">
              <a:xfrm>
                <a:off x="-489" y="3259"/>
                <a:ext cx="24" cy="14"/>
              </a:xfrm>
              <a:custGeom>
                <a:avLst/>
                <a:gdLst>
                  <a:gd name="T0" fmla="*/ 9 w 10"/>
                  <a:gd name="T1" fmla="*/ 6 h 6"/>
                  <a:gd name="T2" fmla="*/ 9 w 10"/>
                  <a:gd name="T3" fmla="*/ 6 h 6"/>
                  <a:gd name="T4" fmla="*/ 10 w 10"/>
                  <a:gd name="T5" fmla="*/ 6 h 6"/>
                  <a:gd name="T6" fmla="*/ 10 w 10"/>
                  <a:gd name="T7" fmla="*/ 6 h 6"/>
                  <a:gd name="T8" fmla="*/ 9 w 10"/>
                  <a:gd name="T9" fmla="*/ 6 h 6"/>
                  <a:gd name="T10" fmla="*/ 7 w 10"/>
                  <a:gd name="T11" fmla="*/ 5 h 6"/>
                  <a:gd name="T12" fmla="*/ 7 w 10"/>
                  <a:gd name="T13" fmla="*/ 5 h 6"/>
                  <a:gd name="T14" fmla="*/ 7 w 10"/>
                  <a:gd name="T15" fmla="*/ 5 h 6"/>
                  <a:gd name="T16" fmla="*/ 7 w 10"/>
                  <a:gd name="T17" fmla="*/ 5 h 6"/>
                  <a:gd name="T18" fmla="*/ 7 w 10"/>
                  <a:gd name="T19" fmla="*/ 5 h 6"/>
                  <a:gd name="T20" fmla="*/ 2 w 10"/>
                  <a:gd name="T21" fmla="*/ 2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2 h 6"/>
                  <a:gd name="T30" fmla="*/ 0 w 10"/>
                  <a:gd name="T31" fmla="*/ 1 h 6"/>
                  <a:gd name="T32" fmla="*/ 0 w 10"/>
                  <a:gd name="T33" fmla="*/ 1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1 h 6"/>
                  <a:gd name="T40" fmla="*/ 0 w 10"/>
                  <a:gd name="T41" fmla="*/ 0 h 6"/>
                  <a:gd name="T42" fmla="*/ 0 w 10"/>
                  <a:gd name="T43" fmla="*/ 0 h 6"/>
                  <a:gd name="T44" fmla="*/ 0 w 10"/>
                  <a:gd name="T45" fmla="*/ 1 h 6"/>
                  <a:gd name="T46" fmla="*/ 0 w 10"/>
                  <a:gd name="T47" fmla="*/ 1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6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0515"/>
              <p:cNvSpPr>
                <a:spLocks noEditPoints="1"/>
              </p:cNvSpPr>
              <p:nvPr/>
            </p:nvSpPr>
            <p:spPr bwMode="auto">
              <a:xfrm>
                <a:off x="-482" y="3238"/>
                <a:ext cx="29" cy="38"/>
              </a:xfrm>
              <a:custGeom>
                <a:avLst/>
                <a:gdLst>
                  <a:gd name="T0" fmla="*/ 5 w 12"/>
                  <a:gd name="T1" fmla="*/ 15 h 16"/>
                  <a:gd name="T2" fmla="*/ 5 w 12"/>
                  <a:gd name="T3" fmla="*/ 15 h 16"/>
                  <a:gd name="T4" fmla="*/ 6 w 12"/>
                  <a:gd name="T5" fmla="*/ 16 h 16"/>
                  <a:gd name="T6" fmla="*/ 6 w 12"/>
                  <a:gd name="T7" fmla="*/ 16 h 16"/>
                  <a:gd name="T8" fmla="*/ 5 w 12"/>
                  <a:gd name="T9" fmla="*/ 15 h 16"/>
                  <a:gd name="T10" fmla="*/ 9 w 12"/>
                  <a:gd name="T11" fmla="*/ 9 h 16"/>
                  <a:gd name="T12" fmla="*/ 9 w 12"/>
                  <a:gd name="T13" fmla="*/ 10 h 16"/>
                  <a:gd name="T14" fmla="*/ 10 w 12"/>
                  <a:gd name="T15" fmla="*/ 10 h 16"/>
                  <a:gd name="T16" fmla="*/ 10 w 12"/>
                  <a:gd name="T17" fmla="*/ 10 h 16"/>
                  <a:gd name="T18" fmla="*/ 9 w 12"/>
                  <a:gd name="T19" fmla="*/ 9 h 16"/>
                  <a:gd name="T20" fmla="*/ 8 w 12"/>
                  <a:gd name="T21" fmla="*/ 8 h 16"/>
                  <a:gd name="T22" fmla="*/ 7 w 12"/>
                  <a:gd name="T23" fmla="*/ 8 h 16"/>
                  <a:gd name="T24" fmla="*/ 7 w 12"/>
                  <a:gd name="T25" fmla="*/ 9 h 16"/>
                  <a:gd name="T26" fmla="*/ 8 w 12"/>
                  <a:gd name="T27" fmla="*/ 8 h 16"/>
                  <a:gd name="T28" fmla="*/ 8 w 12"/>
                  <a:gd name="T29" fmla="*/ 8 h 16"/>
                  <a:gd name="T30" fmla="*/ 12 w 12"/>
                  <a:gd name="T31" fmla="*/ 6 h 16"/>
                  <a:gd name="T32" fmla="*/ 11 w 12"/>
                  <a:gd name="T33" fmla="*/ 7 h 16"/>
                  <a:gd name="T34" fmla="*/ 12 w 12"/>
                  <a:gd name="T35" fmla="*/ 7 h 16"/>
                  <a:gd name="T36" fmla="*/ 12 w 12"/>
                  <a:gd name="T37" fmla="*/ 6 h 16"/>
                  <a:gd name="T38" fmla="*/ 12 w 12"/>
                  <a:gd name="T39" fmla="*/ 6 h 16"/>
                  <a:gd name="T40" fmla="*/ 10 w 12"/>
                  <a:gd name="T41" fmla="*/ 4 h 16"/>
                  <a:gd name="T42" fmla="*/ 9 w 12"/>
                  <a:gd name="T43" fmla="*/ 5 h 16"/>
                  <a:gd name="T44" fmla="*/ 9 w 12"/>
                  <a:gd name="T45" fmla="*/ 6 h 16"/>
                  <a:gd name="T46" fmla="*/ 9 w 12"/>
                  <a:gd name="T47" fmla="*/ 6 h 16"/>
                  <a:gd name="T48" fmla="*/ 10 w 12"/>
                  <a:gd name="T49" fmla="*/ 5 h 16"/>
                  <a:gd name="T50" fmla="*/ 10 w 12"/>
                  <a:gd name="T51" fmla="*/ 4 h 16"/>
                  <a:gd name="T52" fmla="*/ 2 w 12"/>
                  <a:gd name="T53" fmla="*/ 4 h 16"/>
                  <a:gd name="T54" fmla="*/ 2 w 12"/>
                  <a:gd name="T55" fmla="*/ 5 h 16"/>
                  <a:gd name="T56" fmla="*/ 3 w 12"/>
                  <a:gd name="T57" fmla="*/ 6 h 16"/>
                  <a:gd name="T58" fmla="*/ 3 w 12"/>
                  <a:gd name="T59" fmla="*/ 5 h 16"/>
                  <a:gd name="T60" fmla="*/ 2 w 12"/>
                  <a:gd name="T61" fmla="*/ 4 h 16"/>
                  <a:gd name="T62" fmla="*/ 0 w 12"/>
                  <a:gd name="T63" fmla="*/ 3 h 16"/>
                  <a:gd name="T64" fmla="*/ 0 w 12"/>
                  <a:gd name="T65" fmla="*/ 4 h 16"/>
                  <a:gd name="T66" fmla="*/ 1 w 12"/>
                  <a:gd name="T67" fmla="*/ 5 h 16"/>
                  <a:gd name="T68" fmla="*/ 2 w 12"/>
                  <a:gd name="T69" fmla="*/ 4 h 16"/>
                  <a:gd name="T70" fmla="*/ 0 w 12"/>
                  <a:gd name="T71" fmla="*/ 3 h 16"/>
                  <a:gd name="T72" fmla="*/ 4 w 12"/>
                  <a:gd name="T73" fmla="*/ 1 h 16"/>
                  <a:gd name="T74" fmla="*/ 3 w 12"/>
                  <a:gd name="T75" fmla="*/ 2 h 16"/>
                  <a:gd name="T76" fmla="*/ 5 w 12"/>
                  <a:gd name="T77" fmla="*/ 3 h 16"/>
                  <a:gd name="T78" fmla="*/ 5 w 12"/>
                  <a:gd name="T79" fmla="*/ 2 h 16"/>
                  <a:gd name="T80" fmla="*/ 4 w 12"/>
                  <a:gd name="T81" fmla="*/ 1 h 16"/>
                  <a:gd name="T82" fmla="*/ 2 w 12"/>
                  <a:gd name="T83" fmla="*/ 0 h 16"/>
                  <a:gd name="T84" fmla="*/ 2 w 12"/>
                  <a:gd name="T85" fmla="*/ 1 h 16"/>
                  <a:gd name="T86" fmla="*/ 3 w 12"/>
                  <a:gd name="T87" fmla="*/ 2 h 16"/>
                  <a:gd name="T88" fmla="*/ 3 w 12"/>
                  <a:gd name="T89" fmla="*/ 1 h 16"/>
                  <a:gd name="T90" fmla="*/ 2 w 12"/>
                  <a:gd name="T9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" h="16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6" y="16"/>
                      <a:pt x="5" y="15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10"/>
                    </a:cubicBezTo>
                    <a:cubicBezTo>
                      <a:pt x="9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9" y="9"/>
                    </a:cubicBezTo>
                    <a:moveTo>
                      <a:pt x="8" y="8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moveTo>
                      <a:pt x="12" y="6"/>
                    </a:moveTo>
                    <a:cubicBezTo>
                      <a:pt x="11" y="6"/>
                      <a:pt x="11" y="6"/>
                      <a:pt x="11" y="7"/>
                    </a:cubicBezTo>
                    <a:cubicBezTo>
                      <a:pt x="11" y="7"/>
                      <a:pt x="11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10" y="4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moveTo>
                      <a:pt x="2" y="4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6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1" y="4"/>
                      <a:pt x="1" y="4"/>
                      <a:pt x="0" y="3"/>
                    </a:cubicBezTo>
                    <a:moveTo>
                      <a:pt x="4" y="1"/>
                    </a:moveTo>
                    <a:cubicBezTo>
                      <a:pt x="4" y="1"/>
                      <a:pt x="4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4" y="1"/>
                      <a:pt x="4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0516"/>
              <p:cNvSpPr>
                <a:spLocks noEditPoints="1"/>
              </p:cNvSpPr>
              <p:nvPr/>
            </p:nvSpPr>
            <p:spPr bwMode="auto">
              <a:xfrm>
                <a:off x="-484" y="3224"/>
                <a:ext cx="40" cy="42"/>
              </a:xfrm>
              <a:custGeom>
                <a:avLst/>
                <a:gdLst>
                  <a:gd name="T0" fmla="*/ 9 w 17"/>
                  <a:gd name="T1" fmla="*/ 17 h 18"/>
                  <a:gd name="T2" fmla="*/ 10 w 17"/>
                  <a:gd name="T3" fmla="*/ 18 h 18"/>
                  <a:gd name="T4" fmla="*/ 7 w 17"/>
                  <a:gd name="T5" fmla="*/ 16 h 18"/>
                  <a:gd name="T6" fmla="*/ 7 w 17"/>
                  <a:gd name="T7" fmla="*/ 16 h 18"/>
                  <a:gd name="T8" fmla="*/ 7 w 17"/>
                  <a:gd name="T9" fmla="*/ 16 h 18"/>
                  <a:gd name="T10" fmla="*/ 2 w 17"/>
                  <a:gd name="T11" fmla="*/ 13 h 18"/>
                  <a:gd name="T12" fmla="*/ 3 w 17"/>
                  <a:gd name="T13" fmla="*/ 13 h 18"/>
                  <a:gd name="T14" fmla="*/ 0 w 17"/>
                  <a:gd name="T15" fmla="*/ 11 h 18"/>
                  <a:gd name="T16" fmla="*/ 1 w 17"/>
                  <a:gd name="T17" fmla="*/ 12 h 18"/>
                  <a:gd name="T18" fmla="*/ 0 w 17"/>
                  <a:gd name="T19" fmla="*/ 11 h 18"/>
                  <a:gd name="T20" fmla="*/ 14 w 17"/>
                  <a:gd name="T21" fmla="*/ 10 h 18"/>
                  <a:gd name="T22" fmla="*/ 15 w 17"/>
                  <a:gd name="T23" fmla="*/ 10 h 18"/>
                  <a:gd name="T24" fmla="*/ 12 w 17"/>
                  <a:gd name="T25" fmla="*/ 8 h 18"/>
                  <a:gd name="T26" fmla="*/ 12 w 17"/>
                  <a:gd name="T27" fmla="*/ 9 h 18"/>
                  <a:gd name="T28" fmla="*/ 12 w 17"/>
                  <a:gd name="T29" fmla="*/ 8 h 18"/>
                  <a:gd name="T30" fmla="*/ 15 w 17"/>
                  <a:gd name="T31" fmla="*/ 8 h 18"/>
                  <a:gd name="T32" fmla="*/ 16 w 17"/>
                  <a:gd name="T33" fmla="*/ 8 h 18"/>
                  <a:gd name="T34" fmla="*/ 16 w 17"/>
                  <a:gd name="T35" fmla="*/ 6 h 18"/>
                  <a:gd name="T36" fmla="*/ 16 w 17"/>
                  <a:gd name="T37" fmla="*/ 8 h 18"/>
                  <a:gd name="T38" fmla="*/ 16 w 17"/>
                  <a:gd name="T39" fmla="*/ 6 h 18"/>
                  <a:gd name="T40" fmla="*/ 13 w 17"/>
                  <a:gd name="T41" fmla="*/ 7 h 18"/>
                  <a:gd name="T42" fmla="*/ 14 w 17"/>
                  <a:gd name="T43" fmla="*/ 5 h 18"/>
                  <a:gd name="T44" fmla="*/ 6 w 17"/>
                  <a:gd name="T45" fmla="*/ 5 h 18"/>
                  <a:gd name="T46" fmla="*/ 7 w 17"/>
                  <a:gd name="T47" fmla="*/ 6 h 18"/>
                  <a:gd name="T48" fmla="*/ 6 w 17"/>
                  <a:gd name="T49" fmla="*/ 5 h 18"/>
                  <a:gd name="T50" fmla="*/ 4 w 17"/>
                  <a:gd name="T51" fmla="*/ 4 h 18"/>
                  <a:gd name="T52" fmla="*/ 6 w 17"/>
                  <a:gd name="T53" fmla="*/ 4 h 18"/>
                  <a:gd name="T54" fmla="*/ 8 w 17"/>
                  <a:gd name="T55" fmla="*/ 1 h 18"/>
                  <a:gd name="T56" fmla="*/ 9 w 17"/>
                  <a:gd name="T57" fmla="*/ 4 h 18"/>
                  <a:gd name="T58" fmla="*/ 8 w 17"/>
                  <a:gd name="T59" fmla="*/ 1 h 18"/>
                  <a:gd name="T60" fmla="*/ 5 w 17"/>
                  <a:gd name="T61" fmla="*/ 2 h 18"/>
                  <a:gd name="T62" fmla="*/ 8 w 17"/>
                  <a:gd name="T63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" h="18">
                    <a:moveTo>
                      <a:pt x="9" y="17"/>
                    </a:moveTo>
                    <a:cubicBezTo>
                      <a:pt x="9" y="17"/>
                      <a:pt x="9" y="17"/>
                      <a:pt x="9" y="17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0" y="17"/>
                      <a:pt x="9" y="17"/>
                      <a:pt x="9" y="17"/>
                    </a:cubicBezTo>
                    <a:moveTo>
                      <a:pt x="7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2" y="13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3"/>
                      <a:pt x="3" y="13"/>
                    </a:cubicBezTo>
                    <a:cubicBezTo>
                      <a:pt x="3" y="13"/>
                      <a:pt x="2" y="13"/>
                      <a:pt x="2" y="13"/>
                    </a:cubicBezTo>
                    <a:moveTo>
                      <a:pt x="0" y="11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moveTo>
                      <a:pt x="14" y="9"/>
                    </a:moveTo>
                    <a:cubicBezTo>
                      <a:pt x="14" y="9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4" y="9"/>
                      <a:pt x="14" y="9"/>
                    </a:cubicBezTo>
                    <a:moveTo>
                      <a:pt x="12" y="8"/>
                    </a:moveTo>
                    <a:cubicBezTo>
                      <a:pt x="12" y="8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6" y="6"/>
                    </a:moveTo>
                    <a:cubicBezTo>
                      <a:pt x="16" y="7"/>
                      <a:pt x="15" y="7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7"/>
                      <a:pt x="17" y="6"/>
                    </a:cubicBezTo>
                    <a:cubicBezTo>
                      <a:pt x="17" y="6"/>
                      <a:pt x="16" y="6"/>
                      <a:pt x="16" y="6"/>
                    </a:cubicBezTo>
                    <a:moveTo>
                      <a:pt x="14" y="5"/>
                    </a:moveTo>
                    <a:cubicBezTo>
                      <a:pt x="14" y="5"/>
                      <a:pt x="13" y="6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6"/>
                      <a:pt x="14" y="6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8" y="5"/>
                    </a:cubicBezTo>
                    <a:cubicBezTo>
                      <a:pt x="7" y="5"/>
                      <a:pt x="7" y="5"/>
                      <a:pt x="6" y="5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4"/>
                      <a:pt x="5" y="4"/>
                      <a:pt x="4" y="4"/>
                    </a:cubicBezTo>
                    <a:moveTo>
                      <a:pt x="8" y="1"/>
                    </a:moveTo>
                    <a:cubicBezTo>
                      <a:pt x="8" y="2"/>
                      <a:pt x="8" y="2"/>
                      <a:pt x="7" y="3"/>
                    </a:cubicBezTo>
                    <a:cubicBezTo>
                      <a:pt x="8" y="3"/>
                      <a:pt x="8" y="3"/>
                      <a:pt x="9" y="4"/>
                    </a:cubicBezTo>
                    <a:cubicBezTo>
                      <a:pt x="9" y="3"/>
                      <a:pt x="9" y="3"/>
                      <a:pt x="10" y="2"/>
                    </a:cubicBezTo>
                    <a:cubicBezTo>
                      <a:pt x="9" y="2"/>
                      <a:pt x="9" y="1"/>
                      <a:pt x="8" y="1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7" y="1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0517"/>
              <p:cNvSpPr>
                <a:spLocks noEditPoints="1"/>
              </p:cNvSpPr>
              <p:nvPr/>
            </p:nvSpPr>
            <p:spPr bwMode="auto">
              <a:xfrm>
                <a:off x="-486" y="3254"/>
                <a:ext cx="23" cy="17"/>
              </a:xfrm>
              <a:custGeom>
                <a:avLst/>
                <a:gdLst>
                  <a:gd name="T0" fmla="*/ 9 w 10"/>
                  <a:gd name="T1" fmla="*/ 5 h 7"/>
                  <a:gd name="T2" fmla="*/ 9 w 10"/>
                  <a:gd name="T3" fmla="*/ 6 h 7"/>
                  <a:gd name="T4" fmla="*/ 10 w 10"/>
                  <a:gd name="T5" fmla="*/ 7 h 7"/>
                  <a:gd name="T6" fmla="*/ 10 w 10"/>
                  <a:gd name="T7" fmla="*/ 6 h 7"/>
                  <a:gd name="T8" fmla="*/ 9 w 10"/>
                  <a:gd name="T9" fmla="*/ 5 h 7"/>
                  <a:gd name="T10" fmla="*/ 8 w 10"/>
                  <a:gd name="T11" fmla="*/ 4 h 7"/>
                  <a:gd name="T12" fmla="*/ 7 w 10"/>
                  <a:gd name="T13" fmla="*/ 5 h 7"/>
                  <a:gd name="T14" fmla="*/ 7 w 10"/>
                  <a:gd name="T15" fmla="*/ 5 h 7"/>
                  <a:gd name="T16" fmla="*/ 8 w 10"/>
                  <a:gd name="T17" fmla="*/ 4 h 7"/>
                  <a:gd name="T18" fmla="*/ 8 w 10"/>
                  <a:gd name="T19" fmla="*/ 4 h 7"/>
                  <a:gd name="T20" fmla="*/ 2 w 10"/>
                  <a:gd name="T21" fmla="*/ 1 h 7"/>
                  <a:gd name="T22" fmla="*/ 2 w 10"/>
                  <a:gd name="T23" fmla="*/ 2 h 7"/>
                  <a:gd name="T24" fmla="*/ 3 w 10"/>
                  <a:gd name="T25" fmla="*/ 2 h 7"/>
                  <a:gd name="T26" fmla="*/ 3 w 10"/>
                  <a:gd name="T27" fmla="*/ 1 h 7"/>
                  <a:gd name="T28" fmla="*/ 2 w 10"/>
                  <a:gd name="T29" fmla="*/ 1 h 7"/>
                  <a:gd name="T30" fmla="*/ 0 w 10"/>
                  <a:gd name="T31" fmla="*/ 0 h 7"/>
                  <a:gd name="T32" fmla="*/ 0 w 10"/>
                  <a:gd name="T33" fmla="*/ 0 h 7"/>
                  <a:gd name="T34" fmla="*/ 1 w 10"/>
                  <a:gd name="T35" fmla="*/ 1 h 7"/>
                  <a:gd name="T36" fmla="*/ 2 w 10"/>
                  <a:gd name="T37" fmla="*/ 0 h 7"/>
                  <a:gd name="T38" fmla="*/ 0 w 10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7">
                    <a:moveTo>
                      <a:pt x="9" y="5"/>
                    </a:moveTo>
                    <a:cubicBezTo>
                      <a:pt x="9" y="5"/>
                      <a:pt x="9" y="6"/>
                      <a:pt x="9" y="6"/>
                    </a:cubicBezTo>
                    <a:cubicBezTo>
                      <a:pt x="9" y="6"/>
                      <a:pt x="10" y="6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8" y="4"/>
                    </a:move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8" y="5"/>
                      <a:pt x="8" y="5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0518"/>
              <p:cNvSpPr>
                <a:spLocks noEditPoints="1"/>
              </p:cNvSpPr>
              <p:nvPr/>
            </p:nvSpPr>
            <p:spPr bwMode="auto">
              <a:xfrm>
                <a:off x="-678" y="3594"/>
                <a:ext cx="10" cy="7"/>
              </a:xfrm>
              <a:custGeom>
                <a:avLst/>
                <a:gdLst>
                  <a:gd name="T0" fmla="*/ 3 w 4"/>
                  <a:gd name="T1" fmla="*/ 2 h 3"/>
                  <a:gd name="T2" fmla="*/ 3 w 4"/>
                  <a:gd name="T3" fmla="*/ 2 h 3"/>
                  <a:gd name="T4" fmla="*/ 4 w 4"/>
                  <a:gd name="T5" fmla="*/ 3 h 3"/>
                  <a:gd name="T6" fmla="*/ 4 w 4"/>
                  <a:gd name="T7" fmla="*/ 2 h 3"/>
                  <a:gd name="T8" fmla="*/ 3 w 4"/>
                  <a:gd name="T9" fmla="*/ 2 h 3"/>
                  <a:gd name="T10" fmla="*/ 2 w 4"/>
                  <a:gd name="T11" fmla="*/ 1 h 3"/>
                  <a:gd name="T12" fmla="*/ 2 w 4"/>
                  <a:gd name="T13" fmla="*/ 2 h 3"/>
                  <a:gd name="T14" fmla="*/ 3 w 4"/>
                  <a:gd name="T15" fmla="*/ 2 h 3"/>
                  <a:gd name="T16" fmla="*/ 3 w 4"/>
                  <a:gd name="T17" fmla="*/ 1 h 3"/>
                  <a:gd name="T18" fmla="*/ 2 w 4"/>
                  <a:gd name="T19" fmla="*/ 1 h 3"/>
                  <a:gd name="T20" fmla="*/ 2 w 4"/>
                  <a:gd name="T21" fmla="*/ 1 h 3"/>
                  <a:gd name="T22" fmla="*/ 1 w 4"/>
                  <a:gd name="T23" fmla="*/ 1 h 3"/>
                  <a:gd name="T24" fmla="*/ 2 w 4"/>
                  <a:gd name="T25" fmla="*/ 2 h 3"/>
                  <a:gd name="T26" fmla="*/ 2 w 4"/>
                  <a:gd name="T27" fmla="*/ 1 h 3"/>
                  <a:gd name="T28" fmla="*/ 2 w 4"/>
                  <a:gd name="T29" fmla="*/ 1 h 3"/>
                  <a:gd name="T30" fmla="*/ 0 w 4"/>
                  <a:gd name="T31" fmla="*/ 0 h 3"/>
                  <a:gd name="T32" fmla="*/ 0 w 4"/>
                  <a:gd name="T33" fmla="*/ 1 h 3"/>
                  <a:gd name="T34" fmla="*/ 1 w 4"/>
                  <a:gd name="T35" fmla="*/ 1 h 3"/>
                  <a:gd name="T36" fmla="*/ 1 w 4"/>
                  <a:gd name="T37" fmla="*/ 1 h 3"/>
                  <a:gd name="T38" fmla="*/ 0 w 4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0519"/>
              <p:cNvSpPr>
                <a:spLocks noEditPoints="1"/>
              </p:cNvSpPr>
              <p:nvPr/>
            </p:nvSpPr>
            <p:spPr bwMode="auto">
              <a:xfrm>
                <a:off x="-663" y="3571"/>
                <a:ext cx="9" cy="7"/>
              </a:xfrm>
              <a:custGeom>
                <a:avLst/>
                <a:gdLst>
                  <a:gd name="T0" fmla="*/ 3 w 4"/>
                  <a:gd name="T1" fmla="*/ 2 h 3"/>
                  <a:gd name="T2" fmla="*/ 3 w 4"/>
                  <a:gd name="T3" fmla="*/ 2 h 3"/>
                  <a:gd name="T4" fmla="*/ 4 w 4"/>
                  <a:gd name="T5" fmla="*/ 3 h 3"/>
                  <a:gd name="T6" fmla="*/ 4 w 4"/>
                  <a:gd name="T7" fmla="*/ 3 h 3"/>
                  <a:gd name="T8" fmla="*/ 3 w 4"/>
                  <a:gd name="T9" fmla="*/ 2 h 3"/>
                  <a:gd name="T10" fmla="*/ 3 w 4"/>
                  <a:gd name="T11" fmla="*/ 2 h 3"/>
                  <a:gd name="T12" fmla="*/ 3 w 4"/>
                  <a:gd name="T13" fmla="*/ 2 h 3"/>
                  <a:gd name="T14" fmla="*/ 4 w 4"/>
                  <a:gd name="T15" fmla="*/ 2 h 3"/>
                  <a:gd name="T16" fmla="*/ 4 w 4"/>
                  <a:gd name="T17" fmla="*/ 2 h 3"/>
                  <a:gd name="T18" fmla="*/ 3 w 4"/>
                  <a:gd name="T19" fmla="*/ 2 h 3"/>
                  <a:gd name="T20" fmla="*/ 2 w 4"/>
                  <a:gd name="T21" fmla="*/ 1 h 3"/>
                  <a:gd name="T22" fmla="*/ 2 w 4"/>
                  <a:gd name="T23" fmla="*/ 1 h 3"/>
                  <a:gd name="T24" fmla="*/ 3 w 4"/>
                  <a:gd name="T25" fmla="*/ 1 h 3"/>
                  <a:gd name="T26" fmla="*/ 3 w 4"/>
                  <a:gd name="T27" fmla="*/ 1 h 3"/>
                  <a:gd name="T28" fmla="*/ 2 w 4"/>
                  <a:gd name="T29" fmla="*/ 1 h 3"/>
                  <a:gd name="T30" fmla="*/ 1 w 4"/>
                  <a:gd name="T31" fmla="*/ 1 h 3"/>
                  <a:gd name="T32" fmla="*/ 1 w 4"/>
                  <a:gd name="T33" fmla="*/ 1 h 3"/>
                  <a:gd name="T34" fmla="*/ 2 w 4"/>
                  <a:gd name="T35" fmla="*/ 1 h 3"/>
                  <a:gd name="T36" fmla="*/ 2 w 4"/>
                  <a:gd name="T37" fmla="*/ 1 h 3"/>
                  <a:gd name="T38" fmla="*/ 1 w 4"/>
                  <a:gd name="T39" fmla="*/ 1 h 3"/>
                  <a:gd name="T40" fmla="*/ 0 w 4"/>
                  <a:gd name="T41" fmla="*/ 0 h 3"/>
                  <a:gd name="T42" fmla="*/ 0 w 4"/>
                  <a:gd name="T43" fmla="*/ 0 h 3"/>
                  <a:gd name="T44" fmla="*/ 1 w 4"/>
                  <a:gd name="T45" fmla="*/ 1 h 3"/>
                  <a:gd name="T46" fmla="*/ 1 w 4"/>
                  <a:gd name="T47" fmla="*/ 1 h 3"/>
                  <a:gd name="T48" fmla="*/ 0 w 4"/>
                  <a:gd name="T4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Oval 10520"/>
              <p:cNvSpPr>
                <a:spLocks noChangeArrowheads="1"/>
              </p:cNvSpPr>
              <p:nvPr/>
            </p:nvSpPr>
            <p:spPr bwMode="auto">
              <a:xfrm>
                <a:off x="-637" y="354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0521"/>
              <p:cNvSpPr>
                <a:spLocks noEditPoints="1"/>
              </p:cNvSpPr>
              <p:nvPr/>
            </p:nvSpPr>
            <p:spPr bwMode="auto">
              <a:xfrm>
                <a:off x="-741" y="3302"/>
                <a:ext cx="252" cy="406"/>
              </a:xfrm>
              <a:custGeom>
                <a:avLst/>
                <a:gdLst>
                  <a:gd name="T0" fmla="*/ 4 w 107"/>
                  <a:gd name="T1" fmla="*/ 171 h 172"/>
                  <a:gd name="T2" fmla="*/ 2 w 107"/>
                  <a:gd name="T3" fmla="*/ 168 h 172"/>
                  <a:gd name="T4" fmla="*/ 2 w 107"/>
                  <a:gd name="T5" fmla="*/ 168 h 172"/>
                  <a:gd name="T6" fmla="*/ 0 w 107"/>
                  <a:gd name="T7" fmla="*/ 167 h 172"/>
                  <a:gd name="T8" fmla="*/ 7 w 107"/>
                  <a:gd name="T9" fmla="*/ 159 h 172"/>
                  <a:gd name="T10" fmla="*/ 6 w 107"/>
                  <a:gd name="T11" fmla="*/ 161 h 172"/>
                  <a:gd name="T12" fmla="*/ 12 w 107"/>
                  <a:gd name="T13" fmla="*/ 150 h 172"/>
                  <a:gd name="T14" fmla="*/ 21 w 107"/>
                  <a:gd name="T15" fmla="*/ 138 h 172"/>
                  <a:gd name="T16" fmla="*/ 26 w 107"/>
                  <a:gd name="T17" fmla="*/ 131 h 172"/>
                  <a:gd name="T18" fmla="*/ 27 w 107"/>
                  <a:gd name="T19" fmla="*/ 129 h 172"/>
                  <a:gd name="T20" fmla="*/ 26 w 107"/>
                  <a:gd name="T21" fmla="*/ 127 h 172"/>
                  <a:gd name="T22" fmla="*/ 31 w 107"/>
                  <a:gd name="T23" fmla="*/ 123 h 172"/>
                  <a:gd name="T24" fmla="*/ 30 w 107"/>
                  <a:gd name="T25" fmla="*/ 122 h 172"/>
                  <a:gd name="T26" fmla="*/ 34 w 107"/>
                  <a:gd name="T27" fmla="*/ 119 h 172"/>
                  <a:gd name="T28" fmla="*/ 33 w 107"/>
                  <a:gd name="T29" fmla="*/ 119 h 172"/>
                  <a:gd name="T30" fmla="*/ 29 w 107"/>
                  <a:gd name="T31" fmla="*/ 121 h 172"/>
                  <a:gd name="T32" fmla="*/ 35 w 107"/>
                  <a:gd name="T33" fmla="*/ 115 h 172"/>
                  <a:gd name="T34" fmla="*/ 36 w 107"/>
                  <a:gd name="T35" fmla="*/ 115 h 172"/>
                  <a:gd name="T36" fmla="*/ 35 w 107"/>
                  <a:gd name="T37" fmla="*/ 114 h 172"/>
                  <a:gd name="T38" fmla="*/ 34 w 107"/>
                  <a:gd name="T39" fmla="*/ 114 h 172"/>
                  <a:gd name="T40" fmla="*/ 38 w 107"/>
                  <a:gd name="T41" fmla="*/ 112 h 172"/>
                  <a:gd name="T42" fmla="*/ 35 w 107"/>
                  <a:gd name="T43" fmla="*/ 110 h 172"/>
                  <a:gd name="T44" fmla="*/ 44 w 107"/>
                  <a:gd name="T45" fmla="*/ 105 h 172"/>
                  <a:gd name="T46" fmla="*/ 44 w 107"/>
                  <a:gd name="T47" fmla="*/ 104 h 172"/>
                  <a:gd name="T48" fmla="*/ 43 w 107"/>
                  <a:gd name="T49" fmla="*/ 104 h 172"/>
                  <a:gd name="T50" fmla="*/ 39 w 107"/>
                  <a:gd name="T51" fmla="*/ 104 h 172"/>
                  <a:gd name="T52" fmla="*/ 47 w 107"/>
                  <a:gd name="T53" fmla="*/ 105 h 172"/>
                  <a:gd name="T54" fmla="*/ 55 w 107"/>
                  <a:gd name="T55" fmla="*/ 93 h 172"/>
                  <a:gd name="T56" fmla="*/ 52 w 107"/>
                  <a:gd name="T57" fmla="*/ 91 h 172"/>
                  <a:gd name="T58" fmla="*/ 50 w 107"/>
                  <a:gd name="T59" fmla="*/ 90 h 172"/>
                  <a:gd name="T60" fmla="*/ 47 w 107"/>
                  <a:gd name="T61" fmla="*/ 89 h 172"/>
                  <a:gd name="T62" fmla="*/ 61 w 107"/>
                  <a:gd name="T63" fmla="*/ 80 h 172"/>
                  <a:gd name="T64" fmla="*/ 57 w 107"/>
                  <a:gd name="T65" fmla="*/ 77 h 172"/>
                  <a:gd name="T66" fmla="*/ 60 w 107"/>
                  <a:gd name="T67" fmla="*/ 78 h 172"/>
                  <a:gd name="T68" fmla="*/ 58 w 107"/>
                  <a:gd name="T69" fmla="*/ 77 h 172"/>
                  <a:gd name="T70" fmla="*/ 55 w 107"/>
                  <a:gd name="T71" fmla="*/ 75 h 172"/>
                  <a:gd name="T72" fmla="*/ 66 w 107"/>
                  <a:gd name="T73" fmla="*/ 57 h 172"/>
                  <a:gd name="T74" fmla="*/ 78 w 107"/>
                  <a:gd name="T75" fmla="*/ 54 h 172"/>
                  <a:gd name="T76" fmla="*/ 81 w 107"/>
                  <a:gd name="T77" fmla="*/ 51 h 172"/>
                  <a:gd name="T78" fmla="*/ 70 w 107"/>
                  <a:gd name="T79" fmla="*/ 49 h 172"/>
                  <a:gd name="T80" fmla="*/ 73 w 107"/>
                  <a:gd name="T81" fmla="*/ 48 h 172"/>
                  <a:gd name="T82" fmla="*/ 72 w 107"/>
                  <a:gd name="T83" fmla="*/ 48 h 172"/>
                  <a:gd name="T84" fmla="*/ 85 w 107"/>
                  <a:gd name="T85" fmla="*/ 44 h 172"/>
                  <a:gd name="T86" fmla="*/ 76 w 107"/>
                  <a:gd name="T87" fmla="*/ 42 h 172"/>
                  <a:gd name="T88" fmla="*/ 74 w 107"/>
                  <a:gd name="T89" fmla="*/ 41 h 172"/>
                  <a:gd name="T90" fmla="*/ 88 w 107"/>
                  <a:gd name="T91" fmla="*/ 40 h 172"/>
                  <a:gd name="T92" fmla="*/ 76 w 107"/>
                  <a:gd name="T93" fmla="*/ 39 h 172"/>
                  <a:gd name="T94" fmla="*/ 87 w 107"/>
                  <a:gd name="T95" fmla="*/ 38 h 172"/>
                  <a:gd name="T96" fmla="*/ 85 w 107"/>
                  <a:gd name="T97" fmla="*/ 36 h 172"/>
                  <a:gd name="T98" fmla="*/ 81 w 107"/>
                  <a:gd name="T99" fmla="*/ 35 h 172"/>
                  <a:gd name="T100" fmla="*/ 78 w 107"/>
                  <a:gd name="T101" fmla="*/ 34 h 172"/>
                  <a:gd name="T102" fmla="*/ 91 w 107"/>
                  <a:gd name="T103" fmla="*/ 35 h 172"/>
                  <a:gd name="T104" fmla="*/ 90 w 107"/>
                  <a:gd name="T105" fmla="*/ 34 h 172"/>
                  <a:gd name="T106" fmla="*/ 88 w 107"/>
                  <a:gd name="T107" fmla="*/ 30 h 172"/>
                  <a:gd name="T108" fmla="*/ 84 w 107"/>
                  <a:gd name="T109" fmla="*/ 28 h 172"/>
                  <a:gd name="T110" fmla="*/ 94 w 107"/>
                  <a:gd name="T111" fmla="*/ 19 h 172"/>
                  <a:gd name="T112" fmla="*/ 99 w 107"/>
                  <a:gd name="T113" fmla="*/ 18 h 172"/>
                  <a:gd name="T114" fmla="*/ 96 w 107"/>
                  <a:gd name="T115" fmla="*/ 16 h 172"/>
                  <a:gd name="T116" fmla="*/ 90 w 107"/>
                  <a:gd name="T117" fmla="*/ 13 h 172"/>
                  <a:gd name="T118" fmla="*/ 101 w 107"/>
                  <a:gd name="T119" fmla="*/ 8 h 172"/>
                  <a:gd name="T120" fmla="*/ 104 w 107"/>
                  <a:gd name="T121" fmla="*/ 5 h 172"/>
                  <a:gd name="T122" fmla="*/ 97 w 107"/>
                  <a:gd name="T123" fmla="*/ 3 h 172"/>
                  <a:gd name="T124" fmla="*/ 99 w 107"/>
                  <a:gd name="T125" fmla="*/ 1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7" h="172">
                    <a:moveTo>
                      <a:pt x="4" y="171"/>
                    </a:move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moveTo>
                      <a:pt x="4" y="171"/>
                    </a:moveTo>
                    <a:cubicBezTo>
                      <a:pt x="3" y="171"/>
                      <a:pt x="3" y="171"/>
                      <a:pt x="3" y="171"/>
                    </a:cubicBezTo>
                    <a:cubicBezTo>
                      <a:pt x="3" y="171"/>
                      <a:pt x="3" y="171"/>
                      <a:pt x="3" y="171"/>
                    </a:cubicBezTo>
                    <a:cubicBezTo>
                      <a:pt x="4" y="172"/>
                      <a:pt x="4" y="172"/>
                      <a:pt x="4" y="172"/>
                    </a:cubicBezTo>
                    <a:cubicBezTo>
                      <a:pt x="4" y="172"/>
                      <a:pt x="4" y="172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moveTo>
                      <a:pt x="5" y="169"/>
                    </a:moveTo>
                    <a:cubicBezTo>
                      <a:pt x="4" y="170"/>
                      <a:pt x="4" y="170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5" y="169"/>
                      <a:pt x="5" y="169"/>
                      <a:pt x="5" y="169"/>
                    </a:cubicBezTo>
                    <a:cubicBezTo>
                      <a:pt x="5" y="169"/>
                      <a:pt x="5" y="169"/>
                      <a:pt x="5" y="169"/>
                    </a:cubicBezTo>
                    <a:moveTo>
                      <a:pt x="1" y="169"/>
                    </a:moveTo>
                    <a:cubicBezTo>
                      <a:pt x="1" y="169"/>
                      <a:pt x="2" y="170"/>
                      <a:pt x="2" y="171"/>
                    </a:cubicBezTo>
                    <a:cubicBezTo>
                      <a:pt x="3" y="170"/>
                      <a:pt x="3" y="170"/>
                      <a:pt x="3" y="170"/>
                    </a:cubicBezTo>
                    <a:cubicBezTo>
                      <a:pt x="3" y="170"/>
                      <a:pt x="3" y="170"/>
                      <a:pt x="3" y="170"/>
                    </a:cubicBezTo>
                    <a:cubicBezTo>
                      <a:pt x="1" y="169"/>
                      <a:pt x="1" y="169"/>
                      <a:pt x="1" y="169"/>
                    </a:cubicBezTo>
                    <a:moveTo>
                      <a:pt x="2" y="168"/>
                    </a:moveTo>
                    <a:cubicBezTo>
                      <a:pt x="2" y="168"/>
                      <a:pt x="2" y="168"/>
                      <a:pt x="1" y="168"/>
                    </a:cubicBezTo>
                    <a:cubicBezTo>
                      <a:pt x="2" y="168"/>
                      <a:pt x="2" y="168"/>
                      <a:pt x="2" y="169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4" y="169"/>
                      <a:pt x="4" y="169"/>
                      <a:pt x="4" y="169"/>
                    </a:cubicBezTo>
                    <a:cubicBezTo>
                      <a:pt x="3" y="168"/>
                      <a:pt x="3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moveTo>
                      <a:pt x="0" y="167"/>
                    </a:move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moveTo>
                      <a:pt x="1" y="167"/>
                    </a:moveTo>
                    <a:cubicBezTo>
                      <a:pt x="1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moveTo>
                      <a:pt x="9" y="160"/>
                    </a:moveTo>
                    <a:cubicBezTo>
                      <a:pt x="8" y="163"/>
                      <a:pt x="8" y="163"/>
                      <a:pt x="8" y="163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10" y="161"/>
                      <a:pt x="10" y="161"/>
                      <a:pt x="10" y="161"/>
                    </a:cubicBezTo>
                    <a:cubicBezTo>
                      <a:pt x="10" y="161"/>
                      <a:pt x="10" y="161"/>
                      <a:pt x="9" y="160"/>
                    </a:cubicBezTo>
                    <a:moveTo>
                      <a:pt x="7" y="159"/>
                    </a:moveTo>
                    <a:cubicBezTo>
                      <a:pt x="7" y="160"/>
                      <a:pt x="6" y="162"/>
                      <a:pt x="5" y="163"/>
                    </a:cubicBezTo>
                    <a:cubicBezTo>
                      <a:pt x="5" y="163"/>
                      <a:pt x="5" y="163"/>
                      <a:pt x="5" y="163"/>
                    </a:cubicBezTo>
                    <a:cubicBezTo>
                      <a:pt x="7" y="164"/>
                      <a:pt x="7" y="164"/>
                      <a:pt x="7" y="164"/>
                    </a:cubicBezTo>
                    <a:cubicBezTo>
                      <a:pt x="8" y="163"/>
                      <a:pt x="8" y="163"/>
                      <a:pt x="8" y="163"/>
                    </a:cubicBezTo>
                    <a:cubicBezTo>
                      <a:pt x="8" y="163"/>
                      <a:pt x="8" y="163"/>
                      <a:pt x="7" y="164"/>
                    </a:cubicBezTo>
                    <a:cubicBezTo>
                      <a:pt x="8" y="163"/>
                      <a:pt x="9" y="162"/>
                      <a:pt x="9" y="160"/>
                    </a:cubicBezTo>
                    <a:cubicBezTo>
                      <a:pt x="9" y="160"/>
                      <a:pt x="8" y="160"/>
                      <a:pt x="7" y="159"/>
                    </a:cubicBezTo>
                    <a:moveTo>
                      <a:pt x="7" y="159"/>
                    </a:moveTo>
                    <a:cubicBezTo>
                      <a:pt x="6" y="160"/>
                      <a:pt x="5" y="161"/>
                      <a:pt x="4" y="162"/>
                    </a:cubicBezTo>
                    <a:cubicBezTo>
                      <a:pt x="5" y="162"/>
                      <a:pt x="5" y="162"/>
                      <a:pt x="5" y="162"/>
                    </a:cubicBezTo>
                    <a:cubicBezTo>
                      <a:pt x="5" y="162"/>
                      <a:pt x="5" y="161"/>
                      <a:pt x="6" y="161"/>
                    </a:cubicBezTo>
                    <a:cubicBezTo>
                      <a:pt x="6" y="160"/>
                      <a:pt x="7" y="160"/>
                      <a:pt x="7" y="159"/>
                    </a:cubicBezTo>
                    <a:cubicBezTo>
                      <a:pt x="7" y="159"/>
                      <a:pt x="7" y="159"/>
                      <a:pt x="7" y="159"/>
                    </a:cubicBezTo>
                    <a:moveTo>
                      <a:pt x="12" y="150"/>
                    </a:moveTo>
                    <a:cubicBezTo>
                      <a:pt x="12" y="151"/>
                      <a:pt x="11" y="152"/>
                      <a:pt x="11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3" y="155"/>
                      <a:pt x="13" y="155"/>
                      <a:pt x="13" y="155"/>
                    </a:cubicBezTo>
                    <a:cubicBezTo>
                      <a:pt x="14" y="154"/>
                      <a:pt x="14" y="153"/>
                      <a:pt x="15" y="152"/>
                    </a:cubicBezTo>
                    <a:cubicBezTo>
                      <a:pt x="14" y="152"/>
                      <a:pt x="14" y="152"/>
                      <a:pt x="14" y="151"/>
                    </a:cubicBezTo>
                    <a:cubicBezTo>
                      <a:pt x="13" y="152"/>
                      <a:pt x="13" y="153"/>
                      <a:pt x="12" y="153"/>
                    </a:cubicBezTo>
                    <a:cubicBezTo>
                      <a:pt x="13" y="153"/>
                      <a:pt x="13" y="152"/>
                      <a:pt x="13" y="151"/>
                    </a:cubicBezTo>
                    <a:cubicBezTo>
                      <a:pt x="13" y="151"/>
                      <a:pt x="13" y="151"/>
                      <a:pt x="12" y="150"/>
                    </a:cubicBezTo>
                    <a:moveTo>
                      <a:pt x="21" y="139"/>
                    </a:moveTo>
                    <a:cubicBezTo>
                      <a:pt x="21" y="140"/>
                      <a:pt x="20" y="141"/>
                      <a:pt x="19" y="142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21" y="142"/>
                      <a:pt x="22" y="141"/>
                      <a:pt x="22" y="140"/>
                    </a:cubicBezTo>
                    <a:cubicBezTo>
                      <a:pt x="22" y="140"/>
                      <a:pt x="22" y="140"/>
                      <a:pt x="23" y="140"/>
                    </a:cubicBezTo>
                    <a:cubicBezTo>
                      <a:pt x="21" y="139"/>
                      <a:pt x="21" y="139"/>
                      <a:pt x="21" y="139"/>
                    </a:cubicBezTo>
                    <a:moveTo>
                      <a:pt x="19" y="138"/>
                    </a:moveTo>
                    <a:cubicBezTo>
                      <a:pt x="19" y="139"/>
                      <a:pt x="18" y="140"/>
                      <a:pt x="17" y="141"/>
                    </a:cubicBezTo>
                    <a:cubicBezTo>
                      <a:pt x="19" y="142"/>
                      <a:pt x="19" y="142"/>
                      <a:pt x="19" y="142"/>
                    </a:cubicBezTo>
                    <a:cubicBezTo>
                      <a:pt x="19" y="141"/>
                      <a:pt x="20" y="140"/>
                      <a:pt x="21" y="139"/>
                    </a:cubicBezTo>
                    <a:cubicBezTo>
                      <a:pt x="21" y="138"/>
                      <a:pt x="21" y="138"/>
                      <a:pt x="21" y="138"/>
                    </a:cubicBezTo>
                    <a:cubicBezTo>
                      <a:pt x="20" y="139"/>
                      <a:pt x="20" y="139"/>
                      <a:pt x="20" y="139"/>
                    </a:cubicBezTo>
                    <a:cubicBezTo>
                      <a:pt x="20" y="139"/>
                      <a:pt x="20" y="139"/>
                      <a:pt x="21" y="138"/>
                    </a:cubicBezTo>
                    <a:cubicBezTo>
                      <a:pt x="19" y="138"/>
                      <a:pt x="19" y="138"/>
                      <a:pt x="19" y="138"/>
                    </a:cubicBezTo>
                    <a:moveTo>
                      <a:pt x="27" y="129"/>
                    </a:move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31"/>
                      <a:pt x="27" y="132"/>
                      <a:pt x="27" y="132"/>
                    </a:cubicBezTo>
                    <a:cubicBezTo>
                      <a:pt x="28" y="131"/>
                      <a:pt x="28" y="130"/>
                      <a:pt x="29" y="130"/>
                    </a:cubicBezTo>
                    <a:cubicBezTo>
                      <a:pt x="28" y="129"/>
                      <a:pt x="28" y="129"/>
                      <a:pt x="27" y="129"/>
                    </a:cubicBezTo>
                    <a:moveTo>
                      <a:pt x="27" y="129"/>
                    </a:moveTo>
                    <a:cubicBezTo>
                      <a:pt x="26" y="129"/>
                      <a:pt x="26" y="130"/>
                      <a:pt x="25" y="131"/>
                    </a:cubicBez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30"/>
                      <a:pt x="27" y="130"/>
                      <a:pt x="27" y="129"/>
                    </a:cubicBezTo>
                    <a:cubicBezTo>
                      <a:pt x="27" y="129"/>
                      <a:pt x="27" y="129"/>
                      <a:pt x="27" y="129"/>
                    </a:cubicBezTo>
                    <a:moveTo>
                      <a:pt x="27" y="128"/>
                    </a:moveTo>
                    <a:cubicBezTo>
                      <a:pt x="27" y="128"/>
                      <a:pt x="27" y="128"/>
                      <a:pt x="27" y="128"/>
                    </a:cubicBezTo>
                    <a:cubicBezTo>
                      <a:pt x="28" y="128"/>
                      <a:pt x="29" y="128"/>
                      <a:pt x="29" y="129"/>
                    </a:cubicBezTo>
                    <a:cubicBezTo>
                      <a:pt x="29" y="129"/>
                      <a:pt x="29" y="129"/>
                      <a:pt x="29" y="129"/>
                    </a:cubicBezTo>
                    <a:cubicBezTo>
                      <a:pt x="29" y="128"/>
                      <a:pt x="28" y="128"/>
                      <a:pt x="27" y="128"/>
                    </a:cubicBezTo>
                    <a:moveTo>
                      <a:pt x="25" y="128"/>
                    </a:moveTo>
                    <a:cubicBezTo>
                      <a:pt x="25" y="128"/>
                      <a:pt x="24" y="129"/>
                      <a:pt x="24" y="130"/>
                    </a:cubicBezTo>
                    <a:cubicBezTo>
                      <a:pt x="24" y="130"/>
                      <a:pt x="25" y="130"/>
                      <a:pt x="25" y="131"/>
                    </a:cubicBezTo>
                    <a:cubicBezTo>
                      <a:pt x="26" y="130"/>
                      <a:pt x="26" y="129"/>
                      <a:pt x="27" y="129"/>
                    </a:cubicBezTo>
                    <a:cubicBezTo>
                      <a:pt x="27" y="128"/>
                      <a:pt x="27" y="128"/>
                      <a:pt x="26" y="128"/>
                    </a:cubicBezTo>
                    <a:cubicBezTo>
                      <a:pt x="26" y="129"/>
                      <a:pt x="26" y="130"/>
                      <a:pt x="25" y="130"/>
                    </a:cubicBezTo>
                    <a:cubicBezTo>
                      <a:pt x="26" y="130"/>
                      <a:pt x="26" y="129"/>
                      <a:pt x="26" y="128"/>
                    </a:cubicBezTo>
                    <a:cubicBezTo>
                      <a:pt x="26" y="128"/>
                      <a:pt x="26" y="128"/>
                      <a:pt x="25" y="128"/>
                    </a:cubicBezTo>
                    <a:moveTo>
                      <a:pt x="27" y="127"/>
                    </a:moveTo>
                    <a:cubicBezTo>
                      <a:pt x="27" y="127"/>
                      <a:pt x="27" y="127"/>
                      <a:pt x="27" y="127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7" y="128"/>
                      <a:pt x="27" y="127"/>
                      <a:pt x="27" y="127"/>
                    </a:cubicBezTo>
                    <a:moveTo>
                      <a:pt x="26" y="127"/>
                    </a:moveTo>
                    <a:cubicBezTo>
                      <a:pt x="26" y="127"/>
                      <a:pt x="26" y="127"/>
                      <a:pt x="26" y="127"/>
                    </a:cubicBezTo>
                    <a:cubicBezTo>
                      <a:pt x="26" y="127"/>
                      <a:pt x="26" y="127"/>
                      <a:pt x="27" y="127"/>
                    </a:cubicBezTo>
                    <a:cubicBezTo>
                      <a:pt x="27" y="127"/>
                      <a:pt x="27" y="127"/>
                      <a:pt x="27" y="127"/>
                    </a:cubicBezTo>
                    <a:cubicBezTo>
                      <a:pt x="26" y="127"/>
                      <a:pt x="26" y="127"/>
                      <a:pt x="26" y="127"/>
                    </a:cubicBezTo>
                    <a:moveTo>
                      <a:pt x="32" y="123"/>
                    </a:moveTo>
                    <a:cubicBezTo>
                      <a:pt x="32" y="123"/>
                      <a:pt x="32" y="123"/>
                      <a:pt x="32" y="123"/>
                    </a:cubicBezTo>
                    <a:cubicBezTo>
                      <a:pt x="32" y="123"/>
                      <a:pt x="32" y="123"/>
                      <a:pt x="33" y="124"/>
                    </a:cubicBezTo>
                    <a:cubicBezTo>
                      <a:pt x="33" y="123"/>
                      <a:pt x="33" y="123"/>
                      <a:pt x="33" y="123"/>
                    </a:cubicBezTo>
                    <a:cubicBezTo>
                      <a:pt x="32" y="123"/>
                      <a:pt x="32" y="123"/>
                      <a:pt x="32" y="123"/>
                    </a:cubicBezTo>
                    <a:moveTo>
                      <a:pt x="31" y="122"/>
                    </a:moveTo>
                    <a:cubicBezTo>
                      <a:pt x="31" y="122"/>
                      <a:pt x="31" y="122"/>
                      <a:pt x="31" y="122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22"/>
                      <a:pt x="31" y="122"/>
                      <a:pt x="31" y="122"/>
                    </a:cubicBezTo>
                    <a:moveTo>
                      <a:pt x="30" y="122"/>
                    </a:move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1" y="122"/>
                      <a:pt x="31" y="122"/>
                    </a:cubicBezTo>
                    <a:cubicBezTo>
                      <a:pt x="31" y="122"/>
                      <a:pt x="31" y="122"/>
                      <a:pt x="31" y="122"/>
                    </a:cubicBezTo>
                    <a:cubicBezTo>
                      <a:pt x="30" y="122"/>
                      <a:pt x="30" y="122"/>
                      <a:pt x="30" y="122"/>
                    </a:cubicBezTo>
                    <a:moveTo>
                      <a:pt x="30" y="122"/>
                    </a:move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moveTo>
                      <a:pt x="29" y="121"/>
                    </a:moveTo>
                    <a:cubicBezTo>
                      <a:pt x="29" y="121"/>
                      <a:pt x="29" y="121"/>
                      <a:pt x="29" y="121"/>
                    </a:cubicBezTo>
                    <a:cubicBezTo>
                      <a:pt x="29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29" y="121"/>
                      <a:pt x="29" y="121"/>
                      <a:pt x="29" y="121"/>
                    </a:cubicBezTo>
                    <a:moveTo>
                      <a:pt x="34" y="119"/>
                    </a:moveTo>
                    <a:cubicBezTo>
                      <a:pt x="33" y="120"/>
                      <a:pt x="32" y="121"/>
                      <a:pt x="32" y="122"/>
                    </a:cubicBezTo>
                    <a:cubicBezTo>
                      <a:pt x="32" y="123"/>
                      <a:pt x="33" y="123"/>
                      <a:pt x="33" y="123"/>
                    </a:cubicBezTo>
                    <a:cubicBezTo>
                      <a:pt x="34" y="122"/>
                      <a:pt x="34" y="121"/>
                      <a:pt x="35" y="120"/>
                    </a:cubicBezTo>
                    <a:cubicBezTo>
                      <a:pt x="34" y="119"/>
                      <a:pt x="34" y="119"/>
                      <a:pt x="34" y="119"/>
                    </a:cubicBezTo>
                    <a:moveTo>
                      <a:pt x="34" y="119"/>
                    </a:moveTo>
                    <a:cubicBezTo>
                      <a:pt x="34" y="119"/>
                      <a:pt x="34" y="119"/>
                      <a:pt x="34" y="119"/>
                    </a:cubicBezTo>
                    <a:cubicBezTo>
                      <a:pt x="34" y="120"/>
                      <a:pt x="34" y="120"/>
                      <a:pt x="35" y="120"/>
                    </a:cubicBezTo>
                    <a:cubicBezTo>
                      <a:pt x="35" y="120"/>
                      <a:pt x="35" y="120"/>
                      <a:pt x="35" y="120"/>
                    </a:cubicBezTo>
                    <a:cubicBezTo>
                      <a:pt x="35" y="119"/>
                      <a:pt x="34" y="119"/>
                      <a:pt x="34" y="119"/>
                    </a:cubicBezTo>
                    <a:moveTo>
                      <a:pt x="33" y="118"/>
                    </a:moveTo>
                    <a:cubicBezTo>
                      <a:pt x="32" y="119"/>
                      <a:pt x="31" y="121"/>
                      <a:pt x="31" y="122"/>
                    </a:cubicBezTo>
                    <a:cubicBezTo>
                      <a:pt x="31" y="122"/>
                      <a:pt x="31" y="122"/>
                      <a:pt x="32" y="122"/>
                    </a:cubicBezTo>
                    <a:cubicBezTo>
                      <a:pt x="32" y="121"/>
                      <a:pt x="33" y="120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4" y="119"/>
                      <a:pt x="34" y="119"/>
                    </a:cubicBezTo>
                    <a:cubicBezTo>
                      <a:pt x="34" y="119"/>
                      <a:pt x="33" y="119"/>
                      <a:pt x="33" y="119"/>
                    </a:cubicBezTo>
                    <a:cubicBezTo>
                      <a:pt x="33" y="118"/>
                      <a:pt x="33" y="118"/>
                      <a:pt x="33" y="118"/>
                    </a:cubicBezTo>
                    <a:moveTo>
                      <a:pt x="32" y="118"/>
                    </a:moveTo>
                    <a:cubicBezTo>
                      <a:pt x="32" y="119"/>
                      <a:pt x="31" y="120"/>
                      <a:pt x="30" y="121"/>
                    </a:cubicBezTo>
                    <a:cubicBezTo>
                      <a:pt x="30" y="121"/>
                      <a:pt x="30" y="122"/>
                      <a:pt x="30" y="122"/>
                    </a:cubicBezTo>
                    <a:cubicBezTo>
                      <a:pt x="31" y="120"/>
                      <a:pt x="32" y="119"/>
                      <a:pt x="33" y="118"/>
                    </a:cubicBezTo>
                    <a:cubicBezTo>
                      <a:pt x="32" y="118"/>
                      <a:pt x="32" y="118"/>
                      <a:pt x="32" y="118"/>
                    </a:cubicBezTo>
                    <a:moveTo>
                      <a:pt x="31" y="117"/>
                    </a:moveTo>
                    <a:cubicBezTo>
                      <a:pt x="30" y="118"/>
                      <a:pt x="30" y="120"/>
                      <a:pt x="29" y="121"/>
                    </a:cubicBezTo>
                    <a:cubicBezTo>
                      <a:pt x="29" y="121"/>
                      <a:pt x="30" y="121"/>
                      <a:pt x="30" y="121"/>
                    </a:cubicBezTo>
                    <a:cubicBezTo>
                      <a:pt x="31" y="120"/>
                      <a:pt x="31" y="119"/>
                      <a:pt x="32" y="118"/>
                    </a:cubicBezTo>
                    <a:cubicBezTo>
                      <a:pt x="31" y="117"/>
                      <a:pt x="31" y="117"/>
                      <a:pt x="31" y="117"/>
                    </a:cubicBezTo>
                    <a:moveTo>
                      <a:pt x="36" y="116"/>
                    </a:moveTo>
                    <a:cubicBezTo>
                      <a:pt x="36" y="116"/>
                      <a:pt x="35" y="117"/>
                      <a:pt x="35" y="117"/>
                    </a:cubicBezTo>
                    <a:cubicBezTo>
                      <a:pt x="36" y="117"/>
                      <a:pt x="36" y="118"/>
                      <a:pt x="36" y="118"/>
                    </a:cubicBezTo>
                    <a:cubicBezTo>
                      <a:pt x="36" y="117"/>
                      <a:pt x="37" y="117"/>
                      <a:pt x="37" y="117"/>
                    </a:cubicBezTo>
                    <a:cubicBezTo>
                      <a:pt x="37" y="117"/>
                      <a:pt x="36" y="116"/>
                      <a:pt x="36" y="116"/>
                    </a:cubicBezTo>
                    <a:cubicBezTo>
                      <a:pt x="36" y="116"/>
                      <a:pt x="36" y="116"/>
                      <a:pt x="36" y="116"/>
                    </a:cubicBezTo>
                    <a:cubicBezTo>
                      <a:pt x="36" y="116"/>
                      <a:pt x="36" y="116"/>
                      <a:pt x="36" y="116"/>
                    </a:cubicBezTo>
                    <a:moveTo>
                      <a:pt x="35" y="115"/>
                    </a:move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117"/>
                      <a:pt x="35" y="117"/>
                      <a:pt x="35" y="117"/>
                    </a:cubicBezTo>
                    <a:cubicBezTo>
                      <a:pt x="35" y="117"/>
                      <a:pt x="35" y="116"/>
                      <a:pt x="35" y="116"/>
                    </a:cubicBezTo>
                    <a:cubicBezTo>
                      <a:pt x="35" y="116"/>
                      <a:pt x="35" y="116"/>
                      <a:pt x="35" y="115"/>
                    </a:cubicBezTo>
                    <a:moveTo>
                      <a:pt x="34" y="115"/>
                    </a:moveTo>
                    <a:cubicBezTo>
                      <a:pt x="34" y="115"/>
                      <a:pt x="34" y="116"/>
                      <a:pt x="34" y="116"/>
                    </a:cubicBez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116"/>
                      <a:pt x="34" y="116"/>
                      <a:pt x="34" y="115"/>
                    </a:cubicBezTo>
                    <a:cubicBezTo>
                      <a:pt x="34" y="115"/>
                      <a:pt x="34" y="115"/>
                      <a:pt x="34" y="115"/>
                    </a:cubicBezTo>
                    <a:moveTo>
                      <a:pt x="37" y="114"/>
                    </a:moveTo>
                    <a:cubicBezTo>
                      <a:pt x="37" y="115"/>
                      <a:pt x="37" y="115"/>
                      <a:pt x="36" y="115"/>
                    </a:cubicBezTo>
                    <a:cubicBezTo>
                      <a:pt x="37" y="116"/>
                      <a:pt x="37" y="116"/>
                      <a:pt x="37" y="116"/>
                    </a:cubicBezTo>
                    <a:cubicBezTo>
                      <a:pt x="38" y="116"/>
                      <a:pt x="38" y="115"/>
                      <a:pt x="38" y="115"/>
                    </a:cubicBezTo>
                    <a:cubicBezTo>
                      <a:pt x="38" y="115"/>
                      <a:pt x="37" y="115"/>
                      <a:pt x="37" y="114"/>
                    </a:cubicBezTo>
                    <a:moveTo>
                      <a:pt x="33" y="114"/>
                    </a:moveTo>
                    <a:cubicBezTo>
                      <a:pt x="33" y="114"/>
                      <a:pt x="33" y="115"/>
                      <a:pt x="32" y="115"/>
                    </a:cubicBezTo>
                    <a:cubicBezTo>
                      <a:pt x="32" y="115"/>
                      <a:pt x="32" y="115"/>
                      <a:pt x="32" y="115"/>
                    </a:cubicBezTo>
                    <a:cubicBezTo>
                      <a:pt x="33" y="116"/>
                      <a:pt x="33" y="116"/>
                      <a:pt x="33" y="116"/>
                    </a:cubicBezTo>
                    <a:cubicBezTo>
                      <a:pt x="33" y="116"/>
                      <a:pt x="34" y="115"/>
                      <a:pt x="34" y="115"/>
                    </a:cubicBezTo>
                    <a:cubicBezTo>
                      <a:pt x="34" y="115"/>
                      <a:pt x="33" y="114"/>
                      <a:pt x="33" y="114"/>
                    </a:cubicBezTo>
                    <a:moveTo>
                      <a:pt x="36" y="114"/>
                    </a:move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5"/>
                      <a:pt x="36" y="115"/>
                      <a:pt x="36" y="115"/>
                    </a:cubicBezTo>
                    <a:cubicBezTo>
                      <a:pt x="36" y="115"/>
                      <a:pt x="36" y="114"/>
                      <a:pt x="37" y="114"/>
                    </a:cubicBezTo>
                    <a:cubicBezTo>
                      <a:pt x="36" y="114"/>
                      <a:pt x="36" y="114"/>
                      <a:pt x="36" y="114"/>
                    </a:cubicBezTo>
                    <a:moveTo>
                      <a:pt x="35" y="113"/>
                    </a:move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4"/>
                      <a:pt x="35" y="114"/>
                      <a:pt x="35" y="113"/>
                    </a:cubicBezTo>
                    <a:cubicBezTo>
                      <a:pt x="35" y="113"/>
                      <a:pt x="35" y="113"/>
                      <a:pt x="35" y="113"/>
                    </a:cubicBezTo>
                    <a:moveTo>
                      <a:pt x="34" y="112"/>
                    </a:moveTo>
                    <a:cubicBezTo>
                      <a:pt x="34" y="113"/>
                      <a:pt x="34" y="113"/>
                      <a:pt x="33" y="113"/>
                    </a:cubicBezTo>
                    <a:cubicBezTo>
                      <a:pt x="34" y="114"/>
                      <a:pt x="34" y="114"/>
                      <a:pt x="34" y="114"/>
                    </a:cubicBezTo>
                    <a:cubicBezTo>
                      <a:pt x="34" y="114"/>
                      <a:pt x="35" y="113"/>
                      <a:pt x="35" y="113"/>
                    </a:cubicBezTo>
                    <a:cubicBezTo>
                      <a:pt x="35" y="113"/>
                      <a:pt x="34" y="113"/>
                      <a:pt x="34" y="112"/>
                    </a:cubicBezTo>
                    <a:moveTo>
                      <a:pt x="38" y="112"/>
                    </a:moveTo>
                    <a:cubicBezTo>
                      <a:pt x="38" y="113"/>
                      <a:pt x="38" y="113"/>
                      <a:pt x="37" y="114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9" y="114"/>
                      <a:pt x="39" y="113"/>
                      <a:pt x="39" y="113"/>
                    </a:cubicBezTo>
                    <a:cubicBezTo>
                      <a:pt x="39" y="113"/>
                      <a:pt x="39" y="112"/>
                      <a:pt x="38" y="112"/>
                    </a:cubicBezTo>
                    <a:moveTo>
                      <a:pt x="37" y="111"/>
                    </a:moveTo>
                    <a:cubicBezTo>
                      <a:pt x="37" y="112"/>
                      <a:pt x="36" y="112"/>
                      <a:pt x="36" y="113"/>
                    </a:cubicBezTo>
                    <a:cubicBezTo>
                      <a:pt x="36" y="113"/>
                      <a:pt x="37" y="113"/>
                      <a:pt x="37" y="113"/>
                    </a:cubicBezTo>
                    <a:cubicBezTo>
                      <a:pt x="37" y="113"/>
                      <a:pt x="38" y="112"/>
                      <a:pt x="38" y="112"/>
                    </a:cubicBezTo>
                    <a:cubicBezTo>
                      <a:pt x="38" y="112"/>
                      <a:pt x="37" y="112"/>
                      <a:pt x="37" y="111"/>
                    </a:cubicBezTo>
                    <a:moveTo>
                      <a:pt x="37" y="111"/>
                    </a:moveTo>
                    <a:cubicBezTo>
                      <a:pt x="36" y="112"/>
                      <a:pt x="36" y="112"/>
                      <a:pt x="36" y="113"/>
                    </a:cubicBezTo>
                    <a:cubicBezTo>
                      <a:pt x="36" y="113"/>
                      <a:pt x="36" y="113"/>
                      <a:pt x="36" y="113"/>
                    </a:cubicBezTo>
                    <a:cubicBezTo>
                      <a:pt x="36" y="112"/>
                      <a:pt x="37" y="112"/>
                      <a:pt x="37" y="111"/>
                    </a:cubicBezTo>
                    <a:cubicBezTo>
                      <a:pt x="37" y="111"/>
                      <a:pt x="37" y="111"/>
                      <a:pt x="37" y="111"/>
                    </a:cubicBezTo>
                    <a:moveTo>
                      <a:pt x="35" y="110"/>
                    </a:moveTo>
                    <a:cubicBezTo>
                      <a:pt x="35" y="111"/>
                      <a:pt x="35" y="111"/>
                      <a:pt x="34" y="112"/>
                    </a:cubicBezTo>
                    <a:cubicBezTo>
                      <a:pt x="35" y="112"/>
                      <a:pt x="35" y="112"/>
                      <a:pt x="35" y="112"/>
                    </a:cubicBezTo>
                    <a:cubicBezTo>
                      <a:pt x="36" y="112"/>
                      <a:pt x="36" y="111"/>
                      <a:pt x="36" y="111"/>
                    </a:cubicBezTo>
                    <a:cubicBezTo>
                      <a:pt x="36" y="111"/>
                      <a:pt x="35" y="110"/>
                      <a:pt x="35" y="110"/>
                    </a:cubicBezTo>
                    <a:moveTo>
                      <a:pt x="47" y="106"/>
                    </a:move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moveTo>
                      <a:pt x="43" y="105"/>
                    </a:moveTo>
                    <a:cubicBezTo>
                      <a:pt x="42" y="106"/>
                      <a:pt x="41" y="108"/>
                      <a:pt x="40" y="110"/>
                    </a:cubicBezTo>
                    <a:cubicBezTo>
                      <a:pt x="40" y="110"/>
                      <a:pt x="41" y="110"/>
                      <a:pt x="41" y="110"/>
                    </a:cubicBezTo>
                    <a:cubicBezTo>
                      <a:pt x="42" y="109"/>
                      <a:pt x="43" y="107"/>
                      <a:pt x="44" y="105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5"/>
                      <a:pt x="43" y="105"/>
                      <a:pt x="43" y="105"/>
                    </a:cubicBezTo>
                    <a:moveTo>
                      <a:pt x="39" y="104"/>
                    </a:moveTo>
                    <a:cubicBezTo>
                      <a:pt x="38" y="105"/>
                      <a:pt x="37" y="107"/>
                      <a:pt x="36" y="108"/>
                    </a:cubicBezTo>
                    <a:cubicBezTo>
                      <a:pt x="37" y="108"/>
                      <a:pt x="37" y="108"/>
                      <a:pt x="37" y="108"/>
                    </a:cubicBezTo>
                    <a:cubicBezTo>
                      <a:pt x="38" y="107"/>
                      <a:pt x="39" y="106"/>
                      <a:pt x="40" y="105"/>
                    </a:cubicBezTo>
                    <a:cubicBezTo>
                      <a:pt x="39" y="104"/>
                      <a:pt x="39" y="104"/>
                      <a:pt x="39" y="104"/>
                    </a:cubicBezTo>
                    <a:moveTo>
                      <a:pt x="44" y="104"/>
                    </a:moveTo>
                    <a:cubicBezTo>
                      <a:pt x="44" y="104"/>
                      <a:pt x="44" y="104"/>
                      <a:pt x="44" y="104"/>
                    </a:cubicBezTo>
                    <a:cubicBezTo>
                      <a:pt x="44" y="104"/>
                      <a:pt x="44" y="104"/>
                      <a:pt x="45" y="104"/>
                    </a:cubicBezTo>
                    <a:cubicBezTo>
                      <a:pt x="45" y="104"/>
                      <a:pt x="45" y="104"/>
                      <a:pt x="45" y="104"/>
                    </a:cubicBezTo>
                    <a:cubicBezTo>
                      <a:pt x="44" y="104"/>
                      <a:pt x="44" y="104"/>
                      <a:pt x="44" y="104"/>
                    </a:cubicBezTo>
                    <a:moveTo>
                      <a:pt x="41" y="104"/>
                    </a:moveTo>
                    <a:cubicBezTo>
                      <a:pt x="41" y="104"/>
                      <a:pt x="41" y="105"/>
                      <a:pt x="40" y="105"/>
                    </a:cubicBezTo>
                    <a:cubicBezTo>
                      <a:pt x="41" y="105"/>
                      <a:pt x="41" y="105"/>
                      <a:pt x="41" y="105"/>
                    </a:cubicBezTo>
                    <a:cubicBezTo>
                      <a:pt x="40" y="105"/>
                      <a:pt x="40" y="105"/>
                      <a:pt x="40" y="105"/>
                    </a:cubicBezTo>
                    <a:cubicBezTo>
                      <a:pt x="40" y="106"/>
                      <a:pt x="39" y="108"/>
                      <a:pt x="38" y="109"/>
                    </a:cubicBezTo>
                    <a:cubicBezTo>
                      <a:pt x="38" y="109"/>
                      <a:pt x="38" y="109"/>
                      <a:pt x="38" y="109"/>
                    </a:cubicBezTo>
                    <a:cubicBezTo>
                      <a:pt x="39" y="108"/>
                      <a:pt x="39" y="107"/>
                      <a:pt x="40" y="107"/>
                    </a:cubicBezTo>
                    <a:cubicBezTo>
                      <a:pt x="39" y="108"/>
                      <a:pt x="39" y="108"/>
                      <a:pt x="39" y="109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9" y="109"/>
                      <a:pt x="39" y="109"/>
                      <a:pt x="39" y="110"/>
                    </a:cubicBezTo>
                    <a:cubicBezTo>
                      <a:pt x="41" y="108"/>
                      <a:pt x="42" y="106"/>
                      <a:pt x="43" y="104"/>
                    </a:cubicBezTo>
                    <a:cubicBezTo>
                      <a:pt x="42" y="104"/>
                      <a:pt x="42" y="104"/>
                      <a:pt x="41" y="104"/>
                    </a:cubicBezTo>
                    <a:moveTo>
                      <a:pt x="42" y="103"/>
                    </a:moveTo>
                    <a:cubicBezTo>
                      <a:pt x="42" y="103"/>
                      <a:pt x="42" y="103"/>
                      <a:pt x="42" y="103"/>
                    </a:cubicBezTo>
                    <a:cubicBezTo>
                      <a:pt x="42" y="103"/>
                      <a:pt x="43" y="103"/>
                      <a:pt x="43" y="10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3" y="103"/>
                      <a:pt x="42" y="103"/>
                      <a:pt x="42" y="103"/>
                    </a:cubicBezTo>
                    <a:moveTo>
                      <a:pt x="40" y="103"/>
                    </a:moveTo>
                    <a:cubicBezTo>
                      <a:pt x="39" y="103"/>
                      <a:pt x="39" y="103"/>
                      <a:pt x="39" y="103"/>
                    </a:cubicBezTo>
                    <a:cubicBezTo>
                      <a:pt x="40" y="103"/>
                      <a:pt x="40" y="103"/>
                      <a:pt x="40" y="103"/>
                    </a:cubicBezTo>
                    <a:cubicBezTo>
                      <a:pt x="40" y="103"/>
                      <a:pt x="40" y="103"/>
                      <a:pt x="39" y="103"/>
                    </a:cubicBezTo>
                    <a:cubicBezTo>
                      <a:pt x="39" y="103"/>
                      <a:pt x="39" y="104"/>
                      <a:pt x="39" y="104"/>
                    </a:cubicBezTo>
                    <a:cubicBezTo>
                      <a:pt x="39" y="104"/>
                      <a:pt x="39" y="104"/>
                      <a:pt x="40" y="105"/>
                    </a:cubicBezTo>
                    <a:cubicBezTo>
                      <a:pt x="40" y="104"/>
                      <a:pt x="40" y="104"/>
                      <a:pt x="40" y="103"/>
                    </a:cubicBezTo>
                    <a:cubicBezTo>
                      <a:pt x="40" y="103"/>
                      <a:pt x="40" y="103"/>
                      <a:pt x="40" y="103"/>
                    </a:cubicBezTo>
                    <a:moveTo>
                      <a:pt x="40" y="102"/>
                    </a:move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2"/>
                      <a:pt x="41" y="102"/>
                      <a:pt x="41" y="102"/>
                    </a:cubicBezTo>
                    <a:cubicBezTo>
                      <a:pt x="41" y="102"/>
                      <a:pt x="41" y="102"/>
                      <a:pt x="41" y="102"/>
                    </a:cubicBezTo>
                    <a:cubicBezTo>
                      <a:pt x="41" y="102"/>
                      <a:pt x="40" y="102"/>
                      <a:pt x="40" y="102"/>
                    </a:cubicBezTo>
                    <a:moveTo>
                      <a:pt x="50" y="99"/>
                    </a:moveTo>
                    <a:cubicBezTo>
                      <a:pt x="49" y="102"/>
                      <a:pt x="48" y="104"/>
                      <a:pt x="47" y="105"/>
                    </a:cubicBezTo>
                    <a:cubicBezTo>
                      <a:pt x="47" y="105"/>
                      <a:pt x="47" y="105"/>
                      <a:pt x="47" y="105"/>
                    </a:cubicBezTo>
                    <a:cubicBezTo>
                      <a:pt x="48" y="104"/>
                      <a:pt x="49" y="102"/>
                      <a:pt x="51" y="100"/>
                    </a:cubicBezTo>
                    <a:cubicBezTo>
                      <a:pt x="51" y="99"/>
                      <a:pt x="50" y="99"/>
                      <a:pt x="50" y="99"/>
                    </a:cubicBezTo>
                    <a:moveTo>
                      <a:pt x="53" y="94"/>
                    </a:moveTo>
                    <a:cubicBezTo>
                      <a:pt x="52" y="96"/>
                      <a:pt x="51" y="98"/>
                      <a:pt x="50" y="99"/>
                    </a:cubicBezTo>
                    <a:cubicBezTo>
                      <a:pt x="50" y="99"/>
                      <a:pt x="51" y="99"/>
                      <a:pt x="51" y="99"/>
                    </a:cubicBezTo>
                    <a:cubicBezTo>
                      <a:pt x="52" y="98"/>
                      <a:pt x="53" y="96"/>
                      <a:pt x="54" y="94"/>
                    </a:cubicBezTo>
                    <a:cubicBezTo>
                      <a:pt x="54" y="94"/>
                      <a:pt x="54" y="94"/>
                      <a:pt x="53" y="94"/>
                    </a:cubicBezTo>
                    <a:moveTo>
                      <a:pt x="54" y="93"/>
                    </a:moveTo>
                    <a:cubicBezTo>
                      <a:pt x="54" y="93"/>
                      <a:pt x="54" y="93"/>
                      <a:pt x="54" y="93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5" y="93"/>
                      <a:pt x="54" y="93"/>
                      <a:pt x="54" y="93"/>
                    </a:cubicBezTo>
                    <a:moveTo>
                      <a:pt x="51" y="92"/>
                    </a:moveTo>
                    <a:cubicBezTo>
                      <a:pt x="49" y="96"/>
                      <a:pt x="47" y="99"/>
                      <a:pt x="44" y="103"/>
                    </a:cubicBezTo>
                    <a:cubicBezTo>
                      <a:pt x="44" y="103"/>
                      <a:pt x="45" y="103"/>
                      <a:pt x="45" y="104"/>
                    </a:cubicBezTo>
                    <a:cubicBezTo>
                      <a:pt x="48" y="100"/>
                      <a:pt x="50" y="96"/>
                      <a:pt x="52" y="93"/>
                    </a:cubicBezTo>
                    <a:cubicBezTo>
                      <a:pt x="52" y="93"/>
                      <a:pt x="51" y="92"/>
                      <a:pt x="51" y="92"/>
                    </a:cubicBezTo>
                    <a:moveTo>
                      <a:pt x="52" y="91"/>
                    </a:moveTo>
                    <a:cubicBezTo>
                      <a:pt x="52" y="91"/>
                      <a:pt x="52" y="91"/>
                      <a:pt x="52" y="91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92"/>
                      <a:pt x="53" y="92"/>
                      <a:pt x="53" y="92"/>
                    </a:cubicBezTo>
                    <a:cubicBezTo>
                      <a:pt x="52" y="92"/>
                      <a:pt x="52" y="91"/>
                      <a:pt x="52" y="91"/>
                    </a:cubicBezTo>
                    <a:moveTo>
                      <a:pt x="49" y="91"/>
                    </a:moveTo>
                    <a:cubicBezTo>
                      <a:pt x="47" y="94"/>
                      <a:pt x="45" y="97"/>
                      <a:pt x="44" y="100"/>
                    </a:cubicBezTo>
                    <a:cubicBezTo>
                      <a:pt x="43" y="101"/>
                      <a:pt x="43" y="101"/>
                      <a:pt x="42" y="102"/>
                    </a:cubicBezTo>
                    <a:cubicBezTo>
                      <a:pt x="43" y="102"/>
                      <a:pt x="43" y="102"/>
                      <a:pt x="44" y="103"/>
                    </a:cubicBezTo>
                    <a:cubicBezTo>
                      <a:pt x="46" y="99"/>
                      <a:pt x="48" y="95"/>
                      <a:pt x="50" y="92"/>
                    </a:cubicBezTo>
                    <a:cubicBezTo>
                      <a:pt x="50" y="91"/>
                      <a:pt x="49" y="91"/>
                      <a:pt x="49" y="91"/>
                    </a:cubicBezTo>
                    <a:moveTo>
                      <a:pt x="50" y="90"/>
                    </a:moveTo>
                    <a:cubicBezTo>
                      <a:pt x="50" y="90"/>
                      <a:pt x="50" y="90"/>
                      <a:pt x="50" y="90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1" y="91"/>
                      <a:pt x="50" y="90"/>
                      <a:pt x="50" y="90"/>
                    </a:cubicBezTo>
                    <a:moveTo>
                      <a:pt x="49" y="90"/>
                    </a:moveTo>
                    <a:cubicBezTo>
                      <a:pt x="49" y="90"/>
                      <a:pt x="49" y="90"/>
                      <a:pt x="49" y="90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50" y="90"/>
                      <a:pt x="50" y="90"/>
                      <a:pt x="49" y="90"/>
                    </a:cubicBezTo>
                    <a:moveTo>
                      <a:pt x="47" y="89"/>
                    </a:moveTo>
                    <a:cubicBezTo>
                      <a:pt x="45" y="93"/>
                      <a:pt x="43" y="97"/>
                      <a:pt x="41" y="101"/>
                    </a:cubicBezTo>
                    <a:cubicBezTo>
                      <a:pt x="41" y="101"/>
                      <a:pt x="41" y="101"/>
                      <a:pt x="41" y="101"/>
                    </a:cubicBezTo>
                    <a:cubicBezTo>
                      <a:pt x="41" y="101"/>
                      <a:pt x="42" y="101"/>
                      <a:pt x="42" y="101"/>
                    </a:cubicBezTo>
                    <a:cubicBezTo>
                      <a:pt x="44" y="97"/>
                      <a:pt x="46" y="94"/>
                      <a:pt x="48" y="90"/>
                    </a:cubicBezTo>
                    <a:cubicBezTo>
                      <a:pt x="48" y="90"/>
                      <a:pt x="47" y="90"/>
                      <a:pt x="47" y="89"/>
                    </a:cubicBezTo>
                    <a:moveTo>
                      <a:pt x="47" y="89"/>
                    </a:moveTo>
                    <a:cubicBezTo>
                      <a:pt x="47" y="89"/>
                      <a:pt x="47" y="89"/>
                      <a:pt x="47" y="89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7" y="89"/>
                    </a:cubicBezTo>
                    <a:moveTo>
                      <a:pt x="61" y="80"/>
                    </a:moveTo>
                    <a:cubicBezTo>
                      <a:pt x="60" y="82"/>
                      <a:pt x="58" y="86"/>
                      <a:pt x="56" y="89"/>
                    </a:cubicBezTo>
                    <a:cubicBezTo>
                      <a:pt x="56" y="89"/>
                      <a:pt x="56" y="90"/>
                      <a:pt x="56" y="90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8" y="88"/>
                      <a:pt x="60" y="84"/>
                      <a:pt x="63" y="81"/>
                    </a:cubicBezTo>
                    <a:cubicBezTo>
                      <a:pt x="62" y="80"/>
                      <a:pt x="62" y="80"/>
                      <a:pt x="61" y="80"/>
                    </a:cubicBezTo>
                    <a:moveTo>
                      <a:pt x="60" y="79"/>
                    </a:moveTo>
                    <a:cubicBezTo>
                      <a:pt x="57" y="82"/>
                      <a:pt x="55" y="85"/>
                      <a:pt x="53" y="89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7" y="85"/>
                      <a:pt x="59" y="82"/>
                      <a:pt x="61" y="79"/>
                    </a:cubicBezTo>
                    <a:cubicBezTo>
                      <a:pt x="60" y="79"/>
                      <a:pt x="60" y="79"/>
                      <a:pt x="60" y="79"/>
                    </a:cubicBezTo>
                    <a:moveTo>
                      <a:pt x="58" y="78"/>
                    </a:moveTo>
                    <a:cubicBezTo>
                      <a:pt x="56" y="81"/>
                      <a:pt x="54" y="84"/>
                      <a:pt x="51" y="88"/>
                    </a:cubicBezTo>
                    <a:cubicBezTo>
                      <a:pt x="52" y="88"/>
                      <a:pt x="52" y="88"/>
                      <a:pt x="53" y="88"/>
                    </a:cubicBezTo>
                    <a:cubicBezTo>
                      <a:pt x="55" y="85"/>
                      <a:pt x="57" y="82"/>
                      <a:pt x="59" y="78"/>
                    </a:cubicBezTo>
                    <a:cubicBezTo>
                      <a:pt x="59" y="78"/>
                      <a:pt x="58" y="78"/>
                      <a:pt x="58" y="78"/>
                    </a:cubicBezTo>
                    <a:moveTo>
                      <a:pt x="57" y="77"/>
                    </a:moveTo>
                    <a:cubicBezTo>
                      <a:pt x="55" y="80"/>
                      <a:pt x="53" y="84"/>
                      <a:pt x="51" y="87"/>
                    </a:cubicBezTo>
                    <a:cubicBezTo>
                      <a:pt x="51" y="87"/>
                      <a:pt x="51" y="87"/>
                      <a:pt x="51" y="88"/>
                    </a:cubicBezTo>
                    <a:cubicBezTo>
                      <a:pt x="53" y="84"/>
                      <a:pt x="55" y="81"/>
                      <a:pt x="57" y="77"/>
                    </a:cubicBezTo>
                    <a:cubicBezTo>
                      <a:pt x="57" y="77"/>
                      <a:pt x="57" y="77"/>
                      <a:pt x="57" y="77"/>
                    </a:cubicBezTo>
                    <a:moveTo>
                      <a:pt x="55" y="76"/>
                    </a:moveTo>
                    <a:cubicBezTo>
                      <a:pt x="53" y="79"/>
                      <a:pt x="51" y="83"/>
                      <a:pt x="49" y="86"/>
                    </a:cubicBezTo>
                    <a:cubicBezTo>
                      <a:pt x="49" y="86"/>
                      <a:pt x="49" y="86"/>
                      <a:pt x="50" y="87"/>
                    </a:cubicBezTo>
                    <a:cubicBezTo>
                      <a:pt x="52" y="83"/>
                      <a:pt x="54" y="80"/>
                      <a:pt x="56" y="76"/>
                    </a:cubicBezTo>
                    <a:cubicBezTo>
                      <a:pt x="55" y="76"/>
                      <a:pt x="55" y="76"/>
                      <a:pt x="55" y="76"/>
                    </a:cubicBezTo>
                    <a:moveTo>
                      <a:pt x="68" y="65"/>
                    </a:moveTo>
                    <a:cubicBezTo>
                      <a:pt x="65" y="69"/>
                      <a:pt x="63" y="74"/>
                      <a:pt x="60" y="78"/>
                    </a:cubicBezTo>
                    <a:cubicBezTo>
                      <a:pt x="61" y="78"/>
                      <a:pt x="61" y="78"/>
                      <a:pt x="61" y="78"/>
                    </a:cubicBezTo>
                    <a:cubicBezTo>
                      <a:pt x="64" y="73"/>
                      <a:pt x="66" y="71"/>
                      <a:pt x="66" y="71"/>
                    </a:cubicBezTo>
                    <a:cubicBezTo>
                      <a:pt x="66" y="71"/>
                      <a:pt x="64" y="74"/>
                      <a:pt x="62" y="79"/>
                    </a:cubicBezTo>
                    <a:cubicBezTo>
                      <a:pt x="62" y="79"/>
                      <a:pt x="63" y="79"/>
                      <a:pt x="63" y="79"/>
                    </a:cubicBezTo>
                    <a:cubicBezTo>
                      <a:pt x="66" y="76"/>
                      <a:pt x="68" y="72"/>
                      <a:pt x="71" y="67"/>
                    </a:cubicBezTo>
                    <a:cubicBezTo>
                      <a:pt x="71" y="67"/>
                      <a:pt x="71" y="67"/>
                      <a:pt x="71" y="67"/>
                    </a:cubicBezTo>
                    <a:cubicBezTo>
                      <a:pt x="69" y="70"/>
                      <a:pt x="68" y="71"/>
                      <a:pt x="68" y="71"/>
                    </a:cubicBezTo>
                    <a:cubicBezTo>
                      <a:pt x="68" y="71"/>
                      <a:pt x="69" y="70"/>
                      <a:pt x="70" y="67"/>
                    </a:cubicBezTo>
                    <a:cubicBezTo>
                      <a:pt x="70" y="66"/>
                      <a:pt x="69" y="66"/>
                      <a:pt x="68" y="65"/>
                    </a:cubicBezTo>
                    <a:moveTo>
                      <a:pt x="66" y="64"/>
                    </a:moveTo>
                    <a:cubicBezTo>
                      <a:pt x="64" y="68"/>
                      <a:pt x="61" y="72"/>
                      <a:pt x="58" y="77"/>
                    </a:cubicBezTo>
                    <a:cubicBezTo>
                      <a:pt x="59" y="77"/>
                      <a:pt x="59" y="77"/>
                      <a:pt x="59" y="77"/>
                    </a:cubicBezTo>
                    <a:cubicBezTo>
                      <a:pt x="60" y="77"/>
                      <a:pt x="60" y="77"/>
                      <a:pt x="60" y="76"/>
                    </a:cubicBezTo>
                    <a:cubicBezTo>
                      <a:pt x="62" y="73"/>
                      <a:pt x="65" y="69"/>
                      <a:pt x="67" y="65"/>
                    </a:cubicBezTo>
                    <a:cubicBezTo>
                      <a:pt x="67" y="64"/>
                      <a:pt x="67" y="64"/>
                      <a:pt x="66" y="64"/>
                    </a:cubicBezTo>
                    <a:moveTo>
                      <a:pt x="65" y="63"/>
                    </a:moveTo>
                    <a:cubicBezTo>
                      <a:pt x="62" y="67"/>
                      <a:pt x="60" y="72"/>
                      <a:pt x="57" y="76"/>
                    </a:cubicBezTo>
                    <a:cubicBezTo>
                      <a:pt x="57" y="76"/>
                      <a:pt x="58" y="76"/>
                      <a:pt x="58" y="76"/>
                    </a:cubicBezTo>
                    <a:cubicBezTo>
                      <a:pt x="60" y="72"/>
                      <a:pt x="63" y="68"/>
                      <a:pt x="65" y="63"/>
                    </a:cubicBezTo>
                    <a:cubicBezTo>
                      <a:pt x="65" y="63"/>
                      <a:pt x="65" y="63"/>
                      <a:pt x="65" y="63"/>
                    </a:cubicBezTo>
                    <a:moveTo>
                      <a:pt x="63" y="62"/>
                    </a:moveTo>
                    <a:cubicBezTo>
                      <a:pt x="60" y="66"/>
                      <a:pt x="58" y="70"/>
                      <a:pt x="55" y="75"/>
                    </a:cubicBezTo>
                    <a:cubicBezTo>
                      <a:pt x="55" y="75"/>
                      <a:pt x="56" y="75"/>
                      <a:pt x="56" y="75"/>
                    </a:cubicBezTo>
                    <a:cubicBezTo>
                      <a:pt x="59" y="71"/>
                      <a:pt x="61" y="67"/>
                      <a:pt x="63" y="62"/>
                    </a:cubicBezTo>
                    <a:cubicBezTo>
                      <a:pt x="63" y="62"/>
                      <a:pt x="63" y="62"/>
                      <a:pt x="63" y="62"/>
                    </a:cubicBezTo>
                    <a:moveTo>
                      <a:pt x="68" y="58"/>
                    </a:move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moveTo>
                      <a:pt x="65" y="57"/>
                    </a:moveTo>
                    <a:cubicBezTo>
                      <a:pt x="65" y="57"/>
                      <a:pt x="65" y="57"/>
                      <a:pt x="65" y="57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6" y="57"/>
                      <a:pt x="65" y="57"/>
                    </a:cubicBezTo>
                    <a:moveTo>
                      <a:pt x="79" y="54"/>
                    </a:moveTo>
                    <a:cubicBezTo>
                      <a:pt x="77" y="57"/>
                      <a:pt x="76" y="59"/>
                      <a:pt x="74" y="61"/>
                    </a:cubicBezTo>
                    <a:cubicBezTo>
                      <a:pt x="74" y="61"/>
                      <a:pt x="74" y="61"/>
                      <a:pt x="74" y="61"/>
                    </a:cubicBezTo>
                    <a:cubicBezTo>
                      <a:pt x="76" y="59"/>
                      <a:pt x="77" y="57"/>
                      <a:pt x="79" y="54"/>
                    </a:cubicBezTo>
                    <a:cubicBezTo>
                      <a:pt x="79" y="54"/>
                      <a:pt x="79" y="54"/>
                      <a:pt x="79" y="54"/>
                    </a:cubicBezTo>
                    <a:moveTo>
                      <a:pt x="76" y="52"/>
                    </a:moveTo>
                    <a:cubicBezTo>
                      <a:pt x="74" y="55"/>
                      <a:pt x="73" y="57"/>
                      <a:pt x="71" y="60"/>
                    </a:cubicBezTo>
                    <a:cubicBezTo>
                      <a:pt x="72" y="60"/>
                      <a:pt x="73" y="60"/>
                      <a:pt x="74" y="61"/>
                    </a:cubicBezTo>
                    <a:cubicBezTo>
                      <a:pt x="75" y="59"/>
                      <a:pt x="76" y="56"/>
                      <a:pt x="78" y="54"/>
                    </a:cubicBezTo>
                    <a:cubicBezTo>
                      <a:pt x="77" y="53"/>
                      <a:pt x="77" y="53"/>
                      <a:pt x="76" y="52"/>
                    </a:cubicBezTo>
                    <a:moveTo>
                      <a:pt x="74" y="51"/>
                    </a:moveTo>
                    <a:cubicBezTo>
                      <a:pt x="73" y="54"/>
                      <a:pt x="71" y="56"/>
                      <a:pt x="70" y="59"/>
                    </a:cubicBezTo>
                    <a:cubicBezTo>
                      <a:pt x="70" y="59"/>
                      <a:pt x="70" y="59"/>
                      <a:pt x="71" y="59"/>
                    </a:cubicBezTo>
                    <a:cubicBezTo>
                      <a:pt x="72" y="57"/>
                      <a:pt x="74" y="54"/>
                      <a:pt x="75" y="52"/>
                    </a:cubicBezTo>
                    <a:cubicBezTo>
                      <a:pt x="75" y="52"/>
                      <a:pt x="74" y="52"/>
                      <a:pt x="74" y="51"/>
                    </a:cubicBezTo>
                    <a:moveTo>
                      <a:pt x="81" y="51"/>
                    </a:moveTo>
                    <a:cubicBezTo>
                      <a:pt x="80" y="52"/>
                      <a:pt x="80" y="52"/>
                      <a:pt x="80" y="52"/>
                    </a:cubicBezTo>
                    <a:cubicBezTo>
                      <a:pt x="80" y="52"/>
                      <a:pt x="80" y="52"/>
                      <a:pt x="80" y="52"/>
                    </a:cubicBezTo>
                    <a:cubicBezTo>
                      <a:pt x="80" y="52"/>
                      <a:pt x="80" y="52"/>
                      <a:pt x="81" y="51"/>
                    </a:cubicBezTo>
                    <a:cubicBezTo>
                      <a:pt x="81" y="51"/>
                      <a:pt x="81" y="51"/>
                      <a:pt x="81" y="51"/>
                    </a:cubicBezTo>
                    <a:moveTo>
                      <a:pt x="72" y="50"/>
                    </a:moveTo>
                    <a:cubicBezTo>
                      <a:pt x="71" y="53"/>
                      <a:pt x="69" y="55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70" y="55"/>
                      <a:pt x="71" y="53"/>
                      <a:pt x="72" y="50"/>
                    </a:cubicBezTo>
                    <a:cubicBezTo>
                      <a:pt x="72" y="50"/>
                      <a:pt x="72" y="50"/>
                      <a:pt x="72" y="50"/>
                    </a:cubicBezTo>
                    <a:moveTo>
                      <a:pt x="78" y="49"/>
                    </a:moveTo>
                    <a:cubicBezTo>
                      <a:pt x="78" y="50"/>
                      <a:pt x="77" y="50"/>
                      <a:pt x="77" y="51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1"/>
                      <a:pt x="80" y="51"/>
                      <a:pt x="80" y="51"/>
                    </a:cubicBezTo>
                    <a:cubicBezTo>
                      <a:pt x="79" y="50"/>
                      <a:pt x="78" y="50"/>
                      <a:pt x="78" y="49"/>
                    </a:cubicBezTo>
                    <a:moveTo>
                      <a:pt x="70" y="49"/>
                    </a:moveTo>
                    <a:cubicBezTo>
                      <a:pt x="68" y="51"/>
                      <a:pt x="67" y="54"/>
                      <a:pt x="66" y="56"/>
                    </a:cubicBezTo>
                    <a:cubicBezTo>
                      <a:pt x="66" y="57"/>
                      <a:pt x="66" y="57"/>
                      <a:pt x="67" y="57"/>
                    </a:cubicBezTo>
                    <a:cubicBezTo>
                      <a:pt x="68" y="54"/>
                      <a:pt x="69" y="52"/>
                      <a:pt x="71" y="49"/>
                    </a:cubicBezTo>
                    <a:cubicBezTo>
                      <a:pt x="70" y="49"/>
                      <a:pt x="70" y="49"/>
                      <a:pt x="70" y="49"/>
                    </a:cubicBezTo>
                    <a:moveTo>
                      <a:pt x="76" y="48"/>
                    </a:moveTo>
                    <a:cubicBezTo>
                      <a:pt x="76" y="49"/>
                      <a:pt x="75" y="49"/>
                      <a:pt x="7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76" y="50"/>
                      <a:pt x="77" y="49"/>
                      <a:pt x="77" y="49"/>
                    </a:cubicBezTo>
                    <a:cubicBezTo>
                      <a:pt x="77" y="49"/>
                      <a:pt x="76" y="48"/>
                      <a:pt x="76" y="48"/>
                    </a:cubicBezTo>
                    <a:moveTo>
                      <a:pt x="74" y="47"/>
                    </a:moveTo>
                    <a:cubicBezTo>
                      <a:pt x="73" y="47"/>
                      <a:pt x="73" y="48"/>
                      <a:pt x="73" y="4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74" y="48"/>
                      <a:pt x="74" y="48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moveTo>
                      <a:pt x="84" y="46"/>
                    </a:moveTo>
                    <a:cubicBezTo>
                      <a:pt x="83" y="47"/>
                      <a:pt x="83" y="48"/>
                      <a:pt x="82" y="49"/>
                    </a:cubicBezTo>
                    <a:cubicBezTo>
                      <a:pt x="82" y="49"/>
                      <a:pt x="82" y="49"/>
                      <a:pt x="82" y="49"/>
                    </a:cubicBezTo>
                    <a:cubicBezTo>
                      <a:pt x="83" y="48"/>
                      <a:pt x="83" y="47"/>
                      <a:pt x="84" y="46"/>
                    </a:cubicBezTo>
                    <a:cubicBezTo>
                      <a:pt x="84" y="46"/>
                      <a:pt x="84" y="46"/>
                      <a:pt x="84" y="46"/>
                    </a:cubicBezTo>
                    <a:moveTo>
                      <a:pt x="72" y="46"/>
                    </a:moveTo>
                    <a:cubicBezTo>
                      <a:pt x="71" y="46"/>
                      <a:pt x="71" y="47"/>
                      <a:pt x="71" y="47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72" y="47"/>
                      <a:pt x="72" y="47"/>
                      <a:pt x="73" y="46"/>
                    </a:cubicBezTo>
                    <a:cubicBezTo>
                      <a:pt x="72" y="46"/>
                      <a:pt x="72" y="46"/>
                      <a:pt x="72" y="46"/>
                    </a:cubicBezTo>
                    <a:moveTo>
                      <a:pt x="81" y="44"/>
                    </a:moveTo>
                    <a:cubicBezTo>
                      <a:pt x="80" y="45"/>
                      <a:pt x="80" y="46"/>
                      <a:pt x="79" y="47"/>
                    </a:cubicBezTo>
                    <a:cubicBezTo>
                      <a:pt x="80" y="48"/>
                      <a:pt x="80" y="48"/>
                      <a:pt x="81" y="48"/>
                    </a:cubicBezTo>
                    <a:cubicBezTo>
                      <a:pt x="82" y="47"/>
                      <a:pt x="82" y="47"/>
                      <a:pt x="83" y="46"/>
                    </a:cubicBezTo>
                    <a:cubicBezTo>
                      <a:pt x="82" y="45"/>
                      <a:pt x="81" y="45"/>
                      <a:pt x="81" y="44"/>
                    </a:cubicBezTo>
                    <a:moveTo>
                      <a:pt x="85" y="44"/>
                    </a:move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moveTo>
                      <a:pt x="79" y="43"/>
                    </a:moveTo>
                    <a:cubicBezTo>
                      <a:pt x="78" y="44"/>
                      <a:pt x="78" y="45"/>
                      <a:pt x="77" y="46"/>
                    </a:cubicBezTo>
                    <a:cubicBezTo>
                      <a:pt x="78" y="46"/>
                      <a:pt x="78" y="46"/>
                      <a:pt x="78" y="47"/>
                    </a:cubicBezTo>
                    <a:cubicBezTo>
                      <a:pt x="79" y="46"/>
                      <a:pt x="79" y="45"/>
                      <a:pt x="80" y="44"/>
                    </a:cubicBezTo>
                    <a:cubicBezTo>
                      <a:pt x="80" y="44"/>
                      <a:pt x="79" y="44"/>
                      <a:pt x="79" y="43"/>
                    </a:cubicBezTo>
                    <a:moveTo>
                      <a:pt x="76" y="42"/>
                    </a:moveTo>
                    <a:cubicBezTo>
                      <a:pt x="76" y="43"/>
                      <a:pt x="75" y="44"/>
                      <a:pt x="75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6" y="44"/>
                      <a:pt x="77" y="43"/>
                      <a:pt x="77" y="42"/>
                    </a:cubicBezTo>
                    <a:cubicBezTo>
                      <a:pt x="77" y="42"/>
                      <a:pt x="77" y="42"/>
                      <a:pt x="76" y="42"/>
                    </a:cubicBezTo>
                    <a:moveTo>
                      <a:pt x="82" y="42"/>
                    </a:moveTo>
                    <a:cubicBezTo>
                      <a:pt x="82" y="42"/>
                      <a:pt x="82" y="42"/>
                      <a:pt x="82" y="43"/>
                    </a:cubicBezTo>
                    <a:cubicBezTo>
                      <a:pt x="83" y="43"/>
                      <a:pt x="83" y="43"/>
                      <a:pt x="84" y="44"/>
                    </a:cubicBezTo>
                    <a:cubicBezTo>
                      <a:pt x="84" y="43"/>
                      <a:pt x="84" y="43"/>
                      <a:pt x="84" y="43"/>
                    </a:cubicBezTo>
                    <a:cubicBezTo>
                      <a:pt x="84" y="43"/>
                      <a:pt x="83" y="42"/>
                      <a:pt x="82" y="42"/>
                    </a:cubicBezTo>
                    <a:moveTo>
                      <a:pt x="81" y="41"/>
                    </a:moveTo>
                    <a:cubicBezTo>
                      <a:pt x="80" y="41"/>
                      <a:pt x="80" y="41"/>
                      <a:pt x="80" y="42"/>
                    </a:cubicBezTo>
                    <a:cubicBezTo>
                      <a:pt x="80" y="42"/>
                      <a:pt x="81" y="42"/>
                      <a:pt x="81" y="42"/>
                    </a:cubicBezTo>
                    <a:cubicBezTo>
                      <a:pt x="81" y="42"/>
                      <a:pt x="81" y="42"/>
                      <a:pt x="81" y="41"/>
                    </a:cubicBezTo>
                    <a:cubicBezTo>
                      <a:pt x="81" y="41"/>
                      <a:pt x="81" y="41"/>
                      <a:pt x="81" y="41"/>
                    </a:cubicBezTo>
                    <a:moveTo>
                      <a:pt x="74" y="41"/>
                    </a:moveTo>
                    <a:cubicBezTo>
                      <a:pt x="74" y="42"/>
                      <a:pt x="73" y="43"/>
                      <a:pt x="73" y="43"/>
                    </a:cubicBezTo>
                    <a:cubicBezTo>
                      <a:pt x="73" y="44"/>
                      <a:pt x="73" y="44"/>
                      <a:pt x="74" y="44"/>
                    </a:cubicBezTo>
                    <a:cubicBezTo>
                      <a:pt x="74" y="43"/>
                      <a:pt x="75" y="42"/>
                      <a:pt x="75" y="41"/>
                    </a:cubicBezTo>
                    <a:cubicBezTo>
                      <a:pt x="75" y="41"/>
                      <a:pt x="75" y="41"/>
                      <a:pt x="74" y="41"/>
                    </a:cubicBezTo>
                    <a:moveTo>
                      <a:pt x="78" y="39"/>
                    </a:moveTo>
                    <a:cubicBezTo>
                      <a:pt x="78" y="39"/>
                      <a:pt x="78" y="40"/>
                      <a:pt x="78" y="40"/>
                    </a:cubicBezTo>
                    <a:cubicBezTo>
                      <a:pt x="78" y="40"/>
                      <a:pt x="78" y="40"/>
                      <a:pt x="78" y="40"/>
                    </a:cubicBezTo>
                    <a:cubicBezTo>
                      <a:pt x="78" y="40"/>
                      <a:pt x="78" y="40"/>
                      <a:pt x="79" y="40"/>
                    </a:cubicBezTo>
                    <a:cubicBezTo>
                      <a:pt x="78" y="39"/>
                      <a:pt x="78" y="39"/>
                      <a:pt x="78" y="39"/>
                    </a:cubicBezTo>
                    <a:moveTo>
                      <a:pt x="88" y="39"/>
                    </a:moveTo>
                    <a:cubicBezTo>
                      <a:pt x="88" y="39"/>
                      <a:pt x="88" y="40"/>
                      <a:pt x="88" y="40"/>
                    </a:cubicBezTo>
                    <a:cubicBezTo>
                      <a:pt x="88" y="40"/>
                      <a:pt x="88" y="40"/>
                      <a:pt x="88" y="40"/>
                    </a:cubicBezTo>
                    <a:cubicBezTo>
                      <a:pt x="88" y="40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8" y="39"/>
                    </a:cubicBezTo>
                    <a:moveTo>
                      <a:pt x="88" y="38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9" y="38"/>
                    </a:cubicBezTo>
                    <a:cubicBezTo>
                      <a:pt x="89" y="38"/>
                      <a:pt x="89" y="38"/>
                      <a:pt x="88" y="38"/>
                    </a:cubicBezTo>
                    <a:moveTo>
                      <a:pt x="76" y="38"/>
                    </a:moveTo>
                    <a:cubicBezTo>
                      <a:pt x="76" y="38"/>
                      <a:pt x="76" y="39"/>
                      <a:pt x="75" y="39"/>
                    </a:cubicBezTo>
                    <a:cubicBezTo>
                      <a:pt x="76" y="39"/>
                      <a:pt x="76" y="39"/>
                      <a:pt x="76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8"/>
                      <a:pt x="76" y="38"/>
                      <a:pt x="76" y="38"/>
                    </a:cubicBezTo>
                    <a:moveTo>
                      <a:pt x="85" y="37"/>
                    </a:moveTo>
                    <a:cubicBezTo>
                      <a:pt x="85" y="38"/>
                      <a:pt x="85" y="38"/>
                      <a:pt x="85" y="38"/>
                    </a:cubicBezTo>
                    <a:cubicBezTo>
                      <a:pt x="86" y="39"/>
                      <a:pt x="86" y="39"/>
                      <a:pt x="86" y="39"/>
                    </a:cubicBezTo>
                    <a:cubicBezTo>
                      <a:pt x="86" y="39"/>
                      <a:pt x="86" y="39"/>
                      <a:pt x="87" y="39"/>
                    </a:cubicBezTo>
                    <a:cubicBezTo>
                      <a:pt x="87" y="39"/>
                      <a:pt x="87" y="39"/>
                      <a:pt x="87" y="38"/>
                    </a:cubicBezTo>
                    <a:cubicBezTo>
                      <a:pt x="86" y="38"/>
                      <a:pt x="86" y="38"/>
                      <a:pt x="85" y="37"/>
                    </a:cubicBezTo>
                    <a:moveTo>
                      <a:pt x="86" y="37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6" y="37"/>
                      <a:pt x="87" y="38"/>
                      <a:pt x="87" y="38"/>
                    </a:cubicBezTo>
                    <a:cubicBezTo>
                      <a:pt x="87" y="38"/>
                      <a:pt x="87" y="38"/>
                      <a:pt x="87" y="38"/>
                    </a:cubicBezTo>
                    <a:cubicBezTo>
                      <a:pt x="87" y="37"/>
                      <a:pt x="86" y="37"/>
                      <a:pt x="86" y="37"/>
                    </a:cubicBezTo>
                    <a:moveTo>
                      <a:pt x="83" y="36"/>
                    </a:moveTo>
                    <a:cubicBezTo>
                      <a:pt x="83" y="37"/>
                      <a:pt x="83" y="37"/>
                      <a:pt x="83" y="37"/>
                    </a:cubicBezTo>
                    <a:cubicBezTo>
                      <a:pt x="84" y="38"/>
                      <a:pt x="84" y="38"/>
                      <a:pt x="84" y="38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7"/>
                      <a:pt x="84" y="36"/>
                      <a:pt x="83" y="36"/>
                    </a:cubicBezTo>
                    <a:moveTo>
                      <a:pt x="84" y="36"/>
                    </a:move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6"/>
                      <a:pt x="84" y="36"/>
                      <a:pt x="84" y="37"/>
                    </a:cubicBezTo>
                    <a:cubicBezTo>
                      <a:pt x="84" y="36"/>
                      <a:pt x="85" y="36"/>
                      <a:pt x="85" y="36"/>
                    </a:cubicBezTo>
                    <a:cubicBezTo>
                      <a:pt x="84" y="36"/>
                      <a:pt x="84" y="36"/>
                      <a:pt x="84" y="36"/>
                    </a:cubicBezTo>
                    <a:moveTo>
                      <a:pt x="90" y="35"/>
                    </a:moveTo>
                    <a:cubicBezTo>
                      <a:pt x="90" y="36"/>
                      <a:pt x="90" y="36"/>
                      <a:pt x="89" y="37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0" y="36"/>
                      <a:pt x="90" y="36"/>
                      <a:pt x="90" y="35"/>
                    </a:cubicBezTo>
                    <a:cubicBezTo>
                      <a:pt x="90" y="35"/>
                      <a:pt x="90" y="35"/>
                      <a:pt x="90" y="35"/>
                    </a:cubicBezTo>
                    <a:moveTo>
                      <a:pt x="81" y="35"/>
                    </a:moveTo>
                    <a:cubicBezTo>
                      <a:pt x="80" y="35"/>
                      <a:pt x="80" y="35"/>
                      <a:pt x="80" y="36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36"/>
                      <a:pt x="81" y="35"/>
                      <a:pt x="81" y="35"/>
                    </a:cubicBezTo>
                    <a:cubicBezTo>
                      <a:pt x="81" y="35"/>
                      <a:pt x="81" y="35"/>
                      <a:pt x="81" y="35"/>
                    </a:cubicBezTo>
                    <a:moveTo>
                      <a:pt x="81" y="34"/>
                    </a:moveTo>
                    <a:cubicBezTo>
                      <a:pt x="81" y="34"/>
                      <a:pt x="81" y="34"/>
                      <a:pt x="81" y="3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5"/>
                      <a:pt x="81" y="35"/>
                      <a:pt x="82" y="34"/>
                    </a:cubicBezTo>
                    <a:cubicBezTo>
                      <a:pt x="81" y="34"/>
                      <a:pt x="81" y="34"/>
                      <a:pt x="81" y="34"/>
                    </a:cubicBezTo>
                    <a:moveTo>
                      <a:pt x="87" y="34"/>
                    </a:moveTo>
                    <a:cubicBezTo>
                      <a:pt x="87" y="34"/>
                      <a:pt x="87" y="35"/>
                      <a:pt x="87" y="35"/>
                    </a:cubicBezTo>
                    <a:cubicBezTo>
                      <a:pt x="87" y="36"/>
                      <a:pt x="88" y="36"/>
                      <a:pt x="88" y="36"/>
                    </a:cubicBezTo>
                    <a:cubicBezTo>
                      <a:pt x="89" y="36"/>
                      <a:pt x="89" y="35"/>
                      <a:pt x="89" y="35"/>
                    </a:cubicBezTo>
                    <a:cubicBezTo>
                      <a:pt x="89" y="34"/>
                      <a:pt x="88" y="34"/>
                      <a:pt x="87" y="34"/>
                    </a:cubicBezTo>
                    <a:moveTo>
                      <a:pt x="78" y="34"/>
                    </a:moveTo>
                    <a:cubicBezTo>
                      <a:pt x="78" y="34"/>
                      <a:pt x="78" y="34"/>
                      <a:pt x="78" y="34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79" y="34"/>
                      <a:pt x="79" y="34"/>
                    </a:cubicBezTo>
                    <a:cubicBezTo>
                      <a:pt x="79" y="34"/>
                      <a:pt x="79" y="34"/>
                      <a:pt x="78" y="34"/>
                    </a:cubicBezTo>
                    <a:moveTo>
                      <a:pt x="79" y="33"/>
                    </a:moveTo>
                    <a:cubicBezTo>
                      <a:pt x="79" y="33"/>
                      <a:pt x="79" y="33"/>
                      <a:pt x="79" y="33"/>
                    </a:cubicBezTo>
                    <a:cubicBezTo>
                      <a:pt x="79" y="33"/>
                      <a:pt x="79" y="34"/>
                      <a:pt x="80" y="34"/>
                    </a:cubicBezTo>
                    <a:cubicBezTo>
                      <a:pt x="80" y="34"/>
                      <a:pt x="80" y="34"/>
                      <a:pt x="80" y="33"/>
                    </a:cubicBezTo>
                    <a:cubicBezTo>
                      <a:pt x="79" y="33"/>
                      <a:pt x="79" y="33"/>
                      <a:pt x="79" y="33"/>
                    </a:cubicBezTo>
                    <a:moveTo>
                      <a:pt x="92" y="33"/>
                    </a:moveTo>
                    <a:cubicBezTo>
                      <a:pt x="92" y="33"/>
                      <a:pt x="91" y="34"/>
                      <a:pt x="91" y="35"/>
                    </a:cubicBezTo>
                    <a:cubicBezTo>
                      <a:pt x="91" y="35"/>
                      <a:pt x="91" y="35"/>
                      <a:pt x="91" y="35"/>
                    </a:cubicBezTo>
                    <a:cubicBezTo>
                      <a:pt x="91" y="34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moveTo>
                      <a:pt x="86" y="33"/>
                    </a:moveTo>
                    <a:cubicBezTo>
                      <a:pt x="85" y="33"/>
                      <a:pt x="85" y="34"/>
                      <a:pt x="85" y="34"/>
                    </a:cubicBezTo>
                    <a:cubicBezTo>
                      <a:pt x="85" y="34"/>
                      <a:pt x="85" y="34"/>
                      <a:pt x="86" y="35"/>
                    </a:cubicBezTo>
                    <a:cubicBezTo>
                      <a:pt x="86" y="34"/>
                      <a:pt x="86" y="34"/>
                      <a:pt x="86" y="33"/>
                    </a:cubicBezTo>
                    <a:cubicBezTo>
                      <a:pt x="86" y="33"/>
                      <a:pt x="86" y="33"/>
                      <a:pt x="86" y="33"/>
                    </a:cubicBezTo>
                    <a:moveTo>
                      <a:pt x="89" y="31"/>
                    </a:moveTo>
                    <a:cubicBezTo>
                      <a:pt x="89" y="32"/>
                      <a:pt x="88" y="32"/>
                      <a:pt x="88" y="33"/>
                    </a:cubicBezTo>
                    <a:cubicBezTo>
                      <a:pt x="88" y="33"/>
                      <a:pt x="89" y="34"/>
                      <a:pt x="90" y="34"/>
                    </a:cubicBezTo>
                    <a:cubicBezTo>
                      <a:pt x="90" y="33"/>
                      <a:pt x="90" y="33"/>
                      <a:pt x="91" y="32"/>
                    </a:cubicBezTo>
                    <a:cubicBezTo>
                      <a:pt x="90" y="32"/>
                      <a:pt x="90" y="31"/>
                      <a:pt x="89" y="31"/>
                    </a:cubicBezTo>
                    <a:moveTo>
                      <a:pt x="83" y="31"/>
                    </a:moveTo>
                    <a:cubicBezTo>
                      <a:pt x="82" y="31"/>
                      <a:pt x="82" y="32"/>
                      <a:pt x="82" y="32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3" y="32"/>
                      <a:pt x="83" y="32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moveTo>
                      <a:pt x="87" y="30"/>
                    </a:moveTo>
                    <a:cubicBezTo>
                      <a:pt x="87" y="31"/>
                      <a:pt x="86" y="31"/>
                      <a:pt x="86" y="32"/>
                    </a:cubicBezTo>
                    <a:cubicBezTo>
                      <a:pt x="86" y="32"/>
                      <a:pt x="87" y="32"/>
                      <a:pt x="87" y="33"/>
                    </a:cubicBezTo>
                    <a:cubicBezTo>
                      <a:pt x="87" y="32"/>
                      <a:pt x="88" y="31"/>
                      <a:pt x="88" y="30"/>
                    </a:cubicBezTo>
                    <a:cubicBezTo>
                      <a:pt x="88" y="30"/>
                      <a:pt x="88" y="30"/>
                      <a:pt x="87" y="30"/>
                    </a:cubicBezTo>
                    <a:moveTo>
                      <a:pt x="81" y="30"/>
                    </a:moveTo>
                    <a:cubicBezTo>
                      <a:pt x="80" y="30"/>
                      <a:pt x="80" y="31"/>
                      <a:pt x="80" y="31"/>
                    </a:cubicBezTo>
                    <a:cubicBezTo>
                      <a:pt x="80" y="31"/>
                      <a:pt x="80" y="32"/>
                      <a:pt x="81" y="32"/>
                    </a:cubicBezTo>
                    <a:cubicBezTo>
                      <a:pt x="81" y="31"/>
                      <a:pt x="81" y="31"/>
                      <a:pt x="82" y="30"/>
                    </a:cubicBezTo>
                    <a:cubicBezTo>
                      <a:pt x="81" y="30"/>
                      <a:pt x="81" y="30"/>
                      <a:pt x="81" y="30"/>
                    </a:cubicBezTo>
                    <a:moveTo>
                      <a:pt x="84" y="28"/>
                    </a:moveTo>
                    <a:cubicBezTo>
                      <a:pt x="84" y="29"/>
                      <a:pt x="83" y="30"/>
                      <a:pt x="83" y="30"/>
                    </a:cubicBezTo>
                    <a:cubicBezTo>
                      <a:pt x="83" y="30"/>
                      <a:pt x="83" y="31"/>
                      <a:pt x="84" y="31"/>
                    </a:cubicBezTo>
                    <a:cubicBezTo>
                      <a:pt x="84" y="30"/>
                      <a:pt x="85" y="29"/>
                      <a:pt x="85" y="28"/>
                    </a:cubicBezTo>
                    <a:cubicBezTo>
                      <a:pt x="85" y="28"/>
                      <a:pt x="85" y="28"/>
                      <a:pt x="84" y="28"/>
                    </a:cubicBezTo>
                    <a:moveTo>
                      <a:pt x="82" y="27"/>
                    </a:moveTo>
                    <a:cubicBezTo>
                      <a:pt x="82" y="28"/>
                      <a:pt x="81" y="28"/>
                      <a:pt x="81" y="29"/>
                    </a:cubicBezTo>
                    <a:cubicBezTo>
                      <a:pt x="81" y="29"/>
                      <a:pt x="82" y="30"/>
                      <a:pt x="82" y="30"/>
                    </a:cubicBezTo>
                    <a:cubicBezTo>
                      <a:pt x="82" y="29"/>
                      <a:pt x="83" y="28"/>
                      <a:pt x="83" y="27"/>
                    </a:cubicBezTo>
                    <a:cubicBezTo>
                      <a:pt x="83" y="27"/>
                      <a:pt x="83" y="27"/>
                      <a:pt x="82" y="27"/>
                    </a:cubicBezTo>
                    <a:moveTo>
                      <a:pt x="99" y="21"/>
                    </a:moveTo>
                    <a:cubicBezTo>
                      <a:pt x="99" y="21"/>
                      <a:pt x="99" y="22"/>
                      <a:pt x="99" y="22"/>
                    </a:cubicBezTo>
                    <a:cubicBezTo>
                      <a:pt x="99" y="22"/>
                      <a:pt x="99" y="22"/>
                      <a:pt x="99" y="22"/>
                    </a:cubicBezTo>
                    <a:cubicBezTo>
                      <a:pt x="99" y="22"/>
                      <a:pt x="99" y="21"/>
                      <a:pt x="99" y="21"/>
                    </a:cubicBezTo>
                    <a:moveTo>
                      <a:pt x="94" y="18"/>
                    </a:moveTo>
                    <a:cubicBezTo>
                      <a:pt x="94" y="19"/>
                      <a:pt x="94" y="19"/>
                      <a:pt x="94" y="19"/>
                    </a:cubicBezTo>
                    <a:cubicBezTo>
                      <a:pt x="94" y="19"/>
                      <a:pt x="94" y="20"/>
                      <a:pt x="95" y="20"/>
                    </a:cubicBezTo>
                    <a:cubicBezTo>
                      <a:pt x="95" y="19"/>
                      <a:pt x="95" y="19"/>
                      <a:pt x="95" y="19"/>
                    </a:cubicBezTo>
                    <a:cubicBezTo>
                      <a:pt x="95" y="19"/>
                      <a:pt x="95" y="19"/>
                      <a:pt x="94" y="18"/>
                    </a:cubicBezTo>
                    <a:moveTo>
                      <a:pt x="97" y="17"/>
                    </a:moveTo>
                    <a:cubicBezTo>
                      <a:pt x="97" y="17"/>
                      <a:pt x="97" y="17"/>
                      <a:pt x="97" y="17"/>
                    </a:cubicBezTo>
                    <a:cubicBezTo>
                      <a:pt x="97" y="18"/>
                      <a:pt x="97" y="19"/>
                      <a:pt x="96" y="19"/>
                    </a:cubicBezTo>
                    <a:cubicBezTo>
                      <a:pt x="97" y="20"/>
                      <a:pt x="97" y="20"/>
                      <a:pt x="97" y="20"/>
                    </a:cubicBezTo>
                    <a:cubicBezTo>
                      <a:pt x="97" y="20"/>
                      <a:pt x="97" y="20"/>
                      <a:pt x="96" y="19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96" y="21"/>
                      <a:pt x="97" y="21"/>
                      <a:pt x="97" y="21"/>
                    </a:cubicBezTo>
                    <a:cubicBezTo>
                      <a:pt x="98" y="20"/>
                      <a:pt x="98" y="19"/>
                      <a:pt x="99" y="18"/>
                    </a:cubicBezTo>
                    <a:cubicBezTo>
                      <a:pt x="98" y="18"/>
                      <a:pt x="98" y="18"/>
                      <a:pt x="97" y="17"/>
                    </a:cubicBezTo>
                    <a:moveTo>
                      <a:pt x="91" y="16"/>
                    </a:moveTo>
                    <a:cubicBezTo>
                      <a:pt x="91" y="17"/>
                      <a:pt x="90" y="17"/>
                      <a:pt x="90" y="17"/>
                    </a:cubicBezTo>
                    <a:cubicBezTo>
                      <a:pt x="91" y="17"/>
                      <a:pt x="91" y="18"/>
                      <a:pt x="91" y="18"/>
                    </a:cubicBezTo>
                    <a:cubicBezTo>
                      <a:pt x="91" y="17"/>
                      <a:pt x="91" y="17"/>
                      <a:pt x="92" y="17"/>
                    </a:cubicBezTo>
                    <a:cubicBezTo>
                      <a:pt x="91" y="17"/>
                      <a:pt x="91" y="16"/>
                      <a:pt x="91" y="16"/>
                    </a:cubicBezTo>
                    <a:moveTo>
                      <a:pt x="96" y="16"/>
                    </a:moveTo>
                    <a:cubicBezTo>
                      <a:pt x="95" y="17"/>
                      <a:pt x="95" y="18"/>
                      <a:pt x="94" y="18"/>
                    </a:cubicBezTo>
                    <a:cubicBezTo>
                      <a:pt x="95" y="18"/>
                      <a:pt x="95" y="19"/>
                      <a:pt x="95" y="19"/>
                    </a:cubicBezTo>
                    <a:cubicBezTo>
                      <a:pt x="96" y="18"/>
                      <a:pt x="96" y="17"/>
                      <a:pt x="96" y="17"/>
                    </a:cubicBezTo>
                    <a:cubicBezTo>
                      <a:pt x="96" y="17"/>
                      <a:pt x="96" y="16"/>
                      <a:pt x="96" y="16"/>
                    </a:cubicBezTo>
                    <a:moveTo>
                      <a:pt x="89" y="15"/>
                    </a:moveTo>
                    <a:cubicBezTo>
                      <a:pt x="89" y="15"/>
                      <a:pt x="88" y="16"/>
                      <a:pt x="88" y="16"/>
                    </a:cubicBezTo>
                    <a:cubicBezTo>
                      <a:pt x="89" y="16"/>
                      <a:pt x="89" y="16"/>
                      <a:pt x="89" y="17"/>
                    </a:cubicBezTo>
                    <a:cubicBezTo>
                      <a:pt x="89" y="16"/>
                      <a:pt x="90" y="16"/>
                      <a:pt x="90" y="16"/>
                    </a:cubicBezTo>
                    <a:cubicBezTo>
                      <a:pt x="89" y="16"/>
                      <a:pt x="89" y="15"/>
                      <a:pt x="89" y="15"/>
                    </a:cubicBezTo>
                    <a:moveTo>
                      <a:pt x="92" y="14"/>
                    </a:moveTo>
                    <a:cubicBezTo>
                      <a:pt x="92" y="15"/>
                      <a:pt x="91" y="15"/>
                      <a:pt x="91" y="16"/>
                    </a:cubicBezTo>
                    <a:cubicBezTo>
                      <a:pt x="91" y="16"/>
                      <a:pt x="91" y="16"/>
                      <a:pt x="92" y="17"/>
                    </a:cubicBezTo>
                    <a:cubicBezTo>
                      <a:pt x="92" y="16"/>
                      <a:pt x="92" y="15"/>
                      <a:pt x="93" y="14"/>
                    </a:cubicBezTo>
                    <a:cubicBezTo>
                      <a:pt x="93" y="14"/>
                      <a:pt x="92" y="14"/>
                      <a:pt x="92" y="14"/>
                    </a:cubicBezTo>
                    <a:moveTo>
                      <a:pt x="90" y="13"/>
                    </a:moveTo>
                    <a:cubicBezTo>
                      <a:pt x="90" y="13"/>
                      <a:pt x="89" y="14"/>
                      <a:pt x="89" y="15"/>
                    </a:cubicBezTo>
                    <a:cubicBezTo>
                      <a:pt x="89" y="15"/>
                      <a:pt x="90" y="15"/>
                      <a:pt x="90" y="15"/>
                    </a:cubicBezTo>
                    <a:cubicBezTo>
                      <a:pt x="90" y="15"/>
                      <a:pt x="91" y="14"/>
                      <a:pt x="91" y="13"/>
                    </a:cubicBezTo>
                    <a:cubicBezTo>
                      <a:pt x="91" y="13"/>
                      <a:pt x="90" y="13"/>
                      <a:pt x="90" y="13"/>
                    </a:cubicBezTo>
                    <a:moveTo>
                      <a:pt x="104" y="7"/>
                    </a:moveTo>
                    <a:cubicBezTo>
                      <a:pt x="103" y="7"/>
                      <a:pt x="103" y="8"/>
                      <a:pt x="103" y="9"/>
                    </a:cubicBezTo>
                    <a:cubicBezTo>
                      <a:pt x="103" y="9"/>
                      <a:pt x="104" y="9"/>
                      <a:pt x="104" y="9"/>
                    </a:cubicBezTo>
                    <a:cubicBezTo>
                      <a:pt x="105" y="9"/>
                      <a:pt x="105" y="8"/>
                      <a:pt x="105" y="8"/>
                    </a:cubicBezTo>
                    <a:cubicBezTo>
                      <a:pt x="105" y="7"/>
                      <a:pt x="104" y="7"/>
                      <a:pt x="104" y="7"/>
                    </a:cubicBezTo>
                    <a:moveTo>
                      <a:pt x="102" y="6"/>
                    </a:moveTo>
                    <a:cubicBezTo>
                      <a:pt x="102" y="6"/>
                      <a:pt x="101" y="7"/>
                      <a:pt x="101" y="8"/>
                    </a:cubicBezTo>
                    <a:cubicBezTo>
                      <a:pt x="101" y="8"/>
                      <a:pt x="101" y="8"/>
                      <a:pt x="102" y="8"/>
                    </a:cubicBezTo>
                    <a:cubicBezTo>
                      <a:pt x="102" y="7"/>
                      <a:pt x="102" y="7"/>
                      <a:pt x="103" y="6"/>
                    </a:cubicBezTo>
                    <a:cubicBezTo>
                      <a:pt x="103" y="6"/>
                      <a:pt x="102" y="6"/>
                      <a:pt x="102" y="6"/>
                    </a:cubicBezTo>
                    <a:moveTo>
                      <a:pt x="105" y="5"/>
                    </a:moveTo>
                    <a:cubicBezTo>
                      <a:pt x="105" y="5"/>
                      <a:pt x="105" y="5"/>
                      <a:pt x="105" y="5"/>
                    </a:cubicBezTo>
                    <a:cubicBezTo>
                      <a:pt x="106" y="6"/>
                      <a:pt x="106" y="6"/>
                      <a:pt x="106" y="6"/>
                    </a:cubicBezTo>
                    <a:cubicBezTo>
                      <a:pt x="106" y="6"/>
                      <a:pt x="106" y="6"/>
                      <a:pt x="107" y="6"/>
                    </a:cubicBezTo>
                    <a:cubicBezTo>
                      <a:pt x="106" y="5"/>
                      <a:pt x="106" y="5"/>
                      <a:pt x="105" y="5"/>
                    </a:cubicBezTo>
                    <a:moveTo>
                      <a:pt x="103" y="4"/>
                    </a:moveTo>
                    <a:cubicBezTo>
                      <a:pt x="103" y="4"/>
                      <a:pt x="103" y="4"/>
                      <a:pt x="103" y="4"/>
                    </a:cubicBezTo>
                    <a:cubicBezTo>
                      <a:pt x="104" y="5"/>
                      <a:pt x="104" y="5"/>
                      <a:pt x="104" y="5"/>
                    </a:cubicBezTo>
                    <a:cubicBezTo>
                      <a:pt x="104" y="4"/>
                      <a:pt x="104" y="4"/>
                      <a:pt x="104" y="4"/>
                    </a:cubicBezTo>
                    <a:cubicBezTo>
                      <a:pt x="104" y="4"/>
                      <a:pt x="104" y="4"/>
                      <a:pt x="103" y="4"/>
                    </a:cubicBezTo>
                    <a:moveTo>
                      <a:pt x="98" y="3"/>
                    </a:moveTo>
                    <a:cubicBezTo>
                      <a:pt x="98" y="4"/>
                      <a:pt x="97" y="5"/>
                      <a:pt x="97" y="5"/>
                    </a:cubicBezTo>
                    <a:cubicBezTo>
                      <a:pt x="97" y="5"/>
                      <a:pt x="98" y="6"/>
                      <a:pt x="98" y="6"/>
                    </a:cubicBezTo>
                    <a:cubicBezTo>
                      <a:pt x="98" y="5"/>
                      <a:pt x="98" y="5"/>
                      <a:pt x="99" y="4"/>
                    </a:cubicBezTo>
                    <a:cubicBezTo>
                      <a:pt x="99" y="4"/>
                      <a:pt x="98" y="4"/>
                      <a:pt x="98" y="3"/>
                    </a:cubicBezTo>
                    <a:moveTo>
                      <a:pt x="96" y="2"/>
                    </a:moveTo>
                    <a:cubicBezTo>
                      <a:pt x="96" y="3"/>
                      <a:pt x="95" y="4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7" y="4"/>
                      <a:pt x="97" y="3"/>
                    </a:cubicBezTo>
                    <a:cubicBezTo>
                      <a:pt x="97" y="3"/>
                      <a:pt x="96" y="3"/>
                      <a:pt x="96" y="2"/>
                    </a:cubicBezTo>
                    <a:moveTo>
                      <a:pt x="96" y="2"/>
                    </a:moveTo>
                    <a:cubicBezTo>
                      <a:pt x="95" y="3"/>
                      <a:pt x="95" y="3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96" y="2"/>
                      <a:pt x="96" y="2"/>
                      <a:pt x="96" y="2"/>
                    </a:cubicBezTo>
                    <a:moveTo>
                      <a:pt x="99" y="1"/>
                    </a:moveTo>
                    <a:cubicBezTo>
                      <a:pt x="99" y="1"/>
                      <a:pt x="99" y="1"/>
                      <a:pt x="99" y="2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1"/>
                      <a:pt x="100" y="1"/>
                      <a:pt x="99" y="1"/>
                    </a:cubicBezTo>
                    <a:moveTo>
                      <a:pt x="97" y="0"/>
                    </a:moveTo>
                    <a:cubicBezTo>
                      <a:pt x="97" y="0"/>
                      <a:pt x="97" y="0"/>
                      <a:pt x="97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0"/>
                      <a:pt x="98" y="0"/>
                      <a:pt x="97" y="0"/>
                    </a:cubicBezTo>
                    <a:moveTo>
                      <a:pt x="97" y="0"/>
                    </a:move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0522"/>
              <p:cNvSpPr>
                <a:spLocks noEditPoints="1"/>
              </p:cNvSpPr>
              <p:nvPr/>
            </p:nvSpPr>
            <p:spPr bwMode="auto">
              <a:xfrm>
                <a:off x="-444" y="3224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5 h 6"/>
                  <a:gd name="T4" fmla="*/ 0 w 3"/>
                  <a:gd name="T5" fmla="*/ 6 h 6"/>
                  <a:gd name="T6" fmla="*/ 1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0 w 3"/>
                  <a:gd name="T13" fmla="*/ 5 h 6"/>
                  <a:gd name="T14" fmla="*/ 1 w 3"/>
                  <a:gd name="T15" fmla="*/ 5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2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0523"/>
              <p:cNvSpPr>
                <a:spLocks/>
              </p:cNvSpPr>
              <p:nvPr/>
            </p:nvSpPr>
            <p:spPr bwMode="auto">
              <a:xfrm>
                <a:off x="-444" y="3235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0524"/>
              <p:cNvSpPr>
                <a:spLocks noEditPoints="1"/>
              </p:cNvSpPr>
              <p:nvPr/>
            </p:nvSpPr>
            <p:spPr bwMode="auto">
              <a:xfrm>
                <a:off x="-652" y="3098"/>
                <a:ext cx="255" cy="140"/>
              </a:xfrm>
              <a:custGeom>
                <a:avLst/>
                <a:gdLst>
                  <a:gd name="T0" fmla="*/ 86 w 108"/>
                  <a:gd name="T1" fmla="*/ 57 h 59"/>
                  <a:gd name="T2" fmla="*/ 91 w 108"/>
                  <a:gd name="T3" fmla="*/ 53 h 59"/>
                  <a:gd name="T4" fmla="*/ 89 w 108"/>
                  <a:gd name="T5" fmla="*/ 52 h 59"/>
                  <a:gd name="T6" fmla="*/ 70 w 108"/>
                  <a:gd name="T7" fmla="*/ 47 h 59"/>
                  <a:gd name="T8" fmla="*/ 81 w 108"/>
                  <a:gd name="T9" fmla="*/ 46 h 59"/>
                  <a:gd name="T10" fmla="*/ 97 w 108"/>
                  <a:gd name="T11" fmla="*/ 44 h 59"/>
                  <a:gd name="T12" fmla="*/ 77 w 108"/>
                  <a:gd name="T13" fmla="*/ 45 h 59"/>
                  <a:gd name="T14" fmla="*/ 86 w 108"/>
                  <a:gd name="T15" fmla="*/ 38 h 59"/>
                  <a:gd name="T16" fmla="*/ 86 w 108"/>
                  <a:gd name="T17" fmla="*/ 37 h 59"/>
                  <a:gd name="T18" fmla="*/ 61 w 108"/>
                  <a:gd name="T19" fmla="*/ 34 h 59"/>
                  <a:gd name="T20" fmla="*/ 83 w 108"/>
                  <a:gd name="T21" fmla="*/ 36 h 59"/>
                  <a:gd name="T22" fmla="*/ 43 w 108"/>
                  <a:gd name="T23" fmla="*/ 30 h 59"/>
                  <a:gd name="T24" fmla="*/ 72 w 108"/>
                  <a:gd name="T25" fmla="*/ 29 h 59"/>
                  <a:gd name="T26" fmla="*/ 91 w 108"/>
                  <a:gd name="T27" fmla="*/ 31 h 59"/>
                  <a:gd name="T28" fmla="*/ 91 w 108"/>
                  <a:gd name="T29" fmla="*/ 29 h 59"/>
                  <a:gd name="T30" fmla="*/ 91 w 108"/>
                  <a:gd name="T31" fmla="*/ 29 h 59"/>
                  <a:gd name="T32" fmla="*/ 95 w 108"/>
                  <a:gd name="T33" fmla="*/ 29 h 59"/>
                  <a:gd name="T34" fmla="*/ 49 w 108"/>
                  <a:gd name="T35" fmla="*/ 29 h 59"/>
                  <a:gd name="T36" fmla="*/ 69 w 108"/>
                  <a:gd name="T37" fmla="*/ 27 h 59"/>
                  <a:gd name="T38" fmla="*/ 65 w 108"/>
                  <a:gd name="T39" fmla="*/ 25 h 59"/>
                  <a:gd name="T40" fmla="*/ 89 w 108"/>
                  <a:gd name="T41" fmla="*/ 27 h 59"/>
                  <a:gd name="T42" fmla="*/ 31 w 108"/>
                  <a:gd name="T43" fmla="*/ 22 h 59"/>
                  <a:gd name="T44" fmla="*/ 77 w 108"/>
                  <a:gd name="T45" fmla="*/ 21 h 59"/>
                  <a:gd name="T46" fmla="*/ 57 w 108"/>
                  <a:gd name="T47" fmla="*/ 20 h 59"/>
                  <a:gd name="T48" fmla="*/ 57 w 108"/>
                  <a:gd name="T49" fmla="*/ 20 h 59"/>
                  <a:gd name="T50" fmla="*/ 36 w 108"/>
                  <a:gd name="T51" fmla="*/ 21 h 59"/>
                  <a:gd name="T52" fmla="*/ 22 w 108"/>
                  <a:gd name="T53" fmla="*/ 17 h 59"/>
                  <a:gd name="T54" fmla="*/ 50 w 108"/>
                  <a:gd name="T55" fmla="*/ 16 h 59"/>
                  <a:gd name="T56" fmla="*/ 70 w 108"/>
                  <a:gd name="T57" fmla="*/ 16 h 59"/>
                  <a:gd name="T58" fmla="*/ 74 w 108"/>
                  <a:gd name="T59" fmla="*/ 17 h 59"/>
                  <a:gd name="T60" fmla="*/ 24 w 108"/>
                  <a:gd name="T61" fmla="*/ 14 h 59"/>
                  <a:gd name="T62" fmla="*/ 100 w 108"/>
                  <a:gd name="T63" fmla="*/ 13 h 59"/>
                  <a:gd name="T64" fmla="*/ 16 w 108"/>
                  <a:gd name="T65" fmla="*/ 13 h 59"/>
                  <a:gd name="T66" fmla="*/ 17 w 108"/>
                  <a:gd name="T67" fmla="*/ 11 h 59"/>
                  <a:gd name="T68" fmla="*/ 95 w 108"/>
                  <a:gd name="T69" fmla="*/ 10 h 59"/>
                  <a:gd name="T70" fmla="*/ 61 w 108"/>
                  <a:gd name="T71" fmla="*/ 13 h 59"/>
                  <a:gd name="T72" fmla="*/ 40 w 108"/>
                  <a:gd name="T73" fmla="*/ 11 h 59"/>
                  <a:gd name="T74" fmla="*/ 8 w 108"/>
                  <a:gd name="T75" fmla="*/ 8 h 59"/>
                  <a:gd name="T76" fmla="*/ 85 w 108"/>
                  <a:gd name="T77" fmla="*/ 8 h 59"/>
                  <a:gd name="T78" fmla="*/ 34 w 108"/>
                  <a:gd name="T79" fmla="*/ 7 h 59"/>
                  <a:gd name="T80" fmla="*/ 14 w 108"/>
                  <a:gd name="T81" fmla="*/ 9 h 59"/>
                  <a:gd name="T82" fmla="*/ 10 w 108"/>
                  <a:gd name="T83" fmla="*/ 6 h 59"/>
                  <a:gd name="T84" fmla="*/ 49 w 108"/>
                  <a:gd name="T85" fmla="*/ 6 h 59"/>
                  <a:gd name="T86" fmla="*/ 58 w 108"/>
                  <a:gd name="T87" fmla="*/ 10 h 59"/>
                  <a:gd name="T88" fmla="*/ 50 w 108"/>
                  <a:gd name="T89" fmla="*/ 6 h 59"/>
                  <a:gd name="T90" fmla="*/ 4 w 108"/>
                  <a:gd name="T91" fmla="*/ 5 h 59"/>
                  <a:gd name="T92" fmla="*/ 99 w 108"/>
                  <a:gd name="T93" fmla="*/ 4 h 59"/>
                  <a:gd name="T94" fmla="*/ 108 w 108"/>
                  <a:gd name="T95" fmla="*/ 6 h 59"/>
                  <a:gd name="T96" fmla="*/ 51 w 108"/>
                  <a:gd name="T97" fmla="*/ 5 h 59"/>
                  <a:gd name="T98" fmla="*/ 58 w 108"/>
                  <a:gd name="T99" fmla="*/ 10 h 59"/>
                  <a:gd name="T100" fmla="*/ 53 w 108"/>
                  <a:gd name="T101" fmla="*/ 5 h 59"/>
                  <a:gd name="T102" fmla="*/ 54 w 108"/>
                  <a:gd name="T103" fmla="*/ 3 h 59"/>
                  <a:gd name="T104" fmla="*/ 1 w 108"/>
                  <a:gd name="T105" fmla="*/ 3 h 59"/>
                  <a:gd name="T106" fmla="*/ 3 w 108"/>
                  <a:gd name="T107" fmla="*/ 4 h 59"/>
                  <a:gd name="T108" fmla="*/ 26 w 108"/>
                  <a:gd name="T109" fmla="*/ 3 h 59"/>
                  <a:gd name="T110" fmla="*/ 55 w 108"/>
                  <a:gd name="T111" fmla="*/ 4 h 59"/>
                  <a:gd name="T112" fmla="*/ 101 w 108"/>
                  <a:gd name="T113" fmla="*/ 1 h 59"/>
                  <a:gd name="T114" fmla="*/ 79 w 108"/>
                  <a:gd name="T1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8" h="59">
                    <a:moveTo>
                      <a:pt x="88" y="58"/>
                    </a:move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8" y="58"/>
                      <a:pt x="88" y="58"/>
                      <a:pt x="88" y="58"/>
                    </a:cubicBezTo>
                    <a:moveTo>
                      <a:pt x="86" y="57"/>
                    </a:move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moveTo>
                      <a:pt x="80" y="53"/>
                    </a:moveTo>
                    <a:cubicBezTo>
                      <a:pt x="80" y="53"/>
                      <a:pt x="80" y="53"/>
                      <a:pt x="80" y="53"/>
                    </a:cubicBezTo>
                    <a:cubicBezTo>
                      <a:pt x="80" y="54"/>
                      <a:pt x="81" y="54"/>
                      <a:pt x="81" y="54"/>
                    </a:cubicBezTo>
                    <a:cubicBezTo>
                      <a:pt x="81" y="54"/>
                      <a:pt x="81" y="54"/>
                      <a:pt x="81" y="54"/>
                    </a:cubicBezTo>
                    <a:cubicBezTo>
                      <a:pt x="81" y="54"/>
                      <a:pt x="80" y="53"/>
                      <a:pt x="80" y="53"/>
                    </a:cubicBezTo>
                    <a:moveTo>
                      <a:pt x="92" y="52"/>
                    </a:moveTo>
                    <a:cubicBezTo>
                      <a:pt x="91" y="53"/>
                      <a:pt x="91" y="53"/>
                      <a:pt x="91" y="53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2" y="53"/>
                      <a:pt x="92" y="53"/>
                      <a:pt x="92" y="53"/>
                    </a:cubicBezTo>
                    <a:cubicBezTo>
                      <a:pt x="92" y="52"/>
                      <a:pt x="92" y="52"/>
                      <a:pt x="92" y="52"/>
                    </a:cubicBezTo>
                    <a:moveTo>
                      <a:pt x="78" y="52"/>
                    </a:moveTo>
                    <a:cubicBezTo>
                      <a:pt x="78" y="52"/>
                      <a:pt x="78" y="52"/>
                      <a:pt x="78" y="52"/>
                    </a:cubicBezTo>
                    <a:cubicBezTo>
                      <a:pt x="78" y="53"/>
                      <a:pt x="79" y="53"/>
                      <a:pt x="79" y="53"/>
                    </a:cubicBezTo>
                    <a:cubicBezTo>
                      <a:pt x="79" y="53"/>
                      <a:pt x="79" y="53"/>
                      <a:pt x="79" y="53"/>
                    </a:cubicBezTo>
                    <a:cubicBezTo>
                      <a:pt x="79" y="53"/>
                      <a:pt x="78" y="52"/>
                      <a:pt x="78" y="52"/>
                    </a:cubicBezTo>
                    <a:moveTo>
                      <a:pt x="89" y="51"/>
                    </a:moveTo>
                    <a:cubicBezTo>
                      <a:pt x="89" y="51"/>
                      <a:pt x="89" y="52"/>
                      <a:pt x="89" y="52"/>
                    </a:cubicBezTo>
                    <a:cubicBezTo>
                      <a:pt x="89" y="52"/>
                      <a:pt x="89" y="52"/>
                      <a:pt x="89" y="52"/>
                    </a:cubicBezTo>
                    <a:cubicBezTo>
                      <a:pt x="89" y="52"/>
                      <a:pt x="89" y="51"/>
                      <a:pt x="89" y="51"/>
                    </a:cubicBezTo>
                    <a:cubicBezTo>
                      <a:pt x="89" y="51"/>
                      <a:pt x="89" y="51"/>
                      <a:pt x="89" y="51"/>
                    </a:cubicBezTo>
                    <a:moveTo>
                      <a:pt x="83" y="47"/>
                    </a:moveTo>
                    <a:cubicBezTo>
                      <a:pt x="83" y="48"/>
                      <a:pt x="83" y="48"/>
                      <a:pt x="83" y="48"/>
                    </a:cubicBezTo>
                    <a:cubicBezTo>
                      <a:pt x="83" y="48"/>
                      <a:pt x="83" y="49"/>
                      <a:pt x="84" y="49"/>
                    </a:cubicBezTo>
                    <a:cubicBezTo>
                      <a:pt x="84" y="49"/>
                      <a:pt x="84" y="48"/>
                      <a:pt x="84" y="48"/>
                    </a:cubicBezTo>
                    <a:cubicBezTo>
                      <a:pt x="84" y="48"/>
                      <a:pt x="83" y="48"/>
                      <a:pt x="83" y="47"/>
                    </a:cubicBezTo>
                    <a:moveTo>
                      <a:pt x="70" y="47"/>
                    </a:moveTo>
                    <a:cubicBezTo>
                      <a:pt x="70" y="47"/>
                      <a:pt x="70" y="47"/>
                      <a:pt x="70" y="47"/>
                    </a:cubicBezTo>
                    <a:cubicBezTo>
                      <a:pt x="72" y="48"/>
                      <a:pt x="73" y="49"/>
                      <a:pt x="74" y="50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3" y="49"/>
                      <a:pt x="72" y="48"/>
                      <a:pt x="70" y="47"/>
                    </a:cubicBezTo>
                    <a:moveTo>
                      <a:pt x="81" y="46"/>
                    </a:moveTo>
                    <a:cubicBezTo>
                      <a:pt x="81" y="46"/>
                      <a:pt x="81" y="47"/>
                      <a:pt x="81" y="47"/>
                    </a:cubicBezTo>
                    <a:cubicBezTo>
                      <a:pt x="81" y="47"/>
                      <a:pt x="82" y="48"/>
                      <a:pt x="82" y="48"/>
                    </a:cubicBezTo>
                    <a:cubicBezTo>
                      <a:pt x="82" y="48"/>
                      <a:pt x="83" y="47"/>
                      <a:pt x="83" y="47"/>
                    </a:cubicBezTo>
                    <a:cubicBezTo>
                      <a:pt x="82" y="47"/>
                      <a:pt x="82" y="47"/>
                      <a:pt x="81" y="46"/>
                    </a:cubicBezTo>
                    <a:moveTo>
                      <a:pt x="97" y="45"/>
                    </a:moveTo>
                    <a:cubicBezTo>
                      <a:pt x="97" y="45"/>
                      <a:pt x="97" y="45"/>
                      <a:pt x="96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7" y="45"/>
                      <a:pt x="97" y="45"/>
                      <a:pt x="97" y="45"/>
                    </a:cubicBezTo>
                    <a:cubicBezTo>
                      <a:pt x="97" y="45"/>
                      <a:pt x="97" y="45"/>
                      <a:pt x="97" y="45"/>
                    </a:cubicBezTo>
                    <a:moveTo>
                      <a:pt x="97" y="44"/>
                    </a:move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moveTo>
                      <a:pt x="64" y="43"/>
                    </a:moveTo>
                    <a:cubicBezTo>
                      <a:pt x="64" y="43"/>
                      <a:pt x="64" y="43"/>
                      <a:pt x="63" y="43"/>
                    </a:cubicBezTo>
                    <a:cubicBezTo>
                      <a:pt x="64" y="44"/>
                      <a:pt x="65" y="44"/>
                      <a:pt x="66" y="45"/>
                    </a:cubicBezTo>
                    <a:cubicBezTo>
                      <a:pt x="66" y="44"/>
                      <a:pt x="66" y="44"/>
                      <a:pt x="66" y="44"/>
                    </a:cubicBezTo>
                    <a:cubicBezTo>
                      <a:pt x="65" y="44"/>
                      <a:pt x="64" y="44"/>
                      <a:pt x="64" y="43"/>
                    </a:cubicBezTo>
                    <a:moveTo>
                      <a:pt x="73" y="42"/>
                    </a:moveTo>
                    <a:cubicBezTo>
                      <a:pt x="73" y="42"/>
                      <a:pt x="73" y="42"/>
                      <a:pt x="73" y="42"/>
                    </a:cubicBezTo>
                    <a:cubicBezTo>
                      <a:pt x="75" y="43"/>
                      <a:pt x="76" y="44"/>
                      <a:pt x="77" y="45"/>
                    </a:cubicBezTo>
                    <a:cubicBezTo>
                      <a:pt x="78" y="45"/>
                      <a:pt x="78" y="45"/>
                      <a:pt x="78" y="44"/>
                    </a:cubicBezTo>
                    <a:cubicBezTo>
                      <a:pt x="76" y="43"/>
                      <a:pt x="75" y="43"/>
                      <a:pt x="73" y="42"/>
                    </a:cubicBezTo>
                    <a:moveTo>
                      <a:pt x="58" y="40"/>
                    </a:moveTo>
                    <a:cubicBezTo>
                      <a:pt x="58" y="40"/>
                      <a:pt x="58" y="40"/>
                      <a:pt x="58" y="40"/>
                    </a:cubicBezTo>
                    <a:cubicBezTo>
                      <a:pt x="59" y="40"/>
                      <a:pt x="60" y="41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0" y="41"/>
                      <a:pt x="59" y="40"/>
                      <a:pt x="58" y="40"/>
                    </a:cubicBezTo>
                    <a:moveTo>
                      <a:pt x="86" y="38"/>
                    </a:move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7" y="39"/>
                      <a:pt x="87" y="39"/>
                    </a:cubicBez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8"/>
                      <a:pt x="86" y="38"/>
                      <a:pt x="86" y="38"/>
                    </a:cubicBezTo>
                    <a:moveTo>
                      <a:pt x="67" y="38"/>
                    </a:moveTo>
                    <a:cubicBezTo>
                      <a:pt x="67" y="38"/>
                      <a:pt x="67" y="38"/>
                      <a:pt x="66" y="39"/>
                    </a:cubicBezTo>
                    <a:cubicBezTo>
                      <a:pt x="67" y="39"/>
                      <a:pt x="68" y="39"/>
                      <a:pt x="69" y="40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8" y="39"/>
                      <a:pt x="68" y="38"/>
                      <a:pt x="67" y="38"/>
                    </a:cubicBezTo>
                    <a:moveTo>
                      <a:pt x="86" y="37"/>
                    </a:moveTo>
                    <a:cubicBezTo>
                      <a:pt x="86" y="38"/>
                      <a:pt x="86" y="38"/>
                      <a:pt x="86" y="38"/>
                    </a:cubicBezTo>
                    <a:cubicBezTo>
                      <a:pt x="87" y="38"/>
                      <a:pt x="87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7" y="38"/>
                      <a:pt x="87" y="38"/>
                      <a:pt x="86" y="37"/>
                    </a:cubicBezTo>
                    <a:moveTo>
                      <a:pt x="61" y="34"/>
                    </a:moveTo>
                    <a:cubicBezTo>
                      <a:pt x="61" y="35"/>
                      <a:pt x="60" y="35"/>
                      <a:pt x="60" y="35"/>
                    </a:cubicBezTo>
                    <a:cubicBezTo>
                      <a:pt x="61" y="36"/>
                      <a:pt x="63" y="36"/>
                      <a:pt x="64" y="37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63" y="36"/>
                      <a:pt x="62" y="35"/>
                      <a:pt x="61" y="34"/>
                    </a:cubicBezTo>
                    <a:moveTo>
                      <a:pt x="48" y="33"/>
                    </a:moveTo>
                    <a:cubicBezTo>
                      <a:pt x="48" y="34"/>
                      <a:pt x="48" y="34"/>
                      <a:pt x="48" y="34"/>
                    </a:cubicBezTo>
                    <a:cubicBezTo>
                      <a:pt x="49" y="34"/>
                      <a:pt x="51" y="35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1" y="35"/>
                      <a:pt x="49" y="34"/>
                      <a:pt x="48" y="33"/>
                    </a:cubicBezTo>
                    <a:moveTo>
                      <a:pt x="78" y="33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80" y="34"/>
                      <a:pt x="81" y="35"/>
                      <a:pt x="83" y="36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2" y="36"/>
                      <a:pt x="81" y="35"/>
                      <a:pt x="81" y="34"/>
                    </a:cubicBezTo>
                    <a:cubicBezTo>
                      <a:pt x="80" y="34"/>
                      <a:pt x="79" y="34"/>
                      <a:pt x="78" y="33"/>
                    </a:cubicBezTo>
                    <a:moveTo>
                      <a:pt x="78" y="33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80" y="34"/>
                      <a:pt x="82" y="35"/>
                      <a:pt x="83" y="36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2" y="35"/>
                      <a:pt x="80" y="34"/>
                      <a:pt x="78" y="33"/>
                    </a:cubicBezTo>
                    <a:moveTo>
                      <a:pt x="43" y="30"/>
                    </a:moveTo>
                    <a:cubicBezTo>
                      <a:pt x="43" y="30"/>
                      <a:pt x="43" y="30"/>
                      <a:pt x="43" y="30"/>
                    </a:cubicBezTo>
                    <a:cubicBezTo>
                      <a:pt x="45" y="31"/>
                      <a:pt x="46" y="32"/>
                      <a:pt x="47" y="33"/>
                    </a:cubicBezTo>
                    <a:cubicBezTo>
                      <a:pt x="47" y="33"/>
                      <a:pt x="47" y="33"/>
                      <a:pt x="47" y="33"/>
                    </a:cubicBezTo>
                    <a:cubicBezTo>
                      <a:pt x="46" y="32"/>
                      <a:pt x="45" y="31"/>
                      <a:pt x="43" y="30"/>
                    </a:cubicBezTo>
                    <a:moveTo>
                      <a:pt x="72" y="29"/>
                    </a:move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30"/>
                      <a:pt x="74" y="30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0"/>
                      <a:pt x="74" y="30"/>
                      <a:pt x="73" y="30"/>
                    </a:cubicBezTo>
                    <a:cubicBezTo>
                      <a:pt x="73" y="30"/>
                      <a:pt x="73" y="29"/>
                      <a:pt x="72" y="29"/>
                    </a:cubicBezTo>
                    <a:moveTo>
                      <a:pt x="72" y="29"/>
                    </a:move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29"/>
                      <a:pt x="73" y="30"/>
                      <a:pt x="73" y="30"/>
                    </a:cubicBezTo>
                    <a:cubicBezTo>
                      <a:pt x="74" y="30"/>
                      <a:pt x="74" y="30"/>
                      <a:pt x="74" y="31"/>
                    </a:cubicBezTo>
                    <a:cubicBezTo>
                      <a:pt x="75" y="30"/>
                      <a:pt x="75" y="30"/>
                      <a:pt x="75" y="30"/>
                    </a:cubicBezTo>
                    <a:cubicBezTo>
                      <a:pt x="74" y="30"/>
                      <a:pt x="73" y="30"/>
                      <a:pt x="72" y="29"/>
                    </a:cubicBezTo>
                    <a:moveTo>
                      <a:pt x="91" y="29"/>
                    </a:moveTo>
                    <a:cubicBezTo>
                      <a:pt x="90" y="30"/>
                      <a:pt x="90" y="30"/>
                      <a:pt x="90" y="30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2" y="31"/>
                      <a:pt x="92" y="30"/>
                      <a:pt x="92" y="30"/>
                    </a:cubicBezTo>
                    <a:cubicBezTo>
                      <a:pt x="91" y="29"/>
                      <a:pt x="91" y="29"/>
                      <a:pt x="91" y="29"/>
                    </a:cubicBezTo>
                    <a:moveTo>
                      <a:pt x="51" y="29"/>
                    </a:move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30"/>
                      <a:pt x="53" y="31"/>
                      <a:pt x="54" y="32"/>
                    </a:cubicBezTo>
                    <a:cubicBezTo>
                      <a:pt x="55" y="31"/>
                      <a:pt x="55" y="31"/>
                      <a:pt x="55" y="31"/>
                    </a:cubicBezTo>
                    <a:cubicBezTo>
                      <a:pt x="54" y="30"/>
                      <a:pt x="52" y="30"/>
                      <a:pt x="51" y="29"/>
                    </a:cubicBezTo>
                    <a:moveTo>
                      <a:pt x="91" y="29"/>
                    </a:move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3" y="30"/>
                      <a:pt x="93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1"/>
                      <a:pt x="92" y="31"/>
                    </a:cubicBezTo>
                    <a:cubicBezTo>
                      <a:pt x="92" y="32"/>
                      <a:pt x="93" y="32"/>
                      <a:pt x="93" y="32"/>
                    </a:cubicBezTo>
                    <a:cubicBezTo>
                      <a:pt x="94" y="32"/>
                      <a:pt x="94" y="31"/>
                      <a:pt x="94" y="31"/>
                    </a:cubicBezTo>
                    <a:cubicBezTo>
                      <a:pt x="93" y="30"/>
                      <a:pt x="92" y="29"/>
                      <a:pt x="91" y="29"/>
                    </a:cubicBezTo>
                    <a:moveTo>
                      <a:pt x="91" y="28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3" y="30"/>
                      <a:pt x="94" y="31"/>
                    </a:cubicBezTo>
                    <a:cubicBezTo>
                      <a:pt x="94" y="30"/>
                      <a:pt x="94" y="30"/>
                      <a:pt x="95" y="30"/>
                    </a:cubicBezTo>
                    <a:cubicBezTo>
                      <a:pt x="93" y="29"/>
                      <a:pt x="92" y="29"/>
                      <a:pt x="91" y="28"/>
                    </a:cubicBezTo>
                    <a:moveTo>
                      <a:pt x="92" y="27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4" y="29"/>
                      <a:pt x="95" y="30"/>
                    </a:cubicBezTo>
                    <a:cubicBezTo>
                      <a:pt x="95" y="30"/>
                      <a:pt x="95" y="29"/>
                      <a:pt x="95" y="29"/>
                    </a:cubicBezTo>
                    <a:cubicBezTo>
                      <a:pt x="94" y="28"/>
                      <a:pt x="93" y="28"/>
                      <a:pt x="92" y="27"/>
                    </a:cubicBezTo>
                    <a:moveTo>
                      <a:pt x="37" y="26"/>
                    </a:moveTo>
                    <a:cubicBezTo>
                      <a:pt x="37" y="26"/>
                      <a:pt x="37" y="26"/>
                      <a:pt x="37" y="26"/>
                    </a:cubicBezTo>
                    <a:cubicBezTo>
                      <a:pt x="38" y="27"/>
                      <a:pt x="39" y="28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39" y="28"/>
                      <a:pt x="38" y="27"/>
                      <a:pt x="37" y="26"/>
                    </a:cubicBezTo>
                    <a:moveTo>
                      <a:pt x="46" y="26"/>
                    </a:moveTo>
                    <a:cubicBezTo>
                      <a:pt x="46" y="26"/>
                      <a:pt x="45" y="26"/>
                      <a:pt x="45" y="26"/>
                    </a:cubicBezTo>
                    <a:cubicBezTo>
                      <a:pt x="47" y="27"/>
                      <a:pt x="48" y="28"/>
                      <a:pt x="49" y="29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48" y="27"/>
                      <a:pt x="47" y="27"/>
                      <a:pt x="46" y="26"/>
                    </a:cubicBezTo>
                    <a:moveTo>
                      <a:pt x="66" y="26"/>
                    </a:moveTo>
                    <a:cubicBezTo>
                      <a:pt x="67" y="26"/>
                      <a:pt x="68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8" y="27"/>
                      <a:pt x="67" y="26"/>
                      <a:pt x="66" y="26"/>
                    </a:cubicBezTo>
                    <a:moveTo>
                      <a:pt x="66" y="25"/>
                    </a:moveTo>
                    <a:cubicBezTo>
                      <a:pt x="67" y="26"/>
                      <a:pt x="68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8" y="26"/>
                      <a:pt x="67" y="26"/>
                      <a:pt x="66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5" y="25"/>
                    </a:cubicBezTo>
                    <a:cubicBezTo>
                      <a:pt x="66" y="25"/>
                      <a:pt x="66" y="26"/>
                      <a:pt x="66" y="26"/>
                    </a:cubicBezTo>
                    <a:cubicBezTo>
                      <a:pt x="66" y="26"/>
                      <a:pt x="66" y="25"/>
                      <a:pt x="65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5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5" y="25"/>
                    </a:cubicBezTo>
                    <a:moveTo>
                      <a:pt x="83" y="25"/>
                    </a:moveTo>
                    <a:cubicBezTo>
                      <a:pt x="83" y="25"/>
                      <a:pt x="83" y="25"/>
                      <a:pt x="82" y="26"/>
                    </a:cubicBezTo>
                    <a:cubicBezTo>
                      <a:pt x="84" y="27"/>
                      <a:pt x="86" y="28"/>
                      <a:pt x="88" y="29"/>
                    </a:cubicBezTo>
                    <a:cubicBezTo>
                      <a:pt x="88" y="29"/>
                      <a:pt x="88" y="28"/>
                      <a:pt x="88" y="28"/>
                    </a:cubicBezTo>
                    <a:cubicBezTo>
                      <a:pt x="83" y="25"/>
                      <a:pt x="83" y="25"/>
                      <a:pt x="83" y="25"/>
                    </a:cubicBezTo>
                    <a:moveTo>
                      <a:pt x="83" y="24"/>
                    </a:moveTo>
                    <a:cubicBezTo>
                      <a:pt x="83" y="24"/>
                      <a:pt x="83" y="24"/>
                      <a:pt x="83" y="24"/>
                    </a:cubicBezTo>
                    <a:cubicBezTo>
                      <a:pt x="85" y="25"/>
                      <a:pt x="87" y="26"/>
                      <a:pt x="89" y="27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7" y="26"/>
                      <a:pt x="85" y="25"/>
                      <a:pt x="83" y="24"/>
                    </a:cubicBezTo>
                    <a:moveTo>
                      <a:pt x="84" y="23"/>
                    </a:moveTo>
                    <a:cubicBezTo>
                      <a:pt x="84" y="23"/>
                      <a:pt x="84" y="23"/>
                      <a:pt x="84" y="24"/>
                    </a:cubicBezTo>
                    <a:cubicBezTo>
                      <a:pt x="84" y="24"/>
                      <a:pt x="84" y="24"/>
                      <a:pt x="84" y="24"/>
                    </a:cubicBezTo>
                    <a:cubicBezTo>
                      <a:pt x="86" y="25"/>
                      <a:pt x="87" y="26"/>
                      <a:pt x="89" y="27"/>
                    </a:cubicBezTo>
                    <a:cubicBezTo>
                      <a:pt x="89" y="27"/>
                      <a:pt x="89" y="26"/>
                      <a:pt x="90" y="26"/>
                    </a:cubicBezTo>
                    <a:cubicBezTo>
                      <a:pt x="88" y="25"/>
                      <a:pt x="86" y="24"/>
                      <a:pt x="84" y="23"/>
                    </a:cubicBezTo>
                    <a:moveTo>
                      <a:pt x="31" y="22"/>
                    </a:moveTo>
                    <a:cubicBezTo>
                      <a:pt x="31" y="22"/>
                      <a:pt x="31" y="22"/>
                      <a:pt x="31" y="22"/>
                    </a:cubicBezTo>
                    <a:cubicBezTo>
                      <a:pt x="32" y="23"/>
                      <a:pt x="33" y="24"/>
                      <a:pt x="35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3" y="24"/>
                      <a:pt x="32" y="23"/>
                      <a:pt x="31" y="22"/>
                    </a:cubicBezTo>
                    <a:moveTo>
                      <a:pt x="39" y="22"/>
                    </a:moveTo>
                    <a:cubicBezTo>
                      <a:pt x="39" y="22"/>
                      <a:pt x="39" y="22"/>
                      <a:pt x="39" y="23"/>
                    </a:cubicBezTo>
                    <a:cubicBezTo>
                      <a:pt x="40" y="23"/>
                      <a:pt x="41" y="24"/>
                      <a:pt x="43" y="25"/>
                    </a:cubicBezTo>
                    <a:cubicBezTo>
                      <a:pt x="43" y="25"/>
                      <a:pt x="43" y="24"/>
                      <a:pt x="43" y="24"/>
                    </a:cubicBezTo>
                    <a:cubicBezTo>
                      <a:pt x="42" y="24"/>
                      <a:pt x="40" y="23"/>
                      <a:pt x="39" y="22"/>
                    </a:cubicBezTo>
                    <a:moveTo>
                      <a:pt x="77" y="21"/>
                    </a:moveTo>
                    <a:cubicBezTo>
                      <a:pt x="77" y="21"/>
                      <a:pt x="77" y="22"/>
                      <a:pt x="77" y="22"/>
                    </a:cubicBezTo>
                    <a:cubicBezTo>
                      <a:pt x="77" y="23"/>
                      <a:pt x="78" y="23"/>
                      <a:pt x="79" y="23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79" y="22"/>
                      <a:pt x="78" y="22"/>
                      <a:pt x="77" y="21"/>
                    </a:cubicBezTo>
                    <a:moveTo>
                      <a:pt x="57" y="20"/>
                    </a:moveTo>
                    <a:cubicBezTo>
                      <a:pt x="58" y="21"/>
                      <a:pt x="59" y="21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59" y="21"/>
                      <a:pt x="58" y="21"/>
                      <a:pt x="57" y="20"/>
                    </a:cubicBezTo>
                    <a:moveTo>
                      <a:pt x="57" y="20"/>
                    </a:move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moveTo>
                      <a:pt x="57" y="20"/>
                    </a:move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1"/>
                      <a:pt x="59" y="21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59" y="21"/>
                      <a:pt x="58" y="20"/>
                      <a:pt x="57" y="20"/>
                    </a:cubicBezTo>
                    <a:moveTo>
                      <a:pt x="78" y="19"/>
                    </a:moveTo>
                    <a:cubicBezTo>
                      <a:pt x="78" y="20"/>
                      <a:pt x="78" y="20"/>
                      <a:pt x="78" y="20"/>
                    </a:cubicBezTo>
                    <a:cubicBezTo>
                      <a:pt x="78" y="20"/>
                      <a:pt x="78" y="20"/>
                      <a:pt x="78" y="20"/>
                    </a:cubicBezTo>
                    <a:cubicBezTo>
                      <a:pt x="79" y="21"/>
                      <a:pt x="79" y="21"/>
                      <a:pt x="80" y="22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0" y="20"/>
                      <a:pt x="79" y="20"/>
                      <a:pt x="78" y="19"/>
                    </a:cubicBezTo>
                    <a:moveTo>
                      <a:pt x="32" y="19"/>
                    </a:moveTo>
                    <a:cubicBezTo>
                      <a:pt x="32" y="19"/>
                      <a:pt x="32" y="19"/>
                      <a:pt x="32" y="19"/>
                    </a:cubicBezTo>
                    <a:cubicBezTo>
                      <a:pt x="34" y="20"/>
                      <a:pt x="35" y="20"/>
                      <a:pt x="36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5" y="20"/>
                      <a:pt x="34" y="19"/>
                      <a:pt x="32" y="19"/>
                    </a:cubicBezTo>
                    <a:moveTo>
                      <a:pt x="32" y="18"/>
                    </a:moveTo>
                    <a:cubicBezTo>
                      <a:pt x="32" y="18"/>
                      <a:pt x="32" y="18"/>
                      <a:pt x="32" y="18"/>
                    </a:cubicBezTo>
                    <a:cubicBezTo>
                      <a:pt x="34" y="19"/>
                      <a:pt x="35" y="20"/>
                      <a:pt x="36" y="21"/>
                    </a:cubicBezTo>
                    <a:cubicBezTo>
                      <a:pt x="36" y="21"/>
                      <a:pt x="36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4" y="19"/>
                      <a:pt x="32" y="18"/>
                    </a:cubicBezTo>
                    <a:moveTo>
                      <a:pt x="22" y="17"/>
                    </a:moveTo>
                    <a:cubicBezTo>
                      <a:pt x="22" y="17"/>
                      <a:pt x="22" y="17"/>
                      <a:pt x="22" y="17"/>
                    </a:cubicBezTo>
                    <a:cubicBezTo>
                      <a:pt x="24" y="18"/>
                      <a:pt x="26" y="19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19"/>
                      <a:pt x="24" y="18"/>
                      <a:pt x="22" y="17"/>
                    </a:cubicBezTo>
                    <a:moveTo>
                      <a:pt x="50" y="16"/>
                    </a:moveTo>
                    <a:cubicBezTo>
                      <a:pt x="52" y="17"/>
                      <a:pt x="53" y="18"/>
                      <a:pt x="55" y="19"/>
                    </a:cubicBezTo>
                    <a:cubicBezTo>
                      <a:pt x="55" y="19"/>
                      <a:pt x="55" y="19"/>
                      <a:pt x="55" y="19"/>
                    </a:cubicBezTo>
                    <a:cubicBezTo>
                      <a:pt x="53" y="18"/>
                      <a:pt x="52" y="17"/>
                      <a:pt x="50" y="16"/>
                    </a:cubicBezTo>
                    <a:moveTo>
                      <a:pt x="50" y="16"/>
                    </a:move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moveTo>
                      <a:pt x="70" y="16"/>
                    </a:moveTo>
                    <a:cubicBezTo>
                      <a:pt x="69" y="16"/>
                      <a:pt x="69" y="17"/>
                      <a:pt x="69" y="17"/>
                    </a:cubicBezTo>
                    <a:cubicBezTo>
                      <a:pt x="70" y="18"/>
                      <a:pt x="71" y="19"/>
                      <a:pt x="72" y="20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2" y="18"/>
                      <a:pt x="71" y="17"/>
                      <a:pt x="70" y="16"/>
                    </a:cubicBezTo>
                    <a:moveTo>
                      <a:pt x="50" y="16"/>
                    </a:moveTo>
                    <a:cubicBezTo>
                      <a:pt x="50" y="16"/>
                      <a:pt x="50" y="16"/>
                      <a:pt x="50" y="16"/>
                    </a:cubicBezTo>
                    <a:cubicBezTo>
                      <a:pt x="52" y="17"/>
                      <a:pt x="53" y="18"/>
                      <a:pt x="55" y="19"/>
                    </a:cubicBezTo>
                    <a:cubicBezTo>
                      <a:pt x="55" y="19"/>
                      <a:pt x="55" y="19"/>
                      <a:pt x="55" y="19"/>
                    </a:cubicBezTo>
                    <a:cubicBezTo>
                      <a:pt x="53" y="18"/>
                      <a:pt x="52" y="17"/>
                      <a:pt x="50" y="16"/>
                    </a:cubicBezTo>
                    <a:moveTo>
                      <a:pt x="70" y="15"/>
                    </a:moveTo>
                    <a:cubicBezTo>
                      <a:pt x="70" y="15"/>
                      <a:pt x="70" y="15"/>
                      <a:pt x="70" y="16"/>
                    </a:cubicBezTo>
                    <a:cubicBezTo>
                      <a:pt x="71" y="17"/>
                      <a:pt x="72" y="17"/>
                      <a:pt x="73" y="18"/>
                    </a:cubicBezTo>
                    <a:cubicBezTo>
                      <a:pt x="74" y="17"/>
                      <a:pt x="74" y="17"/>
                      <a:pt x="74" y="17"/>
                    </a:cubicBezTo>
                    <a:cubicBezTo>
                      <a:pt x="73" y="16"/>
                      <a:pt x="71" y="15"/>
                      <a:pt x="70" y="15"/>
                    </a:cubicBezTo>
                    <a:moveTo>
                      <a:pt x="24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5" y="15"/>
                      <a:pt x="27" y="16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8" y="16"/>
                      <a:pt x="27" y="16"/>
                      <a:pt x="26" y="15"/>
                    </a:cubicBezTo>
                    <a:cubicBezTo>
                      <a:pt x="25" y="15"/>
                      <a:pt x="24" y="14"/>
                      <a:pt x="24" y="14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5"/>
                      <a:pt x="28" y="16"/>
                      <a:pt x="29" y="17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8" y="16"/>
                      <a:pt x="26" y="15"/>
                      <a:pt x="24" y="14"/>
                    </a:cubicBezTo>
                    <a:moveTo>
                      <a:pt x="45" y="13"/>
                    </a:moveTo>
                    <a:cubicBezTo>
                      <a:pt x="45" y="13"/>
                      <a:pt x="45" y="13"/>
                      <a:pt x="45" y="13"/>
                    </a:cubicBezTo>
                    <a:cubicBezTo>
                      <a:pt x="46" y="14"/>
                      <a:pt x="48" y="15"/>
                      <a:pt x="49" y="16"/>
                    </a:cubicBezTo>
                    <a:cubicBezTo>
                      <a:pt x="49" y="16"/>
                      <a:pt x="49" y="16"/>
                      <a:pt x="49" y="15"/>
                    </a:cubicBezTo>
                    <a:cubicBezTo>
                      <a:pt x="48" y="15"/>
                      <a:pt x="46" y="14"/>
                      <a:pt x="45" y="13"/>
                    </a:cubicBezTo>
                    <a:moveTo>
                      <a:pt x="100" y="13"/>
                    </a:moveTo>
                    <a:cubicBezTo>
                      <a:pt x="97" y="18"/>
                      <a:pt x="97" y="18"/>
                      <a:pt x="97" y="18"/>
                    </a:cubicBezTo>
                    <a:cubicBezTo>
                      <a:pt x="98" y="19"/>
                      <a:pt x="99" y="19"/>
                      <a:pt x="100" y="20"/>
                    </a:cubicBezTo>
                    <a:cubicBezTo>
                      <a:pt x="101" y="18"/>
                      <a:pt x="102" y="17"/>
                      <a:pt x="103" y="15"/>
                    </a:cubicBezTo>
                    <a:cubicBezTo>
                      <a:pt x="100" y="13"/>
                      <a:pt x="100" y="13"/>
                      <a:pt x="100" y="13"/>
                    </a:cubicBezTo>
                    <a:moveTo>
                      <a:pt x="16" y="13"/>
                    </a:move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4"/>
                      <a:pt x="18" y="14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8" y="14"/>
                      <a:pt x="17" y="13"/>
                      <a:pt x="16" y="13"/>
                    </a:cubicBezTo>
                    <a:moveTo>
                      <a:pt x="45" y="12"/>
                    </a:moveTo>
                    <a:cubicBezTo>
                      <a:pt x="45" y="12"/>
                      <a:pt x="45" y="12"/>
                      <a:pt x="45" y="12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4"/>
                      <a:pt x="48" y="14"/>
                      <a:pt x="49" y="15"/>
                    </a:cubicBezTo>
                    <a:cubicBezTo>
                      <a:pt x="49" y="15"/>
                      <a:pt x="49" y="15"/>
                      <a:pt x="49" y="15"/>
                    </a:cubicBezTo>
                    <a:cubicBezTo>
                      <a:pt x="49" y="15"/>
                      <a:pt x="48" y="14"/>
                      <a:pt x="47" y="14"/>
                    </a:cubicBezTo>
                    <a:cubicBezTo>
                      <a:pt x="47" y="13"/>
                      <a:pt x="46" y="13"/>
                      <a:pt x="45" y="12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20" y="12"/>
                      <a:pt x="21" y="13"/>
                    </a:cubicBezTo>
                    <a:cubicBezTo>
                      <a:pt x="21" y="13"/>
                      <a:pt x="21" y="13"/>
                      <a:pt x="21" y="12"/>
                    </a:cubicBezTo>
                    <a:cubicBezTo>
                      <a:pt x="20" y="12"/>
                      <a:pt x="18" y="11"/>
                      <a:pt x="17" y="11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9" y="11"/>
                      <a:pt x="20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2"/>
                      <a:pt x="19" y="11"/>
                      <a:pt x="17" y="10"/>
                    </a:cubicBezTo>
                    <a:moveTo>
                      <a:pt x="95" y="10"/>
                    </a:moveTo>
                    <a:cubicBezTo>
                      <a:pt x="94" y="12"/>
                      <a:pt x="93" y="13"/>
                      <a:pt x="92" y="15"/>
                    </a:cubicBezTo>
                    <a:cubicBezTo>
                      <a:pt x="93" y="16"/>
                      <a:pt x="94" y="16"/>
                      <a:pt x="95" y="17"/>
                    </a:cubicBezTo>
                    <a:cubicBezTo>
                      <a:pt x="96" y="15"/>
                      <a:pt x="97" y="14"/>
                      <a:pt x="98" y="12"/>
                    </a:cubicBezTo>
                    <a:cubicBezTo>
                      <a:pt x="95" y="10"/>
                      <a:pt x="95" y="10"/>
                      <a:pt x="95" y="10"/>
                    </a:cubicBezTo>
                    <a:moveTo>
                      <a:pt x="63" y="10"/>
                    </a:moveTo>
                    <a:cubicBezTo>
                      <a:pt x="63" y="10"/>
                      <a:pt x="63" y="10"/>
                      <a:pt x="63" y="10"/>
                    </a:cubicBezTo>
                    <a:cubicBezTo>
                      <a:pt x="63" y="11"/>
                      <a:pt x="64" y="11"/>
                      <a:pt x="64" y="11"/>
                    </a:cubicBezTo>
                    <a:cubicBezTo>
                      <a:pt x="64" y="11"/>
                      <a:pt x="63" y="11"/>
                      <a:pt x="63" y="10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5" y="15"/>
                      <a:pt x="65" y="15"/>
                      <a:pt x="65" y="15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5" y="11"/>
                      <a:pt x="64" y="11"/>
                    </a:cubicBezTo>
                    <a:cubicBezTo>
                      <a:pt x="64" y="10"/>
                      <a:pt x="63" y="10"/>
                      <a:pt x="63" y="10"/>
                    </a:cubicBezTo>
                    <a:moveTo>
                      <a:pt x="37" y="9"/>
                    </a:moveTo>
                    <a:cubicBezTo>
                      <a:pt x="37" y="9"/>
                      <a:pt x="37" y="9"/>
                      <a:pt x="37" y="9"/>
                    </a:cubicBezTo>
                    <a:cubicBezTo>
                      <a:pt x="39" y="10"/>
                      <a:pt x="40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0" y="11"/>
                    </a:cubicBezTo>
                    <a:cubicBezTo>
                      <a:pt x="39" y="10"/>
                      <a:pt x="38" y="10"/>
                      <a:pt x="37" y="9"/>
                    </a:cubicBezTo>
                    <a:moveTo>
                      <a:pt x="92" y="8"/>
                    </a:moveTo>
                    <a:cubicBezTo>
                      <a:pt x="91" y="10"/>
                      <a:pt x="90" y="11"/>
                      <a:pt x="90" y="12"/>
                    </a:cubicBezTo>
                    <a:cubicBezTo>
                      <a:pt x="89" y="12"/>
                      <a:pt x="89" y="13"/>
                      <a:pt x="89" y="13"/>
                    </a:cubicBezTo>
                    <a:cubicBezTo>
                      <a:pt x="90" y="14"/>
                      <a:pt x="91" y="14"/>
                      <a:pt x="91" y="15"/>
                    </a:cubicBezTo>
                    <a:cubicBezTo>
                      <a:pt x="92" y="13"/>
                      <a:pt x="93" y="11"/>
                      <a:pt x="94" y="9"/>
                    </a:cubicBezTo>
                    <a:cubicBezTo>
                      <a:pt x="92" y="8"/>
                      <a:pt x="92" y="8"/>
                      <a:pt x="92" y="8"/>
                    </a:cubicBezTo>
                    <a:moveTo>
                      <a:pt x="8" y="8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10" y="9"/>
                      <a:pt x="12" y="1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2" y="10"/>
                      <a:pt x="10" y="9"/>
                      <a:pt x="8" y="8"/>
                    </a:cubicBezTo>
                    <a:moveTo>
                      <a:pt x="38" y="8"/>
                    </a:moveTo>
                    <a:cubicBezTo>
                      <a:pt x="38" y="8"/>
                      <a:pt x="38" y="8"/>
                      <a:pt x="38" y="8"/>
                    </a:cubicBezTo>
                    <a:cubicBezTo>
                      <a:pt x="39" y="9"/>
                      <a:pt x="41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1" y="9"/>
                      <a:pt x="39" y="9"/>
                      <a:pt x="38" y="8"/>
                    </a:cubicBezTo>
                    <a:moveTo>
                      <a:pt x="85" y="8"/>
                    </a:moveTo>
                    <a:cubicBezTo>
                      <a:pt x="85" y="8"/>
                      <a:pt x="85" y="8"/>
                      <a:pt x="85" y="8"/>
                    </a:cubicBezTo>
                    <a:cubicBezTo>
                      <a:pt x="85" y="9"/>
                      <a:pt x="84" y="10"/>
                      <a:pt x="84" y="10"/>
                    </a:cubicBezTo>
                    <a:cubicBezTo>
                      <a:pt x="85" y="11"/>
                      <a:pt x="85" y="11"/>
                      <a:pt x="86" y="12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7" y="9"/>
                      <a:pt x="86" y="8"/>
                      <a:pt x="85" y="8"/>
                    </a:cubicBezTo>
                    <a:moveTo>
                      <a:pt x="34" y="7"/>
                    </a:moveTo>
                    <a:cubicBezTo>
                      <a:pt x="34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4" y="7"/>
                      <a:pt x="34" y="7"/>
                    </a:cubicBezTo>
                    <a:moveTo>
                      <a:pt x="103" y="7"/>
                    </a:moveTo>
                    <a:cubicBezTo>
                      <a:pt x="101" y="10"/>
                      <a:pt x="101" y="10"/>
                      <a:pt x="101" y="10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5" y="11"/>
                      <a:pt x="106" y="10"/>
                      <a:pt x="106" y="9"/>
                    </a:cubicBezTo>
                    <a:cubicBezTo>
                      <a:pt x="105" y="8"/>
                      <a:pt x="104" y="8"/>
                      <a:pt x="103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1" y="7"/>
                      <a:pt x="12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8"/>
                      <a:pt x="11" y="7"/>
                      <a:pt x="9" y="7"/>
                    </a:cubicBezTo>
                    <a:moveTo>
                      <a:pt x="95" y="6"/>
                    </a:moveTo>
                    <a:cubicBezTo>
                      <a:pt x="95" y="6"/>
                      <a:pt x="95" y="6"/>
                      <a:pt x="95" y="6"/>
                    </a:cubicBezTo>
                    <a:cubicBezTo>
                      <a:pt x="95" y="7"/>
                      <a:pt x="95" y="7"/>
                      <a:pt x="95" y="7"/>
                    </a:cubicBezTo>
                    <a:cubicBezTo>
                      <a:pt x="95" y="7"/>
                      <a:pt x="95" y="6"/>
                      <a:pt x="95" y="6"/>
                    </a:cubicBezTo>
                    <a:moveTo>
                      <a:pt x="10" y="6"/>
                    </a:moveTo>
                    <a:cubicBezTo>
                      <a:pt x="11" y="7"/>
                      <a:pt x="13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3" y="8"/>
                      <a:pt x="11" y="7"/>
                      <a:pt x="10" y="6"/>
                    </a:cubicBezTo>
                    <a:moveTo>
                      <a:pt x="77" y="6"/>
                    </a:moveTo>
                    <a:cubicBezTo>
                      <a:pt x="76" y="6"/>
                      <a:pt x="76" y="6"/>
                      <a:pt x="76" y="6"/>
                    </a:cubicBezTo>
                    <a:cubicBezTo>
                      <a:pt x="77" y="7"/>
                      <a:pt x="77" y="7"/>
                      <a:pt x="77" y="7"/>
                    </a:cubicBezTo>
                    <a:cubicBezTo>
                      <a:pt x="77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6"/>
                      <a:pt x="77" y="6"/>
                    </a:cubicBezTo>
                    <a:cubicBezTo>
                      <a:pt x="77" y="6"/>
                      <a:pt x="77" y="6"/>
                      <a:pt x="77" y="6"/>
                    </a:cubicBezTo>
                    <a:moveTo>
                      <a:pt x="50" y="6"/>
                    </a:moveTo>
                    <a:cubicBezTo>
                      <a:pt x="50" y="6"/>
                      <a:pt x="50" y="6"/>
                      <a:pt x="49" y="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9" y="6"/>
                      <a:pt x="49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1" y="6"/>
                      <a:pt x="50" y="7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moveTo>
                      <a:pt x="51" y="5"/>
                    </a:moveTo>
                    <a:cubicBezTo>
                      <a:pt x="50" y="5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1" y="6"/>
                      <a:pt x="51" y="5"/>
                    </a:cubicBezTo>
                    <a:cubicBezTo>
                      <a:pt x="51" y="5"/>
                      <a:pt x="51" y="5"/>
                      <a:pt x="51" y="5"/>
                    </a:cubicBezTo>
                    <a:moveTo>
                      <a:pt x="87" y="5"/>
                    </a:moveTo>
                    <a:cubicBezTo>
                      <a:pt x="86" y="8"/>
                      <a:pt x="86" y="8"/>
                      <a:pt x="86" y="8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9" y="6"/>
                      <a:pt x="89" y="6"/>
                      <a:pt x="89" y="6"/>
                    </a:cubicBezTo>
                    <a:cubicBezTo>
                      <a:pt x="87" y="5"/>
                      <a:pt x="87" y="5"/>
                      <a:pt x="87" y="5"/>
                    </a:cubicBezTo>
                    <a:moveTo>
                      <a:pt x="4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5" y="5"/>
                      <a:pt x="4" y="5"/>
                    </a:cubicBezTo>
                    <a:moveTo>
                      <a:pt x="3" y="4"/>
                    </a:moveTo>
                    <a:cubicBezTo>
                      <a:pt x="4" y="4"/>
                      <a:pt x="4" y="4"/>
                      <a:pt x="4" y="5"/>
                    </a:cubicBezTo>
                    <a:cubicBezTo>
                      <a:pt x="4" y="4"/>
                      <a:pt x="4" y="4"/>
                      <a:pt x="3" y="4"/>
                    </a:cubicBezTo>
                    <a:moveTo>
                      <a:pt x="99" y="4"/>
                    </a:moveTo>
                    <a:cubicBezTo>
                      <a:pt x="99" y="4"/>
                      <a:pt x="99" y="4"/>
                      <a:pt x="99" y="4"/>
                    </a:cubicBezTo>
                    <a:cubicBezTo>
                      <a:pt x="99" y="4"/>
                      <a:pt x="100" y="5"/>
                      <a:pt x="100" y="5"/>
                    </a:cubicBezTo>
                    <a:cubicBezTo>
                      <a:pt x="100" y="5"/>
                      <a:pt x="100" y="5"/>
                      <a:pt x="100" y="5"/>
                    </a:cubicBezTo>
                    <a:cubicBezTo>
                      <a:pt x="100" y="5"/>
                      <a:pt x="99" y="4"/>
                      <a:pt x="99" y="4"/>
                    </a:cubicBezTo>
                    <a:moveTo>
                      <a:pt x="105" y="4"/>
                    </a:moveTo>
                    <a:cubicBezTo>
                      <a:pt x="104" y="5"/>
                      <a:pt x="104" y="6"/>
                      <a:pt x="104" y="6"/>
                    </a:cubicBezTo>
                    <a:cubicBezTo>
                      <a:pt x="103" y="7"/>
                      <a:pt x="103" y="7"/>
                      <a:pt x="103" y="7"/>
                    </a:cubicBezTo>
                    <a:cubicBezTo>
                      <a:pt x="104" y="8"/>
                      <a:pt x="105" y="8"/>
                      <a:pt x="106" y="9"/>
                    </a:cubicBezTo>
                    <a:cubicBezTo>
                      <a:pt x="107" y="8"/>
                      <a:pt x="107" y="7"/>
                      <a:pt x="108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4"/>
                      <a:pt x="105" y="4"/>
                      <a:pt x="105" y="4"/>
                    </a:cubicBezTo>
                    <a:moveTo>
                      <a:pt x="29" y="4"/>
                    </a:moveTo>
                    <a:cubicBezTo>
                      <a:pt x="29" y="4"/>
                      <a:pt x="29" y="4"/>
                      <a:pt x="29" y="4"/>
                    </a:cubicBezTo>
                    <a:cubicBezTo>
                      <a:pt x="30" y="5"/>
                      <a:pt x="32" y="6"/>
                      <a:pt x="34" y="7"/>
                    </a:cubicBezTo>
                    <a:cubicBezTo>
                      <a:pt x="32" y="6"/>
                      <a:pt x="30" y="5"/>
                      <a:pt x="29" y="4"/>
                    </a:cubicBezTo>
                    <a:moveTo>
                      <a:pt x="53" y="4"/>
                    </a:moveTo>
                    <a:cubicBezTo>
                      <a:pt x="52" y="4"/>
                      <a:pt x="52" y="4"/>
                      <a:pt x="50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1" y="5"/>
                      <a:pt x="51" y="5"/>
                      <a:pt x="51" y="5"/>
                    </a:cubicBezTo>
                    <a:cubicBezTo>
                      <a:pt x="51" y="5"/>
                      <a:pt x="52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2" y="5"/>
                      <a:pt x="52" y="5"/>
                      <a:pt x="51" y="5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6" y="8"/>
                      <a:pt x="56" y="9"/>
                      <a:pt x="57" y="9"/>
                    </a:cubicBezTo>
                    <a:cubicBezTo>
                      <a:pt x="56" y="9"/>
                      <a:pt x="55" y="8"/>
                      <a:pt x="54" y="7"/>
                    </a:cubicBezTo>
                    <a:cubicBezTo>
                      <a:pt x="55" y="8"/>
                      <a:pt x="56" y="9"/>
                      <a:pt x="57" y="9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8" y="10"/>
                      <a:pt x="58" y="10"/>
                      <a:pt x="57" y="10"/>
                    </a:cubicBezTo>
                    <a:cubicBezTo>
                      <a:pt x="58" y="10"/>
                      <a:pt x="59" y="11"/>
                      <a:pt x="59" y="1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59" y="8"/>
                      <a:pt x="58" y="7"/>
                      <a:pt x="57" y="7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5" y="6"/>
                      <a:pt x="55" y="5"/>
                      <a:pt x="54" y="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4"/>
                      <a:pt x="53" y="4"/>
                    </a:cubicBezTo>
                    <a:cubicBezTo>
                      <a:pt x="53" y="4"/>
                      <a:pt x="53" y="4"/>
                      <a:pt x="53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3" y="4"/>
                    </a:cubicBezTo>
                    <a:cubicBezTo>
                      <a:pt x="54" y="4"/>
                      <a:pt x="54" y="4"/>
                      <a:pt x="54" y="5"/>
                    </a:cubicBezTo>
                    <a:cubicBezTo>
                      <a:pt x="54" y="4"/>
                      <a:pt x="54" y="4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3" y="3"/>
                    </a:moveTo>
                    <a:cubicBezTo>
                      <a:pt x="53" y="3"/>
                      <a:pt x="52" y="3"/>
                      <a:pt x="53" y="4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78" y="3"/>
                    </a:moveTo>
                    <a:cubicBezTo>
                      <a:pt x="78" y="3"/>
                      <a:pt x="79" y="3"/>
                      <a:pt x="79" y="4"/>
                    </a:cubicBezTo>
                    <a:cubicBezTo>
                      <a:pt x="79" y="4"/>
                      <a:pt x="79" y="4"/>
                      <a:pt x="79" y="4"/>
                    </a:cubicBezTo>
                    <a:cubicBezTo>
                      <a:pt x="78" y="3"/>
                      <a:pt x="78" y="3"/>
                      <a:pt x="78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4" y="5"/>
                      <a:pt x="5" y="6"/>
                      <a:pt x="5" y="6"/>
                    </a:cubicBezTo>
                    <a:cubicBezTo>
                      <a:pt x="5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4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0" y="3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32" y="4"/>
                      <a:pt x="34" y="5"/>
                      <a:pt x="36" y="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4" y="5"/>
                      <a:pt x="32" y="3"/>
                      <a:pt x="30" y="3"/>
                    </a:cubicBezTo>
                    <a:moveTo>
                      <a:pt x="27" y="2"/>
                    </a:moveTo>
                    <a:cubicBezTo>
                      <a:pt x="26" y="2"/>
                      <a:pt x="26" y="3"/>
                      <a:pt x="26" y="3"/>
                    </a:cubicBezTo>
                    <a:cubicBezTo>
                      <a:pt x="26" y="3"/>
                      <a:pt x="26" y="3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54" y="2"/>
                    </a:moveTo>
                    <a:cubicBezTo>
                      <a:pt x="54" y="2"/>
                      <a:pt x="54" y="3"/>
                      <a:pt x="54" y="3"/>
                    </a:cubicBezTo>
                    <a:cubicBezTo>
                      <a:pt x="55" y="4"/>
                      <a:pt x="58" y="7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59" y="7"/>
                      <a:pt x="57" y="5"/>
                      <a:pt x="55" y="4"/>
                    </a:cubicBezTo>
                    <a:cubicBezTo>
                      <a:pt x="55" y="4"/>
                      <a:pt x="54" y="3"/>
                      <a:pt x="54" y="3"/>
                    </a:cubicBezTo>
                    <a:cubicBezTo>
                      <a:pt x="54" y="2"/>
                      <a:pt x="54" y="2"/>
                      <a:pt x="54" y="2"/>
                    </a:cubicBezTo>
                    <a:moveTo>
                      <a:pt x="26" y="2"/>
                    </a:moveTo>
                    <a:cubicBezTo>
                      <a:pt x="26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6" y="2"/>
                    </a:cubicBezTo>
                    <a:moveTo>
                      <a:pt x="101" y="1"/>
                    </a:move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2"/>
                      <a:pt x="101" y="3"/>
                      <a:pt x="101" y="3"/>
                    </a:cubicBezTo>
                    <a:cubicBezTo>
                      <a:pt x="99" y="5"/>
                      <a:pt x="102" y="4"/>
                      <a:pt x="100" y="5"/>
                    </a:cubicBezTo>
                    <a:cubicBezTo>
                      <a:pt x="101" y="5"/>
                      <a:pt x="101" y="6"/>
                      <a:pt x="102" y="6"/>
                    </a:cubicBezTo>
                    <a:cubicBezTo>
                      <a:pt x="102" y="5"/>
                      <a:pt x="103" y="4"/>
                      <a:pt x="104" y="3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1"/>
                      <a:pt x="101" y="1"/>
                      <a:pt x="101" y="1"/>
                    </a:cubicBezTo>
                    <a:moveTo>
                      <a:pt x="79" y="0"/>
                    </a:moveTo>
                    <a:cubicBezTo>
                      <a:pt x="79" y="1"/>
                      <a:pt x="79" y="2"/>
                      <a:pt x="80" y="3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80" y="2"/>
                      <a:pt x="80" y="1"/>
                      <a:pt x="80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0525"/>
              <p:cNvSpPr>
                <a:spLocks noEditPoints="1"/>
              </p:cNvSpPr>
              <p:nvPr/>
            </p:nvSpPr>
            <p:spPr bwMode="auto">
              <a:xfrm>
                <a:off x="-427" y="3084"/>
                <a:ext cx="78" cy="114"/>
              </a:xfrm>
              <a:custGeom>
                <a:avLst/>
                <a:gdLst>
                  <a:gd name="T0" fmla="*/ 0 w 33"/>
                  <a:gd name="T1" fmla="*/ 48 h 48"/>
                  <a:gd name="T2" fmla="*/ 0 w 33"/>
                  <a:gd name="T3" fmla="*/ 48 h 48"/>
                  <a:gd name="T4" fmla="*/ 1 w 33"/>
                  <a:gd name="T5" fmla="*/ 47 h 48"/>
                  <a:gd name="T6" fmla="*/ 0 w 33"/>
                  <a:gd name="T7" fmla="*/ 47 h 48"/>
                  <a:gd name="T8" fmla="*/ 1 w 33"/>
                  <a:gd name="T9" fmla="*/ 47 h 48"/>
                  <a:gd name="T10" fmla="*/ 1 w 33"/>
                  <a:gd name="T11" fmla="*/ 46 h 48"/>
                  <a:gd name="T12" fmla="*/ 4 w 33"/>
                  <a:gd name="T13" fmla="*/ 42 h 48"/>
                  <a:gd name="T14" fmla="*/ 4 w 33"/>
                  <a:gd name="T15" fmla="*/ 40 h 48"/>
                  <a:gd name="T16" fmla="*/ 4 w 33"/>
                  <a:gd name="T17" fmla="*/ 41 h 48"/>
                  <a:gd name="T18" fmla="*/ 4 w 33"/>
                  <a:gd name="T19" fmla="*/ 40 h 48"/>
                  <a:gd name="T20" fmla="*/ 5 w 33"/>
                  <a:gd name="T21" fmla="*/ 39 h 48"/>
                  <a:gd name="T22" fmla="*/ 5 w 33"/>
                  <a:gd name="T23" fmla="*/ 39 h 48"/>
                  <a:gd name="T24" fmla="*/ 5 w 33"/>
                  <a:gd name="T25" fmla="*/ 39 h 48"/>
                  <a:gd name="T26" fmla="*/ 5 w 33"/>
                  <a:gd name="T27" fmla="*/ 39 h 48"/>
                  <a:gd name="T28" fmla="*/ 5 w 33"/>
                  <a:gd name="T29" fmla="*/ 39 h 48"/>
                  <a:gd name="T30" fmla="*/ 13 w 33"/>
                  <a:gd name="T31" fmla="*/ 42 h 48"/>
                  <a:gd name="T32" fmla="*/ 18 w 33"/>
                  <a:gd name="T33" fmla="*/ 34 h 48"/>
                  <a:gd name="T34" fmla="*/ 11 w 33"/>
                  <a:gd name="T35" fmla="*/ 29 h 48"/>
                  <a:gd name="T36" fmla="*/ 6 w 33"/>
                  <a:gd name="T37" fmla="*/ 38 h 48"/>
                  <a:gd name="T38" fmla="*/ 11 w 33"/>
                  <a:gd name="T39" fmla="*/ 29 h 48"/>
                  <a:gd name="T40" fmla="*/ 22 w 33"/>
                  <a:gd name="T41" fmla="*/ 25 h 48"/>
                  <a:gd name="T42" fmla="*/ 21 w 33"/>
                  <a:gd name="T43" fmla="*/ 29 h 48"/>
                  <a:gd name="T44" fmla="*/ 22 w 33"/>
                  <a:gd name="T45" fmla="*/ 25 h 48"/>
                  <a:gd name="T46" fmla="*/ 14 w 33"/>
                  <a:gd name="T47" fmla="*/ 25 h 48"/>
                  <a:gd name="T48" fmla="*/ 16 w 33"/>
                  <a:gd name="T49" fmla="*/ 22 h 48"/>
                  <a:gd name="T50" fmla="*/ 29 w 33"/>
                  <a:gd name="T51" fmla="*/ 12 h 48"/>
                  <a:gd name="T52" fmla="*/ 26 w 33"/>
                  <a:gd name="T53" fmla="*/ 20 h 48"/>
                  <a:gd name="T54" fmla="*/ 29 w 33"/>
                  <a:gd name="T55" fmla="*/ 12 h 48"/>
                  <a:gd name="T56" fmla="*/ 31 w 33"/>
                  <a:gd name="T57" fmla="*/ 8 h 48"/>
                  <a:gd name="T58" fmla="*/ 31 w 33"/>
                  <a:gd name="T59" fmla="*/ 11 h 48"/>
                  <a:gd name="T60" fmla="*/ 31 w 33"/>
                  <a:gd name="T61" fmla="*/ 8 h 48"/>
                  <a:gd name="T62" fmla="*/ 31 w 33"/>
                  <a:gd name="T63" fmla="*/ 8 h 48"/>
                  <a:gd name="T64" fmla="*/ 32 w 33"/>
                  <a:gd name="T65" fmla="*/ 7 h 48"/>
                  <a:gd name="T66" fmla="*/ 32 w 33"/>
                  <a:gd name="T67" fmla="*/ 0 h 48"/>
                  <a:gd name="T68" fmla="*/ 20 w 33"/>
                  <a:gd name="T69" fmla="*/ 14 h 48"/>
                  <a:gd name="T70" fmla="*/ 20 w 33"/>
                  <a:gd name="T71" fmla="*/ 16 h 48"/>
                  <a:gd name="T72" fmla="*/ 30 w 33"/>
                  <a:gd name="T73" fmla="*/ 4 h 48"/>
                  <a:gd name="T74" fmla="*/ 31 w 33"/>
                  <a:gd name="T75" fmla="*/ 3 h 48"/>
                  <a:gd name="T76" fmla="*/ 32 w 33"/>
                  <a:gd name="T77" fmla="*/ 3 h 48"/>
                  <a:gd name="T78" fmla="*/ 32 w 33"/>
                  <a:gd name="T7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" h="48">
                    <a:moveTo>
                      <a:pt x="0" y="48"/>
                    </a:move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moveTo>
                      <a:pt x="1" y="47"/>
                    </a:moveTo>
                    <a:cubicBezTo>
                      <a:pt x="1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7"/>
                    </a:cubicBezTo>
                    <a:moveTo>
                      <a:pt x="4" y="42"/>
                    </a:moveTo>
                    <a:cubicBezTo>
                      <a:pt x="3" y="43"/>
                      <a:pt x="2" y="44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5"/>
                      <a:pt x="3" y="43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moveTo>
                      <a:pt x="4" y="40"/>
                    </a:move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5" y="41"/>
                    </a:cubicBezTo>
                    <a:cubicBezTo>
                      <a:pt x="4" y="41"/>
                      <a:pt x="4" y="40"/>
                      <a:pt x="4" y="40"/>
                    </a:cubicBezTo>
                    <a:moveTo>
                      <a:pt x="5" y="39"/>
                    </a:moveTo>
                    <a:cubicBezTo>
                      <a:pt x="5" y="39"/>
                      <a:pt x="5" y="39"/>
                      <a:pt x="5" y="39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5" y="39"/>
                    </a:move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18" y="33"/>
                    </a:moveTo>
                    <a:cubicBezTo>
                      <a:pt x="16" y="36"/>
                      <a:pt x="15" y="39"/>
                      <a:pt x="13" y="42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5" y="39"/>
                      <a:pt x="17" y="36"/>
                      <a:pt x="18" y="34"/>
                    </a:cubicBezTo>
                    <a:cubicBezTo>
                      <a:pt x="18" y="33"/>
                      <a:pt x="18" y="33"/>
                      <a:pt x="18" y="33"/>
                    </a:cubicBezTo>
                    <a:moveTo>
                      <a:pt x="11" y="29"/>
                    </a:moveTo>
                    <a:cubicBezTo>
                      <a:pt x="10" y="31"/>
                      <a:pt x="10" y="31"/>
                      <a:pt x="10" y="31"/>
                    </a:cubicBezTo>
                    <a:cubicBezTo>
                      <a:pt x="9" y="33"/>
                      <a:pt x="7" y="36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8" y="35"/>
                      <a:pt x="10" y="32"/>
                      <a:pt x="11" y="29"/>
                    </a:cubicBezTo>
                    <a:cubicBezTo>
                      <a:pt x="11" y="29"/>
                      <a:pt x="11" y="29"/>
                      <a:pt x="11" y="29"/>
                    </a:cubicBezTo>
                    <a:moveTo>
                      <a:pt x="22" y="25"/>
                    </a:moveTo>
                    <a:cubicBezTo>
                      <a:pt x="22" y="26"/>
                      <a:pt x="21" y="28"/>
                      <a:pt x="20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8"/>
                      <a:pt x="22" y="27"/>
                      <a:pt x="23" y="26"/>
                    </a:cubicBezTo>
                    <a:cubicBezTo>
                      <a:pt x="23" y="26"/>
                      <a:pt x="22" y="25"/>
                      <a:pt x="22" y="25"/>
                    </a:cubicBezTo>
                    <a:moveTo>
                      <a:pt x="16" y="22"/>
                    </a:move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5" y="24"/>
                      <a:pt x="15" y="23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9" y="12"/>
                    </a:moveTo>
                    <a:cubicBezTo>
                      <a:pt x="28" y="15"/>
                      <a:pt x="27" y="17"/>
                      <a:pt x="25" y="20"/>
                    </a:cubicBezTo>
                    <a:cubicBezTo>
                      <a:pt x="25" y="20"/>
                      <a:pt x="26" y="20"/>
                      <a:pt x="26" y="20"/>
                    </a:cubicBezTo>
                    <a:cubicBezTo>
                      <a:pt x="27" y="18"/>
                      <a:pt x="28" y="15"/>
                      <a:pt x="30" y="12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9" y="12"/>
                      <a:pt x="29" y="12"/>
                      <a:pt x="29" y="12"/>
                    </a:cubicBezTo>
                    <a:moveTo>
                      <a:pt x="31" y="8"/>
                    </a:moveTo>
                    <a:cubicBezTo>
                      <a:pt x="31" y="9"/>
                      <a:pt x="30" y="10"/>
                      <a:pt x="30" y="10"/>
                    </a:cubicBezTo>
                    <a:cubicBezTo>
                      <a:pt x="30" y="10"/>
                      <a:pt x="30" y="11"/>
                      <a:pt x="31" y="11"/>
                    </a:cubicBezTo>
                    <a:cubicBezTo>
                      <a:pt x="31" y="10"/>
                      <a:pt x="31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moveTo>
                      <a:pt x="32" y="6"/>
                    </a:moveTo>
                    <a:cubicBezTo>
                      <a:pt x="31" y="7"/>
                      <a:pt x="31" y="7"/>
                      <a:pt x="31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8"/>
                      <a:pt x="32" y="8"/>
                      <a:pt x="32" y="7"/>
                    </a:cubicBezTo>
                    <a:cubicBezTo>
                      <a:pt x="32" y="7"/>
                      <a:pt x="32" y="7"/>
                      <a:pt x="32" y="6"/>
                    </a:cubicBezTo>
                    <a:moveTo>
                      <a:pt x="32" y="0"/>
                    </a:moveTo>
                    <a:cubicBezTo>
                      <a:pt x="23" y="3"/>
                      <a:pt x="28" y="4"/>
                      <a:pt x="25" y="5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6"/>
                      <a:pt x="20" y="16"/>
                    </a:cubicBezTo>
                    <a:cubicBezTo>
                      <a:pt x="23" y="13"/>
                      <a:pt x="23" y="5"/>
                      <a:pt x="29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4"/>
                      <a:pt x="31" y="4"/>
                      <a:pt x="31" y="4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3"/>
                      <a:pt x="32" y="2"/>
                      <a:pt x="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0526"/>
              <p:cNvSpPr>
                <a:spLocks noEditPoints="1"/>
              </p:cNvSpPr>
              <p:nvPr/>
            </p:nvSpPr>
            <p:spPr bwMode="auto">
              <a:xfrm>
                <a:off x="-427" y="3193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0527"/>
              <p:cNvSpPr>
                <a:spLocks noEditPoints="1"/>
              </p:cNvSpPr>
              <p:nvPr/>
            </p:nvSpPr>
            <p:spPr bwMode="auto">
              <a:xfrm>
                <a:off x="-411" y="3186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0 w 6"/>
                  <a:gd name="T9" fmla="*/ 9 h 10"/>
                  <a:gd name="T10" fmla="*/ 1 w 6"/>
                  <a:gd name="T11" fmla="*/ 8 h 10"/>
                  <a:gd name="T12" fmla="*/ 0 w 6"/>
                  <a:gd name="T13" fmla="*/ 8 h 10"/>
                  <a:gd name="T14" fmla="*/ 1 w 6"/>
                  <a:gd name="T15" fmla="*/ 9 h 10"/>
                  <a:gd name="T16" fmla="*/ 1 w 6"/>
                  <a:gd name="T17" fmla="*/ 8 h 10"/>
                  <a:gd name="T18" fmla="*/ 1 w 6"/>
                  <a:gd name="T19" fmla="*/ 8 h 10"/>
                  <a:gd name="T20" fmla="*/ 3 w 6"/>
                  <a:gd name="T21" fmla="*/ 3 h 10"/>
                  <a:gd name="T22" fmla="*/ 1 w 6"/>
                  <a:gd name="T23" fmla="*/ 7 h 10"/>
                  <a:gd name="T24" fmla="*/ 2 w 6"/>
                  <a:gd name="T25" fmla="*/ 7 h 10"/>
                  <a:gd name="T26" fmla="*/ 4 w 6"/>
                  <a:gd name="T27" fmla="*/ 4 h 10"/>
                  <a:gd name="T28" fmla="*/ 3 w 6"/>
                  <a:gd name="T29" fmla="*/ 3 h 10"/>
                  <a:gd name="T30" fmla="*/ 4 w 6"/>
                  <a:gd name="T31" fmla="*/ 2 h 10"/>
                  <a:gd name="T32" fmla="*/ 4 w 6"/>
                  <a:gd name="T33" fmla="*/ 2 h 10"/>
                  <a:gd name="T34" fmla="*/ 5 w 6"/>
                  <a:gd name="T35" fmla="*/ 3 h 10"/>
                  <a:gd name="T36" fmla="*/ 5 w 6"/>
                  <a:gd name="T37" fmla="*/ 2 h 10"/>
                  <a:gd name="T38" fmla="*/ 4 w 6"/>
                  <a:gd name="T39" fmla="*/ 2 h 10"/>
                  <a:gd name="T40" fmla="*/ 5 w 6"/>
                  <a:gd name="T41" fmla="*/ 1 h 10"/>
                  <a:gd name="T42" fmla="*/ 5 w 6"/>
                  <a:gd name="T43" fmla="*/ 1 h 10"/>
                  <a:gd name="T44" fmla="*/ 5 w 6"/>
                  <a:gd name="T45" fmla="*/ 1 h 10"/>
                  <a:gd name="T46" fmla="*/ 5 w 6"/>
                  <a:gd name="T47" fmla="*/ 1 h 10"/>
                  <a:gd name="T48" fmla="*/ 6 w 6"/>
                  <a:gd name="T49" fmla="*/ 1 h 10"/>
                  <a:gd name="T50" fmla="*/ 5 w 6"/>
                  <a:gd name="T51" fmla="*/ 1 h 10"/>
                  <a:gd name="T52" fmla="*/ 5 w 6"/>
                  <a:gd name="T53" fmla="*/ 0 h 10"/>
                  <a:gd name="T54" fmla="*/ 5 w 6"/>
                  <a:gd name="T55" fmla="*/ 0 h 10"/>
                  <a:gd name="T56" fmla="*/ 6 w 6"/>
                  <a:gd name="T57" fmla="*/ 1 h 10"/>
                  <a:gd name="T58" fmla="*/ 6 w 6"/>
                  <a:gd name="T59" fmla="*/ 0 h 10"/>
                  <a:gd name="T60" fmla="*/ 5 w 6"/>
                  <a:gd name="T6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1" y="10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3" y="3"/>
                    </a:moveTo>
                    <a:cubicBezTo>
                      <a:pt x="3" y="4"/>
                      <a:pt x="2" y="6"/>
                      <a:pt x="1" y="7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3" y="6"/>
                      <a:pt x="3" y="5"/>
                      <a:pt x="4" y="4"/>
                    </a:cubicBezTo>
                    <a:cubicBezTo>
                      <a:pt x="4" y="3"/>
                      <a:pt x="4" y="3"/>
                      <a:pt x="3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0528"/>
              <p:cNvSpPr>
                <a:spLocks noEditPoints="1"/>
              </p:cNvSpPr>
              <p:nvPr/>
            </p:nvSpPr>
            <p:spPr bwMode="auto">
              <a:xfrm>
                <a:off x="-411" y="3202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0529"/>
              <p:cNvSpPr>
                <a:spLocks noEditPoints="1"/>
              </p:cNvSpPr>
              <p:nvPr/>
            </p:nvSpPr>
            <p:spPr bwMode="auto">
              <a:xfrm>
                <a:off x="-430" y="320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10530"/>
              <p:cNvSpPr>
                <a:spLocks/>
              </p:cNvSpPr>
              <p:nvPr/>
            </p:nvSpPr>
            <p:spPr bwMode="auto">
              <a:xfrm>
                <a:off x="-432" y="3202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10531"/>
              <p:cNvSpPr>
                <a:spLocks noEditPoints="1"/>
              </p:cNvSpPr>
              <p:nvPr/>
            </p:nvSpPr>
            <p:spPr bwMode="auto">
              <a:xfrm>
                <a:off x="-420" y="3209"/>
                <a:ext cx="9" cy="17"/>
              </a:xfrm>
              <a:custGeom>
                <a:avLst/>
                <a:gdLst>
                  <a:gd name="T0" fmla="*/ 1 w 4"/>
                  <a:gd name="T1" fmla="*/ 3 h 7"/>
                  <a:gd name="T2" fmla="*/ 0 w 4"/>
                  <a:gd name="T3" fmla="*/ 6 h 7"/>
                  <a:gd name="T4" fmla="*/ 0 w 4"/>
                  <a:gd name="T5" fmla="*/ 7 h 7"/>
                  <a:gd name="T6" fmla="*/ 2 w 4"/>
                  <a:gd name="T7" fmla="*/ 4 h 7"/>
                  <a:gd name="T8" fmla="*/ 1 w 4"/>
                  <a:gd name="T9" fmla="*/ 3 h 7"/>
                  <a:gd name="T10" fmla="*/ 3 w 4"/>
                  <a:gd name="T11" fmla="*/ 1 h 7"/>
                  <a:gd name="T12" fmla="*/ 3 w 4"/>
                  <a:gd name="T13" fmla="*/ 1 h 7"/>
                  <a:gd name="T14" fmla="*/ 3 w 4"/>
                  <a:gd name="T15" fmla="*/ 2 h 7"/>
                  <a:gd name="T16" fmla="*/ 4 w 4"/>
                  <a:gd name="T17" fmla="*/ 1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0 h 7"/>
                  <a:gd name="T24" fmla="*/ 4 w 4"/>
                  <a:gd name="T25" fmla="*/ 1 h 7"/>
                  <a:gd name="T26" fmla="*/ 4 w 4"/>
                  <a:gd name="T27" fmla="*/ 0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3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1" y="3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10532"/>
              <p:cNvSpPr>
                <a:spLocks noEditPoints="1"/>
              </p:cNvSpPr>
              <p:nvPr/>
            </p:nvSpPr>
            <p:spPr bwMode="auto">
              <a:xfrm>
                <a:off x="-423" y="3212"/>
                <a:ext cx="10" cy="19"/>
              </a:xfrm>
              <a:custGeom>
                <a:avLst/>
                <a:gdLst>
                  <a:gd name="T0" fmla="*/ 1 w 4"/>
                  <a:gd name="T1" fmla="*/ 5 h 8"/>
                  <a:gd name="T2" fmla="*/ 0 w 4"/>
                  <a:gd name="T3" fmla="*/ 7 h 8"/>
                  <a:gd name="T4" fmla="*/ 0 w 4"/>
                  <a:gd name="T5" fmla="*/ 8 h 8"/>
                  <a:gd name="T6" fmla="*/ 1 w 4"/>
                  <a:gd name="T7" fmla="*/ 6 h 8"/>
                  <a:gd name="T8" fmla="*/ 1 w 4"/>
                  <a:gd name="T9" fmla="*/ 5 h 8"/>
                  <a:gd name="T10" fmla="*/ 3 w 4"/>
                  <a:gd name="T11" fmla="*/ 1 h 8"/>
                  <a:gd name="T12" fmla="*/ 2 w 4"/>
                  <a:gd name="T13" fmla="*/ 2 h 8"/>
                  <a:gd name="T14" fmla="*/ 3 w 4"/>
                  <a:gd name="T15" fmla="*/ 3 h 8"/>
                  <a:gd name="T16" fmla="*/ 4 w 4"/>
                  <a:gd name="T17" fmla="*/ 2 h 8"/>
                  <a:gd name="T18" fmla="*/ 3 w 4"/>
                  <a:gd name="T19" fmla="*/ 1 h 8"/>
                  <a:gd name="T20" fmla="*/ 4 w 4"/>
                  <a:gd name="T21" fmla="*/ 0 h 8"/>
                  <a:gd name="T22" fmla="*/ 3 w 4"/>
                  <a:gd name="T23" fmla="*/ 1 h 8"/>
                  <a:gd name="T24" fmla="*/ 4 w 4"/>
                  <a:gd name="T25" fmla="*/ 2 h 8"/>
                  <a:gd name="T26" fmla="*/ 4 w 4"/>
                  <a:gd name="T27" fmla="*/ 1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1" y="5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1" y="7"/>
                      <a:pt x="1" y="6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10533"/>
              <p:cNvSpPr>
                <a:spLocks/>
              </p:cNvSpPr>
              <p:nvPr/>
            </p:nvSpPr>
            <p:spPr bwMode="auto">
              <a:xfrm>
                <a:off x="-415" y="321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10534"/>
              <p:cNvSpPr>
                <a:spLocks noEditPoints="1"/>
              </p:cNvSpPr>
              <p:nvPr/>
            </p:nvSpPr>
            <p:spPr bwMode="auto">
              <a:xfrm>
                <a:off x="-432" y="3231"/>
                <a:ext cx="9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1 w 4"/>
                  <a:gd name="T7" fmla="*/ 5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5 h 6"/>
                  <a:gd name="T16" fmla="*/ 4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3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2" y="4"/>
                      <a:pt x="3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10535"/>
              <p:cNvSpPr>
                <a:spLocks/>
              </p:cNvSpPr>
              <p:nvPr/>
            </p:nvSpPr>
            <p:spPr bwMode="auto">
              <a:xfrm>
                <a:off x="-432" y="324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10536"/>
              <p:cNvSpPr>
                <a:spLocks noEditPoints="1"/>
              </p:cNvSpPr>
              <p:nvPr/>
            </p:nvSpPr>
            <p:spPr bwMode="auto">
              <a:xfrm>
                <a:off x="-687" y="3245"/>
                <a:ext cx="255" cy="422"/>
              </a:xfrm>
              <a:custGeom>
                <a:avLst/>
                <a:gdLst>
                  <a:gd name="T0" fmla="*/ 5 w 108"/>
                  <a:gd name="T1" fmla="*/ 171 h 179"/>
                  <a:gd name="T2" fmla="*/ 11 w 108"/>
                  <a:gd name="T3" fmla="*/ 160 h 179"/>
                  <a:gd name="T4" fmla="*/ 13 w 108"/>
                  <a:gd name="T5" fmla="*/ 158 h 179"/>
                  <a:gd name="T6" fmla="*/ 13 w 108"/>
                  <a:gd name="T7" fmla="*/ 157 h 179"/>
                  <a:gd name="T8" fmla="*/ 14 w 108"/>
                  <a:gd name="T9" fmla="*/ 155 h 179"/>
                  <a:gd name="T10" fmla="*/ 16 w 108"/>
                  <a:gd name="T11" fmla="*/ 151 h 179"/>
                  <a:gd name="T12" fmla="*/ 17 w 108"/>
                  <a:gd name="T13" fmla="*/ 151 h 179"/>
                  <a:gd name="T14" fmla="*/ 18 w 108"/>
                  <a:gd name="T15" fmla="*/ 148 h 179"/>
                  <a:gd name="T16" fmla="*/ 20 w 108"/>
                  <a:gd name="T17" fmla="*/ 146 h 179"/>
                  <a:gd name="T18" fmla="*/ 20 w 108"/>
                  <a:gd name="T19" fmla="*/ 144 h 179"/>
                  <a:gd name="T20" fmla="*/ 21 w 108"/>
                  <a:gd name="T21" fmla="*/ 144 h 179"/>
                  <a:gd name="T22" fmla="*/ 22 w 108"/>
                  <a:gd name="T23" fmla="*/ 142 h 179"/>
                  <a:gd name="T24" fmla="*/ 24 w 108"/>
                  <a:gd name="T25" fmla="*/ 138 h 179"/>
                  <a:gd name="T26" fmla="*/ 27 w 108"/>
                  <a:gd name="T27" fmla="*/ 133 h 179"/>
                  <a:gd name="T28" fmla="*/ 28 w 108"/>
                  <a:gd name="T29" fmla="*/ 132 h 179"/>
                  <a:gd name="T30" fmla="*/ 28 w 108"/>
                  <a:gd name="T31" fmla="*/ 131 h 179"/>
                  <a:gd name="T32" fmla="*/ 32 w 108"/>
                  <a:gd name="T33" fmla="*/ 126 h 179"/>
                  <a:gd name="T34" fmla="*/ 36 w 108"/>
                  <a:gd name="T35" fmla="*/ 119 h 179"/>
                  <a:gd name="T36" fmla="*/ 37 w 108"/>
                  <a:gd name="T37" fmla="*/ 117 h 179"/>
                  <a:gd name="T38" fmla="*/ 44 w 108"/>
                  <a:gd name="T39" fmla="*/ 106 h 179"/>
                  <a:gd name="T40" fmla="*/ 55 w 108"/>
                  <a:gd name="T41" fmla="*/ 87 h 179"/>
                  <a:gd name="T42" fmla="*/ 61 w 108"/>
                  <a:gd name="T43" fmla="*/ 78 h 179"/>
                  <a:gd name="T44" fmla="*/ 63 w 108"/>
                  <a:gd name="T45" fmla="*/ 75 h 179"/>
                  <a:gd name="T46" fmla="*/ 65 w 108"/>
                  <a:gd name="T47" fmla="*/ 70 h 179"/>
                  <a:gd name="T48" fmla="*/ 68 w 108"/>
                  <a:gd name="T49" fmla="*/ 66 h 179"/>
                  <a:gd name="T50" fmla="*/ 69 w 108"/>
                  <a:gd name="T51" fmla="*/ 65 h 179"/>
                  <a:gd name="T52" fmla="*/ 70 w 108"/>
                  <a:gd name="T53" fmla="*/ 63 h 179"/>
                  <a:gd name="T54" fmla="*/ 71 w 108"/>
                  <a:gd name="T55" fmla="*/ 61 h 179"/>
                  <a:gd name="T56" fmla="*/ 73 w 108"/>
                  <a:gd name="T57" fmla="*/ 58 h 179"/>
                  <a:gd name="T58" fmla="*/ 77 w 108"/>
                  <a:gd name="T59" fmla="*/ 51 h 179"/>
                  <a:gd name="T60" fmla="*/ 79 w 108"/>
                  <a:gd name="T61" fmla="*/ 48 h 179"/>
                  <a:gd name="T62" fmla="*/ 82 w 108"/>
                  <a:gd name="T63" fmla="*/ 44 h 179"/>
                  <a:gd name="T64" fmla="*/ 82 w 108"/>
                  <a:gd name="T65" fmla="*/ 43 h 179"/>
                  <a:gd name="T66" fmla="*/ 84 w 108"/>
                  <a:gd name="T67" fmla="*/ 40 h 179"/>
                  <a:gd name="T68" fmla="*/ 84 w 108"/>
                  <a:gd name="T69" fmla="*/ 39 h 179"/>
                  <a:gd name="T70" fmla="*/ 86 w 108"/>
                  <a:gd name="T71" fmla="*/ 36 h 179"/>
                  <a:gd name="T72" fmla="*/ 88 w 108"/>
                  <a:gd name="T73" fmla="*/ 33 h 179"/>
                  <a:gd name="T74" fmla="*/ 89 w 108"/>
                  <a:gd name="T75" fmla="*/ 31 h 179"/>
                  <a:gd name="T76" fmla="*/ 90 w 108"/>
                  <a:gd name="T77" fmla="*/ 29 h 179"/>
                  <a:gd name="T78" fmla="*/ 91 w 108"/>
                  <a:gd name="T79" fmla="*/ 28 h 179"/>
                  <a:gd name="T80" fmla="*/ 92 w 108"/>
                  <a:gd name="T81" fmla="*/ 26 h 179"/>
                  <a:gd name="T82" fmla="*/ 98 w 108"/>
                  <a:gd name="T83" fmla="*/ 16 h 179"/>
                  <a:gd name="T84" fmla="*/ 100 w 108"/>
                  <a:gd name="T85" fmla="*/ 14 h 179"/>
                  <a:gd name="T86" fmla="*/ 101 w 108"/>
                  <a:gd name="T87" fmla="*/ 12 h 179"/>
                  <a:gd name="T88" fmla="*/ 102 w 108"/>
                  <a:gd name="T89" fmla="*/ 10 h 179"/>
                  <a:gd name="T90" fmla="*/ 103 w 108"/>
                  <a:gd name="T91" fmla="*/ 10 h 179"/>
                  <a:gd name="T92" fmla="*/ 104 w 108"/>
                  <a:gd name="T93" fmla="*/ 7 h 179"/>
                  <a:gd name="T94" fmla="*/ 106 w 108"/>
                  <a:gd name="T95" fmla="*/ 5 h 179"/>
                  <a:gd name="T96" fmla="*/ 107 w 108"/>
                  <a:gd name="T97" fmla="*/ 3 h 179"/>
                  <a:gd name="T98" fmla="*/ 107 w 108"/>
                  <a:gd name="T99" fmla="*/ 3 h 179"/>
                  <a:gd name="T100" fmla="*/ 108 w 108"/>
                  <a:gd name="T101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8" h="179">
                    <a:moveTo>
                      <a:pt x="5" y="171"/>
                    </a:moveTo>
                    <a:cubicBezTo>
                      <a:pt x="3" y="174"/>
                      <a:pt x="1" y="176"/>
                      <a:pt x="0" y="179"/>
                    </a:cubicBezTo>
                    <a:cubicBezTo>
                      <a:pt x="1" y="177"/>
                      <a:pt x="3" y="174"/>
                      <a:pt x="4" y="172"/>
                    </a:cubicBezTo>
                    <a:cubicBezTo>
                      <a:pt x="4" y="172"/>
                      <a:pt x="5" y="171"/>
                      <a:pt x="5" y="171"/>
                    </a:cubicBezTo>
                    <a:cubicBezTo>
                      <a:pt x="5" y="171"/>
                      <a:pt x="5" y="171"/>
                      <a:pt x="5" y="171"/>
                    </a:cubicBezTo>
                    <a:moveTo>
                      <a:pt x="11" y="160"/>
                    </a:moveTo>
                    <a:cubicBezTo>
                      <a:pt x="10" y="163"/>
                      <a:pt x="8" y="165"/>
                      <a:pt x="6" y="168"/>
                    </a:cubicBezTo>
                    <a:cubicBezTo>
                      <a:pt x="7" y="168"/>
                      <a:pt x="7" y="168"/>
                      <a:pt x="7" y="168"/>
                    </a:cubicBezTo>
                    <a:cubicBezTo>
                      <a:pt x="8" y="165"/>
                      <a:pt x="10" y="163"/>
                      <a:pt x="11" y="160"/>
                    </a:cubicBezTo>
                    <a:cubicBezTo>
                      <a:pt x="11" y="160"/>
                      <a:pt x="11" y="160"/>
                      <a:pt x="11" y="160"/>
                    </a:cubicBezTo>
                    <a:moveTo>
                      <a:pt x="13" y="158"/>
                    </a:moveTo>
                    <a:cubicBezTo>
                      <a:pt x="13" y="158"/>
                      <a:pt x="13" y="158"/>
                      <a:pt x="12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moveTo>
                      <a:pt x="13" y="157"/>
                    </a:moveTo>
                    <a:cubicBezTo>
                      <a:pt x="13" y="157"/>
                      <a:pt x="13" y="157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7"/>
                      <a:pt x="13" y="157"/>
                    </a:cubicBezTo>
                    <a:cubicBezTo>
                      <a:pt x="13" y="157"/>
                      <a:pt x="13" y="157"/>
                      <a:pt x="13" y="157"/>
                    </a:cubicBezTo>
                    <a:moveTo>
                      <a:pt x="14" y="155"/>
                    </a:moveTo>
                    <a:cubicBezTo>
                      <a:pt x="14" y="155"/>
                      <a:pt x="14" y="156"/>
                      <a:pt x="13" y="157"/>
                    </a:cubicBezTo>
                    <a:cubicBezTo>
                      <a:pt x="13" y="157"/>
                      <a:pt x="13" y="157"/>
                      <a:pt x="13" y="157"/>
                    </a:cubicBezTo>
                    <a:cubicBezTo>
                      <a:pt x="14" y="156"/>
                      <a:pt x="14" y="155"/>
                      <a:pt x="15" y="155"/>
                    </a:cubicBezTo>
                    <a:cubicBezTo>
                      <a:pt x="15" y="155"/>
                      <a:pt x="14" y="155"/>
                      <a:pt x="14" y="155"/>
                    </a:cubicBezTo>
                    <a:moveTo>
                      <a:pt x="16" y="151"/>
                    </a:moveTo>
                    <a:cubicBezTo>
                      <a:pt x="16" y="152"/>
                      <a:pt x="15" y="153"/>
                      <a:pt x="15" y="154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5" y="153"/>
                      <a:pt x="16" y="153"/>
                      <a:pt x="16" y="152"/>
                    </a:cubicBezTo>
                    <a:cubicBezTo>
                      <a:pt x="16" y="152"/>
                      <a:pt x="16" y="152"/>
                      <a:pt x="16" y="151"/>
                    </a:cubicBezTo>
                    <a:moveTo>
                      <a:pt x="17" y="151"/>
                    </a:moveTo>
                    <a:cubicBezTo>
                      <a:pt x="16" y="151"/>
                      <a:pt x="16" y="151"/>
                      <a:pt x="16" y="151"/>
                    </a:cubicBezTo>
                    <a:cubicBezTo>
                      <a:pt x="17" y="151"/>
                      <a:pt x="17" y="151"/>
                      <a:pt x="17" y="151"/>
                    </a:cubicBezTo>
                    <a:cubicBezTo>
                      <a:pt x="17" y="151"/>
                      <a:pt x="17" y="151"/>
                      <a:pt x="17" y="151"/>
                    </a:cubicBezTo>
                    <a:cubicBezTo>
                      <a:pt x="17" y="151"/>
                      <a:pt x="17" y="151"/>
                      <a:pt x="17" y="151"/>
                    </a:cubicBezTo>
                    <a:moveTo>
                      <a:pt x="18" y="148"/>
                    </a:moveTo>
                    <a:cubicBezTo>
                      <a:pt x="18" y="148"/>
                      <a:pt x="18" y="148"/>
                      <a:pt x="18" y="14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19" y="148"/>
                      <a:pt x="19" y="148"/>
                      <a:pt x="18" y="148"/>
                    </a:cubicBezTo>
                    <a:moveTo>
                      <a:pt x="20" y="146"/>
                    </a:moveTo>
                    <a:cubicBezTo>
                      <a:pt x="19" y="146"/>
                      <a:pt x="19" y="147"/>
                      <a:pt x="19" y="147"/>
                    </a:cubicBezTo>
                    <a:cubicBezTo>
                      <a:pt x="19" y="147"/>
                      <a:pt x="19" y="147"/>
                      <a:pt x="19" y="147"/>
                    </a:cubicBezTo>
                    <a:cubicBezTo>
                      <a:pt x="19" y="147"/>
                      <a:pt x="20" y="147"/>
                      <a:pt x="20" y="146"/>
                    </a:cubicBezTo>
                    <a:cubicBezTo>
                      <a:pt x="20" y="146"/>
                      <a:pt x="20" y="146"/>
                      <a:pt x="20" y="146"/>
                    </a:cubicBezTo>
                    <a:moveTo>
                      <a:pt x="20" y="144"/>
                    </a:moveTo>
                    <a:cubicBezTo>
                      <a:pt x="20" y="145"/>
                      <a:pt x="20" y="145"/>
                      <a:pt x="20" y="145"/>
                    </a:cubicBezTo>
                    <a:cubicBezTo>
                      <a:pt x="20" y="145"/>
                      <a:pt x="20" y="145"/>
                      <a:pt x="20" y="145"/>
                    </a:cubicBezTo>
                    <a:cubicBezTo>
                      <a:pt x="21" y="145"/>
                      <a:pt x="21" y="145"/>
                      <a:pt x="21" y="145"/>
                    </a:cubicBezTo>
                    <a:cubicBezTo>
                      <a:pt x="20" y="144"/>
                      <a:pt x="20" y="144"/>
                      <a:pt x="20" y="144"/>
                    </a:cubicBezTo>
                    <a:moveTo>
                      <a:pt x="21" y="144"/>
                    </a:moveTo>
                    <a:cubicBezTo>
                      <a:pt x="21" y="144"/>
                      <a:pt x="21" y="144"/>
                      <a:pt x="20" y="144"/>
                    </a:cubicBezTo>
                    <a:cubicBezTo>
                      <a:pt x="21" y="145"/>
                      <a:pt x="21" y="145"/>
                      <a:pt x="21" y="145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1" y="144"/>
                      <a:pt x="21" y="144"/>
                      <a:pt x="21" y="144"/>
                    </a:cubicBezTo>
                    <a:moveTo>
                      <a:pt x="22" y="142"/>
                    </a:moveTo>
                    <a:cubicBezTo>
                      <a:pt x="22" y="143"/>
                      <a:pt x="21" y="143"/>
                      <a:pt x="21" y="143"/>
                    </a:cubicBezTo>
                    <a:cubicBezTo>
                      <a:pt x="21" y="143"/>
                      <a:pt x="21" y="143"/>
                      <a:pt x="22" y="143"/>
                    </a:cubicBezTo>
                    <a:cubicBezTo>
                      <a:pt x="22" y="143"/>
                      <a:pt x="22" y="143"/>
                      <a:pt x="22" y="143"/>
                    </a:cubicBezTo>
                    <a:cubicBezTo>
                      <a:pt x="22" y="142"/>
                      <a:pt x="22" y="142"/>
                      <a:pt x="22" y="142"/>
                    </a:cubicBezTo>
                    <a:moveTo>
                      <a:pt x="24" y="138"/>
                    </a:moveTo>
                    <a:cubicBezTo>
                      <a:pt x="24" y="139"/>
                      <a:pt x="23" y="140"/>
                      <a:pt x="23" y="141"/>
                    </a:cubicBezTo>
                    <a:cubicBezTo>
                      <a:pt x="23" y="141"/>
                      <a:pt x="23" y="141"/>
                      <a:pt x="23" y="141"/>
                    </a:cubicBezTo>
                    <a:cubicBezTo>
                      <a:pt x="23" y="140"/>
                      <a:pt x="24" y="139"/>
                      <a:pt x="25" y="138"/>
                    </a:cubicBezTo>
                    <a:cubicBezTo>
                      <a:pt x="24" y="138"/>
                      <a:pt x="24" y="138"/>
                      <a:pt x="24" y="138"/>
                    </a:cubicBezTo>
                    <a:moveTo>
                      <a:pt x="27" y="133"/>
                    </a:moveTo>
                    <a:cubicBezTo>
                      <a:pt x="27" y="133"/>
                      <a:pt x="27" y="133"/>
                      <a:pt x="27" y="133"/>
                    </a:cubicBezTo>
                    <a:cubicBezTo>
                      <a:pt x="27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7" y="133"/>
                    </a:cubicBezTo>
                    <a:moveTo>
                      <a:pt x="28" y="132"/>
                    </a:moveTo>
                    <a:cubicBezTo>
                      <a:pt x="28" y="132"/>
                      <a:pt x="28" y="133"/>
                      <a:pt x="27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moveTo>
                      <a:pt x="28" y="131"/>
                    </a:moveTo>
                    <a:cubicBezTo>
                      <a:pt x="28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9" y="132"/>
                    </a:cubicBezTo>
                    <a:cubicBezTo>
                      <a:pt x="29" y="132"/>
                      <a:pt x="28" y="131"/>
                      <a:pt x="28" y="131"/>
                    </a:cubicBezTo>
                    <a:moveTo>
                      <a:pt x="32" y="126"/>
                    </a:move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moveTo>
                      <a:pt x="36" y="119"/>
                    </a:moveTo>
                    <a:cubicBezTo>
                      <a:pt x="35" y="120"/>
                      <a:pt x="35" y="120"/>
                      <a:pt x="35" y="121"/>
                    </a:cubicBezTo>
                    <a:cubicBezTo>
                      <a:pt x="35" y="121"/>
                      <a:pt x="35" y="121"/>
                      <a:pt x="35" y="121"/>
                    </a:cubicBezTo>
                    <a:cubicBezTo>
                      <a:pt x="35" y="120"/>
                      <a:pt x="36" y="120"/>
                      <a:pt x="36" y="120"/>
                    </a:cubicBezTo>
                    <a:cubicBezTo>
                      <a:pt x="36" y="119"/>
                      <a:pt x="36" y="119"/>
                      <a:pt x="36" y="119"/>
                    </a:cubicBezTo>
                    <a:moveTo>
                      <a:pt x="37" y="117"/>
                    </a:moveTo>
                    <a:cubicBezTo>
                      <a:pt x="37" y="118"/>
                      <a:pt x="36" y="118"/>
                      <a:pt x="36" y="119"/>
                    </a:cubicBezTo>
                    <a:cubicBezTo>
                      <a:pt x="36" y="119"/>
                      <a:pt x="36" y="119"/>
                      <a:pt x="36" y="119"/>
                    </a:cubicBezTo>
                    <a:cubicBezTo>
                      <a:pt x="37" y="119"/>
                      <a:pt x="37" y="118"/>
                      <a:pt x="38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44" y="106"/>
                    </a:moveTo>
                    <a:cubicBezTo>
                      <a:pt x="44" y="106"/>
                      <a:pt x="44" y="106"/>
                      <a:pt x="43" y="107"/>
                    </a:cubicBezTo>
                    <a:cubicBezTo>
                      <a:pt x="43" y="107"/>
                      <a:pt x="43" y="107"/>
                      <a:pt x="44" y="107"/>
                    </a:cubicBezTo>
                    <a:cubicBezTo>
                      <a:pt x="44" y="107"/>
                      <a:pt x="44" y="106"/>
                      <a:pt x="44" y="106"/>
                    </a:cubicBezTo>
                    <a:cubicBezTo>
                      <a:pt x="44" y="106"/>
                      <a:pt x="44" y="106"/>
                      <a:pt x="44" y="106"/>
                    </a:cubicBezTo>
                    <a:moveTo>
                      <a:pt x="55" y="87"/>
                    </a:moveTo>
                    <a:cubicBezTo>
                      <a:pt x="54" y="89"/>
                      <a:pt x="53" y="91"/>
                      <a:pt x="52" y="93"/>
                    </a:cubicBezTo>
                    <a:cubicBezTo>
                      <a:pt x="52" y="93"/>
                      <a:pt x="52" y="93"/>
                      <a:pt x="52" y="93"/>
                    </a:cubicBezTo>
                    <a:cubicBezTo>
                      <a:pt x="53" y="91"/>
                      <a:pt x="54" y="90"/>
                      <a:pt x="56" y="88"/>
                    </a:cubicBezTo>
                    <a:cubicBezTo>
                      <a:pt x="55" y="87"/>
                      <a:pt x="55" y="87"/>
                      <a:pt x="55" y="87"/>
                    </a:cubicBezTo>
                    <a:moveTo>
                      <a:pt x="61" y="78"/>
                    </a:moveTo>
                    <a:cubicBezTo>
                      <a:pt x="60" y="79"/>
                      <a:pt x="60" y="80"/>
                      <a:pt x="59" y="80"/>
                    </a:cubicBez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0"/>
                      <a:pt x="61" y="79"/>
                      <a:pt x="61" y="79"/>
                    </a:cubicBezTo>
                    <a:cubicBezTo>
                      <a:pt x="61" y="78"/>
                      <a:pt x="61" y="78"/>
                      <a:pt x="61" y="78"/>
                    </a:cubicBezTo>
                    <a:moveTo>
                      <a:pt x="63" y="75"/>
                    </a:moveTo>
                    <a:cubicBezTo>
                      <a:pt x="62" y="76"/>
                      <a:pt x="62" y="76"/>
                      <a:pt x="61" y="77"/>
                    </a:cubicBezTo>
                    <a:cubicBezTo>
                      <a:pt x="61" y="77"/>
                      <a:pt x="62" y="77"/>
                      <a:pt x="62" y="77"/>
                    </a:cubicBezTo>
                    <a:cubicBezTo>
                      <a:pt x="62" y="77"/>
                      <a:pt x="63" y="76"/>
                      <a:pt x="63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5" y="70"/>
                    </a:moveTo>
                    <a:cubicBezTo>
                      <a:pt x="65" y="71"/>
                      <a:pt x="65" y="72"/>
                      <a:pt x="64" y="72"/>
                    </a:cubicBezTo>
                    <a:cubicBezTo>
                      <a:pt x="64" y="72"/>
                      <a:pt x="65" y="72"/>
                      <a:pt x="65" y="72"/>
                    </a:cubicBezTo>
                    <a:cubicBezTo>
                      <a:pt x="65" y="72"/>
                      <a:pt x="65" y="71"/>
                      <a:pt x="66" y="71"/>
                    </a:cubicBezTo>
                    <a:cubicBezTo>
                      <a:pt x="66" y="71"/>
                      <a:pt x="66" y="70"/>
                      <a:pt x="65" y="70"/>
                    </a:cubicBezTo>
                    <a:moveTo>
                      <a:pt x="68" y="66"/>
                    </a:moveTo>
                    <a:cubicBezTo>
                      <a:pt x="67" y="67"/>
                      <a:pt x="67" y="68"/>
                      <a:pt x="66" y="70"/>
                    </a:cubicBezTo>
                    <a:cubicBezTo>
                      <a:pt x="66" y="70"/>
                      <a:pt x="66" y="70"/>
                      <a:pt x="66" y="70"/>
                    </a:cubicBezTo>
                    <a:cubicBezTo>
                      <a:pt x="67" y="69"/>
                      <a:pt x="68" y="67"/>
                      <a:pt x="69" y="66"/>
                    </a:cubicBezTo>
                    <a:cubicBezTo>
                      <a:pt x="68" y="66"/>
                      <a:pt x="68" y="66"/>
                      <a:pt x="68" y="66"/>
                    </a:cubicBezTo>
                    <a:moveTo>
                      <a:pt x="69" y="65"/>
                    </a:move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moveTo>
                      <a:pt x="70" y="63"/>
                    </a:moveTo>
                    <a:cubicBezTo>
                      <a:pt x="70" y="63"/>
                      <a:pt x="69" y="64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70" y="64"/>
                      <a:pt x="70" y="64"/>
                      <a:pt x="70" y="63"/>
                    </a:cubicBezTo>
                    <a:cubicBezTo>
                      <a:pt x="70" y="63"/>
                      <a:pt x="70" y="63"/>
                      <a:pt x="70" y="63"/>
                    </a:cubicBezTo>
                    <a:moveTo>
                      <a:pt x="71" y="61"/>
                    </a:moveTo>
                    <a:cubicBezTo>
                      <a:pt x="71" y="61"/>
                      <a:pt x="71" y="61"/>
                      <a:pt x="71" y="61"/>
                    </a:cubicBezTo>
                    <a:cubicBezTo>
                      <a:pt x="71" y="62"/>
                      <a:pt x="71" y="62"/>
                      <a:pt x="71" y="62"/>
                    </a:cubicBezTo>
                    <a:cubicBezTo>
                      <a:pt x="71" y="62"/>
                      <a:pt x="71" y="61"/>
                      <a:pt x="72" y="61"/>
                    </a:cubicBezTo>
                    <a:cubicBezTo>
                      <a:pt x="71" y="61"/>
                      <a:pt x="71" y="61"/>
                      <a:pt x="71" y="61"/>
                    </a:cubicBezTo>
                    <a:moveTo>
                      <a:pt x="73" y="58"/>
                    </a:moveTo>
                    <a:cubicBezTo>
                      <a:pt x="73" y="58"/>
                      <a:pt x="73" y="58"/>
                      <a:pt x="72" y="59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9"/>
                      <a:pt x="73" y="58"/>
                      <a:pt x="74" y="58"/>
                    </a:cubicBezTo>
                    <a:cubicBezTo>
                      <a:pt x="74" y="58"/>
                      <a:pt x="73" y="58"/>
                      <a:pt x="73" y="58"/>
                    </a:cubicBezTo>
                    <a:moveTo>
                      <a:pt x="77" y="51"/>
                    </a:moveTo>
                    <a:cubicBezTo>
                      <a:pt x="76" y="53"/>
                      <a:pt x="75" y="55"/>
                      <a:pt x="74" y="56"/>
                    </a:cubicBezTo>
                    <a:cubicBezTo>
                      <a:pt x="74" y="56"/>
                      <a:pt x="74" y="57"/>
                      <a:pt x="74" y="57"/>
                    </a:cubicBezTo>
                    <a:cubicBezTo>
                      <a:pt x="75" y="55"/>
                      <a:pt x="76" y="53"/>
                      <a:pt x="78" y="51"/>
                    </a:cubicBezTo>
                    <a:cubicBezTo>
                      <a:pt x="77" y="51"/>
                      <a:pt x="77" y="51"/>
                      <a:pt x="77" y="51"/>
                    </a:cubicBezTo>
                    <a:moveTo>
                      <a:pt x="79" y="48"/>
                    </a:moveTo>
                    <a:cubicBezTo>
                      <a:pt x="79" y="49"/>
                      <a:pt x="78" y="49"/>
                      <a:pt x="78" y="50"/>
                    </a:cubicBezTo>
                    <a:cubicBezTo>
                      <a:pt x="78" y="50"/>
                      <a:pt x="78" y="50"/>
                      <a:pt x="78" y="50"/>
                    </a:cubicBezTo>
                    <a:cubicBezTo>
                      <a:pt x="79" y="50"/>
                      <a:pt x="79" y="49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82" y="44"/>
                    </a:moveTo>
                    <a:cubicBezTo>
                      <a:pt x="81" y="44"/>
                      <a:pt x="81" y="45"/>
                      <a:pt x="81" y="45"/>
                    </a:cubicBezTo>
                    <a:cubicBezTo>
                      <a:pt x="81" y="45"/>
                      <a:pt x="81" y="45"/>
                      <a:pt x="81" y="46"/>
                    </a:cubicBezTo>
                    <a:cubicBezTo>
                      <a:pt x="81" y="45"/>
                      <a:pt x="82" y="45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2" y="43"/>
                    </a:moveTo>
                    <a:cubicBezTo>
                      <a:pt x="82" y="43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3"/>
                      <a:pt x="82" y="43"/>
                      <a:pt x="82" y="43"/>
                    </a:cubicBezTo>
                    <a:moveTo>
                      <a:pt x="84" y="40"/>
                    </a:moveTo>
                    <a:cubicBezTo>
                      <a:pt x="83" y="41"/>
                      <a:pt x="83" y="42"/>
                      <a:pt x="82" y="43"/>
                    </a:cubicBezTo>
                    <a:cubicBezTo>
                      <a:pt x="82" y="43"/>
                      <a:pt x="83" y="43"/>
                      <a:pt x="83" y="43"/>
                    </a:cubicBezTo>
                    <a:cubicBezTo>
                      <a:pt x="83" y="42"/>
                      <a:pt x="84" y="41"/>
                      <a:pt x="84" y="40"/>
                    </a:cubicBezTo>
                    <a:cubicBezTo>
                      <a:pt x="84" y="40"/>
                      <a:pt x="84" y="40"/>
                      <a:pt x="84" y="40"/>
                    </a:cubicBezTo>
                    <a:moveTo>
                      <a:pt x="84" y="39"/>
                    </a:moveTo>
                    <a:cubicBezTo>
                      <a:pt x="84" y="39"/>
                      <a:pt x="84" y="39"/>
                      <a:pt x="84" y="39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5" y="39"/>
                      <a:pt x="85" y="39"/>
                    </a:cubicBezTo>
                    <a:cubicBezTo>
                      <a:pt x="85" y="39"/>
                      <a:pt x="85" y="39"/>
                      <a:pt x="84" y="39"/>
                    </a:cubicBezTo>
                    <a:moveTo>
                      <a:pt x="86" y="36"/>
                    </a:moveTo>
                    <a:cubicBezTo>
                      <a:pt x="86" y="37"/>
                      <a:pt x="85" y="38"/>
                      <a:pt x="85" y="38"/>
                    </a:cubicBezTo>
                    <a:cubicBezTo>
                      <a:pt x="85" y="39"/>
                      <a:pt x="85" y="39"/>
                      <a:pt x="85" y="39"/>
                    </a:cubicBezTo>
                    <a:cubicBezTo>
                      <a:pt x="86" y="38"/>
                      <a:pt x="86" y="37"/>
                      <a:pt x="87" y="36"/>
                    </a:cubicBezTo>
                    <a:cubicBezTo>
                      <a:pt x="86" y="36"/>
                      <a:pt x="86" y="36"/>
                      <a:pt x="86" y="36"/>
                    </a:cubicBezTo>
                    <a:moveTo>
                      <a:pt x="88" y="33"/>
                    </a:moveTo>
                    <a:cubicBezTo>
                      <a:pt x="88" y="34"/>
                      <a:pt x="88" y="34"/>
                      <a:pt x="87" y="34"/>
                    </a:cubicBezTo>
                    <a:cubicBezTo>
                      <a:pt x="87" y="35"/>
                      <a:pt x="88" y="35"/>
                      <a:pt x="88" y="35"/>
                    </a:cubicBezTo>
                    <a:cubicBezTo>
                      <a:pt x="88" y="34"/>
                      <a:pt x="88" y="34"/>
                      <a:pt x="88" y="33"/>
                    </a:cubicBezTo>
                    <a:cubicBezTo>
                      <a:pt x="88" y="33"/>
                      <a:pt x="88" y="33"/>
                      <a:pt x="88" y="33"/>
                    </a:cubicBezTo>
                    <a:moveTo>
                      <a:pt x="89" y="31"/>
                    </a:moveTo>
                    <a:cubicBezTo>
                      <a:pt x="89" y="32"/>
                      <a:pt x="89" y="32"/>
                      <a:pt x="88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2"/>
                      <a:pt x="89" y="32"/>
                      <a:pt x="90" y="31"/>
                    </a:cubicBezTo>
                    <a:cubicBezTo>
                      <a:pt x="90" y="31"/>
                      <a:pt x="89" y="31"/>
                      <a:pt x="89" y="31"/>
                    </a:cubicBezTo>
                    <a:moveTo>
                      <a:pt x="90" y="29"/>
                    </a:moveTo>
                    <a:cubicBezTo>
                      <a:pt x="90" y="30"/>
                      <a:pt x="90" y="30"/>
                      <a:pt x="89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0"/>
                      <a:pt x="91" y="30"/>
                    </a:cubicBezTo>
                    <a:cubicBezTo>
                      <a:pt x="91" y="30"/>
                      <a:pt x="90" y="29"/>
                      <a:pt x="90" y="29"/>
                    </a:cubicBezTo>
                    <a:moveTo>
                      <a:pt x="91" y="28"/>
                    </a:moveTo>
                    <a:cubicBezTo>
                      <a:pt x="91" y="28"/>
                      <a:pt x="91" y="29"/>
                      <a:pt x="91" y="29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8"/>
                      <a:pt x="92" y="28"/>
                    </a:cubicBezTo>
                    <a:cubicBezTo>
                      <a:pt x="92" y="28"/>
                      <a:pt x="91" y="28"/>
                      <a:pt x="91" y="28"/>
                    </a:cubicBezTo>
                    <a:moveTo>
                      <a:pt x="92" y="26"/>
                    </a:move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3" y="27"/>
                    </a:cubicBezTo>
                    <a:cubicBezTo>
                      <a:pt x="92" y="26"/>
                      <a:pt x="92" y="26"/>
                      <a:pt x="92" y="26"/>
                    </a:cubicBezTo>
                    <a:moveTo>
                      <a:pt x="98" y="16"/>
                    </a:moveTo>
                    <a:cubicBezTo>
                      <a:pt x="96" y="19"/>
                      <a:pt x="94" y="23"/>
                      <a:pt x="92" y="26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5" y="23"/>
                      <a:pt x="97" y="20"/>
                      <a:pt x="99" y="16"/>
                    </a:cubicBezTo>
                    <a:cubicBezTo>
                      <a:pt x="99" y="16"/>
                      <a:pt x="99" y="16"/>
                      <a:pt x="98" y="16"/>
                    </a:cubicBezTo>
                    <a:moveTo>
                      <a:pt x="100" y="14"/>
                    </a:moveTo>
                    <a:cubicBezTo>
                      <a:pt x="99" y="14"/>
                      <a:pt x="99" y="15"/>
                      <a:pt x="98" y="16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5"/>
                      <a:pt x="100" y="15"/>
                      <a:pt x="100" y="14"/>
                    </a:cubicBezTo>
                    <a:cubicBezTo>
                      <a:pt x="100" y="14"/>
                      <a:pt x="100" y="14"/>
                      <a:pt x="100" y="14"/>
                    </a:cubicBezTo>
                    <a:moveTo>
                      <a:pt x="101" y="12"/>
                    </a:moveTo>
                    <a:cubicBezTo>
                      <a:pt x="101" y="12"/>
                      <a:pt x="100" y="13"/>
                      <a:pt x="100" y="13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1" y="13"/>
                      <a:pt x="101" y="12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moveTo>
                      <a:pt x="102" y="10"/>
                    </a:moveTo>
                    <a:cubicBezTo>
                      <a:pt x="102" y="11"/>
                      <a:pt x="101" y="11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2" y="11"/>
                      <a:pt x="102" y="11"/>
                      <a:pt x="102" y="10"/>
                    </a:cubicBezTo>
                    <a:cubicBezTo>
                      <a:pt x="102" y="10"/>
                      <a:pt x="102" y="10"/>
                      <a:pt x="102" y="10"/>
                    </a:cubicBezTo>
                    <a:moveTo>
                      <a:pt x="104" y="7"/>
                    </a:moveTo>
                    <a:cubicBezTo>
                      <a:pt x="103" y="8"/>
                      <a:pt x="102" y="9"/>
                      <a:pt x="102" y="9"/>
                    </a:cubicBezTo>
                    <a:cubicBezTo>
                      <a:pt x="102" y="9"/>
                      <a:pt x="103" y="9"/>
                      <a:pt x="103" y="8"/>
                    </a:cubicBezTo>
                    <a:cubicBezTo>
                      <a:pt x="103" y="9"/>
                      <a:pt x="103" y="9"/>
                      <a:pt x="102" y="10"/>
                    </a:cubicBezTo>
                    <a:cubicBezTo>
                      <a:pt x="102" y="10"/>
                      <a:pt x="102" y="10"/>
                      <a:pt x="103" y="10"/>
                    </a:cubicBezTo>
                    <a:cubicBezTo>
                      <a:pt x="103" y="9"/>
                      <a:pt x="104" y="8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moveTo>
                      <a:pt x="104" y="7"/>
                    </a:moveTo>
                    <a:cubicBezTo>
                      <a:pt x="104" y="7"/>
                      <a:pt x="104" y="7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moveTo>
                      <a:pt x="105" y="4"/>
                    </a:moveTo>
                    <a:cubicBezTo>
                      <a:pt x="105" y="5"/>
                      <a:pt x="104" y="5"/>
                      <a:pt x="104" y="6"/>
                    </a:cubicBezTo>
                    <a:cubicBezTo>
                      <a:pt x="104" y="6"/>
                      <a:pt x="105" y="6"/>
                      <a:pt x="105" y="6"/>
                    </a:cubicBezTo>
                    <a:cubicBezTo>
                      <a:pt x="105" y="6"/>
                      <a:pt x="105" y="5"/>
                      <a:pt x="106" y="5"/>
                    </a:cubicBezTo>
                    <a:cubicBezTo>
                      <a:pt x="106" y="4"/>
                      <a:pt x="105" y="4"/>
                      <a:pt x="105" y="4"/>
                    </a:cubicBezTo>
                    <a:moveTo>
                      <a:pt x="106" y="2"/>
                    </a:moveTo>
                    <a:cubicBezTo>
                      <a:pt x="106" y="3"/>
                      <a:pt x="106" y="3"/>
                      <a:pt x="106" y="4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6" y="3"/>
                      <a:pt x="107" y="3"/>
                      <a:pt x="107" y="3"/>
                    </a:cubicBezTo>
                    <a:cubicBezTo>
                      <a:pt x="107" y="2"/>
                      <a:pt x="107" y="2"/>
                      <a:pt x="106" y="2"/>
                    </a:cubicBezTo>
                    <a:moveTo>
                      <a:pt x="106" y="2"/>
                    </a:moveTo>
                    <a:cubicBezTo>
                      <a:pt x="106" y="2"/>
                      <a:pt x="106" y="2"/>
                      <a:pt x="106" y="2"/>
                    </a:cubicBezTo>
                    <a:cubicBezTo>
                      <a:pt x="107" y="2"/>
                      <a:pt x="107" y="2"/>
                      <a:pt x="107" y="3"/>
                    </a:cubicBezTo>
                    <a:cubicBezTo>
                      <a:pt x="107" y="3"/>
                      <a:pt x="107" y="3"/>
                      <a:pt x="107" y="3"/>
                    </a:cubicBezTo>
                    <a:cubicBezTo>
                      <a:pt x="107" y="2"/>
                      <a:pt x="107" y="2"/>
                      <a:pt x="106" y="2"/>
                    </a:cubicBezTo>
                    <a:moveTo>
                      <a:pt x="108" y="0"/>
                    </a:moveTo>
                    <a:cubicBezTo>
                      <a:pt x="108" y="0"/>
                      <a:pt x="107" y="0"/>
                      <a:pt x="107" y="0"/>
                    </a:cubicBezTo>
                    <a:cubicBezTo>
                      <a:pt x="108" y="1"/>
                      <a:pt x="108" y="1"/>
                      <a:pt x="108" y="1"/>
                    </a:cubicBezTo>
                    <a:cubicBezTo>
                      <a:pt x="108" y="1"/>
                      <a:pt x="108" y="0"/>
                      <a:pt x="108" y="0"/>
                    </a:cubicBezTo>
                    <a:cubicBezTo>
                      <a:pt x="108" y="0"/>
                      <a:pt x="108" y="0"/>
                      <a:pt x="10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10537"/>
              <p:cNvSpPr>
                <a:spLocks noEditPoints="1"/>
              </p:cNvSpPr>
              <p:nvPr/>
            </p:nvSpPr>
            <p:spPr bwMode="auto">
              <a:xfrm>
                <a:off x="-515" y="3363"/>
                <a:ext cx="12" cy="19"/>
              </a:xfrm>
              <a:custGeom>
                <a:avLst/>
                <a:gdLst>
                  <a:gd name="T0" fmla="*/ 1 w 5"/>
                  <a:gd name="T1" fmla="*/ 6 h 8"/>
                  <a:gd name="T2" fmla="*/ 0 w 5"/>
                  <a:gd name="T3" fmla="*/ 8 h 8"/>
                  <a:gd name="T4" fmla="*/ 1 w 5"/>
                  <a:gd name="T5" fmla="*/ 8 h 8"/>
                  <a:gd name="T6" fmla="*/ 1 w 5"/>
                  <a:gd name="T7" fmla="*/ 7 h 8"/>
                  <a:gd name="T8" fmla="*/ 1 w 5"/>
                  <a:gd name="T9" fmla="*/ 6 h 8"/>
                  <a:gd name="T10" fmla="*/ 5 w 5"/>
                  <a:gd name="T11" fmla="*/ 0 h 8"/>
                  <a:gd name="T12" fmla="*/ 4 w 5"/>
                  <a:gd name="T13" fmla="*/ 1 h 8"/>
                  <a:gd name="T14" fmla="*/ 5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1" y="6"/>
                    </a:moveTo>
                    <a:cubicBezTo>
                      <a:pt x="1" y="7"/>
                      <a:pt x="0" y="7"/>
                      <a:pt x="0" y="8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6"/>
                      <a:pt x="1" y="6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10538"/>
              <p:cNvSpPr>
                <a:spLocks noEditPoints="1"/>
              </p:cNvSpPr>
              <p:nvPr/>
            </p:nvSpPr>
            <p:spPr bwMode="auto">
              <a:xfrm>
                <a:off x="-493" y="333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6 h 6"/>
                  <a:gd name="T16" fmla="*/ 1 w 3"/>
                  <a:gd name="T17" fmla="*/ 5 h 6"/>
                  <a:gd name="T18" fmla="*/ 0 w 3"/>
                  <a:gd name="T19" fmla="*/ 5 h 6"/>
                  <a:gd name="T20" fmla="*/ 2 w 3"/>
                  <a:gd name="T21" fmla="*/ 1 h 6"/>
                  <a:gd name="T22" fmla="*/ 2 w 3"/>
                  <a:gd name="T23" fmla="*/ 2 h 6"/>
                  <a:gd name="T24" fmla="*/ 2 w 3"/>
                  <a:gd name="T25" fmla="*/ 2 h 6"/>
                  <a:gd name="T26" fmla="*/ 3 w 3"/>
                  <a:gd name="T27" fmla="*/ 2 h 6"/>
                  <a:gd name="T28" fmla="*/ 2 w 3"/>
                  <a:gd name="T29" fmla="*/ 1 h 6"/>
                  <a:gd name="T30" fmla="*/ 3 w 3"/>
                  <a:gd name="T31" fmla="*/ 0 h 6"/>
                  <a:gd name="T32" fmla="*/ 2 w 3"/>
                  <a:gd name="T33" fmla="*/ 1 h 6"/>
                  <a:gd name="T34" fmla="*/ 3 w 3"/>
                  <a:gd name="T35" fmla="*/ 1 h 6"/>
                  <a:gd name="T36" fmla="*/ 3 w 3"/>
                  <a:gd name="T37" fmla="*/ 1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10539"/>
              <p:cNvSpPr>
                <a:spLocks/>
              </p:cNvSpPr>
              <p:nvPr/>
            </p:nvSpPr>
            <p:spPr bwMode="auto">
              <a:xfrm>
                <a:off x="-474" y="3313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10540"/>
              <p:cNvSpPr>
                <a:spLocks/>
              </p:cNvSpPr>
              <p:nvPr/>
            </p:nvSpPr>
            <p:spPr bwMode="auto">
              <a:xfrm>
                <a:off x="-477" y="3318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10541"/>
              <p:cNvSpPr>
                <a:spLocks/>
              </p:cNvSpPr>
              <p:nvPr/>
            </p:nvSpPr>
            <p:spPr bwMode="auto">
              <a:xfrm>
                <a:off x="-472" y="3309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10542"/>
              <p:cNvSpPr>
                <a:spLocks/>
              </p:cNvSpPr>
              <p:nvPr/>
            </p:nvSpPr>
            <p:spPr bwMode="auto">
              <a:xfrm>
                <a:off x="-470" y="3306"/>
                <a:ext cx="3" cy="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10543"/>
              <p:cNvSpPr>
                <a:spLocks/>
              </p:cNvSpPr>
              <p:nvPr/>
            </p:nvSpPr>
            <p:spPr bwMode="auto">
              <a:xfrm>
                <a:off x="-470" y="3306"/>
                <a:ext cx="3" cy="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10544"/>
              <p:cNvSpPr>
                <a:spLocks noEditPoints="1"/>
              </p:cNvSpPr>
              <p:nvPr/>
            </p:nvSpPr>
            <p:spPr bwMode="auto">
              <a:xfrm>
                <a:off x="-456" y="3259"/>
                <a:ext cx="17" cy="24"/>
              </a:xfrm>
              <a:custGeom>
                <a:avLst/>
                <a:gdLst>
                  <a:gd name="T0" fmla="*/ 0 w 7"/>
                  <a:gd name="T1" fmla="*/ 10 h 10"/>
                  <a:gd name="T2" fmla="*/ 0 w 7"/>
                  <a:gd name="T3" fmla="*/ 10 h 10"/>
                  <a:gd name="T4" fmla="*/ 1 w 7"/>
                  <a:gd name="T5" fmla="*/ 10 h 10"/>
                  <a:gd name="T6" fmla="*/ 1 w 7"/>
                  <a:gd name="T7" fmla="*/ 10 h 10"/>
                  <a:gd name="T8" fmla="*/ 0 w 7"/>
                  <a:gd name="T9" fmla="*/ 10 h 10"/>
                  <a:gd name="T10" fmla="*/ 4 w 7"/>
                  <a:gd name="T11" fmla="*/ 4 h 10"/>
                  <a:gd name="T12" fmla="*/ 4 w 7"/>
                  <a:gd name="T13" fmla="*/ 4 h 10"/>
                  <a:gd name="T14" fmla="*/ 4 w 7"/>
                  <a:gd name="T15" fmla="*/ 4 h 10"/>
                  <a:gd name="T16" fmla="*/ 5 w 7"/>
                  <a:gd name="T17" fmla="*/ 4 h 10"/>
                  <a:gd name="T18" fmla="*/ 4 w 7"/>
                  <a:gd name="T19" fmla="*/ 4 h 10"/>
                  <a:gd name="T20" fmla="*/ 6 w 7"/>
                  <a:gd name="T21" fmla="*/ 0 h 10"/>
                  <a:gd name="T22" fmla="*/ 6 w 7"/>
                  <a:gd name="T23" fmla="*/ 1 h 10"/>
                  <a:gd name="T24" fmla="*/ 6 w 7"/>
                  <a:gd name="T25" fmla="*/ 1 h 10"/>
                  <a:gd name="T26" fmla="*/ 6 w 7"/>
                  <a:gd name="T27" fmla="*/ 1 h 10"/>
                  <a:gd name="T28" fmla="*/ 6 w 7"/>
                  <a:gd name="T29" fmla="*/ 1 h 10"/>
                  <a:gd name="T30" fmla="*/ 6 w 7"/>
                  <a:gd name="T31" fmla="*/ 1 h 10"/>
                  <a:gd name="T32" fmla="*/ 7 w 7"/>
                  <a:gd name="T33" fmla="*/ 0 h 10"/>
                  <a:gd name="T34" fmla="*/ 6 w 7"/>
                  <a:gd name="T3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0" y="10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10545"/>
              <p:cNvSpPr>
                <a:spLocks noEditPoints="1"/>
              </p:cNvSpPr>
              <p:nvPr/>
            </p:nvSpPr>
            <p:spPr bwMode="auto">
              <a:xfrm>
                <a:off x="-448" y="3245"/>
                <a:ext cx="16" cy="28"/>
              </a:xfrm>
              <a:custGeom>
                <a:avLst/>
                <a:gdLst>
                  <a:gd name="T0" fmla="*/ 0 w 7"/>
                  <a:gd name="T1" fmla="*/ 12 h 12"/>
                  <a:gd name="T2" fmla="*/ 0 w 7"/>
                  <a:gd name="T3" fmla="*/ 12 h 12"/>
                  <a:gd name="T4" fmla="*/ 0 w 7"/>
                  <a:gd name="T5" fmla="*/ 12 h 12"/>
                  <a:gd name="T6" fmla="*/ 0 w 7"/>
                  <a:gd name="T7" fmla="*/ 12 h 12"/>
                  <a:gd name="T8" fmla="*/ 0 w 7"/>
                  <a:gd name="T9" fmla="*/ 12 h 12"/>
                  <a:gd name="T10" fmla="*/ 5 w 7"/>
                  <a:gd name="T11" fmla="*/ 4 h 12"/>
                  <a:gd name="T12" fmla="*/ 4 w 7"/>
                  <a:gd name="T13" fmla="*/ 4 h 12"/>
                  <a:gd name="T14" fmla="*/ 5 w 7"/>
                  <a:gd name="T15" fmla="*/ 5 h 12"/>
                  <a:gd name="T16" fmla="*/ 5 w 7"/>
                  <a:gd name="T17" fmla="*/ 4 h 12"/>
                  <a:gd name="T18" fmla="*/ 5 w 7"/>
                  <a:gd name="T19" fmla="*/ 4 h 12"/>
                  <a:gd name="T20" fmla="*/ 5 w 7"/>
                  <a:gd name="T21" fmla="*/ 2 h 12"/>
                  <a:gd name="T22" fmla="*/ 5 w 7"/>
                  <a:gd name="T23" fmla="*/ 2 h 12"/>
                  <a:gd name="T24" fmla="*/ 6 w 7"/>
                  <a:gd name="T25" fmla="*/ 3 h 12"/>
                  <a:gd name="T26" fmla="*/ 6 w 7"/>
                  <a:gd name="T27" fmla="*/ 3 h 12"/>
                  <a:gd name="T28" fmla="*/ 5 w 7"/>
                  <a:gd name="T29" fmla="*/ 2 h 12"/>
                  <a:gd name="T30" fmla="*/ 6 w 7"/>
                  <a:gd name="T31" fmla="*/ 0 h 12"/>
                  <a:gd name="T32" fmla="*/ 6 w 7"/>
                  <a:gd name="T33" fmla="*/ 1 h 12"/>
                  <a:gd name="T34" fmla="*/ 5 w 7"/>
                  <a:gd name="T35" fmla="*/ 2 h 12"/>
                  <a:gd name="T36" fmla="*/ 6 w 7"/>
                  <a:gd name="T37" fmla="*/ 3 h 12"/>
                  <a:gd name="T38" fmla="*/ 7 w 7"/>
                  <a:gd name="T39" fmla="*/ 1 h 12"/>
                  <a:gd name="T40" fmla="*/ 6 w 7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5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2"/>
                      <a:pt x="5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10546"/>
              <p:cNvSpPr>
                <a:spLocks/>
              </p:cNvSpPr>
              <p:nvPr/>
            </p:nvSpPr>
            <p:spPr bwMode="auto">
              <a:xfrm>
                <a:off x="-451" y="3276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Oval 10547"/>
              <p:cNvSpPr>
                <a:spLocks noChangeArrowheads="1"/>
              </p:cNvSpPr>
              <p:nvPr/>
            </p:nvSpPr>
            <p:spPr bwMode="auto">
              <a:xfrm>
                <a:off x="-656" y="36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10548"/>
              <p:cNvSpPr>
                <a:spLocks/>
              </p:cNvSpPr>
              <p:nvPr/>
            </p:nvSpPr>
            <p:spPr bwMode="auto">
              <a:xfrm>
                <a:off x="-654" y="360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10549"/>
              <p:cNvSpPr>
                <a:spLocks/>
              </p:cNvSpPr>
              <p:nvPr/>
            </p:nvSpPr>
            <p:spPr bwMode="auto">
              <a:xfrm>
                <a:off x="-640" y="3585"/>
                <a:ext cx="3" cy="2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10550"/>
              <p:cNvSpPr>
                <a:spLocks/>
              </p:cNvSpPr>
              <p:nvPr/>
            </p:nvSpPr>
            <p:spPr bwMode="auto">
              <a:xfrm>
                <a:off x="-640" y="3585"/>
                <a:ext cx="3" cy="2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10551"/>
              <p:cNvSpPr>
                <a:spLocks/>
              </p:cNvSpPr>
              <p:nvPr/>
            </p:nvSpPr>
            <p:spPr bwMode="auto">
              <a:xfrm>
                <a:off x="-623" y="355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10552"/>
              <p:cNvSpPr>
                <a:spLocks noEditPoints="1"/>
              </p:cNvSpPr>
              <p:nvPr/>
            </p:nvSpPr>
            <p:spPr bwMode="auto">
              <a:xfrm>
                <a:off x="-675" y="3323"/>
                <a:ext cx="198" cy="326"/>
              </a:xfrm>
              <a:custGeom>
                <a:avLst/>
                <a:gdLst>
                  <a:gd name="T0" fmla="*/ 0 w 84"/>
                  <a:gd name="T1" fmla="*/ 138 h 138"/>
                  <a:gd name="T2" fmla="*/ 7 w 84"/>
                  <a:gd name="T3" fmla="*/ 125 h 138"/>
                  <a:gd name="T4" fmla="*/ 8 w 84"/>
                  <a:gd name="T5" fmla="*/ 125 h 138"/>
                  <a:gd name="T6" fmla="*/ 8 w 84"/>
                  <a:gd name="T7" fmla="*/ 124 h 138"/>
                  <a:gd name="T8" fmla="*/ 8 w 84"/>
                  <a:gd name="T9" fmla="*/ 124 h 138"/>
                  <a:gd name="T10" fmla="*/ 11 w 84"/>
                  <a:gd name="T11" fmla="*/ 119 h 138"/>
                  <a:gd name="T12" fmla="*/ 13 w 84"/>
                  <a:gd name="T13" fmla="*/ 115 h 138"/>
                  <a:gd name="T14" fmla="*/ 14 w 84"/>
                  <a:gd name="T15" fmla="*/ 115 h 138"/>
                  <a:gd name="T16" fmla="*/ 13 w 84"/>
                  <a:gd name="T17" fmla="*/ 115 h 138"/>
                  <a:gd name="T18" fmla="*/ 14 w 84"/>
                  <a:gd name="T19" fmla="*/ 114 h 138"/>
                  <a:gd name="T20" fmla="*/ 15 w 84"/>
                  <a:gd name="T21" fmla="*/ 113 h 138"/>
                  <a:gd name="T22" fmla="*/ 16 w 84"/>
                  <a:gd name="T23" fmla="*/ 110 h 138"/>
                  <a:gd name="T24" fmla="*/ 17 w 84"/>
                  <a:gd name="T25" fmla="*/ 110 h 138"/>
                  <a:gd name="T26" fmla="*/ 17 w 84"/>
                  <a:gd name="T27" fmla="*/ 109 h 138"/>
                  <a:gd name="T28" fmla="*/ 18 w 84"/>
                  <a:gd name="T29" fmla="*/ 108 h 138"/>
                  <a:gd name="T30" fmla="*/ 20 w 84"/>
                  <a:gd name="T31" fmla="*/ 105 h 138"/>
                  <a:gd name="T32" fmla="*/ 23 w 84"/>
                  <a:gd name="T33" fmla="*/ 99 h 138"/>
                  <a:gd name="T34" fmla="*/ 23 w 84"/>
                  <a:gd name="T35" fmla="*/ 99 h 138"/>
                  <a:gd name="T36" fmla="*/ 23 w 84"/>
                  <a:gd name="T37" fmla="*/ 98 h 138"/>
                  <a:gd name="T38" fmla="*/ 27 w 84"/>
                  <a:gd name="T39" fmla="*/ 93 h 138"/>
                  <a:gd name="T40" fmla="*/ 27 w 84"/>
                  <a:gd name="T41" fmla="*/ 93 h 138"/>
                  <a:gd name="T42" fmla="*/ 30 w 84"/>
                  <a:gd name="T43" fmla="*/ 88 h 138"/>
                  <a:gd name="T44" fmla="*/ 31 w 84"/>
                  <a:gd name="T45" fmla="*/ 87 h 138"/>
                  <a:gd name="T46" fmla="*/ 38 w 84"/>
                  <a:gd name="T47" fmla="*/ 74 h 138"/>
                  <a:gd name="T48" fmla="*/ 39 w 84"/>
                  <a:gd name="T49" fmla="*/ 74 h 138"/>
                  <a:gd name="T50" fmla="*/ 39 w 84"/>
                  <a:gd name="T51" fmla="*/ 73 h 138"/>
                  <a:gd name="T52" fmla="*/ 47 w 84"/>
                  <a:gd name="T53" fmla="*/ 60 h 138"/>
                  <a:gd name="T54" fmla="*/ 51 w 84"/>
                  <a:gd name="T55" fmla="*/ 55 h 138"/>
                  <a:gd name="T56" fmla="*/ 56 w 84"/>
                  <a:gd name="T57" fmla="*/ 44 h 138"/>
                  <a:gd name="T58" fmla="*/ 57 w 84"/>
                  <a:gd name="T59" fmla="*/ 44 h 138"/>
                  <a:gd name="T60" fmla="*/ 58 w 84"/>
                  <a:gd name="T61" fmla="*/ 42 h 138"/>
                  <a:gd name="T62" fmla="*/ 59 w 84"/>
                  <a:gd name="T63" fmla="*/ 39 h 138"/>
                  <a:gd name="T64" fmla="*/ 61 w 84"/>
                  <a:gd name="T65" fmla="*/ 38 h 138"/>
                  <a:gd name="T66" fmla="*/ 64 w 84"/>
                  <a:gd name="T67" fmla="*/ 32 h 138"/>
                  <a:gd name="T68" fmla="*/ 64 w 84"/>
                  <a:gd name="T69" fmla="*/ 32 h 138"/>
                  <a:gd name="T70" fmla="*/ 64 w 84"/>
                  <a:gd name="T71" fmla="*/ 32 h 138"/>
                  <a:gd name="T72" fmla="*/ 64 w 84"/>
                  <a:gd name="T73" fmla="*/ 32 h 138"/>
                  <a:gd name="T74" fmla="*/ 65 w 84"/>
                  <a:gd name="T75" fmla="*/ 30 h 138"/>
                  <a:gd name="T76" fmla="*/ 67 w 84"/>
                  <a:gd name="T77" fmla="*/ 26 h 138"/>
                  <a:gd name="T78" fmla="*/ 68 w 84"/>
                  <a:gd name="T79" fmla="*/ 26 h 138"/>
                  <a:gd name="T80" fmla="*/ 74 w 84"/>
                  <a:gd name="T81" fmla="*/ 15 h 138"/>
                  <a:gd name="T82" fmla="*/ 76 w 84"/>
                  <a:gd name="T83" fmla="*/ 13 h 138"/>
                  <a:gd name="T84" fmla="*/ 81 w 84"/>
                  <a:gd name="T85" fmla="*/ 3 h 138"/>
                  <a:gd name="T86" fmla="*/ 82 w 84"/>
                  <a:gd name="T87" fmla="*/ 1 h 138"/>
                  <a:gd name="T88" fmla="*/ 83 w 84"/>
                  <a:gd name="T8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" h="138">
                    <a:moveTo>
                      <a:pt x="1" y="135"/>
                    </a:moveTo>
                    <a:cubicBezTo>
                      <a:pt x="1" y="136"/>
                      <a:pt x="0" y="137"/>
                      <a:pt x="0" y="138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0" y="137"/>
                      <a:pt x="1" y="136"/>
                      <a:pt x="2" y="135"/>
                    </a:cubicBezTo>
                    <a:cubicBezTo>
                      <a:pt x="1" y="135"/>
                      <a:pt x="1" y="135"/>
                      <a:pt x="1" y="135"/>
                    </a:cubicBezTo>
                    <a:moveTo>
                      <a:pt x="7" y="125"/>
                    </a:moveTo>
                    <a:cubicBezTo>
                      <a:pt x="7" y="126"/>
                      <a:pt x="7" y="126"/>
                      <a:pt x="6" y="127"/>
                    </a:cubicBezTo>
                    <a:cubicBezTo>
                      <a:pt x="6" y="127"/>
                      <a:pt x="6" y="127"/>
                      <a:pt x="6" y="127"/>
                    </a:cubicBezTo>
                    <a:cubicBezTo>
                      <a:pt x="7" y="126"/>
                      <a:pt x="7" y="126"/>
                      <a:pt x="8" y="125"/>
                    </a:cubicBezTo>
                    <a:cubicBezTo>
                      <a:pt x="8" y="125"/>
                      <a:pt x="8" y="125"/>
                      <a:pt x="7" y="125"/>
                    </a:cubicBezTo>
                    <a:moveTo>
                      <a:pt x="8" y="124"/>
                    </a:move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moveTo>
                      <a:pt x="11" y="118"/>
                    </a:moveTo>
                    <a:cubicBezTo>
                      <a:pt x="11" y="118"/>
                      <a:pt x="11" y="118"/>
                      <a:pt x="11" y="118"/>
                    </a:cubicBezTo>
                    <a:cubicBezTo>
                      <a:pt x="11" y="119"/>
                      <a:pt x="11" y="119"/>
                      <a:pt x="11" y="119"/>
                    </a:cubicBezTo>
                    <a:cubicBezTo>
                      <a:pt x="12" y="119"/>
                      <a:pt x="12" y="119"/>
                      <a:pt x="12" y="118"/>
                    </a:cubicBezTo>
                    <a:cubicBezTo>
                      <a:pt x="11" y="118"/>
                      <a:pt x="11" y="118"/>
                      <a:pt x="11" y="118"/>
                    </a:cubicBezTo>
                    <a:moveTo>
                      <a:pt x="13" y="115"/>
                    </a:moveTo>
                    <a:cubicBezTo>
                      <a:pt x="13" y="116"/>
                      <a:pt x="12" y="117"/>
                      <a:pt x="12" y="118"/>
                    </a:cubicBezTo>
                    <a:cubicBezTo>
                      <a:pt x="12" y="118"/>
                      <a:pt x="12" y="118"/>
                      <a:pt x="12" y="118"/>
                    </a:cubicBezTo>
                    <a:cubicBezTo>
                      <a:pt x="12" y="117"/>
                      <a:pt x="13" y="116"/>
                      <a:pt x="14" y="115"/>
                    </a:cubicBezTo>
                    <a:cubicBezTo>
                      <a:pt x="13" y="115"/>
                      <a:pt x="13" y="115"/>
                      <a:pt x="13" y="115"/>
                    </a:cubicBezTo>
                    <a:moveTo>
                      <a:pt x="14" y="114"/>
                    </a:moveTo>
                    <a:cubicBezTo>
                      <a:pt x="14" y="115"/>
                      <a:pt x="14" y="115"/>
                      <a:pt x="13" y="115"/>
                    </a:cubicBezTo>
                    <a:cubicBezTo>
                      <a:pt x="14" y="115"/>
                      <a:pt x="14" y="115"/>
                      <a:pt x="14" y="115"/>
                    </a:cubicBezTo>
                    <a:cubicBezTo>
                      <a:pt x="14" y="115"/>
                      <a:pt x="14" y="115"/>
                      <a:pt x="14" y="114"/>
                    </a:cubicBezTo>
                    <a:cubicBezTo>
                      <a:pt x="14" y="114"/>
                      <a:pt x="14" y="114"/>
                      <a:pt x="14" y="114"/>
                    </a:cubicBezTo>
                    <a:moveTo>
                      <a:pt x="15" y="112"/>
                    </a:moveTo>
                    <a:cubicBezTo>
                      <a:pt x="15" y="112"/>
                      <a:pt x="15" y="113"/>
                      <a:pt x="15" y="113"/>
                    </a:cubicBezTo>
                    <a:cubicBezTo>
                      <a:pt x="15" y="113"/>
                      <a:pt x="15" y="113"/>
                      <a:pt x="15" y="113"/>
                    </a:cubicBezTo>
                    <a:cubicBezTo>
                      <a:pt x="15" y="113"/>
                      <a:pt x="15" y="112"/>
                      <a:pt x="15" y="112"/>
                    </a:cubicBezTo>
                    <a:cubicBezTo>
                      <a:pt x="15" y="112"/>
                      <a:pt x="15" y="112"/>
                      <a:pt x="15" y="112"/>
                    </a:cubicBezTo>
                    <a:moveTo>
                      <a:pt x="16" y="110"/>
                    </a:moveTo>
                    <a:cubicBezTo>
                      <a:pt x="16" y="110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7" y="110"/>
                    </a:cubicBezTo>
                    <a:cubicBezTo>
                      <a:pt x="16" y="110"/>
                      <a:pt x="16" y="110"/>
                      <a:pt x="16" y="110"/>
                    </a:cubicBezTo>
                    <a:moveTo>
                      <a:pt x="18" y="108"/>
                    </a:moveTo>
                    <a:cubicBezTo>
                      <a:pt x="17" y="108"/>
                      <a:pt x="17" y="109"/>
                      <a:pt x="17" y="109"/>
                    </a:cubicBezTo>
                    <a:cubicBezTo>
                      <a:pt x="17" y="109"/>
                      <a:pt x="17" y="109"/>
                      <a:pt x="17" y="110"/>
                    </a:cubicBezTo>
                    <a:cubicBezTo>
                      <a:pt x="17" y="109"/>
                      <a:pt x="18" y="109"/>
                      <a:pt x="18" y="108"/>
                    </a:cubicBezTo>
                    <a:cubicBezTo>
                      <a:pt x="18" y="108"/>
                      <a:pt x="18" y="108"/>
                      <a:pt x="18" y="108"/>
                    </a:cubicBezTo>
                    <a:moveTo>
                      <a:pt x="22" y="100"/>
                    </a:moveTo>
                    <a:cubicBezTo>
                      <a:pt x="21" y="102"/>
                      <a:pt x="20" y="103"/>
                      <a:pt x="19" y="105"/>
                    </a:cubicBezTo>
                    <a:cubicBezTo>
                      <a:pt x="19" y="105"/>
                      <a:pt x="19" y="105"/>
                      <a:pt x="20" y="105"/>
                    </a:cubicBezTo>
                    <a:cubicBezTo>
                      <a:pt x="21" y="104"/>
                      <a:pt x="22" y="102"/>
                      <a:pt x="23" y="100"/>
                    </a:cubicBezTo>
                    <a:cubicBezTo>
                      <a:pt x="23" y="100"/>
                      <a:pt x="22" y="100"/>
                      <a:pt x="22" y="100"/>
                    </a:cubicBezTo>
                    <a:moveTo>
                      <a:pt x="23" y="99"/>
                    </a:move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moveTo>
                      <a:pt x="27" y="93"/>
                    </a:moveTo>
                    <a:cubicBezTo>
                      <a:pt x="26" y="95"/>
                      <a:pt x="24" y="97"/>
                      <a:pt x="23" y="98"/>
                    </a:cubicBezTo>
                    <a:cubicBezTo>
                      <a:pt x="23" y="98"/>
                      <a:pt x="24" y="99"/>
                      <a:pt x="24" y="99"/>
                    </a:cubicBezTo>
                    <a:cubicBezTo>
                      <a:pt x="25" y="97"/>
                      <a:pt x="26" y="95"/>
                      <a:pt x="27" y="93"/>
                    </a:cubicBezTo>
                    <a:cubicBezTo>
                      <a:pt x="27" y="93"/>
                      <a:pt x="27" y="93"/>
                      <a:pt x="27" y="93"/>
                    </a:cubicBezTo>
                    <a:moveTo>
                      <a:pt x="30" y="88"/>
                    </a:moveTo>
                    <a:cubicBezTo>
                      <a:pt x="29" y="89"/>
                      <a:pt x="28" y="90"/>
                      <a:pt x="28" y="92"/>
                    </a:cubicBezTo>
                    <a:cubicBezTo>
                      <a:pt x="27" y="92"/>
                      <a:pt x="27" y="92"/>
                      <a:pt x="27" y="93"/>
                    </a:cubicBezTo>
                    <a:cubicBezTo>
                      <a:pt x="27" y="93"/>
                      <a:pt x="27" y="93"/>
                      <a:pt x="27" y="93"/>
                    </a:cubicBezTo>
                    <a:cubicBezTo>
                      <a:pt x="28" y="91"/>
                      <a:pt x="29" y="89"/>
                      <a:pt x="30" y="88"/>
                    </a:cubicBezTo>
                    <a:cubicBezTo>
                      <a:pt x="30" y="88"/>
                      <a:pt x="30" y="88"/>
                      <a:pt x="30" y="88"/>
                    </a:cubicBezTo>
                    <a:moveTo>
                      <a:pt x="31" y="86"/>
                    </a:moveTo>
                    <a:cubicBezTo>
                      <a:pt x="31" y="86"/>
                      <a:pt x="31" y="86"/>
                      <a:pt x="31" y="86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6"/>
                    </a:cubicBezTo>
                    <a:cubicBezTo>
                      <a:pt x="31" y="86"/>
                      <a:pt x="31" y="86"/>
                      <a:pt x="31" y="86"/>
                    </a:cubicBezTo>
                    <a:moveTo>
                      <a:pt x="38" y="74"/>
                    </a:moveTo>
                    <a:cubicBezTo>
                      <a:pt x="36" y="77"/>
                      <a:pt x="34" y="80"/>
                      <a:pt x="32" y="84"/>
                    </a:cubicBezTo>
                    <a:cubicBezTo>
                      <a:pt x="32" y="84"/>
                      <a:pt x="32" y="84"/>
                      <a:pt x="33" y="84"/>
                    </a:cubicBezTo>
                    <a:cubicBezTo>
                      <a:pt x="35" y="81"/>
                      <a:pt x="37" y="77"/>
                      <a:pt x="39" y="74"/>
                    </a:cubicBezTo>
                    <a:cubicBezTo>
                      <a:pt x="38" y="74"/>
                      <a:pt x="38" y="74"/>
                      <a:pt x="38" y="74"/>
                    </a:cubicBezTo>
                    <a:moveTo>
                      <a:pt x="47" y="60"/>
                    </a:moveTo>
                    <a:cubicBezTo>
                      <a:pt x="44" y="64"/>
                      <a:pt x="42" y="68"/>
                      <a:pt x="39" y="73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42" y="69"/>
                      <a:pt x="44" y="65"/>
                      <a:pt x="47" y="60"/>
                    </a:cubicBezTo>
                    <a:cubicBezTo>
                      <a:pt x="47" y="60"/>
                      <a:pt x="47" y="60"/>
                      <a:pt x="47" y="60"/>
                    </a:cubicBezTo>
                    <a:moveTo>
                      <a:pt x="54" y="47"/>
                    </a:moveTo>
                    <a:cubicBezTo>
                      <a:pt x="53" y="50"/>
                      <a:pt x="52" y="52"/>
                      <a:pt x="50" y="54"/>
                    </a:cubicBezTo>
                    <a:cubicBezTo>
                      <a:pt x="50" y="54"/>
                      <a:pt x="50" y="54"/>
                      <a:pt x="51" y="55"/>
                    </a:cubicBezTo>
                    <a:cubicBezTo>
                      <a:pt x="52" y="52"/>
                      <a:pt x="53" y="50"/>
                      <a:pt x="55" y="48"/>
                    </a:cubicBezTo>
                    <a:cubicBezTo>
                      <a:pt x="55" y="47"/>
                      <a:pt x="55" y="47"/>
                      <a:pt x="54" y="47"/>
                    </a:cubicBezTo>
                    <a:moveTo>
                      <a:pt x="56" y="44"/>
                    </a:moveTo>
                    <a:cubicBezTo>
                      <a:pt x="56" y="45"/>
                      <a:pt x="56" y="45"/>
                      <a:pt x="56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5"/>
                      <a:pt x="56" y="45"/>
                      <a:pt x="57" y="44"/>
                    </a:cubicBezTo>
                    <a:cubicBezTo>
                      <a:pt x="57" y="44"/>
                      <a:pt x="56" y="44"/>
                      <a:pt x="56" y="44"/>
                    </a:cubicBezTo>
                    <a:moveTo>
                      <a:pt x="59" y="39"/>
                    </a:moveTo>
                    <a:cubicBezTo>
                      <a:pt x="59" y="40"/>
                      <a:pt x="58" y="41"/>
                      <a:pt x="58" y="42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59" y="41"/>
                      <a:pt x="59" y="40"/>
                      <a:pt x="60" y="39"/>
                    </a:cubicBezTo>
                    <a:cubicBezTo>
                      <a:pt x="60" y="39"/>
                      <a:pt x="59" y="39"/>
                      <a:pt x="59" y="39"/>
                    </a:cubicBezTo>
                    <a:moveTo>
                      <a:pt x="61" y="37"/>
                    </a:moveTo>
                    <a:cubicBezTo>
                      <a:pt x="61" y="37"/>
                      <a:pt x="61" y="37"/>
                      <a:pt x="60" y="37"/>
                    </a:cubicBezTo>
                    <a:cubicBezTo>
                      <a:pt x="61" y="37"/>
                      <a:pt x="61" y="38"/>
                      <a:pt x="61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7"/>
                      <a:pt x="61" y="37"/>
                      <a:pt x="61" y="37"/>
                    </a:cubicBezTo>
                    <a:moveTo>
                      <a:pt x="64" y="32"/>
                    </a:moveTo>
                    <a:cubicBezTo>
                      <a:pt x="64" y="32"/>
                      <a:pt x="63" y="33"/>
                      <a:pt x="63" y="33"/>
                    </a:cubicBezTo>
                    <a:cubicBezTo>
                      <a:pt x="63" y="33"/>
                      <a:pt x="63" y="33"/>
                      <a:pt x="64" y="33"/>
                    </a:cubicBezTo>
                    <a:cubicBezTo>
                      <a:pt x="64" y="33"/>
                      <a:pt x="64" y="33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moveTo>
                      <a:pt x="64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moveTo>
                      <a:pt x="66" y="28"/>
                    </a:moveTo>
                    <a:cubicBezTo>
                      <a:pt x="66" y="29"/>
                      <a:pt x="65" y="29"/>
                      <a:pt x="65" y="30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6" y="30"/>
                      <a:pt x="66" y="29"/>
                      <a:pt x="66" y="29"/>
                    </a:cubicBezTo>
                    <a:cubicBezTo>
                      <a:pt x="66" y="29"/>
                      <a:pt x="66" y="29"/>
                      <a:pt x="66" y="28"/>
                    </a:cubicBezTo>
                    <a:moveTo>
                      <a:pt x="67" y="26"/>
                    </a:moveTo>
                    <a:cubicBezTo>
                      <a:pt x="67" y="27"/>
                      <a:pt x="67" y="27"/>
                      <a:pt x="66" y="28"/>
                    </a:cubicBezTo>
                    <a:cubicBezTo>
                      <a:pt x="66" y="28"/>
                      <a:pt x="66" y="28"/>
                      <a:pt x="67" y="28"/>
                    </a:cubicBezTo>
                    <a:cubicBezTo>
                      <a:pt x="67" y="28"/>
                      <a:pt x="67" y="27"/>
                      <a:pt x="68" y="26"/>
                    </a:cubicBezTo>
                    <a:cubicBezTo>
                      <a:pt x="68" y="26"/>
                      <a:pt x="68" y="26"/>
                      <a:pt x="67" y="26"/>
                    </a:cubicBezTo>
                    <a:moveTo>
                      <a:pt x="76" y="12"/>
                    </a:moveTo>
                    <a:cubicBezTo>
                      <a:pt x="75" y="13"/>
                      <a:pt x="75" y="14"/>
                      <a:pt x="74" y="15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75" y="14"/>
                      <a:pt x="76" y="13"/>
                      <a:pt x="76" y="13"/>
                    </a:cubicBezTo>
                    <a:cubicBezTo>
                      <a:pt x="76" y="13"/>
                      <a:pt x="76" y="13"/>
                      <a:pt x="76" y="13"/>
                    </a:cubicBezTo>
                    <a:cubicBezTo>
                      <a:pt x="76" y="12"/>
                      <a:pt x="76" y="12"/>
                      <a:pt x="76" y="12"/>
                    </a:cubicBezTo>
                    <a:moveTo>
                      <a:pt x="82" y="1"/>
                    </a:moveTo>
                    <a:cubicBezTo>
                      <a:pt x="82" y="2"/>
                      <a:pt x="82" y="3"/>
                      <a:pt x="81" y="3"/>
                    </a:cubicBezTo>
                    <a:cubicBezTo>
                      <a:pt x="81" y="3"/>
                      <a:pt x="81" y="3"/>
                      <a:pt x="82" y="3"/>
                    </a:cubicBezTo>
                    <a:cubicBezTo>
                      <a:pt x="82" y="3"/>
                      <a:pt x="82" y="2"/>
                      <a:pt x="83" y="2"/>
                    </a:cubicBezTo>
                    <a:cubicBezTo>
                      <a:pt x="83" y="2"/>
                      <a:pt x="82" y="2"/>
                      <a:pt x="82" y="1"/>
                    </a:cubicBezTo>
                    <a:moveTo>
                      <a:pt x="83" y="0"/>
                    </a:moveTo>
                    <a:cubicBezTo>
                      <a:pt x="83" y="0"/>
                      <a:pt x="83" y="0"/>
                      <a:pt x="8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84" y="0"/>
                      <a:pt x="84" y="0"/>
                      <a:pt x="8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10553"/>
              <p:cNvSpPr>
                <a:spLocks noEditPoints="1"/>
              </p:cNvSpPr>
              <p:nvPr/>
            </p:nvSpPr>
            <p:spPr bwMode="auto">
              <a:xfrm>
                <a:off x="-432" y="3091"/>
                <a:ext cx="83" cy="154"/>
              </a:xfrm>
              <a:custGeom>
                <a:avLst/>
                <a:gdLst>
                  <a:gd name="T0" fmla="*/ 0 w 35"/>
                  <a:gd name="T1" fmla="*/ 65 h 65"/>
                  <a:gd name="T2" fmla="*/ 1 w 35"/>
                  <a:gd name="T3" fmla="*/ 65 h 65"/>
                  <a:gd name="T4" fmla="*/ 3 w 35"/>
                  <a:gd name="T5" fmla="*/ 59 h 65"/>
                  <a:gd name="T6" fmla="*/ 4 w 35"/>
                  <a:gd name="T7" fmla="*/ 60 h 65"/>
                  <a:gd name="T8" fmla="*/ 3 w 35"/>
                  <a:gd name="T9" fmla="*/ 59 h 65"/>
                  <a:gd name="T10" fmla="*/ 3 w 35"/>
                  <a:gd name="T11" fmla="*/ 59 h 65"/>
                  <a:gd name="T12" fmla="*/ 4 w 35"/>
                  <a:gd name="T13" fmla="*/ 59 h 65"/>
                  <a:gd name="T14" fmla="*/ 8 w 35"/>
                  <a:gd name="T15" fmla="*/ 50 h 65"/>
                  <a:gd name="T16" fmla="*/ 9 w 35"/>
                  <a:gd name="T17" fmla="*/ 51 h 65"/>
                  <a:gd name="T18" fmla="*/ 8 w 35"/>
                  <a:gd name="T19" fmla="*/ 50 h 65"/>
                  <a:gd name="T20" fmla="*/ 8 w 35"/>
                  <a:gd name="T21" fmla="*/ 50 h 65"/>
                  <a:gd name="T22" fmla="*/ 9 w 35"/>
                  <a:gd name="T23" fmla="*/ 50 h 65"/>
                  <a:gd name="T24" fmla="*/ 1 w 35"/>
                  <a:gd name="T25" fmla="*/ 46 h 65"/>
                  <a:gd name="T26" fmla="*/ 1 w 35"/>
                  <a:gd name="T27" fmla="*/ 46 h 65"/>
                  <a:gd name="T28" fmla="*/ 1 w 35"/>
                  <a:gd name="T29" fmla="*/ 46 h 65"/>
                  <a:gd name="T30" fmla="*/ 1 w 35"/>
                  <a:gd name="T31" fmla="*/ 46 h 65"/>
                  <a:gd name="T32" fmla="*/ 2 w 35"/>
                  <a:gd name="T33" fmla="*/ 45 h 65"/>
                  <a:gd name="T34" fmla="*/ 13 w 35"/>
                  <a:gd name="T35" fmla="*/ 42 h 65"/>
                  <a:gd name="T36" fmla="*/ 13 w 35"/>
                  <a:gd name="T37" fmla="*/ 44 h 65"/>
                  <a:gd name="T38" fmla="*/ 13 w 35"/>
                  <a:gd name="T39" fmla="*/ 42 h 65"/>
                  <a:gd name="T40" fmla="*/ 13 w 35"/>
                  <a:gd name="T41" fmla="*/ 42 h 65"/>
                  <a:gd name="T42" fmla="*/ 14 w 35"/>
                  <a:gd name="T43" fmla="*/ 41 h 65"/>
                  <a:gd name="T44" fmla="*/ 14 w 35"/>
                  <a:gd name="T45" fmla="*/ 40 h 65"/>
                  <a:gd name="T46" fmla="*/ 15 w 35"/>
                  <a:gd name="T47" fmla="*/ 41 h 65"/>
                  <a:gd name="T48" fmla="*/ 14 w 35"/>
                  <a:gd name="T49" fmla="*/ 40 h 65"/>
                  <a:gd name="T50" fmla="*/ 14 w 35"/>
                  <a:gd name="T51" fmla="*/ 40 h 65"/>
                  <a:gd name="T52" fmla="*/ 15 w 35"/>
                  <a:gd name="T53" fmla="*/ 39 h 65"/>
                  <a:gd name="T54" fmla="*/ 6 w 35"/>
                  <a:gd name="T55" fmla="*/ 38 h 65"/>
                  <a:gd name="T56" fmla="*/ 6 w 35"/>
                  <a:gd name="T57" fmla="*/ 39 h 65"/>
                  <a:gd name="T58" fmla="*/ 6 w 35"/>
                  <a:gd name="T59" fmla="*/ 38 h 65"/>
                  <a:gd name="T60" fmla="*/ 6 w 35"/>
                  <a:gd name="T61" fmla="*/ 37 h 65"/>
                  <a:gd name="T62" fmla="*/ 7 w 35"/>
                  <a:gd name="T63" fmla="*/ 37 h 65"/>
                  <a:gd name="T64" fmla="*/ 7 w 35"/>
                  <a:gd name="T65" fmla="*/ 36 h 65"/>
                  <a:gd name="T66" fmla="*/ 7 w 35"/>
                  <a:gd name="T67" fmla="*/ 36 h 65"/>
                  <a:gd name="T68" fmla="*/ 7 w 35"/>
                  <a:gd name="T69" fmla="*/ 36 h 65"/>
                  <a:gd name="T70" fmla="*/ 7 w 35"/>
                  <a:gd name="T71" fmla="*/ 36 h 65"/>
                  <a:gd name="T72" fmla="*/ 8 w 35"/>
                  <a:gd name="T73" fmla="*/ 35 h 65"/>
                  <a:gd name="T74" fmla="*/ 22 w 35"/>
                  <a:gd name="T75" fmla="*/ 26 h 65"/>
                  <a:gd name="T76" fmla="*/ 20 w 35"/>
                  <a:gd name="T77" fmla="*/ 31 h 65"/>
                  <a:gd name="T78" fmla="*/ 22 w 35"/>
                  <a:gd name="T79" fmla="*/ 26 h 65"/>
                  <a:gd name="T80" fmla="*/ 13 w 35"/>
                  <a:gd name="T81" fmla="*/ 26 h 65"/>
                  <a:gd name="T82" fmla="*/ 16 w 35"/>
                  <a:gd name="T83" fmla="*/ 22 h 65"/>
                  <a:gd name="T84" fmla="*/ 27 w 35"/>
                  <a:gd name="T85" fmla="*/ 17 h 65"/>
                  <a:gd name="T86" fmla="*/ 24 w 35"/>
                  <a:gd name="T87" fmla="*/ 22 h 65"/>
                  <a:gd name="T88" fmla="*/ 28 w 35"/>
                  <a:gd name="T89" fmla="*/ 17 h 65"/>
                  <a:gd name="T90" fmla="*/ 21 w 35"/>
                  <a:gd name="T91" fmla="*/ 13 h 65"/>
                  <a:gd name="T92" fmla="*/ 18 w 35"/>
                  <a:gd name="T93" fmla="*/ 19 h 65"/>
                  <a:gd name="T94" fmla="*/ 22 w 35"/>
                  <a:gd name="T95" fmla="*/ 13 h 65"/>
                  <a:gd name="T96" fmla="*/ 32 w 35"/>
                  <a:gd name="T97" fmla="*/ 7 h 65"/>
                  <a:gd name="T98" fmla="*/ 31 w 35"/>
                  <a:gd name="T99" fmla="*/ 9 h 65"/>
                  <a:gd name="T100" fmla="*/ 33 w 35"/>
                  <a:gd name="T101" fmla="*/ 8 h 65"/>
                  <a:gd name="T102" fmla="*/ 33 w 35"/>
                  <a:gd name="T103" fmla="*/ 5 h 65"/>
                  <a:gd name="T104" fmla="*/ 33 w 35"/>
                  <a:gd name="T105" fmla="*/ 5 h 65"/>
                  <a:gd name="T106" fmla="*/ 34 w 35"/>
                  <a:gd name="T107" fmla="*/ 5 h 65"/>
                  <a:gd name="T108" fmla="*/ 33 w 35"/>
                  <a:gd name="T109" fmla="*/ 0 h 65"/>
                  <a:gd name="T110" fmla="*/ 33 w 35"/>
                  <a:gd name="T111" fmla="*/ 1 h 65"/>
                  <a:gd name="T112" fmla="*/ 34 w 35"/>
                  <a:gd name="T113" fmla="*/ 3 h 65"/>
                  <a:gd name="T114" fmla="*/ 35 w 35"/>
                  <a:gd name="T115" fmla="*/ 1 h 65"/>
                  <a:gd name="T116" fmla="*/ 33 w 35"/>
                  <a:gd name="T117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" h="65">
                    <a:moveTo>
                      <a:pt x="0" y="64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1" y="65"/>
                      <a:pt x="1" y="65"/>
                    </a:cubicBezTo>
                    <a:cubicBezTo>
                      <a:pt x="0" y="65"/>
                      <a:pt x="0" y="65"/>
                      <a:pt x="0" y="64"/>
                    </a:cubicBezTo>
                    <a:moveTo>
                      <a:pt x="3" y="59"/>
                    </a:moveTo>
                    <a:cubicBezTo>
                      <a:pt x="3" y="59"/>
                      <a:pt x="3" y="59"/>
                      <a:pt x="3" y="59"/>
                    </a:cubicBezTo>
                    <a:cubicBezTo>
                      <a:pt x="3" y="59"/>
                      <a:pt x="3" y="59"/>
                      <a:pt x="4" y="60"/>
                    </a:cubicBezTo>
                    <a:cubicBezTo>
                      <a:pt x="4" y="59"/>
                      <a:pt x="4" y="59"/>
                      <a:pt x="4" y="59"/>
                    </a:cubicBezTo>
                    <a:cubicBezTo>
                      <a:pt x="4" y="59"/>
                      <a:pt x="3" y="59"/>
                      <a:pt x="3" y="59"/>
                    </a:cubicBezTo>
                    <a:moveTo>
                      <a:pt x="4" y="58"/>
                    </a:moveTo>
                    <a:cubicBezTo>
                      <a:pt x="3" y="58"/>
                      <a:pt x="3" y="59"/>
                      <a:pt x="3" y="59"/>
                    </a:cubicBezTo>
                    <a:cubicBezTo>
                      <a:pt x="3" y="59"/>
                      <a:pt x="4" y="59"/>
                      <a:pt x="4" y="59"/>
                    </a:cubicBezTo>
                    <a:cubicBezTo>
                      <a:pt x="4" y="59"/>
                      <a:pt x="4" y="59"/>
                      <a:pt x="4" y="59"/>
                    </a:cubicBezTo>
                    <a:cubicBezTo>
                      <a:pt x="4" y="59"/>
                      <a:pt x="4" y="58"/>
                      <a:pt x="4" y="58"/>
                    </a:cubicBezTo>
                    <a:moveTo>
                      <a:pt x="8" y="50"/>
                    </a:moveTo>
                    <a:cubicBezTo>
                      <a:pt x="8" y="50"/>
                      <a:pt x="8" y="51"/>
                      <a:pt x="8" y="51"/>
                    </a:cubicBezTo>
                    <a:cubicBezTo>
                      <a:pt x="8" y="51"/>
                      <a:pt x="8" y="51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9" y="51"/>
                      <a:pt x="8" y="50"/>
                      <a:pt x="8" y="50"/>
                    </a:cubicBezTo>
                    <a:moveTo>
                      <a:pt x="9" y="50"/>
                    </a:moveTo>
                    <a:cubicBezTo>
                      <a:pt x="9" y="50"/>
                      <a:pt x="9" y="50"/>
                      <a:pt x="8" y="50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9" y="50"/>
                      <a:pt x="9" y="50"/>
                      <a:pt x="9" y="50"/>
                    </a:cubicBezTo>
                    <a:moveTo>
                      <a:pt x="1" y="46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moveTo>
                      <a:pt x="2" y="45"/>
                    </a:moveTo>
                    <a:cubicBezTo>
                      <a:pt x="2" y="46"/>
                      <a:pt x="2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6"/>
                      <a:pt x="2" y="46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moveTo>
                      <a:pt x="13" y="42"/>
                    </a:moveTo>
                    <a:cubicBezTo>
                      <a:pt x="13" y="42"/>
                      <a:pt x="13" y="43"/>
                      <a:pt x="12" y="43"/>
                    </a:cubicBezTo>
                    <a:cubicBezTo>
                      <a:pt x="13" y="43"/>
                      <a:pt x="13" y="43"/>
                      <a:pt x="13" y="44"/>
                    </a:cubicBezTo>
                    <a:cubicBezTo>
                      <a:pt x="13" y="43"/>
                      <a:pt x="13" y="43"/>
                      <a:pt x="14" y="43"/>
                    </a:cubicBezTo>
                    <a:cubicBezTo>
                      <a:pt x="13" y="42"/>
                      <a:pt x="13" y="42"/>
                      <a:pt x="13" y="42"/>
                    </a:cubicBezTo>
                    <a:moveTo>
                      <a:pt x="14" y="41"/>
                    </a:moveTo>
                    <a:cubicBezTo>
                      <a:pt x="14" y="41"/>
                      <a:pt x="13" y="41"/>
                      <a:pt x="13" y="42"/>
                    </a:cubicBezTo>
                    <a:cubicBezTo>
                      <a:pt x="13" y="42"/>
                      <a:pt x="14" y="42"/>
                      <a:pt x="14" y="42"/>
                    </a:cubicBezTo>
                    <a:cubicBezTo>
                      <a:pt x="14" y="42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4" y="41"/>
                    </a:cubicBezTo>
                    <a:moveTo>
                      <a:pt x="14" y="40"/>
                    </a:moveTo>
                    <a:cubicBezTo>
                      <a:pt x="14" y="40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4" y="41"/>
                      <a:pt x="14" y="41"/>
                      <a:pt x="14" y="40"/>
                    </a:cubicBezTo>
                    <a:moveTo>
                      <a:pt x="15" y="39"/>
                    </a:moveTo>
                    <a:cubicBezTo>
                      <a:pt x="15" y="39"/>
                      <a:pt x="14" y="40"/>
                      <a:pt x="14" y="40"/>
                    </a:cubicBezTo>
                    <a:cubicBezTo>
                      <a:pt x="14" y="40"/>
                      <a:pt x="15" y="40"/>
                      <a:pt x="15" y="40"/>
                    </a:cubicBezTo>
                    <a:cubicBezTo>
                      <a:pt x="15" y="40"/>
                      <a:pt x="15" y="40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7" y="36"/>
                    </a:moveTo>
                    <a:cubicBezTo>
                      <a:pt x="7" y="37"/>
                      <a:pt x="7" y="37"/>
                      <a:pt x="6" y="37"/>
                    </a:cubicBezTo>
                    <a:cubicBezTo>
                      <a:pt x="6" y="37"/>
                      <a:pt x="6" y="38"/>
                      <a:pt x="7" y="38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7"/>
                      <a:pt x="7" y="37"/>
                      <a:pt x="7" y="36"/>
                    </a:cubicBezTo>
                    <a:moveTo>
                      <a:pt x="7" y="36"/>
                    </a:move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moveTo>
                      <a:pt x="8" y="35"/>
                    </a:moveTo>
                    <a:cubicBezTo>
                      <a:pt x="8" y="35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8" y="36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moveTo>
                      <a:pt x="22" y="26"/>
                    </a:moveTo>
                    <a:cubicBezTo>
                      <a:pt x="22" y="27"/>
                      <a:pt x="21" y="29"/>
                      <a:pt x="20" y="30"/>
                    </a:cubicBezTo>
                    <a:cubicBezTo>
                      <a:pt x="20" y="30"/>
                      <a:pt x="20" y="30"/>
                      <a:pt x="20" y="31"/>
                    </a:cubicBezTo>
                    <a:cubicBezTo>
                      <a:pt x="21" y="29"/>
                      <a:pt x="22" y="28"/>
                      <a:pt x="23" y="26"/>
                    </a:cubicBezTo>
                    <a:cubicBezTo>
                      <a:pt x="23" y="26"/>
                      <a:pt x="23" y="26"/>
                      <a:pt x="22" y="26"/>
                    </a:cubicBezTo>
                    <a:moveTo>
                      <a:pt x="16" y="22"/>
                    </a:move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4" y="25"/>
                      <a:pt x="15" y="23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7" y="17"/>
                    </a:moveTo>
                    <a:cubicBezTo>
                      <a:pt x="26" y="18"/>
                      <a:pt x="26" y="19"/>
                      <a:pt x="25" y="21"/>
                    </a:cubicBezTo>
                    <a:cubicBezTo>
                      <a:pt x="25" y="21"/>
                      <a:pt x="24" y="22"/>
                      <a:pt x="24" y="22"/>
                    </a:cubicBezTo>
                    <a:cubicBezTo>
                      <a:pt x="24" y="22"/>
                      <a:pt x="25" y="23"/>
                      <a:pt x="25" y="23"/>
                    </a:cubicBezTo>
                    <a:cubicBezTo>
                      <a:pt x="26" y="21"/>
                      <a:pt x="27" y="19"/>
                      <a:pt x="28" y="17"/>
                    </a:cubicBezTo>
                    <a:cubicBezTo>
                      <a:pt x="28" y="17"/>
                      <a:pt x="27" y="17"/>
                      <a:pt x="27" y="17"/>
                    </a:cubicBezTo>
                    <a:moveTo>
                      <a:pt x="21" y="13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7"/>
                      <a:pt x="20" y="15"/>
                      <a:pt x="21" y="14"/>
                    </a:cubicBezTo>
                    <a:cubicBezTo>
                      <a:pt x="21" y="14"/>
                      <a:pt x="21" y="13"/>
                      <a:pt x="22" y="13"/>
                    </a:cubicBezTo>
                    <a:cubicBezTo>
                      <a:pt x="21" y="13"/>
                      <a:pt x="21" y="13"/>
                      <a:pt x="21" y="13"/>
                    </a:cubicBezTo>
                    <a:moveTo>
                      <a:pt x="32" y="7"/>
                    </a:moveTo>
                    <a:cubicBezTo>
                      <a:pt x="32" y="8"/>
                      <a:pt x="31" y="8"/>
                      <a:pt x="31" y="9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2" y="8"/>
                      <a:pt x="33" y="8"/>
                    </a:cubicBezTo>
                    <a:cubicBezTo>
                      <a:pt x="32" y="8"/>
                      <a:pt x="32" y="7"/>
                      <a:pt x="32" y="7"/>
                    </a:cubicBezTo>
                    <a:moveTo>
                      <a:pt x="33" y="5"/>
                    </a:moveTo>
                    <a:cubicBezTo>
                      <a:pt x="33" y="5"/>
                      <a:pt x="33" y="5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3" y="5"/>
                      <a:pt x="33" y="5"/>
                      <a:pt x="33" y="5"/>
                    </a:cubicBezTo>
                    <a:moveTo>
                      <a:pt x="33" y="0"/>
                    </a:moveTo>
                    <a:cubicBezTo>
                      <a:pt x="33" y="0"/>
                      <a:pt x="33" y="0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4" y="2"/>
                      <a:pt x="34" y="2"/>
                      <a:pt x="34" y="3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4" y="3"/>
                      <a:pt x="35" y="3"/>
                      <a:pt x="35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10554"/>
              <p:cNvSpPr>
                <a:spLocks noEditPoints="1"/>
              </p:cNvSpPr>
              <p:nvPr/>
            </p:nvSpPr>
            <p:spPr bwMode="auto">
              <a:xfrm>
                <a:off x="-404" y="3096"/>
                <a:ext cx="81" cy="118"/>
              </a:xfrm>
              <a:custGeom>
                <a:avLst/>
                <a:gdLst>
                  <a:gd name="T0" fmla="*/ 0 w 34"/>
                  <a:gd name="T1" fmla="*/ 50 h 50"/>
                  <a:gd name="T2" fmla="*/ 1 w 34"/>
                  <a:gd name="T3" fmla="*/ 49 h 50"/>
                  <a:gd name="T4" fmla="*/ 2 w 34"/>
                  <a:gd name="T5" fmla="*/ 48 h 50"/>
                  <a:gd name="T6" fmla="*/ 1 w 34"/>
                  <a:gd name="T7" fmla="*/ 49 h 50"/>
                  <a:gd name="T8" fmla="*/ 2 w 34"/>
                  <a:gd name="T9" fmla="*/ 48 h 50"/>
                  <a:gd name="T10" fmla="*/ 2 w 34"/>
                  <a:gd name="T11" fmla="*/ 47 h 50"/>
                  <a:gd name="T12" fmla="*/ 5 w 34"/>
                  <a:gd name="T13" fmla="*/ 44 h 50"/>
                  <a:gd name="T14" fmla="*/ 11 w 34"/>
                  <a:gd name="T15" fmla="*/ 43 h 50"/>
                  <a:gd name="T16" fmla="*/ 11 w 34"/>
                  <a:gd name="T17" fmla="*/ 44 h 50"/>
                  <a:gd name="T18" fmla="*/ 11 w 34"/>
                  <a:gd name="T19" fmla="*/ 43 h 50"/>
                  <a:gd name="T20" fmla="*/ 5 w 34"/>
                  <a:gd name="T21" fmla="*/ 43 h 50"/>
                  <a:gd name="T22" fmla="*/ 5 w 34"/>
                  <a:gd name="T23" fmla="*/ 43 h 50"/>
                  <a:gd name="T24" fmla="*/ 5 w 34"/>
                  <a:gd name="T25" fmla="*/ 42 h 50"/>
                  <a:gd name="T26" fmla="*/ 6 w 34"/>
                  <a:gd name="T27" fmla="*/ 41 h 50"/>
                  <a:gd name="T28" fmla="*/ 6 w 34"/>
                  <a:gd name="T29" fmla="*/ 41 h 50"/>
                  <a:gd name="T30" fmla="*/ 7 w 34"/>
                  <a:gd name="T31" fmla="*/ 40 h 50"/>
                  <a:gd name="T32" fmla="*/ 6 w 34"/>
                  <a:gd name="T33" fmla="*/ 41 h 50"/>
                  <a:gd name="T34" fmla="*/ 7 w 34"/>
                  <a:gd name="T35" fmla="*/ 40 h 50"/>
                  <a:gd name="T36" fmla="*/ 11 w 34"/>
                  <a:gd name="T37" fmla="*/ 42 h 50"/>
                  <a:gd name="T38" fmla="*/ 17 w 34"/>
                  <a:gd name="T39" fmla="*/ 34 h 50"/>
                  <a:gd name="T40" fmla="*/ 12 w 34"/>
                  <a:gd name="T41" fmla="*/ 31 h 50"/>
                  <a:gd name="T42" fmla="*/ 7 w 34"/>
                  <a:gd name="T43" fmla="*/ 40 h 50"/>
                  <a:gd name="T44" fmla="*/ 12 w 34"/>
                  <a:gd name="T45" fmla="*/ 31 h 50"/>
                  <a:gd name="T46" fmla="*/ 19 w 34"/>
                  <a:gd name="T47" fmla="*/ 29 h 50"/>
                  <a:gd name="T48" fmla="*/ 22 w 34"/>
                  <a:gd name="T49" fmla="*/ 26 h 50"/>
                  <a:gd name="T50" fmla="*/ 17 w 34"/>
                  <a:gd name="T51" fmla="*/ 23 h 50"/>
                  <a:gd name="T52" fmla="*/ 15 w 34"/>
                  <a:gd name="T53" fmla="*/ 27 h 50"/>
                  <a:gd name="T54" fmla="*/ 17 w 34"/>
                  <a:gd name="T55" fmla="*/ 23 h 50"/>
                  <a:gd name="T56" fmla="*/ 27 w 34"/>
                  <a:gd name="T57" fmla="*/ 14 h 50"/>
                  <a:gd name="T58" fmla="*/ 25 w 34"/>
                  <a:gd name="T59" fmla="*/ 21 h 50"/>
                  <a:gd name="T60" fmla="*/ 28 w 34"/>
                  <a:gd name="T61" fmla="*/ 12 h 50"/>
                  <a:gd name="T62" fmla="*/ 24 w 34"/>
                  <a:gd name="T63" fmla="*/ 13 h 50"/>
                  <a:gd name="T64" fmla="*/ 21 w 34"/>
                  <a:gd name="T65" fmla="*/ 18 h 50"/>
                  <a:gd name="T66" fmla="*/ 25 w 34"/>
                  <a:gd name="T67" fmla="*/ 10 h 50"/>
                  <a:gd name="T68" fmla="*/ 31 w 34"/>
                  <a:gd name="T69" fmla="*/ 1 h 50"/>
                  <a:gd name="T70" fmla="*/ 31 w 34"/>
                  <a:gd name="T71" fmla="*/ 1 h 50"/>
                  <a:gd name="T72" fmla="*/ 31 w 34"/>
                  <a:gd name="T73" fmla="*/ 1 h 50"/>
                  <a:gd name="T74" fmla="*/ 30 w 34"/>
                  <a:gd name="T75" fmla="*/ 3 h 50"/>
                  <a:gd name="T76" fmla="*/ 31 w 34"/>
                  <a:gd name="T77" fmla="*/ 2 h 50"/>
                  <a:gd name="T78" fmla="*/ 32 w 34"/>
                  <a:gd name="T79" fmla="*/ 2 h 50"/>
                  <a:gd name="T80" fmla="*/ 33 w 34"/>
                  <a:gd name="T81" fmla="*/ 4 h 50"/>
                  <a:gd name="T82" fmla="*/ 32 w 34"/>
                  <a:gd name="T83" fmla="*/ 5 h 50"/>
                  <a:gd name="T84" fmla="*/ 33 w 34"/>
                  <a:gd name="T85" fmla="*/ 4 h 50"/>
                  <a:gd name="T86" fmla="*/ 33 w 34"/>
                  <a:gd name="T87" fmla="*/ 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4" h="50">
                    <a:moveTo>
                      <a:pt x="1" y="49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1" y="50"/>
                      <a:pt x="1" y="50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2" y="48"/>
                    </a:moveTo>
                    <a:cubicBezTo>
                      <a:pt x="1" y="48"/>
                      <a:pt x="1" y="48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2" y="49"/>
                      <a:pt x="2" y="48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moveTo>
                      <a:pt x="5" y="44"/>
                    </a:moveTo>
                    <a:cubicBezTo>
                      <a:pt x="4" y="45"/>
                      <a:pt x="3" y="46"/>
                      <a:pt x="2" y="47"/>
                    </a:cubicBezTo>
                    <a:cubicBezTo>
                      <a:pt x="2" y="47"/>
                      <a:pt x="2" y="47"/>
                      <a:pt x="2" y="48"/>
                    </a:cubicBezTo>
                    <a:cubicBezTo>
                      <a:pt x="3" y="46"/>
                      <a:pt x="4" y="45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moveTo>
                      <a:pt x="11" y="43"/>
                    </a:moveTo>
                    <a:cubicBezTo>
                      <a:pt x="11" y="43"/>
                      <a:pt x="11" y="43"/>
                      <a:pt x="10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11" y="44"/>
                      <a:pt x="11" y="43"/>
                      <a:pt x="12" y="43"/>
                    </a:cubicBezTo>
                    <a:cubicBezTo>
                      <a:pt x="11" y="43"/>
                      <a:pt x="11" y="43"/>
                      <a:pt x="11" y="43"/>
                    </a:cubicBezTo>
                    <a:moveTo>
                      <a:pt x="5" y="42"/>
                    </a:move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6" y="42"/>
                    </a:cubicBezTo>
                    <a:cubicBezTo>
                      <a:pt x="6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7" y="40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1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17" y="33"/>
                    </a:moveTo>
                    <a:cubicBezTo>
                      <a:pt x="15" y="36"/>
                      <a:pt x="13" y="39"/>
                      <a:pt x="11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4" y="40"/>
                      <a:pt x="15" y="37"/>
                      <a:pt x="17" y="34"/>
                    </a:cubicBezTo>
                    <a:cubicBezTo>
                      <a:pt x="17" y="34"/>
                      <a:pt x="17" y="33"/>
                      <a:pt x="17" y="33"/>
                    </a:cubicBezTo>
                    <a:moveTo>
                      <a:pt x="12" y="31"/>
                    </a:moveTo>
                    <a:cubicBezTo>
                      <a:pt x="7" y="39"/>
                      <a:pt x="7" y="39"/>
                      <a:pt x="7" y="39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9" y="37"/>
                      <a:pt x="11" y="34"/>
                      <a:pt x="13" y="31"/>
                    </a:cubicBezTo>
                    <a:cubicBezTo>
                      <a:pt x="13" y="31"/>
                      <a:pt x="13" y="31"/>
                      <a:pt x="12" y="31"/>
                    </a:cubicBezTo>
                    <a:moveTo>
                      <a:pt x="21" y="25"/>
                    </a:moveTo>
                    <a:cubicBezTo>
                      <a:pt x="20" y="27"/>
                      <a:pt x="20" y="28"/>
                      <a:pt x="19" y="29"/>
                    </a:cubicBezTo>
                    <a:cubicBezTo>
                      <a:pt x="19" y="29"/>
                      <a:pt x="19" y="29"/>
                      <a:pt x="20" y="30"/>
                    </a:cubicBezTo>
                    <a:cubicBezTo>
                      <a:pt x="20" y="28"/>
                      <a:pt x="21" y="27"/>
                      <a:pt x="22" y="26"/>
                    </a:cubicBezTo>
                    <a:cubicBezTo>
                      <a:pt x="22" y="26"/>
                      <a:pt x="21" y="26"/>
                      <a:pt x="21" y="25"/>
                    </a:cubicBezTo>
                    <a:moveTo>
                      <a:pt x="17" y="23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8" y="12"/>
                    </a:moveTo>
                    <a:cubicBezTo>
                      <a:pt x="28" y="13"/>
                      <a:pt x="28" y="13"/>
                      <a:pt x="27" y="14"/>
                    </a:cubicBezTo>
                    <a:cubicBezTo>
                      <a:pt x="26" y="16"/>
                      <a:pt x="25" y="18"/>
                      <a:pt x="24" y="20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6" y="18"/>
                      <a:pt x="28" y="15"/>
                      <a:pt x="29" y="12"/>
                    </a:cubicBezTo>
                    <a:cubicBezTo>
                      <a:pt x="28" y="12"/>
                      <a:pt x="28" y="12"/>
                      <a:pt x="28" y="12"/>
                    </a:cubicBezTo>
                    <a:moveTo>
                      <a:pt x="25" y="1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8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5" y="10"/>
                      <a:pt x="25" y="10"/>
                      <a:pt x="25" y="10"/>
                    </a:cubicBezTo>
                    <a:moveTo>
                      <a:pt x="33" y="0"/>
                    </a:move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1" y="2"/>
                      <a:pt x="31" y="2"/>
                    </a:cubicBezTo>
                    <a:cubicBezTo>
                      <a:pt x="31" y="2"/>
                      <a:pt x="31" y="2"/>
                      <a:pt x="32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3"/>
                      <a:pt x="33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4"/>
                      <a:pt x="34" y="2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10555"/>
              <p:cNvSpPr>
                <a:spLocks noEditPoints="1"/>
              </p:cNvSpPr>
              <p:nvPr/>
            </p:nvSpPr>
            <p:spPr bwMode="auto">
              <a:xfrm>
                <a:off x="-401" y="3207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10556"/>
              <p:cNvSpPr>
                <a:spLocks noEditPoints="1"/>
              </p:cNvSpPr>
              <p:nvPr/>
            </p:nvSpPr>
            <p:spPr bwMode="auto">
              <a:xfrm>
                <a:off x="-392" y="3202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1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1 w 5"/>
                  <a:gd name="T15" fmla="*/ 7 h 8"/>
                  <a:gd name="T16" fmla="*/ 2 w 5"/>
                  <a:gd name="T17" fmla="*/ 6 h 8"/>
                  <a:gd name="T18" fmla="*/ 1 w 5"/>
                  <a:gd name="T19" fmla="*/ 6 h 8"/>
                  <a:gd name="T20" fmla="*/ 4 w 5"/>
                  <a:gd name="T21" fmla="*/ 1 h 8"/>
                  <a:gd name="T22" fmla="*/ 2 w 5"/>
                  <a:gd name="T23" fmla="*/ 5 h 8"/>
                  <a:gd name="T24" fmla="*/ 2 w 5"/>
                  <a:gd name="T25" fmla="*/ 5 h 8"/>
                  <a:gd name="T26" fmla="*/ 4 w 5"/>
                  <a:gd name="T27" fmla="*/ 2 h 8"/>
                  <a:gd name="T28" fmla="*/ 4 w 5"/>
                  <a:gd name="T29" fmla="*/ 1 h 8"/>
                  <a:gd name="T30" fmla="*/ 5 w 5"/>
                  <a:gd name="T31" fmla="*/ 0 h 8"/>
                  <a:gd name="T32" fmla="*/ 4 w 5"/>
                  <a:gd name="T33" fmla="*/ 0 h 8"/>
                  <a:gd name="T34" fmla="*/ 5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moveTo>
                      <a:pt x="4" y="1"/>
                    </a:moveTo>
                    <a:cubicBezTo>
                      <a:pt x="3" y="3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3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6" name="Freeform 10558"/>
            <p:cNvSpPr>
              <a:spLocks noEditPoints="1"/>
            </p:cNvSpPr>
            <p:nvPr/>
          </p:nvSpPr>
          <p:spPr bwMode="auto">
            <a:xfrm>
              <a:off x="-617544" y="5102202"/>
              <a:ext cx="3175" cy="7937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1 w 1"/>
                <a:gd name="T11" fmla="*/ 0 h 2"/>
                <a:gd name="T12" fmla="*/ 0 w 1"/>
                <a:gd name="T13" fmla="*/ 1 h 2"/>
                <a:gd name="T14" fmla="*/ 1 w 1"/>
                <a:gd name="T15" fmla="*/ 1 h 2"/>
                <a:gd name="T16" fmla="*/ 1 w 1"/>
                <a:gd name="T17" fmla="*/ 0 h 2"/>
                <a:gd name="T18" fmla="*/ 1 w 1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0559"/>
            <p:cNvSpPr>
              <a:spLocks noEditPoints="1"/>
            </p:cNvSpPr>
            <p:nvPr/>
          </p:nvSpPr>
          <p:spPr bwMode="auto">
            <a:xfrm>
              <a:off x="-655645" y="5102202"/>
              <a:ext cx="19051" cy="26988"/>
            </a:xfrm>
            <a:custGeom>
              <a:avLst/>
              <a:gdLst>
                <a:gd name="T0" fmla="*/ 2 w 5"/>
                <a:gd name="T1" fmla="*/ 4 h 7"/>
                <a:gd name="T2" fmla="*/ 0 w 5"/>
                <a:gd name="T3" fmla="*/ 6 h 7"/>
                <a:gd name="T4" fmla="*/ 1 w 5"/>
                <a:gd name="T5" fmla="*/ 7 h 7"/>
                <a:gd name="T6" fmla="*/ 2 w 5"/>
                <a:gd name="T7" fmla="*/ 4 h 7"/>
                <a:gd name="T8" fmla="*/ 2 w 5"/>
                <a:gd name="T9" fmla="*/ 4 h 7"/>
                <a:gd name="T10" fmla="*/ 4 w 5"/>
                <a:gd name="T11" fmla="*/ 1 h 7"/>
                <a:gd name="T12" fmla="*/ 3 w 5"/>
                <a:gd name="T13" fmla="*/ 2 h 7"/>
                <a:gd name="T14" fmla="*/ 4 w 5"/>
                <a:gd name="T15" fmla="*/ 2 h 7"/>
                <a:gd name="T16" fmla="*/ 4 w 5"/>
                <a:gd name="T17" fmla="*/ 1 h 7"/>
                <a:gd name="T18" fmla="*/ 4 w 5"/>
                <a:gd name="T19" fmla="*/ 1 h 7"/>
                <a:gd name="T20" fmla="*/ 4 w 5"/>
                <a:gd name="T21" fmla="*/ 0 h 7"/>
                <a:gd name="T22" fmla="*/ 4 w 5"/>
                <a:gd name="T23" fmla="*/ 1 h 7"/>
                <a:gd name="T24" fmla="*/ 4 w 5"/>
                <a:gd name="T25" fmla="*/ 1 h 7"/>
                <a:gd name="T26" fmla="*/ 5 w 5"/>
                <a:gd name="T27" fmla="*/ 0 h 7"/>
                <a:gd name="T28" fmla="*/ 4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2" y="4"/>
                  </a:moveTo>
                  <a:cubicBezTo>
                    <a:pt x="1" y="5"/>
                    <a:pt x="1" y="5"/>
                    <a:pt x="0" y="6"/>
                  </a:cubicBezTo>
                  <a:cubicBezTo>
                    <a:pt x="0" y="6"/>
                    <a:pt x="1" y="6"/>
                    <a:pt x="1" y="7"/>
                  </a:cubicBezTo>
                  <a:cubicBezTo>
                    <a:pt x="1" y="6"/>
                    <a:pt x="2" y="5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4" y="1"/>
                  </a:moveTo>
                  <a:cubicBezTo>
                    <a:pt x="4" y="1"/>
                    <a:pt x="3" y="1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0560"/>
            <p:cNvSpPr>
              <a:spLocks noEditPoints="1"/>
            </p:cNvSpPr>
            <p:nvPr/>
          </p:nvSpPr>
          <p:spPr bwMode="auto">
            <a:xfrm>
              <a:off x="-658819" y="5110141"/>
              <a:ext cx="17463" cy="25400"/>
            </a:xfrm>
            <a:custGeom>
              <a:avLst/>
              <a:gdLst>
                <a:gd name="T0" fmla="*/ 1 w 5"/>
                <a:gd name="T1" fmla="*/ 4 h 7"/>
                <a:gd name="T2" fmla="*/ 0 w 5"/>
                <a:gd name="T3" fmla="*/ 6 h 7"/>
                <a:gd name="T4" fmla="*/ 0 w 5"/>
                <a:gd name="T5" fmla="*/ 7 h 7"/>
                <a:gd name="T6" fmla="*/ 2 w 5"/>
                <a:gd name="T7" fmla="*/ 5 h 7"/>
                <a:gd name="T8" fmla="*/ 1 w 5"/>
                <a:gd name="T9" fmla="*/ 4 h 7"/>
                <a:gd name="T10" fmla="*/ 4 w 5"/>
                <a:gd name="T11" fmla="*/ 0 h 7"/>
                <a:gd name="T12" fmla="*/ 3 w 5"/>
                <a:gd name="T13" fmla="*/ 2 h 7"/>
                <a:gd name="T14" fmla="*/ 3 w 5"/>
                <a:gd name="T15" fmla="*/ 2 h 7"/>
                <a:gd name="T16" fmla="*/ 4 w 5"/>
                <a:gd name="T17" fmla="*/ 1 h 7"/>
                <a:gd name="T18" fmla="*/ 4 w 5"/>
                <a:gd name="T19" fmla="*/ 0 h 7"/>
                <a:gd name="T20" fmla="*/ 4 w 5"/>
                <a:gd name="T21" fmla="*/ 0 h 7"/>
                <a:gd name="T22" fmla="*/ 4 w 5"/>
                <a:gd name="T23" fmla="*/ 0 h 7"/>
                <a:gd name="T24" fmla="*/ 4 w 5"/>
                <a:gd name="T25" fmla="*/ 1 h 7"/>
                <a:gd name="T26" fmla="*/ 5 w 5"/>
                <a:gd name="T27" fmla="*/ 0 h 7"/>
                <a:gd name="T28" fmla="*/ 4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1" y="4"/>
                  </a:moveTo>
                  <a:cubicBezTo>
                    <a:pt x="1" y="5"/>
                    <a:pt x="0" y="6"/>
                    <a:pt x="0" y="6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1" y="6"/>
                    <a:pt x="1" y="5"/>
                    <a:pt x="2" y="5"/>
                  </a:cubicBezTo>
                  <a:cubicBezTo>
                    <a:pt x="2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0561"/>
            <p:cNvSpPr>
              <a:spLocks/>
            </p:cNvSpPr>
            <p:nvPr/>
          </p:nvSpPr>
          <p:spPr bwMode="auto">
            <a:xfrm>
              <a:off x="-644531" y="5110141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0562"/>
            <p:cNvSpPr>
              <a:spLocks noEditPoints="1"/>
            </p:cNvSpPr>
            <p:nvPr/>
          </p:nvSpPr>
          <p:spPr bwMode="auto">
            <a:xfrm>
              <a:off x="-636594" y="5113316"/>
              <a:ext cx="14288" cy="26988"/>
            </a:xfrm>
            <a:custGeom>
              <a:avLst/>
              <a:gdLst>
                <a:gd name="T0" fmla="*/ 2 w 4"/>
                <a:gd name="T1" fmla="*/ 4 h 7"/>
                <a:gd name="T2" fmla="*/ 0 w 4"/>
                <a:gd name="T3" fmla="*/ 6 h 7"/>
                <a:gd name="T4" fmla="*/ 1 w 4"/>
                <a:gd name="T5" fmla="*/ 7 h 7"/>
                <a:gd name="T6" fmla="*/ 2 w 4"/>
                <a:gd name="T7" fmla="*/ 4 h 7"/>
                <a:gd name="T8" fmla="*/ 2 w 4"/>
                <a:gd name="T9" fmla="*/ 4 h 7"/>
                <a:gd name="T10" fmla="*/ 3 w 4"/>
                <a:gd name="T11" fmla="*/ 1 h 7"/>
                <a:gd name="T12" fmla="*/ 3 w 4"/>
                <a:gd name="T13" fmla="*/ 2 h 7"/>
                <a:gd name="T14" fmla="*/ 3 w 4"/>
                <a:gd name="T15" fmla="*/ 2 h 7"/>
                <a:gd name="T16" fmla="*/ 4 w 4"/>
                <a:gd name="T17" fmla="*/ 1 h 7"/>
                <a:gd name="T18" fmla="*/ 3 w 4"/>
                <a:gd name="T19" fmla="*/ 1 h 7"/>
                <a:gd name="T20" fmla="*/ 4 w 4"/>
                <a:gd name="T21" fmla="*/ 0 h 7"/>
                <a:gd name="T22" fmla="*/ 4 w 4"/>
                <a:gd name="T23" fmla="*/ 0 h 7"/>
                <a:gd name="T24" fmla="*/ 4 w 4"/>
                <a:gd name="T25" fmla="*/ 1 h 7"/>
                <a:gd name="T26" fmla="*/ 4 w 4"/>
                <a:gd name="T27" fmla="*/ 1 h 7"/>
                <a:gd name="T28" fmla="*/ 4 w 4"/>
                <a:gd name="T29" fmla="*/ 0 h 7"/>
                <a:gd name="T30" fmla="*/ 4 w 4"/>
                <a:gd name="T3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7">
                  <a:moveTo>
                    <a:pt x="2" y="4"/>
                  </a:moveTo>
                  <a:cubicBezTo>
                    <a:pt x="1" y="5"/>
                    <a:pt x="1" y="5"/>
                    <a:pt x="0" y="6"/>
                  </a:cubicBezTo>
                  <a:cubicBezTo>
                    <a:pt x="0" y="6"/>
                    <a:pt x="1" y="6"/>
                    <a:pt x="1" y="7"/>
                  </a:cubicBezTo>
                  <a:cubicBezTo>
                    <a:pt x="1" y="6"/>
                    <a:pt x="2" y="5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3" y="1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3" y="1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0563"/>
            <p:cNvSpPr>
              <a:spLocks noEditPoints="1"/>
            </p:cNvSpPr>
            <p:nvPr/>
          </p:nvSpPr>
          <p:spPr bwMode="auto">
            <a:xfrm>
              <a:off x="-641357" y="5121253"/>
              <a:ext cx="15875" cy="25400"/>
            </a:xfrm>
            <a:custGeom>
              <a:avLst/>
              <a:gdLst>
                <a:gd name="T0" fmla="*/ 1 w 4"/>
                <a:gd name="T1" fmla="*/ 4 h 7"/>
                <a:gd name="T2" fmla="*/ 0 w 4"/>
                <a:gd name="T3" fmla="*/ 6 h 7"/>
                <a:gd name="T4" fmla="*/ 0 w 4"/>
                <a:gd name="T5" fmla="*/ 7 h 7"/>
                <a:gd name="T6" fmla="*/ 2 w 4"/>
                <a:gd name="T7" fmla="*/ 5 h 7"/>
                <a:gd name="T8" fmla="*/ 1 w 4"/>
                <a:gd name="T9" fmla="*/ 4 h 7"/>
                <a:gd name="T10" fmla="*/ 4 w 4"/>
                <a:gd name="T11" fmla="*/ 0 h 7"/>
                <a:gd name="T12" fmla="*/ 3 w 4"/>
                <a:gd name="T13" fmla="*/ 2 h 7"/>
                <a:gd name="T14" fmla="*/ 3 w 4"/>
                <a:gd name="T15" fmla="*/ 2 h 7"/>
                <a:gd name="T16" fmla="*/ 4 w 4"/>
                <a:gd name="T17" fmla="*/ 0 h 7"/>
                <a:gd name="T18" fmla="*/ 4 w 4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7">
                  <a:moveTo>
                    <a:pt x="1" y="4"/>
                  </a:moveTo>
                  <a:cubicBezTo>
                    <a:pt x="1" y="5"/>
                    <a:pt x="0" y="6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1" y="6"/>
                    <a:pt x="1" y="5"/>
                    <a:pt x="2" y="5"/>
                  </a:cubicBezTo>
                  <a:cubicBezTo>
                    <a:pt x="2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0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0564"/>
            <p:cNvSpPr>
              <a:spLocks noEditPoints="1"/>
            </p:cNvSpPr>
            <p:nvPr/>
          </p:nvSpPr>
          <p:spPr bwMode="auto">
            <a:xfrm>
              <a:off x="-674694" y="5135541"/>
              <a:ext cx="15875" cy="23813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5 h 6"/>
                <a:gd name="T4" fmla="*/ 1 w 4"/>
                <a:gd name="T5" fmla="*/ 6 h 6"/>
                <a:gd name="T6" fmla="*/ 1 w 4"/>
                <a:gd name="T7" fmla="*/ 5 h 6"/>
                <a:gd name="T8" fmla="*/ 0 w 4"/>
                <a:gd name="T9" fmla="*/ 5 h 6"/>
                <a:gd name="T10" fmla="*/ 3 w 4"/>
                <a:gd name="T11" fmla="*/ 0 h 6"/>
                <a:gd name="T12" fmla="*/ 0 w 4"/>
                <a:gd name="T13" fmla="*/ 5 h 6"/>
                <a:gd name="T14" fmla="*/ 1 w 4"/>
                <a:gd name="T15" fmla="*/ 5 h 6"/>
                <a:gd name="T16" fmla="*/ 4 w 4"/>
                <a:gd name="T17" fmla="*/ 0 h 6"/>
                <a:gd name="T18" fmla="*/ 3 w 4"/>
                <a:gd name="T19" fmla="*/ 0 h 6"/>
                <a:gd name="T20" fmla="*/ 4 w 4"/>
                <a:gd name="T21" fmla="*/ 0 h 6"/>
                <a:gd name="T22" fmla="*/ 4 w 4"/>
                <a:gd name="T23" fmla="*/ 0 h 6"/>
                <a:gd name="T24" fmla="*/ 4 w 4"/>
                <a:gd name="T25" fmla="*/ 0 h 6"/>
                <a:gd name="T26" fmla="*/ 4 w 4"/>
                <a:gd name="T27" fmla="*/ 0 h 6"/>
                <a:gd name="T28" fmla="*/ 4 w 4"/>
                <a:gd name="T2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moveTo>
                    <a:pt x="3" y="0"/>
                  </a:moveTo>
                  <a:cubicBezTo>
                    <a:pt x="2" y="2"/>
                    <a:pt x="1" y="3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3" y="2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0565"/>
            <p:cNvSpPr>
              <a:spLocks/>
            </p:cNvSpPr>
            <p:nvPr/>
          </p:nvSpPr>
          <p:spPr bwMode="auto">
            <a:xfrm>
              <a:off x="-674694" y="5154590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0566"/>
            <p:cNvSpPr>
              <a:spLocks noEditPoints="1"/>
            </p:cNvSpPr>
            <p:nvPr/>
          </p:nvSpPr>
          <p:spPr bwMode="auto">
            <a:xfrm>
              <a:off x="-655645" y="5146653"/>
              <a:ext cx="14288" cy="23813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6 h 6"/>
                <a:gd name="T4" fmla="*/ 1 w 4"/>
                <a:gd name="T5" fmla="*/ 6 h 6"/>
                <a:gd name="T6" fmla="*/ 1 w 4"/>
                <a:gd name="T7" fmla="*/ 5 h 6"/>
                <a:gd name="T8" fmla="*/ 0 w 4"/>
                <a:gd name="T9" fmla="*/ 5 h 6"/>
                <a:gd name="T10" fmla="*/ 3 w 4"/>
                <a:gd name="T11" fmla="*/ 0 h 6"/>
                <a:gd name="T12" fmla="*/ 0 w 4"/>
                <a:gd name="T13" fmla="*/ 5 h 6"/>
                <a:gd name="T14" fmla="*/ 1 w 4"/>
                <a:gd name="T15" fmla="*/ 5 h 6"/>
                <a:gd name="T16" fmla="*/ 4 w 4"/>
                <a:gd name="T17" fmla="*/ 1 h 6"/>
                <a:gd name="T18" fmla="*/ 4 w 4"/>
                <a:gd name="T19" fmla="*/ 0 h 6"/>
                <a:gd name="T20" fmla="*/ 3 w 4"/>
                <a:gd name="T21" fmla="*/ 0 h 6"/>
                <a:gd name="T22" fmla="*/ 4 w 4"/>
                <a:gd name="T23" fmla="*/ 0 h 6"/>
                <a:gd name="T24" fmla="*/ 4 w 4"/>
                <a:gd name="T25" fmla="*/ 0 h 6"/>
                <a:gd name="T26" fmla="*/ 4 w 4"/>
                <a:gd name="T27" fmla="*/ 0 h 6"/>
                <a:gd name="T28" fmla="*/ 4 w 4"/>
                <a:gd name="T29" fmla="*/ 0 h 6"/>
                <a:gd name="T30" fmla="*/ 4 w 4"/>
                <a:gd name="T3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6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moveTo>
                    <a:pt x="3" y="0"/>
                  </a:moveTo>
                  <a:cubicBezTo>
                    <a:pt x="2" y="2"/>
                    <a:pt x="1" y="3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3" y="2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0567"/>
            <p:cNvSpPr>
              <a:spLocks/>
            </p:cNvSpPr>
            <p:nvPr/>
          </p:nvSpPr>
          <p:spPr bwMode="auto">
            <a:xfrm>
              <a:off x="-655645" y="5165702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568"/>
            <p:cNvSpPr>
              <a:spLocks noEditPoints="1"/>
            </p:cNvSpPr>
            <p:nvPr/>
          </p:nvSpPr>
          <p:spPr bwMode="auto">
            <a:xfrm>
              <a:off x="-1090624" y="5159353"/>
              <a:ext cx="415930" cy="661985"/>
            </a:xfrm>
            <a:custGeom>
              <a:avLst/>
              <a:gdLst>
                <a:gd name="T0" fmla="*/ 5 w 111"/>
                <a:gd name="T1" fmla="*/ 169 h 177"/>
                <a:gd name="T2" fmla="*/ 12 w 111"/>
                <a:gd name="T3" fmla="*/ 158 h 177"/>
                <a:gd name="T4" fmla="*/ 13 w 111"/>
                <a:gd name="T5" fmla="*/ 156 h 177"/>
                <a:gd name="T6" fmla="*/ 14 w 111"/>
                <a:gd name="T7" fmla="*/ 155 h 177"/>
                <a:gd name="T8" fmla="*/ 15 w 111"/>
                <a:gd name="T9" fmla="*/ 153 h 177"/>
                <a:gd name="T10" fmla="*/ 17 w 111"/>
                <a:gd name="T11" fmla="*/ 150 h 177"/>
                <a:gd name="T12" fmla="*/ 17 w 111"/>
                <a:gd name="T13" fmla="*/ 149 h 177"/>
                <a:gd name="T14" fmla="*/ 19 w 111"/>
                <a:gd name="T15" fmla="*/ 146 h 177"/>
                <a:gd name="T16" fmla="*/ 21 w 111"/>
                <a:gd name="T17" fmla="*/ 144 h 177"/>
                <a:gd name="T18" fmla="*/ 21 w 111"/>
                <a:gd name="T19" fmla="*/ 143 h 177"/>
                <a:gd name="T20" fmla="*/ 22 w 111"/>
                <a:gd name="T21" fmla="*/ 143 h 177"/>
                <a:gd name="T22" fmla="*/ 23 w 111"/>
                <a:gd name="T23" fmla="*/ 141 h 177"/>
                <a:gd name="T24" fmla="*/ 25 w 111"/>
                <a:gd name="T25" fmla="*/ 137 h 177"/>
                <a:gd name="T26" fmla="*/ 29 w 111"/>
                <a:gd name="T27" fmla="*/ 132 h 177"/>
                <a:gd name="T28" fmla="*/ 29 w 111"/>
                <a:gd name="T29" fmla="*/ 131 h 177"/>
                <a:gd name="T30" fmla="*/ 30 w 111"/>
                <a:gd name="T31" fmla="*/ 130 h 177"/>
                <a:gd name="T32" fmla="*/ 33 w 111"/>
                <a:gd name="T33" fmla="*/ 125 h 177"/>
                <a:gd name="T34" fmla="*/ 37 w 111"/>
                <a:gd name="T35" fmla="*/ 118 h 177"/>
                <a:gd name="T36" fmla="*/ 39 w 111"/>
                <a:gd name="T37" fmla="*/ 116 h 177"/>
                <a:gd name="T38" fmla="*/ 46 w 111"/>
                <a:gd name="T39" fmla="*/ 105 h 177"/>
                <a:gd name="T40" fmla="*/ 57 w 111"/>
                <a:gd name="T41" fmla="*/ 86 h 177"/>
                <a:gd name="T42" fmla="*/ 63 w 111"/>
                <a:gd name="T43" fmla="*/ 78 h 177"/>
                <a:gd name="T44" fmla="*/ 65 w 111"/>
                <a:gd name="T45" fmla="*/ 74 h 177"/>
                <a:gd name="T46" fmla="*/ 68 w 111"/>
                <a:gd name="T47" fmla="*/ 70 h 177"/>
                <a:gd name="T48" fmla="*/ 70 w 111"/>
                <a:gd name="T49" fmla="*/ 65 h 177"/>
                <a:gd name="T50" fmla="*/ 71 w 111"/>
                <a:gd name="T51" fmla="*/ 64 h 177"/>
                <a:gd name="T52" fmla="*/ 72 w 111"/>
                <a:gd name="T53" fmla="*/ 62 h 177"/>
                <a:gd name="T54" fmla="*/ 73 w 111"/>
                <a:gd name="T55" fmla="*/ 60 h 177"/>
                <a:gd name="T56" fmla="*/ 76 w 111"/>
                <a:gd name="T57" fmla="*/ 57 h 177"/>
                <a:gd name="T58" fmla="*/ 80 w 111"/>
                <a:gd name="T59" fmla="*/ 51 h 177"/>
                <a:gd name="T60" fmla="*/ 81 w 111"/>
                <a:gd name="T61" fmla="*/ 48 h 177"/>
                <a:gd name="T62" fmla="*/ 84 w 111"/>
                <a:gd name="T63" fmla="*/ 43 h 177"/>
                <a:gd name="T64" fmla="*/ 84 w 111"/>
                <a:gd name="T65" fmla="*/ 43 h 177"/>
                <a:gd name="T66" fmla="*/ 87 w 111"/>
                <a:gd name="T67" fmla="*/ 39 h 177"/>
                <a:gd name="T68" fmla="*/ 87 w 111"/>
                <a:gd name="T69" fmla="*/ 39 h 177"/>
                <a:gd name="T70" fmla="*/ 89 w 111"/>
                <a:gd name="T71" fmla="*/ 36 h 177"/>
                <a:gd name="T72" fmla="*/ 91 w 111"/>
                <a:gd name="T73" fmla="*/ 33 h 177"/>
                <a:gd name="T74" fmla="*/ 92 w 111"/>
                <a:gd name="T75" fmla="*/ 31 h 177"/>
                <a:gd name="T76" fmla="*/ 93 w 111"/>
                <a:gd name="T77" fmla="*/ 29 h 177"/>
                <a:gd name="T78" fmla="*/ 94 w 111"/>
                <a:gd name="T79" fmla="*/ 28 h 177"/>
                <a:gd name="T80" fmla="*/ 95 w 111"/>
                <a:gd name="T81" fmla="*/ 26 h 177"/>
                <a:gd name="T82" fmla="*/ 101 w 111"/>
                <a:gd name="T83" fmla="*/ 16 h 177"/>
                <a:gd name="T84" fmla="*/ 103 w 111"/>
                <a:gd name="T85" fmla="*/ 13 h 177"/>
                <a:gd name="T86" fmla="*/ 104 w 111"/>
                <a:gd name="T87" fmla="*/ 12 h 177"/>
                <a:gd name="T88" fmla="*/ 105 w 111"/>
                <a:gd name="T89" fmla="*/ 10 h 177"/>
                <a:gd name="T90" fmla="*/ 107 w 111"/>
                <a:gd name="T91" fmla="*/ 7 h 177"/>
                <a:gd name="T92" fmla="*/ 107 w 111"/>
                <a:gd name="T93" fmla="*/ 7 h 177"/>
                <a:gd name="T94" fmla="*/ 109 w 111"/>
                <a:gd name="T95" fmla="*/ 4 h 177"/>
                <a:gd name="T96" fmla="*/ 110 w 111"/>
                <a:gd name="T97" fmla="*/ 2 h 177"/>
                <a:gd name="T98" fmla="*/ 110 w 111"/>
                <a:gd name="T99" fmla="*/ 2 h 177"/>
                <a:gd name="T100" fmla="*/ 111 w 111"/>
                <a:gd name="T101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" h="177">
                  <a:moveTo>
                    <a:pt x="5" y="169"/>
                  </a:moveTo>
                  <a:cubicBezTo>
                    <a:pt x="5" y="169"/>
                    <a:pt x="4" y="170"/>
                    <a:pt x="4" y="170"/>
                  </a:cubicBezTo>
                  <a:cubicBezTo>
                    <a:pt x="3" y="172"/>
                    <a:pt x="2" y="175"/>
                    <a:pt x="0" y="177"/>
                  </a:cubicBezTo>
                  <a:cubicBezTo>
                    <a:pt x="2" y="174"/>
                    <a:pt x="3" y="172"/>
                    <a:pt x="5" y="169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2" y="158"/>
                  </a:moveTo>
                  <a:cubicBezTo>
                    <a:pt x="11" y="160"/>
                    <a:pt x="10" y="161"/>
                    <a:pt x="9" y="163"/>
                  </a:cubicBezTo>
                  <a:cubicBezTo>
                    <a:pt x="8" y="164"/>
                    <a:pt x="7" y="165"/>
                    <a:pt x="7" y="166"/>
                  </a:cubicBezTo>
                  <a:cubicBezTo>
                    <a:pt x="7" y="166"/>
                    <a:pt x="7" y="166"/>
                    <a:pt x="7" y="166"/>
                  </a:cubicBezTo>
                  <a:cubicBezTo>
                    <a:pt x="8" y="164"/>
                    <a:pt x="10" y="161"/>
                    <a:pt x="12" y="158"/>
                  </a:cubicBezTo>
                  <a:cubicBezTo>
                    <a:pt x="12" y="158"/>
                    <a:pt x="12" y="158"/>
                    <a:pt x="12" y="158"/>
                  </a:cubicBezTo>
                  <a:moveTo>
                    <a:pt x="13" y="156"/>
                  </a:move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moveTo>
                    <a:pt x="14" y="155"/>
                  </a:moveTo>
                  <a:cubicBezTo>
                    <a:pt x="13" y="155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4" y="156"/>
                    <a:pt x="14" y="155"/>
                  </a:cubicBezTo>
                  <a:cubicBezTo>
                    <a:pt x="14" y="155"/>
                    <a:pt x="14" y="155"/>
                    <a:pt x="14" y="155"/>
                  </a:cubicBezTo>
                  <a:moveTo>
                    <a:pt x="15" y="153"/>
                  </a:moveTo>
                  <a:cubicBezTo>
                    <a:pt x="14" y="154"/>
                    <a:pt x="14" y="154"/>
                    <a:pt x="14" y="155"/>
                  </a:cubicBezTo>
                  <a:cubicBezTo>
                    <a:pt x="14" y="155"/>
                    <a:pt x="14" y="155"/>
                    <a:pt x="14" y="155"/>
                  </a:cubicBezTo>
                  <a:cubicBezTo>
                    <a:pt x="14" y="154"/>
                    <a:pt x="15" y="154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moveTo>
                    <a:pt x="17" y="150"/>
                  </a:moveTo>
                  <a:cubicBezTo>
                    <a:pt x="16" y="151"/>
                    <a:pt x="16" y="152"/>
                    <a:pt x="15" y="152"/>
                  </a:cubicBezTo>
                  <a:cubicBezTo>
                    <a:pt x="15" y="152"/>
                    <a:pt x="15" y="153"/>
                    <a:pt x="15" y="153"/>
                  </a:cubicBezTo>
                  <a:cubicBezTo>
                    <a:pt x="16" y="152"/>
                    <a:pt x="17" y="151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moveTo>
                    <a:pt x="17" y="149"/>
                  </a:moveTo>
                  <a:cubicBezTo>
                    <a:pt x="17" y="149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49"/>
                  </a:cubicBezTo>
                  <a:cubicBezTo>
                    <a:pt x="17" y="149"/>
                    <a:pt x="17" y="149"/>
                    <a:pt x="17" y="149"/>
                  </a:cubicBezTo>
                  <a:moveTo>
                    <a:pt x="19" y="146"/>
                  </a:moveTo>
                  <a:cubicBezTo>
                    <a:pt x="19" y="146"/>
                    <a:pt x="19" y="146"/>
                    <a:pt x="19" y="146"/>
                  </a:cubicBezTo>
                  <a:cubicBezTo>
                    <a:pt x="19" y="147"/>
                    <a:pt x="19" y="147"/>
                    <a:pt x="19" y="147"/>
                  </a:cubicBezTo>
                  <a:cubicBezTo>
                    <a:pt x="19" y="146"/>
                    <a:pt x="19" y="146"/>
                    <a:pt x="19" y="146"/>
                  </a:cubicBezTo>
                  <a:cubicBezTo>
                    <a:pt x="19" y="146"/>
                    <a:pt x="19" y="146"/>
                    <a:pt x="19" y="146"/>
                  </a:cubicBezTo>
                  <a:moveTo>
                    <a:pt x="20" y="144"/>
                  </a:moveTo>
                  <a:cubicBezTo>
                    <a:pt x="20" y="145"/>
                    <a:pt x="20" y="145"/>
                    <a:pt x="19" y="146"/>
                  </a:cubicBezTo>
                  <a:cubicBezTo>
                    <a:pt x="20" y="146"/>
                    <a:pt x="20" y="146"/>
                    <a:pt x="20" y="146"/>
                  </a:cubicBezTo>
                  <a:cubicBezTo>
                    <a:pt x="20" y="145"/>
                    <a:pt x="20" y="145"/>
                    <a:pt x="21" y="144"/>
                  </a:cubicBezTo>
                  <a:cubicBezTo>
                    <a:pt x="20" y="144"/>
                    <a:pt x="20" y="144"/>
                    <a:pt x="20" y="144"/>
                  </a:cubicBezTo>
                  <a:moveTo>
                    <a:pt x="21" y="143"/>
                  </a:move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moveTo>
                    <a:pt x="21" y="143"/>
                  </a:move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3"/>
                    <a:pt x="21" y="143"/>
                  </a:cubicBezTo>
                  <a:moveTo>
                    <a:pt x="22" y="141"/>
                  </a:moveTo>
                  <a:cubicBezTo>
                    <a:pt x="22" y="141"/>
                    <a:pt x="22" y="141"/>
                    <a:pt x="22" y="142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2" y="141"/>
                    <a:pt x="23" y="141"/>
                    <a:pt x="23" y="141"/>
                  </a:cubicBezTo>
                  <a:cubicBezTo>
                    <a:pt x="23" y="141"/>
                    <a:pt x="23" y="141"/>
                    <a:pt x="22" y="141"/>
                  </a:cubicBezTo>
                  <a:moveTo>
                    <a:pt x="25" y="137"/>
                  </a:moveTo>
                  <a:cubicBezTo>
                    <a:pt x="25" y="138"/>
                    <a:pt x="24" y="138"/>
                    <a:pt x="23" y="139"/>
                  </a:cubicBezTo>
                  <a:cubicBezTo>
                    <a:pt x="23" y="139"/>
                    <a:pt x="24" y="140"/>
                    <a:pt x="24" y="140"/>
                  </a:cubicBezTo>
                  <a:cubicBezTo>
                    <a:pt x="24" y="139"/>
                    <a:pt x="25" y="138"/>
                    <a:pt x="25" y="137"/>
                  </a:cubicBezTo>
                  <a:cubicBezTo>
                    <a:pt x="25" y="137"/>
                    <a:pt x="25" y="137"/>
                    <a:pt x="25" y="137"/>
                  </a:cubicBezTo>
                  <a:moveTo>
                    <a:pt x="28" y="131"/>
                  </a:moveTo>
                  <a:cubicBezTo>
                    <a:pt x="28" y="132"/>
                    <a:pt x="28" y="132"/>
                    <a:pt x="28" y="132"/>
                  </a:cubicBezTo>
                  <a:cubicBezTo>
                    <a:pt x="28" y="132"/>
                    <a:pt x="28" y="132"/>
                    <a:pt x="29" y="132"/>
                  </a:cubicBezTo>
                  <a:cubicBezTo>
                    <a:pt x="29" y="132"/>
                    <a:pt x="29" y="132"/>
                    <a:pt x="29" y="132"/>
                  </a:cubicBezTo>
                  <a:cubicBezTo>
                    <a:pt x="29" y="132"/>
                    <a:pt x="28" y="132"/>
                    <a:pt x="28" y="131"/>
                  </a:cubicBezTo>
                  <a:moveTo>
                    <a:pt x="29" y="131"/>
                  </a:moveTo>
                  <a:cubicBezTo>
                    <a:pt x="29" y="131"/>
                    <a:pt x="28" y="131"/>
                    <a:pt x="28" y="131"/>
                  </a:cubicBezTo>
                  <a:cubicBezTo>
                    <a:pt x="28" y="132"/>
                    <a:pt x="29" y="132"/>
                    <a:pt x="29" y="132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29" y="131"/>
                    <a:pt x="29" y="131"/>
                    <a:pt x="29" y="131"/>
                  </a:cubicBezTo>
                  <a:moveTo>
                    <a:pt x="29" y="130"/>
                  </a:moveTo>
                  <a:cubicBezTo>
                    <a:pt x="29" y="130"/>
                    <a:pt x="29" y="130"/>
                    <a:pt x="29" y="131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29" y="131"/>
                    <a:pt x="29" y="130"/>
                    <a:pt x="30" y="130"/>
                  </a:cubicBezTo>
                  <a:cubicBezTo>
                    <a:pt x="29" y="130"/>
                    <a:pt x="29" y="130"/>
                    <a:pt x="29" y="130"/>
                  </a:cubicBezTo>
                  <a:moveTo>
                    <a:pt x="33" y="124"/>
                  </a:moveTo>
                  <a:cubicBezTo>
                    <a:pt x="33" y="124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moveTo>
                    <a:pt x="37" y="118"/>
                  </a:moveTo>
                  <a:cubicBezTo>
                    <a:pt x="36" y="118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7" y="119"/>
                    <a:pt x="37" y="119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moveTo>
                    <a:pt x="38" y="115"/>
                  </a:moveTo>
                  <a:cubicBezTo>
                    <a:pt x="38" y="116"/>
                    <a:pt x="37" y="117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8" y="117"/>
                    <a:pt x="38" y="116"/>
                    <a:pt x="39" y="116"/>
                  </a:cubicBezTo>
                  <a:cubicBezTo>
                    <a:pt x="39" y="115"/>
                    <a:pt x="39" y="115"/>
                    <a:pt x="38" y="115"/>
                  </a:cubicBezTo>
                  <a:moveTo>
                    <a:pt x="45" y="104"/>
                  </a:moveTo>
                  <a:cubicBezTo>
                    <a:pt x="45" y="105"/>
                    <a:pt x="45" y="105"/>
                    <a:pt x="44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5" y="105"/>
                    <a:pt x="45" y="105"/>
                    <a:pt x="46" y="105"/>
                  </a:cubicBezTo>
                  <a:cubicBezTo>
                    <a:pt x="46" y="104"/>
                    <a:pt x="45" y="104"/>
                    <a:pt x="45" y="104"/>
                  </a:cubicBezTo>
                  <a:moveTo>
                    <a:pt x="57" y="86"/>
                  </a:moveTo>
                  <a:cubicBezTo>
                    <a:pt x="55" y="88"/>
                    <a:pt x="54" y="90"/>
                    <a:pt x="53" y="92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5" y="90"/>
                    <a:pt x="56" y="88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moveTo>
                    <a:pt x="62" y="77"/>
                  </a:moveTo>
                  <a:cubicBezTo>
                    <a:pt x="62" y="78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2" y="79"/>
                    <a:pt x="62" y="78"/>
                    <a:pt x="63" y="78"/>
                  </a:cubicBezTo>
                  <a:cubicBezTo>
                    <a:pt x="62" y="77"/>
                    <a:pt x="62" y="77"/>
                    <a:pt x="62" y="77"/>
                  </a:cubicBezTo>
                  <a:moveTo>
                    <a:pt x="64" y="74"/>
                  </a:moveTo>
                  <a:cubicBezTo>
                    <a:pt x="64" y="75"/>
                    <a:pt x="63" y="75"/>
                    <a:pt x="63" y="7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4" y="76"/>
                    <a:pt x="64" y="75"/>
                    <a:pt x="65" y="74"/>
                  </a:cubicBezTo>
                  <a:cubicBezTo>
                    <a:pt x="65" y="74"/>
                    <a:pt x="64" y="74"/>
                    <a:pt x="64" y="74"/>
                  </a:cubicBezTo>
                  <a:moveTo>
                    <a:pt x="67" y="69"/>
                  </a:moveTo>
                  <a:cubicBezTo>
                    <a:pt x="67" y="70"/>
                    <a:pt x="66" y="71"/>
                    <a:pt x="66" y="71"/>
                  </a:cubicBezTo>
                  <a:cubicBezTo>
                    <a:pt x="66" y="71"/>
                    <a:pt x="66" y="71"/>
                    <a:pt x="66" y="71"/>
                  </a:cubicBezTo>
                  <a:cubicBezTo>
                    <a:pt x="67" y="71"/>
                    <a:pt x="67" y="70"/>
                    <a:pt x="68" y="70"/>
                  </a:cubicBezTo>
                  <a:cubicBezTo>
                    <a:pt x="67" y="70"/>
                    <a:pt x="67" y="69"/>
                    <a:pt x="67" y="69"/>
                  </a:cubicBezTo>
                  <a:moveTo>
                    <a:pt x="70" y="65"/>
                  </a:moveTo>
                  <a:cubicBezTo>
                    <a:pt x="69" y="66"/>
                    <a:pt x="68" y="67"/>
                    <a:pt x="68" y="69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69" y="68"/>
                    <a:pt x="70" y="66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moveTo>
                    <a:pt x="71" y="64"/>
                  </a:moveTo>
                  <a:cubicBezTo>
                    <a:pt x="71" y="64"/>
                    <a:pt x="70" y="64"/>
                    <a:pt x="70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moveTo>
                    <a:pt x="72" y="62"/>
                  </a:moveTo>
                  <a:cubicBezTo>
                    <a:pt x="71" y="62"/>
                    <a:pt x="71" y="63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2" y="63"/>
                    <a:pt x="72" y="63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moveTo>
                    <a:pt x="73" y="60"/>
                  </a:moveTo>
                  <a:cubicBezTo>
                    <a:pt x="73" y="60"/>
                    <a:pt x="73" y="60"/>
                    <a:pt x="73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1"/>
                    <a:pt x="73" y="61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moveTo>
                    <a:pt x="75" y="57"/>
                  </a:moveTo>
                  <a:cubicBezTo>
                    <a:pt x="75" y="57"/>
                    <a:pt x="75" y="58"/>
                    <a:pt x="74" y="58"/>
                  </a:cubicBezTo>
                  <a:cubicBezTo>
                    <a:pt x="74" y="58"/>
                    <a:pt x="75" y="58"/>
                    <a:pt x="75" y="58"/>
                  </a:cubicBezTo>
                  <a:cubicBezTo>
                    <a:pt x="75" y="58"/>
                    <a:pt x="75" y="57"/>
                    <a:pt x="76" y="57"/>
                  </a:cubicBezTo>
                  <a:cubicBezTo>
                    <a:pt x="75" y="57"/>
                    <a:pt x="75" y="57"/>
                    <a:pt x="75" y="57"/>
                  </a:cubicBezTo>
                  <a:moveTo>
                    <a:pt x="79" y="50"/>
                  </a:moveTo>
                  <a:cubicBezTo>
                    <a:pt x="78" y="52"/>
                    <a:pt x="77" y="54"/>
                    <a:pt x="76" y="56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7" y="54"/>
                    <a:pt x="78" y="52"/>
                    <a:pt x="80" y="51"/>
                  </a:cubicBezTo>
                  <a:cubicBezTo>
                    <a:pt x="79" y="51"/>
                    <a:pt x="79" y="50"/>
                    <a:pt x="79" y="50"/>
                  </a:cubicBezTo>
                  <a:moveTo>
                    <a:pt x="81" y="47"/>
                  </a:moveTo>
                  <a:cubicBezTo>
                    <a:pt x="81" y="48"/>
                    <a:pt x="80" y="49"/>
                    <a:pt x="80" y="49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81" y="49"/>
                    <a:pt x="81" y="48"/>
                    <a:pt x="81" y="48"/>
                  </a:cubicBezTo>
                  <a:cubicBezTo>
                    <a:pt x="81" y="47"/>
                    <a:pt x="81" y="47"/>
                    <a:pt x="81" y="47"/>
                  </a:cubicBezTo>
                  <a:moveTo>
                    <a:pt x="84" y="43"/>
                  </a:moveTo>
                  <a:cubicBezTo>
                    <a:pt x="83" y="44"/>
                    <a:pt x="83" y="44"/>
                    <a:pt x="83" y="44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84" y="44"/>
                    <a:pt x="84" y="44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moveTo>
                    <a:pt x="84" y="43"/>
                  </a:move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moveTo>
                    <a:pt x="86" y="39"/>
                  </a:moveTo>
                  <a:cubicBezTo>
                    <a:pt x="86" y="40"/>
                    <a:pt x="85" y="41"/>
                    <a:pt x="84" y="42"/>
                  </a:cubicBezTo>
                  <a:cubicBezTo>
                    <a:pt x="84" y="42"/>
                    <a:pt x="85" y="42"/>
                    <a:pt x="85" y="42"/>
                  </a:cubicBezTo>
                  <a:cubicBezTo>
                    <a:pt x="85" y="41"/>
                    <a:pt x="86" y="40"/>
                    <a:pt x="87" y="39"/>
                  </a:cubicBezTo>
                  <a:cubicBezTo>
                    <a:pt x="87" y="39"/>
                    <a:pt x="86" y="39"/>
                    <a:pt x="86" y="39"/>
                  </a:cubicBezTo>
                  <a:moveTo>
                    <a:pt x="87" y="38"/>
                  </a:moveTo>
                  <a:cubicBezTo>
                    <a:pt x="87" y="38"/>
                    <a:pt x="86" y="38"/>
                    <a:pt x="86" y="39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39"/>
                    <a:pt x="87" y="38"/>
                    <a:pt x="87" y="38"/>
                  </a:cubicBezTo>
                  <a:moveTo>
                    <a:pt x="88" y="35"/>
                  </a:moveTo>
                  <a:cubicBezTo>
                    <a:pt x="88" y="36"/>
                    <a:pt x="87" y="37"/>
                    <a:pt x="87" y="38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8" y="37"/>
                    <a:pt x="88" y="36"/>
                    <a:pt x="89" y="36"/>
                  </a:cubicBezTo>
                  <a:cubicBezTo>
                    <a:pt x="89" y="36"/>
                    <a:pt x="89" y="36"/>
                    <a:pt x="88" y="35"/>
                  </a:cubicBezTo>
                  <a:moveTo>
                    <a:pt x="90" y="32"/>
                  </a:moveTo>
                  <a:cubicBezTo>
                    <a:pt x="90" y="33"/>
                    <a:pt x="90" y="33"/>
                    <a:pt x="89" y="34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0" y="34"/>
                    <a:pt x="90" y="33"/>
                    <a:pt x="91" y="33"/>
                  </a:cubicBezTo>
                  <a:cubicBezTo>
                    <a:pt x="90" y="32"/>
                    <a:pt x="90" y="32"/>
                    <a:pt x="90" y="32"/>
                  </a:cubicBezTo>
                  <a:moveTo>
                    <a:pt x="91" y="31"/>
                  </a:moveTo>
                  <a:cubicBezTo>
                    <a:pt x="91" y="31"/>
                    <a:pt x="91" y="31"/>
                    <a:pt x="91" y="32"/>
                  </a:cubicBezTo>
                  <a:cubicBezTo>
                    <a:pt x="91" y="32"/>
                    <a:pt x="91" y="32"/>
                    <a:pt x="91" y="32"/>
                  </a:cubicBezTo>
                  <a:cubicBezTo>
                    <a:pt x="91" y="32"/>
                    <a:pt x="92" y="31"/>
                    <a:pt x="92" y="31"/>
                  </a:cubicBezTo>
                  <a:cubicBezTo>
                    <a:pt x="92" y="31"/>
                    <a:pt x="92" y="31"/>
                    <a:pt x="91" y="31"/>
                  </a:cubicBezTo>
                  <a:moveTo>
                    <a:pt x="93" y="29"/>
                  </a:moveTo>
                  <a:cubicBezTo>
                    <a:pt x="92" y="29"/>
                    <a:pt x="92" y="30"/>
                    <a:pt x="92" y="30"/>
                  </a:cubicBezTo>
                  <a:cubicBezTo>
                    <a:pt x="92" y="30"/>
                    <a:pt x="92" y="30"/>
                    <a:pt x="92" y="31"/>
                  </a:cubicBezTo>
                  <a:cubicBezTo>
                    <a:pt x="92" y="30"/>
                    <a:pt x="93" y="30"/>
                    <a:pt x="93" y="29"/>
                  </a:cubicBezTo>
                  <a:cubicBezTo>
                    <a:pt x="93" y="29"/>
                    <a:pt x="93" y="29"/>
                    <a:pt x="93" y="29"/>
                  </a:cubicBezTo>
                  <a:moveTo>
                    <a:pt x="94" y="27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3" y="28"/>
                    <a:pt x="93" y="29"/>
                    <a:pt x="93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7"/>
                    <a:pt x="94" y="27"/>
                    <a:pt x="94" y="27"/>
                  </a:cubicBezTo>
                  <a:moveTo>
                    <a:pt x="94" y="26"/>
                  </a:moveTo>
                  <a:cubicBezTo>
                    <a:pt x="94" y="26"/>
                    <a:pt x="94" y="26"/>
                    <a:pt x="94" y="26"/>
                  </a:cubicBezTo>
                  <a:cubicBezTo>
                    <a:pt x="94" y="27"/>
                    <a:pt x="94" y="27"/>
                    <a:pt x="95" y="27"/>
                  </a:cubicBezTo>
                  <a:cubicBezTo>
                    <a:pt x="95" y="27"/>
                    <a:pt x="95" y="26"/>
                    <a:pt x="95" y="26"/>
                  </a:cubicBezTo>
                  <a:cubicBezTo>
                    <a:pt x="94" y="26"/>
                    <a:pt x="94" y="26"/>
                    <a:pt x="94" y="26"/>
                  </a:cubicBezTo>
                  <a:moveTo>
                    <a:pt x="101" y="15"/>
                  </a:moveTo>
                  <a:cubicBezTo>
                    <a:pt x="99" y="19"/>
                    <a:pt x="97" y="22"/>
                    <a:pt x="94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7" y="23"/>
                    <a:pt x="99" y="19"/>
                    <a:pt x="101" y="16"/>
                  </a:cubicBezTo>
                  <a:cubicBezTo>
                    <a:pt x="101" y="16"/>
                    <a:pt x="101" y="16"/>
                    <a:pt x="101" y="15"/>
                  </a:cubicBezTo>
                  <a:moveTo>
                    <a:pt x="102" y="13"/>
                  </a:moveTo>
                  <a:cubicBezTo>
                    <a:pt x="102" y="14"/>
                    <a:pt x="101" y="15"/>
                    <a:pt x="101" y="15"/>
                  </a:cubicBezTo>
                  <a:cubicBezTo>
                    <a:pt x="101" y="15"/>
                    <a:pt x="101" y="16"/>
                    <a:pt x="102" y="16"/>
                  </a:cubicBezTo>
                  <a:cubicBezTo>
                    <a:pt x="102" y="15"/>
                    <a:pt x="102" y="14"/>
                    <a:pt x="103" y="13"/>
                  </a:cubicBezTo>
                  <a:cubicBezTo>
                    <a:pt x="103" y="13"/>
                    <a:pt x="103" y="13"/>
                    <a:pt x="102" y="13"/>
                  </a:cubicBezTo>
                  <a:moveTo>
                    <a:pt x="103" y="11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3" y="11"/>
                    <a:pt x="103" y="11"/>
                    <a:pt x="103" y="11"/>
                  </a:cubicBezTo>
                  <a:moveTo>
                    <a:pt x="104" y="10"/>
                  </a:moveTo>
                  <a:cubicBezTo>
                    <a:pt x="104" y="10"/>
                    <a:pt x="104" y="11"/>
                    <a:pt x="104" y="11"/>
                  </a:cubicBezTo>
                  <a:cubicBezTo>
                    <a:pt x="104" y="11"/>
                    <a:pt x="104" y="12"/>
                    <a:pt x="104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5" y="10"/>
                    <a:pt x="105" y="10"/>
                    <a:pt x="104" y="10"/>
                  </a:cubicBezTo>
                  <a:moveTo>
                    <a:pt x="106" y="7"/>
                  </a:moveTo>
                  <a:cubicBezTo>
                    <a:pt x="106" y="8"/>
                    <a:pt x="105" y="8"/>
                    <a:pt x="105" y="9"/>
                  </a:cubicBezTo>
                  <a:cubicBezTo>
                    <a:pt x="105" y="9"/>
                    <a:pt x="105" y="9"/>
                    <a:pt x="105" y="10"/>
                  </a:cubicBezTo>
                  <a:cubicBezTo>
                    <a:pt x="106" y="9"/>
                    <a:pt x="106" y="8"/>
                    <a:pt x="107" y="7"/>
                  </a:cubicBezTo>
                  <a:cubicBezTo>
                    <a:pt x="107" y="7"/>
                    <a:pt x="107" y="7"/>
                    <a:pt x="106" y="7"/>
                  </a:cubicBezTo>
                  <a:moveTo>
                    <a:pt x="107" y="6"/>
                  </a:moveTo>
                  <a:cubicBezTo>
                    <a:pt x="107" y="7"/>
                    <a:pt x="106" y="7"/>
                    <a:pt x="106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6"/>
                    <a:pt x="107" y="6"/>
                  </a:cubicBezTo>
                  <a:moveTo>
                    <a:pt x="108" y="4"/>
                  </a:moveTo>
                  <a:cubicBezTo>
                    <a:pt x="108" y="5"/>
                    <a:pt x="107" y="5"/>
                    <a:pt x="107" y="6"/>
                  </a:cubicBezTo>
                  <a:cubicBezTo>
                    <a:pt x="107" y="6"/>
                    <a:pt x="107" y="6"/>
                    <a:pt x="108" y="6"/>
                  </a:cubicBezTo>
                  <a:cubicBezTo>
                    <a:pt x="108" y="5"/>
                    <a:pt x="108" y="5"/>
                    <a:pt x="109" y="4"/>
                  </a:cubicBezTo>
                  <a:cubicBezTo>
                    <a:pt x="109" y="4"/>
                    <a:pt x="108" y="4"/>
                    <a:pt x="108" y="4"/>
                  </a:cubicBezTo>
                  <a:moveTo>
                    <a:pt x="109" y="2"/>
                  </a:moveTo>
                  <a:cubicBezTo>
                    <a:pt x="109" y="3"/>
                    <a:pt x="109" y="3"/>
                    <a:pt x="109" y="3"/>
                  </a:cubicBezTo>
                  <a:cubicBezTo>
                    <a:pt x="109" y="3"/>
                    <a:pt x="109" y="4"/>
                    <a:pt x="109" y="4"/>
                  </a:cubicBezTo>
                  <a:cubicBezTo>
                    <a:pt x="109" y="3"/>
                    <a:pt x="110" y="3"/>
                    <a:pt x="110" y="2"/>
                  </a:cubicBezTo>
                  <a:cubicBezTo>
                    <a:pt x="110" y="2"/>
                    <a:pt x="110" y="2"/>
                    <a:pt x="109" y="2"/>
                  </a:cubicBezTo>
                  <a:moveTo>
                    <a:pt x="109" y="2"/>
                  </a:moveTo>
                  <a:cubicBezTo>
                    <a:pt x="109" y="2"/>
                    <a:pt x="109" y="2"/>
                    <a:pt x="109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09" y="2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0" y="0"/>
                  </a:cubicBezTo>
                  <a:cubicBezTo>
                    <a:pt x="111" y="0"/>
                    <a:pt x="111" y="1"/>
                    <a:pt x="111" y="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0569"/>
            <p:cNvSpPr>
              <a:spLocks noEditPoints="1"/>
            </p:cNvSpPr>
            <p:nvPr/>
          </p:nvSpPr>
          <p:spPr bwMode="auto">
            <a:xfrm>
              <a:off x="-809633" y="5341915"/>
              <a:ext cx="19051" cy="30163"/>
            </a:xfrm>
            <a:custGeom>
              <a:avLst/>
              <a:gdLst>
                <a:gd name="T0" fmla="*/ 1 w 5"/>
                <a:gd name="T1" fmla="*/ 7 h 8"/>
                <a:gd name="T2" fmla="*/ 0 w 5"/>
                <a:gd name="T3" fmla="*/ 8 h 8"/>
                <a:gd name="T4" fmla="*/ 1 w 5"/>
                <a:gd name="T5" fmla="*/ 8 h 8"/>
                <a:gd name="T6" fmla="*/ 1 w 5"/>
                <a:gd name="T7" fmla="*/ 7 h 8"/>
                <a:gd name="T8" fmla="*/ 1 w 5"/>
                <a:gd name="T9" fmla="*/ 7 h 8"/>
                <a:gd name="T10" fmla="*/ 5 w 5"/>
                <a:gd name="T11" fmla="*/ 0 h 8"/>
                <a:gd name="T12" fmla="*/ 4 w 5"/>
                <a:gd name="T13" fmla="*/ 1 h 8"/>
                <a:gd name="T14" fmla="*/ 5 w 5"/>
                <a:gd name="T15" fmla="*/ 2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7"/>
                  </a:moveTo>
                  <a:cubicBezTo>
                    <a:pt x="1" y="7"/>
                    <a:pt x="0" y="7"/>
                    <a:pt x="0" y="8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moveTo>
                    <a:pt x="5" y="0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4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0570"/>
            <p:cNvSpPr>
              <a:spLocks noEditPoints="1"/>
            </p:cNvSpPr>
            <p:nvPr/>
          </p:nvSpPr>
          <p:spPr bwMode="auto">
            <a:xfrm>
              <a:off x="-776295" y="5300640"/>
              <a:ext cx="11113" cy="19049"/>
            </a:xfrm>
            <a:custGeom>
              <a:avLst/>
              <a:gdLst>
                <a:gd name="T0" fmla="*/ 0 w 3"/>
                <a:gd name="T1" fmla="*/ 5 h 5"/>
                <a:gd name="T2" fmla="*/ 0 w 3"/>
                <a:gd name="T3" fmla="*/ 5 h 5"/>
                <a:gd name="T4" fmla="*/ 0 w 3"/>
                <a:gd name="T5" fmla="*/ 5 h 5"/>
                <a:gd name="T6" fmla="*/ 0 w 3"/>
                <a:gd name="T7" fmla="*/ 5 h 5"/>
                <a:gd name="T8" fmla="*/ 0 w 3"/>
                <a:gd name="T9" fmla="*/ 5 h 5"/>
                <a:gd name="T10" fmla="*/ 0 w 3"/>
                <a:gd name="T11" fmla="*/ 4 h 5"/>
                <a:gd name="T12" fmla="*/ 0 w 3"/>
                <a:gd name="T13" fmla="*/ 5 h 5"/>
                <a:gd name="T14" fmla="*/ 0 w 3"/>
                <a:gd name="T15" fmla="*/ 5 h 5"/>
                <a:gd name="T16" fmla="*/ 1 w 3"/>
                <a:gd name="T17" fmla="*/ 4 h 5"/>
                <a:gd name="T18" fmla="*/ 0 w 3"/>
                <a:gd name="T19" fmla="*/ 4 h 5"/>
                <a:gd name="T20" fmla="*/ 2 w 3"/>
                <a:gd name="T21" fmla="*/ 1 h 5"/>
                <a:gd name="T22" fmla="*/ 2 w 3"/>
                <a:gd name="T23" fmla="*/ 1 h 5"/>
                <a:gd name="T24" fmla="*/ 3 w 3"/>
                <a:gd name="T25" fmla="*/ 1 h 5"/>
                <a:gd name="T26" fmla="*/ 3 w 3"/>
                <a:gd name="T27" fmla="*/ 1 h 5"/>
                <a:gd name="T28" fmla="*/ 2 w 3"/>
                <a:gd name="T29" fmla="*/ 1 h 5"/>
                <a:gd name="T30" fmla="*/ 3 w 3"/>
                <a:gd name="T31" fmla="*/ 0 h 5"/>
                <a:gd name="T32" fmla="*/ 3 w 3"/>
                <a:gd name="T33" fmla="*/ 0 h 5"/>
                <a:gd name="T34" fmla="*/ 3 w 3"/>
                <a:gd name="T35" fmla="*/ 1 h 5"/>
                <a:gd name="T36" fmla="*/ 3 w 3"/>
                <a:gd name="T37" fmla="*/ 0 h 5"/>
                <a:gd name="T38" fmla="*/ 3 w 3"/>
                <a:gd name="T3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Oval 10571"/>
            <p:cNvSpPr>
              <a:spLocks noChangeArrowheads="1"/>
            </p:cNvSpPr>
            <p:nvPr/>
          </p:nvSpPr>
          <p:spPr bwMode="auto">
            <a:xfrm>
              <a:off x="-741370" y="5264127"/>
              <a:ext cx="1588" cy="31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0572"/>
            <p:cNvSpPr>
              <a:spLocks/>
            </p:cNvSpPr>
            <p:nvPr/>
          </p:nvSpPr>
          <p:spPr bwMode="auto">
            <a:xfrm>
              <a:off x="-749307" y="527047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0573"/>
            <p:cNvSpPr>
              <a:spLocks/>
            </p:cNvSpPr>
            <p:nvPr/>
          </p:nvSpPr>
          <p:spPr bwMode="auto">
            <a:xfrm>
              <a:off x="-738195" y="5256190"/>
              <a:ext cx="3175" cy="7937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0 w 1"/>
                <a:gd name="T5" fmla="*/ 2 h 2"/>
                <a:gd name="T6" fmla="*/ 1 w 1"/>
                <a:gd name="T7" fmla="*/ 1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Rectangle 10574"/>
            <p:cNvSpPr>
              <a:spLocks noChangeArrowheads="1"/>
            </p:cNvSpPr>
            <p:nvPr/>
          </p:nvSpPr>
          <p:spPr bwMode="auto">
            <a:xfrm>
              <a:off x="-738195" y="5256190"/>
              <a:ext cx="3175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Rectangle 10575"/>
            <p:cNvSpPr>
              <a:spLocks noChangeArrowheads="1"/>
            </p:cNvSpPr>
            <p:nvPr/>
          </p:nvSpPr>
          <p:spPr bwMode="auto">
            <a:xfrm>
              <a:off x="-738195" y="5256190"/>
              <a:ext cx="3175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10576"/>
            <p:cNvSpPr>
              <a:spLocks noEditPoints="1"/>
            </p:cNvSpPr>
            <p:nvPr/>
          </p:nvSpPr>
          <p:spPr bwMode="auto">
            <a:xfrm>
              <a:off x="-711207" y="5181578"/>
              <a:ext cx="25400" cy="36513"/>
            </a:xfrm>
            <a:custGeom>
              <a:avLst/>
              <a:gdLst>
                <a:gd name="T0" fmla="*/ 0 w 7"/>
                <a:gd name="T1" fmla="*/ 9 h 10"/>
                <a:gd name="T2" fmla="*/ 0 w 7"/>
                <a:gd name="T3" fmla="*/ 9 h 10"/>
                <a:gd name="T4" fmla="*/ 0 w 7"/>
                <a:gd name="T5" fmla="*/ 10 h 10"/>
                <a:gd name="T6" fmla="*/ 1 w 7"/>
                <a:gd name="T7" fmla="*/ 10 h 10"/>
                <a:gd name="T8" fmla="*/ 0 w 7"/>
                <a:gd name="T9" fmla="*/ 9 h 10"/>
                <a:gd name="T10" fmla="*/ 4 w 7"/>
                <a:gd name="T11" fmla="*/ 3 h 10"/>
                <a:gd name="T12" fmla="*/ 3 w 7"/>
                <a:gd name="T13" fmla="*/ 4 h 10"/>
                <a:gd name="T14" fmla="*/ 4 w 7"/>
                <a:gd name="T15" fmla="*/ 4 h 10"/>
                <a:gd name="T16" fmla="*/ 4 w 7"/>
                <a:gd name="T17" fmla="*/ 4 h 10"/>
                <a:gd name="T18" fmla="*/ 4 w 7"/>
                <a:gd name="T19" fmla="*/ 3 h 10"/>
                <a:gd name="T20" fmla="*/ 5 w 7"/>
                <a:gd name="T21" fmla="*/ 1 h 10"/>
                <a:gd name="T22" fmla="*/ 5 w 7"/>
                <a:gd name="T23" fmla="*/ 1 h 10"/>
                <a:gd name="T24" fmla="*/ 6 w 7"/>
                <a:gd name="T25" fmla="*/ 1 h 10"/>
                <a:gd name="T26" fmla="*/ 6 w 7"/>
                <a:gd name="T27" fmla="*/ 1 h 10"/>
                <a:gd name="T28" fmla="*/ 5 w 7"/>
                <a:gd name="T29" fmla="*/ 1 h 10"/>
                <a:gd name="T30" fmla="*/ 6 w 7"/>
                <a:gd name="T31" fmla="*/ 0 h 10"/>
                <a:gd name="T32" fmla="*/ 6 w 7"/>
                <a:gd name="T33" fmla="*/ 0 h 10"/>
                <a:gd name="T34" fmla="*/ 6 w 7"/>
                <a:gd name="T35" fmla="*/ 1 h 10"/>
                <a:gd name="T36" fmla="*/ 7 w 7"/>
                <a:gd name="T37" fmla="*/ 0 h 10"/>
                <a:gd name="T38" fmla="*/ 6 w 7"/>
                <a:gd name="T3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" h="10">
                  <a:moveTo>
                    <a:pt x="0" y="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1" y="10"/>
                    <a:pt x="1" y="10"/>
                  </a:cubicBezTo>
                  <a:cubicBezTo>
                    <a:pt x="0" y="10"/>
                    <a:pt x="0" y="9"/>
                    <a:pt x="0" y="9"/>
                  </a:cubicBezTo>
                  <a:moveTo>
                    <a:pt x="4" y="3"/>
                  </a:moveTo>
                  <a:cubicBezTo>
                    <a:pt x="4" y="3"/>
                    <a:pt x="4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5" y="1"/>
                  </a:cubicBezTo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1"/>
                    <a:pt x="6" y="1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0577"/>
            <p:cNvSpPr>
              <a:spLocks noEditPoints="1"/>
            </p:cNvSpPr>
            <p:nvPr/>
          </p:nvSpPr>
          <p:spPr bwMode="auto">
            <a:xfrm>
              <a:off x="-704857" y="5159353"/>
              <a:ext cx="30163" cy="44449"/>
            </a:xfrm>
            <a:custGeom>
              <a:avLst/>
              <a:gdLst>
                <a:gd name="T0" fmla="*/ 1 w 8"/>
                <a:gd name="T1" fmla="*/ 11 h 12"/>
                <a:gd name="T2" fmla="*/ 0 w 8"/>
                <a:gd name="T3" fmla="*/ 11 h 12"/>
                <a:gd name="T4" fmla="*/ 1 w 8"/>
                <a:gd name="T5" fmla="*/ 12 h 12"/>
                <a:gd name="T6" fmla="*/ 1 w 8"/>
                <a:gd name="T7" fmla="*/ 12 h 12"/>
                <a:gd name="T8" fmla="*/ 1 w 8"/>
                <a:gd name="T9" fmla="*/ 11 h 12"/>
                <a:gd name="T10" fmla="*/ 6 w 8"/>
                <a:gd name="T11" fmla="*/ 3 h 12"/>
                <a:gd name="T12" fmla="*/ 5 w 8"/>
                <a:gd name="T13" fmla="*/ 4 h 12"/>
                <a:gd name="T14" fmla="*/ 6 w 8"/>
                <a:gd name="T15" fmla="*/ 4 h 12"/>
                <a:gd name="T16" fmla="*/ 6 w 8"/>
                <a:gd name="T17" fmla="*/ 4 h 12"/>
                <a:gd name="T18" fmla="*/ 6 w 8"/>
                <a:gd name="T19" fmla="*/ 3 h 12"/>
                <a:gd name="T20" fmla="*/ 6 w 8"/>
                <a:gd name="T21" fmla="*/ 2 h 12"/>
                <a:gd name="T22" fmla="*/ 6 w 8"/>
                <a:gd name="T23" fmla="*/ 2 h 12"/>
                <a:gd name="T24" fmla="*/ 7 w 8"/>
                <a:gd name="T25" fmla="*/ 2 h 12"/>
                <a:gd name="T26" fmla="*/ 7 w 8"/>
                <a:gd name="T27" fmla="*/ 2 h 12"/>
                <a:gd name="T28" fmla="*/ 6 w 8"/>
                <a:gd name="T29" fmla="*/ 2 h 12"/>
                <a:gd name="T30" fmla="*/ 7 w 8"/>
                <a:gd name="T31" fmla="*/ 0 h 12"/>
                <a:gd name="T32" fmla="*/ 6 w 8"/>
                <a:gd name="T33" fmla="*/ 2 h 12"/>
                <a:gd name="T34" fmla="*/ 7 w 8"/>
                <a:gd name="T35" fmla="*/ 2 h 12"/>
                <a:gd name="T36" fmla="*/ 8 w 8"/>
                <a:gd name="T37" fmla="*/ 1 h 12"/>
                <a:gd name="T38" fmla="*/ 7 w 8"/>
                <a:gd name="T3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" h="12">
                  <a:moveTo>
                    <a:pt x="1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1"/>
                    <a:pt x="1" y="11"/>
                  </a:cubicBezTo>
                  <a:moveTo>
                    <a:pt x="6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moveTo>
                    <a:pt x="6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6" y="2"/>
                  </a:cubicBezTo>
                  <a:moveTo>
                    <a:pt x="7" y="0"/>
                  </a:moveTo>
                  <a:cubicBezTo>
                    <a:pt x="7" y="1"/>
                    <a:pt x="7" y="1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0578"/>
            <p:cNvSpPr>
              <a:spLocks/>
            </p:cNvSpPr>
            <p:nvPr/>
          </p:nvSpPr>
          <p:spPr bwMode="auto">
            <a:xfrm>
              <a:off x="-708032" y="5203802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Oval 10579"/>
            <p:cNvSpPr>
              <a:spLocks noChangeArrowheads="1"/>
            </p:cNvSpPr>
            <p:nvPr/>
          </p:nvSpPr>
          <p:spPr bwMode="auto">
            <a:xfrm>
              <a:off x="-1041410" y="5743550"/>
              <a:ext cx="1588" cy="15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0580"/>
            <p:cNvSpPr>
              <a:spLocks/>
            </p:cNvSpPr>
            <p:nvPr/>
          </p:nvSpPr>
          <p:spPr bwMode="auto">
            <a:xfrm>
              <a:off x="-1035061" y="5727676"/>
              <a:ext cx="0" cy="4763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Rectangle 10581"/>
            <p:cNvSpPr>
              <a:spLocks noChangeArrowheads="1"/>
            </p:cNvSpPr>
            <p:nvPr/>
          </p:nvSpPr>
          <p:spPr bwMode="auto">
            <a:xfrm>
              <a:off x="-1011248" y="5694339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Rectangle 10582"/>
            <p:cNvSpPr>
              <a:spLocks noChangeArrowheads="1"/>
            </p:cNvSpPr>
            <p:nvPr/>
          </p:nvSpPr>
          <p:spPr bwMode="auto">
            <a:xfrm>
              <a:off x="-1011248" y="5694339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10583"/>
            <p:cNvSpPr>
              <a:spLocks/>
            </p:cNvSpPr>
            <p:nvPr/>
          </p:nvSpPr>
          <p:spPr bwMode="auto">
            <a:xfrm>
              <a:off x="-985848" y="5649888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0584"/>
            <p:cNvSpPr>
              <a:spLocks noEditPoints="1"/>
            </p:cNvSpPr>
            <p:nvPr/>
          </p:nvSpPr>
          <p:spPr bwMode="auto">
            <a:xfrm>
              <a:off x="-1071573" y="5278415"/>
              <a:ext cx="322266" cy="514347"/>
            </a:xfrm>
            <a:custGeom>
              <a:avLst/>
              <a:gdLst>
                <a:gd name="T0" fmla="*/ 0 w 86"/>
                <a:gd name="T1" fmla="*/ 137 h 137"/>
                <a:gd name="T2" fmla="*/ 8 w 86"/>
                <a:gd name="T3" fmla="*/ 124 h 137"/>
                <a:gd name="T4" fmla="*/ 8 w 86"/>
                <a:gd name="T5" fmla="*/ 124 h 137"/>
                <a:gd name="T6" fmla="*/ 9 w 86"/>
                <a:gd name="T7" fmla="*/ 123 h 137"/>
                <a:gd name="T8" fmla="*/ 9 w 86"/>
                <a:gd name="T9" fmla="*/ 123 h 137"/>
                <a:gd name="T10" fmla="*/ 12 w 86"/>
                <a:gd name="T11" fmla="*/ 118 h 137"/>
                <a:gd name="T12" fmla="*/ 14 w 86"/>
                <a:gd name="T13" fmla="*/ 114 h 137"/>
                <a:gd name="T14" fmla="*/ 14 w 86"/>
                <a:gd name="T15" fmla="*/ 115 h 137"/>
                <a:gd name="T16" fmla="*/ 14 w 86"/>
                <a:gd name="T17" fmla="*/ 114 h 137"/>
                <a:gd name="T18" fmla="*/ 14 w 86"/>
                <a:gd name="T19" fmla="*/ 114 h 137"/>
                <a:gd name="T20" fmla="*/ 16 w 86"/>
                <a:gd name="T21" fmla="*/ 112 h 137"/>
                <a:gd name="T22" fmla="*/ 17 w 86"/>
                <a:gd name="T23" fmla="*/ 110 h 137"/>
                <a:gd name="T24" fmla="*/ 17 w 86"/>
                <a:gd name="T25" fmla="*/ 110 h 137"/>
                <a:gd name="T26" fmla="*/ 17 w 86"/>
                <a:gd name="T27" fmla="*/ 109 h 137"/>
                <a:gd name="T28" fmla="*/ 18 w 86"/>
                <a:gd name="T29" fmla="*/ 107 h 137"/>
                <a:gd name="T30" fmla="*/ 20 w 86"/>
                <a:gd name="T31" fmla="*/ 105 h 137"/>
                <a:gd name="T32" fmla="*/ 24 w 86"/>
                <a:gd name="T33" fmla="*/ 99 h 137"/>
                <a:gd name="T34" fmla="*/ 24 w 86"/>
                <a:gd name="T35" fmla="*/ 99 h 137"/>
                <a:gd name="T36" fmla="*/ 24 w 86"/>
                <a:gd name="T37" fmla="*/ 98 h 137"/>
                <a:gd name="T38" fmla="*/ 28 w 86"/>
                <a:gd name="T39" fmla="*/ 93 h 137"/>
                <a:gd name="T40" fmla="*/ 28 w 86"/>
                <a:gd name="T41" fmla="*/ 93 h 137"/>
                <a:gd name="T42" fmla="*/ 32 w 86"/>
                <a:gd name="T43" fmla="*/ 86 h 137"/>
                <a:gd name="T44" fmla="*/ 32 w 86"/>
                <a:gd name="T45" fmla="*/ 86 h 137"/>
                <a:gd name="T46" fmla="*/ 33 w 86"/>
                <a:gd name="T47" fmla="*/ 83 h 137"/>
                <a:gd name="T48" fmla="*/ 40 w 86"/>
                <a:gd name="T49" fmla="*/ 74 h 137"/>
                <a:gd name="T50" fmla="*/ 40 w 86"/>
                <a:gd name="T51" fmla="*/ 72 h 137"/>
                <a:gd name="T52" fmla="*/ 48 w 86"/>
                <a:gd name="T53" fmla="*/ 60 h 137"/>
                <a:gd name="T54" fmla="*/ 52 w 86"/>
                <a:gd name="T55" fmla="*/ 54 h 137"/>
                <a:gd name="T56" fmla="*/ 58 w 86"/>
                <a:gd name="T57" fmla="*/ 44 h 137"/>
                <a:gd name="T58" fmla="*/ 58 w 86"/>
                <a:gd name="T59" fmla="*/ 44 h 137"/>
                <a:gd name="T60" fmla="*/ 59 w 86"/>
                <a:gd name="T61" fmla="*/ 42 h 137"/>
                <a:gd name="T62" fmla="*/ 61 w 86"/>
                <a:gd name="T63" fmla="*/ 39 h 137"/>
                <a:gd name="T64" fmla="*/ 63 w 86"/>
                <a:gd name="T65" fmla="*/ 38 h 137"/>
                <a:gd name="T66" fmla="*/ 65 w 86"/>
                <a:gd name="T67" fmla="*/ 32 h 137"/>
                <a:gd name="T68" fmla="*/ 66 w 86"/>
                <a:gd name="T69" fmla="*/ 32 h 137"/>
                <a:gd name="T70" fmla="*/ 66 w 86"/>
                <a:gd name="T71" fmla="*/ 32 h 137"/>
                <a:gd name="T72" fmla="*/ 66 w 86"/>
                <a:gd name="T73" fmla="*/ 32 h 137"/>
                <a:gd name="T74" fmla="*/ 67 w 86"/>
                <a:gd name="T75" fmla="*/ 30 h 137"/>
                <a:gd name="T76" fmla="*/ 69 w 86"/>
                <a:gd name="T77" fmla="*/ 26 h 137"/>
                <a:gd name="T78" fmla="*/ 70 w 86"/>
                <a:gd name="T79" fmla="*/ 26 h 137"/>
                <a:gd name="T80" fmla="*/ 76 w 86"/>
                <a:gd name="T81" fmla="*/ 15 h 137"/>
                <a:gd name="T82" fmla="*/ 78 w 86"/>
                <a:gd name="T83" fmla="*/ 12 h 137"/>
                <a:gd name="T84" fmla="*/ 84 w 86"/>
                <a:gd name="T85" fmla="*/ 4 h 137"/>
                <a:gd name="T86" fmla="*/ 86 w 86"/>
                <a:gd name="T87" fmla="*/ 0 h 137"/>
                <a:gd name="T88" fmla="*/ 86 w 86"/>
                <a:gd name="T8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137">
                  <a:moveTo>
                    <a:pt x="2" y="134"/>
                  </a:moveTo>
                  <a:cubicBezTo>
                    <a:pt x="1" y="135"/>
                    <a:pt x="0" y="136"/>
                    <a:pt x="0" y="137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1" y="136"/>
                    <a:pt x="1" y="135"/>
                    <a:pt x="2" y="134"/>
                  </a:cubicBezTo>
                  <a:cubicBezTo>
                    <a:pt x="2" y="134"/>
                    <a:pt x="2" y="134"/>
                    <a:pt x="2" y="134"/>
                  </a:cubicBezTo>
                  <a:moveTo>
                    <a:pt x="8" y="124"/>
                  </a:moveTo>
                  <a:cubicBezTo>
                    <a:pt x="8" y="125"/>
                    <a:pt x="7" y="126"/>
                    <a:pt x="7" y="126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6"/>
                    <a:pt x="8" y="125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moveTo>
                    <a:pt x="9" y="123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moveTo>
                    <a:pt x="12" y="118"/>
                  </a:move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moveTo>
                    <a:pt x="14" y="114"/>
                  </a:moveTo>
                  <a:cubicBezTo>
                    <a:pt x="13" y="115"/>
                    <a:pt x="13" y="116"/>
                    <a:pt x="12" y="117"/>
                  </a:cubicBezTo>
                  <a:cubicBezTo>
                    <a:pt x="12" y="117"/>
                    <a:pt x="12" y="117"/>
                    <a:pt x="12" y="117"/>
                  </a:cubicBezTo>
                  <a:cubicBezTo>
                    <a:pt x="13" y="117"/>
                    <a:pt x="14" y="116"/>
                    <a:pt x="14" y="115"/>
                  </a:cubicBezTo>
                  <a:cubicBezTo>
                    <a:pt x="14" y="114"/>
                    <a:pt x="14" y="114"/>
                    <a:pt x="14" y="114"/>
                  </a:cubicBezTo>
                  <a:moveTo>
                    <a:pt x="14" y="114"/>
                  </a:moveTo>
                  <a:cubicBezTo>
                    <a:pt x="14" y="114"/>
                    <a:pt x="14" y="114"/>
                    <a:pt x="14" y="114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4" y="114"/>
                    <a:pt x="15" y="114"/>
                    <a:pt x="15" y="114"/>
                  </a:cubicBezTo>
                  <a:cubicBezTo>
                    <a:pt x="15" y="114"/>
                    <a:pt x="15" y="114"/>
                    <a:pt x="14" y="114"/>
                  </a:cubicBezTo>
                  <a:moveTo>
                    <a:pt x="16" y="111"/>
                  </a:moveTo>
                  <a:cubicBezTo>
                    <a:pt x="16" y="112"/>
                    <a:pt x="16" y="112"/>
                    <a:pt x="15" y="112"/>
                  </a:cubicBezTo>
                  <a:cubicBezTo>
                    <a:pt x="15" y="112"/>
                    <a:pt x="15" y="112"/>
                    <a:pt x="16" y="112"/>
                  </a:cubicBezTo>
                  <a:cubicBezTo>
                    <a:pt x="16" y="112"/>
                    <a:pt x="16" y="112"/>
                    <a:pt x="16" y="111"/>
                  </a:cubicBezTo>
                  <a:cubicBezTo>
                    <a:pt x="16" y="111"/>
                    <a:pt x="16" y="111"/>
                    <a:pt x="16" y="111"/>
                  </a:cubicBezTo>
                  <a:moveTo>
                    <a:pt x="17" y="110"/>
                  </a:moveTo>
                  <a:cubicBezTo>
                    <a:pt x="17" y="110"/>
                    <a:pt x="17" y="110"/>
                    <a:pt x="16" y="111"/>
                  </a:cubicBezTo>
                  <a:cubicBezTo>
                    <a:pt x="17" y="111"/>
                    <a:pt x="17" y="111"/>
                    <a:pt x="17" y="111"/>
                  </a:cubicBezTo>
                  <a:cubicBezTo>
                    <a:pt x="17" y="110"/>
                    <a:pt x="17" y="110"/>
                    <a:pt x="17" y="110"/>
                  </a:cubicBezTo>
                  <a:cubicBezTo>
                    <a:pt x="17" y="110"/>
                    <a:pt x="17" y="110"/>
                    <a:pt x="17" y="110"/>
                  </a:cubicBezTo>
                  <a:moveTo>
                    <a:pt x="18" y="107"/>
                  </a:moveTo>
                  <a:cubicBezTo>
                    <a:pt x="18" y="108"/>
                    <a:pt x="18" y="108"/>
                    <a:pt x="17" y="109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8" y="109"/>
                    <a:pt x="18" y="108"/>
                    <a:pt x="19" y="108"/>
                  </a:cubicBezTo>
                  <a:cubicBezTo>
                    <a:pt x="19" y="108"/>
                    <a:pt x="18" y="107"/>
                    <a:pt x="18" y="107"/>
                  </a:cubicBezTo>
                  <a:moveTo>
                    <a:pt x="23" y="100"/>
                  </a:moveTo>
                  <a:cubicBezTo>
                    <a:pt x="22" y="101"/>
                    <a:pt x="21" y="103"/>
                    <a:pt x="20" y="105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21" y="103"/>
                    <a:pt x="23" y="101"/>
                    <a:pt x="24" y="100"/>
                  </a:cubicBezTo>
                  <a:cubicBezTo>
                    <a:pt x="23" y="100"/>
                    <a:pt x="23" y="100"/>
                    <a:pt x="23" y="100"/>
                  </a:cubicBezTo>
                  <a:moveTo>
                    <a:pt x="24" y="99"/>
                  </a:move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moveTo>
                    <a:pt x="28" y="93"/>
                  </a:moveTo>
                  <a:cubicBezTo>
                    <a:pt x="26" y="94"/>
                    <a:pt x="25" y="96"/>
                    <a:pt x="24" y="98"/>
                  </a:cubicBezTo>
                  <a:cubicBezTo>
                    <a:pt x="24" y="98"/>
                    <a:pt x="24" y="98"/>
                    <a:pt x="25" y="98"/>
                  </a:cubicBezTo>
                  <a:cubicBezTo>
                    <a:pt x="26" y="96"/>
                    <a:pt x="27" y="95"/>
                    <a:pt x="28" y="93"/>
                  </a:cubicBezTo>
                  <a:cubicBezTo>
                    <a:pt x="28" y="93"/>
                    <a:pt x="28" y="93"/>
                    <a:pt x="28" y="93"/>
                  </a:cubicBezTo>
                  <a:moveTo>
                    <a:pt x="31" y="87"/>
                  </a:moveTo>
                  <a:cubicBezTo>
                    <a:pt x="30" y="89"/>
                    <a:pt x="29" y="91"/>
                    <a:pt x="28" y="92"/>
                  </a:cubicBezTo>
                  <a:cubicBezTo>
                    <a:pt x="28" y="92"/>
                    <a:pt x="28" y="92"/>
                    <a:pt x="28" y="93"/>
                  </a:cubicBezTo>
                  <a:cubicBezTo>
                    <a:pt x="29" y="91"/>
                    <a:pt x="30" y="89"/>
                    <a:pt x="31" y="87"/>
                  </a:cubicBezTo>
                  <a:cubicBezTo>
                    <a:pt x="31" y="87"/>
                    <a:pt x="31" y="87"/>
                    <a:pt x="31" y="87"/>
                  </a:cubicBezTo>
                  <a:moveTo>
                    <a:pt x="32" y="86"/>
                  </a:move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moveTo>
                    <a:pt x="39" y="74"/>
                  </a:moveTo>
                  <a:cubicBezTo>
                    <a:pt x="37" y="77"/>
                    <a:pt x="35" y="80"/>
                    <a:pt x="33" y="83"/>
                  </a:cubicBezTo>
                  <a:cubicBezTo>
                    <a:pt x="34" y="83"/>
                    <a:pt x="34" y="83"/>
                    <a:pt x="34" y="84"/>
                  </a:cubicBezTo>
                  <a:cubicBezTo>
                    <a:pt x="35" y="82"/>
                    <a:pt x="36" y="80"/>
                    <a:pt x="37" y="79"/>
                  </a:cubicBezTo>
                  <a:cubicBezTo>
                    <a:pt x="38" y="77"/>
                    <a:pt x="39" y="75"/>
                    <a:pt x="40" y="74"/>
                  </a:cubicBezTo>
                  <a:cubicBezTo>
                    <a:pt x="40" y="74"/>
                    <a:pt x="40" y="74"/>
                    <a:pt x="39" y="74"/>
                  </a:cubicBezTo>
                  <a:moveTo>
                    <a:pt x="48" y="60"/>
                  </a:moveTo>
                  <a:cubicBezTo>
                    <a:pt x="45" y="64"/>
                    <a:pt x="43" y="68"/>
                    <a:pt x="40" y="72"/>
                  </a:cubicBezTo>
                  <a:cubicBezTo>
                    <a:pt x="40" y="72"/>
                    <a:pt x="41" y="72"/>
                    <a:pt x="41" y="73"/>
                  </a:cubicBezTo>
                  <a:cubicBezTo>
                    <a:pt x="43" y="69"/>
                    <a:pt x="46" y="64"/>
                    <a:pt x="48" y="60"/>
                  </a:cubicBezTo>
                  <a:cubicBezTo>
                    <a:pt x="48" y="60"/>
                    <a:pt x="48" y="60"/>
                    <a:pt x="48" y="60"/>
                  </a:cubicBezTo>
                  <a:moveTo>
                    <a:pt x="56" y="47"/>
                  </a:moveTo>
                  <a:cubicBezTo>
                    <a:pt x="55" y="49"/>
                    <a:pt x="53" y="52"/>
                    <a:pt x="52" y="54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54" y="52"/>
                    <a:pt x="55" y="50"/>
                    <a:pt x="56" y="47"/>
                  </a:cubicBezTo>
                  <a:cubicBezTo>
                    <a:pt x="56" y="47"/>
                    <a:pt x="56" y="47"/>
                    <a:pt x="56" y="47"/>
                  </a:cubicBezTo>
                  <a:moveTo>
                    <a:pt x="58" y="44"/>
                  </a:moveTo>
                  <a:cubicBezTo>
                    <a:pt x="58" y="45"/>
                    <a:pt x="57" y="45"/>
                    <a:pt x="57" y="45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8" y="45"/>
                    <a:pt x="58" y="45"/>
                    <a:pt x="58" y="44"/>
                  </a:cubicBezTo>
                  <a:cubicBezTo>
                    <a:pt x="58" y="44"/>
                    <a:pt x="58" y="44"/>
                    <a:pt x="58" y="44"/>
                  </a:cubicBezTo>
                  <a:moveTo>
                    <a:pt x="61" y="39"/>
                  </a:moveTo>
                  <a:cubicBezTo>
                    <a:pt x="60" y="40"/>
                    <a:pt x="60" y="41"/>
                    <a:pt x="59" y="42"/>
                  </a:cubicBezTo>
                  <a:cubicBezTo>
                    <a:pt x="59" y="42"/>
                    <a:pt x="60" y="42"/>
                    <a:pt x="60" y="42"/>
                  </a:cubicBezTo>
                  <a:cubicBezTo>
                    <a:pt x="60" y="41"/>
                    <a:pt x="61" y="40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moveTo>
                    <a:pt x="63" y="37"/>
                  </a:moveTo>
                  <a:cubicBezTo>
                    <a:pt x="62" y="37"/>
                    <a:pt x="62" y="37"/>
                    <a:pt x="62" y="37"/>
                  </a:cubicBezTo>
                  <a:cubicBezTo>
                    <a:pt x="62" y="37"/>
                    <a:pt x="62" y="38"/>
                    <a:pt x="63" y="38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3" y="37"/>
                    <a:pt x="63" y="37"/>
                    <a:pt x="63" y="37"/>
                  </a:cubicBezTo>
                  <a:moveTo>
                    <a:pt x="65" y="32"/>
                  </a:moveTo>
                  <a:cubicBezTo>
                    <a:pt x="65" y="32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6" y="33"/>
                    <a:pt x="66" y="33"/>
                    <a:pt x="66" y="32"/>
                  </a:cubicBezTo>
                  <a:cubicBezTo>
                    <a:pt x="66" y="32"/>
                    <a:pt x="66" y="32"/>
                    <a:pt x="65" y="32"/>
                  </a:cubicBezTo>
                  <a:moveTo>
                    <a:pt x="66" y="32"/>
                  </a:move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moveTo>
                    <a:pt x="68" y="29"/>
                  </a:moveTo>
                  <a:cubicBezTo>
                    <a:pt x="67" y="29"/>
                    <a:pt x="67" y="29"/>
                    <a:pt x="67" y="30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29"/>
                    <a:pt x="68" y="29"/>
                  </a:cubicBezTo>
                  <a:cubicBezTo>
                    <a:pt x="68" y="29"/>
                    <a:pt x="68" y="29"/>
                    <a:pt x="68" y="29"/>
                  </a:cubicBezTo>
                  <a:moveTo>
                    <a:pt x="69" y="26"/>
                  </a:moveTo>
                  <a:cubicBezTo>
                    <a:pt x="69" y="27"/>
                    <a:pt x="68" y="27"/>
                    <a:pt x="68" y="28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9" y="28"/>
                    <a:pt x="69" y="27"/>
                    <a:pt x="70" y="26"/>
                  </a:cubicBezTo>
                  <a:cubicBezTo>
                    <a:pt x="70" y="26"/>
                    <a:pt x="69" y="26"/>
                    <a:pt x="69" y="26"/>
                  </a:cubicBezTo>
                  <a:moveTo>
                    <a:pt x="78" y="12"/>
                  </a:moveTo>
                  <a:cubicBezTo>
                    <a:pt x="77" y="13"/>
                    <a:pt x="77" y="14"/>
                    <a:pt x="76" y="15"/>
                  </a:cubicBezTo>
                  <a:cubicBezTo>
                    <a:pt x="76" y="15"/>
                    <a:pt x="76" y="15"/>
                    <a:pt x="76" y="16"/>
                  </a:cubicBezTo>
                  <a:cubicBezTo>
                    <a:pt x="77" y="15"/>
                    <a:pt x="78" y="14"/>
                    <a:pt x="78" y="13"/>
                  </a:cubicBezTo>
                  <a:cubicBezTo>
                    <a:pt x="78" y="13"/>
                    <a:pt x="78" y="13"/>
                    <a:pt x="78" y="12"/>
                  </a:cubicBezTo>
                  <a:moveTo>
                    <a:pt x="84" y="2"/>
                  </a:moveTo>
                  <a:cubicBezTo>
                    <a:pt x="84" y="2"/>
                    <a:pt x="84" y="3"/>
                    <a:pt x="83" y="3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3"/>
                    <a:pt x="85" y="3"/>
                    <a:pt x="85" y="2"/>
                  </a:cubicBezTo>
                  <a:cubicBezTo>
                    <a:pt x="85" y="2"/>
                    <a:pt x="85" y="2"/>
                    <a:pt x="84" y="2"/>
                  </a:cubicBezTo>
                  <a:moveTo>
                    <a:pt x="86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6" y="1"/>
                    <a:pt x="86" y="0"/>
                    <a:pt x="86" y="0"/>
                  </a:cubicBezTo>
                  <a:cubicBezTo>
                    <a:pt x="86" y="0"/>
                    <a:pt x="86" y="0"/>
                    <a:pt x="8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0585"/>
            <p:cNvSpPr>
              <a:spLocks noEditPoints="1"/>
            </p:cNvSpPr>
            <p:nvPr/>
          </p:nvSpPr>
          <p:spPr bwMode="auto">
            <a:xfrm>
              <a:off x="-1169999" y="5170466"/>
              <a:ext cx="517531" cy="881059"/>
            </a:xfrm>
            <a:custGeom>
              <a:avLst/>
              <a:gdLst>
                <a:gd name="T0" fmla="*/ 4 w 138"/>
                <a:gd name="T1" fmla="*/ 228 h 235"/>
                <a:gd name="T2" fmla="*/ 9 w 138"/>
                <a:gd name="T3" fmla="*/ 217 h 235"/>
                <a:gd name="T4" fmla="*/ 11 w 138"/>
                <a:gd name="T5" fmla="*/ 214 h 235"/>
                <a:gd name="T6" fmla="*/ 12 w 138"/>
                <a:gd name="T7" fmla="*/ 211 h 235"/>
                <a:gd name="T8" fmla="*/ 13 w 138"/>
                <a:gd name="T9" fmla="*/ 210 h 235"/>
                <a:gd name="T10" fmla="*/ 15 w 138"/>
                <a:gd name="T11" fmla="*/ 206 h 235"/>
                <a:gd name="T12" fmla="*/ 16 w 138"/>
                <a:gd name="T13" fmla="*/ 205 h 235"/>
                <a:gd name="T14" fmla="*/ 17 w 138"/>
                <a:gd name="T15" fmla="*/ 202 h 235"/>
                <a:gd name="T16" fmla="*/ 18 w 138"/>
                <a:gd name="T17" fmla="*/ 200 h 235"/>
                <a:gd name="T18" fmla="*/ 19 w 138"/>
                <a:gd name="T19" fmla="*/ 199 h 235"/>
                <a:gd name="T20" fmla="*/ 28 w 138"/>
                <a:gd name="T21" fmla="*/ 184 h 235"/>
                <a:gd name="T22" fmla="*/ 35 w 138"/>
                <a:gd name="T23" fmla="*/ 171 h 235"/>
                <a:gd name="T24" fmla="*/ 43 w 138"/>
                <a:gd name="T25" fmla="*/ 157 h 235"/>
                <a:gd name="T26" fmla="*/ 43 w 138"/>
                <a:gd name="T27" fmla="*/ 157 h 235"/>
                <a:gd name="T28" fmla="*/ 44 w 138"/>
                <a:gd name="T29" fmla="*/ 155 h 235"/>
                <a:gd name="T30" fmla="*/ 46 w 138"/>
                <a:gd name="T31" fmla="*/ 151 h 235"/>
                <a:gd name="T32" fmla="*/ 46 w 138"/>
                <a:gd name="T33" fmla="*/ 151 h 235"/>
                <a:gd name="T34" fmla="*/ 49 w 138"/>
                <a:gd name="T35" fmla="*/ 149 h 235"/>
                <a:gd name="T36" fmla="*/ 50 w 138"/>
                <a:gd name="T37" fmla="*/ 147 h 235"/>
                <a:gd name="T38" fmla="*/ 50 w 138"/>
                <a:gd name="T39" fmla="*/ 144 h 235"/>
                <a:gd name="T40" fmla="*/ 51 w 138"/>
                <a:gd name="T41" fmla="*/ 143 h 235"/>
                <a:gd name="T42" fmla="*/ 53 w 138"/>
                <a:gd name="T43" fmla="*/ 142 h 235"/>
                <a:gd name="T44" fmla="*/ 52 w 138"/>
                <a:gd name="T45" fmla="*/ 142 h 235"/>
                <a:gd name="T46" fmla="*/ 58 w 138"/>
                <a:gd name="T47" fmla="*/ 133 h 235"/>
                <a:gd name="T48" fmla="*/ 57 w 138"/>
                <a:gd name="T49" fmla="*/ 132 h 235"/>
                <a:gd name="T50" fmla="*/ 58 w 138"/>
                <a:gd name="T51" fmla="*/ 132 h 235"/>
                <a:gd name="T52" fmla="*/ 61 w 138"/>
                <a:gd name="T53" fmla="*/ 126 h 235"/>
                <a:gd name="T54" fmla="*/ 65 w 138"/>
                <a:gd name="T55" fmla="*/ 121 h 235"/>
                <a:gd name="T56" fmla="*/ 67 w 138"/>
                <a:gd name="T57" fmla="*/ 117 h 235"/>
                <a:gd name="T58" fmla="*/ 74 w 138"/>
                <a:gd name="T59" fmla="*/ 106 h 235"/>
                <a:gd name="T60" fmla="*/ 85 w 138"/>
                <a:gd name="T61" fmla="*/ 87 h 235"/>
                <a:gd name="T62" fmla="*/ 92 w 138"/>
                <a:gd name="T63" fmla="*/ 75 h 235"/>
                <a:gd name="T64" fmla="*/ 94 w 138"/>
                <a:gd name="T65" fmla="*/ 72 h 235"/>
                <a:gd name="T66" fmla="*/ 95 w 138"/>
                <a:gd name="T67" fmla="*/ 70 h 235"/>
                <a:gd name="T68" fmla="*/ 98 w 138"/>
                <a:gd name="T69" fmla="*/ 65 h 235"/>
                <a:gd name="T70" fmla="*/ 99 w 138"/>
                <a:gd name="T71" fmla="*/ 63 h 235"/>
                <a:gd name="T72" fmla="*/ 100 w 138"/>
                <a:gd name="T73" fmla="*/ 61 h 235"/>
                <a:gd name="T74" fmla="*/ 106 w 138"/>
                <a:gd name="T75" fmla="*/ 51 h 235"/>
                <a:gd name="T76" fmla="*/ 107 w 138"/>
                <a:gd name="T77" fmla="*/ 50 h 235"/>
                <a:gd name="T78" fmla="*/ 110 w 138"/>
                <a:gd name="T79" fmla="*/ 45 h 235"/>
                <a:gd name="T80" fmla="*/ 111 w 138"/>
                <a:gd name="T81" fmla="*/ 43 h 235"/>
                <a:gd name="T82" fmla="*/ 112 w 138"/>
                <a:gd name="T83" fmla="*/ 42 h 235"/>
                <a:gd name="T84" fmla="*/ 114 w 138"/>
                <a:gd name="T85" fmla="*/ 39 h 235"/>
                <a:gd name="T86" fmla="*/ 116 w 138"/>
                <a:gd name="T87" fmla="*/ 36 h 235"/>
                <a:gd name="T88" fmla="*/ 117 w 138"/>
                <a:gd name="T89" fmla="*/ 33 h 235"/>
                <a:gd name="T90" fmla="*/ 119 w 138"/>
                <a:gd name="T91" fmla="*/ 29 h 235"/>
                <a:gd name="T92" fmla="*/ 120 w 138"/>
                <a:gd name="T93" fmla="*/ 29 h 235"/>
                <a:gd name="T94" fmla="*/ 121 w 138"/>
                <a:gd name="T95" fmla="*/ 27 h 235"/>
                <a:gd name="T96" fmla="*/ 128 w 138"/>
                <a:gd name="T97" fmla="*/ 16 h 235"/>
                <a:gd name="T98" fmla="*/ 129 w 138"/>
                <a:gd name="T99" fmla="*/ 14 h 235"/>
                <a:gd name="T100" fmla="*/ 131 w 138"/>
                <a:gd name="T101" fmla="*/ 10 h 235"/>
                <a:gd name="T102" fmla="*/ 131 w 138"/>
                <a:gd name="T103" fmla="*/ 10 h 235"/>
                <a:gd name="T104" fmla="*/ 134 w 138"/>
                <a:gd name="T105" fmla="*/ 6 h 235"/>
                <a:gd name="T106" fmla="*/ 136 w 138"/>
                <a:gd name="T107" fmla="*/ 3 h 235"/>
                <a:gd name="T108" fmla="*/ 136 w 138"/>
                <a:gd name="T109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" h="235">
                  <a:moveTo>
                    <a:pt x="4" y="228"/>
                  </a:moveTo>
                  <a:cubicBezTo>
                    <a:pt x="3" y="230"/>
                    <a:pt x="2" y="232"/>
                    <a:pt x="1" y="234"/>
                  </a:cubicBezTo>
                  <a:cubicBezTo>
                    <a:pt x="1" y="234"/>
                    <a:pt x="1" y="234"/>
                    <a:pt x="0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1" y="233"/>
                    <a:pt x="3" y="230"/>
                    <a:pt x="4" y="228"/>
                  </a:cubicBezTo>
                  <a:cubicBezTo>
                    <a:pt x="4" y="228"/>
                    <a:pt x="4" y="228"/>
                    <a:pt x="4" y="228"/>
                  </a:cubicBezTo>
                  <a:moveTo>
                    <a:pt x="5" y="225"/>
                  </a:moveTo>
                  <a:cubicBezTo>
                    <a:pt x="5" y="225"/>
                    <a:pt x="4" y="226"/>
                    <a:pt x="4" y="227"/>
                  </a:cubicBezTo>
                  <a:cubicBezTo>
                    <a:pt x="4" y="227"/>
                    <a:pt x="4" y="227"/>
                    <a:pt x="4" y="227"/>
                  </a:cubicBezTo>
                  <a:cubicBezTo>
                    <a:pt x="4" y="226"/>
                    <a:pt x="5" y="226"/>
                    <a:pt x="5" y="225"/>
                  </a:cubicBezTo>
                  <a:cubicBezTo>
                    <a:pt x="5" y="225"/>
                    <a:pt x="5" y="225"/>
                    <a:pt x="5" y="225"/>
                  </a:cubicBezTo>
                  <a:moveTo>
                    <a:pt x="9" y="217"/>
                  </a:moveTo>
                  <a:cubicBezTo>
                    <a:pt x="8" y="219"/>
                    <a:pt x="7" y="221"/>
                    <a:pt x="6" y="223"/>
                  </a:cubicBezTo>
                  <a:cubicBezTo>
                    <a:pt x="6" y="223"/>
                    <a:pt x="6" y="223"/>
                    <a:pt x="6" y="223"/>
                  </a:cubicBezTo>
                  <a:cubicBezTo>
                    <a:pt x="7" y="221"/>
                    <a:pt x="8" y="219"/>
                    <a:pt x="9" y="218"/>
                  </a:cubicBezTo>
                  <a:cubicBezTo>
                    <a:pt x="9" y="217"/>
                    <a:pt x="9" y="217"/>
                    <a:pt x="9" y="217"/>
                  </a:cubicBezTo>
                  <a:moveTo>
                    <a:pt x="11" y="214"/>
                  </a:moveTo>
                  <a:cubicBezTo>
                    <a:pt x="11" y="214"/>
                    <a:pt x="11" y="214"/>
                    <a:pt x="11" y="214"/>
                  </a:cubicBezTo>
                  <a:cubicBezTo>
                    <a:pt x="10" y="215"/>
                    <a:pt x="10" y="215"/>
                    <a:pt x="10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10" y="216"/>
                    <a:pt x="11" y="215"/>
                    <a:pt x="11" y="214"/>
                  </a:cubicBezTo>
                  <a:cubicBezTo>
                    <a:pt x="11" y="214"/>
                    <a:pt x="11" y="214"/>
                    <a:pt x="11" y="214"/>
                  </a:cubicBezTo>
                  <a:moveTo>
                    <a:pt x="13" y="211"/>
                  </a:moveTo>
                  <a:cubicBezTo>
                    <a:pt x="12" y="211"/>
                    <a:pt x="12" y="211"/>
                    <a:pt x="12" y="211"/>
                  </a:cubicBezTo>
                  <a:cubicBezTo>
                    <a:pt x="12" y="211"/>
                    <a:pt x="13" y="211"/>
                    <a:pt x="13" y="211"/>
                  </a:cubicBezTo>
                  <a:cubicBezTo>
                    <a:pt x="13" y="211"/>
                    <a:pt x="13" y="211"/>
                    <a:pt x="13" y="211"/>
                  </a:cubicBezTo>
                  <a:cubicBezTo>
                    <a:pt x="13" y="211"/>
                    <a:pt x="13" y="211"/>
                    <a:pt x="13" y="211"/>
                  </a:cubicBezTo>
                  <a:moveTo>
                    <a:pt x="13" y="209"/>
                  </a:moveTo>
                  <a:cubicBezTo>
                    <a:pt x="13" y="209"/>
                    <a:pt x="13" y="210"/>
                    <a:pt x="13" y="210"/>
                  </a:cubicBezTo>
                  <a:cubicBezTo>
                    <a:pt x="13" y="210"/>
                    <a:pt x="13" y="210"/>
                    <a:pt x="13" y="210"/>
                  </a:cubicBezTo>
                  <a:cubicBezTo>
                    <a:pt x="13" y="210"/>
                    <a:pt x="13" y="210"/>
                    <a:pt x="14" y="209"/>
                  </a:cubicBezTo>
                  <a:cubicBezTo>
                    <a:pt x="13" y="209"/>
                    <a:pt x="13" y="209"/>
                    <a:pt x="13" y="209"/>
                  </a:cubicBezTo>
                  <a:moveTo>
                    <a:pt x="15" y="206"/>
                  </a:move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moveTo>
                    <a:pt x="16" y="205"/>
                  </a:moveTo>
                  <a:cubicBezTo>
                    <a:pt x="16" y="205"/>
                    <a:pt x="15" y="205"/>
                    <a:pt x="15" y="206"/>
                  </a:cubicBezTo>
                  <a:cubicBezTo>
                    <a:pt x="15" y="206"/>
                    <a:pt x="15" y="206"/>
                    <a:pt x="16" y="206"/>
                  </a:cubicBezTo>
                  <a:cubicBezTo>
                    <a:pt x="16" y="205"/>
                    <a:pt x="16" y="205"/>
                    <a:pt x="16" y="205"/>
                  </a:cubicBezTo>
                  <a:cubicBezTo>
                    <a:pt x="16" y="205"/>
                    <a:pt x="16" y="205"/>
                    <a:pt x="16" y="205"/>
                  </a:cubicBezTo>
                  <a:moveTo>
                    <a:pt x="17" y="202"/>
                  </a:move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2"/>
                  </a:cubicBezTo>
                  <a:moveTo>
                    <a:pt x="17" y="202"/>
                  </a:move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moveTo>
                    <a:pt x="18" y="200"/>
                  </a:moveTo>
                  <a:cubicBezTo>
                    <a:pt x="18" y="200"/>
                    <a:pt x="18" y="200"/>
                    <a:pt x="18" y="200"/>
                  </a:cubicBezTo>
                  <a:cubicBezTo>
                    <a:pt x="18" y="200"/>
                    <a:pt x="18" y="200"/>
                    <a:pt x="19" y="200"/>
                  </a:cubicBezTo>
                  <a:cubicBezTo>
                    <a:pt x="19" y="200"/>
                    <a:pt x="19" y="200"/>
                    <a:pt x="19" y="200"/>
                  </a:cubicBezTo>
                  <a:cubicBezTo>
                    <a:pt x="19" y="200"/>
                    <a:pt x="18" y="200"/>
                    <a:pt x="18" y="200"/>
                  </a:cubicBezTo>
                  <a:moveTo>
                    <a:pt x="22" y="192"/>
                  </a:moveTo>
                  <a:cubicBezTo>
                    <a:pt x="21" y="195"/>
                    <a:pt x="20" y="197"/>
                    <a:pt x="19" y="199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0" y="197"/>
                    <a:pt x="22" y="195"/>
                    <a:pt x="23" y="193"/>
                  </a:cubicBezTo>
                  <a:cubicBezTo>
                    <a:pt x="22" y="192"/>
                    <a:pt x="22" y="192"/>
                    <a:pt x="22" y="192"/>
                  </a:cubicBezTo>
                  <a:moveTo>
                    <a:pt x="27" y="184"/>
                  </a:moveTo>
                  <a:cubicBezTo>
                    <a:pt x="26" y="186"/>
                    <a:pt x="25" y="188"/>
                    <a:pt x="24" y="190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26" y="188"/>
                    <a:pt x="27" y="186"/>
                    <a:pt x="28" y="184"/>
                  </a:cubicBezTo>
                  <a:cubicBezTo>
                    <a:pt x="28" y="184"/>
                    <a:pt x="27" y="184"/>
                    <a:pt x="27" y="184"/>
                  </a:cubicBezTo>
                  <a:moveTo>
                    <a:pt x="35" y="171"/>
                  </a:moveTo>
                  <a:cubicBezTo>
                    <a:pt x="33" y="174"/>
                    <a:pt x="31" y="177"/>
                    <a:pt x="29" y="181"/>
                  </a:cubicBezTo>
                  <a:cubicBezTo>
                    <a:pt x="29" y="181"/>
                    <a:pt x="30" y="181"/>
                    <a:pt x="30" y="181"/>
                  </a:cubicBezTo>
                  <a:cubicBezTo>
                    <a:pt x="32" y="178"/>
                    <a:pt x="34" y="174"/>
                    <a:pt x="35" y="171"/>
                  </a:cubicBezTo>
                  <a:cubicBezTo>
                    <a:pt x="35" y="171"/>
                    <a:pt x="35" y="171"/>
                    <a:pt x="35" y="171"/>
                  </a:cubicBezTo>
                  <a:moveTo>
                    <a:pt x="41" y="160"/>
                  </a:moveTo>
                  <a:cubicBezTo>
                    <a:pt x="39" y="163"/>
                    <a:pt x="38" y="166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6"/>
                    <a:pt x="40" y="163"/>
                    <a:pt x="42" y="161"/>
                  </a:cubicBezTo>
                  <a:cubicBezTo>
                    <a:pt x="41" y="161"/>
                    <a:pt x="41" y="160"/>
                    <a:pt x="41" y="160"/>
                  </a:cubicBezTo>
                  <a:moveTo>
                    <a:pt x="43" y="157"/>
                  </a:moveTo>
                  <a:cubicBezTo>
                    <a:pt x="43" y="157"/>
                    <a:pt x="42" y="158"/>
                    <a:pt x="42" y="158"/>
                  </a:cubicBezTo>
                  <a:cubicBezTo>
                    <a:pt x="42" y="158"/>
                    <a:pt x="43" y="158"/>
                    <a:pt x="43" y="158"/>
                  </a:cubicBezTo>
                  <a:cubicBezTo>
                    <a:pt x="43" y="158"/>
                    <a:pt x="43" y="158"/>
                    <a:pt x="44" y="157"/>
                  </a:cubicBezTo>
                  <a:cubicBezTo>
                    <a:pt x="43" y="157"/>
                    <a:pt x="43" y="157"/>
                    <a:pt x="43" y="157"/>
                  </a:cubicBezTo>
                  <a:moveTo>
                    <a:pt x="44" y="155"/>
                  </a:moveTo>
                  <a:cubicBezTo>
                    <a:pt x="44" y="155"/>
                    <a:pt x="43" y="156"/>
                    <a:pt x="43" y="157"/>
                  </a:cubicBezTo>
                  <a:cubicBezTo>
                    <a:pt x="43" y="157"/>
                    <a:pt x="43" y="157"/>
                    <a:pt x="44" y="157"/>
                  </a:cubicBezTo>
                  <a:cubicBezTo>
                    <a:pt x="44" y="157"/>
                    <a:pt x="44" y="156"/>
                    <a:pt x="44" y="156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45" y="156"/>
                    <a:pt x="45" y="156"/>
                    <a:pt x="45" y="155"/>
                  </a:cubicBezTo>
                  <a:cubicBezTo>
                    <a:pt x="45" y="155"/>
                    <a:pt x="44" y="155"/>
                    <a:pt x="44" y="155"/>
                  </a:cubicBezTo>
                  <a:moveTo>
                    <a:pt x="46" y="152"/>
                  </a:moveTo>
                  <a:cubicBezTo>
                    <a:pt x="45" y="152"/>
                    <a:pt x="45" y="153"/>
                    <a:pt x="44" y="154"/>
                  </a:cubicBezTo>
                  <a:cubicBezTo>
                    <a:pt x="45" y="154"/>
                    <a:pt x="45" y="155"/>
                    <a:pt x="45" y="155"/>
                  </a:cubicBezTo>
                  <a:cubicBezTo>
                    <a:pt x="46" y="154"/>
                    <a:pt x="46" y="153"/>
                    <a:pt x="47" y="152"/>
                  </a:cubicBezTo>
                  <a:cubicBezTo>
                    <a:pt x="46" y="152"/>
                    <a:pt x="46" y="152"/>
                    <a:pt x="46" y="152"/>
                  </a:cubicBezTo>
                  <a:moveTo>
                    <a:pt x="46" y="151"/>
                  </a:moveTo>
                  <a:cubicBezTo>
                    <a:pt x="46" y="151"/>
                    <a:pt x="46" y="151"/>
                    <a:pt x="46" y="151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7" y="151"/>
                    <a:pt x="47" y="151"/>
                    <a:pt x="46" y="151"/>
                  </a:cubicBezTo>
                  <a:moveTo>
                    <a:pt x="46" y="151"/>
                  </a:moveTo>
                  <a:cubicBezTo>
                    <a:pt x="46" y="151"/>
                    <a:pt x="46" y="151"/>
                    <a:pt x="46" y="151"/>
                  </a:cubicBezTo>
                  <a:cubicBezTo>
                    <a:pt x="47" y="151"/>
                    <a:pt x="47" y="151"/>
                    <a:pt x="47" y="151"/>
                  </a:cubicBezTo>
                  <a:cubicBezTo>
                    <a:pt x="47" y="151"/>
                    <a:pt x="47" y="151"/>
                    <a:pt x="47" y="151"/>
                  </a:cubicBezTo>
                  <a:cubicBezTo>
                    <a:pt x="46" y="151"/>
                    <a:pt x="46" y="151"/>
                    <a:pt x="46" y="151"/>
                  </a:cubicBezTo>
                  <a:moveTo>
                    <a:pt x="48" y="148"/>
                  </a:moveTo>
                  <a:cubicBezTo>
                    <a:pt x="48" y="148"/>
                    <a:pt x="48" y="148"/>
                    <a:pt x="48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9" y="149"/>
                    <a:pt x="49" y="148"/>
                    <a:pt x="49" y="148"/>
                  </a:cubicBezTo>
                  <a:cubicBezTo>
                    <a:pt x="49" y="148"/>
                    <a:pt x="48" y="148"/>
                    <a:pt x="48" y="148"/>
                  </a:cubicBezTo>
                  <a:moveTo>
                    <a:pt x="49" y="146"/>
                  </a:moveTo>
                  <a:cubicBezTo>
                    <a:pt x="49" y="147"/>
                    <a:pt x="49" y="147"/>
                    <a:pt x="48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50" y="147"/>
                    <a:pt x="50" y="147"/>
                    <a:pt x="50" y="147"/>
                  </a:cubicBezTo>
                  <a:cubicBezTo>
                    <a:pt x="50" y="147"/>
                    <a:pt x="49" y="146"/>
                    <a:pt x="49" y="146"/>
                  </a:cubicBezTo>
                  <a:moveTo>
                    <a:pt x="50" y="144"/>
                  </a:moveTo>
                  <a:cubicBezTo>
                    <a:pt x="50" y="145"/>
                    <a:pt x="50" y="145"/>
                    <a:pt x="50" y="145"/>
                  </a:cubicBezTo>
                  <a:cubicBezTo>
                    <a:pt x="50" y="145"/>
                    <a:pt x="50" y="146"/>
                    <a:pt x="51" y="146"/>
                  </a:cubicBezTo>
                  <a:cubicBezTo>
                    <a:pt x="51" y="145"/>
                    <a:pt x="51" y="145"/>
                    <a:pt x="51" y="145"/>
                  </a:cubicBezTo>
                  <a:cubicBezTo>
                    <a:pt x="51" y="145"/>
                    <a:pt x="50" y="145"/>
                    <a:pt x="50" y="144"/>
                  </a:cubicBezTo>
                  <a:moveTo>
                    <a:pt x="52" y="143"/>
                  </a:moveTo>
                  <a:cubicBezTo>
                    <a:pt x="51" y="143"/>
                    <a:pt x="51" y="144"/>
                    <a:pt x="51" y="144"/>
                  </a:cubicBezTo>
                  <a:cubicBezTo>
                    <a:pt x="51" y="144"/>
                    <a:pt x="51" y="144"/>
                    <a:pt x="52" y="144"/>
                  </a:cubicBezTo>
                  <a:cubicBezTo>
                    <a:pt x="52" y="144"/>
                    <a:pt x="52" y="144"/>
                    <a:pt x="52" y="143"/>
                  </a:cubicBezTo>
                  <a:cubicBezTo>
                    <a:pt x="52" y="143"/>
                    <a:pt x="52" y="143"/>
                    <a:pt x="52" y="143"/>
                  </a:cubicBezTo>
                  <a:moveTo>
                    <a:pt x="51" y="143"/>
                  </a:moveTo>
                  <a:cubicBezTo>
                    <a:pt x="51" y="143"/>
                    <a:pt x="51" y="143"/>
                    <a:pt x="51" y="143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3"/>
                    <a:pt x="52" y="143"/>
                  </a:cubicBezTo>
                  <a:cubicBezTo>
                    <a:pt x="51" y="143"/>
                    <a:pt x="51" y="143"/>
                    <a:pt x="51" y="143"/>
                  </a:cubicBezTo>
                  <a:moveTo>
                    <a:pt x="55" y="138"/>
                  </a:moveTo>
                  <a:cubicBezTo>
                    <a:pt x="54" y="140"/>
                    <a:pt x="53" y="141"/>
                    <a:pt x="53" y="142"/>
                  </a:cubicBezTo>
                  <a:cubicBezTo>
                    <a:pt x="53" y="142"/>
                    <a:pt x="53" y="142"/>
                    <a:pt x="53" y="142"/>
                  </a:cubicBezTo>
                  <a:cubicBezTo>
                    <a:pt x="54" y="141"/>
                    <a:pt x="54" y="140"/>
                    <a:pt x="55" y="139"/>
                  </a:cubicBezTo>
                  <a:cubicBezTo>
                    <a:pt x="55" y="139"/>
                    <a:pt x="55" y="139"/>
                    <a:pt x="55" y="138"/>
                  </a:cubicBezTo>
                  <a:moveTo>
                    <a:pt x="54" y="138"/>
                  </a:moveTo>
                  <a:cubicBezTo>
                    <a:pt x="53" y="139"/>
                    <a:pt x="53" y="140"/>
                    <a:pt x="52" y="141"/>
                  </a:cubicBezTo>
                  <a:cubicBezTo>
                    <a:pt x="52" y="141"/>
                    <a:pt x="52" y="141"/>
                    <a:pt x="52" y="142"/>
                  </a:cubicBezTo>
                  <a:cubicBezTo>
                    <a:pt x="53" y="141"/>
                    <a:pt x="54" y="140"/>
                    <a:pt x="54" y="138"/>
                  </a:cubicBezTo>
                  <a:cubicBezTo>
                    <a:pt x="54" y="138"/>
                    <a:pt x="54" y="138"/>
                    <a:pt x="54" y="138"/>
                  </a:cubicBezTo>
                  <a:moveTo>
                    <a:pt x="58" y="133"/>
                  </a:moveTo>
                  <a:cubicBezTo>
                    <a:pt x="58" y="133"/>
                    <a:pt x="58" y="133"/>
                    <a:pt x="58" y="134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moveTo>
                    <a:pt x="57" y="132"/>
                  </a:move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8" y="133"/>
                    <a:pt x="58" y="132"/>
                  </a:cubicBezTo>
                  <a:cubicBezTo>
                    <a:pt x="58" y="132"/>
                    <a:pt x="58" y="132"/>
                    <a:pt x="57" y="132"/>
                  </a:cubicBezTo>
                  <a:moveTo>
                    <a:pt x="59" y="132"/>
                  </a:moveTo>
                  <a:cubicBezTo>
                    <a:pt x="58" y="132"/>
                    <a:pt x="58" y="132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9" y="133"/>
                    <a:pt x="59" y="132"/>
                    <a:pt x="59" y="132"/>
                  </a:cubicBezTo>
                  <a:cubicBezTo>
                    <a:pt x="59" y="132"/>
                    <a:pt x="59" y="132"/>
                    <a:pt x="59" y="132"/>
                  </a:cubicBezTo>
                  <a:moveTo>
                    <a:pt x="58" y="132"/>
                  </a:move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moveTo>
                    <a:pt x="61" y="126"/>
                  </a:move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6"/>
                    <a:pt x="62" y="126"/>
                  </a:cubicBezTo>
                  <a:cubicBezTo>
                    <a:pt x="62" y="126"/>
                    <a:pt x="61" y="126"/>
                    <a:pt x="61" y="126"/>
                  </a:cubicBezTo>
                  <a:moveTo>
                    <a:pt x="65" y="119"/>
                  </a:moveTo>
                  <a:cubicBezTo>
                    <a:pt x="65" y="120"/>
                    <a:pt x="65" y="120"/>
                    <a:pt x="64" y="121"/>
                  </a:cubicBezTo>
                  <a:cubicBezTo>
                    <a:pt x="64" y="121"/>
                    <a:pt x="64" y="121"/>
                    <a:pt x="65" y="121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moveTo>
                    <a:pt x="67" y="117"/>
                  </a:moveTo>
                  <a:cubicBezTo>
                    <a:pt x="66" y="118"/>
                    <a:pt x="66" y="118"/>
                    <a:pt x="65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6" y="119"/>
                    <a:pt x="66" y="118"/>
                    <a:pt x="67" y="117"/>
                  </a:cubicBezTo>
                  <a:cubicBezTo>
                    <a:pt x="67" y="117"/>
                    <a:pt x="67" y="117"/>
                    <a:pt x="67" y="117"/>
                  </a:cubicBezTo>
                  <a:moveTo>
                    <a:pt x="74" y="106"/>
                  </a:moveTo>
                  <a:cubicBezTo>
                    <a:pt x="73" y="106"/>
                    <a:pt x="73" y="106"/>
                    <a:pt x="73" y="106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7"/>
                    <a:pt x="73" y="106"/>
                    <a:pt x="74" y="106"/>
                  </a:cubicBezTo>
                  <a:cubicBezTo>
                    <a:pt x="74" y="106"/>
                    <a:pt x="74" y="106"/>
                    <a:pt x="74" y="106"/>
                  </a:cubicBezTo>
                  <a:moveTo>
                    <a:pt x="85" y="87"/>
                  </a:moveTo>
                  <a:cubicBezTo>
                    <a:pt x="83" y="89"/>
                    <a:pt x="82" y="91"/>
                    <a:pt x="81" y="93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2" y="91"/>
                    <a:pt x="83" y="89"/>
                    <a:pt x="85" y="87"/>
                  </a:cubicBezTo>
                  <a:cubicBezTo>
                    <a:pt x="85" y="87"/>
                    <a:pt x="85" y="87"/>
                    <a:pt x="85" y="87"/>
                  </a:cubicBezTo>
                  <a:moveTo>
                    <a:pt x="90" y="78"/>
                  </a:moveTo>
                  <a:cubicBezTo>
                    <a:pt x="90" y="79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90" y="79"/>
                    <a:pt x="90" y="78"/>
                  </a:cubicBezTo>
                  <a:cubicBezTo>
                    <a:pt x="90" y="78"/>
                    <a:pt x="90" y="78"/>
                    <a:pt x="90" y="78"/>
                  </a:cubicBezTo>
                  <a:moveTo>
                    <a:pt x="92" y="75"/>
                  </a:moveTo>
                  <a:cubicBezTo>
                    <a:pt x="92" y="76"/>
                    <a:pt x="91" y="76"/>
                    <a:pt x="91" y="77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1" y="76"/>
                    <a:pt x="92" y="76"/>
                    <a:pt x="92" y="75"/>
                  </a:cubicBezTo>
                  <a:cubicBezTo>
                    <a:pt x="92" y="75"/>
                    <a:pt x="92" y="75"/>
                    <a:pt x="92" y="75"/>
                  </a:cubicBezTo>
                  <a:moveTo>
                    <a:pt x="95" y="70"/>
                  </a:moveTo>
                  <a:cubicBezTo>
                    <a:pt x="94" y="71"/>
                    <a:pt x="94" y="71"/>
                    <a:pt x="94" y="72"/>
                  </a:cubicBezTo>
                  <a:cubicBezTo>
                    <a:pt x="94" y="72"/>
                    <a:pt x="94" y="72"/>
                    <a:pt x="94" y="72"/>
                  </a:cubicBezTo>
                  <a:cubicBezTo>
                    <a:pt x="94" y="72"/>
                    <a:pt x="95" y="71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moveTo>
                    <a:pt x="97" y="66"/>
                  </a:moveTo>
                  <a:cubicBezTo>
                    <a:pt x="97" y="67"/>
                    <a:pt x="96" y="68"/>
                    <a:pt x="95" y="69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6" y="68"/>
                    <a:pt x="97" y="67"/>
                    <a:pt x="98" y="66"/>
                  </a:cubicBezTo>
                  <a:cubicBezTo>
                    <a:pt x="98" y="66"/>
                    <a:pt x="98" y="66"/>
                    <a:pt x="97" y="66"/>
                  </a:cubicBezTo>
                  <a:moveTo>
                    <a:pt x="98" y="65"/>
                  </a:move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moveTo>
                    <a:pt x="99" y="63"/>
                  </a:moveTo>
                  <a:cubicBezTo>
                    <a:pt x="99" y="63"/>
                    <a:pt x="99" y="64"/>
                    <a:pt x="98" y="64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8" y="64"/>
                    <a:pt x="98" y="65"/>
                    <a:pt x="98" y="65"/>
                  </a:cubicBezTo>
                  <a:cubicBezTo>
                    <a:pt x="99" y="64"/>
                    <a:pt x="99" y="63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moveTo>
                    <a:pt x="100" y="61"/>
                  </a:move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moveTo>
                    <a:pt x="102" y="58"/>
                  </a:moveTo>
                  <a:cubicBezTo>
                    <a:pt x="102" y="58"/>
                    <a:pt x="102" y="58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moveTo>
                    <a:pt x="106" y="51"/>
                  </a:moveTo>
                  <a:cubicBezTo>
                    <a:pt x="105" y="53"/>
                    <a:pt x="104" y="55"/>
                    <a:pt x="103" y="56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4" y="55"/>
                    <a:pt x="105" y="53"/>
                    <a:pt x="106" y="51"/>
                  </a:cubicBezTo>
                  <a:cubicBezTo>
                    <a:pt x="106" y="51"/>
                    <a:pt x="106" y="51"/>
                    <a:pt x="106" y="51"/>
                  </a:cubicBezTo>
                  <a:moveTo>
                    <a:pt x="108" y="48"/>
                  </a:moveTo>
                  <a:cubicBezTo>
                    <a:pt x="108" y="49"/>
                    <a:pt x="107" y="49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49"/>
                    <a:pt x="108" y="49"/>
                    <a:pt x="108" y="48"/>
                  </a:cubicBezTo>
                  <a:cubicBezTo>
                    <a:pt x="108" y="48"/>
                    <a:pt x="108" y="48"/>
                    <a:pt x="108" y="48"/>
                  </a:cubicBezTo>
                  <a:moveTo>
                    <a:pt x="111" y="44"/>
                  </a:moveTo>
                  <a:cubicBezTo>
                    <a:pt x="110" y="44"/>
                    <a:pt x="110" y="45"/>
                    <a:pt x="110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0" y="45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moveTo>
                    <a:pt x="111" y="43"/>
                  </a:moveTo>
                  <a:cubicBezTo>
                    <a:pt x="111" y="43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moveTo>
                    <a:pt x="113" y="39"/>
                  </a:moveTo>
                  <a:cubicBezTo>
                    <a:pt x="113" y="41"/>
                    <a:pt x="112" y="42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2" y="43"/>
                    <a:pt x="112" y="43"/>
                    <a:pt x="112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3" y="39"/>
                    <a:pt x="113" y="39"/>
                    <a:pt x="113" y="39"/>
                  </a:cubicBezTo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moveTo>
                    <a:pt x="115" y="36"/>
                  </a:moveTo>
                  <a:cubicBezTo>
                    <a:pt x="115" y="37"/>
                    <a:pt x="115" y="37"/>
                    <a:pt x="114" y="38"/>
                  </a:cubicBezTo>
                  <a:cubicBezTo>
                    <a:pt x="114" y="38"/>
                    <a:pt x="114" y="38"/>
                    <a:pt x="114" y="38"/>
                  </a:cubicBezTo>
                  <a:cubicBezTo>
                    <a:pt x="115" y="38"/>
                    <a:pt x="115" y="37"/>
                    <a:pt x="116" y="36"/>
                  </a:cubicBezTo>
                  <a:cubicBezTo>
                    <a:pt x="116" y="36"/>
                    <a:pt x="116" y="36"/>
                    <a:pt x="115" y="36"/>
                  </a:cubicBezTo>
                  <a:moveTo>
                    <a:pt x="117" y="33"/>
                  </a:moveTo>
                  <a:cubicBezTo>
                    <a:pt x="117" y="33"/>
                    <a:pt x="117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7" y="34"/>
                    <a:pt x="117" y="34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moveTo>
                    <a:pt x="118" y="31"/>
                  </a:moveTo>
                  <a:cubicBezTo>
                    <a:pt x="118" y="32"/>
                    <a:pt x="118" y="32"/>
                    <a:pt x="117" y="33"/>
                  </a:cubicBezTo>
                  <a:cubicBezTo>
                    <a:pt x="117" y="33"/>
                    <a:pt x="118" y="33"/>
                    <a:pt x="118" y="33"/>
                  </a:cubicBezTo>
                  <a:cubicBezTo>
                    <a:pt x="118" y="32"/>
                    <a:pt x="118" y="32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moveTo>
                    <a:pt x="119" y="29"/>
                  </a:moveTo>
                  <a:cubicBezTo>
                    <a:pt x="119" y="30"/>
                    <a:pt x="119" y="30"/>
                    <a:pt x="118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9" y="31"/>
                    <a:pt x="119" y="30"/>
                    <a:pt x="120" y="30"/>
                  </a:cubicBezTo>
                  <a:cubicBezTo>
                    <a:pt x="120" y="29"/>
                    <a:pt x="119" y="29"/>
                    <a:pt x="119" y="29"/>
                  </a:cubicBezTo>
                  <a:moveTo>
                    <a:pt x="120" y="28"/>
                  </a:moveTo>
                  <a:cubicBezTo>
                    <a:pt x="120" y="28"/>
                    <a:pt x="120" y="29"/>
                    <a:pt x="120" y="29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0" y="29"/>
                    <a:pt x="120" y="28"/>
                    <a:pt x="121" y="28"/>
                  </a:cubicBezTo>
                  <a:cubicBezTo>
                    <a:pt x="120" y="28"/>
                    <a:pt x="120" y="28"/>
                    <a:pt x="120" y="28"/>
                  </a:cubicBezTo>
                  <a:moveTo>
                    <a:pt x="121" y="26"/>
                  </a:moveTo>
                  <a:cubicBezTo>
                    <a:pt x="121" y="27"/>
                    <a:pt x="121" y="27"/>
                    <a:pt x="121" y="27"/>
                  </a:cubicBezTo>
                  <a:cubicBezTo>
                    <a:pt x="121" y="27"/>
                    <a:pt x="121" y="27"/>
                    <a:pt x="121" y="27"/>
                  </a:cubicBezTo>
                  <a:cubicBezTo>
                    <a:pt x="121" y="27"/>
                    <a:pt x="121" y="27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moveTo>
                    <a:pt x="128" y="16"/>
                  </a:moveTo>
                  <a:cubicBezTo>
                    <a:pt x="125" y="19"/>
                    <a:pt x="123" y="23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4" y="23"/>
                    <a:pt x="126" y="19"/>
                    <a:pt x="128" y="16"/>
                  </a:cubicBezTo>
                  <a:cubicBezTo>
                    <a:pt x="128" y="16"/>
                    <a:pt x="128" y="16"/>
                    <a:pt x="128" y="16"/>
                  </a:cubicBezTo>
                  <a:moveTo>
                    <a:pt x="129" y="14"/>
                  </a:moveTo>
                  <a:cubicBezTo>
                    <a:pt x="128" y="14"/>
                    <a:pt x="128" y="15"/>
                    <a:pt x="128" y="16"/>
                  </a:cubicBezTo>
                  <a:cubicBezTo>
                    <a:pt x="128" y="16"/>
                    <a:pt x="128" y="16"/>
                    <a:pt x="128" y="16"/>
                  </a:cubicBezTo>
                  <a:cubicBezTo>
                    <a:pt x="128" y="15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moveTo>
                    <a:pt x="130" y="12"/>
                  </a:moveTo>
                  <a:cubicBezTo>
                    <a:pt x="130" y="12"/>
                    <a:pt x="129" y="12"/>
                    <a:pt x="129" y="13"/>
                  </a:cubicBez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ubicBezTo>
                    <a:pt x="130" y="12"/>
                    <a:pt x="130" y="12"/>
                    <a:pt x="130" y="12"/>
                  </a:cubicBezTo>
                  <a:moveTo>
                    <a:pt x="131" y="10"/>
                  </a:moveTo>
                  <a:cubicBezTo>
                    <a:pt x="131" y="11"/>
                    <a:pt x="130" y="11"/>
                    <a:pt x="130" y="12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1" y="11"/>
                    <a:pt x="131" y="11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moveTo>
                    <a:pt x="133" y="6"/>
                  </a:moveTo>
                  <a:cubicBezTo>
                    <a:pt x="133" y="7"/>
                    <a:pt x="132" y="8"/>
                    <a:pt x="131" y="10"/>
                  </a:cubicBezTo>
                  <a:cubicBezTo>
                    <a:pt x="131" y="10"/>
                    <a:pt x="131" y="10"/>
                    <a:pt x="132" y="10"/>
                  </a:cubicBezTo>
                  <a:cubicBezTo>
                    <a:pt x="132" y="9"/>
                    <a:pt x="133" y="8"/>
                    <a:pt x="134" y="7"/>
                  </a:cubicBezTo>
                  <a:cubicBezTo>
                    <a:pt x="134" y="6"/>
                    <a:pt x="133" y="6"/>
                    <a:pt x="133" y="6"/>
                  </a:cubicBezTo>
                  <a:moveTo>
                    <a:pt x="135" y="4"/>
                  </a:moveTo>
                  <a:cubicBezTo>
                    <a:pt x="134" y="5"/>
                    <a:pt x="134" y="5"/>
                    <a:pt x="133" y="6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6"/>
                    <a:pt x="135" y="5"/>
                    <a:pt x="135" y="4"/>
                  </a:cubicBezTo>
                  <a:cubicBezTo>
                    <a:pt x="135" y="4"/>
                    <a:pt x="135" y="4"/>
                    <a:pt x="135" y="4"/>
                  </a:cubicBezTo>
                  <a:moveTo>
                    <a:pt x="136" y="2"/>
                  </a:moveTo>
                  <a:cubicBezTo>
                    <a:pt x="135" y="3"/>
                    <a:pt x="135" y="3"/>
                    <a:pt x="135" y="4"/>
                  </a:cubicBezTo>
                  <a:cubicBezTo>
                    <a:pt x="135" y="4"/>
                    <a:pt x="135" y="4"/>
                    <a:pt x="135" y="4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2"/>
                    <a:pt x="136" y="2"/>
                  </a:cubicBezTo>
                  <a:moveTo>
                    <a:pt x="136" y="2"/>
                  </a:moveTo>
                  <a:cubicBezTo>
                    <a:pt x="136" y="2"/>
                    <a:pt x="136" y="2"/>
                    <a:pt x="136" y="2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2"/>
                    <a:pt x="136" y="2"/>
                    <a:pt x="136" y="2"/>
                  </a:cubicBezTo>
                  <a:moveTo>
                    <a:pt x="137" y="0"/>
                  </a:moveTo>
                  <a:cubicBezTo>
                    <a:pt x="137" y="0"/>
                    <a:pt x="137" y="0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0"/>
                    <a:pt x="138" y="0"/>
                  </a:cubicBezTo>
                  <a:cubicBezTo>
                    <a:pt x="137" y="0"/>
                    <a:pt x="137" y="0"/>
                    <a:pt x="13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0586"/>
            <p:cNvSpPr>
              <a:spLocks noEditPoints="1"/>
            </p:cNvSpPr>
            <p:nvPr/>
          </p:nvSpPr>
          <p:spPr bwMode="auto">
            <a:xfrm>
              <a:off x="-787407" y="5357789"/>
              <a:ext cx="19051" cy="30163"/>
            </a:xfrm>
            <a:custGeom>
              <a:avLst/>
              <a:gdLst>
                <a:gd name="T0" fmla="*/ 1 w 5"/>
                <a:gd name="T1" fmla="*/ 6 h 8"/>
                <a:gd name="T2" fmla="*/ 0 w 5"/>
                <a:gd name="T3" fmla="*/ 8 h 8"/>
                <a:gd name="T4" fmla="*/ 0 w 5"/>
                <a:gd name="T5" fmla="*/ 8 h 8"/>
                <a:gd name="T6" fmla="*/ 1 w 5"/>
                <a:gd name="T7" fmla="*/ 7 h 8"/>
                <a:gd name="T8" fmla="*/ 1 w 5"/>
                <a:gd name="T9" fmla="*/ 6 h 8"/>
                <a:gd name="T10" fmla="*/ 5 w 5"/>
                <a:gd name="T11" fmla="*/ 0 h 8"/>
                <a:gd name="T12" fmla="*/ 4 w 5"/>
                <a:gd name="T13" fmla="*/ 1 h 8"/>
                <a:gd name="T14" fmla="*/ 4 w 5"/>
                <a:gd name="T15" fmla="*/ 1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6"/>
                  </a:moveTo>
                  <a:cubicBezTo>
                    <a:pt x="1" y="7"/>
                    <a:pt x="1" y="7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6"/>
                  </a:cubicBezTo>
                  <a:moveTo>
                    <a:pt x="5" y="0"/>
                  </a:moveTo>
                  <a:cubicBezTo>
                    <a:pt x="5" y="0"/>
                    <a:pt x="5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10587"/>
            <p:cNvSpPr>
              <a:spLocks noEditPoints="1"/>
            </p:cNvSpPr>
            <p:nvPr/>
          </p:nvSpPr>
          <p:spPr bwMode="auto">
            <a:xfrm>
              <a:off x="-752482" y="5311752"/>
              <a:ext cx="11113" cy="23813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  <a:gd name="T4" fmla="*/ 0 w 3"/>
                <a:gd name="T5" fmla="*/ 6 h 6"/>
                <a:gd name="T6" fmla="*/ 0 w 3"/>
                <a:gd name="T7" fmla="*/ 6 h 6"/>
                <a:gd name="T8" fmla="*/ 0 w 3"/>
                <a:gd name="T9" fmla="*/ 6 h 6"/>
                <a:gd name="T10" fmla="*/ 0 w 3"/>
                <a:gd name="T11" fmla="*/ 5 h 6"/>
                <a:gd name="T12" fmla="*/ 0 w 3"/>
                <a:gd name="T13" fmla="*/ 5 h 6"/>
                <a:gd name="T14" fmla="*/ 0 w 3"/>
                <a:gd name="T15" fmla="*/ 5 h 6"/>
                <a:gd name="T16" fmla="*/ 0 w 3"/>
                <a:gd name="T17" fmla="*/ 5 h 6"/>
                <a:gd name="T18" fmla="*/ 0 w 3"/>
                <a:gd name="T19" fmla="*/ 5 h 6"/>
                <a:gd name="T20" fmla="*/ 1 w 3"/>
                <a:gd name="T21" fmla="*/ 4 h 6"/>
                <a:gd name="T22" fmla="*/ 1 w 3"/>
                <a:gd name="T23" fmla="*/ 4 h 6"/>
                <a:gd name="T24" fmla="*/ 1 w 3"/>
                <a:gd name="T25" fmla="*/ 4 h 6"/>
                <a:gd name="T26" fmla="*/ 1 w 3"/>
                <a:gd name="T27" fmla="*/ 4 h 6"/>
                <a:gd name="T28" fmla="*/ 3 w 3"/>
                <a:gd name="T29" fmla="*/ 1 h 6"/>
                <a:gd name="T30" fmla="*/ 2 w 3"/>
                <a:gd name="T31" fmla="*/ 1 h 6"/>
                <a:gd name="T32" fmla="*/ 3 w 3"/>
                <a:gd name="T33" fmla="*/ 2 h 6"/>
                <a:gd name="T34" fmla="*/ 3 w 3"/>
                <a:gd name="T35" fmla="*/ 1 h 6"/>
                <a:gd name="T36" fmla="*/ 3 w 3"/>
                <a:gd name="T37" fmla="*/ 1 h 6"/>
                <a:gd name="T38" fmla="*/ 3 w 3"/>
                <a:gd name="T39" fmla="*/ 0 h 6"/>
                <a:gd name="T40" fmla="*/ 3 w 3"/>
                <a:gd name="T41" fmla="*/ 1 h 6"/>
                <a:gd name="T42" fmla="*/ 3 w 3"/>
                <a:gd name="T43" fmla="*/ 1 h 6"/>
                <a:gd name="T44" fmla="*/ 3 w 3"/>
                <a:gd name="T45" fmla="*/ 0 h 6"/>
                <a:gd name="T46" fmla="*/ 3 w 3"/>
                <a:gd name="T4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3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10588"/>
            <p:cNvSpPr>
              <a:spLocks/>
            </p:cNvSpPr>
            <p:nvPr/>
          </p:nvSpPr>
          <p:spPr bwMode="auto">
            <a:xfrm>
              <a:off x="-723907" y="5278415"/>
              <a:ext cx="4763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0589"/>
            <p:cNvSpPr>
              <a:spLocks/>
            </p:cNvSpPr>
            <p:nvPr/>
          </p:nvSpPr>
          <p:spPr bwMode="auto">
            <a:xfrm>
              <a:off x="-727081" y="5286352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0590"/>
            <p:cNvSpPr>
              <a:spLocks/>
            </p:cNvSpPr>
            <p:nvPr/>
          </p:nvSpPr>
          <p:spPr bwMode="auto">
            <a:xfrm>
              <a:off x="-719145" y="527047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Rectangle 10591"/>
            <p:cNvSpPr>
              <a:spLocks noChangeArrowheads="1"/>
            </p:cNvSpPr>
            <p:nvPr/>
          </p:nvSpPr>
          <p:spPr bwMode="auto">
            <a:xfrm>
              <a:off x="-715969" y="5267302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Rectangle 10592"/>
            <p:cNvSpPr>
              <a:spLocks noChangeArrowheads="1"/>
            </p:cNvSpPr>
            <p:nvPr/>
          </p:nvSpPr>
          <p:spPr bwMode="auto">
            <a:xfrm>
              <a:off x="-715969" y="5267302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0593"/>
            <p:cNvSpPr>
              <a:spLocks noEditPoints="1"/>
            </p:cNvSpPr>
            <p:nvPr/>
          </p:nvSpPr>
          <p:spPr bwMode="auto">
            <a:xfrm>
              <a:off x="-688981" y="5192690"/>
              <a:ext cx="22226" cy="36513"/>
            </a:xfrm>
            <a:custGeom>
              <a:avLst/>
              <a:gdLst>
                <a:gd name="T0" fmla="*/ 0 w 6"/>
                <a:gd name="T1" fmla="*/ 10 h 10"/>
                <a:gd name="T2" fmla="*/ 0 w 6"/>
                <a:gd name="T3" fmla="*/ 10 h 10"/>
                <a:gd name="T4" fmla="*/ 0 w 6"/>
                <a:gd name="T5" fmla="*/ 10 h 10"/>
                <a:gd name="T6" fmla="*/ 0 w 6"/>
                <a:gd name="T7" fmla="*/ 10 h 10"/>
                <a:gd name="T8" fmla="*/ 0 w 6"/>
                <a:gd name="T9" fmla="*/ 10 h 10"/>
                <a:gd name="T10" fmla="*/ 3 w 6"/>
                <a:gd name="T11" fmla="*/ 4 h 10"/>
                <a:gd name="T12" fmla="*/ 3 w 6"/>
                <a:gd name="T13" fmla="*/ 4 h 10"/>
                <a:gd name="T14" fmla="*/ 3 w 6"/>
                <a:gd name="T15" fmla="*/ 4 h 10"/>
                <a:gd name="T16" fmla="*/ 4 w 6"/>
                <a:gd name="T17" fmla="*/ 4 h 10"/>
                <a:gd name="T18" fmla="*/ 3 w 6"/>
                <a:gd name="T19" fmla="*/ 4 h 10"/>
                <a:gd name="T20" fmla="*/ 5 w 6"/>
                <a:gd name="T21" fmla="*/ 0 h 10"/>
                <a:gd name="T22" fmla="*/ 5 w 6"/>
                <a:gd name="T23" fmla="*/ 0 h 10"/>
                <a:gd name="T24" fmla="*/ 6 w 6"/>
                <a:gd name="T25" fmla="*/ 1 h 10"/>
                <a:gd name="T26" fmla="*/ 6 w 6"/>
                <a:gd name="T27" fmla="*/ 0 h 10"/>
                <a:gd name="T28" fmla="*/ 5 w 6"/>
                <a:gd name="T2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0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0594"/>
            <p:cNvSpPr>
              <a:spLocks noEditPoints="1"/>
            </p:cNvSpPr>
            <p:nvPr/>
          </p:nvSpPr>
          <p:spPr bwMode="auto">
            <a:xfrm>
              <a:off x="-682632" y="5173641"/>
              <a:ext cx="26988" cy="41274"/>
            </a:xfrm>
            <a:custGeom>
              <a:avLst/>
              <a:gdLst>
                <a:gd name="T0" fmla="*/ 0 w 7"/>
                <a:gd name="T1" fmla="*/ 11 h 11"/>
                <a:gd name="T2" fmla="*/ 0 w 7"/>
                <a:gd name="T3" fmla="*/ 11 h 11"/>
                <a:gd name="T4" fmla="*/ 0 w 7"/>
                <a:gd name="T5" fmla="*/ 11 h 11"/>
                <a:gd name="T6" fmla="*/ 0 w 7"/>
                <a:gd name="T7" fmla="*/ 11 h 11"/>
                <a:gd name="T8" fmla="*/ 0 w 7"/>
                <a:gd name="T9" fmla="*/ 11 h 11"/>
                <a:gd name="T10" fmla="*/ 5 w 7"/>
                <a:gd name="T11" fmla="*/ 3 h 11"/>
                <a:gd name="T12" fmla="*/ 5 w 7"/>
                <a:gd name="T13" fmla="*/ 3 h 11"/>
                <a:gd name="T14" fmla="*/ 5 w 7"/>
                <a:gd name="T15" fmla="*/ 3 h 11"/>
                <a:gd name="T16" fmla="*/ 5 w 7"/>
                <a:gd name="T17" fmla="*/ 3 h 11"/>
                <a:gd name="T18" fmla="*/ 5 w 7"/>
                <a:gd name="T19" fmla="*/ 3 h 11"/>
                <a:gd name="T20" fmla="*/ 6 w 7"/>
                <a:gd name="T21" fmla="*/ 1 h 11"/>
                <a:gd name="T22" fmla="*/ 6 w 7"/>
                <a:gd name="T23" fmla="*/ 1 h 11"/>
                <a:gd name="T24" fmla="*/ 6 w 7"/>
                <a:gd name="T25" fmla="*/ 2 h 11"/>
                <a:gd name="T26" fmla="*/ 6 w 7"/>
                <a:gd name="T27" fmla="*/ 2 h 11"/>
                <a:gd name="T28" fmla="*/ 6 w 7"/>
                <a:gd name="T29" fmla="*/ 1 h 11"/>
                <a:gd name="T30" fmla="*/ 7 w 7"/>
                <a:gd name="T31" fmla="*/ 0 h 11"/>
                <a:gd name="T32" fmla="*/ 6 w 7"/>
                <a:gd name="T33" fmla="*/ 1 h 11"/>
                <a:gd name="T34" fmla="*/ 6 w 7"/>
                <a:gd name="T35" fmla="*/ 2 h 11"/>
                <a:gd name="T36" fmla="*/ 7 w 7"/>
                <a:gd name="T37" fmla="*/ 0 h 11"/>
                <a:gd name="T38" fmla="*/ 7 w 7"/>
                <a:gd name="T3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" h="1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moveTo>
                    <a:pt x="6" y="1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moveTo>
                    <a:pt x="7" y="0"/>
                  </a:moveTo>
                  <a:cubicBezTo>
                    <a:pt x="6" y="0"/>
                    <a:pt x="6" y="1"/>
                    <a:pt x="6" y="1"/>
                  </a:cubicBezTo>
                  <a:cubicBezTo>
                    <a:pt x="6" y="1"/>
                    <a:pt x="6" y="1"/>
                    <a:pt x="6" y="2"/>
                  </a:cubicBezTo>
                  <a:cubicBezTo>
                    <a:pt x="6" y="1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10595"/>
            <p:cNvSpPr>
              <a:spLocks/>
            </p:cNvSpPr>
            <p:nvPr/>
          </p:nvSpPr>
          <p:spPr bwMode="auto">
            <a:xfrm>
              <a:off x="-685806" y="5218090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10596"/>
            <p:cNvSpPr>
              <a:spLocks noEditPoints="1"/>
            </p:cNvSpPr>
            <p:nvPr/>
          </p:nvSpPr>
          <p:spPr bwMode="auto">
            <a:xfrm>
              <a:off x="-1004898" y="5746725"/>
              <a:ext cx="4763" cy="7937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2 h 2"/>
                <a:gd name="T4" fmla="*/ 0 w 1"/>
                <a:gd name="T5" fmla="*/ 2 h 2"/>
                <a:gd name="T6" fmla="*/ 0 w 1"/>
                <a:gd name="T7" fmla="*/ 2 h 2"/>
                <a:gd name="T8" fmla="*/ 0 w 1"/>
                <a:gd name="T9" fmla="*/ 0 h 2"/>
                <a:gd name="T10" fmla="*/ 0 w 1"/>
                <a:gd name="T11" fmla="*/ 1 h 2"/>
                <a:gd name="T12" fmla="*/ 1 w 1"/>
                <a:gd name="T13" fmla="*/ 1 h 2"/>
                <a:gd name="T14" fmla="*/ 1 w 1"/>
                <a:gd name="T15" fmla="*/ 1 h 2"/>
                <a:gd name="T16" fmla="*/ 0 w 1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10597"/>
            <p:cNvSpPr>
              <a:spLocks noEditPoints="1"/>
            </p:cNvSpPr>
            <p:nvPr/>
          </p:nvSpPr>
          <p:spPr bwMode="auto">
            <a:xfrm>
              <a:off x="-1169999" y="5294289"/>
              <a:ext cx="442918" cy="760410"/>
            </a:xfrm>
            <a:custGeom>
              <a:avLst/>
              <a:gdLst>
                <a:gd name="T0" fmla="*/ 0 w 118"/>
                <a:gd name="T1" fmla="*/ 202 h 203"/>
                <a:gd name="T2" fmla="*/ 4 w 118"/>
                <a:gd name="T3" fmla="*/ 195 h 203"/>
                <a:gd name="T4" fmla="*/ 5 w 118"/>
                <a:gd name="T5" fmla="*/ 192 h 203"/>
                <a:gd name="T6" fmla="*/ 6 w 118"/>
                <a:gd name="T7" fmla="*/ 190 h 203"/>
                <a:gd name="T8" fmla="*/ 10 w 118"/>
                <a:gd name="T9" fmla="*/ 183 h 203"/>
                <a:gd name="T10" fmla="*/ 11 w 118"/>
                <a:gd name="T11" fmla="*/ 181 h 203"/>
                <a:gd name="T12" fmla="*/ 13 w 118"/>
                <a:gd name="T13" fmla="*/ 178 h 203"/>
                <a:gd name="T14" fmla="*/ 15 w 118"/>
                <a:gd name="T15" fmla="*/ 173 h 203"/>
                <a:gd name="T16" fmla="*/ 15 w 118"/>
                <a:gd name="T17" fmla="*/ 173 h 203"/>
                <a:gd name="T18" fmla="*/ 16 w 118"/>
                <a:gd name="T19" fmla="*/ 173 h 203"/>
                <a:gd name="T20" fmla="*/ 16 w 118"/>
                <a:gd name="T21" fmla="*/ 172 h 203"/>
                <a:gd name="T22" fmla="*/ 17 w 118"/>
                <a:gd name="T23" fmla="*/ 170 h 203"/>
                <a:gd name="T24" fmla="*/ 17 w 118"/>
                <a:gd name="T25" fmla="*/ 169 h 203"/>
                <a:gd name="T26" fmla="*/ 17 w 118"/>
                <a:gd name="T27" fmla="*/ 169 h 203"/>
                <a:gd name="T28" fmla="*/ 19 w 118"/>
                <a:gd name="T29" fmla="*/ 166 h 203"/>
                <a:gd name="T30" fmla="*/ 19 w 118"/>
                <a:gd name="T31" fmla="*/ 166 h 203"/>
                <a:gd name="T32" fmla="*/ 24 w 118"/>
                <a:gd name="T33" fmla="*/ 157 h 203"/>
                <a:gd name="T34" fmla="*/ 27 w 118"/>
                <a:gd name="T35" fmla="*/ 151 h 203"/>
                <a:gd name="T36" fmla="*/ 29 w 118"/>
                <a:gd name="T37" fmla="*/ 148 h 203"/>
                <a:gd name="T38" fmla="*/ 37 w 118"/>
                <a:gd name="T39" fmla="*/ 136 h 203"/>
                <a:gd name="T40" fmla="*/ 42 w 118"/>
                <a:gd name="T41" fmla="*/ 128 h 203"/>
                <a:gd name="T42" fmla="*/ 43 w 118"/>
                <a:gd name="T43" fmla="*/ 124 h 203"/>
                <a:gd name="T44" fmla="*/ 46 w 118"/>
                <a:gd name="T45" fmla="*/ 118 h 203"/>
                <a:gd name="T46" fmla="*/ 46 w 118"/>
                <a:gd name="T47" fmla="*/ 118 h 203"/>
                <a:gd name="T48" fmla="*/ 47 w 118"/>
                <a:gd name="T49" fmla="*/ 118 h 203"/>
                <a:gd name="T50" fmla="*/ 47 w 118"/>
                <a:gd name="T51" fmla="*/ 118 h 203"/>
                <a:gd name="T52" fmla="*/ 48 w 118"/>
                <a:gd name="T53" fmla="*/ 115 h 203"/>
                <a:gd name="T54" fmla="*/ 50 w 118"/>
                <a:gd name="T55" fmla="*/ 112 h 203"/>
                <a:gd name="T56" fmla="*/ 50 w 118"/>
                <a:gd name="T57" fmla="*/ 112 h 203"/>
                <a:gd name="T58" fmla="*/ 52 w 118"/>
                <a:gd name="T59" fmla="*/ 111 h 203"/>
                <a:gd name="T60" fmla="*/ 51 w 118"/>
                <a:gd name="T61" fmla="*/ 110 h 203"/>
                <a:gd name="T62" fmla="*/ 53 w 118"/>
                <a:gd name="T63" fmla="*/ 109 h 203"/>
                <a:gd name="T64" fmla="*/ 52 w 118"/>
                <a:gd name="T65" fmla="*/ 110 h 203"/>
                <a:gd name="T66" fmla="*/ 56 w 118"/>
                <a:gd name="T67" fmla="*/ 104 h 203"/>
                <a:gd name="T68" fmla="*/ 58 w 118"/>
                <a:gd name="T69" fmla="*/ 101 h 203"/>
                <a:gd name="T70" fmla="*/ 54 w 118"/>
                <a:gd name="T71" fmla="*/ 105 h 203"/>
                <a:gd name="T72" fmla="*/ 58 w 118"/>
                <a:gd name="T73" fmla="*/ 100 h 203"/>
                <a:gd name="T74" fmla="*/ 58 w 118"/>
                <a:gd name="T75" fmla="*/ 100 h 203"/>
                <a:gd name="T76" fmla="*/ 58 w 118"/>
                <a:gd name="T77" fmla="*/ 99 h 203"/>
                <a:gd name="T78" fmla="*/ 59 w 118"/>
                <a:gd name="T79" fmla="*/ 99 h 203"/>
                <a:gd name="T80" fmla="*/ 58 w 118"/>
                <a:gd name="T81" fmla="*/ 99 h 203"/>
                <a:gd name="T82" fmla="*/ 61 w 118"/>
                <a:gd name="T83" fmla="*/ 93 h 203"/>
                <a:gd name="T84" fmla="*/ 65 w 118"/>
                <a:gd name="T85" fmla="*/ 86 h 203"/>
                <a:gd name="T86" fmla="*/ 65 w 118"/>
                <a:gd name="T87" fmla="*/ 86 h 203"/>
                <a:gd name="T88" fmla="*/ 68 w 118"/>
                <a:gd name="T89" fmla="*/ 81 h 203"/>
                <a:gd name="T90" fmla="*/ 81 w 118"/>
                <a:gd name="T91" fmla="*/ 60 h 203"/>
                <a:gd name="T92" fmla="*/ 81 w 118"/>
                <a:gd name="T93" fmla="*/ 60 h 203"/>
                <a:gd name="T94" fmla="*/ 89 w 118"/>
                <a:gd name="T95" fmla="*/ 47 h 203"/>
                <a:gd name="T96" fmla="*/ 90 w 118"/>
                <a:gd name="T97" fmla="*/ 45 h 203"/>
                <a:gd name="T98" fmla="*/ 92 w 118"/>
                <a:gd name="T99" fmla="*/ 42 h 203"/>
                <a:gd name="T100" fmla="*/ 95 w 118"/>
                <a:gd name="T101" fmla="*/ 36 h 203"/>
                <a:gd name="T102" fmla="*/ 95 w 118"/>
                <a:gd name="T103" fmla="*/ 36 h 203"/>
                <a:gd name="T104" fmla="*/ 98 w 118"/>
                <a:gd name="T105" fmla="*/ 32 h 203"/>
                <a:gd name="T106" fmla="*/ 98 w 118"/>
                <a:gd name="T107" fmla="*/ 32 h 203"/>
                <a:gd name="T108" fmla="*/ 99 w 118"/>
                <a:gd name="T109" fmla="*/ 30 h 203"/>
                <a:gd name="T110" fmla="*/ 102 w 118"/>
                <a:gd name="T111" fmla="*/ 26 h 203"/>
                <a:gd name="T112" fmla="*/ 102 w 118"/>
                <a:gd name="T113" fmla="*/ 26 h 203"/>
                <a:gd name="T114" fmla="*/ 110 w 118"/>
                <a:gd name="T115" fmla="*/ 12 h 203"/>
                <a:gd name="T116" fmla="*/ 116 w 118"/>
                <a:gd name="T117" fmla="*/ 3 h 203"/>
                <a:gd name="T118" fmla="*/ 117 w 118"/>
                <a:gd name="T11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8" h="203">
                  <a:moveTo>
                    <a:pt x="0" y="202"/>
                  </a:moveTo>
                  <a:cubicBezTo>
                    <a:pt x="0" y="202"/>
                    <a:pt x="0" y="202"/>
                    <a:pt x="0" y="203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2"/>
                    <a:pt x="0" y="202"/>
                    <a:pt x="0" y="202"/>
                  </a:cubicBezTo>
                  <a:moveTo>
                    <a:pt x="4" y="194"/>
                  </a:moveTo>
                  <a:cubicBezTo>
                    <a:pt x="4" y="194"/>
                    <a:pt x="4" y="195"/>
                    <a:pt x="4" y="195"/>
                  </a:cubicBezTo>
                  <a:cubicBezTo>
                    <a:pt x="4" y="195"/>
                    <a:pt x="4" y="195"/>
                    <a:pt x="4" y="195"/>
                  </a:cubicBezTo>
                  <a:cubicBezTo>
                    <a:pt x="4" y="195"/>
                    <a:pt x="4" y="194"/>
                    <a:pt x="4" y="194"/>
                  </a:cubicBezTo>
                  <a:cubicBezTo>
                    <a:pt x="4" y="194"/>
                    <a:pt x="4" y="194"/>
                    <a:pt x="4" y="194"/>
                  </a:cubicBezTo>
                  <a:moveTo>
                    <a:pt x="6" y="190"/>
                  </a:moveTo>
                  <a:cubicBezTo>
                    <a:pt x="6" y="191"/>
                    <a:pt x="5" y="191"/>
                    <a:pt x="5" y="192"/>
                  </a:cubicBezTo>
                  <a:cubicBezTo>
                    <a:pt x="5" y="192"/>
                    <a:pt x="5" y="192"/>
                    <a:pt x="5" y="192"/>
                  </a:cubicBezTo>
                  <a:cubicBezTo>
                    <a:pt x="5" y="191"/>
                    <a:pt x="6" y="191"/>
                    <a:pt x="6" y="191"/>
                  </a:cubicBezTo>
                  <a:cubicBezTo>
                    <a:pt x="6" y="191"/>
                    <a:pt x="6" y="190"/>
                    <a:pt x="6" y="190"/>
                  </a:cubicBezTo>
                  <a:cubicBezTo>
                    <a:pt x="6" y="190"/>
                    <a:pt x="6" y="190"/>
                    <a:pt x="6" y="190"/>
                  </a:cubicBezTo>
                  <a:moveTo>
                    <a:pt x="10" y="183"/>
                  </a:moveTo>
                  <a:cubicBezTo>
                    <a:pt x="9" y="183"/>
                    <a:pt x="9" y="184"/>
                    <a:pt x="9" y="184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4"/>
                    <a:pt x="10" y="184"/>
                    <a:pt x="10" y="183"/>
                  </a:cubicBezTo>
                  <a:cubicBezTo>
                    <a:pt x="10" y="183"/>
                    <a:pt x="10" y="183"/>
                    <a:pt x="10" y="183"/>
                  </a:cubicBezTo>
                  <a:moveTo>
                    <a:pt x="12" y="178"/>
                  </a:moveTo>
                  <a:cubicBezTo>
                    <a:pt x="12" y="179"/>
                    <a:pt x="11" y="180"/>
                    <a:pt x="11" y="181"/>
                  </a:cubicBezTo>
                  <a:cubicBezTo>
                    <a:pt x="11" y="181"/>
                    <a:pt x="11" y="181"/>
                    <a:pt x="11" y="181"/>
                  </a:cubicBezTo>
                  <a:cubicBezTo>
                    <a:pt x="11" y="180"/>
                    <a:pt x="12" y="179"/>
                    <a:pt x="13" y="178"/>
                  </a:cubicBezTo>
                  <a:cubicBezTo>
                    <a:pt x="13" y="178"/>
                    <a:pt x="12" y="178"/>
                    <a:pt x="12" y="178"/>
                  </a:cubicBezTo>
                  <a:moveTo>
                    <a:pt x="13" y="177"/>
                  </a:moveTo>
                  <a:cubicBezTo>
                    <a:pt x="13" y="177"/>
                    <a:pt x="13" y="177"/>
                    <a:pt x="13" y="178"/>
                  </a:cubicBezTo>
                  <a:cubicBezTo>
                    <a:pt x="13" y="178"/>
                    <a:pt x="13" y="178"/>
                    <a:pt x="13" y="178"/>
                  </a:cubicBezTo>
                  <a:cubicBezTo>
                    <a:pt x="13" y="178"/>
                    <a:pt x="13" y="177"/>
                    <a:pt x="13" y="177"/>
                  </a:cubicBezTo>
                  <a:cubicBezTo>
                    <a:pt x="13" y="177"/>
                    <a:pt x="13" y="177"/>
                    <a:pt x="13" y="177"/>
                  </a:cubicBezTo>
                  <a:moveTo>
                    <a:pt x="15" y="173"/>
                  </a:moveTo>
                  <a:cubicBezTo>
                    <a:pt x="14" y="174"/>
                    <a:pt x="14" y="175"/>
                    <a:pt x="13" y="176"/>
                  </a:cubicBezTo>
                  <a:cubicBezTo>
                    <a:pt x="14" y="176"/>
                    <a:pt x="14" y="176"/>
                    <a:pt x="14" y="176"/>
                  </a:cubicBezTo>
                  <a:cubicBezTo>
                    <a:pt x="14" y="175"/>
                    <a:pt x="15" y="174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5" y="173"/>
                  </a:moveTo>
                  <a:cubicBezTo>
                    <a:pt x="15" y="173"/>
                    <a:pt x="15" y="173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cubicBezTo>
                    <a:pt x="15" y="173"/>
                    <a:pt x="15" y="173"/>
                    <a:pt x="16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7" y="170"/>
                  </a:moveTo>
                  <a:cubicBezTo>
                    <a:pt x="17" y="170"/>
                    <a:pt x="16" y="171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1"/>
                    <a:pt x="17" y="170"/>
                    <a:pt x="17" y="170"/>
                  </a:cubicBezTo>
                  <a:cubicBezTo>
                    <a:pt x="17" y="170"/>
                    <a:pt x="17" y="170"/>
                    <a:pt x="17" y="170"/>
                  </a:cubicBezTo>
                  <a:moveTo>
                    <a:pt x="17" y="169"/>
                  </a:moveTo>
                  <a:cubicBezTo>
                    <a:pt x="17" y="170"/>
                    <a:pt x="17" y="170"/>
                    <a:pt x="17" y="170"/>
                  </a:cubicBezTo>
                  <a:cubicBezTo>
                    <a:pt x="17" y="170"/>
                    <a:pt x="17" y="170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moveTo>
                    <a:pt x="18" y="167"/>
                  </a:moveTo>
                  <a:cubicBezTo>
                    <a:pt x="18" y="168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8" y="169"/>
                    <a:pt x="18" y="168"/>
                    <a:pt x="19" y="167"/>
                  </a:cubicBezTo>
                  <a:cubicBezTo>
                    <a:pt x="18" y="167"/>
                    <a:pt x="18" y="167"/>
                    <a:pt x="18" y="167"/>
                  </a:cubicBezTo>
                  <a:moveTo>
                    <a:pt x="19" y="166"/>
                  </a:moveTo>
                  <a:cubicBezTo>
                    <a:pt x="19" y="166"/>
                    <a:pt x="18" y="166"/>
                    <a:pt x="18" y="167"/>
                  </a:cubicBezTo>
                  <a:cubicBezTo>
                    <a:pt x="18" y="167"/>
                    <a:pt x="19" y="167"/>
                    <a:pt x="19" y="167"/>
                  </a:cubicBezTo>
                  <a:cubicBezTo>
                    <a:pt x="19" y="167"/>
                    <a:pt x="19" y="167"/>
                    <a:pt x="19" y="166"/>
                  </a:cubicBezTo>
                  <a:cubicBezTo>
                    <a:pt x="19" y="166"/>
                    <a:pt x="19" y="166"/>
                    <a:pt x="19" y="166"/>
                  </a:cubicBezTo>
                  <a:moveTo>
                    <a:pt x="24" y="157"/>
                  </a:moveTo>
                  <a:cubicBezTo>
                    <a:pt x="23" y="158"/>
                    <a:pt x="23" y="158"/>
                    <a:pt x="22" y="159"/>
                  </a:cubicBezTo>
                  <a:cubicBezTo>
                    <a:pt x="23" y="160"/>
                    <a:pt x="23" y="160"/>
                    <a:pt x="23" y="160"/>
                  </a:cubicBezTo>
                  <a:cubicBezTo>
                    <a:pt x="23" y="159"/>
                    <a:pt x="24" y="158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moveTo>
                    <a:pt x="29" y="148"/>
                  </a:moveTo>
                  <a:cubicBezTo>
                    <a:pt x="29" y="148"/>
                    <a:pt x="29" y="148"/>
                    <a:pt x="29" y="148"/>
                  </a:cubicBezTo>
                  <a:cubicBezTo>
                    <a:pt x="28" y="149"/>
                    <a:pt x="28" y="150"/>
                    <a:pt x="27" y="151"/>
                  </a:cubicBezTo>
                  <a:cubicBezTo>
                    <a:pt x="27" y="151"/>
                    <a:pt x="28" y="151"/>
                    <a:pt x="28" y="151"/>
                  </a:cubicBezTo>
                  <a:cubicBezTo>
                    <a:pt x="28" y="151"/>
                    <a:pt x="28" y="151"/>
                    <a:pt x="28" y="151"/>
                  </a:cubicBezTo>
                  <a:cubicBezTo>
                    <a:pt x="29" y="150"/>
                    <a:pt x="29" y="149"/>
                    <a:pt x="30" y="148"/>
                  </a:cubicBezTo>
                  <a:cubicBezTo>
                    <a:pt x="30" y="148"/>
                    <a:pt x="29" y="148"/>
                    <a:pt x="29" y="148"/>
                  </a:cubicBezTo>
                  <a:moveTo>
                    <a:pt x="36" y="135"/>
                  </a:moveTo>
                  <a:cubicBezTo>
                    <a:pt x="36" y="136"/>
                    <a:pt x="35" y="137"/>
                    <a:pt x="35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6" y="138"/>
                    <a:pt x="36" y="137"/>
                    <a:pt x="37" y="136"/>
                  </a:cubicBezTo>
                  <a:cubicBezTo>
                    <a:pt x="36" y="135"/>
                    <a:pt x="36" y="135"/>
                    <a:pt x="36" y="135"/>
                  </a:cubicBezTo>
                  <a:moveTo>
                    <a:pt x="42" y="125"/>
                  </a:moveTo>
                  <a:cubicBezTo>
                    <a:pt x="42" y="126"/>
                    <a:pt x="41" y="126"/>
                    <a:pt x="41" y="127"/>
                  </a:cubicBezTo>
                  <a:cubicBezTo>
                    <a:pt x="41" y="127"/>
                    <a:pt x="41" y="128"/>
                    <a:pt x="42" y="128"/>
                  </a:cubicBezTo>
                  <a:cubicBezTo>
                    <a:pt x="42" y="127"/>
                    <a:pt x="43" y="126"/>
                    <a:pt x="43" y="125"/>
                  </a:cubicBezTo>
                  <a:cubicBezTo>
                    <a:pt x="43" y="125"/>
                    <a:pt x="42" y="125"/>
                    <a:pt x="42" y="125"/>
                  </a:cubicBezTo>
                  <a:moveTo>
                    <a:pt x="43" y="124"/>
                  </a:move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3" y="124"/>
                    <a:pt x="43" y="124"/>
                    <a:pt x="43" y="124"/>
                  </a:cubicBezTo>
                  <a:moveTo>
                    <a:pt x="46" y="118"/>
                  </a:moveTo>
                  <a:cubicBezTo>
                    <a:pt x="46" y="119"/>
                    <a:pt x="46" y="119"/>
                    <a:pt x="46" y="119"/>
                  </a:cubicBezTo>
                  <a:cubicBezTo>
                    <a:pt x="46" y="119"/>
                    <a:pt x="46" y="119"/>
                    <a:pt x="47" y="119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moveTo>
                    <a:pt x="46" y="118"/>
                  </a:moveTo>
                  <a:cubicBezTo>
                    <a:pt x="46" y="118"/>
                    <a:pt x="46" y="118"/>
                    <a:pt x="46" y="118"/>
                  </a:cubicBezTo>
                  <a:cubicBezTo>
                    <a:pt x="47" y="118"/>
                    <a:pt x="47" y="118"/>
                    <a:pt x="47" y="119"/>
                  </a:cubicBezTo>
                  <a:cubicBezTo>
                    <a:pt x="47" y="119"/>
                    <a:pt x="47" y="118"/>
                    <a:pt x="47" y="118"/>
                  </a:cubicBezTo>
                  <a:cubicBezTo>
                    <a:pt x="47" y="118"/>
                    <a:pt x="47" y="118"/>
                    <a:pt x="46" y="118"/>
                  </a:cubicBezTo>
                  <a:moveTo>
                    <a:pt x="48" y="115"/>
                  </a:moveTo>
                  <a:cubicBezTo>
                    <a:pt x="47" y="116"/>
                    <a:pt x="47" y="117"/>
                    <a:pt x="46" y="118"/>
                  </a:cubicBezTo>
                  <a:cubicBezTo>
                    <a:pt x="47" y="118"/>
                    <a:pt x="47" y="118"/>
                    <a:pt x="47" y="118"/>
                  </a:cubicBezTo>
                  <a:cubicBezTo>
                    <a:pt x="48" y="117"/>
                    <a:pt x="48" y="116"/>
                    <a:pt x="49" y="116"/>
                  </a:cubicBezTo>
                  <a:cubicBezTo>
                    <a:pt x="48" y="115"/>
                    <a:pt x="48" y="115"/>
                    <a:pt x="48" y="115"/>
                  </a:cubicBezTo>
                  <a:moveTo>
                    <a:pt x="48" y="114"/>
                  </a:moveTo>
                  <a:cubicBezTo>
                    <a:pt x="48" y="114"/>
                    <a:pt x="48" y="115"/>
                    <a:pt x="48" y="115"/>
                  </a:cubicBezTo>
                  <a:cubicBezTo>
                    <a:pt x="48" y="115"/>
                    <a:pt x="49" y="115"/>
                    <a:pt x="49" y="115"/>
                  </a:cubicBezTo>
                  <a:cubicBezTo>
                    <a:pt x="49" y="115"/>
                    <a:pt x="49" y="115"/>
                    <a:pt x="49" y="115"/>
                  </a:cubicBezTo>
                  <a:cubicBezTo>
                    <a:pt x="49" y="115"/>
                    <a:pt x="49" y="115"/>
                    <a:pt x="48" y="114"/>
                  </a:cubicBezTo>
                  <a:moveTo>
                    <a:pt x="50" y="112"/>
                  </a:moveTo>
                  <a:cubicBezTo>
                    <a:pt x="50" y="113"/>
                    <a:pt x="49" y="113"/>
                    <a:pt x="49" y="113"/>
                  </a:cubicBezTo>
                  <a:cubicBezTo>
                    <a:pt x="49" y="113"/>
                    <a:pt x="50" y="114"/>
                    <a:pt x="50" y="114"/>
                  </a:cubicBezTo>
                  <a:cubicBezTo>
                    <a:pt x="50" y="113"/>
                    <a:pt x="50" y="113"/>
                    <a:pt x="51" y="113"/>
                  </a:cubicBezTo>
                  <a:cubicBezTo>
                    <a:pt x="50" y="113"/>
                    <a:pt x="50" y="112"/>
                    <a:pt x="50" y="112"/>
                  </a:cubicBezTo>
                  <a:moveTo>
                    <a:pt x="51" y="110"/>
                  </a:moveTo>
                  <a:cubicBezTo>
                    <a:pt x="51" y="111"/>
                    <a:pt x="50" y="111"/>
                    <a:pt x="50" y="111"/>
                  </a:cubicBezTo>
                  <a:cubicBezTo>
                    <a:pt x="50" y="112"/>
                    <a:pt x="51" y="112"/>
                    <a:pt x="51" y="112"/>
                  </a:cubicBezTo>
                  <a:cubicBezTo>
                    <a:pt x="51" y="112"/>
                    <a:pt x="51" y="111"/>
                    <a:pt x="52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0"/>
                  </a:cubicBezTo>
                  <a:moveTo>
                    <a:pt x="53" y="109"/>
                  </a:moveTo>
                  <a:cubicBezTo>
                    <a:pt x="52" y="109"/>
                    <a:pt x="52" y="110"/>
                    <a:pt x="52" y="110"/>
                  </a:cubicBezTo>
                  <a:cubicBezTo>
                    <a:pt x="52" y="110"/>
                    <a:pt x="52" y="110"/>
                    <a:pt x="52" y="110"/>
                  </a:cubicBezTo>
                  <a:cubicBezTo>
                    <a:pt x="52" y="110"/>
                    <a:pt x="53" y="109"/>
                    <a:pt x="53" y="109"/>
                  </a:cubicBezTo>
                  <a:cubicBezTo>
                    <a:pt x="53" y="109"/>
                    <a:pt x="53" y="109"/>
                    <a:pt x="53" y="109"/>
                  </a:cubicBezTo>
                  <a:moveTo>
                    <a:pt x="52" y="108"/>
                  </a:moveTo>
                  <a:cubicBezTo>
                    <a:pt x="52" y="109"/>
                    <a:pt x="51" y="109"/>
                    <a:pt x="51" y="110"/>
                  </a:cubicBezTo>
                  <a:cubicBezTo>
                    <a:pt x="51" y="110"/>
                    <a:pt x="51" y="110"/>
                    <a:pt x="52" y="110"/>
                  </a:cubicBezTo>
                  <a:cubicBezTo>
                    <a:pt x="52" y="110"/>
                    <a:pt x="52" y="109"/>
                    <a:pt x="52" y="109"/>
                  </a:cubicBezTo>
                  <a:cubicBezTo>
                    <a:pt x="52" y="108"/>
                    <a:pt x="52" y="108"/>
                    <a:pt x="52" y="108"/>
                  </a:cubicBezTo>
                  <a:moveTo>
                    <a:pt x="58" y="101"/>
                  </a:moveTo>
                  <a:cubicBezTo>
                    <a:pt x="57" y="102"/>
                    <a:pt x="56" y="103"/>
                    <a:pt x="56" y="104"/>
                  </a:cubicBezTo>
                  <a:cubicBezTo>
                    <a:pt x="55" y="104"/>
                    <a:pt x="55" y="105"/>
                    <a:pt x="55" y="105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4"/>
                    <a:pt x="56" y="103"/>
                    <a:pt x="57" y="102"/>
                  </a:cubicBezTo>
                  <a:cubicBezTo>
                    <a:pt x="57" y="102"/>
                    <a:pt x="57" y="101"/>
                    <a:pt x="58" y="101"/>
                  </a:cubicBezTo>
                  <a:cubicBezTo>
                    <a:pt x="58" y="101"/>
                    <a:pt x="58" y="101"/>
                    <a:pt x="58" y="101"/>
                  </a:cubicBezTo>
                  <a:moveTo>
                    <a:pt x="57" y="100"/>
                  </a:moveTo>
                  <a:cubicBezTo>
                    <a:pt x="56" y="102"/>
                    <a:pt x="55" y="103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5" y="104"/>
                    <a:pt x="56" y="102"/>
                    <a:pt x="57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0"/>
                    <a:pt x="57" y="100"/>
                    <a:pt x="57" y="100"/>
                  </a:cubicBezTo>
                  <a:moveTo>
                    <a:pt x="58" y="100"/>
                  </a:move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moveTo>
                    <a:pt x="58" y="99"/>
                  </a:moveTo>
                  <a:cubicBezTo>
                    <a:pt x="57" y="99"/>
                    <a:pt x="57" y="99"/>
                    <a:pt x="57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moveTo>
                    <a:pt x="60" y="97"/>
                  </a:moveTo>
                  <a:cubicBezTo>
                    <a:pt x="60" y="97"/>
                    <a:pt x="59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60" y="97"/>
                    <a:pt x="60" y="97"/>
                  </a:cubicBezTo>
                  <a:moveTo>
                    <a:pt x="61" y="93"/>
                  </a:moveTo>
                  <a:cubicBezTo>
                    <a:pt x="60" y="95"/>
                    <a:pt x="59" y="97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9" y="97"/>
                    <a:pt x="60" y="95"/>
                    <a:pt x="61" y="93"/>
                  </a:cubicBezTo>
                  <a:cubicBezTo>
                    <a:pt x="61" y="93"/>
                    <a:pt x="61" y="93"/>
                    <a:pt x="61" y="93"/>
                  </a:cubicBezTo>
                  <a:moveTo>
                    <a:pt x="64" y="88"/>
                  </a:moveTo>
                  <a:cubicBezTo>
                    <a:pt x="63" y="89"/>
                    <a:pt x="62" y="91"/>
                    <a:pt x="61" y="93"/>
                  </a:cubicBezTo>
                  <a:cubicBezTo>
                    <a:pt x="61" y="93"/>
                    <a:pt x="62" y="93"/>
                    <a:pt x="62" y="93"/>
                  </a:cubicBezTo>
                  <a:cubicBezTo>
                    <a:pt x="62" y="91"/>
                    <a:pt x="63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moveTo>
                    <a:pt x="65" y="86"/>
                  </a:moveTo>
                  <a:cubicBezTo>
                    <a:pt x="65" y="86"/>
                    <a:pt x="65" y="86"/>
                    <a:pt x="65" y="86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86"/>
                    <a:pt x="65" y="86"/>
                    <a:pt x="65" y="86"/>
                  </a:cubicBezTo>
                  <a:moveTo>
                    <a:pt x="73" y="74"/>
                  </a:moveTo>
                  <a:cubicBezTo>
                    <a:pt x="71" y="77"/>
                    <a:pt x="69" y="80"/>
                    <a:pt x="67" y="84"/>
                  </a:cubicBezTo>
                  <a:cubicBezTo>
                    <a:pt x="67" y="84"/>
                    <a:pt x="67" y="84"/>
                    <a:pt x="67" y="84"/>
                  </a:cubicBezTo>
                  <a:cubicBezTo>
                    <a:pt x="67" y="83"/>
                    <a:pt x="68" y="82"/>
                    <a:pt x="68" y="81"/>
                  </a:cubicBezTo>
                  <a:cubicBezTo>
                    <a:pt x="69" y="80"/>
                    <a:pt x="69" y="80"/>
                    <a:pt x="70" y="79"/>
                  </a:cubicBezTo>
                  <a:cubicBezTo>
                    <a:pt x="71" y="77"/>
                    <a:pt x="72" y="76"/>
                    <a:pt x="73" y="74"/>
                  </a:cubicBezTo>
                  <a:cubicBezTo>
                    <a:pt x="73" y="74"/>
                    <a:pt x="73" y="74"/>
                    <a:pt x="73" y="74"/>
                  </a:cubicBezTo>
                  <a:moveTo>
                    <a:pt x="81" y="60"/>
                  </a:moveTo>
                  <a:cubicBezTo>
                    <a:pt x="78" y="64"/>
                    <a:pt x="76" y="68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6" y="68"/>
                    <a:pt x="79" y="64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moveTo>
                    <a:pt x="89" y="47"/>
                  </a:moveTo>
                  <a:cubicBezTo>
                    <a:pt x="87" y="50"/>
                    <a:pt x="86" y="52"/>
                    <a:pt x="85" y="54"/>
                  </a:cubicBezTo>
                  <a:cubicBezTo>
                    <a:pt x="85" y="54"/>
                    <a:pt x="85" y="54"/>
                    <a:pt x="85" y="54"/>
                  </a:cubicBezTo>
                  <a:cubicBezTo>
                    <a:pt x="86" y="52"/>
                    <a:pt x="88" y="50"/>
                    <a:pt x="89" y="47"/>
                  </a:cubicBezTo>
                  <a:cubicBezTo>
                    <a:pt x="89" y="47"/>
                    <a:pt x="89" y="47"/>
                    <a:pt x="89" y="47"/>
                  </a:cubicBezTo>
                  <a:moveTo>
                    <a:pt x="91" y="44"/>
                  </a:moveTo>
                  <a:cubicBezTo>
                    <a:pt x="90" y="44"/>
                    <a:pt x="90" y="45"/>
                    <a:pt x="90" y="45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45"/>
                    <a:pt x="90" y="45"/>
                    <a:pt x="91" y="44"/>
                  </a:cubicBezTo>
                  <a:cubicBezTo>
                    <a:pt x="91" y="44"/>
                    <a:pt x="91" y="44"/>
                    <a:pt x="91" y="44"/>
                  </a:cubicBezTo>
                  <a:moveTo>
                    <a:pt x="94" y="39"/>
                  </a:moveTo>
                  <a:cubicBezTo>
                    <a:pt x="93" y="40"/>
                    <a:pt x="93" y="41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0"/>
                    <a:pt x="94" y="39"/>
                  </a:cubicBezTo>
                  <a:cubicBezTo>
                    <a:pt x="94" y="39"/>
                    <a:pt x="94" y="39"/>
                    <a:pt x="94" y="39"/>
                  </a:cubicBezTo>
                  <a:moveTo>
                    <a:pt x="95" y="36"/>
                  </a:move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6"/>
                  </a:cubicBezTo>
                  <a:moveTo>
                    <a:pt x="98" y="32"/>
                  </a:moveTo>
                  <a:cubicBezTo>
                    <a:pt x="98" y="32"/>
                    <a:pt x="98" y="32"/>
                    <a:pt x="97" y="33"/>
                  </a:cubicBezTo>
                  <a:cubicBezTo>
                    <a:pt x="98" y="33"/>
                    <a:pt x="98" y="33"/>
                    <a:pt x="98" y="33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moveTo>
                    <a:pt x="98" y="31"/>
                  </a:move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1"/>
                    <a:pt x="98" y="31"/>
                  </a:cubicBezTo>
                  <a:moveTo>
                    <a:pt x="100" y="28"/>
                  </a:moveTo>
                  <a:cubicBezTo>
                    <a:pt x="100" y="29"/>
                    <a:pt x="100" y="29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100" y="29"/>
                    <a:pt x="100" y="29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moveTo>
                    <a:pt x="102" y="26"/>
                  </a:moveTo>
                  <a:cubicBezTo>
                    <a:pt x="101" y="27"/>
                    <a:pt x="101" y="27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1" y="27"/>
                    <a:pt x="101" y="27"/>
                    <a:pt x="102" y="26"/>
                  </a:cubicBezTo>
                  <a:cubicBezTo>
                    <a:pt x="102" y="26"/>
                    <a:pt x="102" y="26"/>
                    <a:pt x="102" y="26"/>
                  </a:cubicBezTo>
                  <a:moveTo>
                    <a:pt x="110" y="12"/>
                  </a:moveTo>
                  <a:cubicBezTo>
                    <a:pt x="109" y="13"/>
                    <a:pt x="109" y="14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ubicBezTo>
                    <a:pt x="109" y="14"/>
                    <a:pt x="109" y="13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moveTo>
                    <a:pt x="116" y="1"/>
                  </a:moveTo>
                  <a:cubicBezTo>
                    <a:pt x="116" y="2"/>
                    <a:pt x="116" y="2"/>
                    <a:pt x="115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6" y="2"/>
                    <a:pt x="116" y="2"/>
                    <a:pt x="117" y="1"/>
                  </a:cubicBezTo>
                  <a:cubicBezTo>
                    <a:pt x="117" y="1"/>
                    <a:pt x="117" y="1"/>
                    <a:pt x="116" y="1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8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10598"/>
            <p:cNvSpPr>
              <a:spLocks noEditPoints="1"/>
            </p:cNvSpPr>
            <p:nvPr/>
          </p:nvSpPr>
          <p:spPr bwMode="auto">
            <a:xfrm>
              <a:off x="-674694" y="4925991"/>
              <a:ext cx="157164" cy="244474"/>
            </a:xfrm>
            <a:custGeom>
              <a:avLst/>
              <a:gdLst>
                <a:gd name="T0" fmla="*/ 5 w 42"/>
                <a:gd name="T1" fmla="*/ 65 h 65"/>
                <a:gd name="T2" fmla="*/ 6 w 42"/>
                <a:gd name="T3" fmla="*/ 65 h 65"/>
                <a:gd name="T4" fmla="*/ 0 w 42"/>
                <a:gd name="T5" fmla="*/ 61 h 65"/>
                <a:gd name="T6" fmla="*/ 0 w 42"/>
                <a:gd name="T7" fmla="*/ 62 h 65"/>
                <a:gd name="T8" fmla="*/ 0 w 42"/>
                <a:gd name="T9" fmla="*/ 61 h 65"/>
                <a:gd name="T10" fmla="*/ 8 w 42"/>
                <a:gd name="T11" fmla="*/ 59 h 65"/>
                <a:gd name="T12" fmla="*/ 9 w 42"/>
                <a:gd name="T13" fmla="*/ 60 h 65"/>
                <a:gd name="T14" fmla="*/ 9 w 42"/>
                <a:gd name="T15" fmla="*/ 59 h 65"/>
                <a:gd name="T16" fmla="*/ 9 w 42"/>
                <a:gd name="T17" fmla="*/ 59 h 65"/>
                <a:gd name="T18" fmla="*/ 9 w 42"/>
                <a:gd name="T19" fmla="*/ 59 h 65"/>
                <a:gd name="T20" fmla="*/ 4 w 42"/>
                <a:gd name="T21" fmla="*/ 56 h 65"/>
                <a:gd name="T22" fmla="*/ 4 w 42"/>
                <a:gd name="T23" fmla="*/ 56 h 65"/>
                <a:gd name="T24" fmla="*/ 4 w 42"/>
                <a:gd name="T25" fmla="*/ 56 h 65"/>
                <a:gd name="T26" fmla="*/ 4 w 42"/>
                <a:gd name="T27" fmla="*/ 56 h 65"/>
                <a:gd name="T28" fmla="*/ 4 w 42"/>
                <a:gd name="T29" fmla="*/ 56 h 65"/>
                <a:gd name="T30" fmla="*/ 14 w 42"/>
                <a:gd name="T31" fmla="*/ 51 h 65"/>
                <a:gd name="T32" fmla="*/ 14 w 42"/>
                <a:gd name="T33" fmla="*/ 51 h 65"/>
                <a:gd name="T34" fmla="*/ 14 w 42"/>
                <a:gd name="T35" fmla="*/ 51 h 65"/>
                <a:gd name="T36" fmla="*/ 14 w 42"/>
                <a:gd name="T37" fmla="*/ 50 h 65"/>
                <a:gd name="T38" fmla="*/ 15 w 42"/>
                <a:gd name="T39" fmla="*/ 50 h 65"/>
                <a:gd name="T40" fmla="*/ 9 w 42"/>
                <a:gd name="T41" fmla="*/ 48 h 65"/>
                <a:gd name="T42" fmla="*/ 9 w 42"/>
                <a:gd name="T43" fmla="*/ 48 h 65"/>
                <a:gd name="T44" fmla="*/ 9 w 42"/>
                <a:gd name="T45" fmla="*/ 48 h 65"/>
                <a:gd name="T46" fmla="*/ 9 w 42"/>
                <a:gd name="T47" fmla="*/ 47 h 65"/>
                <a:gd name="T48" fmla="*/ 10 w 42"/>
                <a:gd name="T49" fmla="*/ 47 h 65"/>
                <a:gd name="T50" fmla="*/ 18 w 42"/>
                <a:gd name="T51" fmla="*/ 42 h 65"/>
                <a:gd name="T52" fmla="*/ 18 w 42"/>
                <a:gd name="T53" fmla="*/ 44 h 65"/>
                <a:gd name="T54" fmla="*/ 18 w 42"/>
                <a:gd name="T55" fmla="*/ 42 h 65"/>
                <a:gd name="T56" fmla="*/ 19 w 42"/>
                <a:gd name="T57" fmla="*/ 42 h 65"/>
                <a:gd name="T58" fmla="*/ 20 w 42"/>
                <a:gd name="T59" fmla="*/ 41 h 65"/>
                <a:gd name="T60" fmla="*/ 14 w 42"/>
                <a:gd name="T61" fmla="*/ 40 h 65"/>
                <a:gd name="T62" fmla="*/ 14 w 42"/>
                <a:gd name="T63" fmla="*/ 41 h 65"/>
                <a:gd name="T64" fmla="*/ 14 w 42"/>
                <a:gd name="T65" fmla="*/ 40 h 65"/>
                <a:gd name="T66" fmla="*/ 20 w 42"/>
                <a:gd name="T67" fmla="*/ 40 h 65"/>
                <a:gd name="T68" fmla="*/ 21 w 42"/>
                <a:gd name="T69" fmla="*/ 39 h 65"/>
                <a:gd name="T70" fmla="*/ 15 w 42"/>
                <a:gd name="T71" fmla="*/ 38 h 65"/>
                <a:gd name="T72" fmla="*/ 15 w 42"/>
                <a:gd name="T73" fmla="*/ 39 h 65"/>
                <a:gd name="T74" fmla="*/ 15 w 42"/>
                <a:gd name="T75" fmla="*/ 38 h 65"/>
                <a:gd name="T76" fmla="*/ 15 w 42"/>
                <a:gd name="T77" fmla="*/ 38 h 65"/>
                <a:gd name="T78" fmla="*/ 15 w 42"/>
                <a:gd name="T79" fmla="*/ 38 h 65"/>
                <a:gd name="T80" fmla="*/ 16 w 42"/>
                <a:gd name="T81" fmla="*/ 36 h 65"/>
                <a:gd name="T82" fmla="*/ 16 w 42"/>
                <a:gd name="T83" fmla="*/ 37 h 65"/>
                <a:gd name="T84" fmla="*/ 16 w 42"/>
                <a:gd name="T85" fmla="*/ 36 h 65"/>
                <a:gd name="T86" fmla="*/ 26 w 42"/>
                <a:gd name="T87" fmla="*/ 30 h 65"/>
                <a:gd name="T88" fmla="*/ 29 w 42"/>
                <a:gd name="T89" fmla="*/ 27 h 65"/>
                <a:gd name="T90" fmla="*/ 24 w 42"/>
                <a:gd name="T91" fmla="*/ 24 h 65"/>
                <a:gd name="T92" fmla="*/ 22 w 42"/>
                <a:gd name="T93" fmla="*/ 28 h 65"/>
                <a:gd name="T94" fmla="*/ 24 w 42"/>
                <a:gd name="T95" fmla="*/ 24 h 65"/>
                <a:gd name="T96" fmla="*/ 33 w 42"/>
                <a:gd name="T97" fmla="*/ 17 h 65"/>
                <a:gd name="T98" fmla="*/ 31 w 42"/>
                <a:gd name="T99" fmla="*/ 23 h 65"/>
                <a:gd name="T100" fmla="*/ 34 w 42"/>
                <a:gd name="T101" fmla="*/ 18 h 65"/>
                <a:gd name="T102" fmla="*/ 29 w 42"/>
                <a:gd name="T103" fmla="*/ 15 h 65"/>
                <a:gd name="T104" fmla="*/ 26 w 42"/>
                <a:gd name="T105" fmla="*/ 20 h 65"/>
                <a:gd name="T106" fmla="*/ 29 w 42"/>
                <a:gd name="T107" fmla="*/ 15 h 65"/>
                <a:gd name="T108" fmla="*/ 37 w 42"/>
                <a:gd name="T109" fmla="*/ 9 h 65"/>
                <a:gd name="T110" fmla="*/ 41 w 42"/>
                <a:gd name="T111" fmla="*/ 3 h 65"/>
                <a:gd name="T112" fmla="*/ 41 w 42"/>
                <a:gd name="T113" fmla="*/ 2 h 65"/>
                <a:gd name="T114" fmla="*/ 37 w 42"/>
                <a:gd name="T115" fmla="*/ 2 h 65"/>
                <a:gd name="T116" fmla="*/ 35 w 42"/>
                <a:gd name="T117" fmla="*/ 7 h 65"/>
                <a:gd name="T118" fmla="*/ 39 w 42"/>
                <a:gd name="T11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" h="65">
                  <a:moveTo>
                    <a:pt x="5" y="65"/>
                  </a:move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moveTo>
                    <a:pt x="0" y="61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0" y="62"/>
                    <a:pt x="1" y="62"/>
                  </a:cubicBezTo>
                  <a:cubicBezTo>
                    <a:pt x="0" y="62"/>
                    <a:pt x="0" y="62"/>
                    <a:pt x="0" y="61"/>
                  </a:cubicBezTo>
                  <a:moveTo>
                    <a:pt x="9" y="59"/>
                  </a:moveTo>
                  <a:cubicBezTo>
                    <a:pt x="9" y="59"/>
                    <a:pt x="8" y="59"/>
                    <a:pt x="8" y="59"/>
                  </a:cubicBezTo>
                  <a:cubicBezTo>
                    <a:pt x="8" y="59"/>
                    <a:pt x="9" y="59"/>
                    <a:pt x="9" y="59"/>
                  </a:cubicBezTo>
                  <a:cubicBezTo>
                    <a:pt x="9" y="59"/>
                    <a:pt x="9" y="59"/>
                    <a:pt x="9" y="60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moveTo>
                    <a:pt x="9" y="58"/>
                  </a:moveTo>
                  <a:cubicBezTo>
                    <a:pt x="9" y="58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8"/>
                    <a:pt x="9" y="58"/>
                  </a:cubicBezTo>
                  <a:moveTo>
                    <a:pt x="4" y="56"/>
                  </a:moveTo>
                  <a:cubicBezTo>
                    <a:pt x="4" y="56"/>
                    <a:pt x="3" y="56"/>
                    <a:pt x="3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moveTo>
                    <a:pt x="4" y="55"/>
                  </a:moveTo>
                  <a:cubicBezTo>
                    <a:pt x="4" y="55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5"/>
                    <a:pt x="4" y="55"/>
                    <a:pt x="4" y="55"/>
                  </a:cubicBezTo>
                  <a:moveTo>
                    <a:pt x="14" y="51"/>
                  </a:move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moveTo>
                    <a:pt x="14" y="50"/>
                  </a:move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4" y="50"/>
                    <a:pt x="14" y="50"/>
                    <a:pt x="14" y="50"/>
                  </a:cubicBezTo>
                  <a:moveTo>
                    <a:pt x="9" y="48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moveTo>
                    <a:pt x="9" y="47"/>
                  </a:moveTo>
                  <a:cubicBezTo>
                    <a:pt x="9" y="47"/>
                    <a:pt x="9" y="47"/>
                    <a:pt x="9" y="47"/>
                  </a:cubicBezTo>
                  <a:cubicBezTo>
                    <a:pt x="9" y="47"/>
                    <a:pt x="9" y="47"/>
                    <a:pt x="10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9" y="47"/>
                    <a:pt x="9" y="47"/>
                  </a:cubicBezTo>
                  <a:moveTo>
                    <a:pt x="18" y="42"/>
                  </a:move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4"/>
                    <a:pt x="18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3"/>
                    <a:pt x="19" y="43"/>
                    <a:pt x="18" y="42"/>
                  </a:cubicBezTo>
                  <a:moveTo>
                    <a:pt x="19" y="41"/>
                  </a:moveTo>
                  <a:cubicBezTo>
                    <a:pt x="19" y="41"/>
                    <a:pt x="19" y="42"/>
                    <a:pt x="19" y="42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9" y="42"/>
                    <a:pt x="20" y="41"/>
                    <a:pt x="20" y="41"/>
                  </a:cubicBezTo>
                  <a:cubicBezTo>
                    <a:pt x="20" y="41"/>
                    <a:pt x="20" y="41"/>
                    <a:pt x="19" y="41"/>
                  </a:cubicBezTo>
                  <a:moveTo>
                    <a:pt x="14" y="40"/>
                  </a:moveTo>
                  <a:cubicBezTo>
                    <a:pt x="14" y="40"/>
                    <a:pt x="14" y="4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4" y="40"/>
                    <a:pt x="14" y="40"/>
                  </a:cubicBezTo>
                  <a:moveTo>
                    <a:pt x="20" y="39"/>
                  </a:moveTo>
                  <a:cubicBezTo>
                    <a:pt x="20" y="39"/>
                    <a:pt x="20" y="40"/>
                    <a:pt x="20" y="40"/>
                  </a:cubicBezTo>
                  <a:cubicBezTo>
                    <a:pt x="20" y="40"/>
                    <a:pt x="20" y="40"/>
                    <a:pt x="21" y="40"/>
                  </a:cubicBezTo>
                  <a:cubicBezTo>
                    <a:pt x="21" y="40"/>
                    <a:pt x="21" y="40"/>
                    <a:pt x="21" y="39"/>
                  </a:cubicBezTo>
                  <a:cubicBezTo>
                    <a:pt x="21" y="39"/>
                    <a:pt x="21" y="39"/>
                    <a:pt x="20" y="39"/>
                  </a:cubicBezTo>
                  <a:moveTo>
                    <a:pt x="15" y="38"/>
                  </a:move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moveTo>
                    <a:pt x="16" y="36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6"/>
                  </a:cubicBezTo>
                  <a:moveTo>
                    <a:pt x="28" y="26"/>
                  </a:moveTo>
                  <a:cubicBezTo>
                    <a:pt x="27" y="27"/>
                    <a:pt x="26" y="29"/>
                    <a:pt x="26" y="30"/>
                  </a:cubicBezTo>
                  <a:cubicBezTo>
                    <a:pt x="26" y="30"/>
                    <a:pt x="26" y="31"/>
                    <a:pt x="26" y="31"/>
                  </a:cubicBezTo>
                  <a:cubicBezTo>
                    <a:pt x="27" y="29"/>
                    <a:pt x="28" y="28"/>
                    <a:pt x="29" y="27"/>
                  </a:cubicBezTo>
                  <a:cubicBezTo>
                    <a:pt x="28" y="26"/>
                    <a:pt x="28" y="26"/>
                    <a:pt x="28" y="26"/>
                  </a:cubicBezTo>
                  <a:moveTo>
                    <a:pt x="24" y="24"/>
                  </a:moveTo>
                  <a:cubicBezTo>
                    <a:pt x="21" y="28"/>
                    <a:pt x="21" y="28"/>
                    <a:pt x="21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7"/>
                    <a:pt x="23" y="26"/>
                    <a:pt x="24" y="25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moveTo>
                    <a:pt x="33" y="17"/>
                  </a:moveTo>
                  <a:cubicBezTo>
                    <a:pt x="32" y="19"/>
                    <a:pt x="31" y="21"/>
                    <a:pt x="30" y="22"/>
                  </a:cubicBezTo>
                  <a:cubicBezTo>
                    <a:pt x="30" y="23"/>
                    <a:pt x="31" y="23"/>
                    <a:pt x="31" y="23"/>
                  </a:cubicBezTo>
                  <a:cubicBezTo>
                    <a:pt x="32" y="21"/>
                    <a:pt x="32" y="20"/>
                    <a:pt x="33" y="18"/>
                  </a:cubicBezTo>
                  <a:cubicBezTo>
                    <a:pt x="33" y="18"/>
                    <a:pt x="34" y="18"/>
                    <a:pt x="34" y="18"/>
                  </a:cubicBezTo>
                  <a:cubicBezTo>
                    <a:pt x="33" y="18"/>
                    <a:pt x="33" y="18"/>
                    <a:pt x="33" y="17"/>
                  </a:cubicBezTo>
                  <a:moveTo>
                    <a:pt x="29" y="15"/>
                  </a:moveTo>
                  <a:cubicBezTo>
                    <a:pt x="26" y="20"/>
                    <a:pt x="26" y="20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5"/>
                    <a:pt x="29" y="15"/>
                    <a:pt x="29" y="15"/>
                  </a:cubicBezTo>
                  <a:moveTo>
                    <a:pt x="41" y="2"/>
                  </a:moveTo>
                  <a:cubicBezTo>
                    <a:pt x="40" y="4"/>
                    <a:pt x="39" y="7"/>
                    <a:pt x="37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9" y="7"/>
                    <a:pt x="40" y="5"/>
                    <a:pt x="41" y="3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1" y="2"/>
                    <a:pt x="41" y="2"/>
                    <a:pt x="41" y="2"/>
                  </a:cubicBezTo>
                  <a:moveTo>
                    <a:pt x="39" y="0"/>
                  </a:moveTo>
                  <a:cubicBezTo>
                    <a:pt x="37" y="2"/>
                    <a:pt x="37" y="2"/>
                    <a:pt x="37" y="2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7" y="5"/>
                    <a:pt x="38" y="2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599"/>
            <p:cNvSpPr>
              <a:spLocks noEditPoints="1"/>
            </p:cNvSpPr>
            <p:nvPr/>
          </p:nvSpPr>
          <p:spPr bwMode="auto">
            <a:xfrm>
              <a:off x="-677869" y="4918055"/>
              <a:ext cx="60326" cy="34925"/>
            </a:xfrm>
            <a:custGeom>
              <a:avLst/>
              <a:gdLst>
                <a:gd name="T0" fmla="*/ 0 w 16"/>
                <a:gd name="T1" fmla="*/ 7 h 9"/>
                <a:gd name="T2" fmla="*/ 0 w 16"/>
                <a:gd name="T3" fmla="*/ 9 h 9"/>
                <a:gd name="T4" fmla="*/ 1 w 16"/>
                <a:gd name="T5" fmla="*/ 7 h 9"/>
                <a:gd name="T6" fmla="*/ 0 w 16"/>
                <a:gd name="T7" fmla="*/ 7 h 9"/>
                <a:gd name="T8" fmla="*/ 2 w 16"/>
                <a:gd name="T9" fmla="*/ 5 h 9"/>
                <a:gd name="T10" fmla="*/ 1 w 16"/>
                <a:gd name="T11" fmla="*/ 6 h 9"/>
                <a:gd name="T12" fmla="*/ 1 w 16"/>
                <a:gd name="T13" fmla="*/ 6 h 9"/>
                <a:gd name="T14" fmla="*/ 2 w 16"/>
                <a:gd name="T15" fmla="*/ 5 h 9"/>
                <a:gd name="T16" fmla="*/ 16 w 16"/>
                <a:gd name="T17" fmla="*/ 0 h 9"/>
                <a:gd name="T18" fmla="*/ 16 w 16"/>
                <a:gd name="T19" fmla="*/ 0 h 9"/>
                <a:gd name="T20" fmla="*/ 16 w 16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0" y="7"/>
                  </a:moveTo>
                  <a:cubicBezTo>
                    <a:pt x="0" y="7"/>
                    <a:pt x="0" y="8"/>
                    <a:pt x="0" y="9"/>
                  </a:cubicBezTo>
                  <a:cubicBezTo>
                    <a:pt x="0" y="8"/>
                    <a:pt x="0" y="8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moveTo>
                    <a:pt x="2" y="5"/>
                  </a:moveTo>
                  <a:cubicBezTo>
                    <a:pt x="1" y="5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5"/>
                    <a:pt x="2" y="5"/>
                  </a:cubicBezTo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600"/>
            <p:cNvSpPr>
              <a:spLocks/>
            </p:cNvSpPr>
            <p:nvPr/>
          </p:nvSpPr>
          <p:spPr bwMode="auto">
            <a:xfrm>
              <a:off x="-677869" y="494186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10601"/>
            <p:cNvSpPr>
              <a:spLocks/>
            </p:cNvSpPr>
            <p:nvPr/>
          </p:nvSpPr>
          <p:spPr bwMode="auto">
            <a:xfrm>
              <a:off x="-1165237" y="5129191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602"/>
            <p:cNvSpPr>
              <a:spLocks/>
            </p:cNvSpPr>
            <p:nvPr/>
          </p:nvSpPr>
          <p:spPr bwMode="auto">
            <a:xfrm>
              <a:off x="-1165237" y="513236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603"/>
            <p:cNvSpPr>
              <a:spLocks noEditPoints="1"/>
            </p:cNvSpPr>
            <p:nvPr/>
          </p:nvSpPr>
          <p:spPr bwMode="auto">
            <a:xfrm>
              <a:off x="-1203337" y="5308579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604"/>
            <p:cNvSpPr>
              <a:spLocks noEditPoints="1"/>
            </p:cNvSpPr>
            <p:nvPr/>
          </p:nvSpPr>
          <p:spPr bwMode="auto">
            <a:xfrm>
              <a:off x="-1203337" y="5308579"/>
              <a:ext cx="15875" cy="7937"/>
            </a:xfrm>
            <a:custGeom>
              <a:avLst/>
              <a:gdLst>
                <a:gd name="T0" fmla="*/ 2 w 4"/>
                <a:gd name="T1" fmla="*/ 1 h 2"/>
                <a:gd name="T2" fmla="*/ 2 w 4"/>
                <a:gd name="T3" fmla="*/ 1 h 2"/>
                <a:gd name="T4" fmla="*/ 3 w 4"/>
                <a:gd name="T5" fmla="*/ 1 h 2"/>
                <a:gd name="T6" fmla="*/ 2 w 4"/>
                <a:gd name="T7" fmla="*/ 1 h 2"/>
                <a:gd name="T8" fmla="*/ 2 w 4"/>
                <a:gd name="T9" fmla="*/ 1 h 2"/>
                <a:gd name="T10" fmla="*/ 2 w 4"/>
                <a:gd name="T11" fmla="*/ 1 h 2"/>
                <a:gd name="T12" fmla="*/ 2 w 4"/>
                <a:gd name="T13" fmla="*/ 1 h 2"/>
                <a:gd name="T14" fmla="*/ 2 w 4"/>
                <a:gd name="T15" fmla="*/ 1 h 2"/>
                <a:gd name="T16" fmla="*/ 1 w 4"/>
                <a:gd name="T17" fmla="*/ 1 h 2"/>
                <a:gd name="T18" fmla="*/ 1 w 4"/>
                <a:gd name="T19" fmla="*/ 1 h 2"/>
                <a:gd name="T20" fmla="*/ 4 w 4"/>
                <a:gd name="T21" fmla="*/ 2 h 2"/>
                <a:gd name="T22" fmla="*/ 2 w 4"/>
                <a:gd name="T23" fmla="*/ 1 h 2"/>
                <a:gd name="T24" fmla="*/ 2 w 4"/>
                <a:gd name="T25" fmla="*/ 1 h 2"/>
                <a:gd name="T26" fmla="*/ 1 w 4"/>
                <a:gd name="T27" fmla="*/ 1 h 2"/>
                <a:gd name="T28" fmla="*/ 0 w 4"/>
                <a:gd name="T29" fmla="*/ 0 h 2"/>
                <a:gd name="T30" fmla="*/ 0 w 4"/>
                <a:gd name="T31" fmla="*/ 0 h 2"/>
                <a:gd name="T32" fmla="*/ 1 w 4"/>
                <a:gd name="T33" fmla="*/ 0 h 2"/>
                <a:gd name="T34" fmla="*/ 1 w 4"/>
                <a:gd name="T35" fmla="*/ 0 h 2"/>
                <a:gd name="T36" fmla="*/ 0 w 4"/>
                <a:gd name="T3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" h="2"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4" y="2"/>
                  </a:cubicBezTo>
                  <a:cubicBezTo>
                    <a:pt x="3" y="2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05"/>
            <p:cNvSpPr>
              <a:spLocks noEditPoints="1"/>
            </p:cNvSpPr>
            <p:nvPr/>
          </p:nvSpPr>
          <p:spPr bwMode="auto">
            <a:xfrm>
              <a:off x="-1176350" y="5322867"/>
              <a:ext cx="471493" cy="746122"/>
            </a:xfrm>
            <a:custGeom>
              <a:avLst/>
              <a:gdLst>
                <a:gd name="T0" fmla="*/ 1 w 126"/>
                <a:gd name="T1" fmla="*/ 196 h 199"/>
                <a:gd name="T2" fmla="*/ 0 w 126"/>
                <a:gd name="T3" fmla="*/ 199 h 199"/>
                <a:gd name="T4" fmla="*/ 3 w 126"/>
                <a:gd name="T5" fmla="*/ 195 h 199"/>
                <a:gd name="T6" fmla="*/ 7 w 126"/>
                <a:gd name="T7" fmla="*/ 188 h 199"/>
                <a:gd name="T8" fmla="*/ 8 w 126"/>
                <a:gd name="T9" fmla="*/ 187 h 199"/>
                <a:gd name="T10" fmla="*/ 10 w 126"/>
                <a:gd name="T11" fmla="*/ 183 h 199"/>
                <a:gd name="T12" fmla="*/ 16 w 126"/>
                <a:gd name="T13" fmla="*/ 175 h 199"/>
                <a:gd name="T14" fmla="*/ 16 w 126"/>
                <a:gd name="T15" fmla="*/ 175 h 199"/>
                <a:gd name="T16" fmla="*/ 18 w 126"/>
                <a:gd name="T17" fmla="*/ 171 h 199"/>
                <a:gd name="T18" fmla="*/ 18 w 126"/>
                <a:gd name="T19" fmla="*/ 171 h 199"/>
                <a:gd name="T20" fmla="*/ 20 w 126"/>
                <a:gd name="T21" fmla="*/ 167 h 199"/>
                <a:gd name="T22" fmla="*/ 21 w 126"/>
                <a:gd name="T23" fmla="*/ 166 h 199"/>
                <a:gd name="T24" fmla="*/ 21 w 126"/>
                <a:gd name="T25" fmla="*/ 166 h 199"/>
                <a:gd name="T26" fmla="*/ 24 w 126"/>
                <a:gd name="T27" fmla="*/ 161 h 199"/>
                <a:gd name="T28" fmla="*/ 25 w 126"/>
                <a:gd name="T29" fmla="*/ 161 h 199"/>
                <a:gd name="T30" fmla="*/ 30 w 126"/>
                <a:gd name="T31" fmla="*/ 152 h 199"/>
                <a:gd name="T32" fmla="*/ 42 w 126"/>
                <a:gd name="T33" fmla="*/ 133 h 199"/>
                <a:gd name="T34" fmla="*/ 42 w 126"/>
                <a:gd name="T35" fmla="*/ 133 h 199"/>
                <a:gd name="T36" fmla="*/ 49 w 126"/>
                <a:gd name="T37" fmla="*/ 123 h 199"/>
                <a:gd name="T38" fmla="*/ 50 w 126"/>
                <a:gd name="T39" fmla="*/ 120 h 199"/>
                <a:gd name="T40" fmla="*/ 51 w 126"/>
                <a:gd name="T41" fmla="*/ 119 h 199"/>
                <a:gd name="T42" fmla="*/ 52 w 126"/>
                <a:gd name="T43" fmla="*/ 117 h 199"/>
                <a:gd name="T44" fmla="*/ 52 w 126"/>
                <a:gd name="T45" fmla="*/ 117 h 199"/>
                <a:gd name="T46" fmla="*/ 54 w 126"/>
                <a:gd name="T47" fmla="*/ 114 h 199"/>
                <a:gd name="T48" fmla="*/ 54 w 126"/>
                <a:gd name="T49" fmla="*/ 114 h 199"/>
                <a:gd name="T50" fmla="*/ 54 w 126"/>
                <a:gd name="T51" fmla="*/ 113 h 199"/>
                <a:gd name="T52" fmla="*/ 56 w 126"/>
                <a:gd name="T53" fmla="*/ 110 h 199"/>
                <a:gd name="T54" fmla="*/ 56 w 126"/>
                <a:gd name="T55" fmla="*/ 110 h 199"/>
                <a:gd name="T56" fmla="*/ 57 w 126"/>
                <a:gd name="T57" fmla="*/ 109 h 199"/>
                <a:gd name="T58" fmla="*/ 58 w 126"/>
                <a:gd name="T59" fmla="*/ 108 h 199"/>
                <a:gd name="T60" fmla="*/ 59 w 126"/>
                <a:gd name="T61" fmla="*/ 106 h 199"/>
                <a:gd name="T62" fmla="*/ 62 w 126"/>
                <a:gd name="T63" fmla="*/ 101 h 199"/>
                <a:gd name="T64" fmla="*/ 62 w 126"/>
                <a:gd name="T65" fmla="*/ 101 h 199"/>
                <a:gd name="T66" fmla="*/ 66 w 126"/>
                <a:gd name="T67" fmla="*/ 95 h 199"/>
                <a:gd name="T68" fmla="*/ 66 w 126"/>
                <a:gd name="T69" fmla="*/ 95 h 199"/>
                <a:gd name="T70" fmla="*/ 69 w 126"/>
                <a:gd name="T71" fmla="*/ 89 h 199"/>
                <a:gd name="T72" fmla="*/ 74 w 126"/>
                <a:gd name="T73" fmla="*/ 82 h 199"/>
                <a:gd name="T74" fmla="*/ 74 w 126"/>
                <a:gd name="T75" fmla="*/ 82 h 199"/>
                <a:gd name="T76" fmla="*/ 76 w 126"/>
                <a:gd name="T77" fmla="*/ 80 h 199"/>
                <a:gd name="T78" fmla="*/ 82 w 126"/>
                <a:gd name="T79" fmla="*/ 71 h 199"/>
                <a:gd name="T80" fmla="*/ 90 w 126"/>
                <a:gd name="T81" fmla="*/ 57 h 199"/>
                <a:gd name="T82" fmla="*/ 99 w 126"/>
                <a:gd name="T83" fmla="*/ 42 h 199"/>
                <a:gd name="T84" fmla="*/ 99 w 126"/>
                <a:gd name="T85" fmla="*/ 42 h 199"/>
                <a:gd name="T86" fmla="*/ 102 w 126"/>
                <a:gd name="T87" fmla="*/ 39 h 199"/>
                <a:gd name="T88" fmla="*/ 104 w 126"/>
                <a:gd name="T89" fmla="*/ 36 h 199"/>
                <a:gd name="T90" fmla="*/ 105 w 126"/>
                <a:gd name="T91" fmla="*/ 33 h 199"/>
                <a:gd name="T92" fmla="*/ 109 w 126"/>
                <a:gd name="T93" fmla="*/ 26 h 199"/>
                <a:gd name="T94" fmla="*/ 109 w 126"/>
                <a:gd name="T95" fmla="*/ 26 h 199"/>
                <a:gd name="T96" fmla="*/ 112 w 126"/>
                <a:gd name="T97" fmla="*/ 22 h 199"/>
                <a:gd name="T98" fmla="*/ 113 w 126"/>
                <a:gd name="T99" fmla="*/ 21 h 199"/>
                <a:gd name="T100" fmla="*/ 117 w 126"/>
                <a:gd name="T101" fmla="*/ 14 h 199"/>
                <a:gd name="T102" fmla="*/ 121 w 126"/>
                <a:gd name="T103" fmla="*/ 8 h 199"/>
                <a:gd name="T104" fmla="*/ 121 w 126"/>
                <a:gd name="T105" fmla="*/ 8 h 199"/>
                <a:gd name="T106" fmla="*/ 121 w 126"/>
                <a:gd name="T107" fmla="*/ 7 h 199"/>
                <a:gd name="T108" fmla="*/ 122 w 126"/>
                <a:gd name="T109" fmla="*/ 7 h 199"/>
                <a:gd name="T110" fmla="*/ 122 w 126"/>
                <a:gd name="T111" fmla="*/ 6 h 199"/>
                <a:gd name="T112" fmla="*/ 124 w 126"/>
                <a:gd name="T113" fmla="*/ 3 h 199"/>
                <a:gd name="T114" fmla="*/ 124 w 126"/>
                <a:gd name="T115" fmla="*/ 3 h 199"/>
                <a:gd name="T116" fmla="*/ 126 w 126"/>
                <a:gd name="T117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6" h="199">
                  <a:moveTo>
                    <a:pt x="3" y="195"/>
                  </a:moveTo>
                  <a:cubicBezTo>
                    <a:pt x="2" y="195"/>
                    <a:pt x="2" y="196"/>
                    <a:pt x="1" y="196"/>
                  </a:cubicBezTo>
                  <a:cubicBezTo>
                    <a:pt x="2" y="196"/>
                    <a:pt x="2" y="196"/>
                    <a:pt x="2" y="196"/>
                  </a:cubicBezTo>
                  <a:cubicBezTo>
                    <a:pt x="2" y="196"/>
                    <a:pt x="1" y="196"/>
                    <a:pt x="1" y="196"/>
                  </a:cubicBezTo>
                  <a:cubicBezTo>
                    <a:pt x="1" y="197"/>
                    <a:pt x="1" y="197"/>
                    <a:pt x="1" y="197"/>
                  </a:cubicBezTo>
                  <a:cubicBezTo>
                    <a:pt x="0" y="198"/>
                    <a:pt x="0" y="198"/>
                    <a:pt x="0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1" y="199"/>
                    <a:pt x="1" y="198"/>
                    <a:pt x="1" y="198"/>
                  </a:cubicBezTo>
                  <a:cubicBezTo>
                    <a:pt x="1" y="197"/>
                    <a:pt x="2" y="197"/>
                    <a:pt x="2" y="196"/>
                  </a:cubicBezTo>
                  <a:cubicBezTo>
                    <a:pt x="2" y="196"/>
                    <a:pt x="2" y="195"/>
                    <a:pt x="3" y="195"/>
                  </a:cubicBezTo>
                  <a:cubicBezTo>
                    <a:pt x="3" y="195"/>
                    <a:pt x="3" y="195"/>
                    <a:pt x="3" y="195"/>
                  </a:cubicBezTo>
                  <a:moveTo>
                    <a:pt x="7" y="188"/>
                  </a:moveTo>
                  <a:cubicBezTo>
                    <a:pt x="6" y="190"/>
                    <a:pt x="4" y="192"/>
                    <a:pt x="3" y="194"/>
                  </a:cubicBezTo>
                  <a:cubicBezTo>
                    <a:pt x="3" y="194"/>
                    <a:pt x="3" y="194"/>
                    <a:pt x="3" y="194"/>
                  </a:cubicBezTo>
                  <a:cubicBezTo>
                    <a:pt x="4" y="192"/>
                    <a:pt x="6" y="190"/>
                    <a:pt x="7" y="188"/>
                  </a:cubicBezTo>
                  <a:cubicBezTo>
                    <a:pt x="7" y="188"/>
                    <a:pt x="7" y="188"/>
                    <a:pt x="7" y="188"/>
                  </a:cubicBezTo>
                  <a:moveTo>
                    <a:pt x="9" y="185"/>
                  </a:moveTo>
                  <a:cubicBezTo>
                    <a:pt x="9" y="186"/>
                    <a:pt x="8" y="186"/>
                    <a:pt x="8" y="187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8" y="186"/>
                    <a:pt x="9" y="186"/>
                    <a:pt x="9" y="185"/>
                  </a:cubicBezTo>
                  <a:cubicBezTo>
                    <a:pt x="9" y="185"/>
                    <a:pt x="9" y="185"/>
                    <a:pt x="9" y="185"/>
                  </a:cubicBezTo>
                  <a:moveTo>
                    <a:pt x="14" y="178"/>
                  </a:moveTo>
                  <a:cubicBezTo>
                    <a:pt x="12" y="180"/>
                    <a:pt x="11" y="182"/>
                    <a:pt x="10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0"/>
                    <a:pt x="14" y="178"/>
                  </a:cubicBezTo>
                  <a:cubicBezTo>
                    <a:pt x="14" y="178"/>
                    <a:pt x="14" y="178"/>
                    <a:pt x="14" y="178"/>
                  </a:cubicBezTo>
                  <a:moveTo>
                    <a:pt x="16" y="175"/>
                  </a:moveTo>
                  <a:cubicBezTo>
                    <a:pt x="15" y="175"/>
                    <a:pt x="15" y="176"/>
                    <a:pt x="14" y="177"/>
                  </a:cubicBezTo>
                  <a:cubicBezTo>
                    <a:pt x="14" y="177"/>
                    <a:pt x="14" y="177"/>
                    <a:pt x="14" y="177"/>
                  </a:cubicBezTo>
                  <a:cubicBezTo>
                    <a:pt x="15" y="176"/>
                    <a:pt x="15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moveTo>
                    <a:pt x="18" y="171"/>
                  </a:moveTo>
                  <a:cubicBezTo>
                    <a:pt x="18" y="171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1"/>
                    <a:pt x="18" y="171"/>
                  </a:cubicBezTo>
                  <a:cubicBezTo>
                    <a:pt x="18" y="171"/>
                    <a:pt x="18" y="171"/>
                    <a:pt x="18" y="171"/>
                  </a:cubicBezTo>
                  <a:moveTo>
                    <a:pt x="19" y="170"/>
                  </a:moveTo>
                  <a:cubicBezTo>
                    <a:pt x="18" y="170"/>
                    <a:pt x="18" y="171"/>
                    <a:pt x="18" y="171"/>
                  </a:cubicBezTo>
                  <a:cubicBezTo>
                    <a:pt x="18" y="171"/>
                    <a:pt x="18" y="171"/>
                    <a:pt x="18" y="171"/>
                  </a:cubicBezTo>
                  <a:cubicBezTo>
                    <a:pt x="18" y="171"/>
                    <a:pt x="19" y="170"/>
                    <a:pt x="19" y="170"/>
                  </a:cubicBezTo>
                  <a:cubicBezTo>
                    <a:pt x="19" y="170"/>
                    <a:pt x="19" y="170"/>
                    <a:pt x="19" y="170"/>
                  </a:cubicBezTo>
                  <a:moveTo>
                    <a:pt x="21" y="167"/>
                  </a:moveTo>
                  <a:cubicBezTo>
                    <a:pt x="21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7"/>
                    <a:pt x="21" y="167"/>
                    <a:pt x="21" y="167"/>
                  </a:cubicBezTo>
                  <a:moveTo>
                    <a:pt x="21" y="166"/>
                  </a:moveTo>
                  <a:cubicBezTo>
                    <a:pt x="21" y="166"/>
                    <a:pt x="21" y="166"/>
                    <a:pt x="21" y="166"/>
                  </a:cubicBezTo>
                  <a:cubicBezTo>
                    <a:pt x="21" y="166"/>
                    <a:pt x="21" y="167"/>
                    <a:pt x="21" y="167"/>
                  </a:cubicBezTo>
                  <a:cubicBezTo>
                    <a:pt x="21" y="166"/>
                    <a:pt x="21" y="166"/>
                    <a:pt x="22" y="166"/>
                  </a:cubicBezTo>
                  <a:cubicBezTo>
                    <a:pt x="22" y="166"/>
                    <a:pt x="21" y="166"/>
                    <a:pt x="21" y="166"/>
                  </a:cubicBezTo>
                  <a:moveTo>
                    <a:pt x="24" y="161"/>
                  </a:moveTo>
                  <a:cubicBezTo>
                    <a:pt x="24" y="161"/>
                    <a:pt x="24" y="161"/>
                    <a:pt x="24" y="16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24" y="161"/>
                    <a:pt x="24" y="161"/>
                    <a:pt x="24" y="161"/>
                  </a:cubicBezTo>
                  <a:cubicBezTo>
                    <a:pt x="24" y="161"/>
                    <a:pt x="24" y="161"/>
                    <a:pt x="24" y="161"/>
                  </a:cubicBezTo>
                  <a:moveTo>
                    <a:pt x="29" y="154"/>
                  </a:moveTo>
                  <a:cubicBezTo>
                    <a:pt x="27" y="156"/>
                    <a:pt x="26" y="158"/>
                    <a:pt x="25" y="160"/>
                  </a:cubicBezTo>
                  <a:cubicBezTo>
                    <a:pt x="25" y="161"/>
                    <a:pt x="25" y="161"/>
                    <a:pt x="25" y="161"/>
                  </a:cubicBezTo>
                  <a:cubicBezTo>
                    <a:pt x="26" y="158"/>
                    <a:pt x="28" y="156"/>
                    <a:pt x="29" y="154"/>
                  </a:cubicBezTo>
                  <a:cubicBezTo>
                    <a:pt x="29" y="154"/>
                    <a:pt x="29" y="154"/>
                    <a:pt x="29" y="154"/>
                  </a:cubicBezTo>
                  <a:moveTo>
                    <a:pt x="34" y="146"/>
                  </a:moveTo>
                  <a:cubicBezTo>
                    <a:pt x="33" y="148"/>
                    <a:pt x="32" y="150"/>
                    <a:pt x="30" y="152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0"/>
                    <a:pt x="33" y="148"/>
                    <a:pt x="34" y="146"/>
                  </a:cubicBezTo>
                  <a:cubicBezTo>
                    <a:pt x="34" y="146"/>
                    <a:pt x="34" y="146"/>
                    <a:pt x="34" y="146"/>
                  </a:cubicBezTo>
                  <a:moveTo>
                    <a:pt x="42" y="133"/>
                  </a:moveTo>
                  <a:cubicBezTo>
                    <a:pt x="40" y="136"/>
                    <a:pt x="38" y="139"/>
                    <a:pt x="36" y="142"/>
                  </a:cubicBezTo>
                  <a:cubicBezTo>
                    <a:pt x="36" y="142"/>
                    <a:pt x="36" y="142"/>
                    <a:pt x="36" y="142"/>
                  </a:cubicBezTo>
                  <a:cubicBezTo>
                    <a:pt x="38" y="139"/>
                    <a:pt x="40" y="136"/>
                    <a:pt x="42" y="133"/>
                  </a:cubicBezTo>
                  <a:cubicBezTo>
                    <a:pt x="42" y="133"/>
                    <a:pt x="42" y="133"/>
                    <a:pt x="42" y="133"/>
                  </a:cubicBezTo>
                  <a:moveTo>
                    <a:pt x="49" y="123"/>
                  </a:moveTo>
                  <a:cubicBezTo>
                    <a:pt x="47" y="125"/>
                    <a:pt x="45" y="128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28"/>
                    <a:pt x="47" y="125"/>
                    <a:pt x="49" y="123"/>
                  </a:cubicBezTo>
                  <a:cubicBezTo>
                    <a:pt x="49" y="123"/>
                    <a:pt x="49" y="123"/>
                    <a:pt x="49" y="123"/>
                  </a:cubicBezTo>
                  <a:moveTo>
                    <a:pt x="51" y="119"/>
                  </a:moveTo>
                  <a:cubicBezTo>
                    <a:pt x="50" y="120"/>
                    <a:pt x="50" y="120"/>
                    <a:pt x="50" y="120"/>
                  </a:cubicBezTo>
                  <a:cubicBezTo>
                    <a:pt x="50" y="120"/>
                    <a:pt x="50" y="120"/>
                    <a:pt x="50" y="120"/>
                  </a:cubicBezTo>
                  <a:cubicBezTo>
                    <a:pt x="50" y="120"/>
                    <a:pt x="51" y="120"/>
                    <a:pt x="51" y="120"/>
                  </a:cubicBezTo>
                  <a:cubicBezTo>
                    <a:pt x="51" y="119"/>
                    <a:pt x="51" y="119"/>
                    <a:pt x="51" y="119"/>
                  </a:cubicBezTo>
                  <a:moveTo>
                    <a:pt x="51" y="118"/>
                  </a:moveTo>
                  <a:cubicBezTo>
                    <a:pt x="51" y="118"/>
                    <a:pt x="51" y="119"/>
                    <a:pt x="51" y="119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9"/>
                    <a:pt x="51" y="119"/>
                    <a:pt x="52" y="118"/>
                  </a:cubicBezTo>
                  <a:cubicBezTo>
                    <a:pt x="52" y="118"/>
                    <a:pt x="52" y="118"/>
                    <a:pt x="51" y="118"/>
                  </a:cubicBezTo>
                  <a:moveTo>
                    <a:pt x="52" y="117"/>
                  </a:moveTo>
                  <a:cubicBezTo>
                    <a:pt x="52" y="118"/>
                    <a:pt x="52" y="118"/>
                    <a:pt x="51" y="118"/>
                  </a:cubicBezTo>
                  <a:cubicBezTo>
                    <a:pt x="52" y="118"/>
                    <a:pt x="52" y="118"/>
                    <a:pt x="52" y="118"/>
                  </a:cubicBezTo>
                  <a:cubicBezTo>
                    <a:pt x="52" y="118"/>
                    <a:pt x="52" y="118"/>
                    <a:pt x="52" y="117"/>
                  </a:cubicBezTo>
                  <a:cubicBezTo>
                    <a:pt x="52" y="117"/>
                    <a:pt x="52" y="117"/>
                    <a:pt x="52" y="117"/>
                  </a:cubicBezTo>
                  <a:moveTo>
                    <a:pt x="54" y="114"/>
                  </a:moveTo>
                  <a:cubicBezTo>
                    <a:pt x="53" y="115"/>
                    <a:pt x="53" y="116"/>
                    <a:pt x="52" y="117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3" y="116"/>
                    <a:pt x="54" y="115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moveTo>
                    <a:pt x="54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moveTo>
                    <a:pt x="54" y="113"/>
                  </a:moveTo>
                  <a:cubicBezTo>
                    <a:pt x="54" y="113"/>
                    <a:pt x="54" y="113"/>
                    <a:pt x="54" y="113"/>
                  </a:cubicBezTo>
                  <a:cubicBezTo>
                    <a:pt x="54" y="113"/>
                    <a:pt x="54" y="114"/>
                    <a:pt x="55" y="114"/>
                  </a:cubicBezTo>
                  <a:cubicBezTo>
                    <a:pt x="55" y="114"/>
                    <a:pt x="55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moveTo>
                    <a:pt x="56" y="110"/>
                  </a:moveTo>
                  <a:cubicBezTo>
                    <a:pt x="56" y="110"/>
                    <a:pt x="56" y="111"/>
                    <a:pt x="56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1"/>
                    <a:pt x="56" y="111"/>
                    <a:pt x="57" y="110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57" y="109"/>
                  </a:moveTo>
                  <a:cubicBezTo>
                    <a:pt x="57" y="109"/>
                    <a:pt x="57" y="110"/>
                    <a:pt x="57" y="110"/>
                  </a:cubicBezTo>
                  <a:cubicBezTo>
                    <a:pt x="57" y="110"/>
                    <a:pt x="57" y="110"/>
                    <a:pt x="57" y="110"/>
                  </a:cubicBezTo>
                  <a:cubicBezTo>
                    <a:pt x="57" y="110"/>
                    <a:pt x="57" y="109"/>
                    <a:pt x="57" y="109"/>
                  </a:cubicBezTo>
                  <a:cubicBezTo>
                    <a:pt x="57" y="109"/>
                    <a:pt x="57" y="109"/>
                    <a:pt x="57" y="109"/>
                  </a:cubicBezTo>
                  <a:moveTo>
                    <a:pt x="58" y="107"/>
                  </a:moveTo>
                  <a:cubicBezTo>
                    <a:pt x="58" y="108"/>
                    <a:pt x="58" y="108"/>
                    <a:pt x="58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moveTo>
                    <a:pt x="59" y="106"/>
                  </a:move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moveTo>
                    <a:pt x="62" y="101"/>
                  </a:moveTo>
                  <a:cubicBezTo>
                    <a:pt x="62" y="102"/>
                    <a:pt x="61" y="103"/>
                    <a:pt x="60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1" y="103"/>
                    <a:pt x="62" y="102"/>
                    <a:pt x="63" y="101"/>
                  </a:cubicBezTo>
                  <a:cubicBezTo>
                    <a:pt x="62" y="101"/>
                    <a:pt x="62" y="101"/>
                    <a:pt x="62" y="101"/>
                  </a:cubicBezTo>
                  <a:moveTo>
                    <a:pt x="66" y="95"/>
                  </a:moveTo>
                  <a:cubicBezTo>
                    <a:pt x="66" y="95"/>
                    <a:pt x="65" y="96"/>
                    <a:pt x="65" y="96"/>
                  </a:cubicBezTo>
                  <a:cubicBezTo>
                    <a:pt x="65" y="96"/>
                    <a:pt x="65" y="96"/>
                    <a:pt x="66" y="96"/>
                  </a:cubicBezTo>
                  <a:cubicBezTo>
                    <a:pt x="66" y="96"/>
                    <a:pt x="66" y="96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moveTo>
                    <a:pt x="66" y="94"/>
                  </a:moveTo>
                  <a:cubicBezTo>
                    <a:pt x="66" y="95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5"/>
                    <a:pt x="66" y="95"/>
                    <a:pt x="67" y="95"/>
                  </a:cubicBezTo>
                  <a:cubicBezTo>
                    <a:pt x="66" y="95"/>
                    <a:pt x="66" y="94"/>
                    <a:pt x="66" y="94"/>
                  </a:cubicBezTo>
                  <a:moveTo>
                    <a:pt x="70" y="89"/>
                  </a:moveTo>
                  <a:cubicBezTo>
                    <a:pt x="70" y="89"/>
                    <a:pt x="70" y="89"/>
                    <a:pt x="69" y="8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0" y="89"/>
                    <a:pt x="70" y="89"/>
                  </a:cubicBezTo>
                  <a:moveTo>
                    <a:pt x="74" y="82"/>
                  </a:moveTo>
                  <a:cubicBezTo>
                    <a:pt x="74" y="83"/>
                    <a:pt x="73" y="83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73" y="84"/>
                    <a:pt x="74" y="83"/>
                    <a:pt x="74" y="82"/>
                  </a:cubicBezTo>
                  <a:cubicBezTo>
                    <a:pt x="74" y="82"/>
                    <a:pt x="74" y="82"/>
                    <a:pt x="74" y="82"/>
                  </a:cubicBezTo>
                  <a:moveTo>
                    <a:pt x="76" y="80"/>
                  </a:moveTo>
                  <a:cubicBezTo>
                    <a:pt x="75" y="80"/>
                    <a:pt x="74" y="81"/>
                    <a:pt x="74" y="82"/>
                  </a:cubicBezTo>
                  <a:cubicBezTo>
                    <a:pt x="74" y="82"/>
                    <a:pt x="74" y="82"/>
                    <a:pt x="74" y="82"/>
                  </a:cubicBezTo>
                  <a:cubicBezTo>
                    <a:pt x="75" y="81"/>
                    <a:pt x="75" y="81"/>
                    <a:pt x="76" y="80"/>
                  </a:cubicBezTo>
                  <a:cubicBezTo>
                    <a:pt x="76" y="80"/>
                    <a:pt x="76" y="80"/>
                    <a:pt x="76" y="80"/>
                  </a:cubicBezTo>
                  <a:moveTo>
                    <a:pt x="83" y="69"/>
                  </a:moveTo>
                  <a:cubicBezTo>
                    <a:pt x="82" y="69"/>
                    <a:pt x="82" y="70"/>
                    <a:pt x="81" y="70"/>
                  </a:cubicBezTo>
                  <a:cubicBezTo>
                    <a:pt x="81" y="70"/>
                    <a:pt x="82" y="70"/>
                    <a:pt x="82" y="71"/>
                  </a:cubicBezTo>
                  <a:cubicBezTo>
                    <a:pt x="82" y="70"/>
                    <a:pt x="82" y="69"/>
                    <a:pt x="83" y="69"/>
                  </a:cubicBezTo>
                  <a:cubicBezTo>
                    <a:pt x="83" y="69"/>
                    <a:pt x="83" y="69"/>
                    <a:pt x="83" y="69"/>
                  </a:cubicBezTo>
                  <a:moveTo>
                    <a:pt x="94" y="50"/>
                  </a:moveTo>
                  <a:cubicBezTo>
                    <a:pt x="93" y="52"/>
                    <a:pt x="91" y="55"/>
                    <a:pt x="90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2" y="55"/>
                    <a:pt x="93" y="53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moveTo>
                    <a:pt x="99" y="42"/>
                  </a:moveTo>
                  <a:cubicBezTo>
                    <a:pt x="99" y="42"/>
                    <a:pt x="99" y="43"/>
                    <a:pt x="98" y="44"/>
                  </a:cubicBezTo>
                  <a:cubicBezTo>
                    <a:pt x="98" y="44"/>
                    <a:pt x="98" y="44"/>
                    <a:pt x="99" y="44"/>
                  </a:cubicBezTo>
                  <a:cubicBezTo>
                    <a:pt x="99" y="43"/>
                    <a:pt x="99" y="43"/>
                    <a:pt x="100" y="42"/>
                  </a:cubicBezTo>
                  <a:cubicBezTo>
                    <a:pt x="99" y="42"/>
                    <a:pt x="99" y="42"/>
                    <a:pt x="99" y="42"/>
                  </a:cubicBezTo>
                  <a:moveTo>
                    <a:pt x="101" y="38"/>
                  </a:moveTo>
                  <a:cubicBezTo>
                    <a:pt x="101" y="39"/>
                    <a:pt x="101" y="40"/>
                    <a:pt x="100" y="40"/>
                  </a:cubicBezTo>
                  <a:cubicBezTo>
                    <a:pt x="100" y="40"/>
                    <a:pt x="100" y="41"/>
                    <a:pt x="100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8"/>
                    <a:pt x="102" y="38"/>
                    <a:pt x="101" y="38"/>
                  </a:cubicBezTo>
                  <a:moveTo>
                    <a:pt x="104" y="34"/>
                  </a:moveTo>
                  <a:cubicBezTo>
                    <a:pt x="104" y="34"/>
                    <a:pt x="104" y="35"/>
                    <a:pt x="103" y="36"/>
                  </a:cubicBezTo>
                  <a:cubicBezTo>
                    <a:pt x="103" y="36"/>
                    <a:pt x="103" y="36"/>
                    <a:pt x="104" y="36"/>
                  </a:cubicBezTo>
                  <a:cubicBezTo>
                    <a:pt x="104" y="35"/>
                    <a:pt x="104" y="34"/>
                    <a:pt x="105" y="34"/>
                  </a:cubicBezTo>
                  <a:cubicBezTo>
                    <a:pt x="105" y="34"/>
                    <a:pt x="104" y="34"/>
                    <a:pt x="104" y="34"/>
                  </a:cubicBezTo>
                  <a:moveTo>
                    <a:pt x="107" y="29"/>
                  </a:moveTo>
                  <a:cubicBezTo>
                    <a:pt x="106" y="30"/>
                    <a:pt x="106" y="32"/>
                    <a:pt x="105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6" y="32"/>
                    <a:pt x="107" y="31"/>
                    <a:pt x="108" y="29"/>
                  </a:cubicBezTo>
                  <a:cubicBezTo>
                    <a:pt x="107" y="29"/>
                    <a:pt x="107" y="29"/>
                    <a:pt x="107" y="29"/>
                  </a:cubicBezTo>
                  <a:moveTo>
                    <a:pt x="109" y="26"/>
                  </a:moveTo>
                  <a:cubicBezTo>
                    <a:pt x="109" y="27"/>
                    <a:pt x="108" y="28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9" y="27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moveTo>
                    <a:pt x="112" y="21"/>
                  </a:moveTo>
                  <a:cubicBezTo>
                    <a:pt x="112" y="22"/>
                    <a:pt x="111" y="22"/>
                    <a:pt x="111" y="23"/>
                  </a:cubicBezTo>
                  <a:cubicBezTo>
                    <a:pt x="111" y="23"/>
                    <a:pt x="111" y="23"/>
                    <a:pt x="112" y="23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1"/>
                    <a:pt x="112" y="21"/>
                  </a:cubicBezTo>
                  <a:moveTo>
                    <a:pt x="116" y="15"/>
                  </a:moveTo>
                  <a:cubicBezTo>
                    <a:pt x="115" y="17"/>
                    <a:pt x="114" y="18"/>
                    <a:pt x="113" y="20"/>
                  </a:cubicBezTo>
                  <a:cubicBezTo>
                    <a:pt x="113" y="20"/>
                    <a:pt x="113" y="21"/>
                    <a:pt x="113" y="21"/>
                  </a:cubicBezTo>
                  <a:cubicBezTo>
                    <a:pt x="114" y="19"/>
                    <a:pt x="115" y="17"/>
                    <a:pt x="117" y="15"/>
                  </a:cubicBezTo>
                  <a:cubicBezTo>
                    <a:pt x="116" y="15"/>
                    <a:pt x="116" y="15"/>
                    <a:pt x="116" y="15"/>
                  </a:cubicBezTo>
                  <a:moveTo>
                    <a:pt x="118" y="12"/>
                  </a:moveTo>
                  <a:cubicBezTo>
                    <a:pt x="118" y="12"/>
                    <a:pt x="117" y="13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8" y="13"/>
                    <a:pt x="118" y="12"/>
                    <a:pt x="119" y="12"/>
                  </a:cubicBezTo>
                  <a:cubicBezTo>
                    <a:pt x="118" y="12"/>
                    <a:pt x="118" y="12"/>
                    <a:pt x="118" y="12"/>
                  </a:cubicBezTo>
                  <a:moveTo>
                    <a:pt x="121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0" y="9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moveTo>
                    <a:pt x="121" y="7"/>
                  </a:moveTo>
                  <a:cubicBezTo>
                    <a:pt x="121" y="7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7"/>
                  </a:cubicBezTo>
                  <a:cubicBezTo>
                    <a:pt x="121" y="7"/>
                    <a:pt x="121" y="7"/>
                    <a:pt x="121" y="7"/>
                  </a:cubicBezTo>
                  <a:moveTo>
                    <a:pt x="121" y="6"/>
                  </a:moveTo>
                  <a:cubicBezTo>
                    <a:pt x="121" y="6"/>
                    <a:pt x="121" y="7"/>
                    <a:pt x="121" y="7"/>
                  </a:cubicBezTo>
                  <a:cubicBezTo>
                    <a:pt x="121" y="7"/>
                    <a:pt x="121" y="7"/>
                    <a:pt x="122" y="7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6"/>
                    <a:pt x="122" y="6"/>
                    <a:pt x="121" y="6"/>
                  </a:cubicBezTo>
                  <a:moveTo>
                    <a:pt x="124" y="3"/>
                  </a:moveTo>
                  <a:cubicBezTo>
                    <a:pt x="123" y="4"/>
                    <a:pt x="122" y="5"/>
                    <a:pt x="122" y="6"/>
                  </a:cubicBezTo>
                  <a:cubicBezTo>
                    <a:pt x="122" y="6"/>
                    <a:pt x="122" y="6"/>
                    <a:pt x="122" y="6"/>
                  </a:cubicBezTo>
                  <a:cubicBezTo>
                    <a:pt x="123" y="5"/>
                    <a:pt x="123" y="4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moveTo>
                    <a:pt x="124" y="3"/>
                  </a:move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moveTo>
                    <a:pt x="126" y="0"/>
                  </a:moveTo>
                  <a:cubicBezTo>
                    <a:pt x="125" y="0"/>
                    <a:pt x="125" y="1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1"/>
                    <a:pt x="126" y="0"/>
                    <a:pt x="126" y="0"/>
                  </a:cubicBezTo>
                  <a:cubicBezTo>
                    <a:pt x="126" y="0"/>
                    <a:pt x="126" y="0"/>
                    <a:pt x="12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606"/>
            <p:cNvSpPr>
              <a:spLocks noEditPoints="1"/>
            </p:cNvSpPr>
            <p:nvPr/>
          </p:nvSpPr>
          <p:spPr bwMode="auto">
            <a:xfrm>
              <a:off x="-757246" y="5376841"/>
              <a:ext cx="19051" cy="28575"/>
            </a:xfrm>
            <a:custGeom>
              <a:avLst/>
              <a:gdLst>
                <a:gd name="T0" fmla="*/ 1 w 5"/>
                <a:gd name="T1" fmla="*/ 6 h 8"/>
                <a:gd name="T2" fmla="*/ 0 w 5"/>
                <a:gd name="T3" fmla="*/ 7 h 8"/>
                <a:gd name="T4" fmla="*/ 0 w 5"/>
                <a:gd name="T5" fmla="*/ 8 h 8"/>
                <a:gd name="T6" fmla="*/ 1 w 5"/>
                <a:gd name="T7" fmla="*/ 7 h 8"/>
                <a:gd name="T8" fmla="*/ 1 w 5"/>
                <a:gd name="T9" fmla="*/ 6 h 8"/>
                <a:gd name="T10" fmla="*/ 5 w 5"/>
                <a:gd name="T11" fmla="*/ 0 h 8"/>
                <a:gd name="T12" fmla="*/ 4 w 5"/>
                <a:gd name="T13" fmla="*/ 1 h 8"/>
                <a:gd name="T14" fmla="*/ 5 w 5"/>
                <a:gd name="T15" fmla="*/ 1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6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8"/>
                    <a:pt x="0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6"/>
                    <a:pt x="1" y="6"/>
                  </a:cubicBezTo>
                  <a:moveTo>
                    <a:pt x="5" y="0"/>
                  </a:moveTo>
                  <a:cubicBezTo>
                    <a:pt x="5" y="0"/>
                    <a:pt x="4" y="0"/>
                    <a:pt x="4" y="1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607"/>
            <p:cNvSpPr>
              <a:spLocks noEditPoints="1"/>
            </p:cNvSpPr>
            <p:nvPr/>
          </p:nvSpPr>
          <p:spPr bwMode="auto">
            <a:xfrm>
              <a:off x="-723907" y="5330802"/>
              <a:ext cx="12700" cy="22225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  <a:gd name="T4" fmla="*/ 0 w 3"/>
                <a:gd name="T5" fmla="*/ 6 h 6"/>
                <a:gd name="T6" fmla="*/ 0 w 3"/>
                <a:gd name="T7" fmla="*/ 6 h 6"/>
                <a:gd name="T8" fmla="*/ 0 w 3"/>
                <a:gd name="T9" fmla="*/ 6 h 6"/>
                <a:gd name="T10" fmla="*/ 0 w 3"/>
                <a:gd name="T11" fmla="*/ 5 h 6"/>
                <a:gd name="T12" fmla="*/ 0 w 3"/>
                <a:gd name="T13" fmla="*/ 5 h 6"/>
                <a:gd name="T14" fmla="*/ 0 w 3"/>
                <a:gd name="T15" fmla="*/ 5 h 6"/>
                <a:gd name="T16" fmla="*/ 1 w 3"/>
                <a:gd name="T17" fmla="*/ 5 h 6"/>
                <a:gd name="T18" fmla="*/ 0 w 3"/>
                <a:gd name="T19" fmla="*/ 5 h 6"/>
                <a:gd name="T20" fmla="*/ 1 w 3"/>
                <a:gd name="T21" fmla="*/ 4 h 6"/>
                <a:gd name="T22" fmla="*/ 0 w 3"/>
                <a:gd name="T23" fmla="*/ 4 h 6"/>
                <a:gd name="T24" fmla="*/ 1 w 3"/>
                <a:gd name="T25" fmla="*/ 5 h 6"/>
                <a:gd name="T26" fmla="*/ 1 w 3"/>
                <a:gd name="T27" fmla="*/ 4 h 6"/>
                <a:gd name="T28" fmla="*/ 1 w 3"/>
                <a:gd name="T29" fmla="*/ 4 h 6"/>
                <a:gd name="T30" fmla="*/ 3 w 3"/>
                <a:gd name="T31" fmla="*/ 1 h 6"/>
                <a:gd name="T32" fmla="*/ 3 w 3"/>
                <a:gd name="T33" fmla="*/ 1 h 6"/>
                <a:gd name="T34" fmla="*/ 3 w 3"/>
                <a:gd name="T35" fmla="*/ 1 h 6"/>
                <a:gd name="T36" fmla="*/ 3 w 3"/>
                <a:gd name="T37" fmla="*/ 1 h 6"/>
                <a:gd name="T38" fmla="*/ 3 w 3"/>
                <a:gd name="T39" fmla="*/ 1 h 6"/>
                <a:gd name="T40" fmla="*/ 3 w 3"/>
                <a:gd name="T41" fmla="*/ 0 h 6"/>
                <a:gd name="T42" fmla="*/ 3 w 3"/>
                <a:gd name="T43" fmla="*/ 1 h 6"/>
                <a:gd name="T44" fmla="*/ 3 w 3"/>
                <a:gd name="T45" fmla="*/ 1 h 6"/>
                <a:gd name="T46" fmla="*/ 3 w 3"/>
                <a:gd name="T47" fmla="*/ 0 h 6"/>
                <a:gd name="T48" fmla="*/ 3 w 3"/>
                <a:gd name="T4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1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608"/>
            <p:cNvSpPr>
              <a:spLocks noEditPoints="1"/>
            </p:cNvSpPr>
            <p:nvPr/>
          </p:nvSpPr>
          <p:spPr bwMode="auto">
            <a:xfrm>
              <a:off x="-985848" y="576260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1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0609"/>
            <p:cNvSpPr>
              <a:spLocks noEditPoints="1"/>
            </p:cNvSpPr>
            <p:nvPr/>
          </p:nvSpPr>
          <p:spPr bwMode="auto">
            <a:xfrm>
              <a:off x="-1165236" y="5319691"/>
              <a:ext cx="460379" cy="735010"/>
            </a:xfrm>
            <a:custGeom>
              <a:avLst/>
              <a:gdLst>
                <a:gd name="T0" fmla="*/ 0 w 123"/>
                <a:gd name="T1" fmla="*/ 196 h 196"/>
                <a:gd name="T2" fmla="*/ 0 w 123"/>
                <a:gd name="T3" fmla="*/ 195 h 196"/>
                <a:gd name="T4" fmla="*/ 4 w 123"/>
                <a:gd name="T5" fmla="*/ 189 h 196"/>
                <a:gd name="T6" fmla="*/ 7 w 123"/>
                <a:gd name="T7" fmla="*/ 184 h 196"/>
                <a:gd name="T8" fmla="*/ 7 w 123"/>
                <a:gd name="T9" fmla="*/ 184 h 196"/>
                <a:gd name="T10" fmla="*/ 11 w 123"/>
                <a:gd name="T11" fmla="*/ 179 h 196"/>
                <a:gd name="T12" fmla="*/ 11 w 123"/>
                <a:gd name="T13" fmla="*/ 178 h 196"/>
                <a:gd name="T14" fmla="*/ 13 w 123"/>
                <a:gd name="T15" fmla="*/ 176 h 196"/>
                <a:gd name="T16" fmla="*/ 15 w 123"/>
                <a:gd name="T17" fmla="*/ 173 h 196"/>
                <a:gd name="T18" fmla="*/ 15 w 123"/>
                <a:gd name="T19" fmla="*/ 172 h 196"/>
                <a:gd name="T20" fmla="*/ 17 w 123"/>
                <a:gd name="T21" fmla="*/ 168 h 196"/>
                <a:gd name="T22" fmla="*/ 18 w 123"/>
                <a:gd name="T23" fmla="*/ 168 h 196"/>
                <a:gd name="T24" fmla="*/ 18 w 123"/>
                <a:gd name="T25" fmla="*/ 168 h 196"/>
                <a:gd name="T26" fmla="*/ 18 w 123"/>
                <a:gd name="T27" fmla="*/ 167 h 196"/>
                <a:gd name="T28" fmla="*/ 19 w 123"/>
                <a:gd name="T29" fmla="*/ 167 h 196"/>
                <a:gd name="T30" fmla="*/ 21 w 123"/>
                <a:gd name="T31" fmla="*/ 162 h 196"/>
                <a:gd name="T32" fmla="*/ 21 w 123"/>
                <a:gd name="T33" fmla="*/ 162 h 196"/>
                <a:gd name="T34" fmla="*/ 27 w 123"/>
                <a:gd name="T35" fmla="*/ 153 h 196"/>
                <a:gd name="T36" fmla="*/ 27 w 123"/>
                <a:gd name="T37" fmla="*/ 153 h 196"/>
                <a:gd name="T38" fmla="*/ 31 w 123"/>
                <a:gd name="T39" fmla="*/ 147 h 196"/>
                <a:gd name="T40" fmla="*/ 33 w 123"/>
                <a:gd name="T41" fmla="*/ 143 h 196"/>
                <a:gd name="T42" fmla="*/ 39 w 123"/>
                <a:gd name="T43" fmla="*/ 134 h 196"/>
                <a:gd name="T44" fmla="*/ 47 w 123"/>
                <a:gd name="T45" fmla="*/ 121 h 196"/>
                <a:gd name="T46" fmla="*/ 47 w 123"/>
                <a:gd name="T47" fmla="*/ 121 h 196"/>
                <a:gd name="T48" fmla="*/ 48 w 123"/>
                <a:gd name="T49" fmla="*/ 120 h 196"/>
                <a:gd name="T50" fmla="*/ 48 w 123"/>
                <a:gd name="T51" fmla="*/ 120 h 196"/>
                <a:gd name="T52" fmla="*/ 51 w 123"/>
                <a:gd name="T53" fmla="*/ 115 h 196"/>
                <a:gd name="T54" fmla="*/ 51 w 123"/>
                <a:gd name="T55" fmla="*/ 114 h 196"/>
                <a:gd name="T56" fmla="*/ 52 w 123"/>
                <a:gd name="T57" fmla="*/ 115 h 196"/>
                <a:gd name="T58" fmla="*/ 51 w 123"/>
                <a:gd name="T59" fmla="*/ 114 h 196"/>
                <a:gd name="T60" fmla="*/ 53 w 123"/>
                <a:gd name="T61" fmla="*/ 112 h 196"/>
                <a:gd name="T62" fmla="*/ 54 w 123"/>
                <a:gd name="T63" fmla="*/ 111 h 196"/>
                <a:gd name="T64" fmla="*/ 55 w 123"/>
                <a:gd name="T65" fmla="*/ 109 h 196"/>
                <a:gd name="T66" fmla="*/ 55 w 123"/>
                <a:gd name="T67" fmla="*/ 109 h 196"/>
                <a:gd name="T68" fmla="*/ 55 w 123"/>
                <a:gd name="T69" fmla="*/ 108 h 196"/>
                <a:gd name="T70" fmla="*/ 56 w 123"/>
                <a:gd name="T71" fmla="*/ 107 h 196"/>
                <a:gd name="T72" fmla="*/ 57 w 123"/>
                <a:gd name="T73" fmla="*/ 107 h 196"/>
                <a:gd name="T74" fmla="*/ 62 w 123"/>
                <a:gd name="T75" fmla="*/ 97 h 196"/>
                <a:gd name="T76" fmla="*/ 63 w 123"/>
                <a:gd name="T77" fmla="*/ 97 h 196"/>
                <a:gd name="T78" fmla="*/ 63 w 123"/>
                <a:gd name="T79" fmla="*/ 96 h 196"/>
                <a:gd name="T80" fmla="*/ 63 w 123"/>
                <a:gd name="T81" fmla="*/ 96 h 196"/>
                <a:gd name="T82" fmla="*/ 64 w 123"/>
                <a:gd name="T83" fmla="*/ 96 h 196"/>
                <a:gd name="T84" fmla="*/ 70 w 123"/>
                <a:gd name="T85" fmla="*/ 85 h 196"/>
                <a:gd name="T86" fmla="*/ 70 w 123"/>
                <a:gd name="T87" fmla="*/ 85 h 196"/>
                <a:gd name="T88" fmla="*/ 71 w 123"/>
                <a:gd name="T89" fmla="*/ 83 h 196"/>
                <a:gd name="T90" fmla="*/ 71 w 123"/>
                <a:gd name="T91" fmla="*/ 83 h 196"/>
                <a:gd name="T92" fmla="*/ 73 w 123"/>
                <a:gd name="T93" fmla="*/ 81 h 196"/>
                <a:gd name="T94" fmla="*/ 78 w 123"/>
                <a:gd name="T95" fmla="*/ 71 h 196"/>
                <a:gd name="T96" fmla="*/ 80 w 123"/>
                <a:gd name="T97" fmla="*/ 70 h 196"/>
                <a:gd name="T98" fmla="*/ 95 w 123"/>
                <a:gd name="T99" fmla="*/ 45 h 196"/>
                <a:gd name="T100" fmla="*/ 96 w 123"/>
                <a:gd name="T101" fmla="*/ 45 h 196"/>
                <a:gd name="T102" fmla="*/ 96 w 123"/>
                <a:gd name="T103" fmla="*/ 43 h 196"/>
                <a:gd name="T104" fmla="*/ 97 w 123"/>
                <a:gd name="T105" fmla="*/ 41 h 196"/>
                <a:gd name="T106" fmla="*/ 99 w 123"/>
                <a:gd name="T107" fmla="*/ 40 h 196"/>
                <a:gd name="T108" fmla="*/ 102 w 123"/>
                <a:gd name="T109" fmla="*/ 34 h 196"/>
                <a:gd name="T110" fmla="*/ 102 w 123"/>
                <a:gd name="T111" fmla="*/ 34 h 196"/>
                <a:gd name="T112" fmla="*/ 104 w 123"/>
                <a:gd name="T113" fmla="*/ 30 h 196"/>
                <a:gd name="T114" fmla="*/ 104 w 123"/>
                <a:gd name="T115" fmla="*/ 30 h 196"/>
                <a:gd name="T116" fmla="*/ 106 w 123"/>
                <a:gd name="T117" fmla="*/ 27 h 196"/>
                <a:gd name="T118" fmla="*/ 117 w 123"/>
                <a:gd name="T119" fmla="*/ 10 h 196"/>
                <a:gd name="T120" fmla="*/ 117 w 123"/>
                <a:gd name="T121" fmla="*/ 10 h 196"/>
                <a:gd name="T122" fmla="*/ 123 w 123"/>
                <a:gd name="T123" fmla="*/ 0 h 196"/>
                <a:gd name="T124" fmla="*/ 123 w 123"/>
                <a:gd name="T125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3" h="196">
                  <a:moveTo>
                    <a:pt x="0" y="195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0" y="195"/>
                    <a:pt x="0" y="196"/>
                    <a:pt x="0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0" y="195"/>
                    <a:pt x="0" y="195"/>
                  </a:cubicBezTo>
                  <a:cubicBezTo>
                    <a:pt x="0" y="195"/>
                    <a:pt x="0" y="195"/>
                    <a:pt x="0" y="195"/>
                  </a:cubicBezTo>
                  <a:moveTo>
                    <a:pt x="5" y="188"/>
                  </a:moveTo>
                  <a:cubicBezTo>
                    <a:pt x="4" y="188"/>
                    <a:pt x="4" y="189"/>
                    <a:pt x="4" y="189"/>
                  </a:cubicBezTo>
                  <a:cubicBezTo>
                    <a:pt x="4" y="189"/>
                    <a:pt x="4" y="189"/>
                    <a:pt x="4" y="189"/>
                  </a:cubicBezTo>
                  <a:cubicBezTo>
                    <a:pt x="4" y="189"/>
                    <a:pt x="5" y="188"/>
                    <a:pt x="5" y="188"/>
                  </a:cubicBezTo>
                  <a:cubicBezTo>
                    <a:pt x="5" y="188"/>
                    <a:pt x="5" y="188"/>
                    <a:pt x="5" y="188"/>
                  </a:cubicBezTo>
                  <a:moveTo>
                    <a:pt x="7" y="184"/>
                  </a:moveTo>
                  <a:cubicBezTo>
                    <a:pt x="7" y="185"/>
                    <a:pt x="7" y="185"/>
                    <a:pt x="6" y="186"/>
                  </a:cubicBezTo>
                  <a:cubicBezTo>
                    <a:pt x="6" y="186"/>
                    <a:pt x="6" y="186"/>
                    <a:pt x="6" y="186"/>
                  </a:cubicBezTo>
                  <a:cubicBezTo>
                    <a:pt x="7" y="185"/>
                    <a:pt x="7" y="185"/>
                    <a:pt x="7" y="184"/>
                  </a:cubicBezTo>
                  <a:cubicBezTo>
                    <a:pt x="7" y="184"/>
                    <a:pt x="7" y="184"/>
                    <a:pt x="7" y="184"/>
                  </a:cubicBezTo>
                  <a:moveTo>
                    <a:pt x="11" y="178"/>
                  </a:moveTo>
                  <a:cubicBezTo>
                    <a:pt x="11" y="178"/>
                    <a:pt x="11" y="179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1" y="179"/>
                    <a:pt x="11" y="178"/>
                    <a:pt x="11" y="178"/>
                  </a:cubicBezTo>
                  <a:cubicBezTo>
                    <a:pt x="11" y="178"/>
                    <a:pt x="11" y="178"/>
                    <a:pt x="11" y="178"/>
                  </a:cubicBezTo>
                  <a:moveTo>
                    <a:pt x="15" y="173"/>
                  </a:moveTo>
                  <a:cubicBezTo>
                    <a:pt x="15" y="173"/>
                    <a:pt x="15" y="173"/>
                    <a:pt x="15" y="173"/>
                  </a:cubicBezTo>
                  <a:cubicBezTo>
                    <a:pt x="14" y="174"/>
                    <a:pt x="13" y="175"/>
                    <a:pt x="13" y="176"/>
                  </a:cubicBezTo>
                  <a:cubicBezTo>
                    <a:pt x="13" y="176"/>
                    <a:pt x="13" y="176"/>
                    <a:pt x="13" y="176"/>
                  </a:cubicBezTo>
                  <a:cubicBezTo>
                    <a:pt x="13" y="175"/>
                    <a:pt x="14" y="174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5" y="172"/>
                  </a:move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moveTo>
                    <a:pt x="17" y="168"/>
                  </a:moveTo>
                  <a:cubicBezTo>
                    <a:pt x="17" y="169"/>
                    <a:pt x="16" y="170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0"/>
                    <a:pt x="17" y="169"/>
                    <a:pt x="18" y="168"/>
                  </a:cubicBezTo>
                  <a:cubicBezTo>
                    <a:pt x="17" y="168"/>
                    <a:pt x="17" y="168"/>
                    <a:pt x="17" y="168"/>
                  </a:cubicBezTo>
                  <a:moveTo>
                    <a:pt x="18" y="167"/>
                  </a:move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7"/>
                    <a:pt x="18" y="167"/>
                  </a:cubicBezTo>
                  <a:moveTo>
                    <a:pt x="21" y="162"/>
                  </a:moveTo>
                  <a:cubicBezTo>
                    <a:pt x="20" y="164"/>
                    <a:pt x="19" y="165"/>
                    <a:pt x="18" y="167"/>
                  </a:cubicBezTo>
                  <a:cubicBezTo>
                    <a:pt x="18" y="167"/>
                    <a:pt x="19" y="167"/>
                    <a:pt x="19" y="167"/>
                  </a:cubicBezTo>
                  <a:cubicBezTo>
                    <a:pt x="19" y="166"/>
                    <a:pt x="20" y="165"/>
                    <a:pt x="20" y="164"/>
                  </a:cubicBezTo>
                  <a:cubicBezTo>
                    <a:pt x="21" y="164"/>
                    <a:pt x="21" y="163"/>
                    <a:pt x="21" y="163"/>
                  </a:cubicBezTo>
                  <a:cubicBezTo>
                    <a:pt x="21" y="163"/>
                    <a:pt x="21" y="163"/>
                    <a:pt x="21" y="162"/>
                  </a:cubicBezTo>
                  <a:moveTo>
                    <a:pt x="22" y="161"/>
                  </a:moveTo>
                  <a:cubicBezTo>
                    <a:pt x="22" y="162"/>
                    <a:pt x="21" y="162"/>
                    <a:pt x="21" y="162"/>
                  </a:cubicBezTo>
                  <a:cubicBezTo>
                    <a:pt x="21" y="162"/>
                    <a:pt x="21" y="162"/>
                    <a:pt x="21" y="162"/>
                  </a:cubicBezTo>
                  <a:cubicBezTo>
                    <a:pt x="21" y="162"/>
                    <a:pt x="22" y="162"/>
                    <a:pt x="22" y="162"/>
                  </a:cubicBezTo>
                  <a:cubicBezTo>
                    <a:pt x="22" y="162"/>
                    <a:pt x="22" y="162"/>
                    <a:pt x="22" y="161"/>
                  </a:cubicBezTo>
                  <a:moveTo>
                    <a:pt x="27" y="153"/>
                  </a:moveTo>
                  <a:cubicBezTo>
                    <a:pt x="27" y="153"/>
                    <a:pt x="26" y="154"/>
                    <a:pt x="26" y="155"/>
                  </a:cubicBezTo>
                  <a:cubicBezTo>
                    <a:pt x="26" y="155"/>
                    <a:pt x="26" y="155"/>
                    <a:pt x="26" y="155"/>
                  </a:cubicBezTo>
                  <a:cubicBezTo>
                    <a:pt x="26" y="154"/>
                    <a:pt x="27" y="153"/>
                    <a:pt x="27" y="153"/>
                  </a:cubicBezTo>
                  <a:cubicBezTo>
                    <a:pt x="27" y="153"/>
                    <a:pt x="27" y="153"/>
                    <a:pt x="27" y="153"/>
                  </a:cubicBezTo>
                  <a:moveTo>
                    <a:pt x="33" y="143"/>
                  </a:moveTo>
                  <a:cubicBezTo>
                    <a:pt x="32" y="145"/>
                    <a:pt x="32" y="146"/>
                    <a:pt x="31" y="147"/>
                  </a:cubicBezTo>
                  <a:cubicBezTo>
                    <a:pt x="31" y="147"/>
                    <a:pt x="31" y="147"/>
                    <a:pt x="31" y="147"/>
                  </a:cubicBezTo>
                  <a:cubicBezTo>
                    <a:pt x="32" y="146"/>
                    <a:pt x="32" y="145"/>
                    <a:pt x="33" y="143"/>
                  </a:cubicBezTo>
                  <a:cubicBezTo>
                    <a:pt x="33" y="143"/>
                    <a:pt x="33" y="143"/>
                    <a:pt x="33" y="143"/>
                  </a:cubicBezTo>
                  <a:moveTo>
                    <a:pt x="40" y="132"/>
                  </a:moveTo>
                  <a:cubicBezTo>
                    <a:pt x="40" y="133"/>
                    <a:pt x="39" y="133"/>
                    <a:pt x="39" y="134"/>
                  </a:cubicBezTo>
                  <a:cubicBezTo>
                    <a:pt x="39" y="134"/>
                    <a:pt x="39" y="134"/>
                    <a:pt x="39" y="134"/>
                  </a:cubicBezTo>
                  <a:cubicBezTo>
                    <a:pt x="40" y="133"/>
                    <a:pt x="40" y="133"/>
                    <a:pt x="41" y="132"/>
                  </a:cubicBezTo>
                  <a:cubicBezTo>
                    <a:pt x="40" y="132"/>
                    <a:pt x="40" y="132"/>
                    <a:pt x="40" y="132"/>
                  </a:cubicBezTo>
                  <a:moveTo>
                    <a:pt x="47" y="121"/>
                  </a:moveTo>
                  <a:cubicBezTo>
                    <a:pt x="47" y="122"/>
                    <a:pt x="46" y="123"/>
                    <a:pt x="46" y="124"/>
                  </a:cubicBezTo>
                  <a:cubicBezTo>
                    <a:pt x="46" y="124"/>
                    <a:pt x="46" y="124"/>
                    <a:pt x="46" y="124"/>
                  </a:cubicBezTo>
                  <a:cubicBezTo>
                    <a:pt x="46" y="123"/>
                    <a:pt x="47" y="122"/>
                    <a:pt x="47" y="121"/>
                  </a:cubicBezTo>
                  <a:cubicBezTo>
                    <a:pt x="47" y="121"/>
                    <a:pt x="47" y="121"/>
                    <a:pt x="47" y="121"/>
                  </a:cubicBezTo>
                  <a:moveTo>
                    <a:pt x="48" y="120"/>
                  </a:move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8" y="120"/>
                    <a:pt x="48" y="121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moveTo>
                    <a:pt x="51" y="115"/>
                  </a:move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moveTo>
                    <a:pt x="51" y="114"/>
                  </a:move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5"/>
                    <a:pt x="52" y="115"/>
                  </a:cubicBezTo>
                  <a:cubicBezTo>
                    <a:pt x="51" y="115"/>
                    <a:pt x="51" y="114"/>
                    <a:pt x="51" y="114"/>
                  </a:cubicBezTo>
                  <a:moveTo>
                    <a:pt x="53" y="112"/>
                  </a:moveTo>
                  <a:cubicBezTo>
                    <a:pt x="53" y="113"/>
                    <a:pt x="52" y="113"/>
                    <a:pt x="51" y="114"/>
                  </a:cubicBezTo>
                  <a:cubicBezTo>
                    <a:pt x="52" y="114"/>
                    <a:pt x="52" y="114"/>
                    <a:pt x="52" y="114"/>
                  </a:cubicBezTo>
                  <a:cubicBezTo>
                    <a:pt x="52" y="114"/>
                    <a:pt x="53" y="113"/>
                    <a:pt x="53" y="112"/>
                  </a:cubicBezTo>
                  <a:cubicBezTo>
                    <a:pt x="53" y="112"/>
                    <a:pt x="53" y="112"/>
                    <a:pt x="53" y="112"/>
                  </a:cubicBezTo>
                  <a:moveTo>
                    <a:pt x="54" y="111"/>
                  </a:moveTo>
                  <a:cubicBezTo>
                    <a:pt x="54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moveTo>
                    <a:pt x="55" y="109"/>
                  </a:moveTo>
                  <a:cubicBezTo>
                    <a:pt x="55" y="109"/>
                    <a:pt x="54" y="110"/>
                    <a:pt x="54" y="110"/>
                  </a:cubicBezTo>
                  <a:cubicBezTo>
                    <a:pt x="54" y="110"/>
                    <a:pt x="54" y="110"/>
                    <a:pt x="54" y="110"/>
                  </a:cubicBezTo>
                  <a:cubicBezTo>
                    <a:pt x="55" y="110"/>
                    <a:pt x="55" y="109"/>
                    <a:pt x="55" y="109"/>
                  </a:cubicBezTo>
                  <a:cubicBezTo>
                    <a:pt x="55" y="109"/>
                    <a:pt x="55" y="109"/>
                    <a:pt x="55" y="109"/>
                  </a:cubicBezTo>
                  <a:moveTo>
                    <a:pt x="56" y="107"/>
                  </a:moveTo>
                  <a:cubicBezTo>
                    <a:pt x="56" y="108"/>
                    <a:pt x="55" y="108"/>
                    <a:pt x="55" y="108"/>
                  </a:cubicBezTo>
                  <a:cubicBezTo>
                    <a:pt x="55" y="108"/>
                    <a:pt x="55" y="108"/>
                    <a:pt x="55" y="108"/>
                  </a:cubicBezTo>
                  <a:cubicBezTo>
                    <a:pt x="56" y="108"/>
                    <a:pt x="56" y="108"/>
                    <a:pt x="56" y="107"/>
                  </a:cubicBezTo>
                  <a:cubicBezTo>
                    <a:pt x="56" y="107"/>
                    <a:pt x="56" y="107"/>
                    <a:pt x="56" y="107"/>
                  </a:cubicBezTo>
                  <a:moveTo>
                    <a:pt x="57" y="105"/>
                  </a:moveTo>
                  <a:cubicBezTo>
                    <a:pt x="57" y="106"/>
                    <a:pt x="57" y="106"/>
                    <a:pt x="56" y="107"/>
                  </a:cubicBezTo>
                  <a:cubicBezTo>
                    <a:pt x="56" y="107"/>
                    <a:pt x="56" y="107"/>
                    <a:pt x="57" y="107"/>
                  </a:cubicBezTo>
                  <a:cubicBezTo>
                    <a:pt x="57" y="106"/>
                    <a:pt x="57" y="106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moveTo>
                    <a:pt x="62" y="97"/>
                  </a:moveTo>
                  <a:cubicBezTo>
                    <a:pt x="61" y="99"/>
                    <a:pt x="60" y="100"/>
                    <a:pt x="59" y="102"/>
                  </a:cubicBezTo>
                  <a:cubicBezTo>
                    <a:pt x="59" y="102"/>
                    <a:pt x="59" y="102"/>
                    <a:pt x="60" y="102"/>
                  </a:cubicBezTo>
                  <a:cubicBezTo>
                    <a:pt x="61" y="100"/>
                    <a:pt x="62" y="99"/>
                    <a:pt x="63" y="97"/>
                  </a:cubicBezTo>
                  <a:cubicBezTo>
                    <a:pt x="62" y="97"/>
                    <a:pt x="62" y="97"/>
                    <a:pt x="62" y="97"/>
                  </a:cubicBezTo>
                  <a:moveTo>
                    <a:pt x="63" y="96"/>
                  </a:move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moveTo>
                    <a:pt x="66" y="90"/>
                  </a:moveTo>
                  <a:cubicBezTo>
                    <a:pt x="65" y="92"/>
                    <a:pt x="64" y="94"/>
                    <a:pt x="63" y="95"/>
                  </a:cubicBezTo>
                  <a:cubicBezTo>
                    <a:pt x="63" y="95"/>
                    <a:pt x="63" y="96"/>
                    <a:pt x="64" y="96"/>
                  </a:cubicBezTo>
                  <a:cubicBezTo>
                    <a:pt x="65" y="94"/>
                    <a:pt x="66" y="92"/>
                    <a:pt x="67" y="90"/>
                  </a:cubicBezTo>
                  <a:cubicBezTo>
                    <a:pt x="67" y="90"/>
                    <a:pt x="67" y="90"/>
                    <a:pt x="66" y="90"/>
                  </a:cubicBezTo>
                  <a:moveTo>
                    <a:pt x="70" y="85"/>
                  </a:moveTo>
                  <a:cubicBezTo>
                    <a:pt x="69" y="86"/>
                    <a:pt x="68" y="88"/>
                    <a:pt x="67" y="90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8" y="88"/>
                    <a:pt x="69" y="87"/>
                    <a:pt x="70" y="85"/>
                  </a:cubicBezTo>
                  <a:cubicBezTo>
                    <a:pt x="70" y="85"/>
                    <a:pt x="70" y="85"/>
                    <a:pt x="70" y="85"/>
                  </a:cubicBezTo>
                  <a:cubicBezTo>
                    <a:pt x="70" y="85"/>
                    <a:pt x="70" y="85"/>
                    <a:pt x="70" y="85"/>
                  </a:cubicBezTo>
                  <a:moveTo>
                    <a:pt x="71" y="83"/>
                  </a:move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moveTo>
                    <a:pt x="78" y="71"/>
                  </a:moveTo>
                  <a:cubicBezTo>
                    <a:pt x="76" y="74"/>
                    <a:pt x="75" y="77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5" y="78"/>
                    <a:pt x="77" y="75"/>
                    <a:pt x="79" y="72"/>
                  </a:cubicBezTo>
                  <a:cubicBezTo>
                    <a:pt x="79" y="71"/>
                    <a:pt x="78" y="71"/>
                    <a:pt x="78" y="71"/>
                  </a:cubicBezTo>
                  <a:moveTo>
                    <a:pt x="87" y="58"/>
                  </a:moveTo>
                  <a:cubicBezTo>
                    <a:pt x="84" y="62"/>
                    <a:pt x="82" y="66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66"/>
                    <a:pt x="85" y="62"/>
                    <a:pt x="87" y="58"/>
                  </a:cubicBezTo>
                  <a:cubicBezTo>
                    <a:pt x="87" y="58"/>
                    <a:pt x="87" y="58"/>
                    <a:pt x="87" y="58"/>
                  </a:cubicBezTo>
                  <a:moveTo>
                    <a:pt x="95" y="45"/>
                  </a:moveTo>
                  <a:cubicBezTo>
                    <a:pt x="94" y="47"/>
                    <a:pt x="92" y="49"/>
                    <a:pt x="91" y="51"/>
                  </a:cubicBezTo>
                  <a:cubicBezTo>
                    <a:pt x="91" y="51"/>
                    <a:pt x="91" y="51"/>
                    <a:pt x="91" y="52"/>
                  </a:cubicBezTo>
                  <a:cubicBezTo>
                    <a:pt x="93" y="49"/>
                    <a:pt x="94" y="47"/>
                    <a:pt x="96" y="45"/>
                  </a:cubicBezTo>
                  <a:cubicBezTo>
                    <a:pt x="95" y="45"/>
                    <a:pt x="95" y="45"/>
                    <a:pt x="95" y="45"/>
                  </a:cubicBezTo>
                  <a:moveTo>
                    <a:pt x="97" y="41"/>
                  </a:moveTo>
                  <a:cubicBezTo>
                    <a:pt x="97" y="42"/>
                    <a:pt x="97" y="42"/>
                    <a:pt x="96" y="43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7" y="42"/>
                    <a:pt x="97" y="41"/>
                    <a:pt x="97" y="41"/>
                  </a:cubicBezTo>
                  <a:moveTo>
                    <a:pt x="100" y="37"/>
                  </a:moveTo>
                  <a:cubicBezTo>
                    <a:pt x="100" y="37"/>
                    <a:pt x="99" y="38"/>
                    <a:pt x="98" y="39"/>
                  </a:cubicBezTo>
                  <a:cubicBezTo>
                    <a:pt x="99" y="39"/>
                    <a:pt x="99" y="39"/>
                    <a:pt x="99" y="40"/>
                  </a:cubicBezTo>
                  <a:cubicBezTo>
                    <a:pt x="99" y="39"/>
                    <a:pt x="100" y="38"/>
                    <a:pt x="101" y="37"/>
                  </a:cubicBezTo>
                  <a:cubicBezTo>
                    <a:pt x="100" y="37"/>
                    <a:pt x="100" y="37"/>
                    <a:pt x="100" y="37"/>
                  </a:cubicBezTo>
                  <a:moveTo>
                    <a:pt x="102" y="34"/>
                  </a:moveTo>
                  <a:cubicBezTo>
                    <a:pt x="102" y="34"/>
                    <a:pt x="101" y="34"/>
                    <a:pt x="101" y="35"/>
                  </a:cubicBezTo>
                  <a:cubicBezTo>
                    <a:pt x="101" y="35"/>
                    <a:pt x="102" y="35"/>
                    <a:pt x="102" y="35"/>
                  </a:cubicBezTo>
                  <a:cubicBezTo>
                    <a:pt x="102" y="35"/>
                    <a:pt x="102" y="34"/>
                    <a:pt x="102" y="34"/>
                  </a:cubicBezTo>
                  <a:cubicBezTo>
                    <a:pt x="102" y="34"/>
                    <a:pt x="102" y="34"/>
                    <a:pt x="102" y="34"/>
                  </a:cubicBezTo>
                  <a:moveTo>
                    <a:pt x="104" y="30"/>
                  </a:move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4" y="30"/>
                  </a:cubicBezTo>
                  <a:moveTo>
                    <a:pt x="108" y="24"/>
                  </a:moveTo>
                  <a:cubicBezTo>
                    <a:pt x="107" y="25"/>
                    <a:pt x="107" y="26"/>
                    <a:pt x="106" y="27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7" y="26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moveTo>
                    <a:pt x="117" y="10"/>
                  </a:moveTo>
                  <a:cubicBezTo>
                    <a:pt x="116" y="11"/>
                    <a:pt x="116" y="12"/>
                    <a:pt x="115" y="13"/>
                  </a:cubicBezTo>
                  <a:cubicBezTo>
                    <a:pt x="115" y="13"/>
                    <a:pt x="115" y="13"/>
                    <a:pt x="116" y="13"/>
                  </a:cubicBezTo>
                  <a:cubicBezTo>
                    <a:pt x="116" y="12"/>
                    <a:pt x="117" y="11"/>
                    <a:pt x="117" y="10"/>
                  </a:cubicBezTo>
                  <a:cubicBezTo>
                    <a:pt x="117" y="10"/>
                    <a:pt x="117" y="10"/>
                    <a:pt x="117" y="10"/>
                  </a:cubicBezTo>
                  <a:moveTo>
                    <a:pt x="123" y="0"/>
                  </a:moveTo>
                  <a:cubicBezTo>
                    <a:pt x="123" y="0"/>
                    <a:pt x="123" y="0"/>
                    <a:pt x="123" y="0"/>
                  </a:cubicBezTo>
                  <a:cubicBezTo>
                    <a:pt x="123" y="0"/>
                    <a:pt x="123" y="0"/>
                    <a:pt x="123" y="1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3" y="0"/>
                    <a:pt x="123" y="0"/>
                    <a:pt x="12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0610"/>
            <p:cNvSpPr>
              <a:spLocks noEditPoints="1"/>
            </p:cNvSpPr>
            <p:nvPr/>
          </p:nvSpPr>
          <p:spPr bwMode="auto">
            <a:xfrm>
              <a:off x="-1184286" y="5592740"/>
              <a:ext cx="93664" cy="263524"/>
            </a:xfrm>
            <a:custGeom>
              <a:avLst/>
              <a:gdLst>
                <a:gd name="T0" fmla="*/ 22 w 25"/>
                <a:gd name="T1" fmla="*/ 65 h 70"/>
                <a:gd name="T2" fmla="*/ 22 w 25"/>
                <a:gd name="T3" fmla="*/ 66 h 70"/>
                <a:gd name="T4" fmla="*/ 20 w 25"/>
                <a:gd name="T5" fmla="*/ 70 h 70"/>
                <a:gd name="T6" fmla="*/ 21 w 25"/>
                <a:gd name="T7" fmla="*/ 67 h 70"/>
                <a:gd name="T8" fmla="*/ 22 w 25"/>
                <a:gd name="T9" fmla="*/ 65 h 70"/>
                <a:gd name="T10" fmla="*/ 22 w 25"/>
                <a:gd name="T11" fmla="*/ 65 h 70"/>
                <a:gd name="T12" fmla="*/ 25 w 25"/>
                <a:gd name="T13" fmla="*/ 61 h 70"/>
                <a:gd name="T14" fmla="*/ 24 w 25"/>
                <a:gd name="T15" fmla="*/ 63 h 70"/>
                <a:gd name="T16" fmla="*/ 24 w 25"/>
                <a:gd name="T17" fmla="*/ 63 h 70"/>
                <a:gd name="T18" fmla="*/ 25 w 25"/>
                <a:gd name="T19" fmla="*/ 61 h 70"/>
                <a:gd name="T20" fmla="*/ 4 w 25"/>
                <a:gd name="T21" fmla="*/ 47 h 70"/>
                <a:gd name="T22" fmla="*/ 3 w 25"/>
                <a:gd name="T23" fmla="*/ 47 h 70"/>
                <a:gd name="T24" fmla="*/ 2 w 25"/>
                <a:gd name="T25" fmla="*/ 49 h 70"/>
                <a:gd name="T26" fmla="*/ 4 w 25"/>
                <a:gd name="T27" fmla="*/ 47 h 70"/>
                <a:gd name="T28" fmla="*/ 0 w 25"/>
                <a:gd name="T29" fmla="*/ 27 h 70"/>
                <a:gd name="T30" fmla="*/ 0 w 25"/>
                <a:gd name="T31" fmla="*/ 27 h 70"/>
                <a:gd name="T32" fmla="*/ 0 w 25"/>
                <a:gd name="T33" fmla="*/ 27 h 70"/>
                <a:gd name="T34" fmla="*/ 4 w 25"/>
                <a:gd name="T35" fmla="*/ 27 h 70"/>
                <a:gd name="T36" fmla="*/ 3 w 25"/>
                <a:gd name="T37" fmla="*/ 29 h 70"/>
                <a:gd name="T38" fmla="*/ 5 w 25"/>
                <a:gd name="T39" fmla="*/ 27 h 70"/>
                <a:gd name="T40" fmla="*/ 4 w 25"/>
                <a:gd name="T41" fmla="*/ 27 h 70"/>
                <a:gd name="T42" fmla="*/ 2 w 25"/>
                <a:gd name="T43" fmla="*/ 0 h 70"/>
                <a:gd name="T44" fmla="*/ 2 w 25"/>
                <a:gd name="T45" fmla="*/ 0 h 70"/>
                <a:gd name="T46" fmla="*/ 0 w 25"/>
                <a:gd name="T47" fmla="*/ 2 h 70"/>
                <a:gd name="T48" fmla="*/ 0 w 25"/>
                <a:gd name="T49" fmla="*/ 3 h 70"/>
                <a:gd name="T50" fmla="*/ 2 w 25"/>
                <a:gd name="T5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" h="70">
                  <a:moveTo>
                    <a:pt x="22" y="65"/>
                  </a:moveTo>
                  <a:cubicBezTo>
                    <a:pt x="22" y="65"/>
                    <a:pt x="22" y="65"/>
                    <a:pt x="22" y="66"/>
                  </a:cubicBezTo>
                  <a:cubicBezTo>
                    <a:pt x="21" y="67"/>
                    <a:pt x="20" y="69"/>
                    <a:pt x="20" y="70"/>
                  </a:cubicBezTo>
                  <a:cubicBezTo>
                    <a:pt x="20" y="69"/>
                    <a:pt x="21" y="68"/>
                    <a:pt x="21" y="67"/>
                  </a:cubicBezTo>
                  <a:cubicBezTo>
                    <a:pt x="22" y="67"/>
                    <a:pt x="22" y="66"/>
                    <a:pt x="22" y="65"/>
                  </a:cubicBezTo>
                  <a:cubicBezTo>
                    <a:pt x="22" y="65"/>
                    <a:pt x="22" y="65"/>
                    <a:pt x="22" y="65"/>
                  </a:cubicBezTo>
                  <a:moveTo>
                    <a:pt x="25" y="61"/>
                  </a:moveTo>
                  <a:cubicBezTo>
                    <a:pt x="25" y="61"/>
                    <a:pt x="24" y="62"/>
                    <a:pt x="24" y="63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25" y="62"/>
                    <a:pt x="25" y="61"/>
                    <a:pt x="25" y="61"/>
                  </a:cubicBezTo>
                  <a:moveTo>
                    <a:pt x="4" y="47"/>
                  </a:moveTo>
                  <a:cubicBezTo>
                    <a:pt x="4" y="47"/>
                    <a:pt x="4" y="47"/>
                    <a:pt x="3" y="47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3" y="49"/>
                    <a:pt x="3" y="48"/>
                    <a:pt x="4" y="47"/>
                  </a:cubicBezTo>
                  <a:moveTo>
                    <a:pt x="0" y="27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moveTo>
                    <a:pt x="4" y="27"/>
                  </a:moveTo>
                  <a:cubicBezTo>
                    <a:pt x="4" y="27"/>
                    <a:pt x="4" y="28"/>
                    <a:pt x="3" y="29"/>
                  </a:cubicBezTo>
                  <a:cubicBezTo>
                    <a:pt x="4" y="28"/>
                    <a:pt x="4" y="28"/>
                    <a:pt x="5" y="27"/>
                  </a:cubicBezTo>
                  <a:cubicBezTo>
                    <a:pt x="5" y="27"/>
                    <a:pt x="5" y="27"/>
                    <a:pt x="4" y="27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2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0611"/>
            <p:cNvSpPr>
              <a:spLocks/>
            </p:cNvSpPr>
            <p:nvPr/>
          </p:nvSpPr>
          <p:spPr bwMode="auto">
            <a:xfrm>
              <a:off x="-1101736" y="5829277"/>
              <a:ext cx="7939" cy="7937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0612"/>
            <p:cNvSpPr>
              <a:spLocks noEditPoints="1"/>
            </p:cNvSpPr>
            <p:nvPr/>
          </p:nvSpPr>
          <p:spPr bwMode="auto">
            <a:xfrm>
              <a:off x="-1143011" y="5821339"/>
              <a:ext cx="52388" cy="82549"/>
            </a:xfrm>
            <a:custGeom>
              <a:avLst/>
              <a:gdLst>
                <a:gd name="T0" fmla="*/ 0 w 14"/>
                <a:gd name="T1" fmla="*/ 22 h 22"/>
                <a:gd name="T2" fmla="*/ 0 w 14"/>
                <a:gd name="T3" fmla="*/ 22 h 22"/>
                <a:gd name="T4" fmla="*/ 0 w 14"/>
                <a:gd name="T5" fmla="*/ 22 h 22"/>
                <a:gd name="T6" fmla="*/ 0 w 14"/>
                <a:gd name="T7" fmla="*/ 22 h 22"/>
                <a:gd name="T8" fmla="*/ 2 w 14"/>
                <a:gd name="T9" fmla="*/ 19 h 22"/>
                <a:gd name="T10" fmla="*/ 1 w 14"/>
                <a:gd name="T11" fmla="*/ 20 h 22"/>
                <a:gd name="T12" fmla="*/ 1 w 14"/>
                <a:gd name="T13" fmla="*/ 20 h 22"/>
                <a:gd name="T14" fmla="*/ 2 w 14"/>
                <a:gd name="T15" fmla="*/ 20 h 22"/>
                <a:gd name="T16" fmla="*/ 2 w 14"/>
                <a:gd name="T17" fmla="*/ 19 h 22"/>
                <a:gd name="T18" fmla="*/ 2 w 14"/>
                <a:gd name="T19" fmla="*/ 19 h 22"/>
                <a:gd name="T20" fmla="*/ 6 w 14"/>
                <a:gd name="T21" fmla="*/ 13 h 22"/>
                <a:gd name="T22" fmla="*/ 2 w 14"/>
                <a:gd name="T23" fmla="*/ 19 h 22"/>
                <a:gd name="T24" fmla="*/ 2 w 14"/>
                <a:gd name="T25" fmla="*/ 19 h 22"/>
                <a:gd name="T26" fmla="*/ 6 w 14"/>
                <a:gd name="T27" fmla="*/ 13 h 22"/>
                <a:gd name="T28" fmla="*/ 6 w 14"/>
                <a:gd name="T29" fmla="*/ 13 h 22"/>
                <a:gd name="T30" fmla="*/ 11 w 14"/>
                <a:gd name="T31" fmla="*/ 4 h 22"/>
                <a:gd name="T32" fmla="*/ 8 w 14"/>
                <a:gd name="T33" fmla="*/ 10 h 22"/>
                <a:gd name="T34" fmla="*/ 8 w 14"/>
                <a:gd name="T35" fmla="*/ 10 h 22"/>
                <a:gd name="T36" fmla="*/ 11 w 14"/>
                <a:gd name="T37" fmla="*/ 5 h 22"/>
                <a:gd name="T38" fmla="*/ 11 w 14"/>
                <a:gd name="T39" fmla="*/ 5 h 22"/>
                <a:gd name="T40" fmla="*/ 11 w 14"/>
                <a:gd name="T41" fmla="*/ 4 h 22"/>
                <a:gd name="T42" fmla="*/ 11 w 14"/>
                <a:gd name="T43" fmla="*/ 4 h 22"/>
                <a:gd name="T44" fmla="*/ 14 w 14"/>
                <a:gd name="T45" fmla="*/ 0 h 22"/>
                <a:gd name="T46" fmla="*/ 13 w 14"/>
                <a:gd name="T47" fmla="*/ 1 h 22"/>
                <a:gd name="T48" fmla="*/ 13 w 14"/>
                <a:gd name="T49" fmla="*/ 1 h 22"/>
                <a:gd name="T50" fmla="*/ 14 w 14"/>
                <a:gd name="T5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" h="22">
                  <a:moveTo>
                    <a:pt x="0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moveTo>
                    <a:pt x="2" y="19"/>
                  </a:moveTo>
                  <a:cubicBezTo>
                    <a:pt x="2" y="20"/>
                    <a:pt x="2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2" y="20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moveTo>
                    <a:pt x="6" y="13"/>
                  </a:moveTo>
                  <a:cubicBezTo>
                    <a:pt x="5" y="15"/>
                    <a:pt x="3" y="17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3" y="17"/>
                    <a:pt x="5" y="15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11" y="4"/>
                  </a:moveTo>
                  <a:cubicBezTo>
                    <a:pt x="10" y="6"/>
                    <a:pt x="9" y="8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7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14" y="0"/>
                  </a:moveTo>
                  <a:cubicBezTo>
                    <a:pt x="14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0613"/>
            <p:cNvSpPr>
              <a:spLocks noEditPoints="1"/>
            </p:cNvSpPr>
            <p:nvPr/>
          </p:nvSpPr>
          <p:spPr bwMode="auto">
            <a:xfrm>
              <a:off x="-1143011" y="5826101"/>
              <a:ext cx="49214" cy="77788"/>
            </a:xfrm>
            <a:custGeom>
              <a:avLst/>
              <a:gdLst>
                <a:gd name="T0" fmla="*/ 1 w 13"/>
                <a:gd name="T1" fmla="*/ 19 h 21"/>
                <a:gd name="T2" fmla="*/ 0 w 13"/>
                <a:gd name="T3" fmla="*/ 21 h 21"/>
                <a:gd name="T4" fmla="*/ 0 w 13"/>
                <a:gd name="T5" fmla="*/ 21 h 21"/>
                <a:gd name="T6" fmla="*/ 1 w 13"/>
                <a:gd name="T7" fmla="*/ 19 h 21"/>
                <a:gd name="T8" fmla="*/ 1 w 13"/>
                <a:gd name="T9" fmla="*/ 19 h 21"/>
                <a:gd name="T10" fmla="*/ 2 w 13"/>
                <a:gd name="T11" fmla="*/ 18 h 21"/>
                <a:gd name="T12" fmla="*/ 2 w 13"/>
                <a:gd name="T13" fmla="*/ 18 h 21"/>
                <a:gd name="T14" fmla="*/ 2 w 13"/>
                <a:gd name="T15" fmla="*/ 18 h 21"/>
                <a:gd name="T16" fmla="*/ 2 w 13"/>
                <a:gd name="T17" fmla="*/ 18 h 21"/>
                <a:gd name="T18" fmla="*/ 2 w 13"/>
                <a:gd name="T19" fmla="*/ 18 h 21"/>
                <a:gd name="T20" fmla="*/ 2 w 13"/>
                <a:gd name="T21" fmla="*/ 18 h 21"/>
                <a:gd name="T22" fmla="*/ 8 w 13"/>
                <a:gd name="T23" fmla="*/ 9 h 21"/>
                <a:gd name="T24" fmla="*/ 6 w 13"/>
                <a:gd name="T25" fmla="*/ 12 h 21"/>
                <a:gd name="T26" fmla="*/ 6 w 13"/>
                <a:gd name="T27" fmla="*/ 12 h 21"/>
                <a:gd name="T28" fmla="*/ 8 w 13"/>
                <a:gd name="T29" fmla="*/ 9 h 21"/>
                <a:gd name="T30" fmla="*/ 8 w 13"/>
                <a:gd name="T31" fmla="*/ 9 h 21"/>
                <a:gd name="T32" fmla="*/ 13 w 13"/>
                <a:gd name="T33" fmla="*/ 0 h 21"/>
                <a:gd name="T34" fmla="*/ 11 w 13"/>
                <a:gd name="T35" fmla="*/ 3 h 21"/>
                <a:gd name="T36" fmla="*/ 11 w 13"/>
                <a:gd name="T37" fmla="*/ 3 h 21"/>
                <a:gd name="T38" fmla="*/ 13 w 13"/>
                <a:gd name="T39" fmla="*/ 0 h 21"/>
                <a:gd name="T40" fmla="*/ 13 w 13"/>
                <a:gd name="T4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" h="21">
                  <a:moveTo>
                    <a:pt x="1" y="19"/>
                  </a:moveTo>
                  <a:cubicBezTo>
                    <a:pt x="1" y="20"/>
                    <a:pt x="0" y="20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9"/>
                    <a:pt x="1" y="19"/>
                    <a:pt x="1" y="19"/>
                  </a:cubicBezTo>
                  <a:moveTo>
                    <a:pt x="2" y="18"/>
                  </a:move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moveTo>
                    <a:pt x="8" y="9"/>
                  </a:moveTo>
                  <a:cubicBezTo>
                    <a:pt x="7" y="10"/>
                    <a:pt x="6" y="11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moveTo>
                    <a:pt x="13" y="0"/>
                  </a:moveTo>
                  <a:cubicBezTo>
                    <a:pt x="12" y="1"/>
                    <a:pt x="12" y="2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2" y="1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0614"/>
            <p:cNvSpPr>
              <a:spLocks noEditPoints="1"/>
            </p:cNvSpPr>
            <p:nvPr/>
          </p:nvSpPr>
          <p:spPr bwMode="auto">
            <a:xfrm>
              <a:off x="-1123961" y="5856264"/>
              <a:ext cx="14288" cy="25400"/>
            </a:xfrm>
            <a:custGeom>
              <a:avLst/>
              <a:gdLst>
                <a:gd name="T0" fmla="*/ 1 w 4"/>
                <a:gd name="T1" fmla="*/ 4 h 7"/>
                <a:gd name="T2" fmla="*/ 0 w 4"/>
                <a:gd name="T3" fmla="*/ 7 h 7"/>
                <a:gd name="T4" fmla="*/ 1 w 4"/>
                <a:gd name="T5" fmla="*/ 4 h 7"/>
                <a:gd name="T6" fmla="*/ 1 w 4"/>
                <a:gd name="T7" fmla="*/ 4 h 7"/>
                <a:gd name="T8" fmla="*/ 4 w 4"/>
                <a:gd name="T9" fmla="*/ 0 h 7"/>
                <a:gd name="T10" fmla="*/ 3 w 4"/>
                <a:gd name="T11" fmla="*/ 1 h 7"/>
                <a:gd name="T12" fmla="*/ 3 w 4"/>
                <a:gd name="T13" fmla="*/ 1 h 7"/>
                <a:gd name="T14" fmla="*/ 4 w 4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0" y="6"/>
                    <a:pt x="1" y="5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0615"/>
            <p:cNvSpPr>
              <a:spLocks/>
            </p:cNvSpPr>
            <p:nvPr/>
          </p:nvSpPr>
          <p:spPr bwMode="auto">
            <a:xfrm>
              <a:off x="-1120785" y="5859439"/>
              <a:ext cx="7939" cy="1111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3 h 3"/>
                <a:gd name="T4" fmla="*/ 0 w 2"/>
                <a:gd name="T5" fmla="*/ 3 h 3"/>
                <a:gd name="T6" fmla="*/ 2 w 2"/>
                <a:gd name="T7" fmla="*/ 0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616"/>
            <p:cNvSpPr>
              <a:spLocks/>
            </p:cNvSpPr>
            <p:nvPr/>
          </p:nvSpPr>
          <p:spPr bwMode="auto">
            <a:xfrm>
              <a:off x="-1173174" y="5867376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617"/>
            <p:cNvSpPr>
              <a:spLocks/>
            </p:cNvSpPr>
            <p:nvPr/>
          </p:nvSpPr>
          <p:spPr bwMode="auto">
            <a:xfrm>
              <a:off x="-1173174" y="5867376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Oval 10618"/>
            <p:cNvSpPr>
              <a:spLocks noChangeArrowheads="1"/>
            </p:cNvSpPr>
            <p:nvPr/>
          </p:nvSpPr>
          <p:spPr bwMode="auto">
            <a:xfrm>
              <a:off x="-1173174" y="5870551"/>
              <a:ext cx="1588" cy="15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619"/>
            <p:cNvSpPr>
              <a:spLocks/>
            </p:cNvSpPr>
            <p:nvPr/>
          </p:nvSpPr>
          <p:spPr bwMode="auto">
            <a:xfrm>
              <a:off x="-1173174" y="5870551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620"/>
            <p:cNvSpPr>
              <a:spLocks/>
            </p:cNvSpPr>
            <p:nvPr/>
          </p:nvSpPr>
          <p:spPr bwMode="auto">
            <a:xfrm>
              <a:off x="-1165236" y="5878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621"/>
            <p:cNvSpPr>
              <a:spLocks/>
            </p:cNvSpPr>
            <p:nvPr/>
          </p:nvSpPr>
          <p:spPr bwMode="auto">
            <a:xfrm>
              <a:off x="-1165236" y="5878488"/>
              <a:ext cx="0" cy="7937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1 h 2"/>
                <a:gd name="T4" fmla="*/ 1 h 2"/>
                <a:gd name="T5" fmla="*/ 1 h 2"/>
                <a:gd name="T6" fmla="*/ 0 h 2"/>
                <a:gd name="T7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22"/>
            <p:cNvSpPr>
              <a:spLocks noEditPoints="1"/>
            </p:cNvSpPr>
            <p:nvPr/>
          </p:nvSpPr>
          <p:spPr bwMode="auto">
            <a:xfrm>
              <a:off x="-1158885" y="5881664"/>
              <a:ext cx="34926" cy="60325"/>
            </a:xfrm>
            <a:custGeom>
              <a:avLst/>
              <a:gdLst>
                <a:gd name="T0" fmla="*/ 0 w 9"/>
                <a:gd name="T1" fmla="*/ 15 h 16"/>
                <a:gd name="T2" fmla="*/ 0 w 9"/>
                <a:gd name="T3" fmla="*/ 16 h 16"/>
                <a:gd name="T4" fmla="*/ 0 w 9"/>
                <a:gd name="T5" fmla="*/ 16 h 16"/>
                <a:gd name="T6" fmla="*/ 0 w 9"/>
                <a:gd name="T7" fmla="*/ 16 h 16"/>
                <a:gd name="T8" fmla="*/ 0 w 9"/>
                <a:gd name="T9" fmla="*/ 15 h 16"/>
                <a:gd name="T10" fmla="*/ 1 w 9"/>
                <a:gd name="T11" fmla="*/ 14 h 16"/>
                <a:gd name="T12" fmla="*/ 0 w 9"/>
                <a:gd name="T13" fmla="*/ 15 h 16"/>
                <a:gd name="T14" fmla="*/ 0 w 9"/>
                <a:gd name="T15" fmla="*/ 15 h 16"/>
                <a:gd name="T16" fmla="*/ 1 w 9"/>
                <a:gd name="T17" fmla="*/ 14 h 16"/>
                <a:gd name="T18" fmla="*/ 1 w 9"/>
                <a:gd name="T19" fmla="*/ 14 h 16"/>
                <a:gd name="T20" fmla="*/ 3 w 9"/>
                <a:gd name="T21" fmla="*/ 10 h 16"/>
                <a:gd name="T22" fmla="*/ 3 w 9"/>
                <a:gd name="T23" fmla="*/ 10 h 16"/>
                <a:gd name="T24" fmla="*/ 3 w 9"/>
                <a:gd name="T25" fmla="*/ 10 h 16"/>
                <a:gd name="T26" fmla="*/ 3 w 9"/>
                <a:gd name="T27" fmla="*/ 11 h 16"/>
                <a:gd name="T28" fmla="*/ 3 w 9"/>
                <a:gd name="T29" fmla="*/ 10 h 16"/>
                <a:gd name="T30" fmla="*/ 3 w 9"/>
                <a:gd name="T31" fmla="*/ 10 h 16"/>
                <a:gd name="T32" fmla="*/ 5 w 9"/>
                <a:gd name="T33" fmla="*/ 7 h 16"/>
                <a:gd name="T34" fmla="*/ 5 w 9"/>
                <a:gd name="T35" fmla="*/ 7 h 16"/>
                <a:gd name="T36" fmla="*/ 5 w 9"/>
                <a:gd name="T37" fmla="*/ 7 h 16"/>
                <a:gd name="T38" fmla="*/ 5 w 9"/>
                <a:gd name="T39" fmla="*/ 7 h 16"/>
                <a:gd name="T40" fmla="*/ 5 w 9"/>
                <a:gd name="T41" fmla="*/ 7 h 16"/>
                <a:gd name="T42" fmla="*/ 6 w 9"/>
                <a:gd name="T43" fmla="*/ 4 h 16"/>
                <a:gd name="T44" fmla="*/ 6 w 9"/>
                <a:gd name="T45" fmla="*/ 4 h 16"/>
                <a:gd name="T46" fmla="*/ 6 w 9"/>
                <a:gd name="T47" fmla="*/ 4 h 16"/>
                <a:gd name="T48" fmla="*/ 7 w 9"/>
                <a:gd name="T49" fmla="*/ 4 h 16"/>
                <a:gd name="T50" fmla="*/ 6 w 9"/>
                <a:gd name="T51" fmla="*/ 4 h 16"/>
                <a:gd name="T52" fmla="*/ 9 w 9"/>
                <a:gd name="T53" fmla="*/ 0 h 16"/>
                <a:gd name="T54" fmla="*/ 7 w 9"/>
                <a:gd name="T55" fmla="*/ 3 h 16"/>
                <a:gd name="T56" fmla="*/ 7 w 9"/>
                <a:gd name="T57" fmla="*/ 3 h 16"/>
                <a:gd name="T58" fmla="*/ 9 w 9"/>
                <a:gd name="T5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" h="16">
                  <a:moveTo>
                    <a:pt x="0" y="15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5"/>
                    <a:pt x="0" y="15"/>
                  </a:cubicBezTo>
                  <a:moveTo>
                    <a:pt x="1" y="14"/>
                  </a:moveTo>
                  <a:cubicBezTo>
                    <a:pt x="1" y="14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1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7" y="4"/>
                  </a:cubicBezTo>
                  <a:cubicBezTo>
                    <a:pt x="6" y="4"/>
                    <a:pt x="6" y="4"/>
                    <a:pt x="6" y="4"/>
                  </a:cubicBezTo>
                  <a:moveTo>
                    <a:pt x="9" y="0"/>
                  </a:moveTo>
                  <a:cubicBezTo>
                    <a:pt x="8" y="1"/>
                    <a:pt x="7" y="2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2"/>
                    <a:pt x="8" y="1"/>
                    <a:pt x="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623"/>
            <p:cNvSpPr>
              <a:spLocks noEditPoints="1"/>
            </p:cNvSpPr>
            <p:nvPr/>
          </p:nvSpPr>
          <p:spPr bwMode="auto">
            <a:xfrm>
              <a:off x="-1158885" y="5892776"/>
              <a:ext cx="26988" cy="49213"/>
            </a:xfrm>
            <a:custGeom>
              <a:avLst/>
              <a:gdLst>
                <a:gd name="T0" fmla="*/ 0 w 7"/>
                <a:gd name="T1" fmla="*/ 13 h 13"/>
                <a:gd name="T2" fmla="*/ 0 w 7"/>
                <a:gd name="T3" fmla="*/ 13 h 13"/>
                <a:gd name="T4" fmla="*/ 0 w 7"/>
                <a:gd name="T5" fmla="*/ 13 h 13"/>
                <a:gd name="T6" fmla="*/ 0 w 7"/>
                <a:gd name="T7" fmla="*/ 13 h 13"/>
                <a:gd name="T8" fmla="*/ 0 w 7"/>
                <a:gd name="T9" fmla="*/ 12 h 13"/>
                <a:gd name="T10" fmla="*/ 0 w 7"/>
                <a:gd name="T11" fmla="*/ 12 h 13"/>
                <a:gd name="T12" fmla="*/ 0 w 7"/>
                <a:gd name="T13" fmla="*/ 13 h 13"/>
                <a:gd name="T14" fmla="*/ 0 w 7"/>
                <a:gd name="T15" fmla="*/ 12 h 13"/>
                <a:gd name="T16" fmla="*/ 0 w 7"/>
                <a:gd name="T17" fmla="*/ 12 h 13"/>
                <a:gd name="T18" fmla="*/ 3 w 7"/>
                <a:gd name="T19" fmla="*/ 7 h 13"/>
                <a:gd name="T20" fmla="*/ 1 w 7"/>
                <a:gd name="T21" fmla="*/ 11 h 13"/>
                <a:gd name="T22" fmla="*/ 1 w 7"/>
                <a:gd name="T23" fmla="*/ 11 h 13"/>
                <a:gd name="T24" fmla="*/ 3 w 7"/>
                <a:gd name="T25" fmla="*/ 8 h 13"/>
                <a:gd name="T26" fmla="*/ 3 w 7"/>
                <a:gd name="T27" fmla="*/ 7 h 13"/>
                <a:gd name="T28" fmla="*/ 5 w 7"/>
                <a:gd name="T29" fmla="*/ 4 h 13"/>
                <a:gd name="T30" fmla="*/ 3 w 7"/>
                <a:gd name="T31" fmla="*/ 7 h 13"/>
                <a:gd name="T32" fmla="*/ 3 w 7"/>
                <a:gd name="T33" fmla="*/ 7 h 13"/>
                <a:gd name="T34" fmla="*/ 5 w 7"/>
                <a:gd name="T35" fmla="*/ 4 h 13"/>
                <a:gd name="T36" fmla="*/ 5 w 7"/>
                <a:gd name="T37" fmla="*/ 4 h 13"/>
                <a:gd name="T38" fmla="*/ 6 w 7"/>
                <a:gd name="T39" fmla="*/ 1 h 13"/>
                <a:gd name="T40" fmla="*/ 5 w 7"/>
                <a:gd name="T41" fmla="*/ 3 h 13"/>
                <a:gd name="T42" fmla="*/ 5 w 7"/>
                <a:gd name="T43" fmla="*/ 4 h 13"/>
                <a:gd name="T44" fmla="*/ 5 w 7"/>
                <a:gd name="T45" fmla="*/ 4 h 13"/>
                <a:gd name="T46" fmla="*/ 5 w 7"/>
                <a:gd name="T47" fmla="*/ 3 h 13"/>
                <a:gd name="T48" fmla="*/ 6 w 7"/>
                <a:gd name="T49" fmla="*/ 1 h 13"/>
                <a:gd name="T50" fmla="*/ 6 w 7"/>
                <a:gd name="T51" fmla="*/ 1 h 13"/>
                <a:gd name="T52" fmla="*/ 7 w 7"/>
                <a:gd name="T53" fmla="*/ 0 h 13"/>
                <a:gd name="T54" fmla="*/ 6 w 7"/>
                <a:gd name="T55" fmla="*/ 1 h 13"/>
                <a:gd name="T56" fmla="*/ 7 w 7"/>
                <a:gd name="T57" fmla="*/ 1 h 13"/>
                <a:gd name="T58" fmla="*/ 7 w 7"/>
                <a:gd name="T59" fmla="*/ 0 h 13"/>
                <a:gd name="T60" fmla="*/ 7 w 7"/>
                <a:gd name="T6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" h="13">
                  <a:moveTo>
                    <a:pt x="0" y="13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moveTo>
                    <a:pt x="3" y="7"/>
                  </a:moveTo>
                  <a:cubicBezTo>
                    <a:pt x="2" y="9"/>
                    <a:pt x="1" y="10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0"/>
                    <a:pt x="2" y="9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moveTo>
                    <a:pt x="5" y="4"/>
                  </a:moveTo>
                  <a:cubicBezTo>
                    <a:pt x="4" y="5"/>
                    <a:pt x="4" y="6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moveTo>
                    <a:pt x="6" y="1"/>
                  </a:moveTo>
                  <a:cubicBezTo>
                    <a:pt x="6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moveTo>
                    <a:pt x="7" y="0"/>
                  </a:moveTo>
                  <a:cubicBezTo>
                    <a:pt x="7" y="0"/>
                    <a:pt x="7" y="1"/>
                    <a:pt x="6" y="1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624"/>
            <p:cNvSpPr>
              <a:spLocks noEditPoints="1"/>
            </p:cNvSpPr>
            <p:nvPr/>
          </p:nvSpPr>
          <p:spPr bwMode="auto">
            <a:xfrm>
              <a:off x="-1162061" y="5938813"/>
              <a:ext cx="52388" cy="93662"/>
            </a:xfrm>
            <a:custGeom>
              <a:avLst/>
              <a:gdLst>
                <a:gd name="T0" fmla="*/ 1 w 14"/>
                <a:gd name="T1" fmla="*/ 23 h 25"/>
                <a:gd name="T2" fmla="*/ 0 w 14"/>
                <a:gd name="T3" fmla="*/ 25 h 25"/>
                <a:gd name="T4" fmla="*/ 1 w 14"/>
                <a:gd name="T5" fmla="*/ 23 h 25"/>
                <a:gd name="T6" fmla="*/ 1 w 14"/>
                <a:gd name="T7" fmla="*/ 23 h 25"/>
                <a:gd name="T8" fmla="*/ 3 w 14"/>
                <a:gd name="T9" fmla="*/ 19 h 25"/>
                <a:gd name="T10" fmla="*/ 2 w 14"/>
                <a:gd name="T11" fmla="*/ 22 h 25"/>
                <a:gd name="T12" fmla="*/ 2 w 14"/>
                <a:gd name="T13" fmla="*/ 22 h 25"/>
                <a:gd name="T14" fmla="*/ 3 w 14"/>
                <a:gd name="T15" fmla="*/ 19 h 25"/>
                <a:gd name="T16" fmla="*/ 3 w 14"/>
                <a:gd name="T17" fmla="*/ 19 h 25"/>
                <a:gd name="T18" fmla="*/ 7 w 14"/>
                <a:gd name="T19" fmla="*/ 12 h 25"/>
                <a:gd name="T20" fmla="*/ 4 w 14"/>
                <a:gd name="T21" fmla="*/ 18 h 25"/>
                <a:gd name="T22" fmla="*/ 4 w 14"/>
                <a:gd name="T23" fmla="*/ 18 h 25"/>
                <a:gd name="T24" fmla="*/ 7 w 14"/>
                <a:gd name="T25" fmla="*/ 12 h 25"/>
                <a:gd name="T26" fmla="*/ 7 w 14"/>
                <a:gd name="T27" fmla="*/ 12 h 25"/>
                <a:gd name="T28" fmla="*/ 8 w 14"/>
                <a:gd name="T29" fmla="*/ 9 h 25"/>
                <a:gd name="T30" fmla="*/ 7 w 14"/>
                <a:gd name="T31" fmla="*/ 11 h 25"/>
                <a:gd name="T32" fmla="*/ 7 w 14"/>
                <a:gd name="T33" fmla="*/ 11 h 25"/>
                <a:gd name="T34" fmla="*/ 8 w 14"/>
                <a:gd name="T35" fmla="*/ 9 h 25"/>
                <a:gd name="T36" fmla="*/ 8 w 14"/>
                <a:gd name="T37" fmla="*/ 9 h 25"/>
                <a:gd name="T38" fmla="*/ 10 w 14"/>
                <a:gd name="T39" fmla="*/ 5 h 25"/>
                <a:gd name="T40" fmla="*/ 10 w 14"/>
                <a:gd name="T41" fmla="*/ 6 h 25"/>
                <a:gd name="T42" fmla="*/ 10 w 14"/>
                <a:gd name="T43" fmla="*/ 6 h 25"/>
                <a:gd name="T44" fmla="*/ 10 w 14"/>
                <a:gd name="T45" fmla="*/ 5 h 25"/>
                <a:gd name="T46" fmla="*/ 10 w 14"/>
                <a:gd name="T47" fmla="*/ 5 h 25"/>
                <a:gd name="T48" fmla="*/ 11 w 14"/>
                <a:gd name="T49" fmla="*/ 4 h 25"/>
                <a:gd name="T50" fmla="*/ 11 w 14"/>
                <a:gd name="T51" fmla="*/ 5 h 25"/>
                <a:gd name="T52" fmla="*/ 11 w 14"/>
                <a:gd name="T53" fmla="*/ 5 h 25"/>
                <a:gd name="T54" fmla="*/ 11 w 14"/>
                <a:gd name="T55" fmla="*/ 4 h 25"/>
                <a:gd name="T56" fmla="*/ 11 w 14"/>
                <a:gd name="T57" fmla="*/ 4 h 25"/>
                <a:gd name="T58" fmla="*/ 13 w 14"/>
                <a:gd name="T59" fmla="*/ 1 h 25"/>
                <a:gd name="T60" fmla="*/ 13 w 14"/>
                <a:gd name="T61" fmla="*/ 1 h 25"/>
                <a:gd name="T62" fmla="*/ 13 w 14"/>
                <a:gd name="T63" fmla="*/ 1 h 25"/>
                <a:gd name="T64" fmla="*/ 13 w 14"/>
                <a:gd name="T65" fmla="*/ 1 h 25"/>
                <a:gd name="T66" fmla="*/ 13 w 14"/>
                <a:gd name="T67" fmla="*/ 1 h 25"/>
                <a:gd name="T68" fmla="*/ 14 w 14"/>
                <a:gd name="T69" fmla="*/ 0 h 25"/>
                <a:gd name="T70" fmla="*/ 13 w 14"/>
                <a:gd name="T71" fmla="*/ 0 h 25"/>
                <a:gd name="T72" fmla="*/ 13 w 14"/>
                <a:gd name="T73" fmla="*/ 0 h 25"/>
                <a:gd name="T74" fmla="*/ 14 w 14"/>
                <a:gd name="T75" fmla="*/ 0 h 25"/>
                <a:gd name="T76" fmla="*/ 14 w 14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" h="25">
                  <a:moveTo>
                    <a:pt x="1" y="23"/>
                  </a:moveTo>
                  <a:cubicBezTo>
                    <a:pt x="1" y="24"/>
                    <a:pt x="0" y="25"/>
                    <a:pt x="0" y="25"/>
                  </a:cubicBezTo>
                  <a:cubicBezTo>
                    <a:pt x="0" y="25"/>
                    <a:pt x="1" y="24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moveTo>
                    <a:pt x="3" y="19"/>
                  </a:moveTo>
                  <a:cubicBezTo>
                    <a:pt x="2" y="20"/>
                    <a:pt x="2" y="21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" y="21"/>
                    <a:pt x="2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moveTo>
                    <a:pt x="7" y="12"/>
                  </a:moveTo>
                  <a:cubicBezTo>
                    <a:pt x="6" y="14"/>
                    <a:pt x="5" y="16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6"/>
                    <a:pt x="6" y="14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moveTo>
                    <a:pt x="8" y="9"/>
                  </a:moveTo>
                  <a:cubicBezTo>
                    <a:pt x="8" y="10"/>
                    <a:pt x="8" y="10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10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moveTo>
                    <a:pt x="10" y="5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moveTo>
                    <a:pt x="11" y="4"/>
                  </a:moveTo>
                  <a:cubicBezTo>
                    <a:pt x="11" y="4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13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625"/>
            <p:cNvSpPr>
              <a:spLocks noEditPoints="1"/>
            </p:cNvSpPr>
            <p:nvPr/>
          </p:nvSpPr>
          <p:spPr bwMode="auto">
            <a:xfrm>
              <a:off x="-1158885" y="5930876"/>
              <a:ext cx="52388" cy="93662"/>
            </a:xfrm>
            <a:custGeom>
              <a:avLst/>
              <a:gdLst>
                <a:gd name="T0" fmla="*/ 1 w 14"/>
                <a:gd name="T1" fmla="*/ 24 h 25"/>
                <a:gd name="T2" fmla="*/ 0 w 14"/>
                <a:gd name="T3" fmla="*/ 25 h 25"/>
                <a:gd name="T4" fmla="*/ 0 w 14"/>
                <a:gd name="T5" fmla="*/ 25 h 25"/>
                <a:gd name="T6" fmla="*/ 1 w 14"/>
                <a:gd name="T7" fmla="*/ 24 h 25"/>
                <a:gd name="T8" fmla="*/ 1 w 14"/>
                <a:gd name="T9" fmla="*/ 24 h 25"/>
                <a:gd name="T10" fmla="*/ 3 w 14"/>
                <a:gd name="T11" fmla="*/ 20 h 25"/>
                <a:gd name="T12" fmla="*/ 2 w 14"/>
                <a:gd name="T13" fmla="*/ 21 h 25"/>
                <a:gd name="T14" fmla="*/ 2 w 14"/>
                <a:gd name="T15" fmla="*/ 21 h 25"/>
                <a:gd name="T16" fmla="*/ 3 w 14"/>
                <a:gd name="T17" fmla="*/ 20 h 25"/>
                <a:gd name="T18" fmla="*/ 3 w 14"/>
                <a:gd name="T19" fmla="*/ 20 h 25"/>
                <a:gd name="T20" fmla="*/ 6 w 14"/>
                <a:gd name="T21" fmla="*/ 13 h 25"/>
                <a:gd name="T22" fmla="*/ 6 w 14"/>
                <a:gd name="T23" fmla="*/ 14 h 25"/>
                <a:gd name="T24" fmla="*/ 6 w 14"/>
                <a:gd name="T25" fmla="*/ 14 h 25"/>
                <a:gd name="T26" fmla="*/ 6 w 14"/>
                <a:gd name="T27" fmla="*/ 13 h 25"/>
                <a:gd name="T28" fmla="*/ 6 w 14"/>
                <a:gd name="T29" fmla="*/ 13 h 25"/>
                <a:gd name="T30" fmla="*/ 9 w 14"/>
                <a:gd name="T31" fmla="*/ 8 h 25"/>
                <a:gd name="T32" fmla="*/ 7 w 14"/>
                <a:gd name="T33" fmla="*/ 11 h 25"/>
                <a:gd name="T34" fmla="*/ 7 w 14"/>
                <a:gd name="T35" fmla="*/ 11 h 25"/>
                <a:gd name="T36" fmla="*/ 9 w 14"/>
                <a:gd name="T37" fmla="*/ 8 h 25"/>
                <a:gd name="T38" fmla="*/ 9 w 14"/>
                <a:gd name="T39" fmla="*/ 8 h 25"/>
                <a:gd name="T40" fmla="*/ 10 w 14"/>
                <a:gd name="T41" fmla="*/ 7 h 25"/>
                <a:gd name="T42" fmla="*/ 9 w 14"/>
                <a:gd name="T43" fmla="*/ 7 h 25"/>
                <a:gd name="T44" fmla="*/ 9 w 14"/>
                <a:gd name="T45" fmla="*/ 7 h 25"/>
                <a:gd name="T46" fmla="*/ 10 w 14"/>
                <a:gd name="T47" fmla="*/ 7 h 25"/>
                <a:gd name="T48" fmla="*/ 10 w 14"/>
                <a:gd name="T49" fmla="*/ 7 h 25"/>
                <a:gd name="T50" fmla="*/ 12 w 14"/>
                <a:gd name="T51" fmla="*/ 3 h 25"/>
                <a:gd name="T52" fmla="*/ 10 w 14"/>
                <a:gd name="T53" fmla="*/ 6 h 25"/>
                <a:gd name="T54" fmla="*/ 10 w 14"/>
                <a:gd name="T55" fmla="*/ 6 h 25"/>
                <a:gd name="T56" fmla="*/ 12 w 14"/>
                <a:gd name="T57" fmla="*/ 3 h 25"/>
                <a:gd name="T58" fmla="*/ 12 w 14"/>
                <a:gd name="T59" fmla="*/ 3 h 25"/>
                <a:gd name="T60" fmla="*/ 12 w 14"/>
                <a:gd name="T61" fmla="*/ 2 h 25"/>
                <a:gd name="T62" fmla="*/ 12 w 14"/>
                <a:gd name="T63" fmla="*/ 3 h 25"/>
                <a:gd name="T64" fmla="*/ 12 w 14"/>
                <a:gd name="T65" fmla="*/ 3 h 25"/>
                <a:gd name="T66" fmla="*/ 12 w 14"/>
                <a:gd name="T67" fmla="*/ 2 h 25"/>
                <a:gd name="T68" fmla="*/ 12 w 14"/>
                <a:gd name="T69" fmla="*/ 2 h 25"/>
                <a:gd name="T70" fmla="*/ 14 w 14"/>
                <a:gd name="T71" fmla="*/ 0 h 25"/>
                <a:gd name="T72" fmla="*/ 14 w 14"/>
                <a:gd name="T73" fmla="*/ 0 h 25"/>
                <a:gd name="T74" fmla="*/ 13 w 14"/>
                <a:gd name="T75" fmla="*/ 2 h 25"/>
                <a:gd name="T76" fmla="*/ 13 w 14"/>
                <a:gd name="T77" fmla="*/ 2 h 25"/>
                <a:gd name="T78" fmla="*/ 13 w 14"/>
                <a:gd name="T79" fmla="*/ 1 h 25"/>
                <a:gd name="T80" fmla="*/ 14 w 14"/>
                <a:gd name="T8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" h="25">
                  <a:moveTo>
                    <a:pt x="1" y="24"/>
                  </a:moveTo>
                  <a:cubicBezTo>
                    <a:pt x="0" y="24"/>
                    <a:pt x="0" y="24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0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moveTo>
                    <a:pt x="3" y="20"/>
                  </a:move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moveTo>
                    <a:pt x="6" y="13"/>
                  </a:moveTo>
                  <a:cubicBezTo>
                    <a:pt x="6" y="13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9" y="8"/>
                  </a:moveTo>
                  <a:cubicBezTo>
                    <a:pt x="8" y="9"/>
                    <a:pt x="8" y="10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9" y="9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moveTo>
                    <a:pt x="10" y="7"/>
                  </a:move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moveTo>
                    <a:pt x="12" y="3"/>
                  </a:moveTo>
                  <a:cubicBezTo>
                    <a:pt x="11" y="4"/>
                    <a:pt x="11" y="5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4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moveTo>
                    <a:pt x="12" y="2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moveTo>
                    <a:pt x="1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3" y="0"/>
                    <a:pt x="13" y="1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0626"/>
            <p:cNvSpPr>
              <a:spLocks/>
            </p:cNvSpPr>
            <p:nvPr/>
          </p:nvSpPr>
          <p:spPr bwMode="auto">
            <a:xfrm>
              <a:off x="-1169999" y="6054698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0627"/>
            <p:cNvSpPr>
              <a:spLocks/>
            </p:cNvSpPr>
            <p:nvPr/>
          </p:nvSpPr>
          <p:spPr bwMode="auto">
            <a:xfrm>
              <a:off x="-1169999" y="605469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0628"/>
            <p:cNvSpPr>
              <a:spLocks noEditPoints="1"/>
            </p:cNvSpPr>
            <p:nvPr/>
          </p:nvSpPr>
          <p:spPr bwMode="auto">
            <a:xfrm>
              <a:off x="-1158885" y="5903887"/>
              <a:ext cx="15875" cy="26988"/>
            </a:xfrm>
            <a:custGeom>
              <a:avLst/>
              <a:gdLst>
                <a:gd name="T0" fmla="*/ 0 w 4"/>
                <a:gd name="T1" fmla="*/ 7 h 7"/>
                <a:gd name="T2" fmla="*/ 0 w 4"/>
                <a:gd name="T3" fmla="*/ 7 h 7"/>
                <a:gd name="T4" fmla="*/ 0 w 4"/>
                <a:gd name="T5" fmla="*/ 7 h 7"/>
                <a:gd name="T6" fmla="*/ 0 w 4"/>
                <a:gd name="T7" fmla="*/ 7 h 7"/>
                <a:gd name="T8" fmla="*/ 2 w 4"/>
                <a:gd name="T9" fmla="*/ 3 h 7"/>
                <a:gd name="T10" fmla="*/ 2 w 4"/>
                <a:gd name="T11" fmla="*/ 4 h 7"/>
                <a:gd name="T12" fmla="*/ 2 w 4"/>
                <a:gd name="T13" fmla="*/ 4 h 7"/>
                <a:gd name="T14" fmla="*/ 2 w 4"/>
                <a:gd name="T15" fmla="*/ 3 h 7"/>
                <a:gd name="T16" fmla="*/ 2 w 4"/>
                <a:gd name="T17" fmla="*/ 3 h 7"/>
                <a:gd name="T18" fmla="*/ 4 w 4"/>
                <a:gd name="T19" fmla="*/ 0 h 7"/>
                <a:gd name="T20" fmla="*/ 4 w 4"/>
                <a:gd name="T21" fmla="*/ 1 h 7"/>
                <a:gd name="T22" fmla="*/ 4 w 4"/>
                <a:gd name="T23" fmla="*/ 1 h 7"/>
                <a:gd name="T24" fmla="*/ 4 w 4"/>
                <a:gd name="T25" fmla="*/ 0 h 7"/>
                <a:gd name="T26" fmla="*/ 4 w 4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7">
                  <a:moveTo>
                    <a:pt x="0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moveTo>
                    <a:pt x="2" y="3"/>
                  </a:moveTo>
                  <a:cubicBezTo>
                    <a:pt x="2" y="3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0629"/>
            <p:cNvSpPr>
              <a:spLocks noEditPoints="1"/>
            </p:cNvSpPr>
            <p:nvPr/>
          </p:nvSpPr>
          <p:spPr bwMode="auto">
            <a:xfrm>
              <a:off x="-1158885" y="5908649"/>
              <a:ext cx="15875" cy="22225"/>
            </a:xfrm>
            <a:custGeom>
              <a:avLst/>
              <a:gdLst>
                <a:gd name="T0" fmla="*/ 2 w 4"/>
                <a:gd name="T1" fmla="*/ 3 h 6"/>
                <a:gd name="T2" fmla="*/ 0 w 4"/>
                <a:gd name="T3" fmla="*/ 6 h 6"/>
                <a:gd name="T4" fmla="*/ 0 w 4"/>
                <a:gd name="T5" fmla="*/ 6 h 6"/>
                <a:gd name="T6" fmla="*/ 2 w 4"/>
                <a:gd name="T7" fmla="*/ 3 h 6"/>
                <a:gd name="T8" fmla="*/ 2 w 4"/>
                <a:gd name="T9" fmla="*/ 3 h 6"/>
                <a:gd name="T10" fmla="*/ 4 w 4"/>
                <a:gd name="T11" fmla="*/ 0 h 6"/>
                <a:gd name="T12" fmla="*/ 2 w 4"/>
                <a:gd name="T13" fmla="*/ 2 h 6"/>
                <a:gd name="T14" fmla="*/ 2 w 4"/>
                <a:gd name="T15" fmla="*/ 2 h 6"/>
                <a:gd name="T16" fmla="*/ 4 w 4"/>
                <a:gd name="T17" fmla="*/ 0 h 6"/>
                <a:gd name="T18" fmla="*/ 4 w 4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6">
                  <a:moveTo>
                    <a:pt x="2" y="3"/>
                  </a:moveTo>
                  <a:cubicBezTo>
                    <a:pt x="1" y="4"/>
                    <a:pt x="0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1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4" y="0"/>
                  </a:moveTo>
                  <a:cubicBezTo>
                    <a:pt x="3" y="0"/>
                    <a:pt x="3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0630"/>
            <p:cNvSpPr>
              <a:spLocks noEditPoints="1"/>
            </p:cNvSpPr>
            <p:nvPr/>
          </p:nvSpPr>
          <p:spPr bwMode="auto">
            <a:xfrm>
              <a:off x="-1176350" y="5930875"/>
              <a:ext cx="17463" cy="33337"/>
            </a:xfrm>
            <a:custGeom>
              <a:avLst/>
              <a:gdLst>
                <a:gd name="T0" fmla="*/ 1 w 5"/>
                <a:gd name="T1" fmla="*/ 5 h 9"/>
                <a:gd name="T2" fmla="*/ 0 w 5"/>
                <a:gd name="T3" fmla="*/ 9 h 9"/>
                <a:gd name="T4" fmla="*/ 2 w 5"/>
                <a:gd name="T5" fmla="*/ 6 h 9"/>
                <a:gd name="T6" fmla="*/ 1 w 5"/>
                <a:gd name="T7" fmla="*/ 5 h 9"/>
                <a:gd name="T8" fmla="*/ 4 w 5"/>
                <a:gd name="T9" fmla="*/ 2 h 9"/>
                <a:gd name="T10" fmla="*/ 3 w 5"/>
                <a:gd name="T11" fmla="*/ 2 h 9"/>
                <a:gd name="T12" fmla="*/ 3 w 5"/>
                <a:gd name="T13" fmla="*/ 2 h 9"/>
                <a:gd name="T14" fmla="*/ 4 w 5"/>
                <a:gd name="T15" fmla="*/ 2 h 9"/>
                <a:gd name="T16" fmla="*/ 4 w 5"/>
                <a:gd name="T17" fmla="*/ 2 h 9"/>
                <a:gd name="T18" fmla="*/ 5 w 5"/>
                <a:gd name="T19" fmla="*/ 0 h 9"/>
                <a:gd name="T20" fmla="*/ 4 w 5"/>
                <a:gd name="T21" fmla="*/ 2 h 9"/>
                <a:gd name="T22" fmla="*/ 4 w 5"/>
                <a:gd name="T23" fmla="*/ 2 h 9"/>
                <a:gd name="T24" fmla="*/ 5 w 5"/>
                <a:gd name="T2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9">
                  <a:moveTo>
                    <a:pt x="1" y="5"/>
                  </a:moveTo>
                  <a:cubicBezTo>
                    <a:pt x="0" y="7"/>
                    <a:pt x="0" y="8"/>
                    <a:pt x="0" y="9"/>
                  </a:cubicBezTo>
                  <a:cubicBezTo>
                    <a:pt x="0" y="8"/>
                    <a:pt x="1" y="7"/>
                    <a:pt x="2" y="6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4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moveTo>
                    <a:pt x="5" y="0"/>
                  </a:moveTo>
                  <a:cubicBezTo>
                    <a:pt x="4" y="1"/>
                    <a:pt x="4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0631"/>
            <p:cNvSpPr>
              <a:spLocks noEditPoints="1"/>
            </p:cNvSpPr>
            <p:nvPr/>
          </p:nvSpPr>
          <p:spPr bwMode="auto">
            <a:xfrm>
              <a:off x="-1173174" y="5938812"/>
              <a:ext cx="11113" cy="142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1 w 3"/>
                <a:gd name="T5" fmla="*/ 4 h 4"/>
                <a:gd name="T6" fmla="*/ 2 w 3"/>
                <a:gd name="T7" fmla="*/ 0 h 4"/>
                <a:gd name="T8" fmla="*/ 2 w 3"/>
                <a:gd name="T9" fmla="*/ 0 h 4"/>
                <a:gd name="T10" fmla="*/ 3 w 3"/>
                <a:gd name="T11" fmla="*/ 0 h 4"/>
                <a:gd name="T12" fmla="*/ 3 w 3"/>
                <a:gd name="T13" fmla="*/ 0 h 4"/>
                <a:gd name="T14" fmla="*/ 3 w 3"/>
                <a:gd name="T15" fmla="*/ 0 h 4"/>
                <a:gd name="T16" fmla="*/ 3 w 3"/>
                <a:gd name="T17" fmla="*/ 0 h 4"/>
                <a:gd name="T18" fmla="*/ 3 w 3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0" y="3"/>
                    <a:pt x="0" y="3"/>
                    <a:pt x="1" y="4"/>
                  </a:cubicBezTo>
                  <a:cubicBezTo>
                    <a:pt x="1" y="3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0632"/>
            <p:cNvSpPr>
              <a:spLocks noEditPoints="1"/>
            </p:cNvSpPr>
            <p:nvPr/>
          </p:nvSpPr>
          <p:spPr bwMode="auto">
            <a:xfrm>
              <a:off x="-1176350" y="5953098"/>
              <a:ext cx="11113" cy="19049"/>
            </a:xfrm>
            <a:custGeom>
              <a:avLst/>
              <a:gdLst>
                <a:gd name="T0" fmla="*/ 0 w 3"/>
                <a:gd name="T1" fmla="*/ 3 h 5"/>
                <a:gd name="T2" fmla="*/ 0 w 3"/>
                <a:gd name="T3" fmla="*/ 4 h 5"/>
                <a:gd name="T4" fmla="*/ 0 w 3"/>
                <a:gd name="T5" fmla="*/ 4 h 5"/>
                <a:gd name="T6" fmla="*/ 0 w 3"/>
                <a:gd name="T7" fmla="*/ 3 h 5"/>
                <a:gd name="T8" fmla="*/ 1 w 3"/>
                <a:gd name="T9" fmla="*/ 2 h 5"/>
                <a:gd name="T10" fmla="*/ 1 w 3"/>
                <a:gd name="T11" fmla="*/ 3 h 5"/>
                <a:gd name="T12" fmla="*/ 0 w 3"/>
                <a:gd name="T13" fmla="*/ 4 h 5"/>
                <a:gd name="T14" fmla="*/ 0 w 3"/>
                <a:gd name="T15" fmla="*/ 5 h 5"/>
                <a:gd name="T16" fmla="*/ 2 w 3"/>
                <a:gd name="T17" fmla="*/ 3 h 5"/>
                <a:gd name="T18" fmla="*/ 2 w 3"/>
                <a:gd name="T19" fmla="*/ 3 h 5"/>
                <a:gd name="T20" fmla="*/ 1 w 3"/>
                <a:gd name="T21" fmla="*/ 2 h 5"/>
                <a:gd name="T22" fmla="*/ 3 w 3"/>
                <a:gd name="T23" fmla="*/ 0 h 5"/>
                <a:gd name="T24" fmla="*/ 2 w 3"/>
                <a:gd name="T25" fmla="*/ 1 h 5"/>
                <a:gd name="T26" fmla="*/ 3 w 3"/>
                <a:gd name="T27" fmla="*/ 1 h 5"/>
                <a:gd name="T28" fmla="*/ 3 w 3"/>
                <a:gd name="T29" fmla="*/ 0 h 5"/>
                <a:gd name="T30" fmla="*/ 3 w 3"/>
                <a:gd name="T3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moveTo>
                    <a:pt x="1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3" y="0"/>
                  </a:moveTo>
                  <a:cubicBezTo>
                    <a:pt x="3" y="0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0633"/>
            <p:cNvSpPr>
              <a:spLocks noEditPoints="1"/>
            </p:cNvSpPr>
            <p:nvPr/>
          </p:nvSpPr>
          <p:spPr bwMode="auto">
            <a:xfrm>
              <a:off x="-1176350" y="5941986"/>
              <a:ext cx="17463" cy="26988"/>
            </a:xfrm>
            <a:custGeom>
              <a:avLst/>
              <a:gdLst>
                <a:gd name="T0" fmla="*/ 1 w 5"/>
                <a:gd name="T1" fmla="*/ 6 h 7"/>
                <a:gd name="T2" fmla="*/ 0 w 5"/>
                <a:gd name="T3" fmla="*/ 6 h 7"/>
                <a:gd name="T4" fmla="*/ 0 w 5"/>
                <a:gd name="T5" fmla="*/ 7 h 7"/>
                <a:gd name="T6" fmla="*/ 0 w 5"/>
                <a:gd name="T7" fmla="*/ 7 h 7"/>
                <a:gd name="T8" fmla="*/ 1 w 5"/>
                <a:gd name="T9" fmla="*/ 6 h 7"/>
                <a:gd name="T10" fmla="*/ 2 w 5"/>
                <a:gd name="T11" fmla="*/ 4 h 7"/>
                <a:gd name="T12" fmla="*/ 1 w 5"/>
                <a:gd name="T13" fmla="*/ 5 h 7"/>
                <a:gd name="T14" fmla="*/ 2 w 5"/>
                <a:gd name="T15" fmla="*/ 6 h 7"/>
                <a:gd name="T16" fmla="*/ 2 w 5"/>
                <a:gd name="T17" fmla="*/ 6 h 7"/>
                <a:gd name="T18" fmla="*/ 3 w 5"/>
                <a:gd name="T19" fmla="*/ 4 h 7"/>
                <a:gd name="T20" fmla="*/ 2 w 5"/>
                <a:gd name="T21" fmla="*/ 4 h 7"/>
                <a:gd name="T22" fmla="*/ 5 w 5"/>
                <a:gd name="T23" fmla="*/ 0 h 7"/>
                <a:gd name="T24" fmla="*/ 3 w 5"/>
                <a:gd name="T25" fmla="*/ 3 h 7"/>
                <a:gd name="T26" fmla="*/ 3 w 5"/>
                <a:gd name="T27" fmla="*/ 3 h 7"/>
                <a:gd name="T28" fmla="*/ 5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1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6"/>
                    <a:pt x="1" y="6"/>
                  </a:cubicBezTo>
                  <a:moveTo>
                    <a:pt x="2" y="4"/>
                  </a:moveTo>
                  <a:cubicBezTo>
                    <a:pt x="2" y="5"/>
                    <a:pt x="2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5" y="0"/>
                  </a:moveTo>
                  <a:cubicBezTo>
                    <a:pt x="4" y="1"/>
                    <a:pt x="3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2"/>
                    <a:pt x="4" y="1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0634"/>
            <p:cNvSpPr>
              <a:spLocks noEditPoints="1"/>
            </p:cNvSpPr>
            <p:nvPr/>
          </p:nvSpPr>
          <p:spPr bwMode="auto">
            <a:xfrm>
              <a:off x="-1181111" y="5065690"/>
              <a:ext cx="481018" cy="906459"/>
            </a:xfrm>
            <a:custGeom>
              <a:avLst/>
              <a:gdLst>
                <a:gd name="T0" fmla="*/ 1 w 128"/>
                <a:gd name="T1" fmla="*/ 240 h 242"/>
                <a:gd name="T2" fmla="*/ 0 w 128"/>
                <a:gd name="T3" fmla="*/ 242 h 242"/>
                <a:gd name="T4" fmla="*/ 1 w 128"/>
                <a:gd name="T5" fmla="*/ 241 h 242"/>
                <a:gd name="T6" fmla="*/ 1 w 128"/>
                <a:gd name="T7" fmla="*/ 240 h 242"/>
                <a:gd name="T8" fmla="*/ 125 w 128"/>
                <a:gd name="T9" fmla="*/ 3 h 242"/>
                <a:gd name="T10" fmla="*/ 124 w 128"/>
                <a:gd name="T11" fmla="*/ 4 h 242"/>
                <a:gd name="T12" fmla="*/ 123 w 128"/>
                <a:gd name="T13" fmla="*/ 6 h 242"/>
                <a:gd name="T14" fmla="*/ 125 w 128"/>
                <a:gd name="T15" fmla="*/ 7 h 242"/>
                <a:gd name="T16" fmla="*/ 126 w 128"/>
                <a:gd name="T17" fmla="*/ 4 h 242"/>
                <a:gd name="T18" fmla="*/ 125 w 128"/>
                <a:gd name="T19" fmla="*/ 3 h 242"/>
                <a:gd name="T20" fmla="*/ 126 w 128"/>
                <a:gd name="T21" fmla="*/ 0 h 242"/>
                <a:gd name="T22" fmla="*/ 126 w 128"/>
                <a:gd name="T23" fmla="*/ 1 h 242"/>
                <a:gd name="T24" fmla="*/ 127 w 128"/>
                <a:gd name="T25" fmla="*/ 2 h 242"/>
                <a:gd name="T26" fmla="*/ 128 w 128"/>
                <a:gd name="T27" fmla="*/ 1 h 242"/>
                <a:gd name="T28" fmla="*/ 126 w 128"/>
                <a:gd name="T29" fmla="*/ 0 h 242"/>
                <a:gd name="T30" fmla="*/ 127 w 128"/>
                <a:gd name="T31" fmla="*/ 0 h 242"/>
                <a:gd name="T32" fmla="*/ 127 w 128"/>
                <a:gd name="T33" fmla="*/ 0 h 242"/>
                <a:gd name="T34" fmla="*/ 128 w 128"/>
                <a:gd name="T35" fmla="*/ 1 h 242"/>
                <a:gd name="T36" fmla="*/ 128 w 128"/>
                <a:gd name="T37" fmla="*/ 1 h 242"/>
                <a:gd name="T38" fmla="*/ 127 w 128"/>
                <a:gd name="T3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8" h="242">
                  <a:moveTo>
                    <a:pt x="1" y="240"/>
                  </a:moveTo>
                  <a:cubicBezTo>
                    <a:pt x="1" y="241"/>
                    <a:pt x="0" y="241"/>
                    <a:pt x="0" y="242"/>
                  </a:cubicBezTo>
                  <a:cubicBezTo>
                    <a:pt x="0" y="242"/>
                    <a:pt x="1" y="241"/>
                    <a:pt x="1" y="241"/>
                  </a:cubicBezTo>
                  <a:cubicBezTo>
                    <a:pt x="1" y="241"/>
                    <a:pt x="1" y="240"/>
                    <a:pt x="1" y="240"/>
                  </a:cubicBezTo>
                  <a:moveTo>
                    <a:pt x="125" y="3"/>
                  </a:moveTo>
                  <a:cubicBezTo>
                    <a:pt x="125" y="3"/>
                    <a:pt x="124" y="4"/>
                    <a:pt x="124" y="4"/>
                  </a:cubicBezTo>
                  <a:cubicBezTo>
                    <a:pt x="124" y="5"/>
                    <a:pt x="124" y="5"/>
                    <a:pt x="123" y="6"/>
                  </a:cubicBezTo>
                  <a:cubicBezTo>
                    <a:pt x="124" y="6"/>
                    <a:pt x="124" y="7"/>
                    <a:pt x="125" y="7"/>
                  </a:cubicBezTo>
                  <a:cubicBezTo>
                    <a:pt x="125" y="6"/>
                    <a:pt x="126" y="5"/>
                    <a:pt x="126" y="4"/>
                  </a:cubicBezTo>
                  <a:cubicBezTo>
                    <a:pt x="126" y="4"/>
                    <a:pt x="125" y="3"/>
                    <a:pt x="125" y="3"/>
                  </a:cubicBezTo>
                  <a:moveTo>
                    <a:pt x="126" y="0"/>
                  </a:moveTo>
                  <a:cubicBezTo>
                    <a:pt x="126" y="0"/>
                    <a:pt x="126" y="1"/>
                    <a:pt x="126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8" y="2"/>
                    <a:pt x="128" y="1"/>
                    <a:pt x="128" y="1"/>
                  </a:cubicBezTo>
                  <a:cubicBezTo>
                    <a:pt x="127" y="1"/>
                    <a:pt x="127" y="0"/>
                    <a:pt x="126" y="0"/>
                  </a:cubicBezTo>
                  <a:moveTo>
                    <a:pt x="127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0"/>
                    <a:pt x="127" y="0"/>
                    <a:pt x="12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0635"/>
            <p:cNvSpPr>
              <a:spLocks noEditPoints="1"/>
            </p:cNvSpPr>
            <p:nvPr/>
          </p:nvSpPr>
          <p:spPr bwMode="auto">
            <a:xfrm>
              <a:off x="-723908" y="5068887"/>
              <a:ext cx="19051" cy="30163"/>
            </a:xfrm>
            <a:custGeom>
              <a:avLst/>
              <a:gdLst>
                <a:gd name="T0" fmla="*/ 1 w 5"/>
                <a:gd name="T1" fmla="*/ 5 h 8"/>
                <a:gd name="T2" fmla="*/ 0 w 5"/>
                <a:gd name="T3" fmla="*/ 7 h 8"/>
                <a:gd name="T4" fmla="*/ 1 w 5"/>
                <a:gd name="T5" fmla="*/ 8 h 8"/>
                <a:gd name="T6" fmla="*/ 3 w 5"/>
                <a:gd name="T7" fmla="*/ 6 h 8"/>
                <a:gd name="T8" fmla="*/ 1 w 5"/>
                <a:gd name="T9" fmla="*/ 5 h 8"/>
                <a:gd name="T10" fmla="*/ 3 w 5"/>
                <a:gd name="T11" fmla="*/ 1 h 8"/>
                <a:gd name="T12" fmla="*/ 3 w 5"/>
                <a:gd name="T13" fmla="*/ 2 h 8"/>
                <a:gd name="T14" fmla="*/ 4 w 5"/>
                <a:gd name="T15" fmla="*/ 3 h 8"/>
                <a:gd name="T16" fmla="*/ 5 w 5"/>
                <a:gd name="T17" fmla="*/ 2 h 8"/>
                <a:gd name="T18" fmla="*/ 5 w 5"/>
                <a:gd name="T19" fmla="*/ 2 h 8"/>
                <a:gd name="T20" fmla="*/ 3 w 5"/>
                <a:gd name="T21" fmla="*/ 1 h 8"/>
                <a:gd name="T22" fmla="*/ 4 w 5"/>
                <a:gd name="T23" fmla="*/ 0 h 8"/>
                <a:gd name="T24" fmla="*/ 4 w 5"/>
                <a:gd name="T25" fmla="*/ 1 h 8"/>
                <a:gd name="T26" fmla="*/ 5 w 5"/>
                <a:gd name="T27" fmla="*/ 2 h 8"/>
                <a:gd name="T28" fmla="*/ 5 w 5"/>
                <a:gd name="T29" fmla="*/ 1 h 8"/>
                <a:gd name="T30" fmla="*/ 4 w 5"/>
                <a:gd name="T3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8">
                  <a:moveTo>
                    <a:pt x="1" y="5"/>
                  </a:moveTo>
                  <a:cubicBezTo>
                    <a:pt x="1" y="6"/>
                    <a:pt x="0" y="7"/>
                    <a:pt x="0" y="7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2" y="7"/>
                    <a:pt x="2" y="7"/>
                    <a:pt x="3" y="6"/>
                  </a:cubicBezTo>
                  <a:cubicBezTo>
                    <a:pt x="2" y="6"/>
                    <a:pt x="2" y="5"/>
                    <a:pt x="1" y="5"/>
                  </a:cubicBezTo>
                  <a:moveTo>
                    <a:pt x="3" y="1"/>
                  </a:moveTo>
                  <a:cubicBezTo>
                    <a:pt x="3" y="1"/>
                    <a:pt x="3" y="2"/>
                    <a:pt x="3" y="2"/>
                  </a:cubicBezTo>
                  <a:cubicBezTo>
                    <a:pt x="3" y="2"/>
                    <a:pt x="4" y="3"/>
                    <a:pt x="4" y="3"/>
                  </a:cubicBezTo>
                  <a:cubicBezTo>
                    <a:pt x="4" y="3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0636"/>
            <p:cNvSpPr>
              <a:spLocks/>
            </p:cNvSpPr>
            <p:nvPr/>
          </p:nvSpPr>
          <p:spPr bwMode="auto">
            <a:xfrm>
              <a:off x="-711204" y="5072049"/>
              <a:ext cx="6351" cy="4763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2 w 2"/>
                <a:gd name="T7" fmla="*/ 1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0637"/>
            <p:cNvSpPr>
              <a:spLocks noEditPoints="1"/>
            </p:cNvSpPr>
            <p:nvPr/>
          </p:nvSpPr>
          <p:spPr bwMode="auto">
            <a:xfrm>
              <a:off x="-708025" y="5060948"/>
              <a:ext cx="7939" cy="7937"/>
            </a:xfrm>
            <a:custGeom>
              <a:avLst/>
              <a:gdLst>
                <a:gd name="T0" fmla="*/ 1 w 2"/>
                <a:gd name="T1" fmla="*/ 1 h 2"/>
                <a:gd name="T2" fmla="*/ 0 w 2"/>
                <a:gd name="T3" fmla="*/ 1 h 2"/>
                <a:gd name="T4" fmla="*/ 2 w 2"/>
                <a:gd name="T5" fmla="*/ 2 h 2"/>
                <a:gd name="T6" fmla="*/ 2 w 2"/>
                <a:gd name="T7" fmla="*/ 2 h 2"/>
                <a:gd name="T8" fmla="*/ 1 w 2"/>
                <a:gd name="T9" fmla="*/ 1 h 2"/>
                <a:gd name="T10" fmla="*/ 1 w 2"/>
                <a:gd name="T11" fmla="*/ 0 h 2"/>
                <a:gd name="T12" fmla="*/ 1 w 2"/>
                <a:gd name="T13" fmla="*/ 1 h 2"/>
                <a:gd name="T14" fmla="*/ 2 w 2"/>
                <a:gd name="T15" fmla="*/ 2 h 2"/>
                <a:gd name="T16" fmla="*/ 2 w 2"/>
                <a:gd name="T17" fmla="*/ 1 h 2"/>
                <a:gd name="T18" fmla="*/ 1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0638"/>
            <p:cNvSpPr>
              <a:spLocks/>
            </p:cNvSpPr>
            <p:nvPr/>
          </p:nvSpPr>
          <p:spPr bwMode="auto">
            <a:xfrm>
              <a:off x="-658813" y="4937123"/>
              <a:ext cx="6351" cy="4763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2 w 2"/>
                <a:gd name="T7" fmla="*/ 1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0639"/>
            <p:cNvSpPr>
              <a:spLocks/>
            </p:cNvSpPr>
            <p:nvPr/>
          </p:nvSpPr>
          <p:spPr bwMode="auto">
            <a:xfrm>
              <a:off x="-671525" y="4937036"/>
              <a:ext cx="19051" cy="15874"/>
            </a:xfrm>
            <a:custGeom>
              <a:avLst/>
              <a:gdLst>
                <a:gd name="T0" fmla="*/ 3 w 5"/>
                <a:gd name="T1" fmla="*/ 0 h 4"/>
                <a:gd name="T2" fmla="*/ 1 w 5"/>
                <a:gd name="T3" fmla="*/ 1 h 4"/>
                <a:gd name="T4" fmla="*/ 0 w 5"/>
                <a:gd name="T5" fmla="*/ 1 h 4"/>
                <a:gd name="T6" fmla="*/ 0 w 5"/>
                <a:gd name="T7" fmla="*/ 2 h 4"/>
                <a:gd name="T8" fmla="*/ 3 w 5"/>
                <a:gd name="T9" fmla="*/ 4 h 4"/>
                <a:gd name="T10" fmla="*/ 5 w 5"/>
                <a:gd name="T11" fmla="*/ 1 h 4"/>
                <a:gd name="T12" fmla="*/ 3 w 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3" y="0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4" y="2"/>
                    <a:pt x="5" y="1"/>
                  </a:cubicBezTo>
                  <a:cubicBezTo>
                    <a:pt x="4" y="1"/>
                    <a:pt x="4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0640"/>
            <p:cNvSpPr>
              <a:spLocks/>
            </p:cNvSpPr>
            <p:nvPr/>
          </p:nvSpPr>
          <p:spPr bwMode="auto">
            <a:xfrm>
              <a:off x="-677862" y="4945063"/>
              <a:ext cx="19051" cy="19049"/>
            </a:xfrm>
            <a:custGeom>
              <a:avLst/>
              <a:gdLst>
                <a:gd name="T0" fmla="*/ 2 w 5"/>
                <a:gd name="T1" fmla="*/ 0 h 5"/>
                <a:gd name="T2" fmla="*/ 1 w 5"/>
                <a:gd name="T3" fmla="*/ 1 h 5"/>
                <a:gd name="T4" fmla="*/ 1 w 5"/>
                <a:gd name="T5" fmla="*/ 2 h 5"/>
                <a:gd name="T6" fmla="*/ 0 w 5"/>
                <a:gd name="T7" fmla="*/ 3 h 5"/>
                <a:gd name="T8" fmla="*/ 3 w 5"/>
                <a:gd name="T9" fmla="*/ 5 h 5"/>
                <a:gd name="T10" fmla="*/ 5 w 5"/>
                <a:gd name="T11" fmla="*/ 2 h 5"/>
                <a:gd name="T12" fmla="*/ 2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4"/>
                    <a:pt x="4" y="3"/>
                    <a:pt x="5" y="2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49" name="组合 1348"/>
          <p:cNvGrpSpPr/>
          <p:nvPr/>
        </p:nvGrpSpPr>
        <p:grpSpPr>
          <a:xfrm>
            <a:off x="2117166" y="2353598"/>
            <a:ext cx="896928" cy="896928"/>
            <a:chOff x="5735752" y="5029310"/>
            <a:chExt cx="720495" cy="720495"/>
          </a:xfrm>
        </p:grpSpPr>
        <p:sp>
          <p:nvSpPr>
            <p:cNvPr id="1350" name="椭圆 1349"/>
            <p:cNvSpPr/>
            <p:nvPr/>
          </p:nvSpPr>
          <p:spPr>
            <a:xfrm>
              <a:off x="5735752" y="5029310"/>
              <a:ext cx="720495" cy="720495"/>
            </a:xfrm>
            <a:prstGeom prst="ellipse">
              <a:avLst/>
            </a:prstGeom>
            <a:blipFill>
              <a:blip r:embed="rId9"/>
              <a:stretch>
                <a:fillRect/>
              </a:stretch>
            </a:blip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51" name="Freeform 27"/>
            <p:cNvSpPr>
              <a:spLocks noEditPoints="1"/>
            </p:cNvSpPr>
            <p:nvPr/>
          </p:nvSpPr>
          <p:spPr bwMode="auto">
            <a:xfrm>
              <a:off x="5850198" y="5182740"/>
              <a:ext cx="461688" cy="407822"/>
            </a:xfrm>
            <a:custGeom>
              <a:avLst/>
              <a:gdLst>
                <a:gd name="T0" fmla="*/ 284 w 683"/>
                <a:gd name="T1" fmla="*/ 381 h 601"/>
                <a:gd name="T2" fmla="*/ 595 w 683"/>
                <a:gd name="T3" fmla="*/ 392 h 601"/>
                <a:gd name="T4" fmla="*/ 589 w 683"/>
                <a:gd name="T5" fmla="*/ 359 h 601"/>
                <a:gd name="T6" fmla="*/ 285 w 683"/>
                <a:gd name="T7" fmla="*/ 371 h 601"/>
                <a:gd name="T8" fmla="*/ 589 w 683"/>
                <a:gd name="T9" fmla="*/ 359 h 601"/>
                <a:gd name="T10" fmla="*/ 282 w 683"/>
                <a:gd name="T11" fmla="*/ 338 h 601"/>
                <a:gd name="T12" fmla="*/ 591 w 683"/>
                <a:gd name="T13" fmla="*/ 349 h 601"/>
                <a:gd name="T14" fmla="*/ 269 w 683"/>
                <a:gd name="T15" fmla="*/ 324 h 601"/>
                <a:gd name="T16" fmla="*/ 607 w 683"/>
                <a:gd name="T17" fmla="*/ 408 h 601"/>
                <a:gd name="T18" fmla="*/ 261 w 683"/>
                <a:gd name="T19" fmla="*/ 432 h 601"/>
                <a:gd name="T20" fmla="*/ 242 w 683"/>
                <a:gd name="T21" fmla="*/ 316 h 601"/>
                <a:gd name="T22" fmla="*/ 607 w 683"/>
                <a:gd name="T23" fmla="*/ 300 h 601"/>
                <a:gd name="T24" fmla="*/ 269 w 683"/>
                <a:gd name="T25" fmla="*/ 324 h 601"/>
                <a:gd name="T26" fmla="*/ 345 w 683"/>
                <a:gd name="T27" fmla="*/ 39 h 601"/>
                <a:gd name="T28" fmla="*/ 335 w 683"/>
                <a:gd name="T29" fmla="*/ 3 h 601"/>
                <a:gd name="T30" fmla="*/ 350 w 683"/>
                <a:gd name="T31" fmla="*/ 1 h 601"/>
                <a:gd name="T32" fmla="*/ 411 w 683"/>
                <a:gd name="T33" fmla="*/ 39 h 601"/>
                <a:gd name="T34" fmla="*/ 367 w 683"/>
                <a:gd name="T35" fmla="*/ 56 h 601"/>
                <a:gd name="T36" fmla="*/ 366 w 683"/>
                <a:gd name="T37" fmla="*/ 105 h 601"/>
                <a:gd name="T38" fmla="*/ 353 w 683"/>
                <a:gd name="T39" fmla="*/ 218 h 601"/>
                <a:gd name="T40" fmla="*/ 380 w 683"/>
                <a:gd name="T41" fmla="*/ 107 h 601"/>
                <a:gd name="T42" fmla="*/ 486 w 683"/>
                <a:gd name="T43" fmla="*/ 87 h 601"/>
                <a:gd name="T44" fmla="*/ 441 w 683"/>
                <a:gd name="T45" fmla="*/ 285 h 601"/>
                <a:gd name="T46" fmla="*/ 406 w 683"/>
                <a:gd name="T47" fmla="*/ 285 h 601"/>
                <a:gd name="T48" fmla="*/ 361 w 683"/>
                <a:gd name="T49" fmla="*/ 87 h 601"/>
                <a:gd name="T50" fmla="*/ 430 w 683"/>
                <a:gd name="T51" fmla="*/ 30 h 601"/>
                <a:gd name="T52" fmla="*/ 429 w 683"/>
                <a:gd name="T53" fmla="*/ 88 h 601"/>
                <a:gd name="T54" fmla="*/ 237 w 683"/>
                <a:gd name="T55" fmla="*/ 540 h 601"/>
                <a:gd name="T56" fmla="*/ 637 w 683"/>
                <a:gd name="T57" fmla="*/ 553 h 601"/>
                <a:gd name="T58" fmla="*/ 237 w 683"/>
                <a:gd name="T59" fmla="*/ 540 h 601"/>
                <a:gd name="T60" fmla="*/ 634 w 683"/>
                <a:gd name="T61" fmla="*/ 515 h 601"/>
                <a:gd name="T62" fmla="*/ 239 w 683"/>
                <a:gd name="T63" fmla="*/ 528 h 601"/>
                <a:gd name="T64" fmla="*/ 231 w 683"/>
                <a:gd name="T65" fmla="*/ 491 h 601"/>
                <a:gd name="T66" fmla="*/ 635 w 683"/>
                <a:gd name="T67" fmla="*/ 504 h 601"/>
                <a:gd name="T68" fmla="*/ 231 w 683"/>
                <a:gd name="T69" fmla="*/ 491 h 601"/>
                <a:gd name="T70" fmla="*/ 652 w 683"/>
                <a:gd name="T71" fmla="*/ 570 h 601"/>
                <a:gd name="T72" fmla="*/ 219 w 683"/>
                <a:gd name="T73" fmla="*/ 598 h 601"/>
                <a:gd name="T74" fmla="*/ 683 w 683"/>
                <a:gd name="T75" fmla="*/ 580 h 601"/>
                <a:gd name="T76" fmla="*/ 662 w 683"/>
                <a:gd name="T77" fmla="*/ 447 h 601"/>
                <a:gd name="T78" fmla="*/ 219 w 683"/>
                <a:gd name="T79" fmla="*/ 475 h 601"/>
                <a:gd name="T80" fmla="*/ 223 w 683"/>
                <a:gd name="T81" fmla="*/ 189 h 601"/>
                <a:gd name="T82" fmla="*/ 103 w 683"/>
                <a:gd name="T83" fmla="*/ 549 h 601"/>
                <a:gd name="T84" fmla="*/ 223 w 683"/>
                <a:gd name="T85" fmla="*/ 189 h 601"/>
                <a:gd name="T86" fmla="*/ 72 w 683"/>
                <a:gd name="T87" fmla="*/ 534 h 601"/>
                <a:gd name="T88" fmla="*/ 213 w 683"/>
                <a:gd name="T89" fmla="*/ 187 h 601"/>
                <a:gd name="T90" fmla="*/ 183 w 683"/>
                <a:gd name="T91" fmla="*/ 168 h 601"/>
                <a:gd name="T92" fmla="*/ 62 w 683"/>
                <a:gd name="T93" fmla="*/ 531 h 601"/>
                <a:gd name="T94" fmla="*/ 183 w 683"/>
                <a:gd name="T95" fmla="*/ 168 h 601"/>
                <a:gd name="T96" fmla="*/ 114 w 683"/>
                <a:gd name="T97" fmla="*/ 568 h 601"/>
                <a:gd name="T98" fmla="*/ 280 w 683"/>
                <a:gd name="T99" fmla="*/ 192 h 601"/>
                <a:gd name="T100" fmla="*/ 112 w 683"/>
                <a:gd name="T101" fmla="*/ 597 h 601"/>
                <a:gd name="T102" fmla="*/ 4 w 683"/>
                <a:gd name="T103" fmla="*/ 536 h 601"/>
                <a:gd name="T104" fmla="*/ 173 w 683"/>
                <a:gd name="T105" fmla="*/ 152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3" h="601">
                  <a:moveTo>
                    <a:pt x="591" y="381"/>
                  </a:moveTo>
                  <a:lnTo>
                    <a:pt x="284" y="381"/>
                  </a:lnTo>
                  <a:cubicBezTo>
                    <a:pt x="284" y="385"/>
                    <a:pt x="283" y="389"/>
                    <a:pt x="282" y="392"/>
                  </a:cubicBezTo>
                  <a:lnTo>
                    <a:pt x="595" y="392"/>
                  </a:lnTo>
                  <a:cubicBezTo>
                    <a:pt x="593" y="389"/>
                    <a:pt x="592" y="385"/>
                    <a:pt x="591" y="381"/>
                  </a:cubicBezTo>
                  <a:close/>
                  <a:moveTo>
                    <a:pt x="589" y="359"/>
                  </a:moveTo>
                  <a:lnTo>
                    <a:pt x="285" y="359"/>
                  </a:lnTo>
                  <a:cubicBezTo>
                    <a:pt x="285" y="363"/>
                    <a:pt x="285" y="367"/>
                    <a:pt x="285" y="371"/>
                  </a:cubicBezTo>
                  <a:lnTo>
                    <a:pt x="589" y="371"/>
                  </a:lnTo>
                  <a:cubicBezTo>
                    <a:pt x="588" y="367"/>
                    <a:pt x="588" y="363"/>
                    <a:pt x="589" y="359"/>
                  </a:cubicBezTo>
                  <a:close/>
                  <a:moveTo>
                    <a:pt x="595" y="338"/>
                  </a:moveTo>
                  <a:lnTo>
                    <a:pt x="282" y="338"/>
                  </a:lnTo>
                  <a:cubicBezTo>
                    <a:pt x="283" y="342"/>
                    <a:pt x="284" y="345"/>
                    <a:pt x="284" y="349"/>
                  </a:cubicBezTo>
                  <a:lnTo>
                    <a:pt x="591" y="349"/>
                  </a:lnTo>
                  <a:cubicBezTo>
                    <a:pt x="592" y="345"/>
                    <a:pt x="593" y="341"/>
                    <a:pt x="595" y="338"/>
                  </a:cubicBezTo>
                  <a:close/>
                  <a:moveTo>
                    <a:pt x="269" y="324"/>
                  </a:moveTo>
                  <a:lnTo>
                    <a:pt x="269" y="408"/>
                  </a:lnTo>
                  <a:lnTo>
                    <a:pt x="607" y="408"/>
                  </a:lnTo>
                  <a:lnTo>
                    <a:pt x="607" y="432"/>
                  </a:lnTo>
                  <a:lnTo>
                    <a:pt x="261" y="432"/>
                  </a:lnTo>
                  <a:cubicBezTo>
                    <a:pt x="251" y="432"/>
                    <a:pt x="242" y="425"/>
                    <a:pt x="242" y="416"/>
                  </a:cubicBezTo>
                  <a:lnTo>
                    <a:pt x="242" y="316"/>
                  </a:lnTo>
                  <a:cubicBezTo>
                    <a:pt x="242" y="307"/>
                    <a:pt x="251" y="300"/>
                    <a:pt x="261" y="300"/>
                  </a:cubicBezTo>
                  <a:lnTo>
                    <a:pt x="607" y="300"/>
                  </a:lnTo>
                  <a:lnTo>
                    <a:pt x="607" y="324"/>
                  </a:lnTo>
                  <a:lnTo>
                    <a:pt x="269" y="324"/>
                  </a:lnTo>
                  <a:close/>
                  <a:moveTo>
                    <a:pt x="367" y="56"/>
                  </a:moveTo>
                  <a:cubicBezTo>
                    <a:pt x="354" y="55"/>
                    <a:pt x="348" y="48"/>
                    <a:pt x="345" y="39"/>
                  </a:cubicBezTo>
                  <a:cubicBezTo>
                    <a:pt x="342" y="31"/>
                    <a:pt x="343" y="26"/>
                    <a:pt x="343" y="18"/>
                  </a:cubicBezTo>
                  <a:cubicBezTo>
                    <a:pt x="342" y="8"/>
                    <a:pt x="336" y="5"/>
                    <a:pt x="335" y="3"/>
                  </a:cubicBezTo>
                  <a:cubicBezTo>
                    <a:pt x="335" y="2"/>
                    <a:pt x="337" y="1"/>
                    <a:pt x="341" y="1"/>
                  </a:cubicBezTo>
                  <a:cubicBezTo>
                    <a:pt x="344" y="1"/>
                    <a:pt x="347" y="0"/>
                    <a:pt x="350" y="1"/>
                  </a:cubicBezTo>
                  <a:cubicBezTo>
                    <a:pt x="356" y="1"/>
                    <a:pt x="365" y="2"/>
                    <a:pt x="366" y="2"/>
                  </a:cubicBezTo>
                  <a:cubicBezTo>
                    <a:pt x="385" y="6"/>
                    <a:pt x="409" y="16"/>
                    <a:pt x="411" y="39"/>
                  </a:cubicBezTo>
                  <a:cubicBezTo>
                    <a:pt x="413" y="49"/>
                    <a:pt x="412" y="61"/>
                    <a:pt x="402" y="65"/>
                  </a:cubicBezTo>
                  <a:cubicBezTo>
                    <a:pt x="395" y="55"/>
                    <a:pt x="378" y="57"/>
                    <a:pt x="367" y="56"/>
                  </a:cubicBezTo>
                  <a:close/>
                  <a:moveTo>
                    <a:pt x="394" y="102"/>
                  </a:moveTo>
                  <a:cubicBezTo>
                    <a:pt x="385" y="99"/>
                    <a:pt x="378" y="99"/>
                    <a:pt x="366" y="105"/>
                  </a:cubicBezTo>
                  <a:cubicBezTo>
                    <a:pt x="342" y="116"/>
                    <a:pt x="331" y="144"/>
                    <a:pt x="333" y="169"/>
                  </a:cubicBezTo>
                  <a:cubicBezTo>
                    <a:pt x="334" y="186"/>
                    <a:pt x="341" y="205"/>
                    <a:pt x="353" y="218"/>
                  </a:cubicBezTo>
                  <a:cubicBezTo>
                    <a:pt x="349" y="207"/>
                    <a:pt x="346" y="195"/>
                    <a:pt x="345" y="184"/>
                  </a:cubicBezTo>
                  <a:cubicBezTo>
                    <a:pt x="343" y="154"/>
                    <a:pt x="354" y="121"/>
                    <a:pt x="380" y="107"/>
                  </a:cubicBezTo>
                  <a:cubicBezTo>
                    <a:pt x="385" y="105"/>
                    <a:pt x="390" y="103"/>
                    <a:pt x="394" y="102"/>
                  </a:cubicBezTo>
                  <a:close/>
                  <a:moveTo>
                    <a:pt x="486" y="87"/>
                  </a:moveTo>
                  <a:cubicBezTo>
                    <a:pt x="519" y="102"/>
                    <a:pt x="539" y="139"/>
                    <a:pt x="537" y="182"/>
                  </a:cubicBezTo>
                  <a:cubicBezTo>
                    <a:pt x="533" y="239"/>
                    <a:pt x="490" y="285"/>
                    <a:pt x="441" y="285"/>
                  </a:cubicBezTo>
                  <a:cubicBezTo>
                    <a:pt x="435" y="285"/>
                    <a:pt x="429" y="280"/>
                    <a:pt x="424" y="278"/>
                  </a:cubicBezTo>
                  <a:cubicBezTo>
                    <a:pt x="418" y="280"/>
                    <a:pt x="412" y="285"/>
                    <a:pt x="406" y="285"/>
                  </a:cubicBezTo>
                  <a:cubicBezTo>
                    <a:pt x="357" y="285"/>
                    <a:pt x="315" y="239"/>
                    <a:pt x="311" y="182"/>
                  </a:cubicBezTo>
                  <a:cubicBezTo>
                    <a:pt x="308" y="139"/>
                    <a:pt x="329" y="102"/>
                    <a:pt x="361" y="87"/>
                  </a:cubicBezTo>
                  <a:cubicBezTo>
                    <a:pt x="385" y="75"/>
                    <a:pt x="397" y="79"/>
                    <a:pt x="417" y="88"/>
                  </a:cubicBezTo>
                  <a:cubicBezTo>
                    <a:pt x="415" y="72"/>
                    <a:pt x="414" y="48"/>
                    <a:pt x="430" y="30"/>
                  </a:cubicBezTo>
                  <a:cubicBezTo>
                    <a:pt x="434" y="28"/>
                    <a:pt x="443" y="32"/>
                    <a:pt x="443" y="40"/>
                  </a:cubicBezTo>
                  <a:cubicBezTo>
                    <a:pt x="430" y="55"/>
                    <a:pt x="429" y="76"/>
                    <a:pt x="429" y="88"/>
                  </a:cubicBezTo>
                  <a:cubicBezTo>
                    <a:pt x="450" y="79"/>
                    <a:pt x="462" y="75"/>
                    <a:pt x="486" y="87"/>
                  </a:cubicBezTo>
                  <a:close/>
                  <a:moveTo>
                    <a:pt x="237" y="540"/>
                  </a:moveTo>
                  <a:lnTo>
                    <a:pt x="635" y="540"/>
                  </a:lnTo>
                  <a:cubicBezTo>
                    <a:pt x="635" y="544"/>
                    <a:pt x="636" y="549"/>
                    <a:pt x="637" y="553"/>
                  </a:cubicBezTo>
                  <a:lnTo>
                    <a:pt x="231" y="553"/>
                  </a:lnTo>
                  <a:cubicBezTo>
                    <a:pt x="234" y="549"/>
                    <a:pt x="236" y="545"/>
                    <a:pt x="237" y="540"/>
                  </a:cubicBezTo>
                  <a:close/>
                  <a:moveTo>
                    <a:pt x="239" y="515"/>
                  </a:moveTo>
                  <a:lnTo>
                    <a:pt x="634" y="515"/>
                  </a:lnTo>
                  <a:cubicBezTo>
                    <a:pt x="634" y="520"/>
                    <a:pt x="634" y="524"/>
                    <a:pt x="634" y="528"/>
                  </a:cubicBezTo>
                  <a:lnTo>
                    <a:pt x="239" y="528"/>
                  </a:lnTo>
                  <a:cubicBezTo>
                    <a:pt x="240" y="524"/>
                    <a:pt x="240" y="520"/>
                    <a:pt x="239" y="515"/>
                  </a:cubicBezTo>
                  <a:close/>
                  <a:moveTo>
                    <a:pt x="231" y="491"/>
                  </a:moveTo>
                  <a:lnTo>
                    <a:pt x="637" y="491"/>
                  </a:lnTo>
                  <a:cubicBezTo>
                    <a:pt x="636" y="495"/>
                    <a:pt x="635" y="499"/>
                    <a:pt x="635" y="504"/>
                  </a:cubicBezTo>
                  <a:lnTo>
                    <a:pt x="237" y="504"/>
                  </a:lnTo>
                  <a:cubicBezTo>
                    <a:pt x="236" y="499"/>
                    <a:pt x="234" y="495"/>
                    <a:pt x="231" y="491"/>
                  </a:cubicBezTo>
                  <a:close/>
                  <a:moveTo>
                    <a:pt x="652" y="475"/>
                  </a:moveTo>
                  <a:lnTo>
                    <a:pt x="652" y="570"/>
                  </a:lnTo>
                  <a:lnTo>
                    <a:pt x="219" y="570"/>
                  </a:lnTo>
                  <a:lnTo>
                    <a:pt x="219" y="598"/>
                  </a:lnTo>
                  <a:lnTo>
                    <a:pt x="662" y="598"/>
                  </a:lnTo>
                  <a:cubicBezTo>
                    <a:pt x="674" y="598"/>
                    <a:pt x="683" y="590"/>
                    <a:pt x="683" y="580"/>
                  </a:cubicBezTo>
                  <a:lnTo>
                    <a:pt x="683" y="465"/>
                  </a:lnTo>
                  <a:cubicBezTo>
                    <a:pt x="683" y="455"/>
                    <a:pt x="674" y="447"/>
                    <a:pt x="662" y="447"/>
                  </a:cubicBezTo>
                  <a:lnTo>
                    <a:pt x="219" y="447"/>
                  </a:lnTo>
                  <a:lnTo>
                    <a:pt x="219" y="475"/>
                  </a:lnTo>
                  <a:lnTo>
                    <a:pt x="652" y="475"/>
                  </a:lnTo>
                  <a:close/>
                  <a:moveTo>
                    <a:pt x="223" y="189"/>
                  </a:moveTo>
                  <a:lnTo>
                    <a:pt x="93" y="543"/>
                  </a:lnTo>
                  <a:cubicBezTo>
                    <a:pt x="97" y="545"/>
                    <a:pt x="100" y="547"/>
                    <a:pt x="103" y="549"/>
                  </a:cubicBezTo>
                  <a:lnTo>
                    <a:pt x="236" y="188"/>
                  </a:lnTo>
                  <a:cubicBezTo>
                    <a:pt x="232" y="189"/>
                    <a:pt x="228" y="189"/>
                    <a:pt x="223" y="189"/>
                  </a:cubicBezTo>
                  <a:close/>
                  <a:moveTo>
                    <a:pt x="201" y="183"/>
                  </a:moveTo>
                  <a:lnTo>
                    <a:pt x="72" y="534"/>
                  </a:lnTo>
                  <a:cubicBezTo>
                    <a:pt x="76" y="535"/>
                    <a:pt x="79" y="537"/>
                    <a:pt x="83" y="538"/>
                  </a:cubicBezTo>
                  <a:lnTo>
                    <a:pt x="213" y="187"/>
                  </a:lnTo>
                  <a:cubicBezTo>
                    <a:pt x="209" y="186"/>
                    <a:pt x="205" y="185"/>
                    <a:pt x="201" y="183"/>
                  </a:cubicBezTo>
                  <a:close/>
                  <a:moveTo>
                    <a:pt x="183" y="168"/>
                  </a:moveTo>
                  <a:lnTo>
                    <a:pt x="50" y="529"/>
                  </a:lnTo>
                  <a:cubicBezTo>
                    <a:pt x="53" y="530"/>
                    <a:pt x="57" y="531"/>
                    <a:pt x="62" y="531"/>
                  </a:cubicBezTo>
                  <a:lnTo>
                    <a:pt x="192" y="177"/>
                  </a:lnTo>
                  <a:cubicBezTo>
                    <a:pt x="189" y="175"/>
                    <a:pt x="185" y="172"/>
                    <a:pt x="183" y="168"/>
                  </a:cubicBezTo>
                  <a:close/>
                  <a:moveTo>
                    <a:pt x="31" y="537"/>
                  </a:moveTo>
                  <a:lnTo>
                    <a:pt x="114" y="568"/>
                  </a:lnTo>
                  <a:lnTo>
                    <a:pt x="256" y="183"/>
                  </a:lnTo>
                  <a:lnTo>
                    <a:pt x="280" y="192"/>
                  </a:lnTo>
                  <a:lnTo>
                    <a:pt x="135" y="585"/>
                  </a:lnTo>
                  <a:cubicBezTo>
                    <a:pt x="131" y="595"/>
                    <a:pt x="121" y="601"/>
                    <a:pt x="112" y="597"/>
                  </a:cubicBezTo>
                  <a:lnTo>
                    <a:pt x="13" y="561"/>
                  </a:lnTo>
                  <a:cubicBezTo>
                    <a:pt x="4" y="558"/>
                    <a:pt x="0" y="547"/>
                    <a:pt x="4" y="536"/>
                  </a:cubicBezTo>
                  <a:lnTo>
                    <a:pt x="149" y="144"/>
                  </a:lnTo>
                  <a:lnTo>
                    <a:pt x="173" y="152"/>
                  </a:lnTo>
                  <a:lnTo>
                    <a:pt x="31" y="537"/>
                  </a:lnTo>
                  <a:close/>
                </a:path>
              </a:pathLst>
            </a:custGeom>
            <a:solidFill>
              <a:srgbClr val="304860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81040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1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42"/>
          <p:cNvSpPr/>
          <p:nvPr/>
        </p:nvSpPr>
        <p:spPr bwMode="auto">
          <a:xfrm>
            <a:off x="2431169" y="1641606"/>
            <a:ext cx="2938300" cy="670437"/>
          </a:xfrm>
          <a:custGeom>
            <a:avLst/>
            <a:gdLst>
              <a:gd name="T0" fmla="*/ 0 w 4673"/>
              <a:gd name="T1" fmla="*/ 739775 h 1547"/>
              <a:gd name="T2" fmla="*/ 0 w 4673"/>
              <a:gd name="T3" fmla="*/ 0 h 1547"/>
              <a:gd name="T4" fmla="*/ 3246437 w 4673"/>
              <a:gd name="T5" fmla="*/ 0 h 154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673" h="1547">
                <a:moveTo>
                  <a:pt x="0" y="1547"/>
                </a:moveTo>
                <a:lnTo>
                  <a:pt x="0" y="0"/>
                </a:lnTo>
                <a:lnTo>
                  <a:pt x="4673" y="0"/>
                </a:lnTo>
              </a:path>
            </a:pathLst>
          </a:custGeom>
          <a:noFill/>
          <a:ln w="9" cap="flat" cmpd="sng">
            <a:solidFill>
              <a:srgbClr val="7F7F7F"/>
            </a:solidFill>
            <a:prstDash val="dash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2779" tIns="41389" rIns="82779" bIns="41389"/>
          <a:lstStyle/>
          <a:p>
            <a:endParaRPr lang="zh-CN" altLang="en-US" sz="2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Freeform 42"/>
          <p:cNvSpPr/>
          <p:nvPr/>
        </p:nvSpPr>
        <p:spPr bwMode="auto">
          <a:xfrm flipH="1">
            <a:off x="6763158" y="1641606"/>
            <a:ext cx="2938300" cy="670437"/>
          </a:xfrm>
          <a:custGeom>
            <a:avLst/>
            <a:gdLst>
              <a:gd name="T0" fmla="*/ 0 w 4673"/>
              <a:gd name="T1" fmla="*/ 739775 h 1547"/>
              <a:gd name="T2" fmla="*/ 0 w 4673"/>
              <a:gd name="T3" fmla="*/ 0 h 1547"/>
              <a:gd name="T4" fmla="*/ 3246438 w 4673"/>
              <a:gd name="T5" fmla="*/ 0 h 154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673" h="1547">
                <a:moveTo>
                  <a:pt x="0" y="1547"/>
                </a:moveTo>
                <a:lnTo>
                  <a:pt x="0" y="0"/>
                </a:lnTo>
                <a:lnTo>
                  <a:pt x="4673" y="0"/>
                </a:lnTo>
              </a:path>
            </a:pathLst>
          </a:custGeom>
          <a:noFill/>
          <a:ln w="9" cap="flat" cmpd="sng">
            <a:solidFill>
              <a:srgbClr val="7F7F7F"/>
            </a:solidFill>
            <a:prstDash val="dash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2779" tIns="41389" rIns="82779" bIns="41389"/>
          <a:lstStyle/>
          <a:p>
            <a:endParaRPr lang="zh-CN" altLang="en-US" sz="2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2" name="Freeform 42"/>
          <p:cNvSpPr/>
          <p:nvPr/>
        </p:nvSpPr>
        <p:spPr bwMode="auto">
          <a:xfrm flipV="1">
            <a:off x="6002667" y="4671191"/>
            <a:ext cx="2938300" cy="668997"/>
          </a:xfrm>
          <a:custGeom>
            <a:avLst/>
            <a:gdLst>
              <a:gd name="T0" fmla="*/ 0 w 4673"/>
              <a:gd name="T1" fmla="*/ 738187 h 1547"/>
              <a:gd name="T2" fmla="*/ 0 w 4673"/>
              <a:gd name="T3" fmla="*/ 0 h 1547"/>
              <a:gd name="T4" fmla="*/ 3246437 w 4673"/>
              <a:gd name="T5" fmla="*/ 0 h 154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673" h="1547">
                <a:moveTo>
                  <a:pt x="0" y="1547"/>
                </a:moveTo>
                <a:lnTo>
                  <a:pt x="0" y="0"/>
                </a:lnTo>
                <a:lnTo>
                  <a:pt x="4673" y="0"/>
                </a:lnTo>
              </a:path>
            </a:pathLst>
          </a:custGeom>
          <a:noFill/>
          <a:ln w="9" cap="flat" cmpd="sng">
            <a:solidFill>
              <a:srgbClr val="7F7F7F"/>
            </a:solidFill>
            <a:prstDash val="dash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2779" tIns="41389" rIns="82779" bIns="41389"/>
          <a:lstStyle/>
          <a:p>
            <a:endParaRPr lang="zh-CN" altLang="en-US" sz="2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矩形 32"/>
          <p:cNvSpPr>
            <a:spLocks noChangeArrowheads="1"/>
          </p:cNvSpPr>
          <p:nvPr/>
        </p:nvSpPr>
        <p:spPr bwMode="auto">
          <a:xfrm>
            <a:off x="0" y="3029958"/>
            <a:ext cx="12192000" cy="10430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lIns="82779" tIns="41389" rIns="82779" bIns="41389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60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6" name="组合 34"/>
          <p:cNvGrpSpPr/>
          <p:nvPr/>
        </p:nvGrpSpPr>
        <p:grpSpPr bwMode="auto">
          <a:xfrm>
            <a:off x="1923970" y="2247303"/>
            <a:ext cx="1044569" cy="1047377"/>
            <a:chOff x="0" y="0"/>
            <a:chExt cx="1154113" cy="1155699"/>
          </a:xfrm>
          <a:solidFill>
            <a:schemeClr val="bg1">
              <a:lumMod val="65000"/>
            </a:schemeClr>
          </a:solidFill>
        </p:grpSpPr>
        <p:sp>
          <p:nvSpPr>
            <p:cNvPr id="37" name="Oval 30"/>
            <p:cNvSpPr>
              <a:spLocks noChangeArrowheads="1"/>
            </p:cNvSpPr>
            <p:nvPr/>
          </p:nvSpPr>
          <p:spPr bwMode="auto">
            <a:xfrm>
              <a:off x="0" y="0"/>
              <a:ext cx="1154113" cy="1155699"/>
            </a:xfrm>
            <a:prstGeom prst="ellipse">
              <a:avLst/>
            </a:prstGeom>
            <a:solidFill>
              <a:schemeClr val="accent1"/>
            </a:solidFill>
            <a:ln w="63500">
              <a:solidFill>
                <a:schemeClr val="bg1"/>
              </a:solidFill>
              <a:round/>
            </a:ln>
            <a:effectLst>
              <a:outerShdw blurRad="1016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8" name="Freeform 34"/>
            <p:cNvSpPr>
              <a:spLocks noEditPoints="1"/>
            </p:cNvSpPr>
            <p:nvPr/>
          </p:nvSpPr>
          <p:spPr bwMode="auto">
            <a:xfrm>
              <a:off x="266700" y="128587"/>
              <a:ext cx="638175" cy="868362"/>
            </a:xfrm>
            <a:custGeom>
              <a:avLst/>
              <a:gdLst>
                <a:gd name="T0" fmla="*/ 128715 w 709"/>
                <a:gd name="T1" fmla="*/ 322149 h 965"/>
                <a:gd name="T2" fmla="*/ 196223 w 709"/>
                <a:gd name="T3" fmla="*/ 480524 h 965"/>
                <a:gd name="T4" fmla="*/ 251130 w 709"/>
                <a:gd name="T5" fmla="*/ 607403 h 965"/>
                <a:gd name="T6" fmla="*/ 374444 w 709"/>
                <a:gd name="T7" fmla="*/ 611003 h 965"/>
                <a:gd name="T8" fmla="*/ 401447 w 709"/>
                <a:gd name="T9" fmla="*/ 560611 h 965"/>
                <a:gd name="T10" fmla="*/ 469855 w 709"/>
                <a:gd name="T11" fmla="*/ 432831 h 965"/>
                <a:gd name="T12" fmla="*/ 319538 w 709"/>
                <a:gd name="T13" fmla="*/ 132279 h 965"/>
                <a:gd name="T14" fmla="*/ 264631 w 709"/>
                <a:gd name="T15" fmla="*/ 650597 h 965"/>
                <a:gd name="T16" fmla="*/ 201724 w 709"/>
                <a:gd name="T17" fmla="*/ 578608 h 965"/>
                <a:gd name="T18" fmla="*/ 135916 w 709"/>
                <a:gd name="T19" fmla="*/ 455328 h 965"/>
                <a:gd name="T20" fmla="*/ 319538 w 709"/>
                <a:gd name="T21" fmla="*/ 91785 h 965"/>
                <a:gd name="T22" fmla="*/ 503159 w 709"/>
                <a:gd name="T23" fmla="*/ 455328 h 965"/>
                <a:gd name="T24" fmla="*/ 436551 w 709"/>
                <a:gd name="T25" fmla="*/ 578608 h 965"/>
                <a:gd name="T26" fmla="*/ 374444 w 709"/>
                <a:gd name="T27" fmla="*/ 650597 h 965"/>
                <a:gd name="T28" fmla="*/ 228627 w 709"/>
                <a:gd name="T29" fmla="*/ 778376 h 965"/>
                <a:gd name="T30" fmla="*/ 383445 w 709"/>
                <a:gd name="T31" fmla="*/ 807172 h 965"/>
                <a:gd name="T32" fmla="*/ 383445 w 709"/>
                <a:gd name="T33" fmla="*/ 748681 h 965"/>
                <a:gd name="T34" fmla="*/ 246629 w 709"/>
                <a:gd name="T35" fmla="*/ 796373 h 965"/>
                <a:gd name="T36" fmla="*/ 395146 w 709"/>
                <a:gd name="T37" fmla="*/ 796373 h 965"/>
                <a:gd name="T38" fmla="*/ 413149 w 709"/>
                <a:gd name="T39" fmla="*/ 778376 h 965"/>
                <a:gd name="T40" fmla="*/ 228627 w 709"/>
                <a:gd name="T41" fmla="*/ 685691 h 965"/>
                <a:gd name="T42" fmla="*/ 413149 w 709"/>
                <a:gd name="T43" fmla="*/ 778376 h 965"/>
                <a:gd name="T44" fmla="*/ 411348 w 709"/>
                <a:gd name="T45" fmla="*/ 362642 h 965"/>
                <a:gd name="T46" fmla="*/ 349241 w 709"/>
                <a:gd name="T47" fmla="*/ 424733 h 965"/>
                <a:gd name="T48" fmla="*/ 288934 w 709"/>
                <a:gd name="T49" fmla="*/ 424733 h 965"/>
                <a:gd name="T50" fmla="*/ 226827 w 709"/>
                <a:gd name="T51" fmla="*/ 362642 h 965"/>
                <a:gd name="T52" fmla="*/ 226827 w 709"/>
                <a:gd name="T53" fmla="*/ 302352 h 965"/>
                <a:gd name="T54" fmla="*/ 288934 w 709"/>
                <a:gd name="T55" fmla="*/ 239362 h 965"/>
                <a:gd name="T56" fmla="*/ 349241 w 709"/>
                <a:gd name="T57" fmla="*/ 239362 h 965"/>
                <a:gd name="T58" fmla="*/ 411348 w 709"/>
                <a:gd name="T59" fmla="*/ 302352 h 965"/>
                <a:gd name="T60" fmla="*/ 612972 w 709"/>
                <a:gd name="T61" fmla="*/ 293353 h 965"/>
                <a:gd name="T62" fmla="*/ 580568 w 709"/>
                <a:gd name="T63" fmla="*/ 322149 h 965"/>
                <a:gd name="T64" fmla="*/ 612972 w 709"/>
                <a:gd name="T65" fmla="*/ 341046 h 965"/>
                <a:gd name="T66" fmla="*/ 612972 w 709"/>
                <a:gd name="T67" fmla="*/ 293353 h 965"/>
                <a:gd name="T68" fmla="*/ 542764 w 709"/>
                <a:gd name="T69" fmla="*/ 127780 h 965"/>
                <a:gd name="T70" fmla="*/ 509460 w 709"/>
                <a:gd name="T71" fmla="*/ 94485 h 965"/>
                <a:gd name="T72" fmla="*/ 518461 w 709"/>
                <a:gd name="T73" fmla="*/ 152976 h 965"/>
                <a:gd name="T74" fmla="*/ 342040 w 709"/>
                <a:gd name="T75" fmla="*/ 61190 h 965"/>
                <a:gd name="T76" fmla="*/ 318637 w 709"/>
                <a:gd name="T77" fmla="*/ 0 h 965"/>
                <a:gd name="T78" fmla="*/ 294335 w 709"/>
                <a:gd name="T79" fmla="*/ 61190 h 965"/>
                <a:gd name="T80" fmla="*/ 117014 w 709"/>
                <a:gd name="T81" fmla="*/ 155675 h 965"/>
                <a:gd name="T82" fmla="*/ 127815 w 709"/>
                <a:gd name="T83" fmla="*/ 98084 h 965"/>
                <a:gd name="T84" fmla="*/ 93611 w 709"/>
                <a:gd name="T85" fmla="*/ 132279 h 965"/>
                <a:gd name="T86" fmla="*/ 57607 w 709"/>
                <a:gd name="T87" fmla="*/ 322149 h 965"/>
                <a:gd name="T88" fmla="*/ 25203 w 709"/>
                <a:gd name="T89" fmla="*/ 293353 h 965"/>
                <a:gd name="T90" fmla="*/ 25203 w 709"/>
                <a:gd name="T91" fmla="*/ 341046 h 965"/>
                <a:gd name="T92" fmla="*/ 57607 w 709"/>
                <a:gd name="T93" fmla="*/ 322149 h 965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09" h="965">
                  <a:moveTo>
                    <a:pt x="355" y="147"/>
                  </a:moveTo>
                  <a:cubicBezTo>
                    <a:pt x="238" y="147"/>
                    <a:pt x="143" y="241"/>
                    <a:pt x="143" y="358"/>
                  </a:cubicBezTo>
                  <a:cubicBezTo>
                    <a:pt x="143" y="414"/>
                    <a:pt x="187" y="481"/>
                    <a:pt x="188" y="481"/>
                  </a:cubicBezTo>
                  <a:cubicBezTo>
                    <a:pt x="197" y="496"/>
                    <a:pt x="210" y="519"/>
                    <a:pt x="218" y="534"/>
                  </a:cubicBezTo>
                  <a:lnTo>
                    <a:pt x="264" y="623"/>
                  </a:lnTo>
                  <a:cubicBezTo>
                    <a:pt x="272" y="639"/>
                    <a:pt x="279" y="662"/>
                    <a:pt x="279" y="675"/>
                  </a:cubicBezTo>
                  <a:cubicBezTo>
                    <a:pt x="279" y="675"/>
                    <a:pt x="284" y="679"/>
                    <a:pt x="294" y="679"/>
                  </a:cubicBezTo>
                  <a:lnTo>
                    <a:pt x="416" y="679"/>
                  </a:lnTo>
                  <a:cubicBezTo>
                    <a:pt x="425" y="679"/>
                    <a:pt x="430" y="675"/>
                    <a:pt x="431" y="674"/>
                  </a:cubicBezTo>
                  <a:cubicBezTo>
                    <a:pt x="430" y="662"/>
                    <a:pt x="437" y="639"/>
                    <a:pt x="446" y="623"/>
                  </a:cubicBezTo>
                  <a:lnTo>
                    <a:pt x="491" y="534"/>
                  </a:lnTo>
                  <a:cubicBezTo>
                    <a:pt x="499" y="519"/>
                    <a:pt x="513" y="495"/>
                    <a:pt x="522" y="481"/>
                  </a:cubicBezTo>
                  <a:cubicBezTo>
                    <a:pt x="537" y="458"/>
                    <a:pt x="566" y="402"/>
                    <a:pt x="566" y="358"/>
                  </a:cubicBezTo>
                  <a:cubicBezTo>
                    <a:pt x="566" y="241"/>
                    <a:pt x="471" y="147"/>
                    <a:pt x="355" y="147"/>
                  </a:cubicBezTo>
                  <a:close/>
                  <a:moveTo>
                    <a:pt x="416" y="723"/>
                  </a:moveTo>
                  <a:lnTo>
                    <a:pt x="294" y="723"/>
                  </a:lnTo>
                  <a:cubicBezTo>
                    <a:pt x="261" y="723"/>
                    <a:pt x="235" y="702"/>
                    <a:pt x="235" y="675"/>
                  </a:cubicBezTo>
                  <a:cubicBezTo>
                    <a:pt x="235" y="671"/>
                    <a:pt x="231" y="656"/>
                    <a:pt x="224" y="643"/>
                  </a:cubicBezTo>
                  <a:lnTo>
                    <a:pt x="179" y="554"/>
                  </a:lnTo>
                  <a:cubicBezTo>
                    <a:pt x="172" y="540"/>
                    <a:pt x="159" y="519"/>
                    <a:pt x="151" y="506"/>
                  </a:cubicBezTo>
                  <a:cubicBezTo>
                    <a:pt x="145" y="498"/>
                    <a:pt x="99" y="425"/>
                    <a:pt x="99" y="358"/>
                  </a:cubicBezTo>
                  <a:cubicBezTo>
                    <a:pt x="99" y="217"/>
                    <a:pt x="214" y="102"/>
                    <a:pt x="355" y="102"/>
                  </a:cubicBezTo>
                  <a:cubicBezTo>
                    <a:pt x="495" y="102"/>
                    <a:pt x="610" y="217"/>
                    <a:pt x="610" y="358"/>
                  </a:cubicBezTo>
                  <a:cubicBezTo>
                    <a:pt x="610" y="425"/>
                    <a:pt x="564" y="498"/>
                    <a:pt x="559" y="506"/>
                  </a:cubicBezTo>
                  <a:cubicBezTo>
                    <a:pt x="550" y="518"/>
                    <a:pt x="537" y="541"/>
                    <a:pt x="530" y="554"/>
                  </a:cubicBezTo>
                  <a:lnTo>
                    <a:pt x="485" y="643"/>
                  </a:lnTo>
                  <a:cubicBezTo>
                    <a:pt x="478" y="656"/>
                    <a:pt x="475" y="671"/>
                    <a:pt x="475" y="675"/>
                  </a:cubicBezTo>
                  <a:cubicBezTo>
                    <a:pt x="475" y="702"/>
                    <a:pt x="449" y="723"/>
                    <a:pt x="416" y="723"/>
                  </a:cubicBezTo>
                  <a:close/>
                  <a:moveTo>
                    <a:pt x="287" y="832"/>
                  </a:moveTo>
                  <a:cubicBezTo>
                    <a:pt x="269" y="832"/>
                    <a:pt x="254" y="846"/>
                    <a:pt x="254" y="865"/>
                  </a:cubicBezTo>
                  <a:cubicBezTo>
                    <a:pt x="254" y="883"/>
                    <a:pt x="269" y="897"/>
                    <a:pt x="287" y="897"/>
                  </a:cubicBezTo>
                  <a:lnTo>
                    <a:pt x="426" y="897"/>
                  </a:lnTo>
                  <a:cubicBezTo>
                    <a:pt x="444" y="897"/>
                    <a:pt x="459" y="883"/>
                    <a:pt x="459" y="865"/>
                  </a:cubicBezTo>
                  <a:cubicBezTo>
                    <a:pt x="459" y="846"/>
                    <a:pt x="444" y="832"/>
                    <a:pt x="426" y="832"/>
                  </a:cubicBezTo>
                  <a:lnTo>
                    <a:pt x="287" y="832"/>
                  </a:lnTo>
                  <a:close/>
                  <a:moveTo>
                    <a:pt x="274" y="885"/>
                  </a:moveTo>
                  <a:cubicBezTo>
                    <a:pt x="276" y="929"/>
                    <a:pt x="312" y="965"/>
                    <a:pt x="356" y="965"/>
                  </a:cubicBezTo>
                  <a:cubicBezTo>
                    <a:pt x="401" y="965"/>
                    <a:pt x="437" y="929"/>
                    <a:pt x="439" y="885"/>
                  </a:cubicBezTo>
                  <a:lnTo>
                    <a:pt x="274" y="885"/>
                  </a:lnTo>
                  <a:close/>
                  <a:moveTo>
                    <a:pt x="459" y="865"/>
                  </a:moveTo>
                  <a:lnTo>
                    <a:pt x="254" y="865"/>
                  </a:lnTo>
                  <a:lnTo>
                    <a:pt x="254" y="762"/>
                  </a:lnTo>
                  <a:lnTo>
                    <a:pt x="459" y="762"/>
                  </a:lnTo>
                  <a:lnTo>
                    <a:pt x="459" y="865"/>
                  </a:lnTo>
                  <a:close/>
                  <a:moveTo>
                    <a:pt x="491" y="369"/>
                  </a:moveTo>
                  <a:cubicBezTo>
                    <a:pt x="491" y="388"/>
                    <a:pt x="476" y="403"/>
                    <a:pt x="457" y="403"/>
                  </a:cubicBezTo>
                  <a:lnTo>
                    <a:pt x="388" y="403"/>
                  </a:lnTo>
                  <a:lnTo>
                    <a:pt x="388" y="472"/>
                  </a:lnTo>
                  <a:cubicBezTo>
                    <a:pt x="388" y="491"/>
                    <a:pt x="373" y="506"/>
                    <a:pt x="355" y="506"/>
                  </a:cubicBezTo>
                  <a:cubicBezTo>
                    <a:pt x="336" y="506"/>
                    <a:pt x="321" y="491"/>
                    <a:pt x="321" y="472"/>
                  </a:cubicBezTo>
                  <a:lnTo>
                    <a:pt x="321" y="403"/>
                  </a:lnTo>
                  <a:lnTo>
                    <a:pt x="252" y="403"/>
                  </a:lnTo>
                  <a:cubicBezTo>
                    <a:pt x="233" y="403"/>
                    <a:pt x="218" y="388"/>
                    <a:pt x="218" y="369"/>
                  </a:cubicBezTo>
                  <a:cubicBezTo>
                    <a:pt x="218" y="351"/>
                    <a:pt x="233" y="336"/>
                    <a:pt x="252" y="336"/>
                  </a:cubicBezTo>
                  <a:lnTo>
                    <a:pt x="321" y="336"/>
                  </a:lnTo>
                  <a:lnTo>
                    <a:pt x="321" y="266"/>
                  </a:lnTo>
                  <a:cubicBezTo>
                    <a:pt x="321" y="248"/>
                    <a:pt x="336" y="233"/>
                    <a:pt x="355" y="233"/>
                  </a:cubicBezTo>
                  <a:cubicBezTo>
                    <a:pt x="373" y="233"/>
                    <a:pt x="388" y="248"/>
                    <a:pt x="388" y="266"/>
                  </a:cubicBezTo>
                  <a:lnTo>
                    <a:pt x="388" y="336"/>
                  </a:lnTo>
                  <a:lnTo>
                    <a:pt x="457" y="336"/>
                  </a:lnTo>
                  <a:cubicBezTo>
                    <a:pt x="476" y="336"/>
                    <a:pt x="491" y="351"/>
                    <a:pt x="491" y="369"/>
                  </a:cubicBezTo>
                  <a:close/>
                  <a:moveTo>
                    <a:pt x="681" y="326"/>
                  </a:moveTo>
                  <a:lnTo>
                    <a:pt x="643" y="326"/>
                  </a:lnTo>
                  <a:cubicBezTo>
                    <a:pt x="644" y="336"/>
                    <a:pt x="645" y="347"/>
                    <a:pt x="645" y="358"/>
                  </a:cubicBezTo>
                  <a:cubicBezTo>
                    <a:pt x="645" y="365"/>
                    <a:pt x="644" y="372"/>
                    <a:pt x="643" y="379"/>
                  </a:cubicBezTo>
                  <a:lnTo>
                    <a:pt x="681" y="379"/>
                  </a:lnTo>
                  <a:cubicBezTo>
                    <a:pt x="696" y="379"/>
                    <a:pt x="709" y="367"/>
                    <a:pt x="709" y="352"/>
                  </a:cubicBezTo>
                  <a:cubicBezTo>
                    <a:pt x="709" y="338"/>
                    <a:pt x="696" y="326"/>
                    <a:pt x="681" y="326"/>
                  </a:cubicBezTo>
                  <a:close/>
                  <a:moveTo>
                    <a:pt x="576" y="170"/>
                  </a:moveTo>
                  <a:lnTo>
                    <a:pt x="603" y="142"/>
                  </a:lnTo>
                  <a:cubicBezTo>
                    <a:pt x="614" y="131"/>
                    <a:pt x="614" y="114"/>
                    <a:pt x="604" y="104"/>
                  </a:cubicBezTo>
                  <a:cubicBezTo>
                    <a:pt x="594" y="94"/>
                    <a:pt x="577" y="94"/>
                    <a:pt x="566" y="105"/>
                  </a:cubicBezTo>
                  <a:lnTo>
                    <a:pt x="538" y="132"/>
                  </a:lnTo>
                  <a:cubicBezTo>
                    <a:pt x="552" y="144"/>
                    <a:pt x="564" y="156"/>
                    <a:pt x="576" y="170"/>
                  </a:cubicBezTo>
                  <a:close/>
                  <a:moveTo>
                    <a:pt x="354" y="67"/>
                  </a:moveTo>
                  <a:cubicBezTo>
                    <a:pt x="363" y="67"/>
                    <a:pt x="372" y="68"/>
                    <a:pt x="380" y="68"/>
                  </a:cubicBezTo>
                  <a:lnTo>
                    <a:pt x="380" y="27"/>
                  </a:lnTo>
                  <a:cubicBezTo>
                    <a:pt x="380" y="12"/>
                    <a:pt x="368" y="0"/>
                    <a:pt x="354" y="0"/>
                  </a:cubicBezTo>
                  <a:cubicBezTo>
                    <a:pt x="339" y="0"/>
                    <a:pt x="327" y="12"/>
                    <a:pt x="327" y="27"/>
                  </a:cubicBezTo>
                  <a:lnTo>
                    <a:pt x="327" y="68"/>
                  </a:lnTo>
                  <a:cubicBezTo>
                    <a:pt x="336" y="68"/>
                    <a:pt x="345" y="67"/>
                    <a:pt x="354" y="67"/>
                  </a:cubicBezTo>
                  <a:close/>
                  <a:moveTo>
                    <a:pt x="130" y="173"/>
                  </a:moveTo>
                  <a:cubicBezTo>
                    <a:pt x="142" y="159"/>
                    <a:pt x="154" y="147"/>
                    <a:pt x="168" y="135"/>
                  </a:cubicBezTo>
                  <a:lnTo>
                    <a:pt x="142" y="109"/>
                  </a:lnTo>
                  <a:cubicBezTo>
                    <a:pt x="131" y="99"/>
                    <a:pt x="114" y="98"/>
                    <a:pt x="104" y="109"/>
                  </a:cubicBezTo>
                  <a:cubicBezTo>
                    <a:pt x="93" y="119"/>
                    <a:pt x="94" y="136"/>
                    <a:pt x="104" y="147"/>
                  </a:cubicBezTo>
                  <a:lnTo>
                    <a:pt x="130" y="173"/>
                  </a:lnTo>
                  <a:close/>
                  <a:moveTo>
                    <a:pt x="64" y="358"/>
                  </a:moveTo>
                  <a:cubicBezTo>
                    <a:pt x="64" y="347"/>
                    <a:pt x="64" y="336"/>
                    <a:pt x="66" y="326"/>
                  </a:cubicBezTo>
                  <a:lnTo>
                    <a:pt x="28" y="326"/>
                  </a:lnTo>
                  <a:cubicBezTo>
                    <a:pt x="13" y="326"/>
                    <a:pt x="0" y="338"/>
                    <a:pt x="0" y="352"/>
                  </a:cubicBezTo>
                  <a:cubicBezTo>
                    <a:pt x="0" y="367"/>
                    <a:pt x="13" y="379"/>
                    <a:pt x="28" y="379"/>
                  </a:cubicBezTo>
                  <a:lnTo>
                    <a:pt x="65" y="379"/>
                  </a:lnTo>
                  <a:cubicBezTo>
                    <a:pt x="64" y="372"/>
                    <a:pt x="64" y="365"/>
                    <a:pt x="64" y="35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9" name="组合 37"/>
          <p:cNvGrpSpPr/>
          <p:nvPr/>
        </p:nvGrpSpPr>
        <p:grpSpPr bwMode="auto">
          <a:xfrm>
            <a:off x="5518458" y="3684240"/>
            <a:ext cx="1044569" cy="1047377"/>
            <a:chOff x="0" y="0"/>
            <a:chExt cx="1154113" cy="1155698"/>
          </a:xfrm>
          <a:solidFill>
            <a:schemeClr val="bg1">
              <a:lumMod val="65000"/>
            </a:schemeClr>
          </a:solidFill>
        </p:grpSpPr>
        <p:sp>
          <p:nvSpPr>
            <p:cNvPr id="40" name="Oval 31"/>
            <p:cNvSpPr>
              <a:spLocks noChangeArrowheads="1"/>
            </p:cNvSpPr>
            <p:nvPr/>
          </p:nvSpPr>
          <p:spPr bwMode="auto">
            <a:xfrm>
              <a:off x="0" y="0"/>
              <a:ext cx="1154113" cy="1155699"/>
            </a:xfrm>
            <a:prstGeom prst="ellipse">
              <a:avLst/>
            </a:prstGeom>
            <a:solidFill>
              <a:schemeClr val="accent2"/>
            </a:solidFill>
            <a:ln w="63500">
              <a:solidFill>
                <a:schemeClr val="bg1"/>
              </a:solidFill>
              <a:round/>
            </a:ln>
            <a:effectLst>
              <a:outerShdw blurRad="1016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1" name="Freeform 35"/>
            <p:cNvSpPr>
              <a:spLocks noEditPoints="1"/>
            </p:cNvSpPr>
            <p:nvPr/>
          </p:nvSpPr>
          <p:spPr bwMode="auto">
            <a:xfrm>
              <a:off x="269875" y="169862"/>
              <a:ext cx="563563" cy="766762"/>
            </a:xfrm>
            <a:custGeom>
              <a:avLst/>
              <a:gdLst>
                <a:gd name="T0" fmla="*/ 73939 w 625"/>
                <a:gd name="T1" fmla="*/ 124194 h 852"/>
                <a:gd name="T2" fmla="*/ 62217 w 625"/>
                <a:gd name="T3" fmla="*/ 766762 h 852"/>
                <a:gd name="T4" fmla="*/ 563563 w 625"/>
                <a:gd name="T5" fmla="*/ 188091 h 852"/>
                <a:gd name="T6" fmla="*/ 520281 w 625"/>
                <a:gd name="T7" fmla="*/ 201790 h 852"/>
                <a:gd name="T8" fmla="*/ 64021 w 625"/>
                <a:gd name="T9" fmla="*/ 722664 h 852"/>
                <a:gd name="T10" fmla="*/ 243459 w 625"/>
                <a:gd name="T11" fmla="*/ 81896 h 852"/>
                <a:gd name="T12" fmla="*/ 320104 w 625"/>
                <a:gd name="T13" fmla="*/ 81896 h 852"/>
                <a:gd name="T14" fmla="*/ 280429 w 625"/>
                <a:gd name="T15" fmla="*/ 122394 h 852"/>
                <a:gd name="T16" fmla="*/ 196571 w 625"/>
                <a:gd name="T17" fmla="*/ 83696 h 852"/>
                <a:gd name="T18" fmla="*/ 103696 w 625"/>
                <a:gd name="T19" fmla="*/ 194390 h 852"/>
                <a:gd name="T20" fmla="*/ 459867 w 625"/>
                <a:gd name="T21" fmla="*/ 194390 h 852"/>
                <a:gd name="T22" fmla="*/ 366992 w 625"/>
                <a:gd name="T23" fmla="*/ 83696 h 852"/>
                <a:gd name="T24" fmla="*/ 196571 w 625"/>
                <a:gd name="T25" fmla="*/ 83696 h 852"/>
                <a:gd name="T26" fmla="*/ 199276 w 625"/>
                <a:gd name="T27" fmla="*/ 582271 h 852"/>
                <a:gd name="T28" fmla="*/ 136157 w 625"/>
                <a:gd name="T29" fmla="*/ 600270 h 852"/>
                <a:gd name="T30" fmla="*/ 122631 w 625"/>
                <a:gd name="T31" fmla="*/ 613770 h 852"/>
                <a:gd name="T32" fmla="*/ 199276 w 625"/>
                <a:gd name="T33" fmla="*/ 619169 h 852"/>
                <a:gd name="T34" fmla="*/ 119025 w 625"/>
                <a:gd name="T35" fmla="*/ 658767 h 852"/>
                <a:gd name="T36" fmla="*/ 218212 w 625"/>
                <a:gd name="T37" fmla="*/ 610170 h 852"/>
                <a:gd name="T38" fmla="*/ 218212 w 625"/>
                <a:gd name="T39" fmla="*/ 578671 h 852"/>
                <a:gd name="T40" fmla="*/ 99187 w 625"/>
                <a:gd name="T41" fmla="*/ 584971 h 852"/>
                <a:gd name="T42" fmla="*/ 192964 w 625"/>
                <a:gd name="T43" fmla="*/ 683966 h 852"/>
                <a:gd name="T44" fmla="*/ 192964 w 625"/>
                <a:gd name="T45" fmla="*/ 301485 h 852"/>
                <a:gd name="T46" fmla="*/ 136157 w 625"/>
                <a:gd name="T47" fmla="*/ 318584 h 852"/>
                <a:gd name="T48" fmla="*/ 155994 w 625"/>
                <a:gd name="T49" fmla="*/ 368982 h 852"/>
                <a:gd name="T50" fmla="*/ 119025 w 625"/>
                <a:gd name="T51" fmla="*/ 382481 h 852"/>
                <a:gd name="T52" fmla="*/ 192964 w 625"/>
                <a:gd name="T53" fmla="*/ 281686 h 852"/>
                <a:gd name="T54" fmla="*/ 99187 w 625"/>
                <a:gd name="T55" fmla="*/ 380681 h 852"/>
                <a:gd name="T56" fmla="*/ 217310 w 625"/>
                <a:gd name="T57" fmla="*/ 323084 h 852"/>
                <a:gd name="T58" fmla="*/ 216408 w 625"/>
                <a:gd name="T59" fmla="*/ 296985 h 852"/>
                <a:gd name="T60" fmla="*/ 199276 w 625"/>
                <a:gd name="T61" fmla="*/ 452678 h 852"/>
                <a:gd name="T62" fmla="*/ 122631 w 625"/>
                <a:gd name="T63" fmla="*/ 471577 h 852"/>
                <a:gd name="T64" fmla="*/ 199276 w 625"/>
                <a:gd name="T65" fmla="*/ 522874 h 852"/>
                <a:gd name="T66" fmla="*/ 218212 w 625"/>
                <a:gd name="T67" fmla="*/ 438278 h 852"/>
                <a:gd name="T68" fmla="*/ 99187 w 625"/>
                <a:gd name="T69" fmla="*/ 442778 h 852"/>
                <a:gd name="T70" fmla="*/ 199276 w 625"/>
                <a:gd name="T71" fmla="*/ 541773 h 852"/>
                <a:gd name="T72" fmla="*/ 260592 w 625"/>
                <a:gd name="T73" fmla="*/ 418479 h 852"/>
                <a:gd name="T74" fmla="*/ 294856 w 625"/>
                <a:gd name="T75" fmla="*/ 650668 h 852"/>
                <a:gd name="T76" fmla="*/ 452654 w 625"/>
                <a:gd name="T77" fmla="*/ 602070 h 852"/>
                <a:gd name="T78" fmla="*/ 288544 w 625"/>
                <a:gd name="T79" fmla="*/ 644368 h 852"/>
                <a:gd name="T80" fmla="*/ 452654 w 625"/>
                <a:gd name="T81" fmla="*/ 456277 h 852"/>
                <a:gd name="T82" fmla="*/ 288544 w 625"/>
                <a:gd name="T83" fmla="*/ 368982 h 852"/>
                <a:gd name="T84" fmla="*/ 288544 w 625"/>
                <a:gd name="T85" fmla="*/ 316784 h 852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25" h="852">
                  <a:moveTo>
                    <a:pt x="48" y="224"/>
                  </a:moveTo>
                  <a:cubicBezTo>
                    <a:pt x="48" y="200"/>
                    <a:pt x="59" y="188"/>
                    <a:pt x="82" y="188"/>
                  </a:cubicBezTo>
                  <a:lnTo>
                    <a:pt x="82" y="138"/>
                  </a:lnTo>
                  <a:cubicBezTo>
                    <a:pt x="39" y="139"/>
                    <a:pt x="0" y="167"/>
                    <a:pt x="0" y="209"/>
                  </a:cubicBezTo>
                  <a:lnTo>
                    <a:pt x="0" y="783"/>
                  </a:lnTo>
                  <a:cubicBezTo>
                    <a:pt x="0" y="818"/>
                    <a:pt x="34" y="852"/>
                    <a:pt x="69" y="852"/>
                  </a:cubicBezTo>
                  <a:lnTo>
                    <a:pt x="556" y="852"/>
                  </a:lnTo>
                  <a:cubicBezTo>
                    <a:pt x="591" y="852"/>
                    <a:pt x="625" y="818"/>
                    <a:pt x="625" y="783"/>
                  </a:cubicBezTo>
                  <a:lnTo>
                    <a:pt x="625" y="209"/>
                  </a:lnTo>
                  <a:cubicBezTo>
                    <a:pt x="625" y="167"/>
                    <a:pt x="586" y="139"/>
                    <a:pt x="543" y="138"/>
                  </a:cubicBezTo>
                  <a:lnTo>
                    <a:pt x="543" y="188"/>
                  </a:lnTo>
                  <a:cubicBezTo>
                    <a:pt x="566" y="188"/>
                    <a:pt x="577" y="200"/>
                    <a:pt x="577" y="224"/>
                  </a:cubicBezTo>
                  <a:lnTo>
                    <a:pt x="577" y="768"/>
                  </a:lnTo>
                  <a:cubicBezTo>
                    <a:pt x="577" y="785"/>
                    <a:pt x="570" y="803"/>
                    <a:pt x="554" y="803"/>
                  </a:cubicBezTo>
                  <a:lnTo>
                    <a:pt x="71" y="803"/>
                  </a:lnTo>
                  <a:cubicBezTo>
                    <a:pt x="53" y="803"/>
                    <a:pt x="48" y="783"/>
                    <a:pt x="48" y="764"/>
                  </a:cubicBezTo>
                  <a:lnTo>
                    <a:pt x="48" y="224"/>
                  </a:lnTo>
                  <a:close/>
                  <a:moveTo>
                    <a:pt x="270" y="91"/>
                  </a:moveTo>
                  <a:cubicBezTo>
                    <a:pt x="270" y="71"/>
                    <a:pt x="289" y="52"/>
                    <a:pt x="309" y="52"/>
                  </a:cubicBezTo>
                  <a:lnTo>
                    <a:pt x="316" y="52"/>
                  </a:lnTo>
                  <a:cubicBezTo>
                    <a:pt x="336" y="52"/>
                    <a:pt x="355" y="71"/>
                    <a:pt x="355" y="91"/>
                  </a:cubicBezTo>
                  <a:lnTo>
                    <a:pt x="355" y="95"/>
                  </a:lnTo>
                  <a:cubicBezTo>
                    <a:pt x="355" y="117"/>
                    <a:pt x="336" y="136"/>
                    <a:pt x="314" y="136"/>
                  </a:cubicBezTo>
                  <a:lnTo>
                    <a:pt x="311" y="136"/>
                  </a:lnTo>
                  <a:cubicBezTo>
                    <a:pt x="289" y="136"/>
                    <a:pt x="270" y="117"/>
                    <a:pt x="270" y="95"/>
                  </a:cubicBezTo>
                  <a:lnTo>
                    <a:pt x="270" y="91"/>
                  </a:lnTo>
                  <a:close/>
                  <a:moveTo>
                    <a:pt x="218" y="93"/>
                  </a:moveTo>
                  <a:lnTo>
                    <a:pt x="149" y="93"/>
                  </a:lnTo>
                  <a:cubicBezTo>
                    <a:pt x="126" y="93"/>
                    <a:pt x="115" y="104"/>
                    <a:pt x="115" y="127"/>
                  </a:cubicBezTo>
                  <a:lnTo>
                    <a:pt x="115" y="216"/>
                  </a:lnTo>
                  <a:cubicBezTo>
                    <a:pt x="115" y="231"/>
                    <a:pt x="124" y="246"/>
                    <a:pt x="138" y="246"/>
                  </a:cubicBezTo>
                  <a:lnTo>
                    <a:pt x="487" y="246"/>
                  </a:lnTo>
                  <a:cubicBezTo>
                    <a:pt x="501" y="246"/>
                    <a:pt x="510" y="231"/>
                    <a:pt x="510" y="216"/>
                  </a:cubicBezTo>
                  <a:lnTo>
                    <a:pt x="510" y="127"/>
                  </a:lnTo>
                  <a:cubicBezTo>
                    <a:pt x="510" y="104"/>
                    <a:pt x="499" y="93"/>
                    <a:pt x="476" y="93"/>
                  </a:cubicBezTo>
                  <a:lnTo>
                    <a:pt x="407" y="93"/>
                  </a:lnTo>
                  <a:cubicBezTo>
                    <a:pt x="407" y="45"/>
                    <a:pt x="366" y="0"/>
                    <a:pt x="320" y="0"/>
                  </a:cubicBezTo>
                  <a:lnTo>
                    <a:pt x="305" y="0"/>
                  </a:lnTo>
                  <a:cubicBezTo>
                    <a:pt x="259" y="0"/>
                    <a:pt x="218" y="45"/>
                    <a:pt x="218" y="93"/>
                  </a:cubicBezTo>
                  <a:close/>
                  <a:moveTo>
                    <a:pt x="132" y="654"/>
                  </a:moveTo>
                  <a:cubicBezTo>
                    <a:pt x="132" y="649"/>
                    <a:pt x="133" y="647"/>
                    <a:pt x="138" y="647"/>
                  </a:cubicBezTo>
                  <a:lnTo>
                    <a:pt x="221" y="647"/>
                  </a:lnTo>
                  <a:lnTo>
                    <a:pt x="221" y="654"/>
                  </a:lnTo>
                  <a:cubicBezTo>
                    <a:pt x="221" y="661"/>
                    <a:pt x="186" y="680"/>
                    <a:pt x="180" y="684"/>
                  </a:cubicBezTo>
                  <a:cubicBezTo>
                    <a:pt x="174" y="679"/>
                    <a:pt x="161" y="667"/>
                    <a:pt x="151" y="667"/>
                  </a:cubicBezTo>
                  <a:lnTo>
                    <a:pt x="149" y="667"/>
                  </a:lnTo>
                  <a:cubicBezTo>
                    <a:pt x="144" y="667"/>
                    <a:pt x="136" y="675"/>
                    <a:pt x="136" y="680"/>
                  </a:cubicBezTo>
                  <a:lnTo>
                    <a:pt x="136" y="682"/>
                  </a:lnTo>
                  <a:cubicBezTo>
                    <a:pt x="136" y="688"/>
                    <a:pt x="167" y="721"/>
                    <a:pt x="173" y="721"/>
                  </a:cubicBezTo>
                  <a:lnTo>
                    <a:pt x="175" y="721"/>
                  </a:lnTo>
                  <a:cubicBezTo>
                    <a:pt x="180" y="721"/>
                    <a:pt x="214" y="693"/>
                    <a:pt x="221" y="688"/>
                  </a:cubicBezTo>
                  <a:cubicBezTo>
                    <a:pt x="221" y="700"/>
                    <a:pt x="225" y="738"/>
                    <a:pt x="214" y="738"/>
                  </a:cubicBezTo>
                  <a:lnTo>
                    <a:pt x="138" y="738"/>
                  </a:lnTo>
                  <a:cubicBezTo>
                    <a:pt x="133" y="738"/>
                    <a:pt x="132" y="737"/>
                    <a:pt x="132" y="732"/>
                  </a:cubicBezTo>
                  <a:lnTo>
                    <a:pt x="132" y="654"/>
                  </a:lnTo>
                  <a:close/>
                  <a:moveTo>
                    <a:pt x="214" y="760"/>
                  </a:moveTo>
                  <a:cubicBezTo>
                    <a:pt x="255" y="760"/>
                    <a:pt x="240" y="715"/>
                    <a:pt x="242" y="678"/>
                  </a:cubicBezTo>
                  <a:cubicBezTo>
                    <a:pt x="243" y="658"/>
                    <a:pt x="292" y="642"/>
                    <a:pt x="296" y="624"/>
                  </a:cubicBezTo>
                  <a:lnTo>
                    <a:pt x="290" y="624"/>
                  </a:lnTo>
                  <a:cubicBezTo>
                    <a:pt x="275" y="624"/>
                    <a:pt x="253" y="637"/>
                    <a:pt x="242" y="643"/>
                  </a:cubicBezTo>
                  <a:cubicBezTo>
                    <a:pt x="237" y="635"/>
                    <a:pt x="232" y="626"/>
                    <a:pt x="218" y="626"/>
                  </a:cubicBezTo>
                  <a:lnTo>
                    <a:pt x="134" y="626"/>
                  </a:lnTo>
                  <a:cubicBezTo>
                    <a:pt x="122" y="626"/>
                    <a:pt x="110" y="637"/>
                    <a:pt x="110" y="650"/>
                  </a:cubicBezTo>
                  <a:lnTo>
                    <a:pt x="110" y="736"/>
                  </a:lnTo>
                  <a:cubicBezTo>
                    <a:pt x="110" y="750"/>
                    <a:pt x="123" y="760"/>
                    <a:pt x="138" y="760"/>
                  </a:cubicBezTo>
                  <a:lnTo>
                    <a:pt x="214" y="760"/>
                  </a:lnTo>
                  <a:close/>
                  <a:moveTo>
                    <a:pt x="132" y="341"/>
                  </a:moveTo>
                  <a:cubicBezTo>
                    <a:pt x="132" y="336"/>
                    <a:pt x="133" y="335"/>
                    <a:pt x="138" y="335"/>
                  </a:cubicBezTo>
                  <a:lnTo>
                    <a:pt x="214" y="335"/>
                  </a:lnTo>
                  <a:cubicBezTo>
                    <a:pt x="219" y="335"/>
                    <a:pt x="221" y="336"/>
                    <a:pt x="221" y="341"/>
                  </a:cubicBezTo>
                  <a:cubicBezTo>
                    <a:pt x="221" y="346"/>
                    <a:pt x="184" y="371"/>
                    <a:pt x="180" y="371"/>
                  </a:cubicBezTo>
                  <a:cubicBezTo>
                    <a:pt x="175" y="371"/>
                    <a:pt x="164" y="354"/>
                    <a:pt x="151" y="354"/>
                  </a:cubicBezTo>
                  <a:cubicBezTo>
                    <a:pt x="145" y="354"/>
                    <a:pt x="136" y="361"/>
                    <a:pt x="136" y="367"/>
                  </a:cubicBezTo>
                  <a:lnTo>
                    <a:pt x="136" y="369"/>
                  </a:lnTo>
                  <a:cubicBezTo>
                    <a:pt x="136" y="378"/>
                    <a:pt x="166" y="406"/>
                    <a:pt x="173" y="410"/>
                  </a:cubicBezTo>
                  <a:lnTo>
                    <a:pt x="221" y="376"/>
                  </a:lnTo>
                  <a:lnTo>
                    <a:pt x="221" y="425"/>
                  </a:lnTo>
                  <a:lnTo>
                    <a:pt x="132" y="425"/>
                  </a:lnTo>
                  <a:lnTo>
                    <a:pt x="132" y="341"/>
                  </a:lnTo>
                  <a:close/>
                  <a:moveTo>
                    <a:pt x="240" y="330"/>
                  </a:moveTo>
                  <a:cubicBezTo>
                    <a:pt x="237" y="319"/>
                    <a:pt x="228" y="313"/>
                    <a:pt x="214" y="313"/>
                  </a:cubicBezTo>
                  <a:lnTo>
                    <a:pt x="138" y="313"/>
                  </a:lnTo>
                  <a:cubicBezTo>
                    <a:pt x="123" y="313"/>
                    <a:pt x="110" y="322"/>
                    <a:pt x="110" y="337"/>
                  </a:cubicBezTo>
                  <a:lnTo>
                    <a:pt x="110" y="423"/>
                  </a:lnTo>
                  <a:cubicBezTo>
                    <a:pt x="110" y="436"/>
                    <a:pt x="122" y="447"/>
                    <a:pt x="134" y="447"/>
                  </a:cubicBezTo>
                  <a:lnTo>
                    <a:pt x="218" y="447"/>
                  </a:lnTo>
                  <a:cubicBezTo>
                    <a:pt x="252" y="447"/>
                    <a:pt x="242" y="393"/>
                    <a:pt x="241" y="359"/>
                  </a:cubicBezTo>
                  <a:lnTo>
                    <a:pt x="296" y="313"/>
                  </a:lnTo>
                  <a:cubicBezTo>
                    <a:pt x="296" y="313"/>
                    <a:pt x="292" y="311"/>
                    <a:pt x="292" y="311"/>
                  </a:cubicBezTo>
                  <a:cubicBezTo>
                    <a:pt x="271" y="311"/>
                    <a:pt x="253" y="329"/>
                    <a:pt x="240" y="330"/>
                  </a:cubicBezTo>
                  <a:close/>
                  <a:moveTo>
                    <a:pt x="132" y="492"/>
                  </a:moveTo>
                  <a:lnTo>
                    <a:pt x="221" y="492"/>
                  </a:lnTo>
                  <a:lnTo>
                    <a:pt x="221" y="503"/>
                  </a:lnTo>
                  <a:lnTo>
                    <a:pt x="180" y="529"/>
                  </a:lnTo>
                  <a:lnTo>
                    <a:pt x="152" y="508"/>
                  </a:lnTo>
                  <a:cubicBezTo>
                    <a:pt x="145" y="513"/>
                    <a:pt x="136" y="515"/>
                    <a:pt x="136" y="524"/>
                  </a:cubicBezTo>
                  <a:cubicBezTo>
                    <a:pt x="136" y="531"/>
                    <a:pt x="167" y="565"/>
                    <a:pt x="173" y="565"/>
                  </a:cubicBezTo>
                  <a:cubicBezTo>
                    <a:pt x="183" y="565"/>
                    <a:pt x="209" y="536"/>
                    <a:pt x="221" y="533"/>
                  </a:cubicBezTo>
                  <a:lnTo>
                    <a:pt x="221" y="581"/>
                  </a:lnTo>
                  <a:lnTo>
                    <a:pt x="132" y="581"/>
                  </a:lnTo>
                  <a:lnTo>
                    <a:pt x="132" y="492"/>
                  </a:lnTo>
                  <a:close/>
                  <a:moveTo>
                    <a:pt x="242" y="487"/>
                  </a:moveTo>
                  <a:cubicBezTo>
                    <a:pt x="238" y="480"/>
                    <a:pt x="233" y="470"/>
                    <a:pt x="221" y="470"/>
                  </a:cubicBezTo>
                  <a:lnTo>
                    <a:pt x="132" y="470"/>
                  </a:lnTo>
                  <a:cubicBezTo>
                    <a:pt x="121" y="470"/>
                    <a:pt x="110" y="481"/>
                    <a:pt x="110" y="492"/>
                  </a:cubicBezTo>
                  <a:lnTo>
                    <a:pt x="110" y="581"/>
                  </a:lnTo>
                  <a:cubicBezTo>
                    <a:pt x="110" y="591"/>
                    <a:pt x="121" y="602"/>
                    <a:pt x="132" y="602"/>
                  </a:cubicBezTo>
                  <a:lnTo>
                    <a:pt x="221" y="602"/>
                  </a:lnTo>
                  <a:cubicBezTo>
                    <a:pt x="252" y="602"/>
                    <a:pt x="242" y="547"/>
                    <a:pt x="242" y="515"/>
                  </a:cubicBezTo>
                  <a:lnTo>
                    <a:pt x="296" y="469"/>
                  </a:lnTo>
                  <a:lnTo>
                    <a:pt x="289" y="465"/>
                  </a:lnTo>
                  <a:lnTo>
                    <a:pt x="242" y="487"/>
                  </a:lnTo>
                  <a:close/>
                  <a:moveTo>
                    <a:pt x="320" y="716"/>
                  </a:moveTo>
                  <a:cubicBezTo>
                    <a:pt x="320" y="721"/>
                    <a:pt x="322" y="723"/>
                    <a:pt x="327" y="723"/>
                  </a:cubicBezTo>
                  <a:lnTo>
                    <a:pt x="495" y="723"/>
                  </a:lnTo>
                  <a:cubicBezTo>
                    <a:pt x="500" y="723"/>
                    <a:pt x="502" y="721"/>
                    <a:pt x="502" y="716"/>
                  </a:cubicBezTo>
                  <a:lnTo>
                    <a:pt x="502" y="669"/>
                  </a:lnTo>
                  <a:cubicBezTo>
                    <a:pt x="502" y="664"/>
                    <a:pt x="500" y="663"/>
                    <a:pt x="495" y="663"/>
                  </a:cubicBezTo>
                  <a:lnTo>
                    <a:pt x="320" y="663"/>
                  </a:lnTo>
                  <a:lnTo>
                    <a:pt x="320" y="716"/>
                  </a:lnTo>
                  <a:close/>
                  <a:moveTo>
                    <a:pt x="320" y="565"/>
                  </a:moveTo>
                  <a:lnTo>
                    <a:pt x="502" y="565"/>
                  </a:lnTo>
                  <a:lnTo>
                    <a:pt x="502" y="507"/>
                  </a:lnTo>
                  <a:lnTo>
                    <a:pt x="320" y="507"/>
                  </a:lnTo>
                  <a:lnTo>
                    <a:pt x="320" y="565"/>
                  </a:lnTo>
                  <a:close/>
                  <a:moveTo>
                    <a:pt x="320" y="410"/>
                  </a:moveTo>
                  <a:lnTo>
                    <a:pt x="452" y="410"/>
                  </a:lnTo>
                  <a:lnTo>
                    <a:pt x="452" y="352"/>
                  </a:lnTo>
                  <a:lnTo>
                    <a:pt x="320" y="352"/>
                  </a:lnTo>
                  <a:lnTo>
                    <a:pt x="320" y="4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2" name="组合 40"/>
          <p:cNvGrpSpPr/>
          <p:nvPr/>
        </p:nvGrpSpPr>
        <p:grpSpPr bwMode="auto">
          <a:xfrm>
            <a:off x="9136785" y="2276076"/>
            <a:ext cx="1046007" cy="1047377"/>
            <a:chOff x="0" y="0"/>
            <a:chExt cx="1155700" cy="1155698"/>
          </a:xfrm>
          <a:solidFill>
            <a:schemeClr val="bg1">
              <a:lumMod val="65000"/>
            </a:schemeClr>
          </a:solidFill>
        </p:grpSpPr>
        <p:sp>
          <p:nvSpPr>
            <p:cNvPr id="43" name="Oval 33"/>
            <p:cNvSpPr>
              <a:spLocks noChangeArrowheads="1"/>
            </p:cNvSpPr>
            <p:nvPr/>
          </p:nvSpPr>
          <p:spPr bwMode="auto">
            <a:xfrm>
              <a:off x="0" y="0"/>
              <a:ext cx="1155700" cy="1155698"/>
            </a:xfrm>
            <a:prstGeom prst="ellipse">
              <a:avLst/>
            </a:prstGeom>
            <a:solidFill>
              <a:schemeClr val="accent3"/>
            </a:solidFill>
            <a:ln w="63500">
              <a:solidFill>
                <a:schemeClr val="bg1"/>
              </a:solidFill>
              <a:round/>
            </a:ln>
            <a:effectLst>
              <a:outerShdw blurRad="1016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1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6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4" name="Freeform 36"/>
            <p:cNvSpPr>
              <a:spLocks noEditPoints="1"/>
            </p:cNvSpPr>
            <p:nvPr/>
          </p:nvSpPr>
          <p:spPr bwMode="auto">
            <a:xfrm>
              <a:off x="261937" y="217487"/>
              <a:ext cx="712788" cy="701675"/>
            </a:xfrm>
            <a:custGeom>
              <a:avLst/>
              <a:gdLst>
                <a:gd name="T0" fmla="*/ 188097 w 792"/>
                <a:gd name="T1" fmla="*/ 307152 h 779"/>
                <a:gd name="T2" fmla="*/ 249296 w 792"/>
                <a:gd name="T3" fmla="*/ 200865 h 779"/>
                <a:gd name="T4" fmla="*/ 350994 w 792"/>
                <a:gd name="T5" fmla="*/ 290938 h 779"/>
                <a:gd name="T6" fmla="*/ 264596 w 792"/>
                <a:gd name="T7" fmla="*/ 182850 h 779"/>
                <a:gd name="T8" fmla="*/ 350994 w 792"/>
                <a:gd name="T9" fmla="*/ 290938 h 779"/>
                <a:gd name="T10" fmla="*/ 350994 w 792"/>
                <a:gd name="T11" fmla="*/ 290938 h 779"/>
                <a:gd name="T12" fmla="*/ 420293 w 792"/>
                <a:gd name="T13" fmla="*/ 174743 h 779"/>
                <a:gd name="T14" fmla="*/ 442793 w 792"/>
                <a:gd name="T15" fmla="*/ 163034 h 779"/>
                <a:gd name="T16" fmla="*/ 445493 w 792"/>
                <a:gd name="T17" fmla="*/ 182850 h 779"/>
                <a:gd name="T18" fmla="*/ 439193 w 792"/>
                <a:gd name="T19" fmla="*/ 215276 h 779"/>
                <a:gd name="T20" fmla="*/ 418493 w 792"/>
                <a:gd name="T21" fmla="*/ 207170 h 779"/>
                <a:gd name="T22" fmla="*/ 393293 w 792"/>
                <a:gd name="T23" fmla="*/ 185552 h 779"/>
                <a:gd name="T24" fmla="*/ 410393 w 792"/>
                <a:gd name="T25" fmla="*/ 172942 h 779"/>
                <a:gd name="T26" fmla="*/ 442793 w 792"/>
                <a:gd name="T27" fmla="*/ 163034 h 779"/>
                <a:gd name="T28" fmla="*/ 337494 w 792"/>
                <a:gd name="T29" fmla="*/ 308953 h 779"/>
                <a:gd name="T30" fmla="*/ 325795 w 792"/>
                <a:gd name="T31" fmla="*/ 440461 h 779"/>
                <a:gd name="T32" fmla="*/ 371694 w 792"/>
                <a:gd name="T33" fmla="*/ 320663 h 779"/>
                <a:gd name="T34" fmla="*/ 280795 w 792"/>
                <a:gd name="T35" fmla="*/ 268420 h 779"/>
                <a:gd name="T36" fmla="*/ 246596 w 792"/>
                <a:gd name="T37" fmla="*/ 280130 h 779"/>
                <a:gd name="T38" fmla="*/ 292495 w 792"/>
                <a:gd name="T39" fmla="*/ 440461 h 779"/>
                <a:gd name="T40" fmla="*/ 280795 w 792"/>
                <a:gd name="T41" fmla="*/ 268420 h 779"/>
                <a:gd name="T42" fmla="*/ 416693 w 792"/>
                <a:gd name="T43" fmla="*/ 240497 h 779"/>
                <a:gd name="T44" fmla="*/ 404993 w 792"/>
                <a:gd name="T45" fmla="*/ 440461 h 779"/>
                <a:gd name="T46" fmla="*/ 450892 w 792"/>
                <a:gd name="T47" fmla="*/ 253107 h 779"/>
                <a:gd name="T48" fmla="*/ 201797 w 792"/>
                <a:gd name="T49" fmla="*/ 351288 h 779"/>
                <a:gd name="T50" fmla="*/ 167397 w 792"/>
                <a:gd name="T51" fmla="*/ 362997 h 779"/>
                <a:gd name="T52" fmla="*/ 213296 w 792"/>
                <a:gd name="T53" fmla="*/ 440461 h 779"/>
                <a:gd name="T54" fmla="*/ 201797 w 792"/>
                <a:gd name="T55" fmla="*/ 351288 h 779"/>
                <a:gd name="T56" fmla="*/ 122398 w 792"/>
                <a:gd name="T57" fmla="*/ 440461 h 779"/>
                <a:gd name="T58" fmla="*/ 110698 w 792"/>
                <a:gd name="T59" fmla="*/ 170240 h 779"/>
                <a:gd name="T60" fmla="*/ 134098 w 792"/>
                <a:gd name="T61" fmla="*/ 170240 h 779"/>
                <a:gd name="T62" fmla="*/ 477892 w 792"/>
                <a:gd name="T63" fmla="*/ 417042 h 779"/>
                <a:gd name="T64" fmla="*/ 477892 w 792"/>
                <a:gd name="T65" fmla="*/ 440461 h 779"/>
                <a:gd name="T66" fmla="*/ 110698 w 792"/>
                <a:gd name="T67" fmla="*/ 428751 h 779"/>
                <a:gd name="T68" fmla="*/ 477892 w 792"/>
                <a:gd name="T69" fmla="*/ 417042 h 779"/>
                <a:gd name="T70" fmla="*/ 611990 w 792"/>
                <a:gd name="T71" fmla="*/ 701675 h 779"/>
                <a:gd name="T72" fmla="*/ 436493 w 792"/>
                <a:gd name="T73" fmla="*/ 566564 h 779"/>
                <a:gd name="T74" fmla="*/ 0 w 792"/>
                <a:gd name="T75" fmla="*/ 299045 h 779"/>
                <a:gd name="T76" fmla="*/ 599390 w 792"/>
                <a:gd name="T77" fmla="*/ 299045 h 779"/>
                <a:gd name="T78" fmla="*/ 677689 w 792"/>
                <a:gd name="T79" fmla="*/ 544947 h 779"/>
                <a:gd name="T80" fmla="*/ 300595 w 792"/>
                <a:gd name="T81" fmla="*/ 561160 h 779"/>
                <a:gd name="T82" fmla="*/ 561591 w 792"/>
                <a:gd name="T83" fmla="*/ 299045 h 779"/>
                <a:gd name="T84" fmla="*/ 38699 w 792"/>
                <a:gd name="T85" fmla="*/ 299045 h 779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792" h="779">
                  <a:moveTo>
                    <a:pt x="297" y="240"/>
                  </a:moveTo>
                  <a:lnTo>
                    <a:pt x="209" y="341"/>
                  </a:lnTo>
                  <a:lnTo>
                    <a:pt x="188" y="323"/>
                  </a:lnTo>
                  <a:lnTo>
                    <a:pt x="277" y="223"/>
                  </a:lnTo>
                  <a:lnTo>
                    <a:pt x="297" y="240"/>
                  </a:lnTo>
                  <a:close/>
                  <a:moveTo>
                    <a:pt x="390" y="323"/>
                  </a:moveTo>
                  <a:lnTo>
                    <a:pt x="276" y="224"/>
                  </a:lnTo>
                  <a:lnTo>
                    <a:pt x="294" y="203"/>
                  </a:lnTo>
                  <a:lnTo>
                    <a:pt x="408" y="303"/>
                  </a:lnTo>
                  <a:lnTo>
                    <a:pt x="390" y="323"/>
                  </a:lnTo>
                  <a:close/>
                  <a:moveTo>
                    <a:pt x="487" y="212"/>
                  </a:moveTo>
                  <a:lnTo>
                    <a:pt x="390" y="323"/>
                  </a:lnTo>
                  <a:lnTo>
                    <a:pt x="369" y="305"/>
                  </a:lnTo>
                  <a:lnTo>
                    <a:pt x="467" y="194"/>
                  </a:lnTo>
                  <a:lnTo>
                    <a:pt x="487" y="212"/>
                  </a:lnTo>
                  <a:close/>
                  <a:moveTo>
                    <a:pt x="492" y="181"/>
                  </a:moveTo>
                  <a:cubicBezTo>
                    <a:pt x="497" y="179"/>
                    <a:pt x="500" y="182"/>
                    <a:pt x="499" y="187"/>
                  </a:cubicBezTo>
                  <a:lnTo>
                    <a:pt x="495" y="203"/>
                  </a:lnTo>
                  <a:cubicBezTo>
                    <a:pt x="494" y="209"/>
                    <a:pt x="492" y="217"/>
                    <a:pt x="491" y="222"/>
                  </a:cubicBezTo>
                  <a:lnTo>
                    <a:pt x="488" y="239"/>
                  </a:lnTo>
                  <a:cubicBezTo>
                    <a:pt x="487" y="244"/>
                    <a:pt x="483" y="245"/>
                    <a:pt x="479" y="242"/>
                  </a:cubicBezTo>
                  <a:lnTo>
                    <a:pt x="465" y="230"/>
                  </a:lnTo>
                  <a:cubicBezTo>
                    <a:pt x="461" y="227"/>
                    <a:pt x="455" y="221"/>
                    <a:pt x="451" y="217"/>
                  </a:cubicBezTo>
                  <a:lnTo>
                    <a:pt x="437" y="206"/>
                  </a:lnTo>
                  <a:cubicBezTo>
                    <a:pt x="433" y="202"/>
                    <a:pt x="434" y="198"/>
                    <a:pt x="439" y="197"/>
                  </a:cubicBezTo>
                  <a:lnTo>
                    <a:pt x="456" y="192"/>
                  </a:lnTo>
                  <a:cubicBezTo>
                    <a:pt x="461" y="190"/>
                    <a:pt x="470" y="187"/>
                    <a:pt x="475" y="186"/>
                  </a:cubicBezTo>
                  <a:lnTo>
                    <a:pt x="492" y="181"/>
                  </a:lnTo>
                  <a:close/>
                  <a:moveTo>
                    <a:pt x="400" y="343"/>
                  </a:moveTo>
                  <a:lnTo>
                    <a:pt x="375" y="343"/>
                  </a:lnTo>
                  <a:cubicBezTo>
                    <a:pt x="368" y="343"/>
                    <a:pt x="362" y="349"/>
                    <a:pt x="362" y="356"/>
                  </a:cubicBezTo>
                  <a:lnTo>
                    <a:pt x="362" y="489"/>
                  </a:lnTo>
                  <a:lnTo>
                    <a:pt x="413" y="489"/>
                  </a:lnTo>
                  <a:lnTo>
                    <a:pt x="413" y="356"/>
                  </a:lnTo>
                  <a:cubicBezTo>
                    <a:pt x="413" y="349"/>
                    <a:pt x="407" y="343"/>
                    <a:pt x="400" y="343"/>
                  </a:cubicBezTo>
                  <a:close/>
                  <a:moveTo>
                    <a:pt x="312" y="298"/>
                  </a:moveTo>
                  <a:lnTo>
                    <a:pt x="287" y="298"/>
                  </a:lnTo>
                  <a:cubicBezTo>
                    <a:pt x="280" y="298"/>
                    <a:pt x="274" y="304"/>
                    <a:pt x="274" y="311"/>
                  </a:cubicBezTo>
                  <a:lnTo>
                    <a:pt x="274" y="489"/>
                  </a:lnTo>
                  <a:lnTo>
                    <a:pt x="325" y="489"/>
                  </a:lnTo>
                  <a:lnTo>
                    <a:pt x="325" y="311"/>
                  </a:lnTo>
                  <a:cubicBezTo>
                    <a:pt x="325" y="304"/>
                    <a:pt x="319" y="298"/>
                    <a:pt x="312" y="298"/>
                  </a:cubicBezTo>
                  <a:close/>
                  <a:moveTo>
                    <a:pt x="488" y="267"/>
                  </a:moveTo>
                  <a:lnTo>
                    <a:pt x="463" y="267"/>
                  </a:lnTo>
                  <a:cubicBezTo>
                    <a:pt x="456" y="267"/>
                    <a:pt x="450" y="273"/>
                    <a:pt x="450" y="281"/>
                  </a:cubicBezTo>
                  <a:lnTo>
                    <a:pt x="450" y="489"/>
                  </a:lnTo>
                  <a:lnTo>
                    <a:pt x="501" y="489"/>
                  </a:lnTo>
                  <a:lnTo>
                    <a:pt x="501" y="281"/>
                  </a:lnTo>
                  <a:cubicBezTo>
                    <a:pt x="501" y="273"/>
                    <a:pt x="495" y="267"/>
                    <a:pt x="488" y="267"/>
                  </a:cubicBezTo>
                  <a:close/>
                  <a:moveTo>
                    <a:pt x="224" y="390"/>
                  </a:moveTo>
                  <a:lnTo>
                    <a:pt x="200" y="390"/>
                  </a:lnTo>
                  <a:cubicBezTo>
                    <a:pt x="192" y="390"/>
                    <a:pt x="186" y="396"/>
                    <a:pt x="186" y="403"/>
                  </a:cubicBezTo>
                  <a:lnTo>
                    <a:pt x="186" y="489"/>
                  </a:lnTo>
                  <a:lnTo>
                    <a:pt x="237" y="489"/>
                  </a:lnTo>
                  <a:lnTo>
                    <a:pt x="237" y="403"/>
                  </a:lnTo>
                  <a:cubicBezTo>
                    <a:pt x="237" y="396"/>
                    <a:pt x="231" y="390"/>
                    <a:pt x="224" y="390"/>
                  </a:cubicBezTo>
                  <a:close/>
                  <a:moveTo>
                    <a:pt x="149" y="476"/>
                  </a:moveTo>
                  <a:cubicBezTo>
                    <a:pt x="149" y="483"/>
                    <a:pt x="144" y="489"/>
                    <a:pt x="136" y="489"/>
                  </a:cubicBezTo>
                  <a:cubicBezTo>
                    <a:pt x="129" y="489"/>
                    <a:pt x="123" y="483"/>
                    <a:pt x="123" y="476"/>
                  </a:cubicBezTo>
                  <a:lnTo>
                    <a:pt x="123" y="189"/>
                  </a:lnTo>
                  <a:cubicBezTo>
                    <a:pt x="123" y="182"/>
                    <a:pt x="129" y="176"/>
                    <a:pt x="136" y="176"/>
                  </a:cubicBezTo>
                  <a:cubicBezTo>
                    <a:pt x="143" y="176"/>
                    <a:pt x="149" y="182"/>
                    <a:pt x="149" y="189"/>
                  </a:cubicBezTo>
                  <a:lnTo>
                    <a:pt x="149" y="476"/>
                  </a:lnTo>
                  <a:close/>
                  <a:moveTo>
                    <a:pt x="531" y="463"/>
                  </a:moveTo>
                  <a:cubicBezTo>
                    <a:pt x="538" y="463"/>
                    <a:pt x="544" y="469"/>
                    <a:pt x="544" y="476"/>
                  </a:cubicBezTo>
                  <a:cubicBezTo>
                    <a:pt x="544" y="483"/>
                    <a:pt x="538" y="489"/>
                    <a:pt x="531" y="489"/>
                  </a:cubicBezTo>
                  <a:lnTo>
                    <a:pt x="136" y="489"/>
                  </a:lnTo>
                  <a:cubicBezTo>
                    <a:pt x="129" y="489"/>
                    <a:pt x="123" y="483"/>
                    <a:pt x="123" y="476"/>
                  </a:cubicBezTo>
                  <a:cubicBezTo>
                    <a:pt x="123" y="469"/>
                    <a:pt x="129" y="463"/>
                    <a:pt x="136" y="463"/>
                  </a:cubicBezTo>
                  <a:lnTo>
                    <a:pt x="531" y="463"/>
                  </a:lnTo>
                  <a:close/>
                  <a:moveTo>
                    <a:pt x="753" y="750"/>
                  </a:moveTo>
                  <a:cubicBezTo>
                    <a:pt x="732" y="770"/>
                    <a:pt x="706" y="779"/>
                    <a:pt x="680" y="779"/>
                  </a:cubicBezTo>
                  <a:cubicBezTo>
                    <a:pt x="654" y="779"/>
                    <a:pt x="628" y="770"/>
                    <a:pt x="608" y="750"/>
                  </a:cubicBezTo>
                  <a:lnTo>
                    <a:pt x="485" y="629"/>
                  </a:lnTo>
                  <a:cubicBezTo>
                    <a:pt x="440" y="653"/>
                    <a:pt x="388" y="666"/>
                    <a:pt x="334" y="666"/>
                  </a:cubicBezTo>
                  <a:cubicBezTo>
                    <a:pt x="149" y="666"/>
                    <a:pt x="0" y="517"/>
                    <a:pt x="0" y="332"/>
                  </a:cubicBezTo>
                  <a:cubicBezTo>
                    <a:pt x="0" y="149"/>
                    <a:pt x="149" y="0"/>
                    <a:pt x="334" y="0"/>
                  </a:cubicBezTo>
                  <a:cubicBezTo>
                    <a:pt x="517" y="0"/>
                    <a:pt x="666" y="149"/>
                    <a:pt x="666" y="332"/>
                  </a:cubicBezTo>
                  <a:cubicBezTo>
                    <a:pt x="666" y="387"/>
                    <a:pt x="653" y="439"/>
                    <a:pt x="630" y="484"/>
                  </a:cubicBezTo>
                  <a:lnTo>
                    <a:pt x="753" y="605"/>
                  </a:lnTo>
                  <a:cubicBezTo>
                    <a:pt x="792" y="645"/>
                    <a:pt x="792" y="709"/>
                    <a:pt x="753" y="750"/>
                  </a:cubicBezTo>
                  <a:close/>
                  <a:moveTo>
                    <a:pt x="334" y="623"/>
                  </a:moveTo>
                  <a:lnTo>
                    <a:pt x="334" y="623"/>
                  </a:lnTo>
                  <a:cubicBezTo>
                    <a:pt x="494" y="623"/>
                    <a:pt x="624" y="493"/>
                    <a:pt x="624" y="332"/>
                  </a:cubicBezTo>
                  <a:cubicBezTo>
                    <a:pt x="624" y="172"/>
                    <a:pt x="494" y="42"/>
                    <a:pt x="334" y="42"/>
                  </a:cubicBezTo>
                  <a:cubicBezTo>
                    <a:pt x="173" y="42"/>
                    <a:pt x="43" y="172"/>
                    <a:pt x="43" y="332"/>
                  </a:cubicBezTo>
                  <a:cubicBezTo>
                    <a:pt x="43" y="493"/>
                    <a:pt x="173" y="623"/>
                    <a:pt x="334" y="6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8" name="TextBox 46"/>
          <p:cNvSpPr txBox="1">
            <a:spLocks noChangeArrowheads="1"/>
          </p:cNvSpPr>
          <p:nvPr/>
        </p:nvSpPr>
        <p:spPr bwMode="auto">
          <a:xfrm>
            <a:off x="2551114" y="1231574"/>
            <a:ext cx="2698409" cy="37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779" tIns="41389" rIns="82779" bIns="41389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65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类图、流程图、状态图</a:t>
            </a:r>
            <a:endParaRPr lang="en-US" altLang="zh-CN" sz="1865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TextBox 47"/>
          <p:cNvSpPr txBox="1">
            <a:spLocks noChangeArrowheads="1"/>
          </p:cNvSpPr>
          <p:nvPr/>
        </p:nvSpPr>
        <p:spPr bwMode="auto">
          <a:xfrm>
            <a:off x="2985782" y="1753644"/>
            <a:ext cx="2346329" cy="534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779" tIns="41389" rIns="82779" bIns="41389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465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理清思路，事半功倍，减少后续修改工作量。</a:t>
            </a:r>
            <a:endParaRPr lang="en-US" altLang="zh-CN" sz="1465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0" name="TextBox 48"/>
          <p:cNvSpPr txBox="1">
            <a:spLocks noChangeArrowheads="1"/>
          </p:cNvSpPr>
          <p:nvPr/>
        </p:nvSpPr>
        <p:spPr bwMode="auto">
          <a:xfrm>
            <a:off x="7435589" y="1231574"/>
            <a:ext cx="1593435" cy="37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779" tIns="41389" rIns="82779" bIns="41389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None/>
            </a:pPr>
            <a:r>
              <a:rPr lang="zh-CN" altLang="en-US" sz="1865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代码复用</a:t>
            </a:r>
            <a:endParaRPr lang="en-US" altLang="zh-CN" sz="1865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" name="TextBox 49"/>
          <p:cNvSpPr txBox="1">
            <a:spLocks noChangeArrowheads="1"/>
          </p:cNvSpPr>
          <p:nvPr/>
        </p:nvSpPr>
        <p:spPr bwMode="auto">
          <a:xfrm>
            <a:off x="6510275" y="1753644"/>
            <a:ext cx="2604960" cy="98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779" tIns="41389" rIns="82779" bIns="41389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zh-CN" altLang="en-US" sz="1465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代码复用度还有很大降低空间，如菜单选择的部分可以用一个函数封装；继承和抽象类等可以用于修改食物、炸弹等类</a:t>
            </a:r>
            <a:endParaRPr lang="en-US" altLang="zh-CN" sz="1465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2" name="TextBox 50"/>
          <p:cNvSpPr txBox="1">
            <a:spLocks noChangeArrowheads="1"/>
          </p:cNvSpPr>
          <p:nvPr/>
        </p:nvSpPr>
        <p:spPr bwMode="auto">
          <a:xfrm>
            <a:off x="6626245" y="5387667"/>
            <a:ext cx="1591999" cy="37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779" tIns="41389" rIns="82779" bIns="41389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zh-CN" altLang="en-US" sz="1865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类间关系</a:t>
            </a:r>
            <a:endParaRPr lang="en-US" altLang="zh-CN" sz="1865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3" name="TextBox 51"/>
          <p:cNvSpPr txBox="1">
            <a:spLocks noChangeArrowheads="1"/>
          </p:cNvSpPr>
          <p:nvPr/>
        </p:nvSpPr>
        <p:spPr bwMode="auto">
          <a:xfrm>
            <a:off x="6557280" y="4289754"/>
            <a:ext cx="2346329" cy="309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779" tIns="41389" rIns="82779" bIns="41389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465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</p:txBody>
      </p:sp>
      <p:sp>
        <p:nvSpPr>
          <p:cNvPr id="57" name="TextBox 31"/>
          <p:cNvSpPr txBox="1"/>
          <p:nvPr/>
        </p:nvSpPr>
        <p:spPr>
          <a:xfrm>
            <a:off x="1435418" y="232386"/>
            <a:ext cx="4567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blipFill>
                  <a:blip r:embed="rId3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心得体会</a:t>
            </a:r>
          </a:p>
        </p:txBody>
      </p:sp>
      <p:grpSp>
        <p:nvGrpSpPr>
          <p:cNvPr id="58" name="组合 442"/>
          <p:cNvGrpSpPr>
            <a:grpSpLocks/>
          </p:cNvGrpSpPr>
          <p:nvPr/>
        </p:nvGrpSpPr>
        <p:grpSpPr bwMode="auto">
          <a:xfrm>
            <a:off x="284539" y="231766"/>
            <a:ext cx="1010928" cy="531518"/>
            <a:chOff x="7394576" y="3627438"/>
            <a:chExt cx="1077913" cy="566738"/>
          </a:xfrm>
        </p:grpSpPr>
        <p:sp>
          <p:nvSpPr>
            <p:cNvPr id="59" name="Freeform 100"/>
            <p:cNvSpPr>
              <a:spLocks/>
            </p:cNvSpPr>
            <p:nvPr/>
          </p:nvSpPr>
          <p:spPr bwMode="auto">
            <a:xfrm>
              <a:off x="8123239" y="3681413"/>
              <a:ext cx="96837" cy="1587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61" name="Freeform 101"/>
            <p:cNvSpPr>
              <a:spLocks/>
            </p:cNvSpPr>
            <p:nvPr/>
          </p:nvSpPr>
          <p:spPr bwMode="auto">
            <a:xfrm>
              <a:off x="8129589" y="3706813"/>
              <a:ext cx="90487" cy="1587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62" name="Freeform 102"/>
            <p:cNvSpPr>
              <a:spLocks/>
            </p:cNvSpPr>
            <p:nvPr/>
          </p:nvSpPr>
          <p:spPr bwMode="auto">
            <a:xfrm>
              <a:off x="8145464" y="3884613"/>
              <a:ext cx="69850" cy="15875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63" name="Freeform 103"/>
            <p:cNvSpPr>
              <a:spLocks/>
            </p:cNvSpPr>
            <p:nvPr/>
          </p:nvSpPr>
          <p:spPr bwMode="auto">
            <a:xfrm>
              <a:off x="8145464" y="3900488"/>
              <a:ext cx="71437" cy="20637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64" name="Freeform 104"/>
            <p:cNvSpPr>
              <a:spLocks/>
            </p:cNvSpPr>
            <p:nvPr/>
          </p:nvSpPr>
          <p:spPr bwMode="auto">
            <a:xfrm>
              <a:off x="8142289" y="4073526"/>
              <a:ext cx="77787" cy="19050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65" name="Freeform 105"/>
            <p:cNvSpPr>
              <a:spLocks/>
            </p:cNvSpPr>
            <p:nvPr/>
          </p:nvSpPr>
          <p:spPr bwMode="auto">
            <a:xfrm>
              <a:off x="8139114" y="4098926"/>
              <a:ext cx="80962" cy="22225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66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67" name="Freeform 107"/>
            <p:cNvSpPr>
              <a:spLocks noEditPoints="1"/>
            </p:cNvSpPr>
            <p:nvPr/>
          </p:nvSpPr>
          <p:spPr bwMode="auto">
            <a:xfrm>
              <a:off x="7893051" y="3754438"/>
              <a:ext cx="96838" cy="369888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7816E-7 4.81481E-6 L 0.30831 0.12546 " pathEditMode="relative" rAng="0" ptsTypes="AA">
                                      <p:cBhvr>
                                        <p:cTn id="15" dur="1000" spd="-999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00" y="630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59259E-6 L 0.30625 -0.10417 " pathEditMode="relative" rAng="0" ptsTypes="AA">
                                      <p:cBhvr>
                                        <p:cTn id="17" dur="1000" spd="-99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313" y="-5208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06791E-6 -4.81481E-6 L -0.30923 0.12084 " pathEditMode="relative" rAng="0" ptsTypes="AA">
                                      <p:cBhvr>
                                        <p:cTn id="19" dur="1000" spd="-999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00" y="6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4" grpId="0" animBg="1" autoUpdateAnimBg="0"/>
      <p:bldP spid="48" grpId="0" autoUpdateAnimBg="0"/>
      <p:bldP spid="49" grpId="0" autoUpdateAnimBg="0"/>
      <p:bldP spid="50" grpId="0" autoUpdateAnimBg="0"/>
      <p:bldP spid="51" grpId="0" autoUpdateAnimBg="0"/>
      <p:bldP spid="52" grpId="0" autoUpdateAnimBg="0"/>
      <p:bldP spid="53" grpId="0" autoUpdateAnimBg="0"/>
      <p:bldP spid="5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4" y="0"/>
            <a:ext cx="11937356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944094" y="2401860"/>
            <a:ext cx="2303812" cy="1200314"/>
          </a:xfrm>
          <a:prstGeom prst="rect">
            <a:avLst/>
          </a:prstGeom>
        </p:spPr>
        <p:txBody>
          <a:bodyPr wrap="none" lIns="91428" tIns="45713" rIns="91428" bIns="45713">
            <a:spAutoFit/>
          </a:bodyPr>
          <a:lstStyle/>
          <a:p>
            <a:pPr algn="r"/>
            <a:r>
              <a:rPr lang="zh-CN" altLang="en-US" sz="7200" dirty="0">
                <a:blipFill>
                  <a:blip r:embed="rId5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谢 谢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57" y="4917683"/>
            <a:ext cx="4026843" cy="1864012"/>
          </a:xfrm>
          <a:prstGeom prst="rect">
            <a:avLst/>
          </a:prstGeom>
        </p:spPr>
      </p:pic>
      <p:sp>
        <p:nvSpPr>
          <p:cNvPr id="1317" name="梯形 1316"/>
          <p:cNvSpPr/>
          <p:nvPr/>
        </p:nvSpPr>
        <p:spPr>
          <a:xfrm rot="5993624">
            <a:off x="9198348" y="5568263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8" name="梯形 1317"/>
          <p:cNvSpPr/>
          <p:nvPr/>
        </p:nvSpPr>
        <p:spPr>
          <a:xfrm rot="5400000">
            <a:off x="8839700" y="5725539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20" name="图片 13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191" y="5897788"/>
            <a:ext cx="1221344" cy="665655"/>
          </a:xfrm>
          <a:prstGeom prst="rect">
            <a:avLst/>
          </a:prstGeom>
        </p:spPr>
      </p:pic>
      <p:sp>
        <p:nvSpPr>
          <p:cNvPr id="1321" name="梯形 1320"/>
          <p:cNvSpPr/>
          <p:nvPr/>
        </p:nvSpPr>
        <p:spPr>
          <a:xfrm rot="5400000">
            <a:off x="10172826" y="5483284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09FAB95-BE03-A0B3-EE69-63EC6BCC84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6" y="420146"/>
            <a:ext cx="1979032" cy="160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17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7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4" y="0"/>
            <a:ext cx="11937356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57" y="4917683"/>
            <a:ext cx="4026843" cy="1864012"/>
          </a:xfrm>
          <a:prstGeom prst="rect">
            <a:avLst/>
          </a:prstGeom>
        </p:spPr>
      </p:pic>
      <p:sp>
        <p:nvSpPr>
          <p:cNvPr id="1317" name="梯形 1316"/>
          <p:cNvSpPr/>
          <p:nvPr/>
        </p:nvSpPr>
        <p:spPr>
          <a:xfrm rot="5993624">
            <a:off x="9198348" y="5568263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8" name="梯形 1317"/>
          <p:cNvSpPr/>
          <p:nvPr/>
        </p:nvSpPr>
        <p:spPr>
          <a:xfrm rot="5400000">
            <a:off x="8839700" y="5725539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20" name="图片 13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191" y="5897788"/>
            <a:ext cx="1221344" cy="665655"/>
          </a:xfrm>
          <a:prstGeom prst="rect">
            <a:avLst/>
          </a:prstGeom>
        </p:spPr>
      </p:pic>
      <p:sp>
        <p:nvSpPr>
          <p:cNvPr id="1321" name="梯形 1320"/>
          <p:cNvSpPr/>
          <p:nvPr/>
        </p:nvSpPr>
        <p:spPr>
          <a:xfrm rot="5400000">
            <a:off x="10172826" y="5483284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4" name="组合 1333"/>
          <p:cNvGrpSpPr/>
          <p:nvPr/>
        </p:nvGrpSpPr>
        <p:grpSpPr>
          <a:xfrm>
            <a:off x="5092357" y="544273"/>
            <a:ext cx="1877437" cy="1136107"/>
            <a:chOff x="3904558" y="579865"/>
            <a:chExt cx="1877437" cy="1136107"/>
          </a:xfrm>
        </p:grpSpPr>
        <p:sp>
          <p:nvSpPr>
            <p:cNvPr id="1332" name="矩形 1331"/>
            <p:cNvSpPr/>
            <p:nvPr/>
          </p:nvSpPr>
          <p:spPr>
            <a:xfrm>
              <a:off x="4135390" y="579865"/>
              <a:ext cx="1415772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800" dirty="0">
                  <a:blipFill dpi="0" rotWithShape="1">
                    <a:blip r:embed="rId7"/>
                    <a:srcRect/>
                    <a:stretch>
                      <a:fillRect/>
                    </a:stretch>
                  </a:blip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+mn-ea"/>
                  <a:sym typeface="+mn-lt"/>
                </a:rPr>
                <a:t>目录</a:t>
              </a:r>
              <a:endParaRPr lang="en-US" altLang="zh-CN" sz="4800" dirty="0">
                <a:blipFill dpi="0" rotWithShape="1">
                  <a:blip r:embed="rId7"/>
                  <a:srcRect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endParaRPr>
            </a:p>
          </p:txBody>
        </p:sp>
        <p:sp>
          <p:nvSpPr>
            <p:cNvPr id="1333" name="矩形 1332"/>
            <p:cNvSpPr/>
            <p:nvPr/>
          </p:nvSpPr>
          <p:spPr>
            <a:xfrm>
              <a:off x="3904558" y="1254307"/>
              <a:ext cx="187743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blipFill dpi="0" rotWithShape="1">
                    <a:blip r:embed="rId7"/>
                    <a:srcRect/>
                    <a:stretch>
                      <a:fillRect/>
                    </a:stretch>
                  </a:blipFill>
                  <a:cs typeface="+mn-ea"/>
                  <a:sym typeface="+mn-lt"/>
                </a:rPr>
                <a:t>CONTENTS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366957" y="1949898"/>
            <a:ext cx="896928" cy="896928"/>
            <a:chOff x="5735754" y="1140916"/>
            <a:chExt cx="720495" cy="720495"/>
          </a:xfrm>
        </p:grpSpPr>
        <p:sp>
          <p:nvSpPr>
            <p:cNvPr id="26" name="椭圆 25"/>
            <p:cNvSpPr/>
            <p:nvPr/>
          </p:nvSpPr>
          <p:spPr>
            <a:xfrm>
              <a:off x="5735754" y="1140916"/>
              <a:ext cx="720495" cy="720495"/>
            </a:xfrm>
            <a:prstGeom prst="ellipse">
              <a:avLst/>
            </a:prstGeom>
            <a:blipFill>
              <a:blip r:embed="rId8"/>
              <a:stretch>
                <a:fillRect/>
              </a:stretch>
            </a:blip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Freeform 42"/>
            <p:cNvSpPr>
              <a:spLocks noEditPoints="1"/>
            </p:cNvSpPr>
            <p:nvPr/>
          </p:nvSpPr>
          <p:spPr bwMode="auto">
            <a:xfrm>
              <a:off x="5894624" y="1311296"/>
              <a:ext cx="402752" cy="394719"/>
            </a:xfrm>
            <a:custGeom>
              <a:avLst/>
              <a:gdLst>
                <a:gd name="T0" fmla="*/ 25 w 596"/>
                <a:gd name="T1" fmla="*/ 345 h 583"/>
                <a:gd name="T2" fmla="*/ 25 w 596"/>
                <a:gd name="T3" fmla="*/ 62 h 583"/>
                <a:gd name="T4" fmla="*/ 61 w 596"/>
                <a:gd name="T5" fmla="*/ 26 h 583"/>
                <a:gd name="T6" fmla="*/ 534 w 596"/>
                <a:gd name="T7" fmla="*/ 26 h 583"/>
                <a:gd name="T8" fmla="*/ 570 w 596"/>
                <a:gd name="T9" fmla="*/ 62 h 583"/>
                <a:gd name="T10" fmla="*/ 570 w 596"/>
                <a:gd name="T11" fmla="*/ 345 h 583"/>
                <a:gd name="T12" fmla="*/ 534 w 596"/>
                <a:gd name="T13" fmla="*/ 381 h 583"/>
                <a:gd name="T14" fmla="*/ 61 w 596"/>
                <a:gd name="T15" fmla="*/ 381 h 583"/>
                <a:gd name="T16" fmla="*/ 25 w 596"/>
                <a:gd name="T17" fmla="*/ 345 h 583"/>
                <a:gd name="T18" fmla="*/ 534 w 596"/>
                <a:gd name="T19" fmla="*/ 406 h 583"/>
                <a:gd name="T20" fmla="*/ 596 w 596"/>
                <a:gd name="T21" fmla="*/ 345 h 583"/>
                <a:gd name="T22" fmla="*/ 596 w 596"/>
                <a:gd name="T23" fmla="*/ 62 h 583"/>
                <a:gd name="T24" fmla="*/ 534 w 596"/>
                <a:gd name="T25" fmla="*/ 0 h 583"/>
                <a:gd name="T26" fmla="*/ 61 w 596"/>
                <a:gd name="T27" fmla="*/ 0 h 583"/>
                <a:gd name="T28" fmla="*/ 0 w 596"/>
                <a:gd name="T29" fmla="*/ 62 h 583"/>
                <a:gd name="T30" fmla="*/ 0 w 596"/>
                <a:gd name="T31" fmla="*/ 345 h 583"/>
                <a:gd name="T32" fmla="*/ 61 w 596"/>
                <a:gd name="T33" fmla="*/ 406 h 583"/>
                <a:gd name="T34" fmla="*/ 245 w 596"/>
                <a:gd name="T35" fmla="*/ 406 h 583"/>
                <a:gd name="T36" fmla="*/ 245 w 596"/>
                <a:gd name="T37" fmla="*/ 462 h 583"/>
                <a:gd name="T38" fmla="*/ 61 w 596"/>
                <a:gd name="T39" fmla="*/ 462 h 583"/>
                <a:gd name="T40" fmla="*/ 0 w 596"/>
                <a:gd name="T41" fmla="*/ 524 h 583"/>
                <a:gd name="T42" fmla="*/ 0 w 596"/>
                <a:gd name="T43" fmla="*/ 570 h 583"/>
                <a:gd name="T44" fmla="*/ 12 w 596"/>
                <a:gd name="T45" fmla="*/ 583 h 583"/>
                <a:gd name="T46" fmla="*/ 583 w 596"/>
                <a:gd name="T47" fmla="*/ 583 h 583"/>
                <a:gd name="T48" fmla="*/ 596 w 596"/>
                <a:gd name="T49" fmla="*/ 570 h 583"/>
                <a:gd name="T50" fmla="*/ 596 w 596"/>
                <a:gd name="T51" fmla="*/ 524 h 583"/>
                <a:gd name="T52" fmla="*/ 534 w 596"/>
                <a:gd name="T53" fmla="*/ 462 h 583"/>
                <a:gd name="T54" fmla="*/ 351 w 596"/>
                <a:gd name="T55" fmla="*/ 462 h 583"/>
                <a:gd name="T56" fmla="*/ 351 w 596"/>
                <a:gd name="T57" fmla="*/ 406 h 583"/>
                <a:gd name="T58" fmla="*/ 534 w 596"/>
                <a:gd name="T59" fmla="*/ 406 h 583"/>
                <a:gd name="T60" fmla="*/ 544 w 596"/>
                <a:gd name="T61" fmla="*/ 345 h 583"/>
                <a:gd name="T62" fmla="*/ 544 w 596"/>
                <a:gd name="T63" fmla="*/ 62 h 583"/>
                <a:gd name="T64" fmla="*/ 534 w 596"/>
                <a:gd name="T65" fmla="*/ 52 h 583"/>
                <a:gd name="T66" fmla="*/ 61 w 596"/>
                <a:gd name="T67" fmla="*/ 52 h 583"/>
                <a:gd name="T68" fmla="*/ 51 w 596"/>
                <a:gd name="T69" fmla="*/ 62 h 583"/>
                <a:gd name="T70" fmla="*/ 51 w 596"/>
                <a:gd name="T71" fmla="*/ 345 h 583"/>
                <a:gd name="T72" fmla="*/ 61 w 596"/>
                <a:gd name="T73" fmla="*/ 355 h 583"/>
                <a:gd name="T74" fmla="*/ 534 w 596"/>
                <a:gd name="T75" fmla="*/ 355 h 583"/>
                <a:gd name="T76" fmla="*/ 544 w 596"/>
                <a:gd name="T77" fmla="*/ 345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6" h="583">
                  <a:moveTo>
                    <a:pt x="25" y="345"/>
                  </a:moveTo>
                  <a:lnTo>
                    <a:pt x="25" y="62"/>
                  </a:lnTo>
                  <a:cubicBezTo>
                    <a:pt x="25" y="42"/>
                    <a:pt x="41" y="26"/>
                    <a:pt x="61" y="26"/>
                  </a:cubicBezTo>
                  <a:lnTo>
                    <a:pt x="534" y="26"/>
                  </a:lnTo>
                  <a:cubicBezTo>
                    <a:pt x="554" y="26"/>
                    <a:pt x="570" y="42"/>
                    <a:pt x="570" y="62"/>
                  </a:cubicBezTo>
                  <a:lnTo>
                    <a:pt x="570" y="345"/>
                  </a:lnTo>
                  <a:cubicBezTo>
                    <a:pt x="570" y="365"/>
                    <a:pt x="554" y="381"/>
                    <a:pt x="534" y="381"/>
                  </a:cubicBezTo>
                  <a:lnTo>
                    <a:pt x="61" y="381"/>
                  </a:lnTo>
                  <a:cubicBezTo>
                    <a:pt x="41" y="381"/>
                    <a:pt x="25" y="365"/>
                    <a:pt x="25" y="345"/>
                  </a:cubicBezTo>
                  <a:close/>
                  <a:moveTo>
                    <a:pt x="534" y="406"/>
                  </a:moveTo>
                  <a:cubicBezTo>
                    <a:pt x="568" y="406"/>
                    <a:pt x="596" y="379"/>
                    <a:pt x="596" y="345"/>
                  </a:cubicBezTo>
                  <a:lnTo>
                    <a:pt x="596" y="62"/>
                  </a:lnTo>
                  <a:cubicBezTo>
                    <a:pt x="596" y="28"/>
                    <a:pt x="568" y="0"/>
                    <a:pt x="534" y="0"/>
                  </a:cubicBezTo>
                  <a:lnTo>
                    <a:pt x="61" y="0"/>
                  </a:lnTo>
                  <a:cubicBezTo>
                    <a:pt x="27" y="0"/>
                    <a:pt x="0" y="28"/>
                    <a:pt x="0" y="62"/>
                  </a:cubicBezTo>
                  <a:lnTo>
                    <a:pt x="0" y="345"/>
                  </a:lnTo>
                  <a:cubicBezTo>
                    <a:pt x="0" y="379"/>
                    <a:pt x="27" y="406"/>
                    <a:pt x="61" y="406"/>
                  </a:cubicBezTo>
                  <a:lnTo>
                    <a:pt x="245" y="406"/>
                  </a:lnTo>
                  <a:lnTo>
                    <a:pt x="245" y="462"/>
                  </a:lnTo>
                  <a:lnTo>
                    <a:pt x="61" y="462"/>
                  </a:lnTo>
                  <a:cubicBezTo>
                    <a:pt x="27" y="462"/>
                    <a:pt x="0" y="490"/>
                    <a:pt x="0" y="524"/>
                  </a:cubicBezTo>
                  <a:lnTo>
                    <a:pt x="0" y="570"/>
                  </a:lnTo>
                  <a:cubicBezTo>
                    <a:pt x="0" y="577"/>
                    <a:pt x="5" y="583"/>
                    <a:pt x="12" y="583"/>
                  </a:cubicBezTo>
                  <a:lnTo>
                    <a:pt x="583" y="583"/>
                  </a:lnTo>
                  <a:cubicBezTo>
                    <a:pt x="590" y="583"/>
                    <a:pt x="596" y="577"/>
                    <a:pt x="596" y="570"/>
                  </a:cubicBezTo>
                  <a:lnTo>
                    <a:pt x="596" y="524"/>
                  </a:lnTo>
                  <a:cubicBezTo>
                    <a:pt x="596" y="490"/>
                    <a:pt x="568" y="462"/>
                    <a:pt x="534" y="462"/>
                  </a:cubicBezTo>
                  <a:lnTo>
                    <a:pt x="351" y="462"/>
                  </a:lnTo>
                  <a:lnTo>
                    <a:pt x="351" y="406"/>
                  </a:lnTo>
                  <a:lnTo>
                    <a:pt x="534" y="406"/>
                  </a:lnTo>
                  <a:close/>
                  <a:moveTo>
                    <a:pt x="544" y="345"/>
                  </a:moveTo>
                  <a:lnTo>
                    <a:pt x="544" y="62"/>
                  </a:lnTo>
                  <a:cubicBezTo>
                    <a:pt x="544" y="56"/>
                    <a:pt x="540" y="52"/>
                    <a:pt x="534" y="52"/>
                  </a:cubicBezTo>
                  <a:lnTo>
                    <a:pt x="61" y="52"/>
                  </a:lnTo>
                  <a:cubicBezTo>
                    <a:pt x="56" y="52"/>
                    <a:pt x="51" y="56"/>
                    <a:pt x="51" y="62"/>
                  </a:cubicBezTo>
                  <a:lnTo>
                    <a:pt x="51" y="345"/>
                  </a:lnTo>
                  <a:cubicBezTo>
                    <a:pt x="51" y="350"/>
                    <a:pt x="56" y="355"/>
                    <a:pt x="61" y="355"/>
                  </a:cubicBezTo>
                  <a:lnTo>
                    <a:pt x="534" y="355"/>
                  </a:lnTo>
                  <a:cubicBezTo>
                    <a:pt x="540" y="355"/>
                    <a:pt x="544" y="350"/>
                    <a:pt x="544" y="345"/>
                  </a:cubicBezTo>
                  <a:close/>
                </a:path>
              </a:pathLst>
            </a:custGeom>
            <a:solidFill>
              <a:srgbClr val="304860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606658" y="1936074"/>
            <a:ext cx="896928" cy="896928"/>
            <a:chOff x="5735752" y="2095665"/>
            <a:chExt cx="720495" cy="720495"/>
          </a:xfrm>
        </p:grpSpPr>
        <p:sp>
          <p:nvSpPr>
            <p:cNvPr id="29" name="椭圆 28"/>
            <p:cNvSpPr/>
            <p:nvPr/>
          </p:nvSpPr>
          <p:spPr>
            <a:xfrm>
              <a:off x="5735752" y="2095665"/>
              <a:ext cx="720495" cy="720495"/>
            </a:xfrm>
            <a:prstGeom prst="ellipse">
              <a:avLst/>
            </a:prstGeom>
            <a:blipFill>
              <a:blip r:embed="rId8"/>
              <a:stretch>
                <a:fillRect/>
              </a:stretch>
            </a:blip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26"/>
            <p:cNvSpPr>
              <a:spLocks noEditPoints="1"/>
            </p:cNvSpPr>
            <p:nvPr/>
          </p:nvSpPr>
          <p:spPr bwMode="auto">
            <a:xfrm>
              <a:off x="5866793" y="2243942"/>
              <a:ext cx="458415" cy="425837"/>
            </a:xfrm>
            <a:custGeom>
              <a:avLst/>
              <a:gdLst>
                <a:gd name="T0" fmla="*/ 373 w 678"/>
                <a:gd name="T1" fmla="*/ 551 h 630"/>
                <a:gd name="T2" fmla="*/ 280 w 678"/>
                <a:gd name="T3" fmla="*/ 593 h 630"/>
                <a:gd name="T4" fmla="*/ 190 w 678"/>
                <a:gd name="T5" fmla="*/ 21 h 630"/>
                <a:gd name="T6" fmla="*/ 210 w 678"/>
                <a:gd name="T7" fmla="*/ 34 h 630"/>
                <a:gd name="T8" fmla="*/ 342 w 678"/>
                <a:gd name="T9" fmla="*/ 1 h 630"/>
                <a:gd name="T10" fmla="*/ 169 w 678"/>
                <a:gd name="T11" fmla="*/ 25 h 630"/>
                <a:gd name="T12" fmla="*/ 207 w 678"/>
                <a:gd name="T13" fmla="*/ 62 h 630"/>
                <a:gd name="T14" fmla="*/ 199 w 678"/>
                <a:gd name="T15" fmla="*/ 340 h 630"/>
                <a:gd name="T16" fmla="*/ 161 w 678"/>
                <a:gd name="T17" fmla="*/ 304 h 630"/>
                <a:gd name="T18" fmla="*/ 169 w 678"/>
                <a:gd name="T19" fmla="*/ 25 h 630"/>
                <a:gd name="T20" fmla="*/ 309 w 678"/>
                <a:gd name="T21" fmla="*/ 120 h 630"/>
                <a:gd name="T22" fmla="*/ 467 w 678"/>
                <a:gd name="T23" fmla="*/ 102 h 630"/>
                <a:gd name="T24" fmla="*/ 291 w 678"/>
                <a:gd name="T25" fmla="*/ 109 h 630"/>
                <a:gd name="T26" fmla="*/ 300 w 678"/>
                <a:gd name="T27" fmla="*/ 133 h 630"/>
                <a:gd name="T28" fmla="*/ 308 w 678"/>
                <a:gd name="T29" fmla="*/ 422 h 630"/>
                <a:gd name="T30" fmla="*/ 270 w 678"/>
                <a:gd name="T31" fmla="*/ 410 h 630"/>
                <a:gd name="T32" fmla="*/ 263 w 678"/>
                <a:gd name="T33" fmla="*/ 122 h 630"/>
                <a:gd name="T34" fmla="*/ 322 w 678"/>
                <a:gd name="T35" fmla="*/ 145 h 630"/>
                <a:gd name="T36" fmla="*/ 511 w 678"/>
                <a:gd name="T37" fmla="*/ 145 h 630"/>
                <a:gd name="T38" fmla="*/ 486 w 678"/>
                <a:gd name="T39" fmla="*/ 406 h 630"/>
                <a:gd name="T40" fmla="*/ 322 w 678"/>
                <a:gd name="T41" fmla="*/ 145 h 630"/>
                <a:gd name="T42" fmla="*/ 481 w 678"/>
                <a:gd name="T43" fmla="*/ 166 h 630"/>
                <a:gd name="T44" fmla="*/ 354 w 678"/>
                <a:gd name="T45" fmla="*/ 240 h 630"/>
                <a:gd name="T46" fmla="*/ 221 w 678"/>
                <a:gd name="T47" fmla="*/ 56 h 630"/>
                <a:gd name="T48" fmla="*/ 410 w 678"/>
                <a:gd name="T49" fmla="*/ 56 h 630"/>
                <a:gd name="T50" fmla="*/ 255 w 678"/>
                <a:gd name="T51" fmla="*/ 83 h 630"/>
                <a:gd name="T52" fmla="*/ 240 w 678"/>
                <a:gd name="T53" fmla="*/ 335 h 630"/>
                <a:gd name="T54" fmla="*/ 221 w 678"/>
                <a:gd name="T55" fmla="*/ 56 h 630"/>
                <a:gd name="T56" fmla="*/ 134 w 678"/>
                <a:gd name="T57" fmla="*/ 188 h 630"/>
                <a:gd name="T58" fmla="*/ 104 w 678"/>
                <a:gd name="T59" fmla="*/ 135 h 630"/>
                <a:gd name="T60" fmla="*/ 54 w 678"/>
                <a:gd name="T61" fmla="*/ 467 h 630"/>
                <a:gd name="T62" fmla="*/ 90 w 678"/>
                <a:gd name="T63" fmla="*/ 515 h 630"/>
                <a:gd name="T64" fmla="*/ 0 w 678"/>
                <a:gd name="T65" fmla="*/ 630 h 630"/>
                <a:gd name="T66" fmla="*/ 678 w 678"/>
                <a:gd name="T67" fmla="*/ 586 h 630"/>
                <a:gd name="T68" fmla="*/ 621 w 678"/>
                <a:gd name="T69" fmla="*/ 467 h 630"/>
                <a:gd name="T70" fmla="*/ 571 w 678"/>
                <a:gd name="T71" fmla="*/ 135 h 630"/>
                <a:gd name="T72" fmla="*/ 541 w 678"/>
                <a:gd name="T73" fmla="*/ 188 h 630"/>
                <a:gd name="T74" fmla="*/ 573 w 678"/>
                <a:gd name="T75" fmla="*/ 474 h 630"/>
                <a:gd name="T76" fmla="*/ 101 w 678"/>
                <a:gd name="T77" fmla="*/ 188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78" h="630">
                  <a:moveTo>
                    <a:pt x="301" y="551"/>
                  </a:moveTo>
                  <a:lnTo>
                    <a:pt x="373" y="551"/>
                  </a:lnTo>
                  <a:lnTo>
                    <a:pt x="398" y="593"/>
                  </a:lnTo>
                  <a:lnTo>
                    <a:pt x="280" y="593"/>
                  </a:lnTo>
                  <a:lnTo>
                    <a:pt x="301" y="551"/>
                  </a:lnTo>
                  <a:close/>
                  <a:moveTo>
                    <a:pt x="190" y="21"/>
                  </a:moveTo>
                  <a:lnTo>
                    <a:pt x="207" y="32"/>
                  </a:lnTo>
                  <a:cubicBezTo>
                    <a:pt x="208" y="32"/>
                    <a:pt x="209" y="33"/>
                    <a:pt x="210" y="34"/>
                  </a:cubicBezTo>
                  <a:lnTo>
                    <a:pt x="366" y="14"/>
                  </a:lnTo>
                  <a:cubicBezTo>
                    <a:pt x="362" y="5"/>
                    <a:pt x="353" y="0"/>
                    <a:pt x="342" y="1"/>
                  </a:cubicBezTo>
                  <a:lnTo>
                    <a:pt x="190" y="21"/>
                  </a:lnTo>
                  <a:close/>
                  <a:moveTo>
                    <a:pt x="169" y="25"/>
                  </a:moveTo>
                  <a:lnTo>
                    <a:pt x="199" y="44"/>
                  </a:lnTo>
                  <a:cubicBezTo>
                    <a:pt x="203" y="47"/>
                    <a:pt x="207" y="55"/>
                    <a:pt x="207" y="62"/>
                  </a:cubicBezTo>
                  <a:lnTo>
                    <a:pt x="207" y="333"/>
                  </a:lnTo>
                  <a:cubicBezTo>
                    <a:pt x="207" y="340"/>
                    <a:pt x="203" y="343"/>
                    <a:pt x="199" y="340"/>
                  </a:cubicBezTo>
                  <a:lnTo>
                    <a:pt x="169" y="322"/>
                  </a:lnTo>
                  <a:cubicBezTo>
                    <a:pt x="165" y="319"/>
                    <a:pt x="161" y="311"/>
                    <a:pt x="161" y="304"/>
                  </a:cubicBezTo>
                  <a:lnTo>
                    <a:pt x="161" y="33"/>
                  </a:lnTo>
                  <a:cubicBezTo>
                    <a:pt x="161" y="26"/>
                    <a:pt x="165" y="23"/>
                    <a:pt x="169" y="25"/>
                  </a:cubicBezTo>
                  <a:close/>
                  <a:moveTo>
                    <a:pt x="291" y="109"/>
                  </a:moveTo>
                  <a:lnTo>
                    <a:pt x="309" y="120"/>
                  </a:lnTo>
                  <a:cubicBezTo>
                    <a:pt x="310" y="121"/>
                    <a:pt x="310" y="122"/>
                    <a:pt x="311" y="122"/>
                  </a:cubicBezTo>
                  <a:lnTo>
                    <a:pt x="467" y="102"/>
                  </a:lnTo>
                  <a:cubicBezTo>
                    <a:pt x="464" y="94"/>
                    <a:pt x="454" y="88"/>
                    <a:pt x="443" y="90"/>
                  </a:cubicBezTo>
                  <a:lnTo>
                    <a:pt x="291" y="109"/>
                  </a:lnTo>
                  <a:close/>
                  <a:moveTo>
                    <a:pt x="270" y="114"/>
                  </a:moveTo>
                  <a:lnTo>
                    <a:pt x="300" y="133"/>
                  </a:lnTo>
                  <a:cubicBezTo>
                    <a:pt x="304" y="136"/>
                    <a:pt x="308" y="144"/>
                    <a:pt x="308" y="151"/>
                  </a:cubicBezTo>
                  <a:lnTo>
                    <a:pt x="308" y="422"/>
                  </a:lnTo>
                  <a:cubicBezTo>
                    <a:pt x="308" y="428"/>
                    <a:pt x="304" y="432"/>
                    <a:pt x="300" y="429"/>
                  </a:cubicBezTo>
                  <a:lnTo>
                    <a:pt x="270" y="410"/>
                  </a:lnTo>
                  <a:cubicBezTo>
                    <a:pt x="266" y="407"/>
                    <a:pt x="263" y="400"/>
                    <a:pt x="263" y="393"/>
                  </a:cubicBezTo>
                  <a:lnTo>
                    <a:pt x="263" y="122"/>
                  </a:lnTo>
                  <a:cubicBezTo>
                    <a:pt x="263" y="115"/>
                    <a:pt x="266" y="111"/>
                    <a:pt x="270" y="114"/>
                  </a:cubicBezTo>
                  <a:close/>
                  <a:moveTo>
                    <a:pt x="322" y="145"/>
                  </a:moveTo>
                  <a:lnTo>
                    <a:pt x="486" y="124"/>
                  </a:lnTo>
                  <a:cubicBezTo>
                    <a:pt x="500" y="122"/>
                    <a:pt x="511" y="131"/>
                    <a:pt x="511" y="145"/>
                  </a:cubicBezTo>
                  <a:lnTo>
                    <a:pt x="511" y="378"/>
                  </a:lnTo>
                  <a:cubicBezTo>
                    <a:pt x="511" y="391"/>
                    <a:pt x="500" y="404"/>
                    <a:pt x="486" y="406"/>
                  </a:cubicBezTo>
                  <a:lnTo>
                    <a:pt x="322" y="426"/>
                  </a:lnTo>
                  <a:lnTo>
                    <a:pt x="322" y="145"/>
                  </a:lnTo>
                  <a:close/>
                  <a:moveTo>
                    <a:pt x="354" y="183"/>
                  </a:moveTo>
                  <a:lnTo>
                    <a:pt x="481" y="166"/>
                  </a:lnTo>
                  <a:lnTo>
                    <a:pt x="481" y="224"/>
                  </a:lnTo>
                  <a:lnTo>
                    <a:pt x="354" y="240"/>
                  </a:lnTo>
                  <a:lnTo>
                    <a:pt x="354" y="183"/>
                  </a:lnTo>
                  <a:close/>
                  <a:moveTo>
                    <a:pt x="221" y="56"/>
                  </a:moveTo>
                  <a:lnTo>
                    <a:pt x="384" y="35"/>
                  </a:lnTo>
                  <a:cubicBezTo>
                    <a:pt x="398" y="33"/>
                    <a:pt x="410" y="43"/>
                    <a:pt x="410" y="56"/>
                  </a:cubicBezTo>
                  <a:lnTo>
                    <a:pt x="410" y="63"/>
                  </a:lnTo>
                  <a:lnTo>
                    <a:pt x="255" y="83"/>
                  </a:lnTo>
                  <a:cubicBezTo>
                    <a:pt x="244" y="86"/>
                    <a:pt x="240" y="93"/>
                    <a:pt x="240" y="107"/>
                  </a:cubicBezTo>
                  <a:lnTo>
                    <a:pt x="240" y="335"/>
                  </a:lnTo>
                  <a:lnTo>
                    <a:pt x="221" y="338"/>
                  </a:lnTo>
                  <a:lnTo>
                    <a:pt x="221" y="56"/>
                  </a:lnTo>
                  <a:close/>
                  <a:moveTo>
                    <a:pt x="101" y="188"/>
                  </a:moveTo>
                  <a:lnTo>
                    <a:pt x="134" y="188"/>
                  </a:lnTo>
                  <a:lnTo>
                    <a:pt x="134" y="135"/>
                  </a:lnTo>
                  <a:lnTo>
                    <a:pt x="104" y="135"/>
                  </a:lnTo>
                  <a:cubicBezTo>
                    <a:pt x="76" y="135"/>
                    <a:pt x="54" y="158"/>
                    <a:pt x="54" y="186"/>
                  </a:cubicBezTo>
                  <a:lnTo>
                    <a:pt x="54" y="467"/>
                  </a:lnTo>
                  <a:cubicBezTo>
                    <a:pt x="54" y="490"/>
                    <a:pt x="69" y="509"/>
                    <a:pt x="90" y="515"/>
                  </a:cubicBezTo>
                  <a:lnTo>
                    <a:pt x="90" y="515"/>
                  </a:lnTo>
                  <a:lnTo>
                    <a:pt x="0" y="586"/>
                  </a:lnTo>
                  <a:lnTo>
                    <a:pt x="0" y="630"/>
                  </a:lnTo>
                  <a:lnTo>
                    <a:pt x="678" y="630"/>
                  </a:lnTo>
                  <a:lnTo>
                    <a:pt x="678" y="586"/>
                  </a:lnTo>
                  <a:lnTo>
                    <a:pt x="582" y="516"/>
                  </a:lnTo>
                  <a:cubicBezTo>
                    <a:pt x="604" y="511"/>
                    <a:pt x="621" y="491"/>
                    <a:pt x="621" y="467"/>
                  </a:cubicBezTo>
                  <a:lnTo>
                    <a:pt x="621" y="186"/>
                  </a:lnTo>
                  <a:cubicBezTo>
                    <a:pt x="621" y="158"/>
                    <a:pt x="598" y="135"/>
                    <a:pt x="571" y="135"/>
                  </a:cubicBezTo>
                  <a:lnTo>
                    <a:pt x="541" y="135"/>
                  </a:lnTo>
                  <a:lnTo>
                    <a:pt x="541" y="188"/>
                  </a:lnTo>
                  <a:lnTo>
                    <a:pt x="573" y="188"/>
                  </a:lnTo>
                  <a:lnTo>
                    <a:pt x="573" y="474"/>
                  </a:lnTo>
                  <a:lnTo>
                    <a:pt x="101" y="474"/>
                  </a:lnTo>
                  <a:lnTo>
                    <a:pt x="101" y="188"/>
                  </a:lnTo>
                  <a:close/>
                </a:path>
              </a:pathLst>
            </a:custGeom>
            <a:solidFill>
              <a:srgbClr val="304860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846361" y="1946424"/>
            <a:ext cx="896928" cy="896928"/>
            <a:chOff x="5735752" y="3081192"/>
            <a:chExt cx="720495" cy="720495"/>
          </a:xfrm>
        </p:grpSpPr>
        <p:sp>
          <p:nvSpPr>
            <p:cNvPr id="32" name="椭圆 31"/>
            <p:cNvSpPr/>
            <p:nvPr/>
          </p:nvSpPr>
          <p:spPr>
            <a:xfrm>
              <a:off x="5735752" y="3081192"/>
              <a:ext cx="720495" cy="720495"/>
            </a:xfrm>
            <a:prstGeom prst="ellipse">
              <a:avLst/>
            </a:prstGeom>
            <a:blipFill>
              <a:blip r:embed="rId8"/>
              <a:stretch>
                <a:fillRect/>
              </a:stretch>
            </a:blip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Freeform 18"/>
            <p:cNvSpPr>
              <a:spLocks noEditPoints="1"/>
            </p:cNvSpPr>
            <p:nvPr/>
          </p:nvSpPr>
          <p:spPr bwMode="auto">
            <a:xfrm>
              <a:off x="5899722" y="3217138"/>
              <a:ext cx="423215" cy="448604"/>
            </a:xfrm>
            <a:custGeom>
              <a:avLst/>
              <a:gdLst>
                <a:gd name="T0" fmla="*/ 283 w 568"/>
                <a:gd name="T1" fmla="*/ 574 h 601"/>
                <a:gd name="T2" fmla="*/ 284 w 568"/>
                <a:gd name="T3" fmla="*/ 333 h 601"/>
                <a:gd name="T4" fmla="*/ 453 w 568"/>
                <a:gd name="T5" fmla="*/ 301 h 601"/>
                <a:gd name="T6" fmla="*/ 347 w 568"/>
                <a:gd name="T7" fmla="*/ 343 h 601"/>
                <a:gd name="T8" fmla="*/ 95 w 568"/>
                <a:gd name="T9" fmla="*/ 214 h 601"/>
                <a:gd name="T10" fmla="*/ 127 w 568"/>
                <a:gd name="T11" fmla="*/ 218 h 601"/>
                <a:gd name="T12" fmla="*/ 168 w 568"/>
                <a:gd name="T13" fmla="*/ 222 h 601"/>
                <a:gd name="T14" fmla="*/ 167 w 568"/>
                <a:gd name="T15" fmla="*/ 195 h 601"/>
                <a:gd name="T16" fmla="*/ 284 w 568"/>
                <a:gd name="T17" fmla="*/ 303 h 601"/>
                <a:gd name="T18" fmla="*/ 413 w 568"/>
                <a:gd name="T19" fmla="*/ 209 h 601"/>
                <a:gd name="T20" fmla="*/ 442 w 568"/>
                <a:gd name="T21" fmla="*/ 204 h 601"/>
                <a:gd name="T22" fmla="*/ 458 w 568"/>
                <a:gd name="T23" fmla="*/ 210 h 601"/>
                <a:gd name="T24" fmla="*/ 416 w 568"/>
                <a:gd name="T25" fmla="*/ 256 h 601"/>
                <a:gd name="T26" fmla="*/ 489 w 568"/>
                <a:gd name="T27" fmla="*/ 341 h 601"/>
                <a:gd name="T28" fmla="*/ 467 w 568"/>
                <a:gd name="T29" fmla="*/ 263 h 601"/>
                <a:gd name="T30" fmla="*/ 467 w 568"/>
                <a:gd name="T31" fmla="*/ 500 h 601"/>
                <a:gd name="T32" fmla="*/ 494 w 568"/>
                <a:gd name="T33" fmla="*/ 494 h 601"/>
                <a:gd name="T34" fmla="*/ 310 w 568"/>
                <a:gd name="T35" fmla="*/ 595 h 601"/>
                <a:gd name="T36" fmla="*/ 285 w 568"/>
                <a:gd name="T37" fmla="*/ 601 h 601"/>
                <a:gd name="T38" fmla="*/ 75 w 568"/>
                <a:gd name="T39" fmla="*/ 494 h 601"/>
                <a:gd name="T40" fmla="*/ 102 w 568"/>
                <a:gd name="T41" fmla="*/ 500 h 601"/>
                <a:gd name="T42" fmla="*/ 102 w 568"/>
                <a:gd name="T43" fmla="*/ 263 h 601"/>
                <a:gd name="T44" fmla="*/ 80 w 568"/>
                <a:gd name="T45" fmla="*/ 341 h 601"/>
                <a:gd name="T46" fmla="*/ 142 w 568"/>
                <a:gd name="T47" fmla="*/ 252 h 601"/>
                <a:gd name="T48" fmla="*/ 62 w 568"/>
                <a:gd name="T49" fmla="*/ 400 h 601"/>
                <a:gd name="T50" fmla="*/ 74 w 568"/>
                <a:gd name="T51" fmla="*/ 424 h 601"/>
                <a:gd name="T52" fmla="*/ 85 w 568"/>
                <a:gd name="T53" fmla="*/ 446 h 601"/>
                <a:gd name="T54" fmla="*/ 45 w 568"/>
                <a:gd name="T55" fmla="*/ 475 h 601"/>
                <a:gd name="T56" fmla="*/ 28 w 568"/>
                <a:gd name="T57" fmla="*/ 377 h 601"/>
                <a:gd name="T58" fmla="*/ 54 w 568"/>
                <a:gd name="T59" fmla="*/ 333 h 601"/>
                <a:gd name="T60" fmla="*/ 473 w 568"/>
                <a:gd name="T61" fmla="*/ 381 h 601"/>
                <a:gd name="T62" fmla="*/ 463 w 568"/>
                <a:gd name="T63" fmla="*/ 406 h 601"/>
                <a:gd name="T64" fmla="*/ 455 w 568"/>
                <a:gd name="T65" fmla="*/ 431 h 601"/>
                <a:gd name="T66" fmla="*/ 450 w 568"/>
                <a:gd name="T67" fmla="*/ 450 h 601"/>
                <a:gd name="T68" fmla="*/ 482 w 568"/>
                <a:gd name="T69" fmla="*/ 363 h 601"/>
                <a:gd name="T70" fmla="*/ 513 w 568"/>
                <a:gd name="T71" fmla="*/ 360 h 601"/>
                <a:gd name="T72" fmla="*/ 282 w 568"/>
                <a:gd name="T73" fmla="*/ 0 h 601"/>
                <a:gd name="T74" fmla="*/ 418 w 568"/>
                <a:gd name="T75" fmla="*/ 107 h 601"/>
                <a:gd name="T76" fmla="*/ 394 w 568"/>
                <a:gd name="T77" fmla="*/ 179 h 601"/>
                <a:gd name="T78" fmla="*/ 365 w 568"/>
                <a:gd name="T79" fmla="*/ 81 h 601"/>
                <a:gd name="T80" fmla="*/ 194 w 568"/>
                <a:gd name="T81" fmla="*/ 183 h 601"/>
                <a:gd name="T82" fmla="*/ 152 w 568"/>
                <a:gd name="T83" fmla="*/ 154 h 601"/>
                <a:gd name="T84" fmla="*/ 198 w 568"/>
                <a:gd name="T85" fmla="*/ 41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8" h="601">
                  <a:moveTo>
                    <a:pt x="266" y="331"/>
                  </a:moveTo>
                  <a:lnTo>
                    <a:pt x="266" y="571"/>
                  </a:lnTo>
                  <a:cubicBezTo>
                    <a:pt x="272" y="573"/>
                    <a:pt x="277" y="575"/>
                    <a:pt x="283" y="574"/>
                  </a:cubicBezTo>
                  <a:cubicBezTo>
                    <a:pt x="290" y="574"/>
                    <a:pt x="297" y="572"/>
                    <a:pt x="303" y="570"/>
                  </a:cubicBezTo>
                  <a:lnTo>
                    <a:pt x="303" y="331"/>
                  </a:lnTo>
                  <a:cubicBezTo>
                    <a:pt x="297" y="332"/>
                    <a:pt x="290" y="333"/>
                    <a:pt x="284" y="333"/>
                  </a:cubicBezTo>
                  <a:cubicBezTo>
                    <a:pt x="278" y="333"/>
                    <a:pt x="272" y="332"/>
                    <a:pt x="266" y="331"/>
                  </a:cubicBezTo>
                  <a:close/>
                  <a:moveTo>
                    <a:pt x="347" y="343"/>
                  </a:moveTo>
                  <a:lnTo>
                    <a:pt x="453" y="301"/>
                  </a:lnTo>
                  <a:lnTo>
                    <a:pt x="453" y="345"/>
                  </a:lnTo>
                  <a:lnTo>
                    <a:pt x="347" y="386"/>
                  </a:lnTo>
                  <a:lnTo>
                    <a:pt x="347" y="343"/>
                  </a:lnTo>
                  <a:close/>
                  <a:moveTo>
                    <a:pt x="142" y="252"/>
                  </a:moveTo>
                  <a:lnTo>
                    <a:pt x="99" y="228"/>
                  </a:lnTo>
                  <a:cubicBezTo>
                    <a:pt x="94" y="225"/>
                    <a:pt x="93" y="219"/>
                    <a:pt x="95" y="214"/>
                  </a:cubicBezTo>
                  <a:cubicBezTo>
                    <a:pt x="98" y="209"/>
                    <a:pt x="104" y="208"/>
                    <a:pt x="109" y="210"/>
                  </a:cubicBezTo>
                  <a:lnTo>
                    <a:pt x="149" y="233"/>
                  </a:lnTo>
                  <a:lnTo>
                    <a:pt x="127" y="218"/>
                  </a:lnTo>
                  <a:cubicBezTo>
                    <a:pt x="123" y="215"/>
                    <a:pt x="122" y="209"/>
                    <a:pt x="125" y="204"/>
                  </a:cubicBezTo>
                  <a:cubicBezTo>
                    <a:pt x="128" y="200"/>
                    <a:pt x="134" y="199"/>
                    <a:pt x="138" y="202"/>
                  </a:cubicBezTo>
                  <a:lnTo>
                    <a:pt x="168" y="222"/>
                  </a:lnTo>
                  <a:lnTo>
                    <a:pt x="154" y="209"/>
                  </a:lnTo>
                  <a:cubicBezTo>
                    <a:pt x="150" y="205"/>
                    <a:pt x="149" y="199"/>
                    <a:pt x="153" y="195"/>
                  </a:cubicBezTo>
                  <a:cubicBezTo>
                    <a:pt x="157" y="191"/>
                    <a:pt x="163" y="191"/>
                    <a:pt x="167" y="195"/>
                  </a:cubicBezTo>
                  <a:lnTo>
                    <a:pt x="282" y="303"/>
                  </a:lnTo>
                  <a:cubicBezTo>
                    <a:pt x="283" y="303"/>
                    <a:pt x="283" y="303"/>
                    <a:pt x="283" y="304"/>
                  </a:cubicBezTo>
                  <a:cubicBezTo>
                    <a:pt x="283" y="303"/>
                    <a:pt x="284" y="303"/>
                    <a:pt x="284" y="303"/>
                  </a:cubicBezTo>
                  <a:lnTo>
                    <a:pt x="399" y="195"/>
                  </a:lnTo>
                  <a:cubicBezTo>
                    <a:pt x="403" y="191"/>
                    <a:pt x="409" y="191"/>
                    <a:pt x="413" y="195"/>
                  </a:cubicBezTo>
                  <a:cubicBezTo>
                    <a:pt x="417" y="199"/>
                    <a:pt x="417" y="205"/>
                    <a:pt x="413" y="209"/>
                  </a:cubicBezTo>
                  <a:lnTo>
                    <a:pt x="399" y="222"/>
                  </a:lnTo>
                  <a:lnTo>
                    <a:pt x="428" y="202"/>
                  </a:lnTo>
                  <a:cubicBezTo>
                    <a:pt x="432" y="199"/>
                    <a:pt x="438" y="200"/>
                    <a:pt x="442" y="204"/>
                  </a:cubicBezTo>
                  <a:cubicBezTo>
                    <a:pt x="445" y="209"/>
                    <a:pt x="444" y="215"/>
                    <a:pt x="439" y="218"/>
                  </a:cubicBezTo>
                  <a:lnTo>
                    <a:pt x="417" y="233"/>
                  </a:lnTo>
                  <a:lnTo>
                    <a:pt x="458" y="210"/>
                  </a:lnTo>
                  <a:cubicBezTo>
                    <a:pt x="462" y="208"/>
                    <a:pt x="468" y="209"/>
                    <a:pt x="471" y="214"/>
                  </a:cubicBezTo>
                  <a:cubicBezTo>
                    <a:pt x="474" y="219"/>
                    <a:pt x="472" y="225"/>
                    <a:pt x="467" y="228"/>
                  </a:cubicBezTo>
                  <a:lnTo>
                    <a:pt x="416" y="256"/>
                  </a:lnTo>
                  <a:lnTo>
                    <a:pt x="494" y="224"/>
                  </a:lnTo>
                  <a:lnTo>
                    <a:pt x="494" y="342"/>
                  </a:lnTo>
                  <a:cubicBezTo>
                    <a:pt x="492" y="342"/>
                    <a:pt x="491" y="342"/>
                    <a:pt x="489" y="341"/>
                  </a:cubicBezTo>
                  <a:lnTo>
                    <a:pt x="473" y="339"/>
                  </a:lnTo>
                  <a:lnTo>
                    <a:pt x="467" y="351"/>
                  </a:lnTo>
                  <a:lnTo>
                    <a:pt x="467" y="263"/>
                  </a:lnTo>
                  <a:lnTo>
                    <a:pt x="329" y="322"/>
                  </a:lnTo>
                  <a:lnTo>
                    <a:pt x="329" y="559"/>
                  </a:lnTo>
                  <a:lnTo>
                    <a:pt x="467" y="500"/>
                  </a:lnTo>
                  <a:lnTo>
                    <a:pt x="467" y="483"/>
                  </a:lnTo>
                  <a:cubicBezTo>
                    <a:pt x="472" y="486"/>
                    <a:pt x="477" y="488"/>
                    <a:pt x="482" y="490"/>
                  </a:cubicBezTo>
                  <a:cubicBezTo>
                    <a:pt x="486" y="492"/>
                    <a:pt x="490" y="493"/>
                    <a:pt x="494" y="494"/>
                  </a:cubicBezTo>
                  <a:lnTo>
                    <a:pt x="494" y="518"/>
                  </a:lnTo>
                  <a:lnTo>
                    <a:pt x="321" y="591"/>
                  </a:lnTo>
                  <a:cubicBezTo>
                    <a:pt x="318" y="592"/>
                    <a:pt x="314" y="594"/>
                    <a:pt x="310" y="595"/>
                  </a:cubicBezTo>
                  <a:lnTo>
                    <a:pt x="303" y="598"/>
                  </a:lnTo>
                  <a:lnTo>
                    <a:pt x="303" y="598"/>
                  </a:lnTo>
                  <a:cubicBezTo>
                    <a:pt x="297" y="599"/>
                    <a:pt x="291" y="601"/>
                    <a:pt x="285" y="601"/>
                  </a:cubicBezTo>
                  <a:cubicBezTo>
                    <a:pt x="271" y="601"/>
                    <a:pt x="258" y="598"/>
                    <a:pt x="247" y="590"/>
                  </a:cubicBezTo>
                  <a:lnTo>
                    <a:pt x="75" y="518"/>
                  </a:lnTo>
                  <a:lnTo>
                    <a:pt x="75" y="494"/>
                  </a:lnTo>
                  <a:cubicBezTo>
                    <a:pt x="79" y="493"/>
                    <a:pt x="83" y="492"/>
                    <a:pt x="87" y="490"/>
                  </a:cubicBezTo>
                  <a:cubicBezTo>
                    <a:pt x="91" y="488"/>
                    <a:pt x="96" y="486"/>
                    <a:pt x="102" y="483"/>
                  </a:cubicBezTo>
                  <a:lnTo>
                    <a:pt x="102" y="500"/>
                  </a:lnTo>
                  <a:lnTo>
                    <a:pt x="240" y="559"/>
                  </a:lnTo>
                  <a:lnTo>
                    <a:pt x="240" y="322"/>
                  </a:lnTo>
                  <a:lnTo>
                    <a:pt x="102" y="263"/>
                  </a:lnTo>
                  <a:lnTo>
                    <a:pt x="102" y="351"/>
                  </a:lnTo>
                  <a:lnTo>
                    <a:pt x="95" y="339"/>
                  </a:lnTo>
                  <a:lnTo>
                    <a:pt x="80" y="341"/>
                  </a:lnTo>
                  <a:cubicBezTo>
                    <a:pt x="78" y="342"/>
                    <a:pt x="77" y="342"/>
                    <a:pt x="75" y="342"/>
                  </a:cubicBezTo>
                  <a:lnTo>
                    <a:pt x="75" y="224"/>
                  </a:lnTo>
                  <a:lnTo>
                    <a:pt x="142" y="252"/>
                  </a:lnTo>
                  <a:close/>
                  <a:moveTo>
                    <a:pt x="86" y="363"/>
                  </a:moveTo>
                  <a:cubicBezTo>
                    <a:pt x="89" y="369"/>
                    <a:pt x="91" y="375"/>
                    <a:pt x="94" y="381"/>
                  </a:cubicBezTo>
                  <a:lnTo>
                    <a:pt x="62" y="400"/>
                  </a:lnTo>
                  <a:lnTo>
                    <a:pt x="97" y="387"/>
                  </a:lnTo>
                  <a:cubicBezTo>
                    <a:pt x="99" y="393"/>
                    <a:pt x="102" y="399"/>
                    <a:pt x="104" y="406"/>
                  </a:cubicBezTo>
                  <a:lnTo>
                    <a:pt x="74" y="424"/>
                  </a:lnTo>
                  <a:lnTo>
                    <a:pt x="106" y="411"/>
                  </a:lnTo>
                  <a:cubicBezTo>
                    <a:pt x="108" y="418"/>
                    <a:pt x="110" y="424"/>
                    <a:pt x="112" y="431"/>
                  </a:cubicBezTo>
                  <a:lnTo>
                    <a:pt x="85" y="446"/>
                  </a:lnTo>
                  <a:lnTo>
                    <a:pt x="113" y="435"/>
                  </a:lnTo>
                  <a:cubicBezTo>
                    <a:pt x="115" y="440"/>
                    <a:pt x="116" y="445"/>
                    <a:pt x="117" y="450"/>
                  </a:cubicBezTo>
                  <a:cubicBezTo>
                    <a:pt x="111" y="454"/>
                    <a:pt x="66" y="483"/>
                    <a:pt x="45" y="475"/>
                  </a:cubicBezTo>
                  <a:cubicBezTo>
                    <a:pt x="23" y="467"/>
                    <a:pt x="2" y="437"/>
                    <a:pt x="1" y="410"/>
                  </a:cubicBezTo>
                  <a:cubicBezTo>
                    <a:pt x="0" y="383"/>
                    <a:pt x="70" y="366"/>
                    <a:pt x="86" y="363"/>
                  </a:cubicBezTo>
                  <a:close/>
                  <a:moveTo>
                    <a:pt x="28" y="377"/>
                  </a:moveTo>
                  <a:lnTo>
                    <a:pt x="45" y="369"/>
                  </a:lnTo>
                  <a:lnTo>
                    <a:pt x="54" y="360"/>
                  </a:lnTo>
                  <a:lnTo>
                    <a:pt x="54" y="333"/>
                  </a:lnTo>
                  <a:cubicBezTo>
                    <a:pt x="38" y="340"/>
                    <a:pt x="31" y="356"/>
                    <a:pt x="28" y="377"/>
                  </a:cubicBezTo>
                  <a:close/>
                  <a:moveTo>
                    <a:pt x="482" y="363"/>
                  </a:moveTo>
                  <a:cubicBezTo>
                    <a:pt x="479" y="369"/>
                    <a:pt x="476" y="375"/>
                    <a:pt x="473" y="381"/>
                  </a:cubicBezTo>
                  <a:lnTo>
                    <a:pt x="505" y="400"/>
                  </a:lnTo>
                  <a:lnTo>
                    <a:pt x="471" y="387"/>
                  </a:lnTo>
                  <a:cubicBezTo>
                    <a:pt x="468" y="393"/>
                    <a:pt x="465" y="399"/>
                    <a:pt x="463" y="406"/>
                  </a:cubicBezTo>
                  <a:lnTo>
                    <a:pt x="493" y="424"/>
                  </a:lnTo>
                  <a:lnTo>
                    <a:pt x="461" y="411"/>
                  </a:lnTo>
                  <a:cubicBezTo>
                    <a:pt x="459" y="418"/>
                    <a:pt x="457" y="424"/>
                    <a:pt x="455" y="431"/>
                  </a:cubicBezTo>
                  <a:lnTo>
                    <a:pt x="482" y="446"/>
                  </a:lnTo>
                  <a:lnTo>
                    <a:pt x="454" y="435"/>
                  </a:lnTo>
                  <a:cubicBezTo>
                    <a:pt x="453" y="440"/>
                    <a:pt x="451" y="445"/>
                    <a:pt x="450" y="450"/>
                  </a:cubicBezTo>
                  <a:cubicBezTo>
                    <a:pt x="456" y="454"/>
                    <a:pt x="501" y="483"/>
                    <a:pt x="523" y="475"/>
                  </a:cubicBezTo>
                  <a:cubicBezTo>
                    <a:pt x="544" y="467"/>
                    <a:pt x="566" y="437"/>
                    <a:pt x="567" y="410"/>
                  </a:cubicBezTo>
                  <a:cubicBezTo>
                    <a:pt x="568" y="383"/>
                    <a:pt x="497" y="366"/>
                    <a:pt x="482" y="363"/>
                  </a:cubicBezTo>
                  <a:close/>
                  <a:moveTo>
                    <a:pt x="540" y="377"/>
                  </a:moveTo>
                  <a:lnTo>
                    <a:pt x="522" y="369"/>
                  </a:lnTo>
                  <a:lnTo>
                    <a:pt x="513" y="360"/>
                  </a:lnTo>
                  <a:lnTo>
                    <a:pt x="513" y="333"/>
                  </a:lnTo>
                  <a:cubicBezTo>
                    <a:pt x="529" y="340"/>
                    <a:pt x="536" y="356"/>
                    <a:pt x="540" y="377"/>
                  </a:cubicBezTo>
                  <a:close/>
                  <a:moveTo>
                    <a:pt x="282" y="0"/>
                  </a:moveTo>
                  <a:cubicBezTo>
                    <a:pt x="315" y="0"/>
                    <a:pt x="344" y="16"/>
                    <a:pt x="366" y="41"/>
                  </a:cubicBezTo>
                  <a:cubicBezTo>
                    <a:pt x="379" y="58"/>
                    <a:pt x="390" y="78"/>
                    <a:pt x="395" y="101"/>
                  </a:cubicBezTo>
                  <a:cubicBezTo>
                    <a:pt x="403" y="99"/>
                    <a:pt x="415" y="98"/>
                    <a:pt x="418" y="107"/>
                  </a:cubicBezTo>
                  <a:cubicBezTo>
                    <a:pt x="423" y="120"/>
                    <a:pt x="421" y="151"/>
                    <a:pt x="412" y="154"/>
                  </a:cubicBezTo>
                  <a:cubicBezTo>
                    <a:pt x="408" y="156"/>
                    <a:pt x="403" y="156"/>
                    <a:pt x="398" y="155"/>
                  </a:cubicBezTo>
                  <a:cubicBezTo>
                    <a:pt x="398" y="163"/>
                    <a:pt x="396" y="171"/>
                    <a:pt x="394" y="179"/>
                  </a:cubicBezTo>
                  <a:cubicBezTo>
                    <a:pt x="386" y="180"/>
                    <a:pt x="378" y="182"/>
                    <a:pt x="370" y="183"/>
                  </a:cubicBezTo>
                  <a:cubicBezTo>
                    <a:pt x="375" y="169"/>
                    <a:pt x="377" y="154"/>
                    <a:pt x="377" y="138"/>
                  </a:cubicBezTo>
                  <a:cubicBezTo>
                    <a:pt x="377" y="117"/>
                    <a:pt x="373" y="98"/>
                    <a:pt x="365" y="81"/>
                  </a:cubicBezTo>
                  <a:cubicBezTo>
                    <a:pt x="301" y="132"/>
                    <a:pt x="218" y="95"/>
                    <a:pt x="197" y="86"/>
                  </a:cubicBezTo>
                  <a:cubicBezTo>
                    <a:pt x="190" y="101"/>
                    <a:pt x="187" y="119"/>
                    <a:pt x="187" y="138"/>
                  </a:cubicBezTo>
                  <a:cubicBezTo>
                    <a:pt x="187" y="154"/>
                    <a:pt x="189" y="169"/>
                    <a:pt x="194" y="183"/>
                  </a:cubicBezTo>
                  <a:cubicBezTo>
                    <a:pt x="186" y="181"/>
                    <a:pt x="178" y="180"/>
                    <a:pt x="170" y="179"/>
                  </a:cubicBezTo>
                  <a:cubicBezTo>
                    <a:pt x="168" y="171"/>
                    <a:pt x="167" y="163"/>
                    <a:pt x="166" y="155"/>
                  </a:cubicBezTo>
                  <a:cubicBezTo>
                    <a:pt x="161" y="156"/>
                    <a:pt x="156" y="156"/>
                    <a:pt x="152" y="154"/>
                  </a:cubicBezTo>
                  <a:cubicBezTo>
                    <a:pt x="143" y="151"/>
                    <a:pt x="141" y="120"/>
                    <a:pt x="146" y="107"/>
                  </a:cubicBezTo>
                  <a:cubicBezTo>
                    <a:pt x="149" y="98"/>
                    <a:pt x="161" y="99"/>
                    <a:pt x="169" y="101"/>
                  </a:cubicBezTo>
                  <a:cubicBezTo>
                    <a:pt x="174" y="78"/>
                    <a:pt x="185" y="58"/>
                    <a:pt x="198" y="41"/>
                  </a:cubicBezTo>
                  <a:cubicBezTo>
                    <a:pt x="220" y="16"/>
                    <a:pt x="249" y="0"/>
                    <a:pt x="282" y="0"/>
                  </a:cubicBezTo>
                  <a:close/>
                </a:path>
              </a:pathLst>
            </a:custGeom>
            <a:solidFill>
              <a:srgbClr val="304860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397915" y="3726238"/>
            <a:ext cx="896928" cy="896928"/>
            <a:chOff x="5735752" y="4046610"/>
            <a:chExt cx="720495" cy="720495"/>
          </a:xfrm>
        </p:grpSpPr>
        <p:sp>
          <p:nvSpPr>
            <p:cNvPr id="35" name="椭圆 34"/>
            <p:cNvSpPr/>
            <p:nvPr/>
          </p:nvSpPr>
          <p:spPr>
            <a:xfrm>
              <a:off x="5735752" y="4046610"/>
              <a:ext cx="720495" cy="720495"/>
            </a:xfrm>
            <a:prstGeom prst="ellipse">
              <a:avLst/>
            </a:prstGeom>
            <a:blipFill>
              <a:blip r:embed="rId8"/>
              <a:stretch>
                <a:fillRect/>
              </a:stretch>
            </a:blip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17"/>
            <p:cNvSpPr>
              <a:spLocks noEditPoints="1"/>
            </p:cNvSpPr>
            <p:nvPr/>
          </p:nvSpPr>
          <p:spPr bwMode="auto">
            <a:xfrm>
              <a:off x="5870133" y="4192302"/>
              <a:ext cx="401113" cy="429113"/>
            </a:xfrm>
            <a:custGeom>
              <a:avLst/>
              <a:gdLst>
                <a:gd name="T0" fmla="*/ 224 w 593"/>
                <a:gd name="T1" fmla="*/ 394 h 633"/>
                <a:gd name="T2" fmla="*/ 213 w 593"/>
                <a:gd name="T3" fmla="*/ 358 h 633"/>
                <a:gd name="T4" fmla="*/ 259 w 593"/>
                <a:gd name="T5" fmla="*/ 173 h 633"/>
                <a:gd name="T6" fmla="*/ 307 w 593"/>
                <a:gd name="T7" fmla="*/ 323 h 633"/>
                <a:gd name="T8" fmla="*/ 367 w 593"/>
                <a:gd name="T9" fmla="*/ 149 h 633"/>
                <a:gd name="T10" fmla="*/ 234 w 593"/>
                <a:gd name="T11" fmla="*/ 296 h 633"/>
                <a:gd name="T12" fmla="*/ 223 w 593"/>
                <a:gd name="T13" fmla="*/ 315 h 633"/>
                <a:gd name="T14" fmla="*/ 304 w 593"/>
                <a:gd name="T15" fmla="*/ 363 h 633"/>
                <a:gd name="T16" fmla="*/ 391 w 593"/>
                <a:gd name="T17" fmla="*/ 127 h 633"/>
                <a:gd name="T18" fmla="*/ 395 w 593"/>
                <a:gd name="T19" fmla="*/ 81 h 633"/>
                <a:gd name="T20" fmla="*/ 391 w 593"/>
                <a:gd name="T21" fmla="*/ 127 h 633"/>
                <a:gd name="T22" fmla="*/ 463 w 593"/>
                <a:gd name="T23" fmla="*/ 149 h 633"/>
                <a:gd name="T24" fmla="*/ 417 w 593"/>
                <a:gd name="T25" fmla="*/ 154 h 633"/>
                <a:gd name="T26" fmla="*/ 338 w 593"/>
                <a:gd name="T27" fmla="*/ 107 h 633"/>
                <a:gd name="T28" fmla="*/ 319 w 593"/>
                <a:gd name="T29" fmla="*/ 65 h 633"/>
                <a:gd name="T30" fmla="*/ 338 w 593"/>
                <a:gd name="T31" fmla="*/ 107 h 633"/>
                <a:gd name="T32" fmla="*/ 261 w 593"/>
                <a:gd name="T33" fmla="*/ 79 h 633"/>
                <a:gd name="T34" fmla="*/ 266 w 593"/>
                <a:gd name="T35" fmla="*/ 125 h 633"/>
                <a:gd name="T36" fmla="*/ 435 w 593"/>
                <a:gd name="T37" fmla="*/ 226 h 633"/>
                <a:gd name="T38" fmla="*/ 477 w 593"/>
                <a:gd name="T39" fmla="*/ 207 h 633"/>
                <a:gd name="T40" fmla="*/ 435 w 593"/>
                <a:gd name="T41" fmla="*/ 226 h 633"/>
                <a:gd name="T42" fmla="*/ 218 w 593"/>
                <a:gd name="T43" fmla="*/ 324 h 633"/>
                <a:gd name="T44" fmla="*/ 206 w 593"/>
                <a:gd name="T45" fmla="*/ 344 h 633"/>
                <a:gd name="T46" fmla="*/ 288 w 593"/>
                <a:gd name="T47" fmla="*/ 391 h 633"/>
                <a:gd name="T48" fmla="*/ 216 w 593"/>
                <a:gd name="T49" fmla="*/ 633 h 633"/>
                <a:gd name="T50" fmla="*/ 231 w 593"/>
                <a:gd name="T51" fmla="*/ 37 h 633"/>
                <a:gd name="T52" fmla="*/ 564 w 593"/>
                <a:gd name="T53" fmla="*/ 180 h 633"/>
                <a:gd name="T54" fmla="*/ 569 w 593"/>
                <a:gd name="T55" fmla="*/ 276 h 633"/>
                <a:gd name="T56" fmla="*/ 586 w 593"/>
                <a:gd name="T57" fmla="*/ 396 h 633"/>
                <a:gd name="T58" fmla="*/ 565 w 593"/>
                <a:gd name="T59" fmla="*/ 498 h 633"/>
                <a:gd name="T60" fmla="*/ 442 w 593"/>
                <a:gd name="T61" fmla="*/ 526 h 633"/>
                <a:gd name="T62" fmla="*/ 216 w 593"/>
                <a:gd name="T63" fmla="*/ 633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3" h="633">
                  <a:moveTo>
                    <a:pt x="213" y="358"/>
                  </a:moveTo>
                  <a:cubicBezTo>
                    <a:pt x="207" y="371"/>
                    <a:pt x="212" y="387"/>
                    <a:pt x="224" y="394"/>
                  </a:cubicBezTo>
                  <a:cubicBezTo>
                    <a:pt x="235" y="400"/>
                    <a:pt x="248" y="398"/>
                    <a:pt x="257" y="391"/>
                  </a:cubicBezTo>
                  <a:lnTo>
                    <a:pt x="213" y="358"/>
                  </a:lnTo>
                  <a:close/>
                  <a:moveTo>
                    <a:pt x="367" y="149"/>
                  </a:moveTo>
                  <a:cubicBezTo>
                    <a:pt x="328" y="126"/>
                    <a:pt x="279" y="137"/>
                    <a:pt x="259" y="173"/>
                  </a:cubicBezTo>
                  <a:cubicBezTo>
                    <a:pt x="238" y="210"/>
                    <a:pt x="265" y="250"/>
                    <a:pt x="246" y="288"/>
                  </a:cubicBezTo>
                  <a:lnTo>
                    <a:pt x="307" y="323"/>
                  </a:lnTo>
                  <a:cubicBezTo>
                    <a:pt x="330" y="288"/>
                    <a:pt x="380" y="291"/>
                    <a:pt x="401" y="255"/>
                  </a:cubicBezTo>
                  <a:cubicBezTo>
                    <a:pt x="421" y="219"/>
                    <a:pt x="406" y="172"/>
                    <a:pt x="367" y="149"/>
                  </a:cubicBezTo>
                  <a:close/>
                  <a:moveTo>
                    <a:pt x="301" y="346"/>
                  </a:moveTo>
                  <a:lnTo>
                    <a:pt x="234" y="296"/>
                  </a:lnTo>
                  <a:cubicBezTo>
                    <a:pt x="229" y="292"/>
                    <a:pt x="223" y="293"/>
                    <a:pt x="219" y="299"/>
                  </a:cubicBezTo>
                  <a:cubicBezTo>
                    <a:pt x="216" y="304"/>
                    <a:pt x="218" y="312"/>
                    <a:pt x="223" y="315"/>
                  </a:cubicBezTo>
                  <a:lnTo>
                    <a:pt x="289" y="366"/>
                  </a:lnTo>
                  <a:cubicBezTo>
                    <a:pt x="295" y="370"/>
                    <a:pt x="301" y="368"/>
                    <a:pt x="304" y="363"/>
                  </a:cubicBezTo>
                  <a:cubicBezTo>
                    <a:pt x="307" y="357"/>
                    <a:pt x="306" y="350"/>
                    <a:pt x="301" y="346"/>
                  </a:cubicBezTo>
                  <a:close/>
                  <a:moveTo>
                    <a:pt x="391" y="127"/>
                  </a:moveTo>
                  <a:lnTo>
                    <a:pt x="412" y="90"/>
                  </a:lnTo>
                  <a:lnTo>
                    <a:pt x="395" y="81"/>
                  </a:lnTo>
                  <a:lnTo>
                    <a:pt x="374" y="117"/>
                  </a:lnTo>
                  <a:lnTo>
                    <a:pt x="391" y="127"/>
                  </a:lnTo>
                  <a:close/>
                  <a:moveTo>
                    <a:pt x="426" y="170"/>
                  </a:moveTo>
                  <a:lnTo>
                    <a:pt x="463" y="149"/>
                  </a:lnTo>
                  <a:lnTo>
                    <a:pt x="453" y="133"/>
                  </a:lnTo>
                  <a:lnTo>
                    <a:pt x="417" y="154"/>
                  </a:lnTo>
                  <a:lnTo>
                    <a:pt x="426" y="170"/>
                  </a:lnTo>
                  <a:close/>
                  <a:moveTo>
                    <a:pt x="338" y="107"/>
                  </a:moveTo>
                  <a:lnTo>
                    <a:pt x="338" y="65"/>
                  </a:lnTo>
                  <a:lnTo>
                    <a:pt x="319" y="65"/>
                  </a:lnTo>
                  <a:lnTo>
                    <a:pt x="319" y="107"/>
                  </a:lnTo>
                  <a:lnTo>
                    <a:pt x="338" y="107"/>
                  </a:lnTo>
                  <a:close/>
                  <a:moveTo>
                    <a:pt x="282" y="116"/>
                  </a:moveTo>
                  <a:lnTo>
                    <a:pt x="261" y="79"/>
                  </a:lnTo>
                  <a:lnTo>
                    <a:pt x="245" y="89"/>
                  </a:lnTo>
                  <a:lnTo>
                    <a:pt x="266" y="125"/>
                  </a:lnTo>
                  <a:lnTo>
                    <a:pt x="282" y="116"/>
                  </a:lnTo>
                  <a:close/>
                  <a:moveTo>
                    <a:pt x="435" y="226"/>
                  </a:moveTo>
                  <a:lnTo>
                    <a:pt x="477" y="226"/>
                  </a:lnTo>
                  <a:lnTo>
                    <a:pt x="477" y="207"/>
                  </a:lnTo>
                  <a:lnTo>
                    <a:pt x="436" y="207"/>
                  </a:lnTo>
                  <a:lnTo>
                    <a:pt x="435" y="226"/>
                  </a:lnTo>
                  <a:close/>
                  <a:moveTo>
                    <a:pt x="284" y="375"/>
                  </a:moveTo>
                  <a:lnTo>
                    <a:pt x="218" y="324"/>
                  </a:lnTo>
                  <a:cubicBezTo>
                    <a:pt x="213" y="320"/>
                    <a:pt x="206" y="322"/>
                    <a:pt x="203" y="327"/>
                  </a:cubicBezTo>
                  <a:cubicBezTo>
                    <a:pt x="200" y="333"/>
                    <a:pt x="201" y="340"/>
                    <a:pt x="206" y="344"/>
                  </a:cubicBezTo>
                  <a:lnTo>
                    <a:pt x="273" y="394"/>
                  </a:lnTo>
                  <a:cubicBezTo>
                    <a:pt x="278" y="398"/>
                    <a:pt x="285" y="397"/>
                    <a:pt x="288" y="391"/>
                  </a:cubicBezTo>
                  <a:cubicBezTo>
                    <a:pt x="291" y="386"/>
                    <a:pt x="289" y="378"/>
                    <a:pt x="284" y="375"/>
                  </a:cubicBezTo>
                  <a:close/>
                  <a:moveTo>
                    <a:pt x="216" y="633"/>
                  </a:moveTo>
                  <a:cubicBezTo>
                    <a:pt x="223" y="583"/>
                    <a:pt x="223" y="530"/>
                    <a:pt x="210" y="483"/>
                  </a:cubicBezTo>
                  <a:cubicBezTo>
                    <a:pt x="0" y="365"/>
                    <a:pt x="55" y="92"/>
                    <a:pt x="231" y="37"/>
                  </a:cubicBezTo>
                  <a:cubicBezTo>
                    <a:pt x="324" y="0"/>
                    <a:pt x="450" y="22"/>
                    <a:pt x="533" y="105"/>
                  </a:cubicBezTo>
                  <a:cubicBezTo>
                    <a:pt x="593" y="165"/>
                    <a:pt x="564" y="180"/>
                    <a:pt x="564" y="180"/>
                  </a:cubicBezTo>
                  <a:lnTo>
                    <a:pt x="551" y="187"/>
                  </a:lnTo>
                  <a:cubicBezTo>
                    <a:pt x="558" y="216"/>
                    <a:pt x="571" y="268"/>
                    <a:pt x="569" y="276"/>
                  </a:cubicBezTo>
                  <a:cubicBezTo>
                    <a:pt x="567" y="285"/>
                    <a:pt x="556" y="295"/>
                    <a:pt x="556" y="295"/>
                  </a:cubicBezTo>
                  <a:lnTo>
                    <a:pt x="586" y="396"/>
                  </a:lnTo>
                  <a:lnTo>
                    <a:pt x="559" y="407"/>
                  </a:lnTo>
                  <a:cubicBezTo>
                    <a:pt x="565" y="439"/>
                    <a:pt x="568" y="466"/>
                    <a:pt x="565" y="498"/>
                  </a:cubicBezTo>
                  <a:cubicBezTo>
                    <a:pt x="565" y="503"/>
                    <a:pt x="547" y="519"/>
                    <a:pt x="532" y="520"/>
                  </a:cubicBezTo>
                  <a:lnTo>
                    <a:pt x="442" y="526"/>
                  </a:lnTo>
                  <a:lnTo>
                    <a:pt x="448" y="633"/>
                  </a:lnTo>
                  <a:lnTo>
                    <a:pt x="216" y="633"/>
                  </a:lnTo>
                  <a:close/>
                </a:path>
              </a:pathLst>
            </a:custGeom>
            <a:solidFill>
              <a:srgbClr val="304860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649193" y="3726238"/>
            <a:ext cx="896928" cy="896928"/>
            <a:chOff x="5735752" y="5029310"/>
            <a:chExt cx="720495" cy="720495"/>
          </a:xfrm>
        </p:grpSpPr>
        <p:sp>
          <p:nvSpPr>
            <p:cNvPr id="38" name="椭圆 37"/>
            <p:cNvSpPr/>
            <p:nvPr/>
          </p:nvSpPr>
          <p:spPr>
            <a:xfrm>
              <a:off x="5735752" y="5029310"/>
              <a:ext cx="720495" cy="720495"/>
            </a:xfrm>
            <a:prstGeom prst="ellipse">
              <a:avLst/>
            </a:prstGeom>
            <a:blipFill>
              <a:blip r:embed="rId8"/>
              <a:stretch>
                <a:fillRect/>
              </a:stretch>
            </a:blip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27"/>
            <p:cNvSpPr>
              <a:spLocks noEditPoints="1"/>
            </p:cNvSpPr>
            <p:nvPr/>
          </p:nvSpPr>
          <p:spPr bwMode="auto">
            <a:xfrm>
              <a:off x="5850198" y="5182740"/>
              <a:ext cx="461688" cy="407822"/>
            </a:xfrm>
            <a:custGeom>
              <a:avLst/>
              <a:gdLst>
                <a:gd name="T0" fmla="*/ 284 w 683"/>
                <a:gd name="T1" fmla="*/ 381 h 601"/>
                <a:gd name="T2" fmla="*/ 595 w 683"/>
                <a:gd name="T3" fmla="*/ 392 h 601"/>
                <a:gd name="T4" fmla="*/ 589 w 683"/>
                <a:gd name="T5" fmla="*/ 359 h 601"/>
                <a:gd name="T6" fmla="*/ 285 w 683"/>
                <a:gd name="T7" fmla="*/ 371 h 601"/>
                <a:gd name="T8" fmla="*/ 589 w 683"/>
                <a:gd name="T9" fmla="*/ 359 h 601"/>
                <a:gd name="T10" fmla="*/ 282 w 683"/>
                <a:gd name="T11" fmla="*/ 338 h 601"/>
                <a:gd name="T12" fmla="*/ 591 w 683"/>
                <a:gd name="T13" fmla="*/ 349 h 601"/>
                <a:gd name="T14" fmla="*/ 269 w 683"/>
                <a:gd name="T15" fmla="*/ 324 h 601"/>
                <a:gd name="T16" fmla="*/ 607 w 683"/>
                <a:gd name="T17" fmla="*/ 408 h 601"/>
                <a:gd name="T18" fmla="*/ 261 w 683"/>
                <a:gd name="T19" fmla="*/ 432 h 601"/>
                <a:gd name="T20" fmla="*/ 242 w 683"/>
                <a:gd name="T21" fmla="*/ 316 h 601"/>
                <a:gd name="T22" fmla="*/ 607 w 683"/>
                <a:gd name="T23" fmla="*/ 300 h 601"/>
                <a:gd name="T24" fmla="*/ 269 w 683"/>
                <a:gd name="T25" fmla="*/ 324 h 601"/>
                <a:gd name="T26" fmla="*/ 345 w 683"/>
                <a:gd name="T27" fmla="*/ 39 h 601"/>
                <a:gd name="T28" fmla="*/ 335 w 683"/>
                <a:gd name="T29" fmla="*/ 3 h 601"/>
                <a:gd name="T30" fmla="*/ 350 w 683"/>
                <a:gd name="T31" fmla="*/ 1 h 601"/>
                <a:gd name="T32" fmla="*/ 411 w 683"/>
                <a:gd name="T33" fmla="*/ 39 h 601"/>
                <a:gd name="T34" fmla="*/ 367 w 683"/>
                <a:gd name="T35" fmla="*/ 56 h 601"/>
                <a:gd name="T36" fmla="*/ 366 w 683"/>
                <a:gd name="T37" fmla="*/ 105 h 601"/>
                <a:gd name="T38" fmla="*/ 353 w 683"/>
                <a:gd name="T39" fmla="*/ 218 h 601"/>
                <a:gd name="T40" fmla="*/ 380 w 683"/>
                <a:gd name="T41" fmla="*/ 107 h 601"/>
                <a:gd name="T42" fmla="*/ 486 w 683"/>
                <a:gd name="T43" fmla="*/ 87 h 601"/>
                <a:gd name="T44" fmla="*/ 441 w 683"/>
                <a:gd name="T45" fmla="*/ 285 h 601"/>
                <a:gd name="T46" fmla="*/ 406 w 683"/>
                <a:gd name="T47" fmla="*/ 285 h 601"/>
                <a:gd name="T48" fmla="*/ 361 w 683"/>
                <a:gd name="T49" fmla="*/ 87 h 601"/>
                <a:gd name="T50" fmla="*/ 430 w 683"/>
                <a:gd name="T51" fmla="*/ 30 h 601"/>
                <a:gd name="T52" fmla="*/ 429 w 683"/>
                <a:gd name="T53" fmla="*/ 88 h 601"/>
                <a:gd name="T54" fmla="*/ 237 w 683"/>
                <a:gd name="T55" fmla="*/ 540 h 601"/>
                <a:gd name="T56" fmla="*/ 637 w 683"/>
                <a:gd name="T57" fmla="*/ 553 h 601"/>
                <a:gd name="T58" fmla="*/ 237 w 683"/>
                <a:gd name="T59" fmla="*/ 540 h 601"/>
                <a:gd name="T60" fmla="*/ 634 w 683"/>
                <a:gd name="T61" fmla="*/ 515 h 601"/>
                <a:gd name="T62" fmla="*/ 239 w 683"/>
                <a:gd name="T63" fmla="*/ 528 h 601"/>
                <a:gd name="T64" fmla="*/ 231 w 683"/>
                <a:gd name="T65" fmla="*/ 491 h 601"/>
                <a:gd name="T66" fmla="*/ 635 w 683"/>
                <a:gd name="T67" fmla="*/ 504 h 601"/>
                <a:gd name="T68" fmla="*/ 231 w 683"/>
                <a:gd name="T69" fmla="*/ 491 h 601"/>
                <a:gd name="T70" fmla="*/ 652 w 683"/>
                <a:gd name="T71" fmla="*/ 570 h 601"/>
                <a:gd name="T72" fmla="*/ 219 w 683"/>
                <a:gd name="T73" fmla="*/ 598 h 601"/>
                <a:gd name="T74" fmla="*/ 683 w 683"/>
                <a:gd name="T75" fmla="*/ 580 h 601"/>
                <a:gd name="T76" fmla="*/ 662 w 683"/>
                <a:gd name="T77" fmla="*/ 447 h 601"/>
                <a:gd name="T78" fmla="*/ 219 w 683"/>
                <a:gd name="T79" fmla="*/ 475 h 601"/>
                <a:gd name="T80" fmla="*/ 223 w 683"/>
                <a:gd name="T81" fmla="*/ 189 h 601"/>
                <a:gd name="T82" fmla="*/ 103 w 683"/>
                <a:gd name="T83" fmla="*/ 549 h 601"/>
                <a:gd name="T84" fmla="*/ 223 w 683"/>
                <a:gd name="T85" fmla="*/ 189 h 601"/>
                <a:gd name="T86" fmla="*/ 72 w 683"/>
                <a:gd name="T87" fmla="*/ 534 h 601"/>
                <a:gd name="T88" fmla="*/ 213 w 683"/>
                <a:gd name="T89" fmla="*/ 187 h 601"/>
                <a:gd name="T90" fmla="*/ 183 w 683"/>
                <a:gd name="T91" fmla="*/ 168 h 601"/>
                <a:gd name="T92" fmla="*/ 62 w 683"/>
                <a:gd name="T93" fmla="*/ 531 h 601"/>
                <a:gd name="T94" fmla="*/ 183 w 683"/>
                <a:gd name="T95" fmla="*/ 168 h 601"/>
                <a:gd name="T96" fmla="*/ 114 w 683"/>
                <a:gd name="T97" fmla="*/ 568 h 601"/>
                <a:gd name="T98" fmla="*/ 280 w 683"/>
                <a:gd name="T99" fmla="*/ 192 h 601"/>
                <a:gd name="T100" fmla="*/ 112 w 683"/>
                <a:gd name="T101" fmla="*/ 597 h 601"/>
                <a:gd name="T102" fmla="*/ 4 w 683"/>
                <a:gd name="T103" fmla="*/ 536 h 601"/>
                <a:gd name="T104" fmla="*/ 173 w 683"/>
                <a:gd name="T105" fmla="*/ 152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3" h="601">
                  <a:moveTo>
                    <a:pt x="591" y="381"/>
                  </a:moveTo>
                  <a:lnTo>
                    <a:pt x="284" y="381"/>
                  </a:lnTo>
                  <a:cubicBezTo>
                    <a:pt x="284" y="385"/>
                    <a:pt x="283" y="389"/>
                    <a:pt x="282" y="392"/>
                  </a:cubicBezTo>
                  <a:lnTo>
                    <a:pt x="595" y="392"/>
                  </a:lnTo>
                  <a:cubicBezTo>
                    <a:pt x="593" y="389"/>
                    <a:pt x="592" y="385"/>
                    <a:pt x="591" y="381"/>
                  </a:cubicBezTo>
                  <a:close/>
                  <a:moveTo>
                    <a:pt x="589" y="359"/>
                  </a:moveTo>
                  <a:lnTo>
                    <a:pt x="285" y="359"/>
                  </a:lnTo>
                  <a:cubicBezTo>
                    <a:pt x="285" y="363"/>
                    <a:pt x="285" y="367"/>
                    <a:pt x="285" y="371"/>
                  </a:cubicBezTo>
                  <a:lnTo>
                    <a:pt x="589" y="371"/>
                  </a:lnTo>
                  <a:cubicBezTo>
                    <a:pt x="588" y="367"/>
                    <a:pt x="588" y="363"/>
                    <a:pt x="589" y="359"/>
                  </a:cubicBezTo>
                  <a:close/>
                  <a:moveTo>
                    <a:pt x="595" y="338"/>
                  </a:moveTo>
                  <a:lnTo>
                    <a:pt x="282" y="338"/>
                  </a:lnTo>
                  <a:cubicBezTo>
                    <a:pt x="283" y="342"/>
                    <a:pt x="284" y="345"/>
                    <a:pt x="284" y="349"/>
                  </a:cubicBezTo>
                  <a:lnTo>
                    <a:pt x="591" y="349"/>
                  </a:lnTo>
                  <a:cubicBezTo>
                    <a:pt x="592" y="345"/>
                    <a:pt x="593" y="341"/>
                    <a:pt x="595" y="338"/>
                  </a:cubicBezTo>
                  <a:close/>
                  <a:moveTo>
                    <a:pt x="269" y="324"/>
                  </a:moveTo>
                  <a:lnTo>
                    <a:pt x="269" y="408"/>
                  </a:lnTo>
                  <a:lnTo>
                    <a:pt x="607" y="408"/>
                  </a:lnTo>
                  <a:lnTo>
                    <a:pt x="607" y="432"/>
                  </a:lnTo>
                  <a:lnTo>
                    <a:pt x="261" y="432"/>
                  </a:lnTo>
                  <a:cubicBezTo>
                    <a:pt x="251" y="432"/>
                    <a:pt x="242" y="425"/>
                    <a:pt x="242" y="416"/>
                  </a:cubicBezTo>
                  <a:lnTo>
                    <a:pt x="242" y="316"/>
                  </a:lnTo>
                  <a:cubicBezTo>
                    <a:pt x="242" y="307"/>
                    <a:pt x="251" y="300"/>
                    <a:pt x="261" y="300"/>
                  </a:cubicBezTo>
                  <a:lnTo>
                    <a:pt x="607" y="300"/>
                  </a:lnTo>
                  <a:lnTo>
                    <a:pt x="607" y="324"/>
                  </a:lnTo>
                  <a:lnTo>
                    <a:pt x="269" y="324"/>
                  </a:lnTo>
                  <a:close/>
                  <a:moveTo>
                    <a:pt x="367" y="56"/>
                  </a:moveTo>
                  <a:cubicBezTo>
                    <a:pt x="354" y="55"/>
                    <a:pt x="348" y="48"/>
                    <a:pt x="345" y="39"/>
                  </a:cubicBezTo>
                  <a:cubicBezTo>
                    <a:pt x="342" y="31"/>
                    <a:pt x="343" y="26"/>
                    <a:pt x="343" y="18"/>
                  </a:cubicBezTo>
                  <a:cubicBezTo>
                    <a:pt x="342" y="8"/>
                    <a:pt x="336" y="5"/>
                    <a:pt x="335" y="3"/>
                  </a:cubicBezTo>
                  <a:cubicBezTo>
                    <a:pt x="335" y="2"/>
                    <a:pt x="337" y="1"/>
                    <a:pt x="341" y="1"/>
                  </a:cubicBezTo>
                  <a:cubicBezTo>
                    <a:pt x="344" y="1"/>
                    <a:pt x="347" y="0"/>
                    <a:pt x="350" y="1"/>
                  </a:cubicBezTo>
                  <a:cubicBezTo>
                    <a:pt x="356" y="1"/>
                    <a:pt x="365" y="2"/>
                    <a:pt x="366" y="2"/>
                  </a:cubicBezTo>
                  <a:cubicBezTo>
                    <a:pt x="385" y="6"/>
                    <a:pt x="409" y="16"/>
                    <a:pt x="411" y="39"/>
                  </a:cubicBezTo>
                  <a:cubicBezTo>
                    <a:pt x="413" y="49"/>
                    <a:pt x="412" y="61"/>
                    <a:pt x="402" y="65"/>
                  </a:cubicBezTo>
                  <a:cubicBezTo>
                    <a:pt x="395" y="55"/>
                    <a:pt x="378" y="57"/>
                    <a:pt x="367" y="56"/>
                  </a:cubicBezTo>
                  <a:close/>
                  <a:moveTo>
                    <a:pt x="394" y="102"/>
                  </a:moveTo>
                  <a:cubicBezTo>
                    <a:pt x="385" y="99"/>
                    <a:pt x="378" y="99"/>
                    <a:pt x="366" y="105"/>
                  </a:cubicBezTo>
                  <a:cubicBezTo>
                    <a:pt x="342" y="116"/>
                    <a:pt x="331" y="144"/>
                    <a:pt x="333" y="169"/>
                  </a:cubicBezTo>
                  <a:cubicBezTo>
                    <a:pt x="334" y="186"/>
                    <a:pt x="341" y="205"/>
                    <a:pt x="353" y="218"/>
                  </a:cubicBezTo>
                  <a:cubicBezTo>
                    <a:pt x="349" y="207"/>
                    <a:pt x="346" y="195"/>
                    <a:pt x="345" y="184"/>
                  </a:cubicBezTo>
                  <a:cubicBezTo>
                    <a:pt x="343" y="154"/>
                    <a:pt x="354" y="121"/>
                    <a:pt x="380" y="107"/>
                  </a:cubicBezTo>
                  <a:cubicBezTo>
                    <a:pt x="385" y="105"/>
                    <a:pt x="390" y="103"/>
                    <a:pt x="394" y="102"/>
                  </a:cubicBezTo>
                  <a:close/>
                  <a:moveTo>
                    <a:pt x="486" y="87"/>
                  </a:moveTo>
                  <a:cubicBezTo>
                    <a:pt x="519" y="102"/>
                    <a:pt x="539" y="139"/>
                    <a:pt x="537" y="182"/>
                  </a:cubicBezTo>
                  <a:cubicBezTo>
                    <a:pt x="533" y="239"/>
                    <a:pt x="490" y="285"/>
                    <a:pt x="441" y="285"/>
                  </a:cubicBezTo>
                  <a:cubicBezTo>
                    <a:pt x="435" y="285"/>
                    <a:pt x="429" y="280"/>
                    <a:pt x="424" y="278"/>
                  </a:cubicBezTo>
                  <a:cubicBezTo>
                    <a:pt x="418" y="280"/>
                    <a:pt x="412" y="285"/>
                    <a:pt x="406" y="285"/>
                  </a:cubicBezTo>
                  <a:cubicBezTo>
                    <a:pt x="357" y="285"/>
                    <a:pt x="315" y="239"/>
                    <a:pt x="311" y="182"/>
                  </a:cubicBezTo>
                  <a:cubicBezTo>
                    <a:pt x="308" y="139"/>
                    <a:pt x="329" y="102"/>
                    <a:pt x="361" y="87"/>
                  </a:cubicBezTo>
                  <a:cubicBezTo>
                    <a:pt x="385" y="75"/>
                    <a:pt x="397" y="79"/>
                    <a:pt x="417" y="88"/>
                  </a:cubicBezTo>
                  <a:cubicBezTo>
                    <a:pt x="415" y="72"/>
                    <a:pt x="414" y="48"/>
                    <a:pt x="430" y="30"/>
                  </a:cubicBezTo>
                  <a:cubicBezTo>
                    <a:pt x="434" y="28"/>
                    <a:pt x="443" y="32"/>
                    <a:pt x="443" y="40"/>
                  </a:cubicBezTo>
                  <a:cubicBezTo>
                    <a:pt x="430" y="55"/>
                    <a:pt x="429" y="76"/>
                    <a:pt x="429" y="88"/>
                  </a:cubicBezTo>
                  <a:cubicBezTo>
                    <a:pt x="450" y="79"/>
                    <a:pt x="462" y="75"/>
                    <a:pt x="486" y="87"/>
                  </a:cubicBezTo>
                  <a:close/>
                  <a:moveTo>
                    <a:pt x="237" y="540"/>
                  </a:moveTo>
                  <a:lnTo>
                    <a:pt x="635" y="540"/>
                  </a:lnTo>
                  <a:cubicBezTo>
                    <a:pt x="635" y="544"/>
                    <a:pt x="636" y="549"/>
                    <a:pt x="637" y="553"/>
                  </a:cubicBezTo>
                  <a:lnTo>
                    <a:pt x="231" y="553"/>
                  </a:lnTo>
                  <a:cubicBezTo>
                    <a:pt x="234" y="549"/>
                    <a:pt x="236" y="545"/>
                    <a:pt x="237" y="540"/>
                  </a:cubicBezTo>
                  <a:close/>
                  <a:moveTo>
                    <a:pt x="239" y="515"/>
                  </a:moveTo>
                  <a:lnTo>
                    <a:pt x="634" y="515"/>
                  </a:lnTo>
                  <a:cubicBezTo>
                    <a:pt x="634" y="520"/>
                    <a:pt x="634" y="524"/>
                    <a:pt x="634" y="528"/>
                  </a:cubicBezTo>
                  <a:lnTo>
                    <a:pt x="239" y="528"/>
                  </a:lnTo>
                  <a:cubicBezTo>
                    <a:pt x="240" y="524"/>
                    <a:pt x="240" y="520"/>
                    <a:pt x="239" y="515"/>
                  </a:cubicBezTo>
                  <a:close/>
                  <a:moveTo>
                    <a:pt x="231" y="491"/>
                  </a:moveTo>
                  <a:lnTo>
                    <a:pt x="637" y="491"/>
                  </a:lnTo>
                  <a:cubicBezTo>
                    <a:pt x="636" y="495"/>
                    <a:pt x="635" y="499"/>
                    <a:pt x="635" y="504"/>
                  </a:cubicBezTo>
                  <a:lnTo>
                    <a:pt x="237" y="504"/>
                  </a:lnTo>
                  <a:cubicBezTo>
                    <a:pt x="236" y="499"/>
                    <a:pt x="234" y="495"/>
                    <a:pt x="231" y="491"/>
                  </a:cubicBezTo>
                  <a:close/>
                  <a:moveTo>
                    <a:pt x="652" y="475"/>
                  </a:moveTo>
                  <a:lnTo>
                    <a:pt x="652" y="570"/>
                  </a:lnTo>
                  <a:lnTo>
                    <a:pt x="219" y="570"/>
                  </a:lnTo>
                  <a:lnTo>
                    <a:pt x="219" y="598"/>
                  </a:lnTo>
                  <a:lnTo>
                    <a:pt x="662" y="598"/>
                  </a:lnTo>
                  <a:cubicBezTo>
                    <a:pt x="674" y="598"/>
                    <a:pt x="683" y="590"/>
                    <a:pt x="683" y="580"/>
                  </a:cubicBezTo>
                  <a:lnTo>
                    <a:pt x="683" y="465"/>
                  </a:lnTo>
                  <a:cubicBezTo>
                    <a:pt x="683" y="455"/>
                    <a:pt x="674" y="447"/>
                    <a:pt x="662" y="447"/>
                  </a:cubicBezTo>
                  <a:lnTo>
                    <a:pt x="219" y="447"/>
                  </a:lnTo>
                  <a:lnTo>
                    <a:pt x="219" y="475"/>
                  </a:lnTo>
                  <a:lnTo>
                    <a:pt x="652" y="475"/>
                  </a:lnTo>
                  <a:close/>
                  <a:moveTo>
                    <a:pt x="223" y="189"/>
                  </a:moveTo>
                  <a:lnTo>
                    <a:pt x="93" y="543"/>
                  </a:lnTo>
                  <a:cubicBezTo>
                    <a:pt x="97" y="545"/>
                    <a:pt x="100" y="547"/>
                    <a:pt x="103" y="549"/>
                  </a:cubicBezTo>
                  <a:lnTo>
                    <a:pt x="236" y="188"/>
                  </a:lnTo>
                  <a:cubicBezTo>
                    <a:pt x="232" y="189"/>
                    <a:pt x="228" y="189"/>
                    <a:pt x="223" y="189"/>
                  </a:cubicBezTo>
                  <a:close/>
                  <a:moveTo>
                    <a:pt x="201" y="183"/>
                  </a:moveTo>
                  <a:lnTo>
                    <a:pt x="72" y="534"/>
                  </a:lnTo>
                  <a:cubicBezTo>
                    <a:pt x="76" y="535"/>
                    <a:pt x="79" y="537"/>
                    <a:pt x="83" y="538"/>
                  </a:cubicBezTo>
                  <a:lnTo>
                    <a:pt x="213" y="187"/>
                  </a:lnTo>
                  <a:cubicBezTo>
                    <a:pt x="209" y="186"/>
                    <a:pt x="205" y="185"/>
                    <a:pt x="201" y="183"/>
                  </a:cubicBezTo>
                  <a:close/>
                  <a:moveTo>
                    <a:pt x="183" y="168"/>
                  </a:moveTo>
                  <a:lnTo>
                    <a:pt x="50" y="529"/>
                  </a:lnTo>
                  <a:cubicBezTo>
                    <a:pt x="53" y="530"/>
                    <a:pt x="57" y="531"/>
                    <a:pt x="62" y="531"/>
                  </a:cubicBezTo>
                  <a:lnTo>
                    <a:pt x="192" y="177"/>
                  </a:lnTo>
                  <a:cubicBezTo>
                    <a:pt x="189" y="175"/>
                    <a:pt x="185" y="172"/>
                    <a:pt x="183" y="168"/>
                  </a:cubicBezTo>
                  <a:close/>
                  <a:moveTo>
                    <a:pt x="31" y="537"/>
                  </a:moveTo>
                  <a:lnTo>
                    <a:pt x="114" y="568"/>
                  </a:lnTo>
                  <a:lnTo>
                    <a:pt x="256" y="183"/>
                  </a:lnTo>
                  <a:lnTo>
                    <a:pt x="280" y="192"/>
                  </a:lnTo>
                  <a:lnTo>
                    <a:pt x="135" y="585"/>
                  </a:lnTo>
                  <a:cubicBezTo>
                    <a:pt x="131" y="595"/>
                    <a:pt x="121" y="601"/>
                    <a:pt x="112" y="597"/>
                  </a:cubicBezTo>
                  <a:lnTo>
                    <a:pt x="13" y="561"/>
                  </a:lnTo>
                  <a:cubicBezTo>
                    <a:pt x="4" y="558"/>
                    <a:pt x="0" y="547"/>
                    <a:pt x="4" y="536"/>
                  </a:cubicBezTo>
                  <a:lnTo>
                    <a:pt x="149" y="144"/>
                  </a:lnTo>
                  <a:lnTo>
                    <a:pt x="173" y="152"/>
                  </a:lnTo>
                  <a:lnTo>
                    <a:pt x="31" y="537"/>
                  </a:lnTo>
                  <a:close/>
                </a:path>
              </a:pathLst>
            </a:custGeom>
            <a:solidFill>
              <a:srgbClr val="304860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40" name="TextBox 31"/>
          <p:cNvSpPr txBox="1"/>
          <p:nvPr/>
        </p:nvSpPr>
        <p:spPr>
          <a:xfrm>
            <a:off x="3178071" y="3162050"/>
            <a:ext cx="1274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blipFill>
                  <a:blip r:embed="rId9"/>
                  <a:stretch>
                    <a:fillRect/>
                  </a:stretch>
                </a:blipFill>
                <a:cs typeface="+mn-ea"/>
                <a:sym typeface="+mn-lt"/>
              </a:rPr>
              <a:t>功能介绍</a:t>
            </a:r>
          </a:p>
        </p:txBody>
      </p:sp>
      <p:sp>
        <p:nvSpPr>
          <p:cNvPr id="41" name="TextBox 32"/>
          <p:cNvSpPr txBox="1"/>
          <p:nvPr/>
        </p:nvSpPr>
        <p:spPr>
          <a:xfrm>
            <a:off x="5028228" y="3163883"/>
            <a:ext cx="2050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blipFill>
                  <a:blip r:embed="rId9"/>
                  <a:stretch>
                    <a:fillRect/>
                  </a:stretch>
                </a:blipFill>
                <a:cs typeface="+mn-ea"/>
                <a:sym typeface="+mn-lt"/>
              </a:rPr>
              <a:t>设计思路与方法</a:t>
            </a:r>
          </a:p>
        </p:txBody>
      </p:sp>
      <p:sp>
        <p:nvSpPr>
          <p:cNvPr id="42" name="TextBox 33"/>
          <p:cNvSpPr txBox="1"/>
          <p:nvPr/>
        </p:nvSpPr>
        <p:spPr>
          <a:xfrm>
            <a:off x="7584564" y="3162050"/>
            <a:ext cx="3401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blipFill>
                  <a:blip r:embed="rId9"/>
                  <a:stretch>
                    <a:fillRect/>
                  </a:stretch>
                </a:blipFill>
                <a:cs typeface="+mn-ea"/>
                <a:sym typeface="+mn-lt"/>
              </a:rPr>
              <a:t>  问题解决</a:t>
            </a:r>
          </a:p>
        </p:txBody>
      </p:sp>
      <p:sp>
        <p:nvSpPr>
          <p:cNvPr id="43" name="TextBox 34"/>
          <p:cNvSpPr txBox="1"/>
          <p:nvPr/>
        </p:nvSpPr>
        <p:spPr>
          <a:xfrm>
            <a:off x="3706502" y="4922252"/>
            <a:ext cx="2279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blipFill>
                  <a:blip r:embed="rId9"/>
                  <a:stretch>
                    <a:fillRect/>
                  </a:stretch>
                </a:blipFill>
                <a:cs typeface="+mn-ea"/>
                <a:sym typeface="+mn-lt"/>
              </a:rPr>
              <a:t>拓展应用</a:t>
            </a:r>
          </a:p>
        </p:txBody>
      </p:sp>
      <p:sp>
        <p:nvSpPr>
          <p:cNvPr id="44" name="TextBox 35"/>
          <p:cNvSpPr txBox="1"/>
          <p:nvPr/>
        </p:nvSpPr>
        <p:spPr>
          <a:xfrm>
            <a:off x="6503586" y="4922252"/>
            <a:ext cx="301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blipFill>
                  <a:blip r:embed="rId9"/>
                  <a:stretch>
                    <a:fillRect/>
                  </a:stretch>
                </a:blipFill>
                <a:cs typeface="+mn-ea"/>
                <a:sym typeface="+mn-lt"/>
              </a:rPr>
              <a:t>心得体会</a:t>
            </a:r>
          </a:p>
        </p:txBody>
      </p:sp>
    </p:spTree>
    <p:extLst>
      <p:ext uri="{BB962C8B-B14F-4D97-AF65-F5344CB8AC3E}">
        <p14:creationId xmlns:p14="http://schemas.microsoft.com/office/powerpoint/2010/main" val="369634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  <p:bldP spid="43" grpId="0"/>
      <p:bldP spid="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4" y="0"/>
            <a:ext cx="11937356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57" y="4917683"/>
            <a:ext cx="4026843" cy="1864012"/>
          </a:xfrm>
          <a:prstGeom prst="rect">
            <a:avLst/>
          </a:prstGeom>
        </p:spPr>
      </p:pic>
      <p:sp>
        <p:nvSpPr>
          <p:cNvPr id="1317" name="梯形 1316"/>
          <p:cNvSpPr/>
          <p:nvPr/>
        </p:nvSpPr>
        <p:spPr>
          <a:xfrm rot="5993624">
            <a:off x="9198348" y="5568263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8" name="梯形 1317"/>
          <p:cNvSpPr/>
          <p:nvPr/>
        </p:nvSpPr>
        <p:spPr>
          <a:xfrm rot="5400000">
            <a:off x="8839700" y="5725539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20" name="图片 13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191" y="5897788"/>
            <a:ext cx="1221344" cy="665655"/>
          </a:xfrm>
          <a:prstGeom prst="rect">
            <a:avLst/>
          </a:prstGeom>
        </p:spPr>
      </p:pic>
      <p:sp>
        <p:nvSpPr>
          <p:cNvPr id="1321" name="梯形 1320"/>
          <p:cNvSpPr/>
          <p:nvPr/>
        </p:nvSpPr>
        <p:spPr>
          <a:xfrm rot="5400000">
            <a:off x="10172826" y="5483284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4" name="组合 1333"/>
          <p:cNvGrpSpPr/>
          <p:nvPr/>
        </p:nvGrpSpPr>
        <p:grpSpPr>
          <a:xfrm>
            <a:off x="5092940" y="1762248"/>
            <a:ext cx="1856939" cy="830997"/>
            <a:chOff x="3210116" y="579865"/>
            <a:chExt cx="1856939" cy="830997"/>
          </a:xfrm>
        </p:grpSpPr>
        <p:sp>
          <p:nvSpPr>
            <p:cNvPr id="1332" name="矩形 1331"/>
            <p:cNvSpPr/>
            <p:nvPr/>
          </p:nvSpPr>
          <p:spPr>
            <a:xfrm>
              <a:off x="4135390" y="579865"/>
              <a:ext cx="93166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dirty="0">
                  <a:blipFill dpi="0" rotWithShape="1">
                    <a:blip r:embed="rId7"/>
                    <a:srcRect/>
                    <a:stretch>
                      <a:fillRect/>
                    </a:stretch>
                  </a:blip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1333" name="矩形 1332"/>
            <p:cNvSpPr/>
            <p:nvPr/>
          </p:nvSpPr>
          <p:spPr>
            <a:xfrm>
              <a:off x="3210116" y="874691"/>
              <a:ext cx="97699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blipFill dpi="0" rotWithShape="1">
                    <a:blip r:embed="rId7"/>
                    <a:srcRect/>
                    <a:stretch>
                      <a:fillRect/>
                    </a:stretch>
                  </a:blipFill>
                  <a:cs typeface="+mn-ea"/>
                  <a:sym typeface="+mn-lt"/>
                </a:rPr>
                <a:t>PART</a:t>
              </a:r>
            </a:p>
          </p:txBody>
        </p:sp>
      </p:grpSp>
      <p:sp>
        <p:nvSpPr>
          <p:cNvPr id="48" name="TextBox 31"/>
          <p:cNvSpPr txBox="1"/>
          <p:nvPr/>
        </p:nvSpPr>
        <p:spPr>
          <a:xfrm>
            <a:off x="3242302" y="3104589"/>
            <a:ext cx="57073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blipFill>
                  <a:blip r:embed="rId8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功能介绍</a:t>
            </a:r>
          </a:p>
        </p:txBody>
      </p:sp>
      <p:grpSp>
        <p:nvGrpSpPr>
          <p:cNvPr id="49" name="组合 48"/>
          <p:cNvGrpSpPr/>
          <p:nvPr/>
        </p:nvGrpSpPr>
        <p:grpSpPr>
          <a:xfrm flipV="1">
            <a:off x="2565630" y="2763635"/>
            <a:ext cx="7315384" cy="45719"/>
            <a:chOff x="-1203337" y="4892656"/>
            <a:chExt cx="1343040" cy="1363656"/>
          </a:xfrm>
        </p:grpSpPr>
        <p:grpSp>
          <p:nvGrpSpPr>
            <p:cNvPr id="50" name="Group 9552"/>
            <p:cNvGrpSpPr>
              <a:grpSpLocks/>
            </p:cNvGrpSpPr>
            <p:nvPr/>
          </p:nvGrpSpPr>
          <p:grpSpPr bwMode="auto">
            <a:xfrm>
              <a:off x="-1184286" y="4914880"/>
              <a:ext cx="850909" cy="1327144"/>
              <a:chOff x="-746" y="3096"/>
              <a:chExt cx="536" cy="836"/>
            </a:xfrm>
            <a:solidFill>
              <a:schemeClr val="bg1"/>
            </a:solidFill>
          </p:grpSpPr>
          <p:sp>
            <p:nvSpPr>
              <p:cNvPr id="1139" name="Rectangle 9352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0" name="Rectangle 9353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1" name="Oval 9354"/>
              <p:cNvSpPr>
                <a:spLocks noChangeArrowheads="1"/>
              </p:cNvSpPr>
              <p:nvPr/>
            </p:nvSpPr>
            <p:spPr bwMode="auto">
              <a:xfrm>
                <a:off x="-361" y="335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2" name="Freeform 9355"/>
              <p:cNvSpPr>
                <a:spLocks noEditPoints="1"/>
              </p:cNvSpPr>
              <p:nvPr/>
            </p:nvSpPr>
            <p:spPr bwMode="auto">
              <a:xfrm>
                <a:off x="-706" y="3363"/>
                <a:ext cx="340" cy="550"/>
              </a:xfrm>
              <a:custGeom>
                <a:avLst/>
                <a:gdLst>
                  <a:gd name="T0" fmla="*/ 4 w 144"/>
                  <a:gd name="T1" fmla="*/ 228 h 233"/>
                  <a:gd name="T2" fmla="*/ 4 w 144"/>
                  <a:gd name="T3" fmla="*/ 226 h 233"/>
                  <a:gd name="T4" fmla="*/ 10 w 144"/>
                  <a:gd name="T5" fmla="*/ 217 h 233"/>
                  <a:gd name="T6" fmla="*/ 18 w 144"/>
                  <a:gd name="T7" fmla="*/ 205 h 233"/>
                  <a:gd name="T8" fmla="*/ 18 w 144"/>
                  <a:gd name="T9" fmla="*/ 205 h 233"/>
                  <a:gd name="T10" fmla="*/ 21 w 144"/>
                  <a:gd name="T11" fmla="*/ 200 h 233"/>
                  <a:gd name="T12" fmla="*/ 27 w 144"/>
                  <a:gd name="T13" fmla="*/ 192 h 233"/>
                  <a:gd name="T14" fmla="*/ 30 w 144"/>
                  <a:gd name="T15" fmla="*/ 186 h 233"/>
                  <a:gd name="T16" fmla="*/ 34 w 144"/>
                  <a:gd name="T17" fmla="*/ 178 h 233"/>
                  <a:gd name="T18" fmla="*/ 41 w 144"/>
                  <a:gd name="T19" fmla="*/ 167 h 233"/>
                  <a:gd name="T20" fmla="*/ 42 w 144"/>
                  <a:gd name="T21" fmla="*/ 166 h 233"/>
                  <a:gd name="T22" fmla="*/ 44 w 144"/>
                  <a:gd name="T23" fmla="*/ 164 h 233"/>
                  <a:gd name="T24" fmla="*/ 54 w 144"/>
                  <a:gd name="T25" fmla="*/ 147 h 233"/>
                  <a:gd name="T26" fmla="*/ 55 w 144"/>
                  <a:gd name="T27" fmla="*/ 147 h 233"/>
                  <a:gd name="T28" fmla="*/ 61 w 144"/>
                  <a:gd name="T29" fmla="*/ 136 h 233"/>
                  <a:gd name="T30" fmla="*/ 64 w 144"/>
                  <a:gd name="T31" fmla="*/ 130 h 233"/>
                  <a:gd name="T32" fmla="*/ 64 w 144"/>
                  <a:gd name="T33" fmla="*/ 131 h 233"/>
                  <a:gd name="T34" fmla="*/ 65 w 144"/>
                  <a:gd name="T35" fmla="*/ 131 h 233"/>
                  <a:gd name="T36" fmla="*/ 65 w 144"/>
                  <a:gd name="T37" fmla="*/ 130 h 233"/>
                  <a:gd name="T38" fmla="*/ 67 w 144"/>
                  <a:gd name="T39" fmla="*/ 126 h 233"/>
                  <a:gd name="T40" fmla="*/ 67 w 144"/>
                  <a:gd name="T41" fmla="*/ 126 h 233"/>
                  <a:gd name="T42" fmla="*/ 66 w 144"/>
                  <a:gd name="T43" fmla="*/ 126 h 233"/>
                  <a:gd name="T44" fmla="*/ 69 w 144"/>
                  <a:gd name="T45" fmla="*/ 124 h 233"/>
                  <a:gd name="T46" fmla="*/ 69 w 144"/>
                  <a:gd name="T47" fmla="*/ 123 h 233"/>
                  <a:gd name="T48" fmla="*/ 69 w 144"/>
                  <a:gd name="T49" fmla="*/ 122 h 233"/>
                  <a:gd name="T50" fmla="*/ 69 w 144"/>
                  <a:gd name="T51" fmla="*/ 122 h 233"/>
                  <a:gd name="T52" fmla="*/ 70 w 144"/>
                  <a:gd name="T53" fmla="*/ 122 h 233"/>
                  <a:gd name="T54" fmla="*/ 71 w 144"/>
                  <a:gd name="T55" fmla="*/ 121 h 233"/>
                  <a:gd name="T56" fmla="*/ 71 w 144"/>
                  <a:gd name="T57" fmla="*/ 119 h 233"/>
                  <a:gd name="T58" fmla="*/ 75 w 144"/>
                  <a:gd name="T59" fmla="*/ 113 h 233"/>
                  <a:gd name="T60" fmla="*/ 78 w 144"/>
                  <a:gd name="T61" fmla="*/ 108 h 233"/>
                  <a:gd name="T62" fmla="*/ 79 w 144"/>
                  <a:gd name="T63" fmla="*/ 108 h 233"/>
                  <a:gd name="T64" fmla="*/ 82 w 144"/>
                  <a:gd name="T65" fmla="*/ 102 h 233"/>
                  <a:gd name="T66" fmla="*/ 87 w 144"/>
                  <a:gd name="T67" fmla="*/ 95 h 233"/>
                  <a:gd name="T68" fmla="*/ 86 w 144"/>
                  <a:gd name="T69" fmla="*/ 94 h 233"/>
                  <a:gd name="T70" fmla="*/ 87 w 144"/>
                  <a:gd name="T71" fmla="*/ 94 h 233"/>
                  <a:gd name="T72" fmla="*/ 94 w 144"/>
                  <a:gd name="T73" fmla="*/ 84 h 233"/>
                  <a:gd name="T74" fmla="*/ 107 w 144"/>
                  <a:gd name="T75" fmla="*/ 62 h 233"/>
                  <a:gd name="T76" fmla="*/ 111 w 144"/>
                  <a:gd name="T77" fmla="*/ 53 h 233"/>
                  <a:gd name="T78" fmla="*/ 116 w 144"/>
                  <a:gd name="T79" fmla="*/ 46 h 233"/>
                  <a:gd name="T80" fmla="*/ 116 w 144"/>
                  <a:gd name="T81" fmla="*/ 46 h 233"/>
                  <a:gd name="T82" fmla="*/ 118 w 144"/>
                  <a:gd name="T83" fmla="*/ 45 h 233"/>
                  <a:gd name="T84" fmla="*/ 122 w 144"/>
                  <a:gd name="T85" fmla="*/ 38 h 233"/>
                  <a:gd name="T86" fmla="*/ 123 w 144"/>
                  <a:gd name="T87" fmla="*/ 34 h 233"/>
                  <a:gd name="T88" fmla="*/ 129 w 144"/>
                  <a:gd name="T89" fmla="*/ 24 h 233"/>
                  <a:gd name="T90" fmla="*/ 131 w 144"/>
                  <a:gd name="T91" fmla="*/ 21 h 233"/>
                  <a:gd name="T92" fmla="*/ 132 w 144"/>
                  <a:gd name="T93" fmla="*/ 21 h 233"/>
                  <a:gd name="T94" fmla="*/ 133 w 144"/>
                  <a:gd name="T95" fmla="*/ 19 h 233"/>
                  <a:gd name="T96" fmla="*/ 135 w 144"/>
                  <a:gd name="T97" fmla="*/ 14 h 233"/>
                  <a:gd name="T98" fmla="*/ 139 w 144"/>
                  <a:gd name="T99" fmla="*/ 8 h 233"/>
                  <a:gd name="T100" fmla="*/ 139 w 144"/>
                  <a:gd name="T101" fmla="*/ 8 h 233"/>
                  <a:gd name="T102" fmla="*/ 140 w 144"/>
                  <a:gd name="T103" fmla="*/ 7 h 233"/>
                  <a:gd name="T104" fmla="*/ 142 w 144"/>
                  <a:gd name="T105" fmla="*/ 4 h 233"/>
                  <a:gd name="T106" fmla="*/ 142 w 144"/>
                  <a:gd name="T107" fmla="*/ 2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44" h="233">
                    <a:moveTo>
                      <a:pt x="3" y="228"/>
                    </a:moveTo>
                    <a:cubicBezTo>
                      <a:pt x="1" y="231"/>
                      <a:pt x="1" y="231"/>
                      <a:pt x="1" y="231"/>
                    </a:cubicBezTo>
                    <a:cubicBezTo>
                      <a:pt x="0" y="233"/>
                      <a:pt x="0" y="233"/>
                      <a:pt x="0" y="233"/>
                    </a:cubicBezTo>
                    <a:cubicBezTo>
                      <a:pt x="1" y="233"/>
                      <a:pt x="2" y="233"/>
                      <a:pt x="1" y="233"/>
                    </a:cubicBezTo>
                    <a:cubicBezTo>
                      <a:pt x="3" y="229"/>
                      <a:pt x="3" y="229"/>
                      <a:pt x="3" y="229"/>
                    </a:cubicBezTo>
                    <a:cubicBezTo>
                      <a:pt x="4" y="228"/>
                      <a:pt x="4" y="228"/>
                      <a:pt x="4" y="228"/>
                    </a:cubicBezTo>
                    <a:cubicBezTo>
                      <a:pt x="4" y="228"/>
                      <a:pt x="4" y="228"/>
                      <a:pt x="3" y="228"/>
                    </a:cubicBezTo>
                    <a:moveTo>
                      <a:pt x="4" y="226"/>
                    </a:moveTo>
                    <a:cubicBezTo>
                      <a:pt x="4" y="228"/>
                      <a:pt x="4" y="228"/>
                      <a:pt x="4" y="228"/>
                    </a:cubicBezTo>
                    <a:cubicBezTo>
                      <a:pt x="4" y="228"/>
                      <a:pt x="4" y="228"/>
                      <a:pt x="4" y="228"/>
                    </a:cubicBezTo>
                    <a:cubicBezTo>
                      <a:pt x="5" y="227"/>
                      <a:pt x="5" y="227"/>
                      <a:pt x="5" y="227"/>
                    </a:cubicBezTo>
                    <a:cubicBezTo>
                      <a:pt x="4" y="226"/>
                      <a:pt x="4" y="226"/>
                      <a:pt x="4" y="226"/>
                    </a:cubicBezTo>
                    <a:moveTo>
                      <a:pt x="10" y="217"/>
                    </a:moveTo>
                    <a:cubicBezTo>
                      <a:pt x="9" y="219"/>
                      <a:pt x="8" y="221"/>
                      <a:pt x="7" y="223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11" y="217"/>
                      <a:pt x="11" y="217"/>
                      <a:pt x="11" y="217"/>
                    </a:cubicBezTo>
                    <a:cubicBezTo>
                      <a:pt x="10" y="217"/>
                      <a:pt x="10" y="217"/>
                      <a:pt x="10" y="217"/>
                    </a:cubicBezTo>
                    <a:moveTo>
                      <a:pt x="12" y="214"/>
                    </a:moveTo>
                    <a:cubicBezTo>
                      <a:pt x="11" y="215"/>
                      <a:pt x="11" y="216"/>
                      <a:pt x="11" y="216"/>
                    </a:cubicBezTo>
                    <a:cubicBezTo>
                      <a:pt x="11" y="216"/>
                      <a:pt x="11" y="216"/>
                      <a:pt x="11" y="216"/>
                    </a:cubicBezTo>
                    <a:cubicBezTo>
                      <a:pt x="12" y="215"/>
                      <a:pt x="12" y="215"/>
                      <a:pt x="12" y="215"/>
                    </a:cubicBezTo>
                    <a:cubicBezTo>
                      <a:pt x="12" y="214"/>
                      <a:pt x="12" y="214"/>
                      <a:pt x="12" y="214"/>
                    </a:cubicBezTo>
                    <a:moveTo>
                      <a:pt x="18" y="205"/>
                    </a:moveTo>
                    <a:cubicBezTo>
                      <a:pt x="16" y="208"/>
                      <a:pt x="14" y="211"/>
                      <a:pt x="12" y="214"/>
                    </a:cubicBezTo>
                    <a:cubicBezTo>
                      <a:pt x="12" y="214"/>
                      <a:pt x="12" y="214"/>
                      <a:pt x="12" y="214"/>
                    </a:cubicBezTo>
                    <a:cubicBezTo>
                      <a:pt x="14" y="211"/>
                      <a:pt x="16" y="209"/>
                      <a:pt x="18" y="206"/>
                    </a:cubicBezTo>
                    <a:cubicBezTo>
                      <a:pt x="18" y="205"/>
                      <a:pt x="18" y="205"/>
                      <a:pt x="18" y="205"/>
                    </a:cubicBezTo>
                    <a:moveTo>
                      <a:pt x="21" y="201"/>
                    </a:moveTo>
                    <a:cubicBezTo>
                      <a:pt x="20" y="202"/>
                      <a:pt x="19" y="203"/>
                      <a:pt x="18" y="205"/>
                    </a:cubicBezTo>
                    <a:cubicBezTo>
                      <a:pt x="18" y="205"/>
                      <a:pt x="18" y="205"/>
                      <a:pt x="19" y="205"/>
                    </a:cubicBezTo>
                    <a:cubicBezTo>
                      <a:pt x="19" y="203"/>
                      <a:pt x="20" y="202"/>
                      <a:pt x="21" y="201"/>
                    </a:cubicBezTo>
                    <a:cubicBezTo>
                      <a:pt x="21" y="201"/>
                      <a:pt x="21" y="201"/>
                      <a:pt x="21" y="201"/>
                    </a:cubicBezTo>
                    <a:moveTo>
                      <a:pt x="23" y="196"/>
                    </a:moveTo>
                    <a:cubicBezTo>
                      <a:pt x="23" y="197"/>
                      <a:pt x="22" y="199"/>
                      <a:pt x="21" y="200"/>
                    </a:cubicBezTo>
                    <a:cubicBezTo>
                      <a:pt x="21" y="200"/>
                      <a:pt x="21" y="200"/>
                      <a:pt x="21" y="200"/>
                    </a:cubicBezTo>
                    <a:cubicBezTo>
                      <a:pt x="22" y="199"/>
                      <a:pt x="23" y="198"/>
                      <a:pt x="24" y="196"/>
                    </a:cubicBezTo>
                    <a:cubicBezTo>
                      <a:pt x="24" y="196"/>
                      <a:pt x="23" y="196"/>
                      <a:pt x="23" y="196"/>
                    </a:cubicBezTo>
                    <a:moveTo>
                      <a:pt x="26" y="191"/>
                    </a:moveTo>
                    <a:cubicBezTo>
                      <a:pt x="26" y="192"/>
                      <a:pt x="25" y="193"/>
                      <a:pt x="25" y="194"/>
                    </a:cubicBezTo>
                    <a:cubicBezTo>
                      <a:pt x="25" y="194"/>
                      <a:pt x="25" y="194"/>
                      <a:pt x="25" y="194"/>
                    </a:cubicBezTo>
                    <a:cubicBezTo>
                      <a:pt x="26" y="193"/>
                      <a:pt x="26" y="193"/>
                      <a:pt x="27" y="192"/>
                    </a:cubicBezTo>
                    <a:cubicBezTo>
                      <a:pt x="27" y="192"/>
                      <a:pt x="26" y="191"/>
                      <a:pt x="26" y="191"/>
                    </a:cubicBezTo>
                    <a:moveTo>
                      <a:pt x="29" y="186"/>
                    </a:moveTo>
                    <a:cubicBezTo>
                      <a:pt x="29" y="187"/>
                      <a:pt x="28" y="189"/>
                      <a:pt x="27" y="190"/>
                    </a:cubicBezTo>
                    <a:cubicBezTo>
                      <a:pt x="28" y="190"/>
                      <a:pt x="28" y="190"/>
                      <a:pt x="28" y="190"/>
                    </a:cubicBezTo>
                    <a:cubicBezTo>
                      <a:pt x="28" y="189"/>
                      <a:pt x="29" y="188"/>
                      <a:pt x="30" y="186"/>
                    </a:cubicBezTo>
                    <a:cubicBezTo>
                      <a:pt x="30" y="186"/>
                      <a:pt x="30" y="186"/>
                      <a:pt x="30" y="186"/>
                    </a:cubicBezTo>
                    <a:cubicBezTo>
                      <a:pt x="30" y="186"/>
                      <a:pt x="30" y="186"/>
                      <a:pt x="29" y="186"/>
                    </a:cubicBezTo>
                    <a:moveTo>
                      <a:pt x="34" y="178"/>
                    </a:moveTo>
                    <a:cubicBezTo>
                      <a:pt x="34" y="179"/>
                      <a:pt x="34" y="180"/>
                      <a:pt x="33" y="180"/>
                    </a:cubicBezTo>
                    <a:cubicBezTo>
                      <a:pt x="33" y="180"/>
                      <a:pt x="34" y="180"/>
                      <a:pt x="34" y="181"/>
                    </a:cubicBezTo>
                    <a:cubicBezTo>
                      <a:pt x="34" y="180"/>
                      <a:pt x="34" y="179"/>
                      <a:pt x="35" y="179"/>
                    </a:cubicBezTo>
                    <a:cubicBezTo>
                      <a:pt x="34" y="178"/>
                      <a:pt x="34" y="178"/>
                      <a:pt x="34" y="178"/>
                    </a:cubicBezTo>
                    <a:moveTo>
                      <a:pt x="35" y="177"/>
                    </a:moveTo>
                    <a:cubicBezTo>
                      <a:pt x="35" y="177"/>
                      <a:pt x="35" y="177"/>
                      <a:pt x="35" y="177"/>
                    </a:cubicBezTo>
                    <a:cubicBezTo>
                      <a:pt x="35" y="178"/>
                      <a:pt x="35" y="178"/>
                      <a:pt x="35" y="178"/>
                    </a:cubicBezTo>
                    <a:cubicBezTo>
                      <a:pt x="35" y="178"/>
                      <a:pt x="36" y="178"/>
                      <a:pt x="36" y="178"/>
                    </a:cubicBezTo>
                    <a:cubicBezTo>
                      <a:pt x="35" y="177"/>
                      <a:pt x="35" y="177"/>
                      <a:pt x="35" y="177"/>
                    </a:cubicBezTo>
                    <a:moveTo>
                      <a:pt x="41" y="167"/>
                    </a:moveTo>
                    <a:cubicBezTo>
                      <a:pt x="40" y="169"/>
                      <a:pt x="39" y="171"/>
                      <a:pt x="37" y="174"/>
                    </a:cubicBezTo>
                    <a:cubicBezTo>
                      <a:pt x="37" y="174"/>
                      <a:pt x="38" y="174"/>
                      <a:pt x="38" y="174"/>
                    </a:cubicBezTo>
                    <a:cubicBezTo>
                      <a:pt x="39" y="172"/>
                      <a:pt x="41" y="170"/>
                      <a:pt x="42" y="167"/>
                    </a:cubicBezTo>
                    <a:cubicBezTo>
                      <a:pt x="42" y="167"/>
                      <a:pt x="42" y="167"/>
                      <a:pt x="41" y="167"/>
                    </a:cubicBezTo>
                    <a:moveTo>
                      <a:pt x="42" y="166"/>
                    </a:moveTo>
                    <a:cubicBezTo>
                      <a:pt x="42" y="166"/>
                      <a:pt x="42" y="166"/>
                      <a:pt x="42" y="166"/>
                    </a:cubicBezTo>
                    <a:cubicBezTo>
                      <a:pt x="43" y="166"/>
                      <a:pt x="43" y="166"/>
                      <a:pt x="43" y="166"/>
                    </a:cubicBezTo>
                    <a:cubicBezTo>
                      <a:pt x="43" y="166"/>
                      <a:pt x="43" y="166"/>
                      <a:pt x="43" y="166"/>
                    </a:cubicBezTo>
                    <a:cubicBezTo>
                      <a:pt x="42" y="166"/>
                      <a:pt x="42" y="166"/>
                      <a:pt x="42" y="166"/>
                    </a:cubicBezTo>
                    <a:moveTo>
                      <a:pt x="46" y="159"/>
                    </a:moveTo>
                    <a:cubicBezTo>
                      <a:pt x="45" y="161"/>
                      <a:pt x="44" y="162"/>
                      <a:pt x="44" y="163"/>
                    </a:cubicBezTo>
                    <a:cubicBezTo>
                      <a:pt x="44" y="164"/>
                      <a:pt x="44" y="164"/>
                      <a:pt x="44" y="164"/>
                    </a:cubicBezTo>
                    <a:cubicBezTo>
                      <a:pt x="45" y="162"/>
                      <a:pt x="46" y="161"/>
                      <a:pt x="47" y="160"/>
                    </a:cubicBezTo>
                    <a:cubicBezTo>
                      <a:pt x="47" y="159"/>
                      <a:pt x="46" y="159"/>
                      <a:pt x="46" y="159"/>
                    </a:cubicBezTo>
                    <a:moveTo>
                      <a:pt x="54" y="146"/>
                    </a:moveTo>
                    <a:cubicBezTo>
                      <a:pt x="54" y="146"/>
                      <a:pt x="54" y="146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2" y="149"/>
                      <a:pt x="51" y="152"/>
                      <a:pt x="49" y="154"/>
                    </a:cubicBezTo>
                    <a:cubicBezTo>
                      <a:pt x="49" y="154"/>
                      <a:pt x="50" y="155"/>
                      <a:pt x="50" y="155"/>
                    </a:cubicBezTo>
                    <a:cubicBezTo>
                      <a:pt x="52" y="152"/>
                      <a:pt x="53" y="149"/>
                      <a:pt x="55" y="147"/>
                    </a:cubicBezTo>
                    <a:cubicBezTo>
                      <a:pt x="55" y="147"/>
                      <a:pt x="54" y="146"/>
                      <a:pt x="54" y="146"/>
                    </a:cubicBezTo>
                    <a:moveTo>
                      <a:pt x="61" y="136"/>
                    </a:moveTo>
                    <a:cubicBezTo>
                      <a:pt x="59" y="138"/>
                      <a:pt x="58" y="140"/>
                      <a:pt x="56" y="143"/>
                    </a:cubicBezTo>
                    <a:cubicBezTo>
                      <a:pt x="57" y="143"/>
                      <a:pt x="57" y="143"/>
                      <a:pt x="57" y="143"/>
                    </a:cubicBezTo>
                    <a:cubicBezTo>
                      <a:pt x="59" y="141"/>
                      <a:pt x="60" y="139"/>
                      <a:pt x="61" y="136"/>
                    </a:cubicBezTo>
                    <a:cubicBezTo>
                      <a:pt x="61" y="136"/>
                      <a:pt x="61" y="136"/>
                      <a:pt x="61" y="136"/>
                    </a:cubicBezTo>
                    <a:moveTo>
                      <a:pt x="61" y="135"/>
                    </a:moveTo>
                    <a:cubicBezTo>
                      <a:pt x="61" y="135"/>
                      <a:pt x="61" y="135"/>
                      <a:pt x="61" y="136"/>
                    </a:cubicBezTo>
                    <a:cubicBezTo>
                      <a:pt x="61" y="136"/>
                      <a:pt x="61" y="136"/>
                      <a:pt x="62" y="136"/>
                    </a:cubicBezTo>
                    <a:cubicBezTo>
                      <a:pt x="62" y="136"/>
                      <a:pt x="62" y="136"/>
                      <a:pt x="62" y="135"/>
                    </a:cubicBezTo>
                    <a:cubicBezTo>
                      <a:pt x="62" y="135"/>
                      <a:pt x="61" y="135"/>
                      <a:pt x="61" y="135"/>
                    </a:cubicBezTo>
                    <a:moveTo>
                      <a:pt x="64" y="130"/>
                    </a:move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65" y="131"/>
                      <a:pt x="64" y="131"/>
                      <a:pt x="64" y="130"/>
                    </a:cubicBezTo>
                    <a:moveTo>
                      <a:pt x="64" y="130"/>
                    </a:move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0"/>
                      <a:pt x="64" y="130"/>
                      <a:pt x="64" y="130"/>
                    </a:cubicBezTo>
                    <a:moveTo>
                      <a:pt x="65" y="130"/>
                    </a:move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1"/>
                      <a:pt x="65" y="131"/>
                      <a:pt x="65" y="131"/>
                    </a:cubicBezTo>
                    <a:cubicBezTo>
                      <a:pt x="65" y="131"/>
                      <a:pt x="65" y="130"/>
                      <a:pt x="65" y="130"/>
                    </a:cubicBezTo>
                    <a:cubicBezTo>
                      <a:pt x="65" y="130"/>
                      <a:pt x="65" y="130"/>
                      <a:pt x="65" y="130"/>
                    </a:cubicBezTo>
                    <a:moveTo>
                      <a:pt x="64" y="130"/>
                    </a:move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5" y="130"/>
                      <a:pt x="65" y="130"/>
                      <a:pt x="65" y="130"/>
                    </a:cubicBezTo>
                    <a:cubicBezTo>
                      <a:pt x="65" y="130"/>
                      <a:pt x="65" y="130"/>
                      <a:pt x="64" y="130"/>
                    </a:cubicBezTo>
                    <a:moveTo>
                      <a:pt x="67" y="126"/>
                    </a:moveTo>
                    <a:cubicBezTo>
                      <a:pt x="66" y="127"/>
                      <a:pt x="65" y="128"/>
                      <a:pt x="65" y="129"/>
                    </a:cubicBezTo>
                    <a:cubicBezTo>
                      <a:pt x="65" y="129"/>
                      <a:pt x="65" y="129"/>
                      <a:pt x="66" y="130"/>
                    </a:cubicBezTo>
                    <a:cubicBezTo>
                      <a:pt x="66" y="129"/>
                      <a:pt x="67" y="128"/>
                      <a:pt x="67" y="127"/>
                    </a:cubicBezTo>
                    <a:cubicBezTo>
                      <a:pt x="67" y="127"/>
                      <a:pt x="67" y="127"/>
                      <a:pt x="67" y="126"/>
                    </a:cubicBezTo>
                    <a:moveTo>
                      <a:pt x="66" y="126"/>
                    </a:moveTo>
                    <a:cubicBezTo>
                      <a:pt x="66" y="127"/>
                      <a:pt x="65" y="128"/>
                      <a:pt x="65" y="129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moveTo>
                      <a:pt x="67" y="126"/>
                    </a:moveTo>
                    <a:cubicBezTo>
                      <a:pt x="67" y="126"/>
                      <a:pt x="67" y="126"/>
                      <a:pt x="67" y="126"/>
                    </a:cubicBezTo>
                    <a:cubicBezTo>
                      <a:pt x="67" y="127"/>
                      <a:pt x="67" y="127"/>
                      <a:pt x="67" y="127"/>
                    </a:cubicBezTo>
                    <a:cubicBezTo>
                      <a:pt x="67" y="127"/>
                      <a:pt x="68" y="126"/>
                      <a:pt x="68" y="126"/>
                    </a:cubicBezTo>
                    <a:cubicBezTo>
                      <a:pt x="67" y="126"/>
                      <a:pt x="67" y="126"/>
                      <a:pt x="67" y="126"/>
                    </a:cubicBezTo>
                    <a:moveTo>
                      <a:pt x="67" y="126"/>
                    </a:moveTo>
                    <a:cubicBezTo>
                      <a:pt x="67" y="126"/>
                      <a:pt x="67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7" y="126"/>
                    </a:cubicBezTo>
                    <a:cubicBezTo>
                      <a:pt x="67" y="126"/>
                      <a:pt x="67" y="126"/>
                      <a:pt x="67" y="126"/>
                    </a:cubicBezTo>
                    <a:moveTo>
                      <a:pt x="69" y="123"/>
                    </a:move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4"/>
                      <a:pt x="69" y="124"/>
                      <a:pt x="69" y="124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moveTo>
                      <a:pt x="69" y="123"/>
                    </a:move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moveTo>
                      <a:pt x="69" y="122"/>
                    </a:moveTo>
                    <a:cubicBezTo>
                      <a:pt x="69" y="122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70" y="123"/>
                      <a:pt x="70" y="123"/>
                      <a:pt x="70" y="123"/>
                    </a:cubicBezTo>
                    <a:cubicBezTo>
                      <a:pt x="70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2"/>
                    </a:cubicBezTo>
                    <a:cubicBezTo>
                      <a:pt x="70" y="122"/>
                      <a:pt x="70" y="122"/>
                      <a:pt x="70" y="122"/>
                    </a:cubicBezTo>
                    <a:cubicBezTo>
                      <a:pt x="70" y="122"/>
                      <a:pt x="70" y="122"/>
                      <a:pt x="70" y="122"/>
                    </a:cubicBezTo>
                    <a:cubicBezTo>
                      <a:pt x="70" y="122"/>
                      <a:pt x="70" y="122"/>
                      <a:pt x="69" y="122"/>
                    </a:cubicBezTo>
                    <a:moveTo>
                      <a:pt x="70" y="120"/>
                    </a:moveTo>
                    <a:cubicBezTo>
                      <a:pt x="70" y="120"/>
                      <a:pt x="70" y="121"/>
                      <a:pt x="70" y="121"/>
                    </a:cubicBezTo>
                    <a:cubicBezTo>
                      <a:pt x="70" y="121"/>
                      <a:pt x="70" y="121"/>
                      <a:pt x="71" y="121"/>
                    </a:cubicBez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0"/>
                      <a:pt x="71" y="120"/>
                      <a:pt x="70" y="120"/>
                    </a:cubicBezTo>
                    <a:moveTo>
                      <a:pt x="71" y="119"/>
                    </a:moveTo>
                    <a:cubicBezTo>
                      <a:pt x="71" y="119"/>
                      <a:pt x="71" y="119"/>
                      <a:pt x="71" y="119"/>
                    </a:cubicBezTo>
                    <a:cubicBezTo>
                      <a:pt x="71" y="119"/>
                      <a:pt x="72" y="119"/>
                      <a:pt x="72" y="120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1" y="119"/>
                      <a:pt x="71" y="119"/>
                      <a:pt x="71" y="119"/>
                    </a:cubicBezTo>
                    <a:moveTo>
                      <a:pt x="71" y="118"/>
                    </a:moveTo>
                    <a:cubicBezTo>
                      <a:pt x="71" y="119"/>
                      <a:pt x="71" y="119"/>
                      <a:pt x="71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2" y="119"/>
                      <a:pt x="72" y="119"/>
                      <a:pt x="71" y="118"/>
                    </a:cubicBezTo>
                    <a:moveTo>
                      <a:pt x="75" y="113"/>
                    </a:moveTo>
                    <a:cubicBezTo>
                      <a:pt x="74" y="114"/>
                      <a:pt x="73" y="116"/>
                      <a:pt x="72" y="117"/>
                    </a:cubicBezTo>
                    <a:cubicBezTo>
                      <a:pt x="73" y="117"/>
                      <a:pt x="73" y="117"/>
                      <a:pt x="73" y="118"/>
                    </a:cubicBezTo>
                    <a:cubicBezTo>
                      <a:pt x="74" y="116"/>
                      <a:pt x="75" y="115"/>
                      <a:pt x="76" y="113"/>
                    </a:cubicBezTo>
                    <a:cubicBezTo>
                      <a:pt x="75" y="113"/>
                      <a:pt x="75" y="113"/>
                      <a:pt x="75" y="113"/>
                    </a:cubicBezTo>
                    <a:moveTo>
                      <a:pt x="78" y="107"/>
                    </a:moveTo>
                    <a:cubicBezTo>
                      <a:pt x="78" y="108"/>
                      <a:pt x="78" y="108"/>
                      <a:pt x="78" y="108"/>
                    </a:cubicBezTo>
                    <a:cubicBezTo>
                      <a:pt x="78" y="109"/>
                      <a:pt x="78" y="109"/>
                      <a:pt x="78" y="109"/>
                    </a:cubicBezTo>
                    <a:cubicBezTo>
                      <a:pt x="79" y="109"/>
                      <a:pt x="79" y="108"/>
                      <a:pt x="79" y="108"/>
                    </a:cubicBezTo>
                    <a:cubicBezTo>
                      <a:pt x="79" y="108"/>
                      <a:pt x="79" y="107"/>
                      <a:pt x="78" y="107"/>
                    </a:cubicBezTo>
                    <a:moveTo>
                      <a:pt x="79" y="107"/>
                    </a:moveTo>
                    <a:cubicBezTo>
                      <a:pt x="78" y="107"/>
                      <a:pt x="78" y="107"/>
                      <a:pt x="78" y="107"/>
                    </a:cubicBezTo>
                    <a:cubicBezTo>
                      <a:pt x="79" y="107"/>
                      <a:pt x="79" y="108"/>
                      <a:pt x="79" y="108"/>
                    </a:cubicBezTo>
                    <a:cubicBezTo>
                      <a:pt x="79" y="108"/>
                      <a:pt x="79" y="107"/>
                      <a:pt x="79" y="107"/>
                    </a:cubicBezTo>
                    <a:cubicBezTo>
                      <a:pt x="79" y="107"/>
                      <a:pt x="79" y="107"/>
                      <a:pt x="79" y="107"/>
                    </a:cubicBezTo>
                    <a:moveTo>
                      <a:pt x="82" y="101"/>
                    </a:moveTo>
                    <a:cubicBezTo>
                      <a:pt x="82" y="102"/>
                      <a:pt x="82" y="102"/>
                      <a:pt x="82" y="102"/>
                    </a:cubicBezTo>
                    <a:cubicBezTo>
                      <a:pt x="82" y="102"/>
                      <a:pt x="82" y="102"/>
                      <a:pt x="82" y="102"/>
                    </a:cubicBezTo>
                    <a:cubicBezTo>
                      <a:pt x="82" y="102"/>
                      <a:pt x="82" y="102"/>
                      <a:pt x="82" y="102"/>
                    </a:cubicBezTo>
                    <a:cubicBezTo>
                      <a:pt x="83" y="102"/>
                      <a:pt x="83" y="102"/>
                      <a:pt x="83" y="102"/>
                    </a:cubicBezTo>
                    <a:cubicBezTo>
                      <a:pt x="83" y="102"/>
                      <a:pt x="82" y="101"/>
                      <a:pt x="82" y="101"/>
                    </a:cubicBezTo>
                    <a:moveTo>
                      <a:pt x="86" y="95"/>
                    </a:moveTo>
                    <a:cubicBezTo>
                      <a:pt x="86" y="95"/>
                      <a:pt x="85" y="96"/>
                      <a:pt x="85" y="96"/>
                    </a:cubicBezTo>
                    <a:cubicBezTo>
                      <a:pt x="85" y="96"/>
                      <a:pt x="86" y="97"/>
                      <a:pt x="86" y="97"/>
                    </a:cubicBezTo>
                    <a:cubicBezTo>
                      <a:pt x="86" y="96"/>
                      <a:pt x="87" y="96"/>
                      <a:pt x="87" y="95"/>
                    </a:cubicBezTo>
                    <a:cubicBezTo>
                      <a:pt x="87" y="95"/>
                      <a:pt x="86" y="95"/>
                      <a:pt x="86" y="95"/>
                    </a:cubicBezTo>
                    <a:moveTo>
                      <a:pt x="86" y="94"/>
                    </a:moveTo>
                    <a:cubicBezTo>
                      <a:pt x="86" y="94"/>
                      <a:pt x="86" y="94"/>
                      <a:pt x="86" y="94"/>
                    </a:cubicBezTo>
                    <a:cubicBezTo>
                      <a:pt x="86" y="94"/>
                      <a:pt x="86" y="94"/>
                      <a:pt x="86" y="94"/>
                    </a:cubicBezTo>
                    <a:cubicBezTo>
                      <a:pt x="86" y="94"/>
                      <a:pt x="86" y="94"/>
                      <a:pt x="86" y="94"/>
                    </a:cubicBezTo>
                    <a:moveTo>
                      <a:pt x="86" y="94"/>
                    </a:moveTo>
                    <a:cubicBezTo>
                      <a:pt x="86" y="94"/>
                      <a:pt x="86" y="94"/>
                      <a:pt x="86" y="94"/>
                    </a:cubicBezTo>
                    <a:cubicBezTo>
                      <a:pt x="87" y="94"/>
                      <a:pt x="87" y="95"/>
                      <a:pt x="87" y="95"/>
                    </a:cubicBezTo>
                    <a:cubicBezTo>
                      <a:pt x="87" y="95"/>
                      <a:pt x="87" y="95"/>
                      <a:pt x="87" y="94"/>
                    </a:cubicBezTo>
                    <a:cubicBezTo>
                      <a:pt x="86" y="94"/>
                      <a:pt x="86" y="94"/>
                      <a:pt x="86" y="94"/>
                    </a:cubicBezTo>
                    <a:moveTo>
                      <a:pt x="88" y="92"/>
                    </a:moveTo>
                    <a:cubicBezTo>
                      <a:pt x="88" y="92"/>
                      <a:pt x="87" y="93"/>
                      <a:pt x="87" y="94"/>
                    </a:cubicBezTo>
                    <a:cubicBezTo>
                      <a:pt x="87" y="94"/>
                      <a:pt x="87" y="94"/>
                      <a:pt x="88" y="94"/>
                    </a:cubicBezTo>
                    <a:cubicBezTo>
                      <a:pt x="88" y="93"/>
                      <a:pt x="88" y="93"/>
                      <a:pt x="89" y="92"/>
                    </a:cubicBezTo>
                    <a:cubicBezTo>
                      <a:pt x="89" y="92"/>
                      <a:pt x="88" y="92"/>
                      <a:pt x="88" y="92"/>
                    </a:cubicBezTo>
                    <a:moveTo>
                      <a:pt x="95" y="80"/>
                    </a:moveTo>
                    <a:cubicBezTo>
                      <a:pt x="94" y="81"/>
                      <a:pt x="94" y="82"/>
                      <a:pt x="93" y="83"/>
                    </a:cubicBezTo>
                    <a:cubicBezTo>
                      <a:pt x="93" y="83"/>
                      <a:pt x="94" y="83"/>
                      <a:pt x="94" y="84"/>
                    </a:cubicBezTo>
                    <a:cubicBezTo>
                      <a:pt x="95" y="83"/>
                      <a:pt x="95" y="82"/>
                      <a:pt x="96" y="81"/>
                    </a:cubicBezTo>
                    <a:cubicBezTo>
                      <a:pt x="95" y="81"/>
                      <a:pt x="95" y="80"/>
                      <a:pt x="95" y="80"/>
                    </a:cubicBezTo>
                    <a:moveTo>
                      <a:pt x="106" y="62"/>
                    </a:moveTo>
                    <a:cubicBezTo>
                      <a:pt x="105" y="65"/>
                      <a:pt x="103" y="67"/>
                      <a:pt x="102" y="69"/>
                    </a:cubicBezTo>
                    <a:cubicBezTo>
                      <a:pt x="102" y="70"/>
                      <a:pt x="102" y="70"/>
                      <a:pt x="102" y="70"/>
                    </a:cubicBezTo>
                    <a:cubicBezTo>
                      <a:pt x="104" y="67"/>
                      <a:pt x="105" y="65"/>
                      <a:pt x="107" y="62"/>
                    </a:cubicBezTo>
                    <a:cubicBezTo>
                      <a:pt x="107" y="62"/>
                      <a:pt x="106" y="62"/>
                      <a:pt x="106" y="62"/>
                    </a:cubicBezTo>
                    <a:moveTo>
                      <a:pt x="111" y="53"/>
                    </a:moveTo>
                    <a:cubicBezTo>
                      <a:pt x="111" y="54"/>
                      <a:pt x="111" y="55"/>
                      <a:pt x="110" y="55"/>
                    </a:cubicBezTo>
                    <a:cubicBezTo>
                      <a:pt x="110" y="55"/>
                      <a:pt x="111" y="56"/>
                      <a:pt x="111" y="56"/>
                    </a:cubicBezTo>
                    <a:cubicBezTo>
                      <a:pt x="111" y="55"/>
                      <a:pt x="112" y="55"/>
                      <a:pt x="112" y="54"/>
                    </a:cubicBezTo>
                    <a:cubicBezTo>
                      <a:pt x="112" y="54"/>
                      <a:pt x="112" y="54"/>
                      <a:pt x="111" y="53"/>
                    </a:cubicBezTo>
                    <a:moveTo>
                      <a:pt x="113" y="50"/>
                    </a:moveTo>
                    <a:cubicBezTo>
                      <a:pt x="113" y="51"/>
                      <a:pt x="112" y="51"/>
                      <a:pt x="112" y="52"/>
                    </a:cubicBezTo>
                    <a:cubicBezTo>
                      <a:pt x="112" y="52"/>
                      <a:pt x="113" y="52"/>
                      <a:pt x="113" y="53"/>
                    </a:cubicBezTo>
                    <a:cubicBezTo>
                      <a:pt x="113" y="52"/>
                      <a:pt x="114" y="51"/>
                      <a:pt x="114" y="51"/>
                    </a:cubicBezTo>
                    <a:cubicBezTo>
                      <a:pt x="114" y="50"/>
                      <a:pt x="114" y="50"/>
                      <a:pt x="113" y="50"/>
                    </a:cubicBezTo>
                    <a:moveTo>
                      <a:pt x="116" y="46"/>
                    </a:moveTo>
                    <a:cubicBezTo>
                      <a:pt x="115" y="47"/>
                      <a:pt x="115" y="47"/>
                      <a:pt x="115" y="47"/>
                    </a:cubicBezTo>
                    <a:cubicBezTo>
                      <a:pt x="115" y="47"/>
                      <a:pt x="116" y="48"/>
                      <a:pt x="116" y="48"/>
                    </a:cubicBezTo>
                    <a:cubicBezTo>
                      <a:pt x="116" y="47"/>
                      <a:pt x="116" y="47"/>
                      <a:pt x="116" y="47"/>
                    </a:cubicBezTo>
                    <a:cubicBezTo>
                      <a:pt x="116" y="47"/>
                      <a:pt x="116" y="46"/>
                      <a:pt x="116" y="46"/>
                    </a:cubicBezTo>
                    <a:moveTo>
                      <a:pt x="116" y="45"/>
                    </a:moveTo>
                    <a:cubicBezTo>
                      <a:pt x="116" y="46"/>
                      <a:pt x="116" y="46"/>
                      <a:pt x="116" y="46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17" y="46"/>
                      <a:pt x="117" y="46"/>
                      <a:pt x="117" y="46"/>
                    </a:cubicBezTo>
                    <a:cubicBezTo>
                      <a:pt x="117" y="46"/>
                      <a:pt x="116" y="46"/>
                      <a:pt x="116" y="45"/>
                    </a:cubicBezTo>
                    <a:moveTo>
                      <a:pt x="119" y="41"/>
                    </a:moveTo>
                    <a:cubicBezTo>
                      <a:pt x="118" y="42"/>
                      <a:pt x="117" y="43"/>
                      <a:pt x="117" y="45"/>
                    </a:cubicBezTo>
                    <a:cubicBezTo>
                      <a:pt x="117" y="45"/>
                      <a:pt x="117" y="45"/>
                      <a:pt x="118" y="45"/>
                    </a:cubicBezTo>
                    <a:cubicBezTo>
                      <a:pt x="118" y="44"/>
                      <a:pt x="119" y="42"/>
                      <a:pt x="120" y="41"/>
                    </a:cubicBezTo>
                    <a:cubicBezTo>
                      <a:pt x="120" y="41"/>
                      <a:pt x="119" y="41"/>
                      <a:pt x="119" y="41"/>
                    </a:cubicBezTo>
                    <a:moveTo>
                      <a:pt x="121" y="38"/>
                    </a:moveTo>
                    <a:cubicBezTo>
                      <a:pt x="120" y="39"/>
                      <a:pt x="120" y="40"/>
                      <a:pt x="119" y="41"/>
                    </a:cubicBezTo>
                    <a:cubicBezTo>
                      <a:pt x="119" y="41"/>
                      <a:pt x="120" y="41"/>
                      <a:pt x="120" y="41"/>
                    </a:cubicBezTo>
                    <a:cubicBezTo>
                      <a:pt x="121" y="40"/>
                      <a:pt x="121" y="39"/>
                      <a:pt x="122" y="38"/>
                    </a:cubicBezTo>
                    <a:cubicBezTo>
                      <a:pt x="121" y="38"/>
                      <a:pt x="121" y="38"/>
                      <a:pt x="121" y="38"/>
                    </a:cubicBezTo>
                    <a:moveTo>
                      <a:pt x="123" y="34"/>
                    </a:moveTo>
                    <a:cubicBezTo>
                      <a:pt x="123" y="34"/>
                      <a:pt x="123" y="35"/>
                      <a:pt x="122" y="35"/>
                    </a:cubicBezTo>
                    <a:cubicBezTo>
                      <a:pt x="123" y="35"/>
                      <a:pt x="123" y="35"/>
                      <a:pt x="123" y="35"/>
                    </a:cubicBezTo>
                    <a:cubicBezTo>
                      <a:pt x="124" y="35"/>
                      <a:pt x="124" y="35"/>
                      <a:pt x="124" y="34"/>
                    </a:cubicBezTo>
                    <a:cubicBezTo>
                      <a:pt x="124" y="34"/>
                      <a:pt x="123" y="34"/>
                      <a:pt x="123" y="34"/>
                    </a:cubicBezTo>
                    <a:moveTo>
                      <a:pt x="128" y="26"/>
                    </a:moveTo>
                    <a:cubicBezTo>
                      <a:pt x="126" y="29"/>
                      <a:pt x="125" y="31"/>
                      <a:pt x="124" y="33"/>
                    </a:cubicBezTo>
                    <a:cubicBezTo>
                      <a:pt x="124" y="33"/>
                      <a:pt x="124" y="33"/>
                      <a:pt x="124" y="33"/>
                    </a:cubicBezTo>
                    <a:cubicBezTo>
                      <a:pt x="126" y="31"/>
                      <a:pt x="127" y="29"/>
                      <a:pt x="128" y="27"/>
                    </a:cubicBezTo>
                    <a:cubicBezTo>
                      <a:pt x="128" y="27"/>
                      <a:pt x="128" y="27"/>
                      <a:pt x="128" y="26"/>
                    </a:cubicBezTo>
                    <a:moveTo>
                      <a:pt x="129" y="24"/>
                    </a:moveTo>
                    <a:cubicBezTo>
                      <a:pt x="129" y="24"/>
                      <a:pt x="129" y="25"/>
                      <a:pt x="128" y="25"/>
                    </a:cubicBezTo>
                    <a:cubicBezTo>
                      <a:pt x="129" y="25"/>
                      <a:pt x="129" y="25"/>
                      <a:pt x="129" y="26"/>
                    </a:cubicBezTo>
                    <a:cubicBezTo>
                      <a:pt x="130" y="25"/>
                      <a:pt x="130" y="25"/>
                      <a:pt x="130" y="24"/>
                    </a:cubicBezTo>
                    <a:cubicBezTo>
                      <a:pt x="130" y="24"/>
                      <a:pt x="130" y="24"/>
                      <a:pt x="129" y="24"/>
                    </a:cubicBezTo>
                    <a:moveTo>
                      <a:pt x="131" y="20"/>
                    </a:moveTo>
                    <a:cubicBezTo>
                      <a:pt x="131" y="21"/>
                      <a:pt x="131" y="21"/>
                      <a:pt x="131" y="21"/>
                    </a:cubicBezTo>
                    <a:cubicBezTo>
                      <a:pt x="131" y="22"/>
                      <a:pt x="131" y="22"/>
                      <a:pt x="131" y="22"/>
                    </a:cubicBezTo>
                    <a:cubicBezTo>
                      <a:pt x="132" y="22"/>
                      <a:pt x="132" y="21"/>
                      <a:pt x="132" y="21"/>
                    </a:cubicBezTo>
                    <a:cubicBezTo>
                      <a:pt x="131" y="20"/>
                      <a:pt x="131" y="20"/>
                      <a:pt x="131" y="20"/>
                    </a:cubicBezTo>
                    <a:moveTo>
                      <a:pt x="132" y="19"/>
                    </a:moveTo>
                    <a:cubicBezTo>
                      <a:pt x="132" y="20"/>
                      <a:pt x="132" y="20"/>
                      <a:pt x="131" y="20"/>
                    </a:cubicBezTo>
                    <a:cubicBezTo>
                      <a:pt x="132" y="21"/>
                      <a:pt x="132" y="21"/>
                      <a:pt x="132" y="21"/>
                    </a:cubicBezTo>
                    <a:cubicBezTo>
                      <a:pt x="132" y="20"/>
                      <a:pt x="132" y="20"/>
                      <a:pt x="133" y="20"/>
                    </a:cubicBezTo>
                    <a:cubicBezTo>
                      <a:pt x="132" y="20"/>
                      <a:pt x="132" y="20"/>
                      <a:pt x="132" y="19"/>
                    </a:cubicBezTo>
                    <a:moveTo>
                      <a:pt x="132" y="19"/>
                    </a:moveTo>
                    <a:cubicBezTo>
                      <a:pt x="132" y="19"/>
                      <a:pt x="132" y="19"/>
                      <a:pt x="132" y="19"/>
                    </a:cubicBezTo>
                    <a:cubicBezTo>
                      <a:pt x="132" y="19"/>
                      <a:pt x="133" y="19"/>
                      <a:pt x="133" y="20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3" y="19"/>
                      <a:pt x="133" y="19"/>
                      <a:pt x="132" y="19"/>
                    </a:cubicBezTo>
                    <a:moveTo>
                      <a:pt x="135" y="14"/>
                    </a:moveTo>
                    <a:cubicBezTo>
                      <a:pt x="134" y="16"/>
                      <a:pt x="133" y="17"/>
                      <a:pt x="132" y="19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4" y="17"/>
                      <a:pt x="135" y="16"/>
                      <a:pt x="136" y="15"/>
                    </a:cubicBezTo>
                    <a:cubicBezTo>
                      <a:pt x="136" y="14"/>
                      <a:pt x="135" y="14"/>
                      <a:pt x="135" y="14"/>
                    </a:cubicBezTo>
                    <a:moveTo>
                      <a:pt x="137" y="11"/>
                    </a:moveTo>
                    <a:cubicBezTo>
                      <a:pt x="136" y="12"/>
                      <a:pt x="136" y="12"/>
                      <a:pt x="136" y="13"/>
                    </a:cubicBezTo>
                    <a:cubicBezTo>
                      <a:pt x="136" y="13"/>
                      <a:pt x="136" y="13"/>
                      <a:pt x="136" y="13"/>
                    </a:cubicBezTo>
                    <a:cubicBezTo>
                      <a:pt x="137" y="13"/>
                      <a:pt x="137" y="12"/>
                      <a:pt x="137" y="12"/>
                    </a:cubicBezTo>
                    <a:cubicBezTo>
                      <a:pt x="137" y="11"/>
                      <a:pt x="137" y="11"/>
                      <a:pt x="137" y="11"/>
                    </a:cubicBezTo>
                    <a:moveTo>
                      <a:pt x="139" y="8"/>
                    </a:moveTo>
                    <a:cubicBezTo>
                      <a:pt x="139" y="8"/>
                      <a:pt x="139" y="8"/>
                      <a:pt x="138" y="9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39" y="9"/>
                      <a:pt x="139" y="8"/>
                      <a:pt x="140" y="8"/>
                    </a:cubicBezTo>
                    <a:cubicBezTo>
                      <a:pt x="139" y="8"/>
                      <a:pt x="139" y="8"/>
                      <a:pt x="139" y="8"/>
                    </a:cubicBezTo>
                    <a:moveTo>
                      <a:pt x="139" y="7"/>
                    </a:moveTo>
                    <a:cubicBezTo>
                      <a:pt x="139" y="7"/>
                      <a:pt x="139" y="8"/>
                      <a:pt x="139" y="8"/>
                    </a:cubicBezTo>
                    <a:cubicBezTo>
                      <a:pt x="139" y="8"/>
                      <a:pt x="139" y="8"/>
                      <a:pt x="140" y="8"/>
                    </a:cubicBezTo>
                    <a:cubicBezTo>
                      <a:pt x="140" y="8"/>
                      <a:pt x="140" y="8"/>
                      <a:pt x="140" y="7"/>
                    </a:cubicBezTo>
                    <a:cubicBezTo>
                      <a:pt x="140" y="7"/>
                      <a:pt x="140" y="7"/>
                      <a:pt x="139" y="7"/>
                    </a:cubicBezTo>
                    <a:moveTo>
                      <a:pt x="140" y="6"/>
                    </a:moveTo>
                    <a:cubicBezTo>
                      <a:pt x="140" y="6"/>
                      <a:pt x="140" y="6"/>
                      <a:pt x="140" y="7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7"/>
                      <a:pt x="141" y="6"/>
                      <a:pt x="141" y="6"/>
                    </a:cubicBezTo>
                    <a:cubicBezTo>
                      <a:pt x="141" y="6"/>
                      <a:pt x="140" y="6"/>
                      <a:pt x="140" y="6"/>
                    </a:cubicBezTo>
                    <a:moveTo>
                      <a:pt x="141" y="4"/>
                    </a:moveTo>
                    <a:cubicBezTo>
                      <a:pt x="141" y="4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2" y="5"/>
                      <a:pt x="142" y="4"/>
                    </a:cubicBezTo>
                    <a:cubicBezTo>
                      <a:pt x="142" y="4"/>
                      <a:pt x="142" y="4"/>
                      <a:pt x="141" y="4"/>
                    </a:cubicBezTo>
                    <a:moveTo>
                      <a:pt x="142" y="2"/>
                    </a:moveTo>
                    <a:cubicBezTo>
                      <a:pt x="142" y="2"/>
                      <a:pt x="142" y="3"/>
                      <a:pt x="142" y="3"/>
                    </a:cubicBezTo>
                    <a:cubicBezTo>
                      <a:pt x="142" y="3"/>
                      <a:pt x="142" y="3"/>
                      <a:pt x="142" y="3"/>
                    </a:cubicBezTo>
                    <a:cubicBezTo>
                      <a:pt x="142" y="3"/>
                      <a:pt x="143" y="3"/>
                      <a:pt x="143" y="2"/>
                    </a:cubicBezTo>
                    <a:cubicBezTo>
                      <a:pt x="142" y="2"/>
                      <a:pt x="142" y="2"/>
                      <a:pt x="142" y="2"/>
                    </a:cubicBezTo>
                    <a:moveTo>
                      <a:pt x="144" y="0"/>
                    </a:moveTo>
                    <a:cubicBezTo>
                      <a:pt x="144" y="0"/>
                      <a:pt x="143" y="1"/>
                      <a:pt x="142" y="2"/>
                    </a:cubicBezTo>
                    <a:cubicBezTo>
                      <a:pt x="143" y="2"/>
                      <a:pt x="143" y="2"/>
                      <a:pt x="143" y="2"/>
                    </a:cubicBezTo>
                    <a:cubicBezTo>
                      <a:pt x="144" y="1"/>
                      <a:pt x="144" y="0"/>
                      <a:pt x="1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3" name="Freeform 9356"/>
              <p:cNvSpPr>
                <a:spLocks noEditPoints="1"/>
              </p:cNvSpPr>
              <p:nvPr/>
            </p:nvSpPr>
            <p:spPr bwMode="auto">
              <a:xfrm>
                <a:off x="-415" y="3422"/>
                <a:ext cx="14" cy="21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9 h 9"/>
                  <a:gd name="T4" fmla="*/ 1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5 w 6"/>
                  <a:gd name="T11" fmla="*/ 0 h 9"/>
                  <a:gd name="T12" fmla="*/ 5 w 6"/>
                  <a:gd name="T13" fmla="*/ 1 h 9"/>
                  <a:gd name="T14" fmla="*/ 5 w 6"/>
                  <a:gd name="T15" fmla="*/ 2 h 9"/>
                  <a:gd name="T16" fmla="*/ 6 w 6"/>
                  <a:gd name="T17" fmla="*/ 1 h 9"/>
                  <a:gd name="T18" fmla="*/ 5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1" y="8"/>
                      <a:pt x="0" y="9"/>
                      <a:pt x="0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4" name="Freeform 9357"/>
              <p:cNvSpPr>
                <a:spLocks/>
              </p:cNvSpPr>
              <p:nvPr/>
            </p:nvSpPr>
            <p:spPr bwMode="auto">
              <a:xfrm>
                <a:off x="-397" y="3410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5" name="Freeform 9358"/>
              <p:cNvSpPr>
                <a:spLocks noEditPoints="1"/>
              </p:cNvSpPr>
              <p:nvPr/>
            </p:nvSpPr>
            <p:spPr bwMode="auto">
              <a:xfrm>
                <a:off x="-394" y="3394"/>
                <a:ext cx="9" cy="16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1 w 4"/>
                  <a:gd name="T5" fmla="*/ 7 h 7"/>
                  <a:gd name="T6" fmla="*/ 1 w 4"/>
                  <a:gd name="T7" fmla="*/ 7 h 7"/>
                  <a:gd name="T8" fmla="*/ 0 w 4"/>
                  <a:gd name="T9" fmla="*/ 6 h 7"/>
                  <a:gd name="T10" fmla="*/ 0 w 4"/>
                  <a:gd name="T11" fmla="*/ 6 h 7"/>
                  <a:gd name="T12" fmla="*/ 0 w 4"/>
                  <a:gd name="T13" fmla="*/ 6 h 7"/>
                  <a:gd name="T14" fmla="*/ 1 w 4"/>
                  <a:gd name="T15" fmla="*/ 6 h 7"/>
                  <a:gd name="T16" fmla="*/ 1 w 4"/>
                  <a:gd name="T17" fmla="*/ 6 h 7"/>
                  <a:gd name="T18" fmla="*/ 0 w 4"/>
                  <a:gd name="T19" fmla="*/ 6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2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6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6" name="Freeform 9359"/>
              <p:cNvSpPr>
                <a:spLocks/>
              </p:cNvSpPr>
              <p:nvPr/>
            </p:nvSpPr>
            <p:spPr bwMode="auto">
              <a:xfrm>
                <a:off x="-375" y="337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7" name="Freeform 9360"/>
              <p:cNvSpPr>
                <a:spLocks/>
              </p:cNvSpPr>
              <p:nvPr/>
            </p:nvSpPr>
            <p:spPr bwMode="auto">
              <a:xfrm>
                <a:off x="-378" y="337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8" name="Freeform 9361"/>
              <p:cNvSpPr>
                <a:spLocks/>
              </p:cNvSpPr>
              <p:nvPr/>
            </p:nvSpPr>
            <p:spPr bwMode="auto">
              <a:xfrm>
                <a:off x="-373" y="337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1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9" name="Rectangle 9362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3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0" name="Rectangle 9363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3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1" name="Freeform 9364"/>
              <p:cNvSpPr>
                <a:spLocks/>
              </p:cNvSpPr>
              <p:nvPr/>
            </p:nvSpPr>
            <p:spPr bwMode="auto">
              <a:xfrm>
                <a:off x="-378" y="3382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2" name="Freeform 9365"/>
              <p:cNvSpPr>
                <a:spLocks noEditPoints="1"/>
              </p:cNvSpPr>
              <p:nvPr/>
            </p:nvSpPr>
            <p:spPr bwMode="auto">
              <a:xfrm>
                <a:off x="-555" y="3667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0 w 2"/>
                  <a:gd name="T11" fmla="*/ 1 h 2"/>
                  <a:gd name="T12" fmla="*/ 0 w 2"/>
                  <a:gd name="T13" fmla="*/ 1 h 2"/>
                  <a:gd name="T14" fmla="*/ 0 w 2"/>
                  <a:gd name="T15" fmla="*/ 1 h 2"/>
                  <a:gd name="T16" fmla="*/ 0 w 2"/>
                  <a:gd name="T17" fmla="*/ 1 h 2"/>
                  <a:gd name="T18" fmla="*/ 0 w 2"/>
                  <a:gd name="T19" fmla="*/ 1 h 2"/>
                  <a:gd name="T20" fmla="*/ 1 w 2"/>
                  <a:gd name="T21" fmla="*/ 0 h 2"/>
                  <a:gd name="T22" fmla="*/ 1 w 2"/>
                  <a:gd name="T23" fmla="*/ 1 h 2"/>
                  <a:gd name="T24" fmla="*/ 1 w 2"/>
                  <a:gd name="T25" fmla="*/ 1 h 2"/>
                  <a:gd name="T26" fmla="*/ 2 w 2"/>
                  <a:gd name="T27" fmla="*/ 1 h 2"/>
                  <a:gd name="T28" fmla="*/ 1 w 2"/>
                  <a:gd name="T29" fmla="*/ 0 h 2"/>
                  <a:gd name="T30" fmla="*/ 1 w 2"/>
                  <a:gd name="T31" fmla="*/ 0 h 2"/>
                  <a:gd name="T32" fmla="*/ 0 w 2"/>
                  <a:gd name="T33" fmla="*/ 1 h 2"/>
                  <a:gd name="T34" fmla="*/ 1 w 2"/>
                  <a:gd name="T35" fmla="*/ 1 h 2"/>
                  <a:gd name="T36" fmla="*/ 1 w 2"/>
                  <a:gd name="T37" fmla="*/ 0 h 2"/>
                  <a:gd name="T38" fmla="*/ 1 w 2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3" name="Rectangle 9366"/>
              <p:cNvSpPr>
                <a:spLocks noChangeArrowheads="1"/>
              </p:cNvSpPr>
              <p:nvPr/>
            </p:nvSpPr>
            <p:spPr bwMode="auto">
              <a:xfrm>
                <a:off x="-538" y="364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4" name="Rectangle 9367"/>
              <p:cNvSpPr>
                <a:spLocks noChangeArrowheads="1"/>
              </p:cNvSpPr>
              <p:nvPr/>
            </p:nvSpPr>
            <p:spPr bwMode="auto">
              <a:xfrm>
                <a:off x="-538" y="364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5" name="Freeform 9368"/>
              <p:cNvSpPr>
                <a:spLocks noEditPoints="1"/>
              </p:cNvSpPr>
              <p:nvPr/>
            </p:nvSpPr>
            <p:spPr bwMode="auto">
              <a:xfrm>
                <a:off x="-699" y="3384"/>
                <a:ext cx="321" cy="517"/>
              </a:xfrm>
              <a:custGeom>
                <a:avLst/>
                <a:gdLst>
                  <a:gd name="T0" fmla="*/ 1 w 136"/>
                  <a:gd name="T1" fmla="*/ 219 h 219"/>
                  <a:gd name="T2" fmla="*/ 2 w 136"/>
                  <a:gd name="T3" fmla="*/ 218 h 219"/>
                  <a:gd name="T4" fmla="*/ 7 w 136"/>
                  <a:gd name="T5" fmla="*/ 208 h 219"/>
                  <a:gd name="T6" fmla="*/ 9 w 136"/>
                  <a:gd name="T7" fmla="*/ 205 h 219"/>
                  <a:gd name="T8" fmla="*/ 9 w 136"/>
                  <a:gd name="T9" fmla="*/ 205 h 219"/>
                  <a:gd name="T10" fmla="*/ 15 w 136"/>
                  <a:gd name="T11" fmla="*/ 197 h 219"/>
                  <a:gd name="T12" fmla="*/ 18 w 136"/>
                  <a:gd name="T13" fmla="*/ 192 h 219"/>
                  <a:gd name="T14" fmla="*/ 22 w 136"/>
                  <a:gd name="T15" fmla="*/ 185 h 219"/>
                  <a:gd name="T16" fmla="*/ 22 w 136"/>
                  <a:gd name="T17" fmla="*/ 185 h 219"/>
                  <a:gd name="T18" fmla="*/ 24 w 136"/>
                  <a:gd name="T19" fmla="*/ 183 h 219"/>
                  <a:gd name="T20" fmla="*/ 26 w 136"/>
                  <a:gd name="T21" fmla="*/ 177 h 219"/>
                  <a:gd name="T22" fmla="*/ 30 w 136"/>
                  <a:gd name="T23" fmla="*/ 171 h 219"/>
                  <a:gd name="T24" fmla="*/ 32 w 136"/>
                  <a:gd name="T25" fmla="*/ 169 h 219"/>
                  <a:gd name="T26" fmla="*/ 33 w 136"/>
                  <a:gd name="T27" fmla="*/ 169 h 219"/>
                  <a:gd name="T28" fmla="*/ 38 w 136"/>
                  <a:gd name="T29" fmla="*/ 158 h 219"/>
                  <a:gd name="T30" fmla="*/ 41 w 136"/>
                  <a:gd name="T31" fmla="*/ 154 h 219"/>
                  <a:gd name="T32" fmla="*/ 41 w 136"/>
                  <a:gd name="T33" fmla="*/ 154 h 219"/>
                  <a:gd name="T34" fmla="*/ 47 w 136"/>
                  <a:gd name="T35" fmla="*/ 146 h 219"/>
                  <a:gd name="T36" fmla="*/ 52 w 136"/>
                  <a:gd name="T37" fmla="*/ 138 h 219"/>
                  <a:gd name="T38" fmla="*/ 58 w 136"/>
                  <a:gd name="T39" fmla="*/ 127 h 219"/>
                  <a:gd name="T40" fmla="*/ 61 w 136"/>
                  <a:gd name="T41" fmla="*/ 122 h 219"/>
                  <a:gd name="T42" fmla="*/ 61 w 136"/>
                  <a:gd name="T43" fmla="*/ 122 h 219"/>
                  <a:gd name="T44" fmla="*/ 64 w 136"/>
                  <a:gd name="T45" fmla="*/ 117 h 219"/>
                  <a:gd name="T46" fmla="*/ 64 w 136"/>
                  <a:gd name="T47" fmla="*/ 117 h 219"/>
                  <a:gd name="T48" fmla="*/ 63 w 136"/>
                  <a:gd name="T49" fmla="*/ 117 h 219"/>
                  <a:gd name="T50" fmla="*/ 65 w 136"/>
                  <a:gd name="T51" fmla="*/ 117 h 219"/>
                  <a:gd name="T52" fmla="*/ 64 w 136"/>
                  <a:gd name="T53" fmla="*/ 117 h 219"/>
                  <a:gd name="T54" fmla="*/ 66 w 136"/>
                  <a:gd name="T55" fmla="*/ 114 h 219"/>
                  <a:gd name="T56" fmla="*/ 66 w 136"/>
                  <a:gd name="T57" fmla="*/ 114 h 219"/>
                  <a:gd name="T58" fmla="*/ 66 w 136"/>
                  <a:gd name="T59" fmla="*/ 114 h 219"/>
                  <a:gd name="T60" fmla="*/ 67 w 136"/>
                  <a:gd name="T61" fmla="*/ 114 h 219"/>
                  <a:gd name="T62" fmla="*/ 66 w 136"/>
                  <a:gd name="T63" fmla="*/ 113 h 219"/>
                  <a:gd name="T64" fmla="*/ 67 w 136"/>
                  <a:gd name="T65" fmla="*/ 112 h 219"/>
                  <a:gd name="T66" fmla="*/ 67 w 136"/>
                  <a:gd name="T67" fmla="*/ 112 h 219"/>
                  <a:gd name="T68" fmla="*/ 69 w 136"/>
                  <a:gd name="T69" fmla="*/ 111 h 219"/>
                  <a:gd name="T70" fmla="*/ 69 w 136"/>
                  <a:gd name="T71" fmla="*/ 110 h 219"/>
                  <a:gd name="T72" fmla="*/ 72 w 136"/>
                  <a:gd name="T73" fmla="*/ 104 h 219"/>
                  <a:gd name="T74" fmla="*/ 75 w 136"/>
                  <a:gd name="T75" fmla="*/ 98 h 219"/>
                  <a:gd name="T76" fmla="*/ 75 w 136"/>
                  <a:gd name="T77" fmla="*/ 98 h 219"/>
                  <a:gd name="T78" fmla="*/ 79 w 136"/>
                  <a:gd name="T79" fmla="*/ 93 h 219"/>
                  <a:gd name="T80" fmla="*/ 80 w 136"/>
                  <a:gd name="T81" fmla="*/ 93 h 219"/>
                  <a:gd name="T82" fmla="*/ 83 w 136"/>
                  <a:gd name="T83" fmla="*/ 85 h 219"/>
                  <a:gd name="T84" fmla="*/ 84 w 136"/>
                  <a:gd name="T85" fmla="*/ 86 h 219"/>
                  <a:gd name="T86" fmla="*/ 83 w 136"/>
                  <a:gd name="T87" fmla="*/ 85 h 219"/>
                  <a:gd name="T88" fmla="*/ 90 w 136"/>
                  <a:gd name="T89" fmla="*/ 74 h 219"/>
                  <a:gd name="T90" fmla="*/ 90 w 136"/>
                  <a:gd name="T91" fmla="*/ 74 h 219"/>
                  <a:gd name="T92" fmla="*/ 99 w 136"/>
                  <a:gd name="T93" fmla="*/ 61 h 219"/>
                  <a:gd name="T94" fmla="*/ 104 w 136"/>
                  <a:gd name="T95" fmla="*/ 53 h 219"/>
                  <a:gd name="T96" fmla="*/ 108 w 136"/>
                  <a:gd name="T97" fmla="*/ 44 h 219"/>
                  <a:gd name="T98" fmla="*/ 112 w 136"/>
                  <a:gd name="T99" fmla="*/ 38 h 219"/>
                  <a:gd name="T100" fmla="*/ 112 w 136"/>
                  <a:gd name="T101" fmla="*/ 38 h 219"/>
                  <a:gd name="T102" fmla="*/ 114 w 136"/>
                  <a:gd name="T103" fmla="*/ 38 h 219"/>
                  <a:gd name="T104" fmla="*/ 114 w 136"/>
                  <a:gd name="T105" fmla="*/ 37 h 219"/>
                  <a:gd name="T106" fmla="*/ 116 w 136"/>
                  <a:gd name="T107" fmla="*/ 32 h 219"/>
                  <a:gd name="T108" fmla="*/ 119 w 136"/>
                  <a:gd name="T109" fmla="*/ 26 h 219"/>
                  <a:gd name="T110" fmla="*/ 119 w 136"/>
                  <a:gd name="T111" fmla="*/ 26 h 219"/>
                  <a:gd name="T112" fmla="*/ 128 w 136"/>
                  <a:gd name="T113" fmla="*/ 13 h 219"/>
                  <a:gd name="T114" fmla="*/ 134 w 136"/>
                  <a:gd name="T115" fmla="*/ 3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6" h="219">
                    <a:moveTo>
                      <a:pt x="1" y="219"/>
                    </a:moveTo>
                    <a:cubicBezTo>
                      <a:pt x="0" y="219"/>
                      <a:pt x="0" y="219"/>
                      <a:pt x="0" y="219"/>
                    </a:cubicBezTo>
                    <a:cubicBezTo>
                      <a:pt x="1" y="219"/>
                      <a:pt x="1" y="219"/>
                      <a:pt x="1" y="219"/>
                    </a:cubicBezTo>
                    <a:cubicBezTo>
                      <a:pt x="1" y="219"/>
                      <a:pt x="1" y="219"/>
                      <a:pt x="1" y="219"/>
                    </a:cubicBezTo>
                    <a:cubicBezTo>
                      <a:pt x="1" y="219"/>
                      <a:pt x="1" y="219"/>
                      <a:pt x="1" y="219"/>
                    </a:cubicBezTo>
                    <a:moveTo>
                      <a:pt x="2" y="217"/>
                    </a:moveTo>
                    <a:cubicBezTo>
                      <a:pt x="1" y="217"/>
                      <a:pt x="1" y="217"/>
                      <a:pt x="1" y="217"/>
                    </a:cubicBezTo>
                    <a:cubicBezTo>
                      <a:pt x="2" y="218"/>
                      <a:pt x="2" y="218"/>
                      <a:pt x="2" y="218"/>
                    </a:cubicBezTo>
                    <a:cubicBezTo>
                      <a:pt x="2" y="217"/>
                      <a:pt x="2" y="217"/>
                      <a:pt x="2" y="217"/>
                    </a:cubicBezTo>
                    <a:cubicBezTo>
                      <a:pt x="2" y="217"/>
                      <a:pt x="2" y="217"/>
                      <a:pt x="2" y="217"/>
                    </a:cubicBezTo>
                    <a:moveTo>
                      <a:pt x="8" y="207"/>
                    </a:moveTo>
                    <a:cubicBezTo>
                      <a:pt x="8" y="207"/>
                      <a:pt x="8" y="208"/>
                      <a:pt x="7" y="208"/>
                    </a:cubicBezTo>
                    <a:cubicBezTo>
                      <a:pt x="8" y="208"/>
                      <a:pt x="8" y="208"/>
                      <a:pt x="8" y="208"/>
                    </a:cubicBezTo>
                    <a:cubicBezTo>
                      <a:pt x="8" y="207"/>
                      <a:pt x="8" y="207"/>
                      <a:pt x="8" y="207"/>
                    </a:cubicBezTo>
                    <a:cubicBezTo>
                      <a:pt x="8" y="207"/>
                      <a:pt x="8" y="207"/>
                      <a:pt x="8" y="207"/>
                    </a:cubicBezTo>
                    <a:moveTo>
                      <a:pt x="9" y="205"/>
                    </a:move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6"/>
                      <a:pt x="9" y="206"/>
                      <a:pt x="9" y="206"/>
                    </a:cubicBez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5"/>
                      <a:pt x="9" y="205"/>
                      <a:pt x="9" y="205"/>
                    </a:cubicBezTo>
                    <a:moveTo>
                      <a:pt x="15" y="196"/>
                    </a:moveTo>
                    <a:cubicBezTo>
                      <a:pt x="15" y="196"/>
                      <a:pt x="15" y="196"/>
                      <a:pt x="15" y="196"/>
                    </a:cubicBezTo>
                    <a:cubicBezTo>
                      <a:pt x="15" y="196"/>
                      <a:pt x="15" y="196"/>
                      <a:pt x="15" y="197"/>
                    </a:cubicBezTo>
                    <a:cubicBezTo>
                      <a:pt x="15" y="196"/>
                      <a:pt x="15" y="196"/>
                      <a:pt x="16" y="196"/>
                    </a:cubicBezTo>
                    <a:cubicBezTo>
                      <a:pt x="15" y="196"/>
                      <a:pt x="15" y="196"/>
                      <a:pt x="15" y="196"/>
                    </a:cubicBezTo>
                    <a:moveTo>
                      <a:pt x="18" y="191"/>
                    </a:moveTo>
                    <a:cubicBezTo>
                      <a:pt x="18" y="191"/>
                      <a:pt x="18" y="191"/>
                      <a:pt x="18" y="192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8" y="192"/>
                      <a:pt x="18" y="191"/>
                      <a:pt x="18" y="191"/>
                    </a:cubicBezTo>
                    <a:cubicBezTo>
                      <a:pt x="18" y="191"/>
                      <a:pt x="18" y="191"/>
                      <a:pt x="18" y="191"/>
                    </a:cubicBezTo>
                    <a:moveTo>
                      <a:pt x="22" y="185"/>
                    </a:moveTo>
                    <a:cubicBezTo>
                      <a:pt x="21" y="186"/>
                      <a:pt x="21" y="186"/>
                      <a:pt x="20" y="187"/>
                    </a:cubicBezTo>
                    <a:cubicBezTo>
                      <a:pt x="20" y="187"/>
                      <a:pt x="21" y="187"/>
                      <a:pt x="21" y="187"/>
                    </a:cubicBezTo>
                    <a:cubicBezTo>
                      <a:pt x="21" y="187"/>
                      <a:pt x="22" y="186"/>
                      <a:pt x="22" y="185"/>
                    </a:cubicBezTo>
                    <a:cubicBezTo>
                      <a:pt x="22" y="185"/>
                      <a:pt x="22" y="185"/>
                      <a:pt x="22" y="185"/>
                    </a:cubicBezTo>
                    <a:moveTo>
                      <a:pt x="24" y="181"/>
                    </a:moveTo>
                    <a:cubicBezTo>
                      <a:pt x="24" y="181"/>
                      <a:pt x="24" y="182"/>
                      <a:pt x="23" y="182"/>
                    </a:cubicBezTo>
                    <a:cubicBezTo>
                      <a:pt x="23" y="182"/>
                      <a:pt x="23" y="182"/>
                      <a:pt x="23" y="182"/>
                    </a:cubicBezTo>
                    <a:cubicBezTo>
                      <a:pt x="23" y="182"/>
                      <a:pt x="24" y="183"/>
                      <a:pt x="24" y="183"/>
                    </a:cubicBezTo>
                    <a:cubicBezTo>
                      <a:pt x="24" y="182"/>
                      <a:pt x="24" y="182"/>
                      <a:pt x="25" y="181"/>
                    </a:cubicBezTo>
                    <a:cubicBezTo>
                      <a:pt x="24" y="181"/>
                      <a:pt x="24" y="181"/>
                      <a:pt x="24" y="181"/>
                    </a:cubicBezTo>
                    <a:moveTo>
                      <a:pt x="30" y="171"/>
                    </a:moveTo>
                    <a:cubicBezTo>
                      <a:pt x="29" y="173"/>
                      <a:pt x="28" y="175"/>
                      <a:pt x="26" y="177"/>
                    </a:cubicBezTo>
                    <a:cubicBezTo>
                      <a:pt x="27" y="177"/>
                      <a:pt x="27" y="177"/>
                      <a:pt x="27" y="177"/>
                    </a:cubicBezTo>
                    <a:cubicBezTo>
                      <a:pt x="27" y="177"/>
                      <a:pt x="27" y="177"/>
                      <a:pt x="27" y="177"/>
                    </a:cubicBezTo>
                    <a:cubicBezTo>
                      <a:pt x="28" y="176"/>
                      <a:pt x="29" y="174"/>
                      <a:pt x="31" y="172"/>
                    </a:cubicBezTo>
                    <a:cubicBezTo>
                      <a:pt x="31" y="171"/>
                      <a:pt x="30" y="171"/>
                      <a:pt x="30" y="171"/>
                    </a:cubicBezTo>
                    <a:moveTo>
                      <a:pt x="32" y="168"/>
                    </a:moveTo>
                    <a:cubicBezTo>
                      <a:pt x="32" y="169"/>
                      <a:pt x="31" y="169"/>
                      <a:pt x="31" y="169"/>
                    </a:cubicBezTo>
                    <a:cubicBezTo>
                      <a:pt x="32" y="170"/>
                      <a:pt x="32" y="170"/>
                      <a:pt x="32" y="170"/>
                    </a:cubicBezTo>
                    <a:cubicBezTo>
                      <a:pt x="32" y="169"/>
                      <a:pt x="32" y="169"/>
                      <a:pt x="32" y="169"/>
                    </a:cubicBezTo>
                    <a:cubicBezTo>
                      <a:pt x="32" y="169"/>
                      <a:pt x="32" y="169"/>
                      <a:pt x="32" y="168"/>
                    </a:cubicBezTo>
                    <a:moveTo>
                      <a:pt x="34" y="165"/>
                    </a:moveTo>
                    <a:cubicBezTo>
                      <a:pt x="33" y="166"/>
                      <a:pt x="33" y="167"/>
                      <a:pt x="32" y="168"/>
                    </a:cubicBezTo>
                    <a:cubicBezTo>
                      <a:pt x="32" y="168"/>
                      <a:pt x="32" y="168"/>
                      <a:pt x="33" y="169"/>
                    </a:cubicBezTo>
                    <a:cubicBezTo>
                      <a:pt x="33" y="167"/>
                      <a:pt x="34" y="166"/>
                      <a:pt x="35" y="165"/>
                    </a:cubicBezTo>
                    <a:cubicBezTo>
                      <a:pt x="35" y="165"/>
                      <a:pt x="34" y="165"/>
                      <a:pt x="34" y="165"/>
                    </a:cubicBezTo>
                    <a:moveTo>
                      <a:pt x="39" y="157"/>
                    </a:moveTo>
                    <a:cubicBezTo>
                      <a:pt x="39" y="157"/>
                      <a:pt x="39" y="158"/>
                      <a:pt x="38" y="158"/>
                    </a:cubicBezTo>
                    <a:cubicBezTo>
                      <a:pt x="39" y="158"/>
                      <a:pt x="39" y="158"/>
                      <a:pt x="39" y="158"/>
                    </a:cubicBezTo>
                    <a:cubicBezTo>
                      <a:pt x="39" y="158"/>
                      <a:pt x="39" y="158"/>
                      <a:pt x="40" y="157"/>
                    </a:cubicBezTo>
                    <a:cubicBezTo>
                      <a:pt x="39" y="157"/>
                      <a:pt x="39" y="157"/>
                      <a:pt x="39" y="157"/>
                    </a:cubicBezTo>
                    <a:moveTo>
                      <a:pt x="41" y="154"/>
                    </a:moveTo>
                    <a:cubicBezTo>
                      <a:pt x="40" y="155"/>
                      <a:pt x="39" y="156"/>
                      <a:pt x="39" y="157"/>
                    </a:cubicBezTo>
                    <a:cubicBezTo>
                      <a:pt x="39" y="157"/>
                      <a:pt x="39" y="157"/>
                      <a:pt x="40" y="157"/>
                    </a:cubicBezTo>
                    <a:cubicBezTo>
                      <a:pt x="40" y="157"/>
                      <a:pt x="41" y="156"/>
                      <a:pt x="41" y="155"/>
                    </a:cubicBezTo>
                    <a:cubicBezTo>
                      <a:pt x="41" y="155"/>
                      <a:pt x="41" y="155"/>
                      <a:pt x="41" y="154"/>
                    </a:cubicBezTo>
                    <a:moveTo>
                      <a:pt x="46" y="145"/>
                    </a:moveTo>
                    <a:cubicBezTo>
                      <a:pt x="45" y="147"/>
                      <a:pt x="44" y="148"/>
                      <a:pt x="43" y="150"/>
                    </a:cubicBezTo>
                    <a:cubicBezTo>
                      <a:pt x="43" y="150"/>
                      <a:pt x="44" y="150"/>
                      <a:pt x="44" y="151"/>
                    </a:cubicBezTo>
                    <a:cubicBezTo>
                      <a:pt x="45" y="149"/>
                      <a:pt x="46" y="147"/>
                      <a:pt x="47" y="146"/>
                    </a:cubicBezTo>
                    <a:cubicBezTo>
                      <a:pt x="47" y="146"/>
                      <a:pt x="46" y="145"/>
                      <a:pt x="46" y="145"/>
                    </a:cubicBezTo>
                    <a:moveTo>
                      <a:pt x="53" y="134"/>
                    </a:moveTo>
                    <a:cubicBezTo>
                      <a:pt x="53" y="135"/>
                      <a:pt x="52" y="136"/>
                      <a:pt x="51" y="137"/>
                    </a:cubicBezTo>
                    <a:cubicBezTo>
                      <a:pt x="51" y="137"/>
                      <a:pt x="52" y="138"/>
                      <a:pt x="52" y="138"/>
                    </a:cubicBezTo>
                    <a:cubicBezTo>
                      <a:pt x="53" y="136"/>
                      <a:pt x="53" y="135"/>
                      <a:pt x="54" y="134"/>
                    </a:cubicBezTo>
                    <a:cubicBezTo>
                      <a:pt x="54" y="134"/>
                      <a:pt x="54" y="134"/>
                      <a:pt x="53" y="134"/>
                    </a:cubicBezTo>
                    <a:moveTo>
                      <a:pt x="58" y="127"/>
                    </a:moveTo>
                    <a:cubicBezTo>
                      <a:pt x="58" y="127"/>
                      <a:pt x="58" y="127"/>
                      <a:pt x="58" y="127"/>
                    </a:cubicBezTo>
                    <a:cubicBezTo>
                      <a:pt x="58" y="127"/>
                      <a:pt x="58" y="127"/>
                      <a:pt x="58" y="127"/>
                    </a:cubicBezTo>
                    <a:cubicBezTo>
                      <a:pt x="58" y="127"/>
                      <a:pt x="58" y="127"/>
                      <a:pt x="59" y="127"/>
                    </a:cubicBezTo>
                    <a:cubicBezTo>
                      <a:pt x="58" y="127"/>
                      <a:pt x="58" y="127"/>
                      <a:pt x="58" y="127"/>
                    </a:cubicBezTo>
                    <a:moveTo>
                      <a:pt x="61" y="122"/>
                    </a:moveTo>
                    <a:cubicBezTo>
                      <a:pt x="60" y="123"/>
                      <a:pt x="59" y="125"/>
                      <a:pt x="58" y="126"/>
                    </a:cubicBezTo>
                    <a:cubicBezTo>
                      <a:pt x="58" y="126"/>
                      <a:pt x="59" y="126"/>
                      <a:pt x="59" y="126"/>
                    </a:cubicBezTo>
                    <a:cubicBezTo>
                      <a:pt x="60" y="125"/>
                      <a:pt x="61" y="124"/>
                      <a:pt x="61" y="122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2"/>
                      <a:pt x="60" y="122"/>
                      <a:pt x="60" y="123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2"/>
                      <a:pt x="61" y="122"/>
                      <a:pt x="61" y="122"/>
                    </a:cubicBezTo>
                    <a:moveTo>
                      <a:pt x="64" y="117"/>
                    </a:moveTo>
                    <a:cubicBezTo>
                      <a:pt x="64" y="117"/>
                      <a:pt x="64" y="117"/>
                      <a:pt x="64" y="117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7"/>
                      <a:pt x="64" y="117"/>
                      <a:pt x="64" y="117"/>
                    </a:cubicBezTo>
                    <a:moveTo>
                      <a:pt x="63" y="117"/>
                    </a:move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moveTo>
                      <a:pt x="66" y="114"/>
                    </a:moveTo>
                    <a:cubicBezTo>
                      <a:pt x="65" y="115"/>
                      <a:pt x="64" y="116"/>
                      <a:pt x="64" y="117"/>
                    </a:cubicBezTo>
                    <a:cubicBezTo>
                      <a:pt x="64" y="117"/>
                      <a:pt x="64" y="117"/>
                      <a:pt x="65" y="117"/>
                    </a:cubicBezTo>
                    <a:cubicBezTo>
                      <a:pt x="65" y="116"/>
                      <a:pt x="66" y="115"/>
                      <a:pt x="66" y="115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5" y="115"/>
                      <a:pt x="65" y="116"/>
                      <a:pt x="64" y="117"/>
                    </a:cubicBezTo>
                    <a:cubicBezTo>
                      <a:pt x="64" y="117"/>
                      <a:pt x="64" y="117"/>
                      <a:pt x="64" y="117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3"/>
                    </a:move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7" y="113"/>
                      <a:pt x="67" y="114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7" y="113"/>
                      <a:pt x="67" y="113"/>
                      <a:pt x="66" y="113"/>
                    </a:cubicBezTo>
                    <a:moveTo>
                      <a:pt x="66" y="113"/>
                    </a:move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moveTo>
                      <a:pt x="67" y="112"/>
                    </a:moveTo>
                    <a:cubicBezTo>
                      <a:pt x="67" y="112"/>
                      <a:pt x="67" y="112"/>
                      <a:pt x="66" y="113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7" y="113"/>
                      <a:pt x="67" y="113"/>
                      <a:pt x="68" y="112"/>
                    </a:cubicBezTo>
                    <a:cubicBezTo>
                      <a:pt x="67" y="112"/>
                      <a:pt x="67" y="112"/>
                      <a:pt x="67" y="112"/>
                    </a:cubicBezTo>
                    <a:moveTo>
                      <a:pt x="68" y="110"/>
                    </a:moveTo>
                    <a:cubicBezTo>
                      <a:pt x="68" y="110"/>
                      <a:pt x="68" y="111"/>
                      <a:pt x="67" y="111"/>
                    </a:cubicBezTo>
                    <a:cubicBezTo>
                      <a:pt x="68" y="111"/>
                      <a:pt x="68" y="111"/>
                      <a:pt x="68" y="112"/>
                    </a:cubicBezTo>
                    <a:cubicBezTo>
                      <a:pt x="68" y="111"/>
                      <a:pt x="69" y="111"/>
                      <a:pt x="69" y="111"/>
                    </a:cubicBezTo>
                    <a:cubicBezTo>
                      <a:pt x="69" y="110"/>
                      <a:pt x="68" y="110"/>
                      <a:pt x="68" y="110"/>
                    </a:cubicBezTo>
                    <a:moveTo>
                      <a:pt x="69" y="108"/>
                    </a:moveTo>
                    <a:cubicBezTo>
                      <a:pt x="69" y="109"/>
                      <a:pt x="69" y="109"/>
                      <a:pt x="68" y="109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69" y="109"/>
                      <a:pt x="70" y="109"/>
                      <a:pt x="70" y="109"/>
                    </a:cubicBezTo>
                    <a:cubicBezTo>
                      <a:pt x="70" y="108"/>
                      <a:pt x="70" y="108"/>
                      <a:pt x="69" y="108"/>
                    </a:cubicBezTo>
                    <a:moveTo>
                      <a:pt x="75" y="99"/>
                    </a:moveTo>
                    <a:cubicBezTo>
                      <a:pt x="74" y="101"/>
                      <a:pt x="73" y="102"/>
                      <a:pt x="72" y="104"/>
                    </a:cubicBezTo>
                    <a:cubicBezTo>
                      <a:pt x="72" y="104"/>
                      <a:pt x="72" y="104"/>
                      <a:pt x="73" y="104"/>
                    </a:cubicBezTo>
                    <a:cubicBezTo>
                      <a:pt x="74" y="103"/>
                      <a:pt x="74" y="101"/>
                      <a:pt x="75" y="100"/>
                    </a:cubicBezTo>
                    <a:cubicBezTo>
                      <a:pt x="75" y="100"/>
                      <a:pt x="75" y="100"/>
                      <a:pt x="75" y="99"/>
                    </a:cubicBezTo>
                    <a:moveTo>
                      <a:pt x="75" y="98"/>
                    </a:moveTo>
                    <a:cubicBezTo>
                      <a:pt x="75" y="98"/>
                      <a:pt x="75" y="98"/>
                      <a:pt x="75" y="98"/>
                    </a:cubicBezTo>
                    <a:cubicBezTo>
                      <a:pt x="76" y="98"/>
                      <a:pt x="76" y="99"/>
                      <a:pt x="76" y="99"/>
                    </a:cubicBezTo>
                    <a:cubicBezTo>
                      <a:pt x="76" y="99"/>
                      <a:pt x="76" y="99"/>
                      <a:pt x="76" y="99"/>
                    </a:cubicBezTo>
                    <a:cubicBezTo>
                      <a:pt x="76" y="99"/>
                      <a:pt x="76" y="98"/>
                      <a:pt x="75" y="98"/>
                    </a:cubicBezTo>
                    <a:moveTo>
                      <a:pt x="79" y="93"/>
                    </a:moveTo>
                    <a:cubicBezTo>
                      <a:pt x="78" y="95"/>
                      <a:pt x="77" y="96"/>
                      <a:pt x="76" y="98"/>
                    </a:cubicBezTo>
                    <a:cubicBezTo>
                      <a:pt x="76" y="98"/>
                      <a:pt x="76" y="98"/>
                      <a:pt x="76" y="98"/>
                    </a:cubicBezTo>
                    <a:cubicBezTo>
                      <a:pt x="77" y="97"/>
                      <a:pt x="78" y="95"/>
                      <a:pt x="79" y="93"/>
                    </a:cubicBezTo>
                    <a:cubicBezTo>
                      <a:pt x="79" y="93"/>
                      <a:pt x="79" y="93"/>
                      <a:pt x="79" y="93"/>
                    </a:cubicBezTo>
                    <a:moveTo>
                      <a:pt x="82" y="87"/>
                    </a:moveTo>
                    <a:cubicBezTo>
                      <a:pt x="81" y="89"/>
                      <a:pt x="80" y="91"/>
                      <a:pt x="79" y="92"/>
                    </a:cubicBezTo>
                    <a:cubicBezTo>
                      <a:pt x="79" y="92"/>
                      <a:pt x="80" y="93"/>
                      <a:pt x="80" y="93"/>
                    </a:cubicBezTo>
                    <a:cubicBezTo>
                      <a:pt x="81" y="91"/>
                      <a:pt x="82" y="89"/>
                      <a:pt x="83" y="88"/>
                    </a:cubicBezTo>
                    <a:cubicBezTo>
                      <a:pt x="83" y="88"/>
                      <a:pt x="82" y="87"/>
                      <a:pt x="82" y="87"/>
                    </a:cubicBezTo>
                    <a:moveTo>
                      <a:pt x="83" y="85"/>
                    </a:move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6"/>
                      <a:pt x="83" y="86"/>
                    </a:cubicBezTo>
                    <a:cubicBezTo>
                      <a:pt x="83" y="86"/>
                      <a:pt x="84" y="86"/>
                      <a:pt x="84" y="86"/>
                    </a:cubicBezTo>
                    <a:cubicBezTo>
                      <a:pt x="84" y="86"/>
                      <a:pt x="84" y="86"/>
                      <a:pt x="84" y="86"/>
                    </a:cubicBezTo>
                    <a:cubicBezTo>
                      <a:pt x="84" y="86"/>
                      <a:pt x="84" y="85"/>
                      <a:pt x="83" y="85"/>
                    </a:cubicBezTo>
                    <a:moveTo>
                      <a:pt x="84" y="85"/>
                    </a:moveTo>
                    <a:cubicBezTo>
                      <a:pt x="84" y="85"/>
                      <a:pt x="84" y="85"/>
                      <a:pt x="83" y="85"/>
                    </a:cubicBezTo>
                    <a:cubicBezTo>
                      <a:pt x="84" y="85"/>
                      <a:pt x="84" y="85"/>
                      <a:pt x="84" y="85"/>
                    </a:cubicBezTo>
                    <a:cubicBezTo>
                      <a:pt x="84" y="85"/>
                      <a:pt x="84" y="85"/>
                      <a:pt x="85" y="85"/>
                    </a:cubicBezTo>
                    <a:cubicBezTo>
                      <a:pt x="84" y="85"/>
                      <a:pt x="84" y="85"/>
                      <a:pt x="84" y="85"/>
                    </a:cubicBezTo>
                    <a:moveTo>
                      <a:pt x="90" y="74"/>
                    </a:moveTo>
                    <a:cubicBezTo>
                      <a:pt x="88" y="77"/>
                      <a:pt x="87" y="80"/>
                      <a:pt x="85" y="83"/>
                    </a:cubicBezTo>
                    <a:cubicBezTo>
                      <a:pt x="85" y="83"/>
                      <a:pt x="86" y="83"/>
                      <a:pt x="86" y="83"/>
                    </a:cubicBezTo>
                    <a:cubicBezTo>
                      <a:pt x="88" y="80"/>
                      <a:pt x="89" y="77"/>
                      <a:pt x="91" y="75"/>
                    </a:cubicBezTo>
                    <a:cubicBezTo>
                      <a:pt x="91" y="74"/>
                      <a:pt x="90" y="74"/>
                      <a:pt x="90" y="74"/>
                    </a:cubicBezTo>
                    <a:moveTo>
                      <a:pt x="99" y="60"/>
                    </a:moveTo>
                    <a:cubicBezTo>
                      <a:pt x="96" y="64"/>
                      <a:pt x="94" y="68"/>
                      <a:pt x="92" y="71"/>
                    </a:cubicBezTo>
                    <a:cubicBezTo>
                      <a:pt x="92" y="71"/>
                      <a:pt x="92" y="72"/>
                      <a:pt x="93" y="72"/>
                    </a:cubicBezTo>
                    <a:cubicBezTo>
                      <a:pt x="95" y="68"/>
                      <a:pt x="97" y="64"/>
                      <a:pt x="99" y="61"/>
                    </a:cubicBezTo>
                    <a:cubicBezTo>
                      <a:pt x="99" y="61"/>
                      <a:pt x="99" y="61"/>
                      <a:pt x="99" y="60"/>
                    </a:cubicBezTo>
                    <a:moveTo>
                      <a:pt x="107" y="46"/>
                    </a:moveTo>
                    <a:cubicBezTo>
                      <a:pt x="106" y="49"/>
                      <a:pt x="104" y="51"/>
                      <a:pt x="103" y="53"/>
                    </a:cubicBezTo>
                    <a:cubicBezTo>
                      <a:pt x="103" y="53"/>
                      <a:pt x="104" y="53"/>
                      <a:pt x="104" y="53"/>
                    </a:cubicBezTo>
                    <a:cubicBezTo>
                      <a:pt x="105" y="51"/>
                      <a:pt x="107" y="49"/>
                      <a:pt x="108" y="47"/>
                    </a:cubicBezTo>
                    <a:cubicBezTo>
                      <a:pt x="108" y="47"/>
                      <a:pt x="107" y="46"/>
                      <a:pt x="107" y="46"/>
                    </a:cubicBezTo>
                    <a:moveTo>
                      <a:pt x="109" y="43"/>
                    </a:moveTo>
                    <a:cubicBezTo>
                      <a:pt x="109" y="44"/>
                      <a:pt x="109" y="44"/>
                      <a:pt x="108" y="44"/>
                    </a:cubicBezTo>
                    <a:cubicBezTo>
                      <a:pt x="109" y="45"/>
                      <a:pt x="109" y="45"/>
                      <a:pt x="109" y="45"/>
                    </a:cubicBezTo>
                    <a:cubicBezTo>
                      <a:pt x="109" y="44"/>
                      <a:pt x="110" y="44"/>
                      <a:pt x="110" y="44"/>
                    </a:cubicBezTo>
                    <a:cubicBezTo>
                      <a:pt x="110" y="43"/>
                      <a:pt x="109" y="43"/>
                      <a:pt x="109" y="43"/>
                    </a:cubicBezTo>
                    <a:moveTo>
                      <a:pt x="112" y="38"/>
                    </a:moveTo>
                    <a:cubicBezTo>
                      <a:pt x="111" y="39"/>
                      <a:pt x="111" y="40"/>
                      <a:pt x="110" y="41"/>
                    </a:cubicBezTo>
                    <a:cubicBezTo>
                      <a:pt x="111" y="41"/>
                      <a:pt x="111" y="41"/>
                      <a:pt x="111" y="42"/>
                    </a:cubicBezTo>
                    <a:cubicBezTo>
                      <a:pt x="112" y="41"/>
                      <a:pt x="112" y="40"/>
                      <a:pt x="113" y="39"/>
                    </a:cubicBezTo>
                    <a:cubicBezTo>
                      <a:pt x="113" y="39"/>
                      <a:pt x="112" y="38"/>
                      <a:pt x="112" y="38"/>
                    </a:cubicBezTo>
                    <a:moveTo>
                      <a:pt x="113" y="37"/>
                    </a:moveTo>
                    <a:cubicBezTo>
                      <a:pt x="113" y="37"/>
                      <a:pt x="113" y="37"/>
                      <a:pt x="113" y="37"/>
                    </a:cubicBezTo>
                    <a:cubicBezTo>
                      <a:pt x="113" y="37"/>
                      <a:pt x="113" y="38"/>
                      <a:pt x="113" y="38"/>
                    </a:cubicBezTo>
                    <a:cubicBezTo>
                      <a:pt x="114" y="38"/>
                      <a:pt x="114" y="38"/>
                      <a:pt x="114" y="38"/>
                    </a:cubicBezTo>
                    <a:cubicBezTo>
                      <a:pt x="113" y="37"/>
                      <a:pt x="113" y="37"/>
                      <a:pt x="113" y="37"/>
                    </a:cubicBezTo>
                    <a:moveTo>
                      <a:pt x="114" y="36"/>
                    </a:moveTo>
                    <a:cubicBezTo>
                      <a:pt x="114" y="36"/>
                      <a:pt x="113" y="36"/>
                      <a:pt x="113" y="36"/>
                    </a:cubicBezTo>
                    <a:cubicBezTo>
                      <a:pt x="113" y="37"/>
                      <a:pt x="114" y="37"/>
                      <a:pt x="114" y="37"/>
                    </a:cubicBezTo>
                    <a:cubicBezTo>
                      <a:pt x="114" y="37"/>
                      <a:pt x="114" y="36"/>
                      <a:pt x="115" y="36"/>
                    </a:cubicBezTo>
                    <a:cubicBezTo>
                      <a:pt x="114" y="36"/>
                      <a:pt x="114" y="36"/>
                      <a:pt x="114" y="36"/>
                    </a:cubicBezTo>
                    <a:moveTo>
                      <a:pt x="116" y="32"/>
                    </a:moveTo>
                    <a:cubicBezTo>
                      <a:pt x="116" y="32"/>
                      <a:pt x="116" y="32"/>
                      <a:pt x="116" y="32"/>
                    </a:cubicBezTo>
                    <a:cubicBezTo>
                      <a:pt x="116" y="32"/>
                      <a:pt x="117" y="32"/>
                      <a:pt x="117" y="32"/>
                    </a:cubicBezTo>
                    <a:cubicBezTo>
                      <a:pt x="117" y="32"/>
                      <a:pt x="117" y="32"/>
                      <a:pt x="117" y="32"/>
                    </a:cubicBezTo>
                    <a:cubicBezTo>
                      <a:pt x="117" y="32"/>
                      <a:pt x="116" y="32"/>
                      <a:pt x="116" y="32"/>
                    </a:cubicBezTo>
                    <a:moveTo>
                      <a:pt x="119" y="26"/>
                    </a:moveTo>
                    <a:cubicBezTo>
                      <a:pt x="119" y="27"/>
                      <a:pt x="118" y="28"/>
                      <a:pt x="118" y="29"/>
                    </a:cubicBezTo>
                    <a:cubicBezTo>
                      <a:pt x="118" y="29"/>
                      <a:pt x="118" y="29"/>
                      <a:pt x="119" y="29"/>
                    </a:cubicBezTo>
                    <a:cubicBezTo>
                      <a:pt x="119" y="28"/>
                      <a:pt x="120" y="27"/>
                      <a:pt x="120" y="26"/>
                    </a:cubicBezTo>
                    <a:cubicBezTo>
                      <a:pt x="120" y="26"/>
                      <a:pt x="120" y="26"/>
                      <a:pt x="119" y="26"/>
                    </a:cubicBezTo>
                    <a:moveTo>
                      <a:pt x="128" y="12"/>
                    </a:moveTo>
                    <a:cubicBezTo>
                      <a:pt x="127" y="13"/>
                      <a:pt x="127" y="14"/>
                      <a:pt x="126" y="15"/>
                    </a:cubicBezTo>
                    <a:cubicBezTo>
                      <a:pt x="127" y="15"/>
                      <a:pt x="127" y="15"/>
                      <a:pt x="127" y="15"/>
                    </a:cubicBezTo>
                    <a:cubicBezTo>
                      <a:pt x="128" y="14"/>
                      <a:pt x="128" y="14"/>
                      <a:pt x="128" y="13"/>
                    </a:cubicBezTo>
                    <a:cubicBezTo>
                      <a:pt x="128" y="13"/>
                      <a:pt x="128" y="13"/>
                      <a:pt x="128" y="12"/>
                    </a:cubicBezTo>
                    <a:moveTo>
                      <a:pt x="135" y="0"/>
                    </a:moveTo>
                    <a:cubicBezTo>
                      <a:pt x="135" y="1"/>
                      <a:pt x="134" y="1"/>
                      <a:pt x="134" y="2"/>
                    </a:cubicBezTo>
                    <a:cubicBezTo>
                      <a:pt x="134" y="3"/>
                      <a:pt x="134" y="3"/>
                      <a:pt x="134" y="3"/>
                    </a:cubicBezTo>
                    <a:cubicBezTo>
                      <a:pt x="135" y="2"/>
                      <a:pt x="136" y="1"/>
                      <a:pt x="136" y="0"/>
                    </a:cubicBezTo>
                    <a:cubicBezTo>
                      <a:pt x="136" y="0"/>
                      <a:pt x="136" y="0"/>
                      <a:pt x="1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6" name="Freeform 9369"/>
              <p:cNvSpPr>
                <a:spLocks noEditPoints="1"/>
              </p:cNvSpPr>
              <p:nvPr/>
            </p:nvSpPr>
            <p:spPr bwMode="auto">
              <a:xfrm>
                <a:off x="-706" y="3651"/>
                <a:ext cx="163" cy="274"/>
              </a:xfrm>
              <a:custGeom>
                <a:avLst/>
                <a:gdLst>
                  <a:gd name="T0" fmla="*/ 6 w 69"/>
                  <a:gd name="T1" fmla="*/ 113 h 116"/>
                  <a:gd name="T2" fmla="*/ 0 w 69"/>
                  <a:gd name="T3" fmla="*/ 111 h 116"/>
                  <a:gd name="T4" fmla="*/ 0 w 69"/>
                  <a:gd name="T5" fmla="*/ 112 h 116"/>
                  <a:gd name="T6" fmla="*/ 3 w 69"/>
                  <a:gd name="T7" fmla="*/ 114 h 116"/>
                  <a:gd name="T8" fmla="*/ 5 w 69"/>
                  <a:gd name="T9" fmla="*/ 115 h 116"/>
                  <a:gd name="T10" fmla="*/ 5 w 69"/>
                  <a:gd name="T11" fmla="*/ 115 h 116"/>
                  <a:gd name="T12" fmla="*/ 8 w 69"/>
                  <a:gd name="T13" fmla="*/ 109 h 116"/>
                  <a:gd name="T14" fmla="*/ 9 w 69"/>
                  <a:gd name="T15" fmla="*/ 108 h 116"/>
                  <a:gd name="T16" fmla="*/ 9 w 69"/>
                  <a:gd name="T17" fmla="*/ 107 h 116"/>
                  <a:gd name="T18" fmla="*/ 9 w 69"/>
                  <a:gd name="T19" fmla="*/ 107 h 116"/>
                  <a:gd name="T20" fmla="*/ 16 w 69"/>
                  <a:gd name="T21" fmla="*/ 97 h 116"/>
                  <a:gd name="T22" fmla="*/ 9 w 69"/>
                  <a:gd name="T23" fmla="*/ 107 h 116"/>
                  <a:gd name="T24" fmla="*/ 16 w 69"/>
                  <a:gd name="T25" fmla="*/ 97 h 116"/>
                  <a:gd name="T26" fmla="*/ 17 w 69"/>
                  <a:gd name="T27" fmla="*/ 95 h 116"/>
                  <a:gd name="T28" fmla="*/ 16 w 69"/>
                  <a:gd name="T29" fmla="*/ 97 h 116"/>
                  <a:gd name="T30" fmla="*/ 17 w 69"/>
                  <a:gd name="T31" fmla="*/ 95 h 116"/>
                  <a:gd name="T32" fmla="*/ 17 w 69"/>
                  <a:gd name="T33" fmla="*/ 95 h 116"/>
                  <a:gd name="T34" fmla="*/ 19 w 69"/>
                  <a:gd name="T35" fmla="*/ 92 h 116"/>
                  <a:gd name="T36" fmla="*/ 22 w 69"/>
                  <a:gd name="T37" fmla="*/ 86 h 116"/>
                  <a:gd name="T38" fmla="*/ 23 w 69"/>
                  <a:gd name="T39" fmla="*/ 85 h 116"/>
                  <a:gd name="T40" fmla="*/ 25 w 69"/>
                  <a:gd name="T41" fmla="*/ 81 h 116"/>
                  <a:gd name="T42" fmla="*/ 28 w 69"/>
                  <a:gd name="T43" fmla="*/ 77 h 116"/>
                  <a:gd name="T44" fmla="*/ 26 w 69"/>
                  <a:gd name="T45" fmla="*/ 81 h 116"/>
                  <a:gd name="T46" fmla="*/ 28 w 69"/>
                  <a:gd name="T47" fmla="*/ 77 h 116"/>
                  <a:gd name="T48" fmla="*/ 31 w 69"/>
                  <a:gd name="T49" fmla="*/ 72 h 116"/>
                  <a:gd name="T50" fmla="*/ 30 w 69"/>
                  <a:gd name="T51" fmla="*/ 75 h 116"/>
                  <a:gd name="T52" fmla="*/ 31 w 69"/>
                  <a:gd name="T53" fmla="*/ 72 h 116"/>
                  <a:gd name="T54" fmla="*/ 32 w 69"/>
                  <a:gd name="T55" fmla="*/ 71 h 116"/>
                  <a:gd name="T56" fmla="*/ 34 w 69"/>
                  <a:gd name="T57" fmla="*/ 67 h 116"/>
                  <a:gd name="T58" fmla="*/ 39 w 69"/>
                  <a:gd name="T59" fmla="*/ 59 h 116"/>
                  <a:gd name="T60" fmla="*/ 38 w 69"/>
                  <a:gd name="T61" fmla="*/ 61 h 116"/>
                  <a:gd name="T62" fmla="*/ 39 w 69"/>
                  <a:gd name="T63" fmla="*/ 59 h 116"/>
                  <a:gd name="T64" fmla="*/ 40 w 69"/>
                  <a:gd name="T65" fmla="*/ 58 h 116"/>
                  <a:gd name="T66" fmla="*/ 40 w 69"/>
                  <a:gd name="T67" fmla="*/ 58 h 116"/>
                  <a:gd name="T68" fmla="*/ 46 w 69"/>
                  <a:gd name="T69" fmla="*/ 48 h 116"/>
                  <a:gd name="T70" fmla="*/ 42 w 69"/>
                  <a:gd name="T71" fmla="*/ 54 h 116"/>
                  <a:gd name="T72" fmla="*/ 46 w 69"/>
                  <a:gd name="T73" fmla="*/ 48 h 116"/>
                  <a:gd name="T74" fmla="*/ 47 w 69"/>
                  <a:gd name="T75" fmla="*/ 47 h 116"/>
                  <a:gd name="T76" fmla="*/ 47 w 69"/>
                  <a:gd name="T77" fmla="*/ 47 h 116"/>
                  <a:gd name="T78" fmla="*/ 51 w 69"/>
                  <a:gd name="T79" fmla="*/ 40 h 116"/>
                  <a:gd name="T80" fmla="*/ 48 w 69"/>
                  <a:gd name="T81" fmla="*/ 44 h 116"/>
                  <a:gd name="T82" fmla="*/ 51 w 69"/>
                  <a:gd name="T83" fmla="*/ 40 h 116"/>
                  <a:gd name="T84" fmla="*/ 54 w 69"/>
                  <a:gd name="T85" fmla="*/ 35 h 116"/>
                  <a:gd name="T86" fmla="*/ 59 w 69"/>
                  <a:gd name="T87" fmla="*/ 27 h 116"/>
                  <a:gd name="T88" fmla="*/ 69 w 69"/>
                  <a:gd name="T89" fmla="*/ 0 h 116"/>
                  <a:gd name="T90" fmla="*/ 69 w 69"/>
                  <a:gd name="T9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9" h="116">
                    <a:moveTo>
                      <a:pt x="9" y="108"/>
                    </a:moveTo>
                    <a:cubicBezTo>
                      <a:pt x="6" y="113"/>
                      <a:pt x="6" y="113"/>
                      <a:pt x="6" y="113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1" y="113"/>
                      <a:pt x="0" y="112"/>
                      <a:pt x="0" y="111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1" y="113"/>
                      <a:pt x="3" y="114"/>
                    </a:cubicBezTo>
                    <a:cubicBezTo>
                      <a:pt x="4" y="115"/>
                      <a:pt x="6" y="116"/>
                      <a:pt x="6" y="116"/>
                    </a:cubicBezTo>
                    <a:cubicBezTo>
                      <a:pt x="6" y="116"/>
                      <a:pt x="6" y="116"/>
                      <a:pt x="5" y="115"/>
                    </a:cubicBezTo>
                    <a:cubicBezTo>
                      <a:pt x="5" y="115"/>
                      <a:pt x="5" y="115"/>
                      <a:pt x="5" y="115"/>
                    </a:cubicBezTo>
                    <a:cubicBezTo>
                      <a:pt x="5" y="115"/>
                      <a:pt x="5" y="115"/>
                      <a:pt x="5" y="115"/>
                    </a:cubicBezTo>
                    <a:cubicBezTo>
                      <a:pt x="6" y="114"/>
                      <a:pt x="6" y="114"/>
                      <a:pt x="6" y="114"/>
                    </a:cubicBezTo>
                    <a:cubicBezTo>
                      <a:pt x="8" y="109"/>
                      <a:pt x="8" y="109"/>
                      <a:pt x="8" y="109"/>
                    </a:cubicBezTo>
                    <a:cubicBezTo>
                      <a:pt x="9" y="108"/>
                      <a:pt x="9" y="108"/>
                      <a:pt x="9" y="108"/>
                    </a:cubicBezTo>
                    <a:cubicBezTo>
                      <a:pt x="9" y="108"/>
                      <a:pt x="9" y="108"/>
                      <a:pt x="9" y="108"/>
                    </a:cubicBezTo>
                    <a:moveTo>
                      <a:pt x="9" y="107"/>
                    </a:move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moveTo>
                      <a:pt x="16" y="97"/>
                    </a:moveTo>
                    <a:cubicBezTo>
                      <a:pt x="14" y="100"/>
                      <a:pt x="12" y="103"/>
                      <a:pt x="10" y="106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16" y="97"/>
                      <a:pt x="16" y="97"/>
                      <a:pt x="16" y="97"/>
                    </a:cubicBezTo>
                    <a:cubicBezTo>
                      <a:pt x="16" y="97"/>
                      <a:pt x="16" y="97"/>
                      <a:pt x="16" y="97"/>
                    </a:cubicBezTo>
                    <a:moveTo>
                      <a:pt x="17" y="95"/>
                    </a:moveTo>
                    <a:cubicBezTo>
                      <a:pt x="16" y="96"/>
                      <a:pt x="16" y="96"/>
                      <a:pt x="16" y="96"/>
                    </a:cubicBezTo>
                    <a:cubicBezTo>
                      <a:pt x="16" y="97"/>
                      <a:pt x="16" y="97"/>
                      <a:pt x="16" y="97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7" y="95"/>
                      <a:pt x="17" y="95"/>
                      <a:pt x="17" y="95"/>
                    </a:cubicBezTo>
                    <a:moveTo>
                      <a:pt x="22" y="86"/>
                    </a:moveTo>
                    <a:cubicBezTo>
                      <a:pt x="21" y="89"/>
                      <a:pt x="19" y="92"/>
                      <a:pt x="17" y="95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20" y="90"/>
                      <a:pt x="21" y="88"/>
                      <a:pt x="23" y="86"/>
                    </a:cubicBezTo>
                    <a:cubicBezTo>
                      <a:pt x="23" y="86"/>
                      <a:pt x="23" y="86"/>
                      <a:pt x="22" y="86"/>
                    </a:cubicBezTo>
                    <a:moveTo>
                      <a:pt x="25" y="81"/>
                    </a:moveTo>
                    <a:cubicBezTo>
                      <a:pt x="25" y="83"/>
                      <a:pt x="24" y="84"/>
                      <a:pt x="23" y="85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4"/>
                      <a:pt x="25" y="83"/>
                      <a:pt x="25" y="81"/>
                    </a:cubicBezTo>
                    <a:cubicBezTo>
                      <a:pt x="25" y="81"/>
                      <a:pt x="25" y="81"/>
                      <a:pt x="25" y="81"/>
                    </a:cubicBezTo>
                    <a:moveTo>
                      <a:pt x="28" y="77"/>
                    </a:moveTo>
                    <a:cubicBezTo>
                      <a:pt x="28" y="77"/>
                      <a:pt x="28" y="77"/>
                      <a:pt x="28" y="78"/>
                    </a:cubicBezTo>
                    <a:cubicBezTo>
                      <a:pt x="27" y="79"/>
                      <a:pt x="26" y="80"/>
                      <a:pt x="26" y="81"/>
                    </a:cubicBezTo>
                    <a:cubicBezTo>
                      <a:pt x="26" y="81"/>
                      <a:pt x="26" y="81"/>
                      <a:pt x="26" y="81"/>
                    </a:cubicBezTo>
                    <a:cubicBezTo>
                      <a:pt x="27" y="79"/>
                      <a:pt x="28" y="78"/>
                      <a:pt x="28" y="77"/>
                    </a:cubicBezTo>
                    <a:cubicBezTo>
                      <a:pt x="28" y="77"/>
                      <a:pt x="28" y="77"/>
                      <a:pt x="28" y="77"/>
                    </a:cubicBezTo>
                    <a:moveTo>
                      <a:pt x="31" y="72"/>
                    </a:moveTo>
                    <a:cubicBezTo>
                      <a:pt x="30" y="73"/>
                      <a:pt x="30" y="74"/>
                      <a:pt x="29" y="75"/>
                    </a:cubicBezTo>
                    <a:cubicBezTo>
                      <a:pt x="29" y="75"/>
                      <a:pt x="30" y="75"/>
                      <a:pt x="30" y="75"/>
                    </a:cubicBezTo>
                    <a:cubicBezTo>
                      <a:pt x="30" y="74"/>
                      <a:pt x="31" y="73"/>
                      <a:pt x="31" y="72"/>
                    </a:cubicBezTo>
                    <a:cubicBezTo>
                      <a:pt x="31" y="72"/>
                      <a:pt x="31" y="72"/>
                      <a:pt x="31" y="72"/>
                    </a:cubicBezTo>
                    <a:moveTo>
                      <a:pt x="34" y="67"/>
                    </a:moveTo>
                    <a:cubicBezTo>
                      <a:pt x="33" y="68"/>
                      <a:pt x="33" y="70"/>
                      <a:pt x="32" y="71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3" y="70"/>
                      <a:pt x="34" y="68"/>
                      <a:pt x="34" y="67"/>
                    </a:cubicBezTo>
                    <a:cubicBezTo>
                      <a:pt x="34" y="67"/>
                      <a:pt x="34" y="67"/>
                      <a:pt x="34" y="67"/>
                    </a:cubicBezTo>
                    <a:moveTo>
                      <a:pt x="39" y="59"/>
                    </a:moveTo>
                    <a:cubicBezTo>
                      <a:pt x="39" y="60"/>
                      <a:pt x="38" y="60"/>
                      <a:pt x="38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9" y="60"/>
                      <a:pt x="39" y="59"/>
                    </a:cubicBezTo>
                    <a:cubicBezTo>
                      <a:pt x="39" y="59"/>
                      <a:pt x="39" y="59"/>
                      <a:pt x="39" y="59"/>
                    </a:cubicBezTo>
                    <a:moveTo>
                      <a:pt x="40" y="58"/>
                    </a:move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moveTo>
                      <a:pt x="46" y="48"/>
                    </a:moveTo>
                    <a:cubicBezTo>
                      <a:pt x="45" y="50"/>
                      <a:pt x="43" y="52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3" y="52"/>
                      <a:pt x="45" y="50"/>
                      <a:pt x="46" y="48"/>
                    </a:cubicBezTo>
                    <a:cubicBezTo>
                      <a:pt x="46" y="48"/>
                      <a:pt x="46" y="48"/>
                      <a:pt x="46" y="48"/>
                    </a:cubicBezTo>
                    <a:moveTo>
                      <a:pt x="47" y="47"/>
                    </a:move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moveTo>
                      <a:pt x="51" y="40"/>
                    </a:moveTo>
                    <a:cubicBezTo>
                      <a:pt x="50" y="41"/>
                      <a:pt x="49" y="43"/>
                      <a:pt x="48" y="44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49" y="43"/>
                      <a:pt x="50" y="41"/>
                      <a:pt x="51" y="40"/>
                    </a:cubicBezTo>
                    <a:cubicBezTo>
                      <a:pt x="51" y="40"/>
                      <a:pt x="51" y="40"/>
                      <a:pt x="51" y="40"/>
                    </a:cubicBezTo>
                    <a:moveTo>
                      <a:pt x="59" y="27"/>
                    </a:moveTo>
                    <a:cubicBezTo>
                      <a:pt x="57" y="30"/>
                      <a:pt x="56" y="32"/>
                      <a:pt x="54" y="35"/>
                    </a:cubicBezTo>
                    <a:cubicBezTo>
                      <a:pt x="54" y="35"/>
                      <a:pt x="54" y="35"/>
                      <a:pt x="54" y="35"/>
                    </a:cubicBezTo>
                    <a:cubicBezTo>
                      <a:pt x="56" y="32"/>
                      <a:pt x="57" y="30"/>
                      <a:pt x="59" y="27"/>
                    </a:cubicBezTo>
                    <a:cubicBezTo>
                      <a:pt x="59" y="27"/>
                      <a:pt x="59" y="27"/>
                      <a:pt x="59" y="27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7" name="Freeform 9370"/>
              <p:cNvSpPr>
                <a:spLocks noEditPoints="1"/>
              </p:cNvSpPr>
              <p:nvPr/>
            </p:nvSpPr>
            <p:spPr bwMode="auto">
              <a:xfrm>
                <a:off x="-685" y="3712"/>
                <a:ext cx="121" cy="194"/>
              </a:xfrm>
              <a:custGeom>
                <a:avLst/>
                <a:gdLst>
                  <a:gd name="T0" fmla="*/ 0 w 51"/>
                  <a:gd name="T1" fmla="*/ 82 h 82"/>
                  <a:gd name="T2" fmla="*/ 0 w 51"/>
                  <a:gd name="T3" fmla="*/ 81 h 82"/>
                  <a:gd name="T4" fmla="*/ 0 w 51"/>
                  <a:gd name="T5" fmla="*/ 81 h 82"/>
                  <a:gd name="T6" fmla="*/ 0 w 51"/>
                  <a:gd name="T7" fmla="*/ 81 h 82"/>
                  <a:gd name="T8" fmla="*/ 0 w 51"/>
                  <a:gd name="T9" fmla="*/ 81 h 82"/>
                  <a:gd name="T10" fmla="*/ 7 w 51"/>
                  <a:gd name="T11" fmla="*/ 71 h 82"/>
                  <a:gd name="T12" fmla="*/ 7 w 51"/>
                  <a:gd name="T13" fmla="*/ 71 h 82"/>
                  <a:gd name="T14" fmla="*/ 8 w 51"/>
                  <a:gd name="T15" fmla="*/ 69 h 82"/>
                  <a:gd name="T16" fmla="*/ 8 w 51"/>
                  <a:gd name="T17" fmla="*/ 69 h 82"/>
                  <a:gd name="T18" fmla="*/ 8 w 51"/>
                  <a:gd name="T19" fmla="*/ 69 h 82"/>
                  <a:gd name="T20" fmla="*/ 13 w 51"/>
                  <a:gd name="T21" fmla="*/ 60 h 82"/>
                  <a:gd name="T22" fmla="*/ 14 w 51"/>
                  <a:gd name="T23" fmla="*/ 59 h 82"/>
                  <a:gd name="T24" fmla="*/ 17 w 51"/>
                  <a:gd name="T25" fmla="*/ 55 h 82"/>
                  <a:gd name="T26" fmla="*/ 16 w 51"/>
                  <a:gd name="T27" fmla="*/ 55 h 82"/>
                  <a:gd name="T28" fmla="*/ 17 w 51"/>
                  <a:gd name="T29" fmla="*/ 55 h 82"/>
                  <a:gd name="T30" fmla="*/ 19 w 51"/>
                  <a:gd name="T31" fmla="*/ 51 h 82"/>
                  <a:gd name="T32" fmla="*/ 21 w 51"/>
                  <a:gd name="T33" fmla="*/ 49 h 82"/>
                  <a:gd name="T34" fmla="*/ 23 w 51"/>
                  <a:gd name="T35" fmla="*/ 45 h 82"/>
                  <a:gd name="T36" fmla="*/ 22 w 51"/>
                  <a:gd name="T37" fmla="*/ 46 h 82"/>
                  <a:gd name="T38" fmla="*/ 23 w 51"/>
                  <a:gd name="T39" fmla="*/ 45 h 82"/>
                  <a:gd name="T40" fmla="*/ 25 w 51"/>
                  <a:gd name="T41" fmla="*/ 41 h 82"/>
                  <a:gd name="T42" fmla="*/ 29 w 51"/>
                  <a:gd name="T43" fmla="*/ 35 h 82"/>
                  <a:gd name="T44" fmla="*/ 31 w 51"/>
                  <a:gd name="T45" fmla="*/ 32 h 82"/>
                  <a:gd name="T46" fmla="*/ 30 w 51"/>
                  <a:gd name="T47" fmla="*/ 33 h 82"/>
                  <a:gd name="T48" fmla="*/ 31 w 51"/>
                  <a:gd name="T49" fmla="*/ 32 h 82"/>
                  <a:gd name="T50" fmla="*/ 31 w 51"/>
                  <a:gd name="T51" fmla="*/ 32 h 82"/>
                  <a:gd name="T52" fmla="*/ 33 w 51"/>
                  <a:gd name="T53" fmla="*/ 28 h 82"/>
                  <a:gd name="T54" fmla="*/ 38 w 51"/>
                  <a:gd name="T55" fmla="*/ 21 h 82"/>
                  <a:gd name="T56" fmla="*/ 37 w 51"/>
                  <a:gd name="T57" fmla="*/ 22 h 82"/>
                  <a:gd name="T58" fmla="*/ 38 w 51"/>
                  <a:gd name="T59" fmla="*/ 21 h 82"/>
                  <a:gd name="T60" fmla="*/ 38 w 51"/>
                  <a:gd name="T61" fmla="*/ 21 h 82"/>
                  <a:gd name="T62" fmla="*/ 39 w 51"/>
                  <a:gd name="T63" fmla="*/ 18 h 82"/>
                  <a:gd name="T64" fmla="*/ 45 w 51"/>
                  <a:gd name="T65" fmla="*/ 9 h 82"/>
                  <a:gd name="T66" fmla="*/ 42 w 51"/>
                  <a:gd name="T67" fmla="*/ 14 h 82"/>
                  <a:gd name="T68" fmla="*/ 45 w 51"/>
                  <a:gd name="T69" fmla="*/ 9 h 82"/>
                  <a:gd name="T70" fmla="*/ 50 w 51"/>
                  <a:gd name="T71" fmla="*/ 1 h 82"/>
                  <a:gd name="T72" fmla="*/ 51 w 51"/>
                  <a:gd name="T7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1" h="82">
                    <a:moveTo>
                      <a:pt x="0" y="81"/>
                    </a:moveTo>
                    <a:cubicBezTo>
                      <a:pt x="0" y="82"/>
                      <a:pt x="0" y="82"/>
                      <a:pt x="0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moveTo>
                      <a:pt x="0" y="81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moveTo>
                      <a:pt x="7" y="70"/>
                    </a:move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0"/>
                    </a:cubicBezTo>
                    <a:moveTo>
                      <a:pt x="8" y="69"/>
                    </a:move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moveTo>
                      <a:pt x="14" y="59"/>
                    </a:moveTo>
                    <a:cubicBezTo>
                      <a:pt x="14" y="59"/>
                      <a:pt x="14" y="59"/>
                      <a:pt x="13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59"/>
                      <a:pt x="14" y="59"/>
                    </a:cubicBezTo>
                    <a:cubicBezTo>
                      <a:pt x="14" y="59"/>
                      <a:pt x="14" y="59"/>
                      <a:pt x="14" y="59"/>
                    </a:cubicBezTo>
                    <a:moveTo>
                      <a:pt x="17" y="55"/>
                    </a:moveTo>
                    <a:cubicBezTo>
                      <a:pt x="17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7" y="55"/>
                      <a:pt x="17" y="55"/>
                      <a:pt x="17" y="55"/>
                    </a:cubicBezTo>
                    <a:cubicBezTo>
                      <a:pt x="17" y="55"/>
                      <a:pt x="17" y="55"/>
                      <a:pt x="17" y="55"/>
                    </a:cubicBezTo>
                    <a:moveTo>
                      <a:pt x="20" y="49"/>
                    </a:moveTo>
                    <a:cubicBezTo>
                      <a:pt x="20" y="49"/>
                      <a:pt x="20" y="50"/>
                      <a:pt x="19" y="5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20" y="50"/>
                      <a:pt x="20" y="49"/>
                      <a:pt x="21" y="49"/>
                    </a:cubicBezTo>
                    <a:cubicBezTo>
                      <a:pt x="21" y="49"/>
                      <a:pt x="20" y="49"/>
                      <a:pt x="20" y="49"/>
                    </a:cubicBezTo>
                    <a:moveTo>
                      <a:pt x="23" y="45"/>
                    </a:moveTo>
                    <a:cubicBezTo>
                      <a:pt x="22" y="45"/>
                      <a:pt x="22" y="46"/>
                      <a:pt x="22" y="46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2" y="46"/>
                      <a:pt x="23" y="45"/>
                      <a:pt x="23" y="45"/>
                    </a:cubicBezTo>
                    <a:cubicBezTo>
                      <a:pt x="23" y="45"/>
                      <a:pt x="23" y="45"/>
                      <a:pt x="23" y="45"/>
                    </a:cubicBezTo>
                    <a:moveTo>
                      <a:pt x="29" y="35"/>
                    </a:moveTo>
                    <a:cubicBezTo>
                      <a:pt x="28" y="37"/>
                      <a:pt x="26" y="39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7" y="39"/>
                      <a:pt x="28" y="37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moveTo>
                      <a:pt x="31" y="32"/>
                    </a:move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3"/>
                      <a:pt x="31" y="33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33" y="28"/>
                    </a:moveTo>
                    <a:cubicBezTo>
                      <a:pt x="32" y="30"/>
                      <a:pt x="32" y="31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1"/>
                      <a:pt x="32" y="30"/>
                      <a:pt x="33" y="28"/>
                    </a:cubicBezTo>
                    <a:cubicBezTo>
                      <a:pt x="33" y="28"/>
                      <a:pt x="33" y="28"/>
                      <a:pt x="33" y="28"/>
                    </a:cubicBezTo>
                    <a:moveTo>
                      <a:pt x="38" y="21"/>
                    </a:moveTo>
                    <a:cubicBezTo>
                      <a:pt x="37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7" y="22"/>
                      <a:pt x="37" y="21"/>
                      <a:pt x="38" y="21"/>
                    </a:cubicBezTo>
                    <a:cubicBezTo>
                      <a:pt x="38" y="21"/>
                      <a:pt x="38" y="21"/>
                      <a:pt x="38" y="21"/>
                    </a:cubicBezTo>
                    <a:moveTo>
                      <a:pt x="39" y="18"/>
                    </a:moveTo>
                    <a:cubicBezTo>
                      <a:pt x="39" y="19"/>
                      <a:pt x="38" y="20"/>
                      <a:pt x="38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20"/>
                      <a:pt x="39" y="19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45" y="9"/>
                    </a:moveTo>
                    <a:cubicBezTo>
                      <a:pt x="44" y="11"/>
                      <a:pt x="43" y="12"/>
                      <a:pt x="42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3" y="12"/>
                      <a:pt x="44" y="11"/>
                      <a:pt x="45" y="9"/>
                    </a:cubicBezTo>
                    <a:cubicBezTo>
                      <a:pt x="45" y="9"/>
                      <a:pt x="45" y="9"/>
                      <a:pt x="45" y="9"/>
                    </a:cubicBezTo>
                    <a:moveTo>
                      <a:pt x="51" y="0"/>
                    </a:moveTo>
                    <a:cubicBezTo>
                      <a:pt x="51" y="0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1" y="0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8" name="Freeform 9371"/>
              <p:cNvSpPr>
                <a:spLocks/>
              </p:cNvSpPr>
              <p:nvPr/>
            </p:nvSpPr>
            <p:spPr bwMode="auto">
              <a:xfrm>
                <a:off x="-706" y="39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9" name="Freeform 9372"/>
              <p:cNvSpPr>
                <a:spLocks noEditPoints="1"/>
              </p:cNvSpPr>
              <p:nvPr/>
            </p:nvSpPr>
            <p:spPr bwMode="auto">
              <a:xfrm>
                <a:off x="-604" y="3552"/>
                <a:ext cx="120" cy="196"/>
              </a:xfrm>
              <a:custGeom>
                <a:avLst/>
                <a:gdLst>
                  <a:gd name="T0" fmla="*/ 0 w 120"/>
                  <a:gd name="T1" fmla="*/ 196 h 196"/>
                  <a:gd name="T2" fmla="*/ 7 w 120"/>
                  <a:gd name="T3" fmla="*/ 186 h 196"/>
                  <a:gd name="T4" fmla="*/ 23 w 120"/>
                  <a:gd name="T5" fmla="*/ 156 h 196"/>
                  <a:gd name="T6" fmla="*/ 14 w 120"/>
                  <a:gd name="T7" fmla="*/ 175 h 196"/>
                  <a:gd name="T8" fmla="*/ 23 w 120"/>
                  <a:gd name="T9" fmla="*/ 156 h 196"/>
                  <a:gd name="T10" fmla="*/ 23 w 120"/>
                  <a:gd name="T11" fmla="*/ 156 h 196"/>
                  <a:gd name="T12" fmla="*/ 23 w 120"/>
                  <a:gd name="T13" fmla="*/ 156 h 196"/>
                  <a:gd name="T14" fmla="*/ 23 w 120"/>
                  <a:gd name="T15" fmla="*/ 156 h 196"/>
                  <a:gd name="T16" fmla="*/ 26 w 120"/>
                  <a:gd name="T17" fmla="*/ 156 h 196"/>
                  <a:gd name="T18" fmla="*/ 30 w 120"/>
                  <a:gd name="T19" fmla="*/ 146 h 196"/>
                  <a:gd name="T20" fmla="*/ 40 w 120"/>
                  <a:gd name="T21" fmla="*/ 132 h 196"/>
                  <a:gd name="T22" fmla="*/ 40 w 120"/>
                  <a:gd name="T23" fmla="*/ 130 h 196"/>
                  <a:gd name="T24" fmla="*/ 42 w 120"/>
                  <a:gd name="T25" fmla="*/ 130 h 196"/>
                  <a:gd name="T26" fmla="*/ 47 w 120"/>
                  <a:gd name="T27" fmla="*/ 118 h 196"/>
                  <a:gd name="T28" fmla="*/ 47 w 120"/>
                  <a:gd name="T29" fmla="*/ 120 h 196"/>
                  <a:gd name="T30" fmla="*/ 47 w 120"/>
                  <a:gd name="T31" fmla="*/ 118 h 196"/>
                  <a:gd name="T32" fmla="*/ 47 w 120"/>
                  <a:gd name="T33" fmla="*/ 118 h 196"/>
                  <a:gd name="T34" fmla="*/ 49 w 120"/>
                  <a:gd name="T35" fmla="*/ 115 h 196"/>
                  <a:gd name="T36" fmla="*/ 54 w 120"/>
                  <a:gd name="T37" fmla="*/ 108 h 196"/>
                  <a:gd name="T38" fmla="*/ 49 w 120"/>
                  <a:gd name="T39" fmla="*/ 115 h 196"/>
                  <a:gd name="T40" fmla="*/ 54 w 120"/>
                  <a:gd name="T41" fmla="*/ 108 h 196"/>
                  <a:gd name="T42" fmla="*/ 54 w 120"/>
                  <a:gd name="T43" fmla="*/ 108 h 196"/>
                  <a:gd name="T44" fmla="*/ 54 w 120"/>
                  <a:gd name="T45" fmla="*/ 106 h 196"/>
                  <a:gd name="T46" fmla="*/ 59 w 120"/>
                  <a:gd name="T47" fmla="*/ 101 h 196"/>
                  <a:gd name="T48" fmla="*/ 59 w 120"/>
                  <a:gd name="T49" fmla="*/ 99 h 196"/>
                  <a:gd name="T50" fmla="*/ 59 w 120"/>
                  <a:gd name="T51" fmla="*/ 99 h 196"/>
                  <a:gd name="T52" fmla="*/ 59 w 120"/>
                  <a:gd name="T53" fmla="*/ 99 h 196"/>
                  <a:gd name="T54" fmla="*/ 61 w 120"/>
                  <a:gd name="T55" fmla="*/ 97 h 196"/>
                  <a:gd name="T56" fmla="*/ 61 w 120"/>
                  <a:gd name="T57" fmla="*/ 97 h 196"/>
                  <a:gd name="T58" fmla="*/ 61 w 120"/>
                  <a:gd name="T59" fmla="*/ 97 h 196"/>
                  <a:gd name="T60" fmla="*/ 61 w 120"/>
                  <a:gd name="T61" fmla="*/ 97 h 196"/>
                  <a:gd name="T62" fmla="*/ 63 w 120"/>
                  <a:gd name="T63" fmla="*/ 94 h 196"/>
                  <a:gd name="T64" fmla="*/ 66 w 120"/>
                  <a:gd name="T65" fmla="*/ 90 h 196"/>
                  <a:gd name="T66" fmla="*/ 63 w 120"/>
                  <a:gd name="T67" fmla="*/ 92 h 196"/>
                  <a:gd name="T68" fmla="*/ 66 w 120"/>
                  <a:gd name="T69" fmla="*/ 90 h 196"/>
                  <a:gd name="T70" fmla="*/ 66 w 120"/>
                  <a:gd name="T71" fmla="*/ 90 h 196"/>
                  <a:gd name="T72" fmla="*/ 73 w 120"/>
                  <a:gd name="T73" fmla="*/ 75 h 196"/>
                  <a:gd name="T74" fmla="*/ 68 w 120"/>
                  <a:gd name="T75" fmla="*/ 87 h 196"/>
                  <a:gd name="T76" fmla="*/ 73 w 120"/>
                  <a:gd name="T77" fmla="*/ 75 h 196"/>
                  <a:gd name="T78" fmla="*/ 80 w 120"/>
                  <a:gd name="T79" fmla="*/ 66 h 196"/>
                  <a:gd name="T80" fmla="*/ 82 w 120"/>
                  <a:gd name="T81" fmla="*/ 64 h 196"/>
                  <a:gd name="T82" fmla="*/ 82 w 120"/>
                  <a:gd name="T83" fmla="*/ 61 h 196"/>
                  <a:gd name="T84" fmla="*/ 82 w 120"/>
                  <a:gd name="T85" fmla="*/ 64 h 196"/>
                  <a:gd name="T86" fmla="*/ 82 w 120"/>
                  <a:gd name="T87" fmla="*/ 61 h 196"/>
                  <a:gd name="T88" fmla="*/ 89 w 120"/>
                  <a:gd name="T89" fmla="*/ 52 h 196"/>
                  <a:gd name="T90" fmla="*/ 89 w 120"/>
                  <a:gd name="T91" fmla="*/ 49 h 196"/>
                  <a:gd name="T92" fmla="*/ 99 w 120"/>
                  <a:gd name="T93" fmla="*/ 33 h 196"/>
                  <a:gd name="T94" fmla="*/ 96 w 120"/>
                  <a:gd name="T95" fmla="*/ 38 h 196"/>
                  <a:gd name="T96" fmla="*/ 99 w 120"/>
                  <a:gd name="T97" fmla="*/ 33 h 196"/>
                  <a:gd name="T98" fmla="*/ 101 w 120"/>
                  <a:gd name="T99" fmla="*/ 33 h 196"/>
                  <a:gd name="T100" fmla="*/ 101 w 120"/>
                  <a:gd name="T101" fmla="*/ 33 h 196"/>
                  <a:gd name="T102" fmla="*/ 101 w 120"/>
                  <a:gd name="T103" fmla="*/ 33 h 196"/>
                  <a:gd name="T104" fmla="*/ 104 w 120"/>
                  <a:gd name="T105" fmla="*/ 26 h 196"/>
                  <a:gd name="T106" fmla="*/ 101 w 120"/>
                  <a:gd name="T107" fmla="*/ 30 h 196"/>
                  <a:gd name="T108" fmla="*/ 104 w 120"/>
                  <a:gd name="T109" fmla="*/ 26 h 196"/>
                  <a:gd name="T110" fmla="*/ 115 w 120"/>
                  <a:gd name="T111" fmla="*/ 7 h 196"/>
                  <a:gd name="T112" fmla="*/ 120 w 120"/>
                  <a:gd name="T113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0" h="196">
                    <a:moveTo>
                      <a:pt x="7" y="186"/>
                    </a:moveTo>
                    <a:lnTo>
                      <a:pt x="0" y="196"/>
                    </a:lnTo>
                    <a:lnTo>
                      <a:pt x="0" y="196"/>
                    </a:lnTo>
                    <a:lnTo>
                      <a:pt x="7" y="186"/>
                    </a:lnTo>
                    <a:lnTo>
                      <a:pt x="7" y="186"/>
                    </a:lnTo>
                    <a:close/>
                    <a:moveTo>
                      <a:pt x="23" y="156"/>
                    </a:moveTo>
                    <a:lnTo>
                      <a:pt x="14" y="175"/>
                    </a:lnTo>
                    <a:lnTo>
                      <a:pt x="14" y="175"/>
                    </a:lnTo>
                    <a:lnTo>
                      <a:pt x="23" y="156"/>
                    </a:lnTo>
                    <a:lnTo>
                      <a:pt x="23" y="156"/>
                    </a:lnTo>
                    <a:close/>
                    <a:moveTo>
                      <a:pt x="23" y="156"/>
                    </a:moveTo>
                    <a:lnTo>
                      <a:pt x="23" y="156"/>
                    </a:lnTo>
                    <a:lnTo>
                      <a:pt x="23" y="156"/>
                    </a:lnTo>
                    <a:lnTo>
                      <a:pt x="23" y="156"/>
                    </a:lnTo>
                    <a:close/>
                    <a:moveTo>
                      <a:pt x="26" y="156"/>
                    </a:moveTo>
                    <a:lnTo>
                      <a:pt x="23" y="156"/>
                    </a:lnTo>
                    <a:lnTo>
                      <a:pt x="26" y="156"/>
                    </a:lnTo>
                    <a:lnTo>
                      <a:pt x="26" y="156"/>
                    </a:lnTo>
                    <a:close/>
                    <a:moveTo>
                      <a:pt x="40" y="132"/>
                    </a:moveTo>
                    <a:lnTo>
                      <a:pt x="30" y="146"/>
                    </a:lnTo>
                    <a:lnTo>
                      <a:pt x="30" y="146"/>
                    </a:lnTo>
                    <a:lnTo>
                      <a:pt x="40" y="132"/>
                    </a:lnTo>
                    <a:close/>
                    <a:moveTo>
                      <a:pt x="42" y="130"/>
                    </a:moveTo>
                    <a:lnTo>
                      <a:pt x="40" y="130"/>
                    </a:lnTo>
                    <a:lnTo>
                      <a:pt x="40" y="130"/>
                    </a:lnTo>
                    <a:lnTo>
                      <a:pt x="42" y="130"/>
                    </a:lnTo>
                    <a:lnTo>
                      <a:pt x="42" y="130"/>
                    </a:lnTo>
                    <a:close/>
                    <a:moveTo>
                      <a:pt x="47" y="118"/>
                    </a:moveTo>
                    <a:lnTo>
                      <a:pt x="47" y="120"/>
                    </a:lnTo>
                    <a:lnTo>
                      <a:pt x="47" y="120"/>
                    </a:lnTo>
                    <a:lnTo>
                      <a:pt x="47" y="118"/>
                    </a:lnTo>
                    <a:lnTo>
                      <a:pt x="47" y="118"/>
                    </a:lnTo>
                    <a:close/>
                    <a:moveTo>
                      <a:pt x="49" y="115"/>
                    </a:moveTo>
                    <a:lnTo>
                      <a:pt x="47" y="118"/>
                    </a:lnTo>
                    <a:lnTo>
                      <a:pt x="47" y="118"/>
                    </a:lnTo>
                    <a:lnTo>
                      <a:pt x="49" y="115"/>
                    </a:lnTo>
                    <a:lnTo>
                      <a:pt x="49" y="115"/>
                    </a:lnTo>
                    <a:close/>
                    <a:moveTo>
                      <a:pt x="54" y="108"/>
                    </a:moveTo>
                    <a:lnTo>
                      <a:pt x="49" y="115"/>
                    </a:lnTo>
                    <a:lnTo>
                      <a:pt x="49" y="115"/>
                    </a:lnTo>
                    <a:lnTo>
                      <a:pt x="54" y="108"/>
                    </a:lnTo>
                    <a:lnTo>
                      <a:pt x="54" y="108"/>
                    </a:lnTo>
                    <a:close/>
                    <a:moveTo>
                      <a:pt x="54" y="106"/>
                    </a:moveTo>
                    <a:lnTo>
                      <a:pt x="54" y="108"/>
                    </a:lnTo>
                    <a:lnTo>
                      <a:pt x="54" y="106"/>
                    </a:lnTo>
                    <a:lnTo>
                      <a:pt x="54" y="106"/>
                    </a:lnTo>
                    <a:close/>
                    <a:moveTo>
                      <a:pt x="59" y="99"/>
                    </a:moveTo>
                    <a:lnTo>
                      <a:pt x="59" y="101"/>
                    </a:lnTo>
                    <a:lnTo>
                      <a:pt x="59" y="99"/>
                    </a:lnTo>
                    <a:lnTo>
                      <a:pt x="59" y="99"/>
                    </a:lnTo>
                    <a:close/>
                    <a:moveTo>
                      <a:pt x="59" y="99"/>
                    </a:move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close/>
                    <a:moveTo>
                      <a:pt x="61" y="97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close/>
                    <a:moveTo>
                      <a:pt x="63" y="94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3" y="94"/>
                    </a:lnTo>
                    <a:lnTo>
                      <a:pt x="63" y="94"/>
                    </a:lnTo>
                    <a:close/>
                    <a:moveTo>
                      <a:pt x="66" y="90"/>
                    </a:moveTo>
                    <a:lnTo>
                      <a:pt x="63" y="92"/>
                    </a:lnTo>
                    <a:lnTo>
                      <a:pt x="63" y="92"/>
                    </a:lnTo>
                    <a:lnTo>
                      <a:pt x="66" y="90"/>
                    </a:lnTo>
                    <a:close/>
                    <a:moveTo>
                      <a:pt x="66" y="90"/>
                    </a:moveTo>
                    <a:lnTo>
                      <a:pt x="66" y="90"/>
                    </a:lnTo>
                    <a:lnTo>
                      <a:pt x="66" y="90"/>
                    </a:lnTo>
                    <a:lnTo>
                      <a:pt x="66" y="90"/>
                    </a:lnTo>
                    <a:close/>
                    <a:moveTo>
                      <a:pt x="73" y="75"/>
                    </a:moveTo>
                    <a:lnTo>
                      <a:pt x="68" y="87"/>
                    </a:lnTo>
                    <a:lnTo>
                      <a:pt x="68" y="87"/>
                    </a:lnTo>
                    <a:lnTo>
                      <a:pt x="73" y="75"/>
                    </a:lnTo>
                    <a:lnTo>
                      <a:pt x="73" y="75"/>
                    </a:lnTo>
                    <a:close/>
                    <a:moveTo>
                      <a:pt x="82" y="64"/>
                    </a:moveTo>
                    <a:lnTo>
                      <a:pt x="80" y="66"/>
                    </a:lnTo>
                    <a:lnTo>
                      <a:pt x="80" y="66"/>
                    </a:lnTo>
                    <a:lnTo>
                      <a:pt x="82" y="64"/>
                    </a:lnTo>
                    <a:lnTo>
                      <a:pt x="82" y="64"/>
                    </a:lnTo>
                    <a:close/>
                    <a:moveTo>
                      <a:pt x="82" y="61"/>
                    </a:moveTo>
                    <a:lnTo>
                      <a:pt x="82" y="64"/>
                    </a:lnTo>
                    <a:lnTo>
                      <a:pt x="82" y="64"/>
                    </a:lnTo>
                    <a:lnTo>
                      <a:pt x="82" y="61"/>
                    </a:lnTo>
                    <a:lnTo>
                      <a:pt x="82" y="61"/>
                    </a:lnTo>
                    <a:close/>
                    <a:moveTo>
                      <a:pt x="89" y="49"/>
                    </a:moveTo>
                    <a:lnTo>
                      <a:pt x="89" y="52"/>
                    </a:lnTo>
                    <a:lnTo>
                      <a:pt x="89" y="52"/>
                    </a:lnTo>
                    <a:lnTo>
                      <a:pt x="89" y="49"/>
                    </a:lnTo>
                    <a:lnTo>
                      <a:pt x="89" y="49"/>
                    </a:lnTo>
                    <a:close/>
                    <a:moveTo>
                      <a:pt x="99" y="33"/>
                    </a:moveTo>
                    <a:lnTo>
                      <a:pt x="96" y="38"/>
                    </a:lnTo>
                    <a:lnTo>
                      <a:pt x="96" y="38"/>
                    </a:lnTo>
                    <a:lnTo>
                      <a:pt x="99" y="33"/>
                    </a:lnTo>
                    <a:lnTo>
                      <a:pt x="99" y="33"/>
                    </a:lnTo>
                    <a:close/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close/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lnTo>
                      <a:pt x="101" y="33"/>
                    </a:lnTo>
                    <a:close/>
                    <a:moveTo>
                      <a:pt x="104" y="26"/>
                    </a:moveTo>
                    <a:lnTo>
                      <a:pt x="101" y="30"/>
                    </a:lnTo>
                    <a:lnTo>
                      <a:pt x="101" y="30"/>
                    </a:lnTo>
                    <a:lnTo>
                      <a:pt x="104" y="26"/>
                    </a:lnTo>
                    <a:lnTo>
                      <a:pt x="104" y="26"/>
                    </a:lnTo>
                    <a:close/>
                    <a:moveTo>
                      <a:pt x="120" y="0"/>
                    </a:moveTo>
                    <a:lnTo>
                      <a:pt x="115" y="7"/>
                    </a:lnTo>
                    <a:lnTo>
                      <a:pt x="115" y="7"/>
                    </a:lnTo>
                    <a:lnTo>
                      <a:pt x="120" y="0"/>
                    </a:lnTo>
                    <a:lnTo>
                      <a:pt x="12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0" name="Freeform 9373"/>
              <p:cNvSpPr>
                <a:spLocks noEditPoints="1"/>
              </p:cNvSpPr>
              <p:nvPr/>
            </p:nvSpPr>
            <p:spPr bwMode="auto">
              <a:xfrm>
                <a:off x="-604" y="3552"/>
                <a:ext cx="120" cy="196"/>
              </a:xfrm>
              <a:custGeom>
                <a:avLst/>
                <a:gdLst>
                  <a:gd name="T0" fmla="*/ 0 w 120"/>
                  <a:gd name="T1" fmla="*/ 196 h 196"/>
                  <a:gd name="T2" fmla="*/ 7 w 120"/>
                  <a:gd name="T3" fmla="*/ 186 h 196"/>
                  <a:gd name="T4" fmla="*/ 23 w 120"/>
                  <a:gd name="T5" fmla="*/ 156 h 196"/>
                  <a:gd name="T6" fmla="*/ 14 w 120"/>
                  <a:gd name="T7" fmla="*/ 175 h 196"/>
                  <a:gd name="T8" fmla="*/ 23 w 120"/>
                  <a:gd name="T9" fmla="*/ 156 h 196"/>
                  <a:gd name="T10" fmla="*/ 23 w 120"/>
                  <a:gd name="T11" fmla="*/ 156 h 196"/>
                  <a:gd name="T12" fmla="*/ 23 w 120"/>
                  <a:gd name="T13" fmla="*/ 156 h 196"/>
                  <a:gd name="T14" fmla="*/ 23 w 120"/>
                  <a:gd name="T15" fmla="*/ 156 h 196"/>
                  <a:gd name="T16" fmla="*/ 26 w 120"/>
                  <a:gd name="T17" fmla="*/ 156 h 196"/>
                  <a:gd name="T18" fmla="*/ 30 w 120"/>
                  <a:gd name="T19" fmla="*/ 146 h 196"/>
                  <a:gd name="T20" fmla="*/ 40 w 120"/>
                  <a:gd name="T21" fmla="*/ 132 h 196"/>
                  <a:gd name="T22" fmla="*/ 40 w 120"/>
                  <a:gd name="T23" fmla="*/ 130 h 196"/>
                  <a:gd name="T24" fmla="*/ 42 w 120"/>
                  <a:gd name="T25" fmla="*/ 130 h 196"/>
                  <a:gd name="T26" fmla="*/ 47 w 120"/>
                  <a:gd name="T27" fmla="*/ 118 h 196"/>
                  <a:gd name="T28" fmla="*/ 47 w 120"/>
                  <a:gd name="T29" fmla="*/ 120 h 196"/>
                  <a:gd name="T30" fmla="*/ 47 w 120"/>
                  <a:gd name="T31" fmla="*/ 118 h 196"/>
                  <a:gd name="T32" fmla="*/ 47 w 120"/>
                  <a:gd name="T33" fmla="*/ 118 h 196"/>
                  <a:gd name="T34" fmla="*/ 49 w 120"/>
                  <a:gd name="T35" fmla="*/ 115 h 196"/>
                  <a:gd name="T36" fmla="*/ 54 w 120"/>
                  <a:gd name="T37" fmla="*/ 108 h 196"/>
                  <a:gd name="T38" fmla="*/ 49 w 120"/>
                  <a:gd name="T39" fmla="*/ 115 h 196"/>
                  <a:gd name="T40" fmla="*/ 54 w 120"/>
                  <a:gd name="T41" fmla="*/ 108 h 196"/>
                  <a:gd name="T42" fmla="*/ 54 w 120"/>
                  <a:gd name="T43" fmla="*/ 108 h 196"/>
                  <a:gd name="T44" fmla="*/ 54 w 120"/>
                  <a:gd name="T45" fmla="*/ 106 h 196"/>
                  <a:gd name="T46" fmla="*/ 59 w 120"/>
                  <a:gd name="T47" fmla="*/ 101 h 196"/>
                  <a:gd name="T48" fmla="*/ 59 w 120"/>
                  <a:gd name="T49" fmla="*/ 99 h 196"/>
                  <a:gd name="T50" fmla="*/ 59 w 120"/>
                  <a:gd name="T51" fmla="*/ 99 h 196"/>
                  <a:gd name="T52" fmla="*/ 59 w 120"/>
                  <a:gd name="T53" fmla="*/ 99 h 196"/>
                  <a:gd name="T54" fmla="*/ 61 w 120"/>
                  <a:gd name="T55" fmla="*/ 97 h 196"/>
                  <a:gd name="T56" fmla="*/ 61 w 120"/>
                  <a:gd name="T57" fmla="*/ 97 h 196"/>
                  <a:gd name="T58" fmla="*/ 61 w 120"/>
                  <a:gd name="T59" fmla="*/ 97 h 196"/>
                  <a:gd name="T60" fmla="*/ 61 w 120"/>
                  <a:gd name="T61" fmla="*/ 97 h 196"/>
                  <a:gd name="T62" fmla="*/ 63 w 120"/>
                  <a:gd name="T63" fmla="*/ 94 h 196"/>
                  <a:gd name="T64" fmla="*/ 66 w 120"/>
                  <a:gd name="T65" fmla="*/ 90 h 196"/>
                  <a:gd name="T66" fmla="*/ 63 w 120"/>
                  <a:gd name="T67" fmla="*/ 92 h 196"/>
                  <a:gd name="T68" fmla="*/ 66 w 120"/>
                  <a:gd name="T69" fmla="*/ 90 h 196"/>
                  <a:gd name="T70" fmla="*/ 66 w 120"/>
                  <a:gd name="T71" fmla="*/ 90 h 196"/>
                  <a:gd name="T72" fmla="*/ 73 w 120"/>
                  <a:gd name="T73" fmla="*/ 75 h 196"/>
                  <a:gd name="T74" fmla="*/ 68 w 120"/>
                  <a:gd name="T75" fmla="*/ 87 h 196"/>
                  <a:gd name="T76" fmla="*/ 73 w 120"/>
                  <a:gd name="T77" fmla="*/ 75 h 196"/>
                  <a:gd name="T78" fmla="*/ 80 w 120"/>
                  <a:gd name="T79" fmla="*/ 66 h 196"/>
                  <a:gd name="T80" fmla="*/ 82 w 120"/>
                  <a:gd name="T81" fmla="*/ 64 h 196"/>
                  <a:gd name="T82" fmla="*/ 82 w 120"/>
                  <a:gd name="T83" fmla="*/ 61 h 196"/>
                  <a:gd name="T84" fmla="*/ 82 w 120"/>
                  <a:gd name="T85" fmla="*/ 64 h 196"/>
                  <a:gd name="T86" fmla="*/ 82 w 120"/>
                  <a:gd name="T87" fmla="*/ 61 h 196"/>
                  <a:gd name="T88" fmla="*/ 89 w 120"/>
                  <a:gd name="T89" fmla="*/ 52 h 196"/>
                  <a:gd name="T90" fmla="*/ 89 w 120"/>
                  <a:gd name="T91" fmla="*/ 49 h 196"/>
                  <a:gd name="T92" fmla="*/ 99 w 120"/>
                  <a:gd name="T93" fmla="*/ 33 h 196"/>
                  <a:gd name="T94" fmla="*/ 96 w 120"/>
                  <a:gd name="T95" fmla="*/ 38 h 196"/>
                  <a:gd name="T96" fmla="*/ 99 w 120"/>
                  <a:gd name="T97" fmla="*/ 33 h 196"/>
                  <a:gd name="T98" fmla="*/ 101 w 120"/>
                  <a:gd name="T99" fmla="*/ 33 h 196"/>
                  <a:gd name="T100" fmla="*/ 101 w 120"/>
                  <a:gd name="T101" fmla="*/ 33 h 196"/>
                  <a:gd name="T102" fmla="*/ 101 w 120"/>
                  <a:gd name="T103" fmla="*/ 33 h 196"/>
                  <a:gd name="T104" fmla="*/ 104 w 120"/>
                  <a:gd name="T105" fmla="*/ 26 h 196"/>
                  <a:gd name="T106" fmla="*/ 101 w 120"/>
                  <a:gd name="T107" fmla="*/ 30 h 196"/>
                  <a:gd name="T108" fmla="*/ 104 w 120"/>
                  <a:gd name="T109" fmla="*/ 26 h 196"/>
                  <a:gd name="T110" fmla="*/ 115 w 120"/>
                  <a:gd name="T111" fmla="*/ 7 h 196"/>
                  <a:gd name="T112" fmla="*/ 120 w 120"/>
                  <a:gd name="T113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0" h="196">
                    <a:moveTo>
                      <a:pt x="7" y="186"/>
                    </a:moveTo>
                    <a:lnTo>
                      <a:pt x="0" y="196"/>
                    </a:lnTo>
                    <a:lnTo>
                      <a:pt x="0" y="196"/>
                    </a:lnTo>
                    <a:lnTo>
                      <a:pt x="7" y="186"/>
                    </a:lnTo>
                    <a:lnTo>
                      <a:pt x="7" y="186"/>
                    </a:lnTo>
                    <a:moveTo>
                      <a:pt x="23" y="156"/>
                    </a:moveTo>
                    <a:lnTo>
                      <a:pt x="14" y="175"/>
                    </a:lnTo>
                    <a:lnTo>
                      <a:pt x="14" y="175"/>
                    </a:lnTo>
                    <a:lnTo>
                      <a:pt x="23" y="156"/>
                    </a:lnTo>
                    <a:lnTo>
                      <a:pt x="23" y="156"/>
                    </a:lnTo>
                    <a:moveTo>
                      <a:pt x="23" y="156"/>
                    </a:moveTo>
                    <a:lnTo>
                      <a:pt x="23" y="156"/>
                    </a:lnTo>
                    <a:lnTo>
                      <a:pt x="23" y="156"/>
                    </a:lnTo>
                    <a:lnTo>
                      <a:pt x="23" y="156"/>
                    </a:lnTo>
                    <a:moveTo>
                      <a:pt x="26" y="156"/>
                    </a:moveTo>
                    <a:lnTo>
                      <a:pt x="23" y="156"/>
                    </a:lnTo>
                    <a:lnTo>
                      <a:pt x="26" y="156"/>
                    </a:lnTo>
                    <a:lnTo>
                      <a:pt x="26" y="156"/>
                    </a:lnTo>
                    <a:moveTo>
                      <a:pt x="40" y="132"/>
                    </a:moveTo>
                    <a:lnTo>
                      <a:pt x="30" y="146"/>
                    </a:lnTo>
                    <a:lnTo>
                      <a:pt x="30" y="146"/>
                    </a:lnTo>
                    <a:lnTo>
                      <a:pt x="40" y="132"/>
                    </a:lnTo>
                    <a:moveTo>
                      <a:pt x="42" y="130"/>
                    </a:moveTo>
                    <a:lnTo>
                      <a:pt x="40" y="130"/>
                    </a:lnTo>
                    <a:lnTo>
                      <a:pt x="40" y="130"/>
                    </a:lnTo>
                    <a:lnTo>
                      <a:pt x="42" y="130"/>
                    </a:lnTo>
                    <a:lnTo>
                      <a:pt x="42" y="130"/>
                    </a:lnTo>
                    <a:moveTo>
                      <a:pt x="47" y="118"/>
                    </a:moveTo>
                    <a:lnTo>
                      <a:pt x="47" y="120"/>
                    </a:lnTo>
                    <a:lnTo>
                      <a:pt x="47" y="120"/>
                    </a:lnTo>
                    <a:lnTo>
                      <a:pt x="47" y="118"/>
                    </a:lnTo>
                    <a:lnTo>
                      <a:pt x="47" y="118"/>
                    </a:lnTo>
                    <a:moveTo>
                      <a:pt x="49" y="115"/>
                    </a:moveTo>
                    <a:lnTo>
                      <a:pt x="47" y="118"/>
                    </a:lnTo>
                    <a:lnTo>
                      <a:pt x="47" y="118"/>
                    </a:lnTo>
                    <a:lnTo>
                      <a:pt x="49" y="115"/>
                    </a:lnTo>
                    <a:lnTo>
                      <a:pt x="49" y="115"/>
                    </a:lnTo>
                    <a:moveTo>
                      <a:pt x="54" y="108"/>
                    </a:moveTo>
                    <a:lnTo>
                      <a:pt x="49" y="115"/>
                    </a:lnTo>
                    <a:lnTo>
                      <a:pt x="49" y="115"/>
                    </a:lnTo>
                    <a:lnTo>
                      <a:pt x="54" y="108"/>
                    </a:lnTo>
                    <a:lnTo>
                      <a:pt x="54" y="108"/>
                    </a:lnTo>
                    <a:moveTo>
                      <a:pt x="54" y="106"/>
                    </a:moveTo>
                    <a:lnTo>
                      <a:pt x="54" y="108"/>
                    </a:lnTo>
                    <a:lnTo>
                      <a:pt x="54" y="106"/>
                    </a:lnTo>
                    <a:lnTo>
                      <a:pt x="54" y="106"/>
                    </a:lnTo>
                    <a:moveTo>
                      <a:pt x="59" y="99"/>
                    </a:moveTo>
                    <a:lnTo>
                      <a:pt x="59" y="101"/>
                    </a:lnTo>
                    <a:lnTo>
                      <a:pt x="59" y="99"/>
                    </a:lnTo>
                    <a:lnTo>
                      <a:pt x="59" y="99"/>
                    </a:lnTo>
                    <a:moveTo>
                      <a:pt x="59" y="99"/>
                    </a:move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moveTo>
                      <a:pt x="61" y="97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moveTo>
                      <a:pt x="63" y="94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3" y="94"/>
                    </a:lnTo>
                    <a:lnTo>
                      <a:pt x="63" y="94"/>
                    </a:lnTo>
                    <a:moveTo>
                      <a:pt x="66" y="90"/>
                    </a:moveTo>
                    <a:lnTo>
                      <a:pt x="63" y="92"/>
                    </a:lnTo>
                    <a:lnTo>
                      <a:pt x="63" y="92"/>
                    </a:lnTo>
                    <a:lnTo>
                      <a:pt x="66" y="90"/>
                    </a:lnTo>
                    <a:moveTo>
                      <a:pt x="66" y="90"/>
                    </a:moveTo>
                    <a:lnTo>
                      <a:pt x="66" y="90"/>
                    </a:lnTo>
                    <a:lnTo>
                      <a:pt x="66" y="90"/>
                    </a:lnTo>
                    <a:lnTo>
                      <a:pt x="66" y="90"/>
                    </a:lnTo>
                    <a:moveTo>
                      <a:pt x="73" y="75"/>
                    </a:moveTo>
                    <a:lnTo>
                      <a:pt x="68" y="87"/>
                    </a:lnTo>
                    <a:lnTo>
                      <a:pt x="68" y="87"/>
                    </a:lnTo>
                    <a:lnTo>
                      <a:pt x="73" y="75"/>
                    </a:lnTo>
                    <a:lnTo>
                      <a:pt x="73" y="75"/>
                    </a:lnTo>
                    <a:moveTo>
                      <a:pt x="82" y="64"/>
                    </a:moveTo>
                    <a:lnTo>
                      <a:pt x="80" y="66"/>
                    </a:lnTo>
                    <a:lnTo>
                      <a:pt x="80" y="66"/>
                    </a:lnTo>
                    <a:lnTo>
                      <a:pt x="82" y="64"/>
                    </a:lnTo>
                    <a:lnTo>
                      <a:pt x="82" y="64"/>
                    </a:lnTo>
                    <a:moveTo>
                      <a:pt x="82" y="61"/>
                    </a:moveTo>
                    <a:lnTo>
                      <a:pt x="82" y="64"/>
                    </a:lnTo>
                    <a:lnTo>
                      <a:pt x="82" y="64"/>
                    </a:lnTo>
                    <a:lnTo>
                      <a:pt x="82" y="61"/>
                    </a:lnTo>
                    <a:lnTo>
                      <a:pt x="82" y="61"/>
                    </a:lnTo>
                    <a:moveTo>
                      <a:pt x="89" y="49"/>
                    </a:moveTo>
                    <a:lnTo>
                      <a:pt x="89" y="52"/>
                    </a:lnTo>
                    <a:lnTo>
                      <a:pt x="89" y="52"/>
                    </a:lnTo>
                    <a:lnTo>
                      <a:pt x="89" y="49"/>
                    </a:lnTo>
                    <a:lnTo>
                      <a:pt x="89" y="49"/>
                    </a:lnTo>
                    <a:moveTo>
                      <a:pt x="99" y="33"/>
                    </a:moveTo>
                    <a:lnTo>
                      <a:pt x="96" y="38"/>
                    </a:lnTo>
                    <a:lnTo>
                      <a:pt x="96" y="38"/>
                    </a:lnTo>
                    <a:lnTo>
                      <a:pt x="99" y="33"/>
                    </a:lnTo>
                    <a:lnTo>
                      <a:pt x="99" y="33"/>
                    </a:lnTo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lnTo>
                      <a:pt x="101" y="33"/>
                    </a:lnTo>
                    <a:moveTo>
                      <a:pt x="104" y="26"/>
                    </a:moveTo>
                    <a:lnTo>
                      <a:pt x="101" y="30"/>
                    </a:lnTo>
                    <a:lnTo>
                      <a:pt x="101" y="30"/>
                    </a:lnTo>
                    <a:lnTo>
                      <a:pt x="104" y="26"/>
                    </a:lnTo>
                    <a:lnTo>
                      <a:pt x="104" y="26"/>
                    </a:lnTo>
                    <a:moveTo>
                      <a:pt x="120" y="0"/>
                    </a:moveTo>
                    <a:lnTo>
                      <a:pt x="115" y="7"/>
                    </a:lnTo>
                    <a:lnTo>
                      <a:pt x="115" y="7"/>
                    </a:lnTo>
                    <a:lnTo>
                      <a:pt x="120" y="0"/>
                    </a:lnTo>
                    <a:lnTo>
                      <a:pt x="12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1" name="Freeform 9374"/>
              <p:cNvSpPr>
                <a:spLocks noEditPoints="1"/>
              </p:cNvSpPr>
              <p:nvPr/>
            </p:nvSpPr>
            <p:spPr bwMode="auto">
              <a:xfrm>
                <a:off x="-557" y="3667"/>
                <a:ext cx="2" cy="3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2" name="Freeform 9375"/>
              <p:cNvSpPr>
                <a:spLocks noEditPoints="1"/>
              </p:cNvSpPr>
              <p:nvPr/>
            </p:nvSpPr>
            <p:spPr bwMode="auto">
              <a:xfrm>
                <a:off x="-557" y="3667"/>
                <a:ext cx="2" cy="3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3" name="Line 9376"/>
              <p:cNvSpPr>
                <a:spLocks noChangeShapeType="1"/>
              </p:cNvSpPr>
              <p:nvPr/>
            </p:nvSpPr>
            <p:spPr bwMode="auto">
              <a:xfrm>
                <a:off x="-538" y="3642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4" name="Line 9377"/>
              <p:cNvSpPr>
                <a:spLocks noChangeShapeType="1"/>
              </p:cNvSpPr>
              <p:nvPr/>
            </p:nvSpPr>
            <p:spPr bwMode="auto">
              <a:xfrm>
                <a:off x="-538" y="3642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5" name="Freeform 9378"/>
              <p:cNvSpPr>
                <a:spLocks noEditPoints="1"/>
              </p:cNvSpPr>
              <p:nvPr/>
            </p:nvSpPr>
            <p:spPr bwMode="auto">
              <a:xfrm>
                <a:off x="-581" y="37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6" name="Freeform 9379"/>
              <p:cNvSpPr>
                <a:spLocks noEditPoints="1"/>
              </p:cNvSpPr>
              <p:nvPr/>
            </p:nvSpPr>
            <p:spPr bwMode="auto">
              <a:xfrm>
                <a:off x="-581" y="37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7" name="Freeform 9380"/>
              <p:cNvSpPr>
                <a:spLocks noEditPoints="1"/>
              </p:cNvSpPr>
              <p:nvPr/>
            </p:nvSpPr>
            <p:spPr bwMode="auto">
              <a:xfrm>
                <a:off x="-607" y="3535"/>
                <a:ext cx="133" cy="217"/>
              </a:xfrm>
              <a:custGeom>
                <a:avLst/>
                <a:gdLst>
                  <a:gd name="T0" fmla="*/ 0 w 133"/>
                  <a:gd name="T1" fmla="*/ 217 h 217"/>
                  <a:gd name="T2" fmla="*/ 3 w 133"/>
                  <a:gd name="T3" fmla="*/ 213 h 217"/>
                  <a:gd name="T4" fmla="*/ 10 w 133"/>
                  <a:gd name="T5" fmla="*/ 203 h 217"/>
                  <a:gd name="T6" fmla="*/ 17 w 133"/>
                  <a:gd name="T7" fmla="*/ 192 h 217"/>
                  <a:gd name="T8" fmla="*/ 33 w 133"/>
                  <a:gd name="T9" fmla="*/ 163 h 217"/>
                  <a:gd name="T10" fmla="*/ 29 w 133"/>
                  <a:gd name="T11" fmla="*/ 173 h 217"/>
                  <a:gd name="T12" fmla="*/ 33 w 133"/>
                  <a:gd name="T13" fmla="*/ 163 h 217"/>
                  <a:gd name="T14" fmla="*/ 43 w 133"/>
                  <a:gd name="T15" fmla="*/ 149 h 217"/>
                  <a:gd name="T16" fmla="*/ 43 w 133"/>
                  <a:gd name="T17" fmla="*/ 147 h 217"/>
                  <a:gd name="T18" fmla="*/ 45 w 133"/>
                  <a:gd name="T19" fmla="*/ 147 h 217"/>
                  <a:gd name="T20" fmla="*/ 50 w 133"/>
                  <a:gd name="T21" fmla="*/ 137 h 217"/>
                  <a:gd name="T22" fmla="*/ 57 w 133"/>
                  <a:gd name="T23" fmla="*/ 125 h 217"/>
                  <a:gd name="T24" fmla="*/ 57 w 133"/>
                  <a:gd name="T25" fmla="*/ 125 h 217"/>
                  <a:gd name="T26" fmla="*/ 62 w 133"/>
                  <a:gd name="T27" fmla="*/ 118 h 217"/>
                  <a:gd name="T28" fmla="*/ 57 w 133"/>
                  <a:gd name="T29" fmla="*/ 123 h 217"/>
                  <a:gd name="T30" fmla="*/ 62 w 133"/>
                  <a:gd name="T31" fmla="*/ 116 h 217"/>
                  <a:gd name="T32" fmla="*/ 62 w 133"/>
                  <a:gd name="T33" fmla="*/ 116 h 217"/>
                  <a:gd name="T34" fmla="*/ 62 w 133"/>
                  <a:gd name="T35" fmla="*/ 116 h 217"/>
                  <a:gd name="T36" fmla="*/ 62 w 133"/>
                  <a:gd name="T37" fmla="*/ 116 h 217"/>
                  <a:gd name="T38" fmla="*/ 64 w 133"/>
                  <a:gd name="T39" fmla="*/ 114 h 217"/>
                  <a:gd name="T40" fmla="*/ 64 w 133"/>
                  <a:gd name="T41" fmla="*/ 114 h 217"/>
                  <a:gd name="T42" fmla="*/ 64 w 133"/>
                  <a:gd name="T43" fmla="*/ 114 h 217"/>
                  <a:gd name="T44" fmla="*/ 64 w 133"/>
                  <a:gd name="T45" fmla="*/ 114 h 217"/>
                  <a:gd name="T46" fmla="*/ 66 w 133"/>
                  <a:gd name="T47" fmla="*/ 111 h 217"/>
                  <a:gd name="T48" fmla="*/ 66 w 133"/>
                  <a:gd name="T49" fmla="*/ 109 h 217"/>
                  <a:gd name="T50" fmla="*/ 71 w 133"/>
                  <a:gd name="T51" fmla="*/ 104 h 217"/>
                  <a:gd name="T52" fmla="*/ 69 w 133"/>
                  <a:gd name="T53" fmla="*/ 107 h 217"/>
                  <a:gd name="T54" fmla="*/ 71 w 133"/>
                  <a:gd name="T55" fmla="*/ 104 h 217"/>
                  <a:gd name="T56" fmla="*/ 76 w 133"/>
                  <a:gd name="T57" fmla="*/ 92 h 217"/>
                  <a:gd name="T58" fmla="*/ 83 w 133"/>
                  <a:gd name="T59" fmla="*/ 83 h 217"/>
                  <a:gd name="T60" fmla="*/ 85 w 133"/>
                  <a:gd name="T61" fmla="*/ 81 h 217"/>
                  <a:gd name="T62" fmla="*/ 85 w 133"/>
                  <a:gd name="T63" fmla="*/ 81 h 217"/>
                  <a:gd name="T64" fmla="*/ 85 w 133"/>
                  <a:gd name="T65" fmla="*/ 81 h 217"/>
                  <a:gd name="T66" fmla="*/ 85 w 133"/>
                  <a:gd name="T67" fmla="*/ 78 h 217"/>
                  <a:gd name="T68" fmla="*/ 92 w 133"/>
                  <a:gd name="T69" fmla="*/ 69 h 217"/>
                  <a:gd name="T70" fmla="*/ 99 w 133"/>
                  <a:gd name="T71" fmla="*/ 55 h 217"/>
                  <a:gd name="T72" fmla="*/ 92 w 133"/>
                  <a:gd name="T73" fmla="*/ 66 h 217"/>
                  <a:gd name="T74" fmla="*/ 99 w 133"/>
                  <a:gd name="T75" fmla="*/ 55 h 217"/>
                  <a:gd name="T76" fmla="*/ 102 w 133"/>
                  <a:gd name="T77" fmla="*/ 50 h 217"/>
                  <a:gd name="T78" fmla="*/ 104 w 133"/>
                  <a:gd name="T79" fmla="*/ 50 h 217"/>
                  <a:gd name="T80" fmla="*/ 104 w 133"/>
                  <a:gd name="T81" fmla="*/ 50 h 217"/>
                  <a:gd name="T82" fmla="*/ 104 w 133"/>
                  <a:gd name="T83" fmla="*/ 50 h 217"/>
                  <a:gd name="T84" fmla="*/ 104 w 133"/>
                  <a:gd name="T85" fmla="*/ 50 h 217"/>
                  <a:gd name="T86" fmla="*/ 104 w 133"/>
                  <a:gd name="T87" fmla="*/ 47 h 217"/>
                  <a:gd name="T88" fmla="*/ 107 w 133"/>
                  <a:gd name="T89" fmla="*/ 43 h 217"/>
                  <a:gd name="T90" fmla="*/ 118 w 133"/>
                  <a:gd name="T91" fmla="*/ 24 h 217"/>
                  <a:gd name="T92" fmla="*/ 133 w 133"/>
                  <a:gd name="T93" fmla="*/ 0 h 217"/>
                  <a:gd name="T94" fmla="*/ 123 w 133"/>
                  <a:gd name="T95" fmla="*/ 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17">
                    <a:moveTo>
                      <a:pt x="3" y="213"/>
                    </a:moveTo>
                    <a:lnTo>
                      <a:pt x="0" y="217"/>
                    </a:lnTo>
                    <a:lnTo>
                      <a:pt x="3" y="213"/>
                    </a:lnTo>
                    <a:lnTo>
                      <a:pt x="3" y="213"/>
                    </a:lnTo>
                    <a:close/>
                    <a:moveTo>
                      <a:pt x="17" y="192"/>
                    </a:moveTo>
                    <a:lnTo>
                      <a:pt x="10" y="203"/>
                    </a:lnTo>
                    <a:lnTo>
                      <a:pt x="10" y="203"/>
                    </a:lnTo>
                    <a:lnTo>
                      <a:pt x="17" y="192"/>
                    </a:lnTo>
                    <a:lnTo>
                      <a:pt x="17" y="192"/>
                    </a:lnTo>
                    <a:close/>
                    <a:moveTo>
                      <a:pt x="33" y="163"/>
                    </a:moveTo>
                    <a:lnTo>
                      <a:pt x="29" y="173"/>
                    </a:lnTo>
                    <a:lnTo>
                      <a:pt x="29" y="173"/>
                    </a:lnTo>
                    <a:lnTo>
                      <a:pt x="33" y="163"/>
                    </a:lnTo>
                    <a:lnTo>
                      <a:pt x="33" y="163"/>
                    </a:lnTo>
                    <a:close/>
                    <a:moveTo>
                      <a:pt x="43" y="147"/>
                    </a:moveTo>
                    <a:lnTo>
                      <a:pt x="43" y="149"/>
                    </a:lnTo>
                    <a:lnTo>
                      <a:pt x="43" y="147"/>
                    </a:lnTo>
                    <a:lnTo>
                      <a:pt x="43" y="147"/>
                    </a:lnTo>
                    <a:close/>
                    <a:moveTo>
                      <a:pt x="50" y="137"/>
                    </a:moveTo>
                    <a:lnTo>
                      <a:pt x="45" y="147"/>
                    </a:lnTo>
                    <a:lnTo>
                      <a:pt x="45" y="147"/>
                    </a:lnTo>
                    <a:lnTo>
                      <a:pt x="50" y="137"/>
                    </a:lnTo>
                    <a:lnTo>
                      <a:pt x="50" y="137"/>
                    </a:lnTo>
                    <a:close/>
                    <a:moveTo>
                      <a:pt x="57" y="125"/>
                    </a:moveTo>
                    <a:lnTo>
                      <a:pt x="57" y="125"/>
                    </a:lnTo>
                    <a:lnTo>
                      <a:pt x="57" y="125"/>
                    </a:lnTo>
                    <a:lnTo>
                      <a:pt x="57" y="125"/>
                    </a:lnTo>
                    <a:close/>
                    <a:moveTo>
                      <a:pt x="62" y="118"/>
                    </a:moveTo>
                    <a:lnTo>
                      <a:pt x="57" y="123"/>
                    </a:lnTo>
                    <a:lnTo>
                      <a:pt x="57" y="123"/>
                    </a:lnTo>
                    <a:lnTo>
                      <a:pt x="62" y="118"/>
                    </a:lnTo>
                    <a:close/>
                    <a:moveTo>
                      <a:pt x="62" y="116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close/>
                    <a:moveTo>
                      <a:pt x="64" y="114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4"/>
                    </a:lnTo>
                    <a:lnTo>
                      <a:pt x="64" y="114"/>
                    </a:lnTo>
                    <a:close/>
                    <a:moveTo>
                      <a:pt x="64" y="114"/>
                    </a:move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close/>
                    <a:moveTo>
                      <a:pt x="66" y="109"/>
                    </a:moveTo>
                    <a:lnTo>
                      <a:pt x="66" y="111"/>
                    </a:lnTo>
                    <a:lnTo>
                      <a:pt x="66" y="111"/>
                    </a:lnTo>
                    <a:lnTo>
                      <a:pt x="66" y="109"/>
                    </a:lnTo>
                    <a:lnTo>
                      <a:pt x="66" y="109"/>
                    </a:lnTo>
                    <a:close/>
                    <a:moveTo>
                      <a:pt x="71" y="104"/>
                    </a:moveTo>
                    <a:lnTo>
                      <a:pt x="69" y="107"/>
                    </a:lnTo>
                    <a:lnTo>
                      <a:pt x="69" y="107"/>
                    </a:lnTo>
                    <a:lnTo>
                      <a:pt x="71" y="104"/>
                    </a:lnTo>
                    <a:lnTo>
                      <a:pt x="71" y="104"/>
                    </a:lnTo>
                    <a:close/>
                    <a:moveTo>
                      <a:pt x="83" y="83"/>
                    </a:moveTo>
                    <a:lnTo>
                      <a:pt x="76" y="92"/>
                    </a:lnTo>
                    <a:lnTo>
                      <a:pt x="76" y="92"/>
                    </a:lnTo>
                    <a:lnTo>
                      <a:pt x="83" y="83"/>
                    </a:lnTo>
                    <a:lnTo>
                      <a:pt x="83" y="83"/>
                    </a:lnTo>
                    <a:close/>
                    <a:moveTo>
                      <a:pt x="85" y="81"/>
                    </a:move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close/>
                    <a:moveTo>
                      <a:pt x="92" y="69"/>
                    </a:moveTo>
                    <a:lnTo>
                      <a:pt x="85" y="78"/>
                    </a:lnTo>
                    <a:lnTo>
                      <a:pt x="85" y="78"/>
                    </a:lnTo>
                    <a:lnTo>
                      <a:pt x="92" y="69"/>
                    </a:lnTo>
                    <a:lnTo>
                      <a:pt x="92" y="69"/>
                    </a:lnTo>
                    <a:close/>
                    <a:moveTo>
                      <a:pt x="99" y="55"/>
                    </a:moveTo>
                    <a:lnTo>
                      <a:pt x="92" y="66"/>
                    </a:lnTo>
                    <a:lnTo>
                      <a:pt x="92" y="66"/>
                    </a:lnTo>
                    <a:lnTo>
                      <a:pt x="99" y="55"/>
                    </a:lnTo>
                    <a:lnTo>
                      <a:pt x="99" y="55"/>
                    </a:lnTo>
                    <a:close/>
                    <a:moveTo>
                      <a:pt x="104" y="50"/>
                    </a:moveTo>
                    <a:lnTo>
                      <a:pt x="102" y="50"/>
                    </a:lnTo>
                    <a:lnTo>
                      <a:pt x="102" y="50"/>
                    </a:lnTo>
                    <a:lnTo>
                      <a:pt x="104" y="50"/>
                    </a:lnTo>
                    <a:close/>
                    <a:moveTo>
                      <a:pt x="104" y="50"/>
                    </a:moveTo>
                    <a:lnTo>
                      <a:pt x="104" y="50"/>
                    </a:lnTo>
                    <a:lnTo>
                      <a:pt x="104" y="50"/>
                    </a:lnTo>
                    <a:lnTo>
                      <a:pt x="104" y="50"/>
                    </a:lnTo>
                    <a:close/>
                    <a:moveTo>
                      <a:pt x="104" y="47"/>
                    </a:moveTo>
                    <a:lnTo>
                      <a:pt x="104" y="50"/>
                    </a:lnTo>
                    <a:lnTo>
                      <a:pt x="104" y="47"/>
                    </a:lnTo>
                    <a:lnTo>
                      <a:pt x="104" y="47"/>
                    </a:lnTo>
                    <a:close/>
                    <a:moveTo>
                      <a:pt x="118" y="24"/>
                    </a:moveTo>
                    <a:lnTo>
                      <a:pt x="107" y="43"/>
                    </a:lnTo>
                    <a:lnTo>
                      <a:pt x="107" y="43"/>
                    </a:lnTo>
                    <a:lnTo>
                      <a:pt x="118" y="24"/>
                    </a:lnTo>
                    <a:lnTo>
                      <a:pt x="118" y="24"/>
                    </a:lnTo>
                    <a:close/>
                    <a:moveTo>
                      <a:pt x="133" y="0"/>
                    </a:moveTo>
                    <a:lnTo>
                      <a:pt x="123" y="17"/>
                    </a:lnTo>
                    <a:lnTo>
                      <a:pt x="123" y="17"/>
                    </a:lnTo>
                    <a:lnTo>
                      <a:pt x="13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8" name="Freeform 9381"/>
              <p:cNvSpPr>
                <a:spLocks noEditPoints="1"/>
              </p:cNvSpPr>
              <p:nvPr/>
            </p:nvSpPr>
            <p:spPr bwMode="auto">
              <a:xfrm>
                <a:off x="-607" y="3535"/>
                <a:ext cx="133" cy="217"/>
              </a:xfrm>
              <a:custGeom>
                <a:avLst/>
                <a:gdLst>
                  <a:gd name="T0" fmla="*/ 0 w 133"/>
                  <a:gd name="T1" fmla="*/ 217 h 217"/>
                  <a:gd name="T2" fmla="*/ 3 w 133"/>
                  <a:gd name="T3" fmla="*/ 213 h 217"/>
                  <a:gd name="T4" fmla="*/ 10 w 133"/>
                  <a:gd name="T5" fmla="*/ 203 h 217"/>
                  <a:gd name="T6" fmla="*/ 17 w 133"/>
                  <a:gd name="T7" fmla="*/ 192 h 217"/>
                  <a:gd name="T8" fmla="*/ 33 w 133"/>
                  <a:gd name="T9" fmla="*/ 163 h 217"/>
                  <a:gd name="T10" fmla="*/ 29 w 133"/>
                  <a:gd name="T11" fmla="*/ 173 h 217"/>
                  <a:gd name="T12" fmla="*/ 33 w 133"/>
                  <a:gd name="T13" fmla="*/ 163 h 217"/>
                  <a:gd name="T14" fmla="*/ 43 w 133"/>
                  <a:gd name="T15" fmla="*/ 149 h 217"/>
                  <a:gd name="T16" fmla="*/ 43 w 133"/>
                  <a:gd name="T17" fmla="*/ 147 h 217"/>
                  <a:gd name="T18" fmla="*/ 45 w 133"/>
                  <a:gd name="T19" fmla="*/ 147 h 217"/>
                  <a:gd name="T20" fmla="*/ 50 w 133"/>
                  <a:gd name="T21" fmla="*/ 137 h 217"/>
                  <a:gd name="T22" fmla="*/ 57 w 133"/>
                  <a:gd name="T23" fmla="*/ 125 h 217"/>
                  <a:gd name="T24" fmla="*/ 57 w 133"/>
                  <a:gd name="T25" fmla="*/ 125 h 217"/>
                  <a:gd name="T26" fmla="*/ 62 w 133"/>
                  <a:gd name="T27" fmla="*/ 118 h 217"/>
                  <a:gd name="T28" fmla="*/ 57 w 133"/>
                  <a:gd name="T29" fmla="*/ 123 h 217"/>
                  <a:gd name="T30" fmla="*/ 62 w 133"/>
                  <a:gd name="T31" fmla="*/ 116 h 217"/>
                  <a:gd name="T32" fmla="*/ 62 w 133"/>
                  <a:gd name="T33" fmla="*/ 116 h 217"/>
                  <a:gd name="T34" fmla="*/ 62 w 133"/>
                  <a:gd name="T35" fmla="*/ 116 h 217"/>
                  <a:gd name="T36" fmla="*/ 62 w 133"/>
                  <a:gd name="T37" fmla="*/ 116 h 217"/>
                  <a:gd name="T38" fmla="*/ 64 w 133"/>
                  <a:gd name="T39" fmla="*/ 114 h 217"/>
                  <a:gd name="T40" fmla="*/ 64 w 133"/>
                  <a:gd name="T41" fmla="*/ 114 h 217"/>
                  <a:gd name="T42" fmla="*/ 64 w 133"/>
                  <a:gd name="T43" fmla="*/ 114 h 217"/>
                  <a:gd name="T44" fmla="*/ 64 w 133"/>
                  <a:gd name="T45" fmla="*/ 114 h 217"/>
                  <a:gd name="T46" fmla="*/ 66 w 133"/>
                  <a:gd name="T47" fmla="*/ 111 h 217"/>
                  <a:gd name="T48" fmla="*/ 66 w 133"/>
                  <a:gd name="T49" fmla="*/ 109 h 217"/>
                  <a:gd name="T50" fmla="*/ 71 w 133"/>
                  <a:gd name="T51" fmla="*/ 104 h 217"/>
                  <a:gd name="T52" fmla="*/ 69 w 133"/>
                  <a:gd name="T53" fmla="*/ 107 h 217"/>
                  <a:gd name="T54" fmla="*/ 71 w 133"/>
                  <a:gd name="T55" fmla="*/ 104 h 217"/>
                  <a:gd name="T56" fmla="*/ 76 w 133"/>
                  <a:gd name="T57" fmla="*/ 92 h 217"/>
                  <a:gd name="T58" fmla="*/ 83 w 133"/>
                  <a:gd name="T59" fmla="*/ 83 h 217"/>
                  <a:gd name="T60" fmla="*/ 85 w 133"/>
                  <a:gd name="T61" fmla="*/ 81 h 217"/>
                  <a:gd name="T62" fmla="*/ 85 w 133"/>
                  <a:gd name="T63" fmla="*/ 81 h 217"/>
                  <a:gd name="T64" fmla="*/ 85 w 133"/>
                  <a:gd name="T65" fmla="*/ 81 h 217"/>
                  <a:gd name="T66" fmla="*/ 85 w 133"/>
                  <a:gd name="T67" fmla="*/ 78 h 217"/>
                  <a:gd name="T68" fmla="*/ 92 w 133"/>
                  <a:gd name="T69" fmla="*/ 69 h 217"/>
                  <a:gd name="T70" fmla="*/ 99 w 133"/>
                  <a:gd name="T71" fmla="*/ 55 h 217"/>
                  <a:gd name="T72" fmla="*/ 92 w 133"/>
                  <a:gd name="T73" fmla="*/ 66 h 217"/>
                  <a:gd name="T74" fmla="*/ 99 w 133"/>
                  <a:gd name="T75" fmla="*/ 55 h 217"/>
                  <a:gd name="T76" fmla="*/ 102 w 133"/>
                  <a:gd name="T77" fmla="*/ 50 h 217"/>
                  <a:gd name="T78" fmla="*/ 104 w 133"/>
                  <a:gd name="T79" fmla="*/ 50 h 217"/>
                  <a:gd name="T80" fmla="*/ 104 w 133"/>
                  <a:gd name="T81" fmla="*/ 50 h 217"/>
                  <a:gd name="T82" fmla="*/ 104 w 133"/>
                  <a:gd name="T83" fmla="*/ 50 h 217"/>
                  <a:gd name="T84" fmla="*/ 104 w 133"/>
                  <a:gd name="T85" fmla="*/ 50 h 217"/>
                  <a:gd name="T86" fmla="*/ 104 w 133"/>
                  <a:gd name="T87" fmla="*/ 47 h 217"/>
                  <a:gd name="T88" fmla="*/ 107 w 133"/>
                  <a:gd name="T89" fmla="*/ 43 h 217"/>
                  <a:gd name="T90" fmla="*/ 118 w 133"/>
                  <a:gd name="T91" fmla="*/ 24 h 217"/>
                  <a:gd name="T92" fmla="*/ 133 w 133"/>
                  <a:gd name="T93" fmla="*/ 0 h 217"/>
                  <a:gd name="T94" fmla="*/ 123 w 133"/>
                  <a:gd name="T95" fmla="*/ 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17">
                    <a:moveTo>
                      <a:pt x="3" y="213"/>
                    </a:moveTo>
                    <a:lnTo>
                      <a:pt x="0" y="217"/>
                    </a:lnTo>
                    <a:lnTo>
                      <a:pt x="3" y="213"/>
                    </a:lnTo>
                    <a:lnTo>
                      <a:pt x="3" y="213"/>
                    </a:lnTo>
                    <a:moveTo>
                      <a:pt x="17" y="192"/>
                    </a:moveTo>
                    <a:lnTo>
                      <a:pt x="10" y="203"/>
                    </a:lnTo>
                    <a:lnTo>
                      <a:pt x="10" y="203"/>
                    </a:lnTo>
                    <a:lnTo>
                      <a:pt x="17" y="192"/>
                    </a:lnTo>
                    <a:lnTo>
                      <a:pt x="17" y="192"/>
                    </a:lnTo>
                    <a:moveTo>
                      <a:pt x="33" y="163"/>
                    </a:moveTo>
                    <a:lnTo>
                      <a:pt x="29" y="173"/>
                    </a:lnTo>
                    <a:lnTo>
                      <a:pt x="29" y="173"/>
                    </a:lnTo>
                    <a:lnTo>
                      <a:pt x="33" y="163"/>
                    </a:lnTo>
                    <a:lnTo>
                      <a:pt x="33" y="163"/>
                    </a:lnTo>
                    <a:moveTo>
                      <a:pt x="43" y="147"/>
                    </a:moveTo>
                    <a:lnTo>
                      <a:pt x="43" y="149"/>
                    </a:lnTo>
                    <a:lnTo>
                      <a:pt x="43" y="147"/>
                    </a:lnTo>
                    <a:lnTo>
                      <a:pt x="43" y="147"/>
                    </a:lnTo>
                    <a:moveTo>
                      <a:pt x="50" y="137"/>
                    </a:moveTo>
                    <a:lnTo>
                      <a:pt x="45" y="147"/>
                    </a:lnTo>
                    <a:lnTo>
                      <a:pt x="45" y="147"/>
                    </a:lnTo>
                    <a:lnTo>
                      <a:pt x="50" y="137"/>
                    </a:lnTo>
                    <a:lnTo>
                      <a:pt x="50" y="137"/>
                    </a:lnTo>
                    <a:moveTo>
                      <a:pt x="57" y="125"/>
                    </a:moveTo>
                    <a:lnTo>
                      <a:pt x="57" y="125"/>
                    </a:lnTo>
                    <a:lnTo>
                      <a:pt x="57" y="125"/>
                    </a:lnTo>
                    <a:lnTo>
                      <a:pt x="57" y="125"/>
                    </a:lnTo>
                    <a:moveTo>
                      <a:pt x="62" y="118"/>
                    </a:moveTo>
                    <a:lnTo>
                      <a:pt x="57" y="123"/>
                    </a:lnTo>
                    <a:lnTo>
                      <a:pt x="57" y="123"/>
                    </a:lnTo>
                    <a:lnTo>
                      <a:pt x="62" y="118"/>
                    </a:lnTo>
                    <a:moveTo>
                      <a:pt x="62" y="116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moveTo>
                      <a:pt x="64" y="114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4"/>
                    </a:lnTo>
                    <a:lnTo>
                      <a:pt x="64" y="114"/>
                    </a:lnTo>
                    <a:moveTo>
                      <a:pt x="64" y="114"/>
                    </a:move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moveTo>
                      <a:pt x="66" y="109"/>
                    </a:moveTo>
                    <a:lnTo>
                      <a:pt x="66" y="111"/>
                    </a:lnTo>
                    <a:lnTo>
                      <a:pt x="66" y="111"/>
                    </a:lnTo>
                    <a:lnTo>
                      <a:pt x="66" y="109"/>
                    </a:lnTo>
                    <a:lnTo>
                      <a:pt x="66" y="109"/>
                    </a:lnTo>
                    <a:moveTo>
                      <a:pt x="71" y="104"/>
                    </a:moveTo>
                    <a:lnTo>
                      <a:pt x="69" y="107"/>
                    </a:lnTo>
                    <a:lnTo>
                      <a:pt x="69" y="107"/>
                    </a:lnTo>
                    <a:lnTo>
                      <a:pt x="71" y="104"/>
                    </a:lnTo>
                    <a:lnTo>
                      <a:pt x="71" y="104"/>
                    </a:lnTo>
                    <a:moveTo>
                      <a:pt x="83" y="83"/>
                    </a:moveTo>
                    <a:lnTo>
                      <a:pt x="76" y="92"/>
                    </a:lnTo>
                    <a:lnTo>
                      <a:pt x="76" y="92"/>
                    </a:lnTo>
                    <a:lnTo>
                      <a:pt x="83" y="83"/>
                    </a:lnTo>
                    <a:lnTo>
                      <a:pt x="83" y="83"/>
                    </a:lnTo>
                    <a:moveTo>
                      <a:pt x="85" y="81"/>
                    </a:move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moveTo>
                      <a:pt x="92" y="69"/>
                    </a:moveTo>
                    <a:lnTo>
                      <a:pt x="85" y="78"/>
                    </a:lnTo>
                    <a:lnTo>
                      <a:pt x="85" y="78"/>
                    </a:lnTo>
                    <a:lnTo>
                      <a:pt x="92" y="69"/>
                    </a:lnTo>
                    <a:lnTo>
                      <a:pt x="92" y="69"/>
                    </a:lnTo>
                    <a:moveTo>
                      <a:pt x="99" y="55"/>
                    </a:moveTo>
                    <a:lnTo>
                      <a:pt x="92" y="66"/>
                    </a:lnTo>
                    <a:lnTo>
                      <a:pt x="92" y="66"/>
                    </a:lnTo>
                    <a:lnTo>
                      <a:pt x="99" y="55"/>
                    </a:lnTo>
                    <a:lnTo>
                      <a:pt x="99" y="55"/>
                    </a:lnTo>
                    <a:moveTo>
                      <a:pt x="104" y="50"/>
                    </a:moveTo>
                    <a:lnTo>
                      <a:pt x="102" y="50"/>
                    </a:lnTo>
                    <a:lnTo>
                      <a:pt x="102" y="50"/>
                    </a:lnTo>
                    <a:lnTo>
                      <a:pt x="104" y="50"/>
                    </a:lnTo>
                    <a:moveTo>
                      <a:pt x="104" y="50"/>
                    </a:moveTo>
                    <a:lnTo>
                      <a:pt x="104" y="50"/>
                    </a:lnTo>
                    <a:lnTo>
                      <a:pt x="104" y="50"/>
                    </a:lnTo>
                    <a:lnTo>
                      <a:pt x="104" y="50"/>
                    </a:lnTo>
                    <a:moveTo>
                      <a:pt x="104" y="47"/>
                    </a:moveTo>
                    <a:lnTo>
                      <a:pt x="104" y="50"/>
                    </a:lnTo>
                    <a:lnTo>
                      <a:pt x="104" y="47"/>
                    </a:lnTo>
                    <a:lnTo>
                      <a:pt x="104" y="47"/>
                    </a:lnTo>
                    <a:moveTo>
                      <a:pt x="118" y="24"/>
                    </a:moveTo>
                    <a:lnTo>
                      <a:pt x="107" y="43"/>
                    </a:lnTo>
                    <a:lnTo>
                      <a:pt x="107" y="43"/>
                    </a:lnTo>
                    <a:lnTo>
                      <a:pt x="118" y="24"/>
                    </a:lnTo>
                    <a:lnTo>
                      <a:pt x="118" y="24"/>
                    </a:lnTo>
                    <a:moveTo>
                      <a:pt x="133" y="0"/>
                    </a:moveTo>
                    <a:lnTo>
                      <a:pt x="123" y="17"/>
                    </a:lnTo>
                    <a:lnTo>
                      <a:pt x="123" y="17"/>
                    </a:lnTo>
                    <a:lnTo>
                      <a:pt x="13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9" name="Freeform 9382"/>
              <p:cNvSpPr>
                <a:spLocks noEditPoints="1"/>
              </p:cNvSpPr>
              <p:nvPr/>
            </p:nvSpPr>
            <p:spPr bwMode="auto">
              <a:xfrm>
                <a:off x="-328" y="3172"/>
                <a:ext cx="57" cy="87"/>
              </a:xfrm>
              <a:custGeom>
                <a:avLst/>
                <a:gdLst>
                  <a:gd name="T0" fmla="*/ 1 w 24"/>
                  <a:gd name="T1" fmla="*/ 37 h 37"/>
                  <a:gd name="T2" fmla="*/ 0 w 24"/>
                  <a:gd name="T3" fmla="*/ 37 h 37"/>
                  <a:gd name="T4" fmla="*/ 1 w 24"/>
                  <a:gd name="T5" fmla="*/ 37 h 37"/>
                  <a:gd name="T6" fmla="*/ 1 w 24"/>
                  <a:gd name="T7" fmla="*/ 37 h 37"/>
                  <a:gd name="T8" fmla="*/ 1 w 24"/>
                  <a:gd name="T9" fmla="*/ 37 h 37"/>
                  <a:gd name="T10" fmla="*/ 2 w 24"/>
                  <a:gd name="T11" fmla="*/ 36 h 37"/>
                  <a:gd name="T12" fmla="*/ 1 w 24"/>
                  <a:gd name="T13" fmla="*/ 36 h 37"/>
                  <a:gd name="T14" fmla="*/ 1 w 24"/>
                  <a:gd name="T15" fmla="*/ 36 h 37"/>
                  <a:gd name="T16" fmla="*/ 2 w 24"/>
                  <a:gd name="T17" fmla="*/ 36 h 37"/>
                  <a:gd name="T18" fmla="*/ 2 w 24"/>
                  <a:gd name="T19" fmla="*/ 36 h 37"/>
                  <a:gd name="T20" fmla="*/ 3 w 24"/>
                  <a:gd name="T21" fmla="*/ 34 h 37"/>
                  <a:gd name="T22" fmla="*/ 2 w 24"/>
                  <a:gd name="T23" fmla="*/ 35 h 37"/>
                  <a:gd name="T24" fmla="*/ 2 w 24"/>
                  <a:gd name="T25" fmla="*/ 35 h 37"/>
                  <a:gd name="T26" fmla="*/ 3 w 24"/>
                  <a:gd name="T27" fmla="*/ 34 h 37"/>
                  <a:gd name="T28" fmla="*/ 3 w 24"/>
                  <a:gd name="T29" fmla="*/ 34 h 37"/>
                  <a:gd name="T30" fmla="*/ 4 w 24"/>
                  <a:gd name="T31" fmla="*/ 32 h 37"/>
                  <a:gd name="T32" fmla="*/ 3 w 24"/>
                  <a:gd name="T33" fmla="*/ 32 h 37"/>
                  <a:gd name="T34" fmla="*/ 4 w 24"/>
                  <a:gd name="T35" fmla="*/ 33 h 37"/>
                  <a:gd name="T36" fmla="*/ 4 w 24"/>
                  <a:gd name="T37" fmla="*/ 32 h 37"/>
                  <a:gd name="T38" fmla="*/ 4 w 24"/>
                  <a:gd name="T39" fmla="*/ 32 h 37"/>
                  <a:gd name="T40" fmla="*/ 5 w 24"/>
                  <a:gd name="T41" fmla="*/ 30 h 37"/>
                  <a:gd name="T42" fmla="*/ 5 w 24"/>
                  <a:gd name="T43" fmla="*/ 31 h 37"/>
                  <a:gd name="T44" fmla="*/ 5 w 24"/>
                  <a:gd name="T45" fmla="*/ 31 h 37"/>
                  <a:gd name="T46" fmla="*/ 5 w 24"/>
                  <a:gd name="T47" fmla="*/ 30 h 37"/>
                  <a:gd name="T48" fmla="*/ 5 w 24"/>
                  <a:gd name="T49" fmla="*/ 30 h 37"/>
                  <a:gd name="T50" fmla="*/ 6 w 24"/>
                  <a:gd name="T51" fmla="*/ 28 h 37"/>
                  <a:gd name="T52" fmla="*/ 6 w 24"/>
                  <a:gd name="T53" fmla="*/ 29 h 37"/>
                  <a:gd name="T54" fmla="*/ 6 w 24"/>
                  <a:gd name="T55" fmla="*/ 29 h 37"/>
                  <a:gd name="T56" fmla="*/ 6 w 24"/>
                  <a:gd name="T57" fmla="*/ 28 h 37"/>
                  <a:gd name="T58" fmla="*/ 6 w 24"/>
                  <a:gd name="T59" fmla="*/ 28 h 37"/>
                  <a:gd name="T60" fmla="*/ 7 w 24"/>
                  <a:gd name="T61" fmla="*/ 27 h 37"/>
                  <a:gd name="T62" fmla="*/ 6 w 24"/>
                  <a:gd name="T63" fmla="*/ 28 h 37"/>
                  <a:gd name="T64" fmla="*/ 7 w 24"/>
                  <a:gd name="T65" fmla="*/ 28 h 37"/>
                  <a:gd name="T66" fmla="*/ 7 w 24"/>
                  <a:gd name="T67" fmla="*/ 27 h 37"/>
                  <a:gd name="T68" fmla="*/ 7 w 24"/>
                  <a:gd name="T69" fmla="*/ 27 h 37"/>
                  <a:gd name="T70" fmla="*/ 13 w 24"/>
                  <a:gd name="T71" fmla="*/ 18 h 37"/>
                  <a:gd name="T72" fmla="*/ 8 w 24"/>
                  <a:gd name="T73" fmla="*/ 26 h 37"/>
                  <a:gd name="T74" fmla="*/ 8 w 24"/>
                  <a:gd name="T75" fmla="*/ 26 h 37"/>
                  <a:gd name="T76" fmla="*/ 13 w 24"/>
                  <a:gd name="T77" fmla="*/ 18 h 37"/>
                  <a:gd name="T78" fmla="*/ 13 w 24"/>
                  <a:gd name="T79" fmla="*/ 18 h 37"/>
                  <a:gd name="T80" fmla="*/ 18 w 24"/>
                  <a:gd name="T81" fmla="*/ 10 h 37"/>
                  <a:gd name="T82" fmla="*/ 15 w 24"/>
                  <a:gd name="T83" fmla="*/ 15 h 37"/>
                  <a:gd name="T84" fmla="*/ 15 w 24"/>
                  <a:gd name="T85" fmla="*/ 15 h 37"/>
                  <a:gd name="T86" fmla="*/ 18 w 24"/>
                  <a:gd name="T87" fmla="*/ 10 h 37"/>
                  <a:gd name="T88" fmla="*/ 18 w 24"/>
                  <a:gd name="T89" fmla="*/ 10 h 37"/>
                  <a:gd name="T90" fmla="*/ 24 w 24"/>
                  <a:gd name="T91" fmla="*/ 0 h 37"/>
                  <a:gd name="T92" fmla="*/ 20 w 24"/>
                  <a:gd name="T93" fmla="*/ 6 h 37"/>
                  <a:gd name="T94" fmla="*/ 20 w 24"/>
                  <a:gd name="T95" fmla="*/ 6 h 37"/>
                  <a:gd name="T96" fmla="*/ 24 w 24"/>
                  <a:gd name="T9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4" h="37">
                    <a:moveTo>
                      <a:pt x="1" y="37"/>
                    </a:moveTo>
                    <a:cubicBezTo>
                      <a:pt x="1" y="37"/>
                      <a:pt x="1" y="37"/>
                      <a:pt x="0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moveTo>
                      <a:pt x="2" y="36"/>
                    </a:move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2" y="36"/>
                      <a:pt x="2" y="36"/>
                    </a:cubicBezTo>
                    <a:moveTo>
                      <a:pt x="3" y="34"/>
                    </a:moveTo>
                    <a:cubicBezTo>
                      <a:pt x="2" y="34"/>
                      <a:pt x="2" y="34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3" y="34"/>
                      <a:pt x="3" y="34"/>
                    </a:cubicBezTo>
                    <a:cubicBezTo>
                      <a:pt x="3" y="34"/>
                      <a:pt x="3" y="34"/>
                      <a:pt x="3" y="34"/>
                    </a:cubicBezTo>
                    <a:moveTo>
                      <a:pt x="4" y="32"/>
                    </a:moveTo>
                    <a:cubicBezTo>
                      <a:pt x="4" y="32"/>
                      <a:pt x="4" y="32"/>
                      <a:pt x="3" y="3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moveTo>
                      <a:pt x="5" y="30"/>
                    </a:moveTo>
                    <a:cubicBezTo>
                      <a:pt x="5" y="30"/>
                      <a:pt x="5" y="30"/>
                      <a:pt x="5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1"/>
                      <a:pt x="5" y="30"/>
                      <a:pt x="5" y="30"/>
                    </a:cubicBezTo>
                    <a:cubicBezTo>
                      <a:pt x="5" y="30"/>
                      <a:pt x="5" y="30"/>
                      <a:pt x="5" y="30"/>
                    </a:cubicBezTo>
                    <a:moveTo>
                      <a:pt x="6" y="28"/>
                    </a:moveTo>
                    <a:cubicBezTo>
                      <a:pt x="6" y="28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moveTo>
                      <a:pt x="7" y="27"/>
                    </a:moveTo>
                    <a:cubicBezTo>
                      <a:pt x="7" y="27"/>
                      <a:pt x="7" y="27"/>
                      <a:pt x="6" y="28"/>
                    </a:cubicBezTo>
                    <a:cubicBezTo>
                      <a:pt x="6" y="28"/>
                      <a:pt x="6" y="28"/>
                      <a:pt x="7" y="28"/>
                    </a:cubicBezTo>
                    <a:cubicBezTo>
                      <a:pt x="7" y="28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moveTo>
                      <a:pt x="13" y="18"/>
                    </a:moveTo>
                    <a:cubicBezTo>
                      <a:pt x="11" y="21"/>
                      <a:pt x="9" y="23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9" y="23"/>
                      <a:pt x="11" y="21"/>
                      <a:pt x="13" y="18"/>
                    </a:cubicBezTo>
                    <a:cubicBezTo>
                      <a:pt x="13" y="18"/>
                      <a:pt x="13" y="18"/>
                      <a:pt x="13" y="18"/>
                    </a:cubicBezTo>
                    <a:moveTo>
                      <a:pt x="18" y="10"/>
                    </a:moveTo>
                    <a:cubicBezTo>
                      <a:pt x="17" y="11"/>
                      <a:pt x="16" y="13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3"/>
                      <a:pt x="17" y="11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24" y="0"/>
                    </a:moveTo>
                    <a:cubicBezTo>
                      <a:pt x="23" y="2"/>
                      <a:pt x="21" y="4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1" y="4"/>
                      <a:pt x="23" y="2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0" name="Freeform 9383"/>
              <p:cNvSpPr>
                <a:spLocks noEditPoints="1"/>
              </p:cNvSpPr>
              <p:nvPr/>
            </p:nvSpPr>
            <p:spPr bwMode="auto">
              <a:xfrm>
                <a:off x="-326" y="3254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1" name="Freeform 9384"/>
              <p:cNvSpPr>
                <a:spLocks noEditPoints="1"/>
              </p:cNvSpPr>
              <p:nvPr/>
            </p:nvSpPr>
            <p:spPr bwMode="auto">
              <a:xfrm>
                <a:off x="-335" y="3261"/>
                <a:ext cx="7" cy="15"/>
              </a:xfrm>
              <a:custGeom>
                <a:avLst/>
                <a:gdLst>
                  <a:gd name="T0" fmla="*/ 1 w 3"/>
                  <a:gd name="T1" fmla="*/ 4 h 6"/>
                  <a:gd name="T2" fmla="*/ 0 w 3"/>
                  <a:gd name="T3" fmla="*/ 5 h 6"/>
                  <a:gd name="T4" fmla="*/ 0 w 3"/>
                  <a:gd name="T5" fmla="*/ 6 h 6"/>
                  <a:gd name="T6" fmla="*/ 0 w 3"/>
                  <a:gd name="T7" fmla="*/ 6 h 6"/>
                  <a:gd name="T8" fmla="*/ 1 w 3"/>
                  <a:gd name="T9" fmla="*/ 4 h 6"/>
                  <a:gd name="T10" fmla="*/ 1 w 3"/>
                  <a:gd name="T11" fmla="*/ 4 h 6"/>
                  <a:gd name="T12" fmla="*/ 2 w 3"/>
                  <a:gd name="T13" fmla="*/ 1 h 6"/>
                  <a:gd name="T14" fmla="*/ 2 w 3"/>
                  <a:gd name="T15" fmla="*/ 2 h 6"/>
                  <a:gd name="T16" fmla="*/ 2 w 3"/>
                  <a:gd name="T17" fmla="*/ 2 h 6"/>
                  <a:gd name="T18" fmla="*/ 3 w 3"/>
                  <a:gd name="T19" fmla="*/ 1 h 6"/>
                  <a:gd name="T20" fmla="*/ 2 w 3"/>
                  <a:gd name="T21" fmla="*/ 1 h 6"/>
                  <a:gd name="T22" fmla="*/ 3 w 3"/>
                  <a:gd name="T23" fmla="*/ 0 h 6"/>
                  <a:gd name="T24" fmla="*/ 3 w 3"/>
                  <a:gd name="T25" fmla="*/ 1 h 6"/>
                  <a:gd name="T26" fmla="*/ 3 w 3"/>
                  <a:gd name="T27" fmla="*/ 1 h 6"/>
                  <a:gd name="T28" fmla="*/ 3 w 3"/>
                  <a:gd name="T29" fmla="*/ 0 h 6"/>
                  <a:gd name="T30" fmla="*/ 3 w 3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6">
                    <a:moveTo>
                      <a:pt x="1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2" name="Freeform 9385"/>
              <p:cNvSpPr>
                <a:spLocks noEditPoints="1"/>
              </p:cNvSpPr>
              <p:nvPr/>
            </p:nvSpPr>
            <p:spPr bwMode="auto">
              <a:xfrm>
                <a:off x="-340" y="3266"/>
                <a:ext cx="10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3" name="Freeform 9386"/>
              <p:cNvSpPr>
                <a:spLocks noEditPoints="1"/>
              </p:cNvSpPr>
              <p:nvPr/>
            </p:nvSpPr>
            <p:spPr bwMode="auto">
              <a:xfrm>
                <a:off x="-519" y="3280"/>
                <a:ext cx="179" cy="300"/>
              </a:xfrm>
              <a:custGeom>
                <a:avLst/>
                <a:gdLst>
                  <a:gd name="T0" fmla="*/ 0 w 76"/>
                  <a:gd name="T1" fmla="*/ 127 h 127"/>
                  <a:gd name="T2" fmla="*/ 1 w 76"/>
                  <a:gd name="T3" fmla="*/ 125 h 127"/>
                  <a:gd name="T4" fmla="*/ 1 w 76"/>
                  <a:gd name="T5" fmla="*/ 125 h 127"/>
                  <a:gd name="T6" fmla="*/ 1 w 76"/>
                  <a:gd name="T7" fmla="*/ 125 h 127"/>
                  <a:gd name="T8" fmla="*/ 2 w 76"/>
                  <a:gd name="T9" fmla="*/ 123 h 127"/>
                  <a:gd name="T10" fmla="*/ 8 w 76"/>
                  <a:gd name="T11" fmla="*/ 114 h 127"/>
                  <a:gd name="T12" fmla="*/ 20 w 76"/>
                  <a:gd name="T13" fmla="*/ 93 h 127"/>
                  <a:gd name="T14" fmla="*/ 20 w 76"/>
                  <a:gd name="T15" fmla="*/ 93 h 127"/>
                  <a:gd name="T16" fmla="*/ 24 w 76"/>
                  <a:gd name="T17" fmla="*/ 86 h 127"/>
                  <a:gd name="T18" fmla="*/ 25 w 76"/>
                  <a:gd name="T19" fmla="*/ 84 h 127"/>
                  <a:gd name="T20" fmla="*/ 26 w 76"/>
                  <a:gd name="T21" fmla="*/ 83 h 127"/>
                  <a:gd name="T22" fmla="*/ 30 w 76"/>
                  <a:gd name="T23" fmla="*/ 77 h 127"/>
                  <a:gd name="T24" fmla="*/ 30 w 76"/>
                  <a:gd name="T25" fmla="*/ 77 h 127"/>
                  <a:gd name="T26" fmla="*/ 30 w 76"/>
                  <a:gd name="T27" fmla="*/ 77 h 127"/>
                  <a:gd name="T28" fmla="*/ 30 w 76"/>
                  <a:gd name="T29" fmla="*/ 76 h 127"/>
                  <a:gd name="T30" fmla="*/ 31 w 76"/>
                  <a:gd name="T31" fmla="*/ 76 h 127"/>
                  <a:gd name="T32" fmla="*/ 35 w 76"/>
                  <a:gd name="T33" fmla="*/ 69 h 127"/>
                  <a:gd name="T34" fmla="*/ 35 w 76"/>
                  <a:gd name="T35" fmla="*/ 69 h 127"/>
                  <a:gd name="T36" fmla="*/ 35 w 76"/>
                  <a:gd name="T37" fmla="*/ 69 h 127"/>
                  <a:gd name="T38" fmla="*/ 35 w 76"/>
                  <a:gd name="T39" fmla="*/ 69 h 127"/>
                  <a:gd name="T40" fmla="*/ 37 w 76"/>
                  <a:gd name="T41" fmla="*/ 66 h 127"/>
                  <a:gd name="T42" fmla="*/ 42 w 76"/>
                  <a:gd name="T43" fmla="*/ 57 h 127"/>
                  <a:gd name="T44" fmla="*/ 42 w 76"/>
                  <a:gd name="T45" fmla="*/ 57 h 127"/>
                  <a:gd name="T46" fmla="*/ 42 w 76"/>
                  <a:gd name="T47" fmla="*/ 56 h 127"/>
                  <a:gd name="T48" fmla="*/ 43 w 76"/>
                  <a:gd name="T49" fmla="*/ 54 h 127"/>
                  <a:gd name="T50" fmla="*/ 45 w 76"/>
                  <a:gd name="T51" fmla="*/ 52 h 127"/>
                  <a:gd name="T52" fmla="*/ 45 w 76"/>
                  <a:gd name="T53" fmla="*/ 51 h 127"/>
                  <a:gd name="T54" fmla="*/ 45 w 76"/>
                  <a:gd name="T55" fmla="*/ 51 h 127"/>
                  <a:gd name="T56" fmla="*/ 45 w 76"/>
                  <a:gd name="T57" fmla="*/ 51 h 127"/>
                  <a:gd name="T58" fmla="*/ 46 w 76"/>
                  <a:gd name="T59" fmla="*/ 50 h 127"/>
                  <a:gd name="T60" fmla="*/ 46 w 76"/>
                  <a:gd name="T61" fmla="*/ 50 h 127"/>
                  <a:gd name="T62" fmla="*/ 49 w 76"/>
                  <a:gd name="T63" fmla="*/ 45 h 127"/>
                  <a:gd name="T64" fmla="*/ 49 w 76"/>
                  <a:gd name="T65" fmla="*/ 45 h 127"/>
                  <a:gd name="T66" fmla="*/ 49 w 76"/>
                  <a:gd name="T67" fmla="*/ 45 h 127"/>
                  <a:gd name="T68" fmla="*/ 49 w 76"/>
                  <a:gd name="T69" fmla="*/ 45 h 127"/>
                  <a:gd name="T70" fmla="*/ 50 w 76"/>
                  <a:gd name="T71" fmla="*/ 44 h 127"/>
                  <a:gd name="T72" fmla="*/ 53 w 76"/>
                  <a:gd name="T73" fmla="*/ 38 h 127"/>
                  <a:gd name="T74" fmla="*/ 53 w 76"/>
                  <a:gd name="T75" fmla="*/ 38 h 127"/>
                  <a:gd name="T76" fmla="*/ 53 w 76"/>
                  <a:gd name="T77" fmla="*/ 38 h 127"/>
                  <a:gd name="T78" fmla="*/ 53 w 76"/>
                  <a:gd name="T79" fmla="*/ 38 h 127"/>
                  <a:gd name="T80" fmla="*/ 54 w 76"/>
                  <a:gd name="T81" fmla="*/ 37 h 127"/>
                  <a:gd name="T82" fmla="*/ 55 w 76"/>
                  <a:gd name="T83" fmla="*/ 34 h 127"/>
                  <a:gd name="T84" fmla="*/ 55 w 76"/>
                  <a:gd name="T85" fmla="*/ 34 h 127"/>
                  <a:gd name="T86" fmla="*/ 56 w 76"/>
                  <a:gd name="T87" fmla="*/ 34 h 127"/>
                  <a:gd name="T88" fmla="*/ 56 w 76"/>
                  <a:gd name="T89" fmla="*/ 33 h 127"/>
                  <a:gd name="T90" fmla="*/ 56 w 76"/>
                  <a:gd name="T91" fmla="*/ 33 h 127"/>
                  <a:gd name="T92" fmla="*/ 63 w 76"/>
                  <a:gd name="T93" fmla="*/ 22 h 127"/>
                  <a:gd name="T94" fmla="*/ 63 w 76"/>
                  <a:gd name="T95" fmla="*/ 22 h 127"/>
                  <a:gd name="T96" fmla="*/ 63 w 76"/>
                  <a:gd name="T97" fmla="*/ 21 h 127"/>
                  <a:gd name="T98" fmla="*/ 64 w 76"/>
                  <a:gd name="T99" fmla="*/ 20 h 127"/>
                  <a:gd name="T100" fmla="*/ 64 w 76"/>
                  <a:gd name="T101" fmla="*/ 20 h 127"/>
                  <a:gd name="T102" fmla="*/ 65 w 76"/>
                  <a:gd name="T103" fmla="*/ 18 h 127"/>
                  <a:gd name="T104" fmla="*/ 65 w 76"/>
                  <a:gd name="T105" fmla="*/ 19 h 127"/>
                  <a:gd name="T106" fmla="*/ 65 w 76"/>
                  <a:gd name="T107" fmla="*/ 18 h 127"/>
                  <a:gd name="T108" fmla="*/ 66 w 76"/>
                  <a:gd name="T109" fmla="*/ 17 h 127"/>
                  <a:gd name="T110" fmla="*/ 66 w 76"/>
                  <a:gd name="T111" fmla="*/ 17 h 127"/>
                  <a:gd name="T112" fmla="*/ 71 w 76"/>
                  <a:gd name="T113" fmla="*/ 9 h 127"/>
                  <a:gd name="T114" fmla="*/ 71 w 76"/>
                  <a:gd name="T115" fmla="*/ 9 h 127"/>
                  <a:gd name="T116" fmla="*/ 71 w 76"/>
                  <a:gd name="T117" fmla="*/ 9 h 127"/>
                  <a:gd name="T118" fmla="*/ 71 w 76"/>
                  <a:gd name="T119" fmla="*/ 9 h 127"/>
                  <a:gd name="T120" fmla="*/ 72 w 76"/>
                  <a:gd name="T121" fmla="*/ 8 h 127"/>
                  <a:gd name="T122" fmla="*/ 76 w 76"/>
                  <a:gd name="T123" fmla="*/ 0 h 127"/>
                  <a:gd name="T124" fmla="*/ 76 w 76"/>
                  <a:gd name="T125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127">
                    <a:moveTo>
                      <a:pt x="1" y="125"/>
                    </a:moveTo>
                    <a:cubicBezTo>
                      <a:pt x="0" y="126"/>
                      <a:pt x="0" y="127"/>
                      <a:pt x="0" y="127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27"/>
                      <a:pt x="0" y="126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moveTo>
                      <a:pt x="1" y="125"/>
                    </a:move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moveTo>
                      <a:pt x="2" y="123"/>
                    </a:moveTo>
                    <a:cubicBezTo>
                      <a:pt x="2" y="123"/>
                      <a:pt x="2" y="124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2" y="124"/>
                      <a:pt x="2" y="123"/>
                      <a:pt x="2" y="123"/>
                    </a:cubicBezTo>
                    <a:cubicBezTo>
                      <a:pt x="2" y="123"/>
                      <a:pt x="2" y="123"/>
                      <a:pt x="2" y="123"/>
                    </a:cubicBezTo>
                    <a:moveTo>
                      <a:pt x="9" y="111"/>
                    </a:moveTo>
                    <a:cubicBezTo>
                      <a:pt x="9" y="112"/>
                      <a:pt x="8" y="113"/>
                      <a:pt x="8" y="114"/>
                    </a:cubicBezTo>
                    <a:cubicBezTo>
                      <a:pt x="8" y="114"/>
                      <a:pt x="8" y="114"/>
                      <a:pt x="8" y="114"/>
                    </a:cubicBezTo>
                    <a:cubicBezTo>
                      <a:pt x="8" y="113"/>
                      <a:pt x="9" y="112"/>
                      <a:pt x="9" y="111"/>
                    </a:cubicBezTo>
                    <a:cubicBezTo>
                      <a:pt x="9" y="111"/>
                      <a:pt x="9" y="111"/>
                      <a:pt x="9" y="111"/>
                    </a:cubicBezTo>
                    <a:moveTo>
                      <a:pt x="20" y="93"/>
                    </a:moveTo>
                    <a:cubicBezTo>
                      <a:pt x="19" y="95"/>
                      <a:pt x="17" y="98"/>
                      <a:pt x="16" y="100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7" y="98"/>
                      <a:pt x="19" y="95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moveTo>
                      <a:pt x="25" y="84"/>
                    </a:moveTo>
                    <a:cubicBezTo>
                      <a:pt x="25" y="85"/>
                      <a:pt x="25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5" y="86"/>
                      <a:pt x="25" y="85"/>
                      <a:pt x="25" y="84"/>
                    </a:cubicBezTo>
                    <a:cubicBezTo>
                      <a:pt x="25" y="84"/>
                      <a:pt x="25" y="84"/>
                      <a:pt x="25" y="84"/>
                    </a:cubicBezTo>
                    <a:moveTo>
                      <a:pt x="27" y="81"/>
                    </a:moveTo>
                    <a:cubicBezTo>
                      <a:pt x="27" y="82"/>
                      <a:pt x="27" y="82"/>
                      <a:pt x="26" y="83"/>
                    </a:cubicBezTo>
                    <a:cubicBezTo>
                      <a:pt x="26" y="83"/>
                      <a:pt x="26" y="83"/>
                      <a:pt x="26" y="83"/>
                    </a:cubicBezTo>
                    <a:cubicBezTo>
                      <a:pt x="27" y="82"/>
                      <a:pt x="27" y="82"/>
                      <a:pt x="27" y="81"/>
                    </a:cubicBezTo>
                    <a:cubicBezTo>
                      <a:pt x="27" y="81"/>
                      <a:pt x="27" y="81"/>
                      <a:pt x="27" y="81"/>
                    </a:cubicBezTo>
                    <a:moveTo>
                      <a:pt x="30" y="77"/>
                    </a:moveTo>
                    <a:cubicBezTo>
                      <a:pt x="29" y="78"/>
                      <a:pt x="29" y="78"/>
                      <a:pt x="29" y="78"/>
                    </a:cubicBezTo>
                    <a:cubicBezTo>
                      <a:pt x="29" y="78"/>
                      <a:pt x="29" y="78"/>
                      <a:pt x="29" y="78"/>
                    </a:cubicBezTo>
                    <a:cubicBezTo>
                      <a:pt x="29" y="78"/>
                      <a:pt x="30" y="78"/>
                      <a:pt x="30" y="77"/>
                    </a:cubicBezTo>
                    <a:cubicBezTo>
                      <a:pt x="30" y="77"/>
                      <a:pt x="30" y="77"/>
                      <a:pt x="30" y="77"/>
                    </a:cubicBezTo>
                    <a:moveTo>
                      <a:pt x="30" y="76"/>
                    </a:moveTo>
                    <a:cubicBezTo>
                      <a:pt x="30" y="77"/>
                      <a:pt x="30" y="77"/>
                      <a:pt x="30" y="77"/>
                    </a:cubicBezTo>
                    <a:cubicBezTo>
                      <a:pt x="30" y="77"/>
                      <a:pt x="30" y="77"/>
                      <a:pt x="30" y="77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0" y="76"/>
                      <a:pt x="30" y="76"/>
                      <a:pt x="30" y="76"/>
                    </a:cubicBezTo>
                    <a:moveTo>
                      <a:pt x="33" y="72"/>
                    </a:moveTo>
                    <a:cubicBezTo>
                      <a:pt x="32" y="73"/>
                      <a:pt x="31" y="74"/>
                      <a:pt x="31" y="75"/>
                    </a:cubicBezTo>
                    <a:cubicBezTo>
                      <a:pt x="31" y="76"/>
                      <a:pt x="31" y="76"/>
                      <a:pt x="31" y="76"/>
                    </a:cubicBezTo>
                    <a:cubicBezTo>
                      <a:pt x="32" y="74"/>
                      <a:pt x="32" y="73"/>
                      <a:pt x="33" y="72"/>
                    </a:cubicBezTo>
                    <a:cubicBezTo>
                      <a:pt x="33" y="72"/>
                      <a:pt x="33" y="72"/>
                      <a:pt x="33" y="72"/>
                    </a:cubicBezTo>
                    <a:moveTo>
                      <a:pt x="35" y="69"/>
                    </a:moveTo>
                    <a:cubicBezTo>
                      <a:pt x="34" y="70"/>
                      <a:pt x="34" y="71"/>
                      <a:pt x="33" y="71"/>
                    </a:cubicBezTo>
                    <a:cubicBezTo>
                      <a:pt x="33" y="71"/>
                      <a:pt x="33" y="71"/>
                      <a:pt x="33" y="71"/>
                    </a:cubicBezTo>
                    <a:cubicBezTo>
                      <a:pt x="34" y="71"/>
                      <a:pt x="34" y="70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5" y="69"/>
                    </a:move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7" y="64"/>
                    </a:moveTo>
                    <a:cubicBezTo>
                      <a:pt x="37" y="65"/>
                      <a:pt x="37" y="65"/>
                      <a:pt x="37" y="66"/>
                    </a:cubicBezTo>
                    <a:cubicBezTo>
                      <a:pt x="37" y="66"/>
                      <a:pt x="37" y="66"/>
                      <a:pt x="37" y="66"/>
                    </a:cubicBezTo>
                    <a:cubicBezTo>
                      <a:pt x="37" y="65"/>
                      <a:pt x="37" y="65"/>
                      <a:pt x="37" y="65"/>
                    </a:cubicBezTo>
                    <a:cubicBezTo>
                      <a:pt x="37" y="64"/>
                      <a:pt x="37" y="64"/>
                      <a:pt x="37" y="64"/>
                    </a:cubicBezTo>
                    <a:moveTo>
                      <a:pt x="42" y="57"/>
                    </a:moveTo>
                    <a:cubicBezTo>
                      <a:pt x="40" y="59"/>
                      <a:pt x="39" y="61"/>
                      <a:pt x="38" y="64"/>
                    </a:cubicBezTo>
                    <a:cubicBezTo>
                      <a:pt x="38" y="64"/>
                      <a:pt x="38" y="64"/>
                      <a:pt x="38" y="64"/>
                    </a:cubicBezTo>
                    <a:cubicBezTo>
                      <a:pt x="39" y="62"/>
                      <a:pt x="40" y="59"/>
                      <a:pt x="42" y="57"/>
                    </a:cubicBezTo>
                    <a:cubicBezTo>
                      <a:pt x="42" y="57"/>
                      <a:pt x="42" y="57"/>
                      <a:pt x="42" y="57"/>
                    </a:cubicBezTo>
                    <a:moveTo>
                      <a:pt x="43" y="54"/>
                    </a:moveTo>
                    <a:cubicBezTo>
                      <a:pt x="43" y="55"/>
                      <a:pt x="43" y="55"/>
                      <a:pt x="42" y="56"/>
                    </a:cubicBezTo>
                    <a:cubicBezTo>
                      <a:pt x="42" y="56"/>
                      <a:pt x="42" y="56"/>
                      <a:pt x="42" y="56"/>
                    </a:cubicBezTo>
                    <a:cubicBezTo>
                      <a:pt x="43" y="55"/>
                      <a:pt x="43" y="55"/>
                      <a:pt x="43" y="54"/>
                    </a:cubicBezTo>
                    <a:cubicBezTo>
                      <a:pt x="43" y="54"/>
                      <a:pt x="43" y="54"/>
                      <a:pt x="43" y="54"/>
                    </a:cubicBezTo>
                    <a:moveTo>
                      <a:pt x="45" y="52"/>
                    </a:move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moveTo>
                      <a:pt x="45" y="51"/>
                    </a:moveTo>
                    <a:cubicBezTo>
                      <a:pt x="45" y="51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1"/>
                      <a:pt x="45" y="51"/>
                    </a:cubicBezTo>
                    <a:cubicBezTo>
                      <a:pt x="45" y="51"/>
                      <a:pt x="45" y="51"/>
                      <a:pt x="45" y="51"/>
                    </a:cubicBezTo>
                    <a:moveTo>
                      <a:pt x="46" y="50"/>
                    </a:moveTo>
                    <a:cubicBezTo>
                      <a:pt x="46" y="50"/>
                      <a:pt x="46" y="51"/>
                      <a:pt x="45" y="51"/>
                    </a:cubicBezTo>
                    <a:cubicBezTo>
                      <a:pt x="45" y="51"/>
                      <a:pt x="45" y="51"/>
                      <a:pt x="45" y="51"/>
                    </a:cubicBezTo>
                    <a:cubicBezTo>
                      <a:pt x="46" y="51"/>
                      <a:pt x="46" y="50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moveTo>
                      <a:pt x="46" y="49"/>
                    </a:moveTo>
                    <a:cubicBezTo>
                      <a:pt x="46" y="49"/>
                      <a:pt x="46" y="50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cubicBezTo>
                      <a:pt x="46" y="50"/>
                      <a:pt x="46" y="49"/>
                      <a:pt x="46" y="49"/>
                    </a:cubicBezTo>
                    <a:cubicBezTo>
                      <a:pt x="46" y="49"/>
                      <a:pt x="46" y="49"/>
                      <a:pt x="46" y="49"/>
                    </a:cubicBezTo>
                    <a:moveTo>
                      <a:pt x="49" y="45"/>
                    </a:moveTo>
                    <a:cubicBezTo>
                      <a:pt x="48" y="46"/>
                      <a:pt x="47" y="48"/>
                      <a:pt x="46" y="49"/>
                    </a:cubicBezTo>
                    <a:cubicBezTo>
                      <a:pt x="46" y="49"/>
                      <a:pt x="46" y="49"/>
                      <a:pt x="47" y="49"/>
                    </a:cubicBezTo>
                    <a:cubicBezTo>
                      <a:pt x="47" y="48"/>
                      <a:pt x="48" y="47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moveTo>
                      <a:pt x="49" y="45"/>
                    </a:move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moveTo>
                      <a:pt x="51" y="42"/>
                    </a:moveTo>
                    <a:cubicBezTo>
                      <a:pt x="50" y="43"/>
                      <a:pt x="50" y="43"/>
                      <a:pt x="50" y="44"/>
                    </a:cubicBezTo>
                    <a:cubicBezTo>
                      <a:pt x="50" y="44"/>
                      <a:pt x="50" y="44"/>
                      <a:pt x="50" y="44"/>
                    </a:cubicBezTo>
                    <a:cubicBezTo>
                      <a:pt x="50" y="43"/>
                      <a:pt x="50" y="43"/>
                      <a:pt x="51" y="42"/>
                    </a:cubicBezTo>
                    <a:cubicBezTo>
                      <a:pt x="51" y="42"/>
                      <a:pt x="51" y="42"/>
                      <a:pt x="51" y="42"/>
                    </a:cubicBezTo>
                    <a:moveTo>
                      <a:pt x="53" y="38"/>
                    </a:moveTo>
                    <a:cubicBezTo>
                      <a:pt x="53" y="39"/>
                      <a:pt x="53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3" y="39"/>
                      <a:pt x="53" y="39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moveTo>
                      <a:pt x="53" y="38"/>
                    </a:move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moveTo>
                      <a:pt x="54" y="36"/>
                    </a:moveTo>
                    <a:cubicBezTo>
                      <a:pt x="54" y="37"/>
                      <a:pt x="54" y="37"/>
                      <a:pt x="54" y="37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4" y="37"/>
                      <a:pt x="54" y="37"/>
                      <a:pt x="54" y="36"/>
                    </a:cubicBezTo>
                    <a:cubicBezTo>
                      <a:pt x="54" y="36"/>
                      <a:pt x="54" y="36"/>
                      <a:pt x="54" y="36"/>
                    </a:cubicBezTo>
                    <a:moveTo>
                      <a:pt x="55" y="34"/>
                    </a:moveTo>
                    <a:cubicBezTo>
                      <a:pt x="55" y="35"/>
                      <a:pt x="55" y="35"/>
                      <a:pt x="54" y="36"/>
                    </a:cubicBez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moveTo>
                      <a:pt x="56" y="33"/>
                    </a:moveTo>
                    <a:cubicBezTo>
                      <a:pt x="56" y="33"/>
                      <a:pt x="56" y="33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moveTo>
                      <a:pt x="60" y="27"/>
                    </a:moveTo>
                    <a:cubicBezTo>
                      <a:pt x="59" y="29"/>
                      <a:pt x="57" y="31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8" y="31"/>
                      <a:pt x="59" y="29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moveTo>
                      <a:pt x="63" y="22"/>
                    </a:moveTo>
                    <a:cubicBezTo>
                      <a:pt x="62" y="24"/>
                      <a:pt x="61" y="25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1" y="25"/>
                      <a:pt x="62" y="24"/>
                      <a:pt x="63" y="22"/>
                    </a:cubicBezTo>
                    <a:cubicBezTo>
                      <a:pt x="63" y="22"/>
                      <a:pt x="63" y="22"/>
                      <a:pt x="63" y="22"/>
                    </a:cubicBezTo>
                    <a:moveTo>
                      <a:pt x="64" y="20"/>
                    </a:moveTo>
                    <a:cubicBezTo>
                      <a:pt x="64" y="20"/>
                      <a:pt x="63" y="21"/>
                      <a:pt x="63" y="21"/>
                    </a:cubicBezTo>
                    <a:cubicBezTo>
                      <a:pt x="63" y="21"/>
                      <a:pt x="63" y="22"/>
                      <a:pt x="63" y="22"/>
                    </a:cubicBezTo>
                    <a:cubicBezTo>
                      <a:pt x="64" y="21"/>
                      <a:pt x="64" y="20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moveTo>
                      <a:pt x="64" y="19"/>
                    </a:moveTo>
                    <a:cubicBezTo>
                      <a:pt x="64" y="19"/>
                      <a:pt x="64" y="19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4" y="20"/>
                      <a:pt x="65" y="19"/>
                      <a:pt x="65" y="19"/>
                    </a:cubicBezTo>
                    <a:cubicBezTo>
                      <a:pt x="65" y="19"/>
                      <a:pt x="65" y="19"/>
                      <a:pt x="64" y="19"/>
                    </a:cubicBezTo>
                    <a:moveTo>
                      <a:pt x="65" y="18"/>
                    </a:moveTo>
                    <a:cubicBezTo>
                      <a:pt x="65" y="19"/>
                      <a:pt x="65" y="19"/>
                      <a:pt x="64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5" y="18"/>
                      <a:pt x="65" y="18"/>
                      <a:pt x="65" y="18"/>
                    </a:cubicBezTo>
                    <a:moveTo>
                      <a:pt x="66" y="17"/>
                    </a:moveTo>
                    <a:cubicBezTo>
                      <a:pt x="66" y="17"/>
                      <a:pt x="65" y="18"/>
                      <a:pt x="65" y="18"/>
                    </a:cubicBezTo>
                    <a:cubicBezTo>
                      <a:pt x="65" y="18"/>
                      <a:pt x="65" y="18"/>
                      <a:pt x="65" y="19"/>
                    </a:cubicBezTo>
                    <a:cubicBezTo>
                      <a:pt x="65" y="18"/>
                      <a:pt x="66" y="18"/>
                      <a:pt x="66" y="17"/>
                    </a:cubicBezTo>
                    <a:cubicBezTo>
                      <a:pt x="66" y="17"/>
                      <a:pt x="66" y="17"/>
                      <a:pt x="66" y="17"/>
                    </a:cubicBezTo>
                    <a:moveTo>
                      <a:pt x="70" y="10"/>
                    </a:moveTo>
                    <a:cubicBezTo>
                      <a:pt x="69" y="12"/>
                      <a:pt x="67" y="14"/>
                      <a:pt x="66" y="16"/>
                    </a:cubicBezTo>
                    <a:cubicBezTo>
                      <a:pt x="66" y="16"/>
                      <a:pt x="66" y="16"/>
                      <a:pt x="66" y="17"/>
                    </a:cubicBezTo>
                    <a:cubicBezTo>
                      <a:pt x="68" y="14"/>
                      <a:pt x="69" y="12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moveTo>
                      <a:pt x="71" y="9"/>
                    </a:moveTo>
                    <a:cubicBezTo>
                      <a:pt x="70" y="9"/>
                      <a:pt x="70" y="10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70" y="10"/>
                      <a:pt x="71" y="10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moveTo>
                      <a:pt x="71" y="9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moveTo>
                      <a:pt x="72" y="7"/>
                    </a:moveTo>
                    <a:cubicBezTo>
                      <a:pt x="72" y="7"/>
                      <a:pt x="72" y="7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72" y="7"/>
                      <a:pt x="72" y="7"/>
                      <a:pt x="72" y="7"/>
                    </a:cubicBezTo>
                    <a:cubicBezTo>
                      <a:pt x="72" y="7"/>
                      <a:pt x="72" y="7"/>
                      <a:pt x="72" y="7"/>
                    </a:cubicBezTo>
                    <a:moveTo>
                      <a:pt x="76" y="0"/>
                    </a:moveTo>
                    <a:cubicBezTo>
                      <a:pt x="75" y="2"/>
                      <a:pt x="74" y="4"/>
                      <a:pt x="72" y="7"/>
                    </a:cubicBezTo>
                    <a:cubicBezTo>
                      <a:pt x="72" y="7"/>
                      <a:pt x="72" y="7"/>
                      <a:pt x="72" y="7"/>
                    </a:cubicBezTo>
                    <a:cubicBezTo>
                      <a:pt x="74" y="4"/>
                      <a:pt x="75" y="2"/>
                      <a:pt x="76" y="0"/>
                    </a:cubicBezTo>
                    <a:cubicBezTo>
                      <a:pt x="76" y="0"/>
                      <a:pt x="76" y="0"/>
                      <a:pt x="7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4" name="Freeform 9387"/>
              <p:cNvSpPr>
                <a:spLocks noEditPoints="1"/>
              </p:cNvSpPr>
              <p:nvPr/>
            </p:nvSpPr>
            <p:spPr bwMode="auto">
              <a:xfrm>
                <a:off x="-432" y="3412"/>
                <a:ext cx="12" cy="22"/>
              </a:xfrm>
              <a:custGeom>
                <a:avLst/>
                <a:gdLst>
                  <a:gd name="T0" fmla="*/ 1 w 5"/>
                  <a:gd name="T1" fmla="*/ 8 h 9"/>
                  <a:gd name="T2" fmla="*/ 0 w 5"/>
                  <a:gd name="T3" fmla="*/ 8 h 9"/>
                  <a:gd name="T4" fmla="*/ 0 w 5"/>
                  <a:gd name="T5" fmla="*/ 9 h 9"/>
                  <a:gd name="T6" fmla="*/ 1 w 5"/>
                  <a:gd name="T7" fmla="*/ 8 h 9"/>
                  <a:gd name="T8" fmla="*/ 1 w 5"/>
                  <a:gd name="T9" fmla="*/ 8 h 9"/>
                  <a:gd name="T10" fmla="*/ 5 w 5"/>
                  <a:gd name="T11" fmla="*/ 0 h 9"/>
                  <a:gd name="T12" fmla="*/ 5 w 5"/>
                  <a:gd name="T13" fmla="*/ 1 h 9"/>
                  <a:gd name="T14" fmla="*/ 5 w 5"/>
                  <a:gd name="T15" fmla="*/ 1 h 9"/>
                  <a:gd name="T16" fmla="*/ 5 w 5"/>
                  <a:gd name="T17" fmla="*/ 0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5" name="Oval 9388"/>
              <p:cNvSpPr>
                <a:spLocks noChangeArrowheads="1"/>
              </p:cNvSpPr>
              <p:nvPr/>
            </p:nvSpPr>
            <p:spPr bwMode="auto">
              <a:xfrm>
                <a:off x="-413" y="34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6" name="Freeform 9389"/>
              <p:cNvSpPr>
                <a:spLocks noEditPoints="1"/>
              </p:cNvSpPr>
              <p:nvPr/>
            </p:nvSpPr>
            <p:spPr bwMode="auto">
              <a:xfrm>
                <a:off x="-411" y="3384"/>
                <a:ext cx="10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0 w 4"/>
                  <a:gd name="T15" fmla="*/ 5 h 6"/>
                  <a:gd name="T16" fmla="*/ 1 w 4"/>
                  <a:gd name="T17" fmla="*/ 5 h 6"/>
                  <a:gd name="T18" fmla="*/ 0 w 4"/>
                  <a:gd name="T19" fmla="*/ 5 h 6"/>
                  <a:gd name="T20" fmla="*/ 3 w 4"/>
                  <a:gd name="T21" fmla="*/ 1 h 6"/>
                  <a:gd name="T22" fmla="*/ 3 w 4"/>
                  <a:gd name="T23" fmla="*/ 1 h 6"/>
                  <a:gd name="T24" fmla="*/ 3 w 4"/>
                  <a:gd name="T25" fmla="*/ 1 h 6"/>
                  <a:gd name="T26" fmla="*/ 3 w 4"/>
                  <a:gd name="T27" fmla="*/ 1 h 6"/>
                  <a:gd name="T28" fmla="*/ 3 w 4"/>
                  <a:gd name="T29" fmla="*/ 1 h 6"/>
                  <a:gd name="T30" fmla="*/ 4 w 4"/>
                  <a:gd name="T31" fmla="*/ 0 h 6"/>
                  <a:gd name="T32" fmla="*/ 3 w 4"/>
                  <a:gd name="T33" fmla="*/ 1 h 6"/>
                  <a:gd name="T34" fmla="*/ 3 w 4"/>
                  <a:gd name="T35" fmla="*/ 1 h 6"/>
                  <a:gd name="T36" fmla="*/ 4 w 4"/>
                  <a:gd name="T37" fmla="*/ 0 h 6"/>
                  <a:gd name="T38" fmla="*/ 4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7" name="Freeform 9390"/>
              <p:cNvSpPr>
                <a:spLocks/>
              </p:cNvSpPr>
              <p:nvPr/>
            </p:nvSpPr>
            <p:spPr bwMode="auto">
              <a:xfrm>
                <a:off x="-392" y="3365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8" name="Freeform 9391"/>
              <p:cNvSpPr>
                <a:spLocks/>
              </p:cNvSpPr>
              <p:nvPr/>
            </p:nvSpPr>
            <p:spPr bwMode="auto">
              <a:xfrm>
                <a:off x="-394" y="33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9" name="Freeform 9392"/>
              <p:cNvSpPr>
                <a:spLocks/>
              </p:cNvSpPr>
              <p:nvPr/>
            </p:nvSpPr>
            <p:spPr bwMode="auto">
              <a:xfrm>
                <a:off x="-389" y="336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0" name="Rectangle 9393"/>
              <p:cNvSpPr>
                <a:spLocks noChangeArrowheads="1"/>
              </p:cNvSpPr>
              <p:nvPr/>
            </p:nvSpPr>
            <p:spPr bwMode="auto">
              <a:xfrm>
                <a:off x="-387" y="335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1" name="Rectangle 9394"/>
              <p:cNvSpPr>
                <a:spLocks noChangeArrowheads="1"/>
              </p:cNvSpPr>
              <p:nvPr/>
            </p:nvSpPr>
            <p:spPr bwMode="auto">
              <a:xfrm>
                <a:off x="-387" y="335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2" name="Oval 9395"/>
              <p:cNvSpPr>
                <a:spLocks noChangeArrowheads="1"/>
              </p:cNvSpPr>
              <p:nvPr/>
            </p:nvSpPr>
            <p:spPr bwMode="auto">
              <a:xfrm>
                <a:off x="-378" y="334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3" name="Freeform 9396"/>
              <p:cNvSpPr>
                <a:spLocks noEditPoints="1"/>
              </p:cNvSpPr>
              <p:nvPr/>
            </p:nvSpPr>
            <p:spPr bwMode="auto">
              <a:xfrm>
                <a:off x="-371" y="3318"/>
                <a:ext cx="8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4" name="Freeform 9397"/>
              <p:cNvSpPr>
                <a:spLocks/>
              </p:cNvSpPr>
              <p:nvPr/>
            </p:nvSpPr>
            <p:spPr bwMode="auto">
              <a:xfrm>
                <a:off x="-368" y="332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5" name="Freeform 9398"/>
              <p:cNvSpPr>
                <a:spLocks noEditPoints="1"/>
              </p:cNvSpPr>
              <p:nvPr/>
            </p:nvSpPr>
            <p:spPr bwMode="auto">
              <a:xfrm>
                <a:off x="-366" y="3299"/>
                <a:ext cx="17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0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0 h 11"/>
                  <a:gd name="T10" fmla="*/ 5 w 7"/>
                  <a:gd name="T11" fmla="*/ 2 h 11"/>
                  <a:gd name="T12" fmla="*/ 5 w 7"/>
                  <a:gd name="T13" fmla="*/ 2 h 11"/>
                  <a:gd name="T14" fmla="*/ 5 w 7"/>
                  <a:gd name="T15" fmla="*/ 2 h 11"/>
                  <a:gd name="T16" fmla="*/ 5 w 7"/>
                  <a:gd name="T17" fmla="*/ 2 h 11"/>
                  <a:gd name="T18" fmla="*/ 5 w 7"/>
                  <a:gd name="T19" fmla="*/ 2 h 11"/>
                  <a:gd name="T20" fmla="*/ 6 w 7"/>
                  <a:gd name="T21" fmla="*/ 1 h 11"/>
                  <a:gd name="T22" fmla="*/ 6 w 7"/>
                  <a:gd name="T23" fmla="*/ 1 h 11"/>
                  <a:gd name="T24" fmla="*/ 6 w 7"/>
                  <a:gd name="T25" fmla="*/ 1 h 11"/>
                  <a:gd name="T26" fmla="*/ 6 w 7"/>
                  <a:gd name="T27" fmla="*/ 1 h 11"/>
                  <a:gd name="T28" fmla="*/ 6 w 7"/>
                  <a:gd name="T29" fmla="*/ 1 h 11"/>
                  <a:gd name="T30" fmla="*/ 7 w 7"/>
                  <a:gd name="T31" fmla="*/ 0 h 11"/>
                  <a:gd name="T32" fmla="*/ 6 w 7"/>
                  <a:gd name="T33" fmla="*/ 1 h 11"/>
                  <a:gd name="T34" fmla="*/ 6 w 7"/>
                  <a:gd name="T35" fmla="*/ 1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6" name="Oval 9399"/>
              <p:cNvSpPr>
                <a:spLocks noChangeArrowheads="1"/>
              </p:cNvSpPr>
              <p:nvPr/>
            </p:nvSpPr>
            <p:spPr bwMode="auto">
              <a:xfrm>
                <a:off x="-368" y="33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7" name="Oval 9400"/>
              <p:cNvSpPr>
                <a:spLocks noChangeArrowheads="1"/>
              </p:cNvSpPr>
              <p:nvPr/>
            </p:nvSpPr>
            <p:spPr bwMode="auto">
              <a:xfrm>
                <a:off x="-394" y="337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8" name="Freeform 9401"/>
              <p:cNvSpPr>
                <a:spLocks noEditPoints="1"/>
              </p:cNvSpPr>
              <p:nvPr/>
            </p:nvSpPr>
            <p:spPr bwMode="auto">
              <a:xfrm>
                <a:off x="-526" y="3372"/>
                <a:ext cx="129" cy="220"/>
              </a:xfrm>
              <a:custGeom>
                <a:avLst/>
                <a:gdLst>
                  <a:gd name="T0" fmla="*/ 0 w 55"/>
                  <a:gd name="T1" fmla="*/ 93 h 93"/>
                  <a:gd name="T2" fmla="*/ 3 w 55"/>
                  <a:gd name="T3" fmla="*/ 88 h 93"/>
                  <a:gd name="T4" fmla="*/ 4 w 55"/>
                  <a:gd name="T5" fmla="*/ 86 h 93"/>
                  <a:gd name="T6" fmla="*/ 4 w 55"/>
                  <a:gd name="T7" fmla="*/ 86 h 93"/>
                  <a:gd name="T8" fmla="*/ 4 w 55"/>
                  <a:gd name="T9" fmla="*/ 86 h 93"/>
                  <a:gd name="T10" fmla="*/ 4 w 55"/>
                  <a:gd name="T11" fmla="*/ 86 h 93"/>
                  <a:gd name="T12" fmla="*/ 4 w 55"/>
                  <a:gd name="T13" fmla="*/ 86 h 93"/>
                  <a:gd name="T14" fmla="*/ 5 w 55"/>
                  <a:gd name="T15" fmla="*/ 84 h 93"/>
                  <a:gd name="T16" fmla="*/ 11 w 55"/>
                  <a:gd name="T17" fmla="*/ 75 h 93"/>
                  <a:gd name="T18" fmla="*/ 19 w 55"/>
                  <a:gd name="T19" fmla="*/ 61 h 93"/>
                  <a:gd name="T20" fmla="*/ 12 w 55"/>
                  <a:gd name="T21" fmla="*/ 72 h 93"/>
                  <a:gd name="T22" fmla="*/ 19 w 55"/>
                  <a:gd name="T23" fmla="*/ 61 h 93"/>
                  <a:gd name="T24" fmla="*/ 23 w 55"/>
                  <a:gd name="T25" fmla="*/ 54 h 93"/>
                  <a:gd name="T26" fmla="*/ 27 w 55"/>
                  <a:gd name="T27" fmla="*/ 47 h 93"/>
                  <a:gd name="T28" fmla="*/ 29 w 55"/>
                  <a:gd name="T29" fmla="*/ 44 h 93"/>
                  <a:gd name="T30" fmla="*/ 28 w 55"/>
                  <a:gd name="T31" fmla="*/ 45 h 93"/>
                  <a:gd name="T32" fmla="*/ 29 w 55"/>
                  <a:gd name="T33" fmla="*/ 44 h 93"/>
                  <a:gd name="T34" fmla="*/ 30 w 55"/>
                  <a:gd name="T35" fmla="*/ 42 h 93"/>
                  <a:gd name="T36" fmla="*/ 32 w 55"/>
                  <a:gd name="T37" fmla="*/ 39 h 93"/>
                  <a:gd name="T38" fmla="*/ 33 w 55"/>
                  <a:gd name="T39" fmla="*/ 38 h 93"/>
                  <a:gd name="T40" fmla="*/ 33 w 55"/>
                  <a:gd name="T41" fmla="*/ 38 h 93"/>
                  <a:gd name="T42" fmla="*/ 33 w 55"/>
                  <a:gd name="T43" fmla="*/ 38 h 93"/>
                  <a:gd name="T44" fmla="*/ 33 w 55"/>
                  <a:gd name="T45" fmla="*/ 37 h 93"/>
                  <a:gd name="T46" fmla="*/ 34 w 55"/>
                  <a:gd name="T47" fmla="*/ 37 h 93"/>
                  <a:gd name="T48" fmla="*/ 36 w 55"/>
                  <a:gd name="T49" fmla="*/ 32 h 93"/>
                  <a:gd name="T50" fmla="*/ 36 w 55"/>
                  <a:gd name="T51" fmla="*/ 33 h 93"/>
                  <a:gd name="T52" fmla="*/ 36 w 55"/>
                  <a:gd name="T53" fmla="*/ 32 h 93"/>
                  <a:gd name="T54" fmla="*/ 38 w 55"/>
                  <a:gd name="T55" fmla="*/ 30 h 93"/>
                  <a:gd name="T56" fmla="*/ 38 w 55"/>
                  <a:gd name="T57" fmla="*/ 30 h 93"/>
                  <a:gd name="T58" fmla="*/ 40 w 55"/>
                  <a:gd name="T59" fmla="*/ 27 h 93"/>
                  <a:gd name="T60" fmla="*/ 38 w 55"/>
                  <a:gd name="T61" fmla="*/ 30 h 93"/>
                  <a:gd name="T62" fmla="*/ 40 w 55"/>
                  <a:gd name="T63" fmla="*/ 27 h 93"/>
                  <a:gd name="T64" fmla="*/ 46 w 55"/>
                  <a:gd name="T65" fmla="*/ 15 h 93"/>
                  <a:gd name="T66" fmla="*/ 48 w 55"/>
                  <a:gd name="T67" fmla="*/ 13 h 93"/>
                  <a:gd name="T68" fmla="*/ 48 w 55"/>
                  <a:gd name="T69" fmla="*/ 13 h 93"/>
                  <a:gd name="T70" fmla="*/ 48 w 55"/>
                  <a:gd name="T71" fmla="*/ 13 h 93"/>
                  <a:gd name="T72" fmla="*/ 48 w 55"/>
                  <a:gd name="T73" fmla="*/ 13 h 93"/>
                  <a:gd name="T74" fmla="*/ 54 w 55"/>
                  <a:gd name="T75" fmla="*/ 3 h 93"/>
                  <a:gd name="T76" fmla="*/ 55 w 55"/>
                  <a:gd name="T77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5" h="93">
                    <a:moveTo>
                      <a:pt x="3" y="88"/>
                    </a:moveTo>
                    <a:cubicBezTo>
                      <a:pt x="2" y="90"/>
                      <a:pt x="1" y="92"/>
                      <a:pt x="0" y="93"/>
                    </a:cubicBezTo>
                    <a:cubicBezTo>
                      <a:pt x="1" y="92"/>
                      <a:pt x="2" y="90"/>
                      <a:pt x="3" y="88"/>
                    </a:cubicBezTo>
                    <a:cubicBezTo>
                      <a:pt x="3" y="88"/>
                      <a:pt x="3" y="88"/>
                      <a:pt x="3" y="88"/>
                    </a:cubicBezTo>
                    <a:moveTo>
                      <a:pt x="4" y="86"/>
                    </a:move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moveTo>
                      <a:pt x="4" y="86"/>
                    </a:move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moveTo>
                      <a:pt x="11" y="75"/>
                    </a:moveTo>
                    <a:cubicBezTo>
                      <a:pt x="9" y="78"/>
                      <a:pt x="7" y="81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7" y="81"/>
                      <a:pt x="9" y="78"/>
                      <a:pt x="11" y="75"/>
                    </a:cubicBezTo>
                    <a:cubicBezTo>
                      <a:pt x="11" y="75"/>
                      <a:pt x="11" y="75"/>
                      <a:pt x="11" y="75"/>
                    </a:cubicBezTo>
                    <a:moveTo>
                      <a:pt x="19" y="61"/>
                    </a:moveTo>
                    <a:cubicBezTo>
                      <a:pt x="17" y="65"/>
                      <a:pt x="14" y="69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4" y="69"/>
                      <a:pt x="17" y="65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moveTo>
                      <a:pt x="27" y="47"/>
                    </a:moveTo>
                    <a:cubicBezTo>
                      <a:pt x="26" y="50"/>
                      <a:pt x="25" y="52"/>
                      <a:pt x="23" y="54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25" y="52"/>
                      <a:pt x="26" y="50"/>
                      <a:pt x="27" y="47"/>
                    </a:cubicBezTo>
                    <a:cubicBezTo>
                      <a:pt x="27" y="47"/>
                      <a:pt x="27" y="47"/>
                      <a:pt x="27" y="47"/>
                    </a:cubicBezTo>
                    <a:moveTo>
                      <a:pt x="29" y="44"/>
                    </a:moveTo>
                    <a:cubicBezTo>
                      <a:pt x="29" y="45"/>
                      <a:pt x="29" y="45"/>
                      <a:pt x="28" y="45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9" y="45"/>
                      <a:pt x="29" y="45"/>
                      <a:pt x="29" y="44"/>
                    </a:cubicBezTo>
                    <a:cubicBezTo>
                      <a:pt x="29" y="44"/>
                      <a:pt x="29" y="44"/>
                      <a:pt x="29" y="44"/>
                    </a:cubicBezTo>
                    <a:moveTo>
                      <a:pt x="32" y="39"/>
                    </a:moveTo>
                    <a:cubicBezTo>
                      <a:pt x="31" y="40"/>
                      <a:pt x="31" y="41"/>
                      <a:pt x="30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1" y="41"/>
                      <a:pt x="32" y="40"/>
                      <a:pt x="32" y="39"/>
                    </a:cubicBezTo>
                    <a:cubicBezTo>
                      <a:pt x="32" y="39"/>
                      <a:pt x="32" y="39"/>
                      <a:pt x="32" y="39"/>
                    </a:cubicBezTo>
                    <a:moveTo>
                      <a:pt x="33" y="38"/>
                    </a:move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moveTo>
                      <a:pt x="34" y="36"/>
                    </a:moveTo>
                    <a:cubicBezTo>
                      <a:pt x="34" y="37"/>
                      <a:pt x="33" y="37"/>
                      <a:pt x="33" y="37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37"/>
                      <a:pt x="34" y="37"/>
                      <a:pt x="34" y="37"/>
                    </a:cubicBezTo>
                    <a:cubicBezTo>
                      <a:pt x="34" y="37"/>
                      <a:pt x="34" y="37"/>
                      <a:pt x="34" y="36"/>
                    </a:cubicBezTo>
                    <a:moveTo>
                      <a:pt x="36" y="32"/>
                    </a:moveTo>
                    <a:cubicBezTo>
                      <a:pt x="36" y="32"/>
                      <a:pt x="36" y="33"/>
                      <a:pt x="36" y="33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33"/>
                      <a:pt x="36" y="33"/>
                      <a:pt x="36" y="32"/>
                    </a:cubicBezTo>
                    <a:cubicBezTo>
                      <a:pt x="36" y="32"/>
                      <a:pt x="36" y="32"/>
                      <a:pt x="36" y="32"/>
                    </a:cubicBezTo>
                    <a:moveTo>
                      <a:pt x="38" y="30"/>
                    </a:move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moveTo>
                      <a:pt x="40" y="27"/>
                    </a:moveTo>
                    <a:cubicBezTo>
                      <a:pt x="39" y="28"/>
                      <a:pt x="38" y="29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29"/>
                      <a:pt x="39" y="28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moveTo>
                      <a:pt x="48" y="13"/>
                    </a:moveTo>
                    <a:cubicBezTo>
                      <a:pt x="47" y="14"/>
                      <a:pt x="47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7" y="15"/>
                      <a:pt x="47" y="14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55" y="0"/>
                    </a:moveTo>
                    <a:cubicBezTo>
                      <a:pt x="55" y="1"/>
                      <a:pt x="54" y="2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5" y="1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9" name="Freeform 9402"/>
              <p:cNvSpPr>
                <a:spLocks noEditPoints="1"/>
              </p:cNvSpPr>
              <p:nvPr/>
            </p:nvSpPr>
            <p:spPr bwMode="auto">
              <a:xfrm>
                <a:off x="-349" y="3186"/>
                <a:ext cx="68" cy="111"/>
              </a:xfrm>
              <a:custGeom>
                <a:avLst/>
                <a:gdLst>
                  <a:gd name="T0" fmla="*/ 0 w 29"/>
                  <a:gd name="T1" fmla="*/ 47 h 47"/>
                  <a:gd name="T2" fmla="*/ 0 w 29"/>
                  <a:gd name="T3" fmla="*/ 47 h 47"/>
                  <a:gd name="T4" fmla="*/ 0 w 29"/>
                  <a:gd name="T5" fmla="*/ 47 h 47"/>
                  <a:gd name="T6" fmla="*/ 0 w 29"/>
                  <a:gd name="T7" fmla="*/ 47 h 47"/>
                  <a:gd name="T8" fmla="*/ 0 w 29"/>
                  <a:gd name="T9" fmla="*/ 47 h 47"/>
                  <a:gd name="T10" fmla="*/ 4 w 29"/>
                  <a:gd name="T11" fmla="*/ 40 h 47"/>
                  <a:gd name="T12" fmla="*/ 4 w 29"/>
                  <a:gd name="T13" fmla="*/ 40 h 47"/>
                  <a:gd name="T14" fmla="*/ 4 w 29"/>
                  <a:gd name="T15" fmla="*/ 40 h 47"/>
                  <a:gd name="T16" fmla="*/ 4 w 29"/>
                  <a:gd name="T17" fmla="*/ 40 h 47"/>
                  <a:gd name="T18" fmla="*/ 4 w 29"/>
                  <a:gd name="T19" fmla="*/ 40 h 47"/>
                  <a:gd name="T20" fmla="*/ 9 w 29"/>
                  <a:gd name="T21" fmla="*/ 33 h 47"/>
                  <a:gd name="T22" fmla="*/ 8 w 29"/>
                  <a:gd name="T23" fmla="*/ 33 h 47"/>
                  <a:gd name="T24" fmla="*/ 9 w 29"/>
                  <a:gd name="T25" fmla="*/ 33 h 47"/>
                  <a:gd name="T26" fmla="*/ 9 w 29"/>
                  <a:gd name="T27" fmla="*/ 33 h 47"/>
                  <a:gd name="T28" fmla="*/ 9 w 29"/>
                  <a:gd name="T29" fmla="*/ 33 h 47"/>
                  <a:gd name="T30" fmla="*/ 9 w 29"/>
                  <a:gd name="T31" fmla="*/ 31 h 47"/>
                  <a:gd name="T32" fmla="*/ 9 w 29"/>
                  <a:gd name="T33" fmla="*/ 32 h 47"/>
                  <a:gd name="T34" fmla="*/ 9 w 29"/>
                  <a:gd name="T35" fmla="*/ 32 h 47"/>
                  <a:gd name="T36" fmla="*/ 10 w 29"/>
                  <a:gd name="T37" fmla="*/ 31 h 47"/>
                  <a:gd name="T38" fmla="*/ 9 w 29"/>
                  <a:gd name="T39" fmla="*/ 31 h 47"/>
                  <a:gd name="T40" fmla="*/ 12 w 29"/>
                  <a:gd name="T41" fmla="*/ 26 h 47"/>
                  <a:gd name="T42" fmla="*/ 12 w 29"/>
                  <a:gd name="T43" fmla="*/ 28 h 47"/>
                  <a:gd name="T44" fmla="*/ 12 w 29"/>
                  <a:gd name="T45" fmla="*/ 28 h 47"/>
                  <a:gd name="T46" fmla="*/ 13 w 29"/>
                  <a:gd name="T47" fmla="*/ 27 h 47"/>
                  <a:gd name="T48" fmla="*/ 12 w 29"/>
                  <a:gd name="T49" fmla="*/ 26 h 47"/>
                  <a:gd name="T50" fmla="*/ 14 w 29"/>
                  <a:gd name="T51" fmla="*/ 25 h 47"/>
                  <a:gd name="T52" fmla="*/ 13 w 29"/>
                  <a:gd name="T53" fmla="*/ 26 h 47"/>
                  <a:gd name="T54" fmla="*/ 13 w 29"/>
                  <a:gd name="T55" fmla="*/ 26 h 47"/>
                  <a:gd name="T56" fmla="*/ 14 w 29"/>
                  <a:gd name="T57" fmla="*/ 25 h 47"/>
                  <a:gd name="T58" fmla="*/ 14 w 29"/>
                  <a:gd name="T59" fmla="*/ 25 h 47"/>
                  <a:gd name="T60" fmla="*/ 15 w 29"/>
                  <a:gd name="T61" fmla="*/ 23 h 47"/>
                  <a:gd name="T62" fmla="*/ 14 w 29"/>
                  <a:gd name="T63" fmla="*/ 24 h 47"/>
                  <a:gd name="T64" fmla="*/ 14 w 29"/>
                  <a:gd name="T65" fmla="*/ 24 h 47"/>
                  <a:gd name="T66" fmla="*/ 15 w 29"/>
                  <a:gd name="T67" fmla="*/ 23 h 47"/>
                  <a:gd name="T68" fmla="*/ 15 w 29"/>
                  <a:gd name="T69" fmla="*/ 23 h 47"/>
                  <a:gd name="T70" fmla="*/ 15 w 29"/>
                  <a:gd name="T71" fmla="*/ 22 h 47"/>
                  <a:gd name="T72" fmla="*/ 15 w 29"/>
                  <a:gd name="T73" fmla="*/ 22 h 47"/>
                  <a:gd name="T74" fmla="*/ 15 w 29"/>
                  <a:gd name="T75" fmla="*/ 22 h 47"/>
                  <a:gd name="T76" fmla="*/ 16 w 29"/>
                  <a:gd name="T77" fmla="*/ 22 h 47"/>
                  <a:gd name="T78" fmla="*/ 15 w 29"/>
                  <a:gd name="T79" fmla="*/ 22 h 47"/>
                  <a:gd name="T80" fmla="*/ 17 w 29"/>
                  <a:gd name="T81" fmla="*/ 20 h 47"/>
                  <a:gd name="T82" fmla="*/ 16 w 29"/>
                  <a:gd name="T83" fmla="*/ 21 h 47"/>
                  <a:gd name="T84" fmla="*/ 16 w 29"/>
                  <a:gd name="T85" fmla="*/ 21 h 47"/>
                  <a:gd name="T86" fmla="*/ 17 w 29"/>
                  <a:gd name="T87" fmla="*/ 20 h 47"/>
                  <a:gd name="T88" fmla="*/ 17 w 29"/>
                  <a:gd name="T89" fmla="*/ 20 h 47"/>
                  <a:gd name="T90" fmla="*/ 24 w 29"/>
                  <a:gd name="T91" fmla="*/ 9 h 47"/>
                  <a:gd name="T92" fmla="*/ 22 w 29"/>
                  <a:gd name="T93" fmla="*/ 12 h 47"/>
                  <a:gd name="T94" fmla="*/ 22 w 29"/>
                  <a:gd name="T95" fmla="*/ 12 h 47"/>
                  <a:gd name="T96" fmla="*/ 24 w 29"/>
                  <a:gd name="T97" fmla="*/ 9 h 47"/>
                  <a:gd name="T98" fmla="*/ 24 w 29"/>
                  <a:gd name="T99" fmla="*/ 9 h 47"/>
                  <a:gd name="T100" fmla="*/ 29 w 29"/>
                  <a:gd name="T101" fmla="*/ 0 h 47"/>
                  <a:gd name="T102" fmla="*/ 27 w 29"/>
                  <a:gd name="T103" fmla="*/ 4 h 47"/>
                  <a:gd name="T104" fmla="*/ 27 w 29"/>
                  <a:gd name="T105" fmla="*/ 4 h 47"/>
                  <a:gd name="T106" fmla="*/ 29 w 29"/>
                  <a:gd name="T107" fmla="*/ 0 h 47"/>
                  <a:gd name="T108" fmla="*/ 29 w 29"/>
                  <a:gd name="T10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9" h="47">
                    <a:moveTo>
                      <a:pt x="0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moveTo>
                      <a:pt x="4" y="40"/>
                    </a:move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moveTo>
                      <a:pt x="9" y="33"/>
                    </a:moveTo>
                    <a:cubicBezTo>
                      <a:pt x="9" y="33"/>
                      <a:pt x="9" y="33"/>
                      <a:pt x="8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3"/>
                      <a:pt x="9" y="33"/>
                      <a:pt x="9" y="33"/>
                    </a:cubicBezTo>
                    <a:moveTo>
                      <a:pt x="9" y="31"/>
                    </a:moveTo>
                    <a:cubicBezTo>
                      <a:pt x="9" y="31"/>
                      <a:pt x="9" y="32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0" y="32"/>
                      <a:pt x="10" y="32"/>
                      <a:pt x="10" y="31"/>
                    </a:cubicBezTo>
                    <a:cubicBezTo>
                      <a:pt x="10" y="31"/>
                      <a:pt x="10" y="31"/>
                      <a:pt x="9" y="31"/>
                    </a:cubicBezTo>
                    <a:moveTo>
                      <a:pt x="12" y="26"/>
                    </a:moveTo>
                    <a:cubicBezTo>
                      <a:pt x="12" y="27"/>
                      <a:pt x="12" y="27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7"/>
                      <a:pt x="12" y="27"/>
                      <a:pt x="13" y="27"/>
                    </a:cubicBezTo>
                    <a:cubicBezTo>
                      <a:pt x="13" y="27"/>
                      <a:pt x="13" y="27"/>
                      <a:pt x="12" y="26"/>
                    </a:cubicBezTo>
                    <a:moveTo>
                      <a:pt x="14" y="25"/>
                    </a:moveTo>
                    <a:cubicBezTo>
                      <a:pt x="13" y="25"/>
                      <a:pt x="13" y="25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moveTo>
                      <a:pt x="15" y="23"/>
                    </a:moveTo>
                    <a:cubicBezTo>
                      <a:pt x="15" y="23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moveTo>
                      <a:pt x="15" y="22"/>
                    </a:move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6" y="22"/>
                    </a:cubicBezTo>
                    <a:cubicBezTo>
                      <a:pt x="15" y="22"/>
                      <a:pt x="15" y="22"/>
                      <a:pt x="15" y="22"/>
                    </a:cubicBezTo>
                    <a:moveTo>
                      <a:pt x="17" y="20"/>
                    </a:moveTo>
                    <a:cubicBezTo>
                      <a:pt x="16" y="20"/>
                      <a:pt x="16" y="20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1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moveTo>
                      <a:pt x="24" y="9"/>
                    </a:moveTo>
                    <a:cubicBezTo>
                      <a:pt x="23" y="10"/>
                      <a:pt x="22" y="11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1"/>
                      <a:pt x="23" y="10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9" y="0"/>
                    </a:moveTo>
                    <a:cubicBezTo>
                      <a:pt x="28" y="1"/>
                      <a:pt x="27" y="3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8" y="3"/>
                      <a:pt x="28" y="2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0" name="Freeform 9403"/>
              <p:cNvSpPr>
                <a:spLocks noEditPoints="1"/>
              </p:cNvSpPr>
              <p:nvPr/>
            </p:nvSpPr>
            <p:spPr bwMode="auto">
              <a:xfrm>
                <a:off x="-309" y="3096"/>
                <a:ext cx="99" cy="175"/>
              </a:xfrm>
              <a:custGeom>
                <a:avLst/>
                <a:gdLst>
                  <a:gd name="T0" fmla="*/ 0 w 42"/>
                  <a:gd name="T1" fmla="*/ 74 h 74"/>
                  <a:gd name="T2" fmla="*/ 1 w 42"/>
                  <a:gd name="T3" fmla="*/ 73 h 74"/>
                  <a:gd name="T4" fmla="*/ 1 w 42"/>
                  <a:gd name="T5" fmla="*/ 72 h 74"/>
                  <a:gd name="T6" fmla="*/ 1 w 42"/>
                  <a:gd name="T7" fmla="*/ 73 h 74"/>
                  <a:gd name="T8" fmla="*/ 1 w 42"/>
                  <a:gd name="T9" fmla="*/ 72 h 74"/>
                  <a:gd name="T10" fmla="*/ 1 w 42"/>
                  <a:gd name="T11" fmla="*/ 71 h 74"/>
                  <a:gd name="T12" fmla="*/ 2 w 42"/>
                  <a:gd name="T13" fmla="*/ 70 h 74"/>
                  <a:gd name="T14" fmla="*/ 3 w 42"/>
                  <a:gd name="T15" fmla="*/ 68 h 74"/>
                  <a:gd name="T16" fmla="*/ 3 w 42"/>
                  <a:gd name="T17" fmla="*/ 69 h 74"/>
                  <a:gd name="T18" fmla="*/ 3 w 42"/>
                  <a:gd name="T19" fmla="*/ 68 h 74"/>
                  <a:gd name="T20" fmla="*/ 4 w 42"/>
                  <a:gd name="T21" fmla="*/ 67 h 74"/>
                  <a:gd name="T22" fmla="*/ 4 w 42"/>
                  <a:gd name="T23" fmla="*/ 66 h 74"/>
                  <a:gd name="T24" fmla="*/ 5 w 42"/>
                  <a:gd name="T25" fmla="*/ 64 h 74"/>
                  <a:gd name="T26" fmla="*/ 5 w 42"/>
                  <a:gd name="T27" fmla="*/ 65 h 74"/>
                  <a:gd name="T28" fmla="*/ 5 w 42"/>
                  <a:gd name="T29" fmla="*/ 64 h 74"/>
                  <a:gd name="T30" fmla="*/ 6 w 42"/>
                  <a:gd name="T31" fmla="*/ 64 h 74"/>
                  <a:gd name="T32" fmla="*/ 6 w 42"/>
                  <a:gd name="T33" fmla="*/ 63 h 74"/>
                  <a:gd name="T34" fmla="*/ 11 w 42"/>
                  <a:gd name="T35" fmla="*/ 54 h 74"/>
                  <a:gd name="T36" fmla="*/ 7 w 42"/>
                  <a:gd name="T37" fmla="*/ 62 h 74"/>
                  <a:gd name="T38" fmla="*/ 11 w 42"/>
                  <a:gd name="T39" fmla="*/ 54 h 74"/>
                  <a:gd name="T40" fmla="*/ 13 w 42"/>
                  <a:gd name="T41" fmla="*/ 51 h 74"/>
                  <a:gd name="T42" fmla="*/ 16 w 42"/>
                  <a:gd name="T43" fmla="*/ 46 h 74"/>
                  <a:gd name="T44" fmla="*/ 24 w 42"/>
                  <a:gd name="T45" fmla="*/ 31 h 74"/>
                  <a:gd name="T46" fmla="*/ 18 w 42"/>
                  <a:gd name="T47" fmla="*/ 42 h 74"/>
                  <a:gd name="T48" fmla="*/ 24 w 42"/>
                  <a:gd name="T49" fmla="*/ 31 h 74"/>
                  <a:gd name="T50" fmla="*/ 27 w 42"/>
                  <a:gd name="T51" fmla="*/ 26 h 74"/>
                  <a:gd name="T52" fmla="*/ 30 w 42"/>
                  <a:gd name="T53" fmla="*/ 21 h 74"/>
                  <a:gd name="T54" fmla="*/ 35 w 42"/>
                  <a:gd name="T55" fmla="*/ 10 h 74"/>
                  <a:gd name="T56" fmla="*/ 33 w 42"/>
                  <a:gd name="T57" fmla="*/ 13 h 74"/>
                  <a:gd name="T58" fmla="*/ 34 w 42"/>
                  <a:gd name="T59" fmla="*/ 15 h 74"/>
                  <a:gd name="T60" fmla="*/ 35 w 42"/>
                  <a:gd name="T61" fmla="*/ 10 h 74"/>
                  <a:gd name="T62" fmla="*/ 37 w 42"/>
                  <a:gd name="T63" fmla="*/ 6 h 74"/>
                  <a:gd name="T64" fmla="*/ 38 w 42"/>
                  <a:gd name="T65" fmla="*/ 6 h 74"/>
                  <a:gd name="T66" fmla="*/ 39 w 42"/>
                  <a:gd name="T67" fmla="*/ 0 h 74"/>
                  <a:gd name="T68" fmla="*/ 39 w 42"/>
                  <a:gd name="T69" fmla="*/ 1 h 74"/>
                  <a:gd name="T70" fmla="*/ 40 w 42"/>
                  <a:gd name="T71" fmla="*/ 1 h 74"/>
                  <a:gd name="T72" fmla="*/ 42 w 42"/>
                  <a:gd name="T73" fmla="*/ 1 h 74"/>
                  <a:gd name="T74" fmla="*/ 41 w 42"/>
                  <a:gd name="T75" fmla="*/ 1 h 74"/>
                  <a:gd name="T76" fmla="*/ 41 w 42"/>
                  <a:gd name="T77" fmla="*/ 0 h 74"/>
                  <a:gd name="T78" fmla="*/ 41 w 42"/>
                  <a:gd name="T79" fmla="*/ 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2" h="74">
                    <a:moveTo>
                      <a:pt x="0" y="73"/>
                    </a:moveTo>
                    <a:cubicBezTo>
                      <a:pt x="0" y="73"/>
                      <a:pt x="0" y="74"/>
                      <a:pt x="0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4"/>
                      <a:pt x="0" y="74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1" y="72"/>
                    </a:moveTo>
                    <a:cubicBezTo>
                      <a:pt x="1" y="72"/>
                      <a:pt x="1" y="72"/>
                      <a:pt x="1" y="73"/>
                    </a:cubicBezTo>
                    <a:cubicBezTo>
                      <a:pt x="1" y="73"/>
                      <a:pt x="1" y="73"/>
                      <a:pt x="1" y="73"/>
                    </a:cubicBezTo>
                    <a:cubicBezTo>
                      <a:pt x="1" y="73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moveTo>
                      <a:pt x="2" y="70"/>
                    </a:moveTo>
                    <a:cubicBezTo>
                      <a:pt x="2" y="71"/>
                      <a:pt x="2" y="71"/>
                      <a:pt x="1" y="71"/>
                    </a:cubicBezTo>
                    <a:cubicBezTo>
                      <a:pt x="1" y="71"/>
                      <a:pt x="2" y="71"/>
                      <a:pt x="2" y="71"/>
                    </a:cubicBezTo>
                    <a:cubicBezTo>
                      <a:pt x="2" y="71"/>
                      <a:pt x="2" y="71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moveTo>
                      <a:pt x="3" y="68"/>
                    </a:moveTo>
                    <a:cubicBezTo>
                      <a:pt x="3" y="68"/>
                      <a:pt x="3" y="69"/>
                      <a:pt x="3" y="69"/>
                    </a:cubicBezTo>
                    <a:cubicBezTo>
                      <a:pt x="3" y="69"/>
                      <a:pt x="3" y="69"/>
                      <a:pt x="3" y="69"/>
                    </a:cubicBezTo>
                    <a:cubicBezTo>
                      <a:pt x="3" y="69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moveTo>
                      <a:pt x="4" y="66"/>
                    </a:move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6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5" y="64"/>
                    </a:moveTo>
                    <a:cubicBezTo>
                      <a:pt x="5" y="65"/>
                      <a:pt x="5" y="65"/>
                      <a:pt x="5" y="65"/>
                    </a:cubicBezTo>
                    <a:cubicBezTo>
                      <a:pt x="5" y="65"/>
                      <a:pt x="5" y="65"/>
                      <a:pt x="5" y="65"/>
                    </a:cubicBezTo>
                    <a:cubicBezTo>
                      <a:pt x="5" y="65"/>
                      <a:pt x="5" y="65"/>
                      <a:pt x="6" y="65"/>
                    </a:cubicBezTo>
                    <a:cubicBezTo>
                      <a:pt x="5" y="65"/>
                      <a:pt x="5" y="64"/>
                      <a:pt x="5" y="64"/>
                    </a:cubicBezTo>
                    <a:moveTo>
                      <a:pt x="6" y="63"/>
                    </a:moveTo>
                    <a:cubicBezTo>
                      <a:pt x="6" y="63"/>
                      <a:pt x="6" y="64"/>
                      <a:pt x="6" y="64"/>
                    </a:cubicBezTo>
                    <a:cubicBezTo>
                      <a:pt x="6" y="64"/>
                      <a:pt x="6" y="64"/>
                      <a:pt x="6" y="64"/>
                    </a:cubicBezTo>
                    <a:cubicBezTo>
                      <a:pt x="6" y="64"/>
                      <a:pt x="6" y="63"/>
                      <a:pt x="6" y="63"/>
                    </a:cubicBezTo>
                    <a:cubicBezTo>
                      <a:pt x="6" y="63"/>
                      <a:pt x="6" y="63"/>
                      <a:pt x="6" y="63"/>
                    </a:cubicBezTo>
                    <a:moveTo>
                      <a:pt x="11" y="54"/>
                    </a:moveTo>
                    <a:cubicBezTo>
                      <a:pt x="10" y="57"/>
                      <a:pt x="8" y="59"/>
                      <a:pt x="7" y="62"/>
                    </a:cubicBezTo>
                    <a:cubicBezTo>
                      <a:pt x="7" y="62"/>
                      <a:pt x="7" y="62"/>
                      <a:pt x="7" y="62"/>
                    </a:cubicBezTo>
                    <a:cubicBezTo>
                      <a:pt x="8" y="59"/>
                      <a:pt x="10" y="57"/>
                      <a:pt x="11" y="54"/>
                    </a:cubicBezTo>
                    <a:cubicBezTo>
                      <a:pt x="11" y="54"/>
                      <a:pt x="11" y="54"/>
                      <a:pt x="11" y="54"/>
                    </a:cubicBezTo>
                    <a:moveTo>
                      <a:pt x="16" y="46"/>
                    </a:moveTo>
                    <a:cubicBezTo>
                      <a:pt x="15" y="47"/>
                      <a:pt x="14" y="49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4" y="49"/>
                      <a:pt x="15" y="47"/>
                      <a:pt x="16" y="46"/>
                    </a:cubicBezTo>
                    <a:cubicBezTo>
                      <a:pt x="16" y="46"/>
                      <a:pt x="16" y="46"/>
                      <a:pt x="16" y="46"/>
                    </a:cubicBezTo>
                    <a:moveTo>
                      <a:pt x="24" y="31"/>
                    </a:moveTo>
                    <a:cubicBezTo>
                      <a:pt x="22" y="35"/>
                      <a:pt x="20" y="38"/>
                      <a:pt x="18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20" y="38"/>
                      <a:pt x="22" y="35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moveTo>
                      <a:pt x="29" y="21"/>
                    </a:moveTo>
                    <a:cubicBezTo>
                      <a:pt x="29" y="23"/>
                      <a:pt x="28" y="24"/>
                      <a:pt x="27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8" y="25"/>
                      <a:pt x="29" y="23"/>
                      <a:pt x="30" y="21"/>
                    </a:cubicBezTo>
                    <a:cubicBezTo>
                      <a:pt x="29" y="21"/>
                      <a:pt x="29" y="21"/>
                      <a:pt x="29" y="21"/>
                    </a:cubicBezTo>
                    <a:moveTo>
                      <a:pt x="35" y="10"/>
                    </a:moveTo>
                    <a:cubicBezTo>
                      <a:pt x="35" y="10"/>
                      <a:pt x="35" y="10"/>
                      <a:pt x="35" y="10"/>
                    </a:cubicBezTo>
                    <a:cubicBezTo>
                      <a:pt x="34" y="11"/>
                      <a:pt x="34" y="12"/>
                      <a:pt x="33" y="13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3"/>
                      <a:pt x="35" y="12"/>
                      <a:pt x="36" y="10"/>
                    </a:cubicBezTo>
                    <a:cubicBezTo>
                      <a:pt x="36" y="10"/>
                      <a:pt x="35" y="10"/>
                      <a:pt x="35" y="10"/>
                    </a:cubicBezTo>
                    <a:moveTo>
                      <a:pt x="37" y="6"/>
                    </a:moveTo>
                    <a:cubicBezTo>
                      <a:pt x="37" y="6"/>
                      <a:pt x="37" y="6"/>
                      <a:pt x="37" y="6"/>
                    </a:cubicBezTo>
                    <a:cubicBezTo>
                      <a:pt x="37" y="6"/>
                      <a:pt x="38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7" y="6"/>
                      <a:pt x="37" y="6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1" y="0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0" y="0"/>
                      <a:pt x="40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1" name="Freeform 9404"/>
              <p:cNvSpPr>
                <a:spLocks noEditPoints="1"/>
              </p:cNvSpPr>
              <p:nvPr/>
            </p:nvSpPr>
            <p:spPr bwMode="auto">
              <a:xfrm>
                <a:off x="-309" y="3264"/>
                <a:ext cx="5" cy="4"/>
              </a:xfrm>
              <a:custGeom>
                <a:avLst/>
                <a:gdLst>
                  <a:gd name="T0" fmla="*/ 1 w 2"/>
                  <a:gd name="T1" fmla="*/ 2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2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2" name="Freeform 9405"/>
              <p:cNvSpPr>
                <a:spLocks noEditPoints="1"/>
              </p:cNvSpPr>
              <p:nvPr/>
            </p:nvSpPr>
            <p:spPr bwMode="auto">
              <a:xfrm>
                <a:off x="-321" y="3271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2 w 5"/>
                  <a:gd name="T11" fmla="*/ 4 h 8"/>
                  <a:gd name="T12" fmla="*/ 1 w 5"/>
                  <a:gd name="T13" fmla="*/ 6 h 8"/>
                  <a:gd name="T14" fmla="*/ 1 w 5"/>
                  <a:gd name="T15" fmla="*/ 6 h 8"/>
                  <a:gd name="T16" fmla="*/ 2 w 5"/>
                  <a:gd name="T17" fmla="*/ 5 h 8"/>
                  <a:gd name="T18" fmla="*/ 2 w 5"/>
                  <a:gd name="T19" fmla="*/ 4 h 8"/>
                  <a:gd name="T20" fmla="*/ 4 w 5"/>
                  <a:gd name="T21" fmla="*/ 2 h 8"/>
                  <a:gd name="T22" fmla="*/ 3 w 5"/>
                  <a:gd name="T23" fmla="*/ 2 h 8"/>
                  <a:gd name="T24" fmla="*/ 4 w 5"/>
                  <a:gd name="T25" fmla="*/ 3 h 8"/>
                  <a:gd name="T26" fmla="*/ 4 w 5"/>
                  <a:gd name="T27" fmla="*/ 2 h 8"/>
                  <a:gd name="T28" fmla="*/ 4 w 5"/>
                  <a:gd name="T29" fmla="*/ 2 h 8"/>
                  <a:gd name="T30" fmla="*/ 5 w 5"/>
                  <a:gd name="T31" fmla="*/ 0 h 8"/>
                  <a:gd name="T32" fmla="*/ 4 w 5"/>
                  <a:gd name="T33" fmla="*/ 1 h 8"/>
                  <a:gd name="T34" fmla="*/ 4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2" y="4"/>
                    </a:moveTo>
                    <a:cubicBezTo>
                      <a:pt x="2" y="5"/>
                      <a:pt x="2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4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3" name="Freeform 9406"/>
              <p:cNvSpPr>
                <a:spLocks noEditPoints="1"/>
              </p:cNvSpPr>
              <p:nvPr/>
            </p:nvSpPr>
            <p:spPr bwMode="auto">
              <a:xfrm>
                <a:off x="-321" y="3276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2 w 4"/>
                  <a:gd name="T15" fmla="*/ 3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4" name="Freeform 9407"/>
              <p:cNvSpPr>
                <a:spLocks noEditPoints="1"/>
              </p:cNvSpPr>
              <p:nvPr/>
            </p:nvSpPr>
            <p:spPr bwMode="auto">
              <a:xfrm>
                <a:off x="-413" y="3290"/>
                <a:ext cx="92" cy="158"/>
              </a:xfrm>
              <a:custGeom>
                <a:avLst/>
                <a:gdLst>
                  <a:gd name="T0" fmla="*/ 0 w 39"/>
                  <a:gd name="T1" fmla="*/ 67 h 67"/>
                  <a:gd name="T2" fmla="*/ 0 w 39"/>
                  <a:gd name="T3" fmla="*/ 66 h 67"/>
                  <a:gd name="T4" fmla="*/ 5 w 39"/>
                  <a:gd name="T5" fmla="*/ 58 h 67"/>
                  <a:gd name="T6" fmla="*/ 1 w 39"/>
                  <a:gd name="T7" fmla="*/ 65 h 67"/>
                  <a:gd name="T8" fmla="*/ 5 w 39"/>
                  <a:gd name="T9" fmla="*/ 58 h 67"/>
                  <a:gd name="T10" fmla="*/ 6 w 39"/>
                  <a:gd name="T11" fmla="*/ 57 h 67"/>
                  <a:gd name="T12" fmla="*/ 7 w 39"/>
                  <a:gd name="T13" fmla="*/ 56 h 67"/>
                  <a:gd name="T14" fmla="*/ 8 w 39"/>
                  <a:gd name="T15" fmla="*/ 52 h 67"/>
                  <a:gd name="T16" fmla="*/ 8 w 39"/>
                  <a:gd name="T17" fmla="*/ 53 h 67"/>
                  <a:gd name="T18" fmla="*/ 8 w 39"/>
                  <a:gd name="T19" fmla="*/ 52 h 67"/>
                  <a:gd name="T20" fmla="*/ 8 w 39"/>
                  <a:gd name="T21" fmla="*/ 52 h 67"/>
                  <a:gd name="T22" fmla="*/ 9 w 39"/>
                  <a:gd name="T23" fmla="*/ 51 h 67"/>
                  <a:gd name="T24" fmla="*/ 9 w 39"/>
                  <a:gd name="T25" fmla="*/ 50 h 67"/>
                  <a:gd name="T26" fmla="*/ 10 w 39"/>
                  <a:gd name="T27" fmla="*/ 51 h 67"/>
                  <a:gd name="T28" fmla="*/ 9 w 39"/>
                  <a:gd name="T29" fmla="*/ 50 h 67"/>
                  <a:gd name="T30" fmla="*/ 9 w 39"/>
                  <a:gd name="T31" fmla="*/ 50 h 67"/>
                  <a:gd name="T32" fmla="*/ 12 w 39"/>
                  <a:gd name="T33" fmla="*/ 46 h 67"/>
                  <a:gd name="T34" fmla="*/ 14 w 39"/>
                  <a:gd name="T35" fmla="*/ 43 h 67"/>
                  <a:gd name="T36" fmla="*/ 13 w 39"/>
                  <a:gd name="T37" fmla="*/ 45 h 67"/>
                  <a:gd name="T38" fmla="*/ 14 w 39"/>
                  <a:gd name="T39" fmla="*/ 43 h 67"/>
                  <a:gd name="T40" fmla="*/ 15 w 39"/>
                  <a:gd name="T41" fmla="*/ 40 h 67"/>
                  <a:gd name="T42" fmla="*/ 16 w 39"/>
                  <a:gd name="T43" fmla="*/ 40 h 67"/>
                  <a:gd name="T44" fmla="*/ 16 w 39"/>
                  <a:gd name="T45" fmla="*/ 39 h 67"/>
                  <a:gd name="T46" fmla="*/ 16 w 39"/>
                  <a:gd name="T47" fmla="*/ 40 h 67"/>
                  <a:gd name="T48" fmla="*/ 16 w 39"/>
                  <a:gd name="T49" fmla="*/ 39 h 67"/>
                  <a:gd name="T50" fmla="*/ 17 w 39"/>
                  <a:gd name="T51" fmla="*/ 38 h 67"/>
                  <a:gd name="T52" fmla="*/ 18 w 39"/>
                  <a:gd name="T53" fmla="*/ 37 h 67"/>
                  <a:gd name="T54" fmla="*/ 18 w 39"/>
                  <a:gd name="T55" fmla="*/ 35 h 67"/>
                  <a:gd name="T56" fmla="*/ 18 w 39"/>
                  <a:gd name="T57" fmla="*/ 37 h 67"/>
                  <a:gd name="T58" fmla="*/ 18 w 39"/>
                  <a:gd name="T59" fmla="*/ 35 h 67"/>
                  <a:gd name="T60" fmla="*/ 19 w 39"/>
                  <a:gd name="T61" fmla="*/ 35 h 67"/>
                  <a:gd name="T62" fmla="*/ 20 w 39"/>
                  <a:gd name="T63" fmla="*/ 34 h 67"/>
                  <a:gd name="T64" fmla="*/ 23 w 39"/>
                  <a:gd name="T65" fmla="*/ 28 h 67"/>
                  <a:gd name="T66" fmla="*/ 20 w 39"/>
                  <a:gd name="T67" fmla="*/ 34 h 67"/>
                  <a:gd name="T68" fmla="*/ 23 w 39"/>
                  <a:gd name="T69" fmla="*/ 28 h 67"/>
                  <a:gd name="T70" fmla="*/ 23 w 39"/>
                  <a:gd name="T71" fmla="*/ 28 h 67"/>
                  <a:gd name="T72" fmla="*/ 26 w 39"/>
                  <a:gd name="T73" fmla="*/ 23 h 67"/>
                  <a:gd name="T74" fmla="*/ 27 w 39"/>
                  <a:gd name="T75" fmla="*/ 21 h 67"/>
                  <a:gd name="T76" fmla="*/ 26 w 39"/>
                  <a:gd name="T77" fmla="*/ 22 h 67"/>
                  <a:gd name="T78" fmla="*/ 27 w 39"/>
                  <a:gd name="T79" fmla="*/ 21 h 67"/>
                  <a:gd name="T80" fmla="*/ 27 w 39"/>
                  <a:gd name="T81" fmla="*/ 21 h 67"/>
                  <a:gd name="T82" fmla="*/ 28 w 39"/>
                  <a:gd name="T83" fmla="*/ 20 h 67"/>
                  <a:gd name="T84" fmla="*/ 28 w 39"/>
                  <a:gd name="T85" fmla="*/ 19 h 67"/>
                  <a:gd name="T86" fmla="*/ 28 w 39"/>
                  <a:gd name="T87" fmla="*/ 20 h 67"/>
                  <a:gd name="T88" fmla="*/ 28 w 39"/>
                  <a:gd name="T89" fmla="*/ 19 h 67"/>
                  <a:gd name="T90" fmla="*/ 28 w 39"/>
                  <a:gd name="T91" fmla="*/ 19 h 67"/>
                  <a:gd name="T92" fmla="*/ 29 w 39"/>
                  <a:gd name="T93" fmla="*/ 18 h 67"/>
                  <a:gd name="T94" fmla="*/ 33 w 39"/>
                  <a:gd name="T95" fmla="*/ 11 h 67"/>
                  <a:gd name="T96" fmla="*/ 29 w 39"/>
                  <a:gd name="T97" fmla="*/ 18 h 67"/>
                  <a:gd name="T98" fmla="*/ 33 w 39"/>
                  <a:gd name="T99" fmla="*/ 11 h 67"/>
                  <a:gd name="T100" fmla="*/ 33 w 39"/>
                  <a:gd name="T101" fmla="*/ 11 h 67"/>
                  <a:gd name="T102" fmla="*/ 33 w 39"/>
                  <a:gd name="T103" fmla="*/ 11 h 67"/>
                  <a:gd name="T104" fmla="*/ 33 w 39"/>
                  <a:gd name="T105" fmla="*/ 10 h 67"/>
                  <a:gd name="T106" fmla="*/ 33 w 39"/>
                  <a:gd name="T107" fmla="*/ 11 h 67"/>
                  <a:gd name="T108" fmla="*/ 33 w 39"/>
                  <a:gd name="T109" fmla="*/ 10 h 67"/>
                  <a:gd name="T110" fmla="*/ 33 w 39"/>
                  <a:gd name="T111" fmla="*/ 10 h 67"/>
                  <a:gd name="T112" fmla="*/ 34 w 39"/>
                  <a:gd name="T113" fmla="*/ 10 h 67"/>
                  <a:gd name="T114" fmla="*/ 35 w 39"/>
                  <a:gd name="T115" fmla="*/ 8 h 67"/>
                  <a:gd name="T116" fmla="*/ 34 w 39"/>
                  <a:gd name="T117" fmla="*/ 9 h 67"/>
                  <a:gd name="T118" fmla="*/ 35 w 39"/>
                  <a:gd name="T119" fmla="*/ 8 h 67"/>
                  <a:gd name="T120" fmla="*/ 35 w 39"/>
                  <a:gd name="T121" fmla="*/ 7 h 67"/>
                  <a:gd name="T122" fmla="*/ 39 w 39"/>
                  <a:gd name="T123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9" h="67">
                    <a:moveTo>
                      <a:pt x="0" y="65"/>
                    </a:moveTo>
                    <a:cubicBezTo>
                      <a:pt x="0" y="66"/>
                      <a:pt x="0" y="66"/>
                      <a:pt x="0" y="67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66"/>
                      <a:pt x="0" y="66"/>
                      <a:pt x="0" y="65"/>
                    </a:cubicBezTo>
                    <a:moveTo>
                      <a:pt x="5" y="58"/>
                    </a:moveTo>
                    <a:cubicBezTo>
                      <a:pt x="3" y="61"/>
                      <a:pt x="2" y="63"/>
                      <a:pt x="1" y="65"/>
                    </a:cubicBezTo>
                    <a:cubicBezTo>
                      <a:pt x="1" y="65"/>
                      <a:pt x="1" y="65"/>
                      <a:pt x="1" y="65"/>
                    </a:cubicBezTo>
                    <a:cubicBezTo>
                      <a:pt x="2" y="63"/>
                      <a:pt x="4" y="61"/>
                      <a:pt x="5" y="58"/>
                    </a:cubicBezTo>
                    <a:cubicBezTo>
                      <a:pt x="5" y="58"/>
                      <a:pt x="5" y="58"/>
                      <a:pt x="5" y="58"/>
                    </a:cubicBezTo>
                    <a:moveTo>
                      <a:pt x="6" y="55"/>
                    </a:moveTo>
                    <a:cubicBezTo>
                      <a:pt x="6" y="56"/>
                      <a:pt x="6" y="56"/>
                      <a:pt x="6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7"/>
                      <a:pt x="6" y="56"/>
                      <a:pt x="7" y="56"/>
                    </a:cubicBezTo>
                    <a:cubicBezTo>
                      <a:pt x="7" y="55"/>
                      <a:pt x="6" y="55"/>
                      <a:pt x="6" y="55"/>
                    </a:cubicBezTo>
                    <a:moveTo>
                      <a:pt x="8" y="52"/>
                    </a:moveTo>
                    <a:cubicBezTo>
                      <a:pt x="8" y="52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9" y="53"/>
                      <a:pt x="9" y="52"/>
                    </a:cubicBezTo>
                    <a:cubicBezTo>
                      <a:pt x="8" y="52"/>
                      <a:pt x="8" y="52"/>
                      <a:pt x="8" y="52"/>
                    </a:cubicBezTo>
                    <a:moveTo>
                      <a:pt x="9" y="51"/>
                    </a:moveTo>
                    <a:cubicBezTo>
                      <a:pt x="9" y="51"/>
                      <a:pt x="9" y="52"/>
                      <a:pt x="8" y="52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9" y="52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moveTo>
                      <a:pt x="9" y="50"/>
                    </a:moveTo>
                    <a:cubicBezTo>
                      <a:pt x="9" y="50"/>
                      <a:pt x="9" y="51"/>
                      <a:pt x="9" y="51"/>
                    </a:cubicBezTo>
                    <a:cubicBezTo>
                      <a:pt x="9" y="51"/>
                      <a:pt x="9" y="51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50"/>
                      <a:pt x="10" y="50"/>
                      <a:pt x="9" y="50"/>
                    </a:cubicBezTo>
                    <a:moveTo>
                      <a:pt x="12" y="46"/>
                    </a:moveTo>
                    <a:cubicBezTo>
                      <a:pt x="11" y="47"/>
                      <a:pt x="10" y="49"/>
                      <a:pt x="9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1" y="49"/>
                      <a:pt x="12" y="48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moveTo>
                      <a:pt x="14" y="43"/>
                    </a:moveTo>
                    <a:cubicBezTo>
                      <a:pt x="14" y="43"/>
                      <a:pt x="13" y="44"/>
                      <a:pt x="13" y="45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4" y="44"/>
                      <a:pt x="14" y="44"/>
                      <a:pt x="14" y="43"/>
                    </a:cubicBezTo>
                    <a:cubicBezTo>
                      <a:pt x="14" y="43"/>
                      <a:pt x="14" y="43"/>
                      <a:pt x="14" y="43"/>
                    </a:cubicBezTo>
                    <a:moveTo>
                      <a:pt x="16" y="39"/>
                    </a:moveTo>
                    <a:cubicBezTo>
                      <a:pt x="16" y="40"/>
                      <a:pt x="16" y="40"/>
                      <a:pt x="15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9"/>
                      <a:pt x="16" y="39"/>
                      <a:pt x="16" y="39"/>
                    </a:cubicBezTo>
                    <a:moveTo>
                      <a:pt x="16" y="39"/>
                    </a:moveTo>
                    <a:cubicBezTo>
                      <a:pt x="16" y="39"/>
                      <a:pt x="16" y="39"/>
                      <a:pt x="16" y="39"/>
                    </a:cubicBezTo>
                    <a:cubicBezTo>
                      <a:pt x="16" y="39"/>
                      <a:pt x="16" y="40"/>
                      <a:pt x="16" y="40"/>
                    </a:cubicBezTo>
                    <a:cubicBezTo>
                      <a:pt x="16" y="39"/>
                      <a:pt x="17" y="39"/>
                      <a:pt x="17" y="39"/>
                    </a:cubicBezTo>
                    <a:cubicBezTo>
                      <a:pt x="17" y="39"/>
                      <a:pt x="16" y="39"/>
                      <a:pt x="16" y="39"/>
                    </a:cubicBezTo>
                    <a:moveTo>
                      <a:pt x="17" y="37"/>
                    </a:moveTo>
                    <a:cubicBezTo>
                      <a:pt x="17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9"/>
                    </a:cubicBezTo>
                    <a:cubicBezTo>
                      <a:pt x="17" y="38"/>
                      <a:pt x="17" y="38"/>
                      <a:pt x="18" y="37"/>
                    </a:cubicBezTo>
                    <a:cubicBezTo>
                      <a:pt x="17" y="37"/>
                      <a:pt x="17" y="37"/>
                      <a:pt x="17" y="37"/>
                    </a:cubicBezTo>
                    <a:moveTo>
                      <a:pt x="18" y="35"/>
                    </a:moveTo>
                    <a:cubicBezTo>
                      <a:pt x="18" y="36"/>
                      <a:pt x="18" y="36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7"/>
                      <a:pt x="18" y="36"/>
                      <a:pt x="19" y="36"/>
                    </a:cubicBezTo>
                    <a:cubicBezTo>
                      <a:pt x="19" y="36"/>
                      <a:pt x="18" y="35"/>
                      <a:pt x="18" y="35"/>
                    </a:cubicBezTo>
                    <a:moveTo>
                      <a:pt x="19" y="34"/>
                    </a:moveTo>
                    <a:cubicBezTo>
                      <a:pt x="19" y="34"/>
                      <a:pt x="19" y="34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5"/>
                      <a:pt x="19" y="34"/>
                      <a:pt x="20" y="34"/>
                    </a:cubicBezTo>
                    <a:cubicBezTo>
                      <a:pt x="19" y="34"/>
                      <a:pt x="19" y="34"/>
                      <a:pt x="19" y="34"/>
                    </a:cubicBezTo>
                    <a:moveTo>
                      <a:pt x="23" y="28"/>
                    </a:moveTo>
                    <a:cubicBezTo>
                      <a:pt x="22" y="30"/>
                      <a:pt x="20" y="32"/>
                      <a:pt x="19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2"/>
                      <a:pt x="22" y="30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moveTo>
                      <a:pt x="26" y="23"/>
                    </a:moveTo>
                    <a:cubicBezTo>
                      <a:pt x="25" y="24"/>
                      <a:pt x="24" y="26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4" y="26"/>
                      <a:pt x="25" y="25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moveTo>
                      <a:pt x="27" y="21"/>
                    </a:moveTo>
                    <a:cubicBezTo>
                      <a:pt x="27" y="21"/>
                      <a:pt x="26" y="22"/>
                      <a:pt x="26" y="22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7" y="22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moveTo>
                      <a:pt x="27" y="20"/>
                    </a:moveTo>
                    <a:cubicBezTo>
                      <a:pt x="27" y="20"/>
                      <a:pt x="27" y="20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8" y="21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7" y="20"/>
                    </a:cubicBezTo>
                    <a:moveTo>
                      <a:pt x="28" y="19"/>
                    </a:move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19"/>
                      <a:pt x="28" y="19"/>
                    </a:cubicBezTo>
                    <a:moveTo>
                      <a:pt x="29" y="18"/>
                    </a:moveTo>
                    <a:cubicBezTo>
                      <a:pt x="28" y="18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9" y="19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moveTo>
                      <a:pt x="33" y="11"/>
                    </a:moveTo>
                    <a:cubicBezTo>
                      <a:pt x="31" y="13"/>
                      <a:pt x="30" y="15"/>
                      <a:pt x="29" y="17"/>
                    </a:cubicBezTo>
                    <a:cubicBezTo>
                      <a:pt x="29" y="17"/>
                      <a:pt x="29" y="17"/>
                      <a:pt x="29" y="18"/>
                    </a:cubicBezTo>
                    <a:cubicBezTo>
                      <a:pt x="31" y="15"/>
                      <a:pt x="32" y="13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moveTo>
                      <a:pt x="33" y="11"/>
                    </a:move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moveTo>
                      <a:pt x="33" y="10"/>
                    </a:moveTo>
                    <a:cubicBezTo>
                      <a:pt x="33" y="10"/>
                      <a:pt x="33" y="10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0"/>
                      <a:pt x="34" y="10"/>
                    </a:cubicBezTo>
                    <a:cubicBezTo>
                      <a:pt x="34" y="10"/>
                      <a:pt x="33" y="10"/>
                      <a:pt x="33" y="10"/>
                    </a:cubicBezTo>
                    <a:moveTo>
                      <a:pt x="33" y="10"/>
                    </a:move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3" y="10"/>
                    </a:cubicBezTo>
                    <a:moveTo>
                      <a:pt x="35" y="8"/>
                    </a:moveTo>
                    <a:cubicBezTo>
                      <a:pt x="35" y="8"/>
                      <a:pt x="34" y="8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moveTo>
                      <a:pt x="39" y="0"/>
                    </a:moveTo>
                    <a:cubicBezTo>
                      <a:pt x="38" y="3"/>
                      <a:pt x="36" y="5"/>
                      <a:pt x="35" y="7"/>
                    </a:cubicBezTo>
                    <a:cubicBezTo>
                      <a:pt x="35" y="7"/>
                      <a:pt x="35" y="7"/>
                      <a:pt x="35" y="8"/>
                    </a:cubicBezTo>
                    <a:cubicBezTo>
                      <a:pt x="36" y="5"/>
                      <a:pt x="38" y="3"/>
                      <a:pt x="39" y="1"/>
                    </a:cubicBezTo>
                    <a:cubicBezTo>
                      <a:pt x="39" y="1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5" name="Freeform 9408"/>
              <p:cNvSpPr>
                <a:spLocks noEditPoints="1"/>
              </p:cNvSpPr>
              <p:nvPr/>
            </p:nvSpPr>
            <p:spPr bwMode="auto">
              <a:xfrm>
                <a:off x="-413" y="3424"/>
                <a:ext cx="14" cy="22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8 h 9"/>
                  <a:gd name="T4" fmla="*/ 0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6 w 6"/>
                  <a:gd name="T11" fmla="*/ 0 h 9"/>
                  <a:gd name="T12" fmla="*/ 5 w 6"/>
                  <a:gd name="T13" fmla="*/ 1 h 9"/>
                  <a:gd name="T14" fmla="*/ 5 w 6"/>
                  <a:gd name="T15" fmla="*/ 1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6" name="Freeform 9409"/>
              <p:cNvSpPr>
                <a:spLocks/>
              </p:cNvSpPr>
              <p:nvPr/>
            </p:nvSpPr>
            <p:spPr bwMode="auto">
              <a:xfrm>
                <a:off x="-394" y="341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7" name="Freeform 9410"/>
              <p:cNvSpPr>
                <a:spLocks noEditPoints="1"/>
              </p:cNvSpPr>
              <p:nvPr/>
            </p:nvSpPr>
            <p:spPr bwMode="auto">
              <a:xfrm>
                <a:off x="-392" y="3396"/>
                <a:ext cx="10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1 w 4"/>
                  <a:gd name="T15" fmla="*/ 6 h 6"/>
                  <a:gd name="T16" fmla="*/ 1 w 4"/>
                  <a:gd name="T17" fmla="*/ 5 h 6"/>
                  <a:gd name="T18" fmla="*/ 0 w 4"/>
                  <a:gd name="T19" fmla="*/ 5 h 6"/>
                  <a:gd name="T20" fmla="*/ 4 w 4"/>
                  <a:gd name="T21" fmla="*/ 0 h 6"/>
                  <a:gd name="T22" fmla="*/ 3 w 4"/>
                  <a:gd name="T23" fmla="*/ 1 h 6"/>
                  <a:gd name="T24" fmla="*/ 3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8" name="Oval 9411"/>
              <p:cNvSpPr>
                <a:spLocks noChangeArrowheads="1"/>
              </p:cNvSpPr>
              <p:nvPr/>
            </p:nvSpPr>
            <p:spPr bwMode="auto">
              <a:xfrm>
                <a:off x="-373" y="3377"/>
                <a:ext cx="2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9" name="Freeform 9412"/>
              <p:cNvSpPr>
                <a:spLocks/>
              </p:cNvSpPr>
              <p:nvPr/>
            </p:nvSpPr>
            <p:spPr bwMode="auto">
              <a:xfrm>
                <a:off x="-375" y="337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0" name="Freeform 9413"/>
              <p:cNvSpPr>
                <a:spLocks/>
              </p:cNvSpPr>
              <p:nvPr/>
            </p:nvSpPr>
            <p:spPr bwMode="auto">
              <a:xfrm>
                <a:off x="-371" y="337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1" name="Rectangle 9414"/>
              <p:cNvSpPr>
                <a:spLocks noChangeArrowheads="1"/>
              </p:cNvSpPr>
              <p:nvPr/>
            </p:nvSpPr>
            <p:spPr bwMode="auto">
              <a:xfrm>
                <a:off x="-368" y="3370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2" name="Rectangle 9415"/>
              <p:cNvSpPr>
                <a:spLocks noChangeArrowheads="1"/>
              </p:cNvSpPr>
              <p:nvPr/>
            </p:nvSpPr>
            <p:spPr bwMode="auto">
              <a:xfrm>
                <a:off x="-368" y="3370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3" name="Oval 9416"/>
              <p:cNvSpPr>
                <a:spLocks noChangeArrowheads="1"/>
              </p:cNvSpPr>
              <p:nvPr/>
            </p:nvSpPr>
            <p:spPr bwMode="auto">
              <a:xfrm>
                <a:off x="-359" y="335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4" name="Freeform 9417"/>
              <p:cNvSpPr>
                <a:spLocks noEditPoints="1"/>
              </p:cNvSpPr>
              <p:nvPr/>
            </p:nvSpPr>
            <p:spPr bwMode="auto">
              <a:xfrm>
                <a:off x="-352" y="3330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5" name="Freeform 9418"/>
              <p:cNvSpPr>
                <a:spLocks noEditPoints="1"/>
              </p:cNvSpPr>
              <p:nvPr/>
            </p:nvSpPr>
            <p:spPr bwMode="auto">
              <a:xfrm>
                <a:off x="-349" y="3335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6" name="Freeform 9419"/>
              <p:cNvSpPr>
                <a:spLocks noEditPoints="1"/>
              </p:cNvSpPr>
              <p:nvPr/>
            </p:nvSpPr>
            <p:spPr bwMode="auto">
              <a:xfrm>
                <a:off x="-335" y="3311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2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2 h 2"/>
                  <a:gd name="T18" fmla="*/ 0 w 1"/>
                  <a:gd name="T19" fmla="*/ 2 h 2"/>
                  <a:gd name="T20" fmla="*/ 0 w 1"/>
                  <a:gd name="T21" fmla="*/ 1 h 2"/>
                  <a:gd name="T22" fmla="*/ 0 w 1"/>
                  <a:gd name="T23" fmla="*/ 1 h 2"/>
                  <a:gd name="T24" fmla="*/ 1 w 1"/>
                  <a:gd name="T25" fmla="*/ 1 h 2"/>
                  <a:gd name="T26" fmla="*/ 1 w 1"/>
                  <a:gd name="T27" fmla="*/ 1 h 2"/>
                  <a:gd name="T28" fmla="*/ 0 w 1"/>
                  <a:gd name="T29" fmla="*/ 1 h 2"/>
                  <a:gd name="T30" fmla="*/ 1 w 1"/>
                  <a:gd name="T31" fmla="*/ 0 h 2"/>
                  <a:gd name="T32" fmla="*/ 0 w 1"/>
                  <a:gd name="T33" fmla="*/ 1 h 2"/>
                  <a:gd name="T34" fmla="*/ 1 w 1"/>
                  <a:gd name="T35" fmla="*/ 1 h 2"/>
                  <a:gd name="T36" fmla="*/ 1 w 1"/>
                  <a:gd name="T37" fmla="*/ 0 h 2"/>
                  <a:gd name="T38" fmla="*/ 1 w 1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7" name="Oval 9420"/>
              <p:cNvSpPr>
                <a:spLocks noChangeArrowheads="1"/>
              </p:cNvSpPr>
              <p:nvPr/>
            </p:nvSpPr>
            <p:spPr bwMode="auto">
              <a:xfrm>
                <a:off x="-349" y="333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8" name="Freeform 9421"/>
              <p:cNvSpPr>
                <a:spLocks/>
              </p:cNvSpPr>
              <p:nvPr/>
            </p:nvSpPr>
            <p:spPr bwMode="auto">
              <a:xfrm>
                <a:off x="-375" y="338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9" name="Freeform 9422"/>
              <p:cNvSpPr>
                <a:spLocks noEditPoints="1"/>
              </p:cNvSpPr>
              <p:nvPr/>
            </p:nvSpPr>
            <p:spPr bwMode="auto">
              <a:xfrm>
                <a:off x="-415" y="3384"/>
                <a:ext cx="40" cy="66"/>
              </a:xfrm>
              <a:custGeom>
                <a:avLst/>
                <a:gdLst>
                  <a:gd name="T0" fmla="*/ 1 w 17"/>
                  <a:gd name="T1" fmla="*/ 27 h 28"/>
                  <a:gd name="T2" fmla="*/ 0 w 17"/>
                  <a:gd name="T3" fmla="*/ 28 h 28"/>
                  <a:gd name="T4" fmla="*/ 1 w 17"/>
                  <a:gd name="T5" fmla="*/ 27 h 28"/>
                  <a:gd name="T6" fmla="*/ 1 w 17"/>
                  <a:gd name="T7" fmla="*/ 27 h 28"/>
                  <a:gd name="T8" fmla="*/ 9 w 17"/>
                  <a:gd name="T9" fmla="*/ 13 h 28"/>
                  <a:gd name="T10" fmla="*/ 7 w 17"/>
                  <a:gd name="T11" fmla="*/ 15 h 28"/>
                  <a:gd name="T12" fmla="*/ 8 w 17"/>
                  <a:gd name="T13" fmla="*/ 16 h 28"/>
                  <a:gd name="T14" fmla="*/ 9 w 17"/>
                  <a:gd name="T15" fmla="*/ 13 h 28"/>
                  <a:gd name="T16" fmla="*/ 9 w 17"/>
                  <a:gd name="T17" fmla="*/ 13 h 28"/>
                  <a:gd name="T18" fmla="*/ 16 w 17"/>
                  <a:gd name="T19" fmla="*/ 0 h 28"/>
                  <a:gd name="T20" fmla="*/ 15 w 17"/>
                  <a:gd name="T21" fmla="*/ 3 h 28"/>
                  <a:gd name="T22" fmla="*/ 15 w 17"/>
                  <a:gd name="T23" fmla="*/ 3 h 28"/>
                  <a:gd name="T24" fmla="*/ 17 w 17"/>
                  <a:gd name="T25" fmla="*/ 0 h 28"/>
                  <a:gd name="T26" fmla="*/ 16 w 17"/>
                  <a:gd name="T2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8">
                    <a:moveTo>
                      <a:pt x="1" y="27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0" y="27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moveTo>
                      <a:pt x="9" y="13"/>
                    </a:moveTo>
                    <a:cubicBezTo>
                      <a:pt x="8" y="14"/>
                      <a:pt x="8" y="15"/>
                      <a:pt x="7" y="15"/>
                    </a:cubicBezTo>
                    <a:cubicBezTo>
                      <a:pt x="7" y="15"/>
                      <a:pt x="8" y="15"/>
                      <a:pt x="8" y="16"/>
                    </a:cubicBezTo>
                    <a:cubicBezTo>
                      <a:pt x="8" y="15"/>
                      <a:pt x="9" y="14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moveTo>
                      <a:pt x="16" y="0"/>
                    </a:moveTo>
                    <a:cubicBezTo>
                      <a:pt x="16" y="1"/>
                      <a:pt x="15" y="2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2"/>
                      <a:pt x="16" y="1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0" name="Freeform 9423"/>
              <p:cNvSpPr>
                <a:spLocks noEditPoints="1"/>
              </p:cNvSpPr>
              <p:nvPr/>
            </p:nvSpPr>
            <p:spPr bwMode="auto">
              <a:xfrm>
                <a:off x="-330" y="3098"/>
                <a:ext cx="118" cy="211"/>
              </a:xfrm>
              <a:custGeom>
                <a:avLst/>
                <a:gdLst>
                  <a:gd name="T0" fmla="*/ 0 w 50"/>
                  <a:gd name="T1" fmla="*/ 89 h 89"/>
                  <a:gd name="T2" fmla="*/ 0 w 50"/>
                  <a:gd name="T3" fmla="*/ 89 h 89"/>
                  <a:gd name="T4" fmla="*/ 4 w 50"/>
                  <a:gd name="T5" fmla="*/ 81 h 89"/>
                  <a:gd name="T6" fmla="*/ 4 w 50"/>
                  <a:gd name="T7" fmla="*/ 82 h 89"/>
                  <a:gd name="T8" fmla="*/ 4 w 50"/>
                  <a:gd name="T9" fmla="*/ 81 h 89"/>
                  <a:gd name="T10" fmla="*/ 8 w 50"/>
                  <a:gd name="T11" fmla="*/ 75 h 89"/>
                  <a:gd name="T12" fmla="*/ 8 w 50"/>
                  <a:gd name="T13" fmla="*/ 74 h 89"/>
                  <a:gd name="T14" fmla="*/ 9 w 50"/>
                  <a:gd name="T15" fmla="*/ 73 h 89"/>
                  <a:gd name="T16" fmla="*/ 9 w 50"/>
                  <a:gd name="T17" fmla="*/ 73 h 89"/>
                  <a:gd name="T18" fmla="*/ 9 w 50"/>
                  <a:gd name="T19" fmla="*/ 73 h 89"/>
                  <a:gd name="T20" fmla="*/ 11 w 50"/>
                  <a:gd name="T21" fmla="*/ 69 h 89"/>
                  <a:gd name="T22" fmla="*/ 12 w 50"/>
                  <a:gd name="T23" fmla="*/ 68 h 89"/>
                  <a:gd name="T24" fmla="*/ 13 w 50"/>
                  <a:gd name="T25" fmla="*/ 66 h 89"/>
                  <a:gd name="T26" fmla="*/ 12 w 50"/>
                  <a:gd name="T27" fmla="*/ 67 h 89"/>
                  <a:gd name="T28" fmla="*/ 13 w 50"/>
                  <a:gd name="T29" fmla="*/ 66 h 89"/>
                  <a:gd name="T30" fmla="*/ 13 w 50"/>
                  <a:gd name="T31" fmla="*/ 65 h 89"/>
                  <a:gd name="T32" fmla="*/ 14 w 50"/>
                  <a:gd name="T33" fmla="*/ 64 h 89"/>
                  <a:gd name="T34" fmla="*/ 15 w 50"/>
                  <a:gd name="T35" fmla="*/ 63 h 89"/>
                  <a:gd name="T36" fmla="*/ 15 w 50"/>
                  <a:gd name="T37" fmla="*/ 64 h 89"/>
                  <a:gd name="T38" fmla="*/ 15 w 50"/>
                  <a:gd name="T39" fmla="*/ 63 h 89"/>
                  <a:gd name="T40" fmla="*/ 15 w 50"/>
                  <a:gd name="T41" fmla="*/ 62 h 89"/>
                  <a:gd name="T42" fmla="*/ 16 w 50"/>
                  <a:gd name="T43" fmla="*/ 61 h 89"/>
                  <a:gd name="T44" fmla="*/ 22 w 50"/>
                  <a:gd name="T45" fmla="*/ 50 h 89"/>
                  <a:gd name="T46" fmla="*/ 20 w 50"/>
                  <a:gd name="T47" fmla="*/ 53 h 89"/>
                  <a:gd name="T48" fmla="*/ 22 w 50"/>
                  <a:gd name="T49" fmla="*/ 50 h 89"/>
                  <a:gd name="T50" fmla="*/ 25 w 50"/>
                  <a:gd name="T51" fmla="*/ 45 h 89"/>
                  <a:gd name="T52" fmla="*/ 27 w 50"/>
                  <a:gd name="T53" fmla="*/ 41 h 89"/>
                  <a:gd name="T54" fmla="*/ 36 w 50"/>
                  <a:gd name="T55" fmla="*/ 25 h 89"/>
                  <a:gd name="T56" fmla="*/ 33 w 50"/>
                  <a:gd name="T57" fmla="*/ 30 h 89"/>
                  <a:gd name="T58" fmla="*/ 36 w 50"/>
                  <a:gd name="T59" fmla="*/ 25 h 89"/>
                  <a:gd name="T60" fmla="*/ 42 w 50"/>
                  <a:gd name="T61" fmla="*/ 13 h 89"/>
                  <a:gd name="T62" fmla="*/ 38 w 50"/>
                  <a:gd name="T63" fmla="*/ 20 h 89"/>
                  <a:gd name="T64" fmla="*/ 43 w 50"/>
                  <a:gd name="T65" fmla="*/ 14 h 89"/>
                  <a:gd name="T66" fmla="*/ 46 w 50"/>
                  <a:gd name="T67" fmla="*/ 5 h 89"/>
                  <a:gd name="T68" fmla="*/ 44 w 50"/>
                  <a:gd name="T69" fmla="*/ 9 h 89"/>
                  <a:gd name="T70" fmla="*/ 46 w 50"/>
                  <a:gd name="T71" fmla="*/ 6 h 89"/>
                  <a:gd name="T72" fmla="*/ 45 w 50"/>
                  <a:gd name="T73" fmla="*/ 9 h 89"/>
                  <a:gd name="T74" fmla="*/ 47 w 50"/>
                  <a:gd name="T75" fmla="*/ 5 h 89"/>
                  <a:gd name="T76" fmla="*/ 48 w 50"/>
                  <a:gd name="T77" fmla="*/ 0 h 89"/>
                  <a:gd name="T78" fmla="*/ 47 w 50"/>
                  <a:gd name="T79" fmla="*/ 5 h 89"/>
                  <a:gd name="T80" fmla="*/ 49 w 50"/>
                  <a:gd name="T81" fmla="*/ 2 h 89"/>
                  <a:gd name="T82" fmla="*/ 49 w 50"/>
                  <a:gd name="T83" fmla="*/ 0 h 89"/>
                  <a:gd name="T84" fmla="*/ 48 w 50"/>
                  <a:gd name="T8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0" h="89">
                    <a:moveTo>
                      <a:pt x="0" y="88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8"/>
                      <a:pt x="0" y="88"/>
                      <a:pt x="0" y="88"/>
                    </a:cubicBezTo>
                    <a:moveTo>
                      <a:pt x="4" y="81"/>
                    </a:moveTo>
                    <a:cubicBezTo>
                      <a:pt x="4" y="81"/>
                      <a:pt x="4" y="81"/>
                      <a:pt x="4" y="81"/>
                    </a:cubicBezTo>
                    <a:cubicBezTo>
                      <a:pt x="4" y="81"/>
                      <a:pt x="4" y="82"/>
                      <a:pt x="4" y="82"/>
                    </a:cubicBezTo>
                    <a:cubicBezTo>
                      <a:pt x="4" y="82"/>
                      <a:pt x="4" y="82"/>
                      <a:pt x="4" y="81"/>
                    </a:cubicBezTo>
                    <a:cubicBezTo>
                      <a:pt x="4" y="81"/>
                      <a:pt x="4" y="81"/>
                      <a:pt x="4" y="81"/>
                    </a:cubicBezTo>
                    <a:moveTo>
                      <a:pt x="8" y="74"/>
                    </a:moveTo>
                    <a:cubicBezTo>
                      <a:pt x="8" y="74"/>
                      <a:pt x="8" y="74"/>
                      <a:pt x="8" y="75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8" y="75"/>
                      <a:pt x="8" y="74"/>
                      <a:pt x="8" y="74"/>
                    </a:cubicBezTo>
                    <a:cubicBezTo>
                      <a:pt x="8" y="74"/>
                      <a:pt x="8" y="74"/>
                      <a:pt x="8" y="74"/>
                    </a:cubicBezTo>
                    <a:moveTo>
                      <a:pt x="9" y="73"/>
                    </a:move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moveTo>
                      <a:pt x="12" y="68"/>
                    </a:moveTo>
                    <a:cubicBezTo>
                      <a:pt x="12" y="68"/>
                      <a:pt x="11" y="69"/>
                      <a:pt x="11" y="69"/>
                    </a:cubicBezTo>
                    <a:cubicBezTo>
                      <a:pt x="11" y="69"/>
                      <a:pt x="11" y="69"/>
                      <a:pt x="11" y="69"/>
                    </a:cubicBezTo>
                    <a:cubicBezTo>
                      <a:pt x="12" y="69"/>
                      <a:pt x="12" y="68"/>
                      <a:pt x="12" y="68"/>
                    </a:cubicBezTo>
                    <a:cubicBezTo>
                      <a:pt x="12" y="68"/>
                      <a:pt x="12" y="68"/>
                      <a:pt x="12" y="68"/>
                    </a:cubicBezTo>
                    <a:moveTo>
                      <a:pt x="13" y="66"/>
                    </a:moveTo>
                    <a:cubicBezTo>
                      <a:pt x="13" y="67"/>
                      <a:pt x="12" y="67"/>
                      <a:pt x="12" y="67"/>
                    </a:cubicBezTo>
                    <a:cubicBezTo>
                      <a:pt x="12" y="67"/>
                      <a:pt x="12" y="67"/>
                      <a:pt x="12" y="67"/>
                    </a:cubicBezTo>
                    <a:cubicBezTo>
                      <a:pt x="13" y="67"/>
                      <a:pt x="13" y="67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moveTo>
                      <a:pt x="14" y="64"/>
                    </a:moveTo>
                    <a:cubicBezTo>
                      <a:pt x="14" y="65"/>
                      <a:pt x="13" y="65"/>
                      <a:pt x="13" y="65"/>
                    </a:cubicBezTo>
                    <a:cubicBezTo>
                      <a:pt x="13" y="65"/>
                      <a:pt x="13" y="65"/>
                      <a:pt x="13" y="65"/>
                    </a:cubicBezTo>
                    <a:cubicBezTo>
                      <a:pt x="14" y="65"/>
                      <a:pt x="14" y="65"/>
                      <a:pt x="14" y="64"/>
                    </a:cubicBezTo>
                    <a:cubicBezTo>
                      <a:pt x="14" y="64"/>
                      <a:pt x="14" y="64"/>
                      <a:pt x="14" y="64"/>
                    </a:cubicBezTo>
                    <a:moveTo>
                      <a:pt x="15" y="63"/>
                    </a:moveTo>
                    <a:cubicBezTo>
                      <a:pt x="15" y="63"/>
                      <a:pt x="14" y="63"/>
                      <a:pt x="14" y="63"/>
                    </a:cubicBezTo>
                    <a:cubicBezTo>
                      <a:pt x="14" y="63"/>
                      <a:pt x="14" y="64"/>
                      <a:pt x="15" y="64"/>
                    </a:cubicBezTo>
                    <a:cubicBezTo>
                      <a:pt x="15" y="63"/>
                      <a:pt x="15" y="63"/>
                      <a:pt x="15" y="63"/>
                    </a:cubicBezTo>
                    <a:cubicBezTo>
                      <a:pt x="15" y="63"/>
                      <a:pt x="15" y="63"/>
                      <a:pt x="15" y="63"/>
                    </a:cubicBezTo>
                    <a:moveTo>
                      <a:pt x="16" y="61"/>
                    </a:moveTo>
                    <a:cubicBezTo>
                      <a:pt x="16" y="61"/>
                      <a:pt x="15" y="62"/>
                      <a:pt x="15" y="62"/>
                    </a:cubicBezTo>
                    <a:cubicBezTo>
                      <a:pt x="15" y="62"/>
                      <a:pt x="15" y="62"/>
                      <a:pt x="15" y="62"/>
                    </a:cubicBezTo>
                    <a:cubicBezTo>
                      <a:pt x="16" y="62"/>
                      <a:pt x="16" y="61"/>
                      <a:pt x="16" y="61"/>
                    </a:cubicBezTo>
                    <a:cubicBezTo>
                      <a:pt x="16" y="61"/>
                      <a:pt x="16" y="61"/>
                      <a:pt x="16" y="61"/>
                    </a:cubicBezTo>
                    <a:moveTo>
                      <a:pt x="22" y="50"/>
                    </a:moveTo>
                    <a:cubicBezTo>
                      <a:pt x="22" y="51"/>
                      <a:pt x="21" y="52"/>
                      <a:pt x="20" y="53"/>
                    </a:cubicBezTo>
                    <a:cubicBezTo>
                      <a:pt x="20" y="53"/>
                      <a:pt x="20" y="53"/>
                      <a:pt x="20" y="53"/>
                    </a:cubicBezTo>
                    <a:cubicBezTo>
                      <a:pt x="21" y="52"/>
                      <a:pt x="22" y="51"/>
                      <a:pt x="22" y="50"/>
                    </a:cubicBezTo>
                    <a:cubicBezTo>
                      <a:pt x="22" y="50"/>
                      <a:pt x="22" y="50"/>
                      <a:pt x="22" y="50"/>
                    </a:cubicBezTo>
                    <a:moveTo>
                      <a:pt x="27" y="41"/>
                    </a:moveTo>
                    <a:cubicBezTo>
                      <a:pt x="26" y="42"/>
                      <a:pt x="26" y="43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6" y="43"/>
                      <a:pt x="27" y="42"/>
                      <a:pt x="27" y="41"/>
                    </a:cubicBezTo>
                    <a:cubicBezTo>
                      <a:pt x="27" y="41"/>
                      <a:pt x="27" y="41"/>
                      <a:pt x="27" y="41"/>
                    </a:cubicBezTo>
                    <a:moveTo>
                      <a:pt x="36" y="25"/>
                    </a:moveTo>
                    <a:cubicBezTo>
                      <a:pt x="36" y="26"/>
                      <a:pt x="35" y="26"/>
                      <a:pt x="35" y="26"/>
                    </a:cubicBezTo>
                    <a:cubicBezTo>
                      <a:pt x="34" y="28"/>
                      <a:pt x="34" y="29"/>
                      <a:pt x="33" y="30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5" y="27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moveTo>
                      <a:pt x="42" y="13"/>
                    </a:moveTo>
                    <a:cubicBezTo>
                      <a:pt x="42" y="14"/>
                      <a:pt x="42" y="14"/>
                      <a:pt x="41" y="14"/>
                    </a:cubicBezTo>
                    <a:cubicBezTo>
                      <a:pt x="40" y="16"/>
                      <a:pt x="39" y="18"/>
                      <a:pt x="38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0" y="18"/>
                      <a:pt x="41" y="16"/>
                      <a:pt x="43" y="14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6" y="5"/>
                    </a:moveTo>
                    <a:cubicBezTo>
                      <a:pt x="46" y="5"/>
                      <a:pt x="46" y="5"/>
                      <a:pt x="46" y="5"/>
                    </a:cubicBezTo>
                    <a:cubicBezTo>
                      <a:pt x="45" y="6"/>
                      <a:pt x="45" y="7"/>
                      <a:pt x="44" y="9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45" y="8"/>
                      <a:pt x="45" y="7"/>
                      <a:pt x="46" y="6"/>
                    </a:cubicBezTo>
                    <a:cubicBezTo>
                      <a:pt x="45" y="7"/>
                      <a:pt x="45" y="8"/>
                      <a:pt x="44" y="9"/>
                    </a:cubicBezTo>
                    <a:cubicBezTo>
                      <a:pt x="44" y="9"/>
                      <a:pt x="45" y="9"/>
                      <a:pt x="45" y="9"/>
                    </a:cubicBezTo>
                    <a:cubicBezTo>
                      <a:pt x="45" y="9"/>
                      <a:pt x="46" y="8"/>
                      <a:pt x="46" y="7"/>
                    </a:cubicBezTo>
                    <a:cubicBezTo>
                      <a:pt x="47" y="7"/>
                      <a:pt x="47" y="6"/>
                      <a:pt x="47" y="5"/>
                    </a:cubicBezTo>
                    <a:cubicBezTo>
                      <a:pt x="47" y="5"/>
                      <a:pt x="46" y="5"/>
                      <a:pt x="46" y="5"/>
                    </a:cubicBezTo>
                    <a:moveTo>
                      <a:pt x="48" y="0"/>
                    </a:moveTo>
                    <a:cubicBezTo>
                      <a:pt x="47" y="0"/>
                      <a:pt x="47" y="3"/>
                      <a:pt x="46" y="5"/>
                    </a:cubicBezTo>
                    <a:cubicBezTo>
                      <a:pt x="46" y="5"/>
                      <a:pt x="47" y="5"/>
                      <a:pt x="47" y="5"/>
                    </a:cubicBezTo>
                    <a:cubicBezTo>
                      <a:pt x="47" y="5"/>
                      <a:pt x="48" y="5"/>
                      <a:pt x="48" y="5"/>
                    </a:cubicBezTo>
                    <a:cubicBezTo>
                      <a:pt x="48" y="4"/>
                      <a:pt x="49" y="3"/>
                      <a:pt x="49" y="2"/>
                    </a:cubicBezTo>
                    <a:cubicBezTo>
                      <a:pt x="49" y="2"/>
                      <a:pt x="50" y="1"/>
                      <a:pt x="50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1" name="Freeform 9424"/>
              <p:cNvSpPr>
                <a:spLocks noEditPoints="1"/>
              </p:cNvSpPr>
              <p:nvPr/>
            </p:nvSpPr>
            <p:spPr bwMode="auto">
              <a:xfrm>
                <a:off x="-295" y="3096"/>
                <a:ext cx="83" cy="128"/>
              </a:xfrm>
              <a:custGeom>
                <a:avLst/>
                <a:gdLst>
                  <a:gd name="T0" fmla="*/ 2 w 35"/>
                  <a:gd name="T1" fmla="*/ 52 h 54"/>
                  <a:gd name="T2" fmla="*/ 0 w 35"/>
                  <a:gd name="T3" fmla="*/ 54 h 54"/>
                  <a:gd name="T4" fmla="*/ 2 w 35"/>
                  <a:gd name="T5" fmla="*/ 52 h 54"/>
                  <a:gd name="T6" fmla="*/ 2 w 35"/>
                  <a:gd name="T7" fmla="*/ 52 h 54"/>
                  <a:gd name="T8" fmla="*/ 7 w 35"/>
                  <a:gd name="T9" fmla="*/ 44 h 54"/>
                  <a:gd name="T10" fmla="*/ 4 w 35"/>
                  <a:gd name="T11" fmla="*/ 48 h 54"/>
                  <a:gd name="T12" fmla="*/ 4 w 35"/>
                  <a:gd name="T13" fmla="*/ 49 h 54"/>
                  <a:gd name="T14" fmla="*/ 7 w 35"/>
                  <a:gd name="T15" fmla="*/ 44 h 54"/>
                  <a:gd name="T16" fmla="*/ 7 w 35"/>
                  <a:gd name="T17" fmla="*/ 44 h 54"/>
                  <a:gd name="T18" fmla="*/ 6 w 35"/>
                  <a:gd name="T19" fmla="*/ 43 h 54"/>
                  <a:gd name="T20" fmla="*/ 3 w 35"/>
                  <a:gd name="T21" fmla="*/ 48 h 54"/>
                  <a:gd name="T22" fmla="*/ 3 w 35"/>
                  <a:gd name="T23" fmla="*/ 48 h 54"/>
                  <a:gd name="T24" fmla="*/ 3 w 35"/>
                  <a:gd name="T25" fmla="*/ 48 h 54"/>
                  <a:gd name="T26" fmla="*/ 6 w 35"/>
                  <a:gd name="T27" fmla="*/ 43 h 54"/>
                  <a:gd name="T28" fmla="*/ 6 w 35"/>
                  <a:gd name="T29" fmla="*/ 43 h 54"/>
                  <a:gd name="T30" fmla="*/ 15 w 35"/>
                  <a:gd name="T31" fmla="*/ 30 h 54"/>
                  <a:gd name="T32" fmla="*/ 8 w 35"/>
                  <a:gd name="T33" fmla="*/ 40 h 54"/>
                  <a:gd name="T34" fmla="*/ 9 w 35"/>
                  <a:gd name="T35" fmla="*/ 40 h 54"/>
                  <a:gd name="T36" fmla="*/ 15 w 35"/>
                  <a:gd name="T37" fmla="*/ 30 h 54"/>
                  <a:gd name="T38" fmla="*/ 9 w 35"/>
                  <a:gd name="T39" fmla="*/ 40 h 54"/>
                  <a:gd name="T40" fmla="*/ 9 w 35"/>
                  <a:gd name="T41" fmla="*/ 40 h 54"/>
                  <a:gd name="T42" fmla="*/ 9 w 35"/>
                  <a:gd name="T43" fmla="*/ 40 h 54"/>
                  <a:gd name="T44" fmla="*/ 16 w 35"/>
                  <a:gd name="T45" fmla="*/ 30 h 54"/>
                  <a:gd name="T46" fmla="*/ 15 w 35"/>
                  <a:gd name="T47" fmla="*/ 30 h 54"/>
                  <a:gd name="T48" fmla="*/ 22 w 35"/>
                  <a:gd name="T49" fmla="*/ 20 h 54"/>
                  <a:gd name="T50" fmla="*/ 18 w 35"/>
                  <a:gd name="T51" fmla="*/ 25 h 54"/>
                  <a:gd name="T52" fmla="*/ 19 w 35"/>
                  <a:gd name="T53" fmla="*/ 25 h 54"/>
                  <a:gd name="T54" fmla="*/ 22 w 35"/>
                  <a:gd name="T55" fmla="*/ 20 h 54"/>
                  <a:gd name="T56" fmla="*/ 22 w 35"/>
                  <a:gd name="T57" fmla="*/ 20 h 54"/>
                  <a:gd name="T58" fmla="*/ 29 w 35"/>
                  <a:gd name="T59" fmla="*/ 10 h 54"/>
                  <a:gd name="T60" fmla="*/ 27 w 35"/>
                  <a:gd name="T61" fmla="*/ 13 h 54"/>
                  <a:gd name="T62" fmla="*/ 28 w 35"/>
                  <a:gd name="T63" fmla="*/ 11 h 54"/>
                  <a:gd name="T64" fmla="*/ 27 w 35"/>
                  <a:gd name="T65" fmla="*/ 12 h 54"/>
                  <a:gd name="T66" fmla="*/ 26 w 35"/>
                  <a:gd name="T67" fmla="*/ 14 h 54"/>
                  <a:gd name="T68" fmla="*/ 26 w 35"/>
                  <a:gd name="T69" fmla="*/ 14 h 54"/>
                  <a:gd name="T70" fmla="*/ 29 w 35"/>
                  <a:gd name="T71" fmla="*/ 10 h 54"/>
                  <a:gd name="T72" fmla="*/ 29 w 35"/>
                  <a:gd name="T73" fmla="*/ 10 h 54"/>
                  <a:gd name="T74" fmla="*/ 29 w 35"/>
                  <a:gd name="T75" fmla="*/ 10 h 54"/>
                  <a:gd name="T76" fmla="*/ 35 w 35"/>
                  <a:gd name="T77" fmla="*/ 0 h 54"/>
                  <a:gd name="T78" fmla="*/ 35 w 35"/>
                  <a:gd name="T79" fmla="*/ 0 h 54"/>
                  <a:gd name="T80" fmla="*/ 35 w 35"/>
                  <a:gd name="T8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5" h="54">
                    <a:moveTo>
                      <a:pt x="2" y="52"/>
                    </a:moveTo>
                    <a:cubicBezTo>
                      <a:pt x="1" y="53"/>
                      <a:pt x="1" y="53"/>
                      <a:pt x="0" y="54"/>
                    </a:cubicBezTo>
                    <a:cubicBezTo>
                      <a:pt x="1" y="53"/>
                      <a:pt x="1" y="53"/>
                      <a:pt x="2" y="52"/>
                    </a:cubicBezTo>
                    <a:cubicBezTo>
                      <a:pt x="2" y="52"/>
                      <a:pt x="2" y="52"/>
                      <a:pt x="2" y="52"/>
                    </a:cubicBezTo>
                    <a:moveTo>
                      <a:pt x="7" y="44"/>
                    </a:moveTo>
                    <a:cubicBezTo>
                      <a:pt x="6" y="45"/>
                      <a:pt x="5" y="47"/>
                      <a:pt x="4" y="48"/>
                    </a:cubicBezTo>
                    <a:cubicBezTo>
                      <a:pt x="4" y="48"/>
                      <a:pt x="4" y="48"/>
                      <a:pt x="4" y="49"/>
                    </a:cubicBezTo>
                    <a:cubicBezTo>
                      <a:pt x="5" y="47"/>
                      <a:pt x="6" y="45"/>
                      <a:pt x="7" y="44"/>
                    </a:cubicBezTo>
                    <a:cubicBezTo>
                      <a:pt x="7" y="44"/>
                      <a:pt x="7" y="44"/>
                      <a:pt x="7" y="44"/>
                    </a:cubicBezTo>
                    <a:moveTo>
                      <a:pt x="6" y="43"/>
                    </a:moveTo>
                    <a:cubicBezTo>
                      <a:pt x="5" y="45"/>
                      <a:pt x="4" y="47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4" y="47"/>
                      <a:pt x="5" y="46"/>
                      <a:pt x="6" y="43"/>
                    </a:cubicBezTo>
                    <a:cubicBezTo>
                      <a:pt x="6" y="43"/>
                      <a:pt x="6" y="43"/>
                      <a:pt x="6" y="43"/>
                    </a:cubicBezTo>
                    <a:moveTo>
                      <a:pt x="15" y="30"/>
                    </a:moveTo>
                    <a:cubicBezTo>
                      <a:pt x="13" y="33"/>
                      <a:pt x="10" y="37"/>
                      <a:pt x="8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1" y="37"/>
                      <a:pt x="13" y="34"/>
                      <a:pt x="15" y="30"/>
                    </a:cubicBezTo>
                    <a:cubicBezTo>
                      <a:pt x="13" y="34"/>
                      <a:pt x="11" y="37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2" y="37"/>
                      <a:pt x="14" y="33"/>
                      <a:pt x="16" y="30"/>
                    </a:cubicBezTo>
                    <a:cubicBezTo>
                      <a:pt x="15" y="30"/>
                      <a:pt x="15" y="30"/>
                      <a:pt x="15" y="30"/>
                    </a:cubicBezTo>
                    <a:moveTo>
                      <a:pt x="22" y="20"/>
                    </a:moveTo>
                    <a:cubicBezTo>
                      <a:pt x="21" y="22"/>
                      <a:pt x="20" y="23"/>
                      <a:pt x="18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3"/>
                      <a:pt x="21" y="22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moveTo>
                      <a:pt x="29" y="10"/>
                    </a:moveTo>
                    <a:cubicBezTo>
                      <a:pt x="28" y="11"/>
                      <a:pt x="28" y="12"/>
                      <a:pt x="27" y="13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7" y="12"/>
                    </a:cubicBezTo>
                    <a:cubicBezTo>
                      <a:pt x="27" y="12"/>
                      <a:pt x="26" y="13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3"/>
                      <a:pt x="28" y="11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moveTo>
                      <a:pt x="35" y="0"/>
                    </a:move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2" name="Freeform 9425"/>
              <p:cNvSpPr>
                <a:spLocks noEditPoints="1"/>
              </p:cNvSpPr>
              <p:nvPr/>
            </p:nvSpPr>
            <p:spPr bwMode="auto">
              <a:xfrm>
                <a:off x="-290" y="3120"/>
                <a:ext cx="64" cy="99"/>
              </a:xfrm>
              <a:custGeom>
                <a:avLst/>
                <a:gdLst>
                  <a:gd name="T0" fmla="*/ 2 w 27"/>
                  <a:gd name="T1" fmla="*/ 38 h 42"/>
                  <a:gd name="T2" fmla="*/ 0 w 27"/>
                  <a:gd name="T3" fmla="*/ 42 h 42"/>
                  <a:gd name="T4" fmla="*/ 0 w 27"/>
                  <a:gd name="T5" fmla="*/ 42 h 42"/>
                  <a:gd name="T6" fmla="*/ 2 w 27"/>
                  <a:gd name="T7" fmla="*/ 39 h 42"/>
                  <a:gd name="T8" fmla="*/ 2 w 27"/>
                  <a:gd name="T9" fmla="*/ 38 h 42"/>
                  <a:gd name="T10" fmla="*/ 1 w 27"/>
                  <a:gd name="T11" fmla="*/ 38 h 42"/>
                  <a:gd name="T12" fmla="*/ 1 w 27"/>
                  <a:gd name="T13" fmla="*/ 39 h 42"/>
                  <a:gd name="T14" fmla="*/ 1 w 27"/>
                  <a:gd name="T15" fmla="*/ 38 h 42"/>
                  <a:gd name="T16" fmla="*/ 1 w 27"/>
                  <a:gd name="T17" fmla="*/ 38 h 42"/>
                  <a:gd name="T18" fmla="*/ 1 w 27"/>
                  <a:gd name="T19" fmla="*/ 38 h 42"/>
                  <a:gd name="T20" fmla="*/ 7 w 27"/>
                  <a:gd name="T21" fmla="*/ 30 h 42"/>
                  <a:gd name="T22" fmla="*/ 5 w 27"/>
                  <a:gd name="T23" fmla="*/ 34 h 42"/>
                  <a:gd name="T24" fmla="*/ 5 w 27"/>
                  <a:gd name="T25" fmla="*/ 34 h 42"/>
                  <a:gd name="T26" fmla="*/ 7 w 27"/>
                  <a:gd name="T27" fmla="*/ 30 h 42"/>
                  <a:gd name="T28" fmla="*/ 7 w 27"/>
                  <a:gd name="T29" fmla="*/ 30 h 42"/>
                  <a:gd name="T30" fmla="*/ 6 w 27"/>
                  <a:gd name="T31" fmla="*/ 30 h 42"/>
                  <a:gd name="T32" fmla="*/ 4 w 27"/>
                  <a:gd name="T33" fmla="*/ 33 h 42"/>
                  <a:gd name="T34" fmla="*/ 4 w 27"/>
                  <a:gd name="T35" fmla="*/ 33 h 42"/>
                  <a:gd name="T36" fmla="*/ 7 w 27"/>
                  <a:gd name="T37" fmla="*/ 30 h 42"/>
                  <a:gd name="T38" fmla="*/ 6 w 27"/>
                  <a:gd name="T39" fmla="*/ 30 h 42"/>
                  <a:gd name="T40" fmla="*/ 16 w 27"/>
                  <a:gd name="T41" fmla="*/ 15 h 42"/>
                  <a:gd name="T42" fmla="*/ 13 w 27"/>
                  <a:gd name="T43" fmla="*/ 20 h 42"/>
                  <a:gd name="T44" fmla="*/ 13 w 27"/>
                  <a:gd name="T45" fmla="*/ 20 h 42"/>
                  <a:gd name="T46" fmla="*/ 14 w 27"/>
                  <a:gd name="T47" fmla="*/ 20 h 42"/>
                  <a:gd name="T48" fmla="*/ 17 w 27"/>
                  <a:gd name="T49" fmla="*/ 15 h 42"/>
                  <a:gd name="T50" fmla="*/ 16 w 27"/>
                  <a:gd name="T51" fmla="*/ 15 h 42"/>
                  <a:gd name="T52" fmla="*/ 24 w 27"/>
                  <a:gd name="T53" fmla="*/ 4 h 42"/>
                  <a:gd name="T54" fmla="*/ 23 w 27"/>
                  <a:gd name="T55" fmla="*/ 4 h 42"/>
                  <a:gd name="T56" fmla="*/ 20 w 27"/>
                  <a:gd name="T57" fmla="*/ 10 h 42"/>
                  <a:gd name="T58" fmla="*/ 20 w 27"/>
                  <a:gd name="T59" fmla="*/ 10 h 42"/>
                  <a:gd name="T60" fmla="*/ 22 w 27"/>
                  <a:gd name="T61" fmla="*/ 7 h 42"/>
                  <a:gd name="T62" fmla="*/ 22 w 27"/>
                  <a:gd name="T63" fmla="*/ 7 h 42"/>
                  <a:gd name="T64" fmla="*/ 24 w 27"/>
                  <a:gd name="T65" fmla="*/ 4 h 42"/>
                  <a:gd name="T66" fmla="*/ 24 w 27"/>
                  <a:gd name="T67" fmla="*/ 4 h 42"/>
                  <a:gd name="T68" fmla="*/ 24 w 27"/>
                  <a:gd name="T69" fmla="*/ 4 h 42"/>
                  <a:gd name="T70" fmla="*/ 27 w 27"/>
                  <a:gd name="T71" fmla="*/ 0 h 42"/>
                  <a:gd name="T72" fmla="*/ 27 w 27"/>
                  <a:gd name="T73" fmla="*/ 0 h 42"/>
                  <a:gd name="T74" fmla="*/ 27 w 27"/>
                  <a:gd name="T75" fmla="*/ 0 h 42"/>
                  <a:gd name="T76" fmla="*/ 27 w 27"/>
                  <a:gd name="T77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42">
                    <a:moveTo>
                      <a:pt x="2" y="38"/>
                    </a:moveTo>
                    <a:cubicBezTo>
                      <a:pt x="1" y="40"/>
                      <a:pt x="0" y="41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" y="41"/>
                      <a:pt x="1" y="40"/>
                      <a:pt x="2" y="39"/>
                    </a:cubicBezTo>
                    <a:cubicBezTo>
                      <a:pt x="2" y="38"/>
                      <a:pt x="2" y="38"/>
                      <a:pt x="2" y="38"/>
                    </a:cubicBezTo>
                    <a:moveTo>
                      <a:pt x="1" y="38"/>
                    </a:moveTo>
                    <a:cubicBezTo>
                      <a:pt x="1" y="39"/>
                      <a:pt x="1" y="39"/>
                      <a:pt x="1" y="39"/>
                    </a:cubicBezTo>
                    <a:cubicBezTo>
                      <a:pt x="1" y="39"/>
                      <a:pt x="1" y="39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moveTo>
                      <a:pt x="7" y="30"/>
                    </a:moveTo>
                    <a:cubicBezTo>
                      <a:pt x="6" y="31"/>
                      <a:pt x="6" y="33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6" y="33"/>
                      <a:pt x="7" y="31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moveTo>
                      <a:pt x="6" y="30"/>
                    </a:moveTo>
                    <a:cubicBezTo>
                      <a:pt x="6" y="31"/>
                      <a:pt x="5" y="32"/>
                      <a:pt x="4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5" y="32"/>
                      <a:pt x="6" y="31"/>
                      <a:pt x="7" y="30"/>
                    </a:cubicBezTo>
                    <a:cubicBezTo>
                      <a:pt x="7" y="30"/>
                      <a:pt x="7" y="30"/>
                      <a:pt x="6" y="30"/>
                    </a:cubicBezTo>
                    <a:moveTo>
                      <a:pt x="16" y="15"/>
                    </a:moveTo>
                    <a:cubicBezTo>
                      <a:pt x="15" y="16"/>
                      <a:pt x="14" y="18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5" y="18"/>
                      <a:pt x="16" y="17"/>
                      <a:pt x="17" y="15"/>
                    </a:cubicBezTo>
                    <a:cubicBezTo>
                      <a:pt x="16" y="15"/>
                      <a:pt x="16" y="15"/>
                      <a:pt x="16" y="15"/>
                    </a:cubicBezTo>
                    <a:moveTo>
                      <a:pt x="24" y="4"/>
                    </a:moveTo>
                    <a:cubicBezTo>
                      <a:pt x="24" y="4"/>
                      <a:pt x="24" y="4"/>
                      <a:pt x="23" y="4"/>
                    </a:cubicBezTo>
                    <a:cubicBezTo>
                      <a:pt x="22" y="6"/>
                      <a:pt x="21" y="8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9"/>
                      <a:pt x="21" y="8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3" y="6"/>
                      <a:pt x="24" y="5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3" name="Freeform 9426"/>
              <p:cNvSpPr>
                <a:spLocks/>
              </p:cNvSpPr>
              <p:nvPr/>
            </p:nvSpPr>
            <p:spPr bwMode="auto">
              <a:xfrm>
                <a:off x="-302" y="3224"/>
                <a:ext cx="7" cy="11"/>
              </a:xfrm>
              <a:custGeom>
                <a:avLst/>
                <a:gdLst>
                  <a:gd name="T0" fmla="*/ 3 w 3"/>
                  <a:gd name="T1" fmla="*/ 0 h 5"/>
                  <a:gd name="T2" fmla="*/ 3 w 3"/>
                  <a:gd name="T3" fmla="*/ 1 h 5"/>
                  <a:gd name="T4" fmla="*/ 0 w 3"/>
                  <a:gd name="T5" fmla="*/ 5 h 5"/>
                  <a:gd name="T6" fmla="*/ 3 w 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1" y="3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4" name="Freeform 9427"/>
              <p:cNvSpPr>
                <a:spLocks noEditPoints="1"/>
              </p:cNvSpPr>
              <p:nvPr/>
            </p:nvSpPr>
            <p:spPr bwMode="auto">
              <a:xfrm>
                <a:off x="-730" y="3634"/>
                <a:ext cx="159" cy="286"/>
              </a:xfrm>
              <a:custGeom>
                <a:avLst/>
                <a:gdLst>
                  <a:gd name="T0" fmla="*/ 0 w 67"/>
                  <a:gd name="T1" fmla="*/ 121 h 121"/>
                  <a:gd name="T2" fmla="*/ 5 w 67"/>
                  <a:gd name="T3" fmla="*/ 110 h 121"/>
                  <a:gd name="T4" fmla="*/ 0 w 67"/>
                  <a:gd name="T5" fmla="*/ 121 h 121"/>
                  <a:gd name="T6" fmla="*/ 5 w 67"/>
                  <a:gd name="T7" fmla="*/ 110 h 121"/>
                  <a:gd name="T8" fmla="*/ 5 w 67"/>
                  <a:gd name="T9" fmla="*/ 110 h 121"/>
                  <a:gd name="T10" fmla="*/ 12 w 67"/>
                  <a:gd name="T11" fmla="*/ 98 h 121"/>
                  <a:gd name="T12" fmla="*/ 12 w 67"/>
                  <a:gd name="T13" fmla="*/ 98 h 121"/>
                  <a:gd name="T14" fmla="*/ 12 w 67"/>
                  <a:gd name="T15" fmla="*/ 97 h 121"/>
                  <a:gd name="T16" fmla="*/ 14 w 67"/>
                  <a:gd name="T17" fmla="*/ 94 h 121"/>
                  <a:gd name="T18" fmla="*/ 14 w 67"/>
                  <a:gd name="T19" fmla="*/ 94 h 121"/>
                  <a:gd name="T20" fmla="*/ 21 w 67"/>
                  <a:gd name="T21" fmla="*/ 80 h 121"/>
                  <a:gd name="T22" fmla="*/ 21 w 67"/>
                  <a:gd name="T23" fmla="*/ 80 h 121"/>
                  <a:gd name="T24" fmla="*/ 22 w 67"/>
                  <a:gd name="T25" fmla="*/ 79 h 121"/>
                  <a:gd name="T26" fmla="*/ 24 w 67"/>
                  <a:gd name="T27" fmla="*/ 76 h 121"/>
                  <a:gd name="T28" fmla="*/ 25 w 67"/>
                  <a:gd name="T29" fmla="*/ 74 h 121"/>
                  <a:gd name="T30" fmla="*/ 30 w 67"/>
                  <a:gd name="T31" fmla="*/ 66 h 121"/>
                  <a:gd name="T32" fmla="*/ 30 w 67"/>
                  <a:gd name="T33" fmla="*/ 66 h 121"/>
                  <a:gd name="T34" fmla="*/ 31 w 67"/>
                  <a:gd name="T35" fmla="*/ 63 h 121"/>
                  <a:gd name="T36" fmla="*/ 32 w 67"/>
                  <a:gd name="T37" fmla="*/ 62 h 121"/>
                  <a:gd name="T38" fmla="*/ 33 w 67"/>
                  <a:gd name="T39" fmla="*/ 59 h 121"/>
                  <a:gd name="T40" fmla="*/ 35 w 67"/>
                  <a:gd name="T41" fmla="*/ 57 h 121"/>
                  <a:gd name="T42" fmla="*/ 35 w 67"/>
                  <a:gd name="T43" fmla="*/ 57 h 121"/>
                  <a:gd name="T44" fmla="*/ 37 w 67"/>
                  <a:gd name="T45" fmla="*/ 52 h 121"/>
                  <a:gd name="T46" fmla="*/ 41 w 67"/>
                  <a:gd name="T47" fmla="*/ 46 h 121"/>
                  <a:gd name="T48" fmla="*/ 42 w 67"/>
                  <a:gd name="T49" fmla="*/ 45 h 121"/>
                  <a:gd name="T50" fmla="*/ 46 w 67"/>
                  <a:gd name="T51" fmla="*/ 38 h 121"/>
                  <a:gd name="T52" fmla="*/ 46 w 67"/>
                  <a:gd name="T53" fmla="*/ 38 h 121"/>
                  <a:gd name="T54" fmla="*/ 48 w 67"/>
                  <a:gd name="T55" fmla="*/ 33 h 121"/>
                  <a:gd name="T56" fmla="*/ 53 w 67"/>
                  <a:gd name="T57" fmla="*/ 25 h 121"/>
                  <a:gd name="T58" fmla="*/ 53 w 67"/>
                  <a:gd name="T59" fmla="*/ 25 h 121"/>
                  <a:gd name="T60" fmla="*/ 53 w 67"/>
                  <a:gd name="T61" fmla="*/ 24 h 121"/>
                  <a:gd name="T62" fmla="*/ 53 w 67"/>
                  <a:gd name="T63" fmla="*/ 24 h 121"/>
                  <a:gd name="T64" fmla="*/ 55 w 67"/>
                  <a:gd name="T65" fmla="*/ 21 h 121"/>
                  <a:gd name="T66" fmla="*/ 59 w 67"/>
                  <a:gd name="T67" fmla="*/ 14 h 121"/>
                  <a:gd name="T68" fmla="*/ 59 w 67"/>
                  <a:gd name="T69" fmla="*/ 14 h 121"/>
                  <a:gd name="T70" fmla="*/ 62 w 67"/>
                  <a:gd name="T71" fmla="*/ 9 h 121"/>
                  <a:gd name="T72" fmla="*/ 62 w 67"/>
                  <a:gd name="T73" fmla="*/ 9 h 121"/>
                  <a:gd name="T74" fmla="*/ 62 w 67"/>
                  <a:gd name="T75" fmla="*/ 9 h 121"/>
                  <a:gd name="T76" fmla="*/ 63 w 67"/>
                  <a:gd name="T77" fmla="*/ 8 h 121"/>
                  <a:gd name="T78" fmla="*/ 63 w 67"/>
                  <a:gd name="T79" fmla="*/ 7 h 121"/>
                  <a:gd name="T80" fmla="*/ 65 w 67"/>
                  <a:gd name="T81" fmla="*/ 4 h 121"/>
                  <a:gd name="T82" fmla="*/ 65 w 67"/>
                  <a:gd name="T83" fmla="*/ 4 h 121"/>
                  <a:gd name="T84" fmla="*/ 65 w 67"/>
                  <a:gd name="T85" fmla="*/ 4 h 121"/>
                  <a:gd name="T86" fmla="*/ 65 w 67"/>
                  <a:gd name="T87" fmla="*/ 3 h 121"/>
                  <a:gd name="T88" fmla="*/ 67 w 67"/>
                  <a:gd name="T89" fmla="*/ 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7" h="121"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moveTo>
                      <a:pt x="5" y="110"/>
                    </a:moveTo>
                    <a:cubicBezTo>
                      <a:pt x="5" y="111"/>
                      <a:pt x="4" y="112"/>
                      <a:pt x="4" y="113"/>
                    </a:cubicBezTo>
                    <a:cubicBezTo>
                      <a:pt x="3" y="115"/>
                      <a:pt x="1" y="118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" y="118"/>
                      <a:pt x="3" y="115"/>
                      <a:pt x="4" y="113"/>
                    </a:cubicBezTo>
                    <a:cubicBezTo>
                      <a:pt x="4" y="112"/>
                      <a:pt x="5" y="111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moveTo>
                      <a:pt x="7" y="107"/>
                    </a:moveTo>
                    <a:cubicBezTo>
                      <a:pt x="6" y="108"/>
                      <a:pt x="6" y="109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6" y="109"/>
                      <a:pt x="6" y="108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moveTo>
                      <a:pt x="12" y="98"/>
                    </a:moveTo>
                    <a:cubicBezTo>
                      <a:pt x="10" y="101"/>
                      <a:pt x="9" y="104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9" y="104"/>
                      <a:pt x="10" y="101"/>
                      <a:pt x="12" y="98"/>
                    </a:cubicBezTo>
                    <a:cubicBezTo>
                      <a:pt x="12" y="98"/>
                      <a:pt x="12" y="98"/>
                      <a:pt x="12" y="98"/>
                    </a:cubicBezTo>
                    <a:moveTo>
                      <a:pt x="14" y="94"/>
                    </a:moveTo>
                    <a:cubicBezTo>
                      <a:pt x="13" y="95"/>
                      <a:pt x="13" y="96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13" y="96"/>
                      <a:pt x="13" y="95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8" y="86"/>
                    </a:moveTo>
                    <a:cubicBezTo>
                      <a:pt x="17" y="89"/>
                      <a:pt x="15" y="91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5" y="91"/>
                      <a:pt x="17" y="89"/>
                      <a:pt x="18" y="86"/>
                    </a:cubicBezTo>
                    <a:cubicBezTo>
                      <a:pt x="18" y="86"/>
                      <a:pt x="18" y="86"/>
                      <a:pt x="18" y="86"/>
                    </a:cubicBezTo>
                    <a:moveTo>
                      <a:pt x="21" y="80"/>
                    </a:moveTo>
                    <a:cubicBezTo>
                      <a:pt x="21" y="82"/>
                      <a:pt x="20" y="83"/>
                      <a:pt x="19" y="85"/>
                    </a:cubicBezTo>
                    <a:cubicBezTo>
                      <a:pt x="19" y="85"/>
                      <a:pt x="19" y="85"/>
                      <a:pt x="19" y="85"/>
                    </a:cubicBezTo>
                    <a:cubicBezTo>
                      <a:pt x="20" y="83"/>
                      <a:pt x="21" y="82"/>
                      <a:pt x="21" y="80"/>
                    </a:cubicBezTo>
                    <a:cubicBezTo>
                      <a:pt x="21" y="80"/>
                      <a:pt x="21" y="80"/>
                      <a:pt x="21" y="80"/>
                    </a:cubicBezTo>
                    <a:moveTo>
                      <a:pt x="24" y="76"/>
                    </a:moveTo>
                    <a:cubicBezTo>
                      <a:pt x="23" y="77"/>
                      <a:pt x="23" y="78"/>
                      <a:pt x="22" y="79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3" y="78"/>
                      <a:pt x="23" y="77"/>
                      <a:pt x="24" y="76"/>
                    </a:cubicBezTo>
                    <a:cubicBezTo>
                      <a:pt x="24" y="76"/>
                      <a:pt x="24" y="76"/>
                      <a:pt x="24" y="76"/>
                    </a:cubicBezTo>
                    <a:moveTo>
                      <a:pt x="27" y="70"/>
                    </a:moveTo>
                    <a:cubicBezTo>
                      <a:pt x="26" y="72"/>
                      <a:pt x="26" y="73"/>
                      <a:pt x="25" y="74"/>
                    </a:cubicBezTo>
                    <a:cubicBezTo>
                      <a:pt x="25" y="74"/>
                      <a:pt x="25" y="74"/>
                      <a:pt x="25" y="74"/>
                    </a:cubicBezTo>
                    <a:cubicBezTo>
                      <a:pt x="26" y="73"/>
                      <a:pt x="26" y="72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moveTo>
                      <a:pt x="30" y="66"/>
                    </a:moveTo>
                    <a:cubicBezTo>
                      <a:pt x="29" y="67"/>
                      <a:pt x="28" y="68"/>
                      <a:pt x="28" y="69"/>
                    </a:cubicBezTo>
                    <a:cubicBezTo>
                      <a:pt x="28" y="69"/>
                      <a:pt x="28" y="69"/>
                      <a:pt x="28" y="69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0" y="66"/>
                      <a:pt x="30" y="66"/>
                      <a:pt x="30" y="66"/>
                    </a:cubicBezTo>
                    <a:moveTo>
                      <a:pt x="32" y="62"/>
                    </a:moveTo>
                    <a:cubicBezTo>
                      <a:pt x="31" y="62"/>
                      <a:pt x="31" y="63"/>
                      <a:pt x="31" y="63"/>
                    </a:cubicBezTo>
                    <a:cubicBezTo>
                      <a:pt x="31" y="63"/>
                      <a:pt x="31" y="63"/>
                      <a:pt x="31" y="63"/>
                    </a:cubicBezTo>
                    <a:cubicBezTo>
                      <a:pt x="31" y="63"/>
                      <a:pt x="31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moveTo>
                      <a:pt x="34" y="58"/>
                    </a:moveTo>
                    <a:cubicBezTo>
                      <a:pt x="34" y="58"/>
                      <a:pt x="34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4" y="59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moveTo>
                      <a:pt x="35" y="57"/>
                    </a:moveTo>
                    <a:cubicBezTo>
                      <a:pt x="34" y="57"/>
                      <a:pt x="34" y="57"/>
                      <a:pt x="34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4" y="57"/>
                      <a:pt x="34" y="57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moveTo>
                      <a:pt x="41" y="46"/>
                    </a:moveTo>
                    <a:cubicBezTo>
                      <a:pt x="40" y="48"/>
                      <a:pt x="38" y="50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38" y="50"/>
                      <a:pt x="40" y="48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moveTo>
                      <a:pt x="42" y="45"/>
                    </a:move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moveTo>
                      <a:pt x="46" y="38"/>
                    </a:moveTo>
                    <a:cubicBezTo>
                      <a:pt x="45" y="39"/>
                      <a:pt x="44" y="41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4" y="41"/>
                      <a:pt x="45" y="39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moveTo>
                      <a:pt x="53" y="25"/>
                    </a:moveTo>
                    <a:cubicBezTo>
                      <a:pt x="51" y="27"/>
                      <a:pt x="50" y="30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50" y="30"/>
                      <a:pt x="51" y="27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5"/>
                    </a:move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4"/>
                    </a:moveTo>
                    <a:cubicBezTo>
                      <a:pt x="53" y="24"/>
                      <a:pt x="53" y="24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moveTo>
                      <a:pt x="59" y="14"/>
                    </a:moveTo>
                    <a:cubicBezTo>
                      <a:pt x="58" y="16"/>
                      <a:pt x="57" y="19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7" y="19"/>
                      <a:pt x="58" y="16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60" y="13"/>
                    </a:moveTo>
                    <a:cubicBezTo>
                      <a:pt x="60" y="13"/>
                      <a:pt x="60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60" y="14"/>
                      <a:pt x="60" y="13"/>
                      <a:pt x="60" y="13"/>
                    </a:cubicBezTo>
                    <a:cubicBezTo>
                      <a:pt x="60" y="13"/>
                      <a:pt x="60" y="13"/>
                      <a:pt x="60" y="13"/>
                    </a:cubicBezTo>
                    <a:moveTo>
                      <a:pt x="62" y="9"/>
                    </a:move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moveTo>
                      <a:pt x="63" y="8"/>
                    </a:moveTo>
                    <a:cubicBezTo>
                      <a:pt x="63" y="8"/>
                      <a:pt x="63" y="8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3" y="8"/>
                      <a:pt x="63" y="8"/>
                      <a:pt x="63" y="8"/>
                    </a:cubicBezTo>
                    <a:cubicBezTo>
                      <a:pt x="63" y="8"/>
                      <a:pt x="63" y="8"/>
                      <a:pt x="63" y="8"/>
                    </a:cubicBezTo>
                    <a:moveTo>
                      <a:pt x="65" y="5"/>
                    </a:moveTo>
                    <a:cubicBezTo>
                      <a:pt x="64" y="5"/>
                      <a:pt x="64" y="6"/>
                      <a:pt x="63" y="7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64" y="6"/>
                      <a:pt x="64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moveTo>
                      <a:pt x="65" y="4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5" y="3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moveTo>
                      <a:pt x="67" y="0"/>
                    </a:move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1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5" name="Freeform 9428"/>
              <p:cNvSpPr>
                <a:spLocks noEditPoints="1"/>
              </p:cNvSpPr>
              <p:nvPr/>
            </p:nvSpPr>
            <p:spPr bwMode="auto">
              <a:xfrm>
                <a:off x="-583" y="3651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6" name="Freeform 9429"/>
              <p:cNvSpPr>
                <a:spLocks noEditPoints="1"/>
              </p:cNvSpPr>
              <p:nvPr/>
            </p:nvSpPr>
            <p:spPr bwMode="auto">
              <a:xfrm>
                <a:off x="-604" y="36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7" name="Freeform 9430"/>
              <p:cNvSpPr>
                <a:spLocks noEditPoints="1"/>
              </p:cNvSpPr>
              <p:nvPr/>
            </p:nvSpPr>
            <p:spPr bwMode="auto">
              <a:xfrm>
                <a:off x="-604" y="36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8" name="Freeform 9431"/>
              <p:cNvSpPr>
                <a:spLocks noEditPoints="1"/>
              </p:cNvSpPr>
              <p:nvPr/>
            </p:nvSpPr>
            <p:spPr bwMode="auto">
              <a:xfrm>
                <a:off x="-730" y="3634"/>
                <a:ext cx="159" cy="286"/>
              </a:xfrm>
              <a:custGeom>
                <a:avLst/>
                <a:gdLst>
                  <a:gd name="T0" fmla="*/ 0 w 67"/>
                  <a:gd name="T1" fmla="*/ 121 h 121"/>
                  <a:gd name="T2" fmla="*/ 0 w 67"/>
                  <a:gd name="T3" fmla="*/ 121 h 121"/>
                  <a:gd name="T4" fmla="*/ 5 w 67"/>
                  <a:gd name="T5" fmla="*/ 110 h 121"/>
                  <a:gd name="T6" fmla="*/ 5 w 67"/>
                  <a:gd name="T7" fmla="*/ 110 h 121"/>
                  <a:gd name="T8" fmla="*/ 5 w 67"/>
                  <a:gd name="T9" fmla="*/ 110 h 121"/>
                  <a:gd name="T10" fmla="*/ 7 w 67"/>
                  <a:gd name="T11" fmla="*/ 107 h 121"/>
                  <a:gd name="T12" fmla="*/ 7 w 67"/>
                  <a:gd name="T13" fmla="*/ 107 h 121"/>
                  <a:gd name="T14" fmla="*/ 12 w 67"/>
                  <a:gd name="T15" fmla="*/ 97 h 121"/>
                  <a:gd name="T16" fmla="*/ 12 w 67"/>
                  <a:gd name="T17" fmla="*/ 98 h 121"/>
                  <a:gd name="T18" fmla="*/ 12 w 67"/>
                  <a:gd name="T19" fmla="*/ 97 h 121"/>
                  <a:gd name="T20" fmla="*/ 14 w 67"/>
                  <a:gd name="T21" fmla="*/ 94 h 121"/>
                  <a:gd name="T22" fmla="*/ 14 w 67"/>
                  <a:gd name="T23" fmla="*/ 94 h 121"/>
                  <a:gd name="T24" fmla="*/ 19 w 67"/>
                  <a:gd name="T25" fmla="*/ 85 h 121"/>
                  <a:gd name="T26" fmla="*/ 18 w 67"/>
                  <a:gd name="T27" fmla="*/ 86 h 121"/>
                  <a:gd name="T28" fmla="*/ 19 w 67"/>
                  <a:gd name="T29" fmla="*/ 85 h 121"/>
                  <a:gd name="T30" fmla="*/ 21 w 67"/>
                  <a:gd name="T31" fmla="*/ 80 h 121"/>
                  <a:gd name="T32" fmla="*/ 22 w 67"/>
                  <a:gd name="T33" fmla="*/ 79 h 121"/>
                  <a:gd name="T34" fmla="*/ 25 w 67"/>
                  <a:gd name="T35" fmla="*/ 74 h 121"/>
                  <a:gd name="T36" fmla="*/ 24 w 67"/>
                  <a:gd name="T37" fmla="*/ 76 h 121"/>
                  <a:gd name="T38" fmla="*/ 24 w 67"/>
                  <a:gd name="T39" fmla="*/ 75 h 121"/>
                  <a:gd name="T40" fmla="*/ 25 w 67"/>
                  <a:gd name="T41" fmla="*/ 74 h 121"/>
                  <a:gd name="T42" fmla="*/ 27 w 67"/>
                  <a:gd name="T43" fmla="*/ 70 h 121"/>
                  <a:gd name="T44" fmla="*/ 28 w 67"/>
                  <a:gd name="T45" fmla="*/ 69 h 121"/>
                  <a:gd name="T46" fmla="*/ 31 w 67"/>
                  <a:gd name="T47" fmla="*/ 63 h 121"/>
                  <a:gd name="T48" fmla="*/ 30 w 67"/>
                  <a:gd name="T49" fmla="*/ 66 h 121"/>
                  <a:gd name="T50" fmla="*/ 31 w 67"/>
                  <a:gd name="T51" fmla="*/ 63 h 121"/>
                  <a:gd name="T52" fmla="*/ 32 w 67"/>
                  <a:gd name="T53" fmla="*/ 62 h 121"/>
                  <a:gd name="T54" fmla="*/ 33 w 67"/>
                  <a:gd name="T55" fmla="*/ 59 h 121"/>
                  <a:gd name="T56" fmla="*/ 34 w 67"/>
                  <a:gd name="T57" fmla="*/ 57 h 121"/>
                  <a:gd name="T58" fmla="*/ 34 w 67"/>
                  <a:gd name="T59" fmla="*/ 58 h 121"/>
                  <a:gd name="T60" fmla="*/ 34 w 67"/>
                  <a:gd name="T61" fmla="*/ 57 h 121"/>
                  <a:gd name="T62" fmla="*/ 35 w 67"/>
                  <a:gd name="T63" fmla="*/ 57 h 121"/>
                  <a:gd name="T64" fmla="*/ 37 w 67"/>
                  <a:gd name="T65" fmla="*/ 52 h 121"/>
                  <a:gd name="T66" fmla="*/ 42 w 67"/>
                  <a:gd name="T67" fmla="*/ 45 h 121"/>
                  <a:gd name="T68" fmla="*/ 41 w 67"/>
                  <a:gd name="T69" fmla="*/ 46 h 121"/>
                  <a:gd name="T70" fmla="*/ 42 w 67"/>
                  <a:gd name="T71" fmla="*/ 45 h 121"/>
                  <a:gd name="T72" fmla="*/ 42 w 67"/>
                  <a:gd name="T73" fmla="*/ 45 h 121"/>
                  <a:gd name="T74" fmla="*/ 43 w 67"/>
                  <a:gd name="T75" fmla="*/ 42 h 121"/>
                  <a:gd name="T76" fmla="*/ 48 w 67"/>
                  <a:gd name="T77" fmla="*/ 33 h 121"/>
                  <a:gd name="T78" fmla="*/ 46 w 67"/>
                  <a:gd name="T79" fmla="*/ 38 h 121"/>
                  <a:gd name="T80" fmla="*/ 48 w 67"/>
                  <a:gd name="T81" fmla="*/ 33 h 121"/>
                  <a:gd name="T82" fmla="*/ 53 w 67"/>
                  <a:gd name="T83" fmla="*/ 24 h 121"/>
                  <a:gd name="T84" fmla="*/ 55 w 67"/>
                  <a:gd name="T85" fmla="*/ 21 h 121"/>
                  <a:gd name="T86" fmla="*/ 59 w 67"/>
                  <a:gd name="T87" fmla="*/ 14 h 121"/>
                  <a:gd name="T88" fmla="*/ 59 w 67"/>
                  <a:gd name="T89" fmla="*/ 14 h 121"/>
                  <a:gd name="T90" fmla="*/ 59 w 67"/>
                  <a:gd name="T91" fmla="*/ 14 h 121"/>
                  <a:gd name="T92" fmla="*/ 60 w 67"/>
                  <a:gd name="T93" fmla="*/ 13 h 121"/>
                  <a:gd name="T94" fmla="*/ 62 w 67"/>
                  <a:gd name="T95" fmla="*/ 9 h 121"/>
                  <a:gd name="T96" fmla="*/ 65 w 67"/>
                  <a:gd name="T97" fmla="*/ 4 h 121"/>
                  <a:gd name="T98" fmla="*/ 65 w 67"/>
                  <a:gd name="T99" fmla="*/ 5 h 121"/>
                  <a:gd name="T100" fmla="*/ 65 w 67"/>
                  <a:gd name="T101" fmla="*/ 4 h 121"/>
                  <a:gd name="T102" fmla="*/ 65 w 67"/>
                  <a:gd name="T103" fmla="*/ 4 h 121"/>
                  <a:gd name="T104" fmla="*/ 65 w 67"/>
                  <a:gd name="T105" fmla="*/ 4 h 121"/>
                  <a:gd name="T106" fmla="*/ 67 w 67"/>
                  <a:gd name="T107" fmla="*/ 1 h 121"/>
                  <a:gd name="T108" fmla="*/ 65 w 67"/>
                  <a:gd name="T109" fmla="*/ 3 h 121"/>
                  <a:gd name="T110" fmla="*/ 67 w 67"/>
                  <a:gd name="T111" fmla="*/ 1 h 121"/>
                  <a:gd name="T112" fmla="*/ 67 w 67"/>
                  <a:gd name="T113" fmla="*/ 0 h 121"/>
                  <a:gd name="T114" fmla="*/ 67 w 67"/>
                  <a:gd name="T115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7" h="121"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moveTo>
                      <a:pt x="5" y="110"/>
                    </a:move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moveTo>
                      <a:pt x="7" y="107"/>
                    </a:move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moveTo>
                      <a:pt x="12" y="97"/>
                    </a:moveTo>
                    <a:cubicBezTo>
                      <a:pt x="12" y="98"/>
                      <a:pt x="12" y="98"/>
                      <a:pt x="12" y="98"/>
                    </a:cubicBezTo>
                    <a:cubicBezTo>
                      <a:pt x="12" y="98"/>
                      <a:pt x="12" y="98"/>
                      <a:pt x="12" y="98"/>
                    </a:cubicBezTo>
                    <a:cubicBezTo>
                      <a:pt x="12" y="98"/>
                      <a:pt x="12" y="98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moveTo>
                      <a:pt x="14" y="94"/>
                    </a:move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9" y="85"/>
                    </a:moveTo>
                    <a:cubicBezTo>
                      <a:pt x="19" y="85"/>
                      <a:pt x="18" y="86"/>
                      <a:pt x="18" y="86"/>
                    </a:cubicBezTo>
                    <a:cubicBezTo>
                      <a:pt x="18" y="86"/>
                      <a:pt x="18" y="86"/>
                      <a:pt x="18" y="86"/>
                    </a:cubicBezTo>
                    <a:cubicBezTo>
                      <a:pt x="18" y="86"/>
                      <a:pt x="19" y="85"/>
                      <a:pt x="19" y="85"/>
                    </a:cubicBezTo>
                    <a:cubicBezTo>
                      <a:pt x="19" y="85"/>
                      <a:pt x="19" y="85"/>
                      <a:pt x="19" y="85"/>
                    </a:cubicBezTo>
                    <a:moveTo>
                      <a:pt x="22" y="79"/>
                    </a:moveTo>
                    <a:cubicBezTo>
                      <a:pt x="22" y="80"/>
                      <a:pt x="22" y="80"/>
                      <a:pt x="21" y="80"/>
                    </a:cubicBezTo>
                    <a:cubicBezTo>
                      <a:pt x="21" y="80"/>
                      <a:pt x="21" y="80"/>
                      <a:pt x="21" y="80"/>
                    </a:cubicBezTo>
                    <a:cubicBezTo>
                      <a:pt x="22" y="80"/>
                      <a:pt x="22" y="80"/>
                      <a:pt x="22" y="79"/>
                    </a:cubicBezTo>
                    <a:cubicBezTo>
                      <a:pt x="22" y="79"/>
                      <a:pt x="22" y="79"/>
                      <a:pt x="22" y="79"/>
                    </a:cubicBezTo>
                    <a:moveTo>
                      <a:pt x="25" y="74"/>
                    </a:moveTo>
                    <a:cubicBezTo>
                      <a:pt x="25" y="74"/>
                      <a:pt x="25" y="75"/>
                      <a:pt x="24" y="75"/>
                    </a:cubicBezTo>
                    <a:cubicBezTo>
                      <a:pt x="24" y="75"/>
                      <a:pt x="24" y="76"/>
                      <a:pt x="24" y="76"/>
                    </a:cubicBezTo>
                    <a:cubicBezTo>
                      <a:pt x="24" y="76"/>
                      <a:pt x="24" y="76"/>
                      <a:pt x="24" y="76"/>
                    </a:cubicBezTo>
                    <a:cubicBezTo>
                      <a:pt x="24" y="76"/>
                      <a:pt x="24" y="75"/>
                      <a:pt x="24" y="75"/>
                    </a:cubicBezTo>
                    <a:cubicBezTo>
                      <a:pt x="25" y="75"/>
                      <a:pt x="25" y="74"/>
                      <a:pt x="25" y="74"/>
                    </a:cubicBezTo>
                    <a:cubicBezTo>
                      <a:pt x="25" y="74"/>
                      <a:pt x="25" y="74"/>
                      <a:pt x="25" y="74"/>
                    </a:cubicBezTo>
                    <a:moveTo>
                      <a:pt x="28" y="69"/>
                    </a:moveTo>
                    <a:cubicBezTo>
                      <a:pt x="27" y="70"/>
                      <a:pt x="27" y="70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cubicBezTo>
                      <a:pt x="27" y="70"/>
                      <a:pt x="27" y="70"/>
                      <a:pt x="28" y="69"/>
                    </a:cubicBezTo>
                    <a:cubicBezTo>
                      <a:pt x="28" y="69"/>
                      <a:pt x="28" y="69"/>
                      <a:pt x="28" y="69"/>
                    </a:cubicBezTo>
                    <a:moveTo>
                      <a:pt x="31" y="63"/>
                    </a:moveTo>
                    <a:cubicBezTo>
                      <a:pt x="31" y="64"/>
                      <a:pt x="30" y="65"/>
                      <a:pt x="30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0" y="65"/>
                      <a:pt x="31" y="64"/>
                      <a:pt x="31" y="63"/>
                    </a:cubicBezTo>
                    <a:cubicBezTo>
                      <a:pt x="31" y="63"/>
                      <a:pt x="31" y="63"/>
                      <a:pt x="31" y="63"/>
                    </a:cubicBezTo>
                    <a:moveTo>
                      <a:pt x="33" y="59"/>
                    </a:moveTo>
                    <a:cubicBezTo>
                      <a:pt x="33" y="60"/>
                      <a:pt x="32" y="61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2" y="61"/>
                      <a:pt x="33" y="60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moveTo>
                      <a:pt x="34" y="57"/>
                    </a:move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7"/>
                    </a:cubicBezTo>
                    <a:cubicBezTo>
                      <a:pt x="34" y="57"/>
                      <a:pt x="34" y="57"/>
                      <a:pt x="34" y="57"/>
                    </a:cubicBezTo>
                    <a:moveTo>
                      <a:pt x="37" y="52"/>
                    </a:moveTo>
                    <a:cubicBezTo>
                      <a:pt x="36" y="54"/>
                      <a:pt x="35" y="55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5" y="55"/>
                      <a:pt x="36" y="54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moveTo>
                      <a:pt x="42" y="45"/>
                    </a:moveTo>
                    <a:cubicBezTo>
                      <a:pt x="41" y="45"/>
                      <a:pt x="41" y="45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1" y="45"/>
                      <a:pt x="41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moveTo>
                      <a:pt x="43" y="42"/>
                    </a:moveTo>
                    <a:cubicBezTo>
                      <a:pt x="42" y="43"/>
                      <a:pt x="42" y="44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4"/>
                      <a:pt x="42" y="43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moveTo>
                      <a:pt x="48" y="33"/>
                    </a:moveTo>
                    <a:cubicBezTo>
                      <a:pt x="47" y="35"/>
                      <a:pt x="47" y="36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7" y="36"/>
                      <a:pt x="47" y="35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moveTo>
                      <a:pt x="55" y="21"/>
                    </a:moveTo>
                    <a:cubicBezTo>
                      <a:pt x="55" y="22"/>
                      <a:pt x="54" y="23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4" y="23"/>
                      <a:pt x="55" y="22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moveTo>
                      <a:pt x="59" y="14"/>
                    </a:move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62" y="9"/>
                    </a:moveTo>
                    <a:cubicBezTo>
                      <a:pt x="61" y="11"/>
                      <a:pt x="61" y="12"/>
                      <a:pt x="60" y="13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1" y="12"/>
                      <a:pt x="61" y="11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moveTo>
                      <a:pt x="65" y="4"/>
                    </a:moveTo>
                    <a:cubicBezTo>
                      <a:pt x="65" y="4"/>
                      <a:pt x="65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5" y="5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5" y="4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7" y="1"/>
                    </a:moveTo>
                    <a:cubicBezTo>
                      <a:pt x="66" y="2"/>
                      <a:pt x="66" y="3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6" y="3"/>
                      <a:pt x="66" y="2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moveTo>
                      <a:pt x="67" y="0"/>
                    </a:move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9" name="Freeform 9432"/>
              <p:cNvSpPr>
                <a:spLocks noEditPoints="1"/>
              </p:cNvSpPr>
              <p:nvPr/>
            </p:nvSpPr>
            <p:spPr bwMode="auto">
              <a:xfrm>
                <a:off x="-722" y="3868"/>
                <a:ext cx="28" cy="43"/>
              </a:xfrm>
              <a:custGeom>
                <a:avLst/>
                <a:gdLst>
                  <a:gd name="T0" fmla="*/ 4 w 12"/>
                  <a:gd name="T1" fmla="*/ 12 h 18"/>
                  <a:gd name="T2" fmla="*/ 0 w 12"/>
                  <a:gd name="T3" fmla="*/ 18 h 18"/>
                  <a:gd name="T4" fmla="*/ 0 w 12"/>
                  <a:gd name="T5" fmla="*/ 18 h 18"/>
                  <a:gd name="T6" fmla="*/ 0 w 12"/>
                  <a:gd name="T7" fmla="*/ 18 h 18"/>
                  <a:gd name="T8" fmla="*/ 4 w 12"/>
                  <a:gd name="T9" fmla="*/ 12 h 18"/>
                  <a:gd name="T10" fmla="*/ 4 w 12"/>
                  <a:gd name="T11" fmla="*/ 12 h 18"/>
                  <a:gd name="T12" fmla="*/ 6 w 12"/>
                  <a:gd name="T13" fmla="*/ 9 h 18"/>
                  <a:gd name="T14" fmla="*/ 4 w 12"/>
                  <a:gd name="T15" fmla="*/ 12 h 18"/>
                  <a:gd name="T16" fmla="*/ 4 w 12"/>
                  <a:gd name="T17" fmla="*/ 12 h 18"/>
                  <a:gd name="T18" fmla="*/ 6 w 12"/>
                  <a:gd name="T19" fmla="*/ 9 h 18"/>
                  <a:gd name="T20" fmla="*/ 6 w 12"/>
                  <a:gd name="T21" fmla="*/ 9 h 18"/>
                  <a:gd name="T22" fmla="*/ 12 w 12"/>
                  <a:gd name="T23" fmla="*/ 0 h 18"/>
                  <a:gd name="T24" fmla="*/ 6 w 12"/>
                  <a:gd name="T25" fmla="*/ 9 h 18"/>
                  <a:gd name="T26" fmla="*/ 6 w 12"/>
                  <a:gd name="T27" fmla="*/ 9 h 18"/>
                  <a:gd name="T28" fmla="*/ 12 w 12"/>
                  <a:gd name="T29" fmla="*/ 0 h 18"/>
                  <a:gd name="T30" fmla="*/ 12 w 12"/>
                  <a:gd name="T31" fmla="*/ 0 h 18"/>
                  <a:gd name="T32" fmla="*/ 12 w 12"/>
                  <a:gd name="T33" fmla="*/ 0 h 18"/>
                  <a:gd name="T34" fmla="*/ 12 w 12"/>
                  <a:gd name="T35" fmla="*/ 0 h 18"/>
                  <a:gd name="T36" fmla="*/ 12 w 12"/>
                  <a:gd name="T37" fmla="*/ 0 h 18"/>
                  <a:gd name="T38" fmla="*/ 12 w 12"/>
                  <a:gd name="T3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" h="18">
                    <a:moveTo>
                      <a:pt x="4" y="12"/>
                    </a:moveTo>
                    <a:cubicBezTo>
                      <a:pt x="3" y="14"/>
                      <a:pt x="2" y="16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2" y="16"/>
                      <a:pt x="3" y="14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moveTo>
                      <a:pt x="6" y="9"/>
                    </a:moveTo>
                    <a:cubicBezTo>
                      <a:pt x="6" y="10"/>
                      <a:pt x="5" y="11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5" y="11"/>
                      <a:pt x="6" y="10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12" y="0"/>
                    </a:moveTo>
                    <a:cubicBezTo>
                      <a:pt x="10" y="3"/>
                      <a:pt x="8" y="6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6"/>
                      <a:pt x="10" y="3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0" name="Freeform 9433"/>
              <p:cNvSpPr>
                <a:spLocks noEditPoints="1"/>
              </p:cNvSpPr>
              <p:nvPr/>
            </p:nvSpPr>
            <p:spPr bwMode="auto">
              <a:xfrm>
                <a:off x="-713" y="3868"/>
                <a:ext cx="19" cy="29"/>
              </a:xfrm>
              <a:custGeom>
                <a:avLst/>
                <a:gdLst>
                  <a:gd name="T0" fmla="*/ 0 w 8"/>
                  <a:gd name="T1" fmla="*/ 12 h 12"/>
                  <a:gd name="T2" fmla="*/ 0 w 8"/>
                  <a:gd name="T3" fmla="*/ 12 h 12"/>
                  <a:gd name="T4" fmla="*/ 0 w 8"/>
                  <a:gd name="T5" fmla="*/ 12 h 12"/>
                  <a:gd name="T6" fmla="*/ 0 w 8"/>
                  <a:gd name="T7" fmla="*/ 12 h 12"/>
                  <a:gd name="T8" fmla="*/ 0 w 8"/>
                  <a:gd name="T9" fmla="*/ 12 h 12"/>
                  <a:gd name="T10" fmla="*/ 2 w 8"/>
                  <a:gd name="T11" fmla="*/ 9 h 12"/>
                  <a:gd name="T12" fmla="*/ 2 w 8"/>
                  <a:gd name="T13" fmla="*/ 9 h 12"/>
                  <a:gd name="T14" fmla="*/ 2 w 8"/>
                  <a:gd name="T15" fmla="*/ 9 h 12"/>
                  <a:gd name="T16" fmla="*/ 2 w 8"/>
                  <a:gd name="T17" fmla="*/ 9 h 12"/>
                  <a:gd name="T18" fmla="*/ 2 w 8"/>
                  <a:gd name="T19" fmla="*/ 9 h 12"/>
                  <a:gd name="T20" fmla="*/ 8 w 8"/>
                  <a:gd name="T21" fmla="*/ 0 h 12"/>
                  <a:gd name="T22" fmla="*/ 8 w 8"/>
                  <a:gd name="T23" fmla="*/ 0 h 12"/>
                  <a:gd name="T24" fmla="*/ 8 w 8"/>
                  <a:gd name="T25" fmla="*/ 0 h 12"/>
                  <a:gd name="T26" fmla="*/ 8 w 8"/>
                  <a:gd name="T27" fmla="*/ 0 h 12"/>
                  <a:gd name="T28" fmla="*/ 8 w 8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1" name="Freeform 9434"/>
              <p:cNvSpPr>
                <a:spLocks noEditPoints="1"/>
              </p:cNvSpPr>
              <p:nvPr/>
            </p:nvSpPr>
            <p:spPr bwMode="auto">
              <a:xfrm>
                <a:off x="-730" y="3911"/>
                <a:ext cx="8" cy="9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0 w 3"/>
                  <a:gd name="T7" fmla="*/ 4 h 4"/>
                  <a:gd name="T8" fmla="*/ 0 w 3"/>
                  <a:gd name="T9" fmla="*/ 4 h 4"/>
                  <a:gd name="T10" fmla="*/ 3 w 3"/>
                  <a:gd name="T11" fmla="*/ 0 h 4"/>
                  <a:gd name="T12" fmla="*/ 0 w 3"/>
                  <a:gd name="T13" fmla="*/ 4 h 4"/>
                  <a:gd name="T14" fmla="*/ 0 w 3"/>
                  <a:gd name="T15" fmla="*/ 4 h 4"/>
                  <a:gd name="T16" fmla="*/ 3 w 3"/>
                  <a:gd name="T17" fmla="*/ 0 h 4"/>
                  <a:gd name="T18" fmla="*/ 3 w 3"/>
                  <a:gd name="T19" fmla="*/ 0 h 4"/>
                  <a:gd name="T20" fmla="*/ 3 w 3"/>
                  <a:gd name="T21" fmla="*/ 0 h 4"/>
                  <a:gd name="T22" fmla="*/ 3 w 3"/>
                  <a:gd name="T23" fmla="*/ 0 h 4"/>
                  <a:gd name="T24" fmla="*/ 3 w 3"/>
                  <a:gd name="T25" fmla="*/ 0 h 4"/>
                  <a:gd name="T26" fmla="*/ 3 w 3"/>
                  <a:gd name="T27" fmla="*/ 0 h 4"/>
                  <a:gd name="T28" fmla="*/ 3 w 3"/>
                  <a:gd name="T29" fmla="*/ 0 h 4"/>
                  <a:gd name="T30" fmla="*/ 3 w 3"/>
                  <a:gd name="T31" fmla="*/ 0 h 4"/>
                  <a:gd name="T32" fmla="*/ 3 w 3"/>
                  <a:gd name="T33" fmla="*/ 0 h 4"/>
                  <a:gd name="T34" fmla="*/ 3 w 3"/>
                  <a:gd name="T35" fmla="*/ 0 h 4"/>
                  <a:gd name="T36" fmla="*/ 3 w 3"/>
                  <a:gd name="T37" fmla="*/ 0 h 4"/>
                  <a:gd name="T38" fmla="*/ 3 w 3"/>
                  <a:gd name="T39" fmla="*/ 0 h 4"/>
                  <a:gd name="T40" fmla="*/ 3 w 3"/>
                  <a:gd name="T41" fmla="*/ 0 h 4"/>
                  <a:gd name="T42" fmla="*/ 3 w 3"/>
                  <a:gd name="T43" fmla="*/ 0 h 4"/>
                  <a:gd name="T44" fmla="*/ 3 w 3"/>
                  <a:gd name="T45" fmla="*/ 0 h 4"/>
                  <a:gd name="T46" fmla="*/ 3 w 3"/>
                  <a:gd name="T4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1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3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2" name="Oval 9435"/>
              <p:cNvSpPr>
                <a:spLocks noChangeArrowheads="1"/>
              </p:cNvSpPr>
              <p:nvPr/>
            </p:nvSpPr>
            <p:spPr bwMode="auto">
              <a:xfrm>
                <a:off x="-730" y="39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3" name="Freeform 9436"/>
              <p:cNvSpPr>
                <a:spLocks noEditPoints="1"/>
              </p:cNvSpPr>
              <p:nvPr/>
            </p:nvSpPr>
            <p:spPr bwMode="auto">
              <a:xfrm>
                <a:off x="-732" y="3920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1 h 2"/>
                  <a:gd name="T12" fmla="*/ 0 w 1"/>
                  <a:gd name="T13" fmla="*/ 2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  <a:gd name="T20" fmla="*/ 1 w 1"/>
                  <a:gd name="T21" fmla="*/ 1 h 2"/>
                  <a:gd name="T22" fmla="*/ 1 w 1"/>
                  <a:gd name="T23" fmla="*/ 1 h 2"/>
                  <a:gd name="T24" fmla="*/ 1 w 1"/>
                  <a:gd name="T25" fmla="*/ 1 h 2"/>
                  <a:gd name="T26" fmla="*/ 1 w 1"/>
                  <a:gd name="T27" fmla="*/ 0 h 2"/>
                  <a:gd name="T28" fmla="*/ 1 w 1"/>
                  <a:gd name="T29" fmla="*/ 0 h 2"/>
                  <a:gd name="T30" fmla="*/ 0 w 1"/>
                  <a:gd name="T31" fmla="*/ 2 h 2"/>
                  <a:gd name="T32" fmla="*/ 1 w 1"/>
                  <a:gd name="T33" fmla="*/ 0 h 2"/>
                  <a:gd name="T34" fmla="*/ 1 w 1"/>
                  <a:gd name="T3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4" name="Freeform 9437"/>
              <p:cNvSpPr>
                <a:spLocks noEditPoints="1"/>
              </p:cNvSpPr>
              <p:nvPr/>
            </p:nvSpPr>
            <p:spPr bwMode="auto">
              <a:xfrm>
                <a:off x="-278" y="3096"/>
                <a:ext cx="30" cy="43"/>
              </a:xfrm>
              <a:custGeom>
                <a:avLst/>
                <a:gdLst>
                  <a:gd name="T0" fmla="*/ 2 w 13"/>
                  <a:gd name="T1" fmla="*/ 14 h 18"/>
                  <a:gd name="T2" fmla="*/ 0 w 13"/>
                  <a:gd name="T3" fmla="*/ 18 h 18"/>
                  <a:gd name="T4" fmla="*/ 0 w 13"/>
                  <a:gd name="T5" fmla="*/ 18 h 18"/>
                  <a:gd name="T6" fmla="*/ 2 w 13"/>
                  <a:gd name="T7" fmla="*/ 14 h 18"/>
                  <a:gd name="T8" fmla="*/ 2 w 13"/>
                  <a:gd name="T9" fmla="*/ 14 h 18"/>
                  <a:gd name="T10" fmla="*/ 9 w 13"/>
                  <a:gd name="T11" fmla="*/ 2 h 18"/>
                  <a:gd name="T12" fmla="*/ 7 w 13"/>
                  <a:gd name="T13" fmla="*/ 7 h 18"/>
                  <a:gd name="T14" fmla="*/ 7 w 13"/>
                  <a:gd name="T15" fmla="*/ 7 h 18"/>
                  <a:gd name="T16" fmla="*/ 9 w 13"/>
                  <a:gd name="T17" fmla="*/ 3 h 18"/>
                  <a:gd name="T18" fmla="*/ 9 w 13"/>
                  <a:gd name="T19" fmla="*/ 3 h 18"/>
                  <a:gd name="T20" fmla="*/ 9 w 13"/>
                  <a:gd name="T21" fmla="*/ 2 h 18"/>
                  <a:gd name="T22" fmla="*/ 11 w 13"/>
                  <a:gd name="T23" fmla="*/ 0 h 18"/>
                  <a:gd name="T24" fmla="*/ 10 w 13"/>
                  <a:gd name="T25" fmla="*/ 2 h 18"/>
                  <a:gd name="T26" fmla="*/ 10 w 13"/>
                  <a:gd name="T27" fmla="*/ 2 h 18"/>
                  <a:gd name="T28" fmla="*/ 11 w 13"/>
                  <a:gd name="T29" fmla="*/ 1 h 18"/>
                  <a:gd name="T30" fmla="*/ 11 w 13"/>
                  <a:gd name="T31" fmla="*/ 1 h 18"/>
                  <a:gd name="T32" fmla="*/ 11 w 13"/>
                  <a:gd name="T33" fmla="*/ 1 h 18"/>
                  <a:gd name="T34" fmla="*/ 10 w 13"/>
                  <a:gd name="T35" fmla="*/ 2 h 18"/>
                  <a:gd name="T36" fmla="*/ 10 w 13"/>
                  <a:gd name="T37" fmla="*/ 2 h 18"/>
                  <a:gd name="T38" fmla="*/ 11 w 13"/>
                  <a:gd name="T39" fmla="*/ 2 h 18"/>
                  <a:gd name="T40" fmla="*/ 12 w 13"/>
                  <a:gd name="T41" fmla="*/ 2 h 18"/>
                  <a:gd name="T42" fmla="*/ 12 w 13"/>
                  <a:gd name="T43" fmla="*/ 2 h 18"/>
                  <a:gd name="T44" fmla="*/ 12 w 13"/>
                  <a:gd name="T45" fmla="*/ 2 h 18"/>
                  <a:gd name="T46" fmla="*/ 12 w 13"/>
                  <a:gd name="T47" fmla="*/ 2 h 18"/>
                  <a:gd name="T48" fmla="*/ 12 w 13"/>
                  <a:gd name="T49" fmla="*/ 2 h 18"/>
                  <a:gd name="T50" fmla="*/ 11 w 13"/>
                  <a:gd name="T51" fmla="*/ 0 h 18"/>
                  <a:gd name="T52" fmla="*/ 11 w 13"/>
                  <a:gd name="T53" fmla="*/ 0 h 18"/>
                  <a:gd name="T54" fmla="*/ 11 w 13"/>
                  <a:gd name="T55" fmla="*/ 1 h 18"/>
                  <a:gd name="T56" fmla="*/ 10 w 13"/>
                  <a:gd name="T57" fmla="*/ 1 h 18"/>
                  <a:gd name="T58" fmla="*/ 11 w 13"/>
                  <a:gd name="T59" fmla="*/ 0 h 18"/>
                  <a:gd name="T60" fmla="*/ 11 w 13"/>
                  <a:gd name="T61" fmla="*/ 0 h 18"/>
                  <a:gd name="T62" fmla="*/ 12 w 13"/>
                  <a:gd name="T63" fmla="*/ 0 h 18"/>
                  <a:gd name="T64" fmla="*/ 11 w 13"/>
                  <a:gd name="T65" fmla="*/ 0 h 18"/>
                  <a:gd name="T66" fmla="*/ 11 w 13"/>
                  <a:gd name="T67" fmla="*/ 0 h 18"/>
                  <a:gd name="T68" fmla="*/ 11 w 13"/>
                  <a:gd name="T69" fmla="*/ 0 h 18"/>
                  <a:gd name="T70" fmla="*/ 12 w 13"/>
                  <a:gd name="T71" fmla="*/ 0 h 18"/>
                  <a:gd name="T72" fmla="*/ 13 w 13"/>
                  <a:gd name="T73" fmla="*/ 1 h 18"/>
                  <a:gd name="T74" fmla="*/ 12 w 13"/>
                  <a:gd name="T75" fmla="*/ 2 h 18"/>
                  <a:gd name="T76" fmla="*/ 13 w 13"/>
                  <a:gd name="T77" fmla="*/ 2 h 18"/>
                  <a:gd name="T78" fmla="*/ 13 w 13"/>
                  <a:gd name="T79" fmla="*/ 2 h 18"/>
                  <a:gd name="T80" fmla="*/ 13 w 13"/>
                  <a:gd name="T81" fmla="*/ 1 h 18"/>
                  <a:gd name="T82" fmla="*/ 12 w 13"/>
                  <a:gd name="T8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" h="18">
                    <a:moveTo>
                      <a:pt x="2" y="14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9" y="2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2"/>
                    </a:cubicBezTo>
                    <a:moveTo>
                      <a:pt x="11" y="0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11" y="1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1" y="2"/>
                      <a:pt x="11" y="2"/>
                    </a:cubicBezTo>
                    <a:cubicBezTo>
                      <a:pt x="11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2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12" y="0"/>
                    </a:moveTo>
                    <a:cubicBezTo>
                      <a:pt x="12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3" y="0"/>
                      <a:pt x="13" y="0"/>
                      <a:pt x="13" y="1"/>
                    </a:cubicBezTo>
                    <a:cubicBezTo>
                      <a:pt x="13" y="1"/>
                      <a:pt x="13" y="2"/>
                      <a:pt x="12" y="2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1"/>
                      <a:pt x="13" y="1"/>
                    </a:cubicBezTo>
                    <a:cubicBezTo>
                      <a:pt x="13" y="0"/>
                      <a:pt x="13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5" name="Freeform 9438"/>
              <p:cNvSpPr>
                <a:spLocks noEditPoints="1"/>
              </p:cNvSpPr>
              <p:nvPr/>
            </p:nvSpPr>
            <p:spPr bwMode="auto">
              <a:xfrm>
                <a:off x="-283" y="3113"/>
                <a:ext cx="21" cy="35"/>
              </a:xfrm>
              <a:custGeom>
                <a:avLst/>
                <a:gdLst>
                  <a:gd name="T0" fmla="*/ 5 w 21"/>
                  <a:gd name="T1" fmla="*/ 26 h 35"/>
                  <a:gd name="T2" fmla="*/ 0 w 21"/>
                  <a:gd name="T3" fmla="*/ 35 h 35"/>
                  <a:gd name="T4" fmla="*/ 5 w 21"/>
                  <a:gd name="T5" fmla="*/ 26 h 35"/>
                  <a:gd name="T6" fmla="*/ 5 w 21"/>
                  <a:gd name="T7" fmla="*/ 26 h 35"/>
                  <a:gd name="T8" fmla="*/ 21 w 21"/>
                  <a:gd name="T9" fmla="*/ 0 h 35"/>
                  <a:gd name="T10" fmla="*/ 19 w 21"/>
                  <a:gd name="T11" fmla="*/ 0 h 35"/>
                  <a:gd name="T12" fmla="*/ 9 w 21"/>
                  <a:gd name="T13" fmla="*/ 16 h 35"/>
                  <a:gd name="T14" fmla="*/ 9 w 21"/>
                  <a:gd name="T15" fmla="*/ 16 h 35"/>
                  <a:gd name="T16" fmla="*/ 19 w 21"/>
                  <a:gd name="T17" fmla="*/ 2 h 35"/>
                  <a:gd name="T18" fmla="*/ 21 w 21"/>
                  <a:gd name="T19" fmla="*/ 0 h 35"/>
                  <a:gd name="T20" fmla="*/ 21 w 21"/>
                  <a:gd name="T2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35">
                    <a:moveTo>
                      <a:pt x="5" y="26"/>
                    </a:moveTo>
                    <a:lnTo>
                      <a:pt x="0" y="35"/>
                    </a:lnTo>
                    <a:lnTo>
                      <a:pt x="5" y="26"/>
                    </a:lnTo>
                    <a:lnTo>
                      <a:pt x="5" y="26"/>
                    </a:lnTo>
                    <a:close/>
                    <a:moveTo>
                      <a:pt x="21" y="0"/>
                    </a:moveTo>
                    <a:lnTo>
                      <a:pt x="19" y="0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19" y="2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6" name="Freeform 9439"/>
              <p:cNvSpPr>
                <a:spLocks noEditPoints="1"/>
              </p:cNvSpPr>
              <p:nvPr/>
            </p:nvSpPr>
            <p:spPr bwMode="auto">
              <a:xfrm>
                <a:off x="-283" y="3113"/>
                <a:ext cx="21" cy="35"/>
              </a:xfrm>
              <a:custGeom>
                <a:avLst/>
                <a:gdLst>
                  <a:gd name="T0" fmla="*/ 5 w 21"/>
                  <a:gd name="T1" fmla="*/ 26 h 35"/>
                  <a:gd name="T2" fmla="*/ 0 w 21"/>
                  <a:gd name="T3" fmla="*/ 35 h 35"/>
                  <a:gd name="T4" fmla="*/ 5 w 21"/>
                  <a:gd name="T5" fmla="*/ 26 h 35"/>
                  <a:gd name="T6" fmla="*/ 5 w 21"/>
                  <a:gd name="T7" fmla="*/ 26 h 35"/>
                  <a:gd name="T8" fmla="*/ 21 w 21"/>
                  <a:gd name="T9" fmla="*/ 0 h 35"/>
                  <a:gd name="T10" fmla="*/ 19 w 21"/>
                  <a:gd name="T11" fmla="*/ 0 h 35"/>
                  <a:gd name="T12" fmla="*/ 9 w 21"/>
                  <a:gd name="T13" fmla="*/ 16 h 35"/>
                  <a:gd name="T14" fmla="*/ 9 w 21"/>
                  <a:gd name="T15" fmla="*/ 16 h 35"/>
                  <a:gd name="T16" fmla="*/ 19 w 21"/>
                  <a:gd name="T17" fmla="*/ 2 h 35"/>
                  <a:gd name="T18" fmla="*/ 21 w 21"/>
                  <a:gd name="T19" fmla="*/ 0 h 35"/>
                  <a:gd name="T20" fmla="*/ 21 w 21"/>
                  <a:gd name="T2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35">
                    <a:moveTo>
                      <a:pt x="5" y="26"/>
                    </a:moveTo>
                    <a:lnTo>
                      <a:pt x="0" y="35"/>
                    </a:lnTo>
                    <a:lnTo>
                      <a:pt x="5" y="26"/>
                    </a:lnTo>
                    <a:lnTo>
                      <a:pt x="5" y="26"/>
                    </a:lnTo>
                    <a:moveTo>
                      <a:pt x="21" y="0"/>
                    </a:moveTo>
                    <a:lnTo>
                      <a:pt x="19" y="0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19" y="2"/>
                    </a:lnTo>
                    <a:lnTo>
                      <a:pt x="21" y="0"/>
                    </a:lnTo>
                    <a:lnTo>
                      <a:pt x="21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7" name="Freeform 9440"/>
              <p:cNvSpPr>
                <a:spLocks noEditPoints="1"/>
              </p:cNvSpPr>
              <p:nvPr/>
            </p:nvSpPr>
            <p:spPr bwMode="auto">
              <a:xfrm>
                <a:off x="-347" y="3103"/>
                <a:ext cx="92" cy="144"/>
              </a:xfrm>
              <a:custGeom>
                <a:avLst/>
                <a:gdLst>
                  <a:gd name="T0" fmla="*/ 0 w 39"/>
                  <a:gd name="T1" fmla="*/ 61 h 61"/>
                  <a:gd name="T2" fmla="*/ 1 w 39"/>
                  <a:gd name="T3" fmla="*/ 61 h 61"/>
                  <a:gd name="T4" fmla="*/ 1 w 39"/>
                  <a:gd name="T5" fmla="*/ 60 h 61"/>
                  <a:gd name="T6" fmla="*/ 1 w 39"/>
                  <a:gd name="T7" fmla="*/ 60 h 61"/>
                  <a:gd name="T8" fmla="*/ 1 w 39"/>
                  <a:gd name="T9" fmla="*/ 60 h 61"/>
                  <a:gd name="T10" fmla="*/ 2 w 39"/>
                  <a:gd name="T11" fmla="*/ 59 h 61"/>
                  <a:gd name="T12" fmla="*/ 3 w 39"/>
                  <a:gd name="T13" fmla="*/ 58 h 61"/>
                  <a:gd name="T14" fmla="*/ 4 w 39"/>
                  <a:gd name="T15" fmla="*/ 55 h 61"/>
                  <a:gd name="T16" fmla="*/ 3 w 39"/>
                  <a:gd name="T17" fmla="*/ 57 h 61"/>
                  <a:gd name="T18" fmla="*/ 4 w 39"/>
                  <a:gd name="T19" fmla="*/ 55 h 61"/>
                  <a:gd name="T20" fmla="*/ 5 w 39"/>
                  <a:gd name="T21" fmla="*/ 54 h 61"/>
                  <a:gd name="T22" fmla="*/ 5 w 39"/>
                  <a:gd name="T23" fmla="*/ 55 h 61"/>
                  <a:gd name="T24" fmla="*/ 5 w 39"/>
                  <a:gd name="T25" fmla="*/ 54 h 61"/>
                  <a:gd name="T26" fmla="*/ 6 w 39"/>
                  <a:gd name="T27" fmla="*/ 53 h 61"/>
                  <a:gd name="T28" fmla="*/ 6 w 39"/>
                  <a:gd name="T29" fmla="*/ 53 h 61"/>
                  <a:gd name="T30" fmla="*/ 7 w 39"/>
                  <a:gd name="T31" fmla="*/ 51 h 61"/>
                  <a:gd name="T32" fmla="*/ 6 w 39"/>
                  <a:gd name="T33" fmla="*/ 52 h 61"/>
                  <a:gd name="T34" fmla="*/ 7 w 39"/>
                  <a:gd name="T35" fmla="*/ 51 h 61"/>
                  <a:gd name="T36" fmla="*/ 9 w 39"/>
                  <a:gd name="T37" fmla="*/ 47 h 61"/>
                  <a:gd name="T38" fmla="*/ 7 w 39"/>
                  <a:gd name="T39" fmla="*/ 50 h 61"/>
                  <a:gd name="T40" fmla="*/ 12 w 39"/>
                  <a:gd name="T41" fmla="*/ 42 h 61"/>
                  <a:gd name="T42" fmla="*/ 14 w 39"/>
                  <a:gd name="T43" fmla="*/ 38 h 61"/>
                  <a:gd name="T44" fmla="*/ 17 w 39"/>
                  <a:gd name="T45" fmla="*/ 34 h 61"/>
                  <a:gd name="T46" fmla="*/ 26 w 39"/>
                  <a:gd name="T47" fmla="*/ 20 h 61"/>
                  <a:gd name="T48" fmla="*/ 20 w 39"/>
                  <a:gd name="T49" fmla="*/ 30 h 61"/>
                  <a:gd name="T50" fmla="*/ 26 w 39"/>
                  <a:gd name="T51" fmla="*/ 20 h 61"/>
                  <a:gd name="T52" fmla="*/ 29 w 39"/>
                  <a:gd name="T53" fmla="*/ 15 h 61"/>
                  <a:gd name="T54" fmla="*/ 30 w 39"/>
                  <a:gd name="T55" fmla="*/ 14 h 61"/>
                  <a:gd name="T56" fmla="*/ 32 w 39"/>
                  <a:gd name="T57" fmla="*/ 11 h 61"/>
                  <a:gd name="T58" fmla="*/ 39 w 39"/>
                  <a:gd name="T59" fmla="*/ 0 h 61"/>
                  <a:gd name="T60" fmla="*/ 36 w 39"/>
                  <a:gd name="T61" fmla="*/ 4 h 61"/>
                  <a:gd name="T62" fmla="*/ 39 w 39"/>
                  <a:gd name="T63" fmla="*/ 0 h 61"/>
                  <a:gd name="T64" fmla="*/ 39 w 39"/>
                  <a:gd name="T65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61">
                    <a:moveTo>
                      <a:pt x="1" y="61"/>
                    </a:moveTo>
                    <a:cubicBezTo>
                      <a:pt x="1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1" y="60"/>
                    </a:move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2" y="60"/>
                    </a:cubicBezTo>
                    <a:cubicBezTo>
                      <a:pt x="1" y="60"/>
                      <a:pt x="1" y="60"/>
                      <a:pt x="1" y="60"/>
                    </a:cubicBezTo>
                    <a:moveTo>
                      <a:pt x="3" y="58"/>
                    </a:moveTo>
                    <a:cubicBezTo>
                      <a:pt x="2" y="58"/>
                      <a:pt x="2" y="58"/>
                      <a:pt x="2" y="59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moveTo>
                      <a:pt x="4" y="55"/>
                    </a:moveTo>
                    <a:cubicBezTo>
                      <a:pt x="4" y="56"/>
                      <a:pt x="3" y="56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4" y="56"/>
                      <a:pt x="4" y="56"/>
                      <a:pt x="4" y="55"/>
                    </a:cubicBezTo>
                    <a:cubicBezTo>
                      <a:pt x="4" y="55"/>
                      <a:pt x="4" y="55"/>
                      <a:pt x="4" y="55"/>
                    </a:cubicBezTo>
                    <a:moveTo>
                      <a:pt x="5" y="54"/>
                    </a:moveTo>
                    <a:cubicBezTo>
                      <a:pt x="5" y="54"/>
                      <a:pt x="5" y="54"/>
                      <a:pt x="4" y="54"/>
                    </a:cubicBezTo>
                    <a:cubicBezTo>
                      <a:pt x="4" y="55"/>
                      <a:pt x="5" y="55"/>
                      <a:pt x="5" y="55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5" y="54"/>
                      <a:pt x="5" y="54"/>
                      <a:pt x="5" y="54"/>
                    </a:cubicBezTo>
                    <a:moveTo>
                      <a:pt x="6" y="53"/>
                    </a:move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moveTo>
                      <a:pt x="7" y="51"/>
                    </a:moveTo>
                    <a:cubicBezTo>
                      <a:pt x="6" y="51"/>
                      <a:pt x="6" y="52"/>
                      <a:pt x="6" y="52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6" y="52"/>
                      <a:pt x="7" y="51"/>
                      <a:pt x="7" y="51"/>
                    </a:cubicBezTo>
                    <a:cubicBezTo>
                      <a:pt x="7" y="51"/>
                      <a:pt x="7" y="51"/>
                      <a:pt x="7" y="51"/>
                    </a:cubicBezTo>
                    <a:moveTo>
                      <a:pt x="12" y="42"/>
                    </a:moveTo>
                    <a:cubicBezTo>
                      <a:pt x="11" y="44"/>
                      <a:pt x="10" y="45"/>
                      <a:pt x="9" y="47"/>
                    </a:cubicBezTo>
                    <a:cubicBezTo>
                      <a:pt x="8" y="48"/>
                      <a:pt x="8" y="49"/>
                      <a:pt x="7" y="50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9" y="47"/>
                      <a:pt x="11" y="45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moveTo>
                      <a:pt x="17" y="34"/>
                    </a:moveTo>
                    <a:cubicBezTo>
                      <a:pt x="16" y="35"/>
                      <a:pt x="15" y="37"/>
                      <a:pt x="14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7"/>
                      <a:pt x="17" y="36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moveTo>
                      <a:pt x="26" y="20"/>
                    </a:moveTo>
                    <a:cubicBezTo>
                      <a:pt x="24" y="24"/>
                      <a:pt x="22" y="27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2" y="27"/>
                      <a:pt x="24" y="24"/>
                      <a:pt x="26" y="21"/>
                    </a:cubicBezTo>
                    <a:cubicBezTo>
                      <a:pt x="26" y="20"/>
                      <a:pt x="26" y="20"/>
                      <a:pt x="26" y="20"/>
                    </a:cubicBezTo>
                    <a:moveTo>
                      <a:pt x="32" y="11"/>
                    </a:moveTo>
                    <a:cubicBezTo>
                      <a:pt x="31" y="12"/>
                      <a:pt x="30" y="13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5"/>
                      <a:pt x="30" y="14"/>
                      <a:pt x="30" y="14"/>
                    </a:cubicBezTo>
                    <a:cubicBezTo>
                      <a:pt x="31" y="13"/>
                      <a:pt x="31" y="12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6" y="3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7" y="2"/>
                      <a:pt x="38" y="1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8" name="Freeform 9441"/>
              <p:cNvSpPr>
                <a:spLocks noEditPoints="1"/>
              </p:cNvSpPr>
              <p:nvPr/>
            </p:nvSpPr>
            <p:spPr bwMode="auto">
              <a:xfrm>
                <a:off x="-345" y="3242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9" name="Freeform 9442"/>
              <p:cNvSpPr>
                <a:spLocks noEditPoints="1"/>
              </p:cNvSpPr>
              <p:nvPr/>
            </p:nvSpPr>
            <p:spPr bwMode="auto">
              <a:xfrm>
                <a:off x="-356" y="3250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3 w 4"/>
                  <a:gd name="T11" fmla="*/ 1 h 6"/>
                  <a:gd name="T12" fmla="*/ 3 w 4"/>
                  <a:gd name="T13" fmla="*/ 2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0" name="Freeform 9443"/>
              <p:cNvSpPr>
                <a:spLocks noEditPoints="1"/>
              </p:cNvSpPr>
              <p:nvPr/>
            </p:nvSpPr>
            <p:spPr bwMode="auto">
              <a:xfrm>
                <a:off x="-356" y="3254"/>
                <a:ext cx="7" cy="10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0 w 3"/>
                  <a:gd name="T7" fmla="*/ 4 h 4"/>
                  <a:gd name="T8" fmla="*/ 3 w 3"/>
                  <a:gd name="T9" fmla="*/ 0 h 4"/>
                  <a:gd name="T10" fmla="*/ 2 w 3"/>
                  <a:gd name="T11" fmla="*/ 2 h 4"/>
                  <a:gd name="T12" fmla="*/ 2 w 3"/>
                  <a:gd name="T13" fmla="*/ 2 h 4"/>
                  <a:gd name="T14" fmla="*/ 3 w 3"/>
                  <a:gd name="T15" fmla="*/ 0 h 4"/>
                  <a:gd name="T16" fmla="*/ 3 w 3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1" name="Freeform 9444"/>
              <p:cNvSpPr>
                <a:spLocks noEditPoints="1"/>
              </p:cNvSpPr>
              <p:nvPr/>
            </p:nvSpPr>
            <p:spPr bwMode="auto">
              <a:xfrm>
                <a:off x="-349" y="3113"/>
                <a:ext cx="87" cy="139"/>
              </a:xfrm>
              <a:custGeom>
                <a:avLst/>
                <a:gdLst>
                  <a:gd name="T0" fmla="*/ 1 w 37"/>
                  <a:gd name="T1" fmla="*/ 58 h 59"/>
                  <a:gd name="T2" fmla="*/ 0 w 37"/>
                  <a:gd name="T3" fmla="*/ 59 h 59"/>
                  <a:gd name="T4" fmla="*/ 0 w 37"/>
                  <a:gd name="T5" fmla="*/ 59 h 59"/>
                  <a:gd name="T6" fmla="*/ 1 w 37"/>
                  <a:gd name="T7" fmla="*/ 59 h 59"/>
                  <a:gd name="T8" fmla="*/ 1 w 37"/>
                  <a:gd name="T9" fmla="*/ 58 h 59"/>
                  <a:gd name="T10" fmla="*/ 1 w 37"/>
                  <a:gd name="T11" fmla="*/ 57 h 59"/>
                  <a:gd name="T12" fmla="*/ 1 w 37"/>
                  <a:gd name="T13" fmla="*/ 58 h 59"/>
                  <a:gd name="T14" fmla="*/ 1 w 37"/>
                  <a:gd name="T15" fmla="*/ 58 h 59"/>
                  <a:gd name="T16" fmla="*/ 1 w 37"/>
                  <a:gd name="T17" fmla="*/ 57 h 59"/>
                  <a:gd name="T18" fmla="*/ 1 w 37"/>
                  <a:gd name="T19" fmla="*/ 57 h 59"/>
                  <a:gd name="T20" fmla="*/ 4 w 37"/>
                  <a:gd name="T21" fmla="*/ 53 h 59"/>
                  <a:gd name="T22" fmla="*/ 4 w 37"/>
                  <a:gd name="T23" fmla="*/ 54 h 59"/>
                  <a:gd name="T24" fmla="*/ 4 w 37"/>
                  <a:gd name="T25" fmla="*/ 54 h 59"/>
                  <a:gd name="T26" fmla="*/ 4 w 37"/>
                  <a:gd name="T27" fmla="*/ 53 h 59"/>
                  <a:gd name="T28" fmla="*/ 4 w 37"/>
                  <a:gd name="T29" fmla="*/ 53 h 59"/>
                  <a:gd name="T30" fmla="*/ 4 w 37"/>
                  <a:gd name="T31" fmla="*/ 53 h 59"/>
                  <a:gd name="T32" fmla="*/ 5 w 37"/>
                  <a:gd name="T33" fmla="*/ 50 h 59"/>
                  <a:gd name="T34" fmla="*/ 5 w 37"/>
                  <a:gd name="T35" fmla="*/ 51 h 59"/>
                  <a:gd name="T36" fmla="*/ 5 w 37"/>
                  <a:gd name="T37" fmla="*/ 51 h 59"/>
                  <a:gd name="T38" fmla="*/ 6 w 37"/>
                  <a:gd name="T39" fmla="*/ 51 h 59"/>
                  <a:gd name="T40" fmla="*/ 5 w 37"/>
                  <a:gd name="T41" fmla="*/ 50 h 59"/>
                  <a:gd name="T42" fmla="*/ 7 w 37"/>
                  <a:gd name="T43" fmla="*/ 49 h 59"/>
                  <a:gd name="T44" fmla="*/ 6 w 37"/>
                  <a:gd name="T45" fmla="*/ 50 h 59"/>
                  <a:gd name="T46" fmla="*/ 6 w 37"/>
                  <a:gd name="T47" fmla="*/ 50 h 59"/>
                  <a:gd name="T48" fmla="*/ 7 w 37"/>
                  <a:gd name="T49" fmla="*/ 49 h 59"/>
                  <a:gd name="T50" fmla="*/ 7 w 37"/>
                  <a:gd name="T51" fmla="*/ 49 h 59"/>
                  <a:gd name="T52" fmla="*/ 7 w 37"/>
                  <a:gd name="T53" fmla="*/ 48 h 59"/>
                  <a:gd name="T54" fmla="*/ 7 w 37"/>
                  <a:gd name="T55" fmla="*/ 49 h 59"/>
                  <a:gd name="T56" fmla="*/ 7 w 37"/>
                  <a:gd name="T57" fmla="*/ 49 h 59"/>
                  <a:gd name="T58" fmla="*/ 7 w 37"/>
                  <a:gd name="T59" fmla="*/ 48 h 59"/>
                  <a:gd name="T60" fmla="*/ 7 w 37"/>
                  <a:gd name="T61" fmla="*/ 48 h 59"/>
                  <a:gd name="T62" fmla="*/ 8 w 37"/>
                  <a:gd name="T63" fmla="*/ 46 h 59"/>
                  <a:gd name="T64" fmla="*/ 8 w 37"/>
                  <a:gd name="T65" fmla="*/ 47 h 59"/>
                  <a:gd name="T66" fmla="*/ 8 w 37"/>
                  <a:gd name="T67" fmla="*/ 47 h 59"/>
                  <a:gd name="T68" fmla="*/ 8 w 37"/>
                  <a:gd name="T69" fmla="*/ 46 h 59"/>
                  <a:gd name="T70" fmla="*/ 8 w 37"/>
                  <a:gd name="T71" fmla="*/ 46 h 59"/>
                  <a:gd name="T72" fmla="*/ 15 w 37"/>
                  <a:gd name="T73" fmla="*/ 34 h 59"/>
                  <a:gd name="T74" fmla="*/ 13 w 37"/>
                  <a:gd name="T75" fmla="*/ 38 h 59"/>
                  <a:gd name="T76" fmla="*/ 13 w 37"/>
                  <a:gd name="T77" fmla="*/ 38 h 59"/>
                  <a:gd name="T78" fmla="*/ 16 w 37"/>
                  <a:gd name="T79" fmla="*/ 34 h 59"/>
                  <a:gd name="T80" fmla="*/ 15 w 37"/>
                  <a:gd name="T81" fmla="*/ 34 h 59"/>
                  <a:gd name="T82" fmla="*/ 21 w 37"/>
                  <a:gd name="T83" fmla="*/ 26 h 59"/>
                  <a:gd name="T84" fmla="*/ 18 w 37"/>
                  <a:gd name="T85" fmla="*/ 30 h 59"/>
                  <a:gd name="T86" fmla="*/ 18 w 37"/>
                  <a:gd name="T87" fmla="*/ 30 h 59"/>
                  <a:gd name="T88" fmla="*/ 21 w 37"/>
                  <a:gd name="T89" fmla="*/ 26 h 59"/>
                  <a:gd name="T90" fmla="*/ 21 w 37"/>
                  <a:gd name="T91" fmla="*/ 26 h 59"/>
                  <a:gd name="T92" fmla="*/ 30 w 37"/>
                  <a:gd name="T93" fmla="*/ 11 h 59"/>
                  <a:gd name="T94" fmla="*/ 28 w 37"/>
                  <a:gd name="T95" fmla="*/ 15 h 59"/>
                  <a:gd name="T96" fmla="*/ 28 w 37"/>
                  <a:gd name="T97" fmla="*/ 15 h 59"/>
                  <a:gd name="T98" fmla="*/ 27 w 37"/>
                  <a:gd name="T99" fmla="*/ 16 h 59"/>
                  <a:gd name="T100" fmla="*/ 27 w 37"/>
                  <a:gd name="T101" fmla="*/ 17 h 59"/>
                  <a:gd name="T102" fmla="*/ 30 w 37"/>
                  <a:gd name="T103" fmla="*/ 11 h 59"/>
                  <a:gd name="T104" fmla="*/ 30 w 37"/>
                  <a:gd name="T105" fmla="*/ 11 h 59"/>
                  <a:gd name="T106" fmla="*/ 37 w 37"/>
                  <a:gd name="T107" fmla="*/ 0 h 59"/>
                  <a:gd name="T108" fmla="*/ 33 w 37"/>
                  <a:gd name="T109" fmla="*/ 7 h 59"/>
                  <a:gd name="T110" fmla="*/ 33 w 37"/>
                  <a:gd name="T111" fmla="*/ 7 h 59"/>
                  <a:gd name="T112" fmla="*/ 37 w 37"/>
                  <a:gd name="T113" fmla="*/ 0 h 59"/>
                  <a:gd name="T114" fmla="*/ 37 w 37"/>
                  <a:gd name="T1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" h="59">
                    <a:moveTo>
                      <a:pt x="1" y="58"/>
                    </a:moveTo>
                    <a:cubicBezTo>
                      <a:pt x="1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8"/>
                    </a:cubicBezTo>
                    <a:moveTo>
                      <a:pt x="1" y="57"/>
                    </a:moveTo>
                    <a:cubicBezTo>
                      <a:pt x="1" y="57"/>
                      <a:pt x="1" y="58"/>
                      <a:pt x="1" y="58"/>
                    </a:cubicBezTo>
                    <a:cubicBezTo>
                      <a:pt x="1" y="58"/>
                      <a:pt x="1" y="58"/>
                      <a:pt x="1" y="58"/>
                    </a:cubicBezTo>
                    <a:cubicBezTo>
                      <a:pt x="1" y="58"/>
                      <a:pt x="1" y="58"/>
                      <a:pt x="1" y="57"/>
                    </a:cubicBezTo>
                    <a:cubicBezTo>
                      <a:pt x="1" y="57"/>
                      <a:pt x="1" y="57"/>
                      <a:pt x="1" y="57"/>
                    </a:cubicBezTo>
                    <a:moveTo>
                      <a:pt x="4" y="53"/>
                    </a:moveTo>
                    <a:cubicBezTo>
                      <a:pt x="4" y="53"/>
                      <a:pt x="4" y="53"/>
                      <a:pt x="4" y="54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moveTo>
                      <a:pt x="5" y="50"/>
                    </a:move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1"/>
                      <a:pt x="6" y="51"/>
                    </a:cubicBezTo>
                    <a:cubicBezTo>
                      <a:pt x="6" y="51"/>
                      <a:pt x="5" y="51"/>
                      <a:pt x="5" y="50"/>
                    </a:cubicBezTo>
                    <a:moveTo>
                      <a:pt x="7" y="49"/>
                    </a:moveTo>
                    <a:cubicBezTo>
                      <a:pt x="6" y="49"/>
                      <a:pt x="6" y="49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8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8" y="46"/>
                    </a:moveTo>
                    <a:cubicBezTo>
                      <a:pt x="8" y="46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6"/>
                      <a:pt x="8" y="46"/>
                    </a:cubicBezTo>
                    <a:cubicBezTo>
                      <a:pt x="8" y="46"/>
                      <a:pt x="8" y="46"/>
                      <a:pt x="8" y="46"/>
                    </a:cubicBezTo>
                    <a:moveTo>
                      <a:pt x="15" y="34"/>
                    </a:moveTo>
                    <a:cubicBezTo>
                      <a:pt x="15" y="35"/>
                      <a:pt x="14" y="37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7"/>
                      <a:pt x="15" y="36"/>
                      <a:pt x="16" y="34"/>
                    </a:cubicBezTo>
                    <a:cubicBezTo>
                      <a:pt x="16" y="34"/>
                      <a:pt x="16" y="34"/>
                      <a:pt x="15" y="34"/>
                    </a:cubicBezTo>
                    <a:moveTo>
                      <a:pt x="21" y="26"/>
                    </a:moveTo>
                    <a:cubicBezTo>
                      <a:pt x="20" y="27"/>
                      <a:pt x="19" y="29"/>
                      <a:pt x="18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9" y="29"/>
                      <a:pt x="20" y="28"/>
                      <a:pt x="21" y="26"/>
                    </a:cubicBezTo>
                    <a:cubicBezTo>
                      <a:pt x="21" y="26"/>
                      <a:pt x="21" y="26"/>
                      <a:pt x="21" y="26"/>
                    </a:cubicBezTo>
                    <a:moveTo>
                      <a:pt x="30" y="11"/>
                    </a:moveTo>
                    <a:cubicBezTo>
                      <a:pt x="29" y="12"/>
                      <a:pt x="28" y="13"/>
                      <a:pt x="28" y="15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7" y="15"/>
                      <a:pt x="27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5"/>
                      <a:pt x="29" y="13"/>
                      <a:pt x="30" y="11"/>
                    </a:cubicBezTo>
                    <a:cubicBezTo>
                      <a:pt x="30" y="11"/>
                      <a:pt x="30" y="11"/>
                      <a:pt x="30" y="11"/>
                    </a:cubicBezTo>
                    <a:moveTo>
                      <a:pt x="37" y="0"/>
                    </a:moveTo>
                    <a:cubicBezTo>
                      <a:pt x="36" y="2"/>
                      <a:pt x="34" y="4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5"/>
                      <a:pt x="36" y="2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2" name="Freeform 9445"/>
              <p:cNvSpPr>
                <a:spLocks noEditPoints="1"/>
              </p:cNvSpPr>
              <p:nvPr/>
            </p:nvSpPr>
            <p:spPr bwMode="auto">
              <a:xfrm>
                <a:off x="-340" y="3103"/>
                <a:ext cx="92" cy="149"/>
              </a:xfrm>
              <a:custGeom>
                <a:avLst/>
                <a:gdLst>
                  <a:gd name="T0" fmla="*/ 0 w 39"/>
                  <a:gd name="T1" fmla="*/ 63 h 63"/>
                  <a:gd name="T2" fmla="*/ 1 w 39"/>
                  <a:gd name="T3" fmla="*/ 63 h 63"/>
                  <a:gd name="T4" fmla="*/ 1 w 39"/>
                  <a:gd name="T5" fmla="*/ 61 h 63"/>
                  <a:gd name="T6" fmla="*/ 1 w 39"/>
                  <a:gd name="T7" fmla="*/ 62 h 63"/>
                  <a:gd name="T8" fmla="*/ 1 w 39"/>
                  <a:gd name="T9" fmla="*/ 61 h 63"/>
                  <a:gd name="T10" fmla="*/ 2 w 39"/>
                  <a:gd name="T11" fmla="*/ 61 h 63"/>
                  <a:gd name="T12" fmla="*/ 3 w 39"/>
                  <a:gd name="T13" fmla="*/ 59 h 63"/>
                  <a:gd name="T14" fmla="*/ 4 w 39"/>
                  <a:gd name="T15" fmla="*/ 57 h 63"/>
                  <a:gd name="T16" fmla="*/ 3 w 39"/>
                  <a:gd name="T17" fmla="*/ 58 h 63"/>
                  <a:gd name="T18" fmla="*/ 4 w 39"/>
                  <a:gd name="T19" fmla="*/ 57 h 63"/>
                  <a:gd name="T20" fmla="*/ 4 w 39"/>
                  <a:gd name="T21" fmla="*/ 56 h 63"/>
                  <a:gd name="T22" fmla="*/ 5 w 39"/>
                  <a:gd name="T23" fmla="*/ 56 h 63"/>
                  <a:gd name="T24" fmla="*/ 5 w 39"/>
                  <a:gd name="T25" fmla="*/ 54 h 63"/>
                  <a:gd name="T26" fmla="*/ 6 w 39"/>
                  <a:gd name="T27" fmla="*/ 55 h 63"/>
                  <a:gd name="T28" fmla="*/ 5 w 39"/>
                  <a:gd name="T29" fmla="*/ 54 h 63"/>
                  <a:gd name="T30" fmla="*/ 6 w 39"/>
                  <a:gd name="T31" fmla="*/ 54 h 63"/>
                  <a:gd name="T32" fmla="*/ 7 w 39"/>
                  <a:gd name="T33" fmla="*/ 53 h 63"/>
                  <a:gd name="T34" fmla="*/ 12 w 39"/>
                  <a:gd name="T35" fmla="*/ 44 h 63"/>
                  <a:gd name="T36" fmla="*/ 7 w 39"/>
                  <a:gd name="T37" fmla="*/ 52 h 63"/>
                  <a:gd name="T38" fmla="*/ 12 w 39"/>
                  <a:gd name="T39" fmla="*/ 44 h 63"/>
                  <a:gd name="T40" fmla="*/ 14 w 39"/>
                  <a:gd name="T41" fmla="*/ 40 h 63"/>
                  <a:gd name="T42" fmla="*/ 17 w 39"/>
                  <a:gd name="T43" fmla="*/ 36 h 63"/>
                  <a:gd name="T44" fmla="*/ 25 w 39"/>
                  <a:gd name="T45" fmla="*/ 22 h 63"/>
                  <a:gd name="T46" fmla="*/ 19 w 39"/>
                  <a:gd name="T47" fmla="*/ 32 h 63"/>
                  <a:gd name="T48" fmla="*/ 25 w 39"/>
                  <a:gd name="T49" fmla="*/ 22 h 63"/>
                  <a:gd name="T50" fmla="*/ 31 w 39"/>
                  <a:gd name="T51" fmla="*/ 12 h 63"/>
                  <a:gd name="T52" fmla="*/ 29 w 39"/>
                  <a:gd name="T53" fmla="*/ 16 h 63"/>
                  <a:gd name="T54" fmla="*/ 31 w 39"/>
                  <a:gd name="T55" fmla="*/ 12 h 63"/>
                  <a:gd name="T56" fmla="*/ 38 w 39"/>
                  <a:gd name="T57" fmla="*/ 0 h 63"/>
                  <a:gd name="T58" fmla="*/ 36 w 39"/>
                  <a:gd name="T59" fmla="*/ 4 h 63"/>
                  <a:gd name="T60" fmla="*/ 35 w 39"/>
                  <a:gd name="T61" fmla="*/ 5 h 63"/>
                  <a:gd name="T62" fmla="*/ 39 w 39"/>
                  <a:gd name="T6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9" h="63">
                    <a:moveTo>
                      <a:pt x="1" y="62"/>
                    </a:moveTo>
                    <a:cubicBezTo>
                      <a:pt x="0" y="63"/>
                      <a:pt x="0" y="63"/>
                      <a:pt x="0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3"/>
                      <a:pt x="1" y="63"/>
                      <a:pt x="1" y="63"/>
                    </a:cubicBezTo>
                    <a:cubicBezTo>
                      <a:pt x="1" y="62"/>
                      <a:pt x="1" y="62"/>
                      <a:pt x="1" y="62"/>
                    </a:cubicBezTo>
                    <a:moveTo>
                      <a:pt x="1" y="61"/>
                    </a:move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2" y="59"/>
                    </a:moveTo>
                    <a:cubicBezTo>
                      <a:pt x="2" y="60"/>
                      <a:pt x="2" y="60"/>
                      <a:pt x="2" y="6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0"/>
                      <a:pt x="2" y="60"/>
                      <a:pt x="3" y="59"/>
                    </a:cubicBezTo>
                    <a:cubicBezTo>
                      <a:pt x="3" y="59"/>
                      <a:pt x="2" y="59"/>
                      <a:pt x="2" y="59"/>
                    </a:cubicBezTo>
                    <a:moveTo>
                      <a:pt x="4" y="57"/>
                    </a:move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4" y="58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5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5" y="56"/>
                      <a:pt x="5" y="56"/>
                      <a:pt x="5" y="56"/>
                    </a:cubicBezTo>
                    <a:moveTo>
                      <a:pt x="5" y="54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5" y="55"/>
                      <a:pt x="5" y="55"/>
                      <a:pt x="6" y="55"/>
                    </a:cubicBezTo>
                    <a:cubicBezTo>
                      <a:pt x="6" y="55"/>
                      <a:pt x="6" y="54"/>
                      <a:pt x="6" y="54"/>
                    </a:cubicBezTo>
                    <a:cubicBezTo>
                      <a:pt x="6" y="54"/>
                      <a:pt x="6" y="54"/>
                      <a:pt x="5" y="54"/>
                    </a:cubicBezTo>
                    <a:moveTo>
                      <a:pt x="6" y="53"/>
                    </a:moveTo>
                    <a:cubicBezTo>
                      <a:pt x="6" y="53"/>
                      <a:pt x="6" y="53"/>
                      <a:pt x="6" y="54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6" y="53"/>
                      <a:pt x="6" y="53"/>
                      <a:pt x="7" y="53"/>
                    </a:cubicBezTo>
                    <a:cubicBezTo>
                      <a:pt x="7" y="53"/>
                      <a:pt x="7" y="53"/>
                      <a:pt x="6" y="53"/>
                    </a:cubicBezTo>
                    <a:moveTo>
                      <a:pt x="12" y="44"/>
                    </a:moveTo>
                    <a:cubicBezTo>
                      <a:pt x="10" y="46"/>
                      <a:pt x="9" y="49"/>
                      <a:pt x="7" y="52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9" y="49"/>
                      <a:pt x="11" y="46"/>
                      <a:pt x="12" y="44"/>
                    </a:cubicBezTo>
                    <a:cubicBezTo>
                      <a:pt x="12" y="44"/>
                      <a:pt x="12" y="44"/>
                      <a:pt x="12" y="44"/>
                    </a:cubicBezTo>
                    <a:moveTo>
                      <a:pt x="17" y="35"/>
                    </a:moveTo>
                    <a:cubicBezTo>
                      <a:pt x="16" y="37"/>
                      <a:pt x="15" y="38"/>
                      <a:pt x="14" y="40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9"/>
                      <a:pt x="16" y="37"/>
                      <a:pt x="17" y="36"/>
                    </a:cubicBezTo>
                    <a:cubicBezTo>
                      <a:pt x="17" y="36"/>
                      <a:pt x="17" y="36"/>
                      <a:pt x="17" y="35"/>
                    </a:cubicBezTo>
                    <a:moveTo>
                      <a:pt x="25" y="22"/>
                    </a:moveTo>
                    <a:cubicBezTo>
                      <a:pt x="24" y="24"/>
                      <a:pt x="22" y="26"/>
                      <a:pt x="21" y="29"/>
                    </a:cubicBezTo>
                    <a:cubicBezTo>
                      <a:pt x="20" y="30"/>
                      <a:pt x="20" y="31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1" y="28"/>
                      <a:pt x="23" y="25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moveTo>
                      <a:pt x="31" y="12"/>
                    </a:moveTo>
                    <a:cubicBezTo>
                      <a:pt x="30" y="13"/>
                      <a:pt x="29" y="15"/>
                      <a:pt x="28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30" y="15"/>
                      <a:pt x="30" y="14"/>
                      <a:pt x="31" y="12"/>
                    </a:cubicBezTo>
                    <a:cubicBezTo>
                      <a:pt x="31" y="12"/>
                      <a:pt x="31" y="12"/>
                      <a:pt x="31" y="12"/>
                    </a:cubicBezTo>
                    <a:moveTo>
                      <a:pt x="39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5" y="4"/>
                      <a:pt x="35" y="5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5" y="5"/>
                      <a:pt x="36" y="5"/>
                      <a:pt x="36" y="5"/>
                    </a:cubicBezTo>
                    <a:cubicBezTo>
                      <a:pt x="36" y="3"/>
                      <a:pt x="39" y="1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3" name="Freeform 9446"/>
              <p:cNvSpPr>
                <a:spLocks noEditPoints="1"/>
              </p:cNvSpPr>
              <p:nvPr/>
            </p:nvSpPr>
            <p:spPr bwMode="auto">
              <a:xfrm>
                <a:off x="-337" y="3247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0 h 2"/>
                  <a:gd name="T14" fmla="*/ 0 w 1"/>
                  <a:gd name="T15" fmla="*/ 0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4" name="Freeform 9447"/>
              <p:cNvSpPr>
                <a:spLocks noEditPoints="1"/>
              </p:cNvSpPr>
              <p:nvPr/>
            </p:nvSpPr>
            <p:spPr bwMode="auto">
              <a:xfrm>
                <a:off x="-349" y="3252"/>
                <a:ext cx="9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3 w 4"/>
                  <a:gd name="T11" fmla="*/ 2 h 7"/>
                  <a:gd name="T12" fmla="*/ 3 w 4"/>
                  <a:gd name="T13" fmla="*/ 2 h 7"/>
                  <a:gd name="T14" fmla="*/ 3 w 4"/>
                  <a:gd name="T15" fmla="*/ 3 h 7"/>
                  <a:gd name="T16" fmla="*/ 3 w 4"/>
                  <a:gd name="T17" fmla="*/ 2 h 7"/>
                  <a:gd name="T18" fmla="*/ 3 w 4"/>
                  <a:gd name="T19" fmla="*/ 2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1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2" y="5"/>
                      <a:pt x="2" y="5"/>
                      <a:pt x="1" y="4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5" name="Freeform 9448"/>
              <p:cNvSpPr>
                <a:spLocks noEditPoints="1"/>
              </p:cNvSpPr>
              <p:nvPr/>
            </p:nvSpPr>
            <p:spPr bwMode="auto">
              <a:xfrm>
                <a:off x="-352" y="3257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7 h 7"/>
                  <a:gd name="T4" fmla="*/ 0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3 h 7"/>
                  <a:gd name="T16" fmla="*/ 4 w 4"/>
                  <a:gd name="T17" fmla="*/ 1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6" name="Freeform 9449"/>
              <p:cNvSpPr>
                <a:spLocks noEditPoints="1"/>
              </p:cNvSpPr>
              <p:nvPr/>
            </p:nvSpPr>
            <p:spPr bwMode="auto">
              <a:xfrm>
                <a:off x="-361" y="3273"/>
                <a:ext cx="9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6 h 6"/>
                  <a:gd name="T10" fmla="*/ 4 w 4"/>
                  <a:gd name="T11" fmla="*/ 0 h 6"/>
                  <a:gd name="T12" fmla="*/ 0 w 4"/>
                  <a:gd name="T13" fmla="*/ 6 h 6"/>
                  <a:gd name="T14" fmla="*/ 1 w 4"/>
                  <a:gd name="T15" fmla="*/ 6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3" y="2"/>
                      <a:pt x="1" y="4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7" name="Freeform 9450"/>
              <p:cNvSpPr>
                <a:spLocks/>
              </p:cNvSpPr>
              <p:nvPr/>
            </p:nvSpPr>
            <p:spPr bwMode="auto">
              <a:xfrm>
                <a:off x="-361" y="328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8" name="Freeform 9451"/>
              <p:cNvSpPr>
                <a:spLocks noEditPoints="1"/>
              </p:cNvSpPr>
              <p:nvPr/>
            </p:nvSpPr>
            <p:spPr bwMode="auto">
              <a:xfrm>
                <a:off x="-574" y="3290"/>
                <a:ext cx="213" cy="354"/>
              </a:xfrm>
              <a:custGeom>
                <a:avLst/>
                <a:gdLst>
                  <a:gd name="T0" fmla="*/ 0 w 90"/>
                  <a:gd name="T1" fmla="*/ 150 h 150"/>
                  <a:gd name="T2" fmla="*/ 2 w 90"/>
                  <a:gd name="T3" fmla="*/ 147 h 150"/>
                  <a:gd name="T4" fmla="*/ 2 w 90"/>
                  <a:gd name="T5" fmla="*/ 146 h 150"/>
                  <a:gd name="T6" fmla="*/ 3 w 90"/>
                  <a:gd name="T7" fmla="*/ 145 h 150"/>
                  <a:gd name="T8" fmla="*/ 4 w 90"/>
                  <a:gd name="T9" fmla="*/ 143 h 150"/>
                  <a:gd name="T10" fmla="*/ 4 w 90"/>
                  <a:gd name="T11" fmla="*/ 143 h 150"/>
                  <a:gd name="T12" fmla="*/ 4 w 90"/>
                  <a:gd name="T13" fmla="*/ 143 h 150"/>
                  <a:gd name="T14" fmla="*/ 4 w 90"/>
                  <a:gd name="T15" fmla="*/ 143 h 150"/>
                  <a:gd name="T16" fmla="*/ 5 w 90"/>
                  <a:gd name="T17" fmla="*/ 141 h 150"/>
                  <a:gd name="T18" fmla="*/ 11 w 90"/>
                  <a:gd name="T19" fmla="*/ 131 h 150"/>
                  <a:gd name="T20" fmla="*/ 11 w 90"/>
                  <a:gd name="T21" fmla="*/ 131 h 150"/>
                  <a:gd name="T22" fmla="*/ 11 w 90"/>
                  <a:gd name="T23" fmla="*/ 131 h 150"/>
                  <a:gd name="T24" fmla="*/ 14 w 90"/>
                  <a:gd name="T25" fmla="*/ 126 h 150"/>
                  <a:gd name="T26" fmla="*/ 17 w 90"/>
                  <a:gd name="T27" fmla="*/ 120 h 150"/>
                  <a:gd name="T28" fmla="*/ 19 w 90"/>
                  <a:gd name="T29" fmla="*/ 118 h 150"/>
                  <a:gd name="T30" fmla="*/ 19 w 90"/>
                  <a:gd name="T31" fmla="*/ 118 h 150"/>
                  <a:gd name="T32" fmla="*/ 20 w 90"/>
                  <a:gd name="T33" fmla="*/ 116 h 150"/>
                  <a:gd name="T34" fmla="*/ 26 w 90"/>
                  <a:gd name="T35" fmla="*/ 107 h 150"/>
                  <a:gd name="T36" fmla="*/ 33 w 90"/>
                  <a:gd name="T37" fmla="*/ 93 h 150"/>
                  <a:gd name="T38" fmla="*/ 43 w 90"/>
                  <a:gd name="T39" fmla="*/ 77 h 150"/>
                  <a:gd name="T40" fmla="*/ 43 w 90"/>
                  <a:gd name="T41" fmla="*/ 77 h 150"/>
                  <a:gd name="T42" fmla="*/ 45 w 90"/>
                  <a:gd name="T43" fmla="*/ 74 h 150"/>
                  <a:gd name="T44" fmla="*/ 47 w 90"/>
                  <a:gd name="T45" fmla="*/ 71 h 150"/>
                  <a:gd name="T46" fmla="*/ 47 w 90"/>
                  <a:gd name="T47" fmla="*/ 70 h 150"/>
                  <a:gd name="T48" fmla="*/ 50 w 90"/>
                  <a:gd name="T49" fmla="*/ 64 h 150"/>
                  <a:gd name="T50" fmla="*/ 50 w 90"/>
                  <a:gd name="T51" fmla="*/ 64 h 150"/>
                  <a:gd name="T52" fmla="*/ 53 w 90"/>
                  <a:gd name="T53" fmla="*/ 62 h 150"/>
                  <a:gd name="T54" fmla="*/ 53 w 90"/>
                  <a:gd name="T55" fmla="*/ 62 h 150"/>
                  <a:gd name="T56" fmla="*/ 54 w 90"/>
                  <a:gd name="T57" fmla="*/ 58 h 150"/>
                  <a:gd name="T58" fmla="*/ 59 w 90"/>
                  <a:gd name="T59" fmla="*/ 50 h 150"/>
                  <a:gd name="T60" fmla="*/ 59 w 90"/>
                  <a:gd name="T61" fmla="*/ 50 h 150"/>
                  <a:gd name="T62" fmla="*/ 60 w 90"/>
                  <a:gd name="T63" fmla="*/ 49 h 150"/>
                  <a:gd name="T64" fmla="*/ 62 w 90"/>
                  <a:gd name="T65" fmla="*/ 45 h 150"/>
                  <a:gd name="T66" fmla="*/ 63 w 90"/>
                  <a:gd name="T67" fmla="*/ 44 h 150"/>
                  <a:gd name="T68" fmla="*/ 63 w 90"/>
                  <a:gd name="T69" fmla="*/ 44 h 150"/>
                  <a:gd name="T70" fmla="*/ 64 w 90"/>
                  <a:gd name="T71" fmla="*/ 43 h 150"/>
                  <a:gd name="T72" fmla="*/ 64 w 90"/>
                  <a:gd name="T73" fmla="*/ 42 h 150"/>
                  <a:gd name="T74" fmla="*/ 64 w 90"/>
                  <a:gd name="T75" fmla="*/ 42 h 150"/>
                  <a:gd name="T76" fmla="*/ 67 w 90"/>
                  <a:gd name="T77" fmla="*/ 38 h 150"/>
                  <a:gd name="T78" fmla="*/ 67 w 90"/>
                  <a:gd name="T79" fmla="*/ 38 h 150"/>
                  <a:gd name="T80" fmla="*/ 68 w 90"/>
                  <a:gd name="T81" fmla="*/ 35 h 150"/>
                  <a:gd name="T82" fmla="*/ 70 w 90"/>
                  <a:gd name="T83" fmla="*/ 32 h 150"/>
                  <a:gd name="T84" fmla="*/ 71 w 90"/>
                  <a:gd name="T85" fmla="*/ 30 h 150"/>
                  <a:gd name="T86" fmla="*/ 73 w 90"/>
                  <a:gd name="T87" fmla="*/ 27 h 150"/>
                  <a:gd name="T88" fmla="*/ 73 w 90"/>
                  <a:gd name="T89" fmla="*/ 27 h 150"/>
                  <a:gd name="T90" fmla="*/ 74 w 90"/>
                  <a:gd name="T91" fmla="*/ 26 h 150"/>
                  <a:gd name="T92" fmla="*/ 74 w 90"/>
                  <a:gd name="T93" fmla="*/ 26 h 150"/>
                  <a:gd name="T94" fmla="*/ 77 w 90"/>
                  <a:gd name="T95" fmla="*/ 20 h 150"/>
                  <a:gd name="T96" fmla="*/ 82 w 90"/>
                  <a:gd name="T97" fmla="*/ 12 h 150"/>
                  <a:gd name="T98" fmla="*/ 82 w 90"/>
                  <a:gd name="T99" fmla="*/ 12 h 150"/>
                  <a:gd name="T100" fmla="*/ 82 w 90"/>
                  <a:gd name="T101" fmla="*/ 12 h 150"/>
                  <a:gd name="T102" fmla="*/ 82 w 90"/>
                  <a:gd name="T103" fmla="*/ 12 h 150"/>
                  <a:gd name="T104" fmla="*/ 83 w 90"/>
                  <a:gd name="T105" fmla="*/ 11 h 150"/>
                  <a:gd name="T106" fmla="*/ 88 w 90"/>
                  <a:gd name="T107" fmla="*/ 3 h 150"/>
                  <a:gd name="T108" fmla="*/ 88 w 90"/>
                  <a:gd name="T109" fmla="*/ 3 h 150"/>
                  <a:gd name="T110" fmla="*/ 89 w 90"/>
                  <a:gd name="T111" fmla="*/ 2 h 150"/>
                  <a:gd name="T112" fmla="*/ 89 w 90"/>
                  <a:gd name="T113" fmla="*/ 2 h 150"/>
                  <a:gd name="T114" fmla="*/ 89 w 90"/>
                  <a:gd name="T115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0" h="150">
                    <a:moveTo>
                      <a:pt x="0" y="150"/>
                    </a:move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moveTo>
                      <a:pt x="2" y="147"/>
                    </a:moveTo>
                    <a:cubicBezTo>
                      <a:pt x="2" y="147"/>
                      <a:pt x="2" y="147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cubicBezTo>
                      <a:pt x="2" y="147"/>
                      <a:pt x="2" y="147"/>
                      <a:pt x="2" y="147"/>
                    </a:cubicBezTo>
                    <a:cubicBezTo>
                      <a:pt x="2" y="147"/>
                      <a:pt x="2" y="147"/>
                      <a:pt x="2" y="147"/>
                    </a:cubicBezTo>
                    <a:moveTo>
                      <a:pt x="2" y="146"/>
                    </a:move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moveTo>
                      <a:pt x="3" y="144"/>
                    </a:moveTo>
                    <a:cubicBezTo>
                      <a:pt x="3" y="145"/>
                      <a:pt x="3" y="145"/>
                      <a:pt x="3" y="145"/>
                    </a:cubicBezTo>
                    <a:cubicBezTo>
                      <a:pt x="3" y="145"/>
                      <a:pt x="3" y="145"/>
                      <a:pt x="3" y="145"/>
                    </a:cubicBezTo>
                    <a:cubicBezTo>
                      <a:pt x="3" y="145"/>
                      <a:pt x="3" y="145"/>
                      <a:pt x="3" y="144"/>
                    </a:cubicBezTo>
                    <a:cubicBezTo>
                      <a:pt x="3" y="144"/>
                      <a:pt x="3" y="144"/>
                      <a:pt x="3" y="144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7" y="137"/>
                    </a:moveTo>
                    <a:cubicBezTo>
                      <a:pt x="7" y="138"/>
                      <a:pt x="6" y="140"/>
                      <a:pt x="5" y="141"/>
                    </a:cubicBezTo>
                    <a:cubicBezTo>
                      <a:pt x="5" y="141"/>
                      <a:pt x="5" y="141"/>
                      <a:pt x="5" y="141"/>
                    </a:cubicBezTo>
                    <a:cubicBezTo>
                      <a:pt x="6" y="140"/>
                      <a:pt x="7" y="139"/>
                      <a:pt x="8" y="137"/>
                    </a:cubicBezTo>
                    <a:cubicBezTo>
                      <a:pt x="8" y="137"/>
                      <a:pt x="8" y="137"/>
                      <a:pt x="7" y="137"/>
                    </a:cubicBezTo>
                    <a:moveTo>
                      <a:pt x="11" y="131"/>
                    </a:moveTo>
                    <a:cubicBezTo>
                      <a:pt x="10" y="132"/>
                      <a:pt x="10" y="132"/>
                      <a:pt x="10" y="133"/>
                    </a:cubicBezTo>
                    <a:cubicBezTo>
                      <a:pt x="10" y="133"/>
                      <a:pt x="10" y="133"/>
                      <a:pt x="10" y="133"/>
                    </a:cubicBezTo>
                    <a:cubicBezTo>
                      <a:pt x="10" y="132"/>
                      <a:pt x="11" y="132"/>
                      <a:pt x="11" y="132"/>
                    </a:cubicBezTo>
                    <a:cubicBezTo>
                      <a:pt x="11" y="132"/>
                      <a:pt x="11" y="131"/>
                      <a:pt x="11" y="131"/>
                    </a:cubicBezTo>
                    <a:moveTo>
                      <a:pt x="11" y="131"/>
                    </a:move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moveTo>
                      <a:pt x="14" y="125"/>
                    </a:moveTo>
                    <a:cubicBezTo>
                      <a:pt x="14" y="125"/>
                      <a:pt x="14" y="126"/>
                      <a:pt x="14" y="126"/>
                    </a:cubicBezTo>
                    <a:cubicBezTo>
                      <a:pt x="14" y="126"/>
                      <a:pt x="14" y="126"/>
                      <a:pt x="14" y="126"/>
                    </a:cubicBezTo>
                    <a:cubicBezTo>
                      <a:pt x="14" y="126"/>
                      <a:pt x="14" y="125"/>
                      <a:pt x="15" y="125"/>
                    </a:cubicBezTo>
                    <a:cubicBezTo>
                      <a:pt x="15" y="125"/>
                      <a:pt x="14" y="125"/>
                      <a:pt x="14" y="125"/>
                    </a:cubicBezTo>
                    <a:moveTo>
                      <a:pt x="18" y="118"/>
                    </a:moveTo>
                    <a:cubicBezTo>
                      <a:pt x="18" y="119"/>
                      <a:pt x="18" y="120"/>
                      <a:pt x="17" y="120"/>
                    </a:cubicBezTo>
                    <a:cubicBezTo>
                      <a:pt x="17" y="120"/>
                      <a:pt x="17" y="120"/>
                      <a:pt x="17" y="120"/>
                    </a:cubicBezTo>
                    <a:cubicBezTo>
                      <a:pt x="18" y="120"/>
                      <a:pt x="18" y="119"/>
                      <a:pt x="19" y="118"/>
                    </a:cubicBezTo>
                    <a:cubicBezTo>
                      <a:pt x="18" y="118"/>
                      <a:pt x="18" y="118"/>
                      <a:pt x="18" y="118"/>
                    </a:cubicBezTo>
                    <a:moveTo>
                      <a:pt x="19" y="118"/>
                    </a:moveTo>
                    <a:cubicBezTo>
                      <a:pt x="19" y="118"/>
                      <a:pt x="18" y="118"/>
                      <a:pt x="18" y="118"/>
                    </a:cubicBezTo>
                    <a:cubicBezTo>
                      <a:pt x="18" y="118"/>
                      <a:pt x="19" y="118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moveTo>
                      <a:pt x="20" y="116"/>
                    </a:moveTo>
                    <a:cubicBezTo>
                      <a:pt x="19" y="116"/>
                      <a:pt x="19" y="117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cubicBezTo>
                      <a:pt x="19" y="117"/>
                      <a:pt x="20" y="116"/>
                      <a:pt x="20" y="116"/>
                    </a:cubicBezTo>
                    <a:cubicBezTo>
                      <a:pt x="20" y="116"/>
                      <a:pt x="20" y="116"/>
                      <a:pt x="20" y="116"/>
                    </a:cubicBezTo>
                    <a:moveTo>
                      <a:pt x="27" y="104"/>
                    </a:moveTo>
                    <a:cubicBezTo>
                      <a:pt x="26" y="105"/>
                      <a:pt x="26" y="106"/>
                      <a:pt x="25" y="107"/>
                    </a:cubicBezTo>
                    <a:cubicBezTo>
                      <a:pt x="25" y="107"/>
                      <a:pt x="25" y="107"/>
                      <a:pt x="26" y="107"/>
                    </a:cubicBezTo>
                    <a:cubicBezTo>
                      <a:pt x="26" y="106"/>
                      <a:pt x="26" y="105"/>
                      <a:pt x="27" y="104"/>
                    </a:cubicBezTo>
                    <a:cubicBezTo>
                      <a:pt x="27" y="104"/>
                      <a:pt x="27" y="104"/>
                      <a:pt x="27" y="104"/>
                    </a:cubicBezTo>
                    <a:moveTo>
                      <a:pt x="38" y="86"/>
                    </a:moveTo>
                    <a:cubicBezTo>
                      <a:pt x="36" y="88"/>
                      <a:pt x="35" y="90"/>
                      <a:pt x="33" y="93"/>
                    </a:cubicBezTo>
                    <a:cubicBezTo>
                      <a:pt x="33" y="93"/>
                      <a:pt x="34" y="93"/>
                      <a:pt x="34" y="93"/>
                    </a:cubicBezTo>
                    <a:cubicBezTo>
                      <a:pt x="35" y="91"/>
                      <a:pt x="37" y="88"/>
                      <a:pt x="38" y="86"/>
                    </a:cubicBezTo>
                    <a:cubicBezTo>
                      <a:pt x="38" y="86"/>
                      <a:pt x="38" y="86"/>
                      <a:pt x="38" y="86"/>
                    </a:cubicBezTo>
                    <a:moveTo>
                      <a:pt x="43" y="77"/>
                    </a:moveTo>
                    <a:cubicBezTo>
                      <a:pt x="42" y="78"/>
                      <a:pt x="42" y="78"/>
                      <a:pt x="42" y="79"/>
                    </a:cubicBezTo>
                    <a:cubicBezTo>
                      <a:pt x="42" y="79"/>
                      <a:pt x="42" y="79"/>
                      <a:pt x="42" y="79"/>
                    </a:cubicBezTo>
                    <a:cubicBezTo>
                      <a:pt x="42" y="79"/>
                      <a:pt x="43" y="78"/>
                      <a:pt x="43" y="77"/>
                    </a:cubicBezTo>
                    <a:cubicBezTo>
                      <a:pt x="43" y="77"/>
                      <a:pt x="43" y="77"/>
                      <a:pt x="43" y="77"/>
                    </a:cubicBezTo>
                    <a:moveTo>
                      <a:pt x="45" y="74"/>
                    </a:moveTo>
                    <a:cubicBezTo>
                      <a:pt x="44" y="74"/>
                      <a:pt x="44" y="75"/>
                      <a:pt x="44" y="76"/>
                    </a:cubicBezTo>
                    <a:cubicBezTo>
                      <a:pt x="44" y="76"/>
                      <a:pt x="44" y="76"/>
                      <a:pt x="44" y="76"/>
                    </a:cubicBezTo>
                    <a:cubicBezTo>
                      <a:pt x="44" y="75"/>
                      <a:pt x="45" y="75"/>
                      <a:pt x="45" y="74"/>
                    </a:cubicBezTo>
                    <a:cubicBezTo>
                      <a:pt x="45" y="74"/>
                      <a:pt x="45" y="74"/>
                      <a:pt x="45" y="74"/>
                    </a:cubicBezTo>
                    <a:moveTo>
                      <a:pt x="47" y="70"/>
                    </a:moveTo>
                    <a:cubicBezTo>
                      <a:pt x="47" y="70"/>
                      <a:pt x="47" y="71"/>
                      <a:pt x="47" y="71"/>
                    </a:cubicBezTo>
                    <a:cubicBezTo>
                      <a:pt x="47" y="71"/>
                      <a:pt x="47" y="71"/>
                      <a:pt x="47" y="71"/>
                    </a:cubicBezTo>
                    <a:cubicBezTo>
                      <a:pt x="47" y="71"/>
                      <a:pt x="47" y="70"/>
                      <a:pt x="47" y="70"/>
                    </a:cubicBezTo>
                    <a:cubicBezTo>
                      <a:pt x="47" y="70"/>
                      <a:pt x="47" y="70"/>
                      <a:pt x="47" y="70"/>
                    </a:cubicBezTo>
                    <a:moveTo>
                      <a:pt x="48" y="69"/>
                    </a:moveTo>
                    <a:cubicBezTo>
                      <a:pt x="47" y="69"/>
                      <a:pt x="47" y="70"/>
                      <a:pt x="47" y="70"/>
                    </a:cubicBezTo>
                    <a:cubicBezTo>
                      <a:pt x="47" y="70"/>
                      <a:pt x="47" y="70"/>
                      <a:pt x="47" y="70"/>
                    </a:cubicBezTo>
                    <a:cubicBezTo>
                      <a:pt x="48" y="70"/>
                      <a:pt x="48" y="70"/>
                      <a:pt x="48" y="69"/>
                    </a:cubicBezTo>
                    <a:cubicBezTo>
                      <a:pt x="48" y="69"/>
                      <a:pt x="48" y="69"/>
                      <a:pt x="48" y="69"/>
                    </a:cubicBezTo>
                    <a:moveTo>
                      <a:pt x="50" y="64"/>
                    </a:moveTo>
                    <a:cubicBezTo>
                      <a:pt x="50" y="66"/>
                      <a:pt x="49" y="67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9" y="67"/>
                      <a:pt x="50" y="66"/>
                      <a:pt x="51" y="65"/>
                    </a:cubicBezTo>
                    <a:cubicBezTo>
                      <a:pt x="51" y="64"/>
                      <a:pt x="51" y="64"/>
                      <a:pt x="50" y="64"/>
                    </a:cubicBezTo>
                    <a:moveTo>
                      <a:pt x="52" y="61"/>
                    </a:moveTo>
                    <a:cubicBezTo>
                      <a:pt x="52" y="62"/>
                      <a:pt x="51" y="63"/>
                      <a:pt x="51" y="64"/>
                    </a:cubicBezTo>
                    <a:cubicBezTo>
                      <a:pt x="51" y="64"/>
                      <a:pt x="51" y="64"/>
                      <a:pt x="51" y="64"/>
                    </a:cubicBezTo>
                    <a:cubicBezTo>
                      <a:pt x="51" y="63"/>
                      <a:pt x="52" y="63"/>
                      <a:pt x="53" y="62"/>
                    </a:cubicBezTo>
                    <a:cubicBezTo>
                      <a:pt x="52" y="62"/>
                      <a:pt x="52" y="62"/>
                      <a:pt x="52" y="61"/>
                    </a:cubicBezTo>
                    <a:moveTo>
                      <a:pt x="52" y="61"/>
                    </a:moveTo>
                    <a:cubicBezTo>
                      <a:pt x="52" y="61"/>
                      <a:pt x="52" y="61"/>
                      <a:pt x="52" y="61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3" y="62"/>
                      <a:pt x="52" y="61"/>
                      <a:pt x="52" y="61"/>
                    </a:cubicBezTo>
                    <a:moveTo>
                      <a:pt x="55" y="57"/>
                    </a:moveTo>
                    <a:cubicBezTo>
                      <a:pt x="55" y="58"/>
                      <a:pt x="54" y="58"/>
                      <a:pt x="54" y="58"/>
                    </a:cubicBezTo>
                    <a:cubicBezTo>
                      <a:pt x="54" y="58"/>
                      <a:pt x="54" y="58"/>
                      <a:pt x="54" y="59"/>
                    </a:cubicBezTo>
                    <a:cubicBezTo>
                      <a:pt x="55" y="58"/>
                      <a:pt x="55" y="58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moveTo>
                      <a:pt x="59" y="50"/>
                    </a:moveTo>
                    <a:cubicBezTo>
                      <a:pt x="58" y="52"/>
                      <a:pt x="57" y="54"/>
                      <a:pt x="56" y="56"/>
                    </a:cubicBezTo>
                    <a:cubicBezTo>
                      <a:pt x="56" y="56"/>
                      <a:pt x="55" y="56"/>
                      <a:pt x="55" y="56"/>
                    </a:cubicBezTo>
                    <a:cubicBezTo>
                      <a:pt x="56" y="56"/>
                      <a:pt x="56" y="56"/>
                      <a:pt x="56" y="56"/>
                    </a:cubicBezTo>
                    <a:cubicBezTo>
                      <a:pt x="57" y="54"/>
                      <a:pt x="58" y="52"/>
                      <a:pt x="59" y="50"/>
                    </a:cubicBezTo>
                    <a:cubicBezTo>
                      <a:pt x="59" y="50"/>
                      <a:pt x="59" y="50"/>
                      <a:pt x="59" y="50"/>
                    </a:cubicBezTo>
                    <a:moveTo>
                      <a:pt x="61" y="47"/>
                    </a:moveTo>
                    <a:cubicBezTo>
                      <a:pt x="61" y="48"/>
                      <a:pt x="60" y="48"/>
                      <a:pt x="60" y="49"/>
                    </a:cubicBezTo>
                    <a:cubicBezTo>
                      <a:pt x="60" y="49"/>
                      <a:pt x="60" y="49"/>
                      <a:pt x="60" y="49"/>
                    </a:cubicBezTo>
                    <a:cubicBezTo>
                      <a:pt x="61" y="48"/>
                      <a:pt x="61" y="48"/>
                      <a:pt x="61" y="47"/>
                    </a:cubicBezTo>
                    <a:cubicBezTo>
                      <a:pt x="61" y="47"/>
                      <a:pt x="61" y="47"/>
                      <a:pt x="61" y="47"/>
                    </a:cubicBezTo>
                    <a:moveTo>
                      <a:pt x="62" y="45"/>
                    </a:moveTo>
                    <a:cubicBezTo>
                      <a:pt x="62" y="45"/>
                      <a:pt x="62" y="45"/>
                      <a:pt x="62" y="45"/>
                    </a:cubicBezTo>
                    <a:cubicBezTo>
                      <a:pt x="62" y="45"/>
                      <a:pt x="62" y="45"/>
                      <a:pt x="63" y="45"/>
                    </a:cubicBezTo>
                    <a:cubicBezTo>
                      <a:pt x="63" y="45"/>
                      <a:pt x="63" y="45"/>
                      <a:pt x="63" y="45"/>
                    </a:cubicBezTo>
                    <a:cubicBezTo>
                      <a:pt x="62" y="45"/>
                      <a:pt x="62" y="45"/>
                      <a:pt x="62" y="45"/>
                    </a:cubicBezTo>
                    <a:moveTo>
                      <a:pt x="63" y="44"/>
                    </a:moveTo>
                    <a:cubicBezTo>
                      <a:pt x="63" y="44"/>
                      <a:pt x="63" y="44"/>
                      <a:pt x="62" y="45"/>
                    </a:cubicBezTo>
                    <a:cubicBezTo>
                      <a:pt x="62" y="45"/>
                      <a:pt x="63" y="45"/>
                      <a:pt x="63" y="45"/>
                    </a:cubicBezTo>
                    <a:cubicBezTo>
                      <a:pt x="63" y="45"/>
                      <a:pt x="63" y="44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moveTo>
                      <a:pt x="64" y="43"/>
                    </a:moveTo>
                    <a:cubicBezTo>
                      <a:pt x="63" y="43"/>
                      <a:pt x="63" y="43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cubicBezTo>
                      <a:pt x="63" y="44"/>
                      <a:pt x="64" y="43"/>
                      <a:pt x="64" y="43"/>
                    </a:cubicBezTo>
                    <a:cubicBezTo>
                      <a:pt x="64" y="43"/>
                      <a:pt x="64" y="43"/>
                      <a:pt x="64" y="43"/>
                    </a:cubicBezTo>
                    <a:moveTo>
                      <a:pt x="64" y="42"/>
                    </a:move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moveTo>
                      <a:pt x="66" y="38"/>
                    </a:moveTo>
                    <a:cubicBezTo>
                      <a:pt x="66" y="39"/>
                      <a:pt x="65" y="41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5" y="41"/>
                      <a:pt x="66" y="39"/>
                      <a:pt x="67" y="38"/>
                    </a:cubicBezTo>
                    <a:cubicBezTo>
                      <a:pt x="67" y="38"/>
                      <a:pt x="67" y="38"/>
                      <a:pt x="66" y="38"/>
                    </a:cubicBezTo>
                    <a:moveTo>
                      <a:pt x="67" y="38"/>
                    </a:move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moveTo>
                      <a:pt x="68" y="35"/>
                    </a:moveTo>
                    <a:cubicBezTo>
                      <a:pt x="68" y="36"/>
                      <a:pt x="67" y="36"/>
                      <a:pt x="67" y="37"/>
                    </a:cubicBezTo>
                    <a:cubicBezTo>
                      <a:pt x="67" y="37"/>
                      <a:pt x="67" y="37"/>
                      <a:pt x="67" y="37"/>
                    </a:cubicBezTo>
                    <a:cubicBezTo>
                      <a:pt x="68" y="36"/>
                      <a:pt x="68" y="36"/>
                      <a:pt x="68" y="35"/>
                    </a:cubicBezTo>
                    <a:cubicBezTo>
                      <a:pt x="68" y="35"/>
                      <a:pt x="68" y="35"/>
                      <a:pt x="68" y="35"/>
                    </a:cubicBezTo>
                    <a:moveTo>
                      <a:pt x="71" y="31"/>
                    </a:moveTo>
                    <a:cubicBezTo>
                      <a:pt x="71" y="31"/>
                      <a:pt x="70" y="32"/>
                      <a:pt x="70" y="32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1" y="32"/>
                      <a:pt x="71" y="31"/>
                      <a:pt x="71" y="31"/>
                    </a:cubicBezTo>
                    <a:cubicBezTo>
                      <a:pt x="71" y="31"/>
                      <a:pt x="71" y="31"/>
                      <a:pt x="71" y="31"/>
                    </a:cubicBezTo>
                    <a:moveTo>
                      <a:pt x="72" y="29"/>
                    </a:moveTo>
                    <a:cubicBezTo>
                      <a:pt x="72" y="29"/>
                      <a:pt x="71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2" y="30"/>
                      <a:pt x="72" y="29"/>
                      <a:pt x="72" y="29"/>
                    </a:cubicBezTo>
                    <a:cubicBezTo>
                      <a:pt x="72" y="29"/>
                      <a:pt x="72" y="29"/>
                      <a:pt x="72" y="29"/>
                    </a:cubicBezTo>
                    <a:moveTo>
                      <a:pt x="73" y="27"/>
                    </a:moveTo>
                    <a:cubicBezTo>
                      <a:pt x="73" y="28"/>
                      <a:pt x="73" y="28"/>
                      <a:pt x="72" y="28"/>
                    </a:cubicBez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28"/>
                      <a:pt x="73" y="28"/>
                      <a:pt x="73" y="27"/>
                    </a:cubicBezTo>
                    <a:cubicBezTo>
                      <a:pt x="73" y="27"/>
                      <a:pt x="73" y="27"/>
                      <a:pt x="73" y="27"/>
                    </a:cubicBezTo>
                    <a:moveTo>
                      <a:pt x="74" y="26"/>
                    </a:moveTo>
                    <a:cubicBezTo>
                      <a:pt x="74" y="26"/>
                      <a:pt x="74" y="26"/>
                      <a:pt x="74" y="26"/>
                    </a:cubicBezTo>
                    <a:cubicBezTo>
                      <a:pt x="74" y="26"/>
                      <a:pt x="74" y="26"/>
                      <a:pt x="74" y="27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moveTo>
                      <a:pt x="77" y="20"/>
                    </a:moveTo>
                    <a:cubicBezTo>
                      <a:pt x="76" y="22"/>
                      <a:pt x="75" y="24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5" y="24"/>
                      <a:pt x="77" y="22"/>
                      <a:pt x="78" y="20"/>
                    </a:cubicBezTo>
                    <a:cubicBezTo>
                      <a:pt x="78" y="20"/>
                      <a:pt x="78" y="20"/>
                      <a:pt x="77" y="20"/>
                    </a:cubicBezTo>
                    <a:moveTo>
                      <a:pt x="81" y="15"/>
                    </a:moveTo>
                    <a:cubicBezTo>
                      <a:pt x="80" y="16"/>
                      <a:pt x="78" y="18"/>
                      <a:pt x="77" y="20"/>
                    </a:cubicBezTo>
                    <a:cubicBezTo>
                      <a:pt x="78" y="20"/>
                      <a:pt x="78" y="20"/>
                      <a:pt x="78" y="20"/>
                    </a:cubicBezTo>
                    <a:cubicBezTo>
                      <a:pt x="79" y="18"/>
                      <a:pt x="80" y="17"/>
                      <a:pt x="81" y="15"/>
                    </a:cubicBezTo>
                    <a:cubicBezTo>
                      <a:pt x="81" y="15"/>
                      <a:pt x="81" y="15"/>
                      <a:pt x="81" y="15"/>
                    </a:cubicBezTo>
                    <a:moveTo>
                      <a:pt x="82" y="12"/>
                    </a:moveTo>
                    <a:cubicBezTo>
                      <a:pt x="82" y="13"/>
                      <a:pt x="81" y="14"/>
                      <a:pt x="81" y="14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14"/>
                      <a:pt x="82" y="13"/>
                      <a:pt x="82" y="13"/>
                    </a:cubicBezTo>
                    <a:cubicBezTo>
                      <a:pt x="82" y="12"/>
                      <a:pt x="82" y="12"/>
                      <a:pt x="82" y="12"/>
                    </a:cubicBezTo>
                    <a:moveTo>
                      <a:pt x="82" y="12"/>
                    </a:moveTo>
                    <a:cubicBezTo>
                      <a:pt x="82" y="12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3"/>
                    </a:cubicBezTo>
                    <a:cubicBezTo>
                      <a:pt x="82" y="12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2"/>
                    </a:cubicBezTo>
                    <a:moveTo>
                      <a:pt x="83" y="11"/>
                    </a:moveTo>
                    <a:cubicBezTo>
                      <a:pt x="83" y="11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2"/>
                    </a:cubicBezTo>
                    <a:cubicBezTo>
                      <a:pt x="83" y="12"/>
                      <a:pt x="83" y="12"/>
                      <a:pt x="83" y="11"/>
                    </a:cubicBezTo>
                    <a:cubicBezTo>
                      <a:pt x="83" y="11"/>
                      <a:pt x="83" y="11"/>
                      <a:pt x="83" y="11"/>
                    </a:cubicBezTo>
                    <a:moveTo>
                      <a:pt x="84" y="10"/>
                    </a:moveTo>
                    <a:cubicBezTo>
                      <a:pt x="83" y="10"/>
                      <a:pt x="83" y="11"/>
                      <a:pt x="83" y="11"/>
                    </a:cubicBezTo>
                    <a:cubicBezTo>
                      <a:pt x="83" y="11"/>
                      <a:pt x="83" y="11"/>
                      <a:pt x="83" y="11"/>
                    </a:cubicBezTo>
                    <a:cubicBezTo>
                      <a:pt x="83" y="11"/>
                      <a:pt x="84" y="10"/>
                      <a:pt x="84" y="10"/>
                    </a:cubicBezTo>
                    <a:cubicBezTo>
                      <a:pt x="84" y="10"/>
                      <a:pt x="84" y="10"/>
                      <a:pt x="84" y="10"/>
                    </a:cubicBezTo>
                    <a:moveTo>
                      <a:pt x="88" y="3"/>
                    </a:moveTo>
                    <a:cubicBezTo>
                      <a:pt x="86" y="5"/>
                      <a:pt x="85" y="7"/>
                      <a:pt x="84" y="9"/>
                    </a:cubicBezTo>
                    <a:cubicBezTo>
                      <a:pt x="84" y="9"/>
                      <a:pt x="84" y="9"/>
                      <a:pt x="84" y="9"/>
                    </a:cubicBezTo>
                    <a:cubicBezTo>
                      <a:pt x="85" y="7"/>
                      <a:pt x="87" y="5"/>
                      <a:pt x="88" y="3"/>
                    </a:cubicBezTo>
                    <a:cubicBezTo>
                      <a:pt x="88" y="3"/>
                      <a:pt x="88" y="3"/>
                      <a:pt x="88" y="3"/>
                    </a:cubicBezTo>
                    <a:moveTo>
                      <a:pt x="88" y="2"/>
                    </a:moveTo>
                    <a:cubicBezTo>
                      <a:pt x="88" y="2"/>
                      <a:pt x="88" y="2"/>
                      <a:pt x="88" y="3"/>
                    </a:cubicBezTo>
                    <a:cubicBezTo>
                      <a:pt x="88" y="3"/>
                      <a:pt x="88" y="3"/>
                      <a:pt x="88" y="3"/>
                    </a:cubicBezTo>
                    <a:cubicBezTo>
                      <a:pt x="88" y="3"/>
                      <a:pt x="88" y="2"/>
                      <a:pt x="89" y="2"/>
                    </a:cubicBezTo>
                    <a:cubicBezTo>
                      <a:pt x="88" y="2"/>
                      <a:pt x="88" y="2"/>
                      <a:pt x="88" y="2"/>
                    </a:cubicBezTo>
                    <a:moveTo>
                      <a:pt x="88" y="2"/>
                    </a:moveTo>
                    <a:cubicBezTo>
                      <a:pt x="88" y="2"/>
                      <a:pt x="88" y="2"/>
                      <a:pt x="88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8" y="2"/>
                    </a:cubicBezTo>
                    <a:moveTo>
                      <a:pt x="90" y="0"/>
                    </a:moveTo>
                    <a:cubicBezTo>
                      <a:pt x="90" y="0"/>
                      <a:pt x="89" y="0"/>
                      <a:pt x="89" y="0"/>
                    </a:cubicBezTo>
                    <a:cubicBezTo>
                      <a:pt x="89" y="0"/>
                      <a:pt x="89" y="0"/>
                      <a:pt x="90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0" y="0"/>
                      <a:pt x="90" y="0"/>
                      <a:pt x="9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9" name="Freeform 9452"/>
              <p:cNvSpPr>
                <a:spLocks noEditPoints="1"/>
              </p:cNvSpPr>
              <p:nvPr/>
            </p:nvSpPr>
            <p:spPr bwMode="auto">
              <a:xfrm>
                <a:off x="-444" y="3405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0 w 5"/>
                  <a:gd name="T9" fmla="*/ 7 h 8"/>
                  <a:gd name="T10" fmla="*/ 5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0" name="Oval 9453"/>
              <p:cNvSpPr>
                <a:spLocks noChangeArrowheads="1"/>
              </p:cNvSpPr>
              <p:nvPr/>
            </p:nvSpPr>
            <p:spPr bwMode="auto">
              <a:xfrm>
                <a:off x="-425" y="339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1" name="Freeform 9454"/>
              <p:cNvSpPr>
                <a:spLocks noEditPoints="1"/>
              </p:cNvSpPr>
              <p:nvPr/>
            </p:nvSpPr>
            <p:spPr bwMode="auto">
              <a:xfrm>
                <a:off x="-423" y="3377"/>
                <a:ext cx="8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5 h 6"/>
                  <a:gd name="T16" fmla="*/ 0 w 3"/>
                  <a:gd name="T17" fmla="*/ 5 h 6"/>
                  <a:gd name="T18" fmla="*/ 0 w 3"/>
                  <a:gd name="T19" fmla="*/ 5 h 6"/>
                  <a:gd name="T20" fmla="*/ 3 w 3"/>
                  <a:gd name="T21" fmla="*/ 1 h 6"/>
                  <a:gd name="T22" fmla="*/ 2 w 3"/>
                  <a:gd name="T23" fmla="*/ 1 h 6"/>
                  <a:gd name="T24" fmla="*/ 3 w 3"/>
                  <a:gd name="T25" fmla="*/ 1 h 6"/>
                  <a:gd name="T26" fmla="*/ 3 w 3"/>
                  <a:gd name="T27" fmla="*/ 1 h 6"/>
                  <a:gd name="T28" fmla="*/ 3 w 3"/>
                  <a:gd name="T29" fmla="*/ 1 h 6"/>
                  <a:gd name="T30" fmla="*/ 3 w 3"/>
                  <a:gd name="T31" fmla="*/ 0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0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2" name="Freeform 9455"/>
              <p:cNvSpPr>
                <a:spLocks/>
              </p:cNvSpPr>
              <p:nvPr/>
            </p:nvSpPr>
            <p:spPr bwMode="auto">
              <a:xfrm>
                <a:off x="-404" y="335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3" name="Freeform 9456"/>
              <p:cNvSpPr>
                <a:spLocks/>
              </p:cNvSpPr>
              <p:nvPr/>
            </p:nvSpPr>
            <p:spPr bwMode="auto">
              <a:xfrm>
                <a:off x="-406" y="336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4" name="Freeform 9457"/>
              <p:cNvSpPr>
                <a:spLocks/>
              </p:cNvSpPr>
              <p:nvPr/>
            </p:nvSpPr>
            <p:spPr bwMode="auto">
              <a:xfrm>
                <a:off x="-401" y="335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5" name="Rectangle 9458"/>
              <p:cNvSpPr>
                <a:spLocks noChangeArrowheads="1"/>
              </p:cNvSpPr>
              <p:nvPr/>
            </p:nvSpPr>
            <p:spPr bwMode="auto">
              <a:xfrm>
                <a:off x="-399" y="335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6" name="Rectangle 9459"/>
              <p:cNvSpPr>
                <a:spLocks noChangeArrowheads="1"/>
              </p:cNvSpPr>
              <p:nvPr/>
            </p:nvSpPr>
            <p:spPr bwMode="auto">
              <a:xfrm>
                <a:off x="-399" y="335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7" name="Freeform 9460"/>
              <p:cNvSpPr>
                <a:spLocks/>
              </p:cNvSpPr>
              <p:nvPr/>
            </p:nvSpPr>
            <p:spPr bwMode="auto">
              <a:xfrm>
                <a:off x="-392" y="3337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8" name="Freeform 9461"/>
              <p:cNvSpPr>
                <a:spLocks noEditPoints="1"/>
              </p:cNvSpPr>
              <p:nvPr/>
            </p:nvSpPr>
            <p:spPr bwMode="auto">
              <a:xfrm>
                <a:off x="-382" y="3311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9" name="Oval 9462"/>
              <p:cNvSpPr>
                <a:spLocks noChangeArrowheads="1"/>
              </p:cNvSpPr>
              <p:nvPr/>
            </p:nvSpPr>
            <p:spPr bwMode="auto">
              <a:xfrm>
                <a:off x="-380" y="33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0" name="Freeform 9463"/>
              <p:cNvSpPr>
                <a:spLocks noEditPoints="1"/>
              </p:cNvSpPr>
              <p:nvPr/>
            </p:nvSpPr>
            <p:spPr bwMode="auto">
              <a:xfrm>
                <a:off x="-378" y="3290"/>
                <a:ext cx="17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5 w 7"/>
                  <a:gd name="T15" fmla="*/ 3 h 11"/>
                  <a:gd name="T16" fmla="*/ 5 w 7"/>
                  <a:gd name="T17" fmla="*/ 3 h 11"/>
                  <a:gd name="T18" fmla="*/ 5 w 7"/>
                  <a:gd name="T19" fmla="*/ 3 h 11"/>
                  <a:gd name="T20" fmla="*/ 5 w 7"/>
                  <a:gd name="T21" fmla="*/ 2 h 11"/>
                  <a:gd name="T22" fmla="*/ 5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5 w 7"/>
                  <a:gd name="T29" fmla="*/ 2 h 11"/>
                  <a:gd name="T30" fmla="*/ 6 w 7"/>
                  <a:gd name="T31" fmla="*/ 0 h 11"/>
                  <a:gd name="T32" fmla="*/ 5 w 7"/>
                  <a:gd name="T33" fmla="*/ 2 h 11"/>
                  <a:gd name="T34" fmla="*/ 6 w 7"/>
                  <a:gd name="T35" fmla="*/ 2 h 11"/>
                  <a:gd name="T36" fmla="*/ 7 w 7"/>
                  <a:gd name="T37" fmla="*/ 0 h 11"/>
                  <a:gd name="T38" fmla="*/ 6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1" name="Freeform 9464"/>
              <p:cNvSpPr>
                <a:spLocks/>
              </p:cNvSpPr>
              <p:nvPr/>
            </p:nvSpPr>
            <p:spPr bwMode="auto">
              <a:xfrm>
                <a:off x="-380" y="3318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2" name="Freeform 9465"/>
              <p:cNvSpPr>
                <a:spLocks noEditPoints="1"/>
              </p:cNvSpPr>
              <p:nvPr/>
            </p:nvSpPr>
            <p:spPr bwMode="auto">
              <a:xfrm>
                <a:off x="-564" y="36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3" name="Freeform 9466"/>
              <p:cNvSpPr>
                <a:spLocks noEditPoints="1"/>
              </p:cNvSpPr>
              <p:nvPr/>
            </p:nvSpPr>
            <p:spPr bwMode="auto">
              <a:xfrm>
                <a:off x="-574" y="3365"/>
                <a:ext cx="166" cy="279"/>
              </a:xfrm>
              <a:custGeom>
                <a:avLst/>
                <a:gdLst>
                  <a:gd name="T0" fmla="*/ 0 w 70"/>
                  <a:gd name="T1" fmla="*/ 118 h 118"/>
                  <a:gd name="T2" fmla="*/ 2 w 70"/>
                  <a:gd name="T3" fmla="*/ 116 h 118"/>
                  <a:gd name="T4" fmla="*/ 2 w 70"/>
                  <a:gd name="T5" fmla="*/ 114 h 118"/>
                  <a:gd name="T6" fmla="*/ 2 w 70"/>
                  <a:gd name="T7" fmla="*/ 115 h 118"/>
                  <a:gd name="T8" fmla="*/ 2 w 70"/>
                  <a:gd name="T9" fmla="*/ 114 h 118"/>
                  <a:gd name="T10" fmla="*/ 2 w 70"/>
                  <a:gd name="T11" fmla="*/ 114 h 118"/>
                  <a:gd name="T12" fmla="*/ 3 w 70"/>
                  <a:gd name="T13" fmla="*/ 113 h 118"/>
                  <a:gd name="T14" fmla="*/ 4 w 70"/>
                  <a:gd name="T15" fmla="*/ 111 h 118"/>
                  <a:gd name="T16" fmla="*/ 3 w 70"/>
                  <a:gd name="T17" fmla="*/ 112 h 118"/>
                  <a:gd name="T18" fmla="*/ 4 w 70"/>
                  <a:gd name="T19" fmla="*/ 111 h 118"/>
                  <a:gd name="T20" fmla="*/ 4 w 70"/>
                  <a:gd name="T21" fmla="*/ 111 h 118"/>
                  <a:gd name="T22" fmla="*/ 5 w 70"/>
                  <a:gd name="T23" fmla="*/ 109 h 118"/>
                  <a:gd name="T24" fmla="*/ 10 w 70"/>
                  <a:gd name="T25" fmla="*/ 101 h 118"/>
                  <a:gd name="T26" fmla="*/ 8 w 70"/>
                  <a:gd name="T27" fmla="*/ 105 h 118"/>
                  <a:gd name="T28" fmla="*/ 10 w 70"/>
                  <a:gd name="T29" fmla="*/ 101 h 118"/>
                  <a:gd name="T30" fmla="*/ 11 w 70"/>
                  <a:gd name="T31" fmla="*/ 99 h 118"/>
                  <a:gd name="T32" fmla="*/ 11 w 70"/>
                  <a:gd name="T33" fmla="*/ 99 h 118"/>
                  <a:gd name="T34" fmla="*/ 14 w 70"/>
                  <a:gd name="T35" fmla="*/ 94 h 118"/>
                  <a:gd name="T36" fmla="*/ 11 w 70"/>
                  <a:gd name="T37" fmla="*/ 99 h 118"/>
                  <a:gd name="T38" fmla="*/ 14 w 70"/>
                  <a:gd name="T39" fmla="*/ 94 h 118"/>
                  <a:gd name="T40" fmla="*/ 14 w 70"/>
                  <a:gd name="T41" fmla="*/ 93 h 118"/>
                  <a:gd name="T42" fmla="*/ 17 w 70"/>
                  <a:gd name="T43" fmla="*/ 88 h 118"/>
                  <a:gd name="T44" fmla="*/ 18 w 70"/>
                  <a:gd name="T45" fmla="*/ 86 h 118"/>
                  <a:gd name="T46" fmla="*/ 19 w 70"/>
                  <a:gd name="T47" fmla="*/ 86 h 118"/>
                  <a:gd name="T48" fmla="*/ 18 w 70"/>
                  <a:gd name="T49" fmla="*/ 86 h 118"/>
                  <a:gd name="T50" fmla="*/ 19 w 70"/>
                  <a:gd name="T51" fmla="*/ 86 h 118"/>
                  <a:gd name="T52" fmla="*/ 19 w 70"/>
                  <a:gd name="T53" fmla="*/ 86 h 118"/>
                  <a:gd name="T54" fmla="*/ 25 w 70"/>
                  <a:gd name="T55" fmla="*/ 75 h 118"/>
                  <a:gd name="T56" fmla="*/ 20 w 70"/>
                  <a:gd name="T57" fmla="*/ 84 h 118"/>
                  <a:gd name="T58" fmla="*/ 25 w 70"/>
                  <a:gd name="T59" fmla="*/ 75 h 118"/>
                  <a:gd name="T60" fmla="*/ 27 w 70"/>
                  <a:gd name="T61" fmla="*/ 72 h 118"/>
                  <a:gd name="T62" fmla="*/ 34 w 70"/>
                  <a:gd name="T63" fmla="*/ 61 h 118"/>
                  <a:gd name="T64" fmla="*/ 42 w 70"/>
                  <a:gd name="T65" fmla="*/ 47 h 118"/>
                  <a:gd name="T66" fmla="*/ 38 w 70"/>
                  <a:gd name="T67" fmla="*/ 54 h 118"/>
                  <a:gd name="T68" fmla="*/ 42 w 70"/>
                  <a:gd name="T69" fmla="*/ 47 h 118"/>
                  <a:gd name="T70" fmla="*/ 43 w 70"/>
                  <a:gd name="T71" fmla="*/ 45 h 118"/>
                  <a:gd name="T72" fmla="*/ 44 w 70"/>
                  <a:gd name="T73" fmla="*/ 44 h 118"/>
                  <a:gd name="T74" fmla="*/ 47 w 70"/>
                  <a:gd name="T75" fmla="*/ 39 h 118"/>
                  <a:gd name="T76" fmla="*/ 45 w 70"/>
                  <a:gd name="T77" fmla="*/ 42 h 118"/>
                  <a:gd name="T78" fmla="*/ 47 w 70"/>
                  <a:gd name="T79" fmla="*/ 39 h 118"/>
                  <a:gd name="T80" fmla="*/ 47 w 70"/>
                  <a:gd name="T81" fmla="*/ 38 h 118"/>
                  <a:gd name="T82" fmla="*/ 47 w 70"/>
                  <a:gd name="T83" fmla="*/ 38 h 118"/>
                  <a:gd name="T84" fmla="*/ 48 w 70"/>
                  <a:gd name="T85" fmla="*/ 36 h 118"/>
                  <a:gd name="T86" fmla="*/ 48 w 70"/>
                  <a:gd name="T87" fmla="*/ 37 h 118"/>
                  <a:gd name="T88" fmla="*/ 48 w 70"/>
                  <a:gd name="T89" fmla="*/ 36 h 118"/>
                  <a:gd name="T90" fmla="*/ 50 w 70"/>
                  <a:gd name="T91" fmla="*/ 32 h 118"/>
                  <a:gd name="T92" fmla="*/ 51 w 70"/>
                  <a:gd name="T93" fmla="*/ 32 h 118"/>
                  <a:gd name="T94" fmla="*/ 52 w 70"/>
                  <a:gd name="T95" fmla="*/ 29 h 118"/>
                  <a:gd name="T96" fmla="*/ 53 w 70"/>
                  <a:gd name="T97" fmla="*/ 30 h 118"/>
                  <a:gd name="T98" fmla="*/ 52 w 70"/>
                  <a:gd name="T99" fmla="*/ 29 h 118"/>
                  <a:gd name="T100" fmla="*/ 52 w 70"/>
                  <a:gd name="T101" fmla="*/ 29 h 118"/>
                  <a:gd name="T102" fmla="*/ 54 w 70"/>
                  <a:gd name="T103" fmla="*/ 27 h 118"/>
                  <a:gd name="T104" fmla="*/ 62 w 70"/>
                  <a:gd name="T105" fmla="*/ 13 h 118"/>
                  <a:gd name="T106" fmla="*/ 61 w 70"/>
                  <a:gd name="T107" fmla="*/ 15 h 118"/>
                  <a:gd name="T108" fmla="*/ 62 w 70"/>
                  <a:gd name="T109" fmla="*/ 13 h 118"/>
                  <a:gd name="T110" fmla="*/ 62 w 70"/>
                  <a:gd name="T111" fmla="*/ 13 h 118"/>
                  <a:gd name="T112" fmla="*/ 63 w 70"/>
                  <a:gd name="T113" fmla="*/ 13 h 118"/>
                  <a:gd name="T114" fmla="*/ 70 w 70"/>
                  <a:gd name="T115" fmla="*/ 0 h 118"/>
                  <a:gd name="T116" fmla="*/ 68 w 70"/>
                  <a:gd name="T117" fmla="*/ 3 h 118"/>
                  <a:gd name="T118" fmla="*/ 70 w 70"/>
                  <a:gd name="T11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" h="118">
                    <a:moveTo>
                      <a:pt x="2" y="116"/>
                    </a:moveTo>
                    <a:cubicBezTo>
                      <a:pt x="1" y="116"/>
                      <a:pt x="1" y="117"/>
                      <a:pt x="0" y="118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1" y="117"/>
                      <a:pt x="1" y="116"/>
                      <a:pt x="2" y="116"/>
                    </a:cubicBezTo>
                    <a:cubicBezTo>
                      <a:pt x="2" y="116"/>
                      <a:pt x="2" y="116"/>
                      <a:pt x="2" y="116"/>
                    </a:cubicBezTo>
                    <a:moveTo>
                      <a:pt x="2" y="114"/>
                    </a:moveTo>
                    <a:cubicBezTo>
                      <a:pt x="2" y="115"/>
                      <a:pt x="2" y="115"/>
                      <a:pt x="2" y="115"/>
                    </a:cubicBezTo>
                    <a:cubicBezTo>
                      <a:pt x="2" y="115"/>
                      <a:pt x="2" y="115"/>
                      <a:pt x="2" y="115"/>
                    </a:cubicBezTo>
                    <a:cubicBezTo>
                      <a:pt x="2" y="115"/>
                      <a:pt x="2" y="115"/>
                      <a:pt x="2" y="114"/>
                    </a:cubicBezTo>
                    <a:cubicBezTo>
                      <a:pt x="2" y="114"/>
                      <a:pt x="2" y="114"/>
                      <a:pt x="2" y="114"/>
                    </a:cubicBezTo>
                    <a:moveTo>
                      <a:pt x="3" y="113"/>
                    </a:moveTo>
                    <a:cubicBezTo>
                      <a:pt x="3" y="113"/>
                      <a:pt x="3" y="114"/>
                      <a:pt x="2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4"/>
                      <a:pt x="3" y="113"/>
                      <a:pt x="3" y="113"/>
                    </a:cubicBezTo>
                    <a:cubicBezTo>
                      <a:pt x="3" y="113"/>
                      <a:pt x="3" y="113"/>
                      <a:pt x="3" y="113"/>
                    </a:cubicBezTo>
                    <a:moveTo>
                      <a:pt x="4" y="111"/>
                    </a:moveTo>
                    <a:cubicBezTo>
                      <a:pt x="4" y="112"/>
                      <a:pt x="4" y="112"/>
                      <a:pt x="3" y="112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4" y="112"/>
                      <a:pt x="4" y="112"/>
                      <a:pt x="4" y="111"/>
                    </a:cubicBezTo>
                    <a:cubicBezTo>
                      <a:pt x="4" y="111"/>
                      <a:pt x="4" y="111"/>
                      <a:pt x="4" y="111"/>
                    </a:cubicBezTo>
                    <a:moveTo>
                      <a:pt x="5" y="109"/>
                    </a:moveTo>
                    <a:cubicBezTo>
                      <a:pt x="5" y="110"/>
                      <a:pt x="5" y="110"/>
                      <a:pt x="4" y="111"/>
                    </a:cubicBezTo>
                    <a:cubicBezTo>
                      <a:pt x="4" y="111"/>
                      <a:pt x="4" y="111"/>
                      <a:pt x="4" y="111"/>
                    </a:cubicBezTo>
                    <a:cubicBezTo>
                      <a:pt x="5" y="110"/>
                      <a:pt x="5" y="110"/>
                      <a:pt x="5" y="109"/>
                    </a:cubicBezTo>
                    <a:cubicBezTo>
                      <a:pt x="5" y="109"/>
                      <a:pt x="5" y="109"/>
                      <a:pt x="5" y="109"/>
                    </a:cubicBezTo>
                    <a:moveTo>
                      <a:pt x="10" y="101"/>
                    </a:moveTo>
                    <a:cubicBezTo>
                      <a:pt x="9" y="102"/>
                      <a:pt x="8" y="104"/>
                      <a:pt x="7" y="105"/>
                    </a:cubicBezTo>
                    <a:cubicBezTo>
                      <a:pt x="8" y="105"/>
                      <a:pt x="8" y="105"/>
                      <a:pt x="8" y="105"/>
                    </a:cubicBezTo>
                    <a:cubicBezTo>
                      <a:pt x="8" y="104"/>
                      <a:pt x="9" y="102"/>
                      <a:pt x="10" y="101"/>
                    </a:cubicBezTo>
                    <a:cubicBezTo>
                      <a:pt x="10" y="101"/>
                      <a:pt x="10" y="101"/>
                      <a:pt x="10" y="101"/>
                    </a:cubicBezTo>
                    <a:moveTo>
                      <a:pt x="11" y="99"/>
                    </a:move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9"/>
                      <a:pt x="11" y="100"/>
                      <a:pt x="11" y="100"/>
                    </a:cubicBezTo>
                    <a:cubicBezTo>
                      <a:pt x="11" y="100"/>
                      <a:pt x="11" y="100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moveTo>
                      <a:pt x="14" y="94"/>
                    </a:moveTo>
                    <a:cubicBezTo>
                      <a:pt x="13" y="96"/>
                      <a:pt x="12" y="97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7"/>
                      <a:pt x="13" y="96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7" y="88"/>
                    </a:moveTo>
                    <a:cubicBezTo>
                      <a:pt x="16" y="90"/>
                      <a:pt x="15" y="91"/>
                      <a:pt x="14" y="93"/>
                    </a:cubicBezTo>
                    <a:cubicBezTo>
                      <a:pt x="14" y="93"/>
                      <a:pt x="15" y="93"/>
                      <a:pt x="15" y="93"/>
                    </a:cubicBezTo>
                    <a:cubicBezTo>
                      <a:pt x="16" y="92"/>
                      <a:pt x="17" y="90"/>
                      <a:pt x="17" y="88"/>
                    </a:cubicBezTo>
                    <a:cubicBezTo>
                      <a:pt x="17" y="88"/>
                      <a:pt x="17" y="88"/>
                      <a:pt x="17" y="88"/>
                    </a:cubicBezTo>
                    <a:moveTo>
                      <a:pt x="18" y="86"/>
                    </a:moveTo>
                    <a:cubicBezTo>
                      <a:pt x="18" y="86"/>
                      <a:pt x="18" y="86"/>
                      <a:pt x="18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8" y="86"/>
                      <a:pt x="18" y="86"/>
                    </a:cubicBezTo>
                    <a:moveTo>
                      <a:pt x="19" y="86"/>
                    </a:move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moveTo>
                      <a:pt x="25" y="75"/>
                    </a:moveTo>
                    <a:cubicBezTo>
                      <a:pt x="23" y="78"/>
                      <a:pt x="22" y="81"/>
                      <a:pt x="2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22" y="81"/>
                      <a:pt x="24" y="78"/>
                      <a:pt x="26" y="75"/>
                    </a:cubicBezTo>
                    <a:cubicBezTo>
                      <a:pt x="25" y="75"/>
                      <a:pt x="25" y="75"/>
                      <a:pt x="25" y="75"/>
                    </a:cubicBezTo>
                    <a:moveTo>
                      <a:pt x="33" y="61"/>
                    </a:moveTo>
                    <a:cubicBezTo>
                      <a:pt x="31" y="65"/>
                      <a:pt x="29" y="68"/>
                      <a:pt x="27" y="72"/>
                    </a:cubicBezTo>
                    <a:cubicBezTo>
                      <a:pt x="27" y="72"/>
                      <a:pt x="27" y="72"/>
                      <a:pt x="27" y="72"/>
                    </a:cubicBezTo>
                    <a:cubicBezTo>
                      <a:pt x="29" y="69"/>
                      <a:pt x="31" y="65"/>
                      <a:pt x="34" y="61"/>
                    </a:cubicBezTo>
                    <a:cubicBezTo>
                      <a:pt x="34" y="61"/>
                      <a:pt x="33" y="61"/>
                      <a:pt x="33" y="61"/>
                    </a:cubicBezTo>
                    <a:moveTo>
                      <a:pt x="42" y="47"/>
                    </a:moveTo>
                    <a:cubicBezTo>
                      <a:pt x="40" y="49"/>
                      <a:pt x="39" y="52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9" y="52"/>
                      <a:pt x="41" y="50"/>
                      <a:pt x="42" y="47"/>
                    </a:cubicBezTo>
                    <a:cubicBezTo>
                      <a:pt x="42" y="47"/>
                      <a:pt x="42" y="47"/>
                      <a:pt x="42" y="47"/>
                    </a:cubicBezTo>
                    <a:moveTo>
                      <a:pt x="44" y="44"/>
                    </a:moveTo>
                    <a:cubicBezTo>
                      <a:pt x="43" y="44"/>
                      <a:pt x="43" y="45"/>
                      <a:pt x="43" y="45"/>
                    </a:cubicBezTo>
                    <a:cubicBezTo>
                      <a:pt x="43" y="45"/>
                      <a:pt x="43" y="45"/>
                      <a:pt x="43" y="45"/>
                    </a:cubicBezTo>
                    <a:cubicBezTo>
                      <a:pt x="43" y="45"/>
                      <a:pt x="44" y="44"/>
                      <a:pt x="44" y="44"/>
                    </a:cubicBezTo>
                    <a:cubicBezTo>
                      <a:pt x="44" y="44"/>
                      <a:pt x="44" y="44"/>
                      <a:pt x="44" y="44"/>
                    </a:cubicBezTo>
                    <a:moveTo>
                      <a:pt x="47" y="39"/>
                    </a:moveTo>
                    <a:cubicBezTo>
                      <a:pt x="46" y="40"/>
                      <a:pt x="45" y="41"/>
                      <a:pt x="45" y="42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40"/>
                      <a:pt x="47" y="39"/>
                    </a:cubicBezTo>
                    <a:cubicBezTo>
                      <a:pt x="47" y="39"/>
                      <a:pt x="47" y="39"/>
                      <a:pt x="47" y="39"/>
                    </a:cubicBezTo>
                    <a:moveTo>
                      <a:pt x="47" y="38"/>
                    </a:move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moveTo>
                      <a:pt x="48" y="36"/>
                    </a:moveTo>
                    <a:cubicBezTo>
                      <a:pt x="48" y="37"/>
                      <a:pt x="48" y="37"/>
                      <a:pt x="48" y="37"/>
                    </a:cubicBezTo>
                    <a:cubicBezTo>
                      <a:pt x="48" y="37"/>
                      <a:pt x="48" y="37"/>
                      <a:pt x="48" y="37"/>
                    </a:cubicBezTo>
                    <a:cubicBezTo>
                      <a:pt x="48" y="37"/>
                      <a:pt x="48" y="37"/>
                      <a:pt x="48" y="36"/>
                    </a:cubicBezTo>
                    <a:cubicBezTo>
                      <a:pt x="48" y="36"/>
                      <a:pt x="48" y="36"/>
                      <a:pt x="48" y="36"/>
                    </a:cubicBezTo>
                    <a:moveTo>
                      <a:pt x="51" y="32"/>
                    </a:moveTo>
                    <a:cubicBezTo>
                      <a:pt x="51" y="32"/>
                      <a:pt x="51" y="32"/>
                      <a:pt x="50" y="32"/>
                    </a:cubicBezTo>
                    <a:cubicBezTo>
                      <a:pt x="51" y="32"/>
                      <a:pt x="51" y="32"/>
                      <a:pt x="51" y="33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moveTo>
                      <a:pt x="52" y="29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30"/>
                      <a:pt x="52" y="30"/>
                      <a:pt x="53" y="30"/>
                    </a:cubicBezTo>
                    <a:cubicBezTo>
                      <a:pt x="53" y="30"/>
                      <a:pt x="53" y="30"/>
                      <a:pt x="53" y="30"/>
                    </a:cubicBezTo>
                    <a:cubicBezTo>
                      <a:pt x="52" y="29"/>
                      <a:pt x="52" y="29"/>
                      <a:pt x="52" y="29"/>
                    </a:cubicBezTo>
                    <a:moveTo>
                      <a:pt x="54" y="26"/>
                    </a:moveTo>
                    <a:cubicBezTo>
                      <a:pt x="53" y="27"/>
                      <a:pt x="53" y="28"/>
                      <a:pt x="52" y="29"/>
                    </a:cubicBezTo>
                    <a:cubicBezTo>
                      <a:pt x="52" y="29"/>
                      <a:pt x="53" y="30"/>
                      <a:pt x="53" y="30"/>
                    </a:cubicBezTo>
                    <a:cubicBezTo>
                      <a:pt x="53" y="29"/>
                      <a:pt x="54" y="28"/>
                      <a:pt x="54" y="27"/>
                    </a:cubicBezTo>
                    <a:cubicBezTo>
                      <a:pt x="54" y="26"/>
                      <a:pt x="54" y="26"/>
                      <a:pt x="54" y="26"/>
                    </a:cubicBezTo>
                    <a:moveTo>
                      <a:pt x="62" y="13"/>
                    </a:moveTo>
                    <a:cubicBezTo>
                      <a:pt x="62" y="14"/>
                      <a:pt x="61" y="14"/>
                      <a:pt x="61" y="15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2" y="14"/>
                      <a:pt x="62" y="14"/>
                      <a:pt x="63" y="13"/>
                    </a:cubicBezTo>
                    <a:cubicBezTo>
                      <a:pt x="62" y="13"/>
                      <a:pt x="62" y="13"/>
                      <a:pt x="62" y="13"/>
                    </a:cubicBezTo>
                    <a:moveTo>
                      <a:pt x="62" y="13"/>
                    </a:move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3"/>
                      <a:pt x="62" y="13"/>
                      <a:pt x="63" y="13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63" y="13"/>
                      <a:pt x="62" y="13"/>
                      <a:pt x="62" y="13"/>
                    </a:cubicBezTo>
                    <a:moveTo>
                      <a:pt x="70" y="0"/>
                    </a:moveTo>
                    <a:cubicBezTo>
                      <a:pt x="69" y="1"/>
                      <a:pt x="69" y="2"/>
                      <a:pt x="68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9" y="2"/>
                      <a:pt x="70" y="1"/>
                      <a:pt x="70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4" name="Freeform 9467"/>
              <p:cNvSpPr>
                <a:spLocks noEditPoints="1"/>
              </p:cNvSpPr>
              <p:nvPr/>
            </p:nvSpPr>
            <p:spPr bwMode="auto">
              <a:xfrm>
                <a:off x="-361" y="3115"/>
                <a:ext cx="104" cy="175"/>
              </a:xfrm>
              <a:custGeom>
                <a:avLst/>
                <a:gdLst>
                  <a:gd name="T0" fmla="*/ 0 w 44"/>
                  <a:gd name="T1" fmla="*/ 74 h 74"/>
                  <a:gd name="T2" fmla="*/ 0 w 44"/>
                  <a:gd name="T3" fmla="*/ 73 h 74"/>
                  <a:gd name="T4" fmla="*/ 4 w 44"/>
                  <a:gd name="T5" fmla="*/ 67 h 74"/>
                  <a:gd name="T6" fmla="*/ 4 w 44"/>
                  <a:gd name="T7" fmla="*/ 67 h 74"/>
                  <a:gd name="T8" fmla="*/ 4 w 44"/>
                  <a:gd name="T9" fmla="*/ 67 h 74"/>
                  <a:gd name="T10" fmla="*/ 8 w 44"/>
                  <a:gd name="T11" fmla="*/ 59 h 74"/>
                  <a:gd name="T12" fmla="*/ 8 w 44"/>
                  <a:gd name="T13" fmla="*/ 60 h 74"/>
                  <a:gd name="T14" fmla="*/ 8 w 44"/>
                  <a:gd name="T15" fmla="*/ 59 h 74"/>
                  <a:gd name="T16" fmla="*/ 9 w 44"/>
                  <a:gd name="T17" fmla="*/ 58 h 74"/>
                  <a:gd name="T18" fmla="*/ 9 w 44"/>
                  <a:gd name="T19" fmla="*/ 58 h 74"/>
                  <a:gd name="T20" fmla="*/ 12 w 44"/>
                  <a:gd name="T21" fmla="*/ 53 h 74"/>
                  <a:gd name="T22" fmla="*/ 12 w 44"/>
                  <a:gd name="T23" fmla="*/ 54 h 74"/>
                  <a:gd name="T24" fmla="*/ 12 w 44"/>
                  <a:gd name="T25" fmla="*/ 53 h 74"/>
                  <a:gd name="T26" fmla="*/ 13 w 44"/>
                  <a:gd name="T27" fmla="*/ 52 h 74"/>
                  <a:gd name="T28" fmla="*/ 13 w 44"/>
                  <a:gd name="T29" fmla="*/ 51 h 74"/>
                  <a:gd name="T30" fmla="*/ 14 w 44"/>
                  <a:gd name="T31" fmla="*/ 49 h 74"/>
                  <a:gd name="T32" fmla="*/ 14 w 44"/>
                  <a:gd name="T33" fmla="*/ 51 h 74"/>
                  <a:gd name="T34" fmla="*/ 14 w 44"/>
                  <a:gd name="T35" fmla="*/ 49 h 74"/>
                  <a:gd name="T36" fmla="*/ 14 w 44"/>
                  <a:gd name="T37" fmla="*/ 49 h 74"/>
                  <a:gd name="T38" fmla="*/ 15 w 44"/>
                  <a:gd name="T39" fmla="*/ 49 h 74"/>
                  <a:gd name="T40" fmla="*/ 16 w 44"/>
                  <a:gd name="T41" fmla="*/ 47 h 74"/>
                  <a:gd name="T42" fmla="*/ 16 w 44"/>
                  <a:gd name="T43" fmla="*/ 48 h 74"/>
                  <a:gd name="T44" fmla="*/ 16 w 44"/>
                  <a:gd name="T45" fmla="*/ 47 h 74"/>
                  <a:gd name="T46" fmla="*/ 21 w 44"/>
                  <a:gd name="T47" fmla="*/ 39 h 74"/>
                  <a:gd name="T48" fmla="*/ 23 w 44"/>
                  <a:gd name="T49" fmla="*/ 35 h 74"/>
                  <a:gd name="T50" fmla="*/ 28 w 44"/>
                  <a:gd name="T51" fmla="*/ 27 h 74"/>
                  <a:gd name="T52" fmla="*/ 26 w 44"/>
                  <a:gd name="T53" fmla="*/ 31 h 74"/>
                  <a:gd name="T54" fmla="*/ 28 w 44"/>
                  <a:gd name="T55" fmla="*/ 27 h 74"/>
                  <a:gd name="T56" fmla="*/ 34 w 44"/>
                  <a:gd name="T57" fmla="*/ 17 h 74"/>
                  <a:gd name="T58" fmla="*/ 38 w 44"/>
                  <a:gd name="T59" fmla="*/ 11 h 74"/>
                  <a:gd name="T60" fmla="*/ 44 w 44"/>
                  <a:gd name="T61" fmla="*/ 0 h 74"/>
                  <a:gd name="T62" fmla="*/ 40 w 44"/>
                  <a:gd name="T63" fmla="*/ 7 h 74"/>
                  <a:gd name="T64" fmla="*/ 44 w 44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74">
                    <a:moveTo>
                      <a:pt x="0" y="73"/>
                    </a:moveTo>
                    <a:cubicBezTo>
                      <a:pt x="0" y="73"/>
                      <a:pt x="0" y="73"/>
                      <a:pt x="0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4"/>
                      <a:pt x="0" y="74"/>
                      <a:pt x="0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4" y="67"/>
                    </a:move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moveTo>
                      <a:pt x="8" y="59"/>
                    </a:moveTo>
                    <a:cubicBezTo>
                      <a:pt x="8" y="59"/>
                      <a:pt x="8" y="59"/>
                      <a:pt x="8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9" y="60"/>
                      <a:pt x="9" y="60"/>
                      <a:pt x="9" y="59"/>
                    </a:cubicBezTo>
                    <a:cubicBezTo>
                      <a:pt x="9" y="59"/>
                      <a:pt x="8" y="59"/>
                      <a:pt x="8" y="59"/>
                    </a:cubicBezTo>
                    <a:moveTo>
                      <a:pt x="9" y="58"/>
                    </a:move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9"/>
                      <a:pt x="9" y="59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9" y="58"/>
                    </a:cubicBezTo>
                    <a:moveTo>
                      <a:pt x="12" y="53"/>
                    </a:moveTo>
                    <a:cubicBezTo>
                      <a:pt x="12" y="54"/>
                      <a:pt x="12" y="54"/>
                      <a:pt x="11" y="54"/>
                    </a:cubicBezTo>
                    <a:cubicBezTo>
                      <a:pt x="11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3"/>
                    </a:cubicBezTo>
                    <a:cubicBezTo>
                      <a:pt x="12" y="53"/>
                      <a:pt x="12" y="53"/>
                      <a:pt x="12" y="53"/>
                    </a:cubicBezTo>
                    <a:moveTo>
                      <a:pt x="13" y="51"/>
                    </a:move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2"/>
                      <a:pt x="13" y="52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moveTo>
                      <a:pt x="14" y="49"/>
                    </a:moveTo>
                    <a:cubicBezTo>
                      <a:pt x="14" y="50"/>
                      <a:pt x="14" y="50"/>
                      <a:pt x="14" y="51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4" y="50"/>
                      <a:pt x="14" y="50"/>
                      <a:pt x="15" y="50"/>
                    </a:cubicBezTo>
                    <a:cubicBezTo>
                      <a:pt x="14" y="50"/>
                      <a:pt x="14" y="50"/>
                      <a:pt x="14" y="49"/>
                    </a:cubicBezTo>
                    <a:moveTo>
                      <a:pt x="15" y="49"/>
                    </a:moveTo>
                    <a:cubicBezTo>
                      <a:pt x="15" y="49"/>
                      <a:pt x="15" y="49"/>
                      <a:pt x="14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moveTo>
                      <a:pt x="16" y="47"/>
                    </a:moveTo>
                    <a:cubicBezTo>
                      <a:pt x="16" y="47"/>
                      <a:pt x="16" y="47"/>
                      <a:pt x="15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7"/>
                      <a:pt x="16" y="47"/>
                      <a:pt x="16" y="47"/>
                    </a:cubicBezTo>
                    <a:cubicBezTo>
                      <a:pt x="16" y="47"/>
                      <a:pt x="16" y="47"/>
                      <a:pt x="16" y="47"/>
                    </a:cubicBezTo>
                    <a:moveTo>
                      <a:pt x="23" y="35"/>
                    </a:moveTo>
                    <a:cubicBezTo>
                      <a:pt x="22" y="36"/>
                      <a:pt x="22" y="37"/>
                      <a:pt x="21" y="39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2" y="38"/>
                      <a:pt x="23" y="36"/>
                      <a:pt x="23" y="35"/>
                    </a:cubicBezTo>
                    <a:cubicBezTo>
                      <a:pt x="23" y="35"/>
                      <a:pt x="23" y="35"/>
                      <a:pt x="23" y="35"/>
                    </a:cubicBezTo>
                    <a:moveTo>
                      <a:pt x="28" y="27"/>
                    </a:moveTo>
                    <a:cubicBezTo>
                      <a:pt x="27" y="28"/>
                      <a:pt x="27" y="29"/>
                      <a:pt x="26" y="30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7" y="29"/>
                      <a:pt x="28" y="28"/>
                      <a:pt x="28" y="27"/>
                    </a:cubicBezTo>
                    <a:cubicBezTo>
                      <a:pt x="28" y="27"/>
                      <a:pt x="28" y="27"/>
                      <a:pt x="28" y="27"/>
                    </a:cubicBezTo>
                    <a:moveTo>
                      <a:pt x="37" y="11"/>
                    </a:moveTo>
                    <a:cubicBezTo>
                      <a:pt x="36" y="13"/>
                      <a:pt x="35" y="15"/>
                      <a:pt x="34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5" y="15"/>
                      <a:pt x="37" y="13"/>
                      <a:pt x="38" y="11"/>
                    </a:cubicBezTo>
                    <a:cubicBezTo>
                      <a:pt x="37" y="11"/>
                      <a:pt x="37" y="11"/>
                      <a:pt x="37" y="11"/>
                    </a:cubicBezTo>
                    <a:moveTo>
                      <a:pt x="44" y="0"/>
                    </a:moveTo>
                    <a:cubicBezTo>
                      <a:pt x="43" y="2"/>
                      <a:pt x="41" y="5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2" y="5"/>
                      <a:pt x="43" y="3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5" name="Freeform 9468"/>
              <p:cNvSpPr>
                <a:spLocks noEditPoints="1"/>
              </p:cNvSpPr>
              <p:nvPr/>
            </p:nvSpPr>
            <p:spPr bwMode="auto">
              <a:xfrm>
                <a:off x="-319" y="3103"/>
                <a:ext cx="69" cy="111"/>
              </a:xfrm>
              <a:custGeom>
                <a:avLst/>
                <a:gdLst>
                  <a:gd name="T0" fmla="*/ 3 w 29"/>
                  <a:gd name="T1" fmla="*/ 43 h 47"/>
                  <a:gd name="T2" fmla="*/ 0 w 29"/>
                  <a:gd name="T3" fmla="*/ 47 h 47"/>
                  <a:gd name="T4" fmla="*/ 3 w 29"/>
                  <a:gd name="T5" fmla="*/ 43 h 47"/>
                  <a:gd name="T6" fmla="*/ 3 w 29"/>
                  <a:gd name="T7" fmla="*/ 43 h 47"/>
                  <a:gd name="T8" fmla="*/ 7 w 29"/>
                  <a:gd name="T9" fmla="*/ 35 h 47"/>
                  <a:gd name="T10" fmla="*/ 5 w 29"/>
                  <a:gd name="T11" fmla="*/ 40 h 47"/>
                  <a:gd name="T12" fmla="*/ 5 w 29"/>
                  <a:gd name="T13" fmla="*/ 40 h 47"/>
                  <a:gd name="T14" fmla="*/ 7 w 29"/>
                  <a:gd name="T15" fmla="*/ 35 h 47"/>
                  <a:gd name="T16" fmla="*/ 7 w 29"/>
                  <a:gd name="T17" fmla="*/ 35 h 47"/>
                  <a:gd name="T18" fmla="*/ 16 w 29"/>
                  <a:gd name="T19" fmla="*/ 22 h 47"/>
                  <a:gd name="T20" fmla="*/ 10 w 29"/>
                  <a:gd name="T21" fmla="*/ 31 h 47"/>
                  <a:gd name="T22" fmla="*/ 10 w 29"/>
                  <a:gd name="T23" fmla="*/ 31 h 47"/>
                  <a:gd name="T24" fmla="*/ 16 w 29"/>
                  <a:gd name="T25" fmla="*/ 22 h 47"/>
                  <a:gd name="T26" fmla="*/ 16 w 29"/>
                  <a:gd name="T27" fmla="*/ 22 h 47"/>
                  <a:gd name="T28" fmla="*/ 21 w 29"/>
                  <a:gd name="T29" fmla="*/ 12 h 47"/>
                  <a:gd name="T30" fmla="*/ 19 w 29"/>
                  <a:gd name="T31" fmla="*/ 16 h 47"/>
                  <a:gd name="T32" fmla="*/ 19 w 29"/>
                  <a:gd name="T33" fmla="*/ 16 h 47"/>
                  <a:gd name="T34" fmla="*/ 22 w 29"/>
                  <a:gd name="T35" fmla="*/ 12 h 47"/>
                  <a:gd name="T36" fmla="*/ 21 w 29"/>
                  <a:gd name="T37" fmla="*/ 12 h 47"/>
                  <a:gd name="T38" fmla="*/ 29 w 29"/>
                  <a:gd name="T39" fmla="*/ 0 h 47"/>
                  <a:gd name="T40" fmla="*/ 29 w 29"/>
                  <a:gd name="T41" fmla="*/ 0 h 47"/>
                  <a:gd name="T42" fmla="*/ 26 w 29"/>
                  <a:gd name="T43" fmla="*/ 5 h 47"/>
                  <a:gd name="T44" fmla="*/ 26 w 29"/>
                  <a:gd name="T45" fmla="*/ 5 h 47"/>
                  <a:gd name="T46" fmla="*/ 29 w 29"/>
                  <a:gd name="T47" fmla="*/ 0 h 47"/>
                  <a:gd name="T48" fmla="*/ 29 w 29"/>
                  <a:gd name="T4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7">
                    <a:moveTo>
                      <a:pt x="3" y="43"/>
                    </a:moveTo>
                    <a:cubicBezTo>
                      <a:pt x="2" y="45"/>
                      <a:pt x="1" y="46"/>
                      <a:pt x="0" y="47"/>
                    </a:cubicBezTo>
                    <a:cubicBezTo>
                      <a:pt x="1" y="46"/>
                      <a:pt x="2" y="45"/>
                      <a:pt x="3" y="43"/>
                    </a:cubicBezTo>
                    <a:cubicBezTo>
                      <a:pt x="3" y="43"/>
                      <a:pt x="3" y="43"/>
                      <a:pt x="3" y="43"/>
                    </a:cubicBezTo>
                    <a:moveTo>
                      <a:pt x="7" y="35"/>
                    </a:moveTo>
                    <a:cubicBezTo>
                      <a:pt x="7" y="37"/>
                      <a:pt x="6" y="38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8"/>
                      <a:pt x="7" y="37"/>
                      <a:pt x="7" y="35"/>
                    </a:cubicBezTo>
                    <a:cubicBezTo>
                      <a:pt x="7" y="35"/>
                      <a:pt x="7" y="35"/>
                      <a:pt x="7" y="35"/>
                    </a:cubicBezTo>
                    <a:moveTo>
                      <a:pt x="16" y="22"/>
                    </a:moveTo>
                    <a:cubicBezTo>
                      <a:pt x="14" y="25"/>
                      <a:pt x="12" y="28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2" y="28"/>
                      <a:pt x="14" y="25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1" y="12"/>
                    </a:moveTo>
                    <a:cubicBezTo>
                      <a:pt x="21" y="13"/>
                      <a:pt x="20" y="15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20" y="15"/>
                      <a:pt x="21" y="13"/>
                      <a:pt x="22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29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28" y="2"/>
                      <a:pt x="27" y="3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6" name="Freeform 9469"/>
              <p:cNvSpPr>
                <a:spLocks noEditPoints="1"/>
              </p:cNvSpPr>
              <p:nvPr/>
            </p:nvSpPr>
            <p:spPr bwMode="auto">
              <a:xfrm>
                <a:off x="-311" y="3115"/>
                <a:ext cx="54" cy="90"/>
              </a:xfrm>
              <a:custGeom>
                <a:avLst/>
                <a:gdLst>
                  <a:gd name="T0" fmla="*/ 2 w 23"/>
                  <a:gd name="T1" fmla="*/ 35 h 38"/>
                  <a:gd name="T2" fmla="*/ 0 w 23"/>
                  <a:gd name="T3" fmla="*/ 38 h 38"/>
                  <a:gd name="T4" fmla="*/ 0 w 23"/>
                  <a:gd name="T5" fmla="*/ 38 h 38"/>
                  <a:gd name="T6" fmla="*/ 2 w 23"/>
                  <a:gd name="T7" fmla="*/ 35 h 38"/>
                  <a:gd name="T8" fmla="*/ 2 w 23"/>
                  <a:gd name="T9" fmla="*/ 35 h 38"/>
                  <a:gd name="T10" fmla="*/ 7 w 23"/>
                  <a:gd name="T11" fmla="*/ 26 h 38"/>
                  <a:gd name="T12" fmla="*/ 4 w 23"/>
                  <a:gd name="T13" fmla="*/ 30 h 38"/>
                  <a:gd name="T14" fmla="*/ 4 w 23"/>
                  <a:gd name="T15" fmla="*/ 30 h 38"/>
                  <a:gd name="T16" fmla="*/ 7 w 23"/>
                  <a:gd name="T17" fmla="*/ 26 h 38"/>
                  <a:gd name="T18" fmla="*/ 7 w 23"/>
                  <a:gd name="T19" fmla="*/ 26 h 38"/>
                  <a:gd name="T20" fmla="*/ 12 w 23"/>
                  <a:gd name="T21" fmla="*/ 14 h 38"/>
                  <a:gd name="T22" fmla="*/ 12 w 23"/>
                  <a:gd name="T23" fmla="*/ 14 h 38"/>
                  <a:gd name="T24" fmla="*/ 12 w 23"/>
                  <a:gd name="T25" fmla="*/ 14 h 38"/>
                  <a:gd name="T26" fmla="*/ 16 w 23"/>
                  <a:gd name="T27" fmla="*/ 11 h 38"/>
                  <a:gd name="T28" fmla="*/ 16 w 23"/>
                  <a:gd name="T29" fmla="*/ 11 h 38"/>
                  <a:gd name="T30" fmla="*/ 13 w 23"/>
                  <a:gd name="T31" fmla="*/ 17 h 38"/>
                  <a:gd name="T32" fmla="*/ 13 w 23"/>
                  <a:gd name="T33" fmla="*/ 17 h 38"/>
                  <a:gd name="T34" fmla="*/ 16 w 23"/>
                  <a:gd name="T35" fmla="*/ 11 h 38"/>
                  <a:gd name="T36" fmla="*/ 16 w 23"/>
                  <a:gd name="T37" fmla="*/ 11 h 38"/>
                  <a:gd name="T38" fmla="*/ 23 w 23"/>
                  <a:gd name="T39" fmla="*/ 0 h 38"/>
                  <a:gd name="T40" fmla="*/ 18 w 23"/>
                  <a:gd name="T41" fmla="*/ 7 h 38"/>
                  <a:gd name="T42" fmla="*/ 19 w 23"/>
                  <a:gd name="T43" fmla="*/ 7 h 38"/>
                  <a:gd name="T44" fmla="*/ 21 w 23"/>
                  <a:gd name="T45" fmla="*/ 3 h 38"/>
                  <a:gd name="T46" fmla="*/ 23 w 23"/>
                  <a:gd name="T47" fmla="*/ 0 h 38"/>
                  <a:gd name="T48" fmla="*/ 23 w 23"/>
                  <a:gd name="T4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" h="38">
                    <a:moveTo>
                      <a:pt x="2" y="35"/>
                    </a:moveTo>
                    <a:cubicBezTo>
                      <a:pt x="1" y="36"/>
                      <a:pt x="0" y="37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1" y="36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moveTo>
                      <a:pt x="7" y="26"/>
                    </a:moveTo>
                    <a:cubicBezTo>
                      <a:pt x="6" y="28"/>
                      <a:pt x="5" y="29"/>
                      <a:pt x="4" y="30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5" y="29"/>
                      <a:pt x="6" y="28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moveTo>
                      <a:pt x="12" y="14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5"/>
                      <a:pt x="15" y="13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23" y="0"/>
                    </a:moveTo>
                    <a:cubicBezTo>
                      <a:pt x="21" y="2"/>
                      <a:pt x="20" y="5"/>
                      <a:pt x="18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6"/>
                      <a:pt x="20" y="4"/>
                      <a:pt x="21" y="3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7" name="Freeform 9470"/>
              <p:cNvSpPr>
                <a:spLocks noEditPoints="1"/>
              </p:cNvSpPr>
              <p:nvPr/>
            </p:nvSpPr>
            <p:spPr bwMode="auto">
              <a:xfrm>
                <a:off x="-347" y="3221"/>
                <a:ext cx="17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1 h 11"/>
                  <a:gd name="T4" fmla="*/ 0 w 7"/>
                  <a:gd name="T5" fmla="*/ 11 h 11"/>
                  <a:gd name="T6" fmla="*/ 1 w 7"/>
                  <a:gd name="T7" fmla="*/ 11 h 11"/>
                  <a:gd name="T8" fmla="*/ 0 w 7"/>
                  <a:gd name="T9" fmla="*/ 10 h 11"/>
                  <a:gd name="T10" fmla="*/ 1 w 7"/>
                  <a:gd name="T11" fmla="*/ 9 h 11"/>
                  <a:gd name="T12" fmla="*/ 1 w 7"/>
                  <a:gd name="T13" fmla="*/ 10 h 11"/>
                  <a:gd name="T14" fmla="*/ 1 w 7"/>
                  <a:gd name="T15" fmla="*/ 10 h 11"/>
                  <a:gd name="T16" fmla="*/ 1 w 7"/>
                  <a:gd name="T17" fmla="*/ 10 h 11"/>
                  <a:gd name="T18" fmla="*/ 1 w 7"/>
                  <a:gd name="T19" fmla="*/ 9 h 11"/>
                  <a:gd name="T20" fmla="*/ 2 w 7"/>
                  <a:gd name="T21" fmla="*/ 7 h 11"/>
                  <a:gd name="T22" fmla="*/ 2 w 7"/>
                  <a:gd name="T23" fmla="*/ 9 h 11"/>
                  <a:gd name="T24" fmla="*/ 2 w 7"/>
                  <a:gd name="T25" fmla="*/ 9 h 11"/>
                  <a:gd name="T26" fmla="*/ 2 w 7"/>
                  <a:gd name="T27" fmla="*/ 8 h 11"/>
                  <a:gd name="T28" fmla="*/ 2 w 7"/>
                  <a:gd name="T29" fmla="*/ 7 h 11"/>
                  <a:gd name="T30" fmla="*/ 4 w 7"/>
                  <a:gd name="T31" fmla="*/ 5 h 11"/>
                  <a:gd name="T32" fmla="*/ 3 w 7"/>
                  <a:gd name="T33" fmla="*/ 7 h 11"/>
                  <a:gd name="T34" fmla="*/ 3 w 7"/>
                  <a:gd name="T35" fmla="*/ 7 h 11"/>
                  <a:gd name="T36" fmla="*/ 4 w 7"/>
                  <a:gd name="T37" fmla="*/ 5 h 11"/>
                  <a:gd name="T38" fmla="*/ 4 w 7"/>
                  <a:gd name="T39" fmla="*/ 5 h 11"/>
                  <a:gd name="T40" fmla="*/ 5 w 7"/>
                  <a:gd name="T41" fmla="*/ 4 h 11"/>
                  <a:gd name="T42" fmla="*/ 4 w 7"/>
                  <a:gd name="T43" fmla="*/ 4 h 11"/>
                  <a:gd name="T44" fmla="*/ 4 w 7"/>
                  <a:gd name="T45" fmla="*/ 4 h 11"/>
                  <a:gd name="T46" fmla="*/ 5 w 7"/>
                  <a:gd name="T47" fmla="*/ 4 h 11"/>
                  <a:gd name="T48" fmla="*/ 5 w 7"/>
                  <a:gd name="T49" fmla="*/ 4 h 11"/>
                  <a:gd name="T50" fmla="*/ 5 w 7"/>
                  <a:gd name="T51" fmla="*/ 2 h 11"/>
                  <a:gd name="T52" fmla="*/ 5 w 7"/>
                  <a:gd name="T53" fmla="*/ 3 h 11"/>
                  <a:gd name="T54" fmla="*/ 5 w 7"/>
                  <a:gd name="T55" fmla="*/ 3 h 11"/>
                  <a:gd name="T56" fmla="*/ 6 w 7"/>
                  <a:gd name="T57" fmla="*/ 2 h 11"/>
                  <a:gd name="T58" fmla="*/ 5 w 7"/>
                  <a:gd name="T59" fmla="*/ 2 h 11"/>
                  <a:gd name="T60" fmla="*/ 6 w 7"/>
                  <a:gd name="T61" fmla="*/ 1 h 11"/>
                  <a:gd name="T62" fmla="*/ 6 w 7"/>
                  <a:gd name="T63" fmla="*/ 2 h 11"/>
                  <a:gd name="T64" fmla="*/ 6 w 7"/>
                  <a:gd name="T65" fmla="*/ 2 h 11"/>
                  <a:gd name="T66" fmla="*/ 7 w 7"/>
                  <a:gd name="T67" fmla="*/ 1 h 11"/>
                  <a:gd name="T68" fmla="*/ 6 w 7"/>
                  <a:gd name="T69" fmla="*/ 1 h 11"/>
                  <a:gd name="T70" fmla="*/ 7 w 7"/>
                  <a:gd name="T71" fmla="*/ 0 h 11"/>
                  <a:gd name="T72" fmla="*/ 7 w 7"/>
                  <a:gd name="T73" fmla="*/ 0 h 11"/>
                  <a:gd name="T74" fmla="*/ 7 w 7"/>
                  <a:gd name="T75" fmla="*/ 0 h 11"/>
                  <a:gd name="T76" fmla="*/ 7 w 7"/>
                  <a:gd name="T7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0" y="10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moveTo>
                      <a:pt x="2" y="7"/>
                    </a:moveTo>
                    <a:cubicBezTo>
                      <a:pt x="2" y="8"/>
                      <a:pt x="2" y="8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moveTo>
                      <a:pt x="4" y="5"/>
                    </a:moveTo>
                    <a:cubicBezTo>
                      <a:pt x="3" y="6"/>
                      <a:pt x="3" y="6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5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moveTo>
                      <a:pt x="6" y="1"/>
                    </a:moveTo>
                    <a:cubicBezTo>
                      <a:pt x="6" y="1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8" name="Freeform 9471"/>
              <p:cNvSpPr>
                <a:spLocks noEditPoints="1"/>
              </p:cNvSpPr>
              <p:nvPr/>
            </p:nvSpPr>
            <p:spPr bwMode="auto">
              <a:xfrm>
                <a:off x="-347" y="3242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1 h 2"/>
                  <a:gd name="T4" fmla="*/ 1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2 w 2"/>
                  <a:gd name="T11" fmla="*/ 0 h 2"/>
                  <a:gd name="T12" fmla="*/ 1 w 2"/>
                  <a:gd name="T13" fmla="*/ 0 h 2"/>
                  <a:gd name="T14" fmla="*/ 1 w 2"/>
                  <a:gd name="T15" fmla="*/ 1 h 2"/>
                  <a:gd name="T16" fmla="*/ 2 w 2"/>
                  <a:gd name="T17" fmla="*/ 0 h 2"/>
                  <a:gd name="T18" fmla="*/ 2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9" name="Freeform 9472"/>
              <p:cNvSpPr>
                <a:spLocks noEditPoints="1"/>
              </p:cNvSpPr>
              <p:nvPr/>
            </p:nvSpPr>
            <p:spPr bwMode="auto">
              <a:xfrm>
                <a:off x="-356" y="3250"/>
                <a:ext cx="9" cy="14"/>
              </a:xfrm>
              <a:custGeom>
                <a:avLst/>
                <a:gdLst>
                  <a:gd name="T0" fmla="*/ 1 w 4"/>
                  <a:gd name="T1" fmla="*/ 3 h 6"/>
                  <a:gd name="T2" fmla="*/ 0 w 4"/>
                  <a:gd name="T3" fmla="*/ 5 h 6"/>
                  <a:gd name="T4" fmla="*/ 0 w 4"/>
                  <a:gd name="T5" fmla="*/ 6 h 6"/>
                  <a:gd name="T6" fmla="*/ 2 w 4"/>
                  <a:gd name="T7" fmla="*/ 4 h 6"/>
                  <a:gd name="T8" fmla="*/ 1 w 4"/>
                  <a:gd name="T9" fmla="*/ 3 h 6"/>
                  <a:gd name="T10" fmla="*/ 3 w 4"/>
                  <a:gd name="T11" fmla="*/ 1 h 6"/>
                  <a:gd name="T12" fmla="*/ 3 w 4"/>
                  <a:gd name="T13" fmla="*/ 1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3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4"/>
                      <a:pt x="1" y="3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0" name="Freeform 9473"/>
              <p:cNvSpPr>
                <a:spLocks noEditPoints="1"/>
              </p:cNvSpPr>
              <p:nvPr/>
            </p:nvSpPr>
            <p:spPr bwMode="auto">
              <a:xfrm>
                <a:off x="-359" y="3252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7 h 7"/>
                  <a:gd name="T4" fmla="*/ 0 w 4"/>
                  <a:gd name="T5" fmla="*/ 7 h 7"/>
                  <a:gd name="T6" fmla="*/ 1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3 h 7"/>
                  <a:gd name="T16" fmla="*/ 4 w 4"/>
                  <a:gd name="T17" fmla="*/ 1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1" name="Freeform 9474"/>
              <p:cNvSpPr>
                <a:spLocks noEditPoints="1"/>
              </p:cNvSpPr>
              <p:nvPr/>
            </p:nvSpPr>
            <p:spPr bwMode="auto">
              <a:xfrm>
                <a:off x="-368" y="3268"/>
                <a:ext cx="9" cy="15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4 w 4"/>
                  <a:gd name="T11" fmla="*/ 0 h 6"/>
                  <a:gd name="T12" fmla="*/ 0 w 4"/>
                  <a:gd name="T13" fmla="*/ 6 h 6"/>
                  <a:gd name="T14" fmla="*/ 0 w 4"/>
                  <a:gd name="T15" fmla="*/ 6 h 6"/>
                  <a:gd name="T16" fmla="*/ 1 w 4"/>
                  <a:gd name="T17" fmla="*/ 4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2" name="Oval 9475"/>
              <p:cNvSpPr>
                <a:spLocks noChangeArrowheads="1"/>
              </p:cNvSpPr>
              <p:nvPr/>
            </p:nvSpPr>
            <p:spPr bwMode="auto">
              <a:xfrm>
                <a:off x="-35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3" name="Oval 9476"/>
              <p:cNvSpPr>
                <a:spLocks noChangeArrowheads="1"/>
              </p:cNvSpPr>
              <p:nvPr/>
            </p:nvSpPr>
            <p:spPr bwMode="auto">
              <a:xfrm>
                <a:off x="-368" y="328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4" name="Freeform 9477"/>
              <p:cNvSpPr>
                <a:spLocks noEditPoints="1"/>
              </p:cNvSpPr>
              <p:nvPr/>
            </p:nvSpPr>
            <p:spPr bwMode="auto">
              <a:xfrm>
                <a:off x="-401" y="3283"/>
                <a:ext cx="33" cy="56"/>
              </a:xfrm>
              <a:custGeom>
                <a:avLst/>
                <a:gdLst>
                  <a:gd name="T0" fmla="*/ 1 w 14"/>
                  <a:gd name="T1" fmla="*/ 21 h 24"/>
                  <a:gd name="T2" fmla="*/ 0 w 14"/>
                  <a:gd name="T3" fmla="*/ 24 h 24"/>
                  <a:gd name="T4" fmla="*/ 1 w 14"/>
                  <a:gd name="T5" fmla="*/ 21 h 24"/>
                  <a:gd name="T6" fmla="*/ 1 w 14"/>
                  <a:gd name="T7" fmla="*/ 21 h 24"/>
                  <a:gd name="T8" fmla="*/ 4 w 14"/>
                  <a:gd name="T9" fmla="*/ 16 h 24"/>
                  <a:gd name="T10" fmla="*/ 1 w 14"/>
                  <a:gd name="T11" fmla="*/ 21 h 24"/>
                  <a:gd name="T12" fmla="*/ 1 w 14"/>
                  <a:gd name="T13" fmla="*/ 21 h 24"/>
                  <a:gd name="T14" fmla="*/ 3 w 14"/>
                  <a:gd name="T15" fmla="*/ 18 h 24"/>
                  <a:gd name="T16" fmla="*/ 4 w 14"/>
                  <a:gd name="T17" fmla="*/ 16 h 24"/>
                  <a:gd name="T18" fmla="*/ 4 w 14"/>
                  <a:gd name="T19" fmla="*/ 16 h 24"/>
                  <a:gd name="T20" fmla="*/ 6 w 14"/>
                  <a:gd name="T21" fmla="*/ 13 h 24"/>
                  <a:gd name="T22" fmla="*/ 4 w 14"/>
                  <a:gd name="T23" fmla="*/ 15 h 24"/>
                  <a:gd name="T24" fmla="*/ 5 w 14"/>
                  <a:gd name="T25" fmla="*/ 16 h 24"/>
                  <a:gd name="T26" fmla="*/ 6 w 14"/>
                  <a:gd name="T27" fmla="*/ 13 h 24"/>
                  <a:gd name="T28" fmla="*/ 6 w 14"/>
                  <a:gd name="T29" fmla="*/ 13 h 24"/>
                  <a:gd name="T30" fmla="*/ 6 w 14"/>
                  <a:gd name="T31" fmla="*/ 13 h 24"/>
                  <a:gd name="T32" fmla="*/ 6 w 14"/>
                  <a:gd name="T33" fmla="*/ 13 h 24"/>
                  <a:gd name="T34" fmla="*/ 6 w 14"/>
                  <a:gd name="T35" fmla="*/ 13 h 24"/>
                  <a:gd name="T36" fmla="*/ 6 w 14"/>
                  <a:gd name="T37" fmla="*/ 13 h 24"/>
                  <a:gd name="T38" fmla="*/ 6 w 14"/>
                  <a:gd name="T39" fmla="*/ 13 h 24"/>
                  <a:gd name="T40" fmla="*/ 6 w 14"/>
                  <a:gd name="T41" fmla="*/ 12 h 24"/>
                  <a:gd name="T42" fmla="*/ 6 w 14"/>
                  <a:gd name="T43" fmla="*/ 13 h 24"/>
                  <a:gd name="T44" fmla="*/ 6 w 14"/>
                  <a:gd name="T45" fmla="*/ 13 h 24"/>
                  <a:gd name="T46" fmla="*/ 7 w 14"/>
                  <a:gd name="T47" fmla="*/ 12 h 24"/>
                  <a:gd name="T48" fmla="*/ 6 w 14"/>
                  <a:gd name="T49" fmla="*/ 12 h 24"/>
                  <a:gd name="T50" fmla="*/ 7 w 14"/>
                  <a:gd name="T51" fmla="*/ 11 h 24"/>
                  <a:gd name="T52" fmla="*/ 6 w 14"/>
                  <a:gd name="T53" fmla="*/ 12 h 24"/>
                  <a:gd name="T54" fmla="*/ 7 w 14"/>
                  <a:gd name="T55" fmla="*/ 12 h 24"/>
                  <a:gd name="T56" fmla="*/ 8 w 14"/>
                  <a:gd name="T57" fmla="*/ 11 h 24"/>
                  <a:gd name="T58" fmla="*/ 7 w 14"/>
                  <a:gd name="T59" fmla="*/ 11 h 24"/>
                  <a:gd name="T60" fmla="*/ 11 w 14"/>
                  <a:gd name="T61" fmla="*/ 4 h 24"/>
                  <a:gd name="T62" fmla="*/ 8 w 14"/>
                  <a:gd name="T63" fmla="*/ 10 h 24"/>
                  <a:gd name="T64" fmla="*/ 8 w 14"/>
                  <a:gd name="T65" fmla="*/ 10 h 24"/>
                  <a:gd name="T66" fmla="*/ 12 w 14"/>
                  <a:gd name="T67" fmla="*/ 4 h 24"/>
                  <a:gd name="T68" fmla="*/ 11 w 14"/>
                  <a:gd name="T69" fmla="*/ 4 h 24"/>
                  <a:gd name="T70" fmla="*/ 12 w 14"/>
                  <a:gd name="T71" fmla="*/ 3 h 24"/>
                  <a:gd name="T72" fmla="*/ 11 w 14"/>
                  <a:gd name="T73" fmla="*/ 4 h 24"/>
                  <a:gd name="T74" fmla="*/ 12 w 14"/>
                  <a:gd name="T75" fmla="*/ 4 h 24"/>
                  <a:gd name="T76" fmla="*/ 12 w 14"/>
                  <a:gd name="T77" fmla="*/ 3 h 24"/>
                  <a:gd name="T78" fmla="*/ 12 w 14"/>
                  <a:gd name="T79" fmla="*/ 3 h 24"/>
                  <a:gd name="T80" fmla="*/ 12 w 14"/>
                  <a:gd name="T81" fmla="*/ 3 h 24"/>
                  <a:gd name="T82" fmla="*/ 12 w 14"/>
                  <a:gd name="T83" fmla="*/ 3 h 24"/>
                  <a:gd name="T84" fmla="*/ 12 w 14"/>
                  <a:gd name="T85" fmla="*/ 3 h 24"/>
                  <a:gd name="T86" fmla="*/ 12 w 14"/>
                  <a:gd name="T87" fmla="*/ 3 h 24"/>
                  <a:gd name="T88" fmla="*/ 12 w 14"/>
                  <a:gd name="T89" fmla="*/ 3 h 24"/>
                  <a:gd name="T90" fmla="*/ 13 w 14"/>
                  <a:gd name="T91" fmla="*/ 0 h 24"/>
                  <a:gd name="T92" fmla="*/ 13 w 14"/>
                  <a:gd name="T93" fmla="*/ 1 h 24"/>
                  <a:gd name="T94" fmla="*/ 13 w 14"/>
                  <a:gd name="T95" fmla="*/ 1 h 24"/>
                  <a:gd name="T96" fmla="*/ 13 w 14"/>
                  <a:gd name="T97" fmla="*/ 1 h 24"/>
                  <a:gd name="T98" fmla="*/ 14 w 14"/>
                  <a:gd name="T99" fmla="*/ 1 h 24"/>
                  <a:gd name="T100" fmla="*/ 13 w 14"/>
                  <a:gd name="T10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" h="24">
                    <a:moveTo>
                      <a:pt x="1" y="21"/>
                    </a:moveTo>
                    <a:cubicBezTo>
                      <a:pt x="1" y="22"/>
                      <a:pt x="0" y="23"/>
                      <a:pt x="0" y="24"/>
                    </a:cubicBezTo>
                    <a:cubicBezTo>
                      <a:pt x="0" y="23"/>
                      <a:pt x="1" y="22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moveTo>
                      <a:pt x="4" y="16"/>
                    </a:moveTo>
                    <a:cubicBezTo>
                      <a:pt x="3" y="17"/>
                      <a:pt x="2" y="19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2" y="20"/>
                      <a:pt x="2" y="19"/>
                      <a:pt x="3" y="18"/>
                    </a:cubicBezTo>
                    <a:cubicBezTo>
                      <a:pt x="3" y="18"/>
                      <a:pt x="4" y="17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moveTo>
                      <a:pt x="6" y="13"/>
                    </a:moveTo>
                    <a:cubicBezTo>
                      <a:pt x="5" y="14"/>
                      <a:pt x="5" y="15"/>
                      <a:pt x="4" y="15"/>
                    </a:cubicBezTo>
                    <a:cubicBezTo>
                      <a:pt x="5" y="15"/>
                      <a:pt x="5" y="15"/>
                      <a:pt x="5" y="16"/>
                    </a:cubicBezTo>
                    <a:cubicBezTo>
                      <a:pt x="5" y="15"/>
                      <a:pt x="5" y="14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moveTo>
                      <a:pt x="6" y="13"/>
                    </a:move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moveTo>
                      <a:pt x="6" y="12"/>
                    </a:moveTo>
                    <a:cubicBezTo>
                      <a:pt x="6" y="12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7" y="12"/>
                    </a:cubicBezTo>
                    <a:cubicBezTo>
                      <a:pt x="6" y="12"/>
                      <a:pt x="6" y="12"/>
                      <a:pt x="6" y="12"/>
                    </a:cubicBezTo>
                    <a:moveTo>
                      <a:pt x="7" y="11"/>
                    </a:moveTo>
                    <a:cubicBezTo>
                      <a:pt x="7" y="11"/>
                      <a:pt x="7" y="12"/>
                      <a:pt x="6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7" y="12"/>
                      <a:pt x="7" y="11"/>
                      <a:pt x="8" y="11"/>
                    </a:cubicBezTo>
                    <a:cubicBezTo>
                      <a:pt x="7" y="11"/>
                      <a:pt x="7" y="11"/>
                      <a:pt x="7" y="11"/>
                    </a:cubicBezTo>
                    <a:moveTo>
                      <a:pt x="11" y="4"/>
                    </a:moveTo>
                    <a:cubicBezTo>
                      <a:pt x="10" y="6"/>
                      <a:pt x="9" y="8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8"/>
                      <a:pt x="10" y="6"/>
                      <a:pt x="12" y="4"/>
                    </a:cubicBezTo>
                    <a:cubicBezTo>
                      <a:pt x="11" y="4"/>
                      <a:pt x="11" y="4"/>
                      <a:pt x="11" y="4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3" y="0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5" name="Oval 9478"/>
              <p:cNvSpPr>
                <a:spLocks noChangeArrowheads="1"/>
              </p:cNvSpPr>
              <p:nvPr/>
            </p:nvSpPr>
            <p:spPr bwMode="auto">
              <a:xfrm>
                <a:off x="-399" y="333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6" name="Freeform 9479"/>
              <p:cNvSpPr>
                <a:spLocks noEditPoints="1"/>
              </p:cNvSpPr>
              <p:nvPr/>
            </p:nvSpPr>
            <p:spPr bwMode="auto">
              <a:xfrm>
                <a:off x="-392" y="3306"/>
                <a:ext cx="10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4 w 4"/>
                  <a:gd name="T11" fmla="*/ 0 h 6"/>
                  <a:gd name="T12" fmla="*/ 3 w 4"/>
                  <a:gd name="T13" fmla="*/ 1 h 6"/>
                  <a:gd name="T14" fmla="*/ 4 w 4"/>
                  <a:gd name="T15" fmla="*/ 1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7" name="Oval 9480"/>
              <p:cNvSpPr>
                <a:spLocks noChangeArrowheads="1"/>
              </p:cNvSpPr>
              <p:nvPr/>
            </p:nvSpPr>
            <p:spPr bwMode="auto">
              <a:xfrm>
                <a:off x="-387" y="33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8" name="Freeform 9481"/>
              <p:cNvSpPr>
                <a:spLocks noEditPoints="1"/>
              </p:cNvSpPr>
              <p:nvPr/>
            </p:nvSpPr>
            <p:spPr bwMode="auto">
              <a:xfrm>
                <a:off x="-387" y="3285"/>
                <a:ext cx="16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1 w 7"/>
                  <a:gd name="T5" fmla="*/ 11 h 11"/>
                  <a:gd name="T6" fmla="*/ 1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6 w 7"/>
                  <a:gd name="T15" fmla="*/ 3 h 11"/>
                  <a:gd name="T16" fmla="*/ 6 w 7"/>
                  <a:gd name="T17" fmla="*/ 3 h 11"/>
                  <a:gd name="T18" fmla="*/ 5 w 7"/>
                  <a:gd name="T19" fmla="*/ 3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2 h 11"/>
                  <a:gd name="T30" fmla="*/ 7 w 7"/>
                  <a:gd name="T31" fmla="*/ 0 h 11"/>
                  <a:gd name="T32" fmla="*/ 6 w 7"/>
                  <a:gd name="T33" fmla="*/ 2 h 11"/>
                  <a:gd name="T34" fmla="*/ 6 w 7"/>
                  <a:gd name="T35" fmla="*/ 2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9" name="Oval 9482"/>
              <p:cNvSpPr>
                <a:spLocks noChangeArrowheads="1"/>
              </p:cNvSpPr>
              <p:nvPr/>
            </p:nvSpPr>
            <p:spPr bwMode="auto">
              <a:xfrm>
                <a:off x="-387" y="33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0" name="Freeform 9483"/>
              <p:cNvSpPr>
                <a:spLocks noEditPoints="1"/>
              </p:cNvSpPr>
              <p:nvPr/>
            </p:nvSpPr>
            <p:spPr bwMode="auto">
              <a:xfrm>
                <a:off x="-371" y="3221"/>
                <a:ext cx="41" cy="64"/>
              </a:xfrm>
              <a:custGeom>
                <a:avLst/>
                <a:gdLst>
                  <a:gd name="T0" fmla="*/ 1 w 17"/>
                  <a:gd name="T1" fmla="*/ 26 h 27"/>
                  <a:gd name="T2" fmla="*/ 0 w 17"/>
                  <a:gd name="T3" fmla="*/ 26 h 27"/>
                  <a:gd name="T4" fmla="*/ 1 w 17"/>
                  <a:gd name="T5" fmla="*/ 27 h 27"/>
                  <a:gd name="T6" fmla="*/ 1 w 17"/>
                  <a:gd name="T7" fmla="*/ 26 h 27"/>
                  <a:gd name="T8" fmla="*/ 1 w 17"/>
                  <a:gd name="T9" fmla="*/ 26 h 27"/>
                  <a:gd name="T10" fmla="*/ 5 w 17"/>
                  <a:gd name="T11" fmla="*/ 20 h 27"/>
                  <a:gd name="T12" fmla="*/ 5 w 17"/>
                  <a:gd name="T13" fmla="*/ 20 h 27"/>
                  <a:gd name="T14" fmla="*/ 5 w 17"/>
                  <a:gd name="T15" fmla="*/ 20 h 27"/>
                  <a:gd name="T16" fmla="*/ 5 w 17"/>
                  <a:gd name="T17" fmla="*/ 20 h 27"/>
                  <a:gd name="T18" fmla="*/ 5 w 17"/>
                  <a:gd name="T19" fmla="*/ 20 h 27"/>
                  <a:gd name="T20" fmla="*/ 9 w 17"/>
                  <a:gd name="T21" fmla="*/ 12 h 27"/>
                  <a:gd name="T22" fmla="*/ 9 w 17"/>
                  <a:gd name="T23" fmla="*/ 13 h 27"/>
                  <a:gd name="T24" fmla="*/ 9 w 17"/>
                  <a:gd name="T25" fmla="*/ 13 h 27"/>
                  <a:gd name="T26" fmla="*/ 10 w 17"/>
                  <a:gd name="T27" fmla="*/ 12 h 27"/>
                  <a:gd name="T28" fmla="*/ 9 w 17"/>
                  <a:gd name="T29" fmla="*/ 12 h 27"/>
                  <a:gd name="T30" fmla="*/ 10 w 17"/>
                  <a:gd name="T31" fmla="*/ 11 h 27"/>
                  <a:gd name="T32" fmla="*/ 10 w 17"/>
                  <a:gd name="T33" fmla="*/ 12 h 27"/>
                  <a:gd name="T34" fmla="*/ 10 w 17"/>
                  <a:gd name="T35" fmla="*/ 12 h 27"/>
                  <a:gd name="T36" fmla="*/ 10 w 17"/>
                  <a:gd name="T37" fmla="*/ 11 h 27"/>
                  <a:gd name="T38" fmla="*/ 10 w 17"/>
                  <a:gd name="T39" fmla="*/ 11 h 27"/>
                  <a:gd name="T40" fmla="*/ 13 w 17"/>
                  <a:gd name="T41" fmla="*/ 7 h 27"/>
                  <a:gd name="T42" fmla="*/ 12 w 17"/>
                  <a:gd name="T43" fmla="*/ 7 h 27"/>
                  <a:gd name="T44" fmla="*/ 12 w 17"/>
                  <a:gd name="T45" fmla="*/ 8 h 27"/>
                  <a:gd name="T46" fmla="*/ 13 w 17"/>
                  <a:gd name="T47" fmla="*/ 7 h 27"/>
                  <a:gd name="T48" fmla="*/ 13 w 17"/>
                  <a:gd name="T49" fmla="*/ 7 h 27"/>
                  <a:gd name="T50" fmla="*/ 14 w 17"/>
                  <a:gd name="T51" fmla="*/ 4 h 27"/>
                  <a:gd name="T52" fmla="*/ 14 w 17"/>
                  <a:gd name="T53" fmla="*/ 5 h 27"/>
                  <a:gd name="T54" fmla="*/ 14 w 17"/>
                  <a:gd name="T55" fmla="*/ 5 h 27"/>
                  <a:gd name="T56" fmla="*/ 14 w 17"/>
                  <a:gd name="T57" fmla="*/ 4 h 27"/>
                  <a:gd name="T58" fmla="*/ 14 w 17"/>
                  <a:gd name="T59" fmla="*/ 4 h 27"/>
                  <a:gd name="T60" fmla="*/ 15 w 17"/>
                  <a:gd name="T61" fmla="*/ 3 h 27"/>
                  <a:gd name="T62" fmla="*/ 15 w 17"/>
                  <a:gd name="T63" fmla="*/ 4 h 27"/>
                  <a:gd name="T64" fmla="*/ 15 w 17"/>
                  <a:gd name="T65" fmla="*/ 4 h 27"/>
                  <a:gd name="T66" fmla="*/ 15 w 17"/>
                  <a:gd name="T67" fmla="*/ 3 h 27"/>
                  <a:gd name="T68" fmla="*/ 15 w 17"/>
                  <a:gd name="T69" fmla="*/ 3 h 27"/>
                  <a:gd name="T70" fmla="*/ 16 w 17"/>
                  <a:gd name="T71" fmla="*/ 2 h 27"/>
                  <a:gd name="T72" fmla="*/ 15 w 17"/>
                  <a:gd name="T73" fmla="*/ 2 h 27"/>
                  <a:gd name="T74" fmla="*/ 16 w 17"/>
                  <a:gd name="T75" fmla="*/ 2 h 27"/>
                  <a:gd name="T76" fmla="*/ 16 w 17"/>
                  <a:gd name="T77" fmla="*/ 2 h 27"/>
                  <a:gd name="T78" fmla="*/ 16 w 17"/>
                  <a:gd name="T79" fmla="*/ 2 h 27"/>
                  <a:gd name="T80" fmla="*/ 17 w 17"/>
                  <a:gd name="T81" fmla="*/ 0 h 27"/>
                  <a:gd name="T82" fmla="*/ 16 w 17"/>
                  <a:gd name="T83" fmla="*/ 1 h 27"/>
                  <a:gd name="T84" fmla="*/ 17 w 17"/>
                  <a:gd name="T85" fmla="*/ 1 h 27"/>
                  <a:gd name="T86" fmla="*/ 17 w 17"/>
                  <a:gd name="T87" fmla="*/ 0 h 27"/>
                  <a:gd name="T88" fmla="*/ 17 w 17"/>
                  <a:gd name="T8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7" h="27">
                    <a:moveTo>
                      <a:pt x="1" y="26"/>
                    </a:moveTo>
                    <a:cubicBezTo>
                      <a:pt x="1" y="26"/>
                      <a:pt x="0" y="26"/>
                      <a:pt x="0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moveTo>
                      <a:pt x="5" y="20"/>
                    </a:move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moveTo>
                      <a:pt x="9" y="12"/>
                    </a:moveTo>
                    <a:cubicBezTo>
                      <a:pt x="9" y="12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9" y="12"/>
                      <a:pt x="9" y="12"/>
                      <a:pt x="9" y="12"/>
                    </a:cubicBezTo>
                    <a:moveTo>
                      <a:pt x="10" y="11"/>
                    </a:moveTo>
                    <a:cubicBezTo>
                      <a:pt x="10" y="11"/>
                      <a:pt x="10" y="11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2" y="7"/>
                    </a:cubicBezTo>
                    <a:cubicBezTo>
                      <a:pt x="12" y="7"/>
                      <a:pt x="12" y="8"/>
                      <a:pt x="12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moveTo>
                      <a:pt x="14" y="4"/>
                    </a:move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moveTo>
                      <a:pt x="15" y="3"/>
                    </a:moveTo>
                    <a:cubicBezTo>
                      <a:pt x="15" y="3"/>
                      <a:pt x="15" y="3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moveTo>
                      <a:pt x="16" y="2"/>
                    </a:moveTo>
                    <a:cubicBezTo>
                      <a:pt x="16" y="2"/>
                      <a:pt x="16" y="2"/>
                      <a:pt x="15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moveTo>
                      <a:pt x="17" y="0"/>
                    </a:moveTo>
                    <a:cubicBezTo>
                      <a:pt x="17" y="0"/>
                      <a:pt x="17" y="1"/>
                      <a:pt x="16" y="1"/>
                    </a:cubicBezTo>
                    <a:cubicBezTo>
                      <a:pt x="16" y="1"/>
                      <a:pt x="16" y="1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1" name="Freeform 9484"/>
              <p:cNvSpPr>
                <a:spLocks noEditPoints="1"/>
              </p:cNvSpPr>
              <p:nvPr/>
            </p:nvSpPr>
            <p:spPr bwMode="auto">
              <a:xfrm>
                <a:off x="-746" y="3332"/>
                <a:ext cx="347" cy="555"/>
              </a:xfrm>
              <a:custGeom>
                <a:avLst/>
                <a:gdLst>
                  <a:gd name="T0" fmla="*/ 0 w 147"/>
                  <a:gd name="T1" fmla="*/ 235 h 235"/>
                  <a:gd name="T2" fmla="*/ 8 w 147"/>
                  <a:gd name="T3" fmla="*/ 221 h 235"/>
                  <a:gd name="T4" fmla="*/ 11 w 147"/>
                  <a:gd name="T5" fmla="*/ 217 h 235"/>
                  <a:gd name="T6" fmla="*/ 16 w 147"/>
                  <a:gd name="T7" fmla="*/ 209 h 235"/>
                  <a:gd name="T8" fmla="*/ 16 w 147"/>
                  <a:gd name="T9" fmla="*/ 208 h 235"/>
                  <a:gd name="T10" fmla="*/ 16 w 147"/>
                  <a:gd name="T11" fmla="*/ 207 h 235"/>
                  <a:gd name="T12" fmla="*/ 22 w 147"/>
                  <a:gd name="T13" fmla="*/ 199 h 235"/>
                  <a:gd name="T14" fmla="*/ 23 w 147"/>
                  <a:gd name="T15" fmla="*/ 198 h 235"/>
                  <a:gd name="T16" fmla="*/ 26 w 147"/>
                  <a:gd name="T17" fmla="*/ 193 h 235"/>
                  <a:gd name="T18" fmla="*/ 27 w 147"/>
                  <a:gd name="T19" fmla="*/ 192 h 235"/>
                  <a:gd name="T20" fmla="*/ 27 w 147"/>
                  <a:gd name="T21" fmla="*/ 189 h 235"/>
                  <a:gd name="T22" fmla="*/ 28 w 147"/>
                  <a:gd name="T23" fmla="*/ 185 h 235"/>
                  <a:gd name="T24" fmla="*/ 29 w 147"/>
                  <a:gd name="T25" fmla="*/ 184 h 235"/>
                  <a:gd name="T26" fmla="*/ 31 w 147"/>
                  <a:gd name="T27" fmla="*/ 180 h 235"/>
                  <a:gd name="T28" fmla="*/ 34 w 147"/>
                  <a:gd name="T29" fmla="*/ 181 h 235"/>
                  <a:gd name="T30" fmla="*/ 33 w 147"/>
                  <a:gd name="T31" fmla="*/ 180 h 235"/>
                  <a:gd name="T32" fmla="*/ 38 w 147"/>
                  <a:gd name="T33" fmla="*/ 168 h 235"/>
                  <a:gd name="T34" fmla="*/ 43 w 147"/>
                  <a:gd name="T35" fmla="*/ 167 h 235"/>
                  <a:gd name="T36" fmla="*/ 43 w 147"/>
                  <a:gd name="T37" fmla="*/ 160 h 235"/>
                  <a:gd name="T38" fmla="*/ 54 w 147"/>
                  <a:gd name="T39" fmla="*/ 148 h 235"/>
                  <a:gd name="T40" fmla="*/ 56 w 147"/>
                  <a:gd name="T41" fmla="*/ 146 h 235"/>
                  <a:gd name="T42" fmla="*/ 61 w 147"/>
                  <a:gd name="T43" fmla="*/ 138 h 235"/>
                  <a:gd name="T44" fmla="*/ 57 w 147"/>
                  <a:gd name="T45" fmla="*/ 136 h 235"/>
                  <a:gd name="T46" fmla="*/ 63 w 147"/>
                  <a:gd name="T47" fmla="*/ 135 h 235"/>
                  <a:gd name="T48" fmla="*/ 63 w 147"/>
                  <a:gd name="T49" fmla="*/ 133 h 235"/>
                  <a:gd name="T50" fmla="*/ 63 w 147"/>
                  <a:gd name="T51" fmla="*/ 133 h 235"/>
                  <a:gd name="T52" fmla="*/ 61 w 147"/>
                  <a:gd name="T53" fmla="*/ 132 h 235"/>
                  <a:gd name="T54" fmla="*/ 66 w 147"/>
                  <a:gd name="T55" fmla="*/ 129 h 235"/>
                  <a:gd name="T56" fmla="*/ 67 w 147"/>
                  <a:gd name="T57" fmla="*/ 129 h 235"/>
                  <a:gd name="T58" fmla="*/ 67 w 147"/>
                  <a:gd name="T59" fmla="*/ 128 h 235"/>
                  <a:gd name="T60" fmla="*/ 63 w 147"/>
                  <a:gd name="T61" fmla="*/ 126 h 235"/>
                  <a:gd name="T62" fmla="*/ 64 w 147"/>
                  <a:gd name="T63" fmla="*/ 127 h 235"/>
                  <a:gd name="T64" fmla="*/ 68 w 147"/>
                  <a:gd name="T65" fmla="*/ 125 h 235"/>
                  <a:gd name="T66" fmla="*/ 65 w 147"/>
                  <a:gd name="T67" fmla="*/ 124 h 235"/>
                  <a:gd name="T68" fmla="*/ 71 w 147"/>
                  <a:gd name="T69" fmla="*/ 123 h 235"/>
                  <a:gd name="T70" fmla="*/ 71 w 147"/>
                  <a:gd name="T71" fmla="*/ 121 h 235"/>
                  <a:gd name="T72" fmla="*/ 71 w 147"/>
                  <a:gd name="T73" fmla="*/ 122 h 235"/>
                  <a:gd name="T74" fmla="*/ 67 w 147"/>
                  <a:gd name="T75" fmla="*/ 120 h 235"/>
                  <a:gd name="T76" fmla="*/ 67 w 147"/>
                  <a:gd name="T77" fmla="*/ 119 h 235"/>
                  <a:gd name="T78" fmla="*/ 74 w 147"/>
                  <a:gd name="T79" fmla="*/ 116 h 235"/>
                  <a:gd name="T80" fmla="*/ 70 w 147"/>
                  <a:gd name="T81" fmla="*/ 118 h 235"/>
                  <a:gd name="T82" fmla="*/ 71 w 147"/>
                  <a:gd name="T83" fmla="*/ 113 h 235"/>
                  <a:gd name="T84" fmla="*/ 78 w 147"/>
                  <a:gd name="T85" fmla="*/ 110 h 235"/>
                  <a:gd name="T86" fmla="*/ 82 w 147"/>
                  <a:gd name="T87" fmla="*/ 104 h 235"/>
                  <a:gd name="T88" fmla="*/ 86 w 147"/>
                  <a:gd name="T89" fmla="*/ 97 h 235"/>
                  <a:gd name="T90" fmla="*/ 86 w 147"/>
                  <a:gd name="T91" fmla="*/ 96 h 235"/>
                  <a:gd name="T92" fmla="*/ 95 w 147"/>
                  <a:gd name="T93" fmla="*/ 84 h 235"/>
                  <a:gd name="T94" fmla="*/ 111 w 147"/>
                  <a:gd name="T95" fmla="*/ 56 h 235"/>
                  <a:gd name="T96" fmla="*/ 113 w 147"/>
                  <a:gd name="T97" fmla="*/ 56 h 235"/>
                  <a:gd name="T98" fmla="*/ 116 w 147"/>
                  <a:gd name="T99" fmla="*/ 49 h 235"/>
                  <a:gd name="T100" fmla="*/ 117 w 147"/>
                  <a:gd name="T101" fmla="*/ 48 h 235"/>
                  <a:gd name="T102" fmla="*/ 122 w 147"/>
                  <a:gd name="T103" fmla="*/ 41 h 235"/>
                  <a:gd name="T104" fmla="*/ 128 w 147"/>
                  <a:gd name="T105" fmla="*/ 30 h 235"/>
                  <a:gd name="T106" fmla="*/ 129 w 147"/>
                  <a:gd name="T107" fmla="*/ 29 h 235"/>
                  <a:gd name="T108" fmla="*/ 131 w 147"/>
                  <a:gd name="T109" fmla="*/ 25 h 235"/>
                  <a:gd name="T110" fmla="*/ 133 w 147"/>
                  <a:gd name="T111" fmla="*/ 22 h 235"/>
                  <a:gd name="T112" fmla="*/ 134 w 147"/>
                  <a:gd name="T113" fmla="*/ 21 h 235"/>
                  <a:gd name="T114" fmla="*/ 136 w 147"/>
                  <a:gd name="T115" fmla="*/ 17 h 235"/>
                  <a:gd name="T116" fmla="*/ 138 w 147"/>
                  <a:gd name="T117" fmla="*/ 14 h 235"/>
                  <a:gd name="T118" fmla="*/ 139 w 147"/>
                  <a:gd name="T119" fmla="*/ 13 h 235"/>
                  <a:gd name="T120" fmla="*/ 140 w 147"/>
                  <a:gd name="T121" fmla="*/ 10 h 235"/>
                  <a:gd name="T122" fmla="*/ 142 w 147"/>
                  <a:gd name="T123" fmla="*/ 7 h 235"/>
                  <a:gd name="T124" fmla="*/ 147 w 147"/>
                  <a:gd name="T125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47" h="235">
                    <a:moveTo>
                      <a:pt x="8" y="221"/>
                    </a:moveTo>
                    <a:cubicBezTo>
                      <a:pt x="7" y="222"/>
                      <a:pt x="7" y="223"/>
                      <a:pt x="6" y="224"/>
                    </a:cubicBezTo>
                    <a:cubicBezTo>
                      <a:pt x="6" y="225"/>
                      <a:pt x="6" y="225"/>
                      <a:pt x="6" y="225"/>
                    </a:cubicBezTo>
                    <a:cubicBezTo>
                      <a:pt x="2" y="231"/>
                      <a:pt x="2" y="231"/>
                      <a:pt x="2" y="231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4"/>
                    </a:cubicBezTo>
                    <a:cubicBezTo>
                      <a:pt x="0" y="234"/>
                      <a:pt x="1" y="234"/>
                      <a:pt x="1" y="234"/>
                    </a:cubicBezTo>
                    <a:cubicBezTo>
                      <a:pt x="1" y="234"/>
                      <a:pt x="0" y="234"/>
                      <a:pt x="0" y="234"/>
                    </a:cubicBezTo>
                    <a:cubicBezTo>
                      <a:pt x="2" y="231"/>
                      <a:pt x="4" y="229"/>
                      <a:pt x="5" y="226"/>
                    </a:cubicBezTo>
                    <a:cubicBezTo>
                      <a:pt x="4" y="230"/>
                      <a:pt x="2" y="232"/>
                      <a:pt x="1" y="234"/>
                    </a:cubicBezTo>
                    <a:cubicBezTo>
                      <a:pt x="2" y="234"/>
                      <a:pt x="2" y="234"/>
                      <a:pt x="2" y="234"/>
                    </a:cubicBezTo>
                    <a:cubicBezTo>
                      <a:pt x="4" y="230"/>
                      <a:pt x="6" y="226"/>
                      <a:pt x="8" y="221"/>
                    </a:cubicBezTo>
                    <a:cubicBezTo>
                      <a:pt x="8" y="221"/>
                      <a:pt x="8" y="221"/>
                      <a:pt x="8" y="221"/>
                    </a:cubicBezTo>
                    <a:moveTo>
                      <a:pt x="11" y="216"/>
                    </a:moveTo>
                    <a:cubicBezTo>
                      <a:pt x="10" y="217"/>
                      <a:pt x="9" y="218"/>
                      <a:pt x="9" y="220"/>
                    </a:cubicBezTo>
                    <a:cubicBezTo>
                      <a:pt x="9" y="220"/>
                      <a:pt x="8" y="220"/>
                      <a:pt x="8" y="221"/>
                    </a:cubicBezTo>
                    <a:cubicBezTo>
                      <a:pt x="9" y="221"/>
                      <a:pt x="9" y="221"/>
                      <a:pt x="9" y="221"/>
                    </a:cubicBezTo>
                    <a:cubicBezTo>
                      <a:pt x="9" y="221"/>
                      <a:pt x="9" y="220"/>
                      <a:pt x="9" y="220"/>
                    </a:cubicBezTo>
                    <a:cubicBezTo>
                      <a:pt x="10" y="219"/>
                      <a:pt x="11" y="218"/>
                      <a:pt x="11" y="217"/>
                    </a:cubicBezTo>
                    <a:cubicBezTo>
                      <a:pt x="11" y="216"/>
                      <a:pt x="11" y="216"/>
                      <a:pt x="11" y="216"/>
                    </a:cubicBezTo>
                    <a:moveTo>
                      <a:pt x="16" y="209"/>
                    </a:moveTo>
                    <a:cubicBezTo>
                      <a:pt x="15" y="210"/>
                      <a:pt x="15" y="210"/>
                      <a:pt x="15" y="211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13" y="214"/>
                      <a:pt x="15" y="211"/>
                      <a:pt x="16" y="209"/>
                    </a:cubicBezTo>
                    <a:cubicBezTo>
                      <a:pt x="16" y="209"/>
                      <a:pt x="16" y="209"/>
                      <a:pt x="16" y="209"/>
                    </a:cubicBezTo>
                    <a:moveTo>
                      <a:pt x="15" y="209"/>
                    </a:moveTo>
                    <a:cubicBezTo>
                      <a:pt x="13" y="211"/>
                      <a:pt x="12" y="213"/>
                      <a:pt x="11" y="216"/>
                    </a:cubicBezTo>
                    <a:cubicBezTo>
                      <a:pt x="11" y="216"/>
                      <a:pt x="11" y="216"/>
                      <a:pt x="11" y="216"/>
                    </a:cubicBezTo>
                    <a:cubicBezTo>
                      <a:pt x="13" y="214"/>
                      <a:pt x="14" y="211"/>
                      <a:pt x="15" y="209"/>
                    </a:cubicBezTo>
                    <a:cubicBezTo>
                      <a:pt x="15" y="209"/>
                      <a:pt x="15" y="209"/>
                      <a:pt x="15" y="209"/>
                    </a:cubicBezTo>
                    <a:moveTo>
                      <a:pt x="20" y="203"/>
                    </a:moveTo>
                    <a:cubicBezTo>
                      <a:pt x="19" y="205"/>
                      <a:pt x="17" y="207"/>
                      <a:pt x="16" y="208"/>
                    </a:cubicBezTo>
                    <a:cubicBezTo>
                      <a:pt x="16" y="209"/>
                      <a:pt x="16" y="209"/>
                      <a:pt x="16" y="209"/>
                    </a:cubicBezTo>
                    <a:cubicBezTo>
                      <a:pt x="18" y="207"/>
                      <a:pt x="19" y="205"/>
                      <a:pt x="20" y="203"/>
                    </a:cubicBezTo>
                    <a:cubicBezTo>
                      <a:pt x="20" y="203"/>
                      <a:pt x="20" y="203"/>
                      <a:pt x="20" y="203"/>
                    </a:cubicBezTo>
                    <a:moveTo>
                      <a:pt x="18" y="202"/>
                    </a:moveTo>
                    <a:cubicBezTo>
                      <a:pt x="17" y="204"/>
                      <a:pt x="16" y="206"/>
                      <a:pt x="15" y="208"/>
                    </a:cubicBezTo>
                    <a:cubicBezTo>
                      <a:pt x="16" y="208"/>
                      <a:pt x="16" y="208"/>
                      <a:pt x="16" y="208"/>
                    </a:cubicBezTo>
                    <a:cubicBezTo>
                      <a:pt x="16" y="208"/>
                      <a:pt x="16" y="208"/>
                      <a:pt x="16" y="207"/>
                    </a:cubicBezTo>
                    <a:cubicBezTo>
                      <a:pt x="17" y="206"/>
                      <a:pt x="18" y="204"/>
                      <a:pt x="19" y="203"/>
                    </a:cubicBezTo>
                    <a:cubicBezTo>
                      <a:pt x="19" y="203"/>
                      <a:pt x="19" y="202"/>
                      <a:pt x="18" y="202"/>
                    </a:cubicBezTo>
                    <a:moveTo>
                      <a:pt x="22" y="199"/>
                    </a:moveTo>
                    <a:cubicBezTo>
                      <a:pt x="21" y="200"/>
                      <a:pt x="21" y="201"/>
                      <a:pt x="20" y="202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1" y="201"/>
                      <a:pt x="22" y="200"/>
                      <a:pt x="22" y="200"/>
                    </a:cubicBezTo>
                    <a:cubicBezTo>
                      <a:pt x="22" y="199"/>
                      <a:pt x="22" y="199"/>
                      <a:pt x="22" y="199"/>
                    </a:cubicBezTo>
                    <a:moveTo>
                      <a:pt x="20" y="199"/>
                    </a:moveTo>
                    <a:cubicBezTo>
                      <a:pt x="20" y="200"/>
                      <a:pt x="19" y="201"/>
                      <a:pt x="19" y="202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0" y="201"/>
                      <a:pt x="21" y="200"/>
                      <a:pt x="21" y="199"/>
                    </a:cubicBezTo>
                    <a:cubicBezTo>
                      <a:pt x="21" y="199"/>
                      <a:pt x="21" y="199"/>
                      <a:pt x="20" y="199"/>
                    </a:cubicBezTo>
                    <a:moveTo>
                      <a:pt x="23" y="198"/>
                    </a:moveTo>
                    <a:cubicBezTo>
                      <a:pt x="23" y="198"/>
                      <a:pt x="23" y="198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moveTo>
                      <a:pt x="26" y="193"/>
                    </a:moveTo>
                    <a:cubicBezTo>
                      <a:pt x="25" y="195"/>
                      <a:pt x="24" y="196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cubicBezTo>
                      <a:pt x="24" y="196"/>
                      <a:pt x="25" y="195"/>
                      <a:pt x="26" y="194"/>
                    </a:cubicBezTo>
                    <a:cubicBezTo>
                      <a:pt x="26" y="194"/>
                      <a:pt x="26" y="193"/>
                      <a:pt x="26" y="193"/>
                    </a:cubicBezTo>
                    <a:moveTo>
                      <a:pt x="24" y="192"/>
                    </a:moveTo>
                    <a:cubicBezTo>
                      <a:pt x="23" y="194"/>
                      <a:pt x="22" y="195"/>
                      <a:pt x="21" y="197"/>
                    </a:cubicBezTo>
                    <a:cubicBezTo>
                      <a:pt x="22" y="198"/>
                      <a:pt x="22" y="198"/>
                      <a:pt x="22" y="198"/>
                    </a:cubicBezTo>
                    <a:cubicBezTo>
                      <a:pt x="23" y="196"/>
                      <a:pt x="24" y="194"/>
                      <a:pt x="25" y="193"/>
                    </a:cubicBezTo>
                    <a:cubicBezTo>
                      <a:pt x="25" y="193"/>
                      <a:pt x="24" y="192"/>
                      <a:pt x="24" y="192"/>
                    </a:cubicBezTo>
                    <a:moveTo>
                      <a:pt x="28" y="189"/>
                    </a:moveTo>
                    <a:cubicBezTo>
                      <a:pt x="28" y="190"/>
                      <a:pt x="27" y="191"/>
                      <a:pt x="27" y="192"/>
                    </a:cubicBezTo>
                    <a:cubicBezTo>
                      <a:pt x="27" y="192"/>
                      <a:pt x="27" y="192"/>
                      <a:pt x="27" y="192"/>
                    </a:cubicBezTo>
                    <a:cubicBezTo>
                      <a:pt x="28" y="191"/>
                      <a:pt x="28" y="190"/>
                      <a:pt x="29" y="190"/>
                    </a:cubicBezTo>
                    <a:cubicBezTo>
                      <a:pt x="29" y="189"/>
                      <a:pt x="28" y="189"/>
                      <a:pt x="28" y="189"/>
                    </a:cubicBezTo>
                    <a:moveTo>
                      <a:pt x="26" y="188"/>
                    </a:moveTo>
                    <a:cubicBezTo>
                      <a:pt x="26" y="189"/>
                      <a:pt x="25" y="190"/>
                      <a:pt x="25" y="191"/>
                    </a:cubicBezTo>
                    <a:cubicBezTo>
                      <a:pt x="26" y="192"/>
                      <a:pt x="26" y="192"/>
                      <a:pt x="26" y="192"/>
                    </a:cubicBezTo>
                    <a:cubicBezTo>
                      <a:pt x="26" y="191"/>
                      <a:pt x="27" y="190"/>
                      <a:pt x="27" y="189"/>
                    </a:cubicBezTo>
                    <a:cubicBezTo>
                      <a:pt x="27" y="189"/>
                      <a:pt x="27" y="188"/>
                      <a:pt x="26" y="188"/>
                    </a:cubicBezTo>
                    <a:moveTo>
                      <a:pt x="30" y="186"/>
                    </a:moveTo>
                    <a:cubicBezTo>
                      <a:pt x="30" y="186"/>
                      <a:pt x="30" y="186"/>
                      <a:pt x="30" y="186"/>
                    </a:cubicBezTo>
                    <a:cubicBezTo>
                      <a:pt x="30" y="186"/>
                      <a:pt x="30" y="186"/>
                      <a:pt x="31" y="187"/>
                    </a:cubicBezTo>
                    <a:cubicBezTo>
                      <a:pt x="31" y="186"/>
                      <a:pt x="31" y="186"/>
                      <a:pt x="31" y="186"/>
                    </a:cubicBezTo>
                    <a:cubicBezTo>
                      <a:pt x="31" y="186"/>
                      <a:pt x="31" y="186"/>
                      <a:pt x="30" y="186"/>
                    </a:cubicBezTo>
                    <a:moveTo>
                      <a:pt x="28" y="185"/>
                    </a:moveTo>
                    <a:cubicBezTo>
                      <a:pt x="28" y="185"/>
                      <a:pt x="28" y="185"/>
                      <a:pt x="28" y="185"/>
                    </a:cubicBezTo>
                    <a:cubicBezTo>
                      <a:pt x="28" y="185"/>
                      <a:pt x="29" y="185"/>
                      <a:pt x="29" y="186"/>
                    </a:cubicBezTo>
                    <a:cubicBezTo>
                      <a:pt x="29" y="186"/>
                      <a:pt x="29" y="185"/>
                      <a:pt x="29" y="185"/>
                    </a:cubicBezTo>
                    <a:cubicBezTo>
                      <a:pt x="29" y="185"/>
                      <a:pt x="29" y="185"/>
                      <a:pt x="28" y="185"/>
                    </a:cubicBezTo>
                    <a:moveTo>
                      <a:pt x="29" y="184"/>
                    </a:moveTo>
                    <a:cubicBezTo>
                      <a:pt x="29" y="184"/>
                      <a:pt x="29" y="184"/>
                      <a:pt x="29" y="184"/>
                    </a:cubicBezTo>
                    <a:cubicBezTo>
                      <a:pt x="29" y="184"/>
                      <a:pt x="29" y="184"/>
                      <a:pt x="29" y="184"/>
                    </a:cubicBezTo>
                    <a:cubicBezTo>
                      <a:pt x="29" y="184"/>
                      <a:pt x="29" y="184"/>
                      <a:pt x="29" y="184"/>
                    </a:cubicBezTo>
                    <a:moveTo>
                      <a:pt x="33" y="182"/>
                    </a:moveTo>
                    <a:cubicBezTo>
                      <a:pt x="33" y="182"/>
                      <a:pt x="33" y="182"/>
                      <a:pt x="33" y="182"/>
                    </a:cubicBezTo>
                    <a:cubicBezTo>
                      <a:pt x="33" y="183"/>
                      <a:pt x="33" y="183"/>
                      <a:pt x="33" y="183"/>
                    </a:cubicBezTo>
                    <a:cubicBezTo>
                      <a:pt x="33" y="183"/>
                      <a:pt x="33" y="182"/>
                      <a:pt x="34" y="182"/>
                    </a:cubicBezTo>
                    <a:cubicBezTo>
                      <a:pt x="33" y="182"/>
                      <a:pt x="33" y="182"/>
                      <a:pt x="33" y="182"/>
                    </a:cubicBezTo>
                    <a:moveTo>
                      <a:pt x="31" y="180"/>
                    </a:moveTo>
                    <a:cubicBezTo>
                      <a:pt x="31" y="181"/>
                      <a:pt x="30" y="181"/>
                      <a:pt x="30" y="181"/>
                    </a:cubicBezTo>
                    <a:cubicBezTo>
                      <a:pt x="31" y="181"/>
                      <a:pt x="31" y="182"/>
                      <a:pt x="31" y="182"/>
                    </a:cubicBezTo>
                    <a:cubicBezTo>
                      <a:pt x="31" y="181"/>
                      <a:pt x="32" y="181"/>
                      <a:pt x="32" y="181"/>
                    </a:cubicBezTo>
                    <a:cubicBezTo>
                      <a:pt x="31" y="180"/>
                      <a:pt x="31" y="180"/>
                      <a:pt x="31" y="180"/>
                    </a:cubicBezTo>
                    <a:moveTo>
                      <a:pt x="34" y="180"/>
                    </a:moveTo>
                    <a:cubicBezTo>
                      <a:pt x="34" y="181"/>
                      <a:pt x="34" y="181"/>
                      <a:pt x="33" y="181"/>
                    </a:cubicBezTo>
                    <a:cubicBezTo>
                      <a:pt x="34" y="181"/>
                      <a:pt x="34" y="181"/>
                      <a:pt x="34" y="181"/>
                    </a:cubicBezTo>
                    <a:cubicBezTo>
                      <a:pt x="34" y="181"/>
                      <a:pt x="34" y="181"/>
                      <a:pt x="35" y="181"/>
                    </a:cubicBezTo>
                    <a:cubicBezTo>
                      <a:pt x="34" y="181"/>
                      <a:pt x="34" y="180"/>
                      <a:pt x="34" y="180"/>
                    </a:cubicBezTo>
                    <a:cubicBezTo>
                      <a:pt x="34" y="180"/>
                      <a:pt x="34" y="180"/>
                      <a:pt x="34" y="180"/>
                    </a:cubicBezTo>
                    <a:moveTo>
                      <a:pt x="32" y="179"/>
                    </a:moveTo>
                    <a:cubicBezTo>
                      <a:pt x="31" y="179"/>
                      <a:pt x="31" y="180"/>
                      <a:pt x="31" y="180"/>
                    </a:cubicBezTo>
                    <a:cubicBezTo>
                      <a:pt x="31" y="180"/>
                      <a:pt x="32" y="180"/>
                      <a:pt x="32" y="180"/>
                    </a:cubicBezTo>
                    <a:cubicBezTo>
                      <a:pt x="32" y="180"/>
                      <a:pt x="32" y="180"/>
                      <a:pt x="33" y="180"/>
                    </a:cubicBezTo>
                    <a:cubicBezTo>
                      <a:pt x="32" y="179"/>
                      <a:pt x="32" y="179"/>
                      <a:pt x="32" y="179"/>
                    </a:cubicBezTo>
                    <a:moveTo>
                      <a:pt x="41" y="169"/>
                    </a:moveTo>
                    <a:cubicBezTo>
                      <a:pt x="39" y="171"/>
                      <a:pt x="38" y="174"/>
                      <a:pt x="37" y="176"/>
                    </a:cubicBezTo>
                    <a:cubicBezTo>
                      <a:pt x="37" y="176"/>
                      <a:pt x="37" y="176"/>
                      <a:pt x="37" y="176"/>
                    </a:cubicBezTo>
                    <a:cubicBezTo>
                      <a:pt x="39" y="174"/>
                      <a:pt x="40" y="172"/>
                      <a:pt x="42" y="170"/>
                    </a:cubicBezTo>
                    <a:cubicBezTo>
                      <a:pt x="41" y="169"/>
                      <a:pt x="41" y="169"/>
                      <a:pt x="41" y="169"/>
                    </a:cubicBezTo>
                    <a:moveTo>
                      <a:pt x="38" y="168"/>
                    </a:moveTo>
                    <a:cubicBezTo>
                      <a:pt x="37" y="170"/>
                      <a:pt x="36" y="172"/>
                      <a:pt x="34" y="174"/>
                    </a:cubicBezTo>
                    <a:cubicBezTo>
                      <a:pt x="35" y="175"/>
                      <a:pt x="35" y="175"/>
                      <a:pt x="35" y="175"/>
                    </a:cubicBezTo>
                    <a:cubicBezTo>
                      <a:pt x="37" y="173"/>
                      <a:pt x="38" y="170"/>
                      <a:pt x="39" y="168"/>
                    </a:cubicBezTo>
                    <a:cubicBezTo>
                      <a:pt x="38" y="168"/>
                      <a:pt x="38" y="168"/>
                      <a:pt x="38" y="168"/>
                    </a:cubicBezTo>
                    <a:moveTo>
                      <a:pt x="46" y="161"/>
                    </a:moveTo>
                    <a:cubicBezTo>
                      <a:pt x="45" y="163"/>
                      <a:pt x="44" y="165"/>
                      <a:pt x="43" y="166"/>
                    </a:cubicBezTo>
                    <a:cubicBezTo>
                      <a:pt x="43" y="167"/>
                      <a:pt x="43" y="167"/>
                      <a:pt x="43" y="167"/>
                    </a:cubicBezTo>
                    <a:cubicBezTo>
                      <a:pt x="44" y="165"/>
                      <a:pt x="45" y="164"/>
                      <a:pt x="47" y="162"/>
                    </a:cubicBezTo>
                    <a:cubicBezTo>
                      <a:pt x="46" y="162"/>
                      <a:pt x="46" y="161"/>
                      <a:pt x="46" y="161"/>
                    </a:cubicBezTo>
                    <a:moveTo>
                      <a:pt x="43" y="160"/>
                    </a:moveTo>
                    <a:cubicBezTo>
                      <a:pt x="42" y="161"/>
                      <a:pt x="41" y="163"/>
                      <a:pt x="40" y="165"/>
                    </a:cubicBezTo>
                    <a:cubicBezTo>
                      <a:pt x="40" y="165"/>
                      <a:pt x="41" y="165"/>
                      <a:pt x="41" y="165"/>
                    </a:cubicBezTo>
                    <a:cubicBezTo>
                      <a:pt x="42" y="164"/>
                      <a:pt x="43" y="162"/>
                      <a:pt x="44" y="160"/>
                    </a:cubicBezTo>
                    <a:cubicBezTo>
                      <a:pt x="44" y="160"/>
                      <a:pt x="43" y="160"/>
                      <a:pt x="43" y="160"/>
                    </a:cubicBezTo>
                    <a:moveTo>
                      <a:pt x="54" y="148"/>
                    </a:moveTo>
                    <a:cubicBezTo>
                      <a:pt x="53" y="150"/>
                      <a:pt x="52" y="152"/>
                      <a:pt x="51" y="153"/>
                    </a:cubicBezTo>
                    <a:cubicBezTo>
                      <a:pt x="50" y="155"/>
                      <a:pt x="49" y="156"/>
                      <a:pt x="48" y="157"/>
                    </a:cubicBezTo>
                    <a:cubicBezTo>
                      <a:pt x="49" y="157"/>
                      <a:pt x="49" y="158"/>
                      <a:pt x="49" y="158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51" y="154"/>
                      <a:pt x="53" y="151"/>
                      <a:pt x="55" y="149"/>
                    </a:cubicBezTo>
                    <a:cubicBezTo>
                      <a:pt x="54" y="148"/>
                      <a:pt x="54" y="148"/>
                      <a:pt x="54" y="148"/>
                    </a:cubicBezTo>
                    <a:moveTo>
                      <a:pt x="51" y="146"/>
                    </a:moveTo>
                    <a:cubicBezTo>
                      <a:pt x="49" y="149"/>
                      <a:pt x="47" y="152"/>
                      <a:pt x="45" y="156"/>
                    </a:cubicBezTo>
                    <a:cubicBezTo>
                      <a:pt x="46" y="156"/>
                      <a:pt x="46" y="156"/>
                      <a:pt x="46" y="156"/>
                    </a:cubicBezTo>
                    <a:cubicBezTo>
                      <a:pt x="48" y="153"/>
                      <a:pt x="50" y="150"/>
                      <a:pt x="52" y="147"/>
                    </a:cubicBezTo>
                    <a:cubicBezTo>
                      <a:pt x="51" y="146"/>
                      <a:pt x="51" y="146"/>
                      <a:pt x="51" y="146"/>
                    </a:cubicBezTo>
                    <a:moveTo>
                      <a:pt x="60" y="138"/>
                    </a:moveTo>
                    <a:cubicBezTo>
                      <a:pt x="59" y="141"/>
                      <a:pt x="57" y="143"/>
                      <a:pt x="56" y="146"/>
                    </a:cubicBezTo>
                    <a:cubicBezTo>
                      <a:pt x="56" y="146"/>
                      <a:pt x="56" y="146"/>
                      <a:pt x="56" y="146"/>
                    </a:cubicBezTo>
                    <a:cubicBezTo>
                      <a:pt x="58" y="144"/>
                      <a:pt x="59" y="141"/>
                      <a:pt x="61" y="139"/>
                    </a:cubicBezTo>
                    <a:cubicBezTo>
                      <a:pt x="60" y="138"/>
                      <a:pt x="60" y="138"/>
                      <a:pt x="60" y="138"/>
                    </a:cubicBezTo>
                    <a:moveTo>
                      <a:pt x="61" y="138"/>
                    </a:moveTo>
                    <a:cubicBezTo>
                      <a:pt x="60" y="138"/>
                      <a:pt x="60" y="138"/>
                      <a:pt x="60" y="138"/>
                    </a:cubicBezTo>
                    <a:cubicBezTo>
                      <a:pt x="60" y="138"/>
                      <a:pt x="61" y="138"/>
                      <a:pt x="61" y="139"/>
                    </a:cubicBezTo>
                    <a:cubicBezTo>
                      <a:pt x="61" y="138"/>
                      <a:pt x="61" y="138"/>
                      <a:pt x="61" y="138"/>
                    </a:cubicBezTo>
                    <a:cubicBezTo>
                      <a:pt x="61" y="138"/>
                      <a:pt x="61" y="138"/>
                      <a:pt x="61" y="138"/>
                    </a:cubicBezTo>
                    <a:moveTo>
                      <a:pt x="57" y="136"/>
                    </a:moveTo>
                    <a:cubicBezTo>
                      <a:pt x="56" y="139"/>
                      <a:pt x="54" y="141"/>
                      <a:pt x="52" y="144"/>
                    </a:cubicBezTo>
                    <a:cubicBezTo>
                      <a:pt x="53" y="144"/>
                      <a:pt x="53" y="144"/>
                      <a:pt x="54" y="144"/>
                    </a:cubicBezTo>
                    <a:cubicBezTo>
                      <a:pt x="55" y="142"/>
                      <a:pt x="57" y="139"/>
                      <a:pt x="58" y="137"/>
                    </a:cubicBezTo>
                    <a:cubicBezTo>
                      <a:pt x="57" y="136"/>
                      <a:pt x="57" y="136"/>
                      <a:pt x="57" y="136"/>
                    </a:cubicBezTo>
                    <a:moveTo>
                      <a:pt x="57" y="136"/>
                    </a:moveTo>
                    <a:cubicBezTo>
                      <a:pt x="57" y="136"/>
                      <a:pt x="57" y="136"/>
                      <a:pt x="57" y="136"/>
                    </a:cubicBezTo>
                    <a:cubicBezTo>
                      <a:pt x="57" y="136"/>
                      <a:pt x="58" y="137"/>
                      <a:pt x="58" y="137"/>
                    </a:cubicBezTo>
                    <a:cubicBezTo>
                      <a:pt x="58" y="137"/>
                      <a:pt x="58" y="136"/>
                      <a:pt x="58" y="136"/>
                    </a:cubicBezTo>
                    <a:cubicBezTo>
                      <a:pt x="58" y="136"/>
                      <a:pt x="58" y="136"/>
                      <a:pt x="57" y="136"/>
                    </a:cubicBezTo>
                    <a:moveTo>
                      <a:pt x="63" y="134"/>
                    </a:moveTo>
                    <a:cubicBezTo>
                      <a:pt x="63" y="134"/>
                      <a:pt x="62" y="135"/>
                      <a:pt x="62" y="135"/>
                    </a:cubicBezTo>
                    <a:cubicBezTo>
                      <a:pt x="63" y="135"/>
                      <a:pt x="63" y="135"/>
                      <a:pt x="63" y="135"/>
                    </a:cubicBezTo>
                    <a:cubicBezTo>
                      <a:pt x="63" y="135"/>
                      <a:pt x="63" y="135"/>
                      <a:pt x="63" y="135"/>
                    </a:cubicBezTo>
                    <a:cubicBezTo>
                      <a:pt x="63" y="135"/>
                      <a:pt x="63" y="135"/>
                      <a:pt x="63" y="134"/>
                    </a:cubicBezTo>
                    <a:moveTo>
                      <a:pt x="63" y="133"/>
                    </a:moveTo>
                    <a:cubicBezTo>
                      <a:pt x="63" y="133"/>
                      <a:pt x="63" y="134"/>
                      <a:pt x="63" y="134"/>
                    </a:cubicBezTo>
                    <a:cubicBezTo>
                      <a:pt x="63" y="134"/>
                      <a:pt x="63" y="134"/>
                      <a:pt x="64" y="134"/>
                    </a:cubicBezTo>
                    <a:cubicBezTo>
                      <a:pt x="64" y="134"/>
                      <a:pt x="64" y="134"/>
                      <a:pt x="64" y="133"/>
                    </a:cubicBezTo>
                    <a:cubicBezTo>
                      <a:pt x="64" y="133"/>
                      <a:pt x="64" y="133"/>
                      <a:pt x="63" y="133"/>
                    </a:cubicBezTo>
                    <a:moveTo>
                      <a:pt x="59" y="132"/>
                    </a:moveTo>
                    <a:cubicBezTo>
                      <a:pt x="59" y="133"/>
                      <a:pt x="59" y="133"/>
                      <a:pt x="59" y="133"/>
                    </a:cubicBezTo>
                    <a:cubicBezTo>
                      <a:pt x="59" y="133"/>
                      <a:pt x="60" y="133"/>
                      <a:pt x="60" y="133"/>
                    </a:cubicBezTo>
                    <a:cubicBezTo>
                      <a:pt x="60" y="133"/>
                      <a:pt x="60" y="133"/>
                      <a:pt x="60" y="133"/>
                    </a:cubicBezTo>
                    <a:cubicBezTo>
                      <a:pt x="60" y="133"/>
                      <a:pt x="60" y="133"/>
                      <a:pt x="59" y="132"/>
                    </a:cubicBezTo>
                    <a:moveTo>
                      <a:pt x="64" y="132"/>
                    </a:moveTo>
                    <a:cubicBezTo>
                      <a:pt x="64" y="132"/>
                      <a:pt x="64" y="133"/>
                      <a:pt x="63" y="133"/>
                    </a:cubicBezTo>
                    <a:cubicBezTo>
                      <a:pt x="64" y="133"/>
                      <a:pt x="64" y="133"/>
                      <a:pt x="64" y="133"/>
                    </a:cubicBezTo>
                    <a:cubicBezTo>
                      <a:pt x="64" y="133"/>
                      <a:pt x="64" y="133"/>
                      <a:pt x="65" y="133"/>
                    </a:cubicBezTo>
                    <a:cubicBezTo>
                      <a:pt x="64" y="132"/>
                      <a:pt x="64" y="132"/>
                      <a:pt x="64" y="132"/>
                    </a:cubicBezTo>
                    <a:moveTo>
                      <a:pt x="60" y="131"/>
                    </a:moveTo>
                    <a:cubicBezTo>
                      <a:pt x="60" y="131"/>
                      <a:pt x="60" y="132"/>
                      <a:pt x="60" y="132"/>
                    </a:cubicBezTo>
                    <a:cubicBezTo>
                      <a:pt x="60" y="132"/>
                      <a:pt x="60" y="132"/>
                      <a:pt x="61" y="133"/>
                    </a:cubicBezTo>
                    <a:cubicBezTo>
                      <a:pt x="61" y="132"/>
                      <a:pt x="61" y="132"/>
                      <a:pt x="61" y="132"/>
                    </a:cubicBezTo>
                    <a:cubicBezTo>
                      <a:pt x="61" y="131"/>
                      <a:pt x="60" y="131"/>
                      <a:pt x="60" y="131"/>
                    </a:cubicBezTo>
                    <a:moveTo>
                      <a:pt x="61" y="130"/>
                    </a:moveTo>
                    <a:cubicBezTo>
                      <a:pt x="60" y="130"/>
                      <a:pt x="60" y="131"/>
                      <a:pt x="60" y="131"/>
                    </a:cubicBezTo>
                    <a:cubicBezTo>
                      <a:pt x="61" y="131"/>
                      <a:pt x="61" y="131"/>
                      <a:pt x="61" y="132"/>
                    </a:cubicBezTo>
                    <a:cubicBezTo>
                      <a:pt x="61" y="131"/>
                      <a:pt x="62" y="131"/>
                      <a:pt x="62" y="131"/>
                    </a:cubicBezTo>
                    <a:cubicBezTo>
                      <a:pt x="61" y="131"/>
                      <a:pt x="61" y="130"/>
                      <a:pt x="61" y="130"/>
                    </a:cubicBezTo>
                    <a:moveTo>
                      <a:pt x="66" y="129"/>
                    </a:moveTo>
                    <a:cubicBezTo>
                      <a:pt x="65" y="130"/>
                      <a:pt x="65" y="131"/>
                      <a:pt x="64" y="132"/>
                    </a:cubicBezTo>
                    <a:cubicBezTo>
                      <a:pt x="65" y="132"/>
                      <a:pt x="65" y="132"/>
                      <a:pt x="65" y="132"/>
                    </a:cubicBezTo>
                    <a:cubicBezTo>
                      <a:pt x="66" y="131"/>
                      <a:pt x="66" y="130"/>
                      <a:pt x="67" y="129"/>
                    </a:cubicBezTo>
                    <a:cubicBezTo>
                      <a:pt x="66" y="129"/>
                      <a:pt x="66" y="129"/>
                      <a:pt x="66" y="129"/>
                    </a:cubicBezTo>
                    <a:moveTo>
                      <a:pt x="66" y="128"/>
                    </a:moveTo>
                    <a:cubicBezTo>
                      <a:pt x="66" y="129"/>
                      <a:pt x="66" y="129"/>
                      <a:pt x="66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6" y="128"/>
                    </a:cubicBezTo>
                    <a:moveTo>
                      <a:pt x="67" y="128"/>
                    </a:moveTo>
                    <a:cubicBezTo>
                      <a:pt x="66" y="128"/>
                      <a:pt x="66" y="128"/>
                      <a:pt x="66" y="128"/>
                    </a:cubicBezTo>
                    <a:cubicBezTo>
                      <a:pt x="67" y="128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8"/>
                    </a:cubicBezTo>
                    <a:cubicBezTo>
                      <a:pt x="67" y="128"/>
                      <a:pt x="67" y="128"/>
                      <a:pt x="67" y="128"/>
                    </a:cubicBezTo>
                    <a:moveTo>
                      <a:pt x="63" y="127"/>
                    </a:moveTo>
                    <a:cubicBezTo>
                      <a:pt x="62" y="128"/>
                      <a:pt x="62" y="129"/>
                      <a:pt x="61" y="130"/>
                    </a:cubicBezTo>
                    <a:cubicBezTo>
                      <a:pt x="61" y="130"/>
                      <a:pt x="62" y="130"/>
                      <a:pt x="62" y="130"/>
                    </a:cubicBezTo>
                    <a:cubicBezTo>
                      <a:pt x="63" y="129"/>
                      <a:pt x="63" y="129"/>
                      <a:pt x="64" y="128"/>
                    </a:cubicBezTo>
                    <a:cubicBezTo>
                      <a:pt x="63" y="127"/>
                      <a:pt x="63" y="127"/>
                      <a:pt x="63" y="127"/>
                    </a:cubicBezTo>
                    <a:moveTo>
                      <a:pt x="63" y="126"/>
                    </a:moveTo>
                    <a:cubicBezTo>
                      <a:pt x="63" y="127"/>
                      <a:pt x="63" y="127"/>
                      <a:pt x="63" y="127"/>
                    </a:cubicBezTo>
                    <a:cubicBezTo>
                      <a:pt x="64" y="128"/>
                      <a:pt x="64" y="128"/>
                      <a:pt x="64" y="128"/>
                    </a:cubicBezTo>
                    <a:cubicBezTo>
                      <a:pt x="64" y="127"/>
                      <a:pt x="64" y="127"/>
                      <a:pt x="64" y="127"/>
                    </a:cubicBezTo>
                    <a:cubicBezTo>
                      <a:pt x="64" y="127"/>
                      <a:pt x="63" y="127"/>
                      <a:pt x="63" y="126"/>
                    </a:cubicBezTo>
                    <a:moveTo>
                      <a:pt x="63" y="126"/>
                    </a:moveTo>
                    <a:cubicBezTo>
                      <a:pt x="63" y="126"/>
                      <a:pt x="63" y="126"/>
                      <a:pt x="63" y="126"/>
                    </a:cubicBezTo>
                    <a:cubicBezTo>
                      <a:pt x="63" y="127"/>
                      <a:pt x="64" y="127"/>
                      <a:pt x="64" y="127"/>
                    </a:cubicBezTo>
                    <a:cubicBezTo>
                      <a:pt x="64" y="127"/>
                      <a:pt x="64" y="127"/>
                      <a:pt x="64" y="127"/>
                    </a:cubicBezTo>
                    <a:cubicBezTo>
                      <a:pt x="63" y="126"/>
                      <a:pt x="63" y="126"/>
                      <a:pt x="63" y="126"/>
                    </a:cubicBezTo>
                    <a:moveTo>
                      <a:pt x="68" y="125"/>
                    </a:moveTo>
                    <a:cubicBezTo>
                      <a:pt x="68" y="125"/>
                      <a:pt x="68" y="125"/>
                      <a:pt x="68" y="126"/>
                    </a:cubicBezTo>
                    <a:cubicBezTo>
                      <a:pt x="69" y="126"/>
                      <a:pt x="69" y="126"/>
                      <a:pt x="69" y="126"/>
                    </a:cubicBezTo>
                    <a:cubicBezTo>
                      <a:pt x="69" y="126"/>
                      <a:pt x="69" y="126"/>
                      <a:pt x="69" y="125"/>
                    </a:cubicBezTo>
                    <a:cubicBezTo>
                      <a:pt x="69" y="125"/>
                      <a:pt x="69" y="125"/>
                      <a:pt x="68" y="125"/>
                    </a:cubicBezTo>
                    <a:moveTo>
                      <a:pt x="69" y="124"/>
                    </a:moveTo>
                    <a:cubicBezTo>
                      <a:pt x="69" y="124"/>
                      <a:pt x="69" y="124"/>
                      <a:pt x="69" y="125"/>
                    </a:cubicBezTo>
                    <a:cubicBezTo>
                      <a:pt x="69" y="125"/>
                      <a:pt x="69" y="125"/>
                      <a:pt x="69" y="125"/>
                    </a:cubicBezTo>
                    <a:cubicBezTo>
                      <a:pt x="69" y="125"/>
                      <a:pt x="70" y="125"/>
                      <a:pt x="70" y="124"/>
                    </a:cubicBezTo>
                    <a:cubicBezTo>
                      <a:pt x="69" y="124"/>
                      <a:pt x="69" y="124"/>
                      <a:pt x="69" y="124"/>
                    </a:cubicBezTo>
                    <a:moveTo>
                      <a:pt x="65" y="123"/>
                    </a:moveTo>
                    <a:cubicBezTo>
                      <a:pt x="65" y="123"/>
                      <a:pt x="65" y="123"/>
                      <a:pt x="65" y="124"/>
                    </a:cubicBezTo>
                    <a:cubicBezTo>
                      <a:pt x="66" y="124"/>
                      <a:pt x="66" y="124"/>
                      <a:pt x="66" y="124"/>
                    </a:cubicBezTo>
                    <a:cubicBezTo>
                      <a:pt x="66" y="124"/>
                      <a:pt x="66" y="124"/>
                      <a:pt x="66" y="124"/>
                    </a:cubicBezTo>
                    <a:cubicBezTo>
                      <a:pt x="66" y="123"/>
                      <a:pt x="65" y="123"/>
                      <a:pt x="65" y="123"/>
                    </a:cubicBezTo>
                    <a:moveTo>
                      <a:pt x="70" y="122"/>
                    </a:moveTo>
                    <a:cubicBezTo>
                      <a:pt x="70" y="123"/>
                      <a:pt x="70" y="123"/>
                      <a:pt x="70" y="123"/>
                    </a:cubicBezTo>
                    <a:cubicBezTo>
                      <a:pt x="70" y="123"/>
                      <a:pt x="70" y="123"/>
                      <a:pt x="70" y="124"/>
                    </a:cubicBezTo>
                    <a:cubicBezTo>
                      <a:pt x="70" y="123"/>
                      <a:pt x="71" y="123"/>
                      <a:pt x="71" y="123"/>
                    </a:cubicBezTo>
                    <a:cubicBezTo>
                      <a:pt x="70" y="123"/>
                      <a:pt x="70" y="123"/>
                      <a:pt x="70" y="122"/>
                    </a:cubicBezTo>
                    <a:moveTo>
                      <a:pt x="66" y="122"/>
                    </a:moveTo>
                    <a:cubicBezTo>
                      <a:pt x="65" y="122"/>
                      <a:pt x="65" y="122"/>
                      <a:pt x="65" y="123"/>
                    </a:cubicBezTo>
                    <a:cubicBezTo>
                      <a:pt x="66" y="123"/>
                      <a:pt x="66" y="123"/>
                      <a:pt x="66" y="123"/>
                    </a:cubicBezTo>
                    <a:cubicBezTo>
                      <a:pt x="66" y="123"/>
                      <a:pt x="67" y="123"/>
                      <a:pt x="67" y="123"/>
                    </a:cubicBezTo>
                    <a:cubicBezTo>
                      <a:pt x="66" y="122"/>
                      <a:pt x="66" y="122"/>
                      <a:pt x="66" y="122"/>
                    </a:cubicBezTo>
                    <a:moveTo>
                      <a:pt x="71" y="121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2"/>
                      <a:pt x="71" y="122"/>
                      <a:pt x="71" y="122"/>
                    </a:cubicBezTo>
                    <a:cubicBezTo>
                      <a:pt x="71" y="122"/>
                      <a:pt x="71" y="122"/>
                      <a:pt x="71" y="122"/>
                    </a:cubicBezTo>
                    <a:cubicBezTo>
                      <a:pt x="71" y="121"/>
                      <a:pt x="71" y="121"/>
                      <a:pt x="71" y="121"/>
                    </a:cubicBezTo>
                    <a:moveTo>
                      <a:pt x="71" y="121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1"/>
                      <a:pt x="71" y="121"/>
                      <a:pt x="71" y="122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1" y="121"/>
                      <a:pt x="71" y="121"/>
                    </a:cubicBezTo>
                    <a:moveTo>
                      <a:pt x="67" y="120"/>
                    </a:moveTo>
                    <a:cubicBezTo>
                      <a:pt x="66" y="121"/>
                      <a:pt x="66" y="121"/>
                      <a:pt x="66" y="121"/>
                    </a:cubicBezTo>
                    <a:cubicBezTo>
                      <a:pt x="66" y="121"/>
                      <a:pt x="67" y="122"/>
                      <a:pt x="67" y="122"/>
                    </a:cubicBezTo>
                    <a:cubicBezTo>
                      <a:pt x="67" y="121"/>
                      <a:pt x="68" y="121"/>
                      <a:pt x="68" y="121"/>
                    </a:cubicBezTo>
                    <a:cubicBezTo>
                      <a:pt x="67" y="121"/>
                      <a:pt x="67" y="120"/>
                      <a:pt x="67" y="120"/>
                    </a:cubicBezTo>
                    <a:moveTo>
                      <a:pt x="67" y="119"/>
                    </a:moveTo>
                    <a:cubicBezTo>
                      <a:pt x="67" y="119"/>
                      <a:pt x="67" y="119"/>
                      <a:pt x="67" y="119"/>
                    </a:cubicBezTo>
                    <a:cubicBezTo>
                      <a:pt x="68" y="119"/>
                      <a:pt x="68" y="120"/>
                      <a:pt x="68" y="120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68" y="120"/>
                      <a:pt x="68" y="119"/>
                      <a:pt x="67" y="119"/>
                    </a:cubicBezTo>
                    <a:moveTo>
                      <a:pt x="68" y="119"/>
                    </a:moveTo>
                    <a:cubicBezTo>
                      <a:pt x="68" y="119"/>
                      <a:pt x="67" y="119"/>
                      <a:pt x="67" y="119"/>
                    </a:cubicBezTo>
                    <a:cubicBezTo>
                      <a:pt x="68" y="119"/>
                      <a:pt x="68" y="120"/>
                      <a:pt x="68" y="120"/>
                    </a:cubicBezTo>
                    <a:cubicBezTo>
                      <a:pt x="68" y="120"/>
                      <a:pt x="69" y="119"/>
                      <a:pt x="69" y="119"/>
                    </a:cubicBezTo>
                    <a:cubicBezTo>
                      <a:pt x="69" y="119"/>
                      <a:pt x="69" y="119"/>
                      <a:pt x="69" y="119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8" y="119"/>
                      <a:pt x="68" y="119"/>
                      <a:pt x="68" y="119"/>
                    </a:cubicBezTo>
                    <a:moveTo>
                      <a:pt x="74" y="116"/>
                    </a:moveTo>
                    <a:cubicBezTo>
                      <a:pt x="74" y="117"/>
                      <a:pt x="73" y="118"/>
                      <a:pt x="72" y="119"/>
                    </a:cubicBezTo>
                    <a:cubicBezTo>
                      <a:pt x="72" y="119"/>
                      <a:pt x="72" y="120"/>
                      <a:pt x="73" y="120"/>
                    </a:cubicBezTo>
                    <a:cubicBezTo>
                      <a:pt x="73" y="118"/>
                      <a:pt x="74" y="117"/>
                      <a:pt x="75" y="116"/>
                    </a:cubicBezTo>
                    <a:cubicBezTo>
                      <a:pt x="75" y="116"/>
                      <a:pt x="75" y="116"/>
                      <a:pt x="74" y="116"/>
                    </a:cubicBezTo>
                    <a:moveTo>
                      <a:pt x="71" y="115"/>
                    </a:moveTo>
                    <a:cubicBezTo>
                      <a:pt x="71" y="116"/>
                      <a:pt x="70" y="117"/>
                      <a:pt x="70" y="118"/>
                    </a:cubicBezTo>
                    <a:cubicBezTo>
                      <a:pt x="70" y="118"/>
                      <a:pt x="70" y="118"/>
                      <a:pt x="70" y="118"/>
                    </a:cubicBezTo>
                    <a:cubicBezTo>
                      <a:pt x="70" y="117"/>
                      <a:pt x="71" y="116"/>
                      <a:pt x="71" y="115"/>
                    </a:cubicBezTo>
                    <a:moveTo>
                      <a:pt x="71" y="113"/>
                    </a:moveTo>
                    <a:cubicBezTo>
                      <a:pt x="70" y="114"/>
                      <a:pt x="69" y="116"/>
                      <a:pt x="69" y="117"/>
                    </a:cubicBezTo>
                    <a:cubicBezTo>
                      <a:pt x="69" y="117"/>
                      <a:pt x="69" y="117"/>
                      <a:pt x="69" y="118"/>
                    </a:cubicBezTo>
                    <a:cubicBezTo>
                      <a:pt x="70" y="117"/>
                      <a:pt x="70" y="115"/>
                      <a:pt x="71" y="114"/>
                    </a:cubicBezTo>
                    <a:cubicBezTo>
                      <a:pt x="71" y="114"/>
                      <a:pt x="71" y="114"/>
                      <a:pt x="71" y="114"/>
                    </a:cubicBezTo>
                    <a:cubicBezTo>
                      <a:pt x="71" y="114"/>
                      <a:pt x="71" y="114"/>
                      <a:pt x="71" y="113"/>
                    </a:cubicBezTo>
                    <a:moveTo>
                      <a:pt x="78" y="110"/>
                    </a:moveTo>
                    <a:cubicBezTo>
                      <a:pt x="78" y="110"/>
                      <a:pt x="77" y="111"/>
                      <a:pt x="77" y="111"/>
                    </a:cubicBezTo>
                    <a:cubicBezTo>
                      <a:pt x="77" y="111"/>
                      <a:pt x="78" y="111"/>
                      <a:pt x="78" y="111"/>
                    </a:cubicBezTo>
                    <a:cubicBezTo>
                      <a:pt x="78" y="111"/>
                      <a:pt x="78" y="111"/>
                      <a:pt x="78" y="110"/>
                    </a:cubicBezTo>
                    <a:cubicBezTo>
                      <a:pt x="78" y="110"/>
                      <a:pt x="78" y="110"/>
                      <a:pt x="78" y="110"/>
                    </a:cubicBezTo>
                    <a:moveTo>
                      <a:pt x="78" y="109"/>
                    </a:moveTo>
                    <a:cubicBezTo>
                      <a:pt x="78" y="110"/>
                      <a:pt x="78" y="110"/>
                      <a:pt x="78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10"/>
                      <a:pt x="79" y="110"/>
                      <a:pt x="79" y="110"/>
                    </a:cubicBezTo>
                    <a:cubicBezTo>
                      <a:pt x="79" y="110"/>
                      <a:pt x="78" y="110"/>
                      <a:pt x="78" y="109"/>
                    </a:cubicBezTo>
                    <a:moveTo>
                      <a:pt x="82" y="104"/>
                    </a:moveTo>
                    <a:cubicBezTo>
                      <a:pt x="82" y="104"/>
                      <a:pt x="81" y="104"/>
                      <a:pt x="81" y="104"/>
                    </a:cubicBezTo>
                    <a:cubicBezTo>
                      <a:pt x="82" y="105"/>
                      <a:pt x="82" y="105"/>
                      <a:pt x="82" y="105"/>
                    </a:cubicBezTo>
                    <a:cubicBezTo>
                      <a:pt x="82" y="105"/>
                      <a:pt x="82" y="104"/>
                      <a:pt x="82" y="104"/>
                    </a:cubicBezTo>
                    <a:cubicBezTo>
                      <a:pt x="82" y="104"/>
                      <a:pt x="82" y="104"/>
                      <a:pt x="82" y="104"/>
                    </a:cubicBezTo>
                    <a:moveTo>
                      <a:pt x="86" y="97"/>
                    </a:moveTo>
                    <a:cubicBezTo>
                      <a:pt x="85" y="98"/>
                      <a:pt x="85" y="98"/>
                      <a:pt x="85" y="99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6" y="99"/>
                      <a:pt x="86" y="98"/>
                      <a:pt x="86" y="97"/>
                    </a:cubicBezTo>
                    <a:cubicBezTo>
                      <a:pt x="86" y="97"/>
                      <a:pt x="86" y="97"/>
                      <a:pt x="86" y="97"/>
                    </a:cubicBezTo>
                    <a:moveTo>
                      <a:pt x="86" y="97"/>
                    </a:moveTo>
                    <a:cubicBezTo>
                      <a:pt x="86" y="97"/>
                      <a:pt x="86" y="97"/>
                      <a:pt x="86" y="97"/>
                    </a:cubicBezTo>
                    <a:cubicBezTo>
                      <a:pt x="86" y="97"/>
                      <a:pt x="86" y="97"/>
                      <a:pt x="87" y="97"/>
                    </a:cubicBezTo>
                    <a:cubicBezTo>
                      <a:pt x="87" y="97"/>
                      <a:pt x="87" y="97"/>
                      <a:pt x="87" y="97"/>
                    </a:cubicBezTo>
                    <a:cubicBezTo>
                      <a:pt x="86" y="97"/>
                      <a:pt x="86" y="97"/>
                      <a:pt x="86" y="97"/>
                    </a:cubicBezTo>
                    <a:moveTo>
                      <a:pt x="88" y="94"/>
                    </a:moveTo>
                    <a:cubicBezTo>
                      <a:pt x="87" y="95"/>
                      <a:pt x="87" y="96"/>
                      <a:pt x="86" y="96"/>
                    </a:cubicBezTo>
                    <a:cubicBezTo>
                      <a:pt x="87" y="97"/>
                      <a:pt x="87" y="97"/>
                      <a:pt x="87" y="97"/>
                    </a:cubicBezTo>
                    <a:cubicBezTo>
                      <a:pt x="87" y="96"/>
                      <a:pt x="88" y="95"/>
                      <a:pt x="88" y="95"/>
                    </a:cubicBezTo>
                    <a:cubicBezTo>
                      <a:pt x="88" y="95"/>
                      <a:pt x="88" y="95"/>
                      <a:pt x="88" y="94"/>
                    </a:cubicBezTo>
                    <a:moveTo>
                      <a:pt x="95" y="83"/>
                    </a:moveTo>
                    <a:cubicBezTo>
                      <a:pt x="94" y="84"/>
                      <a:pt x="94" y="85"/>
                      <a:pt x="93" y="85"/>
                    </a:cubicBezTo>
                    <a:cubicBezTo>
                      <a:pt x="93" y="86"/>
                      <a:pt x="94" y="86"/>
                      <a:pt x="94" y="86"/>
                    </a:cubicBezTo>
                    <a:cubicBezTo>
                      <a:pt x="94" y="85"/>
                      <a:pt x="95" y="84"/>
                      <a:pt x="95" y="84"/>
                    </a:cubicBezTo>
                    <a:cubicBezTo>
                      <a:pt x="95" y="83"/>
                      <a:pt x="95" y="83"/>
                      <a:pt x="95" y="83"/>
                    </a:cubicBezTo>
                    <a:moveTo>
                      <a:pt x="106" y="65"/>
                    </a:moveTo>
                    <a:cubicBezTo>
                      <a:pt x="104" y="67"/>
                      <a:pt x="103" y="70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4" y="70"/>
                      <a:pt x="105" y="68"/>
                      <a:pt x="106" y="65"/>
                    </a:cubicBezTo>
                    <a:cubicBezTo>
                      <a:pt x="106" y="65"/>
                      <a:pt x="106" y="65"/>
                      <a:pt x="106" y="65"/>
                    </a:cubicBezTo>
                    <a:moveTo>
                      <a:pt x="111" y="56"/>
                    </a:moveTo>
                    <a:cubicBezTo>
                      <a:pt x="111" y="57"/>
                      <a:pt x="110" y="58"/>
                      <a:pt x="110" y="58"/>
                    </a:cubicBezTo>
                    <a:cubicBezTo>
                      <a:pt x="110" y="59"/>
                      <a:pt x="110" y="59"/>
                      <a:pt x="111" y="59"/>
                    </a:cubicBezTo>
                    <a:cubicBezTo>
                      <a:pt x="111" y="58"/>
                      <a:pt x="111" y="57"/>
                      <a:pt x="112" y="57"/>
                    </a:cubicBezTo>
                    <a:cubicBezTo>
                      <a:pt x="112" y="57"/>
                      <a:pt x="111" y="57"/>
                      <a:pt x="111" y="56"/>
                    </a:cubicBezTo>
                    <a:moveTo>
                      <a:pt x="113" y="53"/>
                    </a:moveTo>
                    <a:cubicBezTo>
                      <a:pt x="113" y="54"/>
                      <a:pt x="112" y="55"/>
                      <a:pt x="112" y="55"/>
                    </a:cubicBezTo>
                    <a:cubicBezTo>
                      <a:pt x="112" y="55"/>
                      <a:pt x="112" y="55"/>
                      <a:pt x="113" y="56"/>
                    </a:cubicBezTo>
                    <a:cubicBezTo>
                      <a:pt x="113" y="55"/>
                      <a:pt x="113" y="54"/>
                      <a:pt x="114" y="53"/>
                    </a:cubicBezTo>
                    <a:cubicBezTo>
                      <a:pt x="114" y="53"/>
                      <a:pt x="114" y="53"/>
                      <a:pt x="113" y="53"/>
                    </a:cubicBezTo>
                    <a:moveTo>
                      <a:pt x="116" y="49"/>
                    </a:moveTo>
                    <a:cubicBezTo>
                      <a:pt x="116" y="50"/>
                      <a:pt x="115" y="50"/>
                      <a:pt x="115" y="50"/>
                    </a:cubicBezTo>
                    <a:cubicBezTo>
                      <a:pt x="115" y="50"/>
                      <a:pt x="115" y="51"/>
                      <a:pt x="116" y="51"/>
                    </a:cubicBezTo>
                    <a:cubicBezTo>
                      <a:pt x="116" y="50"/>
                      <a:pt x="116" y="50"/>
                      <a:pt x="116" y="50"/>
                    </a:cubicBezTo>
                    <a:cubicBezTo>
                      <a:pt x="116" y="50"/>
                      <a:pt x="116" y="49"/>
                      <a:pt x="116" y="49"/>
                    </a:cubicBezTo>
                    <a:moveTo>
                      <a:pt x="116" y="48"/>
                    </a:moveTo>
                    <a:cubicBezTo>
                      <a:pt x="116" y="49"/>
                      <a:pt x="116" y="49"/>
                      <a:pt x="116" y="49"/>
                    </a:cubicBezTo>
                    <a:cubicBezTo>
                      <a:pt x="116" y="50"/>
                      <a:pt x="116" y="50"/>
                      <a:pt x="116" y="50"/>
                    </a:cubicBezTo>
                    <a:cubicBezTo>
                      <a:pt x="116" y="49"/>
                      <a:pt x="117" y="49"/>
                      <a:pt x="117" y="49"/>
                    </a:cubicBezTo>
                    <a:cubicBezTo>
                      <a:pt x="117" y="49"/>
                      <a:pt x="116" y="49"/>
                      <a:pt x="116" y="48"/>
                    </a:cubicBezTo>
                    <a:moveTo>
                      <a:pt x="119" y="44"/>
                    </a:moveTo>
                    <a:cubicBezTo>
                      <a:pt x="118" y="45"/>
                      <a:pt x="118" y="46"/>
                      <a:pt x="117" y="48"/>
                    </a:cubicBezTo>
                    <a:cubicBezTo>
                      <a:pt x="117" y="48"/>
                      <a:pt x="117" y="48"/>
                      <a:pt x="117" y="48"/>
                    </a:cubicBezTo>
                    <a:cubicBezTo>
                      <a:pt x="118" y="47"/>
                      <a:pt x="119" y="45"/>
                      <a:pt x="120" y="44"/>
                    </a:cubicBezTo>
                    <a:cubicBezTo>
                      <a:pt x="119" y="44"/>
                      <a:pt x="119" y="44"/>
                      <a:pt x="119" y="44"/>
                    </a:cubicBezTo>
                    <a:moveTo>
                      <a:pt x="121" y="41"/>
                    </a:moveTo>
                    <a:cubicBezTo>
                      <a:pt x="120" y="42"/>
                      <a:pt x="120" y="43"/>
                      <a:pt x="119" y="44"/>
                    </a:cubicBezTo>
                    <a:cubicBezTo>
                      <a:pt x="119" y="44"/>
                      <a:pt x="120" y="44"/>
                      <a:pt x="120" y="44"/>
                    </a:cubicBezTo>
                    <a:cubicBezTo>
                      <a:pt x="120" y="43"/>
                      <a:pt x="121" y="42"/>
                      <a:pt x="122" y="41"/>
                    </a:cubicBezTo>
                    <a:cubicBezTo>
                      <a:pt x="121" y="41"/>
                      <a:pt x="121" y="41"/>
                      <a:pt x="121" y="41"/>
                    </a:cubicBezTo>
                    <a:moveTo>
                      <a:pt x="124" y="37"/>
                    </a:moveTo>
                    <a:cubicBezTo>
                      <a:pt x="123" y="37"/>
                      <a:pt x="123" y="37"/>
                      <a:pt x="123" y="38"/>
                    </a:cubicBezTo>
                    <a:cubicBezTo>
                      <a:pt x="123" y="38"/>
                      <a:pt x="123" y="38"/>
                      <a:pt x="123" y="38"/>
                    </a:cubicBezTo>
                    <a:cubicBezTo>
                      <a:pt x="124" y="38"/>
                      <a:pt x="124" y="37"/>
                      <a:pt x="124" y="37"/>
                    </a:cubicBezTo>
                    <a:cubicBezTo>
                      <a:pt x="124" y="37"/>
                      <a:pt x="124" y="37"/>
                      <a:pt x="124" y="37"/>
                    </a:cubicBezTo>
                    <a:moveTo>
                      <a:pt x="128" y="30"/>
                    </a:moveTo>
                    <a:cubicBezTo>
                      <a:pt x="127" y="32"/>
                      <a:pt x="126" y="34"/>
                      <a:pt x="124" y="36"/>
                    </a:cubicBezTo>
                    <a:cubicBezTo>
                      <a:pt x="125" y="36"/>
                      <a:pt x="125" y="36"/>
                      <a:pt x="125" y="36"/>
                    </a:cubicBezTo>
                    <a:cubicBezTo>
                      <a:pt x="126" y="34"/>
                      <a:pt x="127" y="32"/>
                      <a:pt x="129" y="30"/>
                    </a:cubicBezTo>
                    <a:cubicBezTo>
                      <a:pt x="128" y="30"/>
                      <a:pt x="128" y="30"/>
                      <a:pt x="128" y="30"/>
                    </a:cubicBezTo>
                    <a:moveTo>
                      <a:pt x="130" y="26"/>
                    </a:moveTo>
                    <a:cubicBezTo>
                      <a:pt x="130" y="27"/>
                      <a:pt x="129" y="28"/>
                      <a:pt x="129" y="28"/>
                    </a:cubicBezTo>
                    <a:cubicBezTo>
                      <a:pt x="129" y="28"/>
                      <a:pt x="129" y="29"/>
                      <a:pt x="129" y="29"/>
                    </a:cubicBezTo>
                    <a:cubicBezTo>
                      <a:pt x="130" y="28"/>
                      <a:pt x="130" y="27"/>
                      <a:pt x="131" y="27"/>
                    </a:cubicBezTo>
                    <a:cubicBezTo>
                      <a:pt x="130" y="27"/>
                      <a:pt x="130" y="27"/>
                      <a:pt x="130" y="26"/>
                    </a:cubicBezTo>
                    <a:moveTo>
                      <a:pt x="131" y="25"/>
                    </a:moveTo>
                    <a:cubicBezTo>
                      <a:pt x="131" y="25"/>
                      <a:pt x="131" y="25"/>
                      <a:pt x="131" y="25"/>
                    </a:cubicBezTo>
                    <a:cubicBezTo>
                      <a:pt x="131" y="25"/>
                      <a:pt x="132" y="25"/>
                      <a:pt x="132" y="25"/>
                    </a:cubicBezTo>
                    <a:cubicBezTo>
                      <a:pt x="132" y="25"/>
                      <a:pt x="132" y="25"/>
                      <a:pt x="132" y="25"/>
                    </a:cubicBezTo>
                    <a:cubicBezTo>
                      <a:pt x="132" y="25"/>
                      <a:pt x="131" y="25"/>
                      <a:pt x="131" y="25"/>
                    </a:cubicBezTo>
                    <a:moveTo>
                      <a:pt x="133" y="22"/>
                    </a:moveTo>
                    <a:cubicBezTo>
                      <a:pt x="132" y="23"/>
                      <a:pt x="132" y="24"/>
                      <a:pt x="131" y="24"/>
                    </a:cubicBezTo>
                    <a:cubicBezTo>
                      <a:pt x="132" y="24"/>
                      <a:pt x="132" y="24"/>
                      <a:pt x="132" y="25"/>
                    </a:cubicBezTo>
                    <a:cubicBezTo>
                      <a:pt x="132" y="24"/>
                      <a:pt x="133" y="23"/>
                      <a:pt x="133" y="23"/>
                    </a:cubicBezTo>
                    <a:cubicBezTo>
                      <a:pt x="133" y="22"/>
                      <a:pt x="133" y="22"/>
                      <a:pt x="133" y="22"/>
                    </a:cubicBezTo>
                    <a:moveTo>
                      <a:pt x="133" y="21"/>
                    </a:moveTo>
                    <a:cubicBezTo>
                      <a:pt x="133" y="22"/>
                      <a:pt x="133" y="22"/>
                      <a:pt x="133" y="22"/>
                    </a:cubicBezTo>
                    <a:cubicBezTo>
                      <a:pt x="133" y="22"/>
                      <a:pt x="133" y="22"/>
                      <a:pt x="133" y="22"/>
                    </a:cubicBezTo>
                    <a:cubicBezTo>
                      <a:pt x="133" y="22"/>
                      <a:pt x="134" y="22"/>
                      <a:pt x="134" y="22"/>
                    </a:cubicBezTo>
                    <a:cubicBezTo>
                      <a:pt x="133" y="22"/>
                      <a:pt x="133" y="22"/>
                      <a:pt x="133" y="21"/>
                    </a:cubicBezTo>
                    <a:moveTo>
                      <a:pt x="135" y="18"/>
                    </a:moveTo>
                    <a:cubicBezTo>
                      <a:pt x="135" y="19"/>
                      <a:pt x="134" y="20"/>
                      <a:pt x="133" y="21"/>
                    </a:cubicBezTo>
                    <a:cubicBezTo>
                      <a:pt x="133" y="21"/>
                      <a:pt x="134" y="22"/>
                      <a:pt x="134" y="22"/>
                    </a:cubicBezTo>
                    <a:cubicBezTo>
                      <a:pt x="134" y="22"/>
                      <a:pt x="134" y="21"/>
                      <a:pt x="134" y="21"/>
                    </a:cubicBezTo>
                    <a:cubicBezTo>
                      <a:pt x="135" y="20"/>
                      <a:pt x="135" y="19"/>
                      <a:pt x="136" y="18"/>
                    </a:cubicBezTo>
                    <a:cubicBezTo>
                      <a:pt x="136" y="18"/>
                      <a:pt x="136" y="18"/>
                      <a:pt x="135" y="18"/>
                    </a:cubicBezTo>
                    <a:moveTo>
                      <a:pt x="136" y="17"/>
                    </a:moveTo>
                    <a:cubicBezTo>
                      <a:pt x="136" y="17"/>
                      <a:pt x="136" y="17"/>
                      <a:pt x="136" y="17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7"/>
                      <a:pt x="136" y="17"/>
                      <a:pt x="136" y="17"/>
                    </a:cubicBezTo>
                    <a:moveTo>
                      <a:pt x="137" y="15"/>
                    </a:moveTo>
                    <a:cubicBezTo>
                      <a:pt x="137" y="15"/>
                      <a:pt x="137" y="16"/>
                      <a:pt x="136" y="17"/>
                    </a:cubicBezTo>
                    <a:cubicBezTo>
                      <a:pt x="136" y="17"/>
                      <a:pt x="136" y="17"/>
                      <a:pt x="137" y="17"/>
                    </a:cubicBezTo>
                    <a:cubicBezTo>
                      <a:pt x="137" y="16"/>
                      <a:pt x="137" y="16"/>
                      <a:pt x="138" y="15"/>
                    </a:cubicBezTo>
                    <a:cubicBezTo>
                      <a:pt x="137" y="15"/>
                      <a:pt x="137" y="15"/>
                      <a:pt x="137" y="15"/>
                    </a:cubicBezTo>
                    <a:moveTo>
                      <a:pt x="138" y="14"/>
                    </a:moveTo>
                    <a:cubicBezTo>
                      <a:pt x="138" y="14"/>
                      <a:pt x="138" y="14"/>
                      <a:pt x="138" y="14"/>
                    </a:cubicBezTo>
                    <a:cubicBezTo>
                      <a:pt x="138" y="14"/>
                      <a:pt x="138" y="14"/>
                      <a:pt x="138" y="14"/>
                    </a:cubicBezTo>
                    <a:cubicBezTo>
                      <a:pt x="138" y="14"/>
                      <a:pt x="138" y="14"/>
                      <a:pt x="138" y="14"/>
                    </a:cubicBezTo>
                    <a:moveTo>
                      <a:pt x="139" y="13"/>
                    </a:move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moveTo>
                      <a:pt x="140" y="10"/>
                    </a:moveTo>
                    <a:cubicBezTo>
                      <a:pt x="140" y="11"/>
                      <a:pt x="140" y="11"/>
                      <a:pt x="139" y="12"/>
                    </a:cubicBezTo>
                    <a:cubicBezTo>
                      <a:pt x="139" y="12"/>
                      <a:pt x="139" y="12"/>
                      <a:pt x="140" y="12"/>
                    </a:cubicBezTo>
                    <a:cubicBezTo>
                      <a:pt x="140" y="11"/>
                      <a:pt x="140" y="11"/>
                      <a:pt x="140" y="10"/>
                    </a:cubicBezTo>
                    <a:cubicBezTo>
                      <a:pt x="140" y="10"/>
                      <a:pt x="140" y="10"/>
                      <a:pt x="140" y="10"/>
                    </a:cubicBezTo>
                    <a:moveTo>
                      <a:pt x="141" y="9"/>
                    </a:moveTo>
                    <a:cubicBezTo>
                      <a:pt x="141" y="9"/>
                      <a:pt x="141" y="9"/>
                      <a:pt x="140" y="10"/>
                    </a:cubicBezTo>
                    <a:cubicBezTo>
                      <a:pt x="140" y="10"/>
                      <a:pt x="141" y="10"/>
                      <a:pt x="141" y="10"/>
                    </a:cubicBezTo>
                    <a:cubicBezTo>
                      <a:pt x="141" y="10"/>
                      <a:pt x="141" y="9"/>
                      <a:pt x="141" y="9"/>
                    </a:cubicBezTo>
                    <a:cubicBezTo>
                      <a:pt x="141" y="9"/>
                      <a:pt x="141" y="9"/>
                      <a:pt x="141" y="9"/>
                    </a:cubicBezTo>
                    <a:moveTo>
                      <a:pt x="142" y="7"/>
                    </a:moveTo>
                    <a:cubicBezTo>
                      <a:pt x="142" y="7"/>
                      <a:pt x="142" y="8"/>
                      <a:pt x="141" y="8"/>
                    </a:cubicBezTo>
                    <a:cubicBezTo>
                      <a:pt x="142" y="8"/>
                      <a:pt x="142" y="8"/>
                      <a:pt x="142" y="8"/>
                    </a:cubicBezTo>
                    <a:cubicBezTo>
                      <a:pt x="142" y="8"/>
                      <a:pt x="142" y="7"/>
                      <a:pt x="142" y="7"/>
                    </a:cubicBezTo>
                    <a:cubicBezTo>
                      <a:pt x="142" y="7"/>
                      <a:pt x="142" y="7"/>
                      <a:pt x="142" y="7"/>
                    </a:cubicBezTo>
                    <a:moveTo>
                      <a:pt x="143" y="5"/>
                    </a:moveTo>
                    <a:cubicBezTo>
                      <a:pt x="143" y="6"/>
                      <a:pt x="143" y="6"/>
                      <a:pt x="143" y="6"/>
                    </a:cubicBezTo>
                    <a:cubicBezTo>
                      <a:pt x="143" y="6"/>
                      <a:pt x="143" y="6"/>
                      <a:pt x="143" y="6"/>
                    </a:cubicBezTo>
                    <a:cubicBezTo>
                      <a:pt x="143" y="6"/>
                      <a:pt x="143" y="6"/>
                      <a:pt x="143" y="5"/>
                    </a:cubicBezTo>
                    <a:cubicBezTo>
                      <a:pt x="143" y="5"/>
                      <a:pt x="143" y="5"/>
                      <a:pt x="143" y="5"/>
                    </a:cubicBezTo>
                    <a:moveTo>
                      <a:pt x="147" y="0"/>
                    </a:moveTo>
                    <a:cubicBezTo>
                      <a:pt x="146" y="2"/>
                      <a:pt x="144" y="4"/>
                      <a:pt x="143" y="5"/>
                    </a:cubicBezTo>
                    <a:cubicBezTo>
                      <a:pt x="143" y="5"/>
                      <a:pt x="143" y="5"/>
                      <a:pt x="143" y="5"/>
                    </a:cubicBezTo>
                    <a:cubicBezTo>
                      <a:pt x="144" y="4"/>
                      <a:pt x="146" y="2"/>
                      <a:pt x="1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2" name="Freeform 9485"/>
              <p:cNvSpPr>
                <a:spLocks noEditPoints="1"/>
              </p:cNvSpPr>
              <p:nvPr/>
            </p:nvSpPr>
            <p:spPr bwMode="auto">
              <a:xfrm>
                <a:off x="-453" y="3398"/>
                <a:ext cx="12" cy="22"/>
              </a:xfrm>
              <a:custGeom>
                <a:avLst/>
                <a:gdLst>
                  <a:gd name="T0" fmla="*/ 0 w 5"/>
                  <a:gd name="T1" fmla="*/ 8 h 9"/>
                  <a:gd name="T2" fmla="*/ 0 w 5"/>
                  <a:gd name="T3" fmla="*/ 9 h 9"/>
                  <a:gd name="T4" fmla="*/ 0 w 5"/>
                  <a:gd name="T5" fmla="*/ 9 h 9"/>
                  <a:gd name="T6" fmla="*/ 1 w 5"/>
                  <a:gd name="T7" fmla="*/ 8 h 9"/>
                  <a:gd name="T8" fmla="*/ 0 w 5"/>
                  <a:gd name="T9" fmla="*/ 8 h 9"/>
                  <a:gd name="T10" fmla="*/ 5 w 5"/>
                  <a:gd name="T11" fmla="*/ 0 h 9"/>
                  <a:gd name="T12" fmla="*/ 4 w 5"/>
                  <a:gd name="T13" fmla="*/ 2 h 9"/>
                  <a:gd name="T14" fmla="*/ 5 w 5"/>
                  <a:gd name="T15" fmla="*/ 2 h 9"/>
                  <a:gd name="T16" fmla="*/ 5 w 5"/>
                  <a:gd name="T17" fmla="*/ 1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0" y="8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3" name="Freeform 9486"/>
              <p:cNvSpPr>
                <a:spLocks noEditPoints="1"/>
              </p:cNvSpPr>
              <p:nvPr/>
            </p:nvSpPr>
            <p:spPr bwMode="auto">
              <a:xfrm>
                <a:off x="-432" y="3372"/>
                <a:ext cx="9" cy="15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0 w 4"/>
                  <a:gd name="T5" fmla="*/ 6 h 6"/>
                  <a:gd name="T6" fmla="*/ 0 w 4"/>
                  <a:gd name="T7" fmla="*/ 5 h 6"/>
                  <a:gd name="T8" fmla="*/ 0 w 4"/>
                  <a:gd name="T9" fmla="*/ 5 h 6"/>
                  <a:gd name="T10" fmla="*/ 0 w 4"/>
                  <a:gd name="T11" fmla="*/ 4 h 6"/>
                  <a:gd name="T12" fmla="*/ 0 w 4"/>
                  <a:gd name="T13" fmla="*/ 4 h 6"/>
                  <a:gd name="T14" fmla="*/ 1 w 4"/>
                  <a:gd name="T15" fmla="*/ 5 h 6"/>
                  <a:gd name="T16" fmla="*/ 1 w 4"/>
                  <a:gd name="T17" fmla="*/ 5 h 6"/>
                  <a:gd name="T18" fmla="*/ 0 w 4"/>
                  <a:gd name="T19" fmla="*/ 4 h 6"/>
                  <a:gd name="T20" fmla="*/ 3 w 4"/>
                  <a:gd name="T21" fmla="*/ 0 h 6"/>
                  <a:gd name="T22" fmla="*/ 2 w 4"/>
                  <a:gd name="T23" fmla="*/ 1 h 6"/>
                  <a:gd name="T24" fmla="*/ 3 w 4"/>
                  <a:gd name="T25" fmla="*/ 1 h 6"/>
                  <a:gd name="T26" fmla="*/ 3 w 4"/>
                  <a:gd name="T27" fmla="*/ 1 h 6"/>
                  <a:gd name="T28" fmla="*/ 3 w 4"/>
                  <a:gd name="T29" fmla="*/ 0 h 6"/>
                  <a:gd name="T30" fmla="*/ 3 w 4"/>
                  <a:gd name="T31" fmla="*/ 0 h 6"/>
                  <a:gd name="T32" fmla="*/ 3 w 4"/>
                  <a:gd name="T33" fmla="*/ 0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4" name="Freeform 9487"/>
              <p:cNvSpPr>
                <a:spLocks/>
              </p:cNvSpPr>
              <p:nvPr/>
            </p:nvSpPr>
            <p:spPr bwMode="auto">
              <a:xfrm>
                <a:off x="-413" y="3351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5" name="Freeform 9488"/>
              <p:cNvSpPr>
                <a:spLocks/>
              </p:cNvSpPr>
              <p:nvPr/>
            </p:nvSpPr>
            <p:spPr bwMode="auto">
              <a:xfrm>
                <a:off x="-415" y="3356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6" name="Freeform 9489"/>
              <p:cNvSpPr>
                <a:spLocks/>
              </p:cNvSpPr>
              <p:nvPr/>
            </p:nvSpPr>
            <p:spPr bwMode="auto">
              <a:xfrm>
                <a:off x="-411" y="3346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7" name="Rectangle 9490"/>
              <p:cNvSpPr>
                <a:spLocks noChangeArrowheads="1"/>
              </p:cNvSpPr>
              <p:nvPr/>
            </p:nvSpPr>
            <p:spPr bwMode="auto">
              <a:xfrm>
                <a:off x="-408" y="334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8" name="Rectangle 9491"/>
              <p:cNvSpPr>
                <a:spLocks noChangeArrowheads="1"/>
              </p:cNvSpPr>
              <p:nvPr/>
            </p:nvSpPr>
            <p:spPr bwMode="auto">
              <a:xfrm>
                <a:off x="-408" y="334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9" name="Freeform 9492"/>
              <p:cNvSpPr>
                <a:spLocks noEditPoints="1"/>
              </p:cNvSpPr>
              <p:nvPr/>
            </p:nvSpPr>
            <p:spPr bwMode="auto">
              <a:xfrm>
                <a:off x="-604" y="3639"/>
                <a:ext cx="11" cy="7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3 h 3"/>
                  <a:gd name="T4" fmla="*/ 4 w 5"/>
                  <a:gd name="T5" fmla="*/ 3 h 3"/>
                  <a:gd name="T6" fmla="*/ 4 w 5"/>
                  <a:gd name="T7" fmla="*/ 3 h 3"/>
                  <a:gd name="T8" fmla="*/ 3 w 5"/>
                  <a:gd name="T9" fmla="*/ 3 h 3"/>
                  <a:gd name="T10" fmla="*/ 4 w 5"/>
                  <a:gd name="T11" fmla="*/ 2 h 3"/>
                  <a:gd name="T12" fmla="*/ 4 w 5"/>
                  <a:gd name="T13" fmla="*/ 2 h 3"/>
                  <a:gd name="T14" fmla="*/ 5 w 5"/>
                  <a:gd name="T15" fmla="*/ 3 h 3"/>
                  <a:gd name="T16" fmla="*/ 5 w 5"/>
                  <a:gd name="T17" fmla="*/ 2 h 3"/>
                  <a:gd name="T18" fmla="*/ 4 w 5"/>
                  <a:gd name="T19" fmla="*/ 2 h 3"/>
                  <a:gd name="T20" fmla="*/ 0 w 5"/>
                  <a:gd name="T21" fmla="*/ 1 h 3"/>
                  <a:gd name="T22" fmla="*/ 0 w 5"/>
                  <a:gd name="T23" fmla="*/ 1 h 3"/>
                  <a:gd name="T24" fmla="*/ 1 w 5"/>
                  <a:gd name="T25" fmla="*/ 2 h 3"/>
                  <a:gd name="T26" fmla="*/ 1 w 5"/>
                  <a:gd name="T27" fmla="*/ 2 h 3"/>
                  <a:gd name="T28" fmla="*/ 0 w 5"/>
                  <a:gd name="T29" fmla="*/ 1 h 3"/>
                  <a:gd name="T30" fmla="*/ 1 w 5"/>
                  <a:gd name="T31" fmla="*/ 0 h 3"/>
                  <a:gd name="T32" fmla="*/ 1 w 5"/>
                  <a:gd name="T33" fmla="*/ 0 h 3"/>
                  <a:gd name="T34" fmla="*/ 2 w 5"/>
                  <a:gd name="T35" fmla="*/ 1 h 3"/>
                  <a:gd name="T36" fmla="*/ 2 w 5"/>
                  <a:gd name="T37" fmla="*/ 0 h 3"/>
                  <a:gd name="T38" fmla="*/ 1 w 5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3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0" name="Freeform 9493"/>
              <p:cNvSpPr>
                <a:spLocks noEditPoints="1"/>
              </p:cNvSpPr>
              <p:nvPr/>
            </p:nvSpPr>
            <p:spPr bwMode="auto">
              <a:xfrm>
                <a:off x="-588" y="3613"/>
                <a:ext cx="10" cy="7"/>
              </a:xfrm>
              <a:custGeom>
                <a:avLst/>
                <a:gdLst>
                  <a:gd name="T0" fmla="*/ 4 w 4"/>
                  <a:gd name="T1" fmla="*/ 2 h 3"/>
                  <a:gd name="T2" fmla="*/ 4 w 4"/>
                  <a:gd name="T3" fmla="*/ 2 h 3"/>
                  <a:gd name="T4" fmla="*/ 4 w 4"/>
                  <a:gd name="T5" fmla="*/ 3 h 3"/>
                  <a:gd name="T6" fmla="*/ 4 w 4"/>
                  <a:gd name="T7" fmla="*/ 3 h 3"/>
                  <a:gd name="T8" fmla="*/ 4 w 4"/>
                  <a:gd name="T9" fmla="*/ 2 h 3"/>
                  <a:gd name="T10" fmla="*/ 0 w 4"/>
                  <a:gd name="T11" fmla="*/ 0 h 3"/>
                  <a:gd name="T12" fmla="*/ 0 w 4"/>
                  <a:gd name="T13" fmla="*/ 0 h 3"/>
                  <a:gd name="T14" fmla="*/ 1 w 4"/>
                  <a:gd name="T15" fmla="*/ 1 h 3"/>
                  <a:gd name="T16" fmla="*/ 1 w 4"/>
                  <a:gd name="T17" fmla="*/ 1 h 3"/>
                  <a:gd name="T18" fmla="*/ 0 w 4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1" name="Freeform 9494"/>
              <p:cNvSpPr>
                <a:spLocks noEditPoints="1"/>
              </p:cNvSpPr>
              <p:nvPr/>
            </p:nvSpPr>
            <p:spPr bwMode="auto">
              <a:xfrm>
                <a:off x="-727" y="3361"/>
                <a:ext cx="312" cy="493"/>
              </a:xfrm>
              <a:custGeom>
                <a:avLst/>
                <a:gdLst>
                  <a:gd name="T0" fmla="*/ 3 w 132"/>
                  <a:gd name="T1" fmla="*/ 204 h 209"/>
                  <a:gd name="T2" fmla="*/ 3 w 132"/>
                  <a:gd name="T3" fmla="*/ 204 h 209"/>
                  <a:gd name="T4" fmla="*/ 8 w 132"/>
                  <a:gd name="T5" fmla="*/ 196 h 209"/>
                  <a:gd name="T6" fmla="*/ 12 w 132"/>
                  <a:gd name="T7" fmla="*/ 190 h 209"/>
                  <a:gd name="T8" fmla="*/ 10 w 132"/>
                  <a:gd name="T9" fmla="*/ 190 h 209"/>
                  <a:gd name="T10" fmla="*/ 15 w 132"/>
                  <a:gd name="T11" fmla="*/ 186 h 209"/>
                  <a:gd name="T12" fmla="*/ 13 w 132"/>
                  <a:gd name="T13" fmla="*/ 185 h 209"/>
                  <a:gd name="T14" fmla="*/ 18 w 132"/>
                  <a:gd name="T15" fmla="*/ 181 h 209"/>
                  <a:gd name="T16" fmla="*/ 17 w 132"/>
                  <a:gd name="T17" fmla="*/ 181 h 209"/>
                  <a:gd name="T18" fmla="*/ 23 w 132"/>
                  <a:gd name="T19" fmla="*/ 175 h 209"/>
                  <a:gd name="T20" fmla="*/ 20 w 132"/>
                  <a:gd name="T21" fmla="*/ 173 h 209"/>
                  <a:gd name="T22" fmla="*/ 22 w 132"/>
                  <a:gd name="T23" fmla="*/ 169 h 209"/>
                  <a:gd name="T24" fmla="*/ 23 w 132"/>
                  <a:gd name="T25" fmla="*/ 170 h 209"/>
                  <a:gd name="T26" fmla="*/ 25 w 132"/>
                  <a:gd name="T27" fmla="*/ 169 h 209"/>
                  <a:gd name="T28" fmla="*/ 23 w 132"/>
                  <a:gd name="T29" fmla="*/ 168 h 209"/>
                  <a:gd name="T30" fmla="*/ 29 w 132"/>
                  <a:gd name="T31" fmla="*/ 164 h 209"/>
                  <a:gd name="T32" fmla="*/ 35 w 132"/>
                  <a:gd name="T33" fmla="*/ 154 h 209"/>
                  <a:gd name="T34" fmla="*/ 30 w 132"/>
                  <a:gd name="T35" fmla="*/ 156 h 209"/>
                  <a:gd name="T36" fmla="*/ 39 w 132"/>
                  <a:gd name="T37" fmla="*/ 150 h 209"/>
                  <a:gd name="T38" fmla="*/ 38 w 132"/>
                  <a:gd name="T39" fmla="*/ 144 h 209"/>
                  <a:gd name="T40" fmla="*/ 48 w 132"/>
                  <a:gd name="T41" fmla="*/ 134 h 209"/>
                  <a:gd name="T42" fmla="*/ 52 w 132"/>
                  <a:gd name="T43" fmla="*/ 126 h 209"/>
                  <a:gd name="T44" fmla="*/ 49 w 132"/>
                  <a:gd name="T45" fmla="*/ 124 h 209"/>
                  <a:gd name="T46" fmla="*/ 53 w 132"/>
                  <a:gd name="T47" fmla="*/ 126 h 209"/>
                  <a:gd name="T48" fmla="*/ 56 w 132"/>
                  <a:gd name="T49" fmla="*/ 122 h 209"/>
                  <a:gd name="T50" fmla="*/ 51 w 132"/>
                  <a:gd name="T51" fmla="*/ 121 h 209"/>
                  <a:gd name="T52" fmla="*/ 58 w 132"/>
                  <a:gd name="T53" fmla="*/ 117 h 209"/>
                  <a:gd name="T54" fmla="*/ 58 w 132"/>
                  <a:gd name="T55" fmla="*/ 116 h 209"/>
                  <a:gd name="T56" fmla="*/ 55 w 132"/>
                  <a:gd name="T57" fmla="*/ 115 h 209"/>
                  <a:gd name="T58" fmla="*/ 56 w 132"/>
                  <a:gd name="T59" fmla="*/ 115 h 209"/>
                  <a:gd name="T60" fmla="*/ 61 w 132"/>
                  <a:gd name="T61" fmla="*/ 114 h 209"/>
                  <a:gd name="T62" fmla="*/ 61 w 132"/>
                  <a:gd name="T63" fmla="*/ 113 h 209"/>
                  <a:gd name="T64" fmla="*/ 62 w 132"/>
                  <a:gd name="T65" fmla="*/ 111 h 209"/>
                  <a:gd name="T66" fmla="*/ 57 w 132"/>
                  <a:gd name="T67" fmla="*/ 111 h 209"/>
                  <a:gd name="T68" fmla="*/ 63 w 132"/>
                  <a:gd name="T69" fmla="*/ 111 h 209"/>
                  <a:gd name="T70" fmla="*/ 59 w 132"/>
                  <a:gd name="T71" fmla="*/ 110 h 209"/>
                  <a:gd name="T72" fmla="*/ 64 w 132"/>
                  <a:gd name="T73" fmla="*/ 107 h 209"/>
                  <a:gd name="T74" fmla="*/ 62 w 132"/>
                  <a:gd name="T75" fmla="*/ 106 h 209"/>
                  <a:gd name="T76" fmla="*/ 60 w 132"/>
                  <a:gd name="T77" fmla="*/ 107 h 209"/>
                  <a:gd name="T78" fmla="*/ 67 w 132"/>
                  <a:gd name="T79" fmla="*/ 104 h 209"/>
                  <a:gd name="T80" fmla="*/ 70 w 132"/>
                  <a:gd name="T81" fmla="*/ 98 h 209"/>
                  <a:gd name="T82" fmla="*/ 73 w 132"/>
                  <a:gd name="T83" fmla="*/ 92 h 209"/>
                  <a:gd name="T84" fmla="*/ 74 w 132"/>
                  <a:gd name="T85" fmla="*/ 92 h 209"/>
                  <a:gd name="T86" fmla="*/ 78 w 132"/>
                  <a:gd name="T87" fmla="*/ 85 h 209"/>
                  <a:gd name="T88" fmla="*/ 79 w 132"/>
                  <a:gd name="T89" fmla="*/ 85 h 209"/>
                  <a:gd name="T90" fmla="*/ 86 w 132"/>
                  <a:gd name="T91" fmla="*/ 74 h 209"/>
                  <a:gd name="T92" fmla="*/ 94 w 132"/>
                  <a:gd name="T93" fmla="*/ 60 h 209"/>
                  <a:gd name="T94" fmla="*/ 104 w 132"/>
                  <a:gd name="T95" fmla="*/ 43 h 209"/>
                  <a:gd name="T96" fmla="*/ 105 w 132"/>
                  <a:gd name="T97" fmla="*/ 41 h 209"/>
                  <a:gd name="T98" fmla="*/ 108 w 132"/>
                  <a:gd name="T99" fmla="*/ 38 h 209"/>
                  <a:gd name="T100" fmla="*/ 109 w 132"/>
                  <a:gd name="T101" fmla="*/ 36 h 209"/>
                  <a:gd name="T102" fmla="*/ 111 w 132"/>
                  <a:gd name="T103" fmla="*/ 32 h 209"/>
                  <a:gd name="T104" fmla="*/ 123 w 132"/>
                  <a:gd name="T105" fmla="*/ 13 h 209"/>
                  <a:gd name="T106" fmla="*/ 123 w 132"/>
                  <a:gd name="T107" fmla="*/ 13 h 209"/>
                  <a:gd name="T108" fmla="*/ 130 w 132"/>
                  <a:gd name="T109" fmla="*/ 2 h 209"/>
                  <a:gd name="T110" fmla="*/ 131 w 132"/>
                  <a:gd name="T111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2" h="209">
                    <a:moveTo>
                      <a:pt x="0" y="209"/>
                    </a:moveTo>
                    <a:cubicBezTo>
                      <a:pt x="0" y="209"/>
                      <a:pt x="0" y="209"/>
                      <a:pt x="0" y="209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1" y="209"/>
                      <a:pt x="1" y="209"/>
                      <a:pt x="1" y="209"/>
                    </a:cubicBezTo>
                    <a:cubicBezTo>
                      <a:pt x="0" y="209"/>
                      <a:pt x="0" y="209"/>
                      <a:pt x="0" y="209"/>
                    </a:cubicBezTo>
                    <a:moveTo>
                      <a:pt x="3" y="204"/>
                    </a:move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5"/>
                      <a:pt x="3" y="205"/>
                      <a:pt x="3" y="205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4"/>
                      <a:pt x="3" y="204"/>
                      <a:pt x="3" y="204"/>
                    </a:cubicBezTo>
                    <a:moveTo>
                      <a:pt x="8" y="196"/>
                    </a:move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6"/>
                      <a:pt x="8" y="196"/>
                      <a:pt x="8" y="196"/>
                    </a:cubicBezTo>
                    <a:moveTo>
                      <a:pt x="7" y="196"/>
                    </a:moveTo>
                    <a:cubicBezTo>
                      <a:pt x="7" y="196"/>
                      <a:pt x="7" y="197"/>
                      <a:pt x="7" y="197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8" y="197"/>
                      <a:pt x="8" y="197"/>
                      <a:pt x="8" y="196"/>
                    </a:cubicBezTo>
                    <a:cubicBezTo>
                      <a:pt x="7" y="196"/>
                      <a:pt x="7" y="196"/>
                      <a:pt x="7" y="196"/>
                    </a:cubicBezTo>
                    <a:moveTo>
                      <a:pt x="12" y="190"/>
                    </a:moveTo>
                    <a:cubicBezTo>
                      <a:pt x="12" y="191"/>
                      <a:pt x="12" y="191"/>
                      <a:pt x="12" y="191"/>
                    </a:cubicBezTo>
                    <a:cubicBezTo>
                      <a:pt x="12" y="191"/>
                      <a:pt x="12" y="191"/>
                      <a:pt x="12" y="191"/>
                    </a:cubicBezTo>
                    <a:cubicBezTo>
                      <a:pt x="12" y="191"/>
                      <a:pt x="12" y="191"/>
                      <a:pt x="12" y="190"/>
                    </a:cubicBezTo>
                    <a:cubicBezTo>
                      <a:pt x="12" y="190"/>
                      <a:pt x="12" y="190"/>
                      <a:pt x="12" y="190"/>
                    </a:cubicBezTo>
                    <a:moveTo>
                      <a:pt x="11" y="190"/>
                    </a:moveTo>
                    <a:cubicBezTo>
                      <a:pt x="11" y="190"/>
                      <a:pt x="11" y="190"/>
                      <a:pt x="10" y="190"/>
                    </a:cubicBezTo>
                    <a:cubicBezTo>
                      <a:pt x="11" y="190"/>
                      <a:pt x="11" y="191"/>
                      <a:pt x="11" y="191"/>
                    </a:cubicBezTo>
                    <a:cubicBezTo>
                      <a:pt x="11" y="190"/>
                      <a:pt x="11" y="190"/>
                      <a:pt x="12" y="190"/>
                    </a:cubicBezTo>
                    <a:cubicBezTo>
                      <a:pt x="11" y="190"/>
                      <a:pt x="11" y="190"/>
                      <a:pt x="11" y="190"/>
                    </a:cubicBezTo>
                    <a:moveTo>
                      <a:pt x="15" y="186"/>
                    </a:move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4" y="187"/>
                      <a:pt x="14" y="187"/>
                    </a:cubicBezTo>
                    <a:cubicBezTo>
                      <a:pt x="14" y="187"/>
                      <a:pt x="14" y="187"/>
                      <a:pt x="14" y="188"/>
                    </a:cubicBezTo>
                    <a:cubicBezTo>
                      <a:pt x="15" y="187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moveTo>
                      <a:pt x="13" y="185"/>
                    </a:moveTo>
                    <a:cubicBezTo>
                      <a:pt x="13" y="186"/>
                      <a:pt x="13" y="186"/>
                      <a:pt x="12" y="187"/>
                    </a:cubicBezTo>
                    <a:cubicBezTo>
                      <a:pt x="13" y="187"/>
                      <a:pt x="13" y="187"/>
                      <a:pt x="13" y="187"/>
                    </a:cubicBezTo>
                    <a:cubicBezTo>
                      <a:pt x="14" y="186"/>
                      <a:pt x="14" y="186"/>
                      <a:pt x="14" y="186"/>
                    </a:cubicBezTo>
                    <a:cubicBezTo>
                      <a:pt x="13" y="185"/>
                      <a:pt x="13" y="185"/>
                      <a:pt x="13" y="185"/>
                    </a:cubicBezTo>
                    <a:moveTo>
                      <a:pt x="19" y="180"/>
                    </a:moveTo>
                    <a:cubicBezTo>
                      <a:pt x="18" y="181"/>
                      <a:pt x="18" y="181"/>
                      <a:pt x="18" y="181"/>
                    </a:cubicBezTo>
                    <a:cubicBezTo>
                      <a:pt x="18" y="181"/>
                      <a:pt x="18" y="182"/>
                      <a:pt x="18" y="182"/>
                    </a:cubicBezTo>
                    <a:cubicBezTo>
                      <a:pt x="18" y="181"/>
                      <a:pt x="19" y="181"/>
                      <a:pt x="19" y="180"/>
                    </a:cubicBezTo>
                    <a:cubicBezTo>
                      <a:pt x="19" y="180"/>
                      <a:pt x="19" y="180"/>
                      <a:pt x="19" y="180"/>
                    </a:cubicBezTo>
                    <a:moveTo>
                      <a:pt x="17" y="179"/>
                    </a:moveTo>
                    <a:cubicBezTo>
                      <a:pt x="17" y="179"/>
                      <a:pt x="16" y="180"/>
                      <a:pt x="16" y="180"/>
                    </a:cubicBezTo>
                    <a:cubicBezTo>
                      <a:pt x="16" y="180"/>
                      <a:pt x="17" y="181"/>
                      <a:pt x="17" y="181"/>
                    </a:cubicBezTo>
                    <a:cubicBezTo>
                      <a:pt x="17" y="180"/>
                      <a:pt x="17" y="180"/>
                      <a:pt x="18" y="180"/>
                    </a:cubicBezTo>
                    <a:cubicBezTo>
                      <a:pt x="17" y="179"/>
                      <a:pt x="17" y="179"/>
                      <a:pt x="17" y="179"/>
                    </a:cubicBezTo>
                    <a:moveTo>
                      <a:pt x="22" y="174"/>
                    </a:moveTo>
                    <a:cubicBezTo>
                      <a:pt x="22" y="175"/>
                      <a:pt x="21" y="176"/>
                      <a:pt x="20" y="177"/>
                    </a:cubicBezTo>
                    <a:cubicBezTo>
                      <a:pt x="20" y="177"/>
                      <a:pt x="21" y="177"/>
                      <a:pt x="21" y="178"/>
                    </a:cubicBezTo>
                    <a:cubicBezTo>
                      <a:pt x="21" y="176"/>
                      <a:pt x="22" y="175"/>
                      <a:pt x="23" y="175"/>
                    </a:cubicBezTo>
                    <a:cubicBezTo>
                      <a:pt x="22" y="174"/>
                      <a:pt x="22" y="174"/>
                      <a:pt x="22" y="174"/>
                    </a:cubicBezTo>
                    <a:moveTo>
                      <a:pt x="20" y="173"/>
                    </a:moveTo>
                    <a:cubicBezTo>
                      <a:pt x="20" y="174"/>
                      <a:pt x="19" y="175"/>
                      <a:pt x="18" y="176"/>
                    </a:cubicBezTo>
                    <a:cubicBezTo>
                      <a:pt x="19" y="176"/>
                      <a:pt x="19" y="177"/>
                      <a:pt x="19" y="177"/>
                    </a:cubicBezTo>
                    <a:cubicBezTo>
                      <a:pt x="20" y="176"/>
                      <a:pt x="20" y="175"/>
                      <a:pt x="21" y="174"/>
                    </a:cubicBezTo>
                    <a:cubicBezTo>
                      <a:pt x="21" y="173"/>
                      <a:pt x="20" y="173"/>
                      <a:pt x="20" y="173"/>
                    </a:cubicBezTo>
                    <a:moveTo>
                      <a:pt x="25" y="170"/>
                    </a:moveTo>
                    <a:cubicBezTo>
                      <a:pt x="24" y="172"/>
                      <a:pt x="23" y="173"/>
                      <a:pt x="22" y="174"/>
                    </a:cubicBezTo>
                    <a:cubicBezTo>
                      <a:pt x="23" y="174"/>
                      <a:pt x="23" y="174"/>
                      <a:pt x="23" y="174"/>
                    </a:cubicBezTo>
                    <a:cubicBezTo>
                      <a:pt x="24" y="173"/>
                      <a:pt x="24" y="172"/>
                      <a:pt x="25" y="171"/>
                    </a:cubicBezTo>
                    <a:cubicBezTo>
                      <a:pt x="25" y="171"/>
                      <a:pt x="25" y="171"/>
                      <a:pt x="25" y="170"/>
                    </a:cubicBezTo>
                    <a:moveTo>
                      <a:pt x="22" y="169"/>
                    </a:moveTo>
                    <a:cubicBezTo>
                      <a:pt x="22" y="170"/>
                      <a:pt x="21" y="171"/>
                      <a:pt x="21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0" y="173"/>
                      <a:pt x="20" y="173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2" y="172"/>
                      <a:pt x="23" y="171"/>
                      <a:pt x="23" y="170"/>
                    </a:cubicBezTo>
                    <a:cubicBezTo>
                      <a:pt x="23" y="170"/>
                      <a:pt x="23" y="169"/>
                      <a:pt x="22" y="169"/>
                    </a:cubicBezTo>
                    <a:moveTo>
                      <a:pt x="25" y="169"/>
                    </a:moveTo>
                    <a:cubicBezTo>
                      <a:pt x="25" y="169"/>
                      <a:pt x="25" y="169"/>
                      <a:pt x="25" y="170"/>
                    </a:cubicBezTo>
                    <a:cubicBezTo>
                      <a:pt x="26" y="170"/>
                      <a:pt x="26" y="170"/>
                      <a:pt x="26" y="170"/>
                    </a:cubicBezTo>
                    <a:cubicBezTo>
                      <a:pt x="26" y="170"/>
                      <a:pt x="26" y="170"/>
                      <a:pt x="26" y="169"/>
                    </a:cubicBezTo>
                    <a:cubicBezTo>
                      <a:pt x="26" y="169"/>
                      <a:pt x="26" y="169"/>
                      <a:pt x="25" y="169"/>
                    </a:cubicBezTo>
                    <a:moveTo>
                      <a:pt x="23" y="168"/>
                    </a:moveTo>
                    <a:cubicBezTo>
                      <a:pt x="23" y="168"/>
                      <a:pt x="23" y="168"/>
                      <a:pt x="23" y="168"/>
                    </a:cubicBezTo>
                    <a:cubicBezTo>
                      <a:pt x="23" y="168"/>
                      <a:pt x="23" y="168"/>
                      <a:pt x="23" y="168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8"/>
                    </a:cubicBezTo>
                    <a:cubicBezTo>
                      <a:pt x="24" y="168"/>
                      <a:pt x="23" y="168"/>
                      <a:pt x="23" y="168"/>
                    </a:cubicBezTo>
                    <a:moveTo>
                      <a:pt x="29" y="164"/>
                    </a:moveTo>
                    <a:cubicBezTo>
                      <a:pt x="28" y="165"/>
                      <a:pt x="27" y="167"/>
                      <a:pt x="26" y="168"/>
                    </a:cubicBezTo>
                    <a:cubicBezTo>
                      <a:pt x="26" y="168"/>
                      <a:pt x="26" y="168"/>
                      <a:pt x="26" y="168"/>
                    </a:cubicBezTo>
                    <a:cubicBezTo>
                      <a:pt x="26" y="168"/>
                      <a:pt x="26" y="169"/>
                      <a:pt x="27" y="169"/>
                    </a:cubicBezTo>
                    <a:cubicBezTo>
                      <a:pt x="27" y="167"/>
                      <a:pt x="28" y="166"/>
                      <a:pt x="29" y="164"/>
                    </a:cubicBezTo>
                    <a:cubicBezTo>
                      <a:pt x="29" y="164"/>
                      <a:pt x="29" y="164"/>
                      <a:pt x="29" y="164"/>
                    </a:cubicBezTo>
                    <a:moveTo>
                      <a:pt x="26" y="162"/>
                    </a:moveTo>
                    <a:cubicBezTo>
                      <a:pt x="25" y="164"/>
                      <a:pt x="25" y="165"/>
                      <a:pt x="24" y="167"/>
                    </a:cubicBezTo>
                    <a:cubicBezTo>
                      <a:pt x="24" y="167"/>
                      <a:pt x="24" y="167"/>
                      <a:pt x="25" y="168"/>
                    </a:cubicBezTo>
                    <a:cubicBezTo>
                      <a:pt x="25" y="166"/>
                      <a:pt x="26" y="164"/>
                      <a:pt x="27" y="163"/>
                    </a:cubicBezTo>
                    <a:cubicBezTo>
                      <a:pt x="27" y="163"/>
                      <a:pt x="27" y="163"/>
                      <a:pt x="26" y="162"/>
                    </a:cubicBezTo>
                    <a:moveTo>
                      <a:pt x="35" y="154"/>
                    </a:moveTo>
                    <a:cubicBezTo>
                      <a:pt x="34" y="155"/>
                      <a:pt x="33" y="156"/>
                      <a:pt x="33" y="157"/>
                    </a:cubicBezTo>
                    <a:cubicBezTo>
                      <a:pt x="34" y="158"/>
                      <a:pt x="34" y="158"/>
                      <a:pt x="34" y="158"/>
                    </a:cubicBezTo>
                    <a:cubicBezTo>
                      <a:pt x="34" y="157"/>
                      <a:pt x="35" y="156"/>
                      <a:pt x="35" y="155"/>
                    </a:cubicBezTo>
                    <a:cubicBezTo>
                      <a:pt x="35" y="155"/>
                      <a:pt x="35" y="155"/>
                      <a:pt x="35" y="154"/>
                    </a:cubicBezTo>
                    <a:moveTo>
                      <a:pt x="32" y="153"/>
                    </a:moveTo>
                    <a:cubicBezTo>
                      <a:pt x="31" y="154"/>
                      <a:pt x="31" y="155"/>
                      <a:pt x="30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2" y="155"/>
                      <a:pt x="32" y="154"/>
                      <a:pt x="33" y="153"/>
                    </a:cubicBezTo>
                    <a:cubicBezTo>
                      <a:pt x="33" y="153"/>
                      <a:pt x="32" y="153"/>
                      <a:pt x="32" y="153"/>
                    </a:cubicBezTo>
                    <a:moveTo>
                      <a:pt x="40" y="145"/>
                    </a:moveTo>
                    <a:cubicBezTo>
                      <a:pt x="39" y="147"/>
                      <a:pt x="39" y="148"/>
                      <a:pt x="38" y="149"/>
                    </a:cubicBezTo>
                    <a:cubicBezTo>
                      <a:pt x="38" y="149"/>
                      <a:pt x="38" y="150"/>
                      <a:pt x="39" y="150"/>
                    </a:cubicBezTo>
                    <a:cubicBezTo>
                      <a:pt x="39" y="148"/>
                      <a:pt x="40" y="147"/>
                      <a:pt x="41" y="146"/>
                    </a:cubicBezTo>
                    <a:cubicBezTo>
                      <a:pt x="41" y="146"/>
                      <a:pt x="41" y="145"/>
                      <a:pt x="40" y="145"/>
                    </a:cubicBezTo>
                    <a:moveTo>
                      <a:pt x="37" y="144"/>
                    </a:moveTo>
                    <a:cubicBezTo>
                      <a:pt x="37" y="145"/>
                      <a:pt x="36" y="146"/>
                      <a:pt x="35" y="148"/>
                    </a:cubicBezTo>
                    <a:cubicBezTo>
                      <a:pt x="35" y="148"/>
                      <a:pt x="36" y="148"/>
                      <a:pt x="36" y="148"/>
                    </a:cubicBezTo>
                    <a:cubicBezTo>
                      <a:pt x="37" y="147"/>
                      <a:pt x="38" y="145"/>
                      <a:pt x="38" y="144"/>
                    </a:cubicBezTo>
                    <a:cubicBezTo>
                      <a:pt x="38" y="144"/>
                      <a:pt x="38" y="144"/>
                      <a:pt x="37" y="144"/>
                    </a:cubicBezTo>
                    <a:moveTo>
                      <a:pt x="48" y="134"/>
                    </a:moveTo>
                    <a:cubicBezTo>
                      <a:pt x="47" y="134"/>
                      <a:pt x="47" y="135"/>
                      <a:pt x="46" y="136"/>
                    </a:cubicBezTo>
                    <a:cubicBezTo>
                      <a:pt x="47" y="137"/>
                      <a:pt x="47" y="137"/>
                      <a:pt x="47" y="137"/>
                    </a:cubicBezTo>
                    <a:cubicBezTo>
                      <a:pt x="47" y="136"/>
                      <a:pt x="48" y="135"/>
                      <a:pt x="48" y="134"/>
                    </a:cubicBezTo>
                    <a:cubicBezTo>
                      <a:pt x="48" y="134"/>
                      <a:pt x="48" y="134"/>
                      <a:pt x="48" y="134"/>
                    </a:cubicBezTo>
                    <a:moveTo>
                      <a:pt x="44" y="132"/>
                    </a:moveTo>
                    <a:cubicBezTo>
                      <a:pt x="44" y="133"/>
                      <a:pt x="44" y="133"/>
                      <a:pt x="43" y="134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45" y="134"/>
                      <a:pt x="45" y="133"/>
                      <a:pt x="46" y="132"/>
                    </a:cubicBezTo>
                    <a:cubicBezTo>
                      <a:pt x="45" y="132"/>
                      <a:pt x="45" y="132"/>
                      <a:pt x="44" y="132"/>
                    </a:cubicBezTo>
                    <a:moveTo>
                      <a:pt x="52" y="126"/>
                    </a:moveTo>
                    <a:cubicBezTo>
                      <a:pt x="52" y="126"/>
                      <a:pt x="52" y="126"/>
                      <a:pt x="52" y="126"/>
                    </a:cubicBezTo>
                    <a:cubicBezTo>
                      <a:pt x="53" y="127"/>
                      <a:pt x="53" y="127"/>
                      <a:pt x="53" y="127"/>
                    </a:cubicBezTo>
                    <a:cubicBezTo>
                      <a:pt x="53" y="127"/>
                      <a:pt x="53" y="127"/>
                      <a:pt x="53" y="127"/>
                    </a:cubicBezTo>
                    <a:cubicBezTo>
                      <a:pt x="53" y="126"/>
                      <a:pt x="52" y="126"/>
                      <a:pt x="52" y="126"/>
                    </a:cubicBezTo>
                    <a:moveTo>
                      <a:pt x="49" y="124"/>
                    </a:moveTo>
                    <a:cubicBezTo>
                      <a:pt x="49" y="124"/>
                      <a:pt x="49" y="124"/>
                      <a:pt x="49" y="124"/>
                    </a:cubicBezTo>
                    <a:cubicBezTo>
                      <a:pt x="50" y="125"/>
                      <a:pt x="50" y="125"/>
                      <a:pt x="50" y="125"/>
                    </a:cubicBezTo>
                    <a:cubicBezTo>
                      <a:pt x="50" y="125"/>
                      <a:pt x="50" y="125"/>
                      <a:pt x="50" y="125"/>
                    </a:cubicBezTo>
                    <a:cubicBezTo>
                      <a:pt x="50" y="125"/>
                      <a:pt x="49" y="124"/>
                      <a:pt x="49" y="124"/>
                    </a:cubicBezTo>
                    <a:moveTo>
                      <a:pt x="54" y="123"/>
                    </a:moveTo>
                    <a:cubicBezTo>
                      <a:pt x="54" y="124"/>
                      <a:pt x="53" y="125"/>
                      <a:pt x="53" y="126"/>
                    </a:cubicBezTo>
                    <a:cubicBezTo>
                      <a:pt x="53" y="126"/>
                      <a:pt x="53" y="126"/>
                      <a:pt x="53" y="126"/>
                    </a:cubicBezTo>
                    <a:cubicBezTo>
                      <a:pt x="54" y="125"/>
                      <a:pt x="55" y="124"/>
                      <a:pt x="55" y="123"/>
                    </a:cubicBezTo>
                    <a:cubicBezTo>
                      <a:pt x="55" y="123"/>
                      <a:pt x="55" y="123"/>
                      <a:pt x="54" y="123"/>
                    </a:cubicBezTo>
                    <a:moveTo>
                      <a:pt x="55" y="122"/>
                    </a:moveTo>
                    <a:cubicBezTo>
                      <a:pt x="55" y="122"/>
                      <a:pt x="55" y="122"/>
                      <a:pt x="55" y="122"/>
                    </a:cubicBezTo>
                    <a:cubicBezTo>
                      <a:pt x="55" y="123"/>
                      <a:pt x="55" y="123"/>
                      <a:pt x="55" y="123"/>
                    </a:cubicBezTo>
                    <a:cubicBezTo>
                      <a:pt x="55" y="123"/>
                      <a:pt x="55" y="122"/>
                      <a:pt x="56" y="122"/>
                    </a:cubicBezTo>
                    <a:cubicBezTo>
                      <a:pt x="55" y="122"/>
                      <a:pt x="55" y="122"/>
                      <a:pt x="55" y="122"/>
                    </a:cubicBezTo>
                    <a:moveTo>
                      <a:pt x="51" y="121"/>
                    </a:moveTo>
                    <a:cubicBezTo>
                      <a:pt x="51" y="122"/>
                      <a:pt x="50" y="123"/>
                      <a:pt x="49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1" y="123"/>
                      <a:pt x="52" y="122"/>
                      <a:pt x="52" y="121"/>
                    </a:cubicBezTo>
                    <a:cubicBezTo>
                      <a:pt x="52" y="121"/>
                      <a:pt x="51" y="121"/>
                      <a:pt x="51" y="121"/>
                    </a:cubicBezTo>
                    <a:moveTo>
                      <a:pt x="52" y="120"/>
                    </a:moveTo>
                    <a:cubicBezTo>
                      <a:pt x="51" y="120"/>
                      <a:pt x="51" y="120"/>
                      <a:pt x="51" y="120"/>
                    </a:cubicBezTo>
                    <a:cubicBezTo>
                      <a:pt x="52" y="121"/>
                      <a:pt x="52" y="121"/>
                      <a:pt x="52" y="121"/>
                    </a:cubicBezTo>
                    <a:cubicBezTo>
                      <a:pt x="52" y="121"/>
                      <a:pt x="53" y="121"/>
                      <a:pt x="53" y="121"/>
                    </a:cubicBezTo>
                    <a:cubicBezTo>
                      <a:pt x="52" y="120"/>
                      <a:pt x="52" y="120"/>
                      <a:pt x="52" y="120"/>
                    </a:cubicBezTo>
                    <a:moveTo>
                      <a:pt x="58" y="117"/>
                    </a:moveTo>
                    <a:cubicBezTo>
                      <a:pt x="58" y="117"/>
                      <a:pt x="58" y="117"/>
                      <a:pt x="58" y="117"/>
                    </a:cubicBezTo>
                    <a:cubicBezTo>
                      <a:pt x="58" y="117"/>
                      <a:pt x="58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8" y="117"/>
                      <a:pt x="58" y="117"/>
                      <a:pt x="58" y="117"/>
                    </a:cubicBezTo>
                    <a:moveTo>
                      <a:pt x="58" y="116"/>
                    </a:moveTo>
                    <a:cubicBezTo>
                      <a:pt x="58" y="116"/>
                      <a:pt x="58" y="116"/>
                      <a:pt x="58" y="116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6"/>
                      <a:pt x="58" y="116"/>
                    </a:cubicBezTo>
                    <a:moveTo>
                      <a:pt x="55" y="115"/>
                    </a:moveTo>
                    <a:cubicBezTo>
                      <a:pt x="55" y="115"/>
                      <a:pt x="55" y="115"/>
                      <a:pt x="55" y="115"/>
                    </a:cubicBezTo>
                    <a:cubicBezTo>
                      <a:pt x="55" y="115"/>
                      <a:pt x="55" y="115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5" y="115"/>
                      <a:pt x="55" y="115"/>
                      <a:pt x="55" y="115"/>
                    </a:cubicBezTo>
                    <a:moveTo>
                      <a:pt x="55" y="114"/>
                    </a:moveTo>
                    <a:cubicBezTo>
                      <a:pt x="55" y="114"/>
                      <a:pt x="55" y="114"/>
                      <a:pt x="55" y="114"/>
                    </a:cubicBezTo>
                    <a:cubicBezTo>
                      <a:pt x="55" y="115"/>
                      <a:pt x="56" y="115"/>
                      <a:pt x="56" y="115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6" y="115"/>
                      <a:pt x="55" y="115"/>
                      <a:pt x="55" y="114"/>
                    </a:cubicBezTo>
                    <a:moveTo>
                      <a:pt x="60" y="114"/>
                    </a:moveTo>
                    <a:cubicBezTo>
                      <a:pt x="60" y="114"/>
                      <a:pt x="59" y="115"/>
                      <a:pt x="59" y="116"/>
                    </a:cubicBezTo>
                    <a:cubicBezTo>
                      <a:pt x="59" y="116"/>
                      <a:pt x="59" y="116"/>
                      <a:pt x="59" y="116"/>
                    </a:cubicBezTo>
                    <a:cubicBezTo>
                      <a:pt x="60" y="116"/>
                      <a:pt x="60" y="115"/>
                      <a:pt x="61" y="114"/>
                    </a:cubicBezTo>
                    <a:cubicBezTo>
                      <a:pt x="60" y="114"/>
                      <a:pt x="60" y="114"/>
                      <a:pt x="60" y="114"/>
                    </a:cubicBezTo>
                    <a:moveTo>
                      <a:pt x="61" y="113"/>
                    </a:moveTo>
                    <a:cubicBezTo>
                      <a:pt x="61" y="113"/>
                      <a:pt x="61" y="113"/>
                      <a:pt x="60" y="113"/>
                    </a:cubicBezTo>
                    <a:cubicBezTo>
                      <a:pt x="61" y="113"/>
                      <a:pt x="61" y="113"/>
                      <a:pt x="61" y="113"/>
                    </a:cubicBezTo>
                    <a:cubicBezTo>
                      <a:pt x="61" y="113"/>
                      <a:pt x="61" y="113"/>
                      <a:pt x="61" y="113"/>
                    </a:cubicBezTo>
                    <a:cubicBezTo>
                      <a:pt x="61" y="113"/>
                      <a:pt x="61" y="113"/>
                      <a:pt x="61" y="113"/>
                    </a:cubicBezTo>
                    <a:moveTo>
                      <a:pt x="57" y="112"/>
                    </a:moveTo>
                    <a:cubicBezTo>
                      <a:pt x="56" y="112"/>
                      <a:pt x="56" y="113"/>
                      <a:pt x="55" y="114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7" y="114"/>
                      <a:pt x="57" y="113"/>
                      <a:pt x="58" y="112"/>
                    </a:cubicBezTo>
                    <a:cubicBezTo>
                      <a:pt x="57" y="112"/>
                      <a:pt x="57" y="112"/>
                      <a:pt x="57" y="112"/>
                    </a:cubicBezTo>
                    <a:moveTo>
                      <a:pt x="62" y="111"/>
                    </a:moveTo>
                    <a:cubicBezTo>
                      <a:pt x="61" y="112"/>
                      <a:pt x="61" y="112"/>
                      <a:pt x="61" y="112"/>
                    </a:cubicBezTo>
                    <a:cubicBezTo>
                      <a:pt x="61" y="112"/>
                      <a:pt x="61" y="112"/>
                      <a:pt x="62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62" y="111"/>
                      <a:pt x="62" y="111"/>
                      <a:pt x="62" y="111"/>
                    </a:cubicBezTo>
                    <a:moveTo>
                      <a:pt x="57" y="111"/>
                    </a:moveTo>
                    <a:cubicBezTo>
                      <a:pt x="57" y="111"/>
                      <a:pt x="57" y="111"/>
                      <a:pt x="57" y="111"/>
                    </a:cubicBezTo>
                    <a:cubicBezTo>
                      <a:pt x="57" y="111"/>
                      <a:pt x="58" y="111"/>
                      <a:pt x="58" y="112"/>
                    </a:cubicBezTo>
                    <a:cubicBezTo>
                      <a:pt x="58" y="112"/>
                      <a:pt x="58" y="111"/>
                      <a:pt x="58" y="111"/>
                    </a:cubicBezTo>
                    <a:cubicBezTo>
                      <a:pt x="58" y="111"/>
                      <a:pt x="58" y="111"/>
                      <a:pt x="57" y="111"/>
                    </a:cubicBezTo>
                    <a:moveTo>
                      <a:pt x="63" y="109"/>
                    </a:moveTo>
                    <a:cubicBezTo>
                      <a:pt x="63" y="110"/>
                      <a:pt x="62" y="110"/>
                      <a:pt x="62" y="110"/>
                    </a:cubicBezTo>
                    <a:cubicBezTo>
                      <a:pt x="62" y="111"/>
                      <a:pt x="62" y="111"/>
                      <a:pt x="63" y="111"/>
                    </a:cubicBezTo>
                    <a:cubicBezTo>
                      <a:pt x="63" y="110"/>
                      <a:pt x="63" y="110"/>
                      <a:pt x="63" y="110"/>
                    </a:cubicBezTo>
                    <a:cubicBezTo>
                      <a:pt x="63" y="110"/>
                      <a:pt x="63" y="110"/>
                      <a:pt x="63" y="109"/>
                    </a:cubicBezTo>
                    <a:moveTo>
                      <a:pt x="58" y="109"/>
                    </a:moveTo>
                    <a:cubicBezTo>
                      <a:pt x="58" y="109"/>
                      <a:pt x="58" y="110"/>
                      <a:pt x="58" y="110"/>
                    </a:cubicBezTo>
                    <a:cubicBezTo>
                      <a:pt x="58" y="110"/>
                      <a:pt x="58" y="110"/>
                      <a:pt x="59" y="111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9" y="110"/>
                      <a:pt x="58" y="109"/>
                      <a:pt x="58" y="109"/>
                    </a:cubicBezTo>
                    <a:moveTo>
                      <a:pt x="64" y="107"/>
                    </a:moveTo>
                    <a:cubicBezTo>
                      <a:pt x="64" y="108"/>
                      <a:pt x="63" y="108"/>
                      <a:pt x="63" y="109"/>
                    </a:cubicBezTo>
                    <a:cubicBezTo>
                      <a:pt x="63" y="109"/>
                      <a:pt x="64" y="109"/>
                      <a:pt x="64" y="109"/>
                    </a:cubicBezTo>
                    <a:cubicBezTo>
                      <a:pt x="64" y="109"/>
                      <a:pt x="64" y="108"/>
                      <a:pt x="65" y="108"/>
                    </a:cubicBezTo>
                    <a:cubicBezTo>
                      <a:pt x="64" y="108"/>
                      <a:pt x="64" y="107"/>
                      <a:pt x="64" y="107"/>
                    </a:cubicBezTo>
                    <a:moveTo>
                      <a:pt x="59" y="107"/>
                    </a:moveTo>
                    <a:cubicBezTo>
                      <a:pt x="59" y="108"/>
                      <a:pt x="59" y="108"/>
                      <a:pt x="59" y="108"/>
                    </a:cubicBezTo>
                    <a:cubicBezTo>
                      <a:pt x="59" y="108"/>
                      <a:pt x="59" y="109"/>
                      <a:pt x="60" y="109"/>
                    </a:cubicBezTo>
                    <a:cubicBezTo>
                      <a:pt x="60" y="109"/>
                      <a:pt x="60" y="108"/>
                      <a:pt x="60" y="108"/>
                    </a:cubicBezTo>
                    <a:cubicBezTo>
                      <a:pt x="60" y="108"/>
                      <a:pt x="60" y="107"/>
                      <a:pt x="59" y="107"/>
                    </a:cubicBezTo>
                    <a:moveTo>
                      <a:pt x="62" y="106"/>
                    </a:moveTo>
                    <a:cubicBezTo>
                      <a:pt x="61" y="106"/>
                      <a:pt x="61" y="107"/>
                      <a:pt x="61" y="107"/>
                    </a:cubicBezTo>
                    <a:cubicBezTo>
                      <a:pt x="61" y="107"/>
                      <a:pt x="61" y="107"/>
                      <a:pt x="61" y="107"/>
                    </a:cubicBezTo>
                    <a:cubicBezTo>
                      <a:pt x="61" y="107"/>
                      <a:pt x="61" y="106"/>
                      <a:pt x="62" y="106"/>
                    </a:cubicBezTo>
                    <a:cubicBezTo>
                      <a:pt x="62" y="106"/>
                      <a:pt x="62" y="106"/>
                      <a:pt x="62" y="106"/>
                    </a:cubicBezTo>
                    <a:moveTo>
                      <a:pt x="61" y="105"/>
                    </a:moveTo>
                    <a:cubicBezTo>
                      <a:pt x="60" y="106"/>
                      <a:pt x="60" y="106"/>
                      <a:pt x="60" y="107"/>
                    </a:cubicBezTo>
                    <a:cubicBezTo>
                      <a:pt x="60" y="107"/>
                      <a:pt x="60" y="107"/>
                      <a:pt x="60" y="107"/>
                    </a:cubicBezTo>
                    <a:cubicBezTo>
                      <a:pt x="61" y="107"/>
                      <a:pt x="61" y="106"/>
                      <a:pt x="61" y="106"/>
                    </a:cubicBezTo>
                    <a:cubicBezTo>
                      <a:pt x="61" y="105"/>
                      <a:pt x="61" y="105"/>
                      <a:pt x="61" y="105"/>
                    </a:cubicBezTo>
                    <a:moveTo>
                      <a:pt x="69" y="99"/>
                    </a:moveTo>
                    <a:cubicBezTo>
                      <a:pt x="68" y="101"/>
                      <a:pt x="67" y="102"/>
                      <a:pt x="66" y="104"/>
                    </a:cubicBezTo>
                    <a:cubicBezTo>
                      <a:pt x="67" y="104"/>
                      <a:pt x="67" y="104"/>
                      <a:pt x="67" y="104"/>
                    </a:cubicBezTo>
                    <a:cubicBezTo>
                      <a:pt x="68" y="102"/>
                      <a:pt x="69" y="101"/>
                      <a:pt x="70" y="99"/>
                    </a:cubicBezTo>
                    <a:cubicBezTo>
                      <a:pt x="70" y="99"/>
                      <a:pt x="69" y="99"/>
                      <a:pt x="69" y="99"/>
                    </a:cubicBezTo>
                    <a:moveTo>
                      <a:pt x="70" y="98"/>
                    </a:move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moveTo>
                      <a:pt x="66" y="97"/>
                    </a:moveTo>
                    <a:cubicBezTo>
                      <a:pt x="66" y="97"/>
                      <a:pt x="65" y="98"/>
                      <a:pt x="63" y="101"/>
                    </a:cubicBezTo>
                    <a:cubicBezTo>
                      <a:pt x="63" y="102"/>
                      <a:pt x="63" y="102"/>
                      <a:pt x="63" y="102"/>
                    </a:cubicBezTo>
                    <a:cubicBezTo>
                      <a:pt x="65" y="99"/>
                      <a:pt x="66" y="97"/>
                      <a:pt x="66" y="97"/>
                    </a:cubicBezTo>
                    <a:moveTo>
                      <a:pt x="73" y="92"/>
                    </a:moveTo>
                    <a:cubicBezTo>
                      <a:pt x="72" y="94"/>
                      <a:pt x="71" y="96"/>
                      <a:pt x="70" y="97"/>
                    </a:cubicBezTo>
                    <a:cubicBezTo>
                      <a:pt x="70" y="98"/>
                      <a:pt x="71" y="98"/>
                      <a:pt x="71" y="98"/>
                    </a:cubicBezTo>
                    <a:cubicBezTo>
                      <a:pt x="72" y="96"/>
                      <a:pt x="73" y="94"/>
                      <a:pt x="74" y="93"/>
                    </a:cubicBezTo>
                    <a:cubicBezTo>
                      <a:pt x="74" y="93"/>
                      <a:pt x="74" y="93"/>
                      <a:pt x="73" y="92"/>
                    </a:cubicBezTo>
                    <a:moveTo>
                      <a:pt x="77" y="87"/>
                    </a:moveTo>
                    <a:cubicBezTo>
                      <a:pt x="76" y="89"/>
                      <a:pt x="75" y="90"/>
                      <a:pt x="74" y="92"/>
                    </a:cubicBezTo>
                    <a:cubicBezTo>
                      <a:pt x="74" y="92"/>
                      <a:pt x="74" y="92"/>
                      <a:pt x="74" y="92"/>
                    </a:cubicBezTo>
                    <a:cubicBezTo>
                      <a:pt x="75" y="90"/>
                      <a:pt x="76" y="89"/>
                      <a:pt x="77" y="87"/>
                    </a:cubicBezTo>
                    <a:cubicBezTo>
                      <a:pt x="77" y="87"/>
                      <a:pt x="77" y="87"/>
                      <a:pt x="77" y="87"/>
                    </a:cubicBezTo>
                    <a:cubicBezTo>
                      <a:pt x="77" y="87"/>
                      <a:pt x="77" y="87"/>
                      <a:pt x="77" y="87"/>
                    </a:cubicBezTo>
                    <a:moveTo>
                      <a:pt x="78" y="85"/>
                    </a:move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8" y="85"/>
                      <a:pt x="79" y="85"/>
                    </a:cubicBezTo>
                    <a:cubicBezTo>
                      <a:pt x="78" y="85"/>
                      <a:pt x="78" y="85"/>
                      <a:pt x="78" y="85"/>
                    </a:cubicBezTo>
                    <a:moveTo>
                      <a:pt x="78" y="84"/>
                    </a:moveTo>
                    <a:cubicBezTo>
                      <a:pt x="78" y="84"/>
                      <a:pt x="78" y="85"/>
                      <a:pt x="78" y="85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79" y="85"/>
                      <a:pt x="79" y="85"/>
                      <a:pt x="78" y="84"/>
                    </a:cubicBezTo>
                    <a:moveTo>
                      <a:pt x="85" y="73"/>
                    </a:moveTo>
                    <a:cubicBezTo>
                      <a:pt x="83" y="76"/>
                      <a:pt x="81" y="79"/>
                      <a:pt x="80" y="82"/>
                    </a:cubicBezTo>
                    <a:cubicBezTo>
                      <a:pt x="80" y="83"/>
                      <a:pt x="80" y="83"/>
                      <a:pt x="80" y="83"/>
                    </a:cubicBezTo>
                    <a:cubicBezTo>
                      <a:pt x="82" y="80"/>
                      <a:pt x="84" y="77"/>
                      <a:pt x="86" y="74"/>
                    </a:cubicBezTo>
                    <a:cubicBezTo>
                      <a:pt x="86" y="74"/>
                      <a:pt x="85" y="74"/>
                      <a:pt x="85" y="73"/>
                    </a:cubicBezTo>
                    <a:moveTo>
                      <a:pt x="94" y="60"/>
                    </a:moveTo>
                    <a:cubicBezTo>
                      <a:pt x="91" y="64"/>
                      <a:pt x="89" y="67"/>
                      <a:pt x="87" y="71"/>
                    </a:cubicBezTo>
                    <a:cubicBezTo>
                      <a:pt x="87" y="71"/>
                      <a:pt x="87" y="71"/>
                      <a:pt x="87" y="72"/>
                    </a:cubicBezTo>
                    <a:cubicBezTo>
                      <a:pt x="89" y="68"/>
                      <a:pt x="92" y="64"/>
                      <a:pt x="94" y="60"/>
                    </a:cubicBezTo>
                    <a:cubicBezTo>
                      <a:pt x="94" y="60"/>
                      <a:pt x="94" y="60"/>
                      <a:pt x="94" y="60"/>
                    </a:cubicBezTo>
                    <a:moveTo>
                      <a:pt x="102" y="46"/>
                    </a:moveTo>
                    <a:cubicBezTo>
                      <a:pt x="101" y="49"/>
                      <a:pt x="99" y="51"/>
                      <a:pt x="98" y="53"/>
                    </a:cubicBezTo>
                    <a:cubicBezTo>
                      <a:pt x="98" y="53"/>
                      <a:pt x="98" y="53"/>
                      <a:pt x="98" y="53"/>
                    </a:cubicBezTo>
                    <a:cubicBezTo>
                      <a:pt x="100" y="51"/>
                      <a:pt x="101" y="49"/>
                      <a:pt x="103" y="47"/>
                    </a:cubicBezTo>
                    <a:cubicBezTo>
                      <a:pt x="102" y="47"/>
                      <a:pt x="102" y="47"/>
                      <a:pt x="102" y="46"/>
                    </a:cubicBezTo>
                    <a:moveTo>
                      <a:pt x="104" y="43"/>
                    </a:moveTo>
                    <a:cubicBezTo>
                      <a:pt x="104" y="44"/>
                      <a:pt x="104" y="44"/>
                      <a:pt x="103" y="44"/>
                    </a:cubicBezTo>
                    <a:cubicBezTo>
                      <a:pt x="103" y="45"/>
                      <a:pt x="104" y="45"/>
                      <a:pt x="104" y="45"/>
                    </a:cubicBezTo>
                    <a:cubicBezTo>
                      <a:pt x="104" y="44"/>
                      <a:pt x="104" y="44"/>
                      <a:pt x="105" y="44"/>
                    </a:cubicBezTo>
                    <a:cubicBezTo>
                      <a:pt x="104" y="43"/>
                      <a:pt x="104" y="43"/>
                      <a:pt x="104" y="43"/>
                    </a:cubicBezTo>
                    <a:moveTo>
                      <a:pt x="107" y="38"/>
                    </a:moveTo>
                    <a:cubicBezTo>
                      <a:pt x="107" y="39"/>
                      <a:pt x="106" y="40"/>
                      <a:pt x="105" y="41"/>
                    </a:cubicBezTo>
                    <a:cubicBezTo>
                      <a:pt x="106" y="41"/>
                      <a:pt x="106" y="41"/>
                      <a:pt x="106" y="41"/>
                    </a:cubicBezTo>
                    <a:cubicBezTo>
                      <a:pt x="106" y="41"/>
                      <a:pt x="107" y="40"/>
                      <a:pt x="108" y="39"/>
                    </a:cubicBezTo>
                    <a:cubicBezTo>
                      <a:pt x="107" y="39"/>
                      <a:pt x="107" y="38"/>
                      <a:pt x="107" y="38"/>
                    </a:cubicBezTo>
                    <a:moveTo>
                      <a:pt x="108" y="37"/>
                    </a:moveTo>
                    <a:cubicBezTo>
                      <a:pt x="108" y="37"/>
                      <a:pt x="108" y="37"/>
                      <a:pt x="108" y="37"/>
                    </a:cubicBezTo>
                    <a:cubicBezTo>
                      <a:pt x="108" y="37"/>
                      <a:pt x="108" y="38"/>
                      <a:pt x="108" y="38"/>
                    </a:cubicBezTo>
                    <a:cubicBezTo>
                      <a:pt x="108" y="38"/>
                      <a:pt x="108" y="38"/>
                      <a:pt x="108" y="38"/>
                    </a:cubicBezTo>
                    <a:cubicBezTo>
                      <a:pt x="108" y="37"/>
                      <a:pt x="108" y="37"/>
                      <a:pt x="108" y="37"/>
                    </a:cubicBezTo>
                    <a:moveTo>
                      <a:pt x="109" y="36"/>
                    </a:moveTo>
                    <a:cubicBezTo>
                      <a:pt x="109" y="36"/>
                      <a:pt x="108" y="36"/>
                      <a:pt x="108" y="36"/>
                    </a:cubicBezTo>
                    <a:cubicBezTo>
                      <a:pt x="108" y="37"/>
                      <a:pt x="109" y="37"/>
                      <a:pt x="109" y="37"/>
                    </a:cubicBezTo>
                    <a:cubicBezTo>
                      <a:pt x="109" y="37"/>
                      <a:pt x="109" y="36"/>
                      <a:pt x="109" y="36"/>
                    </a:cubicBezTo>
                    <a:cubicBezTo>
                      <a:pt x="109" y="36"/>
                      <a:pt x="109" y="36"/>
                      <a:pt x="109" y="36"/>
                    </a:cubicBezTo>
                    <a:moveTo>
                      <a:pt x="111" y="32"/>
                    </a:moveTo>
                    <a:cubicBezTo>
                      <a:pt x="111" y="32"/>
                      <a:pt x="111" y="32"/>
                      <a:pt x="111" y="32"/>
                    </a:cubicBezTo>
                    <a:cubicBezTo>
                      <a:pt x="111" y="32"/>
                      <a:pt x="111" y="32"/>
                      <a:pt x="112" y="32"/>
                    </a:cubicBezTo>
                    <a:cubicBezTo>
                      <a:pt x="112" y="32"/>
                      <a:pt x="112" y="32"/>
                      <a:pt x="112" y="32"/>
                    </a:cubicBezTo>
                    <a:cubicBezTo>
                      <a:pt x="112" y="32"/>
                      <a:pt x="111" y="32"/>
                      <a:pt x="111" y="32"/>
                    </a:cubicBezTo>
                    <a:moveTo>
                      <a:pt x="115" y="26"/>
                    </a:moveTo>
                    <a:cubicBezTo>
                      <a:pt x="114" y="27"/>
                      <a:pt x="114" y="28"/>
                      <a:pt x="113" y="29"/>
                    </a:cubicBezTo>
                    <a:cubicBezTo>
                      <a:pt x="113" y="29"/>
                      <a:pt x="113" y="29"/>
                      <a:pt x="114" y="29"/>
                    </a:cubicBezTo>
                    <a:cubicBezTo>
                      <a:pt x="114" y="28"/>
                      <a:pt x="115" y="27"/>
                      <a:pt x="115" y="26"/>
                    </a:cubicBezTo>
                    <a:cubicBezTo>
                      <a:pt x="115" y="26"/>
                      <a:pt x="115" y="26"/>
                      <a:pt x="115" y="26"/>
                    </a:cubicBezTo>
                    <a:moveTo>
                      <a:pt x="123" y="13"/>
                    </a:moveTo>
                    <a:cubicBezTo>
                      <a:pt x="123" y="13"/>
                      <a:pt x="122" y="14"/>
                      <a:pt x="122" y="14"/>
                    </a:cubicBezTo>
                    <a:cubicBezTo>
                      <a:pt x="122" y="15"/>
                      <a:pt x="122" y="15"/>
                      <a:pt x="123" y="15"/>
                    </a:cubicBezTo>
                    <a:cubicBezTo>
                      <a:pt x="123" y="14"/>
                      <a:pt x="123" y="14"/>
                      <a:pt x="124" y="13"/>
                    </a:cubicBezTo>
                    <a:cubicBezTo>
                      <a:pt x="124" y="13"/>
                      <a:pt x="123" y="13"/>
                      <a:pt x="123" y="13"/>
                    </a:cubicBezTo>
                    <a:moveTo>
                      <a:pt x="123" y="12"/>
                    </a:moveTo>
                    <a:cubicBezTo>
                      <a:pt x="123" y="12"/>
                      <a:pt x="123" y="12"/>
                      <a:pt x="123" y="13"/>
                    </a:cubicBezTo>
                    <a:cubicBezTo>
                      <a:pt x="123" y="13"/>
                      <a:pt x="124" y="13"/>
                      <a:pt x="124" y="13"/>
                    </a:cubicBezTo>
                    <a:cubicBezTo>
                      <a:pt x="124" y="13"/>
                      <a:pt x="124" y="13"/>
                      <a:pt x="124" y="13"/>
                    </a:cubicBezTo>
                    <a:cubicBezTo>
                      <a:pt x="124" y="12"/>
                      <a:pt x="124" y="12"/>
                      <a:pt x="123" y="12"/>
                    </a:cubicBezTo>
                    <a:moveTo>
                      <a:pt x="131" y="1"/>
                    </a:moveTo>
                    <a:cubicBezTo>
                      <a:pt x="130" y="1"/>
                      <a:pt x="130" y="2"/>
                      <a:pt x="130" y="2"/>
                    </a:cubicBezTo>
                    <a:cubicBezTo>
                      <a:pt x="130" y="2"/>
                      <a:pt x="130" y="2"/>
                      <a:pt x="130" y="2"/>
                    </a:cubicBezTo>
                    <a:cubicBezTo>
                      <a:pt x="130" y="2"/>
                      <a:pt x="130" y="2"/>
                      <a:pt x="130" y="2"/>
                    </a:cubicBezTo>
                    <a:cubicBezTo>
                      <a:pt x="130" y="2"/>
                      <a:pt x="129" y="3"/>
                      <a:pt x="129" y="3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0" y="2"/>
                      <a:pt x="131" y="2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moveTo>
                      <a:pt x="131" y="0"/>
                    </a:moveTo>
                    <a:cubicBezTo>
                      <a:pt x="131" y="0"/>
                      <a:pt x="131" y="0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0"/>
                      <a:pt x="131" y="0"/>
                      <a:pt x="132" y="0"/>
                    </a:cubicBezTo>
                    <a:cubicBezTo>
                      <a:pt x="131" y="0"/>
                      <a:pt x="131" y="0"/>
                      <a:pt x="1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2" name="Freeform 9495"/>
              <p:cNvSpPr>
                <a:spLocks/>
              </p:cNvSpPr>
              <p:nvPr/>
            </p:nvSpPr>
            <p:spPr bwMode="auto">
              <a:xfrm>
                <a:off x="-744" y="388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3" name="Freeform 9496"/>
              <p:cNvSpPr>
                <a:spLocks noEditPoints="1"/>
              </p:cNvSpPr>
              <p:nvPr/>
            </p:nvSpPr>
            <p:spPr bwMode="auto">
              <a:xfrm>
                <a:off x="-349" y="3096"/>
                <a:ext cx="92" cy="151"/>
              </a:xfrm>
              <a:custGeom>
                <a:avLst/>
                <a:gdLst>
                  <a:gd name="T0" fmla="*/ 0 w 39"/>
                  <a:gd name="T1" fmla="*/ 64 h 64"/>
                  <a:gd name="T2" fmla="*/ 1 w 39"/>
                  <a:gd name="T3" fmla="*/ 63 h 64"/>
                  <a:gd name="T4" fmla="*/ 1 w 39"/>
                  <a:gd name="T5" fmla="*/ 62 h 64"/>
                  <a:gd name="T6" fmla="*/ 1 w 39"/>
                  <a:gd name="T7" fmla="*/ 63 h 64"/>
                  <a:gd name="T8" fmla="*/ 1 w 39"/>
                  <a:gd name="T9" fmla="*/ 62 h 64"/>
                  <a:gd name="T10" fmla="*/ 2 w 39"/>
                  <a:gd name="T11" fmla="*/ 61 h 64"/>
                  <a:gd name="T12" fmla="*/ 2 w 39"/>
                  <a:gd name="T13" fmla="*/ 61 h 64"/>
                  <a:gd name="T14" fmla="*/ 2 w 39"/>
                  <a:gd name="T15" fmla="*/ 60 h 64"/>
                  <a:gd name="T16" fmla="*/ 4 w 39"/>
                  <a:gd name="T17" fmla="*/ 60 h 64"/>
                  <a:gd name="T18" fmla="*/ 5 w 39"/>
                  <a:gd name="T19" fmla="*/ 58 h 64"/>
                  <a:gd name="T20" fmla="*/ 4 w 39"/>
                  <a:gd name="T21" fmla="*/ 57 h 64"/>
                  <a:gd name="T22" fmla="*/ 4 w 39"/>
                  <a:gd name="T23" fmla="*/ 59 h 64"/>
                  <a:gd name="T24" fmla="*/ 4 w 39"/>
                  <a:gd name="T25" fmla="*/ 57 h 64"/>
                  <a:gd name="T26" fmla="*/ 5 w 39"/>
                  <a:gd name="T27" fmla="*/ 57 h 64"/>
                  <a:gd name="T28" fmla="*/ 6 w 39"/>
                  <a:gd name="T29" fmla="*/ 57 h 64"/>
                  <a:gd name="T30" fmla="*/ 4 w 39"/>
                  <a:gd name="T31" fmla="*/ 56 h 64"/>
                  <a:gd name="T32" fmla="*/ 5 w 39"/>
                  <a:gd name="T33" fmla="*/ 57 h 64"/>
                  <a:gd name="T34" fmla="*/ 4 w 39"/>
                  <a:gd name="T35" fmla="*/ 56 h 64"/>
                  <a:gd name="T36" fmla="*/ 6 w 39"/>
                  <a:gd name="T37" fmla="*/ 56 h 64"/>
                  <a:gd name="T38" fmla="*/ 7 w 39"/>
                  <a:gd name="T39" fmla="*/ 56 h 64"/>
                  <a:gd name="T40" fmla="*/ 5 w 39"/>
                  <a:gd name="T41" fmla="*/ 55 h 64"/>
                  <a:gd name="T42" fmla="*/ 6 w 39"/>
                  <a:gd name="T43" fmla="*/ 55 h 64"/>
                  <a:gd name="T44" fmla="*/ 5 w 39"/>
                  <a:gd name="T45" fmla="*/ 55 h 64"/>
                  <a:gd name="T46" fmla="*/ 7 w 39"/>
                  <a:gd name="T47" fmla="*/ 55 h 64"/>
                  <a:gd name="T48" fmla="*/ 8 w 39"/>
                  <a:gd name="T49" fmla="*/ 54 h 64"/>
                  <a:gd name="T50" fmla="*/ 6 w 39"/>
                  <a:gd name="T51" fmla="*/ 53 h 64"/>
                  <a:gd name="T52" fmla="*/ 6 w 39"/>
                  <a:gd name="T53" fmla="*/ 55 h 64"/>
                  <a:gd name="T54" fmla="*/ 6 w 39"/>
                  <a:gd name="T55" fmla="*/ 53 h 64"/>
                  <a:gd name="T56" fmla="*/ 8 w 39"/>
                  <a:gd name="T57" fmla="*/ 53 h 64"/>
                  <a:gd name="T58" fmla="*/ 8 w 39"/>
                  <a:gd name="T59" fmla="*/ 53 h 64"/>
                  <a:gd name="T60" fmla="*/ 13 w 39"/>
                  <a:gd name="T61" fmla="*/ 45 h 64"/>
                  <a:gd name="T62" fmla="*/ 12 w 39"/>
                  <a:gd name="T63" fmla="*/ 44 h 64"/>
                  <a:gd name="T64" fmla="*/ 8 w 39"/>
                  <a:gd name="T65" fmla="*/ 53 h 64"/>
                  <a:gd name="T66" fmla="*/ 12 w 39"/>
                  <a:gd name="T67" fmla="*/ 45 h 64"/>
                  <a:gd name="T68" fmla="*/ 18 w 39"/>
                  <a:gd name="T69" fmla="*/ 37 h 64"/>
                  <a:gd name="T70" fmla="*/ 15 w 39"/>
                  <a:gd name="T71" fmla="*/ 41 h 64"/>
                  <a:gd name="T72" fmla="*/ 18 w 39"/>
                  <a:gd name="T73" fmla="*/ 37 h 64"/>
                  <a:gd name="T74" fmla="*/ 14 w 39"/>
                  <a:gd name="T75" fmla="*/ 40 h 64"/>
                  <a:gd name="T76" fmla="*/ 17 w 39"/>
                  <a:gd name="T77" fmla="*/ 36 h 64"/>
                  <a:gd name="T78" fmla="*/ 26 w 39"/>
                  <a:gd name="T79" fmla="*/ 23 h 64"/>
                  <a:gd name="T80" fmla="*/ 20 w 39"/>
                  <a:gd name="T81" fmla="*/ 33 h 64"/>
                  <a:gd name="T82" fmla="*/ 26 w 39"/>
                  <a:gd name="T83" fmla="*/ 23 h 64"/>
                  <a:gd name="T84" fmla="*/ 19 w 39"/>
                  <a:gd name="T85" fmla="*/ 32 h 64"/>
                  <a:gd name="T86" fmla="*/ 26 w 39"/>
                  <a:gd name="T87" fmla="*/ 23 h 64"/>
                  <a:gd name="T88" fmla="*/ 31 w 39"/>
                  <a:gd name="T89" fmla="*/ 13 h 64"/>
                  <a:gd name="T90" fmla="*/ 29 w 39"/>
                  <a:gd name="T91" fmla="*/ 17 h 64"/>
                  <a:gd name="T92" fmla="*/ 31 w 39"/>
                  <a:gd name="T93" fmla="*/ 13 h 64"/>
                  <a:gd name="T94" fmla="*/ 38 w 39"/>
                  <a:gd name="T95" fmla="*/ 0 h 64"/>
                  <a:gd name="T96" fmla="*/ 35 w 39"/>
                  <a:gd name="T97" fmla="*/ 6 h 64"/>
                  <a:gd name="T98" fmla="*/ 39 w 39"/>
                  <a:gd name="T99" fmla="*/ 1 h 64"/>
                  <a:gd name="T100" fmla="*/ 39 w 39"/>
                  <a:gd name="T101" fmla="*/ 0 h 64"/>
                  <a:gd name="T102" fmla="*/ 39 w 39"/>
                  <a:gd name="T103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9" h="64">
                    <a:moveTo>
                      <a:pt x="0" y="63"/>
                    </a:moveTo>
                    <a:cubicBezTo>
                      <a:pt x="0" y="63"/>
                      <a:pt x="0" y="63"/>
                      <a:pt x="0" y="64"/>
                    </a:cubicBezTo>
                    <a:cubicBezTo>
                      <a:pt x="0" y="64"/>
                      <a:pt x="0" y="64"/>
                      <a:pt x="1" y="64"/>
                    </a:cubicBezTo>
                    <a:cubicBezTo>
                      <a:pt x="1" y="64"/>
                      <a:pt x="1" y="64"/>
                      <a:pt x="1" y="63"/>
                    </a:cubicBezTo>
                    <a:cubicBezTo>
                      <a:pt x="1" y="63"/>
                      <a:pt x="1" y="63"/>
                      <a:pt x="0" y="63"/>
                    </a:cubicBezTo>
                    <a:moveTo>
                      <a:pt x="1" y="62"/>
                    </a:move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3"/>
                      <a:pt x="1" y="63"/>
                    </a:cubicBezTo>
                    <a:cubicBezTo>
                      <a:pt x="2" y="63"/>
                      <a:pt x="2" y="62"/>
                      <a:pt x="2" y="62"/>
                    </a:cubicBezTo>
                    <a:cubicBezTo>
                      <a:pt x="2" y="62"/>
                      <a:pt x="1" y="62"/>
                      <a:pt x="1" y="62"/>
                    </a:cubicBezTo>
                    <a:moveTo>
                      <a:pt x="2" y="60"/>
                    </a:moveTo>
                    <a:cubicBezTo>
                      <a:pt x="2" y="60"/>
                      <a:pt x="2" y="60"/>
                      <a:pt x="2" y="61"/>
                    </a:cubicBezTo>
                    <a:cubicBezTo>
                      <a:pt x="2" y="61"/>
                      <a:pt x="1" y="61"/>
                      <a:pt x="1" y="6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1"/>
                      <a:pt x="3" y="61"/>
                      <a:pt x="3" y="60"/>
                    </a:cubicBezTo>
                    <a:cubicBezTo>
                      <a:pt x="3" y="60"/>
                      <a:pt x="2" y="60"/>
                      <a:pt x="2" y="60"/>
                    </a:cubicBezTo>
                    <a:moveTo>
                      <a:pt x="5" y="58"/>
                    </a:moveTo>
                    <a:cubicBezTo>
                      <a:pt x="4" y="60"/>
                      <a:pt x="4" y="60"/>
                      <a:pt x="4" y="60"/>
                    </a:cubicBezTo>
                    <a:cubicBezTo>
                      <a:pt x="4" y="60"/>
                      <a:pt x="4" y="60"/>
                      <a:pt x="4" y="60"/>
                    </a:cubicBezTo>
                    <a:cubicBezTo>
                      <a:pt x="4" y="59"/>
                      <a:pt x="5" y="59"/>
                      <a:pt x="5" y="58"/>
                    </a:cubicBezTo>
                    <a:cubicBezTo>
                      <a:pt x="5" y="58"/>
                      <a:pt x="5" y="58"/>
                      <a:pt x="5" y="58"/>
                    </a:cubicBezTo>
                    <a:moveTo>
                      <a:pt x="4" y="57"/>
                    </a:moveTo>
                    <a:cubicBezTo>
                      <a:pt x="3" y="58"/>
                      <a:pt x="3" y="58"/>
                      <a:pt x="3" y="59"/>
                    </a:cubicBezTo>
                    <a:cubicBezTo>
                      <a:pt x="3" y="59"/>
                      <a:pt x="3" y="59"/>
                      <a:pt x="4" y="59"/>
                    </a:cubicBezTo>
                    <a:cubicBezTo>
                      <a:pt x="4" y="59"/>
                      <a:pt x="4" y="58"/>
                      <a:pt x="4" y="58"/>
                    </a:cubicBezTo>
                    <a:cubicBezTo>
                      <a:pt x="4" y="58"/>
                      <a:pt x="4" y="58"/>
                      <a:pt x="4" y="57"/>
                    </a:cubicBezTo>
                    <a:moveTo>
                      <a:pt x="6" y="57"/>
                    </a:moveTo>
                    <a:cubicBezTo>
                      <a:pt x="5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7"/>
                      <a:pt x="6" y="57"/>
                      <a:pt x="6" y="57"/>
                    </a:cubicBezTo>
                    <a:moveTo>
                      <a:pt x="4" y="56"/>
                    </a:moveTo>
                    <a:cubicBezTo>
                      <a:pt x="4" y="56"/>
                      <a:pt x="4" y="56"/>
                      <a:pt x="4" y="57"/>
                    </a:cubicBezTo>
                    <a:cubicBezTo>
                      <a:pt x="4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5" y="56"/>
                      <a:pt x="4" y="56"/>
                    </a:cubicBezTo>
                    <a:moveTo>
                      <a:pt x="7" y="55"/>
                    </a:move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6" y="56"/>
                      <a:pt x="7" y="56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5"/>
                      <a:pt x="7" y="55"/>
                      <a:pt x="7" y="55"/>
                    </a:cubicBezTo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6" y="55"/>
                      <a:pt x="6" y="55"/>
                    </a:cubicBezTo>
                    <a:cubicBezTo>
                      <a:pt x="6" y="55"/>
                      <a:pt x="6" y="55"/>
                      <a:pt x="6" y="55"/>
                    </a:cubicBezTo>
                    <a:cubicBezTo>
                      <a:pt x="6" y="55"/>
                      <a:pt x="5" y="55"/>
                      <a:pt x="5" y="55"/>
                    </a:cubicBezTo>
                    <a:moveTo>
                      <a:pt x="8" y="54"/>
                    </a:move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7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moveTo>
                      <a:pt x="6" y="53"/>
                    </a:moveTo>
                    <a:cubicBezTo>
                      <a:pt x="6" y="54"/>
                      <a:pt x="6" y="54"/>
                      <a:pt x="5" y="54"/>
                    </a:cubicBezTo>
                    <a:cubicBezTo>
                      <a:pt x="6" y="54"/>
                      <a:pt x="6" y="55"/>
                      <a:pt x="6" y="55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7" y="53"/>
                      <a:pt x="6" y="53"/>
                      <a:pt x="6" y="53"/>
                    </a:cubicBezTo>
                    <a:moveTo>
                      <a:pt x="13" y="45"/>
                    </a:move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9" y="52"/>
                      <a:pt x="9" y="51"/>
                      <a:pt x="10" y="50"/>
                    </a:cubicBezTo>
                    <a:cubicBezTo>
                      <a:pt x="11" y="48"/>
                      <a:pt x="12" y="47"/>
                      <a:pt x="13" y="45"/>
                    </a:cubicBezTo>
                    <a:cubicBezTo>
                      <a:pt x="13" y="45"/>
                      <a:pt x="13" y="45"/>
                      <a:pt x="13" y="45"/>
                    </a:cubicBezTo>
                    <a:moveTo>
                      <a:pt x="12" y="44"/>
                    </a:moveTo>
                    <a:cubicBezTo>
                      <a:pt x="10" y="47"/>
                      <a:pt x="8" y="50"/>
                      <a:pt x="7" y="52"/>
                    </a:cubicBezTo>
                    <a:cubicBezTo>
                      <a:pt x="7" y="52"/>
                      <a:pt x="7" y="53"/>
                      <a:pt x="8" y="53"/>
                    </a:cubicBezTo>
                    <a:cubicBezTo>
                      <a:pt x="8" y="52"/>
                      <a:pt x="9" y="51"/>
                      <a:pt x="9" y="50"/>
                    </a:cubicBezTo>
                    <a:cubicBezTo>
                      <a:pt x="10" y="48"/>
                      <a:pt x="11" y="46"/>
                      <a:pt x="12" y="45"/>
                    </a:cubicBezTo>
                    <a:cubicBezTo>
                      <a:pt x="12" y="44"/>
                      <a:pt x="12" y="44"/>
                      <a:pt x="12" y="44"/>
                    </a:cubicBezTo>
                    <a:moveTo>
                      <a:pt x="18" y="37"/>
                    </a:move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6" y="40"/>
                      <a:pt x="17" y="38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moveTo>
                      <a:pt x="17" y="36"/>
                    </a:moveTo>
                    <a:cubicBezTo>
                      <a:pt x="16" y="38"/>
                      <a:pt x="15" y="39"/>
                      <a:pt x="14" y="40"/>
                    </a:cubicBezTo>
                    <a:cubicBezTo>
                      <a:pt x="14" y="41"/>
                      <a:pt x="14" y="41"/>
                      <a:pt x="15" y="41"/>
                    </a:cubicBezTo>
                    <a:cubicBezTo>
                      <a:pt x="16" y="39"/>
                      <a:pt x="16" y="38"/>
                      <a:pt x="17" y="36"/>
                    </a:cubicBezTo>
                    <a:cubicBezTo>
                      <a:pt x="17" y="36"/>
                      <a:pt x="17" y="36"/>
                      <a:pt x="17" y="36"/>
                    </a:cubicBezTo>
                    <a:moveTo>
                      <a:pt x="26" y="23"/>
                    </a:move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2" y="30"/>
                      <a:pt x="24" y="26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moveTo>
                      <a:pt x="25" y="23"/>
                    </a:moveTo>
                    <a:cubicBezTo>
                      <a:pt x="23" y="26"/>
                      <a:pt x="21" y="29"/>
                      <a:pt x="19" y="32"/>
                    </a:cubicBezTo>
                    <a:cubicBezTo>
                      <a:pt x="19" y="32"/>
                      <a:pt x="20" y="32"/>
                      <a:pt x="20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moveTo>
                      <a:pt x="31" y="13"/>
                    </a:moveTo>
                    <a:cubicBezTo>
                      <a:pt x="30" y="14"/>
                      <a:pt x="29" y="15"/>
                      <a:pt x="28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30" y="16"/>
                      <a:pt x="31" y="15"/>
                      <a:pt x="31" y="13"/>
                    </a:cubicBezTo>
                    <a:cubicBezTo>
                      <a:pt x="31" y="13"/>
                      <a:pt x="31" y="13"/>
                      <a:pt x="31" y="13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8" y="0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4"/>
                      <a:pt x="38" y="3"/>
                      <a:pt x="39" y="1"/>
                    </a:cubicBezTo>
                    <a:cubicBezTo>
                      <a:pt x="38" y="1"/>
                      <a:pt x="39" y="0"/>
                      <a:pt x="39" y="0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4" name="Freeform 9497"/>
              <p:cNvSpPr>
                <a:spLocks noEditPoints="1"/>
              </p:cNvSpPr>
              <p:nvPr/>
            </p:nvSpPr>
            <p:spPr bwMode="auto">
              <a:xfrm>
                <a:off x="-349" y="3240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2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5" name="Freeform 9498"/>
              <p:cNvSpPr>
                <a:spLocks noEditPoints="1"/>
              </p:cNvSpPr>
              <p:nvPr/>
            </p:nvSpPr>
            <p:spPr bwMode="auto">
              <a:xfrm>
                <a:off x="-347" y="3240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3 h 3"/>
                  <a:gd name="T4" fmla="*/ 0 w 3"/>
                  <a:gd name="T5" fmla="*/ 3 h 3"/>
                  <a:gd name="T6" fmla="*/ 1 w 3"/>
                  <a:gd name="T7" fmla="*/ 3 h 3"/>
                  <a:gd name="T8" fmla="*/ 1 w 3"/>
                  <a:gd name="T9" fmla="*/ 3 h 3"/>
                  <a:gd name="T10" fmla="*/ 1 w 3"/>
                  <a:gd name="T11" fmla="*/ 2 h 3"/>
                  <a:gd name="T12" fmla="*/ 1 w 3"/>
                  <a:gd name="T13" fmla="*/ 2 h 3"/>
                  <a:gd name="T14" fmla="*/ 1 w 3"/>
                  <a:gd name="T15" fmla="*/ 2 h 3"/>
                  <a:gd name="T16" fmla="*/ 1 w 3"/>
                  <a:gd name="T17" fmla="*/ 2 h 3"/>
                  <a:gd name="T18" fmla="*/ 1 w 3"/>
                  <a:gd name="T19" fmla="*/ 2 h 3"/>
                  <a:gd name="T20" fmla="*/ 2 w 3"/>
                  <a:gd name="T21" fmla="*/ 0 h 3"/>
                  <a:gd name="T22" fmla="*/ 2 w 3"/>
                  <a:gd name="T23" fmla="*/ 1 h 3"/>
                  <a:gd name="T24" fmla="*/ 2 w 3"/>
                  <a:gd name="T25" fmla="*/ 1 h 3"/>
                  <a:gd name="T26" fmla="*/ 3 w 3"/>
                  <a:gd name="T27" fmla="*/ 0 h 3"/>
                  <a:gd name="T28" fmla="*/ 2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6" name="Freeform 9499"/>
              <p:cNvSpPr>
                <a:spLocks noEditPoints="1"/>
              </p:cNvSpPr>
              <p:nvPr/>
            </p:nvSpPr>
            <p:spPr bwMode="auto">
              <a:xfrm>
                <a:off x="-345" y="3242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7" name="Freeform 9500"/>
              <p:cNvSpPr>
                <a:spLocks noEditPoints="1"/>
              </p:cNvSpPr>
              <p:nvPr/>
            </p:nvSpPr>
            <p:spPr bwMode="auto">
              <a:xfrm>
                <a:off x="-359" y="3247"/>
                <a:ext cx="12" cy="14"/>
              </a:xfrm>
              <a:custGeom>
                <a:avLst/>
                <a:gdLst>
                  <a:gd name="T0" fmla="*/ 1 w 5"/>
                  <a:gd name="T1" fmla="*/ 4 h 6"/>
                  <a:gd name="T2" fmla="*/ 0 w 5"/>
                  <a:gd name="T3" fmla="*/ 6 h 6"/>
                  <a:gd name="T4" fmla="*/ 1 w 5"/>
                  <a:gd name="T5" fmla="*/ 6 h 6"/>
                  <a:gd name="T6" fmla="*/ 2 w 5"/>
                  <a:gd name="T7" fmla="*/ 4 h 6"/>
                  <a:gd name="T8" fmla="*/ 1 w 5"/>
                  <a:gd name="T9" fmla="*/ 4 h 6"/>
                  <a:gd name="T10" fmla="*/ 3 w 5"/>
                  <a:gd name="T11" fmla="*/ 1 h 6"/>
                  <a:gd name="T12" fmla="*/ 3 w 5"/>
                  <a:gd name="T13" fmla="*/ 2 h 6"/>
                  <a:gd name="T14" fmla="*/ 3 w 5"/>
                  <a:gd name="T15" fmla="*/ 2 h 6"/>
                  <a:gd name="T16" fmla="*/ 4 w 5"/>
                  <a:gd name="T17" fmla="*/ 1 h 6"/>
                  <a:gd name="T18" fmla="*/ 3 w 5"/>
                  <a:gd name="T19" fmla="*/ 1 h 6"/>
                  <a:gd name="T20" fmla="*/ 5 w 5"/>
                  <a:gd name="T21" fmla="*/ 1 h 6"/>
                  <a:gd name="T22" fmla="*/ 5 w 5"/>
                  <a:gd name="T23" fmla="*/ 1 h 6"/>
                  <a:gd name="T24" fmla="*/ 5 w 5"/>
                  <a:gd name="T25" fmla="*/ 1 h 6"/>
                  <a:gd name="T26" fmla="*/ 5 w 5"/>
                  <a:gd name="T27" fmla="*/ 1 h 6"/>
                  <a:gd name="T28" fmla="*/ 5 w 5"/>
                  <a:gd name="T29" fmla="*/ 1 h 6"/>
                  <a:gd name="T30" fmla="*/ 4 w 5"/>
                  <a:gd name="T31" fmla="*/ 0 h 6"/>
                  <a:gd name="T32" fmla="*/ 3 w 5"/>
                  <a:gd name="T33" fmla="*/ 1 h 6"/>
                  <a:gd name="T34" fmla="*/ 4 w 5"/>
                  <a:gd name="T35" fmla="*/ 1 h 6"/>
                  <a:gd name="T36" fmla="*/ 5 w 5"/>
                  <a:gd name="T37" fmla="*/ 0 h 6"/>
                  <a:gd name="T38" fmla="*/ 4 w 5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6">
                    <a:moveTo>
                      <a:pt x="1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8" name="Freeform 9501"/>
              <p:cNvSpPr>
                <a:spLocks noEditPoints="1"/>
              </p:cNvSpPr>
              <p:nvPr/>
            </p:nvSpPr>
            <p:spPr bwMode="auto">
              <a:xfrm>
                <a:off x="-361" y="3252"/>
                <a:ext cx="9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4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2 h 7"/>
                  <a:gd name="T16" fmla="*/ 4 w 4"/>
                  <a:gd name="T17" fmla="*/ 0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9" name="Freeform 9502"/>
              <p:cNvSpPr>
                <a:spLocks noEditPoints="1"/>
              </p:cNvSpPr>
              <p:nvPr/>
            </p:nvSpPr>
            <p:spPr bwMode="auto">
              <a:xfrm>
                <a:off x="-356" y="3252"/>
                <a:ext cx="7" cy="12"/>
              </a:xfrm>
              <a:custGeom>
                <a:avLst/>
                <a:gdLst>
                  <a:gd name="T0" fmla="*/ 2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2 w 3"/>
                  <a:gd name="T9" fmla="*/ 3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0" name="Freeform 9503"/>
              <p:cNvSpPr>
                <a:spLocks noEditPoints="1"/>
              </p:cNvSpPr>
              <p:nvPr/>
            </p:nvSpPr>
            <p:spPr bwMode="auto">
              <a:xfrm>
                <a:off x="-359" y="3254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1 w 4"/>
                  <a:gd name="T11" fmla="*/ 4 h 6"/>
                  <a:gd name="T12" fmla="*/ 4 w 4"/>
                  <a:gd name="T13" fmla="*/ 0 h 6"/>
                  <a:gd name="T14" fmla="*/ 3 w 4"/>
                  <a:gd name="T15" fmla="*/ 2 h 6"/>
                  <a:gd name="T16" fmla="*/ 3 w 4"/>
                  <a:gd name="T17" fmla="*/ 2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1" name="Freeform 9504"/>
              <p:cNvSpPr>
                <a:spLocks noEditPoints="1"/>
              </p:cNvSpPr>
              <p:nvPr/>
            </p:nvSpPr>
            <p:spPr bwMode="auto">
              <a:xfrm>
                <a:off x="-371" y="3266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7 h 7"/>
                  <a:gd name="T4" fmla="*/ 1 w 5"/>
                  <a:gd name="T5" fmla="*/ 7 h 7"/>
                  <a:gd name="T6" fmla="*/ 1 w 5"/>
                  <a:gd name="T7" fmla="*/ 7 h 7"/>
                  <a:gd name="T8" fmla="*/ 0 w 5"/>
                  <a:gd name="T9" fmla="*/ 6 h 7"/>
                  <a:gd name="T10" fmla="*/ 4 w 5"/>
                  <a:gd name="T11" fmla="*/ 0 h 7"/>
                  <a:gd name="T12" fmla="*/ 0 w 5"/>
                  <a:gd name="T13" fmla="*/ 6 h 7"/>
                  <a:gd name="T14" fmla="*/ 1 w 5"/>
                  <a:gd name="T15" fmla="*/ 7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6"/>
                      <a:pt x="0" y="6"/>
                    </a:cubicBezTo>
                    <a:moveTo>
                      <a:pt x="4" y="0"/>
                    </a:moveTo>
                    <a:cubicBezTo>
                      <a:pt x="3" y="2"/>
                      <a:pt x="2" y="4"/>
                      <a:pt x="0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2" y="5"/>
                      <a:pt x="3" y="3"/>
                      <a:pt x="5" y="1"/>
                    </a:cubicBezTo>
                    <a:cubicBezTo>
                      <a:pt x="4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2" name="Freeform 9505"/>
              <p:cNvSpPr>
                <a:spLocks/>
              </p:cNvSpPr>
              <p:nvPr/>
            </p:nvSpPr>
            <p:spPr bwMode="auto">
              <a:xfrm>
                <a:off x="-361" y="326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3" name="Freeform 9506"/>
              <p:cNvSpPr>
                <a:spLocks/>
              </p:cNvSpPr>
              <p:nvPr/>
            </p:nvSpPr>
            <p:spPr bwMode="auto">
              <a:xfrm>
                <a:off x="-371" y="3280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4" name="Freeform 9507"/>
              <p:cNvSpPr>
                <a:spLocks noEditPoints="1"/>
              </p:cNvSpPr>
              <p:nvPr/>
            </p:nvSpPr>
            <p:spPr bwMode="auto">
              <a:xfrm>
                <a:off x="-368" y="3268"/>
                <a:ext cx="9" cy="17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0 w 4"/>
                  <a:gd name="T5" fmla="*/ 7 h 7"/>
                  <a:gd name="T6" fmla="*/ 1 w 4"/>
                  <a:gd name="T7" fmla="*/ 6 h 7"/>
                  <a:gd name="T8" fmla="*/ 0 w 4"/>
                  <a:gd name="T9" fmla="*/ 6 h 7"/>
                  <a:gd name="T10" fmla="*/ 4 w 4"/>
                  <a:gd name="T11" fmla="*/ 0 h 7"/>
                  <a:gd name="T12" fmla="*/ 1 w 4"/>
                  <a:gd name="T13" fmla="*/ 4 h 7"/>
                  <a:gd name="T14" fmla="*/ 0 w 4"/>
                  <a:gd name="T15" fmla="*/ 6 h 7"/>
                  <a:gd name="T16" fmla="*/ 1 w 4"/>
                  <a:gd name="T17" fmla="*/ 6 h 7"/>
                  <a:gd name="T18" fmla="*/ 4 w 4"/>
                  <a:gd name="T19" fmla="*/ 0 h 7"/>
                  <a:gd name="T20" fmla="*/ 4 w 4"/>
                  <a:gd name="T2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5" name="Oval 9508"/>
              <p:cNvSpPr>
                <a:spLocks noChangeArrowheads="1"/>
              </p:cNvSpPr>
              <p:nvPr/>
            </p:nvSpPr>
            <p:spPr bwMode="auto">
              <a:xfrm>
                <a:off x="-35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6" name="Freeform 9509"/>
              <p:cNvSpPr>
                <a:spLocks/>
              </p:cNvSpPr>
              <p:nvPr/>
            </p:nvSpPr>
            <p:spPr bwMode="auto">
              <a:xfrm>
                <a:off x="-368" y="328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7" name="Freeform 9510"/>
              <p:cNvSpPr>
                <a:spLocks noEditPoints="1"/>
              </p:cNvSpPr>
              <p:nvPr/>
            </p:nvSpPr>
            <p:spPr bwMode="auto">
              <a:xfrm>
                <a:off x="-503" y="3283"/>
                <a:ext cx="135" cy="222"/>
              </a:xfrm>
              <a:custGeom>
                <a:avLst/>
                <a:gdLst>
                  <a:gd name="T0" fmla="*/ 4 w 57"/>
                  <a:gd name="T1" fmla="*/ 87 h 94"/>
                  <a:gd name="T2" fmla="*/ 10 w 57"/>
                  <a:gd name="T3" fmla="*/ 79 h 94"/>
                  <a:gd name="T4" fmla="*/ 12 w 57"/>
                  <a:gd name="T5" fmla="*/ 75 h 94"/>
                  <a:gd name="T6" fmla="*/ 15 w 57"/>
                  <a:gd name="T7" fmla="*/ 72 h 94"/>
                  <a:gd name="T8" fmla="*/ 15 w 57"/>
                  <a:gd name="T9" fmla="*/ 71 h 94"/>
                  <a:gd name="T10" fmla="*/ 18 w 57"/>
                  <a:gd name="T11" fmla="*/ 66 h 94"/>
                  <a:gd name="T12" fmla="*/ 20 w 57"/>
                  <a:gd name="T13" fmla="*/ 63 h 94"/>
                  <a:gd name="T14" fmla="*/ 19 w 57"/>
                  <a:gd name="T15" fmla="*/ 63 h 94"/>
                  <a:gd name="T16" fmla="*/ 22 w 57"/>
                  <a:gd name="T17" fmla="*/ 60 h 94"/>
                  <a:gd name="T18" fmla="*/ 21 w 57"/>
                  <a:gd name="T19" fmla="*/ 60 h 94"/>
                  <a:gd name="T20" fmla="*/ 23 w 57"/>
                  <a:gd name="T21" fmla="*/ 58 h 94"/>
                  <a:gd name="T22" fmla="*/ 23 w 57"/>
                  <a:gd name="T23" fmla="*/ 57 h 94"/>
                  <a:gd name="T24" fmla="*/ 27 w 57"/>
                  <a:gd name="T25" fmla="*/ 50 h 94"/>
                  <a:gd name="T26" fmla="*/ 27 w 57"/>
                  <a:gd name="T27" fmla="*/ 50 h 94"/>
                  <a:gd name="T28" fmla="*/ 30 w 57"/>
                  <a:gd name="T29" fmla="*/ 46 h 94"/>
                  <a:gd name="T30" fmla="*/ 29 w 57"/>
                  <a:gd name="T31" fmla="*/ 46 h 94"/>
                  <a:gd name="T32" fmla="*/ 30 w 57"/>
                  <a:gd name="T33" fmla="*/ 46 h 94"/>
                  <a:gd name="T34" fmla="*/ 30 w 57"/>
                  <a:gd name="T35" fmla="*/ 45 h 94"/>
                  <a:gd name="T36" fmla="*/ 29 w 57"/>
                  <a:gd name="T37" fmla="*/ 46 h 94"/>
                  <a:gd name="T38" fmla="*/ 31 w 57"/>
                  <a:gd name="T39" fmla="*/ 44 h 94"/>
                  <a:gd name="T40" fmla="*/ 31 w 57"/>
                  <a:gd name="T41" fmla="*/ 43 h 94"/>
                  <a:gd name="T42" fmla="*/ 32 w 57"/>
                  <a:gd name="T43" fmla="*/ 43 h 94"/>
                  <a:gd name="T44" fmla="*/ 31 w 57"/>
                  <a:gd name="T45" fmla="*/ 43 h 94"/>
                  <a:gd name="T46" fmla="*/ 34 w 57"/>
                  <a:gd name="T47" fmla="*/ 39 h 94"/>
                  <a:gd name="T48" fmla="*/ 33 w 57"/>
                  <a:gd name="T49" fmla="*/ 39 h 94"/>
                  <a:gd name="T50" fmla="*/ 34 w 57"/>
                  <a:gd name="T51" fmla="*/ 38 h 94"/>
                  <a:gd name="T52" fmla="*/ 34 w 57"/>
                  <a:gd name="T53" fmla="*/ 38 h 94"/>
                  <a:gd name="T54" fmla="*/ 36 w 57"/>
                  <a:gd name="T55" fmla="*/ 34 h 94"/>
                  <a:gd name="T56" fmla="*/ 37 w 57"/>
                  <a:gd name="T57" fmla="*/ 33 h 94"/>
                  <a:gd name="T58" fmla="*/ 37 w 57"/>
                  <a:gd name="T59" fmla="*/ 33 h 94"/>
                  <a:gd name="T60" fmla="*/ 38 w 57"/>
                  <a:gd name="T61" fmla="*/ 31 h 94"/>
                  <a:gd name="T62" fmla="*/ 38 w 57"/>
                  <a:gd name="T63" fmla="*/ 31 h 94"/>
                  <a:gd name="T64" fmla="*/ 39 w 57"/>
                  <a:gd name="T65" fmla="*/ 30 h 94"/>
                  <a:gd name="T66" fmla="*/ 39 w 57"/>
                  <a:gd name="T67" fmla="*/ 29 h 94"/>
                  <a:gd name="T68" fmla="*/ 41 w 57"/>
                  <a:gd name="T69" fmla="*/ 28 h 94"/>
                  <a:gd name="T70" fmla="*/ 40 w 57"/>
                  <a:gd name="T71" fmla="*/ 27 h 94"/>
                  <a:gd name="T72" fmla="*/ 41 w 57"/>
                  <a:gd name="T73" fmla="*/ 27 h 94"/>
                  <a:gd name="T74" fmla="*/ 44 w 57"/>
                  <a:gd name="T75" fmla="*/ 21 h 94"/>
                  <a:gd name="T76" fmla="*/ 44 w 57"/>
                  <a:gd name="T77" fmla="*/ 21 h 94"/>
                  <a:gd name="T78" fmla="*/ 48 w 57"/>
                  <a:gd name="T79" fmla="*/ 16 h 94"/>
                  <a:gd name="T80" fmla="*/ 47 w 57"/>
                  <a:gd name="T81" fmla="*/ 15 h 94"/>
                  <a:gd name="T82" fmla="*/ 49 w 57"/>
                  <a:gd name="T83" fmla="*/ 14 h 94"/>
                  <a:gd name="T84" fmla="*/ 49 w 57"/>
                  <a:gd name="T85" fmla="*/ 13 h 94"/>
                  <a:gd name="T86" fmla="*/ 48 w 57"/>
                  <a:gd name="T87" fmla="*/ 13 h 94"/>
                  <a:gd name="T88" fmla="*/ 48 w 57"/>
                  <a:gd name="T89" fmla="*/ 13 h 94"/>
                  <a:gd name="T90" fmla="*/ 50 w 57"/>
                  <a:gd name="T91" fmla="*/ 12 h 94"/>
                  <a:gd name="T92" fmla="*/ 49 w 57"/>
                  <a:gd name="T93" fmla="*/ 12 h 94"/>
                  <a:gd name="T94" fmla="*/ 51 w 57"/>
                  <a:gd name="T95" fmla="*/ 11 h 94"/>
                  <a:gd name="T96" fmla="*/ 50 w 57"/>
                  <a:gd name="T97" fmla="*/ 10 h 94"/>
                  <a:gd name="T98" fmla="*/ 55 w 57"/>
                  <a:gd name="T99" fmla="*/ 4 h 94"/>
                  <a:gd name="T100" fmla="*/ 54 w 57"/>
                  <a:gd name="T101" fmla="*/ 4 h 94"/>
                  <a:gd name="T102" fmla="*/ 55 w 57"/>
                  <a:gd name="T103" fmla="*/ 3 h 94"/>
                  <a:gd name="T104" fmla="*/ 56 w 57"/>
                  <a:gd name="T105" fmla="*/ 3 h 94"/>
                  <a:gd name="T106" fmla="*/ 55 w 57"/>
                  <a:gd name="T107" fmla="*/ 3 h 94"/>
                  <a:gd name="T108" fmla="*/ 55 w 57"/>
                  <a:gd name="T109" fmla="*/ 2 h 94"/>
                  <a:gd name="T110" fmla="*/ 57 w 57"/>
                  <a:gd name="T111" fmla="*/ 1 h 94"/>
                  <a:gd name="T112" fmla="*/ 56 w 57"/>
                  <a:gd name="T11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" h="94">
                    <a:moveTo>
                      <a:pt x="4" y="87"/>
                    </a:moveTo>
                    <a:cubicBezTo>
                      <a:pt x="3" y="90"/>
                      <a:pt x="1" y="92"/>
                      <a:pt x="0" y="94"/>
                    </a:cubicBezTo>
                    <a:cubicBezTo>
                      <a:pt x="0" y="94"/>
                      <a:pt x="1" y="94"/>
                      <a:pt x="1" y="94"/>
                    </a:cubicBezTo>
                    <a:cubicBezTo>
                      <a:pt x="2" y="92"/>
                      <a:pt x="3" y="90"/>
                      <a:pt x="5" y="87"/>
                    </a:cubicBezTo>
                    <a:cubicBezTo>
                      <a:pt x="5" y="87"/>
                      <a:pt x="5" y="87"/>
                      <a:pt x="4" y="87"/>
                    </a:cubicBezTo>
                    <a:moveTo>
                      <a:pt x="10" y="78"/>
                    </a:moveTo>
                    <a:cubicBezTo>
                      <a:pt x="9" y="79"/>
                      <a:pt x="9" y="80"/>
                      <a:pt x="8" y="80"/>
                    </a:cubicBezTo>
                    <a:cubicBezTo>
                      <a:pt x="9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0"/>
                      <a:pt x="10" y="79"/>
                      <a:pt x="10" y="79"/>
                    </a:cubicBezTo>
                    <a:cubicBezTo>
                      <a:pt x="10" y="79"/>
                      <a:pt x="10" y="78"/>
                      <a:pt x="10" y="78"/>
                    </a:cubicBezTo>
                    <a:moveTo>
                      <a:pt x="12" y="75"/>
                    </a:moveTo>
                    <a:cubicBezTo>
                      <a:pt x="11" y="76"/>
                      <a:pt x="11" y="76"/>
                      <a:pt x="10" y="77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7"/>
                      <a:pt x="12" y="76"/>
                      <a:pt x="12" y="75"/>
                    </a:cubicBezTo>
                    <a:cubicBezTo>
                      <a:pt x="12" y="75"/>
                      <a:pt x="12" y="75"/>
                      <a:pt x="12" y="75"/>
                    </a:cubicBezTo>
                    <a:moveTo>
                      <a:pt x="14" y="71"/>
                    </a:moveTo>
                    <a:cubicBezTo>
                      <a:pt x="14" y="71"/>
                      <a:pt x="13" y="72"/>
                      <a:pt x="13" y="72"/>
                    </a:cubicBezTo>
                    <a:cubicBezTo>
                      <a:pt x="14" y="72"/>
                      <a:pt x="14" y="72"/>
                      <a:pt x="14" y="73"/>
                    </a:cubicBezTo>
                    <a:cubicBezTo>
                      <a:pt x="14" y="72"/>
                      <a:pt x="14" y="72"/>
                      <a:pt x="15" y="72"/>
                    </a:cubicBezTo>
                    <a:cubicBezTo>
                      <a:pt x="14" y="71"/>
                      <a:pt x="14" y="71"/>
                      <a:pt x="14" y="71"/>
                    </a:cubicBezTo>
                    <a:moveTo>
                      <a:pt x="14" y="70"/>
                    </a:moveTo>
                    <a:cubicBezTo>
                      <a:pt x="14" y="70"/>
                      <a:pt x="14" y="71"/>
                      <a:pt x="14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0"/>
                      <a:pt x="15" y="70"/>
                      <a:pt x="14" y="70"/>
                    </a:cubicBezTo>
                    <a:moveTo>
                      <a:pt x="17" y="65"/>
                    </a:moveTo>
                    <a:cubicBezTo>
                      <a:pt x="16" y="67"/>
                      <a:pt x="16" y="68"/>
                      <a:pt x="15" y="69"/>
                    </a:cubicBezTo>
                    <a:cubicBezTo>
                      <a:pt x="15" y="70"/>
                      <a:pt x="15" y="70"/>
                      <a:pt x="16" y="70"/>
                    </a:cubicBezTo>
                    <a:cubicBezTo>
                      <a:pt x="16" y="69"/>
                      <a:pt x="17" y="67"/>
                      <a:pt x="18" y="66"/>
                    </a:cubicBezTo>
                    <a:cubicBezTo>
                      <a:pt x="18" y="66"/>
                      <a:pt x="17" y="66"/>
                      <a:pt x="17" y="65"/>
                    </a:cubicBezTo>
                    <a:moveTo>
                      <a:pt x="20" y="63"/>
                    </a:move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9" y="65"/>
                      <a:pt x="19" y="64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moveTo>
                      <a:pt x="19" y="62"/>
                    </a:moveTo>
                    <a:cubicBezTo>
                      <a:pt x="18" y="63"/>
                      <a:pt x="18" y="64"/>
                      <a:pt x="17" y="65"/>
                    </a:cubicBezTo>
                    <a:cubicBezTo>
                      <a:pt x="17" y="65"/>
                      <a:pt x="18" y="65"/>
                      <a:pt x="18" y="66"/>
                    </a:cubicBezTo>
                    <a:cubicBezTo>
                      <a:pt x="18" y="65"/>
                      <a:pt x="19" y="64"/>
                      <a:pt x="19" y="63"/>
                    </a:cubicBezTo>
                    <a:cubicBezTo>
                      <a:pt x="19" y="63"/>
                      <a:pt x="19" y="63"/>
                      <a:pt x="19" y="62"/>
                    </a:cubicBezTo>
                    <a:cubicBezTo>
                      <a:pt x="19" y="62"/>
                      <a:pt x="19" y="62"/>
                      <a:pt x="19" y="62"/>
                    </a:cubicBezTo>
                    <a:moveTo>
                      <a:pt x="22" y="58"/>
                    </a:move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60"/>
                      <a:pt x="22" y="60"/>
                      <a:pt x="22" y="60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8"/>
                      <a:pt x="22" y="58"/>
                      <a:pt x="22" y="58"/>
                    </a:cubicBezTo>
                    <a:moveTo>
                      <a:pt x="22" y="58"/>
                    </a:moveTo>
                    <a:cubicBezTo>
                      <a:pt x="21" y="58"/>
                      <a:pt x="21" y="59"/>
                      <a:pt x="21" y="59"/>
                    </a:cubicBezTo>
                    <a:cubicBezTo>
                      <a:pt x="21" y="59"/>
                      <a:pt x="21" y="60"/>
                      <a:pt x="21" y="60"/>
                    </a:cubicBezTo>
                    <a:cubicBezTo>
                      <a:pt x="22" y="59"/>
                      <a:pt x="22" y="59"/>
                      <a:pt x="22" y="58"/>
                    </a:cubicBezTo>
                    <a:cubicBezTo>
                      <a:pt x="22" y="58"/>
                      <a:pt x="22" y="58"/>
                      <a:pt x="22" y="58"/>
                    </a:cubicBezTo>
                    <a:moveTo>
                      <a:pt x="26" y="51"/>
                    </a:moveTo>
                    <a:cubicBezTo>
                      <a:pt x="23" y="57"/>
                      <a:pt x="23" y="57"/>
                      <a:pt x="23" y="57"/>
                    </a:cubicBezTo>
                    <a:cubicBezTo>
                      <a:pt x="23" y="57"/>
                      <a:pt x="23" y="58"/>
                      <a:pt x="23" y="58"/>
                    </a:cubicBezTo>
                    <a:cubicBezTo>
                      <a:pt x="24" y="56"/>
                      <a:pt x="25" y="54"/>
                      <a:pt x="27" y="52"/>
                    </a:cubicBezTo>
                    <a:cubicBezTo>
                      <a:pt x="27" y="51"/>
                      <a:pt x="26" y="51"/>
                      <a:pt x="26" y="51"/>
                    </a:cubicBezTo>
                    <a:moveTo>
                      <a:pt x="26" y="51"/>
                    </a:moveTo>
                    <a:cubicBezTo>
                      <a:pt x="25" y="53"/>
                      <a:pt x="23" y="55"/>
                      <a:pt x="22" y="57"/>
                    </a:cubicBezTo>
                    <a:cubicBezTo>
                      <a:pt x="22" y="57"/>
                      <a:pt x="22" y="57"/>
                      <a:pt x="23" y="57"/>
                    </a:cubicBezTo>
                    <a:cubicBezTo>
                      <a:pt x="24" y="55"/>
                      <a:pt x="25" y="53"/>
                      <a:pt x="26" y="51"/>
                    </a:cubicBezTo>
                    <a:cubicBezTo>
                      <a:pt x="26" y="51"/>
                      <a:pt x="26" y="51"/>
                      <a:pt x="26" y="51"/>
                    </a:cubicBezTo>
                    <a:moveTo>
                      <a:pt x="28" y="48"/>
                    </a:moveTo>
                    <a:cubicBezTo>
                      <a:pt x="27" y="50"/>
                      <a:pt x="27" y="50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8" y="50"/>
                      <a:pt x="28" y="49"/>
                      <a:pt x="29" y="48"/>
                    </a:cubicBezTo>
                    <a:cubicBezTo>
                      <a:pt x="28" y="48"/>
                      <a:pt x="28" y="48"/>
                      <a:pt x="28" y="48"/>
                    </a:cubicBezTo>
                    <a:moveTo>
                      <a:pt x="28" y="48"/>
                    </a:moveTo>
                    <a:cubicBezTo>
                      <a:pt x="27" y="48"/>
                      <a:pt x="27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7" y="49"/>
                      <a:pt x="28" y="49"/>
                      <a:pt x="28" y="48"/>
                    </a:cubicBezTo>
                    <a:cubicBezTo>
                      <a:pt x="28" y="48"/>
                      <a:pt x="28" y="48"/>
                      <a:pt x="28" y="48"/>
                    </a:cubicBezTo>
                    <a:moveTo>
                      <a:pt x="29" y="46"/>
                    </a:moveTo>
                    <a:cubicBezTo>
                      <a:pt x="29" y="46"/>
                      <a:pt x="29" y="46"/>
                      <a:pt x="29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29" y="46"/>
                    </a:cubicBezTo>
                    <a:moveTo>
                      <a:pt x="29" y="46"/>
                    </a:move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moveTo>
                      <a:pt x="30" y="45"/>
                    </a:move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moveTo>
                      <a:pt x="31" y="44"/>
                    </a:move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1" y="45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moveTo>
                      <a:pt x="30" y="44"/>
                    </a:moveTo>
                    <a:cubicBezTo>
                      <a:pt x="30" y="44"/>
                      <a:pt x="29" y="45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30" y="45"/>
                      <a:pt x="30" y="45"/>
                      <a:pt x="31" y="44"/>
                    </a:cubicBezTo>
                    <a:cubicBezTo>
                      <a:pt x="30" y="44"/>
                      <a:pt x="30" y="44"/>
                      <a:pt x="30" y="44"/>
                    </a:cubicBezTo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3"/>
                      <a:pt x="32" y="43"/>
                    </a:cubicBezTo>
                    <a:cubicBezTo>
                      <a:pt x="31" y="43"/>
                      <a:pt x="31" y="43"/>
                      <a:pt x="31" y="43"/>
                    </a:cubicBezTo>
                    <a:moveTo>
                      <a:pt x="31" y="43"/>
                    </a:moveTo>
                    <a:cubicBezTo>
                      <a:pt x="31" y="43"/>
                      <a:pt x="30" y="43"/>
                      <a:pt x="30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moveTo>
                      <a:pt x="34" y="39"/>
                    </a:move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2" y="43"/>
                      <a:pt x="32" y="43"/>
                    </a:cubicBezTo>
                    <a:cubicBezTo>
                      <a:pt x="32" y="42"/>
                      <a:pt x="33" y="41"/>
                      <a:pt x="34" y="40"/>
                    </a:cubicBezTo>
                    <a:cubicBezTo>
                      <a:pt x="34" y="39"/>
                      <a:pt x="34" y="39"/>
                      <a:pt x="34" y="39"/>
                    </a:cubicBezTo>
                    <a:moveTo>
                      <a:pt x="33" y="39"/>
                    </a:moveTo>
                    <a:cubicBezTo>
                      <a:pt x="32" y="40"/>
                      <a:pt x="32" y="41"/>
                      <a:pt x="31" y="42"/>
                    </a:cubicBezTo>
                    <a:cubicBezTo>
                      <a:pt x="31" y="42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2" y="42"/>
                      <a:pt x="33" y="40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moveTo>
                      <a:pt x="34" y="39"/>
                    </a:move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moveTo>
                      <a:pt x="33" y="39"/>
                    </a:moveTo>
                    <a:cubicBezTo>
                      <a:pt x="33" y="39"/>
                      <a:pt x="33" y="39"/>
                      <a:pt x="33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3" y="39"/>
                      <a:pt x="33" y="39"/>
                      <a:pt x="33" y="39"/>
                    </a:cubicBezTo>
                    <a:moveTo>
                      <a:pt x="35" y="37"/>
                    </a:move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4" y="38"/>
                      <a:pt x="35" y="38"/>
                    </a:cubicBezTo>
                    <a:cubicBezTo>
                      <a:pt x="35" y="38"/>
                      <a:pt x="35" y="37"/>
                      <a:pt x="36" y="37"/>
                    </a:cubicBezTo>
                    <a:cubicBezTo>
                      <a:pt x="35" y="37"/>
                      <a:pt x="35" y="37"/>
                      <a:pt x="35" y="37"/>
                    </a:cubicBezTo>
                    <a:moveTo>
                      <a:pt x="35" y="36"/>
                    </a:moveTo>
                    <a:cubicBezTo>
                      <a:pt x="34" y="37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7"/>
                      <a:pt x="35" y="37"/>
                      <a:pt x="35" y="36"/>
                    </a:cubicBezTo>
                    <a:cubicBezTo>
                      <a:pt x="35" y="36"/>
                      <a:pt x="35" y="36"/>
                      <a:pt x="35" y="36"/>
                    </a:cubicBezTo>
                    <a:moveTo>
                      <a:pt x="36" y="34"/>
                    </a:move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moveTo>
                      <a:pt x="38" y="32"/>
                    </a:move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8" y="33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8" y="32"/>
                    </a:cubicBezTo>
                    <a:moveTo>
                      <a:pt x="37" y="31"/>
                    </a:moveTo>
                    <a:cubicBezTo>
                      <a:pt x="37" y="32"/>
                      <a:pt x="37" y="32"/>
                      <a:pt x="37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8" y="32"/>
                      <a:pt x="38" y="32"/>
                    </a:cubicBezTo>
                    <a:cubicBezTo>
                      <a:pt x="38" y="31"/>
                      <a:pt x="38" y="31"/>
                      <a:pt x="37" y="31"/>
                    </a:cubicBezTo>
                    <a:moveTo>
                      <a:pt x="39" y="30"/>
                    </a:move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1"/>
                      <a:pt x="39" y="32"/>
                      <a:pt x="39" y="32"/>
                    </a:cubicBezTo>
                    <a:cubicBezTo>
                      <a:pt x="39" y="31"/>
                      <a:pt x="39" y="31"/>
                      <a:pt x="39" y="30"/>
                    </a:cubicBezTo>
                    <a:cubicBezTo>
                      <a:pt x="39" y="30"/>
                      <a:pt x="39" y="30"/>
                      <a:pt x="39" y="30"/>
                    </a:cubicBezTo>
                    <a:moveTo>
                      <a:pt x="38" y="30"/>
                    </a:moveTo>
                    <a:cubicBezTo>
                      <a:pt x="38" y="30"/>
                      <a:pt x="38" y="31"/>
                      <a:pt x="38" y="31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1"/>
                      <a:pt x="39" y="30"/>
                      <a:pt x="39" y="30"/>
                    </a:cubicBezTo>
                    <a:cubicBezTo>
                      <a:pt x="39" y="30"/>
                      <a:pt x="39" y="30"/>
                      <a:pt x="38" y="30"/>
                    </a:cubicBezTo>
                    <a:moveTo>
                      <a:pt x="40" y="28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0"/>
                      <a:pt x="40" y="30"/>
                      <a:pt x="40" y="30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40" y="29"/>
                      <a:pt x="40" y="28"/>
                      <a:pt x="40" y="28"/>
                    </a:cubicBezTo>
                    <a:moveTo>
                      <a:pt x="39" y="28"/>
                    </a:moveTo>
                    <a:cubicBezTo>
                      <a:pt x="39" y="28"/>
                      <a:pt x="39" y="29"/>
                      <a:pt x="39" y="29"/>
                    </a:cubicBezTo>
                    <a:cubicBezTo>
                      <a:pt x="39" y="29"/>
                      <a:pt x="39" y="29"/>
                      <a:pt x="39" y="30"/>
                    </a:cubicBezTo>
                    <a:cubicBezTo>
                      <a:pt x="39" y="29"/>
                      <a:pt x="40" y="29"/>
                      <a:pt x="40" y="28"/>
                    </a:cubicBezTo>
                    <a:cubicBezTo>
                      <a:pt x="40" y="28"/>
                      <a:pt x="40" y="28"/>
                      <a:pt x="39" y="28"/>
                    </a:cubicBezTo>
                    <a:moveTo>
                      <a:pt x="41" y="27"/>
                    </a:move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moveTo>
                      <a:pt x="40" y="26"/>
                    </a:move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1" y="27"/>
                      <a:pt x="41" y="27"/>
                    </a:cubicBezTo>
                    <a:cubicBezTo>
                      <a:pt x="40" y="26"/>
                      <a:pt x="40" y="26"/>
                      <a:pt x="40" y="26"/>
                    </a:cubicBezTo>
                    <a:moveTo>
                      <a:pt x="45" y="21"/>
                    </a:move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2" y="25"/>
                      <a:pt x="44" y="23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moveTo>
                      <a:pt x="44" y="21"/>
                    </a:moveTo>
                    <a:cubicBezTo>
                      <a:pt x="44" y="21"/>
                      <a:pt x="44" y="21"/>
                      <a:pt x="44" y="21"/>
                    </a:cubicBezTo>
                    <a:cubicBezTo>
                      <a:pt x="43" y="23"/>
                      <a:pt x="41" y="25"/>
                      <a:pt x="40" y="26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6"/>
                      <a:pt x="42" y="25"/>
                      <a:pt x="43" y="24"/>
                    </a:cubicBezTo>
                    <a:cubicBezTo>
                      <a:pt x="43" y="23"/>
                      <a:pt x="44" y="22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moveTo>
                      <a:pt x="48" y="1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6" y="20"/>
                      <a:pt x="47" y="18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moveTo>
                      <a:pt x="47" y="15"/>
                    </a:moveTo>
                    <a:cubicBezTo>
                      <a:pt x="46" y="17"/>
                      <a:pt x="45" y="19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5" y="19"/>
                      <a:pt x="46" y="17"/>
                      <a:pt x="47" y="16"/>
                    </a:cubicBezTo>
                    <a:cubicBezTo>
                      <a:pt x="47" y="16"/>
                      <a:pt x="47" y="16"/>
                      <a:pt x="47" y="15"/>
                    </a:cubicBezTo>
                    <a:moveTo>
                      <a:pt x="49" y="14"/>
                    </a:move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5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moveTo>
                      <a:pt x="48" y="13"/>
                    </a:moveTo>
                    <a:cubicBezTo>
                      <a:pt x="48" y="14"/>
                      <a:pt x="47" y="14"/>
                      <a:pt x="47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8" y="15"/>
                      <a:pt x="48" y="14"/>
                      <a:pt x="49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8" y="13"/>
                    </a:cubicBezTo>
                    <a:moveTo>
                      <a:pt x="50" y="12"/>
                    </a:move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2"/>
                      <a:pt x="50" y="12"/>
                      <a:pt x="50" y="12"/>
                    </a:cubicBezTo>
                    <a:moveTo>
                      <a:pt x="49" y="12"/>
                    </a:moveTo>
                    <a:cubicBezTo>
                      <a:pt x="49" y="12"/>
                      <a:pt x="49" y="12"/>
                      <a:pt x="48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moveTo>
                      <a:pt x="51" y="11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50" y="13"/>
                      <a:pt x="50" y="13"/>
                    </a:cubicBezTo>
                    <a:cubicBezTo>
                      <a:pt x="50" y="12"/>
                      <a:pt x="51" y="12"/>
                      <a:pt x="51" y="11"/>
                    </a:cubicBezTo>
                    <a:cubicBezTo>
                      <a:pt x="51" y="11"/>
                      <a:pt x="51" y="11"/>
                      <a:pt x="51" y="11"/>
                    </a:cubicBezTo>
                    <a:moveTo>
                      <a:pt x="50" y="10"/>
                    </a:moveTo>
                    <a:cubicBezTo>
                      <a:pt x="50" y="11"/>
                      <a:pt x="49" y="11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0" y="11"/>
                      <a:pt x="50" y="10"/>
                      <a:pt x="50" y="10"/>
                    </a:cubicBezTo>
                    <a:moveTo>
                      <a:pt x="55" y="4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2" y="8"/>
                      <a:pt x="54" y="6"/>
                      <a:pt x="55" y="4"/>
                    </a:cubicBezTo>
                    <a:cubicBezTo>
                      <a:pt x="55" y="4"/>
                      <a:pt x="55" y="4"/>
                      <a:pt x="55" y="4"/>
                    </a:cubicBezTo>
                    <a:moveTo>
                      <a:pt x="54" y="4"/>
                    </a:moveTo>
                    <a:cubicBezTo>
                      <a:pt x="53" y="6"/>
                      <a:pt x="51" y="8"/>
                      <a:pt x="50" y="10"/>
                    </a:cubicBezTo>
                    <a:cubicBezTo>
                      <a:pt x="50" y="10"/>
                      <a:pt x="51" y="10"/>
                      <a:pt x="51" y="10"/>
                    </a:cubicBezTo>
                    <a:cubicBezTo>
                      <a:pt x="52" y="8"/>
                      <a:pt x="53" y="6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moveTo>
                      <a:pt x="55" y="3"/>
                    </a:move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3"/>
                      <a:pt x="56" y="3"/>
                    </a:cubicBezTo>
                    <a:cubicBezTo>
                      <a:pt x="56" y="3"/>
                      <a:pt x="56" y="3"/>
                      <a:pt x="55" y="3"/>
                    </a:cubicBezTo>
                    <a:moveTo>
                      <a:pt x="56" y="3"/>
                    </a:move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moveTo>
                      <a:pt x="55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moveTo>
                      <a:pt x="55" y="2"/>
                    </a:moveTo>
                    <a:cubicBezTo>
                      <a:pt x="55" y="2"/>
                      <a:pt x="55" y="2"/>
                      <a:pt x="55" y="2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2"/>
                      <a:pt x="55" y="2"/>
                    </a:cubicBezTo>
                    <a:moveTo>
                      <a:pt x="57" y="1"/>
                    </a:moveTo>
                    <a:cubicBezTo>
                      <a:pt x="56" y="1"/>
                      <a:pt x="56" y="1"/>
                      <a:pt x="56" y="1"/>
                    </a:cubicBezTo>
                    <a:cubicBezTo>
                      <a:pt x="57" y="2"/>
                      <a:pt x="57" y="2"/>
                      <a:pt x="57" y="2"/>
                    </a:cubicBezTo>
                    <a:cubicBezTo>
                      <a:pt x="57" y="1"/>
                      <a:pt x="57" y="1"/>
                      <a:pt x="57" y="1"/>
                    </a:cubicBezTo>
                    <a:cubicBezTo>
                      <a:pt x="57" y="1"/>
                      <a:pt x="57" y="1"/>
                      <a:pt x="57" y="1"/>
                    </a:cubicBezTo>
                    <a:moveTo>
                      <a:pt x="56" y="0"/>
                    </a:moveTo>
                    <a:cubicBezTo>
                      <a:pt x="56" y="0"/>
                      <a:pt x="56" y="1"/>
                      <a:pt x="55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56" y="1"/>
                      <a:pt x="56" y="1"/>
                      <a:pt x="56" y="0"/>
                    </a:cubicBezTo>
                    <a:cubicBezTo>
                      <a:pt x="56" y="0"/>
                      <a:pt x="56" y="0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8" name="Freeform 9511"/>
              <p:cNvSpPr>
                <a:spLocks noEditPoints="1"/>
              </p:cNvSpPr>
              <p:nvPr/>
            </p:nvSpPr>
            <p:spPr bwMode="auto">
              <a:xfrm>
                <a:off x="-451" y="3401"/>
                <a:ext cx="12" cy="21"/>
              </a:xfrm>
              <a:custGeom>
                <a:avLst/>
                <a:gdLst>
                  <a:gd name="T0" fmla="*/ 1 w 5"/>
                  <a:gd name="T1" fmla="*/ 7 h 9"/>
                  <a:gd name="T2" fmla="*/ 0 w 5"/>
                  <a:gd name="T3" fmla="*/ 8 h 9"/>
                  <a:gd name="T4" fmla="*/ 0 w 5"/>
                  <a:gd name="T5" fmla="*/ 9 h 9"/>
                  <a:gd name="T6" fmla="*/ 1 w 5"/>
                  <a:gd name="T7" fmla="*/ 8 h 9"/>
                  <a:gd name="T8" fmla="*/ 1 w 5"/>
                  <a:gd name="T9" fmla="*/ 7 h 9"/>
                  <a:gd name="T10" fmla="*/ 0 w 5"/>
                  <a:gd name="T11" fmla="*/ 7 h 9"/>
                  <a:gd name="T12" fmla="*/ 0 w 5"/>
                  <a:gd name="T13" fmla="*/ 8 h 9"/>
                  <a:gd name="T14" fmla="*/ 0 w 5"/>
                  <a:gd name="T15" fmla="*/ 8 h 9"/>
                  <a:gd name="T16" fmla="*/ 1 w 5"/>
                  <a:gd name="T17" fmla="*/ 7 h 9"/>
                  <a:gd name="T18" fmla="*/ 0 w 5"/>
                  <a:gd name="T19" fmla="*/ 7 h 9"/>
                  <a:gd name="T20" fmla="*/ 5 w 5"/>
                  <a:gd name="T21" fmla="*/ 0 h 9"/>
                  <a:gd name="T22" fmla="*/ 4 w 5"/>
                  <a:gd name="T23" fmla="*/ 1 h 9"/>
                  <a:gd name="T24" fmla="*/ 5 w 5"/>
                  <a:gd name="T25" fmla="*/ 2 h 9"/>
                  <a:gd name="T26" fmla="*/ 5 w 5"/>
                  <a:gd name="T27" fmla="*/ 0 h 9"/>
                  <a:gd name="T28" fmla="*/ 5 w 5"/>
                  <a:gd name="T29" fmla="*/ 0 h 9"/>
                  <a:gd name="T30" fmla="*/ 5 w 5"/>
                  <a:gd name="T31" fmla="*/ 0 h 9"/>
                  <a:gd name="T32" fmla="*/ 4 w 5"/>
                  <a:gd name="T33" fmla="*/ 1 h 9"/>
                  <a:gd name="T34" fmla="*/ 4 w 5"/>
                  <a:gd name="T35" fmla="*/ 1 h 9"/>
                  <a:gd name="T36" fmla="*/ 5 w 5"/>
                  <a:gd name="T37" fmla="*/ 0 h 9"/>
                  <a:gd name="T38" fmla="*/ 5 w 5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9">
                    <a:moveTo>
                      <a:pt x="1" y="7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7"/>
                      <a:pt x="1" y="7"/>
                    </a:cubicBezTo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moveTo>
                      <a:pt x="5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9" name="Rectangle 9512"/>
              <p:cNvSpPr>
                <a:spLocks noChangeArrowheads="1"/>
              </p:cNvSpPr>
              <p:nvPr/>
            </p:nvSpPr>
            <p:spPr bwMode="auto">
              <a:xfrm>
                <a:off x="-432" y="338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0" name="Rectangle 9513"/>
              <p:cNvSpPr>
                <a:spLocks noChangeArrowheads="1"/>
              </p:cNvSpPr>
              <p:nvPr/>
            </p:nvSpPr>
            <p:spPr bwMode="auto">
              <a:xfrm>
                <a:off x="-432" y="338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1" name="Freeform 9514"/>
              <p:cNvSpPr>
                <a:spLocks noEditPoints="1"/>
              </p:cNvSpPr>
              <p:nvPr/>
            </p:nvSpPr>
            <p:spPr bwMode="auto">
              <a:xfrm>
                <a:off x="-432" y="3372"/>
                <a:ext cx="12" cy="15"/>
              </a:xfrm>
              <a:custGeom>
                <a:avLst/>
                <a:gdLst>
                  <a:gd name="T0" fmla="*/ 1 w 5"/>
                  <a:gd name="T1" fmla="*/ 6 h 6"/>
                  <a:gd name="T2" fmla="*/ 1 w 5"/>
                  <a:gd name="T3" fmla="*/ 6 h 6"/>
                  <a:gd name="T4" fmla="*/ 1 w 5"/>
                  <a:gd name="T5" fmla="*/ 6 h 6"/>
                  <a:gd name="T6" fmla="*/ 1 w 5"/>
                  <a:gd name="T7" fmla="*/ 6 h 6"/>
                  <a:gd name="T8" fmla="*/ 1 w 5"/>
                  <a:gd name="T9" fmla="*/ 6 h 6"/>
                  <a:gd name="T10" fmla="*/ 0 w 5"/>
                  <a:gd name="T11" fmla="*/ 5 h 6"/>
                  <a:gd name="T12" fmla="*/ 0 w 5"/>
                  <a:gd name="T13" fmla="*/ 6 h 6"/>
                  <a:gd name="T14" fmla="*/ 1 w 5"/>
                  <a:gd name="T15" fmla="*/ 6 h 6"/>
                  <a:gd name="T16" fmla="*/ 1 w 5"/>
                  <a:gd name="T17" fmla="*/ 5 h 6"/>
                  <a:gd name="T18" fmla="*/ 0 w 5"/>
                  <a:gd name="T19" fmla="*/ 5 h 6"/>
                  <a:gd name="T20" fmla="*/ 1 w 5"/>
                  <a:gd name="T21" fmla="*/ 5 h 6"/>
                  <a:gd name="T22" fmla="*/ 1 w 5"/>
                  <a:gd name="T23" fmla="*/ 5 h 6"/>
                  <a:gd name="T24" fmla="*/ 2 w 5"/>
                  <a:gd name="T25" fmla="*/ 5 h 6"/>
                  <a:gd name="T26" fmla="*/ 2 w 5"/>
                  <a:gd name="T27" fmla="*/ 5 h 6"/>
                  <a:gd name="T28" fmla="*/ 1 w 5"/>
                  <a:gd name="T29" fmla="*/ 5 h 6"/>
                  <a:gd name="T30" fmla="*/ 1 w 5"/>
                  <a:gd name="T31" fmla="*/ 5 h 6"/>
                  <a:gd name="T32" fmla="*/ 1 w 5"/>
                  <a:gd name="T33" fmla="*/ 5 h 6"/>
                  <a:gd name="T34" fmla="*/ 1 w 5"/>
                  <a:gd name="T35" fmla="*/ 5 h 6"/>
                  <a:gd name="T36" fmla="*/ 1 w 5"/>
                  <a:gd name="T37" fmla="*/ 5 h 6"/>
                  <a:gd name="T38" fmla="*/ 1 w 5"/>
                  <a:gd name="T39" fmla="*/ 5 h 6"/>
                  <a:gd name="T40" fmla="*/ 4 w 5"/>
                  <a:gd name="T41" fmla="*/ 1 h 6"/>
                  <a:gd name="T42" fmla="*/ 4 w 5"/>
                  <a:gd name="T43" fmla="*/ 1 h 6"/>
                  <a:gd name="T44" fmla="*/ 4 w 5"/>
                  <a:gd name="T45" fmla="*/ 2 h 6"/>
                  <a:gd name="T46" fmla="*/ 4 w 5"/>
                  <a:gd name="T47" fmla="*/ 1 h 6"/>
                  <a:gd name="T48" fmla="*/ 4 w 5"/>
                  <a:gd name="T49" fmla="*/ 1 h 6"/>
                  <a:gd name="T50" fmla="*/ 3 w 5"/>
                  <a:gd name="T51" fmla="*/ 1 h 6"/>
                  <a:gd name="T52" fmla="*/ 3 w 5"/>
                  <a:gd name="T53" fmla="*/ 1 h 6"/>
                  <a:gd name="T54" fmla="*/ 3 w 5"/>
                  <a:gd name="T55" fmla="*/ 1 h 6"/>
                  <a:gd name="T56" fmla="*/ 4 w 5"/>
                  <a:gd name="T57" fmla="*/ 1 h 6"/>
                  <a:gd name="T58" fmla="*/ 3 w 5"/>
                  <a:gd name="T59" fmla="*/ 1 h 6"/>
                  <a:gd name="T60" fmla="*/ 4 w 5"/>
                  <a:gd name="T61" fmla="*/ 0 h 6"/>
                  <a:gd name="T62" fmla="*/ 4 w 5"/>
                  <a:gd name="T63" fmla="*/ 1 h 6"/>
                  <a:gd name="T64" fmla="*/ 4 w 5"/>
                  <a:gd name="T65" fmla="*/ 1 h 6"/>
                  <a:gd name="T66" fmla="*/ 5 w 5"/>
                  <a:gd name="T67" fmla="*/ 0 h 6"/>
                  <a:gd name="T68" fmla="*/ 4 w 5"/>
                  <a:gd name="T69" fmla="*/ 0 h 6"/>
                  <a:gd name="T70" fmla="*/ 4 w 5"/>
                  <a:gd name="T71" fmla="*/ 0 h 6"/>
                  <a:gd name="T72" fmla="*/ 3 w 5"/>
                  <a:gd name="T73" fmla="*/ 1 h 6"/>
                  <a:gd name="T74" fmla="*/ 4 w 5"/>
                  <a:gd name="T75" fmla="*/ 1 h 6"/>
                  <a:gd name="T76" fmla="*/ 4 w 5"/>
                  <a:gd name="T77" fmla="*/ 0 h 6"/>
                  <a:gd name="T78" fmla="*/ 4 w 5"/>
                  <a:gd name="T7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2" name="Freeform 9515"/>
              <p:cNvSpPr>
                <a:spLocks noEditPoints="1"/>
              </p:cNvSpPr>
              <p:nvPr/>
            </p:nvSpPr>
            <p:spPr bwMode="auto">
              <a:xfrm>
                <a:off x="-413" y="3351"/>
                <a:ext cx="5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1 h 1"/>
                  <a:gd name="T10" fmla="*/ 1 w 2"/>
                  <a:gd name="T11" fmla="*/ 0 h 1"/>
                  <a:gd name="T12" fmla="*/ 0 w 2"/>
                  <a:gd name="T13" fmla="*/ 1 h 1"/>
                  <a:gd name="T14" fmla="*/ 1 w 2"/>
                  <a:gd name="T15" fmla="*/ 1 h 1"/>
                  <a:gd name="T16" fmla="*/ 1 w 2"/>
                  <a:gd name="T17" fmla="*/ 1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3" name="Freeform 9516"/>
              <p:cNvSpPr>
                <a:spLocks noEditPoints="1"/>
              </p:cNvSpPr>
              <p:nvPr/>
            </p:nvSpPr>
            <p:spPr bwMode="auto">
              <a:xfrm>
                <a:off x="-415" y="3356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1 w 2"/>
                  <a:gd name="T15" fmla="*/ 1 h 1"/>
                  <a:gd name="T16" fmla="*/ 1 w 2"/>
                  <a:gd name="T17" fmla="*/ 0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4" name="Freeform 9517"/>
              <p:cNvSpPr>
                <a:spLocks noEditPoints="1"/>
              </p:cNvSpPr>
              <p:nvPr/>
            </p:nvSpPr>
            <p:spPr bwMode="auto">
              <a:xfrm>
                <a:off x="-411" y="3346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2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1 w 2"/>
                  <a:gd name="T15" fmla="*/ 1 h 2"/>
                  <a:gd name="T16" fmla="*/ 1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5" name="Freeform 9518"/>
              <p:cNvSpPr>
                <a:spLocks noEditPoints="1"/>
              </p:cNvSpPr>
              <p:nvPr/>
            </p:nvSpPr>
            <p:spPr bwMode="auto">
              <a:xfrm>
                <a:off x="-408" y="3344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2 w 2"/>
                  <a:gd name="T5" fmla="*/ 2 h 2"/>
                  <a:gd name="T6" fmla="*/ 2 w 2"/>
                  <a:gd name="T7" fmla="*/ 2 h 2"/>
                  <a:gd name="T8" fmla="*/ 2 w 2"/>
                  <a:gd name="T9" fmla="*/ 2 h 2"/>
                  <a:gd name="T10" fmla="*/ 0 w 2"/>
                  <a:gd name="T11" fmla="*/ 0 h 2"/>
                  <a:gd name="T12" fmla="*/ 0 w 2"/>
                  <a:gd name="T13" fmla="*/ 0 h 2"/>
                  <a:gd name="T14" fmla="*/ 2 w 2"/>
                  <a:gd name="T15" fmla="*/ 2 h 2"/>
                  <a:gd name="T16" fmla="*/ 2 w 2"/>
                  <a:gd name="T17" fmla="*/ 2 h 2"/>
                  <a:gd name="T18" fmla="*/ 0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6" name="Freeform 9519"/>
              <p:cNvSpPr>
                <a:spLocks noEditPoints="1"/>
              </p:cNvSpPr>
              <p:nvPr/>
            </p:nvSpPr>
            <p:spPr bwMode="auto">
              <a:xfrm>
                <a:off x="-408" y="3344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2 w 2"/>
                  <a:gd name="T5" fmla="*/ 2 h 2"/>
                  <a:gd name="T6" fmla="*/ 2 w 2"/>
                  <a:gd name="T7" fmla="*/ 2 h 2"/>
                  <a:gd name="T8" fmla="*/ 2 w 2"/>
                  <a:gd name="T9" fmla="*/ 2 h 2"/>
                  <a:gd name="T10" fmla="*/ 0 w 2"/>
                  <a:gd name="T11" fmla="*/ 0 h 2"/>
                  <a:gd name="T12" fmla="*/ 0 w 2"/>
                  <a:gd name="T13" fmla="*/ 0 h 2"/>
                  <a:gd name="T14" fmla="*/ 2 w 2"/>
                  <a:gd name="T15" fmla="*/ 2 h 2"/>
                  <a:gd name="T16" fmla="*/ 2 w 2"/>
                  <a:gd name="T17" fmla="*/ 2 h 2"/>
                  <a:gd name="T18" fmla="*/ 0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7" name="Freeform 9520"/>
              <p:cNvSpPr>
                <a:spLocks noEditPoints="1"/>
              </p:cNvSpPr>
              <p:nvPr/>
            </p:nvSpPr>
            <p:spPr bwMode="auto">
              <a:xfrm>
                <a:off x="-399" y="33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0 w 1"/>
                  <a:gd name="T8" fmla="*/ 0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8" name="Freeform 9521"/>
              <p:cNvSpPr>
                <a:spLocks noEditPoints="1"/>
              </p:cNvSpPr>
              <p:nvPr/>
            </p:nvSpPr>
            <p:spPr bwMode="auto">
              <a:xfrm>
                <a:off x="-392" y="3306"/>
                <a:ext cx="10" cy="14"/>
              </a:xfrm>
              <a:custGeom>
                <a:avLst/>
                <a:gdLst>
                  <a:gd name="T0" fmla="*/ 1 w 4"/>
                  <a:gd name="T1" fmla="*/ 6 h 6"/>
                  <a:gd name="T2" fmla="*/ 1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1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0 w 4"/>
                  <a:gd name="T15" fmla="*/ 6 h 6"/>
                  <a:gd name="T16" fmla="*/ 0 w 4"/>
                  <a:gd name="T17" fmla="*/ 5 h 6"/>
                  <a:gd name="T18" fmla="*/ 0 w 4"/>
                  <a:gd name="T19" fmla="*/ 5 h 6"/>
                  <a:gd name="T20" fmla="*/ 4 w 4"/>
                  <a:gd name="T21" fmla="*/ 0 h 6"/>
                  <a:gd name="T22" fmla="*/ 4 w 4"/>
                  <a:gd name="T23" fmla="*/ 1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  <a:gd name="T30" fmla="*/ 3 w 4"/>
                  <a:gd name="T31" fmla="*/ 0 h 6"/>
                  <a:gd name="T32" fmla="*/ 3 w 4"/>
                  <a:gd name="T33" fmla="*/ 0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9" name="Freeform 9522"/>
              <p:cNvSpPr>
                <a:spLocks noEditPoints="1"/>
              </p:cNvSpPr>
              <p:nvPr/>
            </p:nvSpPr>
            <p:spPr bwMode="auto">
              <a:xfrm>
                <a:off x="-389" y="331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1 w 1"/>
                  <a:gd name="T8" fmla="*/ 1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0" name="Freeform 9523"/>
              <p:cNvSpPr>
                <a:spLocks noEditPoints="1"/>
              </p:cNvSpPr>
              <p:nvPr/>
            </p:nvSpPr>
            <p:spPr bwMode="auto">
              <a:xfrm>
                <a:off x="-387" y="3285"/>
                <a:ext cx="19" cy="28"/>
              </a:xfrm>
              <a:custGeom>
                <a:avLst/>
                <a:gdLst>
                  <a:gd name="T0" fmla="*/ 1 w 8"/>
                  <a:gd name="T1" fmla="*/ 11 h 12"/>
                  <a:gd name="T2" fmla="*/ 1 w 8"/>
                  <a:gd name="T3" fmla="*/ 11 h 12"/>
                  <a:gd name="T4" fmla="*/ 1 w 8"/>
                  <a:gd name="T5" fmla="*/ 12 h 12"/>
                  <a:gd name="T6" fmla="*/ 1 w 8"/>
                  <a:gd name="T7" fmla="*/ 12 h 12"/>
                  <a:gd name="T8" fmla="*/ 1 w 8"/>
                  <a:gd name="T9" fmla="*/ 11 h 12"/>
                  <a:gd name="T10" fmla="*/ 0 w 8"/>
                  <a:gd name="T11" fmla="*/ 11 h 12"/>
                  <a:gd name="T12" fmla="*/ 0 w 8"/>
                  <a:gd name="T13" fmla="*/ 11 h 12"/>
                  <a:gd name="T14" fmla="*/ 0 w 8"/>
                  <a:gd name="T15" fmla="*/ 11 h 12"/>
                  <a:gd name="T16" fmla="*/ 0 w 8"/>
                  <a:gd name="T17" fmla="*/ 11 h 12"/>
                  <a:gd name="T18" fmla="*/ 0 w 8"/>
                  <a:gd name="T19" fmla="*/ 11 h 12"/>
                  <a:gd name="T20" fmla="*/ 6 w 8"/>
                  <a:gd name="T21" fmla="*/ 3 h 12"/>
                  <a:gd name="T22" fmla="*/ 6 w 8"/>
                  <a:gd name="T23" fmla="*/ 3 h 12"/>
                  <a:gd name="T24" fmla="*/ 6 w 8"/>
                  <a:gd name="T25" fmla="*/ 3 h 12"/>
                  <a:gd name="T26" fmla="*/ 6 w 8"/>
                  <a:gd name="T27" fmla="*/ 3 h 12"/>
                  <a:gd name="T28" fmla="*/ 6 w 8"/>
                  <a:gd name="T29" fmla="*/ 3 h 12"/>
                  <a:gd name="T30" fmla="*/ 5 w 8"/>
                  <a:gd name="T31" fmla="*/ 2 h 12"/>
                  <a:gd name="T32" fmla="*/ 5 w 8"/>
                  <a:gd name="T33" fmla="*/ 3 h 12"/>
                  <a:gd name="T34" fmla="*/ 5 w 8"/>
                  <a:gd name="T35" fmla="*/ 3 h 12"/>
                  <a:gd name="T36" fmla="*/ 5 w 8"/>
                  <a:gd name="T37" fmla="*/ 3 h 12"/>
                  <a:gd name="T38" fmla="*/ 5 w 8"/>
                  <a:gd name="T39" fmla="*/ 2 h 12"/>
                  <a:gd name="T40" fmla="*/ 7 w 8"/>
                  <a:gd name="T41" fmla="*/ 2 h 12"/>
                  <a:gd name="T42" fmla="*/ 6 w 8"/>
                  <a:gd name="T43" fmla="*/ 2 h 12"/>
                  <a:gd name="T44" fmla="*/ 7 w 8"/>
                  <a:gd name="T45" fmla="*/ 2 h 12"/>
                  <a:gd name="T46" fmla="*/ 7 w 8"/>
                  <a:gd name="T47" fmla="*/ 2 h 12"/>
                  <a:gd name="T48" fmla="*/ 7 w 8"/>
                  <a:gd name="T49" fmla="*/ 2 h 12"/>
                  <a:gd name="T50" fmla="*/ 6 w 8"/>
                  <a:gd name="T51" fmla="*/ 1 h 12"/>
                  <a:gd name="T52" fmla="*/ 6 w 8"/>
                  <a:gd name="T53" fmla="*/ 2 h 12"/>
                  <a:gd name="T54" fmla="*/ 6 w 8"/>
                  <a:gd name="T55" fmla="*/ 2 h 12"/>
                  <a:gd name="T56" fmla="*/ 6 w 8"/>
                  <a:gd name="T57" fmla="*/ 2 h 12"/>
                  <a:gd name="T58" fmla="*/ 6 w 8"/>
                  <a:gd name="T59" fmla="*/ 1 h 12"/>
                  <a:gd name="T60" fmla="*/ 7 w 8"/>
                  <a:gd name="T61" fmla="*/ 0 h 12"/>
                  <a:gd name="T62" fmla="*/ 7 w 8"/>
                  <a:gd name="T63" fmla="*/ 2 h 12"/>
                  <a:gd name="T64" fmla="*/ 7 w 8"/>
                  <a:gd name="T65" fmla="*/ 2 h 12"/>
                  <a:gd name="T66" fmla="*/ 8 w 8"/>
                  <a:gd name="T67" fmla="*/ 1 h 12"/>
                  <a:gd name="T68" fmla="*/ 7 w 8"/>
                  <a:gd name="T69" fmla="*/ 0 h 12"/>
                  <a:gd name="T70" fmla="*/ 6 w 8"/>
                  <a:gd name="T71" fmla="*/ 0 h 12"/>
                  <a:gd name="T72" fmla="*/ 6 w 8"/>
                  <a:gd name="T73" fmla="*/ 1 h 12"/>
                  <a:gd name="T74" fmla="*/ 6 w 8"/>
                  <a:gd name="T75" fmla="*/ 2 h 12"/>
                  <a:gd name="T76" fmla="*/ 7 w 8"/>
                  <a:gd name="T77" fmla="*/ 0 h 12"/>
                  <a:gd name="T78" fmla="*/ 6 w 8"/>
                  <a:gd name="T7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" h="12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1"/>
                      <a:pt x="1" y="11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5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moveTo>
                      <a:pt x="7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8" y="1"/>
                      <a:pt x="8" y="1"/>
                      <a:pt x="7" y="0"/>
                    </a:cubicBezTo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1" name="Freeform 9524"/>
              <p:cNvSpPr>
                <a:spLocks noEditPoints="1"/>
              </p:cNvSpPr>
              <p:nvPr/>
            </p:nvSpPr>
            <p:spPr bwMode="auto">
              <a:xfrm>
                <a:off x="-389" y="3313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2" name="Freeform 9525"/>
              <p:cNvSpPr>
                <a:spLocks noEditPoints="1"/>
              </p:cNvSpPr>
              <p:nvPr/>
            </p:nvSpPr>
            <p:spPr bwMode="auto">
              <a:xfrm>
                <a:off x="-512" y="3361"/>
                <a:ext cx="97" cy="160"/>
              </a:xfrm>
              <a:custGeom>
                <a:avLst/>
                <a:gdLst>
                  <a:gd name="T0" fmla="*/ 1 w 41"/>
                  <a:gd name="T1" fmla="*/ 68 h 68"/>
                  <a:gd name="T2" fmla="*/ 4 w 41"/>
                  <a:gd name="T3" fmla="*/ 61 h 68"/>
                  <a:gd name="T4" fmla="*/ 8 w 41"/>
                  <a:gd name="T5" fmla="*/ 54 h 68"/>
                  <a:gd name="T6" fmla="*/ 10 w 41"/>
                  <a:gd name="T7" fmla="*/ 53 h 68"/>
                  <a:gd name="T8" fmla="*/ 13 w 41"/>
                  <a:gd name="T9" fmla="*/ 48 h 68"/>
                  <a:gd name="T10" fmla="*/ 14 w 41"/>
                  <a:gd name="T11" fmla="*/ 44 h 68"/>
                  <a:gd name="T12" fmla="*/ 14 w 41"/>
                  <a:gd name="T13" fmla="*/ 46 h 68"/>
                  <a:gd name="T14" fmla="*/ 14 w 41"/>
                  <a:gd name="T15" fmla="*/ 44 h 68"/>
                  <a:gd name="T16" fmla="*/ 16 w 41"/>
                  <a:gd name="T17" fmla="*/ 42 h 68"/>
                  <a:gd name="T18" fmla="*/ 18 w 41"/>
                  <a:gd name="T19" fmla="*/ 40 h 68"/>
                  <a:gd name="T20" fmla="*/ 18 w 41"/>
                  <a:gd name="T21" fmla="*/ 38 h 68"/>
                  <a:gd name="T22" fmla="*/ 19 w 41"/>
                  <a:gd name="T23" fmla="*/ 39 h 68"/>
                  <a:gd name="T24" fmla="*/ 18 w 41"/>
                  <a:gd name="T25" fmla="*/ 38 h 68"/>
                  <a:gd name="T26" fmla="*/ 18 w 41"/>
                  <a:gd name="T27" fmla="*/ 37 h 68"/>
                  <a:gd name="T28" fmla="*/ 20 w 41"/>
                  <a:gd name="T29" fmla="*/ 37 h 68"/>
                  <a:gd name="T30" fmla="*/ 21 w 41"/>
                  <a:gd name="T31" fmla="*/ 32 h 68"/>
                  <a:gd name="T32" fmla="*/ 22 w 41"/>
                  <a:gd name="T33" fmla="*/ 33 h 68"/>
                  <a:gd name="T34" fmla="*/ 22 w 41"/>
                  <a:gd name="T35" fmla="*/ 33 h 68"/>
                  <a:gd name="T36" fmla="*/ 22 w 41"/>
                  <a:gd name="T37" fmla="*/ 33 h 68"/>
                  <a:gd name="T38" fmla="*/ 25 w 41"/>
                  <a:gd name="T39" fmla="*/ 27 h 68"/>
                  <a:gd name="T40" fmla="*/ 24 w 41"/>
                  <a:gd name="T41" fmla="*/ 30 h 68"/>
                  <a:gd name="T42" fmla="*/ 25 w 41"/>
                  <a:gd name="T43" fmla="*/ 27 h 68"/>
                  <a:gd name="T44" fmla="*/ 23 w 41"/>
                  <a:gd name="T45" fmla="*/ 29 h 68"/>
                  <a:gd name="T46" fmla="*/ 23 w 41"/>
                  <a:gd name="T47" fmla="*/ 30 h 68"/>
                  <a:gd name="T48" fmla="*/ 25 w 41"/>
                  <a:gd name="T49" fmla="*/ 26 h 68"/>
                  <a:gd name="T50" fmla="*/ 32 w 41"/>
                  <a:gd name="T51" fmla="*/ 15 h 68"/>
                  <a:gd name="T52" fmla="*/ 34 w 41"/>
                  <a:gd name="T53" fmla="*/ 13 h 68"/>
                  <a:gd name="T54" fmla="*/ 34 w 41"/>
                  <a:gd name="T55" fmla="*/ 13 h 68"/>
                  <a:gd name="T56" fmla="*/ 34 w 41"/>
                  <a:gd name="T57" fmla="*/ 13 h 68"/>
                  <a:gd name="T58" fmla="*/ 34 w 41"/>
                  <a:gd name="T59" fmla="*/ 13 h 68"/>
                  <a:gd name="T60" fmla="*/ 32 w 41"/>
                  <a:gd name="T61" fmla="*/ 15 h 68"/>
                  <a:gd name="T62" fmla="*/ 33 w 41"/>
                  <a:gd name="T63" fmla="*/ 13 h 68"/>
                  <a:gd name="T64" fmla="*/ 33 w 41"/>
                  <a:gd name="T65" fmla="*/ 13 h 68"/>
                  <a:gd name="T66" fmla="*/ 33 w 41"/>
                  <a:gd name="T67" fmla="*/ 13 h 68"/>
                  <a:gd name="T68" fmla="*/ 33 w 41"/>
                  <a:gd name="T69" fmla="*/ 13 h 68"/>
                  <a:gd name="T70" fmla="*/ 39 w 41"/>
                  <a:gd name="T71" fmla="*/ 3 h 68"/>
                  <a:gd name="T72" fmla="*/ 40 w 41"/>
                  <a:gd name="T73" fmla="*/ 1 h 68"/>
                  <a:gd name="T74" fmla="*/ 41 w 41"/>
                  <a:gd name="T75" fmla="*/ 0 h 68"/>
                  <a:gd name="T76" fmla="*/ 40 w 41"/>
                  <a:gd name="T77" fmla="*/ 4 h 68"/>
                  <a:gd name="T78" fmla="*/ 41 w 41"/>
                  <a:gd name="T79" fmla="*/ 0 h 68"/>
                  <a:gd name="T80" fmla="*/ 40 w 41"/>
                  <a:gd name="T81" fmla="*/ 1 h 68"/>
                  <a:gd name="T82" fmla="*/ 41 w 41"/>
                  <a:gd name="T8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1" h="68">
                    <a:moveTo>
                      <a:pt x="4" y="61"/>
                    </a:moveTo>
                    <a:cubicBezTo>
                      <a:pt x="2" y="65"/>
                      <a:pt x="0" y="68"/>
                      <a:pt x="1" y="68"/>
                    </a:cubicBezTo>
                    <a:cubicBezTo>
                      <a:pt x="1" y="68"/>
                      <a:pt x="2" y="66"/>
                      <a:pt x="5" y="61"/>
                    </a:cubicBezTo>
                    <a:cubicBezTo>
                      <a:pt x="5" y="61"/>
                      <a:pt x="4" y="61"/>
                      <a:pt x="4" y="61"/>
                    </a:cubicBezTo>
                    <a:moveTo>
                      <a:pt x="12" y="47"/>
                    </a:moveTo>
                    <a:cubicBezTo>
                      <a:pt x="11" y="50"/>
                      <a:pt x="10" y="52"/>
                      <a:pt x="8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10" y="54"/>
                      <a:pt x="10" y="53"/>
                      <a:pt x="10" y="53"/>
                    </a:cubicBezTo>
                    <a:cubicBezTo>
                      <a:pt x="11" y="51"/>
                      <a:pt x="12" y="49"/>
                      <a:pt x="13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3" y="47"/>
                      <a:pt x="13" y="47"/>
                      <a:pt x="12" y="47"/>
                    </a:cubicBezTo>
                    <a:moveTo>
                      <a:pt x="14" y="44"/>
                    </a:moveTo>
                    <a:cubicBezTo>
                      <a:pt x="14" y="44"/>
                      <a:pt x="14" y="45"/>
                      <a:pt x="14" y="45"/>
                    </a:cubicBezTo>
                    <a:cubicBezTo>
                      <a:pt x="14" y="45"/>
                      <a:pt x="14" y="46"/>
                      <a:pt x="14" y="46"/>
                    </a:cubicBezTo>
                    <a:cubicBezTo>
                      <a:pt x="15" y="45"/>
                      <a:pt x="15" y="45"/>
                      <a:pt x="15" y="44"/>
                    </a:cubicBezTo>
                    <a:cubicBezTo>
                      <a:pt x="15" y="44"/>
                      <a:pt x="15" y="44"/>
                      <a:pt x="14" y="44"/>
                    </a:cubicBezTo>
                    <a:moveTo>
                      <a:pt x="17" y="39"/>
                    </a:moveTo>
                    <a:cubicBezTo>
                      <a:pt x="17" y="40"/>
                      <a:pt x="16" y="41"/>
                      <a:pt x="16" y="4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7" y="41"/>
                      <a:pt x="18" y="40"/>
                      <a:pt x="18" y="40"/>
                    </a:cubicBezTo>
                    <a:cubicBezTo>
                      <a:pt x="18" y="39"/>
                      <a:pt x="18" y="39"/>
                      <a:pt x="17" y="39"/>
                    </a:cubicBezTo>
                    <a:moveTo>
                      <a:pt x="18" y="38"/>
                    </a:move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8"/>
                      <a:pt x="19" y="39"/>
                    </a:cubicBezTo>
                    <a:cubicBezTo>
                      <a:pt x="19" y="39"/>
                      <a:pt x="19" y="39"/>
                      <a:pt x="19" y="38"/>
                    </a:cubicBezTo>
                    <a:cubicBezTo>
                      <a:pt x="18" y="38"/>
                      <a:pt x="18" y="38"/>
                      <a:pt x="18" y="38"/>
                    </a:cubicBezTo>
                    <a:moveTo>
                      <a:pt x="19" y="36"/>
                    </a:moveTo>
                    <a:cubicBezTo>
                      <a:pt x="19" y="37"/>
                      <a:pt x="19" y="37"/>
                      <a:pt x="18" y="37"/>
                    </a:cubicBezTo>
                    <a:cubicBezTo>
                      <a:pt x="19" y="37"/>
                      <a:pt x="19" y="37"/>
                      <a:pt x="19" y="38"/>
                    </a:cubicBezTo>
                    <a:cubicBezTo>
                      <a:pt x="19" y="37"/>
                      <a:pt x="20" y="37"/>
                      <a:pt x="20" y="37"/>
                    </a:cubicBezTo>
                    <a:cubicBezTo>
                      <a:pt x="19" y="37"/>
                      <a:pt x="19" y="37"/>
                      <a:pt x="19" y="36"/>
                    </a:cubicBezTo>
                    <a:moveTo>
                      <a:pt x="21" y="32"/>
                    </a:move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2"/>
                      <a:pt x="21" y="32"/>
                      <a:pt x="21" y="32"/>
                    </a:cubicBezTo>
                    <a:moveTo>
                      <a:pt x="25" y="27"/>
                    </a:move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29"/>
                      <a:pt x="25" y="28"/>
                      <a:pt x="26" y="27"/>
                    </a:cubicBezTo>
                    <a:cubicBezTo>
                      <a:pt x="26" y="27"/>
                      <a:pt x="25" y="27"/>
                      <a:pt x="25" y="27"/>
                    </a:cubicBezTo>
                    <a:moveTo>
                      <a:pt x="25" y="26"/>
                    </a:moveTo>
                    <a:cubicBezTo>
                      <a:pt x="24" y="27"/>
                      <a:pt x="24" y="28"/>
                      <a:pt x="23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4" y="29"/>
                      <a:pt x="25" y="28"/>
                      <a:pt x="25" y="27"/>
                    </a:cubicBezTo>
                    <a:cubicBezTo>
                      <a:pt x="25" y="27"/>
                      <a:pt x="25" y="26"/>
                      <a:pt x="25" y="26"/>
                    </a:cubicBezTo>
                    <a:moveTo>
                      <a:pt x="33" y="13"/>
                    </a:move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2" y="15"/>
                      <a:pt x="33" y="15"/>
                    </a:cubicBezTo>
                    <a:cubicBezTo>
                      <a:pt x="33" y="15"/>
                      <a:pt x="33" y="14"/>
                      <a:pt x="34" y="13"/>
                    </a:cubicBezTo>
                    <a:cubicBezTo>
                      <a:pt x="34" y="13"/>
                      <a:pt x="34" y="13"/>
                      <a:pt x="33" y="13"/>
                    </a:cubicBezTo>
                    <a:moveTo>
                      <a:pt x="34" y="13"/>
                    </a:moveTo>
                    <a:cubicBezTo>
                      <a:pt x="33" y="13"/>
                      <a:pt x="33" y="13"/>
                      <a:pt x="33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moveTo>
                      <a:pt x="33" y="13"/>
                    </a:moveTo>
                    <a:cubicBezTo>
                      <a:pt x="32" y="14"/>
                      <a:pt x="32" y="14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4"/>
                      <a:pt x="33" y="14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moveTo>
                      <a:pt x="33" y="13"/>
                    </a:move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moveTo>
                      <a:pt x="40" y="1"/>
                    </a:moveTo>
                    <a:cubicBezTo>
                      <a:pt x="40" y="2"/>
                      <a:pt x="39" y="2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40" y="2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41" y="0"/>
                    </a:moveTo>
                    <a:cubicBezTo>
                      <a:pt x="39" y="4"/>
                      <a:pt x="39" y="4"/>
                      <a:pt x="39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3"/>
                      <a:pt x="41" y="1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  <a:moveTo>
                      <a:pt x="41" y="0"/>
                    </a:moveTo>
                    <a:cubicBezTo>
                      <a:pt x="40" y="0"/>
                      <a:pt x="40" y="0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3" name="Freeform 9526"/>
              <p:cNvSpPr>
                <a:spLocks noEditPoints="1"/>
              </p:cNvSpPr>
              <p:nvPr/>
            </p:nvSpPr>
            <p:spPr bwMode="auto">
              <a:xfrm>
                <a:off x="-371" y="3110"/>
                <a:ext cx="107" cy="175"/>
              </a:xfrm>
              <a:custGeom>
                <a:avLst/>
                <a:gdLst>
                  <a:gd name="T0" fmla="*/ 1 w 45"/>
                  <a:gd name="T1" fmla="*/ 74 h 74"/>
                  <a:gd name="T2" fmla="*/ 1 w 45"/>
                  <a:gd name="T3" fmla="*/ 74 h 74"/>
                  <a:gd name="T4" fmla="*/ 0 w 45"/>
                  <a:gd name="T5" fmla="*/ 73 h 74"/>
                  <a:gd name="T6" fmla="*/ 0 w 45"/>
                  <a:gd name="T7" fmla="*/ 73 h 74"/>
                  <a:gd name="T8" fmla="*/ 0 w 45"/>
                  <a:gd name="T9" fmla="*/ 73 h 74"/>
                  <a:gd name="T10" fmla="*/ 5 w 45"/>
                  <a:gd name="T11" fmla="*/ 67 h 74"/>
                  <a:gd name="T12" fmla="*/ 5 w 45"/>
                  <a:gd name="T13" fmla="*/ 67 h 74"/>
                  <a:gd name="T14" fmla="*/ 4 w 45"/>
                  <a:gd name="T15" fmla="*/ 66 h 74"/>
                  <a:gd name="T16" fmla="*/ 5 w 45"/>
                  <a:gd name="T17" fmla="*/ 67 h 74"/>
                  <a:gd name="T18" fmla="*/ 4 w 45"/>
                  <a:gd name="T19" fmla="*/ 66 h 74"/>
                  <a:gd name="T20" fmla="*/ 9 w 45"/>
                  <a:gd name="T21" fmla="*/ 60 h 74"/>
                  <a:gd name="T22" fmla="*/ 10 w 45"/>
                  <a:gd name="T23" fmla="*/ 59 h 74"/>
                  <a:gd name="T24" fmla="*/ 8 w 45"/>
                  <a:gd name="T25" fmla="*/ 59 h 74"/>
                  <a:gd name="T26" fmla="*/ 9 w 45"/>
                  <a:gd name="T27" fmla="*/ 59 h 74"/>
                  <a:gd name="T28" fmla="*/ 8 w 45"/>
                  <a:gd name="T29" fmla="*/ 59 h 74"/>
                  <a:gd name="T30" fmla="*/ 10 w 45"/>
                  <a:gd name="T31" fmla="*/ 59 h 74"/>
                  <a:gd name="T32" fmla="*/ 10 w 45"/>
                  <a:gd name="T33" fmla="*/ 58 h 74"/>
                  <a:gd name="T34" fmla="*/ 9 w 45"/>
                  <a:gd name="T35" fmla="*/ 58 h 74"/>
                  <a:gd name="T36" fmla="*/ 10 w 45"/>
                  <a:gd name="T37" fmla="*/ 58 h 74"/>
                  <a:gd name="T38" fmla="*/ 9 w 45"/>
                  <a:gd name="T39" fmla="*/ 58 h 74"/>
                  <a:gd name="T40" fmla="*/ 12 w 45"/>
                  <a:gd name="T41" fmla="*/ 55 h 74"/>
                  <a:gd name="T42" fmla="*/ 13 w 45"/>
                  <a:gd name="T43" fmla="*/ 54 h 74"/>
                  <a:gd name="T44" fmla="*/ 12 w 45"/>
                  <a:gd name="T45" fmla="*/ 53 h 74"/>
                  <a:gd name="T46" fmla="*/ 12 w 45"/>
                  <a:gd name="T47" fmla="*/ 54 h 74"/>
                  <a:gd name="T48" fmla="*/ 12 w 45"/>
                  <a:gd name="T49" fmla="*/ 53 h 74"/>
                  <a:gd name="T50" fmla="*/ 14 w 45"/>
                  <a:gd name="T51" fmla="*/ 52 h 74"/>
                  <a:gd name="T52" fmla="*/ 14 w 45"/>
                  <a:gd name="T53" fmla="*/ 51 h 74"/>
                  <a:gd name="T54" fmla="*/ 13 w 45"/>
                  <a:gd name="T55" fmla="*/ 51 h 74"/>
                  <a:gd name="T56" fmla="*/ 13 w 45"/>
                  <a:gd name="T57" fmla="*/ 52 h 74"/>
                  <a:gd name="T58" fmla="*/ 13 w 45"/>
                  <a:gd name="T59" fmla="*/ 51 h 74"/>
                  <a:gd name="T60" fmla="*/ 15 w 45"/>
                  <a:gd name="T61" fmla="*/ 51 h 74"/>
                  <a:gd name="T62" fmla="*/ 16 w 45"/>
                  <a:gd name="T63" fmla="*/ 50 h 74"/>
                  <a:gd name="T64" fmla="*/ 16 w 45"/>
                  <a:gd name="T65" fmla="*/ 49 h 74"/>
                  <a:gd name="T66" fmla="*/ 16 w 45"/>
                  <a:gd name="T67" fmla="*/ 50 h 74"/>
                  <a:gd name="T68" fmla="*/ 16 w 45"/>
                  <a:gd name="T69" fmla="*/ 49 h 74"/>
                  <a:gd name="T70" fmla="*/ 13 w 45"/>
                  <a:gd name="T71" fmla="*/ 50 h 74"/>
                  <a:gd name="T72" fmla="*/ 15 w 45"/>
                  <a:gd name="T73" fmla="*/ 49 h 74"/>
                  <a:gd name="T74" fmla="*/ 14 w 45"/>
                  <a:gd name="T75" fmla="*/ 48 h 74"/>
                  <a:gd name="T76" fmla="*/ 15 w 45"/>
                  <a:gd name="T77" fmla="*/ 49 h 74"/>
                  <a:gd name="T78" fmla="*/ 14 w 45"/>
                  <a:gd name="T79" fmla="*/ 48 h 74"/>
                  <a:gd name="T80" fmla="*/ 17 w 45"/>
                  <a:gd name="T81" fmla="*/ 48 h 74"/>
                  <a:gd name="T82" fmla="*/ 17 w 45"/>
                  <a:gd name="T83" fmla="*/ 47 h 74"/>
                  <a:gd name="T84" fmla="*/ 16 w 45"/>
                  <a:gd name="T85" fmla="*/ 46 h 74"/>
                  <a:gd name="T86" fmla="*/ 16 w 45"/>
                  <a:gd name="T87" fmla="*/ 48 h 74"/>
                  <a:gd name="T88" fmla="*/ 16 w 45"/>
                  <a:gd name="T89" fmla="*/ 46 h 74"/>
                  <a:gd name="T90" fmla="*/ 22 w 45"/>
                  <a:gd name="T91" fmla="*/ 39 h 74"/>
                  <a:gd name="T92" fmla="*/ 24 w 45"/>
                  <a:gd name="T93" fmla="*/ 35 h 74"/>
                  <a:gd name="T94" fmla="*/ 23 w 45"/>
                  <a:gd name="T95" fmla="*/ 34 h 74"/>
                  <a:gd name="T96" fmla="*/ 21 w 45"/>
                  <a:gd name="T97" fmla="*/ 39 h 74"/>
                  <a:gd name="T98" fmla="*/ 23 w 45"/>
                  <a:gd name="T99" fmla="*/ 34 h 74"/>
                  <a:gd name="T100" fmla="*/ 27 w 45"/>
                  <a:gd name="T101" fmla="*/ 31 h 74"/>
                  <a:gd name="T102" fmla="*/ 29 w 45"/>
                  <a:gd name="T103" fmla="*/ 27 h 74"/>
                  <a:gd name="T104" fmla="*/ 28 w 45"/>
                  <a:gd name="T105" fmla="*/ 26 h 74"/>
                  <a:gd name="T106" fmla="*/ 26 w 45"/>
                  <a:gd name="T107" fmla="*/ 30 h 74"/>
                  <a:gd name="T108" fmla="*/ 29 w 45"/>
                  <a:gd name="T109" fmla="*/ 26 h 74"/>
                  <a:gd name="T110" fmla="*/ 38 w 45"/>
                  <a:gd name="T111" fmla="*/ 13 h 74"/>
                  <a:gd name="T112" fmla="*/ 35 w 45"/>
                  <a:gd name="T113" fmla="*/ 17 h 74"/>
                  <a:gd name="T114" fmla="*/ 37 w 45"/>
                  <a:gd name="T115" fmla="*/ 11 h 74"/>
                  <a:gd name="T116" fmla="*/ 35 w 45"/>
                  <a:gd name="T117" fmla="*/ 17 h 74"/>
                  <a:gd name="T118" fmla="*/ 37 w 45"/>
                  <a:gd name="T119" fmla="*/ 11 h 74"/>
                  <a:gd name="T120" fmla="*/ 40 w 45"/>
                  <a:gd name="T121" fmla="*/ 7 h 74"/>
                  <a:gd name="T122" fmla="*/ 40 w 45"/>
                  <a:gd name="T123" fmla="*/ 7 h 74"/>
                  <a:gd name="T124" fmla="*/ 44 w 45"/>
                  <a:gd name="T12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5" h="74">
                    <a:moveTo>
                      <a:pt x="1" y="73"/>
                    </a:move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3"/>
                    </a:cubicBezTo>
                    <a:moveTo>
                      <a:pt x="0" y="73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5" y="67"/>
                    </a:move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moveTo>
                      <a:pt x="4" y="66"/>
                    </a:moveTo>
                    <a:cubicBezTo>
                      <a:pt x="4" y="66"/>
                      <a:pt x="4" y="66"/>
                      <a:pt x="4" y="66"/>
                    </a:cubicBezTo>
                    <a:cubicBezTo>
                      <a:pt x="4" y="66"/>
                      <a:pt x="4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10" y="59"/>
                    </a:moveTo>
                    <a:cubicBezTo>
                      <a:pt x="9" y="60"/>
                      <a:pt x="9" y="60"/>
                      <a:pt x="9" y="60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9" y="60"/>
                      <a:pt x="10" y="60"/>
                      <a:pt x="10" y="59"/>
                    </a:cubicBezTo>
                    <a:cubicBezTo>
                      <a:pt x="10" y="59"/>
                      <a:pt x="10" y="59"/>
                      <a:pt x="10" y="59"/>
                    </a:cubicBezTo>
                    <a:moveTo>
                      <a:pt x="8" y="59"/>
                    </a:moveTo>
                    <a:cubicBezTo>
                      <a:pt x="8" y="59"/>
                      <a:pt x="8" y="59"/>
                      <a:pt x="8" y="59"/>
                    </a:cubicBezTo>
                    <a:cubicBezTo>
                      <a:pt x="8" y="59"/>
                      <a:pt x="9" y="59"/>
                      <a:pt x="9" y="59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59"/>
                      <a:pt x="9" y="59"/>
                      <a:pt x="8" y="59"/>
                    </a:cubicBezTo>
                    <a:moveTo>
                      <a:pt x="10" y="58"/>
                    </a:moveTo>
                    <a:cubicBezTo>
                      <a:pt x="10" y="59"/>
                      <a:pt x="10" y="59"/>
                      <a:pt x="10" y="59"/>
                    </a:cubicBezTo>
                    <a:cubicBezTo>
                      <a:pt x="10" y="59"/>
                      <a:pt x="10" y="59"/>
                      <a:pt x="10" y="59"/>
                    </a:cubicBezTo>
                    <a:cubicBezTo>
                      <a:pt x="10" y="59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moveTo>
                      <a:pt x="9" y="58"/>
                    </a:move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9" y="58"/>
                      <a:pt x="9" y="58"/>
                      <a:pt x="9" y="58"/>
                    </a:cubicBezTo>
                    <a:moveTo>
                      <a:pt x="13" y="54"/>
                    </a:moveTo>
                    <a:cubicBezTo>
                      <a:pt x="12" y="55"/>
                      <a:pt x="12" y="55"/>
                      <a:pt x="12" y="55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moveTo>
                      <a:pt x="12" y="53"/>
                    </a:moveTo>
                    <a:cubicBezTo>
                      <a:pt x="11" y="53"/>
                      <a:pt x="11" y="53"/>
                      <a:pt x="11" y="54"/>
                    </a:cubicBezTo>
                    <a:cubicBezTo>
                      <a:pt x="11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3" y="53"/>
                    </a:cubicBezTo>
                    <a:cubicBezTo>
                      <a:pt x="12" y="53"/>
                      <a:pt x="12" y="53"/>
                      <a:pt x="12" y="53"/>
                    </a:cubicBezTo>
                    <a:moveTo>
                      <a:pt x="14" y="51"/>
                    </a:moveTo>
                    <a:cubicBezTo>
                      <a:pt x="14" y="52"/>
                      <a:pt x="14" y="52"/>
                      <a:pt x="14" y="52"/>
                    </a:cubicBezTo>
                    <a:cubicBezTo>
                      <a:pt x="14" y="52"/>
                      <a:pt x="14" y="52"/>
                      <a:pt x="14" y="52"/>
                    </a:cubicBezTo>
                    <a:cubicBezTo>
                      <a:pt x="14" y="52"/>
                      <a:pt x="14" y="52"/>
                      <a:pt x="14" y="51"/>
                    </a:cubicBezTo>
                    <a:cubicBezTo>
                      <a:pt x="14" y="51"/>
                      <a:pt x="14" y="51"/>
                      <a:pt x="14" y="51"/>
                    </a:cubicBezTo>
                    <a:moveTo>
                      <a:pt x="13" y="51"/>
                    </a:moveTo>
                    <a:cubicBezTo>
                      <a:pt x="13" y="51"/>
                      <a:pt x="13" y="51"/>
                      <a:pt x="13" y="51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4" y="52"/>
                      <a:pt x="14" y="51"/>
                      <a:pt x="14" y="51"/>
                    </a:cubicBezTo>
                    <a:cubicBezTo>
                      <a:pt x="14" y="51"/>
                      <a:pt x="13" y="51"/>
                      <a:pt x="13" y="51"/>
                    </a:cubicBezTo>
                    <a:moveTo>
                      <a:pt x="15" y="50"/>
                    </a:move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0"/>
                      <a:pt x="15" y="50"/>
                      <a:pt x="16" y="50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16" y="49"/>
                    </a:move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50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moveTo>
                      <a:pt x="14" y="49"/>
                    </a:moveTo>
                    <a:cubicBezTo>
                      <a:pt x="14" y="49"/>
                      <a:pt x="14" y="50"/>
                      <a:pt x="13" y="50"/>
                    </a:cubicBezTo>
                    <a:cubicBezTo>
                      <a:pt x="14" y="50"/>
                      <a:pt x="14" y="50"/>
                      <a:pt x="14" y="51"/>
                    </a:cubicBezTo>
                    <a:cubicBezTo>
                      <a:pt x="14" y="50"/>
                      <a:pt x="15" y="50"/>
                      <a:pt x="15" y="49"/>
                    </a:cubicBezTo>
                    <a:cubicBezTo>
                      <a:pt x="15" y="49"/>
                      <a:pt x="14" y="49"/>
                      <a:pt x="14" y="49"/>
                    </a:cubicBezTo>
                    <a:moveTo>
                      <a:pt x="14" y="48"/>
                    </a:moveTo>
                    <a:cubicBezTo>
                      <a:pt x="14" y="48"/>
                      <a:pt x="14" y="49"/>
                      <a:pt x="14" y="49"/>
                    </a:cubicBezTo>
                    <a:cubicBezTo>
                      <a:pt x="14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8"/>
                      <a:pt x="14" y="48"/>
                    </a:cubicBezTo>
                    <a:moveTo>
                      <a:pt x="17" y="47"/>
                    </a:move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7"/>
                      <a:pt x="17" y="47"/>
                    </a:cubicBezTo>
                    <a:cubicBezTo>
                      <a:pt x="17" y="47"/>
                      <a:pt x="17" y="47"/>
                      <a:pt x="17" y="47"/>
                    </a:cubicBezTo>
                    <a:moveTo>
                      <a:pt x="16" y="46"/>
                    </a:moveTo>
                    <a:cubicBezTo>
                      <a:pt x="16" y="47"/>
                      <a:pt x="15" y="47"/>
                      <a:pt x="15" y="47"/>
                    </a:cubicBezTo>
                    <a:cubicBezTo>
                      <a:pt x="15" y="47"/>
                      <a:pt x="16" y="47"/>
                      <a:pt x="16" y="48"/>
                    </a:cubicBezTo>
                    <a:cubicBezTo>
                      <a:pt x="16" y="47"/>
                      <a:pt x="16" y="47"/>
                      <a:pt x="17" y="47"/>
                    </a:cubicBezTo>
                    <a:cubicBezTo>
                      <a:pt x="16" y="47"/>
                      <a:pt x="16" y="46"/>
                      <a:pt x="16" y="46"/>
                    </a:cubicBezTo>
                    <a:moveTo>
                      <a:pt x="24" y="35"/>
                    </a:moveTo>
                    <a:cubicBezTo>
                      <a:pt x="22" y="39"/>
                      <a:pt x="22" y="39"/>
                      <a:pt x="22" y="39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3" y="38"/>
                      <a:pt x="23" y="36"/>
                      <a:pt x="24" y="35"/>
                    </a:cubicBezTo>
                    <a:cubicBezTo>
                      <a:pt x="24" y="35"/>
                      <a:pt x="24" y="35"/>
                      <a:pt x="24" y="35"/>
                    </a:cubicBezTo>
                    <a:moveTo>
                      <a:pt x="23" y="34"/>
                    </a:moveTo>
                    <a:cubicBezTo>
                      <a:pt x="22" y="36"/>
                      <a:pt x="21" y="37"/>
                      <a:pt x="21" y="38"/>
                    </a:cubicBezTo>
                    <a:cubicBezTo>
                      <a:pt x="21" y="38"/>
                      <a:pt x="21" y="38"/>
                      <a:pt x="21" y="39"/>
                    </a:cubicBezTo>
                    <a:cubicBezTo>
                      <a:pt x="22" y="37"/>
                      <a:pt x="23" y="36"/>
                      <a:pt x="24" y="35"/>
                    </a:cubicBezTo>
                    <a:cubicBezTo>
                      <a:pt x="23" y="35"/>
                      <a:pt x="23" y="35"/>
                      <a:pt x="23" y="34"/>
                    </a:cubicBezTo>
                    <a:moveTo>
                      <a:pt x="29" y="27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8" y="29"/>
                      <a:pt x="28" y="28"/>
                      <a:pt x="29" y="27"/>
                    </a:cubicBezTo>
                    <a:cubicBezTo>
                      <a:pt x="29" y="27"/>
                      <a:pt x="29" y="27"/>
                      <a:pt x="29" y="27"/>
                    </a:cubicBezTo>
                    <a:moveTo>
                      <a:pt x="28" y="26"/>
                    </a:moveTo>
                    <a:cubicBezTo>
                      <a:pt x="28" y="26"/>
                      <a:pt x="28" y="27"/>
                      <a:pt x="27" y="27"/>
                    </a:cubicBezTo>
                    <a:cubicBezTo>
                      <a:pt x="27" y="28"/>
                      <a:pt x="26" y="29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7" y="29"/>
                      <a:pt x="28" y="28"/>
                      <a:pt x="29" y="26"/>
                    </a:cubicBezTo>
                    <a:cubicBezTo>
                      <a:pt x="29" y="26"/>
                      <a:pt x="28" y="26"/>
                      <a:pt x="28" y="26"/>
                    </a:cubicBezTo>
                    <a:moveTo>
                      <a:pt x="38" y="13"/>
                    </a:move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6" y="16"/>
                      <a:pt x="37" y="14"/>
                      <a:pt x="38" y="13"/>
                    </a:cubicBezTo>
                    <a:moveTo>
                      <a:pt x="37" y="11"/>
                    </a:moveTo>
                    <a:cubicBezTo>
                      <a:pt x="36" y="13"/>
                      <a:pt x="35" y="15"/>
                      <a:pt x="34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6" y="15"/>
                      <a:pt x="37" y="13"/>
                      <a:pt x="38" y="11"/>
                    </a:cubicBezTo>
                    <a:cubicBezTo>
                      <a:pt x="37" y="11"/>
                      <a:pt x="37" y="11"/>
                      <a:pt x="37" y="11"/>
                    </a:cubicBezTo>
                    <a:moveTo>
                      <a:pt x="44" y="0"/>
                    </a:moveTo>
                    <a:cubicBezTo>
                      <a:pt x="40" y="7"/>
                      <a:pt x="40" y="7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2" y="5"/>
                      <a:pt x="43" y="2"/>
                      <a:pt x="45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4" name="Freeform 9527"/>
              <p:cNvSpPr>
                <a:spLocks noEditPoints="1"/>
              </p:cNvSpPr>
              <p:nvPr/>
            </p:nvSpPr>
            <p:spPr bwMode="auto">
              <a:xfrm>
                <a:off x="-286" y="3096"/>
                <a:ext cx="43" cy="73"/>
              </a:xfrm>
              <a:custGeom>
                <a:avLst/>
                <a:gdLst>
                  <a:gd name="T0" fmla="*/ 3 w 18"/>
                  <a:gd name="T1" fmla="*/ 25 h 31"/>
                  <a:gd name="T2" fmla="*/ 0 w 18"/>
                  <a:gd name="T3" fmla="*/ 31 h 31"/>
                  <a:gd name="T4" fmla="*/ 3 w 18"/>
                  <a:gd name="T5" fmla="*/ 25 h 31"/>
                  <a:gd name="T6" fmla="*/ 3 w 18"/>
                  <a:gd name="T7" fmla="*/ 25 h 31"/>
                  <a:gd name="T8" fmla="*/ 9 w 18"/>
                  <a:gd name="T9" fmla="*/ 16 h 31"/>
                  <a:gd name="T10" fmla="*/ 7 w 18"/>
                  <a:gd name="T11" fmla="*/ 19 h 31"/>
                  <a:gd name="T12" fmla="*/ 6 w 18"/>
                  <a:gd name="T13" fmla="*/ 20 h 31"/>
                  <a:gd name="T14" fmla="*/ 7 w 18"/>
                  <a:gd name="T15" fmla="*/ 20 h 31"/>
                  <a:gd name="T16" fmla="*/ 9 w 18"/>
                  <a:gd name="T17" fmla="*/ 16 h 31"/>
                  <a:gd name="T18" fmla="*/ 9 w 18"/>
                  <a:gd name="T19" fmla="*/ 16 h 31"/>
                  <a:gd name="T20" fmla="*/ 18 w 18"/>
                  <a:gd name="T21" fmla="*/ 2 h 31"/>
                  <a:gd name="T22" fmla="*/ 17 w 18"/>
                  <a:gd name="T23" fmla="*/ 2 h 31"/>
                  <a:gd name="T24" fmla="*/ 17 w 18"/>
                  <a:gd name="T25" fmla="*/ 3 h 31"/>
                  <a:gd name="T26" fmla="*/ 15 w 18"/>
                  <a:gd name="T27" fmla="*/ 5 h 31"/>
                  <a:gd name="T28" fmla="*/ 13 w 18"/>
                  <a:gd name="T29" fmla="*/ 9 h 31"/>
                  <a:gd name="T30" fmla="*/ 14 w 18"/>
                  <a:gd name="T31" fmla="*/ 9 h 31"/>
                  <a:gd name="T32" fmla="*/ 15 w 18"/>
                  <a:gd name="T33" fmla="*/ 8 h 31"/>
                  <a:gd name="T34" fmla="*/ 17 w 18"/>
                  <a:gd name="T35" fmla="*/ 3 h 31"/>
                  <a:gd name="T36" fmla="*/ 18 w 18"/>
                  <a:gd name="T37" fmla="*/ 2 h 31"/>
                  <a:gd name="T38" fmla="*/ 18 w 18"/>
                  <a:gd name="T39" fmla="*/ 2 h 31"/>
                  <a:gd name="T40" fmla="*/ 12 w 18"/>
                  <a:gd name="T41" fmla="*/ 0 h 31"/>
                  <a:gd name="T42" fmla="*/ 12 w 18"/>
                  <a:gd name="T43" fmla="*/ 1 h 31"/>
                  <a:gd name="T44" fmla="*/ 12 w 18"/>
                  <a:gd name="T45" fmla="*/ 1 h 31"/>
                  <a:gd name="T46" fmla="*/ 12 w 18"/>
                  <a:gd name="T47" fmla="*/ 2 h 31"/>
                  <a:gd name="T48" fmla="*/ 12 w 18"/>
                  <a:gd name="T49" fmla="*/ 3 h 31"/>
                  <a:gd name="T50" fmla="*/ 12 w 18"/>
                  <a:gd name="T51" fmla="*/ 3 h 31"/>
                  <a:gd name="T52" fmla="*/ 13 w 18"/>
                  <a:gd name="T53" fmla="*/ 3 h 31"/>
                  <a:gd name="T54" fmla="*/ 13 w 18"/>
                  <a:gd name="T55" fmla="*/ 3 h 31"/>
                  <a:gd name="T56" fmla="*/ 13 w 18"/>
                  <a:gd name="T57" fmla="*/ 3 h 31"/>
                  <a:gd name="T58" fmla="*/ 13 w 18"/>
                  <a:gd name="T59" fmla="*/ 3 h 31"/>
                  <a:gd name="T60" fmla="*/ 13 w 18"/>
                  <a:gd name="T61" fmla="*/ 3 h 31"/>
                  <a:gd name="T62" fmla="*/ 15 w 18"/>
                  <a:gd name="T63" fmla="*/ 3 h 31"/>
                  <a:gd name="T64" fmla="*/ 15 w 18"/>
                  <a:gd name="T65" fmla="*/ 3 h 31"/>
                  <a:gd name="T66" fmla="*/ 15 w 18"/>
                  <a:gd name="T67" fmla="*/ 3 h 31"/>
                  <a:gd name="T68" fmla="*/ 16 w 18"/>
                  <a:gd name="T69" fmla="*/ 3 h 31"/>
                  <a:gd name="T70" fmla="*/ 17 w 18"/>
                  <a:gd name="T71" fmla="*/ 2 h 31"/>
                  <a:gd name="T72" fmla="*/ 17 w 18"/>
                  <a:gd name="T73" fmla="*/ 2 h 31"/>
                  <a:gd name="T74" fmla="*/ 16 w 18"/>
                  <a:gd name="T75" fmla="*/ 2 h 31"/>
                  <a:gd name="T76" fmla="*/ 16 w 18"/>
                  <a:gd name="T77" fmla="*/ 2 h 31"/>
                  <a:gd name="T78" fmla="*/ 15 w 18"/>
                  <a:gd name="T79" fmla="*/ 2 h 31"/>
                  <a:gd name="T80" fmla="*/ 15 w 18"/>
                  <a:gd name="T81" fmla="*/ 2 h 31"/>
                  <a:gd name="T82" fmla="*/ 14 w 18"/>
                  <a:gd name="T83" fmla="*/ 2 h 31"/>
                  <a:gd name="T84" fmla="*/ 13 w 18"/>
                  <a:gd name="T85" fmla="*/ 2 h 31"/>
                  <a:gd name="T86" fmla="*/ 13 w 18"/>
                  <a:gd name="T87" fmla="*/ 2 h 31"/>
                  <a:gd name="T88" fmla="*/ 13 w 18"/>
                  <a:gd name="T89" fmla="*/ 2 h 31"/>
                  <a:gd name="T90" fmla="*/ 13 w 18"/>
                  <a:gd name="T91" fmla="*/ 2 h 31"/>
                  <a:gd name="T92" fmla="*/ 12 w 18"/>
                  <a:gd name="T93" fmla="*/ 0 h 31"/>
                  <a:gd name="T94" fmla="*/ 12 w 18"/>
                  <a:gd name="T95" fmla="*/ 0 h 31"/>
                  <a:gd name="T96" fmla="*/ 12 w 18"/>
                  <a:gd name="T97" fmla="*/ 0 h 31"/>
                  <a:gd name="T98" fmla="*/ 12 w 18"/>
                  <a:gd name="T9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8" h="31">
                    <a:moveTo>
                      <a:pt x="3" y="25"/>
                    </a:moveTo>
                    <a:cubicBezTo>
                      <a:pt x="2" y="27"/>
                      <a:pt x="1" y="29"/>
                      <a:pt x="0" y="31"/>
                    </a:cubicBezTo>
                    <a:cubicBezTo>
                      <a:pt x="0" y="30"/>
                      <a:pt x="2" y="28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moveTo>
                      <a:pt x="9" y="16"/>
                    </a:moveTo>
                    <a:cubicBezTo>
                      <a:pt x="8" y="17"/>
                      <a:pt x="8" y="18"/>
                      <a:pt x="7" y="19"/>
                    </a:cubicBezTo>
                    <a:cubicBezTo>
                      <a:pt x="7" y="19"/>
                      <a:pt x="7" y="19"/>
                      <a:pt x="6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19"/>
                      <a:pt x="8" y="17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moveTo>
                      <a:pt x="18" y="2"/>
                    </a:moveTo>
                    <a:cubicBezTo>
                      <a:pt x="18" y="2"/>
                      <a:pt x="18" y="2"/>
                      <a:pt x="17" y="2"/>
                    </a:cubicBezTo>
                    <a:cubicBezTo>
                      <a:pt x="17" y="3"/>
                      <a:pt x="16" y="3"/>
                      <a:pt x="17" y="3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8"/>
                      <a:pt x="15" y="8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2"/>
                      <a:pt x="18" y="2"/>
                      <a:pt x="18" y="2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4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6" y="3"/>
                    </a:cubicBezTo>
                    <a:cubicBezTo>
                      <a:pt x="16" y="3"/>
                      <a:pt x="17" y="2"/>
                      <a:pt x="17" y="2"/>
                    </a:cubicBezTo>
                    <a:cubicBezTo>
                      <a:pt x="18" y="2"/>
                      <a:pt x="18" y="2"/>
                      <a:pt x="17" y="2"/>
                    </a:cubicBezTo>
                    <a:cubicBezTo>
                      <a:pt x="17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1"/>
                      <a:pt x="12" y="1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5" name="Freeform 9528"/>
              <p:cNvSpPr>
                <a:spLocks noEditPoints="1"/>
              </p:cNvSpPr>
              <p:nvPr/>
            </p:nvSpPr>
            <p:spPr bwMode="auto">
              <a:xfrm>
                <a:off x="-278" y="3117"/>
                <a:ext cx="26" cy="38"/>
              </a:xfrm>
              <a:custGeom>
                <a:avLst/>
                <a:gdLst>
                  <a:gd name="T0" fmla="*/ 3 w 11"/>
                  <a:gd name="T1" fmla="*/ 11 h 16"/>
                  <a:gd name="T2" fmla="*/ 0 w 11"/>
                  <a:gd name="T3" fmla="*/ 16 h 16"/>
                  <a:gd name="T4" fmla="*/ 0 w 11"/>
                  <a:gd name="T5" fmla="*/ 16 h 16"/>
                  <a:gd name="T6" fmla="*/ 4 w 11"/>
                  <a:gd name="T7" fmla="*/ 11 h 16"/>
                  <a:gd name="T8" fmla="*/ 3 w 11"/>
                  <a:gd name="T9" fmla="*/ 11 h 16"/>
                  <a:gd name="T10" fmla="*/ 10 w 11"/>
                  <a:gd name="T11" fmla="*/ 0 h 16"/>
                  <a:gd name="T12" fmla="*/ 9 w 11"/>
                  <a:gd name="T13" fmla="*/ 1 h 16"/>
                  <a:gd name="T14" fmla="*/ 6 w 11"/>
                  <a:gd name="T15" fmla="*/ 7 h 16"/>
                  <a:gd name="T16" fmla="*/ 6 w 11"/>
                  <a:gd name="T17" fmla="*/ 7 h 16"/>
                  <a:gd name="T18" fmla="*/ 11 w 11"/>
                  <a:gd name="T19" fmla="*/ 0 h 16"/>
                  <a:gd name="T20" fmla="*/ 10 w 11"/>
                  <a:gd name="T2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16">
                    <a:moveTo>
                      <a:pt x="3" y="11"/>
                    </a:moveTo>
                    <a:cubicBezTo>
                      <a:pt x="2" y="13"/>
                      <a:pt x="1" y="15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5"/>
                      <a:pt x="2" y="13"/>
                      <a:pt x="4" y="11"/>
                    </a:cubicBezTo>
                    <a:cubicBezTo>
                      <a:pt x="3" y="11"/>
                      <a:pt x="3" y="11"/>
                      <a:pt x="3" y="11"/>
                    </a:cubicBezTo>
                    <a:moveTo>
                      <a:pt x="10" y="0"/>
                    </a:moveTo>
                    <a:cubicBezTo>
                      <a:pt x="9" y="1"/>
                      <a:pt x="9" y="1"/>
                      <a:pt x="9" y="1"/>
                    </a:cubicBezTo>
                    <a:cubicBezTo>
                      <a:pt x="8" y="3"/>
                      <a:pt x="7" y="5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8" y="5"/>
                      <a:pt x="9" y="2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6" name="Freeform 9529"/>
              <p:cNvSpPr>
                <a:spLocks noEditPoints="1"/>
              </p:cNvSpPr>
              <p:nvPr/>
            </p:nvSpPr>
            <p:spPr bwMode="auto">
              <a:xfrm>
                <a:off x="-349" y="3228"/>
                <a:ext cx="9" cy="17"/>
              </a:xfrm>
              <a:custGeom>
                <a:avLst/>
                <a:gdLst>
                  <a:gd name="T0" fmla="*/ 0 w 4"/>
                  <a:gd name="T1" fmla="*/ 7 h 7"/>
                  <a:gd name="T2" fmla="*/ 0 w 4"/>
                  <a:gd name="T3" fmla="*/ 7 h 7"/>
                  <a:gd name="T4" fmla="*/ 0 w 4"/>
                  <a:gd name="T5" fmla="*/ 7 h 7"/>
                  <a:gd name="T6" fmla="*/ 0 w 4"/>
                  <a:gd name="T7" fmla="*/ 7 h 7"/>
                  <a:gd name="T8" fmla="*/ 0 w 4"/>
                  <a:gd name="T9" fmla="*/ 7 h 7"/>
                  <a:gd name="T10" fmla="*/ 1 w 4"/>
                  <a:gd name="T11" fmla="*/ 6 h 7"/>
                  <a:gd name="T12" fmla="*/ 0 w 4"/>
                  <a:gd name="T13" fmla="*/ 6 h 7"/>
                  <a:gd name="T14" fmla="*/ 1 w 4"/>
                  <a:gd name="T15" fmla="*/ 6 h 7"/>
                  <a:gd name="T16" fmla="*/ 1 w 4"/>
                  <a:gd name="T17" fmla="*/ 6 h 7"/>
                  <a:gd name="T18" fmla="*/ 1 w 4"/>
                  <a:gd name="T19" fmla="*/ 6 h 7"/>
                  <a:gd name="T20" fmla="*/ 2 w 4"/>
                  <a:gd name="T21" fmla="*/ 4 h 7"/>
                  <a:gd name="T22" fmla="*/ 1 w 4"/>
                  <a:gd name="T23" fmla="*/ 5 h 7"/>
                  <a:gd name="T24" fmla="*/ 1 w 4"/>
                  <a:gd name="T25" fmla="*/ 5 h 7"/>
                  <a:gd name="T26" fmla="*/ 2 w 4"/>
                  <a:gd name="T27" fmla="*/ 5 h 7"/>
                  <a:gd name="T28" fmla="*/ 2 w 4"/>
                  <a:gd name="T29" fmla="*/ 4 h 7"/>
                  <a:gd name="T30" fmla="*/ 2 w 4"/>
                  <a:gd name="T31" fmla="*/ 4 h 7"/>
                  <a:gd name="T32" fmla="*/ 3 w 4"/>
                  <a:gd name="T33" fmla="*/ 1 h 7"/>
                  <a:gd name="T34" fmla="*/ 2 w 4"/>
                  <a:gd name="T35" fmla="*/ 3 h 7"/>
                  <a:gd name="T36" fmla="*/ 3 w 4"/>
                  <a:gd name="T37" fmla="*/ 3 h 7"/>
                  <a:gd name="T38" fmla="*/ 3 w 4"/>
                  <a:gd name="T39" fmla="*/ 1 h 7"/>
                  <a:gd name="T40" fmla="*/ 3 w 4"/>
                  <a:gd name="T41" fmla="*/ 1 h 7"/>
                  <a:gd name="T42" fmla="*/ 4 w 4"/>
                  <a:gd name="T43" fmla="*/ 0 h 7"/>
                  <a:gd name="T44" fmla="*/ 4 w 4"/>
                  <a:gd name="T45" fmla="*/ 0 h 7"/>
                  <a:gd name="T46" fmla="*/ 4 w 4"/>
                  <a:gd name="T47" fmla="*/ 0 h 7"/>
                  <a:gd name="T48" fmla="*/ 4 w 4"/>
                  <a:gd name="T4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2" y="4"/>
                    </a:moveTo>
                    <a:cubicBezTo>
                      <a:pt x="2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9" name="Freeform 9530"/>
              <p:cNvSpPr>
                <a:spLocks noEditPoints="1"/>
              </p:cNvSpPr>
              <p:nvPr/>
            </p:nvSpPr>
            <p:spPr bwMode="auto">
              <a:xfrm>
                <a:off x="-349" y="324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2" name="Freeform 9531"/>
              <p:cNvSpPr>
                <a:spLocks noEditPoints="1"/>
              </p:cNvSpPr>
              <p:nvPr/>
            </p:nvSpPr>
            <p:spPr bwMode="auto">
              <a:xfrm>
                <a:off x="-354" y="3247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0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2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2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3" name="Freeform 9532"/>
              <p:cNvSpPr>
                <a:spLocks/>
              </p:cNvSpPr>
              <p:nvPr/>
            </p:nvSpPr>
            <p:spPr bwMode="auto">
              <a:xfrm>
                <a:off x="-354" y="325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4" name="Freeform 9533"/>
              <p:cNvSpPr>
                <a:spLocks noEditPoints="1"/>
              </p:cNvSpPr>
              <p:nvPr/>
            </p:nvSpPr>
            <p:spPr bwMode="auto">
              <a:xfrm>
                <a:off x="-352" y="3228"/>
                <a:ext cx="12" cy="22"/>
              </a:xfrm>
              <a:custGeom>
                <a:avLst/>
                <a:gdLst>
                  <a:gd name="T0" fmla="*/ 0 w 5"/>
                  <a:gd name="T1" fmla="*/ 9 h 9"/>
                  <a:gd name="T2" fmla="*/ 0 w 5"/>
                  <a:gd name="T3" fmla="*/ 9 h 9"/>
                  <a:gd name="T4" fmla="*/ 0 w 5"/>
                  <a:gd name="T5" fmla="*/ 9 h 9"/>
                  <a:gd name="T6" fmla="*/ 0 w 5"/>
                  <a:gd name="T7" fmla="*/ 9 h 9"/>
                  <a:gd name="T8" fmla="*/ 0 w 5"/>
                  <a:gd name="T9" fmla="*/ 9 h 9"/>
                  <a:gd name="T10" fmla="*/ 1 w 5"/>
                  <a:gd name="T11" fmla="*/ 7 h 9"/>
                  <a:gd name="T12" fmla="*/ 1 w 5"/>
                  <a:gd name="T13" fmla="*/ 8 h 9"/>
                  <a:gd name="T14" fmla="*/ 1 w 5"/>
                  <a:gd name="T15" fmla="*/ 8 h 9"/>
                  <a:gd name="T16" fmla="*/ 1 w 5"/>
                  <a:gd name="T17" fmla="*/ 7 h 9"/>
                  <a:gd name="T18" fmla="*/ 1 w 5"/>
                  <a:gd name="T19" fmla="*/ 7 h 9"/>
                  <a:gd name="T20" fmla="*/ 3 w 5"/>
                  <a:gd name="T21" fmla="*/ 3 h 9"/>
                  <a:gd name="T22" fmla="*/ 3 w 5"/>
                  <a:gd name="T23" fmla="*/ 4 h 9"/>
                  <a:gd name="T24" fmla="*/ 3 w 5"/>
                  <a:gd name="T25" fmla="*/ 4 h 9"/>
                  <a:gd name="T26" fmla="*/ 4 w 5"/>
                  <a:gd name="T27" fmla="*/ 3 h 9"/>
                  <a:gd name="T28" fmla="*/ 3 w 5"/>
                  <a:gd name="T29" fmla="*/ 3 h 9"/>
                  <a:gd name="T30" fmla="*/ 5 w 5"/>
                  <a:gd name="T31" fmla="*/ 0 h 9"/>
                  <a:gd name="T32" fmla="*/ 4 w 5"/>
                  <a:gd name="T33" fmla="*/ 1 h 9"/>
                  <a:gd name="T34" fmla="*/ 4 w 5"/>
                  <a:gd name="T35" fmla="*/ 1 h 9"/>
                  <a:gd name="T36" fmla="*/ 5 w 5"/>
                  <a:gd name="T37" fmla="*/ 0 h 9"/>
                  <a:gd name="T38" fmla="*/ 5 w 5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9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1" y="7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5" name="Freeform 9534"/>
              <p:cNvSpPr>
                <a:spLocks noEditPoints="1"/>
              </p:cNvSpPr>
              <p:nvPr/>
            </p:nvSpPr>
            <p:spPr bwMode="auto">
              <a:xfrm>
                <a:off x="-548" y="3488"/>
                <a:ext cx="57" cy="94"/>
              </a:xfrm>
              <a:custGeom>
                <a:avLst/>
                <a:gdLst>
                  <a:gd name="T0" fmla="*/ 1 w 24"/>
                  <a:gd name="T1" fmla="*/ 40 h 40"/>
                  <a:gd name="T2" fmla="*/ 0 w 24"/>
                  <a:gd name="T3" fmla="*/ 40 h 40"/>
                  <a:gd name="T4" fmla="*/ 1 w 24"/>
                  <a:gd name="T5" fmla="*/ 40 h 40"/>
                  <a:gd name="T6" fmla="*/ 1 w 24"/>
                  <a:gd name="T7" fmla="*/ 40 h 40"/>
                  <a:gd name="T8" fmla="*/ 1 w 24"/>
                  <a:gd name="T9" fmla="*/ 40 h 40"/>
                  <a:gd name="T10" fmla="*/ 1 w 24"/>
                  <a:gd name="T11" fmla="*/ 40 h 40"/>
                  <a:gd name="T12" fmla="*/ 5 w 24"/>
                  <a:gd name="T13" fmla="*/ 33 h 40"/>
                  <a:gd name="T14" fmla="*/ 4 w 24"/>
                  <a:gd name="T15" fmla="*/ 35 h 40"/>
                  <a:gd name="T16" fmla="*/ 4 w 24"/>
                  <a:gd name="T17" fmla="*/ 35 h 40"/>
                  <a:gd name="T18" fmla="*/ 5 w 24"/>
                  <a:gd name="T19" fmla="*/ 33 h 40"/>
                  <a:gd name="T20" fmla="*/ 5 w 24"/>
                  <a:gd name="T21" fmla="*/ 33 h 40"/>
                  <a:gd name="T22" fmla="*/ 5 w 24"/>
                  <a:gd name="T23" fmla="*/ 32 h 40"/>
                  <a:gd name="T24" fmla="*/ 5 w 24"/>
                  <a:gd name="T25" fmla="*/ 33 h 40"/>
                  <a:gd name="T26" fmla="*/ 5 w 24"/>
                  <a:gd name="T27" fmla="*/ 33 h 40"/>
                  <a:gd name="T28" fmla="*/ 5 w 24"/>
                  <a:gd name="T29" fmla="*/ 32 h 40"/>
                  <a:gd name="T30" fmla="*/ 5 w 24"/>
                  <a:gd name="T31" fmla="*/ 32 h 40"/>
                  <a:gd name="T32" fmla="*/ 7 w 24"/>
                  <a:gd name="T33" fmla="*/ 30 h 40"/>
                  <a:gd name="T34" fmla="*/ 5 w 24"/>
                  <a:gd name="T35" fmla="*/ 32 h 40"/>
                  <a:gd name="T36" fmla="*/ 5 w 24"/>
                  <a:gd name="T37" fmla="*/ 32 h 40"/>
                  <a:gd name="T38" fmla="*/ 7 w 24"/>
                  <a:gd name="T39" fmla="*/ 30 h 40"/>
                  <a:gd name="T40" fmla="*/ 7 w 24"/>
                  <a:gd name="T41" fmla="*/ 30 h 40"/>
                  <a:gd name="T42" fmla="*/ 13 w 24"/>
                  <a:gd name="T43" fmla="*/ 19 h 40"/>
                  <a:gd name="T44" fmla="*/ 12 w 24"/>
                  <a:gd name="T45" fmla="*/ 21 h 40"/>
                  <a:gd name="T46" fmla="*/ 12 w 24"/>
                  <a:gd name="T47" fmla="*/ 21 h 40"/>
                  <a:gd name="T48" fmla="*/ 13 w 24"/>
                  <a:gd name="T49" fmla="*/ 19 h 40"/>
                  <a:gd name="T50" fmla="*/ 13 w 24"/>
                  <a:gd name="T51" fmla="*/ 19 h 40"/>
                  <a:gd name="T52" fmla="*/ 24 w 24"/>
                  <a:gd name="T53" fmla="*/ 0 h 40"/>
                  <a:gd name="T54" fmla="*/ 20 w 24"/>
                  <a:gd name="T55" fmla="*/ 7 h 40"/>
                  <a:gd name="T56" fmla="*/ 20 w 24"/>
                  <a:gd name="T57" fmla="*/ 7 h 40"/>
                  <a:gd name="T58" fmla="*/ 24 w 24"/>
                  <a:gd name="T59" fmla="*/ 0 h 40"/>
                  <a:gd name="T60" fmla="*/ 24 w 24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4" h="40">
                    <a:moveTo>
                      <a:pt x="1" y="40"/>
                    </a:moveTo>
                    <a:cubicBezTo>
                      <a:pt x="1" y="40"/>
                      <a:pt x="1" y="40"/>
                      <a:pt x="0" y="40"/>
                    </a:cubicBezTo>
                    <a:cubicBezTo>
                      <a:pt x="0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moveTo>
                      <a:pt x="5" y="33"/>
                    </a:moveTo>
                    <a:cubicBezTo>
                      <a:pt x="5" y="34"/>
                      <a:pt x="4" y="34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4"/>
                      <a:pt x="5" y="34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moveTo>
                      <a:pt x="5" y="32"/>
                    </a:moveTo>
                    <a:cubicBezTo>
                      <a:pt x="5" y="32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moveTo>
                      <a:pt x="7" y="30"/>
                    </a:moveTo>
                    <a:cubicBezTo>
                      <a:pt x="6" y="31"/>
                      <a:pt x="6" y="31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6" y="32"/>
                      <a:pt x="6" y="31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moveTo>
                      <a:pt x="13" y="19"/>
                    </a:moveTo>
                    <a:cubicBezTo>
                      <a:pt x="13" y="20"/>
                      <a:pt x="12" y="20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0"/>
                      <a:pt x="13" y="20"/>
                      <a:pt x="13" y="19"/>
                    </a:cubicBezTo>
                    <a:cubicBezTo>
                      <a:pt x="13" y="19"/>
                      <a:pt x="13" y="19"/>
                      <a:pt x="13" y="19"/>
                    </a:cubicBezTo>
                    <a:moveTo>
                      <a:pt x="24" y="0"/>
                    </a:moveTo>
                    <a:cubicBezTo>
                      <a:pt x="23" y="3"/>
                      <a:pt x="21" y="5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1" y="5"/>
                      <a:pt x="23" y="3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6" name="Freeform 9535"/>
              <p:cNvSpPr>
                <a:spLocks noEditPoints="1"/>
              </p:cNvSpPr>
              <p:nvPr/>
            </p:nvSpPr>
            <p:spPr bwMode="auto">
              <a:xfrm>
                <a:off x="-550" y="3483"/>
                <a:ext cx="64" cy="107"/>
              </a:xfrm>
              <a:custGeom>
                <a:avLst/>
                <a:gdLst>
                  <a:gd name="T0" fmla="*/ 1 w 27"/>
                  <a:gd name="T1" fmla="*/ 42 h 45"/>
                  <a:gd name="T2" fmla="*/ 0 w 27"/>
                  <a:gd name="T3" fmla="*/ 45 h 45"/>
                  <a:gd name="T4" fmla="*/ 2 w 27"/>
                  <a:gd name="T5" fmla="*/ 42 h 45"/>
                  <a:gd name="T6" fmla="*/ 1 w 27"/>
                  <a:gd name="T7" fmla="*/ 42 h 45"/>
                  <a:gd name="T8" fmla="*/ 5 w 27"/>
                  <a:gd name="T9" fmla="*/ 37 h 45"/>
                  <a:gd name="T10" fmla="*/ 2 w 27"/>
                  <a:gd name="T11" fmla="*/ 42 h 45"/>
                  <a:gd name="T12" fmla="*/ 2 w 27"/>
                  <a:gd name="T13" fmla="*/ 42 h 45"/>
                  <a:gd name="T14" fmla="*/ 5 w 27"/>
                  <a:gd name="T15" fmla="*/ 37 h 45"/>
                  <a:gd name="T16" fmla="*/ 5 w 27"/>
                  <a:gd name="T17" fmla="*/ 37 h 45"/>
                  <a:gd name="T18" fmla="*/ 6 w 27"/>
                  <a:gd name="T19" fmla="*/ 35 h 45"/>
                  <a:gd name="T20" fmla="*/ 6 w 27"/>
                  <a:gd name="T21" fmla="*/ 35 h 45"/>
                  <a:gd name="T22" fmla="*/ 6 w 27"/>
                  <a:gd name="T23" fmla="*/ 35 h 45"/>
                  <a:gd name="T24" fmla="*/ 6 w 27"/>
                  <a:gd name="T25" fmla="*/ 35 h 45"/>
                  <a:gd name="T26" fmla="*/ 6 w 27"/>
                  <a:gd name="T27" fmla="*/ 35 h 45"/>
                  <a:gd name="T28" fmla="*/ 6 w 27"/>
                  <a:gd name="T29" fmla="*/ 34 h 45"/>
                  <a:gd name="T30" fmla="*/ 6 w 27"/>
                  <a:gd name="T31" fmla="*/ 34 h 45"/>
                  <a:gd name="T32" fmla="*/ 6 w 27"/>
                  <a:gd name="T33" fmla="*/ 34 h 45"/>
                  <a:gd name="T34" fmla="*/ 6 w 27"/>
                  <a:gd name="T35" fmla="*/ 34 h 45"/>
                  <a:gd name="T36" fmla="*/ 6 w 27"/>
                  <a:gd name="T37" fmla="*/ 34 h 45"/>
                  <a:gd name="T38" fmla="*/ 13 w 27"/>
                  <a:gd name="T39" fmla="*/ 23 h 45"/>
                  <a:gd name="T40" fmla="*/ 8 w 27"/>
                  <a:gd name="T41" fmla="*/ 32 h 45"/>
                  <a:gd name="T42" fmla="*/ 8 w 27"/>
                  <a:gd name="T43" fmla="*/ 32 h 45"/>
                  <a:gd name="T44" fmla="*/ 13 w 27"/>
                  <a:gd name="T45" fmla="*/ 23 h 45"/>
                  <a:gd name="T46" fmla="*/ 13 w 27"/>
                  <a:gd name="T47" fmla="*/ 23 h 45"/>
                  <a:gd name="T48" fmla="*/ 21 w 27"/>
                  <a:gd name="T49" fmla="*/ 9 h 45"/>
                  <a:gd name="T50" fmla="*/ 14 w 27"/>
                  <a:gd name="T51" fmla="*/ 21 h 45"/>
                  <a:gd name="T52" fmla="*/ 14 w 27"/>
                  <a:gd name="T53" fmla="*/ 21 h 45"/>
                  <a:gd name="T54" fmla="*/ 21 w 27"/>
                  <a:gd name="T55" fmla="*/ 9 h 45"/>
                  <a:gd name="T56" fmla="*/ 21 w 27"/>
                  <a:gd name="T57" fmla="*/ 9 h 45"/>
                  <a:gd name="T58" fmla="*/ 27 w 27"/>
                  <a:gd name="T59" fmla="*/ 0 h 45"/>
                  <a:gd name="T60" fmla="*/ 26 w 27"/>
                  <a:gd name="T61" fmla="*/ 1 h 45"/>
                  <a:gd name="T62" fmla="*/ 25 w 27"/>
                  <a:gd name="T63" fmla="*/ 2 h 45"/>
                  <a:gd name="T64" fmla="*/ 25 w 27"/>
                  <a:gd name="T65" fmla="*/ 2 h 45"/>
                  <a:gd name="T66" fmla="*/ 27 w 27"/>
                  <a:gd name="T6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" h="45">
                    <a:moveTo>
                      <a:pt x="1" y="42"/>
                    </a:moveTo>
                    <a:cubicBezTo>
                      <a:pt x="1" y="43"/>
                      <a:pt x="0" y="44"/>
                      <a:pt x="0" y="45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2" y="42"/>
                      <a:pt x="1" y="42"/>
                      <a:pt x="1" y="42"/>
                    </a:cubicBezTo>
                    <a:moveTo>
                      <a:pt x="5" y="37"/>
                    </a:moveTo>
                    <a:cubicBezTo>
                      <a:pt x="4" y="38"/>
                      <a:pt x="3" y="40"/>
                      <a:pt x="2" y="42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3" y="40"/>
                      <a:pt x="4" y="38"/>
                      <a:pt x="5" y="37"/>
                    </a:cubicBezTo>
                    <a:cubicBezTo>
                      <a:pt x="5" y="37"/>
                      <a:pt x="5" y="37"/>
                      <a:pt x="5" y="37"/>
                    </a:cubicBezTo>
                    <a:moveTo>
                      <a:pt x="6" y="35"/>
                    </a:move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moveTo>
                      <a:pt x="6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moveTo>
                      <a:pt x="13" y="23"/>
                    </a:moveTo>
                    <a:cubicBezTo>
                      <a:pt x="11" y="26"/>
                      <a:pt x="9" y="29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29"/>
                      <a:pt x="11" y="26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moveTo>
                      <a:pt x="21" y="9"/>
                    </a:moveTo>
                    <a:cubicBezTo>
                      <a:pt x="19" y="13"/>
                      <a:pt x="16" y="17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7"/>
                      <a:pt x="19" y="13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moveTo>
                      <a:pt x="27" y="0"/>
                    </a:moveTo>
                    <a:cubicBezTo>
                      <a:pt x="26" y="0"/>
                      <a:pt x="26" y="1"/>
                      <a:pt x="26" y="1"/>
                    </a:cubicBezTo>
                    <a:cubicBezTo>
                      <a:pt x="26" y="1"/>
                      <a:pt x="26" y="2"/>
                      <a:pt x="25" y="2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6" y="2"/>
                      <a:pt x="26" y="1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7" name="Freeform 9536"/>
              <p:cNvSpPr>
                <a:spLocks noEditPoints="1"/>
              </p:cNvSpPr>
              <p:nvPr/>
            </p:nvSpPr>
            <p:spPr bwMode="auto">
              <a:xfrm>
                <a:off x="-611" y="3663"/>
                <a:ext cx="18" cy="30"/>
              </a:xfrm>
              <a:custGeom>
                <a:avLst/>
                <a:gdLst>
                  <a:gd name="T0" fmla="*/ 1 w 8"/>
                  <a:gd name="T1" fmla="*/ 11 h 13"/>
                  <a:gd name="T2" fmla="*/ 0 w 8"/>
                  <a:gd name="T3" fmla="*/ 13 h 13"/>
                  <a:gd name="T4" fmla="*/ 1 w 8"/>
                  <a:gd name="T5" fmla="*/ 11 h 13"/>
                  <a:gd name="T6" fmla="*/ 1 w 8"/>
                  <a:gd name="T7" fmla="*/ 11 h 13"/>
                  <a:gd name="T8" fmla="*/ 7 w 8"/>
                  <a:gd name="T9" fmla="*/ 1 h 13"/>
                  <a:gd name="T10" fmla="*/ 3 w 8"/>
                  <a:gd name="T11" fmla="*/ 8 h 13"/>
                  <a:gd name="T12" fmla="*/ 3 w 8"/>
                  <a:gd name="T13" fmla="*/ 8 h 13"/>
                  <a:gd name="T14" fmla="*/ 7 w 8"/>
                  <a:gd name="T15" fmla="*/ 1 h 13"/>
                  <a:gd name="T16" fmla="*/ 7 w 8"/>
                  <a:gd name="T17" fmla="*/ 1 h 13"/>
                  <a:gd name="T18" fmla="*/ 8 w 8"/>
                  <a:gd name="T19" fmla="*/ 0 h 13"/>
                  <a:gd name="T20" fmla="*/ 7 w 8"/>
                  <a:gd name="T21" fmla="*/ 1 h 13"/>
                  <a:gd name="T22" fmla="*/ 7 w 8"/>
                  <a:gd name="T23" fmla="*/ 1 h 13"/>
                  <a:gd name="T24" fmla="*/ 8 w 8"/>
                  <a:gd name="T25" fmla="*/ 0 h 13"/>
                  <a:gd name="T26" fmla="*/ 8 w 8"/>
                  <a:gd name="T2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3">
                    <a:moveTo>
                      <a:pt x="1" y="11"/>
                    </a:moveTo>
                    <a:cubicBezTo>
                      <a:pt x="1" y="12"/>
                      <a:pt x="0" y="12"/>
                      <a:pt x="0" y="13"/>
                    </a:cubicBezTo>
                    <a:cubicBezTo>
                      <a:pt x="0" y="12"/>
                      <a:pt x="1" y="12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7" y="1"/>
                    </a:moveTo>
                    <a:cubicBezTo>
                      <a:pt x="6" y="3"/>
                      <a:pt x="4" y="6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6"/>
                      <a:pt x="6" y="3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8" y="0"/>
                    </a:moveTo>
                    <a:cubicBezTo>
                      <a:pt x="8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8" name="Freeform 9537"/>
              <p:cNvSpPr>
                <a:spLocks noEditPoints="1"/>
              </p:cNvSpPr>
              <p:nvPr/>
            </p:nvSpPr>
            <p:spPr bwMode="auto">
              <a:xfrm>
                <a:off x="-609" y="3660"/>
                <a:ext cx="16" cy="29"/>
              </a:xfrm>
              <a:custGeom>
                <a:avLst/>
                <a:gdLst>
                  <a:gd name="T0" fmla="*/ 2 w 7"/>
                  <a:gd name="T1" fmla="*/ 9 h 12"/>
                  <a:gd name="T2" fmla="*/ 0 w 7"/>
                  <a:gd name="T3" fmla="*/ 12 h 12"/>
                  <a:gd name="T4" fmla="*/ 0 w 7"/>
                  <a:gd name="T5" fmla="*/ 12 h 12"/>
                  <a:gd name="T6" fmla="*/ 2 w 7"/>
                  <a:gd name="T7" fmla="*/ 9 h 12"/>
                  <a:gd name="T8" fmla="*/ 2 w 7"/>
                  <a:gd name="T9" fmla="*/ 9 h 12"/>
                  <a:gd name="T10" fmla="*/ 6 w 7"/>
                  <a:gd name="T11" fmla="*/ 2 h 12"/>
                  <a:gd name="T12" fmla="*/ 6 w 7"/>
                  <a:gd name="T13" fmla="*/ 2 h 12"/>
                  <a:gd name="T14" fmla="*/ 6 w 7"/>
                  <a:gd name="T15" fmla="*/ 2 h 12"/>
                  <a:gd name="T16" fmla="*/ 6 w 7"/>
                  <a:gd name="T17" fmla="*/ 2 h 12"/>
                  <a:gd name="T18" fmla="*/ 6 w 7"/>
                  <a:gd name="T19" fmla="*/ 2 h 12"/>
                  <a:gd name="T20" fmla="*/ 6 w 7"/>
                  <a:gd name="T21" fmla="*/ 2 h 12"/>
                  <a:gd name="T22" fmla="*/ 7 w 7"/>
                  <a:gd name="T23" fmla="*/ 0 h 12"/>
                  <a:gd name="T24" fmla="*/ 7 w 7"/>
                  <a:gd name="T25" fmla="*/ 1 h 12"/>
                  <a:gd name="T26" fmla="*/ 7 w 7"/>
                  <a:gd name="T27" fmla="*/ 1 h 12"/>
                  <a:gd name="T28" fmla="*/ 7 w 7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2">
                    <a:moveTo>
                      <a:pt x="2" y="9"/>
                    </a:moveTo>
                    <a:cubicBezTo>
                      <a:pt x="1" y="10"/>
                      <a:pt x="1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1"/>
                      <a:pt x="1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9" name="Freeform 9538"/>
              <p:cNvSpPr>
                <a:spLocks noEditPoints="1"/>
              </p:cNvSpPr>
              <p:nvPr/>
            </p:nvSpPr>
            <p:spPr bwMode="auto">
              <a:xfrm>
                <a:off x="-739" y="3693"/>
                <a:ext cx="135" cy="239"/>
              </a:xfrm>
              <a:custGeom>
                <a:avLst/>
                <a:gdLst>
                  <a:gd name="T0" fmla="*/ 2 w 57"/>
                  <a:gd name="T1" fmla="*/ 101 h 101"/>
                  <a:gd name="T2" fmla="*/ 9 w 57"/>
                  <a:gd name="T3" fmla="*/ 97 h 101"/>
                  <a:gd name="T4" fmla="*/ 1 w 57"/>
                  <a:gd name="T5" fmla="*/ 95 h 101"/>
                  <a:gd name="T6" fmla="*/ 10 w 57"/>
                  <a:gd name="T7" fmla="*/ 94 h 101"/>
                  <a:gd name="T8" fmla="*/ 12 w 57"/>
                  <a:gd name="T9" fmla="*/ 93 h 101"/>
                  <a:gd name="T10" fmla="*/ 16 w 57"/>
                  <a:gd name="T11" fmla="*/ 85 h 101"/>
                  <a:gd name="T12" fmla="*/ 17 w 57"/>
                  <a:gd name="T13" fmla="*/ 85 h 101"/>
                  <a:gd name="T14" fmla="*/ 5 w 57"/>
                  <a:gd name="T15" fmla="*/ 84 h 101"/>
                  <a:gd name="T16" fmla="*/ 1 w 57"/>
                  <a:gd name="T17" fmla="*/ 95 h 101"/>
                  <a:gd name="T18" fmla="*/ 5 w 57"/>
                  <a:gd name="T19" fmla="*/ 84 h 101"/>
                  <a:gd name="T20" fmla="*/ 6 w 57"/>
                  <a:gd name="T21" fmla="*/ 84 h 101"/>
                  <a:gd name="T22" fmla="*/ 8 w 57"/>
                  <a:gd name="T23" fmla="*/ 80 h 101"/>
                  <a:gd name="T24" fmla="*/ 16 w 57"/>
                  <a:gd name="T25" fmla="*/ 85 h 101"/>
                  <a:gd name="T26" fmla="*/ 22 w 57"/>
                  <a:gd name="T27" fmla="*/ 76 h 101"/>
                  <a:gd name="T28" fmla="*/ 23 w 57"/>
                  <a:gd name="T29" fmla="*/ 75 h 101"/>
                  <a:gd name="T30" fmla="*/ 12 w 57"/>
                  <a:gd name="T31" fmla="*/ 71 h 101"/>
                  <a:gd name="T32" fmla="*/ 13 w 57"/>
                  <a:gd name="T33" fmla="*/ 72 h 101"/>
                  <a:gd name="T34" fmla="*/ 13 w 57"/>
                  <a:gd name="T35" fmla="*/ 71 h 101"/>
                  <a:gd name="T36" fmla="*/ 15 w 57"/>
                  <a:gd name="T37" fmla="*/ 67 h 101"/>
                  <a:gd name="T38" fmla="*/ 24 w 57"/>
                  <a:gd name="T39" fmla="*/ 73 h 101"/>
                  <a:gd name="T40" fmla="*/ 19 w 57"/>
                  <a:gd name="T41" fmla="*/ 59 h 101"/>
                  <a:gd name="T42" fmla="*/ 17 w 57"/>
                  <a:gd name="T43" fmla="*/ 64 h 101"/>
                  <a:gd name="T44" fmla="*/ 32 w 57"/>
                  <a:gd name="T45" fmla="*/ 59 h 101"/>
                  <a:gd name="T46" fmla="*/ 33 w 57"/>
                  <a:gd name="T47" fmla="*/ 59 h 101"/>
                  <a:gd name="T48" fmla="*/ 32 w 57"/>
                  <a:gd name="T49" fmla="*/ 58 h 101"/>
                  <a:gd name="T50" fmla="*/ 35 w 57"/>
                  <a:gd name="T51" fmla="*/ 55 h 101"/>
                  <a:gd name="T52" fmla="*/ 20 w 57"/>
                  <a:gd name="T53" fmla="*/ 59 h 101"/>
                  <a:gd name="T54" fmla="*/ 38 w 57"/>
                  <a:gd name="T55" fmla="*/ 50 h 101"/>
                  <a:gd name="T56" fmla="*/ 38 w 57"/>
                  <a:gd name="T57" fmla="*/ 50 h 101"/>
                  <a:gd name="T58" fmla="*/ 25 w 57"/>
                  <a:gd name="T59" fmla="*/ 49 h 101"/>
                  <a:gd name="T60" fmla="*/ 25 w 57"/>
                  <a:gd name="T61" fmla="*/ 50 h 101"/>
                  <a:gd name="T62" fmla="*/ 39 w 57"/>
                  <a:gd name="T63" fmla="*/ 49 h 101"/>
                  <a:gd name="T64" fmla="*/ 41 w 57"/>
                  <a:gd name="T65" fmla="*/ 45 h 101"/>
                  <a:gd name="T66" fmla="*/ 26 w 57"/>
                  <a:gd name="T67" fmla="*/ 48 h 101"/>
                  <a:gd name="T68" fmla="*/ 43 w 57"/>
                  <a:gd name="T69" fmla="*/ 42 h 101"/>
                  <a:gd name="T70" fmla="*/ 43 w 57"/>
                  <a:gd name="T71" fmla="*/ 42 h 101"/>
                  <a:gd name="T72" fmla="*/ 29 w 57"/>
                  <a:gd name="T73" fmla="*/ 42 h 101"/>
                  <a:gd name="T74" fmla="*/ 31 w 57"/>
                  <a:gd name="T75" fmla="*/ 39 h 101"/>
                  <a:gd name="T76" fmla="*/ 45 w 57"/>
                  <a:gd name="T77" fmla="*/ 39 h 101"/>
                  <a:gd name="T78" fmla="*/ 33 w 57"/>
                  <a:gd name="T79" fmla="*/ 36 h 101"/>
                  <a:gd name="T80" fmla="*/ 33 w 57"/>
                  <a:gd name="T81" fmla="*/ 36 h 101"/>
                  <a:gd name="T82" fmla="*/ 46 w 57"/>
                  <a:gd name="T83" fmla="*/ 36 h 101"/>
                  <a:gd name="T84" fmla="*/ 46 w 57"/>
                  <a:gd name="T85" fmla="*/ 36 h 101"/>
                  <a:gd name="T86" fmla="*/ 35 w 57"/>
                  <a:gd name="T87" fmla="*/ 33 h 101"/>
                  <a:gd name="T88" fmla="*/ 36 w 57"/>
                  <a:gd name="T89" fmla="*/ 30 h 101"/>
                  <a:gd name="T90" fmla="*/ 36 w 57"/>
                  <a:gd name="T91" fmla="*/ 30 h 101"/>
                  <a:gd name="T92" fmla="*/ 49 w 57"/>
                  <a:gd name="T93" fmla="*/ 32 h 101"/>
                  <a:gd name="T94" fmla="*/ 53 w 57"/>
                  <a:gd name="T95" fmla="*/ 25 h 101"/>
                  <a:gd name="T96" fmla="*/ 53 w 57"/>
                  <a:gd name="T97" fmla="*/ 24 h 101"/>
                  <a:gd name="T98" fmla="*/ 43 w 57"/>
                  <a:gd name="T99" fmla="*/ 19 h 101"/>
                  <a:gd name="T100" fmla="*/ 39 w 57"/>
                  <a:gd name="T101" fmla="*/ 26 h 101"/>
                  <a:gd name="T102" fmla="*/ 57 w 57"/>
                  <a:gd name="T103" fmla="*/ 17 h 101"/>
                  <a:gd name="T104" fmla="*/ 57 w 57"/>
                  <a:gd name="T105" fmla="*/ 17 h 101"/>
                  <a:gd name="T106" fmla="*/ 44 w 57"/>
                  <a:gd name="T107" fmla="*/ 16 h 101"/>
                  <a:gd name="T108" fmla="*/ 47 w 57"/>
                  <a:gd name="T109" fmla="*/ 11 h 101"/>
                  <a:gd name="T110" fmla="*/ 50 w 57"/>
                  <a:gd name="T11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7" h="101">
                    <a:moveTo>
                      <a:pt x="0" y="95"/>
                    </a:moveTo>
                    <a:cubicBezTo>
                      <a:pt x="0" y="96"/>
                      <a:pt x="0" y="97"/>
                      <a:pt x="0" y="99"/>
                    </a:cubicBezTo>
                    <a:cubicBezTo>
                      <a:pt x="0" y="101"/>
                      <a:pt x="1" y="101"/>
                      <a:pt x="2" y="101"/>
                    </a:cubicBezTo>
                    <a:cubicBezTo>
                      <a:pt x="3" y="101"/>
                      <a:pt x="4" y="101"/>
                      <a:pt x="5" y="101"/>
                    </a:cubicBezTo>
                    <a:cubicBezTo>
                      <a:pt x="6" y="100"/>
                      <a:pt x="6" y="99"/>
                      <a:pt x="7" y="99"/>
                    </a:cubicBezTo>
                    <a:cubicBezTo>
                      <a:pt x="8" y="98"/>
                      <a:pt x="8" y="97"/>
                      <a:pt x="9" y="97"/>
                    </a:cubicBezTo>
                    <a:cubicBezTo>
                      <a:pt x="8" y="96"/>
                      <a:pt x="8" y="96"/>
                      <a:pt x="8" y="96"/>
                    </a:cubicBezTo>
                    <a:cubicBezTo>
                      <a:pt x="7" y="98"/>
                      <a:pt x="6" y="99"/>
                      <a:pt x="2" y="101"/>
                    </a:cubicBezTo>
                    <a:cubicBezTo>
                      <a:pt x="1" y="98"/>
                      <a:pt x="1" y="97"/>
                      <a:pt x="1" y="95"/>
                    </a:cubicBezTo>
                    <a:cubicBezTo>
                      <a:pt x="0" y="95"/>
                      <a:pt x="0" y="95"/>
                      <a:pt x="0" y="95"/>
                    </a:cubicBezTo>
                    <a:moveTo>
                      <a:pt x="14" y="87"/>
                    </a:moveTo>
                    <a:cubicBezTo>
                      <a:pt x="13" y="89"/>
                      <a:pt x="11" y="92"/>
                      <a:pt x="10" y="94"/>
                    </a:cubicBezTo>
                    <a:cubicBezTo>
                      <a:pt x="9" y="95"/>
                      <a:pt x="8" y="96"/>
                      <a:pt x="8" y="96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10" y="95"/>
                      <a:pt x="11" y="94"/>
                      <a:pt x="12" y="93"/>
                    </a:cubicBezTo>
                    <a:cubicBezTo>
                      <a:pt x="13" y="91"/>
                      <a:pt x="14" y="89"/>
                      <a:pt x="15" y="87"/>
                    </a:cubicBezTo>
                    <a:cubicBezTo>
                      <a:pt x="15" y="87"/>
                      <a:pt x="15" y="87"/>
                      <a:pt x="14" y="87"/>
                    </a:cubicBezTo>
                    <a:moveTo>
                      <a:pt x="16" y="85"/>
                    </a:moveTo>
                    <a:cubicBezTo>
                      <a:pt x="15" y="85"/>
                      <a:pt x="15" y="86"/>
                      <a:pt x="15" y="87"/>
                    </a:cubicBezTo>
                    <a:cubicBezTo>
                      <a:pt x="15" y="87"/>
                      <a:pt x="15" y="87"/>
                      <a:pt x="15" y="87"/>
                    </a:cubicBezTo>
                    <a:cubicBezTo>
                      <a:pt x="16" y="86"/>
                      <a:pt x="16" y="86"/>
                      <a:pt x="17" y="85"/>
                    </a:cubicBezTo>
                    <a:cubicBezTo>
                      <a:pt x="16" y="85"/>
                      <a:pt x="16" y="85"/>
                      <a:pt x="16" y="85"/>
                    </a:cubicBezTo>
                    <a:cubicBezTo>
                      <a:pt x="16" y="85"/>
                      <a:pt x="16" y="85"/>
                      <a:pt x="16" y="85"/>
                    </a:cubicBezTo>
                    <a:moveTo>
                      <a:pt x="5" y="84"/>
                    </a:moveTo>
                    <a:cubicBezTo>
                      <a:pt x="4" y="87"/>
                      <a:pt x="2" y="90"/>
                      <a:pt x="1" y="94"/>
                    </a:cubicBezTo>
                    <a:cubicBezTo>
                      <a:pt x="1" y="95"/>
                      <a:pt x="0" y="95"/>
                      <a:pt x="0" y="95"/>
                    </a:cubicBezTo>
                    <a:cubicBezTo>
                      <a:pt x="1" y="95"/>
                      <a:pt x="1" y="95"/>
                      <a:pt x="1" y="95"/>
                    </a:cubicBezTo>
                    <a:cubicBezTo>
                      <a:pt x="1" y="93"/>
                      <a:pt x="3" y="93"/>
                      <a:pt x="3" y="91"/>
                    </a:cubicBezTo>
                    <a:cubicBezTo>
                      <a:pt x="4" y="89"/>
                      <a:pt x="5" y="86"/>
                      <a:pt x="6" y="84"/>
                    </a:cubicBezTo>
                    <a:cubicBezTo>
                      <a:pt x="6" y="84"/>
                      <a:pt x="6" y="84"/>
                      <a:pt x="5" y="84"/>
                    </a:cubicBezTo>
                    <a:moveTo>
                      <a:pt x="8" y="80"/>
                    </a:moveTo>
                    <a:cubicBezTo>
                      <a:pt x="7" y="80"/>
                      <a:pt x="7" y="81"/>
                      <a:pt x="7" y="82"/>
                    </a:cubicBezTo>
                    <a:cubicBezTo>
                      <a:pt x="6" y="83"/>
                      <a:pt x="6" y="83"/>
                      <a:pt x="6" y="84"/>
                    </a:cubicBezTo>
                    <a:cubicBezTo>
                      <a:pt x="6" y="84"/>
                      <a:pt x="6" y="84"/>
                      <a:pt x="6" y="84"/>
                    </a:cubicBezTo>
                    <a:cubicBezTo>
                      <a:pt x="7" y="83"/>
                      <a:pt x="8" y="81"/>
                      <a:pt x="8" y="80"/>
                    </a:cubicBezTo>
                    <a:cubicBezTo>
                      <a:pt x="8" y="80"/>
                      <a:pt x="8" y="80"/>
                      <a:pt x="8" y="80"/>
                    </a:cubicBezTo>
                    <a:moveTo>
                      <a:pt x="22" y="76"/>
                    </a:moveTo>
                    <a:cubicBezTo>
                      <a:pt x="21" y="77"/>
                      <a:pt x="20" y="78"/>
                      <a:pt x="19" y="80"/>
                    </a:cubicBezTo>
                    <a:cubicBezTo>
                      <a:pt x="18" y="82"/>
                      <a:pt x="17" y="83"/>
                      <a:pt x="16" y="85"/>
                    </a:cubicBezTo>
                    <a:cubicBezTo>
                      <a:pt x="17" y="85"/>
                      <a:pt x="17" y="85"/>
                      <a:pt x="17" y="85"/>
                    </a:cubicBezTo>
                    <a:cubicBezTo>
                      <a:pt x="19" y="82"/>
                      <a:pt x="21" y="79"/>
                      <a:pt x="23" y="76"/>
                    </a:cubicBezTo>
                    <a:cubicBezTo>
                      <a:pt x="22" y="76"/>
                      <a:pt x="22" y="76"/>
                      <a:pt x="22" y="76"/>
                    </a:cubicBezTo>
                    <a:moveTo>
                      <a:pt x="23" y="73"/>
                    </a:moveTo>
                    <a:cubicBezTo>
                      <a:pt x="23" y="74"/>
                      <a:pt x="23" y="74"/>
                      <a:pt x="22" y="75"/>
                    </a:cubicBezTo>
                    <a:cubicBezTo>
                      <a:pt x="22" y="75"/>
                      <a:pt x="23" y="75"/>
                      <a:pt x="23" y="75"/>
                    </a:cubicBezTo>
                    <a:cubicBezTo>
                      <a:pt x="23" y="75"/>
                      <a:pt x="24" y="74"/>
                      <a:pt x="24" y="73"/>
                    </a:cubicBezTo>
                    <a:cubicBezTo>
                      <a:pt x="23" y="73"/>
                      <a:pt x="23" y="73"/>
                      <a:pt x="23" y="73"/>
                    </a:cubicBezTo>
                    <a:moveTo>
                      <a:pt x="12" y="71"/>
                    </a:moveTo>
                    <a:cubicBezTo>
                      <a:pt x="11" y="74"/>
                      <a:pt x="9" y="77"/>
                      <a:pt x="8" y="80"/>
                    </a:cubicBezTo>
                    <a:cubicBezTo>
                      <a:pt x="9" y="80"/>
                      <a:pt x="9" y="80"/>
                      <a:pt x="9" y="80"/>
                    </a:cubicBezTo>
                    <a:cubicBezTo>
                      <a:pt x="10" y="77"/>
                      <a:pt x="11" y="74"/>
                      <a:pt x="13" y="72"/>
                    </a:cubicBezTo>
                    <a:cubicBezTo>
                      <a:pt x="12" y="71"/>
                      <a:pt x="12" y="71"/>
                      <a:pt x="12" y="71"/>
                    </a:cubicBezTo>
                    <a:moveTo>
                      <a:pt x="15" y="67"/>
                    </a:moveTo>
                    <a:cubicBezTo>
                      <a:pt x="14" y="69"/>
                      <a:pt x="13" y="70"/>
                      <a:pt x="13" y="71"/>
                    </a:cubicBezTo>
                    <a:cubicBezTo>
                      <a:pt x="13" y="71"/>
                      <a:pt x="13" y="71"/>
                      <a:pt x="13" y="71"/>
                    </a:cubicBezTo>
                    <a:cubicBezTo>
                      <a:pt x="14" y="70"/>
                      <a:pt x="15" y="69"/>
                      <a:pt x="15" y="68"/>
                    </a:cubicBezTo>
                    <a:cubicBezTo>
                      <a:pt x="15" y="67"/>
                      <a:pt x="15" y="67"/>
                      <a:pt x="15" y="67"/>
                    </a:cubicBezTo>
                    <a:moveTo>
                      <a:pt x="29" y="64"/>
                    </a:moveTo>
                    <a:cubicBezTo>
                      <a:pt x="27" y="67"/>
                      <a:pt x="25" y="70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6" y="70"/>
                      <a:pt x="28" y="67"/>
                      <a:pt x="30" y="64"/>
                    </a:cubicBezTo>
                    <a:cubicBezTo>
                      <a:pt x="29" y="64"/>
                      <a:pt x="29" y="64"/>
                      <a:pt x="29" y="64"/>
                    </a:cubicBezTo>
                    <a:moveTo>
                      <a:pt x="19" y="59"/>
                    </a:moveTo>
                    <a:cubicBezTo>
                      <a:pt x="18" y="62"/>
                      <a:pt x="16" y="64"/>
                      <a:pt x="15" y="67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16" y="66"/>
                      <a:pt x="17" y="65"/>
                      <a:pt x="17" y="64"/>
                    </a:cubicBezTo>
                    <a:cubicBezTo>
                      <a:pt x="18" y="62"/>
                      <a:pt x="19" y="61"/>
                      <a:pt x="20" y="60"/>
                    </a:cubicBezTo>
                    <a:cubicBezTo>
                      <a:pt x="19" y="60"/>
                      <a:pt x="19" y="59"/>
                      <a:pt x="19" y="59"/>
                    </a:cubicBezTo>
                    <a:moveTo>
                      <a:pt x="32" y="59"/>
                    </a:moveTo>
                    <a:cubicBezTo>
                      <a:pt x="31" y="60"/>
                      <a:pt x="30" y="62"/>
                      <a:pt x="29" y="63"/>
                    </a:cubicBezTo>
                    <a:cubicBezTo>
                      <a:pt x="30" y="63"/>
                      <a:pt x="30" y="63"/>
                      <a:pt x="30" y="64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2" y="59"/>
                      <a:pt x="32" y="59"/>
                      <a:pt x="32" y="59"/>
                    </a:cubicBezTo>
                    <a:moveTo>
                      <a:pt x="35" y="55"/>
                    </a:moveTo>
                    <a:cubicBezTo>
                      <a:pt x="34" y="56"/>
                      <a:pt x="33" y="57"/>
                      <a:pt x="32" y="58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5"/>
                      <a:pt x="35" y="55"/>
                      <a:pt x="35" y="55"/>
                    </a:cubicBezTo>
                    <a:moveTo>
                      <a:pt x="22" y="53"/>
                    </a:moveTo>
                    <a:cubicBezTo>
                      <a:pt x="21" y="55"/>
                      <a:pt x="21" y="57"/>
                      <a:pt x="20" y="58"/>
                    </a:cubicBezTo>
                    <a:cubicBezTo>
                      <a:pt x="20" y="59"/>
                      <a:pt x="20" y="59"/>
                      <a:pt x="20" y="59"/>
                    </a:cubicBezTo>
                    <a:cubicBezTo>
                      <a:pt x="21" y="57"/>
                      <a:pt x="22" y="55"/>
                      <a:pt x="23" y="54"/>
                    </a:cubicBezTo>
                    <a:cubicBezTo>
                      <a:pt x="23" y="54"/>
                      <a:pt x="23" y="53"/>
                      <a:pt x="22" y="53"/>
                    </a:cubicBezTo>
                    <a:moveTo>
                      <a:pt x="38" y="50"/>
                    </a:moveTo>
                    <a:cubicBezTo>
                      <a:pt x="37" y="51"/>
                      <a:pt x="37" y="52"/>
                      <a:pt x="36" y="53"/>
                    </a:cubicBezTo>
                    <a:cubicBezTo>
                      <a:pt x="36" y="53"/>
                      <a:pt x="36" y="53"/>
                      <a:pt x="36" y="53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0"/>
                    </a:cubicBezTo>
                    <a:moveTo>
                      <a:pt x="25" y="49"/>
                    </a:move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50"/>
                      <a:pt x="23" y="52"/>
                      <a:pt x="23" y="53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4" y="52"/>
                      <a:pt x="25" y="51"/>
                      <a:pt x="25" y="50"/>
                    </a:cubicBezTo>
                    <a:cubicBezTo>
                      <a:pt x="25" y="50"/>
                      <a:pt x="25" y="49"/>
                      <a:pt x="25" y="49"/>
                    </a:cubicBezTo>
                    <a:moveTo>
                      <a:pt x="41" y="45"/>
                    </a:moveTo>
                    <a:cubicBezTo>
                      <a:pt x="40" y="46"/>
                      <a:pt x="39" y="47"/>
                      <a:pt x="39" y="49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1" y="45"/>
                      <a:pt x="41" y="45"/>
                      <a:pt x="41" y="45"/>
                    </a:cubicBezTo>
                    <a:moveTo>
                      <a:pt x="28" y="44"/>
                    </a:moveTo>
                    <a:cubicBezTo>
                      <a:pt x="27" y="45"/>
                      <a:pt x="27" y="46"/>
                      <a:pt x="26" y="48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7" y="47"/>
                      <a:pt x="28" y="45"/>
                      <a:pt x="28" y="44"/>
                    </a:cubicBezTo>
                    <a:cubicBezTo>
                      <a:pt x="28" y="44"/>
                      <a:pt x="28" y="44"/>
                      <a:pt x="28" y="44"/>
                    </a:cubicBezTo>
                    <a:moveTo>
                      <a:pt x="43" y="42"/>
                    </a:move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moveTo>
                      <a:pt x="31" y="39"/>
                    </a:moveTo>
                    <a:cubicBezTo>
                      <a:pt x="30" y="40"/>
                      <a:pt x="29" y="41"/>
                      <a:pt x="29" y="42"/>
                    </a:cubicBezTo>
                    <a:cubicBezTo>
                      <a:pt x="29" y="43"/>
                      <a:pt x="29" y="43"/>
                      <a:pt x="29" y="43"/>
                    </a:cubicBezTo>
                    <a:cubicBezTo>
                      <a:pt x="30" y="42"/>
                      <a:pt x="30" y="41"/>
                      <a:pt x="31" y="39"/>
                    </a:cubicBezTo>
                    <a:cubicBezTo>
                      <a:pt x="31" y="39"/>
                      <a:pt x="31" y="39"/>
                      <a:pt x="31" y="39"/>
                    </a:cubicBezTo>
                    <a:moveTo>
                      <a:pt x="46" y="37"/>
                    </a:moveTo>
                    <a:cubicBezTo>
                      <a:pt x="45" y="38"/>
                      <a:pt x="45" y="38"/>
                      <a:pt x="45" y="39"/>
                    </a:cubicBezTo>
                    <a:cubicBezTo>
                      <a:pt x="45" y="39"/>
                      <a:pt x="45" y="39"/>
                      <a:pt x="45" y="39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6" y="37"/>
                      <a:pt x="46" y="37"/>
                    </a:cubicBezTo>
                    <a:moveTo>
                      <a:pt x="33" y="36"/>
                    </a:moveTo>
                    <a:cubicBezTo>
                      <a:pt x="33" y="36"/>
                      <a:pt x="32" y="36"/>
                      <a:pt x="32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3" y="36"/>
                      <a:pt x="33" y="36"/>
                    </a:cubicBezTo>
                    <a:moveTo>
                      <a:pt x="46" y="36"/>
                    </a:moveTo>
                    <a:cubicBezTo>
                      <a:pt x="46" y="36"/>
                      <a:pt x="46" y="36"/>
                      <a:pt x="46" y="36"/>
                    </a:cubicBezTo>
                    <a:cubicBezTo>
                      <a:pt x="46" y="36"/>
                      <a:pt x="46" y="36"/>
                      <a:pt x="46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6"/>
                      <a:pt x="46" y="36"/>
                      <a:pt x="46" y="36"/>
                    </a:cubicBezTo>
                    <a:moveTo>
                      <a:pt x="35" y="31"/>
                    </a:moveTo>
                    <a:cubicBezTo>
                      <a:pt x="35" y="32"/>
                      <a:pt x="35" y="32"/>
                      <a:pt x="35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2"/>
                      <a:pt x="35" y="32"/>
                      <a:pt x="36" y="32"/>
                    </a:cubicBezTo>
                    <a:cubicBezTo>
                      <a:pt x="35" y="31"/>
                      <a:pt x="35" y="31"/>
                      <a:pt x="35" y="31"/>
                    </a:cubicBezTo>
                    <a:moveTo>
                      <a:pt x="36" y="30"/>
                    </a:moveTo>
                    <a:cubicBezTo>
                      <a:pt x="36" y="30"/>
                      <a:pt x="36" y="31"/>
                      <a:pt x="36" y="31"/>
                    </a:cubicBezTo>
                    <a:cubicBezTo>
                      <a:pt x="36" y="31"/>
                      <a:pt x="36" y="31"/>
                      <a:pt x="36" y="31"/>
                    </a:cubicBezTo>
                    <a:cubicBezTo>
                      <a:pt x="36" y="31"/>
                      <a:pt x="36" y="31"/>
                      <a:pt x="36" y="30"/>
                    </a:cubicBezTo>
                    <a:cubicBezTo>
                      <a:pt x="36" y="30"/>
                      <a:pt x="36" y="30"/>
                      <a:pt x="36" y="30"/>
                    </a:cubicBezTo>
                    <a:moveTo>
                      <a:pt x="53" y="25"/>
                    </a:moveTo>
                    <a:cubicBezTo>
                      <a:pt x="51" y="28"/>
                      <a:pt x="50" y="30"/>
                      <a:pt x="49" y="32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4"/>
                    </a:move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moveTo>
                      <a:pt x="43" y="19"/>
                    </a:moveTo>
                    <a:cubicBezTo>
                      <a:pt x="43" y="19"/>
                      <a:pt x="42" y="19"/>
                      <a:pt x="42" y="19"/>
                    </a:cubicBezTo>
                    <a:cubicBezTo>
                      <a:pt x="41" y="21"/>
                      <a:pt x="40" y="23"/>
                      <a:pt x="38" y="26"/>
                    </a:cubicBezTo>
                    <a:cubicBezTo>
                      <a:pt x="39" y="26"/>
                      <a:pt x="39" y="26"/>
                      <a:pt x="39" y="26"/>
                    </a:cubicBezTo>
                    <a:cubicBezTo>
                      <a:pt x="40" y="24"/>
                      <a:pt x="41" y="21"/>
                      <a:pt x="43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57" y="17"/>
                    </a:moveTo>
                    <a:cubicBezTo>
                      <a:pt x="56" y="19"/>
                      <a:pt x="56" y="20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7" y="17"/>
                      <a:pt x="57" y="17"/>
                      <a:pt x="57" y="17"/>
                    </a:cubicBezTo>
                    <a:cubicBezTo>
                      <a:pt x="57" y="17"/>
                      <a:pt x="57" y="17"/>
                      <a:pt x="57" y="17"/>
                    </a:cubicBezTo>
                    <a:moveTo>
                      <a:pt x="47" y="11"/>
                    </a:moveTo>
                    <a:cubicBezTo>
                      <a:pt x="46" y="13"/>
                      <a:pt x="45" y="14"/>
                      <a:pt x="44" y="16"/>
                    </a:cubicBezTo>
                    <a:cubicBezTo>
                      <a:pt x="44" y="16"/>
                      <a:pt x="44" y="16"/>
                      <a:pt x="45" y="16"/>
                    </a:cubicBezTo>
                    <a:cubicBezTo>
                      <a:pt x="45" y="14"/>
                      <a:pt x="46" y="13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moveTo>
                      <a:pt x="54" y="0"/>
                    </a:moveTo>
                    <a:cubicBezTo>
                      <a:pt x="53" y="2"/>
                      <a:pt x="51" y="5"/>
                      <a:pt x="50" y="7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51" y="4"/>
                      <a:pt x="53" y="2"/>
                      <a:pt x="5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0" name="Freeform 9539"/>
              <p:cNvSpPr>
                <a:spLocks noEditPoints="1"/>
              </p:cNvSpPr>
              <p:nvPr/>
            </p:nvSpPr>
            <p:spPr bwMode="auto">
              <a:xfrm>
                <a:off x="-739" y="3710"/>
                <a:ext cx="139" cy="212"/>
              </a:xfrm>
              <a:custGeom>
                <a:avLst/>
                <a:gdLst>
                  <a:gd name="T0" fmla="*/ 9 w 59"/>
                  <a:gd name="T1" fmla="*/ 90 h 90"/>
                  <a:gd name="T2" fmla="*/ 0 w 59"/>
                  <a:gd name="T3" fmla="*/ 88 h 90"/>
                  <a:gd name="T4" fmla="*/ 1 w 59"/>
                  <a:gd name="T5" fmla="*/ 88 h 90"/>
                  <a:gd name="T6" fmla="*/ 14 w 59"/>
                  <a:gd name="T7" fmla="*/ 80 h 90"/>
                  <a:gd name="T8" fmla="*/ 15 w 59"/>
                  <a:gd name="T9" fmla="*/ 80 h 90"/>
                  <a:gd name="T10" fmla="*/ 16 w 59"/>
                  <a:gd name="T11" fmla="*/ 78 h 90"/>
                  <a:gd name="T12" fmla="*/ 16 w 59"/>
                  <a:gd name="T13" fmla="*/ 78 h 90"/>
                  <a:gd name="T14" fmla="*/ 6 w 59"/>
                  <a:gd name="T15" fmla="*/ 77 h 90"/>
                  <a:gd name="T16" fmla="*/ 8 w 59"/>
                  <a:gd name="T17" fmla="*/ 73 h 90"/>
                  <a:gd name="T18" fmla="*/ 9 w 59"/>
                  <a:gd name="T19" fmla="*/ 73 h 90"/>
                  <a:gd name="T20" fmla="*/ 22 w 59"/>
                  <a:gd name="T21" fmla="*/ 69 h 90"/>
                  <a:gd name="T22" fmla="*/ 22 w 59"/>
                  <a:gd name="T23" fmla="*/ 68 h 90"/>
                  <a:gd name="T24" fmla="*/ 24 w 59"/>
                  <a:gd name="T25" fmla="*/ 66 h 90"/>
                  <a:gd name="T26" fmla="*/ 13 w 59"/>
                  <a:gd name="T27" fmla="*/ 64 h 90"/>
                  <a:gd name="T28" fmla="*/ 13 w 59"/>
                  <a:gd name="T29" fmla="*/ 64 h 90"/>
                  <a:gd name="T30" fmla="*/ 15 w 59"/>
                  <a:gd name="T31" fmla="*/ 60 h 90"/>
                  <a:gd name="T32" fmla="*/ 15 w 59"/>
                  <a:gd name="T33" fmla="*/ 60 h 90"/>
                  <a:gd name="T34" fmla="*/ 30 w 59"/>
                  <a:gd name="T35" fmla="*/ 57 h 90"/>
                  <a:gd name="T36" fmla="*/ 29 w 59"/>
                  <a:gd name="T37" fmla="*/ 56 h 90"/>
                  <a:gd name="T38" fmla="*/ 20 w 59"/>
                  <a:gd name="T39" fmla="*/ 53 h 90"/>
                  <a:gd name="T40" fmla="*/ 32 w 59"/>
                  <a:gd name="T41" fmla="*/ 51 h 90"/>
                  <a:gd name="T42" fmla="*/ 33 w 59"/>
                  <a:gd name="T43" fmla="*/ 52 h 90"/>
                  <a:gd name="T44" fmla="*/ 35 w 59"/>
                  <a:gd name="T45" fmla="*/ 48 h 90"/>
                  <a:gd name="T46" fmla="*/ 36 w 59"/>
                  <a:gd name="T47" fmla="*/ 46 h 90"/>
                  <a:gd name="T48" fmla="*/ 23 w 59"/>
                  <a:gd name="T49" fmla="*/ 47 h 90"/>
                  <a:gd name="T50" fmla="*/ 39 w 59"/>
                  <a:gd name="T51" fmla="*/ 42 h 90"/>
                  <a:gd name="T52" fmla="*/ 39 w 59"/>
                  <a:gd name="T53" fmla="*/ 42 h 90"/>
                  <a:gd name="T54" fmla="*/ 25 w 59"/>
                  <a:gd name="T55" fmla="*/ 42 h 90"/>
                  <a:gd name="T56" fmla="*/ 26 w 59"/>
                  <a:gd name="T57" fmla="*/ 41 h 90"/>
                  <a:gd name="T58" fmla="*/ 28 w 59"/>
                  <a:gd name="T59" fmla="*/ 37 h 90"/>
                  <a:gd name="T60" fmla="*/ 43 w 59"/>
                  <a:gd name="T61" fmla="*/ 35 h 90"/>
                  <a:gd name="T62" fmla="*/ 43 w 59"/>
                  <a:gd name="T63" fmla="*/ 35 h 90"/>
                  <a:gd name="T64" fmla="*/ 43 w 59"/>
                  <a:gd name="T65" fmla="*/ 35 h 90"/>
                  <a:gd name="T66" fmla="*/ 45 w 59"/>
                  <a:gd name="T67" fmla="*/ 32 h 90"/>
                  <a:gd name="T68" fmla="*/ 31 w 59"/>
                  <a:gd name="T69" fmla="*/ 32 h 90"/>
                  <a:gd name="T70" fmla="*/ 46 w 59"/>
                  <a:gd name="T71" fmla="*/ 29 h 90"/>
                  <a:gd name="T72" fmla="*/ 46 w 59"/>
                  <a:gd name="T73" fmla="*/ 29 h 90"/>
                  <a:gd name="T74" fmla="*/ 33 w 59"/>
                  <a:gd name="T75" fmla="*/ 29 h 90"/>
                  <a:gd name="T76" fmla="*/ 35 w 59"/>
                  <a:gd name="T77" fmla="*/ 25 h 90"/>
                  <a:gd name="T78" fmla="*/ 47 w 59"/>
                  <a:gd name="T79" fmla="*/ 29 h 90"/>
                  <a:gd name="T80" fmla="*/ 36 w 59"/>
                  <a:gd name="T81" fmla="*/ 24 h 90"/>
                  <a:gd name="T82" fmla="*/ 36 w 59"/>
                  <a:gd name="T83" fmla="*/ 24 h 90"/>
                  <a:gd name="T84" fmla="*/ 36 w 59"/>
                  <a:gd name="T85" fmla="*/ 23 h 90"/>
                  <a:gd name="T86" fmla="*/ 38 w 59"/>
                  <a:gd name="T87" fmla="*/ 19 h 90"/>
                  <a:gd name="T88" fmla="*/ 53 w 59"/>
                  <a:gd name="T89" fmla="*/ 18 h 90"/>
                  <a:gd name="T90" fmla="*/ 55 w 59"/>
                  <a:gd name="T91" fmla="*/ 15 h 90"/>
                  <a:gd name="T92" fmla="*/ 55 w 59"/>
                  <a:gd name="T93" fmla="*/ 15 h 90"/>
                  <a:gd name="T94" fmla="*/ 43 w 59"/>
                  <a:gd name="T95" fmla="*/ 12 h 90"/>
                  <a:gd name="T96" fmla="*/ 44 w 59"/>
                  <a:gd name="T97" fmla="*/ 9 h 90"/>
                  <a:gd name="T98" fmla="*/ 57 w 59"/>
                  <a:gd name="T99" fmla="*/ 10 h 90"/>
                  <a:gd name="T100" fmla="*/ 47 w 59"/>
                  <a:gd name="T101" fmla="*/ 4 h 90"/>
                  <a:gd name="T102" fmla="*/ 50 w 59"/>
                  <a:gd name="T103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9" h="90">
                    <a:moveTo>
                      <a:pt x="8" y="89"/>
                    </a:moveTo>
                    <a:cubicBezTo>
                      <a:pt x="8" y="89"/>
                      <a:pt x="8" y="89"/>
                      <a:pt x="8" y="89"/>
                    </a:cubicBezTo>
                    <a:cubicBezTo>
                      <a:pt x="9" y="90"/>
                      <a:pt x="9" y="90"/>
                      <a:pt x="9" y="90"/>
                    </a:cubicBezTo>
                    <a:cubicBezTo>
                      <a:pt x="9" y="90"/>
                      <a:pt x="9" y="90"/>
                      <a:pt x="9" y="90"/>
                    </a:cubicBezTo>
                    <a:cubicBezTo>
                      <a:pt x="8" y="89"/>
                      <a:pt x="8" y="89"/>
                      <a:pt x="8" y="89"/>
                    </a:cubicBezTo>
                    <a:moveTo>
                      <a:pt x="0" y="88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0" y="88"/>
                      <a:pt x="0" y="88"/>
                      <a:pt x="0" y="88"/>
                    </a:cubicBezTo>
                    <a:moveTo>
                      <a:pt x="15" y="80"/>
                    </a:moveTo>
                    <a:cubicBezTo>
                      <a:pt x="15" y="80"/>
                      <a:pt x="14" y="80"/>
                      <a:pt x="14" y="80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15" y="80"/>
                      <a:pt x="15" y="80"/>
                      <a:pt x="15" y="80"/>
                    </a:cubicBezTo>
                    <a:moveTo>
                      <a:pt x="16" y="78"/>
                    </a:move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6" y="78"/>
                      <a:pt x="16" y="78"/>
                      <a:pt x="16" y="78"/>
                    </a:cubicBezTo>
                    <a:moveTo>
                      <a:pt x="6" y="77"/>
                    </a:moveTo>
                    <a:cubicBezTo>
                      <a:pt x="6" y="77"/>
                      <a:pt x="5" y="77"/>
                      <a:pt x="5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6" y="77"/>
                      <a:pt x="6" y="77"/>
                      <a:pt x="6" y="77"/>
                    </a:cubicBezTo>
                    <a:moveTo>
                      <a:pt x="8" y="73"/>
                    </a:moveTo>
                    <a:cubicBezTo>
                      <a:pt x="8" y="73"/>
                      <a:pt x="8" y="73"/>
                      <a:pt x="8" y="73"/>
                    </a:cubicBezTo>
                    <a:cubicBezTo>
                      <a:pt x="8" y="73"/>
                      <a:pt x="8" y="73"/>
                      <a:pt x="8" y="73"/>
                    </a:cubicBezTo>
                    <a:cubicBezTo>
                      <a:pt x="8" y="73"/>
                      <a:pt x="9" y="73"/>
                      <a:pt x="9" y="73"/>
                    </a:cubicBezTo>
                    <a:cubicBezTo>
                      <a:pt x="8" y="73"/>
                      <a:pt x="8" y="73"/>
                      <a:pt x="8" y="73"/>
                    </a:cubicBezTo>
                    <a:moveTo>
                      <a:pt x="22" y="68"/>
                    </a:moveTo>
                    <a:cubicBezTo>
                      <a:pt x="22" y="68"/>
                      <a:pt x="22" y="68"/>
                      <a:pt x="22" y="69"/>
                    </a:cubicBezTo>
                    <a:cubicBezTo>
                      <a:pt x="23" y="69"/>
                      <a:pt x="23" y="69"/>
                      <a:pt x="23" y="69"/>
                    </a:cubicBezTo>
                    <a:cubicBezTo>
                      <a:pt x="23" y="69"/>
                      <a:pt x="23" y="69"/>
                      <a:pt x="23" y="68"/>
                    </a:cubicBezTo>
                    <a:cubicBezTo>
                      <a:pt x="23" y="68"/>
                      <a:pt x="22" y="68"/>
                      <a:pt x="22" y="68"/>
                    </a:cubicBezTo>
                    <a:moveTo>
                      <a:pt x="24" y="66"/>
                    </a:moveTo>
                    <a:cubicBezTo>
                      <a:pt x="24" y="66"/>
                      <a:pt x="24" y="66"/>
                      <a:pt x="23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66"/>
                      <a:pt x="24" y="66"/>
                      <a:pt x="24" y="66"/>
                    </a:cubicBezTo>
                    <a:moveTo>
                      <a:pt x="13" y="64"/>
                    </a:moveTo>
                    <a:cubicBezTo>
                      <a:pt x="12" y="64"/>
                      <a:pt x="12" y="64"/>
                      <a:pt x="12" y="64"/>
                    </a:cubicBezTo>
                    <a:cubicBezTo>
                      <a:pt x="13" y="65"/>
                      <a:pt x="13" y="65"/>
                      <a:pt x="13" y="65"/>
                    </a:cubicBezTo>
                    <a:cubicBezTo>
                      <a:pt x="13" y="65"/>
                      <a:pt x="13" y="64"/>
                      <a:pt x="13" y="64"/>
                    </a:cubicBezTo>
                    <a:cubicBezTo>
                      <a:pt x="13" y="64"/>
                      <a:pt x="13" y="64"/>
                      <a:pt x="13" y="64"/>
                    </a:cubicBezTo>
                    <a:moveTo>
                      <a:pt x="15" y="60"/>
                    </a:move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5" y="61"/>
                      <a:pt x="15" y="60"/>
                      <a:pt x="15" y="60"/>
                    </a:cubicBezTo>
                    <a:cubicBezTo>
                      <a:pt x="15" y="60"/>
                      <a:pt x="15" y="60"/>
                      <a:pt x="15" y="60"/>
                    </a:cubicBezTo>
                    <a:moveTo>
                      <a:pt x="29" y="56"/>
                    </a:moveTo>
                    <a:cubicBezTo>
                      <a:pt x="29" y="57"/>
                      <a:pt x="29" y="57"/>
                      <a:pt x="29" y="57"/>
                    </a:cubicBezTo>
                    <a:cubicBezTo>
                      <a:pt x="29" y="57"/>
                      <a:pt x="29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6"/>
                      <a:pt x="30" y="56"/>
                      <a:pt x="29" y="56"/>
                    </a:cubicBezTo>
                    <a:moveTo>
                      <a:pt x="20" y="51"/>
                    </a:move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3"/>
                      <a:pt x="20" y="53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1"/>
                      <a:pt x="20" y="51"/>
                      <a:pt x="20" y="51"/>
                    </a:cubicBezTo>
                    <a:moveTo>
                      <a:pt x="32" y="51"/>
                    </a:moveTo>
                    <a:cubicBezTo>
                      <a:pt x="32" y="52"/>
                      <a:pt x="32" y="52"/>
                      <a:pt x="32" y="52"/>
                    </a:cubicBezTo>
                    <a:cubicBezTo>
                      <a:pt x="32" y="52"/>
                      <a:pt x="32" y="52"/>
                      <a:pt x="33" y="52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33" y="52"/>
                      <a:pt x="33" y="52"/>
                      <a:pt x="32" y="51"/>
                    </a:cubicBezTo>
                    <a:moveTo>
                      <a:pt x="36" y="46"/>
                    </a:moveTo>
                    <a:cubicBezTo>
                      <a:pt x="36" y="46"/>
                      <a:pt x="35" y="47"/>
                      <a:pt x="35" y="48"/>
                    </a:cubicBezTo>
                    <a:cubicBezTo>
                      <a:pt x="35" y="48"/>
                      <a:pt x="35" y="48"/>
                      <a:pt x="35" y="48"/>
                    </a:cubicBezTo>
                    <a:cubicBezTo>
                      <a:pt x="36" y="46"/>
                      <a:pt x="36" y="46"/>
                      <a:pt x="36" y="46"/>
                    </a:cubicBezTo>
                    <a:cubicBezTo>
                      <a:pt x="36" y="46"/>
                      <a:pt x="36" y="46"/>
                      <a:pt x="36" y="46"/>
                    </a:cubicBezTo>
                    <a:moveTo>
                      <a:pt x="23" y="46"/>
                    </a:moveTo>
                    <a:cubicBezTo>
                      <a:pt x="23" y="46"/>
                      <a:pt x="23" y="46"/>
                      <a:pt x="22" y="46"/>
                    </a:cubicBezTo>
                    <a:cubicBezTo>
                      <a:pt x="23" y="46"/>
                      <a:pt x="23" y="47"/>
                      <a:pt x="23" y="47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23" y="46"/>
                      <a:pt x="23" y="46"/>
                      <a:pt x="23" y="46"/>
                    </a:cubicBezTo>
                    <a:moveTo>
                      <a:pt x="39" y="42"/>
                    </a:moveTo>
                    <a:cubicBezTo>
                      <a:pt x="38" y="42"/>
                      <a:pt x="38" y="42"/>
                      <a:pt x="38" y="43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moveTo>
                      <a:pt x="26" y="41"/>
                    </a:moveTo>
                    <a:cubicBezTo>
                      <a:pt x="25" y="41"/>
                      <a:pt x="25" y="42"/>
                      <a:pt x="25" y="42"/>
                    </a:cubicBezTo>
                    <a:cubicBezTo>
                      <a:pt x="25" y="42"/>
                      <a:pt x="25" y="43"/>
                      <a:pt x="25" y="43"/>
                    </a:cubicBezTo>
                    <a:cubicBezTo>
                      <a:pt x="26" y="42"/>
                      <a:pt x="26" y="41"/>
                      <a:pt x="26" y="41"/>
                    </a:cubicBezTo>
                    <a:cubicBezTo>
                      <a:pt x="26" y="41"/>
                      <a:pt x="26" y="41"/>
                      <a:pt x="26" y="41"/>
                    </a:cubicBezTo>
                    <a:moveTo>
                      <a:pt x="29" y="35"/>
                    </a:moveTo>
                    <a:cubicBezTo>
                      <a:pt x="28" y="36"/>
                      <a:pt x="28" y="36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9" y="36"/>
                      <a:pt x="29" y="36"/>
                    </a:cubicBezTo>
                    <a:cubicBezTo>
                      <a:pt x="29" y="35"/>
                      <a:pt x="29" y="35"/>
                      <a:pt x="29" y="35"/>
                    </a:cubicBezTo>
                    <a:moveTo>
                      <a:pt x="43" y="35"/>
                    </a:moveTo>
                    <a:cubicBezTo>
                      <a:pt x="42" y="36"/>
                      <a:pt x="41" y="37"/>
                      <a:pt x="41" y="38"/>
                    </a:cubicBezTo>
                    <a:cubicBezTo>
                      <a:pt x="41" y="38"/>
                      <a:pt x="41" y="38"/>
                      <a:pt x="41" y="38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3" y="35"/>
                      <a:pt x="43" y="35"/>
                    </a:cubicBezTo>
                    <a:moveTo>
                      <a:pt x="45" y="32"/>
                    </a:moveTo>
                    <a:cubicBezTo>
                      <a:pt x="44" y="33"/>
                      <a:pt x="43" y="34"/>
                      <a:pt x="43" y="35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2"/>
                      <a:pt x="45" y="32"/>
                    </a:cubicBezTo>
                    <a:moveTo>
                      <a:pt x="32" y="29"/>
                    </a:moveTo>
                    <a:cubicBezTo>
                      <a:pt x="32" y="30"/>
                      <a:pt x="31" y="31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1"/>
                      <a:pt x="32" y="30"/>
                      <a:pt x="33" y="29"/>
                    </a:cubicBezTo>
                    <a:cubicBezTo>
                      <a:pt x="33" y="29"/>
                      <a:pt x="33" y="29"/>
                      <a:pt x="32" y="29"/>
                    </a:cubicBezTo>
                    <a:moveTo>
                      <a:pt x="46" y="29"/>
                    </a:move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moveTo>
                      <a:pt x="35" y="25"/>
                    </a:moveTo>
                    <a:cubicBezTo>
                      <a:pt x="34" y="26"/>
                      <a:pt x="33" y="28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4" y="28"/>
                      <a:pt x="34" y="27"/>
                      <a:pt x="35" y="26"/>
                    </a:cubicBezTo>
                    <a:cubicBezTo>
                      <a:pt x="35" y="26"/>
                      <a:pt x="35" y="26"/>
                      <a:pt x="35" y="25"/>
                    </a:cubicBezTo>
                    <a:moveTo>
                      <a:pt x="49" y="25"/>
                    </a:moveTo>
                    <a:cubicBezTo>
                      <a:pt x="48" y="26"/>
                      <a:pt x="47" y="27"/>
                      <a:pt x="46" y="29"/>
                    </a:cubicBezTo>
                    <a:cubicBezTo>
                      <a:pt x="46" y="29"/>
                      <a:pt x="47" y="29"/>
                      <a:pt x="47" y="29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49" y="25"/>
                      <a:pt x="49" y="25"/>
                      <a:pt x="49" y="25"/>
                    </a:cubicBezTo>
                    <a:moveTo>
                      <a:pt x="36" y="24"/>
                    </a:moveTo>
                    <a:cubicBezTo>
                      <a:pt x="35" y="24"/>
                      <a:pt x="35" y="24"/>
                      <a:pt x="35" y="24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4"/>
                      <a:pt x="36" y="24"/>
                      <a:pt x="36" y="24"/>
                    </a:cubicBezTo>
                    <a:moveTo>
                      <a:pt x="38" y="19"/>
                    </a:moveTo>
                    <a:cubicBezTo>
                      <a:pt x="38" y="20"/>
                      <a:pt x="37" y="22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7" y="22"/>
                      <a:pt x="38" y="20"/>
                      <a:pt x="39" y="19"/>
                    </a:cubicBezTo>
                    <a:cubicBezTo>
                      <a:pt x="39" y="19"/>
                      <a:pt x="39" y="19"/>
                      <a:pt x="38" y="19"/>
                    </a:cubicBezTo>
                    <a:moveTo>
                      <a:pt x="53" y="17"/>
                    </a:move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moveTo>
                      <a:pt x="55" y="15"/>
                    </a:moveTo>
                    <a:cubicBezTo>
                      <a:pt x="54" y="16"/>
                      <a:pt x="54" y="16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5" y="15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5" y="15"/>
                    </a:cubicBezTo>
                    <a:moveTo>
                      <a:pt x="44" y="9"/>
                    </a:moveTo>
                    <a:cubicBezTo>
                      <a:pt x="44" y="10"/>
                      <a:pt x="43" y="11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1"/>
                      <a:pt x="44" y="10"/>
                      <a:pt x="45" y="9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59" y="8"/>
                    </a:moveTo>
                    <a:cubicBezTo>
                      <a:pt x="58" y="9"/>
                      <a:pt x="58" y="10"/>
                      <a:pt x="57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9" y="8"/>
                      <a:pt x="59" y="8"/>
                      <a:pt x="59" y="8"/>
                    </a:cubicBezTo>
                    <a:moveTo>
                      <a:pt x="50" y="0"/>
                    </a:moveTo>
                    <a:cubicBezTo>
                      <a:pt x="49" y="1"/>
                      <a:pt x="48" y="3"/>
                      <a:pt x="47" y="4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8" y="3"/>
                      <a:pt x="49" y="1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1" name="Freeform 9540"/>
              <p:cNvSpPr>
                <a:spLocks noEditPoints="1"/>
              </p:cNvSpPr>
              <p:nvPr/>
            </p:nvSpPr>
            <p:spPr bwMode="auto">
              <a:xfrm>
                <a:off x="-401" y="3103"/>
                <a:ext cx="75" cy="116"/>
              </a:xfrm>
              <a:custGeom>
                <a:avLst/>
                <a:gdLst>
                  <a:gd name="T0" fmla="*/ 0 w 32"/>
                  <a:gd name="T1" fmla="*/ 47 h 49"/>
                  <a:gd name="T2" fmla="*/ 3 w 32"/>
                  <a:gd name="T3" fmla="*/ 48 h 49"/>
                  <a:gd name="T4" fmla="*/ 1 w 32"/>
                  <a:gd name="T5" fmla="*/ 46 h 49"/>
                  <a:gd name="T6" fmla="*/ 3 w 32"/>
                  <a:gd name="T7" fmla="*/ 47 h 49"/>
                  <a:gd name="T8" fmla="*/ 1 w 32"/>
                  <a:gd name="T9" fmla="*/ 46 h 49"/>
                  <a:gd name="T10" fmla="*/ 2 w 32"/>
                  <a:gd name="T11" fmla="*/ 45 h 49"/>
                  <a:gd name="T12" fmla="*/ 6 w 32"/>
                  <a:gd name="T13" fmla="*/ 42 h 49"/>
                  <a:gd name="T14" fmla="*/ 7 w 32"/>
                  <a:gd name="T15" fmla="*/ 41 h 49"/>
                  <a:gd name="T16" fmla="*/ 8 w 32"/>
                  <a:gd name="T17" fmla="*/ 42 h 49"/>
                  <a:gd name="T18" fmla="*/ 7 w 32"/>
                  <a:gd name="T19" fmla="*/ 41 h 49"/>
                  <a:gd name="T20" fmla="*/ 8 w 32"/>
                  <a:gd name="T21" fmla="*/ 40 h 49"/>
                  <a:gd name="T22" fmla="*/ 8 w 32"/>
                  <a:gd name="T23" fmla="*/ 40 h 49"/>
                  <a:gd name="T24" fmla="*/ 5 w 32"/>
                  <a:gd name="T25" fmla="*/ 40 h 49"/>
                  <a:gd name="T26" fmla="*/ 7 w 32"/>
                  <a:gd name="T27" fmla="*/ 41 h 49"/>
                  <a:gd name="T28" fmla="*/ 8 w 32"/>
                  <a:gd name="T29" fmla="*/ 39 h 49"/>
                  <a:gd name="T30" fmla="*/ 9 w 32"/>
                  <a:gd name="T31" fmla="*/ 40 h 49"/>
                  <a:gd name="T32" fmla="*/ 8 w 32"/>
                  <a:gd name="T33" fmla="*/ 39 h 49"/>
                  <a:gd name="T34" fmla="*/ 6 w 32"/>
                  <a:gd name="T35" fmla="*/ 39 h 49"/>
                  <a:gd name="T36" fmla="*/ 7 w 32"/>
                  <a:gd name="T37" fmla="*/ 40 h 49"/>
                  <a:gd name="T38" fmla="*/ 6 w 32"/>
                  <a:gd name="T39" fmla="*/ 39 h 49"/>
                  <a:gd name="T40" fmla="*/ 6 w 32"/>
                  <a:gd name="T41" fmla="*/ 39 h 49"/>
                  <a:gd name="T42" fmla="*/ 8 w 32"/>
                  <a:gd name="T43" fmla="*/ 39 h 49"/>
                  <a:gd name="T44" fmla="*/ 14 w 32"/>
                  <a:gd name="T45" fmla="*/ 29 h 49"/>
                  <a:gd name="T46" fmla="*/ 10 w 32"/>
                  <a:gd name="T47" fmla="*/ 39 h 49"/>
                  <a:gd name="T48" fmla="*/ 14 w 32"/>
                  <a:gd name="T49" fmla="*/ 29 h 49"/>
                  <a:gd name="T50" fmla="*/ 7 w 32"/>
                  <a:gd name="T51" fmla="*/ 37 h 49"/>
                  <a:gd name="T52" fmla="*/ 14 w 32"/>
                  <a:gd name="T53" fmla="*/ 29 h 49"/>
                  <a:gd name="T54" fmla="*/ 19 w 32"/>
                  <a:gd name="T55" fmla="*/ 22 h 49"/>
                  <a:gd name="T56" fmla="*/ 17 w 32"/>
                  <a:gd name="T57" fmla="*/ 26 h 49"/>
                  <a:gd name="T58" fmla="*/ 19 w 32"/>
                  <a:gd name="T59" fmla="*/ 22 h 49"/>
                  <a:gd name="T60" fmla="*/ 15 w 32"/>
                  <a:gd name="T61" fmla="*/ 24 h 49"/>
                  <a:gd name="T62" fmla="*/ 18 w 32"/>
                  <a:gd name="T63" fmla="*/ 21 h 49"/>
                  <a:gd name="T64" fmla="*/ 26 w 32"/>
                  <a:gd name="T65" fmla="*/ 8 h 49"/>
                  <a:gd name="T66" fmla="*/ 22 w 32"/>
                  <a:gd name="T67" fmla="*/ 17 h 49"/>
                  <a:gd name="T68" fmla="*/ 26 w 32"/>
                  <a:gd name="T69" fmla="*/ 8 h 49"/>
                  <a:gd name="T70" fmla="*/ 20 w 32"/>
                  <a:gd name="T71" fmla="*/ 16 h 49"/>
                  <a:gd name="T72" fmla="*/ 26 w 32"/>
                  <a:gd name="T73" fmla="*/ 8 h 49"/>
                  <a:gd name="T74" fmla="*/ 31 w 32"/>
                  <a:gd name="T75" fmla="*/ 0 h 49"/>
                  <a:gd name="T76" fmla="*/ 30 w 32"/>
                  <a:gd name="T77" fmla="*/ 0 h 49"/>
                  <a:gd name="T78" fmla="*/ 31 w 32"/>
                  <a:gd name="T79" fmla="*/ 2 h 49"/>
                  <a:gd name="T80" fmla="*/ 32 w 32"/>
                  <a:gd name="T81" fmla="*/ 1 h 49"/>
                  <a:gd name="T82" fmla="*/ 30 w 32"/>
                  <a:gd name="T83" fmla="*/ 0 h 49"/>
                  <a:gd name="T84" fmla="*/ 29 w 32"/>
                  <a:gd name="T85" fmla="*/ 0 h 49"/>
                  <a:gd name="T86" fmla="*/ 30 w 32"/>
                  <a:gd name="T8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" h="49">
                    <a:moveTo>
                      <a:pt x="1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1" y="48"/>
                      <a:pt x="2" y="48"/>
                      <a:pt x="2" y="49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2" y="48"/>
                      <a:pt x="2" y="47"/>
                      <a:pt x="1" y="47"/>
                    </a:cubicBezTo>
                    <a:moveTo>
                      <a:pt x="1" y="46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2" y="47"/>
                      <a:pt x="2" y="47"/>
                      <a:pt x="3" y="47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3" y="46"/>
                      <a:pt x="2" y="46"/>
                      <a:pt x="1" y="46"/>
                    </a:cubicBezTo>
                    <a:moveTo>
                      <a:pt x="4" y="41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3" y="45"/>
                      <a:pt x="3" y="46"/>
                      <a:pt x="4" y="46"/>
                    </a:cubicBezTo>
                    <a:cubicBezTo>
                      <a:pt x="5" y="45"/>
                      <a:pt x="5" y="44"/>
                      <a:pt x="6" y="42"/>
                    </a:cubicBezTo>
                    <a:cubicBezTo>
                      <a:pt x="6" y="42"/>
                      <a:pt x="5" y="42"/>
                      <a:pt x="4" y="41"/>
                    </a:cubicBezTo>
                    <a:moveTo>
                      <a:pt x="7" y="41"/>
                    </a:moveTo>
                    <a:cubicBezTo>
                      <a:pt x="7" y="41"/>
                      <a:pt x="7" y="41"/>
                      <a:pt x="7" y="42"/>
                    </a:cubicBezTo>
                    <a:cubicBezTo>
                      <a:pt x="7" y="42"/>
                      <a:pt x="8" y="42"/>
                      <a:pt x="8" y="42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8" y="41"/>
                      <a:pt x="8" y="41"/>
                      <a:pt x="7" y="41"/>
                    </a:cubicBezTo>
                    <a:moveTo>
                      <a:pt x="8" y="40"/>
                    </a:move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40"/>
                      <a:pt x="8" y="40"/>
                    </a:cubicBezTo>
                    <a:moveTo>
                      <a:pt x="5" y="40"/>
                    </a:moveTo>
                    <a:cubicBezTo>
                      <a:pt x="5" y="40"/>
                      <a:pt x="5" y="40"/>
                      <a:pt x="5" y="40"/>
                    </a:cubicBezTo>
                    <a:cubicBezTo>
                      <a:pt x="5" y="41"/>
                      <a:pt x="6" y="41"/>
                      <a:pt x="7" y="41"/>
                    </a:cubicBezTo>
                    <a:cubicBezTo>
                      <a:pt x="7" y="41"/>
                      <a:pt x="7" y="41"/>
                      <a:pt x="7" y="41"/>
                    </a:cubicBezTo>
                    <a:cubicBezTo>
                      <a:pt x="6" y="41"/>
                      <a:pt x="6" y="40"/>
                      <a:pt x="5" y="40"/>
                    </a:cubicBezTo>
                    <a:moveTo>
                      <a:pt x="8" y="39"/>
                    </a:moveTo>
                    <a:cubicBezTo>
                      <a:pt x="8" y="39"/>
                      <a:pt x="8" y="40"/>
                      <a:pt x="8" y="40"/>
                    </a:cubicBezTo>
                    <a:cubicBezTo>
                      <a:pt x="8" y="40"/>
                      <a:pt x="9" y="40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39"/>
                      <a:pt x="9" y="39"/>
                      <a:pt x="8" y="39"/>
                    </a:cubicBezTo>
                    <a:moveTo>
                      <a:pt x="6" y="39"/>
                    </a:move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40"/>
                      <a:pt x="7" y="39"/>
                      <a:pt x="6" y="39"/>
                    </a:cubicBezTo>
                    <a:moveTo>
                      <a:pt x="6" y="38"/>
                    </a:moveTo>
                    <a:cubicBezTo>
                      <a:pt x="6" y="39"/>
                      <a:pt x="6" y="39"/>
                      <a:pt x="6" y="39"/>
                    </a:cubicBezTo>
                    <a:cubicBezTo>
                      <a:pt x="7" y="39"/>
                      <a:pt x="7" y="39"/>
                      <a:pt x="8" y="40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7" y="38"/>
                      <a:pt x="6" y="38"/>
                    </a:cubicBezTo>
                    <a:moveTo>
                      <a:pt x="14" y="29"/>
                    </a:moveTo>
                    <a:cubicBezTo>
                      <a:pt x="12" y="32"/>
                      <a:pt x="11" y="35"/>
                      <a:pt x="9" y="38"/>
                    </a:cubicBezTo>
                    <a:cubicBezTo>
                      <a:pt x="9" y="38"/>
                      <a:pt x="10" y="38"/>
                      <a:pt x="10" y="39"/>
                    </a:cubicBezTo>
                    <a:cubicBezTo>
                      <a:pt x="12" y="36"/>
                      <a:pt x="13" y="33"/>
                      <a:pt x="15" y="30"/>
                    </a:cubicBezTo>
                    <a:cubicBezTo>
                      <a:pt x="15" y="30"/>
                      <a:pt x="14" y="30"/>
                      <a:pt x="14" y="29"/>
                    </a:cubicBezTo>
                    <a:moveTo>
                      <a:pt x="12" y="28"/>
                    </a:moveTo>
                    <a:cubicBezTo>
                      <a:pt x="7" y="37"/>
                      <a:pt x="7" y="37"/>
                      <a:pt x="7" y="37"/>
                    </a:cubicBezTo>
                    <a:cubicBezTo>
                      <a:pt x="8" y="37"/>
                      <a:pt x="8" y="38"/>
                      <a:pt x="9" y="38"/>
                    </a:cubicBezTo>
                    <a:cubicBezTo>
                      <a:pt x="10" y="35"/>
                      <a:pt x="12" y="32"/>
                      <a:pt x="14" y="29"/>
                    </a:cubicBezTo>
                    <a:cubicBezTo>
                      <a:pt x="13" y="29"/>
                      <a:pt x="13" y="29"/>
                      <a:pt x="12" y="28"/>
                    </a:cubicBezTo>
                    <a:moveTo>
                      <a:pt x="19" y="22"/>
                    </a:moveTo>
                    <a:cubicBezTo>
                      <a:pt x="18" y="23"/>
                      <a:pt x="17" y="24"/>
                      <a:pt x="17" y="25"/>
                    </a:cubicBezTo>
                    <a:cubicBezTo>
                      <a:pt x="17" y="25"/>
                      <a:pt x="17" y="26"/>
                      <a:pt x="17" y="26"/>
                    </a:cubicBezTo>
                    <a:cubicBezTo>
                      <a:pt x="18" y="25"/>
                      <a:pt x="19" y="23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moveTo>
                      <a:pt x="17" y="21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6" y="25"/>
                      <a:pt x="16" y="25"/>
                    </a:cubicBezTo>
                    <a:cubicBezTo>
                      <a:pt x="17" y="24"/>
                      <a:pt x="18" y="23"/>
                      <a:pt x="18" y="21"/>
                    </a:cubicBezTo>
                    <a:cubicBezTo>
                      <a:pt x="18" y="21"/>
                      <a:pt x="17" y="21"/>
                      <a:pt x="17" y="21"/>
                    </a:cubicBezTo>
                    <a:moveTo>
                      <a:pt x="26" y="8"/>
                    </a:moveTo>
                    <a:cubicBezTo>
                      <a:pt x="24" y="11"/>
                      <a:pt x="23" y="14"/>
                      <a:pt x="21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4" y="15"/>
                      <a:pt x="25" y="12"/>
                      <a:pt x="27" y="9"/>
                    </a:cubicBezTo>
                    <a:cubicBezTo>
                      <a:pt x="26" y="8"/>
                      <a:pt x="26" y="8"/>
                      <a:pt x="26" y="8"/>
                    </a:cubicBezTo>
                    <a:moveTo>
                      <a:pt x="25" y="8"/>
                    </a:move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3" y="13"/>
                      <a:pt x="24" y="11"/>
                      <a:pt x="26" y="8"/>
                    </a:cubicBezTo>
                    <a:cubicBezTo>
                      <a:pt x="25" y="8"/>
                      <a:pt x="25" y="8"/>
                      <a:pt x="25" y="8"/>
                    </a:cubicBezTo>
                    <a:moveTo>
                      <a:pt x="31" y="0"/>
                    </a:moveTo>
                    <a:cubicBezTo>
                      <a:pt x="31" y="0"/>
                      <a:pt x="31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1"/>
                      <a:pt x="30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2" y="1"/>
                    </a:cubicBezTo>
                    <a:cubicBezTo>
                      <a:pt x="31" y="0"/>
                      <a:pt x="31" y="0"/>
                      <a:pt x="31" y="0"/>
                    </a:cubicBezTo>
                    <a:moveTo>
                      <a:pt x="30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0"/>
                      <a:pt x="29" y="0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1"/>
                      <a:pt x="30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5" name="Freeform 9541"/>
              <p:cNvSpPr>
                <a:spLocks noEditPoints="1"/>
              </p:cNvSpPr>
              <p:nvPr/>
            </p:nvSpPr>
            <p:spPr bwMode="auto">
              <a:xfrm>
                <a:off x="-399" y="3209"/>
                <a:ext cx="7" cy="8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2 w 3"/>
                  <a:gd name="T7" fmla="*/ 2 h 3"/>
                  <a:gd name="T8" fmla="*/ 0 w 3"/>
                  <a:gd name="T9" fmla="*/ 1 h 3"/>
                  <a:gd name="T10" fmla="*/ 1 w 3"/>
                  <a:gd name="T11" fmla="*/ 0 h 3"/>
                  <a:gd name="T12" fmla="*/ 0 w 3"/>
                  <a:gd name="T13" fmla="*/ 1 h 3"/>
                  <a:gd name="T14" fmla="*/ 2 w 3"/>
                  <a:gd name="T15" fmla="*/ 2 h 3"/>
                  <a:gd name="T16" fmla="*/ 3 w 3"/>
                  <a:gd name="T17" fmla="*/ 1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6" name="Freeform 9542"/>
              <p:cNvSpPr>
                <a:spLocks noEditPoints="1"/>
              </p:cNvSpPr>
              <p:nvPr/>
            </p:nvSpPr>
            <p:spPr bwMode="auto">
              <a:xfrm>
                <a:off x="-394" y="3202"/>
                <a:ext cx="9" cy="17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7 h 7"/>
                  <a:gd name="T4" fmla="*/ 1 w 4"/>
                  <a:gd name="T5" fmla="*/ 7 h 7"/>
                  <a:gd name="T6" fmla="*/ 1 w 4"/>
                  <a:gd name="T7" fmla="*/ 7 h 7"/>
                  <a:gd name="T8" fmla="*/ 0 w 4"/>
                  <a:gd name="T9" fmla="*/ 6 h 7"/>
                  <a:gd name="T10" fmla="*/ 1 w 4"/>
                  <a:gd name="T11" fmla="*/ 5 h 7"/>
                  <a:gd name="T12" fmla="*/ 0 w 4"/>
                  <a:gd name="T13" fmla="*/ 6 h 7"/>
                  <a:gd name="T14" fmla="*/ 1 w 4"/>
                  <a:gd name="T15" fmla="*/ 6 h 7"/>
                  <a:gd name="T16" fmla="*/ 2 w 4"/>
                  <a:gd name="T17" fmla="*/ 6 h 7"/>
                  <a:gd name="T18" fmla="*/ 1 w 4"/>
                  <a:gd name="T19" fmla="*/ 5 h 7"/>
                  <a:gd name="T20" fmla="*/ 3 w 4"/>
                  <a:gd name="T21" fmla="*/ 0 h 7"/>
                  <a:gd name="T22" fmla="*/ 1 w 4"/>
                  <a:gd name="T23" fmla="*/ 4 h 7"/>
                  <a:gd name="T24" fmla="*/ 2 w 4"/>
                  <a:gd name="T25" fmla="*/ 5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1" y="5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0"/>
                    </a:moveTo>
                    <a:cubicBezTo>
                      <a:pt x="3" y="2"/>
                      <a:pt x="2" y="3"/>
                      <a:pt x="1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3" y="4"/>
                      <a:pt x="4" y="2"/>
                      <a:pt x="4" y="1"/>
                    </a:cubicBezTo>
                    <a:cubicBezTo>
                      <a:pt x="4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7" name="Freeform 9543"/>
              <p:cNvSpPr>
                <a:spLocks noEditPoints="1"/>
              </p:cNvSpPr>
              <p:nvPr/>
            </p:nvSpPr>
            <p:spPr bwMode="auto">
              <a:xfrm>
                <a:off x="-394" y="321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1 w 2"/>
                  <a:gd name="T11" fmla="*/ 0 h 3"/>
                  <a:gd name="T12" fmla="*/ 1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8" name="Freeform 9544"/>
              <p:cNvSpPr>
                <a:spLocks noEditPoints="1"/>
              </p:cNvSpPr>
              <p:nvPr/>
            </p:nvSpPr>
            <p:spPr bwMode="auto">
              <a:xfrm>
                <a:off x="-411" y="3217"/>
                <a:ext cx="14" cy="16"/>
              </a:xfrm>
              <a:custGeom>
                <a:avLst/>
                <a:gdLst>
                  <a:gd name="T0" fmla="*/ 3 w 6"/>
                  <a:gd name="T1" fmla="*/ 4 h 7"/>
                  <a:gd name="T2" fmla="*/ 2 w 6"/>
                  <a:gd name="T3" fmla="*/ 7 h 7"/>
                  <a:gd name="T4" fmla="*/ 3 w 6"/>
                  <a:gd name="T5" fmla="*/ 7 h 7"/>
                  <a:gd name="T6" fmla="*/ 4 w 6"/>
                  <a:gd name="T7" fmla="*/ 5 h 7"/>
                  <a:gd name="T8" fmla="*/ 3 w 6"/>
                  <a:gd name="T9" fmla="*/ 4 h 7"/>
                  <a:gd name="T10" fmla="*/ 2 w 6"/>
                  <a:gd name="T11" fmla="*/ 3 h 7"/>
                  <a:gd name="T12" fmla="*/ 0 w 6"/>
                  <a:gd name="T13" fmla="*/ 6 h 7"/>
                  <a:gd name="T14" fmla="*/ 2 w 6"/>
                  <a:gd name="T15" fmla="*/ 7 h 7"/>
                  <a:gd name="T16" fmla="*/ 3 w 6"/>
                  <a:gd name="T17" fmla="*/ 4 h 7"/>
                  <a:gd name="T18" fmla="*/ 2 w 6"/>
                  <a:gd name="T19" fmla="*/ 3 h 7"/>
                  <a:gd name="T20" fmla="*/ 4 w 6"/>
                  <a:gd name="T21" fmla="*/ 1 h 7"/>
                  <a:gd name="T22" fmla="*/ 3 w 6"/>
                  <a:gd name="T23" fmla="*/ 1 h 7"/>
                  <a:gd name="T24" fmla="*/ 5 w 6"/>
                  <a:gd name="T25" fmla="*/ 3 h 7"/>
                  <a:gd name="T26" fmla="*/ 6 w 6"/>
                  <a:gd name="T27" fmla="*/ 2 h 7"/>
                  <a:gd name="T28" fmla="*/ 4 w 6"/>
                  <a:gd name="T29" fmla="*/ 1 h 7"/>
                  <a:gd name="T30" fmla="*/ 4 w 6"/>
                  <a:gd name="T31" fmla="*/ 0 h 7"/>
                  <a:gd name="T32" fmla="*/ 4 w 6"/>
                  <a:gd name="T33" fmla="*/ 0 h 7"/>
                  <a:gd name="T34" fmla="*/ 6 w 6"/>
                  <a:gd name="T35" fmla="*/ 2 h 7"/>
                  <a:gd name="T36" fmla="*/ 6 w 6"/>
                  <a:gd name="T37" fmla="*/ 1 h 7"/>
                  <a:gd name="T38" fmla="*/ 4 w 6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7">
                    <a:moveTo>
                      <a:pt x="3" y="4"/>
                    </a:moveTo>
                    <a:cubicBezTo>
                      <a:pt x="3" y="5"/>
                      <a:pt x="2" y="6"/>
                      <a:pt x="2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6"/>
                      <a:pt x="4" y="6"/>
                      <a:pt x="4" y="5"/>
                    </a:cubicBezTo>
                    <a:cubicBezTo>
                      <a:pt x="4" y="5"/>
                      <a:pt x="3" y="4"/>
                      <a:pt x="3" y="4"/>
                    </a:cubicBezTo>
                    <a:moveTo>
                      <a:pt x="2" y="3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3"/>
                    </a:cubicBezTo>
                    <a:moveTo>
                      <a:pt x="4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9" name="Freeform 9545"/>
              <p:cNvSpPr>
                <a:spLocks noEditPoints="1"/>
              </p:cNvSpPr>
              <p:nvPr/>
            </p:nvSpPr>
            <p:spPr bwMode="auto">
              <a:xfrm>
                <a:off x="-413" y="3219"/>
                <a:ext cx="14" cy="19"/>
              </a:xfrm>
              <a:custGeom>
                <a:avLst/>
                <a:gdLst>
                  <a:gd name="T0" fmla="*/ 3 w 6"/>
                  <a:gd name="T1" fmla="*/ 6 h 8"/>
                  <a:gd name="T2" fmla="*/ 1 w 6"/>
                  <a:gd name="T3" fmla="*/ 8 h 8"/>
                  <a:gd name="T4" fmla="*/ 2 w 6"/>
                  <a:gd name="T5" fmla="*/ 8 h 8"/>
                  <a:gd name="T6" fmla="*/ 4 w 6"/>
                  <a:gd name="T7" fmla="*/ 6 h 8"/>
                  <a:gd name="T8" fmla="*/ 3 w 6"/>
                  <a:gd name="T9" fmla="*/ 6 h 8"/>
                  <a:gd name="T10" fmla="*/ 1 w 6"/>
                  <a:gd name="T11" fmla="*/ 5 h 8"/>
                  <a:gd name="T12" fmla="*/ 0 w 6"/>
                  <a:gd name="T13" fmla="*/ 7 h 8"/>
                  <a:gd name="T14" fmla="*/ 1 w 6"/>
                  <a:gd name="T15" fmla="*/ 8 h 8"/>
                  <a:gd name="T16" fmla="*/ 3 w 6"/>
                  <a:gd name="T17" fmla="*/ 6 h 8"/>
                  <a:gd name="T18" fmla="*/ 1 w 6"/>
                  <a:gd name="T19" fmla="*/ 5 h 8"/>
                  <a:gd name="T20" fmla="*/ 4 w 6"/>
                  <a:gd name="T21" fmla="*/ 1 h 8"/>
                  <a:gd name="T22" fmla="*/ 3 w 6"/>
                  <a:gd name="T23" fmla="*/ 2 h 8"/>
                  <a:gd name="T24" fmla="*/ 4 w 6"/>
                  <a:gd name="T25" fmla="*/ 3 h 8"/>
                  <a:gd name="T26" fmla="*/ 5 w 6"/>
                  <a:gd name="T27" fmla="*/ 2 h 8"/>
                  <a:gd name="T28" fmla="*/ 4 w 6"/>
                  <a:gd name="T29" fmla="*/ 3 h 8"/>
                  <a:gd name="T30" fmla="*/ 5 w 6"/>
                  <a:gd name="T31" fmla="*/ 4 h 8"/>
                  <a:gd name="T32" fmla="*/ 6 w 6"/>
                  <a:gd name="T33" fmla="*/ 2 h 8"/>
                  <a:gd name="T34" fmla="*/ 4 w 6"/>
                  <a:gd name="T35" fmla="*/ 1 h 8"/>
                  <a:gd name="T36" fmla="*/ 4 w 6"/>
                  <a:gd name="T37" fmla="*/ 0 h 8"/>
                  <a:gd name="T38" fmla="*/ 4 w 6"/>
                  <a:gd name="T39" fmla="*/ 1 h 8"/>
                  <a:gd name="T40" fmla="*/ 6 w 6"/>
                  <a:gd name="T41" fmla="*/ 2 h 8"/>
                  <a:gd name="T42" fmla="*/ 6 w 6"/>
                  <a:gd name="T43" fmla="*/ 2 h 8"/>
                  <a:gd name="T44" fmla="*/ 4 w 6"/>
                  <a:gd name="T4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" h="8">
                    <a:moveTo>
                      <a:pt x="3" y="6"/>
                    </a:moveTo>
                    <a:cubicBezTo>
                      <a:pt x="2" y="6"/>
                      <a:pt x="2" y="7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3" y="7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1" y="5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8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5" y="2"/>
                      <a:pt x="4" y="3"/>
                      <a:pt x="4" y="3"/>
                    </a:cubicBezTo>
                    <a:cubicBezTo>
                      <a:pt x="4" y="3"/>
                      <a:pt x="5" y="4"/>
                      <a:pt x="5" y="4"/>
                    </a:cubicBezTo>
                    <a:cubicBezTo>
                      <a:pt x="5" y="3"/>
                      <a:pt x="6" y="3"/>
                      <a:pt x="6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0" name="Freeform 9546"/>
              <p:cNvSpPr>
                <a:spLocks/>
              </p:cNvSpPr>
              <p:nvPr/>
            </p:nvSpPr>
            <p:spPr bwMode="auto">
              <a:xfrm>
                <a:off x="-404" y="3221"/>
                <a:ext cx="5" cy="3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lnTo>
                      <a:pt x="0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1" name="Freeform 9547"/>
              <p:cNvSpPr>
                <a:spLocks/>
              </p:cNvSpPr>
              <p:nvPr/>
            </p:nvSpPr>
            <p:spPr bwMode="auto">
              <a:xfrm>
                <a:off x="-404" y="3221"/>
                <a:ext cx="5" cy="3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lnTo>
                      <a:pt x="0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2" name="Freeform 9548"/>
              <p:cNvSpPr>
                <a:spLocks noEditPoints="1"/>
              </p:cNvSpPr>
              <p:nvPr/>
            </p:nvSpPr>
            <p:spPr bwMode="auto">
              <a:xfrm>
                <a:off x="-404" y="3219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4 h 7"/>
                  <a:gd name="T8" fmla="*/ 1 w 4"/>
                  <a:gd name="T9" fmla="*/ 4 h 7"/>
                  <a:gd name="T10" fmla="*/ 3 w 4"/>
                  <a:gd name="T11" fmla="*/ 1 h 7"/>
                  <a:gd name="T12" fmla="*/ 2 w 4"/>
                  <a:gd name="T13" fmla="*/ 2 h 7"/>
                  <a:gd name="T14" fmla="*/ 3 w 4"/>
                  <a:gd name="T15" fmla="*/ 2 h 7"/>
                  <a:gd name="T16" fmla="*/ 4 w 4"/>
                  <a:gd name="T17" fmla="*/ 2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3" name="Freeform 9549"/>
              <p:cNvSpPr>
                <a:spLocks noEditPoints="1"/>
              </p:cNvSpPr>
              <p:nvPr/>
            </p:nvSpPr>
            <p:spPr bwMode="auto">
              <a:xfrm>
                <a:off x="-408" y="3224"/>
                <a:ext cx="11" cy="16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5 h 7"/>
                  <a:gd name="T8" fmla="*/ 2 w 5"/>
                  <a:gd name="T9" fmla="*/ 4 h 7"/>
                  <a:gd name="T10" fmla="*/ 4 w 5"/>
                  <a:gd name="T11" fmla="*/ 0 h 7"/>
                  <a:gd name="T12" fmla="*/ 4 w 5"/>
                  <a:gd name="T13" fmla="*/ 0 h 7"/>
                  <a:gd name="T14" fmla="*/ 5 w 5"/>
                  <a:gd name="T15" fmla="*/ 1 h 7"/>
                  <a:gd name="T16" fmla="*/ 4 w 5"/>
                  <a:gd name="T17" fmla="*/ 0 h 7"/>
                  <a:gd name="T18" fmla="*/ 3 w 5"/>
                  <a:gd name="T19" fmla="*/ 2 h 7"/>
                  <a:gd name="T20" fmla="*/ 4 w 5"/>
                  <a:gd name="T21" fmla="*/ 2 h 7"/>
                  <a:gd name="T22" fmla="*/ 5 w 5"/>
                  <a:gd name="T23" fmla="*/ 0 h 7"/>
                  <a:gd name="T24" fmla="*/ 4 w 5"/>
                  <a:gd name="T2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6"/>
                      <a:pt x="2" y="6"/>
                      <a:pt x="3" y="5"/>
                    </a:cubicBezTo>
                    <a:cubicBezTo>
                      <a:pt x="2" y="5"/>
                      <a:pt x="2" y="5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3" y="1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4" name="Freeform 9550"/>
              <p:cNvSpPr>
                <a:spLocks/>
              </p:cNvSpPr>
              <p:nvPr/>
            </p:nvSpPr>
            <p:spPr bwMode="auto">
              <a:xfrm>
                <a:off x="-399" y="322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5" name="Freeform 9551"/>
              <p:cNvSpPr>
                <a:spLocks noEditPoints="1"/>
              </p:cNvSpPr>
              <p:nvPr/>
            </p:nvSpPr>
            <p:spPr bwMode="auto">
              <a:xfrm>
                <a:off x="-423" y="3235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6 h 7"/>
                  <a:gd name="T4" fmla="*/ 1 w 5"/>
                  <a:gd name="T5" fmla="*/ 7 h 7"/>
                  <a:gd name="T6" fmla="*/ 2 w 5"/>
                  <a:gd name="T7" fmla="*/ 6 h 7"/>
                  <a:gd name="T8" fmla="*/ 0 w 5"/>
                  <a:gd name="T9" fmla="*/ 6 h 7"/>
                  <a:gd name="T10" fmla="*/ 4 w 5"/>
                  <a:gd name="T11" fmla="*/ 1 h 7"/>
                  <a:gd name="T12" fmla="*/ 1 w 5"/>
                  <a:gd name="T13" fmla="*/ 6 h 7"/>
                  <a:gd name="T14" fmla="*/ 2 w 5"/>
                  <a:gd name="T15" fmla="*/ 6 h 7"/>
                  <a:gd name="T16" fmla="*/ 5 w 5"/>
                  <a:gd name="T17" fmla="*/ 2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5 w 5"/>
                  <a:gd name="T25" fmla="*/ 1 h 7"/>
                  <a:gd name="T26" fmla="*/ 5 w 5"/>
                  <a:gd name="T27" fmla="*/ 1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7"/>
                      <a:pt x="2" y="7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moveTo>
                      <a:pt x="4" y="1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1" name="Group 9753"/>
            <p:cNvGrpSpPr>
              <a:grpSpLocks/>
            </p:cNvGrpSpPr>
            <p:nvPr/>
          </p:nvGrpSpPr>
          <p:grpSpPr bwMode="auto">
            <a:xfrm>
              <a:off x="-1192225" y="4900592"/>
              <a:ext cx="1027125" cy="1281108"/>
              <a:chOff x="-751" y="3087"/>
              <a:chExt cx="647" cy="807"/>
            </a:xfrm>
            <a:solidFill>
              <a:schemeClr val="bg1"/>
            </a:solidFill>
          </p:grpSpPr>
          <p:sp>
            <p:nvSpPr>
              <p:cNvPr id="939" name="Freeform 9553"/>
              <p:cNvSpPr>
                <a:spLocks/>
              </p:cNvSpPr>
              <p:nvPr/>
            </p:nvSpPr>
            <p:spPr bwMode="auto">
              <a:xfrm>
                <a:off x="-423" y="3250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2 w 2"/>
                  <a:gd name="T3" fmla="*/ 2 w 2"/>
                  <a:gd name="T4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0" name="Freeform 9554"/>
              <p:cNvSpPr>
                <a:spLocks noEditPoints="1"/>
              </p:cNvSpPr>
              <p:nvPr/>
            </p:nvSpPr>
            <p:spPr bwMode="auto">
              <a:xfrm>
                <a:off x="-418" y="3238"/>
                <a:ext cx="10" cy="16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1 w 4"/>
                  <a:gd name="T5" fmla="*/ 7 h 7"/>
                  <a:gd name="T6" fmla="*/ 1 w 4"/>
                  <a:gd name="T7" fmla="*/ 6 h 7"/>
                  <a:gd name="T8" fmla="*/ 0 w 4"/>
                  <a:gd name="T9" fmla="*/ 6 h 7"/>
                  <a:gd name="T10" fmla="*/ 3 w 4"/>
                  <a:gd name="T11" fmla="*/ 1 h 7"/>
                  <a:gd name="T12" fmla="*/ 0 w 4"/>
                  <a:gd name="T13" fmla="*/ 6 h 7"/>
                  <a:gd name="T14" fmla="*/ 1 w 4"/>
                  <a:gd name="T15" fmla="*/ 6 h 7"/>
                  <a:gd name="T16" fmla="*/ 4 w 4"/>
                  <a:gd name="T17" fmla="*/ 1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0 h 7"/>
                  <a:gd name="T24" fmla="*/ 4 w 4"/>
                  <a:gd name="T25" fmla="*/ 1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3" y="1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5"/>
                      <a:pt x="3" y="3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1" name="Freeform 9555"/>
              <p:cNvSpPr>
                <a:spLocks/>
              </p:cNvSpPr>
              <p:nvPr/>
            </p:nvSpPr>
            <p:spPr bwMode="auto">
              <a:xfrm>
                <a:off x="-418" y="3252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2" name="Freeform 9556"/>
              <p:cNvSpPr>
                <a:spLocks noEditPoints="1"/>
              </p:cNvSpPr>
              <p:nvPr/>
            </p:nvSpPr>
            <p:spPr bwMode="auto">
              <a:xfrm>
                <a:off x="-415" y="3240"/>
                <a:ext cx="9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6 h 6"/>
                  <a:gd name="T16" fmla="*/ 4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3 w 4"/>
                  <a:gd name="T23" fmla="*/ 0 h 6"/>
                  <a:gd name="T24" fmla="*/ 3 w 4"/>
                  <a:gd name="T25" fmla="*/ 0 h 6"/>
                  <a:gd name="T26" fmla="*/ 4 w 4"/>
                  <a:gd name="T27" fmla="*/ 1 h 6"/>
                  <a:gd name="T28" fmla="*/ 4 w 4"/>
                  <a:gd name="T29" fmla="*/ 0 h 6"/>
                  <a:gd name="T30" fmla="*/ 3 w 4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4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2" y="4"/>
                      <a:pt x="3" y="3"/>
                      <a:pt x="4" y="1"/>
                    </a:cubicBezTo>
                    <a:cubicBezTo>
                      <a:pt x="4" y="1"/>
                      <a:pt x="3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3" name="Freeform 9557"/>
              <p:cNvSpPr>
                <a:spLocks/>
              </p:cNvSpPr>
              <p:nvPr/>
            </p:nvSpPr>
            <p:spPr bwMode="auto">
              <a:xfrm>
                <a:off x="-415" y="325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4" name="Freeform 9558"/>
              <p:cNvSpPr>
                <a:spLocks noEditPoints="1"/>
              </p:cNvSpPr>
              <p:nvPr/>
            </p:nvSpPr>
            <p:spPr bwMode="auto">
              <a:xfrm>
                <a:off x="-751" y="3250"/>
                <a:ext cx="331" cy="519"/>
              </a:xfrm>
              <a:custGeom>
                <a:avLst/>
                <a:gdLst>
                  <a:gd name="T0" fmla="*/ 4 w 140"/>
                  <a:gd name="T1" fmla="*/ 219 h 220"/>
                  <a:gd name="T2" fmla="*/ 7 w 140"/>
                  <a:gd name="T3" fmla="*/ 212 h 220"/>
                  <a:gd name="T4" fmla="*/ 10 w 140"/>
                  <a:gd name="T5" fmla="*/ 209 h 220"/>
                  <a:gd name="T6" fmla="*/ 11 w 140"/>
                  <a:gd name="T7" fmla="*/ 207 h 220"/>
                  <a:gd name="T8" fmla="*/ 9 w 140"/>
                  <a:gd name="T9" fmla="*/ 208 h 220"/>
                  <a:gd name="T10" fmla="*/ 7 w 140"/>
                  <a:gd name="T11" fmla="*/ 205 h 220"/>
                  <a:gd name="T12" fmla="*/ 11 w 140"/>
                  <a:gd name="T13" fmla="*/ 203 h 220"/>
                  <a:gd name="T14" fmla="*/ 17 w 140"/>
                  <a:gd name="T15" fmla="*/ 198 h 220"/>
                  <a:gd name="T16" fmla="*/ 16 w 140"/>
                  <a:gd name="T17" fmla="*/ 197 h 220"/>
                  <a:gd name="T18" fmla="*/ 20 w 140"/>
                  <a:gd name="T19" fmla="*/ 190 h 220"/>
                  <a:gd name="T20" fmla="*/ 22 w 140"/>
                  <a:gd name="T21" fmla="*/ 188 h 220"/>
                  <a:gd name="T22" fmla="*/ 34 w 140"/>
                  <a:gd name="T23" fmla="*/ 171 h 220"/>
                  <a:gd name="T24" fmla="*/ 42 w 140"/>
                  <a:gd name="T25" fmla="*/ 160 h 220"/>
                  <a:gd name="T26" fmla="*/ 43 w 140"/>
                  <a:gd name="T27" fmla="*/ 158 h 220"/>
                  <a:gd name="T28" fmla="*/ 44 w 140"/>
                  <a:gd name="T29" fmla="*/ 157 h 220"/>
                  <a:gd name="T30" fmla="*/ 45 w 140"/>
                  <a:gd name="T31" fmla="*/ 155 h 220"/>
                  <a:gd name="T32" fmla="*/ 44 w 140"/>
                  <a:gd name="T33" fmla="*/ 154 h 220"/>
                  <a:gd name="T34" fmla="*/ 40 w 140"/>
                  <a:gd name="T35" fmla="*/ 152 h 220"/>
                  <a:gd name="T36" fmla="*/ 46 w 140"/>
                  <a:gd name="T37" fmla="*/ 151 h 220"/>
                  <a:gd name="T38" fmla="*/ 43 w 140"/>
                  <a:gd name="T39" fmla="*/ 149 h 220"/>
                  <a:gd name="T40" fmla="*/ 49 w 140"/>
                  <a:gd name="T41" fmla="*/ 148 h 220"/>
                  <a:gd name="T42" fmla="*/ 45 w 140"/>
                  <a:gd name="T43" fmla="*/ 146 h 220"/>
                  <a:gd name="T44" fmla="*/ 51 w 140"/>
                  <a:gd name="T45" fmla="*/ 145 h 220"/>
                  <a:gd name="T46" fmla="*/ 50 w 140"/>
                  <a:gd name="T47" fmla="*/ 144 h 220"/>
                  <a:gd name="T48" fmla="*/ 52 w 140"/>
                  <a:gd name="T49" fmla="*/ 143 h 220"/>
                  <a:gd name="T50" fmla="*/ 47 w 140"/>
                  <a:gd name="T51" fmla="*/ 142 h 220"/>
                  <a:gd name="T52" fmla="*/ 46 w 140"/>
                  <a:gd name="T53" fmla="*/ 141 h 220"/>
                  <a:gd name="T54" fmla="*/ 46 w 140"/>
                  <a:gd name="T55" fmla="*/ 140 h 220"/>
                  <a:gd name="T56" fmla="*/ 49 w 140"/>
                  <a:gd name="T57" fmla="*/ 138 h 220"/>
                  <a:gd name="T58" fmla="*/ 58 w 140"/>
                  <a:gd name="T59" fmla="*/ 133 h 220"/>
                  <a:gd name="T60" fmla="*/ 54 w 140"/>
                  <a:gd name="T61" fmla="*/ 131 h 220"/>
                  <a:gd name="T62" fmla="*/ 53 w 140"/>
                  <a:gd name="T63" fmla="*/ 130 h 220"/>
                  <a:gd name="T64" fmla="*/ 58 w 140"/>
                  <a:gd name="T65" fmla="*/ 124 h 220"/>
                  <a:gd name="T66" fmla="*/ 61 w 140"/>
                  <a:gd name="T67" fmla="*/ 118 h 220"/>
                  <a:gd name="T68" fmla="*/ 62 w 140"/>
                  <a:gd name="T69" fmla="*/ 117 h 220"/>
                  <a:gd name="T70" fmla="*/ 70 w 140"/>
                  <a:gd name="T71" fmla="*/ 104 h 220"/>
                  <a:gd name="T72" fmla="*/ 78 w 140"/>
                  <a:gd name="T73" fmla="*/ 91 h 220"/>
                  <a:gd name="T74" fmla="*/ 86 w 140"/>
                  <a:gd name="T75" fmla="*/ 78 h 220"/>
                  <a:gd name="T76" fmla="*/ 88 w 140"/>
                  <a:gd name="T77" fmla="*/ 75 h 220"/>
                  <a:gd name="T78" fmla="*/ 90 w 140"/>
                  <a:gd name="T79" fmla="*/ 70 h 220"/>
                  <a:gd name="T80" fmla="*/ 99 w 140"/>
                  <a:gd name="T81" fmla="*/ 65 h 220"/>
                  <a:gd name="T82" fmla="*/ 93 w 140"/>
                  <a:gd name="T83" fmla="*/ 62 h 220"/>
                  <a:gd name="T84" fmla="*/ 101 w 140"/>
                  <a:gd name="T85" fmla="*/ 61 h 220"/>
                  <a:gd name="T86" fmla="*/ 97 w 140"/>
                  <a:gd name="T87" fmla="*/ 58 h 220"/>
                  <a:gd name="T88" fmla="*/ 99 w 140"/>
                  <a:gd name="T89" fmla="*/ 55 h 220"/>
                  <a:gd name="T90" fmla="*/ 103 w 140"/>
                  <a:gd name="T91" fmla="*/ 48 h 220"/>
                  <a:gd name="T92" fmla="*/ 105 w 140"/>
                  <a:gd name="T93" fmla="*/ 45 h 220"/>
                  <a:gd name="T94" fmla="*/ 112 w 140"/>
                  <a:gd name="T95" fmla="*/ 43 h 220"/>
                  <a:gd name="T96" fmla="*/ 106 w 140"/>
                  <a:gd name="T97" fmla="*/ 40 h 220"/>
                  <a:gd name="T98" fmla="*/ 115 w 140"/>
                  <a:gd name="T99" fmla="*/ 39 h 220"/>
                  <a:gd name="T100" fmla="*/ 109 w 140"/>
                  <a:gd name="T101" fmla="*/ 36 h 220"/>
                  <a:gd name="T102" fmla="*/ 112 w 140"/>
                  <a:gd name="T103" fmla="*/ 33 h 220"/>
                  <a:gd name="T104" fmla="*/ 120 w 140"/>
                  <a:gd name="T105" fmla="*/ 31 h 220"/>
                  <a:gd name="T106" fmla="*/ 113 w 140"/>
                  <a:gd name="T107" fmla="*/ 30 h 220"/>
                  <a:gd name="T108" fmla="*/ 122 w 140"/>
                  <a:gd name="T109" fmla="*/ 28 h 220"/>
                  <a:gd name="T110" fmla="*/ 123 w 140"/>
                  <a:gd name="T111" fmla="*/ 27 h 220"/>
                  <a:gd name="T112" fmla="*/ 116 w 140"/>
                  <a:gd name="T113" fmla="*/ 24 h 220"/>
                  <a:gd name="T114" fmla="*/ 131 w 140"/>
                  <a:gd name="T115" fmla="*/ 14 h 220"/>
                  <a:gd name="T116" fmla="*/ 133 w 140"/>
                  <a:gd name="T117" fmla="*/ 11 h 220"/>
                  <a:gd name="T118" fmla="*/ 138 w 140"/>
                  <a:gd name="T119" fmla="*/ 3 h 220"/>
                  <a:gd name="T120" fmla="*/ 139 w 140"/>
                  <a:gd name="T121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0" h="220">
                    <a:moveTo>
                      <a:pt x="6" y="215"/>
                    </a:moveTo>
                    <a:cubicBezTo>
                      <a:pt x="5" y="218"/>
                      <a:pt x="5" y="218"/>
                      <a:pt x="5" y="218"/>
                    </a:cubicBezTo>
                    <a:cubicBezTo>
                      <a:pt x="4" y="218"/>
                      <a:pt x="4" y="219"/>
                      <a:pt x="4" y="219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3" y="219"/>
                      <a:pt x="3" y="219"/>
                      <a:pt x="2" y="219"/>
                    </a:cubicBezTo>
                    <a:cubicBezTo>
                      <a:pt x="3" y="219"/>
                      <a:pt x="3" y="220"/>
                      <a:pt x="3" y="220"/>
                    </a:cubicBezTo>
                    <a:cubicBezTo>
                      <a:pt x="5" y="218"/>
                      <a:pt x="6" y="217"/>
                      <a:pt x="7" y="215"/>
                    </a:cubicBezTo>
                    <a:cubicBezTo>
                      <a:pt x="6" y="215"/>
                      <a:pt x="6" y="215"/>
                      <a:pt x="6" y="215"/>
                    </a:cubicBezTo>
                    <a:moveTo>
                      <a:pt x="6" y="215"/>
                    </a:moveTo>
                    <a:cubicBezTo>
                      <a:pt x="5" y="216"/>
                      <a:pt x="5" y="217"/>
                      <a:pt x="4" y="217"/>
                    </a:cubicBezTo>
                    <a:cubicBezTo>
                      <a:pt x="4" y="217"/>
                      <a:pt x="4" y="217"/>
                      <a:pt x="4" y="216"/>
                    </a:cubicBezTo>
                    <a:cubicBezTo>
                      <a:pt x="4" y="216"/>
                      <a:pt x="4" y="217"/>
                      <a:pt x="4" y="217"/>
                    </a:cubicBezTo>
                    <a:cubicBezTo>
                      <a:pt x="3" y="217"/>
                      <a:pt x="3" y="218"/>
                      <a:pt x="3" y="219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3" y="219"/>
                      <a:pt x="3" y="219"/>
                      <a:pt x="4" y="219"/>
                    </a:cubicBezTo>
                    <a:cubicBezTo>
                      <a:pt x="4" y="218"/>
                      <a:pt x="5" y="217"/>
                      <a:pt x="5" y="217"/>
                    </a:cubicBezTo>
                    <a:cubicBezTo>
                      <a:pt x="6" y="215"/>
                      <a:pt x="6" y="215"/>
                      <a:pt x="6" y="215"/>
                    </a:cubicBezTo>
                    <a:cubicBezTo>
                      <a:pt x="6" y="215"/>
                      <a:pt x="6" y="215"/>
                      <a:pt x="6" y="215"/>
                    </a:cubicBezTo>
                    <a:moveTo>
                      <a:pt x="8" y="213"/>
                    </a:moveTo>
                    <a:cubicBezTo>
                      <a:pt x="8" y="213"/>
                      <a:pt x="8" y="213"/>
                      <a:pt x="8" y="213"/>
                    </a:cubicBezTo>
                    <a:cubicBezTo>
                      <a:pt x="7" y="214"/>
                      <a:pt x="7" y="214"/>
                      <a:pt x="7" y="214"/>
                    </a:cubicBezTo>
                    <a:cubicBezTo>
                      <a:pt x="8" y="214"/>
                      <a:pt x="8" y="214"/>
                      <a:pt x="8" y="214"/>
                    </a:cubicBezTo>
                    <a:cubicBezTo>
                      <a:pt x="8" y="214"/>
                      <a:pt x="8" y="213"/>
                      <a:pt x="8" y="213"/>
                    </a:cubicBezTo>
                    <a:cubicBezTo>
                      <a:pt x="8" y="213"/>
                      <a:pt x="8" y="213"/>
                      <a:pt x="8" y="213"/>
                    </a:cubicBezTo>
                    <a:moveTo>
                      <a:pt x="7" y="212"/>
                    </a:moveTo>
                    <a:cubicBezTo>
                      <a:pt x="7" y="213"/>
                      <a:pt x="7" y="213"/>
                      <a:pt x="7" y="213"/>
                    </a:cubicBezTo>
                    <a:cubicBezTo>
                      <a:pt x="7" y="213"/>
                      <a:pt x="7" y="213"/>
                      <a:pt x="7" y="213"/>
                    </a:cubicBezTo>
                    <a:cubicBezTo>
                      <a:pt x="7" y="214"/>
                      <a:pt x="7" y="214"/>
                      <a:pt x="7" y="214"/>
                    </a:cubicBezTo>
                    <a:cubicBezTo>
                      <a:pt x="8" y="213"/>
                      <a:pt x="8" y="213"/>
                      <a:pt x="8" y="213"/>
                    </a:cubicBezTo>
                    <a:cubicBezTo>
                      <a:pt x="7" y="212"/>
                      <a:pt x="7" y="212"/>
                      <a:pt x="7" y="212"/>
                    </a:cubicBezTo>
                    <a:moveTo>
                      <a:pt x="4" y="211"/>
                    </a:moveTo>
                    <a:cubicBezTo>
                      <a:pt x="4" y="211"/>
                      <a:pt x="4" y="211"/>
                      <a:pt x="4" y="211"/>
                    </a:cubicBezTo>
                    <a:cubicBezTo>
                      <a:pt x="4" y="214"/>
                      <a:pt x="0" y="215"/>
                      <a:pt x="2" y="218"/>
                    </a:cubicBezTo>
                    <a:cubicBezTo>
                      <a:pt x="2" y="218"/>
                      <a:pt x="2" y="218"/>
                      <a:pt x="2" y="217"/>
                    </a:cubicBezTo>
                    <a:cubicBezTo>
                      <a:pt x="2" y="217"/>
                      <a:pt x="2" y="216"/>
                      <a:pt x="3" y="215"/>
                    </a:cubicBezTo>
                    <a:cubicBezTo>
                      <a:pt x="3" y="216"/>
                      <a:pt x="2" y="217"/>
                      <a:pt x="2" y="217"/>
                    </a:cubicBezTo>
                    <a:cubicBezTo>
                      <a:pt x="2" y="218"/>
                      <a:pt x="2" y="218"/>
                      <a:pt x="3" y="219"/>
                    </a:cubicBezTo>
                    <a:cubicBezTo>
                      <a:pt x="3" y="218"/>
                      <a:pt x="3" y="217"/>
                      <a:pt x="4" y="217"/>
                    </a:cubicBezTo>
                    <a:cubicBezTo>
                      <a:pt x="4" y="217"/>
                      <a:pt x="4" y="216"/>
                      <a:pt x="4" y="216"/>
                    </a:cubicBezTo>
                    <a:cubicBezTo>
                      <a:pt x="4" y="216"/>
                      <a:pt x="4" y="216"/>
                      <a:pt x="4" y="216"/>
                    </a:cubicBezTo>
                    <a:cubicBezTo>
                      <a:pt x="4" y="216"/>
                      <a:pt x="3" y="217"/>
                      <a:pt x="3" y="217"/>
                    </a:cubicBezTo>
                    <a:cubicBezTo>
                      <a:pt x="3" y="216"/>
                      <a:pt x="4" y="216"/>
                      <a:pt x="4" y="215"/>
                    </a:cubicBezTo>
                    <a:cubicBezTo>
                      <a:pt x="4" y="214"/>
                      <a:pt x="4" y="213"/>
                      <a:pt x="5" y="211"/>
                    </a:cubicBezTo>
                    <a:cubicBezTo>
                      <a:pt x="5" y="211"/>
                      <a:pt x="4" y="211"/>
                      <a:pt x="4" y="211"/>
                    </a:cubicBezTo>
                    <a:moveTo>
                      <a:pt x="10" y="209"/>
                    </a:moveTo>
                    <a:cubicBezTo>
                      <a:pt x="10" y="210"/>
                      <a:pt x="10" y="210"/>
                      <a:pt x="10" y="210"/>
                    </a:cubicBezTo>
                    <a:cubicBezTo>
                      <a:pt x="10" y="210"/>
                      <a:pt x="10" y="210"/>
                      <a:pt x="10" y="210"/>
                    </a:cubicBezTo>
                    <a:cubicBezTo>
                      <a:pt x="11" y="209"/>
                      <a:pt x="11" y="209"/>
                      <a:pt x="11" y="209"/>
                    </a:cubicBezTo>
                    <a:cubicBezTo>
                      <a:pt x="10" y="209"/>
                      <a:pt x="10" y="209"/>
                      <a:pt x="10" y="209"/>
                    </a:cubicBezTo>
                    <a:moveTo>
                      <a:pt x="9" y="209"/>
                    </a:moveTo>
                    <a:cubicBezTo>
                      <a:pt x="9" y="209"/>
                      <a:pt x="9" y="209"/>
                      <a:pt x="9" y="209"/>
                    </a:cubicBezTo>
                    <a:cubicBezTo>
                      <a:pt x="9" y="209"/>
                      <a:pt x="9" y="209"/>
                      <a:pt x="10" y="209"/>
                    </a:cubicBezTo>
                    <a:cubicBezTo>
                      <a:pt x="10" y="209"/>
                      <a:pt x="10" y="209"/>
                      <a:pt x="10" y="209"/>
                    </a:cubicBezTo>
                    <a:cubicBezTo>
                      <a:pt x="10" y="209"/>
                      <a:pt x="9" y="209"/>
                      <a:pt x="9" y="209"/>
                    </a:cubicBezTo>
                    <a:moveTo>
                      <a:pt x="6" y="208"/>
                    </a:moveTo>
                    <a:cubicBezTo>
                      <a:pt x="5" y="208"/>
                      <a:pt x="5" y="209"/>
                      <a:pt x="5" y="209"/>
                    </a:cubicBezTo>
                    <a:cubicBezTo>
                      <a:pt x="5" y="209"/>
                      <a:pt x="5" y="209"/>
                      <a:pt x="6" y="209"/>
                    </a:cubicBezTo>
                    <a:cubicBezTo>
                      <a:pt x="6" y="208"/>
                      <a:pt x="6" y="208"/>
                      <a:pt x="6" y="208"/>
                    </a:cubicBezTo>
                    <a:cubicBezTo>
                      <a:pt x="6" y="208"/>
                      <a:pt x="6" y="208"/>
                      <a:pt x="6" y="208"/>
                    </a:cubicBezTo>
                    <a:moveTo>
                      <a:pt x="11" y="207"/>
                    </a:moveTo>
                    <a:cubicBezTo>
                      <a:pt x="10" y="209"/>
                      <a:pt x="10" y="209"/>
                      <a:pt x="10" y="209"/>
                    </a:cubicBezTo>
                    <a:cubicBezTo>
                      <a:pt x="10" y="209"/>
                      <a:pt x="11" y="209"/>
                      <a:pt x="11" y="209"/>
                    </a:cubicBezTo>
                    <a:cubicBezTo>
                      <a:pt x="12" y="208"/>
                      <a:pt x="12" y="208"/>
                      <a:pt x="12" y="208"/>
                    </a:cubicBezTo>
                    <a:cubicBezTo>
                      <a:pt x="11" y="207"/>
                      <a:pt x="11" y="207"/>
                      <a:pt x="11" y="207"/>
                    </a:cubicBezTo>
                    <a:moveTo>
                      <a:pt x="6" y="207"/>
                    </a:moveTo>
                    <a:cubicBezTo>
                      <a:pt x="6" y="207"/>
                      <a:pt x="6" y="207"/>
                      <a:pt x="6" y="208"/>
                    </a:cubicBezTo>
                    <a:cubicBezTo>
                      <a:pt x="6" y="208"/>
                      <a:pt x="6" y="208"/>
                      <a:pt x="6" y="208"/>
                    </a:cubicBezTo>
                    <a:cubicBezTo>
                      <a:pt x="6" y="208"/>
                      <a:pt x="7" y="208"/>
                      <a:pt x="7" y="208"/>
                    </a:cubicBezTo>
                    <a:cubicBezTo>
                      <a:pt x="7" y="208"/>
                      <a:pt x="7" y="208"/>
                      <a:pt x="8" y="208"/>
                    </a:cubicBezTo>
                    <a:cubicBezTo>
                      <a:pt x="7" y="207"/>
                      <a:pt x="7" y="207"/>
                      <a:pt x="6" y="207"/>
                    </a:cubicBezTo>
                    <a:cubicBezTo>
                      <a:pt x="7" y="208"/>
                      <a:pt x="7" y="208"/>
                      <a:pt x="7" y="208"/>
                    </a:cubicBezTo>
                    <a:cubicBezTo>
                      <a:pt x="7" y="208"/>
                      <a:pt x="6" y="208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moveTo>
                      <a:pt x="10" y="207"/>
                    </a:moveTo>
                    <a:cubicBezTo>
                      <a:pt x="10" y="207"/>
                      <a:pt x="9" y="208"/>
                      <a:pt x="9" y="208"/>
                    </a:cubicBezTo>
                    <a:cubicBezTo>
                      <a:pt x="9" y="208"/>
                      <a:pt x="10" y="209"/>
                      <a:pt x="10" y="209"/>
                    </a:cubicBezTo>
                    <a:cubicBezTo>
                      <a:pt x="11" y="207"/>
                      <a:pt x="11" y="207"/>
                      <a:pt x="11" y="207"/>
                    </a:cubicBezTo>
                    <a:cubicBezTo>
                      <a:pt x="11" y="207"/>
                      <a:pt x="10" y="207"/>
                      <a:pt x="10" y="207"/>
                    </a:cubicBezTo>
                    <a:moveTo>
                      <a:pt x="6" y="207"/>
                    </a:move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moveTo>
                      <a:pt x="7" y="205"/>
                    </a:moveTo>
                    <a:cubicBezTo>
                      <a:pt x="7" y="205"/>
                      <a:pt x="7" y="206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7" y="207"/>
                      <a:pt x="7" y="207"/>
                      <a:pt x="8" y="208"/>
                    </a:cubicBezTo>
                    <a:cubicBezTo>
                      <a:pt x="8" y="207"/>
                      <a:pt x="8" y="207"/>
                      <a:pt x="9" y="206"/>
                    </a:cubicBezTo>
                    <a:cubicBezTo>
                      <a:pt x="9" y="206"/>
                      <a:pt x="9" y="206"/>
                      <a:pt x="9" y="206"/>
                    </a:cubicBezTo>
                    <a:cubicBezTo>
                      <a:pt x="8" y="206"/>
                      <a:pt x="8" y="205"/>
                      <a:pt x="7" y="205"/>
                    </a:cubicBezTo>
                    <a:moveTo>
                      <a:pt x="14" y="203"/>
                    </a:moveTo>
                    <a:cubicBezTo>
                      <a:pt x="14" y="203"/>
                      <a:pt x="14" y="203"/>
                      <a:pt x="14" y="203"/>
                    </a:cubicBezTo>
                    <a:cubicBezTo>
                      <a:pt x="13" y="204"/>
                      <a:pt x="13" y="204"/>
                      <a:pt x="13" y="204"/>
                    </a:cubicBezTo>
                    <a:cubicBezTo>
                      <a:pt x="13" y="204"/>
                      <a:pt x="14" y="204"/>
                      <a:pt x="14" y="204"/>
                    </a:cubicBezTo>
                    <a:cubicBezTo>
                      <a:pt x="14" y="204"/>
                      <a:pt x="14" y="204"/>
                      <a:pt x="14" y="204"/>
                    </a:cubicBezTo>
                    <a:cubicBezTo>
                      <a:pt x="14" y="204"/>
                      <a:pt x="14" y="203"/>
                      <a:pt x="14" y="203"/>
                    </a:cubicBezTo>
                    <a:moveTo>
                      <a:pt x="12" y="203"/>
                    </a:moveTo>
                    <a:cubicBezTo>
                      <a:pt x="12" y="203"/>
                      <a:pt x="12" y="203"/>
                      <a:pt x="12" y="204"/>
                    </a:cubicBezTo>
                    <a:cubicBezTo>
                      <a:pt x="12" y="204"/>
                      <a:pt x="13" y="204"/>
                      <a:pt x="13" y="204"/>
                    </a:cubicBezTo>
                    <a:cubicBezTo>
                      <a:pt x="13" y="203"/>
                      <a:pt x="13" y="203"/>
                      <a:pt x="13" y="203"/>
                    </a:cubicBezTo>
                    <a:cubicBezTo>
                      <a:pt x="13" y="203"/>
                      <a:pt x="13" y="203"/>
                      <a:pt x="12" y="203"/>
                    </a:cubicBezTo>
                    <a:moveTo>
                      <a:pt x="9" y="201"/>
                    </a:moveTo>
                    <a:cubicBezTo>
                      <a:pt x="9" y="201"/>
                      <a:pt x="9" y="202"/>
                      <a:pt x="9" y="202"/>
                    </a:cubicBezTo>
                    <a:cubicBezTo>
                      <a:pt x="10" y="202"/>
                      <a:pt x="10" y="202"/>
                      <a:pt x="10" y="202"/>
                    </a:cubicBezTo>
                    <a:cubicBezTo>
                      <a:pt x="10" y="202"/>
                      <a:pt x="10" y="203"/>
                      <a:pt x="11" y="203"/>
                    </a:cubicBezTo>
                    <a:cubicBezTo>
                      <a:pt x="11" y="203"/>
                      <a:pt x="11" y="202"/>
                      <a:pt x="11" y="202"/>
                    </a:cubicBezTo>
                    <a:cubicBezTo>
                      <a:pt x="11" y="202"/>
                      <a:pt x="10" y="201"/>
                      <a:pt x="9" y="201"/>
                    </a:cubicBezTo>
                    <a:moveTo>
                      <a:pt x="15" y="201"/>
                    </a:moveTo>
                    <a:cubicBezTo>
                      <a:pt x="15" y="201"/>
                      <a:pt x="15" y="201"/>
                      <a:pt x="15" y="201"/>
                    </a:cubicBezTo>
                    <a:cubicBezTo>
                      <a:pt x="15" y="201"/>
                      <a:pt x="15" y="201"/>
                      <a:pt x="16" y="201"/>
                    </a:cubicBezTo>
                    <a:cubicBezTo>
                      <a:pt x="16" y="201"/>
                      <a:pt x="16" y="201"/>
                      <a:pt x="16" y="201"/>
                    </a:cubicBezTo>
                    <a:cubicBezTo>
                      <a:pt x="16" y="201"/>
                      <a:pt x="16" y="201"/>
                      <a:pt x="15" y="201"/>
                    </a:cubicBezTo>
                    <a:moveTo>
                      <a:pt x="14" y="200"/>
                    </a:moveTo>
                    <a:cubicBezTo>
                      <a:pt x="14" y="200"/>
                      <a:pt x="14" y="200"/>
                      <a:pt x="14" y="200"/>
                    </a:cubicBezTo>
                    <a:cubicBezTo>
                      <a:pt x="14" y="200"/>
                      <a:pt x="14" y="201"/>
                      <a:pt x="15" y="201"/>
                    </a:cubicBezTo>
                    <a:cubicBezTo>
                      <a:pt x="15" y="201"/>
                      <a:pt x="15" y="201"/>
                      <a:pt x="15" y="201"/>
                    </a:cubicBezTo>
                    <a:cubicBezTo>
                      <a:pt x="15" y="200"/>
                      <a:pt x="15" y="200"/>
                      <a:pt x="15" y="200"/>
                    </a:cubicBezTo>
                    <a:cubicBezTo>
                      <a:pt x="15" y="200"/>
                      <a:pt x="14" y="200"/>
                      <a:pt x="14" y="200"/>
                    </a:cubicBezTo>
                    <a:cubicBezTo>
                      <a:pt x="14" y="200"/>
                      <a:pt x="14" y="200"/>
                      <a:pt x="14" y="200"/>
                    </a:cubicBezTo>
                    <a:moveTo>
                      <a:pt x="17" y="198"/>
                    </a:moveTo>
                    <a:cubicBezTo>
                      <a:pt x="17" y="199"/>
                      <a:pt x="17" y="199"/>
                      <a:pt x="17" y="199"/>
                    </a:cubicBezTo>
                    <a:cubicBezTo>
                      <a:pt x="17" y="199"/>
                      <a:pt x="17" y="199"/>
                      <a:pt x="17" y="199"/>
                    </a:cubicBezTo>
                    <a:cubicBezTo>
                      <a:pt x="17" y="199"/>
                      <a:pt x="17" y="198"/>
                      <a:pt x="18" y="198"/>
                    </a:cubicBezTo>
                    <a:cubicBezTo>
                      <a:pt x="17" y="198"/>
                      <a:pt x="17" y="198"/>
                      <a:pt x="17" y="198"/>
                    </a:cubicBezTo>
                    <a:moveTo>
                      <a:pt x="11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2" y="199"/>
                      <a:pt x="12" y="199"/>
                      <a:pt x="13" y="200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2" y="199"/>
                      <a:pt x="12" y="198"/>
                      <a:pt x="11" y="198"/>
                    </a:cubicBezTo>
                    <a:moveTo>
                      <a:pt x="16" y="197"/>
                    </a:moveTo>
                    <a:cubicBezTo>
                      <a:pt x="15" y="198"/>
                      <a:pt x="15" y="198"/>
                      <a:pt x="15" y="198"/>
                    </a:cubicBezTo>
                    <a:cubicBezTo>
                      <a:pt x="16" y="198"/>
                      <a:pt x="16" y="198"/>
                      <a:pt x="16" y="198"/>
                    </a:cubicBezTo>
                    <a:cubicBezTo>
                      <a:pt x="17" y="198"/>
                      <a:pt x="17" y="198"/>
                      <a:pt x="17" y="198"/>
                    </a:cubicBezTo>
                    <a:cubicBezTo>
                      <a:pt x="16" y="197"/>
                      <a:pt x="16" y="197"/>
                      <a:pt x="16" y="197"/>
                    </a:cubicBezTo>
                    <a:moveTo>
                      <a:pt x="13" y="195"/>
                    </a:moveTo>
                    <a:cubicBezTo>
                      <a:pt x="13" y="195"/>
                      <a:pt x="12" y="195"/>
                      <a:pt x="12" y="196"/>
                    </a:cubicBezTo>
                    <a:cubicBezTo>
                      <a:pt x="13" y="196"/>
                      <a:pt x="14" y="197"/>
                      <a:pt x="14" y="197"/>
                    </a:cubicBezTo>
                    <a:cubicBezTo>
                      <a:pt x="15" y="197"/>
                      <a:pt x="15" y="197"/>
                      <a:pt x="15" y="196"/>
                    </a:cubicBezTo>
                    <a:cubicBezTo>
                      <a:pt x="14" y="196"/>
                      <a:pt x="13" y="195"/>
                      <a:pt x="13" y="195"/>
                    </a:cubicBezTo>
                    <a:moveTo>
                      <a:pt x="21" y="191"/>
                    </a:moveTo>
                    <a:cubicBezTo>
                      <a:pt x="18" y="197"/>
                      <a:pt x="18" y="197"/>
                      <a:pt x="18" y="197"/>
                    </a:cubicBezTo>
                    <a:cubicBezTo>
                      <a:pt x="18" y="197"/>
                      <a:pt x="18" y="198"/>
                      <a:pt x="18" y="198"/>
                    </a:cubicBezTo>
                    <a:cubicBezTo>
                      <a:pt x="19" y="196"/>
                      <a:pt x="21" y="194"/>
                      <a:pt x="22" y="192"/>
                    </a:cubicBezTo>
                    <a:cubicBezTo>
                      <a:pt x="21" y="191"/>
                      <a:pt x="21" y="191"/>
                      <a:pt x="21" y="191"/>
                    </a:cubicBezTo>
                    <a:moveTo>
                      <a:pt x="20" y="190"/>
                    </a:moveTo>
                    <a:cubicBezTo>
                      <a:pt x="16" y="196"/>
                      <a:pt x="16" y="196"/>
                      <a:pt x="16" y="196"/>
                    </a:cubicBezTo>
                    <a:cubicBezTo>
                      <a:pt x="16" y="197"/>
                      <a:pt x="17" y="197"/>
                      <a:pt x="17" y="197"/>
                    </a:cubicBezTo>
                    <a:cubicBezTo>
                      <a:pt x="21" y="191"/>
                      <a:pt x="21" y="191"/>
                      <a:pt x="21" y="191"/>
                    </a:cubicBezTo>
                    <a:cubicBezTo>
                      <a:pt x="20" y="190"/>
                      <a:pt x="20" y="190"/>
                      <a:pt x="20" y="190"/>
                    </a:cubicBezTo>
                    <a:moveTo>
                      <a:pt x="16" y="189"/>
                    </a:moveTo>
                    <a:cubicBezTo>
                      <a:pt x="15" y="191"/>
                      <a:pt x="14" y="192"/>
                      <a:pt x="13" y="194"/>
                    </a:cubicBezTo>
                    <a:cubicBezTo>
                      <a:pt x="13" y="195"/>
                      <a:pt x="14" y="195"/>
                      <a:pt x="14" y="195"/>
                    </a:cubicBezTo>
                    <a:cubicBezTo>
                      <a:pt x="15" y="195"/>
                      <a:pt x="15" y="196"/>
                      <a:pt x="15" y="196"/>
                    </a:cubicBezTo>
                    <a:cubicBezTo>
                      <a:pt x="16" y="194"/>
                      <a:pt x="17" y="192"/>
                      <a:pt x="19" y="190"/>
                    </a:cubicBezTo>
                    <a:cubicBezTo>
                      <a:pt x="16" y="189"/>
                      <a:pt x="16" y="189"/>
                      <a:pt x="16" y="189"/>
                    </a:cubicBezTo>
                    <a:moveTo>
                      <a:pt x="27" y="183"/>
                    </a:moveTo>
                    <a:cubicBezTo>
                      <a:pt x="26" y="185"/>
                      <a:pt x="26" y="185"/>
                      <a:pt x="26" y="185"/>
                    </a:cubicBezTo>
                    <a:cubicBezTo>
                      <a:pt x="23" y="189"/>
                      <a:pt x="23" y="189"/>
                      <a:pt x="23" y="189"/>
                    </a:cubicBezTo>
                    <a:cubicBezTo>
                      <a:pt x="23" y="189"/>
                      <a:pt x="23" y="189"/>
                      <a:pt x="24" y="189"/>
                    </a:cubicBezTo>
                    <a:cubicBezTo>
                      <a:pt x="25" y="187"/>
                      <a:pt x="26" y="185"/>
                      <a:pt x="27" y="183"/>
                    </a:cubicBezTo>
                    <a:cubicBezTo>
                      <a:pt x="27" y="183"/>
                      <a:pt x="27" y="183"/>
                      <a:pt x="27" y="183"/>
                    </a:cubicBezTo>
                    <a:moveTo>
                      <a:pt x="25" y="182"/>
                    </a:moveTo>
                    <a:cubicBezTo>
                      <a:pt x="23" y="185"/>
                      <a:pt x="23" y="185"/>
                      <a:pt x="23" y="185"/>
                    </a:cubicBezTo>
                    <a:cubicBezTo>
                      <a:pt x="22" y="188"/>
                      <a:pt x="22" y="188"/>
                      <a:pt x="22" y="188"/>
                    </a:cubicBezTo>
                    <a:cubicBezTo>
                      <a:pt x="22" y="188"/>
                      <a:pt x="22" y="188"/>
                      <a:pt x="23" y="188"/>
                    </a:cubicBezTo>
                    <a:cubicBezTo>
                      <a:pt x="26" y="183"/>
                      <a:pt x="26" y="183"/>
                      <a:pt x="26" y="183"/>
                    </a:cubicBezTo>
                    <a:cubicBezTo>
                      <a:pt x="26" y="182"/>
                      <a:pt x="25" y="182"/>
                      <a:pt x="25" y="182"/>
                    </a:cubicBezTo>
                    <a:moveTo>
                      <a:pt x="22" y="180"/>
                    </a:moveTo>
                    <a:cubicBezTo>
                      <a:pt x="21" y="181"/>
                      <a:pt x="20" y="182"/>
                      <a:pt x="19" y="184"/>
                    </a:cubicBezTo>
                    <a:cubicBezTo>
                      <a:pt x="19" y="184"/>
                      <a:pt x="19" y="185"/>
                      <a:pt x="18" y="185"/>
                    </a:cubicBezTo>
                    <a:cubicBezTo>
                      <a:pt x="19" y="186"/>
                      <a:pt x="20" y="186"/>
                      <a:pt x="20" y="187"/>
                    </a:cubicBezTo>
                    <a:cubicBezTo>
                      <a:pt x="21" y="185"/>
                      <a:pt x="23" y="183"/>
                      <a:pt x="24" y="181"/>
                    </a:cubicBezTo>
                    <a:cubicBezTo>
                      <a:pt x="23" y="181"/>
                      <a:pt x="23" y="180"/>
                      <a:pt x="22" y="180"/>
                    </a:cubicBezTo>
                    <a:cubicBezTo>
                      <a:pt x="22" y="180"/>
                      <a:pt x="22" y="180"/>
                      <a:pt x="22" y="180"/>
                    </a:cubicBezTo>
                    <a:moveTo>
                      <a:pt x="34" y="171"/>
                    </a:moveTo>
                    <a:cubicBezTo>
                      <a:pt x="29" y="180"/>
                      <a:pt x="29" y="180"/>
                      <a:pt x="29" y="180"/>
                    </a:cubicBezTo>
                    <a:cubicBezTo>
                      <a:pt x="29" y="180"/>
                      <a:pt x="29" y="180"/>
                      <a:pt x="29" y="180"/>
                    </a:cubicBezTo>
                    <a:cubicBezTo>
                      <a:pt x="31" y="177"/>
                      <a:pt x="33" y="174"/>
                      <a:pt x="35" y="171"/>
                    </a:cubicBezTo>
                    <a:cubicBezTo>
                      <a:pt x="34" y="171"/>
                      <a:pt x="34" y="171"/>
                      <a:pt x="34" y="171"/>
                    </a:cubicBezTo>
                    <a:moveTo>
                      <a:pt x="33" y="170"/>
                    </a:moveTo>
                    <a:cubicBezTo>
                      <a:pt x="27" y="179"/>
                      <a:pt x="27" y="179"/>
                      <a:pt x="27" y="179"/>
                    </a:cubicBezTo>
                    <a:cubicBezTo>
                      <a:pt x="27" y="179"/>
                      <a:pt x="28" y="179"/>
                      <a:pt x="28" y="180"/>
                    </a:cubicBezTo>
                    <a:cubicBezTo>
                      <a:pt x="28" y="179"/>
                      <a:pt x="28" y="179"/>
                      <a:pt x="28" y="179"/>
                    </a:cubicBezTo>
                    <a:cubicBezTo>
                      <a:pt x="34" y="170"/>
                      <a:pt x="34" y="170"/>
                      <a:pt x="34" y="170"/>
                    </a:cubicBezTo>
                    <a:cubicBezTo>
                      <a:pt x="33" y="170"/>
                      <a:pt x="33" y="170"/>
                      <a:pt x="33" y="170"/>
                    </a:cubicBezTo>
                    <a:moveTo>
                      <a:pt x="29" y="167"/>
                    </a:moveTo>
                    <a:cubicBezTo>
                      <a:pt x="27" y="171"/>
                      <a:pt x="25" y="174"/>
                      <a:pt x="23" y="177"/>
                    </a:cubicBezTo>
                    <a:cubicBezTo>
                      <a:pt x="24" y="177"/>
                      <a:pt x="25" y="178"/>
                      <a:pt x="25" y="178"/>
                    </a:cubicBezTo>
                    <a:cubicBezTo>
                      <a:pt x="27" y="175"/>
                      <a:pt x="29" y="172"/>
                      <a:pt x="31" y="169"/>
                    </a:cubicBezTo>
                    <a:cubicBezTo>
                      <a:pt x="29" y="167"/>
                      <a:pt x="29" y="167"/>
                      <a:pt x="29" y="167"/>
                    </a:cubicBezTo>
                    <a:moveTo>
                      <a:pt x="41" y="160"/>
                    </a:moveTo>
                    <a:cubicBezTo>
                      <a:pt x="36" y="168"/>
                      <a:pt x="36" y="168"/>
                      <a:pt x="36" y="168"/>
                    </a:cubicBezTo>
                    <a:cubicBezTo>
                      <a:pt x="37" y="168"/>
                      <a:pt x="37" y="168"/>
                      <a:pt x="37" y="168"/>
                    </a:cubicBezTo>
                    <a:cubicBezTo>
                      <a:pt x="38" y="165"/>
                      <a:pt x="40" y="163"/>
                      <a:pt x="42" y="160"/>
                    </a:cubicBezTo>
                    <a:cubicBezTo>
                      <a:pt x="41" y="160"/>
                      <a:pt x="41" y="160"/>
                      <a:pt x="41" y="160"/>
                    </a:cubicBezTo>
                    <a:moveTo>
                      <a:pt x="40" y="159"/>
                    </a:moveTo>
                    <a:cubicBezTo>
                      <a:pt x="35" y="167"/>
                      <a:pt x="35" y="167"/>
                      <a:pt x="35" y="167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0" y="159"/>
                      <a:pt x="40" y="159"/>
                      <a:pt x="40" y="159"/>
                    </a:cubicBezTo>
                    <a:moveTo>
                      <a:pt x="37" y="157"/>
                    </a:moveTo>
                    <a:cubicBezTo>
                      <a:pt x="35" y="161"/>
                      <a:pt x="33" y="164"/>
                      <a:pt x="32" y="165"/>
                    </a:cubicBezTo>
                    <a:cubicBezTo>
                      <a:pt x="33" y="166"/>
                      <a:pt x="33" y="166"/>
                      <a:pt x="33" y="166"/>
                    </a:cubicBezTo>
                    <a:cubicBezTo>
                      <a:pt x="34" y="163"/>
                      <a:pt x="36" y="160"/>
                      <a:pt x="37" y="158"/>
                    </a:cubicBezTo>
                    <a:cubicBezTo>
                      <a:pt x="37" y="157"/>
                      <a:pt x="37" y="157"/>
                      <a:pt x="37" y="157"/>
                    </a:cubicBezTo>
                    <a:moveTo>
                      <a:pt x="42" y="157"/>
                    </a:move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8"/>
                      <a:pt x="43" y="158"/>
                      <a:pt x="43" y="158"/>
                    </a:cubicBezTo>
                    <a:cubicBezTo>
                      <a:pt x="43" y="158"/>
                      <a:pt x="43" y="158"/>
                      <a:pt x="43" y="158"/>
                    </a:cubicBezTo>
                    <a:cubicBezTo>
                      <a:pt x="43" y="158"/>
                      <a:pt x="43" y="157"/>
                      <a:pt x="42" y="157"/>
                    </a:cubicBezTo>
                    <a:moveTo>
                      <a:pt x="41" y="157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2" y="157"/>
                      <a:pt x="42" y="157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7"/>
                      <a:pt x="41" y="157"/>
                      <a:pt x="41" y="157"/>
                    </a:cubicBezTo>
                    <a:moveTo>
                      <a:pt x="35" y="156"/>
                    </a:moveTo>
                    <a:cubicBezTo>
                      <a:pt x="34" y="159"/>
                      <a:pt x="32" y="162"/>
                      <a:pt x="31" y="164"/>
                    </a:cubicBezTo>
                    <a:cubicBezTo>
                      <a:pt x="32" y="165"/>
                      <a:pt x="32" y="165"/>
                      <a:pt x="32" y="165"/>
                    </a:cubicBezTo>
                    <a:cubicBezTo>
                      <a:pt x="33" y="163"/>
                      <a:pt x="35" y="160"/>
                      <a:pt x="36" y="157"/>
                    </a:cubicBezTo>
                    <a:cubicBezTo>
                      <a:pt x="36" y="157"/>
                      <a:pt x="36" y="157"/>
                      <a:pt x="35" y="156"/>
                    </a:cubicBezTo>
                    <a:moveTo>
                      <a:pt x="43" y="156"/>
                    </a:moveTo>
                    <a:cubicBezTo>
                      <a:pt x="42" y="157"/>
                      <a:pt x="42" y="157"/>
                      <a:pt x="42" y="157"/>
                    </a:cubicBezTo>
                    <a:cubicBezTo>
                      <a:pt x="43" y="157"/>
                      <a:pt x="43" y="158"/>
                      <a:pt x="43" y="158"/>
                    </a:cubicBezTo>
                    <a:cubicBezTo>
                      <a:pt x="43" y="157"/>
                      <a:pt x="43" y="157"/>
                      <a:pt x="44" y="157"/>
                    </a:cubicBezTo>
                    <a:cubicBezTo>
                      <a:pt x="43" y="157"/>
                      <a:pt x="43" y="157"/>
                      <a:pt x="43" y="156"/>
                    </a:cubicBezTo>
                    <a:moveTo>
                      <a:pt x="42" y="156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2" y="157"/>
                      <a:pt x="42" y="157"/>
                    </a:cubicBezTo>
                    <a:cubicBezTo>
                      <a:pt x="42" y="156"/>
                      <a:pt x="42" y="156"/>
                      <a:pt x="42" y="156"/>
                    </a:cubicBezTo>
                    <a:cubicBezTo>
                      <a:pt x="42" y="156"/>
                      <a:pt x="42" y="156"/>
                      <a:pt x="42" y="156"/>
                    </a:cubicBezTo>
                    <a:moveTo>
                      <a:pt x="38" y="155"/>
                    </a:moveTo>
                    <a:cubicBezTo>
                      <a:pt x="38" y="155"/>
                      <a:pt x="38" y="155"/>
                      <a:pt x="38" y="155"/>
                    </a:cubicBezTo>
                    <a:cubicBezTo>
                      <a:pt x="38" y="155"/>
                      <a:pt x="39" y="155"/>
                      <a:pt x="39" y="155"/>
                    </a:cubicBezTo>
                    <a:cubicBezTo>
                      <a:pt x="39" y="155"/>
                      <a:pt x="39" y="155"/>
                      <a:pt x="39" y="155"/>
                    </a:cubicBezTo>
                    <a:cubicBezTo>
                      <a:pt x="39" y="155"/>
                      <a:pt x="38" y="155"/>
                      <a:pt x="38" y="155"/>
                    </a:cubicBezTo>
                    <a:moveTo>
                      <a:pt x="44" y="154"/>
                    </a:moveTo>
                    <a:cubicBezTo>
                      <a:pt x="43" y="156"/>
                      <a:pt x="43" y="156"/>
                      <a:pt x="43" y="156"/>
                    </a:cubicBezTo>
                    <a:cubicBezTo>
                      <a:pt x="43" y="156"/>
                      <a:pt x="43" y="157"/>
                      <a:pt x="44" y="157"/>
                    </a:cubicBezTo>
                    <a:cubicBezTo>
                      <a:pt x="44" y="156"/>
                      <a:pt x="45" y="155"/>
                      <a:pt x="45" y="155"/>
                    </a:cubicBezTo>
                    <a:cubicBezTo>
                      <a:pt x="45" y="155"/>
                      <a:pt x="44" y="154"/>
                      <a:pt x="44" y="154"/>
                    </a:cubicBezTo>
                    <a:moveTo>
                      <a:pt x="37" y="154"/>
                    </a:moveTo>
                    <a:cubicBezTo>
                      <a:pt x="37" y="154"/>
                      <a:pt x="37" y="154"/>
                      <a:pt x="37" y="154"/>
                    </a:cubicBezTo>
                    <a:cubicBezTo>
                      <a:pt x="37" y="154"/>
                      <a:pt x="37" y="155"/>
                      <a:pt x="38" y="155"/>
                    </a:cubicBezTo>
                    <a:cubicBezTo>
                      <a:pt x="38" y="155"/>
                      <a:pt x="38" y="155"/>
                      <a:pt x="38" y="155"/>
                    </a:cubicBezTo>
                    <a:cubicBezTo>
                      <a:pt x="37" y="154"/>
                      <a:pt x="37" y="154"/>
                      <a:pt x="37" y="154"/>
                    </a:cubicBezTo>
                    <a:moveTo>
                      <a:pt x="39" y="154"/>
                    </a:moveTo>
                    <a:cubicBezTo>
                      <a:pt x="39" y="154"/>
                      <a:pt x="38" y="155"/>
                      <a:pt x="38" y="155"/>
                    </a:cubicBezTo>
                    <a:cubicBezTo>
                      <a:pt x="38" y="155"/>
                      <a:pt x="39" y="155"/>
                      <a:pt x="39" y="155"/>
                    </a:cubicBezTo>
                    <a:cubicBezTo>
                      <a:pt x="39" y="155"/>
                      <a:pt x="39" y="155"/>
                      <a:pt x="39" y="154"/>
                    </a:cubicBezTo>
                    <a:cubicBezTo>
                      <a:pt x="39" y="154"/>
                      <a:pt x="39" y="154"/>
                      <a:pt x="39" y="154"/>
                    </a:cubicBezTo>
                    <a:moveTo>
                      <a:pt x="43" y="154"/>
                    </a:moveTo>
                    <a:cubicBezTo>
                      <a:pt x="42" y="156"/>
                      <a:pt x="42" y="156"/>
                      <a:pt x="42" y="156"/>
                    </a:cubicBezTo>
                    <a:cubicBezTo>
                      <a:pt x="42" y="156"/>
                      <a:pt x="42" y="156"/>
                      <a:pt x="43" y="156"/>
                    </a:cubicBezTo>
                    <a:cubicBezTo>
                      <a:pt x="44" y="154"/>
                      <a:pt x="44" y="154"/>
                      <a:pt x="44" y="154"/>
                    </a:cubicBezTo>
                    <a:cubicBezTo>
                      <a:pt x="43" y="154"/>
                      <a:pt x="43" y="154"/>
                      <a:pt x="43" y="154"/>
                    </a:cubicBezTo>
                    <a:moveTo>
                      <a:pt x="37" y="153"/>
                    </a:moveTo>
                    <a:cubicBezTo>
                      <a:pt x="37" y="154"/>
                      <a:pt x="37" y="154"/>
                      <a:pt x="37" y="154"/>
                    </a:cubicBezTo>
                    <a:cubicBezTo>
                      <a:pt x="37" y="154"/>
                      <a:pt x="37" y="154"/>
                      <a:pt x="38" y="155"/>
                    </a:cubicBezTo>
                    <a:cubicBezTo>
                      <a:pt x="38" y="154"/>
                      <a:pt x="38" y="154"/>
                      <a:pt x="38" y="154"/>
                    </a:cubicBezTo>
                    <a:cubicBezTo>
                      <a:pt x="38" y="154"/>
                      <a:pt x="38" y="153"/>
                      <a:pt x="37" y="153"/>
                    </a:cubicBezTo>
                    <a:moveTo>
                      <a:pt x="40" y="152"/>
                    </a:moveTo>
                    <a:cubicBezTo>
                      <a:pt x="40" y="153"/>
                      <a:pt x="39" y="153"/>
                      <a:pt x="39" y="154"/>
                    </a:cubicBezTo>
                    <a:cubicBezTo>
                      <a:pt x="39" y="154"/>
                      <a:pt x="39" y="154"/>
                      <a:pt x="39" y="154"/>
                    </a:cubicBezTo>
                    <a:cubicBezTo>
                      <a:pt x="40" y="154"/>
                      <a:pt x="40" y="153"/>
                      <a:pt x="41" y="152"/>
                    </a:cubicBezTo>
                    <a:cubicBezTo>
                      <a:pt x="40" y="152"/>
                      <a:pt x="40" y="152"/>
                      <a:pt x="40" y="152"/>
                    </a:cubicBezTo>
                    <a:moveTo>
                      <a:pt x="39" y="151"/>
                    </a:moveTo>
                    <a:cubicBezTo>
                      <a:pt x="38" y="152"/>
                      <a:pt x="38" y="152"/>
                      <a:pt x="37" y="153"/>
                    </a:cubicBezTo>
                    <a:cubicBezTo>
                      <a:pt x="38" y="153"/>
                      <a:pt x="38" y="153"/>
                      <a:pt x="38" y="154"/>
                    </a:cubicBezTo>
                    <a:cubicBezTo>
                      <a:pt x="39" y="153"/>
                      <a:pt x="39" y="152"/>
                      <a:pt x="40" y="152"/>
                    </a:cubicBezTo>
                    <a:cubicBezTo>
                      <a:pt x="39" y="151"/>
                      <a:pt x="39" y="151"/>
                      <a:pt x="39" y="151"/>
                    </a:cubicBezTo>
                    <a:moveTo>
                      <a:pt x="46" y="151"/>
                    </a:moveTo>
                    <a:cubicBezTo>
                      <a:pt x="44" y="154"/>
                      <a:pt x="44" y="154"/>
                      <a:pt x="44" y="154"/>
                    </a:cubicBezTo>
                    <a:cubicBezTo>
                      <a:pt x="45" y="154"/>
                      <a:pt x="45" y="154"/>
                      <a:pt x="45" y="154"/>
                    </a:cubicBezTo>
                    <a:cubicBezTo>
                      <a:pt x="46" y="153"/>
                      <a:pt x="46" y="153"/>
                      <a:pt x="47" y="152"/>
                    </a:cubicBezTo>
                    <a:cubicBezTo>
                      <a:pt x="47" y="151"/>
                      <a:pt x="46" y="151"/>
                      <a:pt x="46" y="151"/>
                    </a:cubicBezTo>
                    <a:moveTo>
                      <a:pt x="46" y="151"/>
                    </a:moveTo>
                    <a:cubicBezTo>
                      <a:pt x="46" y="151"/>
                      <a:pt x="46" y="151"/>
                      <a:pt x="46" y="151"/>
                    </a:cubicBezTo>
                    <a:cubicBezTo>
                      <a:pt x="47" y="152"/>
                      <a:pt x="47" y="152"/>
                      <a:pt x="47" y="152"/>
                    </a:cubicBezTo>
                    <a:cubicBezTo>
                      <a:pt x="47" y="151"/>
                      <a:pt x="47" y="151"/>
                      <a:pt x="47" y="151"/>
                    </a:cubicBezTo>
                    <a:cubicBezTo>
                      <a:pt x="47" y="151"/>
                      <a:pt x="47" y="151"/>
                      <a:pt x="46" y="151"/>
                    </a:cubicBezTo>
                    <a:moveTo>
                      <a:pt x="45" y="150"/>
                    </a:moveTo>
                    <a:cubicBezTo>
                      <a:pt x="43" y="153"/>
                      <a:pt x="43" y="153"/>
                      <a:pt x="43" y="153"/>
                    </a:cubicBezTo>
                    <a:cubicBezTo>
                      <a:pt x="44" y="153"/>
                      <a:pt x="44" y="153"/>
                      <a:pt x="44" y="154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5" y="151"/>
                      <a:pt x="45" y="151"/>
                      <a:pt x="45" y="150"/>
                    </a:cubicBezTo>
                    <a:moveTo>
                      <a:pt x="45" y="150"/>
                    </a:moveTo>
                    <a:cubicBezTo>
                      <a:pt x="45" y="150"/>
                      <a:pt x="45" y="150"/>
                      <a:pt x="45" y="150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6" y="150"/>
                      <a:pt x="46" y="150"/>
                      <a:pt x="46" y="150"/>
                    </a:cubicBezTo>
                    <a:cubicBezTo>
                      <a:pt x="46" y="150"/>
                      <a:pt x="45" y="150"/>
                      <a:pt x="45" y="150"/>
                    </a:cubicBezTo>
                    <a:moveTo>
                      <a:pt x="42" y="149"/>
                    </a:moveTo>
                    <a:cubicBezTo>
                      <a:pt x="41" y="150"/>
                      <a:pt x="41" y="151"/>
                      <a:pt x="40" y="151"/>
                    </a:cubicBezTo>
                    <a:cubicBezTo>
                      <a:pt x="41" y="151"/>
                      <a:pt x="41" y="152"/>
                      <a:pt x="41" y="152"/>
                    </a:cubicBezTo>
                    <a:cubicBezTo>
                      <a:pt x="41" y="151"/>
                      <a:pt x="42" y="150"/>
                      <a:pt x="42" y="149"/>
                    </a:cubicBezTo>
                    <a:cubicBezTo>
                      <a:pt x="42" y="149"/>
                      <a:pt x="42" y="149"/>
                      <a:pt x="42" y="149"/>
                    </a:cubicBezTo>
                    <a:moveTo>
                      <a:pt x="42" y="148"/>
                    </a:moveTo>
                    <a:cubicBezTo>
                      <a:pt x="42" y="148"/>
                      <a:pt x="42" y="148"/>
                      <a:pt x="42" y="149"/>
                    </a:cubicBezTo>
                    <a:cubicBezTo>
                      <a:pt x="43" y="149"/>
                      <a:pt x="43" y="149"/>
                      <a:pt x="43" y="149"/>
                    </a:cubicBezTo>
                    <a:cubicBezTo>
                      <a:pt x="43" y="149"/>
                      <a:pt x="43" y="149"/>
                      <a:pt x="43" y="149"/>
                    </a:cubicBezTo>
                    <a:cubicBezTo>
                      <a:pt x="43" y="148"/>
                      <a:pt x="42" y="148"/>
                      <a:pt x="42" y="148"/>
                    </a:cubicBezTo>
                    <a:moveTo>
                      <a:pt x="41" y="148"/>
                    </a:moveTo>
                    <a:cubicBezTo>
                      <a:pt x="40" y="149"/>
                      <a:pt x="40" y="150"/>
                      <a:pt x="39" y="151"/>
                    </a:cubicBezTo>
                    <a:cubicBezTo>
                      <a:pt x="39" y="151"/>
                      <a:pt x="40" y="151"/>
                      <a:pt x="40" y="151"/>
                    </a:cubicBezTo>
                    <a:cubicBezTo>
                      <a:pt x="40" y="150"/>
                      <a:pt x="41" y="149"/>
                      <a:pt x="41" y="148"/>
                    </a:cubicBezTo>
                    <a:cubicBezTo>
                      <a:pt x="41" y="148"/>
                      <a:pt x="41" y="148"/>
                      <a:pt x="41" y="148"/>
                    </a:cubicBezTo>
                    <a:moveTo>
                      <a:pt x="41" y="147"/>
                    </a:moveTo>
                    <a:cubicBezTo>
                      <a:pt x="41" y="148"/>
                      <a:pt x="41" y="148"/>
                      <a:pt x="41" y="148"/>
                    </a:cubicBezTo>
                    <a:cubicBezTo>
                      <a:pt x="42" y="148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2" y="148"/>
                    </a:cubicBezTo>
                    <a:cubicBezTo>
                      <a:pt x="41" y="148"/>
                      <a:pt x="41" y="148"/>
                      <a:pt x="41" y="147"/>
                    </a:cubicBezTo>
                    <a:moveTo>
                      <a:pt x="48" y="147"/>
                    </a:moveTo>
                    <a:cubicBezTo>
                      <a:pt x="48" y="148"/>
                      <a:pt x="48" y="148"/>
                      <a:pt x="48" y="148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8"/>
                      <a:pt x="49" y="148"/>
                      <a:pt x="48" y="147"/>
                    </a:cubicBezTo>
                    <a:moveTo>
                      <a:pt x="47" y="147"/>
                    </a:moveTo>
                    <a:cubicBezTo>
                      <a:pt x="47" y="147"/>
                      <a:pt x="47" y="147"/>
                      <a:pt x="47" y="147"/>
                    </a:cubicBezTo>
                    <a:cubicBezTo>
                      <a:pt x="47" y="147"/>
                      <a:pt x="47" y="147"/>
                      <a:pt x="47" y="147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7" y="147"/>
                      <a:pt x="47" y="147"/>
                    </a:cubicBezTo>
                    <a:moveTo>
                      <a:pt x="49" y="146"/>
                    </a:moveTo>
                    <a:cubicBezTo>
                      <a:pt x="48" y="147"/>
                      <a:pt x="48" y="147"/>
                      <a:pt x="48" y="147"/>
                    </a:cubicBezTo>
                    <a:cubicBezTo>
                      <a:pt x="49" y="147"/>
                      <a:pt x="49" y="147"/>
                      <a:pt x="50" y="148"/>
                    </a:cubicBezTo>
                    <a:cubicBezTo>
                      <a:pt x="50" y="147"/>
                      <a:pt x="50" y="147"/>
                      <a:pt x="50" y="146"/>
                    </a:cubicBezTo>
                    <a:cubicBezTo>
                      <a:pt x="50" y="146"/>
                      <a:pt x="50" y="146"/>
                      <a:pt x="49" y="146"/>
                    </a:cubicBezTo>
                    <a:moveTo>
                      <a:pt x="44" y="145"/>
                    </a:moveTo>
                    <a:cubicBezTo>
                      <a:pt x="44" y="145"/>
                      <a:pt x="44" y="145"/>
                      <a:pt x="44" y="145"/>
                    </a:cubicBezTo>
                    <a:cubicBezTo>
                      <a:pt x="45" y="146"/>
                      <a:pt x="45" y="146"/>
                      <a:pt x="45" y="146"/>
                    </a:cubicBezTo>
                    <a:cubicBezTo>
                      <a:pt x="45" y="145"/>
                      <a:pt x="45" y="145"/>
                      <a:pt x="45" y="145"/>
                    </a:cubicBezTo>
                    <a:cubicBezTo>
                      <a:pt x="44" y="145"/>
                      <a:pt x="44" y="145"/>
                      <a:pt x="44" y="145"/>
                    </a:cubicBezTo>
                    <a:moveTo>
                      <a:pt x="48" y="145"/>
                    </a:move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6"/>
                      <a:pt x="48" y="147"/>
                      <a:pt x="48" y="147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5"/>
                      <a:pt x="49" y="145"/>
                      <a:pt x="48" y="145"/>
                    </a:cubicBezTo>
                    <a:moveTo>
                      <a:pt x="43" y="144"/>
                    </a:moveTo>
                    <a:cubicBezTo>
                      <a:pt x="43" y="144"/>
                      <a:pt x="43" y="144"/>
                      <a:pt x="43" y="144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3" y="145"/>
                      <a:pt x="43" y="144"/>
                      <a:pt x="43" y="144"/>
                    </a:cubicBezTo>
                    <a:moveTo>
                      <a:pt x="50" y="144"/>
                    </a:moveTo>
                    <a:cubicBezTo>
                      <a:pt x="50" y="145"/>
                      <a:pt x="50" y="145"/>
                      <a:pt x="50" y="145"/>
                    </a:cubicBezTo>
                    <a:cubicBezTo>
                      <a:pt x="50" y="145"/>
                      <a:pt x="51" y="145"/>
                      <a:pt x="51" y="145"/>
                    </a:cubicBezTo>
                    <a:cubicBezTo>
                      <a:pt x="51" y="145"/>
                      <a:pt x="51" y="145"/>
                      <a:pt x="51" y="145"/>
                    </a:cubicBezTo>
                    <a:cubicBezTo>
                      <a:pt x="50" y="144"/>
                      <a:pt x="50" y="144"/>
                      <a:pt x="50" y="144"/>
                    </a:cubicBezTo>
                    <a:moveTo>
                      <a:pt x="50" y="144"/>
                    </a:moveTo>
                    <a:cubicBezTo>
                      <a:pt x="50" y="144"/>
                      <a:pt x="50" y="144"/>
                      <a:pt x="50" y="144"/>
                    </a:cubicBezTo>
                    <a:cubicBezTo>
                      <a:pt x="51" y="145"/>
                      <a:pt x="51" y="145"/>
                      <a:pt x="51" y="145"/>
                    </a:cubicBezTo>
                    <a:cubicBezTo>
                      <a:pt x="51" y="145"/>
                      <a:pt x="51" y="145"/>
                      <a:pt x="51" y="144"/>
                    </a:cubicBezTo>
                    <a:cubicBezTo>
                      <a:pt x="51" y="144"/>
                      <a:pt x="51" y="144"/>
                      <a:pt x="50" y="144"/>
                    </a:cubicBezTo>
                    <a:moveTo>
                      <a:pt x="49" y="143"/>
                    </a:move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49" y="143"/>
                      <a:pt x="49" y="143"/>
                      <a:pt x="49" y="143"/>
                    </a:cubicBezTo>
                    <a:moveTo>
                      <a:pt x="49" y="143"/>
                    </a:moveTo>
                    <a:cubicBezTo>
                      <a:pt x="49" y="143"/>
                      <a:pt x="49" y="143"/>
                      <a:pt x="49" y="143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50" y="143"/>
                      <a:pt x="50" y="143"/>
                      <a:pt x="49" y="143"/>
                    </a:cubicBezTo>
                    <a:moveTo>
                      <a:pt x="45" y="143"/>
                    </a:moveTo>
                    <a:cubicBezTo>
                      <a:pt x="45" y="144"/>
                      <a:pt x="45" y="144"/>
                      <a:pt x="44" y="145"/>
                    </a:cubicBezTo>
                    <a:cubicBezTo>
                      <a:pt x="45" y="145"/>
                      <a:pt x="45" y="145"/>
                      <a:pt x="45" y="145"/>
                    </a:cubicBezTo>
                    <a:cubicBezTo>
                      <a:pt x="45" y="144"/>
                      <a:pt x="46" y="144"/>
                      <a:pt x="46" y="143"/>
                    </a:cubicBezTo>
                    <a:cubicBezTo>
                      <a:pt x="46" y="143"/>
                      <a:pt x="46" y="143"/>
                      <a:pt x="45" y="143"/>
                    </a:cubicBezTo>
                    <a:moveTo>
                      <a:pt x="44" y="142"/>
                    </a:moveTo>
                    <a:cubicBezTo>
                      <a:pt x="44" y="143"/>
                      <a:pt x="43" y="143"/>
                      <a:pt x="43" y="144"/>
                    </a:cubicBezTo>
                    <a:cubicBezTo>
                      <a:pt x="43" y="144"/>
                      <a:pt x="44" y="144"/>
                      <a:pt x="44" y="144"/>
                    </a:cubicBezTo>
                    <a:cubicBezTo>
                      <a:pt x="44" y="144"/>
                      <a:pt x="45" y="143"/>
                      <a:pt x="45" y="143"/>
                    </a:cubicBezTo>
                    <a:cubicBezTo>
                      <a:pt x="45" y="143"/>
                      <a:pt x="44" y="142"/>
                      <a:pt x="44" y="142"/>
                    </a:cubicBezTo>
                    <a:moveTo>
                      <a:pt x="51" y="142"/>
                    </a:moveTo>
                    <a:cubicBezTo>
                      <a:pt x="51" y="143"/>
                      <a:pt x="51" y="143"/>
                      <a:pt x="51" y="143"/>
                    </a:cubicBezTo>
                    <a:cubicBezTo>
                      <a:pt x="51" y="143"/>
                      <a:pt x="52" y="143"/>
                      <a:pt x="52" y="143"/>
                    </a:cubicBezTo>
                    <a:cubicBezTo>
                      <a:pt x="52" y="143"/>
                      <a:pt x="52" y="143"/>
                      <a:pt x="53" y="143"/>
                    </a:cubicBezTo>
                    <a:cubicBezTo>
                      <a:pt x="52" y="143"/>
                      <a:pt x="52" y="142"/>
                      <a:pt x="51" y="142"/>
                    </a:cubicBezTo>
                    <a:moveTo>
                      <a:pt x="46" y="142"/>
                    </a:moveTo>
                    <a:cubicBezTo>
                      <a:pt x="46" y="142"/>
                      <a:pt x="46" y="142"/>
                      <a:pt x="46" y="142"/>
                    </a:cubicBezTo>
                    <a:cubicBezTo>
                      <a:pt x="46" y="142"/>
                      <a:pt x="46" y="142"/>
                      <a:pt x="46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6" y="142"/>
                      <a:pt x="46" y="142"/>
                      <a:pt x="46" y="142"/>
                    </a:cubicBezTo>
                    <a:moveTo>
                      <a:pt x="51" y="142"/>
                    </a:moveTo>
                    <a:cubicBezTo>
                      <a:pt x="50" y="142"/>
                      <a:pt x="50" y="142"/>
                      <a:pt x="50" y="142"/>
                    </a:cubicBezTo>
                    <a:cubicBezTo>
                      <a:pt x="50" y="142"/>
                      <a:pt x="51" y="143"/>
                      <a:pt x="51" y="143"/>
                    </a:cubicBezTo>
                    <a:cubicBezTo>
                      <a:pt x="51" y="142"/>
                      <a:pt x="51" y="142"/>
                      <a:pt x="51" y="142"/>
                    </a:cubicBezTo>
                    <a:cubicBezTo>
                      <a:pt x="51" y="142"/>
                      <a:pt x="51" y="142"/>
                      <a:pt x="51" y="142"/>
                    </a:cubicBezTo>
                    <a:moveTo>
                      <a:pt x="46" y="141"/>
                    </a:moveTo>
                    <a:cubicBezTo>
                      <a:pt x="46" y="141"/>
                      <a:pt x="46" y="142"/>
                      <a:pt x="46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42"/>
                      <a:pt x="47" y="141"/>
                      <a:pt x="47" y="141"/>
                    </a:cubicBezTo>
                    <a:cubicBezTo>
                      <a:pt x="47" y="141"/>
                      <a:pt x="47" y="141"/>
                      <a:pt x="46" y="141"/>
                    </a:cubicBezTo>
                    <a:moveTo>
                      <a:pt x="46" y="141"/>
                    </a:moveTo>
                    <a:cubicBezTo>
                      <a:pt x="46" y="141"/>
                      <a:pt x="46" y="141"/>
                      <a:pt x="46" y="141"/>
                    </a:cubicBezTo>
                    <a:cubicBezTo>
                      <a:pt x="47" y="141"/>
                      <a:pt x="47" y="141"/>
                      <a:pt x="47" y="141"/>
                    </a:cubicBezTo>
                    <a:cubicBezTo>
                      <a:pt x="47" y="141"/>
                      <a:pt x="47" y="141"/>
                      <a:pt x="46" y="141"/>
                    </a:cubicBezTo>
                    <a:moveTo>
                      <a:pt x="45" y="141"/>
                    </a:moveTo>
                    <a:cubicBezTo>
                      <a:pt x="45" y="141"/>
                      <a:pt x="45" y="141"/>
                      <a:pt x="45" y="141"/>
                    </a:cubicBezTo>
                    <a:cubicBezTo>
                      <a:pt x="45" y="141"/>
                      <a:pt x="45" y="142"/>
                      <a:pt x="45" y="142"/>
                    </a:cubicBezTo>
                    <a:cubicBezTo>
                      <a:pt x="45" y="142"/>
                      <a:pt x="46" y="142"/>
                      <a:pt x="46" y="141"/>
                    </a:cubicBezTo>
                    <a:cubicBezTo>
                      <a:pt x="45" y="141"/>
                      <a:pt x="45" y="141"/>
                      <a:pt x="45" y="141"/>
                    </a:cubicBezTo>
                    <a:moveTo>
                      <a:pt x="45" y="141"/>
                    </a:moveTo>
                    <a:cubicBezTo>
                      <a:pt x="45" y="141"/>
                      <a:pt x="45" y="141"/>
                      <a:pt x="45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5" y="141"/>
                      <a:pt x="45" y="141"/>
                    </a:cubicBezTo>
                    <a:moveTo>
                      <a:pt x="45" y="140"/>
                    </a:moveTo>
                    <a:cubicBezTo>
                      <a:pt x="45" y="140"/>
                      <a:pt x="45" y="140"/>
                      <a:pt x="45" y="141"/>
                    </a:cubicBezTo>
                    <a:cubicBezTo>
                      <a:pt x="45" y="141"/>
                      <a:pt x="46" y="141"/>
                      <a:pt x="46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5" y="141"/>
                      <a:pt x="45" y="140"/>
                    </a:cubicBezTo>
                    <a:moveTo>
                      <a:pt x="48" y="140"/>
                    </a:move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1"/>
                      <a:pt x="48" y="141"/>
                    </a:cubicBezTo>
                    <a:cubicBezTo>
                      <a:pt x="48" y="140"/>
                      <a:pt x="48" y="140"/>
                      <a:pt x="48" y="140"/>
                    </a:cubicBezTo>
                    <a:cubicBezTo>
                      <a:pt x="48" y="140"/>
                      <a:pt x="48" y="140"/>
                      <a:pt x="48" y="140"/>
                    </a:cubicBezTo>
                    <a:moveTo>
                      <a:pt x="46" y="139"/>
                    </a:moveTo>
                    <a:cubicBezTo>
                      <a:pt x="46" y="139"/>
                      <a:pt x="46" y="139"/>
                      <a:pt x="46" y="139"/>
                    </a:cubicBezTo>
                    <a:cubicBezTo>
                      <a:pt x="46" y="140"/>
                      <a:pt x="46" y="140"/>
                      <a:pt x="46" y="140"/>
                    </a:cubicBezTo>
                    <a:cubicBezTo>
                      <a:pt x="47" y="140"/>
                      <a:pt x="47" y="139"/>
                      <a:pt x="47" y="139"/>
                    </a:cubicBezTo>
                    <a:cubicBezTo>
                      <a:pt x="47" y="139"/>
                      <a:pt x="46" y="139"/>
                      <a:pt x="46" y="139"/>
                    </a:cubicBezTo>
                    <a:moveTo>
                      <a:pt x="54" y="138"/>
                    </a:moveTo>
                    <a:cubicBezTo>
                      <a:pt x="52" y="141"/>
                      <a:pt x="52" y="141"/>
                      <a:pt x="52" y="141"/>
                    </a:cubicBezTo>
                    <a:cubicBezTo>
                      <a:pt x="53" y="141"/>
                      <a:pt x="53" y="141"/>
                      <a:pt x="53" y="141"/>
                    </a:cubicBezTo>
                    <a:cubicBezTo>
                      <a:pt x="54" y="140"/>
                      <a:pt x="55" y="139"/>
                      <a:pt x="55" y="138"/>
                    </a:cubicBezTo>
                    <a:cubicBezTo>
                      <a:pt x="55" y="138"/>
                      <a:pt x="54" y="138"/>
                      <a:pt x="54" y="138"/>
                    </a:cubicBezTo>
                    <a:moveTo>
                      <a:pt x="53" y="137"/>
                    </a:moveTo>
                    <a:cubicBezTo>
                      <a:pt x="51" y="140"/>
                      <a:pt x="51" y="140"/>
                      <a:pt x="51" y="140"/>
                    </a:cubicBezTo>
                    <a:cubicBezTo>
                      <a:pt x="52" y="140"/>
                      <a:pt x="52" y="140"/>
                      <a:pt x="52" y="141"/>
                    </a:cubicBezTo>
                    <a:cubicBezTo>
                      <a:pt x="54" y="138"/>
                      <a:pt x="54" y="138"/>
                      <a:pt x="54" y="138"/>
                    </a:cubicBezTo>
                    <a:cubicBezTo>
                      <a:pt x="54" y="137"/>
                      <a:pt x="53" y="137"/>
                      <a:pt x="53" y="137"/>
                    </a:cubicBezTo>
                    <a:moveTo>
                      <a:pt x="50" y="135"/>
                    </a:moveTo>
                    <a:cubicBezTo>
                      <a:pt x="49" y="136"/>
                      <a:pt x="49" y="137"/>
                      <a:pt x="48" y="138"/>
                    </a:cubicBezTo>
                    <a:cubicBezTo>
                      <a:pt x="49" y="138"/>
                      <a:pt x="49" y="138"/>
                      <a:pt x="49" y="138"/>
                    </a:cubicBezTo>
                    <a:cubicBezTo>
                      <a:pt x="49" y="138"/>
                      <a:pt x="50" y="137"/>
                      <a:pt x="51" y="136"/>
                    </a:cubicBezTo>
                    <a:cubicBezTo>
                      <a:pt x="50" y="136"/>
                      <a:pt x="50" y="135"/>
                      <a:pt x="50" y="135"/>
                    </a:cubicBezTo>
                    <a:moveTo>
                      <a:pt x="49" y="135"/>
                    </a:moveTo>
                    <a:cubicBezTo>
                      <a:pt x="48" y="135"/>
                      <a:pt x="48" y="136"/>
                      <a:pt x="47" y="137"/>
                    </a:cubicBezTo>
                    <a:cubicBezTo>
                      <a:pt x="47" y="137"/>
                      <a:pt x="48" y="138"/>
                      <a:pt x="48" y="138"/>
                    </a:cubicBezTo>
                    <a:cubicBezTo>
                      <a:pt x="48" y="137"/>
                      <a:pt x="49" y="136"/>
                      <a:pt x="49" y="135"/>
                    </a:cubicBezTo>
                    <a:cubicBezTo>
                      <a:pt x="49" y="135"/>
                      <a:pt x="49" y="135"/>
                      <a:pt x="49" y="135"/>
                    </a:cubicBezTo>
                    <a:moveTo>
                      <a:pt x="56" y="132"/>
                    </a:moveTo>
                    <a:cubicBezTo>
                      <a:pt x="56" y="132"/>
                      <a:pt x="56" y="132"/>
                      <a:pt x="56" y="132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8" y="133"/>
                      <a:pt x="58" y="133"/>
                      <a:pt x="58" y="133"/>
                    </a:cubicBezTo>
                    <a:cubicBezTo>
                      <a:pt x="58" y="133"/>
                      <a:pt x="57" y="133"/>
                      <a:pt x="56" y="132"/>
                    </a:cubicBezTo>
                    <a:moveTo>
                      <a:pt x="57" y="131"/>
                    </a:moveTo>
                    <a:cubicBezTo>
                      <a:pt x="56" y="132"/>
                      <a:pt x="56" y="132"/>
                      <a:pt x="56" y="132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58" y="132"/>
                      <a:pt x="58" y="132"/>
                      <a:pt x="57" y="131"/>
                    </a:cubicBezTo>
                    <a:moveTo>
                      <a:pt x="57" y="131"/>
                    </a:moveTo>
                    <a:cubicBezTo>
                      <a:pt x="57" y="131"/>
                      <a:pt x="57" y="131"/>
                      <a:pt x="57" y="131"/>
                    </a:cubicBezTo>
                    <a:cubicBezTo>
                      <a:pt x="58" y="132"/>
                      <a:pt x="58" y="132"/>
                      <a:pt x="59" y="133"/>
                    </a:cubicBezTo>
                    <a:cubicBezTo>
                      <a:pt x="59" y="132"/>
                      <a:pt x="59" y="132"/>
                      <a:pt x="59" y="132"/>
                    </a:cubicBezTo>
                    <a:cubicBezTo>
                      <a:pt x="59" y="131"/>
                      <a:pt x="58" y="131"/>
                      <a:pt x="57" y="131"/>
                    </a:cubicBezTo>
                    <a:moveTo>
                      <a:pt x="53" y="130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3" y="131"/>
                      <a:pt x="54" y="131"/>
                    </a:cubicBezTo>
                    <a:cubicBezTo>
                      <a:pt x="54" y="131"/>
                      <a:pt x="54" y="131"/>
                      <a:pt x="54" y="131"/>
                    </a:cubicBezTo>
                    <a:cubicBezTo>
                      <a:pt x="53" y="130"/>
                      <a:pt x="53" y="130"/>
                      <a:pt x="53" y="130"/>
                    </a:cubicBezTo>
                    <a:moveTo>
                      <a:pt x="54" y="129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3" y="130"/>
                      <a:pt x="54" y="131"/>
                    </a:cubicBezTo>
                    <a:cubicBezTo>
                      <a:pt x="54" y="130"/>
                      <a:pt x="54" y="130"/>
                      <a:pt x="54" y="130"/>
                    </a:cubicBezTo>
                    <a:cubicBezTo>
                      <a:pt x="54" y="130"/>
                      <a:pt x="54" y="130"/>
                      <a:pt x="54" y="129"/>
                    </a:cubicBezTo>
                    <a:moveTo>
                      <a:pt x="52" y="129"/>
                    </a:moveTo>
                    <a:cubicBezTo>
                      <a:pt x="52" y="129"/>
                      <a:pt x="52" y="129"/>
                      <a:pt x="52" y="130"/>
                    </a:cubicBezTo>
                    <a:cubicBezTo>
                      <a:pt x="52" y="130"/>
                      <a:pt x="52" y="130"/>
                      <a:pt x="53" y="130"/>
                    </a:cubicBezTo>
                    <a:cubicBezTo>
                      <a:pt x="53" y="130"/>
                      <a:pt x="53" y="130"/>
                      <a:pt x="53" y="130"/>
                    </a:cubicBezTo>
                    <a:cubicBezTo>
                      <a:pt x="52" y="130"/>
                      <a:pt x="52" y="130"/>
                      <a:pt x="52" y="129"/>
                    </a:cubicBezTo>
                    <a:moveTo>
                      <a:pt x="54" y="129"/>
                    </a:moveTo>
                    <a:cubicBezTo>
                      <a:pt x="54" y="129"/>
                      <a:pt x="54" y="129"/>
                      <a:pt x="54" y="129"/>
                    </a:cubicBezTo>
                    <a:cubicBezTo>
                      <a:pt x="54" y="130"/>
                      <a:pt x="54" y="130"/>
                      <a:pt x="54" y="130"/>
                    </a:cubicBezTo>
                    <a:cubicBezTo>
                      <a:pt x="54" y="129"/>
                      <a:pt x="54" y="129"/>
                      <a:pt x="55" y="129"/>
                    </a:cubicBezTo>
                    <a:cubicBezTo>
                      <a:pt x="54" y="129"/>
                      <a:pt x="54" y="129"/>
                      <a:pt x="54" y="129"/>
                    </a:cubicBezTo>
                    <a:moveTo>
                      <a:pt x="52" y="129"/>
                    </a:moveTo>
                    <a:cubicBezTo>
                      <a:pt x="52" y="129"/>
                      <a:pt x="52" y="129"/>
                      <a:pt x="52" y="129"/>
                    </a:cubicBezTo>
                    <a:cubicBezTo>
                      <a:pt x="52" y="130"/>
                      <a:pt x="52" y="130"/>
                      <a:pt x="53" y="130"/>
                    </a:cubicBezTo>
                    <a:cubicBezTo>
                      <a:pt x="53" y="130"/>
                      <a:pt x="53" y="129"/>
                      <a:pt x="53" y="129"/>
                    </a:cubicBezTo>
                    <a:cubicBezTo>
                      <a:pt x="53" y="129"/>
                      <a:pt x="53" y="129"/>
                      <a:pt x="52" y="129"/>
                    </a:cubicBezTo>
                    <a:moveTo>
                      <a:pt x="53" y="128"/>
                    </a:moveTo>
                    <a:cubicBezTo>
                      <a:pt x="53" y="128"/>
                      <a:pt x="52" y="128"/>
                      <a:pt x="52" y="129"/>
                    </a:cubicBezTo>
                    <a:cubicBezTo>
                      <a:pt x="53" y="129"/>
                      <a:pt x="53" y="129"/>
                      <a:pt x="53" y="129"/>
                    </a:cubicBezTo>
                    <a:cubicBezTo>
                      <a:pt x="53" y="129"/>
                      <a:pt x="53" y="129"/>
                      <a:pt x="54" y="128"/>
                    </a:cubicBezTo>
                    <a:cubicBezTo>
                      <a:pt x="53" y="128"/>
                      <a:pt x="53" y="128"/>
                      <a:pt x="53" y="128"/>
                    </a:cubicBezTo>
                    <a:moveTo>
                      <a:pt x="61" y="125"/>
                    </a:moveTo>
                    <a:cubicBezTo>
                      <a:pt x="61" y="125"/>
                      <a:pt x="61" y="125"/>
                      <a:pt x="61" y="125"/>
                    </a:cubicBezTo>
                    <a:cubicBezTo>
                      <a:pt x="61" y="126"/>
                      <a:pt x="62" y="126"/>
                      <a:pt x="63" y="127"/>
                    </a:cubicBezTo>
                    <a:cubicBezTo>
                      <a:pt x="63" y="126"/>
                      <a:pt x="63" y="126"/>
                      <a:pt x="63" y="126"/>
                    </a:cubicBezTo>
                    <a:cubicBezTo>
                      <a:pt x="62" y="126"/>
                      <a:pt x="62" y="125"/>
                      <a:pt x="61" y="125"/>
                    </a:cubicBezTo>
                    <a:moveTo>
                      <a:pt x="58" y="123"/>
                    </a:moveTo>
                    <a:cubicBezTo>
                      <a:pt x="58" y="123"/>
                      <a:pt x="57" y="123"/>
                      <a:pt x="57" y="123"/>
                    </a:cubicBezTo>
                    <a:cubicBezTo>
                      <a:pt x="58" y="123"/>
                      <a:pt x="58" y="123"/>
                      <a:pt x="58" y="124"/>
                    </a:cubicBezTo>
                    <a:cubicBezTo>
                      <a:pt x="58" y="123"/>
                      <a:pt x="58" y="123"/>
                      <a:pt x="58" y="123"/>
                    </a:cubicBezTo>
                    <a:cubicBezTo>
                      <a:pt x="58" y="123"/>
                      <a:pt x="58" y="123"/>
                      <a:pt x="58" y="123"/>
                    </a:cubicBezTo>
                    <a:moveTo>
                      <a:pt x="56" y="122"/>
                    </a:moveTo>
                    <a:cubicBezTo>
                      <a:pt x="56" y="122"/>
                      <a:pt x="56" y="122"/>
                      <a:pt x="56" y="122"/>
                    </a:cubicBezTo>
                    <a:cubicBezTo>
                      <a:pt x="56" y="123"/>
                      <a:pt x="57" y="123"/>
                      <a:pt x="57" y="123"/>
                    </a:cubicBezTo>
                    <a:cubicBezTo>
                      <a:pt x="57" y="123"/>
                      <a:pt x="57" y="123"/>
                      <a:pt x="57" y="123"/>
                    </a:cubicBezTo>
                    <a:cubicBezTo>
                      <a:pt x="57" y="123"/>
                      <a:pt x="56" y="122"/>
                      <a:pt x="56" y="122"/>
                    </a:cubicBezTo>
                    <a:moveTo>
                      <a:pt x="65" y="119"/>
                    </a:moveTo>
                    <a:cubicBezTo>
                      <a:pt x="64" y="120"/>
                      <a:pt x="64" y="120"/>
                      <a:pt x="64" y="120"/>
                    </a:cubicBezTo>
                    <a:cubicBezTo>
                      <a:pt x="65" y="120"/>
                      <a:pt x="65" y="121"/>
                      <a:pt x="66" y="121"/>
                    </a:cubicBezTo>
                    <a:cubicBezTo>
                      <a:pt x="66" y="121"/>
                      <a:pt x="67" y="120"/>
                      <a:pt x="67" y="120"/>
                    </a:cubicBezTo>
                    <a:cubicBezTo>
                      <a:pt x="65" y="119"/>
                      <a:pt x="65" y="119"/>
                      <a:pt x="65" y="119"/>
                    </a:cubicBezTo>
                    <a:moveTo>
                      <a:pt x="61" y="117"/>
                    </a:moveTo>
                    <a:cubicBezTo>
                      <a:pt x="61" y="117"/>
                      <a:pt x="61" y="117"/>
                      <a:pt x="61" y="118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8"/>
                      <a:pt x="62" y="117"/>
                      <a:pt x="62" y="117"/>
                    </a:cubicBezTo>
                    <a:cubicBezTo>
                      <a:pt x="61" y="117"/>
                      <a:pt x="61" y="117"/>
                      <a:pt x="61" y="117"/>
                    </a:cubicBezTo>
                    <a:moveTo>
                      <a:pt x="67" y="116"/>
                    </a:moveTo>
                    <a:cubicBezTo>
                      <a:pt x="65" y="119"/>
                      <a:pt x="65" y="119"/>
                      <a:pt x="65" y="119"/>
                    </a:cubicBezTo>
                    <a:cubicBezTo>
                      <a:pt x="66" y="119"/>
                      <a:pt x="66" y="119"/>
                      <a:pt x="67" y="120"/>
                    </a:cubicBezTo>
                    <a:cubicBezTo>
                      <a:pt x="68" y="119"/>
                      <a:pt x="68" y="118"/>
                      <a:pt x="69" y="117"/>
                    </a:cubicBezTo>
                    <a:cubicBezTo>
                      <a:pt x="68" y="117"/>
                      <a:pt x="67" y="116"/>
                      <a:pt x="67" y="116"/>
                    </a:cubicBezTo>
                    <a:moveTo>
                      <a:pt x="60" y="116"/>
                    </a:moveTo>
                    <a:cubicBezTo>
                      <a:pt x="60" y="116"/>
                      <a:pt x="60" y="117"/>
                      <a:pt x="59" y="117"/>
                    </a:cubicBezTo>
                    <a:cubicBezTo>
                      <a:pt x="60" y="117"/>
                      <a:pt x="60" y="117"/>
                      <a:pt x="60" y="117"/>
                    </a:cubicBezTo>
                    <a:cubicBezTo>
                      <a:pt x="60" y="117"/>
                      <a:pt x="61" y="117"/>
                      <a:pt x="61" y="116"/>
                    </a:cubicBezTo>
                    <a:cubicBezTo>
                      <a:pt x="60" y="116"/>
                      <a:pt x="60" y="116"/>
                      <a:pt x="60" y="116"/>
                    </a:cubicBezTo>
                    <a:moveTo>
                      <a:pt x="63" y="114"/>
                    </a:moveTo>
                    <a:cubicBezTo>
                      <a:pt x="63" y="115"/>
                      <a:pt x="62" y="116"/>
                      <a:pt x="61" y="117"/>
                    </a:cubicBezTo>
                    <a:cubicBezTo>
                      <a:pt x="62" y="117"/>
                      <a:pt x="62" y="117"/>
                      <a:pt x="62" y="117"/>
                    </a:cubicBezTo>
                    <a:cubicBezTo>
                      <a:pt x="62" y="116"/>
                      <a:pt x="63" y="115"/>
                      <a:pt x="64" y="114"/>
                    </a:cubicBezTo>
                    <a:cubicBezTo>
                      <a:pt x="63" y="114"/>
                      <a:pt x="63" y="114"/>
                      <a:pt x="63" y="114"/>
                    </a:cubicBezTo>
                    <a:moveTo>
                      <a:pt x="62" y="113"/>
                    </a:moveTo>
                    <a:cubicBezTo>
                      <a:pt x="61" y="114"/>
                      <a:pt x="61" y="115"/>
                      <a:pt x="60" y="116"/>
                    </a:cubicBezTo>
                    <a:cubicBezTo>
                      <a:pt x="60" y="116"/>
                      <a:pt x="61" y="116"/>
                      <a:pt x="61" y="116"/>
                    </a:cubicBezTo>
                    <a:cubicBezTo>
                      <a:pt x="61" y="115"/>
                      <a:pt x="62" y="115"/>
                      <a:pt x="62" y="114"/>
                    </a:cubicBezTo>
                    <a:cubicBezTo>
                      <a:pt x="62" y="114"/>
                      <a:pt x="62" y="113"/>
                      <a:pt x="62" y="113"/>
                    </a:cubicBezTo>
                    <a:moveTo>
                      <a:pt x="73" y="105"/>
                    </a:moveTo>
                    <a:cubicBezTo>
                      <a:pt x="73" y="106"/>
                      <a:pt x="73" y="106"/>
                      <a:pt x="73" y="106"/>
                    </a:cubicBezTo>
                    <a:cubicBezTo>
                      <a:pt x="73" y="107"/>
                      <a:pt x="74" y="107"/>
                      <a:pt x="75" y="108"/>
                    </a:cubicBezTo>
                    <a:cubicBezTo>
                      <a:pt x="75" y="107"/>
                      <a:pt x="75" y="107"/>
                      <a:pt x="76" y="106"/>
                    </a:cubicBezTo>
                    <a:cubicBezTo>
                      <a:pt x="75" y="106"/>
                      <a:pt x="74" y="105"/>
                      <a:pt x="73" y="105"/>
                    </a:cubicBezTo>
                    <a:moveTo>
                      <a:pt x="70" y="103"/>
                    </a:moveTo>
                    <a:cubicBezTo>
                      <a:pt x="70" y="103"/>
                      <a:pt x="69" y="104"/>
                      <a:pt x="69" y="104"/>
                    </a:cubicBezTo>
                    <a:cubicBezTo>
                      <a:pt x="69" y="104"/>
                      <a:pt x="69" y="104"/>
                      <a:pt x="70" y="104"/>
                    </a:cubicBezTo>
                    <a:cubicBezTo>
                      <a:pt x="70" y="104"/>
                      <a:pt x="70" y="104"/>
                      <a:pt x="70" y="103"/>
                    </a:cubicBezTo>
                    <a:cubicBezTo>
                      <a:pt x="70" y="103"/>
                      <a:pt x="70" y="103"/>
                      <a:pt x="70" y="103"/>
                    </a:cubicBezTo>
                    <a:moveTo>
                      <a:pt x="68" y="102"/>
                    </a:moveTo>
                    <a:cubicBezTo>
                      <a:pt x="68" y="103"/>
                      <a:pt x="68" y="103"/>
                      <a:pt x="68" y="103"/>
                    </a:cubicBezTo>
                    <a:cubicBezTo>
                      <a:pt x="68" y="103"/>
                      <a:pt x="68" y="104"/>
                      <a:pt x="69" y="104"/>
                    </a:cubicBezTo>
                    <a:cubicBezTo>
                      <a:pt x="69" y="103"/>
                      <a:pt x="69" y="103"/>
                      <a:pt x="69" y="103"/>
                    </a:cubicBezTo>
                    <a:cubicBezTo>
                      <a:pt x="69" y="102"/>
                      <a:pt x="69" y="102"/>
                      <a:pt x="68" y="102"/>
                    </a:cubicBezTo>
                    <a:moveTo>
                      <a:pt x="85" y="87"/>
                    </a:moveTo>
                    <a:cubicBezTo>
                      <a:pt x="81" y="93"/>
                      <a:pt x="81" y="93"/>
                      <a:pt x="81" y="93"/>
                    </a:cubicBezTo>
                    <a:cubicBezTo>
                      <a:pt x="82" y="93"/>
                      <a:pt x="82" y="94"/>
                      <a:pt x="83" y="94"/>
                    </a:cubicBezTo>
                    <a:cubicBezTo>
                      <a:pt x="84" y="92"/>
                      <a:pt x="86" y="90"/>
                      <a:pt x="87" y="88"/>
                    </a:cubicBezTo>
                    <a:cubicBezTo>
                      <a:pt x="86" y="88"/>
                      <a:pt x="86" y="87"/>
                      <a:pt x="85" y="87"/>
                    </a:cubicBezTo>
                    <a:moveTo>
                      <a:pt x="81" y="85"/>
                    </a:moveTo>
                    <a:cubicBezTo>
                      <a:pt x="80" y="87"/>
                      <a:pt x="78" y="89"/>
                      <a:pt x="77" y="90"/>
                    </a:cubicBezTo>
                    <a:cubicBezTo>
                      <a:pt x="77" y="91"/>
                      <a:pt x="78" y="91"/>
                      <a:pt x="78" y="91"/>
                    </a:cubicBezTo>
                    <a:cubicBezTo>
                      <a:pt x="79" y="89"/>
                      <a:pt x="80" y="87"/>
                      <a:pt x="81" y="85"/>
                    </a:cubicBezTo>
                    <a:cubicBezTo>
                      <a:pt x="81" y="85"/>
                      <a:pt x="81" y="85"/>
                      <a:pt x="81" y="85"/>
                    </a:cubicBezTo>
                    <a:moveTo>
                      <a:pt x="80" y="84"/>
                    </a:moveTo>
                    <a:cubicBezTo>
                      <a:pt x="78" y="86"/>
                      <a:pt x="77" y="88"/>
                      <a:pt x="76" y="90"/>
                    </a:cubicBezTo>
                    <a:cubicBezTo>
                      <a:pt x="76" y="90"/>
                      <a:pt x="77" y="90"/>
                      <a:pt x="77" y="90"/>
                    </a:cubicBezTo>
                    <a:cubicBezTo>
                      <a:pt x="78" y="88"/>
                      <a:pt x="79" y="86"/>
                      <a:pt x="80" y="84"/>
                    </a:cubicBezTo>
                    <a:cubicBezTo>
                      <a:pt x="80" y="84"/>
                      <a:pt x="80" y="84"/>
                      <a:pt x="80" y="84"/>
                    </a:cubicBezTo>
                    <a:moveTo>
                      <a:pt x="90" y="78"/>
                    </a:moveTo>
                    <a:cubicBezTo>
                      <a:pt x="89" y="80"/>
                      <a:pt x="89" y="80"/>
                      <a:pt x="89" y="80"/>
                    </a:cubicBezTo>
                    <a:cubicBezTo>
                      <a:pt x="90" y="80"/>
                      <a:pt x="91" y="81"/>
                      <a:pt x="91" y="81"/>
                    </a:cubicBezTo>
                    <a:cubicBezTo>
                      <a:pt x="92" y="80"/>
                      <a:pt x="92" y="80"/>
                      <a:pt x="92" y="79"/>
                    </a:cubicBezTo>
                    <a:cubicBezTo>
                      <a:pt x="90" y="78"/>
                      <a:pt x="90" y="78"/>
                      <a:pt x="90" y="78"/>
                    </a:cubicBezTo>
                    <a:moveTo>
                      <a:pt x="86" y="76"/>
                    </a:moveTo>
                    <a:cubicBezTo>
                      <a:pt x="86" y="76"/>
                      <a:pt x="86" y="77"/>
                      <a:pt x="85" y="78"/>
                    </a:cubicBezTo>
                    <a:cubicBezTo>
                      <a:pt x="85" y="78"/>
                      <a:pt x="86" y="78"/>
                      <a:pt x="86" y="78"/>
                    </a:cubicBezTo>
                    <a:cubicBezTo>
                      <a:pt x="86" y="77"/>
                      <a:pt x="86" y="77"/>
                      <a:pt x="87" y="76"/>
                    </a:cubicBezTo>
                    <a:cubicBezTo>
                      <a:pt x="86" y="76"/>
                      <a:pt x="86" y="76"/>
                      <a:pt x="86" y="76"/>
                    </a:cubicBezTo>
                    <a:moveTo>
                      <a:pt x="85" y="75"/>
                    </a:moveTo>
                    <a:cubicBezTo>
                      <a:pt x="85" y="76"/>
                      <a:pt x="84" y="76"/>
                      <a:pt x="84" y="77"/>
                    </a:cubicBezTo>
                    <a:cubicBezTo>
                      <a:pt x="84" y="77"/>
                      <a:pt x="85" y="77"/>
                      <a:pt x="85" y="77"/>
                    </a:cubicBezTo>
                    <a:cubicBezTo>
                      <a:pt x="85" y="77"/>
                      <a:pt x="86" y="76"/>
                      <a:pt x="86" y="75"/>
                    </a:cubicBezTo>
                    <a:cubicBezTo>
                      <a:pt x="85" y="75"/>
                      <a:pt x="85" y="75"/>
                      <a:pt x="85" y="75"/>
                    </a:cubicBezTo>
                    <a:moveTo>
                      <a:pt x="92" y="75"/>
                    </a:moveTo>
                    <a:cubicBezTo>
                      <a:pt x="91" y="77"/>
                      <a:pt x="91" y="77"/>
                      <a:pt x="91" y="77"/>
                    </a:cubicBezTo>
                    <a:cubicBezTo>
                      <a:pt x="92" y="77"/>
                      <a:pt x="92" y="78"/>
                      <a:pt x="93" y="78"/>
                    </a:cubicBezTo>
                    <a:cubicBezTo>
                      <a:pt x="94" y="77"/>
                      <a:pt x="94" y="77"/>
                      <a:pt x="94" y="76"/>
                    </a:cubicBezTo>
                    <a:cubicBezTo>
                      <a:pt x="94" y="75"/>
                      <a:pt x="93" y="75"/>
                      <a:pt x="92" y="75"/>
                    </a:cubicBezTo>
                    <a:moveTo>
                      <a:pt x="88" y="72"/>
                    </a:moveTo>
                    <a:cubicBezTo>
                      <a:pt x="88" y="73"/>
                      <a:pt x="87" y="74"/>
                      <a:pt x="87" y="74"/>
                    </a:cubicBezTo>
                    <a:cubicBezTo>
                      <a:pt x="87" y="75"/>
                      <a:pt x="87" y="75"/>
                      <a:pt x="88" y="75"/>
                    </a:cubicBezTo>
                    <a:cubicBezTo>
                      <a:pt x="88" y="74"/>
                      <a:pt x="88" y="73"/>
                      <a:pt x="89" y="73"/>
                    </a:cubicBezTo>
                    <a:cubicBezTo>
                      <a:pt x="89" y="72"/>
                      <a:pt x="89" y="72"/>
                      <a:pt x="88" y="72"/>
                    </a:cubicBezTo>
                    <a:moveTo>
                      <a:pt x="87" y="72"/>
                    </a:moveTo>
                    <a:cubicBezTo>
                      <a:pt x="87" y="72"/>
                      <a:pt x="86" y="73"/>
                      <a:pt x="86" y="74"/>
                    </a:cubicBezTo>
                    <a:cubicBezTo>
                      <a:pt x="86" y="74"/>
                      <a:pt x="86" y="74"/>
                      <a:pt x="87" y="74"/>
                    </a:cubicBezTo>
                    <a:cubicBezTo>
                      <a:pt x="87" y="74"/>
                      <a:pt x="88" y="73"/>
                      <a:pt x="88" y="72"/>
                    </a:cubicBezTo>
                    <a:cubicBezTo>
                      <a:pt x="88" y="72"/>
                      <a:pt x="87" y="72"/>
                      <a:pt x="87" y="72"/>
                    </a:cubicBezTo>
                    <a:moveTo>
                      <a:pt x="95" y="70"/>
                    </a:moveTo>
                    <a:cubicBezTo>
                      <a:pt x="95" y="71"/>
                      <a:pt x="95" y="71"/>
                      <a:pt x="95" y="71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95" y="72"/>
                      <a:pt x="95" y="73"/>
                      <a:pt x="96" y="73"/>
                    </a:cubicBezTo>
                    <a:cubicBezTo>
                      <a:pt x="97" y="72"/>
                      <a:pt x="97" y="72"/>
                      <a:pt x="97" y="71"/>
                    </a:cubicBezTo>
                    <a:cubicBezTo>
                      <a:pt x="97" y="71"/>
                      <a:pt x="96" y="70"/>
                      <a:pt x="95" y="70"/>
                    </a:cubicBezTo>
                    <a:moveTo>
                      <a:pt x="91" y="68"/>
                    </a:move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90" y="70"/>
                      <a:pt x="91" y="70"/>
                    </a:cubicBezTo>
                    <a:cubicBezTo>
                      <a:pt x="91" y="69"/>
                      <a:pt x="91" y="69"/>
                      <a:pt x="92" y="68"/>
                    </a:cubicBezTo>
                    <a:cubicBezTo>
                      <a:pt x="92" y="68"/>
                      <a:pt x="91" y="68"/>
                      <a:pt x="91" y="68"/>
                    </a:cubicBezTo>
                    <a:moveTo>
                      <a:pt x="90" y="67"/>
                    </a:moveTo>
                    <a:cubicBezTo>
                      <a:pt x="90" y="68"/>
                      <a:pt x="89" y="68"/>
                      <a:pt x="89" y="69"/>
                    </a:cubicBezTo>
                    <a:cubicBezTo>
                      <a:pt x="89" y="69"/>
                      <a:pt x="89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8"/>
                      <a:pt x="91" y="67"/>
                    </a:cubicBezTo>
                    <a:cubicBezTo>
                      <a:pt x="91" y="67"/>
                      <a:pt x="90" y="67"/>
                      <a:pt x="90" y="67"/>
                    </a:cubicBezTo>
                    <a:moveTo>
                      <a:pt x="98" y="66"/>
                    </a:moveTo>
                    <a:cubicBezTo>
                      <a:pt x="96" y="69"/>
                      <a:pt x="96" y="69"/>
                      <a:pt x="96" y="69"/>
                    </a:cubicBezTo>
                    <a:cubicBezTo>
                      <a:pt x="96" y="70"/>
                      <a:pt x="97" y="70"/>
                      <a:pt x="98" y="70"/>
                    </a:cubicBezTo>
                    <a:cubicBezTo>
                      <a:pt x="99" y="69"/>
                      <a:pt x="99" y="68"/>
                      <a:pt x="100" y="67"/>
                    </a:cubicBezTo>
                    <a:cubicBezTo>
                      <a:pt x="99" y="66"/>
                      <a:pt x="99" y="66"/>
                      <a:pt x="98" y="66"/>
                    </a:cubicBezTo>
                    <a:moveTo>
                      <a:pt x="99" y="65"/>
                    </a:moveTo>
                    <a:cubicBezTo>
                      <a:pt x="99" y="65"/>
                      <a:pt x="99" y="65"/>
                      <a:pt x="99" y="65"/>
                    </a:cubicBezTo>
                    <a:cubicBezTo>
                      <a:pt x="99" y="65"/>
                      <a:pt x="100" y="66"/>
                      <a:pt x="101" y="66"/>
                    </a:cubicBezTo>
                    <a:cubicBezTo>
                      <a:pt x="101" y="66"/>
                      <a:pt x="101" y="66"/>
                      <a:pt x="101" y="66"/>
                    </a:cubicBezTo>
                    <a:cubicBezTo>
                      <a:pt x="100" y="65"/>
                      <a:pt x="99" y="65"/>
                      <a:pt x="99" y="65"/>
                    </a:cubicBezTo>
                    <a:moveTo>
                      <a:pt x="94" y="63"/>
                    </a:moveTo>
                    <a:cubicBezTo>
                      <a:pt x="93" y="64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3" y="66"/>
                      <a:pt x="94" y="65"/>
                      <a:pt x="94" y="63"/>
                    </a:cubicBezTo>
                    <a:cubicBezTo>
                      <a:pt x="94" y="63"/>
                      <a:pt x="94" y="63"/>
                      <a:pt x="94" y="63"/>
                    </a:cubicBezTo>
                    <a:moveTo>
                      <a:pt x="100" y="63"/>
                    </a:moveTo>
                    <a:cubicBezTo>
                      <a:pt x="99" y="64"/>
                      <a:pt x="99" y="64"/>
                      <a:pt x="99" y="64"/>
                    </a:cubicBezTo>
                    <a:cubicBezTo>
                      <a:pt x="100" y="65"/>
                      <a:pt x="100" y="65"/>
                      <a:pt x="101" y="65"/>
                    </a:cubicBezTo>
                    <a:cubicBezTo>
                      <a:pt x="101" y="65"/>
                      <a:pt x="102" y="64"/>
                      <a:pt x="102" y="64"/>
                    </a:cubicBezTo>
                    <a:cubicBezTo>
                      <a:pt x="101" y="63"/>
                      <a:pt x="101" y="63"/>
                      <a:pt x="100" y="63"/>
                    </a:cubicBezTo>
                    <a:moveTo>
                      <a:pt x="93" y="62"/>
                    </a:moveTo>
                    <a:cubicBezTo>
                      <a:pt x="92" y="64"/>
                      <a:pt x="91" y="65"/>
                      <a:pt x="90" y="66"/>
                    </a:cubicBezTo>
                    <a:cubicBezTo>
                      <a:pt x="91" y="66"/>
                      <a:pt x="91" y="67"/>
                      <a:pt x="91" y="67"/>
                    </a:cubicBezTo>
                    <a:cubicBezTo>
                      <a:pt x="92" y="65"/>
                      <a:pt x="93" y="64"/>
                      <a:pt x="94" y="63"/>
                    </a:cubicBezTo>
                    <a:cubicBezTo>
                      <a:pt x="93" y="63"/>
                      <a:pt x="93" y="63"/>
                      <a:pt x="93" y="62"/>
                    </a:cubicBezTo>
                    <a:moveTo>
                      <a:pt x="95" y="62"/>
                    </a:moveTo>
                    <a:cubicBezTo>
                      <a:pt x="94" y="62"/>
                      <a:pt x="94" y="62"/>
                      <a:pt x="94" y="62"/>
                    </a:cubicBezTo>
                    <a:cubicBezTo>
                      <a:pt x="95" y="62"/>
                      <a:pt x="95" y="63"/>
                      <a:pt x="95" y="63"/>
                    </a:cubicBezTo>
                    <a:cubicBezTo>
                      <a:pt x="95" y="63"/>
                      <a:pt x="95" y="62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moveTo>
                      <a:pt x="93" y="61"/>
                    </a:moveTo>
                    <a:cubicBezTo>
                      <a:pt x="93" y="61"/>
                      <a:pt x="93" y="62"/>
                      <a:pt x="93" y="62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4" y="62"/>
                      <a:pt x="94" y="62"/>
                      <a:pt x="93" y="61"/>
                    </a:cubicBezTo>
                    <a:moveTo>
                      <a:pt x="101" y="61"/>
                    </a:moveTo>
                    <a:cubicBezTo>
                      <a:pt x="101" y="61"/>
                      <a:pt x="101" y="61"/>
                      <a:pt x="101" y="61"/>
                    </a:cubicBezTo>
                    <a:cubicBezTo>
                      <a:pt x="102" y="62"/>
                      <a:pt x="102" y="62"/>
                      <a:pt x="103" y="62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102" y="62"/>
                      <a:pt x="102" y="61"/>
                      <a:pt x="101" y="61"/>
                    </a:cubicBezTo>
                    <a:moveTo>
                      <a:pt x="96" y="60"/>
                    </a:moveTo>
                    <a:cubicBezTo>
                      <a:pt x="95" y="61"/>
                      <a:pt x="95" y="61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cubicBezTo>
                      <a:pt x="96" y="62"/>
                      <a:pt x="96" y="61"/>
                      <a:pt x="96" y="60"/>
                    </a:cubicBezTo>
                    <a:cubicBezTo>
                      <a:pt x="96" y="60"/>
                      <a:pt x="96" y="60"/>
                      <a:pt x="96" y="60"/>
                    </a:cubicBezTo>
                    <a:moveTo>
                      <a:pt x="95" y="59"/>
                    </a:moveTo>
                    <a:cubicBezTo>
                      <a:pt x="94" y="60"/>
                      <a:pt x="94" y="61"/>
                      <a:pt x="94" y="61"/>
                    </a:cubicBezTo>
                    <a:cubicBezTo>
                      <a:pt x="94" y="61"/>
                      <a:pt x="94" y="61"/>
                      <a:pt x="94" y="62"/>
                    </a:cubicBezTo>
                    <a:cubicBezTo>
                      <a:pt x="95" y="61"/>
                      <a:pt x="95" y="61"/>
                      <a:pt x="95" y="60"/>
                    </a:cubicBezTo>
                    <a:cubicBezTo>
                      <a:pt x="95" y="60"/>
                      <a:pt x="95" y="60"/>
                      <a:pt x="95" y="59"/>
                    </a:cubicBezTo>
                    <a:moveTo>
                      <a:pt x="97" y="58"/>
                    </a:moveTo>
                    <a:cubicBezTo>
                      <a:pt x="97" y="58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8"/>
                      <a:pt x="97" y="58"/>
                      <a:pt x="97" y="58"/>
                    </a:cubicBezTo>
                    <a:moveTo>
                      <a:pt x="96" y="58"/>
                    </a:moveTo>
                    <a:cubicBezTo>
                      <a:pt x="96" y="58"/>
                      <a:pt x="95" y="58"/>
                      <a:pt x="95" y="58"/>
                    </a:cubicBezTo>
                    <a:cubicBezTo>
                      <a:pt x="96" y="58"/>
                      <a:pt x="96" y="58"/>
                      <a:pt x="96" y="59"/>
                    </a:cubicBezTo>
                    <a:cubicBezTo>
                      <a:pt x="96" y="58"/>
                      <a:pt x="96" y="58"/>
                      <a:pt x="97" y="58"/>
                    </a:cubicBezTo>
                    <a:cubicBezTo>
                      <a:pt x="96" y="58"/>
                      <a:pt x="96" y="58"/>
                      <a:pt x="96" y="58"/>
                    </a:cubicBezTo>
                    <a:moveTo>
                      <a:pt x="103" y="57"/>
                    </a:moveTo>
                    <a:cubicBezTo>
                      <a:pt x="102" y="59"/>
                      <a:pt x="102" y="59"/>
                      <a:pt x="102" y="59"/>
                    </a:cubicBezTo>
                    <a:cubicBezTo>
                      <a:pt x="103" y="59"/>
                      <a:pt x="104" y="60"/>
                      <a:pt x="104" y="60"/>
                    </a:cubicBezTo>
                    <a:cubicBezTo>
                      <a:pt x="105" y="59"/>
                      <a:pt x="105" y="59"/>
                      <a:pt x="105" y="59"/>
                    </a:cubicBezTo>
                    <a:cubicBezTo>
                      <a:pt x="104" y="58"/>
                      <a:pt x="104" y="58"/>
                      <a:pt x="103" y="57"/>
                    </a:cubicBezTo>
                    <a:moveTo>
                      <a:pt x="99" y="55"/>
                    </a:moveTo>
                    <a:cubicBezTo>
                      <a:pt x="99" y="55"/>
                      <a:pt x="98" y="56"/>
                      <a:pt x="98" y="56"/>
                    </a:cubicBezTo>
                    <a:cubicBezTo>
                      <a:pt x="98" y="56"/>
                      <a:pt x="98" y="56"/>
                      <a:pt x="99" y="56"/>
                    </a:cubicBezTo>
                    <a:cubicBezTo>
                      <a:pt x="99" y="56"/>
                      <a:pt x="99" y="56"/>
                      <a:pt x="99" y="55"/>
                    </a:cubicBezTo>
                    <a:cubicBezTo>
                      <a:pt x="99" y="55"/>
                      <a:pt x="99" y="55"/>
                      <a:pt x="99" y="55"/>
                    </a:cubicBezTo>
                    <a:moveTo>
                      <a:pt x="98" y="54"/>
                    </a:moveTo>
                    <a:cubicBezTo>
                      <a:pt x="98" y="54"/>
                      <a:pt x="97" y="55"/>
                      <a:pt x="97" y="55"/>
                    </a:cubicBezTo>
                    <a:cubicBezTo>
                      <a:pt x="97" y="56"/>
                      <a:pt x="98" y="56"/>
                      <a:pt x="98" y="56"/>
                    </a:cubicBezTo>
                    <a:cubicBezTo>
                      <a:pt x="98" y="55"/>
                      <a:pt x="98" y="55"/>
                      <a:pt x="99" y="55"/>
                    </a:cubicBezTo>
                    <a:cubicBezTo>
                      <a:pt x="98" y="54"/>
                      <a:pt x="98" y="54"/>
                      <a:pt x="98" y="54"/>
                    </a:cubicBezTo>
                    <a:moveTo>
                      <a:pt x="107" y="51"/>
                    </a:moveTo>
                    <a:cubicBezTo>
                      <a:pt x="104" y="56"/>
                      <a:pt x="104" y="56"/>
                      <a:pt x="104" y="56"/>
                    </a:cubicBezTo>
                    <a:cubicBezTo>
                      <a:pt x="105" y="57"/>
                      <a:pt x="105" y="57"/>
                      <a:pt x="106" y="57"/>
                    </a:cubicBezTo>
                    <a:cubicBezTo>
                      <a:pt x="107" y="56"/>
                      <a:pt x="108" y="54"/>
                      <a:pt x="109" y="52"/>
                    </a:cubicBezTo>
                    <a:cubicBezTo>
                      <a:pt x="108" y="52"/>
                      <a:pt x="108" y="51"/>
                      <a:pt x="107" y="51"/>
                    </a:cubicBezTo>
                    <a:moveTo>
                      <a:pt x="103" y="48"/>
                    </a:moveTo>
                    <a:cubicBezTo>
                      <a:pt x="102" y="50"/>
                      <a:pt x="101" y="52"/>
                      <a:pt x="100" y="54"/>
                    </a:cubicBezTo>
                    <a:cubicBezTo>
                      <a:pt x="100" y="54"/>
                      <a:pt x="100" y="54"/>
                      <a:pt x="100" y="54"/>
                    </a:cubicBezTo>
                    <a:cubicBezTo>
                      <a:pt x="101" y="52"/>
                      <a:pt x="102" y="50"/>
                      <a:pt x="103" y="49"/>
                    </a:cubicBezTo>
                    <a:cubicBezTo>
                      <a:pt x="103" y="49"/>
                      <a:pt x="103" y="49"/>
                      <a:pt x="103" y="48"/>
                    </a:cubicBezTo>
                    <a:moveTo>
                      <a:pt x="109" y="48"/>
                    </a:moveTo>
                    <a:cubicBezTo>
                      <a:pt x="108" y="50"/>
                      <a:pt x="108" y="50"/>
                      <a:pt x="108" y="50"/>
                    </a:cubicBezTo>
                    <a:cubicBezTo>
                      <a:pt x="109" y="50"/>
                      <a:pt x="109" y="51"/>
                      <a:pt x="110" y="51"/>
                    </a:cubicBezTo>
                    <a:cubicBezTo>
                      <a:pt x="110" y="50"/>
                      <a:pt x="111" y="50"/>
                      <a:pt x="111" y="49"/>
                    </a:cubicBezTo>
                    <a:cubicBezTo>
                      <a:pt x="110" y="49"/>
                      <a:pt x="110" y="48"/>
                      <a:pt x="109" y="48"/>
                    </a:cubicBezTo>
                    <a:moveTo>
                      <a:pt x="102" y="48"/>
                    </a:moveTo>
                    <a:cubicBezTo>
                      <a:pt x="101" y="49"/>
                      <a:pt x="100" y="51"/>
                      <a:pt x="99" y="53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100" y="52"/>
                      <a:pt x="101" y="50"/>
                      <a:pt x="102" y="48"/>
                    </a:cubicBezTo>
                    <a:cubicBezTo>
                      <a:pt x="102" y="48"/>
                      <a:pt x="102" y="48"/>
                      <a:pt x="102" y="48"/>
                    </a:cubicBezTo>
                    <a:moveTo>
                      <a:pt x="105" y="45"/>
                    </a:moveTo>
                    <a:cubicBezTo>
                      <a:pt x="104" y="46"/>
                      <a:pt x="104" y="47"/>
                      <a:pt x="104" y="47"/>
                    </a:cubicBezTo>
                    <a:cubicBezTo>
                      <a:pt x="104" y="47"/>
                      <a:pt x="104" y="47"/>
                      <a:pt x="104" y="48"/>
                    </a:cubicBezTo>
                    <a:cubicBezTo>
                      <a:pt x="104" y="47"/>
                      <a:pt x="105" y="46"/>
                      <a:pt x="105" y="46"/>
                    </a:cubicBezTo>
                    <a:cubicBezTo>
                      <a:pt x="105" y="45"/>
                      <a:pt x="105" y="45"/>
                      <a:pt x="105" y="45"/>
                    </a:cubicBezTo>
                    <a:moveTo>
                      <a:pt x="104" y="45"/>
                    </a:moveTo>
                    <a:cubicBezTo>
                      <a:pt x="103" y="45"/>
                      <a:pt x="103" y="46"/>
                      <a:pt x="102" y="47"/>
                    </a:cubicBezTo>
                    <a:cubicBezTo>
                      <a:pt x="103" y="47"/>
                      <a:pt x="103" y="47"/>
                      <a:pt x="103" y="47"/>
                    </a:cubicBezTo>
                    <a:cubicBezTo>
                      <a:pt x="104" y="46"/>
                      <a:pt x="104" y="46"/>
                      <a:pt x="104" y="45"/>
                    </a:cubicBezTo>
                    <a:cubicBezTo>
                      <a:pt x="104" y="45"/>
                      <a:pt x="104" y="45"/>
                      <a:pt x="104" y="45"/>
                    </a:cubicBezTo>
                    <a:moveTo>
                      <a:pt x="112" y="44"/>
                    </a:moveTo>
                    <a:cubicBezTo>
                      <a:pt x="111" y="45"/>
                      <a:pt x="111" y="45"/>
                      <a:pt x="111" y="45"/>
                    </a:cubicBezTo>
                    <a:cubicBezTo>
                      <a:pt x="111" y="46"/>
                      <a:pt x="112" y="46"/>
                      <a:pt x="113" y="46"/>
                    </a:cubicBezTo>
                    <a:cubicBezTo>
                      <a:pt x="113" y="46"/>
                      <a:pt x="113" y="45"/>
                      <a:pt x="114" y="45"/>
                    </a:cubicBezTo>
                    <a:cubicBezTo>
                      <a:pt x="113" y="45"/>
                      <a:pt x="112" y="44"/>
                      <a:pt x="112" y="44"/>
                    </a:cubicBezTo>
                    <a:moveTo>
                      <a:pt x="112" y="43"/>
                    </a:moveTo>
                    <a:cubicBezTo>
                      <a:pt x="112" y="44"/>
                      <a:pt x="112" y="44"/>
                      <a:pt x="112" y="44"/>
                    </a:cubicBezTo>
                    <a:cubicBezTo>
                      <a:pt x="112" y="44"/>
                      <a:pt x="113" y="44"/>
                      <a:pt x="114" y="45"/>
                    </a:cubicBezTo>
                    <a:cubicBezTo>
                      <a:pt x="114" y="45"/>
                      <a:pt x="114" y="45"/>
                      <a:pt x="114" y="44"/>
                    </a:cubicBezTo>
                    <a:cubicBezTo>
                      <a:pt x="113" y="44"/>
                      <a:pt x="113" y="44"/>
                      <a:pt x="112" y="43"/>
                    </a:cubicBezTo>
                    <a:moveTo>
                      <a:pt x="107" y="41"/>
                    </a:moveTo>
                    <a:cubicBezTo>
                      <a:pt x="107" y="41"/>
                      <a:pt x="107" y="42"/>
                      <a:pt x="106" y="42"/>
                    </a:cubicBezTo>
                    <a:cubicBezTo>
                      <a:pt x="107" y="43"/>
                      <a:pt x="107" y="43"/>
                      <a:pt x="107" y="43"/>
                    </a:cubicBezTo>
                    <a:cubicBezTo>
                      <a:pt x="107" y="42"/>
                      <a:pt x="107" y="42"/>
                      <a:pt x="108" y="41"/>
                    </a:cubicBezTo>
                    <a:cubicBezTo>
                      <a:pt x="108" y="41"/>
                      <a:pt x="107" y="41"/>
                      <a:pt x="107" y="41"/>
                    </a:cubicBezTo>
                    <a:moveTo>
                      <a:pt x="108" y="40"/>
                    </a:moveTo>
                    <a:cubicBezTo>
                      <a:pt x="108" y="41"/>
                      <a:pt x="108" y="41"/>
                      <a:pt x="107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8" y="41"/>
                      <a:pt x="108" y="41"/>
                      <a:pt x="108" y="40"/>
                    </a:cubicBezTo>
                    <a:moveTo>
                      <a:pt x="106" y="40"/>
                    </a:moveTo>
                    <a:cubicBezTo>
                      <a:pt x="106" y="41"/>
                      <a:pt x="106" y="41"/>
                      <a:pt x="105" y="42"/>
                    </a:cubicBezTo>
                    <a:cubicBezTo>
                      <a:pt x="106" y="42"/>
                      <a:pt x="106" y="42"/>
                      <a:pt x="106" y="42"/>
                    </a:cubicBezTo>
                    <a:cubicBezTo>
                      <a:pt x="106" y="42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6" y="40"/>
                    </a:cubicBezTo>
                    <a:moveTo>
                      <a:pt x="107" y="40"/>
                    </a:moveTo>
                    <a:cubicBezTo>
                      <a:pt x="106" y="40"/>
                      <a:pt x="106" y="40"/>
                      <a:pt x="106" y="40"/>
                    </a:cubicBezTo>
                    <a:cubicBezTo>
                      <a:pt x="107" y="40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7" y="40"/>
                    </a:cubicBezTo>
                    <a:cubicBezTo>
                      <a:pt x="107" y="40"/>
                      <a:pt x="107" y="40"/>
                      <a:pt x="107" y="40"/>
                    </a:cubicBezTo>
                    <a:moveTo>
                      <a:pt x="114" y="40"/>
                    </a:moveTo>
                    <a:cubicBezTo>
                      <a:pt x="112" y="43"/>
                      <a:pt x="112" y="43"/>
                      <a:pt x="112" y="43"/>
                    </a:cubicBezTo>
                    <a:cubicBezTo>
                      <a:pt x="113" y="43"/>
                      <a:pt x="114" y="43"/>
                      <a:pt x="114" y="44"/>
                    </a:cubicBezTo>
                    <a:cubicBezTo>
                      <a:pt x="115" y="43"/>
                      <a:pt x="116" y="42"/>
                      <a:pt x="116" y="41"/>
                    </a:cubicBezTo>
                    <a:cubicBezTo>
                      <a:pt x="116" y="40"/>
                      <a:pt x="115" y="40"/>
                      <a:pt x="114" y="40"/>
                    </a:cubicBezTo>
                    <a:moveTo>
                      <a:pt x="115" y="39"/>
                    </a:moveTo>
                    <a:cubicBezTo>
                      <a:pt x="115" y="39"/>
                      <a:pt x="115" y="39"/>
                      <a:pt x="115" y="39"/>
                    </a:cubicBezTo>
                    <a:cubicBezTo>
                      <a:pt x="116" y="40"/>
                      <a:pt x="116" y="40"/>
                      <a:pt x="116" y="40"/>
                    </a:cubicBezTo>
                    <a:cubicBezTo>
                      <a:pt x="116" y="40"/>
                      <a:pt x="116" y="40"/>
                      <a:pt x="117" y="40"/>
                    </a:cubicBezTo>
                    <a:cubicBezTo>
                      <a:pt x="116" y="40"/>
                      <a:pt x="115" y="39"/>
                      <a:pt x="115" y="39"/>
                    </a:cubicBezTo>
                    <a:moveTo>
                      <a:pt x="110" y="37"/>
                    </a:moveTo>
                    <a:cubicBezTo>
                      <a:pt x="109" y="38"/>
                      <a:pt x="109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9" y="39"/>
                      <a:pt x="110" y="38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moveTo>
                      <a:pt x="110" y="36"/>
                    </a:moveTo>
                    <a:cubicBezTo>
                      <a:pt x="110" y="36"/>
                      <a:pt x="110" y="37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cubicBezTo>
                      <a:pt x="110" y="36"/>
                      <a:pt x="110" y="36"/>
                      <a:pt x="110" y="36"/>
                    </a:cubicBezTo>
                    <a:moveTo>
                      <a:pt x="109" y="36"/>
                    </a:moveTo>
                    <a:cubicBezTo>
                      <a:pt x="108" y="37"/>
                      <a:pt x="108" y="38"/>
                      <a:pt x="107" y="39"/>
                    </a:cubicBezTo>
                    <a:cubicBezTo>
                      <a:pt x="107" y="39"/>
                      <a:pt x="107" y="40"/>
                      <a:pt x="108" y="40"/>
                    </a:cubicBezTo>
                    <a:cubicBezTo>
                      <a:pt x="108" y="39"/>
                      <a:pt x="109" y="38"/>
                      <a:pt x="109" y="37"/>
                    </a:cubicBezTo>
                    <a:cubicBezTo>
                      <a:pt x="109" y="37"/>
                      <a:pt x="109" y="36"/>
                      <a:pt x="109" y="36"/>
                    </a:cubicBezTo>
                    <a:moveTo>
                      <a:pt x="117" y="36"/>
                    </a:moveTo>
                    <a:cubicBezTo>
                      <a:pt x="115" y="38"/>
                      <a:pt x="115" y="38"/>
                      <a:pt x="115" y="38"/>
                    </a:cubicBezTo>
                    <a:cubicBezTo>
                      <a:pt x="116" y="39"/>
                      <a:pt x="116" y="39"/>
                      <a:pt x="117" y="39"/>
                    </a:cubicBezTo>
                    <a:cubicBezTo>
                      <a:pt x="117" y="39"/>
                      <a:pt x="118" y="38"/>
                      <a:pt x="118" y="37"/>
                    </a:cubicBezTo>
                    <a:cubicBezTo>
                      <a:pt x="118" y="37"/>
                      <a:pt x="117" y="36"/>
                      <a:pt x="117" y="36"/>
                    </a:cubicBezTo>
                    <a:moveTo>
                      <a:pt x="109" y="36"/>
                    </a:moveTo>
                    <a:cubicBezTo>
                      <a:pt x="109" y="36"/>
                      <a:pt x="109" y="36"/>
                      <a:pt x="109" y="36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6"/>
                      <a:pt x="109" y="36"/>
                      <a:pt x="109" y="36"/>
                    </a:cubicBezTo>
                    <a:moveTo>
                      <a:pt x="112" y="33"/>
                    </a:moveTo>
                    <a:cubicBezTo>
                      <a:pt x="112" y="34"/>
                      <a:pt x="111" y="35"/>
                      <a:pt x="111" y="36"/>
                    </a:cubicBezTo>
                    <a:cubicBezTo>
                      <a:pt x="111" y="36"/>
                      <a:pt x="111" y="36"/>
                      <a:pt x="111" y="36"/>
                    </a:cubicBezTo>
                    <a:cubicBezTo>
                      <a:pt x="111" y="35"/>
                      <a:pt x="112" y="34"/>
                      <a:pt x="112" y="34"/>
                    </a:cubicBezTo>
                    <a:cubicBezTo>
                      <a:pt x="112" y="34"/>
                      <a:pt x="112" y="34"/>
                      <a:pt x="112" y="33"/>
                    </a:cubicBezTo>
                    <a:moveTo>
                      <a:pt x="118" y="33"/>
                    </a:moveTo>
                    <a:cubicBezTo>
                      <a:pt x="118" y="34"/>
                      <a:pt x="118" y="34"/>
                      <a:pt x="118" y="34"/>
                    </a:cubicBezTo>
                    <a:cubicBezTo>
                      <a:pt x="118" y="35"/>
                      <a:pt x="119" y="35"/>
                      <a:pt x="119" y="35"/>
                    </a:cubicBezTo>
                    <a:cubicBezTo>
                      <a:pt x="120" y="35"/>
                      <a:pt x="120" y="35"/>
                      <a:pt x="120" y="34"/>
                    </a:cubicBezTo>
                    <a:cubicBezTo>
                      <a:pt x="118" y="33"/>
                      <a:pt x="118" y="33"/>
                      <a:pt x="118" y="33"/>
                    </a:cubicBezTo>
                    <a:moveTo>
                      <a:pt x="111" y="33"/>
                    </a:moveTo>
                    <a:cubicBezTo>
                      <a:pt x="110" y="34"/>
                      <a:pt x="110" y="34"/>
                      <a:pt x="109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1" y="35"/>
                      <a:pt x="111" y="34"/>
                      <a:pt x="112" y="33"/>
                    </a:cubicBezTo>
                    <a:cubicBezTo>
                      <a:pt x="111" y="33"/>
                      <a:pt x="111" y="33"/>
                      <a:pt x="111" y="33"/>
                    </a:cubicBezTo>
                    <a:moveTo>
                      <a:pt x="120" y="31"/>
                    </a:moveTo>
                    <a:cubicBezTo>
                      <a:pt x="119" y="33"/>
                      <a:pt x="119" y="33"/>
                      <a:pt x="119" y="33"/>
                    </a:cubicBezTo>
                    <a:cubicBezTo>
                      <a:pt x="119" y="33"/>
                      <a:pt x="120" y="33"/>
                      <a:pt x="120" y="34"/>
                    </a:cubicBezTo>
                    <a:cubicBezTo>
                      <a:pt x="121" y="33"/>
                      <a:pt x="121" y="33"/>
                      <a:pt x="121" y="32"/>
                    </a:cubicBezTo>
                    <a:cubicBezTo>
                      <a:pt x="121" y="32"/>
                      <a:pt x="120" y="32"/>
                      <a:pt x="120" y="31"/>
                    </a:cubicBezTo>
                    <a:moveTo>
                      <a:pt x="114" y="30"/>
                    </a:moveTo>
                    <a:cubicBezTo>
                      <a:pt x="114" y="31"/>
                      <a:pt x="113" y="31"/>
                      <a:pt x="113" y="32"/>
                    </a:cubicBezTo>
                    <a:cubicBezTo>
                      <a:pt x="113" y="32"/>
                      <a:pt x="113" y="32"/>
                      <a:pt x="113" y="32"/>
                    </a:cubicBezTo>
                    <a:cubicBezTo>
                      <a:pt x="114" y="31"/>
                      <a:pt x="114" y="31"/>
                      <a:pt x="114" y="31"/>
                    </a:cubicBezTo>
                    <a:cubicBezTo>
                      <a:pt x="114" y="30"/>
                      <a:pt x="114" y="30"/>
                      <a:pt x="114" y="30"/>
                    </a:cubicBezTo>
                    <a:moveTo>
                      <a:pt x="113" y="30"/>
                    </a:moveTo>
                    <a:cubicBezTo>
                      <a:pt x="113" y="30"/>
                      <a:pt x="112" y="30"/>
                      <a:pt x="112" y="31"/>
                    </a:cubicBezTo>
                    <a:cubicBezTo>
                      <a:pt x="112" y="31"/>
                      <a:pt x="112" y="31"/>
                      <a:pt x="112" y="31"/>
                    </a:cubicBezTo>
                    <a:cubicBezTo>
                      <a:pt x="112" y="31"/>
                      <a:pt x="112" y="31"/>
                      <a:pt x="113" y="31"/>
                    </a:cubicBezTo>
                    <a:cubicBezTo>
                      <a:pt x="113" y="31"/>
                      <a:pt x="113" y="31"/>
                      <a:pt x="113" y="30"/>
                    </a:cubicBezTo>
                    <a:cubicBezTo>
                      <a:pt x="113" y="30"/>
                      <a:pt x="113" y="30"/>
                      <a:pt x="113" y="30"/>
                    </a:cubicBezTo>
                    <a:moveTo>
                      <a:pt x="121" y="30"/>
                    </a:moveTo>
                    <a:cubicBezTo>
                      <a:pt x="120" y="31"/>
                      <a:pt x="120" y="31"/>
                      <a:pt x="120" y="31"/>
                    </a:cubicBezTo>
                    <a:cubicBezTo>
                      <a:pt x="120" y="31"/>
                      <a:pt x="121" y="32"/>
                      <a:pt x="121" y="32"/>
                    </a:cubicBezTo>
                    <a:cubicBezTo>
                      <a:pt x="122" y="31"/>
                      <a:pt x="122" y="31"/>
                      <a:pt x="122" y="30"/>
                    </a:cubicBezTo>
                    <a:cubicBezTo>
                      <a:pt x="122" y="30"/>
                      <a:pt x="121" y="30"/>
                      <a:pt x="121" y="30"/>
                    </a:cubicBezTo>
                    <a:moveTo>
                      <a:pt x="115" y="28"/>
                    </a:moveTo>
                    <a:cubicBezTo>
                      <a:pt x="115" y="29"/>
                      <a:pt x="114" y="29"/>
                      <a:pt x="114" y="30"/>
                    </a:cubicBezTo>
                    <a:cubicBezTo>
                      <a:pt x="114" y="30"/>
                      <a:pt x="114" y="30"/>
                      <a:pt x="114" y="30"/>
                    </a:cubicBezTo>
                    <a:cubicBezTo>
                      <a:pt x="115" y="29"/>
                      <a:pt x="115" y="29"/>
                      <a:pt x="115" y="29"/>
                    </a:cubicBezTo>
                    <a:cubicBezTo>
                      <a:pt x="115" y="29"/>
                      <a:pt x="115" y="28"/>
                      <a:pt x="115" y="28"/>
                    </a:cubicBezTo>
                    <a:moveTo>
                      <a:pt x="122" y="28"/>
                    </a:moveTo>
                    <a:cubicBezTo>
                      <a:pt x="121" y="29"/>
                      <a:pt x="121" y="29"/>
                      <a:pt x="121" y="29"/>
                    </a:cubicBezTo>
                    <a:cubicBezTo>
                      <a:pt x="122" y="29"/>
                      <a:pt x="122" y="30"/>
                      <a:pt x="123" y="30"/>
                    </a:cubicBezTo>
                    <a:cubicBezTo>
                      <a:pt x="123" y="30"/>
                      <a:pt x="123" y="29"/>
                      <a:pt x="123" y="29"/>
                    </a:cubicBezTo>
                    <a:cubicBezTo>
                      <a:pt x="123" y="29"/>
                      <a:pt x="122" y="28"/>
                      <a:pt x="122" y="28"/>
                    </a:cubicBezTo>
                    <a:moveTo>
                      <a:pt x="114" y="28"/>
                    </a:moveTo>
                    <a:cubicBezTo>
                      <a:pt x="114" y="28"/>
                      <a:pt x="113" y="29"/>
                      <a:pt x="113" y="29"/>
                    </a:cubicBezTo>
                    <a:cubicBezTo>
                      <a:pt x="113" y="29"/>
                      <a:pt x="113" y="29"/>
                      <a:pt x="114" y="30"/>
                    </a:cubicBezTo>
                    <a:cubicBezTo>
                      <a:pt x="114" y="29"/>
                      <a:pt x="114" y="29"/>
                      <a:pt x="115" y="28"/>
                    </a:cubicBezTo>
                    <a:cubicBezTo>
                      <a:pt x="114" y="28"/>
                      <a:pt x="114" y="28"/>
                      <a:pt x="114" y="28"/>
                    </a:cubicBezTo>
                    <a:moveTo>
                      <a:pt x="116" y="27"/>
                    </a:moveTo>
                    <a:cubicBezTo>
                      <a:pt x="116" y="27"/>
                      <a:pt x="116" y="28"/>
                      <a:pt x="115" y="28"/>
                    </a:cubicBezTo>
                    <a:cubicBezTo>
                      <a:pt x="115" y="28"/>
                      <a:pt x="115" y="28"/>
                      <a:pt x="115" y="28"/>
                    </a:cubicBezTo>
                    <a:cubicBezTo>
                      <a:pt x="116" y="28"/>
                      <a:pt x="116" y="27"/>
                      <a:pt x="116" y="27"/>
                    </a:cubicBezTo>
                    <a:cubicBezTo>
                      <a:pt x="116" y="27"/>
                      <a:pt x="116" y="27"/>
                      <a:pt x="116" y="27"/>
                    </a:cubicBezTo>
                    <a:moveTo>
                      <a:pt x="123" y="27"/>
                    </a:moveTo>
                    <a:cubicBezTo>
                      <a:pt x="122" y="27"/>
                      <a:pt x="122" y="27"/>
                      <a:pt x="122" y="27"/>
                    </a:cubicBezTo>
                    <a:cubicBezTo>
                      <a:pt x="123" y="27"/>
                      <a:pt x="123" y="28"/>
                      <a:pt x="124" y="28"/>
                    </a:cubicBezTo>
                    <a:cubicBezTo>
                      <a:pt x="124" y="28"/>
                      <a:pt x="124" y="28"/>
                      <a:pt x="124" y="27"/>
                    </a:cubicBezTo>
                    <a:cubicBezTo>
                      <a:pt x="123" y="27"/>
                      <a:pt x="123" y="27"/>
                      <a:pt x="123" y="27"/>
                    </a:cubicBezTo>
                    <a:moveTo>
                      <a:pt x="115" y="26"/>
                    </a:moveTo>
                    <a:cubicBezTo>
                      <a:pt x="115" y="27"/>
                      <a:pt x="114" y="27"/>
                      <a:pt x="114" y="27"/>
                    </a:cubicBezTo>
                    <a:cubicBezTo>
                      <a:pt x="114" y="28"/>
                      <a:pt x="114" y="28"/>
                      <a:pt x="115" y="28"/>
                    </a:cubicBezTo>
                    <a:cubicBezTo>
                      <a:pt x="115" y="27"/>
                      <a:pt x="115" y="27"/>
                      <a:pt x="116" y="26"/>
                    </a:cubicBezTo>
                    <a:cubicBezTo>
                      <a:pt x="115" y="26"/>
                      <a:pt x="115" y="26"/>
                      <a:pt x="115" y="26"/>
                    </a:cubicBezTo>
                    <a:moveTo>
                      <a:pt x="117" y="25"/>
                    </a:moveTo>
                    <a:cubicBezTo>
                      <a:pt x="117" y="25"/>
                      <a:pt x="117" y="26"/>
                      <a:pt x="116" y="26"/>
                    </a:cubicBezTo>
                    <a:cubicBezTo>
                      <a:pt x="116" y="26"/>
                      <a:pt x="117" y="26"/>
                      <a:pt x="117" y="26"/>
                    </a:cubicBezTo>
                    <a:cubicBezTo>
                      <a:pt x="117" y="26"/>
                      <a:pt x="117" y="25"/>
                      <a:pt x="117" y="25"/>
                    </a:cubicBezTo>
                    <a:cubicBezTo>
                      <a:pt x="117" y="25"/>
                      <a:pt x="117" y="25"/>
                      <a:pt x="117" y="25"/>
                    </a:cubicBezTo>
                    <a:moveTo>
                      <a:pt x="116" y="24"/>
                    </a:moveTo>
                    <a:cubicBezTo>
                      <a:pt x="116" y="25"/>
                      <a:pt x="116" y="25"/>
                      <a:pt x="115" y="26"/>
                    </a:cubicBezTo>
                    <a:cubicBezTo>
                      <a:pt x="115" y="26"/>
                      <a:pt x="116" y="26"/>
                      <a:pt x="116" y="26"/>
                    </a:cubicBezTo>
                    <a:cubicBezTo>
                      <a:pt x="116" y="25"/>
                      <a:pt x="116" y="25"/>
                      <a:pt x="117" y="25"/>
                    </a:cubicBezTo>
                    <a:cubicBezTo>
                      <a:pt x="116" y="25"/>
                      <a:pt x="116" y="24"/>
                      <a:pt x="116" y="24"/>
                    </a:cubicBezTo>
                    <a:moveTo>
                      <a:pt x="117" y="23"/>
                    </a:moveTo>
                    <a:cubicBezTo>
                      <a:pt x="117" y="23"/>
                      <a:pt x="117" y="23"/>
                      <a:pt x="116" y="24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17" y="24"/>
                      <a:pt x="117" y="24"/>
                      <a:pt x="117" y="23"/>
                    </a:cubicBezTo>
                    <a:cubicBezTo>
                      <a:pt x="117" y="23"/>
                      <a:pt x="117" y="23"/>
                      <a:pt x="117" y="23"/>
                    </a:cubicBezTo>
                    <a:moveTo>
                      <a:pt x="129" y="16"/>
                    </a:moveTo>
                    <a:cubicBezTo>
                      <a:pt x="123" y="27"/>
                      <a:pt x="123" y="27"/>
                      <a:pt x="123" y="27"/>
                    </a:cubicBezTo>
                    <a:cubicBezTo>
                      <a:pt x="124" y="27"/>
                      <a:pt x="124" y="27"/>
                      <a:pt x="124" y="27"/>
                    </a:cubicBezTo>
                    <a:cubicBezTo>
                      <a:pt x="126" y="24"/>
                      <a:pt x="128" y="21"/>
                      <a:pt x="130" y="17"/>
                    </a:cubicBezTo>
                    <a:cubicBezTo>
                      <a:pt x="130" y="17"/>
                      <a:pt x="130" y="16"/>
                      <a:pt x="129" y="16"/>
                    </a:cubicBezTo>
                    <a:moveTo>
                      <a:pt x="131" y="14"/>
                    </a:moveTo>
                    <a:cubicBezTo>
                      <a:pt x="129" y="16"/>
                      <a:pt x="129" y="16"/>
                      <a:pt x="129" y="16"/>
                    </a:cubicBezTo>
                    <a:cubicBezTo>
                      <a:pt x="130" y="16"/>
                      <a:pt x="130" y="16"/>
                      <a:pt x="131" y="17"/>
                    </a:cubicBezTo>
                    <a:cubicBezTo>
                      <a:pt x="131" y="16"/>
                      <a:pt x="131" y="15"/>
                      <a:pt x="132" y="15"/>
                    </a:cubicBezTo>
                    <a:cubicBezTo>
                      <a:pt x="131" y="14"/>
                      <a:pt x="131" y="14"/>
                      <a:pt x="131" y="14"/>
                    </a:cubicBezTo>
                    <a:moveTo>
                      <a:pt x="123" y="14"/>
                    </a:moveTo>
                    <a:cubicBezTo>
                      <a:pt x="123" y="14"/>
                      <a:pt x="121" y="17"/>
                      <a:pt x="117" y="23"/>
                    </a:cubicBezTo>
                    <a:cubicBezTo>
                      <a:pt x="117" y="23"/>
                      <a:pt x="117" y="23"/>
                      <a:pt x="117" y="23"/>
                    </a:cubicBezTo>
                    <a:cubicBezTo>
                      <a:pt x="119" y="20"/>
                      <a:pt x="121" y="17"/>
                      <a:pt x="123" y="14"/>
                    </a:cubicBezTo>
                    <a:cubicBezTo>
                      <a:pt x="123" y="14"/>
                      <a:pt x="123" y="14"/>
                      <a:pt x="123" y="14"/>
                    </a:cubicBezTo>
                    <a:moveTo>
                      <a:pt x="132" y="12"/>
                    </a:moveTo>
                    <a:cubicBezTo>
                      <a:pt x="131" y="13"/>
                      <a:pt x="131" y="13"/>
                      <a:pt x="131" y="13"/>
                    </a:cubicBezTo>
                    <a:cubicBezTo>
                      <a:pt x="132" y="14"/>
                      <a:pt x="132" y="14"/>
                      <a:pt x="132" y="14"/>
                    </a:cubicBezTo>
                    <a:cubicBezTo>
                      <a:pt x="132" y="14"/>
                      <a:pt x="133" y="13"/>
                      <a:pt x="133" y="13"/>
                    </a:cubicBezTo>
                    <a:cubicBezTo>
                      <a:pt x="132" y="12"/>
                      <a:pt x="132" y="12"/>
                      <a:pt x="132" y="12"/>
                    </a:cubicBezTo>
                    <a:moveTo>
                      <a:pt x="133" y="11"/>
                    </a:move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3"/>
                      <a:pt x="133" y="13"/>
                    </a:cubicBezTo>
                    <a:cubicBezTo>
                      <a:pt x="133" y="12"/>
                      <a:pt x="133" y="12"/>
                      <a:pt x="134" y="11"/>
                    </a:cubicBezTo>
                    <a:cubicBezTo>
                      <a:pt x="133" y="11"/>
                      <a:pt x="133" y="11"/>
                      <a:pt x="133" y="11"/>
                    </a:cubicBezTo>
                    <a:moveTo>
                      <a:pt x="135" y="7"/>
                    </a:moveTo>
                    <a:cubicBezTo>
                      <a:pt x="135" y="8"/>
                      <a:pt x="135" y="8"/>
                      <a:pt x="135" y="8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3" y="10"/>
                      <a:pt x="133" y="10"/>
                      <a:pt x="133" y="10"/>
                    </a:cubicBezTo>
                    <a:cubicBezTo>
                      <a:pt x="133" y="10"/>
                      <a:pt x="134" y="10"/>
                      <a:pt x="134" y="11"/>
                    </a:cubicBezTo>
                    <a:cubicBezTo>
                      <a:pt x="135" y="10"/>
                      <a:pt x="135" y="9"/>
                      <a:pt x="136" y="8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136" y="7"/>
                      <a:pt x="135" y="7"/>
                      <a:pt x="135" y="7"/>
                    </a:cubicBezTo>
                    <a:moveTo>
                      <a:pt x="136" y="5"/>
                    </a:moveTo>
                    <a:cubicBezTo>
                      <a:pt x="135" y="6"/>
                      <a:pt x="135" y="6"/>
                      <a:pt x="135" y="6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137" y="7"/>
                      <a:pt x="137" y="6"/>
                      <a:pt x="138" y="5"/>
                    </a:cubicBezTo>
                    <a:cubicBezTo>
                      <a:pt x="137" y="5"/>
                      <a:pt x="137" y="5"/>
                      <a:pt x="136" y="5"/>
                    </a:cubicBezTo>
                    <a:moveTo>
                      <a:pt x="138" y="3"/>
                    </a:move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5"/>
                      <a:pt x="138" y="5"/>
                    </a:cubicBezTo>
                    <a:cubicBezTo>
                      <a:pt x="138" y="4"/>
                      <a:pt x="138" y="4"/>
                      <a:pt x="139" y="3"/>
                    </a:cubicBezTo>
                    <a:cubicBezTo>
                      <a:pt x="138" y="3"/>
                      <a:pt x="138" y="3"/>
                      <a:pt x="138" y="3"/>
                    </a:cubicBezTo>
                    <a:moveTo>
                      <a:pt x="138" y="3"/>
                    </a:moveTo>
                    <a:cubicBezTo>
                      <a:pt x="138" y="3"/>
                      <a:pt x="138" y="3"/>
                      <a:pt x="138" y="3"/>
                    </a:cubicBezTo>
                    <a:cubicBezTo>
                      <a:pt x="138" y="3"/>
                      <a:pt x="138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8" y="3"/>
                      <a:pt x="138" y="3"/>
                      <a:pt x="138" y="3"/>
                    </a:cubicBezTo>
                    <a:moveTo>
                      <a:pt x="139" y="0"/>
                    </a:moveTo>
                    <a:cubicBezTo>
                      <a:pt x="139" y="1"/>
                      <a:pt x="139" y="1"/>
                      <a:pt x="139" y="1"/>
                    </a:cubicBezTo>
                    <a:cubicBezTo>
                      <a:pt x="139" y="1"/>
                      <a:pt x="139" y="2"/>
                      <a:pt x="140" y="2"/>
                    </a:cubicBezTo>
                    <a:cubicBezTo>
                      <a:pt x="140" y="2"/>
                      <a:pt x="140" y="1"/>
                      <a:pt x="140" y="1"/>
                    </a:cubicBezTo>
                    <a:cubicBezTo>
                      <a:pt x="140" y="1"/>
                      <a:pt x="139" y="1"/>
                      <a:pt x="1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5" name="Freeform 9559"/>
              <p:cNvSpPr>
                <a:spLocks noEditPoints="1"/>
              </p:cNvSpPr>
              <p:nvPr/>
            </p:nvSpPr>
            <p:spPr bwMode="auto">
              <a:xfrm>
                <a:off x="-519" y="3361"/>
                <a:ext cx="28" cy="28"/>
              </a:xfrm>
              <a:custGeom>
                <a:avLst/>
                <a:gdLst>
                  <a:gd name="T0" fmla="*/ 6 w 12"/>
                  <a:gd name="T1" fmla="*/ 9 h 12"/>
                  <a:gd name="T2" fmla="*/ 5 w 12"/>
                  <a:gd name="T3" fmla="*/ 10 h 12"/>
                  <a:gd name="T4" fmla="*/ 7 w 12"/>
                  <a:gd name="T5" fmla="*/ 12 h 12"/>
                  <a:gd name="T6" fmla="*/ 8 w 12"/>
                  <a:gd name="T7" fmla="*/ 10 h 12"/>
                  <a:gd name="T8" fmla="*/ 6 w 12"/>
                  <a:gd name="T9" fmla="*/ 9 h 12"/>
                  <a:gd name="T10" fmla="*/ 2 w 12"/>
                  <a:gd name="T11" fmla="*/ 7 h 12"/>
                  <a:gd name="T12" fmla="*/ 1 w 12"/>
                  <a:gd name="T13" fmla="*/ 8 h 12"/>
                  <a:gd name="T14" fmla="*/ 1 w 12"/>
                  <a:gd name="T15" fmla="*/ 8 h 12"/>
                  <a:gd name="T16" fmla="*/ 2 w 12"/>
                  <a:gd name="T17" fmla="*/ 7 h 12"/>
                  <a:gd name="T18" fmla="*/ 2 w 12"/>
                  <a:gd name="T19" fmla="*/ 7 h 12"/>
                  <a:gd name="T20" fmla="*/ 2 w 12"/>
                  <a:gd name="T21" fmla="*/ 7 h 12"/>
                  <a:gd name="T22" fmla="*/ 1 w 12"/>
                  <a:gd name="T23" fmla="*/ 6 h 12"/>
                  <a:gd name="T24" fmla="*/ 0 w 12"/>
                  <a:gd name="T25" fmla="*/ 7 h 12"/>
                  <a:gd name="T26" fmla="*/ 1 w 12"/>
                  <a:gd name="T27" fmla="*/ 8 h 12"/>
                  <a:gd name="T28" fmla="*/ 1 w 12"/>
                  <a:gd name="T29" fmla="*/ 6 h 12"/>
                  <a:gd name="T30" fmla="*/ 1 w 12"/>
                  <a:gd name="T31" fmla="*/ 6 h 12"/>
                  <a:gd name="T32" fmla="*/ 10 w 12"/>
                  <a:gd name="T33" fmla="*/ 3 h 12"/>
                  <a:gd name="T34" fmla="*/ 9 w 12"/>
                  <a:gd name="T35" fmla="*/ 4 h 12"/>
                  <a:gd name="T36" fmla="*/ 11 w 12"/>
                  <a:gd name="T37" fmla="*/ 5 h 12"/>
                  <a:gd name="T38" fmla="*/ 12 w 12"/>
                  <a:gd name="T39" fmla="*/ 4 h 12"/>
                  <a:gd name="T40" fmla="*/ 10 w 12"/>
                  <a:gd name="T41" fmla="*/ 3 h 12"/>
                  <a:gd name="T42" fmla="*/ 6 w 12"/>
                  <a:gd name="T43" fmla="*/ 0 h 12"/>
                  <a:gd name="T44" fmla="*/ 5 w 12"/>
                  <a:gd name="T45" fmla="*/ 1 h 12"/>
                  <a:gd name="T46" fmla="*/ 5 w 12"/>
                  <a:gd name="T47" fmla="*/ 2 h 12"/>
                  <a:gd name="T48" fmla="*/ 6 w 12"/>
                  <a:gd name="T49" fmla="*/ 1 h 12"/>
                  <a:gd name="T50" fmla="*/ 6 w 12"/>
                  <a:gd name="T51" fmla="*/ 0 h 12"/>
                  <a:gd name="T52" fmla="*/ 4 w 12"/>
                  <a:gd name="T53" fmla="*/ 0 h 12"/>
                  <a:gd name="T54" fmla="*/ 4 w 12"/>
                  <a:gd name="T55" fmla="*/ 1 h 12"/>
                  <a:gd name="T56" fmla="*/ 4 w 12"/>
                  <a:gd name="T57" fmla="*/ 1 h 12"/>
                  <a:gd name="T58" fmla="*/ 5 w 12"/>
                  <a:gd name="T59" fmla="*/ 0 h 12"/>
                  <a:gd name="T60" fmla="*/ 4 w 12"/>
                  <a:gd name="T6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2" h="12">
                    <a:moveTo>
                      <a:pt x="6" y="9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6" y="11"/>
                      <a:pt x="6" y="11"/>
                      <a:pt x="7" y="12"/>
                    </a:cubicBezTo>
                    <a:cubicBezTo>
                      <a:pt x="7" y="11"/>
                      <a:pt x="8" y="11"/>
                      <a:pt x="8" y="10"/>
                    </a:cubicBezTo>
                    <a:cubicBezTo>
                      <a:pt x="7" y="10"/>
                      <a:pt x="7" y="10"/>
                      <a:pt x="6" y="9"/>
                    </a:cubicBezTo>
                    <a:moveTo>
                      <a:pt x="2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1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8"/>
                    </a:cubicBezTo>
                    <a:cubicBezTo>
                      <a:pt x="1" y="7"/>
                      <a:pt x="1" y="7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0" y="4"/>
                      <a:pt x="10" y="5"/>
                      <a:pt x="11" y="5"/>
                    </a:cubicBezTo>
                    <a:cubicBezTo>
                      <a:pt x="11" y="5"/>
                      <a:pt x="12" y="4"/>
                      <a:pt x="12" y="4"/>
                    </a:cubicBezTo>
                    <a:cubicBezTo>
                      <a:pt x="11" y="4"/>
                      <a:pt x="11" y="3"/>
                      <a:pt x="10" y="3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6" name="Freeform 9560"/>
              <p:cNvSpPr>
                <a:spLocks noEditPoints="1"/>
              </p:cNvSpPr>
              <p:nvPr/>
            </p:nvSpPr>
            <p:spPr bwMode="auto">
              <a:xfrm>
                <a:off x="-500" y="3332"/>
                <a:ext cx="26" cy="24"/>
              </a:xfrm>
              <a:custGeom>
                <a:avLst/>
                <a:gdLst>
                  <a:gd name="T0" fmla="*/ 6 w 11"/>
                  <a:gd name="T1" fmla="*/ 9 h 10"/>
                  <a:gd name="T2" fmla="*/ 6 w 11"/>
                  <a:gd name="T3" fmla="*/ 9 h 10"/>
                  <a:gd name="T4" fmla="*/ 8 w 11"/>
                  <a:gd name="T5" fmla="*/ 10 h 10"/>
                  <a:gd name="T6" fmla="*/ 8 w 11"/>
                  <a:gd name="T7" fmla="*/ 10 h 10"/>
                  <a:gd name="T8" fmla="*/ 6 w 11"/>
                  <a:gd name="T9" fmla="*/ 9 h 10"/>
                  <a:gd name="T10" fmla="*/ 6 w 11"/>
                  <a:gd name="T11" fmla="*/ 8 h 10"/>
                  <a:gd name="T12" fmla="*/ 6 w 11"/>
                  <a:gd name="T13" fmla="*/ 8 h 10"/>
                  <a:gd name="T14" fmla="*/ 8 w 11"/>
                  <a:gd name="T15" fmla="*/ 9 h 10"/>
                  <a:gd name="T16" fmla="*/ 8 w 11"/>
                  <a:gd name="T17" fmla="*/ 9 h 10"/>
                  <a:gd name="T18" fmla="*/ 6 w 11"/>
                  <a:gd name="T19" fmla="*/ 8 h 10"/>
                  <a:gd name="T20" fmla="*/ 1 w 11"/>
                  <a:gd name="T21" fmla="*/ 6 h 10"/>
                  <a:gd name="T22" fmla="*/ 1 w 11"/>
                  <a:gd name="T23" fmla="*/ 6 h 10"/>
                  <a:gd name="T24" fmla="*/ 2 w 11"/>
                  <a:gd name="T25" fmla="*/ 6 h 10"/>
                  <a:gd name="T26" fmla="*/ 2 w 11"/>
                  <a:gd name="T27" fmla="*/ 6 h 10"/>
                  <a:gd name="T28" fmla="*/ 1 w 11"/>
                  <a:gd name="T29" fmla="*/ 6 h 10"/>
                  <a:gd name="T30" fmla="*/ 0 w 11"/>
                  <a:gd name="T31" fmla="*/ 5 h 10"/>
                  <a:gd name="T32" fmla="*/ 0 w 11"/>
                  <a:gd name="T33" fmla="*/ 5 h 10"/>
                  <a:gd name="T34" fmla="*/ 1 w 11"/>
                  <a:gd name="T35" fmla="*/ 6 h 10"/>
                  <a:gd name="T36" fmla="*/ 1 w 11"/>
                  <a:gd name="T37" fmla="*/ 6 h 10"/>
                  <a:gd name="T38" fmla="*/ 0 w 11"/>
                  <a:gd name="T39" fmla="*/ 5 h 10"/>
                  <a:gd name="T40" fmla="*/ 2 w 11"/>
                  <a:gd name="T41" fmla="*/ 5 h 10"/>
                  <a:gd name="T42" fmla="*/ 2 w 11"/>
                  <a:gd name="T43" fmla="*/ 5 h 10"/>
                  <a:gd name="T44" fmla="*/ 2 w 11"/>
                  <a:gd name="T45" fmla="*/ 6 h 10"/>
                  <a:gd name="T46" fmla="*/ 2 w 11"/>
                  <a:gd name="T47" fmla="*/ 5 h 10"/>
                  <a:gd name="T48" fmla="*/ 2 w 11"/>
                  <a:gd name="T49" fmla="*/ 5 h 10"/>
                  <a:gd name="T50" fmla="*/ 9 w 11"/>
                  <a:gd name="T51" fmla="*/ 4 h 10"/>
                  <a:gd name="T52" fmla="*/ 8 w 11"/>
                  <a:gd name="T53" fmla="*/ 5 h 10"/>
                  <a:gd name="T54" fmla="*/ 10 w 11"/>
                  <a:gd name="T55" fmla="*/ 6 h 10"/>
                  <a:gd name="T56" fmla="*/ 10 w 11"/>
                  <a:gd name="T57" fmla="*/ 5 h 10"/>
                  <a:gd name="T58" fmla="*/ 9 w 11"/>
                  <a:gd name="T59" fmla="*/ 4 h 10"/>
                  <a:gd name="T60" fmla="*/ 1 w 11"/>
                  <a:gd name="T61" fmla="*/ 4 h 10"/>
                  <a:gd name="T62" fmla="*/ 1 w 11"/>
                  <a:gd name="T63" fmla="*/ 5 h 10"/>
                  <a:gd name="T64" fmla="*/ 1 w 11"/>
                  <a:gd name="T65" fmla="*/ 5 h 10"/>
                  <a:gd name="T66" fmla="*/ 2 w 11"/>
                  <a:gd name="T67" fmla="*/ 5 h 10"/>
                  <a:gd name="T68" fmla="*/ 1 w 11"/>
                  <a:gd name="T69" fmla="*/ 4 h 10"/>
                  <a:gd name="T70" fmla="*/ 9 w 11"/>
                  <a:gd name="T71" fmla="*/ 3 h 10"/>
                  <a:gd name="T72" fmla="*/ 9 w 11"/>
                  <a:gd name="T73" fmla="*/ 4 h 10"/>
                  <a:gd name="T74" fmla="*/ 11 w 11"/>
                  <a:gd name="T75" fmla="*/ 5 h 10"/>
                  <a:gd name="T76" fmla="*/ 11 w 11"/>
                  <a:gd name="T77" fmla="*/ 4 h 10"/>
                  <a:gd name="T78" fmla="*/ 9 w 11"/>
                  <a:gd name="T79" fmla="*/ 3 h 10"/>
                  <a:gd name="T80" fmla="*/ 4 w 11"/>
                  <a:gd name="T81" fmla="*/ 2 h 10"/>
                  <a:gd name="T82" fmla="*/ 4 w 11"/>
                  <a:gd name="T83" fmla="*/ 2 h 10"/>
                  <a:gd name="T84" fmla="*/ 4 w 11"/>
                  <a:gd name="T85" fmla="*/ 2 h 10"/>
                  <a:gd name="T86" fmla="*/ 4 w 11"/>
                  <a:gd name="T87" fmla="*/ 2 h 10"/>
                  <a:gd name="T88" fmla="*/ 4 w 11"/>
                  <a:gd name="T89" fmla="*/ 2 h 10"/>
                  <a:gd name="T90" fmla="*/ 3 w 11"/>
                  <a:gd name="T91" fmla="*/ 1 h 10"/>
                  <a:gd name="T92" fmla="*/ 3 w 11"/>
                  <a:gd name="T93" fmla="*/ 1 h 10"/>
                  <a:gd name="T94" fmla="*/ 3 w 11"/>
                  <a:gd name="T95" fmla="*/ 2 h 10"/>
                  <a:gd name="T96" fmla="*/ 4 w 11"/>
                  <a:gd name="T97" fmla="*/ 1 h 10"/>
                  <a:gd name="T98" fmla="*/ 3 w 11"/>
                  <a:gd name="T99" fmla="*/ 1 h 10"/>
                  <a:gd name="T100" fmla="*/ 5 w 11"/>
                  <a:gd name="T101" fmla="*/ 1 h 10"/>
                  <a:gd name="T102" fmla="*/ 4 w 11"/>
                  <a:gd name="T103" fmla="*/ 1 h 10"/>
                  <a:gd name="T104" fmla="*/ 4 w 11"/>
                  <a:gd name="T105" fmla="*/ 2 h 10"/>
                  <a:gd name="T106" fmla="*/ 5 w 11"/>
                  <a:gd name="T107" fmla="*/ 1 h 10"/>
                  <a:gd name="T108" fmla="*/ 5 w 11"/>
                  <a:gd name="T109" fmla="*/ 1 h 10"/>
                  <a:gd name="T110" fmla="*/ 3 w 11"/>
                  <a:gd name="T111" fmla="*/ 0 h 10"/>
                  <a:gd name="T112" fmla="*/ 3 w 11"/>
                  <a:gd name="T113" fmla="*/ 1 h 10"/>
                  <a:gd name="T114" fmla="*/ 4 w 11"/>
                  <a:gd name="T115" fmla="*/ 1 h 10"/>
                  <a:gd name="T116" fmla="*/ 4 w 11"/>
                  <a:gd name="T117" fmla="*/ 0 h 10"/>
                  <a:gd name="T118" fmla="*/ 3 w 11"/>
                  <a:gd name="T1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" h="10"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7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7" y="9"/>
                      <a:pt x="6" y="9"/>
                      <a:pt x="6" y="9"/>
                    </a:cubicBezTo>
                    <a:moveTo>
                      <a:pt x="6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8"/>
                      <a:pt x="7" y="8"/>
                      <a:pt x="6" y="8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0" y="5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9" y="4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10" y="5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1" y="4"/>
                    </a:move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9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4"/>
                    </a:cubicBezTo>
                    <a:cubicBezTo>
                      <a:pt x="10" y="4"/>
                      <a:pt x="10" y="4"/>
                      <a:pt x="9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7" name="Freeform 9561"/>
              <p:cNvSpPr>
                <a:spLocks noEditPoints="1"/>
              </p:cNvSpPr>
              <p:nvPr/>
            </p:nvSpPr>
            <p:spPr bwMode="auto">
              <a:xfrm>
                <a:off x="-479" y="3311"/>
                <a:ext cx="19" cy="9"/>
              </a:xfrm>
              <a:custGeom>
                <a:avLst/>
                <a:gdLst>
                  <a:gd name="T0" fmla="*/ 6 w 8"/>
                  <a:gd name="T1" fmla="*/ 3 h 4"/>
                  <a:gd name="T2" fmla="*/ 6 w 8"/>
                  <a:gd name="T3" fmla="*/ 4 h 4"/>
                  <a:gd name="T4" fmla="*/ 7 w 8"/>
                  <a:gd name="T5" fmla="*/ 4 h 4"/>
                  <a:gd name="T6" fmla="*/ 8 w 8"/>
                  <a:gd name="T7" fmla="*/ 4 h 4"/>
                  <a:gd name="T8" fmla="*/ 6 w 8"/>
                  <a:gd name="T9" fmla="*/ 3 h 4"/>
                  <a:gd name="T10" fmla="*/ 1 w 8"/>
                  <a:gd name="T11" fmla="*/ 0 h 4"/>
                  <a:gd name="T12" fmla="*/ 1 w 8"/>
                  <a:gd name="T13" fmla="*/ 1 h 4"/>
                  <a:gd name="T14" fmla="*/ 1 w 8"/>
                  <a:gd name="T15" fmla="*/ 1 h 4"/>
                  <a:gd name="T16" fmla="*/ 2 w 8"/>
                  <a:gd name="T17" fmla="*/ 0 h 4"/>
                  <a:gd name="T18" fmla="*/ 1 w 8"/>
                  <a:gd name="T19" fmla="*/ 0 h 4"/>
                  <a:gd name="T20" fmla="*/ 0 w 8"/>
                  <a:gd name="T21" fmla="*/ 0 h 4"/>
                  <a:gd name="T22" fmla="*/ 0 w 8"/>
                  <a:gd name="T23" fmla="*/ 0 h 4"/>
                  <a:gd name="T24" fmla="*/ 1 w 8"/>
                  <a:gd name="T25" fmla="*/ 0 h 4"/>
                  <a:gd name="T26" fmla="*/ 1 w 8"/>
                  <a:gd name="T27" fmla="*/ 0 h 4"/>
                  <a:gd name="T28" fmla="*/ 0 w 8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4"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8" name="Freeform 9562"/>
              <p:cNvSpPr>
                <a:spLocks noEditPoints="1"/>
              </p:cNvSpPr>
              <p:nvPr/>
            </p:nvSpPr>
            <p:spPr bwMode="auto">
              <a:xfrm>
                <a:off x="-482" y="3313"/>
                <a:ext cx="17" cy="12"/>
              </a:xfrm>
              <a:custGeom>
                <a:avLst/>
                <a:gdLst>
                  <a:gd name="T0" fmla="*/ 6 w 7"/>
                  <a:gd name="T1" fmla="*/ 4 h 5"/>
                  <a:gd name="T2" fmla="*/ 6 w 7"/>
                  <a:gd name="T3" fmla="*/ 4 h 5"/>
                  <a:gd name="T4" fmla="*/ 7 w 7"/>
                  <a:gd name="T5" fmla="*/ 5 h 5"/>
                  <a:gd name="T6" fmla="*/ 7 w 7"/>
                  <a:gd name="T7" fmla="*/ 5 h 5"/>
                  <a:gd name="T8" fmla="*/ 6 w 7"/>
                  <a:gd name="T9" fmla="*/ 4 h 5"/>
                  <a:gd name="T10" fmla="*/ 1 w 7"/>
                  <a:gd name="T11" fmla="*/ 1 h 5"/>
                  <a:gd name="T12" fmla="*/ 1 w 7"/>
                  <a:gd name="T13" fmla="*/ 1 h 5"/>
                  <a:gd name="T14" fmla="*/ 1 w 7"/>
                  <a:gd name="T15" fmla="*/ 2 h 5"/>
                  <a:gd name="T16" fmla="*/ 1 w 7"/>
                  <a:gd name="T17" fmla="*/ 1 h 5"/>
                  <a:gd name="T18" fmla="*/ 1 w 7"/>
                  <a:gd name="T19" fmla="*/ 1 h 5"/>
                  <a:gd name="T20" fmla="*/ 0 w 7"/>
                  <a:gd name="T21" fmla="*/ 0 h 5"/>
                  <a:gd name="T22" fmla="*/ 0 w 7"/>
                  <a:gd name="T23" fmla="*/ 1 h 5"/>
                  <a:gd name="T24" fmla="*/ 1 w 7"/>
                  <a:gd name="T25" fmla="*/ 1 h 5"/>
                  <a:gd name="T26" fmla="*/ 1 w 7"/>
                  <a:gd name="T27" fmla="*/ 1 h 5"/>
                  <a:gd name="T28" fmla="*/ 0 w 7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5"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6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9" name="Freeform 9563"/>
              <p:cNvSpPr>
                <a:spLocks noEditPoints="1"/>
              </p:cNvSpPr>
              <p:nvPr/>
            </p:nvSpPr>
            <p:spPr bwMode="auto">
              <a:xfrm>
                <a:off x="-477" y="3306"/>
                <a:ext cx="19" cy="12"/>
              </a:xfrm>
              <a:custGeom>
                <a:avLst/>
                <a:gdLst>
                  <a:gd name="T0" fmla="*/ 6 w 8"/>
                  <a:gd name="T1" fmla="*/ 3 h 5"/>
                  <a:gd name="T2" fmla="*/ 6 w 8"/>
                  <a:gd name="T3" fmla="*/ 4 h 5"/>
                  <a:gd name="T4" fmla="*/ 7 w 8"/>
                  <a:gd name="T5" fmla="*/ 5 h 5"/>
                  <a:gd name="T6" fmla="*/ 8 w 8"/>
                  <a:gd name="T7" fmla="*/ 4 h 5"/>
                  <a:gd name="T8" fmla="*/ 6 w 8"/>
                  <a:gd name="T9" fmla="*/ 3 h 5"/>
                  <a:gd name="T10" fmla="*/ 2 w 8"/>
                  <a:gd name="T11" fmla="*/ 0 h 5"/>
                  <a:gd name="T12" fmla="*/ 1 w 8"/>
                  <a:gd name="T13" fmla="*/ 1 h 5"/>
                  <a:gd name="T14" fmla="*/ 1 w 8"/>
                  <a:gd name="T15" fmla="*/ 1 h 5"/>
                  <a:gd name="T16" fmla="*/ 2 w 8"/>
                  <a:gd name="T17" fmla="*/ 0 h 5"/>
                  <a:gd name="T18" fmla="*/ 0 w 8"/>
                  <a:gd name="T19" fmla="*/ 0 h 5"/>
                  <a:gd name="T20" fmla="*/ 0 w 8"/>
                  <a:gd name="T21" fmla="*/ 0 h 5"/>
                  <a:gd name="T22" fmla="*/ 0 w 8"/>
                  <a:gd name="T23" fmla="*/ 0 h 5"/>
                  <a:gd name="T24" fmla="*/ 1 w 8"/>
                  <a:gd name="T25" fmla="*/ 1 h 5"/>
                  <a:gd name="T26" fmla="*/ 1 w 8"/>
                  <a:gd name="T27" fmla="*/ 0 h 5"/>
                  <a:gd name="T28" fmla="*/ 0 w 8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5"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0" name="Freeform 9564"/>
              <p:cNvSpPr>
                <a:spLocks noEditPoints="1"/>
              </p:cNvSpPr>
              <p:nvPr/>
            </p:nvSpPr>
            <p:spPr bwMode="auto">
              <a:xfrm>
                <a:off x="-474" y="3304"/>
                <a:ext cx="16" cy="9"/>
              </a:xfrm>
              <a:custGeom>
                <a:avLst/>
                <a:gdLst>
                  <a:gd name="T0" fmla="*/ 14 w 16"/>
                  <a:gd name="T1" fmla="*/ 9 h 9"/>
                  <a:gd name="T2" fmla="*/ 14 w 16"/>
                  <a:gd name="T3" fmla="*/ 9 h 9"/>
                  <a:gd name="T4" fmla="*/ 16 w 16"/>
                  <a:gd name="T5" fmla="*/ 9 h 9"/>
                  <a:gd name="T6" fmla="*/ 16 w 16"/>
                  <a:gd name="T7" fmla="*/ 9 h 9"/>
                  <a:gd name="T8" fmla="*/ 14 w 16"/>
                  <a:gd name="T9" fmla="*/ 9 h 9"/>
                  <a:gd name="T10" fmla="*/ 0 w 16"/>
                  <a:gd name="T11" fmla="*/ 0 h 9"/>
                  <a:gd name="T12" fmla="*/ 0 w 16"/>
                  <a:gd name="T13" fmla="*/ 0 h 9"/>
                  <a:gd name="T14" fmla="*/ 0 w 16"/>
                  <a:gd name="T15" fmla="*/ 0 h 9"/>
                  <a:gd name="T16" fmla="*/ 0 w 16"/>
                  <a:gd name="T17" fmla="*/ 0 h 9"/>
                  <a:gd name="T18" fmla="*/ 0 w 1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9">
                    <a:moveTo>
                      <a:pt x="14" y="9"/>
                    </a:moveTo>
                    <a:lnTo>
                      <a:pt x="14" y="9"/>
                    </a:lnTo>
                    <a:lnTo>
                      <a:pt x="16" y="9"/>
                    </a:lnTo>
                    <a:lnTo>
                      <a:pt x="16" y="9"/>
                    </a:lnTo>
                    <a:lnTo>
                      <a:pt x="14" y="9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1" name="Freeform 9565"/>
              <p:cNvSpPr>
                <a:spLocks noEditPoints="1"/>
              </p:cNvSpPr>
              <p:nvPr/>
            </p:nvSpPr>
            <p:spPr bwMode="auto">
              <a:xfrm>
                <a:off x="-474" y="3304"/>
                <a:ext cx="16" cy="9"/>
              </a:xfrm>
              <a:custGeom>
                <a:avLst/>
                <a:gdLst>
                  <a:gd name="T0" fmla="*/ 14 w 16"/>
                  <a:gd name="T1" fmla="*/ 9 h 9"/>
                  <a:gd name="T2" fmla="*/ 14 w 16"/>
                  <a:gd name="T3" fmla="*/ 9 h 9"/>
                  <a:gd name="T4" fmla="*/ 16 w 16"/>
                  <a:gd name="T5" fmla="*/ 9 h 9"/>
                  <a:gd name="T6" fmla="*/ 16 w 16"/>
                  <a:gd name="T7" fmla="*/ 9 h 9"/>
                  <a:gd name="T8" fmla="*/ 14 w 16"/>
                  <a:gd name="T9" fmla="*/ 9 h 9"/>
                  <a:gd name="T10" fmla="*/ 0 w 16"/>
                  <a:gd name="T11" fmla="*/ 0 h 9"/>
                  <a:gd name="T12" fmla="*/ 0 w 16"/>
                  <a:gd name="T13" fmla="*/ 0 h 9"/>
                  <a:gd name="T14" fmla="*/ 0 w 16"/>
                  <a:gd name="T15" fmla="*/ 0 h 9"/>
                  <a:gd name="T16" fmla="*/ 0 w 16"/>
                  <a:gd name="T17" fmla="*/ 0 h 9"/>
                  <a:gd name="T18" fmla="*/ 0 w 1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9">
                    <a:moveTo>
                      <a:pt x="14" y="9"/>
                    </a:moveTo>
                    <a:lnTo>
                      <a:pt x="14" y="9"/>
                    </a:lnTo>
                    <a:lnTo>
                      <a:pt x="16" y="9"/>
                    </a:lnTo>
                    <a:lnTo>
                      <a:pt x="16" y="9"/>
                    </a:lnTo>
                    <a:lnTo>
                      <a:pt x="14" y="9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2" name="Freeform 9566"/>
              <p:cNvSpPr>
                <a:spLocks noEditPoints="1"/>
              </p:cNvSpPr>
              <p:nvPr/>
            </p:nvSpPr>
            <p:spPr bwMode="auto">
              <a:xfrm>
                <a:off x="-446" y="3264"/>
                <a:ext cx="16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0 h 11"/>
                  <a:gd name="T4" fmla="*/ 1 w 7"/>
                  <a:gd name="T5" fmla="*/ 11 h 11"/>
                  <a:gd name="T6" fmla="*/ 2 w 7"/>
                  <a:gd name="T7" fmla="*/ 11 h 11"/>
                  <a:gd name="T8" fmla="*/ 0 w 7"/>
                  <a:gd name="T9" fmla="*/ 10 h 11"/>
                  <a:gd name="T10" fmla="*/ 4 w 7"/>
                  <a:gd name="T11" fmla="*/ 4 h 11"/>
                  <a:gd name="T12" fmla="*/ 4 w 7"/>
                  <a:gd name="T13" fmla="*/ 5 h 11"/>
                  <a:gd name="T14" fmla="*/ 5 w 7"/>
                  <a:gd name="T15" fmla="*/ 5 h 11"/>
                  <a:gd name="T16" fmla="*/ 5 w 7"/>
                  <a:gd name="T17" fmla="*/ 5 h 11"/>
                  <a:gd name="T18" fmla="*/ 4 w 7"/>
                  <a:gd name="T19" fmla="*/ 4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0 h 11"/>
                  <a:gd name="T30" fmla="*/ 6 w 7"/>
                  <a:gd name="T31" fmla="*/ 1 h 11"/>
                  <a:gd name="T32" fmla="*/ 7 w 7"/>
                  <a:gd name="T33" fmla="*/ 2 h 11"/>
                  <a:gd name="T34" fmla="*/ 7 w 7"/>
                  <a:gd name="T35" fmla="*/ 2 h 11"/>
                  <a:gd name="T36" fmla="*/ 7 w 7"/>
                  <a:gd name="T37" fmla="*/ 1 h 11"/>
                  <a:gd name="T38" fmla="*/ 7 w 7"/>
                  <a:gd name="T39" fmla="*/ 1 h 11"/>
                  <a:gd name="T40" fmla="*/ 6 w 7"/>
                  <a:gd name="T4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1" y="10"/>
                      <a:pt x="1" y="10"/>
                      <a:pt x="0" y="10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4" y="4"/>
                      <a:pt x="4" y="4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3" name="Freeform 9567"/>
              <p:cNvSpPr>
                <a:spLocks noEditPoints="1"/>
              </p:cNvSpPr>
              <p:nvPr/>
            </p:nvSpPr>
            <p:spPr bwMode="auto">
              <a:xfrm>
                <a:off x="-439" y="3252"/>
                <a:ext cx="19" cy="28"/>
              </a:xfrm>
              <a:custGeom>
                <a:avLst/>
                <a:gdLst>
                  <a:gd name="T0" fmla="*/ 0 w 8"/>
                  <a:gd name="T1" fmla="*/ 11 h 12"/>
                  <a:gd name="T2" fmla="*/ 0 w 8"/>
                  <a:gd name="T3" fmla="*/ 11 h 12"/>
                  <a:gd name="T4" fmla="*/ 1 w 8"/>
                  <a:gd name="T5" fmla="*/ 12 h 12"/>
                  <a:gd name="T6" fmla="*/ 1 w 8"/>
                  <a:gd name="T7" fmla="*/ 12 h 12"/>
                  <a:gd name="T8" fmla="*/ 0 w 8"/>
                  <a:gd name="T9" fmla="*/ 11 h 12"/>
                  <a:gd name="T10" fmla="*/ 5 w 8"/>
                  <a:gd name="T11" fmla="*/ 3 h 12"/>
                  <a:gd name="T12" fmla="*/ 4 w 8"/>
                  <a:gd name="T13" fmla="*/ 4 h 12"/>
                  <a:gd name="T14" fmla="*/ 6 w 8"/>
                  <a:gd name="T15" fmla="*/ 4 h 12"/>
                  <a:gd name="T16" fmla="*/ 6 w 8"/>
                  <a:gd name="T17" fmla="*/ 4 h 12"/>
                  <a:gd name="T18" fmla="*/ 5 w 8"/>
                  <a:gd name="T19" fmla="*/ 3 h 12"/>
                  <a:gd name="T20" fmla="*/ 6 w 8"/>
                  <a:gd name="T21" fmla="*/ 2 h 12"/>
                  <a:gd name="T22" fmla="*/ 6 w 8"/>
                  <a:gd name="T23" fmla="*/ 2 h 12"/>
                  <a:gd name="T24" fmla="*/ 7 w 8"/>
                  <a:gd name="T25" fmla="*/ 2 h 12"/>
                  <a:gd name="T26" fmla="*/ 7 w 8"/>
                  <a:gd name="T27" fmla="*/ 2 h 12"/>
                  <a:gd name="T28" fmla="*/ 7 w 8"/>
                  <a:gd name="T29" fmla="*/ 2 h 12"/>
                  <a:gd name="T30" fmla="*/ 6 w 8"/>
                  <a:gd name="T31" fmla="*/ 2 h 12"/>
                  <a:gd name="T32" fmla="*/ 7 w 8"/>
                  <a:gd name="T33" fmla="*/ 0 h 12"/>
                  <a:gd name="T34" fmla="*/ 6 w 8"/>
                  <a:gd name="T35" fmla="*/ 2 h 12"/>
                  <a:gd name="T36" fmla="*/ 7 w 8"/>
                  <a:gd name="T37" fmla="*/ 2 h 12"/>
                  <a:gd name="T38" fmla="*/ 8 w 8"/>
                  <a:gd name="T39" fmla="*/ 1 h 12"/>
                  <a:gd name="T40" fmla="*/ 7 w 8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" h="12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7" y="1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4" name="Freeform 9568"/>
              <p:cNvSpPr>
                <a:spLocks/>
              </p:cNvSpPr>
              <p:nvPr/>
            </p:nvSpPr>
            <p:spPr bwMode="auto">
              <a:xfrm>
                <a:off x="-441" y="3280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0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5" name="Freeform 9569"/>
              <p:cNvSpPr>
                <a:spLocks noEditPoints="1"/>
              </p:cNvSpPr>
              <p:nvPr/>
            </p:nvSpPr>
            <p:spPr bwMode="auto">
              <a:xfrm>
                <a:off x="-663" y="3613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5 w 6"/>
                  <a:gd name="T9" fmla="*/ 3 h 4"/>
                  <a:gd name="T10" fmla="*/ 4 w 6"/>
                  <a:gd name="T11" fmla="*/ 3 h 4"/>
                  <a:gd name="T12" fmla="*/ 4 w 6"/>
                  <a:gd name="T13" fmla="*/ 3 h 4"/>
                  <a:gd name="T14" fmla="*/ 5 w 6"/>
                  <a:gd name="T15" fmla="*/ 3 h 4"/>
                  <a:gd name="T16" fmla="*/ 5 w 6"/>
                  <a:gd name="T17" fmla="*/ 3 h 4"/>
                  <a:gd name="T18" fmla="*/ 4 w 6"/>
                  <a:gd name="T19" fmla="*/ 3 h 4"/>
                  <a:gd name="T20" fmla="*/ 1 w 6"/>
                  <a:gd name="T21" fmla="*/ 1 h 4"/>
                  <a:gd name="T22" fmla="*/ 1 w 6"/>
                  <a:gd name="T23" fmla="*/ 1 h 4"/>
                  <a:gd name="T24" fmla="*/ 2 w 6"/>
                  <a:gd name="T25" fmla="*/ 1 h 4"/>
                  <a:gd name="T26" fmla="*/ 2 w 6"/>
                  <a:gd name="T27" fmla="*/ 1 h 4"/>
                  <a:gd name="T28" fmla="*/ 1 w 6"/>
                  <a:gd name="T29" fmla="*/ 1 h 4"/>
                  <a:gd name="T30" fmla="*/ 0 w 6"/>
                  <a:gd name="T31" fmla="*/ 0 h 4"/>
                  <a:gd name="T32" fmla="*/ 0 w 6"/>
                  <a:gd name="T33" fmla="*/ 0 h 4"/>
                  <a:gd name="T34" fmla="*/ 1 w 6"/>
                  <a:gd name="T35" fmla="*/ 1 h 4"/>
                  <a:gd name="T36" fmla="*/ 1 w 6"/>
                  <a:gd name="T37" fmla="*/ 1 h 4"/>
                  <a:gd name="T38" fmla="*/ 0 w 6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5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6" name="Freeform 9570"/>
              <p:cNvSpPr>
                <a:spLocks noEditPoints="1"/>
              </p:cNvSpPr>
              <p:nvPr/>
            </p:nvSpPr>
            <p:spPr bwMode="auto">
              <a:xfrm>
                <a:off x="-659" y="3606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3 h 4"/>
                  <a:gd name="T8" fmla="*/ 5 w 6"/>
                  <a:gd name="T9" fmla="*/ 3 h 4"/>
                  <a:gd name="T10" fmla="*/ 4 w 6"/>
                  <a:gd name="T11" fmla="*/ 2 h 4"/>
                  <a:gd name="T12" fmla="*/ 4 w 6"/>
                  <a:gd name="T13" fmla="*/ 3 h 4"/>
                  <a:gd name="T14" fmla="*/ 5 w 6"/>
                  <a:gd name="T15" fmla="*/ 3 h 4"/>
                  <a:gd name="T16" fmla="*/ 5 w 6"/>
                  <a:gd name="T17" fmla="*/ 3 h 4"/>
                  <a:gd name="T18" fmla="*/ 4 w 6"/>
                  <a:gd name="T19" fmla="*/ 2 h 4"/>
                  <a:gd name="T20" fmla="*/ 1 w 6"/>
                  <a:gd name="T21" fmla="*/ 0 h 4"/>
                  <a:gd name="T22" fmla="*/ 1 w 6"/>
                  <a:gd name="T23" fmla="*/ 1 h 4"/>
                  <a:gd name="T24" fmla="*/ 2 w 6"/>
                  <a:gd name="T25" fmla="*/ 1 h 4"/>
                  <a:gd name="T26" fmla="*/ 2 w 6"/>
                  <a:gd name="T27" fmla="*/ 1 h 4"/>
                  <a:gd name="T28" fmla="*/ 1 w 6"/>
                  <a:gd name="T29" fmla="*/ 0 h 4"/>
                  <a:gd name="T30" fmla="*/ 0 w 6"/>
                  <a:gd name="T31" fmla="*/ 0 h 4"/>
                  <a:gd name="T32" fmla="*/ 0 w 6"/>
                  <a:gd name="T33" fmla="*/ 0 h 4"/>
                  <a:gd name="T34" fmla="*/ 1 w 6"/>
                  <a:gd name="T35" fmla="*/ 1 h 4"/>
                  <a:gd name="T36" fmla="*/ 1 w 6"/>
                  <a:gd name="T37" fmla="*/ 0 h 4"/>
                  <a:gd name="T38" fmla="*/ 0 w 6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7" name="Freeform 9571"/>
              <p:cNvSpPr>
                <a:spLocks noEditPoints="1"/>
              </p:cNvSpPr>
              <p:nvPr/>
            </p:nvSpPr>
            <p:spPr bwMode="auto">
              <a:xfrm>
                <a:off x="-645" y="3582"/>
                <a:ext cx="15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5 w 6"/>
                  <a:gd name="T9" fmla="*/ 3 h 4"/>
                  <a:gd name="T10" fmla="*/ 4 w 6"/>
                  <a:gd name="T11" fmla="*/ 2 h 4"/>
                  <a:gd name="T12" fmla="*/ 4 w 6"/>
                  <a:gd name="T13" fmla="*/ 2 h 4"/>
                  <a:gd name="T14" fmla="*/ 5 w 6"/>
                  <a:gd name="T15" fmla="*/ 3 h 4"/>
                  <a:gd name="T16" fmla="*/ 4 w 6"/>
                  <a:gd name="T17" fmla="*/ 2 h 4"/>
                  <a:gd name="T18" fmla="*/ 1 w 6"/>
                  <a:gd name="T19" fmla="*/ 1 h 4"/>
                  <a:gd name="T20" fmla="*/ 1 w 6"/>
                  <a:gd name="T21" fmla="*/ 1 h 4"/>
                  <a:gd name="T22" fmla="*/ 2 w 6"/>
                  <a:gd name="T23" fmla="*/ 1 h 4"/>
                  <a:gd name="T24" fmla="*/ 2 w 6"/>
                  <a:gd name="T25" fmla="*/ 1 h 4"/>
                  <a:gd name="T26" fmla="*/ 1 w 6"/>
                  <a:gd name="T27" fmla="*/ 1 h 4"/>
                  <a:gd name="T28" fmla="*/ 1 w 6"/>
                  <a:gd name="T29" fmla="*/ 0 h 4"/>
                  <a:gd name="T30" fmla="*/ 1 w 6"/>
                  <a:gd name="T31" fmla="*/ 0 h 4"/>
                  <a:gd name="T32" fmla="*/ 2 w 6"/>
                  <a:gd name="T33" fmla="*/ 0 h 4"/>
                  <a:gd name="T34" fmla="*/ 2 w 6"/>
                  <a:gd name="T35" fmla="*/ 0 h 4"/>
                  <a:gd name="T36" fmla="*/ 1 w 6"/>
                  <a:gd name="T37" fmla="*/ 0 h 4"/>
                  <a:gd name="T38" fmla="*/ 0 w 6"/>
                  <a:gd name="T39" fmla="*/ 0 h 4"/>
                  <a:gd name="T40" fmla="*/ 0 w 6"/>
                  <a:gd name="T41" fmla="*/ 0 h 4"/>
                  <a:gd name="T42" fmla="*/ 1 w 6"/>
                  <a:gd name="T43" fmla="*/ 0 h 4"/>
                  <a:gd name="T44" fmla="*/ 1 w 6"/>
                  <a:gd name="T45" fmla="*/ 0 h 4"/>
                  <a:gd name="T46" fmla="*/ 0 w 6"/>
                  <a:gd name="T47" fmla="*/ 0 h 4"/>
                  <a:gd name="T48" fmla="*/ 0 w 6"/>
                  <a:gd name="T49" fmla="*/ 0 h 4"/>
                  <a:gd name="T50" fmla="*/ 0 w 6"/>
                  <a:gd name="T51" fmla="*/ 0 h 4"/>
                  <a:gd name="T52" fmla="*/ 1 w 6"/>
                  <a:gd name="T53" fmla="*/ 0 h 4"/>
                  <a:gd name="T54" fmla="*/ 1 w 6"/>
                  <a:gd name="T55" fmla="*/ 0 h 4"/>
                  <a:gd name="T56" fmla="*/ 0 w 6"/>
                  <a:gd name="T5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8" name="Freeform 9572"/>
              <p:cNvSpPr>
                <a:spLocks noEditPoints="1"/>
              </p:cNvSpPr>
              <p:nvPr/>
            </p:nvSpPr>
            <p:spPr bwMode="auto">
              <a:xfrm>
                <a:off x="-628" y="3554"/>
                <a:ext cx="14" cy="10"/>
              </a:xfrm>
              <a:custGeom>
                <a:avLst/>
                <a:gdLst>
                  <a:gd name="T0" fmla="*/ 4 w 6"/>
                  <a:gd name="T1" fmla="*/ 3 h 4"/>
                  <a:gd name="T2" fmla="*/ 4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4 w 6"/>
                  <a:gd name="T9" fmla="*/ 3 h 4"/>
                  <a:gd name="T10" fmla="*/ 1 w 6"/>
                  <a:gd name="T11" fmla="*/ 1 h 4"/>
                  <a:gd name="T12" fmla="*/ 1 w 6"/>
                  <a:gd name="T13" fmla="*/ 1 h 4"/>
                  <a:gd name="T14" fmla="*/ 2 w 6"/>
                  <a:gd name="T15" fmla="*/ 2 h 4"/>
                  <a:gd name="T16" fmla="*/ 2 w 6"/>
                  <a:gd name="T17" fmla="*/ 2 h 4"/>
                  <a:gd name="T18" fmla="*/ 1 w 6"/>
                  <a:gd name="T19" fmla="*/ 1 h 4"/>
                  <a:gd name="T20" fmla="*/ 0 w 6"/>
                  <a:gd name="T21" fmla="*/ 0 h 4"/>
                  <a:gd name="T22" fmla="*/ 0 w 6"/>
                  <a:gd name="T23" fmla="*/ 0 h 4"/>
                  <a:gd name="T24" fmla="*/ 1 w 6"/>
                  <a:gd name="T25" fmla="*/ 1 h 4"/>
                  <a:gd name="T26" fmla="*/ 1 w 6"/>
                  <a:gd name="T27" fmla="*/ 1 h 4"/>
                  <a:gd name="T28" fmla="*/ 0 w 6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4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4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9" name="Freeform 9573"/>
              <p:cNvSpPr>
                <a:spLocks noEditPoints="1"/>
              </p:cNvSpPr>
              <p:nvPr/>
            </p:nvSpPr>
            <p:spPr bwMode="auto">
              <a:xfrm>
                <a:off x="-744" y="3318"/>
                <a:ext cx="277" cy="449"/>
              </a:xfrm>
              <a:custGeom>
                <a:avLst/>
                <a:gdLst>
                  <a:gd name="T0" fmla="*/ 4 w 117"/>
                  <a:gd name="T1" fmla="*/ 186 h 190"/>
                  <a:gd name="T2" fmla="*/ 5 w 117"/>
                  <a:gd name="T3" fmla="*/ 184 h 190"/>
                  <a:gd name="T4" fmla="*/ 7 w 117"/>
                  <a:gd name="T5" fmla="*/ 180 h 190"/>
                  <a:gd name="T6" fmla="*/ 7 w 117"/>
                  <a:gd name="T7" fmla="*/ 180 h 190"/>
                  <a:gd name="T8" fmla="*/ 3 w 117"/>
                  <a:gd name="T9" fmla="*/ 178 h 190"/>
                  <a:gd name="T10" fmla="*/ 4 w 117"/>
                  <a:gd name="T11" fmla="*/ 179 h 190"/>
                  <a:gd name="T12" fmla="*/ 11 w 117"/>
                  <a:gd name="T13" fmla="*/ 175 h 190"/>
                  <a:gd name="T14" fmla="*/ 8 w 117"/>
                  <a:gd name="T15" fmla="*/ 174 h 190"/>
                  <a:gd name="T16" fmla="*/ 10 w 117"/>
                  <a:gd name="T17" fmla="*/ 174 h 190"/>
                  <a:gd name="T18" fmla="*/ 6 w 117"/>
                  <a:gd name="T19" fmla="*/ 172 h 190"/>
                  <a:gd name="T20" fmla="*/ 12 w 117"/>
                  <a:gd name="T21" fmla="*/ 169 h 190"/>
                  <a:gd name="T22" fmla="*/ 13 w 117"/>
                  <a:gd name="T23" fmla="*/ 167 h 190"/>
                  <a:gd name="T24" fmla="*/ 12 w 117"/>
                  <a:gd name="T25" fmla="*/ 167 h 190"/>
                  <a:gd name="T26" fmla="*/ 18 w 117"/>
                  <a:gd name="T27" fmla="*/ 162 h 190"/>
                  <a:gd name="T28" fmla="*/ 24 w 117"/>
                  <a:gd name="T29" fmla="*/ 154 h 190"/>
                  <a:gd name="T30" fmla="*/ 19 w 117"/>
                  <a:gd name="T31" fmla="*/ 151 h 190"/>
                  <a:gd name="T32" fmla="*/ 30 w 117"/>
                  <a:gd name="T33" fmla="*/ 141 h 190"/>
                  <a:gd name="T34" fmla="*/ 29 w 117"/>
                  <a:gd name="T35" fmla="*/ 136 h 190"/>
                  <a:gd name="T36" fmla="*/ 39 w 117"/>
                  <a:gd name="T37" fmla="*/ 128 h 190"/>
                  <a:gd name="T38" fmla="*/ 40 w 117"/>
                  <a:gd name="T39" fmla="*/ 127 h 190"/>
                  <a:gd name="T40" fmla="*/ 35 w 117"/>
                  <a:gd name="T41" fmla="*/ 126 h 190"/>
                  <a:gd name="T42" fmla="*/ 35 w 117"/>
                  <a:gd name="T43" fmla="*/ 125 h 190"/>
                  <a:gd name="T44" fmla="*/ 43 w 117"/>
                  <a:gd name="T45" fmla="*/ 122 h 190"/>
                  <a:gd name="T46" fmla="*/ 39 w 117"/>
                  <a:gd name="T47" fmla="*/ 119 h 190"/>
                  <a:gd name="T48" fmla="*/ 45 w 117"/>
                  <a:gd name="T49" fmla="*/ 118 h 190"/>
                  <a:gd name="T50" fmla="*/ 45 w 117"/>
                  <a:gd name="T51" fmla="*/ 118 h 190"/>
                  <a:gd name="T52" fmla="*/ 42 w 117"/>
                  <a:gd name="T53" fmla="*/ 116 h 190"/>
                  <a:gd name="T54" fmla="*/ 41 w 117"/>
                  <a:gd name="T55" fmla="*/ 116 h 190"/>
                  <a:gd name="T56" fmla="*/ 41 w 117"/>
                  <a:gd name="T57" fmla="*/ 115 h 190"/>
                  <a:gd name="T58" fmla="*/ 48 w 117"/>
                  <a:gd name="T59" fmla="*/ 114 h 190"/>
                  <a:gd name="T60" fmla="*/ 42 w 117"/>
                  <a:gd name="T61" fmla="*/ 113 h 190"/>
                  <a:gd name="T62" fmla="*/ 44 w 117"/>
                  <a:gd name="T63" fmla="*/ 112 h 190"/>
                  <a:gd name="T64" fmla="*/ 42 w 117"/>
                  <a:gd name="T65" fmla="*/ 111 h 190"/>
                  <a:gd name="T66" fmla="*/ 43 w 117"/>
                  <a:gd name="T67" fmla="*/ 110 h 190"/>
                  <a:gd name="T68" fmla="*/ 55 w 117"/>
                  <a:gd name="T69" fmla="*/ 104 h 190"/>
                  <a:gd name="T70" fmla="*/ 51 w 117"/>
                  <a:gd name="T71" fmla="*/ 102 h 190"/>
                  <a:gd name="T72" fmla="*/ 51 w 117"/>
                  <a:gd name="T73" fmla="*/ 101 h 190"/>
                  <a:gd name="T74" fmla="*/ 56 w 117"/>
                  <a:gd name="T75" fmla="*/ 103 h 190"/>
                  <a:gd name="T76" fmla="*/ 51 w 117"/>
                  <a:gd name="T77" fmla="*/ 99 h 190"/>
                  <a:gd name="T78" fmla="*/ 64 w 117"/>
                  <a:gd name="T79" fmla="*/ 91 h 190"/>
                  <a:gd name="T80" fmla="*/ 54 w 117"/>
                  <a:gd name="T81" fmla="*/ 94 h 190"/>
                  <a:gd name="T82" fmla="*/ 58 w 117"/>
                  <a:gd name="T83" fmla="*/ 87 h 190"/>
                  <a:gd name="T84" fmla="*/ 60 w 117"/>
                  <a:gd name="T85" fmla="*/ 85 h 190"/>
                  <a:gd name="T86" fmla="*/ 70 w 117"/>
                  <a:gd name="T87" fmla="*/ 76 h 190"/>
                  <a:gd name="T88" fmla="*/ 65 w 117"/>
                  <a:gd name="T89" fmla="*/ 73 h 190"/>
                  <a:gd name="T90" fmla="*/ 78 w 117"/>
                  <a:gd name="T91" fmla="*/ 56 h 190"/>
                  <a:gd name="T92" fmla="*/ 77 w 117"/>
                  <a:gd name="T93" fmla="*/ 55 h 190"/>
                  <a:gd name="T94" fmla="*/ 82 w 117"/>
                  <a:gd name="T95" fmla="*/ 46 h 190"/>
                  <a:gd name="T96" fmla="*/ 85 w 117"/>
                  <a:gd name="T97" fmla="*/ 43 h 190"/>
                  <a:gd name="T98" fmla="*/ 84 w 117"/>
                  <a:gd name="T99" fmla="*/ 43 h 190"/>
                  <a:gd name="T100" fmla="*/ 87 w 117"/>
                  <a:gd name="T101" fmla="*/ 37 h 190"/>
                  <a:gd name="T102" fmla="*/ 96 w 117"/>
                  <a:gd name="T103" fmla="*/ 35 h 190"/>
                  <a:gd name="T104" fmla="*/ 92 w 117"/>
                  <a:gd name="T105" fmla="*/ 33 h 190"/>
                  <a:gd name="T106" fmla="*/ 98 w 117"/>
                  <a:gd name="T107" fmla="*/ 32 h 190"/>
                  <a:gd name="T108" fmla="*/ 99 w 117"/>
                  <a:gd name="T109" fmla="*/ 30 h 190"/>
                  <a:gd name="T110" fmla="*/ 92 w 117"/>
                  <a:gd name="T111" fmla="*/ 29 h 190"/>
                  <a:gd name="T112" fmla="*/ 94 w 117"/>
                  <a:gd name="T113" fmla="*/ 26 h 190"/>
                  <a:gd name="T114" fmla="*/ 103 w 117"/>
                  <a:gd name="T115" fmla="*/ 13 h 190"/>
                  <a:gd name="T116" fmla="*/ 115 w 117"/>
                  <a:gd name="T117" fmla="*/ 5 h 190"/>
                  <a:gd name="T118" fmla="*/ 110 w 117"/>
                  <a:gd name="T119" fmla="*/ 3 h 190"/>
                  <a:gd name="T120" fmla="*/ 111 w 117"/>
                  <a:gd name="T121" fmla="*/ 1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7" h="190">
                    <a:moveTo>
                      <a:pt x="1" y="187"/>
                    </a:moveTo>
                    <a:cubicBezTo>
                      <a:pt x="1" y="187"/>
                      <a:pt x="1" y="188"/>
                      <a:pt x="1" y="188"/>
                    </a:cubicBezTo>
                    <a:cubicBezTo>
                      <a:pt x="0" y="188"/>
                      <a:pt x="0" y="189"/>
                      <a:pt x="0" y="190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189"/>
                      <a:pt x="0" y="188"/>
                      <a:pt x="1" y="188"/>
                    </a:cubicBezTo>
                    <a:cubicBezTo>
                      <a:pt x="1" y="188"/>
                      <a:pt x="1" y="187"/>
                      <a:pt x="1" y="187"/>
                    </a:cubicBezTo>
                    <a:cubicBezTo>
                      <a:pt x="1" y="187"/>
                      <a:pt x="1" y="187"/>
                      <a:pt x="1" y="187"/>
                    </a:cubicBezTo>
                    <a:moveTo>
                      <a:pt x="4" y="185"/>
                    </a:moveTo>
                    <a:cubicBezTo>
                      <a:pt x="3" y="186"/>
                      <a:pt x="3" y="186"/>
                      <a:pt x="3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6"/>
                      <a:pt x="4" y="185"/>
                      <a:pt x="5" y="185"/>
                    </a:cubicBezTo>
                    <a:cubicBezTo>
                      <a:pt x="4" y="185"/>
                      <a:pt x="4" y="185"/>
                      <a:pt x="4" y="185"/>
                    </a:cubicBezTo>
                    <a:moveTo>
                      <a:pt x="4" y="184"/>
                    </a:moveTo>
                    <a:cubicBezTo>
                      <a:pt x="3" y="185"/>
                      <a:pt x="3" y="185"/>
                      <a:pt x="3" y="186"/>
                    </a:cubicBezTo>
                    <a:cubicBezTo>
                      <a:pt x="3" y="186"/>
                      <a:pt x="3" y="186"/>
                      <a:pt x="3" y="186"/>
                    </a:cubicBezTo>
                    <a:cubicBezTo>
                      <a:pt x="4" y="185"/>
                      <a:pt x="4" y="185"/>
                      <a:pt x="4" y="185"/>
                    </a:cubicBezTo>
                    <a:cubicBezTo>
                      <a:pt x="4" y="184"/>
                      <a:pt x="4" y="184"/>
                      <a:pt x="4" y="184"/>
                    </a:cubicBezTo>
                    <a:cubicBezTo>
                      <a:pt x="4" y="184"/>
                      <a:pt x="4" y="184"/>
                      <a:pt x="4" y="184"/>
                    </a:cubicBezTo>
                    <a:moveTo>
                      <a:pt x="7" y="181"/>
                    </a:move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4"/>
                      <a:pt x="5" y="184"/>
                      <a:pt x="5" y="184"/>
                    </a:cubicBezTo>
                    <a:cubicBezTo>
                      <a:pt x="7" y="181"/>
                      <a:pt x="7" y="181"/>
                      <a:pt x="7" y="181"/>
                    </a:cubicBezTo>
                    <a:cubicBezTo>
                      <a:pt x="7" y="181"/>
                      <a:pt x="7" y="181"/>
                      <a:pt x="7" y="181"/>
                    </a:cubicBezTo>
                    <a:moveTo>
                      <a:pt x="6" y="180"/>
                    </a:moveTo>
                    <a:cubicBezTo>
                      <a:pt x="6" y="180"/>
                      <a:pt x="6" y="180"/>
                      <a:pt x="6" y="180"/>
                    </a:cubicBezTo>
                    <a:cubicBezTo>
                      <a:pt x="5" y="181"/>
                      <a:pt x="5" y="182"/>
                      <a:pt x="4" y="183"/>
                    </a:cubicBezTo>
                    <a:cubicBezTo>
                      <a:pt x="4" y="183"/>
                      <a:pt x="4" y="183"/>
                      <a:pt x="5" y="184"/>
                    </a:cubicBezTo>
                    <a:cubicBezTo>
                      <a:pt x="5" y="182"/>
                      <a:pt x="5" y="182"/>
                      <a:pt x="5" y="182"/>
                    </a:cubicBezTo>
                    <a:cubicBezTo>
                      <a:pt x="7" y="180"/>
                      <a:pt x="7" y="180"/>
                      <a:pt x="7" y="180"/>
                    </a:cubicBezTo>
                    <a:cubicBezTo>
                      <a:pt x="6" y="180"/>
                      <a:pt x="6" y="180"/>
                      <a:pt x="6" y="180"/>
                    </a:cubicBezTo>
                    <a:moveTo>
                      <a:pt x="7" y="180"/>
                    </a:moveTo>
                    <a:cubicBezTo>
                      <a:pt x="7" y="180"/>
                      <a:pt x="7" y="180"/>
                      <a:pt x="7" y="180"/>
                    </a:cubicBezTo>
                    <a:cubicBezTo>
                      <a:pt x="7" y="180"/>
                      <a:pt x="7" y="180"/>
                      <a:pt x="8" y="180"/>
                    </a:cubicBezTo>
                    <a:cubicBezTo>
                      <a:pt x="8" y="180"/>
                      <a:pt x="8" y="180"/>
                      <a:pt x="8" y="180"/>
                    </a:cubicBezTo>
                    <a:cubicBezTo>
                      <a:pt x="8" y="180"/>
                      <a:pt x="7" y="180"/>
                      <a:pt x="7" y="180"/>
                    </a:cubicBezTo>
                    <a:moveTo>
                      <a:pt x="6" y="179"/>
                    </a:moveTo>
                    <a:cubicBezTo>
                      <a:pt x="6" y="179"/>
                      <a:pt x="6" y="179"/>
                      <a:pt x="6" y="180"/>
                    </a:cubicBezTo>
                    <a:cubicBezTo>
                      <a:pt x="6" y="180"/>
                      <a:pt x="7" y="180"/>
                      <a:pt x="7" y="180"/>
                    </a:cubicBezTo>
                    <a:cubicBezTo>
                      <a:pt x="7" y="180"/>
                      <a:pt x="7" y="180"/>
                      <a:pt x="7" y="180"/>
                    </a:cubicBezTo>
                    <a:cubicBezTo>
                      <a:pt x="7" y="180"/>
                      <a:pt x="6" y="179"/>
                      <a:pt x="6" y="179"/>
                    </a:cubicBezTo>
                    <a:moveTo>
                      <a:pt x="3" y="179"/>
                    </a:moveTo>
                    <a:cubicBezTo>
                      <a:pt x="3" y="180"/>
                      <a:pt x="3" y="180"/>
                      <a:pt x="3" y="180"/>
                    </a:cubicBezTo>
                    <a:cubicBezTo>
                      <a:pt x="2" y="180"/>
                      <a:pt x="2" y="180"/>
                      <a:pt x="2" y="180"/>
                    </a:cubicBezTo>
                    <a:cubicBezTo>
                      <a:pt x="2" y="181"/>
                      <a:pt x="1" y="181"/>
                      <a:pt x="1" y="182"/>
                    </a:cubicBezTo>
                    <a:cubicBezTo>
                      <a:pt x="1" y="182"/>
                      <a:pt x="2" y="182"/>
                      <a:pt x="2" y="182"/>
                    </a:cubicBezTo>
                    <a:cubicBezTo>
                      <a:pt x="3" y="181"/>
                      <a:pt x="3" y="180"/>
                      <a:pt x="4" y="179"/>
                    </a:cubicBezTo>
                    <a:cubicBezTo>
                      <a:pt x="4" y="179"/>
                      <a:pt x="3" y="179"/>
                      <a:pt x="3" y="179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8"/>
                    </a:cubicBezTo>
                    <a:cubicBezTo>
                      <a:pt x="4" y="178"/>
                      <a:pt x="4" y="178"/>
                      <a:pt x="5" y="179"/>
                    </a:cubicBezTo>
                    <a:cubicBezTo>
                      <a:pt x="5" y="179"/>
                      <a:pt x="5" y="179"/>
                      <a:pt x="5" y="179"/>
                    </a:cubicBezTo>
                    <a:cubicBezTo>
                      <a:pt x="4" y="178"/>
                      <a:pt x="4" y="178"/>
                      <a:pt x="3" y="178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9"/>
                    </a:cubicBezTo>
                    <a:cubicBezTo>
                      <a:pt x="3" y="179"/>
                      <a:pt x="3" y="179"/>
                      <a:pt x="3" y="179"/>
                    </a:cubicBezTo>
                    <a:cubicBezTo>
                      <a:pt x="3" y="179"/>
                      <a:pt x="3" y="179"/>
                      <a:pt x="3" y="179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9"/>
                      <a:pt x="4" y="179"/>
                      <a:pt x="4" y="179"/>
                    </a:cubicBezTo>
                    <a:cubicBezTo>
                      <a:pt x="4" y="179"/>
                      <a:pt x="4" y="179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moveTo>
                      <a:pt x="10" y="175"/>
                    </a:moveTo>
                    <a:cubicBezTo>
                      <a:pt x="8" y="178"/>
                      <a:pt x="8" y="178"/>
                      <a:pt x="8" y="178"/>
                    </a:cubicBezTo>
                    <a:cubicBezTo>
                      <a:pt x="9" y="179"/>
                      <a:pt x="9" y="179"/>
                      <a:pt x="9" y="179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11" y="175"/>
                      <a:pt x="10" y="175"/>
                      <a:pt x="10" y="175"/>
                    </a:cubicBezTo>
                    <a:moveTo>
                      <a:pt x="9" y="175"/>
                    </a:moveTo>
                    <a:cubicBezTo>
                      <a:pt x="8" y="176"/>
                      <a:pt x="8" y="177"/>
                      <a:pt x="7" y="178"/>
                    </a:cubicBezTo>
                    <a:cubicBezTo>
                      <a:pt x="7" y="178"/>
                      <a:pt x="8" y="178"/>
                      <a:pt x="8" y="178"/>
                    </a:cubicBezTo>
                    <a:cubicBezTo>
                      <a:pt x="10" y="175"/>
                      <a:pt x="10" y="175"/>
                      <a:pt x="10" y="175"/>
                    </a:cubicBezTo>
                    <a:cubicBezTo>
                      <a:pt x="10" y="175"/>
                      <a:pt x="9" y="175"/>
                      <a:pt x="9" y="175"/>
                    </a:cubicBezTo>
                    <a:moveTo>
                      <a:pt x="6" y="173"/>
                    </a:moveTo>
                    <a:cubicBezTo>
                      <a:pt x="5" y="174"/>
                      <a:pt x="5" y="175"/>
                      <a:pt x="4" y="176"/>
                    </a:cubicBezTo>
                    <a:cubicBezTo>
                      <a:pt x="5" y="176"/>
                      <a:pt x="5" y="177"/>
                      <a:pt x="6" y="177"/>
                    </a:cubicBezTo>
                    <a:cubicBezTo>
                      <a:pt x="6" y="176"/>
                      <a:pt x="7" y="175"/>
                      <a:pt x="8" y="174"/>
                    </a:cubicBezTo>
                    <a:cubicBezTo>
                      <a:pt x="7" y="174"/>
                      <a:pt x="7" y="173"/>
                      <a:pt x="7" y="173"/>
                    </a:cubicBezTo>
                    <a:cubicBezTo>
                      <a:pt x="6" y="173"/>
                      <a:pt x="6" y="173"/>
                      <a:pt x="6" y="173"/>
                    </a:cubicBezTo>
                    <a:moveTo>
                      <a:pt x="12" y="172"/>
                    </a:moveTo>
                    <a:cubicBezTo>
                      <a:pt x="11" y="174"/>
                      <a:pt x="11" y="174"/>
                      <a:pt x="11" y="174"/>
                    </a:cubicBezTo>
                    <a:cubicBezTo>
                      <a:pt x="11" y="174"/>
                      <a:pt x="11" y="175"/>
                      <a:pt x="11" y="175"/>
                    </a:cubicBezTo>
                    <a:cubicBezTo>
                      <a:pt x="13" y="172"/>
                      <a:pt x="13" y="172"/>
                      <a:pt x="13" y="172"/>
                    </a:cubicBezTo>
                    <a:cubicBezTo>
                      <a:pt x="12" y="172"/>
                      <a:pt x="12" y="172"/>
                      <a:pt x="12" y="172"/>
                    </a:cubicBezTo>
                    <a:moveTo>
                      <a:pt x="11" y="171"/>
                    </a:moveTo>
                    <a:cubicBezTo>
                      <a:pt x="10" y="172"/>
                      <a:pt x="10" y="173"/>
                      <a:pt x="9" y="174"/>
                    </a:cubicBezTo>
                    <a:cubicBezTo>
                      <a:pt x="10" y="174"/>
                      <a:pt x="10" y="174"/>
                      <a:pt x="10" y="174"/>
                    </a:cubicBezTo>
                    <a:cubicBezTo>
                      <a:pt x="12" y="172"/>
                      <a:pt x="12" y="172"/>
                      <a:pt x="12" y="172"/>
                    </a:cubicBezTo>
                    <a:cubicBezTo>
                      <a:pt x="11" y="172"/>
                      <a:pt x="11" y="171"/>
                      <a:pt x="11" y="171"/>
                    </a:cubicBezTo>
                    <a:moveTo>
                      <a:pt x="14" y="170"/>
                    </a:moveTo>
                    <a:cubicBezTo>
                      <a:pt x="12" y="172"/>
                      <a:pt x="12" y="172"/>
                      <a:pt x="12" y="172"/>
                    </a:cubicBezTo>
                    <a:cubicBezTo>
                      <a:pt x="13" y="172"/>
                      <a:pt x="13" y="172"/>
                      <a:pt x="13" y="172"/>
                    </a:cubicBezTo>
                    <a:cubicBezTo>
                      <a:pt x="14" y="171"/>
                      <a:pt x="14" y="171"/>
                      <a:pt x="14" y="171"/>
                    </a:cubicBezTo>
                    <a:cubicBezTo>
                      <a:pt x="14" y="170"/>
                      <a:pt x="14" y="170"/>
                      <a:pt x="14" y="170"/>
                    </a:cubicBezTo>
                    <a:cubicBezTo>
                      <a:pt x="14" y="170"/>
                      <a:pt x="14" y="170"/>
                      <a:pt x="14" y="170"/>
                    </a:cubicBezTo>
                    <a:moveTo>
                      <a:pt x="8" y="169"/>
                    </a:moveTo>
                    <a:cubicBezTo>
                      <a:pt x="7" y="170"/>
                      <a:pt x="7" y="171"/>
                      <a:pt x="6" y="172"/>
                    </a:cubicBezTo>
                    <a:cubicBezTo>
                      <a:pt x="7" y="172"/>
                      <a:pt x="8" y="173"/>
                      <a:pt x="8" y="173"/>
                    </a:cubicBezTo>
                    <a:cubicBezTo>
                      <a:pt x="9" y="172"/>
                      <a:pt x="9" y="171"/>
                      <a:pt x="10" y="171"/>
                    </a:cubicBezTo>
                    <a:cubicBezTo>
                      <a:pt x="9" y="170"/>
                      <a:pt x="9" y="170"/>
                      <a:pt x="8" y="169"/>
                    </a:cubicBezTo>
                    <a:moveTo>
                      <a:pt x="12" y="169"/>
                    </a:moveTo>
                    <a:cubicBezTo>
                      <a:pt x="11" y="170"/>
                      <a:pt x="11" y="170"/>
                      <a:pt x="11" y="170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11" y="171"/>
                      <a:pt x="12" y="171"/>
                      <a:pt x="12" y="171"/>
                    </a:cubicBez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3" y="169"/>
                      <a:pt x="12" y="169"/>
                    </a:cubicBezTo>
                    <a:moveTo>
                      <a:pt x="15" y="168"/>
                    </a:move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5" y="169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69"/>
                      <a:pt x="15" y="168"/>
                      <a:pt x="15" y="168"/>
                    </a:cubicBezTo>
                    <a:moveTo>
                      <a:pt x="13" y="167"/>
                    </a:moveTo>
                    <a:cubicBezTo>
                      <a:pt x="13" y="168"/>
                      <a:pt x="13" y="168"/>
                      <a:pt x="13" y="168"/>
                    </a:cubicBezTo>
                    <a:cubicBezTo>
                      <a:pt x="13" y="168"/>
                      <a:pt x="13" y="168"/>
                      <a:pt x="14" y="169"/>
                    </a:cubicBezTo>
                    <a:cubicBezTo>
                      <a:pt x="14" y="168"/>
                      <a:pt x="14" y="168"/>
                      <a:pt x="14" y="168"/>
                    </a:cubicBezTo>
                    <a:cubicBezTo>
                      <a:pt x="14" y="168"/>
                      <a:pt x="13" y="168"/>
                      <a:pt x="13" y="167"/>
                    </a:cubicBezTo>
                    <a:moveTo>
                      <a:pt x="9" y="167"/>
                    </a:moveTo>
                    <a:cubicBezTo>
                      <a:pt x="9" y="167"/>
                      <a:pt x="8" y="168"/>
                      <a:pt x="8" y="169"/>
                    </a:cubicBezTo>
                    <a:cubicBezTo>
                      <a:pt x="9" y="169"/>
                      <a:pt x="9" y="170"/>
                      <a:pt x="10" y="170"/>
                    </a:cubicBezTo>
                    <a:cubicBezTo>
                      <a:pt x="10" y="169"/>
                      <a:pt x="11" y="169"/>
                      <a:pt x="11" y="168"/>
                    </a:cubicBezTo>
                    <a:cubicBezTo>
                      <a:pt x="11" y="168"/>
                      <a:pt x="10" y="167"/>
                      <a:pt x="9" y="167"/>
                    </a:cubicBezTo>
                    <a:moveTo>
                      <a:pt x="10" y="165"/>
                    </a:moveTo>
                    <a:cubicBezTo>
                      <a:pt x="10" y="166"/>
                      <a:pt x="10" y="166"/>
                      <a:pt x="10" y="166"/>
                    </a:cubicBezTo>
                    <a:cubicBezTo>
                      <a:pt x="10" y="166"/>
                      <a:pt x="11" y="167"/>
                      <a:pt x="12" y="167"/>
                    </a:cubicBezTo>
                    <a:cubicBezTo>
                      <a:pt x="12" y="167"/>
                      <a:pt x="12" y="167"/>
                      <a:pt x="12" y="167"/>
                    </a:cubicBezTo>
                    <a:cubicBezTo>
                      <a:pt x="12" y="167"/>
                      <a:pt x="12" y="167"/>
                      <a:pt x="12" y="167"/>
                    </a:cubicBezTo>
                    <a:cubicBezTo>
                      <a:pt x="12" y="167"/>
                      <a:pt x="12" y="166"/>
                      <a:pt x="11" y="166"/>
                    </a:cubicBezTo>
                    <a:cubicBezTo>
                      <a:pt x="11" y="166"/>
                      <a:pt x="10" y="166"/>
                      <a:pt x="10" y="165"/>
                    </a:cubicBezTo>
                    <a:moveTo>
                      <a:pt x="20" y="160"/>
                    </a:moveTo>
                    <a:cubicBezTo>
                      <a:pt x="18" y="162"/>
                      <a:pt x="18" y="162"/>
                      <a:pt x="18" y="162"/>
                    </a:cubicBezTo>
                    <a:cubicBezTo>
                      <a:pt x="19" y="163"/>
                      <a:pt x="19" y="163"/>
                      <a:pt x="19" y="163"/>
                    </a:cubicBezTo>
                    <a:cubicBezTo>
                      <a:pt x="19" y="162"/>
                      <a:pt x="20" y="161"/>
                      <a:pt x="21" y="160"/>
                    </a:cubicBezTo>
                    <a:cubicBezTo>
                      <a:pt x="20" y="160"/>
                      <a:pt x="20" y="160"/>
                      <a:pt x="20" y="160"/>
                    </a:cubicBezTo>
                    <a:moveTo>
                      <a:pt x="19" y="159"/>
                    </a:moveTo>
                    <a:cubicBezTo>
                      <a:pt x="17" y="161"/>
                      <a:pt x="17" y="161"/>
                      <a:pt x="17" y="161"/>
                    </a:cubicBezTo>
                    <a:cubicBezTo>
                      <a:pt x="18" y="162"/>
                      <a:pt x="18" y="162"/>
                      <a:pt x="18" y="162"/>
                    </a:cubicBezTo>
                    <a:cubicBezTo>
                      <a:pt x="20" y="159"/>
                      <a:pt x="20" y="159"/>
                      <a:pt x="20" y="159"/>
                    </a:cubicBezTo>
                    <a:cubicBezTo>
                      <a:pt x="19" y="159"/>
                      <a:pt x="19" y="159"/>
                      <a:pt x="19" y="159"/>
                    </a:cubicBezTo>
                    <a:moveTo>
                      <a:pt x="15" y="156"/>
                    </a:moveTo>
                    <a:cubicBezTo>
                      <a:pt x="15" y="158"/>
                      <a:pt x="14" y="159"/>
                      <a:pt x="13" y="160"/>
                    </a:cubicBezTo>
                    <a:cubicBezTo>
                      <a:pt x="16" y="161"/>
                      <a:pt x="16" y="161"/>
                      <a:pt x="16" y="161"/>
                    </a:cubicBezTo>
                    <a:cubicBezTo>
                      <a:pt x="16" y="160"/>
                      <a:pt x="17" y="159"/>
                      <a:pt x="17" y="158"/>
                    </a:cubicBezTo>
                    <a:cubicBezTo>
                      <a:pt x="17" y="157"/>
                      <a:pt x="16" y="157"/>
                      <a:pt x="15" y="156"/>
                    </a:cubicBezTo>
                    <a:moveTo>
                      <a:pt x="26" y="151"/>
                    </a:moveTo>
                    <a:cubicBezTo>
                      <a:pt x="24" y="154"/>
                      <a:pt x="24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5" y="153"/>
                      <a:pt x="25" y="152"/>
                      <a:pt x="26" y="151"/>
                    </a:cubicBezTo>
                    <a:cubicBezTo>
                      <a:pt x="26" y="151"/>
                      <a:pt x="26" y="151"/>
                      <a:pt x="26" y="151"/>
                    </a:cubicBezTo>
                    <a:moveTo>
                      <a:pt x="24" y="150"/>
                    </a:moveTo>
                    <a:cubicBezTo>
                      <a:pt x="22" y="153"/>
                      <a:pt x="22" y="153"/>
                      <a:pt x="22" y="153"/>
                    </a:cubicBezTo>
                    <a:cubicBezTo>
                      <a:pt x="22" y="153"/>
                      <a:pt x="23" y="153"/>
                      <a:pt x="23" y="154"/>
                    </a:cubicBezTo>
                    <a:cubicBezTo>
                      <a:pt x="25" y="151"/>
                      <a:pt x="25" y="151"/>
                      <a:pt x="25" y="151"/>
                    </a:cubicBezTo>
                    <a:cubicBezTo>
                      <a:pt x="25" y="150"/>
                      <a:pt x="24" y="150"/>
                      <a:pt x="24" y="150"/>
                    </a:cubicBezTo>
                    <a:moveTo>
                      <a:pt x="20" y="148"/>
                    </a:moveTo>
                    <a:cubicBezTo>
                      <a:pt x="20" y="149"/>
                      <a:pt x="19" y="150"/>
                      <a:pt x="19" y="151"/>
                    </a:cubicBezTo>
                    <a:cubicBezTo>
                      <a:pt x="19" y="151"/>
                      <a:pt x="19" y="151"/>
                      <a:pt x="19" y="151"/>
                    </a:cubicBezTo>
                    <a:cubicBezTo>
                      <a:pt x="20" y="151"/>
                      <a:pt x="20" y="152"/>
                      <a:pt x="21" y="152"/>
                    </a:cubicBezTo>
                    <a:cubicBezTo>
                      <a:pt x="21" y="151"/>
                      <a:pt x="22" y="150"/>
                      <a:pt x="22" y="149"/>
                    </a:cubicBezTo>
                    <a:cubicBezTo>
                      <a:pt x="22" y="149"/>
                      <a:pt x="21" y="148"/>
                      <a:pt x="20" y="148"/>
                    </a:cubicBezTo>
                    <a:moveTo>
                      <a:pt x="33" y="139"/>
                    </a:moveTo>
                    <a:cubicBezTo>
                      <a:pt x="31" y="142"/>
                      <a:pt x="31" y="142"/>
                      <a:pt x="31" y="142"/>
                    </a:cubicBezTo>
                    <a:cubicBezTo>
                      <a:pt x="32" y="142"/>
                      <a:pt x="32" y="142"/>
                      <a:pt x="32" y="142"/>
                    </a:cubicBezTo>
                    <a:cubicBezTo>
                      <a:pt x="32" y="141"/>
                      <a:pt x="33" y="140"/>
                      <a:pt x="34" y="139"/>
                    </a:cubicBezTo>
                    <a:cubicBezTo>
                      <a:pt x="33" y="139"/>
                      <a:pt x="33" y="139"/>
                      <a:pt x="33" y="139"/>
                    </a:cubicBezTo>
                    <a:moveTo>
                      <a:pt x="32" y="138"/>
                    </a:moveTo>
                    <a:cubicBezTo>
                      <a:pt x="30" y="141"/>
                      <a:pt x="30" y="141"/>
                      <a:pt x="30" y="141"/>
                    </a:cubicBezTo>
                    <a:cubicBezTo>
                      <a:pt x="31" y="141"/>
                      <a:pt x="31" y="141"/>
                      <a:pt x="31" y="141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2" y="138"/>
                      <a:pt x="32" y="138"/>
                      <a:pt x="32" y="138"/>
                    </a:cubicBezTo>
                    <a:moveTo>
                      <a:pt x="28" y="135"/>
                    </a:moveTo>
                    <a:cubicBezTo>
                      <a:pt x="27" y="136"/>
                      <a:pt x="26" y="137"/>
                      <a:pt x="26" y="138"/>
                    </a:cubicBezTo>
                    <a:cubicBezTo>
                      <a:pt x="28" y="140"/>
                      <a:pt x="28" y="140"/>
                      <a:pt x="28" y="140"/>
                    </a:cubicBezTo>
                    <a:cubicBezTo>
                      <a:pt x="28" y="139"/>
                      <a:pt x="29" y="138"/>
                      <a:pt x="30" y="137"/>
                    </a:cubicBezTo>
                    <a:cubicBezTo>
                      <a:pt x="29" y="136"/>
                      <a:pt x="29" y="136"/>
                      <a:pt x="29" y="136"/>
                    </a:cubicBezTo>
                    <a:cubicBezTo>
                      <a:pt x="29" y="136"/>
                      <a:pt x="29" y="137"/>
                      <a:pt x="29" y="137"/>
                    </a:cubicBezTo>
                    <a:cubicBezTo>
                      <a:pt x="29" y="137"/>
                      <a:pt x="29" y="136"/>
                      <a:pt x="29" y="136"/>
                    </a:cubicBezTo>
                    <a:cubicBezTo>
                      <a:pt x="28" y="135"/>
                      <a:pt x="28" y="135"/>
                      <a:pt x="28" y="135"/>
                    </a:cubicBezTo>
                    <a:moveTo>
                      <a:pt x="39" y="128"/>
                    </a:moveTo>
                    <a:cubicBezTo>
                      <a:pt x="38" y="131"/>
                      <a:pt x="38" y="131"/>
                      <a:pt x="38" y="131"/>
                    </a:cubicBezTo>
                    <a:cubicBezTo>
                      <a:pt x="38" y="131"/>
                      <a:pt x="38" y="131"/>
                      <a:pt x="39" y="131"/>
                    </a:cubicBezTo>
                    <a:cubicBezTo>
                      <a:pt x="39" y="130"/>
                      <a:pt x="40" y="130"/>
                      <a:pt x="40" y="129"/>
                    </a:cubicBezTo>
                    <a:cubicBezTo>
                      <a:pt x="40" y="129"/>
                      <a:pt x="39" y="129"/>
                      <a:pt x="39" y="128"/>
                    </a:cubicBezTo>
                    <a:moveTo>
                      <a:pt x="38" y="128"/>
                    </a:moveTo>
                    <a:cubicBezTo>
                      <a:pt x="37" y="130"/>
                      <a:pt x="37" y="130"/>
                      <a:pt x="37" y="130"/>
                    </a:cubicBezTo>
                    <a:cubicBezTo>
                      <a:pt x="37" y="130"/>
                      <a:pt x="37" y="130"/>
                      <a:pt x="37" y="130"/>
                    </a:cubicBezTo>
                    <a:cubicBezTo>
                      <a:pt x="39" y="128"/>
                      <a:pt x="39" y="128"/>
                      <a:pt x="39" y="128"/>
                    </a:cubicBezTo>
                    <a:cubicBezTo>
                      <a:pt x="39" y="128"/>
                      <a:pt x="38" y="128"/>
                      <a:pt x="38" y="128"/>
                    </a:cubicBezTo>
                    <a:moveTo>
                      <a:pt x="40" y="127"/>
                    </a:moveTo>
                    <a:cubicBezTo>
                      <a:pt x="40" y="127"/>
                      <a:pt x="40" y="127"/>
                      <a:pt x="40" y="127"/>
                    </a:cubicBezTo>
                    <a:cubicBezTo>
                      <a:pt x="40" y="128"/>
                      <a:pt x="40" y="128"/>
                      <a:pt x="41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0" y="128"/>
                      <a:pt x="40" y="127"/>
                      <a:pt x="40" y="127"/>
                    </a:cubicBezTo>
                    <a:moveTo>
                      <a:pt x="39" y="127"/>
                    </a:moveTo>
                    <a:cubicBezTo>
                      <a:pt x="39" y="127"/>
                      <a:pt x="39" y="127"/>
                      <a:pt x="39" y="127"/>
                    </a:cubicBezTo>
                    <a:cubicBezTo>
                      <a:pt x="39" y="127"/>
                      <a:pt x="39" y="127"/>
                      <a:pt x="39" y="127"/>
                    </a:cubicBezTo>
                    <a:cubicBezTo>
                      <a:pt x="40" y="127"/>
                      <a:pt x="40" y="127"/>
                      <a:pt x="40" y="127"/>
                    </a:cubicBezTo>
                    <a:cubicBezTo>
                      <a:pt x="39" y="127"/>
                      <a:pt x="39" y="127"/>
                      <a:pt x="39" y="127"/>
                    </a:cubicBezTo>
                    <a:moveTo>
                      <a:pt x="35" y="126"/>
                    </a:moveTo>
                    <a:cubicBezTo>
                      <a:pt x="35" y="127"/>
                      <a:pt x="34" y="128"/>
                      <a:pt x="34" y="128"/>
                    </a:cubicBezTo>
                    <a:cubicBezTo>
                      <a:pt x="34" y="128"/>
                      <a:pt x="34" y="128"/>
                      <a:pt x="34" y="129"/>
                    </a:cubicBezTo>
                    <a:cubicBezTo>
                      <a:pt x="35" y="128"/>
                      <a:pt x="35" y="127"/>
                      <a:pt x="36" y="126"/>
                    </a:cubicBezTo>
                    <a:cubicBezTo>
                      <a:pt x="36" y="126"/>
                      <a:pt x="35" y="126"/>
                      <a:pt x="35" y="126"/>
                    </a:cubicBezTo>
                    <a:moveTo>
                      <a:pt x="34" y="125"/>
                    </a:moveTo>
                    <a:cubicBezTo>
                      <a:pt x="33" y="126"/>
                      <a:pt x="33" y="127"/>
                      <a:pt x="32" y="127"/>
                    </a:cubicBezTo>
                    <a:cubicBezTo>
                      <a:pt x="33" y="128"/>
                      <a:pt x="33" y="128"/>
                      <a:pt x="33" y="128"/>
                    </a:cubicBezTo>
                    <a:cubicBezTo>
                      <a:pt x="34" y="127"/>
                      <a:pt x="34" y="127"/>
                      <a:pt x="35" y="126"/>
                    </a:cubicBezTo>
                    <a:cubicBezTo>
                      <a:pt x="34" y="126"/>
                      <a:pt x="34" y="125"/>
                      <a:pt x="34" y="125"/>
                    </a:cubicBezTo>
                    <a:moveTo>
                      <a:pt x="36" y="125"/>
                    </a:move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moveTo>
                      <a:pt x="34" y="124"/>
                    </a:moveTo>
                    <a:cubicBezTo>
                      <a:pt x="34" y="124"/>
                      <a:pt x="34" y="124"/>
                      <a:pt x="34" y="124"/>
                    </a:cubicBezTo>
                    <a:cubicBezTo>
                      <a:pt x="35" y="124"/>
                      <a:pt x="35" y="125"/>
                      <a:pt x="35" y="125"/>
                    </a:cubicBezTo>
                    <a:cubicBezTo>
                      <a:pt x="35" y="125"/>
                      <a:pt x="35" y="125"/>
                      <a:pt x="35" y="125"/>
                    </a:cubicBezTo>
                    <a:cubicBezTo>
                      <a:pt x="35" y="124"/>
                      <a:pt x="35" y="124"/>
                      <a:pt x="34" y="124"/>
                    </a:cubicBezTo>
                    <a:moveTo>
                      <a:pt x="43" y="122"/>
                    </a:moveTo>
                    <a:cubicBezTo>
                      <a:pt x="43" y="122"/>
                      <a:pt x="43" y="122"/>
                      <a:pt x="43" y="122"/>
                    </a:cubicBezTo>
                    <a:cubicBezTo>
                      <a:pt x="43" y="122"/>
                      <a:pt x="44" y="122"/>
                      <a:pt x="44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22"/>
                      <a:pt x="43" y="122"/>
                      <a:pt x="43" y="122"/>
                    </a:cubicBezTo>
                    <a:moveTo>
                      <a:pt x="42" y="121"/>
                    </a:moveTo>
                    <a:cubicBezTo>
                      <a:pt x="42" y="121"/>
                      <a:pt x="42" y="121"/>
                      <a:pt x="42" y="121"/>
                    </a:cubicBezTo>
                    <a:cubicBezTo>
                      <a:pt x="42" y="122"/>
                      <a:pt x="42" y="122"/>
                      <a:pt x="43" y="122"/>
                    </a:cubicBezTo>
                    <a:cubicBezTo>
                      <a:pt x="43" y="122"/>
                      <a:pt x="43" y="122"/>
                      <a:pt x="43" y="122"/>
                    </a:cubicBezTo>
                    <a:cubicBezTo>
                      <a:pt x="42" y="121"/>
                      <a:pt x="42" y="121"/>
                      <a:pt x="42" y="121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0"/>
                      <a:pt x="40" y="120"/>
                      <a:pt x="40" y="120"/>
                    </a:cubicBezTo>
                    <a:cubicBezTo>
                      <a:pt x="39" y="120"/>
                      <a:pt x="39" y="120"/>
                      <a:pt x="39" y="120"/>
                    </a:cubicBezTo>
                    <a:moveTo>
                      <a:pt x="38" y="119"/>
                    </a:move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9" y="119"/>
                      <a:pt x="39" y="119"/>
                    </a:cubicBezTo>
                    <a:cubicBezTo>
                      <a:pt x="38" y="119"/>
                      <a:pt x="38" y="119"/>
                      <a:pt x="38" y="119"/>
                    </a:cubicBezTo>
                    <a:moveTo>
                      <a:pt x="45" y="119"/>
                    </a:moveTo>
                    <a:cubicBezTo>
                      <a:pt x="43" y="122"/>
                      <a:pt x="43" y="122"/>
                      <a:pt x="43" y="122"/>
                    </a:cubicBezTo>
                    <a:cubicBezTo>
                      <a:pt x="44" y="122"/>
                      <a:pt x="44" y="122"/>
                      <a:pt x="44" y="122"/>
                    </a:cubicBezTo>
                    <a:cubicBezTo>
                      <a:pt x="45" y="121"/>
                      <a:pt x="45" y="120"/>
                      <a:pt x="46" y="119"/>
                    </a:cubicBezTo>
                    <a:cubicBezTo>
                      <a:pt x="45" y="119"/>
                      <a:pt x="45" y="119"/>
                      <a:pt x="45" y="119"/>
                    </a:cubicBezTo>
                    <a:moveTo>
                      <a:pt x="44" y="118"/>
                    </a:moveTo>
                    <a:cubicBezTo>
                      <a:pt x="42" y="121"/>
                      <a:pt x="42" y="121"/>
                      <a:pt x="42" y="121"/>
                    </a:cubicBezTo>
                    <a:cubicBezTo>
                      <a:pt x="42" y="121"/>
                      <a:pt x="43" y="121"/>
                      <a:pt x="43" y="121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4" y="118"/>
                      <a:pt x="44" y="118"/>
                      <a:pt x="44" y="118"/>
                    </a:cubicBezTo>
                    <a:moveTo>
                      <a:pt x="45" y="118"/>
                    </a:moveTo>
                    <a:cubicBezTo>
                      <a:pt x="45" y="118"/>
                      <a:pt x="45" y="118"/>
                      <a:pt x="45" y="118"/>
                    </a:cubicBezTo>
                    <a:cubicBezTo>
                      <a:pt x="46" y="119"/>
                      <a:pt x="46" y="119"/>
                      <a:pt x="46" y="119"/>
                    </a:cubicBezTo>
                    <a:cubicBezTo>
                      <a:pt x="46" y="119"/>
                      <a:pt x="46" y="119"/>
                      <a:pt x="47" y="119"/>
                    </a:cubicBezTo>
                    <a:cubicBezTo>
                      <a:pt x="46" y="118"/>
                      <a:pt x="46" y="118"/>
                      <a:pt x="45" y="118"/>
                    </a:cubicBezTo>
                    <a:moveTo>
                      <a:pt x="45" y="117"/>
                    </a:moveTo>
                    <a:cubicBezTo>
                      <a:pt x="44" y="118"/>
                      <a:pt x="44" y="118"/>
                      <a:pt x="44" y="118"/>
                    </a:cubicBezTo>
                    <a:cubicBezTo>
                      <a:pt x="44" y="118"/>
                      <a:pt x="45" y="118"/>
                      <a:pt x="45" y="118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5" y="118"/>
                      <a:pt x="45" y="117"/>
                      <a:pt x="45" y="117"/>
                    </a:cubicBezTo>
                    <a:moveTo>
                      <a:pt x="41" y="116"/>
                    </a:moveTo>
                    <a:cubicBezTo>
                      <a:pt x="40" y="117"/>
                      <a:pt x="40" y="118"/>
                      <a:pt x="39" y="119"/>
                    </a:cubicBezTo>
                    <a:cubicBezTo>
                      <a:pt x="39" y="119"/>
                      <a:pt x="40" y="119"/>
                      <a:pt x="40" y="120"/>
                    </a:cubicBezTo>
                    <a:cubicBezTo>
                      <a:pt x="40" y="119"/>
                      <a:pt x="41" y="118"/>
                      <a:pt x="42" y="117"/>
                    </a:cubicBezTo>
                    <a:cubicBezTo>
                      <a:pt x="41" y="116"/>
                      <a:pt x="41" y="116"/>
                      <a:pt x="41" y="116"/>
                    </a:cubicBezTo>
                    <a:moveTo>
                      <a:pt x="41" y="116"/>
                    </a:moveTo>
                    <a:cubicBezTo>
                      <a:pt x="41" y="116"/>
                      <a:pt x="41" y="116"/>
                      <a:pt x="41" y="116"/>
                    </a:cubicBezTo>
                    <a:cubicBezTo>
                      <a:pt x="41" y="116"/>
                      <a:pt x="41" y="116"/>
                      <a:pt x="42" y="116"/>
                    </a:cubicBezTo>
                    <a:cubicBezTo>
                      <a:pt x="42" y="116"/>
                      <a:pt x="42" y="116"/>
                      <a:pt x="42" y="116"/>
                    </a:cubicBezTo>
                    <a:cubicBezTo>
                      <a:pt x="42" y="116"/>
                      <a:pt x="42" y="116"/>
                      <a:pt x="41" y="116"/>
                    </a:cubicBezTo>
                    <a:moveTo>
                      <a:pt x="47" y="116"/>
                    </a:moveTo>
                    <a:cubicBezTo>
                      <a:pt x="46" y="117"/>
                      <a:pt x="46" y="117"/>
                      <a:pt x="46" y="117"/>
                    </a:cubicBezTo>
                    <a:cubicBezTo>
                      <a:pt x="47" y="117"/>
                      <a:pt x="47" y="117"/>
                      <a:pt x="47" y="117"/>
                    </a:cubicBezTo>
                    <a:cubicBezTo>
                      <a:pt x="48" y="117"/>
                      <a:pt x="48" y="117"/>
                      <a:pt x="48" y="116"/>
                    </a:cubicBezTo>
                    <a:cubicBezTo>
                      <a:pt x="48" y="116"/>
                      <a:pt x="47" y="116"/>
                      <a:pt x="47" y="116"/>
                    </a:cubicBezTo>
                    <a:moveTo>
                      <a:pt x="40" y="115"/>
                    </a:moveTo>
                    <a:cubicBezTo>
                      <a:pt x="39" y="116"/>
                      <a:pt x="39" y="117"/>
                      <a:pt x="38" y="118"/>
                    </a:cubicBezTo>
                    <a:cubicBezTo>
                      <a:pt x="38" y="119"/>
                      <a:pt x="38" y="119"/>
                      <a:pt x="39" y="119"/>
                    </a:cubicBezTo>
                    <a:cubicBezTo>
                      <a:pt x="39" y="118"/>
                      <a:pt x="40" y="117"/>
                      <a:pt x="41" y="116"/>
                    </a:cubicBezTo>
                    <a:cubicBezTo>
                      <a:pt x="40" y="115"/>
                      <a:pt x="40" y="115"/>
                      <a:pt x="40" y="115"/>
                    </a:cubicBezTo>
                    <a:moveTo>
                      <a:pt x="46" y="115"/>
                    </a:moveTo>
                    <a:cubicBezTo>
                      <a:pt x="45" y="116"/>
                      <a:pt x="45" y="116"/>
                      <a:pt x="45" y="116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7" y="115"/>
                      <a:pt x="47" y="115"/>
                      <a:pt x="47" y="115"/>
                    </a:cubicBezTo>
                    <a:cubicBezTo>
                      <a:pt x="46" y="115"/>
                      <a:pt x="46" y="115"/>
                      <a:pt x="46" y="115"/>
                    </a:cubicBezTo>
                    <a:moveTo>
                      <a:pt x="40" y="115"/>
                    </a:move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6"/>
                      <a:pt x="41" y="116"/>
                    </a:cubicBezTo>
                    <a:cubicBezTo>
                      <a:pt x="41" y="116"/>
                      <a:pt x="41" y="115"/>
                      <a:pt x="41" y="115"/>
                    </a:cubicBezTo>
                    <a:cubicBezTo>
                      <a:pt x="41" y="115"/>
                      <a:pt x="40" y="115"/>
                      <a:pt x="40" y="115"/>
                    </a:cubicBezTo>
                    <a:moveTo>
                      <a:pt x="48" y="114"/>
                    </a:moveTo>
                    <a:cubicBezTo>
                      <a:pt x="47" y="115"/>
                      <a:pt x="47" y="115"/>
                      <a:pt x="47" y="115"/>
                    </a:cubicBezTo>
                    <a:cubicBezTo>
                      <a:pt x="48" y="115"/>
                      <a:pt x="48" y="115"/>
                      <a:pt x="48" y="115"/>
                    </a:cubicBezTo>
                    <a:cubicBezTo>
                      <a:pt x="49" y="115"/>
                      <a:pt x="49" y="115"/>
                      <a:pt x="49" y="114"/>
                    </a:cubicBezTo>
                    <a:cubicBezTo>
                      <a:pt x="49" y="114"/>
                      <a:pt x="48" y="114"/>
                      <a:pt x="48" y="114"/>
                    </a:cubicBezTo>
                    <a:moveTo>
                      <a:pt x="47" y="113"/>
                    </a:moveTo>
                    <a:cubicBezTo>
                      <a:pt x="46" y="114"/>
                      <a:pt x="46" y="114"/>
                      <a:pt x="46" y="114"/>
                    </a:cubicBezTo>
                    <a:cubicBezTo>
                      <a:pt x="47" y="114"/>
                      <a:pt x="47" y="114"/>
                      <a:pt x="47" y="115"/>
                    </a:cubicBezTo>
                    <a:cubicBezTo>
                      <a:pt x="48" y="114"/>
                      <a:pt x="48" y="114"/>
                      <a:pt x="48" y="114"/>
                    </a:cubicBezTo>
                    <a:cubicBezTo>
                      <a:pt x="48" y="114"/>
                      <a:pt x="47" y="113"/>
                      <a:pt x="47" y="113"/>
                    </a:cubicBezTo>
                    <a:moveTo>
                      <a:pt x="43" y="113"/>
                    </a:moveTo>
                    <a:cubicBezTo>
                      <a:pt x="43" y="113"/>
                      <a:pt x="43" y="114"/>
                      <a:pt x="42" y="114"/>
                    </a:cubicBezTo>
                    <a:cubicBezTo>
                      <a:pt x="43" y="114"/>
                      <a:pt x="43" y="114"/>
                      <a:pt x="43" y="114"/>
                    </a:cubicBezTo>
                    <a:cubicBezTo>
                      <a:pt x="43" y="114"/>
                      <a:pt x="43" y="114"/>
                      <a:pt x="43" y="113"/>
                    </a:cubicBezTo>
                    <a:cubicBezTo>
                      <a:pt x="43" y="113"/>
                      <a:pt x="43" y="113"/>
                      <a:pt x="43" y="113"/>
                    </a:cubicBezTo>
                    <a:moveTo>
                      <a:pt x="42" y="112"/>
                    </a:moveTo>
                    <a:cubicBezTo>
                      <a:pt x="41" y="113"/>
                      <a:pt x="41" y="113"/>
                      <a:pt x="41" y="113"/>
                    </a:cubicBezTo>
                    <a:cubicBezTo>
                      <a:pt x="41" y="113"/>
                      <a:pt x="42" y="114"/>
                      <a:pt x="42" y="114"/>
                    </a:cubicBezTo>
                    <a:cubicBezTo>
                      <a:pt x="42" y="113"/>
                      <a:pt x="42" y="113"/>
                      <a:pt x="42" y="113"/>
                    </a:cubicBezTo>
                    <a:cubicBezTo>
                      <a:pt x="42" y="113"/>
                      <a:pt x="42" y="112"/>
                      <a:pt x="42" y="112"/>
                    </a:cubicBezTo>
                    <a:moveTo>
                      <a:pt x="49" y="112"/>
                    </a:moveTo>
                    <a:cubicBezTo>
                      <a:pt x="48" y="113"/>
                      <a:pt x="48" y="113"/>
                      <a:pt x="48" y="113"/>
                    </a:cubicBezTo>
                    <a:cubicBezTo>
                      <a:pt x="49" y="113"/>
                      <a:pt x="49" y="114"/>
                      <a:pt x="50" y="114"/>
                    </a:cubicBezTo>
                    <a:cubicBezTo>
                      <a:pt x="50" y="113"/>
                      <a:pt x="50" y="113"/>
                      <a:pt x="50" y="112"/>
                    </a:cubicBezTo>
                    <a:cubicBezTo>
                      <a:pt x="50" y="112"/>
                      <a:pt x="50" y="112"/>
                      <a:pt x="49" y="112"/>
                    </a:cubicBezTo>
                    <a:moveTo>
                      <a:pt x="44" y="111"/>
                    </a:moveTo>
                    <a:cubicBezTo>
                      <a:pt x="44" y="112"/>
                      <a:pt x="44" y="112"/>
                      <a:pt x="43" y="112"/>
                    </a:cubicBezTo>
                    <a:cubicBezTo>
                      <a:pt x="44" y="112"/>
                      <a:pt x="44" y="112"/>
                      <a:pt x="44" y="112"/>
                    </a:cubicBezTo>
                    <a:cubicBezTo>
                      <a:pt x="44" y="112"/>
                      <a:pt x="44" y="112"/>
                      <a:pt x="44" y="112"/>
                    </a:cubicBezTo>
                    <a:cubicBezTo>
                      <a:pt x="44" y="112"/>
                      <a:pt x="44" y="113"/>
                      <a:pt x="44" y="113"/>
                    </a:cubicBezTo>
                    <a:cubicBezTo>
                      <a:pt x="44" y="112"/>
                      <a:pt x="44" y="112"/>
                      <a:pt x="45" y="112"/>
                    </a:cubicBezTo>
                    <a:cubicBezTo>
                      <a:pt x="44" y="112"/>
                      <a:pt x="44" y="111"/>
                      <a:pt x="44" y="111"/>
                    </a:cubicBezTo>
                    <a:moveTo>
                      <a:pt x="48" y="111"/>
                    </a:moveTo>
                    <a:cubicBezTo>
                      <a:pt x="48" y="113"/>
                      <a:pt x="48" y="113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9" y="112"/>
                      <a:pt x="49" y="112"/>
                      <a:pt x="49" y="112"/>
                    </a:cubicBezTo>
                    <a:cubicBezTo>
                      <a:pt x="49" y="111"/>
                      <a:pt x="49" y="111"/>
                      <a:pt x="48" y="111"/>
                    </a:cubicBezTo>
                    <a:moveTo>
                      <a:pt x="43" y="110"/>
                    </a:moveTo>
                    <a:cubicBezTo>
                      <a:pt x="43" y="111"/>
                      <a:pt x="42" y="111"/>
                      <a:pt x="42" y="111"/>
                    </a:cubicBezTo>
                    <a:cubicBezTo>
                      <a:pt x="42" y="112"/>
                      <a:pt x="43" y="112"/>
                      <a:pt x="43" y="112"/>
                    </a:cubicBezTo>
                    <a:cubicBezTo>
                      <a:pt x="43" y="112"/>
                      <a:pt x="43" y="111"/>
                      <a:pt x="43" y="111"/>
                    </a:cubicBezTo>
                    <a:cubicBezTo>
                      <a:pt x="43" y="111"/>
                      <a:pt x="43" y="111"/>
                      <a:pt x="43" y="110"/>
                    </a:cubicBezTo>
                    <a:moveTo>
                      <a:pt x="45" y="109"/>
                    </a:moveTo>
                    <a:cubicBezTo>
                      <a:pt x="45" y="110"/>
                      <a:pt x="45" y="110"/>
                      <a:pt x="45" y="111"/>
                    </a:cubicBezTo>
                    <a:cubicBezTo>
                      <a:pt x="45" y="111"/>
                      <a:pt x="45" y="111"/>
                      <a:pt x="45" y="111"/>
                    </a:cubicBezTo>
                    <a:cubicBezTo>
                      <a:pt x="45" y="110"/>
                      <a:pt x="46" y="110"/>
                      <a:pt x="46" y="109"/>
                    </a:cubicBezTo>
                    <a:cubicBezTo>
                      <a:pt x="46" y="109"/>
                      <a:pt x="46" y="109"/>
                      <a:pt x="45" y="109"/>
                    </a:cubicBezTo>
                    <a:moveTo>
                      <a:pt x="44" y="108"/>
                    </a:moveTo>
                    <a:cubicBezTo>
                      <a:pt x="44" y="109"/>
                      <a:pt x="43" y="109"/>
                      <a:pt x="43" y="110"/>
                    </a:cubicBezTo>
                    <a:cubicBezTo>
                      <a:pt x="43" y="110"/>
                      <a:pt x="44" y="110"/>
                      <a:pt x="44" y="110"/>
                    </a:cubicBezTo>
                    <a:cubicBezTo>
                      <a:pt x="44" y="110"/>
                      <a:pt x="45" y="109"/>
                      <a:pt x="45" y="109"/>
                    </a:cubicBezTo>
                    <a:cubicBezTo>
                      <a:pt x="45" y="109"/>
                      <a:pt x="44" y="108"/>
                      <a:pt x="44" y="108"/>
                    </a:cubicBezTo>
                    <a:moveTo>
                      <a:pt x="53" y="103"/>
                    </a:moveTo>
                    <a:cubicBezTo>
                      <a:pt x="50" y="108"/>
                      <a:pt x="50" y="108"/>
                      <a:pt x="50" y="108"/>
                    </a:cubicBezTo>
                    <a:cubicBezTo>
                      <a:pt x="50" y="108"/>
                      <a:pt x="51" y="108"/>
                      <a:pt x="51" y="109"/>
                    </a:cubicBezTo>
                    <a:cubicBezTo>
                      <a:pt x="52" y="106"/>
                      <a:pt x="52" y="106"/>
                      <a:pt x="52" y="106"/>
                    </a:cubicBezTo>
                    <a:cubicBezTo>
                      <a:pt x="51" y="109"/>
                      <a:pt x="51" y="109"/>
                      <a:pt x="51" y="109"/>
                    </a:cubicBezTo>
                    <a:cubicBezTo>
                      <a:pt x="51" y="109"/>
                      <a:pt x="52" y="109"/>
                      <a:pt x="52" y="109"/>
                    </a:cubicBezTo>
                    <a:cubicBezTo>
                      <a:pt x="53" y="108"/>
                      <a:pt x="54" y="106"/>
                      <a:pt x="55" y="104"/>
                    </a:cubicBezTo>
                    <a:cubicBezTo>
                      <a:pt x="55" y="104"/>
                      <a:pt x="54" y="104"/>
                      <a:pt x="53" y="103"/>
                    </a:cubicBezTo>
                    <a:moveTo>
                      <a:pt x="54" y="102"/>
                    </a:moveTo>
                    <a:cubicBezTo>
                      <a:pt x="54" y="102"/>
                      <a:pt x="54" y="102"/>
                      <a:pt x="54" y="102"/>
                    </a:cubicBezTo>
                    <a:cubicBezTo>
                      <a:pt x="55" y="103"/>
                      <a:pt x="55" y="103"/>
                      <a:pt x="56" y="104"/>
                    </a:cubicBezTo>
                    <a:cubicBezTo>
                      <a:pt x="56" y="104"/>
                      <a:pt x="56" y="104"/>
                      <a:pt x="56" y="104"/>
                    </a:cubicBezTo>
                    <a:cubicBezTo>
                      <a:pt x="55" y="103"/>
                      <a:pt x="55" y="103"/>
                      <a:pt x="54" y="102"/>
                    </a:cubicBezTo>
                    <a:moveTo>
                      <a:pt x="50" y="101"/>
                    </a:moveTo>
                    <a:cubicBezTo>
                      <a:pt x="49" y="103"/>
                      <a:pt x="48" y="105"/>
                      <a:pt x="47" y="106"/>
                    </a:cubicBezTo>
                    <a:cubicBezTo>
                      <a:pt x="47" y="106"/>
                      <a:pt x="47" y="107"/>
                      <a:pt x="48" y="107"/>
                    </a:cubicBezTo>
                    <a:cubicBezTo>
                      <a:pt x="49" y="105"/>
                      <a:pt x="50" y="103"/>
                      <a:pt x="51" y="102"/>
                    </a:cubicBezTo>
                    <a:cubicBezTo>
                      <a:pt x="50" y="102"/>
                      <a:pt x="50" y="101"/>
                      <a:pt x="50" y="101"/>
                    </a:cubicBezTo>
                    <a:moveTo>
                      <a:pt x="49" y="101"/>
                    </a:moveTo>
                    <a:cubicBezTo>
                      <a:pt x="49" y="101"/>
                      <a:pt x="48" y="101"/>
                      <a:pt x="48" y="102"/>
                    </a:cubicBezTo>
                    <a:cubicBezTo>
                      <a:pt x="47" y="103"/>
                      <a:pt x="47" y="104"/>
                      <a:pt x="46" y="106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47" y="104"/>
                      <a:pt x="48" y="103"/>
                      <a:pt x="50" y="101"/>
                    </a:cubicBezTo>
                    <a:cubicBezTo>
                      <a:pt x="49" y="101"/>
                      <a:pt x="49" y="101"/>
                      <a:pt x="49" y="101"/>
                    </a:cubicBezTo>
                    <a:moveTo>
                      <a:pt x="51" y="100"/>
                    </a:moveTo>
                    <a:cubicBezTo>
                      <a:pt x="51" y="100"/>
                      <a:pt x="51" y="100"/>
                      <a:pt x="51" y="100"/>
                    </a:cubicBezTo>
                    <a:cubicBezTo>
                      <a:pt x="51" y="101"/>
                      <a:pt x="51" y="101"/>
                      <a:pt x="51" y="101"/>
                    </a:cubicBezTo>
                    <a:cubicBezTo>
                      <a:pt x="51" y="101"/>
                      <a:pt x="51" y="101"/>
                      <a:pt x="51" y="101"/>
                    </a:cubicBezTo>
                    <a:cubicBezTo>
                      <a:pt x="51" y="101"/>
                      <a:pt x="51" y="101"/>
                      <a:pt x="51" y="100"/>
                    </a:cubicBezTo>
                    <a:moveTo>
                      <a:pt x="49" y="100"/>
                    </a:moveTo>
                    <a:cubicBezTo>
                      <a:pt x="49" y="100"/>
                      <a:pt x="49" y="100"/>
                      <a:pt x="49" y="100"/>
                    </a:cubicBezTo>
                    <a:cubicBezTo>
                      <a:pt x="50" y="100"/>
                      <a:pt x="50" y="100"/>
                      <a:pt x="50" y="100"/>
                    </a:cubicBezTo>
                    <a:cubicBezTo>
                      <a:pt x="50" y="100"/>
                      <a:pt x="50" y="100"/>
                      <a:pt x="50" y="100"/>
                    </a:cubicBezTo>
                    <a:cubicBezTo>
                      <a:pt x="50" y="100"/>
                      <a:pt x="50" y="100"/>
                      <a:pt x="49" y="100"/>
                    </a:cubicBezTo>
                    <a:moveTo>
                      <a:pt x="58" y="96"/>
                    </a:moveTo>
                    <a:cubicBezTo>
                      <a:pt x="54" y="102"/>
                      <a:pt x="54" y="102"/>
                      <a:pt x="54" y="102"/>
                    </a:cubicBezTo>
                    <a:cubicBezTo>
                      <a:pt x="55" y="102"/>
                      <a:pt x="56" y="102"/>
                      <a:pt x="56" y="103"/>
                    </a:cubicBezTo>
                    <a:cubicBezTo>
                      <a:pt x="58" y="101"/>
                      <a:pt x="59" y="99"/>
                      <a:pt x="60" y="98"/>
                    </a:cubicBezTo>
                    <a:cubicBezTo>
                      <a:pt x="59" y="97"/>
                      <a:pt x="58" y="97"/>
                      <a:pt x="58" y="96"/>
                    </a:cubicBezTo>
                    <a:moveTo>
                      <a:pt x="54" y="94"/>
                    </a:moveTo>
                    <a:cubicBezTo>
                      <a:pt x="53" y="96"/>
                      <a:pt x="52" y="98"/>
                      <a:pt x="51" y="100"/>
                    </a:cubicBezTo>
                    <a:cubicBezTo>
                      <a:pt x="51" y="100"/>
                      <a:pt x="51" y="100"/>
                      <a:pt x="52" y="100"/>
                    </a:cubicBezTo>
                    <a:cubicBezTo>
                      <a:pt x="53" y="98"/>
                      <a:pt x="54" y="96"/>
                      <a:pt x="55" y="95"/>
                    </a:cubicBezTo>
                    <a:cubicBezTo>
                      <a:pt x="55" y="94"/>
                      <a:pt x="55" y="94"/>
                      <a:pt x="54" y="94"/>
                    </a:cubicBezTo>
                    <a:moveTo>
                      <a:pt x="53" y="93"/>
                    </a:moveTo>
                    <a:cubicBezTo>
                      <a:pt x="52" y="95"/>
                      <a:pt x="51" y="97"/>
                      <a:pt x="50" y="99"/>
                    </a:cubicBezTo>
                    <a:cubicBezTo>
                      <a:pt x="50" y="99"/>
                      <a:pt x="50" y="99"/>
                      <a:pt x="51" y="99"/>
                    </a:cubicBezTo>
                    <a:cubicBezTo>
                      <a:pt x="52" y="98"/>
                      <a:pt x="53" y="96"/>
                      <a:pt x="54" y="94"/>
                    </a:cubicBezTo>
                    <a:cubicBezTo>
                      <a:pt x="54" y="94"/>
                      <a:pt x="53" y="94"/>
                      <a:pt x="53" y="93"/>
                    </a:cubicBezTo>
                    <a:moveTo>
                      <a:pt x="61" y="91"/>
                    </a:moveTo>
                    <a:cubicBezTo>
                      <a:pt x="58" y="96"/>
                      <a:pt x="58" y="96"/>
                      <a:pt x="58" y="96"/>
                    </a:cubicBezTo>
                    <a:cubicBezTo>
                      <a:pt x="59" y="96"/>
                      <a:pt x="59" y="97"/>
                      <a:pt x="60" y="97"/>
                    </a:cubicBezTo>
                    <a:cubicBezTo>
                      <a:pt x="61" y="95"/>
                      <a:pt x="62" y="94"/>
                      <a:pt x="63" y="92"/>
                    </a:cubicBezTo>
                    <a:cubicBezTo>
                      <a:pt x="62" y="92"/>
                      <a:pt x="62" y="91"/>
                      <a:pt x="61" y="91"/>
                    </a:cubicBezTo>
                    <a:moveTo>
                      <a:pt x="62" y="90"/>
                    </a:moveTo>
                    <a:cubicBezTo>
                      <a:pt x="62" y="90"/>
                      <a:pt x="62" y="90"/>
                      <a:pt x="62" y="90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3" y="90"/>
                      <a:pt x="63" y="90"/>
                      <a:pt x="62" y="90"/>
                    </a:cubicBezTo>
                    <a:moveTo>
                      <a:pt x="58" y="89"/>
                    </a:moveTo>
                    <a:cubicBezTo>
                      <a:pt x="57" y="91"/>
                      <a:pt x="56" y="92"/>
                      <a:pt x="55" y="94"/>
                    </a:cubicBezTo>
                    <a:cubicBezTo>
                      <a:pt x="55" y="94"/>
                      <a:pt x="55" y="94"/>
                      <a:pt x="55" y="94"/>
                    </a:cubicBezTo>
                    <a:cubicBezTo>
                      <a:pt x="56" y="93"/>
                      <a:pt x="57" y="91"/>
                      <a:pt x="58" y="89"/>
                    </a:cubicBezTo>
                    <a:cubicBezTo>
                      <a:pt x="58" y="89"/>
                      <a:pt x="58" y="89"/>
                      <a:pt x="58" y="89"/>
                    </a:cubicBezTo>
                    <a:moveTo>
                      <a:pt x="56" y="88"/>
                    </a:moveTo>
                    <a:cubicBezTo>
                      <a:pt x="55" y="90"/>
                      <a:pt x="54" y="91"/>
                      <a:pt x="53" y="93"/>
                    </a:cubicBezTo>
                    <a:cubicBezTo>
                      <a:pt x="53" y="93"/>
                      <a:pt x="54" y="94"/>
                      <a:pt x="54" y="94"/>
                    </a:cubicBezTo>
                    <a:cubicBezTo>
                      <a:pt x="55" y="92"/>
                      <a:pt x="56" y="90"/>
                      <a:pt x="57" y="88"/>
                    </a:cubicBezTo>
                    <a:cubicBezTo>
                      <a:pt x="57" y="88"/>
                      <a:pt x="57" y="88"/>
                      <a:pt x="56" y="88"/>
                    </a:cubicBezTo>
                    <a:moveTo>
                      <a:pt x="58" y="88"/>
                    </a:moveTo>
                    <a:cubicBezTo>
                      <a:pt x="58" y="88"/>
                      <a:pt x="58" y="88"/>
                      <a:pt x="58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8"/>
                      <a:pt x="59" y="88"/>
                      <a:pt x="58" y="88"/>
                    </a:cubicBezTo>
                    <a:moveTo>
                      <a:pt x="57" y="87"/>
                    </a:moveTo>
                    <a:cubicBezTo>
                      <a:pt x="57" y="87"/>
                      <a:pt x="57" y="87"/>
                      <a:pt x="57" y="87"/>
                    </a:cubicBezTo>
                    <a:cubicBezTo>
                      <a:pt x="58" y="87"/>
                      <a:pt x="58" y="87"/>
                      <a:pt x="58" y="87"/>
                    </a:cubicBezTo>
                    <a:cubicBezTo>
                      <a:pt x="58" y="87"/>
                      <a:pt x="58" y="87"/>
                      <a:pt x="58" y="87"/>
                    </a:cubicBezTo>
                    <a:cubicBezTo>
                      <a:pt x="58" y="87"/>
                      <a:pt x="57" y="87"/>
                      <a:pt x="57" y="87"/>
                    </a:cubicBezTo>
                    <a:moveTo>
                      <a:pt x="70" y="77"/>
                    </a:moveTo>
                    <a:cubicBezTo>
                      <a:pt x="64" y="87"/>
                      <a:pt x="64" y="87"/>
                      <a:pt x="64" y="87"/>
                    </a:cubicBezTo>
                    <a:cubicBezTo>
                      <a:pt x="64" y="87"/>
                      <a:pt x="65" y="88"/>
                      <a:pt x="66" y="88"/>
                    </a:cubicBezTo>
                    <a:cubicBezTo>
                      <a:pt x="67" y="86"/>
                      <a:pt x="68" y="84"/>
                      <a:pt x="70" y="82"/>
                    </a:cubicBezTo>
                    <a:cubicBezTo>
                      <a:pt x="70" y="81"/>
                      <a:pt x="71" y="80"/>
                      <a:pt x="72" y="79"/>
                    </a:cubicBezTo>
                    <a:cubicBezTo>
                      <a:pt x="71" y="78"/>
                      <a:pt x="70" y="78"/>
                      <a:pt x="70" y="77"/>
                    </a:cubicBezTo>
                    <a:moveTo>
                      <a:pt x="66" y="75"/>
                    </a:moveTo>
                    <a:cubicBezTo>
                      <a:pt x="64" y="78"/>
                      <a:pt x="62" y="82"/>
                      <a:pt x="60" y="85"/>
                    </a:cubicBezTo>
                    <a:cubicBezTo>
                      <a:pt x="60" y="85"/>
                      <a:pt x="60" y="85"/>
                      <a:pt x="61" y="85"/>
                    </a:cubicBezTo>
                    <a:cubicBezTo>
                      <a:pt x="63" y="82"/>
                      <a:pt x="65" y="79"/>
                      <a:pt x="67" y="75"/>
                    </a:cubicBezTo>
                    <a:cubicBezTo>
                      <a:pt x="66" y="75"/>
                      <a:pt x="66" y="75"/>
                      <a:pt x="66" y="75"/>
                    </a:cubicBezTo>
                    <a:moveTo>
                      <a:pt x="65" y="74"/>
                    </a:moveTo>
                    <a:cubicBezTo>
                      <a:pt x="63" y="78"/>
                      <a:pt x="61" y="81"/>
                      <a:pt x="59" y="84"/>
                    </a:cubicBezTo>
                    <a:cubicBezTo>
                      <a:pt x="59" y="84"/>
                      <a:pt x="59" y="85"/>
                      <a:pt x="59" y="85"/>
                    </a:cubicBezTo>
                    <a:cubicBezTo>
                      <a:pt x="61" y="81"/>
                      <a:pt x="63" y="78"/>
                      <a:pt x="66" y="75"/>
                    </a:cubicBezTo>
                    <a:cubicBezTo>
                      <a:pt x="65" y="75"/>
                      <a:pt x="65" y="74"/>
                      <a:pt x="65" y="74"/>
                    </a:cubicBezTo>
                    <a:moveTo>
                      <a:pt x="78" y="64"/>
                    </a:moveTo>
                    <a:cubicBezTo>
                      <a:pt x="70" y="76"/>
                      <a:pt x="70" y="76"/>
                      <a:pt x="70" y="76"/>
                    </a:cubicBezTo>
                    <a:cubicBezTo>
                      <a:pt x="71" y="76"/>
                      <a:pt x="72" y="77"/>
                      <a:pt x="73" y="77"/>
                    </a:cubicBezTo>
                    <a:cubicBezTo>
                      <a:pt x="75" y="73"/>
                      <a:pt x="78" y="69"/>
                      <a:pt x="80" y="65"/>
                    </a:cubicBezTo>
                    <a:cubicBezTo>
                      <a:pt x="79" y="65"/>
                      <a:pt x="79" y="64"/>
                      <a:pt x="78" y="64"/>
                    </a:cubicBezTo>
                    <a:moveTo>
                      <a:pt x="74" y="61"/>
                    </a:moveTo>
                    <a:cubicBezTo>
                      <a:pt x="72" y="66"/>
                      <a:pt x="69" y="70"/>
                      <a:pt x="67" y="74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70" y="70"/>
                      <a:pt x="72" y="66"/>
                      <a:pt x="75" y="62"/>
                    </a:cubicBezTo>
                    <a:cubicBezTo>
                      <a:pt x="75" y="62"/>
                      <a:pt x="74" y="62"/>
                      <a:pt x="74" y="61"/>
                    </a:cubicBezTo>
                    <a:moveTo>
                      <a:pt x="73" y="61"/>
                    </a:moveTo>
                    <a:cubicBezTo>
                      <a:pt x="71" y="65"/>
                      <a:pt x="68" y="69"/>
                      <a:pt x="65" y="73"/>
                    </a:cubicBezTo>
                    <a:cubicBezTo>
                      <a:pt x="66" y="73"/>
                      <a:pt x="66" y="73"/>
                      <a:pt x="66" y="74"/>
                    </a:cubicBezTo>
                    <a:cubicBezTo>
                      <a:pt x="69" y="70"/>
                      <a:pt x="71" y="65"/>
                      <a:pt x="74" y="61"/>
                    </a:cubicBezTo>
                    <a:cubicBezTo>
                      <a:pt x="74" y="61"/>
                      <a:pt x="73" y="61"/>
                      <a:pt x="73" y="61"/>
                    </a:cubicBezTo>
                    <a:moveTo>
                      <a:pt x="86" y="51"/>
                    </a:moveTo>
                    <a:cubicBezTo>
                      <a:pt x="82" y="58"/>
                      <a:pt x="82" y="58"/>
                      <a:pt x="82" y="58"/>
                    </a:cubicBezTo>
                    <a:cubicBezTo>
                      <a:pt x="83" y="58"/>
                      <a:pt x="83" y="59"/>
                      <a:pt x="84" y="59"/>
                    </a:cubicBezTo>
                    <a:cubicBezTo>
                      <a:pt x="85" y="57"/>
                      <a:pt x="87" y="54"/>
                      <a:pt x="88" y="52"/>
                    </a:cubicBezTo>
                    <a:cubicBezTo>
                      <a:pt x="88" y="52"/>
                      <a:pt x="87" y="51"/>
                      <a:pt x="86" y="51"/>
                    </a:cubicBezTo>
                    <a:moveTo>
                      <a:pt x="82" y="49"/>
                    </a:moveTo>
                    <a:cubicBezTo>
                      <a:pt x="81" y="51"/>
                      <a:pt x="79" y="53"/>
                      <a:pt x="78" y="56"/>
                    </a:cubicBezTo>
                    <a:cubicBezTo>
                      <a:pt x="78" y="56"/>
                      <a:pt x="78" y="56"/>
                      <a:pt x="78" y="56"/>
                    </a:cubicBezTo>
                    <a:cubicBezTo>
                      <a:pt x="80" y="54"/>
                      <a:pt x="81" y="51"/>
                      <a:pt x="83" y="49"/>
                    </a:cubicBezTo>
                    <a:cubicBezTo>
                      <a:pt x="83" y="49"/>
                      <a:pt x="82" y="49"/>
                      <a:pt x="82" y="49"/>
                    </a:cubicBezTo>
                    <a:moveTo>
                      <a:pt x="88" y="48"/>
                    </a:moveTo>
                    <a:cubicBezTo>
                      <a:pt x="87" y="49"/>
                      <a:pt x="87" y="49"/>
                      <a:pt x="87" y="49"/>
                    </a:cubicBezTo>
                    <a:cubicBezTo>
                      <a:pt x="89" y="50"/>
                      <a:pt x="89" y="50"/>
                      <a:pt x="89" y="50"/>
                    </a:cubicBezTo>
                    <a:cubicBezTo>
                      <a:pt x="90" y="50"/>
                      <a:pt x="90" y="49"/>
                      <a:pt x="90" y="49"/>
                    </a:cubicBezTo>
                    <a:cubicBezTo>
                      <a:pt x="89" y="49"/>
                      <a:pt x="89" y="48"/>
                      <a:pt x="88" y="48"/>
                    </a:cubicBezTo>
                    <a:moveTo>
                      <a:pt x="81" y="48"/>
                    </a:moveTo>
                    <a:cubicBezTo>
                      <a:pt x="80" y="50"/>
                      <a:pt x="78" y="53"/>
                      <a:pt x="77" y="55"/>
                    </a:cubicBezTo>
                    <a:cubicBezTo>
                      <a:pt x="77" y="55"/>
                      <a:pt x="77" y="55"/>
                      <a:pt x="77" y="55"/>
                    </a:cubicBezTo>
                    <a:cubicBezTo>
                      <a:pt x="79" y="53"/>
                      <a:pt x="80" y="51"/>
                      <a:pt x="82" y="48"/>
                    </a:cubicBezTo>
                    <a:cubicBezTo>
                      <a:pt x="82" y="48"/>
                      <a:pt x="81" y="48"/>
                      <a:pt x="81" y="48"/>
                    </a:cubicBezTo>
                    <a:moveTo>
                      <a:pt x="84" y="45"/>
                    </a:moveTo>
                    <a:cubicBezTo>
                      <a:pt x="84" y="46"/>
                      <a:pt x="84" y="46"/>
                      <a:pt x="83" y="47"/>
                    </a:cubicBezTo>
                    <a:cubicBezTo>
                      <a:pt x="84" y="47"/>
                      <a:pt x="84" y="47"/>
                      <a:pt x="84" y="47"/>
                    </a:cubicBezTo>
                    <a:cubicBezTo>
                      <a:pt x="84" y="47"/>
                      <a:pt x="84" y="46"/>
                      <a:pt x="85" y="46"/>
                    </a:cubicBezTo>
                    <a:cubicBezTo>
                      <a:pt x="84" y="46"/>
                      <a:pt x="84" y="46"/>
                      <a:pt x="84" y="45"/>
                    </a:cubicBezTo>
                    <a:moveTo>
                      <a:pt x="83" y="45"/>
                    </a:moveTo>
                    <a:cubicBezTo>
                      <a:pt x="83" y="45"/>
                      <a:pt x="82" y="46"/>
                      <a:pt x="82" y="46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3" y="46"/>
                      <a:pt x="83" y="46"/>
                      <a:pt x="84" y="45"/>
                    </a:cubicBezTo>
                    <a:cubicBezTo>
                      <a:pt x="83" y="45"/>
                      <a:pt x="83" y="45"/>
                      <a:pt x="83" y="45"/>
                    </a:cubicBezTo>
                    <a:moveTo>
                      <a:pt x="91" y="43"/>
                    </a:move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6"/>
                      <a:pt x="91" y="46"/>
                      <a:pt x="91" y="47"/>
                    </a:cubicBezTo>
                    <a:cubicBezTo>
                      <a:pt x="92" y="46"/>
                      <a:pt x="93" y="45"/>
                      <a:pt x="93" y="44"/>
                    </a:cubicBezTo>
                    <a:cubicBezTo>
                      <a:pt x="92" y="44"/>
                      <a:pt x="92" y="43"/>
                      <a:pt x="91" y="43"/>
                    </a:cubicBezTo>
                    <a:moveTo>
                      <a:pt x="87" y="41"/>
                    </a:moveTo>
                    <a:cubicBezTo>
                      <a:pt x="86" y="41"/>
                      <a:pt x="86" y="42"/>
                      <a:pt x="85" y="43"/>
                    </a:cubicBezTo>
                    <a:cubicBezTo>
                      <a:pt x="86" y="43"/>
                      <a:pt x="86" y="43"/>
                      <a:pt x="86" y="44"/>
                    </a:cubicBezTo>
                    <a:cubicBezTo>
                      <a:pt x="86" y="43"/>
                      <a:pt x="87" y="42"/>
                      <a:pt x="88" y="41"/>
                    </a:cubicBezTo>
                    <a:cubicBezTo>
                      <a:pt x="87" y="41"/>
                      <a:pt x="87" y="41"/>
                      <a:pt x="87" y="41"/>
                    </a:cubicBezTo>
                    <a:moveTo>
                      <a:pt x="93" y="40"/>
                    </a:moveTo>
                    <a:cubicBezTo>
                      <a:pt x="92" y="41"/>
                      <a:pt x="92" y="41"/>
                      <a:pt x="92" y="41"/>
                    </a:cubicBezTo>
                    <a:cubicBezTo>
                      <a:pt x="93" y="41"/>
                      <a:pt x="94" y="42"/>
                      <a:pt x="94" y="42"/>
                    </a:cubicBezTo>
                    <a:cubicBezTo>
                      <a:pt x="94" y="42"/>
                      <a:pt x="95" y="42"/>
                      <a:pt x="95" y="41"/>
                    </a:cubicBezTo>
                    <a:cubicBezTo>
                      <a:pt x="94" y="41"/>
                      <a:pt x="93" y="41"/>
                      <a:pt x="93" y="40"/>
                    </a:cubicBezTo>
                    <a:moveTo>
                      <a:pt x="86" y="40"/>
                    </a:moveTo>
                    <a:cubicBezTo>
                      <a:pt x="85" y="41"/>
                      <a:pt x="85" y="42"/>
                      <a:pt x="84" y="43"/>
                    </a:cubicBezTo>
                    <a:cubicBezTo>
                      <a:pt x="84" y="43"/>
                      <a:pt x="85" y="43"/>
                      <a:pt x="85" y="43"/>
                    </a:cubicBezTo>
                    <a:cubicBezTo>
                      <a:pt x="86" y="42"/>
                      <a:pt x="86" y="41"/>
                      <a:pt x="87" y="40"/>
                    </a:cubicBezTo>
                    <a:cubicBezTo>
                      <a:pt x="87" y="40"/>
                      <a:pt x="87" y="40"/>
                      <a:pt x="87" y="40"/>
                    </a:cubicBezTo>
                    <a:cubicBezTo>
                      <a:pt x="86" y="40"/>
                      <a:pt x="86" y="40"/>
                      <a:pt x="86" y="40"/>
                    </a:cubicBezTo>
                    <a:moveTo>
                      <a:pt x="89" y="38"/>
                    </a:moveTo>
                    <a:cubicBezTo>
                      <a:pt x="88" y="38"/>
                      <a:pt x="88" y="38"/>
                      <a:pt x="88" y="39"/>
                    </a:cubicBezTo>
                    <a:cubicBezTo>
                      <a:pt x="88" y="39"/>
                      <a:pt x="89" y="39"/>
                      <a:pt x="89" y="39"/>
                    </a:cubicBezTo>
                    <a:cubicBezTo>
                      <a:pt x="89" y="39"/>
                      <a:pt x="89" y="38"/>
                      <a:pt x="89" y="38"/>
                    </a:cubicBezTo>
                    <a:cubicBezTo>
                      <a:pt x="89" y="38"/>
                      <a:pt x="89" y="38"/>
                      <a:pt x="89" y="38"/>
                    </a:cubicBezTo>
                    <a:moveTo>
                      <a:pt x="87" y="37"/>
                    </a:moveTo>
                    <a:cubicBezTo>
                      <a:pt x="87" y="37"/>
                      <a:pt x="87" y="38"/>
                      <a:pt x="87" y="38"/>
                    </a:cubicBezTo>
                    <a:cubicBezTo>
                      <a:pt x="87" y="38"/>
                      <a:pt x="88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8"/>
                      <a:pt x="88" y="37"/>
                      <a:pt x="87" y="37"/>
                    </a:cubicBezTo>
                    <a:moveTo>
                      <a:pt x="96" y="36"/>
                    </a:move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7"/>
                      <a:pt x="96" y="37"/>
                      <a:pt x="97" y="38"/>
                    </a:cubicBezTo>
                    <a:cubicBezTo>
                      <a:pt x="97" y="37"/>
                      <a:pt x="97" y="37"/>
                      <a:pt x="98" y="37"/>
                    </a:cubicBezTo>
                    <a:cubicBezTo>
                      <a:pt x="97" y="37"/>
                      <a:pt x="96" y="36"/>
                      <a:pt x="96" y="36"/>
                    </a:cubicBezTo>
                    <a:moveTo>
                      <a:pt x="96" y="35"/>
                    </a:move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7" y="36"/>
                      <a:pt x="98" y="37"/>
                    </a:cubicBezTo>
                    <a:cubicBezTo>
                      <a:pt x="98" y="37"/>
                      <a:pt x="98" y="37"/>
                      <a:pt x="98" y="36"/>
                    </a:cubicBezTo>
                    <a:cubicBezTo>
                      <a:pt x="97" y="36"/>
                      <a:pt x="97" y="36"/>
                      <a:pt x="96" y="35"/>
                    </a:cubicBezTo>
                    <a:moveTo>
                      <a:pt x="91" y="33"/>
                    </a:moveTo>
                    <a:cubicBezTo>
                      <a:pt x="91" y="34"/>
                      <a:pt x="91" y="34"/>
                      <a:pt x="91" y="34"/>
                    </a:cubicBezTo>
                    <a:cubicBezTo>
                      <a:pt x="91" y="34"/>
                      <a:pt x="91" y="34"/>
                      <a:pt x="91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3"/>
                      <a:pt x="91" y="33"/>
                    </a:cubicBezTo>
                    <a:moveTo>
                      <a:pt x="92" y="33"/>
                    </a:move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moveTo>
                      <a:pt x="90" y="33"/>
                    </a:moveTo>
                    <a:cubicBezTo>
                      <a:pt x="90" y="33"/>
                      <a:pt x="90" y="33"/>
                      <a:pt x="90" y="33"/>
                    </a:cubicBezTo>
                    <a:cubicBezTo>
                      <a:pt x="90" y="34"/>
                      <a:pt x="90" y="34"/>
                      <a:pt x="91" y="34"/>
                    </a:cubicBezTo>
                    <a:cubicBezTo>
                      <a:pt x="91" y="34"/>
                      <a:pt x="91" y="33"/>
                      <a:pt x="91" y="33"/>
                    </a:cubicBezTo>
                    <a:cubicBezTo>
                      <a:pt x="91" y="33"/>
                      <a:pt x="91" y="33"/>
                      <a:pt x="90" y="33"/>
                    </a:cubicBezTo>
                    <a:moveTo>
                      <a:pt x="98" y="32"/>
                    </a:moveTo>
                    <a:cubicBezTo>
                      <a:pt x="97" y="34"/>
                      <a:pt x="97" y="34"/>
                      <a:pt x="97" y="34"/>
                    </a:cubicBezTo>
                    <a:cubicBezTo>
                      <a:pt x="98" y="34"/>
                      <a:pt x="98" y="34"/>
                      <a:pt x="99" y="35"/>
                    </a:cubicBezTo>
                    <a:cubicBezTo>
                      <a:pt x="99" y="34"/>
                      <a:pt x="99" y="34"/>
                      <a:pt x="100" y="33"/>
                    </a:cubicBezTo>
                    <a:cubicBezTo>
                      <a:pt x="99" y="33"/>
                      <a:pt x="99" y="33"/>
                      <a:pt x="98" y="32"/>
                    </a:cubicBezTo>
                    <a:moveTo>
                      <a:pt x="91" y="32"/>
                    </a:moveTo>
                    <a:cubicBezTo>
                      <a:pt x="90" y="32"/>
                      <a:pt x="90" y="32"/>
                      <a:pt x="90" y="32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32"/>
                      <a:pt x="91" y="32"/>
                      <a:pt x="91" y="32"/>
                    </a:cubicBezTo>
                    <a:moveTo>
                      <a:pt x="99" y="30"/>
                    </a:move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2"/>
                      <a:pt x="99" y="33"/>
                      <a:pt x="100" y="33"/>
                    </a:cubicBezTo>
                    <a:cubicBezTo>
                      <a:pt x="100" y="32"/>
                      <a:pt x="101" y="32"/>
                      <a:pt x="101" y="31"/>
                    </a:cubicBezTo>
                    <a:cubicBezTo>
                      <a:pt x="101" y="31"/>
                      <a:pt x="100" y="30"/>
                      <a:pt x="99" y="30"/>
                    </a:cubicBezTo>
                    <a:moveTo>
                      <a:pt x="94" y="30"/>
                    </a:moveTo>
                    <a:cubicBezTo>
                      <a:pt x="93" y="30"/>
                      <a:pt x="93" y="31"/>
                      <a:pt x="93" y="31"/>
                    </a:cubicBezTo>
                    <a:cubicBezTo>
                      <a:pt x="93" y="31"/>
                      <a:pt x="93" y="31"/>
                      <a:pt x="93" y="31"/>
                    </a:cubicBezTo>
                    <a:cubicBezTo>
                      <a:pt x="94" y="31"/>
                      <a:pt x="94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moveTo>
                      <a:pt x="92" y="29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1"/>
                      <a:pt x="92" y="31"/>
                      <a:pt x="92" y="31"/>
                    </a:cubicBezTo>
                    <a:cubicBezTo>
                      <a:pt x="93" y="31"/>
                      <a:pt x="93" y="30"/>
                      <a:pt x="93" y="30"/>
                    </a:cubicBezTo>
                    <a:cubicBezTo>
                      <a:pt x="93" y="29"/>
                      <a:pt x="93" y="29"/>
                      <a:pt x="92" y="29"/>
                    </a:cubicBezTo>
                    <a:moveTo>
                      <a:pt x="95" y="27"/>
                    </a:moveTo>
                    <a:cubicBezTo>
                      <a:pt x="95" y="28"/>
                      <a:pt x="94" y="29"/>
                      <a:pt x="94" y="29"/>
                    </a:cubicBezTo>
                    <a:cubicBezTo>
                      <a:pt x="94" y="29"/>
                      <a:pt x="94" y="29"/>
                      <a:pt x="94" y="30"/>
                    </a:cubicBezTo>
                    <a:cubicBezTo>
                      <a:pt x="95" y="29"/>
                      <a:pt x="95" y="28"/>
                      <a:pt x="96" y="27"/>
                    </a:cubicBezTo>
                    <a:cubicBezTo>
                      <a:pt x="95" y="27"/>
                      <a:pt x="95" y="27"/>
                      <a:pt x="95" y="27"/>
                    </a:cubicBezTo>
                    <a:moveTo>
                      <a:pt x="94" y="26"/>
                    </a:moveTo>
                    <a:cubicBezTo>
                      <a:pt x="94" y="27"/>
                      <a:pt x="93" y="28"/>
                      <a:pt x="93" y="29"/>
                    </a:cubicBezTo>
                    <a:cubicBezTo>
                      <a:pt x="93" y="29"/>
                      <a:pt x="93" y="29"/>
                      <a:pt x="94" y="29"/>
                    </a:cubicBezTo>
                    <a:cubicBezTo>
                      <a:pt x="94" y="28"/>
                      <a:pt x="94" y="28"/>
                      <a:pt x="95" y="27"/>
                    </a:cubicBezTo>
                    <a:cubicBezTo>
                      <a:pt x="95" y="27"/>
                      <a:pt x="94" y="27"/>
                      <a:pt x="94" y="26"/>
                    </a:cubicBezTo>
                    <a:moveTo>
                      <a:pt x="108" y="16"/>
                    </a:moveTo>
                    <a:cubicBezTo>
                      <a:pt x="106" y="19"/>
                      <a:pt x="106" y="19"/>
                      <a:pt x="106" y="19"/>
                    </a:cubicBezTo>
                    <a:cubicBezTo>
                      <a:pt x="107" y="19"/>
                      <a:pt x="107" y="20"/>
                      <a:pt x="108" y="20"/>
                    </a:cubicBezTo>
                    <a:cubicBezTo>
                      <a:pt x="109" y="19"/>
                      <a:pt x="109" y="18"/>
                      <a:pt x="110" y="17"/>
                    </a:cubicBezTo>
                    <a:cubicBezTo>
                      <a:pt x="109" y="17"/>
                      <a:pt x="108" y="17"/>
                      <a:pt x="108" y="16"/>
                    </a:cubicBezTo>
                    <a:moveTo>
                      <a:pt x="103" y="13"/>
                    </a:moveTo>
                    <a:cubicBezTo>
                      <a:pt x="103" y="14"/>
                      <a:pt x="102" y="15"/>
                      <a:pt x="102" y="16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3" y="16"/>
                      <a:pt x="103" y="15"/>
                      <a:pt x="104" y="14"/>
                    </a:cubicBezTo>
                    <a:cubicBezTo>
                      <a:pt x="104" y="14"/>
                      <a:pt x="104" y="14"/>
                      <a:pt x="103" y="13"/>
                    </a:cubicBezTo>
                    <a:moveTo>
                      <a:pt x="102" y="13"/>
                    </a:moveTo>
                    <a:cubicBezTo>
                      <a:pt x="102" y="14"/>
                      <a:pt x="101" y="15"/>
                      <a:pt x="101" y="16"/>
                    </a:cubicBezTo>
                    <a:cubicBezTo>
                      <a:pt x="101" y="16"/>
                      <a:pt x="101" y="16"/>
                      <a:pt x="101" y="16"/>
                    </a:cubicBezTo>
                    <a:cubicBezTo>
                      <a:pt x="102" y="15"/>
                      <a:pt x="103" y="14"/>
                      <a:pt x="103" y="13"/>
                    </a:cubicBezTo>
                    <a:cubicBezTo>
                      <a:pt x="103" y="13"/>
                      <a:pt x="103" y="13"/>
                      <a:pt x="102" y="13"/>
                    </a:cubicBezTo>
                    <a:moveTo>
                      <a:pt x="115" y="5"/>
                    </a:moveTo>
                    <a:cubicBezTo>
                      <a:pt x="114" y="7"/>
                      <a:pt x="114" y="7"/>
                      <a:pt x="114" y="7"/>
                    </a:cubicBezTo>
                    <a:cubicBezTo>
                      <a:pt x="114" y="7"/>
                      <a:pt x="115" y="8"/>
                      <a:pt x="115" y="8"/>
                    </a:cubicBezTo>
                    <a:cubicBezTo>
                      <a:pt x="116" y="7"/>
                      <a:pt x="116" y="7"/>
                      <a:pt x="116" y="6"/>
                    </a:cubicBezTo>
                    <a:cubicBezTo>
                      <a:pt x="116" y="6"/>
                      <a:pt x="115" y="6"/>
                      <a:pt x="115" y="5"/>
                    </a:cubicBezTo>
                    <a:moveTo>
                      <a:pt x="116" y="4"/>
                    </a:moveTo>
                    <a:cubicBezTo>
                      <a:pt x="115" y="4"/>
                      <a:pt x="115" y="4"/>
                      <a:pt x="115" y="4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4"/>
                      <a:pt x="116" y="4"/>
                      <a:pt x="116" y="4"/>
                    </a:cubicBezTo>
                    <a:moveTo>
                      <a:pt x="110" y="3"/>
                    </a:moveTo>
                    <a:cubicBezTo>
                      <a:pt x="110" y="3"/>
                      <a:pt x="109" y="4"/>
                      <a:pt x="109" y="4"/>
                    </a:cubicBezTo>
                    <a:cubicBezTo>
                      <a:pt x="109" y="5"/>
                      <a:pt x="109" y="5"/>
                      <a:pt x="109" y="5"/>
                    </a:cubicBezTo>
                    <a:cubicBezTo>
                      <a:pt x="110" y="4"/>
                      <a:pt x="110" y="3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moveTo>
                      <a:pt x="109" y="2"/>
                    </a:moveTo>
                    <a:cubicBezTo>
                      <a:pt x="109" y="3"/>
                      <a:pt x="108" y="3"/>
                      <a:pt x="108" y="4"/>
                    </a:cubicBezTo>
                    <a:cubicBezTo>
                      <a:pt x="108" y="4"/>
                      <a:pt x="108" y="4"/>
                      <a:pt x="109" y="4"/>
                    </a:cubicBezTo>
                    <a:cubicBezTo>
                      <a:pt x="109" y="4"/>
                      <a:pt x="109" y="3"/>
                      <a:pt x="110" y="2"/>
                    </a:cubicBezTo>
                    <a:cubicBezTo>
                      <a:pt x="109" y="2"/>
                      <a:pt x="109" y="2"/>
                      <a:pt x="109" y="2"/>
                    </a:cubicBezTo>
                    <a:moveTo>
                      <a:pt x="111" y="1"/>
                    </a:moveTo>
                    <a:cubicBezTo>
                      <a:pt x="111" y="1"/>
                      <a:pt x="111" y="1"/>
                      <a:pt x="111" y="1"/>
                    </a:cubicBezTo>
                    <a:cubicBezTo>
                      <a:pt x="111" y="2"/>
                      <a:pt x="111" y="2"/>
                      <a:pt x="111" y="2"/>
                    </a:cubicBezTo>
                    <a:cubicBezTo>
                      <a:pt x="111" y="1"/>
                      <a:pt x="111" y="1"/>
                      <a:pt x="111" y="1"/>
                    </a:cubicBezTo>
                    <a:cubicBezTo>
                      <a:pt x="111" y="1"/>
                      <a:pt x="111" y="1"/>
                      <a:pt x="111" y="1"/>
                    </a:cubicBezTo>
                    <a:moveTo>
                      <a:pt x="110" y="0"/>
                    </a:moveTo>
                    <a:cubicBezTo>
                      <a:pt x="110" y="0"/>
                      <a:pt x="110" y="1"/>
                      <a:pt x="110" y="1"/>
                    </a:cubicBezTo>
                    <a:cubicBezTo>
                      <a:pt x="110" y="1"/>
                      <a:pt x="110" y="1"/>
                      <a:pt x="110" y="1"/>
                    </a:cubicBezTo>
                    <a:cubicBezTo>
                      <a:pt x="110" y="1"/>
                      <a:pt x="111" y="1"/>
                      <a:pt x="111" y="1"/>
                    </a:cubicBezTo>
                    <a:cubicBezTo>
                      <a:pt x="110" y="0"/>
                      <a:pt x="110" y="0"/>
                      <a:pt x="1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0" name="Freeform 9574"/>
              <p:cNvSpPr>
                <a:spLocks noEditPoints="1"/>
              </p:cNvSpPr>
              <p:nvPr/>
            </p:nvSpPr>
            <p:spPr bwMode="auto">
              <a:xfrm>
                <a:off x="-748" y="3252"/>
                <a:ext cx="359" cy="578"/>
              </a:xfrm>
              <a:custGeom>
                <a:avLst/>
                <a:gdLst>
                  <a:gd name="T0" fmla="*/ 3 w 152"/>
                  <a:gd name="T1" fmla="*/ 244 h 245"/>
                  <a:gd name="T2" fmla="*/ 2 w 152"/>
                  <a:gd name="T3" fmla="*/ 236 h 245"/>
                  <a:gd name="T4" fmla="*/ 7 w 152"/>
                  <a:gd name="T5" fmla="*/ 232 h 245"/>
                  <a:gd name="T6" fmla="*/ 10 w 152"/>
                  <a:gd name="T7" fmla="*/ 226 h 245"/>
                  <a:gd name="T8" fmla="*/ 11 w 152"/>
                  <a:gd name="T9" fmla="*/ 225 h 245"/>
                  <a:gd name="T10" fmla="*/ 12 w 152"/>
                  <a:gd name="T11" fmla="*/ 218 h 245"/>
                  <a:gd name="T12" fmla="*/ 21 w 152"/>
                  <a:gd name="T13" fmla="*/ 215 h 245"/>
                  <a:gd name="T14" fmla="*/ 17 w 152"/>
                  <a:gd name="T15" fmla="*/ 213 h 245"/>
                  <a:gd name="T16" fmla="*/ 24 w 152"/>
                  <a:gd name="T17" fmla="*/ 211 h 245"/>
                  <a:gd name="T18" fmla="*/ 25 w 152"/>
                  <a:gd name="T19" fmla="*/ 209 h 245"/>
                  <a:gd name="T20" fmla="*/ 20 w 152"/>
                  <a:gd name="T21" fmla="*/ 207 h 245"/>
                  <a:gd name="T22" fmla="*/ 19 w 152"/>
                  <a:gd name="T23" fmla="*/ 203 h 245"/>
                  <a:gd name="T24" fmla="*/ 35 w 152"/>
                  <a:gd name="T25" fmla="*/ 199 h 245"/>
                  <a:gd name="T26" fmla="*/ 30 w 152"/>
                  <a:gd name="T27" fmla="*/ 185 h 245"/>
                  <a:gd name="T28" fmla="*/ 40 w 152"/>
                  <a:gd name="T29" fmla="*/ 173 h 245"/>
                  <a:gd name="T30" fmla="*/ 55 w 152"/>
                  <a:gd name="T31" fmla="*/ 162 h 245"/>
                  <a:gd name="T32" fmla="*/ 58 w 152"/>
                  <a:gd name="T33" fmla="*/ 162 h 245"/>
                  <a:gd name="T34" fmla="*/ 58 w 152"/>
                  <a:gd name="T35" fmla="*/ 157 h 245"/>
                  <a:gd name="T36" fmla="*/ 49 w 152"/>
                  <a:gd name="T37" fmla="*/ 157 h 245"/>
                  <a:gd name="T38" fmla="*/ 47 w 152"/>
                  <a:gd name="T39" fmla="*/ 155 h 245"/>
                  <a:gd name="T40" fmla="*/ 49 w 152"/>
                  <a:gd name="T41" fmla="*/ 152 h 245"/>
                  <a:gd name="T42" fmla="*/ 53 w 152"/>
                  <a:gd name="T43" fmla="*/ 150 h 245"/>
                  <a:gd name="T44" fmla="*/ 55 w 152"/>
                  <a:gd name="T45" fmla="*/ 146 h 245"/>
                  <a:gd name="T46" fmla="*/ 56 w 152"/>
                  <a:gd name="T47" fmla="*/ 145 h 245"/>
                  <a:gd name="T48" fmla="*/ 70 w 152"/>
                  <a:gd name="T49" fmla="*/ 138 h 245"/>
                  <a:gd name="T50" fmla="*/ 61 w 152"/>
                  <a:gd name="T51" fmla="*/ 132 h 245"/>
                  <a:gd name="T52" fmla="*/ 66 w 152"/>
                  <a:gd name="T53" fmla="*/ 128 h 245"/>
                  <a:gd name="T54" fmla="*/ 67 w 152"/>
                  <a:gd name="T55" fmla="*/ 121 h 245"/>
                  <a:gd name="T56" fmla="*/ 87 w 152"/>
                  <a:gd name="T57" fmla="*/ 112 h 245"/>
                  <a:gd name="T58" fmla="*/ 84 w 152"/>
                  <a:gd name="T59" fmla="*/ 94 h 245"/>
                  <a:gd name="T60" fmla="*/ 106 w 152"/>
                  <a:gd name="T61" fmla="*/ 82 h 245"/>
                  <a:gd name="T62" fmla="*/ 95 w 152"/>
                  <a:gd name="T63" fmla="*/ 78 h 245"/>
                  <a:gd name="T64" fmla="*/ 100 w 152"/>
                  <a:gd name="T65" fmla="*/ 72 h 245"/>
                  <a:gd name="T66" fmla="*/ 101 w 152"/>
                  <a:gd name="T67" fmla="*/ 65 h 245"/>
                  <a:gd name="T68" fmla="*/ 103 w 152"/>
                  <a:gd name="T69" fmla="*/ 64 h 245"/>
                  <a:gd name="T70" fmla="*/ 103 w 152"/>
                  <a:gd name="T71" fmla="*/ 62 h 245"/>
                  <a:gd name="T72" fmla="*/ 117 w 152"/>
                  <a:gd name="T73" fmla="*/ 64 h 245"/>
                  <a:gd name="T74" fmla="*/ 122 w 152"/>
                  <a:gd name="T75" fmla="*/ 55 h 245"/>
                  <a:gd name="T76" fmla="*/ 125 w 152"/>
                  <a:gd name="T77" fmla="*/ 53 h 245"/>
                  <a:gd name="T78" fmla="*/ 112 w 152"/>
                  <a:gd name="T79" fmla="*/ 49 h 245"/>
                  <a:gd name="T80" fmla="*/ 129 w 152"/>
                  <a:gd name="T81" fmla="*/ 47 h 245"/>
                  <a:gd name="T82" fmla="*/ 114 w 152"/>
                  <a:gd name="T83" fmla="*/ 45 h 245"/>
                  <a:gd name="T84" fmla="*/ 114 w 152"/>
                  <a:gd name="T85" fmla="*/ 44 h 245"/>
                  <a:gd name="T86" fmla="*/ 132 w 152"/>
                  <a:gd name="T87" fmla="*/ 41 h 245"/>
                  <a:gd name="T88" fmla="*/ 117 w 152"/>
                  <a:gd name="T89" fmla="*/ 40 h 245"/>
                  <a:gd name="T90" fmla="*/ 133 w 152"/>
                  <a:gd name="T91" fmla="*/ 39 h 245"/>
                  <a:gd name="T92" fmla="*/ 117 w 152"/>
                  <a:gd name="T93" fmla="*/ 39 h 245"/>
                  <a:gd name="T94" fmla="*/ 121 w 152"/>
                  <a:gd name="T95" fmla="*/ 34 h 245"/>
                  <a:gd name="T96" fmla="*/ 122 w 152"/>
                  <a:gd name="T97" fmla="*/ 34 h 245"/>
                  <a:gd name="T98" fmla="*/ 122 w 152"/>
                  <a:gd name="T99" fmla="*/ 30 h 245"/>
                  <a:gd name="T100" fmla="*/ 140 w 152"/>
                  <a:gd name="T101" fmla="*/ 29 h 245"/>
                  <a:gd name="T102" fmla="*/ 124 w 152"/>
                  <a:gd name="T103" fmla="*/ 27 h 245"/>
                  <a:gd name="T104" fmla="*/ 144 w 152"/>
                  <a:gd name="T105" fmla="*/ 21 h 245"/>
                  <a:gd name="T106" fmla="*/ 145 w 152"/>
                  <a:gd name="T107" fmla="*/ 20 h 245"/>
                  <a:gd name="T108" fmla="*/ 124 w 152"/>
                  <a:gd name="T109" fmla="*/ 27 h 245"/>
                  <a:gd name="T110" fmla="*/ 131 w 152"/>
                  <a:gd name="T111" fmla="*/ 14 h 245"/>
                  <a:gd name="T112" fmla="*/ 146 w 152"/>
                  <a:gd name="T113" fmla="*/ 18 h 245"/>
                  <a:gd name="T114" fmla="*/ 133 w 152"/>
                  <a:gd name="T115" fmla="*/ 11 h 245"/>
                  <a:gd name="T116" fmla="*/ 152 w 152"/>
                  <a:gd name="T117" fmla="*/ 9 h 245"/>
                  <a:gd name="T118" fmla="*/ 138 w 152"/>
                  <a:gd name="T119" fmla="*/ 5 h 245"/>
                  <a:gd name="T120" fmla="*/ 140 w 152"/>
                  <a:gd name="T121" fmla="*/ 4 h 245"/>
                  <a:gd name="T122" fmla="*/ 138 w 152"/>
                  <a:gd name="T123" fmla="*/ 3 h 245"/>
                  <a:gd name="T124" fmla="*/ 140 w 152"/>
                  <a:gd name="T1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2" h="245">
                    <a:moveTo>
                      <a:pt x="2" y="244"/>
                    </a:moveTo>
                    <a:cubicBezTo>
                      <a:pt x="2" y="244"/>
                      <a:pt x="2" y="245"/>
                      <a:pt x="2" y="245"/>
                    </a:cubicBezTo>
                    <a:cubicBezTo>
                      <a:pt x="2" y="245"/>
                      <a:pt x="2" y="245"/>
                      <a:pt x="2" y="245"/>
                    </a:cubicBezTo>
                    <a:cubicBezTo>
                      <a:pt x="3" y="245"/>
                      <a:pt x="3" y="245"/>
                      <a:pt x="3" y="245"/>
                    </a:cubicBezTo>
                    <a:cubicBezTo>
                      <a:pt x="3" y="245"/>
                      <a:pt x="3" y="245"/>
                      <a:pt x="3" y="245"/>
                    </a:cubicBezTo>
                    <a:cubicBezTo>
                      <a:pt x="2" y="244"/>
                      <a:pt x="2" y="244"/>
                      <a:pt x="2" y="244"/>
                    </a:cubicBezTo>
                    <a:moveTo>
                      <a:pt x="2" y="236"/>
                    </a:moveTo>
                    <a:cubicBezTo>
                      <a:pt x="2" y="237"/>
                      <a:pt x="2" y="237"/>
                      <a:pt x="2" y="237"/>
                    </a:cubicBezTo>
                    <a:cubicBezTo>
                      <a:pt x="1" y="239"/>
                      <a:pt x="1" y="240"/>
                      <a:pt x="1" y="241"/>
                    </a:cubicBezTo>
                    <a:cubicBezTo>
                      <a:pt x="0" y="242"/>
                      <a:pt x="1" y="245"/>
                      <a:pt x="2" y="245"/>
                    </a:cubicBezTo>
                    <a:cubicBezTo>
                      <a:pt x="2" y="244"/>
                      <a:pt x="2" y="244"/>
                      <a:pt x="2" y="243"/>
                    </a:cubicBezTo>
                    <a:cubicBezTo>
                      <a:pt x="2" y="243"/>
                      <a:pt x="2" y="243"/>
                      <a:pt x="2" y="243"/>
                    </a:cubicBezTo>
                    <a:cubicBezTo>
                      <a:pt x="3" y="244"/>
                      <a:pt x="3" y="244"/>
                      <a:pt x="3" y="244"/>
                    </a:cubicBezTo>
                    <a:cubicBezTo>
                      <a:pt x="4" y="245"/>
                      <a:pt x="4" y="245"/>
                      <a:pt x="4" y="245"/>
                    </a:cubicBezTo>
                    <a:cubicBezTo>
                      <a:pt x="6" y="244"/>
                      <a:pt x="6" y="243"/>
                      <a:pt x="6" y="243"/>
                    </a:cubicBezTo>
                    <a:cubicBezTo>
                      <a:pt x="8" y="239"/>
                      <a:pt x="8" y="239"/>
                      <a:pt x="8" y="239"/>
                    </a:cubicBezTo>
                    <a:cubicBezTo>
                      <a:pt x="8" y="239"/>
                      <a:pt x="7" y="238"/>
                      <a:pt x="6" y="238"/>
                    </a:cubicBezTo>
                    <a:cubicBezTo>
                      <a:pt x="6" y="238"/>
                      <a:pt x="5" y="239"/>
                      <a:pt x="5" y="239"/>
                    </a:cubicBezTo>
                    <a:cubicBezTo>
                      <a:pt x="5" y="240"/>
                      <a:pt x="4" y="240"/>
                      <a:pt x="4" y="241"/>
                    </a:cubicBezTo>
                    <a:cubicBezTo>
                      <a:pt x="4" y="241"/>
                      <a:pt x="4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1"/>
                      <a:pt x="3" y="241"/>
                      <a:pt x="4" y="240"/>
                    </a:cubicBezTo>
                    <a:cubicBezTo>
                      <a:pt x="4" y="239"/>
                      <a:pt x="5" y="238"/>
                      <a:pt x="5" y="238"/>
                    </a:cubicBezTo>
                    <a:cubicBezTo>
                      <a:pt x="2" y="236"/>
                      <a:pt x="2" y="236"/>
                      <a:pt x="2" y="236"/>
                    </a:cubicBezTo>
                    <a:moveTo>
                      <a:pt x="11" y="231"/>
                    </a:moveTo>
                    <a:cubicBezTo>
                      <a:pt x="9" y="233"/>
                      <a:pt x="8" y="235"/>
                      <a:pt x="6" y="237"/>
                    </a:cubicBezTo>
                    <a:cubicBezTo>
                      <a:pt x="9" y="239"/>
                      <a:pt x="9" y="239"/>
                      <a:pt x="9" y="239"/>
                    </a:cubicBezTo>
                    <a:cubicBezTo>
                      <a:pt x="10" y="237"/>
                      <a:pt x="10" y="237"/>
                      <a:pt x="10" y="237"/>
                    </a:cubicBezTo>
                    <a:cubicBezTo>
                      <a:pt x="11" y="235"/>
                      <a:pt x="12" y="234"/>
                      <a:pt x="13" y="232"/>
                    </a:cubicBezTo>
                    <a:cubicBezTo>
                      <a:pt x="11" y="231"/>
                      <a:pt x="11" y="231"/>
                      <a:pt x="11" y="231"/>
                    </a:cubicBezTo>
                    <a:moveTo>
                      <a:pt x="6" y="228"/>
                    </a:moveTo>
                    <a:cubicBezTo>
                      <a:pt x="5" y="231"/>
                      <a:pt x="4" y="233"/>
                      <a:pt x="3" y="235"/>
                    </a:cubicBezTo>
                    <a:cubicBezTo>
                      <a:pt x="5" y="237"/>
                      <a:pt x="5" y="237"/>
                      <a:pt x="5" y="237"/>
                    </a:cubicBezTo>
                    <a:cubicBezTo>
                      <a:pt x="6" y="236"/>
                      <a:pt x="6" y="236"/>
                      <a:pt x="6" y="236"/>
                    </a:cubicBezTo>
                    <a:cubicBezTo>
                      <a:pt x="7" y="234"/>
                      <a:pt x="8" y="232"/>
                      <a:pt x="9" y="230"/>
                    </a:cubicBezTo>
                    <a:cubicBezTo>
                      <a:pt x="8" y="230"/>
                      <a:pt x="8" y="230"/>
                      <a:pt x="8" y="230"/>
                    </a:cubicBezTo>
                    <a:cubicBezTo>
                      <a:pt x="8" y="231"/>
                      <a:pt x="7" y="232"/>
                      <a:pt x="7" y="232"/>
                    </a:cubicBezTo>
                    <a:cubicBezTo>
                      <a:pt x="7" y="232"/>
                      <a:pt x="8" y="231"/>
                      <a:pt x="8" y="230"/>
                    </a:cubicBezTo>
                    <a:cubicBezTo>
                      <a:pt x="7" y="229"/>
                      <a:pt x="7" y="229"/>
                      <a:pt x="7" y="229"/>
                    </a:cubicBezTo>
                    <a:cubicBezTo>
                      <a:pt x="6" y="228"/>
                      <a:pt x="6" y="228"/>
                      <a:pt x="6" y="228"/>
                    </a:cubicBezTo>
                    <a:moveTo>
                      <a:pt x="13" y="228"/>
                    </a:moveTo>
                    <a:cubicBezTo>
                      <a:pt x="12" y="229"/>
                      <a:pt x="12" y="230"/>
                      <a:pt x="11" y="230"/>
                    </a:cubicBezTo>
                    <a:cubicBezTo>
                      <a:pt x="13" y="232"/>
                      <a:pt x="13" y="232"/>
                      <a:pt x="13" y="232"/>
                    </a:cubicBezTo>
                    <a:cubicBezTo>
                      <a:pt x="14" y="231"/>
                      <a:pt x="15" y="230"/>
                      <a:pt x="15" y="229"/>
                    </a:cubicBezTo>
                    <a:cubicBezTo>
                      <a:pt x="14" y="229"/>
                      <a:pt x="13" y="228"/>
                      <a:pt x="13" y="228"/>
                    </a:cubicBezTo>
                    <a:moveTo>
                      <a:pt x="10" y="226"/>
                    </a:moveTo>
                    <a:cubicBezTo>
                      <a:pt x="9" y="227"/>
                      <a:pt x="9" y="228"/>
                      <a:pt x="9" y="229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9" y="228"/>
                      <a:pt x="10" y="227"/>
                      <a:pt x="10" y="227"/>
                    </a:cubicBezTo>
                    <a:cubicBezTo>
                      <a:pt x="10" y="226"/>
                      <a:pt x="10" y="226"/>
                      <a:pt x="10" y="226"/>
                    </a:cubicBezTo>
                    <a:moveTo>
                      <a:pt x="7" y="225"/>
                    </a:moveTo>
                    <a:cubicBezTo>
                      <a:pt x="7" y="226"/>
                      <a:pt x="7" y="227"/>
                      <a:pt x="6" y="228"/>
                    </a:cubicBezTo>
                    <a:cubicBezTo>
                      <a:pt x="7" y="228"/>
                      <a:pt x="7" y="228"/>
                      <a:pt x="7" y="228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9" y="228"/>
                      <a:pt x="9" y="227"/>
                      <a:pt x="10" y="226"/>
                    </a:cubicBezTo>
                    <a:cubicBezTo>
                      <a:pt x="7" y="225"/>
                      <a:pt x="7" y="225"/>
                      <a:pt x="7" y="225"/>
                    </a:cubicBezTo>
                    <a:moveTo>
                      <a:pt x="17" y="221"/>
                    </a:moveTo>
                    <a:cubicBezTo>
                      <a:pt x="16" y="223"/>
                      <a:pt x="15" y="225"/>
                      <a:pt x="14" y="227"/>
                    </a:cubicBezTo>
                    <a:cubicBezTo>
                      <a:pt x="16" y="228"/>
                      <a:pt x="16" y="228"/>
                      <a:pt x="16" y="228"/>
                    </a:cubicBezTo>
                    <a:cubicBezTo>
                      <a:pt x="17" y="226"/>
                      <a:pt x="18" y="224"/>
                      <a:pt x="19" y="223"/>
                    </a:cubicBezTo>
                    <a:cubicBezTo>
                      <a:pt x="17" y="221"/>
                      <a:pt x="17" y="221"/>
                      <a:pt x="17" y="221"/>
                    </a:cubicBezTo>
                    <a:moveTo>
                      <a:pt x="14" y="219"/>
                    </a:moveTo>
                    <a:cubicBezTo>
                      <a:pt x="13" y="221"/>
                      <a:pt x="12" y="223"/>
                      <a:pt x="11" y="225"/>
                    </a:cubicBezTo>
                    <a:cubicBezTo>
                      <a:pt x="11" y="225"/>
                      <a:pt x="11" y="225"/>
                      <a:pt x="11" y="225"/>
                    </a:cubicBezTo>
                    <a:cubicBezTo>
                      <a:pt x="12" y="223"/>
                      <a:pt x="13" y="221"/>
                      <a:pt x="14" y="219"/>
                    </a:cubicBezTo>
                    <a:cubicBezTo>
                      <a:pt x="14" y="219"/>
                      <a:pt x="14" y="219"/>
                      <a:pt x="14" y="219"/>
                    </a:cubicBezTo>
                    <a:moveTo>
                      <a:pt x="19" y="218"/>
                    </a:moveTo>
                    <a:cubicBezTo>
                      <a:pt x="19" y="219"/>
                      <a:pt x="18" y="219"/>
                      <a:pt x="18" y="220"/>
                    </a:cubicBezTo>
                    <a:cubicBezTo>
                      <a:pt x="20" y="221"/>
                      <a:pt x="20" y="221"/>
                      <a:pt x="20" y="221"/>
                    </a:cubicBezTo>
                    <a:cubicBezTo>
                      <a:pt x="21" y="221"/>
                      <a:pt x="21" y="220"/>
                      <a:pt x="22" y="219"/>
                    </a:cubicBezTo>
                    <a:cubicBezTo>
                      <a:pt x="21" y="219"/>
                      <a:pt x="20" y="218"/>
                      <a:pt x="19" y="218"/>
                    </a:cubicBezTo>
                    <a:moveTo>
                      <a:pt x="11" y="218"/>
                    </a:moveTo>
                    <a:cubicBezTo>
                      <a:pt x="10" y="220"/>
                      <a:pt x="9" y="222"/>
                      <a:pt x="8" y="224"/>
                    </a:cubicBezTo>
                    <a:cubicBezTo>
                      <a:pt x="11" y="225"/>
                      <a:pt x="11" y="225"/>
                      <a:pt x="11" y="225"/>
                    </a:cubicBezTo>
                    <a:cubicBezTo>
                      <a:pt x="12" y="223"/>
                      <a:pt x="13" y="221"/>
                      <a:pt x="14" y="219"/>
                    </a:cubicBezTo>
                    <a:cubicBezTo>
                      <a:pt x="12" y="218"/>
                      <a:pt x="12" y="218"/>
                      <a:pt x="12" y="218"/>
                    </a:cubicBezTo>
                    <a:cubicBezTo>
                      <a:pt x="11" y="218"/>
                      <a:pt x="11" y="218"/>
                      <a:pt x="11" y="218"/>
                    </a:cubicBezTo>
                    <a:moveTo>
                      <a:pt x="15" y="216"/>
                    </a:moveTo>
                    <a:cubicBezTo>
                      <a:pt x="15" y="217"/>
                      <a:pt x="15" y="217"/>
                      <a:pt x="14" y="218"/>
                    </a:cubicBezTo>
                    <a:cubicBezTo>
                      <a:pt x="15" y="218"/>
                      <a:pt x="15" y="218"/>
                      <a:pt x="15" y="218"/>
                    </a:cubicBezTo>
                    <a:cubicBezTo>
                      <a:pt x="15" y="217"/>
                      <a:pt x="15" y="217"/>
                      <a:pt x="16" y="216"/>
                    </a:cubicBezTo>
                    <a:cubicBezTo>
                      <a:pt x="16" y="216"/>
                      <a:pt x="16" y="216"/>
                      <a:pt x="16" y="216"/>
                    </a:cubicBezTo>
                    <a:cubicBezTo>
                      <a:pt x="16" y="216"/>
                      <a:pt x="16" y="216"/>
                      <a:pt x="15" y="216"/>
                    </a:cubicBezTo>
                    <a:moveTo>
                      <a:pt x="13" y="215"/>
                    </a:moveTo>
                    <a:cubicBezTo>
                      <a:pt x="13" y="215"/>
                      <a:pt x="12" y="216"/>
                      <a:pt x="12" y="216"/>
                    </a:cubicBezTo>
                    <a:cubicBezTo>
                      <a:pt x="14" y="218"/>
                      <a:pt x="14" y="218"/>
                      <a:pt x="14" y="218"/>
                    </a:cubicBezTo>
                    <a:cubicBezTo>
                      <a:pt x="15" y="217"/>
                      <a:pt x="15" y="217"/>
                      <a:pt x="15" y="216"/>
                    </a:cubicBezTo>
                    <a:cubicBezTo>
                      <a:pt x="15" y="216"/>
                      <a:pt x="14" y="215"/>
                      <a:pt x="13" y="215"/>
                    </a:cubicBezTo>
                    <a:moveTo>
                      <a:pt x="21" y="215"/>
                    </a:moveTo>
                    <a:cubicBezTo>
                      <a:pt x="21" y="215"/>
                      <a:pt x="21" y="215"/>
                      <a:pt x="21" y="215"/>
                    </a:cubicBezTo>
                    <a:cubicBezTo>
                      <a:pt x="22" y="215"/>
                      <a:pt x="23" y="216"/>
                      <a:pt x="23" y="216"/>
                    </a:cubicBezTo>
                    <a:cubicBezTo>
                      <a:pt x="24" y="216"/>
                      <a:pt x="24" y="216"/>
                      <a:pt x="24" y="216"/>
                    </a:cubicBezTo>
                    <a:cubicBezTo>
                      <a:pt x="23" y="215"/>
                      <a:pt x="22" y="215"/>
                      <a:pt x="21" y="215"/>
                    </a:cubicBezTo>
                    <a:moveTo>
                      <a:pt x="22" y="214"/>
                    </a:moveTo>
                    <a:cubicBezTo>
                      <a:pt x="22" y="214"/>
                      <a:pt x="22" y="214"/>
                      <a:pt x="22" y="214"/>
                    </a:cubicBezTo>
                    <a:cubicBezTo>
                      <a:pt x="23" y="214"/>
                      <a:pt x="23" y="215"/>
                      <a:pt x="24" y="215"/>
                    </a:cubicBezTo>
                    <a:cubicBezTo>
                      <a:pt x="24" y="215"/>
                      <a:pt x="24" y="215"/>
                      <a:pt x="24" y="215"/>
                    </a:cubicBezTo>
                    <a:cubicBezTo>
                      <a:pt x="22" y="214"/>
                      <a:pt x="22" y="214"/>
                      <a:pt x="22" y="214"/>
                    </a:cubicBezTo>
                    <a:moveTo>
                      <a:pt x="17" y="212"/>
                    </a:move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2"/>
                    </a:cubicBezTo>
                    <a:moveTo>
                      <a:pt x="15" y="211"/>
                    </a:moveTo>
                    <a:cubicBezTo>
                      <a:pt x="15" y="211"/>
                      <a:pt x="15" y="211"/>
                      <a:pt x="15" y="212"/>
                    </a:cubicBezTo>
                    <a:cubicBezTo>
                      <a:pt x="15" y="212"/>
                      <a:pt x="16" y="212"/>
                      <a:pt x="17" y="213"/>
                    </a:cubicBezTo>
                    <a:cubicBezTo>
                      <a:pt x="17" y="213"/>
                      <a:pt x="17" y="213"/>
                      <a:pt x="17" y="212"/>
                    </a:cubicBezTo>
                    <a:cubicBezTo>
                      <a:pt x="16" y="212"/>
                      <a:pt x="16" y="212"/>
                      <a:pt x="15" y="211"/>
                    </a:cubicBezTo>
                    <a:moveTo>
                      <a:pt x="18" y="211"/>
                    </a:moveTo>
                    <a:cubicBezTo>
                      <a:pt x="18" y="211"/>
                      <a:pt x="18" y="212"/>
                      <a:pt x="18" y="212"/>
                    </a:cubicBezTo>
                    <a:cubicBezTo>
                      <a:pt x="18" y="212"/>
                      <a:pt x="18" y="212"/>
                      <a:pt x="18" y="212"/>
                    </a:cubicBezTo>
                    <a:cubicBezTo>
                      <a:pt x="18" y="212"/>
                      <a:pt x="18" y="211"/>
                      <a:pt x="18" y="211"/>
                    </a:cubicBezTo>
                    <a:cubicBezTo>
                      <a:pt x="18" y="211"/>
                      <a:pt x="18" y="211"/>
                      <a:pt x="18" y="211"/>
                    </a:cubicBezTo>
                    <a:moveTo>
                      <a:pt x="24" y="210"/>
                    </a:moveTo>
                    <a:cubicBezTo>
                      <a:pt x="24" y="210"/>
                      <a:pt x="24" y="211"/>
                      <a:pt x="24" y="211"/>
                    </a:cubicBezTo>
                    <a:cubicBezTo>
                      <a:pt x="26" y="212"/>
                      <a:pt x="26" y="212"/>
                      <a:pt x="26" y="212"/>
                    </a:cubicBezTo>
                    <a:cubicBezTo>
                      <a:pt x="26" y="212"/>
                      <a:pt x="26" y="212"/>
                      <a:pt x="26" y="212"/>
                    </a:cubicBezTo>
                    <a:cubicBezTo>
                      <a:pt x="24" y="210"/>
                      <a:pt x="24" y="210"/>
                      <a:pt x="24" y="210"/>
                    </a:cubicBezTo>
                    <a:moveTo>
                      <a:pt x="16" y="210"/>
                    </a:moveTo>
                    <a:cubicBezTo>
                      <a:pt x="16" y="210"/>
                      <a:pt x="15" y="210"/>
                      <a:pt x="15" y="211"/>
                    </a:cubicBezTo>
                    <a:cubicBezTo>
                      <a:pt x="16" y="211"/>
                      <a:pt x="17" y="211"/>
                      <a:pt x="18" y="212"/>
                    </a:cubicBezTo>
                    <a:cubicBezTo>
                      <a:pt x="18" y="212"/>
                      <a:pt x="18" y="211"/>
                      <a:pt x="18" y="211"/>
                    </a:cubicBezTo>
                    <a:cubicBezTo>
                      <a:pt x="16" y="210"/>
                      <a:pt x="16" y="210"/>
                      <a:pt x="16" y="210"/>
                    </a:cubicBezTo>
                    <a:moveTo>
                      <a:pt x="25" y="209"/>
                    </a:moveTo>
                    <a:cubicBezTo>
                      <a:pt x="25" y="209"/>
                      <a:pt x="25" y="210"/>
                      <a:pt x="25" y="210"/>
                    </a:cubicBezTo>
                    <a:cubicBezTo>
                      <a:pt x="25" y="210"/>
                      <a:pt x="26" y="211"/>
                      <a:pt x="27" y="211"/>
                    </a:cubicBezTo>
                    <a:cubicBezTo>
                      <a:pt x="27" y="211"/>
                      <a:pt x="27" y="210"/>
                      <a:pt x="27" y="210"/>
                    </a:cubicBezTo>
                    <a:cubicBezTo>
                      <a:pt x="27" y="210"/>
                      <a:pt x="26" y="209"/>
                      <a:pt x="25" y="209"/>
                    </a:cubicBezTo>
                    <a:moveTo>
                      <a:pt x="20" y="208"/>
                    </a:move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moveTo>
                      <a:pt x="18" y="207"/>
                    </a:move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19" y="208"/>
                      <a:pt x="19" y="208"/>
                      <a:pt x="19" y="208"/>
                    </a:cubicBezTo>
                    <a:cubicBezTo>
                      <a:pt x="18" y="207"/>
                      <a:pt x="18" y="207"/>
                      <a:pt x="18" y="207"/>
                    </a:cubicBezTo>
                    <a:moveTo>
                      <a:pt x="21" y="207"/>
                    </a:moveTo>
                    <a:cubicBezTo>
                      <a:pt x="20" y="207"/>
                      <a:pt x="20" y="207"/>
                      <a:pt x="20" y="207"/>
                    </a:cubicBezTo>
                    <a:cubicBezTo>
                      <a:pt x="20" y="207"/>
                      <a:pt x="20" y="207"/>
                      <a:pt x="20" y="207"/>
                    </a:cubicBezTo>
                    <a:cubicBezTo>
                      <a:pt x="20" y="207"/>
                      <a:pt x="20" y="207"/>
                      <a:pt x="21" y="207"/>
                    </a:cubicBezTo>
                    <a:cubicBezTo>
                      <a:pt x="21" y="207"/>
                      <a:pt x="21" y="207"/>
                      <a:pt x="21" y="207"/>
                    </a:cubicBezTo>
                    <a:moveTo>
                      <a:pt x="18" y="205"/>
                    </a:moveTo>
                    <a:cubicBezTo>
                      <a:pt x="18" y="206"/>
                      <a:pt x="18" y="206"/>
                      <a:pt x="18" y="206"/>
                    </a:cubicBezTo>
                    <a:cubicBezTo>
                      <a:pt x="19" y="207"/>
                      <a:pt x="19" y="207"/>
                      <a:pt x="20" y="207"/>
                    </a:cubicBezTo>
                    <a:cubicBezTo>
                      <a:pt x="20" y="207"/>
                      <a:pt x="20" y="207"/>
                      <a:pt x="21" y="207"/>
                    </a:cubicBezTo>
                    <a:cubicBezTo>
                      <a:pt x="20" y="206"/>
                      <a:pt x="19" y="206"/>
                      <a:pt x="18" y="205"/>
                    </a:cubicBezTo>
                    <a:moveTo>
                      <a:pt x="28" y="205"/>
                    </a:moveTo>
                    <a:cubicBezTo>
                      <a:pt x="28" y="205"/>
                      <a:pt x="28" y="205"/>
                      <a:pt x="28" y="205"/>
                    </a:cubicBezTo>
                    <a:cubicBezTo>
                      <a:pt x="29" y="206"/>
                      <a:pt x="30" y="206"/>
                      <a:pt x="30" y="206"/>
                    </a:cubicBezTo>
                    <a:cubicBezTo>
                      <a:pt x="30" y="206"/>
                      <a:pt x="29" y="206"/>
                      <a:pt x="28" y="205"/>
                    </a:cubicBezTo>
                    <a:moveTo>
                      <a:pt x="20" y="203"/>
                    </a:moveTo>
                    <a:cubicBezTo>
                      <a:pt x="19" y="203"/>
                      <a:pt x="19" y="203"/>
                      <a:pt x="19" y="203"/>
                    </a:cubicBezTo>
                    <a:cubicBezTo>
                      <a:pt x="20" y="204"/>
                      <a:pt x="21" y="204"/>
                      <a:pt x="22" y="204"/>
                    </a:cubicBezTo>
                    <a:cubicBezTo>
                      <a:pt x="22" y="204"/>
                      <a:pt x="22" y="204"/>
                      <a:pt x="22" y="204"/>
                    </a:cubicBezTo>
                    <a:cubicBezTo>
                      <a:pt x="21" y="204"/>
                      <a:pt x="20" y="203"/>
                      <a:pt x="20" y="203"/>
                    </a:cubicBezTo>
                    <a:moveTo>
                      <a:pt x="21" y="200"/>
                    </a:moveTo>
                    <a:cubicBezTo>
                      <a:pt x="21" y="200"/>
                      <a:pt x="21" y="201"/>
                      <a:pt x="21" y="201"/>
                    </a:cubicBezTo>
                    <a:cubicBezTo>
                      <a:pt x="22" y="201"/>
                      <a:pt x="22" y="202"/>
                      <a:pt x="23" y="202"/>
                    </a:cubicBezTo>
                    <a:cubicBezTo>
                      <a:pt x="23" y="202"/>
                      <a:pt x="23" y="202"/>
                      <a:pt x="23" y="202"/>
                    </a:cubicBezTo>
                    <a:cubicBezTo>
                      <a:pt x="23" y="201"/>
                      <a:pt x="22" y="201"/>
                      <a:pt x="21" y="200"/>
                    </a:cubicBezTo>
                    <a:cubicBezTo>
                      <a:pt x="21" y="200"/>
                      <a:pt x="21" y="200"/>
                      <a:pt x="21" y="200"/>
                    </a:cubicBezTo>
                    <a:moveTo>
                      <a:pt x="33" y="197"/>
                    </a:moveTo>
                    <a:cubicBezTo>
                      <a:pt x="31" y="200"/>
                      <a:pt x="30" y="202"/>
                      <a:pt x="28" y="204"/>
                    </a:cubicBezTo>
                    <a:cubicBezTo>
                      <a:pt x="29" y="204"/>
                      <a:pt x="30" y="205"/>
                      <a:pt x="30" y="205"/>
                    </a:cubicBezTo>
                    <a:cubicBezTo>
                      <a:pt x="32" y="203"/>
                      <a:pt x="33" y="201"/>
                      <a:pt x="35" y="199"/>
                    </a:cubicBezTo>
                    <a:cubicBezTo>
                      <a:pt x="33" y="197"/>
                      <a:pt x="33" y="197"/>
                      <a:pt x="33" y="197"/>
                    </a:cubicBezTo>
                    <a:moveTo>
                      <a:pt x="25" y="193"/>
                    </a:moveTo>
                    <a:cubicBezTo>
                      <a:pt x="24" y="195"/>
                      <a:pt x="23" y="197"/>
                      <a:pt x="21" y="200"/>
                    </a:cubicBezTo>
                    <a:cubicBezTo>
                      <a:pt x="22" y="200"/>
                      <a:pt x="23" y="200"/>
                      <a:pt x="24" y="201"/>
                    </a:cubicBezTo>
                    <a:cubicBezTo>
                      <a:pt x="25" y="199"/>
                      <a:pt x="26" y="197"/>
                      <a:pt x="27" y="194"/>
                    </a:cubicBezTo>
                    <a:cubicBezTo>
                      <a:pt x="25" y="193"/>
                      <a:pt x="25" y="193"/>
                      <a:pt x="25" y="193"/>
                    </a:cubicBezTo>
                    <a:moveTo>
                      <a:pt x="38" y="190"/>
                    </a:moveTo>
                    <a:cubicBezTo>
                      <a:pt x="37" y="191"/>
                      <a:pt x="35" y="193"/>
                      <a:pt x="34" y="195"/>
                    </a:cubicBezTo>
                    <a:cubicBezTo>
                      <a:pt x="34" y="195"/>
                      <a:pt x="34" y="195"/>
                      <a:pt x="35" y="195"/>
                    </a:cubicBezTo>
                    <a:cubicBezTo>
                      <a:pt x="35" y="196"/>
                      <a:pt x="36" y="196"/>
                      <a:pt x="36" y="196"/>
                    </a:cubicBezTo>
                    <a:cubicBezTo>
                      <a:pt x="37" y="194"/>
                      <a:pt x="38" y="193"/>
                      <a:pt x="40" y="191"/>
                    </a:cubicBezTo>
                    <a:cubicBezTo>
                      <a:pt x="39" y="190"/>
                      <a:pt x="38" y="190"/>
                      <a:pt x="38" y="190"/>
                    </a:cubicBezTo>
                    <a:moveTo>
                      <a:pt x="30" y="185"/>
                    </a:moveTo>
                    <a:cubicBezTo>
                      <a:pt x="29" y="187"/>
                      <a:pt x="28" y="189"/>
                      <a:pt x="27" y="190"/>
                    </a:cubicBezTo>
                    <a:cubicBezTo>
                      <a:pt x="27" y="191"/>
                      <a:pt x="28" y="191"/>
                      <a:pt x="29" y="192"/>
                    </a:cubicBezTo>
                    <a:cubicBezTo>
                      <a:pt x="30" y="190"/>
                      <a:pt x="31" y="188"/>
                      <a:pt x="32" y="186"/>
                    </a:cubicBezTo>
                    <a:cubicBezTo>
                      <a:pt x="31" y="186"/>
                      <a:pt x="31" y="185"/>
                      <a:pt x="30" y="185"/>
                    </a:cubicBezTo>
                    <a:moveTo>
                      <a:pt x="46" y="177"/>
                    </a:moveTo>
                    <a:cubicBezTo>
                      <a:pt x="44" y="180"/>
                      <a:pt x="42" y="183"/>
                      <a:pt x="40" y="186"/>
                    </a:cubicBezTo>
                    <a:cubicBezTo>
                      <a:pt x="41" y="186"/>
                      <a:pt x="41" y="187"/>
                      <a:pt x="42" y="187"/>
                    </a:cubicBezTo>
                    <a:cubicBezTo>
                      <a:pt x="44" y="184"/>
                      <a:pt x="46" y="181"/>
                      <a:pt x="48" y="178"/>
                    </a:cubicBezTo>
                    <a:cubicBezTo>
                      <a:pt x="46" y="177"/>
                      <a:pt x="46" y="177"/>
                      <a:pt x="46" y="177"/>
                    </a:cubicBezTo>
                    <a:moveTo>
                      <a:pt x="37" y="172"/>
                    </a:moveTo>
                    <a:cubicBezTo>
                      <a:pt x="36" y="175"/>
                      <a:pt x="34" y="178"/>
                      <a:pt x="32" y="181"/>
                    </a:cubicBezTo>
                    <a:cubicBezTo>
                      <a:pt x="33" y="182"/>
                      <a:pt x="33" y="182"/>
                      <a:pt x="34" y="183"/>
                    </a:cubicBezTo>
                    <a:cubicBezTo>
                      <a:pt x="36" y="179"/>
                      <a:pt x="38" y="176"/>
                      <a:pt x="40" y="173"/>
                    </a:cubicBezTo>
                    <a:cubicBezTo>
                      <a:pt x="37" y="172"/>
                      <a:pt x="37" y="172"/>
                      <a:pt x="37" y="172"/>
                    </a:cubicBezTo>
                    <a:moveTo>
                      <a:pt x="52" y="166"/>
                    </a:moveTo>
                    <a:cubicBezTo>
                      <a:pt x="51" y="169"/>
                      <a:pt x="49" y="172"/>
                      <a:pt x="47" y="174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51" y="173"/>
                      <a:pt x="53" y="170"/>
                      <a:pt x="54" y="167"/>
                    </a:cubicBezTo>
                    <a:cubicBezTo>
                      <a:pt x="54" y="167"/>
                      <a:pt x="53" y="167"/>
                      <a:pt x="52" y="166"/>
                    </a:cubicBezTo>
                    <a:moveTo>
                      <a:pt x="55" y="163"/>
                    </a:moveTo>
                    <a:cubicBezTo>
                      <a:pt x="54" y="163"/>
                      <a:pt x="54" y="163"/>
                      <a:pt x="54" y="164"/>
                    </a:cubicBezTo>
                    <a:cubicBezTo>
                      <a:pt x="55" y="164"/>
                      <a:pt x="55" y="164"/>
                      <a:pt x="56" y="165"/>
                    </a:cubicBezTo>
                    <a:cubicBezTo>
                      <a:pt x="56" y="164"/>
                      <a:pt x="56" y="164"/>
                      <a:pt x="56" y="164"/>
                    </a:cubicBezTo>
                    <a:cubicBezTo>
                      <a:pt x="56" y="164"/>
                      <a:pt x="55" y="163"/>
                      <a:pt x="55" y="163"/>
                    </a:cubicBezTo>
                    <a:moveTo>
                      <a:pt x="55" y="162"/>
                    </a:moveTo>
                    <a:cubicBezTo>
                      <a:pt x="55" y="162"/>
                      <a:pt x="55" y="162"/>
                      <a:pt x="55" y="163"/>
                    </a:cubicBezTo>
                    <a:cubicBezTo>
                      <a:pt x="55" y="163"/>
                      <a:pt x="56" y="163"/>
                      <a:pt x="57" y="164"/>
                    </a:cubicBezTo>
                    <a:cubicBezTo>
                      <a:pt x="57" y="163"/>
                      <a:pt x="57" y="163"/>
                      <a:pt x="57" y="163"/>
                    </a:cubicBezTo>
                    <a:cubicBezTo>
                      <a:pt x="57" y="162"/>
                      <a:pt x="56" y="162"/>
                      <a:pt x="55" y="162"/>
                    </a:cubicBezTo>
                    <a:moveTo>
                      <a:pt x="44" y="161"/>
                    </a:moveTo>
                    <a:cubicBezTo>
                      <a:pt x="42" y="164"/>
                      <a:pt x="41" y="166"/>
                      <a:pt x="39" y="169"/>
                    </a:cubicBezTo>
                    <a:cubicBezTo>
                      <a:pt x="41" y="170"/>
                      <a:pt x="41" y="170"/>
                      <a:pt x="41" y="170"/>
                    </a:cubicBezTo>
                    <a:cubicBezTo>
                      <a:pt x="43" y="168"/>
                      <a:pt x="44" y="165"/>
                      <a:pt x="46" y="162"/>
                    </a:cubicBezTo>
                    <a:cubicBezTo>
                      <a:pt x="45" y="162"/>
                      <a:pt x="44" y="161"/>
                      <a:pt x="44" y="161"/>
                    </a:cubicBezTo>
                    <a:moveTo>
                      <a:pt x="56" y="161"/>
                    </a:moveTo>
                    <a:cubicBezTo>
                      <a:pt x="56" y="161"/>
                      <a:pt x="56" y="161"/>
                      <a:pt x="55" y="162"/>
                    </a:cubicBezTo>
                    <a:cubicBezTo>
                      <a:pt x="56" y="162"/>
                      <a:pt x="57" y="162"/>
                      <a:pt x="57" y="163"/>
                    </a:cubicBezTo>
                    <a:cubicBezTo>
                      <a:pt x="57" y="162"/>
                      <a:pt x="57" y="162"/>
                      <a:pt x="58" y="162"/>
                    </a:cubicBezTo>
                    <a:cubicBezTo>
                      <a:pt x="57" y="162"/>
                      <a:pt x="56" y="161"/>
                      <a:pt x="56" y="161"/>
                    </a:cubicBezTo>
                    <a:moveTo>
                      <a:pt x="46" y="158"/>
                    </a:moveTo>
                    <a:cubicBezTo>
                      <a:pt x="46" y="158"/>
                      <a:pt x="45" y="158"/>
                      <a:pt x="45" y="159"/>
                    </a:cubicBezTo>
                    <a:cubicBezTo>
                      <a:pt x="46" y="159"/>
                      <a:pt x="47" y="160"/>
                      <a:pt x="47" y="160"/>
                    </a:cubicBezTo>
                    <a:cubicBezTo>
                      <a:pt x="47" y="160"/>
                      <a:pt x="47" y="160"/>
                      <a:pt x="47" y="160"/>
                    </a:cubicBezTo>
                    <a:cubicBezTo>
                      <a:pt x="47" y="160"/>
                      <a:pt x="48" y="159"/>
                      <a:pt x="48" y="159"/>
                    </a:cubicBezTo>
                    <a:cubicBezTo>
                      <a:pt x="47" y="159"/>
                      <a:pt x="46" y="158"/>
                      <a:pt x="46" y="158"/>
                    </a:cubicBezTo>
                    <a:moveTo>
                      <a:pt x="58" y="158"/>
                    </a:moveTo>
                    <a:cubicBezTo>
                      <a:pt x="57" y="159"/>
                      <a:pt x="57" y="159"/>
                      <a:pt x="56" y="160"/>
                    </a:cubicBezTo>
                    <a:cubicBezTo>
                      <a:pt x="57" y="161"/>
                      <a:pt x="57" y="161"/>
                      <a:pt x="58" y="161"/>
                    </a:cubicBezTo>
                    <a:cubicBezTo>
                      <a:pt x="59" y="160"/>
                      <a:pt x="59" y="160"/>
                      <a:pt x="60" y="159"/>
                    </a:cubicBezTo>
                    <a:cubicBezTo>
                      <a:pt x="59" y="158"/>
                      <a:pt x="58" y="158"/>
                      <a:pt x="58" y="158"/>
                    </a:cubicBezTo>
                    <a:moveTo>
                      <a:pt x="58" y="157"/>
                    </a:moveTo>
                    <a:cubicBezTo>
                      <a:pt x="58" y="157"/>
                      <a:pt x="58" y="157"/>
                      <a:pt x="58" y="158"/>
                    </a:cubicBezTo>
                    <a:cubicBezTo>
                      <a:pt x="60" y="159"/>
                      <a:pt x="60" y="159"/>
                      <a:pt x="60" y="159"/>
                    </a:cubicBezTo>
                    <a:cubicBezTo>
                      <a:pt x="60" y="158"/>
                      <a:pt x="60" y="158"/>
                      <a:pt x="60" y="158"/>
                    </a:cubicBezTo>
                    <a:cubicBezTo>
                      <a:pt x="59" y="158"/>
                      <a:pt x="59" y="157"/>
                      <a:pt x="58" y="157"/>
                    </a:cubicBezTo>
                    <a:moveTo>
                      <a:pt x="58" y="157"/>
                    </a:moveTo>
                    <a:cubicBezTo>
                      <a:pt x="58" y="157"/>
                      <a:pt x="58" y="157"/>
                      <a:pt x="58" y="157"/>
                    </a:cubicBezTo>
                    <a:cubicBezTo>
                      <a:pt x="59" y="157"/>
                      <a:pt x="59" y="158"/>
                      <a:pt x="60" y="158"/>
                    </a:cubicBezTo>
                    <a:cubicBezTo>
                      <a:pt x="60" y="158"/>
                      <a:pt x="60" y="158"/>
                      <a:pt x="60" y="158"/>
                    </a:cubicBezTo>
                    <a:cubicBezTo>
                      <a:pt x="58" y="157"/>
                      <a:pt x="58" y="157"/>
                      <a:pt x="58" y="157"/>
                    </a:cubicBezTo>
                    <a:moveTo>
                      <a:pt x="47" y="156"/>
                    </a:moveTo>
                    <a:cubicBezTo>
                      <a:pt x="47" y="156"/>
                      <a:pt x="46" y="157"/>
                      <a:pt x="46" y="158"/>
                    </a:cubicBezTo>
                    <a:cubicBezTo>
                      <a:pt x="47" y="158"/>
                      <a:pt x="47" y="158"/>
                      <a:pt x="48" y="159"/>
                    </a:cubicBezTo>
                    <a:cubicBezTo>
                      <a:pt x="48" y="158"/>
                      <a:pt x="49" y="157"/>
                      <a:pt x="49" y="157"/>
                    </a:cubicBezTo>
                    <a:cubicBezTo>
                      <a:pt x="48" y="156"/>
                      <a:pt x="48" y="156"/>
                      <a:pt x="47" y="156"/>
                    </a:cubicBezTo>
                    <a:moveTo>
                      <a:pt x="60" y="154"/>
                    </a:moveTo>
                    <a:cubicBezTo>
                      <a:pt x="60" y="154"/>
                      <a:pt x="60" y="154"/>
                      <a:pt x="60" y="154"/>
                    </a:cubicBezTo>
                    <a:cubicBezTo>
                      <a:pt x="62" y="155"/>
                      <a:pt x="62" y="155"/>
                      <a:pt x="62" y="155"/>
                    </a:cubicBezTo>
                    <a:cubicBezTo>
                      <a:pt x="62" y="155"/>
                      <a:pt x="62" y="155"/>
                      <a:pt x="62" y="155"/>
                    </a:cubicBezTo>
                    <a:cubicBezTo>
                      <a:pt x="61" y="154"/>
                      <a:pt x="61" y="154"/>
                      <a:pt x="60" y="154"/>
                    </a:cubicBezTo>
                    <a:moveTo>
                      <a:pt x="61" y="153"/>
                    </a:moveTo>
                    <a:cubicBezTo>
                      <a:pt x="61" y="153"/>
                      <a:pt x="61" y="153"/>
                      <a:pt x="61" y="153"/>
                    </a:cubicBezTo>
                    <a:cubicBezTo>
                      <a:pt x="61" y="154"/>
                      <a:pt x="62" y="154"/>
                      <a:pt x="62" y="154"/>
                    </a:cubicBezTo>
                    <a:cubicBezTo>
                      <a:pt x="62" y="154"/>
                      <a:pt x="63" y="154"/>
                      <a:pt x="63" y="154"/>
                    </a:cubicBezTo>
                    <a:cubicBezTo>
                      <a:pt x="62" y="153"/>
                      <a:pt x="62" y="153"/>
                      <a:pt x="61" y="153"/>
                    </a:cubicBezTo>
                    <a:moveTo>
                      <a:pt x="49" y="152"/>
                    </a:moveTo>
                    <a:cubicBezTo>
                      <a:pt x="48" y="153"/>
                      <a:pt x="48" y="154"/>
                      <a:pt x="47" y="155"/>
                    </a:cubicBezTo>
                    <a:cubicBezTo>
                      <a:pt x="48" y="155"/>
                      <a:pt x="49" y="156"/>
                      <a:pt x="49" y="156"/>
                    </a:cubicBezTo>
                    <a:cubicBezTo>
                      <a:pt x="50" y="155"/>
                      <a:pt x="50" y="154"/>
                      <a:pt x="51" y="154"/>
                    </a:cubicBezTo>
                    <a:cubicBezTo>
                      <a:pt x="50" y="153"/>
                      <a:pt x="50" y="153"/>
                      <a:pt x="49" y="152"/>
                    </a:cubicBezTo>
                    <a:moveTo>
                      <a:pt x="49" y="152"/>
                    </a:moveTo>
                    <a:cubicBezTo>
                      <a:pt x="49" y="152"/>
                      <a:pt x="49" y="152"/>
                      <a:pt x="49" y="152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51" y="153"/>
                      <a:pt x="50" y="152"/>
                      <a:pt x="49" y="152"/>
                    </a:cubicBezTo>
                    <a:moveTo>
                      <a:pt x="49" y="152"/>
                    </a:moveTo>
                    <a:cubicBezTo>
                      <a:pt x="49" y="152"/>
                      <a:pt x="49" y="152"/>
                      <a:pt x="49" y="152"/>
                    </a:cubicBezTo>
                    <a:cubicBezTo>
                      <a:pt x="50" y="152"/>
                      <a:pt x="51" y="153"/>
                      <a:pt x="51" y="153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49" y="152"/>
                      <a:pt x="49" y="152"/>
                      <a:pt x="49" y="152"/>
                    </a:cubicBezTo>
                    <a:moveTo>
                      <a:pt x="62" y="151"/>
                    </a:moveTo>
                    <a:cubicBezTo>
                      <a:pt x="62" y="151"/>
                      <a:pt x="62" y="151"/>
                      <a:pt x="62" y="152"/>
                    </a:cubicBezTo>
                    <a:cubicBezTo>
                      <a:pt x="62" y="152"/>
                      <a:pt x="63" y="152"/>
                      <a:pt x="63" y="153"/>
                    </a:cubicBezTo>
                    <a:cubicBezTo>
                      <a:pt x="64" y="152"/>
                      <a:pt x="64" y="152"/>
                      <a:pt x="64" y="152"/>
                    </a:cubicBezTo>
                    <a:cubicBezTo>
                      <a:pt x="63" y="152"/>
                      <a:pt x="63" y="151"/>
                      <a:pt x="62" y="151"/>
                    </a:cubicBezTo>
                    <a:moveTo>
                      <a:pt x="63" y="149"/>
                    </a:moveTo>
                    <a:cubicBezTo>
                      <a:pt x="63" y="149"/>
                      <a:pt x="63" y="150"/>
                      <a:pt x="63" y="150"/>
                    </a:cubicBezTo>
                    <a:cubicBezTo>
                      <a:pt x="63" y="150"/>
                      <a:pt x="64" y="151"/>
                      <a:pt x="64" y="151"/>
                    </a:cubicBezTo>
                    <a:cubicBezTo>
                      <a:pt x="65" y="151"/>
                      <a:pt x="65" y="150"/>
                      <a:pt x="65" y="150"/>
                    </a:cubicBezTo>
                    <a:cubicBezTo>
                      <a:pt x="64" y="150"/>
                      <a:pt x="64" y="150"/>
                      <a:pt x="63" y="149"/>
                    </a:cubicBezTo>
                    <a:moveTo>
                      <a:pt x="51" y="149"/>
                    </a:moveTo>
                    <a:cubicBezTo>
                      <a:pt x="51" y="149"/>
                      <a:pt x="51" y="149"/>
                      <a:pt x="51" y="149"/>
                    </a:cubicBezTo>
                    <a:cubicBezTo>
                      <a:pt x="53" y="150"/>
                      <a:pt x="53" y="150"/>
                      <a:pt x="53" y="150"/>
                    </a:cubicBezTo>
                    <a:cubicBezTo>
                      <a:pt x="53" y="150"/>
                      <a:pt x="53" y="150"/>
                      <a:pt x="53" y="150"/>
                    </a:cubicBezTo>
                    <a:cubicBezTo>
                      <a:pt x="53" y="149"/>
                      <a:pt x="52" y="149"/>
                      <a:pt x="51" y="149"/>
                    </a:cubicBezTo>
                    <a:moveTo>
                      <a:pt x="52" y="147"/>
                    </a:moveTo>
                    <a:cubicBezTo>
                      <a:pt x="52" y="147"/>
                      <a:pt x="52" y="148"/>
                      <a:pt x="51" y="148"/>
                    </a:cubicBezTo>
                    <a:cubicBezTo>
                      <a:pt x="52" y="149"/>
                      <a:pt x="53" y="149"/>
                      <a:pt x="53" y="149"/>
                    </a:cubicBezTo>
                    <a:cubicBezTo>
                      <a:pt x="54" y="149"/>
                      <a:pt x="54" y="149"/>
                      <a:pt x="54" y="148"/>
                    </a:cubicBezTo>
                    <a:cubicBezTo>
                      <a:pt x="54" y="148"/>
                      <a:pt x="53" y="148"/>
                      <a:pt x="53" y="147"/>
                    </a:cubicBezTo>
                    <a:cubicBezTo>
                      <a:pt x="53" y="147"/>
                      <a:pt x="52" y="147"/>
                      <a:pt x="52" y="147"/>
                    </a:cubicBezTo>
                    <a:moveTo>
                      <a:pt x="53" y="145"/>
                    </a:moveTo>
                    <a:cubicBezTo>
                      <a:pt x="53" y="145"/>
                      <a:pt x="53" y="146"/>
                      <a:pt x="53" y="146"/>
                    </a:cubicBezTo>
                    <a:cubicBezTo>
                      <a:pt x="53" y="146"/>
                      <a:pt x="54" y="147"/>
                      <a:pt x="55" y="147"/>
                    </a:cubicBezTo>
                    <a:cubicBezTo>
                      <a:pt x="55" y="147"/>
                      <a:pt x="55" y="147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3" y="145"/>
                      <a:pt x="53" y="145"/>
                      <a:pt x="53" y="145"/>
                    </a:cubicBezTo>
                    <a:moveTo>
                      <a:pt x="53" y="145"/>
                    </a:moveTo>
                    <a:cubicBezTo>
                      <a:pt x="53" y="145"/>
                      <a:pt x="53" y="145"/>
                      <a:pt x="53" y="145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4" y="146"/>
                      <a:pt x="54" y="145"/>
                      <a:pt x="53" y="145"/>
                    </a:cubicBezTo>
                    <a:moveTo>
                      <a:pt x="66" y="144"/>
                    </a:moveTo>
                    <a:cubicBezTo>
                      <a:pt x="66" y="145"/>
                      <a:pt x="65" y="147"/>
                      <a:pt x="64" y="148"/>
                    </a:cubicBezTo>
                    <a:cubicBezTo>
                      <a:pt x="65" y="148"/>
                      <a:pt x="65" y="148"/>
                      <a:pt x="66" y="149"/>
                    </a:cubicBezTo>
                    <a:cubicBezTo>
                      <a:pt x="66" y="148"/>
                      <a:pt x="67" y="146"/>
                      <a:pt x="68" y="145"/>
                    </a:cubicBezTo>
                    <a:cubicBezTo>
                      <a:pt x="67" y="145"/>
                      <a:pt x="67" y="145"/>
                      <a:pt x="66" y="144"/>
                    </a:cubicBezTo>
                    <a:moveTo>
                      <a:pt x="54" y="143"/>
                    </a:moveTo>
                    <a:cubicBezTo>
                      <a:pt x="54" y="144"/>
                      <a:pt x="54" y="144"/>
                      <a:pt x="54" y="144"/>
                    </a:cubicBezTo>
                    <a:cubicBezTo>
                      <a:pt x="54" y="145"/>
                      <a:pt x="55" y="145"/>
                      <a:pt x="56" y="145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4"/>
                      <a:pt x="55" y="144"/>
                      <a:pt x="54" y="143"/>
                    </a:cubicBezTo>
                    <a:moveTo>
                      <a:pt x="57" y="139"/>
                    </a:moveTo>
                    <a:cubicBezTo>
                      <a:pt x="56" y="140"/>
                      <a:pt x="56" y="141"/>
                      <a:pt x="55" y="142"/>
                    </a:cubicBezTo>
                    <a:cubicBezTo>
                      <a:pt x="56" y="142"/>
                      <a:pt x="56" y="143"/>
                      <a:pt x="57" y="143"/>
                    </a:cubicBezTo>
                    <a:cubicBezTo>
                      <a:pt x="58" y="142"/>
                      <a:pt x="58" y="141"/>
                      <a:pt x="59" y="140"/>
                    </a:cubicBezTo>
                    <a:cubicBezTo>
                      <a:pt x="58" y="140"/>
                      <a:pt x="58" y="139"/>
                      <a:pt x="57" y="139"/>
                    </a:cubicBezTo>
                    <a:moveTo>
                      <a:pt x="70" y="139"/>
                    </a:moveTo>
                    <a:cubicBezTo>
                      <a:pt x="70" y="139"/>
                      <a:pt x="69" y="139"/>
                      <a:pt x="69" y="140"/>
                    </a:cubicBezTo>
                    <a:cubicBezTo>
                      <a:pt x="70" y="140"/>
                      <a:pt x="70" y="140"/>
                      <a:pt x="71" y="141"/>
                    </a:cubicBezTo>
                    <a:cubicBezTo>
                      <a:pt x="71" y="140"/>
                      <a:pt x="71" y="140"/>
                      <a:pt x="71" y="140"/>
                    </a:cubicBezTo>
                    <a:cubicBezTo>
                      <a:pt x="71" y="139"/>
                      <a:pt x="70" y="139"/>
                      <a:pt x="70" y="139"/>
                    </a:cubicBezTo>
                    <a:moveTo>
                      <a:pt x="70" y="138"/>
                    </a:moveTo>
                    <a:cubicBezTo>
                      <a:pt x="70" y="138"/>
                      <a:pt x="70" y="138"/>
                      <a:pt x="70" y="139"/>
                    </a:cubicBezTo>
                    <a:cubicBezTo>
                      <a:pt x="70" y="139"/>
                      <a:pt x="71" y="139"/>
                      <a:pt x="72" y="140"/>
                    </a:cubicBezTo>
                    <a:cubicBezTo>
                      <a:pt x="72" y="139"/>
                      <a:pt x="72" y="139"/>
                      <a:pt x="72" y="139"/>
                    </a:cubicBezTo>
                    <a:cubicBezTo>
                      <a:pt x="71" y="139"/>
                      <a:pt x="71" y="138"/>
                      <a:pt x="70" y="138"/>
                    </a:cubicBezTo>
                    <a:moveTo>
                      <a:pt x="60" y="133"/>
                    </a:moveTo>
                    <a:cubicBezTo>
                      <a:pt x="60" y="133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1" y="134"/>
                      <a:pt x="61" y="135"/>
                      <a:pt x="62" y="135"/>
                    </a:cubicBezTo>
                    <a:cubicBezTo>
                      <a:pt x="62" y="135"/>
                      <a:pt x="62" y="135"/>
                      <a:pt x="62" y="134"/>
                    </a:cubicBezTo>
                    <a:cubicBezTo>
                      <a:pt x="62" y="134"/>
                      <a:pt x="61" y="133"/>
                      <a:pt x="60" y="133"/>
                    </a:cubicBezTo>
                    <a:moveTo>
                      <a:pt x="61" y="132"/>
                    </a:moveTo>
                    <a:cubicBezTo>
                      <a:pt x="61" y="133"/>
                      <a:pt x="61" y="133"/>
                      <a:pt x="60" y="133"/>
                    </a:cubicBezTo>
                    <a:cubicBezTo>
                      <a:pt x="61" y="133"/>
                      <a:pt x="62" y="134"/>
                      <a:pt x="63" y="134"/>
                    </a:cubicBezTo>
                    <a:cubicBezTo>
                      <a:pt x="63" y="134"/>
                      <a:pt x="63" y="134"/>
                      <a:pt x="63" y="134"/>
                    </a:cubicBezTo>
                    <a:cubicBezTo>
                      <a:pt x="62" y="133"/>
                      <a:pt x="61" y="133"/>
                      <a:pt x="61" y="132"/>
                    </a:cubicBezTo>
                    <a:moveTo>
                      <a:pt x="74" y="132"/>
                    </a:moveTo>
                    <a:cubicBezTo>
                      <a:pt x="74" y="132"/>
                      <a:pt x="74" y="133"/>
                      <a:pt x="73" y="133"/>
                    </a:cubicBezTo>
                    <a:cubicBezTo>
                      <a:pt x="74" y="133"/>
                      <a:pt x="74" y="134"/>
                      <a:pt x="75" y="134"/>
                    </a:cubicBezTo>
                    <a:cubicBezTo>
                      <a:pt x="75" y="134"/>
                      <a:pt x="75" y="133"/>
                      <a:pt x="76" y="133"/>
                    </a:cubicBezTo>
                    <a:cubicBezTo>
                      <a:pt x="75" y="133"/>
                      <a:pt x="74" y="132"/>
                      <a:pt x="74" y="132"/>
                    </a:cubicBezTo>
                    <a:moveTo>
                      <a:pt x="64" y="127"/>
                    </a:moveTo>
                    <a:cubicBezTo>
                      <a:pt x="64" y="127"/>
                      <a:pt x="64" y="127"/>
                      <a:pt x="64" y="127"/>
                    </a:cubicBezTo>
                    <a:cubicBezTo>
                      <a:pt x="65" y="127"/>
                      <a:pt x="65" y="128"/>
                      <a:pt x="66" y="128"/>
                    </a:cubicBezTo>
                    <a:cubicBezTo>
                      <a:pt x="66" y="128"/>
                      <a:pt x="66" y="128"/>
                      <a:pt x="66" y="128"/>
                    </a:cubicBezTo>
                    <a:cubicBezTo>
                      <a:pt x="66" y="127"/>
                      <a:pt x="65" y="127"/>
                      <a:pt x="64" y="127"/>
                    </a:cubicBezTo>
                    <a:moveTo>
                      <a:pt x="78" y="126"/>
                    </a:moveTo>
                    <a:cubicBezTo>
                      <a:pt x="78" y="126"/>
                      <a:pt x="77" y="127"/>
                      <a:pt x="77" y="127"/>
                    </a:cubicBezTo>
                    <a:cubicBezTo>
                      <a:pt x="77" y="128"/>
                      <a:pt x="78" y="128"/>
                      <a:pt x="78" y="128"/>
                    </a:cubicBezTo>
                    <a:cubicBezTo>
                      <a:pt x="79" y="128"/>
                      <a:pt x="79" y="127"/>
                      <a:pt x="79" y="127"/>
                    </a:cubicBezTo>
                    <a:cubicBezTo>
                      <a:pt x="78" y="126"/>
                      <a:pt x="78" y="126"/>
                      <a:pt x="78" y="126"/>
                    </a:cubicBezTo>
                    <a:moveTo>
                      <a:pt x="80" y="123"/>
                    </a:moveTo>
                    <a:cubicBezTo>
                      <a:pt x="79" y="124"/>
                      <a:pt x="78" y="125"/>
                      <a:pt x="78" y="126"/>
                    </a:cubicBezTo>
                    <a:cubicBezTo>
                      <a:pt x="78" y="126"/>
                      <a:pt x="79" y="126"/>
                      <a:pt x="79" y="127"/>
                    </a:cubicBezTo>
                    <a:cubicBezTo>
                      <a:pt x="80" y="126"/>
                      <a:pt x="81" y="125"/>
                      <a:pt x="81" y="124"/>
                    </a:cubicBezTo>
                    <a:cubicBezTo>
                      <a:pt x="81" y="124"/>
                      <a:pt x="80" y="123"/>
                      <a:pt x="80" y="123"/>
                    </a:cubicBezTo>
                    <a:moveTo>
                      <a:pt x="68" y="120"/>
                    </a:moveTo>
                    <a:cubicBezTo>
                      <a:pt x="68" y="121"/>
                      <a:pt x="68" y="121"/>
                      <a:pt x="67" y="121"/>
                    </a:cubicBezTo>
                    <a:cubicBezTo>
                      <a:pt x="68" y="122"/>
                      <a:pt x="69" y="122"/>
                      <a:pt x="69" y="123"/>
                    </a:cubicBezTo>
                    <a:cubicBezTo>
                      <a:pt x="70" y="122"/>
                      <a:pt x="70" y="122"/>
                      <a:pt x="70" y="121"/>
                    </a:cubicBezTo>
                    <a:cubicBezTo>
                      <a:pt x="68" y="120"/>
                      <a:pt x="68" y="120"/>
                      <a:pt x="68" y="120"/>
                    </a:cubicBezTo>
                    <a:moveTo>
                      <a:pt x="70" y="117"/>
                    </a:moveTo>
                    <a:cubicBezTo>
                      <a:pt x="69" y="118"/>
                      <a:pt x="69" y="119"/>
                      <a:pt x="68" y="120"/>
                    </a:cubicBezTo>
                    <a:cubicBezTo>
                      <a:pt x="69" y="120"/>
                      <a:pt x="70" y="121"/>
                      <a:pt x="70" y="121"/>
                    </a:cubicBezTo>
                    <a:cubicBezTo>
                      <a:pt x="71" y="120"/>
                      <a:pt x="71" y="120"/>
                      <a:pt x="72" y="119"/>
                    </a:cubicBezTo>
                    <a:cubicBezTo>
                      <a:pt x="71" y="118"/>
                      <a:pt x="70" y="118"/>
                      <a:pt x="70" y="117"/>
                    </a:cubicBezTo>
                    <a:moveTo>
                      <a:pt x="87" y="112"/>
                    </a:moveTo>
                    <a:cubicBezTo>
                      <a:pt x="86" y="113"/>
                      <a:pt x="86" y="113"/>
                      <a:pt x="85" y="114"/>
                    </a:cubicBezTo>
                    <a:cubicBezTo>
                      <a:pt x="86" y="114"/>
                      <a:pt x="86" y="115"/>
                      <a:pt x="87" y="115"/>
                    </a:cubicBezTo>
                    <a:cubicBezTo>
                      <a:pt x="87" y="114"/>
                      <a:pt x="88" y="114"/>
                      <a:pt x="88" y="113"/>
                    </a:cubicBezTo>
                    <a:cubicBezTo>
                      <a:pt x="88" y="113"/>
                      <a:pt x="87" y="112"/>
                      <a:pt x="87" y="112"/>
                    </a:cubicBezTo>
                    <a:moveTo>
                      <a:pt x="76" y="106"/>
                    </a:moveTo>
                    <a:cubicBezTo>
                      <a:pt x="76" y="107"/>
                      <a:pt x="76" y="107"/>
                      <a:pt x="75" y="108"/>
                    </a:cubicBezTo>
                    <a:cubicBezTo>
                      <a:pt x="76" y="108"/>
                      <a:pt x="77" y="109"/>
                      <a:pt x="78" y="109"/>
                    </a:cubicBezTo>
                    <a:cubicBezTo>
                      <a:pt x="78" y="109"/>
                      <a:pt x="78" y="109"/>
                      <a:pt x="78" y="108"/>
                    </a:cubicBezTo>
                    <a:cubicBezTo>
                      <a:pt x="78" y="108"/>
                      <a:pt x="78" y="108"/>
                      <a:pt x="79" y="108"/>
                    </a:cubicBezTo>
                    <a:cubicBezTo>
                      <a:pt x="78" y="107"/>
                      <a:pt x="77" y="107"/>
                      <a:pt x="76" y="106"/>
                    </a:cubicBezTo>
                    <a:moveTo>
                      <a:pt x="98" y="94"/>
                    </a:moveTo>
                    <a:cubicBezTo>
                      <a:pt x="97" y="96"/>
                      <a:pt x="95" y="98"/>
                      <a:pt x="94" y="101"/>
                    </a:cubicBezTo>
                    <a:cubicBezTo>
                      <a:pt x="94" y="101"/>
                      <a:pt x="95" y="101"/>
                      <a:pt x="95" y="101"/>
                    </a:cubicBezTo>
                    <a:cubicBezTo>
                      <a:pt x="97" y="99"/>
                      <a:pt x="98" y="97"/>
                      <a:pt x="99" y="95"/>
                    </a:cubicBezTo>
                    <a:cubicBezTo>
                      <a:pt x="99" y="94"/>
                      <a:pt x="98" y="94"/>
                      <a:pt x="98" y="94"/>
                    </a:cubicBezTo>
                    <a:moveTo>
                      <a:pt x="87" y="88"/>
                    </a:moveTo>
                    <a:cubicBezTo>
                      <a:pt x="86" y="90"/>
                      <a:pt x="85" y="92"/>
                      <a:pt x="84" y="94"/>
                    </a:cubicBezTo>
                    <a:cubicBezTo>
                      <a:pt x="84" y="95"/>
                      <a:pt x="85" y="95"/>
                      <a:pt x="86" y="95"/>
                    </a:cubicBezTo>
                    <a:cubicBezTo>
                      <a:pt x="87" y="93"/>
                      <a:pt x="88" y="91"/>
                      <a:pt x="89" y="89"/>
                    </a:cubicBezTo>
                    <a:cubicBezTo>
                      <a:pt x="89" y="89"/>
                      <a:pt x="88" y="88"/>
                      <a:pt x="87" y="88"/>
                    </a:cubicBezTo>
                    <a:moveTo>
                      <a:pt x="103" y="85"/>
                    </a:moveTo>
                    <a:cubicBezTo>
                      <a:pt x="103" y="86"/>
                      <a:pt x="103" y="87"/>
                      <a:pt x="102" y="87"/>
                    </a:cubicBezTo>
                    <a:cubicBezTo>
                      <a:pt x="103" y="87"/>
                      <a:pt x="103" y="88"/>
                      <a:pt x="103" y="88"/>
                    </a:cubicBezTo>
                    <a:cubicBezTo>
                      <a:pt x="104" y="87"/>
                      <a:pt x="104" y="87"/>
                      <a:pt x="105" y="86"/>
                    </a:cubicBezTo>
                    <a:cubicBezTo>
                      <a:pt x="103" y="85"/>
                      <a:pt x="103" y="85"/>
                      <a:pt x="103" y="85"/>
                    </a:cubicBezTo>
                    <a:moveTo>
                      <a:pt x="106" y="82"/>
                    </a:moveTo>
                    <a:cubicBezTo>
                      <a:pt x="105" y="83"/>
                      <a:pt x="105" y="83"/>
                      <a:pt x="104" y="84"/>
                    </a:cubicBezTo>
                    <a:cubicBezTo>
                      <a:pt x="105" y="84"/>
                      <a:pt x="105" y="85"/>
                      <a:pt x="105" y="85"/>
                    </a:cubicBezTo>
                    <a:cubicBezTo>
                      <a:pt x="106" y="84"/>
                      <a:pt x="106" y="83"/>
                      <a:pt x="107" y="83"/>
                    </a:cubicBezTo>
                    <a:cubicBezTo>
                      <a:pt x="106" y="82"/>
                      <a:pt x="106" y="82"/>
                      <a:pt x="106" y="82"/>
                    </a:cubicBezTo>
                    <a:moveTo>
                      <a:pt x="93" y="79"/>
                    </a:moveTo>
                    <a:cubicBezTo>
                      <a:pt x="92" y="80"/>
                      <a:pt x="92" y="80"/>
                      <a:pt x="92" y="81"/>
                    </a:cubicBezTo>
                    <a:cubicBezTo>
                      <a:pt x="92" y="81"/>
                      <a:pt x="93" y="82"/>
                      <a:pt x="94" y="82"/>
                    </a:cubicBezTo>
                    <a:cubicBezTo>
                      <a:pt x="94" y="81"/>
                      <a:pt x="94" y="81"/>
                      <a:pt x="95" y="80"/>
                    </a:cubicBezTo>
                    <a:cubicBezTo>
                      <a:pt x="93" y="79"/>
                      <a:pt x="93" y="79"/>
                      <a:pt x="93" y="79"/>
                    </a:cubicBezTo>
                    <a:moveTo>
                      <a:pt x="109" y="77"/>
                    </a:moveTo>
                    <a:cubicBezTo>
                      <a:pt x="108" y="78"/>
                      <a:pt x="108" y="79"/>
                      <a:pt x="107" y="79"/>
                    </a:cubicBezTo>
                    <a:cubicBezTo>
                      <a:pt x="108" y="79"/>
                      <a:pt x="108" y="80"/>
                      <a:pt x="108" y="80"/>
                    </a:cubicBezTo>
                    <a:cubicBezTo>
                      <a:pt x="109" y="79"/>
                      <a:pt x="109" y="79"/>
                      <a:pt x="110" y="78"/>
                    </a:cubicBezTo>
                    <a:cubicBezTo>
                      <a:pt x="109" y="78"/>
                      <a:pt x="109" y="78"/>
                      <a:pt x="109" y="77"/>
                    </a:cubicBezTo>
                    <a:moveTo>
                      <a:pt x="95" y="76"/>
                    </a:moveTo>
                    <a:cubicBezTo>
                      <a:pt x="94" y="76"/>
                      <a:pt x="94" y="77"/>
                      <a:pt x="93" y="78"/>
                    </a:cubicBezTo>
                    <a:cubicBezTo>
                      <a:pt x="94" y="78"/>
                      <a:pt x="94" y="78"/>
                      <a:pt x="95" y="78"/>
                    </a:cubicBezTo>
                    <a:cubicBezTo>
                      <a:pt x="95" y="79"/>
                      <a:pt x="95" y="79"/>
                      <a:pt x="95" y="79"/>
                    </a:cubicBezTo>
                    <a:cubicBezTo>
                      <a:pt x="96" y="78"/>
                      <a:pt x="96" y="78"/>
                      <a:pt x="97" y="77"/>
                    </a:cubicBezTo>
                    <a:cubicBezTo>
                      <a:pt x="96" y="76"/>
                      <a:pt x="95" y="76"/>
                      <a:pt x="95" y="76"/>
                    </a:cubicBezTo>
                    <a:moveTo>
                      <a:pt x="111" y="73"/>
                    </a:moveTo>
                    <a:cubicBezTo>
                      <a:pt x="111" y="74"/>
                      <a:pt x="110" y="75"/>
                      <a:pt x="109" y="77"/>
                    </a:cubicBezTo>
                    <a:cubicBezTo>
                      <a:pt x="109" y="77"/>
                      <a:pt x="110" y="77"/>
                      <a:pt x="110" y="77"/>
                    </a:cubicBezTo>
                    <a:cubicBezTo>
                      <a:pt x="110" y="77"/>
                      <a:pt x="110" y="77"/>
                      <a:pt x="110" y="77"/>
                    </a:cubicBezTo>
                    <a:cubicBezTo>
                      <a:pt x="111" y="76"/>
                      <a:pt x="112" y="74"/>
                      <a:pt x="112" y="73"/>
                    </a:cubicBezTo>
                    <a:cubicBezTo>
                      <a:pt x="112" y="73"/>
                      <a:pt x="112" y="73"/>
                      <a:pt x="111" y="73"/>
                    </a:cubicBezTo>
                    <a:moveTo>
                      <a:pt x="98" y="71"/>
                    </a:moveTo>
                    <a:cubicBezTo>
                      <a:pt x="97" y="72"/>
                      <a:pt x="97" y="72"/>
                      <a:pt x="96" y="73"/>
                    </a:cubicBezTo>
                    <a:cubicBezTo>
                      <a:pt x="97" y="73"/>
                      <a:pt x="98" y="74"/>
                      <a:pt x="98" y="74"/>
                    </a:cubicBezTo>
                    <a:cubicBezTo>
                      <a:pt x="99" y="73"/>
                      <a:pt x="99" y="73"/>
                      <a:pt x="100" y="72"/>
                    </a:cubicBezTo>
                    <a:cubicBezTo>
                      <a:pt x="99" y="72"/>
                      <a:pt x="98" y="71"/>
                      <a:pt x="98" y="71"/>
                    </a:cubicBezTo>
                    <a:moveTo>
                      <a:pt x="113" y="70"/>
                    </a:moveTo>
                    <a:cubicBezTo>
                      <a:pt x="113" y="71"/>
                      <a:pt x="112" y="72"/>
                      <a:pt x="112" y="72"/>
                    </a:cubicBezTo>
                    <a:cubicBezTo>
                      <a:pt x="112" y="73"/>
                      <a:pt x="112" y="73"/>
                      <a:pt x="113" y="73"/>
                    </a:cubicBezTo>
                    <a:cubicBezTo>
                      <a:pt x="113" y="72"/>
                      <a:pt x="114" y="71"/>
                      <a:pt x="114" y="70"/>
                    </a:cubicBezTo>
                    <a:cubicBezTo>
                      <a:pt x="114" y="70"/>
                      <a:pt x="114" y="70"/>
                      <a:pt x="113" y="70"/>
                    </a:cubicBezTo>
                    <a:moveTo>
                      <a:pt x="100" y="66"/>
                    </a:moveTo>
                    <a:cubicBezTo>
                      <a:pt x="99" y="68"/>
                      <a:pt x="99" y="69"/>
                      <a:pt x="98" y="70"/>
                    </a:cubicBezTo>
                    <a:cubicBezTo>
                      <a:pt x="99" y="71"/>
                      <a:pt x="99" y="71"/>
                      <a:pt x="100" y="71"/>
                    </a:cubicBezTo>
                    <a:cubicBezTo>
                      <a:pt x="101" y="70"/>
                      <a:pt x="102" y="69"/>
                      <a:pt x="102" y="68"/>
                    </a:cubicBezTo>
                    <a:cubicBezTo>
                      <a:pt x="102" y="67"/>
                      <a:pt x="101" y="67"/>
                      <a:pt x="100" y="66"/>
                    </a:cubicBezTo>
                    <a:moveTo>
                      <a:pt x="101" y="65"/>
                    </a:moveTo>
                    <a:cubicBezTo>
                      <a:pt x="101" y="65"/>
                      <a:pt x="101" y="65"/>
                      <a:pt x="101" y="65"/>
                    </a:cubicBezTo>
                    <a:cubicBezTo>
                      <a:pt x="102" y="66"/>
                      <a:pt x="102" y="66"/>
                      <a:pt x="103" y="67"/>
                    </a:cubicBezTo>
                    <a:cubicBezTo>
                      <a:pt x="103" y="67"/>
                      <a:pt x="103" y="67"/>
                      <a:pt x="103" y="67"/>
                    </a:cubicBezTo>
                    <a:cubicBezTo>
                      <a:pt x="102" y="66"/>
                      <a:pt x="102" y="66"/>
                      <a:pt x="101" y="65"/>
                    </a:cubicBezTo>
                    <a:moveTo>
                      <a:pt x="116" y="65"/>
                    </a:moveTo>
                    <a:cubicBezTo>
                      <a:pt x="116" y="66"/>
                      <a:pt x="116" y="66"/>
                      <a:pt x="115" y="66"/>
                    </a:cubicBezTo>
                    <a:cubicBezTo>
                      <a:pt x="116" y="67"/>
                      <a:pt x="116" y="67"/>
                      <a:pt x="116" y="67"/>
                    </a:cubicBezTo>
                    <a:cubicBezTo>
                      <a:pt x="117" y="66"/>
                      <a:pt x="117" y="66"/>
                      <a:pt x="117" y="66"/>
                    </a:cubicBezTo>
                    <a:cubicBezTo>
                      <a:pt x="117" y="66"/>
                      <a:pt x="117" y="65"/>
                      <a:pt x="116" y="65"/>
                    </a:cubicBezTo>
                    <a:moveTo>
                      <a:pt x="102" y="63"/>
                    </a:moveTo>
                    <a:cubicBezTo>
                      <a:pt x="102" y="64"/>
                      <a:pt x="101" y="65"/>
                      <a:pt x="101" y="65"/>
                    </a:cubicBezTo>
                    <a:cubicBezTo>
                      <a:pt x="102" y="66"/>
                      <a:pt x="102" y="66"/>
                      <a:pt x="103" y="66"/>
                    </a:cubicBezTo>
                    <a:cubicBezTo>
                      <a:pt x="103" y="66"/>
                      <a:pt x="104" y="65"/>
                      <a:pt x="104" y="65"/>
                    </a:cubicBezTo>
                    <a:cubicBezTo>
                      <a:pt x="104" y="64"/>
                      <a:pt x="103" y="64"/>
                      <a:pt x="103" y="64"/>
                    </a:cubicBezTo>
                    <a:cubicBezTo>
                      <a:pt x="102" y="65"/>
                      <a:pt x="102" y="66"/>
                      <a:pt x="102" y="66"/>
                    </a:cubicBezTo>
                    <a:cubicBezTo>
                      <a:pt x="102" y="66"/>
                      <a:pt x="102" y="65"/>
                      <a:pt x="103" y="64"/>
                    </a:cubicBezTo>
                    <a:cubicBezTo>
                      <a:pt x="103" y="64"/>
                      <a:pt x="102" y="64"/>
                      <a:pt x="102" y="63"/>
                    </a:cubicBezTo>
                    <a:moveTo>
                      <a:pt x="104" y="62"/>
                    </a:moveTo>
                    <a:cubicBezTo>
                      <a:pt x="104" y="62"/>
                      <a:pt x="104" y="62"/>
                      <a:pt x="104" y="63"/>
                    </a:cubicBezTo>
                    <a:cubicBezTo>
                      <a:pt x="104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4" y="63"/>
                      <a:pt x="104" y="62"/>
                    </a:cubicBezTo>
                    <a:moveTo>
                      <a:pt x="103" y="62"/>
                    </a:moveTo>
                    <a:cubicBezTo>
                      <a:pt x="103" y="62"/>
                      <a:pt x="103" y="62"/>
                      <a:pt x="103" y="62"/>
                    </a:cubicBezTo>
                    <a:cubicBezTo>
                      <a:pt x="103" y="62"/>
                      <a:pt x="103" y="62"/>
                      <a:pt x="104" y="62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4" y="62"/>
                      <a:pt x="103" y="62"/>
                      <a:pt x="103" y="62"/>
                    </a:cubicBezTo>
                    <a:moveTo>
                      <a:pt x="121" y="59"/>
                    </a:moveTo>
                    <a:cubicBezTo>
                      <a:pt x="118" y="65"/>
                      <a:pt x="118" y="65"/>
                      <a:pt x="118" y="65"/>
                    </a:cubicBezTo>
                    <a:cubicBezTo>
                      <a:pt x="118" y="65"/>
                      <a:pt x="118" y="65"/>
                      <a:pt x="118" y="65"/>
                    </a:cubicBezTo>
                    <a:cubicBezTo>
                      <a:pt x="121" y="60"/>
                      <a:pt x="121" y="60"/>
                      <a:pt x="121" y="60"/>
                    </a:cubicBezTo>
                    <a:cubicBezTo>
                      <a:pt x="121" y="60"/>
                      <a:pt x="121" y="59"/>
                      <a:pt x="121" y="59"/>
                    </a:cubicBezTo>
                    <a:cubicBezTo>
                      <a:pt x="121" y="59"/>
                      <a:pt x="121" y="59"/>
                      <a:pt x="121" y="59"/>
                    </a:cubicBezTo>
                    <a:moveTo>
                      <a:pt x="106" y="59"/>
                    </a:moveTo>
                    <a:cubicBezTo>
                      <a:pt x="106" y="59"/>
                      <a:pt x="105" y="60"/>
                      <a:pt x="105" y="60"/>
                    </a:cubicBezTo>
                    <a:cubicBezTo>
                      <a:pt x="106" y="60"/>
                      <a:pt x="106" y="61"/>
                      <a:pt x="106" y="61"/>
                    </a:cubicBezTo>
                    <a:cubicBezTo>
                      <a:pt x="107" y="60"/>
                      <a:pt x="107" y="60"/>
                      <a:pt x="107" y="59"/>
                    </a:cubicBezTo>
                    <a:cubicBezTo>
                      <a:pt x="107" y="59"/>
                      <a:pt x="106" y="59"/>
                      <a:pt x="106" y="59"/>
                    </a:cubicBezTo>
                    <a:moveTo>
                      <a:pt x="120" y="58"/>
                    </a:moveTo>
                    <a:cubicBezTo>
                      <a:pt x="119" y="60"/>
                      <a:pt x="118" y="62"/>
                      <a:pt x="117" y="64"/>
                    </a:cubicBezTo>
                    <a:cubicBezTo>
                      <a:pt x="117" y="64"/>
                      <a:pt x="117" y="65"/>
                      <a:pt x="118" y="65"/>
                    </a:cubicBezTo>
                    <a:cubicBezTo>
                      <a:pt x="119" y="63"/>
                      <a:pt x="120" y="61"/>
                      <a:pt x="121" y="59"/>
                    </a:cubicBezTo>
                    <a:cubicBezTo>
                      <a:pt x="121" y="59"/>
                      <a:pt x="121" y="59"/>
                      <a:pt x="120" y="58"/>
                    </a:cubicBezTo>
                    <a:moveTo>
                      <a:pt x="105" y="58"/>
                    </a:moveTo>
                    <a:cubicBezTo>
                      <a:pt x="105" y="59"/>
                      <a:pt x="105" y="59"/>
                      <a:pt x="104" y="60"/>
                    </a:cubicBezTo>
                    <a:cubicBezTo>
                      <a:pt x="105" y="60"/>
                      <a:pt x="105" y="60"/>
                      <a:pt x="105" y="60"/>
                    </a:cubicBezTo>
                    <a:cubicBezTo>
                      <a:pt x="105" y="60"/>
                      <a:pt x="106" y="59"/>
                      <a:pt x="106" y="59"/>
                    </a:cubicBezTo>
                    <a:cubicBezTo>
                      <a:pt x="106" y="59"/>
                      <a:pt x="105" y="58"/>
                      <a:pt x="105" y="58"/>
                    </a:cubicBezTo>
                    <a:moveTo>
                      <a:pt x="122" y="55"/>
                    </a:moveTo>
                    <a:cubicBezTo>
                      <a:pt x="122" y="56"/>
                      <a:pt x="122" y="57"/>
                      <a:pt x="121" y="57"/>
                    </a:cubicBezTo>
                    <a:cubicBezTo>
                      <a:pt x="121" y="57"/>
                      <a:pt x="122" y="58"/>
                      <a:pt x="122" y="58"/>
                    </a:cubicBezTo>
                    <a:cubicBezTo>
                      <a:pt x="123" y="57"/>
                      <a:pt x="123" y="56"/>
                      <a:pt x="123" y="56"/>
                    </a:cubicBezTo>
                    <a:cubicBezTo>
                      <a:pt x="123" y="56"/>
                      <a:pt x="123" y="55"/>
                      <a:pt x="122" y="55"/>
                    </a:cubicBezTo>
                    <a:moveTo>
                      <a:pt x="110" y="52"/>
                    </a:moveTo>
                    <a:cubicBezTo>
                      <a:pt x="109" y="54"/>
                      <a:pt x="108" y="56"/>
                      <a:pt x="107" y="58"/>
                    </a:cubicBezTo>
                    <a:cubicBezTo>
                      <a:pt x="107" y="58"/>
                      <a:pt x="107" y="58"/>
                      <a:pt x="108" y="58"/>
                    </a:cubicBezTo>
                    <a:cubicBezTo>
                      <a:pt x="109" y="57"/>
                      <a:pt x="110" y="55"/>
                      <a:pt x="111" y="53"/>
                    </a:cubicBezTo>
                    <a:cubicBezTo>
                      <a:pt x="111" y="53"/>
                      <a:pt x="110" y="52"/>
                      <a:pt x="110" y="52"/>
                    </a:cubicBezTo>
                    <a:moveTo>
                      <a:pt x="109" y="52"/>
                    </a:moveTo>
                    <a:cubicBezTo>
                      <a:pt x="108" y="54"/>
                      <a:pt x="107" y="55"/>
                      <a:pt x="106" y="57"/>
                    </a:cubicBezTo>
                    <a:cubicBezTo>
                      <a:pt x="106" y="57"/>
                      <a:pt x="106" y="57"/>
                      <a:pt x="107" y="58"/>
                    </a:cubicBezTo>
                    <a:cubicBezTo>
                      <a:pt x="107" y="56"/>
                      <a:pt x="109" y="54"/>
                      <a:pt x="110" y="52"/>
                    </a:cubicBezTo>
                    <a:cubicBezTo>
                      <a:pt x="110" y="52"/>
                      <a:pt x="109" y="52"/>
                      <a:pt x="109" y="52"/>
                    </a:cubicBezTo>
                    <a:moveTo>
                      <a:pt x="125" y="52"/>
                    </a:moveTo>
                    <a:cubicBezTo>
                      <a:pt x="124" y="52"/>
                      <a:pt x="124" y="52"/>
                      <a:pt x="124" y="53"/>
                    </a:cubicBezTo>
                    <a:cubicBezTo>
                      <a:pt x="124" y="53"/>
                      <a:pt x="124" y="53"/>
                      <a:pt x="125" y="53"/>
                    </a:cubicBezTo>
                    <a:cubicBezTo>
                      <a:pt x="125" y="53"/>
                      <a:pt x="125" y="53"/>
                      <a:pt x="126" y="52"/>
                    </a:cubicBezTo>
                    <a:cubicBezTo>
                      <a:pt x="125" y="52"/>
                      <a:pt x="125" y="52"/>
                      <a:pt x="125" y="52"/>
                    </a:cubicBezTo>
                    <a:moveTo>
                      <a:pt x="125" y="51"/>
                    </a:moveTo>
                    <a:cubicBezTo>
                      <a:pt x="125" y="51"/>
                      <a:pt x="125" y="51"/>
                      <a:pt x="125" y="52"/>
                    </a:cubicBezTo>
                    <a:cubicBezTo>
                      <a:pt x="125" y="52"/>
                      <a:pt x="125" y="52"/>
                      <a:pt x="126" y="52"/>
                    </a:cubicBezTo>
                    <a:cubicBezTo>
                      <a:pt x="126" y="52"/>
                      <a:pt x="126" y="52"/>
                      <a:pt x="126" y="51"/>
                    </a:cubicBezTo>
                    <a:cubicBezTo>
                      <a:pt x="126" y="51"/>
                      <a:pt x="125" y="51"/>
                      <a:pt x="125" y="51"/>
                    </a:cubicBezTo>
                    <a:moveTo>
                      <a:pt x="126" y="50"/>
                    </a:moveTo>
                    <a:cubicBezTo>
                      <a:pt x="126" y="50"/>
                      <a:pt x="125" y="50"/>
                      <a:pt x="125" y="50"/>
                    </a:cubicBezTo>
                    <a:cubicBezTo>
                      <a:pt x="126" y="51"/>
                      <a:pt x="126" y="51"/>
                      <a:pt x="126" y="51"/>
                    </a:cubicBezTo>
                    <a:cubicBezTo>
                      <a:pt x="126" y="51"/>
                      <a:pt x="126" y="51"/>
                      <a:pt x="126" y="51"/>
                    </a:cubicBezTo>
                    <a:cubicBezTo>
                      <a:pt x="126" y="50"/>
                      <a:pt x="126" y="50"/>
                      <a:pt x="126" y="50"/>
                    </a:cubicBezTo>
                    <a:moveTo>
                      <a:pt x="112" y="49"/>
                    </a:moveTo>
                    <a:cubicBezTo>
                      <a:pt x="111" y="50"/>
                      <a:pt x="111" y="50"/>
                      <a:pt x="111" y="51"/>
                    </a:cubicBezTo>
                    <a:cubicBezTo>
                      <a:pt x="111" y="51"/>
                      <a:pt x="111" y="51"/>
                      <a:pt x="112" y="52"/>
                    </a:cubicBezTo>
                    <a:cubicBezTo>
                      <a:pt x="112" y="51"/>
                      <a:pt x="113" y="50"/>
                      <a:pt x="113" y="50"/>
                    </a:cubicBezTo>
                    <a:cubicBezTo>
                      <a:pt x="113" y="49"/>
                      <a:pt x="112" y="49"/>
                      <a:pt x="112" y="49"/>
                    </a:cubicBezTo>
                    <a:moveTo>
                      <a:pt x="111" y="49"/>
                    </a:moveTo>
                    <a:cubicBezTo>
                      <a:pt x="111" y="49"/>
                      <a:pt x="110" y="50"/>
                      <a:pt x="110" y="51"/>
                    </a:cubicBezTo>
                    <a:cubicBezTo>
                      <a:pt x="110" y="51"/>
                      <a:pt x="110" y="51"/>
                      <a:pt x="110" y="51"/>
                    </a:cubicBezTo>
                    <a:cubicBezTo>
                      <a:pt x="111" y="50"/>
                      <a:pt x="111" y="50"/>
                      <a:pt x="112" y="49"/>
                    </a:cubicBezTo>
                    <a:cubicBezTo>
                      <a:pt x="111" y="49"/>
                      <a:pt x="111" y="49"/>
                      <a:pt x="111" y="49"/>
                    </a:cubicBezTo>
                    <a:moveTo>
                      <a:pt x="128" y="47"/>
                    </a:moveTo>
                    <a:cubicBezTo>
                      <a:pt x="127" y="48"/>
                      <a:pt x="126" y="49"/>
                      <a:pt x="126" y="50"/>
                    </a:cubicBezTo>
                    <a:cubicBezTo>
                      <a:pt x="126" y="50"/>
                      <a:pt x="126" y="50"/>
                      <a:pt x="127" y="51"/>
                    </a:cubicBezTo>
                    <a:cubicBezTo>
                      <a:pt x="127" y="49"/>
                      <a:pt x="128" y="48"/>
                      <a:pt x="129" y="47"/>
                    </a:cubicBezTo>
                    <a:cubicBezTo>
                      <a:pt x="128" y="47"/>
                      <a:pt x="128" y="47"/>
                      <a:pt x="128" y="47"/>
                    </a:cubicBezTo>
                    <a:moveTo>
                      <a:pt x="128" y="46"/>
                    </a:moveTo>
                    <a:cubicBezTo>
                      <a:pt x="128" y="46"/>
                      <a:pt x="128" y="46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9" y="47"/>
                      <a:pt x="128" y="46"/>
                      <a:pt x="128" y="46"/>
                    </a:cubicBezTo>
                    <a:moveTo>
                      <a:pt x="114" y="45"/>
                    </a:moveTo>
                    <a:cubicBezTo>
                      <a:pt x="114" y="45"/>
                      <a:pt x="114" y="46"/>
                      <a:pt x="113" y="46"/>
                    </a:cubicBezTo>
                    <a:cubicBezTo>
                      <a:pt x="114" y="47"/>
                      <a:pt x="114" y="47"/>
                      <a:pt x="115" y="47"/>
                    </a:cubicBezTo>
                    <a:cubicBezTo>
                      <a:pt x="115" y="47"/>
                      <a:pt x="115" y="46"/>
                      <a:pt x="115" y="46"/>
                    </a:cubicBezTo>
                    <a:cubicBezTo>
                      <a:pt x="115" y="45"/>
                      <a:pt x="115" y="45"/>
                      <a:pt x="114" y="45"/>
                    </a:cubicBezTo>
                    <a:moveTo>
                      <a:pt x="115" y="44"/>
                    </a:moveTo>
                    <a:cubicBezTo>
                      <a:pt x="115" y="45"/>
                      <a:pt x="114" y="45"/>
                      <a:pt x="114" y="45"/>
                    </a:cubicBezTo>
                    <a:cubicBezTo>
                      <a:pt x="115" y="45"/>
                      <a:pt x="115" y="45"/>
                      <a:pt x="115" y="46"/>
                    </a:cubicBezTo>
                    <a:cubicBezTo>
                      <a:pt x="116" y="45"/>
                      <a:pt x="116" y="45"/>
                      <a:pt x="116" y="45"/>
                    </a:cubicBezTo>
                    <a:cubicBezTo>
                      <a:pt x="115" y="45"/>
                      <a:pt x="115" y="45"/>
                      <a:pt x="115" y="44"/>
                    </a:cubicBezTo>
                    <a:moveTo>
                      <a:pt x="113" y="44"/>
                    </a:moveTo>
                    <a:cubicBezTo>
                      <a:pt x="113" y="45"/>
                      <a:pt x="113" y="45"/>
                      <a:pt x="113" y="46"/>
                    </a:cubicBezTo>
                    <a:cubicBezTo>
                      <a:pt x="113" y="46"/>
                      <a:pt x="113" y="46"/>
                      <a:pt x="113" y="46"/>
                    </a:cubicBezTo>
                    <a:cubicBezTo>
                      <a:pt x="114" y="46"/>
                      <a:pt x="114" y="45"/>
                      <a:pt x="114" y="45"/>
                    </a:cubicBezTo>
                    <a:cubicBezTo>
                      <a:pt x="114" y="45"/>
                      <a:pt x="114" y="45"/>
                      <a:pt x="113" y="44"/>
                    </a:cubicBezTo>
                    <a:moveTo>
                      <a:pt x="114" y="44"/>
                    </a:moveTo>
                    <a:cubicBezTo>
                      <a:pt x="114" y="44"/>
                      <a:pt x="114" y="44"/>
                      <a:pt x="113" y="44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4" y="44"/>
                      <a:pt x="114" y="44"/>
                    </a:cubicBezTo>
                    <a:cubicBezTo>
                      <a:pt x="114" y="44"/>
                      <a:pt x="114" y="44"/>
                      <a:pt x="114" y="44"/>
                    </a:cubicBezTo>
                    <a:moveTo>
                      <a:pt x="130" y="43"/>
                    </a:moveTo>
                    <a:cubicBezTo>
                      <a:pt x="129" y="44"/>
                      <a:pt x="129" y="45"/>
                      <a:pt x="128" y="46"/>
                    </a:cubicBezTo>
                    <a:cubicBezTo>
                      <a:pt x="129" y="46"/>
                      <a:pt x="129" y="46"/>
                      <a:pt x="129" y="46"/>
                    </a:cubicBezTo>
                    <a:cubicBezTo>
                      <a:pt x="130" y="45"/>
                      <a:pt x="130" y="44"/>
                      <a:pt x="131" y="44"/>
                    </a:cubicBezTo>
                    <a:cubicBezTo>
                      <a:pt x="130" y="44"/>
                      <a:pt x="130" y="43"/>
                      <a:pt x="130" y="43"/>
                    </a:cubicBezTo>
                    <a:moveTo>
                      <a:pt x="131" y="41"/>
                    </a:moveTo>
                    <a:cubicBezTo>
                      <a:pt x="131" y="41"/>
                      <a:pt x="131" y="41"/>
                      <a:pt x="131" y="42"/>
                    </a:cubicBezTo>
                    <a:cubicBezTo>
                      <a:pt x="131" y="42"/>
                      <a:pt x="131" y="42"/>
                      <a:pt x="132" y="42"/>
                    </a:cubicBezTo>
                    <a:cubicBezTo>
                      <a:pt x="132" y="42"/>
                      <a:pt x="132" y="42"/>
                      <a:pt x="132" y="42"/>
                    </a:cubicBezTo>
                    <a:cubicBezTo>
                      <a:pt x="132" y="41"/>
                      <a:pt x="131" y="41"/>
                      <a:pt x="131" y="41"/>
                    </a:cubicBezTo>
                    <a:moveTo>
                      <a:pt x="131" y="41"/>
                    </a:moveTo>
                    <a:cubicBezTo>
                      <a:pt x="131" y="41"/>
                      <a:pt x="131" y="41"/>
                      <a:pt x="131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1" y="41"/>
                      <a:pt x="131" y="41"/>
                      <a:pt x="131" y="41"/>
                    </a:cubicBezTo>
                    <a:moveTo>
                      <a:pt x="117" y="41"/>
                    </a:moveTo>
                    <a:cubicBezTo>
                      <a:pt x="116" y="42"/>
                      <a:pt x="116" y="43"/>
                      <a:pt x="115" y="44"/>
                    </a:cubicBezTo>
                    <a:cubicBezTo>
                      <a:pt x="115" y="44"/>
                      <a:pt x="116" y="44"/>
                      <a:pt x="116" y="45"/>
                    </a:cubicBezTo>
                    <a:cubicBezTo>
                      <a:pt x="117" y="43"/>
                      <a:pt x="117" y="42"/>
                      <a:pt x="118" y="41"/>
                    </a:cubicBezTo>
                    <a:cubicBezTo>
                      <a:pt x="118" y="41"/>
                      <a:pt x="117" y="41"/>
                      <a:pt x="117" y="41"/>
                    </a:cubicBezTo>
                    <a:moveTo>
                      <a:pt x="116" y="40"/>
                    </a:moveTo>
                    <a:cubicBezTo>
                      <a:pt x="115" y="41"/>
                      <a:pt x="115" y="42"/>
                      <a:pt x="114" y="43"/>
                    </a:cubicBezTo>
                    <a:cubicBezTo>
                      <a:pt x="114" y="43"/>
                      <a:pt x="115" y="44"/>
                      <a:pt x="115" y="44"/>
                    </a:cubicBezTo>
                    <a:cubicBezTo>
                      <a:pt x="115" y="43"/>
                      <a:pt x="116" y="42"/>
                      <a:pt x="117" y="40"/>
                    </a:cubicBezTo>
                    <a:cubicBezTo>
                      <a:pt x="116" y="40"/>
                      <a:pt x="116" y="40"/>
                      <a:pt x="116" y="40"/>
                    </a:cubicBezTo>
                    <a:moveTo>
                      <a:pt x="117" y="40"/>
                    </a:moveTo>
                    <a:cubicBezTo>
                      <a:pt x="117" y="40"/>
                      <a:pt x="117" y="40"/>
                      <a:pt x="117" y="40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18" y="40"/>
                      <a:pt x="118" y="40"/>
                      <a:pt x="117" y="40"/>
                    </a:cubicBezTo>
                    <a:moveTo>
                      <a:pt x="116" y="40"/>
                    </a:moveTo>
                    <a:cubicBezTo>
                      <a:pt x="116" y="40"/>
                      <a:pt x="116" y="40"/>
                      <a:pt x="116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7" y="40"/>
                      <a:pt x="116" y="40"/>
                    </a:cubicBezTo>
                    <a:moveTo>
                      <a:pt x="133" y="39"/>
                    </a:moveTo>
                    <a:cubicBezTo>
                      <a:pt x="132" y="39"/>
                      <a:pt x="132" y="40"/>
                      <a:pt x="132" y="40"/>
                    </a:cubicBezTo>
                    <a:cubicBezTo>
                      <a:pt x="132" y="40"/>
                      <a:pt x="132" y="41"/>
                      <a:pt x="132" y="41"/>
                    </a:cubicBezTo>
                    <a:cubicBezTo>
                      <a:pt x="133" y="40"/>
                      <a:pt x="133" y="40"/>
                      <a:pt x="133" y="39"/>
                    </a:cubicBezTo>
                    <a:cubicBezTo>
                      <a:pt x="133" y="39"/>
                      <a:pt x="133" y="39"/>
                      <a:pt x="133" y="39"/>
                    </a:cubicBezTo>
                    <a:moveTo>
                      <a:pt x="134" y="37"/>
                    </a:moveTo>
                    <a:cubicBezTo>
                      <a:pt x="133" y="38"/>
                      <a:pt x="133" y="38"/>
                      <a:pt x="133" y="39"/>
                    </a:cubicBezTo>
                    <a:cubicBezTo>
                      <a:pt x="133" y="39"/>
                      <a:pt x="133" y="39"/>
                      <a:pt x="133" y="39"/>
                    </a:cubicBezTo>
                    <a:cubicBezTo>
                      <a:pt x="134" y="39"/>
                      <a:pt x="134" y="38"/>
                      <a:pt x="134" y="38"/>
                    </a:cubicBezTo>
                    <a:cubicBezTo>
                      <a:pt x="134" y="37"/>
                      <a:pt x="134" y="37"/>
                      <a:pt x="134" y="37"/>
                    </a:cubicBezTo>
                    <a:moveTo>
                      <a:pt x="119" y="37"/>
                    </a:moveTo>
                    <a:cubicBezTo>
                      <a:pt x="119" y="38"/>
                      <a:pt x="118" y="39"/>
                      <a:pt x="118" y="39"/>
                    </a:cubicBezTo>
                    <a:cubicBezTo>
                      <a:pt x="118" y="40"/>
                      <a:pt x="118" y="40"/>
                      <a:pt x="119" y="40"/>
                    </a:cubicBezTo>
                    <a:cubicBezTo>
                      <a:pt x="119" y="39"/>
                      <a:pt x="120" y="38"/>
                      <a:pt x="120" y="38"/>
                    </a:cubicBezTo>
                    <a:cubicBezTo>
                      <a:pt x="120" y="37"/>
                      <a:pt x="119" y="37"/>
                      <a:pt x="119" y="37"/>
                    </a:cubicBezTo>
                    <a:moveTo>
                      <a:pt x="118" y="37"/>
                    </a:moveTo>
                    <a:cubicBezTo>
                      <a:pt x="118" y="37"/>
                      <a:pt x="117" y="38"/>
                      <a:pt x="117" y="39"/>
                    </a:cubicBezTo>
                    <a:cubicBezTo>
                      <a:pt x="117" y="39"/>
                      <a:pt x="117" y="39"/>
                      <a:pt x="117" y="39"/>
                    </a:cubicBezTo>
                    <a:cubicBezTo>
                      <a:pt x="118" y="38"/>
                      <a:pt x="118" y="38"/>
                      <a:pt x="119" y="37"/>
                    </a:cubicBezTo>
                    <a:cubicBezTo>
                      <a:pt x="119" y="37"/>
                      <a:pt x="118" y="37"/>
                      <a:pt x="118" y="37"/>
                    </a:cubicBezTo>
                    <a:moveTo>
                      <a:pt x="135" y="36"/>
                    </a:moveTo>
                    <a:cubicBezTo>
                      <a:pt x="134" y="36"/>
                      <a:pt x="134" y="36"/>
                      <a:pt x="134" y="37"/>
                    </a:cubicBezTo>
                    <a:cubicBezTo>
                      <a:pt x="134" y="37"/>
                      <a:pt x="134" y="37"/>
                      <a:pt x="135" y="37"/>
                    </a:cubicBezTo>
                    <a:cubicBezTo>
                      <a:pt x="135" y="37"/>
                      <a:pt x="135" y="36"/>
                      <a:pt x="135" y="36"/>
                    </a:cubicBezTo>
                    <a:cubicBezTo>
                      <a:pt x="135" y="36"/>
                      <a:pt x="135" y="36"/>
                      <a:pt x="135" y="36"/>
                    </a:cubicBezTo>
                    <a:moveTo>
                      <a:pt x="121" y="34"/>
                    </a:moveTo>
                    <a:cubicBezTo>
                      <a:pt x="121" y="35"/>
                      <a:pt x="120" y="35"/>
                      <a:pt x="120" y="35"/>
                    </a:cubicBezTo>
                    <a:cubicBezTo>
                      <a:pt x="120" y="36"/>
                      <a:pt x="121" y="36"/>
                      <a:pt x="121" y="36"/>
                    </a:cubicBezTo>
                    <a:cubicBezTo>
                      <a:pt x="121" y="36"/>
                      <a:pt x="122" y="35"/>
                      <a:pt x="122" y="35"/>
                    </a:cubicBezTo>
                    <a:cubicBezTo>
                      <a:pt x="121" y="34"/>
                      <a:pt x="121" y="34"/>
                      <a:pt x="121" y="34"/>
                    </a:cubicBezTo>
                    <a:moveTo>
                      <a:pt x="136" y="34"/>
                    </a:moveTo>
                    <a:cubicBezTo>
                      <a:pt x="135" y="34"/>
                      <a:pt x="135" y="35"/>
                      <a:pt x="135" y="35"/>
                    </a:cubicBezTo>
                    <a:cubicBezTo>
                      <a:pt x="135" y="35"/>
                      <a:pt x="136" y="35"/>
                      <a:pt x="136" y="35"/>
                    </a:cubicBezTo>
                    <a:cubicBezTo>
                      <a:pt x="136" y="35"/>
                      <a:pt x="136" y="35"/>
                      <a:pt x="136" y="34"/>
                    </a:cubicBezTo>
                    <a:cubicBezTo>
                      <a:pt x="136" y="34"/>
                      <a:pt x="136" y="34"/>
                      <a:pt x="136" y="34"/>
                    </a:cubicBezTo>
                    <a:moveTo>
                      <a:pt x="120" y="34"/>
                    </a:moveTo>
                    <a:cubicBezTo>
                      <a:pt x="120" y="34"/>
                      <a:pt x="119" y="34"/>
                      <a:pt x="119" y="35"/>
                    </a:cubicBezTo>
                    <a:cubicBezTo>
                      <a:pt x="119" y="35"/>
                      <a:pt x="120" y="35"/>
                      <a:pt x="120" y="35"/>
                    </a:cubicBezTo>
                    <a:cubicBezTo>
                      <a:pt x="120" y="35"/>
                      <a:pt x="120" y="34"/>
                      <a:pt x="120" y="34"/>
                    </a:cubicBezTo>
                    <a:cubicBezTo>
                      <a:pt x="120" y="34"/>
                      <a:pt x="120" y="34"/>
                      <a:pt x="120" y="34"/>
                    </a:cubicBezTo>
                    <a:moveTo>
                      <a:pt x="122" y="32"/>
                    </a:moveTo>
                    <a:cubicBezTo>
                      <a:pt x="122" y="33"/>
                      <a:pt x="121" y="33"/>
                      <a:pt x="121" y="34"/>
                    </a:cubicBezTo>
                    <a:cubicBezTo>
                      <a:pt x="121" y="34"/>
                      <a:pt x="122" y="34"/>
                      <a:pt x="122" y="34"/>
                    </a:cubicBezTo>
                    <a:cubicBezTo>
                      <a:pt x="122" y="34"/>
                      <a:pt x="123" y="33"/>
                      <a:pt x="123" y="33"/>
                    </a:cubicBezTo>
                    <a:cubicBezTo>
                      <a:pt x="123" y="33"/>
                      <a:pt x="122" y="33"/>
                      <a:pt x="122" y="32"/>
                    </a:cubicBezTo>
                    <a:moveTo>
                      <a:pt x="121" y="32"/>
                    </a:moveTo>
                    <a:cubicBezTo>
                      <a:pt x="121" y="32"/>
                      <a:pt x="120" y="33"/>
                      <a:pt x="120" y="33"/>
                    </a:cubicBezTo>
                    <a:cubicBezTo>
                      <a:pt x="120" y="33"/>
                      <a:pt x="121" y="33"/>
                      <a:pt x="121" y="34"/>
                    </a:cubicBezTo>
                    <a:cubicBezTo>
                      <a:pt x="121" y="33"/>
                      <a:pt x="121" y="33"/>
                      <a:pt x="122" y="32"/>
                    </a:cubicBezTo>
                    <a:cubicBezTo>
                      <a:pt x="121" y="32"/>
                      <a:pt x="121" y="32"/>
                      <a:pt x="121" y="32"/>
                    </a:cubicBezTo>
                    <a:moveTo>
                      <a:pt x="123" y="30"/>
                    </a:moveTo>
                    <a:cubicBezTo>
                      <a:pt x="123" y="31"/>
                      <a:pt x="122" y="31"/>
                      <a:pt x="122" y="32"/>
                    </a:cubicBezTo>
                    <a:cubicBezTo>
                      <a:pt x="122" y="32"/>
                      <a:pt x="123" y="32"/>
                      <a:pt x="123" y="33"/>
                    </a:cubicBezTo>
                    <a:cubicBezTo>
                      <a:pt x="123" y="32"/>
                      <a:pt x="124" y="32"/>
                      <a:pt x="124" y="31"/>
                    </a:cubicBezTo>
                    <a:cubicBezTo>
                      <a:pt x="124" y="31"/>
                      <a:pt x="123" y="31"/>
                      <a:pt x="123" y="30"/>
                    </a:cubicBezTo>
                    <a:moveTo>
                      <a:pt x="122" y="30"/>
                    </a:moveTo>
                    <a:cubicBezTo>
                      <a:pt x="122" y="30"/>
                      <a:pt x="121" y="31"/>
                      <a:pt x="121" y="31"/>
                    </a:cubicBezTo>
                    <a:cubicBezTo>
                      <a:pt x="121" y="32"/>
                      <a:pt x="122" y="32"/>
                      <a:pt x="122" y="32"/>
                    </a:cubicBezTo>
                    <a:cubicBezTo>
                      <a:pt x="122" y="31"/>
                      <a:pt x="122" y="31"/>
                      <a:pt x="123" y="30"/>
                    </a:cubicBezTo>
                    <a:cubicBezTo>
                      <a:pt x="123" y="30"/>
                      <a:pt x="122" y="30"/>
                      <a:pt x="122" y="30"/>
                    </a:cubicBezTo>
                    <a:moveTo>
                      <a:pt x="124" y="29"/>
                    </a:moveTo>
                    <a:cubicBezTo>
                      <a:pt x="124" y="29"/>
                      <a:pt x="123" y="30"/>
                      <a:pt x="123" y="30"/>
                    </a:cubicBezTo>
                    <a:cubicBezTo>
                      <a:pt x="124" y="30"/>
                      <a:pt x="124" y="31"/>
                      <a:pt x="124" y="31"/>
                    </a:cubicBezTo>
                    <a:cubicBezTo>
                      <a:pt x="125" y="30"/>
                      <a:pt x="125" y="30"/>
                      <a:pt x="125" y="30"/>
                    </a:cubicBezTo>
                    <a:cubicBezTo>
                      <a:pt x="125" y="29"/>
                      <a:pt x="124" y="29"/>
                      <a:pt x="124" y="29"/>
                    </a:cubicBezTo>
                    <a:moveTo>
                      <a:pt x="139" y="29"/>
                    </a:moveTo>
                    <a:cubicBezTo>
                      <a:pt x="138" y="30"/>
                      <a:pt x="137" y="32"/>
                      <a:pt x="136" y="34"/>
                    </a:cubicBezTo>
                    <a:cubicBezTo>
                      <a:pt x="136" y="34"/>
                      <a:pt x="136" y="34"/>
                      <a:pt x="136" y="34"/>
                    </a:cubicBezTo>
                    <a:cubicBezTo>
                      <a:pt x="137" y="33"/>
                      <a:pt x="138" y="31"/>
                      <a:pt x="140" y="29"/>
                    </a:cubicBezTo>
                    <a:cubicBezTo>
                      <a:pt x="139" y="29"/>
                      <a:pt x="139" y="29"/>
                      <a:pt x="139" y="29"/>
                    </a:cubicBezTo>
                    <a:moveTo>
                      <a:pt x="123" y="28"/>
                    </a:moveTo>
                    <a:cubicBezTo>
                      <a:pt x="123" y="29"/>
                      <a:pt x="123" y="29"/>
                      <a:pt x="122" y="30"/>
                    </a:cubicBezTo>
                    <a:cubicBezTo>
                      <a:pt x="123" y="30"/>
                      <a:pt x="123" y="30"/>
                      <a:pt x="123" y="30"/>
                    </a:cubicBezTo>
                    <a:cubicBezTo>
                      <a:pt x="123" y="30"/>
                      <a:pt x="123" y="29"/>
                      <a:pt x="123" y="29"/>
                    </a:cubicBezTo>
                    <a:cubicBezTo>
                      <a:pt x="124" y="29"/>
                      <a:pt x="124" y="29"/>
                      <a:pt x="124" y="29"/>
                    </a:cubicBezTo>
                    <a:cubicBezTo>
                      <a:pt x="123" y="29"/>
                      <a:pt x="123" y="28"/>
                      <a:pt x="123" y="28"/>
                    </a:cubicBezTo>
                    <a:moveTo>
                      <a:pt x="125" y="27"/>
                    </a:moveTo>
                    <a:cubicBezTo>
                      <a:pt x="125" y="28"/>
                      <a:pt x="124" y="28"/>
                      <a:pt x="124" y="28"/>
                    </a:cubicBezTo>
                    <a:cubicBezTo>
                      <a:pt x="125" y="28"/>
                      <a:pt x="125" y="29"/>
                      <a:pt x="125" y="29"/>
                    </a:cubicBezTo>
                    <a:cubicBezTo>
                      <a:pt x="126" y="29"/>
                      <a:pt x="126" y="28"/>
                      <a:pt x="126" y="28"/>
                    </a:cubicBezTo>
                    <a:cubicBezTo>
                      <a:pt x="125" y="27"/>
                      <a:pt x="125" y="27"/>
                      <a:pt x="125" y="27"/>
                    </a:cubicBezTo>
                    <a:moveTo>
                      <a:pt x="124" y="27"/>
                    </a:moveTo>
                    <a:cubicBezTo>
                      <a:pt x="124" y="27"/>
                      <a:pt x="124" y="27"/>
                      <a:pt x="123" y="28"/>
                    </a:cubicBezTo>
                    <a:cubicBezTo>
                      <a:pt x="124" y="28"/>
                      <a:pt x="124" y="28"/>
                      <a:pt x="124" y="28"/>
                    </a:cubicBezTo>
                    <a:cubicBezTo>
                      <a:pt x="124" y="28"/>
                      <a:pt x="124" y="28"/>
                      <a:pt x="125" y="27"/>
                    </a:cubicBezTo>
                    <a:cubicBezTo>
                      <a:pt x="124" y="27"/>
                      <a:pt x="124" y="27"/>
                      <a:pt x="124" y="27"/>
                    </a:cubicBezTo>
                    <a:moveTo>
                      <a:pt x="142" y="23"/>
                    </a:moveTo>
                    <a:cubicBezTo>
                      <a:pt x="141" y="25"/>
                      <a:pt x="140" y="27"/>
                      <a:pt x="139" y="29"/>
                    </a:cubicBezTo>
                    <a:cubicBezTo>
                      <a:pt x="139" y="29"/>
                      <a:pt x="139" y="29"/>
                      <a:pt x="140" y="29"/>
                    </a:cubicBezTo>
                    <a:cubicBezTo>
                      <a:pt x="141" y="27"/>
                      <a:pt x="142" y="25"/>
                      <a:pt x="143" y="24"/>
                    </a:cubicBezTo>
                    <a:cubicBezTo>
                      <a:pt x="143" y="24"/>
                      <a:pt x="142" y="23"/>
                      <a:pt x="142" y="23"/>
                    </a:cubicBezTo>
                    <a:moveTo>
                      <a:pt x="144" y="21"/>
                    </a:move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2"/>
                      <a:pt x="144" y="22"/>
                    </a:cubicBezTo>
                    <a:cubicBezTo>
                      <a:pt x="144" y="22"/>
                      <a:pt x="144" y="22"/>
                      <a:pt x="144" y="21"/>
                    </a:cubicBezTo>
                    <a:cubicBezTo>
                      <a:pt x="143" y="22"/>
                      <a:pt x="143" y="23"/>
                      <a:pt x="142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4" y="22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moveTo>
                      <a:pt x="144" y="21"/>
                    </a:move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moveTo>
                      <a:pt x="145" y="20"/>
                    </a:moveTo>
                    <a:cubicBezTo>
                      <a:pt x="144" y="20"/>
                      <a:pt x="144" y="20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5" y="20"/>
                      <a:pt x="145" y="20"/>
                    </a:cubicBezTo>
                    <a:cubicBezTo>
                      <a:pt x="145" y="20"/>
                      <a:pt x="145" y="20"/>
                      <a:pt x="145" y="20"/>
                    </a:cubicBezTo>
                    <a:moveTo>
                      <a:pt x="146" y="18"/>
                    </a:moveTo>
                    <a:cubicBezTo>
                      <a:pt x="145" y="19"/>
                      <a:pt x="145" y="19"/>
                      <a:pt x="145" y="20"/>
                    </a:cubicBezTo>
                    <a:cubicBezTo>
                      <a:pt x="145" y="20"/>
                      <a:pt x="145" y="20"/>
                      <a:pt x="145" y="20"/>
                    </a:cubicBezTo>
                    <a:cubicBezTo>
                      <a:pt x="145" y="19"/>
                      <a:pt x="145" y="19"/>
                      <a:pt x="146" y="18"/>
                    </a:cubicBezTo>
                    <a:cubicBezTo>
                      <a:pt x="146" y="18"/>
                      <a:pt x="146" y="18"/>
                      <a:pt x="146" y="18"/>
                    </a:cubicBezTo>
                    <a:moveTo>
                      <a:pt x="131" y="17"/>
                    </a:moveTo>
                    <a:cubicBezTo>
                      <a:pt x="129" y="20"/>
                      <a:pt x="127" y="24"/>
                      <a:pt x="125" y="27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8" y="25"/>
                      <a:pt x="130" y="21"/>
                      <a:pt x="132" y="17"/>
                    </a:cubicBezTo>
                    <a:cubicBezTo>
                      <a:pt x="132" y="17"/>
                      <a:pt x="131" y="17"/>
                      <a:pt x="131" y="17"/>
                    </a:cubicBezTo>
                    <a:moveTo>
                      <a:pt x="130" y="16"/>
                    </a:moveTo>
                    <a:cubicBezTo>
                      <a:pt x="128" y="20"/>
                      <a:pt x="126" y="23"/>
                      <a:pt x="124" y="27"/>
                    </a:cubicBezTo>
                    <a:cubicBezTo>
                      <a:pt x="125" y="27"/>
                      <a:pt x="125" y="27"/>
                      <a:pt x="125" y="27"/>
                    </a:cubicBezTo>
                    <a:cubicBezTo>
                      <a:pt x="127" y="24"/>
                      <a:pt x="129" y="20"/>
                      <a:pt x="131" y="17"/>
                    </a:cubicBezTo>
                    <a:cubicBezTo>
                      <a:pt x="131" y="17"/>
                      <a:pt x="130" y="16"/>
                      <a:pt x="130" y="16"/>
                    </a:cubicBezTo>
                    <a:moveTo>
                      <a:pt x="132" y="15"/>
                    </a:moveTo>
                    <a:cubicBezTo>
                      <a:pt x="132" y="15"/>
                      <a:pt x="132" y="16"/>
                      <a:pt x="131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3" y="17"/>
                      <a:pt x="133" y="16"/>
                      <a:pt x="133" y="15"/>
                    </a:cubicBezTo>
                    <a:cubicBezTo>
                      <a:pt x="133" y="15"/>
                      <a:pt x="133" y="15"/>
                      <a:pt x="132" y="15"/>
                    </a:cubicBezTo>
                    <a:moveTo>
                      <a:pt x="131" y="14"/>
                    </a:moveTo>
                    <a:cubicBezTo>
                      <a:pt x="131" y="15"/>
                      <a:pt x="131" y="15"/>
                      <a:pt x="130" y="16"/>
                    </a:cubicBezTo>
                    <a:cubicBezTo>
                      <a:pt x="131" y="16"/>
                      <a:pt x="131" y="16"/>
                      <a:pt x="131" y="17"/>
                    </a:cubicBezTo>
                    <a:cubicBezTo>
                      <a:pt x="131" y="16"/>
                      <a:pt x="132" y="15"/>
                      <a:pt x="132" y="15"/>
                    </a:cubicBezTo>
                    <a:cubicBezTo>
                      <a:pt x="132" y="14"/>
                      <a:pt x="132" y="14"/>
                      <a:pt x="131" y="14"/>
                    </a:cubicBezTo>
                    <a:moveTo>
                      <a:pt x="133" y="13"/>
                    </a:moveTo>
                    <a:cubicBezTo>
                      <a:pt x="133" y="13"/>
                      <a:pt x="133" y="14"/>
                      <a:pt x="133" y="14"/>
                    </a:cubicBezTo>
                    <a:cubicBezTo>
                      <a:pt x="134" y="15"/>
                      <a:pt x="134" y="15"/>
                      <a:pt x="134" y="15"/>
                    </a:cubicBezTo>
                    <a:cubicBezTo>
                      <a:pt x="134" y="14"/>
                      <a:pt x="134" y="14"/>
                      <a:pt x="135" y="14"/>
                    </a:cubicBezTo>
                    <a:cubicBezTo>
                      <a:pt x="133" y="13"/>
                      <a:pt x="133" y="13"/>
                      <a:pt x="133" y="13"/>
                    </a:cubicBezTo>
                    <a:moveTo>
                      <a:pt x="133" y="12"/>
                    </a:moveTo>
                    <a:cubicBezTo>
                      <a:pt x="132" y="13"/>
                      <a:pt x="132" y="13"/>
                      <a:pt x="132" y="13"/>
                    </a:cubicBezTo>
                    <a:cubicBezTo>
                      <a:pt x="133" y="14"/>
                      <a:pt x="133" y="14"/>
                      <a:pt x="133" y="14"/>
                    </a:cubicBezTo>
                    <a:cubicBezTo>
                      <a:pt x="133" y="13"/>
                      <a:pt x="133" y="13"/>
                      <a:pt x="133" y="13"/>
                    </a:cubicBezTo>
                    <a:cubicBezTo>
                      <a:pt x="133" y="12"/>
                      <a:pt x="133" y="12"/>
                      <a:pt x="133" y="12"/>
                    </a:cubicBezTo>
                    <a:moveTo>
                      <a:pt x="150" y="12"/>
                    </a:moveTo>
                    <a:cubicBezTo>
                      <a:pt x="148" y="14"/>
                      <a:pt x="147" y="16"/>
                      <a:pt x="146" y="18"/>
                    </a:cubicBezTo>
                    <a:cubicBezTo>
                      <a:pt x="146" y="18"/>
                      <a:pt x="146" y="18"/>
                      <a:pt x="146" y="18"/>
                    </a:cubicBezTo>
                    <a:cubicBezTo>
                      <a:pt x="147" y="16"/>
                      <a:pt x="148" y="15"/>
                      <a:pt x="149" y="14"/>
                    </a:cubicBezTo>
                    <a:cubicBezTo>
                      <a:pt x="149" y="13"/>
                      <a:pt x="149" y="12"/>
                      <a:pt x="150" y="12"/>
                    </a:cubicBezTo>
                    <a:cubicBezTo>
                      <a:pt x="150" y="12"/>
                      <a:pt x="150" y="12"/>
                      <a:pt x="150" y="12"/>
                    </a:cubicBezTo>
                    <a:moveTo>
                      <a:pt x="134" y="11"/>
                    </a:moveTo>
                    <a:cubicBezTo>
                      <a:pt x="134" y="12"/>
                      <a:pt x="134" y="12"/>
                      <a:pt x="133" y="13"/>
                    </a:cubicBezTo>
                    <a:cubicBezTo>
                      <a:pt x="134" y="13"/>
                      <a:pt x="134" y="13"/>
                      <a:pt x="135" y="14"/>
                    </a:cubicBezTo>
                    <a:cubicBezTo>
                      <a:pt x="135" y="13"/>
                      <a:pt x="135" y="12"/>
                      <a:pt x="135" y="12"/>
                    </a:cubicBezTo>
                    <a:cubicBezTo>
                      <a:pt x="135" y="12"/>
                      <a:pt x="135" y="12"/>
                      <a:pt x="134" y="11"/>
                    </a:cubicBezTo>
                    <a:moveTo>
                      <a:pt x="133" y="11"/>
                    </a:moveTo>
                    <a:cubicBezTo>
                      <a:pt x="133" y="11"/>
                      <a:pt x="133" y="12"/>
                      <a:pt x="133" y="12"/>
                    </a:cubicBezTo>
                    <a:cubicBezTo>
                      <a:pt x="133" y="12"/>
                      <a:pt x="133" y="13"/>
                      <a:pt x="133" y="13"/>
                    </a:cubicBezTo>
                    <a:cubicBezTo>
                      <a:pt x="134" y="12"/>
                      <a:pt x="134" y="12"/>
                      <a:pt x="134" y="11"/>
                    </a:cubicBezTo>
                    <a:cubicBezTo>
                      <a:pt x="134" y="11"/>
                      <a:pt x="134" y="11"/>
                      <a:pt x="133" y="11"/>
                    </a:cubicBezTo>
                    <a:moveTo>
                      <a:pt x="150" y="10"/>
                    </a:moveTo>
                    <a:cubicBezTo>
                      <a:pt x="150" y="11"/>
                      <a:pt x="150" y="11"/>
                      <a:pt x="150" y="12"/>
                    </a:cubicBezTo>
                    <a:cubicBezTo>
                      <a:pt x="150" y="12"/>
                      <a:pt x="150" y="12"/>
                      <a:pt x="150" y="12"/>
                    </a:cubicBezTo>
                    <a:cubicBezTo>
                      <a:pt x="150" y="11"/>
                      <a:pt x="150" y="11"/>
                      <a:pt x="150" y="11"/>
                    </a:cubicBezTo>
                    <a:cubicBezTo>
                      <a:pt x="150" y="10"/>
                      <a:pt x="150" y="10"/>
                      <a:pt x="150" y="10"/>
                    </a:cubicBezTo>
                    <a:moveTo>
                      <a:pt x="150" y="10"/>
                    </a:moveTo>
                    <a:cubicBezTo>
                      <a:pt x="150" y="10"/>
                      <a:pt x="150" y="10"/>
                      <a:pt x="150" y="10"/>
                    </a:cubicBezTo>
                    <a:cubicBezTo>
                      <a:pt x="151" y="10"/>
                      <a:pt x="151" y="10"/>
                      <a:pt x="151" y="10"/>
                    </a:cubicBezTo>
                    <a:cubicBezTo>
                      <a:pt x="151" y="10"/>
                      <a:pt x="151" y="10"/>
                      <a:pt x="151" y="10"/>
                    </a:cubicBezTo>
                    <a:cubicBezTo>
                      <a:pt x="151" y="10"/>
                      <a:pt x="151" y="10"/>
                      <a:pt x="150" y="10"/>
                    </a:cubicBezTo>
                    <a:moveTo>
                      <a:pt x="152" y="8"/>
                    </a:moveTo>
                    <a:cubicBezTo>
                      <a:pt x="152" y="8"/>
                      <a:pt x="152" y="9"/>
                      <a:pt x="151" y="9"/>
                    </a:cubicBezTo>
                    <a:cubicBezTo>
                      <a:pt x="151" y="9"/>
                      <a:pt x="151" y="9"/>
                      <a:pt x="152" y="9"/>
                    </a:cubicBezTo>
                    <a:cubicBezTo>
                      <a:pt x="152" y="9"/>
                      <a:pt x="152" y="8"/>
                      <a:pt x="152" y="8"/>
                    </a:cubicBezTo>
                    <a:cubicBezTo>
                      <a:pt x="152" y="8"/>
                      <a:pt x="152" y="8"/>
                      <a:pt x="152" y="8"/>
                    </a:cubicBezTo>
                    <a:moveTo>
                      <a:pt x="137" y="7"/>
                    </a:moveTo>
                    <a:cubicBezTo>
                      <a:pt x="136" y="9"/>
                      <a:pt x="135" y="10"/>
                      <a:pt x="135" y="11"/>
                    </a:cubicBezTo>
                    <a:cubicBezTo>
                      <a:pt x="135" y="11"/>
                      <a:pt x="135" y="11"/>
                      <a:pt x="136" y="11"/>
                    </a:cubicBezTo>
                    <a:cubicBezTo>
                      <a:pt x="136" y="10"/>
                      <a:pt x="137" y="9"/>
                      <a:pt x="138" y="8"/>
                    </a:cubicBezTo>
                    <a:cubicBezTo>
                      <a:pt x="137" y="8"/>
                      <a:pt x="137" y="8"/>
                      <a:pt x="137" y="7"/>
                    </a:cubicBezTo>
                    <a:moveTo>
                      <a:pt x="136" y="7"/>
                    </a:moveTo>
                    <a:cubicBezTo>
                      <a:pt x="135" y="8"/>
                      <a:pt x="134" y="9"/>
                      <a:pt x="134" y="10"/>
                    </a:cubicBezTo>
                    <a:cubicBezTo>
                      <a:pt x="134" y="10"/>
                      <a:pt x="134" y="10"/>
                      <a:pt x="135" y="11"/>
                    </a:cubicBezTo>
                    <a:cubicBezTo>
                      <a:pt x="135" y="10"/>
                      <a:pt x="136" y="8"/>
                      <a:pt x="137" y="7"/>
                    </a:cubicBezTo>
                    <a:cubicBezTo>
                      <a:pt x="136" y="7"/>
                      <a:pt x="136" y="7"/>
                      <a:pt x="136" y="7"/>
                    </a:cubicBezTo>
                    <a:moveTo>
                      <a:pt x="138" y="5"/>
                    </a:moveTo>
                    <a:cubicBezTo>
                      <a:pt x="138" y="6"/>
                      <a:pt x="137" y="6"/>
                      <a:pt x="137" y="7"/>
                    </a:cubicBezTo>
                    <a:cubicBezTo>
                      <a:pt x="137" y="7"/>
                      <a:pt x="138" y="8"/>
                      <a:pt x="138" y="8"/>
                    </a:cubicBezTo>
                    <a:cubicBezTo>
                      <a:pt x="138" y="7"/>
                      <a:pt x="139" y="6"/>
                      <a:pt x="139" y="6"/>
                    </a:cubicBezTo>
                    <a:cubicBezTo>
                      <a:pt x="139" y="5"/>
                      <a:pt x="138" y="5"/>
                      <a:pt x="138" y="5"/>
                    </a:cubicBezTo>
                    <a:moveTo>
                      <a:pt x="137" y="5"/>
                    </a:moveTo>
                    <a:cubicBezTo>
                      <a:pt x="137" y="5"/>
                      <a:pt x="136" y="6"/>
                      <a:pt x="136" y="7"/>
                    </a:cubicBezTo>
                    <a:cubicBezTo>
                      <a:pt x="136" y="7"/>
                      <a:pt x="137" y="7"/>
                      <a:pt x="137" y="7"/>
                    </a:cubicBezTo>
                    <a:cubicBezTo>
                      <a:pt x="137" y="6"/>
                      <a:pt x="138" y="6"/>
                      <a:pt x="138" y="5"/>
                    </a:cubicBezTo>
                    <a:cubicBezTo>
                      <a:pt x="138" y="5"/>
                      <a:pt x="137" y="5"/>
                      <a:pt x="137" y="5"/>
                    </a:cubicBezTo>
                    <a:moveTo>
                      <a:pt x="139" y="3"/>
                    </a:moveTo>
                    <a:cubicBezTo>
                      <a:pt x="139" y="4"/>
                      <a:pt x="139" y="4"/>
                      <a:pt x="138" y="5"/>
                    </a:cubicBezTo>
                    <a:cubicBezTo>
                      <a:pt x="139" y="5"/>
                      <a:pt x="139" y="5"/>
                      <a:pt x="139" y="5"/>
                    </a:cubicBezTo>
                    <a:cubicBezTo>
                      <a:pt x="140" y="5"/>
                      <a:pt x="140" y="4"/>
                      <a:pt x="140" y="4"/>
                    </a:cubicBezTo>
                    <a:cubicBezTo>
                      <a:pt x="140" y="4"/>
                      <a:pt x="139" y="4"/>
                      <a:pt x="139" y="3"/>
                    </a:cubicBezTo>
                    <a:moveTo>
                      <a:pt x="139" y="3"/>
                    </a:moveTo>
                    <a:cubicBezTo>
                      <a:pt x="139" y="3"/>
                      <a:pt x="139" y="3"/>
                      <a:pt x="139" y="3"/>
                    </a:cubicBezTo>
                    <a:cubicBezTo>
                      <a:pt x="140" y="4"/>
                      <a:pt x="140" y="4"/>
                      <a:pt x="140" y="4"/>
                    </a:cubicBezTo>
                    <a:cubicBezTo>
                      <a:pt x="140" y="4"/>
                      <a:pt x="140" y="4"/>
                      <a:pt x="140" y="4"/>
                    </a:cubicBezTo>
                    <a:cubicBezTo>
                      <a:pt x="140" y="4"/>
                      <a:pt x="139" y="4"/>
                      <a:pt x="139" y="3"/>
                    </a:cubicBezTo>
                    <a:moveTo>
                      <a:pt x="138" y="3"/>
                    </a:moveTo>
                    <a:cubicBezTo>
                      <a:pt x="138" y="3"/>
                      <a:pt x="138" y="4"/>
                      <a:pt x="137" y="4"/>
                    </a:cubicBezTo>
                    <a:cubicBezTo>
                      <a:pt x="138" y="4"/>
                      <a:pt x="138" y="4"/>
                      <a:pt x="138" y="5"/>
                    </a:cubicBezTo>
                    <a:cubicBezTo>
                      <a:pt x="139" y="4"/>
                      <a:pt x="139" y="4"/>
                      <a:pt x="139" y="3"/>
                    </a:cubicBezTo>
                    <a:cubicBezTo>
                      <a:pt x="139" y="3"/>
                      <a:pt x="138" y="3"/>
                      <a:pt x="138" y="3"/>
                    </a:cubicBezTo>
                    <a:moveTo>
                      <a:pt x="138" y="3"/>
                    </a:moveTo>
                    <a:cubicBezTo>
                      <a:pt x="138" y="3"/>
                      <a:pt x="138" y="3"/>
                      <a:pt x="138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8" y="3"/>
                      <a:pt x="138" y="3"/>
                    </a:cubicBezTo>
                    <a:moveTo>
                      <a:pt x="140" y="1"/>
                    </a:moveTo>
                    <a:cubicBezTo>
                      <a:pt x="140" y="1"/>
                      <a:pt x="140" y="1"/>
                      <a:pt x="140" y="2"/>
                    </a:cubicBezTo>
                    <a:cubicBezTo>
                      <a:pt x="140" y="2"/>
                      <a:pt x="141" y="2"/>
                      <a:pt x="141" y="2"/>
                    </a:cubicBezTo>
                    <a:cubicBezTo>
                      <a:pt x="141" y="2"/>
                      <a:pt x="141" y="2"/>
                      <a:pt x="142" y="2"/>
                    </a:cubicBezTo>
                    <a:cubicBezTo>
                      <a:pt x="141" y="1"/>
                      <a:pt x="141" y="1"/>
                      <a:pt x="140" y="1"/>
                    </a:cubicBezTo>
                    <a:moveTo>
                      <a:pt x="140" y="0"/>
                    </a:moveTo>
                    <a:cubicBezTo>
                      <a:pt x="139" y="1"/>
                      <a:pt x="139" y="1"/>
                      <a:pt x="139" y="1"/>
                    </a:cubicBezTo>
                    <a:cubicBezTo>
                      <a:pt x="139" y="1"/>
                      <a:pt x="140" y="1"/>
                      <a:pt x="140" y="2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1" name="Freeform 9575"/>
              <p:cNvSpPr>
                <a:spLocks noEditPoints="1"/>
              </p:cNvSpPr>
              <p:nvPr/>
            </p:nvSpPr>
            <p:spPr bwMode="auto">
              <a:xfrm>
                <a:off x="-500" y="3372"/>
                <a:ext cx="40" cy="36"/>
              </a:xfrm>
              <a:custGeom>
                <a:avLst/>
                <a:gdLst>
                  <a:gd name="T0" fmla="*/ 12 w 17"/>
                  <a:gd name="T1" fmla="*/ 13 h 15"/>
                  <a:gd name="T2" fmla="*/ 11 w 17"/>
                  <a:gd name="T3" fmla="*/ 14 h 15"/>
                  <a:gd name="T4" fmla="*/ 12 w 17"/>
                  <a:gd name="T5" fmla="*/ 15 h 15"/>
                  <a:gd name="T6" fmla="*/ 13 w 17"/>
                  <a:gd name="T7" fmla="*/ 14 h 15"/>
                  <a:gd name="T8" fmla="*/ 13 w 17"/>
                  <a:gd name="T9" fmla="*/ 14 h 15"/>
                  <a:gd name="T10" fmla="*/ 12 w 17"/>
                  <a:gd name="T11" fmla="*/ 15 h 15"/>
                  <a:gd name="T12" fmla="*/ 13 w 17"/>
                  <a:gd name="T13" fmla="*/ 14 h 15"/>
                  <a:gd name="T14" fmla="*/ 12 w 17"/>
                  <a:gd name="T15" fmla="*/ 13 h 15"/>
                  <a:gd name="T16" fmla="*/ 17 w 17"/>
                  <a:gd name="T17" fmla="*/ 7 h 15"/>
                  <a:gd name="T18" fmla="*/ 16 w 17"/>
                  <a:gd name="T19" fmla="*/ 8 h 15"/>
                  <a:gd name="T20" fmla="*/ 16 w 17"/>
                  <a:gd name="T21" fmla="*/ 8 h 15"/>
                  <a:gd name="T22" fmla="*/ 17 w 17"/>
                  <a:gd name="T23" fmla="*/ 7 h 15"/>
                  <a:gd name="T24" fmla="*/ 2 w 17"/>
                  <a:gd name="T25" fmla="*/ 7 h 15"/>
                  <a:gd name="T26" fmla="*/ 1 w 17"/>
                  <a:gd name="T27" fmla="*/ 8 h 15"/>
                  <a:gd name="T28" fmla="*/ 2 w 17"/>
                  <a:gd name="T29" fmla="*/ 8 h 15"/>
                  <a:gd name="T30" fmla="*/ 3 w 17"/>
                  <a:gd name="T31" fmla="*/ 7 h 15"/>
                  <a:gd name="T32" fmla="*/ 2 w 17"/>
                  <a:gd name="T33" fmla="*/ 7 h 15"/>
                  <a:gd name="T34" fmla="*/ 16 w 17"/>
                  <a:gd name="T35" fmla="*/ 6 h 15"/>
                  <a:gd name="T36" fmla="*/ 15 w 17"/>
                  <a:gd name="T37" fmla="*/ 7 h 15"/>
                  <a:gd name="T38" fmla="*/ 16 w 17"/>
                  <a:gd name="T39" fmla="*/ 8 h 15"/>
                  <a:gd name="T40" fmla="*/ 17 w 17"/>
                  <a:gd name="T41" fmla="*/ 7 h 15"/>
                  <a:gd name="T42" fmla="*/ 16 w 17"/>
                  <a:gd name="T43" fmla="*/ 6 h 15"/>
                  <a:gd name="T44" fmla="*/ 1 w 17"/>
                  <a:gd name="T45" fmla="*/ 6 h 15"/>
                  <a:gd name="T46" fmla="*/ 0 w 17"/>
                  <a:gd name="T47" fmla="*/ 7 h 15"/>
                  <a:gd name="T48" fmla="*/ 1 w 17"/>
                  <a:gd name="T49" fmla="*/ 8 h 15"/>
                  <a:gd name="T50" fmla="*/ 2 w 17"/>
                  <a:gd name="T51" fmla="*/ 7 h 15"/>
                  <a:gd name="T52" fmla="*/ 1 w 17"/>
                  <a:gd name="T53" fmla="*/ 6 h 15"/>
                  <a:gd name="T54" fmla="*/ 6 w 17"/>
                  <a:gd name="T55" fmla="*/ 0 h 15"/>
                  <a:gd name="T56" fmla="*/ 5 w 17"/>
                  <a:gd name="T57" fmla="*/ 1 h 15"/>
                  <a:gd name="T58" fmla="*/ 6 w 17"/>
                  <a:gd name="T59" fmla="*/ 2 h 15"/>
                  <a:gd name="T60" fmla="*/ 7 w 17"/>
                  <a:gd name="T61" fmla="*/ 1 h 15"/>
                  <a:gd name="T62" fmla="*/ 6 w 17"/>
                  <a:gd name="T63" fmla="*/ 0 h 15"/>
                  <a:gd name="T64" fmla="*/ 5 w 17"/>
                  <a:gd name="T65" fmla="*/ 0 h 15"/>
                  <a:gd name="T66" fmla="*/ 4 w 17"/>
                  <a:gd name="T67" fmla="*/ 1 h 15"/>
                  <a:gd name="T68" fmla="*/ 5 w 17"/>
                  <a:gd name="T69" fmla="*/ 1 h 15"/>
                  <a:gd name="T70" fmla="*/ 5 w 17"/>
                  <a:gd name="T71" fmla="*/ 0 h 15"/>
                  <a:gd name="T72" fmla="*/ 5 w 17"/>
                  <a:gd name="T7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" h="15">
                    <a:moveTo>
                      <a:pt x="12" y="13"/>
                    </a:moveTo>
                    <a:cubicBezTo>
                      <a:pt x="12" y="13"/>
                      <a:pt x="11" y="14"/>
                      <a:pt x="11" y="14"/>
                    </a:cubicBezTo>
                    <a:cubicBezTo>
                      <a:pt x="12" y="14"/>
                      <a:pt x="12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4"/>
                      <a:pt x="12" y="13"/>
                      <a:pt x="12" y="13"/>
                    </a:cubicBezTo>
                    <a:moveTo>
                      <a:pt x="17" y="7"/>
                    </a:move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8"/>
                      <a:pt x="17" y="7"/>
                    </a:cubicBezTo>
                    <a:moveTo>
                      <a:pt x="2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2" y="8"/>
                      <a:pt x="3" y="8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16" y="6"/>
                    </a:moveTo>
                    <a:cubicBezTo>
                      <a:pt x="16" y="7"/>
                      <a:pt x="16" y="7"/>
                      <a:pt x="15" y="7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7"/>
                      <a:pt x="17" y="7"/>
                    </a:cubicBezTo>
                    <a:cubicBezTo>
                      <a:pt x="17" y="7"/>
                      <a:pt x="16" y="6"/>
                      <a:pt x="16" y="6"/>
                    </a:cubicBezTo>
                    <a:moveTo>
                      <a:pt x="1" y="6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6" y="2"/>
                      <a:pt x="6" y="2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5" y="0"/>
                    </a:moveTo>
                    <a:cubicBezTo>
                      <a:pt x="5" y="0"/>
                      <a:pt x="4" y="0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2" name="Freeform 9576"/>
              <p:cNvSpPr>
                <a:spLocks noEditPoints="1"/>
              </p:cNvSpPr>
              <p:nvPr/>
            </p:nvSpPr>
            <p:spPr bwMode="auto">
              <a:xfrm>
                <a:off x="-482" y="3344"/>
                <a:ext cx="38" cy="31"/>
              </a:xfrm>
              <a:custGeom>
                <a:avLst/>
                <a:gdLst>
                  <a:gd name="T0" fmla="*/ 12 w 16"/>
                  <a:gd name="T1" fmla="*/ 13 h 13"/>
                  <a:gd name="T2" fmla="*/ 13 w 16"/>
                  <a:gd name="T3" fmla="*/ 13 h 13"/>
                  <a:gd name="T4" fmla="*/ 12 w 16"/>
                  <a:gd name="T5" fmla="*/ 11 h 13"/>
                  <a:gd name="T6" fmla="*/ 13 w 16"/>
                  <a:gd name="T7" fmla="*/ 12 h 13"/>
                  <a:gd name="T8" fmla="*/ 12 w 16"/>
                  <a:gd name="T9" fmla="*/ 11 h 13"/>
                  <a:gd name="T10" fmla="*/ 13 w 16"/>
                  <a:gd name="T11" fmla="*/ 11 h 13"/>
                  <a:gd name="T12" fmla="*/ 14 w 16"/>
                  <a:gd name="T13" fmla="*/ 12 h 13"/>
                  <a:gd name="T14" fmla="*/ 15 w 16"/>
                  <a:gd name="T15" fmla="*/ 7 h 13"/>
                  <a:gd name="T16" fmla="*/ 16 w 16"/>
                  <a:gd name="T17" fmla="*/ 8 h 13"/>
                  <a:gd name="T18" fmla="*/ 16 w 16"/>
                  <a:gd name="T19" fmla="*/ 8 h 13"/>
                  <a:gd name="T20" fmla="*/ 15 w 16"/>
                  <a:gd name="T21" fmla="*/ 7 h 13"/>
                  <a:gd name="T22" fmla="*/ 16 w 16"/>
                  <a:gd name="T23" fmla="*/ 8 h 13"/>
                  <a:gd name="T24" fmla="*/ 15 w 16"/>
                  <a:gd name="T25" fmla="*/ 7 h 13"/>
                  <a:gd name="T26" fmla="*/ 1 w 16"/>
                  <a:gd name="T27" fmla="*/ 6 h 13"/>
                  <a:gd name="T28" fmla="*/ 2 w 16"/>
                  <a:gd name="T29" fmla="*/ 7 h 13"/>
                  <a:gd name="T30" fmla="*/ 0 w 16"/>
                  <a:gd name="T31" fmla="*/ 5 h 13"/>
                  <a:gd name="T32" fmla="*/ 1 w 16"/>
                  <a:gd name="T33" fmla="*/ 6 h 13"/>
                  <a:gd name="T34" fmla="*/ 0 w 16"/>
                  <a:gd name="T35" fmla="*/ 5 h 13"/>
                  <a:gd name="T36" fmla="*/ 2 w 16"/>
                  <a:gd name="T37" fmla="*/ 5 h 13"/>
                  <a:gd name="T38" fmla="*/ 3 w 16"/>
                  <a:gd name="T39" fmla="*/ 6 h 13"/>
                  <a:gd name="T40" fmla="*/ 1 w 16"/>
                  <a:gd name="T41" fmla="*/ 4 h 13"/>
                  <a:gd name="T42" fmla="*/ 1 w 16"/>
                  <a:gd name="T43" fmla="*/ 5 h 13"/>
                  <a:gd name="T44" fmla="*/ 1 w 16"/>
                  <a:gd name="T45" fmla="*/ 4 h 13"/>
                  <a:gd name="T46" fmla="*/ 4 w 16"/>
                  <a:gd name="T47" fmla="*/ 2 h 13"/>
                  <a:gd name="T48" fmla="*/ 5 w 16"/>
                  <a:gd name="T49" fmla="*/ 2 h 13"/>
                  <a:gd name="T50" fmla="*/ 3 w 16"/>
                  <a:gd name="T51" fmla="*/ 1 h 13"/>
                  <a:gd name="T52" fmla="*/ 4 w 16"/>
                  <a:gd name="T53" fmla="*/ 1 h 13"/>
                  <a:gd name="T54" fmla="*/ 3 w 16"/>
                  <a:gd name="T55" fmla="*/ 1 h 13"/>
                  <a:gd name="T56" fmla="*/ 4 w 16"/>
                  <a:gd name="T57" fmla="*/ 1 h 13"/>
                  <a:gd name="T58" fmla="*/ 6 w 16"/>
                  <a:gd name="T59" fmla="*/ 1 h 13"/>
                  <a:gd name="T60" fmla="*/ 4 w 16"/>
                  <a:gd name="T61" fmla="*/ 0 h 13"/>
                  <a:gd name="T62" fmla="*/ 4 w 16"/>
                  <a:gd name="T63" fmla="*/ 1 h 13"/>
                  <a:gd name="T64" fmla="*/ 4 w 16"/>
                  <a:gd name="T6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" h="13">
                    <a:moveTo>
                      <a:pt x="12" y="13"/>
                    </a:moveTo>
                    <a:cubicBezTo>
                      <a:pt x="12" y="13"/>
                      <a:pt x="12" y="13"/>
                      <a:pt x="12" y="13"/>
                    </a:cubicBezTo>
                    <a:cubicBezTo>
                      <a:pt x="12" y="13"/>
                      <a:pt x="12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2" y="13"/>
                      <a:pt x="12" y="13"/>
                      <a:pt x="12" y="13"/>
                    </a:cubicBezTo>
                    <a:moveTo>
                      <a:pt x="12" y="11"/>
                    </a:move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2" y="11"/>
                    </a:cubicBezTo>
                    <a:moveTo>
                      <a:pt x="13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2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5" y="7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5" y="7"/>
                      <a:pt x="15" y="7"/>
                      <a:pt x="15" y="7"/>
                    </a:cubicBezTo>
                    <a:moveTo>
                      <a:pt x="15" y="7"/>
                    </a:move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6" y="8"/>
                      <a:pt x="16" y="8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5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5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5"/>
                      <a:pt x="2" y="5"/>
                      <a:pt x="2" y="5"/>
                    </a:cubicBezTo>
                    <a:moveTo>
                      <a:pt x="1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0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3" name="Freeform 9577"/>
              <p:cNvSpPr>
                <a:spLocks noEditPoints="1"/>
              </p:cNvSpPr>
              <p:nvPr/>
            </p:nvSpPr>
            <p:spPr bwMode="auto">
              <a:xfrm>
                <a:off x="-460" y="3323"/>
                <a:ext cx="30" cy="19"/>
              </a:xfrm>
              <a:custGeom>
                <a:avLst/>
                <a:gdLst>
                  <a:gd name="T0" fmla="*/ 12 w 13"/>
                  <a:gd name="T1" fmla="*/ 7 h 8"/>
                  <a:gd name="T2" fmla="*/ 12 w 13"/>
                  <a:gd name="T3" fmla="*/ 7 h 8"/>
                  <a:gd name="T4" fmla="*/ 12 w 13"/>
                  <a:gd name="T5" fmla="*/ 8 h 8"/>
                  <a:gd name="T6" fmla="*/ 13 w 13"/>
                  <a:gd name="T7" fmla="*/ 7 h 8"/>
                  <a:gd name="T8" fmla="*/ 12 w 13"/>
                  <a:gd name="T9" fmla="*/ 7 h 8"/>
                  <a:gd name="T10" fmla="*/ 1 w 13"/>
                  <a:gd name="T11" fmla="*/ 0 h 8"/>
                  <a:gd name="T12" fmla="*/ 1 w 13"/>
                  <a:gd name="T13" fmla="*/ 0 h 8"/>
                  <a:gd name="T14" fmla="*/ 2 w 13"/>
                  <a:gd name="T15" fmla="*/ 1 h 8"/>
                  <a:gd name="T16" fmla="*/ 2 w 13"/>
                  <a:gd name="T17" fmla="*/ 1 h 8"/>
                  <a:gd name="T18" fmla="*/ 1 w 13"/>
                  <a:gd name="T19" fmla="*/ 0 h 8"/>
                  <a:gd name="T20" fmla="*/ 0 w 13"/>
                  <a:gd name="T21" fmla="*/ 0 h 8"/>
                  <a:gd name="T22" fmla="*/ 0 w 13"/>
                  <a:gd name="T23" fmla="*/ 0 h 8"/>
                  <a:gd name="T24" fmla="*/ 1 w 13"/>
                  <a:gd name="T25" fmla="*/ 0 h 8"/>
                  <a:gd name="T26" fmla="*/ 1 w 13"/>
                  <a:gd name="T27" fmla="*/ 0 h 8"/>
                  <a:gd name="T28" fmla="*/ 0 w 13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8"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8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4" name="Freeform 9578"/>
              <p:cNvSpPr>
                <a:spLocks noEditPoints="1"/>
              </p:cNvSpPr>
              <p:nvPr/>
            </p:nvSpPr>
            <p:spPr bwMode="auto">
              <a:xfrm>
                <a:off x="-463" y="3325"/>
                <a:ext cx="29" cy="19"/>
              </a:xfrm>
              <a:custGeom>
                <a:avLst/>
                <a:gdLst>
                  <a:gd name="T0" fmla="*/ 12 w 12"/>
                  <a:gd name="T1" fmla="*/ 8 h 8"/>
                  <a:gd name="T2" fmla="*/ 12 w 12"/>
                  <a:gd name="T3" fmla="*/ 8 h 8"/>
                  <a:gd name="T4" fmla="*/ 12 w 12"/>
                  <a:gd name="T5" fmla="*/ 8 h 8"/>
                  <a:gd name="T6" fmla="*/ 12 w 12"/>
                  <a:gd name="T7" fmla="*/ 8 h 8"/>
                  <a:gd name="T8" fmla="*/ 12 w 12"/>
                  <a:gd name="T9" fmla="*/ 8 h 8"/>
                  <a:gd name="T10" fmla="*/ 1 w 12"/>
                  <a:gd name="T11" fmla="*/ 1 h 8"/>
                  <a:gd name="T12" fmla="*/ 1 w 12"/>
                  <a:gd name="T13" fmla="*/ 1 h 8"/>
                  <a:gd name="T14" fmla="*/ 2 w 12"/>
                  <a:gd name="T15" fmla="*/ 2 h 8"/>
                  <a:gd name="T16" fmla="*/ 2 w 12"/>
                  <a:gd name="T17" fmla="*/ 2 h 8"/>
                  <a:gd name="T18" fmla="*/ 1 w 12"/>
                  <a:gd name="T19" fmla="*/ 1 h 8"/>
                  <a:gd name="T20" fmla="*/ 0 w 12"/>
                  <a:gd name="T21" fmla="*/ 0 h 8"/>
                  <a:gd name="T22" fmla="*/ 0 w 12"/>
                  <a:gd name="T23" fmla="*/ 1 h 8"/>
                  <a:gd name="T24" fmla="*/ 1 w 12"/>
                  <a:gd name="T25" fmla="*/ 1 h 8"/>
                  <a:gd name="T26" fmla="*/ 1 w 12"/>
                  <a:gd name="T27" fmla="*/ 1 h 8"/>
                  <a:gd name="T28" fmla="*/ 0 w 12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" h="8"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5" name="Freeform 9579"/>
              <p:cNvSpPr>
                <a:spLocks noEditPoints="1"/>
              </p:cNvSpPr>
              <p:nvPr/>
            </p:nvSpPr>
            <p:spPr bwMode="auto">
              <a:xfrm>
                <a:off x="-458" y="3318"/>
                <a:ext cx="31" cy="19"/>
              </a:xfrm>
              <a:custGeom>
                <a:avLst/>
                <a:gdLst>
                  <a:gd name="T0" fmla="*/ 12 w 13"/>
                  <a:gd name="T1" fmla="*/ 7 h 8"/>
                  <a:gd name="T2" fmla="*/ 12 w 13"/>
                  <a:gd name="T3" fmla="*/ 8 h 8"/>
                  <a:gd name="T4" fmla="*/ 12 w 13"/>
                  <a:gd name="T5" fmla="*/ 8 h 8"/>
                  <a:gd name="T6" fmla="*/ 13 w 13"/>
                  <a:gd name="T7" fmla="*/ 7 h 8"/>
                  <a:gd name="T8" fmla="*/ 12 w 13"/>
                  <a:gd name="T9" fmla="*/ 7 h 8"/>
                  <a:gd name="T10" fmla="*/ 1 w 13"/>
                  <a:gd name="T11" fmla="*/ 0 h 8"/>
                  <a:gd name="T12" fmla="*/ 1 w 13"/>
                  <a:gd name="T13" fmla="*/ 1 h 8"/>
                  <a:gd name="T14" fmla="*/ 2 w 13"/>
                  <a:gd name="T15" fmla="*/ 2 h 8"/>
                  <a:gd name="T16" fmla="*/ 2 w 13"/>
                  <a:gd name="T17" fmla="*/ 1 h 8"/>
                  <a:gd name="T18" fmla="*/ 1 w 13"/>
                  <a:gd name="T19" fmla="*/ 0 h 8"/>
                  <a:gd name="T20" fmla="*/ 0 w 13"/>
                  <a:gd name="T21" fmla="*/ 0 h 8"/>
                  <a:gd name="T22" fmla="*/ 0 w 13"/>
                  <a:gd name="T23" fmla="*/ 0 h 8"/>
                  <a:gd name="T24" fmla="*/ 1 w 13"/>
                  <a:gd name="T25" fmla="*/ 1 h 8"/>
                  <a:gd name="T26" fmla="*/ 1 w 13"/>
                  <a:gd name="T27" fmla="*/ 0 h 8"/>
                  <a:gd name="T28" fmla="*/ 0 w 13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8">
                    <a:moveTo>
                      <a:pt x="12" y="7"/>
                    </a:moveTo>
                    <a:cubicBezTo>
                      <a:pt x="12" y="7"/>
                      <a:pt x="12" y="7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6" name="Freeform 9580"/>
              <p:cNvSpPr>
                <a:spLocks noEditPoints="1"/>
              </p:cNvSpPr>
              <p:nvPr/>
            </p:nvSpPr>
            <p:spPr bwMode="auto">
              <a:xfrm>
                <a:off x="-456" y="3316"/>
                <a:ext cx="29" cy="16"/>
              </a:xfrm>
              <a:custGeom>
                <a:avLst/>
                <a:gdLst>
                  <a:gd name="T0" fmla="*/ 29 w 29"/>
                  <a:gd name="T1" fmla="*/ 16 h 16"/>
                  <a:gd name="T2" fmla="*/ 29 w 29"/>
                  <a:gd name="T3" fmla="*/ 16 h 16"/>
                  <a:gd name="T4" fmla="*/ 29 w 29"/>
                  <a:gd name="T5" fmla="*/ 16 h 16"/>
                  <a:gd name="T6" fmla="*/ 29 w 29"/>
                  <a:gd name="T7" fmla="*/ 16 h 16"/>
                  <a:gd name="T8" fmla="*/ 29 w 29"/>
                  <a:gd name="T9" fmla="*/ 16 h 16"/>
                  <a:gd name="T10" fmla="*/ 3 w 29"/>
                  <a:gd name="T11" fmla="*/ 0 h 16"/>
                  <a:gd name="T12" fmla="*/ 3 w 29"/>
                  <a:gd name="T13" fmla="*/ 0 h 16"/>
                  <a:gd name="T14" fmla="*/ 5 w 29"/>
                  <a:gd name="T15" fmla="*/ 2 h 16"/>
                  <a:gd name="T16" fmla="*/ 5 w 29"/>
                  <a:gd name="T17" fmla="*/ 2 h 16"/>
                  <a:gd name="T18" fmla="*/ 3 w 29"/>
                  <a:gd name="T19" fmla="*/ 0 h 16"/>
                  <a:gd name="T20" fmla="*/ 0 w 29"/>
                  <a:gd name="T21" fmla="*/ 0 h 16"/>
                  <a:gd name="T22" fmla="*/ 0 w 29"/>
                  <a:gd name="T23" fmla="*/ 0 h 16"/>
                  <a:gd name="T24" fmla="*/ 3 w 29"/>
                  <a:gd name="T25" fmla="*/ 0 h 16"/>
                  <a:gd name="T26" fmla="*/ 3 w 29"/>
                  <a:gd name="T27" fmla="*/ 0 h 16"/>
                  <a:gd name="T28" fmla="*/ 0 w 29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16">
                    <a:moveTo>
                      <a:pt x="29" y="16"/>
                    </a:move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close/>
                    <a:moveTo>
                      <a:pt x="3" y="0"/>
                    </a:moveTo>
                    <a:lnTo>
                      <a:pt x="3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7" name="Freeform 9581"/>
              <p:cNvSpPr>
                <a:spLocks noEditPoints="1"/>
              </p:cNvSpPr>
              <p:nvPr/>
            </p:nvSpPr>
            <p:spPr bwMode="auto">
              <a:xfrm>
                <a:off x="-456" y="3316"/>
                <a:ext cx="29" cy="16"/>
              </a:xfrm>
              <a:custGeom>
                <a:avLst/>
                <a:gdLst>
                  <a:gd name="T0" fmla="*/ 29 w 29"/>
                  <a:gd name="T1" fmla="*/ 16 h 16"/>
                  <a:gd name="T2" fmla="*/ 29 w 29"/>
                  <a:gd name="T3" fmla="*/ 16 h 16"/>
                  <a:gd name="T4" fmla="*/ 29 w 29"/>
                  <a:gd name="T5" fmla="*/ 16 h 16"/>
                  <a:gd name="T6" fmla="*/ 29 w 29"/>
                  <a:gd name="T7" fmla="*/ 16 h 16"/>
                  <a:gd name="T8" fmla="*/ 29 w 29"/>
                  <a:gd name="T9" fmla="*/ 16 h 16"/>
                  <a:gd name="T10" fmla="*/ 3 w 29"/>
                  <a:gd name="T11" fmla="*/ 0 h 16"/>
                  <a:gd name="T12" fmla="*/ 3 w 29"/>
                  <a:gd name="T13" fmla="*/ 0 h 16"/>
                  <a:gd name="T14" fmla="*/ 5 w 29"/>
                  <a:gd name="T15" fmla="*/ 2 h 16"/>
                  <a:gd name="T16" fmla="*/ 5 w 29"/>
                  <a:gd name="T17" fmla="*/ 2 h 16"/>
                  <a:gd name="T18" fmla="*/ 3 w 29"/>
                  <a:gd name="T19" fmla="*/ 0 h 16"/>
                  <a:gd name="T20" fmla="*/ 0 w 29"/>
                  <a:gd name="T21" fmla="*/ 0 h 16"/>
                  <a:gd name="T22" fmla="*/ 0 w 29"/>
                  <a:gd name="T23" fmla="*/ 0 h 16"/>
                  <a:gd name="T24" fmla="*/ 3 w 29"/>
                  <a:gd name="T25" fmla="*/ 0 h 16"/>
                  <a:gd name="T26" fmla="*/ 3 w 29"/>
                  <a:gd name="T27" fmla="*/ 0 h 16"/>
                  <a:gd name="T28" fmla="*/ 0 w 29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16">
                    <a:moveTo>
                      <a:pt x="29" y="16"/>
                    </a:move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moveTo>
                      <a:pt x="3" y="0"/>
                    </a:moveTo>
                    <a:lnTo>
                      <a:pt x="3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0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8" name="Freeform 9582"/>
              <p:cNvSpPr>
                <a:spLocks/>
              </p:cNvSpPr>
              <p:nvPr/>
            </p:nvSpPr>
            <p:spPr bwMode="auto">
              <a:xfrm>
                <a:off x="-420" y="332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9" name="Freeform 9583"/>
              <p:cNvSpPr>
                <a:spLocks noEditPoints="1"/>
              </p:cNvSpPr>
              <p:nvPr/>
            </p:nvSpPr>
            <p:spPr bwMode="auto">
              <a:xfrm>
                <a:off x="-441" y="3268"/>
                <a:ext cx="37" cy="41"/>
              </a:xfrm>
              <a:custGeom>
                <a:avLst/>
                <a:gdLst>
                  <a:gd name="T0" fmla="*/ 12 w 16"/>
                  <a:gd name="T1" fmla="*/ 16 h 17"/>
                  <a:gd name="T2" fmla="*/ 12 w 16"/>
                  <a:gd name="T3" fmla="*/ 16 h 17"/>
                  <a:gd name="T4" fmla="*/ 13 w 16"/>
                  <a:gd name="T5" fmla="*/ 17 h 17"/>
                  <a:gd name="T6" fmla="*/ 13 w 16"/>
                  <a:gd name="T7" fmla="*/ 16 h 17"/>
                  <a:gd name="T8" fmla="*/ 12 w 16"/>
                  <a:gd name="T9" fmla="*/ 16 h 17"/>
                  <a:gd name="T10" fmla="*/ 16 w 16"/>
                  <a:gd name="T11" fmla="*/ 11 h 17"/>
                  <a:gd name="T12" fmla="*/ 16 w 16"/>
                  <a:gd name="T13" fmla="*/ 11 h 17"/>
                  <a:gd name="T14" fmla="*/ 16 w 16"/>
                  <a:gd name="T15" fmla="*/ 11 h 17"/>
                  <a:gd name="T16" fmla="*/ 16 w 16"/>
                  <a:gd name="T17" fmla="*/ 11 h 17"/>
                  <a:gd name="T18" fmla="*/ 16 w 16"/>
                  <a:gd name="T19" fmla="*/ 11 h 17"/>
                  <a:gd name="T20" fmla="*/ 1 w 16"/>
                  <a:gd name="T21" fmla="*/ 10 h 17"/>
                  <a:gd name="T22" fmla="*/ 1 w 16"/>
                  <a:gd name="T23" fmla="*/ 10 h 17"/>
                  <a:gd name="T24" fmla="*/ 2 w 16"/>
                  <a:gd name="T25" fmla="*/ 10 h 17"/>
                  <a:gd name="T26" fmla="*/ 2 w 16"/>
                  <a:gd name="T27" fmla="*/ 10 h 17"/>
                  <a:gd name="T28" fmla="*/ 1 w 16"/>
                  <a:gd name="T29" fmla="*/ 10 h 17"/>
                  <a:gd name="T30" fmla="*/ 0 w 16"/>
                  <a:gd name="T31" fmla="*/ 9 h 17"/>
                  <a:gd name="T32" fmla="*/ 0 w 16"/>
                  <a:gd name="T33" fmla="*/ 9 h 17"/>
                  <a:gd name="T34" fmla="*/ 1 w 16"/>
                  <a:gd name="T35" fmla="*/ 10 h 17"/>
                  <a:gd name="T36" fmla="*/ 1 w 16"/>
                  <a:gd name="T37" fmla="*/ 10 h 17"/>
                  <a:gd name="T38" fmla="*/ 0 w 16"/>
                  <a:gd name="T39" fmla="*/ 9 h 17"/>
                  <a:gd name="T40" fmla="*/ 5 w 16"/>
                  <a:gd name="T41" fmla="*/ 4 h 17"/>
                  <a:gd name="T42" fmla="*/ 4 w 16"/>
                  <a:gd name="T43" fmla="*/ 4 h 17"/>
                  <a:gd name="T44" fmla="*/ 5 w 16"/>
                  <a:gd name="T45" fmla="*/ 5 h 17"/>
                  <a:gd name="T46" fmla="*/ 6 w 16"/>
                  <a:gd name="T47" fmla="*/ 4 h 17"/>
                  <a:gd name="T48" fmla="*/ 5 w 16"/>
                  <a:gd name="T49" fmla="*/ 4 h 17"/>
                  <a:gd name="T50" fmla="*/ 4 w 16"/>
                  <a:gd name="T51" fmla="*/ 3 h 17"/>
                  <a:gd name="T52" fmla="*/ 3 w 16"/>
                  <a:gd name="T53" fmla="*/ 4 h 17"/>
                  <a:gd name="T54" fmla="*/ 4 w 16"/>
                  <a:gd name="T55" fmla="*/ 4 h 17"/>
                  <a:gd name="T56" fmla="*/ 5 w 16"/>
                  <a:gd name="T57" fmla="*/ 4 h 17"/>
                  <a:gd name="T58" fmla="*/ 4 w 16"/>
                  <a:gd name="T59" fmla="*/ 3 h 17"/>
                  <a:gd name="T60" fmla="*/ 7 w 16"/>
                  <a:gd name="T61" fmla="*/ 0 h 17"/>
                  <a:gd name="T62" fmla="*/ 7 w 16"/>
                  <a:gd name="T63" fmla="*/ 0 h 17"/>
                  <a:gd name="T64" fmla="*/ 8 w 16"/>
                  <a:gd name="T65" fmla="*/ 1 h 17"/>
                  <a:gd name="T66" fmla="*/ 8 w 16"/>
                  <a:gd name="T67" fmla="*/ 1 h 17"/>
                  <a:gd name="T68" fmla="*/ 7 w 16"/>
                  <a:gd name="T69" fmla="*/ 0 h 17"/>
                  <a:gd name="T70" fmla="*/ 6 w 16"/>
                  <a:gd name="T71" fmla="*/ 0 h 17"/>
                  <a:gd name="T72" fmla="*/ 6 w 16"/>
                  <a:gd name="T73" fmla="*/ 0 h 17"/>
                  <a:gd name="T74" fmla="*/ 7 w 16"/>
                  <a:gd name="T75" fmla="*/ 0 h 17"/>
                  <a:gd name="T76" fmla="*/ 7 w 16"/>
                  <a:gd name="T77" fmla="*/ 0 h 17"/>
                  <a:gd name="T78" fmla="*/ 6 w 16"/>
                  <a:gd name="T7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" h="17">
                    <a:moveTo>
                      <a:pt x="12" y="16"/>
                    </a:move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7"/>
                      <a:pt x="13" y="17"/>
                    </a:cubicBezTo>
                    <a:cubicBezTo>
                      <a:pt x="13" y="17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2" y="16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1" y="10"/>
                    </a:cubicBezTo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1" y="9"/>
                      <a:pt x="0" y="9"/>
                    </a:cubicBezTo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4" y="3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1"/>
                      <a:pt x="7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0"/>
                      <a:pt x="7" y="0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0" name="Oval 9584"/>
              <p:cNvSpPr>
                <a:spLocks noChangeArrowheads="1"/>
              </p:cNvSpPr>
              <p:nvPr/>
            </p:nvSpPr>
            <p:spPr bwMode="auto">
              <a:xfrm>
                <a:off x="-408" y="330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1" name="Freeform 9585"/>
              <p:cNvSpPr>
                <a:spLocks noEditPoints="1"/>
              </p:cNvSpPr>
              <p:nvPr/>
            </p:nvSpPr>
            <p:spPr bwMode="auto">
              <a:xfrm>
                <a:off x="-434" y="3254"/>
                <a:ext cx="45" cy="45"/>
              </a:xfrm>
              <a:custGeom>
                <a:avLst/>
                <a:gdLst>
                  <a:gd name="T0" fmla="*/ 12 w 19"/>
                  <a:gd name="T1" fmla="*/ 19 h 19"/>
                  <a:gd name="T2" fmla="*/ 12 w 19"/>
                  <a:gd name="T3" fmla="*/ 19 h 19"/>
                  <a:gd name="T4" fmla="*/ 12 w 19"/>
                  <a:gd name="T5" fmla="*/ 19 h 19"/>
                  <a:gd name="T6" fmla="*/ 12 w 19"/>
                  <a:gd name="T7" fmla="*/ 19 h 19"/>
                  <a:gd name="T8" fmla="*/ 12 w 19"/>
                  <a:gd name="T9" fmla="*/ 19 h 19"/>
                  <a:gd name="T10" fmla="*/ 0 w 19"/>
                  <a:gd name="T11" fmla="*/ 12 h 19"/>
                  <a:gd name="T12" fmla="*/ 0 w 19"/>
                  <a:gd name="T13" fmla="*/ 12 h 19"/>
                  <a:gd name="T14" fmla="*/ 2 w 19"/>
                  <a:gd name="T15" fmla="*/ 13 h 19"/>
                  <a:gd name="T16" fmla="*/ 2 w 19"/>
                  <a:gd name="T17" fmla="*/ 13 h 19"/>
                  <a:gd name="T18" fmla="*/ 0 w 19"/>
                  <a:gd name="T19" fmla="*/ 12 h 19"/>
                  <a:gd name="T20" fmla="*/ 0 w 19"/>
                  <a:gd name="T21" fmla="*/ 11 h 19"/>
                  <a:gd name="T22" fmla="*/ 0 w 19"/>
                  <a:gd name="T23" fmla="*/ 11 h 19"/>
                  <a:gd name="T24" fmla="*/ 0 w 19"/>
                  <a:gd name="T25" fmla="*/ 12 h 19"/>
                  <a:gd name="T26" fmla="*/ 0 w 19"/>
                  <a:gd name="T27" fmla="*/ 12 h 19"/>
                  <a:gd name="T28" fmla="*/ 0 w 19"/>
                  <a:gd name="T29" fmla="*/ 11 h 19"/>
                  <a:gd name="T30" fmla="*/ 17 w 19"/>
                  <a:gd name="T31" fmla="*/ 11 h 19"/>
                  <a:gd name="T32" fmla="*/ 17 w 19"/>
                  <a:gd name="T33" fmla="*/ 11 h 19"/>
                  <a:gd name="T34" fmla="*/ 17 w 19"/>
                  <a:gd name="T35" fmla="*/ 11 h 19"/>
                  <a:gd name="T36" fmla="*/ 17 w 19"/>
                  <a:gd name="T37" fmla="*/ 11 h 19"/>
                  <a:gd name="T38" fmla="*/ 17 w 19"/>
                  <a:gd name="T39" fmla="*/ 11 h 19"/>
                  <a:gd name="T40" fmla="*/ 17 w 19"/>
                  <a:gd name="T41" fmla="*/ 9 h 19"/>
                  <a:gd name="T42" fmla="*/ 17 w 19"/>
                  <a:gd name="T43" fmla="*/ 9 h 19"/>
                  <a:gd name="T44" fmla="*/ 17 w 19"/>
                  <a:gd name="T45" fmla="*/ 10 h 19"/>
                  <a:gd name="T46" fmla="*/ 18 w 19"/>
                  <a:gd name="T47" fmla="*/ 9 h 19"/>
                  <a:gd name="T48" fmla="*/ 17 w 19"/>
                  <a:gd name="T49" fmla="*/ 9 h 19"/>
                  <a:gd name="T50" fmla="*/ 18 w 19"/>
                  <a:gd name="T51" fmla="*/ 8 h 19"/>
                  <a:gd name="T52" fmla="*/ 17 w 19"/>
                  <a:gd name="T53" fmla="*/ 9 h 19"/>
                  <a:gd name="T54" fmla="*/ 18 w 19"/>
                  <a:gd name="T55" fmla="*/ 9 h 19"/>
                  <a:gd name="T56" fmla="*/ 19 w 19"/>
                  <a:gd name="T57" fmla="*/ 8 h 19"/>
                  <a:gd name="T58" fmla="*/ 18 w 19"/>
                  <a:gd name="T59" fmla="*/ 8 h 19"/>
                  <a:gd name="T60" fmla="*/ 5 w 19"/>
                  <a:gd name="T61" fmla="*/ 4 h 19"/>
                  <a:gd name="T62" fmla="*/ 5 w 19"/>
                  <a:gd name="T63" fmla="*/ 4 h 19"/>
                  <a:gd name="T64" fmla="*/ 6 w 19"/>
                  <a:gd name="T65" fmla="*/ 5 h 19"/>
                  <a:gd name="T66" fmla="*/ 6 w 19"/>
                  <a:gd name="T67" fmla="*/ 4 h 19"/>
                  <a:gd name="T68" fmla="*/ 5 w 19"/>
                  <a:gd name="T69" fmla="*/ 4 h 19"/>
                  <a:gd name="T70" fmla="*/ 4 w 19"/>
                  <a:gd name="T71" fmla="*/ 3 h 19"/>
                  <a:gd name="T72" fmla="*/ 4 w 19"/>
                  <a:gd name="T73" fmla="*/ 4 h 19"/>
                  <a:gd name="T74" fmla="*/ 5 w 19"/>
                  <a:gd name="T75" fmla="*/ 4 h 19"/>
                  <a:gd name="T76" fmla="*/ 5 w 19"/>
                  <a:gd name="T77" fmla="*/ 4 h 19"/>
                  <a:gd name="T78" fmla="*/ 4 w 19"/>
                  <a:gd name="T79" fmla="*/ 3 h 19"/>
                  <a:gd name="T80" fmla="*/ 6 w 19"/>
                  <a:gd name="T81" fmla="*/ 2 h 19"/>
                  <a:gd name="T82" fmla="*/ 6 w 19"/>
                  <a:gd name="T83" fmla="*/ 2 h 19"/>
                  <a:gd name="T84" fmla="*/ 6 w 19"/>
                  <a:gd name="T85" fmla="*/ 2 h 19"/>
                  <a:gd name="T86" fmla="*/ 7 w 19"/>
                  <a:gd name="T87" fmla="*/ 3 h 19"/>
                  <a:gd name="T88" fmla="*/ 7 w 19"/>
                  <a:gd name="T89" fmla="*/ 3 h 19"/>
                  <a:gd name="T90" fmla="*/ 6 w 19"/>
                  <a:gd name="T91" fmla="*/ 2 h 19"/>
                  <a:gd name="T92" fmla="*/ 5 w 19"/>
                  <a:gd name="T93" fmla="*/ 2 h 19"/>
                  <a:gd name="T94" fmla="*/ 5 w 19"/>
                  <a:gd name="T95" fmla="*/ 2 h 19"/>
                  <a:gd name="T96" fmla="*/ 6 w 19"/>
                  <a:gd name="T97" fmla="*/ 2 h 19"/>
                  <a:gd name="T98" fmla="*/ 6 w 19"/>
                  <a:gd name="T99" fmla="*/ 2 h 19"/>
                  <a:gd name="T100" fmla="*/ 6 w 19"/>
                  <a:gd name="T101" fmla="*/ 2 h 19"/>
                  <a:gd name="T102" fmla="*/ 5 w 19"/>
                  <a:gd name="T103" fmla="*/ 2 h 19"/>
                  <a:gd name="T104" fmla="*/ 7 w 19"/>
                  <a:gd name="T105" fmla="*/ 1 h 19"/>
                  <a:gd name="T106" fmla="*/ 6 w 19"/>
                  <a:gd name="T107" fmla="*/ 2 h 19"/>
                  <a:gd name="T108" fmla="*/ 7 w 19"/>
                  <a:gd name="T109" fmla="*/ 3 h 19"/>
                  <a:gd name="T110" fmla="*/ 8 w 19"/>
                  <a:gd name="T111" fmla="*/ 1 h 19"/>
                  <a:gd name="T112" fmla="*/ 7 w 19"/>
                  <a:gd name="T113" fmla="*/ 1 h 19"/>
                  <a:gd name="T114" fmla="*/ 6 w 19"/>
                  <a:gd name="T115" fmla="*/ 0 h 19"/>
                  <a:gd name="T116" fmla="*/ 5 w 19"/>
                  <a:gd name="T117" fmla="*/ 2 h 19"/>
                  <a:gd name="T118" fmla="*/ 6 w 19"/>
                  <a:gd name="T119" fmla="*/ 2 h 19"/>
                  <a:gd name="T120" fmla="*/ 7 w 19"/>
                  <a:gd name="T121" fmla="*/ 1 h 19"/>
                  <a:gd name="T122" fmla="*/ 6 w 19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" h="19">
                    <a:moveTo>
                      <a:pt x="12" y="19"/>
                    </a:move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2"/>
                      <a:pt x="1" y="12"/>
                      <a:pt x="0" y="12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7" y="10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7" y="9"/>
                      <a:pt x="17" y="9"/>
                      <a:pt x="17" y="9"/>
                    </a:cubicBezTo>
                    <a:moveTo>
                      <a:pt x="18" y="8"/>
                    </a:moveTo>
                    <a:cubicBezTo>
                      <a:pt x="18" y="8"/>
                      <a:pt x="18" y="9"/>
                      <a:pt x="17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9"/>
                      <a:pt x="18" y="8"/>
                      <a:pt x="19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4"/>
                      <a:pt x="6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6" y="4"/>
                      <a:pt x="6" y="4"/>
                      <a:pt x="5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7" y="1"/>
                    </a:moveTo>
                    <a:cubicBezTo>
                      <a:pt x="7" y="1"/>
                      <a:pt x="6" y="2"/>
                      <a:pt x="6" y="2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2" name="Freeform 9586"/>
              <p:cNvSpPr>
                <a:spLocks noEditPoints="1"/>
              </p:cNvSpPr>
              <p:nvPr/>
            </p:nvSpPr>
            <p:spPr bwMode="auto">
              <a:xfrm>
                <a:off x="-439" y="3283"/>
                <a:ext cx="31" cy="21"/>
              </a:xfrm>
              <a:custGeom>
                <a:avLst/>
                <a:gdLst>
                  <a:gd name="T0" fmla="*/ 13 w 13"/>
                  <a:gd name="T1" fmla="*/ 8 h 9"/>
                  <a:gd name="T2" fmla="*/ 13 w 13"/>
                  <a:gd name="T3" fmla="*/ 8 h 9"/>
                  <a:gd name="T4" fmla="*/ 13 w 13"/>
                  <a:gd name="T5" fmla="*/ 9 h 9"/>
                  <a:gd name="T6" fmla="*/ 13 w 13"/>
                  <a:gd name="T7" fmla="*/ 8 h 9"/>
                  <a:gd name="T8" fmla="*/ 13 w 13"/>
                  <a:gd name="T9" fmla="*/ 8 h 9"/>
                  <a:gd name="T10" fmla="*/ 13 w 13"/>
                  <a:gd name="T11" fmla="*/ 8 h 9"/>
                  <a:gd name="T12" fmla="*/ 13 w 13"/>
                  <a:gd name="T13" fmla="*/ 8 h 9"/>
                  <a:gd name="T14" fmla="*/ 13 w 13"/>
                  <a:gd name="T15" fmla="*/ 8 h 9"/>
                  <a:gd name="T16" fmla="*/ 13 w 13"/>
                  <a:gd name="T17" fmla="*/ 8 h 9"/>
                  <a:gd name="T18" fmla="*/ 2 w 13"/>
                  <a:gd name="T19" fmla="*/ 1 h 9"/>
                  <a:gd name="T20" fmla="*/ 1 w 13"/>
                  <a:gd name="T21" fmla="*/ 2 h 9"/>
                  <a:gd name="T22" fmla="*/ 2 w 13"/>
                  <a:gd name="T23" fmla="*/ 2 h 9"/>
                  <a:gd name="T24" fmla="*/ 3 w 13"/>
                  <a:gd name="T25" fmla="*/ 2 h 9"/>
                  <a:gd name="T26" fmla="*/ 2 w 13"/>
                  <a:gd name="T27" fmla="*/ 1 h 9"/>
                  <a:gd name="T28" fmla="*/ 1 w 13"/>
                  <a:gd name="T29" fmla="*/ 0 h 9"/>
                  <a:gd name="T30" fmla="*/ 0 w 13"/>
                  <a:gd name="T31" fmla="*/ 1 h 9"/>
                  <a:gd name="T32" fmla="*/ 1 w 13"/>
                  <a:gd name="T33" fmla="*/ 2 h 9"/>
                  <a:gd name="T34" fmla="*/ 2 w 13"/>
                  <a:gd name="T35" fmla="*/ 1 h 9"/>
                  <a:gd name="T36" fmla="*/ 1 w 13"/>
                  <a:gd name="T3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9"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2" y="1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3" name="Freeform 9587"/>
              <p:cNvSpPr>
                <a:spLocks noEditPoints="1"/>
              </p:cNvSpPr>
              <p:nvPr/>
            </p:nvSpPr>
            <p:spPr bwMode="auto">
              <a:xfrm>
                <a:off x="-637" y="3618"/>
                <a:ext cx="26" cy="19"/>
              </a:xfrm>
              <a:custGeom>
                <a:avLst/>
                <a:gdLst>
                  <a:gd name="T0" fmla="*/ 8 w 11"/>
                  <a:gd name="T1" fmla="*/ 7 h 8"/>
                  <a:gd name="T2" fmla="*/ 8 w 11"/>
                  <a:gd name="T3" fmla="*/ 7 h 8"/>
                  <a:gd name="T4" fmla="*/ 10 w 11"/>
                  <a:gd name="T5" fmla="*/ 8 h 8"/>
                  <a:gd name="T6" fmla="*/ 10 w 11"/>
                  <a:gd name="T7" fmla="*/ 8 h 8"/>
                  <a:gd name="T8" fmla="*/ 8 w 11"/>
                  <a:gd name="T9" fmla="*/ 7 h 8"/>
                  <a:gd name="T10" fmla="*/ 9 w 11"/>
                  <a:gd name="T11" fmla="*/ 5 h 8"/>
                  <a:gd name="T12" fmla="*/ 9 w 11"/>
                  <a:gd name="T13" fmla="*/ 6 h 8"/>
                  <a:gd name="T14" fmla="*/ 11 w 11"/>
                  <a:gd name="T15" fmla="*/ 7 h 8"/>
                  <a:gd name="T16" fmla="*/ 11 w 11"/>
                  <a:gd name="T17" fmla="*/ 6 h 8"/>
                  <a:gd name="T18" fmla="*/ 9 w 11"/>
                  <a:gd name="T19" fmla="*/ 5 h 8"/>
                  <a:gd name="T20" fmla="*/ 0 w 11"/>
                  <a:gd name="T21" fmla="*/ 0 h 8"/>
                  <a:gd name="T22" fmla="*/ 0 w 11"/>
                  <a:gd name="T23" fmla="*/ 1 h 8"/>
                  <a:gd name="T24" fmla="*/ 2 w 11"/>
                  <a:gd name="T25" fmla="*/ 2 h 8"/>
                  <a:gd name="T26" fmla="*/ 2 w 11"/>
                  <a:gd name="T27" fmla="*/ 1 h 8"/>
                  <a:gd name="T28" fmla="*/ 0 w 11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8">
                    <a:moveTo>
                      <a:pt x="8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9" y="7"/>
                      <a:pt x="10" y="7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9" y="7"/>
                      <a:pt x="8" y="7"/>
                    </a:cubicBezTo>
                    <a:moveTo>
                      <a:pt x="9" y="5"/>
                    </a:moveTo>
                    <a:cubicBezTo>
                      <a:pt x="9" y="5"/>
                      <a:pt x="9" y="6"/>
                      <a:pt x="9" y="6"/>
                    </a:cubicBezTo>
                    <a:cubicBezTo>
                      <a:pt x="9" y="6"/>
                      <a:pt x="10" y="7"/>
                      <a:pt x="11" y="7"/>
                    </a:cubicBezTo>
                    <a:cubicBezTo>
                      <a:pt x="11" y="7"/>
                      <a:pt x="11" y="7"/>
                      <a:pt x="11" y="6"/>
                    </a:cubicBezTo>
                    <a:cubicBezTo>
                      <a:pt x="10" y="6"/>
                      <a:pt x="10" y="6"/>
                      <a:pt x="9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4" name="Freeform 9588"/>
              <p:cNvSpPr>
                <a:spLocks/>
              </p:cNvSpPr>
              <p:nvPr/>
            </p:nvSpPr>
            <p:spPr bwMode="auto">
              <a:xfrm>
                <a:off x="-623" y="3594"/>
                <a:ext cx="4" cy="3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5" name="Freeform 9589"/>
              <p:cNvSpPr>
                <a:spLocks/>
              </p:cNvSpPr>
              <p:nvPr/>
            </p:nvSpPr>
            <p:spPr bwMode="auto">
              <a:xfrm>
                <a:off x="-623" y="3594"/>
                <a:ext cx="4" cy="3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6" name="Freeform 9590"/>
              <p:cNvSpPr>
                <a:spLocks/>
              </p:cNvSpPr>
              <p:nvPr/>
            </p:nvSpPr>
            <p:spPr bwMode="auto">
              <a:xfrm>
                <a:off x="-607" y="35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7" name="Freeform 9591"/>
              <p:cNvSpPr>
                <a:spLocks noEditPoints="1"/>
              </p:cNvSpPr>
              <p:nvPr/>
            </p:nvSpPr>
            <p:spPr bwMode="auto">
              <a:xfrm>
                <a:off x="-744" y="3330"/>
                <a:ext cx="307" cy="500"/>
              </a:xfrm>
              <a:custGeom>
                <a:avLst/>
                <a:gdLst>
                  <a:gd name="T0" fmla="*/ 0 w 130"/>
                  <a:gd name="T1" fmla="*/ 210 h 212"/>
                  <a:gd name="T2" fmla="*/ 0 w 130"/>
                  <a:gd name="T3" fmla="*/ 203 h 212"/>
                  <a:gd name="T4" fmla="*/ 9 w 130"/>
                  <a:gd name="T5" fmla="*/ 197 h 212"/>
                  <a:gd name="T6" fmla="*/ 5 w 130"/>
                  <a:gd name="T7" fmla="*/ 196 h 212"/>
                  <a:gd name="T8" fmla="*/ 14 w 130"/>
                  <a:gd name="T9" fmla="*/ 195 h 212"/>
                  <a:gd name="T10" fmla="*/ 6 w 130"/>
                  <a:gd name="T11" fmla="*/ 192 h 212"/>
                  <a:gd name="T12" fmla="*/ 18 w 130"/>
                  <a:gd name="T13" fmla="*/ 188 h 212"/>
                  <a:gd name="T14" fmla="*/ 9 w 130"/>
                  <a:gd name="T15" fmla="*/ 185 h 212"/>
                  <a:gd name="T16" fmla="*/ 21 w 130"/>
                  <a:gd name="T17" fmla="*/ 183 h 212"/>
                  <a:gd name="T18" fmla="*/ 13 w 130"/>
                  <a:gd name="T19" fmla="*/ 183 h 212"/>
                  <a:gd name="T20" fmla="*/ 16 w 130"/>
                  <a:gd name="T21" fmla="*/ 179 h 212"/>
                  <a:gd name="T22" fmla="*/ 15 w 130"/>
                  <a:gd name="T23" fmla="*/ 179 h 212"/>
                  <a:gd name="T24" fmla="*/ 23 w 130"/>
                  <a:gd name="T25" fmla="*/ 177 h 212"/>
                  <a:gd name="T26" fmla="*/ 18 w 130"/>
                  <a:gd name="T27" fmla="*/ 175 h 212"/>
                  <a:gd name="T28" fmla="*/ 14 w 130"/>
                  <a:gd name="T29" fmla="*/ 177 h 212"/>
                  <a:gd name="T30" fmla="*/ 19 w 130"/>
                  <a:gd name="T31" fmla="*/ 173 h 212"/>
                  <a:gd name="T32" fmla="*/ 23 w 130"/>
                  <a:gd name="T33" fmla="*/ 176 h 212"/>
                  <a:gd name="T34" fmla="*/ 20 w 130"/>
                  <a:gd name="T35" fmla="*/ 171 h 212"/>
                  <a:gd name="T36" fmla="*/ 19 w 130"/>
                  <a:gd name="T37" fmla="*/ 167 h 212"/>
                  <a:gd name="T38" fmla="*/ 33 w 130"/>
                  <a:gd name="T39" fmla="*/ 166 h 212"/>
                  <a:gd name="T40" fmla="*/ 25 w 130"/>
                  <a:gd name="T41" fmla="*/ 157 h 212"/>
                  <a:gd name="T42" fmla="*/ 28 w 130"/>
                  <a:gd name="T43" fmla="*/ 152 h 212"/>
                  <a:gd name="T44" fmla="*/ 47 w 130"/>
                  <a:gd name="T45" fmla="*/ 142 h 212"/>
                  <a:gd name="T46" fmla="*/ 52 w 130"/>
                  <a:gd name="T47" fmla="*/ 131 h 212"/>
                  <a:gd name="T48" fmla="*/ 55 w 130"/>
                  <a:gd name="T49" fmla="*/ 131 h 212"/>
                  <a:gd name="T50" fmla="*/ 56 w 130"/>
                  <a:gd name="T51" fmla="*/ 125 h 212"/>
                  <a:gd name="T52" fmla="*/ 46 w 130"/>
                  <a:gd name="T53" fmla="*/ 126 h 212"/>
                  <a:gd name="T54" fmla="*/ 56 w 130"/>
                  <a:gd name="T55" fmla="*/ 124 h 212"/>
                  <a:gd name="T56" fmla="*/ 59 w 130"/>
                  <a:gd name="T57" fmla="*/ 120 h 212"/>
                  <a:gd name="T58" fmla="*/ 49 w 130"/>
                  <a:gd name="T59" fmla="*/ 120 h 212"/>
                  <a:gd name="T60" fmla="*/ 61 w 130"/>
                  <a:gd name="T61" fmla="*/ 117 h 212"/>
                  <a:gd name="T62" fmla="*/ 51 w 130"/>
                  <a:gd name="T63" fmla="*/ 117 h 212"/>
                  <a:gd name="T64" fmla="*/ 61 w 130"/>
                  <a:gd name="T65" fmla="*/ 116 h 212"/>
                  <a:gd name="T66" fmla="*/ 53 w 130"/>
                  <a:gd name="T67" fmla="*/ 114 h 212"/>
                  <a:gd name="T68" fmla="*/ 52 w 130"/>
                  <a:gd name="T69" fmla="*/ 111 h 212"/>
                  <a:gd name="T70" fmla="*/ 66 w 130"/>
                  <a:gd name="T71" fmla="*/ 112 h 212"/>
                  <a:gd name="T72" fmla="*/ 58 w 130"/>
                  <a:gd name="T73" fmla="*/ 101 h 212"/>
                  <a:gd name="T74" fmla="*/ 61 w 130"/>
                  <a:gd name="T75" fmla="*/ 101 h 212"/>
                  <a:gd name="T76" fmla="*/ 72 w 130"/>
                  <a:gd name="T77" fmla="*/ 99 h 212"/>
                  <a:gd name="T78" fmla="*/ 62 w 130"/>
                  <a:gd name="T79" fmla="*/ 94 h 212"/>
                  <a:gd name="T80" fmla="*/ 64 w 130"/>
                  <a:gd name="T81" fmla="*/ 95 h 212"/>
                  <a:gd name="T82" fmla="*/ 83 w 130"/>
                  <a:gd name="T83" fmla="*/ 81 h 212"/>
                  <a:gd name="T84" fmla="*/ 76 w 130"/>
                  <a:gd name="T85" fmla="*/ 76 h 212"/>
                  <a:gd name="T86" fmla="*/ 82 w 130"/>
                  <a:gd name="T87" fmla="*/ 61 h 212"/>
                  <a:gd name="T88" fmla="*/ 101 w 130"/>
                  <a:gd name="T89" fmla="*/ 55 h 212"/>
                  <a:gd name="T90" fmla="*/ 85 w 130"/>
                  <a:gd name="T91" fmla="*/ 55 h 212"/>
                  <a:gd name="T92" fmla="*/ 105 w 130"/>
                  <a:gd name="T93" fmla="*/ 46 h 212"/>
                  <a:gd name="T94" fmla="*/ 107 w 130"/>
                  <a:gd name="T95" fmla="*/ 44 h 212"/>
                  <a:gd name="T96" fmla="*/ 94 w 130"/>
                  <a:gd name="T97" fmla="*/ 40 h 212"/>
                  <a:gd name="T98" fmla="*/ 98 w 130"/>
                  <a:gd name="T99" fmla="*/ 39 h 212"/>
                  <a:gd name="T100" fmla="*/ 113 w 130"/>
                  <a:gd name="T101" fmla="*/ 33 h 212"/>
                  <a:gd name="T102" fmla="*/ 101 w 130"/>
                  <a:gd name="T103" fmla="*/ 34 h 212"/>
                  <a:gd name="T104" fmla="*/ 101 w 130"/>
                  <a:gd name="T105" fmla="*/ 29 h 212"/>
                  <a:gd name="T106" fmla="*/ 104 w 130"/>
                  <a:gd name="T107" fmla="*/ 28 h 212"/>
                  <a:gd name="T108" fmla="*/ 120 w 130"/>
                  <a:gd name="T109" fmla="*/ 22 h 212"/>
                  <a:gd name="T110" fmla="*/ 111 w 130"/>
                  <a:gd name="T111" fmla="*/ 13 h 212"/>
                  <a:gd name="T112" fmla="*/ 129 w 130"/>
                  <a:gd name="T113" fmla="*/ 11 h 212"/>
                  <a:gd name="T114" fmla="*/ 130 w 130"/>
                  <a:gd name="T115" fmla="*/ 7 h 212"/>
                  <a:gd name="T116" fmla="*/ 119 w 130"/>
                  <a:gd name="T117" fmla="*/ 3 h 212"/>
                  <a:gd name="T118" fmla="*/ 119 w 130"/>
                  <a:gd name="T119" fmla="*/ 1 h 212"/>
                  <a:gd name="T120" fmla="*/ 118 w 130"/>
                  <a:gd name="T121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0" h="212">
                    <a:moveTo>
                      <a:pt x="0" y="210"/>
                    </a:moveTo>
                    <a:cubicBezTo>
                      <a:pt x="0" y="211"/>
                      <a:pt x="0" y="211"/>
                      <a:pt x="0" y="212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0" y="212"/>
                      <a:pt x="0" y="211"/>
                      <a:pt x="0" y="211"/>
                    </a:cubicBezTo>
                    <a:cubicBezTo>
                      <a:pt x="1" y="212"/>
                      <a:pt x="1" y="212"/>
                      <a:pt x="1" y="212"/>
                    </a:cubicBezTo>
                    <a:cubicBezTo>
                      <a:pt x="2" y="212"/>
                      <a:pt x="2" y="212"/>
                      <a:pt x="2" y="212"/>
                    </a:cubicBezTo>
                    <a:cubicBezTo>
                      <a:pt x="1" y="211"/>
                      <a:pt x="1" y="211"/>
                      <a:pt x="1" y="211"/>
                    </a:cubicBezTo>
                    <a:cubicBezTo>
                      <a:pt x="0" y="210"/>
                      <a:pt x="0" y="210"/>
                      <a:pt x="0" y="210"/>
                    </a:cubicBezTo>
                    <a:cubicBezTo>
                      <a:pt x="0" y="210"/>
                      <a:pt x="0" y="210"/>
                      <a:pt x="0" y="210"/>
                    </a:cubicBezTo>
                    <a:moveTo>
                      <a:pt x="4" y="204"/>
                    </a:moveTo>
                    <a:cubicBezTo>
                      <a:pt x="4" y="204"/>
                      <a:pt x="4" y="205"/>
                      <a:pt x="4" y="205"/>
                    </a:cubicBezTo>
                    <a:cubicBezTo>
                      <a:pt x="5" y="205"/>
                      <a:pt x="6" y="206"/>
                      <a:pt x="6" y="206"/>
                    </a:cubicBezTo>
                    <a:cubicBezTo>
                      <a:pt x="7" y="206"/>
                      <a:pt x="7" y="206"/>
                      <a:pt x="7" y="206"/>
                    </a:cubicBezTo>
                    <a:cubicBezTo>
                      <a:pt x="4" y="204"/>
                      <a:pt x="4" y="204"/>
                      <a:pt x="4" y="204"/>
                    </a:cubicBezTo>
                    <a:moveTo>
                      <a:pt x="1" y="202"/>
                    </a:moveTo>
                    <a:cubicBezTo>
                      <a:pt x="0" y="203"/>
                      <a:pt x="0" y="203"/>
                      <a:pt x="0" y="203"/>
                    </a:cubicBezTo>
                    <a:cubicBezTo>
                      <a:pt x="3" y="205"/>
                      <a:pt x="3" y="205"/>
                      <a:pt x="3" y="205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1" y="202"/>
                      <a:pt x="1" y="202"/>
                      <a:pt x="1" y="202"/>
                    </a:cubicBezTo>
                    <a:moveTo>
                      <a:pt x="9" y="197"/>
                    </a:moveTo>
                    <a:cubicBezTo>
                      <a:pt x="9" y="198"/>
                      <a:pt x="9" y="198"/>
                      <a:pt x="9" y="198"/>
                    </a:cubicBezTo>
                    <a:cubicBezTo>
                      <a:pt x="11" y="199"/>
                      <a:pt x="11" y="199"/>
                      <a:pt x="11" y="199"/>
                    </a:cubicBezTo>
                    <a:cubicBezTo>
                      <a:pt x="11" y="199"/>
                      <a:pt x="11" y="199"/>
                      <a:pt x="11" y="199"/>
                    </a:cubicBezTo>
                    <a:cubicBezTo>
                      <a:pt x="9" y="197"/>
                      <a:pt x="9" y="197"/>
                      <a:pt x="9" y="197"/>
                    </a:cubicBezTo>
                    <a:moveTo>
                      <a:pt x="7" y="196"/>
                    </a:moveTo>
                    <a:cubicBezTo>
                      <a:pt x="6" y="196"/>
                      <a:pt x="6" y="196"/>
                      <a:pt x="6" y="197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7" y="197"/>
                      <a:pt x="7" y="196"/>
                      <a:pt x="7" y="196"/>
                    </a:cubicBezTo>
                    <a:cubicBezTo>
                      <a:pt x="7" y="196"/>
                      <a:pt x="7" y="196"/>
                      <a:pt x="7" y="196"/>
                    </a:cubicBezTo>
                    <a:moveTo>
                      <a:pt x="4" y="195"/>
                    </a:moveTo>
                    <a:cubicBezTo>
                      <a:pt x="4" y="195"/>
                      <a:pt x="4" y="195"/>
                      <a:pt x="4" y="195"/>
                    </a:cubicBezTo>
                    <a:cubicBezTo>
                      <a:pt x="5" y="196"/>
                      <a:pt x="5" y="196"/>
                      <a:pt x="5" y="196"/>
                    </a:cubicBezTo>
                    <a:cubicBezTo>
                      <a:pt x="6" y="197"/>
                      <a:pt x="6" y="197"/>
                      <a:pt x="6" y="197"/>
                    </a:cubicBezTo>
                    <a:cubicBezTo>
                      <a:pt x="6" y="196"/>
                      <a:pt x="6" y="196"/>
                      <a:pt x="7" y="196"/>
                    </a:cubicBezTo>
                    <a:cubicBezTo>
                      <a:pt x="5" y="195"/>
                      <a:pt x="5" y="195"/>
                      <a:pt x="5" y="195"/>
                    </a:cubicBezTo>
                    <a:cubicBezTo>
                      <a:pt x="4" y="195"/>
                      <a:pt x="4" y="195"/>
                      <a:pt x="4" y="195"/>
                    </a:cubicBezTo>
                    <a:moveTo>
                      <a:pt x="12" y="194"/>
                    </a:moveTo>
                    <a:cubicBezTo>
                      <a:pt x="11" y="194"/>
                      <a:pt x="11" y="194"/>
                      <a:pt x="11" y="195"/>
                    </a:cubicBezTo>
                    <a:cubicBezTo>
                      <a:pt x="11" y="195"/>
                      <a:pt x="12" y="196"/>
                      <a:pt x="13" y="196"/>
                    </a:cubicBezTo>
                    <a:cubicBezTo>
                      <a:pt x="13" y="196"/>
                      <a:pt x="14" y="195"/>
                      <a:pt x="14" y="195"/>
                    </a:cubicBezTo>
                    <a:cubicBezTo>
                      <a:pt x="12" y="194"/>
                      <a:pt x="12" y="194"/>
                      <a:pt x="12" y="194"/>
                    </a:cubicBezTo>
                    <a:moveTo>
                      <a:pt x="9" y="192"/>
                    </a:move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4"/>
                      <a:pt x="8" y="194"/>
                      <a:pt x="8" y="194"/>
                    </a:cubicBezTo>
                    <a:cubicBezTo>
                      <a:pt x="8" y="193"/>
                      <a:pt x="9" y="193"/>
                      <a:pt x="9" y="192"/>
                    </a:cubicBezTo>
                    <a:cubicBezTo>
                      <a:pt x="9" y="192"/>
                      <a:pt x="9" y="192"/>
                      <a:pt x="9" y="192"/>
                    </a:cubicBezTo>
                    <a:moveTo>
                      <a:pt x="6" y="191"/>
                    </a:moveTo>
                    <a:cubicBezTo>
                      <a:pt x="6" y="191"/>
                      <a:pt x="6" y="191"/>
                      <a:pt x="6" y="192"/>
                    </a:cubicBezTo>
                    <a:cubicBezTo>
                      <a:pt x="6" y="192"/>
                      <a:pt x="6" y="192"/>
                      <a:pt x="5" y="192"/>
                    </a:cubicBez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3"/>
                      <a:pt x="8" y="192"/>
                      <a:pt x="9" y="192"/>
                    </a:cubicBezTo>
                    <a:cubicBezTo>
                      <a:pt x="6" y="191"/>
                      <a:pt x="6" y="191"/>
                      <a:pt x="6" y="191"/>
                    </a:cubicBezTo>
                    <a:moveTo>
                      <a:pt x="16" y="187"/>
                    </a:moveTo>
                    <a:cubicBezTo>
                      <a:pt x="16" y="187"/>
                      <a:pt x="15" y="188"/>
                      <a:pt x="15" y="188"/>
                    </a:cubicBezTo>
                    <a:cubicBezTo>
                      <a:pt x="17" y="190"/>
                      <a:pt x="17" y="190"/>
                      <a:pt x="17" y="190"/>
                    </a:cubicBezTo>
                    <a:cubicBezTo>
                      <a:pt x="18" y="189"/>
                      <a:pt x="18" y="189"/>
                      <a:pt x="18" y="188"/>
                    </a:cubicBezTo>
                    <a:cubicBezTo>
                      <a:pt x="16" y="187"/>
                      <a:pt x="16" y="187"/>
                      <a:pt x="16" y="187"/>
                    </a:cubicBezTo>
                    <a:moveTo>
                      <a:pt x="12" y="185"/>
                    </a:moveTo>
                    <a:cubicBezTo>
                      <a:pt x="12" y="185"/>
                      <a:pt x="12" y="186"/>
                      <a:pt x="12" y="186"/>
                    </a:cubicBezTo>
                    <a:cubicBezTo>
                      <a:pt x="12" y="186"/>
                      <a:pt x="12" y="186"/>
                      <a:pt x="12" y="186"/>
                    </a:cubicBezTo>
                    <a:cubicBezTo>
                      <a:pt x="12" y="186"/>
                      <a:pt x="12" y="185"/>
                      <a:pt x="13" y="185"/>
                    </a:cubicBezTo>
                    <a:cubicBezTo>
                      <a:pt x="12" y="185"/>
                      <a:pt x="12" y="185"/>
                      <a:pt x="12" y="185"/>
                    </a:cubicBezTo>
                    <a:moveTo>
                      <a:pt x="10" y="183"/>
                    </a:moveTo>
                    <a:cubicBezTo>
                      <a:pt x="10" y="184"/>
                      <a:pt x="10" y="184"/>
                      <a:pt x="9" y="185"/>
                    </a:cubicBezTo>
                    <a:cubicBezTo>
                      <a:pt x="10" y="185"/>
                      <a:pt x="10" y="185"/>
                      <a:pt x="10" y="185"/>
                    </a:cubicBezTo>
                    <a:cubicBezTo>
                      <a:pt x="12" y="186"/>
                      <a:pt x="12" y="186"/>
                      <a:pt x="12" y="186"/>
                    </a:cubicBezTo>
                    <a:cubicBezTo>
                      <a:pt x="12" y="186"/>
                      <a:pt x="12" y="185"/>
                      <a:pt x="12" y="185"/>
                    </a:cubicBezTo>
                    <a:cubicBezTo>
                      <a:pt x="10" y="183"/>
                      <a:pt x="10" y="183"/>
                      <a:pt x="10" y="183"/>
                    </a:cubicBezTo>
                    <a:moveTo>
                      <a:pt x="19" y="182"/>
                    </a:moveTo>
                    <a:cubicBezTo>
                      <a:pt x="19" y="183"/>
                      <a:pt x="18" y="184"/>
                      <a:pt x="17" y="185"/>
                    </a:cubicBezTo>
                    <a:cubicBezTo>
                      <a:pt x="18" y="185"/>
                      <a:pt x="19" y="186"/>
                      <a:pt x="20" y="186"/>
                    </a:cubicBezTo>
                    <a:cubicBezTo>
                      <a:pt x="20" y="185"/>
                      <a:pt x="21" y="184"/>
                      <a:pt x="21" y="183"/>
                    </a:cubicBezTo>
                    <a:cubicBezTo>
                      <a:pt x="21" y="183"/>
                      <a:pt x="20" y="182"/>
                      <a:pt x="19" y="182"/>
                    </a:cubicBezTo>
                    <a:moveTo>
                      <a:pt x="20" y="181"/>
                    </a:moveTo>
                    <a:cubicBezTo>
                      <a:pt x="20" y="181"/>
                      <a:pt x="20" y="181"/>
                      <a:pt x="19" y="182"/>
                    </a:cubicBezTo>
                    <a:cubicBezTo>
                      <a:pt x="20" y="182"/>
                      <a:pt x="21" y="182"/>
                      <a:pt x="22" y="183"/>
                    </a:cubicBezTo>
                    <a:cubicBezTo>
                      <a:pt x="22" y="183"/>
                      <a:pt x="22" y="182"/>
                      <a:pt x="22" y="182"/>
                    </a:cubicBezTo>
                    <a:cubicBezTo>
                      <a:pt x="21" y="182"/>
                      <a:pt x="21" y="181"/>
                      <a:pt x="20" y="181"/>
                    </a:cubicBezTo>
                    <a:moveTo>
                      <a:pt x="15" y="180"/>
                    </a:moveTo>
                    <a:cubicBezTo>
                      <a:pt x="15" y="181"/>
                      <a:pt x="14" y="182"/>
                      <a:pt x="13" y="183"/>
                    </a:cubicBezTo>
                    <a:cubicBezTo>
                      <a:pt x="14" y="183"/>
                      <a:pt x="14" y="183"/>
                      <a:pt x="14" y="183"/>
                    </a:cubicBezTo>
                    <a:cubicBezTo>
                      <a:pt x="14" y="182"/>
                      <a:pt x="15" y="181"/>
                      <a:pt x="15" y="180"/>
                    </a:cubicBezTo>
                    <a:cubicBezTo>
                      <a:pt x="15" y="180"/>
                      <a:pt x="15" y="180"/>
                      <a:pt x="15" y="180"/>
                    </a:cubicBezTo>
                    <a:moveTo>
                      <a:pt x="16" y="179"/>
                    </a:moveTo>
                    <a:cubicBezTo>
                      <a:pt x="16" y="179"/>
                      <a:pt x="15" y="179"/>
                      <a:pt x="15" y="179"/>
                    </a:cubicBezTo>
                    <a:cubicBezTo>
                      <a:pt x="15" y="180"/>
                      <a:pt x="15" y="180"/>
                      <a:pt x="15" y="180"/>
                    </a:cubicBezTo>
                    <a:cubicBezTo>
                      <a:pt x="16" y="179"/>
                      <a:pt x="16" y="179"/>
                      <a:pt x="16" y="179"/>
                    </a:cubicBezTo>
                    <a:cubicBezTo>
                      <a:pt x="16" y="179"/>
                      <a:pt x="16" y="179"/>
                      <a:pt x="16" y="179"/>
                    </a:cubicBezTo>
                    <a:moveTo>
                      <a:pt x="13" y="179"/>
                    </a:moveTo>
                    <a:cubicBezTo>
                      <a:pt x="12" y="180"/>
                      <a:pt x="12" y="181"/>
                      <a:pt x="11" y="182"/>
                    </a:cubicBezTo>
                    <a:cubicBezTo>
                      <a:pt x="12" y="182"/>
                      <a:pt x="13" y="183"/>
                      <a:pt x="13" y="183"/>
                    </a:cubicBezTo>
                    <a:cubicBezTo>
                      <a:pt x="14" y="182"/>
                      <a:pt x="14" y="181"/>
                      <a:pt x="15" y="180"/>
                    </a:cubicBezTo>
                    <a:cubicBezTo>
                      <a:pt x="14" y="179"/>
                      <a:pt x="13" y="179"/>
                      <a:pt x="13" y="179"/>
                    </a:cubicBezTo>
                    <a:moveTo>
                      <a:pt x="13" y="178"/>
                    </a:moveTo>
                    <a:cubicBezTo>
                      <a:pt x="13" y="178"/>
                      <a:pt x="13" y="178"/>
                      <a:pt x="13" y="178"/>
                    </a:cubicBezTo>
                    <a:cubicBezTo>
                      <a:pt x="14" y="179"/>
                      <a:pt x="14" y="179"/>
                      <a:pt x="15" y="179"/>
                    </a:cubicBezTo>
                    <a:cubicBezTo>
                      <a:pt x="15" y="179"/>
                      <a:pt x="15" y="179"/>
                      <a:pt x="16" y="179"/>
                    </a:cubicBezTo>
                    <a:cubicBezTo>
                      <a:pt x="15" y="178"/>
                      <a:pt x="14" y="178"/>
                      <a:pt x="13" y="178"/>
                    </a:cubicBezTo>
                    <a:moveTo>
                      <a:pt x="22" y="178"/>
                    </a:moveTo>
                    <a:cubicBezTo>
                      <a:pt x="21" y="179"/>
                      <a:pt x="21" y="180"/>
                      <a:pt x="20" y="181"/>
                    </a:cubicBezTo>
                    <a:cubicBezTo>
                      <a:pt x="22" y="182"/>
                      <a:pt x="22" y="182"/>
                      <a:pt x="22" y="182"/>
                    </a:cubicBezTo>
                    <a:cubicBezTo>
                      <a:pt x="23" y="181"/>
                      <a:pt x="24" y="180"/>
                      <a:pt x="24" y="179"/>
                    </a:cubicBezTo>
                    <a:cubicBezTo>
                      <a:pt x="22" y="178"/>
                      <a:pt x="22" y="178"/>
                      <a:pt x="22" y="178"/>
                    </a:cubicBezTo>
                    <a:moveTo>
                      <a:pt x="23" y="177"/>
                    </a:moveTo>
                    <a:cubicBezTo>
                      <a:pt x="22" y="177"/>
                      <a:pt x="22" y="177"/>
                      <a:pt x="22" y="177"/>
                    </a:cubicBezTo>
                    <a:cubicBezTo>
                      <a:pt x="24" y="179"/>
                      <a:pt x="24" y="179"/>
                      <a:pt x="24" y="179"/>
                    </a:cubicBezTo>
                    <a:cubicBezTo>
                      <a:pt x="25" y="178"/>
                      <a:pt x="25" y="178"/>
                      <a:pt x="25" y="178"/>
                    </a:cubicBezTo>
                    <a:cubicBezTo>
                      <a:pt x="24" y="178"/>
                      <a:pt x="23" y="177"/>
                      <a:pt x="23" y="177"/>
                    </a:cubicBezTo>
                    <a:moveTo>
                      <a:pt x="18" y="175"/>
                    </a:moveTo>
                    <a:cubicBezTo>
                      <a:pt x="17" y="176"/>
                      <a:pt x="17" y="177"/>
                      <a:pt x="16" y="178"/>
                    </a:cubicBezTo>
                    <a:cubicBezTo>
                      <a:pt x="16" y="178"/>
                      <a:pt x="16" y="178"/>
                      <a:pt x="16" y="178"/>
                    </a:cubicBezTo>
                    <a:cubicBezTo>
                      <a:pt x="17" y="177"/>
                      <a:pt x="17" y="176"/>
                      <a:pt x="18" y="175"/>
                    </a:cubicBezTo>
                    <a:cubicBezTo>
                      <a:pt x="18" y="175"/>
                      <a:pt x="18" y="175"/>
                      <a:pt x="18" y="175"/>
                    </a:cubicBezTo>
                    <a:moveTo>
                      <a:pt x="18" y="174"/>
                    </a:move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4"/>
                    </a:cubicBezTo>
                    <a:cubicBezTo>
                      <a:pt x="18" y="174"/>
                      <a:pt x="18" y="174"/>
                      <a:pt x="18" y="174"/>
                    </a:cubicBezTo>
                    <a:moveTo>
                      <a:pt x="16" y="173"/>
                    </a:moveTo>
                    <a:cubicBezTo>
                      <a:pt x="15" y="174"/>
                      <a:pt x="14" y="176"/>
                      <a:pt x="14" y="177"/>
                    </a:cubicBezTo>
                    <a:cubicBezTo>
                      <a:pt x="16" y="178"/>
                      <a:pt x="16" y="178"/>
                      <a:pt x="16" y="178"/>
                    </a:cubicBezTo>
                    <a:cubicBezTo>
                      <a:pt x="17" y="177"/>
                      <a:pt x="17" y="176"/>
                      <a:pt x="18" y="175"/>
                    </a:cubicBezTo>
                    <a:cubicBezTo>
                      <a:pt x="16" y="174"/>
                      <a:pt x="16" y="174"/>
                      <a:pt x="16" y="174"/>
                    </a:cubicBezTo>
                    <a:cubicBezTo>
                      <a:pt x="17" y="175"/>
                      <a:pt x="17" y="175"/>
                      <a:pt x="17" y="175"/>
                    </a:cubicBez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4"/>
                    </a:cubicBezTo>
                    <a:cubicBezTo>
                      <a:pt x="17" y="174"/>
                      <a:pt x="17" y="174"/>
                      <a:pt x="16" y="173"/>
                    </a:cubicBezTo>
                    <a:moveTo>
                      <a:pt x="19" y="173"/>
                    </a:moveTo>
                    <a:cubicBezTo>
                      <a:pt x="19" y="173"/>
                      <a:pt x="19" y="173"/>
                      <a:pt x="19" y="174"/>
                    </a:cubicBezTo>
                    <a:cubicBezTo>
                      <a:pt x="19" y="174"/>
                      <a:pt x="19" y="174"/>
                      <a:pt x="19" y="174"/>
                    </a:cubicBezTo>
                    <a:cubicBezTo>
                      <a:pt x="19" y="173"/>
                      <a:pt x="19" y="173"/>
                      <a:pt x="19" y="173"/>
                    </a:cubicBezTo>
                    <a:moveTo>
                      <a:pt x="26" y="171"/>
                    </a:moveTo>
                    <a:cubicBezTo>
                      <a:pt x="26" y="171"/>
                      <a:pt x="26" y="171"/>
                      <a:pt x="26" y="172"/>
                    </a:cubicBezTo>
                    <a:cubicBezTo>
                      <a:pt x="27" y="173"/>
                      <a:pt x="28" y="173"/>
                      <a:pt x="28" y="173"/>
                    </a:cubicBezTo>
                    <a:cubicBezTo>
                      <a:pt x="28" y="173"/>
                      <a:pt x="27" y="173"/>
                      <a:pt x="26" y="172"/>
                    </a:cubicBezTo>
                    <a:cubicBezTo>
                      <a:pt x="25" y="173"/>
                      <a:pt x="24" y="175"/>
                      <a:pt x="23" y="176"/>
                    </a:cubicBezTo>
                    <a:cubicBezTo>
                      <a:pt x="24" y="176"/>
                      <a:pt x="25" y="177"/>
                      <a:pt x="25" y="177"/>
                    </a:cubicBezTo>
                    <a:cubicBezTo>
                      <a:pt x="26" y="176"/>
                      <a:pt x="27" y="174"/>
                      <a:pt x="28" y="172"/>
                    </a:cubicBezTo>
                    <a:cubicBezTo>
                      <a:pt x="28" y="172"/>
                      <a:pt x="27" y="171"/>
                      <a:pt x="26" y="171"/>
                    </a:cubicBezTo>
                    <a:moveTo>
                      <a:pt x="17" y="170"/>
                    </a:moveTo>
                    <a:cubicBezTo>
                      <a:pt x="17" y="171"/>
                      <a:pt x="17" y="172"/>
                      <a:pt x="16" y="172"/>
                    </a:cubicBezTo>
                    <a:cubicBezTo>
                      <a:pt x="17" y="173"/>
                      <a:pt x="18" y="173"/>
                      <a:pt x="19" y="174"/>
                    </a:cubicBezTo>
                    <a:cubicBezTo>
                      <a:pt x="19" y="173"/>
                      <a:pt x="19" y="172"/>
                      <a:pt x="20" y="172"/>
                    </a:cubicBezTo>
                    <a:cubicBezTo>
                      <a:pt x="20" y="172"/>
                      <a:pt x="20" y="172"/>
                      <a:pt x="20" y="171"/>
                    </a:cubicBezTo>
                    <a:cubicBezTo>
                      <a:pt x="19" y="171"/>
                      <a:pt x="18" y="171"/>
                      <a:pt x="17" y="170"/>
                    </a:cubicBezTo>
                    <a:moveTo>
                      <a:pt x="19" y="168"/>
                    </a:moveTo>
                    <a:cubicBezTo>
                      <a:pt x="18" y="168"/>
                      <a:pt x="18" y="169"/>
                      <a:pt x="18" y="170"/>
                    </a:cubicBezTo>
                    <a:cubicBezTo>
                      <a:pt x="18" y="170"/>
                      <a:pt x="19" y="171"/>
                      <a:pt x="20" y="171"/>
                    </a:cubicBezTo>
                    <a:cubicBezTo>
                      <a:pt x="20" y="171"/>
                      <a:pt x="21" y="170"/>
                      <a:pt x="21" y="169"/>
                    </a:cubicBezTo>
                    <a:cubicBezTo>
                      <a:pt x="20" y="169"/>
                      <a:pt x="20" y="168"/>
                      <a:pt x="19" y="168"/>
                    </a:cubicBezTo>
                    <a:moveTo>
                      <a:pt x="19" y="167"/>
                    </a:moveTo>
                    <a:cubicBezTo>
                      <a:pt x="19" y="167"/>
                      <a:pt x="19" y="167"/>
                      <a:pt x="19" y="167"/>
                    </a:cubicBezTo>
                    <a:cubicBezTo>
                      <a:pt x="19" y="167"/>
                      <a:pt x="19" y="167"/>
                      <a:pt x="19" y="167"/>
                    </a:cubicBezTo>
                    <a:cubicBezTo>
                      <a:pt x="19" y="167"/>
                      <a:pt x="19" y="167"/>
                      <a:pt x="19" y="167"/>
                    </a:cubicBezTo>
                    <a:cubicBezTo>
                      <a:pt x="20" y="168"/>
                      <a:pt x="21" y="168"/>
                      <a:pt x="21" y="169"/>
                    </a:cubicBezTo>
                    <a:cubicBezTo>
                      <a:pt x="21" y="168"/>
                      <a:pt x="22" y="168"/>
                      <a:pt x="22" y="168"/>
                    </a:cubicBezTo>
                    <a:cubicBezTo>
                      <a:pt x="21" y="167"/>
                      <a:pt x="20" y="167"/>
                      <a:pt x="19" y="167"/>
                    </a:cubicBezTo>
                    <a:moveTo>
                      <a:pt x="32" y="162"/>
                    </a:moveTo>
                    <a:cubicBezTo>
                      <a:pt x="32" y="163"/>
                      <a:pt x="31" y="164"/>
                      <a:pt x="31" y="164"/>
                    </a:cubicBezTo>
                    <a:cubicBezTo>
                      <a:pt x="33" y="166"/>
                      <a:pt x="33" y="166"/>
                      <a:pt x="33" y="166"/>
                    </a:cubicBezTo>
                    <a:cubicBezTo>
                      <a:pt x="33" y="165"/>
                      <a:pt x="34" y="164"/>
                      <a:pt x="34" y="163"/>
                    </a:cubicBezTo>
                    <a:cubicBezTo>
                      <a:pt x="34" y="163"/>
                      <a:pt x="33" y="163"/>
                      <a:pt x="33" y="162"/>
                    </a:cubicBezTo>
                    <a:cubicBezTo>
                      <a:pt x="32" y="162"/>
                      <a:pt x="32" y="162"/>
                      <a:pt x="32" y="162"/>
                    </a:cubicBezTo>
                    <a:moveTo>
                      <a:pt x="25" y="157"/>
                    </a:moveTo>
                    <a:cubicBezTo>
                      <a:pt x="24" y="158"/>
                      <a:pt x="24" y="159"/>
                      <a:pt x="23" y="160"/>
                    </a:cubicBezTo>
                    <a:cubicBezTo>
                      <a:pt x="25" y="161"/>
                      <a:pt x="25" y="161"/>
                      <a:pt x="25" y="161"/>
                    </a:cubicBezTo>
                    <a:cubicBezTo>
                      <a:pt x="26" y="160"/>
                      <a:pt x="26" y="160"/>
                      <a:pt x="27" y="159"/>
                    </a:cubicBezTo>
                    <a:cubicBezTo>
                      <a:pt x="26" y="158"/>
                      <a:pt x="25" y="158"/>
                      <a:pt x="25" y="157"/>
                    </a:cubicBezTo>
                    <a:moveTo>
                      <a:pt x="38" y="153"/>
                    </a:moveTo>
                    <a:cubicBezTo>
                      <a:pt x="37" y="154"/>
                      <a:pt x="36" y="155"/>
                      <a:pt x="36" y="157"/>
                    </a:cubicBezTo>
                    <a:cubicBezTo>
                      <a:pt x="36" y="157"/>
                      <a:pt x="37" y="157"/>
                      <a:pt x="38" y="158"/>
                    </a:cubicBezTo>
                    <a:cubicBezTo>
                      <a:pt x="38" y="157"/>
                      <a:pt x="39" y="156"/>
                      <a:pt x="39" y="155"/>
                    </a:cubicBezTo>
                    <a:cubicBezTo>
                      <a:pt x="40" y="155"/>
                      <a:pt x="40" y="154"/>
                      <a:pt x="40" y="154"/>
                    </a:cubicBezTo>
                    <a:cubicBezTo>
                      <a:pt x="39" y="154"/>
                      <a:pt x="39" y="153"/>
                      <a:pt x="38" y="153"/>
                    </a:cubicBezTo>
                    <a:moveTo>
                      <a:pt x="30" y="148"/>
                    </a:moveTo>
                    <a:cubicBezTo>
                      <a:pt x="29" y="149"/>
                      <a:pt x="29" y="151"/>
                      <a:pt x="28" y="152"/>
                    </a:cubicBezTo>
                    <a:cubicBezTo>
                      <a:pt x="29" y="152"/>
                      <a:pt x="29" y="153"/>
                      <a:pt x="30" y="153"/>
                    </a:cubicBezTo>
                    <a:cubicBezTo>
                      <a:pt x="31" y="152"/>
                      <a:pt x="31" y="151"/>
                      <a:pt x="32" y="150"/>
                    </a:cubicBezTo>
                    <a:cubicBezTo>
                      <a:pt x="32" y="150"/>
                      <a:pt x="32" y="150"/>
                      <a:pt x="32" y="150"/>
                    </a:cubicBezTo>
                    <a:cubicBezTo>
                      <a:pt x="31" y="149"/>
                      <a:pt x="31" y="149"/>
                      <a:pt x="30" y="148"/>
                    </a:cubicBezTo>
                    <a:moveTo>
                      <a:pt x="45" y="141"/>
                    </a:moveTo>
                    <a:cubicBezTo>
                      <a:pt x="45" y="142"/>
                      <a:pt x="44" y="143"/>
                      <a:pt x="44" y="144"/>
                    </a:cubicBezTo>
                    <a:cubicBezTo>
                      <a:pt x="46" y="145"/>
                      <a:pt x="46" y="145"/>
                      <a:pt x="46" y="145"/>
                    </a:cubicBezTo>
                    <a:cubicBezTo>
                      <a:pt x="46" y="144"/>
                      <a:pt x="47" y="143"/>
                      <a:pt x="47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5" y="141"/>
                      <a:pt x="45" y="141"/>
                      <a:pt x="45" y="141"/>
                    </a:cubicBezTo>
                    <a:moveTo>
                      <a:pt x="37" y="136"/>
                    </a:moveTo>
                    <a:cubicBezTo>
                      <a:pt x="37" y="137"/>
                      <a:pt x="36" y="138"/>
                      <a:pt x="35" y="139"/>
                    </a:cubicBezTo>
                    <a:cubicBezTo>
                      <a:pt x="38" y="140"/>
                      <a:pt x="38" y="140"/>
                      <a:pt x="38" y="140"/>
                    </a:cubicBezTo>
                    <a:cubicBezTo>
                      <a:pt x="38" y="139"/>
                      <a:pt x="39" y="138"/>
                      <a:pt x="39" y="137"/>
                    </a:cubicBezTo>
                    <a:cubicBezTo>
                      <a:pt x="37" y="136"/>
                      <a:pt x="37" y="136"/>
                      <a:pt x="37" y="136"/>
                    </a:cubicBezTo>
                    <a:moveTo>
                      <a:pt x="52" y="131"/>
                    </a:moveTo>
                    <a:cubicBezTo>
                      <a:pt x="52" y="131"/>
                      <a:pt x="51" y="132"/>
                      <a:pt x="50" y="133"/>
                    </a:cubicBezTo>
                    <a:cubicBezTo>
                      <a:pt x="51" y="134"/>
                      <a:pt x="52" y="134"/>
                      <a:pt x="52" y="134"/>
                    </a:cubicBezTo>
                    <a:cubicBezTo>
                      <a:pt x="53" y="133"/>
                      <a:pt x="53" y="132"/>
                      <a:pt x="54" y="132"/>
                    </a:cubicBezTo>
                    <a:cubicBezTo>
                      <a:pt x="53" y="131"/>
                      <a:pt x="53" y="131"/>
                      <a:pt x="52" y="131"/>
                    </a:cubicBezTo>
                    <a:moveTo>
                      <a:pt x="53" y="130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4" y="131"/>
                      <a:pt x="54" y="131"/>
                    </a:cubicBezTo>
                    <a:cubicBezTo>
                      <a:pt x="54" y="131"/>
                      <a:pt x="54" y="131"/>
                      <a:pt x="55" y="131"/>
                    </a:cubicBezTo>
                    <a:cubicBezTo>
                      <a:pt x="54" y="130"/>
                      <a:pt x="53" y="130"/>
                      <a:pt x="53" y="130"/>
                    </a:cubicBezTo>
                    <a:moveTo>
                      <a:pt x="43" y="126"/>
                    </a:moveTo>
                    <a:cubicBezTo>
                      <a:pt x="43" y="126"/>
                      <a:pt x="42" y="127"/>
                      <a:pt x="42" y="128"/>
                    </a:cubicBezTo>
                    <a:cubicBezTo>
                      <a:pt x="42" y="128"/>
                      <a:pt x="43" y="129"/>
                      <a:pt x="44" y="129"/>
                    </a:cubicBezTo>
                    <a:cubicBezTo>
                      <a:pt x="44" y="128"/>
                      <a:pt x="45" y="128"/>
                      <a:pt x="45" y="127"/>
                    </a:cubicBezTo>
                    <a:cubicBezTo>
                      <a:pt x="45" y="127"/>
                      <a:pt x="45" y="127"/>
                      <a:pt x="45" y="127"/>
                    </a:cubicBezTo>
                    <a:cubicBezTo>
                      <a:pt x="45" y="127"/>
                      <a:pt x="44" y="126"/>
                      <a:pt x="43" y="126"/>
                    </a:cubicBezTo>
                    <a:moveTo>
                      <a:pt x="56" y="125"/>
                    </a:moveTo>
                    <a:cubicBezTo>
                      <a:pt x="56" y="125"/>
                      <a:pt x="56" y="125"/>
                      <a:pt x="56" y="125"/>
                    </a:cubicBezTo>
                    <a:cubicBezTo>
                      <a:pt x="56" y="125"/>
                      <a:pt x="57" y="125"/>
                      <a:pt x="58" y="126"/>
                    </a:cubicBezTo>
                    <a:cubicBezTo>
                      <a:pt x="58" y="126"/>
                      <a:pt x="58" y="126"/>
                      <a:pt x="58" y="126"/>
                    </a:cubicBezTo>
                    <a:cubicBezTo>
                      <a:pt x="56" y="125"/>
                      <a:pt x="56" y="125"/>
                      <a:pt x="56" y="125"/>
                    </a:cubicBezTo>
                    <a:moveTo>
                      <a:pt x="44" y="125"/>
                    </a:moveTo>
                    <a:cubicBezTo>
                      <a:pt x="44" y="125"/>
                      <a:pt x="44" y="125"/>
                      <a:pt x="44" y="125"/>
                    </a:cubicBezTo>
                    <a:cubicBezTo>
                      <a:pt x="44" y="125"/>
                      <a:pt x="45" y="126"/>
                      <a:pt x="46" y="126"/>
                    </a:cubicBezTo>
                    <a:cubicBezTo>
                      <a:pt x="46" y="126"/>
                      <a:pt x="46" y="126"/>
                      <a:pt x="46" y="126"/>
                    </a:cubicBezTo>
                    <a:cubicBezTo>
                      <a:pt x="45" y="125"/>
                      <a:pt x="45" y="125"/>
                      <a:pt x="44" y="125"/>
                    </a:cubicBezTo>
                    <a:moveTo>
                      <a:pt x="56" y="124"/>
                    </a:moveTo>
                    <a:cubicBezTo>
                      <a:pt x="56" y="124"/>
                      <a:pt x="56" y="124"/>
                      <a:pt x="56" y="124"/>
                    </a:cubicBezTo>
                    <a:cubicBezTo>
                      <a:pt x="57" y="124"/>
                      <a:pt x="57" y="125"/>
                      <a:pt x="58" y="125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57" y="125"/>
                      <a:pt x="57" y="124"/>
                      <a:pt x="56" y="124"/>
                    </a:cubicBezTo>
                    <a:moveTo>
                      <a:pt x="58" y="121"/>
                    </a:moveTo>
                    <a:cubicBezTo>
                      <a:pt x="57" y="122"/>
                      <a:pt x="57" y="123"/>
                      <a:pt x="56" y="124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59" y="124"/>
                      <a:pt x="59" y="123"/>
                      <a:pt x="60" y="122"/>
                    </a:cubicBezTo>
                    <a:cubicBezTo>
                      <a:pt x="58" y="121"/>
                      <a:pt x="58" y="121"/>
                      <a:pt x="58" y="121"/>
                    </a:cubicBezTo>
                    <a:moveTo>
                      <a:pt x="59" y="120"/>
                    </a:moveTo>
                    <a:cubicBezTo>
                      <a:pt x="58" y="121"/>
                      <a:pt x="58" y="121"/>
                      <a:pt x="58" y="121"/>
                    </a:cubicBezTo>
                    <a:cubicBezTo>
                      <a:pt x="59" y="121"/>
                      <a:pt x="59" y="121"/>
                      <a:pt x="60" y="122"/>
                    </a:cubicBezTo>
                    <a:cubicBezTo>
                      <a:pt x="60" y="122"/>
                      <a:pt x="60" y="122"/>
                      <a:pt x="60" y="121"/>
                    </a:cubicBezTo>
                    <a:cubicBezTo>
                      <a:pt x="60" y="121"/>
                      <a:pt x="59" y="121"/>
                      <a:pt x="59" y="120"/>
                    </a:cubicBezTo>
                    <a:moveTo>
                      <a:pt x="47" y="119"/>
                    </a:moveTo>
                    <a:cubicBezTo>
                      <a:pt x="47" y="119"/>
                      <a:pt x="47" y="119"/>
                      <a:pt x="47" y="119"/>
                    </a:cubicBezTo>
                    <a:cubicBezTo>
                      <a:pt x="48" y="120"/>
                      <a:pt x="48" y="120"/>
                      <a:pt x="49" y="121"/>
                    </a:cubicBezTo>
                    <a:cubicBezTo>
                      <a:pt x="49" y="121"/>
                      <a:pt x="49" y="121"/>
                      <a:pt x="49" y="120"/>
                    </a:cubicBezTo>
                    <a:cubicBezTo>
                      <a:pt x="47" y="119"/>
                      <a:pt x="47" y="119"/>
                      <a:pt x="47" y="119"/>
                    </a:cubicBezTo>
                    <a:moveTo>
                      <a:pt x="47" y="119"/>
                    </a:moveTo>
                    <a:cubicBezTo>
                      <a:pt x="47" y="119"/>
                      <a:pt x="47" y="119"/>
                      <a:pt x="47" y="119"/>
                    </a:cubicBezTo>
                    <a:cubicBezTo>
                      <a:pt x="48" y="119"/>
                      <a:pt x="49" y="120"/>
                      <a:pt x="49" y="120"/>
                    </a:cubicBezTo>
                    <a:cubicBezTo>
                      <a:pt x="49" y="120"/>
                      <a:pt x="49" y="120"/>
                      <a:pt x="49" y="120"/>
                    </a:cubicBezTo>
                    <a:cubicBezTo>
                      <a:pt x="49" y="120"/>
                      <a:pt x="48" y="119"/>
                      <a:pt x="47" y="119"/>
                    </a:cubicBezTo>
                    <a:moveTo>
                      <a:pt x="60" y="119"/>
                    </a:moveTo>
                    <a:cubicBezTo>
                      <a:pt x="59" y="119"/>
                      <a:pt x="59" y="119"/>
                      <a:pt x="59" y="120"/>
                    </a:cubicBezTo>
                    <a:cubicBezTo>
                      <a:pt x="60" y="120"/>
                      <a:pt x="60" y="120"/>
                      <a:pt x="61" y="121"/>
                    </a:cubicBezTo>
                    <a:cubicBezTo>
                      <a:pt x="61" y="120"/>
                      <a:pt x="61" y="120"/>
                      <a:pt x="61" y="120"/>
                    </a:cubicBezTo>
                    <a:cubicBezTo>
                      <a:pt x="61" y="119"/>
                      <a:pt x="60" y="119"/>
                      <a:pt x="60" y="119"/>
                    </a:cubicBezTo>
                    <a:moveTo>
                      <a:pt x="61" y="117"/>
                    </a:moveTo>
                    <a:cubicBezTo>
                      <a:pt x="61" y="117"/>
                      <a:pt x="60" y="117"/>
                      <a:pt x="60" y="118"/>
                    </a:cubicBezTo>
                    <a:cubicBezTo>
                      <a:pt x="61" y="118"/>
                      <a:pt x="61" y="119"/>
                      <a:pt x="62" y="119"/>
                    </a:cubicBezTo>
                    <a:cubicBezTo>
                      <a:pt x="62" y="119"/>
                      <a:pt x="62" y="118"/>
                      <a:pt x="62" y="118"/>
                    </a:cubicBezTo>
                    <a:cubicBezTo>
                      <a:pt x="62" y="118"/>
                      <a:pt x="61" y="117"/>
                      <a:pt x="61" y="117"/>
                    </a:cubicBezTo>
                    <a:moveTo>
                      <a:pt x="49" y="116"/>
                    </a:moveTo>
                    <a:cubicBezTo>
                      <a:pt x="48" y="117"/>
                      <a:pt x="48" y="118"/>
                      <a:pt x="47" y="119"/>
                    </a:cubicBezTo>
                    <a:cubicBezTo>
                      <a:pt x="49" y="120"/>
                      <a:pt x="49" y="120"/>
                      <a:pt x="49" y="120"/>
                    </a:cubicBezTo>
                    <a:cubicBezTo>
                      <a:pt x="50" y="119"/>
                      <a:pt x="50" y="118"/>
                      <a:pt x="51" y="117"/>
                    </a:cubicBezTo>
                    <a:cubicBezTo>
                      <a:pt x="49" y="116"/>
                      <a:pt x="49" y="116"/>
                      <a:pt x="49" y="116"/>
                    </a:cubicBezTo>
                    <a:moveTo>
                      <a:pt x="49" y="115"/>
                    </a:moveTo>
                    <a:cubicBezTo>
                      <a:pt x="49" y="115"/>
                      <a:pt x="49" y="115"/>
                      <a:pt x="49" y="116"/>
                    </a:cubicBezTo>
                    <a:cubicBezTo>
                      <a:pt x="50" y="116"/>
                      <a:pt x="51" y="116"/>
                      <a:pt x="51" y="117"/>
                    </a:cubicBezTo>
                    <a:cubicBezTo>
                      <a:pt x="51" y="117"/>
                      <a:pt x="51" y="116"/>
                      <a:pt x="51" y="116"/>
                    </a:cubicBezTo>
                    <a:cubicBezTo>
                      <a:pt x="51" y="116"/>
                      <a:pt x="50" y="116"/>
                      <a:pt x="49" y="115"/>
                    </a:cubicBezTo>
                    <a:moveTo>
                      <a:pt x="62" y="115"/>
                    </a:moveTo>
                    <a:cubicBezTo>
                      <a:pt x="62" y="115"/>
                      <a:pt x="62" y="116"/>
                      <a:pt x="61" y="116"/>
                    </a:cubicBezTo>
                    <a:cubicBezTo>
                      <a:pt x="62" y="117"/>
                      <a:pt x="62" y="117"/>
                      <a:pt x="63" y="117"/>
                    </a:cubicBezTo>
                    <a:cubicBezTo>
                      <a:pt x="63" y="117"/>
                      <a:pt x="63" y="116"/>
                      <a:pt x="64" y="116"/>
                    </a:cubicBezTo>
                    <a:cubicBezTo>
                      <a:pt x="63" y="115"/>
                      <a:pt x="63" y="115"/>
                      <a:pt x="62" y="115"/>
                    </a:cubicBezTo>
                    <a:moveTo>
                      <a:pt x="51" y="113"/>
                    </a:moveTo>
                    <a:cubicBezTo>
                      <a:pt x="50" y="113"/>
                      <a:pt x="50" y="114"/>
                      <a:pt x="50" y="114"/>
                    </a:cubicBezTo>
                    <a:cubicBezTo>
                      <a:pt x="50" y="114"/>
                      <a:pt x="51" y="114"/>
                      <a:pt x="51" y="114"/>
                    </a:cubicBezTo>
                    <a:cubicBezTo>
                      <a:pt x="51" y="115"/>
                      <a:pt x="52" y="115"/>
                      <a:pt x="52" y="115"/>
                    </a:cubicBezTo>
                    <a:cubicBezTo>
                      <a:pt x="52" y="115"/>
                      <a:pt x="53" y="115"/>
                      <a:pt x="53" y="114"/>
                    </a:cubicBezTo>
                    <a:cubicBezTo>
                      <a:pt x="52" y="114"/>
                      <a:pt x="51" y="113"/>
                      <a:pt x="51" y="113"/>
                    </a:cubicBezTo>
                    <a:moveTo>
                      <a:pt x="52" y="111"/>
                    </a:moveTo>
                    <a:cubicBezTo>
                      <a:pt x="52" y="112"/>
                      <a:pt x="51" y="112"/>
                      <a:pt x="51" y="112"/>
                    </a:cubicBezTo>
                    <a:cubicBezTo>
                      <a:pt x="52" y="112"/>
                      <a:pt x="52" y="113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3" y="113"/>
                      <a:pt x="54" y="113"/>
                      <a:pt x="54" y="112"/>
                    </a:cubicBezTo>
                    <a:cubicBezTo>
                      <a:pt x="53" y="112"/>
                      <a:pt x="52" y="112"/>
                      <a:pt x="52" y="111"/>
                    </a:cubicBezTo>
                    <a:moveTo>
                      <a:pt x="53" y="109"/>
                    </a:moveTo>
                    <a:cubicBezTo>
                      <a:pt x="53" y="110"/>
                      <a:pt x="52" y="110"/>
                      <a:pt x="52" y="110"/>
                    </a:cubicBezTo>
                    <a:cubicBezTo>
                      <a:pt x="53" y="111"/>
                      <a:pt x="54" y="111"/>
                      <a:pt x="54" y="112"/>
                    </a:cubicBezTo>
                    <a:cubicBezTo>
                      <a:pt x="54" y="111"/>
                      <a:pt x="55" y="111"/>
                      <a:pt x="55" y="110"/>
                    </a:cubicBezTo>
                    <a:cubicBezTo>
                      <a:pt x="54" y="110"/>
                      <a:pt x="54" y="109"/>
                      <a:pt x="53" y="109"/>
                    </a:cubicBezTo>
                    <a:moveTo>
                      <a:pt x="67" y="107"/>
                    </a:moveTo>
                    <a:cubicBezTo>
                      <a:pt x="66" y="108"/>
                      <a:pt x="65" y="110"/>
                      <a:pt x="64" y="111"/>
                    </a:cubicBezTo>
                    <a:cubicBezTo>
                      <a:pt x="65" y="112"/>
                      <a:pt x="65" y="112"/>
                      <a:pt x="66" y="112"/>
                    </a:cubicBezTo>
                    <a:cubicBezTo>
                      <a:pt x="67" y="111"/>
                      <a:pt x="68" y="109"/>
                      <a:pt x="69" y="108"/>
                    </a:cubicBezTo>
                    <a:cubicBezTo>
                      <a:pt x="68" y="107"/>
                      <a:pt x="68" y="107"/>
                      <a:pt x="67" y="107"/>
                    </a:cubicBezTo>
                    <a:moveTo>
                      <a:pt x="68" y="106"/>
                    </a:moveTo>
                    <a:cubicBezTo>
                      <a:pt x="68" y="106"/>
                      <a:pt x="68" y="106"/>
                      <a:pt x="68" y="106"/>
                    </a:cubicBezTo>
                    <a:cubicBezTo>
                      <a:pt x="68" y="106"/>
                      <a:pt x="69" y="106"/>
                      <a:pt x="69" y="107"/>
                    </a:cubicBezTo>
                    <a:cubicBezTo>
                      <a:pt x="69" y="107"/>
                      <a:pt x="70" y="107"/>
                      <a:pt x="70" y="107"/>
                    </a:cubicBezTo>
                    <a:cubicBezTo>
                      <a:pt x="69" y="106"/>
                      <a:pt x="68" y="106"/>
                      <a:pt x="68" y="106"/>
                    </a:cubicBezTo>
                    <a:moveTo>
                      <a:pt x="58" y="101"/>
                    </a:moveTo>
                    <a:cubicBezTo>
                      <a:pt x="57" y="103"/>
                      <a:pt x="56" y="104"/>
                      <a:pt x="55" y="106"/>
                    </a:cubicBezTo>
                    <a:cubicBezTo>
                      <a:pt x="56" y="106"/>
                      <a:pt x="56" y="107"/>
                      <a:pt x="57" y="107"/>
                    </a:cubicBezTo>
                    <a:cubicBezTo>
                      <a:pt x="58" y="105"/>
                      <a:pt x="59" y="104"/>
                      <a:pt x="60" y="102"/>
                    </a:cubicBezTo>
                    <a:cubicBezTo>
                      <a:pt x="59" y="102"/>
                      <a:pt x="59" y="101"/>
                      <a:pt x="58" y="101"/>
                    </a:cubicBezTo>
                    <a:moveTo>
                      <a:pt x="58" y="100"/>
                    </a:moveTo>
                    <a:cubicBezTo>
                      <a:pt x="58" y="100"/>
                      <a:pt x="58" y="100"/>
                      <a:pt x="58" y="100"/>
                    </a:cubicBezTo>
                    <a:cubicBezTo>
                      <a:pt x="59" y="100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1" y="101"/>
                    </a:cubicBezTo>
                    <a:cubicBezTo>
                      <a:pt x="60" y="101"/>
                      <a:pt x="59" y="100"/>
                      <a:pt x="58" y="100"/>
                    </a:cubicBezTo>
                    <a:moveTo>
                      <a:pt x="71" y="100"/>
                    </a:moveTo>
                    <a:cubicBezTo>
                      <a:pt x="70" y="102"/>
                      <a:pt x="69" y="103"/>
                      <a:pt x="68" y="105"/>
                    </a:cubicBezTo>
                    <a:cubicBezTo>
                      <a:pt x="69" y="105"/>
                      <a:pt x="69" y="106"/>
                      <a:pt x="70" y="106"/>
                    </a:cubicBezTo>
                    <a:cubicBezTo>
                      <a:pt x="71" y="104"/>
                      <a:pt x="72" y="103"/>
                      <a:pt x="73" y="101"/>
                    </a:cubicBezTo>
                    <a:cubicBezTo>
                      <a:pt x="72" y="101"/>
                      <a:pt x="72" y="100"/>
                      <a:pt x="71" y="100"/>
                    </a:cubicBezTo>
                    <a:moveTo>
                      <a:pt x="75" y="94"/>
                    </a:moveTo>
                    <a:cubicBezTo>
                      <a:pt x="74" y="96"/>
                      <a:pt x="73" y="98"/>
                      <a:pt x="72" y="99"/>
                    </a:cubicBezTo>
                    <a:cubicBezTo>
                      <a:pt x="72" y="99"/>
                      <a:pt x="73" y="100"/>
                      <a:pt x="74" y="100"/>
                    </a:cubicBezTo>
                    <a:cubicBezTo>
                      <a:pt x="74" y="99"/>
                      <a:pt x="75" y="97"/>
                      <a:pt x="76" y="95"/>
                    </a:cubicBezTo>
                    <a:cubicBezTo>
                      <a:pt x="76" y="95"/>
                      <a:pt x="75" y="95"/>
                      <a:pt x="75" y="94"/>
                    </a:cubicBezTo>
                    <a:moveTo>
                      <a:pt x="62" y="94"/>
                    </a:moveTo>
                    <a:cubicBezTo>
                      <a:pt x="61" y="96"/>
                      <a:pt x="60" y="98"/>
                      <a:pt x="59" y="99"/>
                    </a:cubicBezTo>
                    <a:cubicBezTo>
                      <a:pt x="59" y="100"/>
                      <a:pt x="60" y="100"/>
                      <a:pt x="61" y="101"/>
                    </a:cubicBezTo>
                    <a:cubicBezTo>
                      <a:pt x="62" y="99"/>
                      <a:pt x="63" y="97"/>
                      <a:pt x="64" y="95"/>
                    </a:cubicBezTo>
                    <a:cubicBezTo>
                      <a:pt x="63" y="95"/>
                      <a:pt x="63" y="94"/>
                      <a:pt x="62" y="94"/>
                    </a:cubicBezTo>
                    <a:moveTo>
                      <a:pt x="76" y="93"/>
                    </a:moveTo>
                    <a:cubicBezTo>
                      <a:pt x="76" y="93"/>
                      <a:pt x="76" y="93"/>
                      <a:pt x="76" y="93"/>
                    </a:cubicBezTo>
                    <a:cubicBezTo>
                      <a:pt x="77" y="94"/>
                      <a:pt x="77" y="94"/>
                      <a:pt x="77" y="94"/>
                    </a:cubicBezTo>
                    <a:cubicBezTo>
                      <a:pt x="77" y="94"/>
                      <a:pt x="77" y="94"/>
                      <a:pt x="77" y="94"/>
                    </a:cubicBezTo>
                    <a:cubicBezTo>
                      <a:pt x="77" y="93"/>
                      <a:pt x="76" y="93"/>
                      <a:pt x="76" y="93"/>
                    </a:cubicBezTo>
                    <a:moveTo>
                      <a:pt x="65" y="88"/>
                    </a:moveTo>
                    <a:cubicBezTo>
                      <a:pt x="64" y="90"/>
                      <a:pt x="63" y="92"/>
                      <a:pt x="62" y="94"/>
                    </a:cubicBezTo>
                    <a:cubicBezTo>
                      <a:pt x="63" y="94"/>
                      <a:pt x="64" y="94"/>
                      <a:pt x="64" y="95"/>
                    </a:cubicBezTo>
                    <a:cubicBezTo>
                      <a:pt x="65" y="93"/>
                      <a:pt x="66" y="91"/>
                      <a:pt x="67" y="90"/>
                    </a:cubicBezTo>
                    <a:cubicBezTo>
                      <a:pt x="67" y="89"/>
                      <a:pt x="66" y="89"/>
                      <a:pt x="65" y="88"/>
                    </a:cubicBezTo>
                    <a:moveTo>
                      <a:pt x="66" y="87"/>
                    </a:moveTo>
                    <a:cubicBezTo>
                      <a:pt x="66" y="87"/>
                      <a:pt x="66" y="87"/>
                      <a:pt x="66" y="87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7" y="87"/>
                      <a:pt x="66" y="87"/>
                    </a:cubicBezTo>
                    <a:moveTo>
                      <a:pt x="83" y="81"/>
                    </a:moveTo>
                    <a:cubicBezTo>
                      <a:pt x="81" y="84"/>
                      <a:pt x="80" y="87"/>
                      <a:pt x="78" y="90"/>
                    </a:cubicBezTo>
                    <a:cubicBezTo>
                      <a:pt x="78" y="90"/>
                      <a:pt x="79" y="91"/>
                      <a:pt x="79" y="91"/>
                    </a:cubicBezTo>
                    <a:cubicBezTo>
                      <a:pt x="81" y="88"/>
                      <a:pt x="83" y="85"/>
                      <a:pt x="85" y="82"/>
                    </a:cubicBezTo>
                    <a:cubicBezTo>
                      <a:pt x="84" y="82"/>
                      <a:pt x="84" y="81"/>
                      <a:pt x="83" y="81"/>
                    </a:cubicBezTo>
                    <a:moveTo>
                      <a:pt x="73" y="75"/>
                    </a:moveTo>
                    <a:cubicBezTo>
                      <a:pt x="72" y="78"/>
                      <a:pt x="70" y="81"/>
                      <a:pt x="68" y="84"/>
                    </a:cubicBezTo>
                    <a:cubicBezTo>
                      <a:pt x="68" y="85"/>
                      <a:pt x="69" y="85"/>
                      <a:pt x="70" y="86"/>
                    </a:cubicBezTo>
                    <a:cubicBezTo>
                      <a:pt x="72" y="82"/>
                      <a:pt x="74" y="79"/>
                      <a:pt x="76" y="76"/>
                    </a:cubicBezTo>
                    <a:cubicBezTo>
                      <a:pt x="75" y="76"/>
                      <a:pt x="74" y="75"/>
                      <a:pt x="73" y="75"/>
                    </a:cubicBezTo>
                    <a:moveTo>
                      <a:pt x="92" y="68"/>
                    </a:moveTo>
                    <a:cubicBezTo>
                      <a:pt x="90" y="70"/>
                      <a:pt x="88" y="73"/>
                      <a:pt x="87" y="76"/>
                    </a:cubicBezTo>
                    <a:cubicBezTo>
                      <a:pt x="86" y="77"/>
                      <a:pt x="85" y="78"/>
                      <a:pt x="85" y="79"/>
                    </a:cubicBezTo>
                    <a:cubicBezTo>
                      <a:pt x="85" y="79"/>
                      <a:pt x="86" y="80"/>
                      <a:pt x="86" y="80"/>
                    </a:cubicBezTo>
                    <a:cubicBezTo>
                      <a:pt x="88" y="76"/>
                      <a:pt x="91" y="72"/>
                      <a:pt x="93" y="68"/>
                    </a:cubicBezTo>
                    <a:cubicBezTo>
                      <a:pt x="93" y="68"/>
                      <a:pt x="92" y="68"/>
                      <a:pt x="92" y="68"/>
                    </a:cubicBezTo>
                    <a:moveTo>
                      <a:pt x="82" y="61"/>
                    </a:moveTo>
                    <a:cubicBezTo>
                      <a:pt x="79" y="65"/>
                      <a:pt x="77" y="69"/>
                      <a:pt x="74" y="73"/>
                    </a:cubicBezTo>
                    <a:cubicBezTo>
                      <a:pt x="75" y="74"/>
                      <a:pt x="76" y="74"/>
                      <a:pt x="77" y="75"/>
                    </a:cubicBezTo>
                    <a:cubicBezTo>
                      <a:pt x="79" y="70"/>
                      <a:pt x="81" y="66"/>
                      <a:pt x="84" y="62"/>
                    </a:cubicBezTo>
                    <a:cubicBezTo>
                      <a:pt x="83" y="62"/>
                      <a:pt x="82" y="62"/>
                      <a:pt x="82" y="61"/>
                    </a:cubicBezTo>
                    <a:moveTo>
                      <a:pt x="100" y="54"/>
                    </a:moveTo>
                    <a:cubicBezTo>
                      <a:pt x="99" y="56"/>
                      <a:pt x="97" y="59"/>
                      <a:pt x="96" y="61"/>
                    </a:cubicBezTo>
                    <a:cubicBezTo>
                      <a:pt x="96" y="61"/>
                      <a:pt x="97" y="61"/>
                      <a:pt x="97" y="62"/>
                    </a:cubicBezTo>
                    <a:cubicBezTo>
                      <a:pt x="99" y="59"/>
                      <a:pt x="100" y="57"/>
                      <a:pt x="101" y="55"/>
                    </a:cubicBezTo>
                    <a:cubicBezTo>
                      <a:pt x="101" y="55"/>
                      <a:pt x="101" y="54"/>
                      <a:pt x="100" y="54"/>
                    </a:cubicBezTo>
                    <a:moveTo>
                      <a:pt x="102" y="51"/>
                    </a:moveTo>
                    <a:cubicBezTo>
                      <a:pt x="102" y="52"/>
                      <a:pt x="102" y="52"/>
                      <a:pt x="101" y="52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53"/>
                      <a:pt x="103" y="52"/>
                      <a:pt x="103" y="52"/>
                    </a:cubicBezTo>
                    <a:cubicBezTo>
                      <a:pt x="103" y="52"/>
                      <a:pt x="103" y="51"/>
                      <a:pt x="102" y="51"/>
                    </a:cubicBezTo>
                    <a:moveTo>
                      <a:pt x="90" y="48"/>
                    </a:moveTo>
                    <a:cubicBezTo>
                      <a:pt x="88" y="50"/>
                      <a:pt x="87" y="53"/>
                      <a:pt x="85" y="55"/>
                    </a:cubicBezTo>
                    <a:cubicBezTo>
                      <a:pt x="86" y="55"/>
                      <a:pt x="87" y="56"/>
                      <a:pt x="87" y="56"/>
                    </a:cubicBezTo>
                    <a:cubicBezTo>
                      <a:pt x="89" y="54"/>
                      <a:pt x="90" y="51"/>
                      <a:pt x="92" y="49"/>
                    </a:cubicBezTo>
                    <a:cubicBezTo>
                      <a:pt x="91" y="49"/>
                      <a:pt x="90" y="48"/>
                      <a:pt x="90" y="48"/>
                    </a:cubicBezTo>
                    <a:moveTo>
                      <a:pt x="105" y="46"/>
                    </a:moveTo>
                    <a:cubicBezTo>
                      <a:pt x="105" y="47"/>
                      <a:pt x="104" y="48"/>
                      <a:pt x="104" y="49"/>
                    </a:cubicBezTo>
                    <a:cubicBezTo>
                      <a:pt x="104" y="49"/>
                      <a:pt x="104" y="49"/>
                      <a:pt x="105" y="50"/>
                    </a:cubicBezTo>
                    <a:cubicBezTo>
                      <a:pt x="105" y="49"/>
                      <a:pt x="106" y="48"/>
                      <a:pt x="106" y="47"/>
                    </a:cubicBezTo>
                    <a:cubicBezTo>
                      <a:pt x="106" y="47"/>
                      <a:pt x="106" y="46"/>
                      <a:pt x="105" y="46"/>
                    </a:cubicBezTo>
                    <a:moveTo>
                      <a:pt x="91" y="45"/>
                    </a:moveTo>
                    <a:cubicBezTo>
                      <a:pt x="91" y="45"/>
                      <a:pt x="91" y="46"/>
                      <a:pt x="91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3" y="47"/>
                      <a:pt x="93" y="46"/>
                      <a:pt x="93" y="46"/>
                    </a:cubicBezTo>
                    <a:cubicBezTo>
                      <a:pt x="93" y="46"/>
                      <a:pt x="93" y="46"/>
                      <a:pt x="93" y="45"/>
                    </a:cubicBezTo>
                    <a:cubicBezTo>
                      <a:pt x="92" y="45"/>
                      <a:pt x="92" y="45"/>
                      <a:pt x="91" y="45"/>
                    </a:cubicBezTo>
                    <a:moveTo>
                      <a:pt x="107" y="44"/>
                    </a:move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5"/>
                      <a:pt x="107" y="45"/>
                      <a:pt x="108" y="45"/>
                    </a:cubicBezTo>
                    <a:cubicBezTo>
                      <a:pt x="108" y="45"/>
                      <a:pt x="108" y="44"/>
                      <a:pt x="108" y="44"/>
                    </a:cubicBezTo>
                    <a:cubicBezTo>
                      <a:pt x="108" y="44"/>
                      <a:pt x="107" y="44"/>
                      <a:pt x="107" y="44"/>
                    </a:cubicBezTo>
                    <a:moveTo>
                      <a:pt x="94" y="40"/>
                    </a:moveTo>
                    <a:cubicBezTo>
                      <a:pt x="94" y="41"/>
                      <a:pt x="93" y="42"/>
                      <a:pt x="93" y="43"/>
                    </a:cubicBezTo>
                    <a:cubicBezTo>
                      <a:pt x="93" y="43"/>
                      <a:pt x="94" y="43"/>
                      <a:pt x="95" y="44"/>
                    </a:cubicBezTo>
                    <a:cubicBezTo>
                      <a:pt x="95" y="43"/>
                      <a:pt x="96" y="42"/>
                      <a:pt x="96" y="41"/>
                    </a:cubicBezTo>
                    <a:cubicBezTo>
                      <a:pt x="96" y="41"/>
                      <a:pt x="95" y="40"/>
                      <a:pt x="94" y="40"/>
                    </a:cubicBezTo>
                    <a:moveTo>
                      <a:pt x="110" y="39"/>
                    </a:moveTo>
                    <a:cubicBezTo>
                      <a:pt x="110" y="40"/>
                      <a:pt x="109" y="40"/>
                      <a:pt x="109" y="40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110" y="40"/>
                      <a:pt x="111" y="40"/>
                      <a:pt x="111" y="40"/>
                    </a:cubicBezTo>
                    <a:cubicBezTo>
                      <a:pt x="110" y="40"/>
                      <a:pt x="110" y="40"/>
                      <a:pt x="110" y="39"/>
                    </a:cubicBezTo>
                    <a:moveTo>
                      <a:pt x="96" y="37"/>
                    </a:moveTo>
                    <a:cubicBezTo>
                      <a:pt x="96" y="37"/>
                      <a:pt x="96" y="38"/>
                      <a:pt x="96" y="38"/>
                    </a:cubicBezTo>
                    <a:cubicBezTo>
                      <a:pt x="96" y="38"/>
                      <a:pt x="97" y="39"/>
                      <a:pt x="98" y="39"/>
                    </a:cubicBezTo>
                    <a:cubicBezTo>
                      <a:pt x="98" y="39"/>
                      <a:pt x="98" y="39"/>
                      <a:pt x="98" y="38"/>
                    </a:cubicBezTo>
                    <a:cubicBezTo>
                      <a:pt x="97" y="38"/>
                      <a:pt x="97" y="38"/>
                      <a:pt x="96" y="37"/>
                    </a:cubicBezTo>
                    <a:moveTo>
                      <a:pt x="113" y="33"/>
                    </a:moveTo>
                    <a:cubicBezTo>
                      <a:pt x="113" y="35"/>
                      <a:pt x="112" y="36"/>
                      <a:pt x="111" y="37"/>
                    </a:cubicBezTo>
                    <a:cubicBezTo>
                      <a:pt x="112" y="37"/>
                      <a:pt x="112" y="37"/>
                      <a:pt x="112" y="37"/>
                    </a:cubicBezTo>
                    <a:cubicBezTo>
                      <a:pt x="113" y="36"/>
                      <a:pt x="114" y="35"/>
                      <a:pt x="114" y="35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4" y="34"/>
                      <a:pt x="114" y="34"/>
                      <a:pt x="113" y="33"/>
                    </a:cubicBezTo>
                    <a:moveTo>
                      <a:pt x="99" y="32"/>
                    </a:moveTo>
                    <a:cubicBezTo>
                      <a:pt x="99" y="33"/>
                      <a:pt x="98" y="33"/>
                      <a:pt x="98" y="33"/>
                    </a:cubicBezTo>
                    <a:cubicBezTo>
                      <a:pt x="99" y="34"/>
                      <a:pt x="100" y="34"/>
                      <a:pt x="100" y="35"/>
                    </a:cubicBezTo>
                    <a:cubicBezTo>
                      <a:pt x="100" y="34"/>
                      <a:pt x="101" y="34"/>
                      <a:pt x="101" y="34"/>
                    </a:cubicBezTo>
                    <a:cubicBezTo>
                      <a:pt x="100" y="33"/>
                      <a:pt x="100" y="33"/>
                      <a:pt x="99" y="32"/>
                    </a:cubicBezTo>
                    <a:moveTo>
                      <a:pt x="99" y="32"/>
                    </a:moveTo>
                    <a:cubicBezTo>
                      <a:pt x="99" y="32"/>
                      <a:pt x="99" y="32"/>
                      <a:pt x="99" y="32"/>
                    </a:cubicBezTo>
                    <a:cubicBezTo>
                      <a:pt x="100" y="33"/>
                      <a:pt x="100" y="33"/>
                      <a:pt x="101" y="34"/>
                    </a:cubicBezTo>
                    <a:cubicBezTo>
                      <a:pt x="101" y="34"/>
                      <a:pt x="101" y="33"/>
                      <a:pt x="101" y="33"/>
                    </a:cubicBezTo>
                    <a:cubicBezTo>
                      <a:pt x="100" y="33"/>
                      <a:pt x="100" y="33"/>
                      <a:pt x="99" y="32"/>
                    </a:cubicBezTo>
                    <a:moveTo>
                      <a:pt x="102" y="30"/>
                    </a:moveTo>
                    <a:cubicBezTo>
                      <a:pt x="101" y="30"/>
                      <a:pt x="101" y="31"/>
                      <a:pt x="101" y="31"/>
                    </a:cubicBezTo>
                    <a:cubicBezTo>
                      <a:pt x="101" y="31"/>
                      <a:pt x="102" y="31"/>
                      <a:pt x="102" y="32"/>
                    </a:cubicBezTo>
                    <a:cubicBezTo>
                      <a:pt x="102" y="31"/>
                      <a:pt x="103" y="31"/>
                      <a:pt x="103" y="30"/>
                    </a:cubicBezTo>
                    <a:cubicBezTo>
                      <a:pt x="103" y="30"/>
                      <a:pt x="102" y="30"/>
                      <a:pt x="102" y="30"/>
                    </a:cubicBezTo>
                    <a:moveTo>
                      <a:pt x="101" y="29"/>
                    </a:moveTo>
                    <a:cubicBezTo>
                      <a:pt x="101" y="29"/>
                      <a:pt x="100" y="30"/>
                      <a:pt x="100" y="30"/>
                    </a:cubicBezTo>
                    <a:cubicBezTo>
                      <a:pt x="100" y="31"/>
                      <a:pt x="101" y="31"/>
                      <a:pt x="101" y="31"/>
                    </a:cubicBezTo>
                    <a:cubicBezTo>
                      <a:pt x="101" y="30"/>
                      <a:pt x="101" y="30"/>
                      <a:pt x="102" y="29"/>
                    </a:cubicBezTo>
                    <a:cubicBezTo>
                      <a:pt x="101" y="29"/>
                      <a:pt x="101" y="29"/>
                      <a:pt x="101" y="29"/>
                    </a:cubicBezTo>
                    <a:moveTo>
                      <a:pt x="103" y="27"/>
                    </a:moveTo>
                    <a:cubicBezTo>
                      <a:pt x="103" y="28"/>
                      <a:pt x="102" y="29"/>
                      <a:pt x="102" y="29"/>
                    </a:cubicBezTo>
                    <a:cubicBezTo>
                      <a:pt x="102" y="30"/>
                      <a:pt x="103" y="30"/>
                      <a:pt x="103" y="30"/>
                    </a:cubicBezTo>
                    <a:cubicBezTo>
                      <a:pt x="103" y="29"/>
                      <a:pt x="104" y="29"/>
                      <a:pt x="104" y="28"/>
                    </a:cubicBezTo>
                    <a:cubicBezTo>
                      <a:pt x="104" y="28"/>
                      <a:pt x="104" y="27"/>
                      <a:pt x="103" y="27"/>
                    </a:cubicBezTo>
                    <a:moveTo>
                      <a:pt x="102" y="27"/>
                    </a:moveTo>
                    <a:cubicBezTo>
                      <a:pt x="102" y="27"/>
                      <a:pt x="101" y="28"/>
                      <a:pt x="101" y="29"/>
                    </a:cubicBezTo>
                    <a:cubicBezTo>
                      <a:pt x="101" y="29"/>
                      <a:pt x="102" y="29"/>
                      <a:pt x="102" y="29"/>
                    </a:cubicBezTo>
                    <a:cubicBezTo>
                      <a:pt x="102" y="29"/>
                      <a:pt x="103" y="28"/>
                      <a:pt x="103" y="27"/>
                    </a:cubicBezTo>
                    <a:cubicBezTo>
                      <a:pt x="103" y="27"/>
                      <a:pt x="103" y="27"/>
                      <a:pt x="102" y="27"/>
                    </a:cubicBezTo>
                    <a:moveTo>
                      <a:pt x="122" y="20"/>
                    </a:moveTo>
                    <a:cubicBezTo>
                      <a:pt x="121" y="21"/>
                      <a:pt x="121" y="21"/>
                      <a:pt x="120" y="22"/>
                    </a:cubicBezTo>
                    <a:cubicBezTo>
                      <a:pt x="121" y="22"/>
                      <a:pt x="121" y="23"/>
                      <a:pt x="121" y="23"/>
                    </a:cubicBezTo>
                    <a:cubicBezTo>
                      <a:pt x="122" y="22"/>
                      <a:pt x="122" y="21"/>
                      <a:pt x="123" y="20"/>
                    </a:cubicBezTo>
                    <a:cubicBezTo>
                      <a:pt x="122" y="20"/>
                      <a:pt x="122" y="20"/>
                      <a:pt x="122" y="20"/>
                    </a:cubicBezTo>
                    <a:moveTo>
                      <a:pt x="111" y="13"/>
                    </a:moveTo>
                    <a:cubicBezTo>
                      <a:pt x="111" y="14"/>
                      <a:pt x="110" y="15"/>
                      <a:pt x="110" y="16"/>
                    </a:cubicBezTo>
                    <a:cubicBezTo>
                      <a:pt x="110" y="16"/>
                      <a:pt x="111" y="16"/>
                      <a:pt x="111" y="17"/>
                    </a:cubicBezTo>
                    <a:cubicBezTo>
                      <a:pt x="111" y="16"/>
                      <a:pt x="112" y="15"/>
                      <a:pt x="113" y="14"/>
                    </a:cubicBezTo>
                    <a:cubicBezTo>
                      <a:pt x="112" y="14"/>
                      <a:pt x="112" y="14"/>
                      <a:pt x="111" y="13"/>
                    </a:cubicBezTo>
                    <a:moveTo>
                      <a:pt x="111" y="13"/>
                    </a:moveTo>
                    <a:cubicBezTo>
                      <a:pt x="110" y="14"/>
                      <a:pt x="109" y="15"/>
                      <a:pt x="109" y="16"/>
                    </a:cubicBezTo>
                    <a:cubicBezTo>
                      <a:pt x="109" y="16"/>
                      <a:pt x="109" y="16"/>
                      <a:pt x="110" y="16"/>
                    </a:cubicBezTo>
                    <a:cubicBezTo>
                      <a:pt x="110" y="15"/>
                      <a:pt x="111" y="14"/>
                      <a:pt x="111" y="13"/>
                    </a:cubicBezTo>
                    <a:cubicBezTo>
                      <a:pt x="111" y="13"/>
                      <a:pt x="111" y="13"/>
                      <a:pt x="111" y="13"/>
                    </a:cubicBezTo>
                    <a:moveTo>
                      <a:pt x="129" y="9"/>
                    </a:moveTo>
                    <a:cubicBezTo>
                      <a:pt x="129" y="9"/>
                      <a:pt x="128" y="10"/>
                      <a:pt x="128" y="10"/>
                    </a:cubicBezTo>
                    <a:cubicBezTo>
                      <a:pt x="128" y="10"/>
                      <a:pt x="128" y="11"/>
                      <a:pt x="129" y="11"/>
                    </a:cubicBezTo>
                    <a:cubicBezTo>
                      <a:pt x="129" y="10"/>
                      <a:pt x="129" y="10"/>
                      <a:pt x="130" y="9"/>
                    </a:cubicBezTo>
                    <a:cubicBezTo>
                      <a:pt x="129" y="9"/>
                      <a:pt x="129" y="9"/>
                      <a:pt x="129" y="9"/>
                    </a:cubicBezTo>
                    <a:moveTo>
                      <a:pt x="129" y="8"/>
                    </a:moveTo>
                    <a:cubicBezTo>
                      <a:pt x="129" y="8"/>
                      <a:pt x="129" y="8"/>
                      <a:pt x="129" y="8"/>
                    </a:cubicBezTo>
                    <a:cubicBezTo>
                      <a:pt x="129" y="8"/>
                      <a:pt x="130" y="8"/>
                      <a:pt x="130" y="9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8"/>
                      <a:pt x="129" y="8"/>
                    </a:cubicBezTo>
                    <a:moveTo>
                      <a:pt x="130" y="7"/>
                    </a:moveTo>
                    <a:cubicBezTo>
                      <a:pt x="130" y="8"/>
                      <a:pt x="130" y="8"/>
                      <a:pt x="129" y="8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7"/>
                      <a:pt x="130" y="7"/>
                    </a:cubicBezTo>
                    <a:moveTo>
                      <a:pt x="118" y="2"/>
                    </a:moveTo>
                    <a:cubicBezTo>
                      <a:pt x="118" y="3"/>
                      <a:pt x="117" y="3"/>
                      <a:pt x="117" y="4"/>
                    </a:cubicBezTo>
                    <a:cubicBezTo>
                      <a:pt x="117" y="4"/>
                      <a:pt x="118" y="4"/>
                      <a:pt x="118" y="5"/>
                    </a:cubicBezTo>
                    <a:cubicBezTo>
                      <a:pt x="118" y="4"/>
                      <a:pt x="119" y="4"/>
                      <a:pt x="119" y="3"/>
                    </a:cubicBezTo>
                    <a:cubicBezTo>
                      <a:pt x="119" y="3"/>
                      <a:pt x="118" y="3"/>
                      <a:pt x="118" y="2"/>
                    </a:cubicBezTo>
                    <a:moveTo>
                      <a:pt x="117" y="2"/>
                    </a:moveTo>
                    <a:cubicBezTo>
                      <a:pt x="117" y="2"/>
                      <a:pt x="116" y="3"/>
                      <a:pt x="116" y="4"/>
                    </a:cubicBezTo>
                    <a:cubicBezTo>
                      <a:pt x="116" y="4"/>
                      <a:pt x="117" y="4"/>
                      <a:pt x="117" y="4"/>
                    </a:cubicBezTo>
                    <a:cubicBezTo>
                      <a:pt x="117" y="3"/>
                      <a:pt x="117" y="3"/>
                      <a:pt x="118" y="2"/>
                    </a:cubicBezTo>
                    <a:cubicBezTo>
                      <a:pt x="118" y="2"/>
                      <a:pt x="117" y="2"/>
                      <a:pt x="117" y="2"/>
                    </a:cubicBezTo>
                    <a:moveTo>
                      <a:pt x="119" y="1"/>
                    </a:moveTo>
                    <a:cubicBezTo>
                      <a:pt x="119" y="1"/>
                      <a:pt x="119" y="1"/>
                      <a:pt x="119" y="1"/>
                    </a:cubicBezTo>
                    <a:cubicBezTo>
                      <a:pt x="120" y="2"/>
                      <a:pt x="120" y="2"/>
                      <a:pt x="120" y="2"/>
                    </a:cubicBezTo>
                    <a:cubicBezTo>
                      <a:pt x="120" y="2"/>
                      <a:pt x="120" y="2"/>
                      <a:pt x="120" y="1"/>
                    </a:cubicBezTo>
                    <a:cubicBezTo>
                      <a:pt x="120" y="1"/>
                      <a:pt x="119" y="1"/>
                      <a:pt x="119" y="1"/>
                    </a:cubicBezTo>
                    <a:moveTo>
                      <a:pt x="118" y="0"/>
                    </a:moveTo>
                    <a:cubicBezTo>
                      <a:pt x="118" y="0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119" y="0"/>
                      <a:pt x="118" y="0"/>
                      <a:pt x="1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8" name="Freeform 9592"/>
              <p:cNvSpPr>
                <a:spLocks noEditPoints="1"/>
              </p:cNvSpPr>
              <p:nvPr/>
            </p:nvSpPr>
            <p:spPr bwMode="auto">
              <a:xfrm>
                <a:off x="-389" y="3268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9" name="Oval 9593"/>
              <p:cNvSpPr>
                <a:spLocks noChangeArrowheads="1"/>
              </p:cNvSpPr>
              <p:nvPr/>
            </p:nvSpPr>
            <p:spPr bwMode="auto">
              <a:xfrm>
                <a:off x="-38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0" name="Freeform 9594"/>
              <p:cNvSpPr>
                <a:spLocks noEditPoints="1"/>
              </p:cNvSpPr>
              <p:nvPr/>
            </p:nvSpPr>
            <p:spPr bwMode="auto">
              <a:xfrm>
                <a:off x="-423" y="3103"/>
                <a:ext cx="95" cy="168"/>
              </a:xfrm>
              <a:custGeom>
                <a:avLst/>
                <a:gdLst>
                  <a:gd name="T0" fmla="*/ 14 w 40"/>
                  <a:gd name="T1" fmla="*/ 71 h 71"/>
                  <a:gd name="T2" fmla="*/ 3 w 40"/>
                  <a:gd name="T3" fmla="*/ 64 h 71"/>
                  <a:gd name="T4" fmla="*/ 4 w 40"/>
                  <a:gd name="T5" fmla="*/ 64 h 71"/>
                  <a:gd name="T6" fmla="*/ 2 w 40"/>
                  <a:gd name="T7" fmla="*/ 63 h 71"/>
                  <a:gd name="T8" fmla="*/ 2 w 40"/>
                  <a:gd name="T9" fmla="*/ 63 h 71"/>
                  <a:gd name="T10" fmla="*/ 1 w 40"/>
                  <a:gd name="T11" fmla="*/ 63 h 71"/>
                  <a:gd name="T12" fmla="*/ 6 w 40"/>
                  <a:gd name="T13" fmla="*/ 58 h 71"/>
                  <a:gd name="T14" fmla="*/ 7 w 40"/>
                  <a:gd name="T15" fmla="*/ 59 h 71"/>
                  <a:gd name="T16" fmla="*/ 5 w 40"/>
                  <a:gd name="T17" fmla="*/ 57 h 71"/>
                  <a:gd name="T18" fmla="*/ 6 w 40"/>
                  <a:gd name="T19" fmla="*/ 58 h 71"/>
                  <a:gd name="T20" fmla="*/ 6 w 40"/>
                  <a:gd name="T21" fmla="*/ 58 h 71"/>
                  <a:gd name="T22" fmla="*/ 6 w 40"/>
                  <a:gd name="T23" fmla="*/ 57 h 71"/>
                  <a:gd name="T24" fmla="*/ 6 w 40"/>
                  <a:gd name="T25" fmla="*/ 58 h 71"/>
                  <a:gd name="T26" fmla="*/ 4 w 40"/>
                  <a:gd name="T27" fmla="*/ 57 h 71"/>
                  <a:gd name="T28" fmla="*/ 5 w 40"/>
                  <a:gd name="T29" fmla="*/ 58 h 71"/>
                  <a:gd name="T30" fmla="*/ 4 w 40"/>
                  <a:gd name="T31" fmla="*/ 56 h 71"/>
                  <a:gd name="T32" fmla="*/ 5 w 40"/>
                  <a:gd name="T33" fmla="*/ 57 h 71"/>
                  <a:gd name="T34" fmla="*/ 11 w 40"/>
                  <a:gd name="T35" fmla="*/ 50 h 71"/>
                  <a:gd name="T36" fmla="*/ 11 w 40"/>
                  <a:gd name="T37" fmla="*/ 50 h 71"/>
                  <a:gd name="T38" fmla="*/ 12 w 40"/>
                  <a:gd name="T39" fmla="*/ 50 h 71"/>
                  <a:gd name="T40" fmla="*/ 9 w 40"/>
                  <a:gd name="T41" fmla="*/ 48 h 71"/>
                  <a:gd name="T42" fmla="*/ 11 w 40"/>
                  <a:gd name="T43" fmla="*/ 50 h 71"/>
                  <a:gd name="T44" fmla="*/ 9 w 40"/>
                  <a:gd name="T45" fmla="*/ 48 h 71"/>
                  <a:gd name="T46" fmla="*/ 9 w 40"/>
                  <a:gd name="T47" fmla="*/ 47 h 71"/>
                  <a:gd name="T48" fmla="*/ 16 w 40"/>
                  <a:gd name="T49" fmla="*/ 43 h 71"/>
                  <a:gd name="T50" fmla="*/ 14 w 40"/>
                  <a:gd name="T51" fmla="*/ 40 h 71"/>
                  <a:gd name="T52" fmla="*/ 16 w 40"/>
                  <a:gd name="T53" fmla="*/ 41 h 71"/>
                  <a:gd name="T54" fmla="*/ 17 w 40"/>
                  <a:gd name="T55" fmla="*/ 40 h 71"/>
                  <a:gd name="T56" fmla="*/ 16 w 40"/>
                  <a:gd name="T57" fmla="*/ 41 h 71"/>
                  <a:gd name="T58" fmla="*/ 17 w 40"/>
                  <a:gd name="T59" fmla="*/ 40 h 71"/>
                  <a:gd name="T60" fmla="*/ 16 w 40"/>
                  <a:gd name="T61" fmla="*/ 41 h 71"/>
                  <a:gd name="T62" fmla="*/ 15 w 40"/>
                  <a:gd name="T63" fmla="*/ 39 h 71"/>
                  <a:gd name="T64" fmla="*/ 17 w 40"/>
                  <a:gd name="T65" fmla="*/ 40 h 71"/>
                  <a:gd name="T66" fmla="*/ 18 w 40"/>
                  <a:gd name="T67" fmla="*/ 38 h 71"/>
                  <a:gd name="T68" fmla="*/ 19 w 40"/>
                  <a:gd name="T69" fmla="*/ 39 h 71"/>
                  <a:gd name="T70" fmla="*/ 15 w 40"/>
                  <a:gd name="T71" fmla="*/ 38 h 71"/>
                  <a:gd name="T72" fmla="*/ 16 w 40"/>
                  <a:gd name="T73" fmla="*/ 37 h 71"/>
                  <a:gd name="T74" fmla="*/ 24 w 40"/>
                  <a:gd name="T75" fmla="*/ 30 h 71"/>
                  <a:gd name="T76" fmla="*/ 24 w 40"/>
                  <a:gd name="T77" fmla="*/ 24 h 71"/>
                  <a:gd name="T78" fmla="*/ 25 w 40"/>
                  <a:gd name="T79" fmla="*/ 25 h 71"/>
                  <a:gd name="T80" fmla="*/ 28 w 40"/>
                  <a:gd name="T81" fmla="*/ 22 h 71"/>
                  <a:gd name="T82" fmla="*/ 31 w 40"/>
                  <a:gd name="T83" fmla="*/ 17 h 71"/>
                  <a:gd name="T84" fmla="*/ 27 w 40"/>
                  <a:gd name="T85" fmla="*/ 19 h 71"/>
                  <a:gd name="T86" fmla="*/ 30 w 40"/>
                  <a:gd name="T87" fmla="*/ 16 h 71"/>
                  <a:gd name="T88" fmla="*/ 35 w 40"/>
                  <a:gd name="T89" fmla="*/ 8 h 71"/>
                  <a:gd name="T90" fmla="*/ 40 w 40"/>
                  <a:gd name="T91" fmla="*/ 2 h 71"/>
                  <a:gd name="T92" fmla="*/ 36 w 40"/>
                  <a:gd name="T93" fmla="*/ 5 h 71"/>
                  <a:gd name="T94" fmla="*/ 39 w 40"/>
                  <a:gd name="T95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0" h="71">
                    <a:moveTo>
                      <a:pt x="14" y="71"/>
                    </a:move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moveTo>
                      <a:pt x="3" y="64"/>
                    </a:moveTo>
                    <a:cubicBezTo>
                      <a:pt x="3" y="64"/>
                      <a:pt x="3" y="64"/>
                      <a:pt x="2" y="64"/>
                    </a:cubicBezTo>
                    <a:cubicBezTo>
                      <a:pt x="3" y="64"/>
                      <a:pt x="3" y="64"/>
                      <a:pt x="4" y="65"/>
                    </a:cubicBezTo>
                    <a:cubicBezTo>
                      <a:pt x="4" y="65"/>
                      <a:pt x="4" y="64"/>
                      <a:pt x="4" y="64"/>
                    </a:cubicBezTo>
                    <a:cubicBezTo>
                      <a:pt x="3" y="64"/>
                      <a:pt x="3" y="64"/>
                      <a:pt x="3" y="64"/>
                    </a:cubicBezTo>
                    <a:moveTo>
                      <a:pt x="2" y="63"/>
                    </a:moveTo>
                    <a:cubicBezTo>
                      <a:pt x="2" y="63"/>
                      <a:pt x="2" y="63"/>
                      <a:pt x="2" y="63"/>
                    </a:cubicBezTo>
                    <a:cubicBezTo>
                      <a:pt x="2" y="64"/>
                      <a:pt x="2" y="64"/>
                      <a:pt x="2" y="64"/>
                    </a:cubicBezTo>
                    <a:cubicBezTo>
                      <a:pt x="3" y="64"/>
                      <a:pt x="3" y="64"/>
                      <a:pt x="3" y="64"/>
                    </a:cubicBezTo>
                    <a:cubicBezTo>
                      <a:pt x="2" y="63"/>
                      <a:pt x="2" y="63"/>
                      <a:pt x="2" y="63"/>
                    </a:cubicBezTo>
                    <a:moveTo>
                      <a:pt x="0" y="62"/>
                    </a:moveTo>
                    <a:cubicBezTo>
                      <a:pt x="0" y="62"/>
                      <a:pt x="0" y="62"/>
                      <a:pt x="0" y="62"/>
                    </a:cubicBezTo>
                    <a:cubicBezTo>
                      <a:pt x="0" y="63"/>
                      <a:pt x="1" y="63"/>
                      <a:pt x="1" y="63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3"/>
                      <a:pt x="1" y="62"/>
                      <a:pt x="0" y="62"/>
                    </a:cubicBezTo>
                    <a:moveTo>
                      <a:pt x="6" y="58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6" y="59"/>
                      <a:pt x="7" y="59"/>
                      <a:pt x="7" y="59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7" y="58"/>
                      <a:pt x="6" y="58"/>
                    </a:cubicBezTo>
                    <a:cubicBezTo>
                      <a:pt x="6" y="58"/>
                      <a:pt x="6" y="58"/>
                      <a:pt x="6" y="58"/>
                    </a:cubicBezTo>
                    <a:moveTo>
                      <a:pt x="5" y="57"/>
                    </a:moveTo>
                    <a:cubicBezTo>
                      <a:pt x="5" y="58"/>
                      <a:pt x="5" y="58"/>
                      <a:pt x="5" y="58"/>
                    </a:cubicBezTo>
                    <a:cubicBezTo>
                      <a:pt x="5" y="58"/>
                      <a:pt x="6" y="58"/>
                      <a:pt x="6" y="58"/>
                    </a:cubicBezTo>
                    <a:cubicBezTo>
                      <a:pt x="6" y="58"/>
                      <a:pt x="6" y="58"/>
                      <a:pt x="6" y="58"/>
                    </a:cubicBezTo>
                    <a:cubicBezTo>
                      <a:pt x="6" y="58"/>
                      <a:pt x="5" y="58"/>
                      <a:pt x="5" y="57"/>
                    </a:cubicBezTo>
                    <a:moveTo>
                      <a:pt x="6" y="57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7" y="58"/>
                      <a:pt x="7" y="58"/>
                      <a:pt x="7" y="58"/>
                    </a:cubicBezTo>
                    <a:cubicBezTo>
                      <a:pt x="7" y="58"/>
                      <a:pt x="7" y="58"/>
                      <a:pt x="8" y="58"/>
                    </a:cubicBezTo>
                    <a:cubicBezTo>
                      <a:pt x="7" y="58"/>
                      <a:pt x="7" y="58"/>
                      <a:pt x="6" y="57"/>
                    </a:cubicBezTo>
                    <a:moveTo>
                      <a:pt x="5" y="57"/>
                    </a:move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7"/>
                      <a:pt x="6" y="58"/>
                    </a:cubicBezTo>
                    <a:cubicBezTo>
                      <a:pt x="6" y="58"/>
                      <a:pt x="6" y="57"/>
                      <a:pt x="6" y="57"/>
                    </a:cubicBezTo>
                    <a:cubicBezTo>
                      <a:pt x="6" y="57"/>
                      <a:pt x="6" y="57"/>
                      <a:pt x="5" y="57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5" y="58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4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4" y="56"/>
                      <a:pt x="4" y="56"/>
                    </a:cubicBezTo>
                    <a:moveTo>
                      <a:pt x="11" y="50"/>
                    </a:moveTo>
                    <a:cubicBezTo>
                      <a:pt x="11" y="50"/>
                      <a:pt x="11" y="50"/>
                      <a:pt x="11" y="50"/>
                    </a:cubicBezTo>
                    <a:cubicBezTo>
                      <a:pt x="11" y="50"/>
                      <a:pt x="12" y="50"/>
                      <a:pt x="12" y="51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0"/>
                      <a:pt x="11" y="50"/>
                      <a:pt x="11" y="50"/>
                    </a:cubicBezTo>
                    <a:moveTo>
                      <a:pt x="12" y="49"/>
                    </a:moveTo>
                    <a:cubicBezTo>
                      <a:pt x="12" y="49"/>
                      <a:pt x="11" y="49"/>
                      <a:pt x="11" y="49"/>
                    </a:cubicBezTo>
                    <a:cubicBezTo>
                      <a:pt x="12" y="49"/>
                      <a:pt x="12" y="50"/>
                      <a:pt x="12" y="50"/>
                    </a:cubicBezTo>
                    <a:cubicBezTo>
                      <a:pt x="12" y="50"/>
                      <a:pt x="13" y="50"/>
                      <a:pt x="13" y="49"/>
                    </a:cubicBezTo>
                    <a:cubicBezTo>
                      <a:pt x="12" y="49"/>
                      <a:pt x="12" y="49"/>
                      <a:pt x="12" y="49"/>
                    </a:cubicBezTo>
                    <a:moveTo>
                      <a:pt x="9" y="48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10" y="49"/>
                      <a:pt x="11" y="50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49"/>
                      <a:pt x="10" y="49"/>
                      <a:pt x="9" y="48"/>
                    </a:cubicBezTo>
                    <a:moveTo>
                      <a:pt x="9" y="47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10" y="48"/>
                      <a:pt x="11" y="49"/>
                      <a:pt x="11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11" y="48"/>
                      <a:pt x="10" y="48"/>
                      <a:pt x="9" y="47"/>
                    </a:cubicBezTo>
                    <a:moveTo>
                      <a:pt x="16" y="42"/>
                    </a:moveTo>
                    <a:cubicBezTo>
                      <a:pt x="16" y="42"/>
                      <a:pt x="16" y="42"/>
                      <a:pt x="15" y="42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7" y="43"/>
                      <a:pt x="17" y="42"/>
                      <a:pt x="17" y="42"/>
                    </a:cubicBezTo>
                    <a:cubicBezTo>
                      <a:pt x="17" y="42"/>
                      <a:pt x="16" y="42"/>
                      <a:pt x="16" y="42"/>
                    </a:cubicBezTo>
                    <a:moveTo>
                      <a:pt x="14" y="40"/>
                    </a:move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2"/>
                      <a:pt x="15" y="42"/>
                      <a:pt x="15" y="42"/>
                    </a:cubicBezTo>
                    <a:cubicBezTo>
                      <a:pt x="15" y="42"/>
                      <a:pt x="15" y="42"/>
                      <a:pt x="16" y="41"/>
                    </a:cubicBezTo>
                    <a:cubicBezTo>
                      <a:pt x="15" y="41"/>
                      <a:pt x="14" y="41"/>
                      <a:pt x="14" y="40"/>
                    </a:cubicBezTo>
                    <a:moveTo>
                      <a:pt x="17" y="40"/>
                    </a:move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6" y="41"/>
                      <a:pt x="16" y="41"/>
                    </a:cubicBezTo>
                    <a:cubicBezTo>
                      <a:pt x="17" y="41"/>
                      <a:pt x="17" y="41"/>
                      <a:pt x="17" y="42"/>
                    </a:cubicBezTo>
                    <a:cubicBezTo>
                      <a:pt x="17" y="41"/>
                      <a:pt x="18" y="41"/>
                      <a:pt x="18" y="40"/>
                    </a:cubicBezTo>
                    <a:cubicBezTo>
                      <a:pt x="18" y="40"/>
                      <a:pt x="17" y="40"/>
                      <a:pt x="17" y="40"/>
                    </a:cubicBezTo>
                    <a:moveTo>
                      <a:pt x="15" y="39"/>
                    </a:move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40"/>
                      <a:pt x="15" y="41"/>
                      <a:pt x="16" y="41"/>
                    </a:cubicBezTo>
                    <a:cubicBezTo>
                      <a:pt x="16" y="41"/>
                      <a:pt x="16" y="40"/>
                      <a:pt x="16" y="40"/>
                    </a:cubicBezTo>
                    <a:cubicBezTo>
                      <a:pt x="16" y="40"/>
                      <a:pt x="16" y="40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15" y="39"/>
                    </a:moveTo>
                    <a:cubicBezTo>
                      <a:pt x="15" y="39"/>
                      <a:pt x="15" y="39"/>
                      <a:pt x="15" y="39"/>
                    </a:cubicBezTo>
                    <a:cubicBezTo>
                      <a:pt x="16" y="39"/>
                      <a:pt x="16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6" y="39"/>
                      <a:pt x="16" y="39"/>
                      <a:pt x="15" y="39"/>
                    </a:cubicBezTo>
                    <a:moveTo>
                      <a:pt x="18" y="38"/>
                    </a:moveTo>
                    <a:cubicBezTo>
                      <a:pt x="18" y="38"/>
                      <a:pt x="18" y="39"/>
                      <a:pt x="17" y="39"/>
                    </a:cubicBezTo>
                    <a:cubicBezTo>
                      <a:pt x="18" y="39"/>
                      <a:pt x="18" y="39"/>
                      <a:pt x="18" y="40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8" y="38"/>
                      <a:pt x="18" y="38"/>
                    </a:cubicBezTo>
                    <a:moveTo>
                      <a:pt x="16" y="37"/>
                    </a:move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8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7" y="38"/>
                      <a:pt x="17" y="37"/>
                      <a:pt x="16" y="37"/>
                    </a:cubicBezTo>
                    <a:moveTo>
                      <a:pt x="26" y="25"/>
                    </a:moveTo>
                    <a:cubicBezTo>
                      <a:pt x="25" y="27"/>
                      <a:pt x="24" y="28"/>
                      <a:pt x="23" y="29"/>
                    </a:cubicBezTo>
                    <a:cubicBezTo>
                      <a:pt x="23" y="30"/>
                      <a:pt x="24" y="30"/>
                      <a:pt x="24" y="30"/>
                    </a:cubicBezTo>
                    <a:cubicBezTo>
                      <a:pt x="25" y="29"/>
                      <a:pt x="26" y="27"/>
                      <a:pt x="26" y="26"/>
                    </a:cubicBezTo>
                    <a:cubicBezTo>
                      <a:pt x="26" y="26"/>
                      <a:pt x="26" y="25"/>
                      <a:pt x="26" y="25"/>
                    </a:cubicBezTo>
                    <a:moveTo>
                      <a:pt x="24" y="24"/>
                    </a:moveTo>
                    <a:cubicBezTo>
                      <a:pt x="21" y="28"/>
                      <a:pt x="21" y="28"/>
                      <a:pt x="21" y="28"/>
                    </a:cubicBezTo>
                    <a:cubicBezTo>
                      <a:pt x="22" y="29"/>
                      <a:pt x="22" y="29"/>
                      <a:pt x="23" y="29"/>
                    </a:cubicBezTo>
                    <a:cubicBezTo>
                      <a:pt x="24" y="28"/>
                      <a:pt x="24" y="26"/>
                      <a:pt x="25" y="25"/>
                    </a:cubicBezTo>
                    <a:cubicBezTo>
                      <a:pt x="25" y="25"/>
                      <a:pt x="24" y="24"/>
                      <a:pt x="24" y="24"/>
                    </a:cubicBezTo>
                    <a:moveTo>
                      <a:pt x="30" y="17"/>
                    </a:moveTo>
                    <a:cubicBezTo>
                      <a:pt x="29" y="18"/>
                      <a:pt x="29" y="20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9" y="21"/>
                      <a:pt x="30" y="19"/>
                      <a:pt x="31" y="18"/>
                    </a:cubicBezTo>
                    <a:cubicBezTo>
                      <a:pt x="31" y="18"/>
                      <a:pt x="31" y="17"/>
                      <a:pt x="31" y="17"/>
                    </a:cubicBezTo>
                    <a:cubicBezTo>
                      <a:pt x="31" y="17"/>
                      <a:pt x="31" y="17"/>
                      <a:pt x="30" y="17"/>
                    </a:cubicBezTo>
                    <a:moveTo>
                      <a:pt x="29" y="16"/>
                    </a:moveTo>
                    <a:cubicBezTo>
                      <a:pt x="27" y="19"/>
                      <a:pt x="27" y="19"/>
                      <a:pt x="27" y="19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7" y="21"/>
                      <a:pt x="27" y="21"/>
                    </a:cubicBezTo>
                    <a:cubicBezTo>
                      <a:pt x="28" y="20"/>
                      <a:pt x="29" y="18"/>
                      <a:pt x="30" y="16"/>
                    </a:cubicBezTo>
                    <a:cubicBezTo>
                      <a:pt x="30" y="16"/>
                      <a:pt x="30" y="16"/>
                      <a:pt x="29" y="16"/>
                    </a:cubicBezTo>
                    <a:moveTo>
                      <a:pt x="39" y="1"/>
                    </a:moveTo>
                    <a:cubicBezTo>
                      <a:pt x="38" y="3"/>
                      <a:pt x="36" y="6"/>
                      <a:pt x="35" y="8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7" y="8"/>
                      <a:pt x="37" y="7"/>
                      <a:pt x="38" y="6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39" y="1"/>
                      <a:pt x="39" y="1"/>
                      <a:pt x="39" y="1"/>
                    </a:cubicBezTo>
                    <a:moveTo>
                      <a:pt x="38" y="0"/>
                    </a:moveTo>
                    <a:cubicBezTo>
                      <a:pt x="37" y="2"/>
                      <a:pt x="36" y="3"/>
                      <a:pt x="36" y="5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6" y="6"/>
                      <a:pt x="38" y="3"/>
                      <a:pt x="39" y="1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1" name="Freeform 9595"/>
              <p:cNvSpPr>
                <a:spLocks noEditPoints="1"/>
              </p:cNvSpPr>
              <p:nvPr/>
            </p:nvSpPr>
            <p:spPr bwMode="auto">
              <a:xfrm>
                <a:off x="-321" y="3106"/>
                <a:ext cx="26" cy="47"/>
              </a:xfrm>
              <a:custGeom>
                <a:avLst/>
                <a:gdLst>
                  <a:gd name="T0" fmla="*/ 4 w 11"/>
                  <a:gd name="T1" fmla="*/ 14 h 20"/>
                  <a:gd name="T2" fmla="*/ 0 w 11"/>
                  <a:gd name="T3" fmla="*/ 20 h 20"/>
                  <a:gd name="T4" fmla="*/ 4 w 11"/>
                  <a:gd name="T5" fmla="*/ 14 h 20"/>
                  <a:gd name="T6" fmla="*/ 4 w 11"/>
                  <a:gd name="T7" fmla="*/ 14 h 20"/>
                  <a:gd name="T8" fmla="*/ 11 w 11"/>
                  <a:gd name="T9" fmla="*/ 0 h 20"/>
                  <a:gd name="T10" fmla="*/ 11 w 11"/>
                  <a:gd name="T11" fmla="*/ 1 h 20"/>
                  <a:gd name="T12" fmla="*/ 8 w 11"/>
                  <a:gd name="T13" fmla="*/ 7 h 20"/>
                  <a:gd name="T14" fmla="*/ 8 w 11"/>
                  <a:gd name="T15" fmla="*/ 7 h 20"/>
                  <a:gd name="T16" fmla="*/ 8 w 11"/>
                  <a:gd name="T17" fmla="*/ 6 h 20"/>
                  <a:gd name="T18" fmla="*/ 11 w 11"/>
                  <a:gd name="T19" fmla="*/ 1 h 20"/>
                  <a:gd name="T20" fmla="*/ 11 w 11"/>
                  <a:gd name="T21" fmla="*/ 0 h 20"/>
                  <a:gd name="T22" fmla="*/ 11 w 11"/>
                  <a:gd name="T23" fmla="*/ 0 h 20"/>
                  <a:gd name="T24" fmla="*/ 11 w 11"/>
                  <a:gd name="T25" fmla="*/ 0 h 20"/>
                  <a:gd name="T26" fmla="*/ 11 w 11"/>
                  <a:gd name="T27" fmla="*/ 0 h 20"/>
                  <a:gd name="T28" fmla="*/ 11 w 11"/>
                  <a:gd name="T29" fmla="*/ 0 h 20"/>
                  <a:gd name="T30" fmla="*/ 11 w 11"/>
                  <a:gd name="T31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" h="20">
                    <a:moveTo>
                      <a:pt x="4" y="14"/>
                    </a:moveTo>
                    <a:cubicBezTo>
                      <a:pt x="3" y="16"/>
                      <a:pt x="2" y="18"/>
                      <a:pt x="0" y="20"/>
                    </a:cubicBezTo>
                    <a:cubicBezTo>
                      <a:pt x="2" y="18"/>
                      <a:pt x="3" y="16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1" y="1"/>
                    </a:cubicBezTo>
                    <a:cubicBezTo>
                      <a:pt x="10" y="3"/>
                      <a:pt x="9" y="5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9" y="5"/>
                      <a:pt x="10" y="3"/>
                      <a:pt x="11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2" name="Freeform 9596"/>
              <p:cNvSpPr>
                <a:spLocks/>
              </p:cNvSpPr>
              <p:nvPr/>
            </p:nvSpPr>
            <p:spPr bwMode="auto">
              <a:xfrm>
                <a:off x="-311" y="3122"/>
                <a:ext cx="9" cy="17"/>
              </a:xfrm>
              <a:custGeom>
                <a:avLst/>
                <a:gdLst>
                  <a:gd name="T0" fmla="*/ 4 w 4"/>
                  <a:gd name="T1" fmla="*/ 0 h 7"/>
                  <a:gd name="T2" fmla="*/ 3 w 4"/>
                  <a:gd name="T3" fmla="*/ 2 h 7"/>
                  <a:gd name="T4" fmla="*/ 0 w 4"/>
                  <a:gd name="T5" fmla="*/ 7 h 7"/>
                  <a:gd name="T6" fmla="*/ 0 w 4"/>
                  <a:gd name="T7" fmla="*/ 7 h 7"/>
                  <a:gd name="T8" fmla="*/ 4 w 4"/>
                  <a:gd name="T9" fmla="*/ 0 h 7"/>
                  <a:gd name="T10" fmla="*/ 4 w 4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7">
                    <a:moveTo>
                      <a:pt x="4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2" y="3"/>
                      <a:pt x="1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4"/>
                      <a:pt x="2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3" name="Freeform 9597"/>
              <p:cNvSpPr>
                <a:spLocks noEditPoints="1"/>
              </p:cNvSpPr>
              <p:nvPr/>
            </p:nvSpPr>
            <p:spPr bwMode="auto">
              <a:xfrm>
                <a:off x="-295" y="3106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1 w 2"/>
                  <a:gd name="T9" fmla="*/ 1 h 1"/>
                  <a:gd name="T10" fmla="*/ 2 w 2"/>
                  <a:gd name="T11" fmla="*/ 0 h 1"/>
                  <a:gd name="T12" fmla="*/ 0 w 2"/>
                  <a:gd name="T13" fmla="*/ 0 h 1"/>
                  <a:gd name="T14" fmla="*/ 0 w 2"/>
                  <a:gd name="T15" fmla="*/ 0 h 1"/>
                  <a:gd name="T16" fmla="*/ 0 w 2"/>
                  <a:gd name="T17" fmla="*/ 1 h 1"/>
                  <a:gd name="T18" fmla="*/ 0 w 2"/>
                  <a:gd name="T19" fmla="*/ 1 h 1"/>
                  <a:gd name="T20" fmla="*/ 0 w 2"/>
                  <a:gd name="T2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4" name="Freeform 9598"/>
              <p:cNvSpPr>
                <a:spLocks noEditPoints="1"/>
              </p:cNvSpPr>
              <p:nvPr/>
            </p:nvSpPr>
            <p:spPr bwMode="auto">
              <a:xfrm>
                <a:off x="-293" y="3106"/>
                <a:ext cx="7" cy="4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  <a:gd name="T6" fmla="*/ 2 w 3"/>
                  <a:gd name="T7" fmla="*/ 1 h 2"/>
                  <a:gd name="T8" fmla="*/ 2 w 3"/>
                  <a:gd name="T9" fmla="*/ 1 h 2"/>
                  <a:gd name="T10" fmla="*/ 2 w 3"/>
                  <a:gd name="T11" fmla="*/ 1 h 2"/>
                  <a:gd name="T12" fmla="*/ 2 w 3"/>
                  <a:gd name="T13" fmla="*/ 1 h 2"/>
                  <a:gd name="T14" fmla="*/ 1 w 3"/>
                  <a:gd name="T15" fmla="*/ 0 h 2"/>
                  <a:gd name="T16" fmla="*/ 1 w 3"/>
                  <a:gd name="T17" fmla="*/ 0 h 2"/>
                  <a:gd name="T18" fmla="*/ 0 w 3"/>
                  <a:gd name="T19" fmla="*/ 1 h 2"/>
                  <a:gd name="T20" fmla="*/ 2 w 3"/>
                  <a:gd name="T21" fmla="*/ 1 h 2"/>
                  <a:gd name="T22" fmla="*/ 2 w 3"/>
                  <a:gd name="T23" fmla="*/ 1 h 2"/>
                  <a:gd name="T24" fmla="*/ 2 w 3"/>
                  <a:gd name="T25" fmla="*/ 0 h 2"/>
                  <a:gd name="T26" fmla="*/ 1 w 3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5" name="Freeform 9599"/>
              <p:cNvSpPr>
                <a:spLocks noEditPoints="1"/>
              </p:cNvSpPr>
              <p:nvPr/>
            </p:nvSpPr>
            <p:spPr bwMode="auto">
              <a:xfrm>
                <a:off x="-368" y="3117"/>
                <a:ext cx="73" cy="118"/>
              </a:xfrm>
              <a:custGeom>
                <a:avLst/>
                <a:gdLst>
                  <a:gd name="T0" fmla="*/ 1 w 31"/>
                  <a:gd name="T1" fmla="*/ 49 h 50"/>
                  <a:gd name="T2" fmla="*/ 0 w 31"/>
                  <a:gd name="T3" fmla="*/ 50 h 50"/>
                  <a:gd name="T4" fmla="*/ 1 w 31"/>
                  <a:gd name="T5" fmla="*/ 50 h 50"/>
                  <a:gd name="T6" fmla="*/ 1 w 31"/>
                  <a:gd name="T7" fmla="*/ 50 h 50"/>
                  <a:gd name="T8" fmla="*/ 1 w 31"/>
                  <a:gd name="T9" fmla="*/ 49 h 50"/>
                  <a:gd name="T10" fmla="*/ 1 w 31"/>
                  <a:gd name="T11" fmla="*/ 49 h 50"/>
                  <a:gd name="T12" fmla="*/ 1 w 31"/>
                  <a:gd name="T13" fmla="*/ 48 h 50"/>
                  <a:gd name="T14" fmla="*/ 1 w 31"/>
                  <a:gd name="T15" fmla="*/ 49 h 50"/>
                  <a:gd name="T16" fmla="*/ 1 w 31"/>
                  <a:gd name="T17" fmla="*/ 49 h 50"/>
                  <a:gd name="T18" fmla="*/ 2 w 31"/>
                  <a:gd name="T19" fmla="*/ 48 h 50"/>
                  <a:gd name="T20" fmla="*/ 1 w 31"/>
                  <a:gd name="T21" fmla="*/ 48 h 50"/>
                  <a:gd name="T22" fmla="*/ 3 w 31"/>
                  <a:gd name="T23" fmla="*/ 46 h 50"/>
                  <a:gd name="T24" fmla="*/ 2 w 31"/>
                  <a:gd name="T25" fmla="*/ 47 h 50"/>
                  <a:gd name="T26" fmla="*/ 2 w 31"/>
                  <a:gd name="T27" fmla="*/ 48 h 50"/>
                  <a:gd name="T28" fmla="*/ 3 w 31"/>
                  <a:gd name="T29" fmla="*/ 46 h 50"/>
                  <a:gd name="T30" fmla="*/ 3 w 31"/>
                  <a:gd name="T31" fmla="*/ 46 h 50"/>
                  <a:gd name="T32" fmla="*/ 4 w 31"/>
                  <a:gd name="T33" fmla="*/ 44 h 50"/>
                  <a:gd name="T34" fmla="*/ 3 w 31"/>
                  <a:gd name="T35" fmla="*/ 46 h 50"/>
                  <a:gd name="T36" fmla="*/ 3 w 31"/>
                  <a:gd name="T37" fmla="*/ 46 h 50"/>
                  <a:gd name="T38" fmla="*/ 5 w 31"/>
                  <a:gd name="T39" fmla="*/ 44 h 50"/>
                  <a:gd name="T40" fmla="*/ 4 w 31"/>
                  <a:gd name="T41" fmla="*/ 44 h 50"/>
                  <a:gd name="T42" fmla="*/ 5 w 31"/>
                  <a:gd name="T43" fmla="*/ 42 h 50"/>
                  <a:gd name="T44" fmla="*/ 5 w 31"/>
                  <a:gd name="T45" fmla="*/ 43 h 50"/>
                  <a:gd name="T46" fmla="*/ 5 w 31"/>
                  <a:gd name="T47" fmla="*/ 43 h 50"/>
                  <a:gd name="T48" fmla="*/ 5 w 31"/>
                  <a:gd name="T49" fmla="*/ 43 h 50"/>
                  <a:gd name="T50" fmla="*/ 5 w 31"/>
                  <a:gd name="T51" fmla="*/ 42 h 50"/>
                  <a:gd name="T52" fmla="*/ 7 w 31"/>
                  <a:gd name="T53" fmla="*/ 40 h 50"/>
                  <a:gd name="T54" fmla="*/ 6 w 31"/>
                  <a:gd name="T55" fmla="*/ 41 h 50"/>
                  <a:gd name="T56" fmla="*/ 6 w 31"/>
                  <a:gd name="T57" fmla="*/ 41 h 50"/>
                  <a:gd name="T58" fmla="*/ 7 w 31"/>
                  <a:gd name="T59" fmla="*/ 40 h 50"/>
                  <a:gd name="T60" fmla="*/ 7 w 31"/>
                  <a:gd name="T61" fmla="*/ 40 h 50"/>
                  <a:gd name="T62" fmla="*/ 12 w 31"/>
                  <a:gd name="T63" fmla="*/ 31 h 50"/>
                  <a:gd name="T64" fmla="*/ 7 w 31"/>
                  <a:gd name="T65" fmla="*/ 39 h 50"/>
                  <a:gd name="T66" fmla="*/ 8 w 31"/>
                  <a:gd name="T67" fmla="*/ 39 h 50"/>
                  <a:gd name="T68" fmla="*/ 13 w 31"/>
                  <a:gd name="T69" fmla="*/ 31 h 50"/>
                  <a:gd name="T70" fmla="*/ 12 w 31"/>
                  <a:gd name="T71" fmla="*/ 31 h 50"/>
                  <a:gd name="T72" fmla="*/ 17 w 31"/>
                  <a:gd name="T73" fmla="*/ 23 h 50"/>
                  <a:gd name="T74" fmla="*/ 15 w 31"/>
                  <a:gd name="T75" fmla="*/ 27 h 50"/>
                  <a:gd name="T76" fmla="*/ 15 w 31"/>
                  <a:gd name="T77" fmla="*/ 27 h 50"/>
                  <a:gd name="T78" fmla="*/ 17 w 31"/>
                  <a:gd name="T79" fmla="*/ 23 h 50"/>
                  <a:gd name="T80" fmla="*/ 17 w 31"/>
                  <a:gd name="T81" fmla="*/ 23 h 50"/>
                  <a:gd name="T82" fmla="*/ 26 w 31"/>
                  <a:gd name="T83" fmla="*/ 10 h 50"/>
                  <a:gd name="T84" fmla="*/ 20 w 31"/>
                  <a:gd name="T85" fmla="*/ 19 h 50"/>
                  <a:gd name="T86" fmla="*/ 20 w 31"/>
                  <a:gd name="T87" fmla="*/ 19 h 50"/>
                  <a:gd name="T88" fmla="*/ 22 w 31"/>
                  <a:gd name="T89" fmla="*/ 16 h 50"/>
                  <a:gd name="T90" fmla="*/ 26 w 31"/>
                  <a:gd name="T91" fmla="*/ 10 h 50"/>
                  <a:gd name="T92" fmla="*/ 26 w 31"/>
                  <a:gd name="T93" fmla="*/ 10 h 50"/>
                  <a:gd name="T94" fmla="*/ 31 w 31"/>
                  <a:gd name="T95" fmla="*/ 0 h 50"/>
                  <a:gd name="T96" fmla="*/ 29 w 31"/>
                  <a:gd name="T97" fmla="*/ 3 h 50"/>
                  <a:gd name="T98" fmla="*/ 30 w 31"/>
                  <a:gd name="T99" fmla="*/ 3 h 50"/>
                  <a:gd name="T100" fmla="*/ 31 w 31"/>
                  <a:gd name="T101" fmla="*/ 1 h 50"/>
                  <a:gd name="T102" fmla="*/ 31 w 31"/>
                  <a:gd name="T103" fmla="*/ 0 h 50"/>
                  <a:gd name="T104" fmla="*/ 31 w 31"/>
                  <a:gd name="T105" fmla="*/ 0 h 50"/>
                  <a:gd name="T106" fmla="*/ 31 w 31"/>
                  <a:gd name="T10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1" h="50">
                    <a:moveTo>
                      <a:pt x="1" y="49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0" y="50"/>
                      <a:pt x="1" y="50"/>
                    </a:cubicBezTo>
                    <a:cubicBezTo>
                      <a:pt x="1" y="50"/>
                      <a:pt x="1" y="50"/>
                      <a:pt x="1" y="50"/>
                    </a:cubicBezTo>
                    <a:cubicBezTo>
                      <a:pt x="1" y="50"/>
                      <a:pt x="1" y="50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1" y="48"/>
                    </a:moveTo>
                    <a:cubicBezTo>
                      <a:pt x="1" y="48"/>
                      <a:pt x="1" y="49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2" y="49"/>
                      <a:pt x="2" y="49"/>
                      <a:pt x="2" y="48"/>
                    </a:cubicBezTo>
                    <a:cubicBezTo>
                      <a:pt x="2" y="48"/>
                      <a:pt x="2" y="48"/>
                      <a:pt x="1" y="48"/>
                    </a:cubicBezTo>
                    <a:moveTo>
                      <a:pt x="3" y="46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3" y="47"/>
                      <a:pt x="3" y="47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moveTo>
                      <a:pt x="4" y="44"/>
                    </a:moveTo>
                    <a:cubicBezTo>
                      <a:pt x="4" y="44"/>
                      <a:pt x="3" y="45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4" y="45"/>
                      <a:pt x="4" y="45"/>
                      <a:pt x="5" y="44"/>
                    </a:cubicBezTo>
                    <a:cubicBezTo>
                      <a:pt x="4" y="44"/>
                      <a:pt x="4" y="44"/>
                      <a:pt x="4" y="44"/>
                    </a:cubicBezTo>
                    <a:moveTo>
                      <a:pt x="5" y="42"/>
                    </a:move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2"/>
                      <a:pt x="5" y="42"/>
                    </a:cubicBezTo>
                    <a:moveTo>
                      <a:pt x="7" y="40"/>
                    </a:moveTo>
                    <a:cubicBezTo>
                      <a:pt x="6" y="40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12" y="31"/>
                    </a:moveTo>
                    <a:cubicBezTo>
                      <a:pt x="11" y="33"/>
                      <a:pt x="9" y="36"/>
                      <a:pt x="7" y="39"/>
                    </a:cubicBezTo>
                    <a:cubicBezTo>
                      <a:pt x="7" y="39"/>
                      <a:pt x="7" y="39"/>
                      <a:pt x="8" y="39"/>
                    </a:cubicBezTo>
                    <a:cubicBezTo>
                      <a:pt x="9" y="36"/>
                      <a:pt x="11" y="34"/>
                      <a:pt x="13" y="31"/>
                    </a:cubicBezTo>
                    <a:cubicBezTo>
                      <a:pt x="13" y="31"/>
                      <a:pt x="12" y="31"/>
                      <a:pt x="12" y="31"/>
                    </a:cubicBezTo>
                    <a:moveTo>
                      <a:pt x="17" y="23"/>
                    </a:moveTo>
                    <a:cubicBezTo>
                      <a:pt x="16" y="24"/>
                      <a:pt x="16" y="26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6" y="26"/>
                      <a:pt x="17" y="24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6" y="10"/>
                    </a:moveTo>
                    <a:cubicBezTo>
                      <a:pt x="24" y="13"/>
                      <a:pt x="22" y="16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8"/>
                      <a:pt x="21" y="17"/>
                      <a:pt x="22" y="16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moveTo>
                      <a:pt x="31" y="0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6" name="Freeform 9600"/>
              <p:cNvSpPr>
                <a:spLocks noEditPoints="1"/>
              </p:cNvSpPr>
              <p:nvPr/>
            </p:nvSpPr>
            <p:spPr bwMode="auto">
              <a:xfrm>
                <a:off x="-366" y="322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7" name="Freeform 9601"/>
              <p:cNvSpPr>
                <a:spLocks noEditPoints="1"/>
              </p:cNvSpPr>
              <p:nvPr/>
            </p:nvSpPr>
            <p:spPr bwMode="auto">
              <a:xfrm>
                <a:off x="-378" y="3235"/>
                <a:ext cx="12" cy="17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1 w 5"/>
                  <a:gd name="T5" fmla="*/ 7 h 7"/>
                  <a:gd name="T6" fmla="*/ 2 w 5"/>
                  <a:gd name="T7" fmla="*/ 4 h 7"/>
                  <a:gd name="T8" fmla="*/ 2 w 5"/>
                  <a:gd name="T9" fmla="*/ 4 h 7"/>
                  <a:gd name="T10" fmla="*/ 4 w 5"/>
                  <a:gd name="T11" fmla="*/ 1 h 7"/>
                  <a:gd name="T12" fmla="*/ 3 w 5"/>
                  <a:gd name="T13" fmla="*/ 2 h 7"/>
                  <a:gd name="T14" fmla="*/ 3 w 5"/>
                  <a:gd name="T15" fmla="*/ 2 h 7"/>
                  <a:gd name="T16" fmla="*/ 4 w 5"/>
                  <a:gd name="T17" fmla="*/ 2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8" name="Freeform 9602"/>
              <p:cNvSpPr>
                <a:spLocks noEditPoints="1"/>
              </p:cNvSpPr>
              <p:nvPr/>
            </p:nvSpPr>
            <p:spPr bwMode="auto">
              <a:xfrm>
                <a:off x="-380" y="3240"/>
                <a:ext cx="9" cy="17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3 w 4"/>
                  <a:gd name="T13" fmla="*/ 2 h 7"/>
                  <a:gd name="T14" fmla="*/ 3 w 4"/>
                  <a:gd name="T15" fmla="*/ 2 h 7"/>
                  <a:gd name="T16" fmla="*/ 4 w 4"/>
                  <a:gd name="T17" fmla="*/ 0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9" name="Freeform 9603"/>
              <p:cNvSpPr>
                <a:spLocks noEditPoints="1"/>
              </p:cNvSpPr>
              <p:nvPr/>
            </p:nvSpPr>
            <p:spPr bwMode="auto">
              <a:xfrm>
                <a:off x="-389" y="3257"/>
                <a:ext cx="9" cy="14"/>
              </a:xfrm>
              <a:custGeom>
                <a:avLst/>
                <a:gdLst>
                  <a:gd name="T0" fmla="*/ 1 w 4"/>
                  <a:gd name="T1" fmla="*/ 5 h 6"/>
                  <a:gd name="T2" fmla="*/ 0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1 w 4"/>
                  <a:gd name="T9" fmla="*/ 5 h 6"/>
                  <a:gd name="T10" fmla="*/ 4 w 4"/>
                  <a:gd name="T11" fmla="*/ 0 h 6"/>
                  <a:gd name="T12" fmla="*/ 3 w 4"/>
                  <a:gd name="T13" fmla="*/ 0 h 6"/>
                  <a:gd name="T14" fmla="*/ 1 w 4"/>
                  <a:gd name="T15" fmla="*/ 5 h 6"/>
                  <a:gd name="T16" fmla="*/ 1 w 4"/>
                  <a:gd name="T17" fmla="*/ 6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2" y="2"/>
                      <a:pt x="1" y="4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0" name="Oval 9604"/>
              <p:cNvSpPr>
                <a:spLocks noChangeArrowheads="1"/>
              </p:cNvSpPr>
              <p:nvPr/>
            </p:nvSpPr>
            <p:spPr bwMode="auto">
              <a:xfrm>
                <a:off x="-380" y="325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1" name="Freeform 9605"/>
              <p:cNvSpPr>
                <a:spLocks/>
              </p:cNvSpPr>
              <p:nvPr/>
            </p:nvSpPr>
            <p:spPr bwMode="auto">
              <a:xfrm>
                <a:off x="-387" y="3268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2" name="Freeform 9606"/>
              <p:cNvSpPr>
                <a:spLocks noEditPoints="1"/>
              </p:cNvSpPr>
              <p:nvPr/>
            </p:nvSpPr>
            <p:spPr bwMode="auto">
              <a:xfrm>
                <a:off x="-427" y="3271"/>
                <a:ext cx="38" cy="64"/>
              </a:xfrm>
              <a:custGeom>
                <a:avLst/>
                <a:gdLst>
                  <a:gd name="T0" fmla="*/ 0 w 16"/>
                  <a:gd name="T1" fmla="*/ 27 h 27"/>
                  <a:gd name="T2" fmla="*/ 0 w 16"/>
                  <a:gd name="T3" fmla="*/ 27 h 27"/>
                  <a:gd name="T4" fmla="*/ 0 w 16"/>
                  <a:gd name="T5" fmla="*/ 27 h 27"/>
                  <a:gd name="T6" fmla="*/ 0 w 16"/>
                  <a:gd name="T7" fmla="*/ 27 h 27"/>
                  <a:gd name="T8" fmla="*/ 0 w 16"/>
                  <a:gd name="T9" fmla="*/ 27 h 27"/>
                  <a:gd name="T10" fmla="*/ 4 w 16"/>
                  <a:gd name="T11" fmla="*/ 21 h 27"/>
                  <a:gd name="T12" fmla="*/ 0 w 16"/>
                  <a:gd name="T13" fmla="*/ 27 h 27"/>
                  <a:gd name="T14" fmla="*/ 0 w 16"/>
                  <a:gd name="T15" fmla="*/ 27 h 27"/>
                  <a:gd name="T16" fmla="*/ 4 w 16"/>
                  <a:gd name="T17" fmla="*/ 21 h 27"/>
                  <a:gd name="T18" fmla="*/ 4 w 16"/>
                  <a:gd name="T19" fmla="*/ 21 h 27"/>
                  <a:gd name="T20" fmla="*/ 7 w 16"/>
                  <a:gd name="T21" fmla="*/ 16 h 27"/>
                  <a:gd name="T22" fmla="*/ 4 w 16"/>
                  <a:gd name="T23" fmla="*/ 21 h 27"/>
                  <a:gd name="T24" fmla="*/ 4 w 16"/>
                  <a:gd name="T25" fmla="*/ 21 h 27"/>
                  <a:gd name="T26" fmla="*/ 7 w 16"/>
                  <a:gd name="T27" fmla="*/ 16 h 27"/>
                  <a:gd name="T28" fmla="*/ 7 w 16"/>
                  <a:gd name="T29" fmla="*/ 16 h 27"/>
                  <a:gd name="T30" fmla="*/ 8 w 16"/>
                  <a:gd name="T31" fmla="*/ 13 h 27"/>
                  <a:gd name="T32" fmla="*/ 7 w 16"/>
                  <a:gd name="T33" fmla="*/ 15 h 27"/>
                  <a:gd name="T34" fmla="*/ 7 w 16"/>
                  <a:gd name="T35" fmla="*/ 16 h 27"/>
                  <a:gd name="T36" fmla="*/ 8 w 16"/>
                  <a:gd name="T37" fmla="*/ 13 h 27"/>
                  <a:gd name="T38" fmla="*/ 8 w 16"/>
                  <a:gd name="T39" fmla="*/ 13 h 27"/>
                  <a:gd name="T40" fmla="*/ 8 w 16"/>
                  <a:gd name="T41" fmla="*/ 13 h 27"/>
                  <a:gd name="T42" fmla="*/ 8 w 16"/>
                  <a:gd name="T43" fmla="*/ 13 h 27"/>
                  <a:gd name="T44" fmla="*/ 9 w 16"/>
                  <a:gd name="T45" fmla="*/ 13 h 27"/>
                  <a:gd name="T46" fmla="*/ 9 w 16"/>
                  <a:gd name="T47" fmla="*/ 13 h 27"/>
                  <a:gd name="T48" fmla="*/ 8 w 16"/>
                  <a:gd name="T49" fmla="*/ 13 h 27"/>
                  <a:gd name="T50" fmla="*/ 9 w 16"/>
                  <a:gd name="T51" fmla="*/ 12 h 27"/>
                  <a:gd name="T52" fmla="*/ 8 w 16"/>
                  <a:gd name="T53" fmla="*/ 13 h 27"/>
                  <a:gd name="T54" fmla="*/ 9 w 16"/>
                  <a:gd name="T55" fmla="*/ 13 h 27"/>
                  <a:gd name="T56" fmla="*/ 9 w 16"/>
                  <a:gd name="T57" fmla="*/ 12 h 27"/>
                  <a:gd name="T58" fmla="*/ 9 w 16"/>
                  <a:gd name="T59" fmla="*/ 12 h 27"/>
                  <a:gd name="T60" fmla="*/ 10 w 16"/>
                  <a:gd name="T61" fmla="*/ 10 h 27"/>
                  <a:gd name="T62" fmla="*/ 9 w 16"/>
                  <a:gd name="T63" fmla="*/ 12 h 27"/>
                  <a:gd name="T64" fmla="*/ 9 w 16"/>
                  <a:gd name="T65" fmla="*/ 12 h 27"/>
                  <a:gd name="T66" fmla="*/ 10 w 16"/>
                  <a:gd name="T67" fmla="*/ 11 h 27"/>
                  <a:gd name="T68" fmla="*/ 10 w 16"/>
                  <a:gd name="T69" fmla="*/ 10 h 27"/>
                  <a:gd name="T70" fmla="*/ 14 w 16"/>
                  <a:gd name="T71" fmla="*/ 4 h 27"/>
                  <a:gd name="T72" fmla="*/ 10 w 16"/>
                  <a:gd name="T73" fmla="*/ 10 h 27"/>
                  <a:gd name="T74" fmla="*/ 10 w 16"/>
                  <a:gd name="T75" fmla="*/ 10 h 27"/>
                  <a:gd name="T76" fmla="*/ 14 w 16"/>
                  <a:gd name="T77" fmla="*/ 4 h 27"/>
                  <a:gd name="T78" fmla="*/ 14 w 16"/>
                  <a:gd name="T79" fmla="*/ 4 h 27"/>
                  <a:gd name="T80" fmla="*/ 15 w 16"/>
                  <a:gd name="T81" fmla="*/ 3 h 27"/>
                  <a:gd name="T82" fmla="*/ 14 w 16"/>
                  <a:gd name="T83" fmla="*/ 4 h 27"/>
                  <a:gd name="T84" fmla="*/ 14 w 16"/>
                  <a:gd name="T85" fmla="*/ 4 h 27"/>
                  <a:gd name="T86" fmla="*/ 15 w 16"/>
                  <a:gd name="T87" fmla="*/ 3 h 27"/>
                  <a:gd name="T88" fmla="*/ 15 w 16"/>
                  <a:gd name="T89" fmla="*/ 3 h 27"/>
                  <a:gd name="T90" fmla="*/ 15 w 16"/>
                  <a:gd name="T91" fmla="*/ 2 h 27"/>
                  <a:gd name="T92" fmla="*/ 15 w 16"/>
                  <a:gd name="T93" fmla="*/ 3 h 27"/>
                  <a:gd name="T94" fmla="*/ 15 w 16"/>
                  <a:gd name="T95" fmla="*/ 3 h 27"/>
                  <a:gd name="T96" fmla="*/ 15 w 16"/>
                  <a:gd name="T97" fmla="*/ 3 h 27"/>
                  <a:gd name="T98" fmla="*/ 15 w 16"/>
                  <a:gd name="T99" fmla="*/ 2 h 27"/>
                  <a:gd name="T100" fmla="*/ 16 w 16"/>
                  <a:gd name="T101" fmla="*/ 0 h 27"/>
                  <a:gd name="T102" fmla="*/ 16 w 16"/>
                  <a:gd name="T103" fmla="*/ 1 h 27"/>
                  <a:gd name="T104" fmla="*/ 16 w 16"/>
                  <a:gd name="T105" fmla="*/ 1 h 27"/>
                  <a:gd name="T106" fmla="*/ 16 w 16"/>
                  <a:gd name="T107" fmla="*/ 0 h 27"/>
                  <a:gd name="T108" fmla="*/ 16 w 16"/>
                  <a:gd name="T10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" h="27">
                    <a:moveTo>
                      <a:pt x="0" y="27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moveTo>
                      <a:pt x="4" y="21"/>
                    </a:moveTo>
                    <a:cubicBezTo>
                      <a:pt x="3" y="23"/>
                      <a:pt x="1" y="25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5"/>
                      <a:pt x="3" y="23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moveTo>
                      <a:pt x="7" y="16"/>
                    </a:moveTo>
                    <a:cubicBezTo>
                      <a:pt x="6" y="17"/>
                      <a:pt x="5" y="19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6" y="18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8" y="13"/>
                    </a:moveTo>
                    <a:cubicBezTo>
                      <a:pt x="8" y="14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6"/>
                    </a:cubicBezTo>
                    <a:cubicBezTo>
                      <a:pt x="8" y="15"/>
                      <a:pt x="8" y="14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8" y="13"/>
                    </a:moveTo>
                    <a:cubicBezTo>
                      <a:pt x="8" y="13"/>
                      <a:pt x="8" y="13"/>
                      <a:pt x="8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9" y="12"/>
                    </a:moveTo>
                    <a:cubicBezTo>
                      <a:pt x="9" y="12"/>
                      <a:pt x="9" y="13"/>
                      <a:pt x="8" y="13"/>
                    </a:cubicBezTo>
                    <a:cubicBezTo>
                      <a:pt x="8" y="13"/>
                      <a:pt x="9" y="13"/>
                      <a:pt x="9" y="13"/>
                    </a:cubicBezTo>
                    <a:cubicBezTo>
                      <a:pt x="9" y="13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moveTo>
                      <a:pt x="10" y="10"/>
                    </a:moveTo>
                    <a:cubicBezTo>
                      <a:pt x="10" y="11"/>
                      <a:pt x="9" y="11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0" y="11"/>
                      <a:pt x="10" y="11"/>
                    </a:cubicBezTo>
                    <a:cubicBezTo>
                      <a:pt x="10" y="11"/>
                      <a:pt x="10" y="10"/>
                      <a:pt x="10" y="10"/>
                    </a:cubicBezTo>
                    <a:moveTo>
                      <a:pt x="14" y="4"/>
                    </a:moveTo>
                    <a:cubicBezTo>
                      <a:pt x="13" y="6"/>
                      <a:pt x="11" y="8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8"/>
                      <a:pt x="13" y="6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moveTo>
                      <a:pt x="15" y="3"/>
                    </a:moveTo>
                    <a:cubicBezTo>
                      <a:pt x="14" y="3"/>
                      <a:pt x="14" y="3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moveTo>
                      <a:pt x="15" y="2"/>
                    </a:moveTo>
                    <a:cubicBezTo>
                      <a:pt x="15" y="2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2"/>
                    </a:cubicBezTo>
                    <a:moveTo>
                      <a:pt x="16" y="0"/>
                    </a:moveTo>
                    <a:cubicBezTo>
                      <a:pt x="16" y="0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3" name="Freeform 9607"/>
              <p:cNvSpPr>
                <a:spLocks/>
              </p:cNvSpPr>
              <p:nvPr/>
            </p:nvSpPr>
            <p:spPr bwMode="auto">
              <a:xfrm>
                <a:off x="-427" y="333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4" name="Rectangle 9608"/>
              <p:cNvSpPr>
                <a:spLocks noChangeArrowheads="1"/>
              </p:cNvSpPr>
              <p:nvPr/>
            </p:nvSpPr>
            <p:spPr bwMode="auto">
              <a:xfrm>
                <a:off x="-427" y="3335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5" name="Rectangle 9609"/>
              <p:cNvSpPr>
                <a:spLocks noChangeArrowheads="1"/>
              </p:cNvSpPr>
              <p:nvPr/>
            </p:nvSpPr>
            <p:spPr bwMode="auto">
              <a:xfrm>
                <a:off x="-427" y="3335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6" name="Oval 9610"/>
              <p:cNvSpPr>
                <a:spLocks noChangeArrowheads="1"/>
              </p:cNvSpPr>
              <p:nvPr/>
            </p:nvSpPr>
            <p:spPr bwMode="auto">
              <a:xfrm>
                <a:off x="-418" y="33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7" name="Freeform 9611"/>
              <p:cNvSpPr>
                <a:spLocks noEditPoints="1"/>
              </p:cNvSpPr>
              <p:nvPr/>
            </p:nvSpPr>
            <p:spPr bwMode="auto">
              <a:xfrm>
                <a:off x="-411" y="3294"/>
                <a:ext cx="7" cy="15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0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8" name="Freeform 9612"/>
              <p:cNvSpPr>
                <a:spLocks/>
              </p:cNvSpPr>
              <p:nvPr/>
            </p:nvSpPr>
            <p:spPr bwMode="auto">
              <a:xfrm>
                <a:off x="-408" y="330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9" name="Freeform 9613"/>
              <p:cNvSpPr>
                <a:spLocks noEditPoints="1"/>
              </p:cNvSpPr>
              <p:nvPr/>
            </p:nvSpPr>
            <p:spPr bwMode="auto">
              <a:xfrm>
                <a:off x="-406" y="3273"/>
                <a:ext cx="17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5 w 7"/>
                  <a:gd name="T15" fmla="*/ 3 h 11"/>
                  <a:gd name="T16" fmla="*/ 5 w 7"/>
                  <a:gd name="T17" fmla="*/ 3 h 11"/>
                  <a:gd name="T18" fmla="*/ 5 w 7"/>
                  <a:gd name="T19" fmla="*/ 3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2 h 11"/>
                  <a:gd name="T30" fmla="*/ 7 w 7"/>
                  <a:gd name="T31" fmla="*/ 0 h 11"/>
                  <a:gd name="T32" fmla="*/ 6 w 7"/>
                  <a:gd name="T33" fmla="*/ 1 h 11"/>
                  <a:gd name="T34" fmla="*/ 6 w 7"/>
                  <a:gd name="T35" fmla="*/ 2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0" name="Freeform 9614"/>
              <p:cNvSpPr>
                <a:spLocks/>
              </p:cNvSpPr>
              <p:nvPr/>
            </p:nvSpPr>
            <p:spPr bwMode="auto">
              <a:xfrm>
                <a:off x="-408" y="330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1" name="Freeform 9615"/>
              <p:cNvSpPr>
                <a:spLocks noEditPoints="1"/>
              </p:cNvSpPr>
              <p:nvPr/>
            </p:nvSpPr>
            <p:spPr bwMode="auto">
              <a:xfrm>
                <a:off x="-389" y="3110"/>
                <a:ext cx="101" cy="161"/>
              </a:xfrm>
              <a:custGeom>
                <a:avLst/>
                <a:gdLst>
                  <a:gd name="T0" fmla="*/ 0 w 43"/>
                  <a:gd name="T1" fmla="*/ 68 h 68"/>
                  <a:gd name="T2" fmla="*/ 1 w 43"/>
                  <a:gd name="T3" fmla="*/ 68 h 68"/>
                  <a:gd name="T4" fmla="*/ 4 w 43"/>
                  <a:gd name="T5" fmla="*/ 61 h 68"/>
                  <a:gd name="T6" fmla="*/ 4 w 43"/>
                  <a:gd name="T7" fmla="*/ 62 h 68"/>
                  <a:gd name="T8" fmla="*/ 4 w 43"/>
                  <a:gd name="T9" fmla="*/ 61 h 68"/>
                  <a:gd name="T10" fmla="*/ 9 w 43"/>
                  <a:gd name="T11" fmla="*/ 54 h 68"/>
                  <a:gd name="T12" fmla="*/ 9 w 43"/>
                  <a:gd name="T13" fmla="*/ 54 h 68"/>
                  <a:gd name="T14" fmla="*/ 9 w 43"/>
                  <a:gd name="T15" fmla="*/ 53 h 68"/>
                  <a:gd name="T16" fmla="*/ 10 w 43"/>
                  <a:gd name="T17" fmla="*/ 53 h 68"/>
                  <a:gd name="T18" fmla="*/ 10 w 43"/>
                  <a:gd name="T19" fmla="*/ 53 h 68"/>
                  <a:gd name="T20" fmla="*/ 12 w 43"/>
                  <a:gd name="T21" fmla="*/ 49 h 68"/>
                  <a:gd name="T22" fmla="*/ 12 w 43"/>
                  <a:gd name="T23" fmla="*/ 49 h 68"/>
                  <a:gd name="T24" fmla="*/ 12 w 43"/>
                  <a:gd name="T25" fmla="*/ 49 h 68"/>
                  <a:gd name="T26" fmla="*/ 13 w 43"/>
                  <a:gd name="T27" fmla="*/ 47 h 68"/>
                  <a:gd name="T28" fmla="*/ 14 w 43"/>
                  <a:gd name="T29" fmla="*/ 46 h 68"/>
                  <a:gd name="T30" fmla="*/ 15 w 43"/>
                  <a:gd name="T31" fmla="*/ 44 h 68"/>
                  <a:gd name="T32" fmla="*/ 14 w 43"/>
                  <a:gd name="T33" fmla="*/ 46 h 68"/>
                  <a:gd name="T34" fmla="*/ 15 w 43"/>
                  <a:gd name="T35" fmla="*/ 44 h 68"/>
                  <a:gd name="T36" fmla="*/ 16 w 43"/>
                  <a:gd name="T37" fmla="*/ 43 h 68"/>
                  <a:gd name="T38" fmla="*/ 17 w 43"/>
                  <a:gd name="T39" fmla="*/ 42 h 68"/>
                  <a:gd name="T40" fmla="*/ 24 w 43"/>
                  <a:gd name="T41" fmla="*/ 30 h 68"/>
                  <a:gd name="T42" fmla="*/ 22 w 43"/>
                  <a:gd name="T43" fmla="*/ 34 h 68"/>
                  <a:gd name="T44" fmla="*/ 24 w 43"/>
                  <a:gd name="T45" fmla="*/ 30 h 68"/>
                  <a:gd name="T46" fmla="*/ 26 w 43"/>
                  <a:gd name="T47" fmla="*/ 26 h 68"/>
                  <a:gd name="T48" fmla="*/ 29 w 43"/>
                  <a:gd name="T49" fmla="*/ 22 h 68"/>
                  <a:gd name="T50" fmla="*/ 38 w 43"/>
                  <a:gd name="T51" fmla="*/ 6 h 68"/>
                  <a:gd name="T52" fmla="*/ 35 w 43"/>
                  <a:gd name="T53" fmla="*/ 13 h 68"/>
                  <a:gd name="T54" fmla="*/ 39 w 43"/>
                  <a:gd name="T55" fmla="*/ 6 h 68"/>
                  <a:gd name="T56" fmla="*/ 42 w 43"/>
                  <a:gd name="T57" fmla="*/ 0 h 68"/>
                  <a:gd name="T58" fmla="*/ 40 w 43"/>
                  <a:gd name="T59" fmla="*/ 3 h 68"/>
                  <a:gd name="T60" fmla="*/ 40 w 43"/>
                  <a:gd name="T61" fmla="*/ 3 h 68"/>
                  <a:gd name="T62" fmla="*/ 42 w 43"/>
                  <a:gd name="T6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" h="68">
                    <a:moveTo>
                      <a:pt x="0" y="68"/>
                    </a:move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8"/>
                      <a:pt x="1" y="68"/>
                    </a:cubicBezTo>
                    <a:cubicBezTo>
                      <a:pt x="0" y="68"/>
                      <a:pt x="0" y="68"/>
                      <a:pt x="0" y="68"/>
                    </a:cubicBezTo>
                    <a:moveTo>
                      <a:pt x="4" y="61"/>
                    </a:moveTo>
                    <a:cubicBezTo>
                      <a:pt x="4" y="61"/>
                      <a:pt x="4" y="62"/>
                      <a:pt x="4" y="62"/>
                    </a:cubicBezTo>
                    <a:cubicBezTo>
                      <a:pt x="4" y="62"/>
                      <a:pt x="4" y="62"/>
                      <a:pt x="4" y="62"/>
                    </a:cubicBezTo>
                    <a:cubicBezTo>
                      <a:pt x="4" y="62"/>
                      <a:pt x="4" y="62"/>
                      <a:pt x="5" y="62"/>
                    </a:cubicBezTo>
                    <a:cubicBezTo>
                      <a:pt x="4" y="62"/>
                      <a:pt x="4" y="61"/>
                      <a:pt x="4" y="61"/>
                    </a:cubicBezTo>
                    <a:moveTo>
                      <a:pt x="9" y="54"/>
                    </a:move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5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4"/>
                    </a:cubicBezTo>
                    <a:moveTo>
                      <a:pt x="9" y="53"/>
                    </a:moveTo>
                    <a:cubicBezTo>
                      <a:pt x="9" y="53"/>
                      <a:pt x="9" y="53"/>
                      <a:pt x="9" y="53"/>
                    </a:cubicBezTo>
                    <a:cubicBezTo>
                      <a:pt x="9" y="53"/>
                      <a:pt x="9" y="53"/>
                      <a:pt x="10" y="53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9" y="53"/>
                      <a:pt x="9" y="53"/>
                      <a:pt x="9" y="53"/>
                    </a:cubicBezTo>
                    <a:moveTo>
                      <a:pt x="12" y="49"/>
                    </a:move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moveTo>
                      <a:pt x="14" y="46"/>
                    </a:moveTo>
                    <a:cubicBezTo>
                      <a:pt x="14" y="46"/>
                      <a:pt x="13" y="47"/>
                      <a:pt x="13" y="47"/>
                    </a:cubicBezTo>
                    <a:cubicBezTo>
                      <a:pt x="13" y="47"/>
                      <a:pt x="13" y="47"/>
                      <a:pt x="14" y="47"/>
                    </a:cubicBezTo>
                    <a:cubicBezTo>
                      <a:pt x="14" y="47"/>
                      <a:pt x="14" y="46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moveTo>
                      <a:pt x="15" y="44"/>
                    </a:moveTo>
                    <a:cubicBezTo>
                      <a:pt x="15" y="44"/>
                      <a:pt x="14" y="45"/>
                      <a:pt x="14" y="45"/>
                    </a:cubicBezTo>
                    <a:cubicBezTo>
                      <a:pt x="14" y="45"/>
                      <a:pt x="14" y="46"/>
                      <a:pt x="14" y="46"/>
                    </a:cubicBezTo>
                    <a:cubicBezTo>
                      <a:pt x="15" y="45"/>
                      <a:pt x="15" y="45"/>
                      <a:pt x="15" y="44"/>
                    </a:cubicBezTo>
                    <a:cubicBezTo>
                      <a:pt x="15" y="44"/>
                      <a:pt x="15" y="44"/>
                      <a:pt x="15" y="44"/>
                    </a:cubicBezTo>
                    <a:moveTo>
                      <a:pt x="16" y="42"/>
                    </a:moveTo>
                    <a:cubicBezTo>
                      <a:pt x="16" y="42"/>
                      <a:pt x="16" y="43"/>
                      <a:pt x="16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3"/>
                      <a:pt x="16" y="42"/>
                      <a:pt x="17" y="42"/>
                    </a:cubicBezTo>
                    <a:cubicBezTo>
                      <a:pt x="16" y="42"/>
                      <a:pt x="16" y="42"/>
                      <a:pt x="16" y="42"/>
                    </a:cubicBezTo>
                    <a:moveTo>
                      <a:pt x="24" y="30"/>
                    </a:moveTo>
                    <a:cubicBezTo>
                      <a:pt x="23" y="31"/>
                      <a:pt x="22" y="32"/>
                      <a:pt x="21" y="34"/>
                    </a:cubicBezTo>
                    <a:cubicBezTo>
                      <a:pt x="21" y="34"/>
                      <a:pt x="22" y="34"/>
                      <a:pt x="22" y="34"/>
                    </a:cubicBezTo>
                    <a:cubicBezTo>
                      <a:pt x="22" y="33"/>
                      <a:pt x="23" y="31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moveTo>
                      <a:pt x="29" y="22"/>
                    </a:moveTo>
                    <a:cubicBezTo>
                      <a:pt x="28" y="23"/>
                      <a:pt x="27" y="24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5"/>
                      <a:pt x="28" y="23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moveTo>
                      <a:pt x="38" y="6"/>
                    </a:move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8" y="6"/>
                      <a:pt x="38" y="6"/>
                      <a:pt x="38" y="6"/>
                    </a:cubicBezTo>
                    <a:moveTo>
                      <a:pt x="42" y="0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2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2" name="Freeform 9616"/>
              <p:cNvSpPr>
                <a:spLocks noEditPoints="1"/>
              </p:cNvSpPr>
              <p:nvPr/>
            </p:nvSpPr>
            <p:spPr bwMode="auto">
              <a:xfrm>
                <a:off x="-368" y="3153"/>
                <a:ext cx="47" cy="82"/>
              </a:xfrm>
              <a:custGeom>
                <a:avLst/>
                <a:gdLst>
                  <a:gd name="T0" fmla="*/ 1 w 20"/>
                  <a:gd name="T1" fmla="*/ 34 h 35"/>
                  <a:gd name="T2" fmla="*/ 0 w 20"/>
                  <a:gd name="T3" fmla="*/ 35 h 35"/>
                  <a:gd name="T4" fmla="*/ 0 w 20"/>
                  <a:gd name="T5" fmla="*/ 35 h 35"/>
                  <a:gd name="T6" fmla="*/ 1 w 20"/>
                  <a:gd name="T7" fmla="*/ 34 h 35"/>
                  <a:gd name="T8" fmla="*/ 1 w 20"/>
                  <a:gd name="T9" fmla="*/ 34 h 35"/>
                  <a:gd name="T10" fmla="*/ 1 w 20"/>
                  <a:gd name="T11" fmla="*/ 33 h 35"/>
                  <a:gd name="T12" fmla="*/ 1 w 20"/>
                  <a:gd name="T13" fmla="*/ 34 h 35"/>
                  <a:gd name="T14" fmla="*/ 1 w 20"/>
                  <a:gd name="T15" fmla="*/ 34 h 35"/>
                  <a:gd name="T16" fmla="*/ 1 w 20"/>
                  <a:gd name="T17" fmla="*/ 33 h 35"/>
                  <a:gd name="T18" fmla="*/ 1 w 20"/>
                  <a:gd name="T19" fmla="*/ 33 h 35"/>
                  <a:gd name="T20" fmla="*/ 2 w 20"/>
                  <a:gd name="T21" fmla="*/ 31 h 35"/>
                  <a:gd name="T22" fmla="*/ 2 w 20"/>
                  <a:gd name="T23" fmla="*/ 32 h 35"/>
                  <a:gd name="T24" fmla="*/ 2 w 20"/>
                  <a:gd name="T25" fmla="*/ 32 h 35"/>
                  <a:gd name="T26" fmla="*/ 2 w 20"/>
                  <a:gd name="T27" fmla="*/ 31 h 35"/>
                  <a:gd name="T28" fmla="*/ 2 w 20"/>
                  <a:gd name="T29" fmla="*/ 31 h 35"/>
                  <a:gd name="T30" fmla="*/ 4 w 20"/>
                  <a:gd name="T31" fmla="*/ 29 h 35"/>
                  <a:gd name="T32" fmla="*/ 3 w 20"/>
                  <a:gd name="T33" fmla="*/ 30 h 35"/>
                  <a:gd name="T34" fmla="*/ 3 w 20"/>
                  <a:gd name="T35" fmla="*/ 30 h 35"/>
                  <a:gd name="T36" fmla="*/ 4 w 20"/>
                  <a:gd name="T37" fmla="*/ 29 h 35"/>
                  <a:gd name="T38" fmla="*/ 4 w 20"/>
                  <a:gd name="T39" fmla="*/ 29 h 35"/>
                  <a:gd name="T40" fmla="*/ 5 w 20"/>
                  <a:gd name="T41" fmla="*/ 27 h 35"/>
                  <a:gd name="T42" fmla="*/ 4 w 20"/>
                  <a:gd name="T43" fmla="*/ 28 h 35"/>
                  <a:gd name="T44" fmla="*/ 4 w 20"/>
                  <a:gd name="T45" fmla="*/ 28 h 35"/>
                  <a:gd name="T46" fmla="*/ 5 w 20"/>
                  <a:gd name="T47" fmla="*/ 27 h 35"/>
                  <a:gd name="T48" fmla="*/ 5 w 20"/>
                  <a:gd name="T49" fmla="*/ 27 h 35"/>
                  <a:gd name="T50" fmla="*/ 6 w 20"/>
                  <a:gd name="T51" fmla="*/ 25 h 35"/>
                  <a:gd name="T52" fmla="*/ 5 w 20"/>
                  <a:gd name="T53" fmla="*/ 26 h 35"/>
                  <a:gd name="T54" fmla="*/ 5 w 20"/>
                  <a:gd name="T55" fmla="*/ 26 h 35"/>
                  <a:gd name="T56" fmla="*/ 6 w 20"/>
                  <a:gd name="T57" fmla="*/ 25 h 35"/>
                  <a:gd name="T58" fmla="*/ 6 w 20"/>
                  <a:gd name="T59" fmla="*/ 25 h 35"/>
                  <a:gd name="T60" fmla="*/ 12 w 20"/>
                  <a:gd name="T61" fmla="*/ 15 h 35"/>
                  <a:gd name="T62" fmla="*/ 7 w 20"/>
                  <a:gd name="T63" fmla="*/ 24 h 35"/>
                  <a:gd name="T64" fmla="*/ 7 w 20"/>
                  <a:gd name="T65" fmla="*/ 24 h 35"/>
                  <a:gd name="T66" fmla="*/ 9 w 20"/>
                  <a:gd name="T67" fmla="*/ 20 h 35"/>
                  <a:gd name="T68" fmla="*/ 12 w 20"/>
                  <a:gd name="T69" fmla="*/ 15 h 35"/>
                  <a:gd name="T70" fmla="*/ 12 w 20"/>
                  <a:gd name="T71" fmla="*/ 15 h 35"/>
                  <a:gd name="T72" fmla="*/ 16 w 20"/>
                  <a:gd name="T73" fmla="*/ 7 h 35"/>
                  <a:gd name="T74" fmla="*/ 15 w 20"/>
                  <a:gd name="T75" fmla="*/ 9 h 35"/>
                  <a:gd name="T76" fmla="*/ 14 w 20"/>
                  <a:gd name="T77" fmla="*/ 11 h 35"/>
                  <a:gd name="T78" fmla="*/ 14 w 20"/>
                  <a:gd name="T79" fmla="*/ 11 h 35"/>
                  <a:gd name="T80" fmla="*/ 16 w 20"/>
                  <a:gd name="T81" fmla="*/ 7 h 35"/>
                  <a:gd name="T82" fmla="*/ 16 w 20"/>
                  <a:gd name="T83" fmla="*/ 7 h 35"/>
                  <a:gd name="T84" fmla="*/ 20 w 20"/>
                  <a:gd name="T85" fmla="*/ 0 h 35"/>
                  <a:gd name="T86" fmla="*/ 19 w 20"/>
                  <a:gd name="T87" fmla="*/ 3 h 35"/>
                  <a:gd name="T88" fmla="*/ 19 w 20"/>
                  <a:gd name="T89" fmla="*/ 3 h 35"/>
                  <a:gd name="T90" fmla="*/ 20 w 20"/>
                  <a:gd name="T9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" h="35">
                    <a:moveTo>
                      <a:pt x="1" y="34"/>
                    </a:moveTo>
                    <a:cubicBezTo>
                      <a:pt x="0" y="34"/>
                      <a:pt x="0" y="35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5"/>
                      <a:pt x="0" y="34"/>
                      <a:pt x="1" y="34"/>
                    </a:cubicBezTo>
                    <a:cubicBezTo>
                      <a:pt x="1" y="34"/>
                      <a:pt x="1" y="34"/>
                      <a:pt x="1" y="34"/>
                    </a:cubicBezTo>
                    <a:moveTo>
                      <a:pt x="1" y="33"/>
                    </a:moveTo>
                    <a:cubicBezTo>
                      <a:pt x="1" y="33"/>
                      <a:pt x="1" y="33"/>
                      <a:pt x="1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3"/>
                      <a:pt x="1" y="33"/>
                      <a:pt x="1" y="33"/>
                    </a:cubicBezTo>
                    <a:moveTo>
                      <a:pt x="2" y="31"/>
                    </a:moveTo>
                    <a:cubicBezTo>
                      <a:pt x="2" y="31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2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moveTo>
                      <a:pt x="4" y="29"/>
                    </a:moveTo>
                    <a:cubicBezTo>
                      <a:pt x="3" y="29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29"/>
                      <a:pt x="4" y="29"/>
                    </a:cubicBezTo>
                    <a:cubicBezTo>
                      <a:pt x="4" y="29"/>
                      <a:pt x="4" y="29"/>
                      <a:pt x="4" y="29"/>
                    </a:cubicBezTo>
                    <a:moveTo>
                      <a:pt x="5" y="27"/>
                    </a:moveTo>
                    <a:cubicBezTo>
                      <a:pt x="4" y="27"/>
                      <a:pt x="4" y="28"/>
                      <a:pt x="4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8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moveTo>
                      <a:pt x="6" y="25"/>
                    </a:moveTo>
                    <a:cubicBezTo>
                      <a:pt x="6" y="25"/>
                      <a:pt x="6" y="25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moveTo>
                      <a:pt x="12" y="15"/>
                    </a:moveTo>
                    <a:cubicBezTo>
                      <a:pt x="10" y="18"/>
                      <a:pt x="8" y="21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2"/>
                      <a:pt x="8" y="21"/>
                      <a:pt x="9" y="20"/>
                    </a:cubicBezTo>
                    <a:cubicBezTo>
                      <a:pt x="10" y="18"/>
                      <a:pt x="11" y="17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16" y="7"/>
                    </a:moveTo>
                    <a:cubicBezTo>
                      <a:pt x="16" y="8"/>
                      <a:pt x="16" y="8"/>
                      <a:pt x="15" y="9"/>
                    </a:cubicBezTo>
                    <a:cubicBezTo>
                      <a:pt x="15" y="10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0"/>
                      <a:pt x="15" y="9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moveTo>
                      <a:pt x="20" y="0"/>
                    </a:moveTo>
                    <a:cubicBezTo>
                      <a:pt x="20" y="1"/>
                      <a:pt x="19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2"/>
                      <a:pt x="20" y="1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3" name="Freeform 9617"/>
              <p:cNvSpPr>
                <a:spLocks noEditPoints="1"/>
              </p:cNvSpPr>
              <p:nvPr/>
            </p:nvSpPr>
            <p:spPr bwMode="auto">
              <a:xfrm>
                <a:off x="-366" y="322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4" name="Freeform 9618"/>
              <p:cNvSpPr>
                <a:spLocks noEditPoints="1"/>
              </p:cNvSpPr>
              <p:nvPr/>
            </p:nvSpPr>
            <p:spPr bwMode="auto">
              <a:xfrm>
                <a:off x="-378" y="3235"/>
                <a:ext cx="10" cy="15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3 w 4"/>
                  <a:gd name="T11" fmla="*/ 1 h 6"/>
                  <a:gd name="T12" fmla="*/ 3 w 4"/>
                  <a:gd name="T13" fmla="*/ 2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3 w 4"/>
                  <a:gd name="T23" fmla="*/ 1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5" name="Freeform 9619"/>
              <p:cNvSpPr>
                <a:spLocks noEditPoints="1"/>
              </p:cNvSpPr>
              <p:nvPr/>
            </p:nvSpPr>
            <p:spPr bwMode="auto">
              <a:xfrm>
                <a:off x="-380" y="3240"/>
                <a:ext cx="9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6" name="Freeform 9620"/>
              <p:cNvSpPr>
                <a:spLocks/>
              </p:cNvSpPr>
              <p:nvPr/>
            </p:nvSpPr>
            <p:spPr bwMode="auto">
              <a:xfrm>
                <a:off x="-389" y="3257"/>
                <a:ext cx="9" cy="11"/>
              </a:xfrm>
              <a:custGeom>
                <a:avLst/>
                <a:gdLst>
                  <a:gd name="T0" fmla="*/ 4 w 4"/>
                  <a:gd name="T1" fmla="*/ 0 h 5"/>
                  <a:gd name="T2" fmla="*/ 0 w 4"/>
                  <a:gd name="T3" fmla="*/ 5 h 5"/>
                  <a:gd name="T4" fmla="*/ 3 w 4"/>
                  <a:gd name="T5" fmla="*/ 0 h 5"/>
                  <a:gd name="T6" fmla="*/ 4 w 4"/>
                  <a:gd name="T7" fmla="*/ 0 h 5"/>
                  <a:gd name="T8" fmla="*/ 4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0"/>
                    </a:moveTo>
                    <a:cubicBezTo>
                      <a:pt x="3" y="1"/>
                      <a:pt x="2" y="3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7" name="Oval 9621"/>
              <p:cNvSpPr>
                <a:spLocks noChangeArrowheads="1"/>
              </p:cNvSpPr>
              <p:nvPr/>
            </p:nvSpPr>
            <p:spPr bwMode="auto">
              <a:xfrm>
                <a:off x="-380" y="325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8" name="Freeform 9622"/>
              <p:cNvSpPr>
                <a:spLocks noEditPoints="1"/>
              </p:cNvSpPr>
              <p:nvPr/>
            </p:nvSpPr>
            <p:spPr bwMode="auto">
              <a:xfrm>
                <a:off x="-380" y="3160"/>
                <a:ext cx="57" cy="97"/>
              </a:xfrm>
              <a:custGeom>
                <a:avLst/>
                <a:gdLst>
                  <a:gd name="T0" fmla="*/ 0 w 24"/>
                  <a:gd name="T1" fmla="*/ 40 h 41"/>
                  <a:gd name="T2" fmla="*/ 0 w 24"/>
                  <a:gd name="T3" fmla="*/ 41 h 41"/>
                  <a:gd name="T4" fmla="*/ 0 w 24"/>
                  <a:gd name="T5" fmla="*/ 41 h 41"/>
                  <a:gd name="T6" fmla="*/ 0 w 24"/>
                  <a:gd name="T7" fmla="*/ 40 h 41"/>
                  <a:gd name="T8" fmla="*/ 0 w 24"/>
                  <a:gd name="T9" fmla="*/ 40 h 41"/>
                  <a:gd name="T10" fmla="*/ 4 w 24"/>
                  <a:gd name="T11" fmla="*/ 33 h 41"/>
                  <a:gd name="T12" fmla="*/ 4 w 24"/>
                  <a:gd name="T13" fmla="*/ 33 h 41"/>
                  <a:gd name="T14" fmla="*/ 4 w 24"/>
                  <a:gd name="T15" fmla="*/ 33 h 41"/>
                  <a:gd name="T16" fmla="*/ 5 w 24"/>
                  <a:gd name="T17" fmla="*/ 33 h 41"/>
                  <a:gd name="T18" fmla="*/ 4 w 24"/>
                  <a:gd name="T19" fmla="*/ 33 h 41"/>
                  <a:gd name="T20" fmla="*/ 5 w 24"/>
                  <a:gd name="T21" fmla="*/ 32 h 41"/>
                  <a:gd name="T22" fmla="*/ 5 w 24"/>
                  <a:gd name="T23" fmla="*/ 32 h 41"/>
                  <a:gd name="T24" fmla="*/ 5 w 24"/>
                  <a:gd name="T25" fmla="*/ 32 h 41"/>
                  <a:gd name="T26" fmla="*/ 5 w 24"/>
                  <a:gd name="T27" fmla="*/ 32 h 41"/>
                  <a:gd name="T28" fmla="*/ 5 w 24"/>
                  <a:gd name="T29" fmla="*/ 32 h 41"/>
                  <a:gd name="T30" fmla="*/ 8 w 24"/>
                  <a:gd name="T31" fmla="*/ 27 h 41"/>
                  <a:gd name="T32" fmla="*/ 7 w 24"/>
                  <a:gd name="T33" fmla="*/ 28 h 41"/>
                  <a:gd name="T34" fmla="*/ 7 w 24"/>
                  <a:gd name="T35" fmla="*/ 28 h 41"/>
                  <a:gd name="T36" fmla="*/ 8 w 24"/>
                  <a:gd name="T37" fmla="*/ 27 h 41"/>
                  <a:gd name="T38" fmla="*/ 8 w 24"/>
                  <a:gd name="T39" fmla="*/ 27 h 41"/>
                  <a:gd name="T40" fmla="*/ 9 w 24"/>
                  <a:gd name="T41" fmla="*/ 25 h 41"/>
                  <a:gd name="T42" fmla="*/ 9 w 24"/>
                  <a:gd name="T43" fmla="*/ 26 h 41"/>
                  <a:gd name="T44" fmla="*/ 9 w 24"/>
                  <a:gd name="T45" fmla="*/ 26 h 41"/>
                  <a:gd name="T46" fmla="*/ 9 w 24"/>
                  <a:gd name="T47" fmla="*/ 25 h 41"/>
                  <a:gd name="T48" fmla="*/ 9 w 24"/>
                  <a:gd name="T49" fmla="*/ 25 h 41"/>
                  <a:gd name="T50" fmla="*/ 10 w 24"/>
                  <a:gd name="T51" fmla="*/ 23 h 41"/>
                  <a:gd name="T52" fmla="*/ 10 w 24"/>
                  <a:gd name="T53" fmla="*/ 24 h 41"/>
                  <a:gd name="T54" fmla="*/ 10 w 24"/>
                  <a:gd name="T55" fmla="*/ 24 h 41"/>
                  <a:gd name="T56" fmla="*/ 10 w 24"/>
                  <a:gd name="T57" fmla="*/ 23 h 41"/>
                  <a:gd name="T58" fmla="*/ 10 w 24"/>
                  <a:gd name="T59" fmla="*/ 23 h 41"/>
                  <a:gd name="T60" fmla="*/ 12 w 24"/>
                  <a:gd name="T61" fmla="*/ 21 h 41"/>
                  <a:gd name="T62" fmla="*/ 11 w 24"/>
                  <a:gd name="T63" fmla="*/ 22 h 41"/>
                  <a:gd name="T64" fmla="*/ 11 w 24"/>
                  <a:gd name="T65" fmla="*/ 22 h 41"/>
                  <a:gd name="T66" fmla="*/ 12 w 24"/>
                  <a:gd name="T67" fmla="*/ 21 h 41"/>
                  <a:gd name="T68" fmla="*/ 12 w 24"/>
                  <a:gd name="T69" fmla="*/ 21 h 41"/>
                  <a:gd name="T70" fmla="*/ 19 w 24"/>
                  <a:gd name="T71" fmla="*/ 8 h 41"/>
                  <a:gd name="T72" fmla="*/ 17 w 24"/>
                  <a:gd name="T73" fmla="*/ 12 h 41"/>
                  <a:gd name="T74" fmla="*/ 17 w 24"/>
                  <a:gd name="T75" fmla="*/ 12 h 41"/>
                  <a:gd name="T76" fmla="*/ 19 w 24"/>
                  <a:gd name="T77" fmla="*/ 8 h 41"/>
                  <a:gd name="T78" fmla="*/ 19 w 24"/>
                  <a:gd name="T79" fmla="*/ 8 h 41"/>
                  <a:gd name="T80" fmla="*/ 24 w 24"/>
                  <a:gd name="T81" fmla="*/ 0 h 41"/>
                  <a:gd name="T82" fmla="*/ 21 w 24"/>
                  <a:gd name="T83" fmla="*/ 4 h 41"/>
                  <a:gd name="T84" fmla="*/ 21 w 24"/>
                  <a:gd name="T85" fmla="*/ 4 h 41"/>
                  <a:gd name="T86" fmla="*/ 24 w 24"/>
                  <a:gd name="T87" fmla="*/ 0 h 41"/>
                  <a:gd name="T88" fmla="*/ 24 w 24"/>
                  <a:gd name="T8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4" h="41">
                    <a:moveTo>
                      <a:pt x="0" y="40"/>
                    </a:moveTo>
                    <a:cubicBezTo>
                      <a:pt x="0" y="40"/>
                      <a:pt x="0" y="40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0"/>
                      <a:pt x="0" y="40"/>
                    </a:cubicBezTo>
                    <a:cubicBezTo>
                      <a:pt x="0" y="40"/>
                      <a:pt x="0" y="40"/>
                      <a:pt x="0" y="40"/>
                    </a:cubicBezTo>
                    <a:moveTo>
                      <a:pt x="4" y="33"/>
                    </a:move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" y="33"/>
                      <a:pt x="5" y="33"/>
                    </a:cubicBezTo>
                    <a:cubicBezTo>
                      <a:pt x="5" y="33"/>
                      <a:pt x="4" y="33"/>
                      <a:pt x="4" y="33"/>
                    </a:cubicBezTo>
                    <a:moveTo>
                      <a:pt x="5" y="32"/>
                    </a:move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moveTo>
                      <a:pt x="8" y="27"/>
                    </a:moveTo>
                    <a:cubicBezTo>
                      <a:pt x="8" y="27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8" y="28"/>
                      <a:pt x="8" y="27"/>
                    </a:cubicBezTo>
                    <a:cubicBezTo>
                      <a:pt x="8" y="27"/>
                      <a:pt x="8" y="27"/>
                      <a:pt x="8" y="27"/>
                    </a:cubicBezTo>
                    <a:moveTo>
                      <a:pt x="9" y="25"/>
                    </a:moveTo>
                    <a:cubicBezTo>
                      <a:pt x="9" y="25"/>
                      <a:pt x="9" y="25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moveTo>
                      <a:pt x="10" y="23"/>
                    </a:moveTo>
                    <a:cubicBezTo>
                      <a:pt x="10" y="23"/>
                      <a:pt x="10" y="24"/>
                      <a:pt x="10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moveTo>
                      <a:pt x="12" y="21"/>
                    </a:moveTo>
                    <a:cubicBezTo>
                      <a:pt x="11" y="21"/>
                      <a:pt x="11" y="21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moveTo>
                      <a:pt x="19" y="8"/>
                    </a:moveTo>
                    <a:cubicBezTo>
                      <a:pt x="18" y="10"/>
                      <a:pt x="17" y="11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8" y="10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moveTo>
                      <a:pt x="24" y="0"/>
                    </a:moveTo>
                    <a:cubicBezTo>
                      <a:pt x="23" y="1"/>
                      <a:pt x="22" y="3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2" y="3"/>
                      <a:pt x="23" y="1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9" name="Freeform 9623"/>
              <p:cNvSpPr>
                <a:spLocks noEditPoints="1"/>
              </p:cNvSpPr>
              <p:nvPr/>
            </p:nvSpPr>
            <p:spPr bwMode="auto">
              <a:xfrm>
                <a:off x="-538" y="3337"/>
                <a:ext cx="108" cy="184"/>
              </a:xfrm>
              <a:custGeom>
                <a:avLst/>
                <a:gdLst>
                  <a:gd name="T0" fmla="*/ 0 w 46"/>
                  <a:gd name="T1" fmla="*/ 78 h 78"/>
                  <a:gd name="T2" fmla="*/ 0 w 46"/>
                  <a:gd name="T3" fmla="*/ 77 h 78"/>
                  <a:gd name="T4" fmla="*/ 7 w 46"/>
                  <a:gd name="T5" fmla="*/ 66 h 78"/>
                  <a:gd name="T6" fmla="*/ 11 w 46"/>
                  <a:gd name="T7" fmla="*/ 59 h 78"/>
                  <a:gd name="T8" fmla="*/ 16 w 46"/>
                  <a:gd name="T9" fmla="*/ 50 h 78"/>
                  <a:gd name="T10" fmla="*/ 15 w 46"/>
                  <a:gd name="T11" fmla="*/ 52 h 78"/>
                  <a:gd name="T12" fmla="*/ 16 w 46"/>
                  <a:gd name="T13" fmla="*/ 50 h 78"/>
                  <a:gd name="T14" fmla="*/ 17 w 46"/>
                  <a:gd name="T15" fmla="*/ 49 h 78"/>
                  <a:gd name="T16" fmla="*/ 18 w 46"/>
                  <a:gd name="T17" fmla="*/ 47 h 78"/>
                  <a:gd name="T18" fmla="*/ 21 w 46"/>
                  <a:gd name="T19" fmla="*/ 42 h 78"/>
                  <a:gd name="T20" fmla="*/ 20 w 46"/>
                  <a:gd name="T21" fmla="*/ 44 h 78"/>
                  <a:gd name="T22" fmla="*/ 21 w 46"/>
                  <a:gd name="T23" fmla="*/ 42 h 78"/>
                  <a:gd name="T24" fmla="*/ 21 w 46"/>
                  <a:gd name="T25" fmla="*/ 41 h 78"/>
                  <a:gd name="T26" fmla="*/ 24 w 46"/>
                  <a:gd name="T27" fmla="*/ 38 h 78"/>
                  <a:gd name="T28" fmla="*/ 26 w 46"/>
                  <a:gd name="T29" fmla="*/ 35 h 78"/>
                  <a:gd name="T30" fmla="*/ 24 w 46"/>
                  <a:gd name="T31" fmla="*/ 37 h 78"/>
                  <a:gd name="T32" fmla="*/ 26 w 46"/>
                  <a:gd name="T33" fmla="*/ 35 h 78"/>
                  <a:gd name="T34" fmla="*/ 28 w 46"/>
                  <a:gd name="T35" fmla="*/ 31 h 78"/>
                  <a:gd name="T36" fmla="*/ 28 w 46"/>
                  <a:gd name="T37" fmla="*/ 30 h 78"/>
                  <a:gd name="T38" fmla="*/ 32 w 46"/>
                  <a:gd name="T39" fmla="*/ 23 h 78"/>
                  <a:gd name="T40" fmla="*/ 29 w 46"/>
                  <a:gd name="T41" fmla="*/ 29 h 78"/>
                  <a:gd name="T42" fmla="*/ 33 w 46"/>
                  <a:gd name="T43" fmla="*/ 23 h 78"/>
                  <a:gd name="T44" fmla="*/ 34 w 46"/>
                  <a:gd name="T45" fmla="*/ 20 h 78"/>
                  <a:gd name="T46" fmla="*/ 33 w 46"/>
                  <a:gd name="T47" fmla="*/ 22 h 78"/>
                  <a:gd name="T48" fmla="*/ 33 w 46"/>
                  <a:gd name="T49" fmla="*/ 22 h 78"/>
                  <a:gd name="T50" fmla="*/ 35 w 46"/>
                  <a:gd name="T51" fmla="*/ 20 h 78"/>
                  <a:gd name="T52" fmla="*/ 37 w 46"/>
                  <a:gd name="T53" fmla="*/ 16 h 78"/>
                  <a:gd name="T54" fmla="*/ 36 w 46"/>
                  <a:gd name="T55" fmla="*/ 18 h 78"/>
                  <a:gd name="T56" fmla="*/ 37 w 46"/>
                  <a:gd name="T57" fmla="*/ 16 h 78"/>
                  <a:gd name="T58" fmla="*/ 37 w 46"/>
                  <a:gd name="T59" fmla="*/ 16 h 78"/>
                  <a:gd name="T60" fmla="*/ 37 w 46"/>
                  <a:gd name="T61" fmla="*/ 16 h 78"/>
                  <a:gd name="T62" fmla="*/ 38 w 46"/>
                  <a:gd name="T63" fmla="*/ 15 h 78"/>
                  <a:gd name="T64" fmla="*/ 37 w 46"/>
                  <a:gd name="T65" fmla="*/ 15 h 78"/>
                  <a:gd name="T66" fmla="*/ 38 w 46"/>
                  <a:gd name="T67" fmla="*/ 15 h 78"/>
                  <a:gd name="T68" fmla="*/ 38 w 46"/>
                  <a:gd name="T69" fmla="*/ 15 h 78"/>
                  <a:gd name="T70" fmla="*/ 40 w 46"/>
                  <a:gd name="T71" fmla="*/ 11 h 78"/>
                  <a:gd name="T72" fmla="*/ 40 w 46"/>
                  <a:gd name="T73" fmla="*/ 11 h 78"/>
                  <a:gd name="T74" fmla="*/ 40 w 46"/>
                  <a:gd name="T75" fmla="*/ 11 h 78"/>
                  <a:gd name="T76" fmla="*/ 40 w 46"/>
                  <a:gd name="T77" fmla="*/ 11 h 78"/>
                  <a:gd name="T78" fmla="*/ 40 w 46"/>
                  <a:gd name="T79" fmla="*/ 10 h 78"/>
                  <a:gd name="T80" fmla="*/ 42 w 46"/>
                  <a:gd name="T81" fmla="*/ 8 h 78"/>
                  <a:gd name="T82" fmla="*/ 43 w 46"/>
                  <a:gd name="T83" fmla="*/ 6 h 78"/>
                  <a:gd name="T84" fmla="*/ 43 w 46"/>
                  <a:gd name="T85" fmla="*/ 6 h 78"/>
                  <a:gd name="T86" fmla="*/ 43 w 46"/>
                  <a:gd name="T87" fmla="*/ 6 h 78"/>
                  <a:gd name="T88" fmla="*/ 43 w 46"/>
                  <a:gd name="T89" fmla="*/ 5 h 78"/>
                  <a:gd name="T90" fmla="*/ 43 w 46"/>
                  <a:gd name="T91" fmla="*/ 5 h 78"/>
                  <a:gd name="T92" fmla="*/ 44 w 46"/>
                  <a:gd name="T93" fmla="*/ 3 h 78"/>
                  <a:gd name="T94" fmla="*/ 44 w 46"/>
                  <a:gd name="T95" fmla="*/ 5 h 78"/>
                  <a:gd name="T96" fmla="*/ 44 w 46"/>
                  <a:gd name="T97" fmla="*/ 3 h 78"/>
                  <a:gd name="T98" fmla="*/ 45 w 46"/>
                  <a:gd name="T99" fmla="*/ 2 h 78"/>
                  <a:gd name="T100" fmla="*/ 45 w 46"/>
                  <a:gd name="T101" fmla="*/ 3 h 78"/>
                  <a:gd name="T102" fmla="*/ 45 w 46"/>
                  <a:gd name="T103" fmla="*/ 2 h 78"/>
                  <a:gd name="T104" fmla="*/ 46 w 46"/>
                  <a:gd name="T105" fmla="*/ 1 h 78"/>
                  <a:gd name="T106" fmla="*/ 46 w 46"/>
                  <a:gd name="T10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6" h="78">
                    <a:moveTo>
                      <a:pt x="0" y="77"/>
                    </a:moveTo>
                    <a:cubicBezTo>
                      <a:pt x="0" y="77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77"/>
                      <a:pt x="0" y="77"/>
                      <a:pt x="0" y="77"/>
                    </a:cubicBezTo>
                    <a:moveTo>
                      <a:pt x="11" y="59"/>
                    </a:moveTo>
                    <a:cubicBezTo>
                      <a:pt x="10" y="61"/>
                      <a:pt x="8" y="63"/>
                      <a:pt x="7" y="66"/>
                    </a:cubicBezTo>
                    <a:cubicBezTo>
                      <a:pt x="7" y="66"/>
                      <a:pt x="7" y="66"/>
                      <a:pt x="7" y="66"/>
                    </a:cubicBezTo>
                    <a:cubicBezTo>
                      <a:pt x="8" y="64"/>
                      <a:pt x="10" y="61"/>
                      <a:pt x="11" y="59"/>
                    </a:cubicBezTo>
                    <a:cubicBezTo>
                      <a:pt x="11" y="59"/>
                      <a:pt x="11" y="59"/>
                      <a:pt x="11" y="59"/>
                    </a:cubicBezTo>
                    <a:moveTo>
                      <a:pt x="16" y="50"/>
                    </a:moveTo>
                    <a:cubicBezTo>
                      <a:pt x="16" y="51"/>
                      <a:pt x="15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2"/>
                      <a:pt x="16" y="51"/>
                      <a:pt x="16" y="50"/>
                    </a:cubicBezTo>
                    <a:cubicBezTo>
                      <a:pt x="16" y="50"/>
                      <a:pt x="16" y="50"/>
                      <a:pt x="16" y="50"/>
                    </a:cubicBezTo>
                    <a:moveTo>
                      <a:pt x="18" y="47"/>
                    </a:moveTo>
                    <a:cubicBezTo>
                      <a:pt x="18" y="48"/>
                      <a:pt x="17" y="48"/>
                      <a:pt x="17" y="49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8"/>
                      <a:pt x="18" y="48"/>
                      <a:pt x="18" y="47"/>
                    </a:cubicBezTo>
                    <a:cubicBezTo>
                      <a:pt x="18" y="47"/>
                      <a:pt x="18" y="47"/>
                      <a:pt x="18" y="47"/>
                    </a:cubicBezTo>
                    <a:moveTo>
                      <a:pt x="21" y="42"/>
                    </a:moveTo>
                    <a:cubicBezTo>
                      <a:pt x="21" y="43"/>
                      <a:pt x="20" y="43"/>
                      <a:pt x="20" y="44"/>
                    </a:cubicBezTo>
                    <a:cubicBezTo>
                      <a:pt x="20" y="44"/>
                      <a:pt x="20" y="44"/>
                      <a:pt x="20" y="44"/>
                    </a:cubicBezTo>
                    <a:cubicBezTo>
                      <a:pt x="20" y="44"/>
                      <a:pt x="21" y="43"/>
                      <a:pt x="21" y="42"/>
                    </a:cubicBezTo>
                    <a:cubicBezTo>
                      <a:pt x="21" y="42"/>
                      <a:pt x="21" y="42"/>
                      <a:pt x="21" y="42"/>
                    </a:cubicBezTo>
                    <a:moveTo>
                      <a:pt x="24" y="38"/>
                    </a:moveTo>
                    <a:cubicBezTo>
                      <a:pt x="23" y="39"/>
                      <a:pt x="22" y="40"/>
                      <a:pt x="21" y="41"/>
                    </a:cubicBezTo>
                    <a:cubicBezTo>
                      <a:pt x="21" y="41"/>
                      <a:pt x="21" y="42"/>
                      <a:pt x="22" y="42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8"/>
                      <a:pt x="24" y="38"/>
                    </a:cubicBezTo>
                    <a:moveTo>
                      <a:pt x="26" y="35"/>
                    </a:moveTo>
                    <a:cubicBezTo>
                      <a:pt x="25" y="35"/>
                      <a:pt x="24" y="36"/>
                      <a:pt x="24" y="37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5" y="36"/>
                      <a:pt x="25" y="36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moveTo>
                      <a:pt x="28" y="30"/>
                    </a:moveTo>
                    <a:cubicBezTo>
                      <a:pt x="28" y="30"/>
                      <a:pt x="28" y="31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31"/>
                      <a:pt x="28" y="30"/>
                      <a:pt x="28" y="30"/>
                    </a:cubicBezTo>
                    <a:cubicBezTo>
                      <a:pt x="28" y="30"/>
                      <a:pt x="28" y="30"/>
                      <a:pt x="28" y="30"/>
                    </a:cubicBezTo>
                    <a:moveTo>
                      <a:pt x="32" y="23"/>
                    </a:moveTo>
                    <a:cubicBezTo>
                      <a:pt x="32" y="24"/>
                      <a:pt x="32" y="24"/>
                      <a:pt x="32" y="24"/>
                    </a:cubicBezTo>
                    <a:cubicBezTo>
                      <a:pt x="31" y="25"/>
                      <a:pt x="30" y="27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30" y="27"/>
                      <a:pt x="31" y="25"/>
                      <a:pt x="33" y="23"/>
                    </a:cubicBezTo>
                    <a:cubicBezTo>
                      <a:pt x="33" y="23"/>
                      <a:pt x="33" y="23"/>
                      <a:pt x="32" y="23"/>
                    </a:cubicBezTo>
                    <a:moveTo>
                      <a:pt x="34" y="20"/>
                    </a:moveTo>
                    <a:cubicBezTo>
                      <a:pt x="34" y="20"/>
                      <a:pt x="34" y="21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4" y="21"/>
                      <a:pt x="34" y="21"/>
                      <a:pt x="35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7" y="16"/>
                    </a:moveTo>
                    <a:cubicBezTo>
                      <a:pt x="36" y="17"/>
                      <a:pt x="36" y="17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6" y="17"/>
                      <a:pt x="36" y="17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moveTo>
                      <a:pt x="37" y="16"/>
                    </a:move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moveTo>
                      <a:pt x="38" y="15"/>
                    </a:move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8" y="15"/>
                      <a:pt x="38" y="15"/>
                    </a:cubicBezTo>
                    <a:cubicBezTo>
                      <a:pt x="38" y="15"/>
                      <a:pt x="38" y="15"/>
                      <a:pt x="38" y="15"/>
                    </a:cubicBezTo>
                    <a:moveTo>
                      <a:pt x="40" y="11"/>
                    </a:moveTo>
                    <a:cubicBezTo>
                      <a:pt x="39" y="12"/>
                      <a:pt x="38" y="13"/>
                      <a:pt x="38" y="15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8" y="14"/>
                      <a:pt x="39" y="12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2" y="8"/>
                    </a:moveTo>
                    <a:cubicBezTo>
                      <a:pt x="41" y="8"/>
                      <a:pt x="41" y="9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1" y="9"/>
                      <a:pt x="41" y="9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moveTo>
                      <a:pt x="43" y="6"/>
                    </a:move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moveTo>
                      <a:pt x="43" y="5"/>
                    </a:move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moveTo>
                      <a:pt x="44" y="3"/>
                    </a:moveTo>
                    <a:cubicBezTo>
                      <a:pt x="44" y="4"/>
                      <a:pt x="44" y="4"/>
                      <a:pt x="43" y="5"/>
                    </a:cubicBezTo>
                    <a:cubicBezTo>
                      <a:pt x="43" y="5"/>
                      <a:pt x="44" y="5"/>
                      <a:pt x="44" y="5"/>
                    </a:cubicBezTo>
                    <a:cubicBezTo>
                      <a:pt x="44" y="5"/>
                      <a:pt x="44" y="4"/>
                      <a:pt x="44" y="4"/>
                    </a:cubicBezTo>
                    <a:cubicBezTo>
                      <a:pt x="44" y="4"/>
                      <a:pt x="44" y="4"/>
                      <a:pt x="44" y="3"/>
                    </a:cubicBezTo>
                    <a:cubicBezTo>
                      <a:pt x="44" y="3"/>
                      <a:pt x="44" y="3"/>
                      <a:pt x="44" y="3"/>
                    </a:cubicBezTo>
                    <a:moveTo>
                      <a:pt x="45" y="2"/>
                    </a:moveTo>
                    <a:cubicBezTo>
                      <a:pt x="45" y="2"/>
                      <a:pt x="45" y="3"/>
                      <a:pt x="45" y="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5" y="3"/>
                      <a:pt x="45" y="2"/>
                      <a:pt x="45" y="2"/>
                    </a:cubicBezTo>
                    <a:cubicBezTo>
                      <a:pt x="45" y="2"/>
                      <a:pt x="45" y="2"/>
                      <a:pt x="45" y="2"/>
                    </a:cubicBezTo>
                    <a:moveTo>
                      <a:pt x="46" y="0"/>
                    </a:moveTo>
                    <a:cubicBezTo>
                      <a:pt x="46" y="0"/>
                      <a:pt x="46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6" y="1"/>
                      <a:pt x="46" y="0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0" name="Freeform 9624"/>
              <p:cNvSpPr>
                <a:spLocks noEditPoints="1"/>
              </p:cNvSpPr>
              <p:nvPr/>
            </p:nvSpPr>
            <p:spPr bwMode="auto">
              <a:xfrm>
                <a:off x="-472" y="3389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5 w 5"/>
                  <a:gd name="T11" fmla="*/ 0 h 8"/>
                  <a:gd name="T12" fmla="*/ 4 w 5"/>
                  <a:gd name="T13" fmla="*/ 1 h 8"/>
                  <a:gd name="T14" fmla="*/ 5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  <a:gd name="T20" fmla="*/ 5 w 5"/>
                  <a:gd name="T21" fmla="*/ 0 h 8"/>
                  <a:gd name="T22" fmla="*/ 5 w 5"/>
                  <a:gd name="T23" fmla="*/ 0 h 8"/>
                  <a:gd name="T24" fmla="*/ 5 w 5"/>
                  <a:gd name="T25" fmla="*/ 0 h 8"/>
                  <a:gd name="T26" fmla="*/ 5 w 5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1" y="7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1" name="Freeform 9625"/>
              <p:cNvSpPr>
                <a:spLocks noEditPoints="1"/>
              </p:cNvSpPr>
              <p:nvPr/>
            </p:nvSpPr>
            <p:spPr bwMode="auto">
              <a:xfrm>
                <a:off x="-451" y="3361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6 h 6"/>
                  <a:gd name="T14" fmla="*/ 0 w 3"/>
                  <a:gd name="T15" fmla="*/ 6 h 6"/>
                  <a:gd name="T16" fmla="*/ 0 w 3"/>
                  <a:gd name="T17" fmla="*/ 5 h 6"/>
                  <a:gd name="T18" fmla="*/ 0 w 3"/>
                  <a:gd name="T19" fmla="*/ 5 h 6"/>
                  <a:gd name="T20" fmla="*/ 1 w 3"/>
                  <a:gd name="T21" fmla="*/ 5 h 6"/>
                  <a:gd name="T22" fmla="*/ 1 w 3"/>
                  <a:gd name="T23" fmla="*/ 5 h 6"/>
                  <a:gd name="T24" fmla="*/ 1 w 3"/>
                  <a:gd name="T25" fmla="*/ 5 h 6"/>
                  <a:gd name="T26" fmla="*/ 1 w 3"/>
                  <a:gd name="T27" fmla="*/ 5 h 6"/>
                  <a:gd name="T28" fmla="*/ 1 w 3"/>
                  <a:gd name="T29" fmla="*/ 5 h 6"/>
                  <a:gd name="T30" fmla="*/ 3 w 3"/>
                  <a:gd name="T31" fmla="*/ 1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1 h 6"/>
                  <a:gd name="T38" fmla="*/ 3 w 3"/>
                  <a:gd name="T39" fmla="*/ 1 h 6"/>
                  <a:gd name="T40" fmla="*/ 3 w 3"/>
                  <a:gd name="T41" fmla="*/ 1 h 6"/>
                  <a:gd name="T42" fmla="*/ 3 w 3"/>
                  <a:gd name="T43" fmla="*/ 0 h 6"/>
                  <a:gd name="T44" fmla="*/ 3 w 3"/>
                  <a:gd name="T45" fmla="*/ 1 h 6"/>
                  <a:gd name="T46" fmla="*/ 3 w 3"/>
                  <a:gd name="T47" fmla="*/ 1 h 6"/>
                  <a:gd name="T48" fmla="*/ 3 w 3"/>
                  <a:gd name="T49" fmla="*/ 0 h 6"/>
                  <a:gd name="T50" fmla="*/ 3 w 3"/>
                  <a:gd name="T5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2" name="Freeform 9626"/>
              <p:cNvSpPr>
                <a:spLocks/>
              </p:cNvSpPr>
              <p:nvPr/>
            </p:nvSpPr>
            <p:spPr bwMode="auto">
              <a:xfrm>
                <a:off x="-432" y="333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3" name="Freeform 9627"/>
              <p:cNvSpPr>
                <a:spLocks/>
              </p:cNvSpPr>
              <p:nvPr/>
            </p:nvSpPr>
            <p:spPr bwMode="auto">
              <a:xfrm>
                <a:off x="-434" y="3344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4" name="Freeform 9628"/>
              <p:cNvSpPr>
                <a:spLocks/>
              </p:cNvSpPr>
              <p:nvPr/>
            </p:nvSpPr>
            <p:spPr bwMode="auto">
              <a:xfrm>
                <a:off x="-430" y="3337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5" name="Freeform 9629"/>
              <p:cNvSpPr>
                <a:spLocks noEditPoints="1"/>
              </p:cNvSpPr>
              <p:nvPr/>
            </p:nvSpPr>
            <p:spPr bwMode="auto">
              <a:xfrm>
                <a:off x="-538" y="3349"/>
                <a:ext cx="104" cy="170"/>
              </a:xfrm>
              <a:custGeom>
                <a:avLst/>
                <a:gdLst>
                  <a:gd name="T0" fmla="*/ 7 w 44"/>
                  <a:gd name="T1" fmla="*/ 61 h 72"/>
                  <a:gd name="T2" fmla="*/ 0 w 44"/>
                  <a:gd name="T3" fmla="*/ 72 h 72"/>
                  <a:gd name="T4" fmla="*/ 0 w 44"/>
                  <a:gd name="T5" fmla="*/ 72 h 72"/>
                  <a:gd name="T6" fmla="*/ 0 w 44"/>
                  <a:gd name="T7" fmla="*/ 72 h 72"/>
                  <a:gd name="T8" fmla="*/ 7 w 44"/>
                  <a:gd name="T9" fmla="*/ 61 h 72"/>
                  <a:gd name="T10" fmla="*/ 7 w 44"/>
                  <a:gd name="T11" fmla="*/ 61 h 72"/>
                  <a:gd name="T12" fmla="*/ 15 w 44"/>
                  <a:gd name="T13" fmla="*/ 47 h 72"/>
                  <a:gd name="T14" fmla="*/ 11 w 44"/>
                  <a:gd name="T15" fmla="*/ 54 h 72"/>
                  <a:gd name="T16" fmla="*/ 11 w 44"/>
                  <a:gd name="T17" fmla="*/ 54 h 72"/>
                  <a:gd name="T18" fmla="*/ 15 w 44"/>
                  <a:gd name="T19" fmla="*/ 47 h 72"/>
                  <a:gd name="T20" fmla="*/ 15 w 44"/>
                  <a:gd name="T21" fmla="*/ 47 h 72"/>
                  <a:gd name="T22" fmla="*/ 17 w 44"/>
                  <a:gd name="T23" fmla="*/ 44 h 72"/>
                  <a:gd name="T24" fmla="*/ 16 w 44"/>
                  <a:gd name="T25" fmla="*/ 45 h 72"/>
                  <a:gd name="T26" fmla="*/ 16 w 44"/>
                  <a:gd name="T27" fmla="*/ 45 h 72"/>
                  <a:gd name="T28" fmla="*/ 17 w 44"/>
                  <a:gd name="T29" fmla="*/ 44 h 72"/>
                  <a:gd name="T30" fmla="*/ 17 w 44"/>
                  <a:gd name="T31" fmla="*/ 44 h 72"/>
                  <a:gd name="T32" fmla="*/ 20 w 44"/>
                  <a:gd name="T33" fmla="*/ 39 h 72"/>
                  <a:gd name="T34" fmla="*/ 18 w 44"/>
                  <a:gd name="T35" fmla="*/ 42 h 72"/>
                  <a:gd name="T36" fmla="*/ 18 w 44"/>
                  <a:gd name="T37" fmla="*/ 42 h 72"/>
                  <a:gd name="T38" fmla="*/ 20 w 44"/>
                  <a:gd name="T39" fmla="*/ 39 h 72"/>
                  <a:gd name="T40" fmla="*/ 20 w 44"/>
                  <a:gd name="T41" fmla="*/ 39 h 72"/>
                  <a:gd name="T42" fmla="*/ 21 w 44"/>
                  <a:gd name="T43" fmla="*/ 36 h 72"/>
                  <a:gd name="T44" fmla="*/ 21 w 44"/>
                  <a:gd name="T45" fmla="*/ 37 h 72"/>
                  <a:gd name="T46" fmla="*/ 21 w 44"/>
                  <a:gd name="T47" fmla="*/ 37 h 72"/>
                  <a:gd name="T48" fmla="*/ 22 w 44"/>
                  <a:gd name="T49" fmla="*/ 37 h 72"/>
                  <a:gd name="T50" fmla="*/ 21 w 44"/>
                  <a:gd name="T51" fmla="*/ 36 h 72"/>
                  <a:gd name="T52" fmla="*/ 24 w 44"/>
                  <a:gd name="T53" fmla="*/ 32 h 72"/>
                  <a:gd name="T54" fmla="*/ 24 w 44"/>
                  <a:gd name="T55" fmla="*/ 33 h 72"/>
                  <a:gd name="T56" fmla="*/ 24 w 44"/>
                  <a:gd name="T57" fmla="*/ 33 h 72"/>
                  <a:gd name="T58" fmla="*/ 24 w 44"/>
                  <a:gd name="T59" fmla="*/ 32 h 72"/>
                  <a:gd name="T60" fmla="*/ 24 w 44"/>
                  <a:gd name="T61" fmla="*/ 32 h 72"/>
                  <a:gd name="T62" fmla="*/ 28 w 44"/>
                  <a:gd name="T63" fmla="*/ 26 h 72"/>
                  <a:gd name="T64" fmla="*/ 26 w 44"/>
                  <a:gd name="T65" fmla="*/ 30 h 72"/>
                  <a:gd name="T66" fmla="*/ 26 w 44"/>
                  <a:gd name="T67" fmla="*/ 30 h 72"/>
                  <a:gd name="T68" fmla="*/ 28 w 44"/>
                  <a:gd name="T69" fmla="*/ 26 h 72"/>
                  <a:gd name="T70" fmla="*/ 28 w 44"/>
                  <a:gd name="T71" fmla="*/ 26 h 72"/>
                  <a:gd name="T72" fmla="*/ 36 w 44"/>
                  <a:gd name="T73" fmla="*/ 13 h 72"/>
                  <a:gd name="T74" fmla="*/ 34 w 44"/>
                  <a:gd name="T75" fmla="*/ 15 h 72"/>
                  <a:gd name="T76" fmla="*/ 35 w 44"/>
                  <a:gd name="T77" fmla="*/ 15 h 72"/>
                  <a:gd name="T78" fmla="*/ 36 w 44"/>
                  <a:gd name="T79" fmla="*/ 13 h 72"/>
                  <a:gd name="T80" fmla="*/ 36 w 44"/>
                  <a:gd name="T81" fmla="*/ 13 h 72"/>
                  <a:gd name="T82" fmla="*/ 43 w 44"/>
                  <a:gd name="T83" fmla="*/ 1 h 72"/>
                  <a:gd name="T84" fmla="*/ 42 w 44"/>
                  <a:gd name="T85" fmla="*/ 3 h 72"/>
                  <a:gd name="T86" fmla="*/ 42 w 44"/>
                  <a:gd name="T87" fmla="*/ 3 h 72"/>
                  <a:gd name="T88" fmla="*/ 43 w 44"/>
                  <a:gd name="T89" fmla="*/ 1 h 72"/>
                  <a:gd name="T90" fmla="*/ 43 w 44"/>
                  <a:gd name="T91" fmla="*/ 1 h 72"/>
                  <a:gd name="T92" fmla="*/ 43 w 44"/>
                  <a:gd name="T93" fmla="*/ 0 h 72"/>
                  <a:gd name="T94" fmla="*/ 43 w 44"/>
                  <a:gd name="T95" fmla="*/ 1 h 72"/>
                  <a:gd name="T96" fmla="*/ 43 w 44"/>
                  <a:gd name="T97" fmla="*/ 1 h 72"/>
                  <a:gd name="T98" fmla="*/ 43 w 44"/>
                  <a:gd name="T99" fmla="*/ 0 h 72"/>
                  <a:gd name="T100" fmla="*/ 43 w 44"/>
                  <a:gd name="T101" fmla="*/ 0 h 72"/>
                  <a:gd name="T102" fmla="*/ 43 w 44"/>
                  <a:gd name="T103" fmla="*/ 0 h 72"/>
                  <a:gd name="T104" fmla="*/ 43 w 44"/>
                  <a:gd name="T105" fmla="*/ 0 h 72"/>
                  <a:gd name="T106" fmla="*/ 43 w 44"/>
                  <a:gd name="T107" fmla="*/ 0 h 72"/>
                  <a:gd name="T108" fmla="*/ 44 w 44"/>
                  <a:gd name="T109" fmla="*/ 0 h 72"/>
                  <a:gd name="T110" fmla="*/ 43 w 44"/>
                  <a:gd name="T1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4" h="72">
                    <a:moveTo>
                      <a:pt x="7" y="61"/>
                    </a:moveTo>
                    <a:cubicBezTo>
                      <a:pt x="5" y="65"/>
                      <a:pt x="2" y="69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2" y="68"/>
                      <a:pt x="5" y="64"/>
                      <a:pt x="7" y="61"/>
                    </a:cubicBezTo>
                    <a:cubicBezTo>
                      <a:pt x="7" y="61"/>
                      <a:pt x="7" y="61"/>
                      <a:pt x="7" y="61"/>
                    </a:cubicBezTo>
                    <a:moveTo>
                      <a:pt x="15" y="47"/>
                    </a:moveTo>
                    <a:cubicBezTo>
                      <a:pt x="14" y="49"/>
                      <a:pt x="12" y="52"/>
                      <a:pt x="11" y="54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2" y="52"/>
                      <a:pt x="14" y="50"/>
                      <a:pt x="15" y="47"/>
                    </a:cubicBezTo>
                    <a:cubicBezTo>
                      <a:pt x="15" y="47"/>
                      <a:pt x="15" y="47"/>
                      <a:pt x="15" y="47"/>
                    </a:cubicBezTo>
                    <a:moveTo>
                      <a:pt x="17" y="44"/>
                    </a:moveTo>
                    <a:cubicBezTo>
                      <a:pt x="17" y="44"/>
                      <a:pt x="16" y="45"/>
                      <a:pt x="16" y="45"/>
                    </a:cubicBezTo>
                    <a:cubicBezTo>
                      <a:pt x="16" y="45"/>
                      <a:pt x="16" y="45"/>
                      <a:pt x="16" y="45"/>
                    </a:cubicBezTo>
                    <a:cubicBezTo>
                      <a:pt x="16" y="45"/>
                      <a:pt x="17" y="45"/>
                      <a:pt x="17" y="44"/>
                    </a:cubicBezTo>
                    <a:cubicBezTo>
                      <a:pt x="17" y="44"/>
                      <a:pt x="17" y="44"/>
                      <a:pt x="17" y="44"/>
                    </a:cubicBezTo>
                    <a:moveTo>
                      <a:pt x="20" y="39"/>
                    </a:moveTo>
                    <a:cubicBezTo>
                      <a:pt x="19" y="40"/>
                      <a:pt x="19" y="41"/>
                      <a:pt x="18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9" y="41"/>
                      <a:pt x="19" y="40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moveTo>
                      <a:pt x="21" y="36"/>
                    </a:move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2" y="37"/>
                    </a:cubicBezTo>
                    <a:cubicBezTo>
                      <a:pt x="21" y="37"/>
                      <a:pt x="21" y="36"/>
                      <a:pt x="21" y="36"/>
                    </a:cubicBezTo>
                    <a:moveTo>
                      <a:pt x="24" y="32"/>
                    </a:moveTo>
                    <a:cubicBezTo>
                      <a:pt x="24" y="32"/>
                      <a:pt x="24" y="32"/>
                      <a:pt x="24" y="33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4" y="32"/>
                      <a:pt x="24" y="32"/>
                      <a:pt x="24" y="32"/>
                    </a:cubicBezTo>
                    <a:moveTo>
                      <a:pt x="28" y="26"/>
                    </a:moveTo>
                    <a:cubicBezTo>
                      <a:pt x="27" y="27"/>
                      <a:pt x="26" y="28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9"/>
                      <a:pt x="27" y="27"/>
                      <a:pt x="28" y="26"/>
                    </a:cubicBezTo>
                    <a:cubicBezTo>
                      <a:pt x="28" y="26"/>
                      <a:pt x="28" y="26"/>
                      <a:pt x="28" y="26"/>
                    </a:cubicBezTo>
                    <a:moveTo>
                      <a:pt x="36" y="13"/>
                    </a:moveTo>
                    <a:cubicBezTo>
                      <a:pt x="35" y="13"/>
                      <a:pt x="35" y="14"/>
                      <a:pt x="34" y="15"/>
                    </a:cubicBezTo>
                    <a:cubicBezTo>
                      <a:pt x="34" y="15"/>
                      <a:pt x="34" y="15"/>
                      <a:pt x="35" y="15"/>
                    </a:cubicBezTo>
                    <a:cubicBezTo>
                      <a:pt x="35" y="14"/>
                      <a:pt x="35" y="13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moveTo>
                      <a:pt x="43" y="1"/>
                    </a:moveTo>
                    <a:cubicBezTo>
                      <a:pt x="42" y="2"/>
                      <a:pt x="42" y="2"/>
                      <a:pt x="42" y="3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2" y="2"/>
                      <a:pt x="42" y="2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moveTo>
                      <a:pt x="43" y="0"/>
                    </a:moveTo>
                    <a:cubicBezTo>
                      <a:pt x="43" y="0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moveTo>
                      <a:pt x="43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4" y="0"/>
                    </a:cubicBezTo>
                    <a:cubicBezTo>
                      <a:pt x="44" y="0"/>
                      <a:pt x="43" y="0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6" name="Freeform 9630"/>
              <p:cNvSpPr>
                <a:spLocks noEditPoints="1"/>
              </p:cNvSpPr>
              <p:nvPr/>
            </p:nvSpPr>
            <p:spPr bwMode="auto">
              <a:xfrm>
                <a:off x="-602" y="3420"/>
                <a:ext cx="123" cy="198"/>
              </a:xfrm>
              <a:custGeom>
                <a:avLst/>
                <a:gdLst>
                  <a:gd name="T0" fmla="*/ 0 w 52"/>
                  <a:gd name="T1" fmla="*/ 84 h 84"/>
                  <a:gd name="T2" fmla="*/ 0 w 52"/>
                  <a:gd name="T3" fmla="*/ 84 h 84"/>
                  <a:gd name="T4" fmla="*/ 1 w 52"/>
                  <a:gd name="T5" fmla="*/ 83 h 84"/>
                  <a:gd name="T6" fmla="*/ 0 w 52"/>
                  <a:gd name="T7" fmla="*/ 83 h 84"/>
                  <a:gd name="T8" fmla="*/ 1 w 52"/>
                  <a:gd name="T9" fmla="*/ 83 h 84"/>
                  <a:gd name="T10" fmla="*/ 1 w 52"/>
                  <a:gd name="T11" fmla="*/ 82 h 84"/>
                  <a:gd name="T12" fmla="*/ 2 w 52"/>
                  <a:gd name="T13" fmla="*/ 81 h 84"/>
                  <a:gd name="T14" fmla="*/ 3 w 52"/>
                  <a:gd name="T15" fmla="*/ 79 h 84"/>
                  <a:gd name="T16" fmla="*/ 3 w 52"/>
                  <a:gd name="T17" fmla="*/ 80 h 84"/>
                  <a:gd name="T18" fmla="*/ 3 w 52"/>
                  <a:gd name="T19" fmla="*/ 79 h 84"/>
                  <a:gd name="T20" fmla="*/ 6 w 52"/>
                  <a:gd name="T21" fmla="*/ 75 h 84"/>
                  <a:gd name="T22" fmla="*/ 4 w 52"/>
                  <a:gd name="T23" fmla="*/ 78 h 84"/>
                  <a:gd name="T24" fmla="*/ 6 w 52"/>
                  <a:gd name="T25" fmla="*/ 74 h 84"/>
                  <a:gd name="T26" fmla="*/ 9 w 52"/>
                  <a:gd name="T27" fmla="*/ 70 h 84"/>
                  <a:gd name="T28" fmla="*/ 10 w 52"/>
                  <a:gd name="T29" fmla="*/ 69 h 84"/>
                  <a:gd name="T30" fmla="*/ 10 w 52"/>
                  <a:gd name="T31" fmla="*/ 68 h 84"/>
                  <a:gd name="T32" fmla="*/ 10 w 52"/>
                  <a:gd name="T33" fmla="*/ 69 h 84"/>
                  <a:gd name="T34" fmla="*/ 10 w 52"/>
                  <a:gd name="T35" fmla="*/ 68 h 84"/>
                  <a:gd name="T36" fmla="*/ 13 w 52"/>
                  <a:gd name="T37" fmla="*/ 63 h 84"/>
                  <a:gd name="T38" fmla="*/ 14 w 52"/>
                  <a:gd name="T39" fmla="*/ 62 h 84"/>
                  <a:gd name="T40" fmla="*/ 17 w 52"/>
                  <a:gd name="T41" fmla="*/ 56 h 84"/>
                  <a:gd name="T42" fmla="*/ 16 w 52"/>
                  <a:gd name="T43" fmla="*/ 58 h 84"/>
                  <a:gd name="T44" fmla="*/ 17 w 52"/>
                  <a:gd name="T45" fmla="*/ 56 h 84"/>
                  <a:gd name="T46" fmla="*/ 18 w 52"/>
                  <a:gd name="T47" fmla="*/ 56 h 84"/>
                  <a:gd name="T48" fmla="*/ 19 w 52"/>
                  <a:gd name="T49" fmla="*/ 53 h 84"/>
                  <a:gd name="T50" fmla="*/ 26 w 52"/>
                  <a:gd name="T51" fmla="*/ 42 h 84"/>
                  <a:gd name="T52" fmla="*/ 25 w 52"/>
                  <a:gd name="T53" fmla="*/ 44 h 84"/>
                  <a:gd name="T54" fmla="*/ 26 w 52"/>
                  <a:gd name="T55" fmla="*/ 42 h 84"/>
                  <a:gd name="T56" fmla="*/ 33 w 52"/>
                  <a:gd name="T57" fmla="*/ 30 h 84"/>
                  <a:gd name="T58" fmla="*/ 38 w 52"/>
                  <a:gd name="T59" fmla="*/ 24 h 84"/>
                  <a:gd name="T60" fmla="*/ 43 w 52"/>
                  <a:gd name="T61" fmla="*/ 15 h 84"/>
                  <a:gd name="T62" fmla="*/ 42 w 52"/>
                  <a:gd name="T63" fmla="*/ 17 h 84"/>
                  <a:gd name="T64" fmla="*/ 43 w 52"/>
                  <a:gd name="T65" fmla="*/ 15 h 84"/>
                  <a:gd name="T66" fmla="*/ 43 w 52"/>
                  <a:gd name="T67" fmla="*/ 14 h 84"/>
                  <a:gd name="T68" fmla="*/ 45 w 52"/>
                  <a:gd name="T69" fmla="*/ 12 h 84"/>
                  <a:gd name="T70" fmla="*/ 48 w 52"/>
                  <a:gd name="T71" fmla="*/ 7 h 84"/>
                  <a:gd name="T72" fmla="*/ 47 w 52"/>
                  <a:gd name="T73" fmla="*/ 9 h 84"/>
                  <a:gd name="T74" fmla="*/ 48 w 52"/>
                  <a:gd name="T75" fmla="*/ 7 h 84"/>
                  <a:gd name="T76" fmla="*/ 48 w 52"/>
                  <a:gd name="T77" fmla="*/ 6 h 84"/>
                  <a:gd name="T78" fmla="*/ 51 w 52"/>
                  <a:gd name="T79" fmla="*/ 3 h 84"/>
                  <a:gd name="T80" fmla="*/ 52 w 52"/>
                  <a:gd name="T81" fmla="*/ 0 h 84"/>
                  <a:gd name="T82" fmla="*/ 51 w 52"/>
                  <a:gd name="T83" fmla="*/ 2 h 84"/>
                  <a:gd name="T84" fmla="*/ 52 w 52"/>
                  <a:gd name="T8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2" h="84">
                    <a:moveTo>
                      <a:pt x="0" y="84"/>
                    </a:move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moveTo>
                      <a:pt x="1" y="83"/>
                    </a:moveTo>
                    <a:cubicBezTo>
                      <a:pt x="1" y="83"/>
                      <a:pt x="0" y="83"/>
                      <a:pt x="0" y="83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83"/>
                      <a:pt x="1" y="83"/>
                      <a:pt x="1" y="83"/>
                    </a:cubicBezTo>
                    <a:cubicBezTo>
                      <a:pt x="1" y="83"/>
                      <a:pt x="1" y="83"/>
                      <a:pt x="1" y="83"/>
                    </a:cubicBezTo>
                    <a:moveTo>
                      <a:pt x="2" y="81"/>
                    </a:moveTo>
                    <a:cubicBezTo>
                      <a:pt x="2" y="81"/>
                      <a:pt x="2" y="81"/>
                      <a:pt x="1" y="82"/>
                    </a:cubicBezTo>
                    <a:cubicBezTo>
                      <a:pt x="1" y="82"/>
                      <a:pt x="1" y="82"/>
                      <a:pt x="1" y="82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2" y="81"/>
                      <a:pt x="2" y="81"/>
                      <a:pt x="2" y="81"/>
                    </a:cubicBezTo>
                    <a:moveTo>
                      <a:pt x="3" y="79"/>
                    </a:moveTo>
                    <a:cubicBezTo>
                      <a:pt x="3" y="79"/>
                      <a:pt x="3" y="80"/>
                      <a:pt x="2" y="80"/>
                    </a:cubicBezTo>
                    <a:cubicBezTo>
                      <a:pt x="2" y="80"/>
                      <a:pt x="2" y="80"/>
                      <a:pt x="3" y="80"/>
                    </a:cubicBezTo>
                    <a:cubicBezTo>
                      <a:pt x="3" y="80"/>
                      <a:pt x="3" y="79"/>
                      <a:pt x="3" y="79"/>
                    </a:cubicBezTo>
                    <a:cubicBezTo>
                      <a:pt x="3" y="79"/>
                      <a:pt x="3" y="79"/>
                      <a:pt x="3" y="79"/>
                    </a:cubicBezTo>
                    <a:moveTo>
                      <a:pt x="6" y="74"/>
                    </a:moveTo>
                    <a:cubicBezTo>
                      <a:pt x="6" y="75"/>
                      <a:pt x="6" y="75"/>
                      <a:pt x="6" y="75"/>
                    </a:cubicBezTo>
                    <a:cubicBezTo>
                      <a:pt x="5" y="76"/>
                      <a:pt x="4" y="77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7"/>
                      <a:pt x="5" y="76"/>
                      <a:pt x="6" y="74"/>
                    </a:cubicBezTo>
                    <a:cubicBezTo>
                      <a:pt x="6" y="74"/>
                      <a:pt x="6" y="74"/>
                      <a:pt x="6" y="74"/>
                    </a:cubicBezTo>
                    <a:moveTo>
                      <a:pt x="9" y="69"/>
                    </a:move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69"/>
                      <a:pt x="9" y="69"/>
                      <a:pt x="10" y="69"/>
                    </a:cubicBezTo>
                    <a:cubicBezTo>
                      <a:pt x="10" y="69"/>
                      <a:pt x="10" y="69"/>
                      <a:pt x="9" y="69"/>
                    </a:cubicBezTo>
                    <a:moveTo>
                      <a:pt x="10" y="68"/>
                    </a:move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0" y="68"/>
                      <a:pt x="10" y="68"/>
                    </a:cubicBezTo>
                    <a:moveTo>
                      <a:pt x="14" y="62"/>
                    </a:move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2"/>
                      <a:pt x="14" y="62"/>
                    </a:cubicBezTo>
                    <a:cubicBezTo>
                      <a:pt x="14" y="62"/>
                      <a:pt x="14" y="62"/>
                      <a:pt x="14" y="62"/>
                    </a:cubicBezTo>
                    <a:moveTo>
                      <a:pt x="17" y="56"/>
                    </a:move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8"/>
                    </a:cubicBezTo>
                    <a:cubicBezTo>
                      <a:pt x="17" y="57"/>
                      <a:pt x="17" y="56"/>
                      <a:pt x="18" y="56"/>
                    </a:cubicBezTo>
                    <a:cubicBezTo>
                      <a:pt x="17" y="56"/>
                      <a:pt x="17" y="56"/>
                      <a:pt x="17" y="56"/>
                    </a:cubicBezTo>
                    <a:moveTo>
                      <a:pt x="19" y="53"/>
                    </a:move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5"/>
                      <a:pt x="19" y="54"/>
                      <a:pt x="19" y="53"/>
                    </a:cubicBezTo>
                    <a:cubicBezTo>
                      <a:pt x="19" y="53"/>
                      <a:pt x="19" y="53"/>
                      <a:pt x="19" y="53"/>
                    </a:cubicBezTo>
                    <a:moveTo>
                      <a:pt x="26" y="42"/>
                    </a:move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3"/>
                      <a:pt x="26" y="43"/>
                      <a:pt x="26" y="42"/>
                    </a:cubicBezTo>
                    <a:cubicBezTo>
                      <a:pt x="26" y="42"/>
                      <a:pt x="26" y="42"/>
                      <a:pt x="26" y="42"/>
                    </a:cubicBezTo>
                    <a:moveTo>
                      <a:pt x="37" y="24"/>
                    </a:move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5" y="28"/>
                      <a:pt x="36" y="26"/>
                      <a:pt x="38" y="24"/>
                    </a:cubicBezTo>
                    <a:cubicBezTo>
                      <a:pt x="37" y="24"/>
                      <a:pt x="37" y="24"/>
                      <a:pt x="37" y="24"/>
                    </a:cubicBezTo>
                    <a:moveTo>
                      <a:pt x="43" y="15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6"/>
                      <a:pt x="42" y="16"/>
                      <a:pt x="43" y="15"/>
                    </a:cubicBezTo>
                    <a:cubicBezTo>
                      <a:pt x="43" y="15"/>
                      <a:pt x="43" y="15"/>
                      <a:pt x="43" y="15"/>
                    </a:cubicBezTo>
                    <a:moveTo>
                      <a:pt x="45" y="12"/>
                    </a:moveTo>
                    <a:cubicBezTo>
                      <a:pt x="43" y="14"/>
                      <a:pt x="43" y="14"/>
                      <a:pt x="43" y="14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4" y="13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moveTo>
                      <a:pt x="48" y="7"/>
                    </a:move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8"/>
                      <a:pt x="47" y="8"/>
                      <a:pt x="48" y="7"/>
                    </a:cubicBezTo>
                    <a:cubicBezTo>
                      <a:pt x="48" y="7"/>
                      <a:pt x="48" y="7"/>
                      <a:pt x="48" y="7"/>
                    </a:cubicBezTo>
                    <a:moveTo>
                      <a:pt x="51" y="2"/>
                    </a:move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9" y="5"/>
                      <a:pt x="50" y="4"/>
                      <a:pt x="51" y="3"/>
                    </a:cubicBezTo>
                    <a:cubicBezTo>
                      <a:pt x="51" y="3"/>
                      <a:pt x="51" y="3"/>
                      <a:pt x="51" y="2"/>
                    </a:cubicBezTo>
                    <a:moveTo>
                      <a:pt x="52" y="0"/>
                    </a:moveTo>
                    <a:cubicBezTo>
                      <a:pt x="51" y="2"/>
                      <a:pt x="51" y="2"/>
                      <a:pt x="51" y="2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1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7" name="Freeform 9631"/>
              <p:cNvSpPr>
                <a:spLocks noEditPoints="1"/>
              </p:cNvSpPr>
              <p:nvPr/>
            </p:nvSpPr>
            <p:spPr bwMode="auto">
              <a:xfrm>
                <a:off x="-604" y="3412"/>
                <a:ext cx="130" cy="208"/>
              </a:xfrm>
              <a:custGeom>
                <a:avLst/>
                <a:gdLst>
                  <a:gd name="T0" fmla="*/ 0 w 55"/>
                  <a:gd name="T1" fmla="*/ 88 h 88"/>
                  <a:gd name="T2" fmla="*/ 1 w 55"/>
                  <a:gd name="T3" fmla="*/ 87 h 88"/>
                  <a:gd name="T4" fmla="*/ 1 w 55"/>
                  <a:gd name="T5" fmla="*/ 87 h 88"/>
                  <a:gd name="T6" fmla="*/ 1 w 55"/>
                  <a:gd name="T7" fmla="*/ 86 h 88"/>
                  <a:gd name="T8" fmla="*/ 2 w 55"/>
                  <a:gd name="T9" fmla="*/ 85 h 88"/>
                  <a:gd name="T10" fmla="*/ 2 w 55"/>
                  <a:gd name="T11" fmla="*/ 86 h 88"/>
                  <a:gd name="T12" fmla="*/ 2 w 55"/>
                  <a:gd name="T13" fmla="*/ 85 h 88"/>
                  <a:gd name="T14" fmla="*/ 3 w 55"/>
                  <a:gd name="T15" fmla="*/ 84 h 88"/>
                  <a:gd name="T16" fmla="*/ 4 w 55"/>
                  <a:gd name="T17" fmla="*/ 83 h 88"/>
                  <a:gd name="T18" fmla="*/ 5 w 55"/>
                  <a:gd name="T19" fmla="*/ 81 h 88"/>
                  <a:gd name="T20" fmla="*/ 4 w 55"/>
                  <a:gd name="T21" fmla="*/ 82 h 88"/>
                  <a:gd name="T22" fmla="*/ 5 w 55"/>
                  <a:gd name="T23" fmla="*/ 81 h 88"/>
                  <a:gd name="T24" fmla="*/ 7 w 55"/>
                  <a:gd name="T25" fmla="*/ 77 h 88"/>
                  <a:gd name="T26" fmla="*/ 10 w 55"/>
                  <a:gd name="T27" fmla="*/ 73 h 88"/>
                  <a:gd name="T28" fmla="*/ 11 w 55"/>
                  <a:gd name="T29" fmla="*/ 72 h 88"/>
                  <a:gd name="T30" fmla="*/ 11 w 55"/>
                  <a:gd name="T31" fmla="*/ 72 h 88"/>
                  <a:gd name="T32" fmla="*/ 11 w 55"/>
                  <a:gd name="T33" fmla="*/ 72 h 88"/>
                  <a:gd name="T34" fmla="*/ 11 w 55"/>
                  <a:gd name="T35" fmla="*/ 71 h 88"/>
                  <a:gd name="T36" fmla="*/ 14 w 55"/>
                  <a:gd name="T37" fmla="*/ 66 h 88"/>
                  <a:gd name="T38" fmla="*/ 17 w 55"/>
                  <a:gd name="T39" fmla="*/ 60 h 88"/>
                  <a:gd name="T40" fmla="*/ 15 w 55"/>
                  <a:gd name="T41" fmla="*/ 65 h 88"/>
                  <a:gd name="T42" fmla="*/ 17 w 55"/>
                  <a:gd name="T43" fmla="*/ 60 h 88"/>
                  <a:gd name="T44" fmla="*/ 18 w 55"/>
                  <a:gd name="T45" fmla="*/ 59 h 88"/>
                  <a:gd name="T46" fmla="*/ 19 w 55"/>
                  <a:gd name="T47" fmla="*/ 59 h 88"/>
                  <a:gd name="T48" fmla="*/ 26 w 55"/>
                  <a:gd name="T49" fmla="*/ 47 h 88"/>
                  <a:gd name="T50" fmla="*/ 20 w 55"/>
                  <a:gd name="T51" fmla="*/ 56 h 88"/>
                  <a:gd name="T52" fmla="*/ 26 w 55"/>
                  <a:gd name="T53" fmla="*/ 47 h 88"/>
                  <a:gd name="T54" fmla="*/ 27 w 55"/>
                  <a:gd name="T55" fmla="*/ 45 h 88"/>
                  <a:gd name="T56" fmla="*/ 28 w 55"/>
                  <a:gd name="T57" fmla="*/ 44 h 88"/>
                  <a:gd name="T58" fmla="*/ 34 w 55"/>
                  <a:gd name="T59" fmla="*/ 33 h 88"/>
                  <a:gd name="T60" fmla="*/ 38 w 55"/>
                  <a:gd name="T61" fmla="*/ 27 h 88"/>
                  <a:gd name="T62" fmla="*/ 43 w 55"/>
                  <a:gd name="T63" fmla="*/ 20 h 88"/>
                  <a:gd name="T64" fmla="*/ 44 w 55"/>
                  <a:gd name="T65" fmla="*/ 17 h 88"/>
                  <a:gd name="T66" fmla="*/ 44 w 55"/>
                  <a:gd name="T67" fmla="*/ 18 h 88"/>
                  <a:gd name="T68" fmla="*/ 44 w 55"/>
                  <a:gd name="T69" fmla="*/ 17 h 88"/>
                  <a:gd name="T70" fmla="*/ 46 w 55"/>
                  <a:gd name="T71" fmla="*/ 15 h 88"/>
                  <a:gd name="T72" fmla="*/ 48 w 55"/>
                  <a:gd name="T73" fmla="*/ 12 h 88"/>
                  <a:gd name="T74" fmla="*/ 49 w 55"/>
                  <a:gd name="T75" fmla="*/ 9 h 88"/>
                  <a:gd name="T76" fmla="*/ 49 w 55"/>
                  <a:gd name="T77" fmla="*/ 10 h 88"/>
                  <a:gd name="T78" fmla="*/ 49 w 55"/>
                  <a:gd name="T79" fmla="*/ 9 h 88"/>
                  <a:gd name="T80" fmla="*/ 52 w 55"/>
                  <a:gd name="T81" fmla="*/ 5 h 88"/>
                  <a:gd name="T82" fmla="*/ 52 w 55"/>
                  <a:gd name="T83" fmla="*/ 5 h 88"/>
                  <a:gd name="T84" fmla="*/ 55 w 55"/>
                  <a:gd name="T85" fmla="*/ 0 h 88"/>
                  <a:gd name="T86" fmla="*/ 53 w 55"/>
                  <a:gd name="T87" fmla="*/ 3 h 88"/>
                  <a:gd name="T88" fmla="*/ 55 w 55"/>
                  <a:gd name="T8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5" h="88">
                    <a:moveTo>
                      <a:pt x="1" y="87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moveTo>
                      <a:pt x="1" y="86"/>
                    </a:move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6"/>
                    </a:cubicBezTo>
                    <a:cubicBezTo>
                      <a:pt x="1" y="86"/>
                      <a:pt x="1" y="86"/>
                      <a:pt x="1" y="86"/>
                    </a:cubicBezTo>
                    <a:moveTo>
                      <a:pt x="2" y="85"/>
                    </a:moveTo>
                    <a:cubicBezTo>
                      <a:pt x="2" y="85"/>
                      <a:pt x="2" y="85"/>
                      <a:pt x="2" y="86"/>
                    </a:cubicBezTo>
                    <a:cubicBezTo>
                      <a:pt x="2" y="86"/>
                      <a:pt x="2" y="86"/>
                      <a:pt x="2" y="86"/>
                    </a:cubicBezTo>
                    <a:cubicBezTo>
                      <a:pt x="2" y="85"/>
                      <a:pt x="2" y="85"/>
                      <a:pt x="2" y="85"/>
                    </a:cubicBezTo>
                    <a:cubicBezTo>
                      <a:pt x="2" y="85"/>
                      <a:pt x="2" y="85"/>
                      <a:pt x="2" y="85"/>
                    </a:cubicBezTo>
                    <a:moveTo>
                      <a:pt x="3" y="83"/>
                    </a:moveTo>
                    <a:cubicBezTo>
                      <a:pt x="3" y="83"/>
                      <a:pt x="3" y="84"/>
                      <a:pt x="3" y="84"/>
                    </a:cubicBezTo>
                    <a:cubicBezTo>
                      <a:pt x="3" y="84"/>
                      <a:pt x="3" y="84"/>
                      <a:pt x="3" y="84"/>
                    </a:cubicBezTo>
                    <a:cubicBezTo>
                      <a:pt x="3" y="84"/>
                      <a:pt x="3" y="83"/>
                      <a:pt x="4" y="83"/>
                    </a:cubicBezTo>
                    <a:cubicBezTo>
                      <a:pt x="3" y="83"/>
                      <a:pt x="3" y="83"/>
                      <a:pt x="3" y="83"/>
                    </a:cubicBezTo>
                    <a:moveTo>
                      <a:pt x="5" y="81"/>
                    </a:moveTo>
                    <a:cubicBezTo>
                      <a:pt x="4" y="81"/>
                      <a:pt x="4" y="82"/>
                      <a:pt x="4" y="82"/>
                    </a:cubicBezTo>
                    <a:cubicBezTo>
                      <a:pt x="4" y="82"/>
                      <a:pt x="4" y="82"/>
                      <a:pt x="4" y="82"/>
                    </a:cubicBezTo>
                    <a:cubicBezTo>
                      <a:pt x="4" y="82"/>
                      <a:pt x="5" y="81"/>
                      <a:pt x="5" y="81"/>
                    </a:cubicBezTo>
                    <a:cubicBezTo>
                      <a:pt x="5" y="81"/>
                      <a:pt x="5" y="81"/>
                      <a:pt x="5" y="81"/>
                    </a:cubicBezTo>
                    <a:moveTo>
                      <a:pt x="10" y="73"/>
                    </a:moveTo>
                    <a:cubicBezTo>
                      <a:pt x="7" y="77"/>
                      <a:pt x="7" y="77"/>
                      <a:pt x="7" y="7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8" y="76"/>
                      <a:pt x="9" y="74"/>
                      <a:pt x="10" y="73"/>
                    </a:cubicBezTo>
                    <a:cubicBezTo>
                      <a:pt x="10" y="73"/>
                      <a:pt x="10" y="73"/>
                      <a:pt x="10" y="73"/>
                    </a:cubicBezTo>
                    <a:moveTo>
                      <a:pt x="11" y="72"/>
                    </a:moveTo>
                    <a:cubicBezTo>
                      <a:pt x="10" y="72"/>
                      <a:pt x="10" y="72"/>
                      <a:pt x="10" y="72"/>
                    </a:cubicBezTo>
                    <a:cubicBezTo>
                      <a:pt x="11" y="72"/>
                      <a:pt x="11" y="72"/>
                      <a:pt x="11" y="72"/>
                    </a:cubicBezTo>
                    <a:cubicBezTo>
                      <a:pt x="11" y="72"/>
                      <a:pt x="11" y="72"/>
                      <a:pt x="11" y="72"/>
                    </a:cubicBezTo>
                    <a:cubicBezTo>
                      <a:pt x="11" y="72"/>
                      <a:pt x="11" y="72"/>
                      <a:pt x="11" y="72"/>
                    </a:cubicBezTo>
                    <a:moveTo>
                      <a:pt x="14" y="66"/>
                    </a:moveTo>
                    <a:cubicBezTo>
                      <a:pt x="11" y="71"/>
                      <a:pt x="11" y="71"/>
                      <a:pt x="11" y="71"/>
                    </a:cubicBezTo>
                    <a:cubicBezTo>
                      <a:pt x="11" y="71"/>
                      <a:pt x="11" y="71"/>
                      <a:pt x="11" y="71"/>
                    </a:cubicBezTo>
                    <a:cubicBezTo>
                      <a:pt x="12" y="69"/>
                      <a:pt x="13" y="68"/>
                      <a:pt x="14" y="66"/>
                    </a:cubicBezTo>
                    <a:cubicBezTo>
                      <a:pt x="14" y="66"/>
                      <a:pt x="14" y="66"/>
                      <a:pt x="14" y="66"/>
                    </a:cubicBezTo>
                    <a:moveTo>
                      <a:pt x="17" y="60"/>
                    </a:moveTo>
                    <a:cubicBezTo>
                      <a:pt x="15" y="65"/>
                      <a:pt x="15" y="65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6" y="64"/>
                      <a:pt x="17" y="62"/>
                      <a:pt x="17" y="61"/>
                    </a:cubicBezTo>
                    <a:cubicBezTo>
                      <a:pt x="17" y="60"/>
                      <a:pt x="17" y="60"/>
                      <a:pt x="17" y="60"/>
                    </a:cubicBezTo>
                    <a:moveTo>
                      <a:pt x="19" y="59"/>
                    </a:moveTo>
                    <a:cubicBezTo>
                      <a:pt x="18" y="59"/>
                      <a:pt x="18" y="59"/>
                      <a:pt x="18" y="59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9" y="59"/>
                      <a:pt x="19" y="59"/>
                      <a:pt x="19" y="59"/>
                    </a:cubicBezTo>
                    <a:moveTo>
                      <a:pt x="26" y="47"/>
                    </a:moveTo>
                    <a:cubicBezTo>
                      <a:pt x="20" y="56"/>
                      <a:pt x="20" y="56"/>
                      <a:pt x="20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2" y="53"/>
                      <a:pt x="24" y="50"/>
                      <a:pt x="26" y="47"/>
                    </a:cubicBezTo>
                    <a:cubicBezTo>
                      <a:pt x="26" y="47"/>
                      <a:pt x="26" y="47"/>
                      <a:pt x="26" y="47"/>
                    </a:cubicBezTo>
                    <a:moveTo>
                      <a:pt x="34" y="33"/>
                    </a:moveTo>
                    <a:cubicBezTo>
                      <a:pt x="27" y="45"/>
                      <a:pt x="27" y="45"/>
                      <a:pt x="27" y="45"/>
                    </a:cubicBezTo>
                    <a:cubicBezTo>
                      <a:pt x="27" y="45"/>
                      <a:pt x="27" y="45"/>
                      <a:pt x="27" y="45"/>
                    </a:cubicBezTo>
                    <a:cubicBezTo>
                      <a:pt x="27" y="45"/>
                      <a:pt x="28" y="44"/>
                      <a:pt x="28" y="44"/>
                    </a:cubicBezTo>
                    <a:cubicBezTo>
                      <a:pt x="30" y="40"/>
                      <a:pt x="32" y="37"/>
                      <a:pt x="34" y="33"/>
                    </a:cubicBezTo>
                    <a:cubicBezTo>
                      <a:pt x="34" y="33"/>
                      <a:pt x="34" y="33"/>
                      <a:pt x="34" y="33"/>
                    </a:cubicBezTo>
                    <a:moveTo>
                      <a:pt x="43" y="20"/>
                    </a:moveTo>
                    <a:cubicBezTo>
                      <a:pt x="38" y="27"/>
                      <a:pt x="38" y="27"/>
                      <a:pt x="38" y="27"/>
                    </a:cubicBezTo>
                    <a:cubicBezTo>
                      <a:pt x="38" y="27"/>
                      <a:pt x="38" y="27"/>
                      <a:pt x="39" y="27"/>
                    </a:cubicBezTo>
                    <a:cubicBezTo>
                      <a:pt x="40" y="24"/>
                      <a:pt x="41" y="22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4" y="17"/>
                    </a:moveTo>
                    <a:cubicBezTo>
                      <a:pt x="44" y="18"/>
                      <a:pt x="44" y="18"/>
                      <a:pt x="44" y="18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44" y="18"/>
                      <a:pt x="44" y="17"/>
                      <a:pt x="45" y="17"/>
                    </a:cubicBezTo>
                    <a:cubicBezTo>
                      <a:pt x="45" y="17"/>
                      <a:pt x="45" y="17"/>
                      <a:pt x="44" y="17"/>
                    </a:cubicBezTo>
                    <a:moveTo>
                      <a:pt x="48" y="12"/>
                    </a:move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7" y="14"/>
                      <a:pt x="47" y="13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moveTo>
                      <a:pt x="49" y="9"/>
                    </a:move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moveTo>
                      <a:pt x="52" y="5"/>
                    </a:moveTo>
                    <a:cubicBezTo>
                      <a:pt x="52" y="5"/>
                      <a:pt x="52" y="5"/>
                      <a:pt x="52" y="5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5" y="1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8" name="Freeform 9632"/>
              <p:cNvSpPr>
                <a:spLocks noEditPoints="1"/>
              </p:cNvSpPr>
              <p:nvPr/>
            </p:nvSpPr>
            <p:spPr bwMode="auto">
              <a:xfrm>
                <a:off x="-751" y="3448"/>
                <a:ext cx="258" cy="446"/>
              </a:xfrm>
              <a:custGeom>
                <a:avLst/>
                <a:gdLst>
                  <a:gd name="T0" fmla="*/ 5 w 109"/>
                  <a:gd name="T1" fmla="*/ 186 h 189"/>
                  <a:gd name="T2" fmla="*/ 7 w 109"/>
                  <a:gd name="T3" fmla="*/ 183 h 189"/>
                  <a:gd name="T4" fmla="*/ 13 w 109"/>
                  <a:gd name="T5" fmla="*/ 174 h 189"/>
                  <a:gd name="T6" fmla="*/ 4 w 109"/>
                  <a:gd name="T7" fmla="*/ 188 h 189"/>
                  <a:gd name="T8" fmla="*/ 8 w 109"/>
                  <a:gd name="T9" fmla="*/ 182 h 189"/>
                  <a:gd name="T10" fmla="*/ 8 w 109"/>
                  <a:gd name="T11" fmla="*/ 172 h 189"/>
                  <a:gd name="T12" fmla="*/ 15 w 109"/>
                  <a:gd name="T13" fmla="*/ 169 h 189"/>
                  <a:gd name="T14" fmla="*/ 16 w 109"/>
                  <a:gd name="T15" fmla="*/ 168 h 189"/>
                  <a:gd name="T16" fmla="*/ 12 w 109"/>
                  <a:gd name="T17" fmla="*/ 165 h 189"/>
                  <a:gd name="T18" fmla="*/ 24 w 109"/>
                  <a:gd name="T19" fmla="*/ 155 h 189"/>
                  <a:gd name="T20" fmla="*/ 16 w 109"/>
                  <a:gd name="T21" fmla="*/ 155 h 189"/>
                  <a:gd name="T22" fmla="*/ 26 w 109"/>
                  <a:gd name="T23" fmla="*/ 152 h 189"/>
                  <a:gd name="T24" fmla="*/ 18 w 109"/>
                  <a:gd name="T25" fmla="*/ 151 h 189"/>
                  <a:gd name="T26" fmla="*/ 30 w 109"/>
                  <a:gd name="T27" fmla="*/ 146 h 189"/>
                  <a:gd name="T28" fmla="*/ 23 w 109"/>
                  <a:gd name="T29" fmla="*/ 142 h 189"/>
                  <a:gd name="T30" fmla="*/ 31 w 109"/>
                  <a:gd name="T31" fmla="*/ 145 h 189"/>
                  <a:gd name="T32" fmla="*/ 26 w 109"/>
                  <a:gd name="T33" fmla="*/ 138 h 189"/>
                  <a:gd name="T34" fmla="*/ 24 w 109"/>
                  <a:gd name="T35" fmla="*/ 140 h 189"/>
                  <a:gd name="T36" fmla="*/ 29 w 109"/>
                  <a:gd name="T37" fmla="*/ 135 h 189"/>
                  <a:gd name="T38" fmla="*/ 29 w 109"/>
                  <a:gd name="T39" fmla="*/ 134 h 189"/>
                  <a:gd name="T40" fmla="*/ 37 w 109"/>
                  <a:gd name="T41" fmla="*/ 135 h 189"/>
                  <a:gd name="T42" fmla="*/ 28 w 109"/>
                  <a:gd name="T43" fmla="*/ 134 h 189"/>
                  <a:gd name="T44" fmla="*/ 31 w 109"/>
                  <a:gd name="T45" fmla="*/ 131 h 189"/>
                  <a:gd name="T46" fmla="*/ 30 w 109"/>
                  <a:gd name="T47" fmla="*/ 130 h 189"/>
                  <a:gd name="T48" fmla="*/ 31 w 109"/>
                  <a:gd name="T49" fmla="*/ 129 h 189"/>
                  <a:gd name="T50" fmla="*/ 41 w 109"/>
                  <a:gd name="T51" fmla="*/ 128 h 189"/>
                  <a:gd name="T52" fmla="*/ 35 w 109"/>
                  <a:gd name="T53" fmla="*/ 125 h 189"/>
                  <a:gd name="T54" fmla="*/ 38 w 109"/>
                  <a:gd name="T55" fmla="*/ 117 h 189"/>
                  <a:gd name="T56" fmla="*/ 40 w 109"/>
                  <a:gd name="T57" fmla="*/ 115 h 189"/>
                  <a:gd name="T58" fmla="*/ 43 w 109"/>
                  <a:gd name="T59" fmla="*/ 109 h 189"/>
                  <a:gd name="T60" fmla="*/ 51 w 109"/>
                  <a:gd name="T61" fmla="*/ 96 h 189"/>
                  <a:gd name="T62" fmla="*/ 45 w 109"/>
                  <a:gd name="T63" fmla="*/ 105 h 189"/>
                  <a:gd name="T64" fmla="*/ 64 w 109"/>
                  <a:gd name="T65" fmla="*/ 91 h 189"/>
                  <a:gd name="T66" fmla="*/ 53 w 109"/>
                  <a:gd name="T67" fmla="*/ 94 h 189"/>
                  <a:gd name="T68" fmla="*/ 68 w 109"/>
                  <a:gd name="T69" fmla="*/ 85 h 189"/>
                  <a:gd name="T70" fmla="*/ 52 w 109"/>
                  <a:gd name="T71" fmla="*/ 94 h 189"/>
                  <a:gd name="T72" fmla="*/ 68 w 109"/>
                  <a:gd name="T73" fmla="*/ 85 h 189"/>
                  <a:gd name="T74" fmla="*/ 68 w 109"/>
                  <a:gd name="T75" fmla="*/ 84 h 189"/>
                  <a:gd name="T76" fmla="*/ 71 w 109"/>
                  <a:gd name="T77" fmla="*/ 81 h 189"/>
                  <a:gd name="T78" fmla="*/ 71 w 109"/>
                  <a:gd name="T79" fmla="*/ 80 h 189"/>
                  <a:gd name="T80" fmla="*/ 61 w 109"/>
                  <a:gd name="T81" fmla="*/ 81 h 189"/>
                  <a:gd name="T82" fmla="*/ 73 w 109"/>
                  <a:gd name="T83" fmla="*/ 77 h 189"/>
                  <a:gd name="T84" fmla="*/ 73 w 109"/>
                  <a:gd name="T85" fmla="*/ 77 h 189"/>
                  <a:gd name="T86" fmla="*/ 63 w 109"/>
                  <a:gd name="T87" fmla="*/ 77 h 189"/>
                  <a:gd name="T88" fmla="*/ 74 w 109"/>
                  <a:gd name="T89" fmla="*/ 75 h 189"/>
                  <a:gd name="T90" fmla="*/ 75 w 109"/>
                  <a:gd name="T91" fmla="*/ 74 h 189"/>
                  <a:gd name="T92" fmla="*/ 75 w 109"/>
                  <a:gd name="T93" fmla="*/ 73 h 189"/>
                  <a:gd name="T94" fmla="*/ 65 w 109"/>
                  <a:gd name="T95" fmla="*/ 72 h 189"/>
                  <a:gd name="T96" fmla="*/ 67 w 109"/>
                  <a:gd name="T97" fmla="*/ 70 h 189"/>
                  <a:gd name="T98" fmla="*/ 79 w 109"/>
                  <a:gd name="T99" fmla="*/ 68 h 189"/>
                  <a:gd name="T100" fmla="*/ 69 w 109"/>
                  <a:gd name="T101" fmla="*/ 67 h 189"/>
                  <a:gd name="T102" fmla="*/ 82 w 109"/>
                  <a:gd name="T103" fmla="*/ 62 h 189"/>
                  <a:gd name="T104" fmla="*/ 73 w 109"/>
                  <a:gd name="T105" fmla="*/ 58 h 189"/>
                  <a:gd name="T106" fmla="*/ 74 w 109"/>
                  <a:gd name="T107" fmla="*/ 57 h 189"/>
                  <a:gd name="T108" fmla="*/ 78 w 109"/>
                  <a:gd name="T109" fmla="*/ 51 h 189"/>
                  <a:gd name="T110" fmla="*/ 89 w 109"/>
                  <a:gd name="T111" fmla="*/ 51 h 189"/>
                  <a:gd name="T112" fmla="*/ 90 w 109"/>
                  <a:gd name="T113" fmla="*/ 49 h 189"/>
                  <a:gd name="T114" fmla="*/ 80 w 109"/>
                  <a:gd name="T115" fmla="*/ 46 h 189"/>
                  <a:gd name="T116" fmla="*/ 82 w 109"/>
                  <a:gd name="T117" fmla="*/ 44 h 189"/>
                  <a:gd name="T118" fmla="*/ 99 w 109"/>
                  <a:gd name="T119" fmla="*/ 35 h 189"/>
                  <a:gd name="T120" fmla="*/ 89 w 109"/>
                  <a:gd name="T121" fmla="*/ 33 h 189"/>
                  <a:gd name="T122" fmla="*/ 101 w 109"/>
                  <a:gd name="T123" fmla="*/ 12 h 189"/>
                  <a:gd name="T124" fmla="*/ 107 w 109"/>
                  <a:gd name="T125" fmla="*/ 2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9" h="189">
                    <a:moveTo>
                      <a:pt x="7" y="184"/>
                    </a:moveTo>
                    <a:cubicBezTo>
                      <a:pt x="7" y="184"/>
                      <a:pt x="7" y="184"/>
                      <a:pt x="7" y="184"/>
                    </a:cubicBezTo>
                    <a:cubicBezTo>
                      <a:pt x="6" y="185"/>
                      <a:pt x="6" y="185"/>
                      <a:pt x="5" y="186"/>
                    </a:cubicBezTo>
                    <a:cubicBezTo>
                      <a:pt x="5" y="186"/>
                      <a:pt x="5" y="186"/>
                      <a:pt x="5" y="186"/>
                    </a:cubicBezTo>
                    <a:cubicBezTo>
                      <a:pt x="5" y="186"/>
                      <a:pt x="5" y="186"/>
                      <a:pt x="4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6"/>
                      <a:pt x="5" y="186"/>
                      <a:pt x="5" y="186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6" y="186"/>
                      <a:pt x="6" y="186"/>
                      <a:pt x="6" y="186"/>
                    </a:cubicBezTo>
                    <a:cubicBezTo>
                      <a:pt x="7" y="184"/>
                      <a:pt x="7" y="184"/>
                      <a:pt x="7" y="184"/>
                    </a:cubicBezTo>
                    <a:moveTo>
                      <a:pt x="8" y="181"/>
                    </a:moveTo>
                    <a:cubicBezTo>
                      <a:pt x="8" y="181"/>
                      <a:pt x="8" y="181"/>
                      <a:pt x="8" y="181"/>
                    </a:cubicBezTo>
                    <a:cubicBezTo>
                      <a:pt x="8" y="181"/>
                      <a:pt x="8" y="181"/>
                      <a:pt x="8" y="181"/>
                    </a:cubicBezTo>
                    <a:cubicBezTo>
                      <a:pt x="8" y="182"/>
                      <a:pt x="8" y="183"/>
                      <a:pt x="7" y="183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8" y="181"/>
                      <a:pt x="8" y="181"/>
                      <a:pt x="8" y="181"/>
                    </a:cubicBezTo>
                    <a:moveTo>
                      <a:pt x="12" y="173"/>
                    </a:moveTo>
                    <a:cubicBezTo>
                      <a:pt x="11" y="176"/>
                      <a:pt x="10" y="178"/>
                      <a:pt x="8" y="181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2" y="173"/>
                      <a:pt x="12" y="173"/>
                      <a:pt x="12" y="173"/>
                    </a:cubicBezTo>
                    <a:moveTo>
                      <a:pt x="7" y="171"/>
                    </a:moveTo>
                    <a:cubicBezTo>
                      <a:pt x="5" y="176"/>
                      <a:pt x="3" y="180"/>
                      <a:pt x="0" y="185"/>
                    </a:cubicBezTo>
                    <a:cubicBezTo>
                      <a:pt x="0" y="185"/>
                      <a:pt x="0" y="184"/>
                      <a:pt x="0" y="184"/>
                    </a:cubicBezTo>
                    <a:cubicBezTo>
                      <a:pt x="0" y="184"/>
                      <a:pt x="0" y="186"/>
                      <a:pt x="0" y="187"/>
                    </a:cubicBezTo>
                    <a:cubicBezTo>
                      <a:pt x="0" y="188"/>
                      <a:pt x="0" y="189"/>
                      <a:pt x="1" y="189"/>
                    </a:cubicBezTo>
                    <a:cubicBezTo>
                      <a:pt x="2" y="189"/>
                      <a:pt x="3" y="189"/>
                      <a:pt x="4" y="188"/>
                    </a:cubicBezTo>
                    <a:cubicBezTo>
                      <a:pt x="5" y="187"/>
                      <a:pt x="5" y="187"/>
                      <a:pt x="5" y="187"/>
                    </a:cubicBezTo>
                    <a:cubicBezTo>
                      <a:pt x="5" y="187"/>
                      <a:pt x="4" y="186"/>
                      <a:pt x="4" y="186"/>
                    </a:cubicBezTo>
                    <a:cubicBezTo>
                      <a:pt x="4" y="186"/>
                      <a:pt x="3" y="186"/>
                      <a:pt x="3" y="186"/>
                    </a:cubicBezTo>
                    <a:cubicBezTo>
                      <a:pt x="3" y="186"/>
                      <a:pt x="3" y="186"/>
                      <a:pt x="4" y="186"/>
                    </a:cubicBezTo>
                    <a:cubicBezTo>
                      <a:pt x="3" y="186"/>
                      <a:pt x="3" y="186"/>
                      <a:pt x="5" y="186"/>
                    </a:cubicBezTo>
                    <a:cubicBezTo>
                      <a:pt x="6" y="185"/>
                      <a:pt x="6" y="185"/>
                      <a:pt x="7" y="184"/>
                    </a:cubicBezTo>
                    <a:cubicBezTo>
                      <a:pt x="7" y="184"/>
                      <a:pt x="8" y="183"/>
                      <a:pt x="8" y="182"/>
                    </a:cubicBezTo>
                    <a:cubicBezTo>
                      <a:pt x="6" y="183"/>
                      <a:pt x="5" y="184"/>
                      <a:pt x="4" y="185"/>
                    </a:cubicBezTo>
                    <a:cubicBezTo>
                      <a:pt x="4" y="185"/>
                      <a:pt x="4" y="185"/>
                      <a:pt x="3" y="185"/>
                    </a:cubicBezTo>
                    <a:cubicBezTo>
                      <a:pt x="3" y="186"/>
                      <a:pt x="3" y="186"/>
                      <a:pt x="2" y="186"/>
                    </a:cubicBezTo>
                    <a:cubicBezTo>
                      <a:pt x="2" y="186"/>
                      <a:pt x="2" y="186"/>
                      <a:pt x="2" y="186"/>
                    </a:cubicBezTo>
                    <a:cubicBezTo>
                      <a:pt x="2" y="186"/>
                      <a:pt x="1" y="186"/>
                      <a:pt x="1" y="186"/>
                    </a:cubicBezTo>
                    <a:cubicBezTo>
                      <a:pt x="1" y="186"/>
                      <a:pt x="1" y="186"/>
                      <a:pt x="1" y="186"/>
                    </a:cubicBezTo>
                    <a:cubicBezTo>
                      <a:pt x="3" y="181"/>
                      <a:pt x="6" y="176"/>
                      <a:pt x="8" y="172"/>
                    </a:cubicBezTo>
                    <a:cubicBezTo>
                      <a:pt x="7" y="171"/>
                      <a:pt x="7" y="171"/>
                      <a:pt x="7" y="171"/>
                    </a:cubicBezTo>
                    <a:moveTo>
                      <a:pt x="15" y="169"/>
                    </a:moveTo>
                    <a:cubicBezTo>
                      <a:pt x="14" y="170"/>
                      <a:pt x="13" y="171"/>
                      <a:pt x="13" y="173"/>
                    </a:cubicBezTo>
                    <a:cubicBezTo>
                      <a:pt x="14" y="173"/>
                      <a:pt x="14" y="173"/>
                      <a:pt x="14" y="173"/>
                    </a:cubicBezTo>
                    <a:cubicBezTo>
                      <a:pt x="15" y="171"/>
                      <a:pt x="15" y="171"/>
                      <a:pt x="15" y="171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15" y="169"/>
                      <a:pt x="15" y="169"/>
                      <a:pt x="15" y="169"/>
                    </a:cubicBezTo>
                    <a:moveTo>
                      <a:pt x="10" y="166"/>
                    </a:moveTo>
                    <a:cubicBezTo>
                      <a:pt x="9" y="167"/>
                      <a:pt x="8" y="169"/>
                      <a:pt x="8" y="171"/>
                    </a:cubicBezTo>
                    <a:cubicBezTo>
                      <a:pt x="8" y="171"/>
                      <a:pt x="8" y="171"/>
                      <a:pt x="8" y="171"/>
                    </a:cubicBezTo>
                    <a:cubicBezTo>
                      <a:pt x="9" y="169"/>
                      <a:pt x="10" y="168"/>
                      <a:pt x="11" y="166"/>
                    </a:cubicBezTo>
                    <a:cubicBezTo>
                      <a:pt x="10" y="166"/>
                      <a:pt x="10" y="166"/>
                      <a:pt x="10" y="166"/>
                    </a:cubicBezTo>
                    <a:moveTo>
                      <a:pt x="20" y="161"/>
                    </a:moveTo>
                    <a:cubicBezTo>
                      <a:pt x="19" y="164"/>
                      <a:pt x="17" y="166"/>
                      <a:pt x="16" y="168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21" y="162"/>
                      <a:pt x="21" y="162"/>
                      <a:pt x="21" y="162"/>
                    </a:cubicBezTo>
                    <a:cubicBezTo>
                      <a:pt x="21" y="162"/>
                      <a:pt x="20" y="162"/>
                      <a:pt x="20" y="161"/>
                    </a:cubicBezTo>
                    <a:moveTo>
                      <a:pt x="14" y="159"/>
                    </a:moveTo>
                    <a:cubicBezTo>
                      <a:pt x="13" y="161"/>
                      <a:pt x="12" y="163"/>
                      <a:pt x="11" y="165"/>
                    </a:cubicBezTo>
                    <a:cubicBezTo>
                      <a:pt x="11" y="166"/>
                      <a:pt x="11" y="166"/>
                      <a:pt x="11" y="166"/>
                    </a:cubicBezTo>
                    <a:cubicBezTo>
                      <a:pt x="12" y="165"/>
                      <a:pt x="12" y="165"/>
                      <a:pt x="12" y="165"/>
                    </a:cubicBezTo>
                    <a:cubicBezTo>
                      <a:pt x="13" y="163"/>
                      <a:pt x="14" y="161"/>
                      <a:pt x="15" y="159"/>
                    </a:cubicBezTo>
                    <a:cubicBezTo>
                      <a:pt x="15" y="159"/>
                      <a:pt x="15" y="159"/>
                      <a:pt x="14" y="159"/>
                    </a:cubicBezTo>
                    <a:moveTo>
                      <a:pt x="24" y="155"/>
                    </a:moveTo>
                    <a:cubicBezTo>
                      <a:pt x="23" y="157"/>
                      <a:pt x="22" y="159"/>
                      <a:pt x="21" y="161"/>
                    </a:cubicBezTo>
                    <a:cubicBezTo>
                      <a:pt x="21" y="161"/>
                      <a:pt x="21" y="161"/>
                      <a:pt x="21" y="161"/>
                    </a:cubicBezTo>
                    <a:cubicBezTo>
                      <a:pt x="25" y="156"/>
                      <a:pt x="25" y="156"/>
                      <a:pt x="25" y="156"/>
                    </a:cubicBezTo>
                    <a:cubicBezTo>
                      <a:pt x="24" y="156"/>
                      <a:pt x="24" y="155"/>
                      <a:pt x="24" y="155"/>
                    </a:cubicBezTo>
                    <a:moveTo>
                      <a:pt x="18" y="152"/>
                    </a:moveTo>
                    <a:cubicBezTo>
                      <a:pt x="17" y="154"/>
                      <a:pt x="16" y="156"/>
                      <a:pt x="15" y="158"/>
                    </a:cubicBezTo>
                    <a:cubicBezTo>
                      <a:pt x="16" y="158"/>
                      <a:pt x="16" y="158"/>
                      <a:pt x="16" y="158"/>
                    </a:cubicBezTo>
                    <a:cubicBezTo>
                      <a:pt x="17" y="156"/>
                      <a:pt x="18" y="154"/>
                      <a:pt x="19" y="152"/>
                    </a:cubicBezTo>
                    <a:cubicBezTo>
                      <a:pt x="19" y="152"/>
                      <a:pt x="18" y="152"/>
                      <a:pt x="18" y="152"/>
                    </a:cubicBezTo>
                    <a:moveTo>
                      <a:pt x="18" y="152"/>
                    </a:moveTo>
                    <a:cubicBezTo>
                      <a:pt x="17" y="153"/>
                      <a:pt x="16" y="154"/>
                      <a:pt x="16" y="155"/>
                    </a:cubicBezTo>
                    <a:cubicBezTo>
                      <a:pt x="16" y="154"/>
                      <a:pt x="17" y="153"/>
                      <a:pt x="18" y="152"/>
                    </a:cubicBezTo>
                    <a:cubicBezTo>
                      <a:pt x="18" y="152"/>
                      <a:pt x="18" y="152"/>
                      <a:pt x="18" y="152"/>
                    </a:cubicBezTo>
                    <a:moveTo>
                      <a:pt x="26" y="152"/>
                    </a:moveTo>
                    <a:cubicBezTo>
                      <a:pt x="26" y="153"/>
                      <a:pt x="25" y="154"/>
                      <a:pt x="24" y="155"/>
                    </a:cubicBezTo>
                    <a:cubicBezTo>
                      <a:pt x="25" y="155"/>
                      <a:pt x="25" y="155"/>
                      <a:pt x="25" y="155"/>
                    </a:cubicBezTo>
                    <a:cubicBezTo>
                      <a:pt x="27" y="152"/>
                      <a:pt x="27" y="152"/>
                      <a:pt x="27" y="152"/>
                    </a:cubicBezTo>
                    <a:cubicBezTo>
                      <a:pt x="27" y="152"/>
                      <a:pt x="26" y="152"/>
                      <a:pt x="26" y="152"/>
                    </a:cubicBezTo>
                    <a:moveTo>
                      <a:pt x="20" y="148"/>
                    </a:moveTo>
                    <a:cubicBezTo>
                      <a:pt x="20" y="149"/>
                      <a:pt x="19" y="150"/>
                      <a:pt x="19" y="151"/>
                    </a:cubicBezTo>
                    <a:cubicBezTo>
                      <a:pt x="19" y="152"/>
                      <a:pt x="19" y="152"/>
                      <a:pt x="19" y="152"/>
                    </a:cubicBezTo>
                    <a:cubicBezTo>
                      <a:pt x="20" y="151"/>
                      <a:pt x="20" y="150"/>
                      <a:pt x="21" y="149"/>
                    </a:cubicBezTo>
                    <a:cubicBezTo>
                      <a:pt x="21" y="149"/>
                      <a:pt x="21" y="149"/>
                      <a:pt x="20" y="148"/>
                    </a:cubicBezTo>
                    <a:moveTo>
                      <a:pt x="20" y="148"/>
                    </a:moveTo>
                    <a:cubicBezTo>
                      <a:pt x="19" y="149"/>
                      <a:pt x="19" y="150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9" y="150"/>
                      <a:pt x="19" y="149"/>
                      <a:pt x="20" y="148"/>
                    </a:cubicBezTo>
                    <a:cubicBezTo>
                      <a:pt x="20" y="148"/>
                      <a:pt x="20" y="148"/>
                      <a:pt x="20" y="148"/>
                    </a:cubicBezTo>
                    <a:moveTo>
                      <a:pt x="30" y="146"/>
                    </a:moveTo>
                    <a:cubicBezTo>
                      <a:pt x="29" y="147"/>
                      <a:pt x="28" y="148"/>
                      <a:pt x="27" y="150"/>
                    </a:cubicBezTo>
                    <a:cubicBezTo>
                      <a:pt x="27" y="150"/>
                      <a:pt x="28" y="150"/>
                      <a:pt x="28" y="150"/>
                    </a:cubicBezTo>
                    <a:cubicBezTo>
                      <a:pt x="30" y="146"/>
                      <a:pt x="30" y="146"/>
                      <a:pt x="30" y="146"/>
                    </a:cubicBezTo>
                    <a:cubicBezTo>
                      <a:pt x="30" y="146"/>
                      <a:pt x="30" y="146"/>
                      <a:pt x="30" y="146"/>
                    </a:cubicBezTo>
                    <a:moveTo>
                      <a:pt x="24" y="142"/>
                    </a:moveTo>
                    <a:cubicBezTo>
                      <a:pt x="23" y="144"/>
                      <a:pt x="22" y="145"/>
                      <a:pt x="21" y="147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3" y="146"/>
                      <a:pt x="24" y="144"/>
                      <a:pt x="25" y="142"/>
                    </a:cubicBezTo>
                    <a:cubicBezTo>
                      <a:pt x="24" y="142"/>
                      <a:pt x="24" y="142"/>
                      <a:pt x="24" y="142"/>
                    </a:cubicBezTo>
                    <a:moveTo>
                      <a:pt x="23" y="142"/>
                    </a:moveTo>
                    <a:cubicBezTo>
                      <a:pt x="22" y="143"/>
                      <a:pt x="22" y="145"/>
                      <a:pt x="21" y="147"/>
                    </a:cubicBezTo>
                    <a:cubicBezTo>
                      <a:pt x="21" y="147"/>
                      <a:pt x="21" y="147"/>
                      <a:pt x="21" y="147"/>
                    </a:cubicBezTo>
                    <a:cubicBezTo>
                      <a:pt x="22" y="145"/>
                      <a:pt x="23" y="143"/>
                      <a:pt x="24" y="142"/>
                    </a:cubicBezTo>
                    <a:cubicBezTo>
                      <a:pt x="23" y="142"/>
                      <a:pt x="23" y="142"/>
                      <a:pt x="23" y="142"/>
                    </a:cubicBezTo>
                    <a:moveTo>
                      <a:pt x="33" y="142"/>
                    </a:moveTo>
                    <a:cubicBezTo>
                      <a:pt x="32" y="142"/>
                      <a:pt x="31" y="143"/>
                      <a:pt x="31" y="144"/>
                    </a:cubicBezTo>
                    <a:cubicBezTo>
                      <a:pt x="31" y="145"/>
                      <a:pt x="31" y="145"/>
                      <a:pt x="31" y="145"/>
                    </a:cubicBezTo>
                    <a:cubicBezTo>
                      <a:pt x="33" y="142"/>
                      <a:pt x="33" y="142"/>
                      <a:pt x="33" y="142"/>
                    </a:cubicBezTo>
                    <a:cubicBezTo>
                      <a:pt x="33" y="142"/>
                      <a:pt x="33" y="142"/>
                      <a:pt x="33" y="142"/>
                    </a:cubicBezTo>
                    <a:moveTo>
                      <a:pt x="26" y="138"/>
                    </a:moveTo>
                    <a:cubicBezTo>
                      <a:pt x="26" y="139"/>
                      <a:pt x="25" y="140"/>
                      <a:pt x="25" y="141"/>
                    </a:cubicBezTo>
                    <a:cubicBezTo>
                      <a:pt x="25" y="141"/>
                      <a:pt x="25" y="141"/>
                      <a:pt x="25" y="141"/>
                    </a:cubicBezTo>
                    <a:cubicBezTo>
                      <a:pt x="26" y="140"/>
                      <a:pt x="26" y="139"/>
                      <a:pt x="27" y="139"/>
                    </a:cubicBezTo>
                    <a:cubicBezTo>
                      <a:pt x="27" y="138"/>
                      <a:pt x="27" y="138"/>
                      <a:pt x="26" y="138"/>
                    </a:cubicBezTo>
                    <a:moveTo>
                      <a:pt x="35" y="138"/>
                    </a:moveTo>
                    <a:cubicBezTo>
                      <a:pt x="35" y="138"/>
                      <a:pt x="35" y="138"/>
                      <a:pt x="34" y="138"/>
                    </a:cubicBezTo>
                    <a:cubicBezTo>
                      <a:pt x="35" y="139"/>
                      <a:pt x="35" y="139"/>
                      <a:pt x="35" y="139"/>
                    </a:cubicBezTo>
                    <a:cubicBezTo>
                      <a:pt x="35" y="138"/>
                      <a:pt x="35" y="138"/>
                      <a:pt x="35" y="138"/>
                    </a:cubicBezTo>
                    <a:cubicBezTo>
                      <a:pt x="35" y="138"/>
                      <a:pt x="35" y="138"/>
                      <a:pt x="35" y="138"/>
                    </a:cubicBezTo>
                    <a:moveTo>
                      <a:pt x="26" y="138"/>
                    </a:moveTo>
                    <a:cubicBezTo>
                      <a:pt x="25" y="139"/>
                      <a:pt x="25" y="140"/>
                      <a:pt x="24" y="140"/>
                    </a:cubicBezTo>
                    <a:cubicBezTo>
                      <a:pt x="24" y="140"/>
                      <a:pt x="24" y="140"/>
                      <a:pt x="24" y="140"/>
                    </a:cubicBezTo>
                    <a:cubicBezTo>
                      <a:pt x="25" y="140"/>
                      <a:pt x="25" y="139"/>
                      <a:pt x="26" y="138"/>
                    </a:cubicBezTo>
                    <a:cubicBezTo>
                      <a:pt x="26" y="138"/>
                      <a:pt x="26" y="138"/>
                      <a:pt x="26" y="138"/>
                    </a:cubicBezTo>
                    <a:moveTo>
                      <a:pt x="29" y="135"/>
                    </a:move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9" y="135"/>
                      <a:pt x="29" y="135"/>
                    </a:cubicBezTo>
                    <a:cubicBezTo>
                      <a:pt x="29" y="135"/>
                      <a:pt x="29" y="135"/>
                      <a:pt x="29" y="135"/>
                    </a:cubicBezTo>
                    <a:cubicBezTo>
                      <a:pt x="29" y="135"/>
                      <a:pt x="29" y="135"/>
                      <a:pt x="29" y="135"/>
                    </a:cubicBezTo>
                    <a:moveTo>
                      <a:pt x="28" y="134"/>
                    </a:move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8" y="135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moveTo>
                      <a:pt x="29" y="134"/>
                    </a:move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moveTo>
                      <a:pt x="37" y="134"/>
                    </a:moveTo>
                    <a:cubicBezTo>
                      <a:pt x="37" y="134"/>
                      <a:pt x="37" y="134"/>
                      <a:pt x="37" y="135"/>
                    </a:cubicBezTo>
                    <a:cubicBezTo>
                      <a:pt x="37" y="135"/>
                      <a:pt x="37" y="135"/>
                      <a:pt x="37" y="135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37" y="134"/>
                      <a:pt x="37" y="134"/>
                      <a:pt x="37" y="134"/>
                    </a:cubicBezTo>
                    <a:moveTo>
                      <a:pt x="28" y="134"/>
                    </a:move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moveTo>
                      <a:pt x="38" y="133"/>
                    </a:moveTo>
                    <a:cubicBezTo>
                      <a:pt x="38" y="133"/>
                      <a:pt x="38" y="133"/>
                      <a:pt x="38" y="133"/>
                    </a:cubicBezTo>
                    <a:cubicBezTo>
                      <a:pt x="38" y="133"/>
                      <a:pt x="38" y="133"/>
                      <a:pt x="38" y="134"/>
                    </a:cubicBezTo>
                    <a:cubicBezTo>
                      <a:pt x="39" y="133"/>
                      <a:pt x="39" y="133"/>
                      <a:pt x="39" y="133"/>
                    </a:cubicBezTo>
                    <a:cubicBezTo>
                      <a:pt x="38" y="133"/>
                      <a:pt x="38" y="133"/>
                      <a:pt x="38" y="133"/>
                    </a:cubicBezTo>
                    <a:moveTo>
                      <a:pt x="31" y="131"/>
                    </a:move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moveTo>
                      <a:pt x="30" y="130"/>
                    </a:moveTo>
                    <a:cubicBezTo>
                      <a:pt x="30" y="130"/>
                      <a:pt x="30" y="130"/>
                      <a:pt x="30" y="131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30" y="130"/>
                      <a:pt x="30" y="130"/>
                      <a:pt x="30" y="130"/>
                    </a:cubicBezTo>
                    <a:cubicBezTo>
                      <a:pt x="30" y="130"/>
                      <a:pt x="30" y="130"/>
                      <a:pt x="30" y="130"/>
                    </a:cubicBezTo>
                    <a:moveTo>
                      <a:pt x="32" y="129"/>
                    </a:moveTo>
                    <a:cubicBezTo>
                      <a:pt x="32" y="129"/>
                      <a:pt x="32" y="130"/>
                      <a:pt x="31" y="130"/>
                    </a:cubicBezTo>
                    <a:cubicBezTo>
                      <a:pt x="32" y="130"/>
                      <a:pt x="32" y="130"/>
                      <a:pt x="32" y="130"/>
                    </a:cubicBezTo>
                    <a:cubicBezTo>
                      <a:pt x="32" y="130"/>
                      <a:pt x="32" y="130"/>
                      <a:pt x="32" y="129"/>
                    </a:cubicBezTo>
                    <a:cubicBezTo>
                      <a:pt x="32" y="129"/>
                      <a:pt x="32" y="129"/>
                      <a:pt x="32" y="129"/>
                    </a:cubicBezTo>
                    <a:moveTo>
                      <a:pt x="31" y="129"/>
                    </a:moveTo>
                    <a:cubicBezTo>
                      <a:pt x="31" y="129"/>
                      <a:pt x="31" y="129"/>
                      <a:pt x="31" y="130"/>
                    </a:cubicBezTo>
                    <a:cubicBezTo>
                      <a:pt x="31" y="130"/>
                      <a:pt x="31" y="130"/>
                      <a:pt x="31" y="130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moveTo>
                      <a:pt x="45" y="121"/>
                    </a:moveTo>
                    <a:cubicBezTo>
                      <a:pt x="44" y="123"/>
                      <a:pt x="44" y="124"/>
                      <a:pt x="43" y="125"/>
                    </a:cubicBezTo>
                    <a:cubicBezTo>
                      <a:pt x="42" y="126"/>
                      <a:pt x="42" y="127"/>
                      <a:pt x="41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5" y="122"/>
                      <a:pt x="45" y="122"/>
                      <a:pt x="45" y="122"/>
                    </a:cubicBezTo>
                    <a:cubicBezTo>
                      <a:pt x="45" y="121"/>
                      <a:pt x="45" y="121"/>
                      <a:pt x="45" y="121"/>
                    </a:cubicBezTo>
                    <a:moveTo>
                      <a:pt x="39" y="118"/>
                    </a:moveTo>
                    <a:cubicBezTo>
                      <a:pt x="38" y="119"/>
                      <a:pt x="36" y="121"/>
                      <a:pt x="35" y="124"/>
                    </a:cubicBezTo>
                    <a:cubicBezTo>
                      <a:pt x="35" y="124"/>
                      <a:pt x="35" y="124"/>
                      <a:pt x="35" y="124"/>
                    </a:cubicBezTo>
                    <a:cubicBezTo>
                      <a:pt x="35" y="124"/>
                      <a:pt x="35" y="124"/>
                      <a:pt x="35" y="125"/>
                    </a:cubicBezTo>
                    <a:cubicBezTo>
                      <a:pt x="36" y="122"/>
                      <a:pt x="38" y="120"/>
                      <a:pt x="39" y="118"/>
                    </a:cubicBezTo>
                    <a:cubicBezTo>
                      <a:pt x="39" y="118"/>
                      <a:pt x="39" y="118"/>
                      <a:pt x="39" y="118"/>
                    </a:cubicBezTo>
                    <a:moveTo>
                      <a:pt x="38" y="117"/>
                    </a:moveTo>
                    <a:cubicBezTo>
                      <a:pt x="37" y="119"/>
                      <a:pt x="35" y="122"/>
                      <a:pt x="34" y="124"/>
                    </a:cubicBezTo>
                    <a:cubicBezTo>
                      <a:pt x="34" y="124"/>
                      <a:pt x="34" y="124"/>
                      <a:pt x="34" y="124"/>
                    </a:cubicBezTo>
                    <a:cubicBezTo>
                      <a:pt x="35" y="122"/>
                      <a:pt x="37" y="119"/>
                      <a:pt x="38" y="117"/>
                    </a:cubicBezTo>
                    <a:cubicBezTo>
                      <a:pt x="38" y="117"/>
                      <a:pt x="38" y="117"/>
                      <a:pt x="38" y="117"/>
                    </a:cubicBezTo>
                    <a:moveTo>
                      <a:pt x="50" y="114"/>
                    </a:moveTo>
                    <a:cubicBezTo>
                      <a:pt x="49" y="115"/>
                      <a:pt x="48" y="117"/>
                      <a:pt x="47" y="119"/>
                    </a:cubicBezTo>
                    <a:cubicBezTo>
                      <a:pt x="47" y="119"/>
                      <a:pt x="47" y="119"/>
                      <a:pt x="47" y="119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50" y="114"/>
                      <a:pt x="50" y="114"/>
                    </a:cubicBezTo>
                    <a:moveTo>
                      <a:pt x="43" y="110"/>
                    </a:moveTo>
                    <a:cubicBezTo>
                      <a:pt x="42" y="111"/>
                      <a:pt x="41" y="113"/>
                      <a:pt x="40" y="115"/>
                    </a:cubicBezTo>
                    <a:cubicBezTo>
                      <a:pt x="40" y="115"/>
                      <a:pt x="40" y="115"/>
                      <a:pt x="41" y="115"/>
                    </a:cubicBezTo>
                    <a:cubicBezTo>
                      <a:pt x="42" y="113"/>
                      <a:pt x="43" y="112"/>
                      <a:pt x="44" y="110"/>
                    </a:cubicBezTo>
                    <a:cubicBezTo>
                      <a:pt x="44" y="110"/>
                      <a:pt x="44" y="110"/>
                      <a:pt x="43" y="110"/>
                    </a:cubicBezTo>
                    <a:moveTo>
                      <a:pt x="43" y="109"/>
                    </a:moveTo>
                    <a:cubicBezTo>
                      <a:pt x="42" y="111"/>
                      <a:pt x="41" y="113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3"/>
                      <a:pt x="42" y="111"/>
                      <a:pt x="43" y="109"/>
                    </a:cubicBezTo>
                    <a:cubicBezTo>
                      <a:pt x="43" y="109"/>
                      <a:pt x="43" y="109"/>
                      <a:pt x="43" y="109"/>
                    </a:cubicBezTo>
                    <a:moveTo>
                      <a:pt x="58" y="101"/>
                    </a:moveTo>
                    <a:cubicBezTo>
                      <a:pt x="56" y="104"/>
                      <a:pt x="54" y="107"/>
                      <a:pt x="53" y="109"/>
                    </a:cubicBezTo>
                    <a:cubicBezTo>
                      <a:pt x="53" y="110"/>
                      <a:pt x="53" y="110"/>
                      <a:pt x="53" y="110"/>
                    </a:cubicBezTo>
                    <a:cubicBezTo>
                      <a:pt x="58" y="101"/>
                      <a:pt x="58" y="101"/>
                      <a:pt x="58" y="101"/>
                    </a:cubicBezTo>
                    <a:cubicBezTo>
                      <a:pt x="58" y="101"/>
                      <a:pt x="58" y="101"/>
                      <a:pt x="58" y="101"/>
                    </a:cubicBezTo>
                    <a:moveTo>
                      <a:pt x="51" y="96"/>
                    </a:moveTo>
                    <a:cubicBezTo>
                      <a:pt x="50" y="99"/>
                      <a:pt x="48" y="102"/>
                      <a:pt x="46" y="106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48" y="102"/>
                      <a:pt x="50" y="99"/>
                      <a:pt x="52" y="96"/>
                    </a:cubicBezTo>
                    <a:cubicBezTo>
                      <a:pt x="51" y="96"/>
                      <a:pt x="51" y="96"/>
                      <a:pt x="51" y="96"/>
                    </a:cubicBezTo>
                    <a:moveTo>
                      <a:pt x="51" y="96"/>
                    </a:moveTo>
                    <a:cubicBezTo>
                      <a:pt x="49" y="99"/>
                      <a:pt x="47" y="102"/>
                      <a:pt x="45" y="105"/>
                    </a:cubicBezTo>
                    <a:cubicBezTo>
                      <a:pt x="45" y="105"/>
                      <a:pt x="45" y="105"/>
                      <a:pt x="45" y="105"/>
                    </a:cubicBezTo>
                    <a:cubicBezTo>
                      <a:pt x="47" y="102"/>
                      <a:pt x="49" y="99"/>
                      <a:pt x="51" y="96"/>
                    </a:cubicBezTo>
                    <a:cubicBezTo>
                      <a:pt x="51" y="96"/>
                      <a:pt x="51" y="96"/>
                      <a:pt x="51" y="96"/>
                    </a:cubicBezTo>
                    <a:moveTo>
                      <a:pt x="64" y="91"/>
                    </a:moveTo>
                    <a:cubicBezTo>
                      <a:pt x="63" y="93"/>
                      <a:pt x="61" y="95"/>
                      <a:pt x="60" y="98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4" y="91"/>
                      <a:pt x="64" y="91"/>
                      <a:pt x="64" y="91"/>
                    </a:cubicBezTo>
                    <a:moveTo>
                      <a:pt x="65" y="90"/>
                    </a:moveTo>
                    <a:cubicBezTo>
                      <a:pt x="65" y="90"/>
                      <a:pt x="65" y="90"/>
                      <a:pt x="64" y="90"/>
                    </a:cubicBezTo>
                    <a:cubicBezTo>
                      <a:pt x="64" y="91"/>
                      <a:pt x="65" y="91"/>
                      <a:pt x="65" y="91"/>
                    </a:cubicBezTo>
                    <a:cubicBezTo>
                      <a:pt x="65" y="90"/>
                      <a:pt x="65" y="90"/>
                      <a:pt x="65" y="90"/>
                    </a:cubicBezTo>
                    <a:cubicBezTo>
                      <a:pt x="65" y="90"/>
                      <a:pt x="65" y="90"/>
                      <a:pt x="65" y="90"/>
                    </a:cubicBezTo>
                    <a:moveTo>
                      <a:pt x="57" y="85"/>
                    </a:moveTo>
                    <a:cubicBezTo>
                      <a:pt x="57" y="87"/>
                      <a:pt x="55" y="89"/>
                      <a:pt x="53" y="94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5" y="91"/>
                      <a:pt x="56" y="89"/>
                      <a:pt x="57" y="86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8" y="86"/>
                      <a:pt x="58" y="86"/>
                      <a:pt x="58" y="86"/>
                    </a:cubicBezTo>
                    <a:cubicBezTo>
                      <a:pt x="58" y="86"/>
                      <a:pt x="58" y="86"/>
                      <a:pt x="57" y="85"/>
                    </a:cubicBezTo>
                    <a:moveTo>
                      <a:pt x="68" y="85"/>
                    </a:moveTo>
                    <a:cubicBezTo>
                      <a:pt x="67" y="86"/>
                      <a:pt x="67" y="86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moveTo>
                      <a:pt x="57" y="85"/>
                    </a:moveTo>
                    <a:cubicBezTo>
                      <a:pt x="55" y="88"/>
                      <a:pt x="54" y="91"/>
                      <a:pt x="52" y="9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5" y="89"/>
                      <a:pt x="56" y="87"/>
                      <a:pt x="57" y="85"/>
                    </a:cubicBezTo>
                    <a:cubicBezTo>
                      <a:pt x="57" y="85"/>
                      <a:pt x="57" y="85"/>
                      <a:pt x="57" y="85"/>
                    </a:cubicBezTo>
                    <a:moveTo>
                      <a:pt x="68" y="85"/>
                    </a:move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moveTo>
                      <a:pt x="59" y="82"/>
                    </a:moveTo>
                    <a:cubicBezTo>
                      <a:pt x="59" y="82"/>
                      <a:pt x="59" y="82"/>
                      <a:pt x="59" y="82"/>
                    </a:cubicBezTo>
                    <a:cubicBezTo>
                      <a:pt x="59" y="83"/>
                      <a:pt x="59" y="83"/>
                      <a:pt x="60" y="83"/>
                    </a:cubicBezTo>
                    <a:cubicBezTo>
                      <a:pt x="60" y="83"/>
                      <a:pt x="60" y="83"/>
                      <a:pt x="60" y="82"/>
                    </a:cubicBezTo>
                    <a:cubicBezTo>
                      <a:pt x="59" y="82"/>
                      <a:pt x="59" y="82"/>
                      <a:pt x="59" y="82"/>
                    </a:cubicBezTo>
                    <a:moveTo>
                      <a:pt x="70" y="81"/>
                    </a:moveTo>
                    <a:cubicBezTo>
                      <a:pt x="70" y="82"/>
                      <a:pt x="69" y="83"/>
                      <a:pt x="68" y="84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0" y="81"/>
                      <a:pt x="70" y="81"/>
                    </a:cubicBezTo>
                    <a:moveTo>
                      <a:pt x="70" y="81"/>
                    </a:move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1" y="81"/>
                      <a:pt x="71" y="81"/>
                      <a:pt x="70" y="81"/>
                    </a:cubicBezTo>
                    <a:moveTo>
                      <a:pt x="60" y="81"/>
                    </a:moveTo>
                    <a:cubicBezTo>
                      <a:pt x="60" y="81"/>
                      <a:pt x="59" y="81"/>
                      <a:pt x="59" y="82"/>
                    </a:cubicBezTo>
                    <a:cubicBezTo>
                      <a:pt x="59" y="82"/>
                      <a:pt x="60" y="82"/>
                      <a:pt x="60" y="82"/>
                    </a:cubicBezTo>
                    <a:cubicBezTo>
                      <a:pt x="60" y="82"/>
                      <a:pt x="60" y="81"/>
                      <a:pt x="61" y="81"/>
                    </a:cubicBezTo>
                    <a:cubicBezTo>
                      <a:pt x="60" y="81"/>
                      <a:pt x="60" y="81"/>
                      <a:pt x="60" y="81"/>
                    </a:cubicBezTo>
                    <a:moveTo>
                      <a:pt x="71" y="80"/>
                    </a:moveTo>
                    <a:cubicBezTo>
                      <a:pt x="71" y="80"/>
                      <a:pt x="71" y="80"/>
                      <a:pt x="71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1" y="80"/>
                      <a:pt x="71" y="80"/>
                      <a:pt x="71" y="80"/>
                    </a:cubicBezTo>
                    <a:cubicBezTo>
                      <a:pt x="71" y="80"/>
                      <a:pt x="71" y="80"/>
                      <a:pt x="71" y="80"/>
                    </a:cubicBezTo>
                    <a:moveTo>
                      <a:pt x="60" y="80"/>
                    </a:move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1"/>
                      <a:pt x="61" y="81"/>
                    </a:cubicBezTo>
                    <a:cubicBezTo>
                      <a:pt x="61" y="81"/>
                      <a:pt x="61" y="81"/>
                      <a:pt x="61" y="80"/>
                    </a:cubicBezTo>
                    <a:cubicBezTo>
                      <a:pt x="61" y="80"/>
                      <a:pt x="61" y="80"/>
                      <a:pt x="60" y="80"/>
                    </a:cubicBezTo>
                    <a:moveTo>
                      <a:pt x="73" y="77"/>
                    </a:moveTo>
                    <a:cubicBezTo>
                      <a:pt x="72" y="78"/>
                      <a:pt x="72" y="78"/>
                      <a:pt x="72" y="78"/>
                    </a:cubicBezTo>
                    <a:cubicBezTo>
                      <a:pt x="72" y="78"/>
                      <a:pt x="72" y="78"/>
                      <a:pt x="72" y="78"/>
                    </a:cubicBez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7"/>
                      <a:pt x="73" y="77"/>
                      <a:pt x="73" y="77"/>
                    </a:cubicBezTo>
                    <a:moveTo>
                      <a:pt x="62" y="77"/>
                    </a:moveTo>
                    <a:cubicBezTo>
                      <a:pt x="62" y="78"/>
                      <a:pt x="61" y="78"/>
                      <a:pt x="61" y="79"/>
                    </a:cubicBezTo>
                    <a:cubicBezTo>
                      <a:pt x="61" y="79"/>
                      <a:pt x="61" y="80"/>
                      <a:pt x="61" y="80"/>
                    </a:cubicBezTo>
                    <a:cubicBezTo>
                      <a:pt x="62" y="79"/>
                      <a:pt x="62" y="78"/>
                      <a:pt x="63" y="77"/>
                    </a:cubicBezTo>
                    <a:cubicBezTo>
                      <a:pt x="63" y="77"/>
                      <a:pt x="62" y="77"/>
                      <a:pt x="62" y="77"/>
                    </a:cubicBezTo>
                    <a:moveTo>
                      <a:pt x="73" y="76"/>
                    </a:move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6"/>
                      <a:pt x="73" y="76"/>
                      <a:pt x="73" y="76"/>
                    </a:cubicBezTo>
                    <a:cubicBezTo>
                      <a:pt x="73" y="76"/>
                      <a:pt x="73" y="76"/>
                      <a:pt x="73" y="76"/>
                    </a:cubicBezTo>
                    <a:moveTo>
                      <a:pt x="62" y="76"/>
                    </a:moveTo>
                    <a:cubicBezTo>
                      <a:pt x="62" y="76"/>
                      <a:pt x="62" y="76"/>
                      <a:pt x="62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6"/>
                      <a:pt x="63" y="76"/>
                      <a:pt x="62" y="76"/>
                    </a:cubicBezTo>
                    <a:moveTo>
                      <a:pt x="63" y="76"/>
                    </a:move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moveTo>
                      <a:pt x="74" y="75"/>
                    </a:moveTo>
                    <a:cubicBezTo>
                      <a:pt x="74" y="75"/>
                      <a:pt x="74" y="75"/>
                      <a:pt x="74" y="76"/>
                    </a:cubicBezTo>
                    <a:cubicBezTo>
                      <a:pt x="74" y="76"/>
                      <a:pt x="74" y="76"/>
                      <a:pt x="74" y="76"/>
                    </a:cubicBezTo>
                    <a:cubicBezTo>
                      <a:pt x="74" y="75"/>
                      <a:pt x="74" y="75"/>
                      <a:pt x="74" y="75"/>
                    </a:cubicBezTo>
                    <a:cubicBezTo>
                      <a:pt x="74" y="75"/>
                      <a:pt x="74" y="75"/>
                      <a:pt x="74" y="75"/>
                    </a:cubicBezTo>
                    <a:moveTo>
                      <a:pt x="75" y="73"/>
                    </a:move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3"/>
                      <a:pt x="75" y="73"/>
                      <a:pt x="75" y="73"/>
                    </a:cubicBezTo>
                    <a:moveTo>
                      <a:pt x="75" y="73"/>
                    </a:move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3"/>
                      <a:pt x="75" y="74"/>
                    </a:cubicBez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3"/>
                      <a:pt x="75" y="73"/>
                    </a:cubicBezTo>
                    <a:moveTo>
                      <a:pt x="65" y="73"/>
                    </a:moveTo>
                    <a:cubicBezTo>
                      <a:pt x="64" y="73"/>
                      <a:pt x="64" y="73"/>
                      <a:pt x="64" y="73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5" y="73"/>
                      <a:pt x="65" y="73"/>
                      <a:pt x="65" y="73"/>
                    </a:cubicBezTo>
                    <a:cubicBezTo>
                      <a:pt x="65" y="73"/>
                      <a:pt x="65" y="73"/>
                      <a:pt x="65" y="73"/>
                    </a:cubicBezTo>
                    <a:moveTo>
                      <a:pt x="65" y="71"/>
                    </a:moveTo>
                    <a:cubicBezTo>
                      <a:pt x="65" y="72"/>
                      <a:pt x="65" y="72"/>
                      <a:pt x="65" y="72"/>
                    </a:cubicBezTo>
                    <a:cubicBezTo>
                      <a:pt x="65" y="72"/>
                      <a:pt x="65" y="73"/>
                      <a:pt x="65" y="73"/>
                    </a:cubicBezTo>
                    <a:cubicBezTo>
                      <a:pt x="66" y="72"/>
                      <a:pt x="66" y="72"/>
                      <a:pt x="66" y="72"/>
                    </a:cubicBezTo>
                    <a:cubicBezTo>
                      <a:pt x="66" y="72"/>
                      <a:pt x="65" y="72"/>
                      <a:pt x="65" y="71"/>
                    </a:cubicBezTo>
                    <a:moveTo>
                      <a:pt x="66" y="70"/>
                    </a:moveTo>
                    <a:cubicBezTo>
                      <a:pt x="66" y="70"/>
                      <a:pt x="66" y="70"/>
                      <a:pt x="66" y="71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7" y="71"/>
                      <a:pt x="67" y="70"/>
                      <a:pt x="67" y="70"/>
                    </a:cubicBezTo>
                    <a:cubicBezTo>
                      <a:pt x="67" y="70"/>
                      <a:pt x="66" y="70"/>
                      <a:pt x="66" y="70"/>
                    </a:cubicBezTo>
                    <a:moveTo>
                      <a:pt x="67" y="68"/>
                    </a:moveTo>
                    <a:cubicBezTo>
                      <a:pt x="67" y="68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8" y="69"/>
                    </a:cubicBezTo>
                    <a:cubicBezTo>
                      <a:pt x="68" y="69"/>
                      <a:pt x="68" y="69"/>
                      <a:pt x="68" y="68"/>
                    </a:cubicBezTo>
                    <a:cubicBezTo>
                      <a:pt x="68" y="68"/>
                      <a:pt x="67" y="68"/>
                      <a:pt x="67" y="68"/>
                    </a:cubicBezTo>
                    <a:moveTo>
                      <a:pt x="79" y="68"/>
                    </a:moveTo>
                    <a:cubicBezTo>
                      <a:pt x="78" y="69"/>
                      <a:pt x="77" y="70"/>
                      <a:pt x="76" y="72"/>
                    </a:cubicBezTo>
                    <a:cubicBezTo>
                      <a:pt x="76" y="72"/>
                      <a:pt x="76" y="72"/>
                      <a:pt x="76" y="72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79" y="68"/>
                      <a:pt x="79" y="68"/>
                    </a:cubicBezTo>
                    <a:moveTo>
                      <a:pt x="70" y="63"/>
                    </a:moveTo>
                    <a:cubicBezTo>
                      <a:pt x="70" y="64"/>
                      <a:pt x="69" y="65"/>
                      <a:pt x="68" y="67"/>
                    </a:cubicBezTo>
                    <a:cubicBezTo>
                      <a:pt x="68" y="67"/>
                      <a:pt x="69" y="67"/>
                      <a:pt x="69" y="67"/>
                    </a:cubicBezTo>
                    <a:cubicBezTo>
                      <a:pt x="69" y="66"/>
                      <a:pt x="70" y="64"/>
                      <a:pt x="71" y="63"/>
                    </a:cubicBezTo>
                    <a:cubicBezTo>
                      <a:pt x="71" y="63"/>
                      <a:pt x="70" y="63"/>
                      <a:pt x="70" y="63"/>
                    </a:cubicBezTo>
                    <a:moveTo>
                      <a:pt x="82" y="62"/>
                    </a:moveTo>
                    <a:cubicBezTo>
                      <a:pt x="82" y="63"/>
                      <a:pt x="82" y="63"/>
                      <a:pt x="81" y="63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moveTo>
                      <a:pt x="82" y="62"/>
                    </a:move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moveTo>
                      <a:pt x="74" y="57"/>
                    </a:moveTo>
                    <a:cubicBezTo>
                      <a:pt x="74" y="58"/>
                      <a:pt x="73" y="58"/>
                      <a:pt x="73" y="58"/>
                    </a:cubicBezTo>
                    <a:cubicBezTo>
                      <a:pt x="73" y="58"/>
                      <a:pt x="73" y="58"/>
                      <a:pt x="73" y="59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4" y="57"/>
                      <a:pt x="74" y="57"/>
                      <a:pt x="74" y="57"/>
                    </a:cubicBezTo>
                    <a:moveTo>
                      <a:pt x="74" y="57"/>
                    </a:move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moveTo>
                      <a:pt x="86" y="56"/>
                    </a:moveTo>
                    <a:cubicBezTo>
                      <a:pt x="86" y="56"/>
                      <a:pt x="86" y="56"/>
                      <a:pt x="85" y="57"/>
                    </a:cubicBezTo>
                    <a:cubicBezTo>
                      <a:pt x="85" y="57"/>
                      <a:pt x="85" y="57"/>
                      <a:pt x="85" y="57"/>
                    </a:cubicBezTo>
                    <a:cubicBezTo>
                      <a:pt x="86" y="56"/>
                      <a:pt x="86" y="56"/>
                      <a:pt x="86" y="56"/>
                    </a:cubicBezTo>
                    <a:cubicBezTo>
                      <a:pt x="86" y="56"/>
                      <a:pt x="86" y="56"/>
                      <a:pt x="86" y="56"/>
                    </a:cubicBezTo>
                    <a:moveTo>
                      <a:pt x="78" y="51"/>
                    </a:moveTo>
                    <a:cubicBezTo>
                      <a:pt x="78" y="51"/>
                      <a:pt x="77" y="51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8" y="51"/>
                      <a:pt x="78" y="51"/>
                      <a:pt x="78" y="51"/>
                    </a:cubicBezTo>
                    <a:cubicBezTo>
                      <a:pt x="78" y="51"/>
                      <a:pt x="78" y="51"/>
                      <a:pt x="78" y="51"/>
                    </a:cubicBezTo>
                    <a:moveTo>
                      <a:pt x="90" y="49"/>
                    </a:moveTo>
                    <a:cubicBezTo>
                      <a:pt x="90" y="50"/>
                      <a:pt x="89" y="51"/>
                      <a:pt x="89" y="51"/>
                    </a:cubicBezTo>
                    <a:cubicBezTo>
                      <a:pt x="89" y="51"/>
                      <a:pt x="89" y="51"/>
                      <a:pt x="89" y="51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moveTo>
                      <a:pt x="90" y="49"/>
                    </a:move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moveTo>
                      <a:pt x="92" y="47"/>
                    </a:moveTo>
                    <a:cubicBezTo>
                      <a:pt x="91" y="47"/>
                      <a:pt x="91" y="48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2" y="47"/>
                      <a:pt x="92" y="47"/>
                      <a:pt x="92" y="47"/>
                    </a:cubicBezTo>
                    <a:cubicBezTo>
                      <a:pt x="92" y="47"/>
                      <a:pt x="92" y="47"/>
                      <a:pt x="92" y="47"/>
                    </a:cubicBezTo>
                    <a:moveTo>
                      <a:pt x="82" y="44"/>
                    </a:moveTo>
                    <a:cubicBezTo>
                      <a:pt x="81" y="45"/>
                      <a:pt x="81" y="46"/>
                      <a:pt x="80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2" y="44"/>
                    </a:move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5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3" y="42"/>
                    </a:moveTo>
                    <a:cubicBezTo>
                      <a:pt x="83" y="42"/>
                      <a:pt x="82" y="43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3" y="42"/>
                      <a:pt x="83" y="42"/>
                      <a:pt x="83" y="42"/>
                    </a:cubicBezTo>
                    <a:moveTo>
                      <a:pt x="99" y="35"/>
                    </a:moveTo>
                    <a:cubicBezTo>
                      <a:pt x="98" y="36"/>
                      <a:pt x="98" y="37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9" y="35"/>
                      <a:pt x="99" y="35"/>
                      <a:pt x="99" y="35"/>
                    </a:cubicBezTo>
                    <a:cubicBezTo>
                      <a:pt x="99" y="35"/>
                      <a:pt x="99" y="35"/>
                      <a:pt x="99" y="35"/>
                    </a:cubicBezTo>
                    <a:moveTo>
                      <a:pt x="90" y="30"/>
                    </a:moveTo>
                    <a:cubicBezTo>
                      <a:pt x="89" y="31"/>
                      <a:pt x="89" y="32"/>
                      <a:pt x="89" y="32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0"/>
                    </a:cubicBezTo>
                    <a:moveTo>
                      <a:pt x="101" y="12"/>
                    </a:moveTo>
                    <a:cubicBezTo>
                      <a:pt x="97" y="19"/>
                      <a:pt x="97" y="19"/>
                      <a:pt x="97" y="19"/>
                    </a:cubicBezTo>
                    <a:cubicBezTo>
                      <a:pt x="97" y="19"/>
                      <a:pt x="97" y="19"/>
                      <a:pt x="97" y="19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moveTo>
                      <a:pt x="107" y="4"/>
                    </a:moveTo>
                    <a:cubicBezTo>
                      <a:pt x="105" y="6"/>
                      <a:pt x="105" y="6"/>
                      <a:pt x="105" y="6"/>
                    </a:cubicBezTo>
                    <a:cubicBezTo>
                      <a:pt x="106" y="6"/>
                      <a:pt x="106" y="6"/>
                      <a:pt x="106" y="6"/>
                    </a:cubicBezTo>
                    <a:cubicBezTo>
                      <a:pt x="107" y="4"/>
                      <a:pt x="107" y="4"/>
                      <a:pt x="107" y="4"/>
                    </a:cubicBezTo>
                    <a:cubicBezTo>
                      <a:pt x="107" y="4"/>
                      <a:pt x="107" y="4"/>
                      <a:pt x="107" y="4"/>
                    </a:cubicBezTo>
                    <a:moveTo>
                      <a:pt x="109" y="0"/>
                    </a:moveTo>
                    <a:cubicBezTo>
                      <a:pt x="107" y="2"/>
                      <a:pt x="107" y="2"/>
                      <a:pt x="107" y="2"/>
                    </a:cubicBezTo>
                    <a:cubicBezTo>
                      <a:pt x="107" y="2"/>
                      <a:pt x="108" y="2"/>
                      <a:pt x="108" y="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109" y="0"/>
                      <a:pt x="10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9" name="Freeform 9633"/>
              <p:cNvSpPr>
                <a:spLocks noEditPoints="1"/>
              </p:cNvSpPr>
              <p:nvPr/>
            </p:nvSpPr>
            <p:spPr bwMode="auto">
              <a:xfrm>
                <a:off x="-609" y="3634"/>
                <a:ext cx="21" cy="15"/>
              </a:xfrm>
              <a:custGeom>
                <a:avLst/>
                <a:gdLst>
                  <a:gd name="T0" fmla="*/ 8 w 9"/>
                  <a:gd name="T1" fmla="*/ 6 h 6"/>
                  <a:gd name="T2" fmla="*/ 8 w 9"/>
                  <a:gd name="T3" fmla="*/ 6 h 6"/>
                  <a:gd name="T4" fmla="*/ 8 w 9"/>
                  <a:gd name="T5" fmla="*/ 6 h 6"/>
                  <a:gd name="T6" fmla="*/ 8 w 9"/>
                  <a:gd name="T7" fmla="*/ 6 h 6"/>
                  <a:gd name="T8" fmla="*/ 8 w 9"/>
                  <a:gd name="T9" fmla="*/ 6 h 6"/>
                  <a:gd name="T10" fmla="*/ 8 w 9"/>
                  <a:gd name="T11" fmla="*/ 5 h 6"/>
                  <a:gd name="T12" fmla="*/ 8 w 9"/>
                  <a:gd name="T13" fmla="*/ 6 h 6"/>
                  <a:gd name="T14" fmla="*/ 8 w 9"/>
                  <a:gd name="T15" fmla="*/ 6 h 6"/>
                  <a:gd name="T16" fmla="*/ 9 w 9"/>
                  <a:gd name="T17" fmla="*/ 5 h 6"/>
                  <a:gd name="T18" fmla="*/ 8 w 9"/>
                  <a:gd name="T19" fmla="*/ 5 h 6"/>
                  <a:gd name="T20" fmla="*/ 0 w 9"/>
                  <a:gd name="T21" fmla="*/ 2 h 6"/>
                  <a:gd name="T22" fmla="*/ 0 w 9"/>
                  <a:gd name="T23" fmla="*/ 2 h 6"/>
                  <a:gd name="T24" fmla="*/ 1 w 9"/>
                  <a:gd name="T25" fmla="*/ 2 h 6"/>
                  <a:gd name="T26" fmla="*/ 1 w 9"/>
                  <a:gd name="T27" fmla="*/ 2 h 6"/>
                  <a:gd name="T28" fmla="*/ 0 w 9"/>
                  <a:gd name="T29" fmla="*/ 2 h 6"/>
                  <a:gd name="T30" fmla="*/ 1 w 9"/>
                  <a:gd name="T31" fmla="*/ 0 h 6"/>
                  <a:gd name="T32" fmla="*/ 0 w 9"/>
                  <a:gd name="T33" fmla="*/ 1 h 6"/>
                  <a:gd name="T34" fmla="*/ 1 w 9"/>
                  <a:gd name="T35" fmla="*/ 1 h 6"/>
                  <a:gd name="T36" fmla="*/ 1 w 9"/>
                  <a:gd name="T37" fmla="*/ 1 h 6"/>
                  <a:gd name="T38" fmla="*/ 1 w 9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8" y="5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0" name="Freeform 9634"/>
              <p:cNvSpPr>
                <a:spLocks/>
              </p:cNvSpPr>
              <p:nvPr/>
            </p:nvSpPr>
            <p:spPr bwMode="auto">
              <a:xfrm>
                <a:off x="-574" y="3620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1" name="Freeform 9635"/>
              <p:cNvSpPr>
                <a:spLocks noEditPoints="1"/>
              </p:cNvSpPr>
              <p:nvPr/>
            </p:nvSpPr>
            <p:spPr bwMode="auto">
              <a:xfrm>
                <a:off x="-744" y="3443"/>
                <a:ext cx="253" cy="446"/>
              </a:xfrm>
              <a:custGeom>
                <a:avLst/>
                <a:gdLst>
                  <a:gd name="T0" fmla="*/ 0 w 107"/>
                  <a:gd name="T1" fmla="*/ 188 h 189"/>
                  <a:gd name="T2" fmla="*/ 2 w 107"/>
                  <a:gd name="T3" fmla="*/ 188 h 189"/>
                  <a:gd name="T4" fmla="*/ 5 w 107"/>
                  <a:gd name="T5" fmla="*/ 183 h 189"/>
                  <a:gd name="T6" fmla="*/ 10 w 107"/>
                  <a:gd name="T7" fmla="*/ 175 h 189"/>
                  <a:gd name="T8" fmla="*/ 5 w 107"/>
                  <a:gd name="T9" fmla="*/ 174 h 189"/>
                  <a:gd name="T10" fmla="*/ 13 w 107"/>
                  <a:gd name="T11" fmla="*/ 171 h 189"/>
                  <a:gd name="T12" fmla="*/ 18 w 107"/>
                  <a:gd name="T13" fmla="*/ 163 h 189"/>
                  <a:gd name="T14" fmla="*/ 12 w 107"/>
                  <a:gd name="T15" fmla="*/ 161 h 189"/>
                  <a:gd name="T16" fmla="*/ 21 w 107"/>
                  <a:gd name="T17" fmla="*/ 157 h 189"/>
                  <a:gd name="T18" fmla="*/ 15 w 107"/>
                  <a:gd name="T19" fmla="*/ 154 h 189"/>
                  <a:gd name="T20" fmla="*/ 24 w 107"/>
                  <a:gd name="T21" fmla="*/ 154 h 189"/>
                  <a:gd name="T22" fmla="*/ 18 w 107"/>
                  <a:gd name="T23" fmla="*/ 149 h 189"/>
                  <a:gd name="T24" fmla="*/ 27 w 107"/>
                  <a:gd name="T25" fmla="*/ 148 h 189"/>
                  <a:gd name="T26" fmla="*/ 22 w 107"/>
                  <a:gd name="T27" fmla="*/ 143 h 189"/>
                  <a:gd name="T28" fmla="*/ 31 w 107"/>
                  <a:gd name="T29" fmla="*/ 140 h 189"/>
                  <a:gd name="T30" fmla="*/ 24 w 107"/>
                  <a:gd name="T31" fmla="*/ 141 h 189"/>
                  <a:gd name="T32" fmla="*/ 34 w 107"/>
                  <a:gd name="T33" fmla="*/ 137 h 189"/>
                  <a:gd name="T34" fmla="*/ 26 w 107"/>
                  <a:gd name="T35" fmla="*/ 137 h 189"/>
                  <a:gd name="T36" fmla="*/ 25 w 107"/>
                  <a:gd name="T37" fmla="*/ 136 h 189"/>
                  <a:gd name="T38" fmla="*/ 28 w 107"/>
                  <a:gd name="T39" fmla="*/ 133 h 189"/>
                  <a:gd name="T40" fmla="*/ 25 w 107"/>
                  <a:gd name="T41" fmla="*/ 136 h 189"/>
                  <a:gd name="T42" fmla="*/ 28 w 107"/>
                  <a:gd name="T43" fmla="*/ 132 h 189"/>
                  <a:gd name="T44" fmla="*/ 35 w 107"/>
                  <a:gd name="T45" fmla="*/ 135 h 189"/>
                  <a:gd name="T46" fmla="*/ 32 w 107"/>
                  <a:gd name="T47" fmla="*/ 127 h 189"/>
                  <a:gd name="T48" fmla="*/ 44 w 107"/>
                  <a:gd name="T49" fmla="*/ 121 h 189"/>
                  <a:gd name="T50" fmla="*/ 36 w 107"/>
                  <a:gd name="T51" fmla="*/ 120 h 189"/>
                  <a:gd name="T52" fmla="*/ 37 w 107"/>
                  <a:gd name="T53" fmla="*/ 117 h 189"/>
                  <a:gd name="T54" fmla="*/ 43 w 107"/>
                  <a:gd name="T55" fmla="*/ 108 h 189"/>
                  <a:gd name="T56" fmla="*/ 40 w 107"/>
                  <a:gd name="T57" fmla="*/ 111 h 189"/>
                  <a:gd name="T58" fmla="*/ 57 w 107"/>
                  <a:gd name="T59" fmla="*/ 100 h 189"/>
                  <a:gd name="T60" fmla="*/ 48 w 107"/>
                  <a:gd name="T61" fmla="*/ 98 h 189"/>
                  <a:gd name="T62" fmla="*/ 62 w 107"/>
                  <a:gd name="T63" fmla="*/ 93 h 189"/>
                  <a:gd name="T64" fmla="*/ 62 w 107"/>
                  <a:gd name="T65" fmla="*/ 92 h 189"/>
                  <a:gd name="T66" fmla="*/ 55 w 107"/>
                  <a:gd name="T67" fmla="*/ 87 h 189"/>
                  <a:gd name="T68" fmla="*/ 57 w 107"/>
                  <a:gd name="T69" fmla="*/ 84 h 189"/>
                  <a:gd name="T70" fmla="*/ 67 w 107"/>
                  <a:gd name="T71" fmla="*/ 83 h 189"/>
                  <a:gd name="T72" fmla="*/ 68 w 107"/>
                  <a:gd name="T73" fmla="*/ 82 h 189"/>
                  <a:gd name="T74" fmla="*/ 70 w 107"/>
                  <a:gd name="T75" fmla="*/ 79 h 189"/>
                  <a:gd name="T76" fmla="*/ 60 w 107"/>
                  <a:gd name="T77" fmla="*/ 78 h 189"/>
                  <a:gd name="T78" fmla="*/ 70 w 107"/>
                  <a:gd name="T79" fmla="*/ 78 h 189"/>
                  <a:gd name="T80" fmla="*/ 72 w 107"/>
                  <a:gd name="T81" fmla="*/ 76 h 189"/>
                  <a:gd name="T82" fmla="*/ 62 w 107"/>
                  <a:gd name="T83" fmla="*/ 75 h 189"/>
                  <a:gd name="T84" fmla="*/ 73 w 107"/>
                  <a:gd name="T85" fmla="*/ 74 h 189"/>
                  <a:gd name="T86" fmla="*/ 64 w 107"/>
                  <a:gd name="T87" fmla="*/ 71 h 189"/>
                  <a:gd name="T88" fmla="*/ 65 w 107"/>
                  <a:gd name="T89" fmla="*/ 70 h 189"/>
                  <a:gd name="T90" fmla="*/ 78 w 107"/>
                  <a:gd name="T91" fmla="*/ 65 h 189"/>
                  <a:gd name="T92" fmla="*/ 67 w 107"/>
                  <a:gd name="T93" fmla="*/ 65 h 189"/>
                  <a:gd name="T94" fmla="*/ 71 w 107"/>
                  <a:gd name="T95" fmla="*/ 60 h 189"/>
                  <a:gd name="T96" fmla="*/ 82 w 107"/>
                  <a:gd name="T97" fmla="*/ 59 h 189"/>
                  <a:gd name="T98" fmla="*/ 83 w 107"/>
                  <a:gd name="T99" fmla="*/ 58 h 189"/>
                  <a:gd name="T100" fmla="*/ 87 w 107"/>
                  <a:gd name="T101" fmla="*/ 51 h 189"/>
                  <a:gd name="T102" fmla="*/ 77 w 107"/>
                  <a:gd name="T103" fmla="*/ 48 h 189"/>
                  <a:gd name="T104" fmla="*/ 79 w 107"/>
                  <a:gd name="T105" fmla="*/ 47 h 189"/>
                  <a:gd name="T106" fmla="*/ 79 w 107"/>
                  <a:gd name="T107" fmla="*/ 46 h 189"/>
                  <a:gd name="T108" fmla="*/ 96 w 107"/>
                  <a:gd name="T109" fmla="*/ 37 h 189"/>
                  <a:gd name="T110" fmla="*/ 86 w 107"/>
                  <a:gd name="T111" fmla="*/ 34 h 189"/>
                  <a:gd name="T112" fmla="*/ 102 w 107"/>
                  <a:gd name="T113" fmla="*/ 8 h 189"/>
                  <a:gd name="T114" fmla="*/ 104 w 107"/>
                  <a:gd name="T115" fmla="*/ 6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89">
                    <a:moveTo>
                      <a:pt x="0" y="188"/>
                    </a:moveTo>
                    <a:cubicBezTo>
                      <a:pt x="0" y="188"/>
                      <a:pt x="1" y="188"/>
                      <a:pt x="1" y="188"/>
                    </a:cubicBezTo>
                    <a:cubicBezTo>
                      <a:pt x="1" y="188"/>
                      <a:pt x="2" y="189"/>
                      <a:pt x="2" y="189"/>
                    </a:cubicBezTo>
                    <a:cubicBezTo>
                      <a:pt x="3" y="189"/>
                      <a:pt x="3" y="189"/>
                      <a:pt x="3" y="189"/>
                    </a:cubicBezTo>
                    <a:cubicBezTo>
                      <a:pt x="2" y="188"/>
                      <a:pt x="2" y="188"/>
                      <a:pt x="2" y="188"/>
                    </a:cubicBezTo>
                    <a:cubicBezTo>
                      <a:pt x="2" y="188"/>
                      <a:pt x="1" y="188"/>
                      <a:pt x="1" y="188"/>
                    </a:cubicBezTo>
                    <a:cubicBezTo>
                      <a:pt x="0" y="188"/>
                      <a:pt x="0" y="188"/>
                      <a:pt x="0" y="188"/>
                    </a:cubicBezTo>
                    <a:moveTo>
                      <a:pt x="2" y="188"/>
                    </a:moveTo>
                    <a:cubicBezTo>
                      <a:pt x="0" y="188"/>
                      <a:pt x="0" y="188"/>
                      <a:pt x="1" y="188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2" y="188"/>
                      <a:pt x="2" y="188"/>
                      <a:pt x="2" y="188"/>
                    </a:cubicBezTo>
                    <a:moveTo>
                      <a:pt x="4" y="186"/>
                    </a:moveTo>
                    <a:cubicBezTo>
                      <a:pt x="3" y="187"/>
                      <a:pt x="3" y="187"/>
                      <a:pt x="2" y="188"/>
                    </a:cubicBezTo>
                    <a:cubicBezTo>
                      <a:pt x="2" y="188"/>
                      <a:pt x="2" y="188"/>
                      <a:pt x="2" y="188"/>
                    </a:cubicBezTo>
                    <a:cubicBezTo>
                      <a:pt x="3" y="187"/>
                      <a:pt x="3" y="187"/>
                      <a:pt x="4" y="186"/>
                    </a:cubicBezTo>
                    <a:moveTo>
                      <a:pt x="5" y="183"/>
                    </a:move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5"/>
                      <a:pt x="4" y="186"/>
                      <a:pt x="4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5"/>
                      <a:pt x="4" y="185"/>
                      <a:pt x="4" y="185"/>
                    </a:cubicBezTo>
                    <a:cubicBezTo>
                      <a:pt x="5" y="185"/>
                      <a:pt x="5" y="184"/>
                      <a:pt x="5" y="183"/>
                    </a:cubicBezTo>
                    <a:cubicBezTo>
                      <a:pt x="5" y="183"/>
                      <a:pt x="5" y="183"/>
                      <a:pt x="5" y="183"/>
                    </a:cubicBezTo>
                    <a:moveTo>
                      <a:pt x="5" y="183"/>
                    </a:moveTo>
                    <a:cubicBezTo>
                      <a:pt x="5" y="183"/>
                      <a:pt x="5" y="183"/>
                      <a:pt x="5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5" y="183"/>
                      <a:pt x="5" y="183"/>
                      <a:pt x="5" y="183"/>
                    </a:cubicBezTo>
                    <a:moveTo>
                      <a:pt x="10" y="175"/>
                    </a:moveTo>
                    <a:cubicBezTo>
                      <a:pt x="9" y="175"/>
                      <a:pt x="9" y="175"/>
                      <a:pt x="9" y="175"/>
                    </a:cubicBezTo>
                    <a:cubicBezTo>
                      <a:pt x="10" y="176"/>
                      <a:pt x="10" y="176"/>
                      <a:pt x="10" y="176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10" y="175"/>
                      <a:pt x="10" y="175"/>
                      <a:pt x="10" y="175"/>
                    </a:cubicBezTo>
                    <a:moveTo>
                      <a:pt x="5" y="173"/>
                    </a:moveTo>
                    <a:cubicBezTo>
                      <a:pt x="4" y="173"/>
                      <a:pt x="4" y="173"/>
                      <a:pt x="4" y="173"/>
                    </a:cubicBezTo>
                    <a:cubicBezTo>
                      <a:pt x="5" y="174"/>
                      <a:pt x="5" y="174"/>
                      <a:pt x="5" y="174"/>
                    </a:cubicBezTo>
                    <a:cubicBezTo>
                      <a:pt x="5" y="173"/>
                      <a:pt x="5" y="173"/>
                      <a:pt x="5" y="173"/>
                    </a:cubicBezTo>
                    <a:cubicBezTo>
                      <a:pt x="5" y="173"/>
                      <a:pt x="5" y="173"/>
                      <a:pt x="5" y="173"/>
                    </a:cubicBezTo>
                    <a:moveTo>
                      <a:pt x="13" y="170"/>
                    </a:moveTo>
                    <a:cubicBezTo>
                      <a:pt x="13" y="170"/>
                      <a:pt x="13" y="170"/>
                      <a:pt x="13" y="171"/>
                    </a:cubicBezTo>
                    <a:cubicBezTo>
                      <a:pt x="13" y="171"/>
                      <a:pt x="12" y="171"/>
                      <a:pt x="12" y="171"/>
                    </a:cubicBezTo>
                    <a:cubicBezTo>
                      <a:pt x="13" y="171"/>
                      <a:pt x="13" y="171"/>
                      <a:pt x="13" y="171"/>
                    </a:cubicBezTo>
                    <a:cubicBezTo>
                      <a:pt x="13" y="171"/>
                      <a:pt x="13" y="171"/>
                      <a:pt x="13" y="171"/>
                    </a:cubicBezTo>
                    <a:cubicBezTo>
                      <a:pt x="13" y="170"/>
                      <a:pt x="13" y="170"/>
                      <a:pt x="13" y="170"/>
                    </a:cubicBezTo>
                    <a:moveTo>
                      <a:pt x="8" y="167"/>
                    </a:moveTo>
                    <a:cubicBezTo>
                      <a:pt x="8" y="167"/>
                      <a:pt x="7" y="167"/>
                      <a:pt x="7" y="168"/>
                    </a:cubicBezTo>
                    <a:cubicBezTo>
                      <a:pt x="8" y="168"/>
                      <a:pt x="8" y="168"/>
                      <a:pt x="8" y="168"/>
                    </a:cubicBezTo>
                    <a:cubicBezTo>
                      <a:pt x="8" y="168"/>
                      <a:pt x="8" y="168"/>
                      <a:pt x="8" y="168"/>
                    </a:cubicBezTo>
                    <a:cubicBezTo>
                      <a:pt x="8" y="167"/>
                      <a:pt x="8" y="167"/>
                      <a:pt x="8" y="167"/>
                    </a:cubicBezTo>
                    <a:moveTo>
                      <a:pt x="18" y="163"/>
                    </a:moveTo>
                    <a:cubicBezTo>
                      <a:pt x="17" y="163"/>
                      <a:pt x="17" y="163"/>
                      <a:pt x="17" y="163"/>
                    </a:cubicBezTo>
                    <a:cubicBezTo>
                      <a:pt x="17" y="164"/>
                      <a:pt x="18" y="164"/>
                      <a:pt x="18" y="164"/>
                    </a:cubicBezTo>
                    <a:cubicBezTo>
                      <a:pt x="18" y="163"/>
                      <a:pt x="18" y="163"/>
                      <a:pt x="18" y="163"/>
                    </a:cubicBezTo>
                    <a:cubicBezTo>
                      <a:pt x="18" y="163"/>
                      <a:pt x="18" y="163"/>
                      <a:pt x="18" y="163"/>
                    </a:cubicBezTo>
                    <a:moveTo>
                      <a:pt x="12" y="160"/>
                    </a:moveTo>
                    <a:cubicBezTo>
                      <a:pt x="12" y="160"/>
                      <a:pt x="12" y="160"/>
                      <a:pt x="11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0"/>
                      <a:pt x="13" y="160"/>
                    </a:cubicBezTo>
                    <a:cubicBezTo>
                      <a:pt x="12" y="160"/>
                      <a:pt x="12" y="160"/>
                      <a:pt x="12" y="160"/>
                    </a:cubicBezTo>
                    <a:moveTo>
                      <a:pt x="21" y="157"/>
                    </a:moveTo>
                    <a:cubicBezTo>
                      <a:pt x="21" y="157"/>
                      <a:pt x="21" y="157"/>
                      <a:pt x="21" y="157"/>
                    </a:cubicBezTo>
                    <a:cubicBezTo>
                      <a:pt x="21" y="157"/>
                      <a:pt x="21" y="158"/>
                      <a:pt x="22" y="158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1" y="157"/>
                      <a:pt x="21" y="157"/>
                      <a:pt x="21" y="157"/>
                    </a:cubicBezTo>
                    <a:moveTo>
                      <a:pt x="16" y="153"/>
                    </a:moveTo>
                    <a:cubicBezTo>
                      <a:pt x="16" y="154"/>
                      <a:pt x="15" y="154"/>
                      <a:pt x="15" y="154"/>
                    </a:cubicBezTo>
                    <a:cubicBezTo>
                      <a:pt x="15" y="154"/>
                      <a:pt x="16" y="154"/>
                      <a:pt x="16" y="154"/>
                    </a:cubicBezTo>
                    <a:cubicBezTo>
                      <a:pt x="16" y="154"/>
                      <a:pt x="16" y="154"/>
                      <a:pt x="16" y="154"/>
                    </a:cubicBezTo>
                    <a:cubicBezTo>
                      <a:pt x="16" y="153"/>
                      <a:pt x="16" y="153"/>
                      <a:pt x="16" y="153"/>
                    </a:cubicBezTo>
                    <a:moveTo>
                      <a:pt x="15" y="153"/>
                    </a:moveTo>
                    <a:cubicBezTo>
                      <a:pt x="15" y="153"/>
                      <a:pt x="15" y="153"/>
                      <a:pt x="15" y="154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5" y="153"/>
                      <a:pt x="15" y="153"/>
                      <a:pt x="15" y="153"/>
                    </a:cubicBezTo>
                    <a:moveTo>
                      <a:pt x="24" y="152"/>
                    </a:moveTo>
                    <a:cubicBezTo>
                      <a:pt x="24" y="152"/>
                      <a:pt x="24" y="153"/>
                      <a:pt x="23" y="154"/>
                    </a:cubicBezTo>
                    <a:cubicBezTo>
                      <a:pt x="23" y="154"/>
                      <a:pt x="24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5" y="152"/>
                      <a:pt x="24" y="152"/>
                      <a:pt x="24" y="152"/>
                    </a:cubicBezTo>
                    <a:moveTo>
                      <a:pt x="18" y="149"/>
                    </a:moveTo>
                    <a:cubicBezTo>
                      <a:pt x="18" y="149"/>
                      <a:pt x="18" y="150"/>
                      <a:pt x="17" y="150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0"/>
                      <a:pt x="19" y="150"/>
                      <a:pt x="19" y="149"/>
                    </a:cubicBezTo>
                    <a:cubicBezTo>
                      <a:pt x="18" y="149"/>
                      <a:pt x="18" y="149"/>
                      <a:pt x="18" y="149"/>
                    </a:cubicBezTo>
                    <a:moveTo>
                      <a:pt x="18" y="149"/>
                    </a:moveTo>
                    <a:cubicBezTo>
                      <a:pt x="17" y="149"/>
                      <a:pt x="17" y="150"/>
                      <a:pt x="17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17" y="150"/>
                      <a:pt x="17" y="149"/>
                      <a:pt x="18" y="149"/>
                    </a:cubicBezTo>
                    <a:cubicBezTo>
                      <a:pt x="18" y="149"/>
                      <a:pt x="18" y="149"/>
                      <a:pt x="18" y="149"/>
                    </a:cubicBezTo>
                    <a:moveTo>
                      <a:pt x="28" y="146"/>
                    </a:moveTo>
                    <a:cubicBezTo>
                      <a:pt x="27" y="147"/>
                      <a:pt x="27" y="147"/>
                      <a:pt x="27" y="148"/>
                    </a:cubicBezTo>
                    <a:cubicBezTo>
                      <a:pt x="27" y="148"/>
                      <a:pt x="27" y="148"/>
                      <a:pt x="27" y="148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8" y="146"/>
                      <a:pt x="28" y="146"/>
                      <a:pt x="28" y="146"/>
                    </a:cubicBezTo>
                    <a:moveTo>
                      <a:pt x="22" y="143"/>
                    </a:moveTo>
                    <a:cubicBezTo>
                      <a:pt x="22" y="143"/>
                      <a:pt x="21" y="144"/>
                      <a:pt x="21" y="144"/>
                    </a:cubicBezTo>
                    <a:cubicBezTo>
                      <a:pt x="21" y="144"/>
                      <a:pt x="21" y="144"/>
                      <a:pt x="22" y="144"/>
                    </a:cubicBezTo>
                    <a:cubicBezTo>
                      <a:pt x="22" y="144"/>
                      <a:pt x="22" y="144"/>
                      <a:pt x="22" y="143"/>
                    </a:cubicBezTo>
                    <a:cubicBezTo>
                      <a:pt x="22" y="143"/>
                      <a:pt x="22" y="143"/>
                      <a:pt x="22" y="143"/>
                    </a:cubicBezTo>
                    <a:moveTo>
                      <a:pt x="21" y="142"/>
                    </a:moveTo>
                    <a:cubicBezTo>
                      <a:pt x="21" y="143"/>
                      <a:pt x="21" y="143"/>
                      <a:pt x="20" y="144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1" y="143"/>
                      <a:pt x="21" y="143"/>
                      <a:pt x="21" y="142"/>
                    </a:cubicBezTo>
                    <a:cubicBezTo>
                      <a:pt x="21" y="142"/>
                      <a:pt x="21" y="142"/>
                      <a:pt x="21" y="142"/>
                    </a:cubicBezTo>
                    <a:moveTo>
                      <a:pt x="31" y="140"/>
                    </a:moveTo>
                    <a:cubicBezTo>
                      <a:pt x="31" y="141"/>
                      <a:pt x="30" y="142"/>
                      <a:pt x="30" y="144"/>
                    </a:cubicBezTo>
                    <a:cubicBezTo>
                      <a:pt x="30" y="144"/>
                      <a:pt x="30" y="144"/>
                      <a:pt x="30" y="144"/>
                    </a:cubicBezTo>
                    <a:cubicBezTo>
                      <a:pt x="32" y="141"/>
                      <a:pt x="32" y="141"/>
                      <a:pt x="32" y="141"/>
                    </a:cubicBezTo>
                    <a:cubicBezTo>
                      <a:pt x="32" y="141"/>
                      <a:pt x="32" y="141"/>
                      <a:pt x="31" y="140"/>
                    </a:cubicBezTo>
                    <a:moveTo>
                      <a:pt x="25" y="137"/>
                    </a:moveTo>
                    <a:cubicBezTo>
                      <a:pt x="25" y="138"/>
                      <a:pt x="24" y="139"/>
                      <a:pt x="23" y="140"/>
                    </a:cubicBezTo>
                    <a:cubicBezTo>
                      <a:pt x="24" y="140"/>
                      <a:pt x="24" y="140"/>
                      <a:pt x="24" y="141"/>
                    </a:cubicBezTo>
                    <a:cubicBezTo>
                      <a:pt x="25" y="139"/>
                      <a:pt x="25" y="138"/>
                      <a:pt x="26" y="137"/>
                    </a:cubicBezTo>
                    <a:cubicBezTo>
                      <a:pt x="26" y="137"/>
                      <a:pt x="25" y="137"/>
                      <a:pt x="25" y="137"/>
                    </a:cubicBezTo>
                    <a:moveTo>
                      <a:pt x="34" y="137"/>
                    </a:moveTo>
                    <a:cubicBezTo>
                      <a:pt x="33" y="138"/>
                      <a:pt x="32" y="139"/>
                      <a:pt x="32" y="140"/>
                    </a:cubicBezTo>
                    <a:cubicBezTo>
                      <a:pt x="32" y="140"/>
                      <a:pt x="32" y="140"/>
                      <a:pt x="32" y="140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moveTo>
                      <a:pt x="25" y="137"/>
                    </a:moveTo>
                    <a:cubicBezTo>
                      <a:pt x="24" y="138"/>
                      <a:pt x="23" y="139"/>
                      <a:pt x="23" y="140"/>
                    </a:cubicBezTo>
                    <a:cubicBezTo>
                      <a:pt x="23" y="140"/>
                      <a:pt x="23" y="140"/>
                      <a:pt x="23" y="140"/>
                    </a:cubicBezTo>
                    <a:cubicBezTo>
                      <a:pt x="23" y="139"/>
                      <a:pt x="24" y="138"/>
                      <a:pt x="25" y="137"/>
                    </a:cubicBezTo>
                    <a:cubicBezTo>
                      <a:pt x="25" y="137"/>
                      <a:pt x="25" y="137"/>
                      <a:pt x="25" y="137"/>
                    </a:cubicBezTo>
                    <a:moveTo>
                      <a:pt x="26" y="136"/>
                    </a:moveTo>
                    <a:cubicBezTo>
                      <a:pt x="26" y="136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6"/>
                    </a:cubicBezTo>
                    <a:cubicBezTo>
                      <a:pt x="26" y="136"/>
                      <a:pt x="26" y="136"/>
                      <a:pt x="26" y="136"/>
                    </a:cubicBezTo>
                    <a:moveTo>
                      <a:pt x="25" y="136"/>
                    </a:move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moveTo>
                      <a:pt x="35" y="135"/>
                    </a:moveTo>
                    <a:cubicBezTo>
                      <a:pt x="35" y="135"/>
                      <a:pt x="34" y="136"/>
                      <a:pt x="34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5" y="135"/>
                      <a:pt x="35" y="135"/>
                      <a:pt x="35" y="135"/>
                    </a:cubicBezTo>
                    <a:moveTo>
                      <a:pt x="28" y="133"/>
                    </a:moveTo>
                    <a:cubicBezTo>
                      <a:pt x="27" y="134"/>
                      <a:pt x="27" y="135"/>
                      <a:pt x="26" y="136"/>
                    </a:cubicBezTo>
                    <a:cubicBezTo>
                      <a:pt x="26" y="136"/>
                      <a:pt x="26" y="136"/>
                      <a:pt x="26" y="136"/>
                    </a:cubicBezTo>
                    <a:cubicBezTo>
                      <a:pt x="27" y="135"/>
                      <a:pt x="28" y="134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moveTo>
                      <a:pt x="27" y="133"/>
                    </a:moveTo>
                    <a:cubicBezTo>
                      <a:pt x="26" y="134"/>
                      <a:pt x="26" y="135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6" y="135"/>
                      <a:pt x="26" y="134"/>
                      <a:pt x="27" y="133"/>
                    </a:cubicBezTo>
                    <a:cubicBezTo>
                      <a:pt x="27" y="133"/>
                      <a:pt x="27" y="133"/>
                      <a:pt x="27" y="133"/>
                    </a:cubicBezTo>
                    <a:moveTo>
                      <a:pt x="28" y="132"/>
                    </a:moveTo>
                    <a:cubicBezTo>
                      <a:pt x="28" y="132"/>
                      <a:pt x="28" y="132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9" y="133"/>
                      <a:pt x="29" y="132"/>
                      <a:pt x="29" y="132"/>
                    </a:cubicBezTo>
                    <a:cubicBezTo>
                      <a:pt x="29" y="132"/>
                      <a:pt x="29" y="132"/>
                      <a:pt x="28" y="132"/>
                    </a:cubicBezTo>
                    <a:moveTo>
                      <a:pt x="28" y="132"/>
                    </a:moveTo>
                    <a:cubicBezTo>
                      <a:pt x="28" y="132"/>
                      <a:pt x="27" y="132"/>
                      <a:pt x="27" y="132"/>
                    </a:cubicBezTo>
                    <a:cubicBezTo>
                      <a:pt x="27" y="132"/>
                      <a:pt x="27" y="132"/>
                      <a:pt x="27" y="132"/>
                    </a:cubicBezTo>
                    <a:cubicBezTo>
                      <a:pt x="27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moveTo>
                      <a:pt x="38" y="130"/>
                    </a:moveTo>
                    <a:cubicBezTo>
                      <a:pt x="37" y="132"/>
                      <a:pt x="36" y="133"/>
                      <a:pt x="35" y="135"/>
                    </a:cubicBezTo>
                    <a:cubicBezTo>
                      <a:pt x="35" y="135"/>
                      <a:pt x="35" y="135"/>
                      <a:pt x="36" y="135"/>
                    </a:cubicBezTo>
                    <a:cubicBezTo>
                      <a:pt x="38" y="130"/>
                      <a:pt x="38" y="130"/>
                      <a:pt x="38" y="130"/>
                    </a:cubicBezTo>
                    <a:cubicBezTo>
                      <a:pt x="38" y="130"/>
                      <a:pt x="38" y="130"/>
                      <a:pt x="38" y="130"/>
                    </a:cubicBezTo>
                    <a:moveTo>
                      <a:pt x="32" y="126"/>
                    </a:moveTo>
                    <a:cubicBezTo>
                      <a:pt x="31" y="128"/>
                      <a:pt x="30" y="130"/>
                      <a:pt x="29" y="131"/>
                    </a:cubicBezTo>
                    <a:cubicBezTo>
                      <a:pt x="29" y="131"/>
                      <a:pt x="29" y="131"/>
                      <a:pt x="29" y="131"/>
                    </a:cubicBezTo>
                    <a:cubicBezTo>
                      <a:pt x="30" y="130"/>
                      <a:pt x="31" y="128"/>
                      <a:pt x="32" y="127"/>
                    </a:cubicBezTo>
                    <a:cubicBezTo>
                      <a:pt x="32" y="126"/>
                      <a:pt x="32" y="126"/>
                      <a:pt x="32" y="126"/>
                    </a:cubicBezTo>
                    <a:moveTo>
                      <a:pt x="31" y="126"/>
                    </a:moveTo>
                    <a:cubicBezTo>
                      <a:pt x="30" y="127"/>
                      <a:pt x="29" y="129"/>
                      <a:pt x="28" y="131"/>
                    </a:cubicBezTo>
                    <a:cubicBezTo>
                      <a:pt x="28" y="131"/>
                      <a:pt x="28" y="131"/>
                      <a:pt x="28" y="131"/>
                    </a:cubicBezTo>
                    <a:cubicBezTo>
                      <a:pt x="29" y="129"/>
                      <a:pt x="30" y="127"/>
                      <a:pt x="31" y="126"/>
                    </a:cubicBezTo>
                    <a:cubicBezTo>
                      <a:pt x="31" y="126"/>
                      <a:pt x="31" y="126"/>
                      <a:pt x="31" y="126"/>
                    </a:cubicBezTo>
                    <a:moveTo>
                      <a:pt x="44" y="121"/>
                    </a:moveTo>
                    <a:cubicBezTo>
                      <a:pt x="43" y="122"/>
                      <a:pt x="43" y="123"/>
                      <a:pt x="42" y="123"/>
                    </a:cubicBezTo>
                    <a:cubicBezTo>
                      <a:pt x="42" y="124"/>
                      <a:pt x="42" y="124"/>
                      <a:pt x="42" y="124"/>
                    </a:cubicBezTo>
                    <a:cubicBezTo>
                      <a:pt x="44" y="121"/>
                      <a:pt x="44" y="121"/>
                      <a:pt x="44" y="121"/>
                    </a:cubicBezTo>
                    <a:cubicBezTo>
                      <a:pt x="44" y="121"/>
                      <a:pt x="44" y="121"/>
                      <a:pt x="44" y="121"/>
                    </a:cubicBezTo>
                    <a:moveTo>
                      <a:pt x="37" y="117"/>
                    </a:moveTo>
                    <a:cubicBezTo>
                      <a:pt x="37" y="118"/>
                      <a:pt x="36" y="119"/>
                      <a:pt x="36" y="120"/>
                    </a:cubicBezTo>
                    <a:cubicBezTo>
                      <a:pt x="36" y="120"/>
                      <a:pt x="36" y="120"/>
                      <a:pt x="36" y="120"/>
                    </a:cubicBezTo>
                    <a:cubicBezTo>
                      <a:pt x="37" y="119"/>
                      <a:pt x="37" y="118"/>
                      <a:pt x="38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37" y="117"/>
                    </a:moveTo>
                    <a:cubicBezTo>
                      <a:pt x="36" y="117"/>
                      <a:pt x="36" y="118"/>
                      <a:pt x="35" y="119"/>
                    </a:cubicBezTo>
                    <a:cubicBezTo>
                      <a:pt x="35" y="119"/>
                      <a:pt x="35" y="119"/>
                      <a:pt x="35" y="119"/>
                    </a:cubicBezTo>
                    <a:cubicBezTo>
                      <a:pt x="36" y="118"/>
                      <a:pt x="36" y="117"/>
                      <a:pt x="37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50" y="111"/>
                    </a:moveTo>
                    <a:cubicBezTo>
                      <a:pt x="49" y="113"/>
                      <a:pt x="48" y="114"/>
                      <a:pt x="47" y="116"/>
                    </a:cubicBezTo>
                    <a:cubicBezTo>
                      <a:pt x="47" y="116"/>
                      <a:pt x="47" y="116"/>
                      <a:pt x="47" y="116"/>
                    </a:cubicBezTo>
                    <a:cubicBezTo>
                      <a:pt x="48" y="114"/>
                      <a:pt x="48" y="114"/>
                      <a:pt x="48" y="114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0" y="112"/>
                      <a:pt x="50" y="112"/>
                      <a:pt x="50" y="111"/>
                    </a:cubicBezTo>
                    <a:moveTo>
                      <a:pt x="43" y="108"/>
                    </a:moveTo>
                    <a:cubicBezTo>
                      <a:pt x="42" y="109"/>
                      <a:pt x="41" y="110"/>
                      <a:pt x="40" y="112"/>
                    </a:cubicBezTo>
                    <a:cubicBezTo>
                      <a:pt x="41" y="112"/>
                      <a:pt x="41" y="112"/>
                      <a:pt x="41" y="112"/>
                    </a:cubicBezTo>
                    <a:cubicBezTo>
                      <a:pt x="42" y="110"/>
                      <a:pt x="42" y="109"/>
                      <a:pt x="43" y="108"/>
                    </a:cubicBezTo>
                    <a:cubicBezTo>
                      <a:pt x="43" y="108"/>
                      <a:pt x="43" y="108"/>
                      <a:pt x="43" y="108"/>
                    </a:cubicBezTo>
                    <a:moveTo>
                      <a:pt x="42" y="107"/>
                    </a:moveTo>
                    <a:cubicBezTo>
                      <a:pt x="41" y="109"/>
                      <a:pt x="40" y="110"/>
                      <a:pt x="40" y="111"/>
                    </a:cubicBezTo>
                    <a:cubicBezTo>
                      <a:pt x="40" y="111"/>
                      <a:pt x="40" y="111"/>
                      <a:pt x="40" y="111"/>
                    </a:cubicBezTo>
                    <a:cubicBezTo>
                      <a:pt x="41" y="110"/>
                      <a:pt x="41" y="109"/>
                      <a:pt x="42" y="107"/>
                    </a:cubicBezTo>
                    <a:cubicBezTo>
                      <a:pt x="42" y="107"/>
                      <a:pt x="42" y="107"/>
                      <a:pt x="42" y="107"/>
                    </a:cubicBezTo>
                    <a:moveTo>
                      <a:pt x="57" y="100"/>
                    </a:moveTo>
                    <a:cubicBezTo>
                      <a:pt x="56" y="101"/>
                      <a:pt x="56" y="102"/>
                      <a:pt x="55" y="103"/>
                    </a:cubicBezTo>
                    <a:cubicBezTo>
                      <a:pt x="55" y="103"/>
                      <a:pt x="55" y="103"/>
                      <a:pt x="55" y="103"/>
                    </a:cubicBezTo>
                    <a:cubicBezTo>
                      <a:pt x="57" y="100"/>
                      <a:pt x="57" y="100"/>
                      <a:pt x="57" y="100"/>
                    </a:cubicBezTo>
                    <a:cubicBezTo>
                      <a:pt x="57" y="100"/>
                      <a:pt x="57" y="100"/>
                      <a:pt x="57" y="100"/>
                    </a:cubicBezTo>
                    <a:moveTo>
                      <a:pt x="50" y="96"/>
                    </a:moveTo>
                    <a:cubicBezTo>
                      <a:pt x="49" y="97"/>
                      <a:pt x="49" y="97"/>
                      <a:pt x="48" y="98"/>
                    </a:cubicBezTo>
                    <a:cubicBezTo>
                      <a:pt x="49" y="98"/>
                      <a:pt x="49" y="98"/>
                      <a:pt x="49" y="98"/>
                    </a:cubicBezTo>
                    <a:cubicBezTo>
                      <a:pt x="49" y="98"/>
                      <a:pt x="50" y="97"/>
                      <a:pt x="50" y="96"/>
                    </a:cubicBezTo>
                    <a:cubicBezTo>
                      <a:pt x="50" y="96"/>
                      <a:pt x="50" y="96"/>
                      <a:pt x="50" y="96"/>
                    </a:cubicBezTo>
                    <a:moveTo>
                      <a:pt x="49" y="95"/>
                    </a:moveTo>
                    <a:cubicBezTo>
                      <a:pt x="49" y="96"/>
                      <a:pt x="48" y="97"/>
                      <a:pt x="48" y="98"/>
                    </a:cubicBezTo>
                    <a:cubicBezTo>
                      <a:pt x="48" y="98"/>
                      <a:pt x="48" y="98"/>
                      <a:pt x="48" y="98"/>
                    </a:cubicBezTo>
                    <a:cubicBezTo>
                      <a:pt x="48" y="97"/>
                      <a:pt x="49" y="96"/>
                      <a:pt x="49" y="96"/>
                    </a:cubicBezTo>
                    <a:cubicBezTo>
                      <a:pt x="49" y="96"/>
                      <a:pt x="49" y="96"/>
                      <a:pt x="49" y="95"/>
                    </a:cubicBezTo>
                    <a:moveTo>
                      <a:pt x="61" y="92"/>
                    </a:moveTo>
                    <a:cubicBezTo>
                      <a:pt x="61" y="93"/>
                      <a:pt x="61" y="93"/>
                      <a:pt x="61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1" y="93"/>
                      <a:pt x="61" y="92"/>
                    </a:cubicBezTo>
                    <a:moveTo>
                      <a:pt x="54" y="88"/>
                    </a:move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moveTo>
                      <a:pt x="64" y="88"/>
                    </a:moveTo>
                    <a:cubicBezTo>
                      <a:pt x="63" y="89"/>
                      <a:pt x="63" y="91"/>
                      <a:pt x="62" y="92"/>
                    </a:cubicBezTo>
                    <a:cubicBezTo>
                      <a:pt x="62" y="92"/>
                      <a:pt x="62" y="92"/>
                      <a:pt x="62" y="92"/>
                    </a:cubicBezTo>
                    <a:cubicBezTo>
                      <a:pt x="64" y="88"/>
                      <a:pt x="64" y="88"/>
                      <a:pt x="64" y="88"/>
                    </a:cubicBezTo>
                    <a:cubicBezTo>
                      <a:pt x="64" y="88"/>
                      <a:pt x="64" y="88"/>
                      <a:pt x="64" y="88"/>
                    </a:cubicBezTo>
                    <a:moveTo>
                      <a:pt x="56" y="84"/>
                    </a:moveTo>
                    <a:cubicBezTo>
                      <a:pt x="55" y="85"/>
                      <a:pt x="55" y="86"/>
                      <a:pt x="54" y="87"/>
                    </a:cubicBezTo>
                    <a:cubicBezTo>
                      <a:pt x="54" y="87"/>
                      <a:pt x="54" y="87"/>
                      <a:pt x="54" y="87"/>
                    </a:cubicBezTo>
                    <a:cubicBezTo>
                      <a:pt x="55" y="87"/>
                      <a:pt x="55" y="87"/>
                      <a:pt x="55" y="87"/>
                    </a:cubicBezTo>
                    <a:cubicBezTo>
                      <a:pt x="55" y="87"/>
                      <a:pt x="55" y="87"/>
                      <a:pt x="54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7"/>
                      <a:pt x="56" y="86"/>
                      <a:pt x="57" y="85"/>
                    </a:cubicBezTo>
                    <a:cubicBezTo>
                      <a:pt x="56" y="85"/>
                      <a:pt x="56" y="85"/>
                      <a:pt x="56" y="84"/>
                    </a:cubicBezTo>
                    <a:moveTo>
                      <a:pt x="56" y="84"/>
                    </a:moveTo>
                    <a:cubicBezTo>
                      <a:pt x="56" y="84"/>
                      <a:pt x="56" y="84"/>
                      <a:pt x="56" y="84"/>
                    </a:cubicBezTo>
                    <a:cubicBezTo>
                      <a:pt x="56" y="84"/>
                      <a:pt x="56" y="84"/>
                      <a:pt x="57" y="84"/>
                    </a:cubicBezTo>
                    <a:cubicBezTo>
                      <a:pt x="57" y="84"/>
                      <a:pt x="57" y="84"/>
                      <a:pt x="57" y="84"/>
                    </a:cubicBezTo>
                    <a:cubicBezTo>
                      <a:pt x="57" y="84"/>
                      <a:pt x="56" y="84"/>
                      <a:pt x="56" y="84"/>
                    </a:cubicBezTo>
                    <a:moveTo>
                      <a:pt x="67" y="83"/>
                    </a:move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moveTo>
                      <a:pt x="68" y="83"/>
                    </a:moveTo>
                    <a:cubicBezTo>
                      <a:pt x="68" y="83"/>
                      <a:pt x="68" y="83"/>
                      <a:pt x="67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8" y="83"/>
                      <a:pt x="68" y="83"/>
                    </a:cubicBezTo>
                    <a:moveTo>
                      <a:pt x="69" y="80"/>
                    </a:moveTo>
                    <a:cubicBezTo>
                      <a:pt x="69" y="81"/>
                      <a:pt x="68" y="82"/>
                      <a:pt x="68" y="82"/>
                    </a:cubicBezTo>
                    <a:cubicBezTo>
                      <a:pt x="68" y="82"/>
                      <a:pt x="68" y="82"/>
                      <a:pt x="68" y="82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69" y="80"/>
                      <a:pt x="69" y="80"/>
                      <a:pt x="69" y="80"/>
                    </a:cubicBezTo>
                    <a:moveTo>
                      <a:pt x="70" y="79"/>
                    </a:move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moveTo>
                      <a:pt x="59" y="79"/>
                    </a:move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79"/>
                      <a:pt x="60" y="79"/>
                      <a:pt x="60" y="79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59" y="79"/>
                      <a:pt x="59" y="79"/>
                      <a:pt x="59" y="79"/>
                    </a:cubicBezTo>
                    <a:moveTo>
                      <a:pt x="60" y="78"/>
                    </a:moveTo>
                    <a:cubicBezTo>
                      <a:pt x="60" y="78"/>
                      <a:pt x="60" y="78"/>
                      <a:pt x="59" y="78"/>
                    </a:cubicBezTo>
                    <a:cubicBezTo>
                      <a:pt x="60" y="78"/>
                      <a:pt x="60" y="78"/>
                      <a:pt x="60" y="79"/>
                    </a:cubicBezTo>
                    <a:cubicBezTo>
                      <a:pt x="60" y="78"/>
                      <a:pt x="60" y="78"/>
                      <a:pt x="60" y="78"/>
                    </a:cubicBezTo>
                    <a:cubicBezTo>
                      <a:pt x="60" y="78"/>
                      <a:pt x="60" y="78"/>
                      <a:pt x="60" y="78"/>
                    </a:cubicBezTo>
                    <a:moveTo>
                      <a:pt x="71" y="78"/>
                    </a:move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8"/>
                      <a:pt x="70" y="78"/>
                      <a:pt x="70" y="78"/>
                    </a:cubicBezTo>
                    <a:cubicBezTo>
                      <a:pt x="71" y="78"/>
                      <a:pt x="71" y="78"/>
                      <a:pt x="71" y="78"/>
                    </a:cubicBezTo>
                    <a:cubicBezTo>
                      <a:pt x="71" y="78"/>
                      <a:pt x="71" y="78"/>
                      <a:pt x="71" y="78"/>
                    </a:cubicBezTo>
                    <a:moveTo>
                      <a:pt x="72" y="76"/>
                    </a:moveTo>
                    <a:cubicBezTo>
                      <a:pt x="72" y="76"/>
                      <a:pt x="71" y="76"/>
                      <a:pt x="71" y="77"/>
                    </a:cubicBezTo>
                    <a:cubicBezTo>
                      <a:pt x="71" y="77"/>
                      <a:pt x="71" y="77"/>
                      <a:pt x="71" y="77"/>
                    </a:cubicBezTo>
                    <a:cubicBezTo>
                      <a:pt x="72" y="76"/>
                      <a:pt x="72" y="76"/>
                      <a:pt x="72" y="76"/>
                    </a:cubicBezTo>
                    <a:cubicBezTo>
                      <a:pt x="72" y="76"/>
                      <a:pt x="72" y="76"/>
                      <a:pt x="72" y="76"/>
                    </a:cubicBezTo>
                    <a:moveTo>
                      <a:pt x="61" y="75"/>
                    </a:moveTo>
                    <a:cubicBezTo>
                      <a:pt x="61" y="76"/>
                      <a:pt x="60" y="77"/>
                      <a:pt x="60" y="78"/>
                    </a:cubicBezTo>
                    <a:cubicBezTo>
                      <a:pt x="60" y="78"/>
                      <a:pt x="60" y="78"/>
                      <a:pt x="60" y="78"/>
                    </a:cubicBezTo>
                    <a:cubicBezTo>
                      <a:pt x="61" y="77"/>
                      <a:pt x="61" y="76"/>
                      <a:pt x="62" y="76"/>
                    </a:cubicBezTo>
                    <a:cubicBezTo>
                      <a:pt x="61" y="75"/>
                      <a:pt x="61" y="75"/>
                      <a:pt x="61" y="75"/>
                    </a:cubicBezTo>
                    <a:moveTo>
                      <a:pt x="62" y="74"/>
                    </a:moveTo>
                    <a:cubicBezTo>
                      <a:pt x="62" y="74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4"/>
                      <a:pt x="62" y="74"/>
                    </a:cubicBezTo>
                    <a:moveTo>
                      <a:pt x="73" y="74"/>
                    </a:moveTo>
                    <a:cubicBezTo>
                      <a:pt x="73" y="74"/>
                      <a:pt x="73" y="75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73" y="74"/>
                      <a:pt x="73" y="74"/>
                      <a:pt x="73" y="74"/>
                    </a:cubicBezTo>
                    <a:cubicBezTo>
                      <a:pt x="73" y="74"/>
                      <a:pt x="73" y="74"/>
                      <a:pt x="73" y="74"/>
                    </a:cubicBezTo>
                    <a:moveTo>
                      <a:pt x="63" y="73"/>
                    </a:moveTo>
                    <a:cubicBezTo>
                      <a:pt x="63" y="73"/>
                      <a:pt x="62" y="73"/>
                      <a:pt x="62" y="73"/>
                    </a:cubicBezTo>
                    <a:cubicBezTo>
                      <a:pt x="62" y="74"/>
                      <a:pt x="63" y="74"/>
                      <a:pt x="63" y="74"/>
                    </a:cubicBezTo>
                    <a:cubicBezTo>
                      <a:pt x="63" y="74"/>
                      <a:pt x="63" y="73"/>
                      <a:pt x="63" y="73"/>
                    </a:cubicBezTo>
                    <a:cubicBezTo>
                      <a:pt x="63" y="73"/>
                      <a:pt x="63" y="73"/>
                      <a:pt x="63" y="73"/>
                    </a:cubicBezTo>
                    <a:moveTo>
                      <a:pt x="64" y="71"/>
                    </a:moveTo>
                    <a:cubicBezTo>
                      <a:pt x="64" y="71"/>
                      <a:pt x="63" y="71"/>
                      <a:pt x="63" y="72"/>
                    </a:cubicBezTo>
                    <a:cubicBezTo>
                      <a:pt x="63" y="72"/>
                      <a:pt x="64" y="72"/>
                      <a:pt x="64" y="72"/>
                    </a:cubicBezTo>
                    <a:cubicBezTo>
                      <a:pt x="64" y="72"/>
                      <a:pt x="64" y="71"/>
                      <a:pt x="65" y="71"/>
                    </a:cubicBezTo>
                    <a:cubicBezTo>
                      <a:pt x="64" y="71"/>
                      <a:pt x="64" y="71"/>
                      <a:pt x="64" y="71"/>
                    </a:cubicBezTo>
                    <a:moveTo>
                      <a:pt x="65" y="69"/>
                    </a:moveTo>
                    <a:cubicBezTo>
                      <a:pt x="65" y="69"/>
                      <a:pt x="65" y="70"/>
                      <a:pt x="64" y="70"/>
                    </a:cubicBezTo>
                    <a:cubicBezTo>
                      <a:pt x="64" y="70"/>
                      <a:pt x="65" y="70"/>
                      <a:pt x="65" y="70"/>
                    </a:cubicBezTo>
                    <a:cubicBezTo>
                      <a:pt x="65" y="70"/>
                      <a:pt x="65" y="69"/>
                      <a:pt x="66" y="69"/>
                    </a:cubicBezTo>
                    <a:cubicBezTo>
                      <a:pt x="66" y="69"/>
                      <a:pt x="65" y="69"/>
                      <a:pt x="65" y="69"/>
                    </a:cubicBezTo>
                    <a:moveTo>
                      <a:pt x="78" y="65"/>
                    </a:moveTo>
                    <a:cubicBezTo>
                      <a:pt x="77" y="67"/>
                      <a:pt x="76" y="68"/>
                      <a:pt x="76" y="70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8" y="65"/>
                      <a:pt x="78" y="65"/>
                      <a:pt x="78" y="65"/>
                    </a:cubicBezTo>
                    <a:cubicBezTo>
                      <a:pt x="78" y="65"/>
                      <a:pt x="78" y="65"/>
                      <a:pt x="78" y="65"/>
                    </a:cubicBezTo>
                    <a:moveTo>
                      <a:pt x="79" y="64"/>
                    </a:move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moveTo>
                      <a:pt x="70" y="60"/>
                    </a:moveTo>
                    <a:cubicBezTo>
                      <a:pt x="69" y="62"/>
                      <a:pt x="68" y="63"/>
                      <a:pt x="67" y="65"/>
                    </a:cubicBezTo>
                    <a:cubicBezTo>
                      <a:pt x="67" y="65"/>
                      <a:pt x="68" y="65"/>
                      <a:pt x="68" y="65"/>
                    </a:cubicBezTo>
                    <a:cubicBezTo>
                      <a:pt x="69" y="64"/>
                      <a:pt x="70" y="62"/>
                      <a:pt x="70" y="61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0" y="60"/>
                      <a:pt x="70" y="60"/>
                      <a:pt x="70" y="60"/>
                    </a:cubicBezTo>
                    <a:moveTo>
                      <a:pt x="71" y="59"/>
                    </a:moveTo>
                    <a:cubicBezTo>
                      <a:pt x="71" y="59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1" y="60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1" y="59"/>
                    </a:cubicBezTo>
                    <a:moveTo>
                      <a:pt x="82" y="59"/>
                    </a:moveTo>
                    <a:cubicBezTo>
                      <a:pt x="81" y="60"/>
                      <a:pt x="80" y="62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2" y="59"/>
                      <a:pt x="82" y="59"/>
                      <a:pt x="82" y="59"/>
                    </a:cubicBezTo>
                    <a:cubicBezTo>
                      <a:pt x="82" y="59"/>
                      <a:pt x="82" y="59"/>
                      <a:pt x="82" y="59"/>
                    </a:cubicBezTo>
                    <a:moveTo>
                      <a:pt x="74" y="54"/>
                    </a:moveTo>
                    <a:cubicBezTo>
                      <a:pt x="73" y="55"/>
                      <a:pt x="72" y="57"/>
                      <a:pt x="71" y="59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74" y="54"/>
                      <a:pt x="74" y="54"/>
                      <a:pt x="74" y="54"/>
                    </a:cubicBezTo>
                    <a:cubicBezTo>
                      <a:pt x="74" y="54"/>
                      <a:pt x="74" y="54"/>
                      <a:pt x="74" y="54"/>
                    </a:cubicBezTo>
                    <a:moveTo>
                      <a:pt x="86" y="53"/>
                    </a:moveTo>
                    <a:cubicBezTo>
                      <a:pt x="85" y="55"/>
                      <a:pt x="84" y="56"/>
                      <a:pt x="83" y="58"/>
                    </a:cubicBezTo>
                    <a:cubicBezTo>
                      <a:pt x="83" y="58"/>
                      <a:pt x="83" y="58"/>
                      <a:pt x="83" y="58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6" y="53"/>
                      <a:pt x="86" y="53"/>
                      <a:pt x="86" y="53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moveTo>
                      <a:pt x="77" y="48"/>
                    </a:moveTo>
                    <a:cubicBezTo>
                      <a:pt x="77" y="50"/>
                      <a:pt x="76" y="51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78" y="48"/>
                      <a:pt x="78" y="48"/>
                      <a:pt x="77" y="48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9" y="46"/>
                      <a:pt x="79" y="46"/>
                      <a:pt x="79" y="46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moveTo>
                      <a:pt x="94" y="40"/>
                    </a:moveTo>
                    <a:cubicBezTo>
                      <a:pt x="92" y="43"/>
                      <a:pt x="90" y="46"/>
                      <a:pt x="89" y="49"/>
                    </a:cubicBezTo>
                    <a:cubicBezTo>
                      <a:pt x="89" y="49"/>
                      <a:pt x="89" y="49"/>
                      <a:pt x="89" y="49"/>
                    </a:cubicBezTo>
                    <a:cubicBezTo>
                      <a:pt x="94" y="40"/>
                      <a:pt x="94" y="40"/>
                      <a:pt x="94" y="40"/>
                    </a:cubicBezTo>
                    <a:cubicBezTo>
                      <a:pt x="94" y="40"/>
                      <a:pt x="94" y="40"/>
                      <a:pt x="94" y="40"/>
                    </a:cubicBezTo>
                    <a:moveTo>
                      <a:pt x="96" y="36"/>
                    </a:moveTo>
                    <a:cubicBezTo>
                      <a:pt x="96" y="36"/>
                      <a:pt x="96" y="37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6"/>
                      <a:pt x="96" y="36"/>
                      <a:pt x="96" y="36"/>
                    </a:cubicBezTo>
                    <a:moveTo>
                      <a:pt x="86" y="34"/>
                    </a:moveTo>
                    <a:cubicBezTo>
                      <a:pt x="84" y="38"/>
                      <a:pt x="82" y="41"/>
                      <a:pt x="80" y="44"/>
                    </a:cubicBezTo>
                    <a:cubicBezTo>
                      <a:pt x="80" y="44"/>
                      <a:pt x="80" y="44"/>
                      <a:pt x="81" y="44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6" y="35"/>
                      <a:pt x="86" y="35"/>
                      <a:pt x="86" y="34"/>
                    </a:cubicBezTo>
                    <a:moveTo>
                      <a:pt x="94" y="21"/>
                    </a:moveTo>
                    <a:cubicBezTo>
                      <a:pt x="87" y="32"/>
                      <a:pt x="87" y="32"/>
                      <a:pt x="87" y="32"/>
                    </a:cubicBezTo>
                    <a:cubicBezTo>
                      <a:pt x="87" y="32"/>
                      <a:pt x="87" y="32"/>
                      <a:pt x="87" y="32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94" y="21"/>
                      <a:pt x="94" y="21"/>
                      <a:pt x="94" y="21"/>
                    </a:cubicBezTo>
                    <a:cubicBezTo>
                      <a:pt x="94" y="21"/>
                      <a:pt x="94" y="21"/>
                      <a:pt x="94" y="21"/>
                    </a:cubicBezTo>
                    <a:moveTo>
                      <a:pt x="102" y="8"/>
                    </a:moveTo>
                    <a:cubicBezTo>
                      <a:pt x="98" y="14"/>
                      <a:pt x="98" y="14"/>
                      <a:pt x="98" y="14"/>
                    </a:cubicBezTo>
                    <a:cubicBezTo>
                      <a:pt x="98" y="14"/>
                      <a:pt x="98" y="14"/>
                      <a:pt x="98" y="14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8"/>
                      <a:pt x="103" y="8"/>
                      <a:pt x="102" y="8"/>
                    </a:cubicBezTo>
                    <a:moveTo>
                      <a:pt x="104" y="4"/>
                    </a:moveTo>
                    <a:cubicBezTo>
                      <a:pt x="104" y="6"/>
                      <a:pt x="104" y="6"/>
                      <a:pt x="104" y="6"/>
                    </a:cubicBezTo>
                    <a:cubicBezTo>
                      <a:pt x="104" y="6"/>
                      <a:pt x="104" y="6"/>
                      <a:pt x="104" y="6"/>
                    </a:cubicBezTo>
                    <a:cubicBezTo>
                      <a:pt x="105" y="4"/>
                      <a:pt x="105" y="4"/>
                      <a:pt x="105" y="4"/>
                    </a:cubicBezTo>
                    <a:cubicBezTo>
                      <a:pt x="105" y="4"/>
                      <a:pt x="104" y="4"/>
                      <a:pt x="104" y="4"/>
                    </a:cubicBezTo>
                    <a:moveTo>
                      <a:pt x="107" y="0"/>
                    </a:move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7" y="0"/>
                      <a:pt x="107" y="0"/>
                      <a:pt x="10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2" name="Freeform 9636"/>
              <p:cNvSpPr>
                <a:spLocks noEditPoints="1"/>
              </p:cNvSpPr>
              <p:nvPr/>
            </p:nvSpPr>
            <p:spPr bwMode="auto">
              <a:xfrm>
                <a:off x="-602" y="3533"/>
                <a:ext cx="24" cy="38"/>
              </a:xfrm>
              <a:custGeom>
                <a:avLst/>
                <a:gdLst>
                  <a:gd name="T0" fmla="*/ 1 w 10"/>
                  <a:gd name="T1" fmla="*/ 15 h 16"/>
                  <a:gd name="T2" fmla="*/ 0 w 10"/>
                  <a:gd name="T3" fmla="*/ 16 h 16"/>
                  <a:gd name="T4" fmla="*/ 0 w 10"/>
                  <a:gd name="T5" fmla="*/ 16 h 16"/>
                  <a:gd name="T6" fmla="*/ 1 w 10"/>
                  <a:gd name="T7" fmla="*/ 15 h 16"/>
                  <a:gd name="T8" fmla="*/ 1 w 10"/>
                  <a:gd name="T9" fmla="*/ 15 h 16"/>
                  <a:gd name="T10" fmla="*/ 1 w 10"/>
                  <a:gd name="T11" fmla="*/ 15 h 16"/>
                  <a:gd name="T12" fmla="*/ 1 w 10"/>
                  <a:gd name="T13" fmla="*/ 15 h 16"/>
                  <a:gd name="T14" fmla="*/ 1 w 10"/>
                  <a:gd name="T15" fmla="*/ 15 h 16"/>
                  <a:gd name="T16" fmla="*/ 1 w 10"/>
                  <a:gd name="T17" fmla="*/ 15 h 16"/>
                  <a:gd name="T18" fmla="*/ 1 w 10"/>
                  <a:gd name="T19" fmla="*/ 15 h 16"/>
                  <a:gd name="T20" fmla="*/ 5 w 10"/>
                  <a:gd name="T21" fmla="*/ 9 h 16"/>
                  <a:gd name="T22" fmla="*/ 4 w 10"/>
                  <a:gd name="T23" fmla="*/ 9 h 16"/>
                  <a:gd name="T24" fmla="*/ 4 w 10"/>
                  <a:gd name="T25" fmla="*/ 9 h 16"/>
                  <a:gd name="T26" fmla="*/ 5 w 10"/>
                  <a:gd name="T27" fmla="*/ 9 h 16"/>
                  <a:gd name="T28" fmla="*/ 5 w 10"/>
                  <a:gd name="T29" fmla="*/ 9 h 16"/>
                  <a:gd name="T30" fmla="*/ 8 w 10"/>
                  <a:gd name="T31" fmla="*/ 3 h 16"/>
                  <a:gd name="T32" fmla="*/ 8 w 10"/>
                  <a:gd name="T33" fmla="*/ 4 h 16"/>
                  <a:gd name="T34" fmla="*/ 8 w 10"/>
                  <a:gd name="T35" fmla="*/ 4 h 16"/>
                  <a:gd name="T36" fmla="*/ 8 w 10"/>
                  <a:gd name="T37" fmla="*/ 3 h 16"/>
                  <a:gd name="T38" fmla="*/ 8 w 10"/>
                  <a:gd name="T39" fmla="*/ 3 h 16"/>
                  <a:gd name="T40" fmla="*/ 10 w 10"/>
                  <a:gd name="T41" fmla="*/ 0 h 16"/>
                  <a:gd name="T42" fmla="*/ 8 w 10"/>
                  <a:gd name="T43" fmla="*/ 2 h 16"/>
                  <a:gd name="T44" fmla="*/ 8 w 10"/>
                  <a:gd name="T45" fmla="*/ 2 h 16"/>
                  <a:gd name="T46" fmla="*/ 10 w 10"/>
                  <a:gd name="T47" fmla="*/ 0 h 16"/>
                  <a:gd name="T48" fmla="*/ 10 w 10"/>
                  <a:gd name="T4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16">
                    <a:moveTo>
                      <a:pt x="1" y="15"/>
                    </a:moveTo>
                    <a:cubicBezTo>
                      <a:pt x="1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6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1" y="15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5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moveTo>
                      <a:pt x="8" y="3"/>
                    </a:move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10" y="0"/>
                    </a:moveTo>
                    <a:cubicBezTo>
                      <a:pt x="9" y="1"/>
                      <a:pt x="9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2"/>
                      <a:pt x="9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3" name="Freeform 9637"/>
              <p:cNvSpPr>
                <a:spLocks noEditPoints="1"/>
              </p:cNvSpPr>
              <p:nvPr/>
            </p:nvSpPr>
            <p:spPr bwMode="auto">
              <a:xfrm>
                <a:off x="-602" y="3526"/>
                <a:ext cx="26" cy="45"/>
              </a:xfrm>
              <a:custGeom>
                <a:avLst/>
                <a:gdLst>
                  <a:gd name="T0" fmla="*/ 0 w 11"/>
                  <a:gd name="T1" fmla="*/ 19 h 19"/>
                  <a:gd name="T2" fmla="*/ 0 w 11"/>
                  <a:gd name="T3" fmla="*/ 19 h 19"/>
                  <a:gd name="T4" fmla="*/ 0 w 11"/>
                  <a:gd name="T5" fmla="*/ 19 h 19"/>
                  <a:gd name="T6" fmla="*/ 0 w 11"/>
                  <a:gd name="T7" fmla="*/ 19 h 19"/>
                  <a:gd name="T8" fmla="*/ 1 w 11"/>
                  <a:gd name="T9" fmla="*/ 18 h 19"/>
                  <a:gd name="T10" fmla="*/ 1 w 11"/>
                  <a:gd name="T11" fmla="*/ 18 h 19"/>
                  <a:gd name="T12" fmla="*/ 1 w 11"/>
                  <a:gd name="T13" fmla="*/ 18 h 19"/>
                  <a:gd name="T14" fmla="*/ 1 w 11"/>
                  <a:gd name="T15" fmla="*/ 18 h 19"/>
                  <a:gd name="T16" fmla="*/ 1 w 11"/>
                  <a:gd name="T17" fmla="*/ 18 h 19"/>
                  <a:gd name="T18" fmla="*/ 4 w 11"/>
                  <a:gd name="T19" fmla="*/ 12 h 19"/>
                  <a:gd name="T20" fmla="*/ 1 w 11"/>
                  <a:gd name="T21" fmla="*/ 18 h 19"/>
                  <a:gd name="T22" fmla="*/ 1 w 11"/>
                  <a:gd name="T23" fmla="*/ 18 h 19"/>
                  <a:gd name="T24" fmla="*/ 4 w 11"/>
                  <a:gd name="T25" fmla="*/ 12 h 19"/>
                  <a:gd name="T26" fmla="*/ 4 w 11"/>
                  <a:gd name="T27" fmla="*/ 12 h 19"/>
                  <a:gd name="T28" fmla="*/ 8 w 11"/>
                  <a:gd name="T29" fmla="*/ 7 h 19"/>
                  <a:gd name="T30" fmla="*/ 5 w 11"/>
                  <a:gd name="T31" fmla="*/ 12 h 19"/>
                  <a:gd name="T32" fmla="*/ 5 w 11"/>
                  <a:gd name="T33" fmla="*/ 12 h 19"/>
                  <a:gd name="T34" fmla="*/ 8 w 11"/>
                  <a:gd name="T35" fmla="*/ 7 h 19"/>
                  <a:gd name="T36" fmla="*/ 8 w 11"/>
                  <a:gd name="T37" fmla="*/ 7 h 19"/>
                  <a:gd name="T38" fmla="*/ 8 w 11"/>
                  <a:gd name="T39" fmla="*/ 5 h 19"/>
                  <a:gd name="T40" fmla="*/ 8 w 11"/>
                  <a:gd name="T41" fmla="*/ 6 h 19"/>
                  <a:gd name="T42" fmla="*/ 8 w 11"/>
                  <a:gd name="T43" fmla="*/ 6 h 19"/>
                  <a:gd name="T44" fmla="*/ 8 w 11"/>
                  <a:gd name="T45" fmla="*/ 5 h 19"/>
                  <a:gd name="T46" fmla="*/ 8 w 11"/>
                  <a:gd name="T47" fmla="*/ 5 h 19"/>
                  <a:gd name="T48" fmla="*/ 11 w 11"/>
                  <a:gd name="T49" fmla="*/ 0 h 19"/>
                  <a:gd name="T50" fmla="*/ 10 w 11"/>
                  <a:gd name="T51" fmla="*/ 3 h 19"/>
                  <a:gd name="T52" fmla="*/ 10 w 11"/>
                  <a:gd name="T53" fmla="*/ 3 h 19"/>
                  <a:gd name="T54" fmla="*/ 11 w 11"/>
                  <a:gd name="T5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" h="19">
                    <a:moveTo>
                      <a:pt x="0" y="19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moveTo>
                      <a:pt x="1" y="18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moveTo>
                      <a:pt x="4" y="12"/>
                    </a:moveTo>
                    <a:cubicBezTo>
                      <a:pt x="3" y="14"/>
                      <a:pt x="2" y="16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2" y="16"/>
                      <a:pt x="3" y="14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moveTo>
                      <a:pt x="8" y="7"/>
                    </a:moveTo>
                    <a:cubicBezTo>
                      <a:pt x="6" y="9"/>
                      <a:pt x="5" y="10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0"/>
                      <a:pt x="7" y="9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moveTo>
                      <a:pt x="11" y="0"/>
                    </a:moveTo>
                    <a:cubicBezTo>
                      <a:pt x="11" y="1"/>
                      <a:pt x="10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2"/>
                      <a:pt x="11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4" name="Freeform 9638"/>
              <p:cNvSpPr>
                <a:spLocks noEditPoints="1"/>
              </p:cNvSpPr>
              <p:nvPr/>
            </p:nvSpPr>
            <p:spPr bwMode="auto">
              <a:xfrm>
                <a:off x="-741" y="3715"/>
                <a:ext cx="26" cy="45"/>
              </a:xfrm>
              <a:custGeom>
                <a:avLst/>
                <a:gdLst>
                  <a:gd name="T0" fmla="*/ 1 w 11"/>
                  <a:gd name="T1" fmla="*/ 17 h 19"/>
                  <a:gd name="T2" fmla="*/ 1 w 11"/>
                  <a:gd name="T3" fmla="*/ 18 h 19"/>
                  <a:gd name="T4" fmla="*/ 1 w 11"/>
                  <a:gd name="T5" fmla="*/ 17 h 19"/>
                  <a:gd name="T6" fmla="*/ 1 w 11"/>
                  <a:gd name="T7" fmla="*/ 17 h 19"/>
                  <a:gd name="T8" fmla="*/ 3 w 11"/>
                  <a:gd name="T9" fmla="*/ 15 h 19"/>
                  <a:gd name="T10" fmla="*/ 2 w 11"/>
                  <a:gd name="T11" fmla="*/ 16 h 19"/>
                  <a:gd name="T12" fmla="*/ 2 w 11"/>
                  <a:gd name="T13" fmla="*/ 16 h 19"/>
                  <a:gd name="T14" fmla="*/ 3 w 11"/>
                  <a:gd name="T15" fmla="*/ 15 h 19"/>
                  <a:gd name="T16" fmla="*/ 3 w 11"/>
                  <a:gd name="T17" fmla="*/ 15 h 19"/>
                  <a:gd name="T18" fmla="*/ 2 w 11"/>
                  <a:gd name="T19" fmla="*/ 15 h 19"/>
                  <a:gd name="T20" fmla="*/ 0 w 11"/>
                  <a:gd name="T21" fmla="*/ 18 h 19"/>
                  <a:gd name="T22" fmla="*/ 0 w 11"/>
                  <a:gd name="T23" fmla="*/ 19 h 19"/>
                  <a:gd name="T24" fmla="*/ 0 w 11"/>
                  <a:gd name="T25" fmla="*/ 18 h 19"/>
                  <a:gd name="T26" fmla="*/ 2 w 11"/>
                  <a:gd name="T27" fmla="*/ 16 h 19"/>
                  <a:gd name="T28" fmla="*/ 1 w 11"/>
                  <a:gd name="T29" fmla="*/ 17 h 19"/>
                  <a:gd name="T30" fmla="*/ 1 w 11"/>
                  <a:gd name="T31" fmla="*/ 17 h 19"/>
                  <a:gd name="T32" fmla="*/ 3 w 11"/>
                  <a:gd name="T33" fmla="*/ 15 h 19"/>
                  <a:gd name="T34" fmla="*/ 2 w 11"/>
                  <a:gd name="T35" fmla="*/ 15 h 19"/>
                  <a:gd name="T36" fmla="*/ 2 w 11"/>
                  <a:gd name="T37" fmla="*/ 16 h 19"/>
                  <a:gd name="T38" fmla="*/ 2 w 11"/>
                  <a:gd name="T39" fmla="*/ 15 h 19"/>
                  <a:gd name="T40" fmla="*/ 2 w 11"/>
                  <a:gd name="T41" fmla="*/ 15 h 19"/>
                  <a:gd name="T42" fmla="*/ 5 w 11"/>
                  <a:gd name="T43" fmla="*/ 11 h 19"/>
                  <a:gd name="T44" fmla="*/ 4 w 11"/>
                  <a:gd name="T45" fmla="*/ 12 h 19"/>
                  <a:gd name="T46" fmla="*/ 5 w 11"/>
                  <a:gd name="T47" fmla="*/ 12 h 19"/>
                  <a:gd name="T48" fmla="*/ 5 w 11"/>
                  <a:gd name="T49" fmla="*/ 11 h 19"/>
                  <a:gd name="T50" fmla="*/ 5 w 11"/>
                  <a:gd name="T51" fmla="*/ 11 h 19"/>
                  <a:gd name="T52" fmla="*/ 4 w 11"/>
                  <a:gd name="T53" fmla="*/ 11 h 19"/>
                  <a:gd name="T54" fmla="*/ 3 w 11"/>
                  <a:gd name="T55" fmla="*/ 11 h 19"/>
                  <a:gd name="T56" fmla="*/ 4 w 11"/>
                  <a:gd name="T57" fmla="*/ 12 h 19"/>
                  <a:gd name="T58" fmla="*/ 4 w 11"/>
                  <a:gd name="T59" fmla="*/ 11 h 19"/>
                  <a:gd name="T60" fmla="*/ 4 w 11"/>
                  <a:gd name="T61" fmla="*/ 11 h 19"/>
                  <a:gd name="T62" fmla="*/ 6 w 11"/>
                  <a:gd name="T63" fmla="*/ 10 h 19"/>
                  <a:gd name="T64" fmla="*/ 5 w 11"/>
                  <a:gd name="T65" fmla="*/ 11 h 19"/>
                  <a:gd name="T66" fmla="*/ 5 w 11"/>
                  <a:gd name="T67" fmla="*/ 11 h 19"/>
                  <a:gd name="T68" fmla="*/ 6 w 11"/>
                  <a:gd name="T69" fmla="*/ 10 h 19"/>
                  <a:gd name="T70" fmla="*/ 6 w 11"/>
                  <a:gd name="T71" fmla="*/ 10 h 19"/>
                  <a:gd name="T72" fmla="*/ 5 w 11"/>
                  <a:gd name="T73" fmla="*/ 9 h 19"/>
                  <a:gd name="T74" fmla="*/ 5 w 11"/>
                  <a:gd name="T75" fmla="*/ 9 h 19"/>
                  <a:gd name="T76" fmla="*/ 4 w 11"/>
                  <a:gd name="T77" fmla="*/ 11 h 19"/>
                  <a:gd name="T78" fmla="*/ 4 w 11"/>
                  <a:gd name="T79" fmla="*/ 11 h 19"/>
                  <a:gd name="T80" fmla="*/ 5 w 11"/>
                  <a:gd name="T81" fmla="*/ 9 h 19"/>
                  <a:gd name="T82" fmla="*/ 5 w 11"/>
                  <a:gd name="T83" fmla="*/ 9 h 19"/>
                  <a:gd name="T84" fmla="*/ 8 w 11"/>
                  <a:gd name="T85" fmla="*/ 6 h 19"/>
                  <a:gd name="T86" fmla="*/ 8 w 11"/>
                  <a:gd name="T87" fmla="*/ 6 h 19"/>
                  <a:gd name="T88" fmla="*/ 8 w 11"/>
                  <a:gd name="T89" fmla="*/ 6 h 19"/>
                  <a:gd name="T90" fmla="*/ 8 w 11"/>
                  <a:gd name="T91" fmla="*/ 6 h 19"/>
                  <a:gd name="T92" fmla="*/ 7 w 11"/>
                  <a:gd name="T93" fmla="*/ 5 h 19"/>
                  <a:gd name="T94" fmla="*/ 7 w 11"/>
                  <a:gd name="T95" fmla="*/ 6 h 19"/>
                  <a:gd name="T96" fmla="*/ 7 w 11"/>
                  <a:gd name="T97" fmla="*/ 6 h 19"/>
                  <a:gd name="T98" fmla="*/ 8 w 11"/>
                  <a:gd name="T99" fmla="*/ 5 h 19"/>
                  <a:gd name="T100" fmla="*/ 7 w 11"/>
                  <a:gd name="T101" fmla="*/ 5 h 19"/>
                  <a:gd name="T102" fmla="*/ 9 w 11"/>
                  <a:gd name="T103" fmla="*/ 2 h 19"/>
                  <a:gd name="T104" fmla="*/ 9 w 11"/>
                  <a:gd name="T105" fmla="*/ 2 h 19"/>
                  <a:gd name="T106" fmla="*/ 9 w 11"/>
                  <a:gd name="T107" fmla="*/ 2 h 19"/>
                  <a:gd name="T108" fmla="*/ 9 w 11"/>
                  <a:gd name="T109" fmla="*/ 3 h 19"/>
                  <a:gd name="T110" fmla="*/ 9 w 11"/>
                  <a:gd name="T111" fmla="*/ 3 h 19"/>
                  <a:gd name="T112" fmla="*/ 9 w 11"/>
                  <a:gd name="T113" fmla="*/ 2 h 19"/>
                  <a:gd name="T114" fmla="*/ 9 w 11"/>
                  <a:gd name="T115" fmla="*/ 2 h 19"/>
                  <a:gd name="T116" fmla="*/ 11 w 11"/>
                  <a:gd name="T117" fmla="*/ 0 h 19"/>
                  <a:gd name="T118" fmla="*/ 10 w 11"/>
                  <a:gd name="T119" fmla="*/ 0 h 19"/>
                  <a:gd name="T120" fmla="*/ 10 w 11"/>
                  <a:gd name="T121" fmla="*/ 0 h 19"/>
                  <a:gd name="T122" fmla="*/ 11 w 11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" h="19">
                    <a:moveTo>
                      <a:pt x="1" y="17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moveTo>
                      <a:pt x="3" y="15"/>
                    </a:moveTo>
                    <a:cubicBezTo>
                      <a:pt x="2" y="15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moveTo>
                      <a:pt x="2" y="15"/>
                    </a:move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8"/>
                    </a:cubicBezTo>
                    <a:cubicBezTo>
                      <a:pt x="1" y="17"/>
                      <a:pt x="2" y="16"/>
                      <a:pt x="2" y="16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3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moveTo>
                      <a:pt x="5" y="11"/>
                    </a:move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4" y="11"/>
                    </a:moveTo>
                    <a:cubicBezTo>
                      <a:pt x="4" y="11"/>
                      <a:pt x="3" y="11"/>
                      <a:pt x="3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moveTo>
                      <a:pt x="6" y="10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5" y="9"/>
                    </a:moveTo>
                    <a:cubicBezTo>
                      <a:pt x="5" y="9"/>
                      <a:pt x="5" y="9"/>
                      <a:pt x="5" y="9"/>
                    </a:cubicBezTo>
                    <a:cubicBezTo>
                      <a:pt x="4" y="10"/>
                      <a:pt x="4" y="10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5" y="10"/>
                      <a:pt x="5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7" y="5"/>
                    </a:moveTo>
                    <a:cubicBezTo>
                      <a:pt x="7" y="5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8" y="5"/>
                    </a:cubicBezTo>
                    <a:cubicBezTo>
                      <a:pt x="8" y="5"/>
                      <a:pt x="7" y="5"/>
                      <a:pt x="7" y="5"/>
                    </a:cubicBezTo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5" name="Freeform 9639"/>
              <p:cNvSpPr>
                <a:spLocks noEditPoints="1"/>
              </p:cNvSpPr>
              <p:nvPr/>
            </p:nvSpPr>
            <p:spPr bwMode="auto">
              <a:xfrm>
                <a:off x="-741" y="3715"/>
                <a:ext cx="23" cy="42"/>
              </a:xfrm>
              <a:custGeom>
                <a:avLst/>
                <a:gdLst>
                  <a:gd name="T0" fmla="*/ 2 w 10"/>
                  <a:gd name="T1" fmla="*/ 16 h 18"/>
                  <a:gd name="T2" fmla="*/ 0 w 10"/>
                  <a:gd name="T3" fmla="*/ 18 h 18"/>
                  <a:gd name="T4" fmla="*/ 1 w 10"/>
                  <a:gd name="T5" fmla="*/ 18 h 18"/>
                  <a:gd name="T6" fmla="*/ 1 w 10"/>
                  <a:gd name="T7" fmla="*/ 17 h 18"/>
                  <a:gd name="T8" fmla="*/ 1 w 10"/>
                  <a:gd name="T9" fmla="*/ 17 h 18"/>
                  <a:gd name="T10" fmla="*/ 2 w 10"/>
                  <a:gd name="T11" fmla="*/ 16 h 18"/>
                  <a:gd name="T12" fmla="*/ 4 w 10"/>
                  <a:gd name="T13" fmla="*/ 12 h 18"/>
                  <a:gd name="T14" fmla="*/ 2 w 10"/>
                  <a:gd name="T15" fmla="*/ 15 h 18"/>
                  <a:gd name="T16" fmla="*/ 3 w 10"/>
                  <a:gd name="T17" fmla="*/ 15 h 18"/>
                  <a:gd name="T18" fmla="*/ 1 w 10"/>
                  <a:gd name="T19" fmla="*/ 17 h 18"/>
                  <a:gd name="T20" fmla="*/ 1 w 10"/>
                  <a:gd name="T21" fmla="*/ 17 h 18"/>
                  <a:gd name="T22" fmla="*/ 2 w 10"/>
                  <a:gd name="T23" fmla="*/ 16 h 18"/>
                  <a:gd name="T24" fmla="*/ 2 w 10"/>
                  <a:gd name="T25" fmla="*/ 16 h 18"/>
                  <a:gd name="T26" fmla="*/ 3 w 10"/>
                  <a:gd name="T27" fmla="*/ 15 h 18"/>
                  <a:gd name="T28" fmla="*/ 3 w 10"/>
                  <a:gd name="T29" fmla="*/ 15 h 18"/>
                  <a:gd name="T30" fmla="*/ 5 w 10"/>
                  <a:gd name="T31" fmla="*/ 12 h 18"/>
                  <a:gd name="T32" fmla="*/ 5 w 10"/>
                  <a:gd name="T33" fmla="*/ 12 h 18"/>
                  <a:gd name="T34" fmla="*/ 4 w 10"/>
                  <a:gd name="T35" fmla="*/ 12 h 18"/>
                  <a:gd name="T36" fmla="*/ 3 w 10"/>
                  <a:gd name="T37" fmla="*/ 11 h 18"/>
                  <a:gd name="T38" fmla="*/ 2 w 10"/>
                  <a:gd name="T39" fmla="*/ 15 h 18"/>
                  <a:gd name="T40" fmla="*/ 2 w 10"/>
                  <a:gd name="T41" fmla="*/ 15 h 18"/>
                  <a:gd name="T42" fmla="*/ 4 w 10"/>
                  <a:gd name="T43" fmla="*/ 12 h 18"/>
                  <a:gd name="T44" fmla="*/ 3 w 10"/>
                  <a:gd name="T45" fmla="*/ 11 h 18"/>
                  <a:gd name="T46" fmla="*/ 5 w 10"/>
                  <a:gd name="T47" fmla="*/ 11 h 18"/>
                  <a:gd name="T48" fmla="*/ 5 w 10"/>
                  <a:gd name="T49" fmla="*/ 11 h 18"/>
                  <a:gd name="T50" fmla="*/ 5 w 10"/>
                  <a:gd name="T51" fmla="*/ 11 h 18"/>
                  <a:gd name="T52" fmla="*/ 5 w 10"/>
                  <a:gd name="T53" fmla="*/ 11 h 18"/>
                  <a:gd name="T54" fmla="*/ 5 w 10"/>
                  <a:gd name="T55" fmla="*/ 11 h 18"/>
                  <a:gd name="T56" fmla="*/ 4 w 10"/>
                  <a:gd name="T57" fmla="*/ 11 h 18"/>
                  <a:gd name="T58" fmla="*/ 4 w 10"/>
                  <a:gd name="T59" fmla="*/ 11 h 18"/>
                  <a:gd name="T60" fmla="*/ 4 w 10"/>
                  <a:gd name="T61" fmla="*/ 11 h 18"/>
                  <a:gd name="T62" fmla="*/ 4 w 10"/>
                  <a:gd name="T63" fmla="*/ 11 h 18"/>
                  <a:gd name="T64" fmla="*/ 4 w 10"/>
                  <a:gd name="T65" fmla="*/ 11 h 18"/>
                  <a:gd name="T66" fmla="*/ 8 w 10"/>
                  <a:gd name="T67" fmla="*/ 6 h 18"/>
                  <a:gd name="T68" fmla="*/ 7 w 10"/>
                  <a:gd name="T69" fmla="*/ 7 h 18"/>
                  <a:gd name="T70" fmla="*/ 6 w 10"/>
                  <a:gd name="T71" fmla="*/ 10 h 18"/>
                  <a:gd name="T72" fmla="*/ 6 w 10"/>
                  <a:gd name="T73" fmla="*/ 10 h 18"/>
                  <a:gd name="T74" fmla="*/ 8 w 10"/>
                  <a:gd name="T75" fmla="*/ 6 h 18"/>
                  <a:gd name="T76" fmla="*/ 8 w 10"/>
                  <a:gd name="T77" fmla="*/ 6 h 18"/>
                  <a:gd name="T78" fmla="*/ 7 w 10"/>
                  <a:gd name="T79" fmla="*/ 6 h 18"/>
                  <a:gd name="T80" fmla="*/ 5 w 10"/>
                  <a:gd name="T81" fmla="*/ 9 h 18"/>
                  <a:gd name="T82" fmla="*/ 5 w 10"/>
                  <a:gd name="T83" fmla="*/ 9 h 18"/>
                  <a:gd name="T84" fmla="*/ 7 w 10"/>
                  <a:gd name="T85" fmla="*/ 6 h 18"/>
                  <a:gd name="T86" fmla="*/ 7 w 10"/>
                  <a:gd name="T87" fmla="*/ 6 h 18"/>
                  <a:gd name="T88" fmla="*/ 9 w 10"/>
                  <a:gd name="T89" fmla="*/ 3 h 18"/>
                  <a:gd name="T90" fmla="*/ 7 w 10"/>
                  <a:gd name="T91" fmla="*/ 5 h 18"/>
                  <a:gd name="T92" fmla="*/ 8 w 10"/>
                  <a:gd name="T93" fmla="*/ 5 h 18"/>
                  <a:gd name="T94" fmla="*/ 9 w 10"/>
                  <a:gd name="T95" fmla="*/ 3 h 18"/>
                  <a:gd name="T96" fmla="*/ 9 w 10"/>
                  <a:gd name="T97" fmla="*/ 3 h 18"/>
                  <a:gd name="T98" fmla="*/ 10 w 10"/>
                  <a:gd name="T99" fmla="*/ 0 h 18"/>
                  <a:gd name="T100" fmla="*/ 9 w 10"/>
                  <a:gd name="T101" fmla="*/ 2 h 18"/>
                  <a:gd name="T102" fmla="*/ 9 w 10"/>
                  <a:gd name="T103" fmla="*/ 2 h 18"/>
                  <a:gd name="T104" fmla="*/ 10 w 10"/>
                  <a:gd name="T105" fmla="*/ 0 h 18"/>
                  <a:gd name="T106" fmla="*/ 10 w 10"/>
                  <a:gd name="T10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" h="18">
                    <a:moveTo>
                      <a:pt x="2" y="16"/>
                    </a:moveTo>
                    <a:cubicBezTo>
                      <a:pt x="2" y="16"/>
                      <a:pt x="1" y="17"/>
                      <a:pt x="0" y="18"/>
                    </a:cubicBezTo>
                    <a:cubicBezTo>
                      <a:pt x="0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2" y="16"/>
                    </a:cubicBezTo>
                    <a:moveTo>
                      <a:pt x="4" y="12"/>
                    </a:move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3" y="15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7"/>
                      <a:pt x="2" y="17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4"/>
                      <a:pt x="4" y="13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4" y="12"/>
                      <a:pt x="4" y="12"/>
                    </a:cubicBezTo>
                    <a:moveTo>
                      <a:pt x="3" y="11"/>
                    </a:moveTo>
                    <a:cubicBezTo>
                      <a:pt x="3" y="12"/>
                      <a:pt x="2" y="14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3" y="14"/>
                      <a:pt x="3" y="13"/>
                      <a:pt x="4" y="12"/>
                    </a:cubicBezTo>
                    <a:cubicBezTo>
                      <a:pt x="4" y="12"/>
                      <a:pt x="4" y="12"/>
                      <a:pt x="3" y="11"/>
                    </a:cubicBezTo>
                    <a:moveTo>
                      <a:pt x="5" y="11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4" y="11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moveTo>
                      <a:pt x="8" y="6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9"/>
                      <a:pt x="7" y="8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7" y="6"/>
                    </a:moveTo>
                    <a:cubicBezTo>
                      <a:pt x="6" y="7"/>
                      <a:pt x="5" y="8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8"/>
                      <a:pt x="6" y="7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9" y="3"/>
                    </a:moveTo>
                    <a:cubicBezTo>
                      <a:pt x="8" y="3"/>
                      <a:pt x="8" y="4"/>
                      <a:pt x="7" y="5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8" y="4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0" y="2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6" name="Freeform 9640"/>
              <p:cNvSpPr>
                <a:spLocks noEditPoints="1"/>
              </p:cNvSpPr>
              <p:nvPr/>
            </p:nvSpPr>
            <p:spPr bwMode="auto">
              <a:xfrm>
                <a:off x="-534" y="3353"/>
                <a:ext cx="130" cy="208"/>
              </a:xfrm>
              <a:custGeom>
                <a:avLst/>
                <a:gdLst>
                  <a:gd name="T0" fmla="*/ 0 w 55"/>
                  <a:gd name="T1" fmla="*/ 88 h 88"/>
                  <a:gd name="T2" fmla="*/ 1 w 55"/>
                  <a:gd name="T3" fmla="*/ 87 h 88"/>
                  <a:gd name="T4" fmla="*/ 6 w 55"/>
                  <a:gd name="T5" fmla="*/ 78 h 88"/>
                  <a:gd name="T6" fmla="*/ 8 w 55"/>
                  <a:gd name="T7" fmla="*/ 76 h 88"/>
                  <a:gd name="T8" fmla="*/ 19 w 55"/>
                  <a:gd name="T9" fmla="*/ 58 h 88"/>
                  <a:gd name="T10" fmla="*/ 15 w 55"/>
                  <a:gd name="T11" fmla="*/ 65 h 88"/>
                  <a:gd name="T12" fmla="*/ 19 w 55"/>
                  <a:gd name="T13" fmla="*/ 58 h 88"/>
                  <a:gd name="T14" fmla="*/ 23 w 55"/>
                  <a:gd name="T15" fmla="*/ 51 h 88"/>
                  <a:gd name="T16" fmla="*/ 25 w 55"/>
                  <a:gd name="T17" fmla="*/ 49 h 88"/>
                  <a:gd name="T18" fmla="*/ 27 w 55"/>
                  <a:gd name="T19" fmla="*/ 46 h 88"/>
                  <a:gd name="T20" fmla="*/ 25 w 55"/>
                  <a:gd name="T21" fmla="*/ 48 h 88"/>
                  <a:gd name="T22" fmla="*/ 27 w 55"/>
                  <a:gd name="T23" fmla="*/ 46 h 88"/>
                  <a:gd name="T24" fmla="*/ 28 w 55"/>
                  <a:gd name="T25" fmla="*/ 43 h 88"/>
                  <a:gd name="T26" fmla="*/ 29 w 55"/>
                  <a:gd name="T27" fmla="*/ 42 h 88"/>
                  <a:gd name="T28" fmla="*/ 29 w 55"/>
                  <a:gd name="T29" fmla="*/ 41 h 88"/>
                  <a:gd name="T30" fmla="*/ 29 w 55"/>
                  <a:gd name="T31" fmla="*/ 42 h 88"/>
                  <a:gd name="T32" fmla="*/ 29 w 55"/>
                  <a:gd name="T33" fmla="*/ 41 h 88"/>
                  <a:gd name="T34" fmla="*/ 30 w 55"/>
                  <a:gd name="T35" fmla="*/ 41 h 88"/>
                  <a:gd name="T36" fmla="*/ 32 w 55"/>
                  <a:gd name="T37" fmla="*/ 37 h 88"/>
                  <a:gd name="T38" fmla="*/ 34 w 55"/>
                  <a:gd name="T39" fmla="*/ 34 h 88"/>
                  <a:gd name="T40" fmla="*/ 33 w 55"/>
                  <a:gd name="T41" fmla="*/ 37 h 88"/>
                  <a:gd name="T42" fmla="*/ 34 w 55"/>
                  <a:gd name="T43" fmla="*/ 34 h 88"/>
                  <a:gd name="T44" fmla="*/ 34 w 55"/>
                  <a:gd name="T45" fmla="*/ 34 h 88"/>
                  <a:gd name="T46" fmla="*/ 34 w 55"/>
                  <a:gd name="T47" fmla="*/ 34 h 88"/>
                  <a:gd name="T48" fmla="*/ 37 w 55"/>
                  <a:gd name="T49" fmla="*/ 29 h 88"/>
                  <a:gd name="T50" fmla="*/ 36 w 55"/>
                  <a:gd name="T51" fmla="*/ 31 h 88"/>
                  <a:gd name="T52" fmla="*/ 37 w 55"/>
                  <a:gd name="T53" fmla="*/ 29 h 88"/>
                  <a:gd name="T54" fmla="*/ 37 w 55"/>
                  <a:gd name="T55" fmla="*/ 29 h 88"/>
                  <a:gd name="T56" fmla="*/ 41 w 55"/>
                  <a:gd name="T57" fmla="*/ 22 h 88"/>
                  <a:gd name="T58" fmla="*/ 43 w 55"/>
                  <a:gd name="T59" fmla="*/ 19 h 88"/>
                  <a:gd name="T60" fmla="*/ 42 w 55"/>
                  <a:gd name="T61" fmla="*/ 21 h 88"/>
                  <a:gd name="T62" fmla="*/ 43 w 55"/>
                  <a:gd name="T63" fmla="*/ 19 h 88"/>
                  <a:gd name="T64" fmla="*/ 44 w 55"/>
                  <a:gd name="T65" fmla="*/ 17 h 88"/>
                  <a:gd name="T66" fmla="*/ 44 w 55"/>
                  <a:gd name="T67" fmla="*/ 17 h 88"/>
                  <a:gd name="T68" fmla="*/ 45 w 55"/>
                  <a:gd name="T69" fmla="*/ 16 h 88"/>
                  <a:gd name="T70" fmla="*/ 45 w 55"/>
                  <a:gd name="T71" fmla="*/ 17 h 88"/>
                  <a:gd name="T72" fmla="*/ 45 w 55"/>
                  <a:gd name="T73" fmla="*/ 16 h 88"/>
                  <a:gd name="T74" fmla="*/ 45 w 55"/>
                  <a:gd name="T75" fmla="*/ 16 h 88"/>
                  <a:gd name="T76" fmla="*/ 46 w 55"/>
                  <a:gd name="T77" fmla="*/ 15 h 88"/>
                  <a:gd name="T78" fmla="*/ 46 w 55"/>
                  <a:gd name="T79" fmla="*/ 14 h 88"/>
                  <a:gd name="T80" fmla="*/ 46 w 55"/>
                  <a:gd name="T81" fmla="*/ 15 h 88"/>
                  <a:gd name="T82" fmla="*/ 46 w 55"/>
                  <a:gd name="T83" fmla="*/ 14 h 88"/>
                  <a:gd name="T84" fmla="*/ 46 w 55"/>
                  <a:gd name="T85" fmla="*/ 14 h 88"/>
                  <a:gd name="T86" fmla="*/ 49 w 55"/>
                  <a:gd name="T87" fmla="*/ 11 h 88"/>
                  <a:gd name="T88" fmla="*/ 49 w 55"/>
                  <a:gd name="T89" fmla="*/ 10 h 88"/>
                  <a:gd name="T90" fmla="*/ 49 w 55"/>
                  <a:gd name="T91" fmla="*/ 10 h 88"/>
                  <a:gd name="T92" fmla="*/ 49 w 55"/>
                  <a:gd name="T93" fmla="*/ 10 h 88"/>
                  <a:gd name="T94" fmla="*/ 49 w 55"/>
                  <a:gd name="T95" fmla="*/ 9 h 88"/>
                  <a:gd name="T96" fmla="*/ 50 w 55"/>
                  <a:gd name="T97" fmla="*/ 8 h 88"/>
                  <a:gd name="T98" fmla="*/ 53 w 55"/>
                  <a:gd name="T99" fmla="*/ 3 h 88"/>
                  <a:gd name="T100" fmla="*/ 52 w 55"/>
                  <a:gd name="T101" fmla="*/ 5 h 88"/>
                  <a:gd name="T102" fmla="*/ 53 w 55"/>
                  <a:gd name="T103" fmla="*/ 3 h 88"/>
                  <a:gd name="T104" fmla="*/ 54 w 55"/>
                  <a:gd name="T105" fmla="*/ 3 h 88"/>
                  <a:gd name="T106" fmla="*/ 54 w 55"/>
                  <a:gd name="T107" fmla="*/ 2 h 88"/>
                  <a:gd name="T108" fmla="*/ 55 w 55"/>
                  <a:gd name="T109" fmla="*/ 0 h 88"/>
                  <a:gd name="T110" fmla="*/ 55 w 55"/>
                  <a:gd name="T111" fmla="*/ 1 h 88"/>
                  <a:gd name="T112" fmla="*/ 55 w 55"/>
                  <a:gd name="T113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5" h="88">
                    <a:moveTo>
                      <a:pt x="1" y="87"/>
                    </a:moveTo>
                    <a:cubicBezTo>
                      <a:pt x="1" y="88"/>
                      <a:pt x="1" y="88"/>
                      <a:pt x="0" y="88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moveTo>
                      <a:pt x="8" y="76"/>
                    </a:moveTo>
                    <a:cubicBezTo>
                      <a:pt x="7" y="77"/>
                      <a:pt x="7" y="78"/>
                      <a:pt x="6" y="78"/>
                    </a:cubicBezTo>
                    <a:cubicBezTo>
                      <a:pt x="6" y="78"/>
                      <a:pt x="6" y="78"/>
                      <a:pt x="6" y="78"/>
                    </a:cubicBezTo>
                    <a:cubicBezTo>
                      <a:pt x="8" y="76"/>
                      <a:pt x="8" y="76"/>
                      <a:pt x="8" y="76"/>
                    </a:cubicBezTo>
                    <a:cubicBezTo>
                      <a:pt x="8" y="76"/>
                      <a:pt x="8" y="76"/>
                      <a:pt x="8" y="76"/>
                    </a:cubicBezTo>
                    <a:moveTo>
                      <a:pt x="19" y="58"/>
                    </a:moveTo>
                    <a:cubicBezTo>
                      <a:pt x="18" y="60"/>
                      <a:pt x="16" y="63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19" y="58"/>
                      <a:pt x="19" y="58"/>
                      <a:pt x="19" y="58"/>
                    </a:cubicBezTo>
                    <a:moveTo>
                      <a:pt x="24" y="49"/>
                    </a:moveTo>
                    <a:cubicBezTo>
                      <a:pt x="24" y="50"/>
                      <a:pt x="24" y="51"/>
                      <a:pt x="23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9"/>
                      <a:pt x="24" y="49"/>
                      <a:pt x="24" y="49"/>
                    </a:cubicBezTo>
                    <a:moveTo>
                      <a:pt x="27" y="46"/>
                    </a:moveTo>
                    <a:cubicBezTo>
                      <a:pt x="26" y="47"/>
                      <a:pt x="26" y="47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46"/>
                      <a:pt x="27" y="46"/>
                      <a:pt x="27" y="46"/>
                    </a:cubicBezTo>
                    <a:cubicBezTo>
                      <a:pt x="27" y="46"/>
                      <a:pt x="27" y="46"/>
                      <a:pt x="27" y="46"/>
                    </a:cubicBezTo>
                    <a:moveTo>
                      <a:pt x="29" y="42"/>
                    </a:moveTo>
                    <a:cubicBezTo>
                      <a:pt x="29" y="43"/>
                      <a:pt x="28" y="43"/>
                      <a:pt x="28" y="43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29" y="42"/>
                      <a:pt x="29" y="42"/>
                    </a:cubicBezTo>
                    <a:moveTo>
                      <a:pt x="29" y="41"/>
                    </a:move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29" y="41"/>
                      <a:pt x="29" y="41"/>
                    </a:cubicBezTo>
                    <a:moveTo>
                      <a:pt x="32" y="37"/>
                    </a:moveTo>
                    <a:cubicBezTo>
                      <a:pt x="32" y="38"/>
                      <a:pt x="31" y="39"/>
                      <a:pt x="30" y="41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moveTo>
                      <a:pt x="34" y="34"/>
                    </a:moveTo>
                    <a:cubicBezTo>
                      <a:pt x="34" y="35"/>
                      <a:pt x="33" y="36"/>
                      <a:pt x="32" y="36"/>
                    </a:cubicBezTo>
                    <a:cubicBezTo>
                      <a:pt x="32" y="37"/>
                      <a:pt x="33" y="37"/>
                      <a:pt x="33" y="37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moveTo>
                      <a:pt x="34" y="34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moveTo>
                      <a:pt x="37" y="29"/>
                    </a:moveTo>
                    <a:cubicBezTo>
                      <a:pt x="37" y="30"/>
                      <a:pt x="36" y="30"/>
                      <a:pt x="36" y="31"/>
                    </a:cubicBezTo>
                    <a:cubicBezTo>
                      <a:pt x="36" y="31"/>
                      <a:pt x="36" y="31"/>
                      <a:pt x="36" y="31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moveTo>
                      <a:pt x="41" y="22"/>
                    </a:moveTo>
                    <a:cubicBezTo>
                      <a:pt x="40" y="25"/>
                      <a:pt x="39" y="27"/>
                      <a:pt x="37" y="29"/>
                    </a:cubicBezTo>
                    <a:cubicBezTo>
                      <a:pt x="37" y="29"/>
                      <a:pt x="37" y="29"/>
                      <a:pt x="38" y="29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41" y="22"/>
                      <a:pt x="41" y="22"/>
                      <a:pt x="41" y="22"/>
                    </a:cubicBezTo>
                    <a:moveTo>
                      <a:pt x="43" y="19"/>
                    </a:moveTo>
                    <a:cubicBezTo>
                      <a:pt x="43" y="20"/>
                      <a:pt x="42" y="21"/>
                      <a:pt x="42" y="21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44" y="17"/>
                    </a:move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moveTo>
                      <a:pt x="45" y="16"/>
                    </a:move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6"/>
                      <a:pt x="45" y="16"/>
                      <a:pt x="45" y="16"/>
                    </a:cubicBezTo>
                    <a:moveTo>
                      <a:pt x="46" y="15"/>
                    </a:moveTo>
                    <a:cubicBezTo>
                      <a:pt x="46" y="16"/>
                      <a:pt x="45" y="16"/>
                      <a:pt x="45" y="16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moveTo>
                      <a:pt x="46" y="14"/>
                    </a:move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moveTo>
                      <a:pt x="49" y="11"/>
                    </a:moveTo>
                    <a:cubicBezTo>
                      <a:pt x="48" y="12"/>
                      <a:pt x="47" y="13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49" y="11"/>
                      <a:pt x="49" y="11"/>
                      <a:pt x="49" y="11"/>
                    </a:cubicBezTo>
                    <a:moveTo>
                      <a:pt x="49" y="10"/>
                    </a:move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moveTo>
                      <a:pt x="50" y="8"/>
                    </a:moveTo>
                    <a:cubicBezTo>
                      <a:pt x="50" y="8"/>
                      <a:pt x="50" y="9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50" y="8"/>
                      <a:pt x="50" y="8"/>
                      <a:pt x="50" y="8"/>
                    </a:cubicBezTo>
                    <a:moveTo>
                      <a:pt x="53" y="3"/>
                    </a:moveTo>
                    <a:cubicBezTo>
                      <a:pt x="53" y="4"/>
                      <a:pt x="53" y="4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54" y="2"/>
                    </a:moveTo>
                    <a:cubicBezTo>
                      <a:pt x="54" y="2"/>
                      <a:pt x="54" y="2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4" y="2"/>
                      <a:pt x="54" y="2"/>
                      <a:pt x="54" y="2"/>
                    </a:cubicBezTo>
                    <a:moveTo>
                      <a:pt x="55" y="0"/>
                    </a:moveTo>
                    <a:cubicBezTo>
                      <a:pt x="55" y="0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7" name="Freeform 9641"/>
              <p:cNvSpPr>
                <a:spLocks noEditPoints="1"/>
              </p:cNvSpPr>
              <p:nvPr/>
            </p:nvSpPr>
            <p:spPr bwMode="auto">
              <a:xfrm>
                <a:off x="-446" y="3403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8 h 8"/>
                  <a:gd name="T8" fmla="*/ 0 w 5"/>
                  <a:gd name="T9" fmla="*/ 8 h 8"/>
                  <a:gd name="T10" fmla="*/ 5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8" name="Oval 9642"/>
              <p:cNvSpPr>
                <a:spLocks noChangeArrowheads="1"/>
              </p:cNvSpPr>
              <p:nvPr/>
            </p:nvSpPr>
            <p:spPr bwMode="auto">
              <a:xfrm>
                <a:off x="-427" y="339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9" name="Freeform 9643"/>
              <p:cNvSpPr>
                <a:spLocks noEditPoints="1"/>
              </p:cNvSpPr>
              <p:nvPr/>
            </p:nvSpPr>
            <p:spPr bwMode="auto">
              <a:xfrm>
                <a:off x="-425" y="337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5 h 6"/>
                  <a:gd name="T16" fmla="*/ 0 w 3"/>
                  <a:gd name="T17" fmla="*/ 5 h 6"/>
                  <a:gd name="T18" fmla="*/ 0 w 3"/>
                  <a:gd name="T19" fmla="*/ 5 h 6"/>
                  <a:gd name="T20" fmla="*/ 3 w 3"/>
                  <a:gd name="T21" fmla="*/ 1 h 6"/>
                  <a:gd name="T22" fmla="*/ 3 w 3"/>
                  <a:gd name="T23" fmla="*/ 2 h 6"/>
                  <a:gd name="T24" fmla="*/ 3 w 3"/>
                  <a:gd name="T25" fmla="*/ 2 h 6"/>
                  <a:gd name="T26" fmla="*/ 3 w 3"/>
                  <a:gd name="T27" fmla="*/ 1 h 6"/>
                  <a:gd name="T28" fmla="*/ 3 w 3"/>
                  <a:gd name="T29" fmla="*/ 1 h 6"/>
                  <a:gd name="T30" fmla="*/ 3 w 3"/>
                  <a:gd name="T31" fmla="*/ 0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0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0" name="Freeform 9644"/>
              <p:cNvSpPr>
                <a:spLocks/>
              </p:cNvSpPr>
              <p:nvPr/>
            </p:nvSpPr>
            <p:spPr bwMode="auto">
              <a:xfrm>
                <a:off x="-406" y="335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1" name="Freeform 9645"/>
              <p:cNvSpPr>
                <a:spLocks/>
              </p:cNvSpPr>
              <p:nvPr/>
            </p:nvSpPr>
            <p:spPr bwMode="auto">
              <a:xfrm>
                <a:off x="-408" y="336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2" name="Freeform 9646"/>
              <p:cNvSpPr>
                <a:spLocks/>
              </p:cNvSpPr>
              <p:nvPr/>
            </p:nvSpPr>
            <p:spPr bwMode="auto">
              <a:xfrm>
                <a:off x="-404" y="335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3" name="Freeform 9647"/>
              <p:cNvSpPr>
                <a:spLocks noEditPoints="1"/>
              </p:cNvSpPr>
              <p:nvPr/>
            </p:nvSpPr>
            <p:spPr bwMode="auto">
              <a:xfrm>
                <a:off x="-531" y="3365"/>
                <a:ext cx="120" cy="194"/>
              </a:xfrm>
              <a:custGeom>
                <a:avLst/>
                <a:gdLst>
                  <a:gd name="T0" fmla="*/ 0 w 51"/>
                  <a:gd name="T1" fmla="*/ 82 h 82"/>
                  <a:gd name="T2" fmla="*/ 5 w 51"/>
                  <a:gd name="T3" fmla="*/ 73 h 82"/>
                  <a:gd name="T4" fmla="*/ 14 w 51"/>
                  <a:gd name="T5" fmla="*/ 60 h 82"/>
                  <a:gd name="T6" fmla="*/ 7 w 51"/>
                  <a:gd name="T7" fmla="*/ 71 h 82"/>
                  <a:gd name="T8" fmla="*/ 14 w 51"/>
                  <a:gd name="T9" fmla="*/ 60 h 82"/>
                  <a:gd name="T10" fmla="*/ 18 w 51"/>
                  <a:gd name="T11" fmla="*/ 53 h 82"/>
                  <a:gd name="T12" fmla="*/ 22 w 51"/>
                  <a:gd name="T13" fmla="*/ 46 h 82"/>
                  <a:gd name="T14" fmla="*/ 24 w 51"/>
                  <a:gd name="T15" fmla="*/ 43 h 82"/>
                  <a:gd name="T16" fmla="*/ 24 w 51"/>
                  <a:gd name="T17" fmla="*/ 44 h 82"/>
                  <a:gd name="T18" fmla="*/ 24 w 51"/>
                  <a:gd name="T19" fmla="*/ 43 h 82"/>
                  <a:gd name="T20" fmla="*/ 26 w 51"/>
                  <a:gd name="T21" fmla="*/ 41 h 82"/>
                  <a:gd name="T22" fmla="*/ 27 w 51"/>
                  <a:gd name="T23" fmla="*/ 38 h 82"/>
                  <a:gd name="T24" fmla="*/ 28 w 51"/>
                  <a:gd name="T25" fmla="*/ 37 h 82"/>
                  <a:gd name="T26" fmla="*/ 28 w 51"/>
                  <a:gd name="T27" fmla="*/ 37 h 82"/>
                  <a:gd name="T28" fmla="*/ 28 w 51"/>
                  <a:gd name="T29" fmla="*/ 37 h 82"/>
                  <a:gd name="T30" fmla="*/ 28 w 51"/>
                  <a:gd name="T31" fmla="*/ 36 h 82"/>
                  <a:gd name="T32" fmla="*/ 29 w 51"/>
                  <a:gd name="T33" fmla="*/ 36 h 82"/>
                  <a:gd name="T34" fmla="*/ 31 w 51"/>
                  <a:gd name="T35" fmla="*/ 31 h 82"/>
                  <a:gd name="T36" fmla="*/ 31 w 51"/>
                  <a:gd name="T37" fmla="*/ 32 h 82"/>
                  <a:gd name="T38" fmla="*/ 31 w 51"/>
                  <a:gd name="T39" fmla="*/ 31 h 82"/>
                  <a:gd name="T40" fmla="*/ 33 w 51"/>
                  <a:gd name="T41" fmla="*/ 29 h 82"/>
                  <a:gd name="T42" fmla="*/ 33 w 51"/>
                  <a:gd name="T43" fmla="*/ 29 h 82"/>
                  <a:gd name="T44" fmla="*/ 35 w 51"/>
                  <a:gd name="T45" fmla="*/ 26 h 82"/>
                  <a:gd name="T46" fmla="*/ 33 w 51"/>
                  <a:gd name="T47" fmla="*/ 29 h 82"/>
                  <a:gd name="T48" fmla="*/ 35 w 51"/>
                  <a:gd name="T49" fmla="*/ 26 h 82"/>
                  <a:gd name="T50" fmla="*/ 42 w 51"/>
                  <a:gd name="T51" fmla="*/ 14 h 82"/>
                  <a:gd name="T52" fmla="*/ 43 w 51"/>
                  <a:gd name="T53" fmla="*/ 12 h 82"/>
                  <a:gd name="T54" fmla="*/ 44 w 51"/>
                  <a:gd name="T55" fmla="*/ 12 h 82"/>
                  <a:gd name="T56" fmla="*/ 43 w 51"/>
                  <a:gd name="T57" fmla="*/ 12 h 82"/>
                  <a:gd name="T58" fmla="*/ 44 w 51"/>
                  <a:gd name="T59" fmla="*/ 12 h 82"/>
                  <a:gd name="T60" fmla="*/ 49 w 51"/>
                  <a:gd name="T61" fmla="*/ 3 h 82"/>
                  <a:gd name="T62" fmla="*/ 51 w 51"/>
                  <a:gd name="T6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1" h="82">
                    <a:moveTo>
                      <a:pt x="5" y="73"/>
                    </a:moveTo>
                    <a:cubicBezTo>
                      <a:pt x="3" y="77"/>
                      <a:pt x="1" y="80"/>
                      <a:pt x="0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5" y="73"/>
                      <a:pt x="5" y="73"/>
                      <a:pt x="5" y="73"/>
                    </a:cubicBezTo>
                    <a:cubicBezTo>
                      <a:pt x="5" y="73"/>
                      <a:pt x="5" y="73"/>
                      <a:pt x="5" y="73"/>
                    </a:cubicBezTo>
                    <a:moveTo>
                      <a:pt x="14" y="60"/>
                    </a:moveTo>
                    <a:cubicBezTo>
                      <a:pt x="11" y="64"/>
                      <a:pt x="9" y="68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moveTo>
                      <a:pt x="22" y="46"/>
                    </a:moveTo>
                    <a:cubicBezTo>
                      <a:pt x="21" y="49"/>
                      <a:pt x="19" y="51"/>
                      <a:pt x="18" y="53"/>
                    </a:cubicBezTo>
                    <a:cubicBezTo>
                      <a:pt x="18" y="53"/>
                      <a:pt x="18" y="53"/>
                      <a:pt x="18" y="53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2" y="46"/>
                      <a:pt x="22" y="46"/>
                      <a:pt x="22" y="46"/>
                    </a:cubicBezTo>
                    <a:moveTo>
                      <a:pt x="24" y="43"/>
                    </a:moveTo>
                    <a:cubicBezTo>
                      <a:pt x="24" y="43"/>
                      <a:pt x="24" y="44"/>
                      <a:pt x="23" y="44"/>
                    </a:cubicBezTo>
                    <a:cubicBezTo>
                      <a:pt x="23" y="44"/>
                      <a:pt x="23" y="44"/>
                      <a:pt x="24" y="44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4" y="43"/>
                      <a:pt x="24" y="43"/>
                      <a:pt x="24" y="43"/>
                    </a:cubicBezTo>
                    <a:moveTo>
                      <a:pt x="27" y="38"/>
                    </a:moveTo>
                    <a:cubicBezTo>
                      <a:pt x="27" y="39"/>
                      <a:pt x="26" y="40"/>
                      <a:pt x="26" y="41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7" y="38"/>
                      <a:pt x="27" y="38"/>
                      <a:pt x="27" y="38"/>
                    </a:cubicBezTo>
                    <a:cubicBezTo>
                      <a:pt x="27" y="38"/>
                      <a:pt x="27" y="38"/>
                      <a:pt x="27" y="38"/>
                    </a:cubicBezTo>
                    <a:moveTo>
                      <a:pt x="28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moveTo>
                      <a:pt x="29" y="36"/>
                    </a:moveTo>
                    <a:cubicBezTo>
                      <a:pt x="29" y="36"/>
                      <a:pt x="29" y="36"/>
                      <a:pt x="28" y="36"/>
                    </a:cubicBezTo>
                    <a:cubicBezTo>
                      <a:pt x="28" y="36"/>
                      <a:pt x="29" y="36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moveTo>
                      <a:pt x="31" y="31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1" y="32"/>
                      <a:pt x="31" y="31"/>
                    </a:cubicBezTo>
                    <a:moveTo>
                      <a:pt x="33" y="29"/>
                    </a:move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moveTo>
                      <a:pt x="35" y="26"/>
                    </a:moveTo>
                    <a:cubicBezTo>
                      <a:pt x="34" y="27"/>
                      <a:pt x="34" y="28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moveTo>
                      <a:pt x="43" y="12"/>
                    </a:moveTo>
                    <a:cubicBezTo>
                      <a:pt x="43" y="13"/>
                      <a:pt x="43" y="14"/>
                      <a:pt x="42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moveTo>
                      <a:pt x="44" y="12"/>
                    </a:move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moveTo>
                      <a:pt x="51" y="0"/>
                    </a:moveTo>
                    <a:cubicBezTo>
                      <a:pt x="51" y="1"/>
                      <a:pt x="50" y="2"/>
                      <a:pt x="49" y="3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4" name="Freeform 9648"/>
              <p:cNvSpPr>
                <a:spLocks noEditPoints="1"/>
              </p:cNvSpPr>
              <p:nvPr/>
            </p:nvSpPr>
            <p:spPr bwMode="auto">
              <a:xfrm>
                <a:off x="-718" y="3561"/>
                <a:ext cx="184" cy="298"/>
              </a:xfrm>
              <a:custGeom>
                <a:avLst/>
                <a:gdLst>
                  <a:gd name="T0" fmla="*/ 0 w 78"/>
                  <a:gd name="T1" fmla="*/ 126 h 126"/>
                  <a:gd name="T2" fmla="*/ 0 w 78"/>
                  <a:gd name="T3" fmla="*/ 126 h 126"/>
                  <a:gd name="T4" fmla="*/ 3 w 78"/>
                  <a:gd name="T5" fmla="*/ 121 h 126"/>
                  <a:gd name="T6" fmla="*/ 3 w 78"/>
                  <a:gd name="T7" fmla="*/ 121 h 126"/>
                  <a:gd name="T8" fmla="*/ 11 w 78"/>
                  <a:gd name="T9" fmla="*/ 108 h 126"/>
                  <a:gd name="T10" fmla="*/ 11 w 78"/>
                  <a:gd name="T11" fmla="*/ 108 h 126"/>
                  <a:gd name="T12" fmla="*/ 11 w 78"/>
                  <a:gd name="T13" fmla="*/ 107 h 126"/>
                  <a:gd name="T14" fmla="*/ 13 w 78"/>
                  <a:gd name="T15" fmla="*/ 104 h 126"/>
                  <a:gd name="T16" fmla="*/ 15 w 78"/>
                  <a:gd name="T17" fmla="*/ 103 h 126"/>
                  <a:gd name="T18" fmla="*/ 20 w 78"/>
                  <a:gd name="T19" fmla="*/ 94 h 126"/>
                  <a:gd name="T20" fmla="*/ 20 w 78"/>
                  <a:gd name="T21" fmla="*/ 94 h 126"/>
                  <a:gd name="T22" fmla="*/ 22 w 78"/>
                  <a:gd name="T23" fmla="*/ 91 h 126"/>
                  <a:gd name="T24" fmla="*/ 22 w 78"/>
                  <a:gd name="T25" fmla="*/ 91 h 126"/>
                  <a:gd name="T26" fmla="*/ 24 w 78"/>
                  <a:gd name="T27" fmla="*/ 88 h 126"/>
                  <a:gd name="T28" fmla="*/ 25 w 78"/>
                  <a:gd name="T29" fmla="*/ 85 h 126"/>
                  <a:gd name="T30" fmla="*/ 26 w 78"/>
                  <a:gd name="T31" fmla="*/ 86 h 126"/>
                  <a:gd name="T32" fmla="*/ 28 w 78"/>
                  <a:gd name="T33" fmla="*/ 81 h 126"/>
                  <a:gd name="T34" fmla="*/ 32 w 78"/>
                  <a:gd name="T35" fmla="*/ 74 h 126"/>
                  <a:gd name="T36" fmla="*/ 35 w 78"/>
                  <a:gd name="T37" fmla="*/ 72 h 126"/>
                  <a:gd name="T38" fmla="*/ 37 w 78"/>
                  <a:gd name="T39" fmla="*/ 66 h 126"/>
                  <a:gd name="T40" fmla="*/ 40 w 78"/>
                  <a:gd name="T41" fmla="*/ 63 h 126"/>
                  <a:gd name="T42" fmla="*/ 51 w 78"/>
                  <a:gd name="T43" fmla="*/ 43 h 126"/>
                  <a:gd name="T44" fmla="*/ 52 w 78"/>
                  <a:gd name="T45" fmla="*/ 44 h 126"/>
                  <a:gd name="T46" fmla="*/ 51 w 78"/>
                  <a:gd name="T47" fmla="*/ 43 h 126"/>
                  <a:gd name="T48" fmla="*/ 52 w 78"/>
                  <a:gd name="T49" fmla="*/ 42 h 126"/>
                  <a:gd name="T50" fmla="*/ 55 w 78"/>
                  <a:gd name="T51" fmla="*/ 39 h 126"/>
                  <a:gd name="T52" fmla="*/ 55 w 78"/>
                  <a:gd name="T53" fmla="*/ 37 h 126"/>
                  <a:gd name="T54" fmla="*/ 56 w 78"/>
                  <a:gd name="T55" fmla="*/ 38 h 126"/>
                  <a:gd name="T56" fmla="*/ 56 w 78"/>
                  <a:gd name="T57" fmla="*/ 37 h 126"/>
                  <a:gd name="T58" fmla="*/ 57 w 78"/>
                  <a:gd name="T59" fmla="*/ 34 h 126"/>
                  <a:gd name="T60" fmla="*/ 58 w 78"/>
                  <a:gd name="T61" fmla="*/ 34 h 126"/>
                  <a:gd name="T62" fmla="*/ 58 w 78"/>
                  <a:gd name="T63" fmla="*/ 33 h 126"/>
                  <a:gd name="T64" fmla="*/ 59 w 78"/>
                  <a:gd name="T65" fmla="*/ 33 h 126"/>
                  <a:gd name="T66" fmla="*/ 59 w 78"/>
                  <a:gd name="T67" fmla="*/ 31 h 126"/>
                  <a:gd name="T68" fmla="*/ 60 w 78"/>
                  <a:gd name="T69" fmla="*/ 30 h 126"/>
                  <a:gd name="T70" fmla="*/ 61 w 78"/>
                  <a:gd name="T71" fmla="*/ 30 h 126"/>
                  <a:gd name="T72" fmla="*/ 61 w 78"/>
                  <a:gd name="T73" fmla="*/ 27 h 126"/>
                  <a:gd name="T74" fmla="*/ 62 w 78"/>
                  <a:gd name="T75" fmla="*/ 28 h 126"/>
                  <a:gd name="T76" fmla="*/ 62 w 78"/>
                  <a:gd name="T77" fmla="*/ 26 h 126"/>
                  <a:gd name="T78" fmla="*/ 62 w 78"/>
                  <a:gd name="T79" fmla="*/ 26 h 126"/>
                  <a:gd name="T80" fmla="*/ 63 w 78"/>
                  <a:gd name="T81" fmla="*/ 27 h 126"/>
                  <a:gd name="T82" fmla="*/ 66 w 78"/>
                  <a:gd name="T83" fmla="*/ 20 h 126"/>
                  <a:gd name="T84" fmla="*/ 66 w 78"/>
                  <a:gd name="T85" fmla="*/ 21 h 126"/>
                  <a:gd name="T86" fmla="*/ 68 w 78"/>
                  <a:gd name="T87" fmla="*/ 16 h 126"/>
                  <a:gd name="T88" fmla="*/ 69 w 78"/>
                  <a:gd name="T89" fmla="*/ 15 h 126"/>
                  <a:gd name="T90" fmla="*/ 70 w 78"/>
                  <a:gd name="T91" fmla="*/ 15 h 126"/>
                  <a:gd name="T92" fmla="*/ 73 w 78"/>
                  <a:gd name="T93" fmla="*/ 9 h 126"/>
                  <a:gd name="T94" fmla="*/ 73 w 78"/>
                  <a:gd name="T95" fmla="*/ 10 h 126"/>
                  <a:gd name="T96" fmla="*/ 73 w 78"/>
                  <a:gd name="T97" fmla="*/ 9 h 126"/>
                  <a:gd name="T98" fmla="*/ 73 w 78"/>
                  <a:gd name="T99" fmla="*/ 9 h 126"/>
                  <a:gd name="T100" fmla="*/ 77 w 78"/>
                  <a:gd name="T101" fmla="*/ 2 h 126"/>
                  <a:gd name="T102" fmla="*/ 77 w 78"/>
                  <a:gd name="T103" fmla="*/ 2 h 126"/>
                  <a:gd name="T104" fmla="*/ 77 w 78"/>
                  <a:gd name="T105" fmla="*/ 2 h 126"/>
                  <a:gd name="T106" fmla="*/ 77 w 78"/>
                  <a:gd name="T107" fmla="*/ 1 h 126"/>
                  <a:gd name="T108" fmla="*/ 78 w 78"/>
                  <a:gd name="T109" fmla="*/ 1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26">
                    <a:moveTo>
                      <a:pt x="0" y="126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moveTo>
                      <a:pt x="3" y="121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3" y="122"/>
                      <a:pt x="3" y="122"/>
                      <a:pt x="3" y="122"/>
                    </a:cubicBezTo>
                    <a:cubicBezTo>
                      <a:pt x="3" y="121"/>
                      <a:pt x="3" y="121"/>
                      <a:pt x="3" y="121"/>
                    </a:cubicBezTo>
                    <a:moveTo>
                      <a:pt x="7" y="114"/>
                    </a:moveTo>
                    <a:cubicBezTo>
                      <a:pt x="3" y="121"/>
                      <a:pt x="3" y="121"/>
                      <a:pt x="3" y="121"/>
                    </a:cubicBezTo>
                    <a:cubicBezTo>
                      <a:pt x="3" y="121"/>
                      <a:pt x="3" y="121"/>
                      <a:pt x="3" y="121"/>
                    </a:cubicBezTo>
                    <a:cubicBezTo>
                      <a:pt x="8" y="114"/>
                      <a:pt x="8" y="114"/>
                      <a:pt x="8" y="114"/>
                    </a:cubicBezTo>
                    <a:cubicBezTo>
                      <a:pt x="7" y="114"/>
                      <a:pt x="7" y="114"/>
                      <a:pt x="7" y="114"/>
                    </a:cubicBezTo>
                    <a:moveTo>
                      <a:pt x="11" y="108"/>
                    </a:moveTo>
                    <a:cubicBezTo>
                      <a:pt x="8" y="113"/>
                      <a:pt x="8" y="113"/>
                      <a:pt x="8" y="113"/>
                    </a:cubicBezTo>
                    <a:cubicBezTo>
                      <a:pt x="8" y="113"/>
                      <a:pt x="8" y="113"/>
                      <a:pt x="8" y="113"/>
                    </a:cubicBezTo>
                    <a:cubicBezTo>
                      <a:pt x="11" y="108"/>
                      <a:pt x="11" y="108"/>
                      <a:pt x="11" y="108"/>
                    </a:cubicBezTo>
                    <a:cubicBezTo>
                      <a:pt x="11" y="108"/>
                      <a:pt x="11" y="108"/>
                      <a:pt x="11" y="108"/>
                    </a:cubicBezTo>
                    <a:moveTo>
                      <a:pt x="13" y="104"/>
                    </a:moveTo>
                    <a:cubicBezTo>
                      <a:pt x="11" y="107"/>
                      <a:pt x="11" y="107"/>
                      <a:pt x="11" y="107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14" y="104"/>
                      <a:pt x="14" y="104"/>
                      <a:pt x="14" y="104"/>
                    </a:cubicBezTo>
                    <a:cubicBezTo>
                      <a:pt x="14" y="104"/>
                      <a:pt x="14" y="104"/>
                      <a:pt x="13" y="104"/>
                    </a:cubicBezTo>
                    <a:moveTo>
                      <a:pt x="17" y="98"/>
                    </a:moveTo>
                    <a:cubicBezTo>
                      <a:pt x="14" y="102"/>
                      <a:pt x="14" y="102"/>
                      <a:pt x="14" y="102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8" y="99"/>
                      <a:pt x="18" y="99"/>
                      <a:pt x="18" y="99"/>
                    </a:cubicBezTo>
                    <a:cubicBezTo>
                      <a:pt x="17" y="99"/>
                      <a:pt x="17" y="99"/>
                      <a:pt x="17" y="98"/>
                    </a:cubicBezTo>
                    <a:moveTo>
                      <a:pt x="20" y="94"/>
                    </a:moveTo>
                    <a:cubicBezTo>
                      <a:pt x="18" y="97"/>
                      <a:pt x="18" y="97"/>
                      <a:pt x="18" y="97"/>
                    </a:cubicBezTo>
                    <a:cubicBezTo>
                      <a:pt x="18" y="98"/>
                      <a:pt x="18" y="98"/>
                      <a:pt x="18" y="98"/>
                    </a:cubicBezTo>
                    <a:cubicBezTo>
                      <a:pt x="20" y="94"/>
                      <a:pt x="20" y="94"/>
                      <a:pt x="20" y="94"/>
                    </a:cubicBezTo>
                    <a:cubicBezTo>
                      <a:pt x="20" y="94"/>
                      <a:pt x="20" y="94"/>
                      <a:pt x="20" y="94"/>
                    </a:cubicBezTo>
                    <a:moveTo>
                      <a:pt x="22" y="91"/>
                    </a:moveTo>
                    <a:cubicBezTo>
                      <a:pt x="22" y="91"/>
                      <a:pt x="22" y="91"/>
                      <a:pt x="22" y="91"/>
                    </a:cubicBezTo>
                    <a:cubicBezTo>
                      <a:pt x="22" y="91"/>
                      <a:pt x="22" y="91"/>
                      <a:pt x="22" y="91"/>
                    </a:cubicBezTo>
                    <a:cubicBezTo>
                      <a:pt x="22" y="91"/>
                      <a:pt x="22" y="91"/>
                      <a:pt x="23" y="91"/>
                    </a:cubicBezTo>
                    <a:cubicBezTo>
                      <a:pt x="22" y="91"/>
                      <a:pt x="22" y="91"/>
                      <a:pt x="22" y="91"/>
                    </a:cubicBezTo>
                    <a:moveTo>
                      <a:pt x="24" y="86"/>
                    </a:moveTo>
                    <a:cubicBezTo>
                      <a:pt x="24" y="87"/>
                      <a:pt x="24" y="87"/>
                      <a:pt x="24" y="87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8"/>
                      <a:pt x="25" y="87"/>
                      <a:pt x="25" y="87"/>
                    </a:cubicBezTo>
                    <a:cubicBezTo>
                      <a:pt x="24" y="86"/>
                      <a:pt x="24" y="86"/>
                      <a:pt x="24" y="86"/>
                    </a:cubicBezTo>
                    <a:moveTo>
                      <a:pt x="25" y="85"/>
                    </a:moveTo>
                    <a:cubicBezTo>
                      <a:pt x="25" y="86"/>
                      <a:pt x="25" y="86"/>
                      <a:pt x="25" y="86"/>
                    </a:cubicBezTo>
                    <a:cubicBezTo>
                      <a:pt x="25" y="86"/>
                      <a:pt x="25" y="86"/>
                      <a:pt x="25" y="86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26" y="86"/>
                      <a:pt x="25" y="85"/>
                      <a:pt x="25" y="85"/>
                    </a:cubicBezTo>
                    <a:moveTo>
                      <a:pt x="32" y="74"/>
                    </a:moveTo>
                    <a:cubicBezTo>
                      <a:pt x="28" y="81"/>
                      <a:pt x="28" y="81"/>
                      <a:pt x="28" y="81"/>
                    </a:cubicBezTo>
                    <a:cubicBezTo>
                      <a:pt x="28" y="81"/>
                      <a:pt x="28" y="81"/>
                      <a:pt x="29" y="81"/>
                    </a:cubicBezTo>
                    <a:cubicBezTo>
                      <a:pt x="30" y="79"/>
                      <a:pt x="31" y="77"/>
                      <a:pt x="33" y="75"/>
                    </a:cubicBezTo>
                    <a:cubicBezTo>
                      <a:pt x="32" y="74"/>
                      <a:pt x="32" y="74"/>
                      <a:pt x="32" y="74"/>
                    </a:cubicBezTo>
                    <a:moveTo>
                      <a:pt x="37" y="66"/>
                    </a:moveTo>
                    <a:cubicBezTo>
                      <a:pt x="34" y="71"/>
                      <a:pt x="34" y="71"/>
                      <a:pt x="34" y="71"/>
                    </a:cubicBezTo>
                    <a:cubicBezTo>
                      <a:pt x="34" y="71"/>
                      <a:pt x="34" y="72"/>
                      <a:pt x="35" y="72"/>
                    </a:cubicBezTo>
                    <a:cubicBezTo>
                      <a:pt x="36" y="70"/>
                      <a:pt x="37" y="68"/>
                      <a:pt x="38" y="67"/>
                    </a:cubicBezTo>
                    <a:cubicBezTo>
                      <a:pt x="38" y="67"/>
                      <a:pt x="37" y="67"/>
                      <a:pt x="37" y="67"/>
                    </a:cubicBezTo>
                    <a:cubicBezTo>
                      <a:pt x="37" y="66"/>
                      <a:pt x="37" y="66"/>
                      <a:pt x="37" y="66"/>
                    </a:cubicBezTo>
                    <a:moveTo>
                      <a:pt x="45" y="53"/>
                    </a:move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62"/>
                      <a:pt x="40" y="62"/>
                      <a:pt x="40" y="63"/>
                    </a:cubicBezTo>
                    <a:cubicBezTo>
                      <a:pt x="42" y="59"/>
                      <a:pt x="44" y="57"/>
                      <a:pt x="46" y="54"/>
                    </a:cubicBezTo>
                    <a:cubicBezTo>
                      <a:pt x="45" y="53"/>
                      <a:pt x="45" y="53"/>
                      <a:pt x="45" y="53"/>
                    </a:cubicBezTo>
                    <a:moveTo>
                      <a:pt x="51" y="43"/>
                    </a:moveTo>
                    <a:cubicBezTo>
                      <a:pt x="47" y="50"/>
                      <a:pt x="47" y="50"/>
                      <a:pt x="47" y="50"/>
                    </a:cubicBezTo>
                    <a:cubicBezTo>
                      <a:pt x="47" y="51"/>
                      <a:pt x="47" y="51"/>
                      <a:pt x="48" y="51"/>
                    </a:cubicBezTo>
                    <a:cubicBezTo>
                      <a:pt x="49" y="48"/>
                      <a:pt x="51" y="46"/>
                      <a:pt x="52" y="44"/>
                    </a:cubicBezTo>
                    <a:cubicBezTo>
                      <a:pt x="51" y="43"/>
                      <a:pt x="51" y="43"/>
                      <a:pt x="51" y="43"/>
                    </a:cubicBezTo>
                    <a:moveTo>
                      <a:pt x="52" y="42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2" y="43"/>
                      <a:pt x="52" y="43"/>
                      <a:pt x="52" y="44"/>
                    </a:cubicBezTo>
                    <a:cubicBezTo>
                      <a:pt x="52" y="43"/>
                      <a:pt x="53" y="43"/>
                      <a:pt x="53" y="43"/>
                    </a:cubicBezTo>
                    <a:cubicBezTo>
                      <a:pt x="52" y="43"/>
                      <a:pt x="52" y="43"/>
                      <a:pt x="52" y="42"/>
                    </a:cubicBezTo>
                    <a:moveTo>
                      <a:pt x="55" y="38"/>
                    </a:move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8"/>
                    </a:cubicBezTo>
                    <a:cubicBezTo>
                      <a:pt x="55" y="38"/>
                      <a:pt x="55" y="38"/>
                      <a:pt x="55" y="38"/>
                    </a:cubicBezTo>
                    <a:moveTo>
                      <a:pt x="55" y="37"/>
                    </a:moveTo>
                    <a:cubicBezTo>
                      <a:pt x="55" y="38"/>
                      <a:pt x="55" y="38"/>
                      <a:pt x="55" y="38"/>
                    </a:cubicBezTo>
                    <a:cubicBezTo>
                      <a:pt x="55" y="38"/>
                      <a:pt x="55" y="38"/>
                      <a:pt x="56" y="38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56" y="37"/>
                      <a:pt x="55" y="37"/>
                      <a:pt x="55" y="37"/>
                    </a:cubicBezTo>
                    <a:moveTo>
                      <a:pt x="57" y="34"/>
                    </a:move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7" y="36"/>
                      <a:pt x="57" y="35"/>
                      <a:pt x="58" y="34"/>
                    </a:cubicBezTo>
                    <a:cubicBezTo>
                      <a:pt x="58" y="34"/>
                      <a:pt x="57" y="34"/>
                      <a:pt x="57" y="34"/>
                    </a:cubicBezTo>
                    <a:moveTo>
                      <a:pt x="58" y="33"/>
                    </a:moveTo>
                    <a:cubicBezTo>
                      <a:pt x="57" y="34"/>
                      <a:pt x="57" y="34"/>
                      <a:pt x="57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8" y="34"/>
                      <a:pt x="58" y="34"/>
                      <a:pt x="58" y="33"/>
                    </a:cubicBezTo>
                    <a:moveTo>
                      <a:pt x="58" y="33"/>
                    </a:move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4"/>
                    </a:cubicBezTo>
                    <a:cubicBezTo>
                      <a:pt x="59" y="34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8" y="33"/>
                    </a:cubicBezTo>
                    <a:moveTo>
                      <a:pt x="60" y="30"/>
                    </a:moveTo>
                    <a:cubicBezTo>
                      <a:pt x="59" y="31"/>
                      <a:pt x="59" y="31"/>
                      <a:pt x="59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1" y="30"/>
                    </a:cubicBezTo>
                    <a:cubicBezTo>
                      <a:pt x="60" y="30"/>
                      <a:pt x="60" y="30"/>
                      <a:pt x="60" y="30"/>
                    </a:cubicBezTo>
                    <a:moveTo>
                      <a:pt x="60" y="29"/>
                    </a:moveTo>
                    <a:cubicBezTo>
                      <a:pt x="60" y="30"/>
                      <a:pt x="60" y="30"/>
                      <a:pt x="60" y="30"/>
                    </a:cubicBezTo>
                    <a:cubicBezTo>
                      <a:pt x="60" y="30"/>
                      <a:pt x="60" y="30"/>
                      <a:pt x="6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1" y="29"/>
                      <a:pt x="61" y="29"/>
                      <a:pt x="60" y="29"/>
                    </a:cubicBezTo>
                    <a:moveTo>
                      <a:pt x="61" y="27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8"/>
                      <a:pt x="61" y="29"/>
                      <a:pt x="62" y="29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2" y="28"/>
                      <a:pt x="62" y="28"/>
                      <a:pt x="61" y="27"/>
                    </a:cubicBezTo>
                    <a:moveTo>
                      <a:pt x="62" y="26"/>
                    </a:moveTo>
                    <a:cubicBezTo>
                      <a:pt x="62" y="26"/>
                      <a:pt x="62" y="26"/>
                      <a:pt x="62" y="26"/>
                    </a:cubicBezTo>
                    <a:cubicBezTo>
                      <a:pt x="62" y="27"/>
                      <a:pt x="62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6"/>
                      <a:pt x="62" y="26"/>
                      <a:pt x="62" y="26"/>
                    </a:cubicBezTo>
                    <a:moveTo>
                      <a:pt x="62" y="26"/>
                    </a:moveTo>
                    <a:cubicBezTo>
                      <a:pt x="62" y="26"/>
                      <a:pt x="62" y="26"/>
                      <a:pt x="62" y="26"/>
                    </a:cubicBezTo>
                    <a:cubicBezTo>
                      <a:pt x="62" y="26"/>
                      <a:pt x="63" y="26"/>
                      <a:pt x="63" y="27"/>
                    </a:cubicBezTo>
                    <a:cubicBezTo>
                      <a:pt x="63" y="26"/>
                      <a:pt x="63" y="26"/>
                      <a:pt x="63" y="26"/>
                    </a:cubicBezTo>
                    <a:cubicBezTo>
                      <a:pt x="63" y="26"/>
                      <a:pt x="63" y="26"/>
                      <a:pt x="62" y="26"/>
                    </a:cubicBezTo>
                    <a:moveTo>
                      <a:pt x="66" y="20"/>
                    </a:move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4" y="25"/>
                      <a:pt x="64" y="25"/>
                    </a:cubicBezTo>
                    <a:cubicBezTo>
                      <a:pt x="65" y="23"/>
                      <a:pt x="66" y="22"/>
                      <a:pt x="66" y="21"/>
                    </a:cubicBezTo>
                    <a:cubicBezTo>
                      <a:pt x="66" y="21"/>
                      <a:pt x="66" y="21"/>
                      <a:pt x="66" y="20"/>
                    </a:cubicBezTo>
                    <a:moveTo>
                      <a:pt x="69" y="15"/>
                    </a:moveTo>
                    <a:cubicBezTo>
                      <a:pt x="68" y="16"/>
                      <a:pt x="68" y="16"/>
                      <a:pt x="68" y="16"/>
                    </a:cubicBezTo>
                    <a:cubicBezTo>
                      <a:pt x="69" y="16"/>
                      <a:pt x="69" y="16"/>
                      <a:pt x="69" y="16"/>
                    </a:cubicBezTo>
                    <a:cubicBezTo>
                      <a:pt x="69" y="16"/>
                      <a:pt x="70" y="16"/>
                      <a:pt x="70" y="15"/>
                    </a:cubicBezTo>
                    <a:cubicBezTo>
                      <a:pt x="70" y="15"/>
                      <a:pt x="69" y="15"/>
                      <a:pt x="69" y="15"/>
                    </a:cubicBezTo>
                    <a:moveTo>
                      <a:pt x="69" y="14"/>
                    </a:move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70" y="15"/>
                      <a:pt x="70" y="15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0" y="15"/>
                      <a:pt x="70" y="14"/>
                      <a:pt x="69" y="14"/>
                    </a:cubicBezTo>
                    <a:moveTo>
                      <a:pt x="73" y="9"/>
                    </a:move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10"/>
                      <a:pt x="73" y="10"/>
                    </a:cubicBezTo>
                    <a:cubicBezTo>
                      <a:pt x="73" y="10"/>
                      <a:pt x="73" y="10"/>
                      <a:pt x="73" y="10"/>
                    </a:cubicBezTo>
                    <a:cubicBezTo>
                      <a:pt x="73" y="9"/>
                      <a:pt x="74" y="9"/>
                      <a:pt x="74" y="9"/>
                    </a:cubicBezTo>
                    <a:cubicBezTo>
                      <a:pt x="74" y="9"/>
                      <a:pt x="74" y="9"/>
                      <a:pt x="73" y="9"/>
                    </a:cubicBezTo>
                    <a:moveTo>
                      <a:pt x="73" y="9"/>
                    </a:move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moveTo>
                      <a:pt x="77" y="2"/>
                    </a:move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3"/>
                      <a:pt x="77" y="3"/>
                      <a:pt x="77" y="2"/>
                    </a:cubicBezTo>
                    <a:cubicBezTo>
                      <a:pt x="77" y="2"/>
                      <a:pt x="77" y="2"/>
                      <a:pt x="77" y="2"/>
                    </a:cubicBezTo>
                    <a:moveTo>
                      <a:pt x="77" y="1"/>
                    </a:moveTo>
                    <a:cubicBezTo>
                      <a:pt x="77" y="2"/>
                      <a:pt x="77" y="2"/>
                      <a:pt x="77" y="2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7" y="2"/>
                      <a:pt x="77" y="2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moveTo>
                      <a:pt x="78" y="0"/>
                    </a:moveTo>
                    <a:cubicBezTo>
                      <a:pt x="78" y="1"/>
                      <a:pt x="78" y="1"/>
                      <a:pt x="78" y="1"/>
                    </a:cubicBezTo>
                    <a:cubicBezTo>
                      <a:pt x="78" y="1"/>
                      <a:pt x="78" y="1"/>
                      <a:pt x="78" y="1"/>
                    </a:cubicBezTo>
                    <a:cubicBezTo>
                      <a:pt x="78" y="1"/>
                      <a:pt x="78" y="1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5" name="Freeform 9649"/>
              <p:cNvSpPr>
                <a:spLocks noEditPoints="1"/>
              </p:cNvSpPr>
              <p:nvPr/>
            </p:nvSpPr>
            <p:spPr bwMode="auto">
              <a:xfrm>
                <a:off x="-588" y="3649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6" name="Freeform 9650"/>
              <p:cNvSpPr>
                <a:spLocks/>
              </p:cNvSpPr>
              <p:nvPr/>
            </p:nvSpPr>
            <p:spPr bwMode="auto">
              <a:xfrm>
                <a:off x="-571" y="362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7" name="Freeform 9651"/>
              <p:cNvSpPr>
                <a:spLocks noEditPoints="1"/>
              </p:cNvSpPr>
              <p:nvPr/>
            </p:nvSpPr>
            <p:spPr bwMode="auto">
              <a:xfrm>
                <a:off x="-718" y="3564"/>
                <a:ext cx="184" cy="295"/>
              </a:xfrm>
              <a:custGeom>
                <a:avLst/>
                <a:gdLst>
                  <a:gd name="T0" fmla="*/ 0 w 78"/>
                  <a:gd name="T1" fmla="*/ 125 h 125"/>
                  <a:gd name="T2" fmla="*/ 3 w 78"/>
                  <a:gd name="T3" fmla="*/ 120 h 125"/>
                  <a:gd name="T4" fmla="*/ 3 w 78"/>
                  <a:gd name="T5" fmla="*/ 120 h 125"/>
                  <a:gd name="T6" fmla="*/ 7 w 78"/>
                  <a:gd name="T7" fmla="*/ 113 h 125"/>
                  <a:gd name="T8" fmla="*/ 8 w 78"/>
                  <a:gd name="T9" fmla="*/ 112 h 125"/>
                  <a:gd name="T10" fmla="*/ 11 w 78"/>
                  <a:gd name="T11" fmla="*/ 107 h 125"/>
                  <a:gd name="T12" fmla="*/ 14 w 78"/>
                  <a:gd name="T13" fmla="*/ 101 h 125"/>
                  <a:gd name="T14" fmla="*/ 15 w 78"/>
                  <a:gd name="T15" fmla="*/ 102 h 125"/>
                  <a:gd name="T16" fmla="*/ 17 w 78"/>
                  <a:gd name="T17" fmla="*/ 97 h 125"/>
                  <a:gd name="T18" fmla="*/ 18 w 78"/>
                  <a:gd name="T19" fmla="*/ 96 h 125"/>
                  <a:gd name="T20" fmla="*/ 20 w 78"/>
                  <a:gd name="T21" fmla="*/ 93 h 125"/>
                  <a:gd name="T22" fmla="*/ 22 w 78"/>
                  <a:gd name="T23" fmla="*/ 90 h 125"/>
                  <a:gd name="T24" fmla="*/ 23 w 78"/>
                  <a:gd name="T25" fmla="*/ 90 h 125"/>
                  <a:gd name="T26" fmla="*/ 25 w 78"/>
                  <a:gd name="T27" fmla="*/ 85 h 125"/>
                  <a:gd name="T28" fmla="*/ 25 w 78"/>
                  <a:gd name="T29" fmla="*/ 85 h 125"/>
                  <a:gd name="T30" fmla="*/ 25 w 78"/>
                  <a:gd name="T31" fmla="*/ 84 h 125"/>
                  <a:gd name="T32" fmla="*/ 28 w 78"/>
                  <a:gd name="T33" fmla="*/ 80 h 125"/>
                  <a:gd name="T34" fmla="*/ 33 w 78"/>
                  <a:gd name="T35" fmla="*/ 74 h 125"/>
                  <a:gd name="T36" fmla="*/ 40 w 78"/>
                  <a:gd name="T37" fmla="*/ 61 h 125"/>
                  <a:gd name="T38" fmla="*/ 38 w 78"/>
                  <a:gd name="T39" fmla="*/ 66 h 125"/>
                  <a:gd name="T40" fmla="*/ 47 w 78"/>
                  <a:gd name="T41" fmla="*/ 49 h 125"/>
                  <a:gd name="T42" fmla="*/ 48 w 78"/>
                  <a:gd name="T43" fmla="*/ 50 h 125"/>
                  <a:gd name="T44" fmla="*/ 51 w 78"/>
                  <a:gd name="T45" fmla="*/ 42 h 125"/>
                  <a:gd name="T46" fmla="*/ 52 w 78"/>
                  <a:gd name="T47" fmla="*/ 43 h 125"/>
                  <a:gd name="T48" fmla="*/ 52 w 78"/>
                  <a:gd name="T49" fmla="*/ 41 h 125"/>
                  <a:gd name="T50" fmla="*/ 55 w 78"/>
                  <a:gd name="T51" fmla="*/ 38 h 125"/>
                  <a:gd name="T52" fmla="*/ 57 w 78"/>
                  <a:gd name="T53" fmla="*/ 33 h 125"/>
                  <a:gd name="T54" fmla="*/ 57 w 78"/>
                  <a:gd name="T55" fmla="*/ 33 h 125"/>
                  <a:gd name="T56" fmla="*/ 58 w 78"/>
                  <a:gd name="T57" fmla="*/ 33 h 125"/>
                  <a:gd name="T58" fmla="*/ 59 w 78"/>
                  <a:gd name="T59" fmla="*/ 30 h 125"/>
                  <a:gd name="T60" fmla="*/ 60 w 78"/>
                  <a:gd name="T61" fmla="*/ 30 h 125"/>
                  <a:gd name="T62" fmla="*/ 60 w 78"/>
                  <a:gd name="T63" fmla="*/ 29 h 125"/>
                  <a:gd name="T64" fmla="*/ 60 w 78"/>
                  <a:gd name="T65" fmla="*/ 29 h 125"/>
                  <a:gd name="T66" fmla="*/ 61 w 78"/>
                  <a:gd name="T67" fmla="*/ 29 h 125"/>
                  <a:gd name="T68" fmla="*/ 62 w 78"/>
                  <a:gd name="T69" fmla="*/ 25 h 125"/>
                  <a:gd name="T70" fmla="*/ 63 w 78"/>
                  <a:gd name="T71" fmla="*/ 26 h 125"/>
                  <a:gd name="T72" fmla="*/ 62 w 78"/>
                  <a:gd name="T73" fmla="*/ 25 h 125"/>
                  <a:gd name="T74" fmla="*/ 63 w 78"/>
                  <a:gd name="T75" fmla="*/ 23 h 125"/>
                  <a:gd name="T76" fmla="*/ 66 w 78"/>
                  <a:gd name="T77" fmla="*/ 20 h 125"/>
                  <a:gd name="T78" fmla="*/ 69 w 78"/>
                  <a:gd name="T79" fmla="*/ 14 h 125"/>
                  <a:gd name="T80" fmla="*/ 70 w 78"/>
                  <a:gd name="T81" fmla="*/ 14 h 125"/>
                  <a:gd name="T82" fmla="*/ 71 w 78"/>
                  <a:gd name="T83" fmla="*/ 11 h 125"/>
                  <a:gd name="T84" fmla="*/ 73 w 78"/>
                  <a:gd name="T85" fmla="*/ 9 h 125"/>
                  <a:gd name="T86" fmla="*/ 73 w 78"/>
                  <a:gd name="T87" fmla="*/ 8 h 125"/>
                  <a:gd name="T88" fmla="*/ 73 w 78"/>
                  <a:gd name="T89" fmla="*/ 8 h 125"/>
                  <a:gd name="T90" fmla="*/ 76 w 78"/>
                  <a:gd name="T91" fmla="*/ 3 h 125"/>
                  <a:gd name="T92" fmla="*/ 76 w 78"/>
                  <a:gd name="T93" fmla="*/ 3 h 125"/>
                  <a:gd name="T94" fmla="*/ 77 w 78"/>
                  <a:gd name="T95" fmla="*/ 1 h 125"/>
                  <a:gd name="T96" fmla="*/ 77 w 78"/>
                  <a:gd name="T97" fmla="*/ 1 h 125"/>
                  <a:gd name="T98" fmla="*/ 77 w 78"/>
                  <a:gd name="T9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8" h="125">
                    <a:moveTo>
                      <a:pt x="0" y="125"/>
                    </a:move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moveTo>
                      <a:pt x="3" y="120"/>
                    </a:moveTo>
                    <a:cubicBezTo>
                      <a:pt x="3" y="120"/>
                      <a:pt x="3" y="120"/>
                      <a:pt x="3" y="120"/>
                    </a:cubicBezTo>
                    <a:cubicBezTo>
                      <a:pt x="3" y="121"/>
                      <a:pt x="3" y="121"/>
                      <a:pt x="3" y="121"/>
                    </a:cubicBezTo>
                    <a:cubicBezTo>
                      <a:pt x="3" y="120"/>
                      <a:pt x="3" y="120"/>
                      <a:pt x="3" y="120"/>
                    </a:cubicBezTo>
                    <a:cubicBezTo>
                      <a:pt x="3" y="120"/>
                      <a:pt x="3" y="120"/>
                      <a:pt x="3" y="120"/>
                    </a:cubicBezTo>
                    <a:moveTo>
                      <a:pt x="8" y="112"/>
                    </a:moveTo>
                    <a:cubicBezTo>
                      <a:pt x="7" y="113"/>
                      <a:pt x="7" y="113"/>
                      <a:pt x="7" y="113"/>
                    </a:cubicBezTo>
                    <a:cubicBezTo>
                      <a:pt x="7" y="113"/>
                      <a:pt x="7" y="113"/>
                      <a:pt x="8" y="113"/>
                    </a:cubicBezTo>
                    <a:cubicBezTo>
                      <a:pt x="8" y="112"/>
                      <a:pt x="8" y="112"/>
                      <a:pt x="8" y="112"/>
                    </a:cubicBezTo>
                    <a:cubicBezTo>
                      <a:pt x="8" y="112"/>
                      <a:pt x="8" y="112"/>
                      <a:pt x="8" y="112"/>
                    </a:cubicBezTo>
                    <a:moveTo>
                      <a:pt x="11" y="106"/>
                    </a:moveTo>
                    <a:cubicBezTo>
                      <a:pt x="11" y="107"/>
                      <a:pt x="11" y="107"/>
                      <a:pt x="11" y="107"/>
                    </a:cubicBezTo>
                    <a:cubicBezTo>
                      <a:pt x="11" y="107"/>
                      <a:pt x="11" y="107"/>
                      <a:pt x="11" y="107"/>
                    </a:cubicBezTo>
                    <a:cubicBezTo>
                      <a:pt x="12" y="106"/>
                      <a:pt x="12" y="106"/>
                      <a:pt x="12" y="106"/>
                    </a:cubicBezTo>
                    <a:cubicBezTo>
                      <a:pt x="11" y="106"/>
                      <a:pt x="11" y="106"/>
                      <a:pt x="11" y="106"/>
                    </a:cubicBezTo>
                    <a:moveTo>
                      <a:pt x="14" y="101"/>
                    </a:moveTo>
                    <a:cubicBezTo>
                      <a:pt x="13" y="103"/>
                      <a:pt x="13" y="103"/>
                      <a:pt x="13" y="103"/>
                    </a:cubicBezTo>
                    <a:cubicBezTo>
                      <a:pt x="14" y="103"/>
                      <a:pt x="14" y="103"/>
                      <a:pt x="14" y="103"/>
                    </a:cubicBezTo>
                    <a:cubicBezTo>
                      <a:pt x="15" y="102"/>
                      <a:pt x="15" y="102"/>
                      <a:pt x="15" y="102"/>
                    </a:cubicBezTo>
                    <a:cubicBezTo>
                      <a:pt x="15" y="102"/>
                      <a:pt x="15" y="102"/>
                      <a:pt x="14" y="101"/>
                    </a:cubicBezTo>
                    <a:moveTo>
                      <a:pt x="18" y="96"/>
                    </a:moveTo>
                    <a:cubicBezTo>
                      <a:pt x="17" y="97"/>
                      <a:pt x="17" y="97"/>
                      <a:pt x="17" y="97"/>
                    </a:cubicBezTo>
                    <a:cubicBezTo>
                      <a:pt x="17" y="98"/>
                      <a:pt x="17" y="98"/>
                      <a:pt x="18" y="98"/>
                    </a:cubicBezTo>
                    <a:cubicBezTo>
                      <a:pt x="18" y="97"/>
                      <a:pt x="18" y="97"/>
                      <a:pt x="18" y="97"/>
                    </a:cubicBezTo>
                    <a:cubicBezTo>
                      <a:pt x="18" y="96"/>
                      <a:pt x="18" y="96"/>
                      <a:pt x="18" y="96"/>
                    </a:cubicBezTo>
                    <a:moveTo>
                      <a:pt x="22" y="90"/>
                    </a:moveTo>
                    <a:cubicBezTo>
                      <a:pt x="20" y="93"/>
                      <a:pt x="20" y="93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21" y="92"/>
                      <a:pt x="22" y="91"/>
                      <a:pt x="22" y="90"/>
                    </a:cubicBezTo>
                    <a:cubicBezTo>
                      <a:pt x="22" y="90"/>
                      <a:pt x="22" y="90"/>
                      <a:pt x="22" y="90"/>
                    </a:cubicBezTo>
                    <a:moveTo>
                      <a:pt x="24" y="86"/>
                    </a:moveTo>
                    <a:cubicBezTo>
                      <a:pt x="22" y="90"/>
                      <a:pt x="22" y="90"/>
                      <a:pt x="22" y="90"/>
                    </a:cubicBezTo>
                    <a:cubicBezTo>
                      <a:pt x="22" y="90"/>
                      <a:pt x="22" y="90"/>
                      <a:pt x="23" y="90"/>
                    </a:cubicBezTo>
                    <a:cubicBezTo>
                      <a:pt x="23" y="89"/>
                      <a:pt x="24" y="88"/>
                      <a:pt x="24" y="87"/>
                    </a:cubicBezTo>
                    <a:cubicBezTo>
                      <a:pt x="24" y="87"/>
                      <a:pt x="24" y="87"/>
                      <a:pt x="24" y="86"/>
                    </a:cubicBezTo>
                    <a:moveTo>
                      <a:pt x="25" y="85"/>
                    </a:moveTo>
                    <a:cubicBezTo>
                      <a:pt x="24" y="85"/>
                      <a:pt x="24" y="85"/>
                      <a:pt x="24" y="85"/>
                    </a:cubicBezTo>
                    <a:cubicBezTo>
                      <a:pt x="25" y="86"/>
                      <a:pt x="25" y="86"/>
                      <a:pt x="25" y="86"/>
                    </a:cubicBezTo>
                    <a:cubicBezTo>
                      <a:pt x="25" y="86"/>
                      <a:pt x="25" y="85"/>
                      <a:pt x="25" y="85"/>
                    </a:cubicBezTo>
                    <a:cubicBezTo>
                      <a:pt x="25" y="85"/>
                      <a:pt x="25" y="85"/>
                      <a:pt x="25" y="85"/>
                    </a:cubicBezTo>
                    <a:moveTo>
                      <a:pt x="28" y="80"/>
                    </a:moveTo>
                    <a:cubicBezTo>
                      <a:pt x="25" y="84"/>
                      <a:pt x="25" y="84"/>
                      <a:pt x="25" y="84"/>
                    </a:cubicBezTo>
                    <a:cubicBezTo>
                      <a:pt x="25" y="84"/>
                      <a:pt x="26" y="85"/>
                      <a:pt x="26" y="85"/>
                    </a:cubicBezTo>
                    <a:cubicBezTo>
                      <a:pt x="27" y="83"/>
                      <a:pt x="28" y="82"/>
                      <a:pt x="29" y="80"/>
                    </a:cubicBezTo>
                    <a:cubicBezTo>
                      <a:pt x="28" y="80"/>
                      <a:pt x="28" y="80"/>
                      <a:pt x="28" y="80"/>
                    </a:cubicBezTo>
                    <a:moveTo>
                      <a:pt x="34" y="70"/>
                    </a:moveTo>
                    <a:cubicBezTo>
                      <a:pt x="32" y="73"/>
                      <a:pt x="32" y="73"/>
                      <a:pt x="32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2"/>
                      <a:pt x="35" y="71"/>
                    </a:cubicBezTo>
                    <a:cubicBezTo>
                      <a:pt x="34" y="71"/>
                      <a:pt x="34" y="70"/>
                      <a:pt x="34" y="70"/>
                    </a:cubicBezTo>
                    <a:moveTo>
                      <a:pt x="40" y="61"/>
                    </a:moveTo>
                    <a:cubicBezTo>
                      <a:pt x="37" y="65"/>
                      <a:pt x="37" y="65"/>
                      <a:pt x="37" y="65"/>
                    </a:cubicBezTo>
                    <a:cubicBezTo>
                      <a:pt x="37" y="65"/>
                      <a:pt x="37" y="65"/>
                      <a:pt x="37" y="66"/>
                    </a:cubicBezTo>
                    <a:cubicBezTo>
                      <a:pt x="37" y="66"/>
                      <a:pt x="38" y="66"/>
                      <a:pt x="38" y="66"/>
                    </a:cubicBezTo>
                    <a:cubicBezTo>
                      <a:pt x="39" y="64"/>
                      <a:pt x="40" y="63"/>
                      <a:pt x="40" y="62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47" y="49"/>
                    </a:moveTo>
                    <a:cubicBezTo>
                      <a:pt x="45" y="52"/>
                      <a:pt x="45" y="52"/>
                      <a:pt x="45" y="52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2"/>
                      <a:pt x="47" y="51"/>
                      <a:pt x="48" y="50"/>
                    </a:cubicBezTo>
                    <a:cubicBezTo>
                      <a:pt x="47" y="50"/>
                      <a:pt x="47" y="50"/>
                      <a:pt x="47" y="49"/>
                    </a:cubicBezTo>
                    <a:moveTo>
                      <a:pt x="51" y="42"/>
                    </a:moveTo>
                    <a:cubicBezTo>
                      <a:pt x="51" y="42"/>
                      <a:pt x="51" y="42"/>
                      <a:pt x="51" y="42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2"/>
                      <a:pt x="52" y="42"/>
                      <a:pt x="51" y="42"/>
                    </a:cubicBezTo>
                    <a:moveTo>
                      <a:pt x="54" y="38"/>
                    </a:move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2"/>
                      <a:pt x="52" y="42"/>
                      <a:pt x="53" y="42"/>
                    </a:cubicBezTo>
                    <a:cubicBezTo>
                      <a:pt x="53" y="42"/>
                      <a:pt x="53" y="41"/>
                      <a:pt x="53" y="41"/>
                    </a:cubicBezTo>
                    <a:cubicBezTo>
                      <a:pt x="54" y="40"/>
                      <a:pt x="54" y="39"/>
                      <a:pt x="55" y="38"/>
                    </a:cubicBezTo>
                    <a:cubicBezTo>
                      <a:pt x="55" y="38"/>
                      <a:pt x="54" y="38"/>
                      <a:pt x="54" y="38"/>
                    </a:cubicBezTo>
                    <a:moveTo>
                      <a:pt x="57" y="33"/>
                    </a:moveTo>
                    <a:cubicBezTo>
                      <a:pt x="57" y="33"/>
                      <a:pt x="57" y="33"/>
                      <a:pt x="57" y="33"/>
                    </a:cubicBezTo>
                    <a:cubicBezTo>
                      <a:pt x="57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7" y="33"/>
                      <a:pt x="57" y="33"/>
                      <a:pt x="57" y="33"/>
                    </a:cubicBezTo>
                    <a:moveTo>
                      <a:pt x="58" y="32"/>
                    </a:moveTo>
                    <a:cubicBezTo>
                      <a:pt x="58" y="32"/>
                      <a:pt x="58" y="32"/>
                      <a:pt x="58" y="32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2"/>
                      <a:pt x="58" y="32"/>
                      <a:pt x="58" y="32"/>
                    </a:cubicBezTo>
                    <a:moveTo>
                      <a:pt x="59" y="30"/>
                    </a:moveTo>
                    <a:cubicBezTo>
                      <a:pt x="58" y="32"/>
                      <a:pt x="58" y="32"/>
                      <a:pt x="58" y="3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9" y="32"/>
                      <a:pt x="60" y="31"/>
                      <a:pt x="60" y="30"/>
                    </a:cubicBezTo>
                    <a:cubicBezTo>
                      <a:pt x="59" y="30"/>
                      <a:pt x="59" y="30"/>
                      <a:pt x="59" y="30"/>
                    </a:cubicBezTo>
                    <a:moveTo>
                      <a:pt x="60" y="29"/>
                    </a:moveTo>
                    <a:cubicBezTo>
                      <a:pt x="60" y="29"/>
                      <a:pt x="60" y="29"/>
                      <a:pt x="60" y="29"/>
                    </a:cubicBezTo>
                    <a:cubicBezTo>
                      <a:pt x="60" y="29"/>
                      <a:pt x="60" y="29"/>
                      <a:pt x="61" y="29"/>
                    </a:cubicBezTo>
                    <a:cubicBezTo>
                      <a:pt x="61" y="29"/>
                      <a:pt x="61" y="29"/>
                      <a:pt x="61" y="29"/>
                    </a:cubicBezTo>
                    <a:cubicBezTo>
                      <a:pt x="60" y="29"/>
                      <a:pt x="60" y="29"/>
                      <a:pt x="60" y="29"/>
                    </a:cubicBezTo>
                    <a:moveTo>
                      <a:pt x="61" y="27"/>
                    </a:moveTo>
                    <a:cubicBezTo>
                      <a:pt x="60" y="28"/>
                      <a:pt x="60" y="28"/>
                      <a:pt x="60" y="28"/>
                    </a:cubicBezTo>
                    <a:cubicBezTo>
                      <a:pt x="61" y="28"/>
                      <a:pt x="61" y="28"/>
                      <a:pt x="61" y="29"/>
                    </a:cubicBezTo>
                    <a:cubicBezTo>
                      <a:pt x="61" y="28"/>
                      <a:pt x="61" y="28"/>
                      <a:pt x="62" y="28"/>
                    </a:cubicBezTo>
                    <a:cubicBezTo>
                      <a:pt x="61" y="28"/>
                      <a:pt x="61" y="27"/>
                      <a:pt x="61" y="27"/>
                    </a:cubicBezTo>
                    <a:moveTo>
                      <a:pt x="62" y="25"/>
                    </a:move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2" y="27"/>
                      <a:pt x="62" y="26"/>
                      <a:pt x="63" y="26"/>
                    </a:cubicBezTo>
                    <a:cubicBezTo>
                      <a:pt x="62" y="26"/>
                      <a:pt x="62" y="26"/>
                      <a:pt x="62" y="25"/>
                    </a:cubicBezTo>
                    <a:moveTo>
                      <a:pt x="63" y="23"/>
                    </a:moveTo>
                    <a:cubicBezTo>
                      <a:pt x="62" y="25"/>
                      <a:pt x="62" y="25"/>
                      <a:pt x="62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4" y="24"/>
                      <a:pt x="64" y="24"/>
                    </a:cubicBezTo>
                    <a:cubicBezTo>
                      <a:pt x="64" y="24"/>
                      <a:pt x="63" y="23"/>
                      <a:pt x="63" y="23"/>
                    </a:cubicBezTo>
                    <a:moveTo>
                      <a:pt x="68" y="15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7" y="18"/>
                      <a:pt x="68" y="17"/>
                      <a:pt x="69" y="15"/>
                    </a:cubicBezTo>
                    <a:cubicBezTo>
                      <a:pt x="69" y="15"/>
                      <a:pt x="69" y="15"/>
                      <a:pt x="68" y="15"/>
                    </a:cubicBezTo>
                    <a:moveTo>
                      <a:pt x="69" y="14"/>
                    </a:moveTo>
                    <a:cubicBezTo>
                      <a:pt x="69" y="14"/>
                      <a:pt x="69" y="14"/>
                      <a:pt x="69" y="14"/>
                    </a:cubicBezTo>
                    <a:cubicBezTo>
                      <a:pt x="69" y="14"/>
                      <a:pt x="70" y="14"/>
                      <a:pt x="70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4"/>
                      <a:pt x="69" y="14"/>
                      <a:pt x="69" y="14"/>
                    </a:cubicBezTo>
                    <a:moveTo>
                      <a:pt x="73" y="8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70" y="13"/>
                      <a:pt x="70" y="14"/>
                      <a:pt x="70" y="14"/>
                    </a:cubicBezTo>
                    <a:cubicBezTo>
                      <a:pt x="72" y="11"/>
                      <a:pt x="73" y="10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3" y="8"/>
                    </a:cubicBezTo>
                    <a:cubicBezTo>
                      <a:pt x="73" y="8"/>
                      <a:pt x="73" y="8"/>
                      <a:pt x="73" y="8"/>
                    </a:cubicBezTo>
                    <a:moveTo>
                      <a:pt x="74" y="7"/>
                    </a:moveTo>
                    <a:cubicBezTo>
                      <a:pt x="74" y="7"/>
                      <a:pt x="74" y="7"/>
                      <a:pt x="73" y="8"/>
                    </a:cubicBezTo>
                    <a:cubicBezTo>
                      <a:pt x="74" y="8"/>
                      <a:pt x="74" y="8"/>
                      <a:pt x="74" y="8"/>
                    </a:cubicBezTo>
                    <a:cubicBezTo>
                      <a:pt x="74" y="7"/>
                      <a:pt x="74" y="7"/>
                      <a:pt x="74" y="7"/>
                    </a:cubicBezTo>
                    <a:moveTo>
                      <a:pt x="76" y="3"/>
                    </a:moveTo>
                    <a:cubicBezTo>
                      <a:pt x="73" y="8"/>
                      <a:pt x="73" y="8"/>
                      <a:pt x="73" y="8"/>
                    </a:cubicBezTo>
                    <a:cubicBezTo>
                      <a:pt x="73" y="8"/>
                      <a:pt x="73" y="8"/>
                      <a:pt x="73" y="8"/>
                    </a:cubicBezTo>
                    <a:cubicBezTo>
                      <a:pt x="74" y="7"/>
                      <a:pt x="75" y="5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moveTo>
                      <a:pt x="77" y="1"/>
                    </a:move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moveTo>
                      <a:pt x="78" y="0"/>
                    </a:moveTo>
                    <a:cubicBezTo>
                      <a:pt x="77" y="0"/>
                      <a:pt x="77" y="0"/>
                      <a:pt x="77" y="0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8" name="Freeform 9652"/>
              <p:cNvSpPr>
                <a:spLocks noEditPoints="1"/>
              </p:cNvSpPr>
              <p:nvPr/>
            </p:nvSpPr>
            <p:spPr bwMode="auto">
              <a:xfrm>
                <a:off x="-397" y="3101"/>
                <a:ext cx="69" cy="118"/>
              </a:xfrm>
              <a:custGeom>
                <a:avLst/>
                <a:gdLst>
                  <a:gd name="T0" fmla="*/ 1 w 29"/>
                  <a:gd name="T1" fmla="*/ 49 h 50"/>
                  <a:gd name="T2" fmla="*/ 0 w 29"/>
                  <a:gd name="T3" fmla="*/ 50 h 50"/>
                  <a:gd name="T4" fmla="*/ 1 w 29"/>
                  <a:gd name="T5" fmla="*/ 50 h 50"/>
                  <a:gd name="T6" fmla="*/ 1 w 29"/>
                  <a:gd name="T7" fmla="*/ 49 h 50"/>
                  <a:gd name="T8" fmla="*/ 1 w 29"/>
                  <a:gd name="T9" fmla="*/ 49 h 50"/>
                  <a:gd name="T10" fmla="*/ 1 w 29"/>
                  <a:gd name="T11" fmla="*/ 48 h 50"/>
                  <a:gd name="T12" fmla="*/ 1 w 29"/>
                  <a:gd name="T13" fmla="*/ 48 h 50"/>
                  <a:gd name="T14" fmla="*/ 1 w 29"/>
                  <a:gd name="T15" fmla="*/ 49 h 50"/>
                  <a:gd name="T16" fmla="*/ 2 w 29"/>
                  <a:gd name="T17" fmla="*/ 48 h 50"/>
                  <a:gd name="T18" fmla="*/ 1 w 29"/>
                  <a:gd name="T19" fmla="*/ 48 h 50"/>
                  <a:gd name="T20" fmla="*/ 4 w 29"/>
                  <a:gd name="T21" fmla="*/ 43 h 50"/>
                  <a:gd name="T22" fmla="*/ 2 w 29"/>
                  <a:gd name="T23" fmla="*/ 47 h 50"/>
                  <a:gd name="T24" fmla="*/ 2 w 29"/>
                  <a:gd name="T25" fmla="*/ 47 h 50"/>
                  <a:gd name="T26" fmla="*/ 4 w 29"/>
                  <a:gd name="T27" fmla="*/ 43 h 50"/>
                  <a:gd name="T28" fmla="*/ 4 w 29"/>
                  <a:gd name="T29" fmla="*/ 43 h 50"/>
                  <a:gd name="T30" fmla="*/ 5 w 29"/>
                  <a:gd name="T31" fmla="*/ 42 h 50"/>
                  <a:gd name="T32" fmla="*/ 5 w 29"/>
                  <a:gd name="T33" fmla="*/ 42 h 50"/>
                  <a:gd name="T34" fmla="*/ 5 w 29"/>
                  <a:gd name="T35" fmla="*/ 43 h 50"/>
                  <a:gd name="T36" fmla="*/ 5 w 29"/>
                  <a:gd name="T37" fmla="*/ 42 h 50"/>
                  <a:gd name="T38" fmla="*/ 5 w 29"/>
                  <a:gd name="T39" fmla="*/ 42 h 50"/>
                  <a:gd name="T40" fmla="*/ 6 w 29"/>
                  <a:gd name="T41" fmla="*/ 41 h 50"/>
                  <a:gd name="T42" fmla="*/ 5 w 29"/>
                  <a:gd name="T43" fmla="*/ 41 h 50"/>
                  <a:gd name="T44" fmla="*/ 6 w 29"/>
                  <a:gd name="T45" fmla="*/ 41 h 50"/>
                  <a:gd name="T46" fmla="*/ 6 w 29"/>
                  <a:gd name="T47" fmla="*/ 41 h 50"/>
                  <a:gd name="T48" fmla="*/ 6 w 29"/>
                  <a:gd name="T49" fmla="*/ 41 h 50"/>
                  <a:gd name="T50" fmla="*/ 6 w 29"/>
                  <a:gd name="T51" fmla="*/ 40 h 50"/>
                  <a:gd name="T52" fmla="*/ 6 w 29"/>
                  <a:gd name="T53" fmla="*/ 41 h 50"/>
                  <a:gd name="T54" fmla="*/ 6 w 29"/>
                  <a:gd name="T55" fmla="*/ 41 h 50"/>
                  <a:gd name="T56" fmla="*/ 6 w 29"/>
                  <a:gd name="T57" fmla="*/ 40 h 50"/>
                  <a:gd name="T58" fmla="*/ 6 w 29"/>
                  <a:gd name="T59" fmla="*/ 40 h 50"/>
                  <a:gd name="T60" fmla="*/ 12 w 29"/>
                  <a:gd name="T61" fmla="*/ 30 h 50"/>
                  <a:gd name="T62" fmla="*/ 7 w 29"/>
                  <a:gd name="T63" fmla="*/ 39 h 50"/>
                  <a:gd name="T64" fmla="*/ 7 w 29"/>
                  <a:gd name="T65" fmla="*/ 39 h 50"/>
                  <a:gd name="T66" fmla="*/ 12 w 29"/>
                  <a:gd name="T67" fmla="*/ 30 h 50"/>
                  <a:gd name="T68" fmla="*/ 12 w 29"/>
                  <a:gd name="T69" fmla="*/ 30 h 50"/>
                  <a:gd name="T70" fmla="*/ 16 w 29"/>
                  <a:gd name="T71" fmla="*/ 22 h 50"/>
                  <a:gd name="T72" fmla="*/ 14 w 29"/>
                  <a:gd name="T73" fmla="*/ 26 h 50"/>
                  <a:gd name="T74" fmla="*/ 15 w 29"/>
                  <a:gd name="T75" fmla="*/ 26 h 50"/>
                  <a:gd name="T76" fmla="*/ 17 w 29"/>
                  <a:gd name="T77" fmla="*/ 23 h 50"/>
                  <a:gd name="T78" fmla="*/ 16 w 29"/>
                  <a:gd name="T79" fmla="*/ 22 h 50"/>
                  <a:gd name="T80" fmla="*/ 24 w 29"/>
                  <a:gd name="T81" fmla="*/ 9 h 50"/>
                  <a:gd name="T82" fmla="*/ 19 w 29"/>
                  <a:gd name="T83" fmla="*/ 17 h 50"/>
                  <a:gd name="T84" fmla="*/ 19 w 29"/>
                  <a:gd name="T85" fmla="*/ 18 h 50"/>
                  <a:gd name="T86" fmla="*/ 24 w 29"/>
                  <a:gd name="T87" fmla="*/ 9 h 50"/>
                  <a:gd name="T88" fmla="*/ 24 w 29"/>
                  <a:gd name="T89" fmla="*/ 9 h 50"/>
                  <a:gd name="T90" fmla="*/ 29 w 29"/>
                  <a:gd name="T91" fmla="*/ 0 h 50"/>
                  <a:gd name="T92" fmla="*/ 28 w 29"/>
                  <a:gd name="T93" fmla="*/ 1 h 50"/>
                  <a:gd name="T94" fmla="*/ 28 w 29"/>
                  <a:gd name="T95" fmla="*/ 2 h 50"/>
                  <a:gd name="T96" fmla="*/ 28 w 29"/>
                  <a:gd name="T97" fmla="*/ 2 h 50"/>
                  <a:gd name="T98" fmla="*/ 28 w 29"/>
                  <a:gd name="T99" fmla="*/ 1 h 50"/>
                  <a:gd name="T100" fmla="*/ 29 w 29"/>
                  <a:gd name="T101" fmla="*/ 0 h 50"/>
                  <a:gd name="T102" fmla="*/ 29 w 29"/>
                  <a:gd name="T10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9" h="50">
                    <a:moveTo>
                      <a:pt x="1" y="49"/>
                    </a:moveTo>
                    <a:cubicBezTo>
                      <a:pt x="1" y="49"/>
                      <a:pt x="1" y="49"/>
                      <a:pt x="0" y="50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1" y="50"/>
                      <a:pt x="1" y="49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1" y="48"/>
                    </a:moveTo>
                    <a:cubicBezTo>
                      <a:pt x="1" y="48"/>
                      <a:pt x="1" y="48"/>
                      <a:pt x="1" y="48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1" y="48"/>
                      <a:pt x="2" y="48"/>
                      <a:pt x="2" y="48"/>
                    </a:cubicBezTo>
                    <a:cubicBezTo>
                      <a:pt x="2" y="48"/>
                      <a:pt x="2" y="48"/>
                      <a:pt x="1" y="48"/>
                    </a:cubicBezTo>
                    <a:moveTo>
                      <a:pt x="4" y="43"/>
                    </a:moveTo>
                    <a:cubicBezTo>
                      <a:pt x="3" y="45"/>
                      <a:pt x="3" y="46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3" y="46"/>
                      <a:pt x="4" y="45"/>
                      <a:pt x="4" y="43"/>
                    </a:cubicBezTo>
                    <a:cubicBezTo>
                      <a:pt x="4" y="43"/>
                      <a:pt x="4" y="43"/>
                      <a:pt x="4" y="43"/>
                    </a:cubicBezTo>
                    <a:moveTo>
                      <a:pt x="5" y="42"/>
                    </a:move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3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5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6" y="40"/>
                    </a:moveTo>
                    <a:cubicBezTo>
                      <a:pt x="6" y="40"/>
                      <a:pt x="6" y="40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moveTo>
                      <a:pt x="12" y="30"/>
                    </a:moveTo>
                    <a:cubicBezTo>
                      <a:pt x="10" y="33"/>
                      <a:pt x="8" y="36"/>
                      <a:pt x="7" y="39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9" y="36"/>
                      <a:pt x="10" y="33"/>
                      <a:pt x="12" y="30"/>
                    </a:cubicBezTo>
                    <a:cubicBezTo>
                      <a:pt x="12" y="30"/>
                      <a:pt x="12" y="30"/>
                      <a:pt x="12" y="30"/>
                    </a:cubicBezTo>
                    <a:moveTo>
                      <a:pt x="16" y="22"/>
                    </a:moveTo>
                    <a:cubicBezTo>
                      <a:pt x="16" y="24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5" y="26"/>
                    </a:cubicBezTo>
                    <a:cubicBezTo>
                      <a:pt x="15" y="25"/>
                      <a:pt x="16" y="24"/>
                      <a:pt x="17" y="23"/>
                    </a:cubicBezTo>
                    <a:cubicBezTo>
                      <a:pt x="16" y="23"/>
                      <a:pt x="16" y="22"/>
                      <a:pt x="16" y="22"/>
                    </a:cubicBezTo>
                    <a:moveTo>
                      <a:pt x="24" y="9"/>
                    </a:moveTo>
                    <a:cubicBezTo>
                      <a:pt x="22" y="12"/>
                      <a:pt x="21" y="14"/>
                      <a:pt x="19" y="17"/>
                    </a:cubicBezTo>
                    <a:cubicBezTo>
                      <a:pt x="19" y="17"/>
                      <a:pt x="19" y="17"/>
                      <a:pt x="19" y="18"/>
                    </a:cubicBezTo>
                    <a:cubicBezTo>
                      <a:pt x="21" y="15"/>
                      <a:pt x="22" y="12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9" y="0"/>
                    </a:moveTo>
                    <a:cubicBezTo>
                      <a:pt x="29" y="1"/>
                      <a:pt x="28" y="1"/>
                      <a:pt x="28" y="1"/>
                    </a:cubicBezTo>
                    <a:cubicBezTo>
                      <a:pt x="28" y="1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1"/>
                      <a:pt x="28" y="1"/>
                    </a:cubicBezTo>
                    <a:cubicBezTo>
                      <a:pt x="28" y="1"/>
                      <a:pt x="29" y="1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9" name="Freeform 9653"/>
              <p:cNvSpPr>
                <a:spLocks noEditPoints="1"/>
              </p:cNvSpPr>
              <p:nvPr/>
            </p:nvSpPr>
            <p:spPr bwMode="auto">
              <a:xfrm>
                <a:off x="-394" y="3212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0" name="Freeform 9654"/>
              <p:cNvSpPr>
                <a:spLocks noEditPoints="1"/>
              </p:cNvSpPr>
              <p:nvPr/>
            </p:nvSpPr>
            <p:spPr bwMode="auto">
              <a:xfrm>
                <a:off x="-404" y="3219"/>
                <a:ext cx="7" cy="14"/>
              </a:xfrm>
              <a:custGeom>
                <a:avLst/>
                <a:gdLst>
                  <a:gd name="T0" fmla="*/ 1 w 3"/>
                  <a:gd name="T1" fmla="*/ 4 h 6"/>
                  <a:gd name="T2" fmla="*/ 0 w 3"/>
                  <a:gd name="T3" fmla="*/ 6 h 6"/>
                  <a:gd name="T4" fmla="*/ 0 w 3"/>
                  <a:gd name="T5" fmla="*/ 6 h 6"/>
                  <a:gd name="T6" fmla="*/ 1 w 3"/>
                  <a:gd name="T7" fmla="*/ 4 h 6"/>
                  <a:gd name="T8" fmla="*/ 1 w 3"/>
                  <a:gd name="T9" fmla="*/ 4 h 6"/>
                  <a:gd name="T10" fmla="*/ 3 w 3"/>
                  <a:gd name="T11" fmla="*/ 1 h 6"/>
                  <a:gd name="T12" fmla="*/ 2 w 3"/>
                  <a:gd name="T13" fmla="*/ 2 h 6"/>
                  <a:gd name="T14" fmla="*/ 2 w 3"/>
                  <a:gd name="T15" fmla="*/ 2 h 6"/>
                  <a:gd name="T16" fmla="*/ 3 w 3"/>
                  <a:gd name="T17" fmla="*/ 1 h 6"/>
                  <a:gd name="T18" fmla="*/ 3 w 3"/>
                  <a:gd name="T19" fmla="*/ 1 h 6"/>
                  <a:gd name="T20" fmla="*/ 3 w 3"/>
                  <a:gd name="T21" fmla="*/ 0 h 6"/>
                  <a:gd name="T22" fmla="*/ 3 w 3"/>
                  <a:gd name="T23" fmla="*/ 1 h 6"/>
                  <a:gd name="T24" fmla="*/ 3 w 3"/>
                  <a:gd name="T25" fmla="*/ 1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1" name="Freeform 9655"/>
              <p:cNvSpPr>
                <a:spLocks noEditPoints="1"/>
              </p:cNvSpPr>
              <p:nvPr/>
            </p:nvSpPr>
            <p:spPr bwMode="auto">
              <a:xfrm>
                <a:off x="-408" y="3224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2" name="Oval 9656"/>
              <p:cNvSpPr>
                <a:spLocks noChangeArrowheads="1"/>
              </p:cNvSpPr>
              <p:nvPr/>
            </p:nvSpPr>
            <p:spPr bwMode="auto">
              <a:xfrm>
                <a:off x="-399" y="322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3" name="Freeform 9657"/>
              <p:cNvSpPr>
                <a:spLocks noEditPoints="1"/>
              </p:cNvSpPr>
              <p:nvPr/>
            </p:nvSpPr>
            <p:spPr bwMode="auto">
              <a:xfrm>
                <a:off x="-415" y="3240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0 w 3"/>
                  <a:gd name="T13" fmla="*/ 5 h 6"/>
                  <a:gd name="T14" fmla="*/ 0 w 3"/>
                  <a:gd name="T15" fmla="*/ 5 h 6"/>
                  <a:gd name="T16" fmla="*/ 3 w 3"/>
                  <a:gd name="T17" fmla="*/ 0 h 6"/>
                  <a:gd name="T18" fmla="*/ 3 w 3"/>
                  <a:gd name="T19" fmla="*/ 0 h 6"/>
                  <a:gd name="T20" fmla="*/ 3 w 3"/>
                  <a:gd name="T21" fmla="*/ 0 h 6"/>
                  <a:gd name="T22" fmla="*/ 3 w 3"/>
                  <a:gd name="T23" fmla="*/ 0 h 6"/>
                  <a:gd name="T24" fmla="*/ 3 w 3"/>
                  <a:gd name="T25" fmla="*/ 0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4" name="Oval 9658"/>
              <p:cNvSpPr>
                <a:spLocks noChangeArrowheads="1"/>
              </p:cNvSpPr>
              <p:nvPr/>
            </p:nvSpPr>
            <p:spPr bwMode="auto">
              <a:xfrm>
                <a:off x="-415" y="325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5" name="Freeform 9659"/>
              <p:cNvSpPr>
                <a:spLocks noEditPoints="1"/>
              </p:cNvSpPr>
              <p:nvPr/>
            </p:nvSpPr>
            <p:spPr bwMode="auto">
              <a:xfrm>
                <a:off x="-420" y="3254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6" name="Freeform 9660"/>
              <p:cNvSpPr>
                <a:spLocks noEditPoints="1"/>
              </p:cNvSpPr>
              <p:nvPr/>
            </p:nvSpPr>
            <p:spPr bwMode="auto">
              <a:xfrm>
                <a:off x="-420" y="325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0 h 1"/>
                  <a:gd name="T10" fmla="*/ 0 w 1"/>
                  <a:gd name="T11" fmla="*/ 1 h 1"/>
                  <a:gd name="T12" fmla="*/ 0 w 1"/>
                  <a:gd name="T13" fmla="*/ 1 h 1"/>
                  <a:gd name="T14" fmla="*/ 1 w 1"/>
                  <a:gd name="T15" fmla="*/ 0 h 1"/>
                  <a:gd name="T16" fmla="*/ 1 w 1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7" name="Freeform 9661"/>
              <p:cNvSpPr>
                <a:spLocks noEditPoints="1"/>
              </p:cNvSpPr>
              <p:nvPr/>
            </p:nvSpPr>
            <p:spPr bwMode="auto">
              <a:xfrm>
                <a:off x="-418" y="3106"/>
                <a:ext cx="88" cy="148"/>
              </a:xfrm>
              <a:custGeom>
                <a:avLst/>
                <a:gdLst>
                  <a:gd name="T0" fmla="*/ 1 w 37"/>
                  <a:gd name="T1" fmla="*/ 63 h 63"/>
                  <a:gd name="T2" fmla="*/ 0 w 37"/>
                  <a:gd name="T3" fmla="*/ 63 h 63"/>
                  <a:gd name="T4" fmla="*/ 0 w 37"/>
                  <a:gd name="T5" fmla="*/ 63 h 63"/>
                  <a:gd name="T6" fmla="*/ 1 w 37"/>
                  <a:gd name="T7" fmla="*/ 63 h 63"/>
                  <a:gd name="T8" fmla="*/ 1 w 37"/>
                  <a:gd name="T9" fmla="*/ 63 h 63"/>
                  <a:gd name="T10" fmla="*/ 4 w 37"/>
                  <a:gd name="T11" fmla="*/ 57 h 63"/>
                  <a:gd name="T12" fmla="*/ 4 w 37"/>
                  <a:gd name="T13" fmla="*/ 57 h 63"/>
                  <a:gd name="T14" fmla="*/ 4 w 37"/>
                  <a:gd name="T15" fmla="*/ 57 h 63"/>
                  <a:gd name="T16" fmla="*/ 4 w 37"/>
                  <a:gd name="T17" fmla="*/ 57 h 63"/>
                  <a:gd name="T18" fmla="*/ 4 w 37"/>
                  <a:gd name="T19" fmla="*/ 57 h 63"/>
                  <a:gd name="T20" fmla="*/ 4 w 37"/>
                  <a:gd name="T21" fmla="*/ 56 h 63"/>
                  <a:gd name="T22" fmla="*/ 4 w 37"/>
                  <a:gd name="T23" fmla="*/ 57 h 63"/>
                  <a:gd name="T24" fmla="*/ 4 w 37"/>
                  <a:gd name="T25" fmla="*/ 57 h 63"/>
                  <a:gd name="T26" fmla="*/ 4 w 37"/>
                  <a:gd name="T27" fmla="*/ 56 h 63"/>
                  <a:gd name="T28" fmla="*/ 4 w 37"/>
                  <a:gd name="T29" fmla="*/ 56 h 63"/>
                  <a:gd name="T30" fmla="*/ 9 w 37"/>
                  <a:gd name="T31" fmla="*/ 49 h 63"/>
                  <a:gd name="T32" fmla="*/ 9 w 37"/>
                  <a:gd name="T33" fmla="*/ 49 h 63"/>
                  <a:gd name="T34" fmla="*/ 9 w 37"/>
                  <a:gd name="T35" fmla="*/ 49 h 63"/>
                  <a:gd name="T36" fmla="*/ 9 w 37"/>
                  <a:gd name="T37" fmla="*/ 49 h 63"/>
                  <a:gd name="T38" fmla="*/ 9 w 37"/>
                  <a:gd name="T39" fmla="*/ 49 h 63"/>
                  <a:gd name="T40" fmla="*/ 9 w 37"/>
                  <a:gd name="T41" fmla="*/ 48 h 63"/>
                  <a:gd name="T42" fmla="*/ 9 w 37"/>
                  <a:gd name="T43" fmla="*/ 48 h 63"/>
                  <a:gd name="T44" fmla="*/ 9 w 37"/>
                  <a:gd name="T45" fmla="*/ 48 h 63"/>
                  <a:gd name="T46" fmla="*/ 10 w 37"/>
                  <a:gd name="T47" fmla="*/ 48 h 63"/>
                  <a:gd name="T48" fmla="*/ 9 w 37"/>
                  <a:gd name="T49" fmla="*/ 48 h 63"/>
                  <a:gd name="T50" fmla="*/ 14 w 37"/>
                  <a:gd name="T51" fmla="*/ 40 h 63"/>
                  <a:gd name="T52" fmla="*/ 13 w 37"/>
                  <a:gd name="T53" fmla="*/ 41 h 63"/>
                  <a:gd name="T54" fmla="*/ 13 w 37"/>
                  <a:gd name="T55" fmla="*/ 41 h 63"/>
                  <a:gd name="T56" fmla="*/ 14 w 37"/>
                  <a:gd name="T57" fmla="*/ 41 h 63"/>
                  <a:gd name="T58" fmla="*/ 14 w 37"/>
                  <a:gd name="T59" fmla="*/ 40 h 63"/>
                  <a:gd name="T60" fmla="*/ 14 w 37"/>
                  <a:gd name="T61" fmla="*/ 39 h 63"/>
                  <a:gd name="T62" fmla="*/ 14 w 37"/>
                  <a:gd name="T63" fmla="*/ 40 h 63"/>
                  <a:gd name="T64" fmla="*/ 14 w 37"/>
                  <a:gd name="T65" fmla="*/ 40 h 63"/>
                  <a:gd name="T66" fmla="*/ 15 w 37"/>
                  <a:gd name="T67" fmla="*/ 39 h 63"/>
                  <a:gd name="T68" fmla="*/ 14 w 37"/>
                  <a:gd name="T69" fmla="*/ 39 h 63"/>
                  <a:gd name="T70" fmla="*/ 15 w 37"/>
                  <a:gd name="T71" fmla="*/ 39 h 63"/>
                  <a:gd name="T72" fmla="*/ 15 w 37"/>
                  <a:gd name="T73" fmla="*/ 39 h 63"/>
                  <a:gd name="T74" fmla="*/ 15 w 37"/>
                  <a:gd name="T75" fmla="*/ 39 h 63"/>
                  <a:gd name="T76" fmla="*/ 15 w 37"/>
                  <a:gd name="T77" fmla="*/ 39 h 63"/>
                  <a:gd name="T78" fmla="*/ 15 w 37"/>
                  <a:gd name="T79" fmla="*/ 39 h 63"/>
                  <a:gd name="T80" fmla="*/ 16 w 37"/>
                  <a:gd name="T81" fmla="*/ 37 h 63"/>
                  <a:gd name="T82" fmla="*/ 15 w 37"/>
                  <a:gd name="T83" fmla="*/ 38 h 63"/>
                  <a:gd name="T84" fmla="*/ 15 w 37"/>
                  <a:gd name="T85" fmla="*/ 38 h 63"/>
                  <a:gd name="T86" fmla="*/ 16 w 37"/>
                  <a:gd name="T87" fmla="*/ 37 h 63"/>
                  <a:gd name="T88" fmla="*/ 16 w 37"/>
                  <a:gd name="T89" fmla="*/ 37 h 63"/>
                  <a:gd name="T90" fmla="*/ 23 w 37"/>
                  <a:gd name="T91" fmla="*/ 24 h 63"/>
                  <a:gd name="T92" fmla="*/ 21 w 37"/>
                  <a:gd name="T93" fmla="*/ 28 h 63"/>
                  <a:gd name="T94" fmla="*/ 21 w 37"/>
                  <a:gd name="T95" fmla="*/ 28 h 63"/>
                  <a:gd name="T96" fmla="*/ 24 w 37"/>
                  <a:gd name="T97" fmla="*/ 24 h 63"/>
                  <a:gd name="T98" fmla="*/ 23 w 37"/>
                  <a:gd name="T99" fmla="*/ 24 h 63"/>
                  <a:gd name="T100" fmla="*/ 28 w 37"/>
                  <a:gd name="T101" fmla="*/ 15 h 63"/>
                  <a:gd name="T102" fmla="*/ 25 w 37"/>
                  <a:gd name="T103" fmla="*/ 20 h 63"/>
                  <a:gd name="T104" fmla="*/ 26 w 37"/>
                  <a:gd name="T105" fmla="*/ 21 h 63"/>
                  <a:gd name="T106" fmla="*/ 28 w 37"/>
                  <a:gd name="T107" fmla="*/ 16 h 63"/>
                  <a:gd name="T108" fmla="*/ 28 w 37"/>
                  <a:gd name="T109" fmla="*/ 15 h 63"/>
                  <a:gd name="T110" fmla="*/ 37 w 37"/>
                  <a:gd name="T111" fmla="*/ 0 h 63"/>
                  <a:gd name="T112" fmla="*/ 33 w 37"/>
                  <a:gd name="T113" fmla="*/ 7 h 63"/>
                  <a:gd name="T114" fmla="*/ 33 w 37"/>
                  <a:gd name="T115" fmla="*/ 7 h 63"/>
                  <a:gd name="T116" fmla="*/ 37 w 37"/>
                  <a:gd name="T117" fmla="*/ 0 h 63"/>
                  <a:gd name="T118" fmla="*/ 37 w 37"/>
                  <a:gd name="T11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" h="63">
                    <a:moveTo>
                      <a:pt x="1" y="63"/>
                    </a:moveTo>
                    <a:cubicBezTo>
                      <a:pt x="1" y="63"/>
                      <a:pt x="1" y="63"/>
                      <a:pt x="0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3"/>
                      <a:pt x="1" y="63"/>
                      <a:pt x="1" y="63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4" y="56"/>
                    </a:moveTo>
                    <a:cubicBezTo>
                      <a:pt x="4" y="56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9" y="49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moveTo>
                      <a:pt x="9" y="48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9" y="48"/>
                      <a:pt x="9" y="48"/>
                      <a:pt x="9" y="48"/>
                    </a:cubicBezTo>
                    <a:cubicBezTo>
                      <a:pt x="9" y="48"/>
                      <a:pt x="10" y="48"/>
                      <a:pt x="10" y="48"/>
                    </a:cubicBezTo>
                    <a:cubicBezTo>
                      <a:pt x="10" y="48"/>
                      <a:pt x="9" y="48"/>
                      <a:pt x="9" y="48"/>
                    </a:cubicBezTo>
                    <a:moveTo>
                      <a:pt x="14" y="40"/>
                    </a:move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moveTo>
                      <a:pt x="14" y="39"/>
                    </a:moveTo>
                    <a:cubicBezTo>
                      <a:pt x="14" y="39"/>
                      <a:pt x="14" y="40"/>
                      <a:pt x="14" y="40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4" y="40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4" y="39"/>
                    </a:cubicBezTo>
                    <a:moveTo>
                      <a:pt x="15" y="39"/>
                    </a:move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16" y="37"/>
                    </a:moveTo>
                    <a:cubicBezTo>
                      <a:pt x="16" y="37"/>
                      <a:pt x="15" y="38"/>
                      <a:pt x="15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8"/>
                      <a:pt x="16" y="37"/>
                      <a:pt x="16" y="37"/>
                    </a:cubicBezTo>
                    <a:cubicBezTo>
                      <a:pt x="16" y="37"/>
                      <a:pt x="16" y="37"/>
                      <a:pt x="16" y="37"/>
                    </a:cubicBezTo>
                    <a:moveTo>
                      <a:pt x="23" y="24"/>
                    </a:moveTo>
                    <a:cubicBezTo>
                      <a:pt x="22" y="25"/>
                      <a:pt x="22" y="27"/>
                      <a:pt x="21" y="28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2" y="27"/>
                      <a:pt x="23" y="26"/>
                      <a:pt x="24" y="24"/>
                    </a:cubicBezTo>
                    <a:cubicBezTo>
                      <a:pt x="23" y="24"/>
                      <a:pt x="23" y="24"/>
                      <a:pt x="23" y="24"/>
                    </a:cubicBezTo>
                    <a:moveTo>
                      <a:pt x="28" y="15"/>
                    </a:moveTo>
                    <a:cubicBezTo>
                      <a:pt x="27" y="17"/>
                      <a:pt x="26" y="19"/>
                      <a:pt x="25" y="20"/>
                    </a:cubicBezTo>
                    <a:cubicBezTo>
                      <a:pt x="25" y="20"/>
                      <a:pt x="25" y="21"/>
                      <a:pt x="26" y="21"/>
                    </a:cubicBezTo>
                    <a:cubicBezTo>
                      <a:pt x="27" y="19"/>
                      <a:pt x="27" y="17"/>
                      <a:pt x="28" y="16"/>
                    </a:cubicBezTo>
                    <a:cubicBezTo>
                      <a:pt x="28" y="15"/>
                      <a:pt x="28" y="15"/>
                      <a:pt x="28" y="15"/>
                    </a:cubicBezTo>
                    <a:moveTo>
                      <a:pt x="37" y="0"/>
                    </a:moveTo>
                    <a:cubicBezTo>
                      <a:pt x="36" y="2"/>
                      <a:pt x="34" y="5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5"/>
                      <a:pt x="36" y="2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8" name="Freeform 9662"/>
              <p:cNvSpPr>
                <a:spLocks noEditPoints="1"/>
              </p:cNvSpPr>
              <p:nvPr/>
            </p:nvSpPr>
            <p:spPr bwMode="auto">
              <a:xfrm>
                <a:off x="-508" y="3259"/>
                <a:ext cx="88" cy="149"/>
              </a:xfrm>
              <a:custGeom>
                <a:avLst/>
                <a:gdLst>
                  <a:gd name="T0" fmla="*/ 0 w 37"/>
                  <a:gd name="T1" fmla="*/ 63 h 63"/>
                  <a:gd name="T2" fmla="*/ 1 w 37"/>
                  <a:gd name="T3" fmla="*/ 61 h 63"/>
                  <a:gd name="T4" fmla="*/ 2 w 37"/>
                  <a:gd name="T5" fmla="*/ 59 h 63"/>
                  <a:gd name="T6" fmla="*/ 2 w 37"/>
                  <a:gd name="T7" fmla="*/ 59 h 63"/>
                  <a:gd name="T8" fmla="*/ 4 w 37"/>
                  <a:gd name="T9" fmla="*/ 56 h 63"/>
                  <a:gd name="T10" fmla="*/ 3 w 37"/>
                  <a:gd name="T11" fmla="*/ 57 h 63"/>
                  <a:gd name="T12" fmla="*/ 4 w 37"/>
                  <a:gd name="T13" fmla="*/ 56 h 63"/>
                  <a:gd name="T14" fmla="*/ 5 w 37"/>
                  <a:gd name="T15" fmla="*/ 55 h 63"/>
                  <a:gd name="T16" fmla="*/ 8 w 37"/>
                  <a:gd name="T17" fmla="*/ 49 h 63"/>
                  <a:gd name="T18" fmla="*/ 10 w 37"/>
                  <a:gd name="T19" fmla="*/ 46 h 63"/>
                  <a:gd name="T20" fmla="*/ 9 w 37"/>
                  <a:gd name="T21" fmla="*/ 48 h 63"/>
                  <a:gd name="T22" fmla="*/ 10 w 37"/>
                  <a:gd name="T23" fmla="*/ 46 h 63"/>
                  <a:gd name="T24" fmla="*/ 11 w 37"/>
                  <a:gd name="T25" fmla="*/ 43 h 63"/>
                  <a:gd name="T26" fmla="*/ 12 w 37"/>
                  <a:gd name="T27" fmla="*/ 42 h 63"/>
                  <a:gd name="T28" fmla="*/ 12 w 37"/>
                  <a:gd name="T29" fmla="*/ 41 h 63"/>
                  <a:gd name="T30" fmla="*/ 12 w 37"/>
                  <a:gd name="T31" fmla="*/ 42 h 63"/>
                  <a:gd name="T32" fmla="*/ 12 w 37"/>
                  <a:gd name="T33" fmla="*/ 41 h 63"/>
                  <a:gd name="T34" fmla="*/ 13 w 37"/>
                  <a:gd name="T35" fmla="*/ 41 h 63"/>
                  <a:gd name="T36" fmla="*/ 15 w 37"/>
                  <a:gd name="T37" fmla="*/ 38 h 63"/>
                  <a:gd name="T38" fmla="*/ 15 w 37"/>
                  <a:gd name="T39" fmla="*/ 37 h 63"/>
                  <a:gd name="T40" fmla="*/ 15 w 37"/>
                  <a:gd name="T41" fmla="*/ 37 h 63"/>
                  <a:gd name="T42" fmla="*/ 15 w 37"/>
                  <a:gd name="T43" fmla="*/ 37 h 63"/>
                  <a:gd name="T44" fmla="*/ 15 w 37"/>
                  <a:gd name="T45" fmla="*/ 36 h 63"/>
                  <a:gd name="T46" fmla="*/ 17 w 37"/>
                  <a:gd name="T47" fmla="*/ 34 h 63"/>
                  <a:gd name="T48" fmla="*/ 18 w 37"/>
                  <a:gd name="T49" fmla="*/ 31 h 63"/>
                  <a:gd name="T50" fmla="*/ 18 w 37"/>
                  <a:gd name="T51" fmla="*/ 32 h 63"/>
                  <a:gd name="T52" fmla="*/ 18 w 37"/>
                  <a:gd name="T53" fmla="*/ 31 h 63"/>
                  <a:gd name="T54" fmla="*/ 19 w 37"/>
                  <a:gd name="T55" fmla="*/ 31 h 63"/>
                  <a:gd name="T56" fmla="*/ 20 w 37"/>
                  <a:gd name="T57" fmla="*/ 29 h 63"/>
                  <a:gd name="T58" fmla="*/ 21 w 37"/>
                  <a:gd name="T59" fmla="*/ 27 h 63"/>
                  <a:gd name="T60" fmla="*/ 20 w 37"/>
                  <a:gd name="T61" fmla="*/ 29 h 63"/>
                  <a:gd name="T62" fmla="*/ 21 w 37"/>
                  <a:gd name="T63" fmla="*/ 27 h 63"/>
                  <a:gd name="T64" fmla="*/ 21 w 37"/>
                  <a:gd name="T65" fmla="*/ 26 h 63"/>
                  <a:gd name="T66" fmla="*/ 21 w 37"/>
                  <a:gd name="T67" fmla="*/ 27 h 63"/>
                  <a:gd name="T68" fmla="*/ 22 w 37"/>
                  <a:gd name="T69" fmla="*/ 26 h 63"/>
                  <a:gd name="T70" fmla="*/ 22 w 37"/>
                  <a:gd name="T71" fmla="*/ 25 h 63"/>
                  <a:gd name="T72" fmla="*/ 23 w 37"/>
                  <a:gd name="T73" fmla="*/ 24 h 63"/>
                  <a:gd name="T74" fmla="*/ 29 w 37"/>
                  <a:gd name="T75" fmla="*/ 14 h 63"/>
                  <a:gd name="T76" fmla="*/ 23 w 37"/>
                  <a:gd name="T77" fmla="*/ 24 h 63"/>
                  <a:gd name="T78" fmla="*/ 29 w 37"/>
                  <a:gd name="T79" fmla="*/ 14 h 63"/>
                  <a:gd name="T80" fmla="*/ 29 w 37"/>
                  <a:gd name="T81" fmla="*/ 14 h 63"/>
                  <a:gd name="T82" fmla="*/ 30 w 37"/>
                  <a:gd name="T83" fmla="*/ 12 h 63"/>
                  <a:gd name="T84" fmla="*/ 31 w 37"/>
                  <a:gd name="T85" fmla="*/ 10 h 63"/>
                  <a:gd name="T86" fmla="*/ 31 w 37"/>
                  <a:gd name="T87" fmla="*/ 11 h 63"/>
                  <a:gd name="T88" fmla="*/ 31 w 37"/>
                  <a:gd name="T89" fmla="*/ 10 h 63"/>
                  <a:gd name="T90" fmla="*/ 31 w 37"/>
                  <a:gd name="T91" fmla="*/ 10 h 63"/>
                  <a:gd name="T92" fmla="*/ 32 w 37"/>
                  <a:gd name="T93" fmla="*/ 8 h 63"/>
                  <a:gd name="T94" fmla="*/ 35 w 37"/>
                  <a:gd name="T95" fmla="*/ 4 h 63"/>
                  <a:gd name="T96" fmla="*/ 33 w 37"/>
                  <a:gd name="T97" fmla="*/ 8 h 63"/>
                  <a:gd name="T98" fmla="*/ 35 w 37"/>
                  <a:gd name="T99" fmla="*/ 4 h 63"/>
                  <a:gd name="T100" fmla="*/ 35 w 37"/>
                  <a:gd name="T101" fmla="*/ 4 h 63"/>
                  <a:gd name="T102" fmla="*/ 36 w 37"/>
                  <a:gd name="T103" fmla="*/ 2 h 63"/>
                  <a:gd name="T104" fmla="*/ 37 w 37"/>
                  <a:gd name="T105" fmla="*/ 0 h 63"/>
                  <a:gd name="T106" fmla="*/ 36 w 37"/>
                  <a:gd name="T107" fmla="*/ 2 h 63"/>
                  <a:gd name="T108" fmla="*/ 37 w 37"/>
                  <a:gd name="T10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7" h="63">
                    <a:moveTo>
                      <a:pt x="1" y="61"/>
                    </a:moveTo>
                    <a:cubicBezTo>
                      <a:pt x="0" y="62"/>
                      <a:pt x="0" y="63"/>
                      <a:pt x="0" y="63"/>
                    </a:cubicBezTo>
                    <a:cubicBezTo>
                      <a:pt x="0" y="63"/>
                      <a:pt x="0" y="62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2" y="59"/>
                    </a:move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9"/>
                      <a:pt x="2" y="60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9"/>
                      <a:pt x="2" y="59"/>
                    </a:cubicBezTo>
                    <a:moveTo>
                      <a:pt x="4" y="56"/>
                    </a:moveTo>
                    <a:cubicBezTo>
                      <a:pt x="4" y="56"/>
                      <a:pt x="3" y="57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4" y="56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8" y="49"/>
                    </a:moveTo>
                    <a:cubicBezTo>
                      <a:pt x="7" y="51"/>
                      <a:pt x="5" y="53"/>
                      <a:pt x="5" y="55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6" y="53"/>
                      <a:pt x="7" y="51"/>
                      <a:pt x="8" y="49"/>
                    </a:cubicBezTo>
                    <a:cubicBezTo>
                      <a:pt x="8" y="49"/>
                      <a:pt x="8" y="49"/>
                      <a:pt x="8" y="49"/>
                    </a:cubicBezTo>
                    <a:moveTo>
                      <a:pt x="10" y="46"/>
                    </a:moveTo>
                    <a:cubicBezTo>
                      <a:pt x="9" y="47"/>
                      <a:pt x="9" y="47"/>
                      <a:pt x="8" y="48"/>
                    </a:cubicBezTo>
                    <a:cubicBezTo>
                      <a:pt x="9" y="48"/>
                      <a:pt x="9" y="48"/>
                      <a:pt x="9" y="48"/>
                    </a:cubicBezTo>
                    <a:cubicBezTo>
                      <a:pt x="9" y="47"/>
                      <a:pt x="9" y="47"/>
                      <a:pt x="10" y="46"/>
                    </a:cubicBezTo>
                    <a:cubicBezTo>
                      <a:pt x="10" y="46"/>
                      <a:pt x="10" y="46"/>
                      <a:pt x="10" y="46"/>
                    </a:cubicBezTo>
                    <a:moveTo>
                      <a:pt x="12" y="42"/>
                    </a:moveTo>
                    <a:cubicBezTo>
                      <a:pt x="12" y="42"/>
                      <a:pt x="12" y="43"/>
                      <a:pt x="11" y="43"/>
                    </a:cubicBezTo>
                    <a:cubicBezTo>
                      <a:pt x="11" y="43"/>
                      <a:pt x="11" y="43"/>
                      <a:pt x="11" y="43"/>
                    </a:cubicBezTo>
                    <a:cubicBezTo>
                      <a:pt x="12" y="43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moveTo>
                      <a:pt x="12" y="41"/>
                    </a:moveTo>
                    <a:cubicBezTo>
                      <a:pt x="12" y="41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2" y="42"/>
                      <a:pt x="13" y="42"/>
                      <a:pt x="13" y="41"/>
                    </a:cubicBezTo>
                    <a:cubicBezTo>
                      <a:pt x="13" y="41"/>
                      <a:pt x="12" y="41"/>
                      <a:pt x="12" y="41"/>
                    </a:cubicBezTo>
                    <a:moveTo>
                      <a:pt x="15" y="37"/>
                    </a:moveTo>
                    <a:cubicBezTo>
                      <a:pt x="14" y="39"/>
                      <a:pt x="13" y="40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0"/>
                      <a:pt x="14" y="39"/>
                      <a:pt x="15" y="38"/>
                    </a:cubicBezTo>
                    <a:cubicBezTo>
                      <a:pt x="15" y="38"/>
                      <a:pt x="15" y="38"/>
                      <a:pt x="15" y="37"/>
                    </a:cubicBezTo>
                    <a:moveTo>
                      <a:pt x="15" y="37"/>
                    </a:move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moveTo>
                      <a:pt x="17" y="34"/>
                    </a:moveTo>
                    <a:cubicBezTo>
                      <a:pt x="16" y="35"/>
                      <a:pt x="16" y="35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6"/>
                      <a:pt x="17" y="35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moveTo>
                      <a:pt x="18" y="31"/>
                    </a:moveTo>
                    <a:cubicBezTo>
                      <a:pt x="18" y="31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9" y="32"/>
                      <a:pt x="19" y="31"/>
                    </a:cubicBezTo>
                    <a:cubicBezTo>
                      <a:pt x="18" y="31"/>
                      <a:pt x="18" y="31"/>
                      <a:pt x="18" y="31"/>
                    </a:cubicBezTo>
                    <a:moveTo>
                      <a:pt x="20" y="29"/>
                    </a:moveTo>
                    <a:cubicBezTo>
                      <a:pt x="19" y="30"/>
                      <a:pt x="19" y="30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0"/>
                      <a:pt x="20" y="30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moveTo>
                      <a:pt x="21" y="27"/>
                    </a:moveTo>
                    <a:cubicBezTo>
                      <a:pt x="20" y="28"/>
                      <a:pt x="20" y="28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0" y="28"/>
                      <a:pt x="21" y="28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moveTo>
                      <a:pt x="22" y="26"/>
                    </a:moveTo>
                    <a:cubicBezTo>
                      <a:pt x="22" y="26"/>
                      <a:pt x="22" y="26"/>
                      <a:pt x="21" y="26"/>
                    </a:cubicBezTo>
                    <a:cubicBezTo>
                      <a:pt x="21" y="26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2" y="26"/>
                      <a:pt x="22" y="26"/>
                    </a:cubicBezTo>
                    <a:cubicBezTo>
                      <a:pt x="22" y="26"/>
                      <a:pt x="22" y="26"/>
                      <a:pt x="22" y="26"/>
                    </a:cubicBezTo>
                    <a:moveTo>
                      <a:pt x="23" y="24"/>
                    </a:move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3" y="25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moveTo>
                      <a:pt x="29" y="14"/>
                    </a:moveTo>
                    <a:cubicBezTo>
                      <a:pt x="27" y="17"/>
                      <a:pt x="25" y="21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5" y="21"/>
                      <a:pt x="27" y="17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moveTo>
                      <a:pt x="30" y="12"/>
                    </a:moveTo>
                    <a:cubicBezTo>
                      <a:pt x="30" y="12"/>
                      <a:pt x="29" y="13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0" y="13"/>
                      <a:pt x="30" y="12"/>
                      <a:pt x="30" y="12"/>
                    </a:cubicBezTo>
                    <a:cubicBezTo>
                      <a:pt x="30" y="12"/>
                      <a:pt x="30" y="12"/>
                      <a:pt x="30" y="12"/>
                    </a:cubicBezTo>
                    <a:moveTo>
                      <a:pt x="31" y="10"/>
                    </a:moveTo>
                    <a:cubicBezTo>
                      <a:pt x="31" y="10"/>
                      <a:pt x="31" y="10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1"/>
                      <a:pt x="31" y="10"/>
                      <a:pt x="31" y="10"/>
                    </a:cubicBezTo>
                    <a:cubicBezTo>
                      <a:pt x="31" y="10"/>
                      <a:pt x="31" y="10"/>
                      <a:pt x="31" y="10"/>
                    </a:cubicBezTo>
                    <a:moveTo>
                      <a:pt x="32" y="8"/>
                    </a:moveTo>
                    <a:cubicBezTo>
                      <a:pt x="32" y="9"/>
                      <a:pt x="32" y="9"/>
                      <a:pt x="31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2" y="9"/>
                      <a:pt x="32" y="9"/>
                      <a:pt x="32" y="8"/>
                    </a:cubicBezTo>
                    <a:cubicBezTo>
                      <a:pt x="32" y="8"/>
                      <a:pt x="32" y="8"/>
                      <a:pt x="32" y="8"/>
                    </a:cubicBezTo>
                    <a:moveTo>
                      <a:pt x="35" y="4"/>
                    </a:moveTo>
                    <a:cubicBezTo>
                      <a:pt x="34" y="5"/>
                      <a:pt x="33" y="7"/>
                      <a:pt x="33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7"/>
                      <a:pt x="34" y="6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moveTo>
                      <a:pt x="36" y="2"/>
                    </a:moveTo>
                    <a:cubicBezTo>
                      <a:pt x="36" y="3"/>
                      <a:pt x="35" y="3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5" y="3"/>
                      <a:pt x="36" y="3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moveTo>
                      <a:pt x="37" y="0"/>
                    </a:moveTo>
                    <a:cubicBezTo>
                      <a:pt x="37" y="1"/>
                      <a:pt x="37" y="1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7" y="1"/>
                      <a:pt x="37" y="1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9" name="Freeform 9663"/>
              <p:cNvSpPr>
                <a:spLocks noEditPoints="1"/>
              </p:cNvSpPr>
              <p:nvPr/>
            </p:nvSpPr>
            <p:spPr bwMode="auto">
              <a:xfrm>
                <a:off x="-498" y="3372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4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4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0" name="Freeform 9664"/>
              <p:cNvSpPr>
                <a:spLocks noEditPoints="1"/>
              </p:cNvSpPr>
              <p:nvPr/>
            </p:nvSpPr>
            <p:spPr bwMode="auto">
              <a:xfrm>
                <a:off x="-479" y="3344"/>
                <a:ext cx="9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1 w 4"/>
                  <a:gd name="T11" fmla="*/ 5 h 6"/>
                  <a:gd name="T12" fmla="*/ 0 w 4"/>
                  <a:gd name="T13" fmla="*/ 5 h 6"/>
                  <a:gd name="T14" fmla="*/ 1 w 4"/>
                  <a:gd name="T15" fmla="*/ 5 h 6"/>
                  <a:gd name="T16" fmla="*/ 1 w 4"/>
                  <a:gd name="T17" fmla="*/ 5 h 6"/>
                  <a:gd name="T18" fmla="*/ 1 w 4"/>
                  <a:gd name="T19" fmla="*/ 5 h 6"/>
                  <a:gd name="T20" fmla="*/ 3 w 4"/>
                  <a:gd name="T21" fmla="*/ 1 h 6"/>
                  <a:gd name="T22" fmla="*/ 3 w 4"/>
                  <a:gd name="T23" fmla="*/ 1 h 6"/>
                  <a:gd name="T24" fmla="*/ 3 w 4"/>
                  <a:gd name="T25" fmla="*/ 2 h 6"/>
                  <a:gd name="T26" fmla="*/ 3 w 4"/>
                  <a:gd name="T27" fmla="*/ 1 h 6"/>
                  <a:gd name="T28" fmla="*/ 3 w 4"/>
                  <a:gd name="T29" fmla="*/ 1 h 6"/>
                  <a:gd name="T30" fmla="*/ 3 w 4"/>
                  <a:gd name="T31" fmla="*/ 0 h 6"/>
                  <a:gd name="T32" fmla="*/ 3 w 4"/>
                  <a:gd name="T33" fmla="*/ 1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1" name="Oval 9665"/>
              <p:cNvSpPr>
                <a:spLocks noChangeArrowheads="1"/>
              </p:cNvSpPr>
              <p:nvPr/>
            </p:nvSpPr>
            <p:spPr bwMode="auto">
              <a:xfrm>
                <a:off x="-458" y="332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2" name="Oval 9666"/>
              <p:cNvSpPr>
                <a:spLocks noChangeArrowheads="1"/>
              </p:cNvSpPr>
              <p:nvPr/>
            </p:nvSpPr>
            <p:spPr bwMode="auto">
              <a:xfrm>
                <a:off x="-460" y="33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3" name="Freeform 9667"/>
              <p:cNvSpPr>
                <a:spLocks/>
              </p:cNvSpPr>
              <p:nvPr/>
            </p:nvSpPr>
            <p:spPr bwMode="auto">
              <a:xfrm>
                <a:off x="-456" y="331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4" name="Rectangle 9668"/>
              <p:cNvSpPr>
                <a:spLocks noChangeArrowheads="1"/>
              </p:cNvSpPr>
              <p:nvPr/>
            </p:nvSpPr>
            <p:spPr bwMode="auto">
              <a:xfrm>
                <a:off x="-453" y="3316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5" name="Rectangle 9669"/>
              <p:cNvSpPr>
                <a:spLocks noChangeArrowheads="1"/>
              </p:cNvSpPr>
              <p:nvPr/>
            </p:nvSpPr>
            <p:spPr bwMode="auto">
              <a:xfrm>
                <a:off x="-453" y="3316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6" name="Freeform 9670"/>
              <p:cNvSpPr>
                <a:spLocks noEditPoints="1"/>
              </p:cNvSpPr>
              <p:nvPr/>
            </p:nvSpPr>
            <p:spPr bwMode="auto">
              <a:xfrm>
                <a:off x="-439" y="3268"/>
                <a:ext cx="14" cy="24"/>
              </a:xfrm>
              <a:custGeom>
                <a:avLst/>
                <a:gdLst>
                  <a:gd name="T0" fmla="*/ 0 w 6"/>
                  <a:gd name="T1" fmla="*/ 10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10 h 10"/>
                  <a:gd name="T10" fmla="*/ 4 w 6"/>
                  <a:gd name="T11" fmla="*/ 4 h 10"/>
                  <a:gd name="T12" fmla="*/ 3 w 6"/>
                  <a:gd name="T13" fmla="*/ 4 h 10"/>
                  <a:gd name="T14" fmla="*/ 3 w 6"/>
                  <a:gd name="T15" fmla="*/ 4 h 10"/>
                  <a:gd name="T16" fmla="*/ 4 w 6"/>
                  <a:gd name="T17" fmla="*/ 4 h 10"/>
                  <a:gd name="T18" fmla="*/ 4 w 6"/>
                  <a:gd name="T19" fmla="*/ 4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4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7" name="Freeform 9671"/>
              <p:cNvSpPr>
                <a:spLocks noEditPoints="1"/>
              </p:cNvSpPr>
              <p:nvPr/>
            </p:nvSpPr>
            <p:spPr bwMode="auto">
              <a:xfrm>
                <a:off x="-434" y="3259"/>
                <a:ext cx="14" cy="24"/>
              </a:xfrm>
              <a:custGeom>
                <a:avLst/>
                <a:gdLst>
                  <a:gd name="T0" fmla="*/ 0 w 6"/>
                  <a:gd name="T1" fmla="*/ 10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10 h 10"/>
                  <a:gd name="T10" fmla="*/ 5 w 6"/>
                  <a:gd name="T11" fmla="*/ 2 h 10"/>
                  <a:gd name="T12" fmla="*/ 5 w 6"/>
                  <a:gd name="T13" fmla="*/ 2 h 10"/>
                  <a:gd name="T14" fmla="*/ 5 w 6"/>
                  <a:gd name="T15" fmla="*/ 2 h 10"/>
                  <a:gd name="T16" fmla="*/ 5 w 6"/>
                  <a:gd name="T17" fmla="*/ 2 h 10"/>
                  <a:gd name="T18" fmla="*/ 5 w 6"/>
                  <a:gd name="T19" fmla="*/ 2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8" name="Freeform 9672"/>
              <p:cNvSpPr>
                <a:spLocks/>
              </p:cNvSpPr>
              <p:nvPr/>
            </p:nvSpPr>
            <p:spPr bwMode="auto">
              <a:xfrm>
                <a:off x="-437" y="3285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9" name="Freeform 9673"/>
              <p:cNvSpPr>
                <a:spLocks noEditPoints="1"/>
              </p:cNvSpPr>
              <p:nvPr/>
            </p:nvSpPr>
            <p:spPr bwMode="auto">
              <a:xfrm>
                <a:off x="-505" y="3332"/>
                <a:ext cx="42" cy="71"/>
              </a:xfrm>
              <a:custGeom>
                <a:avLst/>
                <a:gdLst>
                  <a:gd name="T0" fmla="*/ 1 w 18"/>
                  <a:gd name="T1" fmla="*/ 28 h 30"/>
                  <a:gd name="T2" fmla="*/ 0 w 18"/>
                  <a:gd name="T3" fmla="*/ 30 h 30"/>
                  <a:gd name="T4" fmla="*/ 0 w 18"/>
                  <a:gd name="T5" fmla="*/ 30 h 30"/>
                  <a:gd name="T6" fmla="*/ 1 w 18"/>
                  <a:gd name="T7" fmla="*/ 29 h 30"/>
                  <a:gd name="T8" fmla="*/ 1 w 18"/>
                  <a:gd name="T9" fmla="*/ 28 h 30"/>
                  <a:gd name="T10" fmla="*/ 2 w 18"/>
                  <a:gd name="T11" fmla="*/ 26 h 30"/>
                  <a:gd name="T12" fmla="*/ 1 w 18"/>
                  <a:gd name="T13" fmla="*/ 28 h 30"/>
                  <a:gd name="T14" fmla="*/ 1 w 18"/>
                  <a:gd name="T15" fmla="*/ 28 h 30"/>
                  <a:gd name="T16" fmla="*/ 2 w 18"/>
                  <a:gd name="T17" fmla="*/ 26 h 30"/>
                  <a:gd name="T18" fmla="*/ 2 w 18"/>
                  <a:gd name="T19" fmla="*/ 26 h 30"/>
                  <a:gd name="T20" fmla="*/ 10 w 18"/>
                  <a:gd name="T21" fmla="*/ 12 h 30"/>
                  <a:gd name="T22" fmla="*/ 9 w 18"/>
                  <a:gd name="T23" fmla="*/ 15 h 30"/>
                  <a:gd name="T24" fmla="*/ 9 w 18"/>
                  <a:gd name="T25" fmla="*/ 15 h 30"/>
                  <a:gd name="T26" fmla="*/ 10 w 18"/>
                  <a:gd name="T27" fmla="*/ 12 h 30"/>
                  <a:gd name="T28" fmla="*/ 10 w 18"/>
                  <a:gd name="T29" fmla="*/ 12 h 30"/>
                  <a:gd name="T30" fmla="*/ 17 w 18"/>
                  <a:gd name="T31" fmla="*/ 1 h 30"/>
                  <a:gd name="T32" fmla="*/ 16 w 18"/>
                  <a:gd name="T33" fmla="*/ 3 h 30"/>
                  <a:gd name="T34" fmla="*/ 16 w 18"/>
                  <a:gd name="T35" fmla="*/ 3 h 30"/>
                  <a:gd name="T36" fmla="*/ 17 w 18"/>
                  <a:gd name="T37" fmla="*/ 1 h 30"/>
                  <a:gd name="T38" fmla="*/ 17 w 18"/>
                  <a:gd name="T39" fmla="*/ 1 h 30"/>
                  <a:gd name="T40" fmla="*/ 18 w 18"/>
                  <a:gd name="T41" fmla="*/ 0 h 30"/>
                  <a:gd name="T42" fmla="*/ 17 w 18"/>
                  <a:gd name="T43" fmla="*/ 0 h 30"/>
                  <a:gd name="T44" fmla="*/ 18 w 18"/>
                  <a:gd name="T45" fmla="*/ 0 h 30"/>
                  <a:gd name="T46" fmla="*/ 18 w 18"/>
                  <a:gd name="T47" fmla="*/ 0 h 30"/>
                  <a:gd name="T48" fmla="*/ 18 w 18"/>
                  <a:gd name="T4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30">
                    <a:moveTo>
                      <a:pt x="1" y="28"/>
                    </a:moveTo>
                    <a:cubicBezTo>
                      <a:pt x="0" y="29"/>
                      <a:pt x="0" y="29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29"/>
                      <a:pt x="1" y="29"/>
                    </a:cubicBezTo>
                    <a:cubicBezTo>
                      <a:pt x="1" y="28"/>
                      <a:pt x="1" y="28"/>
                      <a:pt x="1" y="28"/>
                    </a:cubicBezTo>
                    <a:moveTo>
                      <a:pt x="2" y="26"/>
                    </a:moveTo>
                    <a:cubicBezTo>
                      <a:pt x="2" y="27"/>
                      <a:pt x="1" y="28"/>
                      <a:pt x="1" y="28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28"/>
                      <a:pt x="2" y="27"/>
                      <a:pt x="2" y="26"/>
                    </a:cubicBezTo>
                    <a:cubicBezTo>
                      <a:pt x="2" y="26"/>
                      <a:pt x="2" y="26"/>
                      <a:pt x="2" y="26"/>
                    </a:cubicBezTo>
                    <a:moveTo>
                      <a:pt x="10" y="12"/>
                    </a:moveTo>
                    <a:cubicBezTo>
                      <a:pt x="10" y="13"/>
                      <a:pt x="9" y="14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4"/>
                      <a:pt x="10" y="13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moveTo>
                      <a:pt x="17" y="1"/>
                    </a:moveTo>
                    <a:cubicBezTo>
                      <a:pt x="16" y="2"/>
                      <a:pt x="16" y="2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2"/>
                      <a:pt x="17" y="2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moveTo>
                      <a:pt x="18" y="0"/>
                    </a:moveTo>
                    <a:cubicBezTo>
                      <a:pt x="18" y="0"/>
                      <a:pt x="18" y="0"/>
                      <a:pt x="1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0" name="Freeform 9674"/>
              <p:cNvSpPr>
                <a:spLocks noEditPoints="1"/>
              </p:cNvSpPr>
              <p:nvPr/>
            </p:nvSpPr>
            <p:spPr bwMode="auto">
              <a:xfrm>
                <a:off x="-741" y="3575"/>
                <a:ext cx="118" cy="192"/>
              </a:xfrm>
              <a:custGeom>
                <a:avLst/>
                <a:gdLst>
                  <a:gd name="T0" fmla="*/ 1 w 50"/>
                  <a:gd name="T1" fmla="*/ 79 h 81"/>
                  <a:gd name="T2" fmla="*/ 1 w 50"/>
                  <a:gd name="T3" fmla="*/ 80 h 81"/>
                  <a:gd name="T4" fmla="*/ 2 w 50"/>
                  <a:gd name="T5" fmla="*/ 77 h 81"/>
                  <a:gd name="T6" fmla="*/ 3 w 50"/>
                  <a:gd name="T7" fmla="*/ 76 h 81"/>
                  <a:gd name="T8" fmla="*/ 4 w 50"/>
                  <a:gd name="T9" fmla="*/ 75 h 81"/>
                  <a:gd name="T10" fmla="*/ 4 w 50"/>
                  <a:gd name="T11" fmla="*/ 75 h 81"/>
                  <a:gd name="T12" fmla="*/ 6 w 50"/>
                  <a:gd name="T13" fmla="*/ 71 h 81"/>
                  <a:gd name="T14" fmla="*/ 6 w 50"/>
                  <a:gd name="T15" fmla="*/ 71 h 81"/>
                  <a:gd name="T16" fmla="*/ 7 w 50"/>
                  <a:gd name="T17" fmla="*/ 69 h 81"/>
                  <a:gd name="T18" fmla="*/ 6 w 50"/>
                  <a:gd name="T19" fmla="*/ 71 h 81"/>
                  <a:gd name="T20" fmla="*/ 7 w 50"/>
                  <a:gd name="T21" fmla="*/ 69 h 81"/>
                  <a:gd name="T22" fmla="*/ 9 w 50"/>
                  <a:gd name="T23" fmla="*/ 65 h 81"/>
                  <a:gd name="T24" fmla="*/ 9 w 50"/>
                  <a:gd name="T25" fmla="*/ 66 h 81"/>
                  <a:gd name="T26" fmla="*/ 10 w 50"/>
                  <a:gd name="T27" fmla="*/ 65 h 81"/>
                  <a:gd name="T28" fmla="*/ 11 w 50"/>
                  <a:gd name="T29" fmla="*/ 62 h 81"/>
                  <a:gd name="T30" fmla="*/ 11 w 50"/>
                  <a:gd name="T31" fmla="*/ 63 h 81"/>
                  <a:gd name="T32" fmla="*/ 11 w 50"/>
                  <a:gd name="T33" fmla="*/ 63 h 81"/>
                  <a:gd name="T34" fmla="*/ 13 w 50"/>
                  <a:gd name="T35" fmla="*/ 60 h 81"/>
                  <a:gd name="T36" fmla="*/ 13 w 50"/>
                  <a:gd name="T37" fmla="*/ 61 h 81"/>
                  <a:gd name="T38" fmla="*/ 13 w 50"/>
                  <a:gd name="T39" fmla="*/ 60 h 81"/>
                  <a:gd name="T40" fmla="*/ 13 w 50"/>
                  <a:gd name="T41" fmla="*/ 59 h 81"/>
                  <a:gd name="T42" fmla="*/ 17 w 50"/>
                  <a:gd name="T43" fmla="*/ 53 h 81"/>
                  <a:gd name="T44" fmla="*/ 22 w 50"/>
                  <a:gd name="T45" fmla="*/ 45 h 81"/>
                  <a:gd name="T46" fmla="*/ 19 w 50"/>
                  <a:gd name="T47" fmla="*/ 51 h 81"/>
                  <a:gd name="T48" fmla="*/ 23 w 50"/>
                  <a:gd name="T49" fmla="*/ 45 h 81"/>
                  <a:gd name="T50" fmla="*/ 30 w 50"/>
                  <a:gd name="T51" fmla="*/ 32 h 81"/>
                  <a:gd name="T52" fmla="*/ 24 w 50"/>
                  <a:gd name="T53" fmla="*/ 42 h 81"/>
                  <a:gd name="T54" fmla="*/ 30 w 50"/>
                  <a:gd name="T55" fmla="*/ 33 h 81"/>
                  <a:gd name="T56" fmla="*/ 36 w 50"/>
                  <a:gd name="T57" fmla="*/ 21 h 81"/>
                  <a:gd name="T58" fmla="*/ 32 w 50"/>
                  <a:gd name="T59" fmla="*/ 30 h 81"/>
                  <a:gd name="T60" fmla="*/ 36 w 50"/>
                  <a:gd name="T61" fmla="*/ 21 h 81"/>
                  <a:gd name="T62" fmla="*/ 38 w 50"/>
                  <a:gd name="T63" fmla="*/ 19 h 81"/>
                  <a:gd name="T64" fmla="*/ 38 w 50"/>
                  <a:gd name="T65" fmla="*/ 19 h 81"/>
                  <a:gd name="T66" fmla="*/ 38 w 50"/>
                  <a:gd name="T67" fmla="*/ 18 h 81"/>
                  <a:gd name="T68" fmla="*/ 38 w 50"/>
                  <a:gd name="T69" fmla="*/ 19 h 81"/>
                  <a:gd name="T70" fmla="*/ 38 w 50"/>
                  <a:gd name="T71" fmla="*/ 18 h 81"/>
                  <a:gd name="T72" fmla="*/ 39 w 50"/>
                  <a:gd name="T73" fmla="*/ 18 h 81"/>
                  <a:gd name="T74" fmla="*/ 40 w 50"/>
                  <a:gd name="T75" fmla="*/ 16 h 81"/>
                  <a:gd name="T76" fmla="*/ 42 w 50"/>
                  <a:gd name="T77" fmla="*/ 13 h 81"/>
                  <a:gd name="T78" fmla="*/ 40 w 50"/>
                  <a:gd name="T79" fmla="*/ 16 h 81"/>
                  <a:gd name="T80" fmla="*/ 42 w 50"/>
                  <a:gd name="T81" fmla="*/ 13 h 81"/>
                  <a:gd name="T82" fmla="*/ 42 w 50"/>
                  <a:gd name="T83" fmla="*/ 13 h 81"/>
                  <a:gd name="T84" fmla="*/ 42 w 50"/>
                  <a:gd name="T85" fmla="*/ 13 h 81"/>
                  <a:gd name="T86" fmla="*/ 44 w 50"/>
                  <a:gd name="T87" fmla="*/ 9 h 81"/>
                  <a:gd name="T88" fmla="*/ 44 w 50"/>
                  <a:gd name="T89" fmla="*/ 10 h 81"/>
                  <a:gd name="T90" fmla="*/ 44 w 50"/>
                  <a:gd name="T91" fmla="*/ 9 h 81"/>
                  <a:gd name="T92" fmla="*/ 44 w 50"/>
                  <a:gd name="T93" fmla="*/ 9 h 81"/>
                  <a:gd name="T94" fmla="*/ 45 w 50"/>
                  <a:gd name="T95" fmla="*/ 8 h 81"/>
                  <a:gd name="T96" fmla="*/ 46 w 50"/>
                  <a:gd name="T97" fmla="*/ 6 h 81"/>
                  <a:gd name="T98" fmla="*/ 46 w 50"/>
                  <a:gd name="T99" fmla="*/ 7 h 81"/>
                  <a:gd name="T100" fmla="*/ 46 w 50"/>
                  <a:gd name="T101" fmla="*/ 6 h 81"/>
                  <a:gd name="T102" fmla="*/ 46 w 50"/>
                  <a:gd name="T103" fmla="*/ 6 h 81"/>
                  <a:gd name="T104" fmla="*/ 46 w 50"/>
                  <a:gd name="T105" fmla="*/ 6 h 81"/>
                  <a:gd name="T106" fmla="*/ 47 w 50"/>
                  <a:gd name="T107" fmla="*/ 4 h 81"/>
                  <a:gd name="T108" fmla="*/ 47 w 50"/>
                  <a:gd name="T109" fmla="*/ 5 h 81"/>
                  <a:gd name="T110" fmla="*/ 47 w 50"/>
                  <a:gd name="T111" fmla="*/ 4 h 81"/>
                  <a:gd name="T112" fmla="*/ 48 w 50"/>
                  <a:gd name="T113" fmla="*/ 3 h 81"/>
                  <a:gd name="T114" fmla="*/ 50 w 50"/>
                  <a:gd name="T115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0" h="81">
                    <a:moveTo>
                      <a:pt x="2" y="77"/>
                    </a:moveTo>
                    <a:cubicBezTo>
                      <a:pt x="1" y="79"/>
                      <a:pt x="1" y="79"/>
                      <a:pt x="1" y="79"/>
                    </a:cubicBezTo>
                    <a:cubicBezTo>
                      <a:pt x="1" y="79"/>
                      <a:pt x="0" y="80"/>
                      <a:pt x="0" y="81"/>
                    </a:cubicBezTo>
                    <a:cubicBezTo>
                      <a:pt x="0" y="81"/>
                      <a:pt x="0" y="80"/>
                      <a:pt x="1" y="80"/>
                    </a:cubicBezTo>
                    <a:cubicBezTo>
                      <a:pt x="2" y="77"/>
                      <a:pt x="2" y="77"/>
                      <a:pt x="2" y="77"/>
                    </a:cubicBezTo>
                    <a:cubicBezTo>
                      <a:pt x="2" y="77"/>
                      <a:pt x="2" y="77"/>
                      <a:pt x="2" y="77"/>
                    </a:cubicBezTo>
                    <a:moveTo>
                      <a:pt x="4" y="75"/>
                    </a:moveTo>
                    <a:cubicBezTo>
                      <a:pt x="3" y="76"/>
                      <a:pt x="3" y="76"/>
                      <a:pt x="3" y="76"/>
                    </a:cubicBezTo>
                    <a:cubicBezTo>
                      <a:pt x="3" y="76"/>
                      <a:pt x="3" y="76"/>
                      <a:pt x="3" y="76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5"/>
                      <a:pt x="4" y="75"/>
                      <a:pt x="4" y="75"/>
                    </a:cubicBezTo>
                    <a:moveTo>
                      <a:pt x="6" y="71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2"/>
                    </a:cubicBez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1"/>
                    </a:cubicBezTo>
                    <a:moveTo>
                      <a:pt x="7" y="69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1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moveTo>
                      <a:pt x="9" y="65"/>
                    </a:moveTo>
                    <a:cubicBezTo>
                      <a:pt x="9" y="66"/>
                      <a:pt x="9" y="66"/>
                      <a:pt x="9" y="66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10" y="65"/>
                      <a:pt x="9" y="65"/>
                    </a:cubicBezTo>
                    <a:moveTo>
                      <a:pt x="11" y="62"/>
                    </a:move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2"/>
                    </a:cubicBezTo>
                    <a:moveTo>
                      <a:pt x="13" y="60"/>
                    </a:moveTo>
                    <a:cubicBezTo>
                      <a:pt x="12" y="60"/>
                      <a:pt x="12" y="60"/>
                      <a:pt x="12" y="60"/>
                    </a:cubicBezTo>
                    <a:cubicBezTo>
                      <a:pt x="13" y="60"/>
                      <a:pt x="13" y="60"/>
                      <a:pt x="13" y="61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moveTo>
                      <a:pt x="17" y="53"/>
                    </a:moveTo>
                    <a:cubicBezTo>
                      <a:pt x="13" y="59"/>
                      <a:pt x="13" y="59"/>
                      <a:pt x="13" y="59"/>
                    </a:cubicBezTo>
                    <a:cubicBezTo>
                      <a:pt x="13" y="59"/>
                      <a:pt x="13" y="59"/>
                      <a:pt x="14" y="59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moveTo>
                      <a:pt x="22" y="45"/>
                    </a:moveTo>
                    <a:cubicBezTo>
                      <a:pt x="19" y="50"/>
                      <a:pt x="19" y="50"/>
                      <a:pt x="19" y="50"/>
                    </a:cubicBezTo>
                    <a:cubicBezTo>
                      <a:pt x="19" y="50"/>
                      <a:pt x="19" y="51"/>
                      <a:pt x="19" y="51"/>
                    </a:cubicBezTo>
                    <a:cubicBezTo>
                      <a:pt x="22" y="47"/>
                      <a:pt x="22" y="47"/>
                      <a:pt x="22" y="47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3" y="45"/>
                      <a:pt x="22" y="45"/>
                      <a:pt x="22" y="45"/>
                    </a:cubicBezTo>
                    <a:moveTo>
                      <a:pt x="30" y="32"/>
                    </a:move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2"/>
                      <a:pt x="24" y="42"/>
                      <a:pt x="24" y="42"/>
                    </a:cubicBezTo>
                    <a:cubicBezTo>
                      <a:pt x="24" y="42"/>
                      <a:pt x="24" y="42"/>
                      <a:pt x="25" y="42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2"/>
                      <a:pt x="30" y="32"/>
                      <a:pt x="30" y="32"/>
                    </a:cubicBezTo>
                    <a:moveTo>
                      <a:pt x="36" y="21"/>
                    </a:moveTo>
                    <a:cubicBezTo>
                      <a:pt x="32" y="29"/>
                      <a:pt x="32" y="29"/>
                      <a:pt x="32" y="29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6" y="21"/>
                    </a:cubicBezTo>
                    <a:moveTo>
                      <a:pt x="38" y="19"/>
                    </a:move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moveTo>
                      <a:pt x="38" y="18"/>
                    </a:move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8" y="18"/>
                    </a:cubicBezTo>
                    <a:moveTo>
                      <a:pt x="40" y="16"/>
                    </a:move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moveTo>
                      <a:pt x="42" y="13"/>
                    </a:move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2" y="12"/>
                    </a:move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2"/>
                      <a:pt x="42" y="12"/>
                    </a:cubicBezTo>
                    <a:moveTo>
                      <a:pt x="44" y="9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45" y="7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5" y="7"/>
                      <a:pt x="45" y="7"/>
                      <a:pt x="45" y="7"/>
                    </a:cubicBezTo>
                    <a:moveTo>
                      <a:pt x="46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7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6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7" y="4"/>
                    </a:moveTo>
                    <a:cubicBezTo>
                      <a:pt x="47" y="5"/>
                      <a:pt x="47" y="5"/>
                      <a:pt x="47" y="5"/>
                    </a:cubicBezTo>
                    <a:cubicBezTo>
                      <a:pt x="47" y="5"/>
                      <a:pt x="47" y="5"/>
                      <a:pt x="47" y="5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7" y="4"/>
                      <a:pt x="47" y="4"/>
                      <a:pt x="47" y="4"/>
                    </a:cubicBezTo>
                    <a:moveTo>
                      <a:pt x="50" y="0"/>
                    </a:move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1" name="Oval 9675"/>
              <p:cNvSpPr>
                <a:spLocks noChangeArrowheads="1"/>
              </p:cNvSpPr>
              <p:nvPr/>
            </p:nvSpPr>
            <p:spPr bwMode="auto">
              <a:xfrm>
                <a:off x="-652" y="36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2" name="Oval 9676"/>
              <p:cNvSpPr>
                <a:spLocks noChangeArrowheads="1"/>
              </p:cNvSpPr>
              <p:nvPr/>
            </p:nvSpPr>
            <p:spPr bwMode="auto">
              <a:xfrm>
                <a:off x="-647" y="36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3" name="Rectangle 9677"/>
              <p:cNvSpPr>
                <a:spLocks noChangeArrowheads="1"/>
              </p:cNvSpPr>
              <p:nvPr/>
            </p:nvSpPr>
            <p:spPr bwMode="auto">
              <a:xfrm>
                <a:off x="-633" y="3590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4" name="Freeform 9678"/>
              <p:cNvSpPr>
                <a:spLocks/>
              </p:cNvSpPr>
              <p:nvPr/>
            </p:nvSpPr>
            <p:spPr bwMode="auto">
              <a:xfrm>
                <a:off x="-633" y="35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5" name="Freeform 9679"/>
              <p:cNvSpPr>
                <a:spLocks noEditPoints="1"/>
              </p:cNvSpPr>
              <p:nvPr/>
            </p:nvSpPr>
            <p:spPr bwMode="auto">
              <a:xfrm>
                <a:off x="-737" y="3568"/>
                <a:ext cx="116" cy="189"/>
              </a:xfrm>
              <a:custGeom>
                <a:avLst/>
                <a:gdLst>
                  <a:gd name="T0" fmla="*/ 0 w 49"/>
                  <a:gd name="T1" fmla="*/ 80 h 80"/>
                  <a:gd name="T2" fmla="*/ 1 w 49"/>
                  <a:gd name="T3" fmla="*/ 79 h 80"/>
                  <a:gd name="T4" fmla="*/ 4 w 49"/>
                  <a:gd name="T5" fmla="*/ 74 h 80"/>
                  <a:gd name="T6" fmla="*/ 2 w 49"/>
                  <a:gd name="T7" fmla="*/ 78 h 80"/>
                  <a:gd name="T8" fmla="*/ 4 w 49"/>
                  <a:gd name="T9" fmla="*/ 75 h 80"/>
                  <a:gd name="T10" fmla="*/ 4 w 49"/>
                  <a:gd name="T11" fmla="*/ 74 h 80"/>
                  <a:gd name="T12" fmla="*/ 4 w 49"/>
                  <a:gd name="T13" fmla="*/ 74 h 80"/>
                  <a:gd name="T14" fmla="*/ 4 w 49"/>
                  <a:gd name="T15" fmla="*/ 74 h 80"/>
                  <a:gd name="T16" fmla="*/ 5 w 49"/>
                  <a:gd name="T17" fmla="*/ 72 h 80"/>
                  <a:gd name="T18" fmla="*/ 5 w 49"/>
                  <a:gd name="T19" fmla="*/ 72 h 80"/>
                  <a:gd name="T20" fmla="*/ 7 w 49"/>
                  <a:gd name="T21" fmla="*/ 69 h 80"/>
                  <a:gd name="T22" fmla="*/ 7 w 49"/>
                  <a:gd name="T23" fmla="*/ 68 h 80"/>
                  <a:gd name="T24" fmla="*/ 9 w 49"/>
                  <a:gd name="T25" fmla="*/ 66 h 80"/>
                  <a:gd name="T26" fmla="*/ 10 w 49"/>
                  <a:gd name="T27" fmla="*/ 63 h 80"/>
                  <a:gd name="T28" fmla="*/ 9 w 49"/>
                  <a:gd name="T29" fmla="*/ 66 h 80"/>
                  <a:gd name="T30" fmla="*/ 10 w 49"/>
                  <a:gd name="T31" fmla="*/ 63 h 80"/>
                  <a:gd name="T32" fmla="*/ 11 w 49"/>
                  <a:gd name="T33" fmla="*/ 63 h 80"/>
                  <a:gd name="T34" fmla="*/ 12 w 49"/>
                  <a:gd name="T35" fmla="*/ 62 h 80"/>
                  <a:gd name="T36" fmla="*/ 17 w 49"/>
                  <a:gd name="T37" fmla="*/ 53 h 80"/>
                  <a:gd name="T38" fmla="*/ 15 w 49"/>
                  <a:gd name="T39" fmla="*/ 56 h 80"/>
                  <a:gd name="T40" fmla="*/ 17 w 49"/>
                  <a:gd name="T41" fmla="*/ 53 h 80"/>
                  <a:gd name="T42" fmla="*/ 20 w 49"/>
                  <a:gd name="T43" fmla="*/ 48 h 80"/>
                  <a:gd name="T44" fmla="*/ 23 w 49"/>
                  <a:gd name="T45" fmla="*/ 45 h 80"/>
                  <a:gd name="T46" fmla="*/ 30 w 49"/>
                  <a:gd name="T47" fmla="*/ 32 h 80"/>
                  <a:gd name="T48" fmla="*/ 28 w 49"/>
                  <a:gd name="T49" fmla="*/ 36 h 80"/>
                  <a:gd name="T50" fmla="*/ 30 w 49"/>
                  <a:gd name="T51" fmla="*/ 32 h 80"/>
                  <a:gd name="T52" fmla="*/ 34 w 49"/>
                  <a:gd name="T53" fmla="*/ 24 h 80"/>
                  <a:gd name="T54" fmla="*/ 36 w 49"/>
                  <a:gd name="T55" fmla="*/ 22 h 80"/>
                  <a:gd name="T56" fmla="*/ 37 w 49"/>
                  <a:gd name="T57" fmla="*/ 21 h 80"/>
                  <a:gd name="T58" fmla="*/ 37 w 49"/>
                  <a:gd name="T59" fmla="*/ 21 h 80"/>
                  <a:gd name="T60" fmla="*/ 37 w 49"/>
                  <a:gd name="T61" fmla="*/ 21 h 80"/>
                  <a:gd name="T62" fmla="*/ 40 w 49"/>
                  <a:gd name="T63" fmla="*/ 16 h 80"/>
                  <a:gd name="T64" fmla="*/ 40 w 49"/>
                  <a:gd name="T65" fmla="*/ 16 h 80"/>
                  <a:gd name="T66" fmla="*/ 42 w 49"/>
                  <a:gd name="T67" fmla="*/ 12 h 80"/>
                  <a:gd name="T68" fmla="*/ 40 w 49"/>
                  <a:gd name="T69" fmla="*/ 16 h 80"/>
                  <a:gd name="T70" fmla="*/ 42 w 49"/>
                  <a:gd name="T71" fmla="*/ 12 h 80"/>
                  <a:gd name="T72" fmla="*/ 42 w 49"/>
                  <a:gd name="T73" fmla="*/ 12 h 80"/>
                  <a:gd name="T74" fmla="*/ 42 w 49"/>
                  <a:gd name="T75" fmla="*/ 12 h 80"/>
                  <a:gd name="T76" fmla="*/ 44 w 49"/>
                  <a:gd name="T77" fmla="*/ 9 h 80"/>
                  <a:gd name="T78" fmla="*/ 43 w 49"/>
                  <a:gd name="T79" fmla="*/ 11 h 80"/>
                  <a:gd name="T80" fmla="*/ 44 w 49"/>
                  <a:gd name="T81" fmla="*/ 9 h 80"/>
                  <a:gd name="T82" fmla="*/ 44 w 49"/>
                  <a:gd name="T83" fmla="*/ 9 h 80"/>
                  <a:gd name="T84" fmla="*/ 45 w 49"/>
                  <a:gd name="T85" fmla="*/ 8 h 80"/>
                  <a:gd name="T86" fmla="*/ 46 w 49"/>
                  <a:gd name="T87" fmla="*/ 6 h 80"/>
                  <a:gd name="T88" fmla="*/ 45 w 49"/>
                  <a:gd name="T89" fmla="*/ 7 h 80"/>
                  <a:gd name="T90" fmla="*/ 46 w 49"/>
                  <a:gd name="T91" fmla="*/ 6 h 80"/>
                  <a:gd name="T92" fmla="*/ 48 w 49"/>
                  <a:gd name="T93" fmla="*/ 3 h 80"/>
                  <a:gd name="T94" fmla="*/ 49 w 49"/>
                  <a:gd name="T95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" h="80">
                    <a:moveTo>
                      <a:pt x="1" y="79"/>
                    </a:moveTo>
                    <a:cubicBezTo>
                      <a:pt x="0" y="80"/>
                      <a:pt x="0" y="80"/>
                      <a:pt x="0" y="80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1" y="79"/>
                      <a:pt x="1" y="79"/>
                      <a:pt x="1" y="79"/>
                    </a:cubicBezTo>
                    <a:cubicBezTo>
                      <a:pt x="1" y="79"/>
                      <a:pt x="1" y="79"/>
                      <a:pt x="1" y="79"/>
                    </a:cubicBezTo>
                    <a:moveTo>
                      <a:pt x="4" y="74"/>
                    </a:moveTo>
                    <a:cubicBezTo>
                      <a:pt x="2" y="76"/>
                      <a:pt x="2" y="76"/>
                      <a:pt x="2" y="76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4"/>
                      <a:pt x="4" y="74"/>
                      <a:pt x="4" y="74"/>
                    </a:cubicBezTo>
                    <a:moveTo>
                      <a:pt x="4" y="74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moveTo>
                      <a:pt x="7" y="69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moveTo>
                      <a:pt x="9" y="66"/>
                    </a:moveTo>
                    <a:cubicBezTo>
                      <a:pt x="7" y="68"/>
                      <a:pt x="7" y="68"/>
                      <a:pt x="7" y="68"/>
                    </a:cubicBezTo>
                    <a:cubicBezTo>
                      <a:pt x="8" y="68"/>
                      <a:pt x="8" y="68"/>
                      <a:pt x="8" y="68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9" y="66"/>
                      <a:pt x="9" y="66"/>
                      <a:pt x="9" y="66"/>
                    </a:cubicBezTo>
                    <a:moveTo>
                      <a:pt x="10" y="63"/>
                    </a:moveTo>
                    <a:cubicBezTo>
                      <a:pt x="9" y="65"/>
                      <a:pt x="9" y="65"/>
                      <a:pt x="9" y="65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1" y="63"/>
                      <a:pt x="11" y="63"/>
                      <a:pt x="10" y="63"/>
                    </a:cubicBezTo>
                    <a:moveTo>
                      <a:pt x="11" y="62"/>
                    </a:move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2" y="62"/>
                      <a:pt x="12" y="62"/>
                      <a:pt x="12" y="62"/>
                    </a:cubicBezTo>
                    <a:cubicBezTo>
                      <a:pt x="11" y="62"/>
                      <a:pt x="11" y="62"/>
                      <a:pt x="11" y="62"/>
                    </a:cubicBezTo>
                    <a:moveTo>
                      <a:pt x="17" y="53"/>
                    </a:move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17" y="54"/>
                      <a:pt x="17" y="53"/>
                      <a:pt x="17" y="53"/>
                    </a:cubicBezTo>
                    <a:moveTo>
                      <a:pt x="22" y="45"/>
                    </a:moveTo>
                    <a:cubicBezTo>
                      <a:pt x="20" y="48"/>
                      <a:pt x="20" y="48"/>
                      <a:pt x="20" y="48"/>
                    </a:cubicBezTo>
                    <a:cubicBezTo>
                      <a:pt x="20" y="48"/>
                      <a:pt x="21" y="48"/>
                      <a:pt x="21" y="48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2" y="45"/>
                      <a:pt x="22" y="45"/>
                      <a:pt x="22" y="45"/>
                    </a:cubicBezTo>
                    <a:moveTo>
                      <a:pt x="30" y="32"/>
                    </a:moveTo>
                    <a:cubicBezTo>
                      <a:pt x="28" y="35"/>
                      <a:pt x="28" y="35"/>
                      <a:pt x="28" y="35"/>
                    </a:cubicBezTo>
                    <a:cubicBezTo>
                      <a:pt x="28" y="36"/>
                      <a:pt x="28" y="36"/>
                      <a:pt x="28" y="36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2"/>
                      <a:pt x="30" y="32"/>
                      <a:pt x="30" y="32"/>
                    </a:cubicBezTo>
                    <a:moveTo>
                      <a:pt x="36" y="22"/>
                    </a:moveTo>
                    <a:cubicBezTo>
                      <a:pt x="34" y="24"/>
                      <a:pt x="34" y="24"/>
                      <a:pt x="34" y="24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36" y="22"/>
                      <a:pt x="36" y="22"/>
                      <a:pt x="36" y="22"/>
                    </a:cubicBezTo>
                    <a:moveTo>
                      <a:pt x="37" y="21"/>
                    </a:moveTo>
                    <a:cubicBezTo>
                      <a:pt x="36" y="21"/>
                      <a:pt x="36" y="21"/>
                      <a:pt x="36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moveTo>
                      <a:pt x="40" y="16"/>
                    </a:move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moveTo>
                      <a:pt x="42" y="12"/>
                    </a:move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6"/>
                      <a:pt x="40" y="16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2"/>
                      <a:pt x="42" y="12"/>
                      <a:pt x="42" y="12"/>
                    </a:cubicBezTo>
                    <a:moveTo>
                      <a:pt x="42" y="12"/>
                    </a:move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moveTo>
                      <a:pt x="44" y="9"/>
                    </a:move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1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45" y="8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5" y="8"/>
                      <a:pt x="45" y="8"/>
                      <a:pt x="45" y="8"/>
                    </a:cubicBezTo>
                    <a:moveTo>
                      <a:pt x="46" y="6"/>
                    </a:move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9" y="0"/>
                    </a:move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9" y="0"/>
                      <a:pt x="49" y="0"/>
                      <a:pt x="4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6" name="Freeform 9680"/>
              <p:cNvSpPr>
                <a:spLocks noEditPoints="1"/>
              </p:cNvSpPr>
              <p:nvPr/>
            </p:nvSpPr>
            <p:spPr bwMode="auto">
              <a:xfrm>
                <a:off x="-746" y="3757"/>
                <a:ext cx="5" cy="10"/>
              </a:xfrm>
              <a:custGeom>
                <a:avLst/>
                <a:gdLst>
                  <a:gd name="T0" fmla="*/ 1 w 2"/>
                  <a:gd name="T1" fmla="*/ 4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4 h 4"/>
                  <a:gd name="T8" fmla="*/ 2 w 2"/>
                  <a:gd name="T9" fmla="*/ 4 h 4"/>
                  <a:gd name="T10" fmla="*/ 1 w 2"/>
                  <a:gd name="T11" fmla="*/ 4 h 4"/>
                  <a:gd name="T12" fmla="*/ 1 w 2"/>
                  <a:gd name="T13" fmla="*/ 4 h 4"/>
                  <a:gd name="T14" fmla="*/ 0 w 2"/>
                  <a:gd name="T15" fmla="*/ 2 h 4"/>
                  <a:gd name="T16" fmla="*/ 0 w 2"/>
                  <a:gd name="T17" fmla="*/ 3 h 4"/>
                  <a:gd name="T18" fmla="*/ 0 w 2"/>
                  <a:gd name="T19" fmla="*/ 4 h 4"/>
                  <a:gd name="T20" fmla="*/ 1 w 2"/>
                  <a:gd name="T21" fmla="*/ 4 h 4"/>
                  <a:gd name="T22" fmla="*/ 0 w 2"/>
                  <a:gd name="T23" fmla="*/ 2 h 4"/>
                  <a:gd name="T24" fmla="*/ 1 w 2"/>
                  <a:gd name="T25" fmla="*/ 0 h 4"/>
                  <a:gd name="T26" fmla="*/ 0 w 2"/>
                  <a:gd name="T27" fmla="*/ 2 h 4"/>
                  <a:gd name="T28" fmla="*/ 1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0" y="3"/>
                      <a:pt x="0" y="3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7" name="Freeform 9681"/>
              <p:cNvSpPr>
                <a:spLocks/>
              </p:cNvSpPr>
              <p:nvPr/>
            </p:nvSpPr>
            <p:spPr bwMode="auto">
              <a:xfrm>
                <a:off x="-746" y="3767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0 w 1"/>
                  <a:gd name="T4" fmla="*/ 1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8" name="Freeform 9682"/>
              <p:cNvSpPr>
                <a:spLocks noEditPoints="1"/>
              </p:cNvSpPr>
              <p:nvPr/>
            </p:nvSpPr>
            <p:spPr bwMode="auto">
              <a:xfrm>
                <a:off x="-418" y="3094"/>
                <a:ext cx="62" cy="111"/>
              </a:xfrm>
              <a:custGeom>
                <a:avLst/>
                <a:gdLst>
                  <a:gd name="T0" fmla="*/ 1 w 26"/>
                  <a:gd name="T1" fmla="*/ 46 h 47"/>
                  <a:gd name="T2" fmla="*/ 0 w 26"/>
                  <a:gd name="T3" fmla="*/ 47 h 47"/>
                  <a:gd name="T4" fmla="*/ 1 w 26"/>
                  <a:gd name="T5" fmla="*/ 47 h 47"/>
                  <a:gd name="T6" fmla="*/ 1 w 26"/>
                  <a:gd name="T7" fmla="*/ 47 h 47"/>
                  <a:gd name="T8" fmla="*/ 1 w 26"/>
                  <a:gd name="T9" fmla="*/ 46 h 47"/>
                  <a:gd name="T10" fmla="*/ 1 w 26"/>
                  <a:gd name="T11" fmla="*/ 45 h 47"/>
                  <a:gd name="T12" fmla="*/ 1 w 26"/>
                  <a:gd name="T13" fmla="*/ 46 h 47"/>
                  <a:gd name="T14" fmla="*/ 1 w 26"/>
                  <a:gd name="T15" fmla="*/ 46 h 47"/>
                  <a:gd name="T16" fmla="*/ 2 w 26"/>
                  <a:gd name="T17" fmla="*/ 46 h 47"/>
                  <a:gd name="T18" fmla="*/ 1 w 26"/>
                  <a:gd name="T19" fmla="*/ 45 h 47"/>
                  <a:gd name="T20" fmla="*/ 4 w 26"/>
                  <a:gd name="T21" fmla="*/ 41 h 47"/>
                  <a:gd name="T22" fmla="*/ 4 w 26"/>
                  <a:gd name="T23" fmla="*/ 42 h 47"/>
                  <a:gd name="T24" fmla="*/ 2 w 26"/>
                  <a:gd name="T25" fmla="*/ 45 h 47"/>
                  <a:gd name="T26" fmla="*/ 2 w 26"/>
                  <a:gd name="T27" fmla="*/ 45 h 47"/>
                  <a:gd name="T28" fmla="*/ 4 w 26"/>
                  <a:gd name="T29" fmla="*/ 41 h 47"/>
                  <a:gd name="T30" fmla="*/ 4 w 26"/>
                  <a:gd name="T31" fmla="*/ 41 h 47"/>
                  <a:gd name="T32" fmla="*/ 5 w 26"/>
                  <a:gd name="T33" fmla="*/ 39 h 47"/>
                  <a:gd name="T34" fmla="*/ 5 w 26"/>
                  <a:gd name="T35" fmla="*/ 40 h 47"/>
                  <a:gd name="T36" fmla="*/ 5 w 26"/>
                  <a:gd name="T37" fmla="*/ 40 h 47"/>
                  <a:gd name="T38" fmla="*/ 5 w 26"/>
                  <a:gd name="T39" fmla="*/ 39 h 47"/>
                  <a:gd name="T40" fmla="*/ 5 w 26"/>
                  <a:gd name="T41" fmla="*/ 39 h 47"/>
                  <a:gd name="T42" fmla="*/ 6 w 26"/>
                  <a:gd name="T43" fmla="*/ 38 h 47"/>
                  <a:gd name="T44" fmla="*/ 6 w 26"/>
                  <a:gd name="T45" fmla="*/ 38 h 47"/>
                  <a:gd name="T46" fmla="*/ 6 w 26"/>
                  <a:gd name="T47" fmla="*/ 38 h 47"/>
                  <a:gd name="T48" fmla="*/ 6 w 26"/>
                  <a:gd name="T49" fmla="*/ 38 h 47"/>
                  <a:gd name="T50" fmla="*/ 6 w 26"/>
                  <a:gd name="T51" fmla="*/ 38 h 47"/>
                  <a:gd name="T52" fmla="*/ 6 w 26"/>
                  <a:gd name="T53" fmla="*/ 38 h 47"/>
                  <a:gd name="T54" fmla="*/ 6 w 26"/>
                  <a:gd name="T55" fmla="*/ 38 h 47"/>
                  <a:gd name="T56" fmla="*/ 6 w 26"/>
                  <a:gd name="T57" fmla="*/ 38 h 47"/>
                  <a:gd name="T58" fmla="*/ 6 w 26"/>
                  <a:gd name="T59" fmla="*/ 38 h 47"/>
                  <a:gd name="T60" fmla="*/ 6 w 26"/>
                  <a:gd name="T61" fmla="*/ 38 h 47"/>
                  <a:gd name="T62" fmla="*/ 12 w 26"/>
                  <a:gd name="T63" fmla="*/ 28 h 47"/>
                  <a:gd name="T64" fmla="*/ 7 w 26"/>
                  <a:gd name="T65" fmla="*/ 37 h 47"/>
                  <a:gd name="T66" fmla="*/ 7 w 26"/>
                  <a:gd name="T67" fmla="*/ 37 h 47"/>
                  <a:gd name="T68" fmla="*/ 12 w 26"/>
                  <a:gd name="T69" fmla="*/ 28 h 47"/>
                  <a:gd name="T70" fmla="*/ 12 w 26"/>
                  <a:gd name="T71" fmla="*/ 28 h 47"/>
                  <a:gd name="T72" fmla="*/ 16 w 26"/>
                  <a:gd name="T73" fmla="*/ 20 h 47"/>
                  <a:gd name="T74" fmla="*/ 14 w 26"/>
                  <a:gd name="T75" fmla="*/ 23 h 47"/>
                  <a:gd name="T76" fmla="*/ 14 w 26"/>
                  <a:gd name="T77" fmla="*/ 23 h 47"/>
                  <a:gd name="T78" fmla="*/ 16 w 26"/>
                  <a:gd name="T79" fmla="*/ 20 h 47"/>
                  <a:gd name="T80" fmla="*/ 16 w 26"/>
                  <a:gd name="T81" fmla="*/ 20 h 47"/>
                  <a:gd name="T82" fmla="*/ 26 w 26"/>
                  <a:gd name="T83" fmla="*/ 0 h 47"/>
                  <a:gd name="T84" fmla="*/ 25 w 26"/>
                  <a:gd name="T85" fmla="*/ 0 h 47"/>
                  <a:gd name="T86" fmla="*/ 23 w 26"/>
                  <a:gd name="T87" fmla="*/ 4 h 47"/>
                  <a:gd name="T88" fmla="*/ 19 w 26"/>
                  <a:gd name="T89" fmla="*/ 12 h 47"/>
                  <a:gd name="T90" fmla="*/ 17 w 26"/>
                  <a:gd name="T91" fmla="*/ 13 h 47"/>
                  <a:gd name="T92" fmla="*/ 18 w 26"/>
                  <a:gd name="T93" fmla="*/ 14 h 47"/>
                  <a:gd name="T94" fmla="*/ 25 w 26"/>
                  <a:gd name="T95" fmla="*/ 2 h 47"/>
                  <a:gd name="T96" fmla="*/ 24 w 26"/>
                  <a:gd name="T97" fmla="*/ 5 h 47"/>
                  <a:gd name="T98" fmla="*/ 19 w 26"/>
                  <a:gd name="T99" fmla="*/ 14 h 47"/>
                  <a:gd name="T100" fmla="*/ 19 w 26"/>
                  <a:gd name="T101" fmla="*/ 14 h 47"/>
                  <a:gd name="T102" fmla="*/ 25 w 26"/>
                  <a:gd name="T103" fmla="*/ 3 h 47"/>
                  <a:gd name="T104" fmla="*/ 25 w 26"/>
                  <a:gd name="T105" fmla="*/ 3 h 47"/>
                  <a:gd name="T106" fmla="*/ 26 w 26"/>
                  <a:gd name="T107" fmla="*/ 2 h 47"/>
                  <a:gd name="T108" fmla="*/ 26 w 26"/>
                  <a:gd name="T10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6" h="47">
                    <a:moveTo>
                      <a:pt x="1" y="46"/>
                    </a:moveTo>
                    <a:cubicBezTo>
                      <a:pt x="1" y="47"/>
                      <a:pt x="1" y="47"/>
                      <a:pt x="0" y="47"/>
                    </a:cubicBezTo>
                    <a:cubicBezTo>
                      <a:pt x="0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6"/>
                    </a:cubicBezTo>
                    <a:moveTo>
                      <a:pt x="1" y="45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2" y="46"/>
                      <a:pt x="2" y="46"/>
                    </a:cubicBezTo>
                    <a:cubicBezTo>
                      <a:pt x="2" y="46"/>
                      <a:pt x="2" y="45"/>
                      <a:pt x="1" y="45"/>
                    </a:cubicBezTo>
                    <a:moveTo>
                      <a:pt x="4" y="41"/>
                    </a:moveTo>
                    <a:cubicBezTo>
                      <a:pt x="4" y="41"/>
                      <a:pt x="4" y="41"/>
                      <a:pt x="4" y="42"/>
                    </a:cubicBezTo>
                    <a:cubicBezTo>
                      <a:pt x="3" y="43"/>
                      <a:pt x="2" y="44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" y="43"/>
                      <a:pt x="4" y="42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moveTo>
                      <a:pt x="5" y="39"/>
                    </a:moveTo>
                    <a:cubicBezTo>
                      <a:pt x="5" y="39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12" y="28"/>
                    </a:moveTo>
                    <a:cubicBezTo>
                      <a:pt x="10" y="31"/>
                      <a:pt x="8" y="34"/>
                      <a:pt x="7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8" y="34"/>
                      <a:pt x="10" y="31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moveTo>
                      <a:pt x="16" y="20"/>
                    </a:moveTo>
                    <a:cubicBezTo>
                      <a:pt x="15" y="21"/>
                      <a:pt x="15" y="22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5" y="22"/>
                      <a:pt x="15" y="21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moveTo>
                      <a:pt x="26" y="0"/>
                    </a:moveTo>
                    <a:cubicBezTo>
                      <a:pt x="26" y="0"/>
                      <a:pt x="26" y="0"/>
                      <a:pt x="25" y="0"/>
                    </a:cubicBezTo>
                    <a:cubicBezTo>
                      <a:pt x="25" y="1"/>
                      <a:pt x="24" y="3"/>
                      <a:pt x="23" y="4"/>
                    </a:cubicBezTo>
                    <a:cubicBezTo>
                      <a:pt x="21" y="7"/>
                      <a:pt x="20" y="9"/>
                      <a:pt x="19" y="12"/>
                    </a:cubicBezTo>
                    <a:cubicBezTo>
                      <a:pt x="18" y="12"/>
                      <a:pt x="18" y="13"/>
                      <a:pt x="17" y="13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1"/>
                      <a:pt x="22" y="7"/>
                      <a:pt x="25" y="2"/>
                    </a:cubicBezTo>
                    <a:cubicBezTo>
                      <a:pt x="24" y="3"/>
                      <a:pt x="24" y="4"/>
                      <a:pt x="24" y="5"/>
                    </a:cubicBezTo>
                    <a:cubicBezTo>
                      <a:pt x="22" y="8"/>
                      <a:pt x="21" y="11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2" y="9"/>
                      <a:pt x="24" y="5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3"/>
                      <a:pt x="25" y="2"/>
                      <a:pt x="26" y="2"/>
                    </a:cubicBezTo>
                    <a:cubicBezTo>
                      <a:pt x="26" y="1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9" name="Freeform 9683"/>
              <p:cNvSpPr>
                <a:spLocks noEditPoints="1"/>
              </p:cNvSpPr>
              <p:nvPr/>
            </p:nvSpPr>
            <p:spPr bwMode="auto">
              <a:xfrm>
                <a:off x="-415" y="320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0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0" name="Freeform 9684"/>
              <p:cNvSpPr>
                <a:spLocks noEditPoints="1"/>
              </p:cNvSpPr>
              <p:nvPr/>
            </p:nvSpPr>
            <p:spPr bwMode="auto">
              <a:xfrm>
                <a:off x="-425" y="3207"/>
                <a:ext cx="7" cy="14"/>
              </a:xfrm>
              <a:custGeom>
                <a:avLst/>
                <a:gdLst>
                  <a:gd name="T0" fmla="*/ 1 w 3"/>
                  <a:gd name="T1" fmla="*/ 3 h 6"/>
                  <a:gd name="T2" fmla="*/ 0 w 3"/>
                  <a:gd name="T3" fmla="*/ 6 h 6"/>
                  <a:gd name="T4" fmla="*/ 0 w 3"/>
                  <a:gd name="T5" fmla="*/ 6 h 6"/>
                  <a:gd name="T6" fmla="*/ 1 w 3"/>
                  <a:gd name="T7" fmla="*/ 3 h 6"/>
                  <a:gd name="T8" fmla="*/ 1 w 3"/>
                  <a:gd name="T9" fmla="*/ 3 h 6"/>
                  <a:gd name="T10" fmla="*/ 3 w 3"/>
                  <a:gd name="T11" fmla="*/ 0 h 6"/>
                  <a:gd name="T12" fmla="*/ 2 w 3"/>
                  <a:gd name="T13" fmla="*/ 1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  <a:gd name="T20" fmla="*/ 3 w 3"/>
                  <a:gd name="T21" fmla="*/ 0 h 6"/>
                  <a:gd name="T22" fmla="*/ 3 w 3"/>
                  <a:gd name="T23" fmla="*/ 0 h 6"/>
                  <a:gd name="T24" fmla="*/ 3 w 3"/>
                  <a:gd name="T25" fmla="*/ 0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1" y="3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1" name="Freeform 9685"/>
              <p:cNvSpPr>
                <a:spLocks noEditPoints="1"/>
              </p:cNvSpPr>
              <p:nvPr/>
            </p:nvSpPr>
            <p:spPr bwMode="auto">
              <a:xfrm>
                <a:off x="-430" y="3209"/>
                <a:ext cx="12" cy="17"/>
              </a:xfrm>
              <a:custGeom>
                <a:avLst/>
                <a:gdLst>
                  <a:gd name="T0" fmla="*/ 2 w 5"/>
                  <a:gd name="T1" fmla="*/ 5 h 7"/>
                  <a:gd name="T2" fmla="*/ 0 w 5"/>
                  <a:gd name="T3" fmla="*/ 7 h 7"/>
                  <a:gd name="T4" fmla="*/ 1 w 5"/>
                  <a:gd name="T5" fmla="*/ 7 h 7"/>
                  <a:gd name="T6" fmla="*/ 2 w 5"/>
                  <a:gd name="T7" fmla="*/ 5 h 7"/>
                  <a:gd name="T8" fmla="*/ 2 w 5"/>
                  <a:gd name="T9" fmla="*/ 5 h 7"/>
                  <a:gd name="T10" fmla="*/ 4 w 5"/>
                  <a:gd name="T11" fmla="*/ 1 h 7"/>
                  <a:gd name="T12" fmla="*/ 3 w 5"/>
                  <a:gd name="T13" fmla="*/ 2 h 7"/>
                  <a:gd name="T14" fmla="*/ 3 w 5"/>
                  <a:gd name="T15" fmla="*/ 2 h 7"/>
                  <a:gd name="T16" fmla="*/ 4 w 5"/>
                  <a:gd name="T17" fmla="*/ 1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2" y="5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6"/>
                      <a:pt x="1" y="6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4" y="1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2" name="Oval 9686"/>
              <p:cNvSpPr>
                <a:spLocks noChangeArrowheads="1"/>
              </p:cNvSpPr>
              <p:nvPr/>
            </p:nvSpPr>
            <p:spPr bwMode="auto">
              <a:xfrm>
                <a:off x="-420" y="321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3" name="Freeform 9687"/>
              <p:cNvSpPr>
                <a:spLocks noEditPoints="1"/>
              </p:cNvSpPr>
              <p:nvPr/>
            </p:nvSpPr>
            <p:spPr bwMode="auto">
              <a:xfrm>
                <a:off x="-437" y="3228"/>
                <a:ext cx="7" cy="12"/>
              </a:xfrm>
              <a:custGeom>
                <a:avLst/>
                <a:gdLst>
                  <a:gd name="T0" fmla="*/ 0 w 3"/>
                  <a:gd name="T1" fmla="*/ 5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0 w 3"/>
                  <a:gd name="T9" fmla="*/ 5 h 5"/>
                  <a:gd name="T10" fmla="*/ 3 w 3"/>
                  <a:gd name="T11" fmla="*/ 0 h 5"/>
                  <a:gd name="T12" fmla="*/ 0 w 3"/>
                  <a:gd name="T13" fmla="*/ 5 h 5"/>
                  <a:gd name="T14" fmla="*/ 0 w 3"/>
                  <a:gd name="T15" fmla="*/ 5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1"/>
                      <a:pt x="1" y="3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4" name="Oval 9688"/>
              <p:cNvSpPr>
                <a:spLocks noChangeArrowheads="1"/>
              </p:cNvSpPr>
              <p:nvPr/>
            </p:nvSpPr>
            <p:spPr bwMode="auto">
              <a:xfrm>
                <a:off x="-437" y="324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5" name="Freeform 9689"/>
              <p:cNvSpPr>
                <a:spLocks noEditPoints="1"/>
              </p:cNvSpPr>
              <p:nvPr/>
            </p:nvSpPr>
            <p:spPr bwMode="auto">
              <a:xfrm>
                <a:off x="-491" y="3240"/>
                <a:ext cx="54" cy="92"/>
              </a:xfrm>
              <a:custGeom>
                <a:avLst/>
                <a:gdLst>
                  <a:gd name="T0" fmla="*/ 0 w 23"/>
                  <a:gd name="T1" fmla="*/ 39 h 39"/>
                  <a:gd name="T2" fmla="*/ 1 w 23"/>
                  <a:gd name="T3" fmla="*/ 37 h 39"/>
                  <a:gd name="T4" fmla="*/ 2 w 23"/>
                  <a:gd name="T5" fmla="*/ 35 h 39"/>
                  <a:gd name="T6" fmla="*/ 2 w 23"/>
                  <a:gd name="T7" fmla="*/ 35 h 39"/>
                  <a:gd name="T8" fmla="*/ 3 w 23"/>
                  <a:gd name="T9" fmla="*/ 34 h 39"/>
                  <a:gd name="T10" fmla="*/ 3 w 23"/>
                  <a:gd name="T11" fmla="*/ 33 h 39"/>
                  <a:gd name="T12" fmla="*/ 4 w 23"/>
                  <a:gd name="T13" fmla="*/ 32 h 39"/>
                  <a:gd name="T14" fmla="*/ 5 w 23"/>
                  <a:gd name="T15" fmla="*/ 30 h 39"/>
                  <a:gd name="T16" fmla="*/ 4 w 23"/>
                  <a:gd name="T17" fmla="*/ 31 h 39"/>
                  <a:gd name="T18" fmla="*/ 5 w 23"/>
                  <a:gd name="T19" fmla="*/ 30 h 39"/>
                  <a:gd name="T20" fmla="*/ 5 w 23"/>
                  <a:gd name="T21" fmla="*/ 29 h 39"/>
                  <a:gd name="T22" fmla="*/ 6 w 23"/>
                  <a:gd name="T23" fmla="*/ 28 h 39"/>
                  <a:gd name="T24" fmla="*/ 7 w 23"/>
                  <a:gd name="T25" fmla="*/ 27 h 39"/>
                  <a:gd name="T26" fmla="*/ 6 w 23"/>
                  <a:gd name="T27" fmla="*/ 28 h 39"/>
                  <a:gd name="T28" fmla="*/ 7 w 23"/>
                  <a:gd name="T29" fmla="*/ 27 h 39"/>
                  <a:gd name="T30" fmla="*/ 7 w 23"/>
                  <a:gd name="T31" fmla="*/ 27 h 39"/>
                  <a:gd name="T32" fmla="*/ 13 w 23"/>
                  <a:gd name="T33" fmla="*/ 17 h 39"/>
                  <a:gd name="T34" fmla="*/ 14 w 23"/>
                  <a:gd name="T35" fmla="*/ 14 h 39"/>
                  <a:gd name="T36" fmla="*/ 13 w 23"/>
                  <a:gd name="T37" fmla="*/ 17 h 39"/>
                  <a:gd name="T38" fmla="*/ 14 w 23"/>
                  <a:gd name="T39" fmla="*/ 14 h 39"/>
                  <a:gd name="T40" fmla="*/ 15 w 23"/>
                  <a:gd name="T41" fmla="*/ 13 h 39"/>
                  <a:gd name="T42" fmla="*/ 16 w 23"/>
                  <a:gd name="T43" fmla="*/ 13 h 39"/>
                  <a:gd name="T44" fmla="*/ 16 w 23"/>
                  <a:gd name="T45" fmla="*/ 11 h 39"/>
                  <a:gd name="T46" fmla="*/ 16 w 23"/>
                  <a:gd name="T47" fmla="*/ 12 h 39"/>
                  <a:gd name="T48" fmla="*/ 16 w 23"/>
                  <a:gd name="T49" fmla="*/ 11 h 39"/>
                  <a:gd name="T50" fmla="*/ 17 w 23"/>
                  <a:gd name="T51" fmla="*/ 10 h 39"/>
                  <a:gd name="T52" fmla="*/ 18 w 23"/>
                  <a:gd name="T53" fmla="*/ 8 h 39"/>
                  <a:gd name="T54" fmla="*/ 20 w 23"/>
                  <a:gd name="T55" fmla="*/ 5 h 39"/>
                  <a:gd name="T56" fmla="*/ 19 w 23"/>
                  <a:gd name="T57" fmla="*/ 7 h 39"/>
                  <a:gd name="T58" fmla="*/ 20 w 23"/>
                  <a:gd name="T59" fmla="*/ 5 h 39"/>
                  <a:gd name="T60" fmla="*/ 20 w 23"/>
                  <a:gd name="T61" fmla="*/ 4 h 39"/>
                  <a:gd name="T62" fmla="*/ 21 w 23"/>
                  <a:gd name="T63" fmla="*/ 3 h 39"/>
                  <a:gd name="T64" fmla="*/ 21 w 23"/>
                  <a:gd name="T65" fmla="*/ 3 h 39"/>
                  <a:gd name="T66" fmla="*/ 21 w 23"/>
                  <a:gd name="T67" fmla="*/ 3 h 39"/>
                  <a:gd name="T68" fmla="*/ 21 w 23"/>
                  <a:gd name="T69" fmla="*/ 3 h 39"/>
                  <a:gd name="T70" fmla="*/ 22 w 23"/>
                  <a:gd name="T71" fmla="*/ 1 h 39"/>
                  <a:gd name="T72" fmla="*/ 23 w 23"/>
                  <a:gd name="T7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3" h="39">
                    <a:moveTo>
                      <a:pt x="1" y="37"/>
                    </a:moveTo>
                    <a:cubicBezTo>
                      <a:pt x="0" y="37"/>
                      <a:pt x="0" y="38"/>
                      <a:pt x="0" y="39"/>
                    </a:cubicBezTo>
                    <a:cubicBezTo>
                      <a:pt x="0" y="38"/>
                      <a:pt x="0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moveTo>
                      <a:pt x="3" y="34"/>
                    </a:moveTo>
                    <a:cubicBezTo>
                      <a:pt x="2" y="34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4"/>
                      <a:pt x="3" y="34"/>
                      <a:pt x="3" y="34"/>
                    </a:cubicBezTo>
                    <a:cubicBezTo>
                      <a:pt x="3" y="34"/>
                      <a:pt x="3" y="34"/>
                      <a:pt x="3" y="34"/>
                    </a:cubicBezTo>
                    <a:moveTo>
                      <a:pt x="4" y="32"/>
                    </a:moveTo>
                    <a:cubicBezTo>
                      <a:pt x="4" y="32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4" y="32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moveTo>
                      <a:pt x="5" y="30"/>
                    </a:moveTo>
                    <a:cubicBezTo>
                      <a:pt x="5" y="30"/>
                      <a:pt x="4" y="31"/>
                      <a:pt x="4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4" y="31"/>
                      <a:pt x="5" y="31"/>
                      <a:pt x="5" y="30"/>
                    </a:cubicBezTo>
                    <a:cubicBezTo>
                      <a:pt x="5" y="30"/>
                      <a:pt x="5" y="30"/>
                      <a:pt x="5" y="30"/>
                    </a:cubicBezTo>
                    <a:moveTo>
                      <a:pt x="6" y="28"/>
                    </a:moveTo>
                    <a:cubicBezTo>
                      <a:pt x="6" y="29"/>
                      <a:pt x="5" y="29"/>
                      <a:pt x="5" y="29"/>
                    </a:cubicBezTo>
                    <a:cubicBezTo>
                      <a:pt x="5" y="29"/>
                      <a:pt x="5" y="30"/>
                      <a:pt x="5" y="30"/>
                    </a:cubicBezTo>
                    <a:cubicBezTo>
                      <a:pt x="6" y="29"/>
                      <a:pt x="6" y="29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moveTo>
                      <a:pt x="7" y="27"/>
                    </a:moveTo>
                    <a:cubicBezTo>
                      <a:pt x="7" y="27"/>
                      <a:pt x="6" y="27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moveTo>
                      <a:pt x="13" y="17"/>
                    </a:moveTo>
                    <a:cubicBezTo>
                      <a:pt x="11" y="20"/>
                      <a:pt x="9" y="23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9" y="23"/>
                      <a:pt x="11" y="20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moveTo>
                      <a:pt x="14" y="14"/>
                    </a:moveTo>
                    <a:cubicBezTo>
                      <a:pt x="14" y="15"/>
                      <a:pt x="13" y="16"/>
                      <a:pt x="13" y="16"/>
                    </a:cubicBezTo>
                    <a:cubicBezTo>
                      <a:pt x="13" y="16"/>
                      <a:pt x="13" y="17"/>
                      <a:pt x="13" y="17"/>
                    </a:cubicBezTo>
                    <a:cubicBezTo>
                      <a:pt x="14" y="16"/>
                      <a:pt x="14" y="15"/>
                      <a:pt x="15" y="14"/>
                    </a:cubicBezTo>
                    <a:cubicBezTo>
                      <a:pt x="15" y="14"/>
                      <a:pt x="14" y="14"/>
                      <a:pt x="14" y="14"/>
                    </a:cubicBezTo>
                    <a:moveTo>
                      <a:pt x="15" y="12"/>
                    </a:move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6" y="13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6" y="11"/>
                    </a:moveTo>
                    <a:cubicBezTo>
                      <a:pt x="16" y="11"/>
                      <a:pt x="16" y="12"/>
                      <a:pt x="15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6" y="11"/>
                      <a:pt x="17" y="11"/>
                    </a:cubicBezTo>
                    <a:cubicBezTo>
                      <a:pt x="17" y="11"/>
                      <a:pt x="16" y="11"/>
                      <a:pt x="16" y="11"/>
                    </a:cubicBezTo>
                    <a:moveTo>
                      <a:pt x="18" y="8"/>
                    </a:moveTo>
                    <a:cubicBezTo>
                      <a:pt x="18" y="8"/>
                      <a:pt x="17" y="9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20" y="5"/>
                    </a:moveTo>
                    <a:cubicBezTo>
                      <a:pt x="20" y="5"/>
                      <a:pt x="19" y="6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6"/>
                      <a:pt x="20" y="6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moveTo>
                      <a:pt x="21" y="3"/>
                    </a:moveTo>
                    <a:cubicBezTo>
                      <a:pt x="21" y="3"/>
                      <a:pt x="21" y="4"/>
                      <a:pt x="20" y="4"/>
                    </a:cubicBezTo>
                    <a:cubicBezTo>
                      <a:pt x="20" y="4"/>
                      <a:pt x="20" y="4"/>
                      <a:pt x="21" y="4"/>
                    </a:cubicBezTo>
                    <a:cubicBezTo>
                      <a:pt x="21" y="4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moveTo>
                      <a:pt x="21" y="3"/>
                    </a:move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moveTo>
                      <a:pt x="23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6" name="Freeform 9690"/>
              <p:cNvSpPr>
                <a:spLocks/>
              </p:cNvSpPr>
              <p:nvPr/>
            </p:nvSpPr>
            <p:spPr bwMode="auto">
              <a:xfrm>
                <a:off x="-479" y="330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7" name="Freeform 9691"/>
              <p:cNvSpPr>
                <a:spLocks/>
              </p:cNvSpPr>
              <p:nvPr/>
            </p:nvSpPr>
            <p:spPr bwMode="auto">
              <a:xfrm>
                <a:off x="-482" y="331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8" name="Freeform 9692"/>
              <p:cNvSpPr>
                <a:spLocks/>
              </p:cNvSpPr>
              <p:nvPr/>
            </p:nvSpPr>
            <p:spPr bwMode="auto">
              <a:xfrm>
                <a:off x="-477" y="33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9" name="Rectangle 9693"/>
              <p:cNvSpPr>
                <a:spLocks noChangeArrowheads="1"/>
              </p:cNvSpPr>
              <p:nvPr/>
            </p:nvSpPr>
            <p:spPr bwMode="auto">
              <a:xfrm>
                <a:off x="-474" y="330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0" name="Rectangle 9694"/>
              <p:cNvSpPr>
                <a:spLocks noChangeArrowheads="1"/>
              </p:cNvSpPr>
              <p:nvPr/>
            </p:nvSpPr>
            <p:spPr bwMode="auto">
              <a:xfrm>
                <a:off x="-474" y="330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1" name="Freeform 9695"/>
              <p:cNvSpPr>
                <a:spLocks noEditPoints="1"/>
              </p:cNvSpPr>
              <p:nvPr/>
            </p:nvSpPr>
            <p:spPr bwMode="auto">
              <a:xfrm>
                <a:off x="-460" y="3257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9 h 10"/>
                  <a:gd name="T10" fmla="*/ 4 w 6"/>
                  <a:gd name="T11" fmla="*/ 3 h 10"/>
                  <a:gd name="T12" fmla="*/ 3 w 6"/>
                  <a:gd name="T13" fmla="*/ 4 h 10"/>
                  <a:gd name="T14" fmla="*/ 4 w 6"/>
                  <a:gd name="T15" fmla="*/ 4 h 10"/>
                  <a:gd name="T16" fmla="*/ 4 w 6"/>
                  <a:gd name="T17" fmla="*/ 3 h 10"/>
                  <a:gd name="T18" fmla="*/ 4 w 6"/>
                  <a:gd name="T19" fmla="*/ 3 h 10"/>
                  <a:gd name="T20" fmla="*/ 6 w 6"/>
                  <a:gd name="T21" fmla="*/ 0 h 10"/>
                  <a:gd name="T22" fmla="*/ 5 w 6"/>
                  <a:gd name="T23" fmla="*/ 1 h 10"/>
                  <a:gd name="T24" fmla="*/ 5 w 6"/>
                  <a:gd name="T25" fmla="*/ 1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6" y="0"/>
                    </a:moveTo>
                    <a:cubicBezTo>
                      <a:pt x="6" y="0"/>
                      <a:pt x="5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2" name="Freeform 9696"/>
              <p:cNvSpPr>
                <a:spLocks noEditPoints="1"/>
              </p:cNvSpPr>
              <p:nvPr/>
            </p:nvSpPr>
            <p:spPr bwMode="auto">
              <a:xfrm>
                <a:off x="-456" y="3242"/>
                <a:ext cx="17" cy="29"/>
              </a:xfrm>
              <a:custGeom>
                <a:avLst/>
                <a:gdLst>
                  <a:gd name="T0" fmla="*/ 0 w 7"/>
                  <a:gd name="T1" fmla="*/ 11 h 12"/>
                  <a:gd name="T2" fmla="*/ 0 w 7"/>
                  <a:gd name="T3" fmla="*/ 11 h 12"/>
                  <a:gd name="T4" fmla="*/ 1 w 7"/>
                  <a:gd name="T5" fmla="*/ 12 h 12"/>
                  <a:gd name="T6" fmla="*/ 1 w 7"/>
                  <a:gd name="T7" fmla="*/ 11 h 12"/>
                  <a:gd name="T8" fmla="*/ 0 w 7"/>
                  <a:gd name="T9" fmla="*/ 11 h 12"/>
                  <a:gd name="T10" fmla="*/ 5 w 7"/>
                  <a:gd name="T11" fmla="*/ 3 h 12"/>
                  <a:gd name="T12" fmla="*/ 5 w 7"/>
                  <a:gd name="T13" fmla="*/ 4 h 12"/>
                  <a:gd name="T14" fmla="*/ 5 w 7"/>
                  <a:gd name="T15" fmla="*/ 4 h 12"/>
                  <a:gd name="T16" fmla="*/ 6 w 7"/>
                  <a:gd name="T17" fmla="*/ 3 h 12"/>
                  <a:gd name="T18" fmla="*/ 5 w 7"/>
                  <a:gd name="T19" fmla="*/ 3 h 12"/>
                  <a:gd name="T20" fmla="*/ 6 w 7"/>
                  <a:gd name="T21" fmla="*/ 2 h 12"/>
                  <a:gd name="T22" fmla="*/ 6 w 7"/>
                  <a:gd name="T23" fmla="*/ 2 h 12"/>
                  <a:gd name="T24" fmla="*/ 6 w 7"/>
                  <a:gd name="T25" fmla="*/ 2 h 12"/>
                  <a:gd name="T26" fmla="*/ 6 w 7"/>
                  <a:gd name="T27" fmla="*/ 2 h 12"/>
                  <a:gd name="T28" fmla="*/ 6 w 7"/>
                  <a:gd name="T29" fmla="*/ 2 h 12"/>
                  <a:gd name="T30" fmla="*/ 7 w 7"/>
                  <a:gd name="T31" fmla="*/ 0 h 12"/>
                  <a:gd name="T32" fmla="*/ 6 w 7"/>
                  <a:gd name="T33" fmla="*/ 2 h 12"/>
                  <a:gd name="T34" fmla="*/ 6 w 7"/>
                  <a:gd name="T35" fmla="*/ 2 h 12"/>
                  <a:gd name="T36" fmla="*/ 7 w 7"/>
                  <a:gd name="T37" fmla="*/ 0 h 12"/>
                  <a:gd name="T38" fmla="*/ 7 w 7"/>
                  <a:gd name="T3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2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3" name="Freeform 9697"/>
              <p:cNvSpPr>
                <a:spLocks/>
              </p:cNvSpPr>
              <p:nvPr/>
            </p:nvSpPr>
            <p:spPr bwMode="auto">
              <a:xfrm>
                <a:off x="-458" y="327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4" name="Freeform 9698"/>
              <p:cNvSpPr>
                <a:spLocks noEditPoints="1"/>
              </p:cNvSpPr>
              <p:nvPr/>
            </p:nvSpPr>
            <p:spPr bwMode="auto">
              <a:xfrm>
                <a:off x="-489" y="3318"/>
                <a:ext cx="5" cy="9"/>
              </a:xfrm>
              <a:custGeom>
                <a:avLst/>
                <a:gdLst>
                  <a:gd name="T0" fmla="*/ 1 w 2"/>
                  <a:gd name="T1" fmla="*/ 2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2 h 4"/>
                  <a:gd name="T8" fmla="*/ 1 w 2"/>
                  <a:gd name="T9" fmla="*/ 2 h 4"/>
                  <a:gd name="T10" fmla="*/ 2 w 2"/>
                  <a:gd name="T11" fmla="*/ 0 h 4"/>
                  <a:gd name="T12" fmla="*/ 2 w 2"/>
                  <a:gd name="T13" fmla="*/ 1 h 4"/>
                  <a:gd name="T14" fmla="*/ 2 w 2"/>
                  <a:gd name="T15" fmla="*/ 1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5" name="Freeform 9699"/>
              <p:cNvSpPr>
                <a:spLocks noEditPoints="1"/>
              </p:cNvSpPr>
              <p:nvPr/>
            </p:nvSpPr>
            <p:spPr bwMode="auto">
              <a:xfrm>
                <a:off x="-437" y="3101"/>
                <a:ext cx="78" cy="139"/>
              </a:xfrm>
              <a:custGeom>
                <a:avLst/>
                <a:gdLst>
                  <a:gd name="T0" fmla="*/ 0 w 33"/>
                  <a:gd name="T1" fmla="*/ 59 h 59"/>
                  <a:gd name="T2" fmla="*/ 0 w 33"/>
                  <a:gd name="T3" fmla="*/ 59 h 59"/>
                  <a:gd name="T4" fmla="*/ 0 w 33"/>
                  <a:gd name="T5" fmla="*/ 59 h 59"/>
                  <a:gd name="T6" fmla="*/ 0 w 33"/>
                  <a:gd name="T7" fmla="*/ 59 h 59"/>
                  <a:gd name="T8" fmla="*/ 0 w 33"/>
                  <a:gd name="T9" fmla="*/ 59 h 59"/>
                  <a:gd name="T10" fmla="*/ 3 w 33"/>
                  <a:gd name="T11" fmla="*/ 53 h 59"/>
                  <a:gd name="T12" fmla="*/ 3 w 33"/>
                  <a:gd name="T13" fmla="*/ 54 h 59"/>
                  <a:gd name="T14" fmla="*/ 3 w 33"/>
                  <a:gd name="T15" fmla="*/ 54 h 59"/>
                  <a:gd name="T16" fmla="*/ 4 w 33"/>
                  <a:gd name="T17" fmla="*/ 53 h 59"/>
                  <a:gd name="T18" fmla="*/ 3 w 33"/>
                  <a:gd name="T19" fmla="*/ 53 h 59"/>
                  <a:gd name="T20" fmla="*/ 8 w 33"/>
                  <a:gd name="T21" fmla="*/ 45 h 59"/>
                  <a:gd name="T22" fmla="*/ 8 w 33"/>
                  <a:gd name="T23" fmla="*/ 45 h 59"/>
                  <a:gd name="T24" fmla="*/ 8 w 33"/>
                  <a:gd name="T25" fmla="*/ 45 h 59"/>
                  <a:gd name="T26" fmla="*/ 8 w 33"/>
                  <a:gd name="T27" fmla="*/ 45 h 59"/>
                  <a:gd name="T28" fmla="*/ 8 w 33"/>
                  <a:gd name="T29" fmla="*/ 45 h 59"/>
                  <a:gd name="T30" fmla="*/ 8 w 33"/>
                  <a:gd name="T31" fmla="*/ 44 h 59"/>
                  <a:gd name="T32" fmla="*/ 8 w 33"/>
                  <a:gd name="T33" fmla="*/ 45 h 59"/>
                  <a:gd name="T34" fmla="*/ 8 w 33"/>
                  <a:gd name="T35" fmla="*/ 45 h 59"/>
                  <a:gd name="T36" fmla="*/ 9 w 33"/>
                  <a:gd name="T37" fmla="*/ 44 h 59"/>
                  <a:gd name="T38" fmla="*/ 8 w 33"/>
                  <a:gd name="T39" fmla="*/ 44 h 59"/>
                  <a:gd name="T40" fmla="*/ 13 w 33"/>
                  <a:gd name="T41" fmla="*/ 37 h 59"/>
                  <a:gd name="T42" fmla="*/ 12 w 33"/>
                  <a:gd name="T43" fmla="*/ 38 h 59"/>
                  <a:gd name="T44" fmla="*/ 12 w 33"/>
                  <a:gd name="T45" fmla="*/ 38 h 59"/>
                  <a:gd name="T46" fmla="*/ 13 w 33"/>
                  <a:gd name="T47" fmla="*/ 37 h 59"/>
                  <a:gd name="T48" fmla="*/ 13 w 33"/>
                  <a:gd name="T49" fmla="*/ 37 h 59"/>
                  <a:gd name="T50" fmla="*/ 14 w 33"/>
                  <a:gd name="T51" fmla="*/ 35 h 59"/>
                  <a:gd name="T52" fmla="*/ 13 w 33"/>
                  <a:gd name="T53" fmla="*/ 36 h 59"/>
                  <a:gd name="T54" fmla="*/ 13 w 33"/>
                  <a:gd name="T55" fmla="*/ 36 h 59"/>
                  <a:gd name="T56" fmla="*/ 14 w 33"/>
                  <a:gd name="T57" fmla="*/ 35 h 59"/>
                  <a:gd name="T58" fmla="*/ 14 w 33"/>
                  <a:gd name="T59" fmla="*/ 35 h 59"/>
                  <a:gd name="T60" fmla="*/ 14 w 33"/>
                  <a:gd name="T61" fmla="*/ 35 h 59"/>
                  <a:gd name="T62" fmla="*/ 14 w 33"/>
                  <a:gd name="T63" fmla="*/ 35 h 59"/>
                  <a:gd name="T64" fmla="*/ 14 w 33"/>
                  <a:gd name="T65" fmla="*/ 35 h 59"/>
                  <a:gd name="T66" fmla="*/ 14 w 33"/>
                  <a:gd name="T67" fmla="*/ 35 h 59"/>
                  <a:gd name="T68" fmla="*/ 14 w 33"/>
                  <a:gd name="T69" fmla="*/ 35 h 59"/>
                  <a:gd name="T70" fmla="*/ 15 w 33"/>
                  <a:gd name="T71" fmla="*/ 34 h 59"/>
                  <a:gd name="T72" fmla="*/ 14 w 33"/>
                  <a:gd name="T73" fmla="*/ 35 h 59"/>
                  <a:gd name="T74" fmla="*/ 14 w 33"/>
                  <a:gd name="T75" fmla="*/ 35 h 59"/>
                  <a:gd name="T76" fmla="*/ 15 w 33"/>
                  <a:gd name="T77" fmla="*/ 34 h 59"/>
                  <a:gd name="T78" fmla="*/ 15 w 33"/>
                  <a:gd name="T79" fmla="*/ 34 h 59"/>
                  <a:gd name="T80" fmla="*/ 22 w 33"/>
                  <a:gd name="T81" fmla="*/ 20 h 59"/>
                  <a:gd name="T82" fmla="*/ 20 w 33"/>
                  <a:gd name="T83" fmla="*/ 25 h 59"/>
                  <a:gd name="T84" fmla="*/ 20 w 33"/>
                  <a:gd name="T85" fmla="*/ 25 h 59"/>
                  <a:gd name="T86" fmla="*/ 22 w 33"/>
                  <a:gd name="T87" fmla="*/ 20 h 59"/>
                  <a:gd name="T88" fmla="*/ 22 w 33"/>
                  <a:gd name="T89" fmla="*/ 20 h 59"/>
                  <a:gd name="T90" fmla="*/ 27 w 33"/>
                  <a:gd name="T91" fmla="*/ 11 h 59"/>
                  <a:gd name="T92" fmla="*/ 26 w 33"/>
                  <a:gd name="T93" fmla="*/ 13 h 59"/>
                  <a:gd name="T94" fmla="*/ 24 w 33"/>
                  <a:gd name="T95" fmla="*/ 17 h 59"/>
                  <a:gd name="T96" fmla="*/ 24 w 33"/>
                  <a:gd name="T97" fmla="*/ 17 h 59"/>
                  <a:gd name="T98" fmla="*/ 27 w 33"/>
                  <a:gd name="T99" fmla="*/ 11 h 59"/>
                  <a:gd name="T100" fmla="*/ 27 w 33"/>
                  <a:gd name="T101" fmla="*/ 11 h 59"/>
                  <a:gd name="T102" fmla="*/ 25 w 33"/>
                  <a:gd name="T103" fmla="*/ 10 h 59"/>
                  <a:gd name="T104" fmla="*/ 23 w 33"/>
                  <a:gd name="T105" fmla="*/ 15 h 59"/>
                  <a:gd name="T106" fmla="*/ 23 w 33"/>
                  <a:gd name="T107" fmla="*/ 15 h 59"/>
                  <a:gd name="T108" fmla="*/ 26 w 33"/>
                  <a:gd name="T109" fmla="*/ 11 h 59"/>
                  <a:gd name="T110" fmla="*/ 25 w 33"/>
                  <a:gd name="T111" fmla="*/ 10 h 59"/>
                  <a:gd name="T112" fmla="*/ 33 w 33"/>
                  <a:gd name="T113" fmla="*/ 0 h 59"/>
                  <a:gd name="T114" fmla="*/ 33 w 33"/>
                  <a:gd name="T115" fmla="*/ 0 h 59"/>
                  <a:gd name="T116" fmla="*/ 33 w 33"/>
                  <a:gd name="T117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" h="59">
                    <a:moveTo>
                      <a:pt x="0" y="59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moveTo>
                      <a:pt x="3" y="53"/>
                    </a:moveTo>
                    <a:cubicBezTo>
                      <a:pt x="3" y="53"/>
                      <a:pt x="3" y="54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4" y="53"/>
                    </a:cubicBezTo>
                    <a:cubicBezTo>
                      <a:pt x="3" y="53"/>
                      <a:pt x="3" y="53"/>
                      <a:pt x="3" y="53"/>
                    </a:cubicBezTo>
                    <a:moveTo>
                      <a:pt x="8" y="45"/>
                    </a:move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9" y="45"/>
                      <a:pt x="9" y="44"/>
                    </a:cubicBezTo>
                    <a:cubicBezTo>
                      <a:pt x="9" y="44"/>
                      <a:pt x="8" y="44"/>
                      <a:pt x="8" y="44"/>
                    </a:cubicBezTo>
                    <a:moveTo>
                      <a:pt x="13" y="37"/>
                    </a:moveTo>
                    <a:cubicBezTo>
                      <a:pt x="13" y="37"/>
                      <a:pt x="12" y="37"/>
                      <a:pt x="12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moveTo>
                      <a:pt x="14" y="35"/>
                    </a:move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moveTo>
                      <a:pt x="14" y="35"/>
                    </a:move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moveTo>
                      <a:pt x="15" y="34"/>
                    </a:moveTo>
                    <a:cubicBezTo>
                      <a:pt x="14" y="34"/>
                      <a:pt x="14" y="34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4"/>
                      <a:pt x="14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moveTo>
                      <a:pt x="22" y="20"/>
                    </a:moveTo>
                    <a:cubicBezTo>
                      <a:pt x="21" y="22"/>
                      <a:pt x="20" y="23"/>
                      <a:pt x="20" y="25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21" y="23"/>
                      <a:pt x="21" y="22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moveTo>
                      <a:pt x="27" y="11"/>
                    </a:moveTo>
                    <a:cubicBezTo>
                      <a:pt x="27" y="12"/>
                      <a:pt x="26" y="13"/>
                      <a:pt x="26" y="13"/>
                    </a:cubicBezTo>
                    <a:cubicBezTo>
                      <a:pt x="25" y="14"/>
                      <a:pt x="25" y="16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5"/>
                      <a:pt x="26" y="13"/>
                      <a:pt x="27" y="11"/>
                    </a:cubicBezTo>
                    <a:cubicBezTo>
                      <a:pt x="27" y="11"/>
                      <a:pt x="27" y="11"/>
                      <a:pt x="27" y="11"/>
                    </a:cubicBezTo>
                    <a:moveTo>
                      <a:pt x="25" y="10"/>
                    </a:moveTo>
                    <a:cubicBezTo>
                      <a:pt x="24" y="13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4" y="14"/>
                      <a:pt x="26" y="11"/>
                    </a:cubicBezTo>
                    <a:cubicBezTo>
                      <a:pt x="26" y="11"/>
                      <a:pt x="26" y="11"/>
                      <a:pt x="25" y="10"/>
                    </a:cubicBezTo>
                    <a:moveTo>
                      <a:pt x="33" y="0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6" name="Freeform 9700"/>
              <p:cNvSpPr>
                <a:spLocks noEditPoints="1"/>
              </p:cNvSpPr>
              <p:nvPr/>
            </p:nvSpPr>
            <p:spPr bwMode="auto">
              <a:xfrm>
                <a:off x="-361" y="3096"/>
                <a:ext cx="5" cy="10"/>
              </a:xfrm>
              <a:custGeom>
                <a:avLst/>
                <a:gdLst>
                  <a:gd name="T0" fmla="*/ 1 w 2"/>
                  <a:gd name="T1" fmla="*/ 2 h 4"/>
                  <a:gd name="T2" fmla="*/ 0 w 2"/>
                  <a:gd name="T3" fmla="*/ 4 h 4"/>
                  <a:gd name="T4" fmla="*/ 1 w 2"/>
                  <a:gd name="T5" fmla="*/ 2 h 4"/>
                  <a:gd name="T6" fmla="*/ 1 w 2"/>
                  <a:gd name="T7" fmla="*/ 2 h 4"/>
                  <a:gd name="T8" fmla="*/ 2 w 2"/>
                  <a:gd name="T9" fmla="*/ 0 h 4"/>
                  <a:gd name="T10" fmla="*/ 2 w 2"/>
                  <a:gd name="T11" fmla="*/ 1 h 4"/>
                  <a:gd name="T12" fmla="*/ 1 w 2"/>
                  <a:gd name="T13" fmla="*/ 2 h 4"/>
                  <a:gd name="T14" fmla="*/ 1 w 2"/>
                  <a:gd name="T15" fmla="*/ 2 h 4"/>
                  <a:gd name="T16" fmla="*/ 1 w 2"/>
                  <a:gd name="T17" fmla="*/ 2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cubicBezTo>
                      <a:pt x="1" y="3"/>
                      <a:pt x="1" y="4"/>
                      <a:pt x="0" y="4"/>
                    </a:cubicBezTo>
                    <a:cubicBezTo>
                      <a:pt x="1" y="4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7" name="Freeform 9701"/>
              <p:cNvSpPr>
                <a:spLocks/>
              </p:cNvSpPr>
              <p:nvPr/>
            </p:nvSpPr>
            <p:spPr bwMode="auto">
              <a:xfrm>
                <a:off x="-359" y="31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8" name="Freeform 9702"/>
              <p:cNvSpPr>
                <a:spLocks noEditPoints="1"/>
              </p:cNvSpPr>
              <p:nvPr/>
            </p:nvSpPr>
            <p:spPr bwMode="auto">
              <a:xfrm>
                <a:off x="-444" y="3179"/>
                <a:ext cx="5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0 w 2"/>
                  <a:gd name="T7" fmla="*/ 4 h 4"/>
                  <a:gd name="T8" fmla="*/ 0 w 2"/>
                  <a:gd name="T9" fmla="*/ 3 h 4"/>
                  <a:gd name="T10" fmla="*/ 1 w 2"/>
                  <a:gd name="T11" fmla="*/ 3 h 4"/>
                  <a:gd name="T12" fmla="*/ 0 w 2"/>
                  <a:gd name="T13" fmla="*/ 3 h 4"/>
                  <a:gd name="T14" fmla="*/ 1 w 2"/>
                  <a:gd name="T15" fmla="*/ 3 h 4"/>
                  <a:gd name="T16" fmla="*/ 1 w 2"/>
                  <a:gd name="T17" fmla="*/ 3 h 4"/>
                  <a:gd name="T18" fmla="*/ 1 w 2"/>
                  <a:gd name="T19" fmla="*/ 3 h 4"/>
                  <a:gd name="T20" fmla="*/ 2 w 2"/>
                  <a:gd name="T21" fmla="*/ 0 h 4"/>
                  <a:gd name="T22" fmla="*/ 1 w 2"/>
                  <a:gd name="T23" fmla="*/ 2 h 4"/>
                  <a:gd name="T24" fmla="*/ 1 w 2"/>
                  <a:gd name="T25" fmla="*/ 2 h 4"/>
                  <a:gd name="T26" fmla="*/ 2 w 2"/>
                  <a:gd name="T2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9" name="Freeform 9703"/>
              <p:cNvSpPr>
                <a:spLocks noEditPoints="1"/>
              </p:cNvSpPr>
              <p:nvPr/>
            </p:nvSpPr>
            <p:spPr bwMode="auto">
              <a:xfrm>
                <a:off x="-444" y="3183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0" name="Freeform 9704"/>
              <p:cNvSpPr>
                <a:spLocks noEditPoints="1"/>
              </p:cNvSpPr>
              <p:nvPr/>
            </p:nvSpPr>
            <p:spPr bwMode="auto">
              <a:xfrm>
                <a:off x="-453" y="3191"/>
                <a:ext cx="9" cy="14"/>
              </a:xfrm>
              <a:custGeom>
                <a:avLst/>
                <a:gdLst>
                  <a:gd name="T0" fmla="*/ 2 w 4"/>
                  <a:gd name="T1" fmla="*/ 3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2 w 4"/>
                  <a:gd name="T9" fmla="*/ 3 h 6"/>
                  <a:gd name="T10" fmla="*/ 2 w 4"/>
                  <a:gd name="T11" fmla="*/ 3 h 6"/>
                  <a:gd name="T12" fmla="*/ 3 w 4"/>
                  <a:gd name="T13" fmla="*/ 0 h 6"/>
                  <a:gd name="T14" fmla="*/ 3 w 4"/>
                  <a:gd name="T15" fmla="*/ 1 h 6"/>
                  <a:gd name="T16" fmla="*/ 3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4 w 4"/>
                  <a:gd name="T23" fmla="*/ 0 h 6"/>
                  <a:gd name="T24" fmla="*/ 3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  <a:gd name="T30" fmla="*/ 4 w 4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6">
                    <a:moveTo>
                      <a:pt x="2" y="3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1" name="Freeform 9705"/>
              <p:cNvSpPr>
                <a:spLocks noEditPoints="1"/>
              </p:cNvSpPr>
              <p:nvPr/>
            </p:nvSpPr>
            <p:spPr bwMode="auto">
              <a:xfrm>
                <a:off x="-456" y="3193"/>
                <a:ext cx="10" cy="16"/>
              </a:xfrm>
              <a:custGeom>
                <a:avLst/>
                <a:gdLst>
                  <a:gd name="T0" fmla="*/ 1 w 4"/>
                  <a:gd name="T1" fmla="*/ 5 h 7"/>
                  <a:gd name="T2" fmla="*/ 0 w 4"/>
                  <a:gd name="T3" fmla="*/ 7 h 7"/>
                  <a:gd name="T4" fmla="*/ 0 w 4"/>
                  <a:gd name="T5" fmla="*/ 7 h 7"/>
                  <a:gd name="T6" fmla="*/ 1 w 4"/>
                  <a:gd name="T7" fmla="*/ 5 h 7"/>
                  <a:gd name="T8" fmla="*/ 1 w 4"/>
                  <a:gd name="T9" fmla="*/ 5 h 7"/>
                  <a:gd name="T10" fmla="*/ 3 w 4"/>
                  <a:gd name="T11" fmla="*/ 1 h 7"/>
                  <a:gd name="T12" fmla="*/ 3 w 4"/>
                  <a:gd name="T13" fmla="*/ 2 h 7"/>
                  <a:gd name="T14" fmla="*/ 3 w 4"/>
                  <a:gd name="T15" fmla="*/ 2 h 7"/>
                  <a:gd name="T16" fmla="*/ 3 w 4"/>
                  <a:gd name="T17" fmla="*/ 1 h 7"/>
                  <a:gd name="T18" fmla="*/ 3 w 4"/>
                  <a:gd name="T19" fmla="*/ 1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5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6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2" name="Freeform 9706"/>
              <p:cNvSpPr>
                <a:spLocks/>
              </p:cNvSpPr>
              <p:nvPr/>
            </p:nvSpPr>
            <p:spPr bwMode="auto">
              <a:xfrm>
                <a:off x="-448" y="319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3" name="Freeform 9707"/>
              <p:cNvSpPr>
                <a:spLocks noEditPoints="1"/>
              </p:cNvSpPr>
              <p:nvPr/>
            </p:nvSpPr>
            <p:spPr bwMode="auto">
              <a:xfrm>
                <a:off x="-463" y="3212"/>
                <a:ext cx="5" cy="12"/>
              </a:xfrm>
              <a:custGeom>
                <a:avLst/>
                <a:gdLst>
                  <a:gd name="T0" fmla="*/ 0 w 2"/>
                  <a:gd name="T1" fmla="*/ 5 h 5"/>
                  <a:gd name="T2" fmla="*/ 0 w 2"/>
                  <a:gd name="T3" fmla="*/ 5 h 5"/>
                  <a:gd name="T4" fmla="*/ 0 w 2"/>
                  <a:gd name="T5" fmla="*/ 5 h 5"/>
                  <a:gd name="T6" fmla="*/ 0 w 2"/>
                  <a:gd name="T7" fmla="*/ 5 h 5"/>
                  <a:gd name="T8" fmla="*/ 0 w 2"/>
                  <a:gd name="T9" fmla="*/ 5 h 5"/>
                  <a:gd name="T10" fmla="*/ 2 w 2"/>
                  <a:gd name="T11" fmla="*/ 0 h 5"/>
                  <a:gd name="T12" fmla="*/ 0 w 2"/>
                  <a:gd name="T13" fmla="*/ 5 h 5"/>
                  <a:gd name="T14" fmla="*/ 0 w 2"/>
                  <a:gd name="T15" fmla="*/ 5 h 5"/>
                  <a:gd name="T16" fmla="*/ 2 w 2"/>
                  <a:gd name="T17" fmla="*/ 0 h 5"/>
                  <a:gd name="T18" fmla="*/ 2 w 2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2" y="0"/>
                    </a:moveTo>
                    <a:cubicBezTo>
                      <a:pt x="1" y="2"/>
                      <a:pt x="0" y="3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3"/>
                      <a:pt x="1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4" name="Oval 9708"/>
              <p:cNvSpPr>
                <a:spLocks noChangeArrowheads="1"/>
              </p:cNvSpPr>
              <p:nvPr/>
            </p:nvSpPr>
            <p:spPr bwMode="auto">
              <a:xfrm>
                <a:off x="-463" y="322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5" name="Freeform 9709"/>
              <p:cNvSpPr>
                <a:spLocks/>
              </p:cNvSpPr>
              <p:nvPr/>
            </p:nvSpPr>
            <p:spPr bwMode="auto">
              <a:xfrm>
                <a:off x="-465" y="322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6" name="Freeform 9710"/>
              <p:cNvSpPr>
                <a:spLocks/>
              </p:cNvSpPr>
              <p:nvPr/>
            </p:nvSpPr>
            <p:spPr bwMode="auto">
              <a:xfrm>
                <a:off x="-467" y="322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7" name="Freeform 9711"/>
              <p:cNvSpPr>
                <a:spLocks noEditPoints="1"/>
              </p:cNvSpPr>
              <p:nvPr/>
            </p:nvSpPr>
            <p:spPr bwMode="auto">
              <a:xfrm>
                <a:off x="-465" y="3188"/>
                <a:ext cx="21" cy="36"/>
              </a:xfrm>
              <a:custGeom>
                <a:avLst/>
                <a:gdLst>
                  <a:gd name="T0" fmla="*/ 1 w 9"/>
                  <a:gd name="T1" fmla="*/ 15 h 15"/>
                  <a:gd name="T2" fmla="*/ 0 w 9"/>
                  <a:gd name="T3" fmla="*/ 15 h 15"/>
                  <a:gd name="T4" fmla="*/ 0 w 9"/>
                  <a:gd name="T5" fmla="*/ 15 h 15"/>
                  <a:gd name="T6" fmla="*/ 1 w 9"/>
                  <a:gd name="T7" fmla="*/ 15 h 15"/>
                  <a:gd name="T8" fmla="*/ 1 w 9"/>
                  <a:gd name="T9" fmla="*/ 15 h 15"/>
                  <a:gd name="T10" fmla="*/ 4 w 9"/>
                  <a:gd name="T11" fmla="*/ 9 h 15"/>
                  <a:gd name="T12" fmla="*/ 3 w 9"/>
                  <a:gd name="T13" fmla="*/ 10 h 15"/>
                  <a:gd name="T14" fmla="*/ 3 w 9"/>
                  <a:gd name="T15" fmla="*/ 10 h 15"/>
                  <a:gd name="T16" fmla="*/ 4 w 9"/>
                  <a:gd name="T17" fmla="*/ 9 h 15"/>
                  <a:gd name="T18" fmla="*/ 4 w 9"/>
                  <a:gd name="T19" fmla="*/ 9 h 15"/>
                  <a:gd name="T20" fmla="*/ 8 w 9"/>
                  <a:gd name="T21" fmla="*/ 1 h 15"/>
                  <a:gd name="T22" fmla="*/ 8 w 9"/>
                  <a:gd name="T23" fmla="*/ 1 h 15"/>
                  <a:gd name="T24" fmla="*/ 8 w 9"/>
                  <a:gd name="T25" fmla="*/ 1 h 15"/>
                  <a:gd name="T26" fmla="*/ 9 w 9"/>
                  <a:gd name="T27" fmla="*/ 1 h 15"/>
                  <a:gd name="T28" fmla="*/ 8 w 9"/>
                  <a:gd name="T29" fmla="*/ 1 h 15"/>
                  <a:gd name="T30" fmla="*/ 9 w 9"/>
                  <a:gd name="T31" fmla="*/ 0 h 15"/>
                  <a:gd name="T32" fmla="*/ 9 w 9"/>
                  <a:gd name="T33" fmla="*/ 1 h 15"/>
                  <a:gd name="T34" fmla="*/ 9 w 9"/>
                  <a:gd name="T35" fmla="*/ 1 h 15"/>
                  <a:gd name="T36" fmla="*/ 9 w 9"/>
                  <a:gd name="T37" fmla="*/ 0 h 15"/>
                  <a:gd name="T38" fmla="*/ 9 w 9"/>
                  <a:gd name="T3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15">
                    <a:moveTo>
                      <a:pt x="1" y="15"/>
                    </a:moveTo>
                    <a:cubicBezTo>
                      <a:pt x="1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4" y="9"/>
                    </a:moveTo>
                    <a:cubicBezTo>
                      <a:pt x="4" y="9"/>
                      <a:pt x="4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4" y="10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moveTo>
                      <a:pt x="8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moveTo>
                      <a:pt x="9" y="0"/>
                    </a:move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8" name="Freeform 9712"/>
              <p:cNvSpPr>
                <a:spLocks noEditPoints="1"/>
              </p:cNvSpPr>
              <p:nvPr/>
            </p:nvSpPr>
            <p:spPr bwMode="auto">
              <a:xfrm>
                <a:off x="-484" y="3087"/>
                <a:ext cx="64" cy="78"/>
              </a:xfrm>
              <a:custGeom>
                <a:avLst/>
                <a:gdLst>
                  <a:gd name="T0" fmla="*/ 0 w 27"/>
                  <a:gd name="T1" fmla="*/ 32 h 33"/>
                  <a:gd name="T2" fmla="*/ 0 w 27"/>
                  <a:gd name="T3" fmla="*/ 33 h 33"/>
                  <a:gd name="T4" fmla="*/ 0 w 27"/>
                  <a:gd name="T5" fmla="*/ 33 h 33"/>
                  <a:gd name="T6" fmla="*/ 0 w 27"/>
                  <a:gd name="T7" fmla="*/ 33 h 33"/>
                  <a:gd name="T8" fmla="*/ 0 w 27"/>
                  <a:gd name="T9" fmla="*/ 32 h 33"/>
                  <a:gd name="T10" fmla="*/ 4 w 27"/>
                  <a:gd name="T11" fmla="*/ 26 h 33"/>
                  <a:gd name="T12" fmla="*/ 1 w 27"/>
                  <a:gd name="T13" fmla="*/ 31 h 33"/>
                  <a:gd name="T14" fmla="*/ 2 w 27"/>
                  <a:gd name="T15" fmla="*/ 31 h 33"/>
                  <a:gd name="T16" fmla="*/ 4 w 27"/>
                  <a:gd name="T17" fmla="*/ 26 h 33"/>
                  <a:gd name="T18" fmla="*/ 4 w 27"/>
                  <a:gd name="T19" fmla="*/ 26 h 33"/>
                  <a:gd name="T20" fmla="*/ 5 w 27"/>
                  <a:gd name="T21" fmla="*/ 24 h 33"/>
                  <a:gd name="T22" fmla="*/ 5 w 27"/>
                  <a:gd name="T23" fmla="*/ 25 h 33"/>
                  <a:gd name="T24" fmla="*/ 5 w 27"/>
                  <a:gd name="T25" fmla="*/ 25 h 33"/>
                  <a:gd name="T26" fmla="*/ 5 w 27"/>
                  <a:gd name="T27" fmla="*/ 25 h 33"/>
                  <a:gd name="T28" fmla="*/ 5 w 27"/>
                  <a:gd name="T29" fmla="*/ 24 h 33"/>
                  <a:gd name="T30" fmla="*/ 11 w 27"/>
                  <a:gd name="T31" fmla="*/ 14 h 33"/>
                  <a:gd name="T32" fmla="*/ 9 w 27"/>
                  <a:gd name="T33" fmla="*/ 18 h 33"/>
                  <a:gd name="T34" fmla="*/ 6 w 27"/>
                  <a:gd name="T35" fmla="*/ 23 h 33"/>
                  <a:gd name="T36" fmla="*/ 6 w 27"/>
                  <a:gd name="T37" fmla="*/ 23 h 33"/>
                  <a:gd name="T38" fmla="*/ 12 w 27"/>
                  <a:gd name="T39" fmla="*/ 15 h 33"/>
                  <a:gd name="T40" fmla="*/ 11 w 27"/>
                  <a:gd name="T41" fmla="*/ 14 h 33"/>
                  <a:gd name="T42" fmla="*/ 13 w 27"/>
                  <a:gd name="T43" fmla="*/ 12 h 33"/>
                  <a:gd name="T44" fmla="*/ 13 w 27"/>
                  <a:gd name="T45" fmla="*/ 12 h 33"/>
                  <a:gd name="T46" fmla="*/ 13 w 27"/>
                  <a:gd name="T47" fmla="*/ 12 h 33"/>
                  <a:gd name="T48" fmla="*/ 13 w 27"/>
                  <a:gd name="T49" fmla="*/ 12 h 33"/>
                  <a:gd name="T50" fmla="*/ 13 w 27"/>
                  <a:gd name="T51" fmla="*/ 12 h 33"/>
                  <a:gd name="T52" fmla="*/ 20 w 27"/>
                  <a:gd name="T53" fmla="*/ 1 h 33"/>
                  <a:gd name="T54" fmla="*/ 20 w 27"/>
                  <a:gd name="T55" fmla="*/ 2 h 33"/>
                  <a:gd name="T56" fmla="*/ 19 w 27"/>
                  <a:gd name="T57" fmla="*/ 2 h 33"/>
                  <a:gd name="T58" fmla="*/ 19 w 27"/>
                  <a:gd name="T59" fmla="*/ 2 h 33"/>
                  <a:gd name="T60" fmla="*/ 18 w 27"/>
                  <a:gd name="T61" fmla="*/ 3 h 33"/>
                  <a:gd name="T62" fmla="*/ 17 w 27"/>
                  <a:gd name="T63" fmla="*/ 5 h 33"/>
                  <a:gd name="T64" fmla="*/ 15 w 27"/>
                  <a:gd name="T65" fmla="*/ 9 h 33"/>
                  <a:gd name="T66" fmla="*/ 15 w 27"/>
                  <a:gd name="T67" fmla="*/ 9 h 33"/>
                  <a:gd name="T68" fmla="*/ 18 w 27"/>
                  <a:gd name="T69" fmla="*/ 5 h 33"/>
                  <a:gd name="T70" fmla="*/ 19 w 27"/>
                  <a:gd name="T71" fmla="*/ 2 h 33"/>
                  <a:gd name="T72" fmla="*/ 20 w 27"/>
                  <a:gd name="T73" fmla="*/ 2 h 33"/>
                  <a:gd name="T74" fmla="*/ 20 w 27"/>
                  <a:gd name="T75" fmla="*/ 1 h 33"/>
                  <a:gd name="T76" fmla="*/ 26 w 27"/>
                  <a:gd name="T77" fmla="*/ 0 h 33"/>
                  <a:gd name="T78" fmla="*/ 19 w 27"/>
                  <a:gd name="T79" fmla="*/ 2 h 33"/>
                  <a:gd name="T80" fmla="*/ 19 w 27"/>
                  <a:gd name="T81" fmla="*/ 1 h 33"/>
                  <a:gd name="T82" fmla="*/ 20 w 27"/>
                  <a:gd name="T83" fmla="*/ 1 h 33"/>
                  <a:gd name="T84" fmla="*/ 19 w 27"/>
                  <a:gd name="T85" fmla="*/ 1 h 33"/>
                  <a:gd name="T86" fmla="*/ 19 w 27"/>
                  <a:gd name="T87" fmla="*/ 2 h 33"/>
                  <a:gd name="T88" fmla="*/ 19 w 27"/>
                  <a:gd name="T89" fmla="*/ 2 h 33"/>
                  <a:gd name="T90" fmla="*/ 19 w 27"/>
                  <a:gd name="T91" fmla="*/ 2 h 33"/>
                  <a:gd name="T92" fmla="*/ 26 w 27"/>
                  <a:gd name="T93" fmla="*/ 0 h 33"/>
                  <a:gd name="T94" fmla="*/ 26 w 27"/>
                  <a:gd name="T95" fmla="*/ 0 h 33"/>
                  <a:gd name="T96" fmla="*/ 26 w 27"/>
                  <a:gd name="T97" fmla="*/ 1 h 33"/>
                  <a:gd name="T98" fmla="*/ 27 w 27"/>
                  <a:gd name="T99" fmla="*/ 2 h 33"/>
                  <a:gd name="T100" fmla="*/ 27 w 27"/>
                  <a:gd name="T101" fmla="*/ 1 h 33"/>
                  <a:gd name="T102" fmla="*/ 26 w 27"/>
                  <a:gd name="T10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7" h="33">
                    <a:moveTo>
                      <a:pt x="0" y="32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2"/>
                      <a:pt x="0" y="32"/>
                    </a:cubicBezTo>
                    <a:moveTo>
                      <a:pt x="4" y="26"/>
                    </a:moveTo>
                    <a:cubicBezTo>
                      <a:pt x="3" y="28"/>
                      <a:pt x="2" y="29"/>
                      <a:pt x="1" y="31"/>
                    </a:cubicBezTo>
                    <a:cubicBezTo>
                      <a:pt x="1" y="31"/>
                      <a:pt x="2" y="31"/>
                      <a:pt x="2" y="31"/>
                    </a:cubicBezTo>
                    <a:cubicBezTo>
                      <a:pt x="2" y="29"/>
                      <a:pt x="3" y="28"/>
                      <a:pt x="4" y="26"/>
                    </a:cubicBezTo>
                    <a:cubicBezTo>
                      <a:pt x="4" y="26"/>
                      <a:pt x="4" y="26"/>
                      <a:pt x="4" y="26"/>
                    </a:cubicBezTo>
                    <a:moveTo>
                      <a:pt x="5" y="24"/>
                    </a:move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4"/>
                    </a:cubicBezTo>
                    <a:moveTo>
                      <a:pt x="11" y="14"/>
                    </a:moveTo>
                    <a:cubicBezTo>
                      <a:pt x="9" y="18"/>
                      <a:pt x="9" y="18"/>
                      <a:pt x="9" y="18"/>
                    </a:cubicBezTo>
                    <a:cubicBezTo>
                      <a:pt x="8" y="20"/>
                      <a:pt x="7" y="22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8" y="21"/>
                      <a:pt x="10" y="18"/>
                      <a:pt x="12" y="15"/>
                    </a:cubicBezTo>
                    <a:cubicBezTo>
                      <a:pt x="11" y="15"/>
                      <a:pt x="11" y="14"/>
                      <a:pt x="11" y="14"/>
                    </a:cubicBezTo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20" y="1"/>
                    </a:moveTo>
                    <a:cubicBezTo>
                      <a:pt x="20" y="1"/>
                      <a:pt x="20" y="2"/>
                      <a:pt x="20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8"/>
                      <a:pt x="17" y="6"/>
                      <a:pt x="18" y="5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1"/>
                      <a:pt x="20" y="1"/>
                    </a:cubicBezTo>
                    <a:moveTo>
                      <a:pt x="26" y="0"/>
                    </a:moveTo>
                    <a:cubicBezTo>
                      <a:pt x="20" y="1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1" y="1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1"/>
                      <a:pt x="27" y="1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9" name="Freeform 9713"/>
              <p:cNvSpPr>
                <a:spLocks/>
              </p:cNvSpPr>
              <p:nvPr/>
            </p:nvSpPr>
            <p:spPr bwMode="auto">
              <a:xfrm>
                <a:off x="-484" y="3160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2 w 2"/>
                  <a:gd name="T7" fmla="*/ 0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0" name="Freeform 9714"/>
              <p:cNvSpPr>
                <a:spLocks noEditPoints="1"/>
              </p:cNvSpPr>
              <p:nvPr/>
            </p:nvSpPr>
            <p:spPr bwMode="auto">
              <a:xfrm>
                <a:off x="-491" y="3165"/>
                <a:ext cx="7" cy="11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1 w 3"/>
                  <a:gd name="T5" fmla="*/ 3 h 5"/>
                  <a:gd name="T6" fmla="*/ 1 w 3"/>
                  <a:gd name="T7" fmla="*/ 3 h 5"/>
                  <a:gd name="T8" fmla="*/ 3 w 3"/>
                  <a:gd name="T9" fmla="*/ 1 h 5"/>
                  <a:gd name="T10" fmla="*/ 2 w 3"/>
                  <a:gd name="T11" fmla="*/ 1 h 5"/>
                  <a:gd name="T12" fmla="*/ 2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3 w 3"/>
                  <a:gd name="T19" fmla="*/ 0 h 5"/>
                  <a:gd name="T20" fmla="*/ 3 w 3"/>
                  <a:gd name="T21" fmla="*/ 0 h 5"/>
                  <a:gd name="T22" fmla="*/ 3 w 3"/>
                  <a:gd name="T23" fmla="*/ 0 h 5"/>
                  <a:gd name="T24" fmla="*/ 3 w 3"/>
                  <a:gd name="T25" fmla="*/ 0 h 5"/>
                  <a:gd name="T26" fmla="*/ 3 w 3"/>
                  <a:gd name="T2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0" y="4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1" name="Freeform 9715"/>
              <p:cNvSpPr>
                <a:spLocks noEditPoints="1"/>
              </p:cNvSpPr>
              <p:nvPr/>
            </p:nvSpPr>
            <p:spPr bwMode="auto">
              <a:xfrm>
                <a:off x="-489" y="3167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2" name="Freeform 9716"/>
              <p:cNvSpPr>
                <a:spLocks/>
              </p:cNvSpPr>
              <p:nvPr/>
            </p:nvSpPr>
            <p:spPr bwMode="auto">
              <a:xfrm>
                <a:off x="-489" y="3169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3" name="Freeform 9717"/>
              <p:cNvSpPr>
                <a:spLocks noEditPoints="1"/>
              </p:cNvSpPr>
              <p:nvPr/>
            </p:nvSpPr>
            <p:spPr bwMode="auto">
              <a:xfrm>
                <a:off x="-484" y="3108"/>
                <a:ext cx="36" cy="59"/>
              </a:xfrm>
              <a:custGeom>
                <a:avLst/>
                <a:gdLst>
                  <a:gd name="T0" fmla="*/ 0 w 15"/>
                  <a:gd name="T1" fmla="*/ 24 h 25"/>
                  <a:gd name="T2" fmla="*/ 0 w 15"/>
                  <a:gd name="T3" fmla="*/ 25 h 25"/>
                  <a:gd name="T4" fmla="*/ 0 w 15"/>
                  <a:gd name="T5" fmla="*/ 25 h 25"/>
                  <a:gd name="T6" fmla="*/ 0 w 15"/>
                  <a:gd name="T7" fmla="*/ 24 h 25"/>
                  <a:gd name="T8" fmla="*/ 0 w 15"/>
                  <a:gd name="T9" fmla="*/ 24 h 25"/>
                  <a:gd name="T10" fmla="*/ 0 w 15"/>
                  <a:gd name="T11" fmla="*/ 24 h 25"/>
                  <a:gd name="T12" fmla="*/ 0 w 15"/>
                  <a:gd name="T13" fmla="*/ 24 h 25"/>
                  <a:gd name="T14" fmla="*/ 0 w 15"/>
                  <a:gd name="T15" fmla="*/ 24 h 25"/>
                  <a:gd name="T16" fmla="*/ 0 w 15"/>
                  <a:gd name="T17" fmla="*/ 24 h 25"/>
                  <a:gd name="T18" fmla="*/ 0 w 15"/>
                  <a:gd name="T19" fmla="*/ 24 h 25"/>
                  <a:gd name="T20" fmla="*/ 5 w 15"/>
                  <a:gd name="T21" fmla="*/ 16 h 25"/>
                  <a:gd name="T22" fmla="*/ 4 w 15"/>
                  <a:gd name="T23" fmla="*/ 17 h 25"/>
                  <a:gd name="T24" fmla="*/ 4 w 15"/>
                  <a:gd name="T25" fmla="*/ 17 h 25"/>
                  <a:gd name="T26" fmla="*/ 5 w 15"/>
                  <a:gd name="T27" fmla="*/ 16 h 25"/>
                  <a:gd name="T28" fmla="*/ 5 w 15"/>
                  <a:gd name="T29" fmla="*/ 16 h 25"/>
                  <a:gd name="T30" fmla="*/ 6 w 15"/>
                  <a:gd name="T31" fmla="*/ 14 h 25"/>
                  <a:gd name="T32" fmla="*/ 5 w 15"/>
                  <a:gd name="T33" fmla="*/ 15 h 25"/>
                  <a:gd name="T34" fmla="*/ 5 w 15"/>
                  <a:gd name="T35" fmla="*/ 16 h 25"/>
                  <a:gd name="T36" fmla="*/ 6 w 15"/>
                  <a:gd name="T37" fmla="*/ 14 h 25"/>
                  <a:gd name="T38" fmla="*/ 6 w 15"/>
                  <a:gd name="T39" fmla="*/ 14 h 25"/>
                  <a:gd name="T40" fmla="*/ 13 w 15"/>
                  <a:gd name="T41" fmla="*/ 3 h 25"/>
                  <a:gd name="T42" fmla="*/ 11 w 15"/>
                  <a:gd name="T43" fmla="*/ 5 h 25"/>
                  <a:gd name="T44" fmla="*/ 12 w 15"/>
                  <a:gd name="T45" fmla="*/ 6 h 25"/>
                  <a:gd name="T46" fmla="*/ 13 w 15"/>
                  <a:gd name="T47" fmla="*/ 3 h 25"/>
                  <a:gd name="T48" fmla="*/ 13 w 15"/>
                  <a:gd name="T49" fmla="*/ 3 h 25"/>
                  <a:gd name="T50" fmla="*/ 15 w 15"/>
                  <a:gd name="T51" fmla="*/ 0 h 25"/>
                  <a:gd name="T52" fmla="*/ 15 w 15"/>
                  <a:gd name="T53" fmla="*/ 0 h 25"/>
                  <a:gd name="T54" fmla="*/ 13 w 15"/>
                  <a:gd name="T55" fmla="*/ 3 h 25"/>
                  <a:gd name="T56" fmla="*/ 13 w 15"/>
                  <a:gd name="T57" fmla="*/ 3 h 25"/>
                  <a:gd name="T58" fmla="*/ 15 w 15"/>
                  <a:gd name="T59" fmla="*/ 0 h 25"/>
                  <a:gd name="T60" fmla="*/ 15 w 15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25">
                    <a:moveTo>
                      <a:pt x="0" y="24"/>
                    </a:moveTo>
                    <a:cubicBezTo>
                      <a:pt x="0" y="24"/>
                      <a:pt x="0" y="24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moveTo>
                      <a:pt x="0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moveTo>
                      <a:pt x="5" y="16"/>
                    </a:moveTo>
                    <a:cubicBezTo>
                      <a:pt x="5" y="16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5" y="17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moveTo>
                      <a:pt x="6" y="14"/>
                    </a:moveTo>
                    <a:cubicBezTo>
                      <a:pt x="6" y="15"/>
                      <a:pt x="5" y="15"/>
                      <a:pt x="5" y="15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6" y="15"/>
                      <a:pt x="6" y="15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moveTo>
                      <a:pt x="13" y="3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6"/>
                      <a:pt x="12" y="6"/>
                    </a:cubicBezTo>
                    <a:cubicBezTo>
                      <a:pt x="12" y="5"/>
                      <a:pt x="13" y="4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2"/>
                      <a:pt x="14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4" name="Freeform 9718"/>
              <p:cNvSpPr>
                <a:spLocks noEditPoints="1"/>
              </p:cNvSpPr>
              <p:nvPr/>
            </p:nvSpPr>
            <p:spPr bwMode="auto">
              <a:xfrm>
                <a:off x="-439" y="3091"/>
                <a:ext cx="21" cy="29"/>
              </a:xfrm>
              <a:custGeom>
                <a:avLst/>
                <a:gdLst>
                  <a:gd name="T0" fmla="*/ 6 w 9"/>
                  <a:gd name="T1" fmla="*/ 10 h 12"/>
                  <a:gd name="T2" fmla="*/ 6 w 9"/>
                  <a:gd name="T3" fmla="*/ 12 h 12"/>
                  <a:gd name="T4" fmla="*/ 6 w 9"/>
                  <a:gd name="T5" fmla="*/ 11 h 12"/>
                  <a:gd name="T6" fmla="*/ 7 w 9"/>
                  <a:gd name="T7" fmla="*/ 10 h 12"/>
                  <a:gd name="T8" fmla="*/ 6 w 9"/>
                  <a:gd name="T9" fmla="*/ 10 h 12"/>
                  <a:gd name="T10" fmla="*/ 8 w 9"/>
                  <a:gd name="T11" fmla="*/ 8 h 12"/>
                  <a:gd name="T12" fmla="*/ 7 w 9"/>
                  <a:gd name="T13" fmla="*/ 9 h 12"/>
                  <a:gd name="T14" fmla="*/ 8 w 9"/>
                  <a:gd name="T15" fmla="*/ 9 h 12"/>
                  <a:gd name="T16" fmla="*/ 8 w 9"/>
                  <a:gd name="T17" fmla="*/ 8 h 12"/>
                  <a:gd name="T18" fmla="*/ 8 w 9"/>
                  <a:gd name="T19" fmla="*/ 0 h 12"/>
                  <a:gd name="T20" fmla="*/ 8 w 9"/>
                  <a:gd name="T21" fmla="*/ 8 h 12"/>
                  <a:gd name="T22" fmla="*/ 8 w 9"/>
                  <a:gd name="T23" fmla="*/ 7 h 12"/>
                  <a:gd name="T24" fmla="*/ 9 w 9"/>
                  <a:gd name="T25" fmla="*/ 5 h 12"/>
                  <a:gd name="T26" fmla="*/ 9 w 9"/>
                  <a:gd name="T27" fmla="*/ 3 h 12"/>
                  <a:gd name="T28" fmla="*/ 8 w 9"/>
                  <a:gd name="T29" fmla="*/ 0 h 12"/>
                  <a:gd name="T30" fmla="*/ 8 w 9"/>
                  <a:gd name="T31" fmla="*/ 0 h 12"/>
                  <a:gd name="T32" fmla="*/ 0 w 9"/>
                  <a:gd name="T33" fmla="*/ 0 h 12"/>
                  <a:gd name="T34" fmla="*/ 0 w 9"/>
                  <a:gd name="T35" fmla="*/ 0 h 12"/>
                  <a:gd name="T36" fmla="*/ 0 w 9"/>
                  <a:gd name="T37" fmla="*/ 0 h 12"/>
                  <a:gd name="T38" fmla="*/ 0 w 9"/>
                  <a:gd name="T39" fmla="*/ 0 h 12"/>
                  <a:gd name="T40" fmla="*/ 0 w 9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" h="12">
                    <a:moveTo>
                      <a:pt x="6" y="10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8" y="8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moveTo>
                      <a:pt x="8" y="0"/>
                    </a:moveTo>
                    <a:cubicBezTo>
                      <a:pt x="8" y="3"/>
                      <a:pt x="8" y="6"/>
                      <a:pt x="8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4"/>
                      <a:pt x="9" y="5"/>
                      <a:pt x="9" y="3"/>
                    </a:cubicBezTo>
                    <a:cubicBezTo>
                      <a:pt x="9" y="2"/>
                      <a:pt x="9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5" name="Freeform 9719"/>
              <p:cNvSpPr>
                <a:spLocks/>
              </p:cNvSpPr>
              <p:nvPr/>
            </p:nvSpPr>
            <p:spPr bwMode="auto">
              <a:xfrm>
                <a:off x="-425" y="311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1 w 2"/>
                  <a:gd name="T9" fmla="*/ 0 h 1"/>
                  <a:gd name="T10" fmla="*/ 2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6" name="Freeform 9720"/>
              <p:cNvSpPr>
                <a:spLocks noEditPoints="1"/>
              </p:cNvSpPr>
              <p:nvPr/>
            </p:nvSpPr>
            <p:spPr bwMode="auto">
              <a:xfrm>
                <a:off x="-635" y="3540"/>
                <a:ext cx="71" cy="113"/>
              </a:xfrm>
              <a:custGeom>
                <a:avLst/>
                <a:gdLst>
                  <a:gd name="T0" fmla="*/ 0 w 30"/>
                  <a:gd name="T1" fmla="*/ 48 h 48"/>
                  <a:gd name="T2" fmla="*/ 3 w 30"/>
                  <a:gd name="T3" fmla="*/ 43 h 48"/>
                  <a:gd name="T4" fmla="*/ 5 w 30"/>
                  <a:gd name="T5" fmla="*/ 41 h 48"/>
                  <a:gd name="T6" fmla="*/ 5 w 30"/>
                  <a:gd name="T7" fmla="*/ 40 h 48"/>
                  <a:gd name="T8" fmla="*/ 6 w 30"/>
                  <a:gd name="T9" fmla="*/ 39 h 48"/>
                  <a:gd name="T10" fmla="*/ 5 w 30"/>
                  <a:gd name="T11" fmla="*/ 40 h 48"/>
                  <a:gd name="T12" fmla="*/ 6 w 30"/>
                  <a:gd name="T13" fmla="*/ 39 h 48"/>
                  <a:gd name="T14" fmla="*/ 6 w 30"/>
                  <a:gd name="T15" fmla="*/ 39 h 48"/>
                  <a:gd name="T16" fmla="*/ 6 w 30"/>
                  <a:gd name="T17" fmla="*/ 38 h 48"/>
                  <a:gd name="T18" fmla="*/ 8 w 30"/>
                  <a:gd name="T19" fmla="*/ 35 h 48"/>
                  <a:gd name="T20" fmla="*/ 7 w 30"/>
                  <a:gd name="T21" fmla="*/ 37 h 48"/>
                  <a:gd name="T22" fmla="*/ 8 w 30"/>
                  <a:gd name="T23" fmla="*/ 35 h 48"/>
                  <a:gd name="T24" fmla="*/ 8 w 30"/>
                  <a:gd name="T25" fmla="*/ 35 h 48"/>
                  <a:gd name="T26" fmla="*/ 9 w 30"/>
                  <a:gd name="T27" fmla="*/ 34 h 48"/>
                  <a:gd name="T28" fmla="*/ 9 w 30"/>
                  <a:gd name="T29" fmla="*/ 34 h 48"/>
                  <a:gd name="T30" fmla="*/ 9 w 30"/>
                  <a:gd name="T31" fmla="*/ 34 h 48"/>
                  <a:gd name="T32" fmla="*/ 9 w 30"/>
                  <a:gd name="T33" fmla="*/ 34 h 48"/>
                  <a:gd name="T34" fmla="*/ 11 w 30"/>
                  <a:gd name="T35" fmla="*/ 31 h 48"/>
                  <a:gd name="T36" fmla="*/ 11 w 30"/>
                  <a:gd name="T37" fmla="*/ 31 h 48"/>
                  <a:gd name="T38" fmla="*/ 12 w 30"/>
                  <a:gd name="T39" fmla="*/ 30 h 48"/>
                  <a:gd name="T40" fmla="*/ 11 w 30"/>
                  <a:gd name="T41" fmla="*/ 31 h 48"/>
                  <a:gd name="T42" fmla="*/ 12 w 30"/>
                  <a:gd name="T43" fmla="*/ 30 h 48"/>
                  <a:gd name="T44" fmla="*/ 12 w 30"/>
                  <a:gd name="T45" fmla="*/ 29 h 48"/>
                  <a:gd name="T46" fmla="*/ 13 w 30"/>
                  <a:gd name="T47" fmla="*/ 28 h 48"/>
                  <a:gd name="T48" fmla="*/ 14 w 30"/>
                  <a:gd name="T49" fmla="*/ 26 h 48"/>
                  <a:gd name="T50" fmla="*/ 13 w 30"/>
                  <a:gd name="T51" fmla="*/ 27 h 48"/>
                  <a:gd name="T52" fmla="*/ 14 w 30"/>
                  <a:gd name="T53" fmla="*/ 26 h 48"/>
                  <a:gd name="T54" fmla="*/ 15 w 30"/>
                  <a:gd name="T55" fmla="*/ 25 h 48"/>
                  <a:gd name="T56" fmla="*/ 17 w 30"/>
                  <a:gd name="T57" fmla="*/ 21 h 48"/>
                  <a:gd name="T58" fmla="*/ 20 w 30"/>
                  <a:gd name="T59" fmla="*/ 16 h 48"/>
                  <a:gd name="T60" fmla="*/ 20 w 30"/>
                  <a:gd name="T61" fmla="*/ 17 h 48"/>
                  <a:gd name="T62" fmla="*/ 20 w 30"/>
                  <a:gd name="T63" fmla="*/ 16 h 48"/>
                  <a:gd name="T64" fmla="*/ 20 w 30"/>
                  <a:gd name="T65" fmla="*/ 16 h 48"/>
                  <a:gd name="T66" fmla="*/ 21 w 30"/>
                  <a:gd name="T67" fmla="*/ 15 h 48"/>
                  <a:gd name="T68" fmla="*/ 24 w 30"/>
                  <a:gd name="T69" fmla="*/ 9 h 48"/>
                  <a:gd name="T70" fmla="*/ 24 w 30"/>
                  <a:gd name="T71" fmla="*/ 10 h 48"/>
                  <a:gd name="T72" fmla="*/ 24 w 30"/>
                  <a:gd name="T73" fmla="*/ 9 h 48"/>
                  <a:gd name="T74" fmla="*/ 27 w 30"/>
                  <a:gd name="T75" fmla="*/ 5 h 48"/>
                  <a:gd name="T76" fmla="*/ 28 w 30"/>
                  <a:gd name="T77" fmla="*/ 3 h 48"/>
                  <a:gd name="T78" fmla="*/ 30 w 30"/>
                  <a:gd name="T79" fmla="*/ 0 h 48"/>
                  <a:gd name="T80" fmla="*/ 28 w 30"/>
                  <a:gd name="T81" fmla="*/ 3 h 48"/>
                  <a:gd name="T82" fmla="*/ 30 w 30"/>
                  <a:gd name="T8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" h="48">
                    <a:moveTo>
                      <a:pt x="3" y="43"/>
                    </a:moveTo>
                    <a:cubicBezTo>
                      <a:pt x="2" y="45"/>
                      <a:pt x="1" y="46"/>
                      <a:pt x="0" y="48"/>
                    </a:cubicBezTo>
                    <a:cubicBezTo>
                      <a:pt x="1" y="46"/>
                      <a:pt x="2" y="45"/>
                      <a:pt x="3" y="43"/>
                    </a:cubicBezTo>
                    <a:cubicBezTo>
                      <a:pt x="3" y="43"/>
                      <a:pt x="3" y="43"/>
                      <a:pt x="3" y="43"/>
                    </a:cubicBezTo>
                    <a:moveTo>
                      <a:pt x="5" y="40"/>
                    </a:moveTo>
                    <a:cubicBezTo>
                      <a:pt x="5" y="40"/>
                      <a:pt x="5" y="41"/>
                      <a:pt x="5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moveTo>
                      <a:pt x="6" y="39"/>
                    </a:moveTo>
                    <a:cubicBezTo>
                      <a:pt x="6" y="39"/>
                      <a:pt x="6" y="39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8" y="35"/>
                    </a:moveTo>
                    <a:cubicBezTo>
                      <a:pt x="8" y="36"/>
                      <a:pt x="7" y="37"/>
                      <a:pt x="7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7"/>
                      <a:pt x="8" y="36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moveTo>
                      <a:pt x="9" y="34"/>
                    </a:moveTo>
                    <a:cubicBezTo>
                      <a:pt x="9" y="34"/>
                      <a:pt x="9" y="35"/>
                      <a:pt x="8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9" y="35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moveTo>
                      <a:pt x="9" y="34"/>
                    </a:move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moveTo>
                      <a:pt x="11" y="31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moveTo>
                      <a:pt x="12" y="30"/>
                    </a:moveTo>
                    <a:cubicBezTo>
                      <a:pt x="11" y="30"/>
                      <a:pt x="11" y="30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0"/>
                      <a:pt x="11" y="30"/>
                      <a:pt x="12" y="30"/>
                    </a:cubicBezTo>
                    <a:cubicBezTo>
                      <a:pt x="12" y="30"/>
                      <a:pt x="12" y="30"/>
                      <a:pt x="12" y="30"/>
                    </a:cubicBezTo>
                    <a:moveTo>
                      <a:pt x="13" y="28"/>
                    </a:moveTo>
                    <a:cubicBezTo>
                      <a:pt x="13" y="28"/>
                      <a:pt x="12" y="28"/>
                      <a:pt x="12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8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moveTo>
                      <a:pt x="14" y="26"/>
                    </a:moveTo>
                    <a:cubicBezTo>
                      <a:pt x="14" y="26"/>
                      <a:pt x="13" y="27"/>
                      <a:pt x="13" y="27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4" y="27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moveTo>
                      <a:pt x="17" y="21"/>
                    </a:moveTo>
                    <a:cubicBezTo>
                      <a:pt x="16" y="23"/>
                      <a:pt x="15" y="24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4"/>
                      <a:pt x="16" y="23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moveTo>
                      <a:pt x="20" y="16"/>
                    </a:moveTo>
                    <a:cubicBezTo>
                      <a:pt x="20" y="16"/>
                      <a:pt x="20" y="16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moveTo>
                      <a:pt x="21" y="15"/>
                    </a:moveTo>
                    <a:cubicBezTo>
                      <a:pt x="21" y="15"/>
                      <a:pt x="21" y="15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moveTo>
                      <a:pt x="24" y="9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8" y="3"/>
                    </a:moveTo>
                    <a:cubicBezTo>
                      <a:pt x="28" y="3"/>
                      <a:pt x="28" y="4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8" y="4"/>
                      <a:pt x="28" y="3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moveTo>
                      <a:pt x="30" y="0"/>
                    </a:moveTo>
                    <a:cubicBezTo>
                      <a:pt x="29" y="1"/>
                      <a:pt x="29" y="2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9" y="2"/>
                      <a:pt x="29" y="1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7" name="Freeform 9721"/>
              <p:cNvSpPr>
                <a:spLocks noEditPoints="1"/>
              </p:cNvSpPr>
              <p:nvPr/>
            </p:nvSpPr>
            <p:spPr bwMode="auto">
              <a:xfrm>
                <a:off x="-621" y="3627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8" name="Freeform 9722"/>
              <p:cNvSpPr>
                <a:spLocks noEditPoints="1"/>
              </p:cNvSpPr>
              <p:nvPr/>
            </p:nvSpPr>
            <p:spPr bwMode="auto">
              <a:xfrm>
                <a:off x="-628" y="3523"/>
                <a:ext cx="73" cy="119"/>
              </a:xfrm>
              <a:custGeom>
                <a:avLst/>
                <a:gdLst>
                  <a:gd name="T0" fmla="*/ 0 w 31"/>
                  <a:gd name="T1" fmla="*/ 50 h 50"/>
                  <a:gd name="T2" fmla="*/ 2 w 31"/>
                  <a:gd name="T3" fmla="*/ 48 h 50"/>
                  <a:gd name="T4" fmla="*/ 2 w 31"/>
                  <a:gd name="T5" fmla="*/ 47 h 50"/>
                  <a:gd name="T6" fmla="*/ 2 w 31"/>
                  <a:gd name="T7" fmla="*/ 47 h 50"/>
                  <a:gd name="T8" fmla="*/ 2 w 31"/>
                  <a:gd name="T9" fmla="*/ 47 h 50"/>
                  <a:gd name="T10" fmla="*/ 5 w 31"/>
                  <a:gd name="T11" fmla="*/ 42 h 50"/>
                  <a:gd name="T12" fmla="*/ 6 w 31"/>
                  <a:gd name="T13" fmla="*/ 42 h 50"/>
                  <a:gd name="T14" fmla="*/ 6 w 31"/>
                  <a:gd name="T15" fmla="*/ 41 h 50"/>
                  <a:gd name="T16" fmla="*/ 6 w 31"/>
                  <a:gd name="T17" fmla="*/ 41 h 50"/>
                  <a:gd name="T18" fmla="*/ 6 w 31"/>
                  <a:gd name="T19" fmla="*/ 41 h 50"/>
                  <a:gd name="T20" fmla="*/ 6 w 31"/>
                  <a:gd name="T21" fmla="*/ 41 h 50"/>
                  <a:gd name="T22" fmla="*/ 8 w 31"/>
                  <a:gd name="T23" fmla="*/ 38 h 50"/>
                  <a:gd name="T24" fmla="*/ 8 w 31"/>
                  <a:gd name="T25" fmla="*/ 38 h 50"/>
                  <a:gd name="T26" fmla="*/ 8 w 31"/>
                  <a:gd name="T27" fmla="*/ 38 h 50"/>
                  <a:gd name="T28" fmla="*/ 8 w 31"/>
                  <a:gd name="T29" fmla="*/ 38 h 50"/>
                  <a:gd name="T30" fmla="*/ 9 w 31"/>
                  <a:gd name="T31" fmla="*/ 37 h 50"/>
                  <a:gd name="T32" fmla="*/ 9 w 31"/>
                  <a:gd name="T33" fmla="*/ 36 h 50"/>
                  <a:gd name="T34" fmla="*/ 10 w 31"/>
                  <a:gd name="T35" fmla="*/ 34 h 50"/>
                  <a:gd name="T36" fmla="*/ 10 w 31"/>
                  <a:gd name="T37" fmla="*/ 35 h 50"/>
                  <a:gd name="T38" fmla="*/ 10 w 31"/>
                  <a:gd name="T39" fmla="*/ 34 h 50"/>
                  <a:gd name="T40" fmla="*/ 11 w 31"/>
                  <a:gd name="T41" fmla="*/ 33 h 50"/>
                  <a:gd name="T42" fmla="*/ 12 w 31"/>
                  <a:gd name="T43" fmla="*/ 32 h 50"/>
                  <a:gd name="T44" fmla="*/ 17 w 31"/>
                  <a:gd name="T45" fmla="*/ 24 h 50"/>
                  <a:gd name="T46" fmla="*/ 14 w 31"/>
                  <a:gd name="T47" fmla="*/ 28 h 50"/>
                  <a:gd name="T48" fmla="*/ 17 w 31"/>
                  <a:gd name="T49" fmla="*/ 24 h 50"/>
                  <a:gd name="T50" fmla="*/ 17 w 31"/>
                  <a:gd name="T51" fmla="*/ 23 h 50"/>
                  <a:gd name="T52" fmla="*/ 17 w 31"/>
                  <a:gd name="T53" fmla="*/ 23 h 50"/>
                  <a:gd name="T54" fmla="*/ 21 w 31"/>
                  <a:gd name="T55" fmla="*/ 17 h 50"/>
                  <a:gd name="T56" fmla="*/ 18 w 31"/>
                  <a:gd name="T57" fmla="*/ 22 h 50"/>
                  <a:gd name="T58" fmla="*/ 21 w 31"/>
                  <a:gd name="T59" fmla="*/ 17 h 50"/>
                  <a:gd name="T60" fmla="*/ 21 w 31"/>
                  <a:gd name="T61" fmla="*/ 16 h 50"/>
                  <a:gd name="T62" fmla="*/ 24 w 31"/>
                  <a:gd name="T63" fmla="*/ 12 h 50"/>
                  <a:gd name="T64" fmla="*/ 25 w 31"/>
                  <a:gd name="T65" fmla="*/ 10 h 50"/>
                  <a:gd name="T66" fmla="*/ 25 w 31"/>
                  <a:gd name="T67" fmla="*/ 10 h 50"/>
                  <a:gd name="T68" fmla="*/ 25 w 31"/>
                  <a:gd name="T69" fmla="*/ 10 h 50"/>
                  <a:gd name="T70" fmla="*/ 27 w 31"/>
                  <a:gd name="T71" fmla="*/ 7 h 50"/>
                  <a:gd name="T72" fmla="*/ 31 w 31"/>
                  <a:gd name="T7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50">
                    <a:moveTo>
                      <a:pt x="2" y="48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0"/>
                      <a:pt x="1" y="49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moveTo>
                      <a:pt x="2" y="47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moveTo>
                      <a:pt x="5" y="42"/>
                    </a:move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6" y="42"/>
                    </a:cubicBezTo>
                    <a:cubicBezTo>
                      <a:pt x="5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8" y="38"/>
                    </a:moveTo>
                    <a:cubicBezTo>
                      <a:pt x="7" y="39"/>
                      <a:pt x="6" y="40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0"/>
                      <a:pt x="7" y="39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moveTo>
                      <a:pt x="8" y="38"/>
                    </a:move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moveTo>
                      <a:pt x="9" y="36"/>
                    </a:moveTo>
                    <a:cubicBezTo>
                      <a:pt x="9" y="36"/>
                      <a:pt x="9" y="36"/>
                      <a:pt x="9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moveTo>
                      <a:pt x="10" y="34"/>
                    </a:moveTo>
                    <a:cubicBezTo>
                      <a:pt x="10" y="34"/>
                      <a:pt x="10" y="35"/>
                      <a:pt x="10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0" y="35"/>
                      <a:pt x="10" y="34"/>
                      <a:pt x="10" y="34"/>
                    </a:cubicBezTo>
                    <a:cubicBezTo>
                      <a:pt x="10" y="34"/>
                      <a:pt x="10" y="34"/>
                      <a:pt x="10" y="34"/>
                    </a:cubicBezTo>
                    <a:moveTo>
                      <a:pt x="12" y="32"/>
                    </a:moveTo>
                    <a:cubicBezTo>
                      <a:pt x="11" y="32"/>
                      <a:pt x="11" y="33"/>
                      <a:pt x="11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33"/>
                      <a:pt x="11" y="32"/>
                      <a:pt x="12" y="32"/>
                    </a:cubicBezTo>
                    <a:cubicBezTo>
                      <a:pt x="12" y="32"/>
                      <a:pt x="12" y="32"/>
                      <a:pt x="12" y="32"/>
                    </a:cubicBezTo>
                    <a:moveTo>
                      <a:pt x="17" y="24"/>
                    </a:moveTo>
                    <a:cubicBezTo>
                      <a:pt x="16" y="25"/>
                      <a:pt x="15" y="27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5" y="27"/>
                      <a:pt x="16" y="25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1" y="17"/>
                    </a:moveTo>
                    <a:cubicBezTo>
                      <a:pt x="20" y="19"/>
                      <a:pt x="19" y="20"/>
                      <a:pt x="18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19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moveTo>
                      <a:pt x="24" y="12"/>
                    </a:moveTo>
                    <a:cubicBezTo>
                      <a:pt x="23" y="13"/>
                      <a:pt x="22" y="15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2" y="15"/>
                      <a:pt x="23" y="13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moveTo>
                      <a:pt x="25" y="10"/>
                    </a:move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moveTo>
                      <a:pt x="31" y="0"/>
                    </a:moveTo>
                    <a:cubicBezTo>
                      <a:pt x="30" y="3"/>
                      <a:pt x="28" y="5"/>
                      <a:pt x="27" y="7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5"/>
                      <a:pt x="30" y="3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9" name="Freeform 9723"/>
              <p:cNvSpPr>
                <a:spLocks noEditPoints="1"/>
              </p:cNvSpPr>
              <p:nvPr/>
            </p:nvSpPr>
            <p:spPr bwMode="auto">
              <a:xfrm>
                <a:off x="-685" y="3653"/>
                <a:ext cx="50" cy="81"/>
              </a:xfrm>
              <a:custGeom>
                <a:avLst/>
                <a:gdLst>
                  <a:gd name="T0" fmla="*/ 0 w 21"/>
                  <a:gd name="T1" fmla="*/ 34 h 34"/>
                  <a:gd name="T2" fmla="*/ 0 w 21"/>
                  <a:gd name="T3" fmla="*/ 34 h 34"/>
                  <a:gd name="T4" fmla="*/ 0 w 21"/>
                  <a:gd name="T5" fmla="*/ 34 h 34"/>
                  <a:gd name="T6" fmla="*/ 0 w 21"/>
                  <a:gd name="T7" fmla="*/ 34 h 34"/>
                  <a:gd name="T8" fmla="*/ 0 w 21"/>
                  <a:gd name="T9" fmla="*/ 34 h 34"/>
                  <a:gd name="T10" fmla="*/ 4 w 21"/>
                  <a:gd name="T11" fmla="*/ 27 h 34"/>
                  <a:gd name="T12" fmla="*/ 0 w 21"/>
                  <a:gd name="T13" fmla="*/ 33 h 34"/>
                  <a:gd name="T14" fmla="*/ 0 w 21"/>
                  <a:gd name="T15" fmla="*/ 33 h 34"/>
                  <a:gd name="T16" fmla="*/ 4 w 21"/>
                  <a:gd name="T17" fmla="*/ 27 h 34"/>
                  <a:gd name="T18" fmla="*/ 4 w 21"/>
                  <a:gd name="T19" fmla="*/ 27 h 34"/>
                  <a:gd name="T20" fmla="*/ 9 w 21"/>
                  <a:gd name="T21" fmla="*/ 19 h 34"/>
                  <a:gd name="T22" fmla="*/ 6 w 21"/>
                  <a:gd name="T23" fmla="*/ 24 h 34"/>
                  <a:gd name="T24" fmla="*/ 6 w 21"/>
                  <a:gd name="T25" fmla="*/ 24 h 34"/>
                  <a:gd name="T26" fmla="*/ 9 w 21"/>
                  <a:gd name="T27" fmla="*/ 19 h 34"/>
                  <a:gd name="T28" fmla="*/ 9 w 21"/>
                  <a:gd name="T29" fmla="*/ 19 h 34"/>
                  <a:gd name="T30" fmla="*/ 18 w 21"/>
                  <a:gd name="T31" fmla="*/ 6 h 34"/>
                  <a:gd name="T32" fmla="*/ 12 w 21"/>
                  <a:gd name="T33" fmla="*/ 15 h 34"/>
                  <a:gd name="T34" fmla="*/ 12 w 21"/>
                  <a:gd name="T35" fmla="*/ 15 h 34"/>
                  <a:gd name="T36" fmla="*/ 18 w 21"/>
                  <a:gd name="T37" fmla="*/ 6 h 34"/>
                  <a:gd name="T38" fmla="*/ 18 w 21"/>
                  <a:gd name="T39" fmla="*/ 6 h 34"/>
                  <a:gd name="T40" fmla="*/ 21 w 21"/>
                  <a:gd name="T41" fmla="*/ 0 h 34"/>
                  <a:gd name="T42" fmla="*/ 19 w 21"/>
                  <a:gd name="T43" fmla="*/ 3 h 34"/>
                  <a:gd name="T44" fmla="*/ 19 w 21"/>
                  <a:gd name="T45" fmla="*/ 3 h 34"/>
                  <a:gd name="T46" fmla="*/ 21 w 21"/>
                  <a:gd name="T4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34"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4" y="27"/>
                    </a:moveTo>
                    <a:cubicBezTo>
                      <a:pt x="3" y="29"/>
                      <a:pt x="2" y="31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2" y="31"/>
                      <a:pt x="3" y="29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moveTo>
                      <a:pt x="9" y="19"/>
                    </a:moveTo>
                    <a:cubicBezTo>
                      <a:pt x="8" y="21"/>
                      <a:pt x="7" y="22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7" y="23"/>
                      <a:pt x="8" y="21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moveTo>
                      <a:pt x="18" y="6"/>
                    </a:moveTo>
                    <a:cubicBezTo>
                      <a:pt x="16" y="9"/>
                      <a:pt x="14" y="12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2"/>
                      <a:pt x="16" y="9"/>
                      <a:pt x="18" y="6"/>
                    </a:cubicBezTo>
                    <a:cubicBezTo>
                      <a:pt x="18" y="6"/>
                      <a:pt x="18" y="6"/>
                      <a:pt x="18" y="6"/>
                    </a:cubicBezTo>
                    <a:moveTo>
                      <a:pt x="21" y="0"/>
                    </a:moveTo>
                    <a:cubicBezTo>
                      <a:pt x="21" y="1"/>
                      <a:pt x="20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20" y="2"/>
                      <a:pt x="21" y="1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0" name="Freeform 9724"/>
              <p:cNvSpPr>
                <a:spLocks noEditPoints="1"/>
              </p:cNvSpPr>
              <p:nvPr/>
            </p:nvSpPr>
            <p:spPr bwMode="auto">
              <a:xfrm>
                <a:off x="-687" y="3660"/>
                <a:ext cx="47" cy="76"/>
              </a:xfrm>
              <a:custGeom>
                <a:avLst/>
                <a:gdLst>
                  <a:gd name="T0" fmla="*/ 1 w 20"/>
                  <a:gd name="T1" fmla="*/ 31 h 32"/>
                  <a:gd name="T2" fmla="*/ 0 w 20"/>
                  <a:gd name="T3" fmla="*/ 32 h 32"/>
                  <a:gd name="T4" fmla="*/ 1 w 20"/>
                  <a:gd name="T5" fmla="*/ 31 h 32"/>
                  <a:gd name="T6" fmla="*/ 1 w 20"/>
                  <a:gd name="T7" fmla="*/ 31 h 32"/>
                  <a:gd name="T8" fmla="*/ 1 w 20"/>
                  <a:gd name="T9" fmla="*/ 30 h 32"/>
                  <a:gd name="T10" fmla="*/ 1 w 20"/>
                  <a:gd name="T11" fmla="*/ 31 h 32"/>
                  <a:gd name="T12" fmla="*/ 1 w 20"/>
                  <a:gd name="T13" fmla="*/ 31 h 32"/>
                  <a:gd name="T14" fmla="*/ 1 w 20"/>
                  <a:gd name="T15" fmla="*/ 30 h 32"/>
                  <a:gd name="T16" fmla="*/ 1 w 20"/>
                  <a:gd name="T17" fmla="*/ 30 h 32"/>
                  <a:gd name="T18" fmla="*/ 7 w 20"/>
                  <a:gd name="T19" fmla="*/ 21 h 32"/>
                  <a:gd name="T20" fmla="*/ 5 w 20"/>
                  <a:gd name="T21" fmla="*/ 24 h 32"/>
                  <a:gd name="T22" fmla="*/ 5 w 20"/>
                  <a:gd name="T23" fmla="*/ 24 h 32"/>
                  <a:gd name="T24" fmla="*/ 7 w 20"/>
                  <a:gd name="T25" fmla="*/ 21 h 32"/>
                  <a:gd name="T26" fmla="*/ 7 w 20"/>
                  <a:gd name="T27" fmla="*/ 21 h 32"/>
                  <a:gd name="T28" fmla="*/ 13 w 20"/>
                  <a:gd name="T29" fmla="*/ 12 h 32"/>
                  <a:gd name="T30" fmla="*/ 10 w 20"/>
                  <a:gd name="T31" fmla="*/ 16 h 32"/>
                  <a:gd name="T32" fmla="*/ 10 w 20"/>
                  <a:gd name="T33" fmla="*/ 16 h 32"/>
                  <a:gd name="T34" fmla="*/ 13 w 20"/>
                  <a:gd name="T35" fmla="*/ 12 h 32"/>
                  <a:gd name="T36" fmla="*/ 13 w 20"/>
                  <a:gd name="T37" fmla="*/ 12 h 32"/>
                  <a:gd name="T38" fmla="*/ 20 w 20"/>
                  <a:gd name="T39" fmla="*/ 0 h 32"/>
                  <a:gd name="T40" fmla="*/ 19 w 20"/>
                  <a:gd name="T41" fmla="*/ 3 h 32"/>
                  <a:gd name="T42" fmla="*/ 19 w 20"/>
                  <a:gd name="T43" fmla="*/ 3 h 32"/>
                  <a:gd name="T44" fmla="*/ 20 w 20"/>
                  <a:gd name="T45" fmla="*/ 0 h 32"/>
                  <a:gd name="T46" fmla="*/ 20 w 20"/>
                  <a:gd name="T47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32">
                    <a:moveTo>
                      <a:pt x="1" y="31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moveTo>
                      <a:pt x="1" y="30"/>
                    </a:moveTo>
                    <a:cubicBezTo>
                      <a:pt x="1" y="30"/>
                      <a:pt x="1" y="31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1" y="31"/>
                      <a:pt x="1" y="30"/>
                      <a:pt x="1" y="30"/>
                    </a:cubicBezTo>
                    <a:cubicBezTo>
                      <a:pt x="1" y="30"/>
                      <a:pt x="1" y="30"/>
                      <a:pt x="1" y="30"/>
                    </a:cubicBezTo>
                    <a:moveTo>
                      <a:pt x="7" y="21"/>
                    </a:moveTo>
                    <a:cubicBezTo>
                      <a:pt x="6" y="22"/>
                      <a:pt x="6" y="23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" y="23"/>
                      <a:pt x="6" y="22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moveTo>
                      <a:pt x="13" y="12"/>
                    </a:moveTo>
                    <a:cubicBezTo>
                      <a:pt x="12" y="13"/>
                      <a:pt x="11" y="15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5"/>
                      <a:pt x="12" y="13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20" y="0"/>
                    </a:moveTo>
                    <a:cubicBezTo>
                      <a:pt x="20" y="1"/>
                      <a:pt x="19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2"/>
                      <a:pt x="20" y="1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1" name="Freeform 9725"/>
              <p:cNvSpPr>
                <a:spLocks noEditPoints="1"/>
              </p:cNvSpPr>
              <p:nvPr/>
            </p:nvSpPr>
            <p:spPr bwMode="auto">
              <a:xfrm>
                <a:off x="-739" y="3663"/>
                <a:ext cx="21" cy="28"/>
              </a:xfrm>
              <a:custGeom>
                <a:avLst/>
                <a:gdLst>
                  <a:gd name="T0" fmla="*/ 3 w 9"/>
                  <a:gd name="T1" fmla="*/ 9 h 12"/>
                  <a:gd name="T2" fmla="*/ 1 w 9"/>
                  <a:gd name="T3" fmla="*/ 12 h 12"/>
                  <a:gd name="T4" fmla="*/ 0 w 9"/>
                  <a:gd name="T5" fmla="*/ 12 h 12"/>
                  <a:gd name="T6" fmla="*/ 3 w 9"/>
                  <a:gd name="T7" fmla="*/ 9 h 12"/>
                  <a:gd name="T8" fmla="*/ 3 w 9"/>
                  <a:gd name="T9" fmla="*/ 9 h 12"/>
                  <a:gd name="T10" fmla="*/ 9 w 9"/>
                  <a:gd name="T11" fmla="*/ 0 h 12"/>
                  <a:gd name="T12" fmla="*/ 5 w 9"/>
                  <a:gd name="T13" fmla="*/ 5 h 12"/>
                  <a:gd name="T14" fmla="*/ 5 w 9"/>
                  <a:gd name="T15" fmla="*/ 5 h 12"/>
                  <a:gd name="T16" fmla="*/ 9 w 9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2">
                    <a:moveTo>
                      <a:pt x="3" y="9"/>
                    </a:moveTo>
                    <a:cubicBezTo>
                      <a:pt x="2" y="10"/>
                      <a:pt x="1" y="11"/>
                      <a:pt x="1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1"/>
                      <a:pt x="2" y="10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moveTo>
                      <a:pt x="9" y="0"/>
                    </a:moveTo>
                    <a:cubicBezTo>
                      <a:pt x="8" y="2"/>
                      <a:pt x="7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7" y="4"/>
                      <a:pt x="8" y="2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2" name="Freeform 9726"/>
              <p:cNvSpPr>
                <a:spLocks/>
              </p:cNvSpPr>
              <p:nvPr/>
            </p:nvSpPr>
            <p:spPr bwMode="auto">
              <a:xfrm>
                <a:off x="-732" y="3675"/>
                <a:ext cx="5" cy="9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0 w 2"/>
                  <a:gd name="T5" fmla="*/ 4 h 4"/>
                  <a:gd name="T6" fmla="*/ 2 w 2"/>
                  <a:gd name="T7" fmla="*/ 0 h 4"/>
                  <a:gd name="T8" fmla="*/ 2 w 2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2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3" name="Freeform 9727"/>
              <p:cNvSpPr>
                <a:spLocks noEditPoints="1"/>
              </p:cNvSpPr>
              <p:nvPr/>
            </p:nvSpPr>
            <p:spPr bwMode="auto">
              <a:xfrm>
                <a:off x="-326" y="3349"/>
                <a:ext cx="83" cy="141"/>
              </a:xfrm>
              <a:custGeom>
                <a:avLst/>
                <a:gdLst>
                  <a:gd name="T0" fmla="*/ 0 w 35"/>
                  <a:gd name="T1" fmla="*/ 60 h 60"/>
                  <a:gd name="T2" fmla="*/ 3 w 35"/>
                  <a:gd name="T3" fmla="*/ 54 h 60"/>
                  <a:gd name="T4" fmla="*/ 4 w 35"/>
                  <a:gd name="T5" fmla="*/ 53 h 60"/>
                  <a:gd name="T6" fmla="*/ 4 w 35"/>
                  <a:gd name="T7" fmla="*/ 53 h 60"/>
                  <a:gd name="T8" fmla="*/ 7 w 35"/>
                  <a:gd name="T9" fmla="*/ 49 h 60"/>
                  <a:gd name="T10" fmla="*/ 6 w 35"/>
                  <a:gd name="T11" fmla="*/ 50 h 60"/>
                  <a:gd name="T12" fmla="*/ 7 w 35"/>
                  <a:gd name="T13" fmla="*/ 49 h 60"/>
                  <a:gd name="T14" fmla="*/ 7 w 35"/>
                  <a:gd name="T15" fmla="*/ 49 h 60"/>
                  <a:gd name="T16" fmla="*/ 7 w 35"/>
                  <a:gd name="T17" fmla="*/ 48 h 60"/>
                  <a:gd name="T18" fmla="*/ 7 w 35"/>
                  <a:gd name="T19" fmla="*/ 47 h 60"/>
                  <a:gd name="T20" fmla="*/ 7 w 35"/>
                  <a:gd name="T21" fmla="*/ 48 h 60"/>
                  <a:gd name="T22" fmla="*/ 7 w 35"/>
                  <a:gd name="T23" fmla="*/ 47 h 60"/>
                  <a:gd name="T24" fmla="*/ 7 w 35"/>
                  <a:gd name="T25" fmla="*/ 47 h 60"/>
                  <a:gd name="T26" fmla="*/ 11 w 35"/>
                  <a:gd name="T27" fmla="*/ 41 h 60"/>
                  <a:gd name="T28" fmla="*/ 13 w 35"/>
                  <a:gd name="T29" fmla="*/ 38 h 60"/>
                  <a:gd name="T30" fmla="*/ 12 w 35"/>
                  <a:gd name="T31" fmla="*/ 40 h 60"/>
                  <a:gd name="T32" fmla="*/ 13 w 35"/>
                  <a:gd name="T33" fmla="*/ 38 h 60"/>
                  <a:gd name="T34" fmla="*/ 14 w 35"/>
                  <a:gd name="T35" fmla="*/ 37 h 60"/>
                  <a:gd name="T36" fmla="*/ 14 w 35"/>
                  <a:gd name="T37" fmla="*/ 36 h 60"/>
                  <a:gd name="T38" fmla="*/ 14 w 35"/>
                  <a:gd name="T39" fmla="*/ 35 h 60"/>
                  <a:gd name="T40" fmla="*/ 14 w 35"/>
                  <a:gd name="T41" fmla="*/ 36 h 60"/>
                  <a:gd name="T42" fmla="*/ 14 w 35"/>
                  <a:gd name="T43" fmla="*/ 35 h 60"/>
                  <a:gd name="T44" fmla="*/ 15 w 35"/>
                  <a:gd name="T45" fmla="*/ 34 h 60"/>
                  <a:gd name="T46" fmla="*/ 15 w 35"/>
                  <a:gd name="T47" fmla="*/ 34 h 60"/>
                  <a:gd name="T48" fmla="*/ 16 w 35"/>
                  <a:gd name="T49" fmla="*/ 32 h 60"/>
                  <a:gd name="T50" fmla="*/ 15 w 35"/>
                  <a:gd name="T51" fmla="*/ 34 h 60"/>
                  <a:gd name="T52" fmla="*/ 16 w 35"/>
                  <a:gd name="T53" fmla="*/ 32 h 60"/>
                  <a:gd name="T54" fmla="*/ 17 w 35"/>
                  <a:gd name="T55" fmla="*/ 31 h 60"/>
                  <a:gd name="T56" fmla="*/ 21 w 35"/>
                  <a:gd name="T57" fmla="*/ 24 h 60"/>
                  <a:gd name="T58" fmla="*/ 24 w 35"/>
                  <a:gd name="T59" fmla="*/ 19 h 60"/>
                  <a:gd name="T60" fmla="*/ 21 w 35"/>
                  <a:gd name="T61" fmla="*/ 24 h 60"/>
                  <a:gd name="T62" fmla="*/ 24 w 35"/>
                  <a:gd name="T63" fmla="*/ 19 h 60"/>
                  <a:gd name="T64" fmla="*/ 24 w 35"/>
                  <a:gd name="T65" fmla="*/ 18 h 60"/>
                  <a:gd name="T66" fmla="*/ 25 w 35"/>
                  <a:gd name="T67" fmla="*/ 17 h 60"/>
                  <a:gd name="T68" fmla="*/ 26 w 35"/>
                  <a:gd name="T69" fmla="*/ 16 h 60"/>
                  <a:gd name="T70" fmla="*/ 25 w 35"/>
                  <a:gd name="T71" fmla="*/ 17 h 60"/>
                  <a:gd name="T72" fmla="*/ 26 w 35"/>
                  <a:gd name="T73" fmla="*/ 16 h 60"/>
                  <a:gd name="T74" fmla="*/ 26 w 35"/>
                  <a:gd name="T75" fmla="*/ 16 h 60"/>
                  <a:gd name="T76" fmla="*/ 26 w 35"/>
                  <a:gd name="T77" fmla="*/ 16 h 60"/>
                  <a:gd name="T78" fmla="*/ 26 w 35"/>
                  <a:gd name="T79" fmla="*/ 15 h 60"/>
                  <a:gd name="T80" fmla="*/ 26 w 35"/>
                  <a:gd name="T81" fmla="*/ 15 h 60"/>
                  <a:gd name="T82" fmla="*/ 26 w 35"/>
                  <a:gd name="T83" fmla="*/ 15 h 60"/>
                  <a:gd name="T84" fmla="*/ 27 w 35"/>
                  <a:gd name="T85" fmla="*/ 14 h 60"/>
                  <a:gd name="T86" fmla="*/ 31 w 35"/>
                  <a:gd name="T87" fmla="*/ 7 h 60"/>
                  <a:gd name="T88" fmla="*/ 31 w 35"/>
                  <a:gd name="T89" fmla="*/ 7 h 60"/>
                  <a:gd name="T90" fmla="*/ 31 w 35"/>
                  <a:gd name="T91" fmla="*/ 7 h 60"/>
                  <a:gd name="T92" fmla="*/ 31 w 35"/>
                  <a:gd name="T93" fmla="*/ 7 h 60"/>
                  <a:gd name="T94" fmla="*/ 31 w 35"/>
                  <a:gd name="T95" fmla="*/ 6 h 60"/>
                  <a:gd name="T96" fmla="*/ 31 w 35"/>
                  <a:gd name="T97" fmla="*/ 6 h 60"/>
                  <a:gd name="T98" fmla="*/ 32 w 35"/>
                  <a:gd name="T99" fmla="*/ 4 h 60"/>
                  <a:gd name="T100" fmla="*/ 32 w 35"/>
                  <a:gd name="T101" fmla="*/ 5 h 60"/>
                  <a:gd name="T102" fmla="*/ 32 w 35"/>
                  <a:gd name="T103" fmla="*/ 4 h 60"/>
                  <a:gd name="T104" fmla="*/ 34 w 35"/>
                  <a:gd name="T105" fmla="*/ 1 h 60"/>
                  <a:gd name="T106" fmla="*/ 33 w 35"/>
                  <a:gd name="T107" fmla="*/ 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5" h="60">
                    <a:moveTo>
                      <a:pt x="3" y="54"/>
                    </a:moveTo>
                    <a:cubicBezTo>
                      <a:pt x="2" y="56"/>
                      <a:pt x="1" y="58"/>
                      <a:pt x="0" y="60"/>
                    </a:cubicBezTo>
                    <a:cubicBezTo>
                      <a:pt x="1" y="58"/>
                      <a:pt x="2" y="56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moveTo>
                      <a:pt x="4" y="53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moveTo>
                      <a:pt x="7" y="49"/>
                    </a:moveTo>
                    <a:cubicBezTo>
                      <a:pt x="6" y="49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6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7" y="47"/>
                    </a:moveTo>
                    <a:cubicBezTo>
                      <a:pt x="7" y="47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7"/>
                      <a:pt x="7" y="47"/>
                    </a:cubicBezTo>
                    <a:cubicBezTo>
                      <a:pt x="7" y="47"/>
                      <a:pt x="7" y="47"/>
                      <a:pt x="7" y="47"/>
                    </a:cubicBezTo>
                    <a:moveTo>
                      <a:pt x="11" y="41"/>
                    </a:moveTo>
                    <a:cubicBezTo>
                      <a:pt x="10" y="43"/>
                      <a:pt x="9" y="45"/>
                      <a:pt x="7" y="47"/>
                    </a:cubicBezTo>
                    <a:cubicBezTo>
                      <a:pt x="7" y="47"/>
                      <a:pt x="8" y="47"/>
                      <a:pt x="8" y="47"/>
                    </a:cubicBezTo>
                    <a:cubicBezTo>
                      <a:pt x="9" y="45"/>
                      <a:pt x="10" y="43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moveTo>
                      <a:pt x="13" y="38"/>
                    </a:move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39"/>
                      <a:pt x="12" y="39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moveTo>
                      <a:pt x="14" y="36"/>
                    </a:moveTo>
                    <a:cubicBezTo>
                      <a:pt x="14" y="36"/>
                      <a:pt x="14" y="37"/>
                      <a:pt x="14" y="37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4" y="37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moveTo>
                      <a:pt x="14" y="35"/>
                    </a:moveTo>
                    <a:cubicBezTo>
                      <a:pt x="14" y="35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5"/>
                      <a:pt x="15" y="35"/>
                    </a:cubicBezTo>
                    <a:cubicBezTo>
                      <a:pt x="15" y="35"/>
                      <a:pt x="15" y="35"/>
                      <a:pt x="14" y="35"/>
                    </a:cubicBezTo>
                    <a:moveTo>
                      <a:pt x="15" y="34"/>
                    </a:move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moveTo>
                      <a:pt x="16" y="32"/>
                    </a:moveTo>
                    <a:cubicBezTo>
                      <a:pt x="16" y="32"/>
                      <a:pt x="16" y="33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6" y="33"/>
                      <a:pt x="16" y="32"/>
                      <a:pt x="17" y="32"/>
                    </a:cubicBezTo>
                    <a:cubicBezTo>
                      <a:pt x="17" y="32"/>
                      <a:pt x="16" y="32"/>
                      <a:pt x="16" y="32"/>
                    </a:cubicBezTo>
                    <a:moveTo>
                      <a:pt x="21" y="24"/>
                    </a:moveTo>
                    <a:cubicBezTo>
                      <a:pt x="20" y="26"/>
                      <a:pt x="18" y="29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8" y="29"/>
                      <a:pt x="20" y="26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moveTo>
                      <a:pt x="24" y="19"/>
                    </a:moveTo>
                    <a:cubicBezTo>
                      <a:pt x="23" y="20"/>
                      <a:pt x="22" y="22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2"/>
                      <a:pt x="23" y="20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moveTo>
                      <a:pt x="25" y="17"/>
                    </a:moveTo>
                    <a:cubicBezTo>
                      <a:pt x="25" y="18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8"/>
                      <a:pt x="25" y="18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moveTo>
                      <a:pt x="26" y="16"/>
                    </a:moveTo>
                    <a:cubicBezTo>
                      <a:pt x="25" y="16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26" y="16"/>
                    </a:move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26" y="15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moveTo>
                      <a:pt x="31" y="7"/>
                    </a:moveTo>
                    <a:cubicBezTo>
                      <a:pt x="30" y="9"/>
                      <a:pt x="28" y="12"/>
                      <a:pt x="27" y="14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8" y="12"/>
                      <a:pt x="30" y="9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moveTo>
                      <a:pt x="31" y="7"/>
                    </a:move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moveTo>
                      <a:pt x="31" y="6"/>
                    </a:move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moveTo>
                      <a:pt x="32" y="4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moveTo>
                      <a:pt x="35" y="0"/>
                    </a:moveTo>
                    <a:cubicBezTo>
                      <a:pt x="35" y="0"/>
                      <a:pt x="35" y="1"/>
                      <a:pt x="34" y="1"/>
                    </a:cubicBezTo>
                    <a:cubicBezTo>
                      <a:pt x="34" y="2"/>
                      <a:pt x="33" y="3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3"/>
                      <a:pt x="34" y="2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4" name="Freeform 9728"/>
              <p:cNvSpPr>
                <a:spLocks/>
              </p:cNvSpPr>
              <p:nvPr/>
            </p:nvSpPr>
            <p:spPr bwMode="auto">
              <a:xfrm>
                <a:off x="-319" y="3474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5" name="Oval 9729"/>
              <p:cNvSpPr>
                <a:spLocks noChangeArrowheads="1"/>
              </p:cNvSpPr>
              <p:nvPr/>
            </p:nvSpPr>
            <p:spPr bwMode="auto">
              <a:xfrm>
                <a:off x="-309" y="346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6" name="Freeform 9730"/>
              <p:cNvSpPr>
                <a:spLocks noEditPoints="1"/>
              </p:cNvSpPr>
              <p:nvPr/>
            </p:nvSpPr>
            <p:spPr bwMode="auto">
              <a:xfrm>
                <a:off x="-309" y="3443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0 w 5"/>
                  <a:gd name="T11" fmla="*/ 7 h 8"/>
                  <a:gd name="T12" fmla="*/ 0 w 5"/>
                  <a:gd name="T13" fmla="*/ 7 h 8"/>
                  <a:gd name="T14" fmla="*/ 0 w 5"/>
                  <a:gd name="T15" fmla="*/ 7 h 8"/>
                  <a:gd name="T16" fmla="*/ 1 w 5"/>
                  <a:gd name="T17" fmla="*/ 7 h 8"/>
                  <a:gd name="T18" fmla="*/ 0 w 5"/>
                  <a:gd name="T19" fmla="*/ 7 h 8"/>
                  <a:gd name="T20" fmla="*/ 5 w 5"/>
                  <a:gd name="T21" fmla="*/ 0 h 8"/>
                  <a:gd name="T22" fmla="*/ 4 w 5"/>
                  <a:gd name="T23" fmla="*/ 1 h 8"/>
                  <a:gd name="T24" fmla="*/ 4 w 5"/>
                  <a:gd name="T25" fmla="*/ 1 h 8"/>
                  <a:gd name="T26" fmla="*/ 5 w 5"/>
                  <a:gd name="T27" fmla="*/ 0 h 8"/>
                  <a:gd name="T28" fmla="*/ 5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0" y="7"/>
                      <a:pt x="0" y="7"/>
                    </a:cubicBezTo>
                    <a:moveTo>
                      <a:pt x="5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7" name="Oval 9731"/>
              <p:cNvSpPr>
                <a:spLocks noChangeArrowheads="1"/>
              </p:cNvSpPr>
              <p:nvPr/>
            </p:nvSpPr>
            <p:spPr bwMode="auto">
              <a:xfrm>
                <a:off x="-290" y="342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8" name="Freeform 9732"/>
              <p:cNvSpPr>
                <a:spLocks/>
              </p:cNvSpPr>
              <p:nvPr/>
            </p:nvSpPr>
            <p:spPr bwMode="auto">
              <a:xfrm>
                <a:off x="-293" y="3429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9" name="Freeform 9733"/>
              <p:cNvSpPr>
                <a:spLocks/>
              </p:cNvSpPr>
              <p:nvPr/>
            </p:nvSpPr>
            <p:spPr bwMode="auto">
              <a:xfrm>
                <a:off x="-288" y="342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0" name="Oval 9734"/>
              <p:cNvSpPr>
                <a:spLocks noChangeArrowheads="1"/>
              </p:cNvSpPr>
              <p:nvPr/>
            </p:nvSpPr>
            <p:spPr bwMode="auto">
              <a:xfrm>
                <a:off x="-276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1" name="Freeform 9735"/>
              <p:cNvSpPr>
                <a:spLocks noEditPoints="1"/>
              </p:cNvSpPr>
              <p:nvPr/>
            </p:nvSpPr>
            <p:spPr bwMode="auto">
              <a:xfrm>
                <a:off x="-269" y="3382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2 w 3"/>
                  <a:gd name="T13" fmla="*/ 1 h 5"/>
                  <a:gd name="T14" fmla="*/ 2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2" name="Freeform 9736"/>
              <p:cNvSpPr>
                <a:spLocks noEditPoints="1"/>
              </p:cNvSpPr>
              <p:nvPr/>
            </p:nvSpPr>
            <p:spPr bwMode="auto">
              <a:xfrm>
                <a:off x="-264" y="3384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1 h 1"/>
                  <a:gd name="T7" fmla="*/ 1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3" name="Freeform 9737"/>
              <p:cNvSpPr>
                <a:spLocks noEditPoints="1"/>
              </p:cNvSpPr>
              <p:nvPr/>
            </p:nvSpPr>
            <p:spPr bwMode="auto">
              <a:xfrm>
                <a:off x="-252" y="3361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1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1 h 2"/>
                  <a:gd name="T18" fmla="*/ 0 w 1"/>
                  <a:gd name="T19" fmla="*/ 1 h 2"/>
                  <a:gd name="T20" fmla="*/ 1 w 1"/>
                  <a:gd name="T21" fmla="*/ 0 h 2"/>
                  <a:gd name="T22" fmla="*/ 0 w 1"/>
                  <a:gd name="T23" fmla="*/ 1 h 2"/>
                  <a:gd name="T24" fmla="*/ 0 w 1"/>
                  <a:gd name="T25" fmla="*/ 1 h 2"/>
                  <a:gd name="T26" fmla="*/ 1 w 1"/>
                  <a:gd name="T27" fmla="*/ 0 h 2"/>
                  <a:gd name="T28" fmla="*/ 1 w 1"/>
                  <a:gd name="T2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4" name="Oval 9738"/>
              <p:cNvSpPr>
                <a:spLocks noChangeArrowheads="1"/>
              </p:cNvSpPr>
              <p:nvPr/>
            </p:nvSpPr>
            <p:spPr bwMode="auto">
              <a:xfrm>
                <a:off x="-267" y="338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5" name="Freeform 9739"/>
              <p:cNvSpPr>
                <a:spLocks noEditPoints="1"/>
              </p:cNvSpPr>
              <p:nvPr/>
            </p:nvSpPr>
            <p:spPr bwMode="auto">
              <a:xfrm>
                <a:off x="-316" y="3434"/>
                <a:ext cx="23" cy="40"/>
              </a:xfrm>
              <a:custGeom>
                <a:avLst/>
                <a:gdLst>
                  <a:gd name="T0" fmla="*/ 2 w 10"/>
                  <a:gd name="T1" fmla="*/ 14 h 17"/>
                  <a:gd name="T2" fmla="*/ 0 w 10"/>
                  <a:gd name="T3" fmla="*/ 17 h 17"/>
                  <a:gd name="T4" fmla="*/ 0 w 10"/>
                  <a:gd name="T5" fmla="*/ 17 h 17"/>
                  <a:gd name="T6" fmla="*/ 2 w 10"/>
                  <a:gd name="T7" fmla="*/ 14 h 17"/>
                  <a:gd name="T8" fmla="*/ 2 w 10"/>
                  <a:gd name="T9" fmla="*/ 14 h 17"/>
                  <a:gd name="T10" fmla="*/ 10 w 10"/>
                  <a:gd name="T11" fmla="*/ 1 h 17"/>
                  <a:gd name="T12" fmla="*/ 9 w 10"/>
                  <a:gd name="T13" fmla="*/ 2 h 17"/>
                  <a:gd name="T14" fmla="*/ 9 w 10"/>
                  <a:gd name="T15" fmla="*/ 2 h 17"/>
                  <a:gd name="T16" fmla="*/ 10 w 10"/>
                  <a:gd name="T17" fmla="*/ 1 h 17"/>
                  <a:gd name="T18" fmla="*/ 10 w 10"/>
                  <a:gd name="T19" fmla="*/ 1 h 17"/>
                  <a:gd name="T20" fmla="*/ 10 w 10"/>
                  <a:gd name="T21" fmla="*/ 0 h 17"/>
                  <a:gd name="T22" fmla="*/ 10 w 10"/>
                  <a:gd name="T23" fmla="*/ 0 h 17"/>
                  <a:gd name="T24" fmla="*/ 10 w 10"/>
                  <a:gd name="T25" fmla="*/ 0 h 17"/>
                  <a:gd name="T26" fmla="*/ 10 w 10"/>
                  <a:gd name="T27" fmla="*/ 0 h 17"/>
                  <a:gd name="T28" fmla="*/ 10 w 10"/>
                  <a:gd name="T2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7">
                    <a:moveTo>
                      <a:pt x="2" y="14"/>
                    </a:moveTo>
                    <a:cubicBezTo>
                      <a:pt x="1" y="15"/>
                      <a:pt x="1" y="16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6"/>
                      <a:pt x="1" y="15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10" y="1"/>
                    </a:move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moveTo>
                      <a:pt x="10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6" name="Freeform 9740"/>
              <p:cNvSpPr>
                <a:spLocks/>
              </p:cNvSpPr>
              <p:nvPr/>
            </p:nvSpPr>
            <p:spPr bwMode="auto">
              <a:xfrm>
                <a:off x="-250" y="335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7" name="Freeform 9741"/>
              <p:cNvSpPr>
                <a:spLocks/>
              </p:cNvSpPr>
              <p:nvPr/>
            </p:nvSpPr>
            <p:spPr bwMode="auto">
              <a:xfrm>
                <a:off x="-106" y="310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8" name="Freeform 9742"/>
              <p:cNvSpPr>
                <a:spLocks noEditPoints="1"/>
              </p:cNvSpPr>
              <p:nvPr/>
            </p:nvSpPr>
            <p:spPr bwMode="auto">
              <a:xfrm>
                <a:off x="-108" y="3103"/>
                <a:ext cx="4" cy="7"/>
              </a:xfrm>
              <a:custGeom>
                <a:avLst/>
                <a:gdLst>
                  <a:gd name="T0" fmla="*/ 1 w 2"/>
                  <a:gd name="T1" fmla="*/ 2 h 3"/>
                  <a:gd name="T2" fmla="*/ 1 w 2"/>
                  <a:gd name="T3" fmla="*/ 2 h 3"/>
                  <a:gd name="T4" fmla="*/ 0 w 2"/>
                  <a:gd name="T5" fmla="*/ 3 h 3"/>
                  <a:gd name="T6" fmla="*/ 1 w 2"/>
                  <a:gd name="T7" fmla="*/ 2 h 3"/>
                  <a:gd name="T8" fmla="*/ 1 w 2"/>
                  <a:gd name="T9" fmla="*/ 1 h 3"/>
                  <a:gd name="T10" fmla="*/ 1 w 2"/>
                  <a:gd name="T11" fmla="*/ 2 h 3"/>
                  <a:gd name="T12" fmla="*/ 1 w 2"/>
                  <a:gd name="T13" fmla="*/ 2 h 3"/>
                  <a:gd name="T14" fmla="*/ 1 w 2"/>
                  <a:gd name="T15" fmla="*/ 2 h 3"/>
                  <a:gd name="T16" fmla="*/ 1 w 2"/>
                  <a:gd name="T17" fmla="*/ 2 h 3"/>
                  <a:gd name="T18" fmla="*/ 1 w 2"/>
                  <a:gd name="T19" fmla="*/ 2 h 3"/>
                  <a:gd name="T20" fmla="*/ 1 w 2"/>
                  <a:gd name="T21" fmla="*/ 1 h 3"/>
                  <a:gd name="T22" fmla="*/ 2 w 2"/>
                  <a:gd name="T23" fmla="*/ 0 h 3"/>
                  <a:gd name="T24" fmla="*/ 2 w 2"/>
                  <a:gd name="T25" fmla="*/ 1 h 3"/>
                  <a:gd name="T26" fmla="*/ 1 w 2"/>
                  <a:gd name="T27" fmla="*/ 1 h 3"/>
                  <a:gd name="T28" fmla="*/ 2 w 2"/>
                  <a:gd name="T29" fmla="*/ 1 h 3"/>
                  <a:gd name="T30" fmla="*/ 2 w 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9" name="Freeform 9743"/>
              <p:cNvSpPr>
                <a:spLocks/>
              </p:cNvSpPr>
              <p:nvPr/>
            </p:nvSpPr>
            <p:spPr bwMode="auto">
              <a:xfrm>
                <a:off x="-120" y="3117"/>
                <a:ext cx="9" cy="12"/>
              </a:xfrm>
              <a:custGeom>
                <a:avLst/>
                <a:gdLst>
                  <a:gd name="T0" fmla="*/ 3 w 4"/>
                  <a:gd name="T1" fmla="*/ 0 h 5"/>
                  <a:gd name="T2" fmla="*/ 1 w 4"/>
                  <a:gd name="T3" fmla="*/ 4 h 5"/>
                  <a:gd name="T4" fmla="*/ 0 w 4"/>
                  <a:gd name="T5" fmla="*/ 5 h 5"/>
                  <a:gd name="T6" fmla="*/ 1 w 4"/>
                  <a:gd name="T7" fmla="*/ 5 h 5"/>
                  <a:gd name="T8" fmla="*/ 4 w 4"/>
                  <a:gd name="T9" fmla="*/ 0 h 5"/>
                  <a:gd name="T10" fmla="*/ 3 w 4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3" y="0"/>
                    </a:moveTo>
                    <a:cubicBezTo>
                      <a:pt x="2" y="1"/>
                      <a:pt x="1" y="3"/>
                      <a:pt x="1" y="4"/>
                    </a:cubicBezTo>
                    <a:cubicBezTo>
                      <a:pt x="1" y="4"/>
                      <a:pt x="1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0" name="Freeform 9744"/>
              <p:cNvSpPr>
                <a:spLocks noEditPoints="1"/>
              </p:cNvSpPr>
              <p:nvPr/>
            </p:nvSpPr>
            <p:spPr bwMode="auto">
              <a:xfrm>
                <a:off x="-125" y="3113"/>
                <a:ext cx="17" cy="28"/>
              </a:xfrm>
              <a:custGeom>
                <a:avLst/>
                <a:gdLst>
                  <a:gd name="T0" fmla="*/ 2 w 7"/>
                  <a:gd name="T1" fmla="*/ 7 h 12"/>
                  <a:gd name="T2" fmla="*/ 0 w 7"/>
                  <a:gd name="T3" fmla="*/ 12 h 12"/>
                  <a:gd name="T4" fmla="*/ 2 w 7"/>
                  <a:gd name="T5" fmla="*/ 9 h 12"/>
                  <a:gd name="T6" fmla="*/ 3 w 7"/>
                  <a:gd name="T7" fmla="*/ 7 h 12"/>
                  <a:gd name="T8" fmla="*/ 2 w 7"/>
                  <a:gd name="T9" fmla="*/ 7 h 12"/>
                  <a:gd name="T10" fmla="*/ 6 w 7"/>
                  <a:gd name="T11" fmla="*/ 0 h 12"/>
                  <a:gd name="T12" fmla="*/ 6 w 7"/>
                  <a:gd name="T13" fmla="*/ 2 h 12"/>
                  <a:gd name="T14" fmla="*/ 5 w 7"/>
                  <a:gd name="T15" fmla="*/ 2 h 12"/>
                  <a:gd name="T16" fmla="*/ 6 w 7"/>
                  <a:gd name="T17" fmla="*/ 2 h 12"/>
                  <a:gd name="T18" fmla="*/ 7 w 7"/>
                  <a:gd name="T19" fmla="*/ 0 h 12"/>
                  <a:gd name="T20" fmla="*/ 7 w 7"/>
                  <a:gd name="T21" fmla="*/ 0 h 12"/>
                  <a:gd name="T22" fmla="*/ 7 w 7"/>
                  <a:gd name="T23" fmla="*/ 0 h 12"/>
                  <a:gd name="T24" fmla="*/ 6 w 7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12">
                    <a:moveTo>
                      <a:pt x="2" y="7"/>
                    </a:moveTo>
                    <a:cubicBezTo>
                      <a:pt x="2" y="8"/>
                      <a:pt x="1" y="10"/>
                      <a:pt x="0" y="12"/>
                    </a:cubicBezTo>
                    <a:cubicBezTo>
                      <a:pt x="1" y="11"/>
                      <a:pt x="1" y="10"/>
                      <a:pt x="2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2" y="7"/>
                    </a:cubicBezTo>
                    <a:moveTo>
                      <a:pt x="6" y="0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1" name="Freeform 9745"/>
              <p:cNvSpPr>
                <a:spLocks noEditPoints="1"/>
              </p:cNvSpPr>
              <p:nvPr/>
            </p:nvSpPr>
            <p:spPr bwMode="auto">
              <a:xfrm>
                <a:off x="-179" y="3127"/>
                <a:ext cx="61" cy="94"/>
              </a:xfrm>
              <a:custGeom>
                <a:avLst/>
                <a:gdLst>
                  <a:gd name="T0" fmla="*/ 2 w 26"/>
                  <a:gd name="T1" fmla="*/ 37 h 40"/>
                  <a:gd name="T2" fmla="*/ 0 w 26"/>
                  <a:gd name="T3" fmla="*/ 40 h 40"/>
                  <a:gd name="T4" fmla="*/ 1 w 26"/>
                  <a:gd name="T5" fmla="*/ 38 h 40"/>
                  <a:gd name="T6" fmla="*/ 2 w 26"/>
                  <a:gd name="T7" fmla="*/ 37 h 40"/>
                  <a:gd name="T8" fmla="*/ 2 w 26"/>
                  <a:gd name="T9" fmla="*/ 37 h 40"/>
                  <a:gd name="T10" fmla="*/ 9 w 26"/>
                  <a:gd name="T11" fmla="*/ 26 h 40"/>
                  <a:gd name="T12" fmla="*/ 5 w 26"/>
                  <a:gd name="T13" fmla="*/ 33 h 40"/>
                  <a:gd name="T14" fmla="*/ 5 w 26"/>
                  <a:gd name="T15" fmla="*/ 33 h 40"/>
                  <a:gd name="T16" fmla="*/ 9 w 26"/>
                  <a:gd name="T17" fmla="*/ 26 h 40"/>
                  <a:gd name="T18" fmla="*/ 9 w 26"/>
                  <a:gd name="T19" fmla="*/ 26 h 40"/>
                  <a:gd name="T20" fmla="*/ 15 w 26"/>
                  <a:gd name="T21" fmla="*/ 15 h 40"/>
                  <a:gd name="T22" fmla="*/ 11 w 26"/>
                  <a:gd name="T23" fmla="*/ 22 h 40"/>
                  <a:gd name="T24" fmla="*/ 12 w 26"/>
                  <a:gd name="T25" fmla="*/ 22 h 40"/>
                  <a:gd name="T26" fmla="*/ 16 w 26"/>
                  <a:gd name="T27" fmla="*/ 16 h 40"/>
                  <a:gd name="T28" fmla="*/ 15 w 26"/>
                  <a:gd name="T29" fmla="*/ 15 h 40"/>
                  <a:gd name="T30" fmla="*/ 20 w 26"/>
                  <a:gd name="T31" fmla="*/ 8 h 40"/>
                  <a:gd name="T32" fmla="*/ 19 w 26"/>
                  <a:gd name="T33" fmla="*/ 9 h 40"/>
                  <a:gd name="T34" fmla="*/ 20 w 26"/>
                  <a:gd name="T35" fmla="*/ 9 h 40"/>
                  <a:gd name="T36" fmla="*/ 20 w 26"/>
                  <a:gd name="T37" fmla="*/ 8 h 40"/>
                  <a:gd name="T38" fmla="*/ 20 w 26"/>
                  <a:gd name="T39" fmla="*/ 8 h 40"/>
                  <a:gd name="T40" fmla="*/ 21 w 26"/>
                  <a:gd name="T41" fmla="*/ 7 h 40"/>
                  <a:gd name="T42" fmla="*/ 20 w 26"/>
                  <a:gd name="T43" fmla="*/ 8 h 40"/>
                  <a:gd name="T44" fmla="*/ 21 w 26"/>
                  <a:gd name="T45" fmla="*/ 8 h 40"/>
                  <a:gd name="T46" fmla="*/ 21 w 26"/>
                  <a:gd name="T47" fmla="*/ 7 h 40"/>
                  <a:gd name="T48" fmla="*/ 21 w 26"/>
                  <a:gd name="T49" fmla="*/ 7 h 40"/>
                  <a:gd name="T50" fmla="*/ 26 w 26"/>
                  <a:gd name="T51" fmla="*/ 0 h 40"/>
                  <a:gd name="T52" fmla="*/ 25 w 26"/>
                  <a:gd name="T53" fmla="*/ 1 h 40"/>
                  <a:gd name="T54" fmla="*/ 25 w 26"/>
                  <a:gd name="T55" fmla="*/ 1 h 40"/>
                  <a:gd name="T56" fmla="*/ 26 w 26"/>
                  <a:gd name="T57" fmla="*/ 0 h 40"/>
                  <a:gd name="T58" fmla="*/ 26 w 26"/>
                  <a:gd name="T5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6" h="40">
                    <a:moveTo>
                      <a:pt x="2" y="37"/>
                    </a:moveTo>
                    <a:cubicBezTo>
                      <a:pt x="1" y="38"/>
                      <a:pt x="1" y="39"/>
                      <a:pt x="0" y="40"/>
                    </a:cubicBezTo>
                    <a:cubicBezTo>
                      <a:pt x="1" y="40"/>
                      <a:pt x="1" y="39"/>
                      <a:pt x="1" y="38"/>
                    </a:cubicBezTo>
                    <a:cubicBezTo>
                      <a:pt x="2" y="38"/>
                      <a:pt x="2" y="38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moveTo>
                      <a:pt x="9" y="26"/>
                    </a:moveTo>
                    <a:cubicBezTo>
                      <a:pt x="7" y="28"/>
                      <a:pt x="6" y="30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6" y="31"/>
                      <a:pt x="8" y="28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moveTo>
                      <a:pt x="15" y="15"/>
                    </a:moveTo>
                    <a:cubicBezTo>
                      <a:pt x="14" y="17"/>
                      <a:pt x="13" y="19"/>
                      <a:pt x="11" y="22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3" y="20"/>
                      <a:pt x="14" y="18"/>
                      <a:pt x="16" y="16"/>
                    </a:cubicBezTo>
                    <a:cubicBezTo>
                      <a:pt x="16" y="16"/>
                      <a:pt x="15" y="15"/>
                      <a:pt x="15" y="15"/>
                    </a:cubicBezTo>
                    <a:moveTo>
                      <a:pt x="20" y="8"/>
                    </a:moveTo>
                    <a:cubicBezTo>
                      <a:pt x="20" y="8"/>
                      <a:pt x="20" y="9"/>
                      <a:pt x="19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moveTo>
                      <a:pt x="21" y="7"/>
                    </a:moveTo>
                    <a:cubicBezTo>
                      <a:pt x="20" y="7"/>
                      <a:pt x="20" y="8"/>
                      <a:pt x="20" y="8"/>
                    </a:cubicBezTo>
                    <a:cubicBezTo>
                      <a:pt x="20" y="8"/>
                      <a:pt x="20" y="8"/>
                      <a:pt x="21" y="8"/>
                    </a:cubicBezTo>
                    <a:cubicBezTo>
                      <a:pt x="21" y="8"/>
                      <a:pt x="21" y="8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moveTo>
                      <a:pt x="26" y="0"/>
                    </a:moveTo>
                    <a:cubicBezTo>
                      <a:pt x="25" y="0"/>
                      <a:pt x="25" y="0"/>
                      <a:pt x="25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2" name="Freeform 9746"/>
              <p:cNvSpPr>
                <a:spLocks noEditPoints="1"/>
              </p:cNvSpPr>
              <p:nvPr/>
            </p:nvSpPr>
            <p:spPr bwMode="auto">
              <a:xfrm>
                <a:off x="-174" y="3129"/>
                <a:ext cx="54" cy="85"/>
              </a:xfrm>
              <a:custGeom>
                <a:avLst/>
                <a:gdLst>
                  <a:gd name="T0" fmla="*/ 3 w 23"/>
                  <a:gd name="T1" fmla="*/ 32 h 36"/>
                  <a:gd name="T2" fmla="*/ 2 w 23"/>
                  <a:gd name="T3" fmla="*/ 32 h 36"/>
                  <a:gd name="T4" fmla="*/ 2 w 23"/>
                  <a:gd name="T5" fmla="*/ 32 h 36"/>
                  <a:gd name="T6" fmla="*/ 1 w 23"/>
                  <a:gd name="T7" fmla="*/ 35 h 36"/>
                  <a:gd name="T8" fmla="*/ 0 w 23"/>
                  <a:gd name="T9" fmla="*/ 36 h 36"/>
                  <a:gd name="T10" fmla="*/ 0 w 23"/>
                  <a:gd name="T11" fmla="*/ 36 h 36"/>
                  <a:gd name="T12" fmla="*/ 3 w 23"/>
                  <a:gd name="T13" fmla="*/ 32 h 36"/>
                  <a:gd name="T14" fmla="*/ 3 w 23"/>
                  <a:gd name="T15" fmla="*/ 32 h 36"/>
                  <a:gd name="T16" fmla="*/ 9 w 23"/>
                  <a:gd name="T17" fmla="*/ 21 h 36"/>
                  <a:gd name="T18" fmla="*/ 7 w 23"/>
                  <a:gd name="T19" fmla="*/ 25 h 36"/>
                  <a:gd name="T20" fmla="*/ 7 w 23"/>
                  <a:gd name="T21" fmla="*/ 25 h 36"/>
                  <a:gd name="T22" fmla="*/ 10 w 23"/>
                  <a:gd name="T23" fmla="*/ 21 h 36"/>
                  <a:gd name="T24" fmla="*/ 9 w 23"/>
                  <a:gd name="T25" fmla="*/ 21 h 36"/>
                  <a:gd name="T26" fmla="*/ 17 w 23"/>
                  <a:gd name="T27" fmla="*/ 8 h 36"/>
                  <a:gd name="T28" fmla="*/ 13 w 23"/>
                  <a:gd name="T29" fmla="*/ 14 h 36"/>
                  <a:gd name="T30" fmla="*/ 14 w 23"/>
                  <a:gd name="T31" fmla="*/ 15 h 36"/>
                  <a:gd name="T32" fmla="*/ 18 w 23"/>
                  <a:gd name="T33" fmla="*/ 8 h 36"/>
                  <a:gd name="T34" fmla="*/ 17 w 23"/>
                  <a:gd name="T35" fmla="*/ 8 h 36"/>
                  <a:gd name="T36" fmla="*/ 18 w 23"/>
                  <a:gd name="T37" fmla="*/ 7 h 36"/>
                  <a:gd name="T38" fmla="*/ 18 w 23"/>
                  <a:gd name="T39" fmla="*/ 7 h 36"/>
                  <a:gd name="T40" fmla="*/ 18 w 23"/>
                  <a:gd name="T41" fmla="*/ 7 h 36"/>
                  <a:gd name="T42" fmla="*/ 19 w 23"/>
                  <a:gd name="T43" fmla="*/ 7 h 36"/>
                  <a:gd name="T44" fmla="*/ 18 w 23"/>
                  <a:gd name="T45" fmla="*/ 7 h 36"/>
                  <a:gd name="T46" fmla="*/ 23 w 23"/>
                  <a:gd name="T47" fmla="*/ 0 h 36"/>
                  <a:gd name="T48" fmla="*/ 19 w 23"/>
                  <a:gd name="T49" fmla="*/ 6 h 36"/>
                  <a:gd name="T50" fmla="*/ 19 w 23"/>
                  <a:gd name="T51" fmla="*/ 6 h 36"/>
                  <a:gd name="T52" fmla="*/ 23 w 23"/>
                  <a:gd name="T53" fmla="*/ 0 h 36"/>
                  <a:gd name="T54" fmla="*/ 23 w 23"/>
                  <a:gd name="T5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" h="36">
                    <a:moveTo>
                      <a:pt x="3" y="32"/>
                    </a:moveTo>
                    <a:cubicBezTo>
                      <a:pt x="3" y="32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1" y="35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5"/>
                      <a:pt x="2" y="33"/>
                      <a:pt x="3" y="32"/>
                    </a:cubicBezTo>
                    <a:cubicBezTo>
                      <a:pt x="3" y="32"/>
                      <a:pt x="3" y="32"/>
                      <a:pt x="3" y="32"/>
                    </a:cubicBezTo>
                    <a:moveTo>
                      <a:pt x="9" y="21"/>
                    </a:moveTo>
                    <a:cubicBezTo>
                      <a:pt x="9" y="22"/>
                      <a:pt x="8" y="23"/>
                      <a:pt x="7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8" y="24"/>
                      <a:pt x="9" y="22"/>
                      <a:pt x="10" y="21"/>
                    </a:cubicBezTo>
                    <a:cubicBezTo>
                      <a:pt x="10" y="21"/>
                      <a:pt x="10" y="21"/>
                      <a:pt x="9" y="21"/>
                    </a:cubicBezTo>
                    <a:moveTo>
                      <a:pt x="17" y="8"/>
                    </a:moveTo>
                    <a:cubicBezTo>
                      <a:pt x="16" y="10"/>
                      <a:pt x="15" y="12"/>
                      <a:pt x="13" y="14"/>
                    </a:cubicBezTo>
                    <a:cubicBezTo>
                      <a:pt x="13" y="14"/>
                      <a:pt x="14" y="15"/>
                      <a:pt x="14" y="15"/>
                    </a:cubicBezTo>
                    <a:cubicBezTo>
                      <a:pt x="15" y="12"/>
                      <a:pt x="17" y="10"/>
                      <a:pt x="18" y="8"/>
                    </a:cubicBezTo>
                    <a:cubicBezTo>
                      <a:pt x="17" y="8"/>
                      <a:pt x="17" y="8"/>
                      <a:pt x="17" y="8"/>
                    </a:cubicBezTo>
                    <a:moveTo>
                      <a:pt x="18" y="7"/>
                    </a:move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9" y="7"/>
                      <a:pt x="19" y="7"/>
                    </a:cubicBezTo>
                    <a:cubicBezTo>
                      <a:pt x="18" y="7"/>
                      <a:pt x="18" y="7"/>
                      <a:pt x="18" y="7"/>
                    </a:cubicBezTo>
                    <a:moveTo>
                      <a:pt x="23" y="0"/>
                    </a:moveTo>
                    <a:cubicBezTo>
                      <a:pt x="22" y="1"/>
                      <a:pt x="21" y="3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4"/>
                      <a:pt x="22" y="2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3" name="Freeform 9747"/>
              <p:cNvSpPr>
                <a:spLocks noEditPoints="1"/>
              </p:cNvSpPr>
              <p:nvPr/>
            </p:nvSpPr>
            <p:spPr bwMode="auto">
              <a:xfrm>
                <a:off x="-229" y="3146"/>
                <a:ext cx="102" cy="174"/>
              </a:xfrm>
              <a:custGeom>
                <a:avLst/>
                <a:gdLst>
                  <a:gd name="T0" fmla="*/ 0 w 43"/>
                  <a:gd name="T1" fmla="*/ 73 h 74"/>
                  <a:gd name="T2" fmla="*/ 1 w 43"/>
                  <a:gd name="T3" fmla="*/ 73 h 74"/>
                  <a:gd name="T4" fmla="*/ 0 w 43"/>
                  <a:gd name="T5" fmla="*/ 72 h 74"/>
                  <a:gd name="T6" fmla="*/ 1 w 43"/>
                  <a:gd name="T7" fmla="*/ 72 h 74"/>
                  <a:gd name="T8" fmla="*/ 0 w 43"/>
                  <a:gd name="T9" fmla="*/ 72 h 74"/>
                  <a:gd name="T10" fmla="*/ 1 w 43"/>
                  <a:gd name="T11" fmla="*/ 71 h 74"/>
                  <a:gd name="T12" fmla="*/ 2 w 43"/>
                  <a:gd name="T13" fmla="*/ 70 h 74"/>
                  <a:gd name="T14" fmla="*/ 2 w 43"/>
                  <a:gd name="T15" fmla="*/ 69 h 74"/>
                  <a:gd name="T16" fmla="*/ 2 w 43"/>
                  <a:gd name="T17" fmla="*/ 70 h 74"/>
                  <a:gd name="T18" fmla="*/ 2 w 43"/>
                  <a:gd name="T19" fmla="*/ 69 h 74"/>
                  <a:gd name="T20" fmla="*/ 3 w 43"/>
                  <a:gd name="T21" fmla="*/ 67 h 74"/>
                  <a:gd name="T22" fmla="*/ 5 w 43"/>
                  <a:gd name="T23" fmla="*/ 66 h 74"/>
                  <a:gd name="T24" fmla="*/ 6 w 43"/>
                  <a:gd name="T25" fmla="*/ 63 h 74"/>
                  <a:gd name="T26" fmla="*/ 5 w 43"/>
                  <a:gd name="T27" fmla="*/ 66 h 74"/>
                  <a:gd name="T28" fmla="*/ 6 w 43"/>
                  <a:gd name="T29" fmla="*/ 63 h 74"/>
                  <a:gd name="T30" fmla="*/ 6 w 43"/>
                  <a:gd name="T31" fmla="*/ 62 h 74"/>
                  <a:gd name="T32" fmla="*/ 8 w 43"/>
                  <a:gd name="T33" fmla="*/ 62 h 74"/>
                  <a:gd name="T34" fmla="*/ 11 w 43"/>
                  <a:gd name="T35" fmla="*/ 53 h 74"/>
                  <a:gd name="T36" fmla="*/ 8 w 43"/>
                  <a:gd name="T37" fmla="*/ 61 h 74"/>
                  <a:gd name="T38" fmla="*/ 11 w 43"/>
                  <a:gd name="T39" fmla="*/ 53 h 74"/>
                  <a:gd name="T40" fmla="*/ 13 w 43"/>
                  <a:gd name="T41" fmla="*/ 51 h 74"/>
                  <a:gd name="T42" fmla="*/ 18 w 43"/>
                  <a:gd name="T43" fmla="*/ 46 h 74"/>
                  <a:gd name="T44" fmla="*/ 25 w 43"/>
                  <a:gd name="T45" fmla="*/ 30 h 74"/>
                  <a:gd name="T46" fmla="*/ 20 w 43"/>
                  <a:gd name="T47" fmla="*/ 41 h 74"/>
                  <a:gd name="T48" fmla="*/ 26 w 43"/>
                  <a:gd name="T49" fmla="*/ 31 h 74"/>
                  <a:gd name="T50" fmla="*/ 32 w 43"/>
                  <a:gd name="T51" fmla="*/ 19 h 74"/>
                  <a:gd name="T52" fmla="*/ 29 w 43"/>
                  <a:gd name="T53" fmla="*/ 26 h 74"/>
                  <a:gd name="T54" fmla="*/ 32 w 43"/>
                  <a:gd name="T55" fmla="*/ 19 h 74"/>
                  <a:gd name="T56" fmla="*/ 35 w 43"/>
                  <a:gd name="T57" fmla="*/ 13 h 74"/>
                  <a:gd name="T58" fmla="*/ 35 w 43"/>
                  <a:gd name="T59" fmla="*/ 15 h 74"/>
                  <a:gd name="T60" fmla="*/ 38 w 43"/>
                  <a:gd name="T61" fmla="*/ 8 h 74"/>
                  <a:gd name="T62" fmla="*/ 42 w 43"/>
                  <a:gd name="T63" fmla="*/ 2 h 74"/>
                  <a:gd name="T64" fmla="*/ 43 w 43"/>
                  <a:gd name="T65" fmla="*/ 1 h 74"/>
                  <a:gd name="T66" fmla="*/ 43 w 43"/>
                  <a:gd name="T67" fmla="*/ 0 h 74"/>
                  <a:gd name="T68" fmla="*/ 43 w 43"/>
                  <a:gd name="T69" fmla="*/ 1 h 74"/>
                  <a:gd name="T70" fmla="*/ 43 w 43"/>
                  <a:gd name="T7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3" h="74">
                    <a:moveTo>
                      <a:pt x="0" y="73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0" y="74"/>
                      <a:pt x="0" y="74"/>
                    </a:cubicBezTo>
                    <a:cubicBezTo>
                      <a:pt x="0" y="73"/>
                      <a:pt x="0" y="73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0" y="72"/>
                    </a:move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1" y="72"/>
                      <a:pt x="1" y="72"/>
                      <a:pt x="0" y="72"/>
                    </a:cubicBezTo>
                    <a:moveTo>
                      <a:pt x="2" y="70"/>
                    </a:moveTo>
                    <a:cubicBezTo>
                      <a:pt x="1" y="70"/>
                      <a:pt x="1" y="71"/>
                      <a:pt x="1" y="71"/>
                    </a:cubicBezTo>
                    <a:cubicBezTo>
                      <a:pt x="1" y="71"/>
                      <a:pt x="1" y="71"/>
                      <a:pt x="2" y="71"/>
                    </a:cubicBezTo>
                    <a:cubicBezTo>
                      <a:pt x="2" y="71"/>
                      <a:pt x="2" y="71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moveTo>
                      <a:pt x="2" y="69"/>
                    </a:moveTo>
                    <a:cubicBezTo>
                      <a:pt x="2" y="69"/>
                      <a:pt x="2" y="69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cubicBezTo>
                      <a:pt x="3" y="70"/>
                      <a:pt x="3" y="70"/>
                      <a:pt x="3" y="69"/>
                    </a:cubicBezTo>
                    <a:cubicBezTo>
                      <a:pt x="3" y="69"/>
                      <a:pt x="2" y="69"/>
                      <a:pt x="2" y="69"/>
                    </a:cubicBezTo>
                    <a:moveTo>
                      <a:pt x="4" y="66"/>
                    </a:moveTo>
                    <a:cubicBezTo>
                      <a:pt x="4" y="66"/>
                      <a:pt x="3" y="67"/>
                      <a:pt x="3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5" y="66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6" y="63"/>
                    </a:moveTo>
                    <a:cubicBezTo>
                      <a:pt x="5" y="64"/>
                      <a:pt x="5" y="64"/>
                      <a:pt x="4" y="65"/>
                    </a:cubicBezTo>
                    <a:cubicBezTo>
                      <a:pt x="5" y="65"/>
                      <a:pt x="5" y="65"/>
                      <a:pt x="5" y="66"/>
                    </a:cubicBezTo>
                    <a:cubicBezTo>
                      <a:pt x="6" y="65"/>
                      <a:pt x="6" y="64"/>
                      <a:pt x="7" y="63"/>
                    </a:cubicBezTo>
                    <a:cubicBezTo>
                      <a:pt x="6" y="63"/>
                      <a:pt x="6" y="63"/>
                      <a:pt x="6" y="63"/>
                    </a:cubicBezTo>
                    <a:moveTo>
                      <a:pt x="7" y="61"/>
                    </a:moveTo>
                    <a:cubicBezTo>
                      <a:pt x="6" y="62"/>
                      <a:pt x="6" y="62"/>
                      <a:pt x="6" y="62"/>
                    </a:cubicBezTo>
                    <a:cubicBezTo>
                      <a:pt x="6" y="62"/>
                      <a:pt x="7" y="63"/>
                      <a:pt x="7" y="63"/>
                    </a:cubicBezTo>
                    <a:cubicBezTo>
                      <a:pt x="7" y="62"/>
                      <a:pt x="7" y="62"/>
                      <a:pt x="8" y="62"/>
                    </a:cubicBezTo>
                    <a:cubicBezTo>
                      <a:pt x="7" y="62"/>
                      <a:pt x="7" y="61"/>
                      <a:pt x="7" y="61"/>
                    </a:cubicBezTo>
                    <a:moveTo>
                      <a:pt x="11" y="53"/>
                    </a:moveTo>
                    <a:cubicBezTo>
                      <a:pt x="10" y="56"/>
                      <a:pt x="9" y="58"/>
                      <a:pt x="7" y="60"/>
                    </a:cubicBezTo>
                    <a:cubicBezTo>
                      <a:pt x="8" y="60"/>
                      <a:pt x="8" y="61"/>
                      <a:pt x="8" y="61"/>
                    </a:cubicBezTo>
                    <a:cubicBezTo>
                      <a:pt x="10" y="58"/>
                      <a:pt x="11" y="56"/>
                      <a:pt x="12" y="54"/>
                    </a:cubicBezTo>
                    <a:cubicBezTo>
                      <a:pt x="12" y="54"/>
                      <a:pt x="12" y="54"/>
                      <a:pt x="11" y="53"/>
                    </a:cubicBezTo>
                    <a:moveTo>
                      <a:pt x="16" y="45"/>
                    </a:moveTo>
                    <a:cubicBezTo>
                      <a:pt x="15" y="47"/>
                      <a:pt x="14" y="49"/>
                      <a:pt x="13" y="51"/>
                    </a:cubicBezTo>
                    <a:cubicBezTo>
                      <a:pt x="13" y="51"/>
                      <a:pt x="14" y="51"/>
                      <a:pt x="14" y="51"/>
                    </a:cubicBezTo>
                    <a:cubicBezTo>
                      <a:pt x="15" y="49"/>
                      <a:pt x="16" y="48"/>
                      <a:pt x="18" y="46"/>
                    </a:cubicBezTo>
                    <a:cubicBezTo>
                      <a:pt x="17" y="45"/>
                      <a:pt x="17" y="45"/>
                      <a:pt x="16" y="45"/>
                    </a:cubicBezTo>
                    <a:moveTo>
                      <a:pt x="25" y="30"/>
                    </a:moveTo>
                    <a:cubicBezTo>
                      <a:pt x="23" y="34"/>
                      <a:pt x="21" y="37"/>
                      <a:pt x="19" y="41"/>
                    </a:cubicBezTo>
                    <a:cubicBezTo>
                      <a:pt x="19" y="41"/>
                      <a:pt x="20" y="41"/>
                      <a:pt x="20" y="41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22" y="38"/>
                      <a:pt x="24" y="34"/>
                      <a:pt x="26" y="31"/>
                    </a:cubicBezTo>
                    <a:cubicBezTo>
                      <a:pt x="25" y="30"/>
                      <a:pt x="25" y="30"/>
                      <a:pt x="25" y="30"/>
                    </a:cubicBezTo>
                    <a:moveTo>
                      <a:pt x="32" y="19"/>
                    </a:moveTo>
                    <a:cubicBezTo>
                      <a:pt x="30" y="21"/>
                      <a:pt x="29" y="24"/>
                      <a:pt x="28" y="26"/>
                    </a:cubicBezTo>
                    <a:cubicBezTo>
                      <a:pt x="28" y="26"/>
                      <a:pt x="28" y="26"/>
                      <a:pt x="29" y="26"/>
                    </a:cubicBezTo>
                    <a:cubicBezTo>
                      <a:pt x="30" y="24"/>
                      <a:pt x="31" y="22"/>
                      <a:pt x="33" y="20"/>
                    </a:cubicBezTo>
                    <a:cubicBezTo>
                      <a:pt x="32" y="19"/>
                      <a:pt x="32" y="19"/>
                      <a:pt x="32" y="19"/>
                    </a:cubicBezTo>
                    <a:moveTo>
                      <a:pt x="38" y="8"/>
                    </a:moveTo>
                    <a:cubicBezTo>
                      <a:pt x="37" y="10"/>
                      <a:pt x="36" y="11"/>
                      <a:pt x="35" y="13"/>
                    </a:cubicBezTo>
                    <a:cubicBezTo>
                      <a:pt x="35" y="13"/>
                      <a:pt x="35" y="14"/>
                      <a:pt x="34" y="15"/>
                    </a:cubicBezTo>
                    <a:cubicBezTo>
                      <a:pt x="34" y="15"/>
                      <a:pt x="35" y="15"/>
                      <a:pt x="35" y="15"/>
                    </a:cubicBezTo>
                    <a:cubicBezTo>
                      <a:pt x="36" y="13"/>
                      <a:pt x="37" y="11"/>
                      <a:pt x="39" y="9"/>
                    </a:cubicBezTo>
                    <a:cubicBezTo>
                      <a:pt x="38" y="8"/>
                      <a:pt x="38" y="8"/>
                      <a:pt x="38" y="8"/>
                    </a:cubicBezTo>
                    <a:moveTo>
                      <a:pt x="42" y="1"/>
                    </a:moveTo>
                    <a:cubicBezTo>
                      <a:pt x="42" y="1"/>
                      <a:pt x="42" y="1"/>
                      <a:pt x="42" y="2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2" y="2"/>
                      <a:pt x="42" y="1"/>
                      <a:pt x="43" y="1"/>
                    </a:cubicBezTo>
                    <a:cubicBezTo>
                      <a:pt x="43" y="1"/>
                      <a:pt x="43" y="1"/>
                      <a:pt x="42" y="1"/>
                    </a:cubicBezTo>
                    <a:moveTo>
                      <a:pt x="43" y="0"/>
                    </a:moveTo>
                    <a:cubicBezTo>
                      <a:pt x="43" y="0"/>
                      <a:pt x="43" y="0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4" name="Freeform 9748"/>
              <p:cNvSpPr>
                <a:spLocks noEditPoints="1"/>
              </p:cNvSpPr>
              <p:nvPr/>
            </p:nvSpPr>
            <p:spPr bwMode="auto">
              <a:xfrm>
                <a:off x="-229" y="3313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1 h 2"/>
                  <a:gd name="T8" fmla="*/ 0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5" name="Freeform 9749"/>
              <p:cNvSpPr>
                <a:spLocks noEditPoints="1"/>
              </p:cNvSpPr>
              <p:nvPr/>
            </p:nvSpPr>
            <p:spPr bwMode="auto">
              <a:xfrm>
                <a:off x="-241" y="3320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7 h 8"/>
                  <a:gd name="T10" fmla="*/ 2 w 5"/>
                  <a:gd name="T11" fmla="*/ 4 h 8"/>
                  <a:gd name="T12" fmla="*/ 1 w 5"/>
                  <a:gd name="T13" fmla="*/ 5 h 8"/>
                  <a:gd name="T14" fmla="*/ 1 w 5"/>
                  <a:gd name="T15" fmla="*/ 6 h 8"/>
                  <a:gd name="T16" fmla="*/ 2 w 5"/>
                  <a:gd name="T17" fmla="*/ 4 h 8"/>
                  <a:gd name="T18" fmla="*/ 2 w 5"/>
                  <a:gd name="T19" fmla="*/ 4 h 8"/>
                  <a:gd name="T20" fmla="*/ 3 w 5"/>
                  <a:gd name="T21" fmla="*/ 2 h 8"/>
                  <a:gd name="T22" fmla="*/ 3 w 5"/>
                  <a:gd name="T23" fmla="*/ 2 h 8"/>
                  <a:gd name="T24" fmla="*/ 3 w 5"/>
                  <a:gd name="T25" fmla="*/ 3 h 8"/>
                  <a:gd name="T26" fmla="*/ 4 w 5"/>
                  <a:gd name="T27" fmla="*/ 2 h 8"/>
                  <a:gd name="T28" fmla="*/ 3 w 5"/>
                  <a:gd name="T29" fmla="*/ 2 h 8"/>
                  <a:gd name="T30" fmla="*/ 4 w 5"/>
                  <a:gd name="T31" fmla="*/ 0 h 8"/>
                  <a:gd name="T32" fmla="*/ 3 w 5"/>
                  <a:gd name="T33" fmla="*/ 1 h 8"/>
                  <a:gd name="T34" fmla="*/ 4 w 5"/>
                  <a:gd name="T35" fmla="*/ 1 h 8"/>
                  <a:gd name="T36" fmla="*/ 5 w 5"/>
                  <a:gd name="T37" fmla="*/ 0 h 8"/>
                  <a:gd name="T38" fmla="*/ 4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7"/>
                      <a:pt x="0" y="7"/>
                    </a:cubicBezTo>
                    <a:moveTo>
                      <a:pt x="2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5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6" name="Freeform 9750"/>
              <p:cNvSpPr>
                <a:spLocks noEditPoints="1"/>
              </p:cNvSpPr>
              <p:nvPr/>
            </p:nvSpPr>
            <p:spPr bwMode="auto">
              <a:xfrm>
                <a:off x="-241" y="3325"/>
                <a:ext cx="7" cy="14"/>
              </a:xfrm>
              <a:custGeom>
                <a:avLst/>
                <a:gdLst>
                  <a:gd name="T0" fmla="*/ 1 w 3"/>
                  <a:gd name="T1" fmla="*/ 3 h 6"/>
                  <a:gd name="T2" fmla="*/ 0 w 3"/>
                  <a:gd name="T3" fmla="*/ 5 h 6"/>
                  <a:gd name="T4" fmla="*/ 0 w 3"/>
                  <a:gd name="T5" fmla="*/ 6 h 6"/>
                  <a:gd name="T6" fmla="*/ 1 w 3"/>
                  <a:gd name="T7" fmla="*/ 4 h 6"/>
                  <a:gd name="T8" fmla="*/ 1 w 3"/>
                  <a:gd name="T9" fmla="*/ 3 h 6"/>
                  <a:gd name="T10" fmla="*/ 3 w 3"/>
                  <a:gd name="T11" fmla="*/ 0 h 6"/>
                  <a:gd name="T12" fmla="*/ 2 w 3"/>
                  <a:gd name="T13" fmla="*/ 2 h 6"/>
                  <a:gd name="T14" fmla="*/ 2 w 3"/>
                  <a:gd name="T15" fmla="*/ 2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1" y="5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7" name="Freeform 9751"/>
              <p:cNvSpPr>
                <a:spLocks noEditPoints="1"/>
              </p:cNvSpPr>
              <p:nvPr/>
            </p:nvSpPr>
            <p:spPr bwMode="auto">
              <a:xfrm>
                <a:off x="-262" y="3339"/>
                <a:ext cx="21" cy="36"/>
              </a:xfrm>
              <a:custGeom>
                <a:avLst/>
                <a:gdLst>
                  <a:gd name="T0" fmla="*/ 3 w 9"/>
                  <a:gd name="T1" fmla="*/ 10 h 15"/>
                  <a:gd name="T2" fmla="*/ 0 w 9"/>
                  <a:gd name="T3" fmla="*/ 15 h 15"/>
                  <a:gd name="T4" fmla="*/ 3 w 9"/>
                  <a:gd name="T5" fmla="*/ 10 h 15"/>
                  <a:gd name="T6" fmla="*/ 3 w 9"/>
                  <a:gd name="T7" fmla="*/ 10 h 15"/>
                  <a:gd name="T8" fmla="*/ 3 w 9"/>
                  <a:gd name="T9" fmla="*/ 10 h 15"/>
                  <a:gd name="T10" fmla="*/ 3 w 9"/>
                  <a:gd name="T11" fmla="*/ 10 h 15"/>
                  <a:gd name="T12" fmla="*/ 3 w 9"/>
                  <a:gd name="T13" fmla="*/ 10 h 15"/>
                  <a:gd name="T14" fmla="*/ 3 w 9"/>
                  <a:gd name="T15" fmla="*/ 10 h 15"/>
                  <a:gd name="T16" fmla="*/ 3 w 9"/>
                  <a:gd name="T17" fmla="*/ 10 h 15"/>
                  <a:gd name="T18" fmla="*/ 3 w 9"/>
                  <a:gd name="T19" fmla="*/ 9 h 15"/>
                  <a:gd name="T20" fmla="*/ 3 w 9"/>
                  <a:gd name="T21" fmla="*/ 10 h 15"/>
                  <a:gd name="T22" fmla="*/ 3 w 9"/>
                  <a:gd name="T23" fmla="*/ 10 h 15"/>
                  <a:gd name="T24" fmla="*/ 3 w 9"/>
                  <a:gd name="T25" fmla="*/ 10 h 15"/>
                  <a:gd name="T26" fmla="*/ 3 w 9"/>
                  <a:gd name="T27" fmla="*/ 9 h 15"/>
                  <a:gd name="T28" fmla="*/ 4 w 9"/>
                  <a:gd name="T29" fmla="*/ 8 h 15"/>
                  <a:gd name="T30" fmla="*/ 3 w 9"/>
                  <a:gd name="T31" fmla="*/ 8 h 15"/>
                  <a:gd name="T32" fmla="*/ 4 w 9"/>
                  <a:gd name="T33" fmla="*/ 9 h 15"/>
                  <a:gd name="T34" fmla="*/ 4 w 9"/>
                  <a:gd name="T35" fmla="*/ 8 h 15"/>
                  <a:gd name="T36" fmla="*/ 4 w 9"/>
                  <a:gd name="T37" fmla="*/ 8 h 15"/>
                  <a:gd name="T38" fmla="*/ 9 w 9"/>
                  <a:gd name="T39" fmla="*/ 0 h 15"/>
                  <a:gd name="T40" fmla="*/ 4 w 9"/>
                  <a:gd name="T41" fmla="*/ 7 h 15"/>
                  <a:gd name="T42" fmla="*/ 4 w 9"/>
                  <a:gd name="T43" fmla="*/ 7 h 15"/>
                  <a:gd name="T44" fmla="*/ 9 w 9"/>
                  <a:gd name="T45" fmla="*/ 0 h 15"/>
                  <a:gd name="T46" fmla="*/ 9 w 9"/>
                  <a:gd name="T4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" h="15">
                    <a:moveTo>
                      <a:pt x="3" y="10"/>
                    </a:moveTo>
                    <a:cubicBezTo>
                      <a:pt x="2" y="12"/>
                      <a:pt x="1" y="13"/>
                      <a:pt x="0" y="15"/>
                    </a:cubicBezTo>
                    <a:cubicBezTo>
                      <a:pt x="1" y="13"/>
                      <a:pt x="2" y="12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3" y="10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3" y="9"/>
                    </a:moveTo>
                    <a:cubicBezTo>
                      <a:pt x="3" y="9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9"/>
                      <a:pt x="3" y="9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3" y="8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9" y="0"/>
                    </a:moveTo>
                    <a:cubicBezTo>
                      <a:pt x="7" y="2"/>
                      <a:pt x="6" y="5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5"/>
                      <a:pt x="7" y="2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8" name="Freeform 9752"/>
              <p:cNvSpPr>
                <a:spLocks noEditPoints="1"/>
              </p:cNvSpPr>
              <p:nvPr/>
            </p:nvSpPr>
            <p:spPr bwMode="auto">
              <a:xfrm>
                <a:off x="-255" y="335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2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2 h 2"/>
                  <a:gd name="T18" fmla="*/ 0 w 1"/>
                  <a:gd name="T19" fmla="*/ 2 h 2"/>
                  <a:gd name="T20" fmla="*/ 0 w 1"/>
                  <a:gd name="T21" fmla="*/ 0 h 2"/>
                  <a:gd name="T22" fmla="*/ 0 w 1"/>
                  <a:gd name="T23" fmla="*/ 1 h 2"/>
                  <a:gd name="T24" fmla="*/ 0 w 1"/>
                  <a:gd name="T25" fmla="*/ 2 h 2"/>
                  <a:gd name="T26" fmla="*/ 0 w 1"/>
                  <a:gd name="T27" fmla="*/ 1 h 2"/>
                  <a:gd name="T28" fmla="*/ 1 w 1"/>
                  <a:gd name="T29" fmla="*/ 1 h 2"/>
                  <a:gd name="T30" fmla="*/ 0 w 1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2" name="Group 9954"/>
            <p:cNvGrpSpPr>
              <a:grpSpLocks/>
            </p:cNvGrpSpPr>
            <p:nvPr/>
          </p:nvGrpSpPr>
          <p:grpSpPr bwMode="auto">
            <a:xfrm>
              <a:off x="-1057285" y="4895829"/>
              <a:ext cx="1196988" cy="1360483"/>
              <a:chOff x="-666" y="3084"/>
              <a:chExt cx="754" cy="857"/>
            </a:xfrm>
            <a:solidFill>
              <a:schemeClr val="bg1"/>
            </a:solidFill>
          </p:grpSpPr>
          <p:sp>
            <p:nvSpPr>
              <p:cNvPr id="739" name="Freeform 9754"/>
              <p:cNvSpPr>
                <a:spLocks noEditPoints="1"/>
              </p:cNvSpPr>
              <p:nvPr/>
            </p:nvSpPr>
            <p:spPr bwMode="auto">
              <a:xfrm>
                <a:off x="-252" y="3141"/>
                <a:ext cx="127" cy="217"/>
              </a:xfrm>
              <a:custGeom>
                <a:avLst/>
                <a:gdLst>
                  <a:gd name="T0" fmla="*/ 0 w 54"/>
                  <a:gd name="T1" fmla="*/ 92 h 92"/>
                  <a:gd name="T2" fmla="*/ 0 w 54"/>
                  <a:gd name="T3" fmla="*/ 91 h 92"/>
                  <a:gd name="T4" fmla="*/ 5 w 54"/>
                  <a:gd name="T5" fmla="*/ 84 h 92"/>
                  <a:gd name="T6" fmla="*/ 5 w 54"/>
                  <a:gd name="T7" fmla="*/ 84 h 92"/>
                  <a:gd name="T8" fmla="*/ 5 w 54"/>
                  <a:gd name="T9" fmla="*/ 84 h 92"/>
                  <a:gd name="T10" fmla="*/ 8 w 54"/>
                  <a:gd name="T11" fmla="*/ 78 h 92"/>
                  <a:gd name="T12" fmla="*/ 9 w 54"/>
                  <a:gd name="T13" fmla="*/ 77 h 92"/>
                  <a:gd name="T14" fmla="*/ 10 w 54"/>
                  <a:gd name="T15" fmla="*/ 75 h 92"/>
                  <a:gd name="T16" fmla="*/ 10 w 54"/>
                  <a:gd name="T17" fmla="*/ 76 h 92"/>
                  <a:gd name="T18" fmla="*/ 10 w 54"/>
                  <a:gd name="T19" fmla="*/ 75 h 92"/>
                  <a:gd name="T20" fmla="*/ 12 w 54"/>
                  <a:gd name="T21" fmla="*/ 72 h 92"/>
                  <a:gd name="T22" fmla="*/ 12 w 54"/>
                  <a:gd name="T23" fmla="*/ 72 h 92"/>
                  <a:gd name="T24" fmla="*/ 13 w 54"/>
                  <a:gd name="T25" fmla="*/ 69 h 92"/>
                  <a:gd name="T26" fmla="*/ 13 w 54"/>
                  <a:gd name="T27" fmla="*/ 71 h 92"/>
                  <a:gd name="T28" fmla="*/ 13 w 54"/>
                  <a:gd name="T29" fmla="*/ 69 h 92"/>
                  <a:gd name="T30" fmla="*/ 14 w 54"/>
                  <a:gd name="T31" fmla="*/ 68 h 92"/>
                  <a:gd name="T32" fmla="*/ 15 w 54"/>
                  <a:gd name="T33" fmla="*/ 68 h 92"/>
                  <a:gd name="T34" fmla="*/ 16 w 54"/>
                  <a:gd name="T35" fmla="*/ 64 h 92"/>
                  <a:gd name="T36" fmla="*/ 17 w 54"/>
                  <a:gd name="T37" fmla="*/ 65 h 92"/>
                  <a:gd name="T38" fmla="*/ 16 w 54"/>
                  <a:gd name="T39" fmla="*/ 64 h 92"/>
                  <a:gd name="T40" fmla="*/ 17 w 54"/>
                  <a:gd name="T41" fmla="*/ 63 h 92"/>
                  <a:gd name="T42" fmla="*/ 18 w 54"/>
                  <a:gd name="T43" fmla="*/ 63 h 92"/>
                  <a:gd name="T44" fmla="*/ 23 w 54"/>
                  <a:gd name="T45" fmla="*/ 53 h 92"/>
                  <a:gd name="T46" fmla="*/ 22 w 54"/>
                  <a:gd name="T47" fmla="*/ 56 h 92"/>
                  <a:gd name="T48" fmla="*/ 23 w 54"/>
                  <a:gd name="T49" fmla="*/ 53 h 92"/>
                  <a:gd name="T50" fmla="*/ 26 w 54"/>
                  <a:gd name="T51" fmla="*/ 47 h 92"/>
                  <a:gd name="T52" fmla="*/ 30 w 54"/>
                  <a:gd name="T53" fmla="*/ 43 h 92"/>
                  <a:gd name="T54" fmla="*/ 38 w 54"/>
                  <a:gd name="T55" fmla="*/ 28 h 92"/>
                  <a:gd name="T56" fmla="*/ 36 w 54"/>
                  <a:gd name="T57" fmla="*/ 33 h 92"/>
                  <a:gd name="T58" fmla="*/ 38 w 54"/>
                  <a:gd name="T59" fmla="*/ 28 h 92"/>
                  <a:gd name="T60" fmla="*/ 42 w 54"/>
                  <a:gd name="T61" fmla="*/ 21 h 92"/>
                  <a:gd name="T62" fmla="*/ 45 w 54"/>
                  <a:gd name="T63" fmla="*/ 17 h 92"/>
                  <a:gd name="T64" fmla="*/ 52 w 54"/>
                  <a:gd name="T65" fmla="*/ 4 h 92"/>
                  <a:gd name="T66" fmla="*/ 49 w 54"/>
                  <a:gd name="T67" fmla="*/ 11 h 92"/>
                  <a:gd name="T68" fmla="*/ 52 w 54"/>
                  <a:gd name="T69" fmla="*/ 4 h 92"/>
                  <a:gd name="T70" fmla="*/ 52 w 54"/>
                  <a:gd name="T71" fmla="*/ 3 h 92"/>
                  <a:gd name="T72" fmla="*/ 53 w 54"/>
                  <a:gd name="T73" fmla="*/ 3 h 92"/>
                  <a:gd name="T74" fmla="*/ 54 w 54"/>
                  <a:gd name="T75" fmla="*/ 0 h 92"/>
                  <a:gd name="T76" fmla="*/ 53 w 54"/>
                  <a:gd name="T77" fmla="*/ 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4" h="92">
                    <a:moveTo>
                      <a:pt x="0" y="91"/>
                    </a:moveTo>
                    <a:cubicBezTo>
                      <a:pt x="0" y="91"/>
                      <a:pt x="0" y="91"/>
                      <a:pt x="0" y="92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92"/>
                      <a:pt x="0" y="91"/>
                      <a:pt x="0" y="91"/>
                    </a:cubicBezTo>
                    <a:cubicBezTo>
                      <a:pt x="0" y="91"/>
                      <a:pt x="0" y="91"/>
                      <a:pt x="0" y="91"/>
                    </a:cubicBezTo>
                    <a:moveTo>
                      <a:pt x="5" y="84"/>
                    </a:move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moveTo>
                      <a:pt x="8" y="77"/>
                    </a:moveTo>
                    <a:cubicBezTo>
                      <a:pt x="8" y="77"/>
                      <a:pt x="8" y="77"/>
                      <a:pt x="8" y="78"/>
                    </a:cubicBezTo>
                    <a:cubicBezTo>
                      <a:pt x="8" y="78"/>
                      <a:pt x="9" y="78"/>
                      <a:pt x="9" y="78"/>
                    </a:cubicBezTo>
                    <a:cubicBezTo>
                      <a:pt x="9" y="78"/>
                      <a:pt x="9" y="78"/>
                      <a:pt x="9" y="77"/>
                    </a:cubicBezTo>
                    <a:cubicBezTo>
                      <a:pt x="9" y="77"/>
                      <a:pt x="9" y="77"/>
                      <a:pt x="8" y="77"/>
                    </a:cubicBezTo>
                    <a:moveTo>
                      <a:pt x="10" y="75"/>
                    </a:moveTo>
                    <a:cubicBezTo>
                      <a:pt x="9" y="75"/>
                      <a:pt x="9" y="76"/>
                      <a:pt x="9" y="76"/>
                    </a:cubicBezTo>
                    <a:cubicBezTo>
                      <a:pt x="9" y="76"/>
                      <a:pt x="10" y="76"/>
                      <a:pt x="10" y="76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10" y="76"/>
                      <a:pt x="10" y="75"/>
                      <a:pt x="10" y="75"/>
                    </a:cubicBezTo>
                    <a:moveTo>
                      <a:pt x="12" y="72"/>
                    </a:move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moveTo>
                      <a:pt x="13" y="69"/>
                    </a:moveTo>
                    <a:cubicBezTo>
                      <a:pt x="13" y="69"/>
                      <a:pt x="13" y="70"/>
                      <a:pt x="12" y="71"/>
                    </a:cubicBezTo>
                    <a:cubicBezTo>
                      <a:pt x="12" y="71"/>
                      <a:pt x="13" y="71"/>
                      <a:pt x="13" y="71"/>
                    </a:cubicBezTo>
                    <a:cubicBezTo>
                      <a:pt x="13" y="71"/>
                      <a:pt x="14" y="70"/>
                      <a:pt x="14" y="69"/>
                    </a:cubicBezTo>
                    <a:cubicBezTo>
                      <a:pt x="14" y="69"/>
                      <a:pt x="14" y="69"/>
                      <a:pt x="13" y="69"/>
                    </a:cubicBezTo>
                    <a:moveTo>
                      <a:pt x="14" y="67"/>
                    </a:moveTo>
                    <a:cubicBezTo>
                      <a:pt x="14" y="67"/>
                      <a:pt x="14" y="68"/>
                      <a:pt x="14" y="68"/>
                    </a:cubicBezTo>
                    <a:cubicBezTo>
                      <a:pt x="14" y="68"/>
                      <a:pt x="14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7"/>
                      <a:pt x="15" y="67"/>
                      <a:pt x="14" y="67"/>
                    </a:cubicBezTo>
                    <a:moveTo>
                      <a:pt x="16" y="64"/>
                    </a:moveTo>
                    <a:cubicBezTo>
                      <a:pt x="16" y="65"/>
                      <a:pt x="16" y="65"/>
                      <a:pt x="16" y="65"/>
                    </a:cubicBezTo>
                    <a:cubicBezTo>
                      <a:pt x="16" y="65"/>
                      <a:pt x="16" y="65"/>
                      <a:pt x="17" y="65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17" y="65"/>
                      <a:pt x="16" y="64"/>
                      <a:pt x="16" y="64"/>
                    </a:cubicBezTo>
                    <a:moveTo>
                      <a:pt x="17" y="62"/>
                    </a:move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3"/>
                      <a:pt x="17" y="64"/>
                      <a:pt x="18" y="64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18" y="63"/>
                      <a:pt x="18" y="62"/>
                      <a:pt x="17" y="62"/>
                    </a:cubicBezTo>
                    <a:moveTo>
                      <a:pt x="23" y="53"/>
                    </a:moveTo>
                    <a:cubicBezTo>
                      <a:pt x="22" y="54"/>
                      <a:pt x="22" y="54"/>
                      <a:pt x="21" y="55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3" y="55"/>
                      <a:pt x="23" y="54"/>
                      <a:pt x="24" y="53"/>
                    </a:cubicBezTo>
                    <a:cubicBezTo>
                      <a:pt x="24" y="53"/>
                      <a:pt x="23" y="53"/>
                      <a:pt x="23" y="53"/>
                    </a:cubicBezTo>
                    <a:moveTo>
                      <a:pt x="29" y="43"/>
                    </a:moveTo>
                    <a:cubicBezTo>
                      <a:pt x="28" y="44"/>
                      <a:pt x="27" y="45"/>
                      <a:pt x="26" y="47"/>
                    </a:cubicBezTo>
                    <a:cubicBezTo>
                      <a:pt x="27" y="47"/>
                      <a:pt x="27" y="47"/>
                      <a:pt x="28" y="48"/>
                    </a:cubicBezTo>
                    <a:cubicBezTo>
                      <a:pt x="28" y="46"/>
                      <a:pt x="29" y="45"/>
                      <a:pt x="30" y="43"/>
                    </a:cubicBezTo>
                    <a:cubicBezTo>
                      <a:pt x="30" y="43"/>
                      <a:pt x="29" y="43"/>
                      <a:pt x="29" y="43"/>
                    </a:cubicBezTo>
                    <a:moveTo>
                      <a:pt x="38" y="28"/>
                    </a:moveTo>
                    <a:cubicBezTo>
                      <a:pt x="37" y="29"/>
                      <a:pt x="36" y="31"/>
                      <a:pt x="35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7" y="31"/>
                      <a:pt x="38" y="30"/>
                      <a:pt x="39" y="28"/>
                    </a:cubicBezTo>
                    <a:cubicBezTo>
                      <a:pt x="38" y="28"/>
                      <a:pt x="38" y="28"/>
                      <a:pt x="38" y="28"/>
                    </a:cubicBezTo>
                    <a:moveTo>
                      <a:pt x="44" y="17"/>
                    </a:moveTo>
                    <a:cubicBezTo>
                      <a:pt x="43" y="18"/>
                      <a:pt x="42" y="20"/>
                      <a:pt x="42" y="21"/>
                    </a:cubicBezTo>
                    <a:cubicBezTo>
                      <a:pt x="42" y="21"/>
                      <a:pt x="42" y="21"/>
                      <a:pt x="43" y="22"/>
                    </a:cubicBezTo>
                    <a:cubicBezTo>
                      <a:pt x="43" y="20"/>
                      <a:pt x="44" y="19"/>
                      <a:pt x="45" y="17"/>
                    </a:cubicBezTo>
                    <a:cubicBezTo>
                      <a:pt x="45" y="17"/>
                      <a:pt x="44" y="17"/>
                      <a:pt x="44" y="17"/>
                    </a:cubicBezTo>
                    <a:moveTo>
                      <a:pt x="52" y="4"/>
                    </a:moveTo>
                    <a:cubicBezTo>
                      <a:pt x="51" y="6"/>
                      <a:pt x="49" y="8"/>
                      <a:pt x="48" y="10"/>
                    </a:cubicBezTo>
                    <a:cubicBezTo>
                      <a:pt x="48" y="10"/>
                      <a:pt x="48" y="10"/>
                      <a:pt x="49" y="11"/>
                    </a:cubicBezTo>
                    <a:cubicBezTo>
                      <a:pt x="50" y="8"/>
                      <a:pt x="51" y="6"/>
                      <a:pt x="52" y="4"/>
                    </a:cubicBezTo>
                    <a:cubicBezTo>
                      <a:pt x="52" y="4"/>
                      <a:pt x="52" y="4"/>
                      <a:pt x="52" y="4"/>
                    </a:cubicBezTo>
                    <a:moveTo>
                      <a:pt x="53" y="3"/>
                    </a:moveTo>
                    <a:cubicBezTo>
                      <a:pt x="53" y="3"/>
                      <a:pt x="52" y="3"/>
                      <a:pt x="52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54" y="0"/>
                    </a:moveTo>
                    <a:cubicBezTo>
                      <a:pt x="54" y="0"/>
                      <a:pt x="53" y="1"/>
                      <a:pt x="53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4" y="1"/>
                      <a:pt x="54" y="0"/>
                      <a:pt x="5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0" name="Freeform 9755"/>
              <p:cNvSpPr>
                <a:spLocks noEditPoints="1"/>
              </p:cNvSpPr>
              <p:nvPr/>
            </p:nvSpPr>
            <p:spPr bwMode="auto">
              <a:xfrm>
                <a:off x="-250" y="3316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3 w 5"/>
                  <a:gd name="T11" fmla="*/ 4 h 8"/>
                  <a:gd name="T12" fmla="*/ 2 w 5"/>
                  <a:gd name="T13" fmla="*/ 5 h 8"/>
                  <a:gd name="T14" fmla="*/ 2 w 5"/>
                  <a:gd name="T15" fmla="*/ 6 h 8"/>
                  <a:gd name="T16" fmla="*/ 3 w 5"/>
                  <a:gd name="T17" fmla="*/ 4 h 8"/>
                  <a:gd name="T18" fmla="*/ 3 w 5"/>
                  <a:gd name="T19" fmla="*/ 4 h 8"/>
                  <a:gd name="T20" fmla="*/ 4 w 5"/>
                  <a:gd name="T21" fmla="*/ 2 h 8"/>
                  <a:gd name="T22" fmla="*/ 4 w 5"/>
                  <a:gd name="T23" fmla="*/ 2 h 8"/>
                  <a:gd name="T24" fmla="*/ 4 w 5"/>
                  <a:gd name="T25" fmla="*/ 2 h 8"/>
                  <a:gd name="T26" fmla="*/ 4 w 5"/>
                  <a:gd name="T27" fmla="*/ 2 h 8"/>
                  <a:gd name="T28" fmla="*/ 4 w 5"/>
                  <a:gd name="T29" fmla="*/ 2 h 8"/>
                  <a:gd name="T30" fmla="*/ 5 w 5"/>
                  <a:gd name="T31" fmla="*/ 0 h 8"/>
                  <a:gd name="T32" fmla="*/ 4 w 5"/>
                  <a:gd name="T33" fmla="*/ 1 h 8"/>
                  <a:gd name="T34" fmla="*/ 5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4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5"/>
                      <a:pt x="2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1" name="Freeform 9756"/>
              <p:cNvSpPr>
                <a:spLocks noEditPoints="1"/>
              </p:cNvSpPr>
              <p:nvPr/>
            </p:nvSpPr>
            <p:spPr bwMode="auto">
              <a:xfrm>
                <a:off x="-248" y="3320"/>
                <a:ext cx="7" cy="12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1 w 3"/>
                  <a:gd name="T9" fmla="*/ 4 h 5"/>
                  <a:gd name="T10" fmla="*/ 1 w 3"/>
                  <a:gd name="T11" fmla="*/ 3 h 5"/>
                  <a:gd name="T12" fmla="*/ 3 w 3"/>
                  <a:gd name="T13" fmla="*/ 0 h 5"/>
                  <a:gd name="T14" fmla="*/ 2 w 3"/>
                  <a:gd name="T15" fmla="*/ 2 h 5"/>
                  <a:gd name="T16" fmla="*/ 2 w 3"/>
                  <a:gd name="T17" fmla="*/ 2 h 5"/>
                  <a:gd name="T18" fmla="*/ 3 w 3"/>
                  <a:gd name="T19" fmla="*/ 0 h 5"/>
                  <a:gd name="T20" fmla="*/ 3 w 3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2" name="Freeform 9757"/>
              <p:cNvSpPr>
                <a:spLocks/>
              </p:cNvSpPr>
              <p:nvPr/>
            </p:nvSpPr>
            <p:spPr bwMode="auto">
              <a:xfrm>
                <a:off x="-252" y="333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3" name="Freeform 9758"/>
              <p:cNvSpPr>
                <a:spLocks noEditPoints="1"/>
              </p:cNvSpPr>
              <p:nvPr/>
            </p:nvSpPr>
            <p:spPr bwMode="auto">
              <a:xfrm>
                <a:off x="-250" y="3316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4 w 5"/>
                  <a:gd name="T11" fmla="*/ 1 h 8"/>
                  <a:gd name="T12" fmla="*/ 4 w 5"/>
                  <a:gd name="T13" fmla="*/ 2 h 8"/>
                  <a:gd name="T14" fmla="*/ 4 w 5"/>
                  <a:gd name="T15" fmla="*/ 2 h 8"/>
                  <a:gd name="T16" fmla="*/ 4 w 5"/>
                  <a:gd name="T17" fmla="*/ 2 h 8"/>
                  <a:gd name="T18" fmla="*/ 5 w 5"/>
                  <a:gd name="T19" fmla="*/ 1 h 8"/>
                  <a:gd name="T20" fmla="*/ 4 w 5"/>
                  <a:gd name="T21" fmla="*/ 1 h 8"/>
                  <a:gd name="T22" fmla="*/ 5 w 5"/>
                  <a:gd name="T23" fmla="*/ 0 h 8"/>
                  <a:gd name="T24" fmla="*/ 5 w 5"/>
                  <a:gd name="T25" fmla="*/ 0 h 8"/>
                  <a:gd name="T26" fmla="*/ 5 w 5"/>
                  <a:gd name="T27" fmla="*/ 0 h 8"/>
                  <a:gd name="T28" fmla="*/ 5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4" name="Freeform 9759"/>
              <p:cNvSpPr>
                <a:spLocks noEditPoints="1"/>
              </p:cNvSpPr>
              <p:nvPr/>
            </p:nvSpPr>
            <p:spPr bwMode="auto">
              <a:xfrm>
                <a:off x="-288" y="3363"/>
                <a:ext cx="21" cy="35"/>
              </a:xfrm>
              <a:custGeom>
                <a:avLst/>
                <a:gdLst>
                  <a:gd name="T0" fmla="*/ 3 w 9"/>
                  <a:gd name="T1" fmla="*/ 10 h 15"/>
                  <a:gd name="T2" fmla="*/ 0 w 9"/>
                  <a:gd name="T3" fmla="*/ 14 h 15"/>
                  <a:gd name="T4" fmla="*/ 0 w 9"/>
                  <a:gd name="T5" fmla="*/ 15 h 15"/>
                  <a:gd name="T6" fmla="*/ 3 w 9"/>
                  <a:gd name="T7" fmla="*/ 10 h 15"/>
                  <a:gd name="T8" fmla="*/ 3 w 9"/>
                  <a:gd name="T9" fmla="*/ 10 h 15"/>
                  <a:gd name="T10" fmla="*/ 4 w 9"/>
                  <a:gd name="T11" fmla="*/ 8 h 15"/>
                  <a:gd name="T12" fmla="*/ 3 w 9"/>
                  <a:gd name="T13" fmla="*/ 9 h 15"/>
                  <a:gd name="T14" fmla="*/ 3 w 9"/>
                  <a:gd name="T15" fmla="*/ 9 h 15"/>
                  <a:gd name="T16" fmla="*/ 4 w 9"/>
                  <a:gd name="T17" fmla="*/ 8 h 15"/>
                  <a:gd name="T18" fmla="*/ 4 w 9"/>
                  <a:gd name="T19" fmla="*/ 8 h 15"/>
                  <a:gd name="T20" fmla="*/ 4 w 9"/>
                  <a:gd name="T21" fmla="*/ 7 h 15"/>
                  <a:gd name="T22" fmla="*/ 4 w 9"/>
                  <a:gd name="T23" fmla="*/ 8 h 15"/>
                  <a:gd name="T24" fmla="*/ 4 w 9"/>
                  <a:gd name="T25" fmla="*/ 8 h 15"/>
                  <a:gd name="T26" fmla="*/ 5 w 9"/>
                  <a:gd name="T27" fmla="*/ 7 h 15"/>
                  <a:gd name="T28" fmla="*/ 4 w 9"/>
                  <a:gd name="T29" fmla="*/ 7 h 15"/>
                  <a:gd name="T30" fmla="*/ 5 w 9"/>
                  <a:gd name="T31" fmla="*/ 5 h 15"/>
                  <a:gd name="T32" fmla="*/ 5 w 9"/>
                  <a:gd name="T33" fmla="*/ 6 h 15"/>
                  <a:gd name="T34" fmla="*/ 5 w 9"/>
                  <a:gd name="T35" fmla="*/ 6 h 15"/>
                  <a:gd name="T36" fmla="*/ 5 w 9"/>
                  <a:gd name="T37" fmla="*/ 5 h 15"/>
                  <a:gd name="T38" fmla="*/ 5 w 9"/>
                  <a:gd name="T39" fmla="*/ 5 h 15"/>
                  <a:gd name="T40" fmla="*/ 9 w 9"/>
                  <a:gd name="T41" fmla="*/ 0 h 15"/>
                  <a:gd name="T42" fmla="*/ 6 w 9"/>
                  <a:gd name="T43" fmla="*/ 5 h 15"/>
                  <a:gd name="T44" fmla="*/ 6 w 9"/>
                  <a:gd name="T45" fmla="*/ 5 h 15"/>
                  <a:gd name="T46" fmla="*/ 8 w 9"/>
                  <a:gd name="T47" fmla="*/ 1 h 15"/>
                  <a:gd name="T48" fmla="*/ 9 w 9"/>
                  <a:gd name="T4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" h="15">
                    <a:moveTo>
                      <a:pt x="3" y="10"/>
                    </a:moveTo>
                    <a:cubicBezTo>
                      <a:pt x="2" y="11"/>
                      <a:pt x="1" y="13"/>
                      <a:pt x="0" y="14"/>
                    </a:cubicBezTo>
                    <a:cubicBezTo>
                      <a:pt x="0" y="14"/>
                      <a:pt x="0" y="14"/>
                      <a:pt x="0" y="15"/>
                    </a:cubicBezTo>
                    <a:cubicBezTo>
                      <a:pt x="1" y="13"/>
                      <a:pt x="2" y="11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4" y="8"/>
                    </a:moveTo>
                    <a:cubicBezTo>
                      <a:pt x="3" y="8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4" y="7"/>
                    </a:moveTo>
                    <a:cubicBezTo>
                      <a:pt x="4" y="7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7"/>
                      <a:pt x="5" y="7"/>
                    </a:cubicBezTo>
                    <a:cubicBezTo>
                      <a:pt x="5" y="7"/>
                      <a:pt x="4" y="7"/>
                      <a:pt x="4" y="7"/>
                    </a:cubicBezTo>
                    <a:moveTo>
                      <a:pt x="5" y="5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9" y="0"/>
                    </a:moveTo>
                    <a:cubicBezTo>
                      <a:pt x="8" y="1"/>
                      <a:pt x="7" y="3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3"/>
                      <a:pt x="8" y="2"/>
                      <a:pt x="8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5" name="Freeform 9760"/>
              <p:cNvSpPr>
                <a:spLocks noEditPoints="1"/>
              </p:cNvSpPr>
              <p:nvPr/>
            </p:nvSpPr>
            <p:spPr bwMode="auto">
              <a:xfrm>
                <a:off x="-281" y="3375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2 w 3"/>
                  <a:gd name="T13" fmla="*/ 0 h 5"/>
                  <a:gd name="T14" fmla="*/ 2 w 3"/>
                  <a:gd name="T15" fmla="*/ 0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6" name="Freeform 9761"/>
              <p:cNvSpPr>
                <a:spLocks/>
              </p:cNvSpPr>
              <p:nvPr/>
            </p:nvSpPr>
            <p:spPr bwMode="auto">
              <a:xfrm>
                <a:off x="-278" y="337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7" name="Oval 9762"/>
              <p:cNvSpPr>
                <a:spLocks noChangeArrowheads="1"/>
              </p:cNvSpPr>
              <p:nvPr/>
            </p:nvSpPr>
            <p:spPr bwMode="auto">
              <a:xfrm>
                <a:off x="-278" y="338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8" name="Freeform 9763"/>
              <p:cNvSpPr>
                <a:spLocks noEditPoints="1"/>
              </p:cNvSpPr>
              <p:nvPr/>
            </p:nvSpPr>
            <p:spPr bwMode="auto">
              <a:xfrm>
                <a:off x="-281" y="3363"/>
                <a:ext cx="29" cy="47"/>
              </a:xfrm>
              <a:custGeom>
                <a:avLst/>
                <a:gdLst>
                  <a:gd name="T0" fmla="*/ 1 w 12"/>
                  <a:gd name="T1" fmla="*/ 18 h 20"/>
                  <a:gd name="T2" fmla="*/ 0 w 12"/>
                  <a:gd name="T3" fmla="*/ 20 h 20"/>
                  <a:gd name="T4" fmla="*/ 2 w 12"/>
                  <a:gd name="T5" fmla="*/ 18 h 20"/>
                  <a:gd name="T6" fmla="*/ 1 w 12"/>
                  <a:gd name="T7" fmla="*/ 18 h 20"/>
                  <a:gd name="T8" fmla="*/ 4 w 12"/>
                  <a:gd name="T9" fmla="*/ 12 h 20"/>
                  <a:gd name="T10" fmla="*/ 3 w 12"/>
                  <a:gd name="T11" fmla="*/ 14 h 20"/>
                  <a:gd name="T12" fmla="*/ 1 w 12"/>
                  <a:gd name="T13" fmla="*/ 18 h 20"/>
                  <a:gd name="T14" fmla="*/ 2 w 12"/>
                  <a:gd name="T15" fmla="*/ 18 h 20"/>
                  <a:gd name="T16" fmla="*/ 5 w 12"/>
                  <a:gd name="T17" fmla="*/ 13 h 20"/>
                  <a:gd name="T18" fmla="*/ 4 w 12"/>
                  <a:gd name="T19" fmla="*/ 12 h 20"/>
                  <a:gd name="T20" fmla="*/ 5 w 12"/>
                  <a:gd name="T21" fmla="*/ 11 h 20"/>
                  <a:gd name="T22" fmla="*/ 5 w 12"/>
                  <a:gd name="T23" fmla="*/ 12 h 20"/>
                  <a:gd name="T24" fmla="*/ 5 w 12"/>
                  <a:gd name="T25" fmla="*/ 12 h 20"/>
                  <a:gd name="T26" fmla="*/ 6 w 12"/>
                  <a:gd name="T27" fmla="*/ 11 h 20"/>
                  <a:gd name="T28" fmla="*/ 5 w 12"/>
                  <a:gd name="T29" fmla="*/ 11 h 20"/>
                  <a:gd name="T30" fmla="*/ 6 w 12"/>
                  <a:gd name="T31" fmla="*/ 10 h 20"/>
                  <a:gd name="T32" fmla="*/ 5 w 12"/>
                  <a:gd name="T33" fmla="*/ 11 h 20"/>
                  <a:gd name="T34" fmla="*/ 6 w 12"/>
                  <a:gd name="T35" fmla="*/ 11 h 20"/>
                  <a:gd name="T36" fmla="*/ 6 w 12"/>
                  <a:gd name="T37" fmla="*/ 10 h 20"/>
                  <a:gd name="T38" fmla="*/ 6 w 12"/>
                  <a:gd name="T39" fmla="*/ 10 h 20"/>
                  <a:gd name="T40" fmla="*/ 6 w 12"/>
                  <a:gd name="T41" fmla="*/ 9 h 20"/>
                  <a:gd name="T42" fmla="*/ 7 w 12"/>
                  <a:gd name="T43" fmla="*/ 9 h 20"/>
                  <a:gd name="T44" fmla="*/ 7 w 12"/>
                  <a:gd name="T45" fmla="*/ 9 h 20"/>
                  <a:gd name="T46" fmla="*/ 6 w 12"/>
                  <a:gd name="T47" fmla="*/ 9 h 20"/>
                  <a:gd name="T48" fmla="*/ 7 w 12"/>
                  <a:gd name="T49" fmla="*/ 8 h 20"/>
                  <a:gd name="T50" fmla="*/ 7 w 12"/>
                  <a:gd name="T51" fmla="*/ 9 h 20"/>
                  <a:gd name="T52" fmla="*/ 7 w 12"/>
                  <a:gd name="T53" fmla="*/ 9 h 20"/>
                  <a:gd name="T54" fmla="*/ 7 w 12"/>
                  <a:gd name="T55" fmla="*/ 8 h 20"/>
                  <a:gd name="T56" fmla="*/ 7 w 12"/>
                  <a:gd name="T57" fmla="*/ 8 h 20"/>
                  <a:gd name="T58" fmla="*/ 12 w 12"/>
                  <a:gd name="T59" fmla="*/ 1 h 20"/>
                  <a:gd name="T60" fmla="*/ 7 w 12"/>
                  <a:gd name="T61" fmla="*/ 8 h 20"/>
                  <a:gd name="T62" fmla="*/ 8 w 12"/>
                  <a:gd name="T63" fmla="*/ 8 h 20"/>
                  <a:gd name="T64" fmla="*/ 12 w 12"/>
                  <a:gd name="T65" fmla="*/ 1 h 20"/>
                  <a:gd name="T66" fmla="*/ 12 w 12"/>
                  <a:gd name="T67" fmla="*/ 1 h 20"/>
                  <a:gd name="T68" fmla="*/ 12 w 12"/>
                  <a:gd name="T69" fmla="*/ 0 h 20"/>
                  <a:gd name="T70" fmla="*/ 12 w 12"/>
                  <a:gd name="T71" fmla="*/ 1 h 20"/>
                  <a:gd name="T72" fmla="*/ 12 w 12"/>
                  <a:gd name="T73" fmla="*/ 1 h 20"/>
                  <a:gd name="T74" fmla="*/ 12 w 12"/>
                  <a:gd name="T75" fmla="*/ 0 h 20"/>
                  <a:gd name="T76" fmla="*/ 12 w 12"/>
                  <a:gd name="T77" fmla="*/ 0 h 20"/>
                  <a:gd name="T78" fmla="*/ 12 w 12"/>
                  <a:gd name="T79" fmla="*/ 0 h 20"/>
                  <a:gd name="T80" fmla="*/ 12 w 12"/>
                  <a:gd name="T81" fmla="*/ 0 h 20"/>
                  <a:gd name="T82" fmla="*/ 12 w 12"/>
                  <a:gd name="T83" fmla="*/ 0 h 20"/>
                  <a:gd name="T84" fmla="*/ 12 w 12"/>
                  <a:gd name="T85" fmla="*/ 0 h 20"/>
                  <a:gd name="T86" fmla="*/ 12 w 12"/>
                  <a:gd name="T8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" h="20">
                    <a:moveTo>
                      <a:pt x="1" y="18"/>
                    </a:moveTo>
                    <a:cubicBezTo>
                      <a:pt x="0" y="19"/>
                      <a:pt x="0" y="20"/>
                      <a:pt x="0" y="20"/>
                    </a:cubicBezTo>
                    <a:cubicBezTo>
                      <a:pt x="0" y="20"/>
                      <a:pt x="1" y="20"/>
                      <a:pt x="2" y="18"/>
                    </a:cubicBezTo>
                    <a:cubicBezTo>
                      <a:pt x="2" y="18"/>
                      <a:pt x="1" y="18"/>
                      <a:pt x="1" y="18"/>
                    </a:cubicBezTo>
                    <a:moveTo>
                      <a:pt x="4" y="12"/>
                    </a:moveTo>
                    <a:cubicBezTo>
                      <a:pt x="4" y="13"/>
                      <a:pt x="4" y="14"/>
                      <a:pt x="3" y="14"/>
                    </a:cubicBezTo>
                    <a:cubicBezTo>
                      <a:pt x="3" y="15"/>
                      <a:pt x="2" y="17"/>
                      <a:pt x="1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6"/>
                      <a:pt x="3" y="15"/>
                      <a:pt x="5" y="13"/>
                    </a:cubicBezTo>
                    <a:cubicBezTo>
                      <a:pt x="5" y="12"/>
                      <a:pt x="5" y="12"/>
                      <a:pt x="4" y="12"/>
                    </a:cubicBezTo>
                    <a:moveTo>
                      <a:pt x="5" y="11"/>
                    </a:moveTo>
                    <a:cubicBezTo>
                      <a:pt x="5" y="11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1"/>
                      <a:pt x="6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6" y="10"/>
                    </a:moveTo>
                    <a:cubicBezTo>
                      <a:pt x="6" y="10"/>
                      <a:pt x="6" y="10"/>
                      <a:pt x="5" y="11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6" y="11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6" y="9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6" y="9"/>
                    </a:cubicBezTo>
                    <a:moveTo>
                      <a:pt x="7" y="8"/>
                    </a:moveTo>
                    <a:cubicBezTo>
                      <a:pt x="7" y="8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moveTo>
                      <a:pt x="12" y="1"/>
                    </a:moveTo>
                    <a:cubicBezTo>
                      <a:pt x="10" y="3"/>
                      <a:pt x="9" y="5"/>
                      <a:pt x="7" y="8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9" y="6"/>
                      <a:pt x="10" y="3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2" y="0"/>
                    </a:moveTo>
                    <a:cubicBezTo>
                      <a:pt x="12" y="0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9" name="Freeform 9764"/>
              <p:cNvSpPr>
                <a:spLocks/>
              </p:cNvSpPr>
              <p:nvPr/>
            </p:nvSpPr>
            <p:spPr bwMode="auto">
              <a:xfrm>
                <a:off x="-278" y="340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0" name="Freeform 9765"/>
              <p:cNvSpPr>
                <a:spLocks noEditPoints="1"/>
              </p:cNvSpPr>
              <p:nvPr/>
            </p:nvSpPr>
            <p:spPr bwMode="auto">
              <a:xfrm>
                <a:off x="-271" y="3382"/>
                <a:ext cx="9" cy="12"/>
              </a:xfrm>
              <a:custGeom>
                <a:avLst/>
                <a:gdLst>
                  <a:gd name="T0" fmla="*/ 1 w 4"/>
                  <a:gd name="T1" fmla="*/ 4 h 5"/>
                  <a:gd name="T2" fmla="*/ 0 w 4"/>
                  <a:gd name="T3" fmla="*/ 4 h 5"/>
                  <a:gd name="T4" fmla="*/ 1 w 4"/>
                  <a:gd name="T5" fmla="*/ 5 h 5"/>
                  <a:gd name="T6" fmla="*/ 1 w 4"/>
                  <a:gd name="T7" fmla="*/ 4 h 5"/>
                  <a:gd name="T8" fmla="*/ 1 w 4"/>
                  <a:gd name="T9" fmla="*/ 4 h 5"/>
                  <a:gd name="T10" fmla="*/ 3 w 4"/>
                  <a:gd name="T11" fmla="*/ 0 h 5"/>
                  <a:gd name="T12" fmla="*/ 3 w 4"/>
                  <a:gd name="T13" fmla="*/ 0 h 5"/>
                  <a:gd name="T14" fmla="*/ 3 w 4"/>
                  <a:gd name="T15" fmla="*/ 0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1" name="Freeform 9766"/>
              <p:cNvSpPr>
                <a:spLocks/>
              </p:cNvSpPr>
              <p:nvPr/>
            </p:nvSpPr>
            <p:spPr bwMode="auto">
              <a:xfrm>
                <a:off x="-267" y="3384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2" name="Freeform 9767"/>
              <p:cNvSpPr>
                <a:spLocks noEditPoints="1"/>
              </p:cNvSpPr>
              <p:nvPr/>
            </p:nvSpPr>
            <p:spPr bwMode="auto">
              <a:xfrm>
                <a:off x="-252" y="3363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  <a:gd name="T10" fmla="*/ 0 h 1"/>
                  <a:gd name="T11" fmla="*/ 0 h 1"/>
                  <a:gd name="T12" fmla="*/ 0 h 1"/>
                  <a:gd name="T1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  <a:cxn ang="0">
                    <a:pos x="0" y="T10"/>
                  </a:cxn>
                  <a:cxn ang="0">
                    <a:pos x="0" y="T11"/>
                  </a:cxn>
                  <a:cxn ang="0">
                    <a:pos x="0" y="T12"/>
                  </a:cxn>
                  <a:cxn ang="0">
                    <a:pos x="0" y="T1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3" name="Freeform 9768"/>
              <p:cNvSpPr>
                <a:spLocks/>
              </p:cNvSpPr>
              <p:nvPr/>
            </p:nvSpPr>
            <p:spPr bwMode="auto">
              <a:xfrm>
                <a:off x="-269" y="338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4" name="Freeform 9769"/>
              <p:cNvSpPr>
                <a:spLocks noEditPoints="1"/>
              </p:cNvSpPr>
              <p:nvPr/>
            </p:nvSpPr>
            <p:spPr bwMode="auto">
              <a:xfrm>
                <a:off x="-359" y="3431"/>
                <a:ext cx="50" cy="78"/>
              </a:xfrm>
              <a:custGeom>
                <a:avLst/>
                <a:gdLst>
                  <a:gd name="T0" fmla="*/ 2 w 21"/>
                  <a:gd name="T1" fmla="*/ 29 h 33"/>
                  <a:gd name="T2" fmla="*/ 0 w 21"/>
                  <a:gd name="T3" fmla="*/ 33 h 33"/>
                  <a:gd name="T4" fmla="*/ 2 w 21"/>
                  <a:gd name="T5" fmla="*/ 29 h 33"/>
                  <a:gd name="T6" fmla="*/ 2 w 21"/>
                  <a:gd name="T7" fmla="*/ 29 h 33"/>
                  <a:gd name="T8" fmla="*/ 4 w 21"/>
                  <a:gd name="T9" fmla="*/ 27 h 33"/>
                  <a:gd name="T10" fmla="*/ 2 w 21"/>
                  <a:gd name="T11" fmla="*/ 29 h 33"/>
                  <a:gd name="T12" fmla="*/ 2 w 21"/>
                  <a:gd name="T13" fmla="*/ 29 h 33"/>
                  <a:gd name="T14" fmla="*/ 4 w 21"/>
                  <a:gd name="T15" fmla="*/ 27 h 33"/>
                  <a:gd name="T16" fmla="*/ 4 w 21"/>
                  <a:gd name="T17" fmla="*/ 27 h 33"/>
                  <a:gd name="T18" fmla="*/ 5 w 21"/>
                  <a:gd name="T19" fmla="*/ 24 h 33"/>
                  <a:gd name="T20" fmla="*/ 5 w 21"/>
                  <a:gd name="T21" fmla="*/ 25 h 33"/>
                  <a:gd name="T22" fmla="*/ 5 w 21"/>
                  <a:gd name="T23" fmla="*/ 25 h 33"/>
                  <a:gd name="T24" fmla="*/ 5 w 21"/>
                  <a:gd name="T25" fmla="*/ 24 h 33"/>
                  <a:gd name="T26" fmla="*/ 5 w 21"/>
                  <a:gd name="T27" fmla="*/ 24 h 33"/>
                  <a:gd name="T28" fmla="*/ 6 w 21"/>
                  <a:gd name="T29" fmla="*/ 24 h 33"/>
                  <a:gd name="T30" fmla="*/ 5 w 21"/>
                  <a:gd name="T31" fmla="*/ 24 h 33"/>
                  <a:gd name="T32" fmla="*/ 5 w 21"/>
                  <a:gd name="T33" fmla="*/ 24 h 33"/>
                  <a:gd name="T34" fmla="*/ 6 w 21"/>
                  <a:gd name="T35" fmla="*/ 24 h 33"/>
                  <a:gd name="T36" fmla="*/ 6 w 21"/>
                  <a:gd name="T37" fmla="*/ 24 h 33"/>
                  <a:gd name="T38" fmla="*/ 6 w 21"/>
                  <a:gd name="T39" fmla="*/ 23 h 33"/>
                  <a:gd name="T40" fmla="*/ 6 w 21"/>
                  <a:gd name="T41" fmla="*/ 24 h 33"/>
                  <a:gd name="T42" fmla="*/ 6 w 21"/>
                  <a:gd name="T43" fmla="*/ 24 h 33"/>
                  <a:gd name="T44" fmla="*/ 6 w 21"/>
                  <a:gd name="T45" fmla="*/ 23 h 33"/>
                  <a:gd name="T46" fmla="*/ 6 w 21"/>
                  <a:gd name="T47" fmla="*/ 23 h 33"/>
                  <a:gd name="T48" fmla="*/ 11 w 21"/>
                  <a:gd name="T49" fmla="*/ 15 h 33"/>
                  <a:gd name="T50" fmla="*/ 6 w 21"/>
                  <a:gd name="T51" fmla="*/ 23 h 33"/>
                  <a:gd name="T52" fmla="*/ 6 w 21"/>
                  <a:gd name="T53" fmla="*/ 23 h 33"/>
                  <a:gd name="T54" fmla="*/ 11 w 21"/>
                  <a:gd name="T55" fmla="*/ 15 h 33"/>
                  <a:gd name="T56" fmla="*/ 11 w 21"/>
                  <a:gd name="T57" fmla="*/ 15 h 33"/>
                  <a:gd name="T58" fmla="*/ 12 w 21"/>
                  <a:gd name="T59" fmla="*/ 14 h 33"/>
                  <a:gd name="T60" fmla="*/ 12 w 21"/>
                  <a:gd name="T61" fmla="*/ 14 h 33"/>
                  <a:gd name="T62" fmla="*/ 12 w 21"/>
                  <a:gd name="T63" fmla="*/ 14 h 33"/>
                  <a:gd name="T64" fmla="*/ 12 w 21"/>
                  <a:gd name="T65" fmla="*/ 14 h 33"/>
                  <a:gd name="T66" fmla="*/ 12 w 21"/>
                  <a:gd name="T67" fmla="*/ 14 h 33"/>
                  <a:gd name="T68" fmla="*/ 14 w 21"/>
                  <a:gd name="T69" fmla="*/ 10 h 33"/>
                  <a:gd name="T70" fmla="*/ 14 w 21"/>
                  <a:gd name="T71" fmla="*/ 11 h 33"/>
                  <a:gd name="T72" fmla="*/ 14 w 21"/>
                  <a:gd name="T73" fmla="*/ 11 h 33"/>
                  <a:gd name="T74" fmla="*/ 14 w 21"/>
                  <a:gd name="T75" fmla="*/ 10 h 33"/>
                  <a:gd name="T76" fmla="*/ 14 w 21"/>
                  <a:gd name="T77" fmla="*/ 10 h 33"/>
                  <a:gd name="T78" fmla="*/ 15 w 21"/>
                  <a:gd name="T79" fmla="*/ 9 h 33"/>
                  <a:gd name="T80" fmla="*/ 14 w 21"/>
                  <a:gd name="T81" fmla="*/ 10 h 33"/>
                  <a:gd name="T82" fmla="*/ 14 w 21"/>
                  <a:gd name="T83" fmla="*/ 10 h 33"/>
                  <a:gd name="T84" fmla="*/ 15 w 21"/>
                  <a:gd name="T85" fmla="*/ 9 h 33"/>
                  <a:gd name="T86" fmla="*/ 15 w 21"/>
                  <a:gd name="T87" fmla="*/ 9 h 33"/>
                  <a:gd name="T88" fmla="*/ 15 w 21"/>
                  <a:gd name="T89" fmla="*/ 8 h 33"/>
                  <a:gd name="T90" fmla="*/ 15 w 21"/>
                  <a:gd name="T91" fmla="*/ 9 h 33"/>
                  <a:gd name="T92" fmla="*/ 15 w 21"/>
                  <a:gd name="T93" fmla="*/ 9 h 33"/>
                  <a:gd name="T94" fmla="*/ 15 w 21"/>
                  <a:gd name="T95" fmla="*/ 8 h 33"/>
                  <a:gd name="T96" fmla="*/ 15 w 21"/>
                  <a:gd name="T97" fmla="*/ 8 h 33"/>
                  <a:gd name="T98" fmla="*/ 19 w 21"/>
                  <a:gd name="T99" fmla="*/ 3 h 33"/>
                  <a:gd name="T100" fmla="*/ 15 w 21"/>
                  <a:gd name="T101" fmla="*/ 8 h 33"/>
                  <a:gd name="T102" fmla="*/ 15 w 21"/>
                  <a:gd name="T103" fmla="*/ 8 h 33"/>
                  <a:gd name="T104" fmla="*/ 19 w 21"/>
                  <a:gd name="T105" fmla="*/ 3 h 33"/>
                  <a:gd name="T106" fmla="*/ 19 w 21"/>
                  <a:gd name="T107" fmla="*/ 3 h 33"/>
                  <a:gd name="T108" fmla="*/ 21 w 21"/>
                  <a:gd name="T109" fmla="*/ 0 h 33"/>
                  <a:gd name="T110" fmla="*/ 20 w 21"/>
                  <a:gd name="T111" fmla="*/ 2 h 33"/>
                  <a:gd name="T112" fmla="*/ 20 w 21"/>
                  <a:gd name="T113" fmla="*/ 2 h 33"/>
                  <a:gd name="T114" fmla="*/ 21 w 21"/>
                  <a:gd name="T115" fmla="*/ 0 h 33"/>
                  <a:gd name="T116" fmla="*/ 21 w 21"/>
                  <a:gd name="T11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" h="33">
                    <a:moveTo>
                      <a:pt x="2" y="29"/>
                    </a:moveTo>
                    <a:cubicBezTo>
                      <a:pt x="2" y="30"/>
                      <a:pt x="1" y="31"/>
                      <a:pt x="0" y="33"/>
                    </a:cubicBezTo>
                    <a:cubicBezTo>
                      <a:pt x="1" y="31"/>
                      <a:pt x="2" y="30"/>
                      <a:pt x="2" y="29"/>
                    </a:cubicBezTo>
                    <a:cubicBezTo>
                      <a:pt x="2" y="29"/>
                      <a:pt x="2" y="29"/>
                      <a:pt x="2" y="29"/>
                    </a:cubicBezTo>
                    <a:moveTo>
                      <a:pt x="4" y="27"/>
                    </a:moveTo>
                    <a:cubicBezTo>
                      <a:pt x="3" y="28"/>
                      <a:pt x="3" y="28"/>
                      <a:pt x="2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3" y="28"/>
                      <a:pt x="3" y="28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moveTo>
                      <a:pt x="5" y="24"/>
                    </a:move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moveTo>
                      <a:pt x="6" y="24"/>
                    </a:moveTo>
                    <a:cubicBezTo>
                      <a:pt x="6" y="24"/>
                      <a:pt x="6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moveTo>
                      <a:pt x="6" y="23"/>
                    </a:moveTo>
                    <a:cubicBezTo>
                      <a:pt x="6" y="23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moveTo>
                      <a:pt x="11" y="15"/>
                    </a:moveTo>
                    <a:cubicBezTo>
                      <a:pt x="9" y="18"/>
                      <a:pt x="8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8" y="21"/>
                      <a:pt x="9" y="18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moveTo>
                      <a:pt x="12" y="14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moveTo>
                      <a:pt x="14" y="10"/>
                    </a:moveTo>
                    <a:cubicBezTo>
                      <a:pt x="14" y="10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5" y="9"/>
                    </a:moveTo>
                    <a:cubicBezTo>
                      <a:pt x="15" y="9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9" y="3"/>
                    </a:moveTo>
                    <a:cubicBezTo>
                      <a:pt x="18" y="5"/>
                      <a:pt x="17" y="7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7" y="7"/>
                      <a:pt x="18" y="5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moveTo>
                      <a:pt x="21" y="0"/>
                    </a:moveTo>
                    <a:cubicBezTo>
                      <a:pt x="20" y="0"/>
                      <a:pt x="20" y="1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5" name="Freeform 9770"/>
              <p:cNvSpPr>
                <a:spLocks noEditPoints="1"/>
              </p:cNvSpPr>
              <p:nvPr/>
            </p:nvSpPr>
            <p:spPr bwMode="auto">
              <a:xfrm>
                <a:off x="-345" y="3464"/>
                <a:ext cx="15" cy="22"/>
              </a:xfrm>
              <a:custGeom>
                <a:avLst/>
                <a:gdLst>
                  <a:gd name="T0" fmla="*/ 0 w 6"/>
                  <a:gd name="T1" fmla="*/ 9 h 9"/>
                  <a:gd name="T2" fmla="*/ 0 w 6"/>
                  <a:gd name="T3" fmla="*/ 9 h 9"/>
                  <a:gd name="T4" fmla="*/ 0 w 6"/>
                  <a:gd name="T5" fmla="*/ 9 h 9"/>
                  <a:gd name="T6" fmla="*/ 0 w 6"/>
                  <a:gd name="T7" fmla="*/ 9 h 9"/>
                  <a:gd name="T8" fmla="*/ 0 w 6"/>
                  <a:gd name="T9" fmla="*/ 9 h 9"/>
                  <a:gd name="T10" fmla="*/ 6 w 6"/>
                  <a:gd name="T11" fmla="*/ 0 h 9"/>
                  <a:gd name="T12" fmla="*/ 5 w 6"/>
                  <a:gd name="T13" fmla="*/ 1 h 9"/>
                  <a:gd name="T14" fmla="*/ 5 w 6"/>
                  <a:gd name="T15" fmla="*/ 1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6" name="Oval 9771"/>
              <p:cNvSpPr>
                <a:spLocks noChangeArrowheads="1"/>
              </p:cNvSpPr>
              <p:nvPr/>
            </p:nvSpPr>
            <p:spPr bwMode="auto">
              <a:xfrm>
                <a:off x="-326" y="345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7" name="Freeform 9772"/>
              <p:cNvSpPr>
                <a:spLocks noEditPoints="1"/>
              </p:cNvSpPr>
              <p:nvPr/>
            </p:nvSpPr>
            <p:spPr bwMode="auto">
              <a:xfrm>
                <a:off x="-323" y="3436"/>
                <a:ext cx="12" cy="17"/>
              </a:xfrm>
              <a:custGeom>
                <a:avLst/>
                <a:gdLst>
                  <a:gd name="T0" fmla="*/ 0 w 5"/>
                  <a:gd name="T1" fmla="*/ 7 h 7"/>
                  <a:gd name="T2" fmla="*/ 0 w 5"/>
                  <a:gd name="T3" fmla="*/ 7 h 7"/>
                  <a:gd name="T4" fmla="*/ 0 w 5"/>
                  <a:gd name="T5" fmla="*/ 7 h 7"/>
                  <a:gd name="T6" fmla="*/ 0 w 5"/>
                  <a:gd name="T7" fmla="*/ 7 h 7"/>
                  <a:gd name="T8" fmla="*/ 0 w 5"/>
                  <a:gd name="T9" fmla="*/ 7 h 7"/>
                  <a:gd name="T10" fmla="*/ 0 w 5"/>
                  <a:gd name="T11" fmla="*/ 6 h 7"/>
                  <a:gd name="T12" fmla="*/ 0 w 5"/>
                  <a:gd name="T13" fmla="*/ 6 h 7"/>
                  <a:gd name="T14" fmla="*/ 0 w 5"/>
                  <a:gd name="T15" fmla="*/ 6 h 7"/>
                  <a:gd name="T16" fmla="*/ 0 w 5"/>
                  <a:gd name="T17" fmla="*/ 6 h 7"/>
                  <a:gd name="T18" fmla="*/ 0 w 5"/>
                  <a:gd name="T19" fmla="*/ 6 h 7"/>
                  <a:gd name="T20" fmla="*/ 5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5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8" name="Freeform 9773"/>
              <p:cNvSpPr>
                <a:spLocks noEditPoints="1"/>
              </p:cNvSpPr>
              <p:nvPr/>
            </p:nvSpPr>
            <p:spPr bwMode="auto">
              <a:xfrm>
                <a:off x="-354" y="3429"/>
                <a:ext cx="47" cy="71"/>
              </a:xfrm>
              <a:custGeom>
                <a:avLst/>
                <a:gdLst>
                  <a:gd name="T0" fmla="*/ 0 w 20"/>
                  <a:gd name="T1" fmla="*/ 30 h 30"/>
                  <a:gd name="T2" fmla="*/ 0 w 20"/>
                  <a:gd name="T3" fmla="*/ 30 h 30"/>
                  <a:gd name="T4" fmla="*/ 0 w 20"/>
                  <a:gd name="T5" fmla="*/ 30 h 30"/>
                  <a:gd name="T6" fmla="*/ 0 w 20"/>
                  <a:gd name="T7" fmla="*/ 30 h 30"/>
                  <a:gd name="T8" fmla="*/ 0 w 20"/>
                  <a:gd name="T9" fmla="*/ 30 h 30"/>
                  <a:gd name="T10" fmla="*/ 3 w 20"/>
                  <a:gd name="T11" fmla="*/ 26 h 30"/>
                  <a:gd name="T12" fmla="*/ 2 w 20"/>
                  <a:gd name="T13" fmla="*/ 28 h 30"/>
                  <a:gd name="T14" fmla="*/ 2 w 20"/>
                  <a:gd name="T15" fmla="*/ 28 h 30"/>
                  <a:gd name="T16" fmla="*/ 3 w 20"/>
                  <a:gd name="T17" fmla="*/ 26 h 30"/>
                  <a:gd name="T18" fmla="*/ 3 w 20"/>
                  <a:gd name="T19" fmla="*/ 26 h 30"/>
                  <a:gd name="T20" fmla="*/ 3 w 20"/>
                  <a:gd name="T21" fmla="*/ 25 h 30"/>
                  <a:gd name="T22" fmla="*/ 3 w 20"/>
                  <a:gd name="T23" fmla="*/ 25 h 30"/>
                  <a:gd name="T24" fmla="*/ 3 w 20"/>
                  <a:gd name="T25" fmla="*/ 25 h 30"/>
                  <a:gd name="T26" fmla="*/ 3 w 20"/>
                  <a:gd name="T27" fmla="*/ 25 h 30"/>
                  <a:gd name="T28" fmla="*/ 3 w 20"/>
                  <a:gd name="T29" fmla="*/ 25 h 30"/>
                  <a:gd name="T30" fmla="*/ 4 w 20"/>
                  <a:gd name="T31" fmla="*/ 25 h 30"/>
                  <a:gd name="T32" fmla="*/ 4 w 20"/>
                  <a:gd name="T33" fmla="*/ 25 h 30"/>
                  <a:gd name="T34" fmla="*/ 4 w 20"/>
                  <a:gd name="T35" fmla="*/ 25 h 30"/>
                  <a:gd name="T36" fmla="*/ 4 w 20"/>
                  <a:gd name="T37" fmla="*/ 25 h 30"/>
                  <a:gd name="T38" fmla="*/ 4 w 20"/>
                  <a:gd name="T39" fmla="*/ 25 h 30"/>
                  <a:gd name="T40" fmla="*/ 12 w 20"/>
                  <a:gd name="T41" fmla="*/ 12 h 30"/>
                  <a:gd name="T42" fmla="*/ 10 w 20"/>
                  <a:gd name="T43" fmla="*/ 15 h 30"/>
                  <a:gd name="T44" fmla="*/ 10 w 20"/>
                  <a:gd name="T45" fmla="*/ 15 h 30"/>
                  <a:gd name="T46" fmla="*/ 12 w 20"/>
                  <a:gd name="T47" fmla="*/ 12 h 30"/>
                  <a:gd name="T48" fmla="*/ 12 w 20"/>
                  <a:gd name="T49" fmla="*/ 12 h 30"/>
                  <a:gd name="T50" fmla="*/ 20 w 20"/>
                  <a:gd name="T51" fmla="*/ 0 h 30"/>
                  <a:gd name="T52" fmla="*/ 19 w 20"/>
                  <a:gd name="T53" fmla="*/ 1 h 30"/>
                  <a:gd name="T54" fmla="*/ 19 w 20"/>
                  <a:gd name="T55" fmla="*/ 1 h 30"/>
                  <a:gd name="T56" fmla="*/ 20 w 20"/>
                  <a:gd name="T57" fmla="*/ 0 h 30"/>
                  <a:gd name="T58" fmla="*/ 20 w 20"/>
                  <a:gd name="T5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3" y="26"/>
                    </a:moveTo>
                    <a:cubicBezTo>
                      <a:pt x="3" y="26"/>
                      <a:pt x="2" y="27"/>
                      <a:pt x="2" y="28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2" y="27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3" y="25"/>
                    </a:move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moveTo>
                      <a:pt x="4" y="25"/>
                    </a:move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moveTo>
                      <a:pt x="12" y="12"/>
                    </a:moveTo>
                    <a:cubicBezTo>
                      <a:pt x="11" y="13"/>
                      <a:pt x="11" y="14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4"/>
                      <a:pt x="11" y="13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moveTo>
                      <a:pt x="20" y="0"/>
                    </a:moveTo>
                    <a:cubicBezTo>
                      <a:pt x="19" y="0"/>
                      <a:pt x="19" y="0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9" name="Freeform 9774"/>
              <p:cNvSpPr>
                <a:spLocks noEditPoints="1"/>
              </p:cNvSpPr>
              <p:nvPr/>
            </p:nvSpPr>
            <p:spPr bwMode="auto">
              <a:xfrm>
                <a:off x="-345" y="3434"/>
                <a:ext cx="50" cy="82"/>
              </a:xfrm>
              <a:custGeom>
                <a:avLst/>
                <a:gdLst>
                  <a:gd name="T0" fmla="*/ 0 w 21"/>
                  <a:gd name="T1" fmla="*/ 35 h 35"/>
                  <a:gd name="T2" fmla="*/ 2 w 21"/>
                  <a:gd name="T3" fmla="*/ 31 h 35"/>
                  <a:gd name="T4" fmla="*/ 2 w 21"/>
                  <a:gd name="T5" fmla="*/ 31 h 35"/>
                  <a:gd name="T6" fmla="*/ 3 w 21"/>
                  <a:gd name="T7" fmla="*/ 30 h 35"/>
                  <a:gd name="T8" fmla="*/ 3 w 21"/>
                  <a:gd name="T9" fmla="*/ 29 h 35"/>
                  <a:gd name="T10" fmla="*/ 3 w 21"/>
                  <a:gd name="T11" fmla="*/ 30 h 35"/>
                  <a:gd name="T12" fmla="*/ 3 w 21"/>
                  <a:gd name="T13" fmla="*/ 29 h 35"/>
                  <a:gd name="T14" fmla="*/ 4 w 21"/>
                  <a:gd name="T15" fmla="*/ 27 h 35"/>
                  <a:gd name="T16" fmla="*/ 5 w 21"/>
                  <a:gd name="T17" fmla="*/ 27 h 35"/>
                  <a:gd name="T18" fmla="*/ 5 w 21"/>
                  <a:gd name="T19" fmla="*/ 26 h 35"/>
                  <a:gd name="T20" fmla="*/ 5 w 21"/>
                  <a:gd name="T21" fmla="*/ 27 h 35"/>
                  <a:gd name="T22" fmla="*/ 5 w 21"/>
                  <a:gd name="T23" fmla="*/ 26 h 35"/>
                  <a:gd name="T24" fmla="*/ 5 w 21"/>
                  <a:gd name="T25" fmla="*/ 25 h 35"/>
                  <a:gd name="T26" fmla="*/ 6 w 21"/>
                  <a:gd name="T27" fmla="*/ 25 h 35"/>
                  <a:gd name="T28" fmla="*/ 10 w 21"/>
                  <a:gd name="T29" fmla="*/ 17 h 35"/>
                  <a:gd name="T30" fmla="*/ 6 w 21"/>
                  <a:gd name="T31" fmla="*/ 25 h 35"/>
                  <a:gd name="T32" fmla="*/ 10 w 21"/>
                  <a:gd name="T33" fmla="*/ 17 h 35"/>
                  <a:gd name="T34" fmla="*/ 11 w 21"/>
                  <a:gd name="T35" fmla="*/ 16 h 35"/>
                  <a:gd name="T36" fmla="*/ 11 w 21"/>
                  <a:gd name="T37" fmla="*/ 16 h 35"/>
                  <a:gd name="T38" fmla="*/ 13 w 21"/>
                  <a:gd name="T39" fmla="*/ 12 h 35"/>
                  <a:gd name="T40" fmla="*/ 13 w 21"/>
                  <a:gd name="T41" fmla="*/ 13 h 35"/>
                  <a:gd name="T42" fmla="*/ 13 w 21"/>
                  <a:gd name="T43" fmla="*/ 12 h 35"/>
                  <a:gd name="T44" fmla="*/ 13 w 21"/>
                  <a:gd name="T45" fmla="*/ 12 h 35"/>
                  <a:gd name="T46" fmla="*/ 14 w 21"/>
                  <a:gd name="T47" fmla="*/ 11 h 35"/>
                  <a:gd name="T48" fmla="*/ 14 w 21"/>
                  <a:gd name="T49" fmla="*/ 10 h 35"/>
                  <a:gd name="T50" fmla="*/ 14 w 21"/>
                  <a:gd name="T51" fmla="*/ 11 h 35"/>
                  <a:gd name="T52" fmla="*/ 14 w 21"/>
                  <a:gd name="T53" fmla="*/ 10 h 35"/>
                  <a:gd name="T54" fmla="*/ 15 w 21"/>
                  <a:gd name="T55" fmla="*/ 8 h 35"/>
                  <a:gd name="T56" fmla="*/ 14 w 21"/>
                  <a:gd name="T57" fmla="*/ 11 h 35"/>
                  <a:gd name="T58" fmla="*/ 18 w 21"/>
                  <a:gd name="T59" fmla="*/ 4 h 35"/>
                  <a:gd name="T60" fmla="*/ 18 w 21"/>
                  <a:gd name="T61" fmla="*/ 3 h 35"/>
                  <a:gd name="T62" fmla="*/ 20 w 21"/>
                  <a:gd name="T63" fmla="*/ 2 h 35"/>
                  <a:gd name="T64" fmla="*/ 21 w 21"/>
                  <a:gd name="T65" fmla="*/ 0 h 35"/>
                  <a:gd name="T66" fmla="*/ 20 w 21"/>
                  <a:gd name="T6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" h="35">
                    <a:moveTo>
                      <a:pt x="2" y="31"/>
                    </a:moveTo>
                    <a:cubicBezTo>
                      <a:pt x="1" y="33"/>
                      <a:pt x="0" y="34"/>
                      <a:pt x="0" y="35"/>
                    </a:cubicBezTo>
                    <a:cubicBezTo>
                      <a:pt x="0" y="34"/>
                      <a:pt x="1" y="33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moveTo>
                      <a:pt x="3" y="30"/>
                    </a:moveTo>
                    <a:cubicBezTo>
                      <a:pt x="2" y="30"/>
                      <a:pt x="2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2" y="31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moveTo>
                      <a:pt x="3" y="29"/>
                    </a:moveTo>
                    <a:cubicBezTo>
                      <a:pt x="3" y="29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29"/>
                      <a:pt x="3" y="29"/>
                    </a:cubicBezTo>
                    <a:cubicBezTo>
                      <a:pt x="3" y="29"/>
                      <a:pt x="3" y="29"/>
                      <a:pt x="3" y="29"/>
                    </a:cubicBezTo>
                    <a:moveTo>
                      <a:pt x="5" y="27"/>
                    </a:moveTo>
                    <a:cubicBezTo>
                      <a:pt x="5" y="27"/>
                      <a:pt x="5" y="27"/>
                      <a:pt x="4" y="27"/>
                    </a:cubicBezTo>
                    <a:cubicBezTo>
                      <a:pt x="4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moveTo>
                      <a:pt x="5" y="26"/>
                    </a:move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7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moveTo>
                      <a:pt x="6" y="24"/>
                    </a:moveTo>
                    <a:cubicBezTo>
                      <a:pt x="6" y="25"/>
                      <a:pt x="6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4"/>
                      <a:pt x="6" y="24"/>
                      <a:pt x="6" y="24"/>
                    </a:cubicBezTo>
                    <a:moveTo>
                      <a:pt x="10" y="17"/>
                    </a:moveTo>
                    <a:cubicBezTo>
                      <a:pt x="9" y="20"/>
                      <a:pt x="7" y="22"/>
                      <a:pt x="6" y="24"/>
                    </a:cubicBezTo>
                    <a:cubicBezTo>
                      <a:pt x="6" y="24"/>
                      <a:pt x="6" y="24"/>
                      <a:pt x="6" y="25"/>
                    </a:cubicBezTo>
                    <a:cubicBezTo>
                      <a:pt x="7" y="22"/>
                      <a:pt x="9" y="20"/>
                      <a:pt x="10" y="17"/>
                    </a:cubicBezTo>
                    <a:cubicBezTo>
                      <a:pt x="10" y="17"/>
                      <a:pt x="10" y="17"/>
                      <a:pt x="10" y="17"/>
                    </a:cubicBezTo>
                    <a:moveTo>
                      <a:pt x="11" y="16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moveTo>
                      <a:pt x="13" y="12"/>
                    </a:moveTo>
                    <a:cubicBezTo>
                      <a:pt x="13" y="12"/>
                      <a:pt x="13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3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14" y="11"/>
                    </a:moveTo>
                    <a:cubicBezTo>
                      <a:pt x="14" y="11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2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moveTo>
                      <a:pt x="14" y="10"/>
                    </a:move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0"/>
                      <a:pt x="14" y="10"/>
                    </a:cubicBezTo>
                    <a:moveTo>
                      <a:pt x="18" y="4"/>
                    </a:moveTo>
                    <a:cubicBezTo>
                      <a:pt x="17" y="6"/>
                      <a:pt x="16" y="7"/>
                      <a:pt x="15" y="8"/>
                    </a:cubicBezTo>
                    <a:cubicBezTo>
                      <a:pt x="15" y="9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1"/>
                    </a:cubicBezTo>
                    <a:cubicBezTo>
                      <a:pt x="15" y="8"/>
                      <a:pt x="17" y="6"/>
                      <a:pt x="18" y="5"/>
                    </a:cubicBezTo>
                    <a:cubicBezTo>
                      <a:pt x="18" y="5"/>
                      <a:pt x="18" y="5"/>
                      <a:pt x="18" y="4"/>
                    </a:cubicBezTo>
                    <a:moveTo>
                      <a:pt x="19" y="2"/>
                    </a:moveTo>
                    <a:cubicBezTo>
                      <a:pt x="19" y="2"/>
                      <a:pt x="19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3"/>
                      <a:pt x="19" y="2"/>
                      <a:pt x="20" y="2"/>
                    </a:cubicBezTo>
                    <a:cubicBezTo>
                      <a:pt x="20" y="2"/>
                      <a:pt x="19" y="2"/>
                      <a:pt x="19" y="2"/>
                    </a:cubicBezTo>
                    <a:moveTo>
                      <a:pt x="21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0"/>
                      <a:pt x="21" y="0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0" name="Freeform 9775"/>
              <p:cNvSpPr>
                <a:spLocks noEditPoints="1"/>
              </p:cNvSpPr>
              <p:nvPr/>
            </p:nvSpPr>
            <p:spPr bwMode="auto">
              <a:xfrm>
                <a:off x="-333" y="3472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9 h 10"/>
                  <a:gd name="T8" fmla="*/ 0 w 6"/>
                  <a:gd name="T9" fmla="*/ 9 h 10"/>
                  <a:gd name="T10" fmla="*/ 6 w 6"/>
                  <a:gd name="T11" fmla="*/ 0 h 10"/>
                  <a:gd name="T12" fmla="*/ 5 w 6"/>
                  <a:gd name="T13" fmla="*/ 1 h 10"/>
                  <a:gd name="T14" fmla="*/ 5 w 6"/>
                  <a:gd name="T15" fmla="*/ 1 h 10"/>
                  <a:gd name="T16" fmla="*/ 6 w 6"/>
                  <a:gd name="T17" fmla="*/ 0 h 10"/>
                  <a:gd name="T18" fmla="*/ 6 w 6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1" name="Oval 9776"/>
              <p:cNvSpPr>
                <a:spLocks noChangeArrowheads="1"/>
              </p:cNvSpPr>
              <p:nvPr/>
            </p:nvSpPr>
            <p:spPr bwMode="auto">
              <a:xfrm>
                <a:off x="-314" y="346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2" name="Freeform 9777"/>
              <p:cNvSpPr>
                <a:spLocks noEditPoints="1"/>
              </p:cNvSpPr>
              <p:nvPr/>
            </p:nvSpPr>
            <p:spPr bwMode="auto">
              <a:xfrm>
                <a:off x="-311" y="3441"/>
                <a:ext cx="9" cy="19"/>
              </a:xfrm>
              <a:custGeom>
                <a:avLst/>
                <a:gdLst>
                  <a:gd name="T0" fmla="*/ 0 w 4"/>
                  <a:gd name="T1" fmla="*/ 8 h 8"/>
                  <a:gd name="T2" fmla="*/ 0 w 4"/>
                  <a:gd name="T3" fmla="*/ 8 h 8"/>
                  <a:gd name="T4" fmla="*/ 0 w 4"/>
                  <a:gd name="T5" fmla="*/ 8 h 8"/>
                  <a:gd name="T6" fmla="*/ 0 w 4"/>
                  <a:gd name="T7" fmla="*/ 8 h 8"/>
                  <a:gd name="T8" fmla="*/ 0 w 4"/>
                  <a:gd name="T9" fmla="*/ 8 h 8"/>
                  <a:gd name="T10" fmla="*/ 0 w 4"/>
                  <a:gd name="T11" fmla="*/ 7 h 8"/>
                  <a:gd name="T12" fmla="*/ 0 w 4"/>
                  <a:gd name="T13" fmla="*/ 7 h 8"/>
                  <a:gd name="T14" fmla="*/ 0 w 4"/>
                  <a:gd name="T15" fmla="*/ 8 h 8"/>
                  <a:gd name="T16" fmla="*/ 0 w 4"/>
                  <a:gd name="T17" fmla="*/ 8 h 8"/>
                  <a:gd name="T18" fmla="*/ 0 w 4"/>
                  <a:gd name="T19" fmla="*/ 7 h 8"/>
                  <a:gd name="T20" fmla="*/ 4 w 4"/>
                  <a:gd name="T21" fmla="*/ 0 h 8"/>
                  <a:gd name="T22" fmla="*/ 4 w 4"/>
                  <a:gd name="T23" fmla="*/ 1 h 8"/>
                  <a:gd name="T24" fmla="*/ 4 w 4"/>
                  <a:gd name="T25" fmla="*/ 2 h 8"/>
                  <a:gd name="T26" fmla="*/ 4 w 4"/>
                  <a:gd name="T27" fmla="*/ 0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3" name="Freeform 9778"/>
              <p:cNvSpPr>
                <a:spLocks noEditPoints="1"/>
              </p:cNvSpPr>
              <p:nvPr/>
            </p:nvSpPr>
            <p:spPr bwMode="auto">
              <a:xfrm>
                <a:off x="-337" y="3490"/>
                <a:ext cx="7" cy="15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3 w 3"/>
                  <a:gd name="T11" fmla="*/ 0 h 6"/>
                  <a:gd name="T12" fmla="*/ 3 w 3"/>
                  <a:gd name="T13" fmla="*/ 0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4" name="Freeform 9779"/>
              <p:cNvSpPr>
                <a:spLocks noEditPoints="1"/>
              </p:cNvSpPr>
              <p:nvPr/>
            </p:nvSpPr>
            <p:spPr bwMode="auto">
              <a:xfrm>
                <a:off x="-340" y="3434"/>
                <a:ext cx="43" cy="73"/>
              </a:xfrm>
              <a:custGeom>
                <a:avLst/>
                <a:gdLst>
                  <a:gd name="T0" fmla="*/ 0 w 18"/>
                  <a:gd name="T1" fmla="*/ 31 h 31"/>
                  <a:gd name="T2" fmla="*/ 0 w 18"/>
                  <a:gd name="T3" fmla="*/ 31 h 31"/>
                  <a:gd name="T4" fmla="*/ 0 w 18"/>
                  <a:gd name="T5" fmla="*/ 31 h 31"/>
                  <a:gd name="T6" fmla="*/ 0 w 18"/>
                  <a:gd name="T7" fmla="*/ 31 h 31"/>
                  <a:gd name="T8" fmla="*/ 0 w 18"/>
                  <a:gd name="T9" fmla="*/ 31 h 31"/>
                  <a:gd name="T10" fmla="*/ 2 w 18"/>
                  <a:gd name="T11" fmla="*/ 27 h 31"/>
                  <a:gd name="T12" fmla="*/ 1 w 18"/>
                  <a:gd name="T13" fmla="*/ 29 h 31"/>
                  <a:gd name="T14" fmla="*/ 1 w 18"/>
                  <a:gd name="T15" fmla="*/ 29 h 31"/>
                  <a:gd name="T16" fmla="*/ 3 w 18"/>
                  <a:gd name="T17" fmla="*/ 27 h 31"/>
                  <a:gd name="T18" fmla="*/ 2 w 18"/>
                  <a:gd name="T19" fmla="*/ 27 h 31"/>
                  <a:gd name="T20" fmla="*/ 3 w 18"/>
                  <a:gd name="T21" fmla="*/ 26 h 31"/>
                  <a:gd name="T22" fmla="*/ 3 w 18"/>
                  <a:gd name="T23" fmla="*/ 27 h 31"/>
                  <a:gd name="T24" fmla="*/ 3 w 18"/>
                  <a:gd name="T25" fmla="*/ 27 h 31"/>
                  <a:gd name="T26" fmla="*/ 3 w 18"/>
                  <a:gd name="T27" fmla="*/ 27 h 31"/>
                  <a:gd name="T28" fmla="*/ 3 w 18"/>
                  <a:gd name="T29" fmla="*/ 26 h 31"/>
                  <a:gd name="T30" fmla="*/ 3 w 18"/>
                  <a:gd name="T31" fmla="*/ 26 h 31"/>
                  <a:gd name="T32" fmla="*/ 3 w 18"/>
                  <a:gd name="T33" fmla="*/ 26 h 31"/>
                  <a:gd name="T34" fmla="*/ 3 w 18"/>
                  <a:gd name="T35" fmla="*/ 26 h 31"/>
                  <a:gd name="T36" fmla="*/ 3 w 18"/>
                  <a:gd name="T37" fmla="*/ 26 h 31"/>
                  <a:gd name="T38" fmla="*/ 3 w 18"/>
                  <a:gd name="T39" fmla="*/ 26 h 31"/>
                  <a:gd name="T40" fmla="*/ 11 w 18"/>
                  <a:gd name="T41" fmla="*/ 13 h 31"/>
                  <a:gd name="T42" fmla="*/ 9 w 18"/>
                  <a:gd name="T43" fmla="*/ 16 h 31"/>
                  <a:gd name="T44" fmla="*/ 9 w 18"/>
                  <a:gd name="T45" fmla="*/ 16 h 31"/>
                  <a:gd name="T46" fmla="*/ 11 w 18"/>
                  <a:gd name="T47" fmla="*/ 13 h 31"/>
                  <a:gd name="T48" fmla="*/ 11 w 18"/>
                  <a:gd name="T49" fmla="*/ 13 h 31"/>
                  <a:gd name="T50" fmla="*/ 18 w 18"/>
                  <a:gd name="T51" fmla="*/ 0 h 31"/>
                  <a:gd name="T52" fmla="*/ 17 w 18"/>
                  <a:gd name="T53" fmla="*/ 2 h 31"/>
                  <a:gd name="T54" fmla="*/ 18 w 18"/>
                  <a:gd name="T55" fmla="*/ 2 h 31"/>
                  <a:gd name="T56" fmla="*/ 18 w 18"/>
                  <a:gd name="T57" fmla="*/ 0 h 31"/>
                  <a:gd name="T58" fmla="*/ 18 w 18"/>
                  <a:gd name="T5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" h="31">
                    <a:moveTo>
                      <a:pt x="0" y="31"/>
                    </a:move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moveTo>
                      <a:pt x="2" y="27"/>
                    </a:moveTo>
                    <a:cubicBezTo>
                      <a:pt x="2" y="28"/>
                      <a:pt x="2" y="28"/>
                      <a:pt x="1" y="29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2" y="28"/>
                      <a:pt x="2" y="28"/>
                      <a:pt x="3" y="27"/>
                    </a:cubicBezTo>
                    <a:cubicBezTo>
                      <a:pt x="3" y="27"/>
                      <a:pt x="2" y="27"/>
                      <a:pt x="2" y="27"/>
                    </a:cubicBezTo>
                    <a:moveTo>
                      <a:pt x="3" y="26"/>
                    </a:moveTo>
                    <a:cubicBezTo>
                      <a:pt x="3" y="26"/>
                      <a:pt x="3" y="26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3" y="26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11" y="13"/>
                    </a:moveTo>
                    <a:cubicBezTo>
                      <a:pt x="10" y="14"/>
                      <a:pt x="10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5"/>
                      <a:pt x="10" y="14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moveTo>
                      <a:pt x="18" y="0"/>
                    </a:moveTo>
                    <a:cubicBezTo>
                      <a:pt x="18" y="1"/>
                      <a:pt x="18" y="1"/>
                      <a:pt x="17" y="2"/>
                    </a:cubicBezTo>
                    <a:cubicBezTo>
                      <a:pt x="17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5" name="Freeform 9780"/>
              <p:cNvSpPr>
                <a:spLocks/>
              </p:cNvSpPr>
              <p:nvPr/>
            </p:nvSpPr>
            <p:spPr bwMode="auto">
              <a:xfrm>
                <a:off x="-474" y="3559"/>
                <a:ext cx="4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0 w 2"/>
                  <a:gd name="T5" fmla="*/ 3 h 3"/>
                  <a:gd name="T6" fmla="*/ 1 w 2"/>
                  <a:gd name="T7" fmla="*/ 1 h 3"/>
                  <a:gd name="T8" fmla="*/ 2 w 2"/>
                  <a:gd name="T9" fmla="*/ 0 h 3"/>
                  <a:gd name="T10" fmla="*/ 2 w 2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2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6" name="Freeform 9781"/>
              <p:cNvSpPr>
                <a:spLocks noEditPoints="1"/>
              </p:cNvSpPr>
              <p:nvPr/>
            </p:nvSpPr>
            <p:spPr bwMode="auto">
              <a:xfrm>
                <a:off x="-482" y="3542"/>
                <a:ext cx="22" cy="33"/>
              </a:xfrm>
              <a:custGeom>
                <a:avLst/>
                <a:gdLst>
                  <a:gd name="T0" fmla="*/ 3 w 9"/>
                  <a:gd name="T1" fmla="*/ 10 h 14"/>
                  <a:gd name="T2" fmla="*/ 0 w 9"/>
                  <a:gd name="T3" fmla="*/ 14 h 14"/>
                  <a:gd name="T4" fmla="*/ 3 w 9"/>
                  <a:gd name="T5" fmla="*/ 10 h 14"/>
                  <a:gd name="T6" fmla="*/ 3 w 9"/>
                  <a:gd name="T7" fmla="*/ 10 h 14"/>
                  <a:gd name="T8" fmla="*/ 9 w 9"/>
                  <a:gd name="T9" fmla="*/ 0 h 14"/>
                  <a:gd name="T10" fmla="*/ 5 w 9"/>
                  <a:gd name="T11" fmla="*/ 7 h 14"/>
                  <a:gd name="T12" fmla="*/ 5 w 9"/>
                  <a:gd name="T13" fmla="*/ 7 h 14"/>
                  <a:gd name="T14" fmla="*/ 9 w 9"/>
                  <a:gd name="T1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4">
                    <a:moveTo>
                      <a:pt x="3" y="10"/>
                    </a:moveTo>
                    <a:cubicBezTo>
                      <a:pt x="1" y="13"/>
                      <a:pt x="0" y="14"/>
                      <a:pt x="0" y="14"/>
                    </a:cubicBezTo>
                    <a:cubicBezTo>
                      <a:pt x="0" y="14"/>
                      <a:pt x="1" y="13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9" y="0"/>
                    </a:moveTo>
                    <a:cubicBezTo>
                      <a:pt x="7" y="3"/>
                      <a:pt x="6" y="5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7" name="Freeform 9782"/>
              <p:cNvSpPr>
                <a:spLocks noEditPoints="1"/>
              </p:cNvSpPr>
              <p:nvPr/>
            </p:nvSpPr>
            <p:spPr bwMode="auto">
              <a:xfrm>
                <a:off x="64" y="3476"/>
                <a:ext cx="7" cy="3"/>
              </a:xfrm>
              <a:custGeom>
                <a:avLst/>
                <a:gdLst>
                  <a:gd name="T0" fmla="*/ 1 w 3"/>
                  <a:gd name="T1" fmla="*/ 1 h 1"/>
                  <a:gd name="T2" fmla="*/ 0 w 3"/>
                  <a:gd name="T3" fmla="*/ 1 h 1"/>
                  <a:gd name="T4" fmla="*/ 0 w 3"/>
                  <a:gd name="T5" fmla="*/ 1 h 1"/>
                  <a:gd name="T6" fmla="*/ 1 w 3"/>
                  <a:gd name="T7" fmla="*/ 1 h 1"/>
                  <a:gd name="T8" fmla="*/ 1 w 3"/>
                  <a:gd name="T9" fmla="*/ 1 h 1"/>
                  <a:gd name="T10" fmla="*/ 1 w 3"/>
                  <a:gd name="T11" fmla="*/ 0 h 1"/>
                  <a:gd name="T12" fmla="*/ 1 w 3"/>
                  <a:gd name="T13" fmla="*/ 0 h 1"/>
                  <a:gd name="T14" fmla="*/ 1 w 3"/>
                  <a:gd name="T15" fmla="*/ 0 h 1"/>
                  <a:gd name="T16" fmla="*/ 1 w 3"/>
                  <a:gd name="T17" fmla="*/ 0 h 1"/>
                  <a:gd name="T18" fmla="*/ 1 w 3"/>
                  <a:gd name="T19" fmla="*/ 0 h 1"/>
                  <a:gd name="T20" fmla="*/ 1 w 3"/>
                  <a:gd name="T21" fmla="*/ 0 h 1"/>
                  <a:gd name="T22" fmla="*/ 1 w 3"/>
                  <a:gd name="T23" fmla="*/ 0 h 1"/>
                  <a:gd name="T24" fmla="*/ 3 w 3"/>
                  <a:gd name="T25" fmla="*/ 1 h 1"/>
                  <a:gd name="T26" fmla="*/ 3 w 3"/>
                  <a:gd name="T27" fmla="*/ 1 h 1"/>
                  <a:gd name="T28" fmla="*/ 3 w 3"/>
                  <a:gd name="T29" fmla="*/ 1 h 1"/>
                  <a:gd name="T30" fmla="*/ 1 w 3"/>
                  <a:gd name="T3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8" name="Freeform 9783"/>
              <p:cNvSpPr>
                <a:spLocks/>
              </p:cNvSpPr>
              <p:nvPr/>
            </p:nvSpPr>
            <p:spPr bwMode="auto">
              <a:xfrm>
                <a:off x="64" y="347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9" name="Freeform 9784"/>
              <p:cNvSpPr>
                <a:spLocks noEditPoints="1"/>
              </p:cNvSpPr>
              <p:nvPr/>
            </p:nvSpPr>
            <p:spPr bwMode="auto">
              <a:xfrm>
                <a:off x="66" y="3479"/>
                <a:ext cx="5" cy="11"/>
              </a:xfrm>
              <a:custGeom>
                <a:avLst/>
                <a:gdLst>
                  <a:gd name="T0" fmla="*/ 0 w 2"/>
                  <a:gd name="T1" fmla="*/ 3 h 5"/>
                  <a:gd name="T2" fmla="*/ 0 w 2"/>
                  <a:gd name="T3" fmla="*/ 5 h 5"/>
                  <a:gd name="T4" fmla="*/ 0 w 2"/>
                  <a:gd name="T5" fmla="*/ 5 h 5"/>
                  <a:gd name="T6" fmla="*/ 0 w 2"/>
                  <a:gd name="T7" fmla="*/ 3 h 5"/>
                  <a:gd name="T8" fmla="*/ 0 w 2"/>
                  <a:gd name="T9" fmla="*/ 3 h 5"/>
                  <a:gd name="T10" fmla="*/ 1 w 2"/>
                  <a:gd name="T11" fmla="*/ 3 h 5"/>
                  <a:gd name="T12" fmla="*/ 0 w 2"/>
                  <a:gd name="T13" fmla="*/ 3 h 5"/>
                  <a:gd name="T14" fmla="*/ 0 w 2"/>
                  <a:gd name="T15" fmla="*/ 3 h 5"/>
                  <a:gd name="T16" fmla="*/ 1 w 2"/>
                  <a:gd name="T17" fmla="*/ 3 h 5"/>
                  <a:gd name="T18" fmla="*/ 1 w 2"/>
                  <a:gd name="T19" fmla="*/ 3 h 5"/>
                  <a:gd name="T20" fmla="*/ 1 w 2"/>
                  <a:gd name="T21" fmla="*/ 2 h 5"/>
                  <a:gd name="T22" fmla="*/ 1 w 2"/>
                  <a:gd name="T23" fmla="*/ 2 h 5"/>
                  <a:gd name="T24" fmla="*/ 1 w 2"/>
                  <a:gd name="T25" fmla="*/ 2 h 5"/>
                  <a:gd name="T26" fmla="*/ 1 w 2"/>
                  <a:gd name="T27" fmla="*/ 2 h 5"/>
                  <a:gd name="T28" fmla="*/ 1 w 2"/>
                  <a:gd name="T29" fmla="*/ 2 h 5"/>
                  <a:gd name="T30" fmla="*/ 2 w 2"/>
                  <a:gd name="T31" fmla="*/ 0 h 5"/>
                  <a:gd name="T32" fmla="*/ 1 w 2"/>
                  <a:gd name="T33" fmla="*/ 2 h 5"/>
                  <a:gd name="T34" fmla="*/ 1 w 2"/>
                  <a:gd name="T35" fmla="*/ 2 h 5"/>
                  <a:gd name="T36" fmla="*/ 1 w 2"/>
                  <a:gd name="T37" fmla="*/ 1 h 5"/>
                  <a:gd name="T38" fmla="*/ 2 w 2"/>
                  <a:gd name="T39" fmla="*/ 0 h 5"/>
                  <a:gd name="T40" fmla="*/ 2 w 2"/>
                  <a:gd name="T41" fmla="*/ 0 h 5"/>
                  <a:gd name="T42" fmla="*/ 2 w 2"/>
                  <a:gd name="T43" fmla="*/ 0 h 5"/>
                  <a:gd name="T44" fmla="*/ 2 w 2"/>
                  <a:gd name="T45" fmla="*/ 0 h 5"/>
                  <a:gd name="T46" fmla="*/ 2 w 2"/>
                  <a:gd name="T47" fmla="*/ 0 h 5"/>
                  <a:gd name="T48" fmla="*/ 2 w 2"/>
                  <a:gd name="T49" fmla="*/ 0 h 5"/>
                  <a:gd name="T50" fmla="*/ 2 w 2"/>
                  <a:gd name="T5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" h="5">
                    <a:moveTo>
                      <a:pt x="0" y="3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0" name="Freeform 9785"/>
              <p:cNvSpPr>
                <a:spLocks noEditPoints="1"/>
              </p:cNvSpPr>
              <p:nvPr/>
            </p:nvSpPr>
            <p:spPr bwMode="auto">
              <a:xfrm>
                <a:off x="66" y="3483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1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  <a:gd name="T20" fmla="*/ 1 w 1"/>
                  <a:gd name="T21" fmla="*/ 0 h 1"/>
                  <a:gd name="T22" fmla="*/ 1 w 1"/>
                  <a:gd name="T23" fmla="*/ 0 h 1"/>
                  <a:gd name="T24" fmla="*/ 1 w 1"/>
                  <a:gd name="T25" fmla="*/ 0 h 1"/>
                  <a:gd name="T26" fmla="*/ 1 w 1"/>
                  <a:gd name="T27" fmla="*/ 0 h 1"/>
                  <a:gd name="T28" fmla="*/ 1 w 1"/>
                  <a:gd name="T2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1" name="Freeform 9786"/>
              <p:cNvSpPr>
                <a:spLocks/>
              </p:cNvSpPr>
              <p:nvPr/>
            </p:nvSpPr>
            <p:spPr bwMode="auto">
              <a:xfrm>
                <a:off x="59" y="3490"/>
                <a:ext cx="5" cy="12"/>
              </a:xfrm>
              <a:custGeom>
                <a:avLst/>
                <a:gdLst>
                  <a:gd name="T0" fmla="*/ 2 w 2"/>
                  <a:gd name="T1" fmla="*/ 0 h 5"/>
                  <a:gd name="T2" fmla="*/ 1 w 2"/>
                  <a:gd name="T3" fmla="*/ 3 h 5"/>
                  <a:gd name="T4" fmla="*/ 0 w 2"/>
                  <a:gd name="T5" fmla="*/ 5 h 5"/>
                  <a:gd name="T6" fmla="*/ 1 w 2"/>
                  <a:gd name="T7" fmla="*/ 2 h 5"/>
                  <a:gd name="T8" fmla="*/ 2 w 2"/>
                  <a:gd name="T9" fmla="*/ 0 h 5"/>
                  <a:gd name="T10" fmla="*/ 2 w 2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2" name="Freeform 9787"/>
              <p:cNvSpPr>
                <a:spLocks/>
              </p:cNvSpPr>
              <p:nvPr/>
            </p:nvSpPr>
            <p:spPr bwMode="auto">
              <a:xfrm>
                <a:off x="64" y="349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3" name="Freeform 9788"/>
              <p:cNvSpPr>
                <a:spLocks noEditPoints="1"/>
              </p:cNvSpPr>
              <p:nvPr/>
            </p:nvSpPr>
            <p:spPr bwMode="auto">
              <a:xfrm>
                <a:off x="48" y="3486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9 h 10"/>
                  <a:gd name="T8" fmla="*/ 0 w 6"/>
                  <a:gd name="T9" fmla="*/ 9 h 10"/>
                  <a:gd name="T10" fmla="*/ 1 w 6"/>
                  <a:gd name="T11" fmla="*/ 7 h 10"/>
                  <a:gd name="T12" fmla="*/ 1 w 6"/>
                  <a:gd name="T13" fmla="*/ 8 h 10"/>
                  <a:gd name="T14" fmla="*/ 1 w 6"/>
                  <a:gd name="T15" fmla="*/ 8 h 10"/>
                  <a:gd name="T16" fmla="*/ 1 w 6"/>
                  <a:gd name="T17" fmla="*/ 7 h 10"/>
                  <a:gd name="T18" fmla="*/ 1 w 6"/>
                  <a:gd name="T19" fmla="*/ 7 h 10"/>
                  <a:gd name="T20" fmla="*/ 5 w 6"/>
                  <a:gd name="T21" fmla="*/ 1 h 10"/>
                  <a:gd name="T22" fmla="*/ 2 w 6"/>
                  <a:gd name="T23" fmla="*/ 7 h 10"/>
                  <a:gd name="T24" fmla="*/ 2 w 6"/>
                  <a:gd name="T25" fmla="*/ 7 h 10"/>
                  <a:gd name="T26" fmla="*/ 4 w 6"/>
                  <a:gd name="T27" fmla="*/ 3 h 10"/>
                  <a:gd name="T28" fmla="*/ 4 w 6"/>
                  <a:gd name="T29" fmla="*/ 3 h 10"/>
                  <a:gd name="T30" fmla="*/ 5 w 6"/>
                  <a:gd name="T31" fmla="*/ 1 h 10"/>
                  <a:gd name="T32" fmla="*/ 5 w 6"/>
                  <a:gd name="T33" fmla="*/ 1 h 10"/>
                  <a:gd name="T34" fmla="*/ 6 w 6"/>
                  <a:gd name="T35" fmla="*/ 0 h 10"/>
                  <a:gd name="T36" fmla="*/ 5 w 6"/>
                  <a:gd name="T37" fmla="*/ 1 h 10"/>
                  <a:gd name="T38" fmla="*/ 5 w 6"/>
                  <a:gd name="T39" fmla="*/ 1 h 10"/>
                  <a:gd name="T40" fmla="*/ 5 w 6"/>
                  <a:gd name="T41" fmla="*/ 0 h 10"/>
                  <a:gd name="T42" fmla="*/ 6 w 6"/>
                  <a:gd name="T4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1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1"/>
                    </a:moveTo>
                    <a:cubicBezTo>
                      <a:pt x="4" y="3"/>
                      <a:pt x="3" y="5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5"/>
                      <a:pt x="3" y="4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4" name="Freeform 9789"/>
              <p:cNvSpPr>
                <a:spLocks noEditPoints="1"/>
              </p:cNvSpPr>
              <p:nvPr/>
            </p:nvSpPr>
            <p:spPr bwMode="auto">
              <a:xfrm>
                <a:off x="48" y="350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5" name="Oval 9790"/>
              <p:cNvSpPr>
                <a:spLocks noChangeArrowheads="1"/>
              </p:cNvSpPr>
              <p:nvPr/>
            </p:nvSpPr>
            <p:spPr bwMode="auto">
              <a:xfrm>
                <a:off x="50" y="35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6" name="Freeform 9791"/>
              <p:cNvSpPr>
                <a:spLocks noEditPoints="1"/>
              </p:cNvSpPr>
              <p:nvPr/>
            </p:nvSpPr>
            <p:spPr bwMode="auto">
              <a:xfrm>
                <a:off x="-63" y="3512"/>
                <a:ext cx="108" cy="179"/>
              </a:xfrm>
              <a:custGeom>
                <a:avLst/>
                <a:gdLst>
                  <a:gd name="T0" fmla="*/ 0 w 46"/>
                  <a:gd name="T1" fmla="*/ 76 h 76"/>
                  <a:gd name="T2" fmla="*/ 3 w 46"/>
                  <a:gd name="T3" fmla="*/ 72 h 76"/>
                  <a:gd name="T4" fmla="*/ 3 w 46"/>
                  <a:gd name="T5" fmla="*/ 72 h 76"/>
                  <a:gd name="T6" fmla="*/ 3 w 46"/>
                  <a:gd name="T7" fmla="*/ 72 h 76"/>
                  <a:gd name="T8" fmla="*/ 4 w 46"/>
                  <a:gd name="T9" fmla="*/ 71 h 76"/>
                  <a:gd name="T10" fmla="*/ 4 w 46"/>
                  <a:gd name="T11" fmla="*/ 70 h 76"/>
                  <a:gd name="T12" fmla="*/ 6 w 46"/>
                  <a:gd name="T13" fmla="*/ 66 h 76"/>
                  <a:gd name="T14" fmla="*/ 6 w 46"/>
                  <a:gd name="T15" fmla="*/ 66 h 76"/>
                  <a:gd name="T16" fmla="*/ 8 w 46"/>
                  <a:gd name="T17" fmla="*/ 64 h 76"/>
                  <a:gd name="T18" fmla="*/ 8 w 46"/>
                  <a:gd name="T19" fmla="*/ 64 h 76"/>
                  <a:gd name="T20" fmla="*/ 8 w 46"/>
                  <a:gd name="T21" fmla="*/ 63 h 76"/>
                  <a:gd name="T22" fmla="*/ 12 w 46"/>
                  <a:gd name="T23" fmla="*/ 57 h 76"/>
                  <a:gd name="T24" fmla="*/ 12 w 46"/>
                  <a:gd name="T25" fmla="*/ 57 h 76"/>
                  <a:gd name="T26" fmla="*/ 13 w 46"/>
                  <a:gd name="T27" fmla="*/ 55 h 76"/>
                  <a:gd name="T28" fmla="*/ 14 w 46"/>
                  <a:gd name="T29" fmla="*/ 54 h 76"/>
                  <a:gd name="T30" fmla="*/ 15 w 46"/>
                  <a:gd name="T31" fmla="*/ 52 h 76"/>
                  <a:gd name="T32" fmla="*/ 21 w 46"/>
                  <a:gd name="T33" fmla="*/ 41 h 76"/>
                  <a:gd name="T34" fmla="*/ 21 w 46"/>
                  <a:gd name="T35" fmla="*/ 41 h 76"/>
                  <a:gd name="T36" fmla="*/ 22 w 46"/>
                  <a:gd name="T37" fmla="*/ 41 h 76"/>
                  <a:gd name="T38" fmla="*/ 23 w 46"/>
                  <a:gd name="T39" fmla="*/ 39 h 76"/>
                  <a:gd name="T40" fmla="*/ 24 w 46"/>
                  <a:gd name="T41" fmla="*/ 37 h 76"/>
                  <a:gd name="T42" fmla="*/ 26 w 46"/>
                  <a:gd name="T43" fmla="*/ 33 h 76"/>
                  <a:gd name="T44" fmla="*/ 26 w 46"/>
                  <a:gd name="T45" fmla="*/ 33 h 76"/>
                  <a:gd name="T46" fmla="*/ 26 w 46"/>
                  <a:gd name="T47" fmla="*/ 33 h 76"/>
                  <a:gd name="T48" fmla="*/ 27 w 46"/>
                  <a:gd name="T49" fmla="*/ 32 h 76"/>
                  <a:gd name="T50" fmla="*/ 27 w 46"/>
                  <a:gd name="T51" fmla="*/ 32 h 76"/>
                  <a:gd name="T52" fmla="*/ 27 w 46"/>
                  <a:gd name="T53" fmla="*/ 31 h 76"/>
                  <a:gd name="T54" fmla="*/ 28 w 46"/>
                  <a:gd name="T55" fmla="*/ 31 h 76"/>
                  <a:gd name="T56" fmla="*/ 28 w 46"/>
                  <a:gd name="T57" fmla="*/ 31 h 76"/>
                  <a:gd name="T58" fmla="*/ 32 w 46"/>
                  <a:gd name="T59" fmla="*/ 23 h 76"/>
                  <a:gd name="T60" fmla="*/ 32 w 46"/>
                  <a:gd name="T61" fmla="*/ 23 h 76"/>
                  <a:gd name="T62" fmla="*/ 33 w 46"/>
                  <a:gd name="T63" fmla="*/ 21 h 76"/>
                  <a:gd name="T64" fmla="*/ 33 w 46"/>
                  <a:gd name="T65" fmla="*/ 22 h 76"/>
                  <a:gd name="T66" fmla="*/ 33 w 46"/>
                  <a:gd name="T67" fmla="*/ 21 h 76"/>
                  <a:gd name="T68" fmla="*/ 34 w 46"/>
                  <a:gd name="T69" fmla="*/ 20 h 76"/>
                  <a:gd name="T70" fmla="*/ 34 w 46"/>
                  <a:gd name="T71" fmla="*/ 19 h 76"/>
                  <a:gd name="T72" fmla="*/ 35 w 46"/>
                  <a:gd name="T73" fmla="*/ 19 h 76"/>
                  <a:gd name="T74" fmla="*/ 35 w 46"/>
                  <a:gd name="T75" fmla="*/ 19 h 76"/>
                  <a:gd name="T76" fmla="*/ 40 w 46"/>
                  <a:gd name="T77" fmla="*/ 11 h 76"/>
                  <a:gd name="T78" fmla="*/ 40 w 46"/>
                  <a:gd name="T79" fmla="*/ 11 h 76"/>
                  <a:gd name="T80" fmla="*/ 40 w 46"/>
                  <a:gd name="T81" fmla="*/ 11 h 76"/>
                  <a:gd name="T82" fmla="*/ 41 w 46"/>
                  <a:gd name="T83" fmla="*/ 9 h 76"/>
                  <a:gd name="T84" fmla="*/ 41 w 46"/>
                  <a:gd name="T85" fmla="*/ 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6" h="76">
                    <a:moveTo>
                      <a:pt x="1" y="76"/>
                    </a:moveTo>
                    <a:cubicBezTo>
                      <a:pt x="0" y="76"/>
                      <a:pt x="0" y="76"/>
                      <a:pt x="0" y="76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6"/>
                      <a:pt x="0" y="76"/>
                      <a:pt x="1" y="76"/>
                    </a:cubicBezTo>
                    <a:cubicBezTo>
                      <a:pt x="1" y="76"/>
                      <a:pt x="1" y="76"/>
                      <a:pt x="1" y="76"/>
                    </a:cubicBezTo>
                    <a:moveTo>
                      <a:pt x="3" y="72"/>
                    </a:moveTo>
                    <a:cubicBezTo>
                      <a:pt x="2" y="73"/>
                      <a:pt x="2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2" y="74"/>
                      <a:pt x="2" y="73"/>
                      <a:pt x="3" y="72"/>
                    </a:cubicBezTo>
                    <a:cubicBezTo>
                      <a:pt x="3" y="72"/>
                      <a:pt x="3" y="72"/>
                      <a:pt x="3" y="72"/>
                    </a:cubicBezTo>
                    <a:moveTo>
                      <a:pt x="4" y="71"/>
                    </a:moveTo>
                    <a:cubicBezTo>
                      <a:pt x="3" y="71"/>
                      <a:pt x="3" y="71"/>
                      <a:pt x="3" y="72"/>
                    </a:cubicBezTo>
                    <a:cubicBezTo>
                      <a:pt x="3" y="72"/>
                      <a:pt x="3" y="72"/>
                      <a:pt x="3" y="72"/>
                    </a:cubicBezTo>
                    <a:cubicBezTo>
                      <a:pt x="3" y="71"/>
                      <a:pt x="3" y="71"/>
                      <a:pt x="4" y="71"/>
                    </a:cubicBezTo>
                    <a:cubicBezTo>
                      <a:pt x="4" y="71"/>
                      <a:pt x="4" y="71"/>
                      <a:pt x="4" y="71"/>
                    </a:cubicBezTo>
                    <a:moveTo>
                      <a:pt x="4" y="69"/>
                    </a:moveTo>
                    <a:cubicBezTo>
                      <a:pt x="4" y="69"/>
                      <a:pt x="4" y="69"/>
                      <a:pt x="4" y="70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4" y="69"/>
                      <a:pt x="4" y="69"/>
                      <a:pt x="5" y="69"/>
                    </a:cubicBezTo>
                    <a:cubicBezTo>
                      <a:pt x="5" y="69"/>
                      <a:pt x="4" y="69"/>
                      <a:pt x="4" y="69"/>
                    </a:cubicBezTo>
                    <a:moveTo>
                      <a:pt x="6" y="66"/>
                    </a:moveTo>
                    <a:cubicBezTo>
                      <a:pt x="6" y="67"/>
                      <a:pt x="6" y="67"/>
                      <a:pt x="5" y="68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6" y="67"/>
                      <a:pt x="6" y="67"/>
                      <a:pt x="6" y="66"/>
                    </a:cubicBezTo>
                    <a:cubicBezTo>
                      <a:pt x="6" y="66"/>
                      <a:pt x="6" y="66"/>
                      <a:pt x="6" y="66"/>
                    </a:cubicBezTo>
                    <a:moveTo>
                      <a:pt x="8" y="64"/>
                    </a:move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moveTo>
                      <a:pt x="11" y="58"/>
                    </a:moveTo>
                    <a:cubicBezTo>
                      <a:pt x="10" y="59"/>
                      <a:pt x="9" y="61"/>
                      <a:pt x="8" y="63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9" y="61"/>
                      <a:pt x="10" y="60"/>
                      <a:pt x="11" y="58"/>
                    </a:cubicBezTo>
                    <a:cubicBezTo>
                      <a:pt x="11" y="58"/>
                      <a:pt x="11" y="58"/>
                      <a:pt x="11" y="58"/>
                    </a:cubicBezTo>
                    <a:moveTo>
                      <a:pt x="12" y="57"/>
                    </a:move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moveTo>
                      <a:pt x="14" y="54"/>
                    </a:moveTo>
                    <a:cubicBezTo>
                      <a:pt x="14" y="54"/>
                      <a:pt x="13" y="54"/>
                      <a:pt x="13" y="55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14" y="54"/>
                      <a:pt x="14" y="54"/>
                      <a:pt x="14" y="54"/>
                    </a:cubicBezTo>
                    <a:moveTo>
                      <a:pt x="20" y="43"/>
                    </a:moveTo>
                    <a:cubicBezTo>
                      <a:pt x="18" y="46"/>
                      <a:pt x="17" y="49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7" y="49"/>
                      <a:pt x="18" y="46"/>
                      <a:pt x="20" y="44"/>
                    </a:cubicBezTo>
                    <a:cubicBezTo>
                      <a:pt x="20" y="43"/>
                      <a:pt x="20" y="43"/>
                      <a:pt x="20" y="43"/>
                    </a:cubicBezTo>
                    <a:moveTo>
                      <a:pt x="21" y="41"/>
                    </a:move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moveTo>
                      <a:pt x="23" y="39"/>
                    </a:move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0"/>
                      <a:pt x="23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moveTo>
                      <a:pt x="26" y="34"/>
                    </a:moveTo>
                    <a:cubicBezTo>
                      <a:pt x="25" y="35"/>
                      <a:pt x="24" y="36"/>
                      <a:pt x="24" y="37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5" y="36"/>
                      <a:pt x="25" y="35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moveTo>
                      <a:pt x="26" y="33"/>
                    </a:moveTo>
                    <a:cubicBezTo>
                      <a:pt x="26" y="33"/>
                      <a:pt x="26" y="33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moveTo>
                      <a:pt x="27" y="32"/>
                    </a:moveTo>
                    <a:cubicBezTo>
                      <a:pt x="27" y="32"/>
                      <a:pt x="27" y="32"/>
                      <a:pt x="26" y="33"/>
                    </a:cubicBezTo>
                    <a:cubicBezTo>
                      <a:pt x="26" y="33"/>
                      <a:pt x="26" y="33"/>
                      <a:pt x="27" y="33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2"/>
                      <a:pt x="27" y="32"/>
                      <a:pt x="27" y="32"/>
                    </a:cubicBezTo>
                    <a:moveTo>
                      <a:pt x="27" y="31"/>
                    </a:moveTo>
                    <a:cubicBezTo>
                      <a:pt x="27" y="31"/>
                      <a:pt x="27" y="32"/>
                      <a:pt x="27" y="32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2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moveTo>
                      <a:pt x="27" y="31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7" y="31"/>
                    </a:cubicBezTo>
                    <a:moveTo>
                      <a:pt x="32" y="23"/>
                    </a:moveTo>
                    <a:cubicBezTo>
                      <a:pt x="31" y="26"/>
                      <a:pt x="29" y="28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9" y="28"/>
                      <a:pt x="31" y="26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moveTo>
                      <a:pt x="33" y="22"/>
                    </a:moveTo>
                    <a:cubicBezTo>
                      <a:pt x="33" y="22"/>
                      <a:pt x="33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3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moveTo>
                      <a:pt x="33" y="21"/>
                    </a:move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1"/>
                      <a:pt x="33" y="21"/>
                      <a:pt x="33" y="21"/>
                    </a:cubicBezTo>
                    <a:moveTo>
                      <a:pt x="34" y="20"/>
                    </a:moveTo>
                    <a:cubicBezTo>
                      <a:pt x="34" y="20"/>
                      <a:pt x="34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4" y="21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5" y="19"/>
                    </a:moveTo>
                    <a:cubicBezTo>
                      <a:pt x="35" y="19"/>
                      <a:pt x="35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moveTo>
                      <a:pt x="35" y="18"/>
                    </a:move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5" y="18"/>
                      <a:pt x="35" y="18"/>
                      <a:pt x="35" y="18"/>
                    </a:cubicBezTo>
                    <a:moveTo>
                      <a:pt x="40" y="11"/>
                    </a:moveTo>
                    <a:cubicBezTo>
                      <a:pt x="38" y="13"/>
                      <a:pt x="37" y="15"/>
                      <a:pt x="35" y="18"/>
                    </a:cubicBezTo>
                    <a:cubicBezTo>
                      <a:pt x="35" y="18"/>
                      <a:pt x="35" y="18"/>
                      <a:pt x="36" y="18"/>
                    </a:cubicBezTo>
                    <a:cubicBezTo>
                      <a:pt x="37" y="15"/>
                      <a:pt x="38" y="13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1" y="9"/>
                    </a:moveTo>
                    <a:cubicBezTo>
                      <a:pt x="40" y="10"/>
                      <a:pt x="40" y="10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0"/>
                      <a:pt x="40" y="10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moveTo>
                      <a:pt x="46" y="0"/>
                    </a:moveTo>
                    <a:cubicBezTo>
                      <a:pt x="44" y="3"/>
                      <a:pt x="42" y="6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3" y="6"/>
                      <a:pt x="44" y="3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7" name="Freeform 9792"/>
              <p:cNvSpPr>
                <a:spLocks noEditPoints="1"/>
              </p:cNvSpPr>
              <p:nvPr/>
            </p:nvSpPr>
            <p:spPr bwMode="auto">
              <a:xfrm>
                <a:off x="-33" y="3639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8" name="Freeform 9793"/>
              <p:cNvSpPr>
                <a:spLocks/>
              </p:cNvSpPr>
              <p:nvPr/>
            </p:nvSpPr>
            <p:spPr bwMode="auto">
              <a:xfrm>
                <a:off x="-14" y="3608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9" name="Freeform 9794"/>
              <p:cNvSpPr>
                <a:spLocks noEditPoints="1"/>
              </p:cNvSpPr>
              <p:nvPr/>
            </p:nvSpPr>
            <p:spPr bwMode="auto">
              <a:xfrm>
                <a:off x="-2" y="3587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0" name="Freeform 9795"/>
              <p:cNvSpPr>
                <a:spLocks noEditPoints="1"/>
              </p:cNvSpPr>
              <p:nvPr/>
            </p:nvSpPr>
            <p:spPr bwMode="auto">
              <a:xfrm>
                <a:off x="-2" y="3585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1 w 2"/>
                  <a:gd name="T11" fmla="*/ 0 h 3"/>
                  <a:gd name="T12" fmla="*/ 1 w 2"/>
                  <a:gd name="T13" fmla="*/ 0 h 3"/>
                  <a:gd name="T14" fmla="*/ 1 w 2"/>
                  <a:gd name="T15" fmla="*/ 0 h 3"/>
                  <a:gd name="T16" fmla="*/ 2 w 2"/>
                  <a:gd name="T17" fmla="*/ 0 h 3"/>
                  <a:gd name="T18" fmla="*/ 1 w 2"/>
                  <a:gd name="T19" fmla="*/ 0 h 3"/>
                  <a:gd name="T20" fmla="*/ 2 w 2"/>
                  <a:gd name="T21" fmla="*/ 0 h 3"/>
                  <a:gd name="T22" fmla="*/ 2 w 2"/>
                  <a:gd name="T23" fmla="*/ 0 h 3"/>
                  <a:gd name="T24" fmla="*/ 1 w 2"/>
                  <a:gd name="T25" fmla="*/ 0 h 3"/>
                  <a:gd name="T26" fmla="*/ 2 w 2"/>
                  <a:gd name="T27" fmla="*/ 0 h 3"/>
                  <a:gd name="T28" fmla="*/ 2 w 2"/>
                  <a:gd name="T29" fmla="*/ 0 h 3"/>
                  <a:gd name="T30" fmla="*/ 2 w 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1" name="Freeform 9796"/>
              <p:cNvSpPr>
                <a:spLocks noEditPoints="1"/>
              </p:cNvSpPr>
              <p:nvPr/>
            </p:nvSpPr>
            <p:spPr bwMode="auto">
              <a:xfrm>
                <a:off x="14" y="3557"/>
                <a:ext cx="3" cy="7"/>
              </a:xfrm>
              <a:custGeom>
                <a:avLst/>
                <a:gdLst>
                  <a:gd name="T0" fmla="*/ 0 w 1"/>
                  <a:gd name="T1" fmla="*/ 3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3 h 3"/>
                  <a:gd name="T8" fmla="*/ 0 w 1"/>
                  <a:gd name="T9" fmla="*/ 3 h 3"/>
                  <a:gd name="T10" fmla="*/ 0 w 1"/>
                  <a:gd name="T11" fmla="*/ 2 h 3"/>
                  <a:gd name="T12" fmla="*/ 0 w 1"/>
                  <a:gd name="T13" fmla="*/ 2 h 3"/>
                  <a:gd name="T14" fmla="*/ 0 w 1"/>
                  <a:gd name="T15" fmla="*/ 3 h 3"/>
                  <a:gd name="T16" fmla="*/ 0 w 1"/>
                  <a:gd name="T17" fmla="*/ 2 h 3"/>
                  <a:gd name="T18" fmla="*/ 0 w 1"/>
                  <a:gd name="T19" fmla="*/ 2 h 3"/>
                  <a:gd name="T20" fmla="*/ 1 w 1"/>
                  <a:gd name="T21" fmla="*/ 0 h 3"/>
                  <a:gd name="T22" fmla="*/ 1 w 1"/>
                  <a:gd name="T23" fmla="*/ 1 h 3"/>
                  <a:gd name="T24" fmla="*/ 1 w 1"/>
                  <a:gd name="T25" fmla="*/ 1 h 3"/>
                  <a:gd name="T26" fmla="*/ 1 w 1"/>
                  <a:gd name="T27" fmla="*/ 0 h 3"/>
                  <a:gd name="T28" fmla="*/ 1 w 1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2" name="Freeform 9797"/>
              <p:cNvSpPr>
                <a:spLocks noEditPoints="1"/>
              </p:cNvSpPr>
              <p:nvPr/>
            </p:nvSpPr>
            <p:spPr bwMode="auto">
              <a:xfrm>
                <a:off x="12" y="3554"/>
                <a:ext cx="10" cy="12"/>
              </a:xfrm>
              <a:custGeom>
                <a:avLst/>
                <a:gdLst>
                  <a:gd name="T0" fmla="*/ 0 w 4"/>
                  <a:gd name="T1" fmla="*/ 5 h 5"/>
                  <a:gd name="T2" fmla="*/ 0 w 4"/>
                  <a:gd name="T3" fmla="*/ 5 h 5"/>
                  <a:gd name="T4" fmla="*/ 0 w 4"/>
                  <a:gd name="T5" fmla="*/ 5 h 5"/>
                  <a:gd name="T6" fmla="*/ 0 w 4"/>
                  <a:gd name="T7" fmla="*/ 5 h 5"/>
                  <a:gd name="T8" fmla="*/ 0 w 4"/>
                  <a:gd name="T9" fmla="*/ 5 h 5"/>
                  <a:gd name="T10" fmla="*/ 3 w 4"/>
                  <a:gd name="T11" fmla="*/ 1 h 5"/>
                  <a:gd name="T12" fmla="*/ 3 w 4"/>
                  <a:gd name="T13" fmla="*/ 1 h 5"/>
                  <a:gd name="T14" fmla="*/ 3 w 4"/>
                  <a:gd name="T15" fmla="*/ 1 h 5"/>
                  <a:gd name="T16" fmla="*/ 3 w 4"/>
                  <a:gd name="T17" fmla="*/ 1 h 5"/>
                  <a:gd name="T18" fmla="*/ 3 w 4"/>
                  <a:gd name="T19" fmla="*/ 1 h 5"/>
                  <a:gd name="T20" fmla="*/ 3 w 4"/>
                  <a:gd name="T21" fmla="*/ 0 h 5"/>
                  <a:gd name="T22" fmla="*/ 3 w 4"/>
                  <a:gd name="T23" fmla="*/ 0 h 5"/>
                  <a:gd name="T24" fmla="*/ 3 w 4"/>
                  <a:gd name="T25" fmla="*/ 0 h 5"/>
                  <a:gd name="T26" fmla="*/ 4 w 4"/>
                  <a:gd name="T27" fmla="*/ 0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3" name="Freeform 9798"/>
              <p:cNvSpPr>
                <a:spLocks noEditPoints="1"/>
              </p:cNvSpPr>
              <p:nvPr/>
            </p:nvSpPr>
            <p:spPr bwMode="auto">
              <a:xfrm>
                <a:off x="31" y="3533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0 h 2"/>
                  <a:gd name="T14" fmla="*/ 1 w 1"/>
                  <a:gd name="T15" fmla="*/ 0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4" name="Freeform 9799"/>
              <p:cNvSpPr>
                <a:spLocks noEditPoints="1"/>
              </p:cNvSpPr>
              <p:nvPr/>
            </p:nvSpPr>
            <p:spPr bwMode="auto">
              <a:xfrm>
                <a:off x="-54" y="3667"/>
                <a:ext cx="5" cy="8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5" name="Freeform 9800"/>
              <p:cNvSpPr>
                <a:spLocks noEditPoints="1"/>
              </p:cNvSpPr>
              <p:nvPr/>
            </p:nvSpPr>
            <p:spPr bwMode="auto">
              <a:xfrm>
                <a:off x="-66" y="3599"/>
                <a:ext cx="59" cy="97"/>
              </a:xfrm>
              <a:custGeom>
                <a:avLst/>
                <a:gdLst>
                  <a:gd name="T0" fmla="*/ 1 w 25"/>
                  <a:gd name="T1" fmla="*/ 39 h 41"/>
                  <a:gd name="T2" fmla="*/ 0 w 25"/>
                  <a:gd name="T3" fmla="*/ 41 h 41"/>
                  <a:gd name="T4" fmla="*/ 1 w 25"/>
                  <a:gd name="T5" fmla="*/ 39 h 41"/>
                  <a:gd name="T6" fmla="*/ 1 w 25"/>
                  <a:gd name="T7" fmla="*/ 39 h 41"/>
                  <a:gd name="T8" fmla="*/ 2 w 25"/>
                  <a:gd name="T9" fmla="*/ 37 h 41"/>
                  <a:gd name="T10" fmla="*/ 2 w 25"/>
                  <a:gd name="T11" fmla="*/ 39 h 41"/>
                  <a:gd name="T12" fmla="*/ 2 w 25"/>
                  <a:gd name="T13" fmla="*/ 39 h 41"/>
                  <a:gd name="T14" fmla="*/ 2 w 25"/>
                  <a:gd name="T15" fmla="*/ 37 h 41"/>
                  <a:gd name="T16" fmla="*/ 2 w 25"/>
                  <a:gd name="T17" fmla="*/ 37 h 41"/>
                  <a:gd name="T18" fmla="*/ 4 w 25"/>
                  <a:gd name="T19" fmla="*/ 35 h 41"/>
                  <a:gd name="T20" fmla="*/ 4 w 25"/>
                  <a:gd name="T21" fmla="*/ 35 h 41"/>
                  <a:gd name="T22" fmla="*/ 4 w 25"/>
                  <a:gd name="T23" fmla="*/ 35 h 41"/>
                  <a:gd name="T24" fmla="*/ 4 w 25"/>
                  <a:gd name="T25" fmla="*/ 35 h 41"/>
                  <a:gd name="T26" fmla="*/ 4 w 25"/>
                  <a:gd name="T27" fmla="*/ 35 h 41"/>
                  <a:gd name="T28" fmla="*/ 5 w 25"/>
                  <a:gd name="T29" fmla="*/ 33 h 41"/>
                  <a:gd name="T30" fmla="*/ 5 w 25"/>
                  <a:gd name="T31" fmla="*/ 34 h 41"/>
                  <a:gd name="T32" fmla="*/ 5 w 25"/>
                  <a:gd name="T33" fmla="*/ 34 h 41"/>
                  <a:gd name="T34" fmla="*/ 5 w 25"/>
                  <a:gd name="T35" fmla="*/ 33 h 41"/>
                  <a:gd name="T36" fmla="*/ 5 w 25"/>
                  <a:gd name="T37" fmla="*/ 33 h 41"/>
                  <a:gd name="T38" fmla="*/ 9 w 25"/>
                  <a:gd name="T39" fmla="*/ 27 h 41"/>
                  <a:gd name="T40" fmla="*/ 7 w 25"/>
                  <a:gd name="T41" fmla="*/ 29 h 41"/>
                  <a:gd name="T42" fmla="*/ 7 w 25"/>
                  <a:gd name="T43" fmla="*/ 29 h 41"/>
                  <a:gd name="T44" fmla="*/ 9 w 25"/>
                  <a:gd name="T45" fmla="*/ 27 h 41"/>
                  <a:gd name="T46" fmla="*/ 9 w 25"/>
                  <a:gd name="T47" fmla="*/ 27 h 41"/>
                  <a:gd name="T48" fmla="*/ 9 w 25"/>
                  <a:gd name="T49" fmla="*/ 26 h 41"/>
                  <a:gd name="T50" fmla="*/ 9 w 25"/>
                  <a:gd name="T51" fmla="*/ 27 h 41"/>
                  <a:gd name="T52" fmla="*/ 9 w 25"/>
                  <a:gd name="T53" fmla="*/ 27 h 41"/>
                  <a:gd name="T54" fmla="*/ 9 w 25"/>
                  <a:gd name="T55" fmla="*/ 26 h 41"/>
                  <a:gd name="T56" fmla="*/ 9 w 25"/>
                  <a:gd name="T57" fmla="*/ 26 h 41"/>
                  <a:gd name="T58" fmla="*/ 13 w 25"/>
                  <a:gd name="T59" fmla="*/ 20 h 41"/>
                  <a:gd name="T60" fmla="*/ 12 w 25"/>
                  <a:gd name="T61" fmla="*/ 21 h 41"/>
                  <a:gd name="T62" fmla="*/ 12 w 25"/>
                  <a:gd name="T63" fmla="*/ 21 h 41"/>
                  <a:gd name="T64" fmla="*/ 13 w 25"/>
                  <a:gd name="T65" fmla="*/ 20 h 41"/>
                  <a:gd name="T66" fmla="*/ 13 w 25"/>
                  <a:gd name="T67" fmla="*/ 20 h 41"/>
                  <a:gd name="T68" fmla="*/ 14 w 25"/>
                  <a:gd name="T69" fmla="*/ 18 h 41"/>
                  <a:gd name="T70" fmla="*/ 13 w 25"/>
                  <a:gd name="T71" fmla="*/ 20 h 41"/>
                  <a:gd name="T72" fmla="*/ 13 w 25"/>
                  <a:gd name="T73" fmla="*/ 20 h 41"/>
                  <a:gd name="T74" fmla="*/ 14 w 25"/>
                  <a:gd name="T75" fmla="*/ 18 h 41"/>
                  <a:gd name="T76" fmla="*/ 14 w 25"/>
                  <a:gd name="T77" fmla="*/ 18 h 41"/>
                  <a:gd name="T78" fmla="*/ 16 w 25"/>
                  <a:gd name="T79" fmla="*/ 15 h 41"/>
                  <a:gd name="T80" fmla="*/ 15 w 25"/>
                  <a:gd name="T81" fmla="*/ 17 h 41"/>
                  <a:gd name="T82" fmla="*/ 15 w 25"/>
                  <a:gd name="T83" fmla="*/ 17 h 41"/>
                  <a:gd name="T84" fmla="*/ 16 w 25"/>
                  <a:gd name="T85" fmla="*/ 15 h 41"/>
                  <a:gd name="T86" fmla="*/ 16 w 25"/>
                  <a:gd name="T87" fmla="*/ 15 h 41"/>
                  <a:gd name="T88" fmla="*/ 22 w 25"/>
                  <a:gd name="T89" fmla="*/ 4 h 41"/>
                  <a:gd name="T90" fmla="*/ 21 w 25"/>
                  <a:gd name="T91" fmla="*/ 6 h 41"/>
                  <a:gd name="T92" fmla="*/ 21 w 25"/>
                  <a:gd name="T93" fmla="*/ 7 h 41"/>
                  <a:gd name="T94" fmla="*/ 22 w 25"/>
                  <a:gd name="T95" fmla="*/ 4 h 41"/>
                  <a:gd name="T96" fmla="*/ 22 w 25"/>
                  <a:gd name="T97" fmla="*/ 4 h 41"/>
                  <a:gd name="T98" fmla="*/ 25 w 25"/>
                  <a:gd name="T99" fmla="*/ 0 h 41"/>
                  <a:gd name="T100" fmla="*/ 24 w 25"/>
                  <a:gd name="T101" fmla="*/ 2 h 41"/>
                  <a:gd name="T102" fmla="*/ 24 w 25"/>
                  <a:gd name="T103" fmla="*/ 2 h 41"/>
                  <a:gd name="T104" fmla="*/ 25 w 25"/>
                  <a:gd name="T105" fmla="*/ 0 h 41"/>
                  <a:gd name="T106" fmla="*/ 25 w 25"/>
                  <a:gd name="T10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" h="41">
                    <a:moveTo>
                      <a:pt x="1" y="39"/>
                    </a:moveTo>
                    <a:cubicBezTo>
                      <a:pt x="1" y="40"/>
                      <a:pt x="0" y="41"/>
                      <a:pt x="0" y="41"/>
                    </a:cubicBezTo>
                    <a:cubicBezTo>
                      <a:pt x="0" y="41"/>
                      <a:pt x="1" y="40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moveTo>
                      <a:pt x="2" y="37"/>
                    </a:moveTo>
                    <a:cubicBezTo>
                      <a:pt x="2" y="38"/>
                      <a:pt x="2" y="38"/>
                      <a:pt x="2" y="39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2" y="38"/>
                      <a:pt x="2" y="38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moveTo>
                      <a:pt x="4" y="35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moveTo>
                      <a:pt x="5" y="33"/>
                    </a:moveTo>
                    <a:cubicBezTo>
                      <a:pt x="5" y="33"/>
                      <a:pt x="5" y="33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moveTo>
                      <a:pt x="9" y="27"/>
                    </a:moveTo>
                    <a:cubicBezTo>
                      <a:pt x="8" y="28"/>
                      <a:pt x="8" y="28"/>
                      <a:pt x="7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28"/>
                      <a:pt x="8" y="28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moveTo>
                      <a:pt x="9" y="26"/>
                    </a:moveTo>
                    <a:cubicBezTo>
                      <a:pt x="9" y="26"/>
                      <a:pt x="9" y="26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moveTo>
                      <a:pt x="13" y="20"/>
                    </a:moveTo>
                    <a:cubicBezTo>
                      <a:pt x="13" y="20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0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moveTo>
                      <a:pt x="14" y="18"/>
                    </a:moveTo>
                    <a:cubicBezTo>
                      <a:pt x="14" y="18"/>
                      <a:pt x="13" y="19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19"/>
                      <a:pt x="14" y="18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moveTo>
                      <a:pt x="16" y="15"/>
                    </a:moveTo>
                    <a:cubicBezTo>
                      <a:pt x="16" y="15"/>
                      <a:pt x="15" y="16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moveTo>
                      <a:pt x="22" y="4"/>
                    </a:moveTo>
                    <a:cubicBezTo>
                      <a:pt x="22" y="5"/>
                      <a:pt x="21" y="6"/>
                      <a:pt x="21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2" y="5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moveTo>
                      <a:pt x="25" y="0"/>
                    </a:moveTo>
                    <a:cubicBezTo>
                      <a:pt x="25" y="1"/>
                      <a:pt x="24" y="1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1"/>
                      <a:pt x="25" y="1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6" name="Freeform 9801"/>
              <p:cNvSpPr>
                <a:spLocks noEditPoints="1"/>
              </p:cNvSpPr>
              <p:nvPr/>
            </p:nvSpPr>
            <p:spPr bwMode="auto">
              <a:xfrm>
                <a:off x="45" y="3488"/>
                <a:ext cx="14" cy="24"/>
              </a:xfrm>
              <a:custGeom>
                <a:avLst/>
                <a:gdLst>
                  <a:gd name="T0" fmla="*/ 1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1 w 6"/>
                  <a:gd name="T9" fmla="*/ 9 h 10"/>
                  <a:gd name="T10" fmla="*/ 3 w 6"/>
                  <a:gd name="T11" fmla="*/ 6 h 10"/>
                  <a:gd name="T12" fmla="*/ 2 w 6"/>
                  <a:gd name="T13" fmla="*/ 6 h 10"/>
                  <a:gd name="T14" fmla="*/ 2 w 6"/>
                  <a:gd name="T15" fmla="*/ 6 h 10"/>
                  <a:gd name="T16" fmla="*/ 3 w 6"/>
                  <a:gd name="T17" fmla="*/ 6 h 10"/>
                  <a:gd name="T18" fmla="*/ 3 w 6"/>
                  <a:gd name="T19" fmla="*/ 6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1" y="9"/>
                    </a:moveTo>
                    <a:cubicBezTo>
                      <a:pt x="1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7" name="Freeform 9802"/>
              <p:cNvSpPr>
                <a:spLocks noEditPoints="1"/>
              </p:cNvSpPr>
              <p:nvPr/>
            </p:nvSpPr>
            <p:spPr bwMode="auto">
              <a:xfrm>
                <a:off x="-205" y="3908"/>
                <a:ext cx="7" cy="5"/>
              </a:xfrm>
              <a:custGeom>
                <a:avLst/>
                <a:gdLst>
                  <a:gd name="T0" fmla="*/ 0 w 3"/>
                  <a:gd name="T1" fmla="*/ 1 h 2"/>
                  <a:gd name="T2" fmla="*/ 0 w 3"/>
                  <a:gd name="T3" fmla="*/ 1 h 2"/>
                  <a:gd name="T4" fmla="*/ 1 w 3"/>
                  <a:gd name="T5" fmla="*/ 2 h 2"/>
                  <a:gd name="T6" fmla="*/ 1 w 3"/>
                  <a:gd name="T7" fmla="*/ 2 h 2"/>
                  <a:gd name="T8" fmla="*/ 0 w 3"/>
                  <a:gd name="T9" fmla="*/ 1 h 2"/>
                  <a:gd name="T10" fmla="*/ 3 w 3"/>
                  <a:gd name="T11" fmla="*/ 1 h 2"/>
                  <a:gd name="T12" fmla="*/ 2 w 3"/>
                  <a:gd name="T13" fmla="*/ 2 h 2"/>
                  <a:gd name="T14" fmla="*/ 1 w 3"/>
                  <a:gd name="T15" fmla="*/ 2 h 2"/>
                  <a:gd name="T16" fmla="*/ 2 w 3"/>
                  <a:gd name="T17" fmla="*/ 2 h 2"/>
                  <a:gd name="T18" fmla="*/ 3 w 3"/>
                  <a:gd name="T19" fmla="*/ 1 h 2"/>
                  <a:gd name="T20" fmla="*/ 3 w 3"/>
                  <a:gd name="T21" fmla="*/ 1 h 2"/>
                  <a:gd name="T22" fmla="*/ 1 w 3"/>
                  <a:gd name="T23" fmla="*/ 0 h 2"/>
                  <a:gd name="T24" fmla="*/ 0 w 3"/>
                  <a:gd name="T25" fmla="*/ 1 h 2"/>
                  <a:gd name="T26" fmla="*/ 0 w 3"/>
                  <a:gd name="T27" fmla="*/ 1 h 2"/>
                  <a:gd name="T28" fmla="*/ 2 w 3"/>
                  <a:gd name="T29" fmla="*/ 0 h 2"/>
                  <a:gd name="T30" fmla="*/ 1 w 3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3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8" name="Freeform 9803"/>
              <p:cNvSpPr>
                <a:spLocks noEditPoints="1"/>
              </p:cNvSpPr>
              <p:nvPr/>
            </p:nvSpPr>
            <p:spPr bwMode="auto">
              <a:xfrm>
                <a:off x="-241" y="3918"/>
                <a:ext cx="64" cy="9"/>
              </a:xfrm>
              <a:custGeom>
                <a:avLst/>
                <a:gdLst>
                  <a:gd name="T0" fmla="*/ 27 w 27"/>
                  <a:gd name="T1" fmla="*/ 2 h 4"/>
                  <a:gd name="T2" fmla="*/ 26 w 27"/>
                  <a:gd name="T3" fmla="*/ 4 h 4"/>
                  <a:gd name="T4" fmla="*/ 26 w 27"/>
                  <a:gd name="T5" fmla="*/ 4 h 4"/>
                  <a:gd name="T6" fmla="*/ 27 w 27"/>
                  <a:gd name="T7" fmla="*/ 3 h 4"/>
                  <a:gd name="T8" fmla="*/ 27 w 27"/>
                  <a:gd name="T9" fmla="*/ 2 h 4"/>
                  <a:gd name="T10" fmla="*/ 26 w 27"/>
                  <a:gd name="T11" fmla="*/ 2 h 4"/>
                  <a:gd name="T12" fmla="*/ 26 w 27"/>
                  <a:gd name="T13" fmla="*/ 2 h 4"/>
                  <a:gd name="T14" fmla="*/ 26 w 27"/>
                  <a:gd name="T15" fmla="*/ 2 h 4"/>
                  <a:gd name="T16" fmla="*/ 26 w 27"/>
                  <a:gd name="T17" fmla="*/ 2 h 4"/>
                  <a:gd name="T18" fmla="*/ 26 w 27"/>
                  <a:gd name="T19" fmla="*/ 2 h 4"/>
                  <a:gd name="T20" fmla="*/ 26 w 27"/>
                  <a:gd name="T21" fmla="*/ 1 h 4"/>
                  <a:gd name="T22" fmla="*/ 26 w 27"/>
                  <a:gd name="T23" fmla="*/ 2 h 4"/>
                  <a:gd name="T24" fmla="*/ 26 w 27"/>
                  <a:gd name="T25" fmla="*/ 2 h 4"/>
                  <a:gd name="T26" fmla="*/ 26 w 27"/>
                  <a:gd name="T27" fmla="*/ 2 h 4"/>
                  <a:gd name="T28" fmla="*/ 27 w 27"/>
                  <a:gd name="T29" fmla="*/ 2 h 4"/>
                  <a:gd name="T30" fmla="*/ 26 w 27"/>
                  <a:gd name="T31" fmla="*/ 1 h 4"/>
                  <a:gd name="T32" fmla="*/ 26 w 27"/>
                  <a:gd name="T33" fmla="*/ 1 h 4"/>
                  <a:gd name="T34" fmla="*/ 26 w 27"/>
                  <a:gd name="T35" fmla="*/ 1 h 4"/>
                  <a:gd name="T36" fmla="*/ 26 w 27"/>
                  <a:gd name="T37" fmla="*/ 1 h 4"/>
                  <a:gd name="T38" fmla="*/ 26 w 27"/>
                  <a:gd name="T39" fmla="*/ 1 h 4"/>
                  <a:gd name="T40" fmla="*/ 26 w 27"/>
                  <a:gd name="T41" fmla="*/ 1 h 4"/>
                  <a:gd name="T42" fmla="*/ 26 w 27"/>
                  <a:gd name="T43" fmla="*/ 2 h 4"/>
                  <a:gd name="T44" fmla="*/ 26 w 27"/>
                  <a:gd name="T45" fmla="*/ 1 h 4"/>
                  <a:gd name="T46" fmla="*/ 26 w 27"/>
                  <a:gd name="T47" fmla="*/ 1 h 4"/>
                  <a:gd name="T48" fmla="*/ 26 w 27"/>
                  <a:gd name="T49" fmla="*/ 0 h 4"/>
                  <a:gd name="T50" fmla="*/ 25 w 27"/>
                  <a:gd name="T51" fmla="*/ 1 h 4"/>
                  <a:gd name="T52" fmla="*/ 26 w 27"/>
                  <a:gd name="T53" fmla="*/ 3 h 4"/>
                  <a:gd name="T54" fmla="*/ 26 w 27"/>
                  <a:gd name="T55" fmla="*/ 2 h 4"/>
                  <a:gd name="T56" fmla="*/ 26 w 27"/>
                  <a:gd name="T57" fmla="*/ 2 h 4"/>
                  <a:gd name="T58" fmla="*/ 26 w 27"/>
                  <a:gd name="T59" fmla="*/ 2 h 4"/>
                  <a:gd name="T60" fmla="*/ 26 w 27"/>
                  <a:gd name="T61" fmla="*/ 2 h 4"/>
                  <a:gd name="T62" fmla="*/ 26 w 27"/>
                  <a:gd name="T63" fmla="*/ 3 h 4"/>
                  <a:gd name="T64" fmla="*/ 26 w 27"/>
                  <a:gd name="T65" fmla="*/ 3 h 4"/>
                  <a:gd name="T66" fmla="*/ 26 w 27"/>
                  <a:gd name="T67" fmla="*/ 2 h 4"/>
                  <a:gd name="T68" fmla="*/ 26 w 27"/>
                  <a:gd name="T69" fmla="*/ 1 h 4"/>
                  <a:gd name="T70" fmla="*/ 26 w 27"/>
                  <a:gd name="T71" fmla="*/ 0 h 4"/>
                  <a:gd name="T72" fmla="*/ 0 w 27"/>
                  <a:gd name="T73" fmla="*/ 0 h 4"/>
                  <a:gd name="T74" fmla="*/ 1 w 27"/>
                  <a:gd name="T75" fmla="*/ 1 h 4"/>
                  <a:gd name="T76" fmla="*/ 1 w 27"/>
                  <a:gd name="T77" fmla="*/ 1 h 4"/>
                  <a:gd name="T78" fmla="*/ 0 w 27"/>
                  <a:gd name="T7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" h="4">
                    <a:moveTo>
                      <a:pt x="27" y="2"/>
                    </a:move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2"/>
                      <a:pt x="27" y="2"/>
                    </a:cubicBezTo>
                    <a:moveTo>
                      <a:pt x="26" y="2"/>
                    </a:move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moveTo>
                      <a:pt x="26" y="1"/>
                    </a:move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7" y="2"/>
                    </a:cubicBezTo>
                    <a:cubicBezTo>
                      <a:pt x="26" y="2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2"/>
                      <a:pt x="26" y="2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0"/>
                    </a:moveTo>
                    <a:cubicBezTo>
                      <a:pt x="25" y="1"/>
                      <a:pt x="25" y="1"/>
                      <a:pt x="25" y="1"/>
                    </a:cubicBezTo>
                    <a:cubicBezTo>
                      <a:pt x="26" y="2"/>
                      <a:pt x="23" y="0"/>
                      <a:pt x="26" y="3"/>
                    </a:cubicBezTo>
                    <a:cubicBezTo>
                      <a:pt x="26" y="3"/>
                      <a:pt x="26" y="3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6" y="2"/>
                      <a:pt x="26" y="2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1"/>
                      <a:pt x="26" y="0"/>
                      <a:pt x="26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9" name="Freeform 9804"/>
              <p:cNvSpPr>
                <a:spLocks/>
              </p:cNvSpPr>
              <p:nvPr/>
            </p:nvSpPr>
            <p:spPr bwMode="auto">
              <a:xfrm>
                <a:off x="69" y="3358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0" name="Freeform 9805"/>
              <p:cNvSpPr>
                <a:spLocks noEditPoints="1"/>
              </p:cNvSpPr>
              <p:nvPr/>
            </p:nvSpPr>
            <p:spPr bwMode="auto">
              <a:xfrm>
                <a:off x="-234" y="3814"/>
                <a:ext cx="15" cy="26"/>
              </a:xfrm>
              <a:custGeom>
                <a:avLst/>
                <a:gdLst>
                  <a:gd name="T0" fmla="*/ 0 w 6"/>
                  <a:gd name="T1" fmla="*/ 10 h 11"/>
                  <a:gd name="T2" fmla="*/ 0 w 6"/>
                  <a:gd name="T3" fmla="*/ 11 h 11"/>
                  <a:gd name="T4" fmla="*/ 0 w 6"/>
                  <a:gd name="T5" fmla="*/ 10 h 11"/>
                  <a:gd name="T6" fmla="*/ 0 w 6"/>
                  <a:gd name="T7" fmla="*/ 10 h 11"/>
                  <a:gd name="T8" fmla="*/ 0 w 6"/>
                  <a:gd name="T9" fmla="*/ 10 h 11"/>
                  <a:gd name="T10" fmla="*/ 1 w 6"/>
                  <a:gd name="T11" fmla="*/ 9 h 11"/>
                  <a:gd name="T12" fmla="*/ 1 w 6"/>
                  <a:gd name="T13" fmla="*/ 9 h 11"/>
                  <a:gd name="T14" fmla="*/ 1 w 6"/>
                  <a:gd name="T15" fmla="*/ 9 h 11"/>
                  <a:gd name="T16" fmla="*/ 1 w 6"/>
                  <a:gd name="T17" fmla="*/ 9 h 11"/>
                  <a:gd name="T18" fmla="*/ 1 w 6"/>
                  <a:gd name="T19" fmla="*/ 9 h 11"/>
                  <a:gd name="T20" fmla="*/ 2 w 6"/>
                  <a:gd name="T21" fmla="*/ 7 h 11"/>
                  <a:gd name="T22" fmla="*/ 1 w 6"/>
                  <a:gd name="T23" fmla="*/ 8 h 11"/>
                  <a:gd name="T24" fmla="*/ 1 w 6"/>
                  <a:gd name="T25" fmla="*/ 8 h 11"/>
                  <a:gd name="T26" fmla="*/ 2 w 6"/>
                  <a:gd name="T27" fmla="*/ 7 h 11"/>
                  <a:gd name="T28" fmla="*/ 2 w 6"/>
                  <a:gd name="T29" fmla="*/ 7 h 11"/>
                  <a:gd name="T30" fmla="*/ 3 w 6"/>
                  <a:gd name="T31" fmla="*/ 6 h 11"/>
                  <a:gd name="T32" fmla="*/ 2 w 6"/>
                  <a:gd name="T33" fmla="*/ 7 h 11"/>
                  <a:gd name="T34" fmla="*/ 2 w 6"/>
                  <a:gd name="T35" fmla="*/ 7 h 11"/>
                  <a:gd name="T36" fmla="*/ 3 w 6"/>
                  <a:gd name="T37" fmla="*/ 6 h 11"/>
                  <a:gd name="T38" fmla="*/ 3 w 6"/>
                  <a:gd name="T39" fmla="*/ 6 h 11"/>
                  <a:gd name="T40" fmla="*/ 3 w 6"/>
                  <a:gd name="T41" fmla="*/ 5 h 11"/>
                  <a:gd name="T42" fmla="*/ 3 w 6"/>
                  <a:gd name="T43" fmla="*/ 5 h 11"/>
                  <a:gd name="T44" fmla="*/ 3 w 6"/>
                  <a:gd name="T45" fmla="*/ 5 h 11"/>
                  <a:gd name="T46" fmla="*/ 3 w 6"/>
                  <a:gd name="T47" fmla="*/ 5 h 11"/>
                  <a:gd name="T48" fmla="*/ 3 w 6"/>
                  <a:gd name="T49" fmla="*/ 5 h 11"/>
                  <a:gd name="T50" fmla="*/ 6 w 6"/>
                  <a:gd name="T51" fmla="*/ 0 h 11"/>
                  <a:gd name="T52" fmla="*/ 3 w 6"/>
                  <a:gd name="T53" fmla="*/ 4 h 11"/>
                  <a:gd name="T54" fmla="*/ 3 w 6"/>
                  <a:gd name="T55" fmla="*/ 4 h 11"/>
                  <a:gd name="T56" fmla="*/ 6 w 6"/>
                  <a:gd name="T57" fmla="*/ 0 h 11"/>
                  <a:gd name="T58" fmla="*/ 6 w 6"/>
                  <a:gd name="T5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" h="11">
                    <a:moveTo>
                      <a:pt x="0" y="10"/>
                    </a:moveTo>
                    <a:cubicBezTo>
                      <a:pt x="0" y="10"/>
                      <a:pt x="0" y="11"/>
                      <a:pt x="0" y="11"/>
                    </a:cubicBezTo>
                    <a:cubicBezTo>
                      <a:pt x="0" y="11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1" y="9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2" y="7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3" y="6"/>
                    </a:moveTo>
                    <a:cubicBezTo>
                      <a:pt x="2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3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moveTo>
                      <a:pt x="6" y="0"/>
                    </a:moveTo>
                    <a:cubicBezTo>
                      <a:pt x="5" y="2"/>
                      <a:pt x="4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3"/>
                      <a:pt x="5" y="2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1" name="Freeform 9806"/>
              <p:cNvSpPr>
                <a:spLocks/>
              </p:cNvSpPr>
              <p:nvPr/>
            </p:nvSpPr>
            <p:spPr bwMode="auto">
              <a:xfrm>
                <a:off x="-226" y="382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2" name="Freeform 9807"/>
              <p:cNvSpPr>
                <a:spLocks noEditPoints="1"/>
              </p:cNvSpPr>
              <p:nvPr/>
            </p:nvSpPr>
            <p:spPr bwMode="auto">
              <a:xfrm>
                <a:off x="-234" y="3814"/>
                <a:ext cx="15" cy="23"/>
              </a:xfrm>
              <a:custGeom>
                <a:avLst/>
                <a:gdLst>
                  <a:gd name="T0" fmla="*/ 1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1 w 6"/>
                  <a:gd name="T9" fmla="*/ 9 h 10"/>
                  <a:gd name="T10" fmla="*/ 1 w 6"/>
                  <a:gd name="T11" fmla="*/ 8 h 10"/>
                  <a:gd name="T12" fmla="*/ 1 w 6"/>
                  <a:gd name="T13" fmla="*/ 9 h 10"/>
                  <a:gd name="T14" fmla="*/ 1 w 6"/>
                  <a:gd name="T15" fmla="*/ 9 h 10"/>
                  <a:gd name="T16" fmla="*/ 1 w 6"/>
                  <a:gd name="T17" fmla="*/ 8 h 10"/>
                  <a:gd name="T18" fmla="*/ 1 w 6"/>
                  <a:gd name="T19" fmla="*/ 8 h 10"/>
                  <a:gd name="T20" fmla="*/ 2 w 6"/>
                  <a:gd name="T21" fmla="*/ 7 h 10"/>
                  <a:gd name="T22" fmla="*/ 2 w 6"/>
                  <a:gd name="T23" fmla="*/ 7 h 10"/>
                  <a:gd name="T24" fmla="*/ 2 w 6"/>
                  <a:gd name="T25" fmla="*/ 7 h 10"/>
                  <a:gd name="T26" fmla="*/ 2 w 6"/>
                  <a:gd name="T27" fmla="*/ 7 h 10"/>
                  <a:gd name="T28" fmla="*/ 2 w 6"/>
                  <a:gd name="T29" fmla="*/ 7 h 10"/>
                  <a:gd name="T30" fmla="*/ 3 w 6"/>
                  <a:gd name="T31" fmla="*/ 5 h 10"/>
                  <a:gd name="T32" fmla="*/ 3 w 6"/>
                  <a:gd name="T33" fmla="*/ 6 h 10"/>
                  <a:gd name="T34" fmla="*/ 3 w 6"/>
                  <a:gd name="T35" fmla="*/ 6 h 10"/>
                  <a:gd name="T36" fmla="*/ 3 w 6"/>
                  <a:gd name="T37" fmla="*/ 5 h 10"/>
                  <a:gd name="T38" fmla="*/ 3 w 6"/>
                  <a:gd name="T39" fmla="*/ 5 h 10"/>
                  <a:gd name="T40" fmla="*/ 6 w 6"/>
                  <a:gd name="T41" fmla="*/ 0 h 10"/>
                  <a:gd name="T42" fmla="*/ 6 w 6"/>
                  <a:gd name="T43" fmla="*/ 0 h 10"/>
                  <a:gd name="T44" fmla="*/ 6 w 6"/>
                  <a:gd name="T45" fmla="*/ 0 h 10"/>
                  <a:gd name="T46" fmla="*/ 6 w 6"/>
                  <a:gd name="T4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" h="10">
                    <a:moveTo>
                      <a:pt x="1" y="9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1" y="8"/>
                    </a:moveTo>
                    <a:cubicBezTo>
                      <a:pt x="1" y="8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2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3" y="5"/>
                    </a:moveTo>
                    <a:cubicBezTo>
                      <a:pt x="3" y="5"/>
                      <a:pt x="3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3" name="Freeform 9808"/>
              <p:cNvSpPr>
                <a:spLocks/>
              </p:cNvSpPr>
              <p:nvPr/>
            </p:nvSpPr>
            <p:spPr bwMode="auto">
              <a:xfrm>
                <a:off x="-278" y="391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4" name="Freeform 9809"/>
              <p:cNvSpPr>
                <a:spLocks noEditPoints="1"/>
              </p:cNvSpPr>
              <p:nvPr/>
            </p:nvSpPr>
            <p:spPr bwMode="auto">
              <a:xfrm>
                <a:off x="26" y="3313"/>
                <a:ext cx="40" cy="66"/>
              </a:xfrm>
              <a:custGeom>
                <a:avLst/>
                <a:gdLst>
                  <a:gd name="T0" fmla="*/ 1 w 17"/>
                  <a:gd name="T1" fmla="*/ 26 h 28"/>
                  <a:gd name="T2" fmla="*/ 0 w 17"/>
                  <a:gd name="T3" fmla="*/ 28 h 28"/>
                  <a:gd name="T4" fmla="*/ 0 w 17"/>
                  <a:gd name="T5" fmla="*/ 28 h 28"/>
                  <a:gd name="T6" fmla="*/ 1 w 17"/>
                  <a:gd name="T7" fmla="*/ 26 h 28"/>
                  <a:gd name="T8" fmla="*/ 1 w 17"/>
                  <a:gd name="T9" fmla="*/ 26 h 28"/>
                  <a:gd name="T10" fmla="*/ 3 w 17"/>
                  <a:gd name="T11" fmla="*/ 23 h 28"/>
                  <a:gd name="T12" fmla="*/ 1 w 17"/>
                  <a:gd name="T13" fmla="*/ 26 h 28"/>
                  <a:gd name="T14" fmla="*/ 1 w 17"/>
                  <a:gd name="T15" fmla="*/ 26 h 28"/>
                  <a:gd name="T16" fmla="*/ 3 w 17"/>
                  <a:gd name="T17" fmla="*/ 23 h 28"/>
                  <a:gd name="T18" fmla="*/ 3 w 17"/>
                  <a:gd name="T19" fmla="*/ 23 h 28"/>
                  <a:gd name="T20" fmla="*/ 8 w 17"/>
                  <a:gd name="T21" fmla="*/ 16 h 28"/>
                  <a:gd name="T22" fmla="*/ 6 w 17"/>
                  <a:gd name="T23" fmla="*/ 20 h 28"/>
                  <a:gd name="T24" fmla="*/ 6 w 17"/>
                  <a:gd name="T25" fmla="*/ 20 h 28"/>
                  <a:gd name="T26" fmla="*/ 8 w 17"/>
                  <a:gd name="T27" fmla="*/ 16 h 28"/>
                  <a:gd name="T28" fmla="*/ 8 w 17"/>
                  <a:gd name="T29" fmla="*/ 16 h 28"/>
                  <a:gd name="T30" fmla="*/ 7 w 17"/>
                  <a:gd name="T31" fmla="*/ 16 h 28"/>
                  <a:gd name="T32" fmla="*/ 7 w 17"/>
                  <a:gd name="T33" fmla="*/ 16 h 28"/>
                  <a:gd name="T34" fmla="*/ 6 w 17"/>
                  <a:gd name="T35" fmla="*/ 18 h 28"/>
                  <a:gd name="T36" fmla="*/ 6 w 17"/>
                  <a:gd name="T37" fmla="*/ 18 h 28"/>
                  <a:gd name="T38" fmla="*/ 7 w 17"/>
                  <a:gd name="T39" fmla="*/ 16 h 28"/>
                  <a:gd name="T40" fmla="*/ 5 w 17"/>
                  <a:gd name="T41" fmla="*/ 20 h 28"/>
                  <a:gd name="T42" fmla="*/ 5 w 17"/>
                  <a:gd name="T43" fmla="*/ 20 h 28"/>
                  <a:gd name="T44" fmla="*/ 7 w 17"/>
                  <a:gd name="T45" fmla="*/ 16 h 28"/>
                  <a:gd name="T46" fmla="*/ 7 w 17"/>
                  <a:gd name="T47" fmla="*/ 16 h 28"/>
                  <a:gd name="T48" fmla="*/ 7 w 17"/>
                  <a:gd name="T49" fmla="*/ 16 h 28"/>
                  <a:gd name="T50" fmla="*/ 7 w 17"/>
                  <a:gd name="T51" fmla="*/ 16 h 28"/>
                  <a:gd name="T52" fmla="*/ 7 w 17"/>
                  <a:gd name="T53" fmla="*/ 16 h 28"/>
                  <a:gd name="T54" fmla="*/ 7 w 17"/>
                  <a:gd name="T55" fmla="*/ 16 h 28"/>
                  <a:gd name="T56" fmla="*/ 7 w 17"/>
                  <a:gd name="T57" fmla="*/ 16 h 28"/>
                  <a:gd name="T58" fmla="*/ 6 w 17"/>
                  <a:gd name="T59" fmla="*/ 18 h 28"/>
                  <a:gd name="T60" fmla="*/ 7 w 17"/>
                  <a:gd name="T61" fmla="*/ 16 h 28"/>
                  <a:gd name="T62" fmla="*/ 7 w 17"/>
                  <a:gd name="T63" fmla="*/ 16 h 28"/>
                  <a:gd name="T64" fmla="*/ 11 w 17"/>
                  <a:gd name="T65" fmla="*/ 10 h 28"/>
                  <a:gd name="T66" fmla="*/ 11 w 17"/>
                  <a:gd name="T67" fmla="*/ 11 h 28"/>
                  <a:gd name="T68" fmla="*/ 10 w 17"/>
                  <a:gd name="T69" fmla="*/ 12 h 28"/>
                  <a:gd name="T70" fmla="*/ 10 w 17"/>
                  <a:gd name="T71" fmla="*/ 12 h 28"/>
                  <a:gd name="T72" fmla="*/ 11 w 17"/>
                  <a:gd name="T73" fmla="*/ 11 h 28"/>
                  <a:gd name="T74" fmla="*/ 10 w 17"/>
                  <a:gd name="T75" fmla="*/ 12 h 28"/>
                  <a:gd name="T76" fmla="*/ 10 w 17"/>
                  <a:gd name="T77" fmla="*/ 12 h 28"/>
                  <a:gd name="T78" fmla="*/ 11 w 17"/>
                  <a:gd name="T79" fmla="*/ 11 h 28"/>
                  <a:gd name="T80" fmla="*/ 12 w 17"/>
                  <a:gd name="T81" fmla="*/ 10 h 28"/>
                  <a:gd name="T82" fmla="*/ 12 w 17"/>
                  <a:gd name="T83" fmla="*/ 10 h 28"/>
                  <a:gd name="T84" fmla="*/ 11 w 17"/>
                  <a:gd name="T85" fmla="*/ 11 h 28"/>
                  <a:gd name="T86" fmla="*/ 11 w 17"/>
                  <a:gd name="T87" fmla="*/ 10 h 28"/>
                  <a:gd name="T88" fmla="*/ 11 w 17"/>
                  <a:gd name="T89" fmla="*/ 10 h 28"/>
                  <a:gd name="T90" fmla="*/ 11 w 17"/>
                  <a:gd name="T91" fmla="*/ 10 h 28"/>
                  <a:gd name="T92" fmla="*/ 10 w 17"/>
                  <a:gd name="T93" fmla="*/ 12 h 28"/>
                  <a:gd name="T94" fmla="*/ 10 w 17"/>
                  <a:gd name="T95" fmla="*/ 12 h 28"/>
                  <a:gd name="T96" fmla="*/ 11 w 17"/>
                  <a:gd name="T97" fmla="*/ 10 h 28"/>
                  <a:gd name="T98" fmla="*/ 11 w 17"/>
                  <a:gd name="T99" fmla="*/ 10 h 28"/>
                  <a:gd name="T100" fmla="*/ 11 w 17"/>
                  <a:gd name="T101" fmla="*/ 10 h 28"/>
                  <a:gd name="T102" fmla="*/ 9 w 17"/>
                  <a:gd name="T103" fmla="*/ 12 h 28"/>
                  <a:gd name="T104" fmla="*/ 9 w 17"/>
                  <a:gd name="T105" fmla="*/ 12 h 28"/>
                  <a:gd name="T106" fmla="*/ 11 w 17"/>
                  <a:gd name="T107" fmla="*/ 10 h 28"/>
                  <a:gd name="T108" fmla="*/ 11 w 17"/>
                  <a:gd name="T109" fmla="*/ 10 h 28"/>
                  <a:gd name="T110" fmla="*/ 17 w 17"/>
                  <a:gd name="T111" fmla="*/ 0 h 28"/>
                  <a:gd name="T112" fmla="*/ 17 w 17"/>
                  <a:gd name="T113" fmla="*/ 0 h 28"/>
                  <a:gd name="T114" fmla="*/ 17 w 17"/>
                  <a:gd name="T115" fmla="*/ 1 h 28"/>
                  <a:gd name="T116" fmla="*/ 17 w 17"/>
                  <a:gd name="T1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7" h="28">
                    <a:moveTo>
                      <a:pt x="1" y="26"/>
                    </a:moveTo>
                    <a:cubicBezTo>
                      <a:pt x="1" y="27"/>
                      <a:pt x="1" y="27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moveTo>
                      <a:pt x="3" y="23"/>
                    </a:moveTo>
                    <a:cubicBezTo>
                      <a:pt x="2" y="24"/>
                      <a:pt x="2" y="25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5"/>
                      <a:pt x="2" y="24"/>
                      <a:pt x="3" y="23"/>
                    </a:cubicBezTo>
                    <a:cubicBezTo>
                      <a:pt x="3" y="23"/>
                      <a:pt x="3" y="23"/>
                      <a:pt x="3" y="23"/>
                    </a:cubicBezTo>
                    <a:moveTo>
                      <a:pt x="8" y="16"/>
                    </a:moveTo>
                    <a:cubicBezTo>
                      <a:pt x="7" y="17"/>
                      <a:pt x="6" y="19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9"/>
                      <a:pt x="7" y="17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moveTo>
                      <a:pt x="7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7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7" y="17"/>
                      <a:pt x="7" y="16"/>
                    </a:cubicBezTo>
                    <a:cubicBezTo>
                      <a:pt x="7" y="17"/>
                      <a:pt x="6" y="18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18"/>
                      <a:pt x="7" y="17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7" y="16"/>
                    </a:moveTo>
                    <a:cubicBezTo>
                      <a:pt x="7" y="17"/>
                      <a:pt x="6" y="17"/>
                      <a:pt x="6" y="18"/>
                    </a:cubicBezTo>
                    <a:cubicBezTo>
                      <a:pt x="6" y="17"/>
                      <a:pt x="7" y="17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11" y="10"/>
                    </a:moveTo>
                    <a:cubicBezTo>
                      <a:pt x="11" y="10"/>
                      <a:pt x="11" y="11"/>
                      <a:pt x="11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1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1" y="11"/>
                    </a:cubicBezTo>
                    <a:cubicBezTo>
                      <a:pt x="11" y="11"/>
                      <a:pt x="11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1" y="11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1" y="10"/>
                    </a:moveTo>
                    <a:cubicBezTo>
                      <a:pt x="11" y="11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1" y="11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1" y="10"/>
                    </a:moveTo>
                    <a:cubicBezTo>
                      <a:pt x="10" y="11"/>
                      <a:pt x="10" y="11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1"/>
                      <a:pt x="10" y="11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5" name="Oval 9810"/>
              <p:cNvSpPr>
                <a:spLocks noChangeArrowheads="1"/>
              </p:cNvSpPr>
              <p:nvPr/>
            </p:nvSpPr>
            <p:spPr bwMode="auto">
              <a:xfrm>
                <a:off x="29" y="33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6" name="Freeform 9811"/>
              <p:cNvSpPr>
                <a:spLocks noEditPoints="1"/>
              </p:cNvSpPr>
              <p:nvPr/>
            </p:nvSpPr>
            <p:spPr bwMode="auto">
              <a:xfrm>
                <a:off x="29" y="3368"/>
                <a:ext cx="4" cy="11"/>
              </a:xfrm>
              <a:custGeom>
                <a:avLst/>
                <a:gdLst>
                  <a:gd name="T0" fmla="*/ 1 w 2"/>
                  <a:gd name="T1" fmla="*/ 4 h 5"/>
                  <a:gd name="T2" fmla="*/ 0 w 2"/>
                  <a:gd name="T3" fmla="*/ 5 h 5"/>
                  <a:gd name="T4" fmla="*/ 0 w 2"/>
                  <a:gd name="T5" fmla="*/ 5 h 5"/>
                  <a:gd name="T6" fmla="*/ 1 w 2"/>
                  <a:gd name="T7" fmla="*/ 4 h 5"/>
                  <a:gd name="T8" fmla="*/ 1 w 2"/>
                  <a:gd name="T9" fmla="*/ 4 h 5"/>
                  <a:gd name="T10" fmla="*/ 2 w 2"/>
                  <a:gd name="T11" fmla="*/ 0 h 5"/>
                  <a:gd name="T12" fmla="*/ 1 w 2"/>
                  <a:gd name="T13" fmla="*/ 3 h 5"/>
                  <a:gd name="T14" fmla="*/ 1 w 2"/>
                  <a:gd name="T15" fmla="*/ 3 h 5"/>
                  <a:gd name="T16" fmla="*/ 2 w 2"/>
                  <a:gd name="T17" fmla="*/ 0 h 5"/>
                  <a:gd name="T18" fmla="*/ 2 w 2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5">
                    <a:moveTo>
                      <a:pt x="1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7" name="Freeform 9812"/>
              <p:cNvSpPr>
                <a:spLocks/>
              </p:cNvSpPr>
              <p:nvPr/>
            </p:nvSpPr>
            <p:spPr bwMode="auto">
              <a:xfrm>
                <a:off x="31" y="337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8" name="Freeform 9813"/>
              <p:cNvSpPr>
                <a:spLocks noEditPoints="1"/>
              </p:cNvSpPr>
              <p:nvPr/>
            </p:nvSpPr>
            <p:spPr bwMode="auto">
              <a:xfrm>
                <a:off x="-14" y="3384"/>
                <a:ext cx="40" cy="64"/>
              </a:xfrm>
              <a:custGeom>
                <a:avLst/>
                <a:gdLst>
                  <a:gd name="T0" fmla="*/ 2 w 17"/>
                  <a:gd name="T1" fmla="*/ 25 h 27"/>
                  <a:gd name="T2" fmla="*/ 0 w 17"/>
                  <a:gd name="T3" fmla="*/ 27 h 27"/>
                  <a:gd name="T4" fmla="*/ 0 w 17"/>
                  <a:gd name="T5" fmla="*/ 27 h 27"/>
                  <a:gd name="T6" fmla="*/ 2 w 17"/>
                  <a:gd name="T7" fmla="*/ 25 h 27"/>
                  <a:gd name="T8" fmla="*/ 2 w 17"/>
                  <a:gd name="T9" fmla="*/ 25 h 27"/>
                  <a:gd name="T10" fmla="*/ 4 w 17"/>
                  <a:gd name="T11" fmla="*/ 20 h 27"/>
                  <a:gd name="T12" fmla="*/ 3 w 17"/>
                  <a:gd name="T13" fmla="*/ 22 h 27"/>
                  <a:gd name="T14" fmla="*/ 2 w 17"/>
                  <a:gd name="T15" fmla="*/ 25 h 27"/>
                  <a:gd name="T16" fmla="*/ 2 w 17"/>
                  <a:gd name="T17" fmla="*/ 25 h 27"/>
                  <a:gd name="T18" fmla="*/ 3 w 17"/>
                  <a:gd name="T19" fmla="*/ 22 h 27"/>
                  <a:gd name="T20" fmla="*/ 4 w 17"/>
                  <a:gd name="T21" fmla="*/ 20 h 27"/>
                  <a:gd name="T22" fmla="*/ 4 w 17"/>
                  <a:gd name="T23" fmla="*/ 20 h 27"/>
                  <a:gd name="T24" fmla="*/ 8 w 17"/>
                  <a:gd name="T25" fmla="*/ 15 h 27"/>
                  <a:gd name="T26" fmla="*/ 5 w 17"/>
                  <a:gd name="T27" fmla="*/ 20 h 27"/>
                  <a:gd name="T28" fmla="*/ 5 w 17"/>
                  <a:gd name="T29" fmla="*/ 20 h 27"/>
                  <a:gd name="T30" fmla="*/ 8 w 17"/>
                  <a:gd name="T31" fmla="*/ 15 h 27"/>
                  <a:gd name="T32" fmla="*/ 8 w 17"/>
                  <a:gd name="T33" fmla="*/ 15 h 27"/>
                  <a:gd name="T34" fmla="*/ 8 w 17"/>
                  <a:gd name="T35" fmla="*/ 14 h 27"/>
                  <a:gd name="T36" fmla="*/ 4 w 17"/>
                  <a:gd name="T37" fmla="*/ 20 h 27"/>
                  <a:gd name="T38" fmla="*/ 4 w 17"/>
                  <a:gd name="T39" fmla="*/ 20 h 27"/>
                  <a:gd name="T40" fmla="*/ 8 w 17"/>
                  <a:gd name="T41" fmla="*/ 14 h 27"/>
                  <a:gd name="T42" fmla="*/ 8 w 17"/>
                  <a:gd name="T43" fmla="*/ 14 h 27"/>
                  <a:gd name="T44" fmla="*/ 11 w 17"/>
                  <a:gd name="T45" fmla="*/ 9 h 27"/>
                  <a:gd name="T46" fmla="*/ 10 w 17"/>
                  <a:gd name="T47" fmla="*/ 11 h 27"/>
                  <a:gd name="T48" fmla="*/ 10 w 17"/>
                  <a:gd name="T49" fmla="*/ 11 h 27"/>
                  <a:gd name="T50" fmla="*/ 11 w 17"/>
                  <a:gd name="T51" fmla="*/ 9 h 27"/>
                  <a:gd name="T52" fmla="*/ 11 w 17"/>
                  <a:gd name="T53" fmla="*/ 9 h 27"/>
                  <a:gd name="T54" fmla="*/ 11 w 17"/>
                  <a:gd name="T55" fmla="*/ 9 h 27"/>
                  <a:gd name="T56" fmla="*/ 10 w 17"/>
                  <a:gd name="T57" fmla="*/ 11 h 27"/>
                  <a:gd name="T58" fmla="*/ 10 w 17"/>
                  <a:gd name="T59" fmla="*/ 11 h 27"/>
                  <a:gd name="T60" fmla="*/ 11 w 17"/>
                  <a:gd name="T61" fmla="*/ 9 h 27"/>
                  <a:gd name="T62" fmla="*/ 11 w 17"/>
                  <a:gd name="T63" fmla="*/ 9 h 27"/>
                  <a:gd name="T64" fmla="*/ 17 w 17"/>
                  <a:gd name="T65" fmla="*/ 0 h 27"/>
                  <a:gd name="T66" fmla="*/ 15 w 17"/>
                  <a:gd name="T67" fmla="*/ 4 h 27"/>
                  <a:gd name="T68" fmla="*/ 15 w 17"/>
                  <a:gd name="T69" fmla="*/ 4 h 27"/>
                  <a:gd name="T70" fmla="*/ 17 w 17"/>
                  <a:gd name="T71" fmla="*/ 0 h 27"/>
                  <a:gd name="T72" fmla="*/ 17 w 17"/>
                  <a:gd name="T73" fmla="*/ 0 h 27"/>
                  <a:gd name="T74" fmla="*/ 16 w 17"/>
                  <a:gd name="T75" fmla="*/ 0 h 27"/>
                  <a:gd name="T76" fmla="*/ 14 w 17"/>
                  <a:gd name="T77" fmla="*/ 3 h 27"/>
                  <a:gd name="T78" fmla="*/ 14 w 17"/>
                  <a:gd name="T79" fmla="*/ 3 h 27"/>
                  <a:gd name="T80" fmla="*/ 16 w 17"/>
                  <a:gd name="T81" fmla="*/ 0 h 27"/>
                  <a:gd name="T82" fmla="*/ 16 w 17"/>
                  <a:gd name="T8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" h="27">
                    <a:moveTo>
                      <a:pt x="2" y="25"/>
                    </a:moveTo>
                    <a:cubicBezTo>
                      <a:pt x="1" y="26"/>
                      <a:pt x="1" y="26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6"/>
                      <a:pt x="1" y="26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moveTo>
                      <a:pt x="4" y="20"/>
                    </a:moveTo>
                    <a:cubicBezTo>
                      <a:pt x="4" y="21"/>
                      <a:pt x="4" y="21"/>
                      <a:pt x="3" y="22"/>
                    </a:cubicBezTo>
                    <a:cubicBezTo>
                      <a:pt x="3" y="23"/>
                      <a:pt x="2" y="24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4"/>
                      <a:pt x="3" y="23"/>
                      <a:pt x="3" y="22"/>
                    </a:cubicBezTo>
                    <a:cubicBezTo>
                      <a:pt x="4" y="21"/>
                      <a:pt x="4" y="21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moveTo>
                      <a:pt x="8" y="15"/>
                    </a:moveTo>
                    <a:cubicBezTo>
                      <a:pt x="7" y="17"/>
                      <a:pt x="6" y="18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18"/>
                      <a:pt x="7" y="17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moveTo>
                      <a:pt x="8" y="14"/>
                    </a:moveTo>
                    <a:cubicBezTo>
                      <a:pt x="7" y="16"/>
                      <a:pt x="6" y="18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6" y="18"/>
                      <a:pt x="7" y="16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moveTo>
                      <a:pt x="11" y="9"/>
                    </a:moveTo>
                    <a:cubicBezTo>
                      <a:pt x="11" y="10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0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11" y="9"/>
                    </a:moveTo>
                    <a:cubicBezTo>
                      <a:pt x="10" y="10"/>
                      <a:pt x="10" y="10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17" y="0"/>
                    </a:moveTo>
                    <a:cubicBezTo>
                      <a:pt x="16" y="1"/>
                      <a:pt x="15" y="2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2"/>
                      <a:pt x="16" y="1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moveTo>
                      <a:pt x="16" y="0"/>
                    </a:moveTo>
                    <a:cubicBezTo>
                      <a:pt x="15" y="1"/>
                      <a:pt x="15" y="2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5" y="2"/>
                      <a:pt x="15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9" name="Freeform 9814"/>
              <p:cNvSpPr>
                <a:spLocks noEditPoints="1"/>
              </p:cNvSpPr>
              <p:nvPr/>
            </p:nvSpPr>
            <p:spPr bwMode="auto">
              <a:xfrm>
                <a:off x="-26" y="3316"/>
                <a:ext cx="95" cy="153"/>
              </a:xfrm>
              <a:custGeom>
                <a:avLst/>
                <a:gdLst>
                  <a:gd name="T0" fmla="*/ 0 w 40"/>
                  <a:gd name="T1" fmla="*/ 65 h 65"/>
                  <a:gd name="T2" fmla="*/ 0 w 40"/>
                  <a:gd name="T3" fmla="*/ 65 h 65"/>
                  <a:gd name="T4" fmla="*/ 0 w 40"/>
                  <a:gd name="T5" fmla="*/ 65 h 65"/>
                  <a:gd name="T6" fmla="*/ 3 w 40"/>
                  <a:gd name="T7" fmla="*/ 61 h 65"/>
                  <a:gd name="T8" fmla="*/ 3 w 40"/>
                  <a:gd name="T9" fmla="*/ 61 h 65"/>
                  <a:gd name="T10" fmla="*/ 3 w 40"/>
                  <a:gd name="T11" fmla="*/ 60 h 65"/>
                  <a:gd name="T12" fmla="*/ 6 w 40"/>
                  <a:gd name="T13" fmla="*/ 56 h 65"/>
                  <a:gd name="T14" fmla="*/ 6 w 40"/>
                  <a:gd name="T15" fmla="*/ 56 h 65"/>
                  <a:gd name="T16" fmla="*/ 5 w 40"/>
                  <a:gd name="T17" fmla="*/ 57 h 65"/>
                  <a:gd name="T18" fmla="*/ 5 w 40"/>
                  <a:gd name="T19" fmla="*/ 56 h 65"/>
                  <a:gd name="T20" fmla="*/ 10 w 40"/>
                  <a:gd name="T21" fmla="*/ 49 h 65"/>
                  <a:gd name="T22" fmla="*/ 9 w 40"/>
                  <a:gd name="T23" fmla="*/ 49 h 65"/>
                  <a:gd name="T24" fmla="*/ 9 w 40"/>
                  <a:gd name="T25" fmla="*/ 49 h 65"/>
                  <a:gd name="T26" fmla="*/ 13 w 40"/>
                  <a:gd name="T27" fmla="*/ 44 h 65"/>
                  <a:gd name="T28" fmla="*/ 15 w 40"/>
                  <a:gd name="T29" fmla="*/ 40 h 65"/>
                  <a:gd name="T30" fmla="*/ 13 w 40"/>
                  <a:gd name="T31" fmla="*/ 43 h 65"/>
                  <a:gd name="T32" fmla="*/ 20 w 40"/>
                  <a:gd name="T33" fmla="*/ 33 h 65"/>
                  <a:gd name="T34" fmla="*/ 20 w 40"/>
                  <a:gd name="T35" fmla="*/ 33 h 65"/>
                  <a:gd name="T36" fmla="*/ 16 w 40"/>
                  <a:gd name="T37" fmla="*/ 38 h 65"/>
                  <a:gd name="T38" fmla="*/ 19 w 40"/>
                  <a:gd name="T39" fmla="*/ 32 h 65"/>
                  <a:gd name="T40" fmla="*/ 22 w 40"/>
                  <a:gd name="T41" fmla="*/ 29 h 65"/>
                  <a:gd name="T42" fmla="*/ 22 w 40"/>
                  <a:gd name="T43" fmla="*/ 27 h 65"/>
                  <a:gd name="T44" fmla="*/ 22 w 40"/>
                  <a:gd name="T45" fmla="*/ 27 h 65"/>
                  <a:gd name="T46" fmla="*/ 25 w 40"/>
                  <a:gd name="T47" fmla="*/ 22 h 65"/>
                  <a:gd name="T48" fmla="*/ 28 w 40"/>
                  <a:gd name="T49" fmla="*/ 19 h 65"/>
                  <a:gd name="T50" fmla="*/ 25 w 40"/>
                  <a:gd name="T51" fmla="*/ 22 h 65"/>
                  <a:gd name="T52" fmla="*/ 32 w 40"/>
                  <a:gd name="T53" fmla="*/ 11 h 65"/>
                  <a:gd name="T54" fmla="*/ 32 w 40"/>
                  <a:gd name="T55" fmla="*/ 11 h 65"/>
                  <a:gd name="T56" fmla="*/ 29 w 40"/>
                  <a:gd name="T57" fmla="*/ 15 h 65"/>
                  <a:gd name="T58" fmla="*/ 32 w 40"/>
                  <a:gd name="T59" fmla="*/ 11 h 65"/>
                  <a:gd name="T60" fmla="*/ 29 w 40"/>
                  <a:gd name="T61" fmla="*/ 15 h 65"/>
                  <a:gd name="T62" fmla="*/ 29 w 40"/>
                  <a:gd name="T63" fmla="*/ 15 h 65"/>
                  <a:gd name="T64" fmla="*/ 32 w 40"/>
                  <a:gd name="T65" fmla="*/ 11 h 65"/>
                  <a:gd name="T66" fmla="*/ 31 w 40"/>
                  <a:gd name="T67" fmla="*/ 11 h 65"/>
                  <a:gd name="T68" fmla="*/ 38 w 40"/>
                  <a:gd name="T69" fmla="*/ 4 h 65"/>
                  <a:gd name="T70" fmla="*/ 38 w 40"/>
                  <a:gd name="T71" fmla="*/ 4 h 65"/>
                  <a:gd name="T72" fmla="*/ 38 w 40"/>
                  <a:gd name="T73" fmla="*/ 0 h 65"/>
                  <a:gd name="T74" fmla="*/ 33 w 40"/>
                  <a:gd name="T75" fmla="*/ 9 h 65"/>
                  <a:gd name="T76" fmla="*/ 38 w 40"/>
                  <a:gd name="T77" fmla="*/ 0 h 65"/>
                  <a:gd name="T78" fmla="*/ 34 w 40"/>
                  <a:gd name="T79" fmla="*/ 8 h 65"/>
                  <a:gd name="T80" fmla="*/ 34 w 40"/>
                  <a:gd name="T81" fmla="*/ 8 h 65"/>
                  <a:gd name="T82" fmla="*/ 34 w 40"/>
                  <a:gd name="T83" fmla="*/ 8 h 65"/>
                  <a:gd name="T84" fmla="*/ 36 w 40"/>
                  <a:gd name="T85" fmla="*/ 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0" h="65">
                    <a:moveTo>
                      <a:pt x="1" y="65"/>
                    </a:moveTo>
                    <a:cubicBezTo>
                      <a:pt x="1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1" y="65"/>
                      <a:pt x="1" y="65"/>
                    </a:cubicBezTo>
                    <a:cubicBezTo>
                      <a:pt x="1" y="65"/>
                      <a:pt x="1" y="65"/>
                      <a:pt x="1" y="65"/>
                    </a:cubicBezTo>
                    <a:moveTo>
                      <a:pt x="0" y="65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moveTo>
                      <a:pt x="3" y="61"/>
                    </a:move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moveTo>
                      <a:pt x="3" y="60"/>
                    </a:move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moveTo>
                      <a:pt x="6" y="56"/>
                    </a:moveTo>
                    <a:cubicBezTo>
                      <a:pt x="6" y="56"/>
                      <a:pt x="6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6"/>
                      <a:pt x="6" y="56"/>
                    </a:cubicBezTo>
                    <a:cubicBezTo>
                      <a:pt x="6" y="56"/>
                      <a:pt x="6" y="56"/>
                      <a:pt x="6" y="56"/>
                    </a:cubicBezTo>
                    <a:moveTo>
                      <a:pt x="5" y="56"/>
                    </a:moveTo>
                    <a:cubicBezTo>
                      <a:pt x="5" y="56"/>
                      <a:pt x="5" y="56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5" y="56"/>
                      <a:pt x="5" y="56"/>
                      <a:pt x="5" y="56"/>
                    </a:cubicBezTo>
                    <a:moveTo>
                      <a:pt x="10" y="49"/>
                    </a:move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moveTo>
                      <a:pt x="9" y="49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moveTo>
                      <a:pt x="15" y="40"/>
                    </a:moveTo>
                    <a:cubicBezTo>
                      <a:pt x="14" y="42"/>
                      <a:pt x="14" y="43"/>
                      <a:pt x="13" y="44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4" y="43"/>
                      <a:pt x="14" y="42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moveTo>
                      <a:pt x="15" y="40"/>
                    </a:moveTo>
                    <a:cubicBezTo>
                      <a:pt x="14" y="41"/>
                      <a:pt x="13" y="42"/>
                      <a:pt x="13" y="43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3" y="42"/>
                      <a:pt x="14" y="41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moveTo>
                      <a:pt x="20" y="33"/>
                    </a:moveTo>
                    <a:cubicBezTo>
                      <a:pt x="18" y="34"/>
                      <a:pt x="17" y="36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6"/>
                      <a:pt x="18" y="34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moveTo>
                      <a:pt x="19" y="32"/>
                    </a:moveTo>
                    <a:cubicBezTo>
                      <a:pt x="18" y="34"/>
                      <a:pt x="17" y="36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6"/>
                      <a:pt x="18" y="34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moveTo>
                      <a:pt x="23" y="27"/>
                    </a:moveTo>
                    <a:cubicBezTo>
                      <a:pt x="22" y="28"/>
                      <a:pt x="22" y="28"/>
                      <a:pt x="22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2" y="28"/>
                      <a:pt x="22" y="28"/>
                      <a:pt x="23" y="27"/>
                    </a:cubicBezTo>
                    <a:cubicBezTo>
                      <a:pt x="23" y="27"/>
                      <a:pt x="23" y="27"/>
                      <a:pt x="23" y="27"/>
                    </a:cubicBezTo>
                    <a:moveTo>
                      <a:pt x="22" y="27"/>
                    </a:moveTo>
                    <a:cubicBezTo>
                      <a:pt x="22" y="27"/>
                      <a:pt x="22" y="28"/>
                      <a:pt x="21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8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moveTo>
                      <a:pt x="28" y="19"/>
                    </a:moveTo>
                    <a:cubicBezTo>
                      <a:pt x="27" y="20"/>
                      <a:pt x="26" y="21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6" y="21"/>
                      <a:pt x="27" y="20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moveTo>
                      <a:pt x="27" y="19"/>
                    </a:moveTo>
                    <a:cubicBezTo>
                      <a:pt x="26" y="20"/>
                      <a:pt x="26" y="21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6" y="21"/>
                      <a:pt x="26" y="20"/>
                      <a:pt x="27" y="19"/>
                    </a:cubicBezTo>
                    <a:cubicBezTo>
                      <a:pt x="27" y="19"/>
                      <a:pt x="27" y="19"/>
                      <a:pt x="27" y="19"/>
                    </a:cubicBezTo>
                    <a:moveTo>
                      <a:pt x="32" y="11"/>
                    </a:moveTo>
                    <a:cubicBezTo>
                      <a:pt x="31" y="13"/>
                      <a:pt x="31" y="14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1" y="14"/>
                      <a:pt x="31" y="13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2" y="11"/>
                    </a:moveTo>
                    <a:cubicBezTo>
                      <a:pt x="31" y="13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1" y="13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1" y="11"/>
                    </a:moveTo>
                    <a:cubicBezTo>
                      <a:pt x="31" y="12"/>
                      <a:pt x="31" y="12"/>
                      <a:pt x="30" y="13"/>
                    </a:cubicBezTo>
                    <a:cubicBezTo>
                      <a:pt x="30" y="14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0" y="14"/>
                      <a:pt x="30" y="13"/>
                    </a:cubicBezTo>
                    <a:cubicBezTo>
                      <a:pt x="30" y="14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0" y="14"/>
                      <a:pt x="30" y="13"/>
                    </a:cubicBezTo>
                    <a:cubicBezTo>
                      <a:pt x="31" y="12"/>
                      <a:pt x="31" y="12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1" y="12"/>
                      <a:pt x="31" y="12"/>
                      <a:pt x="30" y="13"/>
                    </a:cubicBezTo>
                    <a:cubicBezTo>
                      <a:pt x="31" y="12"/>
                      <a:pt x="31" y="12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moveTo>
                      <a:pt x="40" y="1"/>
                    </a:moveTo>
                    <a:cubicBezTo>
                      <a:pt x="39" y="2"/>
                      <a:pt x="38" y="3"/>
                      <a:pt x="38" y="4"/>
                    </a:cubicBezTo>
                    <a:cubicBezTo>
                      <a:pt x="36" y="5"/>
                      <a:pt x="35" y="7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7"/>
                      <a:pt x="36" y="5"/>
                      <a:pt x="38" y="4"/>
                    </a:cubicBezTo>
                    <a:cubicBezTo>
                      <a:pt x="38" y="3"/>
                      <a:pt x="39" y="2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38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8"/>
                      <a:pt x="33" y="8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8" y="0"/>
                      <a:pt x="38" y="0"/>
                      <a:pt x="38" y="0"/>
                    </a:cubicBezTo>
                    <a:moveTo>
                      <a:pt x="39" y="0"/>
                    </a:moveTo>
                    <a:cubicBezTo>
                      <a:pt x="36" y="4"/>
                      <a:pt x="36" y="4"/>
                      <a:pt x="36" y="4"/>
                    </a:cubicBezTo>
                    <a:cubicBezTo>
                      <a:pt x="36" y="5"/>
                      <a:pt x="35" y="6"/>
                      <a:pt x="34" y="8"/>
                    </a:cubicBezTo>
                    <a:cubicBezTo>
                      <a:pt x="34" y="8"/>
                      <a:pt x="34" y="8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4" y="8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9"/>
                      <a:pt x="34" y="8"/>
                      <a:pt x="34" y="8"/>
                    </a:cubicBezTo>
                    <a:cubicBezTo>
                      <a:pt x="34" y="7"/>
                      <a:pt x="35" y="7"/>
                      <a:pt x="35" y="7"/>
                    </a:cubicBezTo>
                    <a:cubicBezTo>
                      <a:pt x="35" y="7"/>
                      <a:pt x="34" y="7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0" name="Freeform 9815"/>
              <p:cNvSpPr>
                <a:spLocks/>
              </p:cNvSpPr>
              <p:nvPr/>
            </p:nvSpPr>
            <p:spPr bwMode="auto">
              <a:xfrm>
                <a:off x="12" y="34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1" name="Freeform 9816"/>
              <p:cNvSpPr>
                <a:spLocks/>
              </p:cNvSpPr>
              <p:nvPr/>
            </p:nvSpPr>
            <p:spPr bwMode="auto">
              <a:xfrm>
                <a:off x="10" y="3412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  <a:gd name="T6" fmla="*/ 1 w 1"/>
                  <a:gd name="T7" fmla="*/ 0 h 2"/>
                  <a:gd name="T8" fmla="*/ 1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2" name="Freeform 9817"/>
              <p:cNvSpPr>
                <a:spLocks/>
              </p:cNvSpPr>
              <p:nvPr/>
            </p:nvSpPr>
            <p:spPr bwMode="auto">
              <a:xfrm>
                <a:off x="76" y="3320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3" name="Freeform 9818"/>
              <p:cNvSpPr>
                <a:spLocks/>
              </p:cNvSpPr>
              <p:nvPr/>
            </p:nvSpPr>
            <p:spPr bwMode="auto">
              <a:xfrm>
                <a:off x="66" y="3320"/>
                <a:ext cx="10" cy="12"/>
              </a:xfrm>
              <a:custGeom>
                <a:avLst/>
                <a:gdLst>
                  <a:gd name="T0" fmla="*/ 4 w 4"/>
                  <a:gd name="T1" fmla="*/ 0 h 5"/>
                  <a:gd name="T2" fmla="*/ 1 w 4"/>
                  <a:gd name="T3" fmla="*/ 3 h 5"/>
                  <a:gd name="T4" fmla="*/ 0 w 4"/>
                  <a:gd name="T5" fmla="*/ 5 h 5"/>
                  <a:gd name="T6" fmla="*/ 4 w 4"/>
                  <a:gd name="T7" fmla="*/ 1 h 5"/>
                  <a:gd name="T8" fmla="*/ 4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0"/>
                    </a:moveTo>
                    <a:cubicBezTo>
                      <a:pt x="3" y="1"/>
                      <a:pt x="2" y="2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4" name="Freeform 9819"/>
              <p:cNvSpPr>
                <a:spLocks noEditPoints="1"/>
              </p:cNvSpPr>
              <p:nvPr/>
            </p:nvSpPr>
            <p:spPr bwMode="auto">
              <a:xfrm>
                <a:off x="-9" y="3420"/>
                <a:ext cx="16" cy="30"/>
              </a:xfrm>
              <a:custGeom>
                <a:avLst/>
                <a:gdLst>
                  <a:gd name="T0" fmla="*/ 1 w 7"/>
                  <a:gd name="T1" fmla="*/ 11 h 13"/>
                  <a:gd name="T2" fmla="*/ 0 w 7"/>
                  <a:gd name="T3" fmla="*/ 13 h 13"/>
                  <a:gd name="T4" fmla="*/ 0 w 7"/>
                  <a:gd name="T5" fmla="*/ 13 h 13"/>
                  <a:gd name="T6" fmla="*/ 1 w 7"/>
                  <a:gd name="T7" fmla="*/ 11 h 13"/>
                  <a:gd name="T8" fmla="*/ 1 w 7"/>
                  <a:gd name="T9" fmla="*/ 11 h 13"/>
                  <a:gd name="T10" fmla="*/ 4 w 7"/>
                  <a:gd name="T11" fmla="*/ 6 h 13"/>
                  <a:gd name="T12" fmla="*/ 1 w 7"/>
                  <a:gd name="T13" fmla="*/ 10 h 13"/>
                  <a:gd name="T14" fmla="*/ 1 w 7"/>
                  <a:gd name="T15" fmla="*/ 10 h 13"/>
                  <a:gd name="T16" fmla="*/ 4 w 7"/>
                  <a:gd name="T17" fmla="*/ 6 h 13"/>
                  <a:gd name="T18" fmla="*/ 4 w 7"/>
                  <a:gd name="T19" fmla="*/ 6 h 13"/>
                  <a:gd name="T20" fmla="*/ 7 w 7"/>
                  <a:gd name="T21" fmla="*/ 0 h 13"/>
                  <a:gd name="T22" fmla="*/ 4 w 7"/>
                  <a:gd name="T23" fmla="*/ 6 h 13"/>
                  <a:gd name="T24" fmla="*/ 4 w 7"/>
                  <a:gd name="T25" fmla="*/ 6 h 13"/>
                  <a:gd name="T26" fmla="*/ 7 w 7"/>
                  <a:gd name="T27" fmla="*/ 0 h 13"/>
                  <a:gd name="T28" fmla="*/ 7 w 7"/>
                  <a:gd name="T2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3">
                    <a:moveTo>
                      <a:pt x="1" y="11"/>
                    </a:moveTo>
                    <a:cubicBezTo>
                      <a:pt x="1" y="11"/>
                      <a:pt x="0" y="12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4" y="6"/>
                    </a:moveTo>
                    <a:cubicBezTo>
                      <a:pt x="3" y="7"/>
                      <a:pt x="2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9"/>
                      <a:pt x="3" y="8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moveTo>
                      <a:pt x="7" y="0"/>
                    </a:moveTo>
                    <a:cubicBezTo>
                      <a:pt x="6" y="2"/>
                      <a:pt x="5" y="4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5" y="4"/>
                      <a:pt x="6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5" name="Freeform 9820"/>
              <p:cNvSpPr>
                <a:spLocks/>
              </p:cNvSpPr>
              <p:nvPr/>
            </p:nvSpPr>
            <p:spPr bwMode="auto">
              <a:xfrm>
                <a:off x="-7" y="344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6" name="Freeform 9821"/>
              <p:cNvSpPr>
                <a:spLocks/>
              </p:cNvSpPr>
              <p:nvPr/>
            </p:nvSpPr>
            <p:spPr bwMode="auto">
              <a:xfrm>
                <a:off x="-11" y="3450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7" name="Freeform 9822"/>
              <p:cNvSpPr>
                <a:spLocks noEditPoints="1"/>
              </p:cNvSpPr>
              <p:nvPr/>
            </p:nvSpPr>
            <p:spPr bwMode="auto">
              <a:xfrm>
                <a:off x="-11" y="3417"/>
                <a:ext cx="21" cy="33"/>
              </a:xfrm>
              <a:custGeom>
                <a:avLst/>
                <a:gdLst>
                  <a:gd name="T0" fmla="*/ 1 w 9"/>
                  <a:gd name="T1" fmla="*/ 14 h 14"/>
                  <a:gd name="T2" fmla="*/ 0 w 9"/>
                  <a:gd name="T3" fmla="*/ 14 h 14"/>
                  <a:gd name="T4" fmla="*/ 0 w 9"/>
                  <a:gd name="T5" fmla="*/ 14 h 14"/>
                  <a:gd name="T6" fmla="*/ 1 w 9"/>
                  <a:gd name="T7" fmla="*/ 14 h 14"/>
                  <a:gd name="T8" fmla="*/ 1 w 9"/>
                  <a:gd name="T9" fmla="*/ 14 h 14"/>
                  <a:gd name="T10" fmla="*/ 5 w 9"/>
                  <a:gd name="T11" fmla="*/ 7 h 14"/>
                  <a:gd name="T12" fmla="*/ 5 w 9"/>
                  <a:gd name="T13" fmla="*/ 7 h 14"/>
                  <a:gd name="T14" fmla="*/ 5 w 9"/>
                  <a:gd name="T15" fmla="*/ 7 h 14"/>
                  <a:gd name="T16" fmla="*/ 5 w 9"/>
                  <a:gd name="T17" fmla="*/ 7 h 14"/>
                  <a:gd name="T18" fmla="*/ 5 w 9"/>
                  <a:gd name="T19" fmla="*/ 7 h 14"/>
                  <a:gd name="T20" fmla="*/ 9 w 9"/>
                  <a:gd name="T21" fmla="*/ 0 h 14"/>
                  <a:gd name="T22" fmla="*/ 8 w 9"/>
                  <a:gd name="T23" fmla="*/ 1 h 14"/>
                  <a:gd name="T24" fmla="*/ 8 w 9"/>
                  <a:gd name="T25" fmla="*/ 1 h 14"/>
                  <a:gd name="T26" fmla="*/ 9 w 9"/>
                  <a:gd name="T2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" h="14">
                    <a:moveTo>
                      <a:pt x="1" y="14"/>
                    </a:moveTo>
                    <a:cubicBezTo>
                      <a:pt x="1" y="14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1" y="14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moveTo>
                      <a:pt x="9" y="0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9" y="1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8" name="Freeform 9823"/>
              <p:cNvSpPr>
                <a:spLocks noEditPoints="1"/>
              </p:cNvSpPr>
              <p:nvPr/>
            </p:nvSpPr>
            <p:spPr bwMode="auto">
              <a:xfrm>
                <a:off x="-23" y="3453"/>
                <a:ext cx="12" cy="16"/>
              </a:xfrm>
              <a:custGeom>
                <a:avLst/>
                <a:gdLst>
                  <a:gd name="T0" fmla="*/ 1 w 5"/>
                  <a:gd name="T1" fmla="*/ 7 h 7"/>
                  <a:gd name="T2" fmla="*/ 0 w 5"/>
                  <a:gd name="T3" fmla="*/ 7 h 7"/>
                  <a:gd name="T4" fmla="*/ 0 w 5"/>
                  <a:gd name="T5" fmla="*/ 7 h 7"/>
                  <a:gd name="T6" fmla="*/ 1 w 5"/>
                  <a:gd name="T7" fmla="*/ 7 h 7"/>
                  <a:gd name="T8" fmla="*/ 1 w 5"/>
                  <a:gd name="T9" fmla="*/ 7 h 7"/>
                  <a:gd name="T10" fmla="*/ 3 w 5"/>
                  <a:gd name="T11" fmla="*/ 3 h 7"/>
                  <a:gd name="T12" fmla="*/ 3 w 5"/>
                  <a:gd name="T13" fmla="*/ 4 h 7"/>
                  <a:gd name="T14" fmla="*/ 3 w 5"/>
                  <a:gd name="T15" fmla="*/ 4 h 7"/>
                  <a:gd name="T16" fmla="*/ 3 w 5"/>
                  <a:gd name="T17" fmla="*/ 3 h 7"/>
                  <a:gd name="T18" fmla="*/ 3 w 5"/>
                  <a:gd name="T19" fmla="*/ 3 h 7"/>
                  <a:gd name="T20" fmla="*/ 5 w 5"/>
                  <a:gd name="T21" fmla="*/ 0 h 7"/>
                  <a:gd name="T22" fmla="*/ 3 w 5"/>
                  <a:gd name="T23" fmla="*/ 3 h 7"/>
                  <a:gd name="T24" fmla="*/ 3 w 5"/>
                  <a:gd name="T25" fmla="*/ 3 h 7"/>
                  <a:gd name="T26" fmla="*/ 5 w 5"/>
                  <a:gd name="T2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7">
                    <a:moveTo>
                      <a:pt x="1" y="7"/>
                    </a:moveTo>
                    <a:cubicBezTo>
                      <a:pt x="1" y="7"/>
                      <a:pt x="1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3"/>
                    </a:moveTo>
                    <a:cubicBezTo>
                      <a:pt x="3" y="3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5" y="0"/>
                    </a:moveTo>
                    <a:cubicBezTo>
                      <a:pt x="4" y="1"/>
                      <a:pt x="4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9" name="Freeform 9824"/>
              <p:cNvSpPr>
                <a:spLocks noEditPoints="1"/>
              </p:cNvSpPr>
              <p:nvPr/>
            </p:nvSpPr>
            <p:spPr bwMode="auto">
              <a:xfrm>
                <a:off x="-21" y="346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0 w 2"/>
                  <a:gd name="T13" fmla="*/ 1 h 3"/>
                  <a:gd name="T14" fmla="*/ 1 w 2"/>
                  <a:gd name="T15" fmla="*/ 1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0" name="Freeform 9825"/>
              <p:cNvSpPr>
                <a:spLocks/>
              </p:cNvSpPr>
              <p:nvPr/>
            </p:nvSpPr>
            <p:spPr bwMode="auto">
              <a:xfrm>
                <a:off x="-21" y="346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1" name="Freeform 9826"/>
              <p:cNvSpPr>
                <a:spLocks noEditPoints="1"/>
              </p:cNvSpPr>
              <p:nvPr/>
            </p:nvSpPr>
            <p:spPr bwMode="auto">
              <a:xfrm>
                <a:off x="-281" y="3472"/>
                <a:ext cx="258" cy="427"/>
              </a:xfrm>
              <a:custGeom>
                <a:avLst/>
                <a:gdLst>
                  <a:gd name="T0" fmla="*/ 5 w 109"/>
                  <a:gd name="T1" fmla="*/ 172 h 181"/>
                  <a:gd name="T2" fmla="*/ 10 w 109"/>
                  <a:gd name="T3" fmla="*/ 164 h 181"/>
                  <a:gd name="T4" fmla="*/ 12 w 109"/>
                  <a:gd name="T5" fmla="*/ 161 h 181"/>
                  <a:gd name="T6" fmla="*/ 13 w 109"/>
                  <a:gd name="T7" fmla="*/ 160 h 181"/>
                  <a:gd name="T8" fmla="*/ 13 w 109"/>
                  <a:gd name="T9" fmla="*/ 159 h 181"/>
                  <a:gd name="T10" fmla="*/ 17 w 109"/>
                  <a:gd name="T11" fmla="*/ 153 h 181"/>
                  <a:gd name="T12" fmla="*/ 17 w 109"/>
                  <a:gd name="T13" fmla="*/ 152 h 181"/>
                  <a:gd name="T14" fmla="*/ 18 w 109"/>
                  <a:gd name="T15" fmla="*/ 151 h 181"/>
                  <a:gd name="T16" fmla="*/ 19 w 109"/>
                  <a:gd name="T17" fmla="*/ 150 h 181"/>
                  <a:gd name="T18" fmla="*/ 20 w 109"/>
                  <a:gd name="T19" fmla="*/ 148 h 181"/>
                  <a:gd name="T20" fmla="*/ 22 w 109"/>
                  <a:gd name="T21" fmla="*/ 143 h 181"/>
                  <a:gd name="T22" fmla="*/ 27 w 109"/>
                  <a:gd name="T23" fmla="*/ 138 h 181"/>
                  <a:gd name="T24" fmla="*/ 25 w 109"/>
                  <a:gd name="T25" fmla="*/ 138 h 181"/>
                  <a:gd name="T26" fmla="*/ 26 w 109"/>
                  <a:gd name="T27" fmla="*/ 138 h 181"/>
                  <a:gd name="T28" fmla="*/ 30 w 109"/>
                  <a:gd name="T29" fmla="*/ 133 h 181"/>
                  <a:gd name="T30" fmla="*/ 29 w 109"/>
                  <a:gd name="T31" fmla="*/ 132 h 181"/>
                  <a:gd name="T32" fmla="*/ 34 w 109"/>
                  <a:gd name="T33" fmla="*/ 124 h 181"/>
                  <a:gd name="T34" fmla="*/ 36 w 109"/>
                  <a:gd name="T35" fmla="*/ 123 h 181"/>
                  <a:gd name="T36" fmla="*/ 35 w 109"/>
                  <a:gd name="T37" fmla="*/ 123 h 181"/>
                  <a:gd name="T38" fmla="*/ 44 w 109"/>
                  <a:gd name="T39" fmla="*/ 109 h 181"/>
                  <a:gd name="T40" fmla="*/ 43 w 109"/>
                  <a:gd name="T41" fmla="*/ 109 h 181"/>
                  <a:gd name="T42" fmla="*/ 53 w 109"/>
                  <a:gd name="T43" fmla="*/ 91 h 181"/>
                  <a:gd name="T44" fmla="*/ 58 w 109"/>
                  <a:gd name="T45" fmla="*/ 85 h 181"/>
                  <a:gd name="T46" fmla="*/ 58 w 109"/>
                  <a:gd name="T47" fmla="*/ 84 h 181"/>
                  <a:gd name="T48" fmla="*/ 61 w 109"/>
                  <a:gd name="T49" fmla="*/ 81 h 181"/>
                  <a:gd name="T50" fmla="*/ 60 w 109"/>
                  <a:gd name="T51" fmla="*/ 80 h 181"/>
                  <a:gd name="T52" fmla="*/ 63 w 109"/>
                  <a:gd name="T53" fmla="*/ 75 h 181"/>
                  <a:gd name="T54" fmla="*/ 65 w 109"/>
                  <a:gd name="T55" fmla="*/ 74 h 181"/>
                  <a:gd name="T56" fmla="*/ 64 w 109"/>
                  <a:gd name="T57" fmla="*/ 74 h 181"/>
                  <a:gd name="T58" fmla="*/ 69 w 109"/>
                  <a:gd name="T59" fmla="*/ 67 h 181"/>
                  <a:gd name="T60" fmla="*/ 69 w 109"/>
                  <a:gd name="T61" fmla="*/ 66 h 181"/>
                  <a:gd name="T62" fmla="*/ 69 w 109"/>
                  <a:gd name="T63" fmla="*/ 66 h 181"/>
                  <a:gd name="T64" fmla="*/ 70 w 109"/>
                  <a:gd name="T65" fmla="*/ 64 h 181"/>
                  <a:gd name="T66" fmla="*/ 71 w 109"/>
                  <a:gd name="T67" fmla="*/ 63 h 181"/>
                  <a:gd name="T68" fmla="*/ 76 w 109"/>
                  <a:gd name="T69" fmla="*/ 56 h 181"/>
                  <a:gd name="T70" fmla="*/ 76 w 109"/>
                  <a:gd name="T71" fmla="*/ 53 h 181"/>
                  <a:gd name="T72" fmla="*/ 83 w 109"/>
                  <a:gd name="T73" fmla="*/ 42 h 181"/>
                  <a:gd name="T74" fmla="*/ 83 w 109"/>
                  <a:gd name="T75" fmla="*/ 43 h 181"/>
                  <a:gd name="T76" fmla="*/ 86 w 109"/>
                  <a:gd name="T77" fmla="*/ 39 h 181"/>
                  <a:gd name="T78" fmla="*/ 87 w 109"/>
                  <a:gd name="T79" fmla="*/ 37 h 181"/>
                  <a:gd name="T80" fmla="*/ 86 w 109"/>
                  <a:gd name="T81" fmla="*/ 37 h 181"/>
                  <a:gd name="T82" fmla="*/ 87 w 109"/>
                  <a:gd name="T83" fmla="*/ 37 h 181"/>
                  <a:gd name="T84" fmla="*/ 87 w 109"/>
                  <a:gd name="T85" fmla="*/ 36 h 181"/>
                  <a:gd name="T86" fmla="*/ 89 w 109"/>
                  <a:gd name="T87" fmla="*/ 34 h 181"/>
                  <a:gd name="T88" fmla="*/ 89 w 109"/>
                  <a:gd name="T89" fmla="*/ 33 h 181"/>
                  <a:gd name="T90" fmla="*/ 90 w 109"/>
                  <a:gd name="T91" fmla="*/ 31 h 181"/>
                  <a:gd name="T92" fmla="*/ 90 w 109"/>
                  <a:gd name="T93" fmla="*/ 31 h 181"/>
                  <a:gd name="T94" fmla="*/ 93 w 109"/>
                  <a:gd name="T95" fmla="*/ 27 h 181"/>
                  <a:gd name="T96" fmla="*/ 96 w 109"/>
                  <a:gd name="T97" fmla="*/ 22 h 181"/>
                  <a:gd name="T98" fmla="*/ 93 w 109"/>
                  <a:gd name="T99" fmla="*/ 27 h 181"/>
                  <a:gd name="T100" fmla="*/ 98 w 109"/>
                  <a:gd name="T101" fmla="*/ 19 h 181"/>
                  <a:gd name="T102" fmla="*/ 98 w 109"/>
                  <a:gd name="T103" fmla="*/ 18 h 181"/>
                  <a:gd name="T104" fmla="*/ 103 w 109"/>
                  <a:gd name="T105" fmla="*/ 9 h 181"/>
                  <a:gd name="T106" fmla="*/ 103 w 109"/>
                  <a:gd name="T107" fmla="*/ 9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9" h="181">
                    <a:moveTo>
                      <a:pt x="1" y="179"/>
                    </a:moveTo>
                    <a:cubicBezTo>
                      <a:pt x="1" y="180"/>
                      <a:pt x="1" y="181"/>
                      <a:pt x="0" y="181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1" y="181"/>
                      <a:pt x="1" y="180"/>
                      <a:pt x="1" y="179"/>
                    </a:cubicBezTo>
                    <a:cubicBezTo>
                      <a:pt x="1" y="179"/>
                      <a:pt x="1" y="179"/>
                      <a:pt x="1" y="179"/>
                    </a:cubicBezTo>
                    <a:moveTo>
                      <a:pt x="5" y="172"/>
                    </a:moveTo>
                    <a:cubicBezTo>
                      <a:pt x="4" y="174"/>
                      <a:pt x="3" y="175"/>
                      <a:pt x="3" y="177"/>
                    </a:cubicBezTo>
                    <a:cubicBezTo>
                      <a:pt x="3" y="177"/>
                      <a:pt x="3" y="177"/>
                      <a:pt x="3" y="177"/>
                    </a:cubicBezTo>
                    <a:cubicBezTo>
                      <a:pt x="4" y="175"/>
                      <a:pt x="5" y="174"/>
                      <a:pt x="6" y="172"/>
                    </a:cubicBezTo>
                    <a:cubicBezTo>
                      <a:pt x="5" y="172"/>
                      <a:pt x="5" y="172"/>
                      <a:pt x="5" y="172"/>
                    </a:cubicBezTo>
                    <a:moveTo>
                      <a:pt x="10" y="163"/>
                    </a:moveTo>
                    <a:cubicBezTo>
                      <a:pt x="10" y="163"/>
                      <a:pt x="10" y="163"/>
                      <a:pt x="10" y="164"/>
                    </a:cubicBezTo>
                    <a:cubicBezTo>
                      <a:pt x="10" y="164"/>
                      <a:pt x="11" y="164"/>
                      <a:pt x="11" y="164"/>
                    </a:cubicBezTo>
                    <a:cubicBezTo>
                      <a:pt x="11" y="164"/>
                      <a:pt x="11" y="164"/>
                      <a:pt x="11" y="164"/>
                    </a:cubicBezTo>
                    <a:cubicBezTo>
                      <a:pt x="10" y="163"/>
                      <a:pt x="10" y="163"/>
                      <a:pt x="10" y="163"/>
                    </a:cubicBezTo>
                    <a:moveTo>
                      <a:pt x="12" y="161"/>
                    </a:move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moveTo>
                      <a:pt x="13" y="160"/>
                    </a:moveTo>
                    <a:cubicBezTo>
                      <a:pt x="12" y="160"/>
                      <a:pt x="12" y="160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3" y="161"/>
                      <a:pt x="13" y="160"/>
                      <a:pt x="13" y="160"/>
                    </a:cubicBezTo>
                    <a:cubicBezTo>
                      <a:pt x="13" y="160"/>
                      <a:pt x="13" y="160"/>
                      <a:pt x="13" y="160"/>
                    </a:cubicBezTo>
                    <a:moveTo>
                      <a:pt x="13" y="159"/>
                    </a:moveTo>
                    <a:cubicBezTo>
                      <a:pt x="13" y="159"/>
                      <a:pt x="13" y="159"/>
                      <a:pt x="13" y="160"/>
                    </a:cubicBezTo>
                    <a:cubicBezTo>
                      <a:pt x="13" y="160"/>
                      <a:pt x="13" y="160"/>
                      <a:pt x="13" y="160"/>
                    </a:cubicBezTo>
                    <a:cubicBezTo>
                      <a:pt x="13" y="160"/>
                      <a:pt x="13" y="160"/>
                      <a:pt x="13" y="159"/>
                    </a:cubicBezTo>
                    <a:cubicBezTo>
                      <a:pt x="13" y="159"/>
                      <a:pt x="13" y="159"/>
                      <a:pt x="13" y="159"/>
                    </a:cubicBezTo>
                    <a:moveTo>
                      <a:pt x="15" y="156"/>
                    </a:moveTo>
                    <a:cubicBezTo>
                      <a:pt x="14" y="157"/>
                      <a:pt x="13" y="158"/>
                      <a:pt x="13" y="159"/>
                    </a:cubicBezTo>
                    <a:cubicBezTo>
                      <a:pt x="13" y="159"/>
                      <a:pt x="13" y="159"/>
                      <a:pt x="13" y="159"/>
                    </a:cubicBezTo>
                    <a:cubicBezTo>
                      <a:pt x="14" y="158"/>
                      <a:pt x="15" y="157"/>
                      <a:pt x="15" y="156"/>
                    </a:cubicBezTo>
                    <a:cubicBezTo>
                      <a:pt x="15" y="156"/>
                      <a:pt x="15" y="156"/>
                      <a:pt x="15" y="156"/>
                    </a:cubicBezTo>
                    <a:moveTo>
                      <a:pt x="17" y="153"/>
                    </a:moveTo>
                    <a:cubicBezTo>
                      <a:pt x="16" y="153"/>
                      <a:pt x="16" y="154"/>
                      <a:pt x="16" y="154"/>
                    </a:cubicBezTo>
                    <a:cubicBezTo>
                      <a:pt x="16" y="154"/>
                      <a:pt x="16" y="154"/>
                      <a:pt x="16" y="154"/>
                    </a:cubicBezTo>
                    <a:cubicBezTo>
                      <a:pt x="17" y="154"/>
                      <a:pt x="17" y="154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moveTo>
                      <a:pt x="17" y="152"/>
                    </a:moveTo>
                    <a:cubicBezTo>
                      <a:pt x="17" y="152"/>
                      <a:pt x="17" y="152"/>
                      <a:pt x="17" y="152"/>
                    </a:cubicBezTo>
                    <a:cubicBezTo>
                      <a:pt x="17" y="152"/>
                      <a:pt x="17" y="152"/>
                      <a:pt x="17" y="152"/>
                    </a:cubicBezTo>
                    <a:cubicBezTo>
                      <a:pt x="17" y="152"/>
                      <a:pt x="17" y="152"/>
                      <a:pt x="17" y="153"/>
                    </a:cubicBezTo>
                    <a:cubicBezTo>
                      <a:pt x="18" y="152"/>
                      <a:pt x="18" y="152"/>
                      <a:pt x="18" y="152"/>
                    </a:cubicBezTo>
                    <a:cubicBezTo>
                      <a:pt x="18" y="152"/>
                      <a:pt x="17" y="152"/>
                      <a:pt x="17" y="152"/>
                    </a:cubicBezTo>
                    <a:moveTo>
                      <a:pt x="18" y="150"/>
                    </a:moveTo>
                    <a:cubicBezTo>
                      <a:pt x="18" y="150"/>
                      <a:pt x="18" y="151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1"/>
                      <a:pt x="18" y="151"/>
                      <a:pt x="19" y="151"/>
                    </a:cubicBezTo>
                    <a:cubicBezTo>
                      <a:pt x="18" y="151"/>
                      <a:pt x="18" y="150"/>
                      <a:pt x="18" y="150"/>
                    </a:cubicBezTo>
                    <a:moveTo>
                      <a:pt x="19" y="149"/>
                    </a:moveTo>
                    <a:cubicBezTo>
                      <a:pt x="19" y="149"/>
                      <a:pt x="18" y="150"/>
                      <a:pt x="18" y="150"/>
                    </a:cubicBezTo>
                    <a:cubicBezTo>
                      <a:pt x="18" y="150"/>
                      <a:pt x="19" y="150"/>
                      <a:pt x="19" y="150"/>
                    </a:cubicBezTo>
                    <a:cubicBezTo>
                      <a:pt x="19" y="150"/>
                      <a:pt x="19" y="149"/>
                      <a:pt x="20" y="149"/>
                    </a:cubicBezTo>
                    <a:cubicBezTo>
                      <a:pt x="19" y="149"/>
                      <a:pt x="19" y="149"/>
                      <a:pt x="19" y="149"/>
                    </a:cubicBezTo>
                    <a:moveTo>
                      <a:pt x="20" y="147"/>
                    </a:moveTo>
                    <a:cubicBezTo>
                      <a:pt x="20" y="148"/>
                      <a:pt x="20" y="148"/>
                      <a:pt x="19" y="148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20" y="148"/>
                      <a:pt x="20" y="148"/>
                      <a:pt x="20" y="147"/>
                    </a:cubicBezTo>
                    <a:moveTo>
                      <a:pt x="22" y="143"/>
                    </a:moveTo>
                    <a:cubicBezTo>
                      <a:pt x="21" y="145"/>
                      <a:pt x="21" y="146"/>
                      <a:pt x="20" y="147"/>
                    </a:cubicBezTo>
                    <a:cubicBezTo>
                      <a:pt x="20" y="147"/>
                      <a:pt x="20" y="148"/>
                      <a:pt x="20" y="148"/>
                    </a:cubicBezTo>
                    <a:cubicBezTo>
                      <a:pt x="21" y="146"/>
                      <a:pt x="22" y="145"/>
                      <a:pt x="23" y="144"/>
                    </a:cubicBezTo>
                    <a:cubicBezTo>
                      <a:pt x="23" y="143"/>
                      <a:pt x="22" y="143"/>
                      <a:pt x="22" y="143"/>
                    </a:cubicBezTo>
                    <a:moveTo>
                      <a:pt x="27" y="138"/>
                    </a:moveTo>
                    <a:cubicBezTo>
                      <a:pt x="27" y="139"/>
                      <a:pt x="27" y="139"/>
                      <a:pt x="26" y="139"/>
                    </a:cubicBezTo>
                    <a:cubicBezTo>
                      <a:pt x="26" y="139"/>
                      <a:pt x="26" y="139"/>
                      <a:pt x="26" y="139"/>
                    </a:cubicBezTo>
                    <a:cubicBezTo>
                      <a:pt x="27" y="139"/>
                      <a:pt x="27" y="139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moveTo>
                      <a:pt x="27" y="138"/>
                    </a:move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moveTo>
                      <a:pt x="26" y="138"/>
                    </a:moveTo>
                    <a:cubicBezTo>
                      <a:pt x="25" y="138"/>
                      <a:pt x="25" y="138"/>
                      <a:pt x="25" y="138"/>
                    </a:cubicBezTo>
                    <a:cubicBezTo>
                      <a:pt x="25" y="138"/>
                      <a:pt x="25" y="139"/>
                      <a:pt x="26" y="139"/>
                    </a:cubicBezTo>
                    <a:cubicBezTo>
                      <a:pt x="26" y="138"/>
                      <a:pt x="26" y="138"/>
                      <a:pt x="26" y="138"/>
                    </a:cubicBezTo>
                    <a:cubicBezTo>
                      <a:pt x="26" y="138"/>
                      <a:pt x="26" y="138"/>
                      <a:pt x="26" y="138"/>
                    </a:cubicBezTo>
                    <a:moveTo>
                      <a:pt x="26" y="137"/>
                    </a:moveTo>
                    <a:cubicBezTo>
                      <a:pt x="26" y="137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8"/>
                    </a:cubicBezTo>
                    <a:cubicBezTo>
                      <a:pt x="26" y="138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7"/>
                    </a:cubicBezTo>
                    <a:moveTo>
                      <a:pt x="30" y="133"/>
                    </a:move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moveTo>
                      <a:pt x="29" y="132"/>
                    </a:moveTo>
                    <a:cubicBezTo>
                      <a:pt x="29" y="132"/>
                      <a:pt x="29" y="132"/>
                      <a:pt x="29" y="132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9" y="132"/>
                      <a:pt x="29" y="132"/>
                      <a:pt x="29" y="132"/>
                    </a:cubicBezTo>
                    <a:moveTo>
                      <a:pt x="35" y="124"/>
                    </a:moveTo>
                    <a:cubicBezTo>
                      <a:pt x="35" y="125"/>
                      <a:pt x="34" y="126"/>
                      <a:pt x="34" y="126"/>
                    </a:cubicBezTo>
                    <a:cubicBezTo>
                      <a:pt x="34" y="126"/>
                      <a:pt x="34" y="126"/>
                      <a:pt x="34" y="126"/>
                    </a:cubicBezTo>
                    <a:cubicBezTo>
                      <a:pt x="34" y="126"/>
                      <a:pt x="35" y="125"/>
                      <a:pt x="35" y="124"/>
                    </a:cubicBezTo>
                    <a:cubicBezTo>
                      <a:pt x="35" y="124"/>
                      <a:pt x="35" y="124"/>
                      <a:pt x="35" y="124"/>
                    </a:cubicBezTo>
                    <a:moveTo>
                      <a:pt x="34" y="124"/>
                    </a:moveTo>
                    <a:cubicBezTo>
                      <a:pt x="33" y="124"/>
                      <a:pt x="33" y="125"/>
                      <a:pt x="33" y="126"/>
                    </a:cubicBezTo>
                    <a:cubicBezTo>
                      <a:pt x="33" y="126"/>
                      <a:pt x="33" y="126"/>
                      <a:pt x="33" y="126"/>
                    </a:cubicBezTo>
                    <a:cubicBezTo>
                      <a:pt x="34" y="125"/>
                      <a:pt x="34" y="125"/>
                      <a:pt x="34" y="124"/>
                    </a:cubicBezTo>
                    <a:cubicBezTo>
                      <a:pt x="34" y="124"/>
                      <a:pt x="34" y="124"/>
                      <a:pt x="34" y="124"/>
                    </a:cubicBezTo>
                    <a:moveTo>
                      <a:pt x="36" y="123"/>
                    </a:move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moveTo>
                      <a:pt x="35" y="122"/>
                    </a:moveTo>
                    <a:cubicBezTo>
                      <a:pt x="35" y="122"/>
                      <a:pt x="35" y="122"/>
                      <a:pt x="34" y="123"/>
                    </a:cubicBezTo>
                    <a:cubicBezTo>
                      <a:pt x="35" y="123"/>
                      <a:pt x="35" y="123"/>
                      <a:pt x="35" y="123"/>
                    </a:cubicBezTo>
                    <a:cubicBezTo>
                      <a:pt x="35" y="123"/>
                      <a:pt x="35" y="122"/>
                      <a:pt x="35" y="122"/>
                    </a:cubicBezTo>
                    <a:cubicBezTo>
                      <a:pt x="35" y="122"/>
                      <a:pt x="35" y="122"/>
                      <a:pt x="35" y="122"/>
                    </a:cubicBezTo>
                    <a:moveTo>
                      <a:pt x="44" y="109"/>
                    </a:moveTo>
                    <a:cubicBezTo>
                      <a:pt x="43" y="111"/>
                      <a:pt x="42" y="113"/>
                      <a:pt x="41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3"/>
                      <a:pt x="43" y="111"/>
                      <a:pt x="44" y="109"/>
                    </a:cubicBezTo>
                    <a:cubicBezTo>
                      <a:pt x="44" y="109"/>
                      <a:pt x="44" y="109"/>
                      <a:pt x="44" y="109"/>
                    </a:cubicBezTo>
                    <a:moveTo>
                      <a:pt x="43" y="109"/>
                    </a:moveTo>
                    <a:cubicBezTo>
                      <a:pt x="42" y="111"/>
                      <a:pt x="40" y="113"/>
                      <a:pt x="39" y="114"/>
                    </a:cubicBezTo>
                    <a:cubicBezTo>
                      <a:pt x="39" y="115"/>
                      <a:pt x="40" y="115"/>
                      <a:pt x="40" y="115"/>
                    </a:cubicBezTo>
                    <a:cubicBezTo>
                      <a:pt x="41" y="113"/>
                      <a:pt x="42" y="111"/>
                      <a:pt x="43" y="109"/>
                    </a:cubicBezTo>
                    <a:cubicBezTo>
                      <a:pt x="43" y="109"/>
                      <a:pt x="43" y="109"/>
                      <a:pt x="43" y="109"/>
                    </a:cubicBezTo>
                    <a:moveTo>
                      <a:pt x="54" y="92"/>
                    </a:moveTo>
                    <a:cubicBezTo>
                      <a:pt x="53" y="95"/>
                      <a:pt x="51" y="98"/>
                      <a:pt x="49" y="102"/>
                    </a:cubicBezTo>
                    <a:cubicBezTo>
                      <a:pt x="49" y="102"/>
                      <a:pt x="49" y="102"/>
                      <a:pt x="49" y="102"/>
                    </a:cubicBezTo>
                    <a:cubicBezTo>
                      <a:pt x="51" y="98"/>
                      <a:pt x="52" y="95"/>
                      <a:pt x="54" y="92"/>
                    </a:cubicBezTo>
                    <a:cubicBezTo>
                      <a:pt x="54" y="92"/>
                      <a:pt x="54" y="92"/>
                      <a:pt x="54" y="92"/>
                    </a:cubicBezTo>
                    <a:moveTo>
                      <a:pt x="53" y="91"/>
                    </a:moveTo>
                    <a:cubicBezTo>
                      <a:pt x="51" y="94"/>
                      <a:pt x="49" y="98"/>
                      <a:pt x="47" y="101"/>
                    </a:cubicBezTo>
                    <a:cubicBezTo>
                      <a:pt x="48" y="101"/>
                      <a:pt x="48" y="101"/>
                      <a:pt x="48" y="101"/>
                    </a:cubicBezTo>
                    <a:cubicBezTo>
                      <a:pt x="50" y="98"/>
                      <a:pt x="52" y="95"/>
                      <a:pt x="54" y="91"/>
                    </a:cubicBezTo>
                    <a:cubicBezTo>
                      <a:pt x="54" y="91"/>
                      <a:pt x="53" y="91"/>
                      <a:pt x="53" y="91"/>
                    </a:cubicBezTo>
                    <a:moveTo>
                      <a:pt x="60" y="82"/>
                    </a:moveTo>
                    <a:cubicBezTo>
                      <a:pt x="59" y="83"/>
                      <a:pt x="59" y="84"/>
                      <a:pt x="58" y="85"/>
                    </a:cubicBezTo>
                    <a:cubicBezTo>
                      <a:pt x="58" y="85"/>
                      <a:pt x="58" y="85"/>
                      <a:pt x="59" y="85"/>
                    </a:cubicBezTo>
                    <a:cubicBezTo>
                      <a:pt x="59" y="84"/>
                      <a:pt x="59" y="83"/>
                      <a:pt x="60" y="83"/>
                    </a:cubicBezTo>
                    <a:cubicBezTo>
                      <a:pt x="60" y="83"/>
                      <a:pt x="60" y="83"/>
                      <a:pt x="60" y="82"/>
                    </a:cubicBezTo>
                    <a:moveTo>
                      <a:pt x="59" y="82"/>
                    </a:moveTo>
                    <a:cubicBezTo>
                      <a:pt x="58" y="83"/>
                      <a:pt x="58" y="83"/>
                      <a:pt x="57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8" y="84"/>
                      <a:pt x="59" y="83"/>
                      <a:pt x="59" y="82"/>
                    </a:cubicBezTo>
                    <a:cubicBezTo>
                      <a:pt x="59" y="82"/>
                      <a:pt x="59" y="82"/>
                      <a:pt x="59" y="82"/>
                    </a:cubicBezTo>
                    <a:moveTo>
                      <a:pt x="61" y="80"/>
                    </a:move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0"/>
                    </a:cubicBezTo>
                    <a:moveTo>
                      <a:pt x="60" y="80"/>
                    </a:move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60" y="81"/>
                      <a:pt x="60" y="80"/>
                      <a:pt x="60" y="80"/>
                    </a:cubicBezTo>
                    <a:cubicBezTo>
                      <a:pt x="60" y="80"/>
                      <a:pt x="60" y="80"/>
                      <a:pt x="60" y="80"/>
                    </a:cubicBezTo>
                    <a:moveTo>
                      <a:pt x="64" y="75"/>
                    </a:moveTo>
                    <a:cubicBezTo>
                      <a:pt x="64" y="76"/>
                      <a:pt x="64" y="76"/>
                      <a:pt x="63" y="76"/>
                    </a:cubicBezTo>
                    <a:cubicBezTo>
                      <a:pt x="63" y="76"/>
                      <a:pt x="64" y="76"/>
                      <a:pt x="64" y="76"/>
                    </a:cubicBezTo>
                    <a:cubicBezTo>
                      <a:pt x="64" y="76"/>
                      <a:pt x="64" y="76"/>
                      <a:pt x="64" y="76"/>
                    </a:cubicBezTo>
                    <a:cubicBezTo>
                      <a:pt x="64" y="76"/>
                      <a:pt x="64" y="75"/>
                      <a:pt x="64" y="75"/>
                    </a:cubicBezTo>
                    <a:moveTo>
                      <a:pt x="63" y="75"/>
                    </a:moveTo>
                    <a:cubicBezTo>
                      <a:pt x="63" y="75"/>
                      <a:pt x="63" y="75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5"/>
                      <a:pt x="63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7" y="70"/>
                    </a:moveTo>
                    <a:cubicBezTo>
                      <a:pt x="66" y="71"/>
                      <a:pt x="66" y="72"/>
                      <a:pt x="65" y="74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6" y="73"/>
                      <a:pt x="67" y="71"/>
                      <a:pt x="67" y="70"/>
                    </a:cubicBezTo>
                    <a:cubicBezTo>
                      <a:pt x="67" y="70"/>
                      <a:pt x="67" y="70"/>
                      <a:pt x="67" y="70"/>
                    </a:cubicBezTo>
                    <a:moveTo>
                      <a:pt x="66" y="69"/>
                    </a:moveTo>
                    <a:cubicBezTo>
                      <a:pt x="66" y="71"/>
                      <a:pt x="65" y="72"/>
                      <a:pt x="64" y="73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5" y="72"/>
                      <a:pt x="66" y="71"/>
                      <a:pt x="67" y="70"/>
                    </a:cubicBezTo>
                    <a:cubicBezTo>
                      <a:pt x="67" y="70"/>
                      <a:pt x="66" y="69"/>
                      <a:pt x="66" y="69"/>
                    </a:cubicBezTo>
                    <a:moveTo>
                      <a:pt x="69" y="66"/>
                    </a:moveTo>
                    <a:cubicBezTo>
                      <a:pt x="69" y="67"/>
                      <a:pt x="69" y="67"/>
                      <a:pt x="68" y="68"/>
                    </a:cubicBezTo>
                    <a:cubicBezTo>
                      <a:pt x="68" y="68"/>
                      <a:pt x="68" y="68"/>
                      <a:pt x="69" y="68"/>
                    </a:cubicBezTo>
                    <a:cubicBezTo>
                      <a:pt x="69" y="68"/>
                      <a:pt x="69" y="67"/>
                      <a:pt x="69" y="67"/>
                    </a:cubicBezTo>
                    <a:cubicBezTo>
                      <a:pt x="69" y="67"/>
                      <a:pt x="69" y="66"/>
                      <a:pt x="69" y="66"/>
                    </a:cubicBezTo>
                    <a:moveTo>
                      <a:pt x="69" y="66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moveTo>
                      <a:pt x="68" y="66"/>
                    </a:moveTo>
                    <a:cubicBezTo>
                      <a:pt x="68" y="66"/>
                      <a:pt x="68" y="67"/>
                      <a:pt x="68" y="67"/>
                    </a:cubicBezTo>
                    <a:cubicBezTo>
                      <a:pt x="68" y="67"/>
                      <a:pt x="68" y="68"/>
                      <a:pt x="68" y="68"/>
                    </a:cubicBezTo>
                    <a:cubicBezTo>
                      <a:pt x="68" y="67"/>
                      <a:pt x="68" y="67"/>
                      <a:pt x="69" y="66"/>
                    </a:cubicBezTo>
                    <a:cubicBezTo>
                      <a:pt x="69" y="66"/>
                      <a:pt x="68" y="66"/>
                      <a:pt x="68" y="66"/>
                    </a:cubicBezTo>
                    <a:moveTo>
                      <a:pt x="69" y="66"/>
                    </a:moveTo>
                    <a:cubicBezTo>
                      <a:pt x="69" y="66"/>
                      <a:pt x="68" y="66"/>
                      <a:pt x="68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moveTo>
                      <a:pt x="70" y="63"/>
                    </a:moveTo>
                    <a:cubicBezTo>
                      <a:pt x="70" y="63"/>
                      <a:pt x="70" y="64"/>
                      <a:pt x="70" y="64"/>
                    </a:cubicBezTo>
                    <a:cubicBezTo>
                      <a:pt x="70" y="64"/>
                      <a:pt x="70" y="64"/>
                      <a:pt x="71" y="64"/>
                    </a:cubicBezTo>
                    <a:cubicBezTo>
                      <a:pt x="71" y="64"/>
                      <a:pt x="71" y="64"/>
                      <a:pt x="71" y="64"/>
                    </a:cubicBezTo>
                    <a:cubicBezTo>
                      <a:pt x="71" y="64"/>
                      <a:pt x="70" y="63"/>
                      <a:pt x="70" y="63"/>
                    </a:cubicBezTo>
                    <a:moveTo>
                      <a:pt x="74" y="56"/>
                    </a:moveTo>
                    <a:cubicBezTo>
                      <a:pt x="73" y="59"/>
                      <a:pt x="72" y="61"/>
                      <a:pt x="70" y="63"/>
                    </a:cubicBezTo>
                    <a:cubicBezTo>
                      <a:pt x="71" y="63"/>
                      <a:pt x="71" y="63"/>
                      <a:pt x="71" y="63"/>
                    </a:cubicBezTo>
                    <a:cubicBezTo>
                      <a:pt x="73" y="61"/>
                      <a:pt x="74" y="59"/>
                      <a:pt x="75" y="57"/>
                    </a:cubicBezTo>
                    <a:cubicBezTo>
                      <a:pt x="75" y="57"/>
                      <a:pt x="75" y="57"/>
                      <a:pt x="74" y="56"/>
                    </a:cubicBezTo>
                    <a:moveTo>
                      <a:pt x="75" y="56"/>
                    </a:moveTo>
                    <a:cubicBezTo>
                      <a:pt x="75" y="56"/>
                      <a:pt x="75" y="56"/>
                      <a:pt x="74" y="56"/>
                    </a:cubicBezTo>
                    <a:cubicBezTo>
                      <a:pt x="75" y="56"/>
                      <a:pt x="75" y="56"/>
                      <a:pt x="75" y="57"/>
                    </a:cubicBezTo>
                    <a:cubicBezTo>
                      <a:pt x="75" y="56"/>
                      <a:pt x="75" y="56"/>
                      <a:pt x="76" y="56"/>
                    </a:cubicBezTo>
                    <a:cubicBezTo>
                      <a:pt x="75" y="56"/>
                      <a:pt x="75" y="56"/>
                      <a:pt x="75" y="56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6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6" y="53"/>
                      <a:pt x="76" y="53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7" y="53"/>
                      <a:pt x="77" y="53"/>
                      <a:pt x="77" y="54"/>
                    </a:cubicBezTo>
                    <a:cubicBezTo>
                      <a:pt x="77" y="53"/>
                      <a:pt x="77" y="53"/>
                      <a:pt x="77" y="53"/>
                    </a:cubicBezTo>
                    <a:cubicBezTo>
                      <a:pt x="77" y="53"/>
                      <a:pt x="77" y="53"/>
                      <a:pt x="76" y="53"/>
                    </a:cubicBezTo>
                    <a:moveTo>
                      <a:pt x="83" y="42"/>
                    </a:moveTo>
                    <a:cubicBezTo>
                      <a:pt x="81" y="45"/>
                      <a:pt x="79" y="48"/>
                      <a:pt x="78" y="51"/>
                    </a:cubicBezTo>
                    <a:cubicBezTo>
                      <a:pt x="78" y="51"/>
                      <a:pt x="78" y="51"/>
                      <a:pt x="78" y="51"/>
                    </a:cubicBezTo>
                    <a:cubicBezTo>
                      <a:pt x="80" y="48"/>
                      <a:pt x="82" y="46"/>
                      <a:pt x="83" y="43"/>
                    </a:cubicBezTo>
                    <a:cubicBezTo>
                      <a:pt x="83" y="43"/>
                      <a:pt x="83" y="43"/>
                      <a:pt x="83" y="43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1" y="47"/>
                      <a:pt x="82" y="45"/>
                      <a:pt x="83" y="43"/>
                    </a:cubicBezTo>
                    <a:cubicBezTo>
                      <a:pt x="83" y="42"/>
                      <a:pt x="83" y="42"/>
                      <a:pt x="83" y="42"/>
                    </a:cubicBezTo>
                    <a:moveTo>
                      <a:pt x="86" y="39"/>
                    </a:move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6" y="39"/>
                      <a:pt x="86" y="39"/>
                    </a:cubicBezTo>
                    <a:cubicBezTo>
                      <a:pt x="86" y="39"/>
                      <a:pt x="86" y="39"/>
                      <a:pt x="86" y="39"/>
                    </a:cubicBezTo>
                    <a:moveTo>
                      <a:pt x="85" y="38"/>
                    </a:moveTo>
                    <a:cubicBezTo>
                      <a:pt x="85" y="39"/>
                      <a:pt x="85" y="39"/>
                      <a:pt x="84" y="40"/>
                    </a:cubicBezTo>
                    <a:cubicBezTo>
                      <a:pt x="84" y="40"/>
                      <a:pt x="85" y="40"/>
                      <a:pt x="85" y="40"/>
                    </a:cubicBezTo>
                    <a:cubicBezTo>
                      <a:pt x="85" y="40"/>
                      <a:pt x="85" y="39"/>
                      <a:pt x="86" y="39"/>
                    </a:cubicBezTo>
                    <a:cubicBezTo>
                      <a:pt x="86" y="39"/>
                      <a:pt x="85" y="39"/>
                      <a:pt x="85" y="38"/>
                    </a:cubicBezTo>
                    <a:moveTo>
                      <a:pt x="87" y="37"/>
                    </a:move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moveTo>
                      <a:pt x="86" y="36"/>
                    </a:moveTo>
                    <a:cubicBezTo>
                      <a:pt x="86" y="37"/>
                      <a:pt x="86" y="37"/>
                      <a:pt x="86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6"/>
                      <a:pt x="86" y="36"/>
                    </a:cubicBezTo>
                    <a:moveTo>
                      <a:pt x="89" y="34"/>
                    </a:move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8" y="36"/>
                      <a:pt x="88" y="35"/>
                      <a:pt x="89" y="34"/>
                    </a:cubicBezTo>
                    <a:cubicBezTo>
                      <a:pt x="89" y="34"/>
                      <a:pt x="89" y="34"/>
                      <a:pt x="89" y="34"/>
                    </a:cubicBezTo>
                    <a:moveTo>
                      <a:pt x="88" y="34"/>
                    </a:moveTo>
                    <a:cubicBezTo>
                      <a:pt x="88" y="35"/>
                      <a:pt x="87" y="35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7"/>
                      <a:pt x="87" y="37"/>
                    </a:cubicBezTo>
                    <a:cubicBezTo>
                      <a:pt x="87" y="36"/>
                      <a:pt x="88" y="35"/>
                      <a:pt x="88" y="34"/>
                    </a:cubicBezTo>
                    <a:cubicBezTo>
                      <a:pt x="88" y="34"/>
                      <a:pt x="88" y="34"/>
                      <a:pt x="88" y="34"/>
                    </a:cubicBezTo>
                    <a:moveTo>
                      <a:pt x="89" y="33"/>
                    </a:move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4"/>
                      <a:pt x="89" y="34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moveTo>
                      <a:pt x="88" y="33"/>
                    </a:moveTo>
                    <a:cubicBezTo>
                      <a:pt x="88" y="33"/>
                      <a:pt x="88" y="34"/>
                      <a:pt x="88" y="34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9" y="34"/>
                      <a:pt x="89" y="34"/>
                      <a:pt x="89" y="33"/>
                    </a:cubicBezTo>
                    <a:cubicBezTo>
                      <a:pt x="89" y="33"/>
                      <a:pt x="89" y="33"/>
                      <a:pt x="88" y="33"/>
                    </a:cubicBezTo>
                    <a:moveTo>
                      <a:pt x="90" y="31"/>
                    </a:move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90" y="33"/>
                      <a:pt x="90" y="32"/>
                      <a:pt x="91" y="31"/>
                    </a:cubicBezTo>
                    <a:cubicBezTo>
                      <a:pt x="90" y="31"/>
                      <a:pt x="90" y="31"/>
                      <a:pt x="90" y="31"/>
                    </a:cubicBezTo>
                    <a:moveTo>
                      <a:pt x="90" y="31"/>
                    </a:move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89" y="32"/>
                      <a:pt x="89" y="32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2"/>
                      <a:pt x="90" y="32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moveTo>
                      <a:pt x="93" y="27"/>
                    </a:move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0"/>
                      <a:pt x="92" y="28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moveTo>
                      <a:pt x="92" y="27"/>
                    </a:moveTo>
                    <a:cubicBezTo>
                      <a:pt x="92" y="28"/>
                      <a:pt x="91" y="29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1" y="30"/>
                      <a:pt x="92" y="28"/>
                      <a:pt x="93" y="27"/>
                    </a:cubicBezTo>
                    <a:cubicBezTo>
                      <a:pt x="93" y="27"/>
                      <a:pt x="92" y="27"/>
                      <a:pt x="92" y="27"/>
                    </a:cubicBezTo>
                    <a:moveTo>
                      <a:pt x="96" y="22"/>
                    </a:moveTo>
                    <a:cubicBezTo>
                      <a:pt x="93" y="27"/>
                      <a:pt x="93" y="27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5"/>
                      <a:pt x="95" y="24"/>
                      <a:pt x="96" y="22"/>
                    </a:cubicBezTo>
                    <a:moveTo>
                      <a:pt x="96" y="21"/>
                    </a:moveTo>
                    <a:cubicBezTo>
                      <a:pt x="95" y="23"/>
                      <a:pt x="94" y="25"/>
                      <a:pt x="92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5"/>
                      <a:pt x="95" y="23"/>
                      <a:pt x="96" y="22"/>
                    </a:cubicBezTo>
                    <a:cubicBezTo>
                      <a:pt x="96" y="22"/>
                      <a:pt x="96" y="21"/>
                      <a:pt x="96" y="21"/>
                    </a:cubicBezTo>
                    <a:moveTo>
                      <a:pt x="97" y="19"/>
                    </a:moveTo>
                    <a:cubicBezTo>
                      <a:pt x="97" y="20"/>
                      <a:pt x="96" y="20"/>
                      <a:pt x="96" y="21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7" y="20"/>
                      <a:pt x="97" y="20"/>
                      <a:pt x="98" y="19"/>
                    </a:cubicBezTo>
                    <a:cubicBezTo>
                      <a:pt x="97" y="19"/>
                      <a:pt x="97" y="19"/>
                      <a:pt x="97" y="19"/>
                    </a:cubicBezTo>
                    <a:moveTo>
                      <a:pt x="98" y="18"/>
                    </a:move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moveTo>
                      <a:pt x="103" y="10"/>
                    </a:moveTo>
                    <a:cubicBezTo>
                      <a:pt x="101" y="12"/>
                      <a:pt x="100" y="15"/>
                      <a:pt x="98" y="17"/>
                    </a:cubicBezTo>
                    <a:cubicBezTo>
                      <a:pt x="98" y="17"/>
                      <a:pt x="99" y="17"/>
                      <a:pt x="99" y="17"/>
                    </a:cubicBezTo>
                    <a:cubicBezTo>
                      <a:pt x="100" y="15"/>
                      <a:pt x="101" y="12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moveTo>
                      <a:pt x="103" y="9"/>
                    </a:moveTo>
                    <a:cubicBezTo>
                      <a:pt x="103" y="9"/>
                      <a:pt x="103" y="9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cubicBezTo>
                      <a:pt x="103" y="10"/>
                      <a:pt x="103" y="9"/>
                      <a:pt x="103" y="9"/>
                    </a:cubicBezTo>
                    <a:cubicBezTo>
                      <a:pt x="103" y="9"/>
                      <a:pt x="103" y="9"/>
                      <a:pt x="103" y="9"/>
                    </a:cubicBezTo>
                    <a:moveTo>
                      <a:pt x="109" y="0"/>
                    </a:moveTo>
                    <a:cubicBezTo>
                      <a:pt x="107" y="3"/>
                      <a:pt x="105" y="6"/>
                      <a:pt x="103" y="9"/>
                    </a:cubicBezTo>
                    <a:cubicBezTo>
                      <a:pt x="103" y="9"/>
                      <a:pt x="103" y="9"/>
                      <a:pt x="103" y="9"/>
                    </a:cubicBezTo>
                    <a:cubicBezTo>
                      <a:pt x="105" y="6"/>
                      <a:pt x="107" y="3"/>
                      <a:pt x="109" y="0"/>
                    </a:cubicBezTo>
                    <a:cubicBezTo>
                      <a:pt x="109" y="0"/>
                      <a:pt x="109" y="0"/>
                      <a:pt x="10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2" name="Freeform 9827"/>
              <p:cNvSpPr>
                <a:spLocks noEditPoints="1"/>
              </p:cNvSpPr>
              <p:nvPr/>
            </p:nvSpPr>
            <p:spPr bwMode="auto">
              <a:xfrm>
                <a:off x="-120" y="362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3" name="Freeform 9828"/>
              <p:cNvSpPr>
                <a:spLocks/>
              </p:cNvSpPr>
              <p:nvPr/>
            </p:nvSpPr>
            <p:spPr bwMode="auto">
              <a:xfrm>
                <a:off x="-99" y="359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4" name="Freeform 9829"/>
              <p:cNvSpPr>
                <a:spLocks noEditPoints="1"/>
              </p:cNvSpPr>
              <p:nvPr/>
            </p:nvSpPr>
            <p:spPr bwMode="auto">
              <a:xfrm>
                <a:off x="-78" y="3557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1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5" name="Freeform 9830"/>
              <p:cNvSpPr>
                <a:spLocks noEditPoints="1"/>
              </p:cNvSpPr>
              <p:nvPr/>
            </p:nvSpPr>
            <p:spPr bwMode="auto">
              <a:xfrm>
                <a:off x="-73" y="3545"/>
                <a:ext cx="7" cy="4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2 h 2"/>
                  <a:gd name="T4" fmla="*/ 1 w 3"/>
                  <a:gd name="T5" fmla="*/ 2 h 2"/>
                  <a:gd name="T6" fmla="*/ 1 w 3"/>
                  <a:gd name="T7" fmla="*/ 2 h 2"/>
                  <a:gd name="T8" fmla="*/ 1 w 3"/>
                  <a:gd name="T9" fmla="*/ 2 h 2"/>
                  <a:gd name="T10" fmla="*/ 1 w 3"/>
                  <a:gd name="T11" fmla="*/ 2 h 2"/>
                  <a:gd name="T12" fmla="*/ 0 w 3"/>
                  <a:gd name="T13" fmla="*/ 2 h 2"/>
                  <a:gd name="T14" fmla="*/ 1 w 3"/>
                  <a:gd name="T15" fmla="*/ 2 h 2"/>
                  <a:gd name="T16" fmla="*/ 1 w 3"/>
                  <a:gd name="T17" fmla="*/ 2 h 2"/>
                  <a:gd name="T18" fmla="*/ 1 w 3"/>
                  <a:gd name="T19" fmla="*/ 2 h 2"/>
                  <a:gd name="T20" fmla="*/ 3 w 3"/>
                  <a:gd name="T21" fmla="*/ 0 h 2"/>
                  <a:gd name="T22" fmla="*/ 2 w 3"/>
                  <a:gd name="T23" fmla="*/ 0 h 2"/>
                  <a:gd name="T24" fmla="*/ 3 w 3"/>
                  <a:gd name="T25" fmla="*/ 0 h 2"/>
                  <a:gd name="T26" fmla="*/ 3 w 3"/>
                  <a:gd name="T27" fmla="*/ 0 h 2"/>
                  <a:gd name="T28" fmla="*/ 3 w 3"/>
                  <a:gd name="T29" fmla="*/ 0 h 2"/>
                  <a:gd name="T30" fmla="*/ 2 w 3"/>
                  <a:gd name="T31" fmla="*/ 0 h 2"/>
                  <a:gd name="T32" fmla="*/ 2 w 3"/>
                  <a:gd name="T33" fmla="*/ 0 h 2"/>
                  <a:gd name="T34" fmla="*/ 2 w 3"/>
                  <a:gd name="T35" fmla="*/ 0 h 2"/>
                  <a:gd name="T36" fmla="*/ 2 w 3"/>
                  <a:gd name="T37" fmla="*/ 0 h 2"/>
                  <a:gd name="T38" fmla="*/ 2 w 3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6" name="Freeform 9831"/>
              <p:cNvSpPr>
                <a:spLocks noEditPoints="1"/>
              </p:cNvSpPr>
              <p:nvPr/>
            </p:nvSpPr>
            <p:spPr bwMode="auto">
              <a:xfrm>
                <a:off x="-63" y="353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1 w 1"/>
                  <a:gd name="T8" fmla="*/ 1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7" name="Freeform 9832"/>
              <p:cNvSpPr>
                <a:spLocks noEditPoints="1"/>
              </p:cNvSpPr>
              <p:nvPr/>
            </p:nvSpPr>
            <p:spPr bwMode="auto">
              <a:xfrm>
                <a:off x="-73" y="355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0 w 1"/>
                  <a:gd name="T8" fmla="*/ 0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8" name="Freeform 9833"/>
              <p:cNvSpPr>
                <a:spLocks noEditPoints="1"/>
              </p:cNvSpPr>
              <p:nvPr/>
            </p:nvSpPr>
            <p:spPr bwMode="auto">
              <a:xfrm>
                <a:off x="-54" y="3514"/>
                <a:ext cx="5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3 h 4"/>
                  <a:gd name="T4" fmla="*/ 0 w 2"/>
                  <a:gd name="T5" fmla="*/ 4 h 4"/>
                  <a:gd name="T6" fmla="*/ 0 w 2"/>
                  <a:gd name="T7" fmla="*/ 3 h 4"/>
                  <a:gd name="T8" fmla="*/ 0 w 2"/>
                  <a:gd name="T9" fmla="*/ 3 h 4"/>
                  <a:gd name="T10" fmla="*/ 2 w 2"/>
                  <a:gd name="T11" fmla="*/ 0 h 4"/>
                  <a:gd name="T12" fmla="*/ 1 w 2"/>
                  <a:gd name="T13" fmla="*/ 1 h 4"/>
                  <a:gd name="T14" fmla="*/ 2 w 2"/>
                  <a:gd name="T15" fmla="*/ 1 h 4"/>
                  <a:gd name="T16" fmla="*/ 2 w 2"/>
                  <a:gd name="T17" fmla="*/ 0 h 4"/>
                  <a:gd name="T18" fmla="*/ 2 w 2"/>
                  <a:gd name="T19" fmla="*/ 0 h 4"/>
                  <a:gd name="T20" fmla="*/ 2 w 2"/>
                  <a:gd name="T21" fmla="*/ 0 h 4"/>
                  <a:gd name="T22" fmla="*/ 2 w 2"/>
                  <a:gd name="T23" fmla="*/ 0 h 4"/>
                  <a:gd name="T24" fmla="*/ 2 w 2"/>
                  <a:gd name="T25" fmla="*/ 0 h 4"/>
                  <a:gd name="T26" fmla="*/ 2 w 2"/>
                  <a:gd name="T27" fmla="*/ 0 h 4"/>
                  <a:gd name="T28" fmla="*/ 2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9" name="Freeform 9834"/>
              <p:cNvSpPr>
                <a:spLocks noEditPoints="1"/>
              </p:cNvSpPr>
              <p:nvPr/>
            </p:nvSpPr>
            <p:spPr bwMode="auto">
              <a:xfrm>
                <a:off x="-49" y="351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0 w 1"/>
                  <a:gd name="T15" fmla="*/ 1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0" name="Freeform 9835"/>
              <p:cNvSpPr>
                <a:spLocks noEditPoints="1"/>
              </p:cNvSpPr>
              <p:nvPr/>
            </p:nvSpPr>
            <p:spPr bwMode="auto">
              <a:xfrm>
                <a:off x="-37" y="3493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1" name="Freeform 9836"/>
              <p:cNvSpPr>
                <a:spLocks noEditPoints="1"/>
              </p:cNvSpPr>
              <p:nvPr/>
            </p:nvSpPr>
            <p:spPr bwMode="auto">
              <a:xfrm>
                <a:off x="-123" y="3630"/>
                <a:ext cx="5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  <a:gd name="T6" fmla="*/ 1 w 2"/>
                  <a:gd name="T7" fmla="*/ 1 h 2"/>
                  <a:gd name="T8" fmla="*/ 1 w 2"/>
                  <a:gd name="T9" fmla="*/ 1 h 2"/>
                  <a:gd name="T10" fmla="*/ 1 w 2"/>
                  <a:gd name="T11" fmla="*/ 2 h 2"/>
                  <a:gd name="T12" fmla="*/ 1 w 2"/>
                  <a:gd name="T13" fmla="*/ 2 h 2"/>
                  <a:gd name="T14" fmla="*/ 2 w 2"/>
                  <a:gd name="T15" fmla="*/ 1 h 2"/>
                  <a:gd name="T16" fmla="*/ 1 w 2"/>
                  <a:gd name="T17" fmla="*/ 1 h 2"/>
                  <a:gd name="T18" fmla="*/ 1 w 2"/>
                  <a:gd name="T19" fmla="*/ 0 h 2"/>
                  <a:gd name="T20" fmla="*/ 0 w 2"/>
                  <a:gd name="T21" fmla="*/ 1 h 2"/>
                  <a:gd name="T22" fmla="*/ 0 w 2"/>
                  <a:gd name="T23" fmla="*/ 1 h 2"/>
                  <a:gd name="T24" fmla="*/ 1 w 2"/>
                  <a:gd name="T25" fmla="*/ 1 h 2"/>
                  <a:gd name="T26" fmla="*/ 1 w 2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2" name="Oval 9837"/>
              <p:cNvSpPr>
                <a:spLocks noChangeArrowheads="1"/>
              </p:cNvSpPr>
              <p:nvPr/>
            </p:nvSpPr>
            <p:spPr bwMode="auto">
              <a:xfrm>
                <a:off x="-252" y="385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3" name="Freeform 9838"/>
              <p:cNvSpPr>
                <a:spLocks/>
              </p:cNvSpPr>
              <p:nvPr/>
            </p:nvSpPr>
            <p:spPr bwMode="auto">
              <a:xfrm>
                <a:off x="-234" y="3819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4" name="Freeform 9839"/>
              <p:cNvSpPr>
                <a:spLocks noEditPoints="1"/>
              </p:cNvSpPr>
              <p:nvPr/>
            </p:nvSpPr>
            <p:spPr bwMode="auto">
              <a:xfrm>
                <a:off x="-281" y="3559"/>
                <a:ext cx="206" cy="342"/>
              </a:xfrm>
              <a:custGeom>
                <a:avLst/>
                <a:gdLst>
                  <a:gd name="T0" fmla="*/ 0 w 87"/>
                  <a:gd name="T1" fmla="*/ 144 h 145"/>
                  <a:gd name="T2" fmla="*/ 3 w 87"/>
                  <a:gd name="T3" fmla="*/ 140 h 145"/>
                  <a:gd name="T4" fmla="*/ 6 w 87"/>
                  <a:gd name="T5" fmla="*/ 135 h 145"/>
                  <a:gd name="T6" fmla="*/ 10 w 87"/>
                  <a:gd name="T7" fmla="*/ 126 h 145"/>
                  <a:gd name="T8" fmla="*/ 16 w 87"/>
                  <a:gd name="T9" fmla="*/ 117 h 145"/>
                  <a:gd name="T10" fmla="*/ 16 w 87"/>
                  <a:gd name="T11" fmla="*/ 117 h 145"/>
                  <a:gd name="T12" fmla="*/ 17 w 87"/>
                  <a:gd name="T13" fmla="*/ 116 h 145"/>
                  <a:gd name="T14" fmla="*/ 17 w 87"/>
                  <a:gd name="T15" fmla="*/ 115 h 145"/>
                  <a:gd name="T16" fmla="*/ 18 w 87"/>
                  <a:gd name="T17" fmla="*/ 113 h 145"/>
                  <a:gd name="T18" fmla="*/ 18 w 87"/>
                  <a:gd name="T19" fmla="*/ 113 h 145"/>
                  <a:gd name="T20" fmla="*/ 20 w 87"/>
                  <a:gd name="T21" fmla="*/ 111 h 145"/>
                  <a:gd name="T22" fmla="*/ 26 w 87"/>
                  <a:gd name="T23" fmla="*/ 102 h 145"/>
                  <a:gd name="T24" fmla="*/ 23 w 87"/>
                  <a:gd name="T25" fmla="*/ 107 h 145"/>
                  <a:gd name="T26" fmla="*/ 27 w 87"/>
                  <a:gd name="T27" fmla="*/ 101 h 145"/>
                  <a:gd name="T28" fmla="*/ 26 w 87"/>
                  <a:gd name="T29" fmla="*/ 100 h 145"/>
                  <a:gd name="T30" fmla="*/ 26 w 87"/>
                  <a:gd name="T31" fmla="*/ 100 h 145"/>
                  <a:gd name="T32" fmla="*/ 30 w 87"/>
                  <a:gd name="T33" fmla="*/ 96 h 145"/>
                  <a:gd name="T34" fmla="*/ 26 w 87"/>
                  <a:gd name="T35" fmla="*/ 100 h 145"/>
                  <a:gd name="T36" fmla="*/ 30 w 87"/>
                  <a:gd name="T37" fmla="*/ 96 h 145"/>
                  <a:gd name="T38" fmla="*/ 33 w 87"/>
                  <a:gd name="T39" fmla="*/ 89 h 145"/>
                  <a:gd name="T40" fmla="*/ 33 w 87"/>
                  <a:gd name="T41" fmla="*/ 89 h 145"/>
                  <a:gd name="T42" fmla="*/ 36 w 87"/>
                  <a:gd name="T43" fmla="*/ 86 h 145"/>
                  <a:gd name="T44" fmla="*/ 34 w 87"/>
                  <a:gd name="T45" fmla="*/ 87 h 145"/>
                  <a:gd name="T46" fmla="*/ 36 w 87"/>
                  <a:gd name="T47" fmla="*/ 86 h 145"/>
                  <a:gd name="T48" fmla="*/ 39 w 87"/>
                  <a:gd name="T49" fmla="*/ 77 h 145"/>
                  <a:gd name="T50" fmla="*/ 39 w 87"/>
                  <a:gd name="T51" fmla="*/ 77 h 145"/>
                  <a:gd name="T52" fmla="*/ 49 w 87"/>
                  <a:gd name="T53" fmla="*/ 65 h 145"/>
                  <a:gd name="T54" fmla="*/ 43 w 87"/>
                  <a:gd name="T55" fmla="*/ 72 h 145"/>
                  <a:gd name="T56" fmla="*/ 54 w 87"/>
                  <a:gd name="T57" fmla="*/ 55 h 145"/>
                  <a:gd name="T58" fmla="*/ 57 w 87"/>
                  <a:gd name="T59" fmla="*/ 47 h 145"/>
                  <a:gd name="T60" fmla="*/ 57 w 87"/>
                  <a:gd name="T61" fmla="*/ 47 h 145"/>
                  <a:gd name="T62" fmla="*/ 61 w 87"/>
                  <a:gd name="T63" fmla="*/ 44 h 145"/>
                  <a:gd name="T64" fmla="*/ 59 w 87"/>
                  <a:gd name="T65" fmla="*/ 45 h 145"/>
                  <a:gd name="T66" fmla="*/ 61 w 87"/>
                  <a:gd name="T67" fmla="*/ 43 h 145"/>
                  <a:gd name="T68" fmla="*/ 63 w 87"/>
                  <a:gd name="T69" fmla="*/ 39 h 145"/>
                  <a:gd name="T70" fmla="*/ 63 w 87"/>
                  <a:gd name="T71" fmla="*/ 39 h 145"/>
                  <a:gd name="T72" fmla="*/ 65 w 87"/>
                  <a:gd name="T73" fmla="*/ 37 h 145"/>
                  <a:gd name="T74" fmla="*/ 63 w 87"/>
                  <a:gd name="T75" fmla="*/ 38 h 145"/>
                  <a:gd name="T76" fmla="*/ 67 w 87"/>
                  <a:gd name="T77" fmla="*/ 33 h 145"/>
                  <a:gd name="T78" fmla="*/ 67 w 87"/>
                  <a:gd name="T79" fmla="*/ 31 h 145"/>
                  <a:gd name="T80" fmla="*/ 67 w 87"/>
                  <a:gd name="T81" fmla="*/ 31 h 145"/>
                  <a:gd name="T82" fmla="*/ 69 w 87"/>
                  <a:gd name="T83" fmla="*/ 28 h 145"/>
                  <a:gd name="T84" fmla="*/ 70 w 87"/>
                  <a:gd name="T85" fmla="*/ 27 h 145"/>
                  <a:gd name="T86" fmla="*/ 71 w 87"/>
                  <a:gd name="T87" fmla="*/ 26 h 145"/>
                  <a:gd name="T88" fmla="*/ 75 w 87"/>
                  <a:gd name="T89" fmla="*/ 20 h 145"/>
                  <a:gd name="T90" fmla="*/ 75 w 87"/>
                  <a:gd name="T91" fmla="*/ 19 h 145"/>
                  <a:gd name="T92" fmla="*/ 76 w 87"/>
                  <a:gd name="T93" fmla="*/ 16 h 145"/>
                  <a:gd name="T94" fmla="*/ 76 w 87"/>
                  <a:gd name="T95" fmla="*/ 16 h 145"/>
                  <a:gd name="T96" fmla="*/ 78 w 87"/>
                  <a:gd name="T97" fmla="*/ 15 h 145"/>
                  <a:gd name="T98" fmla="*/ 83 w 87"/>
                  <a:gd name="T99" fmla="*/ 6 h 145"/>
                  <a:gd name="T100" fmla="*/ 83 w 87"/>
                  <a:gd name="T101" fmla="*/ 5 h 145"/>
                  <a:gd name="T102" fmla="*/ 87 w 87"/>
                  <a:gd name="T103" fmla="*/ 0 h 145"/>
                  <a:gd name="T104" fmla="*/ 87 w 87"/>
                  <a:gd name="T105" fmla="*/ 0 h 145"/>
                  <a:gd name="T106" fmla="*/ 87 w 87"/>
                  <a:gd name="T107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7" h="145">
                    <a:moveTo>
                      <a:pt x="0" y="144"/>
                    </a:move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5"/>
                      <a:pt x="0" y="145"/>
                      <a:pt x="0" y="144"/>
                    </a:cubicBezTo>
                    <a:cubicBezTo>
                      <a:pt x="0" y="144"/>
                      <a:pt x="0" y="144"/>
                      <a:pt x="0" y="144"/>
                    </a:cubicBezTo>
                    <a:moveTo>
                      <a:pt x="3" y="140"/>
                    </a:moveTo>
                    <a:cubicBezTo>
                      <a:pt x="2" y="141"/>
                      <a:pt x="2" y="142"/>
                      <a:pt x="1" y="142"/>
                    </a:cubicBezTo>
                    <a:cubicBezTo>
                      <a:pt x="1" y="142"/>
                      <a:pt x="1" y="142"/>
                      <a:pt x="1" y="142"/>
                    </a:cubicBezTo>
                    <a:cubicBezTo>
                      <a:pt x="2" y="142"/>
                      <a:pt x="2" y="141"/>
                      <a:pt x="3" y="140"/>
                    </a:cubicBezTo>
                    <a:cubicBezTo>
                      <a:pt x="3" y="140"/>
                      <a:pt x="3" y="140"/>
                      <a:pt x="3" y="140"/>
                    </a:cubicBezTo>
                    <a:moveTo>
                      <a:pt x="10" y="127"/>
                    </a:moveTo>
                    <a:cubicBezTo>
                      <a:pt x="9" y="130"/>
                      <a:pt x="7" y="132"/>
                      <a:pt x="5" y="135"/>
                    </a:cubicBezTo>
                    <a:cubicBezTo>
                      <a:pt x="6" y="135"/>
                      <a:pt x="6" y="135"/>
                      <a:pt x="6" y="135"/>
                    </a:cubicBezTo>
                    <a:cubicBezTo>
                      <a:pt x="7" y="132"/>
                      <a:pt x="9" y="130"/>
                      <a:pt x="11" y="127"/>
                    </a:cubicBezTo>
                    <a:cubicBezTo>
                      <a:pt x="11" y="127"/>
                      <a:pt x="10" y="127"/>
                      <a:pt x="10" y="127"/>
                    </a:cubicBezTo>
                    <a:moveTo>
                      <a:pt x="12" y="124"/>
                    </a:moveTo>
                    <a:cubicBezTo>
                      <a:pt x="11" y="125"/>
                      <a:pt x="11" y="126"/>
                      <a:pt x="10" y="126"/>
                    </a:cubicBezTo>
                    <a:cubicBezTo>
                      <a:pt x="11" y="127"/>
                      <a:pt x="11" y="127"/>
                      <a:pt x="11" y="127"/>
                    </a:cubicBezTo>
                    <a:cubicBezTo>
                      <a:pt x="11" y="126"/>
                      <a:pt x="12" y="125"/>
                      <a:pt x="12" y="124"/>
                    </a:cubicBezTo>
                    <a:cubicBezTo>
                      <a:pt x="12" y="124"/>
                      <a:pt x="12" y="124"/>
                      <a:pt x="12" y="124"/>
                    </a:cubicBezTo>
                    <a:moveTo>
                      <a:pt x="16" y="117"/>
                    </a:moveTo>
                    <a:cubicBezTo>
                      <a:pt x="15" y="118"/>
                      <a:pt x="15" y="118"/>
                      <a:pt x="15" y="119"/>
                    </a:cubicBezTo>
                    <a:cubicBezTo>
                      <a:pt x="15" y="119"/>
                      <a:pt x="15" y="119"/>
                      <a:pt x="15" y="119"/>
                    </a:cubicBezTo>
                    <a:cubicBezTo>
                      <a:pt x="16" y="119"/>
                      <a:pt x="16" y="118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moveTo>
                      <a:pt x="17" y="115"/>
                    </a:moveTo>
                    <a:cubicBezTo>
                      <a:pt x="17" y="115"/>
                      <a:pt x="17" y="116"/>
                      <a:pt x="17" y="116"/>
                    </a:cubicBezTo>
                    <a:cubicBezTo>
                      <a:pt x="17" y="116"/>
                      <a:pt x="17" y="116"/>
                      <a:pt x="17" y="116"/>
                    </a:cubicBezTo>
                    <a:cubicBezTo>
                      <a:pt x="17" y="116"/>
                      <a:pt x="17" y="116"/>
                      <a:pt x="17" y="116"/>
                    </a:cubicBezTo>
                    <a:cubicBezTo>
                      <a:pt x="17" y="115"/>
                      <a:pt x="17" y="115"/>
                      <a:pt x="17" y="115"/>
                    </a:cubicBezTo>
                    <a:cubicBezTo>
                      <a:pt x="17" y="115"/>
                      <a:pt x="17" y="115"/>
                      <a:pt x="17" y="115"/>
                    </a:cubicBezTo>
                    <a:moveTo>
                      <a:pt x="18" y="114"/>
                    </a:moveTo>
                    <a:cubicBezTo>
                      <a:pt x="18" y="114"/>
                      <a:pt x="17" y="114"/>
                      <a:pt x="17" y="115"/>
                    </a:cubicBezTo>
                    <a:cubicBezTo>
                      <a:pt x="17" y="115"/>
                      <a:pt x="18" y="115"/>
                      <a:pt x="18" y="115"/>
                    </a:cubicBezTo>
                    <a:cubicBezTo>
                      <a:pt x="18" y="115"/>
                      <a:pt x="18" y="114"/>
                      <a:pt x="18" y="114"/>
                    </a:cubicBezTo>
                    <a:cubicBezTo>
                      <a:pt x="18" y="114"/>
                      <a:pt x="18" y="114"/>
                      <a:pt x="18" y="114"/>
                    </a:cubicBezTo>
                    <a:moveTo>
                      <a:pt x="18" y="113"/>
                    </a:moveTo>
                    <a:cubicBezTo>
                      <a:pt x="18" y="113"/>
                      <a:pt x="18" y="113"/>
                      <a:pt x="18" y="113"/>
                    </a:cubicBezTo>
                    <a:cubicBezTo>
                      <a:pt x="18" y="113"/>
                      <a:pt x="18" y="114"/>
                      <a:pt x="19" y="114"/>
                    </a:cubicBezTo>
                    <a:cubicBezTo>
                      <a:pt x="19" y="114"/>
                      <a:pt x="19" y="113"/>
                      <a:pt x="19" y="113"/>
                    </a:cubicBezTo>
                    <a:cubicBezTo>
                      <a:pt x="19" y="113"/>
                      <a:pt x="18" y="113"/>
                      <a:pt x="18" y="113"/>
                    </a:cubicBezTo>
                    <a:moveTo>
                      <a:pt x="19" y="111"/>
                    </a:moveTo>
                    <a:cubicBezTo>
                      <a:pt x="19" y="111"/>
                      <a:pt x="19" y="111"/>
                      <a:pt x="19" y="112"/>
                    </a:cubicBezTo>
                    <a:cubicBezTo>
                      <a:pt x="19" y="112"/>
                      <a:pt x="19" y="112"/>
                      <a:pt x="20" y="112"/>
                    </a:cubicBezTo>
                    <a:cubicBezTo>
                      <a:pt x="20" y="112"/>
                      <a:pt x="20" y="111"/>
                      <a:pt x="20" y="111"/>
                    </a:cubicBezTo>
                    <a:cubicBezTo>
                      <a:pt x="20" y="111"/>
                      <a:pt x="20" y="111"/>
                      <a:pt x="19" y="111"/>
                    </a:cubicBezTo>
                    <a:moveTo>
                      <a:pt x="26" y="102"/>
                    </a:moveTo>
                    <a:cubicBezTo>
                      <a:pt x="26" y="103"/>
                      <a:pt x="26" y="103"/>
                      <a:pt x="25" y="104"/>
                    </a:cubicBezTo>
                    <a:cubicBezTo>
                      <a:pt x="26" y="103"/>
                      <a:pt x="26" y="103"/>
                      <a:pt x="26" y="102"/>
                    </a:cubicBezTo>
                    <a:cubicBezTo>
                      <a:pt x="26" y="102"/>
                      <a:pt x="26" y="102"/>
                      <a:pt x="26" y="102"/>
                    </a:cubicBezTo>
                    <a:moveTo>
                      <a:pt x="25" y="101"/>
                    </a:moveTo>
                    <a:cubicBezTo>
                      <a:pt x="24" y="103"/>
                      <a:pt x="23" y="105"/>
                      <a:pt x="22" y="106"/>
                    </a:cubicBezTo>
                    <a:cubicBezTo>
                      <a:pt x="22" y="106"/>
                      <a:pt x="23" y="106"/>
                      <a:pt x="23" y="107"/>
                    </a:cubicBezTo>
                    <a:cubicBezTo>
                      <a:pt x="24" y="105"/>
                      <a:pt x="25" y="103"/>
                      <a:pt x="26" y="102"/>
                    </a:cubicBezTo>
                    <a:cubicBezTo>
                      <a:pt x="25" y="102"/>
                      <a:pt x="25" y="101"/>
                      <a:pt x="25" y="101"/>
                    </a:cubicBezTo>
                    <a:moveTo>
                      <a:pt x="27" y="101"/>
                    </a:move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moveTo>
                      <a:pt x="26" y="100"/>
                    </a:moveTo>
                    <a:cubicBezTo>
                      <a:pt x="26" y="100"/>
                      <a:pt x="26" y="100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6" y="100"/>
                      <a:pt x="26" y="100"/>
                      <a:pt x="26" y="100"/>
                    </a:cubicBezTo>
                    <a:moveTo>
                      <a:pt x="30" y="96"/>
                    </a:moveTo>
                    <a:cubicBezTo>
                      <a:pt x="29" y="98"/>
                      <a:pt x="28" y="99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8" y="99"/>
                      <a:pt x="29" y="98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moveTo>
                      <a:pt x="29" y="95"/>
                    </a:moveTo>
                    <a:cubicBezTo>
                      <a:pt x="28" y="97"/>
                      <a:pt x="27" y="99"/>
                      <a:pt x="26" y="100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7" y="99"/>
                      <a:pt x="28" y="97"/>
                      <a:pt x="29" y="96"/>
                    </a:cubicBezTo>
                    <a:cubicBezTo>
                      <a:pt x="29" y="96"/>
                      <a:pt x="29" y="96"/>
                      <a:pt x="29" y="95"/>
                    </a:cubicBezTo>
                    <a:moveTo>
                      <a:pt x="34" y="89"/>
                    </a:moveTo>
                    <a:cubicBezTo>
                      <a:pt x="33" y="92"/>
                      <a:pt x="31" y="94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cubicBezTo>
                      <a:pt x="31" y="94"/>
                      <a:pt x="33" y="92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moveTo>
                      <a:pt x="33" y="89"/>
                    </a:moveTo>
                    <a:cubicBezTo>
                      <a:pt x="31" y="91"/>
                      <a:pt x="30" y="93"/>
                      <a:pt x="29" y="95"/>
                    </a:cubicBezTo>
                    <a:cubicBezTo>
                      <a:pt x="29" y="95"/>
                      <a:pt x="29" y="95"/>
                      <a:pt x="29" y="96"/>
                    </a:cubicBezTo>
                    <a:cubicBezTo>
                      <a:pt x="31" y="93"/>
                      <a:pt x="32" y="91"/>
                      <a:pt x="33" y="89"/>
                    </a:cubicBezTo>
                    <a:cubicBezTo>
                      <a:pt x="33" y="89"/>
                      <a:pt x="33" y="89"/>
                      <a:pt x="33" y="89"/>
                    </a:cubicBezTo>
                    <a:moveTo>
                      <a:pt x="36" y="86"/>
                    </a:moveTo>
                    <a:cubicBezTo>
                      <a:pt x="36" y="87"/>
                      <a:pt x="35" y="87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35" y="87"/>
                      <a:pt x="36" y="87"/>
                      <a:pt x="36" y="86"/>
                    </a:cubicBezTo>
                    <a:cubicBezTo>
                      <a:pt x="36" y="86"/>
                      <a:pt x="36" y="86"/>
                      <a:pt x="36" y="86"/>
                    </a:cubicBezTo>
                    <a:moveTo>
                      <a:pt x="34" y="86"/>
                    </a:moveTo>
                    <a:cubicBezTo>
                      <a:pt x="34" y="86"/>
                      <a:pt x="34" y="86"/>
                      <a:pt x="34" y="87"/>
                    </a:cubicBezTo>
                    <a:cubicBezTo>
                      <a:pt x="34" y="87"/>
                      <a:pt x="34" y="87"/>
                      <a:pt x="34" y="87"/>
                    </a:cubicBezTo>
                    <a:cubicBezTo>
                      <a:pt x="35" y="87"/>
                      <a:pt x="35" y="86"/>
                      <a:pt x="35" y="86"/>
                    </a:cubicBezTo>
                    <a:cubicBezTo>
                      <a:pt x="35" y="86"/>
                      <a:pt x="35" y="86"/>
                      <a:pt x="34" y="86"/>
                    </a:cubicBezTo>
                    <a:moveTo>
                      <a:pt x="41" y="78"/>
                    </a:moveTo>
                    <a:cubicBezTo>
                      <a:pt x="39" y="81"/>
                      <a:pt x="38" y="83"/>
                      <a:pt x="36" y="86"/>
                    </a:cubicBezTo>
                    <a:cubicBezTo>
                      <a:pt x="36" y="86"/>
                      <a:pt x="36" y="86"/>
                      <a:pt x="36" y="86"/>
                    </a:cubicBezTo>
                    <a:cubicBezTo>
                      <a:pt x="38" y="83"/>
                      <a:pt x="39" y="81"/>
                      <a:pt x="41" y="78"/>
                    </a:cubicBezTo>
                    <a:cubicBezTo>
                      <a:pt x="41" y="78"/>
                      <a:pt x="41" y="78"/>
                      <a:pt x="41" y="78"/>
                    </a:cubicBezTo>
                    <a:moveTo>
                      <a:pt x="39" y="77"/>
                    </a:moveTo>
                    <a:cubicBezTo>
                      <a:pt x="38" y="80"/>
                      <a:pt x="36" y="82"/>
                      <a:pt x="35" y="85"/>
                    </a:cubicBezTo>
                    <a:cubicBezTo>
                      <a:pt x="35" y="85"/>
                      <a:pt x="35" y="85"/>
                      <a:pt x="35" y="85"/>
                    </a:cubicBezTo>
                    <a:cubicBezTo>
                      <a:pt x="37" y="83"/>
                      <a:pt x="38" y="80"/>
                      <a:pt x="40" y="78"/>
                    </a:cubicBezTo>
                    <a:cubicBezTo>
                      <a:pt x="40" y="78"/>
                      <a:pt x="39" y="78"/>
                      <a:pt x="39" y="77"/>
                    </a:cubicBezTo>
                    <a:moveTo>
                      <a:pt x="49" y="65"/>
                    </a:moveTo>
                    <a:cubicBezTo>
                      <a:pt x="47" y="67"/>
                      <a:pt x="46" y="70"/>
                      <a:pt x="44" y="72"/>
                    </a:cubicBezTo>
                    <a:cubicBezTo>
                      <a:pt x="44" y="72"/>
                      <a:pt x="44" y="72"/>
                      <a:pt x="44" y="72"/>
                    </a:cubicBezTo>
                    <a:cubicBezTo>
                      <a:pt x="46" y="70"/>
                      <a:pt x="47" y="67"/>
                      <a:pt x="49" y="65"/>
                    </a:cubicBezTo>
                    <a:cubicBezTo>
                      <a:pt x="49" y="65"/>
                      <a:pt x="49" y="65"/>
                      <a:pt x="49" y="65"/>
                    </a:cubicBezTo>
                    <a:moveTo>
                      <a:pt x="47" y="64"/>
                    </a:moveTo>
                    <a:cubicBezTo>
                      <a:pt x="46" y="67"/>
                      <a:pt x="44" y="69"/>
                      <a:pt x="43" y="72"/>
                    </a:cubicBezTo>
                    <a:cubicBezTo>
                      <a:pt x="43" y="72"/>
                      <a:pt x="43" y="72"/>
                      <a:pt x="43" y="72"/>
                    </a:cubicBezTo>
                    <a:cubicBezTo>
                      <a:pt x="45" y="69"/>
                      <a:pt x="46" y="67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moveTo>
                      <a:pt x="58" y="48"/>
                    </a:moveTo>
                    <a:cubicBezTo>
                      <a:pt x="57" y="50"/>
                      <a:pt x="56" y="52"/>
                      <a:pt x="54" y="55"/>
                    </a:cubicBezTo>
                    <a:cubicBezTo>
                      <a:pt x="54" y="55"/>
                      <a:pt x="54" y="55"/>
                      <a:pt x="54" y="55"/>
                    </a:cubicBezTo>
                    <a:cubicBezTo>
                      <a:pt x="56" y="53"/>
                      <a:pt x="57" y="50"/>
                      <a:pt x="59" y="48"/>
                    </a:cubicBezTo>
                    <a:cubicBezTo>
                      <a:pt x="58" y="48"/>
                      <a:pt x="58" y="48"/>
                      <a:pt x="58" y="48"/>
                    </a:cubicBezTo>
                    <a:moveTo>
                      <a:pt x="57" y="47"/>
                    </a:moveTo>
                    <a:cubicBezTo>
                      <a:pt x="56" y="50"/>
                      <a:pt x="55" y="52"/>
                      <a:pt x="53" y="54"/>
                    </a:cubicBezTo>
                    <a:cubicBezTo>
                      <a:pt x="53" y="54"/>
                      <a:pt x="54" y="54"/>
                      <a:pt x="54" y="54"/>
                    </a:cubicBezTo>
                    <a:cubicBezTo>
                      <a:pt x="55" y="52"/>
                      <a:pt x="56" y="50"/>
                      <a:pt x="58" y="47"/>
                    </a:cubicBezTo>
                    <a:cubicBezTo>
                      <a:pt x="58" y="47"/>
                      <a:pt x="58" y="47"/>
                      <a:pt x="57" y="47"/>
                    </a:cubicBezTo>
                    <a:moveTo>
                      <a:pt x="61" y="44"/>
                    </a:moveTo>
                    <a:cubicBezTo>
                      <a:pt x="60" y="45"/>
                      <a:pt x="60" y="45"/>
                      <a:pt x="60" y="45"/>
                    </a:cubicBezTo>
                    <a:cubicBezTo>
                      <a:pt x="60" y="46"/>
                      <a:pt x="60" y="46"/>
                      <a:pt x="60" y="46"/>
                    </a:cubicBezTo>
                    <a:cubicBezTo>
                      <a:pt x="60" y="45"/>
                      <a:pt x="60" y="45"/>
                      <a:pt x="61" y="44"/>
                    </a:cubicBezTo>
                    <a:cubicBezTo>
                      <a:pt x="61" y="44"/>
                      <a:pt x="61" y="44"/>
                      <a:pt x="61" y="44"/>
                    </a:cubicBezTo>
                    <a:moveTo>
                      <a:pt x="60" y="44"/>
                    </a:moveTo>
                    <a:cubicBezTo>
                      <a:pt x="59" y="44"/>
                      <a:pt x="59" y="44"/>
                      <a:pt x="59" y="45"/>
                    </a:cubicBezTo>
                    <a:cubicBezTo>
                      <a:pt x="59" y="45"/>
                      <a:pt x="59" y="45"/>
                      <a:pt x="59" y="45"/>
                    </a:cubicBezTo>
                    <a:cubicBezTo>
                      <a:pt x="59" y="45"/>
                      <a:pt x="60" y="44"/>
                      <a:pt x="60" y="44"/>
                    </a:cubicBezTo>
                    <a:cubicBezTo>
                      <a:pt x="60" y="44"/>
                      <a:pt x="60" y="44"/>
                      <a:pt x="60" y="44"/>
                    </a:cubicBezTo>
                    <a:moveTo>
                      <a:pt x="63" y="39"/>
                    </a:moveTo>
                    <a:cubicBezTo>
                      <a:pt x="63" y="41"/>
                      <a:pt x="62" y="42"/>
                      <a:pt x="61" y="43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2" y="42"/>
                      <a:pt x="63" y="41"/>
                      <a:pt x="64" y="39"/>
                    </a:cubicBezTo>
                    <a:cubicBezTo>
                      <a:pt x="64" y="39"/>
                      <a:pt x="63" y="39"/>
                      <a:pt x="63" y="39"/>
                    </a:cubicBezTo>
                    <a:moveTo>
                      <a:pt x="63" y="39"/>
                    </a:moveTo>
                    <a:cubicBezTo>
                      <a:pt x="62" y="40"/>
                      <a:pt x="61" y="42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1" y="42"/>
                      <a:pt x="62" y="40"/>
                      <a:pt x="63" y="39"/>
                    </a:cubicBezTo>
                    <a:cubicBezTo>
                      <a:pt x="63" y="39"/>
                      <a:pt x="63" y="39"/>
                      <a:pt x="63" y="39"/>
                    </a:cubicBezTo>
                    <a:moveTo>
                      <a:pt x="65" y="37"/>
                    </a:moveTo>
                    <a:cubicBezTo>
                      <a:pt x="64" y="37"/>
                      <a:pt x="64" y="38"/>
                      <a:pt x="64" y="38"/>
                    </a:cubicBezTo>
                    <a:cubicBezTo>
                      <a:pt x="64" y="38"/>
                      <a:pt x="64" y="39"/>
                      <a:pt x="64" y="39"/>
                    </a:cubicBezTo>
                    <a:cubicBezTo>
                      <a:pt x="64" y="38"/>
                      <a:pt x="65" y="38"/>
                      <a:pt x="65" y="37"/>
                    </a:cubicBezTo>
                    <a:cubicBezTo>
                      <a:pt x="65" y="37"/>
                      <a:pt x="65" y="37"/>
                      <a:pt x="65" y="37"/>
                    </a:cubicBezTo>
                    <a:moveTo>
                      <a:pt x="64" y="36"/>
                    </a:moveTo>
                    <a:cubicBezTo>
                      <a:pt x="64" y="37"/>
                      <a:pt x="63" y="37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8"/>
                      <a:pt x="64" y="37"/>
                      <a:pt x="64" y="37"/>
                    </a:cubicBezTo>
                    <a:cubicBezTo>
                      <a:pt x="64" y="37"/>
                      <a:pt x="64" y="37"/>
                      <a:pt x="64" y="36"/>
                    </a:cubicBezTo>
                    <a:moveTo>
                      <a:pt x="68" y="32"/>
                    </a:moveTo>
                    <a:cubicBezTo>
                      <a:pt x="67" y="32"/>
                      <a:pt x="67" y="32"/>
                      <a:pt x="67" y="33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8" y="33"/>
                      <a:pt x="68" y="32"/>
                      <a:pt x="68" y="32"/>
                    </a:cubicBezTo>
                    <a:cubicBezTo>
                      <a:pt x="68" y="32"/>
                      <a:pt x="68" y="32"/>
                      <a:pt x="68" y="32"/>
                    </a:cubicBezTo>
                    <a:moveTo>
                      <a:pt x="67" y="31"/>
                    </a:moveTo>
                    <a:cubicBezTo>
                      <a:pt x="67" y="32"/>
                      <a:pt x="67" y="32"/>
                      <a:pt x="66" y="32"/>
                    </a:cubicBezTo>
                    <a:cubicBezTo>
                      <a:pt x="66" y="32"/>
                      <a:pt x="67" y="33"/>
                      <a:pt x="67" y="33"/>
                    </a:cubicBezTo>
                    <a:cubicBezTo>
                      <a:pt x="67" y="32"/>
                      <a:pt x="67" y="32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moveTo>
                      <a:pt x="70" y="27"/>
                    </a:moveTo>
                    <a:cubicBezTo>
                      <a:pt x="69" y="27"/>
                      <a:pt x="69" y="28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9" y="28"/>
                      <a:pt x="69" y="28"/>
                    </a:cubicBezTo>
                    <a:cubicBezTo>
                      <a:pt x="69" y="28"/>
                      <a:pt x="69" y="29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70" y="29"/>
                      <a:pt x="70" y="28"/>
                      <a:pt x="71" y="27"/>
                    </a:cubicBezTo>
                    <a:cubicBezTo>
                      <a:pt x="70" y="27"/>
                      <a:pt x="70" y="27"/>
                      <a:pt x="70" y="27"/>
                    </a:cubicBezTo>
                    <a:moveTo>
                      <a:pt x="70" y="26"/>
                    </a:moveTo>
                    <a:cubicBezTo>
                      <a:pt x="70" y="26"/>
                      <a:pt x="70" y="26"/>
                      <a:pt x="70" y="26"/>
                    </a:cubicBezTo>
                    <a:cubicBezTo>
                      <a:pt x="70" y="26"/>
                      <a:pt x="71" y="27"/>
                      <a:pt x="71" y="27"/>
                    </a:cubicBezTo>
                    <a:cubicBezTo>
                      <a:pt x="71" y="27"/>
                      <a:pt x="71" y="26"/>
                      <a:pt x="71" y="26"/>
                    </a:cubicBezTo>
                    <a:cubicBezTo>
                      <a:pt x="71" y="26"/>
                      <a:pt x="71" y="26"/>
                      <a:pt x="70" y="26"/>
                    </a:cubicBezTo>
                    <a:moveTo>
                      <a:pt x="74" y="19"/>
                    </a:moveTo>
                    <a:cubicBezTo>
                      <a:pt x="74" y="19"/>
                      <a:pt x="74" y="19"/>
                      <a:pt x="74" y="19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19"/>
                      <a:pt x="75" y="19"/>
                      <a:pt x="74" y="19"/>
                    </a:cubicBezTo>
                    <a:moveTo>
                      <a:pt x="76" y="16"/>
                    </a:moveTo>
                    <a:cubicBezTo>
                      <a:pt x="76" y="17"/>
                      <a:pt x="75" y="18"/>
                      <a:pt x="75" y="19"/>
                    </a:cubicBezTo>
                    <a:cubicBezTo>
                      <a:pt x="75" y="19"/>
                      <a:pt x="75" y="19"/>
                      <a:pt x="76" y="19"/>
                    </a:cubicBezTo>
                    <a:cubicBezTo>
                      <a:pt x="76" y="18"/>
                      <a:pt x="76" y="18"/>
                      <a:pt x="77" y="17"/>
                    </a:cubicBezTo>
                    <a:cubicBezTo>
                      <a:pt x="77" y="17"/>
                      <a:pt x="76" y="17"/>
                      <a:pt x="76" y="16"/>
                    </a:cubicBezTo>
                    <a:moveTo>
                      <a:pt x="76" y="16"/>
                    </a:move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7"/>
                      <a:pt x="77" y="17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7" y="16"/>
                      <a:pt x="77" y="16"/>
                      <a:pt x="76" y="16"/>
                    </a:cubicBezTo>
                    <a:moveTo>
                      <a:pt x="77" y="14"/>
                    </a:moveTo>
                    <a:cubicBezTo>
                      <a:pt x="77" y="15"/>
                      <a:pt x="77" y="15"/>
                      <a:pt x="76" y="16"/>
                    </a:cubicBezTo>
                    <a:cubicBezTo>
                      <a:pt x="77" y="16"/>
                      <a:pt x="77" y="16"/>
                      <a:pt x="77" y="16"/>
                    </a:cubicBezTo>
                    <a:cubicBezTo>
                      <a:pt x="78" y="16"/>
                      <a:pt x="78" y="15"/>
                      <a:pt x="78" y="15"/>
                    </a:cubicBezTo>
                    <a:cubicBezTo>
                      <a:pt x="78" y="14"/>
                      <a:pt x="78" y="14"/>
                      <a:pt x="77" y="14"/>
                    </a:cubicBezTo>
                    <a:moveTo>
                      <a:pt x="85" y="3"/>
                    </a:moveTo>
                    <a:cubicBezTo>
                      <a:pt x="83" y="6"/>
                      <a:pt x="83" y="6"/>
                      <a:pt x="83" y="6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4" y="5"/>
                      <a:pt x="84" y="4"/>
                      <a:pt x="85" y="3"/>
                    </a:cubicBezTo>
                    <a:cubicBezTo>
                      <a:pt x="85" y="3"/>
                      <a:pt x="85" y="3"/>
                      <a:pt x="85" y="3"/>
                    </a:cubicBezTo>
                    <a:moveTo>
                      <a:pt x="84" y="3"/>
                    </a:moveTo>
                    <a:cubicBezTo>
                      <a:pt x="84" y="4"/>
                      <a:pt x="83" y="5"/>
                      <a:pt x="83" y="5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4" y="5"/>
                      <a:pt x="84" y="4"/>
                      <a:pt x="85" y="3"/>
                    </a:cubicBezTo>
                    <a:cubicBezTo>
                      <a:pt x="85" y="3"/>
                      <a:pt x="84" y="3"/>
                      <a:pt x="84" y="3"/>
                    </a:cubicBezTo>
                    <a:moveTo>
                      <a:pt x="87" y="0"/>
                    </a:moveTo>
                    <a:cubicBezTo>
                      <a:pt x="86" y="2"/>
                      <a:pt x="86" y="2"/>
                      <a:pt x="86" y="2"/>
                    </a:cubicBezTo>
                    <a:cubicBezTo>
                      <a:pt x="86" y="2"/>
                      <a:pt x="86" y="2"/>
                      <a:pt x="86" y="2"/>
                    </a:cubicBezTo>
                    <a:cubicBezTo>
                      <a:pt x="86" y="1"/>
                      <a:pt x="86" y="1"/>
                      <a:pt x="87" y="0"/>
                    </a:cubicBezTo>
                    <a:cubicBezTo>
                      <a:pt x="87" y="0"/>
                      <a:pt x="87" y="0"/>
                      <a:pt x="87" y="0"/>
                    </a:cubicBezTo>
                    <a:moveTo>
                      <a:pt x="86" y="0"/>
                    </a:moveTo>
                    <a:cubicBezTo>
                      <a:pt x="86" y="1"/>
                      <a:pt x="86" y="1"/>
                      <a:pt x="85" y="1"/>
                    </a:cubicBezTo>
                    <a:cubicBezTo>
                      <a:pt x="85" y="2"/>
                      <a:pt x="86" y="2"/>
                      <a:pt x="86" y="2"/>
                    </a:cubicBezTo>
                    <a:cubicBezTo>
                      <a:pt x="86" y="1"/>
                      <a:pt x="86" y="1"/>
                      <a:pt x="87" y="0"/>
                    </a:cubicBezTo>
                    <a:cubicBezTo>
                      <a:pt x="86" y="0"/>
                      <a:pt x="86" y="0"/>
                      <a:pt x="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5" name="Freeform 9840"/>
              <p:cNvSpPr>
                <a:spLocks noEditPoints="1"/>
              </p:cNvSpPr>
              <p:nvPr/>
            </p:nvSpPr>
            <p:spPr bwMode="auto">
              <a:xfrm>
                <a:off x="-23" y="3460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3 w 3"/>
                  <a:gd name="T13" fmla="*/ 0 h 5"/>
                  <a:gd name="T14" fmla="*/ 3 w 3"/>
                  <a:gd name="T15" fmla="*/ 0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6" name="Freeform 9841"/>
              <p:cNvSpPr>
                <a:spLocks noEditPoints="1"/>
              </p:cNvSpPr>
              <p:nvPr/>
            </p:nvSpPr>
            <p:spPr bwMode="auto">
              <a:xfrm>
                <a:off x="-139" y="3545"/>
                <a:ext cx="28" cy="52"/>
              </a:xfrm>
              <a:custGeom>
                <a:avLst/>
                <a:gdLst>
                  <a:gd name="T0" fmla="*/ 5 w 28"/>
                  <a:gd name="T1" fmla="*/ 42 h 52"/>
                  <a:gd name="T2" fmla="*/ 0 w 28"/>
                  <a:gd name="T3" fmla="*/ 52 h 52"/>
                  <a:gd name="T4" fmla="*/ 0 w 28"/>
                  <a:gd name="T5" fmla="*/ 52 h 52"/>
                  <a:gd name="T6" fmla="*/ 5 w 28"/>
                  <a:gd name="T7" fmla="*/ 42 h 52"/>
                  <a:gd name="T8" fmla="*/ 5 w 28"/>
                  <a:gd name="T9" fmla="*/ 42 h 52"/>
                  <a:gd name="T10" fmla="*/ 7 w 28"/>
                  <a:gd name="T11" fmla="*/ 40 h 52"/>
                  <a:gd name="T12" fmla="*/ 7 w 28"/>
                  <a:gd name="T13" fmla="*/ 42 h 52"/>
                  <a:gd name="T14" fmla="*/ 7 w 28"/>
                  <a:gd name="T15" fmla="*/ 42 h 52"/>
                  <a:gd name="T16" fmla="*/ 7 w 28"/>
                  <a:gd name="T17" fmla="*/ 40 h 52"/>
                  <a:gd name="T18" fmla="*/ 7 w 28"/>
                  <a:gd name="T19" fmla="*/ 40 h 52"/>
                  <a:gd name="T20" fmla="*/ 9 w 28"/>
                  <a:gd name="T21" fmla="*/ 35 h 52"/>
                  <a:gd name="T22" fmla="*/ 9 w 28"/>
                  <a:gd name="T23" fmla="*/ 35 h 52"/>
                  <a:gd name="T24" fmla="*/ 9 w 28"/>
                  <a:gd name="T25" fmla="*/ 35 h 52"/>
                  <a:gd name="T26" fmla="*/ 9 w 28"/>
                  <a:gd name="T27" fmla="*/ 35 h 52"/>
                  <a:gd name="T28" fmla="*/ 9 w 28"/>
                  <a:gd name="T29" fmla="*/ 35 h 52"/>
                  <a:gd name="T30" fmla="*/ 12 w 28"/>
                  <a:gd name="T31" fmla="*/ 30 h 52"/>
                  <a:gd name="T32" fmla="*/ 12 w 28"/>
                  <a:gd name="T33" fmla="*/ 30 h 52"/>
                  <a:gd name="T34" fmla="*/ 12 w 28"/>
                  <a:gd name="T35" fmla="*/ 30 h 52"/>
                  <a:gd name="T36" fmla="*/ 12 w 28"/>
                  <a:gd name="T37" fmla="*/ 30 h 52"/>
                  <a:gd name="T38" fmla="*/ 12 w 28"/>
                  <a:gd name="T39" fmla="*/ 30 h 52"/>
                  <a:gd name="T40" fmla="*/ 24 w 28"/>
                  <a:gd name="T41" fmla="*/ 9 h 52"/>
                  <a:gd name="T42" fmla="*/ 14 w 28"/>
                  <a:gd name="T43" fmla="*/ 28 h 52"/>
                  <a:gd name="T44" fmla="*/ 14 w 28"/>
                  <a:gd name="T45" fmla="*/ 28 h 52"/>
                  <a:gd name="T46" fmla="*/ 24 w 28"/>
                  <a:gd name="T47" fmla="*/ 9 h 52"/>
                  <a:gd name="T48" fmla="*/ 24 w 28"/>
                  <a:gd name="T49" fmla="*/ 9 h 52"/>
                  <a:gd name="T50" fmla="*/ 28 w 28"/>
                  <a:gd name="T51" fmla="*/ 0 h 52"/>
                  <a:gd name="T52" fmla="*/ 28 w 28"/>
                  <a:gd name="T53" fmla="*/ 0 h 52"/>
                  <a:gd name="T54" fmla="*/ 28 w 28"/>
                  <a:gd name="T55" fmla="*/ 2 h 52"/>
                  <a:gd name="T56" fmla="*/ 28 w 28"/>
                  <a:gd name="T57" fmla="*/ 2 h 52"/>
                  <a:gd name="T58" fmla="*/ 28 w 28"/>
                  <a:gd name="T5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52">
                    <a:moveTo>
                      <a:pt x="5" y="42"/>
                    </a:moveTo>
                    <a:lnTo>
                      <a:pt x="0" y="52"/>
                    </a:lnTo>
                    <a:lnTo>
                      <a:pt x="0" y="52"/>
                    </a:lnTo>
                    <a:lnTo>
                      <a:pt x="5" y="42"/>
                    </a:lnTo>
                    <a:lnTo>
                      <a:pt x="5" y="42"/>
                    </a:lnTo>
                    <a:close/>
                    <a:moveTo>
                      <a:pt x="7" y="40"/>
                    </a:moveTo>
                    <a:lnTo>
                      <a:pt x="7" y="42"/>
                    </a:lnTo>
                    <a:lnTo>
                      <a:pt x="7" y="42"/>
                    </a:lnTo>
                    <a:lnTo>
                      <a:pt x="7" y="40"/>
                    </a:lnTo>
                    <a:lnTo>
                      <a:pt x="7" y="40"/>
                    </a:lnTo>
                    <a:close/>
                    <a:moveTo>
                      <a:pt x="9" y="35"/>
                    </a:move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close/>
                    <a:moveTo>
                      <a:pt x="12" y="30"/>
                    </a:move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close/>
                    <a:moveTo>
                      <a:pt x="24" y="9"/>
                    </a:moveTo>
                    <a:lnTo>
                      <a:pt x="14" y="28"/>
                    </a:lnTo>
                    <a:lnTo>
                      <a:pt x="14" y="28"/>
                    </a:lnTo>
                    <a:lnTo>
                      <a:pt x="24" y="9"/>
                    </a:lnTo>
                    <a:lnTo>
                      <a:pt x="24" y="9"/>
                    </a:lnTo>
                    <a:close/>
                    <a:moveTo>
                      <a:pt x="28" y="0"/>
                    </a:moveTo>
                    <a:lnTo>
                      <a:pt x="28" y="0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7" name="Freeform 9842"/>
              <p:cNvSpPr>
                <a:spLocks noEditPoints="1"/>
              </p:cNvSpPr>
              <p:nvPr/>
            </p:nvSpPr>
            <p:spPr bwMode="auto">
              <a:xfrm>
                <a:off x="-139" y="3545"/>
                <a:ext cx="28" cy="52"/>
              </a:xfrm>
              <a:custGeom>
                <a:avLst/>
                <a:gdLst>
                  <a:gd name="T0" fmla="*/ 5 w 28"/>
                  <a:gd name="T1" fmla="*/ 42 h 52"/>
                  <a:gd name="T2" fmla="*/ 0 w 28"/>
                  <a:gd name="T3" fmla="*/ 52 h 52"/>
                  <a:gd name="T4" fmla="*/ 0 w 28"/>
                  <a:gd name="T5" fmla="*/ 52 h 52"/>
                  <a:gd name="T6" fmla="*/ 5 w 28"/>
                  <a:gd name="T7" fmla="*/ 42 h 52"/>
                  <a:gd name="T8" fmla="*/ 5 w 28"/>
                  <a:gd name="T9" fmla="*/ 42 h 52"/>
                  <a:gd name="T10" fmla="*/ 7 w 28"/>
                  <a:gd name="T11" fmla="*/ 40 h 52"/>
                  <a:gd name="T12" fmla="*/ 7 w 28"/>
                  <a:gd name="T13" fmla="*/ 42 h 52"/>
                  <a:gd name="T14" fmla="*/ 7 w 28"/>
                  <a:gd name="T15" fmla="*/ 42 h 52"/>
                  <a:gd name="T16" fmla="*/ 7 w 28"/>
                  <a:gd name="T17" fmla="*/ 40 h 52"/>
                  <a:gd name="T18" fmla="*/ 7 w 28"/>
                  <a:gd name="T19" fmla="*/ 40 h 52"/>
                  <a:gd name="T20" fmla="*/ 9 w 28"/>
                  <a:gd name="T21" fmla="*/ 35 h 52"/>
                  <a:gd name="T22" fmla="*/ 9 w 28"/>
                  <a:gd name="T23" fmla="*/ 35 h 52"/>
                  <a:gd name="T24" fmla="*/ 9 w 28"/>
                  <a:gd name="T25" fmla="*/ 35 h 52"/>
                  <a:gd name="T26" fmla="*/ 9 w 28"/>
                  <a:gd name="T27" fmla="*/ 35 h 52"/>
                  <a:gd name="T28" fmla="*/ 9 w 28"/>
                  <a:gd name="T29" fmla="*/ 35 h 52"/>
                  <a:gd name="T30" fmla="*/ 12 w 28"/>
                  <a:gd name="T31" fmla="*/ 30 h 52"/>
                  <a:gd name="T32" fmla="*/ 12 w 28"/>
                  <a:gd name="T33" fmla="*/ 30 h 52"/>
                  <a:gd name="T34" fmla="*/ 12 w 28"/>
                  <a:gd name="T35" fmla="*/ 30 h 52"/>
                  <a:gd name="T36" fmla="*/ 12 w 28"/>
                  <a:gd name="T37" fmla="*/ 30 h 52"/>
                  <a:gd name="T38" fmla="*/ 12 w 28"/>
                  <a:gd name="T39" fmla="*/ 30 h 52"/>
                  <a:gd name="T40" fmla="*/ 24 w 28"/>
                  <a:gd name="T41" fmla="*/ 9 h 52"/>
                  <a:gd name="T42" fmla="*/ 14 w 28"/>
                  <a:gd name="T43" fmla="*/ 28 h 52"/>
                  <a:gd name="T44" fmla="*/ 14 w 28"/>
                  <a:gd name="T45" fmla="*/ 28 h 52"/>
                  <a:gd name="T46" fmla="*/ 24 w 28"/>
                  <a:gd name="T47" fmla="*/ 9 h 52"/>
                  <a:gd name="T48" fmla="*/ 24 w 28"/>
                  <a:gd name="T49" fmla="*/ 9 h 52"/>
                  <a:gd name="T50" fmla="*/ 28 w 28"/>
                  <a:gd name="T51" fmla="*/ 0 h 52"/>
                  <a:gd name="T52" fmla="*/ 28 w 28"/>
                  <a:gd name="T53" fmla="*/ 0 h 52"/>
                  <a:gd name="T54" fmla="*/ 28 w 28"/>
                  <a:gd name="T55" fmla="*/ 2 h 52"/>
                  <a:gd name="T56" fmla="*/ 28 w 28"/>
                  <a:gd name="T57" fmla="*/ 2 h 52"/>
                  <a:gd name="T58" fmla="*/ 28 w 28"/>
                  <a:gd name="T5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52">
                    <a:moveTo>
                      <a:pt x="5" y="42"/>
                    </a:moveTo>
                    <a:lnTo>
                      <a:pt x="0" y="52"/>
                    </a:lnTo>
                    <a:lnTo>
                      <a:pt x="0" y="52"/>
                    </a:lnTo>
                    <a:lnTo>
                      <a:pt x="5" y="42"/>
                    </a:lnTo>
                    <a:lnTo>
                      <a:pt x="5" y="42"/>
                    </a:lnTo>
                    <a:moveTo>
                      <a:pt x="7" y="40"/>
                    </a:moveTo>
                    <a:lnTo>
                      <a:pt x="7" y="42"/>
                    </a:lnTo>
                    <a:lnTo>
                      <a:pt x="7" y="42"/>
                    </a:lnTo>
                    <a:lnTo>
                      <a:pt x="7" y="40"/>
                    </a:lnTo>
                    <a:lnTo>
                      <a:pt x="7" y="40"/>
                    </a:lnTo>
                    <a:moveTo>
                      <a:pt x="9" y="35"/>
                    </a:move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moveTo>
                      <a:pt x="12" y="30"/>
                    </a:move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moveTo>
                      <a:pt x="24" y="9"/>
                    </a:moveTo>
                    <a:lnTo>
                      <a:pt x="14" y="28"/>
                    </a:lnTo>
                    <a:lnTo>
                      <a:pt x="14" y="28"/>
                    </a:lnTo>
                    <a:lnTo>
                      <a:pt x="24" y="9"/>
                    </a:lnTo>
                    <a:lnTo>
                      <a:pt x="24" y="9"/>
                    </a:lnTo>
                    <a:moveTo>
                      <a:pt x="28" y="0"/>
                    </a:moveTo>
                    <a:lnTo>
                      <a:pt x="28" y="0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8" name="Freeform 9843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2 w 12"/>
                  <a:gd name="T1" fmla="*/ 19 h 21"/>
                  <a:gd name="T2" fmla="*/ 0 w 12"/>
                  <a:gd name="T3" fmla="*/ 21 h 21"/>
                  <a:gd name="T4" fmla="*/ 0 w 12"/>
                  <a:gd name="T5" fmla="*/ 21 h 21"/>
                  <a:gd name="T6" fmla="*/ 2 w 12"/>
                  <a:gd name="T7" fmla="*/ 19 h 21"/>
                  <a:gd name="T8" fmla="*/ 2 w 12"/>
                  <a:gd name="T9" fmla="*/ 19 h 21"/>
                  <a:gd name="T10" fmla="*/ 12 w 12"/>
                  <a:gd name="T11" fmla="*/ 0 h 21"/>
                  <a:gd name="T12" fmla="*/ 12 w 12"/>
                  <a:gd name="T13" fmla="*/ 0 h 21"/>
                  <a:gd name="T14" fmla="*/ 12 w 12"/>
                  <a:gd name="T15" fmla="*/ 0 h 21"/>
                  <a:gd name="T16" fmla="*/ 12 w 12"/>
                  <a:gd name="T1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1">
                    <a:moveTo>
                      <a:pt x="2" y="19"/>
                    </a:moveTo>
                    <a:lnTo>
                      <a:pt x="0" y="21"/>
                    </a:lnTo>
                    <a:lnTo>
                      <a:pt x="0" y="21"/>
                    </a:lnTo>
                    <a:lnTo>
                      <a:pt x="2" y="19"/>
                    </a:lnTo>
                    <a:lnTo>
                      <a:pt x="2" y="19"/>
                    </a:lnTo>
                    <a:close/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9" name="Freeform 9844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2 w 12"/>
                  <a:gd name="T1" fmla="*/ 19 h 21"/>
                  <a:gd name="T2" fmla="*/ 0 w 12"/>
                  <a:gd name="T3" fmla="*/ 21 h 21"/>
                  <a:gd name="T4" fmla="*/ 0 w 12"/>
                  <a:gd name="T5" fmla="*/ 21 h 21"/>
                  <a:gd name="T6" fmla="*/ 2 w 12"/>
                  <a:gd name="T7" fmla="*/ 19 h 21"/>
                  <a:gd name="T8" fmla="*/ 2 w 12"/>
                  <a:gd name="T9" fmla="*/ 19 h 21"/>
                  <a:gd name="T10" fmla="*/ 12 w 12"/>
                  <a:gd name="T11" fmla="*/ 0 h 21"/>
                  <a:gd name="T12" fmla="*/ 12 w 12"/>
                  <a:gd name="T13" fmla="*/ 0 h 21"/>
                  <a:gd name="T14" fmla="*/ 12 w 12"/>
                  <a:gd name="T15" fmla="*/ 0 h 21"/>
                  <a:gd name="T16" fmla="*/ 12 w 12"/>
                  <a:gd name="T1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1">
                    <a:moveTo>
                      <a:pt x="2" y="19"/>
                    </a:moveTo>
                    <a:lnTo>
                      <a:pt x="0" y="21"/>
                    </a:lnTo>
                    <a:lnTo>
                      <a:pt x="0" y="21"/>
                    </a:lnTo>
                    <a:lnTo>
                      <a:pt x="2" y="19"/>
                    </a:lnTo>
                    <a:lnTo>
                      <a:pt x="2" y="19"/>
                    </a:lnTo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0" name="Freeform 9845"/>
              <p:cNvSpPr>
                <a:spLocks noEditPoints="1"/>
              </p:cNvSpPr>
              <p:nvPr/>
            </p:nvSpPr>
            <p:spPr bwMode="auto">
              <a:xfrm>
                <a:off x="-134" y="3547"/>
                <a:ext cx="23" cy="40"/>
              </a:xfrm>
              <a:custGeom>
                <a:avLst/>
                <a:gdLst>
                  <a:gd name="T0" fmla="*/ 2 w 23"/>
                  <a:gd name="T1" fmla="*/ 40 h 40"/>
                  <a:gd name="T2" fmla="*/ 0 w 23"/>
                  <a:gd name="T3" fmla="*/ 40 h 40"/>
                  <a:gd name="T4" fmla="*/ 0 w 23"/>
                  <a:gd name="T5" fmla="*/ 40 h 40"/>
                  <a:gd name="T6" fmla="*/ 2 w 23"/>
                  <a:gd name="T7" fmla="*/ 40 h 40"/>
                  <a:gd name="T8" fmla="*/ 2 w 23"/>
                  <a:gd name="T9" fmla="*/ 40 h 40"/>
                  <a:gd name="T10" fmla="*/ 4 w 23"/>
                  <a:gd name="T11" fmla="*/ 33 h 40"/>
                  <a:gd name="T12" fmla="*/ 2 w 23"/>
                  <a:gd name="T13" fmla="*/ 38 h 40"/>
                  <a:gd name="T14" fmla="*/ 2 w 23"/>
                  <a:gd name="T15" fmla="*/ 38 h 40"/>
                  <a:gd name="T16" fmla="*/ 4 w 23"/>
                  <a:gd name="T17" fmla="*/ 33 h 40"/>
                  <a:gd name="T18" fmla="*/ 4 w 23"/>
                  <a:gd name="T19" fmla="*/ 33 h 40"/>
                  <a:gd name="T20" fmla="*/ 7 w 23"/>
                  <a:gd name="T21" fmla="*/ 28 h 40"/>
                  <a:gd name="T22" fmla="*/ 4 w 23"/>
                  <a:gd name="T23" fmla="*/ 33 h 40"/>
                  <a:gd name="T24" fmla="*/ 4 w 23"/>
                  <a:gd name="T25" fmla="*/ 33 h 40"/>
                  <a:gd name="T26" fmla="*/ 7 w 23"/>
                  <a:gd name="T27" fmla="*/ 28 h 40"/>
                  <a:gd name="T28" fmla="*/ 7 w 23"/>
                  <a:gd name="T29" fmla="*/ 28 h 40"/>
                  <a:gd name="T30" fmla="*/ 23 w 23"/>
                  <a:gd name="T31" fmla="*/ 0 h 40"/>
                  <a:gd name="T32" fmla="*/ 19 w 23"/>
                  <a:gd name="T33" fmla="*/ 7 h 40"/>
                  <a:gd name="T34" fmla="*/ 23 w 23"/>
                  <a:gd name="T35" fmla="*/ 0 h 40"/>
                  <a:gd name="T36" fmla="*/ 23 w 23"/>
                  <a:gd name="T3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40">
                    <a:moveTo>
                      <a:pt x="2" y="40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2" y="40"/>
                    </a:lnTo>
                    <a:lnTo>
                      <a:pt x="2" y="40"/>
                    </a:lnTo>
                    <a:close/>
                    <a:moveTo>
                      <a:pt x="4" y="33"/>
                    </a:moveTo>
                    <a:lnTo>
                      <a:pt x="2" y="38"/>
                    </a:lnTo>
                    <a:lnTo>
                      <a:pt x="2" y="38"/>
                    </a:lnTo>
                    <a:lnTo>
                      <a:pt x="4" y="33"/>
                    </a:lnTo>
                    <a:lnTo>
                      <a:pt x="4" y="33"/>
                    </a:lnTo>
                    <a:close/>
                    <a:moveTo>
                      <a:pt x="7" y="28"/>
                    </a:moveTo>
                    <a:lnTo>
                      <a:pt x="4" y="33"/>
                    </a:lnTo>
                    <a:lnTo>
                      <a:pt x="4" y="33"/>
                    </a:lnTo>
                    <a:lnTo>
                      <a:pt x="7" y="28"/>
                    </a:lnTo>
                    <a:lnTo>
                      <a:pt x="7" y="28"/>
                    </a:lnTo>
                    <a:close/>
                    <a:moveTo>
                      <a:pt x="23" y="0"/>
                    </a:moveTo>
                    <a:lnTo>
                      <a:pt x="19" y="7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1" name="Freeform 9846"/>
              <p:cNvSpPr>
                <a:spLocks noEditPoints="1"/>
              </p:cNvSpPr>
              <p:nvPr/>
            </p:nvSpPr>
            <p:spPr bwMode="auto">
              <a:xfrm>
                <a:off x="-134" y="3547"/>
                <a:ext cx="23" cy="40"/>
              </a:xfrm>
              <a:custGeom>
                <a:avLst/>
                <a:gdLst>
                  <a:gd name="T0" fmla="*/ 2 w 23"/>
                  <a:gd name="T1" fmla="*/ 40 h 40"/>
                  <a:gd name="T2" fmla="*/ 0 w 23"/>
                  <a:gd name="T3" fmla="*/ 40 h 40"/>
                  <a:gd name="T4" fmla="*/ 0 w 23"/>
                  <a:gd name="T5" fmla="*/ 40 h 40"/>
                  <a:gd name="T6" fmla="*/ 2 w 23"/>
                  <a:gd name="T7" fmla="*/ 40 h 40"/>
                  <a:gd name="T8" fmla="*/ 2 w 23"/>
                  <a:gd name="T9" fmla="*/ 40 h 40"/>
                  <a:gd name="T10" fmla="*/ 4 w 23"/>
                  <a:gd name="T11" fmla="*/ 33 h 40"/>
                  <a:gd name="T12" fmla="*/ 2 w 23"/>
                  <a:gd name="T13" fmla="*/ 38 h 40"/>
                  <a:gd name="T14" fmla="*/ 2 w 23"/>
                  <a:gd name="T15" fmla="*/ 38 h 40"/>
                  <a:gd name="T16" fmla="*/ 4 w 23"/>
                  <a:gd name="T17" fmla="*/ 33 h 40"/>
                  <a:gd name="T18" fmla="*/ 4 w 23"/>
                  <a:gd name="T19" fmla="*/ 33 h 40"/>
                  <a:gd name="T20" fmla="*/ 7 w 23"/>
                  <a:gd name="T21" fmla="*/ 28 h 40"/>
                  <a:gd name="T22" fmla="*/ 4 w 23"/>
                  <a:gd name="T23" fmla="*/ 33 h 40"/>
                  <a:gd name="T24" fmla="*/ 4 w 23"/>
                  <a:gd name="T25" fmla="*/ 33 h 40"/>
                  <a:gd name="T26" fmla="*/ 7 w 23"/>
                  <a:gd name="T27" fmla="*/ 28 h 40"/>
                  <a:gd name="T28" fmla="*/ 7 w 23"/>
                  <a:gd name="T29" fmla="*/ 28 h 40"/>
                  <a:gd name="T30" fmla="*/ 23 w 23"/>
                  <a:gd name="T31" fmla="*/ 0 h 40"/>
                  <a:gd name="T32" fmla="*/ 19 w 23"/>
                  <a:gd name="T33" fmla="*/ 7 h 40"/>
                  <a:gd name="T34" fmla="*/ 23 w 23"/>
                  <a:gd name="T35" fmla="*/ 0 h 40"/>
                  <a:gd name="T36" fmla="*/ 23 w 23"/>
                  <a:gd name="T3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40">
                    <a:moveTo>
                      <a:pt x="2" y="40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2" y="40"/>
                    </a:lnTo>
                    <a:lnTo>
                      <a:pt x="2" y="40"/>
                    </a:lnTo>
                    <a:moveTo>
                      <a:pt x="4" y="33"/>
                    </a:moveTo>
                    <a:lnTo>
                      <a:pt x="2" y="38"/>
                    </a:lnTo>
                    <a:lnTo>
                      <a:pt x="2" y="38"/>
                    </a:lnTo>
                    <a:lnTo>
                      <a:pt x="4" y="33"/>
                    </a:lnTo>
                    <a:lnTo>
                      <a:pt x="4" y="33"/>
                    </a:lnTo>
                    <a:moveTo>
                      <a:pt x="7" y="28"/>
                    </a:moveTo>
                    <a:lnTo>
                      <a:pt x="4" y="33"/>
                    </a:lnTo>
                    <a:lnTo>
                      <a:pt x="4" y="33"/>
                    </a:lnTo>
                    <a:lnTo>
                      <a:pt x="7" y="28"/>
                    </a:lnTo>
                    <a:lnTo>
                      <a:pt x="7" y="28"/>
                    </a:lnTo>
                    <a:moveTo>
                      <a:pt x="23" y="0"/>
                    </a:moveTo>
                    <a:lnTo>
                      <a:pt x="19" y="7"/>
                    </a:lnTo>
                    <a:lnTo>
                      <a:pt x="23" y="0"/>
                    </a:lnTo>
                    <a:lnTo>
                      <a:pt x="2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2" name="Freeform 9847"/>
              <p:cNvSpPr>
                <a:spLocks noEditPoints="1"/>
              </p:cNvSpPr>
              <p:nvPr/>
            </p:nvSpPr>
            <p:spPr bwMode="auto">
              <a:xfrm>
                <a:off x="-146" y="3545"/>
                <a:ext cx="35" cy="61"/>
              </a:xfrm>
              <a:custGeom>
                <a:avLst/>
                <a:gdLst>
                  <a:gd name="T0" fmla="*/ 0 w 15"/>
                  <a:gd name="T1" fmla="*/ 26 h 26"/>
                  <a:gd name="T2" fmla="*/ 0 w 15"/>
                  <a:gd name="T3" fmla="*/ 26 h 26"/>
                  <a:gd name="T4" fmla="*/ 0 w 15"/>
                  <a:gd name="T5" fmla="*/ 26 h 26"/>
                  <a:gd name="T6" fmla="*/ 0 w 15"/>
                  <a:gd name="T7" fmla="*/ 26 h 26"/>
                  <a:gd name="T8" fmla="*/ 0 w 15"/>
                  <a:gd name="T9" fmla="*/ 26 h 26"/>
                  <a:gd name="T10" fmla="*/ 1 w 15"/>
                  <a:gd name="T11" fmla="*/ 25 h 26"/>
                  <a:gd name="T12" fmla="*/ 1 w 15"/>
                  <a:gd name="T13" fmla="*/ 26 h 26"/>
                  <a:gd name="T14" fmla="*/ 1 w 15"/>
                  <a:gd name="T15" fmla="*/ 26 h 26"/>
                  <a:gd name="T16" fmla="*/ 1 w 15"/>
                  <a:gd name="T17" fmla="*/ 25 h 26"/>
                  <a:gd name="T18" fmla="*/ 1 w 15"/>
                  <a:gd name="T19" fmla="*/ 25 h 26"/>
                  <a:gd name="T20" fmla="*/ 5 w 15"/>
                  <a:gd name="T21" fmla="*/ 18 h 26"/>
                  <a:gd name="T22" fmla="*/ 1 w 15"/>
                  <a:gd name="T23" fmla="*/ 25 h 26"/>
                  <a:gd name="T24" fmla="*/ 1 w 15"/>
                  <a:gd name="T25" fmla="*/ 25 h 26"/>
                  <a:gd name="T26" fmla="*/ 5 w 15"/>
                  <a:gd name="T27" fmla="*/ 18 h 26"/>
                  <a:gd name="T28" fmla="*/ 5 w 15"/>
                  <a:gd name="T29" fmla="*/ 18 h 26"/>
                  <a:gd name="T30" fmla="*/ 6 w 15"/>
                  <a:gd name="T31" fmla="*/ 17 h 26"/>
                  <a:gd name="T32" fmla="*/ 5 w 15"/>
                  <a:gd name="T33" fmla="*/ 18 h 26"/>
                  <a:gd name="T34" fmla="*/ 5 w 15"/>
                  <a:gd name="T35" fmla="*/ 18 h 26"/>
                  <a:gd name="T36" fmla="*/ 6 w 15"/>
                  <a:gd name="T37" fmla="*/ 17 h 26"/>
                  <a:gd name="T38" fmla="*/ 6 w 15"/>
                  <a:gd name="T39" fmla="*/ 17 h 26"/>
                  <a:gd name="T40" fmla="*/ 7 w 15"/>
                  <a:gd name="T41" fmla="*/ 14 h 26"/>
                  <a:gd name="T42" fmla="*/ 7 w 15"/>
                  <a:gd name="T43" fmla="*/ 15 h 26"/>
                  <a:gd name="T44" fmla="*/ 7 w 15"/>
                  <a:gd name="T45" fmla="*/ 15 h 26"/>
                  <a:gd name="T46" fmla="*/ 7 w 15"/>
                  <a:gd name="T47" fmla="*/ 14 h 26"/>
                  <a:gd name="T48" fmla="*/ 7 w 15"/>
                  <a:gd name="T49" fmla="*/ 14 h 26"/>
                  <a:gd name="T50" fmla="*/ 8 w 15"/>
                  <a:gd name="T51" fmla="*/ 13 h 26"/>
                  <a:gd name="T52" fmla="*/ 8 w 15"/>
                  <a:gd name="T53" fmla="*/ 13 h 26"/>
                  <a:gd name="T54" fmla="*/ 8 w 15"/>
                  <a:gd name="T55" fmla="*/ 13 h 26"/>
                  <a:gd name="T56" fmla="*/ 8 w 15"/>
                  <a:gd name="T57" fmla="*/ 13 h 26"/>
                  <a:gd name="T58" fmla="*/ 8 w 15"/>
                  <a:gd name="T59" fmla="*/ 13 h 26"/>
                  <a:gd name="T60" fmla="*/ 13 w 15"/>
                  <a:gd name="T61" fmla="*/ 4 h 26"/>
                  <a:gd name="T62" fmla="*/ 8 w 15"/>
                  <a:gd name="T63" fmla="*/ 12 h 26"/>
                  <a:gd name="T64" fmla="*/ 8 w 15"/>
                  <a:gd name="T65" fmla="*/ 12 h 26"/>
                  <a:gd name="T66" fmla="*/ 13 w 15"/>
                  <a:gd name="T67" fmla="*/ 4 h 26"/>
                  <a:gd name="T68" fmla="*/ 13 w 15"/>
                  <a:gd name="T69" fmla="*/ 4 h 26"/>
                  <a:gd name="T70" fmla="*/ 15 w 15"/>
                  <a:gd name="T71" fmla="*/ 0 h 26"/>
                  <a:gd name="T72" fmla="*/ 15 w 15"/>
                  <a:gd name="T73" fmla="*/ 1 h 26"/>
                  <a:gd name="T74" fmla="*/ 15 w 15"/>
                  <a:gd name="T75" fmla="*/ 1 h 26"/>
                  <a:gd name="T76" fmla="*/ 15 w 15"/>
                  <a:gd name="T77" fmla="*/ 0 h 26"/>
                  <a:gd name="T78" fmla="*/ 15 w 15"/>
                  <a:gd name="T7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5" h="26">
                    <a:moveTo>
                      <a:pt x="0" y="26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moveTo>
                      <a:pt x="1" y="25"/>
                    </a:moveTo>
                    <a:cubicBezTo>
                      <a:pt x="1" y="25"/>
                      <a:pt x="1" y="26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moveTo>
                      <a:pt x="5" y="18"/>
                    </a:moveTo>
                    <a:cubicBezTo>
                      <a:pt x="4" y="20"/>
                      <a:pt x="3" y="22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3" y="22"/>
                      <a:pt x="4" y="20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moveTo>
                      <a:pt x="6" y="17"/>
                    </a:moveTo>
                    <a:cubicBezTo>
                      <a:pt x="6" y="17"/>
                      <a:pt x="6" y="17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moveTo>
                      <a:pt x="7" y="14"/>
                    </a:move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moveTo>
                      <a:pt x="8" y="13"/>
                    </a:move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13" y="4"/>
                    </a:moveTo>
                    <a:cubicBezTo>
                      <a:pt x="12" y="6"/>
                      <a:pt x="10" y="9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10" y="9"/>
                      <a:pt x="12" y="6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moveTo>
                      <a:pt x="15" y="0"/>
                    </a:moveTo>
                    <a:cubicBezTo>
                      <a:pt x="15" y="0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3" name="Freeform 9848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0 w 5"/>
                  <a:gd name="T1" fmla="*/ 8 h 9"/>
                  <a:gd name="T2" fmla="*/ 0 w 5"/>
                  <a:gd name="T3" fmla="*/ 9 h 9"/>
                  <a:gd name="T4" fmla="*/ 0 w 5"/>
                  <a:gd name="T5" fmla="*/ 9 h 9"/>
                  <a:gd name="T6" fmla="*/ 0 w 5"/>
                  <a:gd name="T7" fmla="*/ 8 h 9"/>
                  <a:gd name="T8" fmla="*/ 0 w 5"/>
                  <a:gd name="T9" fmla="*/ 8 h 9"/>
                  <a:gd name="T10" fmla="*/ 5 w 5"/>
                  <a:gd name="T11" fmla="*/ 0 h 9"/>
                  <a:gd name="T12" fmla="*/ 5 w 5"/>
                  <a:gd name="T13" fmla="*/ 0 h 9"/>
                  <a:gd name="T14" fmla="*/ 5 w 5"/>
                  <a:gd name="T15" fmla="*/ 0 h 9"/>
                  <a:gd name="T16" fmla="*/ 5 w 5"/>
                  <a:gd name="T17" fmla="*/ 0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0" y="8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4" name="Oval 9849"/>
              <p:cNvSpPr>
                <a:spLocks noChangeArrowheads="1"/>
              </p:cNvSpPr>
              <p:nvPr/>
            </p:nvSpPr>
            <p:spPr bwMode="auto">
              <a:xfrm>
                <a:off x="-146" y="360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5" name="Freeform 9850"/>
              <p:cNvSpPr>
                <a:spLocks noEditPoints="1"/>
              </p:cNvSpPr>
              <p:nvPr/>
            </p:nvSpPr>
            <p:spPr bwMode="auto">
              <a:xfrm>
                <a:off x="-146" y="3547"/>
                <a:ext cx="35" cy="61"/>
              </a:xfrm>
              <a:custGeom>
                <a:avLst/>
                <a:gdLst>
                  <a:gd name="T0" fmla="*/ 0 w 15"/>
                  <a:gd name="T1" fmla="*/ 25 h 26"/>
                  <a:gd name="T2" fmla="*/ 0 w 15"/>
                  <a:gd name="T3" fmla="*/ 26 h 26"/>
                  <a:gd name="T4" fmla="*/ 0 w 15"/>
                  <a:gd name="T5" fmla="*/ 26 h 26"/>
                  <a:gd name="T6" fmla="*/ 0 w 15"/>
                  <a:gd name="T7" fmla="*/ 25 h 26"/>
                  <a:gd name="T8" fmla="*/ 0 w 15"/>
                  <a:gd name="T9" fmla="*/ 25 h 26"/>
                  <a:gd name="T10" fmla="*/ 1 w 15"/>
                  <a:gd name="T11" fmla="*/ 25 h 26"/>
                  <a:gd name="T12" fmla="*/ 0 w 15"/>
                  <a:gd name="T13" fmla="*/ 25 h 26"/>
                  <a:gd name="T14" fmla="*/ 0 w 15"/>
                  <a:gd name="T15" fmla="*/ 25 h 26"/>
                  <a:gd name="T16" fmla="*/ 1 w 15"/>
                  <a:gd name="T17" fmla="*/ 25 h 26"/>
                  <a:gd name="T18" fmla="*/ 1 w 15"/>
                  <a:gd name="T19" fmla="*/ 25 h 26"/>
                  <a:gd name="T20" fmla="*/ 1 w 15"/>
                  <a:gd name="T21" fmla="*/ 24 h 26"/>
                  <a:gd name="T22" fmla="*/ 1 w 15"/>
                  <a:gd name="T23" fmla="*/ 24 h 26"/>
                  <a:gd name="T24" fmla="*/ 1 w 15"/>
                  <a:gd name="T25" fmla="*/ 24 h 26"/>
                  <a:gd name="T26" fmla="*/ 1 w 15"/>
                  <a:gd name="T27" fmla="*/ 24 h 26"/>
                  <a:gd name="T28" fmla="*/ 1 w 15"/>
                  <a:gd name="T29" fmla="*/ 24 h 26"/>
                  <a:gd name="T30" fmla="*/ 5 w 15"/>
                  <a:gd name="T31" fmla="*/ 17 h 26"/>
                  <a:gd name="T32" fmla="*/ 5 w 15"/>
                  <a:gd name="T33" fmla="*/ 17 h 26"/>
                  <a:gd name="T34" fmla="*/ 5 w 15"/>
                  <a:gd name="T35" fmla="*/ 17 h 26"/>
                  <a:gd name="T36" fmla="*/ 5 w 15"/>
                  <a:gd name="T37" fmla="*/ 17 h 26"/>
                  <a:gd name="T38" fmla="*/ 5 w 15"/>
                  <a:gd name="T39" fmla="*/ 17 h 26"/>
                  <a:gd name="T40" fmla="*/ 7 w 15"/>
                  <a:gd name="T41" fmla="*/ 14 h 26"/>
                  <a:gd name="T42" fmla="*/ 6 w 15"/>
                  <a:gd name="T43" fmla="*/ 16 h 26"/>
                  <a:gd name="T44" fmla="*/ 6 w 15"/>
                  <a:gd name="T45" fmla="*/ 16 h 26"/>
                  <a:gd name="T46" fmla="*/ 7 w 15"/>
                  <a:gd name="T47" fmla="*/ 14 h 26"/>
                  <a:gd name="T48" fmla="*/ 7 w 15"/>
                  <a:gd name="T49" fmla="*/ 14 h 26"/>
                  <a:gd name="T50" fmla="*/ 8 w 15"/>
                  <a:gd name="T51" fmla="*/ 12 h 26"/>
                  <a:gd name="T52" fmla="*/ 7 w 15"/>
                  <a:gd name="T53" fmla="*/ 13 h 26"/>
                  <a:gd name="T54" fmla="*/ 7 w 15"/>
                  <a:gd name="T55" fmla="*/ 13 h 26"/>
                  <a:gd name="T56" fmla="*/ 8 w 15"/>
                  <a:gd name="T57" fmla="*/ 12 h 26"/>
                  <a:gd name="T58" fmla="*/ 8 w 15"/>
                  <a:gd name="T59" fmla="*/ 12 h 26"/>
                  <a:gd name="T60" fmla="*/ 15 w 15"/>
                  <a:gd name="T61" fmla="*/ 0 h 26"/>
                  <a:gd name="T62" fmla="*/ 13 w 15"/>
                  <a:gd name="T63" fmla="*/ 3 h 26"/>
                  <a:gd name="T64" fmla="*/ 13 w 15"/>
                  <a:gd name="T65" fmla="*/ 3 h 26"/>
                  <a:gd name="T66" fmla="*/ 15 w 15"/>
                  <a:gd name="T67" fmla="*/ 0 h 26"/>
                  <a:gd name="T68" fmla="*/ 15 w 15"/>
                  <a:gd name="T6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" h="26">
                    <a:moveTo>
                      <a:pt x="0" y="25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moveTo>
                      <a:pt x="1" y="25"/>
                    </a:moveTo>
                    <a:cubicBezTo>
                      <a:pt x="1" y="25"/>
                      <a:pt x="1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moveTo>
                      <a:pt x="1" y="24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moveTo>
                      <a:pt x="5" y="17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moveTo>
                      <a:pt x="7" y="14"/>
                    </a:moveTo>
                    <a:cubicBezTo>
                      <a:pt x="7" y="15"/>
                      <a:pt x="6" y="15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5"/>
                      <a:pt x="7" y="15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moveTo>
                      <a:pt x="8" y="12"/>
                    </a:moveTo>
                    <a:cubicBezTo>
                      <a:pt x="8" y="12"/>
                      <a:pt x="8" y="13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2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moveTo>
                      <a:pt x="15" y="0"/>
                    </a:moveTo>
                    <a:cubicBezTo>
                      <a:pt x="14" y="1"/>
                      <a:pt x="14" y="2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2"/>
                      <a:pt x="14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6" name="Freeform 9851"/>
              <p:cNvSpPr>
                <a:spLocks/>
              </p:cNvSpPr>
              <p:nvPr/>
            </p:nvSpPr>
            <p:spPr bwMode="auto">
              <a:xfrm>
                <a:off x="-212" y="3712"/>
                <a:ext cx="7" cy="15"/>
              </a:xfrm>
              <a:custGeom>
                <a:avLst/>
                <a:gdLst>
                  <a:gd name="T0" fmla="*/ 7 w 7"/>
                  <a:gd name="T1" fmla="*/ 0 h 15"/>
                  <a:gd name="T2" fmla="*/ 0 w 7"/>
                  <a:gd name="T3" fmla="*/ 15 h 15"/>
                  <a:gd name="T4" fmla="*/ 0 w 7"/>
                  <a:gd name="T5" fmla="*/ 15 h 15"/>
                  <a:gd name="T6" fmla="*/ 7 w 7"/>
                  <a:gd name="T7" fmla="*/ 0 h 15"/>
                  <a:gd name="T8" fmla="*/ 7 w 7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7" name="Freeform 9852"/>
              <p:cNvSpPr>
                <a:spLocks/>
              </p:cNvSpPr>
              <p:nvPr/>
            </p:nvSpPr>
            <p:spPr bwMode="auto">
              <a:xfrm>
                <a:off x="-212" y="3712"/>
                <a:ext cx="7" cy="15"/>
              </a:xfrm>
              <a:custGeom>
                <a:avLst/>
                <a:gdLst>
                  <a:gd name="T0" fmla="*/ 7 w 7"/>
                  <a:gd name="T1" fmla="*/ 0 h 15"/>
                  <a:gd name="T2" fmla="*/ 0 w 7"/>
                  <a:gd name="T3" fmla="*/ 15 h 15"/>
                  <a:gd name="T4" fmla="*/ 0 w 7"/>
                  <a:gd name="T5" fmla="*/ 15 h 15"/>
                  <a:gd name="T6" fmla="*/ 7 w 7"/>
                  <a:gd name="T7" fmla="*/ 0 h 15"/>
                  <a:gd name="T8" fmla="*/ 7 w 7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7" y="0"/>
                    </a:lnTo>
                    <a:lnTo>
                      <a:pt x="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8" name="Freeform 9853"/>
              <p:cNvSpPr>
                <a:spLocks noEditPoints="1"/>
              </p:cNvSpPr>
              <p:nvPr/>
            </p:nvSpPr>
            <p:spPr bwMode="auto">
              <a:xfrm>
                <a:off x="-217" y="3696"/>
                <a:ext cx="21" cy="40"/>
              </a:xfrm>
              <a:custGeom>
                <a:avLst/>
                <a:gdLst>
                  <a:gd name="T0" fmla="*/ 5 w 21"/>
                  <a:gd name="T1" fmla="*/ 31 h 40"/>
                  <a:gd name="T2" fmla="*/ 0 w 21"/>
                  <a:gd name="T3" fmla="*/ 40 h 40"/>
                  <a:gd name="T4" fmla="*/ 0 w 21"/>
                  <a:gd name="T5" fmla="*/ 40 h 40"/>
                  <a:gd name="T6" fmla="*/ 5 w 21"/>
                  <a:gd name="T7" fmla="*/ 31 h 40"/>
                  <a:gd name="T8" fmla="*/ 5 w 21"/>
                  <a:gd name="T9" fmla="*/ 31 h 40"/>
                  <a:gd name="T10" fmla="*/ 21 w 21"/>
                  <a:gd name="T11" fmla="*/ 0 h 40"/>
                  <a:gd name="T12" fmla="*/ 21 w 21"/>
                  <a:gd name="T13" fmla="*/ 0 h 40"/>
                  <a:gd name="T14" fmla="*/ 12 w 21"/>
                  <a:gd name="T15" fmla="*/ 16 h 40"/>
                  <a:gd name="T16" fmla="*/ 12 w 21"/>
                  <a:gd name="T17" fmla="*/ 16 h 40"/>
                  <a:gd name="T18" fmla="*/ 21 w 21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40">
                    <a:moveTo>
                      <a:pt x="5" y="31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5" y="31"/>
                    </a:lnTo>
                    <a:lnTo>
                      <a:pt x="5" y="31"/>
                    </a:lnTo>
                    <a:close/>
                    <a:moveTo>
                      <a:pt x="21" y="0"/>
                    </a:moveTo>
                    <a:lnTo>
                      <a:pt x="21" y="0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9" name="Freeform 9854"/>
              <p:cNvSpPr>
                <a:spLocks noEditPoints="1"/>
              </p:cNvSpPr>
              <p:nvPr/>
            </p:nvSpPr>
            <p:spPr bwMode="auto">
              <a:xfrm>
                <a:off x="-217" y="3696"/>
                <a:ext cx="21" cy="40"/>
              </a:xfrm>
              <a:custGeom>
                <a:avLst/>
                <a:gdLst>
                  <a:gd name="T0" fmla="*/ 5 w 21"/>
                  <a:gd name="T1" fmla="*/ 31 h 40"/>
                  <a:gd name="T2" fmla="*/ 0 w 21"/>
                  <a:gd name="T3" fmla="*/ 40 h 40"/>
                  <a:gd name="T4" fmla="*/ 0 w 21"/>
                  <a:gd name="T5" fmla="*/ 40 h 40"/>
                  <a:gd name="T6" fmla="*/ 5 w 21"/>
                  <a:gd name="T7" fmla="*/ 31 h 40"/>
                  <a:gd name="T8" fmla="*/ 5 w 21"/>
                  <a:gd name="T9" fmla="*/ 31 h 40"/>
                  <a:gd name="T10" fmla="*/ 21 w 21"/>
                  <a:gd name="T11" fmla="*/ 0 h 40"/>
                  <a:gd name="T12" fmla="*/ 21 w 21"/>
                  <a:gd name="T13" fmla="*/ 0 h 40"/>
                  <a:gd name="T14" fmla="*/ 12 w 21"/>
                  <a:gd name="T15" fmla="*/ 16 h 40"/>
                  <a:gd name="T16" fmla="*/ 12 w 21"/>
                  <a:gd name="T17" fmla="*/ 16 h 40"/>
                  <a:gd name="T18" fmla="*/ 21 w 21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40">
                    <a:moveTo>
                      <a:pt x="5" y="31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5" y="31"/>
                    </a:lnTo>
                    <a:lnTo>
                      <a:pt x="5" y="31"/>
                    </a:lnTo>
                    <a:moveTo>
                      <a:pt x="21" y="0"/>
                    </a:moveTo>
                    <a:lnTo>
                      <a:pt x="21" y="0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1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0" name="Freeform 9855"/>
              <p:cNvSpPr>
                <a:spLocks noEditPoints="1"/>
              </p:cNvSpPr>
              <p:nvPr/>
            </p:nvSpPr>
            <p:spPr bwMode="auto">
              <a:xfrm>
                <a:off x="-229" y="3719"/>
                <a:ext cx="19" cy="33"/>
              </a:xfrm>
              <a:custGeom>
                <a:avLst/>
                <a:gdLst>
                  <a:gd name="T0" fmla="*/ 1 w 8"/>
                  <a:gd name="T1" fmla="*/ 12 h 14"/>
                  <a:gd name="T2" fmla="*/ 0 w 8"/>
                  <a:gd name="T3" fmla="*/ 14 h 14"/>
                  <a:gd name="T4" fmla="*/ 0 w 8"/>
                  <a:gd name="T5" fmla="*/ 14 h 14"/>
                  <a:gd name="T6" fmla="*/ 1 w 8"/>
                  <a:gd name="T7" fmla="*/ 12 h 14"/>
                  <a:gd name="T8" fmla="*/ 1 w 8"/>
                  <a:gd name="T9" fmla="*/ 12 h 14"/>
                  <a:gd name="T10" fmla="*/ 2 w 8"/>
                  <a:gd name="T11" fmla="*/ 10 h 14"/>
                  <a:gd name="T12" fmla="*/ 2 w 8"/>
                  <a:gd name="T13" fmla="*/ 11 h 14"/>
                  <a:gd name="T14" fmla="*/ 2 w 8"/>
                  <a:gd name="T15" fmla="*/ 11 h 14"/>
                  <a:gd name="T16" fmla="*/ 2 w 8"/>
                  <a:gd name="T17" fmla="*/ 10 h 14"/>
                  <a:gd name="T18" fmla="*/ 2 w 8"/>
                  <a:gd name="T19" fmla="*/ 10 h 14"/>
                  <a:gd name="T20" fmla="*/ 8 w 8"/>
                  <a:gd name="T21" fmla="*/ 0 h 14"/>
                  <a:gd name="T22" fmla="*/ 8 w 8"/>
                  <a:gd name="T23" fmla="*/ 0 h 14"/>
                  <a:gd name="T24" fmla="*/ 6 w 8"/>
                  <a:gd name="T25" fmla="*/ 3 h 14"/>
                  <a:gd name="T26" fmla="*/ 6 w 8"/>
                  <a:gd name="T27" fmla="*/ 3 h 14"/>
                  <a:gd name="T28" fmla="*/ 8 w 8"/>
                  <a:gd name="T2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4">
                    <a:moveTo>
                      <a:pt x="1" y="12"/>
                    </a:moveTo>
                    <a:cubicBezTo>
                      <a:pt x="1" y="13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1" y="13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moveTo>
                      <a:pt x="2" y="10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7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2"/>
                      <a:pt x="8" y="1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1" name="Freeform 9856"/>
              <p:cNvSpPr>
                <a:spLocks noEditPoints="1"/>
              </p:cNvSpPr>
              <p:nvPr/>
            </p:nvSpPr>
            <p:spPr bwMode="auto">
              <a:xfrm>
                <a:off x="-234" y="3727"/>
                <a:ext cx="19" cy="35"/>
              </a:xfrm>
              <a:custGeom>
                <a:avLst/>
                <a:gdLst>
                  <a:gd name="T0" fmla="*/ 2 w 8"/>
                  <a:gd name="T1" fmla="*/ 11 h 15"/>
                  <a:gd name="T2" fmla="*/ 0 w 8"/>
                  <a:gd name="T3" fmla="*/ 15 h 15"/>
                  <a:gd name="T4" fmla="*/ 0 w 8"/>
                  <a:gd name="T5" fmla="*/ 15 h 15"/>
                  <a:gd name="T6" fmla="*/ 2 w 8"/>
                  <a:gd name="T7" fmla="*/ 11 h 15"/>
                  <a:gd name="T8" fmla="*/ 2 w 8"/>
                  <a:gd name="T9" fmla="*/ 11 h 15"/>
                  <a:gd name="T10" fmla="*/ 4 w 8"/>
                  <a:gd name="T11" fmla="*/ 8 h 15"/>
                  <a:gd name="T12" fmla="*/ 3 w 8"/>
                  <a:gd name="T13" fmla="*/ 9 h 15"/>
                  <a:gd name="T14" fmla="*/ 3 w 8"/>
                  <a:gd name="T15" fmla="*/ 9 h 15"/>
                  <a:gd name="T16" fmla="*/ 4 w 8"/>
                  <a:gd name="T17" fmla="*/ 8 h 15"/>
                  <a:gd name="T18" fmla="*/ 4 w 8"/>
                  <a:gd name="T19" fmla="*/ 8 h 15"/>
                  <a:gd name="T20" fmla="*/ 8 w 8"/>
                  <a:gd name="T21" fmla="*/ 0 h 15"/>
                  <a:gd name="T22" fmla="*/ 4 w 8"/>
                  <a:gd name="T23" fmla="*/ 7 h 15"/>
                  <a:gd name="T24" fmla="*/ 4 w 8"/>
                  <a:gd name="T25" fmla="*/ 7 h 15"/>
                  <a:gd name="T26" fmla="*/ 8 w 8"/>
                  <a:gd name="T27" fmla="*/ 0 h 15"/>
                  <a:gd name="T28" fmla="*/ 8 w 8"/>
                  <a:gd name="T2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5">
                    <a:moveTo>
                      <a:pt x="2" y="11"/>
                    </a:moveTo>
                    <a:cubicBezTo>
                      <a:pt x="1" y="13"/>
                      <a:pt x="1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4"/>
                      <a:pt x="1" y="13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moveTo>
                      <a:pt x="4" y="8"/>
                    </a:moveTo>
                    <a:cubicBezTo>
                      <a:pt x="4" y="9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4" y="9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8" y="0"/>
                    </a:moveTo>
                    <a:cubicBezTo>
                      <a:pt x="7" y="3"/>
                      <a:pt x="6" y="5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5"/>
                      <a:pt x="7" y="3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2" name="Freeform 9857"/>
              <p:cNvSpPr>
                <a:spLocks noEditPoints="1"/>
              </p:cNvSpPr>
              <p:nvPr/>
            </p:nvSpPr>
            <p:spPr bwMode="auto">
              <a:xfrm>
                <a:off x="-269" y="3795"/>
                <a:ext cx="17" cy="33"/>
              </a:xfrm>
              <a:custGeom>
                <a:avLst/>
                <a:gdLst>
                  <a:gd name="T0" fmla="*/ 0 w 17"/>
                  <a:gd name="T1" fmla="*/ 31 h 33"/>
                  <a:gd name="T2" fmla="*/ 0 w 17"/>
                  <a:gd name="T3" fmla="*/ 33 h 33"/>
                  <a:gd name="T4" fmla="*/ 0 w 17"/>
                  <a:gd name="T5" fmla="*/ 33 h 33"/>
                  <a:gd name="T6" fmla="*/ 0 w 17"/>
                  <a:gd name="T7" fmla="*/ 31 h 33"/>
                  <a:gd name="T8" fmla="*/ 0 w 17"/>
                  <a:gd name="T9" fmla="*/ 31 h 33"/>
                  <a:gd name="T10" fmla="*/ 5 w 17"/>
                  <a:gd name="T11" fmla="*/ 24 h 33"/>
                  <a:gd name="T12" fmla="*/ 2 w 17"/>
                  <a:gd name="T13" fmla="*/ 26 h 33"/>
                  <a:gd name="T14" fmla="*/ 2 w 17"/>
                  <a:gd name="T15" fmla="*/ 26 h 33"/>
                  <a:gd name="T16" fmla="*/ 5 w 17"/>
                  <a:gd name="T17" fmla="*/ 24 h 33"/>
                  <a:gd name="T18" fmla="*/ 5 w 17"/>
                  <a:gd name="T19" fmla="*/ 24 h 33"/>
                  <a:gd name="T20" fmla="*/ 5 w 17"/>
                  <a:gd name="T21" fmla="*/ 24 h 33"/>
                  <a:gd name="T22" fmla="*/ 5 w 17"/>
                  <a:gd name="T23" fmla="*/ 24 h 33"/>
                  <a:gd name="T24" fmla="*/ 5 w 17"/>
                  <a:gd name="T25" fmla="*/ 24 h 33"/>
                  <a:gd name="T26" fmla="*/ 5 w 17"/>
                  <a:gd name="T27" fmla="*/ 24 h 33"/>
                  <a:gd name="T28" fmla="*/ 5 w 17"/>
                  <a:gd name="T29" fmla="*/ 24 h 33"/>
                  <a:gd name="T30" fmla="*/ 7 w 17"/>
                  <a:gd name="T31" fmla="*/ 21 h 33"/>
                  <a:gd name="T32" fmla="*/ 5 w 17"/>
                  <a:gd name="T33" fmla="*/ 21 h 33"/>
                  <a:gd name="T34" fmla="*/ 5 w 17"/>
                  <a:gd name="T35" fmla="*/ 21 h 33"/>
                  <a:gd name="T36" fmla="*/ 7 w 17"/>
                  <a:gd name="T37" fmla="*/ 21 h 33"/>
                  <a:gd name="T38" fmla="*/ 7 w 17"/>
                  <a:gd name="T39" fmla="*/ 19 h 33"/>
                  <a:gd name="T40" fmla="*/ 7 w 17"/>
                  <a:gd name="T41" fmla="*/ 19 h 33"/>
                  <a:gd name="T42" fmla="*/ 7 w 17"/>
                  <a:gd name="T43" fmla="*/ 19 h 33"/>
                  <a:gd name="T44" fmla="*/ 7 w 17"/>
                  <a:gd name="T45" fmla="*/ 19 h 33"/>
                  <a:gd name="T46" fmla="*/ 7 w 17"/>
                  <a:gd name="T47" fmla="*/ 19 h 33"/>
                  <a:gd name="T48" fmla="*/ 9 w 17"/>
                  <a:gd name="T49" fmla="*/ 17 h 33"/>
                  <a:gd name="T50" fmla="*/ 9 w 17"/>
                  <a:gd name="T51" fmla="*/ 17 h 33"/>
                  <a:gd name="T52" fmla="*/ 9 w 17"/>
                  <a:gd name="T53" fmla="*/ 17 h 33"/>
                  <a:gd name="T54" fmla="*/ 9 w 17"/>
                  <a:gd name="T55" fmla="*/ 17 h 33"/>
                  <a:gd name="T56" fmla="*/ 9 w 17"/>
                  <a:gd name="T57" fmla="*/ 17 h 33"/>
                  <a:gd name="T58" fmla="*/ 9 w 17"/>
                  <a:gd name="T59" fmla="*/ 14 h 33"/>
                  <a:gd name="T60" fmla="*/ 9 w 17"/>
                  <a:gd name="T61" fmla="*/ 17 h 33"/>
                  <a:gd name="T62" fmla="*/ 9 w 17"/>
                  <a:gd name="T63" fmla="*/ 17 h 33"/>
                  <a:gd name="T64" fmla="*/ 9 w 17"/>
                  <a:gd name="T65" fmla="*/ 14 h 33"/>
                  <a:gd name="T66" fmla="*/ 9 w 17"/>
                  <a:gd name="T67" fmla="*/ 14 h 33"/>
                  <a:gd name="T68" fmla="*/ 12 w 17"/>
                  <a:gd name="T69" fmla="*/ 12 h 33"/>
                  <a:gd name="T70" fmla="*/ 12 w 17"/>
                  <a:gd name="T71" fmla="*/ 12 h 33"/>
                  <a:gd name="T72" fmla="*/ 12 w 17"/>
                  <a:gd name="T73" fmla="*/ 12 h 33"/>
                  <a:gd name="T74" fmla="*/ 12 w 17"/>
                  <a:gd name="T75" fmla="*/ 12 h 33"/>
                  <a:gd name="T76" fmla="*/ 12 w 17"/>
                  <a:gd name="T77" fmla="*/ 12 h 33"/>
                  <a:gd name="T78" fmla="*/ 17 w 17"/>
                  <a:gd name="T79" fmla="*/ 0 h 33"/>
                  <a:gd name="T80" fmla="*/ 12 w 17"/>
                  <a:gd name="T81" fmla="*/ 12 h 33"/>
                  <a:gd name="T82" fmla="*/ 12 w 17"/>
                  <a:gd name="T83" fmla="*/ 12 h 33"/>
                  <a:gd name="T84" fmla="*/ 17 w 17"/>
                  <a:gd name="T85" fmla="*/ 0 h 33"/>
                  <a:gd name="T86" fmla="*/ 17 w 17"/>
                  <a:gd name="T8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7" h="33">
                    <a:moveTo>
                      <a:pt x="0" y="31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close/>
                    <a:moveTo>
                      <a:pt x="5" y="24"/>
                    </a:moveTo>
                    <a:lnTo>
                      <a:pt x="2" y="26"/>
                    </a:lnTo>
                    <a:lnTo>
                      <a:pt x="2" y="26"/>
                    </a:lnTo>
                    <a:lnTo>
                      <a:pt x="5" y="24"/>
                    </a:lnTo>
                    <a:lnTo>
                      <a:pt x="5" y="24"/>
                    </a:lnTo>
                    <a:close/>
                    <a:moveTo>
                      <a:pt x="5" y="24"/>
                    </a:move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close/>
                    <a:moveTo>
                      <a:pt x="7" y="21"/>
                    </a:moveTo>
                    <a:lnTo>
                      <a:pt x="5" y="21"/>
                    </a:lnTo>
                    <a:lnTo>
                      <a:pt x="5" y="21"/>
                    </a:lnTo>
                    <a:lnTo>
                      <a:pt x="7" y="21"/>
                    </a:lnTo>
                    <a:close/>
                    <a:moveTo>
                      <a:pt x="7" y="19"/>
                    </a:move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close/>
                    <a:moveTo>
                      <a:pt x="9" y="17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close/>
                    <a:moveTo>
                      <a:pt x="9" y="14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9" y="14"/>
                    </a:lnTo>
                    <a:close/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  <a:moveTo>
                      <a:pt x="17" y="0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7" y="0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3" name="Freeform 9858"/>
              <p:cNvSpPr>
                <a:spLocks noEditPoints="1"/>
              </p:cNvSpPr>
              <p:nvPr/>
            </p:nvSpPr>
            <p:spPr bwMode="auto">
              <a:xfrm>
                <a:off x="-269" y="3795"/>
                <a:ext cx="17" cy="33"/>
              </a:xfrm>
              <a:custGeom>
                <a:avLst/>
                <a:gdLst>
                  <a:gd name="T0" fmla="*/ 0 w 17"/>
                  <a:gd name="T1" fmla="*/ 31 h 33"/>
                  <a:gd name="T2" fmla="*/ 0 w 17"/>
                  <a:gd name="T3" fmla="*/ 33 h 33"/>
                  <a:gd name="T4" fmla="*/ 0 w 17"/>
                  <a:gd name="T5" fmla="*/ 33 h 33"/>
                  <a:gd name="T6" fmla="*/ 0 w 17"/>
                  <a:gd name="T7" fmla="*/ 31 h 33"/>
                  <a:gd name="T8" fmla="*/ 0 w 17"/>
                  <a:gd name="T9" fmla="*/ 31 h 33"/>
                  <a:gd name="T10" fmla="*/ 5 w 17"/>
                  <a:gd name="T11" fmla="*/ 24 h 33"/>
                  <a:gd name="T12" fmla="*/ 2 w 17"/>
                  <a:gd name="T13" fmla="*/ 26 h 33"/>
                  <a:gd name="T14" fmla="*/ 2 w 17"/>
                  <a:gd name="T15" fmla="*/ 26 h 33"/>
                  <a:gd name="T16" fmla="*/ 5 w 17"/>
                  <a:gd name="T17" fmla="*/ 24 h 33"/>
                  <a:gd name="T18" fmla="*/ 5 w 17"/>
                  <a:gd name="T19" fmla="*/ 24 h 33"/>
                  <a:gd name="T20" fmla="*/ 5 w 17"/>
                  <a:gd name="T21" fmla="*/ 24 h 33"/>
                  <a:gd name="T22" fmla="*/ 5 w 17"/>
                  <a:gd name="T23" fmla="*/ 24 h 33"/>
                  <a:gd name="T24" fmla="*/ 5 w 17"/>
                  <a:gd name="T25" fmla="*/ 24 h 33"/>
                  <a:gd name="T26" fmla="*/ 5 w 17"/>
                  <a:gd name="T27" fmla="*/ 24 h 33"/>
                  <a:gd name="T28" fmla="*/ 5 w 17"/>
                  <a:gd name="T29" fmla="*/ 24 h 33"/>
                  <a:gd name="T30" fmla="*/ 7 w 17"/>
                  <a:gd name="T31" fmla="*/ 21 h 33"/>
                  <a:gd name="T32" fmla="*/ 5 w 17"/>
                  <a:gd name="T33" fmla="*/ 21 h 33"/>
                  <a:gd name="T34" fmla="*/ 5 w 17"/>
                  <a:gd name="T35" fmla="*/ 21 h 33"/>
                  <a:gd name="T36" fmla="*/ 7 w 17"/>
                  <a:gd name="T37" fmla="*/ 21 h 33"/>
                  <a:gd name="T38" fmla="*/ 7 w 17"/>
                  <a:gd name="T39" fmla="*/ 19 h 33"/>
                  <a:gd name="T40" fmla="*/ 7 w 17"/>
                  <a:gd name="T41" fmla="*/ 19 h 33"/>
                  <a:gd name="T42" fmla="*/ 7 w 17"/>
                  <a:gd name="T43" fmla="*/ 19 h 33"/>
                  <a:gd name="T44" fmla="*/ 7 w 17"/>
                  <a:gd name="T45" fmla="*/ 19 h 33"/>
                  <a:gd name="T46" fmla="*/ 7 w 17"/>
                  <a:gd name="T47" fmla="*/ 19 h 33"/>
                  <a:gd name="T48" fmla="*/ 9 w 17"/>
                  <a:gd name="T49" fmla="*/ 17 h 33"/>
                  <a:gd name="T50" fmla="*/ 9 w 17"/>
                  <a:gd name="T51" fmla="*/ 17 h 33"/>
                  <a:gd name="T52" fmla="*/ 9 w 17"/>
                  <a:gd name="T53" fmla="*/ 17 h 33"/>
                  <a:gd name="T54" fmla="*/ 9 w 17"/>
                  <a:gd name="T55" fmla="*/ 17 h 33"/>
                  <a:gd name="T56" fmla="*/ 9 w 17"/>
                  <a:gd name="T57" fmla="*/ 17 h 33"/>
                  <a:gd name="T58" fmla="*/ 9 w 17"/>
                  <a:gd name="T59" fmla="*/ 14 h 33"/>
                  <a:gd name="T60" fmla="*/ 9 w 17"/>
                  <a:gd name="T61" fmla="*/ 17 h 33"/>
                  <a:gd name="T62" fmla="*/ 9 w 17"/>
                  <a:gd name="T63" fmla="*/ 17 h 33"/>
                  <a:gd name="T64" fmla="*/ 9 w 17"/>
                  <a:gd name="T65" fmla="*/ 14 h 33"/>
                  <a:gd name="T66" fmla="*/ 9 w 17"/>
                  <a:gd name="T67" fmla="*/ 14 h 33"/>
                  <a:gd name="T68" fmla="*/ 12 w 17"/>
                  <a:gd name="T69" fmla="*/ 12 h 33"/>
                  <a:gd name="T70" fmla="*/ 12 w 17"/>
                  <a:gd name="T71" fmla="*/ 12 h 33"/>
                  <a:gd name="T72" fmla="*/ 12 w 17"/>
                  <a:gd name="T73" fmla="*/ 12 h 33"/>
                  <a:gd name="T74" fmla="*/ 12 w 17"/>
                  <a:gd name="T75" fmla="*/ 12 h 33"/>
                  <a:gd name="T76" fmla="*/ 12 w 17"/>
                  <a:gd name="T77" fmla="*/ 12 h 33"/>
                  <a:gd name="T78" fmla="*/ 17 w 17"/>
                  <a:gd name="T79" fmla="*/ 0 h 33"/>
                  <a:gd name="T80" fmla="*/ 12 w 17"/>
                  <a:gd name="T81" fmla="*/ 12 h 33"/>
                  <a:gd name="T82" fmla="*/ 12 w 17"/>
                  <a:gd name="T83" fmla="*/ 12 h 33"/>
                  <a:gd name="T84" fmla="*/ 17 w 17"/>
                  <a:gd name="T85" fmla="*/ 0 h 33"/>
                  <a:gd name="T86" fmla="*/ 17 w 17"/>
                  <a:gd name="T8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7" h="33">
                    <a:moveTo>
                      <a:pt x="0" y="31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moveTo>
                      <a:pt x="5" y="24"/>
                    </a:moveTo>
                    <a:lnTo>
                      <a:pt x="2" y="26"/>
                    </a:lnTo>
                    <a:lnTo>
                      <a:pt x="2" y="26"/>
                    </a:lnTo>
                    <a:lnTo>
                      <a:pt x="5" y="24"/>
                    </a:lnTo>
                    <a:lnTo>
                      <a:pt x="5" y="24"/>
                    </a:lnTo>
                    <a:moveTo>
                      <a:pt x="5" y="24"/>
                    </a:move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moveTo>
                      <a:pt x="7" y="21"/>
                    </a:moveTo>
                    <a:lnTo>
                      <a:pt x="5" y="21"/>
                    </a:lnTo>
                    <a:lnTo>
                      <a:pt x="5" y="21"/>
                    </a:lnTo>
                    <a:lnTo>
                      <a:pt x="7" y="21"/>
                    </a:lnTo>
                    <a:moveTo>
                      <a:pt x="7" y="19"/>
                    </a:move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moveTo>
                      <a:pt x="9" y="17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moveTo>
                      <a:pt x="9" y="14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9" y="14"/>
                    </a:lnTo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moveTo>
                      <a:pt x="17" y="0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7" y="0"/>
                    </a:lnTo>
                    <a:lnTo>
                      <a:pt x="1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4" name="Rectangle 9859"/>
              <p:cNvSpPr>
                <a:spLocks noChangeArrowheads="1"/>
              </p:cNvSpPr>
              <p:nvPr/>
            </p:nvSpPr>
            <p:spPr bwMode="auto">
              <a:xfrm>
                <a:off x="-257" y="3807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5" name="Rectangle 9860"/>
              <p:cNvSpPr>
                <a:spLocks noChangeArrowheads="1"/>
              </p:cNvSpPr>
              <p:nvPr/>
            </p:nvSpPr>
            <p:spPr bwMode="auto">
              <a:xfrm>
                <a:off x="-257" y="3807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6" name="Freeform 9861"/>
              <p:cNvSpPr>
                <a:spLocks noEditPoints="1"/>
              </p:cNvSpPr>
              <p:nvPr/>
            </p:nvSpPr>
            <p:spPr bwMode="auto">
              <a:xfrm>
                <a:off x="-269" y="3790"/>
                <a:ext cx="19" cy="36"/>
              </a:xfrm>
              <a:custGeom>
                <a:avLst/>
                <a:gdLst>
                  <a:gd name="T0" fmla="*/ 2 w 19"/>
                  <a:gd name="T1" fmla="*/ 31 h 36"/>
                  <a:gd name="T2" fmla="*/ 0 w 19"/>
                  <a:gd name="T3" fmla="*/ 36 h 36"/>
                  <a:gd name="T4" fmla="*/ 0 w 19"/>
                  <a:gd name="T5" fmla="*/ 36 h 36"/>
                  <a:gd name="T6" fmla="*/ 2 w 19"/>
                  <a:gd name="T7" fmla="*/ 31 h 36"/>
                  <a:gd name="T8" fmla="*/ 2 w 19"/>
                  <a:gd name="T9" fmla="*/ 31 h 36"/>
                  <a:gd name="T10" fmla="*/ 5 w 19"/>
                  <a:gd name="T11" fmla="*/ 29 h 36"/>
                  <a:gd name="T12" fmla="*/ 5 w 19"/>
                  <a:gd name="T13" fmla="*/ 29 h 36"/>
                  <a:gd name="T14" fmla="*/ 5 w 19"/>
                  <a:gd name="T15" fmla="*/ 29 h 36"/>
                  <a:gd name="T16" fmla="*/ 5 w 19"/>
                  <a:gd name="T17" fmla="*/ 29 h 36"/>
                  <a:gd name="T18" fmla="*/ 5 w 19"/>
                  <a:gd name="T19" fmla="*/ 29 h 36"/>
                  <a:gd name="T20" fmla="*/ 5 w 19"/>
                  <a:gd name="T21" fmla="*/ 26 h 36"/>
                  <a:gd name="T22" fmla="*/ 5 w 19"/>
                  <a:gd name="T23" fmla="*/ 29 h 36"/>
                  <a:gd name="T24" fmla="*/ 5 w 19"/>
                  <a:gd name="T25" fmla="*/ 29 h 36"/>
                  <a:gd name="T26" fmla="*/ 5 w 19"/>
                  <a:gd name="T27" fmla="*/ 26 h 36"/>
                  <a:gd name="T28" fmla="*/ 5 w 19"/>
                  <a:gd name="T29" fmla="*/ 26 h 36"/>
                  <a:gd name="T30" fmla="*/ 7 w 19"/>
                  <a:gd name="T31" fmla="*/ 24 h 36"/>
                  <a:gd name="T32" fmla="*/ 7 w 19"/>
                  <a:gd name="T33" fmla="*/ 26 h 36"/>
                  <a:gd name="T34" fmla="*/ 7 w 19"/>
                  <a:gd name="T35" fmla="*/ 24 h 36"/>
                  <a:gd name="T36" fmla="*/ 7 w 19"/>
                  <a:gd name="T37" fmla="*/ 24 h 36"/>
                  <a:gd name="T38" fmla="*/ 9 w 19"/>
                  <a:gd name="T39" fmla="*/ 22 h 36"/>
                  <a:gd name="T40" fmla="*/ 7 w 19"/>
                  <a:gd name="T41" fmla="*/ 24 h 36"/>
                  <a:gd name="T42" fmla="*/ 7 w 19"/>
                  <a:gd name="T43" fmla="*/ 24 h 36"/>
                  <a:gd name="T44" fmla="*/ 9 w 19"/>
                  <a:gd name="T45" fmla="*/ 22 h 36"/>
                  <a:gd name="T46" fmla="*/ 9 w 19"/>
                  <a:gd name="T47" fmla="*/ 22 h 36"/>
                  <a:gd name="T48" fmla="*/ 9 w 19"/>
                  <a:gd name="T49" fmla="*/ 22 h 36"/>
                  <a:gd name="T50" fmla="*/ 9 w 19"/>
                  <a:gd name="T51" fmla="*/ 22 h 36"/>
                  <a:gd name="T52" fmla="*/ 9 w 19"/>
                  <a:gd name="T53" fmla="*/ 22 h 36"/>
                  <a:gd name="T54" fmla="*/ 9 w 19"/>
                  <a:gd name="T55" fmla="*/ 22 h 36"/>
                  <a:gd name="T56" fmla="*/ 9 w 19"/>
                  <a:gd name="T57" fmla="*/ 22 h 36"/>
                  <a:gd name="T58" fmla="*/ 12 w 19"/>
                  <a:gd name="T59" fmla="*/ 17 h 36"/>
                  <a:gd name="T60" fmla="*/ 9 w 19"/>
                  <a:gd name="T61" fmla="*/ 19 h 36"/>
                  <a:gd name="T62" fmla="*/ 9 w 19"/>
                  <a:gd name="T63" fmla="*/ 19 h 36"/>
                  <a:gd name="T64" fmla="*/ 12 w 19"/>
                  <a:gd name="T65" fmla="*/ 17 h 36"/>
                  <a:gd name="T66" fmla="*/ 12 w 19"/>
                  <a:gd name="T67" fmla="*/ 17 h 36"/>
                  <a:gd name="T68" fmla="*/ 19 w 19"/>
                  <a:gd name="T69" fmla="*/ 0 h 36"/>
                  <a:gd name="T70" fmla="*/ 19 w 19"/>
                  <a:gd name="T71" fmla="*/ 0 h 36"/>
                  <a:gd name="T72" fmla="*/ 17 w 19"/>
                  <a:gd name="T73" fmla="*/ 5 h 36"/>
                  <a:gd name="T74" fmla="*/ 17 w 19"/>
                  <a:gd name="T75" fmla="*/ 5 h 36"/>
                  <a:gd name="T76" fmla="*/ 19 w 19"/>
                  <a:gd name="T7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6">
                    <a:moveTo>
                      <a:pt x="2" y="31"/>
                    </a:moveTo>
                    <a:lnTo>
                      <a:pt x="0" y="36"/>
                    </a:lnTo>
                    <a:lnTo>
                      <a:pt x="0" y="36"/>
                    </a:lnTo>
                    <a:lnTo>
                      <a:pt x="2" y="31"/>
                    </a:lnTo>
                    <a:lnTo>
                      <a:pt x="2" y="31"/>
                    </a:lnTo>
                    <a:close/>
                    <a:moveTo>
                      <a:pt x="5" y="29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close/>
                    <a:moveTo>
                      <a:pt x="5" y="26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close/>
                    <a:moveTo>
                      <a:pt x="7" y="24"/>
                    </a:move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close/>
                    <a:moveTo>
                      <a:pt x="9" y="22"/>
                    </a:moveTo>
                    <a:lnTo>
                      <a:pt x="7" y="24"/>
                    </a:lnTo>
                    <a:lnTo>
                      <a:pt x="7" y="24"/>
                    </a:lnTo>
                    <a:lnTo>
                      <a:pt x="9" y="22"/>
                    </a:lnTo>
                    <a:lnTo>
                      <a:pt x="9" y="22"/>
                    </a:lnTo>
                    <a:close/>
                    <a:moveTo>
                      <a:pt x="9" y="22"/>
                    </a:move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close/>
                    <a:moveTo>
                      <a:pt x="12" y="17"/>
                    </a:moveTo>
                    <a:lnTo>
                      <a:pt x="9" y="19"/>
                    </a:lnTo>
                    <a:lnTo>
                      <a:pt x="9" y="19"/>
                    </a:lnTo>
                    <a:lnTo>
                      <a:pt x="12" y="17"/>
                    </a:lnTo>
                    <a:lnTo>
                      <a:pt x="12" y="17"/>
                    </a:lnTo>
                    <a:close/>
                    <a:moveTo>
                      <a:pt x="19" y="0"/>
                    </a:moveTo>
                    <a:lnTo>
                      <a:pt x="19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7" name="Freeform 9862"/>
              <p:cNvSpPr>
                <a:spLocks noEditPoints="1"/>
              </p:cNvSpPr>
              <p:nvPr/>
            </p:nvSpPr>
            <p:spPr bwMode="auto">
              <a:xfrm>
                <a:off x="-269" y="3790"/>
                <a:ext cx="19" cy="36"/>
              </a:xfrm>
              <a:custGeom>
                <a:avLst/>
                <a:gdLst>
                  <a:gd name="T0" fmla="*/ 2 w 19"/>
                  <a:gd name="T1" fmla="*/ 31 h 36"/>
                  <a:gd name="T2" fmla="*/ 0 w 19"/>
                  <a:gd name="T3" fmla="*/ 36 h 36"/>
                  <a:gd name="T4" fmla="*/ 0 w 19"/>
                  <a:gd name="T5" fmla="*/ 36 h 36"/>
                  <a:gd name="T6" fmla="*/ 2 w 19"/>
                  <a:gd name="T7" fmla="*/ 31 h 36"/>
                  <a:gd name="T8" fmla="*/ 2 w 19"/>
                  <a:gd name="T9" fmla="*/ 31 h 36"/>
                  <a:gd name="T10" fmla="*/ 5 w 19"/>
                  <a:gd name="T11" fmla="*/ 29 h 36"/>
                  <a:gd name="T12" fmla="*/ 5 w 19"/>
                  <a:gd name="T13" fmla="*/ 29 h 36"/>
                  <a:gd name="T14" fmla="*/ 5 w 19"/>
                  <a:gd name="T15" fmla="*/ 29 h 36"/>
                  <a:gd name="T16" fmla="*/ 5 w 19"/>
                  <a:gd name="T17" fmla="*/ 29 h 36"/>
                  <a:gd name="T18" fmla="*/ 5 w 19"/>
                  <a:gd name="T19" fmla="*/ 29 h 36"/>
                  <a:gd name="T20" fmla="*/ 5 w 19"/>
                  <a:gd name="T21" fmla="*/ 26 h 36"/>
                  <a:gd name="T22" fmla="*/ 5 w 19"/>
                  <a:gd name="T23" fmla="*/ 29 h 36"/>
                  <a:gd name="T24" fmla="*/ 5 w 19"/>
                  <a:gd name="T25" fmla="*/ 29 h 36"/>
                  <a:gd name="T26" fmla="*/ 5 w 19"/>
                  <a:gd name="T27" fmla="*/ 26 h 36"/>
                  <a:gd name="T28" fmla="*/ 5 w 19"/>
                  <a:gd name="T29" fmla="*/ 26 h 36"/>
                  <a:gd name="T30" fmla="*/ 7 w 19"/>
                  <a:gd name="T31" fmla="*/ 24 h 36"/>
                  <a:gd name="T32" fmla="*/ 7 w 19"/>
                  <a:gd name="T33" fmla="*/ 26 h 36"/>
                  <a:gd name="T34" fmla="*/ 7 w 19"/>
                  <a:gd name="T35" fmla="*/ 24 h 36"/>
                  <a:gd name="T36" fmla="*/ 7 w 19"/>
                  <a:gd name="T37" fmla="*/ 24 h 36"/>
                  <a:gd name="T38" fmla="*/ 9 w 19"/>
                  <a:gd name="T39" fmla="*/ 22 h 36"/>
                  <a:gd name="T40" fmla="*/ 7 w 19"/>
                  <a:gd name="T41" fmla="*/ 24 h 36"/>
                  <a:gd name="T42" fmla="*/ 7 w 19"/>
                  <a:gd name="T43" fmla="*/ 24 h 36"/>
                  <a:gd name="T44" fmla="*/ 9 w 19"/>
                  <a:gd name="T45" fmla="*/ 22 h 36"/>
                  <a:gd name="T46" fmla="*/ 9 w 19"/>
                  <a:gd name="T47" fmla="*/ 22 h 36"/>
                  <a:gd name="T48" fmla="*/ 9 w 19"/>
                  <a:gd name="T49" fmla="*/ 22 h 36"/>
                  <a:gd name="T50" fmla="*/ 9 w 19"/>
                  <a:gd name="T51" fmla="*/ 22 h 36"/>
                  <a:gd name="T52" fmla="*/ 9 w 19"/>
                  <a:gd name="T53" fmla="*/ 22 h 36"/>
                  <a:gd name="T54" fmla="*/ 9 w 19"/>
                  <a:gd name="T55" fmla="*/ 22 h 36"/>
                  <a:gd name="T56" fmla="*/ 9 w 19"/>
                  <a:gd name="T57" fmla="*/ 22 h 36"/>
                  <a:gd name="T58" fmla="*/ 12 w 19"/>
                  <a:gd name="T59" fmla="*/ 17 h 36"/>
                  <a:gd name="T60" fmla="*/ 9 w 19"/>
                  <a:gd name="T61" fmla="*/ 19 h 36"/>
                  <a:gd name="T62" fmla="*/ 9 w 19"/>
                  <a:gd name="T63" fmla="*/ 19 h 36"/>
                  <a:gd name="T64" fmla="*/ 12 w 19"/>
                  <a:gd name="T65" fmla="*/ 17 h 36"/>
                  <a:gd name="T66" fmla="*/ 12 w 19"/>
                  <a:gd name="T67" fmla="*/ 17 h 36"/>
                  <a:gd name="T68" fmla="*/ 19 w 19"/>
                  <a:gd name="T69" fmla="*/ 0 h 36"/>
                  <a:gd name="T70" fmla="*/ 19 w 19"/>
                  <a:gd name="T71" fmla="*/ 0 h 36"/>
                  <a:gd name="T72" fmla="*/ 17 w 19"/>
                  <a:gd name="T73" fmla="*/ 5 h 36"/>
                  <a:gd name="T74" fmla="*/ 17 w 19"/>
                  <a:gd name="T75" fmla="*/ 5 h 36"/>
                  <a:gd name="T76" fmla="*/ 19 w 19"/>
                  <a:gd name="T7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6">
                    <a:moveTo>
                      <a:pt x="2" y="31"/>
                    </a:moveTo>
                    <a:lnTo>
                      <a:pt x="0" y="36"/>
                    </a:lnTo>
                    <a:lnTo>
                      <a:pt x="0" y="36"/>
                    </a:lnTo>
                    <a:lnTo>
                      <a:pt x="2" y="31"/>
                    </a:lnTo>
                    <a:lnTo>
                      <a:pt x="2" y="31"/>
                    </a:lnTo>
                    <a:moveTo>
                      <a:pt x="5" y="29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moveTo>
                      <a:pt x="5" y="26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moveTo>
                      <a:pt x="7" y="24"/>
                    </a:move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moveTo>
                      <a:pt x="9" y="22"/>
                    </a:moveTo>
                    <a:lnTo>
                      <a:pt x="7" y="24"/>
                    </a:lnTo>
                    <a:lnTo>
                      <a:pt x="7" y="24"/>
                    </a:lnTo>
                    <a:lnTo>
                      <a:pt x="9" y="22"/>
                    </a:lnTo>
                    <a:lnTo>
                      <a:pt x="9" y="22"/>
                    </a:lnTo>
                    <a:moveTo>
                      <a:pt x="9" y="22"/>
                    </a:move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moveTo>
                      <a:pt x="12" y="17"/>
                    </a:moveTo>
                    <a:lnTo>
                      <a:pt x="9" y="19"/>
                    </a:lnTo>
                    <a:lnTo>
                      <a:pt x="9" y="19"/>
                    </a:lnTo>
                    <a:lnTo>
                      <a:pt x="12" y="17"/>
                    </a:lnTo>
                    <a:lnTo>
                      <a:pt x="12" y="17"/>
                    </a:lnTo>
                    <a:moveTo>
                      <a:pt x="19" y="0"/>
                    </a:moveTo>
                    <a:lnTo>
                      <a:pt x="19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8" name="Freeform 9863"/>
              <p:cNvSpPr>
                <a:spLocks noEditPoints="1"/>
              </p:cNvSpPr>
              <p:nvPr/>
            </p:nvSpPr>
            <p:spPr bwMode="auto">
              <a:xfrm>
                <a:off x="-276" y="3812"/>
                <a:ext cx="14" cy="25"/>
              </a:xfrm>
              <a:custGeom>
                <a:avLst/>
                <a:gdLst>
                  <a:gd name="T0" fmla="*/ 0 w 6"/>
                  <a:gd name="T1" fmla="*/ 11 h 11"/>
                  <a:gd name="T2" fmla="*/ 0 w 6"/>
                  <a:gd name="T3" fmla="*/ 11 h 11"/>
                  <a:gd name="T4" fmla="*/ 0 w 6"/>
                  <a:gd name="T5" fmla="*/ 11 h 11"/>
                  <a:gd name="T6" fmla="*/ 0 w 6"/>
                  <a:gd name="T7" fmla="*/ 11 h 11"/>
                  <a:gd name="T8" fmla="*/ 0 w 6"/>
                  <a:gd name="T9" fmla="*/ 11 h 11"/>
                  <a:gd name="T10" fmla="*/ 1 w 6"/>
                  <a:gd name="T11" fmla="*/ 10 h 11"/>
                  <a:gd name="T12" fmla="*/ 0 w 6"/>
                  <a:gd name="T13" fmla="*/ 11 h 11"/>
                  <a:gd name="T14" fmla="*/ 0 w 6"/>
                  <a:gd name="T15" fmla="*/ 11 h 11"/>
                  <a:gd name="T16" fmla="*/ 1 w 6"/>
                  <a:gd name="T17" fmla="*/ 10 h 11"/>
                  <a:gd name="T18" fmla="*/ 1 w 6"/>
                  <a:gd name="T19" fmla="*/ 10 h 11"/>
                  <a:gd name="T20" fmla="*/ 1 w 6"/>
                  <a:gd name="T21" fmla="*/ 9 h 11"/>
                  <a:gd name="T22" fmla="*/ 1 w 6"/>
                  <a:gd name="T23" fmla="*/ 10 h 11"/>
                  <a:gd name="T24" fmla="*/ 1 w 6"/>
                  <a:gd name="T25" fmla="*/ 10 h 11"/>
                  <a:gd name="T26" fmla="*/ 1 w 6"/>
                  <a:gd name="T27" fmla="*/ 9 h 11"/>
                  <a:gd name="T28" fmla="*/ 1 w 6"/>
                  <a:gd name="T29" fmla="*/ 9 h 11"/>
                  <a:gd name="T30" fmla="*/ 3 w 6"/>
                  <a:gd name="T31" fmla="*/ 6 h 11"/>
                  <a:gd name="T32" fmla="*/ 1 w 6"/>
                  <a:gd name="T33" fmla="*/ 9 h 11"/>
                  <a:gd name="T34" fmla="*/ 1 w 6"/>
                  <a:gd name="T35" fmla="*/ 9 h 11"/>
                  <a:gd name="T36" fmla="*/ 3 w 6"/>
                  <a:gd name="T37" fmla="*/ 6 h 11"/>
                  <a:gd name="T38" fmla="*/ 3 w 6"/>
                  <a:gd name="T39" fmla="*/ 6 h 11"/>
                  <a:gd name="T40" fmla="*/ 4 w 6"/>
                  <a:gd name="T41" fmla="*/ 3 h 11"/>
                  <a:gd name="T42" fmla="*/ 4 w 6"/>
                  <a:gd name="T43" fmla="*/ 4 h 11"/>
                  <a:gd name="T44" fmla="*/ 4 w 6"/>
                  <a:gd name="T45" fmla="*/ 4 h 11"/>
                  <a:gd name="T46" fmla="*/ 4 w 6"/>
                  <a:gd name="T47" fmla="*/ 3 h 11"/>
                  <a:gd name="T48" fmla="*/ 4 w 6"/>
                  <a:gd name="T49" fmla="*/ 3 h 11"/>
                  <a:gd name="T50" fmla="*/ 5 w 6"/>
                  <a:gd name="T51" fmla="*/ 2 h 11"/>
                  <a:gd name="T52" fmla="*/ 5 w 6"/>
                  <a:gd name="T53" fmla="*/ 2 h 11"/>
                  <a:gd name="T54" fmla="*/ 5 w 6"/>
                  <a:gd name="T55" fmla="*/ 2 h 11"/>
                  <a:gd name="T56" fmla="*/ 5 w 6"/>
                  <a:gd name="T57" fmla="*/ 2 h 11"/>
                  <a:gd name="T58" fmla="*/ 5 w 6"/>
                  <a:gd name="T59" fmla="*/ 2 h 11"/>
                  <a:gd name="T60" fmla="*/ 5 w 6"/>
                  <a:gd name="T61" fmla="*/ 2 h 11"/>
                  <a:gd name="T62" fmla="*/ 5 w 6"/>
                  <a:gd name="T63" fmla="*/ 2 h 11"/>
                  <a:gd name="T64" fmla="*/ 5 w 6"/>
                  <a:gd name="T65" fmla="*/ 2 h 11"/>
                  <a:gd name="T66" fmla="*/ 5 w 6"/>
                  <a:gd name="T67" fmla="*/ 2 h 11"/>
                  <a:gd name="T68" fmla="*/ 5 w 6"/>
                  <a:gd name="T69" fmla="*/ 2 h 11"/>
                  <a:gd name="T70" fmla="*/ 5 w 6"/>
                  <a:gd name="T71" fmla="*/ 2 h 11"/>
                  <a:gd name="T72" fmla="*/ 5 w 6"/>
                  <a:gd name="T73" fmla="*/ 2 h 11"/>
                  <a:gd name="T74" fmla="*/ 5 w 6"/>
                  <a:gd name="T75" fmla="*/ 2 h 11"/>
                  <a:gd name="T76" fmla="*/ 5 w 6"/>
                  <a:gd name="T77" fmla="*/ 2 h 11"/>
                  <a:gd name="T78" fmla="*/ 5 w 6"/>
                  <a:gd name="T79" fmla="*/ 2 h 11"/>
                  <a:gd name="T80" fmla="*/ 6 w 6"/>
                  <a:gd name="T81" fmla="*/ 0 h 11"/>
                  <a:gd name="T82" fmla="*/ 6 w 6"/>
                  <a:gd name="T83" fmla="*/ 0 h 11"/>
                  <a:gd name="T84" fmla="*/ 6 w 6"/>
                  <a:gd name="T85" fmla="*/ 1 h 11"/>
                  <a:gd name="T86" fmla="*/ 6 w 6"/>
                  <a:gd name="T87" fmla="*/ 1 h 11"/>
                  <a:gd name="T88" fmla="*/ 6 w 6"/>
                  <a:gd name="T8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1" y="10"/>
                    </a:moveTo>
                    <a:cubicBezTo>
                      <a:pt x="0" y="10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3" y="6"/>
                    </a:moveTo>
                    <a:cubicBezTo>
                      <a:pt x="2" y="7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2" y="7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4" y="3"/>
                    </a:moveTo>
                    <a:cubicBezTo>
                      <a:pt x="4" y="3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9" name="Freeform 9864"/>
              <p:cNvSpPr>
                <a:spLocks noEditPoints="1"/>
              </p:cNvSpPr>
              <p:nvPr/>
            </p:nvSpPr>
            <p:spPr bwMode="auto">
              <a:xfrm>
                <a:off x="-274" y="3833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2 h 2"/>
                  <a:gd name="T3" fmla="*/ 2 h 2"/>
                  <a:gd name="T4" fmla="*/ 2 h 2"/>
                  <a:gd name="T5" fmla="*/ 0 h 2"/>
                  <a:gd name="T6" fmla="*/ 0 h 2"/>
                  <a:gd name="T7" fmla="*/ 0 h 2"/>
                  <a:gd name="T8" fmla="*/ 0 h 2"/>
                  <a:gd name="T9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0" name="Freeform 9865"/>
              <p:cNvSpPr>
                <a:spLocks noEditPoints="1"/>
              </p:cNvSpPr>
              <p:nvPr/>
            </p:nvSpPr>
            <p:spPr bwMode="auto">
              <a:xfrm>
                <a:off x="-274" y="3833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2 h 2"/>
                  <a:gd name="T3" fmla="*/ 2 h 2"/>
                  <a:gd name="T4" fmla="*/ 2 h 2"/>
                  <a:gd name="T5" fmla="*/ 0 h 2"/>
                  <a:gd name="T6" fmla="*/ 0 h 2"/>
                  <a:gd name="T7" fmla="*/ 0 h 2"/>
                  <a:gd name="T8" fmla="*/ 0 h 2"/>
                  <a:gd name="T9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1" name="Oval 9866"/>
              <p:cNvSpPr>
                <a:spLocks noChangeArrowheads="1"/>
              </p:cNvSpPr>
              <p:nvPr/>
            </p:nvSpPr>
            <p:spPr bwMode="auto">
              <a:xfrm>
                <a:off x="-276" y="383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2" name="Freeform 9867"/>
              <p:cNvSpPr>
                <a:spLocks noEditPoints="1"/>
              </p:cNvSpPr>
              <p:nvPr/>
            </p:nvSpPr>
            <p:spPr bwMode="auto">
              <a:xfrm>
                <a:off x="-278" y="3814"/>
                <a:ext cx="16" cy="28"/>
              </a:xfrm>
              <a:custGeom>
                <a:avLst/>
                <a:gdLst>
                  <a:gd name="T0" fmla="*/ 1 w 7"/>
                  <a:gd name="T1" fmla="*/ 10 h 12"/>
                  <a:gd name="T2" fmla="*/ 0 w 7"/>
                  <a:gd name="T3" fmla="*/ 12 h 12"/>
                  <a:gd name="T4" fmla="*/ 0 w 7"/>
                  <a:gd name="T5" fmla="*/ 12 h 12"/>
                  <a:gd name="T6" fmla="*/ 1 w 7"/>
                  <a:gd name="T7" fmla="*/ 10 h 12"/>
                  <a:gd name="T8" fmla="*/ 1 w 7"/>
                  <a:gd name="T9" fmla="*/ 10 h 12"/>
                  <a:gd name="T10" fmla="*/ 5 w 7"/>
                  <a:gd name="T11" fmla="*/ 3 h 12"/>
                  <a:gd name="T12" fmla="*/ 4 w 7"/>
                  <a:gd name="T13" fmla="*/ 5 h 12"/>
                  <a:gd name="T14" fmla="*/ 4 w 7"/>
                  <a:gd name="T15" fmla="*/ 5 h 12"/>
                  <a:gd name="T16" fmla="*/ 5 w 7"/>
                  <a:gd name="T17" fmla="*/ 3 h 12"/>
                  <a:gd name="T18" fmla="*/ 5 w 7"/>
                  <a:gd name="T19" fmla="*/ 3 h 12"/>
                  <a:gd name="T20" fmla="*/ 6 w 7"/>
                  <a:gd name="T21" fmla="*/ 1 h 12"/>
                  <a:gd name="T22" fmla="*/ 5 w 7"/>
                  <a:gd name="T23" fmla="*/ 2 h 12"/>
                  <a:gd name="T24" fmla="*/ 5 w 7"/>
                  <a:gd name="T25" fmla="*/ 2 h 12"/>
                  <a:gd name="T26" fmla="*/ 6 w 7"/>
                  <a:gd name="T27" fmla="*/ 1 h 12"/>
                  <a:gd name="T28" fmla="*/ 6 w 7"/>
                  <a:gd name="T29" fmla="*/ 1 h 12"/>
                  <a:gd name="T30" fmla="*/ 6 w 7"/>
                  <a:gd name="T31" fmla="*/ 1 h 12"/>
                  <a:gd name="T32" fmla="*/ 6 w 7"/>
                  <a:gd name="T33" fmla="*/ 1 h 12"/>
                  <a:gd name="T34" fmla="*/ 6 w 7"/>
                  <a:gd name="T35" fmla="*/ 1 h 12"/>
                  <a:gd name="T36" fmla="*/ 6 w 7"/>
                  <a:gd name="T37" fmla="*/ 1 h 12"/>
                  <a:gd name="T38" fmla="*/ 6 w 7"/>
                  <a:gd name="T39" fmla="*/ 1 h 12"/>
                  <a:gd name="T40" fmla="*/ 6 w 7"/>
                  <a:gd name="T41" fmla="*/ 1 h 12"/>
                  <a:gd name="T42" fmla="*/ 6 w 7"/>
                  <a:gd name="T43" fmla="*/ 1 h 12"/>
                  <a:gd name="T44" fmla="*/ 6 w 7"/>
                  <a:gd name="T45" fmla="*/ 1 h 12"/>
                  <a:gd name="T46" fmla="*/ 6 w 7"/>
                  <a:gd name="T47" fmla="*/ 1 h 12"/>
                  <a:gd name="T48" fmla="*/ 6 w 7"/>
                  <a:gd name="T49" fmla="*/ 1 h 12"/>
                  <a:gd name="T50" fmla="*/ 7 w 7"/>
                  <a:gd name="T51" fmla="*/ 0 h 12"/>
                  <a:gd name="T52" fmla="*/ 6 w 7"/>
                  <a:gd name="T53" fmla="*/ 1 h 12"/>
                  <a:gd name="T54" fmla="*/ 6 w 7"/>
                  <a:gd name="T55" fmla="*/ 1 h 12"/>
                  <a:gd name="T56" fmla="*/ 7 w 7"/>
                  <a:gd name="T57" fmla="*/ 0 h 12"/>
                  <a:gd name="T58" fmla="*/ 7 w 7"/>
                  <a:gd name="T5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" h="12">
                    <a:moveTo>
                      <a:pt x="1" y="10"/>
                    </a:move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5" y="3"/>
                    </a:moveTo>
                    <a:cubicBezTo>
                      <a:pt x="5" y="4"/>
                      <a:pt x="4" y="4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1"/>
                    </a:move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6" y="2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0"/>
                      <a:pt x="6" y="0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3" name="Freeform 9868"/>
              <p:cNvSpPr>
                <a:spLocks noEditPoints="1"/>
              </p:cNvSpPr>
              <p:nvPr/>
            </p:nvSpPr>
            <p:spPr bwMode="auto">
              <a:xfrm>
                <a:off x="-2" y="3252"/>
                <a:ext cx="61" cy="109"/>
              </a:xfrm>
              <a:custGeom>
                <a:avLst/>
                <a:gdLst>
                  <a:gd name="T0" fmla="*/ 1 w 26"/>
                  <a:gd name="T1" fmla="*/ 45 h 46"/>
                  <a:gd name="T2" fmla="*/ 0 w 26"/>
                  <a:gd name="T3" fmla="*/ 46 h 46"/>
                  <a:gd name="T4" fmla="*/ 1 w 26"/>
                  <a:gd name="T5" fmla="*/ 46 h 46"/>
                  <a:gd name="T6" fmla="*/ 2 w 26"/>
                  <a:gd name="T7" fmla="*/ 45 h 46"/>
                  <a:gd name="T8" fmla="*/ 1 w 26"/>
                  <a:gd name="T9" fmla="*/ 45 h 46"/>
                  <a:gd name="T10" fmla="*/ 2 w 26"/>
                  <a:gd name="T11" fmla="*/ 43 h 46"/>
                  <a:gd name="T12" fmla="*/ 1 w 26"/>
                  <a:gd name="T13" fmla="*/ 45 h 46"/>
                  <a:gd name="T14" fmla="*/ 2 w 26"/>
                  <a:gd name="T15" fmla="*/ 45 h 46"/>
                  <a:gd name="T16" fmla="*/ 3 w 26"/>
                  <a:gd name="T17" fmla="*/ 43 h 46"/>
                  <a:gd name="T18" fmla="*/ 2 w 26"/>
                  <a:gd name="T19" fmla="*/ 43 h 46"/>
                  <a:gd name="T20" fmla="*/ 2 w 26"/>
                  <a:gd name="T21" fmla="*/ 43 h 46"/>
                  <a:gd name="T22" fmla="*/ 2 w 26"/>
                  <a:gd name="T23" fmla="*/ 43 h 46"/>
                  <a:gd name="T24" fmla="*/ 2 w 26"/>
                  <a:gd name="T25" fmla="*/ 43 h 46"/>
                  <a:gd name="T26" fmla="*/ 8 w 26"/>
                  <a:gd name="T27" fmla="*/ 34 h 46"/>
                  <a:gd name="T28" fmla="*/ 4 w 26"/>
                  <a:gd name="T29" fmla="*/ 40 h 46"/>
                  <a:gd name="T30" fmla="*/ 5 w 26"/>
                  <a:gd name="T31" fmla="*/ 40 h 46"/>
                  <a:gd name="T32" fmla="*/ 8 w 26"/>
                  <a:gd name="T33" fmla="*/ 34 h 46"/>
                  <a:gd name="T34" fmla="*/ 8 w 26"/>
                  <a:gd name="T35" fmla="*/ 34 h 46"/>
                  <a:gd name="T36" fmla="*/ 7 w 26"/>
                  <a:gd name="T37" fmla="*/ 34 h 46"/>
                  <a:gd name="T38" fmla="*/ 5 w 26"/>
                  <a:gd name="T39" fmla="*/ 38 h 46"/>
                  <a:gd name="T40" fmla="*/ 4 w 26"/>
                  <a:gd name="T41" fmla="*/ 39 h 46"/>
                  <a:gd name="T42" fmla="*/ 4 w 26"/>
                  <a:gd name="T43" fmla="*/ 39 h 46"/>
                  <a:gd name="T44" fmla="*/ 7 w 26"/>
                  <a:gd name="T45" fmla="*/ 34 h 46"/>
                  <a:gd name="T46" fmla="*/ 7 w 26"/>
                  <a:gd name="T47" fmla="*/ 34 h 46"/>
                  <a:gd name="T48" fmla="*/ 11 w 26"/>
                  <a:gd name="T49" fmla="*/ 29 h 46"/>
                  <a:gd name="T50" fmla="*/ 10 w 26"/>
                  <a:gd name="T51" fmla="*/ 31 h 46"/>
                  <a:gd name="T52" fmla="*/ 10 w 26"/>
                  <a:gd name="T53" fmla="*/ 31 h 46"/>
                  <a:gd name="T54" fmla="*/ 11 w 26"/>
                  <a:gd name="T55" fmla="*/ 29 h 46"/>
                  <a:gd name="T56" fmla="*/ 11 w 26"/>
                  <a:gd name="T57" fmla="*/ 29 h 46"/>
                  <a:gd name="T58" fmla="*/ 10 w 26"/>
                  <a:gd name="T59" fmla="*/ 29 h 46"/>
                  <a:gd name="T60" fmla="*/ 9 w 26"/>
                  <a:gd name="T61" fmla="*/ 30 h 46"/>
                  <a:gd name="T62" fmla="*/ 9 w 26"/>
                  <a:gd name="T63" fmla="*/ 31 h 46"/>
                  <a:gd name="T64" fmla="*/ 10 w 26"/>
                  <a:gd name="T65" fmla="*/ 29 h 46"/>
                  <a:gd name="T66" fmla="*/ 10 w 26"/>
                  <a:gd name="T67" fmla="*/ 29 h 46"/>
                  <a:gd name="T68" fmla="*/ 14 w 26"/>
                  <a:gd name="T69" fmla="*/ 23 h 46"/>
                  <a:gd name="T70" fmla="*/ 13 w 26"/>
                  <a:gd name="T71" fmla="*/ 24 h 46"/>
                  <a:gd name="T72" fmla="*/ 13 w 26"/>
                  <a:gd name="T73" fmla="*/ 24 h 46"/>
                  <a:gd name="T74" fmla="*/ 14 w 26"/>
                  <a:gd name="T75" fmla="*/ 23 h 46"/>
                  <a:gd name="T76" fmla="*/ 14 w 26"/>
                  <a:gd name="T77" fmla="*/ 23 h 46"/>
                  <a:gd name="T78" fmla="*/ 14 w 26"/>
                  <a:gd name="T79" fmla="*/ 22 h 46"/>
                  <a:gd name="T80" fmla="*/ 13 w 26"/>
                  <a:gd name="T81" fmla="*/ 24 h 46"/>
                  <a:gd name="T82" fmla="*/ 13 w 26"/>
                  <a:gd name="T83" fmla="*/ 24 h 46"/>
                  <a:gd name="T84" fmla="*/ 14 w 26"/>
                  <a:gd name="T85" fmla="*/ 23 h 46"/>
                  <a:gd name="T86" fmla="*/ 14 w 26"/>
                  <a:gd name="T87" fmla="*/ 22 h 46"/>
                  <a:gd name="T88" fmla="*/ 18 w 26"/>
                  <a:gd name="T89" fmla="*/ 15 h 46"/>
                  <a:gd name="T90" fmla="*/ 16 w 26"/>
                  <a:gd name="T91" fmla="*/ 18 h 46"/>
                  <a:gd name="T92" fmla="*/ 16 w 26"/>
                  <a:gd name="T93" fmla="*/ 19 h 46"/>
                  <a:gd name="T94" fmla="*/ 18 w 26"/>
                  <a:gd name="T95" fmla="*/ 16 h 46"/>
                  <a:gd name="T96" fmla="*/ 18 w 26"/>
                  <a:gd name="T97" fmla="*/ 15 h 46"/>
                  <a:gd name="T98" fmla="*/ 21 w 26"/>
                  <a:gd name="T99" fmla="*/ 9 h 46"/>
                  <a:gd name="T100" fmla="*/ 20 w 26"/>
                  <a:gd name="T101" fmla="*/ 11 h 46"/>
                  <a:gd name="T102" fmla="*/ 20 w 26"/>
                  <a:gd name="T103" fmla="*/ 11 h 46"/>
                  <a:gd name="T104" fmla="*/ 22 w 26"/>
                  <a:gd name="T105" fmla="*/ 9 h 46"/>
                  <a:gd name="T106" fmla="*/ 21 w 26"/>
                  <a:gd name="T107" fmla="*/ 9 h 46"/>
                  <a:gd name="T108" fmla="*/ 26 w 26"/>
                  <a:gd name="T109" fmla="*/ 0 h 46"/>
                  <a:gd name="T110" fmla="*/ 25 w 26"/>
                  <a:gd name="T111" fmla="*/ 2 h 46"/>
                  <a:gd name="T112" fmla="*/ 25 w 26"/>
                  <a:gd name="T113" fmla="*/ 3 h 46"/>
                  <a:gd name="T114" fmla="*/ 25 w 26"/>
                  <a:gd name="T115" fmla="*/ 3 h 46"/>
                  <a:gd name="T116" fmla="*/ 26 w 26"/>
                  <a:gd name="T117" fmla="*/ 1 h 46"/>
                  <a:gd name="T118" fmla="*/ 26 w 26"/>
                  <a:gd name="T11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6" h="46">
                    <a:moveTo>
                      <a:pt x="1" y="45"/>
                    </a:moveTo>
                    <a:cubicBezTo>
                      <a:pt x="1" y="45"/>
                      <a:pt x="1" y="46"/>
                      <a:pt x="0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5"/>
                      <a:pt x="2" y="45"/>
                    </a:cubicBezTo>
                    <a:cubicBezTo>
                      <a:pt x="1" y="45"/>
                      <a:pt x="1" y="45"/>
                      <a:pt x="1" y="45"/>
                    </a:cubicBezTo>
                    <a:moveTo>
                      <a:pt x="2" y="43"/>
                    </a:moveTo>
                    <a:cubicBezTo>
                      <a:pt x="2" y="44"/>
                      <a:pt x="2" y="44"/>
                      <a:pt x="1" y="45"/>
                    </a:cubicBezTo>
                    <a:cubicBezTo>
                      <a:pt x="1" y="45"/>
                      <a:pt x="1" y="45"/>
                      <a:pt x="2" y="45"/>
                    </a:cubicBezTo>
                    <a:cubicBezTo>
                      <a:pt x="2" y="44"/>
                      <a:pt x="2" y="44"/>
                      <a:pt x="3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moveTo>
                      <a:pt x="8" y="34"/>
                    </a:moveTo>
                    <a:cubicBezTo>
                      <a:pt x="6" y="36"/>
                      <a:pt x="5" y="38"/>
                      <a:pt x="4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8"/>
                      <a:pt x="7" y="36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moveTo>
                      <a:pt x="7" y="34"/>
                    </a:moveTo>
                    <a:cubicBezTo>
                      <a:pt x="6" y="35"/>
                      <a:pt x="6" y="37"/>
                      <a:pt x="5" y="38"/>
                    </a:cubicBezTo>
                    <a:cubicBezTo>
                      <a:pt x="5" y="38"/>
                      <a:pt x="4" y="39"/>
                      <a:pt x="4" y="39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5" y="38"/>
                      <a:pt x="6" y="36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moveTo>
                      <a:pt x="11" y="29"/>
                    </a:moveTo>
                    <a:cubicBezTo>
                      <a:pt x="10" y="30"/>
                      <a:pt x="10" y="30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0"/>
                      <a:pt x="10" y="30"/>
                      <a:pt x="11" y="29"/>
                    </a:cubicBezTo>
                    <a:cubicBezTo>
                      <a:pt x="11" y="29"/>
                      <a:pt x="11" y="29"/>
                      <a:pt x="11" y="29"/>
                    </a:cubicBezTo>
                    <a:moveTo>
                      <a:pt x="10" y="29"/>
                    </a:moveTo>
                    <a:cubicBezTo>
                      <a:pt x="10" y="29"/>
                      <a:pt x="9" y="30"/>
                      <a:pt x="9" y="30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0"/>
                      <a:pt x="10" y="29"/>
                      <a:pt x="10" y="29"/>
                    </a:cubicBezTo>
                    <a:cubicBezTo>
                      <a:pt x="10" y="29"/>
                      <a:pt x="10" y="29"/>
                      <a:pt x="10" y="29"/>
                    </a:cubicBezTo>
                    <a:moveTo>
                      <a:pt x="14" y="23"/>
                    </a:moveTo>
                    <a:cubicBezTo>
                      <a:pt x="14" y="23"/>
                      <a:pt x="14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moveTo>
                      <a:pt x="14" y="22"/>
                    </a:moveTo>
                    <a:cubicBezTo>
                      <a:pt x="13" y="23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4" y="23"/>
                      <a:pt x="14" y="23"/>
                    </a:cubicBezTo>
                    <a:cubicBezTo>
                      <a:pt x="14" y="22"/>
                      <a:pt x="14" y="22"/>
                      <a:pt x="14" y="22"/>
                    </a:cubicBezTo>
                    <a:moveTo>
                      <a:pt x="18" y="15"/>
                    </a:moveTo>
                    <a:cubicBezTo>
                      <a:pt x="17" y="16"/>
                      <a:pt x="16" y="17"/>
                      <a:pt x="16" y="18"/>
                    </a:cubicBezTo>
                    <a:cubicBezTo>
                      <a:pt x="16" y="18"/>
                      <a:pt x="16" y="19"/>
                      <a:pt x="16" y="19"/>
                    </a:cubicBezTo>
                    <a:cubicBezTo>
                      <a:pt x="17" y="18"/>
                      <a:pt x="17" y="17"/>
                      <a:pt x="18" y="16"/>
                    </a:cubicBezTo>
                    <a:cubicBezTo>
                      <a:pt x="18" y="15"/>
                      <a:pt x="18" y="15"/>
                      <a:pt x="18" y="15"/>
                    </a:cubicBezTo>
                    <a:moveTo>
                      <a:pt x="21" y="9"/>
                    </a:moveTo>
                    <a:cubicBezTo>
                      <a:pt x="21" y="10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1" y="11"/>
                      <a:pt x="21" y="10"/>
                      <a:pt x="22" y="9"/>
                    </a:cubicBezTo>
                    <a:cubicBezTo>
                      <a:pt x="21" y="9"/>
                      <a:pt x="21" y="9"/>
                      <a:pt x="21" y="9"/>
                    </a:cubicBezTo>
                    <a:moveTo>
                      <a:pt x="26" y="0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5" y="2"/>
                      <a:pt x="25" y="3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4" name="Freeform 9869"/>
              <p:cNvSpPr>
                <a:spLocks/>
              </p:cNvSpPr>
              <p:nvPr/>
            </p:nvSpPr>
            <p:spPr bwMode="auto">
              <a:xfrm>
                <a:off x="0" y="3358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5" name="Freeform 9870"/>
              <p:cNvSpPr>
                <a:spLocks noEditPoints="1"/>
              </p:cNvSpPr>
              <p:nvPr/>
            </p:nvSpPr>
            <p:spPr bwMode="auto">
              <a:xfrm>
                <a:off x="-21" y="3368"/>
                <a:ext cx="17" cy="30"/>
              </a:xfrm>
              <a:custGeom>
                <a:avLst/>
                <a:gdLst>
                  <a:gd name="T0" fmla="*/ 0 w 7"/>
                  <a:gd name="T1" fmla="*/ 13 h 13"/>
                  <a:gd name="T2" fmla="*/ 0 w 7"/>
                  <a:gd name="T3" fmla="*/ 13 h 13"/>
                  <a:gd name="T4" fmla="*/ 0 w 7"/>
                  <a:gd name="T5" fmla="*/ 13 h 13"/>
                  <a:gd name="T6" fmla="*/ 0 w 7"/>
                  <a:gd name="T7" fmla="*/ 13 h 13"/>
                  <a:gd name="T8" fmla="*/ 0 w 7"/>
                  <a:gd name="T9" fmla="*/ 13 h 13"/>
                  <a:gd name="T10" fmla="*/ 2 w 7"/>
                  <a:gd name="T11" fmla="*/ 9 h 13"/>
                  <a:gd name="T12" fmla="*/ 1 w 7"/>
                  <a:gd name="T13" fmla="*/ 12 h 13"/>
                  <a:gd name="T14" fmla="*/ 1 w 7"/>
                  <a:gd name="T15" fmla="*/ 12 h 13"/>
                  <a:gd name="T16" fmla="*/ 2 w 7"/>
                  <a:gd name="T17" fmla="*/ 9 h 13"/>
                  <a:gd name="T18" fmla="*/ 2 w 7"/>
                  <a:gd name="T19" fmla="*/ 9 h 13"/>
                  <a:gd name="T20" fmla="*/ 7 w 7"/>
                  <a:gd name="T21" fmla="*/ 0 h 13"/>
                  <a:gd name="T22" fmla="*/ 5 w 7"/>
                  <a:gd name="T23" fmla="*/ 4 h 13"/>
                  <a:gd name="T24" fmla="*/ 5 w 7"/>
                  <a:gd name="T25" fmla="*/ 4 h 13"/>
                  <a:gd name="T26" fmla="*/ 7 w 7"/>
                  <a:gd name="T27" fmla="*/ 0 h 13"/>
                  <a:gd name="T28" fmla="*/ 7 w 7"/>
                  <a:gd name="T2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3"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moveTo>
                      <a:pt x="2" y="9"/>
                    </a:moveTo>
                    <a:cubicBezTo>
                      <a:pt x="2" y="9"/>
                      <a:pt x="1" y="10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1"/>
                      <a:pt x="2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7" y="0"/>
                    </a:moveTo>
                    <a:cubicBezTo>
                      <a:pt x="7" y="1"/>
                      <a:pt x="6" y="2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2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6" name="Oval 9871"/>
              <p:cNvSpPr>
                <a:spLocks noChangeArrowheads="1"/>
              </p:cNvSpPr>
              <p:nvPr/>
            </p:nvSpPr>
            <p:spPr bwMode="auto">
              <a:xfrm>
                <a:off x="-21" y="339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7" name="Freeform 9872"/>
              <p:cNvSpPr>
                <a:spLocks noEditPoints="1"/>
              </p:cNvSpPr>
              <p:nvPr/>
            </p:nvSpPr>
            <p:spPr bwMode="auto">
              <a:xfrm>
                <a:off x="-40" y="3403"/>
                <a:ext cx="17" cy="28"/>
              </a:xfrm>
              <a:custGeom>
                <a:avLst/>
                <a:gdLst>
                  <a:gd name="T0" fmla="*/ 1 w 7"/>
                  <a:gd name="T1" fmla="*/ 10 h 12"/>
                  <a:gd name="T2" fmla="*/ 0 w 7"/>
                  <a:gd name="T3" fmla="*/ 12 h 12"/>
                  <a:gd name="T4" fmla="*/ 0 w 7"/>
                  <a:gd name="T5" fmla="*/ 12 h 12"/>
                  <a:gd name="T6" fmla="*/ 1 w 7"/>
                  <a:gd name="T7" fmla="*/ 10 h 12"/>
                  <a:gd name="T8" fmla="*/ 1 w 7"/>
                  <a:gd name="T9" fmla="*/ 10 h 12"/>
                  <a:gd name="T10" fmla="*/ 2 w 7"/>
                  <a:gd name="T11" fmla="*/ 7 h 12"/>
                  <a:gd name="T12" fmla="*/ 1 w 7"/>
                  <a:gd name="T13" fmla="*/ 10 h 12"/>
                  <a:gd name="T14" fmla="*/ 1 w 7"/>
                  <a:gd name="T15" fmla="*/ 10 h 12"/>
                  <a:gd name="T16" fmla="*/ 2 w 7"/>
                  <a:gd name="T17" fmla="*/ 8 h 12"/>
                  <a:gd name="T18" fmla="*/ 2 w 7"/>
                  <a:gd name="T19" fmla="*/ 7 h 12"/>
                  <a:gd name="T20" fmla="*/ 4 w 7"/>
                  <a:gd name="T21" fmla="*/ 5 h 12"/>
                  <a:gd name="T22" fmla="*/ 2 w 7"/>
                  <a:gd name="T23" fmla="*/ 7 h 12"/>
                  <a:gd name="T24" fmla="*/ 2 w 7"/>
                  <a:gd name="T25" fmla="*/ 7 h 12"/>
                  <a:gd name="T26" fmla="*/ 4 w 7"/>
                  <a:gd name="T27" fmla="*/ 5 h 12"/>
                  <a:gd name="T28" fmla="*/ 4 w 7"/>
                  <a:gd name="T29" fmla="*/ 5 h 12"/>
                  <a:gd name="T30" fmla="*/ 7 w 7"/>
                  <a:gd name="T31" fmla="*/ 0 h 12"/>
                  <a:gd name="T32" fmla="*/ 4 w 7"/>
                  <a:gd name="T33" fmla="*/ 5 h 12"/>
                  <a:gd name="T34" fmla="*/ 4 w 7"/>
                  <a:gd name="T35" fmla="*/ 5 h 12"/>
                  <a:gd name="T36" fmla="*/ 7 w 7"/>
                  <a:gd name="T37" fmla="*/ 0 h 12"/>
                  <a:gd name="T38" fmla="*/ 7 w 7"/>
                  <a:gd name="T3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2">
                    <a:moveTo>
                      <a:pt x="1" y="10"/>
                    </a:move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1" y="11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2" y="7"/>
                    </a:moveTo>
                    <a:cubicBezTo>
                      <a:pt x="2" y="8"/>
                      <a:pt x="1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2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moveTo>
                      <a:pt x="4" y="5"/>
                    </a:moveTo>
                    <a:cubicBezTo>
                      <a:pt x="3" y="6"/>
                      <a:pt x="3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6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7" y="0"/>
                    </a:moveTo>
                    <a:cubicBezTo>
                      <a:pt x="6" y="1"/>
                      <a:pt x="5" y="3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3"/>
                      <a:pt x="6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8" name="Oval 9873"/>
              <p:cNvSpPr>
                <a:spLocks noChangeArrowheads="1"/>
              </p:cNvSpPr>
              <p:nvPr/>
            </p:nvSpPr>
            <p:spPr bwMode="auto">
              <a:xfrm>
                <a:off x="-37" y="34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9" name="Freeform 9874"/>
              <p:cNvSpPr>
                <a:spLocks noEditPoints="1"/>
              </p:cNvSpPr>
              <p:nvPr/>
            </p:nvSpPr>
            <p:spPr bwMode="auto">
              <a:xfrm>
                <a:off x="-52" y="3434"/>
                <a:ext cx="10" cy="19"/>
              </a:xfrm>
              <a:custGeom>
                <a:avLst/>
                <a:gdLst>
                  <a:gd name="T0" fmla="*/ 0 w 4"/>
                  <a:gd name="T1" fmla="*/ 7 h 8"/>
                  <a:gd name="T2" fmla="*/ 0 w 4"/>
                  <a:gd name="T3" fmla="*/ 8 h 8"/>
                  <a:gd name="T4" fmla="*/ 0 w 4"/>
                  <a:gd name="T5" fmla="*/ 8 h 8"/>
                  <a:gd name="T6" fmla="*/ 0 w 4"/>
                  <a:gd name="T7" fmla="*/ 7 h 8"/>
                  <a:gd name="T8" fmla="*/ 0 w 4"/>
                  <a:gd name="T9" fmla="*/ 7 h 8"/>
                  <a:gd name="T10" fmla="*/ 2 w 4"/>
                  <a:gd name="T11" fmla="*/ 3 h 8"/>
                  <a:gd name="T12" fmla="*/ 2 w 4"/>
                  <a:gd name="T13" fmla="*/ 4 h 8"/>
                  <a:gd name="T14" fmla="*/ 2 w 4"/>
                  <a:gd name="T15" fmla="*/ 4 h 8"/>
                  <a:gd name="T16" fmla="*/ 2 w 4"/>
                  <a:gd name="T17" fmla="*/ 3 h 8"/>
                  <a:gd name="T18" fmla="*/ 2 w 4"/>
                  <a:gd name="T19" fmla="*/ 3 h 8"/>
                  <a:gd name="T20" fmla="*/ 4 w 4"/>
                  <a:gd name="T21" fmla="*/ 0 h 8"/>
                  <a:gd name="T22" fmla="*/ 3 w 4"/>
                  <a:gd name="T23" fmla="*/ 3 h 8"/>
                  <a:gd name="T24" fmla="*/ 3 w 4"/>
                  <a:gd name="T25" fmla="*/ 3 h 8"/>
                  <a:gd name="T26" fmla="*/ 4 w 4"/>
                  <a:gd name="T27" fmla="*/ 0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2" y="3"/>
                    </a:move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0" name="Freeform 9875"/>
              <p:cNvSpPr>
                <a:spLocks noEditPoints="1"/>
              </p:cNvSpPr>
              <p:nvPr/>
            </p:nvSpPr>
            <p:spPr bwMode="auto">
              <a:xfrm>
                <a:off x="-52" y="3443"/>
                <a:ext cx="5" cy="7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1" name="Oval 9876"/>
              <p:cNvSpPr>
                <a:spLocks noChangeArrowheads="1"/>
              </p:cNvSpPr>
              <p:nvPr/>
            </p:nvSpPr>
            <p:spPr bwMode="auto">
              <a:xfrm>
                <a:off x="-49" y="344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2" name="Freeform 9877"/>
              <p:cNvSpPr>
                <a:spLocks/>
              </p:cNvSpPr>
              <p:nvPr/>
            </p:nvSpPr>
            <p:spPr bwMode="auto">
              <a:xfrm>
                <a:off x="-56" y="3453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3" name="Freeform 9878"/>
              <p:cNvSpPr>
                <a:spLocks noEditPoints="1"/>
              </p:cNvSpPr>
              <p:nvPr/>
            </p:nvSpPr>
            <p:spPr bwMode="auto">
              <a:xfrm>
                <a:off x="-52" y="3250"/>
                <a:ext cx="123" cy="203"/>
              </a:xfrm>
              <a:custGeom>
                <a:avLst/>
                <a:gdLst>
                  <a:gd name="T0" fmla="*/ 0 w 52"/>
                  <a:gd name="T1" fmla="*/ 86 h 86"/>
                  <a:gd name="T2" fmla="*/ 0 w 52"/>
                  <a:gd name="T3" fmla="*/ 86 h 86"/>
                  <a:gd name="T4" fmla="*/ 3 w 52"/>
                  <a:gd name="T5" fmla="*/ 81 h 86"/>
                  <a:gd name="T6" fmla="*/ 2 w 52"/>
                  <a:gd name="T7" fmla="*/ 81 h 86"/>
                  <a:gd name="T8" fmla="*/ 3 w 52"/>
                  <a:gd name="T9" fmla="*/ 81 h 86"/>
                  <a:gd name="T10" fmla="*/ 4 w 52"/>
                  <a:gd name="T11" fmla="*/ 78 h 86"/>
                  <a:gd name="T12" fmla="*/ 5 w 52"/>
                  <a:gd name="T13" fmla="*/ 77 h 86"/>
                  <a:gd name="T14" fmla="*/ 7 w 52"/>
                  <a:gd name="T15" fmla="*/ 72 h 86"/>
                  <a:gd name="T16" fmla="*/ 7 w 52"/>
                  <a:gd name="T17" fmla="*/ 73 h 86"/>
                  <a:gd name="T18" fmla="*/ 7 w 52"/>
                  <a:gd name="T19" fmla="*/ 72 h 86"/>
                  <a:gd name="T20" fmla="*/ 9 w 52"/>
                  <a:gd name="T21" fmla="*/ 70 h 86"/>
                  <a:gd name="T22" fmla="*/ 9 w 52"/>
                  <a:gd name="T23" fmla="*/ 70 h 86"/>
                  <a:gd name="T24" fmla="*/ 13 w 52"/>
                  <a:gd name="T25" fmla="*/ 63 h 86"/>
                  <a:gd name="T26" fmla="*/ 12 w 52"/>
                  <a:gd name="T27" fmla="*/ 65 h 86"/>
                  <a:gd name="T28" fmla="*/ 13 w 52"/>
                  <a:gd name="T29" fmla="*/ 63 h 86"/>
                  <a:gd name="T30" fmla="*/ 13 w 52"/>
                  <a:gd name="T31" fmla="*/ 63 h 86"/>
                  <a:gd name="T32" fmla="*/ 14 w 52"/>
                  <a:gd name="T33" fmla="*/ 62 h 86"/>
                  <a:gd name="T34" fmla="*/ 18 w 52"/>
                  <a:gd name="T35" fmla="*/ 54 h 86"/>
                  <a:gd name="T36" fmla="*/ 15 w 52"/>
                  <a:gd name="T37" fmla="*/ 59 h 86"/>
                  <a:gd name="T38" fmla="*/ 18 w 52"/>
                  <a:gd name="T39" fmla="*/ 54 h 86"/>
                  <a:gd name="T40" fmla="*/ 20 w 52"/>
                  <a:gd name="T41" fmla="*/ 50 h 86"/>
                  <a:gd name="T42" fmla="*/ 22 w 52"/>
                  <a:gd name="T43" fmla="*/ 47 h 86"/>
                  <a:gd name="T44" fmla="*/ 25 w 52"/>
                  <a:gd name="T45" fmla="*/ 41 h 86"/>
                  <a:gd name="T46" fmla="*/ 24 w 52"/>
                  <a:gd name="T47" fmla="*/ 44 h 86"/>
                  <a:gd name="T48" fmla="*/ 25 w 52"/>
                  <a:gd name="T49" fmla="*/ 41 h 86"/>
                  <a:gd name="T50" fmla="*/ 23 w 52"/>
                  <a:gd name="T51" fmla="*/ 44 h 86"/>
                  <a:gd name="T52" fmla="*/ 25 w 52"/>
                  <a:gd name="T53" fmla="*/ 40 h 86"/>
                  <a:gd name="T54" fmla="*/ 31 w 52"/>
                  <a:gd name="T55" fmla="*/ 32 h 86"/>
                  <a:gd name="T56" fmla="*/ 29 w 52"/>
                  <a:gd name="T57" fmla="*/ 35 h 86"/>
                  <a:gd name="T58" fmla="*/ 31 w 52"/>
                  <a:gd name="T59" fmla="*/ 32 h 86"/>
                  <a:gd name="T60" fmla="*/ 28 w 52"/>
                  <a:gd name="T61" fmla="*/ 35 h 86"/>
                  <a:gd name="T62" fmla="*/ 30 w 52"/>
                  <a:gd name="T63" fmla="*/ 32 h 86"/>
                  <a:gd name="T64" fmla="*/ 34 w 52"/>
                  <a:gd name="T65" fmla="*/ 25 h 86"/>
                  <a:gd name="T66" fmla="*/ 32 w 52"/>
                  <a:gd name="T67" fmla="*/ 30 h 86"/>
                  <a:gd name="T68" fmla="*/ 34 w 52"/>
                  <a:gd name="T69" fmla="*/ 25 h 86"/>
                  <a:gd name="T70" fmla="*/ 31 w 52"/>
                  <a:gd name="T71" fmla="*/ 30 h 86"/>
                  <a:gd name="T72" fmla="*/ 34 w 52"/>
                  <a:gd name="T73" fmla="*/ 25 h 86"/>
                  <a:gd name="T74" fmla="*/ 36 w 52"/>
                  <a:gd name="T75" fmla="*/ 22 h 86"/>
                  <a:gd name="T76" fmla="*/ 35 w 52"/>
                  <a:gd name="T77" fmla="*/ 24 h 86"/>
                  <a:gd name="T78" fmla="*/ 37 w 52"/>
                  <a:gd name="T79" fmla="*/ 19 h 86"/>
                  <a:gd name="T80" fmla="*/ 35 w 52"/>
                  <a:gd name="T81" fmla="*/ 24 h 86"/>
                  <a:gd name="T82" fmla="*/ 37 w 52"/>
                  <a:gd name="T83" fmla="*/ 20 h 86"/>
                  <a:gd name="T84" fmla="*/ 41 w 52"/>
                  <a:gd name="T85" fmla="*/ 12 h 86"/>
                  <a:gd name="T86" fmla="*/ 39 w 52"/>
                  <a:gd name="T87" fmla="*/ 16 h 86"/>
                  <a:gd name="T88" fmla="*/ 41 w 52"/>
                  <a:gd name="T89" fmla="*/ 12 h 86"/>
                  <a:gd name="T90" fmla="*/ 46 w 52"/>
                  <a:gd name="T91" fmla="*/ 4 h 86"/>
                  <a:gd name="T92" fmla="*/ 43 w 52"/>
                  <a:gd name="T93" fmla="*/ 10 h 86"/>
                  <a:gd name="T94" fmla="*/ 46 w 52"/>
                  <a:gd name="T95" fmla="*/ 4 h 86"/>
                  <a:gd name="T96" fmla="*/ 51 w 52"/>
                  <a:gd name="T97" fmla="*/ 3 h 86"/>
                  <a:gd name="T98" fmla="*/ 51 w 52"/>
                  <a:gd name="T99" fmla="*/ 4 h 86"/>
                  <a:gd name="T100" fmla="*/ 49 w 52"/>
                  <a:gd name="T101" fmla="*/ 0 h 86"/>
                  <a:gd name="T102" fmla="*/ 48 w 52"/>
                  <a:gd name="T103" fmla="*/ 0 h 86"/>
                  <a:gd name="T104" fmla="*/ 50 w 52"/>
                  <a:gd name="T105" fmla="*/ 2 h 86"/>
                  <a:gd name="T106" fmla="*/ 50 w 52"/>
                  <a:gd name="T107" fmla="*/ 2 h 86"/>
                  <a:gd name="T108" fmla="*/ 49 w 52"/>
                  <a:gd name="T109" fmla="*/ 0 h 86"/>
                  <a:gd name="T110" fmla="*/ 48 w 52"/>
                  <a:gd name="T111" fmla="*/ 0 h 86"/>
                  <a:gd name="T112" fmla="*/ 47 w 52"/>
                  <a:gd name="T113" fmla="*/ 2 h 86"/>
                  <a:gd name="T114" fmla="*/ 48 w 52"/>
                  <a:gd name="T115" fmla="*/ 0 h 86"/>
                  <a:gd name="T116" fmla="*/ 48 w 52"/>
                  <a:gd name="T11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2" h="86">
                    <a:moveTo>
                      <a:pt x="0" y="86"/>
                    </a:move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moveTo>
                      <a:pt x="3" y="81"/>
                    </a:moveTo>
                    <a:cubicBezTo>
                      <a:pt x="3" y="81"/>
                      <a:pt x="2" y="81"/>
                      <a:pt x="2" y="81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2" y="81"/>
                      <a:pt x="3" y="81"/>
                      <a:pt x="3" y="81"/>
                    </a:cubicBezTo>
                    <a:cubicBezTo>
                      <a:pt x="3" y="81"/>
                      <a:pt x="3" y="81"/>
                      <a:pt x="3" y="81"/>
                    </a:cubicBezTo>
                    <a:moveTo>
                      <a:pt x="5" y="77"/>
                    </a:moveTo>
                    <a:cubicBezTo>
                      <a:pt x="5" y="77"/>
                      <a:pt x="4" y="78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8"/>
                      <a:pt x="5" y="77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moveTo>
                      <a:pt x="7" y="72"/>
                    </a:moveTo>
                    <a:cubicBezTo>
                      <a:pt x="7" y="72"/>
                      <a:pt x="7" y="72"/>
                      <a:pt x="7" y="72"/>
                    </a:cubicBezTo>
                    <a:cubicBezTo>
                      <a:pt x="7" y="72"/>
                      <a:pt x="7" y="73"/>
                      <a:pt x="7" y="73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7" y="72"/>
                      <a:pt x="7" y="72"/>
                      <a:pt x="7" y="72"/>
                    </a:cubicBezTo>
                    <a:moveTo>
                      <a:pt x="9" y="70"/>
                    </a:move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moveTo>
                      <a:pt x="13" y="63"/>
                    </a:moveTo>
                    <a:cubicBezTo>
                      <a:pt x="12" y="64"/>
                      <a:pt x="12" y="64"/>
                      <a:pt x="12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2" y="64"/>
                      <a:pt x="12" y="64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moveTo>
                      <a:pt x="14" y="62"/>
                    </a:moveTo>
                    <a:cubicBezTo>
                      <a:pt x="13" y="62"/>
                      <a:pt x="13" y="62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2"/>
                      <a:pt x="14" y="62"/>
                    </a:cubicBezTo>
                    <a:cubicBezTo>
                      <a:pt x="14" y="62"/>
                      <a:pt x="14" y="62"/>
                      <a:pt x="14" y="62"/>
                    </a:cubicBezTo>
                    <a:moveTo>
                      <a:pt x="18" y="54"/>
                    </a:moveTo>
                    <a:cubicBezTo>
                      <a:pt x="17" y="55"/>
                      <a:pt x="16" y="57"/>
                      <a:pt x="15" y="59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6" y="57"/>
                      <a:pt x="17" y="55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moveTo>
                      <a:pt x="21" y="47"/>
                    </a:moveTo>
                    <a:cubicBezTo>
                      <a:pt x="21" y="48"/>
                      <a:pt x="21" y="49"/>
                      <a:pt x="20" y="50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1" y="49"/>
                      <a:pt x="21" y="48"/>
                      <a:pt x="22" y="47"/>
                    </a:cubicBezTo>
                    <a:cubicBezTo>
                      <a:pt x="22" y="47"/>
                      <a:pt x="22" y="47"/>
                      <a:pt x="21" y="47"/>
                    </a:cubicBezTo>
                    <a:moveTo>
                      <a:pt x="25" y="41"/>
                    </a:moveTo>
                    <a:cubicBezTo>
                      <a:pt x="24" y="42"/>
                      <a:pt x="24" y="44"/>
                      <a:pt x="23" y="44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24" y="43"/>
                      <a:pt x="25" y="42"/>
                      <a:pt x="26" y="41"/>
                    </a:cubicBezTo>
                    <a:cubicBezTo>
                      <a:pt x="26" y="41"/>
                      <a:pt x="26" y="41"/>
                      <a:pt x="25" y="41"/>
                    </a:cubicBezTo>
                    <a:moveTo>
                      <a:pt x="25" y="40"/>
                    </a:moveTo>
                    <a:cubicBezTo>
                      <a:pt x="25" y="42"/>
                      <a:pt x="24" y="43"/>
                      <a:pt x="23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4" y="44"/>
                      <a:pt x="24" y="42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moveTo>
                      <a:pt x="31" y="32"/>
                    </a:moveTo>
                    <a:cubicBezTo>
                      <a:pt x="30" y="33"/>
                      <a:pt x="29" y="34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4"/>
                      <a:pt x="30" y="33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30" y="31"/>
                    </a:moveTo>
                    <a:cubicBezTo>
                      <a:pt x="29" y="33"/>
                      <a:pt x="29" y="34"/>
                      <a:pt x="28" y="35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4"/>
                      <a:pt x="30" y="33"/>
                      <a:pt x="30" y="32"/>
                    </a:cubicBezTo>
                    <a:cubicBezTo>
                      <a:pt x="30" y="31"/>
                      <a:pt x="30" y="31"/>
                      <a:pt x="30" y="31"/>
                    </a:cubicBezTo>
                    <a:moveTo>
                      <a:pt x="34" y="25"/>
                    </a:moveTo>
                    <a:cubicBezTo>
                      <a:pt x="33" y="27"/>
                      <a:pt x="32" y="29"/>
                      <a:pt x="32" y="30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3" y="28"/>
                      <a:pt x="33" y="27"/>
                      <a:pt x="34" y="25"/>
                    </a:cubicBezTo>
                    <a:cubicBezTo>
                      <a:pt x="34" y="25"/>
                      <a:pt x="34" y="25"/>
                      <a:pt x="34" y="25"/>
                    </a:cubicBezTo>
                    <a:moveTo>
                      <a:pt x="34" y="25"/>
                    </a:moveTo>
                    <a:cubicBezTo>
                      <a:pt x="33" y="27"/>
                      <a:pt x="32" y="28"/>
                      <a:pt x="31" y="30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2" y="28"/>
                      <a:pt x="33" y="27"/>
                      <a:pt x="34" y="25"/>
                    </a:cubicBezTo>
                    <a:cubicBezTo>
                      <a:pt x="34" y="25"/>
                      <a:pt x="34" y="25"/>
                      <a:pt x="34" y="25"/>
                    </a:cubicBezTo>
                    <a:moveTo>
                      <a:pt x="36" y="22"/>
                    </a:moveTo>
                    <a:cubicBezTo>
                      <a:pt x="36" y="22"/>
                      <a:pt x="36" y="23"/>
                      <a:pt x="35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6" y="23"/>
                      <a:pt x="36" y="22"/>
                      <a:pt x="36" y="22"/>
                    </a:cubicBezTo>
                    <a:moveTo>
                      <a:pt x="37" y="19"/>
                    </a:moveTo>
                    <a:cubicBezTo>
                      <a:pt x="36" y="21"/>
                      <a:pt x="35" y="22"/>
                      <a:pt x="35" y="23"/>
                    </a:cubicBezTo>
                    <a:cubicBezTo>
                      <a:pt x="35" y="23"/>
                      <a:pt x="35" y="23"/>
                      <a:pt x="35" y="24"/>
                    </a:cubicBezTo>
                    <a:cubicBezTo>
                      <a:pt x="35" y="23"/>
                      <a:pt x="36" y="22"/>
                      <a:pt x="36" y="22"/>
                    </a:cubicBezTo>
                    <a:cubicBezTo>
                      <a:pt x="36" y="21"/>
                      <a:pt x="37" y="20"/>
                      <a:pt x="37" y="20"/>
                    </a:cubicBezTo>
                    <a:cubicBezTo>
                      <a:pt x="37" y="20"/>
                      <a:pt x="37" y="19"/>
                      <a:pt x="37" y="19"/>
                    </a:cubicBezTo>
                    <a:moveTo>
                      <a:pt x="41" y="12"/>
                    </a:moveTo>
                    <a:cubicBezTo>
                      <a:pt x="40" y="13"/>
                      <a:pt x="40" y="14"/>
                      <a:pt x="39" y="15"/>
                    </a:cubicBezTo>
                    <a:cubicBezTo>
                      <a:pt x="39" y="15"/>
                      <a:pt x="39" y="16"/>
                      <a:pt x="39" y="16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40" y="15"/>
                      <a:pt x="41" y="14"/>
                      <a:pt x="41" y="12"/>
                    </a:cubicBezTo>
                    <a:cubicBezTo>
                      <a:pt x="41" y="12"/>
                      <a:pt x="41" y="12"/>
                      <a:pt x="41" y="12"/>
                    </a:cubicBezTo>
                    <a:moveTo>
                      <a:pt x="46" y="4"/>
                    </a:moveTo>
                    <a:cubicBezTo>
                      <a:pt x="45" y="6"/>
                      <a:pt x="43" y="8"/>
                      <a:pt x="42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8"/>
                      <a:pt x="45" y="6"/>
                      <a:pt x="46" y="4"/>
                    </a:cubicBezTo>
                    <a:cubicBezTo>
                      <a:pt x="46" y="4"/>
                      <a:pt x="46" y="4"/>
                      <a:pt x="46" y="4"/>
                    </a:cubicBezTo>
                    <a:moveTo>
                      <a:pt x="51" y="2"/>
                    </a:moveTo>
                    <a:cubicBezTo>
                      <a:pt x="51" y="2"/>
                      <a:pt x="51" y="2"/>
                      <a:pt x="51" y="3"/>
                    </a:cubicBezTo>
                    <a:cubicBezTo>
                      <a:pt x="51" y="3"/>
                      <a:pt x="51" y="4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2" y="3"/>
                      <a:pt x="52" y="2"/>
                      <a:pt x="51" y="2"/>
                    </a:cubicBezTo>
                    <a:moveTo>
                      <a:pt x="49" y="0"/>
                    </a:move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9" y="1"/>
                      <a:pt x="49" y="2"/>
                      <a:pt x="50" y="3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1" y="2"/>
                      <a:pt x="51" y="1"/>
                      <a:pt x="51" y="1"/>
                    </a:cubicBezTo>
                    <a:cubicBezTo>
                      <a:pt x="51" y="1"/>
                      <a:pt x="50" y="0"/>
                      <a:pt x="49" y="0"/>
                    </a:cubicBezTo>
                    <a:moveTo>
                      <a:pt x="48" y="0"/>
                    </a:moveTo>
                    <a:cubicBezTo>
                      <a:pt x="48" y="0"/>
                      <a:pt x="48" y="0"/>
                      <a:pt x="48" y="0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4" name="Freeform 9879"/>
              <p:cNvSpPr>
                <a:spLocks noEditPoints="1"/>
              </p:cNvSpPr>
              <p:nvPr/>
            </p:nvSpPr>
            <p:spPr bwMode="auto">
              <a:xfrm>
                <a:off x="71" y="3264"/>
                <a:ext cx="10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0 w 4"/>
                  <a:gd name="T5" fmla="*/ 1 h 1"/>
                  <a:gd name="T6" fmla="*/ 1 w 4"/>
                  <a:gd name="T7" fmla="*/ 1 h 1"/>
                  <a:gd name="T8" fmla="*/ 1 w 4"/>
                  <a:gd name="T9" fmla="*/ 1 h 1"/>
                  <a:gd name="T10" fmla="*/ 1 w 4"/>
                  <a:gd name="T11" fmla="*/ 1 h 1"/>
                  <a:gd name="T12" fmla="*/ 1 w 4"/>
                  <a:gd name="T13" fmla="*/ 1 h 1"/>
                  <a:gd name="T14" fmla="*/ 0 w 4"/>
                  <a:gd name="T15" fmla="*/ 1 h 1"/>
                  <a:gd name="T16" fmla="*/ 4 w 4"/>
                  <a:gd name="T17" fmla="*/ 0 h 1"/>
                  <a:gd name="T18" fmla="*/ 4 w 4"/>
                  <a:gd name="T19" fmla="*/ 0 h 1"/>
                  <a:gd name="T20" fmla="*/ 2 w 4"/>
                  <a:gd name="T21" fmla="*/ 1 h 1"/>
                  <a:gd name="T22" fmla="*/ 1 w 4"/>
                  <a:gd name="T23" fmla="*/ 1 h 1"/>
                  <a:gd name="T24" fmla="*/ 2 w 4"/>
                  <a:gd name="T25" fmla="*/ 1 h 1"/>
                  <a:gd name="T26" fmla="*/ 3 w 4"/>
                  <a:gd name="T27" fmla="*/ 0 h 1"/>
                  <a:gd name="T28" fmla="*/ 4 w 4"/>
                  <a:gd name="T29" fmla="*/ 0 h 1"/>
                  <a:gd name="T30" fmla="*/ 4 w 4"/>
                  <a:gd name="T31" fmla="*/ 0 h 1"/>
                  <a:gd name="T32" fmla="*/ 4 w 4"/>
                  <a:gd name="T33" fmla="*/ 0 h 1"/>
                  <a:gd name="T34" fmla="*/ 4 w 4"/>
                  <a:gd name="T3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5" name="Freeform 9880"/>
              <p:cNvSpPr>
                <a:spLocks noEditPoints="1"/>
              </p:cNvSpPr>
              <p:nvPr/>
            </p:nvSpPr>
            <p:spPr bwMode="auto">
              <a:xfrm>
                <a:off x="71" y="3266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0 w 2"/>
                  <a:gd name="T5" fmla="*/ 2 w 2"/>
                  <a:gd name="T6" fmla="*/ 1 w 2"/>
                  <a:gd name="T7" fmla="*/ 1 w 2"/>
                  <a:gd name="T8" fmla="*/ 1 w 2"/>
                  <a:gd name="T9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6" name="Freeform 9881"/>
              <p:cNvSpPr>
                <a:spLocks noEditPoints="1"/>
              </p:cNvSpPr>
              <p:nvPr/>
            </p:nvSpPr>
            <p:spPr bwMode="auto">
              <a:xfrm>
                <a:off x="14" y="3264"/>
                <a:ext cx="67" cy="108"/>
              </a:xfrm>
              <a:custGeom>
                <a:avLst/>
                <a:gdLst>
                  <a:gd name="T0" fmla="*/ 1 w 28"/>
                  <a:gd name="T1" fmla="*/ 44 h 46"/>
                  <a:gd name="T2" fmla="*/ 0 w 28"/>
                  <a:gd name="T3" fmla="*/ 46 h 46"/>
                  <a:gd name="T4" fmla="*/ 0 w 28"/>
                  <a:gd name="T5" fmla="*/ 46 h 46"/>
                  <a:gd name="T6" fmla="*/ 1 w 28"/>
                  <a:gd name="T7" fmla="*/ 44 h 46"/>
                  <a:gd name="T8" fmla="*/ 1 w 28"/>
                  <a:gd name="T9" fmla="*/ 44 h 46"/>
                  <a:gd name="T10" fmla="*/ 3 w 28"/>
                  <a:gd name="T11" fmla="*/ 42 h 46"/>
                  <a:gd name="T12" fmla="*/ 1 w 28"/>
                  <a:gd name="T13" fmla="*/ 44 h 46"/>
                  <a:gd name="T14" fmla="*/ 1 w 28"/>
                  <a:gd name="T15" fmla="*/ 44 h 46"/>
                  <a:gd name="T16" fmla="*/ 3 w 28"/>
                  <a:gd name="T17" fmla="*/ 42 h 46"/>
                  <a:gd name="T18" fmla="*/ 3 w 28"/>
                  <a:gd name="T19" fmla="*/ 42 h 46"/>
                  <a:gd name="T20" fmla="*/ 7 w 28"/>
                  <a:gd name="T21" fmla="*/ 34 h 46"/>
                  <a:gd name="T22" fmla="*/ 5 w 28"/>
                  <a:gd name="T23" fmla="*/ 38 h 46"/>
                  <a:gd name="T24" fmla="*/ 5 w 28"/>
                  <a:gd name="T25" fmla="*/ 38 h 46"/>
                  <a:gd name="T26" fmla="*/ 8 w 28"/>
                  <a:gd name="T27" fmla="*/ 34 h 46"/>
                  <a:gd name="T28" fmla="*/ 7 w 28"/>
                  <a:gd name="T29" fmla="*/ 34 h 46"/>
                  <a:gd name="T30" fmla="*/ 11 w 28"/>
                  <a:gd name="T31" fmla="*/ 28 h 46"/>
                  <a:gd name="T32" fmla="*/ 10 w 28"/>
                  <a:gd name="T33" fmla="*/ 30 h 46"/>
                  <a:gd name="T34" fmla="*/ 10 w 28"/>
                  <a:gd name="T35" fmla="*/ 30 h 46"/>
                  <a:gd name="T36" fmla="*/ 11 w 28"/>
                  <a:gd name="T37" fmla="*/ 28 h 46"/>
                  <a:gd name="T38" fmla="*/ 11 w 28"/>
                  <a:gd name="T39" fmla="*/ 28 h 46"/>
                  <a:gd name="T40" fmla="*/ 19 w 28"/>
                  <a:gd name="T41" fmla="*/ 15 h 46"/>
                  <a:gd name="T42" fmla="*/ 17 w 28"/>
                  <a:gd name="T43" fmla="*/ 18 h 46"/>
                  <a:gd name="T44" fmla="*/ 17 w 28"/>
                  <a:gd name="T45" fmla="*/ 18 h 46"/>
                  <a:gd name="T46" fmla="*/ 17 w 28"/>
                  <a:gd name="T47" fmla="*/ 18 h 46"/>
                  <a:gd name="T48" fmla="*/ 19 w 28"/>
                  <a:gd name="T49" fmla="*/ 15 h 46"/>
                  <a:gd name="T50" fmla="*/ 19 w 28"/>
                  <a:gd name="T51" fmla="*/ 15 h 46"/>
                  <a:gd name="T52" fmla="*/ 22 w 28"/>
                  <a:gd name="T53" fmla="*/ 10 h 46"/>
                  <a:gd name="T54" fmla="*/ 21 w 28"/>
                  <a:gd name="T55" fmla="*/ 11 h 46"/>
                  <a:gd name="T56" fmla="*/ 22 w 28"/>
                  <a:gd name="T57" fmla="*/ 11 h 46"/>
                  <a:gd name="T58" fmla="*/ 22 w 28"/>
                  <a:gd name="T59" fmla="*/ 10 h 46"/>
                  <a:gd name="T60" fmla="*/ 22 w 28"/>
                  <a:gd name="T61" fmla="*/ 10 h 46"/>
                  <a:gd name="T62" fmla="*/ 28 w 28"/>
                  <a:gd name="T63" fmla="*/ 0 h 46"/>
                  <a:gd name="T64" fmla="*/ 27 w 28"/>
                  <a:gd name="T65" fmla="*/ 0 h 46"/>
                  <a:gd name="T66" fmla="*/ 27 w 28"/>
                  <a:gd name="T67" fmla="*/ 2 h 46"/>
                  <a:gd name="T68" fmla="*/ 24 w 28"/>
                  <a:gd name="T69" fmla="*/ 5 h 46"/>
                  <a:gd name="T70" fmla="*/ 25 w 28"/>
                  <a:gd name="T71" fmla="*/ 6 h 46"/>
                  <a:gd name="T72" fmla="*/ 27 w 28"/>
                  <a:gd name="T73" fmla="*/ 2 h 46"/>
                  <a:gd name="T74" fmla="*/ 28 w 28"/>
                  <a:gd name="T75" fmla="*/ 0 h 46"/>
                  <a:gd name="T76" fmla="*/ 28 w 28"/>
                  <a:gd name="T77" fmla="*/ 0 h 46"/>
                  <a:gd name="T78" fmla="*/ 23 w 28"/>
                  <a:gd name="T79" fmla="*/ 0 h 46"/>
                  <a:gd name="T80" fmla="*/ 23 w 28"/>
                  <a:gd name="T81" fmla="*/ 0 h 46"/>
                  <a:gd name="T82" fmla="*/ 23 w 28"/>
                  <a:gd name="T83" fmla="*/ 0 h 46"/>
                  <a:gd name="T84" fmla="*/ 23 w 28"/>
                  <a:gd name="T8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46">
                    <a:moveTo>
                      <a:pt x="1" y="44"/>
                    </a:moveTo>
                    <a:cubicBezTo>
                      <a:pt x="1" y="45"/>
                      <a:pt x="1" y="45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1" y="45"/>
                      <a:pt x="1" y="45"/>
                      <a:pt x="1" y="44"/>
                    </a:cubicBezTo>
                    <a:cubicBezTo>
                      <a:pt x="1" y="44"/>
                      <a:pt x="1" y="44"/>
                      <a:pt x="1" y="44"/>
                    </a:cubicBezTo>
                    <a:moveTo>
                      <a:pt x="3" y="42"/>
                    </a:moveTo>
                    <a:cubicBezTo>
                      <a:pt x="2" y="43"/>
                      <a:pt x="2" y="43"/>
                      <a:pt x="1" y="44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2" y="43"/>
                      <a:pt x="2" y="43"/>
                      <a:pt x="3" y="42"/>
                    </a:cubicBezTo>
                    <a:cubicBezTo>
                      <a:pt x="3" y="42"/>
                      <a:pt x="3" y="42"/>
                      <a:pt x="3" y="42"/>
                    </a:cubicBezTo>
                    <a:moveTo>
                      <a:pt x="7" y="34"/>
                    </a:moveTo>
                    <a:cubicBezTo>
                      <a:pt x="7" y="35"/>
                      <a:pt x="6" y="37"/>
                      <a:pt x="5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6" y="37"/>
                      <a:pt x="7" y="35"/>
                      <a:pt x="8" y="34"/>
                    </a:cubicBezTo>
                    <a:cubicBezTo>
                      <a:pt x="7" y="34"/>
                      <a:pt x="7" y="34"/>
                      <a:pt x="7" y="34"/>
                    </a:cubicBezTo>
                    <a:moveTo>
                      <a:pt x="11" y="28"/>
                    </a:moveTo>
                    <a:cubicBezTo>
                      <a:pt x="10" y="29"/>
                      <a:pt x="10" y="29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9"/>
                      <a:pt x="11" y="29"/>
                      <a:pt x="11" y="28"/>
                    </a:cubicBezTo>
                    <a:cubicBezTo>
                      <a:pt x="11" y="28"/>
                      <a:pt x="11" y="28"/>
                      <a:pt x="11" y="28"/>
                    </a:cubicBezTo>
                    <a:moveTo>
                      <a:pt x="19" y="15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7"/>
                      <a:pt x="18" y="16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moveTo>
                      <a:pt x="22" y="10"/>
                    </a:move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2" y="11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28" y="0"/>
                    </a:moveTo>
                    <a:cubicBezTo>
                      <a:pt x="28" y="0"/>
                      <a:pt x="28" y="0"/>
                      <a:pt x="27" y="0"/>
                    </a:cubicBezTo>
                    <a:cubicBezTo>
                      <a:pt x="27" y="1"/>
                      <a:pt x="27" y="1"/>
                      <a:pt x="27" y="2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5"/>
                      <a:pt x="25" y="6"/>
                      <a:pt x="25" y="6"/>
                    </a:cubicBezTo>
                    <a:cubicBezTo>
                      <a:pt x="25" y="4"/>
                      <a:pt x="26" y="3"/>
                      <a:pt x="27" y="2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7" name="Oval 9882"/>
              <p:cNvSpPr>
                <a:spLocks noChangeArrowheads="1"/>
              </p:cNvSpPr>
              <p:nvPr/>
            </p:nvSpPr>
            <p:spPr bwMode="auto">
              <a:xfrm>
                <a:off x="17" y="33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8" name="Freeform 9883"/>
              <p:cNvSpPr>
                <a:spLocks/>
              </p:cNvSpPr>
              <p:nvPr/>
            </p:nvSpPr>
            <p:spPr bwMode="auto">
              <a:xfrm>
                <a:off x="7" y="3377"/>
                <a:ext cx="5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  <a:gd name="T6" fmla="*/ 2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9" name="Freeform 9884"/>
              <p:cNvSpPr>
                <a:spLocks noEditPoints="1"/>
              </p:cNvSpPr>
              <p:nvPr/>
            </p:nvSpPr>
            <p:spPr bwMode="auto">
              <a:xfrm>
                <a:off x="12" y="3276"/>
                <a:ext cx="62" cy="101"/>
              </a:xfrm>
              <a:custGeom>
                <a:avLst/>
                <a:gdLst>
                  <a:gd name="T0" fmla="*/ 1 w 26"/>
                  <a:gd name="T1" fmla="*/ 41 h 43"/>
                  <a:gd name="T2" fmla="*/ 0 w 26"/>
                  <a:gd name="T3" fmla="*/ 43 h 43"/>
                  <a:gd name="T4" fmla="*/ 0 w 26"/>
                  <a:gd name="T5" fmla="*/ 43 h 43"/>
                  <a:gd name="T6" fmla="*/ 1 w 26"/>
                  <a:gd name="T7" fmla="*/ 41 h 43"/>
                  <a:gd name="T8" fmla="*/ 1 w 26"/>
                  <a:gd name="T9" fmla="*/ 41 h 43"/>
                  <a:gd name="T10" fmla="*/ 6 w 26"/>
                  <a:gd name="T11" fmla="*/ 33 h 43"/>
                  <a:gd name="T12" fmla="*/ 4 w 26"/>
                  <a:gd name="T13" fmla="*/ 37 h 43"/>
                  <a:gd name="T14" fmla="*/ 4 w 26"/>
                  <a:gd name="T15" fmla="*/ 37 h 43"/>
                  <a:gd name="T16" fmla="*/ 6 w 26"/>
                  <a:gd name="T17" fmla="*/ 33 h 43"/>
                  <a:gd name="T18" fmla="*/ 6 w 26"/>
                  <a:gd name="T19" fmla="*/ 33 h 43"/>
                  <a:gd name="T20" fmla="*/ 11 w 26"/>
                  <a:gd name="T21" fmla="*/ 25 h 43"/>
                  <a:gd name="T22" fmla="*/ 8 w 26"/>
                  <a:gd name="T23" fmla="*/ 29 h 43"/>
                  <a:gd name="T24" fmla="*/ 9 w 26"/>
                  <a:gd name="T25" fmla="*/ 29 h 43"/>
                  <a:gd name="T26" fmla="*/ 11 w 26"/>
                  <a:gd name="T27" fmla="*/ 25 h 43"/>
                  <a:gd name="T28" fmla="*/ 11 w 26"/>
                  <a:gd name="T29" fmla="*/ 25 h 43"/>
                  <a:gd name="T30" fmla="*/ 18 w 26"/>
                  <a:gd name="T31" fmla="*/ 13 h 43"/>
                  <a:gd name="T32" fmla="*/ 12 w 26"/>
                  <a:gd name="T33" fmla="*/ 23 h 43"/>
                  <a:gd name="T34" fmla="*/ 12 w 26"/>
                  <a:gd name="T35" fmla="*/ 23 h 43"/>
                  <a:gd name="T36" fmla="*/ 18 w 26"/>
                  <a:gd name="T37" fmla="*/ 13 h 43"/>
                  <a:gd name="T38" fmla="*/ 18 w 26"/>
                  <a:gd name="T39" fmla="*/ 13 h 43"/>
                  <a:gd name="T40" fmla="*/ 22 w 26"/>
                  <a:gd name="T41" fmla="*/ 6 h 43"/>
                  <a:gd name="T42" fmla="*/ 20 w 26"/>
                  <a:gd name="T43" fmla="*/ 10 h 43"/>
                  <a:gd name="T44" fmla="*/ 20 w 26"/>
                  <a:gd name="T45" fmla="*/ 10 h 43"/>
                  <a:gd name="T46" fmla="*/ 23 w 26"/>
                  <a:gd name="T47" fmla="*/ 6 h 43"/>
                  <a:gd name="T48" fmla="*/ 22 w 26"/>
                  <a:gd name="T49" fmla="*/ 6 h 43"/>
                  <a:gd name="T50" fmla="*/ 25 w 26"/>
                  <a:gd name="T51" fmla="*/ 0 h 43"/>
                  <a:gd name="T52" fmla="*/ 24 w 26"/>
                  <a:gd name="T53" fmla="*/ 2 h 43"/>
                  <a:gd name="T54" fmla="*/ 23 w 26"/>
                  <a:gd name="T55" fmla="*/ 5 h 43"/>
                  <a:gd name="T56" fmla="*/ 23 w 26"/>
                  <a:gd name="T57" fmla="*/ 5 h 43"/>
                  <a:gd name="T58" fmla="*/ 23 w 26"/>
                  <a:gd name="T59" fmla="*/ 4 h 43"/>
                  <a:gd name="T60" fmla="*/ 26 w 26"/>
                  <a:gd name="T61" fmla="*/ 1 h 43"/>
                  <a:gd name="T62" fmla="*/ 25 w 26"/>
                  <a:gd name="T6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6" h="43">
                    <a:moveTo>
                      <a:pt x="1" y="41"/>
                    </a:moveTo>
                    <a:cubicBezTo>
                      <a:pt x="1" y="41"/>
                      <a:pt x="0" y="42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1" y="42"/>
                      <a:pt x="1" y="41"/>
                      <a:pt x="1" y="41"/>
                    </a:cubicBezTo>
                    <a:cubicBezTo>
                      <a:pt x="1" y="41"/>
                      <a:pt x="1" y="41"/>
                      <a:pt x="1" y="41"/>
                    </a:cubicBezTo>
                    <a:moveTo>
                      <a:pt x="6" y="33"/>
                    </a:moveTo>
                    <a:cubicBezTo>
                      <a:pt x="5" y="34"/>
                      <a:pt x="4" y="36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36"/>
                      <a:pt x="5" y="34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moveTo>
                      <a:pt x="11" y="25"/>
                    </a:moveTo>
                    <a:cubicBezTo>
                      <a:pt x="10" y="26"/>
                      <a:pt x="9" y="27"/>
                      <a:pt x="8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9" y="28"/>
                      <a:pt x="10" y="26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moveTo>
                      <a:pt x="18" y="13"/>
                    </a:moveTo>
                    <a:cubicBezTo>
                      <a:pt x="16" y="17"/>
                      <a:pt x="14" y="20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4" y="20"/>
                      <a:pt x="16" y="16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moveTo>
                      <a:pt x="22" y="6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8"/>
                      <a:pt x="22" y="7"/>
                      <a:pt x="23" y="6"/>
                    </a:cubicBezTo>
                    <a:cubicBezTo>
                      <a:pt x="22" y="6"/>
                      <a:pt x="22" y="6"/>
                      <a:pt x="22" y="6"/>
                    </a:cubicBezTo>
                    <a:moveTo>
                      <a:pt x="25" y="0"/>
                    </a:moveTo>
                    <a:cubicBezTo>
                      <a:pt x="24" y="2"/>
                      <a:pt x="24" y="2"/>
                      <a:pt x="24" y="2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4" y="3"/>
                      <a:pt x="25" y="2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0" name="Freeform 9885"/>
              <p:cNvSpPr>
                <a:spLocks/>
              </p:cNvSpPr>
              <p:nvPr/>
            </p:nvSpPr>
            <p:spPr bwMode="auto">
              <a:xfrm>
                <a:off x="-59" y="3457"/>
                <a:ext cx="3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1" name="Freeform 9886"/>
              <p:cNvSpPr>
                <a:spLocks noEditPoints="1"/>
              </p:cNvSpPr>
              <p:nvPr/>
            </p:nvSpPr>
            <p:spPr bwMode="auto">
              <a:xfrm>
                <a:off x="-153" y="3750"/>
                <a:ext cx="16" cy="28"/>
              </a:xfrm>
              <a:custGeom>
                <a:avLst/>
                <a:gdLst>
                  <a:gd name="T0" fmla="*/ 3 w 7"/>
                  <a:gd name="T1" fmla="*/ 7 h 12"/>
                  <a:gd name="T2" fmla="*/ 2 w 7"/>
                  <a:gd name="T3" fmla="*/ 7 h 12"/>
                  <a:gd name="T4" fmla="*/ 0 w 7"/>
                  <a:gd name="T5" fmla="*/ 12 h 12"/>
                  <a:gd name="T6" fmla="*/ 0 w 7"/>
                  <a:gd name="T7" fmla="*/ 12 h 12"/>
                  <a:gd name="T8" fmla="*/ 2 w 7"/>
                  <a:gd name="T9" fmla="*/ 7 h 12"/>
                  <a:gd name="T10" fmla="*/ 3 w 7"/>
                  <a:gd name="T11" fmla="*/ 7 h 12"/>
                  <a:gd name="T12" fmla="*/ 3 w 7"/>
                  <a:gd name="T13" fmla="*/ 7 h 12"/>
                  <a:gd name="T14" fmla="*/ 7 w 7"/>
                  <a:gd name="T15" fmla="*/ 0 h 12"/>
                  <a:gd name="T16" fmla="*/ 6 w 7"/>
                  <a:gd name="T17" fmla="*/ 1 h 12"/>
                  <a:gd name="T18" fmla="*/ 7 w 7"/>
                  <a:gd name="T19" fmla="*/ 0 h 12"/>
                  <a:gd name="T20" fmla="*/ 7 w 7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12">
                    <a:moveTo>
                      <a:pt x="3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1" y="10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10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7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2" name="Freeform 9887"/>
              <p:cNvSpPr>
                <a:spLocks noEditPoints="1"/>
              </p:cNvSpPr>
              <p:nvPr/>
            </p:nvSpPr>
            <p:spPr bwMode="auto">
              <a:xfrm>
                <a:off x="-295" y="3781"/>
                <a:ext cx="17" cy="28"/>
              </a:xfrm>
              <a:custGeom>
                <a:avLst/>
                <a:gdLst>
                  <a:gd name="T0" fmla="*/ 0 w 7"/>
                  <a:gd name="T1" fmla="*/ 12 h 12"/>
                  <a:gd name="T2" fmla="*/ 0 w 7"/>
                  <a:gd name="T3" fmla="*/ 12 h 12"/>
                  <a:gd name="T4" fmla="*/ 0 w 7"/>
                  <a:gd name="T5" fmla="*/ 12 h 12"/>
                  <a:gd name="T6" fmla="*/ 0 w 7"/>
                  <a:gd name="T7" fmla="*/ 12 h 12"/>
                  <a:gd name="T8" fmla="*/ 0 w 7"/>
                  <a:gd name="T9" fmla="*/ 12 h 12"/>
                  <a:gd name="T10" fmla="*/ 1 w 7"/>
                  <a:gd name="T11" fmla="*/ 10 h 12"/>
                  <a:gd name="T12" fmla="*/ 1 w 7"/>
                  <a:gd name="T13" fmla="*/ 10 h 12"/>
                  <a:gd name="T14" fmla="*/ 1 w 7"/>
                  <a:gd name="T15" fmla="*/ 10 h 12"/>
                  <a:gd name="T16" fmla="*/ 1 w 7"/>
                  <a:gd name="T17" fmla="*/ 10 h 12"/>
                  <a:gd name="T18" fmla="*/ 1 w 7"/>
                  <a:gd name="T19" fmla="*/ 10 h 12"/>
                  <a:gd name="T20" fmla="*/ 1 w 7"/>
                  <a:gd name="T21" fmla="*/ 10 h 12"/>
                  <a:gd name="T22" fmla="*/ 1 w 7"/>
                  <a:gd name="T23" fmla="*/ 10 h 12"/>
                  <a:gd name="T24" fmla="*/ 1 w 7"/>
                  <a:gd name="T25" fmla="*/ 10 h 12"/>
                  <a:gd name="T26" fmla="*/ 1 w 7"/>
                  <a:gd name="T27" fmla="*/ 10 h 12"/>
                  <a:gd name="T28" fmla="*/ 1 w 7"/>
                  <a:gd name="T29" fmla="*/ 10 h 12"/>
                  <a:gd name="T30" fmla="*/ 2 w 7"/>
                  <a:gd name="T31" fmla="*/ 9 h 12"/>
                  <a:gd name="T32" fmla="*/ 2 w 7"/>
                  <a:gd name="T33" fmla="*/ 9 h 12"/>
                  <a:gd name="T34" fmla="*/ 2 w 7"/>
                  <a:gd name="T35" fmla="*/ 9 h 12"/>
                  <a:gd name="T36" fmla="*/ 2 w 7"/>
                  <a:gd name="T37" fmla="*/ 9 h 12"/>
                  <a:gd name="T38" fmla="*/ 2 w 7"/>
                  <a:gd name="T39" fmla="*/ 9 h 12"/>
                  <a:gd name="T40" fmla="*/ 2 w 7"/>
                  <a:gd name="T41" fmla="*/ 8 h 12"/>
                  <a:gd name="T42" fmla="*/ 2 w 7"/>
                  <a:gd name="T43" fmla="*/ 8 h 12"/>
                  <a:gd name="T44" fmla="*/ 2 w 7"/>
                  <a:gd name="T45" fmla="*/ 8 h 12"/>
                  <a:gd name="T46" fmla="*/ 2 w 7"/>
                  <a:gd name="T47" fmla="*/ 8 h 12"/>
                  <a:gd name="T48" fmla="*/ 2 w 7"/>
                  <a:gd name="T49" fmla="*/ 8 h 12"/>
                  <a:gd name="T50" fmla="*/ 2 w 7"/>
                  <a:gd name="T51" fmla="*/ 8 h 12"/>
                  <a:gd name="T52" fmla="*/ 2 w 7"/>
                  <a:gd name="T53" fmla="*/ 8 h 12"/>
                  <a:gd name="T54" fmla="*/ 2 w 7"/>
                  <a:gd name="T55" fmla="*/ 8 h 12"/>
                  <a:gd name="T56" fmla="*/ 2 w 7"/>
                  <a:gd name="T57" fmla="*/ 8 h 12"/>
                  <a:gd name="T58" fmla="*/ 2 w 7"/>
                  <a:gd name="T59" fmla="*/ 8 h 12"/>
                  <a:gd name="T60" fmla="*/ 3 w 7"/>
                  <a:gd name="T61" fmla="*/ 7 h 12"/>
                  <a:gd name="T62" fmla="*/ 3 w 7"/>
                  <a:gd name="T63" fmla="*/ 7 h 12"/>
                  <a:gd name="T64" fmla="*/ 3 w 7"/>
                  <a:gd name="T65" fmla="*/ 7 h 12"/>
                  <a:gd name="T66" fmla="*/ 3 w 7"/>
                  <a:gd name="T67" fmla="*/ 7 h 12"/>
                  <a:gd name="T68" fmla="*/ 3 w 7"/>
                  <a:gd name="T69" fmla="*/ 7 h 12"/>
                  <a:gd name="T70" fmla="*/ 3 w 7"/>
                  <a:gd name="T71" fmla="*/ 6 h 12"/>
                  <a:gd name="T72" fmla="*/ 3 w 7"/>
                  <a:gd name="T73" fmla="*/ 6 h 12"/>
                  <a:gd name="T74" fmla="*/ 3 w 7"/>
                  <a:gd name="T75" fmla="*/ 6 h 12"/>
                  <a:gd name="T76" fmla="*/ 3 w 7"/>
                  <a:gd name="T77" fmla="*/ 6 h 12"/>
                  <a:gd name="T78" fmla="*/ 3 w 7"/>
                  <a:gd name="T79" fmla="*/ 6 h 12"/>
                  <a:gd name="T80" fmla="*/ 4 w 7"/>
                  <a:gd name="T81" fmla="*/ 5 h 12"/>
                  <a:gd name="T82" fmla="*/ 3 w 7"/>
                  <a:gd name="T83" fmla="*/ 6 h 12"/>
                  <a:gd name="T84" fmla="*/ 4 w 7"/>
                  <a:gd name="T85" fmla="*/ 6 h 12"/>
                  <a:gd name="T86" fmla="*/ 4 w 7"/>
                  <a:gd name="T87" fmla="*/ 5 h 12"/>
                  <a:gd name="T88" fmla="*/ 4 w 7"/>
                  <a:gd name="T89" fmla="*/ 5 h 12"/>
                  <a:gd name="T90" fmla="*/ 4 w 7"/>
                  <a:gd name="T91" fmla="*/ 4 h 12"/>
                  <a:gd name="T92" fmla="*/ 4 w 7"/>
                  <a:gd name="T93" fmla="*/ 4 h 12"/>
                  <a:gd name="T94" fmla="*/ 4 w 7"/>
                  <a:gd name="T95" fmla="*/ 4 h 12"/>
                  <a:gd name="T96" fmla="*/ 4 w 7"/>
                  <a:gd name="T97" fmla="*/ 4 h 12"/>
                  <a:gd name="T98" fmla="*/ 4 w 7"/>
                  <a:gd name="T99" fmla="*/ 4 h 12"/>
                  <a:gd name="T100" fmla="*/ 7 w 7"/>
                  <a:gd name="T101" fmla="*/ 0 h 12"/>
                  <a:gd name="T102" fmla="*/ 4 w 7"/>
                  <a:gd name="T103" fmla="*/ 4 h 12"/>
                  <a:gd name="T104" fmla="*/ 4 w 7"/>
                  <a:gd name="T105" fmla="*/ 4 h 12"/>
                  <a:gd name="T106" fmla="*/ 7 w 7"/>
                  <a:gd name="T107" fmla="*/ 0 h 12"/>
                  <a:gd name="T108" fmla="*/ 7 w 7"/>
                  <a:gd name="T10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7" y="0"/>
                    </a:moveTo>
                    <a:cubicBezTo>
                      <a:pt x="6" y="1"/>
                      <a:pt x="5" y="3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3"/>
                      <a:pt x="6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3" name="Oval 9888"/>
              <p:cNvSpPr>
                <a:spLocks noChangeArrowheads="1"/>
              </p:cNvSpPr>
              <p:nvPr/>
            </p:nvSpPr>
            <p:spPr bwMode="auto">
              <a:xfrm>
                <a:off x="-286" y="379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4" name="Freeform 9889"/>
              <p:cNvSpPr>
                <a:spLocks noEditPoints="1"/>
              </p:cNvSpPr>
              <p:nvPr/>
            </p:nvSpPr>
            <p:spPr bwMode="auto">
              <a:xfrm>
                <a:off x="-295" y="3778"/>
                <a:ext cx="17" cy="31"/>
              </a:xfrm>
              <a:custGeom>
                <a:avLst/>
                <a:gdLst>
                  <a:gd name="T0" fmla="*/ 1 w 7"/>
                  <a:gd name="T1" fmla="*/ 11 h 13"/>
                  <a:gd name="T2" fmla="*/ 0 w 7"/>
                  <a:gd name="T3" fmla="*/ 13 h 13"/>
                  <a:gd name="T4" fmla="*/ 0 w 7"/>
                  <a:gd name="T5" fmla="*/ 13 h 13"/>
                  <a:gd name="T6" fmla="*/ 1 w 7"/>
                  <a:gd name="T7" fmla="*/ 11 h 13"/>
                  <a:gd name="T8" fmla="*/ 1 w 7"/>
                  <a:gd name="T9" fmla="*/ 11 h 13"/>
                  <a:gd name="T10" fmla="*/ 1 w 7"/>
                  <a:gd name="T11" fmla="*/ 11 h 13"/>
                  <a:gd name="T12" fmla="*/ 1 w 7"/>
                  <a:gd name="T13" fmla="*/ 11 h 13"/>
                  <a:gd name="T14" fmla="*/ 1 w 7"/>
                  <a:gd name="T15" fmla="*/ 11 h 13"/>
                  <a:gd name="T16" fmla="*/ 1 w 7"/>
                  <a:gd name="T17" fmla="*/ 11 h 13"/>
                  <a:gd name="T18" fmla="*/ 1 w 7"/>
                  <a:gd name="T19" fmla="*/ 11 h 13"/>
                  <a:gd name="T20" fmla="*/ 2 w 7"/>
                  <a:gd name="T21" fmla="*/ 10 h 13"/>
                  <a:gd name="T22" fmla="*/ 1 w 7"/>
                  <a:gd name="T23" fmla="*/ 11 h 13"/>
                  <a:gd name="T24" fmla="*/ 1 w 7"/>
                  <a:gd name="T25" fmla="*/ 11 h 13"/>
                  <a:gd name="T26" fmla="*/ 2 w 7"/>
                  <a:gd name="T27" fmla="*/ 10 h 13"/>
                  <a:gd name="T28" fmla="*/ 2 w 7"/>
                  <a:gd name="T29" fmla="*/ 10 h 13"/>
                  <a:gd name="T30" fmla="*/ 2 w 7"/>
                  <a:gd name="T31" fmla="*/ 9 h 13"/>
                  <a:gd name="T32" fmla="*/ 2 w 7"/>
                  <a:gd name="T33" fmla="*/ 10 h 13"/>
                  <a:gd name="T34" fmla="*/ 2 w 7"/>
                  <a:gd name="T35" fmla="*/ 10 h 13"/>
                  <a:gd name="T36" fmla="*/ 2 w 7"/>
                  <a:gd name="T37" fmla="*/ 9 h 13"/>
                  <a:gd name="T38" fmla="*/ 2 w 7"/>
                  <a:gd name="T39" fmla="*/ 9 h 13"/>
                  <a:gd name="T40" fmla="*/ 2 w 7"/>
                  <a:gd name="T41" fmla="*/ 9 h 13"/>
                  <a:gd name="T42" fmla="*/ 2 w 7"/>
                  <a:gd name="T43" fmla="*/ 9 h 13"/>
                  <a:gd name="T44" fmla="*/ 2 w 7"/>
                  <a:gd name="T45" fmla="*/ 9 h 13"/>
                  <a:gd name="T46" fmla="*/ 2 w 7"/>
                  <a:gd name="T47" fmla="*/ 9 h 13"/>
                  <a:gd name="T48" fmla="*/ 2 w 7"/>
                  <a:gd name="T49" fmla="*/ 9 h 13"/>
                  <a:gd name="T50" fmla="*/ 3 w 7"/>
                  <a:gd name="T51" fmla="*/ 8 h 13"/>
                  <a:gd name="T52" fmla="*/ 2 w 7"/>
                  <a:gd name="T53" fmla="*/ 9 h 13"/>
                  <a:gd name="T54" fmla="*/ 2 w 7"/>
                  <a:gd name="T55" fmla="*/ 9 h 13"/>
                  <a:gd name="T56" fmla="*/ 3 w 7"/>
                  <a:gd name="T57" fmla="*/ 8 h 13"/>
                  <a:gd name="T58" fmla="*/ 3 w 7"/>
                  <a:gd name="T59" fmla="*/ 8 h 13"/>
                  <a:gd name="T60" fmla="*/ 3 w 7"/>
                  <a:gd name="T61" fmla="*/ 7 h 13"/>
                  <a:gd name="T62" fmla="*/ 3 w 7"/>
                  <a:gd name="T63" fmla="*/ 8 h 13"/>
                  <a:gd name="T64" fmla="*/ 3 w 7"/>
                  <a:gd name="T65" fmla="*/ 8 h 13"/>
                  <a:gd name="T66" fmla="*/ 3 w 7"/>
                  <a:gd name="T67" fmla="*/ 7 h 13"/>
                  <a:gd name="T68" fmla="*/ 3 w 7"/>
                  <a:gd name="T69" fmla="*/ 7 h 13"/>
                  <a:gd name="T70" fmla="*/ 3 w 7"/>
                  <a:gd name="T71" fmla="*/ 7 h 13"/>
                  <a:gd name="T72" fmla="*/ 3 w 7"/>
                  <a:gd name="T73" fmla="*/ 7 h 13"/>
                  <a:gd name="T74" fmla="*/ 3 w 7"/>
                  <a:gd name="T75" fmla="*/ 7 h 13"/>
                  <a:gd name="T76" fmla="*/ 4 w 7"/>
                  <a:gd name="T77" fmla="*/ 7 h 13"/>
                  <a:gd name="T78" fmla="*/ 3 w 7"/>
                  <a:gd name="T79" fmla="*/ 7 h 13"/>
                  <a:gd name="T80" fmla="*/ 4 w 7"/>
                  <a:gd name="T81" fmla="*/ 5 h 13"/>
                  <a:gd name="T82" fmla="*/ 4 w 7"/>
                  <a:gd name="T83" fmla="*/ 6 h 13"/>
                  <a:gd name="T84" fmla="*/ 4 w 7"/>
                  <a:gd name="T85" fmla="*/ 6 h 13"/>
                  <a:gd name="T86" fmla="*/ 4 w 7"/>
                  <a:gd name="T87" fmla="*/ 5 h 13"/>
                  <a:gd name="T88" fmla="*/ 4 w 7"/>
                  <a:gd name="T89" fmla="*/ 5 h 13"/>
                  <a:gd name="T90" fmla="*/ 7 w 7"/>
                  <a:gd name="T91" fmla="*/ 0 h 13"/>
                  <a:gd name="T92" fmla="*/ 7 w 7"/>
                  <a:gd name="T93" fmla="*/ 1 h 13"/>
                  <a:gd name="T94" fmla="*/ 7 w 7"/>
                  <a:gd name="T95" fmla="*/ 1 h 13"/>
                  <a:gd name="T96" fmla="*/ 7 w 7"/>
                  <a:gd name="T9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" h="13">
                    <a:moveTo>
                      <a:pt x="1" y="11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0" y="12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2" y="10"/>
                    </a:moveTo>
                    <a:cubicBezTo>
                      <a:pt x="1" y="10"/>
                      <a:pt x="1" y="10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0"/>
                      <a:pt x="1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moveTo>
                      <a:pt x="2" y="9"/>
                    </a:move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3" y="8"/>
                    </a:moveTo>
                    <a:cubicBezTo>
                      <a:pt x="2" y="8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moveTo>
                      <a:pt x="3" y="7"/>
                    </a:moveTo>
                    <a:cubicBezTo>
                      <a:pt x="3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4" y="5"/>
                    </a:move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5" name="Freeform 9890"/>
              <p:cNvSpPr>
                <a:spLocks noEditPoints="1"/>
              </p:cNvSpPr>
              <p:nvPr/>
            </p:nvSpPr>
            <p:spPr bwMode="auto">
              <a:xfrm>
                <a:off x="-340" y="3833"/>
                <a:ext cx="31" cy="54"/>
              </a:xfrm>
              <a:custGeom>
                <a:avLst/>
                <a:gdLst>
                  <a:gd name="T0" fmla="*/ 2 w 13"/>
                  <a:gd name="T1" fmla="*/ 19 h 23"/>
                  <a:gd name="T2" fmla="*/ 0 w 13"/>
                  <a:gd name="T3" fmla="*/ 23 h 23"/>
                  <a:gd name="T4" fmla="*/ 2 w 13"/>
                  <a:gd name="T5" fmla="*/ 19 h 23"/>
                  <a:gd name="T6" fmla="*/ 2 w 13"/>
                  <a:gd name="T7" fmla="*/ 19 h 23"/>
                  <a:gd name="T8" fmla="*/ 5 w 13"/>
                  <a:gd name="T9" fmla="*/ 13 h 23"/>
                  <a:gd name="T10" fmla="*/ 4 w 13"/>
                  <a:gd name="T11" fmla="*/ 17 h 23"/>
                  <a:gd name="T12" fmla="*/ 4 w 13"/>
                  <a:gd name="T13" fmla="*/ 17 h 23"/>
                  <a:gd name="T14" fmla="*/ 5 w 13"/>
                  <a:gd name="T15" fmla="*/ 14 h 23"/>
                  <a:gd name="T16" fmla="*/ 5 w 13"/>
                  <a:gd name="T17" fmla="*/ 14 h 23"/>
                  <a:gd name="T18" fmla="*/ 5 w 13"/>
                  <a:gd name="T19" fmla="*/ 13 h 23"/>
                  <a:gd name="T20" fmla="*/ 5 w 13"/>
                  <a:gd name="T21" fmla="*/ 13 h 23"/>
                  <a:gd name="T22" fmla="*/ 9 w 13"/>
                  <a:gd name="T23" fmla="*/ 7 h 23"/>
                  <a:gd name="T24" fmla="*/ 7 w 13"/>
                  <a:gd name="T25" fmla="*/ 11 h 23"/>
                  <a:gd name="T26" fmla="*/ 7 w 13"/>
                  <a:gd name="T27" fmla="*/ 11 h 23"/>
                  <a:gd name="T28" fmla="*/ 9 w 13"/>
                  <a:gd name="T29" fmla="*/ 7 h 23"/>
                  <a:gd name="T30" fmla="*/ 9 w 13"/>
                  <a:gd name="T31" fmla="*/ 7 h 23"/>
                  <a:gd name="T32" fmla="*/ 12 w 13"/>
                  <a:gd name="T33" fmla="*/ 1 h 23"/>
                  <a:gd name="T34" fmla="*/ 12 w 13"/>
                  <a:gd name="T35" fmla="*/ 1 h 23"/>
                  <a:gd name="T36" fmla="*/ 11 w 13"/>
                  <a:gd name="T37" fmla="*/ 4 h 23"/>
                  <a:gd name="T38" fmla="*/ 11 w 13"/>
                  <a:gd name="T39" fmla="*/ 4 h 23"/>
                  <a:gd name="T40" fmla="*/ 12 w 13"/>
                  <a:gd name="T41" fmla="*/ 1 h 23"/>
                  <a:gd name="T42" fmla="*/ 12 w 13"/>
                  <a:gd name="T43" fmla="*/ 1 h 23"/>
                  <a:gd name="T44" fmla="*/ 13 w 13"/>
                  <a:gd name="T45" fmla="*/ 0 h 23"/>
                  <a:gd name="T46" fmla="*/ 13 w 13"/>
                  <a:gd name="T47" fmla="*/ 0 h 23"/>
                  <a:gd name="T48" fmla="*/ 13 w 13"/>
                  <a:gd name="T49" fmla="*/ 0 h 23"/>
                  <a:gd name="T50" fmla="*/ 13 w 13"/>
                  <a:gd name="T5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" h="23">
                    <a:moveTo>
                      <a:pt x="2" y="19"/>
                    </a:moveTo>
                    <a:cubicBezTo>
                      <a:pt x="2" y="20"/>
                      <a:pt x="1" y="22"/>
                      <a:pt x="0" y="23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5" y="13"/>
                    </a:moveTo>
                    <a:cubicBezTo>
                      <a:pt x="5" y="15"/>
                      <a:pt x="4" y="16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moveTo>
                      <a:pt x="9" y="7"/>
                    </a:moveTo>
                    <a:cubicBezTo>
                      <a:pt x="8" y="8"/>
                      <a:pt x="7" y="10"/>
                      <a:pt x="7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0"/>
                      <a:pt x="8" y="8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moveTo>
                      <a:pt x="12" y="1"/>
                    </a:moveTo>
                    <a:cubicBezTo>
                      <a:pt x="12" y="1"/>
                      <a:pt x="12" y="1"/>
                      <a:pt x="12" y="1"/>
                    </a:cubicBezTo>
                    <a:cubicBezTo>
                      <a:pt x="12" y="2"/>
                      <a:pt x="11" y="3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3"/>
                      <a:pt x="12" y="2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3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6" name="Freeform 9891"/>
              <p:cNvSpPr>
                <a:spLocks noEditPoints="1"/>
              </p:cNvSpPr>
              <p:nvPr/>
            </p:nvSpPr>
            <p:spPr bwMode="auto">
              <a:xfrm>
                <a:off x="-335" y="3833"/>
                <a:ext cx="26" cy="45"/>
              </a:xfrm>
              <a:custGeom>
                <a:avLst/>
                <a:gdLst>
                  <a:gd name="T0" fmla="*/ 2 w 11"/>
                  <a:gd name="T1" fmla="*/ 17 h 19"/>
                  <a:gd name="T2" fmla="*/ 0 w 11"/>
                  <a:gd name="T3" fmla="*/ 19 h 19"/>
                  <a:gd name="T4" fmla="*/ 0 w 11"/>
                  <a:gd name="T5" fmla="*/ 19 h 19"/>
                  <a:gd name="T6" fmla="*/ 2 w 11"/>
                  <a:gd name="T7" fmla="*/ 17 h 19"/>
                  <a:gd name="T8" fmla="*/ 2 w 11"/>
                  <a:gd name="T9" fmla="*/ 17 h 19"/>
                  <a:gd name="T10" fmla="*/ 5 w 11"/>
                  <a:gd name="T11" fmla="*/ 11 h 19"/>
                  <a:gd name="T12" fmla="*/ 3 w 11"/>
                  <a:gd name="T13" fmla="*/ 13 h 19"/>
                  <a:gd name="T14" fmla="*/ 3 w 11"/>
                  <a:gd name="T15" fmla="*/ 13 h 19"/>
                  <a:gd name="T16" fmla="*/ 5 w 11"/>
                  <a:gd name="T17" fmla="*/ 11 h 19"/>
                  <a:gd name="T18" fmla="*/ 5 w 11"/>
                  <a:gd name="T19" fmla="*/ 11 h 19"/>
                  <a:gd name="T20" fmla="*/ 9 w 11"/>
                  <a:gd name="T21" fmla="*/ 4 h 19"/>
                  <a:gd name="T22" fmla="*/ 7 w 11"/>
                  <a:gd name="T23" fmla="*/ 7 h 19"/>
                  <a:gd name="T24" fmla="*/ 7 w 11"/>
                  <a:gd name="T25" fmla="*/ 7 h 19"/>
                  <a:gd name="T26" fmla="*/ 9 w 11"/>
                  <a:gd name="T27" fmla="*/ 4 h 19"/>
                  <a:gd name="T28" fmla="*/ 9 w 11"/>
                  <a:gd name="T29" fmla="*/ 4 h 19"/>
                  <a:gd name="T30" fmla="*/ 11 w 11"/>
                  <a:gd name="T31" fmla="*/ 0 h 19"/>
                  <a:gd name="T32" fmla="*/ 10 w 11"/>
                  <a:gd name="T33" fmla="*/ 1 h 19"/>
                  <a:gd name="T34" fmla="*/ 10 w 11"/>
                  <a:gd name="T35" fmla="*/ 1 h 19"/>
                  <a:gd name="T36" fmla="*/ 11 w 11"/>
                  <a:gd name="T37" fmla="*/ 0 h 19"/>
                  <a:gd name="T38" fmla="*/ 11 w 11"/>
                  <a:gd name="T3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" h="19">
                    <a:moveTo>
                      <a:pt x="2" y="17"/>
                    </a:moveTo>
                    <a:cubicBezTo>
                      <a:pt x="1" y="18"/>
                      <a:pt x="1" y="18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moveTo>
                      <a:pt x="5" y="11"/>
                    </a:moveTo>
                    <a:cubicBezTo>
                      <a:pt x="4" y="12"/>
                      <a:pt x="4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4" y="13"/>
                      <a:pt x="4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9" y="4"/>
                    </a:moveTo>
                    <a:cubicBezTo>
                      <a:pt x="8" y="5"/>
                      <a:pt x="8" y="6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8" y="5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11" y="0"/>
                    </a:moveTo>
                    <a:cubicBezTo>
                      <a:pt x="11" y="0"/>
                      <a:pt x="11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7" name="Freeform 9892"/>
              <p:cNvSpPr>
                <a:spLocks noEditPoints="1"/>
              </p:cNvSpPr>
              <p:nvPr/>
            </p:nvSpPr>
            <p:spPr bwMode="auto">
              <a:xfrm>
                <a:off x="-302" y="3084"/>
                <a:ext cx="390" cy="213"/>
              </a:xfrm>
              <a:custGeom>
                <a:avLst/>
                <a:gdLst>
                  <a:gd name="T0" fmla="*/ 37 w 165"/>
                  <a:gd name="T1" fmla="*/ 85 h 90"/>
                  <a:gd name="T2" fmla="*/ 55 w 165"/>
                  <a:gd name="T3" fmla="*/ 76 h 90"/>
                  <a:gd name="T4" fmla="*/ 55 w 165"/>
                  <a:gd name="T5" fmla="*/ 76 h 90"/>
                  <a:gd name="T6" fmla="*/ 8 w 165"/>
                  <a:gd name="T7" fmla="*/ 74 h 90"/>
                  <a:gd name="T8" fmla="*/ 159 w 165"/>
                  <a:gd name="T9" fmla="*/ 75 h 90"/>
                  <a:gd name="T10" fmla="*/ 144 w 165"/>
                  <a:gd name="T11" fmla="*/ 81 h 90"/>
                  <a:gd name="T12" fmla="*/ 6 w 165"/>
                  <a:gd name="T13" fmla="*/ 71 h 90"/>
                  <a:gd name="T14" fmla="*/ 159 w 165"/>
                  <a:gd name="T15" fmla="*/ 71 h 90"/>
                  <a:gd name="T16" fmla="*/ 44 w 165"/>
                  <a:gd name="T17" fmla="*/ 68 h 90"/>
                  <a:gd name="T18" fmla="*/ 74 w 165"/>
                  <a:gd name="T19" fmla="*/ 80 h 90"/>
                  <a:gd name="T20" fmla="*/ 36 w 165"/>
                  <a:gd name="T21" fmla="*/ 64 h 90"/>
                  <a:gd name="T22" fmla="*/ 64 w 165"/>
                  <a:gd name="T23" fmla="*/ 61 h 90"/>
                  <a:gd name="T24" fmla="*/ 31 w 165"/>
                  <a:gd name="T25" fmla="*/ 61 h 90"/>
                  <a:gd name="T26" fmla="*/ 139 w 165"/>
                  <a:gd name="T27" fmla="*/ 63 h 90"/>
                  <a:gd name="T28" fmla="*/ 58 w 165"/>
                  <a:gd name="T29" fmla="*/ 57 h 90"/>
                  <a:gd name="T30" fmla="*/ 20 w 165"/>
                  <a:gd name="T31" fmla="*/ 55 h 90"/>
                  <a:gd name="T32" fmla="*/ 51 w 165"/>
                  <a:gd name="T33" fmla="*/ 53 h 90"/>
                  <a:gd name="T34" fmla="*/ 16 w 165"/>
                  <a:gd name="T35" fmla="*/ 52 h 90"/>
                  <a:gd name="T36" fmla="*/ 45 w 165"/>
                  <a:gd name="T37" fmla="*/ 50 h 90"/>
                  <a:gd name="T38" fmla="*/ 74 w 165"/>
                  <a:gd name="T39" fmla="*/ 56 h 90"/>
                  <a:gd name="T40" fmla="*/ 43 w 165"/>
                  <a:gd name="T41" fmla="*/ 48 h 90"/>
                  <a:gd name="T42" fmla="*/ 155 w 165"/>
                  <a:gd name="T43" fmla="*/ 46 h 90"/>
                  <a:gd name="T44" fmla="*/ 148 w 165"/>
                  <a:gd name="T45" fmla="*/ 48 h 90"/>
                  <a:gd name="T46" fmla="*/ 140 w 165"/>
                  <a:gd name="T47" fmla="*/ 44 h 90"/>
                  <a:gd name="T48" fmla="*/ 80 w 165"/>
                  <a:gd name="T49" fmla="*/ 40 h 90"/>
                  <a:gd name="T50" fmla="*/ 20 w 165"/>
                  <a:gd name="T51" fmla="*/ 50 h 90"/>
                  <a:gd name="T52" fmla="*/ 138 w 165"/>
                  <a:gd name="T53" fmla="*/ 43 h 90"/>
                  <a:gd name="T54" fmla="*/ 71 w 165"/>
                  <a:gd name="T55" fmla="*/ 35 h 90"/>
                  <a:gd name="T56" fmla="*/ 154 w 165"/>
                  <a:gd name="T57" fmla="*/ 37 h 90"/>
                  <a:gd name="T58" fmla="*/ 145 w 165"/>
                  <a:gd name="T59" fmla="*/ 32 h 90"/>
                  <a:gd name="T60" fmla="*/ 34 w 165"/>
                  <a:gd name="T61" fmla="*/ 38 h 90"/>
                  <a:gd name="T62" fmla="*/ 85 w 165"/>
                  <a:gd name="T63" fmla="*/ 31 h 90"/>
                  <a:gd name="T64" fmla="*/ 59 w 165"/>
                  <a:gd name="T65" fmla="*/ 29 h 90"/>
                  <a:gd name="T66" fmla="*/ 76 w 165"/>
                  <a:gd name="T67" fmla="*/ 30 h 90"/>
                  <a:gd name="T68" fmla="*/ 163 w 165"/>
                  <a:gd name="T69" fmla="*/ 27 h 90"/>
                  <a:gd name="T70" fmla="*/ 76 w 165"/>
                  <a:gd name="T71" fmla="*/ 28 h 90"/>
                  <a:gd name="T72" fmla="*/ 52 w 165"/>
                  <a:gd name="T73" fmla="*/ 25 h 90"/>
                  <a:gd name="T74" fmla="*/ 69 w 165"/>
                  <a:gd name="T75" fmla="*/ 25 h 90"/>
                  <a:gd name="T76" fmla="*/ 150 w 165"/>
                  <a:gd name="T77" fmla="*/ 25 h 90"/>
                  <a:gd name="T78" fmla="*/ 97 w 165"/>
                  <a:gd name="T79" fmla="*/ 21 h 90"/>
                  <a:gd name="T80" fmla="*/ 124 w 165"/>
                  <a:gd name="T81" fmla="*/ 19 h 90"/>
                  <a:gd name="T82" fmla="*/ 34 w 165"/>
                  <a:gd name="T83" fmla="*/ 22 h 90"/>
                  <a:gd name="T84" fmla="*/ 45 w 165"/>
                  <a:gd name="T85" fmla="*/ 16 h 90"/>
                  <a:gd name="T86" fmla="*/ 48 w 165"/>
                  <a:gd name="T87" fmla="*/ 15 h 90"/>
                  <a:gd name="T88" fmla="*/ 154 w 165"/>
                  <a:gd name="T89" fmla="*/ 19 h 90"/>
                  <a:gd name="T90" fmla="*/ 69 w 165"/>
                  <a:gd name="T91" fmla="*/ 12 h 90"/>
                  <a:gd name="T92" fmla="*/ 75 w 165"/>
                  <a:gd name="T93" fmla="*/ 12 h 90"/>
                  <a:gd name="T94" fmla="*/ 66 w 165"/>
                  <a:gd name="T95" fmla="*/ 10 h 90"/>
                  <a:gd name="T96" fmla="*/ 102 w 165"/>
                  <a:gd name="T97" fmla="*/ 11 h 90"/>
                  <a:gd name="T98" fmla="*/ 158 w 165"/>
                  <a:gd name="T99" fmla="*/ 11 h 90"/>
                  <a:gd name="T100" fmla="*/ 65 w 165"/>
                  <a:gd name="T101" fmla="*/ 8 h 90"/>
                  <a:gd name="T102" fmla="*/ 69 w 165"/>
                  <a:gd name="T103" fmla="*/ 11 h 90"/>
                  <a:gd name="T104" fmla="*/ 78 w 165"/>
                  <a:gd name="T105" fmla="*/ 7 h 90"/>
                  <a:gd name="T106" fmla="*/ 130 w 165"/>
                  <a:gd name="T107" fmla="*/ 10 h 90"/>
                  <a:gd name="T108" fmla="*/ 49 w 165"/>
                  <a:gd name="T109" fmla="*/ 13 h 90"/>
                  <a:gd name="T110" fmla="*/ 161 w 165"/>
                  <a:gd name="T111" fmla="*/ 6 h 90"/>
                  <a:gd name="T112" fmla="*/ 133 w 165"/>
                  <a:gd name="T113" fmla="*/ 7 h 90"/>
                  <a:gd name="T114" fmla="*/ 129 w 165"/>
                  <a:gd name="T115" fmla="*/ 5 h 90"/>
                  <a:gd name="T116" fmla="*/ 118 w 165"/>
                  <a:gd name="T117" fmla="*/ 7 h 90"/>
                  <a:gd name="T118" fmla="*/ 151 w 165"/>
                  <a:gd name="T119" fmla="*/ 2 h 90"/>
                  <a:gd name="T120" fmla="*/ 157 w 165"/>
                  <a:gd name="T121" fmla="*/ 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65" h="90">
                    <a:moveTo>
                      <a:pt x="1" y="80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1" y="81"/>
                      <a:pt x="1" y="81"/>
                      <a:pt x="2" y="82"/>
                    </a:cubicBezTo>
                    <a:cubicBezTo>
                      <a:pt x="2" y="82"/>
                      <a:pt x="2" y="81"/>
                      <a:pt x="2" y="81"/>
                    </a:cubicBezTo>
                    <a:cubicBezTo>
                      <a:pt x="2" y="81"/>
                      <a:pt x="1" y="80"/>
                      <a:pt x="1" y="80"/>
                    </a:cubicBezTo>
                    <a:moveTo>
                      <a:pt x="1" y="79"/>
                    </a:moveTo>
                    <a:cubicBezTo>
                      <a:pt x="1" y="80"/>
                      <a:pt x="1" y="80"/>
                      <a:pt x="1" y="80"/>
                    </a:cubicBezTo>
                    <a:cubicBezTo>
                      <a:pt x="1" y="80"/>
                      <a:pt x="2" y="80"/>
                      <a:pt x="2" y="80"/>
                    </a:cubicBezTo>
                    <a:cubicBezTo>
                      <a:pt x="2" y="80"/>
                      <a:pt x="3" y="80"/>
                      <a:pt x="3" y="80"/>
                    </a:cubicBezTo>
                    <a:cubicBezTo>
                      <a:pt x="2" y="80"/>
                      <a:pt x="2" y="79"/>
                      <a:pt x="1" y="79"/>
                    </a:cubicBezTo>
                    <a:moveTo>
                      <a:pt x="2" y="77"/>
                    </a:moveTo>
                    <a:cubicBezTo>
                      <a:pt x="2" y="78"/>
                      <a:pt x="2" y="78"/>
                      <a:pt x="2" y="78"/>
                    </a:cubicBezTo>
                    <a:cubicBezTo>
                      <a:pt x="2" y="79"/>
                      <a:pt x="3" y="79"/>
                      <a:pt x="3" y="79"/>
                    </a:cubicBezTo>
                    <a:cubicBezTo>
                      <a:pt x="3" y="79"/>
                      <a:pt x="4" y="78"/>
                      <a:pt x="4" y="78"/>
                    </a:cubicBezTo>
                    <a:cubicBezTo>
                      <a:pt x="3" y="78"/>
                      <a:pt x="3" y="78"/>
                      <a:pt x="2" y="77"/>
                    </a:cubicBezTo>
                    <a:moveTo>
                      <a:pt x="38" y="77"/>
                    </a:moveTo>
                    <a:cubicBezTo>
                      <a:pt x="37" y="79"/>
                      <a:pt x="36" y="82"/>
                      <a:pt x="34" y="84"/>
                    </a:cubicBezTo>
                    <a:cubicBezTo>
                      <a:pt x="35" y="85"/>
                      <a:pt x="36" y="85"/>
                      <a:pt x="37" y="85"/>
                    </a:cubicBezTo>
                    <a:cubicBezTo>
                      <a:pt x="38" y="83"/>
                      <a:pt x="39" y="81"/>
                      <a:pt x="41" y="78"/>
                    </a:cubicBezTo>
                    <a:cubicBezTo>
                      <a:pt x="40" y="78"/>
                      <a:pt x="39" y="78"/>
                      <a:pt x="38" y="77"/>
                    </a:cubicBezTo>
                    <a:moveTo>
                      <a:pt x="3" y="77"/>
                    </a:moveTo>
                    <a:cubicBezTo>
                      <a:pt x="2" y="77"/>
                      <a:pt x="2" y="77"/>
                      <a:pt x="2" y="77"/>
                    </a:cubicBezTo>
                    <a:cubicBezTo>
                      <a:pt x="3" y="77"/>
                      <a:pt x="3" y="77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3" y="77"/>
                      <a:pt x="3" y="77"/>
                      <a:pt x="3" y="77"/>
                    </a:cubicBezTo>
                    <a:moveTo>
                      <a:pt x="89" y="77"/>
                    </a:moveTo>
                    <a:cubicBezTo>
                      <a:pt x="84" y="85"/>
                      <a:pt x="84" y="85"/>
                      <a:pt x="84" y="85"/>
                    </a:cubicBezTo>
                    <a:cubicBezTo>
                      <a:pt x="86" y="87"/>
                      <a:pt x="89" y="89"/>
                      <a:pt x="92" y="90"/>
                    </a:cubicBezTo>
                    <a:cubicBezTo>
                      <a:pt x="97" y="82"/>
                      <a:pt x="97" y="82"/>
                      <a:pt x="97" y="82"/>
                    </a:cubicBezTo>
                    <a:cubicBezTo>
                      <a:pt x="89" y="77"/>
                      <a:pt x="89" y="77"/>
                      <a:pt x="89" y="77"/>
                    </a:cubicBezTo>
                    <a:moveTo>
                      <a:pt x="37" y="76"/>
                    </a:moveTo>
                    <a:cubicBezTo>
                      <a:pt x="36" y="79"/>
                      <a:pt x="35" y="81"/>
                      <a:pt x="33" y="84"/>
                    </a:cubicBezTo>
                    <a:cubicBezTo>
                      <a:pt x="34" y="84"/>
                      <a:pt x="34" y="84"/>
                      <a:pt x="34" y="84"/>
                    </a:cubicBezTo>
                    <a:cubicBezTo>
                      <a:pt x="35" y="81"/>
                      <a:pt x="37" y="79"/>
                      <a:pt x="38" y="77"/>
                    </a:cubicBezTo>
                    <a:cubicBezTo>
                      <a:pt x="38" y="77"/>
                      <a:pt x="38" y="77"/>
                      <a:pt x="37" y="76"/>
                    </a:cubicBezTo>
                    <a:moveTo>
                      <a:pt x="55" y="76"/>
                    </a:moveTo>
                    <a:cubicBezTo>
                      <a:pt x="54" y="78"/>
                      <a:pt x="53" y="80"/>
                      <a:pt x="52" y="82"/>
                    </a:cubicBezTo>
                    <a:cubicBezTo>
                      <a:pt x="54" y="83"/>
                      <a:pt x="55" y="83"/>
                      <a:pt x="56" y="84"/>
                    </a:cubicBezTo>
                    <a:cubicBezTo>
                      <a:pt x="58" y="82"/>
                      <a:pt x="59" y="81"/>
                      <a:pt x="60" y="79"/>
                    </a:cubicBezTo>
                    <a:cubicBezTo>
                      <a:pt x="58" y="78"/>
                      <a:pt x="57" y="77"/>
                      <a:pt x="55" y="76"/>
                    </a:cubicBezTo>
                    <a:moveTo>
                      <a:pt x="124" y="76"/>
                    </a:moveTo>
                    <a:cubicBezTo>
                      <a:pt x="123" y="76"/>
                      <a:pt x="123" y="76"/>
                      <a:pt x="123" y="77"/>
                    </a:cubicBezTo>
                    <a:cubicBezTo>
                      <a:pt x="125" y="78"/>
                      <a:pt x="127" y="80"/>
                      <a:pt x="129" y="81"/>
                    </a:cubicBezTo>
                    <a:cubicBezTo>
                      <a:pt x="130" y="80"/>
                      <a:pt x="130" y="80"/>
                      <a:pt x="130" y="79"/>
                    </a:cubicBezTo>
                    <a:cubicBezTo>
                      <a:pt x="124" y="76"/>
                      <a:pt x="124" y="76"/>
                      <a:pt x="124" y="76"/>
                    </a:cubicBezTo>
                    <a:moveTo>
                      <a:pt x="7" y="75"/>
                    </a:moveTo>
                    <a:cubicBezTo>
                      <a:pt x="7" y="75"/>
                      <a:pt x="7" y="76"/>
                      <a:pt x="7" y="76"/>
                    </a:cubicBezTo>
                    <a:cubicBezTo>
                      <a:pt x="8" y="76"/>
                      <a:pt x="8" y="77"/>
                      <a:pt x="9" y="77"/>
                    </a:cubicBezTo>
                    <a:cubicBezTo>
                      <a:pt x="10" y="77"/>
                      <a:pt x="10" y="77"/>
                      <a:pt x="10" y="77"/>
                    </a:cubicBezTo>
                    <a:cubicBezTo>
                      <a:pt x="9" y="76"/>
                      <a:pt x="8" y="76"/>
                      <a:pt x="7" y="75"/>
                    </a:cubicBezTo>
                    <a:moveTo>
                      <a:pt x="53" y="75"/>
                    </a:moveTo>
                    <a:cubicBezTo>
                      <a:pt x="52" y="77"/>
                      <a:pt x="51" y="79"/>
                      <a:pt x="50" y="80"/>
                    </a:cubicBezTo>
                    <a:cubicBezTo>
                      <a:pt x="50" y="81"/>
                      <a:pt x="51" y="81"/>
                      <a:pt x="51" y="81"/>
                    </a:cubicBezTo>
                    <a:cubicBezTo>
                      <a:pt x="53" y="79"/>
                      <a:pt x="54" y="77"/>
                      <a:pt x="55" y="76"/>
                    </a:cubicBezTo>
                    <a:cubicBezTo>
                      <a:pt x="54" y="75"/>
                      <a:pt x="54" y="75"/>
                      <a:pt x="53" y="75"/>
                    </a:cubicBezTo>
                    <a:moveTo>
                      <a:pt x="120" y="74"/>
                    </a:moveTo>
                    <a:cubicBezTo>
                      <a:pt x="120" y="74"/>
                      <a:pt x="120" y="75"/>
                      <a:pt x="120" y="75"/>
                    </a:cubicBezTo>
                    <a:cubicBezTo>
                      <a:pt x="120" y="75"/>
                      <a:pt x="121" y="75"/>
                      <a:pt x="121" y="76"/>
                    </a:cubicBezTo>
                    <a:cubicBezTo>
                      <a:pt x="121" y="75"/>
                      <a:pt x="121" y="75"/>
                      <a:pt x="121" y="75"/>
                    </a:cubicBezTo>
                    <a:cubicBezTo>
                      <a:pt x="120" y="74"/>
                      <a:pt x="120" y="74"/>
                      <a:pt x="120" y="74"/>
                    </a:cubicBezTo>
                    <a:moveTo>
                      <a:pt x="109" y="74"/>
                    </a:moveTo>
                    <a:cubicBezTo>
                      <a:pt x="108" y="75"/>
                      <a:pt x="108" y="76"/>
                      <a:pt x="107" y="78"/>
                    </a:cubicBezTo>
                    <a:cubicBezTo>
                      <a:pt x="109" y="79"/>
                      <a:pt x="112" y="81"/>
                      <a:pt x="115" y="83"/>
                    </a:cubicBezTo>
                    <a:cubicBezTo>
                      <a:pt x="116" y="81"/>
                      <a:pt x="117" y="80"/>
                      <a:pt x="117" y="79"/>
                    </a:cubicBezTo>
                    <a:cubicBezTo>
                      <a:pt x="115" y="77"/>
                      <a:pt x="112" y="75"/>
                      <a:pt x="109" y="74"/>
                    </a:cubicBezTo>
                    <a:moveTo>
                      <a:pt x="5" y="73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5" y="74"/>
                      <a:pt x="5" y="75"/>
                      <a:pt x="5" y="75"/>
                    </a:cubicBezTo>
                    <a:cubicBezTo>
                      <a:pt x="6" y="75"/>
                      <a:pt x="6" y="75"/>
                      <a:pt x="6" y="74"/>
                    </a:cubicBezTo>
                    <a:cubicBezTo>
                      <a:pt x="5" y="74"/>
                      <a:pt x="5" y="74"/>
                      <a:pt x="5" y="73"/>
                    </a:cubicBezTo>
                    <a:moveTo>
                      <a:pt x="9" y="73"/>
                    </a:moveTo>
                    <a:cubicBezTo>
                      <a:pt x="8" y="73"/>
                      <a:pt x="8" y="74"/>
                      <a:pt x="8" y="74"/>
                    </a:cubicBezTo>
                    <a:cubicBezTo>
                      <a:pt x="9" y="75"/>
                      <a:pt x="10" y="75"/>
                      <a:pt x="10" y="76"/>
                    </a:cubicBezTo>
                    <a:cubicBezTo>
                      <a:pt x="11" y="74"/>
                      <a:pt x="11" y="74"/>
                      <a:pt x="11" y="74"/>
                    </a:cubicBezTo>
                    <a:cubicBezTo>
                      <a:pt x="10" y="74"/>
                      <a:pt x="9" y="74"/>
                      <a:pt x="9" y="73"/>
                    </a:cubicBezTo>
                    <a:moveTo>
                      <a:pt x="156" y="73"/>
                    </a:moveTo>
                    <a:cubicBezTo>
                      <a:pt x="155" y="73"/>
                      <a:pt x="155" y="74"/>
                      <a:pt x="155" y="74"/>
                    </a:cubicBezTo>
                    <a:cubicBezTo>
                      <a:pt x="155" y="75"/>
                      <a:pt x="154" y="75"/>
                      <a:pt x="154" y="75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6"/>
                      <a:pt x="157" y="76"/>
                    </a:cubicBezTo>
                    <a:cubicBezTo>
                      <a:pt x="158" y="76"/>
                      <a:pt x="158" y="77"/>
                      <a:pt x="158" y="77"/>
                    </a:cubicBezTo>
                    <a:cubicBezTo>
                      <a:pt x="158" y="77"/>
                      <a:pt x="158" y="77"/>
                      <a:pt x="158" y="77"/>
                    </a:cubicBezTo>
                    <a:cubicBezTo>
                      <a:pt x="158" y="77"/>
                      <a:pt x="158" y="77"/>
                      <a:pt x="158" y="77"/>
                    </a:cubicBezTo>
                    <a:cubicBezTo>
                      <a:pt x="159" y="76"/>
                      <a:pt x="159" y="76"/>
                      <a:pt x="159" y="76"/>
                    </a:cubicBezTo>
                    <a:cubicBezTo>
                      <a:pt x="159" y="76"/>
                      <a:pt x="159" y="75"/>
                      <a:pt x="159" y="75"/>
                    </a:cubicBezTo>
                    <a:cubicBezTo>
                      <a:pt x="158" y="75"/>
                      <a:pt x="158" y="75"/>
                      <a:pt x="158" y="75"/>
                    </a:cubicBezTo>
                    <a:cubicBezTo>
                      <a:pt x="158" y="75"/>
                      <a:pt x="158" y="76"/>
                      <a:pt x="157" y="76"/>
                    </a:cubicBezTo>
                    <a:cubicBezTo>
                      <a:pt x="158" y="76"/>
                      <a:pt x="158" y="76"/>
                      <a:pt x="157" y="75"/>
                    </a:cubicBezTo>
                    <a:cubicBezTo>
                      <a:pt x="158" y="75"/>
                      <a:pt x="158" y="75"/>
                      <a:pt x="158" y="75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6" y="73"/>
                      <a:pt x="156" y="73"/>
                      <a:pt x="156" y="73"/>
                    </a:cubicBezTo>
                    <a:moveTo>
                      <a:pt x="31" y="73"/>
                    </a:moveTo>
                    <a:cubicBezTo>
                      <a:pt x="30" y="75"/>
                      <a:pt x="28" y="77"/>
                      <a:pt x="27" y="80"/>
                    </a:cubicBezTo>
                    <a:cubicBezTo>
                      <a:pt x="27" y="80"/>
                      <a:pt x="27" y="80"/>
                      <a:pt x="27" y="80"/>
                    </a:cubicBezTo>
                    <a:cubicBezTo>
                      <a:pt x="28" y="78"/>
                      <a:pt x="30" y="75"/>
                      <a:pt x="31" y="73"/>
                    </a:cubicBezTo>
                    <a:cubicBezTo>
                      <a:pt x="31" y="73"/>
                      <a:pt x="31" y="73"/>
                      <a:pt x="31" y="73"/>
                    </a:cubicBezTo>
                    <a:moveTo>
                      <a:pt x="136" y="72"/>
                    </a:moveTo>
                    <a:cubicBezTo>
                      <a:pt x="136" y="73"/>
                      <a:pt x="135" y="73"/>
                      <a:pt x="135" y="74"/>
                    </a:cubicBezTo>
                    <a:cubicBezTo>
                      <a:pt x="135" y="74"/>
                      <a:pt x="134" y="75"/>
                      <a:pt x="134" y="76"/>
                    </a:cubicBezTo>
                    <a:cubicBezTo>
                      <a:pt x="137" y="77"/>
                      <a:pt x="140" y="79"/>
                      <a:pt x="144" y="81"/>
                    </a:cubicBezTo>
                    <a:cubicBezTo>
                      <a:pt x="144" y="80"/>
                      <a:pt x="145" y="79"/>
                      <a:pt x="145" y="78"/>
                    </a:cubicBezTo>
                    <a:cubicBezTo>
                      <a:pt x="138" y="73"/>
                      <a:pt x="138" y="73"/>
                      <a:pt x="138" y="73"/>
                    </a:cubicBezTo>
                    <a:cubicBezTo>
                      <a:pt x="136" y="72"/>
                      <a:pt x="136" y="72"/>
                      <a:pt x="136" y="72"/>
                    </a:cubicBezTo>
                    <a:moveTo>
                      <a:pt x="49" y="72"/>
                    </a:moveTo>
                    <a:cubicBezTo>
                      <a:pt x="47" y="74"/>
                      <a:pt x="46" y="75"/>
                      <a:pt x="45" y="77"/>
                    </a:cubicBezTo>
                    <a:cubicBezTo>
                      <a:pt x="45" y="78"/>
                      <a:pt x="46" y="78"/>
                      <a:pt x="46" y="78"/>
                    </a:cubicBezTo>
                    <a:cubicBezTo>
                      <a:pt x="47" y="76"/>
                      <a:pt x="49" y="74"/>
                      <a:pt x="50" y="72"/>
                    </a:cubicBezTo>
                    <a:cubicBezTo>
                      <a:pt x="49" y="72"/>
                      <a:pt x="49" y="72"/>
                      <a:pt x="49" y="72"/>
                    </a:cubicBezTo>
                    <a:moveTo>
                      <a:pt x="10" y="71"/>
                    </a:moveTo>
                    <a:cubicBezTo>
                      <a:pt x="9" y="72"/>
                      <a:pt x="9" y="72"/>
                      <a:pt x="9" y="73"/>
                    </a:cubicBezTo>
                    <a:cubicBezTo>
                      <a:pt x="10" y="73"/>
                      <a:pt x="11" y="73"/>
                      <a:pt x="11" y="74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1" y="72"/>
                      <a:pt x="10" y="72"/>
                      <a:pt x="10" y="71"/>
                    </a:cubicBezTo>
                    <a:moveTo>
                      <a:pt x="6" y="71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6" y="73"/>
                      <a:pt x="6" y="73"/>
                      <a:pt x="7" y="73"/>
                    </a:cubicBezTo>
                    <a:cubicBezTo>
                      <a:pt x="7" y="73"/>
                      <a:pt x="7" y="73"/>
                      <a:pt x="7" y="72"/>
                    </a:cubicBezTo>
                    <a:cubicBezTo>
                      <a:pt x="7" y="72"/>
                      <a:pt x="6" y="72"/>
                      <a:pt x="6" y="71"/>
                    </a:cubicBezTo>
                    <a:moveTo>
                      <a:pt x="135" y="71"/>
                    </a:moveTo>
                    <a:cubicBezTo>
                      <a:pt x="134" y="72"/>
                      <a:pt x="133" y="74"/>
                      <a:pt x="132" y="75"/>
                    </a:cubicBezTo>
                    <a:cubicBezTo>
                      <a:pt x="133" y="75"/>
                      <a:pt x="133" y="75"/>
                      <a:pt x="133" y="75"/>
                    </a:cubicBezTo>
                    <a:cubicBezTo>
                      <a:pt x="134" y="74"/>
                      <a:pt x="134" y="72"/>
                      <a:pt x="135" y="71"/>
                    </a:cubicBezTo>
                    <a:cubicBezTo>
                      <a:pt x="135" y="71"/>
                      <a:pt x="135" y="71"/>
                      <a:pt x="135" y="71"/>
                    </a:cubicBezTo>
                    <a:moveTo>
                      <a:pt x="28" y="71"/>
                    </a:moveTo>
                    <a:cubicBezTo>
                      <a:pt x="27" y="73"/>
                      <a:pt x="25" y="76"/>
                      <a:pt x="24" y="78"/>
                    </a:cubicBezTo>
                    <a:cubicBezTo>
                      <a:pt x="25" y="79"/>
                      <a:pt x="25" y="79"/>
                      <a:pt x="26" y="79"/>
                    </a:cubicBezTo>
                    <a:cubicBezTo>
                      <a:pt x="28" y="77"/>
                      <a:pt x="29" y="75"/>
                      <a:pt x="31" y="72"/>
                    </a:cubicBezTo>
                    <a:cubicBezTo>
                      <a:pt x="30" y="72"/>
                      <a:pt x="29" y="72"/>
                      <a:pt x="28" y="71"/>
                    </a:cubicBezTo>
                    <a:moveTo>
                      <a:pt x="28" y="71"/>
                    </a:moveTo>
                    <a:cubicBezTo>
                      <a:pt x="27" y="73"/>
                      <a:pt x="25" y="75"/>
                      <a:pt x="24" y="78"/>
                    </a:cubicBezTo>
                    <a:cubicBezTo>
                      <a:pt x="24" y="78"/>
                      <a:pt x="24" y="78"/>
                      <a:pt x="24" y="78"/>
                    </a:cubicBezTo>
                    <a:cubicBezTo>
                      <a:pt x="25" y="76"/>
                      <a:pt x="27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moveTo>
                      <a:pt x="159" y="70"/>
                    </a:moveTo>
                    <a:cubicBezTo>
                      <a:pt x="159" y="70"/>
                      <a:pt x="159" y="70"/>
                      <a:pt x="159" y="70"/>
                    </a:cubicBezTo>
                    <a:cubicBezTo>
                      <a:pt x="159" y="71"/>
                      <a:pt x="159" y="71"/>
                      <a:pt x="159" y="71"/>
                    </a:cubicBezTo>
                    <a:cubicBezTo>
                      <a:pt x="159" y="70"/>
                      <a:pt x="159" y="70"/>
                      <a:pt x="159" y="70"/>
                    </a:cubicBezTo>
                    <a:moveTo>
                      <a:pt x="7" y="70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7" y="71"/>
                      <a:pt x="7" y="72"/>
                    </a:cubicBezTo>
                    <a:cubicBezTo>
                      <a:pt x="8" y="71"/>
                      <a:pt x="8" y="71"/>
                      <a:pt x="8" y="71"/>
                    </a:cubicBezTo>
                    <a:cubicBezTo>
                      <a:pt x="8" y="70"/>
                      <a:pt x="7" y="70"/>
                      <a:pt x="7" y="70"/>
                    </a:cubicBezTo>
                    <a:moveTo>
                      <a:pt x="26" y="70"/>
                    </a:moveTo>
                    <a:cubicBezTo>
                      <a:pt x="25" y="72"/>
                      <a:pt x="23" y="74"/>
                      <a:pt x="22" y="77"/>
                    </a:cubicBezTo>
                    <a:cubicBezTo>
                      <a:pt x="22" y="77"/>
                      <a:pt x="23" y="78"/>
                      <a:pt x="23" y="78"/>
                    </a:cubicBezTo>
                    <a:cubicBezTo>
                      <a:pt x="25" y="75"/>
                      <a:pt x="26" y="73"/>
                      <a:pt x="28" y="71"/>
                    </a:cubicBezTo>
                    <a:cubicBezTo>
                      <a:pt x="27" y="70"/>
                      <a:pt x="27" y="70"/>
                      <a:pt x="26" y="70"/>
                    </a:cubicBezTo>
                    <a:moveTo>
                      <a:pt x="112" y="70"/>
                    </a:moveTo>
                    <a:cubicBezTo>
                      <a:pt x="112" y="70"/>
                      <a:pt x="112" y="70"/>
                      <a:pt x="112" y="70"/>
                    </a:cubicBezTo>
                    <a:cubicBezTo>
                      <a:pt x="114" y="71"/>
                      <a:pt x="117" y="73"/>
                      <a:pt x="120" y="75"/>
                    </a:cubicBezTo>
                    <a:cubicBezTo>
                      <a:pt x="120" y="75"/>
                      <a:pt x="120" y="74"/>
                      <a:pt x="120" y="74"/>
                    </a:cubicBezTo>
                    <a:cubicBezTo>
                      <a:pt x="120" y="74"/>
                      <a:pt x="120" y="74"/>
                      <a:pt x="120" y="74"/>
                    </a:cubicBezTo>
                    <a:cubicBezTo>
                      <a:pt x="117" y="72"/>
                      <a:pt x="114" y="71"/>
                      <a:pt x="112" y="70"/>
                    </a:cubicBezTo>
                    <a:moveTo>
                      <a:pt x="44" y="68"/>
                    </a:moveTo>
                    <a:cubicBezTo>
                      <a:pt x="42" y="70"/>
                      <a:pt x="41" y="72"/>
                      <a:pt x="40" y="74"/>
                    </a:cubicBezTo>
                    <a:cubicBezTo>
                      <a:pt x="41" y="75"/>
                      <a:pt x="41" y="75"/>
                      <a:pt x="42" y="76"/>
                    </a:cubicBezTo>
                    <a:cubicBezTo>
                      <a:pt x="43" y="74"/>
                      <a:pt x="44" y="72"/>
                      <a:pt x="46" y="70"/>
                    </a:cubicBezTo>
                    <a:cubicBezTo>
                      <a:pt x="45" y="69"/>
                      <a:pt x="44" y="69"/>
                      <a:pt x="44" y="68"/>
                    </a:cubicBezTo>
                    <a:moveTo>
                      <a:pt x="42" y="68"/>
                    </a:moveTo>
                    <a:cubicBezTo>
                      <a:pt x="41" y="70"/>
                      <a:pt x="40" y="72"/>
                      <a:pt x="39" y="74"/>
                    </a:cubicBezTo>
                    <a:cubicBezTo>
                      <a:pt x="39" y="74"/>
                      <a:pt x="39" y="74"/>
                      <a:pt x="40" y="74"/>
                    </a:cubicBezTo>
                    <a:cubicBezTo>
                      <a:pt x="41" y="72"/>
                      <a:pt x="42" y="70"/>
                      <a:pt x="43" y="68"/>
                    </a:cubicBezTo>
                    <a:cubicBezTo>
                      <a:pt x="43" y="68"/>
                      <a:pt x="43" y="68"/>
                      <a:pt x="42" y="68"/>
                    </a:cubicBezTo>
                    <a:moveTo>
                      <a:pt x="129" y="67"/>
                    </a:moveTo>
                    <a:cubicBezTo>
                      <a:pt x="128" y="69"/>
                      <a:pt x="127" y="70"/>
                      <a:pt x="126" y="72"/>
                    </a:cubicBezTo>
                    <a:cubicBezTo>
                      <a:pt x="128" y="73"/>
                      <a:pt x="130" y="74"/>
                      <a:pt x="132" y="75"/>
                    </a:cubicBezTo>
                    <a:cubicBezTo>
                      <a:pt x="133" y="74"/>
                      <a:pt x="133" y="72"/>
                      <a:pt x="134" y="71"/>
                    </a:cubicBezTo>
                    <a:cubicBezTo>
                      <a:pt x="129" y="67"/>
                      <a:pt x="129" y="67"/>
                      <a:pt x="129" y="67"/>
                    </a:cubicBezTo>
                    <a:moveTo>
                      <a:pt x="73" y="67"/>
                    </a:moveTo>
                    <a:cubicBezTo>
                      <a:pt x="73" y="67"/>
                      <a:pt x="73" y="67"/>
                      <a:pt x="72" y="67"/>
                    </a:cubicBezTo>
                    <a:cubicBezTo>
                      <a:pt x="71" y="70"/>
                      <a:pt x="69" y="73"/>
                      <a:pt x="67" y="76"/>
                    </a:cubicBezTo>
                    <a:cubicBezTo>
                      <a:pt x="69" y="78"/>
                      <a:pt x="72" y="79"/>
                      <a:pt x="74" y="80"/>
                    </a:cubicBezTo>
                    <a:cubicBezTo>
                      <a:pt x="76" y="77"/>
                      <a:pt x="78" y="74"/>
                      <a:pt x="80" y="71"/>
                    </a:cubicBezTo>
                    <a:cubicBezTo>
                      <a:pt x="73" y="67"/>
                      <a:pt x="73" y="67"/>
                      <a:pt x="73" y="67"/>
                    </a:cubicBezTo>
                    <a:moveTo>
                      <a:pt x="95" y="65"/>
                    </a:moveTo>
                    <a:cubicBezTo>
                      <a:pt x="92" y="70"/>
                      <a:pt x="92" y="70"/>
                      <a:pt x="92" y="70"/>
                    </a:cubicBezTo>
                    <a:cubicBezTo>
                      <a:pt x="95" y="72"/>
                      <a:pt x="98" y="73"/>
                      <a:pt x="101" y="75"/>
                    </a:cubicBezTo>
                    <a:cubicBezTo>
                      <a:pt x="104" y="70"/>
                      <a:pt x="104" y="70"/>
                      <a:pt x="104" y="70"/>
                    </a:cubicBezTo>
                    <a:cubicBezTo>
                      <a:pt x="101" y="69"/>
                      <a:pt x="98" y="67"/>
                      <a:pt x="95" y="65"/>
                    </a:cubicBezTo>
                    <a:moveTo>
                      <a:pt x="69" y="64"/>
                    </a:moveTo>
                    <a:cubicBezTo>
                      <a:pt x="63" y="74"/>
                      <a:pt x="63" y="74"/>
                      <a:pt x="63" y="74"/>
                    </a:cubicBezTo>
                    <a:cubicBezTo>
                      <a:pt x="64" y="74"/>
                      <a:pt x="64" y="75"/>
                      <a:pt x="64" y="75"/>
                    </a:cubicBezTo>
                    <a:cubicBezTo>
                      <a:pt x="66" y="72"/>
                      <a:pt x="68" y="68"/>
                      <a:pt x="70" y="65"/>
                    </a:cubicBezTo>
                    <a:cubicBezTo>
                      <a:pt x="69" y="64"/>
                      <a:pt x="69" y="64"/>
                      <a:pt x="69" y="64"/>
                    </a:cubicBezTo>
                    <a:moveTo>
                      <a:pt x="36" y="64"/>
                    </a:moveTo>
                    <a:cubicBezTo>
                      <a:pt x="36" y="66"/>
                      <a:pt x="35" y="67"/>
                      <a:pt x="34" y="69"/>
                    </a:cubicBezTo>
                    <a:cubicBezTo>
                      <a:pt x="33" y="69"/>
                      <a:pt x="33" y="69"/>
                      <a:pt x="33" y="70"/>
                    </a:cubicBezTo>
                    <a:cubicBezTo>
                      <a:pt x="33" y="70"/>
                      <a:pt x="33" y="70"/>
                      <a:pt x="33" y="70"/>
                    </a:cubicBezTo>
                    <a:cubicBezTo>
                      <a:pt x="34" y="68"/>
                      <a:pt x="36" y="66"/>
                      <a:pt x="37" y="64"/>
                    </a:cubicBezTo>
                    <a:cubicBezTo>
                      <a:pt x="37" y="64"/>
                      <a:pt x="37" y="64"/>
                      <a:pt x="36" y="64"/>
                    </a:cubicBezTo>
                    <a:moveTo>
                      <a:pt x="141" y="64"/>
                    </a:moveTo>
                    <a:cubicBezTo>
                      <a:pt x="140" y="65"/>
                      <a:pt x="140" y="66"/>
                      <a:pt x="139" y="67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9" y="71"/>
                      <a:pt x="149" y="70"/>
                      <a:pt x="150" y="69"/>
                    </a:cubicBezTo>
                    <a:cubicBezTo>
                      <a:pt x="148" y="69"/>
                      <a:pt x="148" y="69"/>
                      <a:pt x="148" y="69"/>
                    </a:cubicBezTo>
                    <a:cubicBezTo>
                      <a:pt x="146" y="67"/>
                      <a:pt x="143" y="65"/>
                      <a:pt x="141" y="64"/>
                    </a:cubicBezTo>
                    <a:moveTo>
                      <a:pt x="15" y="63"/>
                    </a:moveTo>
                    <a:cubicBezTo>
                      <a:pt x="13" y="66"/>
                      <a:pt x="12" y="68"/>
                      <a:pt x="10" y="71"/>
                    </a:cubicBezTo>
                    <a:cubicBezTo>
                      <a:pt x="11" y="71"/>
                      <a:pt x="12" y="71"/>
                      <a:pt x="13" y="72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17" y="64"/>
                      <a:pt x="16" y="63"/>
                      <a:pt x="15" y="63"/>
                    </a:cubicBezTo>
                    <a:moveTo>
                      <a:pt x="34" y="62"/>
                    </a:moveTo>
                    <a:cubicBezTo>
                      <a:pt x="33" y="64"/>
                      <a:pt x="31" y="66"/>
                      <a:pt x="30" y="68"/>
                    </a:cubicBezTo>
                    <a:cubicBezTo>
                      <a:pt x="31" y="69"/>
                      <a:pt x="32" y="69"/>
                      <a:pt x="32" y="69"/>
                    </a:cubicBezTo>
                    <a:cubicBezTo>
                      <a:pt x="34" y="68"/>
                      <a:pt x="35" y="66"/>
                      <a:pt x="36" y="64"/>
                    </a:cubicBezTo>
                    <a:cubicBezTo>
                      <a:pt x="35" y="63"/>
                      <a:pt x="35" y="63"/>
                      <a:pt x="34" y="62"/>
                    </a:cubicBezTo>
                    <a:moveTo>
                      <a:pt x="64" y="61"/>
                    </a:moveTo>
                    <a:cubicBezTo>
                      <a:pt x="62" y="65"/>
                      <a:pt x="60" y="68"/>
                      <a:pt x="58" y="71"/>
                    </a:cubicBezTo>
                    <a:cubicBezTo>
                      <a:pt x="60" y="72"/>
                      <a:pt x="61" y="73"/>
                      <a:pt x="63" y="74"/>
                    </a:cubicBezTo>
                    <a:cubicBezTo>
                      <a:pt x="65" y="71"/>
                      <a:pt x="67" y="67"/>
                      <a:pt x="69" y="64"/>
                    </a:cubicBezTo>
                    <a:cubicBezTo>
                      <a:pt x="64" y="61"/>
                      <a:pt x="64" y="61"/>
                      <a:pt x="64" y="61"/>
                    </a:cubicBezTo>
                    <a:moveTo>
                      <a:pt x="12" y="61"/>
                    </a:moveTo>
                    <a:cubicBezTo>
                      <a:pt x="7" y="69"/>
                      <a:pt x="7" y="69"/>
                      <a:pt x="7" y="69"/>
                    </a:cubicBezTo>
                    <a:cubicBezTo>
                      <a:pt x="8" y="69"/>
                      <a:pt x="8" y="69"/>
                      <a:pt x="9" y="70"/>
                    </a:cubicBezTo>
                    <a:cubicBezTo>
                      <a:pt x="10" y="67"/>
                      <a:pt x="11" y="65"/>
                      <a:pt x="13" y="62"/>
                    </a:cubicBezTo>
                    <a:cubicBezTo>
                      <a:pt x="13" y="62"/>
                      <a:pt x="13" y="62"/>
                      <a:pt x="13" y="62"/>
                    </a:cubicBezTo>
                    <a:cubicBezTo>
                      <a:pt x="13" y="62"/>
                      <a:pt x="12" y="61"/>
                      <a:pt x="12" y="61"/>
                    </a:cubicBezTo>
                    <a:moveTo>
                      <a:pt x="31" y="61"/>
                    </a:moveTo>
                    <a:cubicBezTo>
                      <a:pt x="30" y="63"/>
                      <a:pt x="29" y="65"/>
                      <a:pt x="28" y="67"/>
                    </a:cubicBezTo>
                    <a:cubicBezTo>
                      <a:pt x="28" y="67"/>
                      <a:pt x="29" y="67"/>
                      <a:pt x="29" y="68"/>
                    </a:cubicBezTo>
                    <a:cubicBezTo>
                      <a:pt x="31" y="64"/>
                      <a:pt x="32" y="63"/>
                      <a:pt x="32" y="63"/>
                    </a:cubicBezTo>
                    <a:cubicBezTo>
                      <a:pt x="33" y="63"/>
                      <a:pt x="32" y="64"/>
                      <a:pt x="30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1" y="66"/>
                      <a:pt x="32" y="64"/>
                      <a:pt x="33" y="62"/>
                    </a:cubicBezTo>
                    <a:cubicBezTo>
                      <a:pt x="33" y="62"/>
                      <a:pt x="32" y="61"/>
                      <a:pt x="31" y="61"/>
                    </a:cubicBezTo>
                    <a:moveTo>
                      <a:pt x="117" y="60"/>
                    </a:moveTo>
                    <a:cubicBezTo>
                      <a:pt x="116" y="62"/>
                      <a:pt x="115" y="64"/>
                      <a:pt x="114" y="65"/>
                    </a:cubicBezTo>
                    <a:cubicBezTo>
                      <a:pt x="117" y="67"/>
                      <a:pt x="121" y="69"/>
                      <a:pt x="124" y="70"/>
                    </a:cubicBezTo>
                    <a:cubicBezTo>
                      <a:pt x="125" y="69"/>
                      <a:pt x="126" y="68"/>
                      <a:pt x="127" y="66"/>
                    </a:cubicBezTo>
                    <a:cubicBezTo>
                      <a:pt x="125" y="65"/>
                      <a:pt x="125" y="65"/>
                      <a:pt x="125" y="65"/>
                    </a:cubicBezTo>
                    <a:cubicBezTo>
                      <a:pt x="124" y="66"/>
                      <a:pt x="124" y="67"/>
                      <a:pt x="123" y="68"/>
                    </a:cubicBezTo>
                    <a:cubicBezTo>
                      <a:pt x="124" y="67"/>
                      <a:pt x="124" y="66"/>
                      <a:pt x="125" y="65"/>
                    </a:cubicBezTo>
                    <a:cubicBezTo>
                      <a:pt x="117" y="60"/>
                      <a:pt x="117" y="60"/>
                      <a:pt x="117" y="60"/>
                    </a:cubicBezTo>
                    <a:moveTo>
                      <a:pt x="62" y="60"/>
                    </a:moveTo>
                    <a:cubicBezTo>
                      <a:pt x="60" y="64"/>
                      <a:pt x="58" y="67"/>
                      <a:pt x="56" y="70"/>
                    </a:cubicBezTo>
                    <a:cubicBezTo>
                      <a:pt x="57" y="71"/>
                      <a:pt x="57" y="71"/>
                      <a:pt x="58" y="71"/>
                    </a:cubicBezTo>
                    <a:cubicBezTo>
                      <a:pt x="60" y="68"/>
                      <a:pt x="62" y="64"/>
                      <a:pt x="64" y="61"/>
                    </a:cubicBezTo>
                    <a:cubicBezTo>
                      <a:pt x="62" y="60"/>
                      <a:pt x="62" y="60"/>
                      <a:pt x="62" y="60"/>
                    </a:cubicBezTo>
                    <a:moveTo>
                      <a:pt x="133" y="59"/>
                    </a:moveTo>
                    <a:cubicBezTo>
                      <a:pt x="133" y="60"/>
                      <a:pt x="132" y="62"/>
                      <a:pt x="131" y="63"/>
                    </a:cubicBezTo>
                    <a:cubicBezTo>
                      <a:pt x="132" y="63"/>
                      <a:pt x="133" y="64"/>
                      <a:pt x="134" y="64"/>
                    </a:cubicBezTo>
                    <a:cubicBezTo>
                      <a:pt x="137" y="66"/>
                      <a:pt x="137" y="66"/>
                      <a:pt x="137" y="66"/>
                    </a:cubicBezTo>
                    <a:cubicBezTo>
                      <a:pt x="138" y="65"/>
                      <a:pt x="138" y="64"/>
                      <a:pt x="139" y="63"/>
                    </a:cubicBezTo>
                    <a:cubicBezTo>
                      <a:pt x="137" y="62"/>
                      <a:pt x="135" y="60"/>
                      <a:pt x="133" y="59"/>
                    </a:cubicBezTo>
                    <a:moveTo>
                      <a:pt x="60" y="58"/>
                    </a:moveTo>
                    <a:cubicBezTo>
                      <a:pt x="56" y="65"/>
                      <a:pt x="53" y="69"/>
                      <a:pt x="53" y="69"/>
                    </a:cubicBezTo>
                    <a:cubicBezTo>
                      <a:pt x="54" y="69"/>
                      <a:pt x="54" y="68"/>
                      <a:pt x="56" y="66"/>
                    </a:cubicBezTo>
                    <a:cubicBezTo>
                      <a:pt x="60" y="59"/>
                      <a:pt x="60" y="59"/>
                      <a:pt x="60" y="59"/>
                    </a:cubicBezTo>
                    <a:cubicBezTo>
                      <a:pt x="60" y="58"/>
                      <a:pt x="60" y="58"/>
                      <a:pt x="60" y="58"/>
                    </a:cubicBezTo>
                    <a:moveTo>
                      <a:pt x="144" y="58"/>
                    </a:moveTo>
                    <a:cubicBezTo>
                      <a:pt x="144" y="59"/>
                      <a:pt x="143" y="60"/>
                      <a:pt x="143" y="60"/>
                    </a:cubicBezTo>
                    <a:cubicBezTo>
                      <a:pt x="152" y="66"/>
                      <a:pt x="152" y="66"/>
                      <a:pt x="152" y="66"/>
                    </a:cubicBezTo>
                    <a:cubicBezTo>
                      <a:pt x="152" y="64"/>
                      <a:pt x="153" y="63"/>
                      <a:pt x="154" y="62"/>
                    </a:cubicBezTo>
                    <a:cubicBezTo>
                      <a:pt x="151" y="61"/>
                      <a:pt x="151" y="61"/>
                      <a:pt x="149" y="60"/>
                    </a:cubicBezTo>
                    <a:cubicBezTo>
                      <a:pt x="144" y="58"/>
                      <a:pt x="144" y="58"/>
                      <a:pt x="144" y="58"/>
                    </a:cubicBezTo>
                    <a:moveTo>
                      <a:pt x="58" y="57"/>
                    </a:moveTo>
                    <a:cubicBezTo>
                      <a:pt x="56" y="60"/>
                      <a:pt x="53" y="64"/>
                      <a:pt x="51" y="67"/>
                    </a:cubicBezTo>
                    <a:cubicBezTo>
                      <a:pt x="51" y="67"/>
                      <a:pt x="51" y="67"/>
                      <a:pt x="51" y="67"/>
                    </a:cubicBezTo>
                    <a:cubicBezTo>
                      <a:pt x="52" y="68"/>
                      <a:pt x="52" y="68"/>
                      <a:pt x="52" y="68"/>
                    </a:cubicBezTo>
                    <a:cubicBezTo>
                      <a:pt x="55" y="65"/>
                      <a:pt x="57" y="61"/>
                      <a:pt x="59" y="58"/>
                    </a:cubicBezTo>
                    <a:cubicBezTo>
                      <a:pt x="58" y="57"/>
                      <a:pt x="58" y="57"/>
                      <a:pt x="58" y="57"/>
                    </a:cubicBezTo>
                    <a:moveTo>
                      <a:pt x="130" y="57"/>
                    </a:moveTo>
                    <a:cubicBezTo>
                      <a:pt x="129" y="58"/>
                      <a:pt x="128" y="59"/>
                      <a:pt x="127" y="61"/>
                    </a:cubicBezTo>
                    <a:cubicBezTo>
                      <a:pt x="128" y="61"/>
                      <a:pt x="129" y="61"/>
                      <a:pt x="129" y="62"/>
                    </a:cubicBezTo>
                    <a:cubicBezTo>
                      <a:pt x="130" y="60"/>
                      <a:pt x="131" y="59"/>
                      <a:pt x="131" y="58"/>
                    </a:cubicBezTo>
                    <a:cubicBezTo>
                      <a:pt x="131" y="58"/>
                      <a:pt x="130" y="57"/>
                      <a:pt x="130" y="57"/>
                    </a:cubicBezTo>
                    <a:moveTo>
                      <a:pt x="80" y="55"/>
                    </a:moveTo>
                    <a:cubicBezTo>
                      <a:pt x="79" y="57"/>
                      <a:pt x="77" y="59"/>
                      <a:pt x="76" y="61"/>
                    </a:cubicBezTo>
                    <a:cubicBezTo>
                      <a:pt x="79" y="63"/>
                      <a:pt x="81" y="64"/>
                      <a:pt x="83" y="65"/>
                    </a:cubicBezTo>
                    <a:cubicBezTo>
                      <a:pt x="84" y="63"/>
                      <a:pt x="85" y="61"/>
                      <a:pt x="87" y="60"/>
                    </a:cubicBezTo>
                    <a:cubicBezTo>
                      <a:pt x="85" y="59"/>
                      <a:pt x="84" y="58"/>
                      <a:pt x="83" y="57"/>
                    </a:cubicBezTo>
                    <a:cubicBezTo>
                      <a:pt x="82" y="57"/>
                      <a:pt x="81" y="56"/>
                      <a:pt x="80" y="55"/>
                    </a:cubicBezTo>
                    <a:moveTo>
                      <a:pt x="136" y="55"/>
                    </a:moveTo>
                    <a:cubicBezTo>
                      <a:pt x="136" y="55"/>
                      <a:pt x="136" y="55"/>
                      <a:pt x="136" y="56"/>
                    </a:cubicBezTo>
                    <a:cubicBezTo>
                      <a:pt x="141" y="59"/>
                      <a:pt x="141" y="59"/>
                      <a:pt x="141" y="59"/>
                    </a:cubicBezTo>
                    <a:cubicBezTo>
                      <a:pt x="142" y="59"/>
                      <a:pt x="142" y="58"/>
                      <a:pt x="142" y="58"/>
                    </a:cubicBezTo>
                    <a:cubicBezTo>
                      <a:pt x="140" y="57"/>
                      <a:pt x="140" y="57"/>
                      <a:pt x="140" y="57"/>
                    </a:cubicBezTo>
                    <a:cubicBezTo>
                      <a:pt x="139" y="56"/>
                      <a:pt x="137" y="56"/>
                      <a:pt x="136" y="55"/>
                    </a:cubicBezTo>
                    <a:moveTo>
                      <a:pt x="20" y="55"/>
                    </a:moveTo>
                    <a:cubicBezTo>
                      <a:pt x="19" y="56"/>
                      <a:pt x="18" y="58"/>
                      <a:pt x="17" y="59"/>
                    </a:cubicBezTo>
                    <a:cubicBezTo>
                      <a:pt x="17" y="59"/>
                      <a:pt x="17" y="60"/>
                      <a:pt x="17" y="60"/>
                    </a:cubicBezTo>
                    <a:cubicBezTo>
                      <a:pt x="18" y="60"/>
                      <a:pt x="19" y="61"/>
                      <a:pt x="19" y="61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2" y="55"/>
                      <a:pt x="21" y="55"/>
                      <a:pt x="20" y="55"/>
                    </a:cubicBezTo>
                    <a:moveTo>
                      <a:pt x="52" y="54"/>
                    </a:moveTo>
                    <a:cubicBezTo>
                      <a:pt x="51" y="56"/>
                      <a:pt x="51" y="56"/>
                      <a:pt x="51" y="56"/>
                    </a:cubicBezTo>
                    <a:cubicBezTo>
                      <a:pt x="49" y="59"/>
                      <a:pt x="47" y="62"/>
                      <a:pt x="46" y="65"/>
                    </a:cubicBezTo>
                    <a:cubicBezTo>
                      <a:pt x="47" y="65"/>
                      <a:pt x="47" y="65"/>
                      <a:pt x="48" y="66"/>
                    </a:cubicBezTo>
                    <a:cubicBezTo>
                      <a:pt x="49" y="63"/>
                      <a:pt x="51" y="61"/>
                      <a:pt x="52" y="58"/>
                    </a:cubicBezTo>
                    <a:cubicBezTo>
                      <a:pt x="53" y="57"/>
                      <a:pt x="53" y="56"/>
                      <a:pt x="54" y="55"/>
                    </a:cubicBezTo>
                    <a:cubicBezTo>
                      <a:pt x="52" y="54"/>
                      <a:pt x="52" y="54"/>
                      <a:pt x="52" y="54"/>
                    </a:cubicBezTo>
                    <a:moveTo>
                      <a:pt x="132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4"/>
                      <a:pt x="133" y="54"/>
                      <a:pt x="134" y="54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3" y="54"/>
                      <a:pt x="133" y="53"/>
                      <a:pt x="132" y="53"/>
                    </a:cubicBezTo>
                    <a:moveTo>
                      <a:pt x="51" y="53"/>
                    </a:moveTo>
                    <a:cubicBezTo>
                      <a:pt x="49" y="57"/>
                      <a:pt x="47" y="60"/>
                      <a:pt x="45" y="64"/>
                    </a:cubicBezTo>
                    <a:cubicBezTo>
                      <a:pt x="45" y="64"/>
                      <a:pt x="45" y="64"/>
                      <a:pt x="45" y="64"/>
                    </a:cubicBezTo>
                    <a:cubicBezTo>
                      <a:pt x="47" y="61"/>
                      <a:pt x="50" y="57"/>
                      <a:pt x="52" y="53"/>
                    </a:cubicBezTo>
                    <a:cubicBezTo>
                      <a:pt x="51" y="53"/>
                      <a:pt x="51" y="53"/>
                      <a:pt x="51" y="53"/>
                    </a:cubicBezTo>
                    <a:moveTo>
                      <a:pt x="131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1" y="53"/>
                    </a:cubicBezTo>
                    <a:moveTo>
                      <a:pt x="132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3" y="53"/>
                      <a:pt x="133" y="54"/>
                      <a:pt x="134" y="54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3" y="53"/>
                      <a:pt x="133" y="53"/>
                      <a:pt x="132" y="53"/>
                    </a:cubicBezTo>
                    <a:moveTo>
                      <a:pt x="16" y="52"/>
                    </a:moveTo>
                    <a:cubicBezTo>
                      <a:pt x="14" y="58"/>
                      <a:pt x="14" y="58"/>
                      <a:pt x="14" y="58"/>
                    </a:cubicBezTo>
                    <a:cubicBezTo>
                      <a:pt x="14" y="58"/>
                      <a:pt x="15" y="58"/>
                      <a:pt x="15" y="59"/>
                    </a:cubicBezTo>
                    <a:cubicBezTo>
                      <a:pt x="16" y="57"/>
                      <a:pt x="17" y="55"/>
                      <a:pt x="18" y="53"/>
                    </a:cubicBezTo>
                    <a:cubicBezTo>
                      <a:pt x="18" y="53"/>
                      <a:pt x="17" y="53"/>
                      <a:pt x="16" y="52"/>
                    </a:cubicBezTo>
                    <a:moveTo>
                      <a:pt x="102" y="52"/>
                    </a:moveTo>
                    <a:cubicBezTo>
                      <a:pt x="99" y="58"/>
                      <a:pt x="99" y="58"/>
                      <a:pt x="99" y="58"/>
                    </a:cubicBezTo>
                    <a:cubicBezTo>
                      <a:pt x="102" y="60"/>
                      <a:pt x="106" y="61"/>
                      <a:pt x="109" y="63"/>
                    </a:cubicBezTo>
                    <a:cubicBezTo>
                      <a:pt x="112" y="57"/>
                      <a:pt x="112" y="57"/>
                      <a:pt x="112" y="57"/>
                    </a:cubicBezTo>
                    <a:cubicBezTo>
                      <a:pt x="112" y="57"/>
                      <a:pt x="111" y="57"/>
                      <a:pt x="110" y="56"/>
                    </a:cubicBezTo>
                    <a:cubicBezTo>
                      <a:pt x="108" y="55"/>
                      <a:pt x="105" y="53"/>
                      <a:pt x="102" y="52"/>
                    </a:cubicBezTo>
                    <a:moveTo>
                      <a:pt x="122" y="52"/>
                    </a:moveTo>
                    <a:cubicBezTo>
                      <a:pt x="121" y="53"/>
                      <a:pt x="120" y="55"/>
                      <a:pt x="120" y="56"/>
                    </a:cubicBezTo>
                    <a:cubicBezTo>
                      <a:pt x="121" y="57"/>
                      <a:pt x="123" y="58"/>
                      <a:pt x="125" y="59"/>
                    </a:cubicBezTo>
                    <a:cubicBezTo>
                      <a:pt x="126" y="60"/>
                      <a:pt x="127" y="60"/>
                      <a:pt x="127" y="61"/>
                    </a:cubicBezTo>
                    <a:cubicBezTo>
                      <a:pt x="128" y="59"/>
                      <a:pt x="129" y="58"/>
                      <a:pt x="130" y="57"/>
                    </a:cubicBezTo>
                    <a:cubicBezTo>
                      <a:pt x="127" y="55"/>
                      <a:pt x="124" y="54"/>
                      <a:pt x="122" y="52"/>
                    </a:cubicBezTo>
                    <a:moveTo>
                      <a:pt x="128" y="51"/>
                    </a:moveTo>
                    <a:cubicBezTo>
                      <a:pt x="129" y="51"/>
                      <a:pt x="130" y="52"/>
                      <a:pt x="130" y="52"/>
                    </a:cubicBezTo>
                    <a:cubicBezTo>
                      <a:pt x="131" y="53"/>
                      <a:pt x="131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1" y="52"/>
                      <a:pt x="130" y="52"/>
                      <a:pt x="128" y="51"/>
                    </a:cubicBezTo>
                    <a:moveTo>
                      <a:pt x="45" y="50"/>
                    </a:moveTo>
                    <a:cubicBezTo>
                      <a:pt x="43" y="53"/>
                      <a:pt x="41" y="57"/>
                      <a:pt x="39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41" y="57"/>
                      <a:pt x="44" y="54"/>
                      <a:pt x="46" y="50"/>
                    </a:cubicBezTo>
                    <a:cubicBezTo>
                      <a:pt x="45" y="50"/>
                      <a:pt x="45" y="50"/>
                      <a:pt x="45" y="50"/>
                    </a:cubicBezTo>
                    <a:moveTo>
                      <a:pt x="149" y="50"/>
                    </a:move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9" y="53"/>
                      <a:pt x="152" y="56"/>
                      <a:pt x="154" y="56"/>
                    </a:cubicBezTo>
                    <a:cubicBezTo>
                      <a:pt x="155" y="56"/>
                      <a:pt x="156" y="56"/>
                      <a:pt x="156" y="54"/>
                    </a:cubicBezTo>
                    <a:cubicBezTo>
                      <a:pt x="154" y="53"/>
                      <a:pt x="152" y="51"/>
                      <a:pt x="149" y="50"/>
                    </a:cubicBezTo>
                    <a:moveTo>
                      <a:pt x="160" y="49"/>
                    </a:moveTo>
                    <a:cubicBezTo>
                      <a:pt x="160" y="50"/>
                      <a:pt x="160" y="50"/>
                      <a:pt x="160" y="50"/>
                    </a:cubicBezTo>
                    <a:cubicBezTo>
                      <a:pt x="160" y="50"/>
                      <a:pt x="160" y="50"/>
                      <a:pt x="160" y="50"/>
                    </a:cubicBezTo>
                    <a:cubicBezTo>
                      <a:pt x="160" y="50"/>
                      <a:pt x="160" y="50"/>
                      <a:pt x="160" y="51"/>
                    </a:cubicBezTo>
                    <a:cubicBezTo>
                      <a:pt x="161" y="50"/>
                      <a:pt x="161" y="50"/>
                      <a:pt x="161" y="50"/>
                    </a:cubicBezTo>
                    <a:cubicBezTo>
                      <a:pt x="162" y="50"/>
                      <a:pt x="161" y="50"/>
                      <a:pt x="160" y="49"/>
                    </a:cubicBezTo>
                    <a:moveTo>
                      <a:pt x="73" y="57"/>
                    </a:moveTo>
                    <a:cubicBezTo>
                      <a:pt x="73" y="57"/>
                      <a:pt x="73" y="56"/>
                      <a:pt x="74" y="56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3" y="57"/>
                      <a:pt x="73" y="57"/>
                      <a:pt x="73" y="57"/>
                    </a:cubicBezTo>
                    <a:moveTo>
                      <a:pt x="69" y="49"/>
                    </a:moveTo>
                    <a:cubicBezTo>
                      <a:pt x="68" y="51"/>
                      <a:pt x="67" y="53"/>
                      <a:pt x="65" y="55"/>
                    </a:cubicBezTo>
                    <a:cubicBezTo>
                      <a:pt x="66" y="56"/>
                      <a:pt x="66" y="56"/>
                      <a:pt x="67" y="56"/>
                    </a:cubicBezTo>
                    <a:cubicBezTo>
                      <a:pt x="68" y="55"/>
                      <a:pt x="69" y="53"/>
                      <a:pt x="70" y="51"/>
                    </a:cubicBezTo>
                    <a:cubicBezTo>
                      <a:pt x="69" y="53"/>
                      <a:pt x="68" y="55"/>
                      <a:pt x="67" y="56"/>
                    </a:cubicBezTo>
                    <a:cubicBezTo>
                      <a:pt x="69" y="57"/>
                      <a:pt x="71" y="59"/>
                      <a:pt x="73" y="60"/>
                    </a:cubicBezTo>
                    <a:cubicBezTo>
                      <a:pt x="74" y="58"/>
                      <a:pt x="76" y="56"/>
                      <a:pt x="77" y="54"/>
                    </a:cubicBezTo>
                    <a:cubicBezTo>
                      <a:pt x="74" y="52"/>
                      <a:pt x="72" y="51"/>
                      <a:pt x="69" y="49"/>
                    </a:cubicBezTo>
                    <a:moveTo>
                      <a:pt x="43" y="48"/>
                    </a:moveTo>
                    <a:cubicBezTo>
                      <a:pt x="42" y="49"/>
                      <a:pt x="41" y="50"/>
                      <a:pt x="41" y="51"/>
                    </a:cubicBezTo>
                    <a:cubicBezTo>
                      <a:pt x="39" y="54"/>
                      <a:pt x="37" y="57"/>
                      <a:pt x="36" y="59"/>
                    </a:cubicBezTo>
                    <a:cubicBezTo>
                      <a:pt x="37" y="59"/>
                      <a:pt x="37" y="60"/>
                      <a:pt x="38" y="60"/>
                    </a:cubicBezTo>
                    <a:cubicBezTo>
                      <a:pt x="39" y="58"/>
                      <a:pt x="41" y="56"/>
                      <a:pt x="42" y="54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3" y="48"/>
                      <a:pt x="43" y="48"/>
                      <a:pt x="43" y="48"/>
                    </a:cubicBezTo>
                    <a:moveTo>
                      <a:pt x="66" y="47"/>
                    </a:moveTo>
                    <a:cubicBezTo>
                      <a:pt x="65" y="50"/>
                      <a:pt x="64" y="52"/>
                      <a:pt x="62" y="54"/>
                    </a:cubicBezTo>
                    <a:cubicBezTo>
                      <a:pt x="63" y="54"/>
                      <a:pt x="63" y="54"/>
                      <a:pt x="63" y="54"/>
                    </a:cubicBezTo>
                    <a:cubicBezTo>
                      <a:pt x="67" y="48"/>
                      <a:pt x="67" y="48"/>
                      <a:pt x="67" y="48"/>
                    </a:cubicBezTo>
                    <a:cubicBezTo>
                      <a:pt x="67" y="48"/>
                      <a:pt x="67" y="47"/>
                      <a:pt x="66" y="47"/>
                    </a:cubicBezTo>
                    <a:moveTo>
                      <a:pt x="39" y="46"/>
                    </a:moveTo>
                    <a:cubicBezTo>
                      <a:pt x="37" y="50"/>
                      <a:pt x="35" y="54"/>
                      <a:pt x="33" y="57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5" y="58"/>
                      <a:pt x="35" y="59"/>
                    </a:cubicBezTo>
                    <a:cubicBezTo>
                      <a:pt x="37" y="56"/>
                      <a:pt x="38" y="53"/>
                      <a:pt x="40" y="51"/>
                    </a:cubicBezTo>
                    <a:cubicBezTo>
                      <a:pt x="40" y="50"/>
                      <a:pt x="41" y="49"/>
                      <a:pt x="42" y="48"/>
                    </a:cubicBezTo>
                    <a:cubicBezTo>
                      <a:pt x="39" y="46"/>
                      <a:pt x="39" y="46"/>
                      <a:pt x="39" y="46"/>
                    </a:cubicBezTo>
                    <a:moveTo>
                      <a:pt x="64" y="46"/>
                    </a:moveTo>
                    <a:cubicBezTo>
                      <a:pt x="63" y="48"/>
                      <a:pt x="62" y="50"/>
                      <a:pt x="60" y="53"/>
                    </a:cubicBezTo>
                    <a:cubicBezTo>
                      <a:pt x="61" y="53"/>
                      <a:pt x="61" y="53"/>
                      <a:pt x="62" y="53"/>
                    </a:cubicBezTo>
                    <a:cubicBezTo>
                      <a:pt x="63" y="51"/>
                      <a:pt x="64" y="49"/>
                      <a:pt x="66" y="47"/>
                    </a:cubicBezTo>
                    <a:cubicBezTo>
                      <a:pt x="65" y="47"/>
                      <a:pt x="65" y="46"/>
                      <a:pt x="64" y="46"/>
                    </a:cubicBezTo>
                    <a:moveTo>
                      <a:pt x="155" y="46"/>
                    </a:moveTo>
                    <a:cubicBezTo>
                      <a:pt x="156" y="47"/>
                      <a:pt x="157" y="48"/>
                      <a:pt x="158" y="49"/>
                    </a:cubicBezTo>
                    <a:cubicBezTo>
                      <a:pt x="158" y="49"/>
                      <a:pt x="159" y="49"/>
                      <a:pt x="159" y="50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60" y="49"/>
                      <a:pt x="160" y="49"/>
                      <a:pt x="160" y="48"/>
                    </a:cubicBezTo>
                    <a:cubicBezTo>
                      <a:pt x="160" y="48"/>
                      <a:pt x="160" y="48"/>
                      <a:pt x="160" y="48"/>
                    </a:cubicBezTo>
                    <a:cubicBezTo>
                      <a:pt x="160" y="48"/>
                      <a:pt x="160" y="48"/>
                      <a:pt x="160" y="47"/>
                    </a:cubicBezTo>
                    <a:cubicBezTo>
                      <a:pt x="160" y="47"/>
                      <a:pt x="159" y="47"/>
                      <a:pt x="159" y="47"/>
                    </a:cubicBezTo>
                    <a:cubicBezTo>
                      <a:pt x="158" y="47"/>
                      <a:pt x="157" y="47"/>
                      <a:pt x="157" y="47"/>
                    </a:cubicBezTo>
                    <a:cubicBezTo>
                      <a:pt x="157" y="47"/>
                      <a:pt x="156" y="46"/>
                      <a:pt x="156" y="46"/>
                    </a:cubicBezTo>
                    <a:cubicBezTo>
                      <a:pt x="156" y="46"/>
                      <a:pt x="156" y="46"/>
                      <a:pt x="156" y="47"/>
                    </a:cubicBezTo>
                    <a:cubicBezTo>
                      <a:pt x="155" y="46"/>
                      <a:pt x="155" y="46"/>
                      <a:pt x="155" y="46"/>
                    </a:cubicBezTo>
                    <a:moveTo>
                      <a:pt x="142" y="45"/>
                    </a:moveTo>
                    <a:cubicBezTo>
                      <a:pt x="141" y="46"/>
                      <a:pt x="140" y="48"/>
                      <a:pt x="139" y="50"/>
                    </a:cubicBezTo>
                    <a:cubicBezTo>
                      <a:pt x="141" y="51"/>
                      <a:pt x="143" y="52"/>
                      <a:pt x="145" y="52"/>
                    </a:cubicBezTo>
                    <a:cubicBezTo>
                      <a:pt x="146" y="51"/>
                      <a:pt x="147" y="50"/>
                      <a:pt x="148" y="48"/>
                    </a:cubicBezTo>
                    <a:cubicBezTo>
                      <a:pt x="147" y="48"/>
                      <a:pt x="147" y="48"/>
                      <a:pt x="147" y="48"/>
                    </a:cubicBezTo>
                    <a:cubicBezTo>
                      <a:pt x="142" y="45"/>
                      <a:pt x="142" y="45"/>
                      <a:pt x="142" y="45"/>
                    </a:cubicBezTo>
                    <a:moveTo>
                      <a:pt x="87" y="44"/>
                    </a:moveTo>
                    <a:cubicBezTo>
                      <a:pt x="86" y="46"/>
                      <a:pt x="85" y="48"/>
                      <a:pt x="83" y="50"/>
                    </a:cubicBezTo>
                    <a:cubicBezTo>
                      <a:pt x="86" y="51"/>
                      <a:pt x="88" y="52"/>
                      <a:pt x="90" y="53"/>
                    </a:cubicBezTo>
                    <a:cubicBezTo>
                      <a:pt x="92" y="51"/>
                      <a:pt x="93" y="49"/>
                      <a:pt x="94" y="48"/>
                    </a:cubicBezTo>
                    <a:cubicBezTo>
                      <a:pt x="92" y="46"/>
                      <a:pt x="89" y="45"/>
                      <a:pt x="87" y="44"/>
                    </a:cubicBezTo>
                    <a:moveTo>
                      <a:pt x="108" y="43"/>
                    </a:moveTo>
                    <a:cubicBezTo>
                      <a:pt x="105" y="47"/>
                      <a:pt x="105" y="47"/>
                      <a:pt x="105" y="47"/>
                    </a:cubicBezTo>
                    <a:cubicBezTo>
                      <a:pt x="108" y="49"/>
                      <a:pt x="111" y="51"/>
                      <a:pt x="115" y="53"/>
                    </a:cubicBezTo>
                    <a:cubicBezTo>
                      <a:pt x="115" y="53"/>
                      <a:pt x="115" y="53"/>
                      <a:pt x="115" y="53"/>
                    </a:cubicBezTo>
                    <a:cubicBezTo>
                      <a:pt x="117" y="49"/>
                      <a:pt x="117" y="49"/>
                      <a:pt x="117" y="49"/>
                    </a:cubicBezTo>
                    <a:cubicBezTo>
                      <a:pt x="115" y="48"/>
                      <a:pt x="113" y="47"/>
                      <a:pt x="112" y="46"/>
                    </a:cubicBezTo>
                    <a:cubicBezTo>
                      <a:pt x="108" y="43"/>
                      <a:pt x="108" y="43"/>
                      <a:pt x="108" y="43"/>
                    </a:cubicBezTo>
                    <a:moveTo>
                      <a:pt x="138" y="43"/>
                    </a:moveTo>
                    <a:cubicBezTo>
                      <a:pt x="137" y="44"/>
                      <a:pt x="136" y="46"/>
                      <a:pt x="135" y="48"/>
                    </a:cubicBezTo>
                    <a:cubicBezTo>
                      <a:pt x="136" y="48"/>
                      <a:pt x="136" y="49"/>
                      <a:pt x="137" y="49"/>
                    </a:cubicBezTo>
                    <a:cubicBezTo>
                      <a:pt x="138" y="47"/>
                      <a:pt x="139" y="45"/>
                      <a:pt x="140" y="44"/>
                    </a:cubicBezTo>
                    <a:cubicBezTo>
                      <a:pt x="138" y="43"/>
                      <a:pt x="138" y="43"/>
                      <a:pt x="138" y="43"/>
                    </a:cubicBezTo>
                    <a:moveTo>
                      <a:pt x="59" y="43"/>
                    </a:move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50"/>
                      <a:pt x="56" y="50"/>
                      <a:pt x="57" y="51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0" y="43"/>
                      <a:pt x="59" y="43"/>
                      <a:pt x="59" y="43"/>
                    </a:cubicBezTo>
                    <a:moveTo>
                      <a:pt x="57" y="42"/>
                    </a:moveTo>
                    <a:cubicBezTo>
                      <a:pt x="56" y="44"/>
                      <a:pt x="55" y="47"/>
                      <a:pt x="53" y="49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5" y="47"/>
                      <a:pt x="57" y="45"/>
                      <a:pt x="58" y="42"/>
                    </a:cubicBezTo>
                    <a:cubicBezTo>
                      <a:pt x="58" y="42"/>
                      <a:pt x="58" y="42"/>
                      <a:pt x="57" y="42"/>
                    </a:cubicBezTo>
                    <a:moveTo>
                      <a:pt x="29" y="41"/>
                    </a:moveTo>
                    <a:cubicBezTo>
                      <a:pt x="27" y="43"/>
                      <a:pt x="26" y="46"/>
                      <a:pt x="24" y="48"/>
                    </a:cubicBezTo>
                    <a:cubicBezTo>
                      <a:pt x="24" y="49"/>
                      <a:pt x="23" y="50"/>
                      <a:pt x="22" y="51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31" y="42"/>
                      <a:pt x="31" y="42"/>
                      <a:pt x="31" y="42"/>
                    </a:cubicBezTo>
                    <a:cubicBezTo>
                      <a:pt x="29" y="41"/>
                      <a:pt x="29" y="41"/>
                      <a:pt x="29" y="41"/>
                    </a:cubicBezTo>
                    <a:moveTo>
                      <a:pt x="80" y="40"/>
                    </a:moveTo>
                    <a:cubicBezTo>
                      <a:pt x="79" y="42"/>
                      <a:pt x="78" y="44"/>
                      <a:pt x="76" y="46"/>
                    </a:cubicBezTo>
                    <a:cubicBezTo>
                      <a:pt x="78" y="47"/>
                      <a:pt x="79" y="48"/>
                      <a:pt x="80" y="48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2" y="41"/>
                      <a:pt x="81" y="41"/>
                      <a:pt x="80" y="40"/>
                    </a:cubicBezTo>
                    <a:moveTo>
                      <a:pt x="52" y="39"/>
                    </a:moveTo>
                    <a:cubicBezTo>
                      <a:pt x="51" y="41"/>
                      <a:pt x="49" y="44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49" y="45"/>
                      <a:pt x="50" y="44"/>
                      <a:pt x="50" y="43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moveTo>
                      <a:pt x="156" y="38"/>
                    </a:moveTo>
                    <a:cubicBezTo>
                      <a:pt x="155" y="41"/>
                      <a:pt x="155" y="41"/>
                      <a:pt x="155" y="41"/>
                    </a:cubicBezTo>
                    <a:cubicBezTo>
                      <a:pt x="155" y="41"/>
                      <a:pt x="156" y="41"/>
                      <a:pt x="156" y="41"/>
                    </a:cubicBezTo>
                    <a:cubicBezTo>
                      <a:pt x="157" y="39"/>
                      <a:pt x="157" y="39"/>
                      <a:pt x="157" y="39"/>
                    </a:cubicBezTo>
                    <a:cubicBezTo>
                      <a:pt x="157" y="39"/>
                      <a:pt x="156" y="39"/>
                      <a:pt x="156" y="38"/>
                    </a:cubicBezTo>
                    <a:moveTo>
                      <a:pt x="25" y="38"/>
                    </a:moveTo>
                    <a:cubicBezTo>
                      <a:pt x="18" y="49"/>
                      <a:pt x="18" y="49"/>
                      <a:pt x="18" y="49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46"/>
                      <a:pt x="24" y="43"/>
                      <a:pt x="26" y="39"/>
                    </a:cubicBezTo>
                    <a:cubicBezTo>
                      <a:pt x="25" y="38"/>
                      <a:pt x="25" y="38"/>
                      <a:pt x="25" y="38"/>
                    </a:cubicBezTo>
                    <a:moveTo>
                      <a:pt x="76" y="38"/>
                    </a:moveTo>
                    <a:cubicBezTo>
                      <a:pt x="75" y="40"/>
                      <a:pt x="74" y="42"/>
                      <a:pt x="72" y="44"/>
                    </a:cubicBezTo>
                    <a:cubicBezTo>
                      <a:pt x="74" y="45"/>
                      <a:pt x="75" y="46"/>
                      <a:pt x="76" y="46"/>
                    </a:cubicBezTo>
                    <a:cubicBezTo>
                      <a:pt x="77" y="44"/>
                      <a:pt x="79" y="42"/>
                      <a:pt x="80" y="40"/>
                    </a:cubicBezTo>
                    <a:cubicBezTo>
                      <a:pt x="79" y="39"/>
                      <a:pt x="77" y="39"/>
                      <a:pt x="76" y="38"/>
                    </a:cubicBezTo>
                    <a:moveTo>
                      <a:pt x="49" y="38"/>
                    </a:move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40"/>
                      <a:pt x="47" y="41"/>
                      <a:pt x="47" y="41"/>
                    </a:cubicBezTo>
                    <a:cubicBezTo>
                      <a:pt x="46" y="42"/>
                      <a:pt x="46" y="43"/>
                      <a:pt x="45" y="44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8"/>
                      <a:pt x="50" y="38"/>
                      <a:pt x="49" y="38"/>
                    </a:cubicBezTo>
                    <a:moveTo>
                      <a:pt x="130" y="38"/>
                    </a:moveTo>
                    <a:cubicBezTo>
                      <a:pt x="129" y="40"/>
                      <a:pt x="128" y="42"/>
                      <a:pt x="126" y="44"/>
                    </a:cubicBezTo>
                    <a:cubicBezTo>
                      <a:pt x="129" y="46"/>
                      <a:pt x="132" y="47"/>
                      <a:pt x="135" y="48"/>
                    </a:cubicBezTo>
                    <a:cubicBezTo>
                      <a:pt x="136" y="46"/>
                      <a:pt x="137" y="44"/>
                      <a:pt x="138" y="43"/>
                    </a:cubicBezTo>
                    <a:cubicBezTo>
                      <a:pt x="130" y="38"/>
                      <a:pt x="130" y="38"/>
                      <a:pt x="130" y="38"/>
                    </a:cubicBezTo>
                    <a:moveTo>
                      <a:pt x="73" y="37"/>
                    </a:moveTo>
                    <a:cubicBezTo>
                      <a:pt x="72" y="39"/>
                      <a:pt x="71" y="41"/>
                      <a:pt x="69" y="43"/>
                    </a:cubicBezTo>
                    <a:cubicBezTo>
                      <a:pt x="69" y="43"/>
                      <a:pt x="70" y="43"/>
                      <a:pt x="70" y="43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3" y="37"/>
                      <a:pt x="73" y="37"/>
                      <a:pt x="73" y="37"/>
                    </a:cubicBezTo>
                    <a:moveTo>
                      <a:pt x="45" y="36"/>
                    </a:moveTo>
                    <a:cubicBezTo>
                      <a:pt x="44" y="38"/>
                      <a:pt x="43" y="40"/>
                      <a:pt x="42" y="42"/>
                    </a:cubicBezTo>
                    <a:cubicBezTo>
                      <a:pt x="42" y="43"/>
                      <a:pt x="43" y="43"/>
                      <a:pt x="44" y="44"/>
                    </a:cubicBezTo>
                    <a:cubicBezTo>
                      <a:pt x="45" y="41"/>
                      <a:pt x="46" y="39"/>
                      <a:pt x="48" y="37"/>
                    </a:cubicBezTo>
                    <a:cubicBezTo>
                      <a:pt x="47" y="37"/>
                      <a:pt x="46" y="36"/>
                      <a:pt x="45" y="36"/>
                    </a:cubicBezTo>
                    <a:moveTo>
                      <a:pt x="92" y="35"/>
                    </a:move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7"/>
                      <a:pt x="91" y="38"/>
                      <a:pt x="91" y="38"/>
                    </a:cubicBezTo>
                    <a:cubicBezTo>
                      <a:pt x="93" y="40"/>
                      <a:pt x="95" y="41"/>
                      <a:pt x="97" y="42"/>
                    </a:cubicBezTo>
                    <a:cubicBezTo>
                      <a:pt x="98" y="41"/>
                      <a:pt x="99" y="40"/>
                      <a:pt x="99" y="39"/>
                    </a:cubicBezTo>
                    <a:cubicBezTo>
                      <a:pt x="97" y="38"/>
                      <a:pt x="95" y="37"/>
                      <a:pt x="92" y="35"/>
                    </a:cubicBezTo>
                    <a:moveTo>
                      <a:pt x="71" y="35"/>
                    </a:moveTo>
                    <a:cubicBezTo>
                      <a:pt x="70" y="37"/>
                      <a:pt x="69" y="39"/>
                      <a:pt x="67" y="42"/>
                    </a:cubicBezTo>
                    <a:cubicBezTo>
                      <a:pt x="68" y="42"/>
                      <a:pt x="68" y="42"/>
                      <a:pt x="69" y="42"/>
                    </a:cubicBezTo>
                    <a:cubicBezTo>
                      <a:pt x="70" y="40"/>
                      <a:pt x="71" y="38"/>
                      <a:pt x="72" y="36"/>
                    </a:cubicBezTo>
                    <a:cubicBezTo>
                      <a:pt x="72" y="36"/>
                      <a:pt x="71" y="36"/>
                      <a:pt x="71" y="35"/>
                    </a:cubicBezTo>
                    <a:moveTo>
                      <a:pt x="93" y="35"/>
                    </a:moveTo>
                    <a:cubicBezTo>
                      <a:pt x="93" y="35"/>
                      <a:pt x="93" y="35"/>
                      <a:pt x="92" y="35"/>
                    </a:cubicBezTo>
                    <a:cubicBezTo>
                      <a:pt x="93" y="35"/>
                      <a:pt x="93" y="36"/>
                      <a:pt x="93" y="36"/>
                    </a:cubicBezTo>
                    <a:cubicBezTo>
                      <a:pt x="95" y="37"/>
                      <a:pt x="97" y="38"/>
                      <a:pt x="99" y="38"/>
                    </a:cubicBezTo>
                    <a:cubicBezTo>
                      <a:pt x="99" y="38"/>
                      <a:pt x="99" y="38"/>
                      <a:pt x="100" y="3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96" y="36"/>
                      <a:pt x="94" y="35"/>
                      <a:pt x="93" y="35"/>
                    </a:cubicBezTo>
                    <a:moveTo>
                      <a:pt x="149" y="34"/>
                    </a:moveTo>
                    <a:cubicBezTo>
                      <a:pt x="149" y="34"/>
                      <a:pt x="148" y="34"/>
                      <a:pt x="148" y="34"/>
                    </a:cubicBezTo>
                    <a:cubicBezTo>
                      <a:pt x="150" y="35"/>
                      <a:pt x="151" y="36"/>
                      <a:pt x="151" y="36"/>
                    </a:cubicBezTo>
                    <a:cubicBezTo>
                      <a:pt x="151" y="36"/>
                      <a:pt x="150" y="36"/>
                      <a:pt x="148" y="34"/>
                    </a:cubicBezTo>
                    <a:cubicBezTo>
                      <a:pt x="147" y="36"/>
                      <a:pt x="147" y="37"/>
                      <a:pt x="146" y="38"/>
                    </a:cubicBezTo>
                    <a:cubicBezTo>
                      <a:pt x="148" y="39"/>
                      <a:pt x="150" y="40"/>
                      <a:pt x="152" y="40"/>
                    </a:cubicBezTo>
                    <a:cubicBezTo>
                      <a:pt x="153" y="39"/>
                      <a:pt x="153" y="38"/>
                      <a:pt x="154" y="37"/>
                    </a:cubicBezTo>
                    <a:cubicBezTo>
                      <a:pt x="152" y="36"/>
                      <a:pt x="150" y="35"/>
                      <a:pt x="149" y="34"/>
                    </a:cubicBezTo>
                    <a:moveTo>
                      <a:pt x="145" y="32"/>
                    </a:moveTo>
                    <a:cubicBezTo>
                      <a:pt x="144" y="34"/>
                      <a:pt x="143" y="35"/>
                      <a:pt x="142" y="36"/>
                    </a:cubicBezTo>
                    <a:cubicBezTo>
                      <a:pt x="143" y="37"/>
                      <a:pt x="143" y="37"/>
                      <a:pt x="144" y="37"/>
                    </a:cubicBezTo>
                    <a:cubicBezTo>
                      <a:pt x="145" y="36"/>
                      <a:pt x="145" y="34"/>
                      <a:pt x="146" y="33"/>
                    </a:cubicBezTo>
                    <a:cubicBezTo>
                      <a:pt x="146" y="33"/>
                      <a:pt x="145" y="33"/>
                      <a:pt x="145" y="32"/>
                    </a:cubicBezTo>
                    <a:moveTo>
                      <a:pt x="86" y="32"/>
                    </a:moveTo>
                    <a:cubicBezTo>
                      <a:pt x="85" y="33"/>
                      <a:pt x="85" y="34"/>
                      <a:pt x="84" y="34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8" y="33"/>
                      <a:pt x="87" y="33"/>
                      <a:pt x="86" y="32"/>
                    </a:cubicBezTo>
                    <a:moveTo>
                      <a:pt x="65" y="32"/>
                    </a:move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39"/>
                      <a:pt x="62" y="39"/>
                      <a:pt x="63" y="40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6" y="33"/>
                      <a:pt x="65" y="32"/>
                      <a:pt x="65" y="32"/>
                    </a:cubicBezTo>
                    <a:moveTo>
                      <a:pt x="145" y="32"/>
                    </a:moveTo>
                    <a:cubicBezTo>
                      <a:pt x="145" y="32"/>
                      <a:pt x="145" y="32"/>
                      <a:pt x="145" y="32"/>
                    </a:cubicBezTo>
                    <a:cubicBezTo>
                      <a:pt x="145" y="32"/>
                      <a:pt x="146" y="33"/>
                      <a:pt x="146" y="33"/>
                    </a:cubicBezTo>
                    <a:cubicBezTo>
                      <a:pt x="146" y="33"/>
                      <a:pt x="147" y="33"/>
                      <a:pt x="147" y="32"/>
                    </a:cubicBezTo>
                    <a:cubicBezTo>
                      <a:pt x="146" y="32"/>
                      <a:pt x="146" y="32"/>
                      <a:pt x="145" y="32"/>
                    </a:cubicBezTo>
                    <a:moveTo>
                      <a:pt x="86" y="31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87" y="33"/>
                      <a:pt x="88" y="33"/>
                      <a:pt x="89" y="34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8" y="32"/>
                      <a:pt x="87" y="32"/>
                      <a:pt x="86" y="31"/>
                    </a:cubicBezTo>
                    <a:moveTo>
                      <a:pt x="64" y="31"/>
                    </a:moveTo>
                    <a:cubicBezTo>
                      <a:pt x="62" y="34"/>
                      <a:pt x="61" y="36"/>
                      <a:pt x="60" y="38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61" y="38"/>
                      <a:pt x="61" y="38"/>
                      <a:pt x="61" y="37"/>
                    </a:cubicBezTo>
                    <a:cubicBezTo>
                      <a:pt x="62" y="35"/>
                      <a:pt x="63" y="34"/>
                      <a:pt x="64" y="32"/>
                    </a:cubicBezTo>
                    <a:cubicBezTo>
                      <a:pt x="64" y="32"/>
                      <a:pt x="64" y="32"/>
                      <a:pt x="64" y="31"/>
                    </a:cubicBezTo>
                    <a:moveTo>
                      <a:pt x="35" y="31"/>
                    </a:moveTo>
                    <a:cubicBezTo>
                      <a:pt x="34" y="33"/>
                      <a:pt x="33" y="34"/>
                      <a:pt x="32" y="36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1"/>
                      <a:pt x="36" y="31"/>
                      <a:pt x="35" y="31"/>
                    </a:cubicBezTo>
                    <a:moveTo>
                      <a:pt x="81" y="30"/>
                    </a:moveTo>
                    <a:cubicBezTo>
                      <a:pt x="81" y="31"/>
                      <a:pt x="81" y="32"/>
                      <a:pt x="80" y="32"/>
                    </a:cubicBezTo>
                    <a:cubicBezTo>
                      <a:pt x="81" y="33"/>
                      <a:pt x="82" y="33"/>
                      <a:pt x="83" y="34"/>
                    </a:cubicBezTo>
                    <a:cubicBezTo>
                      <a:pt x="84" y="33"/>
                      <a:pt x="84" y="33"/>
                      <a:pt x="85" y="32"/>
                    </a:cubicBezTo>
                    <a:cubicBezTo>
                      <a:pt x="83" y="31"/>
                      <a:pt x="82" y="31"/>
                      <a:pt x="81" y="30"/>
                    </a:cubicBezTo>
                    <a:moveTo>
                      <a:pt x="115" y="30"/>
                    </a:moveTo>
                    <a:cubicBezTo>
                      <a:pt x="111" y="37"/>
                      <a:pt x="111" y="37"/>
                      <a:pt x="111" y="37"/>
                    </a:cubicBezTo>
                    <a:cubicBezTo>
                      <a:pt x="114" y="39"/>
                      <a:pt x="118" y="41"/>
                      <a:pt x="121" y="42"/>
                    </a:cubicBezTo>
                    <a:cubicBezTo>
                      <a:pt x="126" y="35"/>
                      <a:pt x="126" y="35"/>
                      <a:pt x="126" y="35"/>
                    </a:cubicBezTo>
                    <a:cubicBezTo>
                      <a:pt x="125" y="34"/>
                      <a:pt x="124" y="34"/>
                      <a:pt x="123" y="33"/>
                    </a:cubicBezTo>
                    <a:cubicBezTo>
                      <a:pt x="123" y="33"/>
                      <a:pt x="122" y="33"/>
                      <a:pt x="122" y="32"/>
                    </a:cubicBezTo>
                    <a:cubicBezTo>
                      <a:pt x="120" y="32"/>
                      <a:pt x="117" y="31"/>
                      <a:pt x="115" y="30"/>
                    </a:cubicBezTo>
                    <a:moveTo>
                      <a:pt x="82" y="29"/>
                    </a:moveTo>
                    <a:cubicBezTo>
                      <a:pt x="82" y="30"/>
                      <a:pt x="82" y="30"/>
                      <a:pt x="81" y="30"/>
                    </a:cubicBezTo>
                    <a:cubicBezTo>
                      <a:pt x="83" y="31"/>
                      <a:pt x="84" y="31"/>
                      <a:pt x="85" y="32"/>
                    </a:cubicBezTo>
                    <a:cubicBezTo>
                      <a:pt x="85" y="31"/>
                      <a:pt x="85" y="31"/>
                      <a:pt x="85" y="31"/>
                    </a:cubicBezTo>
                    <a:cubicBezTo>
                      <a:pt x="84" y="30"/>
                      <a:pt x="83" y="30"/>
                      <a:pt x="82" y="29"/>
                    </a:cubicBezTo>
                    <a:moveTo>
                      <a:pt x="151" y="29"/>
                    </a:moveTo>
                    <a:cubicBezTo>
                      <a:pt x="151" y="30"/>
                      <a:pt x="151" y="30"/>
                      <a:pt x="151" y="30"/>
                    </a:cubicBezTo>
                    <a:cubicBezTo>
                      <a:pt x="151" y="31"/>
                      <a:pt x="152" y="31"/>
                      <a:pt x="153" y="31"/>
                    </a:cubicBezTo>
                    <a:cubicBezTo>
                      <a:pt x="156" y="33"/>
                      <a:pt x="156" y="33"/>
                      <a:pt x="156" y="33"/>
                    </a:cubicBezTo>
                    <a:cubicBezTo>
                      <a:pt x="157" y="31"/>
                      <a:pt x="157" y="31"/>
                      <a:pt x="157" y="31"/>
                    </a:cubicBezTo>
                    <a:cubicBezTo>
                      <a:pt x="155" y="31"/>
                      <a:pt x="156" y="31"/>
                      <a:pt x="154" y="30"/>
                    </a:cubicBezTo>
                    <a:cubicBezTo>
                      <a:pt x="151" y="29"/>
                      <a:pt x="151" y="29"/>
                      <a:pt x="151" y="29"/>
                    </a:cubicBezTo>
                    <a:moveTo>
                      <a:pt x="78" y="29"/>
                    </a:moveTo>
                    <a:cubicBezTo>
                      <a:pt x="78" y="29"/>
                      <a:pt x="77" y="30"/>
                      <a:pt x="77" y="30"/>
                    </a:cubicBezTo>
                    <a:cubicBezTo>
                      <a:pt x="77" y="30"/>
                      <a:pt x="77" y="30"/>
                      <a:pt x="78" y="31"/>
                    </a:cubicBez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59" y="29"/>
                    </a:moveTo>
                    <a:cubicBezTo>
                      <a:pt x="58" y="30"/>
                      <a:pt x="57" y="32"/>
                      <a:pt x="56" y="33"/>
                    </a:cubicBezTo>
                    <a:cubicBezTo>
                      <a:pt x="55" y="34"/>
                      <a:pt x="55" y="34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9" y="29"/>
                      <a:pt x="59" y="29"/>
                      <a:pt x="59" y="29"/>
                    </a:cubicBezTo>
                    <a:moveTo>
                      <a:pt x="147" y="28"/>
                    </a:moveTo>
                    <a:cubicBezTo>
                      <a:pt x="148" y="28"/>
                      <a:pt x="148" y="29"/>
                      <a:pt x="149" y="29"/>
                    </a:cubicBezTo>
                    <a:cubicBezTo>
                      <a:pt x="149" y="29"/>
                      <a:pt x="149" y="29"/>
                      <a:pt x="149" y="29"/>
                    </a:cubicBezTo>
                    <a:cubicBezTo>
                      <a:pt x="147" y="28"/>
                      <a:pt x="147" y="28"/>
                      <a:pt x="147" y="28"/>
                    </a:cubicBezTo>
                    <a:moveTo>
                      <a:pt x="30" y="28"/>
                    </a:moveTo>
                    <a:cubicBezTo>
                      <a:pt x="27" y="33"/>
                      <a:pt x="27" y="33"/>
                      <a:pt x="27" y="33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30" y="33"/>
                      <a:pt x="31" y="31"/>
                      <a:pt x="32" y="29"/>
                    </a:cubicBezTo>
                    <a:cubicBezTo>
                      <a:pt x="30" y="28"/>
                      <a:pt x="30" y="28"/>
                      <a:pt x="30" y="28"/>
                    </a:cubicBezTo>
                    <a:moveTo>
                      <a:pt x="79" y="28"/>
                    </a:moveTo>
                    <a:cubicBezTo>
                      <a:pt x="78" y="28"/>
                      <a:pt x="78" y="28"/>
                      <a:pt x="78" y="29"/>
                    </a:cubicBezTo>
                    <a:cubicBezTo>
                      <a:pt x="78" y="29"/>
                      <a:pt x="78" y="29"/>
                      <a:pt x="79" y="29"/>
                    </a:cubicBez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8"/>
                      <a:pt x="79" y="28"/>
                      <a:pt x="79" y="28"/>
                    </a:cubicBezTo>
                    <a:moveTo>
                      <a:pt x="76" y="28"/>
                    </a:moveTo>
                    <a:cubicBezTo>
                      <a:pt x="75" y="28"/>
                      <a:pt x="75" y="29"/>
                      <a:pt x="75" y="29"/>
                    </a:cubicBezTo>
                    <a:cubicBezTo>
                      <a:pt x="75" y="29"/>
                      <a:pt x="76" y="30"/>
                      <a:pt x="76" y="30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8"/>
                      <a:pt x="76" y="28"/>
                      <a:pt x="76" y="28"/>
                    </a:cubicBezTo>
                    <a:moveTo>
                      <a:pt x="163" y="28"/>
                    </a:moveTo>
                    <a:cubicBezTo>
                      <a:pt x="163" y="29"/>
                      <a:pt x="163" y="30"/>
                      <a:pt x="160" y="31"/>
                    </a:cubicBezTo>
                    <a:cubicBezTo>
                      <a:pt x="159" y="33"/>
                      <a:pt x="159" y="33"/>
                      <a:pt x="159" y="33"/>
                    </a:cubicBezTo>
                    <a:cubicBezTo>
                      <a:pt x="158" y="35"/>
                      <a:pt x="158" y="35"/>
                      <a:pt x="158" y="35"/>
                    </a:cubicBezTo>
                    <a:cubicBezTo>
                      <a:pt x="159" y="35"/>
                      <a:pt x="159" y="35"/>
                      <a:pt x="159" y="35"/>
                    </a:cubicBezTo>
                    <a:cubicBezTo>
                      <a:pt x="161" y="33"/>
                      <a:pt x="161" y="33"/>
                      <a:pt x="161" y="33"/>
                    </a:cubicBezTo>
                    <a:cubicBezTo>
                      <a:pt x="163" y="30"/>
                      <a:pt x="163" y="30"/>
                      <a:pt x="163" y="30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3" y="28"/>
                      <a:pt x="163" y="28"/>
                      <a:pt x="163" y="28"/>
                    </a:cubicBezTo>
                    <a:moveTo>
                      <a:pt x="75" y="27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5" y="28"/>
                      <a:pt x="75" y="28"/>
                      <a:pt x="75" y="27"/>
                    </a:cubicBezTo>
                    <a:moveTo>
                      <a:pt x="163" y="27"/>
                    </a:moveTo>
                    <a:cubicBezTo>
                      <a:pt x="163" y="27"/>
                      <a:pt x="163" y="27"/>
                      <a:pt x="163" y="28"/>
                    </a:cubicBezTo>
                    <a:cubicBezTo>
                      <a:pt x="163" y="28"/>
                      <a:pt x="163" y="28"/>
                      <a:pt x="164" y="28"/>
                    </a:cubicBezTo>
                    <a:cubicBezTo>
                      <a:pt x="164" y="28"/>
                      <a:pt x="165" y="29"/>
                      <a:pt x="165" y="29"/>
                    </a:cubicBezTo>
                    <a:cubicBezTo>
                      <a:pt x="165" y="29"/>
                      <a:pt x="165" y="29"/>
                      <a:pt x="164" y="28"/>
                    </a:cubicBezTo>
                    <a:cubicBezTo>
                      <a:pt x="164" y="28"/>
                      <a:pt x="163" y="28"/>
                      <a:pt x="163" y="27"/>
                    </a:cubicBezTo>
                    <a:moveTo>
                      <a:pt x="56" y="27"/>
                    </a:moveTo>
                    <a:cubicBezTo>
                      <a:pt x="52" y="33"/>
                      <a:pt x="52" y="33"/>
                      <a:pt x="52" y="33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7" y="28"/>
                      <a:pt x="56" y="28"/>
                      <a:pt x="56" y="27"/>
                    </a:cubicBezTo>
                    <a:moveTo>
                      <a:pt x="136" y="27"/>
                    </a:moveTo>
                    <a:cubicBezTo>
                      <a:pt x="135" y="29"/>
                      <a:pt x="134" y="30"/>
                      <a:pt x="134" y="32"/>
                    </a:cubicBezTo>
                    <a:cubicBezTo>
                      <a:pt x="136" y="33"/>
                      <a:pt x="139" y="35"/>
                      <a:pt x="142" y="36"/>
                    </a:cubicBezTo>
                    <a:cubicBezTo>
                      <a:pt x="142" y="36"/>
                      <a:pt x="143" y="35"/>
                      <a:pt x="143" y="35"/>
                    </a:cubicBezTo>
                    <a:cubicBezTo>
                      <a:pt x="145" y="32"/>
                      <a:pt x="145" y="32"/>
                      <a:pt x="145" y="32"/>
                    </a:cubicBezTo>
                    <a:cubicBezTo>
                      <a:pt x="142" y="31"/>
                      <a:pt x="140" y="29"/>
                      <a:pt x="136" y="27"/>
                    </a:cubicBezTo>
                    <a:moveTo>
                      <a:pt x="76" y="27"/>
                    </a:moveTo>
                    <a:cubicBezTo>
                      <a:pt x="76" y="27"/>
                      <a:pt x="76" y="27"/>
                      <a:pt x="76" y="28"/>
                    </a:cubicBezTo>
                    <a:cubicBezTo>
                      <a:pt x="76" y="28"/>
                      <a:pt x="77" y="28"/>
                      <a:pt x="77" y="28"/>
                    </a:cubicBezTo>
                    <a:cubicBezTo>
                      <a:pt x="78" y="28"/>
                      <a:pt x="78" y="28"/>
                      <a:pt x="78" y="28"/>
                    </a:cubicBezTo>
                    <a:cubicBezTo>
                      <a:pt x="77" y="27"/>
                      <a:pt x="77" y="27"/>
                      <a:pt x="76" y="27"/>
                    </a:cubicBezTo>
                    <a:moveTo>
                      <a:pt x="76" y="27"/>
                    </a:move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moveTo>
                      <a:pt x="137" y="26"/>
                    </a:moveTo>
                    <a:cubicBezTo>
                      <a:pt x="137" y="26"/>
                      <a:pt x="137" y="27"/>
                      <a:pt x="137" y="27"/>
                    </a:cubicBezTo>
                    <a:cubicBezTo>
                      <a:pt x="140" y="29"/>
                      <a:pt x="142" y="30"/>
                      <a:pt x="145" y="32"/>
                    </a:cubicBezTo>
                    <a:cubicBezTo>
                      <a:pt x="145" y="31"/>
                      <a:pt x="145" y="31"/>
                      <a:pt x="145" y="31"/>
                    </a:cubicBezTo>
                    <a:cubicBezTo>
                      <a:pt x="142" y="30"/>
                      <a:pt x="140" y="28"/>
                      <a:pt x="137" y="26"/>
                    </a:cubicBezTo>
                    <a:moveTo>
                      <a:pt x="52" y="25"/>
                    </a:moveTo>
                    <a:cubicBezTo>
                      <a:pt x="50" y="27"/>
                      <a:pt x="49" y="29"/>
                      <a:pt x="48" y="3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52" y="30"/>
                      <a:pt x="53" y="28"/>
                      <a:pt x="54" y="26"/>
                    </a:cubicBezTo>
                    <a:cubicBezTo>
                      <a:pt x="53" y="26"/>
                      <a:pt x="52" y="25"/>
                      <a:pt x="52" y="25"/>
                    </a:cubicBezTo>
                    <a:moveTo>
                      <a:pt x="69" y="25"/>
                    </a:moveTo>
                    <a:cubicBezTo>
                      <a:pt x="69" y="25"/>
                      <a:pt x="69" y="25"/>
                      <a:pt x="69" y="25"/>
                    </a:cubicBezTo>
                    <a:cubicBezTo>
                      <a:pt x="71" y="26"/>
                      <a:pt x="71" y="26"/>
                      <a:pt x="71" y="26"/>
                    </a:cubicBezTo>
                    <a:cubicBezTo>
                      <a:pt x="71" y="26"/>
                      <a:pt x="71" y="26"/>
                      <a:pt x="71" y="26"/>
                    </a:cubicBezTo>
                    <a:cubicBezTo>
                      <a:pt x="71" y="26"/>
                      <a:pt x="71" y="25"/>
                      <a:pt x="70" y="25"/>
                    </a:cubicBezTo>
                    <a:cubicBezTo>
                      <a:pt x="69" y="25"/>
                      <a:pt x="69" y="25"/>
                      <a:pt x="69" y="25"/>
                    </a:cubicBezTo>
                    <a:moveTo>
                      <a:pt x="68" y="24"/>
                    </a:moveTo>
                    <a:cubicBezTo>
                      <a:pt x="68" y="24"/>
                      <a:pt x="68" y="24"/>
                      <a:pt x="68" y="25"/>
                    </a:cubicBezTo>
                    <a:cubicBezTo>
                      <a:pt x="68" y="25"/>
                      <a:pt x="68" y="25"/>
                      <a:pt x="68" y="25"/>
                    </a:cubicBezTo>
                    <a:cubicBezTo>
                      <a:pt x="68" y="25"/>
                      <a:pt x="68" y="25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moveTo>
                      <a:pt x="154" y="24"/>
                    </a:moveTo>
                    <a:cubicBezTo>
                      <a:pt x="153" y="26"/>
                      <a:pt x="153" y="26"/>
                      <a:pt x="153" y="26"/>
                    </a:cubicBezTo>
                    <a:cubicBezTo>
                      <a:pt x="154" y="26"/>
                      <a:pt x="155" y="26"/>
                      <a:pt x="156" y="26"/>
                    </a:cubicBezTo>
                    <a:cubicBezTo>
                      <a:pt x="157" y="26"/>
                      <a:pt x="157" y="26"/>
                      <a:pt x="157" y="25"/>
                    </a:cubicBezTo>
                    <a:cubicBezTo>
                      <a:pt x="156" y="25"/>
                      <a:pt x="155" y="24"/>
                      <a:pt x="154" y="24"/>
                    </a:cubicBezTo>
                    <a:moveTo>
                      <a:pt x="70" y="24"/>
                    </a:moveTo>
                    <a:cubicBezTo>
                      <a:pt x="69" y="25"/>
                      <a:pt x="69" y="25"/>
                      <a:pt x="69" y="25"/>
                    </a:cubicBezTo>
                    <a:cubicBezTo>
                      <a:pt x="70" y="25"/>
                      <a:pt x="71" y="25"/>
                      <a:pt x="71" y="26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1" y="24"/>
                      <a:pt x="71" y="24"/>
                      <a:pt x="71" y="24"/>
                    </a:cubicBezTo>
                    <a:cubicBezTo>
                      <a:pt x="70" y="24"/>
                      <a:pt x="70" y="24"/>
                      <a:pt x="70" y="24"/>
                    </a:cubicBezTo>
                    <a:moveTo>
                      <a:pt x="68" y="23"/>
                    </a:moveTo>
                    <a:cubicBezTo>
                      <a:pt x="68" y="23"/>
                      <a:pt x="68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9" y="24"/>
                      <a:pt x="69" y="24"/>
                      <a:pt x="69" y="23"/>
                    </a:cubicBezTo>
                    <a:cubicBezTo>
                      <a:pt x="68" y="23"/>
                      <a:pt x="68" y="23"/>
                      <a:pt x="68" y="23"/>
                    </a:cubicBezTo>
                    <a:moveTo>
                      <a:pt x="100" y="23"/>
                    </a:moveTo>
                    <a:cubicBezTo>
                      <a:pt x="98" y="25"/>
                      <a:pt x="97" y="28"/>
                      <a:pt x="95" y="30"/>
                    </a:cubicBezTo>
                    <a:cubicBezTo>
                      <a:pt x="98" y="31"/>
                      <a:pt x="100" y="32"/>
                      <a:pt x="102" y="34"/>
                    </a:cubicBezTo>
                    <a:cubicBezTo>
                      <a:pt x="103" y="33"/>
                      <a:pt x="103" y="33"/>
                      <a:pt x="103" y="33"/>
                    </a:cubicBezTo>
                    <a:cubicBezTo>
                      <a:pt x="104" y="31"/>
                      <a:pt x="106" y="28"/>
                      <a:pt x="107" y="26"/>
                    </a:cubicBezTo>
                    <a:cubicBezTo>
                      <a:pt x="105" y="25"/>
                      <a:pt x="102" y="24"/>
                      <a:pt x="100" y="23"/>
                    </a:cubicBezTo>
                    <a:moveTo>
                      <a:pt x="151" y="22"/>
                    </a:moveTo>
                    <a:cubicBezTo>
                      <a:pt x="150" y="23"/>
                      <a:pt x="150" y="23"/>
                      <a:pt x="150" y="23"/>
                    </a:cubicBezTo>
                    <a:cubicBezTo>
                      <a:pt x="150" y="24"/>
                      <a:pt x="150" y="24"/>
                      <a:pt x="150" y="25"/>
                    </a:cubicBezTo>
                    <a:cubicBezTo>
                      <a:pt x="150" y="25"/>
                      <a:pt x="151" y="25"/>
                      <a:pt x="151" y="25"/>
                    </a:cubicBezTo>
                    <a:cubicBezTo>
                      <a:pt x="151" y="25"/>
                      <a:pt x="152" y="24"/>
                      <a:pt x="152" y="23"/>
                    </a:cubicBezTo>
                    <a:cubicBezTo>
                      <a:pt x="152" y="23"/>
                      <a:pt x="152" y="23"/>
                      <a:pt x="152" y="23"/>
                    </a:cubicBezTo>
                    <a:cubicBezTo>
                      <a:pt x="152" y="22"/>
                      <a:pt x="152" y="22"/>
                      <a:pt x="151" y="22"/>
                    </a:cubicBezTo>
                    <a:moveTo>
                      <a:pt x="63" y="21"/>
                    </a:moveTo>
                    <a:cubicBezTo>
                      <a:pt x="63" y="21"/>
                      <a:pt x="63" y="21"/>
                      <a:pt x="63" y="22"/>
                    </a:cubicBezTo>
                    <a:cubicBezTo>
                      <a:pt x="63" y="22"/>
                      <a:pt x="63" y="22"/>
                      <a:pt x="63" y="22"/>
                    </a:cubicBezTo>
                    <a:cubicBezTo>
                      <a:pt x="64" y="21"/>
                      <a:pt x="64" y="21"/>
                      <a:pt x="64" y="21"/>
                    </a:cubicBezTo>
                    <a:cubicBezTo>
                      <a:pt x="63" y="21"/>
                      <a:pt x="63" y="21"/>
                      <a:pt x="63" y="21"/>
                    </a:cubicBezTo>
                    <a:moveTo>
                      <a:pt x="127" y="21"/>
                    </a:moveTo>
                    <a:cubicBezTo>
                      <a:pt x="129" y="22"/>
                      <a:pt x="131" y="23"/>
                      <a:pt x="133" y="24"/>
                    </a:cubicBezTo>
                    <a:cubicBezTo>
                      <a:pt x="133" y="24"/>
                      <a:pt x="133" y="24"/>
                      <a:pt x="133" y="24"/>
                    </a:cubicBezTo>
                    <a:cubicBezTo>
                      <a:pt x="131" y="23"/>
                      <a:pt x="130" y="22"/>
                      <a:pt x="129" y="21"/>
                    </a:cubicBezTo>
                    <a:cubicBezTo>
                      <a:pt x="129" y="21"/>
                      <a:pt x="128" y="21"/>
                      <a:pt x="127" y="21"/>
                    </a:cubicBezTo>
                    <a:moveTo>
                      <a:pt x="94" y="20"/>
                    </a:moveTo>
                    <a:cubicBezTo>
                      <a:pt x="92" y="22"/>
                      <a:pt x="91" y="24"/>
                      <a:pt x="89" y="27"/>
                    </a:cubicBezTo>
                    <a:cubicBezTo>
                      <a:pt x="90" y="27"/>
                      <a:pt x="91" y="28"/>
                      <a:pt x="92" y="28"/>
                    </a:cubicBezTo>
                    <a:cubicBezTo>
                      <a:pt x="93" y="26"/>
                      <a:pt x="95" y="24"/>
                      <a:pt x="97" y="21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4" y="20"/>
                      <a:pt x="94" y="20"/>
                      <a:pt x="94" y="20"/>
                    </a:cubicBezTo>
                    <a:moveTo>
                      <a:pt x="42" y="20"/>
                    </a:moveTo>
                    <a:cubicBezTo>
                      <a:pt x="39" y="25"/>
                      <a:pt x="39" y="25"/>
                      <a:pt x="39" y="25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2" y="20"/>
                    </a:cubicBezTo>
                    <a:moveTo>
                      <a:pt x="61" y="19"/>
                    </a:moveTo>
                    <a:cubicBezTo>
                      <a:pt x="60" y="20"/>
                      <a:pt x="60" y="20"/>
                      <a:pt x="60" y="20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1" y="19"/>
                      <a:pt x="61" y="19"/>
                      <a:pt x="61" y="19"/>
                    </a:cubicBezTo>
                    <a:moveTo>
                      <a:pt x="122" y="18"/>
                    </a:moveTo>
                    <a:cubicBezTo>
                      <a:pt x="119" y="24"/>
                      <a:pt x="119" y="24"/>
                      <a:pt x="119" y="24"/>
                    </a:cubicBezTo>
                    <a:cubicBezTo>
                      <a:pt x="122" y="26"/>
                      <a:pt x="125" y="28"/>
                      <a:pt x="129" y="30"/>
                    </a:cubicBezTo>
                    <a:cubicBezTo>
                      <a:pt x="132" y="25"/>
                      <a:pt x="132" y="25"/>
                      <a:pt x="132" y="25"/>
                    </a:cubicBezTo>
                    <a:cubicBezTo>
                      <a:pt x="130" y="23"/>
                      <a:pt x="127" y="21"/>
                      <a:pt x="124" y="19"/>
                    </a:cubicBezTo>
                    <a:cubicBezTo>
                      <a:pt x="123" y="19"/>
                      <a:pt x="122" y="19"/>
                      <a:pt x="122" y="18"/>
                    </a:cubicBezTo>
                    <a:moveTo>
                      <a:pt x="89" y="18"/>
                    </a:move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5"/>
                      <a:pt x="87" y="25"/>
                      <a:pt x="88" y="26"/>
                    </a:cubicBezTo>
                    <a:cubicBezTo>
                      <a:pt x="89" y="24"/>
                      <a:pt x="91" y="21"/>
                      <a:pt x="92" y="19"/>
                    </a:cubicBezTo>
                    <a:cubicBezTo>
                      <a:pt x="89" y="18"/>
                      <a:pt x="89" y="18"/>
                      <a:pt x="89" y="18"/>
                    </a:cubicBezTo>
                    <a:moveTo>
                      <a:pt x="46" y="17"/>
                    </a:moveTo>
                    <a:cubicBezTo>
                      <a:pt x="46" y="17"/>
                      <a:pt x="46" y="17"/>
                      <a:pt x="46" y="17"/>
                    </a:cubicBezTo>
                    <a:cubicBezTo>
                      <a:pt x="47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6" y="17"/>
                    </a:cubicBezTo>
                    <a:moveTo>
                      <a:pt x="56" y="17"/>
                    </a:moveTo>
                    <a:cubicBezTo>
                      <a:pt x="56" y="17"/>
                      <a:pt x="56" y="17"/>
                      <a:pt x="56" y="17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8" y="19"/>
                      <a:pt x="58" y="18"/>
                      <a:pt x="58" y="18"/>
                    </a:cubicBezTo>
                    <a:cubicBezTo>
                      <a:pt x="56" y="17"/>
                      <a:pt x="56" y="17"/>
                      <a:pt x="56" y="17"/>
                    </a:cubicBezTo>
                    <a:moveTo>
                      <a:pt x="37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8" y="18"/>
                      <a:pt x="37" y="17"/>
                      <a:pt x="37" y="17"/>
                    </a:cubicBezTo>
                    <a:moveTo>
                      <a:pt x="86" y="16"/>
                    </a:moveTo>
                    <a:cubicBezTo>
                      <a:pt x="83" y="20"/>
                      <a:pt x="83" y="20"/>
                      <a:pt x="83" y="20"/>
                    </a:cubicBezTo>
                    <a:cubicBezTo>
                      <a:pt x="83" y="21"/>
                      <a:pt x="82" y="21"/>
                      <a:pt x="82" y="22"/>
                    </a:cubicBezTo>
                    <a:cubicBezTo>
                      <a:pt x="82" y="22"/>
                      <a:pt x="82" y="22"/>
                      <a:pt x="83" y="22"/>
                    </a:cubicBezTo>
                    <a:cubicBezTo>
                      <a:pt x="86" y="17"/>
                      <a:pt x="86" y="17"/>
                      <a:pt x="86" y="17"/>
                    </a:cubicBezTo>
                    <a:cubicBezTo>
                      <a:pt x="86" y="16"/>
                      <a:pt x="86" y="16"/>
                      <a:pt x="86" y="16"/>
                    </a:cubicBezTo>
                    <a:moveTo>
                      <a:pt x="143" y="16"/>
                    </a:moveTo>
                    <a:cubicBezTo>
                      <a:pt x="142" y="18"/>
                      <a:pt x="141" y="19"/>
                      <a:pt x="140" y="21"/>
                    </a:cubicBezTo>
                    <a:cubicBezTo>
                      <a:pt x="144" y="22"/>
                      <a:pt x="147" y="24"/>
                      <a:pt x="149" y="24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49" y="20"/>
                      <a:pt x="149" y="20"/>
                      <a:pt x="149" y="20"/>
                    </a:cubicBezTo>
                    <a:cubicBezTo>
                      <a:pt x="149" y="20"/>
                      <a:pt x="149" y="20"/>
                      <a:pt x="149" y="20"/>
                    </a:cubicBezTo>
                    <a:cubicBezTo>
                      <a:pt x="143" y="16"/>
                      <a:pt x="143" y="16"/>
                      <a:pt x="143" y="16"/>
                    </a:cubicBezTo>
                    <a:moveTo>
                      <a:pt x="45" y="16"/>
                    </a:move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7"/>
                      <a:pt x="45" y="17"/>
                      <a:pt x="45" y="16"/>
                    </a:cubicBezTo>
                    <a:moveTo>
                      <a:pt x="83" y="15"/>
                    </a:moveTo>
                    <a:cubicBezTo>
                      <a:pt x="82" y="17"/>
                      <a:pt x="81" y="19"/>
                      <a:pt x="80" y="21"/>
                    </a:cubicBezTo>
                    <a:cubicBezTo>
                      <a:pt x="81" y="21"/>
                      <a:pt x="81" y="21"/>
                      <a:pt x="82" y="22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3" y="15"/>
                      <a:pt x="83" y="15"/>
                      <a:pt x="83" y="15"/>
                    </a:cubicBezTo>
                    <a:moveTo>
                      <a:pt x="83" y="15"/>
                    </a:moveTo>
                    <a:cubicBezTo>
                      <a:pt x="83" y="15"/>
                      <a:pt x="83" y="15"/>
                      <a:pt x="83" y="15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1" y="18"/>
                      <a:pt x="82" y="17"/>
                      <a:pt x="83" y="15"/>
                    </a:cubicBezTo>
                    <a:cubicBezTo>
                      <a:pt x="83" y="15"/>
                      <a:pt x="83" y="15"/>
                      <a:pt x="83" y="15"/>
                    </a:cubicBezTo>
                    <a:moveTo>
                      <a:pt x="48" y="14"/>
                    </a:move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5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moveTo>
                      <a:pt x="39" y="13"/>
                    </a:moveTo>
                    <a:cubicBezTo>
                      <a:pt x="39" y="13"/>
                      <a:pt x="39" y="13"/>
                      <a:pt x="39" y="13"/>
                    </a:cubicBezTo>
                    <a:cubicBezTo>
                      <a:pt x="39" y="14"/>
                      <a:pt x="40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cubicBezTo>
                      <a:pt x="40" y="14"/>
                      <a:pt x="40" y="13"/>
                      <a:pt x="39" y="13"/>
                    </a:cubicBezTo>
                    <a:moveTo>
                      <a:pt x="106" y="13"/>
                    </a:moveTo>
                    <a:cubicBezTo>
                      <a:pt x="105" y="15"/>
                      <a:pt x="105" y="15"/>
                      <a:pt x="105" y="15"/>
                    </a:cubicBezTo>
                    <a:cubicBezTo>
                      <a:pt x="107" y="17"/>
                      <a:pt x="109" y="18"/>
                      <a:pt x="112" y="20"/>
                    </a:cubicBezTo>
                    <a:cubicBezTo>
                      <a:pt x="113" y="19"/>
                      <a:pt x="114" y="17"/>
                      <a:pt x="115" y="16"/>
                    </a:cubicBezTo>
                    <a:cubicBezTo>
                      <a:pt x="114" y="16"/>
                      <a:pt x="113" y="15"/>
                      <a:pt x="112" y="15"/>
                    </a:cubicBezTo>
                    <a:cubicBezTo>
                      <a:pt x="106" y="13"/>
                      <a:pt x="106" y="13"/>
                      <a:pt x="106" y="13"/>
                    </a:cubicBezTo>
                    <a:moveTo>
                      <a:pt x="157" y="13"/>
                    </a:moveTo>
                    <a:cubicBezTo>
                      <a:pt x="157" y="13"/>
                      <a:pt x="156" y="14"/>
                      <a:pt x="156" y="14"/>
                    </a:cubicBezTo>
                    <a:cubicBezTo>
                      <a:pt x="155" y="16"/>
                      <a:pt x="154" y="17"/>
                      <a:pt x="153" y="19"/>
                    </a:cubicBezTo>
                    <a:cubicBezTo>
                      <a:pt x="153" y="19"/>
                      <a:pt x="153" y="19"/>
                      <a:pt x="154" y="19"/>
                    </a:cubicBezTo>
                    <a:cubicBezTo>
                      <a:pt x="154" y="18"/>
                      <a:pt x="154" y="18"/>
                      <a:pt x="155" y="17"/>
                    </a:cubicBezTo>
                    <a:cubicBezTo>
                      <a:pt x="156" y="15"/>
                      <a:pt x="157" y="14"/>
                      <a:pt x="157" y="13"/>
                    </a:cubicBezTo>
                    <a:cubicBezTo>
                      <a:pt x="157" y="13"/>
                      <a:pt x="157" y="13"/>
                      <a:pt x="157" y="13"/>
                    </a:cubicBezTo>
                    <a:moveTo>
                      <a:pt x="58" y="12"/>
                    </a:moveTo>
                    <a:cubicBezTo>
                      <a:pt x="58" y="13"/>
                      <a:pt x="58" y="13"/>
                      <a:pt x="58" y="13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58" y="12"/>
                      <a:pt x="58" y="12"/>
                      <a:pt x="58" y="12"/>
                    </a:cubicBezTo>
                    <a:moveTo>
                      <a:pt x="76" y="12"/>
                    </a:moveTo>
                    <a:cubicBezTo>
                      <a:pt x="74" y="17"/>
                      <a:pt x="74" y="17"/>
                      <a:pt x="74" y="17"/>
                    </a:cubicBezTo>
                    <a:cubicBezTo>
                      <a:pt x="74" y="17"/>
                      <a:pt x="75" y="17"/>
                      <a:pt x="76" y="18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6" y="12"/>
                      <a:pt x="76" y="12"/>
                      <a:pt x="76" y="12"/>
                    </a:cubicBezTo>
                    <a:moveTo>
                      <a:pt x="69" y="12"/>
                    </a:moveTo>
                    <a:cubicBezTo>
                      <a:pt x="68" y="13"/>
                      <a:pt x="68" y="13"/>
                      <a:pt x="68" y="13"/>
                    </a:cubicBezTo>
                    <a:cubicBezTo>
                      <a:pt x="68" y="13"/>
                      <a:pt x="68" y="13"/>
                      <a:pt x="68" y="13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moveTo>
                      <a:pt x="145" y="12"/>
                    </a:moveTo>
                    <a:cubicBezTo>
                      <a:pt x="145" y="12"/>
                      <a:pt x="145" y="13"/>
                      <a:pt x="144" y="14"/>
                    </a:cubicBezTo>
                    <a:cubicBezTo>
                      <a:pt x="147" y="15"/>
                      <a:pt x="150" y="17"/>
                      <a:pt x="153" y="19"/>
                    </a:cubicBezTo>
                    <a:cubicBezTo>
                      <a:pt x="153" y="18"/>
                      <a:pt x="153" y="18"/>
                      <a:pt x="153" y="18"/>
                    </a:cubicBezTo>
                    <a:cubicBezTo>
                      <a:pt x="157" y="12"/>
                      <a:pt x="157" y="12"/>
                      <a:pt x="157" y="12"/>
                    </a:cubicBezTo>
                    <a:cubicBezTo>
                      <a:pt x="156" y="12"/>
                      <a:pt x="156" y="12"/>
                      <a:pt x="156" y="12"/>
                    </a:cubicBezTo>
                    <a:cubicBezTo>
                      <a:pt x="153" y="12"/>
                      <a:pt x="150" y="12"/>
                      <a:pt x="145" y="12"/>
                    </a:cubicBezTo>
                    <a:moveTo>
                      <a:pt x="75" y="12"/>
                    </a:move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4"/>
                      <a:pt x="74" y="14"/>
                      <a:pt x="74" y="14"/>
                    </a:cubicBezTo>
                    <a:cubicBezTo>
                      <a:pt x="74" y="14"/>
                      <a:pt x="74" y="14"/>
                      <a:pt x="74" y="14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74" y="15"/>
                      <a:pt x="74" y="15"/>
                      <a:pt x="73" y="15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4" y="15"/>
                      <a:pt x="75" y="13"/>
                      <a:pt x="76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5" y="12"/>
                      <a:pt x="75" y="12"/>
                      <a:pt x="75" y="12"/>
                    </a:cubicBezTo>
                    <a:moveTo>
                      <a:pt x="70" y="11"/>
                    </a:move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moveTo>
                      <a:pt x="66" y="10"/>
                    </a:moveTo>
                    <a:cubicBezTo>
                      <a:pt x="66" y="11"/>
                      <a:pt x="66" y="11"/>
                      <a:pt x="66" y="11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7" y="12"/>
                      <a:pt x="68" y="13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11"/>
                      <a:pt x="67" y="11"/>
                      <a:pt x="66" y="10"/>
                    </a:cubicBezTo>
                    <a:moveTo>
                      <a:pt x="50" y="10"/>
                    </a:moveTo>
                    <a:cubicBezTo>
                      <a:pt x="50" y="11"/>
                      <a:pt x="49" y="12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50" y="11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moveTo>
                      <a:pt x="101" y="9"/>
                    </a:moveTo>
                    <a:cubicBezTo>
                      <a:pt x="101" y="9"/>
                      <a:pt x="101" y="9"/>
                      <a:pt x="101" y="9"/>
                    </a:cubicBezTo>
                    <a:cubicBezTo>
                      <a:pt x="101" y="9"/>
                      <a:pt x="101" y="9"/>
                      <a:pt x="101" y="9"/>
                    </a:cubicBezTo>
                    <a:cubicBezTo>
                      <a:pt x="99" y="12"/>
                      <a:pt x="99" y="12"/>
                      <a:pt x="99" y="12"/>
                    </a:cubicBezTo>
                    <a:cubicBezTo>
                      <a:pt x="100" y="13"/>
                      <a:pt x="101" y="14"/>
                      <a:pt x="102" y="14"/>
                    </a:cubicBezTo>
                    <a:cubicBezTo>
                      <a:pt x="103" y="14"/>
                      <a:pt x="103" y="14"/>
                      <a:pt x="103" y="13"/>
                    </a:cubicBezTo>
                    <a:cubicBezTo>
                      <a:pt x="104" y="12"/>
                      <a:pt x="104" y="13"/>
                      <a:pt x="103" y="12"/>
                    </a:cubicBezTo>
                    <a:cubicBezTo>
                      <a:pt x="103" y="12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0"/>
                    </a:cubicBezTo>
                    <a:cubicBezTo>
                      <a:pt x="102" y="10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1" y="10"/>
                      <a:pt x="101" y="10"/>
                    </a:cubicBezTo>
                    <a:cubicBezTo>
                      <a:pt x="101" y="10"/>
                      <a:pt x="101" y="10"/>
                      <a:pt x="101" y="10"/>
                    </a:cubicBezTo>
                    <a:cubicBezTo>
                      <a:pt x="101" y="10"/>
                      <a:pt x="101" y="10"/>
                      <a:pt x="101" y="9"/>
                    </a:cubicBezTo>
                    <a:cubicBezTo>
                      <a:pt x="101" y="9"/>
                      <a:pt x="101" y="9"/>
                      <a:pt x="101" y="9"/>
                    </a:cubicBezTo>
                    <a:moveTo>
                      <a:pt x="64" y="9"/>
                    </a:move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moveTo>
                      <a:pt x="159" y="9"/>
                    </a:moveTo>
                    <a:cubicBezTo>
                      <a:pt x="159" y="9"/>
                      <a:pt x="159" y="10"/>
                      <a:pt x="158" y="11"/>
                    </a:cubicBezTo>
                    <a:cubicBezTo>
                      <a:pt x="158" y="11"/>
                      <a:pt x="158" y="11"/>
                      <a:pt x="158" y="11"/>
                    </a:cubicBezTo>
                    <a:cubicBezTo>
                      <a:pt x="159" y="11"/>
                      <a:pt x="159" y="11"/>
                      <a:pt x="159" y="11"/>
                    </a:cubicBezTo>
                    <a:cubicBezTo>
                      <a:pt x="159" y="10"/>
                      <a:pt x="159" y="9"/>
                      <a:pt x="160" y="9"/>
                    </a:cubicBezTo>
                    <a:cubicBezTo>
                      <a:pt x="160" y="9"/>
                      <a:pt x="160" y="9"/>
                      <a:pt x="159" y="9"/>
                    </a:cubicBezTo>
                    <a:moveTo>
                      <a:pt x="65" y="8"/>
                    </a:move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6" y="8"/>
                      <a:pt x="66" y="8"/>
                    </a:cubicBezTo>
                    <a:cubicBezTo>
                      <a:pt x="66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6" y="8"/>
                    </a:cubicBezTo>
                    <a:cubicBezTo>
                      <a:pt x="66" y="9"/>
                      <a:pt x="66" y="9"/>
                      <a:pt x="67" y="9"/>
                    </a:cubicBezTo>
                    <a:cubicBezTo>
                      <a:pt x="66" y="9"/>
                      <a:pt x="66" y="9"/>
                      <a:pt x="66" y="9"/>
                    </a:cubicBezTo>
                    <a:cubicBezTo>
                      <a:pt x="65" y="9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6" y="9"/>
                      <a:pt x="66" y="9"/>
                    </a:cubicBezTo>
                    <a:cubicBezTo>
                      <a:pt x="66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6" y="9"/>
                      <a:pt x="67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69" y="10"/>
                      <a:pt x="68" y="10"/>
                      <a:pt x="68" y="10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9" y="10"/>
                      <a:pt x="69" y="10"/>
                      <a:pt x="69" y="11"/>
                    </a:cubicBezTo>
                    <a:cubicBezTo>
                      <a:pt x="69" y="10"/>
                      <a:pt x="68" y="10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6" y="9"/>
                      <a:pt x="66" y="9"/>
                      <a:pt x="66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moveTo>
                      <a:pt x="142" y="8"/>
                    </a:moveTo>
                    <a:cubicBezTo>
                      <a:pt x="141" y="8"/>
                      <a:pt x="140" y="8"/>
                      <a:pt x="140" y="9"/>
                    </a:cubicBezTo>
                    <a:cubicBezTo>
                      <a:pt x="142" y="9"/>
                      <a:pt x="142" y="9"/>
                      <a:pt x="142" y="9"/>
                    </a:cubicBezTo>
                    <a:cubicBezTo>
                      <a:pt x="142" y="8"/>
                      <a:pt x="142" y="8"/>
                      <a:pt x="142" y="8"/>
                    </a:cubicBezTo>
                    <a:moveTo>
                      <a:pt x="78" y="7"/>
                    </a:move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moveTo>
                      <a:pt x="129" y="6"/>
                    </a:moveTo>
                    <a:cubicBezTo>
                      <a:pt x="128" y="7"/>
                      <a:pt x="128" y="7"/>
                      <a:pt x="128" y="7"/>
                    </a:cubicBezTo>
                    <a:cubicBezTo>
                      <a:pt x="124" y="14"/>
                      <a:pt x="124" y="14"/>
                      <a:pt x="124" y="14"/>
                    </a:cubicBezTo>
                    <a:cubicBezTo>
                      <a:pt x="124" y="14"/>
                      <a:pt x="124" y="14"/>
                      <a:pt x="124" y="14"/>
                    </a:cubicBezTo>
                    <a:cubicBezTo>
                      <a:pt x="125" y="15"/>
                      <a:pt x="126" y="15"/>
                      <a:pt x="127" y="16"/>
                    </a:cubicBezTo>
                    <a:cubicBezTo>
                      <a:pt x="130" y="17"/>
                      <a:pt x="133" y="18"/>
                      <a:pt x="136" y="19"/>
                    </a:cubicBezTo>
                    <a:cubicBezTo>
                      <a:pt x="139" y="14"/>
                      <a:pt x="139" y="14"/>
                      <a:pt x="139" y="14"/>
                    </a:cubicBezTo>
                    <a:cubicBezTo>
                      <a:pt x="136" y="12"/>
                      <a:pt x="136" y="12"/>
                      <a:pt x="136" y="12"/>
                    </a:cubicBezTo>
                    <a:cubicBezTo>
                      <a:pt x="135" y="12"/>
                      <a:pt x="135" y="11"/>
                      <a:pt x="134" y="11"/>
                    </a:cubicBezTo>
                    <a:cubicBezTo>
                      <a:pt x="133" y="11"/>
                      <a:pt x="132" y="11"/>
                      <a:pt x="130" y="1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29" y="11"/>
                    </a:cubicBezTo>
                    <a:cubicBezTo>
                      <a:pt x="129" y="11"/>
                      <a:pt x="129" y="11"/>
                      <a:pt x="129" y="11"/>
                    </a:cubicBezTo>
                    <a:cubicBezTo>
                      <a:pt x="129" y="11"/>
                      <a:pt x="128" y="11"/>
                      <a:pt x="129" y="11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0" y="9"/>
                      <a:pt x="130" y="9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10"/>
                      <a:pt x="130" y="10"/>
                      <a:pt x="129" y="9"/>
                    </a:cubicBezTo>
                    <a:cubicBezTo>
                      <a:pt x="128" y="8"/>
                      <a:pt x="128" y="8"/>
                      <a:pt x="129" y="8"/>
                    </a:cubicBezTo>
                    <a:cubicBezTo>
                      <a:pt x="129" y="8"/>
                      <a:pt x="129" y="8"/>
                      <a:pt x="129" y="8"/>
                    </a:cubicBezTo>
                    <a:cubicBezTo>
                      <a:pt x="129" y="7"/>
                      <a:pt x="129" y="6"/>
                      <a:pt x="129" y="6"/>
                    </a:cubicBezTo>
                    <a:moveTo>
                      <a:pt x="43" y="6"/>
                    </a:move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5" y="8"/>
                      <a:pt x="44" y="8"/>
                    </a:cubicBezTo>
                    <a:cubicBezTo>
                      <a:pt x="44" y="7"/>
                      <a:pt x="44" y="7"/>
                      <a:pt x="45" y="7"/>
                    </a:cubicBezTo>
                    <a:cubicBezTo>
                      <a:pt x="45" y="7"/>
                      <a:pt x="46" y="8"/>
                      <a:pt x="49" y="10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50" y="11"/>
                      <a:pt x="50" y="10"/>
                    </a:cubicBezTo>
                    <a:cubicBezTo>
                      <a:pt x="50" y="10"/>
                      <a:pt x="49" y="9"/>
                      <a:pt x="48" y="9"/>
                    </a:cubicBezTo>
                    <a:cubicBezTo>
                      <a:pt x="45" y="7"/>
                      <a:pt x="43" y="6"/>
                      <a:pt x="43" y="6"/>
                    </a:cubicBezTo>
                    <a:moveTo>
                      <a:pt x="161" y="6"/>
                    </a:move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2" y="6"/>
                      <a:pt x="162" y="6"/>
                      <a:pt x="162" y="6"/>
                    </a:cubicBezTo>
                    <a:cubicBezTo>
                      <a:pt x="162" y="6"/>
                      <a:pt x="162" y="6"/>
                      <a:pt x="162" y="6"/>
                    </a:cubicBezTo>
                    <a:cubicBezTo>
                      <a:pt x="163" y="7"/>
                      <a:pt x="164" y="7"/>
                      <a:pt x="164" y="7"/>
                    </a:cubicBezTo>
                    <a:cubicBezTo>
                      <a:pt x="164" y="7"/>
                      <a:pt x="163" y="6"/>
                      <a:pt x="162" y="6"/>
                    </a:cubicBezTo>
                    <a:cubicBezTo>
                      <a:pt x="162" y="6"/>
                      <a:pt x="162" y="6"/>
                      <a:pt x="161" y="6"/>
                    </a:cubicBezTo>
                    <a:moveTo>
                      <a:pt x="97" y="4"/>
                    </a:moveTo>
                    <a:cubicBezTo>
                      <a:pt x="94" y="9"/>
                      <a:pt x="94" y="9"/>
                      <a:pt x="94" y="9"/>
                    </a:cubicBezTo>
                    <a:cubicBezTo>
                      <a:pt x="95" y="10"/>
                      <a:pt x="96" y="11"/>
                      <a:pt x="97" y="11"/>
                    </a:cubicBezTo>
                    <a:cubicBezTo>
                      <a:pt x="98" y="10"/>
                      <a:pt x="99" y="10"/>
                      <a:pt x="100" y="9"/>
                    </a:cubicBezTo>
                    <a:cubicBezTo>
                      <a:pt x="100" y="9"/>
                      <a:pt x="100" y="9"/>
                      <a:pt x="100" y="9"/>
                    </a:cubicBezTo>
                    <a:cubicBezTo>
                      <a:pt x="100" y="8"/>
                      <a:pt x="100" y="8"/>
                      <a:pt x="100" y="8"/>
                    </a:cubicBezTo>
                    <a:cubicBezTo>
                      <a:pt x="100" y="8"/>
                      <a:pt x="100" y="8"/>
                      <a:pt x="100" y="8"/>
                    </a:cubicBezTo>
                    <a:cubicBezTo>
                      <a:pt x="100" y="8"/>
                      <a:pt x="99" y="7"/>
                      <a:pt x="99" y="7"/>
                    </a:cubicBezTo>
                    <a:cubicBezTo>
                      <a:pt x="99" y="7"/>
                      <a:pt x="99" y="7"/>
                      <a:pt x="99" y="8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9" y="6"/>
                      <a:pt x="98" y="6"/>
                      <a:pt x="98" y="5"/>
                    </a:cubicBezTo>
                    <a:cubicBezTo>
                      <a:pt x="98" y="5"/>
                      <a:pt x="97" y="5"/>
                      <a:pt x="97" y="4"/>
                    </a:cubicBezTo>
                    <a:moveTo>
                      <a:pt x="135" y="3"/>
                    </a:moveTo>
                    <a:cubicBezTo>
                      <a:pt x="134" y="3"/>
                      <a:pt x="134" y="4"/>
                      <a:pt x="134" y="5"/>
                    </a:cubicBezTo>
                    <a:cubicBezTo>
                      <a:pt x="134" y="5"/>
                      <a:pt x="134" y="6"/>
                      <a:pt x="134" y="6"/>
                    </a:cubicBezTo>
                    <a:cubicBezTo>
                      <a:pt x="134" y="6"/>
                      <a:pt x="133" y="6"/>
                      <a:pt x="133" y="6"/>
                    </a:cubicBezTo>
                    <a:cubicBezTo>
                      <a:pt x="133" y="7"/>
                      <a:pt x="133" y="7"/>
                      <a:pt x="133" y="7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7" y="8"/>
                      <a:pt x="137" y="8"/>
                      <a:pt x="137" y="8"/>
                    </a:cubicBezTo>
                    <a:cubicBezTo>
                      <a:pt x="137" y="8"/>
                      <a:pt x="138" y="7"/>
                      <a:pt x="139" y="6"/>
                    </a:cubicBezTo>
                    <a:cubicBezTo>
                      <a:pt x="137" y="4"/>
                      <a:pt x="136" y="3"/>
                      <a:pt x="135" y="3"/>
                    </a:cubicBezTo>
                    <a:moveTo>
                      <a:pt x="151" y="3"/>
                    </a:moveTo>
                    <a:cubicBezTo>
                      <a:pt x="149" y="5"/>
                      <a:pt x="149" y="5"/>
                      <a:pt x="149" y="5"/>
                    </a:cubicBezTo>
                    <a:cubicBezTo>
                      <a:pt x="148" y="7"/>
                      <a:pt x="148" y="8"/>
                      <a:pt x="147" y="9"/>
                    </a:cubicBezTo>
                    <a:cubicBezTo>
                      <a:pt x="148" y="9"/>
                      <a:pt x="148" y="9"/>
                      <a:pt x="148" y="9"/>
                    </a:cubicBezTo>
                    <a:cubicBezTo>
                      <a:pt x="156" y="10"/>
                      <a:pt x="156" y="10"/>
                      <a:pt x="156" y="10"/>
                    </a:cubicBezTo>
                    <a:cubicBezTo>
                      <a:pt x="157" y="10"/>
                      <a:pt x="157" y="11"/>
                      <a:pt x="158" y="11"/>
                    </a:cubicBezTo>
                    <a:cubicBezTo>
                      <a:pt x="159" y="9"/>
                      <a:pt x="159" y="9"/>
                      <a:pt x="159" y="9"/>
                    </a:cubicBezTo>
                    <a:cubicBezTo>
                      <a:pt x="159" y="8"/>
                      <a:pt x="159" y="8"/>
                      <a:pt x="159" y="8"/>
                    </a:cubicBezTo>
                    <a:cubicBezTo>
                      <a:pt x="159" y="8"/>
                      <a:pt x="159" y="8"/>
                      <a:pt x="159" y="8"/>
                    </a:cubicBezTo>
                    <a:cubicBezTo>
                      <a:pt x="155" y="5"/>
                      <a:pt x="152" y="3"/>
                      <a:pt x="151" y="3"/>
                    </a:cubicBezTo>
                    <a:moveTo>
                      <a:pt x="131" y="2"/>
                    </a:moveTo>
                    <a:cubicBezTo>
                      <a:pt x="131" y="2"/>
                      <a:pt x="131" y="2"/>
                      <a:pt x="131" y="2"/>
                    </a:cubicBezTo>
                    <a:cubicBezTo>
                      <a:pt x="130" y="4"/>
                      <a:pt x="130" y="4"/>
                      <a:pt x="130" y="4"/>
                    </a:cubicBezTo>
                    <a:cubicBezTo>
                      <a:pt x="129" y="5"/>
                      <a:pt x="129" y="5"/>
                      <a:pt x="129" y="5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0" y="6"/>
                      <a:pt x="130" y="6"/>
                      <a:pt x="130" y="6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0" y="4"/>
                      <a:pt x="131" y="2"/>
                      <a:pt x="131" y="2"/>
                    </a:cubicBezTo>
                    <a:moveTo>
                      <a:pt x="113" y="0"/>
                    </a:moveTo>
                    <a:cubicBezTo>
                      <a:pt x="113" y="0"/>
                      <a:pt x="114" y="0"/>
                      <a:pt x="114" y="0"/>
                    </a:cubicBezTo>
                    <a:cubicBezTo>
                      <a:pt x="114" y="0"/>
                      <a:pt x="114" y="1"/>
                      <a:pt x="114" y="1"/>
                    </a:cubicBezTo>
                    <a:cubicBezTo>
                      <a:pt x="114" y="1"/>
                      <a:pt x="114" y="0"/>
                      <a:pt x="114" y="0"/>
                    </a:cubicBezTo>
                    <a:cubicBezTo>
                      <a:pt x="114" y="0"/>
                      <a:pt x="114" y="0"/>
                      <a:pt x="114" y="0"/>
                    </a:cubicBezTo>
                    <a:cubicBezTo>
                      <a:pt x="113" y="2"/>
                      <a:pt x="113" y="2"/>
                      <a:pt x="113" y="2"/>
                    </a:cubicBezTo>
                    <a:cubicBezTo>
                      <a:pt x="111" y="6"/>
                      <a:pt x="111" y="6"/>
                      <a:pt x="111" y="6"/>
                    </a:cubicBezTo>
                    <a:cubicBezTo>
                      <a:pt x="114" y="8"/>
                      <a:pt x="114" y="8"/>
                      <a:pt x="114" y="8"/>
                    </a:cubicBezTo>
                    <a:cubicBezTo>
                      <a:pt x="116" y="9"/>
                      <a:pt x="117" y="10"/>
                      <a:pt x="119" y="11"/>
                    </a:cubicBezTo>
                    <a:cubicBezTo>
                      <a:pt x="119" y="10"/>
                      <a:pt x="119" y="10"/>
                      <a:pt x="119" y="10"/>
                    </a:cubicBezTo>
                    <a:cubicBezTo>
                      <a:pt x="120" y="10"/>
                      <a:pt x="121" y="9"/>
                      <a:pt x="120" y="8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19" y="8"/>
                      <a:pt x="119" y="8"/>
                    </a:cubicBezTo>
                    <a:cubicBezTo>
                      <a:pt x="119" y="8"/>
                      <a:pt x="119" y="7"/>
                      <a:pt x="118" y="7"/>
                    </a:cubicBezTo>
                    <a:cubicBezTo>
                      <a:pt x="118" y="7"/>
                      <a:pt x="118" y="7"/>
                      <a:pt x="118" y="7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20" y="6"/>
                      <a:pt x="120" y="4"/>
                      <a:pt x="118" y="2"/>
                    </a:cubicBezTo>
                    <a:cubicBezTo>
                      <a:pt x="118" y="2"/>
                      <a:pt x="117" y="2"/>
                      <a:pt x="117" y="2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6" y="2"/>
                      <a:pt x="116" y="1"/>
                      <a:pt x="115" y="1"/>
                    </a:cubicBezTo>
                    <a:cubicBezTo>
                      <a:pt x="114" y="0"/>
                      <a:pt x="113" y="0"/>
                      <a:pt x="113" y="0"/>
                    </a:cubicBezTo>
                    <a:moveTo>
                      <a:pt x="152" y="0"/>
                    </a:move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4" y="1"/>
                      <a:pt x="156" y="2"/>
                    </a:cubicBezTo>
                    <a:cubicBezTo>
                      <a:pt x="156" y="2"/>
                      <a:pt x="156" y="2"/>
                      <a:pt x="156" y="2"/>
                    </a:cubicBezTo>
                    <a:cubicBezTo>
                      <a:pt x="154" y="1"/>
                      <a:pt x="152" y="0"/>
                      <a:pt x="152" y="0"/>
                    </a:cubicBezTo>
                    <a:moveTo>
                      <a:pt x="151" y="0"/>
                    </a:moveTo>
                    <a:cubicBezTo>
                      <a:pt x="151" y="0"/>
                      <a:pt x="151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1" y="1"/>
                      <a:pt x="151" y="1"/>
                      <a:pt x="151" y="2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1" y="2"/>
                      <a:pt x="151" y="1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3" y="0"/>
                      <a:pt x="153" y="1"/>
                      <a:pt x="153" y="1"/>
                    </a:cubicBezTo>
                    <a:cubicBezTo>
                      <a:pt x="153" y="1"/>
                      <a:pt x="153" y="0"/>
                      <a:pt x="152" y="0"/>
                    </a:cubicBezTo>
                    <a:cubicBezTo>
                      <a:pt x="152" y="1"/>
                      <a:pt x="152" y="1"/>
                      <a:pt x="152" y="1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2" y="2"/>
                      <a:pt x="154" y="3"/>
                      <a:pt x="157" y="5"/>
                    </a:cubicBezTo>
                    <a:cubicBezTo>
                      <a:pt x="158" y="6"/>
                      <a:pt x="159" y="6"/>
                      <a:pt x="160" y="7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5"/>
                      <a:pt x="161" y="5"/>
                      <a:pt x="161" y="5"/>
                    </a:cubicBezTo>
                    <a:cubicBezTo>
                      <a:pt x="161" y="5"/>
                      <a:pt x="161" y="5"/>
                      <a:pt x="161" y="5"/>
                    </a:cubicBezTo>
                    <a:cubicBezTo>
                      <a:pt x="160" y="5"/>
                      <a:pt x="159" y="4"/>
                      <a:pt x="158" y="3"/>
                    </a:cubicBezTo>
                    <a:cubicBezTo>
                      <a:pt x="158" y="3"/>
                      <a:pt x="157" y="3"/>
                      <a:pt x="157" y="3"/>
                    </a:cubicBezTo>
                    <a:cubicBezTo>
                      <a:pt x="157" y="3"/>
                      <a:pt x="157" y="3"/>
                      <a:pt x="157" y="3"/>
                    </a:cubicBezTo>
                    <a:cubicBezTo>
                      <a:pt x="157" y="3"/>
                      <a:pt x="156" y="3"/>
                      <a:pt x="156" y="2"/>
                    </a:cubicBezTo>
                    <a:cubicBezTo>
                      <a:pt x="156" y="3"/>
                      <a:pt x="157" y="3"/>
                      <a:pt x="157" y="3"/>
                    </a:cubicBezTo>
                    <a:cubicBezTo>
                      <a:pt x="157" y="3"/>
                      <a:pt x="157" y="3"/>
                      <a:pt x="157" y="3"/>
                    </a:cubicBezTo>
                    <a:cubicBezTo>
                      <a:pt x="157" y="3"/>
                      <a:pt x="156" y="2"/>
                      <a:pt x="156" y="2"/>
                    </a:cubicBezTo>
                    <a:cubicBezTo>
                      <a:pt x="153" y="1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1" y="0"/>
                      <a:pt x="151" y="0"/>
                      <a:pt x="1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8" name="Freeform 9893"/>
              <p:cNvSpPr>
                <a:spLocks noEditPoints="1"/>
              </p:cNvSpPr>
              <p:nvPr/>
            </p:nvSpPr>
            <p:spPr bwMode="auto">
              <a:xfrm>
                <a:off x="-300" y="3268"/>
                <a:ext cx="5" cy="8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1 w 2"/>
                  <a:gd name="T11" fmla="*/ 0 h 3"/>
                  <a:gd name="T12" fmla="*/ 0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9" name="Freeform 9894"/>
              <p:cNvSpPr>
                <a:spLocks noEditPoints="1"/>
              </p:cNvSpPr>
              <p:nvPr/>
            </p:nvSpPr>
            <p:spPr bwMode="auto">
              <a:xfrm>
                <a:off x="-295" y="3268"/>
                <a:ext cx="274" cy="15"/>
              </a:xfrm>
              <a:custGeom>
                <a:avLst/>
                <a:gdLst>
                  <a:gd name="T0" fmla="*/ 0 w 116"/>
                  <a:gd name="T1" fmla="*/ 4 h 6"/>
                  <a:gd name="T2" fmla="*/ 0 w 116"/>
                  <a:gd name="T3" fmla="*/ 4 h 6"/>
                  <a:gd name="T4" fmla="*/ 2 w 116"/>
                  <a:gd name="T5" fmla="*/ 6 h 6"/>
                  <a:gd name="T6" fmla="*/ 3 w 116"/>
                  <a:gd name="T7" fmla="*/ 5 h 6"/>
                  <a:gd name="T8" fmla="*/ 0 w 116"/>
                  <a:gd name="T9" fmla="*/ 4 h 6"/>
                  <a:gd name="T10" fmla="*/ 1 w 116"/>
                  <a:gd name="T11" fmla="*/ 3 h 6"/>
                  <a:gd name="T12" fmla="*/ 1 w 116"/>
                  <a:gd name="T13" fmla="*/ 3 h 6"/>
                  <a:gd name="T14" fmla="*/ 3 w 116"/>
                  <a:gd name="T15" fmla="*/ 5 h 6"/>
                  <a:gd name="T16" fmla="*/ 3 w 116"/>
                  <a:gd name="T17" fmla="*/ 4 h 6"/>
                  <a:gd name="T18" fmla="*/ 1 w 116"/>
                  <a:gd name="T19" fmla="*/ 3 h 6"/>
                  <a:gd name="T20" fmla="*/ 2 w 116"/>
                  <a:gd name="T21" fmla="*/ 1 h 6"/>
                  <a:gd name="T22" fmla="*/ 1 w 116"/>
                  <a:gd name="T23" fmla="*/ 2 h 6"/>
                  <a:gd name="T24" fmla="*/ 4 w 116"/>
                  <a:gd name="T25" fmla="*/ 3 h 6"/>
                  <a:gd name="T26" fmla="*/ 4 w 116"/>
                  <a:gd name="T27" fmla="*/ 2 h 6"/>
                  <a:gd name="T28" fmla="*/ 2 w 116"/>
                  <a:gd name="T29" fmla="*/ 1 h 6"/>
                  <a:gd name="T30" fmla="*/ 115 w 116"/>
                  <a:gd name="T31" fmla="*/ 1 h 6"/>
                  <a:gd name="T32" fmla="*/ 112 w 116"/>
                  <a:gd name="T33" fmla="*/ 5 h 6"/>
                  <a:gd name="T34" fmla="*/ 113 w 116"/>
                  <a:gd name="T35" fmla="*/ 5 h 6"/>
                  <a:gd name="T36" fmla="*/ 116 w 116"/>
                  <a:gd name="T37" fmla="*/ 1 h 6"/>
                  <a:gd name="T38" fmla="*/ 115 w 116"/>
                  <a:gd name="T39" fmla="*/ 1 h 6"/>
                  <a:gd name="T40" fmla="*/ 2 w 116"/>
                  <a:gd name="T41" fmla="*/ 0 h 6"/>
                  <a:gd name="T42" fmla="*/ 2 w 116"/>
                  <a:gd name="T43" fmla="*/ 1 h 6"/>
                  <a:gd name="T44" fmla="*/ 4 w 116"/>
                  <a:gd name="T45" fmla="*/ 2 h 6"/>
                  <a:gd name="T46" fmla="*/ 5 w 116"/>
                  <a:gd name="T47" fmla="*/ 2 h 6"/>
                  <a:gd name="T48" fmla="*/ 2 w 116"/>
                  <a:gd name="T49" fmla="*/ 0 h 6"/>
                  <a:gd name="T50" fmla="*/ 18 w 116"/>
                  <a:gd name="T51" fmla="*/ 0 h 6"/>
                  <a:gd name="T52" fmla="*/ 17 w 116"/>
                  <a:gd name="T53" fmla="*/ 1 h 6"/>
                  <a:gd name="T54" fmla="*/ 19 w 116"/>
                  <a:gd name="T55" fmla="*/ 2 h 6"/>
                  <a:gd name="T56" fmla="*/ 20 w 116"/>
                  <a:gd name="T57" fmla="*/ 1 h 6"/>
                  <a:gd name="T58" fmla="*/ 18 w 116"/>
                  <a:gd name="T5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6" h="6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2" y="2"/>
                      <a:pt x="3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1"/>
                      <a:pt x="2" y="1"/>
                    </a:cubicBezTo>
                    <a:moveTo>
                      <a:pt x="115" y="1"/>
                    </a:moveTo>
                    <a:cubicBezTo>
                      <a:pt x="114" y="2"/>
                      <a:pt x="113" y="3"/>
                      <a:pt x="112" y="5"/>
                    </a:cubicBezTo>
                    <a:cubicBezTo>
                      <a:pt x="113" y="5"/>
                      <a:pt x="113" y="5"/>
                      <a:pt x="113" y="5"/>
                    </a:cubicBezTo>
                    <a:cubicBezTo>
                      <a:pt x="114" y="4"/>
                      <a:pt x="115" y="3"/>
                      <a:pt x="116" y="1"/>
                    </a:cubicBezTo>
                    <a:cubicBezTo>
                      <a:pt x="115" y="1"/>
                      <a:pt x="115" y="1"/>
                      <a:pt x="115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  <a:moveTo>
                      <a:pt x="18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18" y="1"/>
                      <a:pt x="18" y="2"/>
                      <a:pt x="19" y="2"/>
                    </a:cubicBezTo>
                    <a:cubicBezTo>
                      <a:pt x="19" y="2"/>
                      <a:pt x="19" y="1"/>
                      <a:pt x="20" y="1"/>
                    </a:cubicBezTo>
                    <a:cubicBezTo>
                      <a:pt x="19" y="0"/>
                      <a:pt x="19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0" name="Freeform 9895"/>
              <p:cNvSpPr>
                <a:spLocks noEditPoints="1"/>
              </p:cNvSpPr>
              <p:nvPr/>
            </p:nvSpPr>
            <p:spPr bwMode="auto">
              <a:xfrm>
                <a:off x="-295" y="3273"/>
                <a:ext cx="9" cy="7"/>
              </a:xfrm>
              <a:custGeom>
                <a:avLst/>
                <a:gdLst>
                  <a:gd name="T0" fmla="*/ 1 w 4"/>
                  <a:gd name="T1" fmla="*/ 1 h 3"/>
                  <a:gd name="T2" fmla="*/ 0 w 4"/>
                  <a:gd name="T3" fmla="*/ 2 h 3"/>
                  <a:gd name="T4" fmla="*/ 3 w 4"/>
                  <a:gd name="T5" fmla="*/ 3 h 3"/>
                  <a:gd name="T6" fmla="*/ 3 w 4"/>
                  <a:gd name="T7" fmla="*/ 3 h 3"/>
                  <a:gd name="T8" fmla="*/ 1 w 4"/>
                  <a:gd name="T9" fmla="*/ 1 h 3"/>
                  <a:gd name="T10" fmla="*/ 1 w 4"/>
                  <a:gd name="T11" fmla="*/ 0 h 3"/>
                  <a:gd name="T12" fmla="*/ 1 w 4"/>
                  <a:gd name="T13" fmla="*/ 1 h 3"/>
                  <a:gd name="T14" fmla="*/ 3 w 4"/>
                  <a:gd name="T15" fmla="*/ 2 h 3"/>
                  <a:gd name="T16" fmla="*/ 4 w 4"/>
                  <a:gd name="T17" fmla="*/ 2 h 3"/>
                  <a:gd name="T18" fmla="*/ 4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1" name="Freeform 9896"/>
              <p:cNvSpPr>
                <a:spLocks noEditPoints="1"/>
              </p:cNvSpPr>
              <p:nvPr/>
            </p:nvSpPr>
            <p:spPr bwMode="auto">
              <a:xfrm>
                <a:off x="-314" y="3271"/>
                <a:ext cx="371" cy="28"/>
              </a:xfrm>
              <a:custGeom>
                <a:avLst/>
                <a:gdLst>
                  <a:gd name="T0" fmla="*/ 0 w 157"/>
                  <a:gd name="T1" fmla="*/ 10 h 12"/>
                  <a:gd name="T2" fmla="*/ 2 w 157"/>
                  <a:gd name="T3" fmla="*/ 11 h 12"/>
                  <a:gd name="T4" fmla="*/ 3 w 157"/>
                  <a:gd name="T5" fmla="*/ 7 h 12"/>
                  <a:gd name="T6" fmla="*/ 2 w 157"/>
                  <a:gd name="T7" fmla="*/ 8 h 12"/>
                  <a:gd name="T8" fmla="*/ 4 w 157"/>
                  <a:gd name="T9" fmla="*/ 7 h 12"/>
                  <a:gd name="T10" fmla="*/ 4 w 157"/>
                  <a:gd name="T11" fmla="*/ 4 h 12"/>
                  <a:gd name="T12" fmla="*/ 5 w 157"/>
                  <a:gd name="T13" fmla="*/ 5 h 12"/>
                  <a:gd name="T14" fmla="*/ 4 w 157"/>
                  <a:gd name="T15" fmla="*/ 4 h 12"/>
                  <a:gd name="T16" fmla="*/ 29 w 157"/>
                  <a:gd name="T17" fmla="*/ 5 h 12"/>
                  <a:gd name="T18" fmla="*/ 30 w 157"/>
                  <a:gd name="T19" fmla="*/ 4 h 12"/>
                  <a:gd name="T20" fmla="*/ 141 w 157"/>
                  <a:gd name="T21" fmla="*/ 3 h 12"/>
                  <a:gd name="T22" fmla="*/ 145 w 157"/>
                  <a:gd name="T23" fmla="*/ 8 h 12"/>
                  <a:gd name="T24" fmla="*/ 146 w 157"/>
                  <a:gd name="T25" fmla="*/ 6 h 12"/>
                  <a:gd name="T26" fmla="*/ 24 w 157"/>
                  <a:gd name="T27" fmla="*/ 3 h 12"/>
                  <a:gd name="T28" fmla="*/ 25 w 157"/>
                  <a:gd name="T29" fmla="*/ 5 h 12"/>
                  <a:gd name="T30" fmla="*/ 24 w 157"/>
                  <a:gd name="T31" fmla="*/ 3 h 12"/>
                  <a:gd name="T32" fmla="*/ 154 w 157"/>
                  <a:gd name="T33" fmla="*/ 4 h 12"/>
                  <a:gd name="T34" fmla="*/ 157 w 157"/>
                  <a:gd name="T35" fmla="*/ 3 h 12"/>
                  <a:gd name="T36" fmla="*/ 155 w 157"/>
                  <a:gd name="T37" fmla="*/ 2 h 12"/>
                  <a:gd name="T38" fmla="*/ 4 w 157"/>
                  <a:gd name="T39" fmla="*/ 3 h 12"/>
                  <a:gd name="T40" fmla="*/ 6 w 157"/>
                  <a:gd name="T41" fmla="*/ 3 h 12"/>
                  <a:gd name="T42" fmla="*/ 69 w 157"/>
                  <a:gd name="T43" fmla="*/ 2 h 12"/>
                  <a:gd name="T44" fmla="*/ 73 w 157"/>
                  <a:gd name="T45" fmla="*/ 12 h 12"/>
                  <a:gd name="T46" fmla="*/ 69 w 157"/>
                  <a:gd name="T47" fmla="*/ 2 h 12"/>
                  <a:gd name="T48" fmla="*/ 26 w 157"/>
                  <a:gd name="T49" fmla="*/ 3 h 12"/>
                  <a:gd name="T50" fmla="*/ 30 w 157"/>
                  <a:gd name="T51" fmla="*/ 3 h 12"/>
                  <a:gd name="T52" fmla="*/ 31 w 157"/>
                  <a:gd name="T53" fmla="*/ 2 h 12"/>
                  <a:gd name="T54" fmla="*/ 31 w 157"/>
                  <a:gd name="T55" fmla="*/ 3 h 12"/>
                  <a:gd name="T56" fmla="*/ 31 w 157"/>
                  <a:gd name="T57" fmla="*/ 2 h 12"/>
                  <a:gd name="T58" fmla="*/ 26 w 157"/>
                  <a:gd name="T59" fmla="*/ 3 h 12"/>
                  <a:gd name="T60" fmla="*/ 27 w 157"/>
                  <a:gd name="T61" fmla="*/ 2 h 12"/>
                  <a:gd name="T62" fmla="*/ 126 w 157"/>
                  <a:gd name="T63" fmla="*/ 2 h 12"/>
                  <a:gd name="T64" fmla="*/ 130 w 157"/>
                  <a:gd name="T65" fmla="*/ 9 h 12"/>
                  <a:gd name="T66" fmla="*/ 126 w 157"/>
                  <a:gd name="T67" fmla="*/ 2 h 12"/>
                  <a:gd name="T68" fmla="*/ 44 w 157"/>
                  <a:gd name="T69" fmla="*/ 8 h 12"/>
                  <a:gd name="T70" fmla="*/ 50 w 157"/>
                  <a:gd name="T71" fmla="*/ 2 h 12"/>
                  <a:gd name="T72" fmla="*/ 136 w 157"/>
                  <a:gd name="T73" fmla="*/ 1 h 12"/>
                  <a:gd name="T74" fmla="*/ 140 w 157"/>
                  <a:gd name="T75" fmla="*/ 5 h 12"/>
                  <a:gd name="T76" fmla="*/ 136 w 157"/>
                  <a:gd name="T77" fmla="*/ 1 h 12"/>
                  <a:gd name="T78" fmla="*/ 24 w 157"/>
                  <a:gd name="T79" fmla="*/ 2 h 12"/>
                  <a:gd name="T80" fmla="*/ 27 w 157"/>
                  <a:gd name="T81" fmla="*/ 1 h 12"/>
                  <a:gd name="T82" fmla="*/ 28 w 157"/>
                  <a:gd name="T83" fmla="*/ 0 h 12"/>
                  <a:gd name="T84" fmla="*/ 30 w 157"/>
                  <a:gd name="T85" fmla="*/ 3 h 12"/>
                  <a:gd name="T86" fmla="*/ 28 w 157"/>
                  <a:gd name="T87" fmla="*/ 0 h 12"/>
                  <a:gd name="T88" fmla="*/ 27 w 157"/>
                  <a:gd name="T89" fmla="*/ 1 h 12"/>
                  <a:gd name="T90" fmla="*/ 28 w 157"/>
                  <a:gd name="T91" fmla="*/ 0 h 12"/>
                  <a:gd name="T92" fmla="*/ 65 w 157"/>
                  <a:gd name="T93" fmla="*/ 0 h 12"/>
                  <a:gd name="T94" fmla="*/ 62 w 157"/>
                  <a:gd name="T95" fmla="*/ 6 h 12"/>
                  <a:gd name="T96" fmla="*/ 67 w 157"/>
                  <a:gd name="T9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7" h="12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1" y="11"/>
                      <a:pt x="0" y="10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3" y="9"/>
                      <a:pt x="3" y="9"/>
                    </a:cubicBezTo>
                    <a:cubicBezTo>
                      <a:pt x="3" y="8"/>
                      <a:pt x="4" y="8"/>
                      <a:pt x="4" y="7"/>
                    </a:cubicBezTo>
                    <a:cubicBezTo>
                      <a:pt x="4" y="7"/>
                      <a:pt x="3" y="7"/>
                      <a:pt x="3" y="7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5" y="4"/>
                      <a:pt x="5" y="4"/>
                      <a:pt x="4" y="4"/>
                    </a:cubicBezTo>
                    <a:moveTo>
                      <a:pt x="30" y="3"/>
                    </a:moveTo>
                    <a:cubicBezTo>
                      <a:pt x="30" y="4"/>
                      <a:pt x="29" y="5"/>
                      <a:pt x="29" y="5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30" y="5"/>
                      <a:pt x="30" y="4"/>
                      <a:pt x="30" y="4"/>
                    </a:cubicBezTo>
                    <a:cubicBezTo>
                      <a:pt x="30" y="4"/>
                      <a:pt x="30" y="3"/>
                      <a:pt x="30" y="3"/>
                    </a:cubicBezTo>
                    <a:moveTo>
                      <a:pt x="141" y="3"/>
                    </a:moveTo>
                    <a:cubicBezTo>
                      <a:pt x="141" y="4"/>
                      <a:pt x="140" y="5"/>
                      <a:pt x="140" y="5"/>
                    </a:cubicBezTo>
                    <a:cubicBezTo>
                      <a:pt x="142" y="6"/>
                      <a:pt x="143" y="7"/>
                      <a:pt x="145" y="8"/>
                    </a:cubicBezTo>
                    <a:cubicBezTo>
                      <a:pt x="145" y="7"/>
                      <a:pt x="146" y="7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1" y="3"/>
                      <a:pt x="141" y="3"/>
                      <a:pt x="141" y="3"/>
                    </a:cubicBezTo>
                    <a:moveTo>
                      <a:pt x="24" y="3"/>
                    </a:moveTo>
                    <a:cubicBezTo>
                      <a:pt x="23" y="3"/>
                      <a:pt x="23" y="4"/>
                      <a:pt x="23" y="4"/>
                    </a:cubicBezTo>
                    <a:cubicBezTo>
                      <a:pt x="24" y="4"/>
                      <a:pt x="24" y="5"/>
                      <a:pt x="25" y="5"/>
                    </a:cubicBezTo>
                    <a:cubicBezTo>
                      <a:pt x="25" y="5"/>
                      <a:pt x="25" y="4"/>
                      <a:pt x="25" y="4"/>
                    </a:cubicBezTo>
                    <a:cubicBezTo>
                      <a:pt x="25" y="4"/>
                      <a:pt x="24" y="3"/>
                      <a:pt x="24" y="3"/>
                    </a:cubicBezTo>
                    <a:moveTo>
                      <a:pt x="155" y="2"/>
                    </a:moveTo>
                    <a:cubicBezTo>
                      <a:pt x="155" y="3"/>
                      <a:pt x="155" y="4"/>
                      <a:pt x="154" y="4"/>
                    </a:cubicBezTo>
                    <a:cubicBezTo>
                      <a:pt x="155" y="5"/>
                      <a:pt x="155" y="5"/>
                      <a:pt x="156" y="5"/>
                    </a:cubicBezTo>
                    <a:cubicBezTo>
                      <a:pt x="156" y="5"/>
                      <a:pt x="156" y="4"/>
                      <a:pt x="157" y="3"/>
                    </a:cubicBezTo>
                    <a:cubicBezTo>
                      <a:pt x="157" y="3"/>
                      <a:pt x="156" y="3"/>
                      <a:pt x="156" y="3"/>
                    </a:cubicBezTo>
                    <a:cubicBezTo>
                      <a:pt x="155" y="2"/>
                      <a:pt x="155" y="2"/>
                      <a:pt x="155" y="2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2"/>
                    </a:cubicBezTo>
                    <a:moveTo>
                      <a:pt x="69" y="2"/>
                    </a:moveTo>
                    <a:cubicBezTo>
                      <a:pt x="68" y="4"/>
                      <a:pt x="67" y="6"/>
                      <a:pt x="66" y="8"/>
                    </a:cubicBezTo>
                    <a:cubicBezTo>
                      <a:pt x="68" y="9"/>
                      <a:pt x="70" y="11"/>
                      <a:pt x="73" y="12"/>
                    </a:cubicBezTo>
                    <a:cubicBezTo>
                      <a:pt x="74" y="10"/>
                      <a:pt x="75" y="8"/>
                      <a:pt x="76" y="6"/>
                    </a:cubicBezTo>
                    <a:cubicBezTo>
                      <a:pt x="74" y="5"/>
                      <a:pt x="71" y="4"/>
                      <a:pt x="69" y="2"/>
                    </a:cubicBezTo>
                    <a:moveTo>
                      <a:pt x="27" y="2"/>
                    </a:moveTo>
                    <a:cubicBezTo>
                      <a:pt x="27" y="2"/>
                      <a:pt x="27" y="3"/>
                      <a:pt x="26" y="3"/>
                    </a:cubicBezTo>
                    <a:cubicBezTo>
                      <a:pt x="27" y="4"/>
                      <a:pt x="28" y="4"/>
                      <a:pt x="29" y="5"/>
                    </a:cubicBezTo>
                    <a:cubicBezTo>
                      <a:pt x="29" y="4"/>
                      <a:pt x="29" y="4"/>
                      <a:pt x="30" y="3"/>
                    </a:cubicBezTo>
                    <a:cubicBezTo>
                      <a:pt x="29" y="3"/>
                      <a:pt x="28" y="2"/>
                      <a:pt x="27" y="2"/>
                    </a:cubicBezTo>
                    <a:moveTo>
                      <a:pt x="31" y="2"/>
                    </a:moveTo>
                    <a:cubicBezTo>
                      <a:pt x="31" y="2"/>
                      <a:pt x="31" y="2"/>
                      <a:pt x="30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2"/>
                      <a:pt x="31" y="2"/>
                    </a:cubicBezTo>
                    <a:cubicBezTo>
                      <a:pt x="31" y="2"/>
                      <a:pt x="31" y="2"/>
                      <a:pt x="31" y="2"/>
                    </a:cubicBezTo>
                    <a:moveTo>
                      <a:pt x="27" y="2"/>
                    </a:moveTo>
                    <a:cubicBezTo>
                      <a:pt x="27" y="2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7" y="3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126" y="2"/>
                    </a:moveTo>
                    <a:cubicBezTo>
                      <a:pt x="125" y="3"/>
                      <a:pt x="124" y="4"/>
                      <a:pt x="123" y="5"/>
                    </a:cubicBezTo>
                    <a:cubicBezTo>
                      <a:pt x="126" y="7"/>
                      <a:pt x="128" y="8"/>
                      <a:pt x="130" y="9"/>
                    </a:cubicBezTo>
                    <a:cubicBezTo>
                      <a:pt x="131" y="8"/>
                      <a:pt x="132" y="7"/>
                      <a:pt x="132" y="6"/>
                    </a:cubicBezTo>
                    <a:cubicBezTo>
                      <a:pt x="130" y="4"/>
                      <a:pt x="128" y="3"/>
                      <a:pt x="126" y="2"/>
                    </a:cubicBezTo>
                    <a:moveTo>
                      <a:pt x="48" y="1"/>
                    </a:moveTo>
                    <a:cubicBezTo>
                      <a:pt x="47" y="3"/>
                      <a:pt x="46" y="5"/>
                      <a:pt x="44" y="8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7" y="6"/>
                      <a:pt x="48" y="4"/>
                      <a:pt x="50" y="2"/>
                    </a:cubicBezTo>
                    <a:cubicBezTo>
                      <a:pt x="49" y="1"/>
                      <a:pt x="49" y="1"/>
                      <a:pt x="48" y="1"/>
                    </a:cubicBezTo>
                    <a:moveTo>
                      <a:pt x="136" y="1"/>
                    </a:moveTo>
                    <a:cubicBezTo>
                      <a:pt x="136" y="1"/>
                      <a:pt x="136" y="2"/>
                      <a:pt x="135" y="2"/>
                    </a:cubicBezTo>
                    <a:cubicBezTo>
                      <a:pt x="137" y="3"/>
                      <a:pt x="138" y="4"/>
                      <a:pt x="140" y="5"/>
                    </a:cubicBezTo>
                    <a:cubicBezTo>
                      <a:pt x="140" y="4"/>
                      <a:pt x="141" y="4"/>
                      <a:pt x="141" y="3"/>
                    </a:cubicBezTo>
                    <a:cubicBezTo>
                      <a:pt x="136" y="1"/>
                      <a:pt x="136" y="1"/>
                      <a:pt x="136" y="1"/>
                    </a:cubicBezTo>
                    <a:moveTo>
                      <a:pt x="25" y="1"/>
                    </a:moveTo>
                    <a:cubicBezTo>
                      <a:pt x="25" y="1"/>
                      <a:pt x="25" y="2"/>
                      <a:pt x="24" y="2"/>
                    </a:cubicBezTo>
                    <a:cubicBezTo>
                      <a:pt x="25" y="2"/>
                      <a:pt x="25" y="3"/>
                      <a:pt x="26" y="3"/>
                    </a:cubicBezTo>
                    <a:cubicBezTo>
                      <a:pt x="26" y="2"/>
                      <a:pt x="26" y="2"/>
                      <a:pt x="27" y="1"/>
                    </a:cubicBezTo>
                    <a:cubicBezTo>
                      <a:pt x="26" y="1"/>
                      <a:pt x="26" y="1"/>
                      <a:pt x="25" y="1"/>
                    </a:cubicBezTo>
                    <a:moveTo>
                      <a:pt x="28" y="0"/>
                    </a:moveTo>
                    <a:cubicBezTo>
                      <a:pt x="28" y="1"/>
                      <a:pt x="28" y="1"/>
                      <a:pt x="28" y="1"/>
                    </a:cubicBezTo>
                    <a:cubicBezTo>
                      <a:pt x="28" y="2"/>
                      <a:pt x="29" y="2"/>
                      <a:pt x="30" y="3"/>
                    </a:cubicBezTo>
                    <a:cubicBezTo>
                      <a:pt x="30" y="2"/>
                      <a:pt x="30" y="2"/>
                      <a:pt x="31" y="1"/>
                    </a:cubicBezTo>
                    <a:cubicBezTo>
                      <a:pt x="30" y="1"/>
                      <a:pt x="29" y="1"/>
                      <a:pt x="28" y="0"/>
                    </a:cubicBezTo>
                    <a:moveTo>
                      <a:pt x="28" y="0"/>
                    </a:moveTo>
                    <a:cubicBezTo>
                      <a:pt x="28" y="0"/>
                      <a:pt x="28" y="1"/>
                      <a:pt x="27" y="1"/>
                    </a:cubicBezTo>
                    <a:cubicBezTo>
                      <a:pt x="27" y="1"/>
                      <a:pt x="28" y="1"/>
                      <a:pt x="28" y="1"/>
                    </a:cubicBezTo>
                    <a:cubicBezTo>
                      <a:pt x="28" y="1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moveTo>
                      <a:pt x="65" y="0"/>
                    </a:move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5"/>
                      <a:pt x="62" y="6"/>
                    </a:cubicBezTo>
                    <a:cubicBezTo>
                      <a:pt x="62" y="6"/>
                      <a:pt x="63" y="6"/>
                      <a:pt x="63" y="6"/>
                    </a:cubicBezTo>
                    <a:cubicBezTo>
                      <a:pt x="64" y="4"/>
                      <a:pt x="66" y="3"/>
                      <a:pt x="67" y="1"/>
                    </a:cubicBezTo>
                    <a:cubicBezTo>
                      <a:pt x="66" y="0"/>
                      <a:pt x="66" y="0"/>
                      <a:pt x="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2" name="Freeform 9897"/>
              <p:cNvSpPr>
                <a:spLocks noEditPoints="1"/>
              </p:cNvSpPr>
              <p:nvPr/>
            </p:nvSpPr>
            <p:spPr bwMode="auto">
              <a:xfrm>
                <a:off x="-314" y="3280"/>
                <a:ext cx="12" cy="17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5 h 7"/>
                  <a:gd name="T8" fmla="*/ 2 w 5"/>
                  <a:gd name="T9" fmla="*/ 4 h 7"/>
                  <a:gd name="T10" fmla="*/ 4 w 5"/>
                  <a:gd name="T11" fmla="*/ 0 h 7"/>
                  <a:gd name="T12" fmla="*/ 3 w 5"/>
                  <a:gd name="T13" fmla="*/ 3 h 7"/>
                  <a:gd name="T14" fmla="*/ 4 w 5"/>
                  <a:gd name="T15" fmla="*/ 3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6"/>
                      <a:pt x="3" y="6"/>
                      <a:pt x="3" y="5"/>
                    </a:cubicBezTo>
                    <a:cubicBezTo>
                      <a:pt x="3" y="5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3" name="Freeform 9898"/>
              <p:cNvSpPr>
                <a:spLocks noEditPoints="1"/>
              </p:cNvSpPr>
              <p:nvPr/>
            </p:nvSpPr>
            <p:spPr bwMode="auto">
              <a:xfrm>
                <a:off x="-307" y="3280"/>
                <a:ext cx="369" cy="22"/>
              </a:xfrm>
              <a:custGeom>
                <a:avLst/>
                <a:gdLst>
                  <a:gd name="T0" fmla="*/ 0 w 156"/>
                  <a:gd name="T1" fmla="*/ 8 h 9"/>
                  <a:gd name="T2" fmla="*/ 0 w 156"/>
                  <a:gd name="T3" fmla="*/ 8 h 9"/>
                  <a:gd name="T4" fmla="*/ 2 w 156"/>
                  <a:gd name="T5" fmla="*/ 9 h 9"/>
                  <a:gd name="T6" fmla="*/ 2 w 156"/>
                  <a:gd name="T7" fmla="*/ 9 h 9"/>
                  <a:gd name="T8" fmla="*/ 0 w 156"/>
                  <a:gd name="T9" fmla="*/ 8 h 9"/>
                  <a:gd name="T10" fmla="*/ 2 w 156"/>
                  <a:gd name="T11" fmla="*/ 4 h 9"/>
                  <a:gd name="T12" fmla="*/ 1 w 156"/>
                  <a:gd name="T13" fmla="*/ 6 h 9"/>
                  <a:gd name="T14" fmla="*/ 3 w 156"/>
                  <a:gd name="T15" fmla="*/ 7 h 9"/>
                  <a:gd name="T16" fmla="*/ 4 w 156"/>
                  <a:gd name="T17" fmla="*/ 5 h 9"/>
                  <a:gd name="T18" fmla="*/ 2 w 156"/>
                  <a:gd name="T19" fmla="*/ 4 h 9"/>
                  <a:gd name="T20" fmla="*/ 4 w 156"/>
                  <a:gd name="T21" fmla="*/ 1 h 9"/>
                  <a:gd name="T22" fmla="*/ 3 w 156"/>
                  <a:gd name="T23" fmla="*/ 2 h 9"/>
                  <a:gd name="T24" fmla="*/ 6 w 156"/>
                  <a:gd name="T25" fmla="*/ 3 h 9"/>
                  <a:gd name="T26" fmla="*/ 6 w 156"/>
                  <a:gd name="T27" fmla="*/ 3 h 9"/>
                  <a:gd name="T28" fmla="*/ 4 w 156"/>
                  <a:gd name="T29" fmla="*/ 1 h 9"/>
                  <a:gd name="T30" fmla="*/ 110 w 156"/>
                  <a:gd name="T31" fmla="*/ 1 h 9"/>
                  <a:gd name="T32" fmla="*/ 115 w 156"/>
                  <a:gd name="T33" fmla="*/ 4 h 9"/>
                  <a:gd name="T34" fmla="*/ 115 w 156"/>
                  <a:gd name="T35" fmla="*/ 3 h 9"/>
                  <a:gd name="T36" fmla="*/ 110 w 156"/>
                  <a:gd name="T37" fmla="*/ 1 h 9"/>
                  <a:gd name="T38" fmla="*/ 155 w 156"/>
                  <a:gd name="T39" fmla="*/ 0 h 9"/>
                  <a:gd name="T40" fmla="*/ 154 w 156"/>
                  <a:gd name="T41" fmla="*/ 2 h 9"/>
                  <a:gd name="T42" fmla="*/ 155 w 156"/>
                  <a:gd name="T43" fmla="*/ 2 h 9"/>
                  <a:gd name="T44" fmla="*/ 156 w 156"/>
                  <a:gd name="T45" fmla="*/ 1 h 9"/>
                  <a:gd name="T46" fmla="*/ 155 w 156"/>
                  <a:gd name="T47" fmla="*/ 0 h 9"/>
                  <a:gd name="T48" fmla="*/ 23 w 156"/>
                  <a:gd name="T49" fmla="*/ 0 h 9"/>
                  <a:gd name="T50" fmla="*/ 22 w 156"/>
                  <a:gd name="T51" fmla="*/ 1 h 9"/>
                  <a:gd name="T52" fmla="*/ 24 w 156"/>
                  <a:gd name="T53" fmla="*/ 3 h 9"/>
                  <a:gd name="T54" fmla="*/ 25 w 156"/>
                  <a:gd name="T55" fmla="*/ 2 h 9"/>
                  <a:gd name="T56" fmla="*/ 23 w 156"/>
                  <a:gd name="T57" fmla="*/ 0 h 9"/>
                  <a:gd name="T58" fmla="*/ 23 w 156"/>
                  <a:gd name="T59" fmla="*/ 0 h 9"/>
                  <a:gd name="T60" fmla="*/ 22 w 156"/>
                  <a:gd name="T61" fmla="*/ 1 h 9"/>
                  <a:gd name="T62" fmla="*/ 22 w 156"/>
                  <a:gd name="T63" fmla="*/ 1 h 9"/>
                  <a:gd name="T64" fmla="*/ 23 w 156"/>
                  <a:gd name="T65" fmla="*/ 0 h 9"/>
                  <a:gd name="T66" fmla="*/ 23 w 156"/>
                  <a:gd name="T67" fmla="*/ 0 h 9"/>
                  <a:gd name="T68" fmla="*/ 50 w 156"/>
                  <a:gd name="T69" fmla="*/ 0 h 9"/>
                  <a:gd name="T70" fmla="*/ 46 w 156"/>
                  <a:gd name="T71" fmla="*/ 7 h 9"/>
                  <a:gd name="T72" fmla="*/ 48 w 156"/>
                  <a:gd name="T73" fmla="*/ 8 h 9"/>
                  <a:gd name="T74" fmla="*/ 52 w 156"/>
                  <a:gd name="T75" fmla="*/ 1 h 9"/>
                  <a:gd name="T76" fmla="*/ 52 w 156"/>
                  <a:gd name="T77" fmla="*/ 1 h 9"/>
                  <a:gd name="T78" fmla="*/ 50 w 156"/>
                  <a:gd name="T79" fmla="*/ 0 h 9"/>
                  <a:gd name="T80" fmla="*/ 5 w 156"/>
                  <a:gd name="T81" fmla="*/ 0 h 9"/>
                  <a:gd name="T82" fmla="*/ 4 w 156"/>
                  <a:gd name="T83" fmla="*/ 1 h 9"/>
                  <a:gd name="T84" fmla="*/ 6 w 156"/>
                  <a:gd name="T85" fmla="*/ 2 h 9"/>
                  <a:gd name="T86" fmla="*/ 7 w 156"/>
                  <a:gd name="T87" fmla="*/ 1 h 9"/>
                  <a:gd name="T88" fmla="*/ 5 w 156"/>
                  <a:gd name="T8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6" h="9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0" y="8"/>
                      <a:pt x="0" y="8"/>
                    </a:cubicBezTo>
                    <a:moveTo>
                      <a:pt x="2" y="4"/>
                    </a:moveTo>
                    <a:cubicBezTo>
                      <a:pt x="2" y="4"/>
                      <a:pt x="1" y="5"/>
                      <a:pt x="1" y="6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4"/>
                      <a:pt x="2" y="4"/>
                    </a:cubicBezTo>
                    <a:moveTo>
                      <a:pt x="4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2"/>
                      <a:pt x="4" y="1"/>
                    </a:cubicBezTo>
                    <a:moveTo>
                      <a:pt x="110" y="1"/>
                    </a:moveTo>
                    <a:cubicBezTo>
                      <a:pt x="111" y="2"/>
                      <a:pt x="113" y="3"/>
                      <a:pt x="115" y="4"/>
                    </a:cubicBezTo>
                    <a:cubicBezTo>
                      <a:pt x="115" y="3"/>
                      <a:pt x="115" y="3"/>
                      <a:pt x="115" y="3"/>
                    </a:cubicBezTo>
                    <a:cubicBezTo>
                      <a:pt x="110" y="1"/>
                      <a:pt x="110" y="1"/>
                      <a:pt x="110" y="1"/>
                    </a:cubicBezTo>
                    <a:moveTo>
                      <a:pt x="155" y="0"/>
                    </a:moveTo>
                    <a:cubicBezTo>
                      <a:pt x="155" y="1"/>
                      <a:pt x="155" y="1"/>
                      <a:pt x="154" y="2"/>
                    </a:cubicBezTo>
                    <a:cubicBezTo>
                      <a:pt x="155" y="2"/>
                      <a:pt x="155" y="2"/>
                      <a:pt x="155" y="2"/>
                    </a:cubicBezTo>
                    <a:cubicBezTo>
                      <a:pt x="156" y="1"/>
                      <a:pt x="156" y="1"/>
                      <a:pt x="156" y="1"/>
                    </a:cubicBezTo>
                    <a:cubicBezTo>
                      <a:pt x="156" y="1"/>
                      <a:pt x="155" y="1"/>
                      <a:pt x="155" y="0"/>
                    </a:cubicBezTo>
                    <a:moveTo>
                      <a:pt x="23" y="0"/>
                    </a:moveTo>
                    <a:cubicBezTo>
                      <a:pt x="23" y="1"/>
                      <a:pt x="22" y="1"/>
                      <a:pt x="22" y="1"/>
                    </a:cubicBezTo>
                    <a:cubicBezTo>
                      <a:pt x="23" y="2"/>
                      <a:pt x="24" y="2"/>
                      <a:pt x="24" y="3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4" y="1"/>
                      <a:pt x="24" y="1"/>
                      <a:pt x="23" y="0"/>
                    </a:cubicBezTo>
                    <a:moveTo>
                      <a:pt x="23" y="0"/>
                    </a:moveTo>
                    <a:cubicBezTo>
                      <a:pt x="22" y="0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3" y="1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moveTo>
                      <a:pt x="50" y="0"/>
                    </a:moveTo>
                    <a:cubicBezTo>
                      <a:pt x="49" y="2"/>
                      <a:pt x="48" y="4"/>
                      <a:pt x="46" y="7"/>
                    </a:cubicBezTo>
                    <a:cubicBezTo>
                      <a:pt x="47" y="7"/>
                      <a:pt x="47" y="7"/>
                      <a:pt x="48" y="8"/>
                    </a:cubicBezTo>
                    <a:cubicBezTo>
                      <a:pt x="49" y="5"/>
                      <a:pt x="51" y="3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1" y="0"/>
                      <a:pt x="51" y="0"/>
                      <a:pt x="50" y="0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5" y="1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4" name="Freeform 9899"/>
              <p:cNvSpPr>
                <a:spLocks noEditPoints="1"/>
              </p:cNvSpPr>
              <p:nvPr/>
            </p:nvSpPr>
            <p:spPr bwMode="auto">
              <a:xfrm>
                <a:off x="-307" y="3285"/>
                <a:ext cx="14" cy="17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2 w 6"/>
                  <a:gd name="T5" fmla="*/ 7 h 7"/>
                  <a:gd name="T6" fmla="*/ 3 w 6"/>
                  <a:gd name="T7" fmla="*/ 5 h 7"/>
                  <a:gd name="T8" fmla="*/ 1 w 6"/>
                  <a:gd name="T9" fmla="*/ 4 h 7"/>
                  <a:gd name="T10" fmla="*/ 3 w 6"/>
                  <a:gd name="T11" fmla="*/ 0 h 7"/>
                  <a:gd name="T12" fmla="*/ 2 w 6"/>
                  <a:gd name="T13" fmla="*/ 2 h 7"/>
                  <a:gd name="T14" fmla="*/ 4 w 6"/>
                  <a:gd name="T15" fmla="*/ 3 h 7"/>
                  <a:gd name="T16" fmla="*/ 6 w 6"/>
                  <a:gd name="T17" fmla="*/ 1 h 7"/>
                  <a:gd name="T18" fmla="*/ 3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4"/>
                      <a:pt x="0" y="5"/>
                      <a:pt x="0" y="6"/>
                    </a:cubicBezTo>
                    <a:cubicBezTo>
                      <a:pt x="0" y="6"/>
                      <a:pt x="1" y="7"/>
                      <a:pt x="2" y="7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3" y="2"/>
                      <a:pt x="4" y="3"/>
                      <a:pt x="4" y="3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5" name="Freeform 9900"/>
              <p:cNvSpPr>
                <a:spLocks noEditPoints="1"/>
              </p:cNvSpPr>
              <p:nvPr/>
            </p:nvSpPr>
            <p:spPr bwMode="auto">
              <a:xfrm>
                <a:off x="-269" y="3283"/>
                <a:ext cx="279" cy="30"/>
              </a:xfrm>
              <a:custGeom>
                <a:avLst/>
                <a:gdLst>
                  <a:gd name="T0" fmla="*/ 1 w 118"/>
                  <a:gd name="T1" fmla="*/ 5 h 13"/>
                  <a:gd name="T2" fmla="*/ 0 w 118"/>
                  <a:gd name="T3" fmla="*/ 5 h 13"/>
                  <a:gd name="T4" fmla="*/ 2 w 118"/>
                  <a:gd name="T5" fmla="*/ 6 h 13"/>
                  <a:gd name="T6" fmla="*/ 2 w 118"/>
                  <a:gd name="T7" fmla="*/ 6 h 13"/>
                  <a:gd name="T8" fmla="*/ 1 w 118"/>
                  <a:gd name="T9" fmla="*/ 5 h 13"/>
                  <a:gd name="T10" fmla="*/ 1 w 118"/>
                  <a:gd name="T11" fmla="*/ 4 h 13"/>
                  <a:gd name="T12" fmla="*/ 1 w 118"/>
                  <a:gd name="T13" fmla="*/ 4 h 13"/>
                  <a:gd name="T14" fmla="*/ 3 w 118"/>
                  <a:gd name="T15" fmla="*/ 5 h 13"/>
                  <a:gd name="T16" fmla="*/ 3 w 118"/>
                  <a:gd name="T17" fmla="*/ 5 h 13"/>
                  <a:gd name="T18" fmla="*/ 1 w 118"/>
                  <a:gd name="T19" fmla="*/ 4 h 13"/>
                  <a:gd name="T20" fmla="*/ 2 w 118"/>
                  <a:gd name="T21" fmla="*/ 2 h 13"/>
                  <a:gd name="T22" fmla="*/ 2 w 118"/>
                  <a:gd name="T23" fmla="*/ 3 h 13"/>
                  <a:gd name="T24" fmla="*/ 3 w 118"/>
                  <a:gd name="T25" fmla="*/ 4 h 13"/>
                  <a:gd name="T26" fmla="*/ 4 w 118"/>
                  <a:gd name="T27" fmla="*/ 3 h 13"/>
                  <a:gd name="T28" fmla="*/ 2 w 118"/>
                  <a:gd name="T29" fmla="*/ 2 h 13"/>
                  <a:gd name="T30" fmla="*/ 88 w 118"/>
                  <a:gd name="T31" fmla="*/ 1 h 13"/>
                  <a:gd name="T32" fmla="*/ 84 w 118"/>
                  <a:gd name="T33" fmla="*/ 9 h 13"/>
                  <a:gd name="T34" fmla="*/ 92 w 118"/>
                  <a:gd name="T35" fmla="*/ 13 h 13"/>
                  <a:gd name="T36" fmla="*/ 96 w 118"/>
                  <a:gd name="T37" fmla="*/ 6 h 13"/>
                  <a:gd name="T38" fmla="*/ 88 w 118"/>
                  <a:gd name="T39" fmla="*/ 1 h 13"/>
                  <a:gd name="T40" fmla="*/ 20 w 118"/>
                  <a:gd name="T41" fmla="*/ 1 h 13"/>
                  <a:gd name="T42" fmla="*/ 19 w 118"/>
                  <a:gd name="T43" fmla="*/ 2 h 13"/>
                  <a:gd name="T44" fmla="*/ 21 w 118"/>
                  <a:gd name="T45" fmla="*/ 3 h 13"/>
                  <a:gd name="T46" fmla="*/ 22 w 118"/>
                  <a:gd name="T47" fmla="*/ 2 h 13"/>
                  <a:gd name="T48" fmla="*/ 20 w 118"/>
                  <a:gd name="T49" fmla="*/ 1 h 13"/>
                  <a:gd name="T50" fmla="*/ 114 w 118"/>
                  <a:gd name="T51" fmla="*/ 1 h 13"/>
                  <a:gd name="T52" fmla="*/ 112 w 118"/>
                  <a:gd name="T53" fmla="*/ 4 h 13"/>
                  <a:gd name="T54" fmla="*/ 113 w 118"/>
                  <a:gd name="T55" fmla="*/ 5 h 13"/>
                  <a:gd name="T56" fmla="*/ 117 w 118"/>
                  <a:gd name="T57" fmla="*/ 7 h 13"/>
                  <a:gd name="T58" fmla="*/ 118 w 118"/>
                  <a:gd name="T59" fmla="*/ 4 h 13"/>
                  <a:gd name="T60" fmla="*/ 114 w 118"/>
                  <a:gd name="T61" fmla="*/ 1 h 13"/>
                  <a:gd name="T62" fmla="*/ 3 w 118"/>
                  <a:gd name="T63" fmla="*/ 1 h 13"/>
                  <a:gd name="T64" fmla="*/ 2 w 118"/>
                  <a:gd name="T65" fmla="*/ 2 h 13"/>
                  <a:gd name="T66" fmla="*/ 4 w 118"/>
                  <a:gd name="T67" fmla="*/ 3 h 13"/>
                  <a:gd name="T68" fmla="*/ 4 w 118"/>
                  <a:gd name="T69" fmla="*/ 2 h 13"/>
                  <a:gd name="T70" fmla="*/ 3 w 118"/>
                  <a:gd name="T71" fmla="*/ 1 h 13"/>
                  <a:gd name="T72" fmla="*/ 10 w 118"/>
                  <a:gd name="T73" fmla="*/ 1 h 13"/>
                  <a:gd name="T74" fmla="*/ 9 w 118"/>
                  <a:gd name="T75" fmla="*/ 2 h 13"/>
                  <a:gd name="T76" fmla="*/ 9 w 118"/>
                  <a:gd name="T77" fmla="*/ 2 h 13"/>
                  <a:gd name="T78" fmla="*/ 10 w 118"/>
                  <a:gd name="T79" fmla="*/ 1 h 13"/>
                  <a:gd name="T80" fmla="*/ 10 w 118"/>
                  <a:gd name="T81" fmla="*/ 1 h 13"/>
                  <a:gd name="T82" fmla="*/ 19 w 118"/>
                  <a:gd name="T83" fmla="*/ 0 h 13"/>
                  <a:gd name="T84" fmla="*/ 18 w 118"/>
                  <a:gd name="T85" fmla="*/ 2 h 13"/>
                  <a:gd name="T86" fmla="*/ 19 w 118"/>
                  <a:gd name="T87" fmla="*/ 2 h 13"/>
                  <a:gd name="T88" fmla="*/ 19 w 118"/>
                  <a:gd name="T89" fmla="*/ 1 h 13"/>
                  <a:gd name="T90" fmla="*/ 19 w 118"/>
                  <a:gd name="T91" fmla="*/ 0 h 13"/>
                  <a:gd name="T92" fmla="*/ 37 w 118"/>
                  <a:gd name="T93" fmla="*/ 0 h 13"/>
                  <a:gd name="T94" fmla="*/ 33 w 118"/>
                  <a:gd name="T95" fmla="*/ 7 h 13"/>
                  <a:gd name="T96" fmla="*/ 37 w 118"/>
                  <a:gd name="T97" fmla="*/ 9 h 13"/>
                  <a:gd name="T98" fmla="*/ 41 w 118"/>
                  <a:gd name="T99" fmla="*/ 3 h 13"/>
                  <a:gd name="T100" fmla="*/ 37 w 118"/>
                  <a:gd name="T10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18" h="13">
                    <a:moveTo>
                      <a:pt x="1" y="5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2" y="3"/>
                      <a:pt x="3" y="4"/>
                      <a:pt x="3" y="4"/>
                    </a:cubicBezTo>
                    <a:cubicBezTo>
                      <a:pt x="3" y="4"/>
                      <a:pt x="4" y="3"/>
                      <a:pt x="4" y="3"/>
                    </a:cubicBezTo>
                    <a:cubicBezTo>
                      <a:pt x="3" y="3"/>
                      <a:pt x="3" y="2"/>
                      <a:pt x="2" y="2"/>
                    </a:cubicBezTo>
                    <a:moveTo>
                      <a:pt x="88" y="1"/>
                    </a:moveTo>
                    <a:cubicBezTo>
                      <a:pt x="87" y="4"/>
                      <a:pt x="85" y="7"/>
                      <a:pt x="84" y="9"/>
                    </a:cubicBezTo>
                    <a:cubicBezTo>
                      <a:pt x="86" y="11"/>
                      <a:pt x="89" y="12"/>
                      <a:pt x="92" y="13"/>
                    </a:cubicBezTo>
                    <a:cubicBezTo>
                      <a:pt x="93" y="11"/>
                      <a:pt x="95" y="9"/>
                      <a:pt x="96" y="6"/>
                    </a:cubicBezTo>
                    <a:cubicBezTo>
                      <a:pt x="88" y="1"/>
                      <a:pt x="88" y="1"/>
                      <a:pt x="88" y="1"/>
                    </a:cubicBezTo>
                    <a:moveTo>
                      <a:pt x="20" y="1"/>
                    </a:moveTo>
                    <a:cubicBezTo>
                      <a:pt x="20" y="1"/>
                      <a:pt x="19" y="2"/>
                      <a:pt x="19" y="2"/>
                    </a:cubicBezTo>
                    <a:cubicBezTo>
                      <a:pt x="20" y="3"/>
                      <a:pt x="21" y="3"/>
                      <a:pt x="21" y="3"/>
                    </a:cubicBezTo>
                    <a:cubicBezTo>
                      <a:pt x="22" y="3"/>
                      <a:pt x="22" y="3"/>
                      <a:pt x="22" y="2"/>
                    </a:cubicBezTo>
                    <a:cubicBezTo>
                      <a:pt x="21" y="2"/>
                      <a:pt x="21" y="1"/>
                      <a:pt x="20" y="1"/>
                    </a:cubicBezTo>
                    <a:moveTo>
                      <a:pt x="114" y="1"/>
                    </a:moveTo>
                    <a:cubicBezTo>
                      <a:pt x="113" y="2"/>
                      <a:pt x="113" y="3"/>
                      <a:pt x="112" y="4"/>
                    </a:cubicBezTo>
                    <a:cubicBezTo>
                      <a:pt x="112" y="5"/>
                      <a:pt x="113" y="5"/>
                      <a:pt x="113" y="5"/>
                    </a:cubicBezTo>
                    <a:cubicBezTo>
                      <a:pt x="114" y="6"/>
                      <a:pt x="115" y="6"/>
                      <a:pt x="117" y="7"/>
                    </a:cubicBezTo>
                    <a:cubicBezTo>
                      <a:pt x="117" y="6"/>
                      <a:pt x="118" y="5"/>
                      <a:pt x="118" y="4"/>
                    </a:cubicBezTo>
                    <a:cubicBezTo>
                      <a:pt x="117" y="3"/>
                      <a:pt x="116" y="2"/>
                      <a:pt x="114" y="1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1"/>
                      <a:pt x="3" y="1"/>
                    </a:cubicBezTo>
                    <a:moveTo>
                      <a:pt x="10" y="1"/>
                    </a:move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moveTo>
                      <a:pt x="19" y="0"/>
                    </a:moveTo>
                    <a:cubicBezTo>
                      <a:pt x="19" y="1"/>
                      <a:pt x="18" y="1"/>
                      <a:pt x="18" y="2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19" y="2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0"/>
                    </a:cubicBezTo>
                    <a:moveTo>
                      <a:pt x="37" y="0"/>
                    </a:moveTo>
                    <a:cubicBezTo>
                      <a:pt x="35" y="3"/>
                      <a:pt x="34" y="5"/>
                      <a:pt x="33" y="7"/>
                    </a:cubicBezTo>
                    <a:cubicBezTo>
                      <a:pt x="34" y="8"/>
                      <a:pt x="36" y="9"/>
                      <a:pt x="37" y="9"/>
                    </a:cubicBezTo>
                    <a:cubicBezTo>
                      <a:pt x="38" y="7"/>
                      <a:pt x="40" y="5"/>
                      <a:pt x="41" y="3"/>
                    </a:cubicBezTo>
                    <a:cubicBezTo>
                      <a:pt x="39" y="2"/>
                      <a:pt x="38" y="1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6" name="Freeform 9901"/>
              <p:cNvSpPr>
                <a:spLocks noEditPoints="1"/>
              </p:cNvSpPr>
              <p:nvPr/>
            </p:nvSpPr>
            <p:spPr bwMode="auto">
              <a:xfrm>
                <a:off x="-267" y="3290"/>
                <a:ext cx="5" cy="7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1 h 3"/>
                  <a:gd name="T4" fmla="*/ 0 w 2"/>
                  <a:gd name="T5" fmla="*/ 2 h 3"/>
                  <a:gd name="T6" fmla="*/ 1 w 2"/>
                  <a:gd name="T7" fmla="*/ 3 h 3"/>
                  <a:gd name="T8" fmla="*/ 2 w 2"/>
                  <a:gd name="T9" fmla="*/ 2 h 3"/>
                  <a:gd name="T10" fmla="*/ 0 w 2"/>
                  <a:gd name="T11" fmla="*/ 1 h 3"/>
                  <a:gd name="T12" fmla="*/ 1 w 2"/>
                  <a:gd name="T13" fmla="*/ 0 h 3"/>
                  <a:gd name="T14" fmla="*/ 0 w 2"/>
                  <a:gd name="T15" fmla="*/ 1 h 3"/>
                  <a:gd name="T16" fmla="*/ 2 w 2"/>
                  <a:gd name="T17" fmla="*/ 2 h 3"/>
                  <a:gd name="T18" fmla="*/ 2 w 2"/>
                  <a:gd name="T19" fmla="*/ 1 h 3"/>
                  <a:gd name="T20" fmla="*/ 1 w 2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7" name="Freeform 9902"/>
              <p:cNvSpPr>
                <a:spLocks noEditPoints="1"/>
              </p:cNvSpPr>
              <p:nvPr/>
            </p:nvSpPr>
            <p:spPr bwMode="auto">
              <a:xfrm>
                <a:off x="-264" y="3287"/>
                <a:ext cx="231" cy="15"/>
              </a:xfrm>
              <a:custGeom>
                <a:avLst/>
                <a:gdLst>
                  <a:gd name="T0" fmla="*/ 1 w 98"/>
                  <a:gd name="T1" fmla="*/ 4 h 6"/>
                  <a:gd name="T2" fmla="*/ 0 w 98"/>
                  <a:gd name="T3" fmla="*/ 5 h 6"/>
                  <a:gd name="T4" fmla="*/ 2 w 98"/>
                  <a:gd name="T5" fmla="*/ 6 h 6"/>
                  <a:gd name="T6" fmla="*/ 3 w 98"/>
                  <a:gd name="T7" fmla="*/ 5 h 6"/>
                  <a:gd name="T8" fmla="*/ 1 w 98"/>
                  <a:gd name="T9" fmla="*/ 4 h 6"/>
                  <a:gd name="T10" fmla="*/ 1 w 98"/>
                  <a:gd name="T11" fmla="*/ 3 h 6"/>
                  <a:gd name="T12" fmla="*/ 1 w 98"/>
                  <a:gd name="T13" fmla="*/ 3 h 6"/>
                  <a:gd name="T14" fmla="*/ 3 w 98"/>
                  <a:gd name="T15" fmla="*/ 5 h 6"/>
                  <a:gd name="T16" fmla="*/ 3 w 98"/>
                  <a:gd name="T17" fmla="*/ 4 h 6"/>
                  <a:gd name="T18" fmla="*/ 1 w 98"/>
                  <a:gd name="T19" fmla="*/ 3 h 6"/>
                  <a:gd name="T20" fmla="*/ 2 w 98"/>
                  <a:gd name="T21" fmla="*/ 1 h 6"/>
                  <a:gd name="T22" fmla="*/ 2 w 98"/>
                  <a:gd name="T23" fmla="*/ 2 h 6"/>
                  <a:gd name="T24" fmla="*/ 4 w 98"/>
                  <a:gd name="T25" fmla="*/ 4 h 6"/>
                  <a:gd name="T26" fmla="*/ 5 w 98"/>
                  <a:gd name="T27" fmla="*/ 2 h 6"/>
                  <a:gd name="T28" fmla="*/ 2 w 98"/>
                  <a:gd name="T29" fmla="*/ 1 h 6"/>
                  <a:gd name="T30" fmla="*/ 17 w 98"/>
                  <a:gd name="T31" fmla="*/ 1 h 6"/>
                  <a:gd name="T32" fmla="*/ 16 w 98"/>
                  <a:gd name="T33" fmla="*/ 3 h 6"/>
                  <a:gd name="T34" fmla="*/ 18 w 98"/>
                  <a:gd name="T35" fmla="*/ 4 h 6"/>
                  <a:gd name="T36" fmla="*/ 19 w 98"/>
                  <a:gd name="T37" fmla="*/ 2 h 6"/>
                  <a:gd name="T38" fmla="*/ 17 w 98"/>
                  <a:gd name="T39" fmla="*/ 1 h 6"/>
                  <a:gd name="T40" fmla="*/ 97 w 98"/>
                  <a:gd name="T41" fmla="*/ 0 h 6"/>
                  <a:gd name="T42" fmla="*/ 97 w 98"/>
                  <a:gd name="T43" fmla="*/ 1 h 6"/>
                  <a:gd name="T44" fmla="*/ 98 w 98"/>
                  <a:gd name="T45" fmla="*/ 1 h 6"/>
                  <a:gd name="T46" fmla="*/ 98 w 98"/>
                  <a:gd name="T47" fmla="*/ 1 h 6"/>
                  <a:gd name="T48" fmla="*/ 97 w 98"/>
                  <a:gd name="T49" fmla="*/ 0 h 6"/>
                  <a:gd name="T50" fmla="*/ 16 w 98"/>
                  <a:gd name="T51" fmla="*/ 0 h 6"/>
                  <a:gd name="T52" fmla="*/ 15 w 98"/>
                  <a:gd name="T53" fmla="*/ 1 h 6"/>
                  <a:gd name="T54" fmla="*/ 15 w 98"/>
                  <a:gd name="T55" fmla="*/ 2 h 6"/>
                  <a:gd name="T56" fmla="*/ 15 w 98"/>
                  <a:gd name="T57" fmla="*/ 2 h 6"/>
                  <a:gd name="T58" fmla="*/ 16 w 98"/>
                  <a:gd name="T59" fmla="*/ 1 h 6"/>
                  <a:gd name="T60" fmla="*/ 16 w 98"/>
                  <a:gd name="T61" fmla="*/ 0 h 6"/>
                  <a:gd name="T62" fmla="*/ 3 w 98"/>
                  <a:gd name="T63" fmla="*/ 0 h 6"/>
                  <a:gd name="T64" fmla="*/ 2 w 98"/>
                  <a:gd name="T65" fmla="*/ 1 h 6"/>
                  <a:gd name="T66" fmla="*/ 5 w 98"/>
                  <a:gd name="T67" fmla="*/ 2 h 6"/>
                  <a:gd name="T68" fmla="*/ 5 w 98"/>
                  <a:gd name="T69" fmla="*/ 2 h 6"/>
                  <a:gd name="T70" fmla="*/ 3 w 98"/>
                  <a:gd name="T7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6">
                    <a:moveTo>
                      <a:pt x="1" y="4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1" y="5"/>
                      <a:pt x="2" y="6"/>
                      <a:pt x="2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4" y="4"/>
                    </a:cubicBezTo>
                    <a:cubicBezTo>
                      <a:pt x="4" y="3"/>
                      <a:pt x="4" y="3"/>
                      <a:pt x="5" y="2"/>
                    </a:cubicBezTo>
                    <a:cubicBezTo>
                      <a:pt x="4" y="2"/>
                      <a:pt x="3" y="2"/>
                      <a:pt x="2" y="1"/>
                    </a:cubicBezTo>
                    <a:moveTo>
                      <a:pt x="17" y="1"/>
                    </a:moveTo>
                    <a:cubicBezTo>
                      <a:pt x="16" y="1"/>
                      <a:pt x="16" y="2"/>
                      <a:pt x="16" y="3"/>
                    </a:cubicBezTo>
                    <a:cubicBezTo>
                      <a:pt x="16" y="3"/>
                      <a:pt x="17" y="4"/>
                      <a:pt x="18" y="4"/>
                    </a:cubicBezTo>
                    <a:cubicBezTo>
                      <a:pt x="18" y="3"/>
                      <a:pt x="19" y="3"/>
                      <a:pt x="19" y="2"/>
                    </a:cubicBezTo>
                    <a:cubicBezTo>
                      <a:pt x="18" y="2"/>
                      <a:pt x="18" y="1"/>
                      <a:pt x="17" y="1"/>
                    </a:cubicBezTo>
                    <a:moveTo>
                      <a:pt x="97" y="0"/>
                    </a:moveTo>
                    <a:cubicBezTo>
                      <a:pt x="97" y="1"/>
                      <a:pt x="97" y="1"/>
                      <a:pt x="97" y="1"/>
                    </a:cubicBezTo>
                    <a:cubicBezTo>
                      <a:pt x="97" y="1"/>
                      <a:pt x="97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7" y="0"/>
                      <a:pt x="97" y="0"/>
                      <a:pt x="97" y="0"/>
                    </a:cubicBezTo>
                    <a:moveTo>
                      <a:pt x="16" y="0"/>
                    </a:moveTo>
                    <a:cubicBezTo>
                      <a:pt x="16" y="0"/>
                      <a:pt x="16" y="1"/>
                      <a:pt x="15" y="1"/>
                    </a:cubicBezTo>
                    <a:cubicBezTo>
                      <a:pt x="15" y="1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6" y="2"/>
                      <a:pt x="16" y="1"/>
                      <a:pt x="16" y="1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8" name="Freeform 9903"/>
              <p:cNvSpPr>
                <a:spLocks noEditPoints="1"/>
              </p:cNvSpPr>
              <p:nvPr/>
            </p:nvSpPr>
            <p:spPr bwMode="auto">
              <a:xfrm>
                <a:off x="-262" y="3292"/>
                <a:ext cx="7" cy="7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2 w 3"/>
                  <a:gd name="T7" fmla="*/ 3 h 3"/>
                  <a:gd name="T8" fmla="*/ 0 w 3"/>
                  <a:gd name="T9" fmla="*/ 1 h 3"/>
                  <a:gd name="T10" fmla="*/ 1 w 3"/>
                  <a:gd name="T11" fmla="*/ 0 h 3"/>
                  <a:gd name="T12" fmla="*/ 0 w 3"/>
                  <a:gd name="T13" fmla="*/ 1 h 3"/>
                  <a:gd name="T14" fmla="*/ 2 w 3"/>
                  <a:gd name="T15" fmla="*/ 2 h 3"/>
                  <a:gd name="T16" fmla="*/ 3 w 3"/>
                  <a:gd name="T17" fmla="*/ 2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9" name="Freeform 9904"/>
              <p:cNvSpPr>
                <a:spLocks noEditPoints="1"/>
              </p:cNvSpPr>
              <p:nvPr/>
            </p:nvSpPr>
            <p:spPr bwMode="auto">
              <a:xfrm>
                <a:off x="-257" y="3290"/>
                <a:ext cx="305" cy="19"/>
              </a:xfrm>
              <a:custGeom>
                <a:avLst/>
                <a:gdLst>
                  <a:gd name="T0" fmla="*/ 0 w 129"/>
                  <a:gd name="T1" fmla="*/ 5 h 8"/>
                  <a:gd name="T2" fmla="*/ 0 w 129"/>
                  <a:gd name="T3" fmla="*/ 5 h 8"/>
                  <a:gd name="T4" fmla="*/ 0 w 129"/>
                  <a:gd name="T5" fmla="*/ 5 h 8"/>
                  <a:gd name="T6" fmla="*/ 1 w 129"/>
                  <a:gd name="T7" fmla="*/ 5 h 8"/>
                  <a:gd name="T8" fmla="*/ 0 w 129"/>
                  <a:gd name="T9" fmla="*/ 5 h 8"/>
                  <a:gd name="T10" fmla="*/ 1 w 129"/>
                  <a:gd name="T11" fmla="*/ 4 h 8"/>
                  <a:gd name="T12" fmla="*/ 1 w 129"/>
                  <a:gd name="T13" fmla="*/ 4 h 8"/>
                  <a:gd name="T14" fmla="*/ 1 w 129"/>
                  <a:gd name="T15" fmla="*/ 4 h 8"/>
                  <a:gd name="T16" fmla="*/ 1 w 129"/>
                  <a:gd name="T17" fmla="*/ 4 h 8"/>
                  <a:gd name="T18" fmla="*/ 1 w 129"/>
                  <a:gd name="T19" fmla="*/ 4 h 8"/>
                  <a:gd name="T20" fmla="*/ 2 w 129"/>
                  <a:gd name="T21" fmla="*/ 2 h 8"/>
                  <a:gd name="T22" fmla="*/ 1 w 129"/>
                  <a:gd name="T23" fmla="*/ 3 h 8"/>
                  <a:gd name="T24" fmla="*/ 2 w 129"/>
                  <a:gd name="T25" fmla="*/ 3 h 8"/>
                  <a:gd name="T26" fmla="*/ 2 w 129"/>
                  <a:gd name="T27" fmla="*/ 2 h 8"/>
                  <a:gd name="T28" fmla="*/ 2 w 129"/>
                  <a:gd name="T29" fmla="*/ 2 h 8"/>
                  <a:gd name="T30" fmla="*/ 114 w 129"/>
                  <a:gd name="T31" fmla="*/ 1 h 8"/>
                  <a:gd name="T32" fmla="*/ 112 w 129"/>
                  <a:gd name="T33" fmla="*/ 4 h 8"/>
                  <a:gd name="T34" fmla="*/ 117 w 129"/>
                  <a:gd name="T35" fmla="*/ 7 h 8"/>
                  <a:gd name="T36" fmla="*/ 119 w 129"/>
                  <a:gd name="T37" fmla="*/ 4 h 8"/>
                  <a:gd name="T38" fmla="*/ 114 w 129"/>
                  <a:gd name="T39" fmla="*/ 1 h 8"/>
                  <a:gd name="T40" fmla="*/ 97 w 129"/>
                  <a:gd name="T41" fmla="*/ 1 h 8"/>
                  <a:gd name="T42" fmla="*/ 97 w 129"/>
                  <a:gd name="T43" fmla="*/ 2 h 8"/>
                  <a:gd name="T44" fmla="*/ 102 w 129"/>
                  <a:gd name="T45" fmla="*/ 5 h 8"/>
                  <a:gd name="T46" fmla="*/ 103 w 129"/>
                  <a:gd name="T47" fmla="*/ 6 h 8"/>
                  <a:gd name="T48" fmla="*/ 104 w 129"/>
                  <a:gd name="T49" fmla="*/ 5 h 8"/>
                  <a:gd name="T50" fmla="*/ 97 w 129"/>
                  <a:gd name="T51" fmla="*/ 1 h 8"/>
                  <a:gd name="T52" fmla="*/ 3 w 129"/>
                  <a:gd name="T53" fmla="*/ 1 h 8"/>
                  <a:gd name="T54" fmla="*/ 2 w 129"/>
                  <a:gd name="T55" fmla="*/ 2 h 8"/>
                  <a:gd name="T56" fmla="*/ 2 w 129"/>
                  <a:gd name="T57" fmla="*/ 2 h 8"/>
                  <a:gd name="T58" fmla="*/ 3 w 129"/>
                  <a:gd name="T59" fmla="*/ 1 h 8"/>
                  <a:gd name="T60" fmla="*/ 3 w 129"/>
                  <a:gd name="T61" fmla="*/ 1 h 8"/>
                  <a:gd name="T62" fmla="*/ 20 w 129"/>
                  <a:gd name="T63" fmla="*/ 1 h 8"/>
                  <a:gd name="T64" fmla="*/ 19 w 129"/>
                  <a:gd name="T65" fmla="*/ 2 h 8"/>
                  <a:gd name="T66" fmla="*/ 20 w 129"/>
                  <a:gd name="T67" fmla="*/ 2 h 8"/>
                  <a:gd name="T68" fmla="*/ 21 w 129"/>
                  <a:gd name="T69" fmla="*/ 1 h 8"/>
                  <a:gd name="T70" fmla="*/ 20 w 129"/>
                  <a:gd name="T71" fmla="*/ 1 h 8"/>
                  <a:gd name="T72" fmla="*/ 128 w 129"/>
                  <a:gd name="T73" fmla="*/ 0 h 8"/>
                  <a:gd name="T74" fmla="*/ 126 w 129"/>
                  <a:gd name="T75" fmla="*/ 4 h 8"/>
                  <a:gd name="T76" fmla="*/ 127 w 129"/>
                  <a:gd name="T77" fmla="*/ 4 h 8"/>
                  <a:gd name="T78" fmla="*/ 129 w 129"/>
                  <a:gd name="T79" fmla="*/ 1 h 8"/>
                  <a:gd name="T80" fmla="*/ 128 w 129"/>
                  <a:gd name="T81" fmla="*/ 0 h 8"/>
                  <a:gd name="T82" fmla="*/ 36 w 129"/>
                  <a:gd name="T83" fmla="*/ 0 h 8"/>
                  <a:gd name="T84" fmla="*/ 33 w 129"/>
                  <a:gd name="T85" fmla="*/ 7 h 8"/>
                  <a:gd name="T86" fmla="*/ 34 w 129"/>
                  <a:gd name="T87" fmla="*/ 8 h 8"/>
                  <a:gd name="T88" fmla="*/ 38 w 129"/>
                  <a:gd name="T89" fmla="*/ 1 h 8"/>
                  <a:gd name="T90" fmla="*/ 36 w 129"/>
                  <a:gd name="T9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9" h="8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114" y="1"/>
                    </a:moveTo>
                    <a:cubicBezTo>
                      <a:pt x="113" y="2"/>
                      <a:pt x="113" y="3"/>
                      <a:pt x="112" y="4"/>
                    </a:cubicBezTo>
                    <a:cubicBezTo>
                      <a:pt x="114" y="5"/>
                      <a:pt x="116" y="6"/>
                      <a:pt x="117" y="7"/>
                    </a:cubicBezTo>
                    <a:cubicBezTo>
                      <a:pt x="118" y="6"/>
                      <a:pt x="118" y="5"/>
                      <a:pt x="119" y="4"/>
                    </a:cubicBezTo>
                    <a:cubicBezTo>
                      <a:pt x="117" y="3"/>
                      <a:pt x="116" y="2"/>
                      <a:pt x="114" y="1"/>
                    </a:cubicBezTo>
                    <a:moveTo>
                      <a:pt x="97" y="1"/>
                    </a:moveTo>
                    <a:cubicBezTo>
                      <a:pt x="97" y="1"/>
                      <a:pt x="97" y="2"/>
                      <a:pt x="97" y="2"/>
                    </a:cubicBezTo>
                    <a:cubicBezTo>
                      <a:pt x="98" y="3"/>
                      <a:pt x="100" y="4"/>
                      <a:pt x="102" y="5"/>
                    </a:cubicBezTo>
                    <a:cubicBezTo>
                      <a:pt x="103" y="6"/>
                      <a:pt x="103" y="6"/>
                      <a:pt x="103" y="6"/>
                    </a:cubicBezTo>
                    <a:cubicBezTo>
                      <a:pt x="104" y="6"/>
                      <a:pt x="104" y="5"/>
                      <a:pt x="104" y="5"/>
                    </a:cubicBezTo>
                    <a:cubicBezTo>
                      <a:pt x="97" y="1"/>
                      <a:pt x="97" y="1"/>
                      <a:pt x="97" y="1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20" y="1"/>
                    </a:moveTo>
                    <a:cubicBezTo>
                      <a:pt x="19" y="1"/>
                      <a:pt x="19" y="1"/>
                      <a:pt x="19" y="2"/>
                    </a:cubicBezTo>
                    <a:cubicBezTo>
                      <a:pt x="19" y="2"/>
                      <a:pt x="20" y="2"/>
                      <a:pt x="20" y="2"/>
                    </a:cubicBezTo>
                    <a:cubicBezTo>
                      <a:pt x="20" y="2"/>
                      <a:pt x="21" y="2"/>
                      <a:pt x="21" y="1"/>
                    </a:cubicBezTo>
                    <a:cubicBezTo>
                      <a:pt x="20" y="1"/>
                      <a:pt x="20" y="1"/>
                      <a:pt x="20" y="1"/>
                    </a:cubicBezTo>
                    <a:moveTo>
                      <a:pt x="128" y="0"/>
                    </a:moveTo>
                    <a:cubicBezTo>
                      <a:pt x="127" y="2"/>
                      <a:pt x="127" y="3"/>
                      <a:pt x="126" y="4"/>
                    </a:cubicBezTo>
                    <a:cubicBezTo>
                      <a:pt x="126" y="4"/>
                      <a:pt x="126" y="4"/>
                      <a:pt x="127" y="4"/>
                    </a:cubicBezTo>
                    <a:cubicBezTo>
                      <a:pt x="127" y="3"/>
                      <a:pt x="128" y="2"/>
                      <a:pt x="129" y="1"/>
                    </a:cubicBezTo>
                    <a:cubicBezTo>
                      <a:pt x="128" y="0"/>
                      <a:pt x="128" y="0"/>
                      <a:pt x="128" y="0"/>
                    </a:cubicBezTo>
                    <a:moveTo>
                      <a:pt x="36" y="0"/>
                    </a:moveTo>
                    <a:cubicBezTo>
                      <a:pt x="35" y="2"/>
                      <a:pt x="34" y="5"/>
                      <a:pt x="33" y="7"/>
                    </a:cubicBezTo>
                    <a:cubicBezTo>
                      <a:pt x="33" y="7"/>
                      <a:pt x="34" y="7"/>
                      <a:pt x="34" y="8"/>
                    </a:cubicBezTo>
                    <a:cubicBezTo>
                      <a:pt x="35" y="5"/>
                      <a:pt x="36" y="3"/>
                      <a:pt x="38" y="1"/>
                    </a:cubicBezTo>
                    <a:cubicBezTo>
                      <a:pt x="37" y="1"/>
                      <a:pt x="37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0" name="Freeform 9905"/>
              <p:cNvSpPr>
                <a:spLocks noEditPoints="1"/>
              </p:cNvSpPr>
              <p:nvPr/>
            </p:nvSpPr>
            <p:spPr bwMode="auto">
              <a:xfrm>
                <a:off x="-257" y="3297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1" name="Freeform 9906"/>
              <p:cNvSpPr>
                <a:spLocks noEditPoints="1"/>
              </p:cNvSpPr>
              <p:nvPr/>
            </p:nvSpPr>
            <p:spPr bwMode="auto">
              <a:xfrm>
                <a:off x="-323" y="3294"/>
                <a:ext cx="378" cy="29"/>
              </a:xfrm>
              <a:custGeom>
                <a:avLst/>
                <a:gdLst>
                  <a:gd name="T0" fmla="*/ 18 w 160"/>
                  <a:gd name="T1" fmla="*/ 9 h 12"/>
                  <a:gd name="T2" fmla="*/ 20 w 160"/>
                  <a:gd name="T3" fmla="*/ 10 h 12"/>
                  <a:gd name="T4" fmla="*/ 21 w 160"/>
                  <a:gd name="T5" fmla="*/ 5 h 12"/>
                  <a:gd name="T6" fmla="*/ 21 w 160"/>
                  <a:gd name="T7" fmla="*/ 7 h 12"/>
                  <a:gd name="T8" fmla="*/ 21 w 160"/>
                  <a:gd name="T9" fmla="*/ 5 h 12"/>
                  <a:gd name="T10" fmla="*/ 22 w 160"/>
                  <a:gd name="T11" fmla="*/ 3 h 12"/>
                  <a:gd name="T12" fmla="*/ 24 w 160"/>
                  <a:gd name="T13" fmla="*/ 3 h 12"/>
                  <a:gd name="T14" fmla="*/ 89 w 160"/>
                  <a:gd name="T15" fmla="*/ 2 h 12"/>
                  <a:gd name="T16" fmla="*/ 94 w 160"/>
                  <a:gd name="T17" fmla="*/ 12 h 12"/>
                  <a:gd name="T18" fmla="*/ 98 w 160"/>
                  <a:gd name="T19" fmla="*/ 7 h 12"/>
                  <a:gd name="T20" fmla="*/ 25 w 160"/>
                  <a:gd name="T21" fmla="*/ 2 h 12"/>
                  <a:gd name="T22" fmla="*/ 24 w 160"/>
                  <a:gd name="T23" fmla="*/ 3 h 12"/>
                  <a:gd name="T24" fmla="*/ 27 w 160"/>
                  <a:gd name="T25" fmla="*/ 3 h 12"/>
                  <a:gd name="T26" fmla="*/ 6 w 160"/>
                  <a:gd name="T27" fmla="*/ 2 h 12"/>
                  <a:gd name="T28" fmla="*/ 5 w 160"/>
                  <a:gd name="T29" fmla="*/ 10 h 12"/>
                  <a:gd name="T30" fmla="*/ 6 w 160"/>
                  <a:gd name="T31" fmla="*/ 2 h 12"/>
                  <a:gd name="T32" fmla="*/ 52 w 160"/>
                  <a:gd name="T33" fmla="*/ 3 h 12"/>
                  <a:gd name="T34" fmla="*/ 54 w 160"/>
                  <a:gd name="T35" fmla="*/ 3 h 12"/>
                  <a:gd name="T36" fmla="*/ 120 w 160"/>
                  <a:gd name="T37" fmla="*/ 1 h 12"/>
                  <a:gd name="T38" fmla="*/ 116 w 160"/>
                  <a:gd name="T39" fmla="*/ 9 h 12"/>
                  <a:gd name="T40" fmla="*/ 120 w 160"/>
                  <a:gd name="T41" fmla="*/ 1 h 12"/>
                  <a:gd name="T42" fmla="*/ 23 w 160"/>
                  <a:gd name="T43" fmla="*/ 1 h 12"/>
                  <a:gd name="T44" fmla="*/ 24 w 160"/>
                  <a:gd name="T45" fmla="*/ 3 h 12"/>
                  <a:gd name="T46" fmla="*/ 23 w 160"/>
                  <a:gd name="T47" fmla="*/ 1 h 12"/>
                  <a:gd name="T48" fmla="*/ 40 w 160"/>
                  <a:gd name="T49" fmla="*/ 2 h 12"/>
                  <a:gd name="T50" fmla="*/ 42 w 160"/>
                  <a:gd name="T51" fmla="*/ 2 h 12"/>
                  <a:gd name="T52" fmla="*/ 68 w 160"/>
                  <a:gd name="T53" fmla="*/ 1 h 12"/>
                  <a:gd name="T54" fmla="*/ 71 w 160"/>
                  <a:gd name="T55" fmla="*/ 11 h 12"/>
                  <a:gd name="T56" fmla="*/ 68 w 160"/>
                  <a:gd name="T57" fmla="*/ 1 h 12"/>
                  <a:gd name="T58" fmla="*/ 1 w 160"/>
                  <a:gd name="T59" fmla="*/ 7 h 12"/>
                  <a:gd name="T60" fmla="*/ 2 w 160"/>
                  <a:gd name="T61" fmla="*/ 8 h 12"/>
                  <a:gd name="T62" fmla="*/ 4 w 160"/>
                  <a:gd name="T63" fmla="*/ 0 h 12"/>
                  <a:gd name="T64" fmla="*/ 45 w 160"/>
                  <a:gd name="T65" fmla="*/ 3 h 12"/>
                  <a:gd name="T66" fmla="*/ 48 w 160"/>
                  <a:gd name="T67" fmla="*/ 1 h 12"/>
                  <a:gd name="T68" fmla="*/ 4 w 160"/>
                  <a:gd name="T69" fmla="*/ 0 h 12"/>
                  <a:gd name="T70" fmla="*/ 0 w 160"/>
                  <a:gd name="T71" fmla="*/ 7 h 12"/>
                  <a:gd name="T72" fmla="*/ 4 w 160"/>
                  <a:gd name="T73" fmla="*/ 0 h 12"/>
                  <a:gd name="T74" fmla="*/ 39 w 160"/>
                  <a:gd name="T75" fmla="*/ 0 h 12"/>
                  <a:gd name="T76" fmla="*/ 39 w 160"/>
                  <a:gd name="T77" fmla="*/ 1 h 12"/>
                  <a:gd name="T78" fmla="*/ 39 w 160"/>
                  <a:gd name="T79" fmla="*/ 0 h 12"/>
                  <a:gd name="T80" fmla="*/ 4 w 160"/>
                  <a:gd name="T81" fmla="*/ 0 h 12"/>
                  <a:gd name="T82" fmla="*/ 4 w 160"/>
                  <a:gd name="T83" fmla="*/ 0 h 12"/>
                  <a:gd name="T84" fmla="*/ 159 w 160"/>
                  <a:gd name="T85" fmla="*/ 0 h 12"/>
                  <a:gd name="T86" fmla="*/ 157 w 160"/>
                  <a:gd name="T87" fmla="*/ 4 h 12"/>
                  <a:gd name="T88" fmla="*/ 160 w 160"/>
                  <a:gd name="T89" fmla="*/ 1 h 12"/>
                  <a:gd name="T90" fmla="*/ 91 w 160"/>
                  <a:gd name="T91" fmla="*/ 0 h 12"/>
                  <a:gd name="T92" fmla="*/ 99 w 160"/>
                  <a:gd name="T93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0" h="12">
                    <a:moveTo>
                      <a:pt x="18" y="9"/>
                    </a:moveTo>
                    <a:cubicBezTo>
                      <a:pt x="18" y="9"/>
                      <a:pt x="18" y="9"/>
                      <a:pt x="18" y="9"/>
                    </a:cubicBezTo>
                    <a:cubicBezTo>
                      <a:pt x="19" y="9"/>
                      <a:pt x="19" y="9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9" y="9"/>
                      <a:pt x="19" y="9"/>
                      <a:pt x="18" y="9"/>
                    </a:cubicBezTo>
                    <a:moveTo>
                      <a:pt x="21" y="5"/>
                    </a:moveTo>
                    <a:cubicBezTo>
                      <a:pt x="20" y="6"/>
                      <a:pt x="20" y="6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1" y="7"/>
                      <a:pt x="22" y="7"/>
                      <a:pt x="22" y="6"/>
                    </a:cubicBezTo>
                    <a:cubicBezTo>
                      <a:pt x="21" y="6"/>
                      <a:pt x="21" y="5"/>
                      <a:pt x="21" y="5"/>
                    </a:cubicBezTo>
                    <a:moveTo>
                      <a:pt x="22" y="2"/>
                    </a:moveTo>
                    <a:cubicBezTo>
                      <a:pt x="22" y="3"/>
                      <a:pt x="22" y="3"/>
                      <a:pt x="22" y="3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3" y="4"/>
                      <a:pt x="24" y="3"/>
                    </a:cubicBezTo>
                    <a:cubicBezTo>
                      <a:pt x="23" y="3"/>
                      <a:pt x="23" y="3"/>
                      <a:pt x="22" y="2"/>
                    </a:cubicBezTo>
                    <a:moveTo>
                      <a:pt x="89" y="2"/>
                    </a:moveTo>
                    <a:cubicBezTo>
                      <a:pt x="86" y="8"/>
                      <a:pt x="86" y="8"/>
                      <a:pt x="86" y="8"/>
                    </a:cubicBezTo>
                    <a:cubicBezTo>
                      <a:pt x="89" y="9"/>
                      <a:pt x="92" y="11"/>
                      <a:pt x="94" y="12"/>
                    </a:cubicBezTo>
                    <a:cubicBezTo>
                      <a:pt x="95" y="12"/>
                      <a:pt x="95" y="11"/>
                      <a:pt x="96" y="10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5" y="6"/>
                      <a:pt x="92" y="4"/>
                      <a:pt x="89" y="2"/>
                    </a:cubicBezTo>
                    <a:moveTo>
                      <a:pt x="25" y="2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5" y="4"/>
                      <a:pt x="26" y="4"/>
                      <a:pt x="26" y="5"/>
                    </a:cubicBezTo>
                    <a:cubicBezTo>
                      <a:pt x="27" y="4"/>
                      <a:pt x="27" y="4"/>
                      <a:pt x="27" y="3"/>
                    </a:cubicBezTo>
                    <a:cubicBezTo>
                      <a:pt x="26" y="3"/>
                      <a:pt x="26" y="2"/>
                      <a:pt x="25" y="2"/>
                    </a:cubicBezTo>
                    <a:moveTo>
                      <a:pt x="6" y="2"/>
                    </a:moveTo>
                    <a:cubicBezTo>
                      <a:pt x="5" y="4"/>
                      <a:pt x="4" y="6"/>
                      <a:pt x="2" y="9"/>
                    </a:cubicBezTo>
                    <a:cubicBezTo>
                      <a:pt x="3" y="9"/>
                      <a:pt x="4" y="10"/>
                      <a:pt x="5" y="10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7" y="2"/>
                      <a:pt x="6" y="2"/>
                    </a:cubicBezTo>
                    <a:moveTo>
                      <a:pt x="53" y="2"/>
                    </a:moveTo>
                    <a:cubicBezTo>
                      <a:pt x="53" y="2"/>
                      <a:pt x="52" y="2"/>
                      <a:pt x="52" y="3"/>
                    </a:cubicBezTo>
                    <a:cubicBezTo>
                      <a:pt x="53" y="3"/>
                      <a:pt x="53" y="3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3" y="2"/>
                      <a:pt x="53" y="2"/>
                    </a:cubicBezTo>
                    <a:moveTo>
                      <a:pt x="120" y="1"/>
                    </a:moveTo>
                    <a:cubicBezTo>
                      <a:pt x="118" y="4"/>
                      <a:pt x="117" y="6"/>
                      <a:pt x="115" y="9"/>
                    </a:cubicBezTo>
                    <a:cubicBezTo>
                      <a:pt x="116" y="9"/>
                      <a:pt x="116" y="9"/>
                      <a:pt x="116" y="9"/>
                    </a:cubicBezTo>
                    <a:cubicBezTo>
                      <a:pt x="118" y="7"/>
                      <a:pt x="119" y="4"/>
                      <a:pt x="121" y="2"/>
                    </a:cubicBezTo>
                    <a:cubicBezTo>
                      <a:pt x="120" y="1"/>
                      <a:pt x="120" y="1"/>
                      <a:pt x="120" y="1"/>
                    </a:cubicBezTo>
                    <a:cubicBezTo>
                      <a:pt x="120" y="1"/>
                      <a:pt x="120" y="1"/>
                      <a:pt x="120" y="1"/>
                    </a:cubicBezTo>
                    <a:moveTo>
                      <a:pt x="23" y="1"/>
                    </a:moveTo>
                    <a:cubicBezTo>
                      <a:pt x="23" y="1"/>
                      <a:pt x="23" y="2"/>
                      <a:pt x="22" y="2"/>
                    </a:cubicBezTo>
                    <a:cubicBezTo>
                      <a:pt x="23" y="2"/>
                      <a:pt x="23" y="3"/>
                      <a:pt x="24" y="3"/>
                    </a:cubicBezTo>
                    <a:cubicBezTo>
                      <a:pt x="24" y="3"/>
                      <a:pt x="24" y="2"/>
                      <a:pt x="25" y="2"/>
                    </a:cubicBezTo>
                    <a:cubicBezTo>
                      <a:pt x="24" y="1"/>
                      <a:pt x="24" y="1"/>
                      <a:pt x="23" y="1"/>
                    </a:cubicBezTo>
                    <a:moveTo>
                      <a:pt x="40" y="1"/>
                    </a:moveTo>
                    <a:cubicBezTo>
                      <a:pt x="40" y="1"/>
                      <a:pt x="40" y="1"/>
                      <a:pt x="40" y="2"/>
                    </a:cubicBezTo>
                    <a:cubicBezTo>
                      <a:pt x="40" y="2"/>
                      <a:pt x="41" y="2"/>
                      <a:pt x="42" y="3"/>
                    </a:cubicBezTo>
                    <a:cubicBezTo>
                      <a:pt x="42" y="3"/>
                      <a:pt x="42" y="2"/>
                      <a:pt x="42" y="2"/>
                    </a:cubicBezTo>
                    <a:cubicBezTo>
                      <a:pt x="42" y="2"/>
                      <a:pt x="41" y="1"/>
                      <a:pt x="40" y="1"/>
                    </a:cubicBezTo>
                    <a:moveTo>
                      <a:pt x="68" y="1"/>
                    </a:moveTo>
                    <a:cubicBezTo>
                      <a:pt x="67" y="3"/>
                      <a:pt x="66" y="5"/>
                      <a:pt x="64" y="7"/>
                    </a:cubicBezTo>
                    <a:cubicBezTo>
                      <a:pt x="67" y="8"/>
                      <a:pt x="69" y="10"/>
                      <a:pt x="71" y="11"/>
                    </a:cubicBezTo>
                    <a:cubicBezTo>
                      <a:pt x="73" y="9"/>
                      <a:pt x="74" y="7"/>
                      <a:pt x="75" y="5"/>
                    </a:cubicBezTo>
                    <a:cubicBezTo>
                      <a:pt x="73" y="4"/>
                      <a:pt x="70" y="2"/>
                      <a:pt x="68" y="1"/>
                    </a:cubicBezTo>
                    <a:moveTo>
                      <a:pt x="4" y="0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6"/>
                      <a:pt x="4" y="4"/>
                      <a:pt x="6" y="1"/>
                    </a:cubicBezTo>
                    <a:cubicBezTo>
                      <a:pt x="5" y="1"/>
                      <a:pt x="5" y="1"/>
                      <a:pt x="4" y="0"/>
                    </a:cubicBezTo>
                    <a:moveTo>
                      <a:pt x="47" y="0"/>
                    </a:moveTo>
                    <a:cubicBezTo>
                      <a:pt x="46" y="1"/>
                      <a:pt x="46" y="2"/>
                      <a:pt x="45" y="3"/>
                    </a:cubicBezTo>
                    <a:cubicBezTo>
                      <a:pt x="46" y="3"/>
                      <a:pt x="46" y="3"/>
                      <a:pt x="46" y="3"/>
                    </a:cubicBezTo>
                    <a:cubicBezTo>
                      <a:pt x="47" y="3"/>
                      <a:pt x="47" y="2"/>
                      <a:pt x="48" y="1"/>
                    </a:cubicBezTo>
                    <a:cubicBezTo>
                      <a:pt x="47" y="1"/>
                      <a:pt x="47" y="1"/>
                      <a:pt x="47" y="0"/>
                    </a:cubicBezTo>
                    <a:moveTo>
                      <a:pt x="4" y="0"/>
                    </a:moveTo>
                    <a:cubicBezTo>
                      <a:pt x="3" y="1"/>
                      <a:pt x="2" y="3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6"/>
                      <a:pt x="1" y="6"/>
                      <a:pt x="1" y="5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9" y="0"/>
                    </a:moveTo>
                    <a:cubicBezTo>
                      <a:pt x="39" y="0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40" y="1"/>
                      <a:pt x="40" y="0"/>
                    </a:cubicBezTo>
                    <a:cubicBezTo>
                      <a:pt x="40" y="0"/>
                      <a:pt x="39" y="0"/>
                      <a:pt x="39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159" y="0"/>
                    </a:moveTo>
                    <a:cubicBezTo>
                      <a:pt x="158" y="1"/>
                      <a:pt x="157" y="2"/>
                      <a:pt x="157" y="3"/>
                    </a:cubicBezTo>
                    <a:cubicBezTo>
                      <a:pt x="157" y="4"/>
                      <a:pt x="157" y="4"/>
                      <a:pt x="157" y="4"/>
                    </a:cubicBezTo>
                    <a:cubicBezTo>
                      <a:pt x="158" y="4"/>
                      <a:pt x="158" y="4"/>
                      <a:pt x="158" y="4"/>
                    </a:cubicBezTo>
                    <a:cubicBezTo>
                      <a:pt x="160" y="1"/>
                      <a:pt x="160" y="1"/>
                      <a:pt x="160" y="1"/>
                    </a:cubicBezTo>
                    <a:cubicBezTo>
                      <a:pt x="159" y="0"/>
                      <a:pt x="159" y="0"/>
                      <a:pt x="159" y="0"/>
                    </a:cubicBezTo>
                    <a:moveTo>
                      <a:pt x="91" y="0"/>
                    </a:moveTo>
                    <a:cubicBezTo>
                      <a:pt x="94" y="2"/>
                      <a:pt x="96" y="3"/>
                      <a:pt x="99" y="5"/>
                    </a:cubicBezTo>
                    <a:cubicBezTo>
                      <a:pt x="99" y="4"/>
                      <a:pt x="99" y="4"/>
                      <a:pt x="99" y="4"/>
                    </a:cubicBezTo>
                    <a:cubicBezTo>
                      <a:pt x="96" y="3"/>
                      <a:pt x="94" y="1"/>
                      <a:pt x="9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2" name="Freeform 9907"/>
              <p:cNvSpPr>
                <a:spLocks noEditPoints="1"/>
              </p:cNvSpPr>
              <p:nvPr/>
            </p:nvSpPr>
            <p:spPr bwMode="auto">
              <a:xfrm>
                <a:off x="-281" y="3302"/>
                <a:ext cx="12" cy="16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4 h 7"/>
                  <a:gd name="T8" fmla="*/ 2 w 5"/>
                  <a:gd name="T9" fmla="*/ 4 h 7"/>
                  <a:gd name="T10" fmla="*/ 4 w 5"/>
                  <a:gd name="T11" fmla="*/ 0 h 7"/>
                  <a:gd name="T12" fmla="*/ 3 w 5"/>
                  <a:gd name="T13" fmla="*/ 2 h 7"/>
                  <a:gd name="T14" fmla="*/ 4 w 5"/>
                  <a:gd name="T15" fmla="*/ 3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4" y="2"/>
                      <a:pt x="5" y="2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3" name="Freeform 9908"/>
              <p:cNvSpPr>
                <a:spLocks noEditPoints="1"/>
              </p:cNvSpPr>
              <p:nvPr/>
            </p:nvSpPr>
            <p:spPr bwMode="auto">
              <a:xfrm>
                <a:off x="-276" y="3302"/>
                <a:ext cx="324" cy="25"/>
              </a:xfrm>
              <a:custGeom>
                <a:avLst/>
                <a:gdLst>
                  <a:gd name="T0" fmla="*/ 0 w 137"/>
                  <a:gd name="T1" fmla="*/ 7 h 11"/>
                  <a:gd name="T2" fmla="*/ 0 w 137"/>
                  <a:gd name="T3" fmla="*/ 7 h 11"/>
                  <a:gd name="T4" fmla="*/ 2 w 137"/>
                  <a:gd name="T5" fmla="*/ 8 h 11"/>
                  <a:gd name="T6" fmla="*/ 2 w 137"/>
                  <a:gd name="T7" fmla="*/ 8 h 11"/>
                  <a:gd name="T8" fmla="*/ 0 w 137"/>
                  <a:gd name="T9" fmla="*/ 7 h 11"/>
                  <a:gd name="T10" fmla="*/ 2 w 137"/>
                  <a:gd name="T11" fmla="*/ 3 h 11"/>
                  <a:gd name="T12" fmla="*/ 1 w 137"/>
                  <a:gd name="T13" fmla="*/ 5 h 11"/>
                  <a:gd name="T14" fmla="*/ 4 w 137"/>
                  <a:gd name="T15" fmla="*/ 6 h 11"/>
                  <a:gd name="T16" fmla="*/ 5 w 137"/>
                  <a:gd name="T17" fmla="*/ 5 h 11"/>
                  <a:gd name="T18" fmla="*/ 2 w 137"/>
                  <a:gd name="T19" fmla="*/ 3 h 11"/>
                  <a:gd name="T20" fmla="*/ 4 w 137"/>
                  <a:gd name="T21" fmla="*/ 1 h 11"/>
                  <a:gd name="T22" fmla="*/ 4 w 137"/>
                  <a:gd name="T23" fmla="*/ 1 h 11"/>
                  <a:gd name="T24" fmla="*/ 6 w 137"/>
                  <a:gd name="T25" fmla="*/ 3 h 11"/>
                  <a:gd name="T26" fmla="*/ 6 w 137"/>
                  <a:gd name="T27" fmla="*/ 2 h 11"/>
                  <a:gd name="T28" fmla="*/ 4 w 137"/>
                  <a:gd name="T29" fmla="*/ 1 h 11"/>
                  <a:gd name="T30" fmla="*/ 19 w 137"/>
                  <a:gd name="T31" fmla="*/ 1 h 11"/>
                  <a:gd name="T32" fmla="*/ 18 w 137"/>
                  <a:gd name="T33" fmla="*/ 2 h 11"/>
                  <a:gd name="T34" fmla="*/ 20 w 137"/>
                  <a:gd name="T35" fmla="*/ 3 h 11"/>
                  <a:gd name="T36" fmla="*/ 21 w 137"/>
                  <a:gd name="T37" fmla="*/ 2 h 11"/>
                  <a:gd name="T38" fmla="*/ 19 w 137"/>
                  <a:gd name="T39" fmla="*/ 1 h 11"/>
                  <a:gd name="T40" fmla="*/ 32 w 137"/>
                  <a:gd name="T41" fmla="*/ 0 h 11"/>
                  <a:gd name="T42" fmla="*/ 30 w 137"/>
                  <a:gd name="T43" fmla="*/ 3 h 11"/>
                  <a:gd name="T44" fmla="*/ 32 w 137"/>
                  <a:gd name="T45" fmla="*/ 4 h 11"/>
                  <a:gd name="T46" fmla="*/ 33 w 137"/>
                  <a:gd name="T47" fmla="*/ 1 h 11"/>
                  <a:gd name="T48" fmla="*/ 32 w 137"/>
                  <a:gd name="T49" fmla="*/ 0 h 11"/>
                  <a:gd name="T50" fmla="*/ 25 w 137"/>
                  <a:gd name="T51" fmla="*/ 0 h 11"/>
                  <a:gd name="T52" fmla="*/ 24 w 137"/>
                  <a:gd name="T53" fmla="*/ 1 h 11"/>
                  <a:gd name="T54" fmla="*/ 25 w 137"/>
                  <a:gd name="T55" fmla="*/ 2 h 11"/>
                  <a:gd name="T56" fmla="*/ 26 w 137"/>
                  <a:gd name="T57" fmla="*/ 1 h 11"/>
                  <a:gd name="T58" fmla="*/ 25 w 137"/>
                  <a:gd name="T59" fmla="*/ 0 h 11"/>
                  <a:gd name="T60" fmla="*/ 103 w 137"/>
                  <a:gd name="T61" fmla="*/ 0 h 11"/>
                  <a:gd name="T62" fmla="*/ 99 w 137"/>
                  <a:gd name="T63" fmla="*/ 7 h 11"/>
                  <a:gd name="T64" fmla="*/ 105 w 137"/>
                  <a:gd name="T65" fmla="*/ 11 h 11"/>
                  <a:gd name="T66" fmla="*/ 109 w 137"/>
                  <a:gd name="T67" fmla="*/ 4 h 11"/>
                  <a:gd name="T68" fmla="*/ 103 w 137"/>
                  <a:gd name="T69" fmla="*/ 0 h 11"/>
                  <a:gd name="T70" fmla="*/ 112 w 137"/>
                  <a:gd name="T71" fmla="*/ 0 h 11"/>
                  <a:gd name="T72" fmla="*/ 112 w 137"/>
                  <a:gd name="T73" fmla="*/ 1 h 11"/>
                  <a:gd name="T74" fmla="*/ 116 w 137"/>
                  <a:gd name="T75" fmla="*/ 4 h 11"/>
                  <a:gd name="T76" fmla="*/ 117 w 137"/>
                  <a:gd name="T77" fmla="*/ 3 h 11"/>
                  <a:gd name="T78" fmla="*/ 112 w 137"/>
                  <a:gd name="T79" fmla="*/ 0 h 11"/>
                  <a:gd name="T80" fmla="*/ 35 w 137"/>
                  <a:gd name="T81" fmla="*/ 0 h 11"/>
                  <a:gd name="T82" fmla="*/ 34 w 137"/>
                  <a:gd name="T83" fmla="*/ 1 h 11"/>
                  <a:gd name="T84" fmla="*/ 39 w 137"/>
                  <a:gd name="T85" fmla="*/ 3 h 11"/>
                  <a:gd name="T86" fmla="*/ 39 w 137"/>
                  <a:gd name="T87" fmla="*/ 2 h 11"/>
                  <a:gd name="T88" fmla="*/ 35 w 137"/>
                  <a:gd name="T89" fmla="*/ 0 h 11"/>
                  <a:gd name="T90" fmla="*/ 18 w 137"/>
                  <a:gd name="T91" fmla="*/ 0 h 11"/>
                  <a:gd name="T92" fmla="*/ 17 w 137"/>
                  <a:gd name="T93" fmla="*/ 1 h 11"/>
                  <a:gd name="T94" fmla="*/ 17 w 137"/>
                  <a:gd name="T95" fmla="*/ 1 h 11"/>
                  <a:gd name="T96" fmla="*/ 18 w 137"/>
                  <a:gd name="T97" fmla="*/ 0 h 11"/>
                  <a:gd name="T98" fmla="*/ 18 w 137"/>
                  <a:gd name="T99" fmla="*/ 0 h 11"/>
                  <a:gd name="T100" fmla="*/ 137 w 137"/>
                  <a:gd name="T101" fmla="*/ 0 h 11"/>
                  <a:gd name="T102" fmla="*/ 136 w 137"/>
                  <a:gd name="T103" fmla="*/ 0 h 11"/>
                  <a:gd name="T104" fmla="*/ 136 w 137"/>
                  <a:gd name="T105" fmla="*/ 0 h 11"/>
                  <a:gd name="T106" fmla="*/ 137 w 137"/>
                  <a:gd name="T10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37" h="11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1" y="7"/>
                      <a:pt x="0" y="7"/>
                    </a:cubicBezTo>
                    <a:moveTo>
                      <a:pt x="2" y="3"/>
                    </a:moveTo>
                    <a:cubicBezTo>
                      <a:pt x="2" y="4"/>
                      <a:pt x="2" y="4"/>
                      <a:pt x="1" y="5"/>
                    </a:cubicBezTo>
                    <a:cubicBezTo>
                      <a:pt x="2" y="5"/>
                      <a:pt x="3" y="6"/>
                      <a:pt x="4" y="6"/>
                    </a:cubicBezTo>
                    <a:cubicBezTo>
                      <a:pt x="4" y="6"/>
                      <a:pt x="4" y="5"/>
                      <a:pt x="5" y="5"/>
                    </a:cubicBezTo>
                    <a:cubicBezTo>
                      <a:pt x="4" y="4"/>
                      <a:pt x="3" y="4"/>
                      <a:pt x="2" y="3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1"/>
                      <a:pt x="4" y="1"/>
                    </a:cubicBezTo>
                    <a:moveTo>
                      <a:pt x="19" y="1"/>
                    </a:moveTo>
                    <a:cubicBezTo>
                      <a:pt x="18" y="1"/>
                      <a:pt x="18" y="1"/>
                      <a:pt x="18" y="2"/>
                    </a:cubicBezTo>
                    <a:cubicBezTo>
                      <a:pt x="19" y="2"/>
                      <a:pt x="19" y="2"/>
                      <a:pt x="20" y="3"/>
                    </a:cubicBezTo>
                    <a:cubicBezTo>
                      <a:pt x="20" y="2"/>
                      <a:pt x="20" y="2"/>
                      <a:pt x="21" y="2"/>
                    </a:cubicBezTo>
                    <a:cubicBezTo>
                      <a:pt x="20" y="1"/>
                      <a:pt x="19" y="1"/>
                      <a:pt x="19" y="1"/>
                    </a:cubicBezTo>
                    <a:moveTo>
                      <a:pt x="32" y="0"/>
                    </a:moveTo>
                    <a:cubicBezTo>
                      <a:pt x="31" y="1"/>
                      <a:pt x="31" y="2"/>
                      <a:pt x="30" y="3"/>
                    </a:cubicBezTo>
                    <a:cubicBezTo>
                      <a:pt x="31" y="3"/>
                      <a:pt x="31" y="3"/>
                      <a:pt x="32" y="4"/>
                    </a:cubicBezTo>
                    <a:cubicBezTo>
                      <a:pt x="32" y="3"/>
                      <a:pt x="33" y="2"/>
                      <a:pt x="33" y="1"/>
                    </a:cubicBezTo>
                    <a:cubicBezTo>
                      <a:pt x="33" y="1"/>
                      <a:pt x="32" y="1"/>
                      <a:pt x="32" y="0"/>
                    </a:cubicBezTo>
                    <a:moveTo>
                      <a:pt x="25" y="0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4" y="2"/>
                      <a:pt x="25" y="2"/>
                      <a:pt x="25" y="2"/>
                    </a:cubicBezTo>
                    <a:cubicBezTo>
                      <a:pt x="25" y="2"/>
                      <a:pt x="26" y="1"/>
                      <a:pt x="26" y="1"/>
                    </a:cubicBezTo>
                    <a:cubicBezTo>
                      <a:pt x="25" y="1"/>
                      <a:pt x="25" y="1"/>
                      <a:pt x="25" y="0"/>
                    </a:cubicBezTo>
                    <a:moveTo>
                      <a:pt x="103" y="0"/>
                    </a:moveTo>
                    <a:cubicBezTo>
                      <a:pt x="101" y="3"/>
                      <a:pt x="100" y="5"/>
                      <a:pt x="99" y="7"/>
                    </a:cubicBezTo>
                    <a:cubicBezTo>
                      <a:pt x="101" y="9"/>
                      <a:pt x="103" y="10"/>
                      <a:pt x="105" y="11"/>
                    </a:cubicBezTo>
                    <a:cubicBezTo>
                      <a:pt x="107" y="9"/>
                      <a:pt x="108" y="7"/>
                      <a:pt x="109" y="4"/>
                    </a:cubicBezTo>
                    <a:cubicBezTo>
                      <a:pt x="103" y="0"/>
                      <a:pt x="103" y="0"/>
                      <a:pt x="103" y="0"/>
                    </a:cubicBezTo>
                    <a:moveTo>
                      <a:pt x="112" y="0"/>
                    </a:moveTo>
                    <a:cubicBezTo>
                      <a:pt x="112" y="1"/>
                      <a:pt x="112" y="1"/>
                      <a:pt x="112" y="1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7" y="4"/>
                      <a:pt x="117" y="3"/>
                      <a:pt x="117" y="3"/>
                    </a:cubicBezTo>
                    <a:cubicBezTo>
                      <a:pt x="112" y="0"/>
                      <a:pt x="112" y="0"/>
                      <a:pt x="112" y="0"/>
                    </a:cubicBezTo>
                    <a:moveTo>
                      <a:pt x="35" y="0"/>
                    </a:moveTo>
                    <a:cubicBezTo>
                      <a:pt x="35" y="0"/>
                      <a:pt x="35" y="1"/>
                      <a:pt x="34" y="1"/>
                    </a:cubicBezTo>
                    <a:cubicBezTo>
                      <a:pt x="36" y="2"/>
                      <a:pt x="37" y="3"/>
                      <a:pt x="39" y="3"/>
                    </a:cubicBezTo>
                    <a:cubicBezTo>
                      <a:pt x="39" y="3"/>
                      <a:pt x="39" y="3"/>
                      <a:pt x="39" y="2"/>
                    </a:cubicBezTo>
                    <a:cubicBezTo>
                      <a:pt x="38" y="2"/>
                      <a:pt x="37" y="1"/>
                      <a:pt x="35" y="0"/>
                    </a:cubicBezTo>
                    <a:moveTo>
                      <a:pt x="18" y="0"/>
                    </a:moveTo>
                    <a:cubicBezTo>
                      <a:pt x="17" y="0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8" y="1"/>
                      <a:pt x="18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moveTo>
                      <a:pt x="137" y="0"/>
                    </a:moveTo>
                    <a:cubicBezTo>
                      <a:pt x="136" y="0"/>
                      <a:pt x="136" y="0"/>
                      <a:pt x="136" y="0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36" y="0"/>
                      <a:pt x="136" y="0"/>
                      <a:pt x="1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4" name="Freeform 9909"/>
              <p:cNvSpPr>
                <a:spLocks noEditPoints="1"/>
              </p:cNvSpPr>
              <p:nvPr/>
            </p:nvSpPr>
            <p:spPr bwMode="auto">
              <a:xfrm>
                <a:off x="-276" y="3304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2 w 6"/>
                  <a:gd name="T5" fmla="*/ 7 h 7"/>
                  <a:gd name="T6" fmla="*/ 4 w 6"/>
                  <a:gd name="T7" fmla="*/ 5 h 7"/>
                  <a:gd name="T8" fmla="*/ 1 w 6"/>
                  <a:gd name="T9" fmla="*/ 4 h 7"/>
                  <a:gd name="T10" fmla="*/ 4 w 6"/>
                  <a:gd name="T11" fmla="*/ 0 h 7"/>
                  <a:gd name="T12" fmla="*/ 2 w 6"/>
                  <a:gd name="T13" fmla="*/ 2 h 7"/>
                  <a:gd name="T14" fmla="*/ 5 w 6"/>
                  <a:gd name="T15" fmla="*/ 4 h 7"/>
                  <a:gd name="T16" fmla="*/ 6 w 6"/>
                  <a:gd name="T17" fmla="*/ 2 h 7"/>
                  <a:gd name="T18" fmla="*/ 4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3"/>
                      <a:pt x="4" y="3"/>
                      <a:pt x="5" y="4"/>
                    </a:cubicBezTo>
                    <a:cubicBezTo>
                      <a:pt x="5" y="3"/>
                      <a:pt x="5" y="2"/>
                      <a:pt x="6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5" name="Freeform 9910"/>
              <p:cNvSpPr>
                <a:spLocks noEditPoints="1"/>
              </p:cNvSpPr>
              <p:nvPr/>
            </p:nvSpPr>
            <p:spPr bwMode="auto">
              <a:xfrm>
                <a:off x="-260" y="3304"/>
                <a:ext cx="24" cy="9"/>
              </a:xfrm>
              <a:custGeom>
                <a:avLst/>
                <a:gdLst>
                  <a:gd name="T0" fmla="*/ 8 w 10"/>
                  <a:gd name="T1" fmla="*/ 3 h 4"/>
                  <a:gd name="T2" fmla="*/ 8 w 10"/>
                  <a:gd name="T3" fmla="*/ 3 h 4"/>
                  <a:gd name="T4" fmla="*/ 8 w 10"/>
                  <a:gd name="T5" fmla="*/ 4 h 4"/>
                  <a:gd name="T6" fmla="*/ 9 w 10"/>
                  <a:gd name="T7" fmla="*/ 3 h 4"/>
                  <a:gd name="T8" fmla="*/ 8 w 10"/>
                  <a:gd name="T9" fmla="*/ 3 h 4"/>
                  <a:gd name="T10" fmla="*/ 9 w 10"/>
                  <a:gd name="T11" fmla="*/ 2 h 4"/>
                  <a:gd name="T12" fmla="*/ 9 w 10"/>
                  <a:gd name="T13" fmla="*/ 2 h 4"/>
                  <a:gd name="T14" fmla="*/ 9 w 10"/>
                  <a:gd name="T15" fmla="*/ 3 h 4"/>
                  <a:gd name="T16" fmla="*/ 9 w 10"/>
                  <a:gd name="T17" fmla="*/ 2 h 4"/>
                  <a:gd name="T18" fmla="*/ 9 w 10"/>
                  <a:gd name="T19" fmla="*/ 2 h 4"/>
                  <a:gd name="T20" fmla="*/ 10 w 10"/>
                  <a:gd name="T21" fmla="*/ 0 h 4"/>
                  <a:gd name="T22" fmla="*/ 9 w 10"/>
                  <a:gd name="T23" fmla="*/ 1 h 4"/>
                  <a:gd name="T24" fmla="*/ 10 w 10"/>
                  <a:gd name="T25" fmla="*/ 1 h 4"/>
                  <a:gd name="T26" fmla="*/ 10 w 10"/>
                  <a:gd name="T27" fmla="*/ 0 h 4"/>
                  <a:gd name="T28" fmla="*/ 10 w 10"/>
                  <a:gd name="T29" fmla="*/ 0 h 4"/>
                  <a:gd name="T30" fmla="*/ 1 w 10"/>
                  <a:gd name="T31" fmla="*/ 0 h 4"/>
                  <a:gd name="T32" fmla="*/ 0 w 10"/>
                  <a:gd name="T33" fmla="*/ 1 h 4"/>
                  <a:gd name="T34" fmla="*/ 0 w 10"/>
                  <a:gd name="T35" fmla="*/ 1 h 4"/>
                  <a:gd name="T36" fmla="*/ 1 w 10"/>
                  <a:gd name="T37" fmla="*/ 0 h 4"/>
                  <a:gd name="T38" fmla="*/ 1 w 10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4"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9" y="3"/>
                      <a:pt x="8" y="3"/>
                      <a:pt x="8" y="3"/>
                    </a:cubicBezTo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moveTo>
                      <a:pt x="10" y="0"/>
                    </a:moveTo>
                    <a:cubicBezTo>
                      <a:pt x="10" y="0"/>
                      <a:pt x="10" y="1"/>
                      <a:pt x="9" y="1"/>
                    </a:cubicBezTo>
                    <a:cubicBezTo>
                      <a:pt x="9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6" name="Freeform 9911"/>
              <p:cNvSpPr>
                <a:spLocks noEditPoints="1"/>
              </p:cNvSpPr>
              <p:nvPr/>
            </p:nvSpPr>
            <p:spPr bwMode="auto">
              <a:xfrm>
                <a:off x="-241" y="3306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7" name="Freeform 9912"/>
              <p:cNvSpPr>
                <a:spLocks noEditPoints="1"/>
              </p:cNvSpPr>
              <p:nvPr/>
            </p:nvSpPr>
            <p:spPr bwMode="auto">
              <a:xfrm>
                <a:off x="-238" y="3304"/>
                <a:ext cx="316" cy="16"/>
              </a:xfrm>
              <a:custGeom>
                <a:avLst/>
                <a:gdLst>
                  <a:gd name="T0" fmla="*/ 1 w 134"/>
                  <a:gd name="T1" fmla="*/ 4 h 7"/>
                  <a:gd name="T2" fmla="*/ 1 w 134"/>
                  <a:gd name="T3" fmla="*/ 4 h 7"/>
                  <a:gd name="T4" fmla="*/ 2 w 134"/>
                  <a:gd name="T5" fmla="*/ 5 h 7"/>
                  <a:gd name="T6" fmla="*/ 2 w 134"/>
                  <a:gd name="T7" fmla="*/ 5 h 7"/>
                  <a:gd name="T8" fmla="*/ 1 w 134"/>
                  <a:gd name="T9" fmla="*/ 4 h 7"/>
                  <a:gd name="T10" fmla="*/ 0 w 134"/>
                  <a:gd name="T11" fmla="*/ 3 h 7"/>
                  <a:gd name="T12" fmla="*/ 0 w 134"/>
                  <a:gd name="T13" fmla="*/ 4 h 7"/>
                  <a:gd name="T14" fmla="*/ 0 w 134"/>
                  <a:gd name="T15" fmla="*/ 4 h 7"/>
                  <a:gd name="T16" fmla="*/ 1 w 134"/>
                  <a:gd name="T17" fmla="*/ 4 h 7"/>
                  <a:gd name="T18" fmla="*/ 0 w 134"/>
                  <a:gd name="T19" fmla="*/ 3 h 7"/>
                  <a:gd name="T20" fmla="*/ 1 w 134"/>
                  <a:gd name="T21" fmla="*/ 3 h 7"/>
                  <a:gd name="T22" fmla="*/ 1 w 134"/>
                  <a:gd name="T23" fmla="*/ 3 h 7"/>
                  <a:gd name="T24" fmla="*/ 3 w 134"/>
                  <a:gd name="T25" fmla="*/ 4 h 7"/>
                  <a:gd name="T26" fmla="*/ 3 w 134"/>
                  <a:gd name="T27" fmla="*/ 4 h 7"/>
                  <a:gd name="T28" fmla="*/ 1 w 134"/>
                  <a:gd name="T29" fmla="*/ 3 h 7"/>
                  <a:gd name="T30" fmla="*/ 1 w 134"/>
                  <a:gd name="T31" fmla="*/ 3 h 7"/>
                  <a:gd name="T32" fmla="*/ 1 w 134"/>
                  <a:gd name="T33" fmla="*/ 3 h 7"/>
                  <a:gd name="T34" fmla="*/ 1 w 134"/>
                  <a:gd name="T35" fmla="*/ 3 h 7"/>
                  <a:gd name="T36" fmla="*/ 1 w 134"/>
                  <a:gd name="T37" fmla="*/ 3 h 7"/>
                  <a:gd name="T38" fmla="*/ 1 w 134"/>
                  <a:gd name="T39" fmla="*/ 3 h 7"/>
                  <a:gd name="T40" fmla="*/ 2 w 134"/>
                  <a:gd name="T41" fmla="*/ 1 h 7"/>
                  <a:gd name="T42" fmla="*/ 1 w 134"/>
                  <a:gd name="T43" fmla="*/ 2 h 7"/>
                  <a:gd name="T44" fmla="*/ 2 w 134"/>
                  <a:gd name="T45" fmla="*/ 2 h 7"/>
                  <a:gd name="T46" fmla="*/ 2 w 134"/>
                  <a:gd name="T47" fmla="*/ 2 h 7"/>
                  <a:gd name="T48" fmla="*/ 2 w 134"/>
                  <a:gd name="T49" fmla="*/ 2 h 7"/>
                  <a:gd name="T50" fmla="*/ 3 w 134"/>
                  <a:gd name="T51" fmla="*/ 3 h 7"/>
                  <a:gd name="T52" fmla="*/ 4 w 134"/>
                  <a:gd name="T53" fmla="*/ 2 h 7"/>
                  <a:gd name="T54" fmla="*/ 4 w 134"/>
                  <a:gd name="T55" fmla="*/ 2 h 7"/>
                  <a:gd name="T56" fmla="*/ 2 w 134"/>
                  <a:gd name="T57" fmla="*/ 1 h 7"/>
                  <a:gd name="T58" fmla="*/ 132 w 134"/>
                  <a:gd name="T59" fmla="*/ 0 h 7"/>
                  <a:gd name="T60" fmla="*/ 129 w 134"/>
                  <a:gd name="T61" fmla="*/ 1 h 7"/>
                  <a:gd name="T62" fmla="*/ 126 w 134"/>
                  <a:gd name="T63" fmla="*/ 3 h 7"/>
                  <a:gd name="T64" fmla="*/ 128 w 134"/>
                  <a:gd name="T65" fmla="*/ 5 h 7"/>
                  <a:gd name="T66" fmla="*/ 129 w 134"/>
                  <a:gd name="T67" fmla="*/ 4 h 7"/>
                  <a:gd name="T68" fmla="*/ 129 w 134"/>
                  <a:gd name="T69" fmla="*/ 4 h 7"/>
                  <a:gd name="T70" fmla="*/ 130 w 134"/>
                  <a:gd name="T71" fmla="*/ 3 h 7"/>
                  <a:gd name="T72" fmla="*/ 131 w 134"/>
                  <a:gd name="T73" fmla="*/ 5 h 7"/>
                  <a:gd name="T74" fmla="*/ 131 w 134"/>
                  <a:gd name="T75" fmla="*/ 5 h 7"/>
                  <a:gd name="T76" fmla="*/ 130 w 134"/>
                  <a:gd name="T77" fmla="*/ 6 h 7"/>
                  <a:gd name="T78" fmla="*/ 132 w 134"/>
                  <a:gd name="T79" fmla="*/ 7 h 7"/>
                  <a:gd name="T80" fmla="*/ 132 w 134"/>
                  <a:gd name="T81" fmla="*/ 7 h 7"/>
                  <a:gd name="T82" fmla="*/ 133 w 134"/>
                  <a:gd name="T83" fmla="*/ 5 h 7"/>
                  <a:gd name="T84" fmla="*/ 133 w 134"/>
                  <a:gd name="T85" fmla="*/ 4 h 7"/>
                  <a:gd name="T86" fmla="*/ 134 w 134"/>
                  <a:gd name="T87" fmla="*/ 4 h 7"/>
                  <a:gd name="T88" fmla="*/ 134 w 134"/>
                  <a:gd name="T89" fmla="*/ 4 h 7"/>
                  <a:gd name="T90" fmla="*/ 133 w 134"/>
                  <a:gd name="T91" fmla="*/ 0 h 7"/>
                  <a:gd name="T92" fmla="*/ 132 w 134"/>
                  <a:gd name="T9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4" h="7"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132" y="0"/>
                    </a:moveTo>
                    <a:cubicBezTo>
                      <a:pt x="131" y="0"/>
                      <a:pt x="129" y="0"/>
                      <a:pt x="129" y="1"/>
                    </a:cubicBezTo>
                    <a:cubicBezTo>
                      <a:pt x="128" y="2"/>
                      <a:pt x="127" y="2"/>
                      <a:pt x="126" y="3"/>
                    </a:cubicBezTo>
                    <a:cubicBezTo>
                      <a:pt x="128" y="5"/>
                      <a:pt x="128" y="5"/>
                      <a:pt x="128" y="5"/>
                    </a:cubicBezTo>
                    <a:cubicBezTo>
                      <a:pt x="129" y="4"/>
                      <a:pt x="129" y="4"/>
                      <a:pt x="129" y="4"/>
                    </a:cubicBezTo>
                    <a:cubicBezTo>
                      <a:pt x="129" y="4"/>
                      <a:pt x="129" y="4"/>
                      <a:pt x="129" y="4"/>
                    </a:cubicBezTo>
                    <a:cubicBezTo>
                      <a:pt x="130" y="4"/>
                      <a:pt x="130" y="3"/>
                      <a:pt x="130" y="3"/>
                    </a:cubicBezTo>
                    <a:cubicBezTo>
                      <a:pt x="131" y="3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0" y="5"/>
                      <a:pt x="130" y="5"/>
                      <a:pt x="130" y="6"/>
                    </a:cubicBezTo>
                    <a:cubicBezTo>
                      <a:pt x="132" y="7"/>
                      <a:pt x="132" y="7"/>
                      <a:pt x="132" y="7"/>
                    </a:cubicBezTo>
                    <a:cubicBezTo>
                      <a:pt x="132" y="7"/>
                      <a:pt x="132" y="7"/>
                      <a:pt x="132" y="7"/>
                    </a:cubicBezTo>
                    <a:cubicBezTo>
                      <a:pt x="133" y="5"/>
                      <a:pt x="133" y="5"/>
                      <a:pt x="133" y="5"/>
                    </a:cubicBezTo>
                    <a:cubicBezTo>
                      <a:pt x="133" y="4"/>
                      <a:pt x="133" y="4"/>
                      <a:pt x="133" y="4"/>
                    </a:cubicBezTo>
                    <a:cubicBezTo>
                      <a:pt x="133" y="4"/>
                      <a:pt x="133" y="4"/>
                      <a:pt x="134" y="4"/>
                    </a:cubicBezTo>
                    <a:cubicBezTo>
                      <a:pt x="134" y="4"/>
                      <a:pt x="134" y="4"/>
                      <a:pt x="134" y="4"/>
                    </a:cubicBezTo>
                    <a:cubicBezTo>
                      <a:pt x="134" y="4"/>
                      <a:pt x="134" y="4"/>
                      <a:pt x="133" y="0"/>
                    </a:cubicBezTo>
                    <a:cubicBezTo>
                      <a:pt x="133" y="0"/>
                      <a:pt x="132" y="0"/>
                      <a:pt x="1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8" name="Freeform 9913"/>
              <p:cNvSpPr>
                <a:spLocks noEditPoints="1"/>
              </p:cNvSpPr>
              <p:nvPr/>
            </p:nvSpPr>
            <p:spPr bwMode="auto">
              <a:xfrm>
                <a:off x="-238" y="3309"/>
                <a:ext cx="7" cy="7"/>
              </a:xfrm>
              <a:custGeom>
                <a:avLst/>
                <a:gdLst>
                  <a:gd name="T0" fmla="*/ 1 w 3"/>
                  <a:gd name="T1" fmla="*/ 1 h 3"/>
                  <a:gd name="T2" fmla="*/ 1 w 3"/>
                  <a:gd name="T3" fmla="*/ 2 h 3"/>
                  <a:gd name="T4" fmla="*/ 2 w 3"/>
                  <a:gd name="T5" fmla="*/ 3 h 3"/>
                  <a:gd name="T6" fmla="*/ 3 w 3"/>
                  <a:gd name="T7" fmla="*/ 2 h 3"/>
                  <a:gd name="T8" fmla="*/ 1 w 3"/>
                  <a:gd name="T9" fmla="*/ 1 h 3"/>
                  <a:gd name="T10" fmla="*/ 1 w 3"/>
                  <a:gd name="T11" fmla="*/ 1 h 3"/>
                  <a:gd name="T12" fmla="*/ 0 w 3"/>
                  <a:gd name="T13" fmla="*/ 1 h 3"/>
                  <a:gd name="T14" fmla="*/ 1 w 3"/>
                  <a:gd name="T15" fmla="*/ 2 h 3"/>
                  <a:gd name="T16" fmla="*/ 1 w 3"/>
                  <a:gd name="T17" fmla="*/ 1 h 3"/>
                  <a:gd name="T18" fmla="*/ 1 w 3"/>
                  <a:gd name="T19" fmla="*/ 1 h 3"/>
                  <a:gd name="T20" fmla="*/ 2 w 3"/>
                  <a:gd name="T21" fmla="*/ 0 h 3"/>
                  <a:gd name="T22" fmla="*/ 1 w 3"/>
                  <a:gd name="T23" fmla="*/ 1 h 3"/>
                  <a:gd name="T24" fmla="*/ 3 w 3"/>
                  <a:gd name="T25" fmla="*/ 2 h 3"/>
                  <a:gd name="T26" fmla="*/ 3 w 3"/>
                  <a:gd name="T27" fmla="*/ 1 h 3"/>
                  <a:gd name="T28" fmla="*/ 2 w 3"/>
                  <a:gd name="T29" fmla="*/ 0 h 3"/>
                  <a:gd name="T30" fmla="*/ 1 w 3"/>
                  <a:gd name="T31" fmla="*/ 0 h 3"/>
                  <a:gd name="T32" fmla="*/ 1 w 3"/>
                  <a:gd name="T33" fmla="*/ 1 h 3"/>
                  <a:gd name="T34" fmla="*/ 1 w 3"/>
                  <a:gd name="T35" fmla="*/ 1 h 3"/>
                  <a:gd name="T36" fmla="*/ 2 w 3"/>
                  <a:gd name="T37" fmla="*/ 0 h 3"/>
                  <a:gd name="T38" fmla="*/ 1 w 3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3"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2" y="2"/>
                      <a:pt x="2" y="1"/>
                      <a:pt x="1" y="1"/>
                    </a:cubicBezTo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9" name="Freeform 9914"/>
              <p:cNvSpPr>
                <a:spLocks noEditPoints="1"/>
              </p:cNvSpPr>
              <p:nvPr/>
            </p:nvSpPr>
            <p:spPr bwMode="auto">
              <a:xfrm>
                <a:off x="-269" y="3306"/>
                <a:ext cx="83" cy="17"/>
              </a:xfrm>
              <a:custGeom>
                <a:avLst/>
                <a:gdLst>
                  <a:gd name="T0" fmla="*/ 0 w 35"/>
                  <a:gd name="T1" fmla="*/ 6 h 7"/>
                  <a:gd name="T2" fmla="*/ 0 w 35"/>
                  <a:gd name="T3" fmla="*/ 7 h 7"/>
                  <a:gd name="T4" fmla="*/ 0 w 35"/>
                  <a:gd name="T5" fmla="*/ 7 h 7"/>
                  <a:gd name="T6" fmla="*/ 0 w 35"/>
                  <a:gd name="T7" fmla="*/ 6 h 7"/>
                  <a:gd name="T8" fmla="*/ 0 w 35"/>
                  <a:gd name="T9" fmla="*/ 6 h 7"/>
                  <a:gd name="T10" fmla="*/ 2 w 35"/>
                  <a:gd name="T11" fmla="*/ 3 h 7"/>
                  <a:gd name="T12" fmla="*/ 1 w 35"/>
                  <a:gd name="T13" fmla="*/ 4 h 7"/>
                  <a:gd name="T14" fmla="*/ 1 w 35"/>
                  <a:gd name="T15" fmla="*/ 4 h 7"/>
                  <a:gd name="T16" fmla="*/ 2 w 35"/>
                  <a:gd name="T17" fmla="*/ 3 h 7"/>
                  <a:gd name="T18" fmla="*/ 2 w 35"/>
                  <a:gd name="T19" fmla="*/ 3 h 7"/>
                  <a:gd name="T20" fmla="*/ 4 w 35"/>
                  <a:gd name="T21" fmla="*/ 0 h 7"/>
                  <a:gd name="T22" fmla="*/ 3 w 35"/>
                  <a:gd name="T23" fmla="*/ 1 h 7"/>
                  <a:gd name="T24" fmla="*/ 3 w 35"/>
                  <a:gd name="T25" fmla="*/ 1 h 7"/>
                  <a:gd name="T26" fmla="*/ 4 w 35"/>
                  <a:gd name="T27" fmla="*/ 0 h 7"/>
                  <a:gd name="T28" fmla="*/ 4 w 35"/>
                  <a:gd name="T29" fmla="*/ 0 h 7"/>
                  <a:gd name="T30" fmla="*/ 31 w 35"/>
                  <a:gd name="T31" fmla="*/ 0 h 7"/>
                  <a:gd name="T32" fmla="*/ 30 w 35"/>
                  <a:gd name="T33" fmla="*/ 2 h 7"/>
                  <a:gd name="T34" fmla="*/ 34 w 35"/>
                  <a:gd name="T35" fmla="*/ 5 h 7"/>
                  <a:gd name="T36" fmla="*/ 35 w 35"/>
                  <a:gd name="T37" fmla="*/ 2 h 7"/>
                  <a:gd name="T38" fmla="*/ 31 w 35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7">
                    <a:moveTo>
                      <a:pt x="0" y="6"/>
                    </a:moveTo>
                    <a:cubicBezTo>
                      <a:pt x="0" y="6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2" y="3"/>
                    </a:moveTo>
                    <a:cubicBezTo>
                      <a:pt x="2" y="3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1" y="0"/>
                    </a:moveTo>
                    <a:cubicBezTo>
                      <a:pt x="31" y="1"/>
                      <a:pt x="30" y="1"/>
                      <a:pt x="30" y="2"/>
                    </a:cubicBezTo>
                    <a:cubicBezTo>
                      <a:pt x="31" y="3"/>
                      <a:pt x="32" y="4"/>
                      <a:pt x="34" y="5"/>
                    </a:cubicBezTo>
                    <a:cubicBezTo>
                      <a:pt x="34" y="4"/>
                      <a:pt x="35" y="3"/>
                      <a:pt x="35" y="2"/>
                    </a:cubicBezTo>
                    <a:cubicBezTo>
                      <a:pt x="34" y="1"/>
                      <a:pt x="32" y="1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0" name="Freeform 9915"/>
              <p:cNvSpPr>
                <a:spLocks noEditPoints="1"/>
              </p:cNvSpPr>
              <p:nvPr/>
            </p:nvSpPr>
            <p:spPr bwMode="auto">
              <a:xfrm>
                <a:off x="-269" y="3309"/>
                <a:ext cx="7" cy="11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  <a:gd name="T10" fmla="*/ 3 w 3"/>
                  <a:gd name="T11" fmla="*/ 0 h 5"/>
                  <a:gd name="T12" fmla="*/ 2 w 3"/>
                  <a:gd name="T13" fmla="*/ 2 h 5"/>
                  <a:gd name="T14" fmla="*/ 2 w 3"/>
                  <a:gd name="T15" fmla="*/ 2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1" name="Freeform 9916"/>
              <p:cNvSpPr>
                <a:spLocks noEditPoints="1"/>
              </p:cNvSpPr>
              <p:nvPr/>
            </p:nvSpPr>
            <p:spPr bwMode="auto">
              <a:xfrm>
                <a:off x="-229" y="3309"/>
                <a:ext cx="265" cy="11"/>
              </a:xfrm>
              <a:custGeom>
                <a:avLst/>
                <a:gdLst>
                  <a:gd name="T0" fmla="*/ 1 w 112"/>
                  <a:gd name="T1" fmla="*/ 4 h 5"/>
                  <a:gd name="T2" fmla="*/ 0 w 112"/>
                  <a:gd name="T3" fmla="*/ 5 h 5"/>
                  <a:gd name="T4" fmla="*/ 1 w 112"/>
                  <a:gd name="T5" fmla="*/ 5 h 5"/>
                  <a:gd name="T6" fmla="*/ 2 w 112"/>
                  <a:gd name="T7" fmla="*/ 5 h 5"/>
                  <a:gd name="T8" fmla="*/ 1 w 112"/>
                  <a:gd name="T9" fmla="*/ 4 h 5"/>
                  <a:gd name="T10" fmla="*/ 1 w 112"/>
                  <a:gd name="T11" fmla="*/ 3 h 5"/>
                  <a:gd name="T12" fmla="*/ 1 w 112"/>
                  <a:gd name="T13" fmla="*/ 3 h 5"/>
                  <a:gd name="T14" fmla="*/ 2 w 112"/>
                  <a:gd name="T15" fmla="*/ 4 h 5"/>
                  <a:gd name="T16" fmla="*/ 2 w 112"/>
                  <a:gd name="T17" fmla="*/ 4 h 5"/>
                  <a:gd name="T18" fmla="*/ 1 w 112"/>
                  <a:gd name="T19" fmla="*/ 3 h 5"/>
                  <a:gd name="T20" fmla="*/ 2 w 112"/>
                  <a:gd name="T21" fmla="*/ 1 h 5"/>
                  <a:gd name="T22" fmla="*/ 2 w 112"/>
                  <a:gd name="T23" fmla="*/ 2 h 5"/>
                  <a:gd name="T24" fmla="*/ 3 w 112"/>
                  <a:gd name="T25" fmla="*/ 3 h 5"/>
                  <a:gd name="T26" fmla="*/ 3 w 112"/>
                  <a:gd name="T27" fmla="*/ 2 h 5"/>
                  <a:gd name="T28" fmla="*/ 2 w 112"/>
                  <a:gd name="T29" fmla="*/ 1 h 5"/>
                  <a:gd name="T30" fmla="*/ 10 w 112"/>
                  <a:gd name="T31" fmla="*/ 1 h 5"/>
                  <a:gd name="T32" fmla="*/ 9 w 112"/>
                  <a:gd name="T33" fmla="*/ 2 h 5"/>
                  <a:gd name="T34" fmla="*/ 11 w 112"/>
                  <a:gd name="T35" fmla="*/ 2 h 5"/>
                  <a:gd name="T36" fmla="*/ 11 w 112"/>
                  <a:gd name="T37" fmla="*/ 1 h 5"/>
                  <a:gd name="T38" fmla="*/ 10 w 112"/>
                  <a:gd name="T39" fmla="*/ 1 h 5"/>
                  <a:gd name="T40" fmla="*/ 98 w 112"/>
                  <a:gd name="T41" fmla="*/ 0 h 5"/>
                  <a:gd name="T42" fmla="*/ 97 w 112"/>
                  <a:gd name="T43" fmla="*/ 1 h 5"/>
                  <a:gd name="T44" fmla="*/ 102 w 112"/>
                  <a:gd name="T45" fmla="*/ 4 h 5"/>
                  <a:gd name="T46" fmla="*/ 103 w 112"/>
                  <a:gd name="T47" fmla="*/ 3 h 5"/>
                  <a:gd name="T48" fmla="*/ 99 w 112"/>
                  <a:gd name="T49" fmla="*/ 1 h 5"/>
                  <a:gd name="T50" fmla="*/ 98 w 112"/>
                  <a:gd name="T51" fmla="*/ 0 h 5"/>
                  <a:gd name="T52" fmla="*/ 3 w 112"/>
                  <a:gd name="T53" fmla="*/ 0 h 5"/>
                  <a:gd name="T54" fmla="*/ 2 w 112"/>
                  <a:gd name="T55" fmla="*/ 1 h 5"/>
                  <a:gd name="T56" fmla="*/ 3 w 112"/>
                  <a:gd name="T57" fmla="*/ 2 h 5"/>
                  <a:gd name="T58" fmla="*/ 4 w 112"/>
                  <a:gd name="T59" fmla="*/ 1 h 5"/>
                  <a:gd name="T60" fmla="*/ 3 w 112"/>
                  <a:gd name="T61" fmla="*/ 0 h 5"/>
                  <a:gd name="T62" fmla="*/ 20 w 112"/>
                  <a:gd name="T63" fmla="*/ 0 h 5"/>
                  <a:gd name="T64" fmla="*/ 19 w 112"/>
                  <a:gd name="T65" fmla="*/ 1 h 5"/>
                  <a:gd name="T66" fmla="*/ 21 w 112"/>
                  <a:gd name="T67" fmla="*/ 2 h 5"/>
                  <a:gd name="T68" fmla="*/ 21 w 112"/>
                  <a:gd name="T69" fmla="*/ 1 h 5"/>
                  <a:gd name="T70" fmla="*/ 20 w 112"/>
                  <a:gd name="T71" fmla="*/ 0 h 5"/>
                  <a:gd name="T72" fmla="*/ 111 w 112"/>
                  <a:gd name="T73" fmla="*/ 0 h 5"/>
                  <a:gd name="T74" fmla="*/ 111 w 112"/>
                  <a:gd name="T75" fmla="*/ 1 h 5"/>
                  <a:gd name="T76" fmla="*/ 112 w 112"/>
                  <a:gd name="T77" fmla="*/ 1 h 5"/>
                  <a:gd name="T78" fmla="*/ 112 w 112"/>
                  <a:gd name="T79" fmla="*/ 0 h 5"/>
                  <a:gd name="T80" fmla="*/ 111 w 112"/>
                  <a:gd name="T8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2" h="5">
                    <a:moveTo>
                      <a:pt x="1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2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10" y="1"/>
                    </a:moveTo>
                    <a:cubicBezTo>
                      <a:pt x="10" y="1"/>
                      <a:pt x="9" y="1"/>
                      <a:pt x="9" y="2"/>
                    </a:cubicBezTo>
                    <a:cubicBezTo>
                      <a:pt x="10" y="2"/>
                      <a:pt x="10" y="2"/>
                      <a:pt x="11" y="2"/>
                    </a:cubicBezTo>
                    <a:cubicBezTo>
                      <a:pt x="11" y="2"/>
                      <a:pt x="11" y="2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moveTo>
                      <a:pt x="98" y="0"/>
                    </a:moveTo>
                    <a:cubicBezTo>
                      <a:pt x="98" y="1"/>
                      <a:pt x="97" y="1"/>
                      <a:pt x="97" y="1"/>
                    </a:cubicBezTo>
                    <a:cubicBezTo>
                      <a:pt x="102" y="4"/>
                      <a:pt x="102" y="4"/>
                      <a:pt x="102" y="4"/>
                    </a:cubicBezTo>
                    <a:cubicBezTo>
                      <a:pt x="102" y="4"/>
                      <a:pt x="103" y="3"/>
                      <a:pt x="103" y="3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8" y="0"/>
                      <a:pt x="98" y="0"/>
                      <a:pt x="98" y="0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  <a:moveTo>
                      <a:pt x="20" y="0"/>
                    </a:moveTo>
                    <a:cubicBezTo>
                      <a:pt x="20" y="0"/>
                      <a:pt x="20" y="0"/>
                      <a:pt x="19" y="1"/>
                    </a:cubicBezTo>
                    <a:cubicBezTo>
                      <a:pt x="20" y="1"/>
                      <a:pt x="20" y="1"/>
                      <a:pt x="21" y="2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1" y="0"/>
                      <a:pt x="20" y="0"/>
                      <a:pt x="20" y="0"/>
                    </a:cubicBezTo>
                    <a:moveTo>
                      <a:pt x="111" y="0"/>
                    </a:moveTo>
                    <a:cubicBezTo>
                      <a:pt x="111" y="0"/>
                      <a:pt x="111" y="1"/>
                      <a:pt x="111" y="1"/>
                    </a:cubicBezTo>
                    <a:cubicBezTo>
                      <a:pt x="111" y="1"/>
                      <a:pt x="111" y="1"/>
                      <a:pt x="112" y="1"/>
                    </a:cubicBezTo>
                    <a:cubicBezTo>
                      <a:pt x="112" y="1"/>
                      <a:pt x="112" y="1"/>
                      <a:pt x="112" y="0"/>
                    </a:cubicBezTo>
                    <a:cubicBezTo>
                      <a:pt x="112" y="0"/>
                      <a:pt x="112" y="0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2" name="Freeform 9917"/>
              <p:cNvSpPr>
                <a:spLocks noEditPoints="1"/>
              </p:cNvSpPr>
              <p:nvPr/>
            </p:nvSpPr>
            <p:spPr bwMode="auto">
              <a:xfrm>
                <a:off x="-226" y="3313"/>
                <a:ext cx="4" cy="7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1 h 3"/>
                  <a:gd name="T10" fmla="*/ 1 w 2"/>
                  <a:gd name="T11" fmla="*/ 0 h 3"/>
                  <a:gd name="T12" fmla="*/ 0 w 2"/>
                  <a:gd name="T13" fmla="*/ 1 h 3"/>
                  <a:gd name="T14" fmla="*/ 1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3" name="Freeform 9918"/>
              <p:cNvSpPr>
                <a:spLocks noEditPoints="1"/>
              </p:cNvSpPr>
              <p:nvPr/>
            </p:nvSpPr>
            <p:spPr bwMode="auto">
              <a:xfrm>
                <a:off x="-456" y="3311"/>
                <a:ext cx="378" cy="241"/>
              </a:xfrm>
              <a:custGeom>
                <a:avLst/>
                <a:gdLst>
                  <a:gd name="T0" fmla="*/ 68 w 160"/>
                  <a:gd name="T1" fmla="*/ 88 h 102"/>
                  <a:gd name="T2" fmla="*/ 1 w 160"/>
                  <a:gd name="T3" fmla="*/ 95 h 102"/>
                  <a:gd name="T4" fmla="*/ 131 w 160"/>
                  <a:gd name="T5" fmla="*/ 90 h 102"/>
                  <a:gd name="T6" fmla="*/ 66 w 160"/>
                  <a:gd name="T7" fmla="*/ 87 h 102"/>
                  <a:gd name="T8" fmla="*/ 135 w 160"/>
                  <a:gd name="T9" fmla="*/ 85 h 102"/>
                  <a:gd name="T10" fmla="*/ 111 w 160"/>
                  <a:gd name="T11" fmla="*/ 83 h 102"/>
                  <a:gd name="T12" fmla="*/ 43 w 160"/>
                  <a:gd name="T13" fmla="*/ 85 h 102"/>
                  <a:gd name="T14" fmla="*/ 28 w 160"/>
                  <a:gd name="T15" fmla="*/ 80 h 102"/>
                  <a:gd name="T16" fmla="*/ 29 w 160"/>
                  <a:gd name="T17" fmla="*/ 79 h 102"/>
                  <a:gd name="T18" fmla="*/ 74 w 160"/>
                  <a:gd name="T19" fmla="*/ 78 h 102"/>
                  <a:gd name="T20" fmla="*/ 49 w 160"/>
                  <a:gd name="T21" fmla="*/ 76 h 102"/>
                  <a:gd name="T22" fmla="*/ 47 w 160"/>
                  <a:gd name="T23" fmla="*/ 76 h 102"/>
                  <a:gd name="T24" fmla="*/ 48 w 160"/>
                  <a:gd name="T25" fmla="*/ 75 h 102"/>
                  <a:gd name="T26" fmla="*/ 117 w 160"/>
                  <a:gd name="T27" fmla="*/ 74 h 102"/>
                  <a:gd name="T28" fmla="*/ 130 w 160"/>
                  <a:gd name="T29" fmla="*/ 72 h 102"/>
                  <a:gd name="T30" fmla="*/ 14 w 160"/>
                  <a:gd name="T31" fmla="*/ 72 h 102"/>
                  <a:gd name="T32" fmla="*/ 38 w 160"/>
                  <a:gd name="T33" fmla="*/ 70 h 102"/>
                  <a:gd name="T34" fmla="*/ 136 w 160"/>
                  <a:gd name="T35" fmla="*/ 69 h 102"/>
                  <a:gd name="T36" fmla="*/ 54 w 160"/>
                  <a:gd name="T37" fmla="*/ 67 h 102"/>
                  <a:gd name="T38" fmla="*/ 57 w 160"/>
                  <a:gd name="T39" fmla="*/ 67 h 102"/>
                  <a:gd name="T40" fmla="*/ 144 w 160"/>
                  <a:gd name="T41" fmla="*/ 69 h 102"/>
                  <a:gd name="T42" fmla="*/ 134 w 160"/>
                  <a:gd name="T43" fmla="*/ 64 h 102"/>
                  <a:gd name="T44" fmla="*/ 128 w 160"/>
                  <a:gd name="T45" fmla="*/ 71 h 102"/>
                  <a:gd name="T46" fmla="*/ 56 w 160"/>
                  <a:gd name="T47" fmla="*/ 61 h 102"/>
                  <a:gd name="T48" fmla="*/ 93 w 160"/>
                  <a:gd name="T49" fmla="*/ 61 h 102"/>
                  <a:gd name="T50" fmla="*/ 57 w 160"/>
                  <a:gd name="T51" fmla="*/ 60 h 102"/>
                  <a:gd name="T52" fmla="*/ 21 w 160"/>
                  <a:gd name="T53" fmla="*/ 60 h 102"/>
                  <a:gd name="T54" fmla="*/ 79 w 160"/>
                  <a:gd name="T55" fmla="*/ 58 h 102"/>
                  <a:gd name="T56" fmla="*/ 143 w 160"/>
                  <a:gd name="T57" fmla="*/ 57 h 102"/>
                  <a:gd name="T58" fmla="*/ 77 w 160"/>
                  <a:gd name="T59" fmla="*/ 56 h 102"/>
                  <a:gd name="T60" fmla="*/ 61 w 160"/>
                  <a:gd name="T61" fmla="*/ 54 h 102"/>
                  <a:gd name="T62" fmla="*/ 110 w 160"/>
                  <a:gd name="T63" fmla="*/ 54 h 102"/>
                  <a:gd name="T64" fmla="*/ 27 w 160"/>
                  <a:gd name="T65" fmla="*/ 52 h 102"/>
                  <a:gd name="T66" fmla="*/ 62 w 160"/>
                  <a:gd name="T67" fmla="*/ 51 h 102"/>
                  <a:gd name="T68" fmla="*/ 64 w 160"/>
                  <a:gd name="T69" fmla="*/ 49 h 102"/>
                  <a:gd name="T70" fmla="*/ 51 w 160"/>
                  <a:gd name="T71" fmla="*/ 49 h 102"/>
                  <a:gd name="T72" fmla="*/ 89 w 160"/>
                  <a:gd name="T73" fmla="*/ 48 h 102"/>
                  <a:gd name="T74" fmla="*/ 53 w 160"/>
                  <a:gd name="T75" fmla="*/ 46 h 102"/>
                  <a:gd name="T76" fmla="*/ 66 w 160"/>
                  <a:gd name="T77" fmla="*/ 47 h 102"/>
                  <a:gd name="T78" fmla="*/ 54 w 160"/>
                  <a:gd name="T79" fmla="*/ 44 h 102"/>
                  <a:gd name="T80" fmla="*/ 51 w 160"/>
                  <a:gd name="T81" fmla="*/ 42 h 102"/>
                  <a:gd name="T82" fmla="*/ 87 w 160"/>
                  <a:gd name="T83" fmla="*/ 46 h 102"/>
                  <a:gd name="T84" fmla="*/ 34 w 160"/>
                  <a:gd name="T85" fmla="*/ 45 h 102"/>
                  <a:gd name="T86" fmla="*/ 34 w 160"/>
                  <a:gd name="T87" fmla="*/ 39 h 102"/>
                  <a:gd name="T88" fmla="*/ 69 w 160"/>
                  <a:gd name="T89" fmla="*/ 45 h 102"/>
                  <a:gd name="T90" fmla="*/ 91 w 160"/>
                  <a:gd name="T91" fmla="*/ 38 h 102"/>
                  <a:gd name="T92" fmla="*/ 39 w 160"/>
                  <a:gd name="T93" fmla="*/ 34 h 102"/>
                  <a:gd name="T94" fmla="*/ 126 w 160"/>
                  <a:gd name="T95" fmla="*/ 46 h 102"/>
                  <a:gd name="T96" fmla="*/ 71 w 160"/>
                  <a:gd name="T97" fmla="*/ 37 h 102"/>
                  <a:gd name="T98" fmla="*/ 39 w 160"/>
                  <a:gd name="T99" fmla="*/ 30 h 102"/>
                  <a:gd name="T100" fmla="*/ 42 w 160"/>
                  <a:gd name="T101" fmla="*/ 30 h 102"/>
                  <a:gd name="T102" fmla="*/ 40 w 160"/>
                  <a:gd name="T103" fmla="*/ 29 h 102"/>
                  <a:gd name="T104" fmla="*/ 94 w 160"/>
                  <a:gd name="T105" fmla="*/ 27 h 102"/>
                  <a:gd name="T106" fmla="*/ 67 w 160"/>
                  <a:gd name="T107" fmla="*/ 24 h 102"/>
                  <a:gd name="T108" fmla="*/ 63 w 160"/>
                  <a:gd name="T109" fmla="*/ 21 h 102"/>
                  <a:gd name="T110" fmla="*/ 82 w 160"/>
                  <a:gd name="T111" fmla="*/ 20 h 102"/>
                  <a:gd name="T112" fmla="*/ 83 w 160"/>
                  <a:gd name="T113" fmla="*/ 18 h 102"/>
                  <a:gd name="T114" fmla="*/ 73 w 160"/>
                  <a:gd name="T115" fmla="*/ 15 h 102"/>
                  <a:gd name="T116" fmla="*/ 49 w 160"/>
                  <a:gd name="T117" fmla="*/ 14 h 102"/>
                  <a:gd name="T118" fmla="*/ 72 w 160"/>
                  <a:gd name="T119" fmla="*/ 14 h 102"/>
                  <a:gd name="T120" fmla="*/ 51 w 160"/>
                  <a:gd name="T121" fmla="*/ 13 h 102"/>
                  <a:gd name="T122" fmla="*/ 59 w 160"/>
                  <a:gd name="T123" fmla="*/ 6 h 102"/>
                  <a:gd name="T124" fmla="*/ 54 w 160"/>
                  <a:gd name="T125" fmla="*/ 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0" h="102">
                    <a:moveTo>
                      <a:pt x="123" y="90"/>
                    </a:moveTo>
                    <a:cubicBezTo>
                      <a:pt x="121" y="93"/>
                      <a:pt x="120" y="95"/>
                      <a:pt x="118" y="98"/>
                    </a:cubicBezTo>
                    <a:cubicBezTo>
                      <a:pt x="120" y="99"/>
                      <a:pt x="122" y="101"/>
                      <a:pt x="124" y="102"/>
                    </a:cubicBezTo>
                    <a:cubicBezTo>
                      <a:pt x="126" y="99"/>
                      <a:pt x="127" y="96"/>
                      <a:pt x="129" y="94"/>
                    </a:cubicBezTo>
                    <a:cubicBezTo>
                      <a:pt x="127" y="92"/>
                      <a:pt x="125" y="91"/>
                      <a:pt x="123" y="90"/>
                    </a:cubicBezTo>
                    <a:moveTo>
                      <a:pt x="67" y="90"/>
                    </a:move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moveTo>
                      <a:pt x="63" y="90"/>
                    </a:moveTo>
                    <a:cubicBezTo>
                      <a:pt x="63" y="90"/>
                      <a:pt x="62" y="91"/>
                      <a:pt x="62" y="91"/>
                    </a:cubicBezTo>
                    <a:cubicBezTo>
                      <a:pt x="63" y="91"/>
                      <a:pt x="63" y="92"/>
                      <a:pt x="63" y="92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90"/>
                      <a:pt x="63" y="90"/>
                      <a:pt x="63" y="90"/>
                    </a:cubicBezTo>
                    <a:moveTo>
                      <a:pt x="63" y="89"/>
                    </a:moveTo>
                    <a:cubicBezTo>
                      <a:pt x="63" y="89"/>
                      <a:pt x="63" y="89"/>
                      <a:pt x="63" y="90"/>
                    </a:cubicBezTo>
                    <a:cubicBezTo>
                      <a:pt x="63" y="90"/>
                      <a:pt x="64" y="90"/>
                      <a:pt x="64" y="90"/>
                    </a:cubicBezTo>
                    <a:cubicBezTo>
                      <a:pt x="64" y="90"/>
                      <a:pt x="64" y="90"/>
                      <a:pt x="65" y="90"/>
                    </a:cubicBezTo>
                    <a:cubicBezTo>
                      <a:pt x="64" y="90"/>
                      <a:pt x="64" y="89"/>
                      <a:pt x="63" y="89"/>
                    </a:cubicBezTo>
                    <a:moveTo>
                      <a:pt x="132" y="89"/>
                    </a:moveTo>
                    <a:cubicBezTo>
                      <a:pt x="132" y="89"/>
                      <a:pt x="132" y="89"/>
                      <a:pt x="132" y="89"/>
                    </a:cubicBezTo>
                    <a:cubicBezTo>
                      <a:pt x="134" y="90"/>
                      <a:pt x="134" y="90"/>
                      <a:pt x="134" y="90"/>
                    </a:cubicBezTo>
                    <a:cubicBezTo>
                      <a:pt x="134" y="90"/>
                      <a:pt x="133" y="89"/>
                      <a:pt x="132" y="89"/>
                    </a:cubicBezTo>
                    <a:moveTo>
                      <a:pt x="120" y="88"/>
                    </a:moveTo>
                    <a:cubicBezTo>
                      <a:pt x="119" y="91"/>
                      <a:pt x="117" y="94"/>
                      <a:pt x="115" y="96"/>
                    </a:cubicBezTo>
                    <a:cubicBezTo>
                      <a:pt x="116" y="97"/>
                      <a:pt x="116" y="97"/>
                      <a:pt x="116" y="97"/>
                    </a:cubicBezTo>
                    <a:cubicBezTo>
                      <a:pt x="118" y="94"/>
                      <a:pt x="119" y="92"/>
                      <a:pt x="121" y="89"/>
                    </a:cubicBezTo>
                    <a:cubicBezTo>
                      <a:pt x="121" y="89"/>
                      <a:pt x="120" y="88"/>
                      <a:pt x="120" y="88"/>
                    </a:cubicBezTo>
                    <a:moveTo>
                      <a:pt x="89" y="88"/>
                    </a:moveTo>
                    <a:cubicBezTo>
                      <a:pt x="87" y="91"/>
                      <a:pt x="86" y="93"/>
                      <a:pt x="84" y="96"/>
                    </a:cubicBezTo>
                    <a:cubicBezTo>
                      <a:pt x="84" y="96"/>
                      <a:pt x="84" y="96"/>
                      <a:pt x="85" y="96"/>
                    </a:cubicBezTo>
                    <a:cubicBezTo>
                      <a:pt x="88" y="98"/>
                      <a:pt x="91" y="100"/>
                      <a:pt x="94" y="101"/>
                    </a:cubicBezTo>
                    <a:cubicBezTo>
                      <a:pt x="95" y="99"/>
                      <a:pt x="97" y="96"/>
                      <a:pt x="98" y="93"/>
                    </a:cubicBezTo>
                    <a:cubicBezTo>
                      <a:pt x="89" y="88"/>
                      <a:pt x="89" y="88"/>
                      <a:pt x="89" y="88"/>
                    </a:cubicBezTo>
                    <a:moveTo>
                      <a:pt x="68" y="88"/>
                    </a:moveTo>
                    <a:cubicBezTo>
                      <a:pt x="68" y="88"/>
                      <a:pt x="68" y="89"/>
                      <a:pt x="68" y="89"/>
                    </a:cubicBezTo>
                    <a:cubicBezTo>
                      <a:pt x="70" y="90"/>
                      <a:pt x="72" y="91"/>
                      <a:pt x="75" y="93"/>
                    </a:cubicBezTo>
                    <a:cubicBezTo>
                      <a:pt x="75" y="92"/>
                      <a:pt x="75" y="92"/>
                      <a:pt x="75" y="92"/>
                    </a:cubicBezTo>
                    <a:cubicBezTo>
                      <a:pt x="73" y="91"/>
                      <a:pt x="71" y="89"/>
                      <a:pt x="68" y="88"/>
                    </a:cubicBezTo>
                    <a:moveTo>
                      <a:pt x="68" y="88"/>
                    </a:moveTo>
                    <a:cubicBezTo>
                      <a:pt x="68" y="88"/>
                      <a:pt x="68" y="88"/>
                      <a:pt x="68" y="89"/>
                    </a:cubicBezTo>
                    <a:cubicBezTo>
                      <a:pt x="68" y="89"/>
                      <a:pt x="68" y="89"/>
                      <a:pt x="68" y="89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moveTo>
                      <a:pt x="69" y="88"/>
                    </a:moveTo>
                    <a:cubicBezTo>
                      <a:pt x="68" y="88"/>
                      <a:pt x="68" y="88"/>
                      <a:pt x="68" y="88"/>
                    </a:cubicBezTo>
                    <a:cubicBezTo>
                      <a:pt x="70" y="89"/>
                      <a:pt x="72" y="90"/>
                      <a:pt x="74" y="91"/>
                    </a:cubicBezTo>
                    <a:cubicBezTo>
                      <a:pt x="72" y="90"/>
                      <a:pt x="70" y="89"/>
                      <a:pt x="69" y="88"/>
                    </a:cubicBezTo>
                    <a:moveTo>
                      <a:pt x="68" y="88"/>
                    </a:move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moveTo>
                      <a:pt x="69" y="88"/>
                    </a:moveTo>
                    <a:cubicBezTo>
                      <a:pt x="69" y="88"/>
                      <a:pt x="69" y="88"/>
                      <a:pt x="69" y="88"/>
                    </a:cubicBezTo>
                    <a:cubicBezTo>
                      <a:pt x="75" y="92"/>
                      <a:pt x="75" y="92"/>
                      <a:pt x="75" y="92"/>
                    </a:cubicBezTo>
                    <a:cubicBezTo>
                      <a:pt x="75" y="92"/>
                      <a:pt x="75" y="92"/>
                      <a:pt x="75" y="91"/>
                    </a:cubicBezTo>
                    <a:cubicBezTo>
                      <a:pt x="73" y="90"/>
                      <a:pt x="71" y="89"/>
                      <a:pt x="69" y="88"/>
                    </a:cubicBezTo>
                    <a:moveTo>
                      <a:pt x="69" y="87"/>
                    </a:moveTo>
                    <a:cubicBezTo>
                      <a:pt x="69" y="87"/>
                      <a:pt x="68" y="88"/>
                      <a:pt x="68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7"/>
                      <a:pt x="69" y="87"/>
                      <a:pt x="69" y="87"/>
                    </a:cubicBezTo>
                    <a:moveTo>
                      <a:pt x="42" y="87"/>
                    </a:moveTo>
                    <a:cubicBezTo>
                      <a:pt x="42" y="88"/>
                      <a:pt x="42" y="88"/>
                      <a:pt x="42" y="88"/>
                    </a:cubicBezTo>
                    <a:cubicBezTo>
                      <a:pt x="43" y="89"/>
                      <a:pt x="43" y="89"/>
                      <a:pt x="44" y="90"/>
                    </a:cubicBezTo>
                    <a:cubicBezTo>
                      <a:pt x="44" y="89"/>
                      <a:pt x="44" y="89"/>
                      <a:pt x="45" y="89"/>
                    </a:cubicBezTo>
                    <a:cubicBezTo>
                      <a:pt x="44" y="88"/>
                      <a:pt x="43" y="88"/>
                      <a:pt x="42" y="87"/>
                    </a:cubicBezTo>
                    <a:moveTo>
                      <a:pt x="6" y="87"/>
                    </a:moveTo>
                    <a:cubicBezTo>
                      <a:pt x="5" y="89"/>
                      <a:pt x="4" y="91"/>
                      <a:pt x="3" y="92"/>
                    </a:cubicBezTo>
                    <a:cubicBezTo>
                      <a:pt x="2" y="93"/>
                      <a:pt x="2" y="94"/>
                      <a:pt x="1" y="95"/>
                    </a:cubicBezTo>
                    <a:cubicBezTo>
                      <a:pt x="2" y="95"/>
                      <a:pt x="3" y="96"/>
                      <a:pt x="4" y="96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7" y="88"/>
                      <a:pt x="6" y="88"/>
                      <a:pt x="6" y="87"/>
                    </a:cubicBezTo>
                    <a:moveTo>
                      <a:pt x="42" y="87"/>
                    </a:moveTo>
                    <a:cubicBezTo>
                      <a:pt x="42" y="87"/>
                      <a:pt x="42" y="88"/>
                      <a:pt x="41" y="88"/>
                    </a:cubicBezTo>
                    <a:cubicBezTo>
                      <a:pt x="42" y="88"/>
                      <a:pt x="42" y="88"/>
                      <a:pt x="42" y="88"/>
                    </a:cubicBezTo>
                    <a:cubicBezTo>
                      <a:pt x="42" y="88"/>
                      <a:pt x="42" y="88"/>
                      <a:pt x="42" y="87"/>
                    </a:cubicBezTo>
                    <a:cubicBezTo>
                      <a:pt x="42" y="87"/>
                      <a:pt x="42" y="87"/>
                      <a:pt x="42" y="87"/>
                    </a:cubicBezTo>
                    <a:moveTo>
                      <a:pt x="90" y="87"/>
                    </a:moveTo>
                    <a:cubicBezTo>
                      <a:pt x="90" y="87"/>
                      <a:pt x="90" y="87"/>
                      <a:pt x="90" y="87"/>
                    </a:cubicBezTo>
                    <a:cubicBezTo>
                      <a:pt x="93" y="89"/>
                      <a:pt x="96" y="91"/>
                      <a:pt x="99" y="93"/>
                    </a:cubicBezTo>
                    <a:cubicBezTo>
                      <a:pt x="99" y="93"/>
                      <a:pt x="99" y="93"/>
                      <a:pt x="99" y="93"/>
                    </a:cubicBezTo>
                    <a:cubicBezTo>
                      <a:pt x="97" y="91"/>
                      <a:pt x="95" y="90"/>
                      <a:pt x="93" y="89"/>
                    </a:cubicBezTo>
                    <a:cubicBezTo>
                      <a:pt x="90" y="87"/>
                      <a:pt x="90" y="87"/>
                      <a:pt x="90" y="87"/>
                    </a:cubicBezTo>
                    <a:cubicBezTo>
                      <a:pt x="91" y="88"/>
                      <a:pt x="92" y="88"/>
                      <a:pt x="93" y="89"/>
                    </a:cubicBezTo>
                    <a:cubicBezTo>
                      <a:pt x="92" y="88"/>
                      <a:pt x="91" y="88"/>
                      <a:pt x="90" y="87"/>
                    </a:cubicBezTo>
                    <a:moveTo>
                      <a:pt x="58" y="87"/>
                    </a:moveTo>
                    <a:cubicBezTo>
                      <a:pt x="58" y="87"/>
                      <a:pt x="57" y="88"/>
                      <a:pt x="57" y="88"/>
                    </a:cubicBezTo>
                    <a:cubicBezTo>
                      <a:pt x="57" y="88"/>
                      <a:pt x="58" y="88"/>
                      <a:pt x="58" y="88"/>
                    </a:cubicBezTo>
                    <a:cubicBezTo>
                      <a:pt x="58" y="88"/>
                      <a:pt x="57" y="88"/>
                      <a:pt x="57" y="88"/>
                    </a:cubicBezTo>
                    <a:cubicBezTo>
                      <a:pt x="56" y="90"/>
                      <a:pt x="56" y="91"/>
                      <a:pt x="55" y="92"/>
                    </a:cubicBezTo>
                    <a:cubicBezTo>
                      <a:pt x="56" y="93"/>
                      <a:pt x="57" y="93"/>
                      <a:pt x="58" y="94"/>
                    </a:cubicBezTo>
                    <a:cubicBezTo>
                      <a:pt x="59" y="93"/>
                      <a:pt x="59" y="91"/>
                      <a:pt x="60" y="90"/>
                    </a:cubicBezTo>
                    <a:cubicBezTo>
                      <a:pt x="59" y="89"/>
                      <a:pt x="58" y="89"/>
                      <a:pt x="58" y="88"/>
                    </a:cubicBezTo>
                    <a:cubicBezTo>
                      <a:pt x="59" y="89"/>
                      <a:pt x="59" y="89"/>
                      <a:pt x="60" y="90"/>
                    </a:cubicBezTo>
                    <a:cubicBezTo>
                      <a:pt x="60" y="89"/>
                      <a:pt x="61" y="89"/>
                      <a:pt x="61" y="89"/>
                    </a:cubicBezTo>
                    <a:cubicBezTo>
                      <a:pt x="60" y="88"/>
                      <a:pt x="59" y="87"/>
                      <a:pt x="58" y="87"/>
                    </a:cubicBezTo>
                    <a:moveTo>
                      <a:pt x="5" y="87"/>
                    </a:moveTo>
                    <a:cubicBezTo>
                      <a:pt x="3" y="89"/>
                      <a:pt x="2" y="92"/>
                      <a:pt x="0" y="94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2" y="92"/>
                      <a:pt x="3" y="90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moveTo>
                      <a:pt x="125" y="87"/>
                    </a:moveTo>
                    <a:cubicBezTo>
                      <a:pt x="125" y="87"/>
                      <a:pt x="125" y="87"/>
                      <a:pt x="125" y="87"/>
                    </a:cubicBezTo>
                    <a:cubicBezTo>
                      <a:pt x="127" y="88"/>
                      <a:pt x="129" y="89"/>
                      <a:pt x="131" y="91"/>
                    </a:cubicBezTo>
                    <a:cubicBezTo>
                      <a:pt x="131" y="91"/>
                      <a:pt x="131" y="90"/>
                      <a:pt x="131" y="90"/>
                    </a:cubicBezTo>
                    <a:cubicBezTo>
                      <a:pt x="129" y="89"/>
                      <a:pt x="127" y="88"/>
                      <a:pt x="125" y="87"/>
                    </a:cubicBezTo>
                    <a:moveTo>
                      <a:pt x="43" y="87"/>
                    </a:moveTo>
                    <a:cubicBezTo>
                      <a:pt x="43" y="87"/>
                      <a:pt x="43" y="87"/>
                      <a:pt x="43" y="87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4" y="88"/>
                      <a:pt x="44" y="87"/>
                      <a:pt x="43" y="87"/>
                    </a:cubicBezTo>
                    <a:moveTo>
                      <a:pt x="41" y="87"/>
                    </a:moveTo>
                    <a:cubicBezTo>
                      <a:pt x="41" y="87"/>
                      <a:pt x="41" y="87"/>
                      <a:pt x="41" y="88"/>
                    </a:cubicBezTo>
                    <a:cubicBezTo>
                      <a:pt x="41" y="88"/>
                      <a:pt x="41" y="88"/>
                      <a:pt x="41" y="88"/>
                    </a:cubicBezTo>
                    <a:cubicBezTo>
                      <a:pt x="41" y="88"/>
                      <a:pt x="41" y="87"/>
                      <a:pt x="42" y="87"/>
                    </a:cubicBezTo>
                    <a:cubicBezTo>
                      <a:pt x="42" y="87"/>
                      <a:pt x="41" y="87"/>
                      <a:pt x="41" y="87"/>
                    </a:cubicBezTo>
                    <a:moveTo>
                      <a:pt x="69" y="87"/>
                    </a:moveTo>
                    <a:cubicBezTo>
                      <a:pt x="69" y="87"/>
                      <a:pt x="69" y="87"/>
                      <a:pt x="69" y="87"/>
                    </a:cubicBezTo>
                    <a:cubicBezTo>
                      <a:pt x="71" y="88"/>
                      <a:pt x="73" y="90"/>
                      <a:pt x="76" y="91"/>
                    </a:cubicBezTo>
                    <a:cubicBezTo>
                      <a:pt x="76" y="91"/>
                      <a:pt x="76" y="91"/>
                      <a:pt x="76" y="91"/>
                    </a:cubicBezTo>
                    <a:cubicBezTo>
                      <a:pt x="74" y="89"/>
                      <a:pt x="71" y="88"/>
                      <a:pt x="69" y="87"/>
                    </a:cubicBezTo>
                    <a:moveTo>
                      <a:pt x="69" y="87"/>
                    </a:move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moveTo>
                      <a:pt x="43" y="86"/>
                    </a:move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7"/>
                      <a:pt x="42" y="87"/>
                      <a:pt x="43" y="86"/>
                    </a:cubicBezTo>
                    <a:cubicBezTo>
                      <a:pt x="43" y="86"/>
                      <a:pt x="43" y="86"/>
                      <a:pt x="43" y="86"/>
                    </a:cubicBezTo>
                    <a:moveTo>
                      <a:pt x="24" y="86"/>
                    </a:moveTo>
                    <a:cubicBezTo>
                      <a:pt x="24" y="87"/>
                      <a:pt x="23" y="88"/>
                      <a:pt x="23" y="88"/>
                    </a:cubicBezTo>
                    <a:cubicBezTo>
                      <a:pt x="24" y="89"/>
                      <a:pt x="25" y="89"/>
                      <a:pt x="25" y="90"/>
                    </a:cubicBezTo>
                    <a:cubicBezTo>
                      <a:pt x="26" y="89"/>
                      <a:pt x="26" y="89"/>
                      <a:pt x="26" y="88"/>
                    </a:cubicBezTo>
                    <a:cubicBezTo>
                      <a:pt x="26" y="88"/>
                      <a:pt x="26" y="88"/>
                      <a:pt x="27" y="88"/>
                    </a:cubicBezTo>
                    <a:cubicBezTo>
                      <a:pt x="26" y="87"/>
                      <a:pt x="25" y="87"/>
                      <a:pt x="24" y="86"/>
                    </a:cubicBezTo>
                    <a:moveTo>
                      <a:pt x="65" y="86"/>
                    </a:moveTo>
                    <a:cubicBezTo>
                      <a:pt x="65" y="86"/>
                      <a:pt x="65" y="87"/>
                      <a:pt x="65" y="87"/>
                    </a:cubicBezTo>
                    <a:cubicBezTo>
                      <a:pt x="65" y="87"/>
                      <a:pt x="66" y="87"/>
                      <a:pt x="66" y="88"/>
                    </a:cubicBezTo>
                    <a:cubicBezTo>
                      <a:pt x="66" y="87"/>
                      <a:pt x="66" y="87"/>
                      <a:pt x="66" y="87"/>
                    </a:cubicBezTo>
                    <a:cubicBezTo>
                      <a:pt x="66" y="87"/>
                      <a:pt x="65" y="86"/>
                      <a:pt x="65" y="86"/>
                    </a:cubicBezTo>
                    <a:moveTo>
                      <a:pt x="58" y="86"/>
                    </a:moveTo>
                    <a:cubicBezTo>
                      <a:pt x="58" y="86"/>
                      <a:pt x="58" y="87"/>
                      <a:pt x="58" y="87"/>
                    </a:cubicBezTo>
                    <a:cubicBezTo>
                      <a:pt x="59" y="87"/>
                      <a:pt x="60" y="88"/>
                      <a:pt x="61" y="88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60" y="87"/>
                      <a:pt x="59" y="87"/>
                      <a:pt x="58" y="86"/>
                    </a:cubicBezTo>
                    <a:moveTo>
                      <a:pt x="66" y="86"/>
                    </a:moveTo>
                    <a:cubicBezTo>
                      <a:pt x="67" y="86"/>
                      <a:pt x="67" y="86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66" y="86"/>
                      <a:pt x="66" y="86"/>
                      <a:pt x="66" y="86"/>
                    </a:cubicBezTo>
                    <a:moveTo>
                      <a:pt x="42" y="86"/>
                    </a:moveTo>
                    <a:cubicBezTo>
                      <a:pt x="42" y="86"/>
                      <a:pt x="41" y="86"/>
                      <a:pt x="41" y="86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6"/>
                      <a:pt x="42" y="86"/>
                      <a:pt x="42" y="86"/>
                    </a:cubicBezTo>
                    <a:cubicBezTo>
                      <a:pt x="42" y="86"/>
                      <a:pt x="42" y="86"/>
                      <a:pt x="42" y="86"/>
                    </a:cubicBezTo>
                    <a:moveTo>
                      <a:pt x="134" y="86"/>
                    </a:moveTo>
                    <a:cubicBezTo>
                      <a:pt x="134" y="87"/>
                      <a:pt x="133" y="87"/>
                      <a:pt x="133" y="88"/>
                    </a:cubicBezTo>
                    <a:cubicBezTo>
                      <a:pt x="134" y="89"/>
                      <a:pt x="136" y="90"/>
                      <a:pt x="137" y="91"/>
                    </a:cubicBezTo>
                    <a:cubicBezTo>
                      <a:pt x="138" y="90"/>
                      <a:pt x="138" y="89"/>
                      <a:pt x="139" y="89"/>
                    </a:cubicBezTo>
                    <a:cubicBezTo>
                      <a:pt x="137" y="88"/>
                      <a:pt x="136" y="87"/>
                      <a:pt x="134" y="86"/>
                    </a:cubicBezTo>
                    <a:moveTo>
                      <a:pt x="65" y="86"/>
                    </a:moveTo>
                    <a:cubicBezTo>
                      <a:pt x="65" y="86"/>
                      <a:pt x="65" y="86"/>
                      <a:pt x="65" y="86"/>
                    </a:cubicBezTo>
                    <a:cubicBezTo>
                      <a:pt x="66" y="86"/>
                      <a:pt x="66" y="87"/>
                      <a:pt x="66" y="87"/>
                    </a:cubicBezTo>
                    <a:cubicBezTo>
                      <a:pt x="66" y="87"/>
                      <a:pt x="66" y="87"/>
                      <a:pt x="67" y="87"/>
                    </a:cubicBezTo>
                    <a:cubicBezTo>
                      <a:pt x="66" y="86"/>
                      <a:pt x="66" y="86"/>
                      <a:pt x="65" y="86"/>
                    </a:cubicBezTo>
                    <a:moveTo>
                      <a:pt x="126" y="85"/>
                    </a:moveTo>
                    <a:cubicBezTo>
                      <a:pt x="126" y="85"/>
                      <a:pt x="126" y="85"/>
                      <a:pt x="126" y="85"/>
                    </a:cubicBezTo>
                    <a:cubicBezTo>
                      <a:pt x="132" y="89"/>
                      <a:pt x="132" y="89"/>
                      <a:pt x="132" y="89"/>
                    </a:cubicBezTo>
                    <a:cubicBezTo>
                      <a:pt x="132" y="89"/>
                      <a:pt x="132" y="89"/>
                      <a:pt x="132" y="89"/>
                    </a:cubicBezTo>
                    <a:cubicBezTo>
                      <a:pt x="130" y="88"/>
                      <a:pt x="128" y="86"/>
                      <a:pt x="126" y="85"/>
                    </a:cubicBezTo>
                    <a:moveTo>
                      <a:pt x="122" y="85"/>
                    </a:moveTo>
                    <a:cubicBezTo>
                      <a:pt x="122" y="85"/>
                      <a:pt x="122" y="85"/>
                      <a:pt x="122" y="85"/>
                    </a:cubicBezTo>
                    <a:cubicBezTo>
                      <a:pt x="122" y="85"/>
                      <a:pt x="123" y="86"/>
                      <a:pt x="123" y="86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5"/>
                      <a:pt x="122" y="85"/>
                      <a:pt x="122" y="85"/>
                    </a:cubicBezTo>
                    <a:moveTo>
                      <a:pt x="135" y="85"/>
                    </a:moveTo>
                    <a:cubicBezTo>
                      <a:pt x="135" y="85"/>
                      <a:pt x="134" y="85"/>
                      <a:pt x="134" y="86"/>
                    </a:cubicBezTo>
                    <a:cubicBezTo>
                      <a:pt x="136" y="87"/>
                      <a:pt x="137" y="87"/>
                      <a:pt x="139" y="88"/>
                    </a:cubicBezTo>
                    <a:cubicBezTo>
                      <a:pt x="139" y="88"/>
                      <a:pt x="139" y="88"/>
                      <a:pt x="139" y="88"/>
                    </a:cubicBezTo>
                    <a:cubicBezTo>
                      <a:pt x="138" y="87"/>
                      <a:pt x="136" y="86"/>
                      <a:pt x="135" y="85"/>
                    </a:cubicBezTo>
                    <a:moveTo>
                      <a:pt x="66" y="85"/>
                    </a:moveTo>
                    <a:cubicBezTo>
                      <a:pt x="66" y="85"/>
                      <a:pt x="66" y="85"/>
                      <a:pt x="66" y="85"/>
                    </a:cubicBezTo>
                    <a:cubicBezTo>
                      <a:pt x="66" y="85"/>
                      <a:pt x="66" y="86"/>
                      <a:pt x="67" y="86"/>
                    </a:cubicBezTo>
                    <a:cubicBezTo>
                      <a:pt x="67" y="86"/>
                      <a:pt x="67" y="86"/>
                      <a:pt x="67" y="85"/>
                    </a:cubicBezTo>
                    <a:cubicBezTo>
                      <a:pt x="67" y="85"/>
                      <a:pt x="66" y="85"/>
                      <a:pt x="66" y="85"/>
                    </a:cubicBezTo>
                    <a:moveTo>
                      <a:pt x="92" y="84"/>
                    </a:moveTo>
                    <a:cubicBezTo>
                      <a:pt x="92" y="84"/>
                      <a:pt x="92" y="84"/>
                      <a:pt x="92" y="84"/>
                    </a:cubicBezTo>
                    <a:cubicBezTo>
                      <a:pt x="95" y="86"/>
                      <a:pt x="98" y="88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92" y="84"/>
                      <a:pt x="92" y="84"/>
                      <a:pt x="92" y="84"/>
                    </a:cubicBezTo>
                    <a:moveTo>
                      <a:pt x="123" y="84"/>
                    </a:moveTo>
                    <a:cubicBezTo>
                      <a:pt x="123" y="84"/>
                      <a:pt x="123" y="84"/>
                      <a:pt x="123" y="84"/>
                    </a:cubicBezTo>
                    <a:cubicBezTo>
                      <a:pt x="124" y="84"/>
                      <a:pt x="124" y="84"/>
                      <a:pt x="124" y="84"/>
                    </a:cubicBezTo>
                    <a:cubicBezTo>
                      <a:pt x="124" y="84"/>
                      <a:pt x="124" y="84"/>
                      <a:pt x="124" y="84"/>
                    </a:cubicBezTo>
                    <a:cubicBezTo>
                      <a:pt x="124" y="84"/>
                      <a:pt x="123" y="84"/>
                      <a:pt x="123" y="84"/>
                    </a:cubicBezTo>
                    <a:moveTo>
                      <a:pt x="60" y="83"/>
                    </a:moveTo>
                    <a:cubicBezTo>
                      <a:pt x="60" y="84"/>
                      <a:pt x="60" y="84"/>
                      <a:pt x="60" y="84"/>
                    </a:cubicBezTo>
                    <a:cubicBezTo>
                      <a:pt x="61" y="84"/>
                      <a:pt x="62" y="85"/>
                      <a:pt x="63" y="86"/>
                    </a:cubicBezTo>
                    <a:cubicBezTo>
                      <a:pt x="63" y="85"/>
                      <a:pt x="63" y="85"/>
                      <a:pt x="63" y="85"/>
                    </a:cubicBezTo>
                    <a:cubicBezTo>
                      <a:pt x="62" y="85"/>
                      <a:pt x="61" y="84"/>
                      <a:pt x="60" y="83"/>
                    </a:cubicBezTo>
                    <a:moveTo>
                      <a:pt x="26" y="83"/>
                    </a:moveTo>
                    <a:cubicBezTo>
                      <a:pt x="26" y="84"/>
                      <a:pt x="25" y="85"/>
                      <a:pt x="25" y="85"/>
                    </a:cubicBezTo>
                    <a:cubicBezTo>
                      <a:pt x="26" y="86"/>
                      <a:pt x="27" y="86"/>
                      <a:pt x="27" y="87"/>
                    </a:cubicBezTo>
                    <a:cubicBezTo>
                      <a:pt x="28" y="86"/>
                      <a:pt x="28" y="85"/>
                      <a:pt x="29" y="85"/>
                    </a:cubicBezTo>
                    <a:cubicBezTo>
                      <a:pt x="28" y="84"/>
                      <a:pt x="27" y="84"/>
                      <a:pt x="26" y="83"/>
                    </a:cubicBezTo>
                    <a:moveTo>
                      <a:pt x="111" y="83"/>
                    </a:moveTo>
                    <a:cubicBezTo>
                      <a:pt x="111" y="83"/>
                      <a:pt x="111" y="83"/>
                      <a:pt x="111" y="84"/>
                    </a:cubicBezTo>
                    <a:cubicBezTo>
                      <a:pt x="109" y="86"/>
                      <a:pt x="108" y="88"/>
                      <a:pt x="106" y="91"/>
                    </a:cubicBezTo>
                    <a:cubicBezTo>
                      <a:pt x="109" y="92"/>
                      <a:pt x="111" y="94"/>
                      <a:pt x="113" y="95"/>
                    </a:cubicBezTo>
                    <a:cubicBezTo>
                      <a:pt x="114" y="94"/>
                      <a:pt x="115" y="93"/>
                      <a:pt x="115" y="92"/>
                    </a:cubicBezTo>
                    <a:cubicBezTo>
                      <a:pt x="116" y="90"/>
                      <a:pt x="117" y="89"/>
                      <a:pt x="118" y="87"/>
                    </a:cubicBezTo>
                    <a:cubicBezTo>
                      <a:pt x="116" y="86"/>
                      <a:pt x="114" y="85"/>
                      <a:pt x="111" y="83"/>
                    </a:cubicBezTo>
                    <a:moveTo>
                      <a:pt x="118" y="83"/>
                    </a:moveTo>
                    <a:cubicBezTo>
                      <a:pt x="119" y="83"/>
                      <a:pt x="119" y="84"/>
                      <a:pt x="120" y="84"/>
                    </a:cubicBezTo>
                    <a:cubicBezTo>
                      <a:pt x="120" y="84"/>
                      <a:pt x="120" y="84"/>
                      <a:pt x="120" y="84"/>
                    </a:cubicBezTo>
                    <a:cubicBezTo>
                      <a:pt x="119" y="84"/>
                      <a:pt x="119" y="83"/>
                      <a:pt x="118" y="83"/>
                    </a:cubicBezTo>
                    <a:moveTo>
                      <a:pt x="92" y="83"/>
                    </a:moveTo>
                    <a:cubicBezTo>
                      <a:pt x="92" y="83"/>
                      <a:pt x="92" y="83"/>
                      <a:pt x="92" y="84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9"/>
                      <a:pt x="101" y="88"/>
                    </a:cubicBezTo>
                    <a:cubicBezTo>
                      <a:pt x="98" y="87"/>
                      <a:pt x="95" y="85"/>
                      <a:pt x="92" y="83"/>
                    </a:cubicBezTo>
                    <a:moveTo>
                      <a:pt x="60" y="83"/>
                    </a:moveTo>
                    <a:cubicBezTo>
                      <a:pt x="60" y="83"/>
                      <a:pt x="60" y="83"/>
                      <a:pt x="60" y="83"/>
                    </a:cubicBezTo>
                    <a:cubicBezTo>
                      <a:pt x="61" y="84"/>
                      <a:pt x="62" y="84"/>
                      <a:pt x="63" y="85"/>
                    </a:cubicBezTo>
                    <a:cubicBezTo>
                      <a:pt x="63" y="85"/>
                      <a:pt x="63" y="85"/>
                      <a:pt x="63" y="85"/>
                    </a:cubicBezTo>
                    <a:cubicBezTo>
                      <a:pt x="62" y="84"/>
                      <a:pt x="61" y="83"/>
                      <a:pt x="60" y="83"/>
                    </a:cubicBezTo>
                    <a:moveTo>
                      <a:pt x="128" y="82"/>
                    </a:moveTo>
                    <a:cubicBezTo>
                      <a:pt x="127" y="83"/>
                      <a:pt x="127" y="84"/>
                      <a:pt x="126" y="84"/>
                    </a:cubicBezTo>
                    <a:cubicBezTo>
                      <a:pt x="128" y="86"/>
                      <a:pt x="130" y="87"/>
                      <a:pt x="132" y="88"/>
                    </a:cubicBezTo>
                    <a:cubicBezTo>
                      <a:pt x="133" y="87"/>
                      <a:pt x="133" y="86"/>
                      <a:pt x="134" y="86"/>
                    </a:cubicBezTo>
                    <a:cubicBezTo>
                      <a:pt x="132" y="84"/>
                      <a:pt x="130" y="83"/>
                      <a:pt x="128" y="82"/>
                    </a:cubicBezTo>
                    <a:moveTo>
                      <a:pt x="136" y="82"/>
                    </a:moveTo>
                    <a:cubicBezTo>
                      <a:pt x="136" y="83"/>
                      <a:pt x="135" y="84"/>
                      <a:pt x="135" y="85"/>
                    </a:cubicBezTo>
                    <a:cubicBezTo>
                      <a:pt x="136" y="86"/>
                      <a:pt x="138" y="86"/>
                      <a:pt x="140" y="87"/>
                    </a:cubicBezTo>
                    <a:cubicBezTo>
                      <a:pt x="140" y="86"/>
                      <a:pt x="141" y="86"/>
                      <a:pt x="141" y="85"/>
                    </a:cubicBezTo>
                    <a:cubicBezTo>
                      <a:pt x="140" y="84"/>
                      <a:pt x="138" y="83"/>
                      <a:pt x="136" y="82"/>
                    </a:cubicBezTo>
                    <a:moveTo>
                      <a:pt x="46" y="82"/>
                    </a:moveTo>
                    <a:cubicBezTo>
                      <a:pt x="45" y="83"/>
                      <a:pt x="44" y="84"/>
                      <a:pt x="44" y="86"/>
                    </a:cubicBezTo>
                    <a:cubicBezTo>
                      <a:pt x="44" y="86"/>
                      <a:pt x="45" y="86"/>
                      <a:pt x="46" y="87"/>
                    </a:cubicBezTo>
                    <a:cubicBezTo>
                      <a:pt x="46" y="86"/>
                      <a:pt x="47" y="84"/>
                      <a:pt x="48" y="83"/>
                    </a:cubicBezTo>
                    <a:cubicBezTo>
                      <a:pt x="47" y="83"/>
                      <a:pt x="47" y="82"/>
                      <a:pt x="46" y="82"/>
                    </a:cubicBezTo>
                    <a:moveTo>
                      <a:pt x="61" y="82"/>
                    </a:moveTo>
                    <a:cubicBezTo>
                      <a:pt x="61" y="82"/>
                      <a:pt x="61" y="82"/>
                      <a:pt x="61" y="82"/>
                    </a:cubicBezTo>
                    <a:cubicBezTo>
                      <a:pt x="62" y="83"/>
                      <a:pt x="63" y="84"/>
                      <a:pt x="64" y="84"/>
                    </a:cubicBezTo>
                    <a:cubicBezTo>
                      <a:pt x="64" y="84"/>
                      <a:pt x="64" y="84"/>
                      <a:pt x="64" y="83"/>
                    </a:cubicBezTo>
                    <a:cubicBezTo>
                      <a:pt x="63" y="83"/>
                      <a:pt x="62" y="82"/>
                      <a:pt x="61" y="82"/>
                    </a:cubicBezTo>
                    <a:moveTo>
                      <a:pt x="45" y="81"/>
                    </a:moveTo>
                    <a:cubicBezTo>
                      <a:pt x="45" y="83"/>
                      <a:pt x="44" y="84"/>
                      <a:pt x="43" y="85"/>
                    </a:cubicBezTo>
                    <a:cubicBezTo>
                      <a:pt x="43" y="85"/>
                      <a:pt x="43" y="85"/>
                      <a:pt x="43" y="85"/>
                    </a:cubicBezTo>
                    <a:cubicBezTo>
                      <a:pt x="44" y="84"/>
                      <a:pt x="45" y="83"/>
                      <a:pt x="46" y="81"/>
                    </a:cubicBezTo>
                    <a:cubicBezTo>
                      <a:pt x="45" y="81"/>
                      <a:pt x="45" y="81"/>
                      <a:pt x="45" y="81"/>
                    </a:cubicBezTo>
                    <a:moveTo>
                      <a:pt x="128" y="81"/>
                    </a:moveTo>
                    <a:cubicBezTo>
                      <a:pt x="128" y="81"/>
                      <a:pt x="128" y="82"/>
                      <a:pt x="128" y="82"/>
                    </a:cubicBezTo>
                    <a:cubicBezTo>
                      <a:pt x="130" y="83"/>
                      <a:pt x="132" y="84"/>
                      <a:pt x="134" y="85"/>
                    </a:cubicBezTo>
                    <a:cubicBezTo>
                      <a:pt x="134" y="85"/>
                      <a:pt x="134" y="85"/>
                      <a:pt x="134" y="85"/>
                    </a:cubicBezTo>
                    <a:cubicBezTo>
                      <a:pt x="132" y="83"/>
                      <a:pt x="130" y="82"/>
                      <a:pt x="128" y="81"/>
                    </a:cubicBezTo>
                    <a:moveTo>
                      <a:pt x="45" y="81"/>
                    </a:moveTo>
                    <a:cubicBezTo>
                      <a:pt x="44" y="82"/>
                      <a:pt x="43" y="83"/>
                      <a:pt x="43" y="84"/>
                    </a:cubicBezTo>
                    <a:cubicBezTo>
                      <a:pt x="43" y="84"/>
                      <a:pt x="42" y="85"/>
                      <a:pt x="42" y="85"/>
                    </a:cubicBezTo>
                    <a:cubicBezTo>
                      <a:pt x="42" y="85"/>
                      <a:pt x="42" y="85"/>
                      <a:pt x="43" y="85"/>
                    </a:cubicBezTo>
                    <a:cubicBezTo>
                      <a:pt x="43" y="84"/>
                      <a:pt x="44" y="82"/>
                      <a:pt x="45" y="81"/>
                    </a:cubicBezTo>
                    <a:cubicBezTo>
                      <a:pt x="45" y="81"/>
                      <a:pt x="45" y="81"/>
                      <a:pt x="45" y="81"/>
                    </a:cubicBezTo>
                    <a:moveTo>
                      <a:pt x="125" y="80"/>
                    </a:moveTo>
                    <a:cubicBezTo>
                      <a:pt x="124" y="81"/>
                      <a:pt x="124" y="82"/>
                      <a:pt x="123" y="83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5" y="82"/>
                      <a:pt x="125" y="82"/>
                      <a:pt x="126" y="81"/>
                    </a:cubicBezTo>
                    <a:cubicBezTo>
                      <a:pt x="125" y="81"/>
                      <a:pt x="125" y="81"/>
                      <a:pt x="125" y="80"/>
                    </a:cubicBezTo>
                    <a:moveTo>
                      <a:pt x="47" y="80"/>
                    </a:move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1"/>
                      <a:pt x="46" y="81"/>
                      <a:pt x="46" y="82"/>
                    </a:cubicBezTo>
                    <a:cubicBezTo>
                      <a:pt x="47" y="82"/>
                      <a:pt x="47" y="82"/>
                      <a:pt x="48" y="83"/>
                    </a:cubicBezTo>
                    <a:cubicBezTo>
                      <a:pt x="48" y="82"/>
                      <a:pt x="49" y="82"/>
                      <a:pt x="49" y="82"/>
                    </a:cubicBezTo>
                    <a:cubicBezTo>
                      <a:pt x="48" y="81"/>
                      <a:pt x="48" y="81"/>
                      <a:pt x="47" y="80"/>
                    </a:cubicBezTo>
                    <a:moveTo>
                      <a:pt x="113" y="80"/>
                    </a:moveTo>
                    <a:cubicBezTo>
                      <a:pt x="113" y="80"/>
                      <a:pt x="113" y="80"/>
                      <a:pt x="113" y="80"/>
                    </a:cubicBezTo>
                    <a:cubicBezTo>
                      <a:pt x="114" y="81"/>
                      <a:pt x="116" y="82"/>
                      <a:pt x="116" y="82"/>
                    </a:cubicBezTo>
                    <a:cubicBezTo>
                      <a:pt x="116" y="82"/>
                      <a:pt x="115" y="81"/>
                      <a:pt x="113" y="80"/>
                    </a:cubicBezTo>
                    <a:moveTo>
                      <a:pt x="47" y="79"/>
                    </a:moveTo>
                    <a:cubicBezTo>
                      <a:pt x="47" y="80"/>
                      <a:pt x="47" y="80"/>
                      <a:pt x="47" y="80"/>
                    </a:cubicBezTo>
                    <a:cubicBezTo>
                      <a:pt x="48" y="81"/>
                      <a:pt x="48" y="81"/>
                      <a:pt x="49" y="82"/>
                    </a:cubicBezTo>
                    <a:cubicBezTo>
                      <a:pt x="49" y="81"/>
                      <a:pt x="49" y="81"/>
                      <a:pt x="50" y="81"/>
                    </a:cubicBezTo>
                    <a:cubicBezTo>
                      <a:pt x="49" y="80"/>
                      <a:pt x="48" y="80"/>
                      <a:pt x="47" y="79"/>
                    </a:cubicBezTo>
                    <a:moveTo>
                      <a:pt x="29" y="79"/>
                    </a:moveTo>
                    <a:cubicBezTo>
                      <a:pt x="28" y="80"/>
                      <a:pt x="28" y="80"/>
                      <a:pt x="28" y="80"/>
                    </a:cubicBezTo>
                    <a:cubicBezTo>
                      <a:pt x="29" y="81"/>
                      <a:pt x="30" y="81"/>
                      <a:pt x="30" y="82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0" y="80"/>
                      <a:pt x="29" y="80"/>
                      <a:pt x="29" y="79"/>
                    </a:cubicBezTo>
                    <a:moveTo>
                      <a:pt x="74" y="79"/>
                    </a:moveTo>
                    <a:cubicBezTo>
                      <a:pt x="72" y="82"/>
                      <a:pt x="71" y="84"/>
                      <a:pt x="69" y="87"/>
                    </a:cubicBezTo>
                    <a:cubicBezTo>
                      <a:pt x="71" y="88"/>
                      <a:pt x="74" y="89"/>
                      <a:pt x="76" y="91"/>
                    </a:cubicBezTo>
                    <a:cubicBezTo>
                      <a:pt x="77" y="89"/>
                      <a:pt x="78" y="88"/>
                      <a:pt x="78" y="86"/>
                    </a:cubicBezTo>
                    <a:cubicBezTo>
                      <a:pt x="79" y="85"/>
                      <a:pt x="80" y="84"/>
                      <a:pt x="80" y="83"/>
                    </a:cubicBezTo>
                    <a:cubicBezTo>
                      <a:pt x="78" y="82"/>
                      <a:pt x="76" y="81"/>
                      <a:pt x="74" y="79"/>
                    </a:cubicBezTo>
                    <a:moveTo>
                      <a:pt x="125" y="79"/>
                    </a:moveTo>
                    <a:cubicBezTo>
                      <a:pt x="125" y="80"/>
                      <a:pt x="125" y="80"/>
                      <a:pt x="125" y="80"/>
                    </a:cubicBezTo>
                    <a:cubicBezTo>
                      <a:pt x="125" y="80"/>
                      <a:pt x="126" y="81"/>
                      <a:pt x="126" y="81"/>
                    </a:cubicBezTo>
                    <a:cubicBezTo>
                      <a:pt x="126" y="80"/>
                      <a:pt x="126" y="80"/>
                      <a:pt x="126" y="80"/>
                    </a:cubicBezTo>
                    <a:cubicBezTo>
                      <a:pt x="126" y="80"/>
                      <a:pt x="126" y="79"/>
                      <a:pt x="125" y="79"/>
                    </a:cubicBezTo>
                    <a:moveTo>
                      <a:pt x="73" y="79"/>
                    </a:moveTo>
                    <a:cubicBezTo>
                      <a:pt x="72" y="82"/>
                      <a:pt x="70" y="84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70" y="84"/>
                      <a:pt x="72" y="82"/>
                      <a:pt x="73" y="79"/>
                    </a:cubicBezTo>
                    <a:cubicBezTo>
                      <a:pt x="73" y="79"/>
                      <a:pt x="73" y="79"/>
                      <a:pt x="73" y="79"/>
                    </a:cubicBezTo>
                    <a:moveTo>
                      <a:pt x="47" y="79"/>
                    </a:moveTo>
                    <a:cubicBezTo>
                      <a:pt x="46" y="80"/>
                      <a:pt x="46" y="81"/>
                      <a:pt x="45" y="81"/>
                    </a:cubicBezTo>
                    <a:cubicBezTo>
                      <a:pt x="45" y="81"/>
                      <a:pt x="45" y="81"/>
                      <a:pt x="46" y="81"/>
                    </a:cubicBezTo>
                    <a:cubicBezTo>
                      <a:pt x="46" y="81"/>
                      <a:pt x="46" y="80"/>
                      <a:pt x="47" y="79"/>
                    </a:cubicBezTo>
                    <a:cubicBezTo>
                      <a:pt x="47" y="79"/>
                      <a:pt x="47" y="79"/>
                      <a:pt x="47" y="79"/>
                    </a:cubicBezTo>
                    <a:moveTo>
                      <a:pt x="11" y="79"/>
                    </a:moveTo>
                    <a:cubicBezTo>
                      <a:pt x="11" y="79"/>
                      <a:pt x="10" y="80"/>
                      <a:pt x="10" y="81"/>
                    </a:cubicBezTo>
                    <a:cubicBezTo>
                      <a:pt x="11" y="81"/>
                      <a:pt x="11" y="81"/>
                      <a:pt x="12" y="82"/>
                    </a:cubicBezTo>
                    <a:cubicBezTo>
                      <a:pt x="13" y="80"/>
                      <a:pt x="13" y="80"/>
                      <a:pt x="13" y="80"/>
                    </a:cubicBezTo>
                    <a:cubicBezTo>
                      <a:pt x="12" y="80"/>
                      <a:pt x="12" y="79"/>
                      <a:pt x="11" y="79"/>
                    </a:cubicBezTo>
                    <a:moveTo>
                      <a:pt x="11" y="79"/>
                    </a:moveTo>
                    <a:cubicBezTo>
                      <a:pt x="10" y="79"/>
                      <a:pt x="10" y="80"/>
                      <a:pt x="10" y="80"/>
                    </a:cubicBezTo>
                    <a:cubicBezTo>
                      <a:pt x="10" y="81"/>
                      <a:pt x="10" y="81"/>
                      <a:pt x="10" y="81"/>
                    </a:cubicBezTo>
                    <a:cubicBezTo>
                      <a:pt x="11" y="79"/>
                      <a:pt x="11" y="79"/>
                      <a:pt x="11" y="79"/>
                    </a:cubicBezTo>
                    <a:cubicBezTo>
                      <a:pt x="11" y="79"/>
                      <a:pt x="11" y="79"/>
                      <a:pt x="11" y="79"/>
                    </a:cubicBezTo>
                    <a:moveTo>
                      <a:pt x="29" y="79"/>
                    </a:moveTo>
                    <a:cubicBezTo>
                      <a:pt x="29" y="79"/>
                      <a:pt x="29" y="79"/>
                      <a:pt x="29" y="79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0"/>
                      <a:pt x="31" y="80"/>
                      <a:pt x="32" y="80"/>
                    </a:cubicBezTo>
                    <a:cubicBezTo>
                      <a:pt x="31" y="79"/>
                      <a:pt x="30" y="79"/>
                      <a:pt x="29" y="79"/>
                    </a:cubicBezTo>
                    <a:moveTo>
                      <a:pt x="46" y="78"/>
                    </a:moveTo>
                    <a:cubicBezTo>
                      <a:pt x="45" y="79"/>
                      <a:pt x="45" y="80"/>
                      <a:pt x="45" y="81"/>
                    </a:cubicBezTo>
                    <a:cubicBezTo>
                      <a:pt x="45" y="81"/>
                      <a:pt x="45" y="81"/>
                      <a:pt x="45" y="81"/>
                    </a:cubicBezTo>
                    <a:cubicBezTo>
                      <a:pt x="45" y="80"/>
                      <a:pt x="46" y="79"/>
                      <a:pt x="46" y="79"/>
                    </a:cubicBezTo>
                    <a:cubicBezTo>
                      <a:pt x="46" y="79"/>
                      <a:pt x="46" y="79"/>
                      <a:pt x="46" y="78"/>
                    </a:cubicBezTo>
                    <a:moveTo>
                      <a:pt x="114" y="78"/>
                    </a:moveTo>
                    <a:cubicBezTo>
                      <a:pt x="114" y="78"/>
                      <a:pt x="114" y="79"/>
                      <a:pt x="114" y="79"/>
                    </a:cubicBezTo>
                    <a:cubicBezTo>
                      <a:pt x="121" y="83"/>
                      <a:pt x="121" y="83"/>
                      <a:pt x="121" y="83"/>
                    </a:cubicBezTo>
                    <a:cubicBezTo>
                      <a:pt x="121" y="83"/>
                      <a:pt x="121" y="82"/>
                      <a:pt x="121" y="82"/>
                    </a:cubicBezTo>
                    <a:cubicBezTo>
                      <a:pt x="114" y="78"/>
                      <a:pt x="114" y="78"/>
                      <a:pt x="114" y="78"/>
                    </a:cubicBezTo>
                    <a:moveTo>
                      <a:pt x="10" y="78"/>
                    </a:moveTo>
                    <a:cubicBezTo>
                      <a:pt x="10" y="79"/>
                      <a:pt x="10" y="80"/>
                      <a:pt x="9" y="80"/>
                    </a:cubicBezTo>
                    <a:cubicBezTo>
                      <a:pt x="9" y="80"/>
                      <a:pt x="9" y="80"/>
                      <a:pt x="9" y="80"/>
                    </a:cubicBezTo>
                    <a:cubicBezTo>
                      <a:pt x="10" y="80"/>
                      <a:pt x="10" y="79"/>
                      <a:pt x="10" y="78"/>
                    </a:cubicBezTo>
                    <a:cubicBezTo>
                      <a:pt x="10" y="78"/>
                      <a:pt x="10" y="78"/>
                      <a:pt x="10" y="78"/>
                    </a:cubicBezTo>
                    <a:moveTo>
                      <a:pt x="130" y="78"/>
                    </a:moveTo>
                    <a:cubicBezTo>
                      <a:pt x="130" y="79"/>
                      <a:pt x="129" y="80"/>
                      <a:pt x="128" y="81"/>
                    </a:cubicBezTo>
                    <a:cubicBezTo>
                      <a:pt x="130" y="82"/>
                      <a:pt x="133" y="83"/>
                      <a:pt x="135" y="84"/>
                    </a:cubicBezTo>
                    <a:cubicBezTo>
                      <a:pt x="135" y="84"/>
                      <a:pt x="136" y="83"/>
                      <a:pt x="136" y="82"/>
                    </a:cubicBezTo>
                    <a:cubicBezTo>
                      <a:pt x="134" y="81"/>
                      <a:pt x="132" y="79"/>
                      <a:pt x="130" y="78"/>
                    </a:cubicBezTo>
                    <a:moveTo>
                      <a:pt x="139" y="78"/>
                    </a:moveTo>
                    <a:cubicBezTo>
                      <a:pt x="138" y="79"/>
                      <a:pt x="137" y="81"/>
                      <a:pt x="137" y="82"/>
                    </a:cubicBezTo>
                    <a:cubicBezTo>
                      <a:pt x="138" y="83"/>
                      <a:pt x="140" y="84"/>
                      <a:pt x="141" y="85"/>
                    </a:cubicBezTo>
                    <a:cubicBezTo>
                      <a:pt x="142" y="83"/>
                      <a:pt x="143" y="82"/>
                      <a:pt x="143" y="81"/>
                    </a:cubicBezTo>
                    <a:cubicBezTo>
                      <a:pt x="142" y="80"/>
                      <a:pt x="140" y="79"/>
                      <a:pt x="139" y="78"/>
                    </a:cubicBezTo>
                    <a:moveTo>
                      <a:pt x="74" y="78"/>
                    </a:moveTo>
                    <a:cubicBezTo>
                      <a:pt x="74" y="78"/>
                      <a:pt x="74" y="78"/>
                      <a:pt x="74" y="78"/>
                    </a:cubicBezTo>
                    <a:cubicBezTo>
                      <a:pt x="76" y="79"/>
                      <a:pt x="79" y="81"/>
                      <a:pt x="81" y="82"/>
                    </a:cubicBezTo>
                    <a:cubicBezTo>
                      <a:pt x="81" y="82"/>
                      <a:pt x="81" y="82"/>
                      <a:pt x="81" y="82"/>
                    </a:cubicBezTo>
                    <a:cubicBezTo>
                      <a:pt x="79" y="81"/>
                      <a:pt x="76" y="79"/>
                      <a:pt x="74" y="78"/>
                    </a:cubicBezTo>
                    <a:moveTo>
                      <a:pt x="74" y="78"/>
                    </a:move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moveTo>
                      <a:pt x="75" y="77"/>
                    </a:moveTo>
                    <a:cubicBezTo>
                      <a:pt x="75" y="78"/>
                      <a:pt x="74" y="78"/>
                      <a:pt x="74" y="78"/>
                    </a:cubicBezTo>
                    <a:cubicBezTo>
                      <a:pt x="76" y="79"/>
                      <a:pt x="79" y="80"/>
                      <a:pt x="81" y="82"/>
                    </a:cubicBezTo>
                    <a:cubicBezTo>
                      <a:pt x="81" y="82"/>
                      <a:pt x="81" y="82"/>
                      <a:pt x="81" y="82"/>
                    </a:cubicBezTo>
                    <a:cubicBezTo>
                      <a:pt x="79" y="80"/>
                      <a:pt x="77" y="79"/>
                      <a:pt x="75" y="77"/>
                    </a:cubicBezTo>
                    <a:moveTo>
                      <a:pt x="74" y="77"/>
                    </a:moveTo>
                    <a:cubicBezTo>
                      <a:pt x="74" y="77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moveTo>
                      <a:pt x="70" y="77"/>
                    </a:moveTo>
                    <a:cubicBezTo>
                      <a:pt x="69" y="80"/>
                      <a:pt x="67" y="82"/>
                      <a:pt x="66" y="85"/>
                    </a:cubicBezTo>
                    <a:cubicBezTo>
                      <a:pt x="66" y="85"/>
                      <a:pt x="67" y="85"/>
                      <a:pt x="67" y="85"/>
                    </a:cubicBezTo>
                    <a:cubicBezTo>
                      <a:pt x="69" y="83"/>
                      <a:pt x="70" y="80"/>
                      <a:pt x="72" y="78"/>
                    </a:cubicBezTo>
                    <a:cubicBezTo>
                      <a:pt x="71" y="78"/>
                      <a:pt x="71" y="77"/>
                      <a:pt x="70" y="77"/>
                    </a:cubicBezTo>
                    <a:moveTo>
                      <a:pt x="49" y="77"/>
                    </a:moveTo>
                    <a:cubicBezTo>
                      <a:pt x="49" y="77"/>
                      <a:pt x="49" y="77"/>
                      <a:pt x="49" y="77"/>
                    </a:cubicBezTo>
                    <a:cubicBezTo>
                      <a:pt x="49" y="78"/>
                      <a:pt x="50" y="78"/>
                      <a:pt x="51" y="79"/>
                    </a:cubicBezTo>
                    <a:cubicBezTo>
                      <a:pt x="51" y="78"/>
                      <a:pt x="51" y="78"/>
                      <a:pt x="51" y="78"/>
                    </a:cubicBezTo>
                    <a:cubicBezTo>
                      <a:pt x="50" y="78"/>
                      <a:pt x="50" y="77"/>
                      <a:pt x="49" y="77"/>
                    </a:cubicBezTo>
                    <a:moveTo>
                      <a:pt x="69" y="77"/>
                    </a:moveTo>
                    <a:cubicBezTo>
                      <a:pt x="67" y="80"/>
                      <a:pt x="67" y="80"/>
                      <a:pt x="67" y="80"/>
                    </a:cubicBezTo>
                    <a:cubicBezTo>
                      <a:pt x="68" y="79"/>
                      <a:pt x="69" y="78"/>
                      <a:pt x="69" y="77"/>
                    </a:cubicBezTo>
                    <a:cubicBezTo>
                      <a:pt x="69" y="77"/>
                      <a:pt x="69" y="77"/>
                      <a:pt x="69" y="77"/>
                    </a:cubicBezTo>
                    <a:moveTo>
                      <a:pt x="48" y="76"/>
                    </a:move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6"/>
                      <a:pt x="48" y="76"/>
                    </a:cubicBezTo>
                    <a:moveTo>
                      <a:pt x="49" y="76"/>
                    </a:moveTo>
                    <a:cubicBezTo>
                      <a:pt x="49" y="76"/>
                      <a:pt x="49" y="77"/>
                      <a:pt x="49" y="77"/>
                    </a:cubicBezTo>
                    <a:cubicBezTo>
                      <a:pt x="50" y="77"/>
                      <a:pt x="50" y="78"/>
                      <a:pt x="51" y="78"/>
                    </a:cubicBez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77"/>
                      <a:pt x="50" y="77"/>
                      <a:pt x="49" y="76"/>
                    </a:cubicBezTo>
                    <a:moveTo>
                      <a:pt x="47" y="76"/>
                    </a:moveTo>
                    <a:cubicBezTo>
                      <a:pt x="47" y="76"/>
                      <a:pt x="47" y="76"/>
                      <a:pt x="47" y="76"/>
                    </a:cubicBezTo>
                    <a:cubicBezTo>
                      <a:pt x="47" y="76"/>
                      <a:pt x="47" y="76"/>
                      <a:pt x="48" y="77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7" y="76"/>
                      <a:pt x="47" y="76"/>
                    </a:cubicBezTo>
                    <a:moveTo>
                      <a:pt x="49" y="76"/>
                    </a:move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moveTo>
                      <a:pt x="49" y="76"/>
                    </a:moveTo>
                    <a:cubicBezTo>
                      <a:pt x="49" y="76"/>
                      <a:pt x="49" y="76"/>
                      <a:pt x="49" y="76"/>
                    </a:cubicBezTo>
                    <a:cubicBezTo>
                      <a:pt x="50" y="76"/>
                      <a:pt x="50" y="76"/>
                      <a:pt x="50" y="76"/>
                    </a:cubicBezTo>
                    <a:cubicBezTo>
                      <a:pt x="50" y="76"/>
                      <a:pt x="50" y="76"/>
                      <a:pt x="49" y="76"/>
                    </a:cubicBezTo>
                    <a:moveTo>
                      <a:pt x="71" y="76"/>
                    </a:moveTo>
                    <a:cubicBezTo>
                      <a:pt x="71" y="76"/>
                      <a:pt x="71" y="76"/>
                      <a:pt x="71" y="76"/>
                    </a:cubicBezTo>
                    <a:cubicBezTo>
                      <a:pt x="71" y="76"/>
                      <a:pt x="72" y="77"/>
                      <a:pt x="72" y="77"/>
                    </a:cubicBezTo>
                    <a:cubicBezTo>
                      <a:pt x="72" y="77"/>
                      <a:pt x="72" y="77"/>
                      <a:pt x="72" y="77"/>
                    </a:cubicBezTo>
                    <a:cubicBezTo>
                      <a:pt x="72" y="76"/>
                      <a:pt x="71" y="76"/>
                      <a:pt x="71" y="76"/>
                    </a:cubicBezTo>
                    <a:moveTo>
                      <a:pt x="13" y="76"/>
                    </a:moveTo>
                    <a:cubicBezTo>
                      <a:pt x="13" y="76"/>
                      <a:pt x="12" y="77"/>
                      <a:pt x="12" y="78"/>
                    </a:cubicBezTo>
                    <a:cubicBezTo>
                      <a:pt x="12" y="78"/>
                      <a:pt x="13" y="78"/>
                      <a:pt x="14" y="79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4" y="76"/>
                      <a:pt x="14" y="76"/>
                      <a:pt x="13" y="76"/>
                    </a:cubicBezTo>
                    <a:moveTo>
                      <a:pt x="49" y="76"/>
                    </a:move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moveTo>
                      <a:pt x="71" y="75"/>
                    </a:moveTo>
                    <a:cubicBezTo>
                      <a:pt x="71" y="76"/>
                      <a:pt x="71" y="76"/>
                      <a:pt x="71" y="76"/>
                    </a:cubicBezTo>
                    <a:cubicBezTo>
                      <a:pt x="72" y="76"/>
                      <a:pt x="72" y="76"/>
                      <a:pt x="72" y="76"/>
                    </a:cubicBezTo>
                    <a:cubicBezTo>
                      <a:pt x="72" y="76"/>
                      <a:pt x="73" y="76"/>
                      <a:pt x="73" y="76"/>
                    </a:cubicBezTo>
                    <a:cubicBezTo>
                      <a:pt x="72" y="76"/>
                      <a:pt x="72" y="76"/>
                      <a:pt x="71" y="75"/>
                    </a:cubicBezTo>
                    <a:moveTo>
                      <a:pt x="48" y="75"/>
                    </a:moveTo>
                    <a:cubicBezTo>
                      <a:pt x="48" y="76"/>
                      <a:pt x="47" y="76"/>
                      <a:pt x="47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5"/>
                      <a:pt x="48" y="75"/>
                    </a:cubicBezTo>
                    <a:moveTo>
                      <a:pt x="13" y="75"/>
                    </a:moveTo>
                    <a:cubicBezTo>
                      <a:pt x="12" y="76"/>
                      <a:pt x="12" y="77"/>
                      <a:pt x="11" y="77"/>
                    </a:cubicBezTo>
                    <a:cubicBezTo>
                      <a:pt x="12" y="77"/>
                      <a:pt x="12" y="77"/>
                      <a:pt x="12" y="77"/>
                    </a:cubicBez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75"/>
                      <a:pt x="13" y="75"/>
                      <a:pt x="13" y="75"/>
                    </a:cubicBezTo>
                    <a:moveTo>
                      <a:pt x="116" y="75"/>
                    </a:moveTo>
                    <a:cubicBezTo>
                      <a:pt x="115" y="76"/>
                      <a:pt x="115" y="77"/>
                      <a:pt x="115" y="77"/>
                    </a:cubicBezTo>
                    <a:cubicBezTo>
                      <a:pt x="117" y="79"/>
                      <a:pt x="119" y="80"/>
                      <a:pt x="122" y="82"/>
                    </a:cubicBezTo>
                    <a:cubicBezTo>
                      <a:pt x="122" y="81"/>
                      <a:pt x="122" y="80"/>
                      <a:pt x="123" y="79"/>
                    </a:cubicBezTo>
                    <a:cubicBezTo>
                      <a:pt x="121" y="78"/>
                      <a:pt x="118" y="77"/>
                      <a:pt x="116" y="75"/>
                    </a:cubicBezTo>
                    <a:cubicBezTo>
                      <a:pt x="116" y="76"/>
                      <a:pt x="116" y="76"/>
                      <a:pt x="115" y="76"/>
                    </a:cubicBezTo>
                    <a:cubicBezTo>
                      <a:pt x="116" y="75"/>
                      <a:pt x="116" y="75"/>
                      <a:pt x="116" y="75"/>
                    </a:cubicBezTo>
                    <a:cubicBezTo>
                      <a:pt x="116" y="75"/>
                      <a:pt x="116" y="75"/>
                      <a:pt x="116" y="75"/>
                    </a:cubicBezTo>
                    <a:moveTo>
                      <a:pt x="70" y="75"/>
                    </a:move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moveTo>
                      <a:pt x="12" y="75"/>
                    </a:moveTo>
                    <a:cubicBezTo>
                      <a:pt x="12" y="76"/>
                      <a:pt x="11" y="76"/>
                      <a:pt x="11" y="77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6"/>
                      <a:pt x="12" y="76"/>
                      <a:pt x="12" y="75"/>
                    </a:cubicBezTo>
                    <a:cubicBezTo>
                      <a:pt x="12" y="75"/>
                      <a:pt x="12" y="75"/>
                      <a:pt x="12" y="75"/>
                    </a:cubicBezTo>
                    <a:moveTo>
                      <a:pt x="97" y="75"/>
                    </a:moveTo>
                    <a:cubicBezTo>
                      <a:pt x="96" y="77"/>
                      <a:pt x="94" y="80"/>
                      <a:pt x="93" y="82"/>
                    </a:cubicBezTo>
                    <a:cubicBezTo>
                      <a:pt x="96" y="84"/>
                      <a:pt x="99" y="86"/>
                      <a:pt x="102" y="88"/>
                    </a:cubicBezTo>
                    <a:cubicBezTo>
                      <a:pt x="103" y="85"/>
                      <a:pt x="105" y="83"/>
                      <a:pt x="106" y="80"/>
                    </a:cubicBezTo>
                    <a:cubicBezTo>
                      <a:pt x="103" y="79"/>
                      <a:pt x="100" y="77"/>
                      <a:pt x="97" y="75"/>
                    </a:cubicBezTo>
                    <a:moveTo>
                      <a:pt x="48" y="75"/>
                    </a:move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moveTo>
                      <a:pt x="70" y="75"/>
                    </a:move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moveTo>
                      <a:pt x="65" y="74"/>
                    </a:moveTo>
                    <a:cubicBezTo>
                      <a:pt x="64" y="77"/>
                      <a:pt x="63" y="79"/>
                      <a:pt x="61" y="82"/>
                    </a:cubicBezTo>
                    <a:cubicBezTo>
                      <a:pt x="62" y="82"/>
                      <a:pt x="63" y="83"/>
                      <a:pt x="64" y="83"/>
                    </a:cubicBezTo>
                    <a:cubicBezTo>
                      <a:pt x="66" y="81"/>
                      <a:pt x="67" y="79"/>
                      <a:pt x="68" y="76"/>
                    </a:cubicBezTo>
                    <a:cubicBezTo>
                      <a:pt x="67" y="76"/>
                      <a:pt x="66" y="75"/>
                      <a:pt x="65" y="74"/>
                    </a:cubicBezTo>
                    <a:moveTo>
                      <a:pt x="76" y="74"/>
                    </a:moveTo>
                    <a:cubicBezTo>
                      <a:pt x="76" y="74"/>
                      <a:pt x="76" y="75"/>
                      <a:pt x="76" y="75"/>
                    </a:cubicBezTo>
                    <a:cubicBezTo>
                      <a:pt x="78" y="76"/>
                      <a:pt x="81" y="77"/>
                      <a:pt x="83" y="79"/>
                    </a:cubicBezTo>
                    <a:cubicBezTo>
                      <a:pt x="83" y="79"/>
                      <a:pt x="83" y="78"/>
                      <a:pt x="83" y="78"/>
                    </a:cubicBezTo>
                    <a:cubicBezTo>
                      <a:pt x="76" y="74"/>
                      <a:pt x="76" y="74"/>
                      <a:pt x="76" y="74"/>
                    </a:cubicBezTo>
                    <a:moveTo>
                      <a:pt x="76" y="74"/>
                    </a:moveTo>
                    <a:cubicBezTo>
                      <a:pt x="76" y="74"/>
                      <a:pt x="76" y="75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6" y="75"/>
                      <a:pt x="76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moveTo>
                      <a:pt x="132" y="74"/>
                    </a:moveTo>
                    <a:cubicBezTo>
                      <a:pt x="132" y="75"/>
                      <a:pt x="131" y="77"/>
                      <a:pt x="130" y="78"/>
                    </a:cubicBezTo>
                    <a:cubicBezTo>
                      <a:pt x="132" y="79"/>
                      <a:pt x="134" y="81"/>
                      <a:pt x="136" y="82"/>
                    </a:cubicBezTo>
                    <a:cubicBezTo>
                      <a:pt x="137" y="80"/>
                      <a:pt x="138" y="79"/>
                      <a:pt x="139" y="78"/>
                    </a:cubicBezTo>
                    <a:cubicBezTo>
                      <a:pt x="137" y="77"/>
                      <a:pt x="135" y="75"/>
                      <a:pt x="132" y="74"/>
                    </a:cubicBezTo>
                    <a:moveTo>
                      <a:pt x="117" y="74"/>
                    </a:moveTo>
                    <a:cubicBezTo>
                      <a:pt x="117" y="74"/>
                      <a:pt x="116" y="75"/>
                      <a:pt x="116" y="75"/>
                    </a:cubicBezTo>
                    <a:cubicBezTo>
                      <a:pt x="118" y="76"/>
                      <a:pt x="121" y="78"/>
                      <a:pt x="123" y="79"/>
                    </a:cubicBezTo>
                    <a:cubicBezTo>
                      <a:pt x="123" y="79"/>
                      <a:pt x="123" y="78"/>
                      <a:pt x="124" y="78"/>
                    </a:cubicBezTo>
                    <a:cubicBezTo>
                      <a:pt x="122" y="77"/>
                      <a:pt x="121" y="76"/>
                      <a:pt x="119" y="76"/>
                    </a:cubicBezTo>
                    <a:cubicBezTo>
                      <a:pt x="119" y="75"/>
                      <a:pt x="119" y="75"/>
                      <a:pt x="119" y="75"/>
                    </a:cubicBezTo>
                    <a:cubicBezTo>
                      <a:pt x="118" y="75"/>
                      <a:pt x="118" y="74"/>
                      <a:pt x="117" y="74"/>
                    </a:cubicBezTo>
                    <a:moveTo>
                      <a:pt x="117" y="74"/>
                    </a:moveTo>
                    <a:cubicBezTo>
                      <a:pt x="116" y="74"/>
                      <a:pt x="116" y="75"/>
                      <a:pt x="116" y="75"/>
                    </a:cubicBezTo>
                    <a:cubicBezTo>
                      <a:pt x="116" y="75"/>
                      <a:pt x="116" y="75"/>
                      <a:pt x="116" y="75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17" y="74"/>
                      <a:pt x="117" y="74"/>
                      <a:pt x="117" y="74"/>
                    </a:cubicBezTo>
                    <a:moveTo>
                      <a:pt x="98" y="74"/>
                    </a:moveTo>
                    <a:cubicBezTo>
                      <a:pt x="98" y="74"/>
                      <a:pt x="98" y="74"/>
                      <a:pt x="98" y="74"/>
                    </a:cubicBezTo>
                    <a:cubicBezTo>
                      <a:pt x="99" y="75"/>
                      <a:pt x="101" y="75"/>
                      <a:pt x="102" y="76"/>
                    </a:cubicBezTo>
                    <a:cubicBezTo>
                      <a:pt x="98" y="74"/>
                      <a:pt x="98" y="74"/>
                      <a:pt x="98" y="74"/>
                    </a:cubicBezTo>
                    <a:moveTo>
                      <a:pt x="32" y="74"/>
                    </a:moveTo>
                    <a:cubicBezTo>
                      <a:pt x="31" y="75"/>
                      <a:pt x="30" y="76"/>
                      <a:pt x="30" y="78"/>
                    </a:cubicBezTo>
                    <a:cubicBezTo>
                      <a:pt x="30" y="78"/>
                      <a:pt x="31" y="79"/>
                      <a:pt x="32" y="79"/>
                    </a:cubicBezTo>
                    <a:cubicBezTo>
                      <a:pt x="33" y="78"/>
                      <a:pt x="34" y="76"/>
                      <a:pt x="35" y="75"/>
                    </a:cubicBezTo>
                    <a:cubicBezTo>
                      <a:pt x="34" y="75"/>
                      <a:pt x="33" y="74"/>
                      <a:pt x="32" y="74"/>
                    </a:cubicBezTo>
                    <a:moveTo>
                      <a:pt x="77" y="73"/>
                    </a:moveTo>
                    <a:cubicBezTo>
                      <a:pt x="77" y="74"/>
                      <a:pt x="77" y="74"/>
                      <a:pt x="77" y="74"/>
                    </a:cubicBezTo>
                    <a:cubicBezTo>
                      <a:pt x="83" y="78"/>
                      <a:pt x="83" y="78"/>
                      <a:pt x="83" y="78"/>
                    </a:cubicBezTo>
                    <a:cubicBezTo>
                      <a:pt x="83" y="78"/>
                      <a:pt x="84" y="78"/>
                      <a:pt x="84" y="77"/>
                    </a:cubicBezTo>
                    <a:cubicBezTo>
                      <a:pt x="81" y="76"/>
                      <a:pt x="79" y="75"/>
                      <a:pt x="77" y="73"/>
                    </a:cubicBezTo>
                    <a:moveTo>
                      <a:pt x="77" y="73"/>
                    </a:moveTo>
                    <a:cubicBezTo>
                      <a:pt x="77" y="73"/>
                      <a:pt x="77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7" y="74"/>
                      <a:pt x="77" y="73"/>
                      <a:pt x="77" y="73"/>
                    </a:cubicBezTo>
                    <a:cubicBezTo>
                      <a:pt x="77" y="73"/>
                      <a:pt x="77" y="73"/>
                      <a:pt x="77" y="73"/>
                    </a:cubicBezTo>
                    <a:moveTo>
                      <a:pt x="66" y="73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7" y="74"/>
                      <a:pt x="68" y="74"/>
                      <a:pt x="69" y="75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68" y="74"/>
                      <a:pt x="67" y="73"/>
                      <a:pt x="66" y="73"/>
                    </a:cubicBezTo>
                    <a:moveTo>
                      <a:pt x="142" y="73"/>
                    </a:moveTo>
                    <a:cubicBezTo>
                      <a:pt x="141" y="74"/>
                      <a:pt x="140" y="76"/>
                      <a:pt x="139" y="78"/>
                    </a:cubicBezTo>
                    <a:cubicBezTo>
                      <a:pt x="141" y="79"/>
                      <a:pt x="142" y="80"/>
                      <a:pt x="144" y="81"/>
                    </a:cubicBezTo>
                    <a:cubicBezTo>
                      <a:pt x="145" y="79"/>
                      <a:pt x="146" y="77"/>
                      <a:pt x="147" y="76"/>
                    </a:cubicBezTo>
                    <a:cubicBezTo>
                      <a:pt x="145" y="75"/>
                      <a:pt x="144" y="74"/>
                      <a:pt x="142" y="73"/>
                    </a:cubicBezTo>
                    <a:moveTo>
                      <a:pt x="66" y="72"/>
                    </a:moveTo>
                    <a:cubicBezTo>
                      <a:pt x="66" y="72"/>
                      <a:pt x="66" y="73"/>
                      <a:pt x="66" y="73"/>
                    </a:cubicBezTo>
                    <a:cubicBezTo>
                      <a:pt x="67" y="73"/>
                      <a:pt x="68" y="74"/>
                      <a:pt x="69" y="74"/>
                    </a:cubicBezTo>
                    <a:cubicBezTo>
                      <a:pt x="69" y="74"/>
                      <a:pt x="69" y="74"/>
                      <a:pt x="69" y="74"/>
                    </a:cubicBezTo>
                    <a:cubicBezTo>
                      <a:pt x="68" y="74"/>
                      <a:pt x="67" y="73"/>
                      <a:pt x="66" y="72"/>
                    </a:cubicBezTo>
                    <a:moveTo>
                      <a:pt x="130" y="72"/>
                    </a:moveTo>
                    <a:cubicBezTo>
                      <a:pt x="128" y="75"/>
                      <a:pt x="127" y="77"/>
                      <a:pt x="126" y="79"/>
                    </a:cubicBezTo>
                    <a:cubicBezTo>
                      <a:pt x="126" y="79"/>
                      <a:pt x="126" y="79"/>
                      <a:pt x="126" y="80"/>
                    </a:cubicBezTo>
                    <a:cubicBezTo>
                      <a:pt x="128" y="77"/>
                      <a:pt x="129" y="75"/>
                      <a:pt x="131" y="73"/>
                    </a:cubicBezTo>
                    <a:cubicBezTo>
                      <a:pt x="130" y="73"/>
                      <a:pt x="130" y="72"/>
                      <a:pt x="130" y="72"/>
                    </a:cubicBezTo>
                    <a:moveTo>
                      <a:pt x="73" y="72"/>
                    </a:moveTo>
                    <a:cubicBezTo>
                      <a:pt x="73" y="72"/>
                      <a:pt x="73" y="73"/>
                      <a:pt x="73" y="73"/>
                    </a:cubicBezTo>
                    <a:cubicBezTo>
                      <a:pt x="73" y="73"/>
                      <a:pt x="74" y="73"/>
                      <a:pt x="74" y="74"/>
                    </a:cubicBezTo>
                    <a:cubicBezTo>
                      <a:pt x="74" y="73"/>
                      <a:pt x="74" y="73"/>
                      <a:pt x="74" y="73"/>
                    </a:cubicBezTo>
                    <a:cubicBezTo>
                      <a:pt x="73" y="72"/>
                      <a:pt x="73" y="72"/>
                      <a:pt x="73" y="72"/>
                    </a:cubicBezTo>
                    <a:moveTo>
                      <a:pt x="99" y="72"/>
                    </a:moveTo>
                    <a:cubicBezTo>
                      <a:pt x="99" y="72"/>
                      <a:pt x="99" y="72"/>
                      <a:pt x="99" y="72"/>
                    </a:cubicBezTo>
                    <a:cubicBezTo>
                      <a:pt x="102" y="74"/>
                      <a:pt x="105" y="76"/>
                      <a:pt x="108" y="77"/>
                    </a:cubicBezTo>
                    <a:cubicBezTo>
                      <a:pt x="108" y="77"/>
                      <a:pt x="108" y="77"/>
                      <a:pt x="108" y="77"/>
                    </a:cubicBezTo>
                    <a:cubicBezTo>
                      <a:pt x="105" y="75"/>
                      <a:pt x="102" y="74"/>
                      <a:pt x="99" y="72"/>
                    </a:cubicBezTo>
                    <a:moveTo>
                      <a:pt x="16" y="72"/>
                    </a:moveTo>
                    <a:cubicBezTo>
                      <a:pt x="15" y="72"/>
                      <a:pt x="15" y="72"/>
                      <a:pt x="15" y="73"/>
                    </a:cubicBezTo>
                    <a:cubicBezTo>
                      <a:pt x="15" y="73"/>
                      <a:pt x="16" y="73"/>
                      <a:pt x="16" y="74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6" y="72"/>
                      <a:pt x="16" y="72"/>
                    </a:cubicBezTo>
                    <a:moveTo>
                      <a:pt x="72" y="71"/>
                    </a:move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1"/>
                      <a:pt x="72" y="71"/>
                      <a:pt x="72" y="71"/>
                    </a:cubicBezTo>
                    <a:moveTo>
                      <a:pt x="15" y="71"/>
                    </a:moveTo>
                    <a:cubicBezTo>
                      <a:pt x="15" y="72"/>
                      <a:pt x="14" y="72"/>
                      <a:pt x="14" y="72"/>
                    </a:cubicBezTo>
                    <a:cubicBezTo>
                      <a:pt x="14" y="72"/>
                      <a:pt x="14" y="72"/>
                      <a:pt x="15" y="72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moveTo>
                      <a:pt x="74" y="71"/>
                    </a:moveTo>
                    <a:cubicBezTo>
                      <a:pt x="74" y="71"/>
                      <a:pt x="73" y="72"/>
                      <a:pt x="73" y="72"/>
                    </a:cubicBez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2"/>
                      <a:pt x="75" y="72"/>
                    </a:cubicBezTo>
                    <a:cubicBezTo>
                      <a:pt x="75" y="72"/>
                      <a:pt x="74" y="71"/>
                      <a:pt x="74" y="71"/>
                    </a:cubicBezTo>
                    <a:moveTo>
                      <a:pt x="15" y="71"/>
                    </a:moveTo>
                    <a:cubicBezTo>
                      <a:pt x="15" y="72"/>
                      <a:pt x="14" y="72"/>
                      <a:pt x="14" y="72"/>
                    </a:cubicBezTo>
                    <a:cubicBezTo>
                      <a:pt x="14" y="72"/>
                      <a:pt x="14" y="72"/>
                      <a:pt x="14" y="72"/>
                    </a:cubicBezTo>
                    <a:cubicBezTo>
                      <a:pt x="14" y="72"/>
                      <a:pt x="15" y="72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moveTo>
                      <a:pt x="16" y="71"/>
                    </a:moveTo>
                    <a:cubicBezTo>
                      <a:pt x="16" y="71"/>
                      <a:pt x="16" y="71"/>
                      <a:pt x="16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1"/>
                      <a:pt x="17" y="71"/>
                      <a:pt x="16" y="71"/>
                    </a:cubicBezTo>
                    <a:moveTo>
                      <a:pt x="34" y="71"/>
                    </a:moveTo>
                    <a:cubicBezTo>
                      <a:pt x="33" y="72"/>
                      <a:pt x="33" y="73"/>
                      <a:pt x="32" y="74"/>
                    </a:cubicBezTo>
                    <a:cubicBezTo>
                      <a:pt x="33" y="74"/>
                      <a:pt x="34" y="75"/>
                      <a:pt x="35" y="75"/>
                    </a:cubicBezTo>
                    <a:cubicBezTo>
                      <a:pt x="35" y="74"/>
                      <a:pt x="36" y="73"/>
                      <a:pt x="36" y="72"/>
                    </a:cubicBezTo>
                    <a:cubicBezTo>
                      <a:pt x="35" y="72"/>
                      <a:pt x="35" y="71"/>
                      <a:pt x="34" y="71"/>
                    </a:cubicBezTo>
                    <a:moveTo>
                      <a:pt x="73" y="70"/>
                    </a:move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3" y="71"/>
                    </a:cubicBezTo>
                    <a:cubicBezTo>
                      <a:pt x="73" y="70"/>
                      <a:pt x="73" y="70"/>
                      <a:pt x="73" y="70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71"/>
                      <a:pt x="15" y="70"/>
                      <a:pt x="15" y="70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0"/>
                    </a:cubicBezTo>
                    <a:cubicBezTo>
                      <a:pt x="15" y="70"/>
                      <a:pt x="15" y="70"/>
                      <a:pt x="15" y="70"/>
                    </a:cubicBezTo>
                    <a:moveTo>
                      <a:pt x="100" y="70"/>
                    </a:moveTo>
                    <a:cubicBezTo>
                      <a:pt x="100" y="70"/>
                      <a:pt x="100" y="71"/>
                      <a:pt x="100" y="71"/>
                    </a:cubicBezTo>
                    <a:cubicBezTo>
                      <a:pt x="109" y="76"/>
                      <a:pt x="109" y="76"/>
                      <a:pt x="109" y="76"/>
                    </a:cubicBezTo>
                    <a:cubicBezTo>
                      <a:pt x="109" y="76"/>
                      <a:pt x="109" y="76"/>
                      <a:pt x="109" y="76"/>
                    </a:cubicBezTo>
                    <a:cubicBezTo>
                      <a:pt x="109" y="76"/>
                      <a:pt x="109" y="75"/>
                      <a:pt x="109" y="75"/>
                    </a:cubicBezTo>
                    <a:cubicBezTo>
                      <a:pt x="100" y="70"/>
                      <a:pt x="100" y="70"/>
                      <a:pt x="100" y="70"/>
                    </a:cubicBezTo>
                    <a:moveTo>
                      <a:pt x="38" y="70"/>
                    </a:move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moveTo>
                      <a:pt x="145" y="70"/>
                    </a:moveTo>
                    <a:cubicBezTo>
                      <a:pt x="146" y="71"/>
                      <a:pt x="148" y="71"/>
                      <a:pt x="149" y="72"/>
                    </a:cubicBezTo>
                    <a:cubicBezTo>
                      <a:pt x="149" y="72"/>
                      <a:pt x="149" y="72"/>
                      <a:pt x="149" y="72"/>
                    </a:cubicBezTo>
                    <a:cubicBezTo>
                      <a:pt x="148" y="71"/>
                      <a:pt x="146" y="71"/>
                      <a:pt x="145" y="70"/>
                    </a:cubicBezTo>
                    <a:moveTo>
                      <a:pt x="144" y="70"/>
                    </a:moveTo>
                    <a:cubicBezTo>
                      <a:pt x="143" y="71"/>
                      <a:pt x="143" y="72"/>
                      <a:pt x="142" y="72"/>
                    </a:cubicBezTo>
                    <a:cubicBezTo>
                      <a:pt x="144" y="73"/>
                      <a:pt x="145" y="74"/>
                      <a:pt x="147" y="75"/>
                    </a:cubicBezTo>
                    <a:cubicBezTo>
                      <a:pt x="147" y="74"/>
                      <a:pt x="148" y="73"/>
                      <a:pt x="148" y="72"/>
                    </a:cubicBezTo>
                    <a:cubicBezTo>
                      <a:pt x="147" y="72"/>
                      <a:pt x="145" y="71"/>
                      <a:pt x="144" y="70"/>
                    </a:cubicBezTo>
                    <a:moveTo>
                      <a:pt x="100" y="70"/>
                    </a:moveTo>
                    <a:cubicBezTo>
                      <a:pt x="100" y="70"/>
                      <a:pt x="100" y="70"/>
                      <a:pt x="100" y="70"/>
                    </a:cubicBezTo>
                    <a:cubicBezTo>
                      <a:pt x="103" y="72"/>
                      <a:pt x="106" y="73"/>
                      <a:pt x="109" y="75"/>
                    </a:cubicBezTo>
                    <a:cubicBezTo>
                      <a:pt x="109" y="75"/>
                      <a:pt x="109" y="75"/>
                      <a:pt x="109" y="75"/>
                    </a:cubicBezTo>
                    <a:cubicBezTo>
                      <a:pt x="109" y="75"/>
                      <a:pt x="109" y="75"/>
                      <a:pt x="109" y="75"/>
                    </a:cubicBezTo>
                    <a:cubicBezTo>
                      <a:pt x="106" y="73"/>
                      <a:pt x="103" y="71"/>
                      <a:pt x="100" y="70"/>
                    </a:cubicBezTo>
                    <a:moveTo>
                      <a:pt x="144" y="70"/>
                    </a:moveTo>
                    <a:cubicBezTo>
                      <a:pt x="144" y="70"/>
                      <a:pt x="144" y="70"/>
                      <a:pt x="144" y="70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7" y="71"/>
                      <a:pt x="145" y="70"/>
                      <a:pt x="144" y="70"/>
                    </a:cubicBezTo>
                    <a:moveTo>
                      <a:pt x="68" y="69"/>
                    </a:moveTo>
                    <a:cubicBezTo>
                      <a:pt x="68" y="69"/>
                      <a:pt x="68" y="70"/>
                      <a:pt x="68" y="70"/>
                    </a:cubicBezTo>
                    <a:cubicBezTo>
                      <a:pt x="69" y="71"/>
                      <a:pt x="70" y="71"/>
                      <a:pt x="71" y="72"/>
                    </a:cubicBezTo>
                    <a:cubicBezTo>
                      <a:pt x="71" y="72"/>
                      <a:pt x="71" y="71"/>
                      <a:pt x="71" y="71"/>
                    </a:cubicBezTo>
                    <a:cubicBezTo>
                      <a:pt x="68" y="69"/>
                      <a:pt x="68" y="69"/>
                      <a:pt x="68" y="69"/>
                    </a:cubicBezTo>
                    <a:moveTo>
                      <a:pt x="109" y="69"/>
                    </a:moveTo>
                    <a:cubicBezTo>
                      <a:pt x="110" y="70"/>
                      <a:pt x="111" y="71"/>
                      <a:pt x="111" y="71"/>
                    </a:cubicBezTo>
                    <a:cubicBezTo>
                      <a:pt x="111" y="71"/>
                      <a:pt x="111" y="71"/>
                      <a:pt x="111" y="71"/>
                    </a:cubicBezTo>
                    <a:cubicBezTo>
                      <a:pt x="111" y="70"/>
                      <a:pt x="110" y="70"/>
                      <a:pt x="109" y="69"/>
                    </a:cubicBezTo>
                    <a:moveTo>
                      <a:pt x="136" y="69"/>
                    </a:moveTo>
                    <a:cubicBezTo>
                      <a:pt x="135" y="71"/>
                      <a:pt x="134" y="72"/>
                      <a:pt x="133" y="74"/>
                    </a:cubicBezTo>
                    <a:cubicBezTo>
                      <a:pt x="135" y="75"/>
                      <a:pt x="137" y="76"/>
                      <a:pt x="139" y="78"/>
                    </a:cubicBezTo>
                    <a:cubicBezTo>
                      <a:pt x="140" y="76"/>
                      <a:pt x="141" y="74"/>
                      <a:pt x="142" y="73"/>
                    </a:cubicBezTo>
                    <a:cubicBezTo>
                      <a:pt x="140" y="71"/>
                      <a:pt x="138" y="70"/>
                      <a:pt x="136" y="69"/>
                    </a:cubicBezTo>
                    <a:moveTo>
                      <a:pt x="80" y="69"/>
                    </a:moveTo>
                    <a:cubicBezTo>
                      <a:pt x="79" y="70"/>
                      <a:pt x="78" y="71"/>
                      <a:pt x="77" y="73"/>
                    </a:cubicBezTo>
                    <a:cubicBezTo>
                      <a:pt x="77" y="73"/>
                      <a:pt x="77" y="73"/>
                      <a:pt x="77" y="73"/>
                    </a:cubicBezTo>
                    <a:cubicBezTo>
                      <a:pt x="78" y="71"/>
                      <a:pt x="79" y="70"/>
                      <a:pt x="80" y="69"/>
                    </a:cubicBezTo>
                    <a:moveTo>
                      <a:pt x="35" y="68"/>
                    </a:moveTo>
                    <a:cubicBezTo>
                      <a:pt x="35" y="68"/>
                      <a:pt x="35" y="68"/>
                      <a:pt x="35" y="69"/>
                    </a:cubicBezTo>
                    <a:cubicBezTo>
                      <a:pt x="36" y="69"/>
                      <a:pt x="37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7" y="69"/>
                      <a:pt x="36" y="69"/>
                      <a:pt x="35" y="68"/>
                    </a:cubicBezTo>
                    <a:moveTo>
                      <a:pt x="69" y="68"/>
                    </a:moveTo>
                    <a:cubicBezTo>
                      <a:pt x="69" y="68"/>
                      <a:pt x="69" y="69"/>
                      <a:pt x="68" y="69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72" y="71"/>
                      <a:pt x="72" y="70"/>
                      <a:pt x="72" y="70"/>
                    </a:cubicBezTo>
                    <a:cubicBezTo>
                      <a:pt x="71" y="69"/>
                      <a:pt x="70" y="69"/>
                      <a:pt x="69" y="68"/>
                    </a:cubicBezTo>
                    <a:moveTo>
                      <a:pt x="54" y="68"/>
                    </a:moveTo>
                    <a:cubicBezTo>
                      <a:pt x="53" y="70"/>
                      <a:pt x="51" y="73"/>
                      <a:pt x="50" y="76"/>
                    </a:cubicBezTo>
                    <a:cubicBezTo>
                      <a:pt x="52" y="77"/>
                      <a:pt x="52" y="77"/>
                      <a:pt x="52" y="77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1" y="75"/>
                      <a:pt x="50" y="75"/>
                    </a:cubicBezTo>
                    <a:cubicBezTo>
                      <a:pt x="51" y="75"/>
                      <a:pt x="52" y="76"/>
                      <a:pt x="52" y="76"/>
                    </a:cubicBezTo>
                    <a:cubicBezTo>
                      <a:pt x="54" y="74"/>
                      <a:pt x="55" y="72"/>
                      <a:pt x="57" y="69"/>
                    </a:cubicBezTo>
                    <a:cubicBezTo>
                      <a:pt x="56" y="69"/>
                      <a:pt x="55" y="68"/>
                      <a:pt x="54" y="68"/>
                    </a:cubicBezTo>
                    <a:moveTo>
                      <a:pt x="37" y="68"/>
                    </a:moveTo>
                    <a:cubicBezTo>
                      <a:pt x="39" y="69"/>
                      <a:pt x="39" y="69"/>
                      <a:pt x="39" y="69"/>
                    </a:cubicBezTo>
                    <a:cubicBezTo>
                      <a:pt x="39" y="69"/>
                      <a:pt x="39" y="69"/>
                      <a:pt x="39" y="69"/>
                    </a:cubicBezTo>
                    <a:cubicBezTo>
                      <a:pt x="38" y="69"/>
                      <a:pt x="38" y="68"/>
                      <a:pt x="37" y="68"/>
                    </a:cubicBezTo>
                    <a:moveTo>
                      <a:pt x="36" y="67"/>
                    </a:moveTo>
                    <a:cubicBezTo>
                      <a:pt x="36" y="68"/>
                      <a:pt x="35" y="68"/>
                      <a:pt x="35" y="68"/>
                    </a:cubicBezTo>
                    <a:cubicBezTo>
                      <a:pt x="36" y="68"/>
                      <a:pt x="37" y="69"/>
                      <a:pt x="38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8" y="68"/>
                      <a:pt x="37" y="68"/>
                      <a:pt x="36" y="67"/>
                    </a:cubicBezTo>
                    <a:moveTo>
                      <a:pt x="54" y="67"/>
                    </a:moveTo>
                    <a:cubicBezTo>
                      <a:pt x="52" y="70"/>
                      <a:pt x="50" y="73"/>
                      <a:pt x="49" y="75"/>
                    </a:cubicBezTo>
                    <a:cubicBezTo>
                      <a:pt x="49" y="75"/>
                      <a:pt x="49" y="75"/>
                      <a:pt x="49" y="75"/>
                    </a:cubicBezTo>
                    <a:cubicBezTo>
                      <a:pt x="51" y="73"/>
                      <a:pt x="52" y="70"/>
                      <a:pt x="54" y="67"/>
                    </a:cubicBezTo>
                    <a:cubicBezTo>
                      <a:pt x="54" y="67"/>
                      <a:pt x="54" y="67"/>
                      <a:pt x="54" y="67"/>
                    </a:cubicBezTo>
                    <a:moveTo>
                      <a:pt x="121" y="67"/>
                    </a:moveTo>
                    <a:cubicBezTo>
                      <a:pt x="120" y="69"/>
                      <a:pt x="118" y="72"/>
                      <a:pt x="117" y="74"/>
                    </a:cubicBezTo>
                    <a:cubicBezTo>
                      <a:pt x="118" y="75"/>
                      <a:pt x="119" y="75"/>
                      <a:pt x="119" y="76"/>
                    </a:cubicBezTo>
                    <a:cubicBezTo>
                      <a:pt x="121" y="76"/>
                      <a:pt x="122" y="77"/>
                      <a:pt x="124" y="78"/>
                    </a:cubicBezTo>
                    <a:cubicBezTo>
                      <a:pt x="125" y="76"/>
                      <a:pt x="126" y="73"/>
                      <a:pt x="128" y="71"/>
                    </a:cubicBezTo>
                    <a:cubicBezTo>
                      <a:pt x="126" y="70"/>
                      <a:pt x="123" y="69"/>
                      <a:pt x="121" y="67"/>
                    </a:cubicBezTo>
                    <a:moveTo>
                      <a:pt x="102" y="67"/>
                    </a:moveTo>
                    <a:cubicBezTo>
                      <a:pt x="102" y="68"/>
                      <a:pt x="101" y="68"/>
                      <a:pt x="101" y="69"/>
                    </a:cubicBezTo>
                    <a:cubicBezTo>
                      <a:pt x="101" y="69"/>
                      <a:pt x="102" y="69"/>
                      <a:pt x="102" y="69"/>
                    </a:cubicBezTo>
                    <a:cubicBezTo>
                      <a:pt x="104" y="71"/>
                      <a:pt x="104" y="71"/>
                      <a:pt x="104" y="71"/>
                    </a:cubicBezTo>
                    <a:cubicBezTo>
                      <a:pt x="106" y="72"/>
                      <a:pt x="108" y="73"/>
                      <a:pt x="110" y="74"/>
                    </a:cubicBezTo>
                    <a:cubicBezTo>
                      <a:pt x="110" y="73"/>
                      <a:pt x="110" y="73"/>
                      <a:pt x="111" y="72"/>
                    </a:cubicBezTo>
                    <a:cubicBezTo>
                      <a:pt x="108" y="70"/>
                      <a:pt x="105" y="69"/>
                      <a:pt x="102" y="67"/>
                    </a:cubicBezTo>
                    <a:moveTo>
                      <a:pt x="133" y="67"/>
                    </a:moveTo>
                    <a:cubicBezTo>
                      <a:pt x="132" y="69"/>
                      <a:pt x="131" y="70"/>
                      <a:pt x="130" y="72"/>
                    </a:cubicBezTo>
                    <a:cubicBezTo>
                      <a:pt x="130" y="72"/>
                      <a:pt x="130" y="72"/>
                      <a:pt x="131" y="73"/>
                    </a:cubicBezTo>
                    <a:cubicBezTo>
                      <a:pt x="132" y="71"/>
                      <a:pt x="133" y="69"/>
                      <a:pt x="134" y="68"/>
                    </a:cubicBezTo>
                    <a:cubicBezTo>
                      <a:pt x="133" y="67"/>
                      <a:pt x="133" y="67"/>
                      <a:pt x="133" y="67"/>
                    </a:cubicBezTo>
                    <a:moveTo>
                      <a:pt x="121" y="67"/>
                    </a:moveTo>
                    <a:cubicBezTo>
                      <a:pt x="119" y="69"/>
                      <a:pt x="118" y="72"/>
                      <a:pt x="117" y="74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21" y="67"/>
                      <a:pt x="121" y="67"/>
                      <a:pt x="121" y="67"/>
                    </a:cubicBezTo>
                    <a:moveTo>
                      <a:pt x="53" y="67"/>
                    </a:moveTo>
                    <a:cubicBezTo>
                      <a:pt x="51" y="69"/>
                      <a:pt x="50" y="72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9" y="75"/>
                      <a:pt x="49" y="74"/>
                      <a:pt x="49" y="74"/>
                    </a:cubicBezTo>
                    <a:cubicBezTo>
                      <a:pt x="50" y="72"/>
                      <a:pt x="51" y="70"/>
                      <a:pt x="52" y="68"/>
                    </a:cubicBezTo>
                    <a:cubicBezTo>
                      <a:pt x="53" y="68"/>
                      <a:pt x="53" y="67"/>
                      <a:pt x="53" y="67"/>
                    </a:cubicBezTo>
                    <a:cubicBezTo>
                      <a:pt x="53" y="67"/>
                      <a:pt x="53" y="67"/>
                      <a:pt x="53" y="67"/>
                    </a:cubicBezTo>
                    <a:moveTo>
                      <a:pt x="57" y="67"/>
                    </a:moveTo>
                    <a:cubicBezTo>
                      <a:pt x="56" y="67"/>
                      <a:pt x="56" y="67"/>
                      <a:pt x="56" y="67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58" y="68"/>
                      <a:pt x="58" y="68"/>
                      <a:pt x="58" y="67"/>
                    </a:cubicBezTo>
                    <a:cubicBezTo>
                      <a:pt x="57" y="67"/>
                      <a:pt x="57" y="67"/>
                      <a:pt x="57" y="67"/>
                    </a:cubicBezTo>
                    <a:moveTo>
                      <a:pt x="103" y="66"/>
                    </a:moveTo>
                    <a:cubicBezTo>
                      <a:pt x="103" y="66"/>
                      <a:pt x="102" y="67"/>
                      <a:pt x="102" y="67"/>
                    </a:cubicBezTo>
                    <a:cubicBezTo>
                      <a:pt x="105" y="68"/>
                      <a:pt x="108" y="70"/>
                      <a:pt x="111" y="72"/>
                    </a:cubicBezTo>
                    <a:cubicBezTo>
                      <a:pt x="111" y="72"/>
                      <a:pt x="111" y="71"/>
                      <a:pt x="111" y="71"/>
                    </a:cubicBezTo>
                    <a:cubicBezTo>
                      <a:pt x="110" y="71"/>
                      <a:pt x="107" y="69"/>
                      <a:pt x="103" y="66"/>
                    </a:cubicBezTo>
                    <a:moveTo>
                      <a:pt x="19" y="66"/>
                    </a:moveTo>
                    <a:cubicBezTo>
                      <a:pt x="17" y="69"/>
                      <a:pt x="17" y="69"/>
                      <a:pt x="17" y="69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7" y="70"/>
                      <a:pt x="18" y="71"/>
                      <a:pt x="18" y="71"/>
                    </a:cubicBezTo>
                    <a:cubicBezTo>
                      <a:pt x="19" y="69"/>
                      <a:pt x="20" y="68"/>
                      <a:pt x="20" y="67"/>
                    </a:cubicBezTo>
                    <a:cubicBezTo>
                      <a:pt x="20" y="67"/>
                      <a:pt x="19" y="66"/>
                      <a:pt x="19" y="66"/>
                    </a:cubicBezTo>
                    <a:moveTo>
                      <a:pt x="81" y="66"/>
                    </a:moveTo>
                    <a:cubicBezTo>
                      <a:pt x="80" y="68"/>
                      <a:pt x="79" y="70"/>
                      <a:pt x="77" y="73"/>
                    </a:cubicBezTo>
                    <a:cubicBezTo>
                      <a:pt x="80" y="74"/>
                      <a:pt x="82" y="75"/>
                      <a:pt x="84" y="77"/>
                    </a:cubicBezTo>
                    <a:cubicBezTo>
                      <a:pt x="85" y="74"/>
                      <a:pt x="87" y="72"/>
                      <a:pt x="88" y="70"/>
                    </a:cubicBezTo>
                    <a:cubicBezTo>
                      <a:pt x="86" y="69"/>
                      <a:pt x="84" y="67"/>
                      <a:pt x="81" y="66"/>
                    </a:cubicBezTo>
                    <a:moveTo>
                      <a:pt x="55" y="66"/>
                    </a:moveTo>
                    <a:cubicBezTo>
                      <a:pt x="55" y="66"/>
                      <a:pt x="55" y="66"/>
                      <a:pt x="55" y="67"/>
                    </a:cubicBezTo>
                    <a:cubicBezTo>
                      <a:pt x="55" y="67"/>
                      <a:pt x="56" y="67"/>
                      <a:pt x="56" y="67"/>
                    </a:cubicBezTo>
                    <a:cubicBezTo>
                      <a:pt x="56" y="67"/>
                      <a:pt x="56" y="67"/>
                      <a:pt x="57" y="67"/>
                    </a:cubicBezTo>
                    <a:cubicBezTo>
                      <a:pt x="56" y="66"/>
                      <a:pt x="56" y="66"/>
                      <a:pt x="55" y="66"/>
                    </a:cubicBezTo>
                    <a:moveTo>
                      <a:pt x="137" y="66"/>
                    </a:moveTo>
                    <a:cubicBezTo>
                      <a:pt x="137" y="67"/>
                      <a:pt x="136" y="68"/>
                      <a:pt x="136" y="69"/>
                    </a:cubicBezTo>
                    <a:cubicBezTo>
                      <a:pt x="138" y="70"/>
                      <a:pt x="140" y="71"/>
                      <a:pt x="142" y="72"/>
                    </a:cubicBezTo>
                    <a:cubicBezTo>
                      <a:pt x="142" y="71"/>
                      <a:pt x="143" y="70"/>
                      <a:pt x="144" y="70"/>
                    </a:cubicBezTo>
                    <a:cubicBezTo>
                      <a:pt x="141" y="68"/>
                      <a:pt x="139" y="67"/>
                      <a:pt x="137" y="66"/>
                    </a:cubicBezTo>
                    <a:moveTo>
                      <a:pt x="18" y="66"/>
                    </a:moveTo>
                    <a:cubicBezTo>
                      <a:pt x="18" y="66"/>
                      <a:pt x="17" y="67"/>
                      <a:pt x="17" y="68"/>
                    </a:cubicBezTo>
                    <a:cubicBezTo>
                      <a:pt x="16" y="68"/>
                      <a:pt x="16" y="69"/>
                      <a:pt x="16" y="70"/>
                    </a:cubicBezTo>
                    <a:cubicBezTo>
                      <a:pt x="16" y="70"/>
                      <a:pt x="16" y="70"/>
                      <a:pt x="16" y="70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moveTo>
                      <a:pt x="138" y="66"/>
                    </a:moveTo>
                    <a:cubicBezTo>
                      <a:pt x="137" y="66"/>
                      <a:pt x="137" y="66"/>
                      <a:pt x="137" y="66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2" y="68"/>
                      <a:pt x="140" y="67"/>
                      <a:pt x="138" y="66"/>
                    </a:cubicBezTo>
                    <a:moveTo>
                      <a:pt x="55" y="65"/>
                    </a:moveTo>
                    <a:cubicBezTo>
                      <a:pt x="54" y="66"/>
                      <a:pt x="54" y="66"/>
                      <a:pt x="54" y="66"/>
                    </a:cubicBezTo>
                    <a:cubicBezTo>
                      <a:pt x="54" y="66"/>
                      <a:pt x="54" y="66"/>
                      <a:pt x="54" y="66"/>
                    </a:cubicBezTo>
                    <a:cubicBezTo>
                      <a:pt x="54" y="66"/>
                      <a:pt x="55" y="66"/>
                      <a:pt x="55" y="66"/>
                    </a:cubicBezTo>
                    <a:cubicBezTo>
                      <a:pt x="55" y="66"/>
                      <a:pt x="55" y="65"/>
                      <a:pt x="55" y="65"/>
                    </a:cubicBezTo>
                    <a:moveTo>
                      <a:pt x="54" y="65"/>
                    </a:moveTo>
                    <a:cubicBezTo>
                      <a:pt x="54" y="65"/>
                      <a:pt x="53" y="65"/>
                      <a:pt x="53" y="66"/>
                    </a:cubicBezTo>
                    <a:cubicBezTo>
                      <a:pt x="53" y="66"/>
                      <a:pt x="54" y="66"/>
                      <a:pt x="54" y="66"/>
                    </a:cubicBezTo>
                    <a:cubicBezTo>
                      <a:pt x="54" y="66"/>
                      <a:pt x="54" y="65"/>
                      <a:pt x="54" y="65"/>
                    </a:cubicBezTo>
                    <a:cubicBezTo>
                      <a:pt x="54" y="65"/>
                      <a:pt x="54" y="65"/>
                      <a:pt x="54" y="65"/>
                    </a:cubicBezTo>
                    <a:moveTo>
                      <a:pt x="91" y="64"/>
                    </a:moveTo>
                    <a:cubicBezTo>
                      <a:pt x="91" y="64"/>
                      <a:pt x="91" y="64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4"/>
                      <a:pt x="91" y="64"/>
                    </a:cubicBezTo>
                    <a:cubicBezTo>
                      <a:pt x="91" y="64"/>
                      <a:pt x="91" y="64"/>
                      <a:pt x="91" y="64"/>
                    </a:cubicBezTo>
                    <a:moveTo>
                      <a:pt x="78" y="64"/>
                    </a:moveTo>
                    <a:cubicBezTo>
                      <a:pt x="77" y="66"/>
                      <a:pt x="75" y="68"/>
                      <a:pt x="74" y="71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7" y="69"/>
                      <a:pt x="78" y="67"/>
                      <a:pt x="79" y="65"/>
                    </a:cubicBezTo>
                    <a:cubicBezTo>
                      <a:pt x="79" y="65"/>
                      <a:pt x="78" y="64"/>
                      <a:pt x="78" y="64"/>
                    </a:cubicBezTo>
                    <a:moveTo>
                      <a:pt x="134" y="64"/>
                    </a:moveTo>
                    <a:cubicBezTo>
                      <a:pt x="134" y="65"/>
                      <a:pt x="133" y="66"/>
                      <a:pt x="133" y="67"/>
                    </a:cubicBezTo>
                    <a:cubicBezTo>
                      <a:pt x="133" y="67"/>
                      <a:pt x="133" y="67"/>
                      <a:pt x="134" y="67"/>
                    </a:cubicBezTo>
                    <a:cubicBezTo>
                      <a:pt x="134" y="66"/>
                      <a:pt x="135" y="66"/>
                      <a:pt x="135" y="65"/>
                    </a:cubicBezTo>
                    <a:cubicBezTo>
                      <a:pt x="135" y="64"/>
                      <a:pt x="135" y="64"/>
                      <a:pt x="134" y="64"/>
                    </a:cubicBezTo>
                    <a:moveTo>
                      <a:pt x="83" y="64"/>
                    </a:moveTo>
                    <a:cubicBezTo>
                      <a:pt x="82" y="64"/>
                      <a:pt x="82" y="64"/>
                      <a:pt x="82" y="65"/>
                    </a:cubicBezTo>
                    <a:cubicBezTo>
                      <a:pt x="84" y="66"/>
                      <a:pt x="87" y="67"/>
                      <a:pt x="89" y="69"/>
                    </a:cubicBezTo>
                    <a:cubicBezTo>
                      <a:pt x="89" y="69"/>
                      <a:pt x="89" y="68"/>
                      <a:pt x="89" y="68"/>
                    </a:cubicBezTo>
                    <a:cubicBezTo>
                      <a:pt x="88" y="67"/>
                      <a:pt x="88" y="67"/>
                      <a:pt x="88" y="67"/>
                    </a:cubicBezTo>
                    <a:cubicBezTo>
                      <a:pt x="88" y="68"/>
                      <a:pt x="89" y="68"/>
                      <a:pt x="89" y="68"/>
                    </a:cubicBezTo>
                    <a:cubicBezTo>
                      <a:pt x="89" y="68"/>
                      <a:pt x="89" y="68"/>
                      <a:pt x="89" y="68"/>
                    </a:cubicBezTo>
                    <a:cubicBezTo>
                      <a:pt x="88" y="67"/>
                      <a:pt x="85" y="66"/>
                      <a:pt x="83" y="64"/>
                    </a:cubicBezTo>
                    <a:moveTo>
                      <a:pt x="135" y="64"/>
                    </a:moveTo>
                    <a:cubicBezTo>
                      <a:pt x="135" y="64"/>
                      <a:pt x="135" y="64"/>
                      <a:pt x="134" y="64"/>
                    </a:cubicBezTo>
                    <a:cubicBezTo>
                      <a:pt x="135" y="64"/>
                      <a:pt x="135" y="64"/>
                      <a:pt x="135" y="64"/>
                    </a:cubicBezTo>
                    <a:cubicBezTo>
                      <a:pt x="135" y="64"/>
                      <a:pt x="136" y="64"/>
                      <a:pt x="136" y="64"/>
                    </a:cubicBezTo>
                    <a:cubicBezTo>
                      <a:pt x="135" y="64"/>
                      <a:pt x="135" y="64"/>
                      <a:pt x="135" y="64"/>
                    </a:cubicBezTo>
                    <a:moveTo>
                      <a:pt x="77" y="63"/>
                    </a:moveTo>
                    <a:cubicBezTo>
                      <a:pt x="73" y="70"/>
                      <a:pt x="73" y="70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68"/>
                      <a:pt x="76" y="66"/>
                      <a:pt x="77" y="63"/>
                    </a:cubicBezTo>
                    <a:cubicBezTo>
                      <a:pt x="77" y="63"/>
                      <a:pt x="77" y="63"/>
                      <a:pt x="77" y="63"/>
                    </a:cubicBezTo>
                    <a:moveTo>
                      <a:pt x="59" y="63"/>
                    </a:moveTo>
                    <a:cubicBezTo>
                      <a:pt x="59" y="64"/>
                      <a:pt x="58" y="64"/>
                      <a:pt x="58" y="64"/>
                    </a:cubicBezTo>
                    <a:cubicBezTo>
                      <a:pt x="59" y="64"/>
                      <a:pt x="59" y="65"/>
                      <a:pt x="59" y="65"/>
                    </a:cubicBezTo>
                    <a:cubicBezTo>
                      <a:pt x="60" y="65"/>
                      <a:pt x="60" y="64"/>
                      <a:pt x="60" y="64"/>
                    </a:cubicBezTo>
                    <a:cubicBezTo>
                      <a:pt x="59" y="63"/>
                      <a:pt x="59" y="63"/>
                      <a:pt x="59" y="63"/>
                    </a:cubicBezTo>
                    <a:moveTo>
                      <a:pt x="21" y="63"/>
                    </a:moveTo>
                    <a:cubicBezTo>
                      <a:pt x="19" y="66"/>
                      <a:pt x="19" y="66"/>
                      <a:pt x="19" y="66"/>
                    </a:cubicBezTo>
                    <a:cubicBezTo>
                      <a:pt x="19" y="66"/>
                      <a:pt x="20" y="67"/>
                      <a:pt x="20" y="67"/>
                    </a:cubicBezTo>
                    <a:cubicBezTo>
                      <a:pt x="21" y="66"/>
                      <a:pt x="22" y="65"/>
                      <a:pt x="22" y="64"/>
                    </a:cubicBezTo>
                    <a:cubicBezTo>
                      <a:pt x="22" y="64"/>
                      <a:pt x="21" y="63"/>
                      <a:pt x="21" y="63"/>
                    </a:cubicBezTo>
                    <a:moveTo>
                      <a:pt x="20" y="63"/>
                    </a:moveTo>
                    <a:cubicBezTo>
                      <a:pt x="19" y="64"/>
                      <a:pt x="19" y="64"/>
                      <a:pt x="18" y="65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20" y="63"/>
                      <a:pt x="20" y="63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moveTo>
                      <a:pt x="57" y="62"/>
                    </a:moveTo>
                    <a:cubicBezTo>
                      <a:pt x="57" y="63"/>
                      <a:pt x="57" y="63"/>
                      <a:pt x="57" y="63"/>
                    </a:cubicBezTo>
                    <a:cubicBezTo>
                      <a:pt x="57" y="64"/>
                      <a:pt x="58" y="64"/>
                      <a:pt x="58" y="64"/>
                    </a:cubicBezTo>
                    <a:cubicBezTo>
                      <a:pt x="58" y="64"/>
                      <a:pt x="58" y="63"/>
                      <a:pt x="59" y="63"/>
                    </a:cubicBezTo>
                    <a:cubicBezTo>
                      <a:pt x="57" y="62"/>
                      <a:pt x="57" y="62"/>
                      <a:pt x="57" y="62"/>
                    </a:cubicBezTo>
                    <a:moveTo>
                      <a:pt x="59" y="62"/>
                    </a:moveTo>
                    <a:cubicBezTo>
                      <a:pt x="59" y="63"/>
                      <a:pt x="59" y="63"/>
                      <a:pt x="59" y="63"/>
                    </a:cubicBezTo>
                    <a:cubicBezTo>
                      <a:pt x="60" y="64"/>
                      <a:pt x="60" y="64"/>
                      <a:pt x="60" y="64"/>
                    </a:cubicBezTo>
                    <a:cubicBezTo>
                      <a:pt x="60" y="64"/>
                      <a:pt x="60" y="63"/>
                      <a:pt x="61" y="63"/>
                    </a:cubicBezTo>
                    <a:cubicBezTo>
                      <a:pt x="60" y="63"/>
                      <a:pt x="60" y="63"/>
                      <a:pt x="59" y="62"/>
                    </a:cubicBezTo>
                    <a:moveTo>
                      <a:pt x="124" y="62"/>
                    </a:moveTo>
                    <a:cubicBezTo>
                      <a:pt x="123" y="64"/>
                      <a:pt x="122" y="65"/>
                      <a:pt x="121" y="67"/>
                    </a:cubicBezTo>
                    <a:cubicBezTo>
                      <a:pt x="123" y="68"/>
                      <a:pt x="126" y="70"/>
                      <a:pt x="128" y="71"/>
                    </a:cubicBezTo>
                    <a:cubicBezTo>
                      <a:pt x="129" y="69"/>
                      <a:pt x="130" y="68"/>
                      <a:pt x="131" y="66"/>
                    </a:cubicBezTo>
                    <a:cubicBezTo>
                      <a:pt x="129" y="65"/>
                      <a:pt x="127" y="63"/>
                      <a:pt x="124" y="62"/>
                    </a:cubicBezTo>
                    <a:moveTo>
                      <a:pt x="57" y="62"/>
                    </a:moveTo>
                    <a:cubicBezTo>
                      <a:pt x="56" y="62"/>
                      <a:pt x="56" y="63"/>
                      <a:pt x="56" y="63"/>
                    </a:cubicBezTo>
                    <a:cubicBezTo>
                      <a:pt x="56" y="63"/>
                      <a:pt x="56" y="63"/>
                      <a:pt x="56" y="63"/>
                    </a:cubicBezTo>
                    <a:cubicBezTo>
                      <a:pt x="56" y="63"/>
                      <a:pt x="57" y="62"/>
                      <a:pt x="57" y="62"/>
                    </a:cubicBezTo>
                    <a:cubicBezTo>
                      <a:pt x="57" y="62"/>
                      <a:pt x="57" y="62"/>
                      <a:pt x="57" y="62"/>
                    </a:cubicBezTo>
                    <a:moveTo>
                      <a:pt x="79" y="62"/>
                    </a:moveTo>
                    <a:cubicBezTo>
                      <a:pt x="79" y="62"/>
                      <a:pt x="79" y="62"/>
                      <a:pt x="79" y="63"/>
                    </a:cubicBezTo>
                    <a:cubicBezTo>
                      <a:pt x="79" y="63"/>
                      <a:pt x="80" y="63"/>
                      <a:pt x="80" y="64"/>
                    </a:cubicBezTo>
                    <a:cubicBezTo>
                      <a:pt x="80" y="63"/>
                      <a:pt x="80" y="63"/>
                      <a:pt x="81" y="62"/>
                    </a:cubicBezTo>
                    <a:cubicBezTo>
                      <a:pt x="80" y="62"/>
                      <a:pt x="80" y="62"/>
                      <a:pt x="79" y="62"/>
                    </a:cubicBezTo>
                    <a:moveTo>
                      <a:pt x="60" y="62"/>
                    </a:moveTo>
                    <a:cubicBezTo>
                      <a:pt x="60" y="62"/>
                      <a:pt x="60" y="62"/>
                      <a:pt x="60" y="62"/>
                    </a:cubicBezTo>
                    <a:cubicBezTo>
                      <a:pt x="60" y="62"/>
                      <a:pt x="60" y="62"/>
                      <a:pt x="61" y="63"/>
                    </a:cubicBezTo>
                    <a:cubicBezTo>
                      <a:pt x="61" y="63"/>
                      <a:pt x="61" y="62"/>
                      <a:pt x="61" y="62"/>
                    </a:cubicBezTo>
                    <a:cubicBezTo>
                      <a:pt x="61" y="62"/>
                      <a:pt x="60" y="62"/>
                      <a:pt x="60" y="62"/>
                    </a:cubicBezTo>
                    <a:moveTo>
                      <a:pt x="124" y="62"/>
                    </a:moveTo>
                    <a:cubicBezTo>
                      <a:pt x="123" y="63"/>
                      <a:pt x="122" y="65"/>
                      <a:pt x="121" y="67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24" y="62"/>
                      <a:pt x="124" y="62"/>
                      <a:pt x="124" y="62"/>
                    </a:cubicBezTo>
                    <a:cubicBezTo>
                      <a:pt x="124" y="62"/>
                      <a:pt x="124" y="62"/>
                      <a:pt x="124" y="62"/>
                    </a:cubicBezTo>
                    <a:moveTo>
                      <a:pt x="93" y="62"/>
                    </a:moveTo>
                    <a:cubicBezTo>
                      <a:pt x="93" y="62"/>
                      <a:pt x="92" y="63"/>
                      <a:pt x="92" y="63"/>
                    </a:cubicBezTo>
                    <a:cubicBezTo>
                      <a:pt x="92" y="63"/>
                      <a:pt x="92" y="63"/>
                      <a:pt x="92" y="63"/>
                    </a:cubicBezTo>
                    <a:cubicBezTo>
                      <a:pt x="92" y="63"/>
                      <a:pt x="93" y="62"/>
                      <a:pt x="93" y="62"/>
                    </a:cubicBezTo>
                    <a:cubicBezTo>
                      <a:pt x="93" y="62"/>
                      <a:pt x="93" y="62"/>
                      <a:pt x="93" y="62"/>
                    </a:cubicBezTo>
                    <a:moveTo>
                      <a:pt x="84" y="62"/>
                    </a:moveTo>
                    <a:cubicBezTo>
                      <a:pt x="84" y="62"/>
                      <a:pt x="84" y="62"/>
                      <a:pt x="84" y="62"/>
                    </a:cubicBezTo>
                    <a:cubicBezTo>
                      <a:pt x="85" y="62"/>
                      <a:pt x="85" y="62"/>
                      <a:pt x="85" y="62"/>
                    </a:cubicBezTo>
                    <a:cubicBezTo>
                      <a:pt x="84" y="62"/>
                      <a:pt x="84" y="62"/>
                      <a:pt x="84" y="62"/>
                    </a:cubicBezTo>
                    <a:moveTo>
                      <a:pt x="56" y="61"/>
                    </a:moveTo>
                    <a:cubicBezTo>
                      <a:pt x="56" y="62"/>
                      <a:pt x="55" y="62"/>
                      <a:pt x="55" y="62"/>
                    </a:cubicBezTo>
                    <a:cubicBezTo>
                      <a:pt x="55" y="62"/>
                      <a:pt x="55" y="63"/>
                      <a:pt x="56" y="63"/>
                    </a:cubicBezTo>
                    <a:cubicBezTo>
                      <a:pt x="56" y="62"/>
                      <a:pt x="56" y="62"/>
                      <a:pt x="56" y="62"/>
                    </a:cubicBezTo>
                    <a:cubicBezTo>
                      <a:pt x="56" y="61"/>
                      <a:pt x="56" y="61"/>
                      <a:pt x="56" y="61"/>
                    </a:cubicBezTo>
                    <a:moveTo>
                      <a:pt x="58" y="61"/>
                    </a:moveTo>
                    <a:cubicBezTo>
                      <a:pt x="58" y="62"/>
                      <a:pt x="58" y="62"/>
                      <a:pt x="57" y="62"/>
                    </a:cubicBezTo>
                    <a:cubicBezTo>
                      <a:pt x="59" y="63"/>
                      <a:pt x="59" y="63"/>
                      <a:pt x="59" y="63"/>
                    </a:cubicBezTo>
                    <a:cubicBezTo>
                      <a:pt x="59" y="63"/>
                      <a:pt x="59" y="62"/>
                      <a:pt x="59" y="62"/>
                    </a:cubicBezTo>
                    <a:cubicBezTo>
                      <a:pt x="59" y="62"/>
                      <a:pt x="58" y="62"/>
                      <a:pt x="58" y="61"/>
                    </a:cubicBezTo>
                    <a:moveTo>
                      <a:pt x="73" y="61"/>
                    </a:moveTo>
                    <a:cubicBezTo>
                      <a:pt x="72" y="63"/>
                      <a:pt x="71" y="65"/>
                      <a:pt x="69" y="68"/>
                    </a:cubicBezTo>
                    <a:cubicBezTo>
                      <a:pt x="70" y="68"/>
                      <a:pt x="71" y="69"/>
                      <a:pt x="72" y="69"/>
                    </a:cubicBezTo>
                    <a:cubicBezTo>
                      <a:pt x="73" y="68"/>
                      <a:pt x="75" y="66"/>
                      <a:pt x="76" y="63"/>
                    </a:cubicBezTo>
                    <a:cubicBezTo>
                      <a:pt x="75" y="62"/>
                      <a:pt x="74" y="62"/>
                      <a:pt x="73" y="61"/>
                    </a:cubicBezTo>
                    <a:moveTo>
                      <a:pt x="43" y="61"/>
                    </a:moveTo>
                    <a:cubicBezTo>
                      <a:pt x="40" y="66"/>
                      <a:pt x="39" y="68"/>
                      <a:pt x="38" y="68"/>
                    </a:cubicBezTo>
                    <a:cubicBezTo>
                      <a:pt x="39" y="68"/>
                      <a:pt x="39" y="69"/>
                      <a:pt x="39" y="69"/>
                    </a:cubicBezTo>
                    <a:cubicBezTo>
                      <a:pt x="40" y="66"/>
                      <a:pt x="42" y="64"/>
                      <a:pt x="43" y="61"/>
                    </a:cubicBezTo>
                    <a:cubicBezTo>
                      <a:pt x="43" y="61"/>
                      <a:pt x="43" y="61"/>
                      <a:pt x="43" y="61"/>
                    </a:cubicBezTo>
                    <a:moveTo>
                      <a:pt x="84" y="61"/>
                    </a:moveTo>
                    <a:cubicBezTo>
                      <a:pt x="84" y="61"/>
                      <a:pt x="84" y="61"/>
                      <a:pt x="84" y="61"/>
                    </a:cubicBezTo>
                    <a:cubicBezTo>
                      <a:pt x="85" y="62"/>
                      <a:pt x="87" y="63"/>
                      <a:pt x="88" y="64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84" y="61"/>
                      <a:pt x="84" y="61"/>
                      <a:pt x="84" y="61"/>
                    </a:cubicBezTo>
                    <a:moveTo>
                      <a:pt x="149" y="61"/>
                    </a:moveTo>
                    <a:cubicBezTo>
                      <a:pt x="148" y="63"/>
                      <a:pt x="146" y="66"/>
                      <a:pt x="144" y="69"/>
                    </a:cubicBezTo>
                    <a:cubicBezTo>
                      <a:pt x="146" y="70"/>
                      <a:pt x="148" y="70"/>
                      <a:pt x="149" y="71"/>
                    </a:cubicBezTo>
                    <a:cubicBezTo>
                      <a:pt x="151" y="69"/>
                      <a:pt x="152" y="66"/>
                      <a:pt x="154" y="64"/>
                    </a:cubicBezTo>
                    <a:cubicBezTo>
                      <a:pt x="152" y="63"/>
                      <a:pt x="151" y="62"/>
                      <a:pt x="149" y="61"/>
                    </a:cubicBezTo>
                    <a:moveTo>
                      <a:pt x="57" y="61"/>
                    </a:moveTo>
                    <a:cubicBezTo>
                      <a:pt x="57" y="61"/>
                      <a:pt x="57" y="61"/>
                      <a:pt x="57" y="62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7" y="62"/>
                      <a:pt x="57" y="61"/>
                      <a:pt x="57" y="61"/>
                    </a:cubicBezTo>
                    <a:cubicBezTo>
                      <a:pt x="57" y="61"/>
                      <a:pt x="57" y="61"/>
                      <a:pt x="57" y="61"/>
                    </a:cubicBezTo>
                    <a:moveTo>
                      <a:pt x="93" y="61"/>
                    </a:move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moveTo>
                      <a:pt x="78" y="61"/>
                    </a:moveTo>
                    <a:cubicBezTo>
                      <a:pt x="77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8" y="62"/>
                    </a:cubicBezTo>
                    <a:cubicBezTo>
                      <a:pt x="78" y="62"/>
                      <a:pt x="78" y="61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moveTo>
                      <a:pt x="58" y="61"/>
                    </a:moveTo>
                    <a:cubicBezTo>
                      <a:pt x="58" y="61"/>
                      <a:pt x="58" y="61"/>
                      <a:pt x="58" y="61"/>
                    </a:cubicBezTo>
                    <a:cubicBezTo>
                      <a:pt x="59" y="61"/>
                      <a:pt x="59" y="62"/>
                      <a:pt x="59" y="62"/>
                    </a:cubicBezTo>
                    <a:cubicBezTo>
                      <a:pt x="60" y="62"/>
                      <a:pt x="60" y="62"/>
                      <a:pt x="60" y="62"/>
                    </a:cubicBezTo>
                    <a:cubicBezTo>
                      <a:pt x="59" y="61"/>
                      <a:pt x="59" y="61"/>
                      <a:pt x="58" y="61"/>
                    </a:cubicBezTo>
                    <a:moveTo>
                      <a:pt x="149" y="61"/>
                    </a:moveTo>
                    <a:cubicBezTo>
                      <a:pt x="149" y="61"/>
                      <a:pt x="149" y="61"/>
                      <a:pt x="149" y="61"/>
                    </a:cubicBezTo>
                    <a:cubicBezTo>
                      <a:pt x="151" y="62"/>
                      <a:pt x="152" y="62"/>
                      <a:pt x="154" y="63"/>
                    </a:cubicBezTo>
                    <a:cubicBezTo>
                      <a:pt x="154" y="63"/>
                      <a:pt x="154" y="63"/>
                      <a:pt x="154" y="63"/>
                    </a:cubicBezTo>
                    <a:cubicBezTo>
                      <a:pt x="153" y="63"/>
                      <a:pt x="153" y="63"/>
                      <a:pt x="152" y="62"/>
                    </a:cubicBezTo>
                    <a:cubicBezTo>
                      <a:pt x="151" y="62"/>
                      <a:pt x="150" y="61"/>
                      <a:pt x="149" y="61"/>
                    </a:cubicBezTo>
                    <a:moveTo>
                      <a:pt x="56" y="60"/>
                    </a:move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7" y="61"/>
                      <a:pt x="57" y="61"/>
                    </a:cubicBezTo>
                    <a:cubicBezTo>
                      <a:pt x="57" y="61"/>
                      <a:pt x="56" y="60"/>
                      <a:pt x="56" y="60"/>
                    </a:cubicBezTo>
                    <a:moveTo>
                      <a:pt x="85" y="60"/>
                    </a:moveTo>
                    <a:cubicBezTo>
                      <a:pt x="85" y="60"/>
                      <a:pt x="84" y="61"/>
                      <a:pt x="84" y="61"/>
                    </a:cubicBezTo>
                    <a:cubicBezTo>
                      <a:pt x="87" y="62"/>
                      <a:pt x="89" y="63"/>
                      <a:pt x="91" y="65"/>
                    </a:cubicBezTo>
                    <a:cubicBezTo>
                      <a:pt x="91" y="64"/>
                      <a:pt x="91" y="64"/>
                      <a:pt x="91" y="64"/>
                    </a:cubicBezTo>
                    <a:cubicBezTo>
                      <a:pt x="89" y="63"/>
                      <a:pt x="87" y="62"/>
                      <a:pt x="85" y="60"/>
                    </a:cubicBezTo>
                    <a:moveTo>
                      <a:pt x="58" y="60"/>
                    </a:moveTo>
                    <a:cubicBezTo>
                      <a:pt x="58" y="60"/>
                      <a:pt x="57" y="60"/>
                      <a:pt x="57" y="61"/>
                    </a:cubicBezTo>
                    <a:cubicBezTo>
                      <a:pt x="57" y="61"/>
                      <a:pt x="57" y="61"/>
                      <a:pt x="58" y="61"/>
                    </a:cubicBezTo>
                    <a:cubicBezTo>
                      <a:pt x="58" y="61"/>
                      <a:pt x="58" y="60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moveTo>
                      <a:pt x="57" y="60"/>
                    </a:move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moveTo>
                      <a:pt x="40" y="60"/>
                    </a:moveTo>
                    <a:cubicBezTo>
                      <a:pt x="39" y="62"/>
                      <a:pt x="37" y="64"/>
                      <a:pt x="36" y="67"/>
                    </a:cubicBezTo>
                    <a:cubicBezTo>
                      <a:pt x="37" y="67"/>
                      <a:pt x="38" y="68"/>
                      <a:pt x="38" y="68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40" y="66"/>
                      <a:pt x="41" y="64"/>
                      <a:pt x="43" y="61"/>
                    </a:cubicBezTo>
                    <a:cubicBezTo>
                      <a:pt x="42" y="61"/>
                      <a:pt x="41" y="60"/>
                      <a:pt x="40" y="60"/>
                    </a:cubicBezTo>
                    <a:moveTo>
                      <a:pt x="81" y="59"/>
                    </a:moveTo>
                    <a:cubicBezTo>
                      <a:pt x="81" y="60"/>
                      <a:pt x="81" y="60"/>
                      <a:pt x="81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1" y="60"/>
                      <a:pt x="81" y="60"/>
                      <a:pt x="81" y="59"/>
                    </a:cubicBezTo>
                    <a:moveTo>
                      <a:pt x="23" y="59"/>
                    </a:moveTo>
                    <a:cubicBezTo>
                      <a:pt x="22" y="60"/>
                      <a:pt x="22" y="60"/>
                      <a:pt x="22" y="60"/>
                    </a:cubicBezTo>
                    <a:cubicBezTo>
                      <a:pt x="23" y="61"/>
                      <a:pt x="23" y="61"/>
                      <a:pt x="24" y="61"/>
                    </a:cubicBezTo>
                    <a:cubicBezTo>
                      <a:pt x="24" y="61"/>
                      <a:pt x="24" y="61"/>
                      <a:pt x="25" y="60"/>
                    </a:cubicBezTo>
                    <a:cubicBezTo>
                      <a:pt x="24" y="60"/>
                      <a:pt x="23" y="60"/>
                      <a:pt x="23" y="59"/>
                    </a:cubicBezTo>
                    <a:moveTo>
                      <a:pt x="81" y="59"/>
                    </a:moveTo>
                    <a:cubicBezTo>
                      <a:pt x="81" y="59"/>
                      <a:pt x="81" y="59"/>
                      <a:pt x="81" y="59"/>
                    </a:cubicBezTo>
                    <a:cubicBezTo>
                      <a:pt x="81" y="60"/>
                      <a:pt x="82" y="60"/>
                      <a:pt x="82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1" y="59"/>
                      <a:pt x="81" y="59"/>
                      <a:pt x="81" y="59"/>
                    </a:cubicBezTo>
                    <a:moveTo>
                      <a:pt x="45" y="59"/>
                    </a:moveTo>
                    <a:cubicBezTo>
                      <a:pt x="44" y="59"/>
                      <a:pt x="44" y="60"/>
                      <a:pt x="44" y="60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44" y="60"/>
                      <a:pt x="45" y="59"/>
                      <a:pt x="45" y="59"/>
                    </a:cubicBezTo>
                    <a:cubicBezTo>
                      <a:pt x="45" y="59"/>
                      <a:pt x="45" y="59"/>
                      <a:pt x="45" y="59"/>
                    </a:cubicBezTo>
                    <a:moveTo>
                      <a:pt x="126" y="59"/>
                    </a:moveTo>
                    <a:cubicBezTo>
                      <a:pt x="126" y="60"/>
                      <a:pt x="125" y="61"/>
                      <a:pt x="124" y="62"/>
                    </a:cubicBezTo>
                    <a:cubicBezTo>
                      <a:pt x="127" y="63"/>
                      <a:pt x="129" y="64"/>
                      <a:pt x="131" y="66"/>
                    </a:cubicBezTo>
                    <a:cubicBezTo>
                      <a:pt x="132" y="65"/>
                      <a:pt x="132" y="64"/>
                      <a:pt x="133" y="63"/>
                    </a:cubicBezTo>
                    <a:cubicBezTo>
                      <a:pt x="131" y="62"/>
                      <a:pt x="128" y="60"/>
                      <a:pt x="126" y="59"/>
                    </a:cubicBezTo>
                    <a:moveTo>
                      <a:pt x="22" y="59"/>
                    </a:moveTo>
                    <a:cubicBezTo>
                      <a:pt x="22" y="59"/>
                      <a:pt x="22" y="59"/>
                      <a:pt x="21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2" y="60"/>
                      <a:pt x="22" y="59"/>
                      <a:pt x="22" y="59"/>
                    </a:cubicBezTo>
                    <a:cubicBezTo>
                      <a:pt x="22" y="59"/>
                      <a:pt x="22" y="59"/>
                      <a:pt x="22" y="59"/>
                    </a:cubicBezTo>
                    <a:moveTo>
                      <a:pt x="107" y="59"/>
                    </a:moveTo>
                    <a:cubicBezTo>
                      <a:pt x="106" y="61"/>
                      <a:pt x="104" y="63"/>
                      <a:pt x="103" y="66"/>
                    </a:cubicBezTo>
                    <a:cubicBezTo>
                      <a:pt x="105" y="67"/>
                      <a:pt x="107" y="68"/>
                      <a:pt x="109" y="69"/>
                    </a:cubicBezTo>
                    <a:cubicBezTo>
                      <a:pt x="108" y="69"/>
                      <a:pt x="108" y="69"/>
                      <a:pt x="108" y="69"/>
                    </a:cubicBezTo>
                    <a:cubicBezTo>
                      <a:pt x="109" y="69"/>
                      <a:pt x="110" y="70"/>
                      <a:pt x="111" y="71"/>
                    </a:cubicBezTo>
                    <a:cubicBezTo>
                      <a:pt x="113" y="68"/>
                      <a:pt x="114" y="66"/>
                      <a:pt x="115" y="64"/>
                    </a:cubicBezTo>
                    <a:cubicBezTo>
                      <a:pt x="113" y="62"/>
                      <a:pt x="110" y="60"/>
                      <a:pt x="107" y="59"/>
                    </a:cubicBezTo>
                    <a:moveTo>
                      <a:pt x="125" y="59"/>
                    </a:moveTo>
                    <a:cubicBezTo>
                      <a:pt x="125" y="60"/>
                      <a:pt x="124" y="60"/>
                      <a:pt x="124" y="61"/>
                    </a:cubicBezTo>
                    <a:cubicBezTo>
                      <a:pt x="124" y="61"/>
                      <a:pt x="124" y="61"/>
                      <a:pt x="124" y="61"/>
                    </a:cubicBezTo>
                    <a:cubicBezTo>
                      <a:pt x="125" y="59"/>
                      <a:pt x="125" y="59"/>
                      <a:pt x="125" y="59"/>
                    </a:cubicBezTo>
                    <a:cubicBezTo>
                      <a:pt x="125" y="59"/>
                      <a:pt x="125" y="59"/>
                      <a:pt x="125" y="59"/>
                    </a:cubicBezTo>
                    <a:moveTo>
                      <a:pt x="75" y="59"/>
                    </a:moveTo>
                    <a:cubicBezTo>
                      <a:pt x="74" y="59"/>
                      <a:pt x="74" y="60"/>
                      <a:pt x="74" y="60"/>
                    </a:cubicBezTo>
                    <a:cubicBezTo>
                      <a:pt x="75" y="61"/>
                      <a:pt x="76" y="61"/>
                      <a:pt x="77" y="62"/>
                    </a:cubicBezTo>
                    <a:cubicBezTo>
                      <a:pt x="77" y="61"/>
                      <a:pt x="77" y="61"/>
                      <a:pt x="78" y="61"/>
                    </a:cubicBezTo>
                    <a:cubicBezTo>
                      <a:pt x="77" y="60"/>
                      <a:pt x="76" y="59"/>
                      <a:pt x="75" y="59"/>
                    </a:cubicBezTo>
                    <a:moveTo>
                      <a:pt x="126" y="59"/>
                    </a:moveTo>
                    <a:cubicBezTo>
                      <a:pt x="126" y="59"/>
                      <a:pt x="126" y="59"/>
                      <a:pt x="126" y="59"/>
                    </a:cubicBezTo>
                    <a:cubicBezTo>
                      <a:pt x="133" y="63"/>
                      <a:pt x="133" y="63"/>
                      <a:pt x="133" y="63"/>
                    </a:cubicBezTo>
                    <a:cubicBezTo>
                      <a:pt x="133" y="63"/>
                      <a:pt x="133" y="63"/>
                      <a:pt x="133" y="63"/>
                    </a:cubicBezTo>
                    <a:cubicBezTo>
                      <a:pt x="131" y="62"/>
                      <a:pt x="129" y="61"/>
                      <a:pt x="128" y="59"/>
                    </a:cubicBezTo>
                    <a:cubicBezTo>
                      <a:pt x="127" y="59"/>
                      <a:pt x="127" y="59"/>
                      <a:pt x="126" y="59"/>
                    </a:cubicBezTo>
                    <a:moveTo>
                      <a:pt x="79" y="59"/>
                    </a:move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80" y="59"/>
                      <a:pt x="80" y="59"/>
                    </a:cubicBezTo>
                    <a:cubicBezTo>
                      <a:pt x="79" y="59"/>
                      <a:pt x="79" y="59"/>
                      <a:pt x="79" y="59"/>
                    </a:cubicBezTo>
                    <a:moveTo>
                      <a:pt x="79" y="58"/>
                    </a:moveTo>
                    <a:cubicBezTo>
                      <a:pt x="79" y="58"/>
                      <a:pt x="79" y="58"/>
                      <a:pt x="79" y="58"/>
                    </a:cubicBezTo>
                    <a:cubicBezTo>
                      <a:pt x="79" y="59"/>
                      <a:pt x="80" y="59"/>
                      <a:pt x="80" y="59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79" y="58"/>
                      <a:pt x="79" y="58"/>
                      <a:pt x="79" y="58"/>
                    </a:cubicBezTo>
                    <a:moveTo>
                      <a:pt x="81" y="58"/>
                    </a:moveTo>
                    <a:cubicBezTo>
                      <a:pt x="81" y="58"/>
                      <a:pt x="81" y="59"/>
                      <a:pt x="81" y="59"/>
                    </a:cubicBezTo>
                    <a:cubicBezTo>
                      <a:pt x="81" y="59"/>
                      <a:pt x="82" y="59"/>
                      <a:pt x="82" y="60"/>
                    </a:cubicBezTo>
                    <a:cubicBezTo>
                      <a:pt x="82" y="59"/>
                      <a:pt x="82" y="59"/>
                      <a:pt x="83" y="59"/>
                    </a:cubicBezTo>
                    <a:cubicBezTo>
                      <a:pt x="82" y="59"/>
                      <a:pt x="82" y="59"/>
                      <a:pt x="81" y="58"/>
                    </a:cubicBezTo>
                    <a:moveTo>
                      <a:pt x="126" y="58"/>
                    </a:moveTo>
                    <a:cubicBezTo>
                      <a:pt x="126" y="58"/>
                      <a:pt x="126" y="58"/>
                      <a:pt x="126" y="59"/>
                    </a:cubicBezTo>
                    <a:cubicBezTo>
                      <a:pt x="126" y="59"/>
                      <a:pt x="126" y="59"/>
                      <a:pt x="126" y="59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moveTo>
                      <a:pt x="80" y="57"/>
                    </a:move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7"/>
                    </a:cubicBezTo>
                    <a:moveTo>
                      <a:pt x="86" y="57"/>
                    </a:moveTo>
                    <a:cubicBezTo>
                      <a:pt x="86" y="58"/>
                      <a:pt x="86" y="58"/>
                      <a:pt x="85" y="59"/>
                    </a:cubicBezTo>
                    <a:cubicBezTo>
                      <a:pt x="88" y="60"/>
                      <a:pt x="90" y="62"/>
                      <a:pt x="92" y="63"/>
                    </a:cubicBezTo>
                    <a:cubicBezTo>
                      <a:pt x="92" y="63"/>
                      <a:pt x="93" y="62"/>
                      <a:pt x="93" y="62"/>
                    </a:cubicBezTo>
                    <a:cubicBezTo>
                      <a:pt x="91" y="60"/>
                      <a:pt x="88" y="59"/>
                      <a:pt x="86" y="57"/>
                    </a:cubicBezTo>
                    <a:moveTo>
                      <a:pt x="42" y="57"/>
                    </a:moveTo>
                    <a:cubicBezTo>
                      <a:pt x="41" y="58"/>
                      <a:pt x="41" y="58"/>
                      <a:pt x="41" y="58"/>
                    </a:cubicBezTo>
                    <a:cubicBezTo>
                      <a:pt x="42" y="59"/>
                      <a:pt x="43" y="59"/>
                      <a:pt x="44" y="60"/>
                    </a:cubicBezTo>
                    <a:cubicBezTo>
                      <a:pt x="44" y="60"/>
                      <a:pt x="44" y="59"/>
                      <a:pt x="44" y="59"/>
                    </a:cubicBezTo>
                    <a:cubicBezTo>
                      <a:pt x="43" y="58"/>
                      <a:pt x="43" y="58"/>
                      <a:pt x="42" y="57"/>
                    </a:cubicBezTo>
                    <a:moveTo>
                      <a:pt x="143" y="57"/>
                    </a:moveTo>
                    <a:cubicBezTo>
                      <a:pt x="141" y="60"/>
                      <a:pt x="140" y="62"/>
                      <a:pt x="138" y="65"/>
                    </a:cubicBezTo>
                    <a:cubicBezTo>
                      <a:pt x="140" y="66"/>
                      <a:pt x="142" y="67"/>
                      <a:pt x="144" y="68"/>
                    </a:cubicBezTo>
                    <a:cubicBezTo>
                      <a:pt x="146" y="66"/>
                      <a:pt x="147" y="63"/>
                      <a:pt x="149" y="61"/>
                    </a:cubicBezTo>
                    <a:cubicBezTo>
                      <a:pt x="147" y="60"/>
                      <a:pt x="145" y="58"/>
                      <a:pt x="143" y="57"/>
                    </a:cubicBezTo>
                    <a:moveTo>
                      <a:pt x="87" y="57"/>
                    </a:moveTo>
                    <a:cubicBezTo>
                      <a:pt x="87" y="57"/>
                      <a:pt x="87" y="57"/>
                      <a:pt x="86" y="57"/>
                    </a:cubicBezTo>
                    <a:cubicBezTo>
                      <a:pt x="88" y="58"/>
                      <a:pt x="91" y="60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1" y="60"/>
                      <a:pt x="89" y="58"/>
                      <a:pt x="87" y="57"/>
                    </a:cubicBezTo>
                    <a:moveTo>
                      <a:pt x="143" y="57"/>
                    </a:moveTo>
                    <a:cubicBezTo>
                      <a:pt x="143" y="57"/>
                      <a:pt x="143" y="57"/>
                      <a:pt x="143" y="57"/>
                    </a:cubicBezTo>
                    <a:cubicBezTo>
                      <a:pt x="145" y="58"/>
                      <a:pt x="147" y="59"/>
                      <a:pt x="149" y="60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148" y="60"/>
                      <a:pt x="147" y="59"/>
                      <a:pt x="146" y="58"/>
                    </a:cubicBezTo>
                    <a:cubicBezTo>
                      <a:pt x="145" y="58"/>
                      <a:pt x="144" y="57"/>
                      <a:pt x="143" y="57"/>
                    </a:cubicBezTo>
                    <a:moveTo>
                      <a:pt x="76" y="56"/>
                    </a:moveTo>
                    <a:cubicBezTo>
                      <a:pt x="76" y="57"/>
                      <a:pt x="76" y="57"/>
                      <a:pt x="76" y="57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8"/>
                      <a:pt x="79" y="58"/>
                    </a:cubicBezTo>
                    <a:cubicBezTo>
                      <a:pt x="78" y="58"/>
                      <a:pt x="77" y="57"/>
                      <a:pt x="76" y="56"/>
                    </a:cubicBezTo>
                    <a:moveTo>
                      <a:pt x="76" y="56"/>
                    </a:moveTo>
                    <a:cubicBezTo>
                      <a:pt x="76" y="56"/>
                      <a:pt x="76" y="56"/>
                      <a:pt x="76" y="56"/>
                    </a:cubicBezTo>
                    <a:cubicBezTo>
                      <a:pt x="77" y="57"/>
                      <a:pt x="78" y="58"/>
                      <a:pt x="79" y="58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76" y="56"/>
                      <a:pt x="76" y="56"/>
                      <a:pt x="76" y="56"/>
                    </a:cubicBezTo>
                    <a:moveTo>
                      <a:pt x="64" y="56"/>
                    </a:moveTo>
                    <a:cubicBezTo>
                      <a:pt x="62" y="58"/>
                      <a:pt x="61" y="60"/>
                      <a:pt x="60" y="62"/>
                    </a:cubicBezTo>
                    <a:cubicBezTo>
                      <a:pt x="60" y="62"/>
                      <a:pt x="61" y="62"/>
                      <a:pt x="61" y="62"/>
                    </a:cubicBezTo>
                    <a:cubicBezTo>
                      <a:pt x="61" y="62"/>
                      <a:pt x="62" y="61"/>
                      <a:pt x="62" y="60"/>
                    </a:cubicBezTo>
                    <a:cubicBezTo>
                      <a:pt x="63" y="59"/>
                      <a:pt x="64" y="58"/>
                      <a:pt x="65" y="56"/>
                    </a:cubicBezTo>
                    <a:cubicBezTo>
                      <a:pt x="64" y="56"/>
                      <a:pt x="64" y="56"/>
                      <a:pt x="64" y="56"/>
                    </a:cubicBezTo>
                    <a:moveTo>
                      <a:pt x="47" y="56"/>
                    </a:moveTo>
                    <a:cubicBezTo>
                      <a:pt x="47" y="56"/>
                      <a:pt x="46" y="56"/>
                      <a:pt x="46" y="57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46" y="56"/>
                      <a:pt x="47" y="56"/>
                      <a:pt x="47" y="56"/>
                    </a:cubicBezTo>
                    <a:cubicBezTo>
                      <a:pt x="47" y="56"/>
                      <a:pt x="47" y="56"/>
                      <a:pt x="47" y="56"/>
                    </a:cubicBezTo>
                    <a:moveTo>
                      <a:pt x="83" y="55"/>
                    </a:moveTo>
                    <a:cubicBezTo>
                      <a:pt x="83" y="56"/>
                      <a:pt x="82" y="56"/>
                      <a:pt x="82" y="57"/>
                    </a:cubicBezTo>
                    <a:cubicBezTo>
                      <a:pt x="83" y="57"/>
                      <a:pt x="83" y="57"/>
                      <a:pt x="83" y="58"/>
                    </a:cubicBezTo>
                    <a:cubicBezTo>
                      <a:pt x="84" y="57"/>
                      <a:pt x="84" y="57"/>
                      <a:pt x="84" y="56"/>
                    </a:cubicBezTo>
                    <a:cubicBezTo>
                      <a:pt x="84" y="56"/>
                      <a:pt x="83" y="56"/>
                      <a:pt x="83" y="55"/>
                    </a:cubicBezTo>
                    <a:moveTo>
                      <a:pt x="76" y="55"/>
                    </a:moveTo>
                    <a:cubicBezTo>
                      <a:pt x="76" y="56"/>
                      <a:pt x="76" y="56"/>
                      <a:pt x="76" y="56"/>
                    </a:cubicBezTo>
                    <a:cubicBezTo>
                      <a:pt x="77" y="57"/>
                      <a:pt x="78" y="57"/>
                      <a:pt x="79" y="58"/>
                    </a:cubicBezTo>
                    <a:cubicBezTo>
                      <a:pt x="79" y="58"/>
                      <a:pt x="79" y="57"/>
                      <a:pt x="80" y="57"/>
                    </a:cubicBezTo>
                    <a:cubicBezTo>
                      <a:pt x="79" y="57"/>
                      <a:pt x="78" y="56"/>
                      <a:pt x="77" y="56"/>
                    </a:cubicBezTo>
                    <a:cubicBezTo>
                      <a:pt x="77" y="56"/>
                      <a:pt x="77" y="56"/>
                      <a:pt x="76" y="55"/>
                    </a:cubicBezTo>
                    <a:moveTo>
                      <a:pt x="140" y="55"/>
                    </a:moveTo>
                    <a:cubicBezTo>
                      <a:pt x="138" y="58"/>
                      <a:pt x="137" y="60"/>
                      <a:pt x="135" y="63"/>
                    </a:cubicBezTo>
                    <a:cubicBezTo>
                      <a:pt x="135" y="63"/>
                      <a:pt x="136" y="63"/>
                      <a:pt x="136" y="64"/>
                    </a:cubicBezTo>
                    <a:cubicBezTo>
                      <a:pt x="137" y="61"/>
                      <a:pt x="139" y="58"/>
                      <a:pt x="141" y="56"/>
                    </a:cubicBezTo>
                    <a:cubicBezTo>
                      <a:pt x="140" y="56"/>
                      <a:pt x="140" y="55"/>
                      <a:pt x="140" y="55"/>
                    </a:cubicBezTo>
                    <a:moveTo>
                      <a:pt x="83" y="55"/>
                    </a:moveTo>
                    <a:cubicBezTo>
                      <a:pt x="83" y="55"/>
                      <a:pt x="83" y="55"/>
                      <a:pt x="83" y="55"/>
                    </a:cubicBezTo>
                    <a:cubicBezTo>
                      <a:pt x="84" y="55"/>
                      <a:pt x="84" y="56"/>
                      <a:pt x="84" y="56"/>
                    </a:cubicBezTo>
                    <a:cubicBezTo>
                      <a:pt x="84" y="56"/>
                      <a:pt x="85" y="56"/>
                      <a:pt x="85" y="56"/>
                    </a:cubicBezTo>
                    <a:cubicBezTo>
                      <a:pt x="84" y="55"/>
                      <a:pt x="84" y="55"/>
                      <a:pt x="83" y="55"/>
                    </a:cubicBezTo>
                    <a:moveTo>
                      <a:pt x="140" y="55"/>
                    </a:moveTo>
                    <a:cubicBezTo>
                      <a:pt x="140" y="55"/>
                      <a:pt x="140" y="55"/>
                      <a:pt x="140" y="55"/>
                    </a:cubicBezTo>
                    <a:cubicBezTo>
                      <a:pt x="140" y="55"/>
                      <a:pt x="140" y="55"/>
                      <a:pt x="141" y="56"/>
                    </a:cubicBezTo>
                    <a:cubicBezTo>
                      <a:pt x="141" y="55"/>
                      <a:pt x="141" y="55"/>
                      <a:pt x="141" y="55"/>
                    </a:cubicBezTo>
                    <a:cubicBezTo>
                      <a:pt x="140" y="55"/>
                      <a:pt x="140" y="55"/>
                      <a:pt x="140" y="55"/>
                    </a:cubicBezTo>
                    <a:moveTo>
                      <a:pt x="62" y="55"/>
                    </a:moveTo>
                    <a:cubicBezTo>
                      <a:pt x="61" y="57"/>
                      <a:pt x="59" y="59"/>
                      <a:pt x="58" y="61"/>
                    </a:cubicBezTo>
                    <a:cubicBezTo>
                      <a:pt x="59" y="61"/>
                      <a:pt x="59" y="61"/>
                      <a:pt x="60" y="62"/>
                    </a:cubicBezTo>
                    <a:cubicBezTo>
                      <a:pt x="61" y="60"/>
                      <a:pt x="62" y="58"/>
                      <a:pt x="63" y="56"/>
                    </a:cubicBezTo>
                    <a:cubicBezTo>
                      <a:pt x="63" y="55"/>
                      <a:pt x="62" y="55"/>
                      <a:pt x="62" y="55"/>
                    </a:cubicBezTo>
                    <a:moveTo>
                      <a:pt x="47" y="55"/>
                    </a:moveTo>
                    <a:cubicBezTo>
                      <a:pt x="47" y="55"/>
                      <a:pt x="47" y="55"/>
                      <a:pt x="47" y="56"/>
                    </a:cubicBezTo>
                    <a:cubicBezTo>
                      <a:pt x="47" y="56"/>
                      <a:pt x="47" y="56"/>
                      <a:pt x="47" y="56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7" y="55"/>
                      <a:pt x="47" y="55"/>
                      <a:pt x="47" y="55"/>
                    </a:cubicBezTo>
                    <a:moveTo>
                      <a:pt x="82" y="55"/>
                    </a:moveTo>
                    <a:cubicBezTo>
                      <a:pt x="81" y="56"/>
                      <a:pt x="81" y="56"/>
                      <a:pt x="81" y="56"/>
                    </a:cubicBezTo>
                    <a:cubicBezTo>
                      <a:pt x="81" y="56"/>
                      <a:pt x="81" y="56"/>
                      <a:pt x="81" y="56"/>
                    </a:cubicBezTo>
                    <a:cubicBezTo>
                      <a:pt x="81" y="56"/>
                      <a:pt x="82" y="55"/>
                      <a:pt x="82" y="55"/>
                    </a:cubicBezTo>
                    <a:cubicBezTo>
                      <a:pt x="82" y="55"/>
                      <a:pt x="82" y="55"/>
                      <a:pt x="82" y="55"/>
                    </a:cubicBezTo>
                    <a:moveTo>
                      <a:pt x="77" y="54"/>
                    </a:moveTo>
                    <a:cubicBezTo>
                      <a:pt x="77" y="54"/>
                      <a:pt x="77" y="55"/>
                      <a:pt x="77" y="55"/>
                    </a:cubicBezTo>
                    <a:cubicBezTo>
                      <a:pt x="78" y="55"/>
                      <a:pt x="78" y="55"/>
                      <a:pt x="79" y="56"/>
                    </a:cubicBezTo>
                    <a:cubicBezTo>
                      <a:pt x="78" y="55"/>
                      <a:pt x="78" y="55"/>
                      <a:pt x="77" y="54"/>
                    </a:cubicBezTo>
                    <a:moveTo>
                      <a:pt x="61" y="54"/>
                    </a:moveTo>
                    <a:cubicBezTo>
                      <a:pt x="61" y="55"/>
                      <a:pt x="61" y="55"/>
                      <a:pt x="61" y="55"/>
                    </a:cubicBezTo>
                    <a:cubicBezTo>
                      <a:pt x="60" y="57"/>
                      <a:pt x="59" y="58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cubicBezTo>
                      <a:pt x="59" y="59"/>
                      <a:pt x="60" y="57"/>
                      <a:pt x="60" y="56"/>
                    </a:cubicBezTo>
                    <a:cubicBezTo>
                      <a:pt x="61" y="55"/>
                      <a:pt x="61" y="55"/>
                      <a:pt x="61" y="54"/>
                    </a:cubicBezTo>
                    <a:cubicBezTo>
                      <a:pt x="61" y="54"/>
                      <a:pt x="61" y="54"/>
                      <a:pt x="61" y="54"/>
                    </a:cubicBezTo>
                    <a:moveTo>
                      <a:pt x="128" y="54"/>
                    </a:moveTo>
                    <a:cubicBezTo>
                      <a:pt x="127" y="55"/>
                      <a:pt x="127" y="56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8" y="54"/>
                      <a:pt x="128" y="54"/>
                      <a:pt x="128" y="54"/>
                    </a:cubicBezTo>
                    <a:moveTo>
                      <a:pt x="48" y="54"/>
                    </a:moveTo>
                    <a:cubicBezTo>
                      <a:pt x="48" y="54"/>
                      <a:pt x="48" y="54"/>
                      <a:pt x="47" y="55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54"/>
                      <a:pt x="48" y="54"/>
                      <a:pt x="48" y="54"/>
                    </a:cubicBezTo>
                    <a:moveTo>
                      <a:pt x="82" y="54"/>
                    </a:moveTo>
                    <a:cubicBezTo>
                      <a:pt x="82" y="54"/>
                      <a:pt x="82" y="54"/>
                      <a:pt x="82" y="54"/>
                    </a:cubicBezTo>
                    <a:cubicBezTo>
                      <a:pt x="82" y="54"/>
                      <a:pt x="82" y="54"/>
                      <a:pt x="82" y="55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82" y="54"/>
                      <a:pt x="82" y="54"/>
                      <a:pt x="82" y="54"/>
                    </a:cubicBezTo>
                    <a:moveTo>
                      <a:pt x="60" y="54"/>
                    </a:moveTo>
                    <a:cubicBezTo>
                      <a:pt x="59" y="56"/>
                      <a:pt x="58" y="58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8" y="58"/>
                      <a:pt x="59" y="56"/>
                      <a:pt x="61" y="54"/>
                    </a:cubicBezTo>
                    <a:cubicBezTo>
                      <a:pt x="60" y="54"/>
                      <a:pt x="60" y="54"/>
                      <a:pt x="60" y="54"/>
                    </a:cubicBezTo>
                    <a:moveTo>
                      <a:pt x="44" y="54"/>
                    </a:moveTo>
                    <a:cubicBezTo>
                      <a:pt x="43" y="54"/>
                      <a:pt x="43" y="55"/>
                      <a:pt x="43" y="55"/>
                    </a:cubicBezTo>
                    <a:cubicBezTo>
                      <a:pt x="44" y="55"/>
                      <a:pt x="45" y="56"/>
                      <a:pt x="46" y="57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4" y="54"/>
                      <a:pt x="44" y="54"/>
                      <a:pt x="44" y="54"/>
                    </a:cubicBezTo>
                    <a:moveTo>
                      <a:pt x="110" y="54"/>
                    </a:moveTo>
                    <a:cubicBezTo>
                      <a:pt x="109" y="55"/>
                      <a:pt x="108" y="57"/>
                      <a:pt x="107" y="59"/>
                    </a:cubicBezTo>
                    <a:cubicBezTo>
                      <a:pt x="110" y="60"/>
                      <a:pt x="113" y="62"/>
                      <a:pt x="116" y="64"/>
                    </a:cubicBezTo>
                    <a:cubicBezTo>
                      <a:pt x="117" y="62"/>
                      <a:pt x="118" y="60"/>
                      <a:pt x="118" y="58"/>
                    </a:cubicBezTo>
                    <a:cubicBezTo>
                      <a:pt x="116" y="57"/>
                      <a:pt x="113" y="55"/>
                      <a:pt x="110" y="54"/>
                    </a:cubicBezTo>
                    <a:moveTo>
                      <a:pt x="65" y="53"/>
                    </a:moveTo>
                    <a:cubicBezTo>
                      <a:pt x="65" y="53"/>
                      <a:pt x="65" y="54"/>
                      <a:pt x="64" y="55"/>
                    </a:cubicBezTo>
                    <a:cubicBezTo>
                      <a:pt x="65" y="55"/>
                      <a:pt x="65" y="55"/>
                      <a:pt x="65" y="55"/>
                    </a:cubicBezTo>
                    <a:cubicBezTo>
                      <a:pt x="66" y="55"/>
                      <a:pt x="66" y="54"/>
                      <a:pt x="66" y="54"/>
                    </a:cubicBezTo>
                    <a:cubicBezTo>
                      <a:pt x="66" y="53"/>
                      <a:pt x="66" y="53"/>
                      <a:pt x="65" y="53"/>
                    </a:cubicBezTo>
                    <a:moveTo>
                      <a:pt x="44" y="53"/>
                    </a:moveTo>
                    <a:cubicBezTo>
                      <a:pt x="44" y="53"/>
                      <a:pt x="44" y="53"/>
                      <a:pt x="44" y="54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6" y="54"/>
                      <a:pt x="45" y="53"/>
                      <a:pt x="44" y="53"/>
                    </a:cubicBezTo>
                    <a:moveTo>
                      <a:pt x="78" y="52"/>
                    </a:moveTo>
                    <a:cubicBezTo>
                      <a:pt x="78" y="53"/>
                      <a:pt x="78" y="53"/>
                      <a:pt x="77" y="54"/>
                    </a:cubicBezTo>
                    <a:cubicBezTo>
                      <a:pt x="78" y="55"/>
                      <a:pt x="79" y="55"/>
                      <a:pt x="80" y="56"/>
                    </a:cubicBezTo>
                    <a:cubicBezTo>
                      <a:pt x="80" y="56"/>
                      <a:pt x="80" y="56"/>
                      <a:pt x="80" y="56"/>
                    </a:cubicBezTo>
                    <a:cubicBezTo>
                      <a:pt x="81" y="55"/>
                      <a:pt x="81" y="55"/>
                      <a:pt x="81" y="54"/>
                    </a:cubicBezTo>
                    <a:cubicBezTo>
                      <a:pt x="80" y="54"/>
                      <a:pt x="79" y="53"/>
                      <a:pt x="78" y="52"/>
                    </a:cubicBezTo>
                    <a:moveTo>
                      <a:pt x="45" y="52"/>
                    </a:moveTo>
                    <a:cubicBezTo>
                      <a:pt x="45" y="52"/>
                      <a:pt x="45" y="52"/>
                      <a:pt x="44" y="53"/>
                    </a:cubicBezTo>
                    <a:cubicBezTo>
                      <a:pt x="45" y="53"/>
                      <a:pt x="46" y="54"/>
                      <a:pt x="47" y="54"/>
                    </a:cubicBezTo>
                    <a:cubicBezTo>
                      <a:pt x="47" y="54"/>
                      <a:pt x="47" y="54"/>
                      <a:pt x="47" y="54"/>
                    </a:cubicBezTo>
                    <a:cubicBezTo>
                      <a:pt x="47" y="53"/>
                      <a:pt x="46" y="53"/>
                      <a:pt x="45" y="52"/>
                    </a:cubicBezTo>
                    <a:moveTo>
                      <a:pt x="78" y="52"/>
                    </a:moveTo>
                    <a:cubicBezTo>
                      <a:pt x="78" y="52"/>
                      <a:pt x="78" y="52"/>
                      <a:pt x="78" y="52"/>
                    </a:cubicBezTo>
                    <a:cubicBezTo>
                      <a:pt x="79" y="53"/>
                      <a:pt x="80" y="53"/>
                      <a:pt x="81" y="54"/>
                    </a:cubicBezTo>
                    <a:cubicBezTo>
                      <a:pt x="81" y="54"/>
                      <a:pt x="82" y="54"/>
                      <a:pt x="82" y="54"/>
                    </a:cubicBezTo>
                    <a:cubicBezTo>
                      <a:pt x="81" y="53"/>
                      <a:pt x="79" y="53"/>
                      <a:pt x="78" y="52"/>
                    </a:cubicBezTo>
                    <a:moveTo>
                      <a:pt x="64" y="52"/>
                    </a:moveTo>
                    <a:cubicBezTo>
                      <a:pt x="63" y="52"/>
                      <a:pt x="63" y="53"/>
                      <a:pt x="62" y="54"/>
                    </a:cubicBezTo>
                    <a:cubicBezTo>
                      <a:pt x="63" y="54"/>
                      <a:pt x="63" y="54"/>
                      <a:pt x="64" y="55"/>
                    </a:cubicBezTo>
                    <a:cubicBezTo>
                      <a:pt x="64" y="54"/>
                      <a:pt x="65" y="53"/>
                      <a:pt x="65" y="53"/>
                    </a:cubicBezTo>
                    <a:cubicBezTo>
                      <a:pt x="65" y="52"/>
                      <a:pt x="64" y="52"/>
                      <a:pt x="64" y="52"/>
                    </a:cubicBezTo>
                    <a:moveTo>
                      <a:pt x="27" y="52"/>
                    </a:moveTo>
                    <a:cubicBezTo>
                      <a:pt x="23" y="59"/>
                      <a:pt x="23" y="59"/>
                      <a:pt x="23" y="59"/>
                    </a:cubicBezTo>
                    <a:cubicBezTo>
                      <a:pt x="24" y="59"/>
                      <a:pt x="24" y="59"/>
                      <a:pt x="25" y="60"/>
                    </a:cubicBezTo>
                    <a:cubicBezTo>
                      <a:pt x="27" y="57"/>
                      <a:pt x="28" y="55"/>
                      <a:pt x="29" y="53"/>
                    </a:cubicBezTo>
                    <a:cubicBezTo>
                      <a:pt x="29" y="53"/>
                      <a:pt x="28" y="52"/>
                      <a:pt x="27" y="52"/>
                    </a:cubicBezTo>
                    <a:moveTo>
                      <a:pt x="27" y="52"/>
                    </a:moveTo>
                    <a:cubicBezTo>
                      <a:pt x="26" y="54"/>
                      <a:pt x="24" y="56"/>
                      <a:pt x="23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4" y="56"/>
                      <a:pt x="26" y="54"/>
                      <a:pt x="27" y="52"/>
                    </a:cubicBezTo>
                    <a:cubicBezTo>
                      <a:pt x="27" y="52"/>
                      <a:pt x="27" y="52"/>
                      <a:pt x="27" y="52"/>
                    </a:cubicBezTo>
                    <a:moveTo>
                      <a:pt x="63" y="51"/>
                    </a:moveTo>
                    <a:cubicBezTo>
                      <a:pt x="62" y="52"/>
                      <a:pt x="62" y="53"/>
                      <a:pt x="62" y="53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2" y="53"/>
                      <a:pt x="63" y="52"/>
                      <a:pt x="63" y="51"/>
                    </a:cubicBezTo>
                    <a:cubicBezTo>
                      <a:pt x="63" y="51"/>
                      <a:pt x="63" y="51"/>
                      <a:pt x="63" y="51"/>
                    </a:cubicBezTo>
                    <a:moveTo>
                      <a:pt x="26" y="51"/>
                    </a:moveTo>
                    <a:cubicBezTo>
                      <a:pt x="25" y="53"/>
                      <a:pt x="24" y="56"/>
                      <a:pt x="22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7" y="51"/>
                      <a:pt x="27" y="51"/>
                      <a:pt x="27" y="51"/>
                    </a:cubicBezTo>
                    <a:cubicBezTo>
                      <a:pt x="27" y="51"/>
                      <a:pt x="26" y="51"/>
                      <a:pt x="26" y="51"/>
                    </a:cubicBezTo>
                    <a:moveTo>
                      <a:pt x="155" y="51"/>
                    </a:moveTo>
                    <a:cubicBezTo>
                      <a:pt x="153" y="54"/>
                      <a:pt x="151" y="57"/>
                      <a:pt x="149" y="60"/>
                    </a:cubicBezTo>
                    <a:cubicBezTo>
                      <a:pt x="150" y="61"/>
                      <a:pt x="151" y="62"/>
                      <a:pt x="152" y="62"/>
                    </a:cubicBezTo>
                    <a:cubicBezTo>
                      <a:pt x="153" y="63"/>
                      <a:pt x="153" y="63"/>
                      <a:pt x="154" y="63"/>
                    </a:cubicBezTo>
                    <a:cubicBezTo>
                      <a:pt x="156" y="60"/>
                      <a:pt x="158" y="57"/>
                      <a:pt x="160" y="54"/>
                    </a:cubicBezTo>
                    <a:cubicBezTo>
                      <a:pt x="158" y="53"/>
                      <a:pt x="157" y="52"/>
                      <a:pt x="155" y="51"/>
                    </a:cubicBezTo>
                    <a:moveTo>
                      <a:pt x="67" y="51"/>
                    </a:moveTo>
                    <a:cubicBezTo>
                      <a:pt x="66" y="51"/>
                      <a:pt x="66" y="51"/>
                      <a:pt x="66" y="51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7" y="52"/>
                      <a:pt x="68" y="52"/>
                      <a:pt x="68" y="52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7" y="51"/>
                      <a:pt x="67" y="51"/>
                      <a:pt x="67" y="51"/>
                    </a:cubicBezTo>
                    <a:moveTo>
                      <a:pt x="112" y="51"/>
                    </a:moveTo>
                    <a:cubicBezTo>
                      <a:pt x="112" y="51"/>
                      <a:pt x="111" y="52"/>
                      <a:pt x="111" y="53"/>
                    </a:cubicBezTo>
                    <a:cubicBezTo>
                      <a:pt x="113" y="54"/>
                      <a:pt x="115" y="55"/>
                      <a:pt x="116" y="56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3" y="55"/>
                      <a:pt x="116" y="57"/>
                      <a:pt x="119" y="58"/>
                    </a:cubicBezTo>
                    <a:cubicBezTo>
                      <a:pt x="119" y="57"/>
                      <a:pt x="120" y="56"/>
                      <a:pt x="120" y="56"/>
                    </a:cubicBezTo>
                    <a:cubicBezTo>
                      <a:pt x="117" y="54"/>
                      <a:pt x="115" y="52"/>
                      <a:pt x="112" y="51"/>
                    </a:cubicBezTo>
                    <a:moveTo>
                      <a:pt x="62" y="51"/>
                    </a:moveTo>
                    <a:cubicBezTo>
                      <a:pt x="62" y="51"/>
                      <a:pt x="61" y="52"/>
                      <a:pt x="61" y="53"/>
                    </a:cubicBezTo>
                    <a:cubicBezTo>
                      <a:pt x="61" y="53"/>
                      <a:pt x="61" y="53"/>
                      <a:pt x="61" y="53"/>
                    </a:cubicBezTo>
                    <a:cubicBezTo>
                      <a:pt x="62" y="52"/>
                      <a:pt x="62" y="52"/>
                      <a:pt x="62" y="51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62" y="51"/>
                      <a:pt x="62" y="51"/>
                      <a:pt x="62" y="51"/>
                    </a:cubicBezTo>
                    <a:moveTo>
                      <a:pt x="132" y="50"/>
                    </a:moveTo>
                    <a:cubicBezTo>
                      <a:pt x="130" y="53"/>
                      <a:pt x="128" y="55"/>
                      <a:pt x="127" y="58"/>
                    </a:cubicBezTo>
                    <a:cubicBezTo>
                      <a:pt x="129" y="59"/>
                      <a:pt x="131" y="61"/>
                      <a:pt x="133" y="62"/>
                    </a:cubicBezTo>
                    <a:cubicBezTo>
                      <a:pt x="135" y="60"/>
                      <a:pt x="137" y="57"/>
                      <a:pt x="138" y="54"/>
                    </a:cubicBezTo>
                    <a:cubicBezTo>
                      <a:pt x="136" y="53"/>
                      <a:pt x="134" y="52"/>
                      <a:pt x="132" y="50"/>
                    </a:cubicBezTo>
                    <a:moveTo>
                      <a:pt x="113" y="50"/>
                    </a:moveTo>
                    <a:cubicBezTo>
                      <a:pt x="112" y="50"/>
                      <a:pt x="112" y="50"/>
                      <a:pt x="112" y="51"/>
                    </a:cubicBezTo>
                    <a:cubicBezTo>
                      <a:pt x="120" y="55"/>
                      <a:pt x="120" y="55"/>
                      <a:pt x="120" y="55"/>
                    </a:cubicBezTo>
                    <a:cubicBezTo>
                      <a:pt x="120" y="55"/>
                      <a:pt x="120" y="55"/>
                      <a:pt x="121" y="55"/>
                    </a:cubicBezTo>
                    <a:cubicBezTo>
                      <a:pt x="118" y="53"/>
                      <a:pt x="115" y="52"/>
                      <a:pt x="113" y="50"/>
                    </a:cubicBezTo>
                    <a:moveTo>
                      <a:pt x="132" y="50"/>
                    </a:moveTo>
                    <a:cubicBezTo>
                      <a:pt x="132" y="50"/>
                      <a:pt x="132" y="50"/>
                      <a:pt x="132" y="50"/>
                    </a:cubicBezTo>
                    <a:cubicBezTo>
                      <a:pt x="134" y="51"/>
                      <a:pt x="136" y="53"/>
                      <a:pt x="138" y="54"/>
                    </a:cubicBezTo>
                    <a:cubicBezTo>
                      <a:pt x="138" y="54"/>
                      <a:pt x="138" y="54"/>
                      <a:pt x="138" y="54"/>
                    </a:cubicBezTo>
                    <a:cubicBezTo>
                      <a:pt x="136" y="53"/>
                      <a:pt x="134" y="51"/>
                      <a:pt x="132" y="50"/>
                    </a:cubicBezTo>
                    <a:moveTo>
                      <a:pt x="67" y="50"/>
                    </a:moveTo>
                    <a:cubicBezTo>
                      <a:pt x="67" y="50"/>
                      <a:pt x="67" y="50"/>
                      <a:pt x="67" y="51"/>
                    </a:cubicBezTo>
                    <a:cubicBezTo>
                      <a:pt x="67" y="51"/>
                      <a:pt x="68" y="51"/>
                      <a:pt x="68" y="51"/>
                    </a:cubicBezTo>
                    <a:cubicBezTo>
                      <a:pt x="68" y="51"/>
                      <a:pt x="68" y="51"/>
                      <a:pt x="68" y="51"/>
                    </a:cubicBezTo>
                    <a:cubicBezTo>
                      <a:pt x="68" y="50"/>
                      <a:pt x="68" y="50"/>
                      <a:pt x="67" y="50"/>
                    </a:cubicBezTo>
                    <a:moveTo>
                      <a:pt x="65" y="50"/>
                    </a:move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5" y="51"/>
                      <a:pt x="65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5" y="50"/>
                      <a:pt x="65" y="50"/>
                      <a:pt x="65" y="50"/>
                    </a:cubicBezTo>
                    <a:moveTo>
                      <a:pt x="64" y="49"/>
                    </a:move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49"/>
                      <a:pt x="64" y="49"/>
                      <a:pt x="64" y="49"/>
                    </a:cubicBezTo>
                    <a:moveTo>
                      <a:pt x="64" y="49"/>
                    </a:move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moveTo>
                      <a:pt x="91" y="49"/>
                    </a:moveTo>
                    <a:cubicBezTo>
                      <a:pt x="90" y="51"/>
                      <a:pt x="88" y="54"/>
                      <a:pt x="87" y="56"/>
                    </a:cubicBezTo>
                    <a:cubicBezTo>
                      <a:pt x="89" y="57"/>
                      <a:pt x="92" y="59"/>
                      <a:pt x="94" y="60"/>
                    </a:cubicBezTo>
                    <a:cubicBezTo>
                      <a:pt x="94" y="59"/>
                      <a:pt x="95" y="59"/>
                      <a:pt x="95" y="58"/>
                    </a:cubicBezTo>
                    <a:cubicBezTo>
                      <a:pt x="95" y="59"/>
                      <a:pt x="94" y="59"/>
                      <a:pt x="94" y="60"/>
                    </a:cubicBezTo>
                    <a:cubicBezTo>
                      <a:pt x="94" y="60"/>
                      <a:pt x="94" y="60"/>
                      <a:pt x="94" y="60"/>
                    </a:cubicBezTo>
                    <a:cubicBezTo>
                      <a:pt x="95" y="58"/>
                      <a:pt x="97" y="56"/>
                      <a:pt x="98" y="53"/>
                    </a:cubicBezTo>
                    <a:cubicBezTo>
                      <a:pt x="96" y="52"/>
                      <a:pt x="93" y="50"/>
                      <a:pt x="91" y="49"/>
                    </a:cubicBezTo>
                    <a:moveTo>
                      <a:pt x="29" y="49"/>
                    </a:moveTo>
                    <a:cubicBezTo>
                      <a:pt x="28" y="49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9" y="51"/>
                      <a:pt x="29" y="51"/>
                      <a:pt x="30" y="52"/>
                    </a:cubicBezTo>
                    <a:cubicBezTo>
                      <a:pt x="30" y="51"/>
                      <a:pt x="31" y="51"/>
                      <a:pt x="31" y="50"/>
                    </a:cubicBezTo>
                    <a:cubicBezTo>
                      <a:pt x="30" y="50"/>
                      <a:pt x="29" y="49"/>
                      <a:pt x="29" y="49"/>
                    </a:cubicBezTo>
                    <a:moveTo>
                      <a:pt x="63" y="49"/>
                    </a:move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50"/>
                      <a:pt x="63" y="50"/>
                    </a:cubicBez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49"/>
                      <a:pt x="63" y="49"/>
                    </a:cubicBezTo>
                    <a:moveTo>
                      <a:pt x="68" y="49"/>
                    </a:moveTo>
                    <a:cubicBezTo>
                      <a:pt x="68" y="49"/>
                      <a:pt x="68" y="49"/>
                      <a:pt x="68" y="49"/>
                    </a:cubicBezTo>
                    <a:cubicBezTo>
                      <a:pt x="68" y="49"/>
                      <a:pt x="68" y="50"/>
                      <a:pt x="69" y="50"/>
                    </a:cubicBezTo>
                    <a:cubicBezTo>
                      <a:pt x="69" y="50"/>
                      <a:pt x="69" y="50"/>
                      <a:pt x="69" y="49"/>
                    </a:cubicBezTo>
                    <a:cubicBezTo>
                      <a:pt x="69" y="49"/>
                      <a:pt x="68" y="49"/>
                      <a:pt x="68" y="49"/>
                    </a:cubicBezTo>
                    <a:moveTo>
                      <a:pt x="51" y="49"/>
                    </a:moveTo>
                    <a:cubicBezTo>
                      <a:pt x="50" y="51"/>
                      <a:pt x="49" y="52"/>
                      <a:pt x="48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9" y="53"/>
                      <a:pt x="49" y="52"/>
                      <a:pt x="50" y="51"/>
                    </a:cubicBezTo>
                    <a:cubicBezTo>
                      <a:pt x="50" y="50"/>
                      <a:pt x="51" y="50"/>
                      <a:pt x="51" y="49"/>
                    </a:cubicBezTo>
                    <a:cubicBezTo>
                      <a:pt x="51" y="49"/>
                      <a:pt x="51" y="49"/>
                      <a:pt x="51" y="49"/>
                    </a:cubicBezTo>
                    <a:moveTo>
                      <a:pt x="65" y="49"/>
                    </a:moveTo>
                    <a:cubicBezTo>
                      <a:pt x="65" y="49"/>
                      <a:pt x="65" y="49"/>
                      <a:pt x="65" y="49"/>
                    </a:cubicBezTo>
                    <a:cubicBezTo>
                      <a:pt x="65" y="50"/>
                      <a:pt x="66" y="50"/>
                      <a:pt x="66" y="50"/>
                    </a:cubicBezTo>
                    <a:cubicBezTo>
                      <a:pt x="66" y="50"/>
                      <a:pt x="66" y="51"/>
                      <a:pt x="66" y="51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6" y="49"/>
                      <a:pt x="66" y="49"/>
                      <a:pt x="65" y="49"/>
                    </a:cubicBezTo>
                    <a:moveTo>
                      <a:pt x="63" y="49"/>
                    </a:move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3" y="49"/>
                      <a:pt x="63" y="49"/>
                      <a:pt x="63" y="49"/>
                    </a:cubicBezTo>
                    <a:moveTo>
                      <a:pt x="28" y="49"/>
                    </a:moveTo>
                    <a:cubicBezTo>
                      <a:pt x="28" y="49"/>
                      <a:pt x="27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8" y="49"/>
                      <a:pt x="28" y="49"/>
                      <a:pt x="28" y="49"/>
                    </a:cubicBezTo>
                    <a:cubicBezTo>
                      <a:pt x="28" y="49"/>
                      <a:pt x="28" y="49"/>
                      <a:pt x="28" y="49"/>
                    </a:cubicBezTo>
                    <a:moveTo>
                      <a:pt x="65" y="48"/>
                    </a:moveTo>
                    <a:cubicBezTo>
                      <a:pt x="64" y="48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5" y="49"/>
                      <a:pt x="65" y="48"/>
                    </a:cubicBezTo>
                    <a:cubicBezTo>
                      <a:pt x="65" y="48"/>
                      <a:pt x="65" y="48"/>
                      <a:pt x="65" y="48"/>
                    </a:cubicBezTo>
                    <a:moveTo>
                      <a:pt x="64" y="48"/>
                    </a:moveTo>
                    <a:cubicBezTo>
                      <a:pt x="64" y="48"/>
                      <a:pt x="63" y="48"/>
                      <a:pt x="63" y="48"/>
                    </a:cubicBezTo>
                    <a:cubicBezTo>
                      <a:pt x="63" y="49"/>
                      <a:pt x="63" y="49"/>
                      <a:pt x="64" y="49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48"/>
                      <a:pt x="64" y="48"/>
                      <a:pt x="64" y="48"/>
                    </a:cubicBezTo>
                    <a:moveTo>
                      <a:pt x="66" y="48"/>
                    </a:moveTo>
                    <a:cubicBezTo>
                      <a:pt x="66" y="48"/>
                      <a:pt x="66" y="48"/>
                      <a:pt x="66" y="48"/>
                    </a:cubicBezTo>
                    <a:cubicBezTo>
                      <a:pt x="66" y="48"/>
                      <a:pt x="67" y="49"/>
                      <a:pt x="67" y="49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67" y="48"/>
                      <a:pt x="67" y="48"/>
                      <a:pt x="66" y="48"/>
                    </a:cubicBezTo>
                    <a:moveTo>
                      <a:pt x="88" y="47"/>
                    </a:moveTo>
                    <a:cubicBezTo>
                      <a:pt x="86" y="49"/>
                      <a:pt x="85" y="52"/>
                      <a:pt x="84" y="54"/>
                    </a:cubicBezTo>
                    <a:cubicBezTo>
                      <a:pt x="84" y="54"/>
                      <a:pt x="85" y="55"/>
                      <a:pt x="85" y="55"/>
                    </a:cubicBezTo>
                    <a:cubicBezTo>
                      <a:pt x="86" y="53"/>
                      <a:pt x="88" y="50"/>
                      <a:pt x="89" y="48"/>
                    </a:cubicBezTo>
                    <a:cubicBezTo>
                      <a:pt x="89" y="48"/>
                      <a:pt x="88" y="47"/>
                      <a:pt x="88" y="47"/>
                    </a:cubicBezTo>
                    <a:moveTo>
                      <a:pt x="65" y="47"/>
                    </a:move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7"/>
                      <a:pt x="65" y="47"/>
                      <a:pt x="65" y="47"/>
                    </a:cubicBezTo>
                    <a:moveTo>
                      <a:pt x="149" y="47"/>
                    </a:moveTo>
                    <a:cubicBezTo>
                      <a:pt x="147" y="50"/>
                      <a:pt x="145" y="53"/>
                      <a:pt x="143" y="56"/>
                    </a:cubicBezTo>
                    <a:cubicBezTo>
                      <a:pt x="145" y="58"/>
                      <a:pt x="147" y="59"/>
                      <a:pt x="149" y="60"/>
                    </a:cubicBezTo>
                    <a:cubicBezTo>
                      <a:pt x="151" y="57"/>
                      <a:pt x="153" y="54"/>
                      <a:pt x="155" y="51"/>
                    </a:cubicBezTo>
                    <a:cubicBezTo>
                      <a:pt x="153" y="50"/>
                      <a:pt x="151" y="48"/>
                      <a:pt x="149" y="47"/>
                    </a:cubicBezTo>
                    <a:moveTo>
                      <a:pt x="48" y="47"/>
                    </a:moveTo>
                    <a:cubicBezTo>
                      <a:pt x="47" y="49"/>
                      <a:pt x="46" y="50"/>
                      <a:pt x="45" y="52"/>
                    </a:cubicBezTo>
                    <a:cubicBezTo>
                      <a:pt x="46" y="53"/>
                      <a:pt x="47" y="53"/>
                      <a:pt x="47" y="54"/>
                    </a:cubicBezTo>
                    <a:cubicBezTo>
                      <a:pt x="49" y="52"/>
                      <a:pt x="50" y="50"/>
                      <a:pt x="51" y="49"/>
                    </a:cubicBezTo>
                    <a:cubicBezTo>
                      <a:pt x="50" y="48"/>
                      <a:pt x="49" y="47"/>
                      <a:pt x="48" y="47"/>
                    </a:cubicBezTo>
                    <a:moveTo>
                      <a:pt x="64" y="47"/>
                    </a:moveTo>
                    <a:cubicBezTo>
                      <a:pt x="64" y="47"/>
                      <a:pt x="64" y="47"/>
                      <a:pt x="64" y="47"/>
                    </a:cubicBezTo>
                    <a:cubicBezTo>
                      <a:pt x="64" y="47"/>
                      <a:pt x="64" y="47"/>
                      <a:pt x="65" y="47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7"/>
                      <a:pt x="64" y="47"/>
                      <a:pt x="64" y="47"/>
                    </a:cubicBezTo>
                    <a:moveTo>
                      <a:pt x="69" y="46"/>
                    </a:moveTo>
                    <a:cubicBezTo>
                      <a:pt x="69" y="47"/>
                      <a:pt x="69" y="48"/>
                      <a:pt x="68" y="48"/>
                    </a:cubicBezTo>
                    <a:cubicBezTo>
                      <a:pt x="69" y="48"/>
                      <a:pt x="69" y="49"/>
                      <a:pt x="69" y="49"/>
                    </a:cubicBezTo>
                    <a:cubicBezTo>
                      <a:pt x="70" y="48"/>
                      <a:pt x="70" y="48"/>
                      <a:pt x="70" y="47"/>
                    </a:cubicBezTo>
                    <a:cubicBezTo>
                      <a:pt x="70" y="47"/>
                      <a:pt x="70" y="47"/>
                      <a:pt x="69" y="46"/>
                    </a:cubicBezTo>
                    <a:moveTo>
                      <a:pt x="34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moveTo>
                      <a:pt x="86" y="46"/>
                    </a:moveTo>
                    <a:cubicBezTo>
                      <a:pt x="82" y="53"/>
                      <a:pt x="82" y="53"/>
                      <a:pt x="82" y="53"/>
                    </a:cubicBezTo>
                    <a:cubicBezTo>
                      <a:pt x="82" y="53"/>
                      <a:pt x="83" y="53"/>
                      <a:pt x="83" y="53"/>
                    </a:cubicBezTo>
                    <a:cubicBezTo>
                      <a:pt x="84" y="51"/>
                      <a:pt x="85" y="49"/>
                      <a:pt x="87" y="46"/>
                    </a:cubicBezTo>
                    <a:cubicBezTo>
                      <a:pt x="87" y="46"/>
                      <a:pt x="86" y="46"/>
                      <a:pt x="86" y="46"/>
                    </a:cubicBezTo>
                    <a:moveTo>
                      <a:pt x="53" y="46"/>
                    </a:moveTo>
                    <a:cubicBezTo>
                      <a:pt x="53" y="46"/>
                      <a:pt x="52" y="47"/>
                      <a:pt x="52" y="48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47"/>
                      <a:pt x="53" y="46"/>
                      <a:pt x="53" y="46"/>
                    </a:cubicBezTo>
                    <a:cubicBezTo>
                      <a:pt x="53" y="46"/>
                      <a:pt x="53" y="46"/>
                      <a:pt x="53" y="46"/>
                    </a:cubicBezTo>
                    <a:moveTo>
                      <a:pt x="31" y="46"/>
                    </a:move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7"/>
                      <a:pt x="30" y="47"/>
                    </a:cubicBezTo>
                    <a:cubicBezTo>
                      <a:pt x="31" y="47"/>
                      <a:pt x="32" y="48"/>
                      <a:pt x="32" y="48"/>
                    </a:cubicBezTo>
                    <a:cubicBezTo>
                      <a:pt x="33" y="48"/>
                      <a:pt x="33" y="47"/>
                      <a:pt x="33" y="47"/>
                    </a:cubicBezTo>
                    <a:cubicBezTo>
                      <a:pt x="31" y="46"/>
                      <a:pt x="31" y="46"/>
                      <a:pt x="31" y="46"/>
                    </a:cubicBezTo>
                    <a:moveTo>
                      <a:pt x="34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moveTo>
                      <a:pt x="67" y="45"/>
                    </a:moveTo>
                    <a:cubicBezTo>
                      <a:pt x="67" y="46"/>
                      <a:pt x="67" y="46"/>
                      <a:pt x="66" y="47"/>
                    </a:cubicBezTo>
                    <a:cubicBezTo>
                      <a:pt x="67" y="47"/>
                      <a:pt x="67" y="48"/>
                      <a:pt x="68" y="48"/>
                    </a:cubicBezTo>
                    <a:cubicBezTo>
                      <a:pt x="68" y="48"/>
                      <a:pt x="69" y="47"/>
                      <a:pt x="69" y="47"/>
                    </a:cubicBezTo>
                    <a:cubicBezTo>
                      <a:pt x="69" y="47"/>
                      <a:pt x="69" y="46"/>
                      <a:pt x="69" y="46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69" y="46"/>
                      <a:pt x="69" y="46"/>
                      <a:pt x="68" y="46"/>
                    </a:cubicBezTo>
                    <a:cubicBezTo>
                      <a:pt x="68" y="46"/>
                      <a:pt x="69" y="46"/>
                      <a:pt x="69" y="46"/>
                    </a:cubicBezTo>
                    <a:cubicBezTo>
                      <a:pt x="68" y="46"/>
                      <a:pt x="68" y="45"/>
                      <a:pt x="67" y="45"/>
                    </a:cubicBezTo>
                    <a:moveTo>
                      <a:pt x="146" y="45"/>
                    </a:moveTo>
                    <a:cubicBezTo>
                      <a:pt x="144" y="48"/>
                      <a:pt x="142" y="51"/>
                      <a:pt x="140" y="55"/>
                    </a:cubicBezTo>
                    <a:cubicBezTo>
                      <a:pt x="140" y="55"/>
                      <a:pt x="141" y="55"/>
                      <a:pt x="141" y="55"/>
                    </a:cubicBezTo>
                    <a:cubicBezTo>
                      <a:pt x="143" y="52"/>
                      <a:pt x="145" y="49"/>
                      <a:pt x="147" y="46"/>
                    </a:cubicBezTo>
                    <a:cubicBezTo>
                      <a:pt x="146" y="46"/>
                      <a:pt x="146" y="45"/>
                      <a:pt x="146" y="45"/>
                    </a:cubicBezTo>
                    <a:moveTo>
                      <a:pt x="30" y="45"/>
                    </a:moveTo>
                    <a:cubicBezTo>
                      <a:pt x="30" y="45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30" y="46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moveTo>
                      <a:pt x="67" y="45"/>
                    </a:moveTo>
                    <a:cubicBezTo>
                      <a:pt x="66" y="45"/>
                      <a:pt x="66" y="46"/>
                      <a:pt x="66" y="47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46"/>
                      <a:pt x="66" y="45"/>
                      <a:pt x="67" y="45"/>
                    </a:cubicBezTo>
                    <a:cubicBezTo>
                      <a:pt x="67" y="45"/>
                      <a:pt x="67" y="45"/>
                      <a:pt x="67" y="45"/>
                    </a:cubicBezTo>
                    <a:moveTo>
                      <a:pt x="31" y="45"/>
                    </a:moveTo>
                    <a:cubicBezTo>
                      <a:pt x="31" y="46"/>
                      <a:pt x="31" y="46"/>
                      <a:pt x="31" y="46"/>
                    </a:cubicBezTo>
                    <a:cubicBezTo>
                      <a:pt x="33" y="47"/>
                      <a:pt x="33" y="47"/>
                      <a:pt x="33" y="47"/>
                    </a:cubicBezTo>
                    <a:cubicBezTo>
                      <a:pt x="33" y="47"/>
                      <a:pt x="33" y="46"/>
                      <a:pt x="34" y="46"/>
                    </a:cubicBezTo>
                    <a:cubicBezTo>
                      <a:pt x="33" y="46"/>
                      <a:pt x="32" y="45"/>
                      <a:pt x="31" y="45"/>
                    </a:cubicBezTo>
                    <a:moveTo>
                      <a:pt x="66" y="44"/>
                    </a:moveTo>
                    <a:cubicBezTo>
                      <a:pt x="65" y="45"/>
                      <a:pt x="65" y="45"/>
                      <a:pt x="65" y="46"/>
                    </a:cubicBezTo>
                    <a:cubicBezTo>
                      <a:pt x="65" y="46"/>
                      <a:pt x="65" y="46"/>
                      <a:pt x="65" y="46"/>
                    </a:cubicBezTo>
                    <a:cubicBezTo>
                      <a:pt x="65" y="46"/>
                      <a:pt x="66" y="45"/>
                      <a:pt x="66" y="44"/>
                    </a:cubicBezTo>
                    <a:cubicBezTo>
                      <a:pt x="66" y="44"/>
                      <a:pt x="66" y="44"/>
                      <a:pt x="66" y="44"/>
                    </a:cubicBezTo>
                    <a:moveTo>
                      <a:pt x="30" y="44"/>
                    </a:moveTo>
                    <a:cubicBezTo>
                      <a:pt x="30" y="44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0" y="44"/>
                      <a:pt x="30" y="44"/>
                    </a:cubicBezTo>
                    <a:moveTo>
                      <a:pt x="83" y="44"/>
                    </a:moveTo>
                    <a:cubicBezTo>
                      <a:pt x="82" y="46"/>
                      <a:pt x="80" y="49"/>
                      <a:pt x="79" y="51"/>
                    </a:cubicBezTo>
                    <a:cubicBezTo>
                      <a:pt x="80" y="52"/>
                      <a:pt x="81" y="52"/>
                      <a:pt x="82" y="53"/>
                    </a:cubicBezTo>
                    <a:cubicBezTo>
                      <a:pt x="83" y="51"/>
                      <a:pt x="85" y="48"/>
                      <a:pt x="86" y="46"/>
                    </a:cubicBezTo>
                    <a:cubicBezTo>
                      <a:pt x="85" y="45"/>
                      <a:pt x="84" y="45"/>
                      <a:pt x="83" y="44"/>
                    </a:cubicBezTo>
                    <a:moveTo>
                      <a:pt x="32" y="44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2" y="45"/>
                      <a:pt x="33" y="45"/>
                      <a:pt x="34" y="46"/>
                    </a:cubicBezTo>
                    <a:cubicBezTo>
                      <a:pt x="34" y="46"/>
                      <a:pt x="34" y="46"/>
                      <a:pt x="34" y="45"/>
                    </a:cubicBezTo>
                    <a:cubicBezTo>
                      <a:pt x="33" y="45"/>
                      <a:pt x="32" y="44"/>
                      <a:pt x="32" y="44"/>
                    </a:cubicBezTo>
                    <a:moveTo>
                      <a:pt x="94" y="44"/>
                    </a:moveTo>
                    <a:cubicBezTo>
                      <a:pt x="93" y="46"/>
                      <a:pt x="92" y="47"/>
                      <a:pt x="91" y="49"/>
                    </a:cubicBezTo>
                    <a:cubicBezTo>
                      <a:pt x="94" y="50"/>
                      <a:pt x="96" y="52"/>
                      <a:pt x="98" y="53"/>
                    </a:cubicBezTo>
                    <a:cubicBezTo>
                      <a:pt x="99" y="51"/>
                      <a:pt x="100" y="50"/>
                      <a:pt x="101" y="48"/>
                    </a:cubicBezTo>
                    <a:cubicBezTo>
                      <a:pt x="99" y="47"/>
                      <a:pt x="97" y="45"/>
                      <a:pt x="94" y="44"/>
                    </a:cubicBezTo>
                    <a:moveTo>
                      <a:pt x="54" y="44"/>
                    </a:move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moveTo>
                      <a:pt x="50" y="44"/>
                    </a:moveTo>
                    <a:cubicBezTo>
                      <a:pt x="49" y="44"/>
                      <a:pt x="49" y="45"/>
                      <a:pt x="48" y="46"/>
                    </a:cubicBezTo>
                    <a:cubicBezTo>
                      <a:pt x="49" y="46"/>
                      <a:pt x="50" y="47"/>
                      <a:pt x="51" y="47"/>
                    </a:cubicBezTo>
                    <a:cubicBezTo>
                      <a:pt x="52" y="47"/>
                      <a:pt x="52" y="46"/>
                      <a:pt x="53" y="45"/>
                    </a:cubicBezTo>
                    <a:cubicBezTo>
                      <a:pt x="50" y="44"/>
                      <a:pt x="50" y="44"/>
                      <a:pt x="50" y="44"/>
                    </a:cubicBezTo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3"/>
                      <a:pt x="31" y="43"/>
                    </a:cubicBezTo>
                    <a:moveTo>
                      <a:pt x="55" y="43"/>
                    </a:moveTo>
                    <a:cubicBezTo>
                      <a:pt x="55" y="43"/>
                      <a:pt x="54" y="43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5" y="44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moveTo>
                      <a:pt x="101" y="47"/>
                    </a:moveTo>
                    <a:cubicBezTo>
                      <a:pt x="101" y="47"/>
                      <a:pt x="101" y="47"/>
                      <a:pt x="101" y="47"/>
                    </a:cubicBezTo>
                    <a:cubicBezTo>
                      <a:pt x="101" y="47"/>
                      <a:pt x="101" y="47"/>
                      <a:pt x="101" y="47"/>
                    </a:cubicBezTo>
                    <a:moveTo>
                      <a:pt x="95" y="43"/>
                    </a:moveTo>
                    <a:cubicBezTo>
                      <a:pt x="95" y="43"/>
                      <a:pt x="95" y="43"/>
                      <a:pt x="94" y="44"/>
                    </a:cubicBezTo>
                    <a:cubicBezTo>
                      <a:pt x="97" y="45"/>
                      <a:pt x="99" y="46"/>
                      <a:pt x="101" y="48"/>
                    </a:cubicBezTo>
                    <a:cubicBezTo>
                      <a:pt x="101" y="47"/>
                      <a:pt x="102" y="47"/>
                      <a:pt x="102" y="47"/>
                    </a:cubicBezTo>
                    <a:cubicBezTo>
                      <a:pt x="95" y="43"/>
                      <a:pt x="95" y="43"/>
                      <a:pt x="95" y="43"/>
                    </a:cubicBezTo>
                    <a:moveTo>
                      <a:pt x="55" y="42"/>
                    </a:moveTo>
                    <a:cubicBezTo>
                      <a:pt x="55" y="43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2"/>
                    </a:cubicBezTo>
                    <a:cubicBezTo>
                      <a:pt x="55" y="42"/>
                      <a:pt x="55" y="42"/>
                      <a:pt x="55" y="42"/>
                    </a:cubicBezTo>
                    <a:moveTo>
                      <a:pt x="51" y="42"/>
                    </a:moveTo>
                    <a:cubicBezTo>
                      <a:pt x="51" y="42"/>
                      <a:pt x="51" y="42"/>
                      <a:pt x="51" y="4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52" y="43"/>
                      <a:pt x="53" y="43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1" y="42"/>
                      <a:pt x="51" y="42"/>
                      <a:pt x="51" y="42"/>
                    </a:cubicBezTo>
                    <a:moveTo>
                      <a:pt x="91" y="42"/>
                    </a:moveTo>
                    <a:cubicBezTo>
                      <a:pt x="90" y="44"/>
                      <a:pt x="89" y="45"/>
                      <a:pt x="88" y="47"/>
                    </a:cubicBezTo>
                    <a:cubicBezTo>
                      <a:pt x="88" y="47"/>
                      <a:pt x="89" y="47"/>
                      <a:pt x="89" y="48"/>
                    </a:cubicBezTo>
                    <a:cubicBezTo>
                      <a:pt x="90" y="46"/>
                      <a:pt x="91" y="44"/>
                      <a:pt x="92" y="43"/>
                    </a:cubicBezTo>
                    <a:cubicBezTo>
                      <a:pt x="92" y="42"/>
                      <a:pt x="91" y="42"/>
                      <a:pt x="91" y="42"/>
                    </a:cubicBezTo>
                    <a:moveTo>
                      <a:pt x="118" y="42"/>
                    </a:moveTo>
                    <a:cubicBezTo>
                      <a:pt x="116" y="44"/>
                      <a:pt x="115" y="47"/>
                      <a:pt x="113" y="50"/>
                    </a:cubicBezTo>
                    <a:cubicBezTo>
                      <a:pt x="116" y="51"/>
                      <a:pt x="118" y="53"/>
                      <a:pt x="121" y="54"/>
                    </a:cubicBezTo>
                    <a:cubicBezTo>
                      <a:pt x="122" y="52"/>
                      <a:pt x="124" y="49"/>
                      <a:pt x="125" y="46"/>
                    </a:cubicBezTo>
                    <a:cubicBezTo>
                      <a:pt x="125" y="46"/>
                      <a:pt x="124" y="46"/>
                      <a:pt x="124" y="45"/>
                    </a:cubicBezTo>
                    <a:cubicBezTo>
                      <a:pt x="122" y="44"/>
                      <a:pt x="121" y="43"/>
                      <a:pt x="119" y="43"/>
                    </a:cubicBezTo>
                    <a:cubicBezTo>
                      <a:pt x="119" y="42"/>
                      <a:pt x="118" y="42"/>
                      <a:pt x="118" y="42"/>
                    </a:cubicBezTo>
                    <a:moveTo>
                      <a:pt x="118" y="42"/>
                    </a:moveTo>
                    <a:cubicBezTo>
                      <a:pt x="118" y="42"/>
                      <a:pt x="118" y="42"/>
                      <a:pt x="118" y="42"/>
                    </a:cubicBezTo>
                    <a:cubicBezTo>
                      <a:pt x="120" y="43"/>
                      <a:pt x="122" y="44"/>
                      <a:pt x="124" y="45"/>
                    </a:cubicBezTo>
                    <a:cubicBezTo>
                      <a:pt x="124" y="46"/>
                      <a:pt x="125" y="46"/>
                      <a:pt x="125" y="46"/>
                    </a:cubicBezTo>
                    <a:cubicBezTo>
                      <a:pt x="125" y="46"/>
                      <a:pt x="125" y="46"/>
                      <a:pt x="125" y="46"/>
                    </a:cubicBezTo>
                    <a:cubicBezTo>
                      <a:pt x="123" y="45"/>
                      <a:pt x="120" y="43"/>
                      <a:pt x="118" y="42"/>
                    </a:cubicBezTo>
                    <a:moveTo>
                      <a:pt x="56" y="41"/>
                    </a:moveTo>
                    <a:cubicBezTo>
                      <a:pt x="56" y="41"/>
                      <a:pt x="56" y="42"/>
                      <a:pt x="55" y="42"/>
                    </a:cubicBezTo>
                    <a:cubicBezTo>
                      <a:pt x="56" y="42"/>
                      <a:pt x="56" y="42"/>
                      <a:pt x="56" y="42"/>
                    </a:cubicBezTo>
                    <a:cubicBezTo>
                      <a:pt x="56" y="42"/>
                      <a:pt x="56" y="42"/>
                      <a:pt x="56" y="41"/>
                    </a:cubicBezTo>
                    <a:cubicBezTo>
                      <a:pt x="56" y="41"/>
                      <a:pt x="56" y="41"/>
                      <a:pt x="56" y="41"/>
                    </a:cubicBezTo>
                    <a:moveTo>
                      <a:pt x="51" y="41"/>
                    </a:moveTo>
                    <a:cubicBezTo>
                      <a:pt x="51" y="41"/>
                      <a:pt x="51" y="41"/>
                      <a:pt x="51" y="42"/>
                    </a:cubicBezTo>
                    <a:cubicBezTo>
                      <a:pt x="52" y="42"/>
                      <a:pt x="53" y="43"/>
                      <a:pt x="54" y="43"/>
                    </a:cubicBezTo>
                    <a:cubicBezTo>
                      <a:pt x="54" y="43"/>
                      <a:pt x="54" y="43"/>
                      <a:pt x="54" y="43"/>
                    </a:cubicBezTo>
                    <a:cubicBezTo>
                      <a:pt x="53" y="42"/>
                      <a:pt x="52" y="42"/>
                      <a:pt x="51" y="41"/>
                    </a:cubicBezTo>
                    <a:moveTo>
                      <a:pt x="96" y="41"/>
                    </a:moveTo>
                    <a:cubicBezTo>
                      <a:pt x="96" y="42"/>
                      <a:pt x="95" y="42"/>
                      <a:pt x="95" y="43"/>
                    </a:cubicBezTo>
                    <a:cubicBezTo>
                      <a:pt x="97" y="44"/>
                      <a:pt x="99" y="45"/>
                      <a:pt x="102" y="47"/>
                    </a:cubicBezTo>
                    <a:cubicBezTo>
                      <a:pt x="102" y="46"/>
                      <a:pt x="102" y="46"/>
                      <a:pt x="103" y="45"/>
                    </a:cubicBezTo>
                    <a:cubicBezTo>
                      <a:pt x="100" y="44"/>
                      <a:pt x="98" y="42"/>
                      <a:pt x="96" y="41"/>
                    </a:cubicBezTo>
                    <a:moveTo>
                      <a:pt x="89" y="41"/>
                    </a:moveTo>
                    <a:cubicBezTo>
                      <a:pt x="86" y="46"/>
                      <a:pt x="86" y="46"/>
                      <a:pt x="86" y="46"/>
                    </a:cubicBezTo>
                    <a:cubicBezTo>
                      <a:pt x="87" y="46"/>
                      <a:pt x="87" y="46"/>
                      <a:pt x="87" y="46"/>
                    </a:cubicBezTo>
                    <a:cubicBezTo>
                      <a:pt x="88" y="45"/>
                      <a:pt x="89" y="43"/>
                      <a:pt x="90" y="41"/>
                    </a:cubicBezTo>
                    <a:cubicBezTo>
                      <a:pt x="90" y="41"/>
                      <a:pt x="89" y="41"/>
                      <a:pt x="89" y="41"/>
                    </a:cubicBezTo>
                    <a:moveTo>
                      <a:pt x="92" y="41"/>
                    </a:moveTo>
                    <a:cubicBezTo>
                      <a:pt x="91" y="41"/>
                      <a:pt x="91" y="41"/>
                      <a:pt x="91" y="42"/>
                    </a:cubicBezTo>
                    <a:cubicBezTo>
                      <a:pt x="92" y="42"/>
                      <a:pt x="92" y="42"/>
                      <a:pt x="92" y="42"/>
                    </a:cubicBezTo>
                    <a:cubicBezTo>
                      <a:pt x="93" y="42"/>
                      <a:pt x="93" y="42"/>
                      <a:pt x="93" y="41"/>
                    </a:cubicBezTo>
                    <a:cubicBezTo>
                      <a:pt x="92" y="41"/>
                      <a:pt x="92" y="41"/>
                      <a:pt x="92" y="41"/>
                    </a:cubicBezTo>
                    <a:moveTo>
                      <a:pt x="96" y="41"/>
                    </a:moveTo>
                    <a:cubicBezTo>
                      <a:pt x="96" y="41"/>
                      <a:pt x="96" y="41"/>
                      <a:pt x="96" y="41"/>
                    </a:cubicBezTo>
                    <a:cubicBezTo>
                      <a:pt x="103" y="45"/>
                      <a:pt x="103" y="45"/>
                      <a:pt x="103" y="45"/>
                    </a:cubicBezTo>
                    <a:cubicBezTo>
                      <a:pt x="103" y="45"/>
                      <a:pt x="103" y="45"/>
                      <a:pt x="103" y="45"/>
                    </a:cubicBezTo>
                    <a:cubicBezTo>
                      <a:pt x="101" y="43"/>
                      <a:pt x="98" y="42"/>
                      <a:pt x="96" y="41"/>
                    </a:cubicBezTo>
                    <a:moveTo>
                      <a:pt x="52" y="40"/>
                    </a:moveTo>
                    <a:cubicBezTo>
                      <a:pt x="52" y="41"/>
                      <a:pt x="51" y="41"/>
                      <a:pt x="51" y="41"/>
                    </a:cubicBezTo>
                    <a:cubicBezTo>
                      <a:pt x="52" y="42"/>
                      <a:pt x="53" y="42"/>
                      <a:pt x="54" y="43"/>
                    </a:cubicBezTo>
                    <a:cubicBezTo>
                      <a:pt x="54" y="43"/>
                      <a:pt x="55" y="42"/>
                      <a:pt x="55" y="42"/>
                    </a:cubicBezTo>
                    <a:cubicBezTo>
                      <a:pt x="54" y="42"/>
                      <a:pt x="53" y="41"/>
                      <a:pt x="52" y="40"/>
                    </a:cubicBezTo>
                    <a:moveTo>
                      <a:pt x="138" y="40"/>
                    </a:moveTo>
                    <a:cubicBezTo>
                      <a:pt x="136" y="43"/>
                      <a:pt x="135" y="45"/>
                      <a:pt x="134" y="47"/>
                    </a:cubicBezTo>
                    <a:cubicBezTo>
                      <a:pt x="133" y="48"/>
                      <a:pt x="133" y="49"/>
                      <a:pt x="132" y="50"/>
                    </a:cubicBezTo>
                    <a:cubicBezTo>
                      <a:pt x="134" y="51"/>
                      <a:pt x="136" y="52"/>
                      <a:pt x="139" y="54"/>
                    </a:cubicBezTo>
                    <a:cubicBezTo>
                      <a:pt x="141" y="51"/>
                      <a:pt x="142" y="48"/>
                      <a:pt x="144" y="44"/>
                    </a:cubicBezTo>
                    <a:cubicBezTo>
                      <a:pt x="142" y="43"/>
                      <a:pt x="140" y="42"/>
                      <a:pt x="138" y="40"/>
                    </a:cubicBezTo>
                    <a:moveTo>
                      <a:pt x="97" y="40"/>
                    </a:moveTo>
                    <a:cubicBezTo>
                      <a:pt x="97" y="40"/>
                      <a:pt x="97" y="40"/>
                      <a:pt x="96" y="40"/>
                    </a:cubicBezTo>
                    <a:cubicBezTo>
                      <a:pt x="99" y="41"/>
                      <a:pt x="101" y="43"/>
                      <a:pt x="103" y="44"/>
                    </a:cubicBezTo>
                    <a:cubicBezTo>
                      <a:pt x="103" y="44"/>
                      <a:pt x="103" y="44"/>
                      <a:pt x="103" y="44"/>
                    </a:cubicBezTo>
                    <a:cubicBezTo>
                      <a:pt x="101" y="43"/>
                      <a:pt x="99" y="41"/>
                      <a:pt x="97" y="40"/>
                    </a:cubicBezTo>
                    <a:moveTo>
                      <a:pt x="90" y="40"/>
                    </a:moveTo>
                    <a:cubicBezTo>
                      <a:pt x="89" y="41"/>
                      <a:pt x="89" y="41"/>
                      <a:pt x="89" y="41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90" y="41"/>
                      <a:pt x="90" y="40"/>
                      <a:pt x="91" y="40"/>
                    </a:cubicBezTo>
                    <a:cubicBezTo>
                      <a:pt x="90" y="40"/>
                      <a:pt x="90" y="40"/>
                      <a:pt x="90" y="40"/>
                    </a:cubicBezTo>
                    <a:moveTo>
                      <a:pt x="34" y="39"/>
                    </a:moveTo>
                    <a:cubicBezTo>
                      <a:pt x="32" y="44"/>
                      <a:pt x="32" y="44"/>
                      <a:pt x="32" y="44"/>
                    </a:cubicBezTo>
                    <a:cubicBezTo>
                      <a:pt x="32" y="44"/>
                      <a:pt x="33" y="45"/>
                      <a:pt x="34" y="45"/>
                    </a:cubicBezTo>
                    <a:cubicBezTo>
                      <a:pt x="35" y="44"/>
                      <a:pt x="36" y="42"/>
                      <a:pt x="36" y="42"/>
                    </a:cubicBezTo>
                    <a:cubicBezTo>
                      <a:pt x="36" y="42"/>
                      <a:pt x="35" y="43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36" y="40"/>
                      <a:pt x="35" y="40"/>
                      <a:pt x="34" y="39"/>
                    </a:cubicBezTo>
                    <a:moveTo>
                      <a:pt x="57" y="39"/>
                    </a:moveTo>
                    <a:cubicBezTo>
                      <a:pt x="57" y="40"/>
                      <a:pt x="57" y="40"/>
                      <a:pt x="56" y="41"/>
                    </a:cubicBezTo>
                    <a:cubicBezTo>
                      <a:pt x="56" y="41"/>
                      <a:pt x="56" y="41"/>
                      <a:pt x="56" y="41"/>
                    </a:cubicBezTo>
                    <a:cubicBezTo>
                      <a:pt x="57" y="40"/>
                      <a:pt x="57" y="40"/>
                      <a:pt x="57" y="39"/>
                    </a:cubicBezTo>
                    <a:cubicBezTo>
                      <a:pt x="57" y="39"/>
                      <a:pt x="57" y="39"/>
                      <a:pt x="57" y="39"/>
                    </a:cubicBezTo>
                    <a:moveTo>
                      <a:pt x="52" y="39"/>
                    </a:moveTo>
                    <a:cubicBezTo>
                      <a:pt x="52" y="39"/>
                      <a:pt x="52" y="40"/>
                      <a:pt x="52" y="40"/>
                    </a:cubicBezTo>
                    <a:cubicBezTo>
                      <a:pt x="53" y="40"/>
                      <a:pt x="54" y="41"/>
                      <a:pt x="55" y="42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4" y="40"/>
                      <a:pt x="53" y="40"/>
                      <a:pt x="52" y="39"/>
                    </a:cubicBezTo>
                    <a:moveTo>
                      <a:pt x="93" y="39"/>
                    </a:moveTo>
                    <a:cubicBezTo>
                      <a:pt x="92" y="40"/>
                      <a:pt x="92" y="40"/>
                      <a:pt x="92" y="41"/>
                    </a:cubicBezTo>
                    <a:cubicBezTo>
                      <a:pt x="92" y="41"/>
                      <a:pt x="92" y="41"/>
                      <a:pt x="93" y="41"/>
                    </a:cubicBezTo>
                    <a:cubicBezTo>
                      <a:pt x="93" y="41"/>
                      <a:pt x="94" y="40"/>
                      <a:pt x="94" y="40"/>
                    </a:cubicBezTo>
                    <a:cubicBezTo>
                      <a:pt x="93" y="40"/>
                      <a:pt x="93" y="39"/>
                      <a:pt x="93" y="39"/>
                    </a:cubicBezTo>
                    <a:moveTo>
                      <a:pt x="86" y="39"/>
                    </a:moveTo>
                    <a:cubicBezTo>
                      <a:pt x="85" y="41"/>
                      <a:pt x="84" y="42"/>
                      <a:pt x="83" y="44"/>
                    </a:cubicBezTo>
                    <a:cubicBezTo>
                      <a:pt x="84" y="45"/>
                      <a:pt x="85" y="45"/>
                      <a:pt x="86" y="46"/>
                    </a:cubicBezTo>
                    <a:cubicBezTo>
                      <a:pt x="86" y="45"/>
                      <a:pt x="87" y="45"/>
                      <a:pt x="87" y="44"/>
                    </a:cubicBezTo>
                    <a:cubicBezTo>
                      <a:pt x="88" y="43"/>
                      <a:pt x="88" y="42"/>
                      <a:pt x="89" y="41"/>
                    </a:cubicBezTo>
                    <a:cubicBezTo>
                      <a:pt x="88" y="40"/>
                      <a:pt x="87" y="40"/>
                      <a:pt x="86" y="39"/>
                    </a:cubicBezTo>
                    <a:moveTo>
                      <a:pt x="74" y="39"/>
                    </a:moveTo>
                    <a:cubicBezTo>
                      <a:pt x="73" y="41"/>
                      <a:pt x="71" y="44"/>
                      <a:pt x="70" y="46"/>
                    </a:cubicBezTo>
                    <a:cubicBezTo>
                      <a:pt x="70" y="46"/>
                      <a:pt x="71" y="46"/>
                      <a:pt x="71" y="46"/>
                    </a:cubicBezTo>
                    <a:cubicBezTo>
                      <a:pt x="72" y="44"/>
                      <a:pt x="74" y="42"/>
                      <a:pt x="75" y="40"/>
                    </a:cubicBezTo>
                    <a:cubicBezTo>
                      <a:pt x="75" y="39"/>
                      <a:pt x="75" y="39"/>
                      <a:pt x="74" y="39"/>
                    </a:cubicBezTo>
                    <a:moveTo>
                      <a:pt x="33" y="39"/>
                    </a:moveTo>
                    <a:cubicBezTo>
                      <a:pt x="33" y="40"/>
                      <a:pt x="32" y="42"/>
                      <a:pt x="31" y="43"/>
                    </a:cubicBezTo>
                    <a:cubicBezTo>
                      <a:pt x="31" y="43"/>
                      <a:pt x="31" y="44"/>
                      <a:pt x="31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3" y="39"/>
                    </a:cubicBezTo>
                    <a:moveTo>
                      <a:pt x="93" y="39"/>
                    </a:moveTo>
                    <a:cubicBezTo>
                      <a:pt x="93" y="39"/>
                      <a:pt x="93" y="39"/>
                      <a:pt x="93" y="39"/>
                    </a:cubicBezTo>
                    <a:cubicBezTo>
                      <a:pt x="94" y="40"/>
                      <a:pt x="94" y="40"/>
                      <a:pt x="94" y="40"/>
                    </a:cubicBezTo>
                    <a:cubicBezTo>
                      <a:pt x="94" y="39"/>
                      <a:pt x="94" y="39"/>
                      <a:pt x="94" y="39"/>
                    </a:cubicBezTo>
                    <a:cubicBezTo>
                      <a:pt x="94" y="39"/>
                      <a:pt x="93" y="39"/>
                      <a:pt x="93" y="39"/>
                    </a:cubicBezTo>
                    <a:moveTo>
                      <a:pt x="73" y="38"/>
                    </a:moveTo>
                    <a:cubicBezTo>
                      <a:pt x="72" y="41"/>
                      <a:pt x="71" y="43"/>
                      <a:pt x="69" y="45"/>
                    </a:cubicBezTo>
                    <a:cubicBezTo>
                      <a:pt x="69" y="45"/>
                      <a:pt x="69" y="45"/>
                      <a:pt x="70" y="46"/>
                    </a:cubicBezTo>
                    <a:cubicBezTo>
                      <a:pt x="71" y="43"/>
                      <a:pt x="72" y="41"/>
                      <a:pt x="74" y="39"/>
                    </a:cubicBezTo>
                    <a:cubicBezTo>
                      <a:pt x="74" y="39"/>
                      <a:pt x="74" y="39"/>
                      <a:pt x="73" y="38"/>
                    </a:cubicBezTo>
                    <a:moveTo>
                      <a:pt x="91" y="38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40"/>
                      <a:pt x="90" y="40"/>
                      <a:pt x="91" y="40"/>
                    </a:cubicBezTo>
                    <a:cubicBezTo>
                      <a:pt x="91" y="39"/>
                      <a:pt x="91" y="39"/>
                      <a:pt x="92" y="38"/>
                    </a:cubicBezTo>
                    <a:cubicBezTo>
                      <a:pt x="91" y="38"/>
                      <a:pt x="91" y="38"/>
                      <a:pt x="91" y="38"/>
                    </a:cubicBezTo>
                    <a:moveTo>
                      <a:pt x="93" y="38"/>
                    </a:moveTo>
                    <a:cubicBezTo>
                      <a:pt x="93" y="38"/>
                      <a:pt x="93" y="38"/>
                      <a:pt x="93" y="38"/>
                    </a:cubicBezTo>
                    <a:cubicBezTo>
                      <a:pt x="94" y="38"/>
                      <a:pt x="94" y="39"/>
                      <a:pt x="94" y="39"/>
                    </a:cubicBezTo>
                    <a:cubicBezTo>
                      <a:pt x="94" y="39"/>
                      <a:pt x="94" y="39"/>
                      <a:pt x="94" y="39"/>
                    </a:cubicBezTo>
                    <a:cubicBezTo>
                      <a:pt x="94" y="38"/>
                      <a:pt x="94" y="38"/>
                      <a:pt x="93" y="38"/>
                    </a:cubicBezTo>
                    <a:moveTo>
                      <a:pt x="87" y="38"/>
                    </a:moveTo>
                    <a:cubicBezTo>
                      <a:pt x="87" y="38"/>
                      <a:pt x="86" y="38"/>
                      <a:pt x="86" y="39"/>
                    </a:cubicBezTo>
                    <a:cubicBezTo>
                      <a:pt x="87" y="39"/>
                      <a:pt x="87" y="39"/>
                      <a:pt x="87" y="39"/>
                    </a:cubicBezTo>
                    <a:cubicBezTo>
                      <a:pt x="88" y="40"/>
                      <a:pt x="89" y="40"/>
                      <a:pt x="89" y="40"/>
                    </a:cubicBezTo>
                    <a:cubicBezTo>
                      <a:pt x="89" y="40"/>
                      <a:pt x="90" y="40"/>
                      <a:pt x="90" y="40"/>
                    </a:cubicBezTo>
                    <a:cubicBezTo>
                      <a:pt x="87" y="38"/>
                      <a:pt x="87" y="38"/>
                      <a:pt x="87" y="38"/>
                    </a:cubicBezTo>
                    <a:moveTo>
                      <a:pt x="91" y="38"/>
                    </a:moveTo>
                    <a:cubicBezTo>
                      <a:pt x="91" y="38"/>
                      <a:pt x="91" y="38"/>
                      <a:pt x="91" y="38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92" y="38"/>
                      <a:pt x="91" y="38"/>
                      <a:pt x="91" y="38"/>
                    </a:cubicBezTo>
                    <a:moveTo>
                      <a:pt x="72" y="37"/>
                    </a:moveTo>
                    <a:cubicBezTo>
                      <a:pt x="71" y="38"/>
                      <a:pt x="71" y="39"/>
                      <a:pt x="71" y="39"/>
                    </a:cubicBezTo>
                    <a:cubicBezTo>
                      <a:pt x="70" y="41"/>
                      <a:pt x="69" y="43"/>
                      <a:pt x="68" y="44"/>
                    </a:cubicBezTo>
                    <a:cubicBezTo>
                      <a:pt x="68" y="45"/>
                      <a:pt x="69" y="45"/>
                      <a:pt x="69" y="45"/>
                    </a:cubicBezTo>
                    <a:cubicBezTo>
                      <a:pt x="70" y="43"/>
                      <a:pt x="72" y="41"/>
                      <a:pt x="73" y="38"/>
                    </a:cubicBezTo>
                    <a:cubicBezTo>
                      <a:pt x="73" y="38"/>
                      <a:pt x="72" y="38"/>
                      <a:pt x="72" y="37"/>
                    </a:cubicBezTo>
                    <a:moveTo>
                      <a:pt x="71" y="37"/>
                    </a:moveTo>
                    <a:cubicBezTo>
                      <a:pt x="70" y="39"/>
                      <a:pt x="68" y="42"/>
                      <a:pt x="67" y="44"/>
                    </a:cubicBezTo>
                    <a:cubicBezTo>
                      <a:pt x="67" y="44"/>
                      <a:pt x="67" y="44"/>
                      <a:pt x="67" y="44"/>
                    </a:cubicBezTo>
                    <a:cubicBezTo>
                      <a:pt x="69" y="42"/>
                      <a:pt x="70" y="39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moveTo>
                      <a:pt x="54" y="37"/>
                    </a:moveTo>
                    <a:cubicBezTo>
                      <a:pt x="53" y="37"/>
                      <a:pt x="53" y="38"/>
                      <a:pt x="53" y="39"/>
                    </a:cubicBezTo>
                    <a:cubicBezTo>
                      <a:pt x="54" y="39"/>
                      <a:pt x="55" y="40"/>
                      <a:pt x="56" y="40"/>
                    </a:cubicBezTo>
                    <a:cubicBezTo>
                      <a:pt x="56" y="40"/>
                      <a:pt x="56" y="39"/>
                      <a:pt x="57" y="39"/>
                    </a:cubicBezTo>
                    <a:cubicBezTo>
                      <a:pt x="56" y="38"/>
                      <a:pt x="55" y="38"/>
                      <a:pt x="54" y="37"/>
                    </a:cubicBezTo>
                    <a:moveTo>
                      <a:pt x="92" y="37"/>
                    </a:moveTo>
                    <a:cubicBezTo>
                      <a:pt x="91" y="37"/>
                      <a:pt x="91" y="37"/>
                      <a:pt x="91" y="37"/>
                    </a:cubicBezTo>
                    <a:cubicBezTo>
                      <a:pt x="92" y="37"/>
                      <a:pt x="92" y="37"/>
                      <a:pt x="92" y="38"/>
                    </a:cubicBezTo>
                    <a:cubicBezTo>
                      <a:pt x="92" y="37"/>
                      <a:pt x="92" y="37"/>
                      <a:pt x="92" y="37"/>
                    </a:cubicBezTo>
                    <a:cubicBezTo>
                      <a:pt x="92" y="37"/>
                      <a:pt x="92" y="37"/>
                      <a:pt x="92" y="37"/>
                    </a:cubicBezTo>
                    <a:moveTo>
                      <a:pt x="70" y="36"/>
                    </a:moveTo>
                    <a:cubicBezTo>
                      <a:pt x="69" y="39"/>
                      <a:pt x="67" y="41"/>
                      <a:pt x="66" y="43"/>
                    </a:cubicBezTo>
                    <a:cubicBezTo>
                      <a:pt x="66" y="43"/>
                      <a:pt x="66" y="44"/>
                      <a:pt x="67" y="44"/>
                    </a:cubicBezTo>
                    <a:cubicBezTo>
                      <a:pt x="68" y="41"/>
                      <a:pt x="69" y="39"/>
                      <a:pt x="71" y="37"/>
                    </a:cubicBezTo>
                    <a:cubicBezTo>
                      <a:pt x="70" y="37"/>
                      <a:pt x="70" y="37"/>
                      <a:pt x="70" y="36"/>
                    </a:cubicBezTo>
                    <a:moveTo>
                      <a:pt x="36" y="36"/>
                    </a:moveTo>
                    <a:cubicBezTo>
                      <a:pt x="35" y="38"/>
                      <a:pt x="35" y="38"/>
                      <a:pt x="35" y="38"/>
                    </a:cubicBezTo>
                    <a:cubicBezTo>
                      <a:pt x="36" y="39"/>
                      <a:pt x="37" y="39"/>
                      <a:pt x="38" y="40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6" y="36"/>
                      <a:pt x="36" y="36"/>
                      <a:pt x="36" y="36"/>
                    </a:cubicBezTo>
                    <a:moveTo>
                      <a:pt x="88" y="36"/>
                    </a:moveTo>
                    <a:cubicBezTo>
                      <a:pt x="87" y="37"/>
                      <a:pt x="87" y="37"/>
                      <a:pt x="87" y="38"/>
                    </a:cubicBezTo>
                    <a:cubicBezTo>
                      <a:pt x="88" y="38"/>
                      <a:pt x="89" y="39"/>
                      <a:pt x="90" y="39"/>
                    </a:cubicBezTo>
                    <a:cubicBezTo>
                      <a:pt x="90" y="39"/>
                      <a:pt x="90" y="38"/>
                      <a:pt x="91" y="38"/>
                    </a:cubicBezTo>
                    <a:cubicBezTo>
                      <a:pt x="90" y="37"/>
                      <a:pt x="89" y="37"/>
                      <a:pt x="88" y="36"/>
                    </a:cubicBezTo>
                    <a:moveTo>
                      <a:pt x="88" y="36"/>
                    </a:moveTo>
                    <a:cubicBezTo>
                      <a:pt x="88" y="36"/>
                      <a:pt x="88" y="36"/>
                      <a:pt x="88" y="36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0" y="37"/>
                      <a:pt x="89" y="36"/>
                      <a:pt x="88" y="36"/>
                    </a:cubicBezTo>
                    <a:moveTo>
                      <a:pt x="35" y="36"/>
                    </a:moveTo>
                    <a:cubicBezTo>
                      <a:pt x="35" y="36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5" y="38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5" y="36"/>
                      <a:pt x="35" y="36"/>
                      <a:pt x="35" y="36"/>
                    </a:cubicBezTo>
                    <a:moveTo>
                      <a:pt x="88" y="35"/>
                    </a:moveTo>
                    <a:cubicBezTo>
                      <a:pt x="88" y="35"/>
                      <a:pt x="88" y="35"/>
                      <a:pt x="88" y="35"/>
                    </a:cubicBezTo>
                    <a:cubicBezTo>
                      <a:pt x="89" y="36"/>
                      <a:pt x="90" y="36"/>
                      <a:pt x="91" y="37"/>
                    </a:cubicBezTo>
                    <a:cubicBezTo>
                      <a:pt x="91" y="37"/>
                      <a:pt x="91" y="37"/>
                      <a:pt x="91" y="37"/>
                    </a:cubicBezTo>
                    <a:cubicBezTo>
                      <a:pt x="90" y="36"/>
                      <a:pt x="89" y="36"/>
                      <a:pt x="88" y="35"/>
                    </a:cubicBezTo>
                    <a:moveTo>
                      <a:pt x="77" y="34"/>
                    </a:moveTo>
                    <a:cubicBezTo>
                      <a:pt x="76" y="35"/>
                      <a:pt x="75" y="37"/>
                      <a:pt x="74" y="39"/>
                    </a:cubicBezTo>
                    <a:cubicBezTo>
                      <a:pt x="75" y="39"/>
                      <a:pt x="75" y="39"/>
                      <a:pt x="75" y="39"/>
                    </a:cubicBezTo>
                    <a:cubicBezTo>
                      <a:pt x="76" y="38"/>
                      <a:pt x="77" y="37"/>
                      <a:pt x="77" y="36"/>
                    </a:cubicBezTo>
                    <a:cubicBezTo>
                      <a:pt x="78" y="36"/>
                      <a:pt x="78" y="35"/>
                      <a:pt x="78" y="34"/>
                    </a:cubicBezTo>
                    <a:cubicBezTo>
                      <a:pt x="78" y="34"/>
                      <a:pt x="78" y="34"/>
                      <a:pt x="77" y="34"/>
                    </a:cubicBezTo>
                    <a:moveTo>
                      <a:pt x="39" y="34"/>
                    </a:moveTo>
                    <a:cubicBezTo>
                      <a:pt x="39" y="34"/>
                      <a:pt x="39" y="34"/>
                      <a:pt x="39" y="34"/>
                    </a:cubicBezTo>
                    <a:cubicBezTo>
                      <a:pt x="39" y="35"/>
                      <a:pt x="40" y="35"/>
                      <a:pt x="40" y="36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0" y="34"/>
                      <a:pt x="40" y="34"/>
                      <a:pt x="39" y="34"/>
                    </a:cubicBezTo>
                    <a:moveTo>
                      <a:pt x="77" y="33"/>
                    </a:moveTo>
                    <a:cubicBezTo>
                      <a:pt x="76" y="34"/>
                      <a:pt x="76" y="35"/>
                      <a:pt x="75" y="35"/>
                    </a:cubicBezTo>
                    <a:cubicBezTo>
                      <a:pt x="75" y="36"/>
                      <a:pt x="74" y="37"/>
                      <a:pt x="73" y="38"/>
                    </a:cubicBezTo>
                    <a:cubicBezTo>
                      <a:pt x="74" y="38"/>
                      <a:pt x="74" y="38"/>
                      <a:pt x="74" y="39"/>
                    </a:cubicBezTo>
                    <a:cubicBezTo>
                      <a:pt x="75" y="37"/>
                      <a:pt x="76" y="35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moveTo>
                      <a:pt x="40" y="33"/>
                    </a:moveTo>
                    <a:cubicBezTo>
                      <a:pt x="39" y="33"/>
                      <a:pt x="39" y="33"/>
                      <a:pt x="39" y="34"/>
                    </a:cubicBezTo>
                    <a:cubicBezTo>
                      <a:pt x="40" y="34"/>
                      <a:pt x="40" y="34"/>
                      <a:pt x="41" y="35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4"/>
                      <a:pt x="40" y="33"/>
                      <a:pt x="40" y="33"/>
                    </a:cubicBezTo>
                    <a:moveTo>
                      <a:pt x="38" y="33"/>
                    </a:moveTo>
                    <a:cubicBezTo>
                      <a:pt x="37" y="34"/>
                      <a:pt x="37" y="34"/>
                      <a:pt x="37" y="34"/>
                    </a:cubicBezTo>
                    <a:cubicBezTo>
                      <a:pt x="38" y="34"/>
                      <a:pt x="38" y="34"/>
                      <a:pt x="39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39" y="33"/>
                      <a:pt x="38" y="33"/>
                      <a:pt x="38" y="33"/>
                    </a:cubicBezTo>
                    <a:moveTo>
                      <a:pt x="37" y="32"/>
                    </a:move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7" y="34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2"/>
                      <a:pt x="37" y="32"/>
                    </a:cubicBezTo>
                    <a:moveTo>
                      <a:pt x="78" y="32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78" y="34"/>
                      <a:pt x="78" y="34"/>
                      <a:pt x="79" y="34"/>
                    </a:cubicBezTo>
                    <a:cubicBezTo>
                      <a:pt x="79" y="34"/>
                      <a:pt x="79" y="33"/>
                      <a:pt x="79" y="33"/>
                    </a:cubicBezTo>
                    <a:cubicBezTo>
                      <a:pt x="78" y="32"/>
                      <a:pt x="78" y="32"/>
                      <a:pt x="78" y="32"/>
                    </a:cubicBezTo>
                    <a:moveTo>
                      <a:pt x="75" y="32"/>
                    </a:moveTo>
                    <a:cubicBezTo>
                      <a:pt x="74" y="33"/>
                      <a:pt x="74" y="34"/>
                      <a:pt x="73" y="35"/>
                    </a:cubicBezTo>
                    <a:cubicBezTo>
                      <a:pt x="73" y="36"/>
                      <a:pt x="72" y="37"/>
                      <a:pt x="72" y="37"/>
                    </a:cubicBezTo>
                    <a:cubicBezTo>
                      <a:pt x="72" y="38"/>
                      <a:pt x="73" y="38"/>
                      <a:pt x="73" y="38"/>
                    </a:cubicBezTo>
                    <a:cubicBezTo>
                      <a:pt x="74" y="36"/>
                      <a:pt x="75" y="35"/>
                      <a:pt x="76" y="33"/>
                    </a:cubicBezTo>
                    <a:cubicBezTo>
                      <a:pt x="76" y="33"/>
                      <a:pt x="75" y="32"/>
                      <a:pt x="75" y="32"/>
                    </a:cubicBezTo>
                    <a:moveTo>
                      <a:pt x="38" y="32"/>
                    </a:move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9" y="33"/>
                      <a:pt x="39" y="34"/>
                    </a:cubicBezTo>
                    <a:cubicBezTo>
                      <a:pt x="39" y="33"/>
                      <a:pt x="39" y="33"/>
                      <a:pt x="40" y="33"/>
                    </a:cubicBezTo>
                    <a:cubicBezTo>
                      <a:pt x="39" y="33"/>
                      <a:pt x="39" y="32"/>
                      <a:pt x="38" y="32"/>
                    </a:cubicBezTo>
                    <a:moveTo>
                      <a:pt x="101" y="32"/>
                    </a:moveTo>
                    <a:cubicBezTo>
                      <a:pt x="100" y="34"/>
                      <a:pt x="98" y="37"/>
                      <a:pt x="97" y="39"/>
                    </a:cubicBezTo>
                    <a:cubicBezTo>
                      <a:pt x="99" y="41"/>
                      <a:pt x="101" y="42"/>
                      <a:pt x="104" y="44"/>
                    </a:cubicBezTo>
                    <a:cubicBezTo>
                      <a:pt x="105" y="41"/>
                      <a:pt x="107" y="39"/>
                      <a:pt x="108" y="36"/>
                    </a:cubicBezTo>
                    <a:cubicBezTo>
                      <a:pt x="106" y="35"/>
                      <a:pt x="104" y="33"/>
                      <a:pt x="101" y="32"/>
                    </a:cubicBezTo>
                    <a:moveTo>
                      <a:pt x="78" y="32"/>
                    </a:moveTo>
                    <a:cubicBezTo>
                      <a:pt x="77" y="32"/>
                      <a:pt x="77" y="33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cubicBezTo>
                      <a:pt x="77" y="33"/>
                      <a:pt x="78" y="32"/>
                      <a:pt x="78" y="32"/>
                    </a:cubicBezTo>
                    <a:cubicBezTo>
                      <a:pt x="78" y="32"/>
                      <a:pt x="78" y="32"/>
                      <a:pt x="78" y="32"/>
                    </a:cubicBezTo>
                    <a:moveTo>
                      <a:pt x="124" y="32"/>
                    </a:moveTo>
                    <a:cubicBezTo>
                      <a:pt x="122" y="35"/>
                      <a:pt x="120" y="38"/>
                      <a:pt x="118" y="41"/>
                    </a:cubicBezTo>
                    <a:cubicBezTo>
                      <a:pt x="121" y="43"/>
                      <a:pt x="123" y="44"/>
                      <a:pt x="126" y="46"/>
                    </a:cubicBezTo>
                    <a:cubicBezTo>
                      <a:pt x="127" y="44"/>
                      <a:pt x="128" y="41"/>
                      <a:pt x="130" y="39"/>
                    </a:cubicBezTo>
                    <a:cubicBezTo>
                      <a:pt x="130" y="38"/>
                      <a:pt x="131" y="37"/>
                      <a:pt x="131" y="36"/>
                    </a:cubicBezTo>
                    <a:cubicBezTo>
                      <a:pt x="129" y="35"/>
                      <a:pt x="126" y="33"/>
                      <a:pt x="124" y="32"/>
                    </a:cubicBezTo>
                    <a:moveTo>
                      <a:pt x="101" y="32"/>
                    </a:moveTo>
                    <a:cubicBezTo>
                      <a:pt x="101" y="32"/>
                      <a:pt x="101" y="32"/>
                      <a:pt x="101" y="32"/>
                    </a:cubicBezTo>
                    <a:cubicBezTo>
                      <a:pt x="103" y="33"/>
                      <a:pt x="103" y="33"/>
                      <a:pt x="103" y="33"/>
                    </a:cubicBezTo>
                    <a:cubicBezTo>
                      <a:pt x="101" y="32"/>
                      <a:pt x="101" y="32"/>
                      <a:pt x="101" y="32"/>
                    </a:cubicBezTo>
                    <a:moveTo>
                      <a:pt x="74" y="32"/>
                    </a:moveTo>
                    <a:cubicBezTo>
                      <a:pt x="73" y="33"/>
                      <a:pt x="72" y="35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2" y="35"/>
                      <a:pt x="73" y="34"/>
                      <a:pt x="74" y="32"/>
                    </a:cubicBezTo>
                    <a:cubicBezTo>
                      <a:pt x="74" y="32"/>
                      <a:pt x="74" y="32"/>
                      <a:pt x="74" y="32"/>
                    </a:cubicBezTo>
                    <a:moveTo>
                      <a:pt x="101" y="32"/>
                    </a:moveTo>
                    <a:cubicBezTo>
                      <a:pt x="101" y="32"/>
                      <a:pt x="101" y="32"/>
                      <a:pt x="101" y="32"/>
                    </a:cubicBezTo>
                    <a:cubicBezTo>
                      <a:pt x="104" y="33"/>
                      <a:pt x="106" y="35"/>
                      <a:pt x="108" y="36"/>
                    </a:cubicBezTo>
                    <a:cubicBezTo>
                      <a:pt x="108" y="36"/>
                      <a:pt x="108" y="36"/>
                      <a:pt x="108" y="36"/>
                    </a:cubicBezTo>
                    <a:cubicBezTo>
                      <a:pt x="106" y="34"/>
                      <a:pt x="104" y="33"/>
                      <a:pt x="101" y="32"/>
                    </a:cubicBezTo>
                    <a:moveTo>
                      <a:pt x="37" y="32"/>
                    </a:moveTo>
                    <a:cubicBezTo>
                      <a:pt x="37" y="32"/>
                      <a:pt x="37" y="32"/>
                      <a:pt x="37" y="32"/>
                    </a:cubicBezTo>
                    <a:cubicBezTo>
                      <a:pt x="37" y="32"/>
                      <a:pt x="37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7" y="32"/>
                    </a:cubicBezTo>
                    <a:moveTo>
                      <a:pt x="62" y="32"/>
                    </a:moveTo>
                    <a:cubicBezTo>
                      <a:pt x="60" y="34"/>
                      <a:pt x="59" y="36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6"/>
                      <a:pt x="61" y="34"/>
                      <a:pt x="62" y="32"/>
                    </a:cubicBezTo>
                    <a:cubicBezTo>
                      <a:pt x="62" y="32"/>
                      <a:pt x="62" y="32"/>
                      <a:pt x="62" y="32"/>
                    </a:cubicBezTo>
                    <a:moveTo>
                      <a:pt x="40" y="31"/>
                    </a:moveTo>
                    <a:cubicBezTo>
                      <a:pt x="40" y="32"/>
                      <a:pt x="40" y="32"/>
                      <a:pt x="40" y="32"/>
                    </a:cubicBezTo>
                    <a:cubicBezTo>
                      <a:pt x="40" y="33"/>
                      <a:pt x="41" y="33"/>
                      <a:pt x="42" y="34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2"/>
                      <a:pt x="41" y="32"/>
                      <a:pt x="40" y="31"/>
                    </a:cubicBezTo>
                    <a:moveTo>
                      <a:pt x="73" y="31"/>
                    </a:moveTo>
                    <a:cubicBezTo>
                      <a:pt x="72" y="33"/>
                      <a:pt x="71" y="35"/>
                      <a:pt x="70" y="36"/>
                    </a:cubicBezTo>
                    <a:cubicBezTo>
                      <a:pt x="70" y="36"/>
                      <a:pt x="70" y="37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1" y="36"/>
                      <a:pt x="71" y="36"/>
                      <a:pt x="71" y="36"/>
                    </a:cubicBezTo>
                    <a:cubicBezTo>
                      <a:pt x="72" y="35"/>
                      <a:pt x="73" y="33"/>
                      <a:pt x="74" y="31"/>
                    </a:cubicBezTo>
                    <a:cubicBezTo>
                      <a:pt x="73" y="31"/>
                      <a:pt x="73" y="31"/>
                      <a:pt x="73" y="31"/>
                    </a:cubicBezTo>
                    <a:moveTo>
                      <a:pt x="79" y="31"/>
                    </a:moveTo>
                    <a:cubicBezTo>
                      <a:pt x="79" y="31"/>
                      <a:pt x="79" y="32"/>
                      <a:pt x="78" y="32"/>
                    </a:cubicBezTo>
                    <a:cubicBezTo>
                      <a:pt x="79" y="32"/>
                      <a:pt x="79" y="33"/>
                      <a:pt x="79" y="33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80" y="31"/>
                      <a:pt x="79" y="31"/>
                      <a:pt x="79" y="31"/>
                    </a:cubicBezTo>
                    <a:moveTo>
                      <a:pt x="39" y="31"/>
                    </a:moveTo>
                    <a:cubicBezTo>
                      <a:pt x="39" y="32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40" y="32"/>
                    </a:cubicBezTo>
                    <a:cubicBezTo>
                      <a:pt x="40" y="32"/>
                      <a:pt x="40" y="32"/>
                      <a:pt x="40" y="31"/>
                    </a:cubicBezTo>
                    <a:cubicBezTo>
                      <a:pt x="40" y="31"/>
                      <a:pt x="40" y="31"/>
                      <a:pt x="39" y="31"/>
                    </a:cubicBezTo>
                    <a:moveTo>
                      <a:pt x="76" y="31"/>
                    </a:moveTo>
                    <a:cubicBezTo>
                      <a:pt x="75" y="31"/>
                      <a:pt x="75" y="31"/>
                      <a:pt x="75" y="32"/>
                    </a:cubicBezTo>
                    <a:cubicBezTo>
                      <a:pt x="75" y="32"/>
                      <a:pt x="76" y="32"/>
                      <a:pt x="76" y="33"/>
                    </a:cubicBezTo>
                    <a:cubicBezTo>
                      <a:pt x="77" y="32"/>
                      <a:pt x="77" y="32"/>
                      <a:pt x="77" y="31"/>
                    </a:cubicBezTo>
                    <a:cubicBezTo>
                      <a:pt x="76" y="31"/>
                      <a:pt x="76" y="31"/>
                      <a:pt x="76" y="31"/>
                    </a:cubicBezTo>
                    <a:moveTo>
                      <a:pt x="78" y="31"/>
                    </a:moveTo>
                    <a:cubicBezTo>
                      <a:pt x="78" y="31"/>
                      <a:pt x="78" y="31"/>
                      <a:pt x="78" y="32"/>
                    </a:cubicBezTo>
                    <a:cubicBezTo>
                      <a:pt x="78" y="32"/>
                      <a:pt x="78" y="32"/>
                      <a:pt x="78" y="32"/>
                    </a:cubicBezTo>
                    <a:cubicBezTo>
                      <a:pt x="78" y="32"/>
                      <a:pt x="78" y="31"/>
                      <a:pt x="79" y="31"/>
                    </a:cubicBezTo>
                    <a:cubicBezTo>
                      <a:pt x="79" y="31"/>
                      <a:pt x="79" y="31"/>
                      <a:pt x="78" y="31"/>
                    </a:cubicBezTo>
                    <a:moveTo>
                      <a:pt x="99" y="30"/>
                    </a:move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0"/>
                      <a:pt x="99" y="30"/>
                    </a:cubicBezTo>
                    <a:moveTo>
                      <a:pt x="75" y="30"/>
                    </a:moveTo>
                    <a:cubicBezTo>
                      <a:pt x="75" y="31"/>
                      <a:pt x="75" y="31"/>
                      <a:pt x="74" y="31"/>
                    </a:cubicBezTo>
                    <a:cubicBezTo>
                      <a:pt x="74" y="31"/>
                      <a:pt x="74" y="31"/>
                      <a:pt x="75" y="32"/>
                    </a:cubicBezTo>
                    <a:cubicBezTo>
                      <a:pt x="75" y="31"/>
                      <a:pt x="75" y="31"/>
                      <a:pt x="75" y="30"/>
                    </a:cubicBezTo>
                    <a:cubicBezTo>
                      <a:pt x="75" y="30"/>
                      <a:pt x="75" y="30"/>
                      <a:pt x="75" y="30"/>
                    </a:cubicBezTo>
                    <a:moveTo>
                      <a:pt x="38" y="30"/>
                    </a:moveTo>
                    <a:cubicBezTo>
                      <a:pt x="38" y="30"/>
                      <a:pt x="38" y="31"/>
                      <a:pt x="38" y="31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39" y="30"/>
                      <a:pt x="38" y="30"/>
                      <a:pt x="38" y="30"/>
                    </a:cubicBezTo>
                    <a:moveTo>
                      <a:pt x="102" y="30"/>
                    </a:moveTo>
                    <a:cubicBezTo>
                      <a:pt x="102" y="30"/>
                      <a:pt x="102" y="31"/>
                      <a:pt x="102" y="31"/>
                    </a:cubicBezTo>
                    <a:cubicBezTo>
                      <a:pt x="104" y="32"/>
                      <a:pt x="106" y="34"/>
                      <a:pt x="109" y="35"/>
                    </a:cubicBezTo>
                    <a:cubicBezTo>
                      <a:pt x="109" y="35"/>
                      <a:pt x="109" y="34"/>
                      <a:pt x="109" y="34"/>
                    </a:cubicBezTo>
                    <a:cubicBezTo>
                      <a:pt x="107" y="33"/>
                      <a:pt x="105" y="32"/>
                      <a:pt x="102" y="30"/>
                    </a:cubicBezTo>
                    <a:moveTo>
                      <a:pt x="98" y="30"/>
                    </a:moveTo>
                    <a:cubicBezTo>
                      <a:pt x="96" y="32"/>
                      <a:pt x="95" y="35"/>
                      <a:pt x="94" y="37"/>
                    </a:cubicBezTo>
                    <a:cubicBezTo>
                      <a:pt x="94" y="38"/>
                      <a:pt x="94" y="38"/>
                      <a:pt x="95" y="38"/>
                    </a:cubicBezTo>
                    <a:cubicBezTo>
                      <a:pt x="96" y="36"/>
                      <a:pt x="98" y="33"/>
                      <a:pt x="99" y="31"/>
                    </a:cubicBezTo>
                    <a:cubicBezTo>
                      <a:pt x="99" y="30"/>
                      <a:pt x="98" y="30"/>
                      <a:pt x="98" y="30"/>
                    </a:cubicBezTo>
                    <a:moveTo>
                      <a:pt x="98" y="30"/>
                    </a:moveTo>
                    <a:cubicBezTo>
                      <a:pt x="98" y="30"/>
                      <a:pt x="98" y="30"/>
                      <a:pt x="98" y="30"/>
                    </a:cubicBezTo>
                    <a:cubicBezTo>
                      <a:pt x="98" y="30"/>
                      <a:pt x="99" y="30"/>
                      <a:pt x="99" y="30"/>
                    </a:cubicBezTo>
                    <a:cubicBezTo>
                      <a:pt x="98" y="30"/>
                      <a:pt x="98" y="30"/>
                      <a:pt x="98" y="30"/>
                    </a:cubicBezTo>
                    <a:moveTo>
                      <a:pt x="74" y="30"/>
                    </a:moveTo>
                    <a:cubicBezTo>
                      <a:pt x="74" y="30"/>
                      <a:pt x="74" y="30"/>
                      <a:pt x="73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0"/>
                      <a:pt x="75" y="30"/>
                    </a:cubicBezTo>
                    <a:cubicBezTo>
                      <a:pt x="74" y="30"/>
                      <a:pt x="74" y="30"/>
                      <a:pt x="74" y="30"/>
                    </a:cubicBezTo>
                    <a:moveTo>
                      <a:pt x="98" y="30"/>
                    </a:moveTo>
                    <a:cubicBezTo>
                      <a:pt x="98" y="30"/>
                      <a:pt x="98" y="30"/>
                      <a:pt x="98" y="30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9" y="30"/>
                      <a:pt x="98" y="30"/>
                      <a:pt x="98" y="30"/>
                    </a:cubicBezTo>
                    <a:moveTo>
                      <a:pt x="80" y="30"/>
                    </a:move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0" y="31"/>
                      <a:pt x="81" y="31"/>
                    </a:cubicBezTo>
                    <a:cubicBezTo>
                      <a:pt x="81" y="31"/>
                      <a:pt x="81" y="30"/>
                      <a:pt x="81" y="30"/>
                    </a:cubicBezTo>
                    <a:cubicBezTo>
                      <a:pt x="81" y="30"/>
                      <a:pt x="80" y="30"/>
                      <a:pt x="80" y="30"/>
                    </a:cubicBezTo>
                    <a:moveTo>
                      <a:pt x="42" y="30"/>
                    </a:moveTo>
                    <a:cubicBezTo>
                      <a:pt x="41" y="30"/>
                      <a:pt x="41" y="31"/>
                      <a:pt x="41" y="31"/>
                    </a:cubicBezTo>
                    <a:cubicBezTo>
                      <a:pt x="41" y="31"/>
                      <a:pt x="42" y="32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3" y="30"/>
                      <a:pt x="42" y="30"/>
                      <a:pt x="42" y="30"/>
                    </a:cubicBezTo>
                    <a:moveTo>
                      <a:pt x="76" y="29"/>
                    </a:moveTo>
                    <a:cubicBezTo>
                      <a:pt x="76" y="30"/>
                      <a:pt x="76" y="30"/>
                      <a:pt x="76" y="31"/>
                    </a:cubicBezTo>
                    <a:cubicBezTo>
                      <a:pt x="76" y="31"/>
                      <a:pt x="77" y="31"/>
                      <a:pt x="77" y="31"/>
                    </a:cubicBezTo>
                    <a:cubicBezTo>
                      <a:pt x="77" y="31"/>
                      <a:pt x="77" y="31"/>
                      <a:pt x="78" y="31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7" y="30"/>
                      <a:pt x="77" y="30"/>
                      <a:pt x="76" y="29"/>
                    </a:cubicBezTo>
                    <a:moveTo>
                      <a:pt x="58" y="29"/>
                    </a:moveTo>
                    <a:cubicBezTo>
                      <a:pt x="57" y="31"/>
                      <a:pt x="57" y="32"/>
                      <a:pt x="56" y="33"/>
                    </a:cubicBezTo>
                    <a:cubicBezTo>
                      <a:pt x="55" y="34"/>
                      <a:pt x="55" y="35"/>
                      <a:pt x="54" y="36"/>
                    </a:cubicBezTo>
                    <a:cubicBezTo>
                      <a:pt x="55" y="37"/>
                      <a:pt x="56" y="37"/>
                      <a:pt x="57" y="38"/>
                    </a:cubicBezTo>
                    <a:cubicBezTo>
                      <a:pt x="59" y="36"/>
                      <a:pt x="60" y="34"/>
                      <a:pt x="61" y="31"/>
                    </a:cubicBezTo>
                    <a:cubicBezTo>
                      <a:pt x="60" y="31"/>
                      <a:pt x="59" y="30"/>
                      <a:pt x="58" y="29"/>
                    </a:cubicBezTo>
                    <a:moveTo>
                      <a:pt x="79" y="29"/>
                    </a:moveTo>
                    <a:cubicBezTo>
                      <a:pt x="79" y="29"/>
                      <a:pt x="79" y="30"/>
                      <a:pt x="79" y="30"/>
                    </a:cubicBezTo>
                    <a:cubicBezTo>
                      <a:pt x="79" y="30"/>
                      <a:pt x="79" y="30"/>
                      <a:pt x="79" y="30"/>
                    </a:cubicBezTo>
                    <a:cubicBezTo>
                      <a:pt x="79" y="30"/>
                      <a:pt x="79" y="29"/>
                      <a:pt x="80" y="29"/>
                    </a:cubicBezTo>
                    <a:cubicBezTo>
                      <a:pt x="79" y="29"/>
                      <a:pt x="79" y="29"/>
                      <a:pt x="79" y="29"/>
                    </a:cubicBezTo>
                    <a:moveTo>
                      <a:pt x="76" y="29"/>
                    </a:moveTo>
                    <a:cubicBezTo>
                      <a:pt x="75" y="29"/>
                      <a:pt x="75" y="30"/>
                      <a:pt x="75" y="30"/>
                    </a:cubicBezTo>
                    <a:cubicBezTo>
                      <a:pt x="75" y="30"/>
                      <a:pt x="75" y="30"/>
                      <a:pt x="75" y="30"/>
                    </a:cubicBezTo>
                    <a:cubicBezTo>
                      <a:pt x="76" y="30"/>
                      <a:pt x="76" y="30"/>
                      <a:pt x="76" y="29"/>
                    </a:cubicBezTo>
                    <a:cubicBezTo>
                      <a:pt x="76" y="29"/>
                      <a:pt x="76" y="29"/>
                      <a:pt x="76" y="29"/>
                    </a:cubicBezTo>
                    <a:moveTo>
                      <a:pt x="40" y="29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0"/>
                      <a:pt x="40" y="31"/>
                      <a:pt x="41" y="31"/>
                    </a:cubicBezTo>
                    <a:cubicBezTo>
                      <a:pt x="41" y="30"/>
                      <a:pt x="41" y="30"/>
                      <a:pt x="41" y="29"/>
                    </a:cubicBezTo>
                    <a:cubicBezTo>
                      <a:pt x="41" y="29"/>
                      <a:pt x="41" y="29"/>
                      <a:pt x="40" y="29"/>
                    </a:cubicBezTo>
                    <a:moveTo>
                      <a:pt x="75" y="28"/>
                    </a:moveTo>
                    <a:cubicBezTo>
                      <a:pt x="75" y="29"/>
                      <a:pt x="74" y="29"/>
                      <a:pt x="74" y="30"/>
                    </a:cubicBezTo>
                    <a:cubicBezTo>
                      <a:pt x="74" y="30"/>
                      <a:pt x="74" y="30"/>
                      <a:pt x="75" y="30"/>
                    </a:cubicBezTo>
                    <a:cubicBezTo>
                      <a:pt x="75" y="29"/>
                      <a:pt x="75" y="29"/>
                      <a:pt x="75" y="29"/>
                    </a:cubicBezTo>
                    <a:cubicBezTo>
                      <a:pt x="75" y="29"/>
                      <a:pt x="75" y="28"/>
                      <a:pt x="75" y="28"/>
                    </a:cubicBezTo>
                    <a:moveTo>
                      <a:pt x="39" y="28"/>
                    </a:moveTo>
                    <a:cubicBezTo>
                      <a:pt x="39" y="29"/>
                      <a:pt x="39" y="29"/>
                      <a:pt x="39" y="30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40" y="28"/>
                      <a:pt x="40" y="28"/>
                      <a:pt x="39" y="28"/>
                    </a:cubicBezTo>
                    <a:moveTo>
                      <a:pt x="77" y="28"/>
                    </a:move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9" y="29"/>
                    </a:cubicBezTo>
                    <a:cubicBezTo>
                      <a:pt x="78" y="28"/>
                      <a:pt x="78" y="28"/>
                      <a:pt x="77" y="28"/>
                    </a:cubicBezTo>
                    <a:moveTo>
                      <a:pt x="99" y="28"/>
                    </a:moveTo>
                    <a:cubicBezTo>
                      <a:pt x="99" y="28"/>
                      <a:pt x="99" y="28"/>
                      <a:pt x="99" y="29"/>
                    </a:cubicBezTo>
                    <a:cubicBezTo>
                      <a:pt x="99" y="29"/>
                      <a:pt x="99" y="29"/>
                      <a:pt x="100" y="29"/>
                    </a:cubicBezTo>
                    <a:cubicBezTo>
                      <a:pt x="100" y="29"/>
                      <a:pt x="100" y="29"/>
                      <a:pt x="100" y="29"/>
                    </a:cubicBezTo>
                    <a:cubicBezTo>
                      <a:pt x="100" y="28"/>
                      <a:pt x="100" y="28"/>
                      <a:pt x="99" y="28"/>
                    </a:cubicBezTo>
                    <a:moveTo>
                      <a:pt x="77" y="27"/>
                    </a:moveTo>
                    <a:cubicBezTo>
                      <a:pt x="76" y="28"/>
                      <a:pt x="76" y="28"/>
                      <a:pt x="76" y="28"/>
                    </a:cubicBezTo>
                    <a:cubicBezTo>
                      <a:pt x="76" y="28"/>
                      <a:pt x="76" y="28"/>
                      <a:pt x="76" y="28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8"/>
                      <a:pt x="77" y="28"/>
                      <a:pt x="77" y="27"/>
                    </a:cubicBezTo>
                    <a:moveTo>
                      <a:pt x="93" y="27"/>
                    </a:moveTo>
                    <a:cubicBezTo>
                      <a:pt x="92" y="29"/>
                      <a:pt x="90" y="32"/>
                      <a:pt x="89" y="34"/>
                    </a:cubicBezTo>
                    <a:cubicBezTo>
                      <a:pt x="90" y="35"/>
                      <a:pt x="91" y="36"/>
                      <a:pt x="92" y="36"/>
                    </a:cubicBezTo>
                    <a:cubicBezTo>
                      <a:pt x="93" y="34"/>
                      <a:pt x="94" y="32"/>
                      <a:pt x="95" y="30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7"/>
                      <a:pt x="93" y="37"/>
                    </a:cubicBezTo>
                    <a:cubicBezTo>
                      <a:pt x="94" y="34"/>
                      <a:pt x="95" y="32"/>
                      <a:pt x="97" y="29"/>
                    </a:cubicBezTo>
                    <a:cubicBezTo>
                      <a:pt x="96" y="29"/>
                      <a:pt x="94" y="28"/>
                      <a:pt x="93" y="27"/>
                    </a:cubicBezTo>
                    <a:moveTo>
                      <a:pt x="76" y="27"/>
                    </a:moveTo>
                    <a:cubicBezTo>
                      <a:pt x="76" y="27"/>
                      <a:pt x="75" y="27"/>
                      <a:pt x="75" y="27"/>
                    </a:cubicBezTo>
                    <a:cubicBezTo>
                      <a:pt x="75" y="28"/>
                      <a:pt x="76" y="28"/>
                      <a:pt x="76" y="28"/>
                    </a:cubicBezTo>
                    <a:cubicBezTo>
                      <a:pt x="76" y="28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moveTo>
                      <a:pt x="94" y="27"/>
                    </a:moveTo>
                    <a:cubicBezTo>
                      <a:pt x="97" y="29"/>
                      <a:pt x="97" y="29"/>
                      <a:pt x="97" y="29"/>
                    </a:cubicBezTo>
                    <a:cubicBezTo>
                      <a:pt x="97" y="29"/>
                      <a:pt x="97" y="29"/>
                      <a:pt x="97" y="29"/>
                    </a:cubicBezTo>
                    <a:cubicBezTo>
                      <a:pt x="96" y="28"/>
                      <a:pt x="95" y="28"/>
                      <a:pt x="94" y="27"/>
                    </a:cubicBezTo>
                    <a:moveTo>
                      <a:pt x="94" y="27"/>
                    </a:moveTo>
                    <a:cubicBezTo>
                      <a:pt x="94" y="27"/>
                      <a:pt x="94" y="27"/>
                      <a:pt x="94" y="27"/>
                    </a:cubicBezTo>
                    <a:cubicBezTo>
                      <a:pt x="94" y="27"/>
                      <a:pt x="94" y="27"/>
                      <a:pt x="94" y="27"/>
                    </a:cubicBezTo>
                    <a:moveTo>
                      <a:pt x="93" y="27"/>
                    </a:move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8"/>
                      <a:pt x="96" y="28"/>
                      <a:pt x="97" y="29"/>
                    </a:cubicBezTo>
                    <a:cubicBezTo>
                      <a:pt x="97" y="29"/>
                      <a:pt x="97" y="29"/>
                      <a:pt x="97" y="29"/>
                    </a:cubicBezTo>
                    <a:cubicBezTo>
                      <a:pt x="93" y="27"/>
                      <a:pt x="93" y="27"/>
                      <a:pt x="93" y="27"/>
                    </a:cubicBezTo>
                    <a:moveTo>
                      <a:pt x="65" y="26"/>
                    </a:moveTo>
                    <a:cubicBezTo>
                      <a:pt x="65" y="26"/>
                      <a:pt x="65" y="27"/>
                      <a:pt x="65" y="27"/>
                    </a:cubicBezTo>
                    <a:cubicBezTo>
                      <a:pt x="64" y="28"/>
                      <a:pt x="63" y="30"/>
                      <a:pt x="62" y="31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2" y="31"/>
                      <a:pt x="63" y="31"/>
                      <a:pt x="63" y="30"/>
                    </a:cubicBezTo>
                    <a:cubicBezTo>
                      <a:pt x="64" y="29"/>
                      <a:pt x="65" y="28"/>
                      <a:pt x="65" y="26"/>
                    </a:cubicBezTo>
                    <a:cubicBezTo>
                      <a:pt x="65" y="26"/>
                      <a:pt x="65" y="26"/>
                      <a:pt x="65" y="26"/>
                    </a:cubicBezTo>
                    <a:moveTo>
                      <a:pt x="94" y="25"/>
                    </a:moveTo>
                    <a:cubicBezTo>
                      <a:pt x="94" y="25"/>
                      <a:pt x="94" y="25"/>
                      <a:pt x="94" y="26"/>
                    </a:cubicBezTo>
                    <a:cubicBezTo>
                      <a:pt x="95" y="26"/>
                      <a:pt x="96" y="27"/>
                      <a:pt x="98" y="28"/>
                    </a:cubicBezTo>
                    <a:cubicBezTo>
                      <a:pt x="98" y="28"/>
                      <a:pt x="98" y="28"/>
                      <a:pt x="98" y="27"/>
                    </a:cubicBezTo>
                    <a:cubicBezTo>
                      <a:pt x="97" y="26"/>
                      <a:pt x="96" y="26"/>
                      <a:pt x="94" y="25"/>
                    </a:cubicBezTo>
                    <a:moveTo>
                      <a:pt x="66" y="25"/>
                    </a:moveTo>
                    <a:cubicBezTo>
                      <a:pt x="66" y="25"/>
                      <a:pt x="66" y="26"/>
                      <a:pt x="65" y="26"/>
                    </a:cubicBezTo>
                    <a:cubicBezTo>
                      <a:pt x="65" y="26"/>
                      <a:pt x="66" y="26"/>
                      <a:pt x="66" y="26"/>
                    </a:cubicBezTo>
                    <a:cubicBezTo>
                      <a:pt x="66" y="26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moveTo>
                      <a:pt x="82" y="25"/>
                    </a:moveTo>
                    <a:cubicBezTo>
                      <a:pt x="82" y="25"/>
                      <a:pt x="81" y="26"/>
                      <a:pt x="80" y="29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81" y="26"/>
                      <a:pt x="82" y="25"/>
                      <a:pt x="82" y="25"/>
                    </a:cubicBezTo>
                    <a:moveTo>
                      <a:pt x="61" y="24"/>
                    </a:moveTo>
                    <a:cubicBezTo>
                      <a:pt x="60" y="26"/>
                      <a:pt x="59" y="28"/>
                      <a:pt x="58" y="29"/>
                    </a:cubicBezTo>
                    <a:cubicBezTo>
                      <a:pt x="59" y="30"/>
                      <a:pt x="60" y="31"/>
                      <a:pt x="62" y="31"/>
                    </a:cubicBezTo>
                    <a:cubicBezTo>
                      <a:pt x="63" y="29"/>
                      <a:pt x="64" y="28"/>
                      <a:pt x="65" y="26"/>
                    </a:cubicBezTo>
                    <a:cubicBezTo>
                      <a:pt x="64" y="25"/>
                      <a:pt x="62" y="25"/>
                      <a:pt x="61" y="24"/>
                    </a:cubicBezTo>
                    <a:moveTo>
                      <a:pt x="67" y="24"/>
                    </a:moveTo>
                    <a:cubicBezTo>
                      <a:pt x="67" y="24"/>
                      <a:pt x="66" y="24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7" y="24"/>
                      <a:pt x="67" y="24"/>
                      <a:pt x="67" y="24"/>
                    </a:cubicBezTo>
                    <a:moveTo>
                      <a:pt x="62" y="22"/>
                    </a:moveTo>
                    <a:cubicBezTo>
                      <a:pt x="62" y="23"/>
                      <a:pt x="62" y="23"/>
                      <a:pt x="62" y="24"/>
                    </a:cubicBezTo>
                    <a:cubicBezTo>
                      <a:pt x="63" y="24"/>
                      <a:pt x="64" y="25"/>
                      <a:pt x="65" y="26"/>
                    </a:cubicBezTo>
                    <a:cubicBezTo>
                      <a:pt x="65" y="25"/>
                      <a:pt x="65" y="25"/>
                      <a:pt x="66" y="24"/>
                    </a:cubicBezTo>
                    <a:cubicBezTo>
                      <a:pt x="62" y="22"/>
                      <a:pt x="62" y="22"/>
                      <a:pt x="62" y="22"/>
                    </a:cubicBezTo>
                    <a:moveTo>
                      <a:pt x="46" y="22"/>
                    </a:moveTo>
                    <a:cubicBezTo>
                      <a:pt x="45" y="24"/>
                      <a:pt x="44" y="26"/>
                      <a:pt x="42" y="29"/>
                    </a:cubicBezTo>
                    <a:cubicBezTo>
                      <a:pt x="43" y="29"/>
                      <a:pt x="43" y="30"/>
                      <a:pt x="44" y="30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7" y="23"/>
                      <a:pt x="47" y="22"/>
                      <a:pt x="46" y="22"/>
                    </a:cubicBezTo>
                    <a:moveTo>
                      <a:pt x="68" y="22"/>
                    </a:moveTo>
                    <a:cubicBezTo>
                      <a:pt x="68" y="22"/>
                      <a:pt x="68" y="23"/>
                      <a:pt x="67" y="23"/>
                    </a:cubicBezTo>
                    <a:cubicBezTo>
                      <a:pt x="67" y="23"/>
                      <a:pt x="68" y="23"/>
                      <a:pt x="68" y="23"/>
                    </a:cubicBezTo>
                    <a:cubicBezTo>
                      <a:pt x="68" y="23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moveTo>
                      <a:pt x="85" y="22"/>
                    </a:moveTo>
                    <a:cubicBezTo>
                      <a:pt x="84" y="24"/>
                      <a:pt x="83" y="25"/>
                      <a:pt x="82" y="27"/>
                    </a:cubicBezTo>
                    <a:cubicBezTo>
                      <a:pt x="81" y="28"/>
                      <a:pt x="81" y="28"/>
                      <a:pt x="80" y="29"/>
                    </a:cubicBezTo>
                    <a:cubicBezTo>
                      <a:pt x="81" y="29"/>
                      <a:pt x="81" y="30"/>
                      <a:pt x="81" y="30"/>
                    </a:cubicBezTo>
                    <a:cubicBezTo>
                      <a:pt x="83" y="27"/>
                      <a:pt x="84" y="25"/>
                      <a:pt x="86" y="23"/>
                    </a:cubicBezTo>
                    <a:cubicBezTo>
                      <a:pt x="85" y="22"/>
                      <a:pt x="85" y="22"/>
                      <a:pt x="85" y="22"/>
                    </a:cubicBezTo>
                    <a:moveTo>
                      <a:pt x="85" y="22"/>
                    </a:moveTo>
                    <a:cubicBezTo>
                      <a:pt x="85" y="22"/>
                      <a:pt x="85" y="22"/>
                      <a:pt x="85" y="22"/>
                    </a:cubicBezTo>
                    <a:cubicBezTo>
                      <a:pt x="85" y="22"/>
                      <a:pt x="86" y="22"/>
                      <a:pt x="86" y="23"/>
                    </a:cubicBezTo>
                    <a:cubicBezTo>
                      <a:pt x="86" y="23"/>
                      <a:pt x="86" y="22"/>
                      <a:pt x="86" y="22"/>
                    </a:cubicBezTo>
                    <a:cubicBezTo>
                      <a:pt x="86" y="22"/>
                      <a:pt x="85" y="22"/>
                      <a:pt x="85" y="22"/>
                    </a:cubicBezTo>
                    <a:moveTo>
                      <a:pt x="85" y="22"/>
                    </a:moveTo>
                    <a:cubicBezTo>
                      <a:pt x="85" y="22"/>
                      <a:pt x="85" y="22"/>
                      <a:pt x="85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5" y="22"/>
                      <a:pt x="85" y="22"/>
                    </a:cubicBezTo>
                    <a:moveTo>
                      <a:pt x="63" y="21"/>
                    </a:moveTo>
                    <a:cubicBezTo>
                      <a:pt x="63" y="22"/>
                      <a:pt x="63" y="22"/>
                      <a:pt x="62" y="22"/>
                    </a:cubicBezTo>
                    <a:cubicBezTo>
                      <a:pt x="63" y="23"/>
                      <a:pt x="65" y="24"/>
                      <a:pt x="66" y="24"/>
                    </a:cubicBezTo>
                    <a:cubicBezTo>
                      <a:pt x="66" y="24"/>
                      <a:pt x="66" y="24"/>
                      <a:pt x="66" y="23"/>
                    </a:cubicBezTo>
                    <a:cubicBezTo>
                      <a:pt x="65" y="23"/>
                      <a:pt x="64" y="22"/>
                      <a:pt x="63" y="21"/>
                    </a:cubicBezTo>
                    <a:moveTo>
                      <a:pt x="45" y="21"/>
                    </a:move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2" y="28"/>
                      <a:pt x="42" y="29"/>
                    </a:cubicBezTo>
                    <a:cubicBezTo>
                      <a:pt x="43" y="27"/>
                      <a:pt x="44" y="25"/>
                      <a:pt x="45" y="24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5" y="22"/>
                      <a:pt x="45" y="21"/>
                      <a:pt x="45" y="21"/>
                    </a:cubicBezTo>
                    <a:moveTo>
                      <a:pt x="44" y="21"/>
                    </a:moveTo>
                    <a:cubicBezTo>
                      <a:pt x="44" y="21"/>
                      <a:pt x="44" y="21"/>
                      <a:pt x="43" y="21"/>
                    </a:cubicBezTo>
                    <a:cubicBezTo>
                      <a:pt x="43" y="22"/>
                      <a:pt x="42" y="23"/>
                      <a:pt x="42" y="24"/>
                    </a:cubicBezTo>
                    <a:cubicBezTo>
                      <a:pt x="41" y="25"/>
                      <a:pt x="41" y="26"/>
                      <a:pt x="40" y="27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moveTo>
                      <a:pt x="82" y="20"/>
                    </a:moveTo>
                    <a:cubicBezTo>
                      <a:pt x="80" y="23"/>
                      <a:pt x="79" y="25"/>
                      <a:pt x="78" y="27"/>
                    </a:cubicBezTo>
                    <a:cubicBezTo>
                      <a:pt x="78" y="28"/>
                      <a:pt x="78" y="28"/>
                      <a:pt x="79" y="28"/>
                    </a:cubicBezTo>
                    <a:cubicBezTo>
                      <a:pt x="80" y="26"/>
                      <a:pt x="82" y="23"/>
                      <a:pt x="83" y="21"/>
                    </a:cubicBezTo>
                    <a:cubicBezTo>
                      <a:pt x="83" y="21"/>
                      <a:pt x="82" y="20"/>
                      <a:pt x="82" y="20"/>
                    </a:cubicBezTo>
                    <a:moveTo>
                      <a:pt x="82" y="20"/>
                    </a:moveTo>
                    <a:cubicBezTo>
                      <a:pt x="82" y="20"/>
                      <a:pt x="82" y="20"/>
                      <a:pt x="82" y="20"/>
                    </a:cubicBezTo>
                    <a:cubicBezTo>
                      <a:pt x="82" y="20"/>
                      <a:pt x="83" y="21"/>
                      <a:pt x="83" y="21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3" y="21"/>
                      <a:pt x="82" y="20"/>
                      <a:pt x="82" y="20"/>
                    </a:cubicBezTo>
                    <a:moveTo>
                      <a:pt x="81" y="20"/>
                    </a:moveTo>
                    <a:cubicBezTo>
                      <a:pt x="81" y="20"/>
                      <a:pt x="80" y="21"/>
                      <a:pt x="80" y="22"/>
                    </a:cubicBezTo>
                    <a:cubicBezTo>
                      <a:pt x="80" y="22"/>
                      <a:pt x="80" y="22"/>
                      <a:pt x="79" y="23"/>
                    </a:cubicBezTo>
                    <a:cubicBezTo>
                      <a:pt x="79" y="24"/>
                      <a:pt x="78" y="26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9" y="25"/>
                      <a:pt x="80" y="22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86" y="20"/>
                    </a:moveTo>
                    <a:cubicBezTo>
                      <a:pt x="86" y="20"/>
                      <a:pt x="86" y="20"/>
                      <a:pt x="86" y="21"/>
                    </a:cubicBezTo>
                    <a:cubicBezTo>
                      <a:pt x="86" y="21"/>
                      <a:pt x="86" y="21"/>
                      <a:pt x="87" y="21"/>
                    </a:cubicBezTo>
                    <a:cubicBezTo>
                      <a:pt x="87" y="21"/>
                      <a:pt x="87" y="21"/>
                      <a:pt x="87" y="20"/>
                    </a:cubicBezTo>
                    <a:cubicBezTo>
                      <a:pt x="87" y="20"/>
                      <a:pt x="86" y="20"/>
                      <a:pt x="86" y="20"/>
                    </a:cubicBezTo>
                    <a:moveTo>
                      <a:pt x="82" y="20"/>
                    </a:moveTo>
                    <a:cubicBezTo>
                      <a:pt x="82" y="20"/>
                      <a:pt x="82" y="20"/>
                      <a:pt x="82" y="20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3" y="21"/>
                      <a:pt x="83" y="21"/>
                      <a:pt x="83" y="20"/>
                    </a:cubicBezTo>
                    <a:cubicBezTo>
                      <a:pt x="83" y="20"/>
                      <a:pt x="83" y="20"/>
                      <a:pt x="82" y="20"/>
                    </a:cubicBezTo>
                    <a:cubicBezTo>
                      <a:pt x="82" y="20"/>
                      <a:pt x="82" y="20"/>
                      <a:pt x="82" y="20"/>
                    </a:cubicBezTo>
                    <a:moveTo>
                      <a:pt x="64" y="20"/>
                    </a:moveTo>
                    <a:cubicBezTo>
                      <a:pt x="64" y="20"/>
                      <a:pt x="64" y="20"/>
                      <a:pt x="63" y="20"/>
                    </a:cubicBezTo>
                    <a:cubicBezTo>
                      <a:pt x="65" y="21"/>
                      <a:pt x="66" y="22"/>
                      <a:pt x="67" y="23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6" y="21"/>
                      <a:pt x="65" y="20"/>
                      <a:pt x="64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81" y="19"/>
                    </a:moveTo>
                    <a:cubicBezTo>
                      <a:pt x="81" y="19"/>
                      <a:pt x="81" y="19"/>
                      <a:pt x="81" y="19"/>
                    </a:cubicBezTo>
                    <a:cubicBezTo>
                      <a:pt x="82" y="20"/>
                      <a:pt x="82" y="20"/>
                      <a:pt x="82" y="20"/>
                    </a:cubicBezTo>
                    <a:cubicBezTo>
                      <a:pt x="82" y="20"/>
                      <a:pt x="82" y="19"/>
                      <a:pt x="82" y="19"/>
                    </a:cubicBezTo>
                    <a:cubicBezTo>
                      <a:pt x="82" y="19"/>
                      <a:pt x="81" y="19"/>
                      <a:pt x="81" y="19"/>
                    </a:cubicBezTo>
                    <a:moveTo>
                      <a:pt x="80" y="19"/>
                    </a:moveTo>
                    <a:cubicBezTo>
                      <a:pt x="79" y="22"/>
                      <a:pt x="77" y="24"/>
                      <a:pt x="76" y="26"/>
                    </a:cubicBezTo>
                    <a:cubicBezTo>
                      <a:pt x="76" y="26"/>
                      <a:pt x="76" y="27"/>
                      <a:pt x="76" y="27"/>
                    </a:cubicBezTo>
                    <a:cubicBezTo>
                      <a:pt x="78" y="24"/>
                      <a:pt x="79" y="22"/>
                      <a:pt x="81" y="19"/>
                    </a:cubicBezTo>
                    <a:cubicBezTo>
                      <a:pt x="80" y="19"/>
                      <a:pt x="80" y="19"/>
                      <a:pt x="80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0" y="19"/>
                      <a:pt x="80" y="19"/>
                      <a:pt x="81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0" y="19"/>
                      <a:pt x="80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1" y="19"/>
                      <a:pt x="80" y="19"/>
                    </a:cubicBezTo>
                    <a:moveTo>
                      <a:pt x="83" y="18"/>
                    </a:moveTo>
                    <a:cubicBezTo>
                      <a:pt x="83" y="18"/>
                      <a:pt x="83" y="18"/>
                      <a:pt x="83" y="19"/>
                    </a:cubicBezTo>
                    <a:cubicBezTo>
                      <a:pt x="83" y="19"/>
                      <a:pt x="84" y="19"/>
                      <a:pt x="84" y="19"/>
                    </a:cubicBezTo>
                    <a:cubicBezTo>
                      <a:pt x="84" y="19"/>
                      <a:pt x="84" y="19"/>
                      <a:pt x="84" y="19"/>
                    </a:cubicBezTo>
                    <a:cubicBezTo>
                      <a:pt x="84" y="18"/>
                      <a:pt x="84" y="18"/>
                      <a:pt x="83" y="18"/>
                    </a:cubicBezTo>
                    <a:moveTo>
                      <a:pt x="82" y="17"/>
                    </a:move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3" y="18"/>
                      <a:pt x="83" y="18"/>
                    </a:cubicBezTo>
                    <a:cubicBezTo>
                      <a:pt x="83" y="18"/>
                      <a:pt x="83" y="17"/>
                      <a:pt x="82" y="17"/>
                    </a:cubicBezTo>
                    <a:moveTo>
                      <a:pt x="81" y="17"/>
                    </a:moveTo>
                    <a:cubicBezTo>
                      <a:pt x="81" y="17"/>
                      <a:pt x="81" y="17"/>
                      <a:pt x="81" y="18"/>
                    </a:cubicBezTo>
                    <a:cubicBezTo>
                      <a:pt x="81" y="18"/>
                      <a:pt x="81" y="18"/>
                      <a:pt x="81" y="18"/>
                    </a:cubicBezTo>
                    <a:cubicBezTo>
                      <a:pt x="82" y="18"/>
                      <a:pt x="82" y="17"/>
                      <a:pt x="82" y="17"/>
                    </a:cubicBezTo>
                    <a:cubicBezTo>
                      <a:pt x="82" y="17"/>
                      <a:pt x="82" y="17"/>
                      <a:pt x="81" y="17"/>
                    </a:cubicBezTo>
                    <a:moveTo>
                      <a:pt x="48" y="1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5" y="22"/>
                      <a:pt x="46" y="22"/>
                    </a:cubicBezTo>
                    <a:cubicBezTo>
                      <a:pt x="47" y="20"/>
                      <a:pt x="48" y="18"/>
                      <a:pt x="49" y="18"/>
                    </a:cubicBezTo>
                    <a:cubicBezTo>
                      <a:pt x="48" y="19"/>
                      <a:pt x="47" y="20"/>
                      <a:pt x="46" y="22"/>
                    </a:cubicBezTo>
                    <a:cubicBezTo>
                      <a:pt x="47" y="22"/>
                      <a:pt x="47" y="23"/>
                      <a:pt x="48" y="23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0" y="17"/>
                      <a:pt x="49" y="17"/>
                      <a:pt x="48" y="16"/>
                    </a:cubicBezTo>
                    <a:moveTo>
                      <a:pt x="47" y="15"/>
                    </a:moveTo>
                    <a:cubicBezTo>
                      <a:pt x="46" y="17"/>
                      <a:pt x="45" y="19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7" y="16"/>
                      <a:pt x="47" y="16"/>
                      <a:pt x="47" y="16"/>
                    </a:cubicBezTo>
                    <a:cubicBezTo>
                      <a:pt x="47" y="16"/>
                      <a:pt x="47" y="15"/>
                      <a:pt x="47" y="15"/>
                    </a:cubicBezTo>
                    <a:moveTo>
                      <a:pt x="72" y="15"/>
                    </a:moveTo>
                    <a:cubicBezTo>
                      <a:pt x="71" y="17"/>
                      <a:pt x="69" y="19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70" y="20"/>
                      <a:pt x="71" y="17"/>
                      <a:pt x="72" y="15"/>
                    </a:cubicBezTo>
                    <a:cubicBezTo>
                      <a:pt x="72" y="15"/>
                      <a:pt x="72" y="15"/>
                      <a:pt x="72" y="15"/>
                    </a:cubicBezTo>
                    <a:moveTo>
                      <a:pt x="73" y="15"/>
                    </a:move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15"/>
                      <a:pt x="72" y="15"/>
                      <a:pt x="72" y="15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5"/>
                      <a:pt x="73" y="15"/>
                      <a:pt x="73" y="15"/>
                    </a:cubicBezTo>
                    <a:moveTo>
                      <a:pt x="73" y="14"/>
                    </a:moveTo>
                    <a:cubicBezTo>
                      <a:pt x="73" y="14"/>
                      <a:pt x="73" y="14"/>
                      <a:pt x="73" y="15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5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moveTo>
                      <a:pt x="73" y="14"/>
                    </a:move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moveTo>
                      <a:pt x="50" y="14"/>
                    </a:moveTo>
                    <a:cubicBezTo>
                      <a:pt x="50" y="14"/>
                      <a:pt x="50" y="14"/>
                      <a:pt x="50" y="15"/>
                    </a:cubicBezTo>
                    <a:cubicBezTo>
                      <a:pt x="51" y="15"/>
                      <a:pt x="52" y="16"/>
                      <a:pt x="53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2" y="15"/>
                      <a:pt x="51" y="14"/>
                      <a:pt x="50" y="14"/>
                    </a:cubicBezTo>
                    <a:moveTo>
                      <a:pt x="49" y="14"/>
                    </a:moveTo>
                    <a:cubicBezTo>
                      <a:pt x="48" y="15"/>
                      <a:pt x="48" y="15"/>
                      <a:pt x="48" y="15"/>
                    </a:cubicBezTo>
                    <a:cubicBezTo>
                      <a:pt x="49" y="16"/>
                      <a:pt x="50" y="17"/>
                      <a:pt x="52" y="18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50" y="15"/>
                      <a:pt x="50" y="15"/>
                      <a:pt x="49" y="16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4"/>
                      <a:pt x="49" y="14"/>
                      <a:pt x="49" y="14"/>
                    </a:cubicBezTo>
                    <a:moveTo>
                      <a:pt x="51" y="14"/>
                    </a:moveTo>
                    <a:cubicBezTo>
                      <a:pt x="51" y="14"/>
                      <a:pt x="51" y="14"/>
                      <a:pt x="50" y="14"/>
                    </a:cubicBezTo>
                    <a:cubicBezTo>
                      <a:pt x="51" y="14"/>
                      <a:pt x="52" y="15"/>
                      <a:pt x="53" y="15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2" y="15"/>
                      <a:pt x="51" y="14"/>
                      <a:pt x="51" y="14"/>
                    </a:cubicBezTo>
                    <a:moveTo>
                      <a:pt x="48" y="13"/>
                    </a:moveTo>
                    <a:cubicBezTo>
                      <a:pt x="48" y="14"/>
                      <a:pt x="47" y="14"/>
                      <a:pt x="47" y="15"/>
                    </a:cubicBezTo>
                    <a:cubicBezTo>
                      <a:pt x="47" y="15"/>
                      <a:pt x="47" y="15"/>
                      <a:pt x="48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50" y="14"/>
                      <a:pt x="50" y="15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3"/>
                      <a:pt x="49" y="13"/>
                    </a:cubicBezTo>
                    <a:moveTo>
                      <a:pt x="70" y="13"/>
                    </a:moveTo>
                    <a:cubicBezTo>
                      <a:pt x="70" y="13"/>
                      <a:pt x="70" y="13"/>
                      <a:pt x="70" y="13"/>
                    </a:cubicBez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1" y="14"/>
                      <a:pt x="71" y="13"/>
                      <a:pt x="70" y="13"/>
                    </a:cubicBezTo>
                    <a:moveTo>
                      <a:pt x="49" y="13"/>
                    </a:moveTo>
                    <a:cubicBezTo>
                      <a:pt x="49" y="13"/>
                      <a:pt x="49" y="13"/>
                      <a:pt x="49" y="13"/>
                    </a:cubicBezTo>
                    <a:cubicBezTo>
                      <a:pt x="50" y="13"/>
                      <a:pt x="50" y="14"/>
                      <a:pt x="50" y="14"/>
                    </a:cubicBezTo>
                    <a:cubicBezTo>
                      <a:pt x="50" y="14"/>
                      <a:pt x="51" y="14"/>
                      <a:pt x="51" y="14"/>
                    </a:cubicBezTo>
                    <a:cubicBezTo>
                      <a:pt x="50" y="13"/>
                      <a:pt x="50" y="13"/>
                      <a:pt x="49" y="13"/>
                    </a:cubicBezTo>
                    <a:moveTo>
                      <a:pt x="68" y="13"/>
                    </a:moveTo>
                    <a:cubicBezTo>
                      <a:pt x="67" y="15"/>
                      <a:pt x="65" y="17"/>
                      <a:pt x="64" y="19"/>
                    </a:cubicBezTo>
                    <a:cubicBezTo>
                      <a:pt x="65" y="20"/>
                      <a:pt x="67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9" y="19"/>
                      <a:pt x="70" y="17"/>
                      <a:pt x="71" y="16"/>
                    </a:cubicBezTo>
                    <a:cubicBezTo>
                      <a:pt x="71" y="15"/>
                      <a:pt x="72" y="15"/>
                      <a:pt x="72" y="15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68" y="16"/>
                      <a:pt x="67" y="17"/>
                      <a:pt x="66" y="19"/>
                    </a:cubicBezTo>
                    <a:cubicBezTo>
                      <a:pt x="67" y="17"/>
                      <a:pt x="68" y="15"/>
                      <a:pt x="69" y="13"/>
                    </a:cubicBezTo>
                    <a:cubicBezTo>
                      <a:pt x="68" y="13"/>
                      <a:pt x="68" y="13"/>
                      <a:pt x="6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4"/>
                      <a:pt x="49" y="14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8" y="13"/>
                    </a:cubicBezTo>
                    <a:moveTo>
                      <a:pt x="70" y="13"/>
                    </a:moveTo>
                    <a:cubicBezTo>
                      <a:pt x="70" y="13"/>
                      <a:pt x="70" y="13"/>
                      <a:pt x="70" y="13"/>
                    </a:cubicBezTo>
                    <a:cubicBezTo>
                      <a:pt x="71" y="13"/>
                      <a:pt x="71" y="14"/>
                      <a:pt x="72" y="14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4"/>
                      <a:pt x="71" y="13"/>
                      <a:pt x="70" y="13"/>
                    </a:cubicBezTo>
                    <a:moveTo>
                      <a:pt x="70" y="12"/>
                    </a:moveTo>
                    <a:cubicBezTo>
                      <a:pt x="70" y="12"/>
                      <a:pt x="70" y="12"/>
                      <a:pt x="70" y="13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3"/>
                      <a:pt x="71" y="13"/>
                      <a:pt x="70" y="12"/>
                    </a:cubicBezTo>
                    <a:moveTo>
                      <a:pt x="49" y="12"/>
                    </a:moveTo>
                    <a:cubicBezTo>
                      <a:pt x="48" y="12"/>
                      <a:pt x="48" y="12"/>
                      <a:pt x="48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49" y="12"/>
                      <a:pt x="49" y="12"/>
                    </a:cubicBezTo>
                    <a:moveTo>
                      <a:pt x="74" y="12"/>
                    </a:moveTo>
                    <a:cubicBezTo>
                      <a:pt x="74" y="12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2"/>
                    </a:cubicBezTo>
                    <a:cubicBezTo>
                      <a:pt x="74" y="12"/>
                      <a:pt x="74" y="12"/>
                      <a:pt x="74" y="12"/>
                    </a:cubicBezTo>
                    <a:moveTo>
                      <a:pt x="68" y="12"/>
                    </a:moveTo>
                    <a:cubicBezTo>
                      <a:pt x="68" y="12"/>
                      <a:pt x="68" y="12"/>
                      <a:pt x="68" y="13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69" y="13"/>
                      <a:pt x="69" y="12"/>
                      <a:pt x="68" y="12"/>
                    </a:cubicBezTo>
                    <a:moveTo>
                      <a:pt x="52" y="12"/>
                    </a:moveTo>
                    <a:cubicBezTo>
                      <a:pt x="51" y="12"/>
                      <a:pt x="51" y="13"/>
                      <a:pt x="51" y="13"/>
                    </a:cubicBezTo>
                    <a:cubicBezTo>
                      <a:pt x="52" y="14"/>
                      <a:pt x="53" y="14"/>
                      <a:pt x="54" y="15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3" y="13"/>
                      <a:pt x="53" y="13"/>
                      <a:pt x="52" y="12"/>
                    </a:cubicBezTo>
                    <a:moveTo>
                      <a:pt x="69" y="12"/>
                    </a:moveTo>
                    <a:cubicBezTo>
                      <a:pt x="69" y="12"/>
                      <a:pt x="68" y="12"/>
                      <a:pt x="68" y="12"/>
                    </a:cubicBezTo>
                    <a:cubicBezTo>
                      <a:pt x="69" y="12"/>
                      <a:pt x="69" y="13"/>
                      <a:pt x="70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69" y="12"/>
                      <a:pt x="69" y="12"/>
                      <a:pt x="69" y="12"/>
                    </a:cubicBezTo>
                    <a:moveTo>
                      <a:pt x="69" y="11"/>
                    </a:moveTo>
                    <a:cubicBezTo>
                      <a:pt x="69" y="11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69" y="12"/>
                      <a:pt x="69" y="11"/>
                    </a:cubicBezTo>
                    <a:moveTo>
                      <a:pt x="50" y="11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3"/>
                      <a:pt x="50" y="13"/>
                      <a:pt x="51" y="13"/>
                    </a:cubicBezTo>
                    <a:cubicBezTo>
                      <a:pt x="51" y="13"/>
                      <a:pt x="51" y="12"/>
                      <a:pt x="52" y="12"/>
                    </a:cubicBezTo>
                    <a:cubicBezTo>
                      <a:pt x="51" y="12"/>
                      <a:pt x="51" y="11"/>
                      <a:pt x="50" y="11"/>
                    </a:cubicBezTo>
                    <a:moveTo>
                      <a:pt x="49" y="11"/>
                    </a:moveTo>
                    <a:cubicBezTo>
                      <a:pt x="49" y="11"/>
                      <a:pt x="49" y="11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49" y="11"/>
                    </a:cubicBezTo>
                    <a:moveTo>
                      <a:pt x="71" y="11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72" y="12"/>
                      <a:pt x="72" y="12"/>
                      <a:pt x="73" y="13"/>
                    </a:cubicBezTo>
                    <a:cubicBezTo>
                      <a:pt x="73" y="12"/>
                      <a:pt x="73" y="12"/>
                      <a:pt x="74" y="12"/>
                    </a:cubicBezTo>
                    <a:cubicBezTo>
                      <a:pt x="73" y="11"/>
                      <a:pt x="72" y="11"/>
                      <a:pt x="71" y="11"/>
                    </a:cubicBezTo>
                    <a:moveTo>
                      <a:pt x="70" y="10"/>
                    </a:moveTo>
                    <a:cubicBezTo>
                      <a:pt x="70" y="10"/>
                      <a:pt x="70" y="10"/>
                      <a:pt x="69" y="10"/>
                    </a:cubicBezTo>
                    <a:cubicBezTo>
                      <a:pt x="70" y="11"/>
                      <a:pt x="70" y="11"/>
                      <a:pt x="71" y="11"/>
                    </a:cubicBezTo>
                    <a:cubicBezTo>
                      <a:pt x="71" y="11"/>
                      <a:pt x="71" y="11"/>
                      <a:pt x="71" y="10"/>
                    </a:cubicBezTo>
                    <a:cubicBezTo>
                      <a:pt x="71" y="10"/>
                      <a:pt x="70" y="10"/>
                      <a:pt x="70" y="10"/>
                    </a:cubicBezTo>
                    <a:moveTo>
                      <a:pt x="56" y="5"/>
                    </a:moveTo>
                    <a:cubicBezTo>
                      <a:pt x="55" y="7"/>
                      <a:pt x="53" y="9"/>
                      <a:pt x="52" y="11"/>
                    </a:cubicBezTo>
                    <a:cubicBezTo>
                      <a:pt x="53" y="12"/>
                      <a:pt x="54" y="13"/>
                      <a:pt x="55" y="13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6" y="5"/>
                      <a:pt x="56" y="5"/>
                      <a:pt x="56" y="5"/>
                    </a:cubicBezTo>
                    <a:moveTo>
                      <a:pt x="56" y="5"/>
                    </a:moveTo>
                    <a:cubicBezTo>
                      <a:pt x="56" y="5"/>
                      <a:pt x="56" y="5"/>
                      <a:pt x="56" y="5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6"/>
                      <a:pt x="57" y="5"/>
                      <a:pt x="56" y="5"/>
                    </a:cubicBezTo>
                    <a:moveTo>
                      <a:pt x="54" y="4"/>
                    </a:moveTo>
                    <a:cubicBezTo>
                      <a:pt x="51" y="11"/>
                      <a:pt x="51" y="11"/>
                      <a:pt x="51" y="11"/>
                    </a:cubicBezTo>
                    <a:cubicBezTo>
                      <a:pt x="51" y="11"/>
                      <a:pt x="51" y="11"/>
                      <a:pt x="52" y="11"/>
                    </a:cubicBezTo>
                    <a:cubicBezTo>
                      <a:pt x="53" y="9"/>
                      <a:pt x="54" y="7"/>
                      <a:pt x="55" y="5"/>
                    </a:cubicBezTo>
                    <a:cubicBezTo>
                      <a:pt x="54" y="4"/>
                      <a:pt x="54" y="4"/>
                      <a:pt x="54" y="4"/>
                    </a:cubicBezTo>
                    <a:moveTo>
                      <a:pt x="57" y="4"/>
                    </a:moveTo>
                    <a:cubicBezTo>
                      <a:pt x="56" y="4"/>
                      <a:pt x="56" y="5"/>
                      <a:pt x="56" y="5"/>
                    </a:cubicBezTo>
                    <a:cubicBezTo>
                      <a:pt x="57" y="5"/>
                      <a:pt x="58" y="6"/>
                      <a:pt x="59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5"/>
                      <a:pt x="57" y="5"/>
                      <a:pt x="57" y="4"/>
                    </a:cubicBezTo>
                    <a:moveTo>
                      <a:pt x="57" y="4"/>
                    </a:moveTo>
                    <a:cubicBezTo>
                      <a:pt x="57" y="4"/>
                      <a:pt x="57" y="4"/>
                      <a:pt x="57" y="4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5"/>
                      <a:pt x="58" y="5"/>
                      <a:pt x="57" y="4"/>
                    </a:cubicBezTo>
                    <a:moveTo>
                      <a:pt x="54" y="4"/>
                    </a:moveTo>
                    <a:cubicBezTo>
                      <a:pt x="54" y="4"/>
                      <a:pt x="54" y="4"/>
                      <a:pt x="54" y="4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5" y="4"/>
                      <a:pt x="55" y="4"/>
                      <a:pt x="54" y="4"/>
                    </a:cubicBezTo>
                    <a:moveTo>
                      <a:pt x="53" y="4"/>
                    </a:moveTo>
                    <a:cubicBezTo>
                      <a:pt x="52" y="6"/>
                      <a:pt x="51" y="8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2" y="8"/>
                      <a:pt x="53" y="6"/>
                      <a:pt x="54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5" y="3"/>
                    </a:move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4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4"/>
                      <a:pt x="55" y="3"/>
                      <a:pt x="55" y="3"/>
                    </a:cubicBezTo>
                    <a:moveTo>
                      <a:pt x="55" y="3"/>
                    </a:moveTo>
                    <a:cubicBezTo>
                      <a:pt x="55" y="3"/>
                      <a:pt x="55" y="3"/>
                      <a:pt x="55" y="3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3"/>
                      <a:pt x="55" y="3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3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4" y="2"/>
                    </a:moveTo>
                    <a:cubicBezTo>
                      <a:pt x="54" y="2"/>
                      <a:pt x="54" y="3"/>
                      <a:pt x="54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4" y="3"/>
                      <a:pt x="54" y="3"/>
                      <a:pt x="54" y="2"/>
                    </a:cubicBezTo>
                    <a:moveTo>
                      <a:pt x="58" y="2"/>
                    </a:moveTo>
                    <a:cubicBezTo>
                      <a:pt x="58" y="2"/>
                      <a:pt x="58" y="3"/>
                      <a:pt x="57" y="3"/>
                    </a:cubicBezTo>
                    <a:cubicBezTo>
                      <a:pt x="58" y="3"/>
                      <a:pt x="59" y="4"/>
                      <a:pt x="60" y="4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60" y="3"/>
                      <a:pt x="59" y="3"/>
                      <a:pt x="58" y="2"/>
                    </a:cubicBezTo>
                    <a:moveTo>
                      <a:pt x="56" y="1"/>
                    </a:moveTo>
                    <a:cubicBezTo>
                      <a:pt x="56" y="2"/>
                      <a:pt x="56" y="2"/>
                      <a:pt x="56" y="2"/>
                    </a:cubicBezTo>
                    <a:cubicBezTo>
                      <a:pt x="56" y="2"/>
                      <a:pt x="57" y="2"/>
                      <a:pt x="57" y="2"/>
                    </a:cubicBezTo>
                    <a:cubicBezTo>
                      <a:pt x="57" y="2"/>
                      <a:pt x="57" y="2"/>
                      <a:pt x="57" y="2"/>
                    </a:cubicBezTo>
                    <a:cubicBezTo>
                      <a:pt x="57" y="1"/>
                      <a:pt x="57" y="1"/>
                      <a:pt x="56" y="1"/>
                    </a:cubicBezTo>
                    <a:moveTo>
                      <a:pt x="55" y="0"/>
                    </a:move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6" y="1"/>
                      <a:pt x="56" y="1"/>
                    </a:cubicBezTo>
                    <a:cubicBezTo>
                      <a:pt x="56" y="1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4" name="Freeform 9919"/>
              <p:cNvSpPr>
                <a:spLocks noEditPoints="1"/>
              </p:cNvSpPr>
              <p:nvPr/>
            </p:nvSpPr>
            <p:spPr bwMode="auto">
              <a:xfrm>
                <a:off x="-604" y="3523"/>
                <a:ext cx="472" cy="289"/>
              </a:xfrm>
              <a:custGeom>
                <a:avLst/>
                <a:gdLst>
                  <a:gd name="T0" fmla="*/ 65 w 200"/>
                  <a:gd name="T1" fmla="*/ 111 h 122"/>
                  <a:gd name="T2" fmla="*/ 127 w 200"/>
                  <a:gd name="T3" fmla="*/ 111 h 122"/>
                  <a:gd name="T4" fmla="*/ 59 w 200"/>
                  <a:gd name="T5" fmla="*/ 117 h 122"/>
                  <a:gd name="T6" fmla="*/ 121 w 200"/>
                  <a:gd name="T7" fmla="*/ 109 h 122"/>
                  <a:gd name="T8" fmla="*/ 67 w 200"/>
                  <a:gd name="T9" fmla="*/ 108 h 122"/>
                  <a:gd name="T10" fmla="*/ 120 w 200"/>
                  <a:gd name="T11" fmla="*/ 107 h 122"/>
                  <a:gd name="T12" fmla="*/ 112 w 200"/>
                  <a:gd name="T13" fmla="*/ 115 h 122"/>
                  <a:gd name="T14" fmla="*/ 21 w 200"/>
                  <a:gd name="T15" fmla="*/ 107 h 122"/>
                  <a:gd name="T16" fmla="*/ 19 w 200"/>
                  <a:gd name="T17" fmla="*/ 106 h 122"/>
                  <a:gd name="T18" fmla="*/ 27 w 200"/>
                  <a:gd name="T19" fmla="*/ 102 h 122"/>
                  <a:gd name="T20" fmla="*/ 41 w 200"/>
                  <a:gd name="T21" fmla="*/ 106 h 122"/>
                  <a:gd name="T22" fmla="*/ 72 w 200"/>
                  <a:gd name="T23" fmla="*/ 99 h 122"/>
                  <a:gd name="T24" fmla="*/ 91 w 200"/>
                  <a:gd name="T25" fmla="*/ 97 h 122"/>
                  <a:gd name="T26" fmla="*/ 47 w 200"/>
                  <a:gd name="T27" fmla="*/ 96 h 122"/>
                  <a:gd name="T28" fmla="*/ 14 w 200"/>
                  <a:gd name="T29" fmla="*/ 94 h 122"/>
                  <a:gd name="T30" fmla="*/ 72 w 200"/>
                  <a:gd name="T31" fmla="*/ 92 h 122"/>
                  <a:gd name="T32" fmla="*/ 27 w 200"/>
                  <a:gd name="T33" fmla="*/ 98 h 122"/>
                  <a:gd name="T34" fmla="*/ 54 w 200"/>
                  <a:gd name="T35" fmla="*/ 89 h 122"/>
                  <a:gd name="T36" fmla="*/ 79 w 200"/>
                  <a:gd name="T37" fmla="*/ 86 h 122"/>
                  <a:gd name="T38" fmla="*/ 70 w 200"/>
                  <a:gd name="T39" fmla="*/ 84 h 122"/>
                  <a:gd name="T40" fmla="*/ 77 w 200"/>
                  <a:gd name="T41" fmla="*/ 83 h 122"/>
                  <a:gd name="T42" fmla="*/ 119 w 200"/>
                  <a:gd name="T43" fmla="*/ 82 h 122"/>
                  <a:gd name="T44" fmla="*/ 72 w 200"/>
                  <a:gd name="T45" fmla="*/ 81 h 122"/>
                  <a:gd name="T46" fmla="*/ 135 w 200"/>
                  <a:gd name="T47" fmla="*/ 80 h 122"/>
                  <a:gd name="T48" fmla="*/ 39 w 200"/>
                  <a:gd name="T49" fmla="*/ 79 h 122"/>
                  <a:gd name="T50" fmla="*/ 136 w 200"/>
                  <a:gd name="T51" fmla="*/ 78 h 122"/>
                  <a:gd name="T52" fmla="*/ 82 w 200"/>
                  <a:gd name="T53" fmla="*/ 75 h 122"/>
                  <a:gd name="T54" fmla="*/ 62 w 200"/>
                  <a:gd name="T55" fmla="*/ 73 h 122"/>
                  <a:gd name="T56" fmla="*/ 77 w 200"/>
                  <a:gd name="T57" fmla="*/ 72 h 122"/>
                  <a:gd name="T58" fmla="*/ 126 w 200"/>
                  <a:gd name="T59" fmla="*/ 71 h 122"/>
                  <a:gd name="T60" fmla="*/ 157 w 200"/>
                  <a:gd name="T61" fmla="*/ 73 h 122"/>
                  <a:gd name="T62" fmla="*/ 80 w 200"/>
                  <a:gd name="T63" fmla="*/ 67 h 122"/>
                  <a:gd name="T64" fmla="*/ 27 w 200"/>
                  <a:gd name="T65" fmla="*/ 66 h 122"/>
                  <a:gd name="T66" fmla="*/ 45 w 200"/>
                  <a:gd name="T67" fmla="*/ 65 h 122"/>
                  <a:gd name="T68" fmla="*/ 32 w 200"/>
                  <a:gd name="T69" fmla="*/ 62 h 122"/>
                  <a:gd name="T70" fmla="*/ 67 w 200"/>
                  <a:gd name="T71" fmla="*/ 59 h 122"/>
                  <a:gd name="T72" fmla="*/ 67 w 200"/>
                  <a:gd name="T73" fmla="*/ 58 h 122"/>
                  <a:gd name="T74" fmla="*/ 32 w 200"/>
                  <a:gd name="T75" fmla="*/ 56 h 122"/>
                  <a:gd name="T76" fmla="*/ 71 w 200"/>
                  <a:gd name="T77" fmla="*/ 53 h 122"/>
                  <a:gd name="T78" fmla="*/ 161 w 200"/>
                  <a:gd name="T79" fmla="*/ 52 h 122"/>
                  <a:gd name="T80" fmla="*/ 173 w 200"/>
                  <a:gd name="T81" fmla="*/ 47 h 122"/>
                  <a:gd name="T82" fmla="*/ 174 w 200"/>
                  <a:gd name="T83" fmla="*/ 45 h 122"/>
                  <a:gd name="T84" fmla="*/ 47 w 200"/>
                  <a:gd name="T85" fmla="*/ 39 h 122"/>
                  <a:gd name="T86" fmla="*/ 160 w 200"/>
                  <a:gd name="T87" fmla="*/ 37 h 122"/>
                  <a:gd name="T88" fmla="*/ 85 w 200"/>
                  <a:gd name="T89" fmla="*/ 37 h 122"/>
                  <a:gd name="T90" fmla="*/ 50 w 200"/>
                  <a:gd name="T91" fmla="*/ 33 h 122"/>
                  <a:gd name="T92" fmla="*/ 167 w 200"/>
                  <a:gd name="T93" fmla="*/ 31 h 122"/>
                  <a:gd name="T94" fmla="*/ 167 w 200"/>
                  <a:gd name="T95" fmla="*/ 25 h 122"/>
                  <a:gd name="T96" fmla="*/ 71 w 200"/>
                  <a:gd name="T97" fmla="*/ 23 h 122"/>
                  <a:gd name="T98" fmla="*/ 173 w 200"/>
                  <a:gd name="T99" fmla="*/ 22 h 122"/>
                  <a:gd name="T100" fmla="*/ 165 w 200"/>
                  <a:gd name="T101" fmla="*/ 24 h 122"/>
                  <a:gd name="T102" fmla="*/ 167 w 200"/>
                  <a:gd name="T103" fmla="*/ 21 h 122"/>
                  <a:gd name="T104" fmla="*/ 168 w 200"/>
                  <a:gd name="T105" fmla="*/ 19 h 122"/>
                  <a:gd name="T106" fmla="*/ 114 w 200"/>
                  <a:gd name="T107" fmla="*/ 15 h 122"/>
                  <a:gd name="T108" fmla="*/ 131 w 200"/>
                  <a:gd name="T109" fmla="*/ 14 h 122"/>
                  <a:gd name="T110" fmla="*/ 176 w 200"/>
                  <a:gd name="T111" fmla="*/ 12 h 122"/>
                  <a:gd name="T112" fmla="*/ 150 w 200"/>
                  <a:gd name="T113" fmla="*/ 12 h 122"/>
                  <a:gd name="T114" fmla="*/ 101 w 200"/>
                  <a:gd name="T115" fmla="*/ 7 h 122"/>
                  <a:gd name="T116" fmla="*/ 147 w 200"/>
                  <a:gd name="T117" fmla="*/ 6 h 122"/>
                  <a:gd name="T118" fmla="*/ 137 w 200"/>
                  <a:gd name="T119" fmla="*/ 4 h 122"/>
                  <a:gd name="T120" fmla="*/ 138 w 200"/>
                  <a:gd name="T121" fmla="*/ 2 h 122"/>
                  <a:gd name="T122" fmla="*/ 129 w 200"/>
                  <a:gd name="T123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00" h="122">
                    <a:moveTo>
                      <a:pt x="20" y="112"/>
                    </a:moveTo>
                    <a:cubicBezTo>
                      <a:pt x="19" y="114"/>
                      <a:pt x="18" y="116"/>
                      <a:pt x="17" y="118"/>
                    </a:cubicBezTo>
                    <a:cubicBezTo>
                      <a:pt x="17" y="118"/>
                      <a:pt x="17" y="118"/>
                      <a:pt x="18" y="118"/>
                    </a:cubicBezTo>
                    <a:cubicBezTo>
                      <a:pt x="19" y="117"/>
                      <a:pt x="20" y="115"/>
                      <a:pt x="21" y="113"/>
                    </a:cubicBezTo>
                    <a:cubicBezTo>
                      <a:pt x="21" y="113"/>
                      <a:pt x="20" y="113"/>
                      <a:pt x="20" y="112"/>
                    </a:cubicBezTo>
                    <a:moveTo>
                      <a:pt x="75" y="112"/>
                    </a:moveTo>
                    <a:cubicBezTo>
                      <a:pt x="75" y="113"/>
                      <a:pt x="74" y="113"/>
                      <a:pt x="74" y="114"/>
                    </a:cubicBezTo>
                    <a:cubicBezTo>
                      <a:pt x="74" y="114"/>
                      <a:pt x="74" y="114"/>
                      <a:pt x="74" y="114"/>
                    </a:cubicBezTo>
                    <a:cubicBezTo>
                      <a:pt x="74" y="113"/>
                      <a:pt x="75" y="113"/>
                      <a:pt x="75" y="112"/>
                    </a:cubicBezTo>
                    <a:cubicBezTo>
                      <a:pt x="75" y="112"/>
                      <a:pt x="75" y="112"/>
                      <a:pt x="75" y="112"/>
                    </a:cubicBezTo>
                    <a:moveTo>
                      <a:pt x="38" y="112"/>
                    </a:moveTo>
                    <a:cubicBezTo>
                      <a:pt x="36" y="115"/>
                      <a:pt x="36" y="115"/>
                      <a:pt x="36" y="115"/>
                    </a:cubicBezTo>
                    <a:cubicBezTo>
                      <a:pt x="36" y="115"/>
                      <a:pt x="36" y="115"/>
                      <a:pt x="36" y="115"/>
                    </a:cubicBezTo>
                    <a:cubicBezTo>
                      <a:pt x="37" y="114"/>
                      <a:pt x="37" y="113"/>
                      <a:pt x="38" y="112"/>
                    </a:cubicBezTo>
                    <a:cubicBezTo>
                      <a:pt x="38" y="112"/>
                      <a:pt x="38" y="112"/>
                      <a:pt x="38" y="112"/>
                    </a:cubicBezTo>
                    <a:moveTo>
                      <a:pt x="39" y="112"/>
                    </a:moveTo>
                    <a:cubicBezTo>
                      <a:pt x="39" y="112"/>
                      <a:pt x="39" y="112"/>
                      <a:pt x="39" y="112"/>
                    </a:cubicBezTo>
                    <a:cubicBezTo>
                      <a:pt x="40" y="112"/>
                      <a:pt x="40" y="113"/>
                      <a:pt x="41" y="113"/>
                    </a:cubicBezTo>
                    <a:cubicBezTo>
                      <a:pt x="41" y="113"/>
                      <a:pt x="41" y="113"/>
                      <a:pt x="41" y="113"/>
                    </a:cubicBezTo>
                    <a:cubicBezTo>
                      <a:pt x="40" y="113"/>
                      <a:pt x="40" y="112"/>
                      <a:pt x="39" y="112"/>
                    </a:cubicBezTo>
                    <a:moveTo>
                      <a:pt x="133" y="112"/>
                    </a:moveTo>
                    <a:cubicBezTo>
                      <a:pt x="133" y="112"/>
                      <a:pt x="134" y="112"/>
                      <a:pt x="134" y="112"/>
                    </a:cubicBezTo>
                    <a:cubicBezTo>
                      <a:pt x="134" y="112"/>
                      <a:pt x="134" y="112"/>
                      <a:pt x="134" y="112"/>
                    </a:cubicBezTo>
                    <a:cubicBezTo>
                      <a:pt x="134" y="112"/>
                      <a:pt x="133" y="112"/>
                      <a:pt x="133" y="112"/>
                    </a:cubicBezTo>
                    <a:moveTo>
                      <a:pt x="19" y="112"/>
                    </a:moveTo>
                    <a:cubicBezTo>
                      <a:pt x="18" y="114"/>
                      <a:pt x="17" y="115"/>
                      <a:pt x="16" y="117"/>
                    </a:cubicBezTo>
                    <a:cubicBezTo>
                      <a:pt x="16" y="117"/>
                      <a:pt x="16" y="118"/>
                      <a:pt x="17" y="118"/>
                    </a:cubicBezTo>
                    <a:cubicBezTo>
                      <a:pt x="18" y="116"/>
                      <a:pt x="19" y="114"/>
                      <a:pt x="20" y="112"/>
                    </a:cubicBezTo>
                    <a:cubicBezTo>
                      <a:pt x="19" y="112"/>
                      <a:pt x="19" y="112"/>
                      <a:pt x="19" y="112"/>
                    </a:cubicBezTo>
                    <a:moveTo>
                      <a:pt x="39" y="112"/>
                    </a:move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moveTo>
                      <a:pt x="65" y="111"/>
                    </a:moveTo>
                    <a:cubicBezTo>
                      <a:pt x="63" y="113"/>
                      <a:pt x="62" y="115"/>
                      <a:pt x="61" y="117"/>
                    </a:cubicBezTo>
                    <a:cubicBezTo>
                      <a:pt x="61" y="118"/>
                      <a:pt x="62" y="118"/>
                      <a:pt x="62" y="118"/>
                    </a:cubicBezTo>
                    <a:cubicBezTo>
                      <a:pt x="62" y="118"/>
                      <a:pt x="62" y="118"/>
                      <a:pt x="63" y="118"/>
                    </a:cubicBezTo>
                    <a:cubicBezTo>
                      <a:pt x="62" y="118"/>
                      <a:pt x="62" y="118"/>
                      <a:pt x="62" y="118"/>
                    </a:cubicBezTo>
                    <a:cubicBezTo>
                      <a:pt x="65" y="119"/>
                      <a:pt x="67" y="121"/>
                      <a:pt x="69" y="122"/>
                    </a:cubicBezTo>
                    <a:cubicBezTo>
                      <a:pt x="70" y="120"/>
                      <a:pt x="71" y="118"/>
                      <a:pt x="72" y="116"/>
                    </a:cubicBezTo>
                    <a:cubicBezTo>
                      <a:pt x="70" y="115"/>
                      <a:pt x="67" y="113"/>
                      <a:pt x="65" y="111"/>
                    </a:cubicBezTo>
                    <a:moveTo>
                      <a:pt x="21" y="111"/>
                    </a:moveTo>
                    <a:cubicBezTo>
                      <a:pt x="20" y="111"/>
                      <a:pt x="20" y="112"/>
                      <a:pt x="20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1"/>
                      <a:pt x="21" y="111"/>
                      <a:pt x="21" y="111"/>
                    </a:cubicBezTo>
                    <a:moveTo>
                      <a:pt x="127" y="111"/>
                    </a:move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2"/>
                      <a:pt x="128" y="113"/>
                      <a:pt x="128" y="113"/>
                    </a:cubicBezTo>
                    <a:cubicBezTo>
                      <a:pt x="130" y="114"/>
                      <a:pt x="131" y="114"/>
                      <a:pt x="132" y="115"/>
                    </a:cubicBezTo>
                    <a:cubicBezTo>
                      <a:pt x="132" y="115"/>
                      <a:pt x="132" y="115"/>
                      <a:pt x="132" y="115"/>
                    </a:cubicBezTo>
                    <a:cubicBezTo>
                      <a:pt x="130" y="114"/>
                      <a:pt x="129" y="112"/>
                      <a:pt x="127" y="111"/>
                    </a:cubicBezTo>
                    <a:moveTo>
                      <a:pt x="38" y="111"/>
                    </a:move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moveTo>
                      <a:pt x="119" y="111"/>
                    </a:moveTo>
                    <a:cubicBezTo>
                      <a:pt x="119" y="111"/>
                      <a:pt x="119" y="111"/>
                      <a:pt x="119" y="111"/>
                    </a:cubicBezTo>
                    <a:cubicBezTo>
                      <a:pt x="125" y="115"/>
                      <a:pt x="125" y="115"/>
                      <a:pt x="125" y="115"/>
                    </a:cubicBezTo>
                    <a:cubicBezTo>
                      <a:pt x="125" y="115"/>
                      <a:pt x="125" y="114"/>
                      <a:pt x="125" y="114"/>
                    </a:cubicBezTo>
                    <a:cubicBezTo>
                      <a:pt x="123" y="113"/>
                      <a:pt x="121" y="112"/>
                      <a:pt x="119" y="111"/>
                    </a:cubicBezTo>
                    <a:moveTo>
                      <a:pt x="19" y="111"/>
                    </a:moveTo>
                    <a:cubicBezTo>
                      <a:pt x="19" y="111"/>
                      <a:pt x="19" y="111"/>
                      <a:pt x="19" y="111"/>
                    </a:cubicBezTo>
                    <a:cubicBezTo>
                      <a:pt x="20" y="111"/>
                      <a:pt x="20" y="111"/>
                      <a:pt x="20" y="111"/>
                    </a:cubicBezTo>
                    <a:cubicBezTo>
                      <a:pt x="20" y="111"/>
                      <a:pt x="20" y="111"/>
                      <a:pt x="20" y="111"/>
                    </a:cubicBezTo>
                    <a:cubicBezTo>
                      <a:pt x="19" y="111"/>
                      <a:pt x="19" y="111"/>
                      <a:pt x="19" y="111"/>
                    </a:cubicBezTo>
                    <a:moveTo>
                      <a:pt x="127" y="111"/>
                    </a:moveTo>
                    <a:cubicBezTo>
                      <a:pt x="127" y="111"/>
                      <a:pt x="127" y="111"/>
                      <a:pt x="127" y="111"/>
                    </a:cubicBezTo>
                    <a:cubicBezTo>
                      <a:pt x="129" y="112"/>
                      <a:pt x="131" y="113"/>
                      <a:pt x="133" y="114"/>
                    </a:cubicBezTo>
                    <a:cubicBezTo>
                      <a:pt x="133" y="114"/>
                      <a:pt x="133" y="114"/>
                      <a:pt x="133" y="114"/>
                    </a:cubicBezTo>
                    <a:cubicBezTo>
                      <a:pt x="131" y="113"/>
                      <a:pt x="129" y="112"/>
                      <a:pt x="127" y="111"/>
                    </a:cubicBezTo>
                    <a:moveTo>
                      <a:pt x="118" y="111"/>
                    </a:move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moveTo>
                      <a:pt x="35" y="111"/>
                    </a:moveTo>
                    <a:cubicBezTo>
                      <a:pt x="34" y="112"/>
                      <a:pt x="34" y="113"/>
                      <a:pt x="33" y="114"/>
                    </a:cubicBezTo>
                    <a:cubicBezTo>
                      <a:pt x="34" y="114"/>
                      <a:pt x="35" y="114"/>
                      <a:pt x="35" y="115"/>
                    </a:cubicBezTo>
                    <a:cubicBezTo>
                      <a:pt x="36" y="114"/>
                      <a:pt x="37" y="113"/>
                      <a:pt x="37" y="112"/>
                    </a:cubicBezTo>
                    <a:cubicBezTo>
                      <a:pt x="36" y="111"/>
                      <a:pt x="36" y="111"/>
                      <a:pt x="35" y="111"/>
                    </a:cubicBezTo>
                    <a:moveTo>
                      <a:pt x="120" y="110"/>
                    </a:moveTo>
                    <a:cubicBezTo>
                      <a:pt x="120" y="110"/>
                      <a:pt x="120" y="110"/>
                      <a:pt x="120" y="111"/>
                    </a:cubicBezTo>
                    <a:cubicBezTo>
                      <a:pt x="122" y="112"/>
                      <a:pt x="123" y="113"/>
                      <a:pt x="125" y="114"/>
                    </a:cubicBezTo>
                    <a:cubicBezTo>
                      <a:pt x="125" y="114"/>
                      <a:pt x="125" y="113"/>
                      <a:pt x="125" y="113"/>
                    </a:cubicBezTo>
                    <a:cubicBezTo>
                      <a:pt x="125" y="113"/>
                      <a:pt x="125" y="113"/>
                      <a:pt x="124" y="112"/>
                    </a:cubicBezTo>
                    <a:cubicBezTo>
                      <a:pt x="120" y="110"/>
                      <a:pt x="120" y="110"/>
                      <a:pt x="120" y="110"/>
                    </a:cubicBezTo>
                    <a:moveTo>
                      <a:pt x="16" y="110"/>
                    </a:moveTo>
                    <a:cubicBezTo>
                      <a:pt x="15" y="112"/>
                      <a:pt x="14" y="114"/>
                      <a:pt x="13" y="116"/>
                    </a:cubicBezTo>
                    <a:cubicBezTo>
                      <a:pt x="13" y="116"/>
                      <a:pt x="14" y="116"/>
                      <a:pt x="15" y="117"/>
                    </a:cubicBezTo>
                    <a:cubicBezTo>
                      <a:pt x="16" y="115"/>
                      <a:pt x="17" y="113"/>
                      <a:pt x="18" y="111"/>
                    </a:cubicBezTo>
                    <a:cubicBezTo>
                      <a:pt x="18" y="111"/>
                      <a:pt x="17" y="110"/>
                      <a:pt x="16" y="110"/>
                    </a:cubicBezTo>
                    <a:moveTo>
                      <a:pt x="101" y="110"/>
                    </a:moveTo>
                    <a:cubicBezTo>
                      <a:pt x="101" y="110"/>
                      <a:pt x="101" y="110"/>
                      <a:pt x="101" y="110"/>
                    </a:cubicBezTo>
                    <a:cubicBezTo>
                      <a:pt x="107" y="113"/>
                      <a:pt x="107" y="113"/>
                      <a:pt x="107" y="113"/>
                    </a:cubicBezTo>
                    <a:cubicBezTo>
                      <a:pt x="105" y="112"/>
                      <a:pt x="103" y="111"/>
                      <a:pt x="101" y="110"/>
                    </a:cubicBezTo>
                    <a:cubicBezTo>
                      <a:pt x="101" y="110"/>
                      <a:pt x="101" y="111"/>
                      <a:pt x="101" y="111"/>
                    </a:cubicBezTo>
                    <a:cubicBezTo>
                      <a:pt x="104" y="113"/>
                      <a:pt x="107" y="115"/>
                      <a:pt x="111" y="117"/>
                    </a:cubicBezTo>
                    <a:cubicBezTo>
                      <a:pt x="111" y="117"/>
                      <a:pt x="111" y="116"/>
                      <a:pt x="112" y="116"/>
                    </a:cubicBezTo>
                    <a:cubicBezTo>
                      <a:pt x="108" y="114"/>
                      <a:pt x="105" y="112"/>
                      <a:pt x="101" y="110"/>
                    </a:cubicBezTo>
                    <a:moveTo>
                      <a:pt x="62" y="110"/>
                    </a:moveTo>
                    <a:cubicBezTo>
                      <a:pt x="61" y="112"/>
                      <a:pt x="59" y="114"/>
                      <a:pt x="58" y="116"/>
                    </a:cubicBezTo>
                    <a:cubicBezTo>
                      <a:pt x="59" y="116"/>
                      <a:pt x="59" y="116"/>
                      <a:pt x="59" y="117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3" y="110"/>
                      <a:pt x="62" y="110"/>
                      <a:pt x="62" y="110"/>
                    </a:cubicBezTo>
                    <a:moveTo>
                      <a:pt x="128" y="110"/>
                    </a:moveTo>
                    <a:cubicBezTo>
                      <a:pt x="128" y="110"/>
                      <a:pt x="128" y="110"/>
                      <a:pt x="128" y="110"/>
                    </a:cubicBezTo>
                    <a:cubicBezTo>
                      <a:pt x="129" y="111"/>
                      <a:pt x="130" y="112"/>
                      <a:pt x="131" y="112"/>
                    </a:cubicBezTo>
                    <a:cubicBezTo>
                      <a:pt x="132" y="113"/>
                      <a:pt x="132" y="113"/>
                      <a:pt x="133" y="114"/>
                    </a:cubicBezTo>
                    <a:cubicBezTo>
                      <a:pt x="133" y="113"/>
                      <a:pt x="133" y="113"/>
                      <a:pt x="133" y="113"/>
                    </a:cubicBezTo>
                    <a:cubicBezTo>
                      <a:pt x="131" y="112"/>
                      <a:pt x="130" y="111"/>
                      <a:pt x="128" y="110"/>
                    </a:cubicBezTo>
                    <a:moveTo>
                      <a:pt x="119" y="110"/>
                    </a:move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moveTo>
                      <a:pt x="35" y="110"/>
                    </a:moveTo>
                    <a:cubicBezTo>
                      <a:pt x="35" y="110"/>
                      <a:pt x="35" y="110"/>
                      <a:pt x="35" y="110"/>
                    </a:cubicBezTo>
                    <a:cubicBezTo>
                      <a:pt x="36" y="110"/>
                      <a:pt x="37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7" y="111"/>
                      <a:pt x="36" y="110"/>
                      <a:pt x="35" y="110"/>
                    </a:cubicBezTo>
                    <a:moveTo>
                      <a:pt x="41" y="109"/>
                    </a:moveTo>
                    <a:cubicBezTo>
                      <a:pt x="41" y="110"/>
                      <a:pt x="41" y="110"/>
                      <a:pt x="40" y="110"/>
                    </a:cubicBezTo>
                    <a:cubicBezTo>
                      <a:pt x="41" y="111"/>
                      <a:pt x="41" y="111"/>
                      <a:pt x="42" y="111"/>
                    </a:cubicBezTo>
                    <a:cubicBezTo>
                      <a:pt x="42" y="111"/>
                      <a:pt x="42" y="111"/>
                      <a:pt x="42" y="111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2" y="110"/>
                      <a:pt x="41" y="110"/>
                      <a:pt x="41" y="109"/>
                    </a:cubicBezTo>
                    <a:moveTo>
                      <a:pt x="102" y="109"/>
                    </a:moveTo>
                    <a:cubicBezTo>
                      <a:pt x="102" y="109"/>
                      <a:pt x="102" y="109"/>
                      <a:pt x="102" y="109"/>
                    </a:cubicBezTo>
                    <a:cubicBezTo>
                      <a:pt x="105" y="112"/>
                      <a:pt x="108" y="114"/>
                      <a:pt x="112" y="116"/>
                    </a:cubicBezTo>
                    <a:cubicBezTo>
                      <a:pt x="112" y="116"/>
                      <a:pt x="112" y="116"/>
                      <a:pt x="112" y="115"/>
                    </a:cubicBezTo>
                    <a:cubicBezTo>
                      <a:pt x="108" y="113"/>
                      <a:pt x="105" y="111"/>
                      <a:pt x="102" y="109"/>
                    </a:cubicBezTo>
                    <a:moveTo>
                      <a:pt x="102" y="109"/>
                    </a:moveTo>
                    <a:cubicBezTo>
                      <a:pt x="102" y="109"/>
                      <a:pt x="102" y="109"/>
                      <a:pt x="102" y="109"/>
                    </a:cubicBezTo>
                    <a:cubicBezTo>
                      <a:pt x="105" y="111"/>
                      <a:pt x="108" y="113"/>
                      <a:pt x="112" y="115"/>
                    </a:cubicBezTo>
                    <a:cubicBezTo>
                      <a:pt x="112" y="115"/>
                      <a:pt x="112" y="115"/>
                      <a:pt x="112" y="115"/>
                    </a:cubicBezTo>
                    <a:cubicBezTo>
                      <a:pt x="109" y="113"/>
                      <a:pt x="105" y="111"/>
                      <a:pt x="102" y="109"/>
                    </a:cubicBezTo>
                    <a:moveTo>
                      <a:pt x="121" y="109"/>
                    </a:moveTo>
                    <a:cubicBezTo>
                      <a:pt x="120" y="109"/>
                      <a:pt x="120" y="110"/>
                      <a:pt x="120" y="110"/>
                    </a:cubicBezTo>
                    <a:cubicBezTo>
                      <a:pt x="122" y="111"/>
                      <a:pt x="124" y="112"/>
                      <a:pt x="126" y="113"/>
                    </a:cubicBezTo>
                    <a:cubicBezTo>
                      <a:pt x="126" y="113"/>
                      <a:pt x="126" y="113"/>
                      <a:pt x="126" y="113"/>
                    </a:cubicBezTo>
                    <a:cubicBezTo>
                      <a:pt x="124" y="111"/>
                      <a:pt x="122" y="110"/>
                      <a:pt x="121" y="109"/>
                    </a:cubicBezTo>
                    <a:moveTo>
                      <a:pt x="17" y="109"/>
                    </a:moveTo>
                    <a:cubicBezTo>
                      <a:pt x="17" y="109"/>
                      <a:pt x="17" y="109"/>
                      <a:pt x="17" y="109"/>
                    </a:cubicBezTo>
                    <a:cubicBezTo>
                      <a:pt x="17" y="110"/>
                      <a:pt x="18" y="110"/>
                      <a:pt x="19" y="111"/>
                    </a:cubicBezTo>
                    <a:cubicBezTo>
                      <a:pt x="19" y="110"/>
                      <a:pt x="19" y="110"/>
                      <a:pt x="19" y="110"/>
                    </a:cubicBezTo>
                    <a:cubicBezTo>
                      <a:pt x="17" y="109"/>
                      <a:pt x="17" y="109"/>
                      <a:pt x="17" y="109"/>
                    </a:cubicBezTo>
                    <a:moveTo>
                      <a:pt x="40" y="109"/>
                    </a:moveTo>
                    <a:cubicBezTo>
                      <a:pt x="40" y="109"/>
                      <a:pt x="40" y="110"/>
                      <a:pt x="40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10"/>
                      <a:pt x="40" y="110"/>
                      <a:pt x="41" y="109"/>
                    </a:cubicBezTo>
                    <a:cubicBezTo>
                      <a:pt x="40" y="109"/>
                      <a:pt x="40" y="109"/>
                      <a:pt x="40" y="109"/>
                    </a:cubicBezTo>
                    <a:moveTo>
                      <a:pt x="40" y="109"/>
                    </a:moveTo>
                    <a:cubicBezTo>
                      <a:pt x="39" y="110"/>
                      <a:pt x="39" y="110"/>
                      <a:pt x="39" y="110"/>
                    </a:cubicBezTo>
                    <a:cubicBezTo>
                      <a:pt x="39" y="110"/>
                      <a:pt x="39" y="110"/>
                      <a:pt x="39" y="110"/>
                    </a:cubicBezTo>
                    <a:cubicBezTo>
                      <a:pt x="40" y="109"/>
                      <a:pt x="40" y="109"/>
                      <a:pt x="40" y="109"/>
                    </a:cubicBezTo>
                    <a:cubicBezTo>
                      <a:pt x="40" y="109"/>
                      <a:pt x="40" y="109"/>
                      <a:pt x="40" y="109"/>
                    </a:cubicBezTo>
                    <a:moveTo>
                      <a:pt x="119" y="109"/>
                    </a:moveTo>
                    <a:cubicBezTo>
                      <a:pt x="119" y="109"/>
                      <a:pt x="119" y="109"/>
                      <a:pt x="119" y="109"/>
                    </a:cubicBezTo>
                    <a:cubicBezTo>
                      <a:pt x="119" y="109"/>
                      <a:pt x="119" y="109"/>
                      <a:pt x="119" y="109"/>
                    </a:cubicBezTo>
                    <a:cubicBezTo>
                      <a:pt x="120" y="109"/>
                      <a:pt x="120" y="109"/>
                      <a:pt x="120" y="109"/>
                    </a:cubicBezTo>
                    <a:cubicBezTo>
                      <a:pt x="120" y="109"/>
                      <a:pt x="120" y="109"/>
                      <a:pt x="119" y="109"/>
                    </a:cubicBezTo>
                    <a:moveTo>
                      <a:pt x="60" y="108"/>
                    </a:moveTo>
                    <a:cubicBezTo>
                      <a:pt x="56" y="115"/>
                      <a:pt x="56" y="115"/>
                      <a:pt x="56" y="115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7" y="113"/>
                      <a:pt x="58" y="111"/>
                      <a:pt x="60" y="108"/>
                    </a:cubicBezTo>
                    <a:cubicBezTo>
                      <a:pt x="60" y="108"/>
                      <a:pt x="60" y="108"/>
                      <a:pt x="60" y="108"/>
                    </a:cubicBezTo>
                    <a:moveTo>
                      <a:pt x="121" y="108"/>
                    </a:moveTo>
                    <a:cubicBezTo>
                      <a:pt x="121" y="108"/>
                      <a:pt x="121" y="108"/>
                      <a:pt x="121" y="109"/>
                    </a:cubicBezTo>
                    <a:cubicBezTo>
                      <a:pt x="123" y="110"/>
                      <a:pt x="125" y="111"/>
                      <a:pt x="126" y="112"/>
                    </a:cubicBezTo>
                    <a:cubicBezTo>
                      <a:pt x="126" y="112"/>
                      <a:pt x="127" y="111"/>
                      <a:pt x="127" y="111"/>
                    </a:cubicBezTo>
                    <a:cubicBezTo>
                      <a:pt x="125" y="110"/>
                      <a:pt x="123" y="109"/>
                      <a:pt x="121" y="108"/>
                    </a:cubicBezTo>
                    <a:moveTo>
                      <a:pt x="67" y="108"/>
                    </a:moveTo>
                    <a:cubicBezTo>
                      <a:pt x="67" y="108"/>
                      <a:pt x="66" y="109"/>
                      <a:pt x="66" y="109"/>
                    </a:cubicBezTo>
                    <a:cubicBezTo>
                      <a:pt x="74" y="114"/>
                      <a:pt x="74" y="114"/>
                      <a:pt x="74" y="114"/>
                    </a:cubicBezTo>
                    <a:cubicBezTo>
                      <a:pt x="74" y="113"/>
                      <a:pt x="75" y="113"/>
                      <a:pt x="75" y="112"/>
                    </a:cubicBezTo>
                    <a:cubicBezTo>
                      <a:pt x="72" y="111"/>
                      <a:pt x="70" y="109"/>
                      <a:pt x="67" y="108"/>
                    </a:cubicBezTo>
                    <a:moveTo>
                      <a:pt x="84" y="107"/>
                    </a:moveTo>
                    <a:cubicBezTo>
                      <a:pt x="83" y="109"/>
                      <a:pt x="82" y="111"/>
                      <a:pt x="81" y="112"/>
                    </a:cubicBezTo>
                    <a:cubicBezTo>
                      <a:pt x="86" y="115"/>
                      <a:pt x="90" y="117"/>
                      <a:pt x="95" y="120"/>
                    </a:cubicBezTo>
                    <a:cubicBezTo>
                      <a:pt x="95" y="118"/>
                      <a:pt x="96" y="117"/>
                      <a:pt x="97" y="115"/>
                    </a:cubicBezTo>
                    <a:cubicBezTo>
                      <a:pt x="93" y="113"/>
                      <a:pt x="88" y="110"/>
                      <a:pt x="84" y="107"/>
                    </a:cubicBezTo>
                    <a:moveTo>
                      <a:pt x="120" y="107"/>
                    </a:move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7"/>
                      <a:pt x="120" y="107"/>
                      <a:pt x="120" y="107"/>
                    </a:cubicBezTo>
                    <a:cubicBezTo>
                      <a:pt x="120" y="107"/>
                      <a:pt x="120" y="107"/>
                      <a:pt x="120" y="107"/>
                    </a:cubicBezTo>
                    <a:moveTo>
                      <a:pt x="122" y="107"/>
                    </a:moveTo>
                    <a:cubicBezTo>
                      <a:pt x="122" y="107"/>
                      <a:pt x="122" y="108"/>
                      <a:pt x="122" y="108"/>
                    </a:cubicBezTo>
                    <a:cubicBezTo>
                      <a:pt x="123" y="109"/>
                      <a:pt x="125" y="110"/>
                      <a:pt x="127" y="111"/>
                    </a:cubicBezTo>
                    <a:cubicBezTo>
                      <a:pt x="127" y="111"/>
                      <a:pt x="127" y="111"/>
                      <a:pt x="127" y="111"/>
                    </a:cubicBezTo>
                    <a:cubicBezTo>
                      <a:pt x="125" y="110"/>
                      <a:pt x="124" y="108"/>
                      <a:pt x="122" y="107"/>
                    </a:cubicBezTo>
                    <a:moveTo>
                      <a:pt x="37" y="107"/>
                    </a:moveTo>
                    <a:cubicBezTo>
                      <a:pt x="37" y="107"/>
                      <a:pt x="37" y="108"/>
                      <a:pt x="36" y="108"/>
                    </a:cubicBezTo>
                    <a:cubicBezTo>
                      <a:pt x="37" y="108"/>
                      <a:pt x="38" y="109"/>
                      <a:pt x="39" y="109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8" y="108"/>
                      <a:pt x="38" y="108"/>
                      <a:pt x="37" y="107"/>
                    </a:cubicBezTo>
                    <a:moveTo>
                      <a:pt x="98" y="107"/>
                    </a:moveTo>
                    <a:cubicBezTo>
                      <a:pt x="99" y="108"/>
                      <a:pt x="100" y="108"/>
                      <a:pt x="101" y="109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100" y="108"/>
                      <a:pt x="99" y="108"/>
                      <a:pt x="98" y="107"/>
                    </a:cubicBezTo>
                    <a:moveTo>
                      <a:pt x="57" y="107"/>
                    </a:moveTo>
                    <a:cubicBezTo>
                      <a:pt x="56" y="109"/>
                      <a:pt x="54" y="111"/>
                      <a:pt x="53" y="113"/>
                    </a:cubicBezTo>
                    <a:cubicBezTo>
                      <a:pt x="54" y="114"/>
                      <a:pt x="55" y="114"/>
                      <a:pt x="56" y="115"/>
                    </a:cubicBezTo>
                    <a:cubicBezTo>
                      <a:pt x="57" y="112"/>
                      <a:pt x="58" y="110"/>
                      <a:pt x="60" y="108"/>
                    </a:cubicBezTo>
                    <a:cubicBezTo>
                      <a:pt x="59" y="108"/>
                      <a:pt x="58" y="107"/>
                      <a:pt x="57" y="107"/>
                    </a:cubicBezTo>
                    <a:moveTo>
                      <a:pt x="121" y="107"/>
                    </a:moveTo>
                    <a:cubicBezTo>
                      <a:pt x="121" y="107"/>
                      <a:pt x="120" y="107"/>
                      <a:pt x="120" y="107"/>
                    </a:cubicBezTo>
                    <a:cubicBezTo>
                      <a:pt x="120" y="107"/>
                      <a:pt x="120" y="107"/>
                      <a:pt x="121" y="107"/>
                    </a:cubicBezTo>
                    <a:cubicBezTo>
                      <a:pt x="121" y="107"/>
                      <a:pt x="121" y="107"/>
                      <a:pt x="121" y="107"/>
                    </a:cubicBezTo>
                    <a:cubicBezTo>
                      <a:pt x="121" y="107"/>
                      <a:pt x="121" y="107"/>
                      <a:pt x="121" y="107"/>
                    </a:cubicBezTo>
                    <a:moveTo>
                      <a:pt x="122" y="106"/>
                    </a:moveTo>
                    <a:cubicBezTo>
                      <a:pt x="122" y="107"/>
                      <a:pt x="122" y="107"/>
                      <a:pt x="122" y="107"/>
                    </a:cubicBezTo>
                    <a:cubicBezTo>
                      <a:pt x="124" y="108"/>
                      <a:pt x="126" y="109"/>
                      <a:pt x="127" y="110"/>
                    </a:cubicBezTo>
                    <a:cubicBezTo>
                      <a:pt x="127" y="110"/>
                      <a:pt x="128" y="110"/>
                      <a:pt x="128" y="110"/>
                    </a:cubicBezTo>
                    <a:cubicBezTo>
                      <a:pt x="126" y="108"/>
                      <a:pt x="124" y="107"/>
                      <a:pt x="122" y="106"/>
                    </a:cubicBezTo>
                    <a:moveTo>
                      <a:pt x="85" y="106"/>
                    </a:moveTo>
                    <a:cubicBezTo>
                      <a:pt x="85" y="107"/>
                      <a:pt x="84" y="107"/>
                      <a:pt x="84" y="107"/>
                    </a:cubicBezTo>
                    <a:cubicBezTo>
                      <a:pt x="89" y="110"/>
                      <a:pt x="93" y="112"/>
                      <a:pt x="97" y="115"/>
                    </a:cubicBezTo>
                    <a:cubicBezTo>
                      <a:pt x="98" y="115"/>
                      <a:pt x="98" y="114"/>
                      <a:pt x="98" y="114"/>
                    </a:cubicBezTo>
                    <a:cubicBezTo>
                      <a:pt x="94" y="112"/>
                      <a:pt x="89" y="109"/>
                      <a:pt x="85" y="106"/>
                    </a:cubicBezTo>
                    <a:moveTo>
                      <a:pt x="64" y="106"/>
                    </a:moveTo>
                    <a:cubicBezTo>
                      <a:pt x="64" y="106"/>
                      <a:pt x="63" y="107"/>
                      <a:pt x="63" y="107"/>
                    </a:cubicBezTo>
                    <a:cubicBezTo>
                      <a:pt x="64" y="108"/>
                      <a:pt x="64" y="108"/>
                      <a:pt x="64" y="108"/>
                    </a:cubicBezTo>
                    <a:cubicBezTo>
                      <a:pt x="65" y="107"/>
                      <a:pt x="65" y="107"/>
                      <a:pt x="65" y="107"/>
                    </a:cubicBezTo>
                    <a:cubicBezTo>
                      <a:pt x="65" y="106"/>
                      <a:pt x="64" y="106"/>
                      <a:pt x="64" y="106"/>
                    </a:cubicBezTo>
                    <a:moveTo>
                      <a:pt x="121" y="106"/>
                    </a:move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moveTo>
                      <a:pt x="110" y="106"/>
                    </a:moveTo>
                    <a:cubicBezTo>
                      <a:pt x="110" y="106"/>
                      <a:pt x="110" y="106"/>
                      <a:pt x="111" y="106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4" y="108"/>
                      <a:pt x="112" y="107"/>
                      <a:pt x="110" y="106"/>
                    </a:cubicBezTo>
                    <a:moveTo>
                      <a:pt x="10" y="105"/>
                    </a:moveTo>
                    <a:cubicBezTo>
                      <a:pt x="10" y="105"/>
                      <a:pt x="10" y="105"/>
                      <a:pt x="10" y="105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10" y="105"/>
                      <a:pt x="10" y="105"/>
                      <a:pt x="10" y="105"/>
                    </a:cubicBezTo>
                    <a:moveTo>
                      <a:pt x="104" y="105"/>
                    </a:moveTo>
                    <a:cubicBezTo>
                      <a:pt x="104" y="106"/>
                      <a:pt x="103" y="108"/>
                      <a:pt x="102" y="109"/>
                    </a:cubicBezTo>
                    <a:cubicBezTo>
                      <a:pt x="105" y="111"/>
                      <a:pt x="109" y="113"/>
                      <a:pt x="112" y="115"/>
                    </a:cubicBezTo>
                    <a:cubicBezTo>
                      <a:pt x="113" y="114"/>
                      <a:pt x="114" y="112"/>
                      <a:pt x="115" y="111"/>
                    </a:cubicBezTo>
                    <a:cubicBezTo>
                      <a:pt x="111" y="109"/>
                      <a:pt x="108" y="107"/>
                      <a:pt x="104" y="105"/>
                    </a:cubicBezTo>
                    <a:moveTo>
                      <a:pt x="62" y="105"/>
                    </a:move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2" y="105"/>
                      <a:pt x="62" y="105"/>
                    </a:cubicBezTo>
                    <a:cubicBezTo>
                      <a:pt x="62" y="105"/>
                      <a:pt x="62" y="105"/>
                      <a:pt x="62" y="105"/>
                    </a:cubicBezTo>
                    <a:moveTo>
                      <a:pt x="7" y="105"/>
                    </a:moveTo>
                    <a:cubicBezTo>
                      <a:pt x="6" y="107"/>
                      <a:pt x="5" y="109"/>
                      <a:pt x="4" y="111"/>
                    </a:cubicBezTo>
                    <a:cubicBezTo>
                      <a:pt x="4" y="111"/>
                      <a:pt x="5" y="112"/>
                      <a:pt x="6" y="112"/>
                    </a:cubicBezTo>
                    <a:cubicBezTo>
                      <a:pt x="7" y="110"/>
                      <a:pt x="8" y="108"/>
                      <a:pt x="9" y="106"/>
                    </a:cubicBezTo>
                    <a:cubicBezTo>
                      <a:pt x="9" y="105"/>
                      <a:pt x="8" y="105"/>
                      <a:pt x="7" y="105"/>
                    </a:cubicBezTo>
                    <a:moveTo>
                      <a:pt x="79" y="105"/>
                    </a:moveTo>
                    <a:cubicBezTo>
                      <a:pt x="78" y="106"/>
                      <a:pt x="77" y="108"/>
                      <a:pt x="76" y="110"/>
                    </a:cubicBezTo>
                    <a:cubicBezTo>
                      <a:pt x="76" y="110"/>
                      <a:pt x="77" y="110"/>
                      <a:pt x="77" y="110"/>
                    </a:cubicBezTo>
                    <a:cubicBezTo>
                      <a:pt x="78" y="108"/>
                      <a:pt x="78" y="106"/>
                      <a:pt x="79" y="105"/>
                    </a:cubicBezTo>
                    <a:cubicBezTo>
                      <a:pt x="79" y="105"/>
                      <a:pt x="79" y="105"/>
                      <a:pt x="79" y="105"/>
                    </a:cubicBezTo>
                    <a:moveTo>
                      <a:pt x="131" y="105"/>
                    </a:moveTo>
                    <a:cubicBezTo>
                      <a:pt x="130" y="106"/>
                      <a:pt x="129" y="108"/>
                      <a:pt x="128" y="109"/>
                    </a:cubicBezTo>
                    <a:cubicBezTo>
                      <a:pt x="130" y="110"/>
                      <a:pt x="131" y="111"/>
                      <a:pt x="133" y="112"/>
                    </a:cubicBezTo>
                    <a:cubicBezTo>
                      <a:pt x="133" y="112"/>
                      <a:pt x="133" y="112"/>
                      <a:pt x="134" y="112"/>
                    </a:cubicBezTo>
                    <a:cubicBezTo>
                      <a:pt x="135" y="111"/>
                      <a:pt x="136" y="109"/>
                      <a:pt x="136" y="108"/>
                    </a:cubicBezTo>
                    <a:cubicBezTo>
                      <a:pt x="135" y="107"/>
                      <a:pt x="133" y="106"/>
                      <a:pt x="131" y="105"/>
                    </a:cubicBezTo>
                    <a:moveTo>
                      <a:pt x="93" y="104"/>
                    </a:moveTo>
                    <a:cubicBezTo>
                      <a:pt x="95" y="105"/>
                      <a:pt x="96" y="106"/>
                      <a:pt x="98" y="107"/>
                    </a:cubicBezTo>
                    <a:cubicBezTo>
                      <a:pt x="99" y="108"/>
                      <a:pt x="100" y="108"/>
                      <a:pt x="101" y="109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98" y="107"/>
                      <a:pt x="96" y="106"/>
                      <a:pt x="93" y="104"/>
                    </a:cubicBezTo>
                    <a:moveTo>
                      <a:pt x="25" y="104"/>
                    </a:moveTo>
                    <a:cubicBezTo>
                      <a:pt x="24" y="105"/>
                      <a:pt x="23" y="107"/>
                      <a:pt x="23" y="108"/>
                    </a:cubicBezTo>
                    <a:cubicBezTo>
                      <a:pt x="23" y="108"/>
                      <a:pt x="23" y="108"/>
                      <a:pt x="23" y="108"/>
                    </a:cubicBezTo>
                    <a:cubicBezTo>
                      <a:pt x="24" y="107"/>
                      <a:pt x="25" y="106"/>
                      <a:pt x="25" y="105"/>
                    </a:cubicBezTo>
                    <a:cubicBezTo>
                      <a:pt x="25" y="105"/>
                      <a:pt x="25" y="104"/>
                      <a:pt x="25" y="104"/>
                    </a:cubicBezTo>
                    <a:moveTo>
                      <a:pt x="23" y="104"/>
                    </a:moveTo>
                    <a:cubicBezTo>
                      <a:pt x="23" y="105"/>
                      <a:pt x="22" y="106"/>
                      <a:pt x="21" y="107"/>
                    </a:cubicBezTo>
                    <a:cubicBezTo>
                      <a:pt x="22" y="107"/>
                      <a:pt x="22" y="107"/>
                      <a:pt x="22" y="108"/>
                    </a:cubicBezTo>
                    <a:cubicBezTo>
                      <a:pt x="23" y="106"/>
                      <a:pt x="24" y="105"/>
                      <a:pt x="24" y="104"/>
                    </a:cubicBezTo>
                    <a:cubicBezTo>
                      <a:pt x="24" y="104"/>
                      <a:pt x="24" y="104"/>
                      <a:pt x="23" y="104"/>
                    </a:cubicBezTo>
                    <a:moveTo>
                      <a:pt x="80" y="103"/>
                    </a:moveTo>
                    <a:cubicBezTo>
                      <a:pt x="80" y="104"/>
                      <a:pt x="80" y="104"/>
                      <a:pt x="79" y="104"/>
                    </a:cubicBezTo>
                    <a:cubicBezTo>
                      <a:pt x="79" y="104"/>
                      <a:pt x="80" y="104"/>
                      <a:pt x="80" y="104"/>
                    </a:cubicBezTo>
                    <a:cubicBezTo>
                      <a:pt x="80" y="104"/>
                      <a:pt x="80" y="104"/>
                      <a:pt x="80" y="103"/>
                    </a:cubicBezTo>
                    <a:cubicBezTo>
                      <a:pt x="80" y="103"/>
                      <a:pt x="80" y="103"/>
                      <a:pt x="80" y="103"/>
                    </a:cubicBezTo>
                    <a:moveTo>
                      <a:pt x="25" y="103"/>
                    </a:moveTo>
                    <a:cubicBezTo>
                      <a:pt x="25" y="103"/>
                      <a:pt x="25" y="103"/>
                      <a:pt x="25" y="103"/>
                    </a:cubicBezTo>
                    <a:cubicBezTo>
                      <a:pt x="25" y="104"/>
                      <a:pt x="26" y="104"/>
                      <a:pt x="26" y="104"/>
                    </a:cubicBezTo>
                    <a:cubicBezTo>
                      <a:pt x="26" y="104"/>
                      <a:pt x="26" y="104"/>
                      <a:pt x="26" y="104"/>
                    </a:cubicBezTo>
                    <a:cubicBezTo>
                      <a:pt x="26" y="104"/>
                      <a:pt x="25" y="104"/>
                      <a:pt x="25" y="103"/>
                    </a:cubicBezTo>
                    <a:moveTo>
                      <a:pt x="59" y="103"/>
                    </a:moveTo>
                    <a:cubicBezTo>
                      <a:pt x="59" y="103"/>
                      <a:pt x="58" y="104"/>
                      <a:pt x="58" y="104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5"/>
                      <a:pt x="61" y="105"/>
                      <a:pt x="62" y="105"/>
                    </a:cubicBezTo>
                    <a:cubicBezTo>
                      <a:pt x="61" y="104"/>
                      <a:pt x="60" y="104"/>
                      <a:pt x="59" y="103"/>
                    </a:cubicBezTo>
                    <a:moveTo>
                      <a:pt x="24" y="103"/>
                    </a:moveTo>
                    <a:cubicBezTo>
                      <a:pt x="24" y="103"/>
                      <a:pt x="24" y="103"/>
                      <a:pt x="24" y="103"/>
                    </a:cubicBezTo>
                    <a:cubicBezTo>
                      <a:pt x="24" y="103"/>
                      <a:pt x="25" y="103"/>
                      <a:pt x="25" y="103"/>
                    </a:cubicBezTo>
                    <a:cubicBezTo>
                      <a:pt x="25" y="103"/>
                      <a:pt x="25" y="103"/>
                      <a:pt x="25" y="103"/>
                    </a:cubicBezTo>
                    <a:cubicBezTo>
                      <a:pt x="25" y="103"/>
                      <a:pt x="24" y="103"/>
                      <a:pt x="24" y="103"/>
                    </a:cubicBezTo>
                    <a:moveTo>
                      <a:pt x="106" y="102"/>
                    </a:moveTo>
                    <a:cubicBezTo>
                      <a:pt x="106" y="102"/>
                      <a:pt x="106" y="103"/>
                      <a:pt x="106" y="103"/>
                    </a:cubicBezTo>
                    <a:cubicBezTo>
                      <a:pt x="109" y="105"/>
                      <a:pt x="113" y="106"/>
                      <a:pt x="116" y="108"/>
                    </a:cubicBezTo>
                    <a:cubicBezTo>
                      <a:pt x="116" y="108"/>
                      <a:pt x="116" y="108"/>
                      <a:pt x="116" y="108"/>
                    </a:cubicBezTo>
                    <a:cubicBezTo>
                      <a:pt x="106" y="102"/>
                      <a:pt x="106" y="102"/>
                      <a:pt x="106" y="102"/>
                    </a:cubicBezTo>
                    <a:moveTo>
                      <a:pt x="4" y="102"/>
                    </a:moveTo>
                    <a:cubicBezTo>
                      <a:pt x="3" y="105"/>
                      <a:pt x="1" y="107"/>
                      <a:pt x="0" y="109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4" y="103"/>
                      <a:pt x="4" y="103"/>
                      <a:pt x="4" y="103"/>
                    </a:cubicBezTo>
                    <a:cubicBezTo>
                      <a:pt x="4" y="103"/>
                      <a:pt x="4" y="103"/>
                      <a:pt x="4" y="102"/>
                    </a:cubicBezTo>
                    <a:moveTo>
                      <a:pt x="21" y="102"/>
                    </a:moveTo>
                    <a:cubicBezTo>
                      <a:pt x="20" y="103"/>
                      <a:pt x="20" y="105"/>
                      <a:pt x="19" y="106"/>
                    </a:cubicBezTo>
                    <a:cubicBezTo>
                      <a:pt x="20" y="106"/>
                      <a:pt x="20" y="106"/>
                      <a:pt x="21" y="107"/>
                    </a:cubicBezTo>
                    <a:cubicBezTo>
                      <a:pt x="22" y="106"/>
                      <a:pt x="22" y="105"/>
                      <a:pt x="23" y="103"/>
                    </a:cubicBezTo>
                    <a:cubicBezTo>
                      <a:pt x="23" y="103"/>
                      <a:pt x="22" y="103"/>
                      <a:pt x="21" y="102"/>
                    </a:cubicBezTo>
                    <a:moveTo>
                      <a:pt x="106" y="102"/>
                    </a:moveTo>
                    <a:cubicBezTo>
                      <a:pt x="106" y="102"/>
                      <a:pt x="106" y="102"/>
                      <a:pt x="106" y="102"/>
                    </a:cubicBezTo>
                    <a:cubicBezTo>
                      <a:pt x="107" y="102"/>
                      <a:pt x="108" y="103"/>
                      <a:pt x="108" y="103"/>
                    </a:cubicBezTo>
                    <a:cubicBezTo>
                      <a:pt x="108" y="103"/>
                      <a:pt x="107" y="102"/>
                      <a:pt x="106" y="102"/>
                    </a:cubicBezTo>
                    <a:moveTo>
                      <a:pt x="88" y="102"/>
                    </a:moveTo>
                    <a:cubicBezTo>
                      <a:pt x="87" y="102"/>
                      <a:pt x="87" y="102"/>
                      <a:pt x="87" y="103"/>
                    </a:cubicBezTo>
                    <a:cubicBezTo>
                      <a:pt x="91" y="105"/>
                      <a:pt x="95" y="107"/>
                      <a:pt x="100" y="110"/>
                    </a:cubicBezTo>
                    <a:cubicBezTo>
                      <a:pt x="100" y="110"/>
                      <a:pt x="100" y="110"/>
                      <a:pt x="100" y="110"/>
                    </a:cubicBezTo>
                    <a:cubicBezTo>
                      <a:pt x="96" y="107"/>
                      <a:pt x="92" y="104"/>
                      <a:pt x="88" y="102"/>
                    </a:cubicBezTo>
                    <a:moveTo>
                      <a:pt x="88" y="102"/>
                    </a:moveTo>
                    <a:cubicBezTo>
                      <a:pt x="88" y="102"/>
                      <a:pt x="88" y="102"/>
                      <a:pt x="88" y="102"/>
                    </a:cubicBezTo>
                    <a:cubicBezTo>
                      <a:pt x="100" y="110"/>
                      <a:pt x="100" y="110"/>
                      <a:pt x="100" y="110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96" y="107"/>
                      <a:pt x="92" y="104"/>
                      <a:pt x="88" y="102"/>
                    </a:cubicBezTo>
                    <a:moveTo>
                      <a:pt x="4" y="101"/>
                    </a:moveTo>
                    <a:cubicBezTo>
                      <a:pt x="4" y="101"/>
                      <a:pt x="4" y="101"/>
                      <a:pt x="4" y="101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5" y="102"/>
                      <a:pt x="5" y="102"/>
                      <a:pt x="4" y="101"/>
                    </a:cubicBezTo>
                    <a:moveTo>
                      <a:pt x="126" y="101"/>
                    </a:moveTo>
                    <a:cubicBezTo>
                      <a:pt x="125" y="103"/>
                      <a:pt x="124" y="104"/>
                      <a:pt x="123" y="106"/>
                    </a:cubicBezTo>
                    <a:cubicBezTo>
                      <a:pt x="125" y="107"/>
                      <a:pt x="126" y="108"/>
                      <a:pt x="128" y="109"/>
                    </a:cubicBezTo>
                    <a:cubicBezTo>
                      <a:pt x="129" y="107"/>
                      <a:pt x="130" y="106"/>
                      <a:pt x="131" y="104"/>
                    </a:cubicBezTo>
                    <a:cubicBezTo>
                      <a:pt x="129" y="103"/>
                      <a:pt x="127" y="102"/>
                      <a:pt x="126" y="101"/>
                    </a:cubicBezTo>
                    <a:moveTo>
                      <a:pt x="22" y="101"/>
                    </a:moveTo>
                    <a:cubicBezTo>
                      <a:pt x="22" y="101"/>
                      <a:pt x="22" y="101"/>
                      <a:pt x="22" y="101"/>
                    </a:cubicBezTo>
                    <a:cubicBezTo>
                      <a:pt x="22" y="102"/>
                      <a:pt x="23" y="102"/>
                      <a:pt x="24" y="103"/>
                    </a:cubicBezTo>
                    <a:cubicBezTo>
                      <a:pt x="24" y="103"/>
                      <a:pt x="24" y="103"/>
                      <a:pt x="24" y="103"/>
                    </a:cubicBezTo>
                    <a:cubicBezTo>
                      <a:pt x="23" y="102"/>
                      <a:pt x="22" y="102"/>
                      <a:pt x="22" y="101"/>
                    </a:cubicBezTo>
                    <a:moveTo>
                      <a:pt x="26" y="101"/>
                    </a:moveTo>
                    <a:cubicBezTo>
                      <a:pt x="26" y="101"/>
                      <a:pt x="26" y="101"/>
                      <a:pt x="26" y="102"/>
                    </a:cubicBezTo>
                    <a:cubicBezTo>
                      <a:pt x="26" y="102"/>
                      <a:pt x="27" y="102"/>
                      <a:pt x="27" y="102"/>
                    </a:cubicBezTo>
                    <a:cubicBezTo>
                      <a:pt x="27" y="102"/>
                      <a:pt x="27" y="102"/>
                      <a:pt x="27" y="102"/>
                    </a:cubicBezTo>
                    <a:cubicBezTo>
                      <a:pt x="26" y="101"/>
                      <a:pt x="26" y="101"/>
                      <a:pt x="26" y="101"/>
                    </a:cubicBezTo>
                    <a:moveTo>
                      <a:pt x="107" y="101"/>
                    </a:moveTo>
                    <a:cubicBezTo>
                      <a:pt x="107" y="101"/>
                      <a:pt x="107" y="101"/>
                      <a:pt x="107" y="102"/>
                    </a:cubicBezTo>
                    <a:cubicBezTo>
                      <a:pt x="110" y="104"/>
                      <a:pt x="113" y="106"/>
                      <a:pt x="117" y="108"/>
                    </a:cubicBezTo>
                    <a:cubicBezTo>
                      <a:pt x="117" y="107"/>
                      <a:pt x="117" y="107"/>
                      <a:pt x="117" y="107"/>
                    </a:cubicBezTo>
                    <a:cubicBezTo>
                      <a:pt x="114" y="105"/>
                      <a:pt x="110" y="103"/>
                      <a:pt x="107" y="101"/>
                    </a:cubicBezTo>
                    <a:moveTo>
                      <a:pt x="25" y="101"/>
                    </a:moveTo>
                    <a:cubicBezTo>
                      <a:pt x="25" y="101"/>
                      <a:pt x="25" y="101"/>
                      <a:pt x="25" y="101"/>
                    </a:cubicBezTo>
                    <a:cubicBezTo>
                      <a:pt x="25" y="101"/>
                      <a:pt x="25" y="101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5" y="101"/>
                      <a:pt x="25" y="101"/>
                      <a:pt x="25" y="101"/>
                    </a:cubicBezTo>
                    <a:moveTo>
                      <a:pt x="124" y="100"/>
                    </a:moveTo>
                    <a:cubicBezTo>
                      <a:pt x="123" y="102"/>
                      <a:pt x="122" y="103"/>
                      <a:pt x="122" y="105"/>
                    </a:cubicBezTo>
                    <a:cubicBezTo>
                      <a:pt x="122" y="105"/>
                      <a:pt x="122" y="105"/>
                      <a:pt x="122" y="105"/>
                    </a:cubicBezTo>
                    <a:cubicBezTo>
                      <a:pt x="124" y="101"/>
                      <a:pt x="124" y="101"/>
                      <a:pt x="124" y="101"/>
                    </a:cubicBezTo>
                    <a:cubicBezTo>
                      <a:pt x="124" y="100"/>
                      <a:pt x="124" y="100"/>
                      <a:pt x="124" y="100"/>
                    </a:cubicBezTo>
                    <a:moveTo>
                      <a:pt x="46" y="100"/>
                    </a:moveTo>
                    <a:cubicBezTo>
                      <a:pt x="45" y="102"/>
                      <a:pt x="44" y="105"/>
                      <a:pt x="42" y="107"/>
                    </a:cubicBezTo>
                    <a:cubicBezTo>
                      <a:pt x="43" y="107"/>
                      <a:pt x="43" y="108"/>
                      <a:pt x="44" y="108"/>
                    </a:cubicBezTo>
                    <a:cubicBezTo>
                      <a:pt x="48" y="101"/>
                      <a:pt x="48" y="101"/>
                      <a:pt x="48" y="101"/>
                    </a:cubicBezTo>
                    <a:cubicBezTo>
                      <a:pt x="47" y="101"/>
                      <a:pt x="47" y="100"/>
                      <a:pt x="46" y="100"/>
                    </a:cubicBezTo>
                    <a:moveTo>
                      <a:pt x="71" y="100"/>
                    </a:moveTo>
                    <a:cubicBezTo>
                      <a:pt x="70" y="102"/>
                      <a:pt x="69" y="103"/>
                      <a:pt x="68" y="105"/>
                    </a:cubicBezTo>
                    <a:cubicBezTo>
                      <a:pt x="71" y="107"/>
                      <a:pt x="74" y="108"/>
                      <a:pt x="76" y="109"/>
                    </a:cubicBezTo>
                    <a:cubicBezTo>
                      <a:pt x="77" y="108"/>
                      <a:pt x="78" y="106"/>
                      <a:pt x="79" y="105"/>
                    </a:cubicBezTo>
                    <a:cubicBezTo>
                      <a:pt x="76" y="103"/>
                      <a:pt x="74" y="102"/>
                      <a:pt x="71" y="100"/>
                    </a:cubicBezTo>
                    <a:moveTo>
                      <a:pt x="108" y="100"/>
                    </a:moveTo>
                    <a:cubicBezTo>
                      <a:pt x="108" y="100"/>
                      <a:pt x="107" y="100"/>
                      <a:pt x="107" y="100"/>
                    </a:cubicBezTo>
                    <a:cubicBezTo>
                      <a:pt x="111" y="102"/>
                      <a:pt x="114" y="104"/>
                      <a:pt x="117" y="106"/>
                    </a:cubicBezTo>
                    <a:cubicBezTo>
                      <a:pt x="117" y="106"/>
                      <a:pt x="117" y="106"/>
                      <a:pt x="118" y="106"/>
                    </a:cubicBezTo>
                    <a:cubicBezTo>
                      <a:pt x="114" y="104"/>
                      <a:pt x="111" y="102"/>
                      <a:pt x="108" y="100"/>
                    </a:cubicBezTo>
                    <a:moveTo>
                      <a:pt x="45" y="100"/>
                    </a:moveTo>
                    <a:cubicBezTo>
                      <a:pt x="45" y="100"/>
                      <a:pt x="45" y="101"/>
                      <a:pt x="45" y="101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2" y="106"/>
                      <a:pt x="42" y="106"/>
                      <a:pt x="42" y="105"/>
                    </a:cubicBezTo>
                    <a:cubicBezTo>
                      <a:pt x="42" y="106"/>
                      <a:pt x="42" y="106"/>
                      <a:pt x="42" y="106"/>
                    </a:cubicBezTo>
                    <a:cubicBezTo>
                      <a:pt x="42" y="107"/>
                      <a:pt x="42" y="107"/>
                      <a:pt x="42" y="107"/>
                    </a:cubicBezTo>
                    <a:cubicBezTo>
                      <a:pt x="43" y="105"/>
                      <a:pt x="44" y="102"/>
                      <a:pt x="46" y="100"/>
                    </a:cubicBezTo>
                    <a:cubicBezTo>
                      <a:pt x="46" y="100"/>
                      <a:pt x="46" y="100"/>
                      <a:pt x="45" y="100"/>
                    </a:cubicBezTo>
                    <a:moveTo>
                      <a:pt x="110" y="100"/>
                    </a:moveTo>
                    <a:cubicBezTo>
                      <a:pt x="110" y="100"/>
                      <a:pt x="114" y="102"/>
                      <a:pt x="118" y="105"/>
                    </a:cubicBezTo>
                    <a:cubicBezTo>
                      <a:pt x="118" y="104"/>
                      <a:pt x="118" y="104"/>
                      <a:pt x="119" y="104"/>
                    </a:cubicBezTo>
                    <a:cubicBezTo>
                      <a:pt x="113" y="101"/>
                      <a:pt x="111" y="100"/>
                      <a:pt x="110" y="100"/>
                    </a:cubicBezTo>
                    <a:moveTo>
                      <a:pt x="23" y="99"/>
                    </a:moveTo>
                    <a:cubicBezTo>
                      <a:pt x="23" y="99"/>
                      <a:pt x="23" y="100"/>
                      <a:pt x="23" y="100"/>
                    </a:cubicBezTo>
                    <a:cubicBezTo>
                      <a:pt x="23" y="100"/>
                      <a:pt x="24" y="100"/>
                      <a:pt x="25" y="101"/>
                    </a:cubicBezTo>
                    <a:cubicBezTo>
                      <a:pt x="25" y="101"/>
                      <a:pt x="25" y="101"/>
                      <a:pt x="25" y="100"/>
                    </a:cubicBezTo>
                    <a:cubicBezTo>
                      <a:pt x="23" y="99"/>
                      <a:pt x="23" y="99"/>
                      <a:pt x="23" y="99"/>
                    </a:cubicBezTo>
                    <a:moveTo>
                      <a:pt x="135" y="99"/>
                    </a:moveTo>
                    <a:cubicBezTo>
                      <a:pt x="134" y="99"/>
                      <a:pt x="134" y="99"/>
                      <a:pt x="134" y="100"/>
                    </a:cubicBezTo>
                    <a:cubicBezTo>
                      <a:pt x="136" y="101"/>
                      <a:pt x="138" y="102"/>
                      <a:pt x="139" y="103"/>
                    </a:cubicBezTo>
                    <a:cubicBezTo>
                      <a:pt x="140" y="103"/>
                      <a:pt x="140" y="102"/>
                      <a:pt x="140" y="102"/>
                    </a:cubicBezTo>
                    <a:cubicBezTo>
                      <a:pt x="138" y="101"/>
                      <a:pt x="136" y="100"/>
                      <a:pt x="135" y="99"/>
                    </a:cubicBezTo>
                    <a:moveTo>
                      <a:pt x="108" y="99"/>
                    </a:moveTo>
                    <a:cubicBezTo>
                      <a:pt x="108" y="99"/>
                      <a:pt x="108" y="99"/>
                      <a:pt x="108" y="99"/>
                    </a:cubicBezTo>
                    <a:cubicBezTo>
                      <a:pt x="111" y="101"/>
                      <a:pt x="114" y="103"/>
                      <a:pt x="118" y="105"/>
                    </a:cubicBezTo>
                    <a:cubicBezTo>
                      <a:pt x="118" y="105"/>
                      <a:pt x="118" y="105"/>
                      <a:pt x="118" y="105"/>
                    </a:cubicBezTo>
                    <a:cubicBezTo>
                      <a:pt x="115" y="103"/>
                      <a:pt x="112" y="101"/>
                      <a:pt x="108" y="99"/>
                    </a:cubicBezTo>
                    <a:moveTo>
                      <a:pt x="82" y="99"/>
                    </a:moveTo>
                    <a:cubicBezTo>
                      <a:pt x="82" y="99"/>
                      <a:pt x="82" y="99"/>
                      <a:pt x="82" y="100"/>
                    </a:cubicBezTo>
                    <a:cubicBezTo>
                      <a:pt x="82" y="100"/>
                      <a:pt x="82" y="100"/>
                      <a:pt x="82" y="100"/>
                    </a:cubicBezTo>
                    <a:cubicBezTo>
                      <a:pt x="82" y="99"/>
                      <a:pt x="82" y="99"/>
                      <a:pt x="83" y="99"/>
                    </a:cubicBezTo>
                    <a:cubicBezTo>
                      <a:pt x="83" y="99"/>
                      <a:pt x="83" y="99"/>
                      <a:pt x="82" y="99"/>
                    </a:cubicBezTo>
                    <a:moveTo>
                      <a:pt x="72" y="99"/>
                    </a:moveTo>
                    <a:cubicBezTo>
                      <a:pt x="72" y="99"/>
                      <a:pt x="72" y="99"/>
                      <a:pt x="72" y="100"/>
                    </a:cubicBezTo>
                    <a:cubicBezTo>
                      <a:pt x="74" y="101"/>
                      <a:pt x="77" y="103"/>
                      <a:pt x="79" y="104"/>
                    </a:cubicBezTo>
                    <a:cubicBezTo>
                      <a:pt x="79" y="104"/>
                      <a:pt x="80" y="103"/>
                      <a:pt x="80" y="103"/>
                    </a:cubicBezTo>
                    <a:cubicBezTo>
                      <a:pt x="77" y="102"/>
                      <a:pt x="75" y="100"/>
                      <a:pt x="72" y="99"/>
                    </a:cubicBezTo>
                    <a:moveTo>
                      <a:pt x="83" y="99"/>
                    </a:move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moveTo>
                      <a:pt x="135" y="98"/>
                    </a:moveTo>
                    <a:cubicBezTo>
                      <a:pt x="135" y="98"/>
                      <a:pt x="135" y="99"/>
                      <a:pt x="135" y="99"/>
                    </a:cubicBezTo>
                    <a:cubicBezTo>
                      <a:pt x="137" y="100"/>
                      <a:pt x="138" y="101"/>
                      <a:pt x="140" y="102"/>
                    </a:cubicBezTo>
                    <a:cubicBezTo>
                      <a:pt x="140" y="102"/>
                      <a:pt x="140" y="102"/>
                      <a:pt x="140" y="101"/>
                    </a:cubicBezTo>
                    <a:cubicBezTo>
                      <a:pt x="139" y="100"/>
                      <a:pt x="137" y="99"/>
                      <a:pt x="135" y="98"/>
                    </a:cubicBezTo>
                    <a:moveTo>
                      <a:pt x="68" y="98"/>
                    </a:moveTo>
                    <a:cubicBezTo>
                      <a:pt x="67" y="100"/>
                      <a:pt x="66" y="102"/>
                      <a:pt x="65" y="103"/>
                    </a:cubicBezTo>
                    <a:cubicBezTo>
                      <a:pt x="66" y="104"/>
                      <a:pt x="66" y="104"/>
                      <a:pt x="67" y="104"/>
                    </a:cubicBezTo>
                    <a:cubicBezTo>
                      <a:pt x="70" y="99"/>
                      <a:pt x="70" y="99"/>
                      <a:pt x="70" y="99"/>
                    </a:cubicBezTo>
                    <a:cubicBezTo>
                      <a:pt x="69" y="99"/>
                      <a:pt x="69" y="99"/>
                      <a:pt x="68" y="98"/>
                    </a:cubicBezTo>
                    <a:moveTo>
                      <a:pt x="43" y="98"/>
                    </a:moveTo>
                    <a:cubicBezTo>
                      <a:pt x="41" y="100"/>
                      <a:pt x="40" y="102"/>
                      <a:pt x="38" y="105"/>
                    </a:cubicBezTo>
                    <a:cubicBezTo>
                      <a:pt x="39" y="105"/>
                      <a:pt x="40" y="106"/>
                      <a:pt x="41" y="106"/>
                    </a:cubicBezTo>
                    <a:cubicBezTo>
                      <a:pt x="42" y="104"/>
                      <a:pt x="44" y="102"/>
                      <a:pt x="45" y="99"/>
                    </a:cubicBezTo>
                    <a:cubicBezTo>
                      <a:pt x="44" y="99"/>
                      <a:pt x="43" y="98"/>
                      <a:pt x="43" y="98"/>
                    </a:cubicBezTo>
                    <a:moveTo>
                      <a:pt x="80" y="97"/>
                    </a:moveTo>
                    <a:cubicBezTo>
                      <a:pt x="82" y="99"/>
                      <a:pt x="82" y="99"/>
                      <a:pt x="82" y="99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2" y="98"/>
                      <a:pt x="81" y="98"/>
                      <a:pt x="80" y="97"/>
                    </a:cubicBezTo>
                    <a:moveTo>
                      <a:pt x="48" y="97"/>
                    </a:moveTo>
                    <a:cubicBezTo>
                      <a:pt x="48" y="97"/>
                      <a:pt x="48" y="97"/>
                      <a:pt x="48" y="98"/>
                    </a:cubicBezTo>
                    <a:cubicBezTo>
                      <a:pt x="49" y="99"/>
                      <a:pt x="49" y="99"/>
                      <a:pt x="49" y="99"/>
                    </a:cubicBezTo>
                    <a:cubicBezTo>
                      <a:pt x="50" y="98"/>
                      <a:pt x="50" y="98"/>
                      <a:pt x="50" y="98"/>
                    </a:cubicBezTo>
                    <a:cubicBezTo>
                      <a:pt x="49" y="98"/>
                      <a:pt x="49" y="97"/>
                      <a:pt x="48" y="97"/>
                    </a:cubicBezTo>
                    <a:moveTo>
                      <a:pt x="69" y="97"/>
                    </a:moveTo>
                    <a:cubicBezTo>
                      <a:pt x="69" y="97"/>
                      <a:pt x="69" y="97"/>
                      <a:pt x="69" y="98"/>
                    </a:cubicBezTo>
                    <a:cubicBezTo>
                      <a:pt x="69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69" y="97"/>
                    </a:cubicBezTo>
                    <a:moveTo>
                      <a:pt x="91" y="97"/>
                    </a:moveTo>
                    <a:cubicBezTo>
                      <a:pt x="90" y="98"/>
                      <a:pt x="89" y="100"/>
                      <a:pt x="88" y="101"/>
                    </a:cubicBezTo>
                    <a:cubicBezTo>
                      <a:pt x="90" y="102"/>
                      <a:pt x="91" y="103"/>
                      <a:pt x="93" y="104"/>
                    </a:cubicBezTo>
                    <a:cubicBezTo>
                      <a:pt x="96" y="106"/>
                      <a:pt x="98" y="107"/>
                      <a:pt x="101" y="109"/>
                    </a:cubicBezTo>
                    <a:cubicBezTo>
                      <a:pt x="102" y="107"/>
                      <a:pt x="103" y="106"/>
                      <a:pt x="103" y="104"/>
                    </a:cubicBezTo>
                    <a:cubicBezTo>
                      <a:pt x="99" y="102"/>
                      <a:pt x="95" y="99"/>
                      <a:pt x="91" y="97"/>
                    </a:cubicBezTo>
                    <a:moveTo>
                      <a:pt x="12" y="97"/>
                    </a:moveTo>
                    <a:cubicBezTo>
                      <a:pt x="11" y="98"/>
                      <a:pt x="11" y="99"/>
                      <a:pt x="10" y="101"/>
                    </a:cubicBezTo>
                    <a:cubicBezTo>
                      <a:pt x="10" y="101"/>
                      <a:pt x="11" y="101"/>
                      <a:pt x="12" y="102"/>
                    </a:cubicBezTo>
                    <a:cubicBezTo>
                      <a:pt x="13" y="100"/>
                      <a:pt x="13" y="99"/>
                      <a:pt x="14" y="98"/>
                    </a:cubicBezTo>
                    <a:cubicBezTo>
                      <a:pt x="13" y="97"/>
                      <a:pt x="13" y="97"/>
                      <a:pt x="12" y="97"/>
                    </a:cubicBezTo>
                    <a:moveTo>
                      <a:pt x="47" y="97"/>
                    </a:move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8" y="97"/>
                      <a:pt x="48" y="97"/>
                    </a:cubicBezTo>
                    <a:cubicBezTo>
                      <a:pt x="47" y="97"/>
                      <a:pt x="47" y="97"/>
                      <a:pt x="47" y="97"/>
                    </a:cubicBezTo>
                    <a:moveTo>
                      <a:pt x="84" y="96"/>
                    </a:moveTo>
                    <a:cubicBezTo>
                      <a:pt x="84" y="97"/>
                      <a:pt x="83" y="97"/>
                      <a:pt x="83" y="98"/>
                    </a:cubicBezTo>
                    <a:cubicBezTo>
                      <a:pt x="83" y="98"/>
                      <a:pt x="83" y="98"/>
                      <a:pt x="83" y="98"/>
                    </a:cubicBezTo>
                    <a:cubicBezTo>
                      <a:pt x="83" y="97"/>
                      <a:pt x="84" y="97"/>
                      <a:pt x="84" y="96"/>
                    </a:cubicBezTo>
                    <a:moveTo>
                      <a:pt x="129" y="96"/>
                    </a:moveTo>
                    <a:cubicBezTo>
                      <a:pt x="129" y="96"/>
                      <a:pt x="129" y="96"/>
                      <a:pt x="129" y="96"/>
                    </a:cubicBezTo>
                    <a:cubicBezTo>
                      <a:pt x="130" y="97"/>
                      <a:pt x="132" y="98"/>
                      <a:pt x="134" y="99"/>
                    </a:cubicBezTo>
                    <a:cubicBezTo>
                      <a:pt x="134" y="99"/>
                      <a:pt x="134" y="99"/>
                      <a:pt x="134" y="99"/>
                    </a:cubicBezTo>
                    <a:cubicBezTo>
                      <a:pt x="132" y="98"/>
                      <a:pt x="131" y="97"/>
                      <a:pt x="129" y="96"/>
                    </a:cubicBezTo>
                    <a:moveTo>
                      <a:pt x="63" y="95"/>
                    </a:moveTo>
                    <a:cubicBezTo>
                      <a:pt x="62" y="97"/>
                      <a:pt x="61" y="99"/>
                      <a:pt x="60" y="101"/>
                    </a:cubicBezTo>
                    <a:cubicBezTo>
                      <a:pt x="61" y="101"/>
                      <a:pt x="62" y="102"/>
                      <a:pt x="63" y="102"/>
                    </a:cubicBezTo>
                    <a:cubicBezTo>
                      <a:pt x="63" y="102"/>
                      <a:pt x="63" y="102"/>
                      <a:pt x="63" y="102"/>
                    </a:cubicBezTo>
                    <a:cubicBezTo>
                      <a:pt x="64" y="100"/>
                      <a:pt x="65" y="99"/>
                      <a:pt x="66" y="97"/>
                    </a:cubicBezTo>
                    <a:cubicBezTo>
                      <a:pt x="65" y="96"/>
                      <a:pt x="64" y="96"/>
                      <a:pt x="63" y="95"/>
                    </a:cubicBezTo>
                    <a:moveTo>
                      <a:pt x="45" y="95"/>
                    </a:moveTo>
                    <a:cubicBezTo>
                      <a:pt x="44" y="95"/>
                      <a:pt x="44" y="95"/>
                      <a:pt x="44" y="95"/>
                    </a:cubicBezTo>
                    <a:cubicBezTo>
                      <a:pt x="46" y="97"/>
                      <a:pt x="46" y="97"/>
                      <a:pt x="46" y="97"/>
                    </a:cubicBezTo>
                    <a:cubicBezTo>
                      <a:pt x="47" y="97"/>
                      <a:pt x="47" y="96"/>
                      <a:pt x="47" y="96"/>
                    </a:cubicBezTo>
                    <a:cubicBezTo>
                      <a:pt x="46" y="96"/>
                      <a:pt x="45" y="95"/>
                      <a:pt x="45" y="95"/>
                    </a:cubicBezTo>
                    <a:moveTo>
                      <a:pt x="130" y="95"/>
                    </a:moveTo>
                    <a:cubicBezTo>
                      <a:pt x="130" y="95"/>
                      <a:pt x="129" y="95"/>
                      <a:pt x="129" y="95"/>
                    </a:cubicBezTo>
                    <a:cubicBezTo>
                      <a:pt x="131" y="96"/>
                      <a:pt x="133" y="97"/>
                      <a:pt x="134" y="98"/>
                    </a:cubicBezTo>
                    <a:cubicBezTo>
                      <a:pt x="134" y="98"/>
                      <a:pt x="134" y="98"/>
                      <a:pt x="134" y="98"/>
                    </a:cubicBezTo>
                    <a:cubicBezTo>
                      <a:pt x="133" y="97"/>
                      <a:pt x="131" y="96"/>
                      <a:pt x="130" y="95"/>
                    </a:cubicBezTo>
                    <a:moveTo>
                      <a:pt x="127" y="95"/>
                    </a:moveTo>
                    <a:cubicBezTo>
                      <a:pt x="127" y="95"/>
                      <a:pt x="127" y="95"/>
                      <a:pt x="127" y="95"/>
                    </a:cubicBezTo>
                    <a:cubicBezTo>
                      <a:pt x="127" y="95"/>
                      <a:pt x="127" y="95"/>
                      <a:pt x="127" y="95"/>
                    </a:cubicBezTo>
                    <a:cubicBezTo>
                      <a:pt x="128" y="95"/>
                      <a:pt x="128" y="95"/>
                      <a:pt x="128" y="95"/>
                    </a:cubicBezTo>
                    <a:cubicBezTo>
                      <a:pt x="128" y="95"/>
                      <a:pt x="128" y="95"/>
                      <a:pt x="127" y="95"/>
                    </a:cubicBezTo>
                    <a:moveTo>
                      <a:pt x="9" y="95"/>
                    </a:moveTo>
                    <a:cubicBezTo>
                      <a:pt x="8" y="96"/>
                      <a:pt x="7" y="97"/>
                      <a:pt x="6" y="99"/>
                    </a:cubicBezTo>
                    <a:cubicBezTo>
                      <a:pt x="6" y="99"/>
                      <a:pt x="7" y="99"/>
                      <a:pt x="7" y="99"/>
                    </a:cubicBezTo>
                    <a:cubicBezTo>
                      <a:pt x="9" y="95"/>
                      <a:pt x="9" y="95"/>
                      <a:pt x="9" y="95"/>
                    </a:cubicBezTo>
                    <a:cubicBezTo>
                      <a:pt x="9" y="95"/>
                      <a:pt x="9" y="95"/>
                      <a:pt x="9" y="95"/>
                    </a:cubicBezTo>
                    <a:moveTo>
                      <a:pt x="75" y="94"/>
                    </a:moveTo>
                    <a:cubicBezTo>
                      <a:pt x="75" y="94"/>
                      <a:pt x="75" y="94"/>
                      <a:pt x="75" y="94"/>
                    </a:cubicBezTo>
                    <a:cubicBezTo>
                      <a:pt x="77" y="96"/>
                      <a:pt x="77" y="96"/>
                      <a:pt x="77" y="96"/>
                    </a:cubicBezTo>
                    <a:cubicBezTo>
                      <a:pt x="77" y="96"/>
                      <a:pt x="76" y="95"/>
                      <a:pt x="75" y="95"/>
                    </a:cubicBezTo>
                    <a:cubicBezTo>
                      <a:pt x="74" y="95"/>
                      <a:pt x="74" y="95"/>
                      <a:pt x="74" y="95"/>
                    </a:cubicBezTo>
                    <a:cubicBezTo>
                      <a:pt x="76" y="96"/>
                      <a:pt x="79" y="98"/>
                      <a:pt x="82" y="100"/>
                    </a:cubicBezTo>
                    <a:cubicBezTo>
                      <a:pt x="82" y="99"/>
                      <a:pt x="82" y="99"/>
                      <a:pt x="82" y="99"/>
                    </a:cubicBezTo>
                    <a:cubicBezTo>
                      <a:pt x="80" y="97"/>
                      <a:pt x="77" y="96"/>
                      <a:pt x="75" y="94"/>
                    </a:cubicBezTo>
                    <a:moveTo>
                      <a:pt x="64" y="94"/>
                    </a:moveTo>
                    <a:cubicBezTo>
                      <a:pt x="64" y="94"/>
                      <a:pt x="64" y="95"/>
                      <a:pt x="64" y="95"/>
                    </a:cubicBezTo>
                    <a:cubicBezTo>
                      <a:pt x="65" y="95"/>
                      <a:pt x="66" y="96"/>
                      <a:pt x="66" y="96"/>
                    </a:cubicBezTo>
                    <a:cubicBezTo>
                      <a:pt x="67" y="96"/>
                      <a:pt x="67" y="96"/>
                      <a:pt x="67" y="96"/>
                    </a:cubicBezTo>
                    <a:cubicBezTo>
                      <a:pt x="66" y="95"/>
                      <a:pt x="65" y="95"/>
                      <a:pt x="64" y="94"/>
                    </a:cubicBezTo>
                    <a:moveTo>
                      <a:pt x="128" y="94"/>
                    </a:move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moveTo>
                      <a:pt x="14" y="94"/>
                    </a:move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5" y="95"/>
                      <a:pt x="15" y="95"/>
                    </a:cubicBezTo>
                    <a:cubicBezTo>
                      <a:pt x="15" y="95"/>
                      <a:pt x="15" y="95"/>
                      <a:pt x="16" y="95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93" y="94"/>
                    </a:moveTo>
                    <a:cubicBezTo>
                      <a:pt x="93" y="94"/>
                      <a:pt x="93" y="94"/>
                      <a:pt x="93" y="94"/>
                    </a:cubicBezTo>
                    <a:cubicBezTo>
                      <a:pt x="97" y="96"/>
                      <a:pt x="101" y="99"/>
                      <a:pt x="105" y="101"/>
                    </a:cubicBezTo>
                    <a:cubicBezTo>
                      <a:pt x="105" y="101"/>
                      <a:pt x="105" y="101"/>
                      <a:pt x="105" y="101"/>
                    </a:cubicBezTo>
                    <a:cubicBezTo>
                      <a:pt x="101" y="99"/>
                      <a:pt x="97" y="96"/>
                      <a:pt x="93" y="94"/>
                    </a:cubicBezTo>
                    <a:moveTo>
                      <a:pt x="138" y="94"/>
                    </a:moveTo>
                    <a:cubicBezTo>
                      <a:pt x="138" y="94"/>
                      <a:pt x="138" y="94"/>
                      <a:pt x="138" y="94"/>
                    </a:cubicBezTo>
                    <a:cubicBezTo>
                      <a:pt x="140" y="95"/>
                      <a:pt x="141" y="96"/>
                      <a:pt x="143" y="97"/>
                    </a:cubicBezTo>
                    <a:cubicBezTo>
                      <a:pt x="143" y="97"/>
                      <a:pt x="143" y="97"/>
                      <a:pt x="143" y="97"/>
                    </a:cubicBezTo>
                    <a:cubicBezTo>
                      <a:pt x="142" y="96"/>
                      <a:pt x="140" y="95"/>
                      <a:pt x="138" y="94"/>
                    </a:cubicBezTo>
                    <a:moveTo>
                      <a:pt x="71" y="93"/>
                    </a:move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4"/>
                      <a:pt x="72" y="94"/>
                      <a:pt x="72" y="94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3" y="94"/>
                      <a:pt x="72" y="94"/>
                      <a:pt x="72" y="94"/>
                    </a:cubicBezTo>
                    <a:cubicBezTo>
                      <a:pt x="72" y="93"/>
                      <a:pt x="72" y="93"/>
                      <a:pt x="71" y="93"/>
                    </a:cubicBezTo>
                    <a:moveTo>
                      <a:pt x="112" y="93"/>
                    </a:moveTo>
                    <a:cubicBezTo>
                      <a:pt x="111" y="95"/>
                      <a:pt x="110" y="96"/>
                      <a:pt x="109" y="98"/>
                    </a:cubicBezTo>
                    <a:cubicBezTo>
                      <a:pt x="112" y="100"/>
                      <a:pt x="116" y="102"/>
                      <a:pt x="119" y="103"/>
                    </a:cubicBezTo>
                    <a:cubicBezTo>
                      <a:pt x="120" y="102"/>
                      <a:pt x="121" y="100"/>
                      <a:pt x="122" y="99"/>
                    </a:cubicBezTo>
                    <a:cubicBezTo>
                      <a:pt x="118" y="97"/>
                      <a:pt x="115" y="95"/>
                      <a:pt x="112" y="93"/>
                    </a:cubicBezTo>
                    <a:moveTo>
                      <a:pt x="93" y="93"/>
                    </a:moveTo>
                    <a:cubicBezTo>
                      <a:pt x="93" y="93"/>
                      <a:pt x="93" y="93"/>
                      <a:pt x="93" y="93"/>
                    </a:cubicBezTo>
                    <a:cubicBezTo>
                      <a:pt x="97" y="96"/>
                      <a:pt x="101" y="98"/>
                      <a:pt x="105" y="101"/>
                    </a:cubicBezTo>
                    <a:cubicBezTo>
                      <a:pt x="106" y="101"/>
                      <a:pt x="106" y="100"/>
                      <a:pt x="106" y="100"/>
                    </a:cubicBezTo>
                    <a:cubicBezTo>
                      <a:pt x="102" y="98"/>
                      <a:pt x="97" y="95"/>
                      <a:pt x="93" y="93"/>
                    </a:cubicBezTo>
                    <a:moveTo>
                      <a:pt x="72" y="92"/>
                    </a:moveTo>
                    <a:cubicBezTo>
                      <a:pt x="72" y="92"/>
                      <a:pt x="72" y="93"/>
                      <a:pt x="72" y="93"/>
                    </a:cubicBezTo>
                    <a:cubicBezTo>
                      <a:pt x="72" y="93"/>
                      <a:pt x="73" y="93"/>
                      <a:pt x="73" y="93"/>
                    </a:cubicBezTo>
                    <a:cubicBezTo>
                      <a:pt x="73" y="93"/>
                      <a:pt x="73" y="93"/>
                      <a:pt x="73" y="93"/>
                    </a:cubicBezTo>
                    <a:cubicBezTo>
                      <a:pt x="73" y="93"/>
                      <a:pt x="72" y="93"/>
                      <a:pt x="72" y="92"/>
                    </a:cubicBezTo>
                    <a:moveTo>
                      <a:pt x="94" y="92"/>
                    </a:moveTo>
                    <a:cubicBezTo>
                      <a:pt x="94" y="92"/>
                      <a:pt x="94" y="92"/>
                      <a:pt x="94" y="92"/>
                    </a:cubicBezTo>
                    <a:cubicBezTo>
                      <a:pt x="98" y="95"/>
                      <a:pt x="102" y="97"/>
                      <a:pt x="106" y="100"/>
                    </a:cubicBezTo>
                    <a:cubicBezTo>
                      <a:pt x="106" y="99"/>
                      <a:pt x="106" y="99"/>
                      <a:pt x="106" y="99"/>
                    </a:cubicBezTo>
                    <a:cubicBezTo>
                      <a:pt x="102" y="97"/>
                      <a:pt x="98" y="94"/>
                      <a:pt x="94" y="92"/>
                    </a:cubicBezTo>
                    <a:moveTo>
                      <a:pt x="32" y="91"/>
                    </a:moveTo>
                    <a:cubicBezTo>
                      <a:pt x="31" y="94"/>
                      <a:pt x="29" y="96"/>
                      <a:pt x="28" y="99"/>
                    </a:cubicBezTo>
                    <a:cubicBezTo>
                      <a:pt x="28" y="99"/>
                      <a:pt x="28" y="99"/>
                      <a:pt x="29" y="99"/>
                    </a:cubicBezTo>
                    <a:cubicBezTo>
                      <a:pt x="29" y="98"/>
                      <a:pt x="30" y="97"/>
                      <a:pt x="31" y="96"/>
                    </a:cubicBezTo>
                    <a:cubicBezTo>
                      <a:pt x="31" y="95"/>
                      <a:pt x="32" y="93"/>
                      <a:pt x="33" y="92"/>
                    </a:cubicBezTo>
                    <a:cubicBezTo>
                      <a:pt x="33" y="92"/>
                      <a:pt x="32" y="91"/>
                      <a:pt x="32" y="91"/>
                    </a:cubicBezTo>
                    <a:moveTo>
                      <a:pt x="68" y="91"/>
                    </a:moveTo>
                    <a:cubicBezTo>
                      <a:pt x="68" y="91"/>
                      <a:pt x="68" y="91"/>
                      <a:pt x="69" y="92"/>
                    </a:cubicBezTo>
                    <a:cubicBezTo>
                      <a:pt x="69" y="92"/>
                      <a:pt x="69" y="92"/>
                      <a:pt x="69" y="92"/>
                    </a:cubicBezTo>
                    <a:cubicBezTo>
                      <a:pt x="68" y="91"/>
                      <a:pt x="68" y="91"/>
                      <a:pt x="68" y="91"/>
                    </a:cubicBezTo>
                    <a:moveTo>
                      <a:pt x="95" y="91"/>
                    </a:moveTo>
                    <a:cubicBezTo>
                      <a:pt x="94" y="91"/>
                      <a:pt x="94" y="91"/>
                      <a:pt x="94" y="91"/>
                    </a:cubicBezTo>
                    <a:cubicBezTo>
                      <a:pt x="98" y="94"/>
                      <a:pt x="103" y="96"/>
                      <a:pt x="107" y="99"/>
                    </a:cubicBezTo>
                    <a:cubicBezTo>
                      <a:pt x="107" y="99"/>
                      <a:pt x="107" y="98"/>
                      <a:pt x="107" y="98"/>
                    </a:cubicBezTo>
                    <a:cubicBezTo>
                      <a:pt x="103" y="96"/>
                      <a:pt x="99" y="93"/>
                      <a:pt x="95" y="91"/>
                    </a:cubicBezTo>
                    <a:moveTo>
                      <a:pt x="133" y="90"/>
                    </a:moveTo>
                    <a:cubicBezTo>
                      <a:pt x="133" y="90"/>
                      <a:pt x="132" y="90"/>
                      <a:pt x="132" y="90"/>
                    </a:cubicBezTo>
                    <a:cubicBezTo>
                      <a:pt x="134" y="91"/>
                      <a:pt x="136" y="92"/>
                      <a:pt x="137" y="93"/>
                    </a:cubicBezTo>
                    <a:cubicBezTo>
                      <a:pt x="137" y="93"/>
                      <a:pt x="137" y="93"/>
                      <a:pt x="137" y="93"/>
                    </a:cubicBezTo>
                    <a:cubicBezTo>
                      <a:pt x="136" y="92"/>
                      <a:pt x="134" y="91"/>
                      <a:pt x="133" y="90"/>
                    </a:cubicBezTo>
                    <a:moveTo>
                      <a:pt x="67" y="89"/>
                    </a:moveTo>
                    <a:cubicBezTo>
                      <a:pt x="67" y="90"/>
                      <a:pt x="67" y="90"/>
                      <a:pt x="67" y="90"/>
                    </a:cubicBezTo>
                    <a:cubicBezTo>
                      <a:pt x="68" y="90"/>
                      <a:pt x="69" y="91"/>
                      <a:pt x="70" y="91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69" y="91"/>
                      <a:pt x="68" y="90"/>
                      <a:pt x="67" y="89"/>
                    </a:cubicBezTo>
                    <a:moveTo>
                      <a:pt x="29" y="89"/>
                    </a:moveTo>
                    <a:cubicBezTo>
                      <a:pt x="28" y="92"/>
                      <a:pt x="26" y="94"/>
                      <a:pt x="25" y="97"/>
                    </a:cubicBezTo>
                    <a:cubicBezTo>
                      <a:pt x="25" y="97"/>
                      <a:pt x="26" y="98"/>
                      <a:pt x="27" y="98"/>
                    </a:cubicBezTo>
                    <a:cubicBezTo>
                      <a:pt x="27" y="97"/>
                      <a:pt x="28" y="96"/>
                      <a:pt x="28" y="95"/>
                    </a:cubicBezTo>
                    <a:cubicBezTo>
                      <a:pt x="28" y="96"/>
                      <a:pt x="27" y="97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9" y="96"/>
                      <a:pt x="30" y="93"/>
                      <a:pt x="32" y="91"/>
                    </a:cubicBezTo>
                    <a:cubicBezTo>
                      <a:pt x="31" y="90"/>
                      <a:pt x="30" y="90"/>
                      <a:pt x="29" y="89"/>
                    </a:cubicBezTo>
                    <a:moveTo>
                      <a:pt x="78" y="89"/>
                    </a:moveTo>
                    <a:cubicBezTo>
                      <a:pt x="77" y="91"/>
                      <a:pt x="76" y="92"/>
                      <a:pt x="75" y="93"/>
                    </a:cubicBezTo>
                    <a:cubicBezTo>
                      <a:pt x="78" y="95"/>
                      <a:pt x="80" y="96"/>
                      <a:pt x="83" y="98"/>
                    </a:cubicBezTo>
                    <a:cubicBezTo>
                      <a:pt x="83" y="96"/>
                      <a:pt x="84" y="95"/>
                      <a:pt x="85" y="94"/>
                    </a:cubicBezTo>
                    <a:cubicBezTo>
                      <a:pt x="83" y="92"/>
                      <a:pt x="80" y="91"/>
                      <a:pt x="78" y="89"/>
                    </a:cubicBezTo>
                    <a:moveTo>
                      <a:pt x="131" y="89"/>
                    </a:move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moveTo>
                      <a:pt x="53" y="89"/>
                    </a:moveTo>
                    <a:cubicBezTo>
                      <a:pt x="52" y="91"/>
                      <a:pt x="51" y="93"/>
                      <a:pt x="49" y="95"/>
                    </a:cubicBezTo>
                    <a:cubicBezTo>
                      <a:pt x="50" y="95"/>
                      <a:pt x="50" y="95"/>
                      <a:pt x="51" y="95"/>
                    </a:cubicBezTo>
                    <a:cubicBezTo>
                      <a:pt x="53" y="92"/>
                      <a:pt x="53" y="92"/>
                      <a:pt x="53" y="92"/>
                    </a:cubicBezTo>
                    <a:cubicBezTo>
                      <a:pt x="53" y="91"/>
                      <a:pt x="54" y="90"/>
                      <a:pt x="54" y="90"/>
                    </a:cubicBezTo>
                    <a:cubicBezTo>
                      <a:pt x="54" y="90"/>
                      <a:pt x="53" y="89"/>
                      <a:pt x="53" y="89"/>
                    </a:cubicBezTo>
                    <a:moveTo>
                      <a:pt x="52" y="88"/>
                    </a:moveTo>
                    <a:cubicBezTo>
                      <a:pt x="51" y="90"/>
                      <a:pt x="50" y="92"/>
                      <a:pt x="49" y="94"/>
                    </a:cubicBezTo>
                    <a:cubicBezTo>
                      <a:pt x="49" y="94"/>
                      <a:pt x="49" y="94"/>
                      <a:pt x="49" y="94"/>
                    </a:cubicBezTo>
                    <a:cubicBezTo>
                      <a:pt x="50" y="93"/>
                      <a:pt x="51" y="91"/>
                      <a:pt x="53" y="89"/>
                    </a:cubicBezTo>
                    <a:cubicBezTo>
                      <a:pt x="52" y="89"/>
                      <a:pt x="52" y="89"/>
                      <a:pt x="52" y="89"/>
                    </a:cubicBezTo>
                    <a:cubicBezTo>
                      <a:pt x="50" y="93"/>
                      <a:pt x="50" y="93"/>
                      <a:pt x="50" y="93"/>
                    </a:cubicBezTo>
                    <a:cubicBezTo>
                      <a:pt x="50" y="92"/>
                      <a:pt x="51" y="90"/>
                      <a:pt x="52" y="89"/>
                    </a:cubicBezTo>
                    <a:cubicBezTo>
                      <a:pt x="52" y="89"/>
                      <a:pt x="52" y="89"/>
                      <a:pt x="52" y="88"/>
                    </a:cubicBezTo>
                    <a:moveTo>
                      <a:pt x="115" y="88"/>
                    </a:moveTo>
                    <a:cubicBezTo>
                      <a:pt x="115" y="88"/>
                      <a:pt x="115" y="88"/>
                      <a:pt x="115" y="88"/>
                    </a:cubicBezTo>
                    <a:cubicBezTo>
                      <a:pt x="118" y="90"/>
                      <a:pt x="120" y="91"/>
                      <a:pt x="123" y="93"/>
                    </a:cubicBezTo>
                    <a:cubicBezTo>
                      <a:pt x="117" y="90"/>
                      <a:pt x="117" y="90"/>
                      <a:pt x="117" y="90"/>
                    </a:cubicBezTo>
                    <a:cubicBezTo>
                      <a:pt x="116" y="89"/>
                      <a:pt x="116" y="88"/>
                      <a:pt x="115" y="88"/>
                    </a:cubicBezTo>
                    <a:moveTo>
                      <a:pt x="53" y="88"/>
                    </a:move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9"/>
                      <a:pt x="54" y="89"/>
                      <a:pt x="54" y="89"/>
                    </a:cubicBezTo>
                    <a:cubicBezTo>
                      <a:pt x="55" y="89"/>
                      <a:pt x="55" y="89"/>
                      <a:pt x="55" y="89"/>
                    </a:cubicBezTo>
                    <a:cubicBezTo>
                      <a:pt x="54" y="88"/>
                      <a:pt x="54" y="88"/>
                      <a:pt x="53" y="88"/>
                    </a:cubicBezTo>
                    <a:moveTo>
                      <a:pt x="115" y="88"/>
                    </a:moveTo>
                    <a:cubicBezTo>
                      <a:pt x="115" y="88"/>
                      <a:pt x="115" y="88"/>
                      <a:pt x="115" y="88"/>
                    </a:cubicBezTo>
                    <a:cubicBezTo>
                      <a:pt x="117" y="90"/>
                      <a:pt x="117" y="90"/>
                      <a:pt x="117" y="90"/>
                    </a:cubicBezTo>
                    <a:cubicBezTo>
                      <a:pt x="119" y="91"/>
                      <a:pt x="121" y="92"/>
                      <a:pt x="125" y="94"/>
                    </a:cubicBezTo>
                    <a:cubicBezTo>
                      <a:pt x="125" y="94"/>
                      <a:pt x="125" y="93"/>
                      <a:pt x="125" y="93"/>
                    </a:cubicBezTo>
                    <a:cubicBezTo>
                      <a:pt x="122" y="91"/>
                      <a:pt x="119" y="90"/>
                      <a:pt x="115" y="88"/>
                    </a:cubicBezTo>
                    <a:moveTo>
                      <a:pt x="53" y="87"/>
                    </a:move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7"/>
                    </a:cubicBezTo>
                    <a:moveTo>
                      <a:pt x="75" y="87"/>
                    </a:moveTo>
                    <a:cubicBezTo>
                      <a:pt x="74" y="89"/>
                      <a:pt x="73" y="90"/>
                      <a:pt x="72" y="92"/>
                    </a:cubicBezTo>
                    <a:cubicBezTo>
                      <a:pt x="73" y="92"/>
                      <a:pt x="73" y="92"/>
                      <a:pt x="74" y="92"/>
                    </a:cubicBezTo>
                    <a:cubicBezTo>
                      <a:pt x="76" y="88"/>
                      <a:pt x="76" y="88"/>
                      <a:pt x="76" y="88"/>
                    </a:cubicBezTo>
                    <a:cubicBezTo>
                      <a:pt x="76" y="88"/>
                      <a:pt x="75" y="88"/>
                      <a:pt x="75" y="87"/>
                    </a:cubicBezTo>
                    <a:moveTo>
                      <a:pt x="53" y="87"/>
                    </a:moveTo>
                    <a:cubicBezTo>
                      <a:pt x="52" y="87"/>
                      <a:pt x="52" y="88"/>
                      <a:pt x="52" y="88"/>
                    </a:cubicBezTo>
                    <a:cubicBezTo>
                      <a:pt x="52" y="88"/>
                      <a:pt x="52" y="88"/>
                      <a:pt x="52" y="88"/>
                    </a:cubicBezTo>
                    <a:cubicBezTo>
                      <a:pt x="53" y="88"/>
                      <a:pt x="53" y="88"/>
                      <a:pt x="53" y="87"/>
                    </a:cubicBezTo>
                    <a:cubicBezTo>
                      <a:pt x="53" y="87"/>
                      <a:pt x="53" y="87"/>
                      <a:pt x="53" y="87"/>
                    </a:cubicBezTo>
                    <a:moveTo>
                      <a:pt x="49" y="87"/>
                    </a:moveTo>
                    <a:cubicBezTo>
                      <a:pt x="48" y="89"/>
                      <a:pt x="47" y="91"/>
                      <a:pt x="46" y="93"/>
                    </a:cubicBezTo>
                    <a:cubicBezTo>
                      <a:pt x="47" y="93"/>
                      <a:pt x="48" y="93"/>
                      <a:pt x="48" y="94"/>
                    </a:cubicBezTo>
                    <a:cubicBezTo>
                      <a:pt x="49" y="92"/>
                      <a:pt x="51" y="90"/>
                      <a:pt x="52" y="88"/>
                    </a:cubicBezTo>
                    <a:cubicBezTo>
                      <a:pt x="51" y="88"/>
                      <a:pt x="50" y="88"/>
                      <a:pt x="49" y="87"/>
                    </a:cubicBezTo>
                    <a:moveTo>
                      <a:pt x="116" y="87"/>
                    </a:moveTo>
                    <a:cubicBezTo>
                      <a:pt x="116" y="87"/>
                      <a:pt x="116" y="87"/>
                      <a:pt x="116" y="87"/>
                    </a:cubicBezTo>
                    <a:cubicBezTo>
                      <a:pt x="119" y="89"/>
                      <a:pt x="122" y="91"/>
                      <a:pt x="125" y="93"/>
                    </a:cubicBezTo>
                    <a:cubicBezTo>
                      <a:pt x="125" y="93"/>
                      <a:pt x="125" y="93"/>
                      <a:pt x="125" y="92"/>
                    </a:cubicBezTo>
                    <a:cubicBezTo>
                      <a:pt x="122" y="91"/>
                      <a:pt x="119" y="89"/>
                      <a:pt x="116" y="87"/>
                    </a:cubicBezTo>
                    <a:moveTo>
                      <a:pt x="80" y="86"/>
                    </a:moveTo>
                    <a:cubicBezTo>
                      <a:pt x="80" y="86"/>
                      <a:pt x="80" y="86"/>
                      <a:pt x="79" y="86"/>
                    </a:cubicBezTo>
                    <a:cubicBezTo>
                      <a:pt x="82" y="88"/>
                      <a:pt x="84" y="89"/>
                      <a:pt x="87" y="91"/>
                    </a:cubicBezTo>
                    <a:cubicBezTo>
                      <a:pt x="87" y="90"/>
                      <a:pt x="87" y="90"/>
                      <a:pt x="87" y="90"/>
                    </a:cubicBezTo>
                    <a:cubicBezTo>
                      <a:pt x="85" y="89"/>
                      <a:pt x="82" y="87"/>
                      <a:pt x="80" y="86"/>
                    </a:cubicBezTo>
                    <a:moveTo>
                      <a:pt x="50" y="86"/>
                    </a:moveTo>
                    <a:cubicBezTo>
                      <a:pt x="50" y="86"/>
                      <a:pt x="50" y="86"/>
                      <a:pt x="50" y="87"/>
                    </a:cubicBezTo>
                    <a:cubicBezTo>
                      <a:pt x="51" y="87"/>
                      <a:pt x="51" y="87"/>
                      <a:pt x="52" y="88"/>
                    </a:cubicBezTo>
                    <a:cubicBezTo>
                      <a:pt x="52" y="88"/>
                      <a:pt x="52" y="87"/>
                      <a:pt x="52" y="87"/>
                    </a:cubicBezTo>
                    <a:cubicBezTo>
                      <a:pt x="52" y="87"/>
                      <a:pt x="52" y="87"/>
                      <a:pt x="51" y="86"/>
                    </a:cubicBezTo>
                    <a:cubicBezTo>
                      <a:pt x="51" y="86"/>
                      <a:pt x="51" y="86"/>
                      <a:pt x="50" y="86"/>
                    </a:cubicBezTo>
                    <a:moveTo>
                      <a:pt x="143" y="85"/>
                    </a:moveTo>
                    <a:cubicBezTo>
                      <a:pt x="143" y="86"/>
                      <a:pt x="142" y="87"/>
                      <a:pt x="142" y="87"/>
                    </a:cubicBezTo>
                    <a:cubicBezTo>
                      <a:pt x="144" y="88"/>
                      <a:pt x="145" y="89"/>
                      <a:pt x="147" y="90"/>
                    </a:cubicBezTo>
                    <a:cubicBezTo>
                      <a:pt x="147" y="90"/>
                      <a:pt x="148" y="89"/>
                      <a:pt x="148" y="88"/>
                    </a:cubicBezTo>
                    <a:cubicBezTo>
                      <a:pt x="147" y="87"/>
                      <a:pt x="145" y="86"/>
                      <a:pt x="143" y="85"/>
                    </a:cubicBezTo>
                    <a:moveTo>
                      <a:pt x="80" y="85"/>
                    </a:moveTo>
                    <a:cubicBezTo>
                      <a:pt x="80" y="85"/>
                      <a:pt x="80" y="85"/>
                      <a:pt x="80" y="86"/>
                    </a:cubicBezTo>
                    <a:cubicBezTo>
                      <a:pt x="82" y="87"/>
                      <a:pt x="85" y="88"/>
                      <a:pt x="87" y="90"/>
                    </a:cubicBezTo>
                    <a:cubicBezTo>
                      <a:pt x="87" y="90"/>
                      <a:pt x="87" y="89"/>
                      <a:pt x="88" y="89"/>
                    </a:cubicBezTo>
                    <a:cubicBezTo>
                      <a:pt x="85" y="88"/>
                      <a:pt x="83" y="86"/>
                      <a:pt x="80" y="85"/>
                    </a:cubicBezTo>
                    <a:moveTo>
                      <a:pt x="80" y="85"/>
                    </a:moveTo>
                    <a:cubicBezTo>
                      <a:pt x="80" y="85"/>
                      <a:pt x="80" y="85"/>
                      <a:pt x="80" y="85"/>
                    </a:cubicBezTo>
                    <a:cubicBezTo>
                      <a:pt x="82" y="86"/>
                      <a:pt x="84" y="87"/>
                      <a:pt x="85" y="88"/>
                    </a:cubicBezTo>
                    <a:cubicBezTo>
                      <a:pt x="84" y="87"/>
                      <a:pt x="82" y="86"/>
                      <a:pt x="80" y="85"/>
                    </a:cubicBezTo>
                    <a:moveTo>
                      <a:pt x="98" y="85"/>
                    </a:moveTo>
                    <a:cubicBezTo>
                      <a:pt x="97" y="86"/>
                      <a:pt x="97" y="87"/>
                      <a:pt x="96" y="89"/>
                    </a:cubicBezTo>
                    <a:cubicBezTo>
                      <a:pt x="97" y="89"/>
                      <a:pt x="97" y="90"/>
                      <a:pt x="98" y="90"/>
                    </a:cubicBezTo>
                    <a:cubicBezTo>
                      <a:pt x="97" y="90"/>
                      <a:pt x="97" y="89"/>
                      <a:pt x="96" y="89"/>
                    </a:cubicBezTo>
                    <a:cubicBezTo>
                      <a:pt x="96" y="89"/>
                      <a:pt x="96" y="89"/>
                      <a:pt x="96" y="89"/>
                    </a:cubicBezTo>
                    <a:cubicBezTo>
                      <a:pt x="98" y="90"/>
                      <a:pt x="98" y="90"/>
                      <a:pt x="98" y="90"/>
                    </a:cubicBezTo>
                    <a:cubicBezTo>
                      <a:pt x="96" y="89"/>
                      <a:pt x="96" y="89"/>
                      <a:pt x="96" y="89"/>
                    </a:cubicBezTo>
                    <a:cubicBezTo>
                      <a:pt x="96" y="89"/>
                      <a:pt x="96" y="89"/>
                      <a:pt x="95" y="89"/>
                    </a:cubicBezTo>
                    <a:cubicBezTo>
                      <a:pt x="100" y="92"/>
                      <a:pt x="104" y="94"/>
                      <a:pt x="108" y="97"/>
                    </a:cubicBezTo>
                    <a:cubicBezTo>
                      <a:pt x="109" y="95"/>
                      <a:pt x="110" y="94"/>
                      <a:pt x="110" y="92"/>
                    </a:cubicBezTo>
                    <a:cubicBezTo>
                      <a:pt x="106" y="90"/>
                      <a:pt x="102" y="87"/>
                      <a:pt x="98" y="85"/>
                    </a:cubicBezTo>
                    <a:moveTo>
                      <a:pt x="70" y="84"/>
                    </a:moveTo>
                    <a:cubicBezTo>
                      <a:pt x="69" y="86"/>
                      <a:pt x="68" y="87"/>
                      <a:pt x="67" y="89"/>
                    </a:cubicBezTo>
                    <a:cubicBezTo>
                      <a:pt x="68" y="89"/>
                      <a:pt x="69" y="90"/>
                      <a:pt x="70" y="90"/>
                    </a:cubicBezTo>
                    <a:cubicBezTo>
                      <a:pt x="71" y="89"/>
                      <a:pt x="72" y="88"/>
                      <a:pt x="73" y="86"/>
                    </a:cubicBezTo>
                    <a:cubicBezTo>
                      <a:pt x="72" y="86"/>
                      <a:pt x="71" y="85"/>
                      <a:pt x="70" y="84"/>
                    </a:cubicBezTo>
                    <a:moveTo>
                      <a:pt x="77" y="84"/>
                    </a:moveTo>
                    <a:cubicBezTo>
                      <a:pt x="77" y="84"/>
                      <a:pt x="76" y="84"/>
                      <a:pt x="76" y="85"/>
                    </a:cubicBezTo>
                    <a:cubicBezTo>
                      <a:pt x="77" y="85"/>
                      <a:pt x="77" y="85"/>
                      <a:pt x="78" y="85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7" y="84"/>
                      <a:pt x="77" y="84"/>
                    </a:cubicBezTo>
                    <a:moveTo>
                      <a:pt x="81" y="84"/>
                    </a:moveTo>
                    <a:cubicBezTo>
                      <a:pt x="81" y="84"/>
                      <a:pt x="81" y="84"/>
                      <a:pt x="81" y="84"/>
                    </a:cubicBezTo>
                    <a:cubicBezTo>
                      <a:pt x="83" y="86"/>
                      <a:pt x="85" y="87"/>
                      <a:pt x="88" y="89"/>
                    </a:cubicBezTo>
                    <a:cubicBezTo>
                      <a:pt x="88" y="88"/>
                      <a:pt x="88" y="88"/>
                      <a:pt x="88" y="88"/>
                    </a:cubicBezTo>
                    <a:cubicBezTo>
                      <a:pt x="86" y="87"/>
                      <a:pt x="83" y="85"/>
                      <a:pt x="81" y="84"/>
                    </a:cubicBezTo>
                    <a:moveTo>
                      <a:pt x="20" y="83"/>
                    </a:moveTo>
                    <a:cubicBezTo>
                      <a:pt x="18" y="86"/>
                      <a:pt x="17" y="89"/>
                      <a:pt x="15" y="91"/>
                    </a:cubicBezTo>
                    <a:cubicBezTo>
                      <a:pt x="16" y="92"/>
                      <a:pt x="16" y="92"/>
                      <a:pt x="17" y="93"/>
                    </a:cubicBezTo>
                    <a:cubicBezTo>
                      <a:pt x="18" y="90"/>
                      <a:pt x="20" y="87"/>
                      <a:pt x="21" y="85"/>
                    </a:cubicBezTo>
                    <a:cubicBezTo>
                      <a:pt x="21" y="84"/>
                      <a:pt x="20" y="84"/>
                      <a:pt x="20" y="83"/>
                    </a:cubicBezTo>
                    <a:moveTo>
                      <a:pt x="77" y="83"/>
                    </a:moveTo>
                    <a:cubicBezTo>
                      <a:pt x="77" y="83"/>
                      <a:pt x="77" y="84"/>
                      <a:pt x="77" y="84"/>
                    </a:cubicBezTo>
                    <a:cubicBezTo>
                      <a:pt x="77" y="84"/>
                      <a:pt x="78" y="84"/>
                      <a:pt x="78" y="84"/>
                    </a:cubicBezTo>
                    <a:cubicBezTo>
                      <a:pt x="78" y="84"/>
                      <a:pt x="78" y="84"/>
                      <a:pt x="78" y="84"/>
                    </a:cubicBezTo>
                    <a:cubicBezTo>
                      <a:pt x="78" y="84"/>
                      <a:pt x="78" y="84"/>
                      <a:pt x="77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6" y="84"/>
                      <a:pt x="57" y="84"/>
                      <a:pt x="57" y="84"/>
                    </a:cubicBezTo>
                    <a:cubicBezTo>
                      <a:pt x="57" y="84"/>
                      <a:pt x="58" y="84"/>
                      <a:pt x="58" y="84"/>
                    </a:cubicBezTo>
                    <a:cubicBezTo>
                      <a:pt x="57" y="84"/>
                      <a:pt x="56" y="83"/>
                      <a:pt x="56" y="83"/>
                    </a:cubicBezTo>
                    <a:moveTo>
                      <a:pt x="145" y="83"/>
                    </a:moveTo>
                    <a:cubicBezTo>
                      <a:pt x="144" y="83"/>
                      <a:pt x="144" y="84"/>
                      <a:pt x="144" y="84"/>
                    </a:cubicBezTo>
                    <a:cubicBezTo>
                      <a:pt x="145" y="85"/>
                      <a:pt x="147" y="86"/>
                      <a:pt x="149" y="87"/>
                    </a:cubicBezTo>
                    <a:cubicBezTo>
                      <a:pt x="149" y="87"/>
                      <a:pt x="149" y="86"/>
                      <a:pt x="150" y="86"/>
                    </a:cubicBezTo>
                    <a:cubicBezTo>
                      <a:pt x="148" y="85"/>
                      <a:pt x="146" y="84"/>
                      <a:pt x="145" y="83"/>
                    </a:cubicBezTo>
                    <a:moveTo>
                      <a:pt x="77" y="83"/>
                    </a:moveTo>
                    <a:cubicBezTo>
                      <a:pt x="77" y="83"/>
                      <a:pt x="77" y="83"/>
                      <a:pt x="77" y="83"/>
                    </a:cubicBezTo>
                    <a:cubicBezTo>
                      <a:pt x="78" y="83"/>
                      <a:pt x="78" y="84"/>
                      <a:pt x="79" y="84"/>
                    </a:cubicBezTo>
                    <a:cubicBezTo>
                      <a:pt x="79" y="84"/>
                      <a:pt x="79" y="84"/>
                      <a:pt x="79" y="84"/>
                    </a:cubicBezTo>
                    <a:cubicBezTo>
                      <a:pt x="78" y="83"/>
                      <a:pt x="78" y="83"/>
                      <a:pt x="77" y="83"/>
                    </a:cubicBezTo>
                    <a:moveTo>
                      <a:pt x="82" y="83"/>
                    </a:moveTo>
                    <a:cubicBezTo>
                      <a:pt x="81" y="83"/>
                      <a:pt x="81" y="83"/>
                      <a:pt x="81" y="83"/>
                    </a:cubicBezTo>
                    <a:cubicBezTo>
                      <a:pt x="84" y="85"/>
                      <a:pt x="86" y="86"/>
                      <a:pt x="88" y="88"/>
                    </a:cubicBezTo>
                    <a:cubicBezTo>
                      <a:pt x="88" y="88"/>
                      <a:pt x="89" y="87"/>
                      <a:pt x="89" y="87"/>
                    </a:cubicBezTo>
                    <a:cubicBezTo>
                      <a:pt x="86" y="86"/>
                      <a:pt x="84" y="84"/>
                      <a:pt x="82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7" y="83"/>
                      <a:pt x="57" y="83"/>
                      <a:pt x="56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7" y="83"/>
                      <a:pt x="57" y="83"/>
                      <a:pt x="56" y="83"/>
                    </a:cubicBezTo>
                    <a:moveTo>
                      <a:pt x="56" y="82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3"/>
                      <a:pt x="58" y="83"/>
                    </a:cubicBezTo>
                    <a:cubicBezTo>
                      <a:pt x="57" y="83"/>
                      <a:pt x="57" y="83"/>
                      <a:pt x="56" y="82"/>
                    </a:cubicBezTo>
                    <a:moveTo>
                      <a:pt x="138" y="82"/>
                    </a:moveTo>
                    <a:cubicBezTo>
                      <a:pt x="138" y="82"/>
                      <a:pt x="138" y="82"/>
                      <a:pt x="138" y="82"/>
                    </a:cubicBezTo>
                    <a:cubicBezTo>
                      <a:pt x="137" y="83"/>
                      <a:pt x="137" y="83"/>
                      <a:pt x="136" y="84"/>
                    </a:cubicBezTo>
                    <a:cubicBezTo>
                      <a:pt x="138" y="85"/>
                      <a:pt x="140" y="86"/>
                      <a:pt x="141" y="87"/>
                    </a:cubicBezTo>
                    <a:cubicBezTo>
                      <a:pt x="142" y="86"/>
                      <a:pt x="142" y="85"/>
                      <a:pt x="142" y="85"/>
                    </a:cubicBezTo>
                    <a:cubicBezTo>
                      <a:pt x="141" y="84"/>
                      <a:pt x="139" y="83"/>
                      <a:pt x="138" y="82"/>
                    </a:cubicBezTo>
                    <a:moveTo>
                      <a:pt x="119" y="82"/>
                    </a:moveTo>
                    <a:cubicBezTo>
                      <a:pt x="119" y="82"/>
                      <a:pt x="119" y="82"/>
                      <a:pt x="119" y="82"/>
                    </a:cubicBezTo>
                    <a:cubicBezTo>
                      <a:pt x="122" y="84"/>
                      <a:pt x="125" y="86"/>
                      <a:pt x="128" y="88"/>
                    </a:cubicBezTo>
                    <a:cubicBezTo>
                      <a:pt x="128" y="88"/>
                      <a:pt x="128" y="88"/>
                      <a:pt x="128" y="88"/>
                    </a:cubicBezTo>
                    <a:cubicBezTo>
                      <a:pt x="125" y="86"/>
                      <a:pt x="122" y="84"/>
                      <a:pt x="119" y="82"/>
                    </a:cubicBezTo>
                    <a:moveTo>
                      <a:pt x="78" y="82"/>
                    </a:moveTo>
                    <a:cubicBezTo>
                      <a:pt x="78" y="82"/>
                      <a:pt x="78" y="82"/>
                      <a:pt x="78" y="82"/>
                    </a:cubicBezTo>
                    <a:cubicBezTo>
                      <a:pt x="78" y="83"/>
                      <a:pt x="79" y="83"/>
                      <a:pt x="79" y="83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2"/>
                      <a:pt x="78" y="82"/>
                      <a:pt x="78" y="82"/>
                    </a:cubicBezTo>
                    <a:moveTo>
                      <a:pt x="17" y="82"/>
                    </a:moveTo>
                    <a:cubicBezTo>
                      <a:pt x="15" y="84"/>
                      <a:pt x="13" y="87"/>
                      <a:pt x="12" y="90"/>
                    </a:cubicBezTo>
                    <a:cubicBezTo>
                      <a:pt x="12" y="90"/>
                      <a:pt x="12" y="90"/>
                      <a:pt x="12" y="90"/>
                    </a:cubicBezTo>
                    <a:cubicBezTo>
                      <a:pt x="17" y="82"/>
                      <a:pt x="17" y="82"/>
                      <a:pt x="17" y="82"/>
                    </a:cubicBezTo>
                    <a:cubicBezTo>
                      <a:pt x="17" y="82"/>
                      <a:pt x="17" y="82"/>
                      <a:pt x="17" y="82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2"/>
                    </a:cubicBezTo>
                    <a:cubicBezTo>
                      <a:pt x="54" y="82"/>
                      <a:pt x="55" y="82"/>
                      <a:pt x="55" y="83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83" y="81"/>
                    </a:moveTo>
                    <a:cubicBezTo>
                      <a:pt x="82" y="81"/>
                      <a:pt x="82" y="81"/>
                      <a:pt x="82" y="81"/>
                    </a:cubicBezTo>
                    <a:cubicBezTo>
                      <a:pt x="85" y="83"/>
                      <a:pt x="87" y="84"/>
                      <a:pt x="89" y="86"/>
                    </a:cubicBezTo>
                    <a:cubicBezTo>
                      <a:pt x="90" y="86"/>
                      <a:pt x="90" y="85"/>
                      <a:pt x="90" y="85"/>
                    </a:cubicBezTo>
                    <a:cubicBezTo>
                      <a:pt x="83" y="81"/>
                      <a:pt x="83" y="81"/>
                      <a:pt x="83" y="81"/>
                    </a:cubicBezTo>
                    <a:moveTo>
                      <a:pt x="83" y="81"/>
                    </a:moveTo>
                    <a:cubicBezTo>
                      <a:pt x="83" y="81"/>
                      <a:pt x="83" y="81"/>
                      <a:pt x="83" y="81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87" y="84"/>
                      <a:pt x="85" y="83"/>
                      <a:pt x="83" y="81"/>
                    </a:cubicBezTo>
                    <a:moveTo>
                      <a:pt x="78" y="81"/>
                    </a:moveTo>
                    <a:cubicBezTo>
                      <a:pt x="78" y="81"/>
                      <a:pt x="78" y="81"/>
                      <a:pt x="78" y="82"/>
                    </a:cubicBezTo>
                    <a:cubicBezTo>
                      <a:pt x="79" y="82"/>
                      <a:pt x="79" y="82"/>
                      <a:pt x="79" y="82"/>
                    </a:cubicBezTo>
                    <a:cubicBezTo>
                      <a:pt x="80" y="82"/>
                      <a:pt x="80" y="82"/>
                      <a:pt x="80" y="82"/>
                    </a:cubicBezTo>
                    <a:cubicBezTo>
                      <a:pt x="79" y="82"/>
                      <a:pt x="79" y="81"/>
                      <a:pt x="78" y="81"/>
                    </a:cubicBezTo>
                    <a:moveTo>
                      <a:pt x="72" y="81"/>
                    </a:moveTo>
                    <a:cubicBezTo>
                      <a:pt x="72" y="81"/>
                      <a:pt x="71" y="82"/>
                      <a:pt x="71" y="82"/>
                    </a:cubicBezTo>
                    <a:cubicBezTo>
                      <a:pt x="72" y="82"/>
                      <a:pt x="73" y="83"/>
                      <a:pt x="74" y="83"/>
                    </a:cubicBezTo>
                    <a:cubicBezTo>
                      <a:pt x="74" y="83"/>
                      <a:pt x="74" y="83"/>
                      <a:pt x="75" y="83"/>
                    </a:cubicBezTo>
                    <a:cubicBezTo>
                      <a:pt x="74" y="82"/>
                      <a:pt x="73" y="82"/>
                      <a:pt x="72" y="81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3"/>
                    </a:cubicBezTo>
                    <a:cubicBezTo>
                      <a:pt x="56" y="83"/>
                      <a:pt x="56" y="82"/>
                      <a:pt x="56" y="82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2"/>
                    </a:cubicBezTo>
                    <a:cubicBezTo>
                      <a:pt x="56" y="82"/>
                      <a:pt x="56" y="82"/>
                      <a:pt x="56" y="82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136" y="81"/>
                    </a:moveTo>
                    <a:cubicBezTo>
                      <a:pt x="135" y="81"/>
                      <a:pt x="135" y="82"/>
                      <a:pt x="134" y="83"/>
                    </a:cubicBezTo>
                    <a:cubicBezTo>
                      <a:pt x="135" y="83"/>
                      <a:pt x="135" y="83"/>
                      <a:pt x="135" y="83"/>
                    </a:cubicBezTo>
                    <a:cubicBezTo>
                      <a:pt x="136" y="81"/>
                      <a:pt x="136" y="81"/>
                      <a:pt x="136" y="81"/>
                    </a:cubicBezTo>
                    <a:cubicBezTo>
                      <a:pt x="136" y="81"/>
                      <a:pt x="136" y="81"/>
                      <a:pt x="136" y="81"/>
                    </a:cubicBezTo>
                    <a:moveTo>
                      <a:pt x="54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2"/>
                    </a:cubicBezTo>
                    <a:cubicBezTo>
                      <a:pt x="56" y="82"/>
                      <a:pt x="56" y="82"/>
                      <a:pt x="56" y="82"/>
                    </a:cubicBezTo>
                    <a:cubicBezTo>
                      <a:pt x="55" y="82"/>
                      <a:pt x="54" y="81"/>
                      <a:pt x="54" y="81"/>
                    </a:cubicBezTo>
                    <a:moveTo>
                      <a:pt x="101" y="81"/>
                    </a:moveTo>
                    <a:cubicBezTo>
                      <a:pt x="101" y="81"/>
                      <a:pt x="101" y="81"/>
                      <a:pt x="101" y="81"/>
                    </a:cubicBezTo>
                    <a:cubicBezTo>
                      <a:pt x="106" y="84"/>
                      <a:pt x="110" y="86"/>
                      <a:pt x="113" y="88"/>
                    </a:cubicBezTo>
                    <a:cubicBezTo>
                      <a:pt x="113" y="88"/>
                      <a:pt x="113" y="88"/>
                      <a:pt x="113" y="88"/>
                    </a:cubicBezTo>
                    <a:cubicBezTo>
                      <a:pt x="109" y="85"/>
                      <a:pt x="105" y="83"/>
                      <a:pt x="101" y="81"/>
                    </a:cubicBezTo>
                    <a:moveTo>
                      <a:pt x="38" y="80"/>
                    </a:moveTo>
                    <a:cubicBezTo>
                      <a:pt x="37" y="82"/>
                      <a:pt x="36" y="84"/>
                      <a:pt x="35" y="86"/>
                    </a:cubicBezTo>
                    <a:cubicBezTo>
                      <a:pt x="35" y="87"/>
                      <a:pt x="35" y="87"/>
                      <a:pt x="36" y="87"/>
                    </a:cubicBezTo>
                    <a:cubicBezTo>
                      <a:pt x="37" y="85"/>
                      <a:pt x="38" y="83"/>
                      <a:pt x="39" y="81"/>
                    </a:cubicBezTo>
                    <a:cubicBezTo>
                      <a:pt x="39" y="81"/>
                      <a:pt x="38" y="81"/>
                      <a:pt x="38" y="80"/>
                    </a:cubicBezTo>
                    <a:moveTo>
                      <a:pt x="135" y="80"/>
                    </a:moveTo>
                    <a:cubicBezTo>
                      <a:pt x="135" y="81"/>
                      <a:pt x="134" y="82"/>
                      <a:pt x="134" y="82"/>
                    </a:cubicBezTo>
                    <a:cubicBezTo>
                      <a:pt x="134" y="82"/>
                      <a:pt x="134" y="83"/>
                      <a:pt x="134" y="83"/>
                    </a:cubicBezTo>
                    <a:cubicBezTo>
                      <a:pt x="135" y="81"/>
                      <a:pt x="135" y="81"/>
                      <a:pt x="135" y="81"/>
                    </a:cubicBezTo>
                    <a:cubicBezTo>
                      <a:pt x="135" y="80"/>
                      <a:pt x="135" y="80"/>
                      <a:pt x="135" y="80"/>
                    </a:cubicBezTo>
                    <a:moveTo>
                      <a:pt x="72" y="80"/>
                    </a:moveTo>
                    <a:cubicBezTo>
                      <a:pt x="72" y="80"/>
                      <a:pt x="72" y="81"/>
                      <a:pt x="72" y="81"/>
                    </a:cubicBezTo>
                    <a:cubicBezTo>
                      <a:pt x="73" y="81"/>
                      <a:pt x="74" y="82"/>
                      <a:pt x="75" y="82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4" y="81"/>
                      <a:pt x="73" y="81"/>
                      <a:pt x="72" y="80"/>
                    </a:cubicBezTo>
                    <a:moveTo>
                      <a:pt x="72" y="80"/>
                    </a:moveTo>
                    <a:cubicBezTo>
                      <a:pt x="72" y="80"/>
                      <a:pt x="72" y="80"/>
                      <a:pt x="72" y="80"/>
                    </a:cubicBezTo>
                    <a:cubicBezTo>
                      <a:pt x="73" y="81"/>
                      <a:pt x="74" y="81"/>
                      <a:pt x="75" y="82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4" y="81"/>
                      <a:pt x="73" y="81"/>
                      <a:pt x="72" y="80"/>
                    </a:cubicBezTo>
                    <a:moveTo>
                      <a:pt x="139" y="80"/>
                    </a:moveTo>
                    <a:cubicBezTo>
                      <a:pt x="139" y="80"/>
                      <a:pt x="139" y="81"/>
                      <a:pt x="138" y="81"/>
                    </a:cubicBezTo>
                    <a:cubicBezTo>
                      <a:pt x="140" y="82"/>
                      <a:pt x="141" y="83"/>
                      <a:pt x="143" y="84"/>
                    </a:cubicBezTo>
                    <a:cubicBezTo>
                      <a:pt x="143" y="83"/>
                      <a:pt x="144" y="83"/>
                      <a:pt x="144" y="82"/>
                    </a:cubicBezTo>
                    <a:cubicBezTo>
                      <a:pt x="142" y="82"/>
                      <a:pt x="141" y="81"/>
                      <a:pt x="139" y="80"/>
                    </a:cubicBezTo>
                    <a:moveTo>
                      <a:pt x="79" y="80"/>
                    </a:moveTo>
                    <a:cubicBezTo>
                      <a:pt x="79" y="80"/>
                      <a:pt x="79" y="80"/>
                      <a:pt x="79" y="80"/>
                    </a:cubicBezTo>
                    <a:cubicBezTo>
                      <a:pt x="80" y="80"/>
                      <a:pt x="80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79" y="80"/>
                      <a:pt x="79" y="80"/>
                      <a:pt x="79" y="80"/>
                    </a:cubicBezTo>
                    <a:moveTo>
                      <a:pt x="79" y="79"/>
                    </a:moveTo>
                    <a:cubicBezTo>
                      <a:pt x="79" y="79"/>
                      <a:pt x="79" y="79"/>
                      <a:pt x="79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0" y="80"/>
                      <a:pt x="80" y="80"/>
                      <a:pt x="79" y="79"/>
                    </a:cubicBezTo>
                    <a:moveTo>
                      <a:pt x="102" y="79"/>
                    </a:moveTo>
                    <a:cubicBezTo>
                      <a:pt x="102" y="80"/>
                      <a:pt x="101" y="80"/>
                      <a:pt x="101" y="80"/>
                    </a:cubicBezTo>
                    <a:cubicBezTo>
                      <a:pt x="105" y="82"/>
                      <a:pt x="109" y="85"/>
                      <a:pt x="113" y="87"/>
                    </a:cubicBezTo>
                    <a:cubicBezTo>
                      <a:pt x="113" y="87"/>
                      <a:pt x="114" y="87"/>
                      <a:pt x="114" y="87"/>
                    </a:cubicBezTo>
                    <a:cubicBezTo>
                      <a:pt x="110" y="84"/>
                      <a:pt x="106" y="82"/>
                      <a:pt x="102" y="79"/>
                    </a:cubicBezTo>
                    <a:moveTo>
                      <a:pt x="39" y="79"/>
                    </a:moveTo>
                    <a:cubicBezTo>
                      <a:pt x="39" y="79"/>
                      <a:pt x="39" y="80"/>
                      <a:pt x="39" y="80"/>
                    </a:cubicBezTo>
                    <a:cubicBezTo>
                      <a:pt x="39" y="80"/>
                      <a:pt x="39" y="80"/>
                      <a:pt x="39" y="80"/>
                    </a:cubicBezTo>
                    <a:cubicBezTo>
                      <a:pt x="40" y="80"/>
                      <a:pt x="40" y="80"/>
                      <a:pt x="40" y="80"/>
                    </a:cubicBezTo>
                    <a:cubicBezTo>
                      <a:pt x="40" y="79"/>
                      <a:pt x="39" y="79"/>
                      <a:pt x="39" y="79"/>
                    </a:cubicBezTo>
                    <a:moveTo>
                      <a:pt x="36" y="79"/>
                    </a:moveTo>
                    <a:cubicBezTo>
                      <a:pt x="35" y="80"/>
                      <a:pt x="35" y="80"/>
                      <a:pt x="35" y="81"/>
                    </a:cubicBezTo>
                    <a:cubicBezTo>
                      <a:pt x="34" y="82"/>
                      <a:pt x="33" y="83"/>
                      <a:pt x="32" y="85"/>
                    </a:cubicBezTo>
                    <a:cubicBezTo>
                      <a:pt x="33" y="85"/>
                      <a:pt x="34" y="86"/>
                      <a:pt x="34" y="86"/>
                    </a:cubicBezTo>
                    <a:cubicBezTo>
                      <a:pt x="35" y="84"/>
                      <a:pt x="36" y="83"/>
                      <a:pt x="37" y="81"/>
                    </a:cubicBezTo>
                    <a:cubicBezTo>
                      <a:pt x="37" y="81"/>
                      <a:pt x="38" y="81"/>
                      <a:pt x="38" y="80"/>
                    </a:cubicBezTo>
                    <a:cubicBezTo>
                      <a:pt x="37" y="80"/>
                      <a:pt x="36" y="79"/>
                      <a:pt x="36" y="79"/>
                    </a:cubicBezTo>
                    <a:moveTo>
                      <a:pt x="73" y="79"/>
                    </a:moveTo>
                    <a:cubicBezTo>
                      <a:pt x="73" y="79"/>
                      <a:pt x="73" y="79"/>
                      <a:pt x="73" y="79"/>
                    </a:cubicBezTo>
                    <a:cubicBezTo>
                      <a:pt x="73" y="79"/>
                      <a:pt x="73" y="79"/>
                      <a:pt x="73" y="79"/>
                    </a:cubicBezTo>
                    <a:cubicBezTo>
                      <a:pt x="74" y="80"/>
                      <a:pt x="75" y="81"/>
                      <a:pt x="75" y="81"/>
                    </a:cubicBezTo>
                    <a:cubicBezTo>
                      <a:pt x="76" y="81"/>
                      <a:pt x="76" y="81"/>
                      <a:pt x="76" y="81"/>
                    </a:cubicBezTo>
                    <a:cubicBezTo>
                      <a:pt x="75" y="80"/>
                      <a:pt x="74" y="79"/>
                      <a:pt x="73" y="79"/>
                    </a:cubicBezTo>
                    <a:moveTo>
                      <a:pt x="102" y="79"/>
                    </a:moveTo>
                    <a:cubicBezTo>
                      <a:pt x="102" y="79"/>
                      <a:pt x="102" y="79"/>
                      <a:pt x="102" y="79"/>
                    </a:cubicBezTo>
                    <a:cubicBezTo>
                      <a:pt x="106" y="81"/>
                      <a:pt x="110" y="84"/>
                      <a:pt x="114" y="86"/>
                    </a:cubicBezTo>
                    <a:cubicBezTo>
                      <a:pt x="114" y="86"/>
                      <a:pt x="114" y="86"/>
                      <a:pt x="114" y="86"/>
                    </a:cubicBezTo>
                    <a:cubicBezTo>
                      <a:pt x="110" y="83"/>
                      <a:pt x="106" y="81"/>
                      <a:pt x="102" y="79"/>
                    </a:cubicBezTo>
                    <a:moveTo>
                      <a:pt x="137" y="78"/>
                    </a:moveTo>
                    <a:cubicBezTo>
                      <a:pt x="137" y="79"/>
                      <a:pt x="137" y="79"/>
                      <a:pt x="136" y="80"/>
                    </a:cubicBezTo>
                    <a:cubicBezTo>
                      <a:pt x="136" y="80"/>
                      <a:pt x="136" y="80"/>
                      <a:pt x="136" y="80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7" y="78"/>
                      <a:pt x="137" y="78"/>
                      <a:pt x="137" y="78"/>
                    </a:cubicBezTo>
                    <a:moveTo>
                      <a:pt x="59" y="78"/>
                    </a:moveTo>
                    <a:cubicBezTo>
                      <a:pt x="59" y="79"/>
                      <a:pt x="58" y="79"/>
                      <a:pt x="58" y="80"/>
                    </a:cubicBezTo>
                    <a:cubicBezTo>
                      <a:pt x="57" y="82"/>
                      <a:pt x="57" y="82"/>
                      <a:pt x="57" y="82"/>
                    </a:cubicBezTo>
                    <a:cubicBezTo>
                      <a:pt x="57" y="82"/>
                      <a:pt x="58" y="83"/>
                      <a:pt x="58" y="83"/>
                    </a:cubicBezTo>
                    <a:cubicBezTo>
                      <a:pt x="59" y="82"/>
                      <a:pt x="60" y="80"/>
                      <a:pt x="60" y="79"/>
                    </a:cubicBezTo>
                    <a:cubicBezTo>
                      <a:pt x="60" y="79"/>
                      <a:pt x="59" y="78"/>
                      <a:pt x="59" y="78"/>
                    </a:cubicBezTo>
                    <a:moveTo>
                      <a:pt x="74" y="78"/>
                    </a:moveTo>
                    <a:cubicBezTo>
                      <a:pt x="73" y="78"/>
                      <a:pt x="73" y="78"/>
                      <a:pt x="73" y="79"/>
                    </a:cubicBezTo>
                    <a:cubicBezTo>
                      <a:pt x="74" y="79"/>
                      <a:pt x="75" y="80"/>
                      <a:pt x="76" y="80"/>
                    </a:cubicBezTo>
                    <a:cubicBezTo>
                      <a:pt x="76" y="80"/>
                      <a:pt x="76" y="80"/>
                      <a:pt x="76" y="80"/>
                    </a:cubicBezTo>
                    <a:cubicBezTo>
                      <a:pt x="75" y="79"/>
                      <a:pt x="74" y="79"/>
                      <a:pt x="74" y="78"/>
                    </a:cubicBezTo>
                    <a:moveTo>
                      <a:pt x="136" y="78"/>
                    </a:moveTo>
                    <a:cubicBezTo>
                      <a:pt x="136" y="78"/>
                      <a:pt x="136" y="79"/>
                      <a:pt x="136" y="79"/>
                    </a:cubicBezTo>
                    <a:cubicBezTo>
                      <a:pt x="136" y="80"/>
                      <a:pt x="136" y="80"/>
                      <a:pt x="136" y="80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7" y="78"/>
                      <a:pt x="137" y="78"/>
                      <a:pt x="136" y="78"/>
                    </a:cubicBezTo>
                    <a:moveTo>
                      <a:pt x="37" y="78"/>
                    </a:moveTo>
                    <a:cubicBezTo>
                      <a:pt x="36" y="78"/>
                      <a:pt x="36" y="78"/>
                      <a:pt x="36" y="78"/>
                    </a:cubicBezTo>
                    <a:cubicBezTo>
                      <a:pt x="37" y="79"/>
                      <a:pt x="37" y="79"/>
                      <a:pt x="38" y="80"/>
                    </a:cubicBezTo>
                    <a:cubicBezTo>
                      <a:pt x="38" y="79"/>
                      <a:pt x="38" y="79"/>
                      <a:pt x="39" y="79"/>
                    </a:cubicBezTo>
                    <a:cubicBezTo>
                      <a:pt x="38" y="78"/>
                      <a:pt x="37" y="78"/>
                      <a:pt x="37" y="78"/>
                    </a:cubicBezTo>
                    <a:moveTo>
                      <a:pt x="76" y="77"/>
                    </a:moveTo>
                    <a:cubicBezTo>
                      <a:pt x="76" y="78"/>
                      <a:pt x="77" y="78"/>
                      <a:pt x="77" y="78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6" y="77"/>
                      <a:pt x="76" y="77"/>
                      <a:pt x="76" y="77"/>
                    </a:cubicBezTo>
                    <a:moveTo>
                      <a:pt x="85" y="77"/>
                    </a:moveTo>
                    <a:cubicBezTo>
                      <a:pt x="85" y="78"/>
                      <a:pt x="84" y="79"/>
                      <a:pt x="83" y="80"/>
                    </a:cubicBezTo>
                    <a:cubicBezTo>
                      <a:pt x="83" y="80"/>
                      <a:pt x="83" y="81"/>
                      <a:pt x="83" y="81"/>
                    </a:cubicBezTo>
                    <a:cubicBezTo>
                      <a:pt x="85" y="83"/>
                      <a:pt x="87" y="84"/>
                      <a:pt x="90" y="85"/>
                    </a:cubicBezTo>
                    <a:cubicBezTo>
                      <a:pt x="91" y="84"/>
                      <a:pt x="91" y="82"/>
                      <a:pt x="92" y="81"/>
                    </a:cubicBezTo>
                    <a:cubicBezTo>
                      <a:pt x="90" y="80"/>
                      <a:pt x="87" y="78"/>
                      <a:pt x="85" y="77"/>
                    </a:cubicBezTo>
                    <a:moveTo>
                      <a:pt x="74" y="77"/>
                    </a:moveTo>
                    <a:cubicBezTo>
                      <a:pt x="74" y="77"/>
                      <a:pt x="74" y="77"/>
                      <a:pt x="74" y="77"/>
                    </a:cubicBezTo>
                    <a:cubicBezTo>
                      <a:pt x="75" y="77"/>
                      <a:pt x="75" y="77"/>
                      <a:pt x="76" y="77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6" y="78"/>
                      <a:pt x="75" y="77"/>
                      <a:pt x="74" y="77"/>
                    </a:cubicBezTo>
                    <a:moveTo>
                      <a:pt x="56" y="76"/>
                    </a:moveTo>
                    <a:cubicBezTo>
                      <a:pt x="55" y="78"/>
                      <a:pt x="54" y="79"/>
                      <a:pt x="54" y="80"/>
                    </a:cubicBezTo>
                    <a:cubicBezTo>
                      <a:pt x="54" y="81"/>
                      <a:pt x="55" y="81"/>
                      <a:pt x="56" y="82"/>
                    </a:cubicBezTo>
                    <a:cubicBezTo>
                      <a:pt x="57" y="80"/>
                      <a:pt x="58" y="79"/>
                      <a:pt x="58" y="78"/>
                    </a:cubicBezTo>
                    <a:cubicBezTo>
                      <a:pt x="58" y="77"/>
                      <a:pt x="57" y="77"/>
                      <a:pt x="56" y="76"/>
                    </a:cubicBezTo>
                    <a:moveTo>
                      <a:pt x="60" y="76"/>
                    </a:moveTo>
                    <a:cubicBezTo>
                      <a:pt x="60" y="76"/>
                      <a:pt x="60" y="76"/>
                      <a:pt x="60" y="76"/>
                    </a:cubicBezTo>
                    <a:cubicBezTo>
                      <a:pt x="61" y="76"/>
                      <a:pt x="61" y="76"/>
                      <a:pt x="62" y="76"/>
                    </a:cubicBezTo>
                    <a:cubicBezTo>
                      <a:pt x="61" y="76"/>
                      <a:pt x="61" y="76"/>
                      <a:pt x="60" y="76"/>
                    </a:cubicBezTo>
                    <a:moveTo>
                      <a:pt x="82" y="75"/>
                    </a:moveTo>
                    <a:cubicBezTo>
                      <a:pt x="81" y="76"/>
                      <a:pt x="80" y="78"/>
                      <a:pt x="79" y="79"/>
                    </a:cubicBezTo>
                    <a:cubicBezTo>
                      <a:pt x="80" y="80"/>
                      <a:pt x="80" y="80"/>
                      <a:pt x="81" y="8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76"/>
                      <a:pt x="82" y="75"/>
                      <a:pt x="82" y="75"/>
                    </a:cubicBezTo>
                    <a:moveTo>
                      <a:pt x="61" y="75"/>
                    </a:moveTo>
                    <a:cubicBezTo>
                      <a:pt x="61" y="75"/>
                      <a:pt x="61" y="75"/>
                      <a:pt x="61" y="75"/>
                    </a:cubicBezTo>
                    <a:cubicBezTo>
                      <a:pt x="61" y="76"/>
                      <a:pt x="61" y="76"/>
                      <a:pt x="62" y="76"/>
                    </a:cubicBezTo>
                    <a:cubicBezTo>
                      <a:pt x="62" y="76"/>
                      <a:pt x="62" y="76"/>
                      <a:pt x="62" y="75"/>
                    </a:cubicBezTo>
                    <a:cubicBezTo>
                      <a:pt x="62" y="75"/>
                      <a:pt x="61" y="75"/>
                      <a:pt x="61" y="75"/>
                    </a:cubicBezTo>
                    <a:moveTo>
                      <a:pt x="42" y="75"/>
                    </a:moveTo>
                    <a:cubicBezTo>
                      <a:pt x="42" y="75"/>
                      <a:pt x="41" y="75"/>
                      <a:pt x="41" y="75"/>
                    </a:cubicBezTo>
                    <a:cubicBezTo>
                      <a:pt x="42" y="75"/>
                      <a:pt x="42" y="75"/>
                      <a:pt x="42" y="75"/>
                    </a:cubicBezTo>
                    <a:cubicBezTo>
                      <a:pt x="42" y="75"/>
                      <a:pt x="42" y="75"/>
                      <a:pt x="43" y="75"/>
                    </a:cubicBezTo>
                    <a:cubicBezTo>
                      <a:pt x="42" y="75"/>
                      <a:pt x="42" y="75"/>
                      <a:pt x="42" y="75"/>
                    </a:cubicBezTo>
                    <a:moveTo>
                      <a:pt x="124" y="74"/>
                    </a:moveTo>
                    <a:cubicBezTo>
                      <a:pt x="124" y="75"/>
                      <a:pt x="123" y="75"/>
                      <a:pt x="123" y="76"/>
                    </a:cubicBezTo>
                    <a:cubicBezTo>
                      <a:pt x="126" y="78"/>
                      <a:pt x="129" y="79"/>
                      <a:pt x="132" y="81"/>
                    </a:cubicBezTo>
                    <a:cubicBezTo>
                      <a:pt x="132" y="81"/>
                      <a:pt x="133" y="80"/>
                      <a:pt x="133" y="79"/>
                    </a:cubicBezTo>
                    <a:cubicBezTo>
                      <a:pt x="130" y="77"/>
                      <a:pt x="127" y="76"/>
                      <a:pt x="124" y="74"/>
                    </a:cubicBezTo>
                    <a:moveTo>
                      <a:pt x="58" y="74"/>
                    </a:moveTo>
                    <a:cubicBezTo>
                      <a:pt x="58" y="74"/>
                      <a:pt x="58" y="74"/>
                      <a:pt x="58" y="74"/>
                    </a:cubicBezTo>
                    <a:cubicBezTo>
                      <a:pt x="58" y="74"/>
                      <a:pt x="59" y="75"/>
                      <a:pt x="60" y="75"/>
                    </a:cubicBezTo>
                    <a:cubicBezTo>
                      <a:pt x="60" y="75"/>
                      <a:pt x="60" y="75"/>
                      <a:pt x="60" y="75"/>
                    </a:cubicBezTo>
                    <a:cubicBezTo>
                      <a:pt x="59" y="75"/>
                      <a:pt x="58" y="74"/>
                      <a:pt x="58" y="74"/>
                    </a:cubicBezTo>
                    <a:moveTo>
                      <a:pt x="42" y="74"/>
                    </a:move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5"/>
                      <a:pt x="42" y="75"/>
                      <a:pt x="43" y="75"/>
                    </a:cubicBezTo>
                    <a:cubicBezTo>
                      <a:pt x="43" y="75"/>
                      <a:pt x="43" y="75"/>
                      <a:pt x="43" y="74"/>
                    </a:cubicBezTo>
                    <a:cubicBezTo>
                      <a:pt x="43" y="74"/>
                      <a:pt x="42" y="74"/>
                      <a:pt x="42" y="74"/>
                    </a:cubicBezTo>
                    <a:moveTo>
                      <a:pt x="105" y="74"/>
                    </a:moveTo>
                    <a:cubicBezTo>
                      <a:pt x="105" y="74"/>
                      <a:pt x="105" y="74"/>
                      <a:pt x="105" y="74"/>
                    </a:cubicBezTo>
                    <a:cubicBezTo>
                      <a:pt x="109" y="76"/>
                      <a:pt x="113" y="79"/>
                      <a:pt x="117" y="81"/>
                    </a:cubicBezTo>
                    <a:cubicBezTo>
                      <a:pt x="117" y="81"/>
                      <a:pt x="117" y="81"/>
                      <a:pt x="117" y="81"/>
                    </a:cubicBezTo>
                    <a:cubicBezTo>
                      <a:pt x="113" y="78"/>
                      <a:pt x="109" y="76"/>
                      <a:pt x="105" y="74"/>
                    </a:cubicBezTo>
                    <a:moveTo>
                      <a:pt x="62" y="73"/>
                    </a:moveTo>
                    <a:cubicBezTo>
                      <a:pt x="62" y="74"/>
                      <a:pt x="61" y="74"/>
                      <a:pt x="61" y="74"/>
                    </a:cubicBezTo>
                    <a:cubicBezTo>
                      <a:pt x="62" y="74"/>
                      <a:pt x="62" y="75"/>
                      <a:pt x="63" y="75"/>
                    </a:cubicBezTo>
                    <a:cubicBezTo>
                      <a:pt x="63" y="75"/>
                      <a:pt x="63" y="74"/>
                      <a:pt x="63" y="74"/>
                    </a:cubicBezTo>
                    <a:cubicBezTo>
                      <a:pt x="63" y="74"/>
                      <a:pt x="62" y="74"/>
                      <a:pt x="62" y="73"/>
                    </a:cubicBezTo>
                    <a:moveTo>
                      <a:pt x="39" y="73"/>
                    </a:moveTo>
                    <a:cubicBezTo>
                      <a:pt x="39" y="73"/>
                      <a:pt x="39" y="73"/>
                      <a:pt x="39" y="74"/>
                    </a:cubicBezTo>
                    <a:cubicBezTo>
                      <a:pt x="40" y="74"/>
                      <a:pt x="40" y="74"/>
                      <a:pt x="41" y="75"/>
                    </a:cubicBezTo>
                    <a:cubicBezTo>
                      <a:pt x="41" y="75"/>
                      <a:pt x="41" y="75"/>
                      <a:pt x="41" y="74"/>
                    </a:cubicBezTo>
                    <a:cubicBezTo>
                      <a:pt x="41" y="74"/>
                      <a:pt x="40" y="74"/>
                      <a:pt x="39" y="73"/>
                    </a:cubicBezTo>
                    <a:moveTo>
                      <a:pt x="26" y="73"/>
                    </a:moveTo>
                    <a:cubicBezTo>
                      <a:pt x="24" y="75"/>
                      <a:pt x="23" y="77"/>
                      <a:pt x="22" y="79"/>
                    </a:cubicBezTo>
                    <a:cubicBezTo>
                      <a:pt x="23" y="80"/>
                      <a:pt x="23" y="80"/>
                      <a:pt x="24" y="80"/>
                    </a:cubicBezTo>
                    <a:cubicBezTo>
                      <a:pt x="25" y="78"/>
                      <a:pt x="26" y="76"/>
                      <a:pt x="27" y="74"/>
                    </a:cubicBezTo>
                    <a:cubicBezTo>
                      <a:pt x="26" y="73"/>
                      <a:pt x="26" y="73"/>
                      <a:pt x="26" y="73"/>
                    </a:cubicBezTo>
                    <a:moveTo>
                      <a:pt x="58" y="73"/>
                    </a:moveTo>
                    <a:cubicBezTo>
                      <a:pt x="58" y="73"/>
                      <a:pt x="58" y="73"/>
                      <a:pt x="58" y="74"/>
                    </a:cubicBezTo>
                    <a:cubicBezTo>
                      <a:pt x="59" y="74"/>
                      <a:pt x="59" y="75"/>
                      <a:pt x="60" y="75"/>
                    </a:cubicBezTo>
                    <a:cubicBezTo>
                      <a:pt x="60" y="75"/>
                      <a:pt x="60" y="75"/>
                      <a:pt x="60" y="74"/>
                    </a:cubicBezTo>
                    <a:cubicBezTo>
                      <a:pt x="60" y="74"/>
                      <a:pt x="59" y="73"/>
                      <a:pt x="58" y="73"/>
                    </a:cubicBezTo>
                    <a:moveTo>
                      <a:pt x="88" y="73"/>
                    </a:moveTo>
                    <a:cubicBezTo>
                      <a:pt x="88" y="73"/>
                      <a:pt x="88" y="73"/>
                      <a:pt x="88" y="73"/>
                    </a:cubicBezTo>
                    <a:cubicBezTo>
                      <a:pt x="90" y="74"/>
                      <a:pt x="92" y="75"/>
                      <a:pt x="94" y="77"/>
                    </a:cubicBezTo>
                    <a:cubicBezTo>
                      <a:pt x="95" y="77"/>
                      <a:pt x="95" y="77"/>
                      <a:pt x="95" y="77"/>
                    </a:cubicBezTo>
                    <a:cubicBezTo>
                      <a:pt x="92" y="75"/>
                      <a:pt x="90" y="74"/>
                      <a:pt x="88" y="73"/>
                    </a:cubicBezTo>
                    <a:moveTo>
                      <a:pt x="40" y="72"/>
                    </a:moveTo>
                    <a:cubicBezTo>
                      <a:pt x="40" y="73"/>
                      <a:pt x="39" y="73"/>
                      <a:pt x="39" y="73"/>
                    </a:cubicBezTo>
                    <a:cubicBezTo>
                      <a:pt x="40" y="74"/>
                      <a:pt x="41" y="74"/>
                      <a:pt x="41" y="74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1" y="73"/>
                      <a:pt x="40" y="73"/>
                      <a:pt x="40" y="72"/>
                    </a:cubicBezTo>
                    <a:moveTo>
                      <a:pt x="62" y="72"/>
                    </a:moveTo>
                    <a:cubicBezTo>
                      <a:pt x="62" y="73"/>
                      <a:pt x="62" y="73"/>
                      <a:pt x="62" y="73"/>
                    </a:cubicBezTo>
                    <a:cubicBezTo>
                      <a:pt x="62" y="73"/>
                      <a:pt x="63" y="73"/>
                      <a:pt x="63" y="74"/>
                    </a:cubicBezTo>
                    <a:cubicBezTo>
                      <a:pt x="64" y="74"/>
                      <a:pt x="64" y="73"/>
                      <a:pt x="64" y="73"/>
                    </a:cubicBezTo>
                    <a:cubicBezTo>
                      <a:pt x="63" y="73"/>
                      <a:pt x="63" y="73"/>
                      <a:pt x="62" y="72"/>
                    </a:cubicBezTo>
                    <a:moveTo>
                      <a:pt x="77" y="72"/>
                    </a:moveTo>
                    <a:cubicBezTo>
                      <a:pt x="76" y="74"/>
                      <a:pt x="75" y="75"/>
                      <a:pt x="74" y="77"/>
                    </a:cubicBezTo>
                    <a:cubicBezTo>
                      <a:pt x="75" y="77"/>
                      <a:pt x="76" y="78"/>
                      <a:pt x="77" y="78"/>
                    </a:cubicBezTo>
                    <a:cubicBezTo>
                      <a:pt x="78" y="77"/>
                      <a:pt x="79" y="75"/>
                      <a:pt x="80" y="74"/>
                    </a:cubicBezTo>
                    <a:cubicBezTo>
                      <a:pt x="79" y="73"/>
                      <a:pt x="78" y="73"/>
                      <a:pt x="77" y="72"/>
                    </a:cubicBezTo>
                    <a:moveTo>
                      <a:pt x="59" y="72"/>
                    </a:move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3"/>
                      <a:pt x="60" y="73"/>
                      <a:pt x="61" y="74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0" y="73"/>
                      <a:pt x="60" y="72"/>
                      <a:pt x="59" y="72"/>
                    </a:cubicBezTo>
                    <a:moveTo>
                      <a:pt x="26" y="72"/>
                    </a:moveTo>
                    <a:cubicBezTo>
                      <a:pt x="26" y="72"/>
                      <a:pt x="26" y="72"/>
                      <a:pt x="26" y="72"/>
                    </a:cubicBezTo>
                    <a:cubicBezTo>
                      <a:pt x="26" y="73"/>
                      <a:pt x="27" y="73"/>
                      <a:pt x="28" y="73"/>
                    </a:cubicBezTo>
                    <a:cubicBezTo>
                      <a:pt x="28" y="73"/>
                      <a:pt x="28" y="73"/>
                      <a:pt x="28" y="73"/>
                    </a:cubicBezTo>
                    <a:cubicBezTo>
                      <a:pt x="27" y="72"/>
                      <a:pt x="27" y="72"/>
                      <a:pt x="26" y="72"/>
                    </a:cubicBezTo>
                    <a:moveTo>
                      <a:pt x="63" y="72"/>
                    </a:moveTo>
                    <a:cubicBezTo>
                      <a:pt x="63" y="72"/>
                      <a:pt x="63" y="72"/>
                      <a:pt x="62" y="72"/>
                    </a:cubicBezTo>
                    <a:cubicBezTo>
                      <a:pt x="63" y="72"/>
                      <a:pt x="63" y="73"/>
                      <a:pt x="64" y="73"/>
                    </a:cubicBezTo>
                    <a:cubicBezTo>
                      <a:pt x="64" y="73"/>
                      <a:pt x="64" y="73"/>
                      <a:pt x="64" y="72"/>
                    </a:cubicBezTo>
                    <a:cubicBezTo>
                      <a:pt x="64" y="72"/>
                      <a:pt x="63" y="72"/>
                      <a:pt x="63" y="72"/>
                    </a:cubicBezTo>
                    <a:moveTo>
                      <a:pt x="23" y="71"/>
                    </a:moveTo>
                    <a:cubicBezTo>
                      <a:pt x="22" y="74"/>
                      <a:pt x="20" y="76"/>
                      <a:pt x="19" y="78"/>
                    </a:cubicBezTo>
                    <a:cubicBezTo>
                      <a:pt x="19" y="78"/>
                      <a:pt x="20" y="78"/>
                      <a:pt x="20" y="78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3" y="71"/>
                      <a:pt x="23" y="71"/>
                      <a:pt x="23" y="71"/>
                    </a:cubicBezTo>
                    <a:moveTo>
                      <a:pt x="88" y="71"/>
                    </a:moveTo>
                    <a:cubicBezTo>
                      <a:pt x="88" y="72"/>
                      <a:pt x="88" y="72"/>
                      <a:pt x="88" y="72"/>
                    </a:cubicBezTo>
                    <a:cubicBezTo>
                      <a:pt x="89" y="73"/>
                      <a:pt x="91" y="74"/>
                      <a:pt x="92" y="74"/>
                    </a:cubicBezTo>
                    <a:cubicBezTo>
                      <a:pt x="93" y="75"/>
                      <a:pt x="94" y="76"/>
                      <a:pt x="95" y="76"/>
                    </a:cubicBezTo>
                    <a:cubicBezTo>
                      <a:pt x="95" y="76"/>
                      <a:pt x="95" y="76"/>
                      <a:pt x="95" y="76"/>
                    </a:cubicBezTo>
                    <a:cubicBezTo>
                      <a:pt x="93" y="74"/>
                      <a:pt x="91" y="73"/>
                      <a:pt x="88" y="71"/>
                    </a:cubicBezTo>
                    <a:moveTo>
                      <a:pt x="126" y="71"/>
                    </a:moveTo>
                    <a:cubicBezTo>
                      <a:pt x="125" y="72"/>
                      <a:pt x="125" y="72"/>
                      <a:pt x="125" y="73"/>
                    </a:cubicBezTo>
                    <a:cubicBezTo>
                      <a:pt x="128" y="75"/>
                      <a:pt x="131" y="76"/>
                      <a:pt x="134" y="78"/>
                    </a:cubicBezTo>
                    <a:cubicBezTo>
                      <a:pt x="134" y="78"/>
                      <a:pt x="134" y="77"/>
                      <a:pt x="134" y="77"/>
                    </a:cubicBezTo>
                    <a:cubicBezTo>
                      <a:pt x="132" y="75"/>
                      <a:pt x="129" y="73"/>
                      <a:pt x="126" y="71"/>
                    </a:cubicBezTo>
                    <a:moveTo>
                      <a:pt x="141" y="71"/>
                    </a:moveTo>
                    <a:cubicBezTo>
                      <a:pt x="141" y="71"/>
                      <a:pt x="141" y="71"/>
                      <a:pt x="141" y="72"/>
                    </a:cubicBezTo>
                    <a:cubicBezTo>
                      <a:pt x="141" y="72"/>
                      <a:pt x="141" y="72"/>
                      <a:pt x="141" y="72"/>
                    </a:cubicBezTo>
                    <a:cubicBezTo>
                      <a:pt x="142" y="71"/>
                      <a:pt x="142" y="71"/>
                      <a:pt x="142" y="71"/>
                    </a:cubicBezTo>
                    <a:cubicBezTo>
                      <a:pt x="141" y="71"/>
                      <a:pt x="141" y="71"/>
                      <a:pt x="141" y="71"/>
                    </a:cubicBezTo>
                    <a:moveTo>
                      <a:pt x="85" y="71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5" y="71"/>
                      <a:pt x="85" y="71"/>
                      <a:pt x="86" y="72"/>
                    </a:cubicBezTo>
                    <a:cubicBezTo>
                      <a:pt x="86" y="71"/>
                      <a:pt x="86" y="71"/>
                      <a:pt x="86" y="71"/>
                    </a:cubicBezTo>
                    <a:cubicBezTo>
                      <a:pt x="85" y="71"/>
                      <a:pt x="85" y="71"/>
                      <a:pt x="85" y="71"/>
                    </a:cubicBezTo>
                    <a:moveTo>
                      <a:pt x="60" y="71"/>
                    </a:moveTo>
                    <a:cubicBezTo>
                      <a:pt x="60" y="71"/>
                      <a:pt x="59" y="71"/>
                      <a:pt x="59" y="71"/>
                    </a:cubicBezTo>
                    <a:cubicBezTo>
                      <a:pt x="60" y="72"/>
                      <a:pt x="61" y="72"/>
                      <a:pt x="61" y="73"/>
                    </a:cubicBezTo>
                    <a:cubicBezTo>
                      <a:pt x="62" y="72"/>
                      <a:pt x="62" y="72"/>
                      <a:pt x="62" y="72"/>
                    </a:cubicBezTo>
                    <a:cubicBezTo>
                      <a:pt x="61" y="72"/>
                      <a:pt x="60" y="71"/>
                      <a:pt x="60" y="71"/>
                    </a:cubicBezTo>
                    <a:moveTo>
                      <a:pt x="89" y="71"/>
                    </a:moveTo>
                    <a:cubicBezTo>
                      <a:pt x="89" y="71"/>
                      <a:pt x="89" y="71"/>
                      <a:pt x="89" y="71"/>
                    </a:cubicBezTo>
                    <a:cubicBezTo>
                      <a:pt x="91" y="72"/>
                      <a:pt x="93" y="74"/>
                      <a:pt x="95" y="75"/>
                    </a:cubicBezTo>
                    <a:cubicBezTo>
                      <a:pt x="96" y="75"/>
                      <a:pt x="96" y="75"/>
                      <a:pt x="96" y="75"/>
                    </a:cubicBezTo>
                    <a:cubicBezTo>
                      <a:pt x="93" y="73"/>
                      <a:pt x="91" y="72"/>
                      <a:pt x="89" y="71"/>
                    </a:cubicBezTo>
                    <a:moveTo>
                      <a:pt x="141" y="70"/>
                    </a:moveTo>
                    <a:cubicBezTo>
                      <a:pt x="141" y="71"/>
                      <a:pt x="141" y="71"/>
                      <a:pt x="140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1" y="70"/>
                      <a:pt x="141" y="70"/>
                      <a:pt x="141" y="70"/>
                    </a:cubicBezTo>
                    <a:moveTo>
                      <a:pt x="24" y="70"/>
                    </a:moveTo>
                    <a:cubicBezTo>
                      <a:pt x="24" y="70"/>
                      <a:pt x="24" y="71"/>
                      <a:pt x="23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0"/>
                      <a:pt x="24" y="70"/>
                      <a:pt x="24" y="70"/>
                    </a:cubicBezTo>
                    <a:moveTo>
                      <a:pt x="153" y="70"/>
                    </a:moveTo>
                    <a:cubicBezTo>
                      <a:pt x="151" y="72"/>
                      <a:pt x="150" y="74"/>
                      <a:pt x="149" y="76"/>
                    </a:cubicBezTo>
                    <a:cubicBezTo>
                      <a:pt x="149" y="77"/>
                      <a:pt x="150" y="77"/>
                      <a:pt x="150" y="77"/>
                    </a:cubicBezTo>
                    <a:cubicBezTo>
                      <a:pt x="151" y="78"/>
                      <a:pt x="152" y="79"/>
                      <a:pt x="154" y="79"/>
                    </a:cubicBezTo>
                    <a:cubicBezTo>
                      <a:pt x="155" y="77"/>
                      <a:pt x="156" y="75"/>
                      <a:pt x="157" y="73"/>
                    </a:cubicBezTo>
                    <a:cubicBezTo>
                      <a:pt x="156" y="72"/>
                      <a:pt x="154" y="71"/>
                      <a:pt x="153" y="70"/>
                    </a:cubicBezTo>
                    <a:moveTo>
                      <a:pt x="60" y="70"/>
                    </a:moveTo>
                    <a:cubicBezTo>
                      <a:pt x="60" y="70"/>
                      <a:pt x="60" y="70"/>
                      <a:pt x="60" y="70"/>
                    </a:cubicBezTo>
                    <a:cubicBezTo>
                      <a:pt x="61" y="71"/>
                      <a:pt x="61" y="71"/>
                      <a:pt x="62" y="72"/>
                    </a:cubicBezTo>
                    <a:cubicBezTo>
                      <a:pt x="62" y="72"/>
                      <a:pt x="62" y="71"/>
                      <a:pt x="62" y="71"/>
                    </a:cubicBezTo>
                    <a:cubicBezTo>
                      <a:pt x="62" y="71"/>
                      <a:pt x="61" y="70"/>
                      <a:pt x="60" y="70"/>
                    </a:cubicBezTo>
                    <a:moveTo>
                      <a:pt x="44" y="70"/>
                    </a:moveTo>
                    <a:cubicBezTo>
                      <a:pt x="44" y="71"/>
                      <a:pt x="43" y="72"/>
                      <a:pt x="42" y="73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4" y="73"/>
                      <a:pt x="45" y="71"/>
                      <a:pt x="45" y="70"/>
                    </a:cubicBezTo>
                    <a:cubicBezTo>
                      <a:pt x="45" y="70"/>
                      <a:pt x="45" y="70"/>
                      <a:pt x="44" y="70"/>
                    </a:cubicBezTo>
                    <a:moveTo>
                      <a:pt x="85" y="69"/>
                    </a:moveTo>
                    <a:cubicBezTo>
                      <a:pt x="85" y="70"/>
                      <a:pt x="85" y="70"/>
                      <a:pt x="85" y="70"/>
                    </a:cubicBezTo>
                    <a:cubicBezTo>
                      <a:pt x="85" y="70"/>
                      <a:pt x="86" y="71"/>
                      <a:pt x="86" y="71"/>
                    </a:cubicBezTo>
                    <a:cubicBezTo>
                      <a:pt x="86" y="70"/>
                      <a:pt x="86" y="70"/>
                      <a:pt x="86" y="70"/>
                    </a:cubicBezTo>
                    <a:cubicBezTo>
                      <a:pt x="86" y="70"/>
                      <a:pt x="86" y="70"/>
                      <a:pt x="85" y="69"/>
                    </a:cubicBezTo>
                    <a:moveTo>
                      <a:pt x="86" y="69"/>
                    </a:moveTo>
                    <a:cubicBezTo>
                      <a:pt x="86" y="69"/>
                      <a:pt x="86" y="69"/>
                      <a:pt x="85" y="69"/>
                    </a:cubicBezTo>
                    <a:cubicBezTo>
                      <a:pt x="86" y="69"/>
                      <a:pt x="86" y="70"/>
                      <a:pt x="87" y="70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7" y="69"/>
                      <a:pt x="86" y="69"/>
                      <a:pt x="86" y="69"/>
                    </a:cubicBezTo>
                    <a:moveTo>
                      <a:pt x="42" y="68"/>
                    </a:moveTo>
                    <a:cubicBezTo>
                      <a:pt x="42" y="70"/>
                      <a:pt x="41" y="71"/>
                      <a:pt x="40" y="72"/>
                    </a:cubicBezTo>
                    <a:cubicBezTo>
                      <a:pt x="41" y="72"/>
                      <a:pt x="41" y="73"/>
                      <a:pt x="42" y="73"/>
                    </a:cubicBezTo>
                    <a:cubicBezTo>
                      <a:pt x="43" y="72"/>
                      <a:pt x="44" y="71"/>
                      <a:pt x="44" y="70"/>
                    </a:cubicBezTo>
                    <a:cubicBezTo>
                      <a:pt x="44" y="69"/>
                      <a:pt x="43" y="69"/>
                      <a:pt x="42" y="68"/>
                    </a:cubicBezTo>
                    <a:moveTo>
                      <a:pt x="80" y="68"/>
                    </a:moveTo>
                    <a:cubicBezTo>
                      <a:pt x="80" y="68"/>
                      <a:pt x="80" y="68"/>
                      <a:pt x="80" y="68"/>
                    </a:cubicBezTo>
                    <a:cubicBezTo>
                      <a:pt x="80" y="68"/>
                      <a:pt x="81" y="69"/>
                      <a:pt x="82" y="70"/>
                    </a:cubicBezTo>
                    <a:cubicBezTo>
                      <a:pt x="82" y="69"/>
                      <a:pt x="82" y="69"/>
                      <a:pt x="82" y="69"/>
                    </a:cubicBezTo>
                    <a:cubicBezTo>
                      <a:pt x="81" y="69"/>
                      <a:pt x="80" y="68"/>
                      <a:pt x="80" y="68"/>
                    </a:cubicBezTo>
                    <a:moveTo>
                      <a:pt x="80" y="67"/>
                    </a:move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8"/>
                      <a:pt x="81" y="68"/>
                      <a:pt x="82" y="68"/>
                    </a:cubicBezTo>
                    <a:cubicBezTo>
                      <a:pt x="81" y="68"/>
                      <a:pt x="80" y="68"/>
                      <a:pt x="80" y="67"/>
                    </a:cubicBezTo>
                    <a:moveTo>
                      <a:pt x="29" y="67"/>
                    </a:moveTo>
                    <a:cubicBezTo>
                      <a:pt x="29" y="67"/>
                      <a:pt x="29" y="67"/>
                      <a:pt x="29" y="68"/>
                    </a:cubicBezTo>
                    <a:cubicBezTo>
                      <a:pt x="29" y="68"/>
                      <a:pt x="30" y="68"/>
                      <a:pt x="30" y="69"/>
                    </a:cubicBezTo>
                    <a:cubicBezTo>
                      <a:pt x="31" y="68"/>
                      <a:pt x="31" y="68"/>
                      <a:pt x="31" y="68"/>
                    </a:cubicBezTo>
                    <a:cubicBezTo>
                      <a:pt x="30" y="68"/>
                      <a:pt x="30" y="67"/>
                      <a:pt x="29" y="67"/>
                    </a:cubicBezTo>
                    <a:moveTo>
                      <a:pt x="147" y="67"/>
                    </a:moveTo>
                    <a:cubicBezTo>
                      <a:pt x="145" y="69"/>
                      <a:pt x="144" y="71"/>
                      <a:pt x="143" y="73"/>
                    </a:cubicBezTo>
                    <a:cubicBezTo>
                      <a:pt x="145" y="74"/>
                      <a:pt x="146" y="75"/>
                      <a:pt x="148" y="76"/>
                    </a:cubicBezTo>
                    <a:cubicBezTo>
                      <a:pt x="149" y="74"/>
                      <a:pt x="150" y="72"/>
                      <a:pt x="152" y="70"/>
                    </a:cubicBezTo>
                    <a:cubicBezTo>
                      <a:pt x="150" y="69"/>
                      <a:pt x="148" y="68"/>
                      <a:pt x="147" y="67"/>
                    </a:cubicBezTo>
                    <a:moveTo>
                      <a:pt x="80" y="66"/>
                    </a:moveTo>
                    <a:cubicBezTo>
                      <a:pt x="80" y="67"/>
                      <a:pt x="80" y="67"/>
                      <a:pt x="80" y="67"/>
                    </a:cubicBezTo>
                    <a:cubicBezTo>
                      <a:pt x="81" y="68"/>
                      <a:pt x="82" y="68"/>
                      <a:pt x="83" y="69"/>
                    </a:cubicBezTo>
                    <a:cubicBezTo>
                      <a:pt x="83" y="69"/>
                      <a:pt x="83" y="68"/>
                      <a:pt x="83" y="68"/>
                    </a:cubicBezTo>
                    <a:cubicBezTo>
                      <a:pt x="82" y="68"/>
                      <a:pt x="81" y="67"/>
                      <a:pt x="80" y="66"/>
                    </a:cubicBezTo>
                    <a:moveTo>
                      <a:pt x="29" y="66"/>
                    </a:moveTo>
                    <a:cubicBezTo>
                      <a:pt x="29" y="67"/>
                      <a:pt x="29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1" y="68"/>
                      <a:pt x="31" y="68"/>
                      <a:pt x="31" y="67"/>
                    </a:cubicBezTo>
                    <a:cubicBezTo>
                      <a:pt x="31" y="67"/>
                      <a:pt x="30" y="67"/>
                      <a:pt x="29" y="66"/>
                    </a:cubicBezTo>
                    <a:moveTo>
                      <a:pt x="81" y="66"/>
                    </a:moveTo>
                    <a:cubicBezTo>
                      <a:pt x="81" y="66"/>
                      <a:pt x="81" y="66"/>
                      <a:pt x="80" y="66"/>
                    </a:cubicBezTo>
                    <a:cubicBezTo>
                      <a:pt x="81" y="67"/>
                      <a:pt x="82" y="67"/>
                      <a:pt x="83" y="68"/>
                    </a:cubicBezTo>
                    <a:cubicBezTo>
                      <a:pt x="83" y="68"/>
                      <a:pt x="83" y="68"/>
                      <a:pt x="84" y="67"/>
                    </a:cubicBezTo>
                    <a:cubicBezTo>
                      <a:pt x="83" y="67"/>
                      <a:pt x="82" y="66"/>
                      <a:pt x="81" y="66"/>
                    </a:cubicBezTo>
                    <a:moveTo>
                      <a:pt x="110" y="66"/>
                    </a:moveTo>
                    <a:cubicBezTo>
                      <a:pt x="110" y="66"/>
                      <a:pt x="109" y="67"/>
                      <a:pt x="109" y="68"/>
                    </a:cubicBezTo>
                    <a:cubicBezTo>
                      <a:pt x="113" y="70"/>
                      <a:pt x="117" y="72"/>
                      <a:pt x="121" y="75"/>
                    </a:cubicBezTo>
                    <a:cubicBezTo>
                      <a:pt x="121" y="74"/>
                      <a:pt x="121" y="73"/>
                      <a:pt x="122" y="73"/>
                    </a:cubicBezTo>
                    <a:cubicBezTo>
                      <a:pt x="118" y="70"/>
                      <a:pt x="114" y="68"/>
                      <a:pt x="110" y="66"/>
                    </a:cubicBezTo>
                    <a:moveTo>
                      <a:pt x="145" y="66"/>
                    </a:moveTo>
                    <a:cubicBezTo>
                      <a:pt x="145" y="67"/>
                      <a:pt x="145" y="67"/>
                      <a:pt x="145" y="67"/>
                    </a:cubicBezTo>
                    <a:cubicBezTo>
                      <a:pt x="145" y="67"/>
                      <a:pt x="145" y="67"/>
                      <a:pt x="145" y="66"/>
                    </a:cubicBezTo>
                    <a:cubicBezTo>
                      <a:pt x="145" y="66"/>
                      <a:pt x="145" y="66"/>
                      <a:pt x="145" y="66"/>
                    </a:cubicBezTo>
                    <a:moveTo>
                      <a:pt x="27" y="66"/>
                    </a:moveTo>
                    <a:cubicBezTo>
                      <a:pt x="26" y="66"/>
                      <a:pt x="26" y="66"/>
                      <a:pt x="26" y="66"/>
                    </a:cubicBezTo>
                    <a:cubicBezTo>
                      <a:pt x="26" y="66"/>
                      <a:pt x="27" y="66"/>
                      <a:pt x="27" y="67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7" y="66"/>
                      <a:pt x="27" y="66"/>
                      <a:pt x="27" y="66"/>
                    </a:cubicBezTo>
                    <a:moveTo>
                      <a:pt x="44" y="66"/>
                    </a:moveTo>
                    <a:cubicBezTo>
                      <a:pt x="44" y="66"/>
                      <a:pt x="44" y="66"/>
                      <a:pt x="44" y="66"/>
                    </a:cubicBezTo>
                    <a:cubicBezTo>
                      <a:pt x="47" y="68"/>
                      <a:pt x="47" y="68"/>
                      <a:pt x="47" y="68"/>
                    </a:cubicBezTo>
                    <a:cubicBezTo>
                      <a:pt x="47" y="68"/>
                      <a:pt x="47" y="68"/>
                      <a:pt x="47" y="67"/>
                    </a:cubicBezTo>
                    <a:cubicBezTo>
                      <a:pt x="46" y="67"/>
                      <a:pt x="45" y="66"/>
                      <a:pt x="44" y="66"/>
                    </a:cubicBezTo>
                    <a:moveTo>
                      <a:pt x="92" y="66"/>
                    </a:moveTo>
                    <a:cubicBezTo>
                      <a:pt x="92" y="66"/>
                      <a:pt x="92" y="66"/>
                      <a:pt x="92" y="66"/>
                    </a:cubicBezTo>
                    <a:cubicBezTo>
                      <a:pt x="94" y="67"/>
                      <a:pt x="96" y="69"/>
                      <a:pt x="98" y="70"/>
                    </a:cubicBezTo>
                    <a:cubicBezTo>
                      <a:pt x="98" y="70"/>
                      <a:pt x="99" y="70"/>
                      <a:pt x="99" y="70"/>
                    </a:cubicBezTo>
                    <a:cubicBezTo>
                      <a:pt x="96" y="68"/>
                      <a:pt x="94" y="67"/>
                      <a:pt x="92" y="66"/>
                    </a:cubicBezTo>
                    <a:moveTo>
                      <a:pt x="66" y="65"/>
                    </a:moveTo>
                    <a:cubicBezTo>
                      <a:pt x="65" y="67"/>
                      <a:pt x="64" y="69"/>
                      <a:pt x="64" y="70"/>
                    </a:cubicBezTo>
                    <a:cubicBezTo>
                      <a:pt x="64" y="70"/>
                      <a:pt x="65" y="71"/>
                      <a:pt x="65" y="71"/>
                    </a:cubicBezTo>
                    <a:cubicBezTo>
                      <a:pt x="66" y="69"/>
                      <a:pt x="67" y="68"/>
                      <a:pt x="68" y="66"/>
                    </a:cubicBezTo>
                    <a:cubicBezTo>
                      <a:pt x="67" y="66"/>
                      <a:pt x="67" y="66"/>
                      <a:pt x="66" y="65"/>
                    </a:cubicBezTo>
                    <a:moveTo>
                      <a:pt x="145" y="65"/>
                    </a:moveTo>
                    <a:cubicBezTo>
                      <a:pt x="144" y="67"/>
                      <a:pt x="143" y="69"/>
                      <a:pt x="142" y="71"/>
                    </a:cubicBezTo>
                    <a:cubicBezTo>
                      <a:pt x="142" y="71"/>
                      <a:pt x="142" y="71"/>
                      <a:pt x="142" y="71"/>
                    </a:cubicBezTo>
                    <a:cubicBezTo>
                      <a:pt x="145" y="65"/>
                      <a:pt x="145" y="65"/>
                      <a:pt x="145" y="65"/>
                    </a:cubicBezTo>
                    <a:cubicBezTo>
                      <a:pt x="145" y="65"/>
                      <a:pt x="145" y="65"/>
                      <a:pt x="145" y="65"/>
                    </a:cubicBezTo>
                    <a:moveTo>
                      <a:pt x="144" y="65"/>
                    </a:moveTo>
                    <a:cubicBezTo>
                      <a:pt x="143" y="67"/>
                      <a:pt x="142" y="69"/>
                      <a:pt x="141" y="70"/>
                    </a:cubicBezTo>
                    <a:cubicBezTo>
                      <a:pt x="141" y="70"/>
                      <a:pt x="141" y="71"/>
                      <a:pt x="141" y="71"/>
                    </a:cubicBezTo>
                    <a:cubicBezTo>
                      <a:pt x="144" y="65"/>
                      <a:pt x="144" y="65"/>
                      <a:pt x="144" y="65"/>
                    </a:cubicBezTo>
                    <a:cubicBezTo>
                      <a:pt x="144" y="65"/>
                      <a:pt x="144" y="65"/>
                      <a:pt x="144" y="65"/>
                    </a:cubicBezTo>
                    <a:moveTo>
                      <a:pt x="27" y="65"/>
                    </a:moveTo>
                    <a:cubicBezTo>
                      <a:pt x="27" y="65"/>
                      <a:pt x="27" y="65"/>
                      <a:pt x="27" y="66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27" y="65"/>
                      <a:pt x="27" y="65"/>
                      <a:pt x="27" y="65"/>
                    </a:cubicBezTo>
                    <a:moveTo>
                      <a:pt x="45" y="65"/>
                    </a:moveTo>
                    <a:cubicBezTo>
                      <a:pt x="44" y="65"/>
                      <a:pt x="44" y="65"/>
                      <a:pt x="44" y="66"/>
                    </a:cubicBezTo>
                    <a:cubicBezTo>
                      <a:pt x="45" y="66"/>
                      <a:pt x="46" y="67"/>
                      <a:pt x="47" y="67"/>
                    </a:cubicBezTo>
                    <a:cubicBezTo>
                      <a:pt x="47" y="67"/>
                      <a:pt x="47" y="67"/>
                      <a:pt x="48" y="66"/>
                    </a:cubicBezTo>
                    <a:cubicBezTo>
                      <a:pt x="47" y="66"/>
                      <a:pt x="46" y="65"/>
                      <a:pt x="45" y="65"/>
                    </a:cubicBezTo>
                    <a:moveTo>
                      <a:pt x="130" y="64"/>
                    </a:moveTo>
                    <a:cubicBezTo>
                      <a:pt x="130" y="64"/>
                      <a:pt x="130" y="64"/>
                      <a:pt x="130" y="65"/>
                    </a:cubicBezTo>
                    <a:cubicBezTo>
                      <a:pt x="133" y="66"/>
                      <a:pt x="136" y="68"/>
                      <a:pt x="138" y="70"/>
                    </a:cubicBezTo>
                    <a:cubicBezTo>
                      <a:pt x="139" y="70"/>
                      <a:pt x="139" y="70"/>
                      <a:pt x="139" y="69"/>
                    </a:cubicBezTo>
                    <a:cubicBezTo>
                      <a:pt x="130" y="64"/>
                      <a:pt x="130" y="64"/>
                      <a:pt x="130" y="64"/>
                    </a:cubicBezTo>
                    <a:moveTo>
                      <a:pt x="64" y="64"/>
                    </a:moveTo>
                    <a:cubicBezTo>
                      <a:pt x="63" y="66"/>
                      <a:pt x="62" y="67"/>
                      <a:pt x="61" y="69"/>
                    </a:cubicBezTo>
                    <a:cubicBezTo>
                      <a:pt x="62" y="69"/>
                      <a:pt x="62" y="69"/>
                      <a:pt x="63" y="70"/>
                    </a:cubicBezTo>
                    <a:cubicBezTo>
                      <a:pt x="64" y="68"/>
                      <a:pt x="65" y="67"/>
                      <a:pt x="66" y="65"/>
                    </a:cubicBezTo>
                    <a:cubicBezTo>
                      <a:pt x="65" y="65"/>
                      <a:pt x="65" y="64"/>
                      <a:pt x="64" y="64"/>
                    </a:cubicBezTo>
                    <a:moveTo>
                      <a:pt x="89" y="64"/>
                    </a:moveTo>
                    <a:cubicBezTo>
                      <a:pt x="89" y="64"/>
                      <a:pt x="88" y="64"/>
                      <a:pt x="88" y="64"/>
                    </a:cubicBezTo>
                    <a:cubicBezTo>
                      <a:pt x="89" y="64"/>
                      <a:pt x="89" y="65"/>
                      <a:pt x="90" y="65"/>
                    </a:cubicBezTo>
                    <a:cubicBezTo>
                      <a:pt x="90" y="64"/>
                      <a:pt x="90" y="64"/>
                      <a:pt x="90" y="64"/>
                    </a:cubicBezTo>
                    <a:cubicBezTo>
                      <a:pt x="89" y="64"/>
                      <a:pt x="89" y="64"/>
                      <a:pt x="89" y="64"/>
                    </a:cubicBezTo>
                    <a:moveTo>
                      <a:pt x="45" y="63"/>
                    </a:moveTo>
                    <a:cubicBezTo>
                      <a:pt x="45" y="64"/>
                      <a:pt x="45" y="64"/>
                      <a:pt x="45" y="64"/>
                    </a:cubicBezTo>
                    <a:cubicBezTo>
                      <a:pt x="46" y="65"/>
                      <a:pt x="47" y="65"/>
                      <a:pt x="48" y="66"/>
                    </a:cubicBezTo>
                    <a:cubicBezTo>
                      <a:pt x="48" y="66"/>
                      <a:pt x="48" y="65"/>
                      <a:pt x="48" y="65"/>
                    </a:cubicBezTo>
                    <a:cubicBezTo>
                      <a:pt x="47" y="65"/>
                      <a:pt x="46" y="64"/>
                      <a:pt x="45" y="63"/>
                    </a:cubicBezTo>
                    <a:moveTo>
                      <a:pt x="112" y="63"/>
                    </a:moveTo>
                    <a:cubicBezTo>
                      <a:pt x="112" y="64"/>
                      <a:pt x="111" y="64"/>
                      <a:pt x="111" y="65"/>
                    </a:cubicBezTo>
                    <a:cubicBezTo>
                      <a:pt x="115" y="67"/>
                      <a:pt x="118" y="69"/>
                      <a:pt x="122" y="72"/>
                    </a:cubicBezTo>
                    <a:cubicBezTo>
                      <a:pt x="123" y="71"/>
                      <a:pt x="123" y="70"/>
                      <a:pt x="123" y="70"/>
                    </a:cubicBezTo>
                    <a:cubicBezTo>
                      <a:pt x="120" y="68"/>
                      <a:pt x="116" y="65"/>
                      <a:pt x="112" y="63"/>
                    </a:cubicBezTo>
                    <a:moveTo>
                      <a:pt x="46" y="62"/>
                    </a:moveTo>
                    <a:cubicBezTo>
                      <a:pt x="46" y="63"/>
                      <a:pt x="46" y="63"/>
                      <a:pt x="46" y="63"/>
                    </a:cubicBezTo>
                    <a:cubicBezTo>
                      <a:pt x="47" y="63"/>
                      <a:pt x="48" y="64"/>
                      <a:pt x="49" y="65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48" y="64"/>
                      <a:pt x="47" y="63"/>
                      <a:pt x="46" y="62"/>
                    </a:cubicBezTo>
                    <a:moveTo>
                      <a:pt x="32" y="62"/>
                    </a:moveTo>
                    <a:cubicBezTo>
                      <a:pt x="31" y="63"/>
                      <a:pt x="30" y="65"/>
                      <a:pt x="30" y="66"/>
                    </a:cubicBezTo>
                    <a:cubicBezTo>
                      <a:pt x="30" y="66"/>
                      <a:pt x="31" y="67"/>
                      <a:pt x="31" y="67"/>
                    </a:cubicBezTo>
                    <a:cubicBezTo>
                      <a:pt x="32" y="66"/>
                      <a:pt x="33" y="64"/>
                      <a:pt x="33" y="63"/>
                    </a:cubicBezTo>
                    <a:cubicBezTo>
                      <a:pt x="33" y="63"/>
                      <a:pt x="32" y="63"/>
                      <a:pt x="32" y="62"/>
                    </a:cubicBezTo>
                    <a:moveTo>
                      <a:pt x="47" y="62"/>
                    </a:moveTo>
                    <a:cubicBezTo>
                      <a:pt x="46" y="62"/>
                      <a:pt x="46" y="62"/>
                      <a:pt x="46" y="62"/>
                    </a:cubicBezTo>
                    <a:cubicBezTo>
                      <a:pt x="47" y="63"/>
                      <a:pt x="48" y="63"/>
                      <a:pt x="49" y="64"/>
                    </a:cubicBezTo>
                    <a:cubicBezTo>
                      <a:pt x="49" y="64"/>
                      <a:pt x="49" y="64"/>
                      <a:pt x="49" y="63"/>
                    </a:cubicBezTo>
                    <a:cubicBezTo>
                      <a:pt x="48" y="63"/>
                      <a:pt x="48" y="62"/>
                      <a:pt x="47" y="62"/>
                    </a:cubicBezTo>
                    <a:moveTo>
                      <a:pt x="30" y="61"/>
                    </a:moveTo>
                    <a:cubicBezTo>
                      <a:pt x="29" y="62"/>
                      <a:pt x="28" y="63"/>
                      <a:pt x="27" y="64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0" y="61"/>
                      <a:pt x="30" y="61"/>
                      <a:pt x="30" y="61"/>
                    </a:cubicBezTo>
                    <a:moveTo>
                      <a:pt x="69" y="61"/>
                    </a:moveTo>
                    <a:cubicBezTo>
                      <a:pt x="69" y="61"/>
                      <a:pt x="69" y="61"/>
                      <a:pt x="69" y="61"/>
                    </a:cubicBezTo>
                    <a:cubicBezTo>
                      <a:pt x="69" y="61"/>
                      <a:pt x="70" y="61"/>
                      <a:pt x="70" y="62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1"/>
                      <a:pt x="70" y="61"/>
                      <a:pt x="69" y="61"/>
                    </a:cubicBezTo>
                    <a:moveTo>
                      <a:pt x="84" y="61"/>
                    </a:moveTo>
                    <a:cubicBezTo>
                      <a:pt x="84" y="61"/>
                      <a:pt x="84" y="61"/>
                      <a:pt x="83" y="61"/>
                    </a:cubicBezTo>
                    <a:cubicBezTo>
                      <a:pt x="84" y="62"/>
                      <a:pt x="85" y="62"/>
                      <a:pt x="86" y="63"/>
                    </a:cubicBezTo>
                    <a:cubicBezTo>
                      <a:pt x="86" y="63"/>
                      <a:pt x="86" y="62"/>
                      <a:pt x="87" y="62"/>
                    </a:cubicBezTo>
                    <a:cubicBezTo>
                      <a:pt x="86" y="62"/>
                      <a:pt x="85" y="61"/>
                      <a:pt x="84" y="61"/>
                    </a:cubicBezTo>
                    <a:moveTo>
                      <a:pt x="69" y="60"/>
                    </a:moveTo>
                    <a:cubicBezTo>
                      <a:pt x="69" y="60"/>
                      <a:pt x="69" y="60"/>
                      <a:pt x="69" y="61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70" y="61"/>
                      <a:pt x="70" y="60"/>
                      <a:pt x="69" y="60"/>
                    </a:cubicBezTo>
                    <a:moveTo>
                      <a:pt x="33" y="59"/>
                    </a:moveTo>
                    <a:cubicBezTo>
                      <a:pt x="33" y="59"/>
                      <a:pt x="33" y="59"/>
                      <a:pt x="33" y="60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1"/>
                      <a:pt x="35" y="60"/>
                      <a:pt x="35" y="60"/>
                    </a:cubicBezTo>
                    <a:cubicBezTo>
                      <a:pt x="34" y="60"/>
                      <a:pt x="34" y="60"/>
                      <a:pt x="33" y="59"/>
                    </a:cubicBezTo>
                    <a:moveTo>
                      <a:pt x="67" y="59"/>
                    </a:moveTo>
                    <a:cubicBezTo>
                      <a:pt x="67" y="59"/>
                      <a:pt x="67" y="59"/>
                      <a:pt x="67" y="59"/>
                    </a:cubicBezTo>
                    <a:cubicBezTo>
                      <a:pt x="67" y="60"/>
                      <a:pt x="68" y="60"/>
                      <a:pt x="69" y="61"/>
                    </a:cubicBezTo>
                    <a:cubicBezTo>
                      <a:pt x="69" y="61"/>
                      <a:pt x="69" y="61"/>
                      <a:pt x="69" y="61"/>
                    </a:cubicBezTo>
                    <a:cubicBezTo>
                      <a:pt x="68" y="60"/>
                      <a:pt x="67" y="60"/>
                      <a:pt x="67" y="59"/>
                    </a:cubicBezTo>
                    <a:moveTo>
                      <a:pt x="70" y="59"/>
                    </a:moveTo>
                    <a:cubicBezTo>
                      <a:pt x="70" y="59"/>
                      <a:pt x="70" y="60"/>
                      <a:pt x="70" y="60"/>
                    </a:cubicBezTo>
                    <a:cubicBezTo>
                      <a:pt x="70" y="60"/>
                      <a:pt x="71" y="60"/>
                      <a:pt x="71" y="61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1" y="60"/>
                      <a:pt x="70" y="60"/>
                      <a:pt x="70" y="59"/>
                    </a:cubicBezTo>
                    <a:moveTo>
                      <a:pt x="133" y="59"/>
                    </a:moveTo>
                    <a:cubicBezTo>
                      <a:pt x="132" y="61"/>
                      <a:pt x="131" y="62"/>
                      <a:pt x="130" y="64"/>
                    </a:cubicBezTo>
                    <a:cubicBezTo>
                      <a:pt x="133" y="66"/>
                      <a:pt x="136" y="68"/>
                      <a:pt x="139" y="69"/>
                    </a:cubicBezTo>
                    <a:cubicBezTo>
                      <a:pt x="140" y="67"/>
                      <a:pt x="141" y="66"/>
                      <a:pt x="142" y="64"/>
                    </a:cubicBezTo>
                    <a:cubicBezTo>
                      <a:pt x="139" y="62"/>
                      <a:pt x="136" y="61"/>
                      <a:pt x="133" y="59"/>
                    </a:cubicBezTo>
                    <a:moveTo>
                      <a:pt x="121" y="59"/>
                    </a:moveTo>
                    <a:cubicBezTo>
                      <a:pt x="123" y="60"/>
                      <a:pt x="125" y="62"/>
                      <a:pt x="127" y="63"/>
                    </a:cubicBezTo>
                    <a:cubicBezTo>
                      <a:pt x="127" y="63"/>
                      <a:pt x="127" y="63"/>
                      <a:pt x="127" y="63"/>
                    </a:cubicBezTo>
                    <a:cubicBezTo>
                      <a:pt x="121" y="59"/>
                      <a:pt x="121" y="59"/>
                      <a:pt x="121" y="59"/>
                    </a:cubicBezTo>
                    <a:moveTo>
                      <a:pt x="67" y="59"/>
                    </a:moveTo>
                    <a:cubicBezTo>
                      <a:pt x="67" y="59"/>
                      <a:pt x="67" y="59"/>
                      <a:pt x="67" y="59"/>
                    </a:cubicBezTo>
                    <a:cubicBezTo>
                      <a:pt x="67" y="60"/>
                      <a:pt x="68" y="60"/>
                      <a:pt x="69" y="61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59"/>
                      <a:pt x="68" y="59"/>
                      <a:pt x="67" y="59"/>
                    </a:cubicBezTo>
                    <a:moveTo>
                      <a:pt x="34" y="58"/>
                    </a:moveTo>
                    <a:cubicBezTo>
                      <a:pt x="34" y="59"/>
                      <a:pt x="34" y="59"/>
                      <a:pt x="33" y="59"/>
                    </a:cubicBezTo>
                    <a:cubicBezTo>
                      <a:pt x="34" y="60"/>
                      <a:pt x="35" y="60"/>
                      <a:pt x="35" y="60"/>
                    </a:cubicBezTo>
                    <a:cubicBezTo>
                      <a:pt x="35" y="60"/>
                      <a:pt x="35" y="60"/>
                      <a:pt x="36" y="59"/>
                    </a:cubicBezTo>
                    <a:cubicBezTo>
                      <a:pt x="35" y="59"/>
                      <a:pt x="34" y="59"/>
                      <a:pt x="34" y="58"/>
                    </a:cubicBezTo>
                    <a:moveTo>
                      <a:pt x="31" y="58"/>
                    </a:move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1" y="58"/>
                      <a:pt x="31" y="58"/>
                    </a:cubicBezTo>
                    <a:moveTo>
                      <a:pt x="68" y="58"/>
                    </a:moveTo>
                    <a:cubicBezTo>
                      <a:pt x="68" y="58"/>
                      <a:pt x="67" y="58"/>
                      <a:pt x="67" y="58"/>
                    </a:cubicBezTo>
                    <a:cubicBezTo>
                      <a:pt x="68" y="59"/>
                      <a:pt x="69" y="59"/>
                      <a:pt x="69" y="60"/>
                    </a:cubicBezTo>
                    <a:cubicBezTo>
                      <a:pt x="70" y="60"/>
                      <a:pt x="70" y="59"/>
                      <a:pt x="70" y="59"/>
                    </a:cubicBezTo>
                    <a:cubicBezTo>
                      <a:pt x="69" y="59"/>
                      <a:pt x="68" y="58"/>
                      <a:pt x="68" y="58"/>
                    </a:cubicBezTo>
                    <a:moveTo>
                      <a:pt x="96" y="58"/>
                    </a:moveTo>
                    <a:cubicBezTo>
                      <a:pt x="96" y="58"/>
                      <a:pt x="96" y="59"/>
                      <a:pt x="95" y="60"/>
                    </a:cubicBezTo>
                    <a:cubicBezTo>
                      <a:pt x="98" y="61"/>
                      <a:pt x="100" y="62"/>
                      <a:pt x="102" y="64"/>
                    </a:cubicBezTo>
                    <a:cubicBezTo>
                      <a:pt x="102" y="63"/>
                      <a:pt x="103" y="62"/>
                      <a:pt x="103" y="62"/>
                    </a:cubicBezTo>
                    <a:cubicBezTo>
                      <a:pt x="101" y="60"/>
                      <a:pt x="99" y="59"/>
                      <a:pt x="96" y="58"/>
                    </a:cubicBezTo>
                    <a:moveTo>
                      <a:pt x="32" y="57"/>
                    </a:moveTo>
                    <a:cubicBezTo>
                      <a:pt x="32" y="58"/>
                      <a:pt x="31" y="58"/>
                      <a:pt x="31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7"/>
                      <a:pt x="32" y="57"/>
                    </a:cubicBezTo>
                    <a:moveTo>
                      <a:pt x="35" y="57"/>
                    </a:moveTo>
                    <a:cubicBezTo>
                      <a:pt x="35" y="57"/>
                      <a:pt x="34" y="57"/>
                      <a:pt x="34" y="58"/>
                    </a:cubicBezTo>
                    <a:cubicBezTo>
                      <a:pt x="35" y="58"/>
                      <a:pt x="35" y="58"/>
                      <a:pt x="36" y="59"/>
                    </a:cubicBezTo>
                    <a:cubicBezTo>
                      <a:pt x="36" y="58"/>
                      <a:pt x="36" y="58"/>
                      <a:pt x="37" y="58"/>
                    </a:cubicBezTo>
                    <a:cubicBezTo>
                      <a:pt x="36" y="57"/>
                      <a:pt x="35" y="57"/>
                      <a:pt x="35" y="57"/>
                    </a:cubicBezTo>
                    <a:moveTo>
                      <a:pt x="35" y="56"/>
                    </a:moveTo>
                    <a:cubicBezTo>
                      <a:pt x="35" y="56"/>
                      <a:pt x="35" y="56"/>
                      <a:pt x="35" y="56"/>
                    </a:cubicBezTo>
                    <a:cubicBezTo>
                      <a:pt x="36" y="57"/>
                      <a:pt x="36" y="57"/>
                      <a:pt x="37" y="57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6" y="57"/>
                      <a:pt x="36" y="56"/>
                      <a:pt x="35" y="56"/>
                    </a:cubicBezTo>
                    <a:moveTo>
                      <a:pt x="93" y="56"/>
                    </a:moveTo>
                    <a:cubicBezTo>
                      <a:pt x="93" y="56"/>
                      <a:pt x="92" y="57"/>
                      <a:pt x="92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4" y="58"/>
                      <a:pt x="94" y="57"/>
                      <a:pt x="94" y="57"/>
                    </a:cubicBezTo>
                    <a:cubicBezTo>
                      <a:pt x="94" y="56"/>
                      <a:pt x="94" y="56"/>
                      <a:pt x="93" y="56"/>
                    </a:cubicBezTo>
                    <a:moveTo>
                      <a:pt x="50" y="56"/>
                    </a:moveTo>
                    <a:cubicBezTo>
                      <a:pt x="49" y="57"/>
                      <a:pt x="48" y="59"/>
                      <a:pt x="47" y="60"/>
                    </a:cubicBezTo>
                    <a:cubicBezTo>
                      <a:pt x="48" y="61"/>
                      <a:pt x="49" y="61"/>
                      <a:pt x="50" y="62"/>
                    </a:cubicBezTo>
                    <a:cubicBezTo>
                      <a:pt x="51" y="60"/>
                      <a:pt x="52" y="59"/>
                      <a:pt x="53" y="57"/>
                    </a:cubicBezTo>
                    <a:cubicBezTo>
                      <a:pt x="52" y="57"/>
                      <a:pt x="51" y="56"/>
                      <a:pt x="50" y="56"/>
                    </a:cubicBezTo>
                    <a:moveTo>
                      <a:pt x="33" y="56"/>
                    </a:moveTo>
                    <a:cubicBezTo>
                      <a:pt x="33" y="56"/>
                      <a:pt x="33" y="56"/>
                      <a:pt x="32" y="56"/>
                    </a:cubicBezTo>
                    <a:cubicBezTo>
                      <a:pt x="33" y="56"/>
                      <a:pt x="33" y="57"/>
                      <a:pt x="33" y="57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3" y="56"/>
                      <a:pt x="33" y="56"/>
                      <a:pt x="33" y="56"/>
                    </a:cubicBezTo>
                    <a:moveTo>
                      <a:pt x="36" y="55"/>
                    </a:moveTo>
                    <a:cubicBezTo>
                      <a:pt x="36" y="55"/>
                      <a:pt x="36" y="55"/>
                      <a:pt x="35" y="56"/>
                    </a:cubicBezTo>
                    <a:cubicBezTo>
                      <a:pt x="36" y="56"/>
                      <a:pt x="37" y="56"/>
                      <a:pt x="37" y="57"/>
                    </a:cubicBezTo>
                    <a:cubicBezTo>
                      <a:pt x="37" y="56"/>
                      <a:pt x="37" y="56"/>
                      <a:pt x="38" y="56"/>
                    </a:cubicBezTo>
                    <a:cubicBezTo>
                      <a:pt x="37" y="56"/>
                      <a:pt x="36" y="55"/>
                      <a:pt x="36" y="55"/>
                    </a:cubicBezTo>
                    <a:moveTo>
                      <a:pt x="33" y="55"/>
                    </a:moveTo>
                    <a:cubicBezTo>
                      <a:pt x="33" y="55"/>
                      <a:pt x="33" y="55"/>
                      <a:pt x="33" y="55"/>
                    </a:cubicBezTo>
                    <a:cubicBezTo>
                      <a:pt x="33" y="55"/>
                      <a:pt x="34" y="55"/>
                      <a:pt x="34" y="55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34" y="55"/>
                      <a:pt x="33" y="55"/>
                      <a:pt x="33" y="55"/>
                    </a:cubicBezTo>
                    <a:moveTo>
                      <a:pt x="98" y="55"/>
                    </a:moveTo>
                    <a:cubicBezTo>
                      <a:pt x="98" y="55"/>
                      <a:pt x="98" y="55"/>
                      <a:pt x="98" y="55"/>
                    </a:cubicBezTo>
                    <a:cubicBezTo>
                      <a:pt x="98" y="56"/>
                      <a:pt x="97" y="56"/>
                      <a:pt x="97" y="57"/>
                    </a:cubicBezTo>
                    <a:cubicBezTo>
                      <a:pt x="99" y="58"/>
                      <a:pt x="101" y="59"/>
                      <a:pt x="104" y="61"/>
                    </a:cubicBezTo>
                    <a:cubicBezTo>
                      <a:pt x="104" y="60"/>
                      <a:pt x="105" y="59"/>
                      <a:pt x="105" y="59"/>
                    </a:cubicBezTo>
                    <a:cubicBezTo>
                      <a:pt x="103" y="57"/>
                      <a:pt x="100" y="56"/>
                      <a:pt x="98" y="55"/>
                    </a:cubicBezTo>
                    <a:moveTo>
                      <a:pt x="34" y="54"/>
                    </a:move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moveTo>
                      <a:pt x="163" y="53"/>
                    </a:moveTo>
                    <a:cubicBezTo>
                      <a:pt x="161" y="56"/>
                      <a:pt x="159" y="59"/>
                      <a:pt x="157" y="62"/>
                    </a:cubicBezTo>
                    <a:cubicBezTo>
                      <a:pt x="159" y="63"/>
                      <a:pt x="160" y="64"/>
                      <a:pt x="162" y="65"/>
                    </a:cubicBezTo>
                    <a:cubicBezTo>
                      <a:pt x="164" y="62"/>
                      <a:pt x="166" y="59"/>
                      <a:pt x="168" y="56"/>
                    </a:cubicBezTo>
                    <a:cubicBezTo>
                      <a:pt x="166" y="55"/>
                      <a:pt x="165" y="54"/>
                      <a:pt x="163" y="53"/>
                    </a:cubicBezTo>
                    <a:moveTo>
                      <a:pt x="88" y="53"/>
                    </a:moveTo>
                    <a:cubicBezTo>
                      <a:pt x="88" y="54"/>
                      <a:pt x="88" y="54"/>
                      <a:pt x="87" y="55"/>
                    </a:cubicBezTo>
                    <a:cubicBezTo>
                      <a:pt x="88" y="55"/>
                      <a:pt x="89" y="56"/>
                      <a:pt x="90" y="56"/>
                    </a:cubicBezTo>
                    <a:cubicBezTo>
                      <a:pt x="90" y="56"/>
                      <a:pt x="91" y="55"/>
                      <a:pt x="91" y="55"/>
                    </a:cubicBezTo>
                    <a:cubicBezTo>
                      <a:pt x="90" y="54"/>
                      <a:pt x="89" y="53"/>
                      <a:pt x="88" y="53"/>
                    </a:cubicBezTo>
                    <a:moveTo>
                      <a:pt x="71" y="53"/>
                    </a:moveTo>
                    <a:cubicBezTo>
                      <a:pt x="71" y="53"/>
                      <a:pt x="71" y="53"/>
                      <a:pt x="70" y="53"/>
                    </a:cubicBezTo>
                    <a:cubicBezTo>
                      <a:pt x="72" y="54"/>
                      <a:pt x="73" y="55"/>
                      <a:pt x="74" y="55"/>
                    </a:cubicBezTo>
                    <a:cubicBezTo>
                      <a:pt x="74" y="55"/>
                      <a:pt x="74" y="55"/>
                      <a:pt x="74" y="55"/>
                    </a:cubicBezTo>
                    <a:cubicBezTo>
                      <a:pt x="73" y="54"/>
                      <a:pt x="72" y="53"/>
                      <a:pt x="71" y="53"/>
                    </a:cubicBezTo>
                    <a:moveTo>
                      <a:pt x="95" y="53"/>
                    </a:moveTo>
                    <a:cubicBezTo>
                      <a:pt x="95" y="53"/>
                      <a:pt x="94" y="54"/>
                      <a:pt x="94" y="55"/>
                    </a:cubicBezTo>
                    <a:cubicBezTo>
                      <a:pt x="94" y="55"/>
                      <a:pt x="95" y="55"/>
                      <a:pt x="95" y="56"/>
                    </a:cubicBezTo>
                    <a:cubicBezTo>
                      <a:pt x="95" y="55"/>
                      <a:pt x="96" y="54"/>
                      <a:pt x="96" y="53"/>
                    </a:cubicBezTo>
                    <a:cubicBezTo>
                      <a:pt x="96" y="53"/>
                      <a:pt x="95" y="53"/>
                      <a:pt x="95" y="53"/>
                    </a:cubicBezTo>
                    <a:moveTo>
                      <a:pt x="119" y="51"/>
                    </a:moveTo>
                    <a:cubicBezTo>
                      <a:pt x="118" y="53"/>
                      <a:pt x="117" y="54"/>
                      <a:pt x="116" y="56"/>
                    </a:cubicBezTo>
                    <a:cubicBezTo>
                      <a:pt x="120" y="58"/>
                      <a:pt x="124" y="60"/>
                      <a:pt x="127" y="63"/>
                    </a:cubicBezTo>
                    <a:cubicBezTo>
                      <a:pt x="128" y="61"/>
                      <a:pt x="129" y="59"/>
                      <a:pt x="130" y="57"/>
                    </a:cubicBezTo>
                    <a:cubicBezTo>
                      <a:pt x="127" y="56"/>
                      <a:pt x="124" y="54"/>
                      <a:pt x="121" y="52"/>
                    </a:cubicBezTo>
                    <a:cubicBezTo>
                      <a:pt x="121" y="52"/>
                      <a:pt x="120" y="51"/>
                      <a:pt x="119" y="51"/>
                    </a:cubicBezTo>
                    <a:moveTo>
                      <a:pt x="54" y="50"/>
                    </a:moveTo>
                    <a:cubicBezTo>
                      <a:pt x="53" y="51"/>
                      <a:pt x="53" y="51"/>
                      <a:pt x="53" y="51"/>
                    </a:cubicBezTo>
                    <a:cubicBezTo>
                      <a:pt x="54" y="52"/>
                      <a:pt x="55" y="52"/>
                      <a:pt x="55" y="53"/>
                    </a:cubicBezTo>
                    <a:cubicBezTo>
                      <a:pt x="56" y="53"/>
                      <a:pt x="56" y="52"/>
                      <a:pt x="56" y="52"/>
                    </a:cubicBezTo>
                    <a:cubicBezTo>
                      <a:pt x="55" y="51"/>
                      <a:pt x="54" y="51"/>
                      <a:pt x="54" y="50"/>
                    </a:cubicBezTo>
                    <a:moveTo>
                      <a:pt x="90" y="50"/>
                    </a:moveTo>
                    <a:cubicBezTo>
                      <a:pt x="90" y="51"/>
                      <a:pt x="89" y="51"/>
                      <a:pt x="89" y="52"/>
                    </a:cubicBezTo>
                    <a:cubicBezTo>
                      <a:pt x="90" y="52"/>
                      <a:pt x="91" y="53"/>
                      <a:pt x="92" y="54"/>
                    </a:cubicBezTo>
                    <a:cubicBezTo>
                      <a:pt x="92" y="53"/>
                      <a:pt x="92" y="52"/>
                      <a:pt x="93" y="52"/>
                    </a:cubicBezTo>
                    <a:cubicBezTo>
                      <a:pt x="92" y="51"/>
                      <a:pt x="91" y="50"/>
                      <a:pt x="90" y="50"/>
                    </a:cubicBezTo>
                    <a:moveTo>
                      <a:pt x="54" y="50"/>
                    </a:move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51"/>
                      <a:pt x="55" y="51"/>
                      <a:pt x="56" y="52"/>
                    </a:cubicBezTo>
                    <a:cubicBezTo>
                      <a:pt x="56" y="52"/>
                      <a:pt x="56" y="51"/>
                      <a:pt x="56" y="51"/>
                    </a:cubicBezTo>
                    <a:cubicBezTo>
                      <a:pt x="56" y="51"/>
                      <a:pt x="55" y="50"/>
                      <a:pt x="54" y="50"/>
                    </a:cubicBezTo>
                    <a:moveTo>
                      <a:pt x="157" y="49"/>
                    </a:moveTo>
                    <a:cubicBezTo>
                      <a:pt x="155" y="52"/>
                      <a:pt x="153" y="56"/>
                      <a:pt x="151" y="59"/>
                    </a:cubicBezTo>
                    <a:cubicBezTo>
                      <a:pt x="153" y="60"/>
                      <a:pt x="155" y="61"/>
                      <a:pt x="156" y="62"/>
                    </a:cubicBezTo>
                    <a:cubicBezTo>
                      <a:pt x="158" y="59"/>
                      <a:pt x="160" y="56"/>
                      <a:pt x="162" y="52"/>
                    </a:cubicBezTo>
                    <a:cubicBezTo>
                      <a:pt x="162" y="52"/>
                      <a:pt x="162" y="52"/>
                      <a:pt x="161" y="52"/>
                    </a:cubicBezTo>
                    <a:cubicBezTo>
                      <a:pt x="160" y="51"/>
                      <a:pt x="158" y="50"/>
                      <a:pt x="157" y="49"/>
                    </a:cubicBezTo>
                    <a:moveTo>
                      <a:pt x="39" y="49"/>
                    </a:moveTo>
                    <a:cubicBezTo>
                      <a:pt x="38" y="51"/>
                      <a:pt x="37" y="52"/>
                      <a:pt x="37" y="54"/>
                    </a:cubicBezTo>
                    <a:cubicBezTo>
                      <a:pt x="37" y="54"/>
                      <a:pt x="38" y="54"/>
                      <a:pt x="38" y="55"/>
                    </a:cubicBezTo>
                    <a:cubicBezTo>
                      <a:pt x="39" y="53"/>
                      <a:pt x="40" y="52"/>
                      <a:pt x="41" y="50"/>
                    </a:cubicBezTo>
                    <a:cubicBezTo>
                      <a:pt x="40" y="50"/>
                      <a:pt x="40" y="49"/>
                      <a:pt x="39" y="49"/>
                    </a:cubicBezTo>
                    <a:moveTo>
                      <a:pt x="37" y="48"/>
                    </a:moveTo>
                    <a:cubicBezTo>
                      <a:pt x="37" y="50"/>
                      <a:pt x="36" y="51"/>
                      <a:pt x="35" y="52"/>
                    </a:cubicBezTo>
                    <a:cubicBezTo>
                      <a:pt x="35" y="53"/>
                      <a:pt x="35" y="53"/>
                      <a:pt x="35" y="53"/>
                    </a:cubicBezTo>
                    <a:cubicBezTo>
                      <a:pt x="38" y="48"/>
                      <a:pt x="38" y="48"/>
                      <a:pt x="38" y="48"/>
                    </a:cubicBezTo>
                    <a:cubicBezTo>
                      <a:pt x="38" y="48"/>
                      <a:pt x="38" y="48"/>
                      <a:pt x="37" y="48"/>
                    </a:cubicBezTo>
                    <a:moveTo>
                      <a:pt x="155" y="48"/>
                    </a:moveTo>
                    <a:cubicBezTo>
                      <a:pt x="153" y="51"/>
                      <a:pt x="151" y="54"/>
                      <a:pt x="149" y="58"/>
                    </a:cubicBezTo>
                    <a:cubicBezTo>
                      <a:pt x="149" y="58"/>
                      <a:pt x="150" y="58"/>
                      <a:pt x="150" y="58"/>
                    </a:cubicBezTo>
                    <a:cubicBezTo>
                      <a:pt x="151" y="55"/>
                      <a:pt x="153" y="52"/>
                      <a:pt x="155" y="48"/>
                    </a:cubicBezTo>
                    <a:cubicBezTo>
                      <a:pt x="155" y="48"/>
                      <a:pt x="155" y="48"/>
                      <a:pt x="155" y="48"/>
                    </a:cubicBezTo>
                    <a:moveTo>
                      <a:pt x="154" y="48"/>
                    </a:moveTo>
                    <a:cubicBezTo>
                      <a:pt x="152" y="51"/>
                      <a:pt x="150" y="54"/>
                      <a:pt x="149" y="57"/>
                    </a:cubicBezTo>
                    <a:cubicBezTo>
                      <a:pt x="149" y="57"/>
                      <a:pt x="149" y="57"/>
                      <a:pt x="149" y="57"/>
                    </a:cubicBezTo>
                    <a:cubicBezTo>
                      <a:pt x="155" y="48"/>
                      <a:pt x="155" y="48"/>
                      <a:pt x="155" y="48"/>
                    </a:cubicBezTo>
                    <a:cubicBezTo>
                      <a:pt x="155" y="48"/>
                      <a:pt x="154" y="48"/>
                      <a:pt x="154" y="48"/>
                    </a:cubicBezTo>
                    <a:moveTo>
                      <a:pt x="75" y="45"/>
                    </a:moveTo>
                    <a:cubicBezTo>
                      <a:pt x="75" y="46"/>
                      <a:pt x="75" y="47"/>
                      <a:pt x="74" y="47"/>
                    </a:cubicBezTo>
                    <a:cubicBezTo>
                      <a:pt x="75" y="48"/>
                      <a:pt x="76" y="48"/>
                      <a:pt x="78" y="49"/>
                    </a:cubicBezTo>
                    <a:cubicBezTo>
                      <a:pt x="78" y="49"/>
                      <a:pt x="78" y="48"/>
                      <a:pt x="79" y="47"/>
                    </a:cubicBezTo>
                    <a:cubicBezTo>
                      <a:pt x="78" y="47"/>
                      <a:pt x="76" y="46"/>
                      <a:pt x="75" y="45"/>
                    </a:cubicBezTo>
                    <a:moveTo>
                      <a:pt x="57" y="44"/>
                    </a:moveTo>
                    <a:cubicBezTo>
                      <a:pt x="57" y="45"/>
                      <a:pt x="57" y="45"/>
                      <a:pt x="57" y="45"/>
                    </a:cubicBezTo>
                    <a:cubicBezTo>
                      <a:pt x="58" y="46"/>
                      <a:pt x="58" y="46"/>
                      <a:pt x="59" y="47"/>
                    </a:cubicBezTo>
                    <a:cubicBezTo>
                      <a:pt x="59" y="46"/>
                      <a:pt x="59" y="46"/>
                      <a:pt x="60" y="46"/>
                    </a:cubicBezTo>
                    <a:cubicBezTo>
                      <a:pt x="59" y="45"/>
                      <a:pt x="58" y="45"/>
                      <a:pt x="57" y="44"/>
                    </a:cubicBezTo>
                    <a:moveTo>
                      <a:pt x="168" y="44"/>
                    </a:moveTo>
                    <a:cubicBezTo>
                      <a:pt x="168" y="45"/>
                      <a:pt x="168" y="45"/>
                      <a:pt x="167" y="46"/>
                    </a:cubicBezTo>
                    <a:cubicBezTo>
                      <a:pt x="169" y="47"/>
                      <a:pt x="170" y="48"/>
                      <a:pt x="172" y="49"/>
                    </a:cubicBezTo>
                    <a:cubicBezTo>
                      <a:pt x="172" y="48"/>
                      <a:pt x="173" y="47"/>
                      <a:pt x="173" y="47"/>
                    </a:cubicBezTo>
                    <a:cubicBezTo>
                      <a:pt x="172" y="46"/>
                      <a:pt x="170" y="45"/>
                      <a:pt x="168" y="44"/>
                    </a:cubicBezTo>
                    <a:moveTo>
                      <a:pt x="42" y="44"/>
                    </a:moveTo>
                    <a:cubicBezTo>
                      <a:pt x="42" y="44"/>
                      <a:pt x="42" y="44"/>
                      <a:pt x="42" y="45"/>
                    </a:cubicBezTo>
                    <a:cubicBezTo>
                      <a:pt x="42" y="45"/>
                      <a:pt x="43" y="45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2" y="44"/>
                    </a:cubicBezTo>
                    <a:moveTo>
                      <a:pt x="43" y="43"/>
                    </a:moveTo>
                    <a:cubicBezTo>
                      <a:pt x="43" y="43"/>
                      <a:pt x="42" y="43"/>
                      <a:pt x="42" y="44"/>
                    </a:cubicBezTo>
                    <a:cubicBezTo>
                      <a:pt x="43" y="44"/>
                      <a:pt x="43" y="44"/>
                      <a:pt x="44" y="45"/>
                    </a:cubicBezTo>
                    <a:cubicBezTo>
                      <a:pt x="44" y="44"/>
                      <a:pt x="44" y="44"/>
                      <a:pt x="44" y="44"/>
                    </a:cubicBezTo>
                    <a:cubicBezTo>
                      <a:pt x="44" y="44"/>
                      <a:pt x="43" y="43"/>
                      <a:pt x="43" y="43"/>
                    </a:cubicBezTo>
                    <a:moveTo>
                      <a:pt x="105" y="43"/>
                    </a:moveTo>
                    <a:cubicBezTo>
                      <a:pt x="104" y="44"/>
                      <a:pt x="103" y="46"/>
                      <a:pt x="102" y="48"/>
                    </a:cubicBezTo>
                    <a:cubicBezTo>
                      <a:pt x="105" y="49"/>
                      <a:pt x="107" y="50"/>
                      <a:pt x="109" y="52"/>
                    </a:cubicBezTo>
                    <a:cubicBezTo>
                      <a:pt x="110" y="50"/>
                      <a:pt x="111" y="48"/>
                      <a:pt x="112" y="47"/>
                    </a:cubicBezTo>
                    <a:cubicBezTo>
                      <a:pt x="110" y="45"/>
                      <a:pt x="107" y="44"/>
                      <a:pt x="105" y="43"/>
                    </a:cubicBezTo>
                    <a:moveTo>
                      <a:pt x="41" y="43"/>
                    </a:moveTo>
                    <a:cubicBezTo>
                      <a:pt x="41" y="43"/>
                      <a:pt x="40" y="43"/>
                      <a:pt x="40" y="44"/>
                    </a:cubicBezTo>
                    <a:cubicBezTo>
                      <a:pt x="40" y="44"/>
                      <a:pt x="41" y="44"/>
                      <a:pt x="41" y="44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moveTo>
                      <a:pt x="77" y="42"/>
                    </a:moveTo>
                    <a:cubicBezTo>
                      <a:pt x="77" y="43"/>
                      <a:pt x="76" y="44"/>
                      <a:pt x="76" y="44"/>
                    </a:cubicBezTo>
                    <a:cubicBezTo>
                      <a:pt x="77" y="45"/>
                      <a:pt x="78" y="46"/>
                      <a:pt x="79" y="46"/>
                    </a:cubicBezTo>
                    <a:cubicBezTo>
                      <a:pt x="79" y="46"/>
                      <a:pt x="80" y="45"/>
                      <a:pt x="80" y="45"/>
                    </a:cubicBezTo>
                    <a:cubicBezTo>
                      <a:pt x="80" y="45"/>
                      <a:pt x="80" y="45"/>
                      <a:pt x="80" y="44"/>
                    </a:cubicBezTo>
                    <a:cubicBezTo>
                      <a:pt x="79" y="44"/>
                      <a:pt x="78" y="43"/>
                      <a:pt x="77" y="42"/>
                    </a:cubicBezTo>
                    <a:moveTo>
                      <a:pt x="41" y="42"/>
                    </a:moveTo>
                    <a:cubicBezTo>
                      <a:pt x="41" y="42"/>
                      <a:pt x="41" y="42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1" y="42"/>
                      <a:pt x="41" y="42"/>
                    </a:cubicBezTo>
                    <a:moveTo>
                      <a:pt x="170" y="42"/>
                    </a:moveTo>
                    <a:cubicBezTo>
                      <a:pt x="170" y="42"/>
                      <a:pt x="169" y="42"/>
                      <a:pt x="169" y="43"/>
                    </a:cubicBezTo>
                    <a:cubicBezTo>
                      <a:pt x="171" y="44"/>
                      <a:pt x="172" y="44"/>
                      <a:pt x="174" y="45"/>
                    </a:cubicBezTo>
                    <a:cubicBezTo>
                      <a:pt x="174" y="45"/>
                      <a:pt x="174" y="45"/>
                      <a:pt x="174" y="44"/>
                    </a:cubicBezTo>
                    <a:cubicBezTo>
                      <a:pt x="173" y="44"/>
                      <a:pt x="171" y="43"/>
                      <a:pt x="170" y="42"/>
                    </a:cubicBezTo>
                    <a:moveTo>
                      <a:pt x="144" y="42"/>
                    </a:moveTo>
                    <a:cubicBezTo>
                      <a:pt x="142" y="45"/>
                      <a:pt x="140" y="48"/>
                      <a:pt x="138" y="51"/>
                    </a:cubicBezTo>
                    <a:cubicBezTo>
                      <a:pt x="141" y="52"/>
                      <a:pt x="144" y="54"/>
                      <a:pt x="147" y="56"/>
                    </a:cubicBezTo>
                    <a:cubicBezTo>
                      <a:pt x="148" y="53"/>
                      <a:pt x="150" y="50"/>
                      <a:pt x="152" y="46"/>
                    </a:cubicBezTo>
                    <a:cubicBezTo>
                      <a:pt x="149" y="45"/>
                      <a:pt x="147" y="43"/>
                      <a:pt x="144" y="42"/>
                    </a:cubicBezTo>
                    <a:moveTo>
                      <a:pt x="102" y="41"/>
                    </a:moveTo>
                    <a:cubicBezTo>
                      <a:pt x="101" y="43"/>
                      <a:pt x="100" y="44"/>
                      <a:pt x="99" y="46"/>
                    </a:cubicBezTo>
                    <a:cubicBezTo>
                      <a:pt x="100" y="46"/>
                      <a:pt x="100" y="46"/>
                      <a:pt x="100" y="46"/>
                    </a:cubicBezTo>
                    <a:cubicBezTo>
                      <a:pt x="101" y="45"/>
                      <a:pt x="102" y="43"/>
                      <a:pt x="103" y="42"/>
                    </a:cubicBezTo>
                    <a:cubicBezTo>
                      <a:pt x="103" y="41"/>
                      <a:pt x="102" y="41"/>
                      <a:pt x="102" y="41"/>
                    </a:cubicBezTo>
                    <a:moveTo>
                      <a:pt x="162" y="40"/>
                    </a:moveTo>
                    <a:cubicBezTo>
                      <a:pt x="162" y="41"/>
                      <a:pt x="161" y="42"/>
                      <a:pt x="161" y="42"/>
                    </a:cubicBezTo>
                    <a:cubicBezTo>
                      <a:pt x="163" y="43"/>
                      <a:pt x="165" y="45"/>
                      <a:pt x="166" y="46"/>
                    </a:cubicBezTo>
                    <a:cubicBezTo>
                      <a:pt x="167" y="45"/>
                      <a:pt x="167" y="44"/>
                      <a:pt x="168" y="44"/>
                    </a:cubicBezTo>
                    <a:cubicBezTo>
                      <a:pt x="166" y="42"/>
                      <a:pt x="164" y="41"/>
                      <a:pt x="162" y="40"/>
                    </a:cubicBezTo>
                    <a:moveTo>
                      <a:pt x="159" y="39"/>
                    </a:moveTo>
                    <a:cubicBezTo>
                      <a:pt x="159" y="39"/>
                      <a:pt x="159" y="40"/>
                      <a:pt x="158" y="41"/>
                    </a:cubicBezTo>
                    <a:cubicBezTo>
                      <a:pt x="159" y="41"/>
                      <a:pt x="159" y="41"/>
                      <a:pt x="159" y="41"/>
                    </a:cubicBezTo>
                    <a:cubicBezTo>
                      <a:pt x="160" y="41"/>
                      <a:pt x="160" y="40"/>
                      <a:pt x="160" y="39"/>
                    </a:cubicBezTo>
                    <a:cubicBezTo>
                      <a:pt x="160" y="39"/>
                      <a:pt x="160" y="39"/>
                      <a:pt x="159" y="39"/>
                    </a:cubicBezTo>
                    <a:moveTo>
                      <a:pt x="97" y="38"/>
                    </a:moveTo>
                    <a:cubicBezTo>
                      <a:pt x="96" y="40"/>
                      <a:pt x="95" y="41"/>
                      <a:pt x="94" y="43"/>
                    </a:cubicBezTo>
                    <a:cubicBezTo>
                      <a:pt x="95" y="43"/>
                      <a:pt x="96" y="44"/>
                      <a:pt x="97" y="44"/>
                    </a:cubicBezTo>
                    <a:cubicBezTo>
                      <a:pt x="98" y="43"/>
                      <a:pt x="99" y="41"/>
                      <a:pt x="100" y="40"/>
                    </a:cubicBezTo>
                    <a:cubicBezTo>
                      <a:pt x="99" y="39"/>
                      <a:pt x="98" y="39"/>
                      <a:pt x="97" y="38"/>
                    </a:cubicBezTo>
                    <a:moveTo>
                      <a:pt x="164" y="38"/>
                    </a:moveTo>
                    <a:cubicBezTo>
                      <a:pt x="163" y="38"/>
                      <a:pt x="163" y="39"/>
                      <a:pt x="163" y="39"/>
                    </a:cubicBezTo>
                    <a:cubicBezTo>
                      <a:pt x="165" y="40"/>
                      <a:pt x="167" y="41"/>
                      <a:pt x="169" y="42"/>
                    </a:cubicBezTo>
                    <a:cubicBezTo>
                      <a:pt x="169" y="42"/>
                      <a:pt x="169" y="42"/>
                      <a:pt x="169" y="41"/>
                    </a:cubicBezTo>
                    <a:cubicBezTo>
                      <a:pt x="167" y="40"/>
                      <a:pt x="165" y="39"/>
                      <a:pt x="164" y="38"/>
                    </a:cubicBezTo>
                    <a:moveTo>
                      <a:pt x="46" y="37"/>
                    </a:moveTo>
                    <a:cubicBezTo>
                      <a:pt x="46" y="38"/>
                      <a:pt x="46" y="38"/>
                      <a:pt x="45" y="38"/>
                    </a:cubicBezTo>
                    <a:cubicBezTo>
                      <a:pt x="46" y="39"/>
                      <a:pt x="46" y="39"/>
                      <a:pt x="47" y="39"/>
                    </a:cubicBezTo>
                    <a:cubicBezTo>
                      <a:pt x="47" y="39"/>
                      <a:pt x="47" y="39"/>
                      <a:pt x="47" y="38"/>
                    </a:cubicBezTo>
                    <a:cubicBezTo>
                      <a:pt x="47" y="38"/>
                      <a:pt x="46" y="38"/>
                      <a:pt x="46" y="37"/>
                    </a:cubicBezTo>
                    <a:moveTo>
                      <a:pt x="62" y="37"/>
                    </a:moveTo>
                    <a:cubicBezTo>
                      <a:pt x="61" y="38"/>
                      <a:pt x="61" y="39"/>
                      <a:pt x="61" y="39"/>
                    </a:cubicBezTo>
                    <a:cubicBezTo>
                      <a:pt x="61" y="40"/>
                      <a:pt x="62" y="40"/>
                      <a:pt x="63" y="40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63" y="40"/>
                      <a:pt x="64" y="39"/>
                      <a:pt x="64" y="39"/>
                    </a:cubicBezTo>
                    <a:cubicBezTo>
                      <a:pt x="63" y="38"/>
                      <a:pt x="63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7"/>
                      <a:pt x="62" y="37"/>
                    </a:cubicBezTo>
                    <a:moveTo>
                      <a:pt x="164" y="37"/>
                    </a:moveTo>
                    <a:cubicBezTo>
                      <a:pt x="164" y="37"/>
                      <a:pt x="164" y="37"/>
                      <a:pt x="164" y="37"/>
                    </a:cubicBezTo>
                    <a:cubicBezTo>
                      <a:pt x="167" y="39"/>
                      <a:pt x="167" y="39"/>
                      <a:pt x="167" y="39"/>
                    </a:cubicBezTo>
                    <a:cubicBezTo>
                      <a:pt x="166" y="38"/>
                      <a:pt x="165" y="38"/>
                      <a:pt x="164" y="37"/>
                    </a:cubicBezTo>
                    <a:moveTo>
                      <a:pt x="45" y="37"/>
                    </a:move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moveTo>
                      <a:pt x="173" y="37"/>
                    </a:moveTo>
                    <a:cubicBezTo>
                      <a:pt x="173" y="37"/>
                      <a:pt x="172" y="37"/>
                      <a:pt x="172" y="38"/>
                    </a:cubicBezTo>
                    <a:cubicBezTo>
                      <a:pt x="174" y="39"/>
                      <a:pt x="175" y="40"/>
                      <a:pt x="177" y="40"/>
                    </a:cubicBezTo>
                    <a:cubicBezTo>
                      <a:pt x="177" y="40"/>
                      <a:pt x="177" y="40"/>
                      <a:pt x="177" y="39"/>
                    </a:cubicBezTo>
                    <a:cubicBezTo>
                      <a:pt x="176" y="39"/>
                      <a:pt x="174" y="38"/>
                      <a:pt x="173" y="37"/>
                    </a:cubicBezTo>
                    <a:moveTo>
                      <a:pt x="136" y="37"/>
                    </a:moveTo>
                    <a:cubicBezTo>
                      <a:pt x="137" y="37"/>
                      <a:pt x="138" y="38"/>
                      <a:pt x="139" y="39"/>
                    </a:cubicBezTo>
                    <a:cubicBezTo>
                      <a:pt x="138" y="38"/>
                      <a:pt x="137" y="37"/>
                      <a:pt x="136" y="37"/>
                    </a:cubicBezTo>
                    <a:moveTo>
                      <a:pt x="45" y="37"/>
                    </a:move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8"/>
                      <a:pt x="44" y="38"/>
                      <a:pt x="45" y="38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moveTo>
                      <a:pt x="161" y="36"/>
                    </a:moveTo>
                    <a:cubicBezTo>
                      <a:pt x="161" y="37"/>
                      <a:pt x="160" y="37"/>
                      <a:pt x="160" y="37"/>
                    </a:cubicBezTo>
                    <a:cubicBezTo>
                      <a:pt x="161" y="38"/>
                      <a:pt x="161" y="38"/>
                      <a:pt x="161" y="38"/>
                    </a:cubicBezTo>
                    <a:cubicBezTo>
                      <a:pt x="161" y="38"/>
                      <a:pt x="162" y="37"/>
                      <a:pt x="162" y="37"/>
                    </a:cubicBezTo>
                    <a:cubicBezTo>
                      <a:pt x="161" y="37"/>
                      <a:pt x="161" y="37"/>
                      <a:pt x="161" y="36"/>
                    </a:cubicBezTo>
                    <a:moveTo>
                      <a:pt x="161" y="36"/>
                    </a:moveTo>
                    <a:cubicBezTo>
                      <a:pt x="161" y="36"/>
                      <a:pt x="161" y="36"/>
                      <a:pt x="161" y="36"/>
                    </a:cubicBezTo>
                    <a:cubicBezTo>
                      <a:pt x="162" y="36"/>
                      <a:pt x="162" y="36"/>
                      <a:pt x="162" y="36"/>
                    </a:cubicBezTo>
                    <a:cubicBezTo>
                      <a:pt x="162" y="36"/>
                      <a:pt x="162" y="36"/>
                      <a:pt x="162" y="36"/>
                    </a:cubicBezTo>
                    <a:cubicBezTo>
                      <a:pt x="162" y="36"/>
                      <a:pt x="162" y="36"/>
                      <a:pt x="161" y="36"/>
                    </a:cubicBezTo>
                    <a:moveTo>
                      <a:pt x="64" y="35"/>
                    </a:moveTo>
                    <a:cubicBezTo>
                      <a:pt x="63" y="35"/>
                      <a:pt x="63" y="36"/>
                      <a:pt x="63" y="37"/>
                    </a:cubicBezTo>
                    <a:cubicBezTo>
                      <a:pt x="63" y="37"/>
                      <a:pt x="64" y="37"/>
                      <a:pt x="64" y="38"/>
                    </a:cubicBezTo>
                    <a:cubicBezTo>
                      <a:pt x="65" y="37"/>
                      <a:pt x="65" y="36"/>
                      <a:pt x="66" y="36"/>
                    </a:cubicBezTo>
                    <a:cubicBezTo>
                      <a:pt x="65" y="35"/>
                      <a:pt x="64" y="35"/>
                      <a:pt x="64" y="35"/>
                    </a:cubicBezTo>
                    <a:moveTo>
                      <a:pt x="64" y="34"/>
                    </a:moveTo>
                    <a:cubicBezTo>
                      <a:pt x="63" y="35"/>
                      <a:pt x="63" y="36"/>
                      <a:pt x="62" y="36"/>
                    </a:cubicBezTo>
                    <a:cubicBezTo>
                      <a:pt x="62" y="36"/>
                      <a:pt x="63" y="37"/>
                      <a:pt x="63" y="37"/>
                    </a:cubicBezTo>
                    <a:cubicBezTo>
                      <a:pt x="63" y="36"/>
                      <a:pt x="63" y="35"/>
                      <a:pt x="64" y="35"/>
                    </a:cubicBezTo>
                    <a:cubicBezTo>
                      <a:pt x="64" y="34"/>
                      <a:pt x="64" y="34"/>
                      <a:pt x="64" y="34"/>
                    </a:cubicBezTo>
                    <a:moveTo>
                      <a:pt x="130" y="33"/>
                    </a:moveTo>
                    <a:cubicBezTo>
                      <a:pt x="128" y="36"/>
                      <a:pt x="127" y="39"/>
                      <a:pt x="125" y="42"/>
                    </a:cubicBezTo>
                    <a:cubicBezTo>
                      <a:pt x="128" y="45"/>
                      <a:pt x="132" y="47"/>
                      <a:pt x="135" y="49"/>
                    </a:cubicBezTo>
                    <a:cubicBezTo>
                      <a:pt x="137" y="46"/>
                      <a:pt x="139" y="43"/>
                      <a:pt x="141" y="40"/>
                    </a:cubicBezTo>
                    <a:cubicBezTo>
                      <a:pt x="137" y="38"/>
                      <a:pt x="134" y="36"/>
                      <a:pt x="130" y="33"/>
                    </a:cubicBezTo>
                    <a:moveTo>
                      <a:pt x="167" y="33"/>
                    </a:moveTo>
                    <a:cubicBezTo>
                      <a:pt x="166" y="33"/>
                      <a:pt x="166" y="34"/>
                      <a:pt x="166" y="34"/>
                    </a:cubicBezTo>
                    <a:cubicBezTo>
                      <a:pt x="168" y="35"/>
                      <a:pt x="170" y="36"/>
                      <a:pt x="172" y="37"/>
                    </a:cubicBezTo>
                    <a:cubicBezTo>
                      <a:pt x="172" y="37"/>
                      <a:pt x="172" y="37"/>
                      <a:pt x="172" y="36"/>
                    </a:cubicBezTo>
                    <a:cubicBezTo>
                      <a:pt x="170" y="35"/>
                      <a:pt x="168" y="34"/>
                      <a:pt x="167" y="33"/>
                    </a:cubicBezTo>
                    <a:moveTo>
                      <a:pt x="150" y="33"/>
                    </a:moveTo>
                    <a:cubicBezTo>
                      <a:pt x="149" y="34"/>
                      <a:pt x="149" y="34"/>
                      <a:pt x="148" y="35"/>
                    </a:cubicBezTo>
                    <a:cubicBezTo>
                      <a:pt x="151" y="36"/>
                      <a:pt x="154" y="38"/>
                      <a:pt x="156" y="40"/>
                    </a:cubicBezTo>
                    <a:cubicBezTo>
                      <a:pt x="157" y="39"/>
                      <a:pt x="157" y="38"/>
                      <a:pt x="157" y="37"/>
                    </a:cubicBezTo>
                    <a:cubicBezTo>
                      <a:pt x="155" y="36"/>
                      <a:pt x="152" y="34"/>
                      <a:pt x="150" y="33"/>
                    </a:cubicBezTo>
                    <a:moveTo>
                      <a:pt x="88" y="33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6" y="35"/>
                      <a:pt x="87" y="34"/>
                      <a:pt x="88" y="33"/>
                    </a:cubicBezTo>
                    <a:cubicBezTo>
                      <a:pt x="88" y="33"/>
                      <a:pt x="88" y="33"/>
                      <a:pt x="88" y="33"/>
                    </a:cubicBezTo>
                    <a:moveTo>
                      <a:pt x="52" y="32"/>
                    </a:moveTo>
                    <a:cubicBezTo>
                      <a:pt x="52" y="33"/>
                      <a:pt x="52" y="33"/>
                      <a:pt x="52" y="33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moveTo>
                      <a:pt x="164" y="31"/>
                    </a:moveTo>
                    <a:cubicBezTo>
                      <a:pt x="163" y="32"/>
                      <a:pt x="163" y="32"/>
                      <a:pt x="163" y="32"/>
                    </a:cubicBezTo>
                    <a:cubicBezTo>
                      <a:pt x="163" y="33"/>
                      <a:pt x="164" y="33"/>
                      <a:pt x="164" y="33"/>
                    </a:cubicBezTo>
                    <a:cubicBezTo>
                      <a:pt x="164" y="33"/>
                      <a:pt x="164" y="32"/>
                      <a:pt x="165" y="32"/>
                    </a:cubicBezTo>
                    <a:cubicBezTo>
                      <a:pt x="164" y="32"/>
                      <a:pt x="164" y="32"/>
                      <a:pt x="164" y="31"/>
                    </a:cubicBezTo>
                    <a:moveTo>
                      <a:pt x="52" y="31"/>
                    </a:moveTo>
                    <a:cubicBezTo>
                      <a:pt x="52" y="31"/>
                      <a:pt x="52" y="31"/>
                      <a:pt x="52" y="31"/>
                    </a:cubicBezTo>
                    <a:cubicBezTo>
                      <a:pt x="52" y="31"/>
                      <a:pt x="52" y="31"/>
                      <a:pt x="52" y="32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2" y="31"/>
                      <a:pt x="52" y="31"/>
                      <a:pt x="52" y="31"/>
                    </a:cubicBezTo>
                    <a:moveTo>
                      <a:pt x="84" y="31"/>
                    </a:moveTo>
                    <a:cubicBezTo>
                      <a:pt x="84" y="32"/>
                      <a:pt x="83" y="34"/>
                      <a:pt x="82" y="35"/>
                    </a:cubicBezTo>
                    <a:cubicBezTo>
                      <a:pt x="83" y="35"/>
                      <a:pt x="84" y="36"/>
                      <a:pt x="85" y="37"/>
                    </a:cubicBezTo>
                    <a:cubicBezTo>
                      <a:pt x="86" y="35"/>
                      <a:pt x="86" y="34"/>
                      <a:pt x="87" y="33"/>
                    </a:cubicBezTo>
                    <a:cubicBezTo>
                      <a:pt x="86" y="32"/>
                      <a:pt x="85" y="31"/>
                      <a:pt x="84" y="31"/>
                    </a:cubicBezTo>
                    <a:moveTo>
                      <a:pt x="176" y="31"/>
                    </a:moveTo>
                    <a:cubicBezTo>
                      <a:pt x="175" y="32"/>
                      <a:pt x="175" y="34"/>
                      <a:pt x="174" y="35"/>
                    </a:cubicBezTo>
                    <a:cubicBezTo>
                      <a:pt x="175" y="36"/>
                      <a:pt x="177" y="37"/>
                      <a:pt x="178" y="38"/>
                    </a:cubicBezTo>
                    <a:cubicBezTo>
                      <a:pt x="179" y="36"/>
                      <a:pt x="180" y="35"/>
                      <a:pt x="181" y="33"/>
                    </a:cubicBezTo>
                    <a:cubicBezTo>
                      <a:pt x="181" y="33"/>
                      <a:pt x="181" y="33"/>
                      <a:pt x="181" y="33"/>
                    </a:cubicBezTo>
                    <a:cubicBezTo>
                      <a:pt x="179" y="32"/>
                      <a:pt x="178" y="32"/>
                      <a:pt x="176" y="31"/>
                    </a:cubicBezTo>
                    <a:moveTo>
                      <a:pt x="176" y="31"/>
                    </a:moveTo>
                    <a:cubicBezTo>
                      <a:pt x="176" y="31"/>
                      <a:pt x="176" y="31"/>
                      <a:pt x="176" y="31"/>
                    </a:cubicBezTo>
                    <a:cubicBezTo>
                      <a:pt x="178" y="31"/>
                      <a:pt x="179" y="32"/>
                      <a:pt x="180" y="33"/>
                    </a:cubicBezTo>
                    <a:cubicBezTo>
                      <a:pt x="179" y="32"/>
                      <a:pt x="178" y="31"/>
                      <a:pt x="176" y="31"/>
                    </a:cubicBezTo>
                    <a:moveTo>
                      <a:pt x="50" y="31"/>
                    </a:moveTo>
                    <a:cubicBezTo>
                      <a:pt x="49" y="31"/>
                      <a:pt x="49" y="32"/>
                      <a:pt x="49" y="32"/>
                    </a:cubicBezTo>
                    <a:cubicBezTo>
                      <a:pt x="49" y="33"/>
                      <a:pt x="50" y="33"/>
                      <a:pt x="50" y="33"/>
                    </a:cubicBezTo>
                    <a:cubicBezTo>
                      <a:pt x="51" y="33"/>
                      <a:pt x="51" y="32"/>
                      <a:pt x="51" y="32"/>
                    </a:cubicBezTo>
                    <a:cubicBezTo>
                      <a:pt x="51" y="31"/>
                      <a:pt x="50" y="31"/>
                      <a:pt x="50" y="31"/>
                    </a:cubicBezTo>
                    <a:moveTo>
                      <a:pt x="151" y="31"/>
                    </a:moveTo>
                    <a:cubicBezTo>
                      <a:pt x="151" y="31"/>
                      <a:pt x="151" y="31"/>
                      <a:pt x="150" y="32"/>
                    </a:cubicBezTo>
                    <a:cubicBezTo>
                      <a:pt x="153" y="33"/>
                      <a:pt x="156" y="35"/>
                      <a:pt x="158" y="36"/>
                    </a:cubicBezTo>
                    <a:cubicBezTo>
                      <a:pt x="158" y="36"/>
                      <a:pt x="159" y="35"/>
                      <a:pt x="159" y="35"/>
                    </a:cubicBezTo>
                    <a:cubicBezTo>
                      <a:pt x="156" y="34"/>
                      <a:pt x="154" y="32"/>
                      <a:pt x="151" y="31"/>
                    </a:cubicBezTo>
                    <a:moveTo>
                      <a:pt x="49" y="30"/>
                    </a:moveTo>
                    <a:cubicBezTo>
                      <a:pt x="48" y="31"/>
                      <a:pt x="48" y="31"/>
                      <a:pt x="48" y="32"/>
                    </a:cubicBezTo>
                    <a:cubicBezTo>
                      <a:pt x="48" y="32"/>
                      <a:pt x="48" y="32"/>
                      <a:pt x="49" y="32"/>
                    </a:cubicBezTo>
                    <a:cubicBezTo>
                      <a:pt x="49" y="32"/>
                      <a:pt x="49" y="31"/>
                      <a:pt x="50" y="30"/>
                    </a:cubicBezTo>
                    <a:cubicBezTo>
                      <a:pt x="49" y="30"/>
                      <a:pt x="49" y="30"/>
                      <a:pt x="49" y="30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1" y="30"/>
                      <a:pt x="51" y="31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0" y="30"/>
                      <a:pt x="50" y="30"/>
                      <a:pt x="50" y="30"/>
                    </a:cubicBezTo>
                    <a:moveTo>
                      <a:pt x="151" y="30"/>
                    </a:moveTo>
                    <a:cubicBezTo>
                      <a:pt x="151" y="30"/>
                      <a:pt x="151" y="30"/>
                      <a:pt x="151" y="30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7" y="33"/>
                      <a:pt x="155" y="32"/>
                      <a:pt x="153" y="31"/>
                    </a:cubicBezTo>
                    <a:cubicBezTo>
                      <a:pt x="152" y="30"/>
                      <a:pt x="152" y="30"/>
                      <a:pt x="151" y="30"/>
                    </a:cubicBezTo>
                    <a:moveTo>
                      <a:pt x="49" y="29"/>
                    </a:moveTo>
                    <a:cubicBezTo>
                      <a:pt x="49" y="29"/>
                      <a:pt x="49" y="29"/>
                      <a:pt x="49" y="30"/>
                    </a:cubicBezTo>
                    <a:cubicBezTo>
                      <a:pt x="49" y="30"/>
                      <a:pt x="50" y="30"/>
                      <a:pt x="50" y="30"/>
                    </a:cubicBezTo>
                    <a:cubicBezTo>
                      <a:pt x="50" y="30"/>
                      <a:pt x="50" y="30"/>
                      <a:pt x="50" y="30"/>
                    </a:cubicBezTo>
                    <a:cubicBezTo>
                      <a:pt x="49" y="29"/>
                      <a:pt x="49" y="29"/>
                      <a:pt x="49" y="29"/>
                    </a:cubicBezTo>
                    <a:moveTo>
                      <a:pt x="178" y="28"/>
                    </a:moveTo>
                    <a:cubicBezTo>
                      <a:pt x="178" y="28"/>
                      <a:pt x="177" y="29"/>
                      <a:pt x="177" y="29"/>
                    </a:cubicBezTo>
                    <a:cubicBezTo>
                      <a:pt x="179" y="30"/>
                      <a:pt x="180" y="31"/>
                      <a:pt x="182" y="32"/>
                    </a:cubicBezTo>
                    <a:cubicBezTo>
                      <a:pt x="182" y="32"/>
                      <a:pt x="182" y="31"/>
                      <a:pt x="183" y="31"/>
                    </a:cubicBezTo>
                    <a:cubicBezTo>
                      <a:pt x="181" y="30"/>
                      <a:pt x="180" y="29"/>
                      <a:pt x="178" y="28"/>
                    </a:cubicBezTo>
                    <a:moveTo>
                      <a:pt x="170" y="27"/>
                    </a:moveTo>
                    <a:cubicBezTo>
                      <a:pt x="169" y="29"/>
                      <a:pt x="168" y="30"/>
                      <a:pt x="167" y="31"/>
                    </a:cubicBezTo>
                    <a:cubicBezTo>
                      <a:pt x="169" y="33"/>
                      <a:pt x="171" y="34"/>
                      <a:pt x="173" y="35"/>
                    </a:cubicBezTo>
                    <a:cubicBezTo>
                      <a:pt x="174" y="33"/>
                      <a:pt x="175" y="32"/>
                      <a:pt x="176" y="30"/>
                    </a:cubicBezTo>
                    <a:cubicBezTo>
                      <a:pt x="174" y="29"/>
                      <a:pt x="172" y="28"/>
                      <a:pt x="170" y="27"/>
                    </a:cubicBezTo>
                    <a:moveTo>
                      <a:pt x="51" y="27"/>
                    </a:moveTo>
                    <a:cubicBezTo>
                      <a:pt x="50" y="28"/>
                      <a:pt x="50" y="28"/>
                      <a:pt x="49" y="29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51" y="29"/>
                      <a:pt x="51" y="28"/>
                      <a:pt x="51" y="28"/>
                    </a:cubicBezTo>
                    <a:cubicBezTo>
                      <a:pt x="51" y="28"/>
                      <a:pt x="51" y="29"/>
                      <a:pt x="50" y="29"/>
                    </a:cubicBezTo>
                    <a:cubicBezTo>
                      <a:pt x="51" y="30"/>
                      <a:pt x="51" y="30"/>
                      <a:pt x="52" y="30"/>
                    </a:cubicBezTo>
                    <a:cubicBezTo>
                      <a:pt x="52" y="30"/>
                      <a:pt x="53" y="30"/>
                      <a:pt x="53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3" y="28"/>
                      <a:pt x="52" y="28"/>
                      <a:pt x="51" y="27"/>
                    </a:cubicBezTo>
                    <a:moveTo>
                      <a:pt x="170" y="27"/>
                    </a:moveTo>
                    <a:cubicBezTo>
                      <a:pt x="170" y="27"/>
                      <a:pt x="170" y="27"/>
                      <a:pt x="170" y="27"/>
                    </a:cubicBezTo>
                    <a:cubicBezTo>
                      <a:pt x="172" y="28"/>
                      <a:pt x="174" y="29"/>
                      <a:pt x="176" y="30"/>
                    </a:cubicBezTo>
                    <a:cubicBezTo>
                      <a:pt x="176" y="30"/>
                      <a:pt x="176" y="30"/>
                      <a:pt x="176" y="30"/>
                    </a:cubicBezTo>
                    <a:cubicBezTo>
                      <a:pt x="176" y="30"/>
                      <a:pt x="175" y="30"/>
                      <a:pt x="175" y="30"/>
                    </a:cubicBezTo>
                    <a:cubicBezTo>
                      <a:pt x="173" y="29"/>
                      <a:pt x="172" y="28"/>
                      <a:pt x="170" y="27"/>
                    </a:cubicBezTo>
                    <a:moveTo>
                      <a:pt x="179" y="26"/>
                    </a:moveTo>
                    <a:cubicBezTo>
                      <a:pt x="179" y="26"/>
                      <a:pt x="179" y="26"/>
                      <a:pt x="179" y="26"/>
                    </a:cubicBezTo>
                    <a:cubicBezTo>
                      <a:pt x="180" y="27"/>
                      <a:pt x="182" y="28"/>
                      <a:pt x="184" y="29"/>
                    </a:cubicBezTo>
                    <a:cubicBezTo>
                      <a:pt x="184" y="29"/>
                      <a:pt x="184" y="29"/>
                      <a:pt x="184" y="29"/>
                    </a:cubicBezTo>
                    <a:cubicBezTo>
                      <a:pt x="182" y="28"/>
                      <a:pt x="181" y="27"/>
                      <a:pt x="179" y="26"/>
                    </a:cubicBezTo>
                    <a:moveTo>
                      <a:pt x="154" y="26"/>
                    </a:moveTo>
                    <a:cubicBezTo>
                      <a:pt x="154" y="26"/>
                      <a:pt x="154" y="26"/>
                      <a:pt x="153" y="27"/>
                    </a:cubicBezTo>
                    <a:cubicBezTo>
                      <a:pt x="156" y="28"/>
                      <a:pt x="158" y="30"/>
                      <a:pt x="161" y="31"/>
                    </a:cubicBezTo>
                    <a:cubicBezTo>
                      <a:pt x="161" y="31"/>
                      <a:pt x="161" y="31"/>
                      <a:pt x="162" y="30"/>
                    </a:cubicBezTo>
                    <a:cubicBezTo>
                      <a:pt x="159" y="29"/>
                      <a:pt x="157" y="27"/>
                      <a:pt x="154" y="26"/>
                    </a:cubicBezTo>
                    <a:moveTo>
                      <a:pt x="167" y="25"/>
                    </a:moveTo>
                    <a:cubicBezTo>
                      <a:pt x="166" y="27"/>
                      <a:pt x="165" y="28"/>
                      <a:pt x="165" y="30"/>
                    </a:cubicBezTo>
                    <a:cubicBezTo>
                      <a:pt x="165" y="30"/>
                      <a:pt x="165" y="30"/>
                      <a:pt x="166" y="30"/>
                    </a:cubicBezTo>
                    <a:cubicBezTo>
                      <a:pt x="166" y="29"/>
                      <a:pt x="167" y="27"/>
                      <a:pt x="168" y="26"/>
                    </a:cubicBezTo>
                    <a:cubicBezTo>
                      <a:pt x="168" y="26"/>
                      <a:pt x="167" y="26"/>
                      <a:pt x="167" y="25"/>
                    </a:cubicBezTo>
                    <a:moveTo>
                      <a:pt x="180" y="25"/>
                    </a:moveTo>
                    <a:cubicBezTo>
                      <a:pt x="180" y="25"/>
                      <a:pt x="179" y="26"/>
                      <a:pt x="179" y="26"/>
                    </a:cubicBezTo>
                    <a:cubicBezTo>
                      <a:pt x="181" y="27"/>
                      <a:pt x="182" y="28"/>
                      <a:pt x="184" y="28"/>
                    </a:cubicBezTo>
                    <a:cubicBezTo>
                      <a:pt x="184" y="28"/>
                      <a:pt x="184" y="28"/>
                      <a:pt x="184" y="28"/>
                    </a:cubicBezTo>
                    <a:cubicBezTo>
                      <a:pt x="183" y="27"/>
                      <a:pt x="181" y="26"/>
                      <a:pt x="180" y="25"/>
                    </a:cubicBezTo>
                    <a:moveTo>
                      <a:pt x="167" y="25"/>
                    </a:moveTo>
                    <a:cubicBezTo>
                      <a:pt x="167" y="25"/>
                      <a:pt x="167" y="25"/>
                      <a:pt x="167" y="25"/>
                    </a:cubicBezTo>
                    <a:cubicBezTo>
                      <a:pt x="168" y="26"/>
                      <a:pt x="168" y="26"/>
                      <a:pt x="168" y="26"/>
                    </a:cubicBezTo>
                    <a:cubicBezTo>
                      <a:pt x="168" y="26"/>
                      <a:pt x="168" y="26"/>
                      <a:pt x="168" y="26"/>
                    </a:cubicBezTo>
                    <a:cubicBezTo>
                      <a:pt x="168" y="26"/>
                      <a:pt x="168" y="25"/>
                      <a:pt x="167" y="25"/>
                    </a:cubicBezTo>
                    <a:moveTo>
                      <a:pt x="116" y="25"/>
                    </a:moveTo>
                    <a:cubicBezTo>
                      <a:pt x="114" y="28"/>
                      <a:pt x="112" y="31"/>
                      <a:pt x="110" y="34"/>
                    </a:cubicBezTo>
                    <a:cubicBezTo>
                      <a:pt x="113" y="35"/>
                      <a:pt x="115" y="36"/>
                      <a:pt x="117" y="38"/>
                    </a:cubicBezTo>
                    <a:cubicBezTo>
                      <a:pt x="118" y="37"/>
                      <a:pt x="118" y="36"/>
                      <a:pt x="119" y="35"/>
                    </a:cubicBezTo>
                    <a:cubicBezTo>
                      <a:pt x="120" y="33"/>
                      <a:pt x="121" y="31"/>
                      <a:pt x="122" y="29"/>
                    </a:cubicBezTo>
                    <a:cubicBezTo>
                      <a:pt x="120" y="27"/>
                      <a:pt x="118" y="26"/>
                      <a:pt x="116" y="25"/>
                    </a:cubicBezTo>
                    <a:moveTo>
                      <a:pt x="136" y="25"/>
                    </a:moveTo>
                    <a:cubicBezTo>
                      <a:pt x="135" y="25"/>
                      <a:pt x="135" y="26"/>
                      <a:pt x="134" y="27"/>
                    </a:cubicBezTo>
                    <a:cubicBezTo>
                      <a:pt x="138" y="29"/>
                      <a:pt x="141" y="31"/>
                      <a:pt x="145" y="33"/>
                    </a:cubicBezTo>
                    <a:cubicBezTo>
                      <a:pt x="145" y="32"/>
                      <a:pt x="145" y="31"/>
                      <a:pt x="146" y="31"/>
                    </a:cubicBezTo>
                    <a:cubicBezTo>
                      <a:pt x="142" y="29"/>
                      <a:pt x="139" y="27"/>
                      <a:pt x="136" y="25"/>
                    </a:cubicBezTo>
                    <a:moveTo>
                      <a:pt x="172" y="24"/>
                    </a:moveTo>
                    <a:cubicBezTo>
                      <a:pt x="172" y="24"/>
                      <a:pt x="171" y="25"/>
                      <a:pt x="171" y="25"/>
                    </a:cubicBezTo>
                    <a:cubicBezTo>
                      <a:pt x="172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1" y="25"/>
                    </a:cubicBezTo>
                    <a:cubicBezTo>
                      <a:pt x="171" y="25"/>
                      <a:pt x="171" y="25"/>
                      <a:pt x="171" y="26"/>
                    </a:cubicBezTo>
                    <a:cubicBezTo>
                      <a:pt x="173" y="27"/>
                      <a:pt x="175" y="28"/>
                      <a:pt x="177" y="29"/>
                    </a:cubicBezTo>
                    <a:cubicBezTo>
                      <a:pt x="177" y="28"/>
                      <a:pt x="177" y="28"/>
                      <a:pt x="178" y="28"/>
                    </a:cubicBezTo>
                    <a:cubicBezTo>
                      <a:pt x="176" y="26"/>
                      <a:pt x="174" y="25"/>
                      <a:pt x="172" y="24"/>
                    </a:cubicBezTo>
                    <a:moveTo>
                      <a:pt x="168" y="23"/>
                    </a:moveTo>
                    <a:cubicBezTo>
                      <a:pt x="168" y="24"/>
                      <a:pt x="168" y="24"/>
                      <a:pt x="168" y="24"/>
                    </a:cubicBezTo>
                    <a:cubicBezTo>
                      <a:pt x="168" y="24"/>
                      <a:pt x="169" y="24"/>
                      <a:pt x="169" y="24"/>
                    </a:cubicBezTo>
                    <a:cubicBezTo>
                      <a:pt x="169" y="24"/>
                      <a:pt x="169" y="24"/>
                      <a:pt x="169" y="24"/>
                    </a:cubicBezTo>
                    <a:cubicBezTo>
                      <a:pt x="169" y="24"/>
                      <a:pt x="169" y="24"/>
                      <a:pt x="168" y="23"/>
                    </a:cubicBezTo>
                    <a:moveTo>
                      <a:pt x="71" y="23"/>
                    </a:moveTo>
                    <a:cubicBezTo>
                      <a:pt x="70" y="24"/>
                      <a:pt x="69" y="25"/>
                      <a:pt x="68" y="27"/>
                    </a:cubicBezTo>
                    <a:cubicBezTo>
                      <a:pt x="69" y="27"/>
                      <a:pt x="70" y="27"/>
                      <a:pt x="71" y="28"/>
                    </a:cubicBezTo>
                    <a:cubicBezTo>
                      <a:pt x="71" y="27"/>
                      <a:pt x="72" y="25"/>
                      <a:pt x="73" y="24"/>
                    </a:cubicBezTo>
                    <a:cubicBezTo>
                      <a:pt x="72" y="24"/>
                      <a:pt x="71" y="23"/>
                      <a:pt x="71" y="23"/>
                    </a:cubicBezTo>
                    <a:moveTo>
                      <a:pt x="112" y="23"/>
                    </a:moveTo>
                    <a:cubicBezTo>
                      <a:pt x="111" y="26"/>
                      <a:pt x="109" y="29"/>
                      <a:pt x="107" y="32"/>
                    </a:cubicBezTo>
                    <a:cubicBezTo>
                      <a:pt x="108" y="32"/>
                      <a:pt x="108" y="32"/>
                      <a:pt x="109" y="32"/>
                    </a:cubicBezTo>
                    <a:cubicBezTo>
                      <a:pt x="110" y="30"/>
                      <a:pt x="112" y="27"/>
                      <a:pt x="114" y="24"/>
                    </a:cubicBezTo>
                    <a:cubicBezTo>
                      <a:pt x="113" y="23"/>
                      <a:pt x="113" y="23"/>
                      <a:pt x="112" y="23"/>
                    </a:cubicBezTo>
                    <a:moveTo>
                      <a:pt x="169" y="22"/>
                    </a:moveTo>
                    <a:cubicBezTo>
                      <a:pt x="169" y="23"/>
                      <a:pt x="169" y="23"/>
                      <a:pt x="168" y="23"/>
                    </a:cubicBezTo>
                    <a:cubicBezTo>
                      <a:pt x="169" y="23"/>
                      <a:pt x="169" y="24"/>
                      <a:pt x="169" y="24"/>
                    </a:cubicBezTo>
                    <a:cubicBezTo>
                      <a:pt x="170" y="24"/>
                      <a:pt x="170" y="23"/>
                      <a:pt x="170" y="23"/>
                    </a:cubicBezTo>
                    <a:cubicBezTo>
                      <a:pt x="170" y="23"/>
                      <a:pt x="169" y="23"/>
                      <a:pt x="169" y="22"/>
                    </a:cubicBezTo>
                    <a:moveTo>
                      <a:pt x="137" y="22"/>
                    </a:moveTo>
                    <a:cubicBezTo>
                      <a:pt x="137" y="23"/>
                      <a:pt x="137" y="23"/>
                      <a:pt x="136" y="23"/>
                    </a:cubicBezTo>
                    <a:cubicBezTo>
                      <a:pt x="140" y="25"/>
                      <a:pt x="143" y="27"/>
                      <a:pt x="147" y="29"/>
                    </a:cubicBezTo>
                    <a:cubicBezTo>
                      <a:pt x="147" y="29"/>
                      <a:pt x="147" y="29"/>
                      <a:pt x="147" y="28"/>
                    </a:cubicBezTo>
                    <a:cubicBezTo>
                      <a:pt x="144" y="26"/>
                      <a:pt x="140" y="24"/>
                      <a:pt x="137" y="22"/>
                    </a:cubicBezTo>
                    <a:moveTo>
                      <a:pt x="173" y="22"/>
                    </a:moveTo>
                    <a:cubicBezTo>
                      <a:pt x="173" y="23"/>
                      <a:pt x="173" y="23"/>
                      <a:pt x="173" y="23"/>
                    </a:cubicBezTo>
                    <a:cubicBezTo>
                      <a:pt x="175" y="24"/>
                      <a:pt x="176" y="25"/>
                      <a:pt x="178" y="26"/>
                    </a:cubicBezTo>
                    <a:cubicBezTo>
                      <a:pt x="178" y="26"/>
                      <a:pt x="179" y="26"/>
                      <a:pt x="179" y="26"/>
                    </a:cubicBezTo>
                    <a:cubicBezTo>
                      <a:pt x="177" y="25"/>
                      <a:pt x="175" y="24"/>
                      <a:pt x="173" y="22"/>
                    </a:cubicBezTo>
                    <a:moveTo>
                      <a:pt x="173" y="22"/>
                    </a:moveTo>
                    <a:cubicBezTo>
                      <a:pt x="173" y="22"/>
                      <a:pt x="173" y="22"/>
                      <a:pt x="173" y="22"/>
                    </a:cubicBezTo>
                    <a:cubicBezTo>
                      <a:pt x="173" y="22"/>
                      <a:pt x="174" y="23"/>
                      <a:pt x="175" y="23"/>
                    </a:cubicBezTo>
                    <a:cubicBezTo>
                      <a:pt x="174" y="23"/>
                      <a:pt x="174" y="22"/>
                      <a:pt x="173" y="22"/>
                    </a:cubicBezTo>
                    <a:moveTo>
                      <a:pt x="138" y="22"/>
                    </a:moveTo>
                    <a:cubicBezTo>
                      <a:pt x="137" y="22"/>
                      <a:pt x="137" y="22"/>
                      <a:pt x="137" y="22"/>
                    </a:cubicBezTo>
                    <a:cubicBezTo>
                      <a:pt x="147" y="28"/>
                      <a:pt x="147" y="28"/>
                      <a:pt x="147" y="28"/>
                    </a:cubicBezTo>
                    <a:cubicBezTo>
                      <a:pt x="147" y="28"/>
                      <a:pt x="148" y="28"/>
                      <a:pt x="148" y="28"/>
                    </a:cubicBezTo>
                    <a:cubicBezTo>
                      <a:pt x="145" y="26"/>
                      <a:pt x="143" y="25"/>
                      <a:pt x="141" y="24"/>
                    </a:cubicBezTo>
                    <a:cubicBezTo>
                      <a:pt x="140" y="23"/>
                      <a:pt x="139" y="22"/>
                      <a:pt x="138" y="22"/>
                    </a:cubicBezTo>
                    <a:moveTo>
                      <a:pt x="173" y="22"/>
                    </a:moveTo>
                    <a:cubicBezTo>
                      <a:pt x="173" y="22"/>
                      <a:pt x="173" y="22"/>
                      <a:pt x="173" y="22"/>
                    </a:cubicBezTo>
                    <a:cubicBezTo>
                      <a:pt x="174" y="22"/>
                      <a:pt x="175" y="23"/>
                      <a:pt x="175" y="23"/>
                    </a:cubicBezTo>
                    <a:cubicBezTo>
                      <a:pt x="177" y="24"/>
                      <a:pt x="178" y="25"/>
                      <a:pt x="179" y="25"/>
                    </a:cubicBezTo>
                    <a:cubicBezTo>
                      <a:pt x="179" y="25"/>
                      <a:pt x="179" y="25"/>
                      <a:pt x="179" y="25"/>
                    </a:cubicBezTo>
                    <a:cubicBezTo>
                      <a:pt x="177" y="24"/>
                      <a:pt x="175" y="23"/>
                      <a:pt x="173" y="22"/>
                    </a:cubicBezTo>
                    <a:moveTo>
                      <a:pt x="170" y="21"/>
                    </a:moveTo>
                    <a:cubicBezTo>
                      <a:pt x="170" y="21"/>
                      <a:pt x="170" y="21"/>
                      <a:pt x="170" y="21"/>
                    </a:cubicBezTo>
                    <a:cubicBezTo>
                      <a:pt x="170" y="21"/>
                      <a:pt x="170" y="22"/>
                      <a:pt x="171" y="22"/>
                    </a:cubicBezTo>
                    <a:cubicBezTo>
                      <a:pt x="171" y="22"/>
                      <a:pt x="171" y="21"/>
                      <a:pt x="171" y="21"/>
                    </a:cubicBezTo>
                    <a:cubicBezTo>
                      <a:pt x="171" y="21"/>
                      <a:pt x="170" y="21"/>
                      <a:pt x="170" y="21"/>
                    </a:cubicBezTo>
                    <a:moveTo>
                      <a:pt x="170" y="20"/>
                    </a:moveTo>
                    <a:cubicBezTo>
                      <a:pt x="170" y="20"/>
                      <a:pt x="170" y="20"/>
                      <a:pt x="170" y="20"/>
                    </a:cubicBezTo>
                    <a:cubicBezTo>
                      <a:pt x="170" y="21"/>
                      <a:pt x="171" y="21"/>
                      <a:pt x="171" y="21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1" y="21"/>
                      <a:pt x="171" y="20"/>
                      <a:pt x="170" y="20"/>
                    </a:cubicBezTo>
                    <a:moveTo>
                      <a:pt x="107" y="20"/>
                    </a:moveTo>
                    <a:cubicBezTo>
                      <a:pt x="106" y="23"/>
                      <a:pt x="104" y="26"/>
                      <a:pt x="102" y="29"/>
                    </a:cubicBezTo>
                    <a:cubicBezTo>
                      <a:pt x="103" y="29"/>
                      <a:pt x="104" y="30"/>
                      <a:pt x="105" y="30"/>
                    </a:cubicBezTo>
                    <a:cubicBezTo>
                      <a:pt x="107" y="28"/>
                      <a:pt x="109" y="25"/>
                      <a:pt x="110" y="22"/>
                    </a:cubicBezTo>
                    <a:cubicBezTo>
                      <a:pt x="110" y="22"/>
                      <a:pt x="110" y="22"/>
                      <a:pt x="110" y="22"/>
                    </a:cubicBezTo>
                    <a:cubicBezTo>
                      <a:pt x="109" y="21"/>
                      <a:pt x="108" y="21"/>
                      <a:pt x="107" y="20"/>
                    </a:cubicBezTo>
                    <a:moveTo>
                      <a:pt x="170" y="20"/>
                    </a:moveTo>
                    <a:cubicBezTo>
                      <a:pt x="170" y="20"/>
                      <a:pt x="170" y="20"/>
                      <a:pt x="170" y="20"/>
                    </a:cubicBezTo>
                    <a:cubicBezTo>
                      <a:pt x="171" y="20"/>
                      <a:pt x="171" y="21"/>
                      <a:pt x="171" y="21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1" y="20"/>
                      <a:pt x="171" y="20"/>
                      <a:pt x="170" y="20"/>
                    </a:cubicBezTo>
                    <a:moveTo>
                      <a:pt x="158" y="20"/>
                    </a:moveTo>
                    <a:cubicBezTo>
                      <a:pt x="157" y="21"/>
                      <a:pt x="156" y="23"/>
                      <a:pt x="155" y="24"/>
                    </a:cubicBezTo>
                    <a:cubicBezTo>
                      <a:pt x="157" y="26"/>
                      <a:pt x="160" y="27"/>
                      <a:pt x="163" y="29"/>
                    </a:cubicBezTo>
                    <a:cubicBezTo>
                      <a:pt x="163" y="27"/>
                      <a:pt x="164" y="26"/>
                      <a:pt x="165" y="24"/>
                    </a:cubicBezTo>
                    <a:cubicBezTo>
                      <a:pt x="163" y="23"/>
                      <a:pt x="160" y="21"/>
                      <a:pt x="158" y="20"/>
                    </a:cubicBezTo>
                    <a:moveTo>
                      <a:pt x="158" y="19"/>
                    </a:moveTo>
                    <a:cubicBezTo>
                      <a:pt x="158" y="20"/>
                      <a:pt x="158" y="20"/>
                      <a:pt x="158" y="20"/>
                    </a:cubicBezTo>
                    <a:cubicBezTo>
                      <a:pt x="160" y="21"/>
                      <a:pt x="163" y="23"/>
                      <a:pt x="165" y="24"/>
                    </a:cubicBezTo>
                    <a:cubicBezTo>
                      <a:pt x="165" y="24"/>
                      <a:pt x="165" y="24"/>
                      <a:pt x="165" y="24"/>
                    </a:cubicBezTo>
                    <a:cubicBezTo>
                      <a:pt x="162" y="22"/>
                      <a:pt x="160" y="20"/>
                      <a:pt x="158" y="19"/>
                    </a:cubicBezTo>
                    <a:moveTo>
                      <a:pt x="158" y="19"/>
                    </a:moveTo>
                    <a:cubicBezTo>
                      <a:pt x="158" y="19"/>
                      <a:pt x="158" y="19"/>
                      <a:pt x="158" y="19"/>
                    </a:cubicBezTo>
                    <a:cubicBezTo>
                      <a:pt x="159" y="20"/>
                      <a:pt x="160" y="20"/>
                      <a:pt x="161" y="21"/>
                    </a:cubicBezTo>
                    <a:cubicBezTo>
                      <a:pt x="160" y="20"/>
                      <a:pt x="159" y="20"/>
                      <a:pt x="158" y="19"/>
                    </a:cubicBezTo>
                    <a:moveTo>
                      <a:pt x="120" y="18"/>
                    </a:moveTo>
                    <a:cubicBezTo>
                      <a:pt x="120" y="18"/>
                      <a:pt x="120" y="18"/>
                      <a:pt x="119" y="18"/>
                    </a:cubicBezTo>
                    <a:cubicBezTo>
                      <a:pt x="122" y="19"/>
                      <a:pt x="124" y="21"/>
                      <a:pt x="126" y="22"/>
                    </a:cubicBezTo>
                    <a:cubicBezTo>
                      <a:pt x="126" y="22"/>
                      <a:pt x="126" y="22"/>
                      <a:pt x="126" y="22"/>
                    </a:cubicBezTo>
                    <a:cubicBezTo>
                      <a:pt x="124" y="20"/>
                      <a:pt x="122" y="19"/>
                      <a:pt x="120" y="18"/>
                    </a:cubicBezTo>
                    <a:moveTo>
                      <a:pt x="159" y="18"/>
                    </a:moveTo>
                    <a:cubicBezTo>
                      <a:pt x="159" y="18"/>
                      <a:pt x="159" y="18"/>
                      <a:pt x="159" y="18"/>
                    </a:cubicBezTo>
                    <a:cubicBezTo>
                      <a:pt x="161" y="19"/>
                      <a:pt x="163" y="21"/>
                      <a:pt x="166" y="23"/>
                    </a:cubicBezTo>
                    <a:cubicBezTo>
                      <a:pt x="166" y="22"/>
                      <a:pt x="166" y="22"/>
                      <a:pt x="166" y="22"/>
                    </a:cubicBezTo>
                    <a:cubicBezTo>
                      <a:pt x="164" y="21"/>
                      <a:pt x="162" y="19"/>
                      <a:pt x="159" y="18"/>
                    </a:cubicBezTo>
                    <a:moveTo>
                      <a:pt x="129" y="18"/>
                    </a:moveTo>
                    <a:cubicBezTo>
                      <a:pt x="129" y="18"/>
                      <a:pt x="128" y="18"/>
                      <a:pt x="128" y="19"/>
                    </a:cubicBezTo>
                    <a:cubicBezTo>
                      <a:pt x="128" y="19"/>
                      <a:pt x="128" y="19"/>
                      <a:pt x="128" y="19"/>
                    </a:cubicBezTo>
                    <a:cubicBezTo>
                      <a:pt x="128" y="18"/>
                      <a:pt x="129" y="18"/>
                      <a:pt x="129" y="18"/>
                    </a:cubicBezTo>
                    <a:cubicBezTo>
                      <a:pt x="129" y="18"/>
                      <a:pt x="129" y="18"/>
                      <a:pt x="129" y="18"/>
                    </a:cubicBezTo>
                    <a:moveTo>
                      <a:pt x="140" y="18"/>
                    </a:moveTo>
                    <a:cubicBezTo>
                      <a:pt x="140" y="18"/>
                      <a:pt x="140" y="18"/>
                      <a:pt x="139" y="19"/>
                    </a:cubicBezTo>
                    <a:cubicBezTo>
                      <a:pt x="143" y="21"/>
                      <a:pt x="146" y="23"/>
                      <a:pt x="149" y="24"/>
                    </a:cubicBezTo>
                    <a:cubicBezTo>
                      <a:pt x="150" y="24"/>
                      <a:pt x="150" y="24"/>
                      <a:pt x="150" y="23"/>
                    </a:cubicBezTo>
                    <a:cubicBezTo>
                      <a:pt x="147" y="21"/>
                      <a:pt x="143" y="19"/>
                      <a:pt x="140" y="18"/>
                    </a:cubicBezTo>
                    <a:moveTo>
                      <a:pt x="184" y="17"/>
                    </a:moveTo>
                    <a:cubicBezTo>
                      <a:pt x="183" y="20"/>
                      <a:pt x="181" y="22"/>
                      <a:pt x="180" y="25"/>
                    </a:cubicBezTo>
                    <a:cubicBezTo>
                      <a:pt x="181" y="26"/>
                      <a:pt x="183" y="27"/>
                      <a:pt x="185" y="27"/>
                    </a:cubicBezTo>
                    <a:cubicBezTo>
                      <a:pt x="186" y="25"/>
                      <a:pt x="187" y="23"/>
                      <a:pt x="189" y="20"/>
                    </a:cubicBezTo>
                    <a:cubicBezTo>
                      <a:pt x="187" y="19"/>
                      <a:pt x="186" y="18"/>
                      <a:pt x="184" y="17"/>
                    </a:cubicBezTo>
                    <a:moveTo>
                      <a:pt x="159" y="17"/>
                    </a:moveTo>
                    <a:cubicBezTo>
                      <a:pt x="159" y="17"/>
                      <a:pt x="159" y="17"/>
                      <a:pt x="159" y="17"/>
                    </a:cubicBezTo>
                    <a:cubicBezTo>
                      <a:pt x="160" y="18"/>
                      <a:pt x="161" y="18"/>
                      <a:pt x="162" y="19"/>
                    </a:cubicBezTo>
                    <a:cubicBezTo>
                      <a:pt x="164" y="20"/>
                      <a:pt x="165" y="21"/>
                      <a:pt x="166" y="22"/>
                    </a:cubicBezTo>
                    <a:cubicBezTo>
                      <a:pt x="167" y="22"/>
                      <a:pt x="167" y="21"/>
                      <a:pt x="167" y="21"/>
                    </a:cubicBezTo>
                    <a:cubicBezTo>
                      <a:pt x="167" y="21"/>
                      <a:pt x="167" y="21"/>
                      <a:pt x="167" y="21"/>
                    </a:cubicBezTo>
                    <a:cubicBezTo>
                      <a:pt x="164" y="20"/>
                      <a:pt x="162" y="18"/>
                      <a:pt x="159" y="17"/>
                    </a:cubicBezTo>
                    <a:moveTo>
                      <a:pt x="129" y="17"/>
                    </a:move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moveTo>
                      <a:pt x="185" y="17"/>
                    </a:moveTo>
                    <a:cubicBezTo>
                      <a:pt x="185" y="17"/>
                      <a:pt x="184" y="17"/>
                      <a:pt x="184" y="17"/>
                    </a:cubicBezTo>
                    <a:cubicBezTo>
                      <a:pt x="186" y="18"/>
                      <a:pt x="187" y="19"/>
                      <a:pt x="189" y="20"/>
                    </a:cubicBezTo>
                    <a:cubicBezTo>
                      <a:pt x="189" y="20"/>
                      <a:pt x="189" y="20"/>
                      <a:pt x="189" y="20"/>
                    </a:cubicBezTo>
                    <a:cubicBezTo>
                      <a:pt x="188" y="19"/>
                      <a:pt x="186" y="18"/>
                      <a:pt x="185" y="17"/>
                    </a:cubicBezTo>
                    <a:moveTo>
                      <a:pt x="116" y="16"/>
                    </a:moveTo>
                    <a:cubicBezTo>
                      <a:pt x="116" y="16"/>
                      <a:pt x="116" y="16"/>
                      <a:pt x="116" y="16"/>
                    </a:cubicBezTo>
                    <a:cubicBezTo>
                      <a:pt x="117" y="16"/>
                      <a:pt x="117" y="17"/>
                      <a:pt x="118" y="17"/>
                    </a:cubicBezTo>
                    <a:cubicBezTo>
                      <a:pt x="118" y="17"/>
                      <a:pt x="118" y="17"/>
                      <a:pt x="118" y="17"/>
                    </a:cubicBezTo>
                    <a:cubicBezTo>
                      <a:pt x="117" y="17"/>
                      <a:pt x="117" y="16"/>
                      <a:pt x="116" y="16"/>
                    </a:cubicBezTo>
                    <a:moveTo>
                      <a:pt x="121" y="16"/>
                    </a:moveTo>
                    <a:cubicBezTo>
                      <a:pt x="120" y="17"/>
                      <a:pt x="120" y="17"/>
                      <a:pt x="120" y="18"/>
                    </a:cubicBezTo>
                    <a:cubicBezTo>
                      <a:pt x="122" y="19"/>
                      <a:pt x="124" y="21"/>
                      <a:pt x="126" y="22"/>
                    </a:cubicBezTo>
                    <a:cubicBezTo>
                      <a:pt x="127" y="21"/>
                      <a:pt x="127" y="21"/>
                      <a:pt x="127" y="20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27" y="21"/>
                      <a:pt x="127" y="21"/>
                      <a:pt x="126" y="22"/>
                    </a:cubicBezTo>
                    <a:cubicBezTo>
                      <a:pt x="127" y="21"/>
                      <a:pt x="127" y="21"/>
                      <a:pt x="127" y="20"/>
                    </a:cubicBezTo>
                    <a:cubicBezTo>
                      <a:pt x="125" y="19"/>
                      <a:pt x="123" y="17"/>
                      <a:pt x="121" y="16"/>
                    </a:cubicBezTo>
                    <a:moveTo>
                      <a:pt x="58" y="16"/>
                    </a:moveTo>
                    <a:cubicBezTo>
                      <a:pt x="57" y="17"/>
                      <a:pt x="56" y="18"/>
                      <a:pt x="56" y="19"/>
                    </a:cubicBezTo>
                    <a:cubicBezTo>
                      <a:pt x="57" y="19"/>
                      <a:pt x="58" y="20"/>
                      <a:pt x="59" y="20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17"/>
                      <a:pt x="59" y="16"/>
                      <a:pt x="58" y="16"/>
                    </a:cubicBezTo>
                    <a:moveTo>
                      <a:pt x="161" y="15"/>
                    </a:moveTo>
                    <a:cubicBezTo>
                      <a:pt x="160" y="15"/>
                      <a:pt x="160" y="15"/>
                      <a:pt x="160" y="16"/>
                    </a:cubicBezTo>
                    <a:cubicBezTo>
                      <a:pt x="162" y="17"/>
                      <a:pt x="162" y="17"/>
                      <a:pt x="162" y="17"/>
                    </a:cubicBezTo>
                    <a:cubicBezTo>
                      <a:pt x="164" y="18"/>
                      <a:pt x="166" y="19"/>
                      <a:pt x="168" y="20"/>
                    </a:cubicBezTo>
                    <a:cubicBezTo>
                      <a:pt x="168" y="20"/>
                      <a:pt x="168" y="20"/>
                      <a:pt x="168" y="19"/>
                    </a:cubicBezTo>
                    <a:cubicBezTo>
                      <a:pt x="166" y="18"/>
                      <a:pt x="163" y="17"/>
                      <a:pt x="161" y="15"/>
                    </a:cubicBezTo>
                    <a:moveTo>
                      <a:pt x="161" y="14"/>
                    </a:moveTo>
                    <a:cubicBezTo>
                      <a:pt x="161" y="15"/>
                      <a:pt x="161" y="15"/>
                      <a:pt x="161" y="15"/>
                    </a:cubicBezTo>
                    <a:cubicBezTo>
                      <a:pt x="163" y="16"/>
                      <a:pt x="166" y="18"/>
                      <a:pt x="168" y="19"/>
                    </a:cubicBezTo>
                    <a:cubicBezTo>
                      <a:pt x="168" y="19"/>
                      <a:pt x="168" y="19"/>
                      <a:pt x="168" y="19"/>
                    </a:cubicBezTo>
                    <a:cubicBezTo>
                      <a:pt x="166" y="18"/>
                      <a:pt x="163" y="16"/>
                      <a:pt x="161" y="14"/>
                    </a:cubicBezTo>
                    <a:moveTo>
                      <a:pt x="161" y="14"/>
                    </a:moveTo>
                    <a:cubicBezTo>
                      <a:pt x="161" y="14"/>
                      <a:pt x="161" y="14"/>
                      <a:pt x="161" y="14"/>
                    </a:cubicBezTo>
                    <a:cubicBezTo>
                      <a:pt x="163" y="16"/>
                      <a:pt x="166" y="17"/>
                      <a:pt x="168" y="19"/>
                    </a:cubicBezTo>
                    <a:cubicBezTo>
                      <a:pt x="168" y="19"/>
                      <a:pt x="168" y="19"/>
                      <a:pt x="168" y="19"/>
                    </a:cubicBezTo>
                    <a:cubicBezTo>
                      <a:pt x="166" y="17"/>
                      <a:pt x="163" y="16"/>
                      <a:pt x="161" y="14"/>
                    </a:cubicBezTo>
                    <a:moveTo>
                      <a:pt x="186" y="14"/>
                    </a:moveTo>
                    <a:cubicBezTo>
                      <a:pt x="186" y="14"/>
                      <a:pt x="186" y="15"/>
                      <a:pt x="186" y="15"/>
                    </a:cubicBezTo>
                    <a:cubicBezTo>
                      <a:pt x="187" y="16"/>
                      <a:pt x="189" y="16"/>
                      <a:pt x="191" y="17"/>
                    </a:cubicBezTo>
                    <a:cubicBezTo>
                      <a:pt x="191" y="17"/>
                      <a:pt x="191" y="17"/>
                      <a:pt x="191" y="17"/>
                    </a:cubicBezTo>
                    <a:cubicBezTo>
                      <a:pt x="189" y="16"/>
                      <a:pt x="188" y="15"/>
                      <a:pt x="186" y="14"/>
                    </a:cubicBezTo>
                    <a:moveTo>
                      <a:pt x="118" y="14"/>
                    </a:moveTo>
                    <a:cubicBezTo>
                      <a:pt x="117" y="15"/>
                      <a:pt x="117" y="15"/>
                      <a:pt x="116" y="16"/>
                    </a:cubicBezTo>
                    <a:cubicBezTo>
                      <a:pt x="117" y="16"/>
                      <a:pt x="117" y="17"/>
                      <a:pt x="118" y="17"/>
                    </a:cubicBezTo>
                    <a:cubicBezTo>
                      <a:pt x="118" y="16"/>
                      <a:pt x="118" y="16"/>
                      <a:pt x="119" y="15"/>
                    </a:cubicBezTo>
                    <a:cubicBezTo>
                      <a:pt x="118" y="15"/>
                      <a:pt x="118" y="14"/>
                      <a:pt x="118" y="14"/>
                    </a:cubicBezTo>
                    <a:moveTo>
                      <a:pt x="122" y="14"/>
                    </a:moveTo>
                    <a:cubicBezTo>
                      <a:pt x="122" y="14"/>
                      <a:pt x="122" y="14"/>
                      <a:pt x="121" y="15"/>
                    </a:cubicBezTo>
                    <a:cubicBezTo>
                      <a:pt x="124" y="16"/>
                      <a:pt x="126" y="17"/>
                      <a:pt x="128" y="19"/>
                    </a:cubicBezTo>
                    <a:cubicBezTo>
                      <a:pt x="128" y="18"/>
                      <a:pt x="129" y="18"/>
                      <a:pt x="129" y="18"/>
                    </a:cubicBezTo>
                    <a:cubicBezTo>
                      <a:pt x="127" y="16"/>
                      <a:pt x="124" y="15"/>
                      <a:pt x="122" y="14"/>
                    </a:cubicBezTo>
                    <a:moveTo>
                      <a:pt x="178" y="14"/>
                    </a:moveTo>
                    <a:cubicBezTo>
                      <a:pt x="177" y="16"/>
                      <a:pt x="175" y="19"/>
                      <a:pt x="174" y="21"/>
                    </a:cubicBezTo>
                    <a:cubicBezTo>
                      <a:pt x="175" y="22"/>
                      <a:pt x="177" y="23"/>
                      <a:pt x="179" y="24"/>
                    </a:cubicBezTo>
                    <a:cubicBezTo>
                      <a:pt x="181" y="22"/>
                      <a:pt x="182" y="20"/>
                      <a:pt x="184" y="17"/>
                    </a:cubicBezTo>
                    <a:cubicBezTo>
                      <a:pt x="182" y="16"/>
                      <a:pt x="180" y="15"/>
                      <a:pt x="178" y="14"/>
                    </a:cubicBezTo>
                    <a:moveTo>
                      <a:pt x="111" y="13"/>
                    </a:moveTo>
                    <a:cubicBezTo>
                      <a:pt x="111" y="13"/>
                      <a:pt x="111" y="13"/>
                      <a:pt x="111" y="13"/>
                    </a:cubicBezTo>
                    <a:cubicBezTo>
                      <a:pt x="112" y="14"/>
                      <a:pt x="113" y="14"/>
                      <a:pt x="114" y="15"/>
                    </a:cubicBezTo>
                    <a:cubicBezTo>
                      <a:pt x="114" y="15"/>
                      <a:pt x="114" y="15"/>
                      <a:pt x="114" y="15"/>
                    </a:cubicBezTo>
                    <a:cubicBezTo>
                      <a:pt x="113" y="14"/>
                      <a:pt x="112" y="14"/>
                      <a:pt x="111" y="13"/>
                    </a:cubicBezTo>
                    <a:moveTo>
                      <a:pt x="96" y="13"/>
                    </a:moveTo>
                    <a:cubicBezTo>
                      <a:pt x="96" y="13"/>
                      <a:pt x="96" y="13"/>
                      <a:pt x="96" y="13"/>
                    </a:cubicBezTo>
                    <a:cubicBezTo>
                      <a:pt x="96" y="13"/>
                      <a:pt x="97" y="14"/>
                      <a:pt x="98" y="14"/>
                    </a:cubicBezTo>
                    <a:cubicBezTo>
                      <a:pt x="98" y="14"/>
                      <a:pt x="98" y="14"/>
                      <a:pt x="98" y="14"/>
                    </a:cubicBezTo>
                    <a:cubicBezTo>
                      <a:pt x="97" y="14"/>
                      <a:pt x="96" y="13"/>
                      <a:pt x="96" y="13"/>
                    </a:cubicBezTo>
                    <a:moveTo>
                      <a:pt x="178" y="13"/>
                    </a:moveTo>
                    <a:cubicBezTo>
                      <a:pt x="178" y="13"/>
                      <a:pt x="178" y="13"/>
                      <a:pt x="178" y="13"/>
                    </a:cubicBezTo>
                    <a:cubicBezTo>
                      <a:pt x="180" y="15"/>
                      <a:pt x="182" y="16"/>
                      <a:pt x="184" y="17"/>
                    </a:cubicBezTo>
                    <a:cubicBezTo>
                      <a:pt x="184" y="17"/>
                      <a:pt x="184" y="17"/>
                      <a:pt x="184" y="16"/>
                    </a:cubicBezTo>
                    <a:cubicBezTo>
                      <a:pt x="183" y="16"/>
                      <a:pt x="182" y="15"/>
                      <a:pt x="182" y="15"/>
                    </a:cubicBezTo>
                    <a:cubicBezTo>
                      <a:pt x="178" y="13"/>
                      <a:pt x="178" y="13"/>
                      <a:pt x="178" y="13"/>
                    </a:cubicBezTo>
                    <a:moveTo>
                      <a:pt x="123" y="13"/>
                    </a:moveTo>
                    <a:cubicBezTo>
                      <a:pt x="122" y="13"/>
                      <a:pt x="122" y="13"/>
                      <a:pt x="122" y="14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5" y="15"/>
                      <a:pt x="123" y="13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moveTo>
                      <a:pt x="95" y="13"/>
                    </a:moveTo>
                    <a:cubicBezTo>
                      <a:pt x="93" y="15"/>
                      <a:pt x="92" y="18"/>
                      <a:pt x="90" y="21"/>
                    </a:cubicBezTo>
                    <a:cubicBezTo>
                      <a:pt x="91" y="22"/>
                      <a:pt x="92" y="22"/>
                      <a:pt x="93" y="23"/>
                    </a:cubicBezTo>
                    <a:cubicBezTo>
                      <a:pt x="94" y="20"/>
                      <a:pt x="96" y="18"/>
                      <a:pt x="97" y="15"/>
                    </a:cubicBezTo>
                    <a:cubicBezTo>
                      <a:pt x="97" y="15"/>
                      <a:pt x="98" y="15"/>
                      <a:pt x="98" y="14"/>
                    </a:cubicBezTo>
                    <a:cubicBezTo>
                      <a:pt x="97" y="14"/>
                      <a:pt x="96" y="13"/>
                      <a:pt x="96" y="13"/>
                    </a:cubicBezTo>
                    <a:cubicBezTo>
                      <a:pt x="94" y="15"/>
                      <a:pt x="93" y="18"/>
                      <a:pt x="91" y="20"/>
                    </a:cubicBezTo>
                    <a:cubicBezTo>
                      <a:pt x="93" y="18"/>
                      <a:pt x="94" y="15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moveTo>
                      <a:pt x="95" y="13"/>
                    </a:move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moveTo>
                      <a:pt x="132" y="13"/>
                    </a:moveTo>
                    <a:cubicBezTo>
                      <a:pt x="132" y="13"/>
                      <a:pt x="131" y="13"/>
                      <a:pt x="131" y="14"/>
                    </a:cubicBezTo>
                    <a:cubicBezTo>
                      <a:pt x="131" y="14"/>
                      <a:pt x="131" y="14"/>
                      <a:pt x="131" y="14"/>
                    </a:cubicBezTo>
                    <a:cubicBezTo>
                      <a:pt x="131" y="13"/>
                      <a:pt x="132" y="13"/>
                      <a:pt x="132" y="13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187" y="13"/>
                    </a:moveTo>
                    <a:cubicBezTo>
                      <a:pt x="187" y="13"/>
                      <a:pt x="187" y="13"/>
                      <a:pt x="187" y="13"/>
                    </a:cubicBezTo>
                    <a:cubicBezTo>
                      <a:pt x="188" y="14"/>
                      <a:pt x="190" y="15"/>
                      <a:pt x="192" y="16"/>
                    </a:cubicBezTo>
                    <a:cubicBezTo>
                      <a:pt x="192" y="16"/>
                      <a:pt x="192" y="16"/>
                      <a:pt x="192" y="15"/>
                    </a:cubicBezTo>
                    <a:cubicBezTo>
                      <a:pt x="190" y="14"/>
                      <a:pt x="189" y="14"/>
                      <a:pt x="187" y="13"/>
                    </a:cubicBezTo>
                    <a:moveTo>
                      <a:pt x="132" y="12"/>
                    </a:move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moveTo>
                      <a:pt x="151" y="12"/>
                    </a:moveTo>
                    <a:cubicBezTo>
                      <a:pt x="152" y="13"/>
                      <a:pt x="154" y="14"/>
                      <a:pt x="155" y="15"/>
                    </a:cubicBezTo>
                    <a:cubicBezTo>
                      <a:pt x="155" y="15"/>
                      <a:pt x="155" y="15"/>
                      <a:pt x="155" y="14"/>
                    </a:cubicBezTo>
                    <a:cubicBezTo>
                      <a:pt x="154" y="14"/>
                      <a:pt x="152" y="13"/>
                      <a:pt x="151" y="12"/>
                    </a:cubicBezTo>
                    <a:moveTo>
                      <a:pt x="144" y="12"/>
                    </a:moveTo>
                    <a:cubicBezTo>
                      <a:pt x="143" y="13"/>
                      <a:pt x="142" y="15"/>
                      <a:pt x="141" y="16"/>
                    </a:cubicBezTo>
                    <a:cubicBezTo>
                      <a:pt x="144" y="18"/>
                      <a:pt x="148" y="20"/>
                      <a:pt x="151" y="22"/>
                    </a:cubicBezTo>
                    <a:cubicBezTo>
                      <a:pt x="152" y="20"/>
                      <a:pt x="153" y="19"/>
                      <a:pt x="153" y="17"/>
                    </a:cubicBezTo>
                    <a:cubicBezTo>
                      <a:pt x="150" y="15"/>
                      <a:pt x="147" y="14"/>
                      <a:pt x="144" y="12"/>
                    </a:cubicBezTo>
                    <a:moveTo>
                      <a:pt x="175" y="12"/>
                    </a:moveTo>
                    <a:cubicBezTo>
                      <a:pt x="174" y="14"/>
                      <a:pt x="172" y="17"/>
                      <a:pt x="171" y="19"/>
                    </a:cubicBezTo>
                    <a:cubicBezTo>
                      <a:pt x="171" y="20"/>
                      <a:pt x="171" y="20"/>
                      <a:pt x="172" y="20"/>
                    </a:cubicBezTo>
                    <a:cubicBezTo>
                      <a:pt x="173" y="18"/>
                      <a:pt x="175" y="15"/>
                      <a:pt x="176" y="12"/>
                    </a:cubicBezTo>
                    <a:cubicBezTo>
                      <a:pt x="176" y="12"/>
                      <a:pt x="176" y="12"/>
                      <a:pt x="175" y="12"/>
                    </a:cubicBezTo>
                    <a:moveTo>
                      <a:pt x="119" y="12"/>
                    </a:moveTo>
                    <a:cubicBezTo>
                      <a:pt x="119" y="12"/>
                      <a:pt x="119" y="13"/>
                      <a:pt x="118" y="13"/>
                    </a:cubicBezTo>
                    <a:cubicBezTo>
                      <a:pt x="119" y="13"/>
                      <a:pt x="119" y="13"/>
                      <a:pt x="120" y="14"/>
                    </a:cubicBezTo>
                    <a:cubicBezTo>
                      <a:pt x="120" y="13"/>
                      <a:pt x="120" y="13"/>
                      <a:pt x="120" y="12"/>
                    </a:cubicBezTo>
                    <a:cubicBezTo>
                      <a:pt x="120" y="12"/>
                      <a:pt x="119" y="12"/>
                      <a:pt x="119" y="12"/>
                    </a:cubicBezTo>
                    <a:moveTo>
                      <a:pt x="175" y="11"/>
                    </a:moveTo>
                    <a:cubicBezTo>
                      <a:pt x="175" y="11"/>
                      <a:pt x="175" y="12"/>
                      <a:pt x="175" y="12"/>
                    </a:cubicBezTo>
                    <a:cubicBezTo>
                      <a:pt x="176" y="12"/>
                      <a:pt x="176" y="12"/>
                      <a:pt x="176" y="12"/>
                    </a:cubicBezTo>
                    <a:cubicBezTo>
                      <a:pt x="176" y="12"/>
                      <a:pt x="176" y="12"/>
                      <a:pt x="176" y="12"/>
                    </a:cubicBezTo>
                    <a:cubicBezTo>
                      <a:pt x="175" y="11"/>
                      <a:pt x="175" y="11"/>
                      <a:pt x="175" y="11"/>
                    </a:cubicBezTo>
                    <a:moveTo>
                      <a:pt x="113" y="11"/>
                    </a:moveTo>
                    <a:cubicBezTo>
                      <a:pt x="112" y="12"/>
                      <a:pt x="112" y="13"/>
                      <a:pt x="111" y="13"/>
                    </a:cubicBezTo>
                    <a:cubicBezTo>
                      <a:pt x="112" y="14"/>
                      <a:pt x="113" y="14"/>
                      <a:pt x="114" y="15"/>
                    </a:cubicBezTo>
                    <a:cubicBezTo>
                      <a:pt x="115" y="14"/>
                      <a:pt x="115" y="14"/>
                      <a:pt x="116" y="13"/>
                    </a:cubicBezTo>
                    <a:cubicBezTo>
                      <a:pt x="115" y="12"/>
                      <a:pt x="114" y="12"/>
                      <a:pt x="113" y="11"/>
                    </a:cubicBezTo>
                    <a:moveTo>
                      <a:pt x="176" y="11"/>
                    </a:moveTo>
                    <a:cubicBezTo>
                      <a:pt x="176" y="11"/>
                      <a:pt x="176" y="11"/>
                      <a:pt x="176" y="11"/>
                    </a:cubicBezTo>
                    <a:cubicBezTo>
                      <a:pt x="176" y="11"/>
                      <a:pt x="176" y="11"/>
                      <a:pt x="176" y="11"/>
                    </a:cubicBezTo>
                    <a:cubicBezTo>
                      <a:pt x="176" y="11"/>
                      <a:pt x="176" y="11"/>
                      <a:pt x="176" y="11"/>
                    </a:cubicBezTo>
                    <a:moveTo>
                      <a:pt x="119" y="11"/>
                    </a:moveTo>
                    <a:cubicBezTo>
                      <a:pt x="119" y="11"/>
                      <a:pt x="119" y="11"/>
                      <a:pt x="119" y="12"/>
                    </a:cubicBezTo>
                    <a:cubicBezTo>
                      <a:pt x="120" y="12"/>
                      <a:pt x="120" y="12"/>
                      <a:pt x="120" y="12"/>
                    </a:cubicBezTo>
                    <a:cubicBezTo>
                      <a:pt x="120" y="12"/>
                      <a:pt x="121" y="12"/>
                      <a:pt x="121" y="12"/>
                    </a:cubicBezTo>
                    <a:cubicBezTo>
                      <a:pt x="120" y="11"/>
                      <a:pt x="120" y="11"/>
                      <a:pt x="119" y="11"/>
                    </a:cubicBezTo>
                    <a:moveTo>
                      <a:pt x="180" y="11"/>
                    </a:moveTo>
                    <a:cubicBezTo>
                      <a:pt x="180" y="11"/>
                      <a:pt x="180" y="11"/>
                      <a:pt x="180" y="11"/>
                    </a:cubicBezTo>
                    <a:cubicBezTo>
                      <a:pt x="182" y="12"/>
                      <a:pt x="184" y="13"/>
                      <a:pt x="186" y="14"/>
                    </a:cubicBezTo>
                    <a:cubicBezTo>
                      <a:pt x="186" y="14"/>
                      <a:pt x="186" y="14"/>
                      <a:pt x="186" y="14"/>
                    </a:cubicBezTo>
                    <a:cubicBezTo>
                      <a:pt x="184" y="13"/>
                      <a:pt x="182" y="12"/>
                      <a:pt x="180" y="11"/>
                    </a:cubicBezTo>
                    <a:moveTo>
                      <a:pt x="144" y="11"/>
                    </a:moveTo>
                    <a:cubicBezTo>
                      <a:pt x="144" y="11"/>
                      <a:pt x="144" y="11"/>
                      <a:pt x="144" y="12"/>
                    </a:cubicBezTo>
                    <a:cubicBezTo>
                      <a:pt x="147" y="14"/>
                      <a:pt x="150" y="16"/>
                      <a:pt x="153" y="17"/>
                    </a:cubicBezTo>
                    <a:cubicBezTo>
                      <a:pt x="154" y="17"/>
                      <a:pt x="154" y="17"/>
                      <a:pt x="154" y="17"/>
                    </a:cubicBezTo>
                    <a:cubicBezTo>
                      <a:pt x="151" y="15"/>
                      <a:pt x="148" y="13"/>
                      <a:pt x="145" y="11"/>
                    </a:cubicBezTo>
                    <a:cubicBezTo>
                      <a:pt x="145" y="11"/>
                      <a:pt x="145" y="11"/>
                      <a:pt x="144" y="11"/>
                    </a:cubicBezTo>
                    <a:moveTo>
                      <a:pt x="178" y="9"/>
                    </a:moveTo>
                    <a:cubicBezTo>
                      <a:pt x="178" y="9"/>
                      <a:pt x="178" y="9"/>
                      <a:pt x="178" y="10"/>
                    </a:cubicBezTo>
                    <a:cubicBezTo>
                      <a:pt x="178" y="9"/>
                      <a:pt x="178" y="10"/>
                      <a:pt x="178" y="9"/>
                    </a:cubicBezTo>
                    <a:cubicBezTo>
                      <a:pt x="178" y="9"/>
                      <a:pt x="178" y="9"/>
                      <a:pt x="178" y="9"/>
                    </a:cubicBezTo>
                    <a:moveTo>
                      <a:pt x="145" y="9"/>
                    </a:moveTo>
                    <a:cubicBezTo>
                      <a:pt x="145" y="9"/>
                      <a:pt x="145" y="9"/>
                      <a:pt x="145" y="9"/>
                    </a:cubicBezTo>
                    <a:cubicBezTo>
                      <a:pt x="148" y="11"/>
                      <a:pt x="151" y="13"/>
                      <a:pt x="155" y="15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3" y="14"/>
                      <a:pt x="152" y="13"/>
                      <a:pt x="150" y="12"/>
                    </a:cubicBezTo>
                    <a:cubicBezTo>
                      <a:pt x="149" y="11"/>
                      <a:pt x="147" y="10"/>
                      <a:pt x="145" y="9"/>
                    </a:cubicBezTo>
                    <a:moveTo>
                      <a:pt x="181" y="9"/>
                    </a:moveTo>
                    <a:cubicBezTo>
                      <a:pt x="181" y="9"/>
                      <a:pt x="181" y="9"/>
                      <a:pt x="181" y="9"/>
                    </a:cubicBezTo>
                    <a:cubicBezTo>
                      <a:pt x="183" y="10"/>
                      <a:pt x="185" y="12"/>
                      <a:pt x="186" y="13"/>
                    </a:cubicBezTo>
                    <a:cubicBezTo>
                      <a:pt x="187" y="13"/>
                      <a:pt x="187" y="12"/>
                      <a:pt x="187" y="12"/>
                    </a:cubicBezTo>
                    <a:cubicBezTo>
                      <a:pt x="185" y="11"/>
                      <a:pt x="183" y="10"/>
                      <a:pt x="181" y="9"/>
                    </a:cubicBezTo>
                    <a:moveTo>
                      <a:pt x="125" y="9"/>
                    </a:moveTo>
                    <a:cubicBezTo>
                      <a:pt x="125" y="9"/>
                      <a:pt x="125" y="9"/>
                      <a:pt x="124" y="10"/>
                    </a:cubicBezTo>
                    <a:cubicBezTo>
                      <a:pt x="127" y="11"/>
                      <a:pt x="129" y="12"/>
                      <a:pt x="131" y="14"/>
                    </a:cubicBezTo>
                    <a:cubicBezTo>
                      <a:pt x="131" y="13"/>
                      <a:pt x="132" y="13"/>
                      <a:pt x="132" y="13"/>
                    </a:cubicBezTo>
                    <a:cubicBezTo>
                      <a:pt x="129" y="11"/>
                      <a:pt x="127" y="10"/>
                      <a:pt x="125" y="9"/>
                    </a:cubicBezTo>
                    <a:moveTo>
                      <a:pt x="170" y="8"/>
                    </a:moveTo>
                    <a:cubicBezTo>
                      <a:pt x="171" y="9"/>
                      <a:pt x="172" y="10"/>
                      <a:pt x="173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0" y="8"/>
                      <a:pt x="170" y="8"/>
                      <a:pt x="170" y="8"/>
                    </a:cubicBezTo>
                    <a:moveTo>
                      <a:pt x="125" y="8"/>
                    </a:moveTo>
                    <a:cubicBezTo>
                      <a:pt x="125" y="8"/>
                      <a:pt x="125" y="8"/>
                      <a:pt x="125" y="8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0" y="11"/>
                      <a:pt x="127" y="9"/>
                      <a:pt x="125" y="8"/>
                    </a:cubicBezTo>
                    <a:moveTo>
                      <a:pt x="114" y="8"/>
                    </a:moveTo>
                    <a:cubicBezTo>
                      <a:pt x="114" y="9"/>
                      <a:pt x="114" y="9"/>
                      <a:pt x="113" y="10"/>
                    </a:cubicBezTo>
                    <a:cubicBezTo>
                      <a:pt x="114" y="11"/>
                      <a:pt x="115" y="11"/>
                      <a:pt x="116" y="12"/>
                    </a:cubicBezTo>
                    <a:cubicBezTo>
                      <a:pt x="117" y="11"/>
                      <a:pt x="117" y="10"/>
                      <a:pt x="117" y="10"/>
                    </a:cubicBezTo>
                    <a:cubicBezTo>
                      <a:pt x="116" y="9"/>
                      <a:pt x="115" y="9"/>
                      <a:pt x="114" y="8"/>
                    </a:cubicBezTo>
                    <a:moveTo>
                      <a:pt x="147" y="7"/>
                    </a:moveTo>
                    <a:cubicBezTo>
                      <a:pt x="146" y="7"/>
                      <a:pt x="146" y="7"/>
                      <a:pt x="146" y="8"/>
                    </a:cubicBezTo>
                    <a:cubicBezTo>
                      <a:pt x="150" y="9"/>
                      <a:pt x="153" y="11"/>
                      <a:pt x="156" y="13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3" y="11"/>
                      <a:pt x="150" y="9"/>
                      <a:pt x="147" y="7"/>
                    </a:cubicBezTo>
                    <a:moveTo>
                      <a:pt x="147" y="7"/>
                    </a:moveTo>
                    <a:cubicBezTo>
                      <a:pt x="156" y="13"/>
                      <a:pt x="156" y="13"/>
                      <a:pt x="156" y="13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3" y="11"/>
                      <a:pt x="150" y="9"/>
                      <a:pt x="147" y="7"/>
                    </a:cubicBezTo>
                    <a:moveTo>
                      <a:pt x="101" y="7"/>
                    </a:moveTo>
                    <a:cubicBezTo>
                      <a:pt x="101" y="7"/>
                      <a:pt x="101" y="8"/>
                      <a:pt x="102" y="8"/>
                    </a:cubicBezTo>
                    <a:cubicBezTo>
                      <a:pt x="102" y="8"/>
                      <a:pt x="102" y="8"/>
                      <a:pt x="102" y="8"/>
                    </a:cubicBezTo>
                    <a:cubicBezTo>
                      <a:pt x="101" y="8"/>
                      <a:pt x="101" y="7"/>
                      <a:pt x="101" y="7"/>
                    </a:cubicBezTo>
                    <a:moveTo>
                      <a:pt x="178" y="7"/>
                    </a:moveTo>
                    <a:cubicBezTo>
                      <a:pt x="178" y="7"/>
                      <a:pt x="178" y="7"/>
                      <a:pt x="178" y="8"/>
                    </a:cubicBezTo>
                    <a:cubicBezTo>
                      <a:pt x="178" y="8"/>
                      <a:pt x="178" y="8"/>
                      <a:pt x="179" y="8"/>
                    </a:cubicBezTo>
                    <a:cubicBezTo>
                      <a:pt x="179" y="8"/>
                      <a:pt x="179" y="8"/>
                      <a:pt x="179" y="7"/>
                    </a:cubicBezTo>
                    <a:cubicBezTo>
                      <a:pt x="179" y="7"/>
                      <a:pt x="178" y="7"/>
                      <a:pt x="178" y="7"/>
                    </a:cubicBezTo>
                    <a:moveTo>
                      <a:pt x="135" y="7"/>
                    </a:moveTo>
                    <a:cubicBezTo>
                      <a:pt x="134" y="8"/>
                      <a:pt x="134" y="10"/>
                      <a:pt x="133" y="11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4" y="10"/>
                      <a:pt x="134" y="8"/>
                      <a:pt x="135" y="7"/>
                    </a:cubicBezTo>
                    <a:cubicBezTo>
                      <a:pt x="135" y="7"/>
                      <a:pt x="135" y="7"/>
                      <a:pt x="135" y="7"/>
                    </a:cubicBezTo>
                    <a:moveTo>
                      <a:pt x="122" y="7"/>
                    </a:moveTo>
                    <a:cubicBezTo>
                      <a:pt x="122" y="7"/>
                      <a:pt x="121" y="8"/>
                      <a:pt x="121" y="8"/>
                    </a:cubicBezTo>
                    <a:cubicBezTo>
                      <a:pt x="122" y="8"/>
                      <a:pt x="122" y="8"/>
                      <a:pt x="122" y="9"/>
                    </a:cubicBezTo>
                    <a:cubicBezTo>
                      <a:pt x="123" y="8"/>
                      <a:pt x="123" y="8"/>
                      <a:pt x="123" y="8"/>
                    </a:cubicBezTo>
                    <a:cubicBezTo>
                      <a:pt x="123" y="7"/>
                      <a:pt x="122" y="7"/>
                      <a:pt x="122" y="7"/>
                    </a:cubicBezTo>
                    <a:moveTo>
                      <a:pt x="147" y="6"/>
                    </a:moveTo>
                    <a:cubicBezTo>
                      <a:pt x="147" y="7"/>
                      <a:pt x="147" y="7"/>
                      <a:pt x="147" y="7"/>
                    </a:cubicBezTo>
                    <a:cubicBezTo>
                      <a:pt x="150" y="9"/>
                      <a:pt x="153" y="11"/>
                      <a:pt x="156" y="12"/>
                    </a:cubicBezTo>
                    <a:cubicBezTo>
                      <a:pt x="156" y="12"/>
                      <a:pt x="156" y="12"/>
                      <a:pt x="157" y="12"/>
                    </a:cubicBezTo>
                    <a:cubicBezTo>
                      <a:pt x="153" y="10"/>
                      <a:pt x="150" y="8"/>
                      <a:pt x="147" y="6"/>
                    </a:cubicBezTo>
                    <a:moveTo>
                      <a:pt x="122" y="6"/>
                    </a:moveTo>
                    <a:cubicBezTo>
                      <a:pt x="122" y="6"/>
                      <a:pt x="122" y="6"/>
                      <a:pt x="122" y="6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7"/>
                      <a:pt x="123" y="7"/>
                      <a:pt x="122" y="6"/>
                    </a:cubicBezTo>
                    <a:moveTo>
                      <a:pt x="166" y="6"/>
                    </a:moveTo>
                    <a:cubicBezTo>
                      <a:pt x="165" y="9"/>
                      <a:pt x="163" y="11"/>
                      <a:pt x="161" y="14"/>
                    </a:cubicBezTo>
                    <a:cubicBezTo>
                      <a:pt x="164" y="15"/>
                      <a:pt x="166" y="17"/>
                      <a:pt x="169" y="18"/>
                    </a:cubicBezTo>
                    <a:cubicBezTo>
                      <a:pt x="170" y="16"/>
                      <a:pt x="172" y="13"/>
                      <a:pt x="173" y="10"/>
                    </a:cubicBezTo>
                    <a:cubicBezTo>
                      <a:pt x="171" y="9"/>
                      <a:pt x="169" y="8"/>
                      <a:pt x="167" y="7"/>
                    </a:cubicBezTo>
                    <a:cubicBezTo>
                      <a:pt x="166" y="6"/>
                      <a:pt x="166" y="6"/>
                      <a:pt x="166" y="6"/>
                    </a:cubicBezTo>
                    <a:moveTo>
                      <a:pt x="147" y="6"/>
                    </a:moveTo>
                    <a:cubicBezTo>
                      <a:pt x="147" y="6"/>
                      <a:pt x="147" y="6"/>
                      <a:pt x="147" y="6"/>
                    </a:cubicBezTo>
                    <a:cubicBezTo>
                      <a:pt x="147" y="6"/>
                      <a:pt x="147" y="6"/>
                      <a:pt x="147" y="6"/>
                    </a:cubicBezTo>
                    <a:cubicBezTo>
                      <a:pt x="147" y="6"/>
                      <a:pt x="147" y="6"/>
                      <a:pt x="147" y="6"/>
                    </a:cubicBezTo>
                    <a:moveTo>
                      <a:pt x="136" y="6"/>
                    </a:moveTo>
                    <a:cubicBezTo>
                      <a:pt x="136" y="6"/>
                      <a:pt x="135" y="6"/>
                      <a:pt x="135" y="7"/>
                    </a:cubicBezTo>
                    <a:cubicBezTo>
                      <a:pt x="135" y="7"/>
                      <a:pt x="135" y="7"/>
                      <a:pt x="135" y="7"/>
                    </a:cubicBezTo>
                    <a:cubicBezTo>
                      <a:pt x="135" y="6"/>
                      <a:pt x="136" y="6"/>
                      <a:pt x="136" y="6"/>
                    </a:cubicBezTo>
                    <a:cubicBezTo>
                      <a:pt x="136" y="6"/>
                      <a:pt x="136" y="6"/>
                      <a:pt x="136" y="6"/>
                    </a:cubicBezTo>
                    <a:moveTo>
                      <a:pt x="167" y="5"/>
                    </a:moveTo>
                    <a:cubicBezTo>
                      <a:pt x="167" y="6"/>
                      <a:pt x="166" y="6"/>
                      <a:pt x="166" y="6"/>
                    </a:cubicBezTo>
                    <a:cubicBezTo>
                      <a:pt x="169" y="7"/>
                      <a:pt x="171" y="8"/>
                      <a:pt x="173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1" y="8"/>
                      <a:pt x="169" y="7"/>
                      <a:pt x="167" y="5"/>
                    </a:cubicBezTo>
                    <a:moveTo>
                      <a:pt x="136" y="5"/>
                    </a:move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moveTo>
                      <a:pt x="82" y="5"/>
                    </a:moveTo>
                    <a:cubicBezTo>
                      <a:pt x="80" y="8"/>
                      <a:pt x="79" y="10"/>
                      <a:pt x="77" y="13"/>
                    </a:cubicBezTo>
                    <a:cubicBezTo>
                      <a:pt x="78" y="13"/>
                      <a:pt x="78" y="14"/>
                      <a:pt x="79" y="14"/>
                    </a:cubicBezTo>
                    <a:cubicBezTo>
                      <a:pt x="81" y="11"/>
                      <a:pt x="83" y="9"/>
                      <a:pt x="84" y="6"/>
                    </a:cubicBezTo>
                    <a:cubicBezTo>
                      <a:pt x="83" y="6"/>
                      <a:pt x="83" y="5"/>
                      <a:pt x="82" y="5"/>
                    </a:cubicBezTo>
                    <a:moveTo>
                      <a:pt x="101" y="5"/>
                    </a:moveTo>
                    <a:cubicBezTo>
                      <a:pt x="101" y="5"/>
                      <a:pt x="100" y="6"/>
                      <a:pt x="100" y="6"/>
                    </a:cubicBezTo>
                    <a:cubicBezTo>
                      <a:pt x="101" y="7"/>
                      <a:pt x="101" y="7"/>
                      <a:pt x="102" y="8"/>
                    </a:cubicBezTo>
                    <a:cubicBezTo>
                      <a:pt x="102" y="7"/>
                      <a:pt x="103" y="6"/>
                      <a:pt x="103" y="6"/>
                    </a:cubicBezTo>
                    <a:cubicBezTo>
                      <a:pt x="102" y="5"/>
                      <a:pt x="102" y="5"/>
                      <a:pt x="101" y="5"/>
                    </a:cubicBezTo>
                    <a:moveTo>
                      <a:pt x="101" y="4"/>
                    </a:moveTo>
                    <a:cubicBezTo>
                      <a:pt x="101" y="5"/>
                      <a:pt x="100" y="6"/>
                      <a:pt x="100" y="6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100" y="6"/>
                      <a:pt x="101" y="5"/>
                      <a:pt x="101" y="4"/>
                    </a:cubicBezTo>
                    <a:cubicBezTo>
                      <a:pt x="101" y="4"/>
                      <a:pt x="101" y="4"/>
                      <a:pt x="101" y="4"/>
                    </a:cubicBezTo>
                    <a:moveTo>
                      <a:pt x="137" y="4"/>
                    </a:move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moveTo>
                      <a:pt x="100" y="4"/>
                    </a:moveTo>
                    <a:cubicBezTo>
                      <a:pt x="100" y="5"/>
                      <a:pt x="99" y="5"/>
                      <a:pt x="99" y="6"/>
                    </a:cubicBezTo>
                    <a:cubicBezTo>
                      <a:pt x="99" y="6"/>
                      <a:pt x="99" y="6"/>
                      <a:pt x="99" y="6"/>
                    </a:cubicBezTo>
                    <a:cubicBezTo>
                      <a:pt x="100" y="5"/>
                      <a:pt x="100" y="5"/>
                      <a:pt x="100" y="4"/>
                    </a:cubicBezTo>
                    <a:cubicBezTo>
                      <a:pt x="100" y="4"/>
                      <a:pt x="100" y="4"/>
                      <a:pt x="100" y="4"/>
                    </a:cubicBezTo>
                    <a:moveTo>
                      <a:pt x="117" y="4"/>
                    </a:moveTo>
                    <a:cubicBezTo>
                      <a:pt x="117" y="4"/>
                      <a:pt x="116" y="5"/>
                      <a:pt x="116" y="5"/>
                    </a:cubicBezTo>
                    <a:cubicBezTo>
                      <a:pt x="117" y="6"/>
                      <a:pt x="118" y="6"/>
                      <a:pt x="119" y="7"/>
                    </a:cubicBezTo>
                    <a:cubicBezTo>
                      <a:pt x="119" y="6"/>
                      <a:pt x="120" y="6"/>
                      <a:pt x="120" y="6"/>
                    </a:cubicBezTo>
                    <a:cubicBezTo>
                      <a:pt x="119" y="5"/>
                      <a:pt x="118" y="5"/>
                      <a:pt x="117" y="4"/>
                    </a:cubicBezTo>
                    <a:moveTo>
                      <a:pt x="192" y="4"/>
                    </a:moveTo>
                    <a:cubicBezTo>
                      <a:pt x="191" y="6"/>
                      <a:pt x="189" y="9"/>
                      <a:pt x="188" y="12"/>
                    </a:cubicBezTo>
                    <a:cubicBezTo>
                      <a:pt x="189" y="13"/>
                      <a:pt x="191" y="14"/>
                      <a:pt x="192" y="15"/>
                    </a:cubicBezTo>
                    <a:cubicBezTo>
                      <a:pt x="194" y="12"/>
                      <a:pt x="195" y="9"/>
                      <a:pt x="197" y="6"/>
                    </a:cubicBezTo>
                    <a:cubicBezTo>
                      <a:pt x="196" y="6"/>
                      <a:pt x="194" y="5"/>
                      <a:pt x="192" y="4"/>
                    </a:cubicBezTo>
                    <a:moveTo>
                      <a:pt x="117" y="3"/>
                    </a:moveTo>
                    <a:cubicBezTo>
                      <a:pt x="117" y="3"/>
                      <a:pt x="117" y="4"/>
                      <a:pt x="117" y="4"/>
                    </a:cubicBezTo>
                    <a:cubicBezTo>
                      <a:pt x="120" y="5"/>
                      <a:pt x="120" y="5"/>
                      <a:pt x="120" y="5"/>
                    </a:cubicBezTo>
                    <a:cubicBezTo>
                      <a:pt x="120" y="5"/>
                      <a:pt x="120" y="5"/>
                      <a:pt x="120" y="5"/>
                    </a:cubicBezTo>
                    <a:cubicBezTo>
                      <a:pt x="119" y="5"/>
                      <a:pt x="118" y="4"/>
                      <a:pt x="117" y="3"/>
                    </a:cubicBezTo>
                    <a:moveTo>
                      <a:pt x="128" y="3"/>
                    </a:moveTo>
                    <a:cubicBezTo>
                      <a:pt x="128" y="4"/>
                      <a:pt x="127" y="6"/>
                      <a:pt x="126" y="7"/>
                    </a:cubicBezTo>
                    <a:cubicBezTo>
                      <a:pt x="128" y="8"/>
                      <a:pt x="130" y="10"/>
                      <a:pt x="133" y="11"/>
                    </a:cubicBezTo>
                    <a:cubicBezTo>
                      <a:pt x="134" y="10"/>
                      <a:pt x="134" y="8"/>
                      <a:pt x="135" y="7"/>
                    </a:cubicBezTo>
                    <a:cubicBezTo>
                      <a:pt x="133" y="6"/>
                      <a:pt x="131" y="4"/>
                      <a:pt x="129" y="3"/>
                    </a:cubicBezTo>
                    <a:cubicBezTo>
                      <a:pt x="128" y="4"/>
                      <a:pt x="127" y="5"/>
                      <a:pt x="126" y="6"/>
                    </a:cubicBezTo>
                    <a:cubicBezTo>
                      <a:pt x="127" y="5"/>
                      <a:pt x="128" y="4"/>
                      <a:pt x="128" y="3"/>
                    </a:cubicBezTo>
                    <a:cubicBezTo>
                      <a:pt x="128" y="3"/>
                      <a:pt x="128" y="3"/>
                      <a:pt x="128" y="3"/>
                    </a:cubicBezTo>
                    <a:moveTo>
                      <a:pt x="138" y="2"/>
                    </a:moveTo>
                    <a:cubicBezTo>
                      <a:pt x="138" y="2"/>
                      <a:pt x="138" y="2"/>
                      <a:pt x="138" y="3"/>
                    </a:cubicBezTo>
                    <a:cubicBezTo>
                      <a:pt x="138" y="3"/>
                      <a:pt x="138" y="3"/>
                      <a:pt x="138" y="3"/>
                    </a:cubicBezTo>
                    <a:cubicBezTo>
                      <a:pt x="138" y="2"/>
                      <a:pt x="138" y="2"/>
                      <a:pt x="138" y="2"/>
                    </a:cubicBezTo>
                    <a:cubicBezTo>
                      <a:pt x="138" y="2"/>
                      <a:pt x="138" y="2"/>
                      <a:pt x="138" y="2"/>
                    </a:cubicBezTo>
                    <a:moveTo>
                      <a:pt x="129" y="2"/>
                    </a:moveTo>
                    <a:cubicBezTo>
                      <a:pt x="129" y="2"/>
                      <a:pt x="129" y="3"/>
                      <a:pt x="129" y="3"/>
                    </a:cubicBezTo>
                    <a:cubicBezTo>
                      <a:pt x="131" y="4"/>
                      <a:pt x="133" y="6"/>
                      <a:pt x="135" y="7"/>
                    </a:cubicBezTo>
                    <a:cubicBezTo>
                      <a:pt x="135" y="6"/>
                      <a:pt x="136" y="6"/>
                      <a:pt x="136" y="6"/>
                    </a:cubicBezTo>
                    <a:cubicBezTo>
                      <a:pt x="134" y="4"/>
                      <a:pt x="132" y="3"/>
                      <a:pt x="129" y="2"/>
                    </a:cubicBezTo>
                    <a:moveTo>
                      <a:pt x="129" y="2"/>
                    </a:moveTo>
                    <a:cubicBezTo>
                      <a:pt x="129" y="2"/>
                      <a:pt x="129" y="2"/>
                      <a:pt x="128" y="3"/>
                    </a:cubicBezTo>
                    <a:cubicBezTo>
                      <a:pt x="128" y="3"/>
                      <a:pt x="128" y="3"/>
                      <a:pt x="128" y="3"/>
                    </a:cubicBezTo>
                    <a:cubicBezTo>
                      <a:pt x="129" y="3"/>
                      <a:pt x="129" y="2"/>
                      <a:pt x="129" y="2"/>
                    </a:cubicBezTo>
                    <a:cubicBezTo>
                      <a:pt x="129" y="2"/>
                      <a:pt x="129" y="2"/>
                      <a:pt x="129" y="2"/>
                    </a:cubicBezTo>
                    <a:moveTo>
                      <a:pt x="169" y="1"/>
                    </a:moveTo>
                    <a:cubicBezTo>
                      <a:pt x="169" y="2"/>
                      <a:pt x="169" y="2"/>
                      <a:pt x="169" y="2"/>
                    </a:cubicBezTo>
                    <a:cubicBezTo>
                      <a:pt x="176" y="6"/>
                      <a:pt x="176" y="6"/>
                      <a:pt x="176" y="6"/>
                    </a:cubicBezTo>
                    <a:cubicBezTo>
                      <a:pt x="176" y="6"/>
                      <a:pt x="176" y="6"/>
                      <a:pt x="176" y="6"/>
                    </a:cubicBezTo>
                    <a:cubicBezTo>
                      <a:pt x="174" y="4"/>
                      <a:pt x="171" y="3"/>
                      <a:pt x="169" y="1"/>
                    </a:cubicBezTo>
                    <a:moveTo>
                      <a:pt x="103" y="1"/>
                    </a:moveTo>
                    <a:cubicBezTo>
                      <a:pt x="103" y="2"/>
                      <a:pt x="102" y="3"/>
                      <a:pt x="102" y="3"/>
                    </a:cubicBezTo>
                    <a:cubicBezTo>
                      <a:pt x="102" y="4"/>
                      <a:pt x="103" y="4"/>
                      <a:pt x="104" y="5"/>
                    </a:cubicBezTo>
                    <a:cubicBezTo>
                      <a:pt x="104" y="4"/>
                      <a:pt x="105" y="3"/>
                      <a:pt x="105" y="3"/>
                    </a:cubicBezTo>
                    <a:cubicBezTo>
                      <a:pt x="104" y="2"/>
                      <a:pt x="104" y="2"/>
                      <a:pt x="103" y="1"/>
                    </a:cubicBezTo>
                    <a:moveTo>
                      <a:pt x="130" y="1"/>
                    </a:moveTo>
                    <a:cubicBezTo>
                      <a:pt x="129" y="1"/>
                      <a:pt x="129" y="1"/>
                      <a:pt x="129" y="2"/>
                    </a:cubicBezTo>
                    <a:cubicBezTo>
                      <a:pt x="132" y="3"/>
                      <a:pt x="134" y="4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4" y="4"/>
                      <a:pt x="132" y="3"/>
                      <a:pt x="130" y="1"/>
                    </a:cubicBezTo>
                    <a:moveTo>
                      <a:pt x="103" y="1"/>
                    </a:moveTo>
                    <a:cubicBezTo>
                      <a:pt x="102" y="2"/>
                      <a:pt x="102" y="3"/>
                      <a:pt x="102" y="3"/>
                    </a:cubicBezTo>
                    <a:cubicBezTo>
                      <a:pt x="102" y="3"/>
                      <a:pt x="102" y="3"/>
                      <a:pt x="102" y="3"/>
                    </a:cubicBezTo>
                    <a:cubicBezTo>
                      <a:pt x="102" y="3"/>
                      <a:pt x="102" y="2"/>
                      <a:pt x="103" y="1"/>
                    </a:cubicBezTo>
                    <a:cubicBezTo>
                      <a:pt x="103" y="1"/>
                      <a:pt x="103" y="1"/>
                      <a:pt x="103" y="1"/>
                    </a:cubicBezTo>
                    <a:moveTo>
                      <a:pt x="129" y="1"/>
                    </a:moveTo>
                    <a:cubicBezTo>
                      <a:pt x="129" y="1"/>
                      <a:pt x="129" y="1"/>
                      <a:pt x="129" y="1"/>
                    </a:cubicBezTo>
                    <a:cubicBezTo>
                      <a:pt x="129" y="1"/>
                      <a:pt x="129" y="1"/>
                      <a:pt x="129" y="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29" y="1"/>
                      <a:pt x="129" y="1"/>
                      <a:pt x="129" y="1"/>
                    </a:cubicBezTo>
                    <a:moveTo>
                      <a:pt x="125" y="1"/>
                    </a:moveTo>
                    <a:cubicBezTo>
                      <a:pt x="124" y="2"/>
                      <a:pt x="124" y="4"/>
                      <a:pt x="123" y="5"/>
                    </a:cubicBezTo>
                    <a:cubicBezTo>
                      <a:pt x="123" y="5"/>
                      <a:pt x="124" y="6"/>
                      <a:pt x="124" y="6"/>
                    </a:cubicBezTo>
                    <a:cubicBezTo>
                      <a:pt x="125" y="5"/>
                      <a:pt x="126" y="3"/>
                      <a:pt x="126" y="2"/>
                    </a:cubicBezTo>
                    <a:cubicBezTo>
                      <a:pt x="126" y="2"/>
                      <a:pt x="126" y="1"/>
                      <a:pt x="125" y="1"/>
                    </a:cubicBezTo>
                    <a:moveTo>
                      <a:pt x="199" y="1"/>
                    </a:moveTo>
                    <a:cubicBezTo>
                      <a:pt x="199" y="1"/>
                      <a:pt x="200" y="1"/>
                      <a:pt x="200" y="1"/>
                    </a:cubicBezTo>
                    <a:cubicBezTo>
                      <a:pt x="200" y="1"/>
                      <a:pt x="200" y="1"/>
                      <a:pt x="200" y="1"/>
                    </a:cubicBezTo>
                    <a:cubicBezTo>
                      <a:pt x="200" y="1"/>
                      <a:pt x="199" y="1"/>
                      <a:pt x="199" y="1"/>
                    </a:cubicBezTo>
                    <a:moveTo>
                      <a:pt x="102" y="1"/>
                    </a:moveTo>
                    <a:cubicBezTo>
                      <a:pt x="102" y="1"/>
                      <a:pt x="101" y="2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2" y="2"/>
                      <a:pt x="102" y="2"/>
                      <a:pt x="102" y="1"/>
                    </a:cubicBezTo>
                    <a:cubicBezTo>
                      <a:pt x="102" y="1"/>
                      <a:pt x="102" y="1"/>
                      <a:pt x="102" y="1"/>
                    </a:cubicBezTo>
                    <a:moveTo>
                      <a:pt x="194" y="0"/>
                    </a:moveTo>
                    <a:cubicBezTo>
                      <a:pt x="194" y="1"/>
                      <a:pt x="194" y="1"/>
                      <a:pt x="194" y="1"/>
                    </a:cubicBezTo>
                    <a:cubicBezTo>
                      <a:pt x="196" y="2"/>
                      <a:pt x="197" y="3"/>
                      <a:pt x="199" y="4"/>
                    </a:cubicBezTo>
                    <a:cubicBezTo>
                      <a:pt x="199" y="4"/>
                      <a:pt x="199" y="3"/>
                      <a:pt x="199" y="3"/>
                    </a:cubicBezTo>
                    <a:cubicBezTo>
                      <a:pt x="198" y="2"/>
                      <a:pt x="196" y="1"/>
                      <a:pt x="194" y="0"/>
                    </a:cubicBezTo>
                    <a:moveTo>
                      <a:pt x="130" y="0"/>
                    </a:move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1"/>
                      <a:pt x="134" y="2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5" y="3"/>
                      <a:pt x="133" y="1"/>
                      <a:pt x="131" y="1"/>
                    </a:cubicBezTo>
                    <a:cubicBezTo>
                      <a:pt x="131" y="0"/>
                      <a:pt x="131" y="0"/>
                      <a:pt x="1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5" name="Freeform 9920"/>
              <p:cNvSpPr>
                <a:spLocks noEditPoints="1"/>
              </p:cNvSpPr>
              <p:nvPr/>
            </p:nvSpPr>
            <p:spPr bwMode="auto">
              <a:xfrm>
                <a:off x="-666" y="3788"/>
                <a:ext cx="373" cy="153"/>
              </a:xfrm>
              <a:custGeom>
                <a:avLst/>
                <a:gdLst>
                  <a:gd name="T0" fmla="*/ 52 w 158"/>
                  <a:gd name="T1" fmla="*/ 60 h 65"/>
                  <a:gd name="T2" fmla="*/ 90 w 158"/>
                  <a:gd name="T3" fmla="*/ 56 h 65"/>
                  <a:gd name="T4" fmla="*/ 97 w 158"/>
                  <a:gd name="T5" fmla="*/ 59 h 65"/>
                  <a:gd name="T6" fmla="*/ 104 w 158"/>
                  <a:gd name="T7" fmla="*/ 52 h 65"/>
                  <a:gd name="T8" fmla="*/ 18 w 158"/>
                  <a:gd name="T9" fmla="*/ 61 h 65"/>
                  <a:gd name="T10" fmla="*/ 31 w 158"/>
                  <a:gd name="T11" fmla="*/ 53 h 65"/>
                  <a:gd name="T12" fmla="*/ 48 w 158"/>
                  <a:gd name="T13" fmla="*/ 55 h 65"/>
                  <a:gd name="T14" fmla="*/ 75 w 158"/>
                  <a:gd name="T15" fmla="*/ 53 h 65"/>
                  <a:gd name="T16" fmla="*/ 18 w 158"/>
                  <a:gd name="T17" fmla="*/ 49 h 65"/>
                  <a:gd name="T18" fmla="*/ 19 w 158"/>
                  <a:gd name="T19" fmla="*/ 49 h 65"/>
                  <a:gd name="T20" fmla="*/ 113 w 158"/>
                  <a:gd name="T21" fmla="*/ 56 h 65"/>
                  <a:gd name="T22" fmla="*/ 106 w 158"/>
                  <a:gd name="T23" fmla="*/ 62 h 65"/>
                  <a:gd name="T24" fmla="*/ 68 w 158"/>
                  <a:gd name="T25" fmla="*/ 49 h 65"/>
                  <a:gd name="T26" fmla="*/ 12 w 158"/>
                  <a:gd name="T27" fmla="*/ 45 h 65"/>
                  <a:gd name="T28" fmla="*/ 60 w 158"/>
                  <a:gd name="T29" fmla="*/ 45 h 65"/>
                  <a:gd name="T30" fmla="*/ 82 w 158"/>
                  <a:gd name="T31" fmla="*/ 52 h 65"/>
                  <a:gd name="T32" fmla="*/ 104 w 158"/>
                  <a:gd name="T33" fmla="*/ 50 h 65"/>
                  <a:gd name="T34" fmla="*/ 8 w 158"/>
                  <a:gd name="T35" fmla="*/ 43 h 65"/>
                  <a:gd name="T36" fmla="*/ 5 w 158"/>
                  <a:gd name="T37" fmla="*/ 41 h 65"/>
                  <a:gd name="T38" fmla="*/ 111 w 158"/>
                  <a:gd name="T39" fmla="*/ 39 h 65"/>
                  <a:gd name="T40" fmla="*/ 83 w 158"/>
                  <a:gd name="T41" fmla="*/ 38 h 65"/>
                  <a:gd name="T42" fmla="*/ 19 w 158"/>
                  <a:gd name="T43" fmla="*/ 47 h 65"/>
                  <a:gd name="T44" fmla="*/ 96 w 158"/>
                  <a:gd name="T45" fmla="*/ 35 h 65"/>
                  <a:gd name="T46" fmla="*/ 42 w 158"/>
                  <a:gd name="T47" fmla="*/ 35 h 65"/>
                  <a:gd name="T48" fmla="*/ 27 w 158"/>
                  <a:gd name="T49" fmla="*/ 37 h 65"/>
                  <a:gd name="T50" fmla="*/ 59 w 158"/>
                  <a:gd name="T51" fmla="*/ 41 h 65"/>
                  <a:gd name="T52" fmla="*/ 68 w 158"/>
                  <a:gd name="T53" fmla="*/ 32 h 65"/>
                  <a:gd name="T54" fmla="*/ 41 w 158"/>
                  <a:gd name="T55" fmla="*/ 31 h 65"/>
                  <a:gd name="T56" fmla="*/ 71 w 158"/>
                  <a:gd name="T57" fmla="*/ 31 h 65"/>
                  <a:gd name="T58" fmla="*/ 68 w 158"/>
                  <a:gd name="T59" fmla="*/ 32 h 65"/>
                  <a:gd name="T60" fmla="*/ 134 w 158"/>
                  <a:gd name="T61" fmla="*/ 32 h 65"/>
                  <a:gd name="T62" fmla="*/ 96 w 158"/>
                  <a:gd name="T63" fmla="*/ 31 h 65"/>
                  <a:gd name="T64" fmla="*/ 91 w 158"/>
                  <a:gd name="T65" fmla="*/ 26 h 65"/>
                  <a:gd name="T66" fmla="*/ 87 w 158"/>
                  <a:gd name="T67" fmla="*/ 26 h 65"/>
                  <a:gd name="T68" fmla="*/ 88 w 158"/>
                  <a:gd name="T69" fmla="*/ 25 h 65"/>
                  <a:gd name="T70" fmla="*/ 134 w 158"/>
                  <a:gd name="T71" fmla="*/ 32 h 65"/>
                  <a:gd name="T72" fmla="*/ 117 w 158"/>
                  <a:gd name="T73" fmla="*/ 31 h 65"/>
                  <a:gd name="T74" fmla="*/ 17 w 158"/>
                  <a:gd name="T75" fmla="*/ 28 h 65"/>
                  <a:gd name="T76" fmla="*/ 81 w 158"/>
                  <a:gd name="T77" fmla="*/ 21 h 65"/>
                  <a:gd name="T78" fmla="*/ 102 w 158"/>
                  <a:gd name="T79" fmla="*/ 23 h 65"/>
                  <a:gd name="T80" fmla="*/ 52 w 158"/>
                  <a:gd name="T81" fmla="*/ 19 h 65"/>
                  <a:gd name="T82" fmla="*/ 35 w 158"/>
                  <a:gd name="T83" fmla="*/ 19 h 65"/>
                  <a:gd name="T84" fmla="*/ 53 w 158"/>
                  <a:gd name="T85" fmla="*/ 18 h 65"/>
                  <a:gd name="T86" fmla="*/ 92 w 158"/>
                  <a:gd name="T87" fmla="*/ 17 h 65"/>
                  <a:gd name="T88" fmla="*/ 92 w 158"/>
                  <a:gd name="T89" fmla="*/ 16 h 65"/>
                  <a:gd name="T90" fmla="*/ 98 w 158"/>
                  <a:gd name="T91" fmla="*/ 15 h 65"/>
                  <a:gd name="T92" fmla="*/ 85 w 158"/>
                  <a:gd name="T93" fmla="*/ 13 h 65"/>
                  <a:gd name="T94" fmla="*/ 85 w 158"/>
                  <a:gd name="T95" fmla="*/ 12 h 65"/>
                  <a:gd name="T96" fmla="*/ 38 w 158"/>
                  <a:gd name="T97" fmla="*/ 14 h 65"/>
                  <a:gd name="T98" fmla="*/ 85 w 158"/>
                  <a:gd name="T99" fmla="*/ 12 h 65"/>
                  <a:gd name="T100" fmla="*/ 128 w 158"/>
                  <a:gd name="T101" fmla="*/ 20 h 65"/>
                  <a:gd name="T102" fmla="*/ 82 w 158"/>
                  <a:gd name="T103" fmla="*/ 10 h 65"/>
                  <a:gd name="T104" fmla="*/ 60 w 158"/>
                  <a:gd name="T105" fmla="*/ 9 h 65"/>
                  <a:gd name="T106" fmla="*/ 75 w 158"/>
                  <a:gd name="T107" fmla="*/ 7 h 65"/>
                  <a:gd name="T108" fmla="*/ 42 w 158"/>
                  <a:gd name="T109" fmla="*/ 7 h 65"/>
                  <a:gd name="T110" fmla="*/ 152 w 158"/>
                  <a:gd name="T111" fmla="*/ 13 h 65"/>
                  <a:gd name="T112" fmla="*/ 59 w 158"/>
                  <a:gd name="T113" fmla="*/ 7 h 65"/>
                  <a:gd name="T114" fmla="*/ 99 w 158"/>
                  <a:gd name="T115" fmla="*/ 5 h 65"/>
                  <a:gd name="T116" fmla="*/ 80 w 158"/>
                  <a:gd name="T117" fmla="*/ 6 h 65"/>
                  <a:gd name="T118" fmla="*/ 30 w 158"/>
                  <a:gd name="T119" fmla="*/ 4 h 65"/>
                  <a:gd name="T120" fmla="*/ 151 w 158"/>
                  <a:gd name="T121" fmla="*/ 2 h 65"/>
                  <a:gd name="T122" fmla="*/ 157 w 158"/>
                  <a:gd name="T123" fmla="*/ 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8" h="65">
                    <a:moveTo>
                      <a:pt x="101" y="56"/>
                    </a:moveTo>
                    <a:cubicBezTo>
                      <a:pt x="101" y="56"/>
                      <a:pt x="101" y="57"/>
                      <a:pt x="102" y="58"/>
                    </a:cubicBezTo>
                    <a:cubicBezTo>
                      <a:pt x="102" y="58"/>
                      <a:pt x="102" y="57"/>
                      <a:pt x="103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1" y="56"/>
                      <a:pt x="101" y="56"/>
                      <a:pt x="101" y="56"/>
                    </a:cubicBezTo>
                    <a:moveTo>
                      <a:pt x="37" y="55"/>
                    </a:moveTo>
                    <a:cubicBezTo>
                      <a:pt x="37" y="56"/>
                      <a:pt x="37" y="56"/>
                      <a:pt x="36" y="57"/>
                    </a:cubicBezTo>
                    <a:cubicBezTo>
                      <a:pt x="37" y="59"/>
                      <a:pt x="39" y="60"/>
                      <a:pt x="40" y="60"/>
                    </a:cubicBezTo>
                    <a:cubicBezTo>
                      <a:pt x="42" y="60"/>
                      <a:pt x="43" y="59"/>
                      <a:pt x="45" y="58"/>
                    </a:cubicBezTo>
                    <a:cubicBezTo>
                      <a:pt x="44" y="58"/>
                      <a:pt x="44" y="58"/>
                      <a:pt x="44" y="58"/>
                    </a:cubicBezTo>
                    <a:cubicBezTo>
                      <a:pt x="43" y="58"/>
                      <a:pt x="42" y="57"/>
                      <a:pt x="41" y="57"/>
                    </a:cubicBezTo>
                    <a:cubicBezTo>
                      <a:pt x="41" y="57"/>
                      <a:pt x="41" y="57"/>
                      <a:pt x="40" y="57"/>
                    </a:cubicBezTo>
                    <a:cubicBezTo>
                      <a:pt x="40" y="57"/>
                      <a:pt x="39" y="57"/>
                      <a:pt x="38" y="56"/>
                    </a:cubicBezTo>
                    <a:cubicBezTo>
                      <a:pt x="37" y="55"/>
                      <a:pt x="37" y="55"/>
                      <a:pt x="37" y="55"/>
                    </a:cubicBezTo>
                    <a:moveTo>
                      <a:pt x="60" y="54"/>
                    </a:moveTo>
                    <a:cubicBezTo>
                      <a:pt x="59" y="55"/>
                      <a:pt x="59" y="55"/>
                      <a:pt x="59" y="55"/>
                    </a:cubicBezTo>
                    <a:cubicBezTo>
                      <a:pt x="59" y="56"/>
                      <a:pt x="58" y="57"/>
                      <a:pt x="57" y="58"/>
                    </a:cubicBezTo>
                    <a:cubicBezTo>
                      <a:pt x="56" y="58"/>
                      <a:pt x="56" y="59"/>
                      <a:pt x="55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9"/>
                      <a:pt x="54" y="59"/>
                      <a:pt x="54" y="60"/>
                    </a:cubicBezTo>
                    <a:cubicBezTo>
                      <a:pt x="53" y="60"/>
                      <a:pt x="53" y="60"/>
                      <a:pt x="52" y="60"/>
                    </a:cubicBezTo>
                    <a:cubicBezTo>
                      <a:pt x="52" y="60"/>
                      <a:pt x="51" y="59"/>
                      <a:pt x="51" y="56"/>
                    </a:cubicBezTo>
                    <a:cubicBezTo>
                      <a:pt x="50" y="57"/>
                      <a:pt x="49" y="58"/>
                      <a:pt x="48" y="58"/>
                    </a:cubicBezTo>
                    <a:cubicBezTo>
                      <a:pt x="49" y="59"/>
                      <a:pt x="49" y="61"/>
                      <a:pt x="50" y="63"/>
                    </a:cubicBezTo>
                    <a:cubicBezTo>
                      <a:pt x="51" y="63"/>
                      <a:pt x="51" y="63"/>
                      <a:pt x="51" y="63"/>
                    </a:cubicBezTo>
                    <a:cubicBezTo>
                      <a:pt x="51" y="63"/>
                      <a:pt x="52" y="63"/>
                      <a:pt x="53" y="63"/>
                    </a:cubicBezTo>
                    <a:cubicBezTo>
                      <a:pt x="53" y="63"/>
                      <a:pt x="54" y="63"/>
                      <a:pt x="55" y="63"/>
                    </a:cubicBezTo>
                    <a:cubicBezTo>
                      <a:pt x="62" y="60"/>
                      <a:pt x="60" y="59"/>
                      <a:pt x="62" y="57"/>
                    </a:cubicBezTo>
                    <a:cubicBezTo>
                      <a:pt x="62" y="57"/>
                      <a:pt x="63" y="56"/>
                      <a:pt x="63" y="56"/>
                    </a:cubicBezTo>
                    <a:cubicBezTo>
                      <a:pt x="63" y="55"/>
                      <a:pt x="63" y="55"/>
                      <a:pt x="63" y="55"/>
                    </a:cubicBezTo>
                    <a:cubicBezTo>
                      <a:pt x="60" y="54"/>
                      <a:pt x="60" y="54"/>
                      <a:pt x="60" y="54"/>
                    </a:cubicBezTo>
                    <a:moveTo>
                      <a:pt x="85" y="54"/>
                    </a:moveTo>
                    <a:cubicBezTo>
                      <a:pt x="85" y="54"/>
                      <a:pt x="85" y="54"/>
                      <a:pt x="85" y="54"/>
                    </a:cubicBezTo>
                    <a:cubicBezTo>
                      <a:pt x="86" y="55"/>
                      <a:pt x="87" y="55"/>
                      <a:pt x="89" y="56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6" y="55"/>
                      <a:pt x="93" y="56"/>
                      <a:pt x="93" y="55"/>
                    </a:cubicBezTo>
                    <a:cubicBezTo>
                      <a:pt x="92" y="56"/>
                      <a:pt x="91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87" y="55"/>
                      <a:pt x="87" y="55"/>
                      <a:pt x="87" y="55"/>
                    </a:cubicBezTo>
                    <a:cubicBezTo>
                      <a:pt x="86" y="55"/>
                      <a:pt x="86" y="54"/>
                      <a:pt x="85" y="54"/>
                    </a:cubicBezTo>
                    <a:moveTo>
                      <a:pt x="96" y="53"/>
                    </a:moveTo>
                    <a:cubicBezTo>
                      <a:pt x="97" y="54"/>
                      <a:pt x="97" y="56"/>
                      <a:pt x="97" y="56"/>
                    </a:cubicBezTo>
                    <a:cubicBezTo>
                      <a:pt x="93" y="58"/>
                      <a:pt x="104" y="55"/>
                      <a:pt x="89" y="60"/>
                    </a:cubicBezTo>
                    <a:cubicBezTo>
                      <a:pt x="89" y="59"/>
                      <a:pt x="89" y="59"/>
                      <a:pt x="89" y="59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5" y="58"/>
                      <a:pt x="85" y="58"/>
                      <a:pt x="85" y="58"/>
                    </a:cubicBezTo>
                    <a:cubicBezTo>
                      <a:pt x="84" y="57"/>
                      <a:pt x="84" y="57"/>
                      <a:pt x="84" y="57"/>
                    </a:cubicBezTo>
                    <a:cubicBezTo>
                      <a:pt x="84" y="58"/>
                      <a:pt x="85" y="58"/>
                      <a:pt x="85" y="59"/>
                    </a:cubicBezTo>
                    <a:cubicBezTo>
                      <a:pt x="85" y="62"/>
                      <a:pt x="86" y="64"/>
                      <a:pt x="86" y="64"/>
                    </a:cubicBezTo>
                    <a:cubicBezTo>
                      <a:pt x="86" y="64"/>
                      <a:pt x="86" y="64"/>
                      <a:pt x="86" y="64"/>
                    </a:cubicBezTo>
                    <a:cubicBezTo>
                      <a:pt x="87" y="64"/>
                      <a:pt x="88" y="65"/>
                      <a:pt x="89" y="65"/>
                    </a:cubicBezTo>
                    <a:cubicBezTo>
                      <a:pt x="89" y="65"/>
                      <a:pt x="89" y="65"/>
                      <a:pt x="89" y="65"/>
                    </a:cubicBezTo>
                    <a:cubicBezTo>
                      <a:pt x="91" y="65"/>
                      <a:pt x="93" y="64"/>
                      <a:pt x="94" y="63"/>
                    </a:cubicBezTo>
                    <a:cubicBezTo>
                      <a:pt x="95" y="62"/>
                      <a:pt x="96" y="61"/>
                      <a:pt x="96" y="61"/>
                    </a:cubicBezTo>
                    <a:cubicBezTo>
                      <a:pt x="96" y="61"/>
                      <a:pt x="96" y="61"/>
                      <a:pt x="96" y="61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100" y="55"/>
                      <a:pt x="100" y="55"/>
                      <a:pt x="100" y="55"/>
                    </a:cubicBezTo>
                    <a:cubicBezTo>
                      <a:pt x="96" y="53"/>
                      <a:pt x="96" y="53"/>
                      <a:pt x="96" y="53"/>
                    </a:cubicBezTo>
                    <a:moveTo>
                      <a:pt x="56" y="52"/>
                    </a:moveTo>
                    <a:cubicBezTo>
                      <a:pt x="55" y="53"/>
                      <a:pt x="54" y="55"/>
                      <a:pt x="54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7"/>
                      <a:pt x="53" y="57"/>
                      <a:pt x="53" y="57"/>
                    </a:cubicBezTo>
                    <a:cubicBezTo>
                      <a:pt x="53" y="57"/>
                      <a:pt x="54" y="57"/>
                      <a:pt x="54" y="57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6" y="55"/>
                      <a:pt x="57" y="54"/>
                      <a:pt x="58" y="53"/>
                    </a:cubicBezTo>
                    <a:cubicBezTo>
                      <a:pt x="56" y="52"/>
                      <a:pt x="56" y="52"/>
                      <a:pt x="56" y="52"/>
                    </a:cubicBezTo>
                    <a:moveTo>
                      <a:pt x="103" y="52"/>
                    </a:move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5" y="54"/>
                      <a:pt x="105" y="54"/>
                      <a:pt x="105" y="54"/>
                    </a:cubicBezTo>
                    <a:cubicBezTo>
                      <a:pt x="105" y="53"/>
                      <a:pt x="105" y="53"/>
                      <a:pt x="105" y="53"/>
                    </a:cubicBezTo>
                    <a:cubicBezTo>
                      <a:pt x="105" y="53"/>
                      <a:pt x="105" y="53"/>
                      <a:pt x="104" y="53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3" y="52"/>
                      <a:pt x="103" y="52"/>
                      <a:pt x="103" y="52"/>
                    </a:cubicBezTo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7" y="56"/>
                      <a:pt x="9" y="57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8" y="57"/>
                      <a:pt x="7" y="56"/>
                      <a:pt x="7" y="56"/>
                    </a:cubicBezTo>
                    <a:cubicBezTo>
                      <a:pt x="7" y="56"/>
                      <a:pt x="8" y="57"/>
                      <a:pt x="8" y="57"/>
                    </a:cubicBezTo>
                    <a:cubicBezTo>
                      <a:pt x="8" y="57"/>
                      <a:pt x="8" y="57"/>
                      <a:pt x="8" y="57"/>
                    </a:cubicBezTo>
                    <a:cubicBezTo>
                      <a:pt x="8" y="56"/>
                      <a:pt x="8" y="56"/>
                      <a:pt x="8" y="56"/>
                    </a:cubicBezTo>
                    <a:cubicBezTo>
                      <a:pt x="9" y="56"/>
                      <a:pt x="9" y="56"/>
                      <a:pt x="9" y="56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3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2"/>
                      <a:pt x="1" y="52"/>
                      <a:pt x="0" y="52"/>
                    </a:cubicBezTo>
                    <a:moveTo>
                      <a:pt x="28" y="52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0" y="61"/>
                      <a:pt x="19" y="61"/>
                      <a:pt x="18" y="61"/>
                    </a:cubicBezTo>
                    <a:cubicBezTo>
                      <a:pt x="17" y="61"/>
                      <a:pt x="19" y="60"/>
                      <a:pt x="18" y="60"/>
                    </a:cubicBezTo>
                    <a:cubicBezTo>
                      <a:pt x="17" y="59"/>
                      <a:pt x="17" y="58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6" y="57"/>
                      <a:pt x="15" y="57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7"/>
                      <a:pt x="15" y="57"/>
                      <a:pt x="14" y="58"/>
                    </a:cubicBezTo>
                    <a:cubicBezTo>
                      <a:pt x="14" y="59"/>
                      <a:pt x="15" y="61"/>
                      <a:pt x="16" y="62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16" y="64"/>
                      <a:pt x="15" y="64"/>
                      <a:pt x="15" y="64"/>
                    </a:cubicBezTo>
                    <a:cubicBezTo>
                      <a:pt x="15" y="64"/>
                      <a:pt x="18" y="64"/>
                      <a:pt x="20" y="63"/>
                    </a:cubicBezTo>
                    <a:cubicBezTo>
                      <a:pt x="23" y="63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7" y="58"/>
                      <a:pt x="27" y="58"/>
                      <a:pt x="27" y="58"/>
                    </a:cubicBezTo>
                    <a:cubicBezTo>
                      <a:pt x="28" y="56"/>
                      <a:pt x="30" y="55"/>
                      <a:pt x="31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0" y="52"/>
                      <a:pt x="29" y="52"/>
                      <a:pt x="28" y="52"/>
                    </a:cubicBezTo>
                    <a:moveTo>
                      <a:pt x="104" y="50"/>
                    </a:moveTo>
                    <a:cubicBezTo>
                      <a:pt x="104" y="52"/>
                      <a:pt x="104" y="52"/>
                      <a:pt x="104" y="52"/>
                    </a:cubicBezTo>
                    <a:cubicBezTo>
                      <a:pt x="105" y="52"/>
                      <a:pt x="105" y="52"/>
                      <a:pt x="105" y="52"/>
                    </a:cubicBezTo>
                    <a:cubicBezTo>
                      <a:pt x="105" y="52"/>
                      <a:pt x="105" y="52"/>
                      <a:pt x="105" y="52"/>
                    </a:cubicBezTo>
                    <a:cubicBezTo>
                      <a:pt x="105" y="51"/>
                      <a:pt x="105" y="51"/>
                      <a:pt x="104" y="50"/>
                    </a:cubicBezTo>
                    <a:moveTo>
                      <a:pt x="87" y="50"/>
                    </a:moveTo>
                    <a:cubicBezTo>
                      <a:pt x="85" y="54"/>
                      <a:pt x="85" y="54"/>
                      <a:pt x="85" y="54"/>
                    </a:cubicBezTo>
                    <a:cubicBezTo>
                      <a:pt x="86" y="55"/>
                      <a:pt x="88" y="55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4"/>
                      <a:pt x="88" y="52"/>
                      <a:pt x="87" y="50"/>
                    </a:cubicBezTo>
                    <a:moveTo>
                      <a:pt x="105" y="49"/>
                    </a:moveTo>
                    <a:cubicBezTo>
                      <a:pt x="105" y="50"/>
                      <a:pt x="105" y="50"/>
                      <a:pt x="105" y="50"/>
                    </a:cubicBezTo>
                    <a:cubicBezTo>
                      <a:pt x="105" y="50"/>
                      <a:pt x="105" y="50"/>
                      <a:pt x="105" y="50"/>
                    </a:cubicBezTo>
                    <a:cubicBezTo>
                      <a:pt x="105" y="50"/>
                      <a:pt x="105" y="50"/>
                      <a:pt x="105" y="49"/>
                    </a:cubicBezTo>
                    <a:moveTo>
                      <a:pt x="48" y="55"/>
                    </a:move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5"/>
                      <a:pt x="48" y="55"/>
                      <a:pt x="48" y="55"/>
                    </a:cubicBezTo>
                    <a:moveTo>
                      <a:pt x="49" y="49"/>
                    </a:moveTo>
                    <a:cubicBezTo>
                      <a:pt x="48" y="51"/>
                      <a:pt x="47" y="52"/>
                      <a:pt x="46" y="53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44" y="56"/>
                      <a:pt x="43" y="56"/>
                      <a:pt x="42" y="57"/>
                    </a:cubicBezTo>
                    <a:cubicBezTo>
                      <a:pt x="43" y="57"/>
                      <a:pt x="44" y="57"/>
                      <a:pt x="44" y="57"/>
                    </a:cubicBezTo>
                    <a:cubicBezTo>
                      <a:pt x="44" y="57"/>
                      <a:pt x="44" y="58"/>
                      <a:pt x="45" y="58"/>
                    </a:cubicBezTo>
                    <a:cubicBezTo>
                      <a:pt x="46" y="57"/>
                      <a:pt x="46" y="57"/>
                      <a:pt x="47" y="56"/>
                    </a:cubicBezTo>
                    <a:cubicBezTo>
                      <a:pt x="47" y="56"/>
                      <a:pt x="47" y="56"/>
                      <a:pt x="48" y="55"/>
                    </a:cubicBezTo>
                    <a:cubicBezTo>
                      <a:pt x="48" y="55"/>
                      <a:pt x="48" y="56"/>
                      <a:pt x="48" y="56"/>
                    </a:cubicBezTo>
                    <a:cubicBezTo>
                      <a:pt x="47" y="56"/>
                      <a:pt x="47" y="57"/>
                      <a:pt x="46" y="58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46" y="58"/>
                      <a:pt x="46" y="58"/>
                      <a:pt x="47" y="5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8" y="56"/>
                      <a:pt x="48" y="57"/>
                      <a:pt x="48" y="57"/>
                    </a:cubicBezTo>
                    <a:cubicBezTo>
                      <a:pt x="50" y="57"/>
                      <a:pt x="51" y="56"/>
                      <a:pt x="51" y="54"/>
                    </a:cubicBezTo>
                    <a:cubicBezTo>
                      <a:pt x="50" y="50"/>
                      <a:pt x="49" y="50"/>
                      <a:pt x="49" y="49"/>
                    </a:cubicBezTo>
                    <a:moveTo>
                      <a:pt x="75" y="53"/>
                    </a:moveTo>
                    <a:cubicBezTo>
                      <a:pt x="75" y="53"/>
                      <a:pt x="75" y="53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moveTo>
                      <a:pt x="69" y="49"/>
                    </a:moveTo>
                    <a:cubicBezTo>
                      <a:pt x="69" y="50"/>
                      <a:pt x="68" y="51"/>
                      <a:pt x="67" y="52"/>
                    </a:cubicBezTo>
                    <a:cubicBezTo>
                      <a:pt x="67" y="54"/>
                      <a:pt x="68" y="59"/>
                      <a:pt x="72" y="60"/>
                    </a:cubicBezTo>
                    <a:cubicBezTo>
                      <a:pt x="82" y="58"/>
                      <a:pt x="78" y="56"/>
                      <a:pt x="80" y="56"/>
                    </a:cubicBezTo>
                    <a:cubicBezTo>
                      <a:pt x="80" y="56"/>
                      <a:pt x="80" y="55"/>
                      <a:pt x="80" y="55"/>
                    </a:cubicBezTo>
                    <a:cubicBezTo>
                      <a:pt x="69" y="49"/>
                      <a:pt x="69" y="49"/>
                      <a:pt x="69" y="49"/>
                    </a:cubicBezTo>
                    <a:moveTo>
                      <a:pt x="49" y="49"/>
                    </a:moveTo>
                    <a:cubicBezTo>
                      <a:pt x="50" y="49"/>
                      <a:pt x="50" y="50"/>
                      <a:pt x="51" y="52"/>
                    </a:cubicBezTo>
                    <a:cubicBezTo>
                      <a:pt x="52" y="53"/>
                      <a:pt x="52" y="54"/>
                      <a:pt x="52" y="54"/>
                    </a:cubicBezTo>
                    <a:cubicBezTo>
                      <a:pt x="53" y="53"/>
                      <a:pt x="53" y="52"/>
                      <a:pt x="54" y="51"/>
                    </a:cubicBezTo>
                    <a:cubicBezTo>
                      <a:pt x="49" y="49"/>
                      <a:pt x="49" y="49"/>
                      <a:pt x="49" y="49"/>
                    </a:cubicBezTo>
                    <a:moveTo>
                      <a:pt x="88" y="49"/>
                    </a:moveTo>
                    <a:cubicBezTo>
                      <a:pt x="88" y="49"/>
                      <a:pt x="88" y="49"/>
                      <a:pt x="88" y="49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93" y="52"/>
                      <a:pt x="94" y="54"/>
                      <a:pt x="94" y="55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5"/>
                      <a:pt x="94" y="54"/>
                      <a:pt x="93" y="53"/>
                    </a:cubicBezTo>
                    <a:cubicBezTo>
                      <a:pt x="91" y="50"/>
                      <a:pt x="91" y="51"/>
                      <a:pt x="90" y="50"/>
                    </a:cubicBezTo>
                    <a:cubicBezTo>
                      <a:pt x="89" y="50"/>
                      <a:pt x="88" y="49"/>
                      <a:pt x="88" y="49"/>
                    </a:cubicBezTo>
                    <a:moveTo>
                      <a:pt x="18" y="49"/>
                    </a:moveTo>
                    <a:cubicBezTo>
                      <a:pt x="17" y="49"/>
                      <a:pt x="17" y="50"/>
                      <a:pt x="17" y="50"/>
                    </a:cubicBezTo>
                    <a:cubicBezTo>
                      <a:pt x="16" y="52"/>
                      <a:pt x="16" y="53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6" y="56"/>
                    </a:cubicBezTo>
                    <a:cubicBezTo>
                      <a:pt x="16" y="56"/>
                      <a:pt x="17" y="56"/>
                      <a:pt x="17" y="56"/>
                    </a:cubicBezTo>
                    <a:cubicBezTo>
                      <a:pt x="17" y="56"/>
                      <a:pt x="18" y="56"/>
                      <a:pt x="18" y="56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4"/>
                      <a:pt x="19" y="53"/>
                      <a:pt x="19" y="52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9" y="50"/>
                      <a:pt x="19" y="50"/>
                      <a:pt x="19" y="49"/>
                    </a:cubicBezTo>
                    <a:cubicBezTo>
                      <a:pt x="18" y="49"/>
                      <a:pt x="18" y="49"/>
                      <a:pt x="18" y="49"/>
                    </a:cubicBezTo>
                    <a:moveTo>
                      <a:pt x="68" y="49"/>
                    </a:moveTo>
                    <a:cubicBezTo>
                      <a:pt x="68" y="49"/>
                      <a:pt x="68" y="50"/>
                      <a:pt x="68" y="51"/>
                    </a:cubicBezTo>
                    <a:cubicBezTo>
                      <a:pt x="68" y="51"/>
                      <a:pt x="68" y="51"/>
                      <a:pt x="68" y="51"/>
                    </a:cubicBezTo>
                    <a:cubicBezTo>
                      <a:pt x="68" y="51"/>
                      <a:pt x="67" y="51"/>
                      <a:pt x="67" y="52"/>
                    </a:cubicBezTo>
                    <a:cubicBezTo>
                      <a:pt x="68" y="51"/>
                      <a:pt x="68" y="50"/>
                      <a:pt x="69" y="49"/>
                    </a:cubicBezTo>
                    <a:cubicBezTo>
                      <a:pt x="68" y="49"/>
                      <a:pt x="68" y="49"/>
                      <a:pt x="68" y="49"/>
                    </a:cubicBezTo>
                    <a:moveTo>
                      <a:pt x="18" y="47"/>
                    </a:moveTo>
                    <a:cubicBezTo>
                      <a:pt x="18" y="48"/>
                      <a:pt x="18" y="48"/>
                      <a:pt x="18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9" y="50"/>
                      <a:pt x="19" y="50"/>
                      <a:pt x="19" y="51"/>
                    </a:cubicBezTo>
                    <a:cubicBezTo>
                      <a:pt x="19" y="51"/>
                      <a:pt x="19" y="51"/>
                      <a:pt x="20" y="51"/>
                    </a:cubicBezTo>
                    <a:cubicBezTo>
                      <a:pt x="20" y="51"/>
                      <a:pt x="20" y="50"/>
                      <a:pt x="21" y="49"/>
                    </a:cubicBezTo>
                    <a:cubicBezTo>
                      <a:pt x="20" y="48"/>
                      <a:pt x="19" y="48"/>
                      <a:pt x="18" y="47"/>
                    </a:cubicBezTo>
                    <a:moveTo>
                      <a:pt x="106" y="60"/>
                    </a:moveTo>
                    <a:cubicBezTo>
                      <a:pt x="107" y="60"/>
                      <a:pt x="109" y="59"/>
                      <a:pt x="110" y="59"/>
                    </a:cubicBezTo>
                    <a:cubicBezTo>
                      <a:pt x="111" y="58"/>
                      <a:pt x="112" y="57"/>
                      <a:pt x="112" y="56"/>
                    </a:cubicBezTo>
                    <a:cubicBezTo>
                      <a:pt x="112" y="57"/>
                      <a:pt x="112" y="57"/>
                      <a:pt x="112" y="58"/>
                    </a:cubicBezTo>
                    <a:cubicBezTo>
                      <a:pt x="112" y="58"/>
                      <a:pt x="112" y="58"/>
                      <a:pt x="112" y="58"/>
                    </a:cubicBezTo>
                    <a:cubicBezTo>
                      <a:pt x="111" y="59"/>
                      <a:pt x="112" y="60"/>
                      <a:pt x="107" y="61"/>
                    </a:cubicBezTo>
                    <a:cubicBezTo>
                      <a:pt x="107" y="61"/>
                      <a:pt x="106" y="61"/>
                      <a:pt x="106" y="61"/>
                    </a:cubicBezTo>
                    <a:cubicBezTo>
                      <a:pt x="105" y="61"/>
                      <a:pt x="105" y="61"/>
                      <a:pt x="104" y="61"/>
                    </a:cubicBezTo>
                    <a:cubicBezTo>
                      <a:pt x="104" y="61"/>
                      <a:pt x="104" y="61"/>
                      <a:pt x="104" y="61"/>
                    </a:cubicBezTo>
                    <a:cubicBezTo>
                      <a:pt x="104" y="60"/>
                      <a:pt x="104" y="60"/>
                      <a:pt x="104" y="59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105" y="60"/>
                      <a:pt x="105" y="60"/>
                      <a:pt x="106" y="60"/>
                    </a:cubicBezTo>
                    <a:moveTo>
                      <a:pt x="113" y="55"/>
                    </a:moveTo>
                    <a:cubicBezTo>
                      <a:pt x="113" y="54"/>
                      <a:pt x="113" y="53"/>
                      <a:pt x="113" y="53"/>
                    </a:cubicBezTo>
                    <a:cubicBezTo>
                      <a:pt x="113" y="53"/>
                      <a:pt x="113" y="53"/>
                      <a:pt x="113" y="53"/>
                    </a:cubicBezTo>
                    <a:cubicBezTo>
                      <a:pt x="113" y="53"/>
                      <a:pt x="113" y="54"/>
                      <a:pt x="113" y="55"/>
                    </a:cubicBezTo>
                    <a:moveTo>
                      <a:pt x="113" y="56"/>
                    </a:moveTo>
                    <a:cubicBezTo>
                      <a:pt x="115" y="54"/>
                      <a:pt x="116" y="52"/>
                      <a:pt x="117" y="50"/>
                    </a:cubicBezTo>
                    <a:cubicBezTo>
                      <a:pt x="117" y="51"/>
                      <a:pt x="117" y="52"/>
                      <a:pt x="116" y="53"/>
                    </a:cubicBezTo>
                    <a:cubicBezTo>
                      <a:pt x="115" y="54"/>
                      <a:pt x="115" y="54"/>
                      <a:pt x="115" y="54"/>
                    </a:cubicBezTo>
                    <a:cubicBezTo>
                      <a:pt x="115" y="54"/>
                      <a:pt x="115" y="54"/>
                      <a:pt x="115" y="54"/>
                    </a:cubicBezTo>
                    <a:cubicBezTo>
                      <a:pt x="115" y="54"/>
                      <a:pt x="115" y="55"/>
                      <a:pt x="115" y="55"/>
                    </a:cubicBezTo>
                    <a:cubicBezTo>
                      <a:pt x="114" y="56"/>
                      <a:pt x="114" y="57"/>
                      <a:pt x="113" y="57"/>
                    </a:cubicBezTo>
                    <a:cubicBezTo>
                      <a:pt x="113" y="57"/>
                      <a:pt x="113" y="56"/>
                      <a:pt x="113" y="56"/>
                    </a:cubicBezTo>
                    <a:moveTo>
                      <a:pt x="113" y="47"/>
                    </a:moveTo>
                    <a:cubicBezTo>
                      <a:pt x="112" y="48"/>
                      <a:pt x="112" y="49"/>
                      <a:pt x="111" y="50"/>
                    </a:cubicBezTo>
                    <a:cubicBezTo>
                      <a:pt x="112" y="51"/>
                      <a:pt x="112" y="52"/>
                      <a:pt x="112" y="53"/>
                    </a:cubicBezTo>
                    <a:cubicBezTo>
                      <a:pt x="113" y="54"/>
                      <a:pt x="106" y="56"/>
                      <a:pt x="103" y="57"/>
                    </a:cubicBezTo>
                    <a:cubicBezTo>
                      <a:pt x="104" y="59"/>
                      <a:pt x="104" y="60"/>
                      <a:pt x="104" y="61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103" y="60"/>
                      <a:pt x="103" y="60"/>
                      <a:pt x="103" y="60"/>
                    </a:cubicBezTo>
                    <a:cubicBezTo>
                      <a:pt x="104" y="61"/>
                      <a:pt x="104" y="62"/>
                      <a:pt x="104" y="62"/>
                    </a:cubicBezTo>
                    <a:cubicBezTo>
                      <a:pt x="104" y="62"/>
                      <a:pt x="103" y="60"/>
                      <a:pt x="103" y="58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2" y="59"/>
                      <a:pt x="102" y="60"/>
                      <a:pt x="103" y="62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2"/>
                      <a:pt x="105" y="62"/>
                      <a:pt x="106" y="62"/>
                    </a:cubicBezTo>
                    <a:cubicBezTo>
                      <a:pt x="106" y="62"/>
                      <a:pt x="107" y="62"/>
                      <a:pt x="107" y="62"/>
                    </a:cubicBezTo>
                    <a:cubicBezTo>
                      <a:pt x="107" y="62"/>
                      <a:pt x="107" y="62"/>
                      <a:pt x="107" y="62"/>
                    </a:cubicBezTo>
                    <a:cubicBezTo>
                      <a:pt x="109" y="62"/>
                      <a:pt x="111" y="61"/>
                      <a:pt x="111" y="61"/>
                    </a:cubicBezTo>
                    <a:cubicBezTo>
                      <a:pt x="112" y="60"/>
                      <a:pt x="112" y="60"/>
                      <a:pt x="113" y="60"/>
                    </a:cubicBezTo>
                    <a:cubicBezTo>
                      <a:pt x="113" y="61"/>
                      <a:pt x="114" y="62"/>
                      <a:pt x="115" y="63"/>
                    </a:cubicBezTo>
                    <a:cubicBezTo>
                      <a:pt x="114" y="62"/>
                      <a:pt x="114" y="60"/>
                      <a:pt x="113" y="59"/>
                    </a:cubicBezTo>
                    <a:cubicBezTo>
                      <a:pt x="114" y="59"/>
                      <a:pt x="114" y="58"/>
                      <a:pt x="115" y="57"/>
                    </a:cubicBezTo>
                    <a:cubicBezTo>
                      <a:pt x="115" y="58"/>
                      <a:pt x="115" y="58"/>
                      <a:pt x="115" y="58"/>
                    </a:cubicBezTo>
                    <a:cubicBezTo>
                      <a:pt x="115" y="59"/>
                      <a:pt x="116" y="61"/>
                      <a:pt x="117" y="61"/>
                    </a:cubicBezTo>
                    <a:cubicBezTo>
                      <a:pt x="117" y="61"/>
                      <a:pt x="117" y="61"/>
                      <a:pt x="118" y="61"/>
                    </a:cubicBezTo>
                    <a:cubicBezTo>
                      <a:pt x="125" y="58"/>
                      <a:pt x="121" y="58"/>
                      <a:pt x="124" y="57"/>
                    </a:cubicBezTo>
                    <a:cubicBezTo>
                      <a:pt x="126" y="54"/>
                      <a:pt x="126" y="54"/>
                      <a:pt x="126" y="54"/>
                    </a:cubicBezTo>
                    <a:cubicBezTo>
                      <a:pt x="121" y="52"/>
                      <a:pt x="117" y="50"/>
                      <a:pt x="113" y="47"/>
                    </a:cubicBezTo>
                    <a:moveTo>
                      <a:pt x="65" y="47"/>
                    </a:moveTo>
                    <a:cubicBezTo>
                      <a:pt x="64" y="49"/>
                      <a:pt x="64" y="49"/>
                      <a:pt x="64" y="49"/>
                    </a:cubicBezTo>
                    <a:cubicBezTo>
                      <a:pt x="61" y="53"/>
                      <a:pt x="61" y="53"/>
                      <a:pt x="61" y="53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5" y="53"/>
                      <a:pt x="66" y="52"/>
                      <a:pt x="67" y="50"/>
                    </a:cubicBezTo>
                    <a:cubicBezTo>
                      <a:pt x="67" y="50"/>
                      <a:pt x="67" y="51"/>
                      <a:pt x="67" y="51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8" y="50"/>
                      <a:pt x="68" y="49"/>
                      <a:pt x="68" y="49"/>
                    </a:cubicBezTo>
                    <a:cubicBezTo>
                      <a:pt x="65" y="47"/>
                      <a:pt x="65" y="47"/>
                      <a:pt x="65" y="47"/>
                    </a:cubicBezTo>
                    <a:moveTo>
                      <a:pt x="114" y="45"/>
                    </a:moveTo>
                    <a:cubicBezTo>
                      <a:pt x="114" y="45"/>
                      <a:pt x="114" y="45"/>
                      <a:pt x="114" y="46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26" y="52"/>
                      <a:pt x="126" y="52"/>
                      <a:pt x="126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14" y="45"/>
                      <a:pt x="114" y="45"/>
                      <a:pt x="114" y="45"/>
                    </a:cubicBezTo>
                    <a:moveTo>
                      <a:pt x="12" y="45"/>
                    </a:moveTo>
                    <a:cubicBezTo>
                      <a:pt x="10" y="48"/>
                      <a:pt x="10" y="53"/>
                      <a:pt x="5" y="53"/>
                    </a:cubicBezTo>
                    <a:cubicBezTo>
                      <a:pt x="10" y="55"/>
                      <a:pt x="10" y="55"/>
                      <a:pt x="10" y="55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2" y="45"/>
                      <a:pt x="12" y="45"/>
                      <a:pt x="12" y="45"/>
                    </a:cubicBezTo>
                    <a:moveTo>
                      <a:pt x="12" y="45"/>
                    </a:moveTo>
                    <a:cubicBezTo>
                      <a:pt x="12" y="45"/>
                      <a:pt x="12" y="45"/>
                      <a:pt x="12" y="45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4" y="46"/>
                      <a:pt x="13" y="45"/>
                      <a:pt x="12" y="45"/>
                    </a:cubicBezTo>
                    <a:moveTo>
                      <a:pt x="108" y="45"/>
                    </a:moveTo>
                    <a:cubicBezTo>
                      <a:pt x="107" y="45"/>
                      <a:pt x="107" y="45"/>
                      <a:pt x="107" y="45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8" y="47"/>
                      <a:pt x="108" y="47"/>
                      <a:pt x="108" y="47"/>
                    </a:cubicBezTo>
                    <a:cubicBezTo>
                      <a:pt x="109" y="47"/>
                      <a:pt x="109" y="47"/>
                      <a:pt x="109" y="47"/>
                    </a:cubicBezTo>
                    <a:cubicBezTo>
                      <a:pt x="109" y="47"/>
                      <a:pt x="110" y="48"/>
                      <a:pt x="111" y="50"/>
                    </a:cubicBezTo>
                    <a:cubicBezTo>
                      <a:pt x="112" y="47"/>
                      <a:pt x="112" y="47"/>
                      <a:pt x="112" y="47"/>
                    </a:cubicBezTo>
                    <a:cubicBezTo>
                      <a:pt x="112" y="47"/>
                      <a:pt x="112" y="47"/>
                      <a:pt x="112" y="47"/>
                    </a:cubicBezTo>
                    <a:cubicBezTo>
                      <a:pt x="111" y="47"/>
                      <a:pt x="110" y="46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moveTo>
                      <a:pt x="60" y="45"/>
                    </a:moveTo>
                    <a:cubicBezTo>
                      <a:pt x="60" y="46"/>
                      <a:pt x="59" y="48"/>
                      <a:pt x="58" y="49"/>
                    </a:cubicBezTo>
                    <a:cubicBezTo>
                      <a:pt x="58" y="50"/>
                      <a:pt x="57" y="50"/>
                      <a:pt x="57" y="51"/>
                    </a:cubicBezTo>
                    <a:cubicBezTo>
                      <a:pt x="59" y="52"/>
                      <a:pt x="59" y="52"/>
                      <a:pt x="59" y="52"/>
                    </a:cubicBezTo>
                    <a:cubicBezTo>
                      <a:pt x="60" y="50"/>
                      <a:pt x="61" y="48"/>
                      <a:pt x="63" y="47"/>
                    </a:cubicBezTo>
                    <a:cubicBezTo>
                      <a:pt x="63" y="46"/>
                      <a:pt x="63" y="46"/>
                      <a:pt x="63" y="46"/>
                    </a:cubicBezTo>
                    <a:cubicBezTo>
                      <a:pt x="62" y="45"/>
                      <a:pt x="62" y="45"/>
                      <a:pt x="62" y="45"/>
                    </a:cubicBezTo>
                    <a:cubicBezTo>
                      <a:pt x="62" y="45"/>
                      <a:pt x="61" y="46"/>
                      <a:pt x="61" y="46"/>
                    </a:cubicBezTo>
                    <a:cubicBezTo>
                      <a:pt x="62" y="45"/>
                      <a:pt x="62" y="45"/>
                      <a:pt x="62" y="45"/>
                    </a:cubicBezTo>
                    <a:cubicBezTo>
                      <a:pt x="60" y="45"/>
                      <a:pt x="60" y="45"/>
                      <a:pt x="60" y="45"/>
                    </a:cubicBezTo>
                    <a:moveTo>
                      <a:pt x="90" y="44"/>
                    </a:moveTo>
                    <a:cubicBezTo>
                      <a:pt x="90" y="45"/>
                      <a:pt x="90" y="45"/>
                      <a:pt x="90" y="45"/>
                    </a:cubicBezTo>
                    <a:cubicBezTo>
                      <a:pt x="91" y="46"/>
                      <a:pt x="93" y="47"/>
                      <a:pt x="94" y="48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3" y="52"/>
                      <a:pt x="103" y="52"/>
                      <a:pt x="103" y="52"/>
                    </a:cubicBezTo>
                    <a:cubicBezTo>
                      <a:pt x="100" y="50"/>
                      <a:pt x="100" y="50"/>
                      <a:pt x="100" y="50"/>
                    </a:cubicBezTo>
                    <a:cubicBezTo>
                      <a:pt x="96" y="48"/>
                      <a:pt x="93" y="46"/>
                      <a:pt x="90" y="44"/>
                    </a:cubicBezTo>
                    <a:moveTo>
                      <a:pt x="40" y="44"/>
                    </a:moveTo>
                    <a:cubicBezTo>
                      <a:pt x="39" y="47"/>
                      <a:pt x="38" y="50"/>
                      <a:pt x="37" y="55"/>
                    </a:cubicBezTo>
                    <a:cubicBezTo>
                      <a:pt x="37" y="55"/>
                      <a:pt x="38" y="55"/>
                      <a:pt x="38" y="55"/>
                    </a:cubicBezTo>
                    <a:cubicBezTo>
                      <a:pt x="38" y="55"/>
                      <a:pt x="38" y="54"/>
                      <a:pt x="38" y="54"/>
                    </a:cubicBezTo>
                    <a:cubicBezTo>
                      <a:pt x="39" y="50"/>
                      <a:pt x="40" y="50"/>
                      <a:pt x="41" y="48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0" y="45"/>
                      <a:pt x="40" y="44"/>
                      <a:pt x="40" y="44"/>
                    </a:cubicBezTo>
                    <a:moveTo>
                      <a:pt x="67" y="44"/>
                    </a:moveTo>
                    <a:cubicBezTo>
                      <a:pt x="66" y="45"/>
                      <a:pt x="66" y="45"/>
                      <a:pt x="66" y="45"/>
                    </a:cubicBezTo>
                    <a:cubicBezTo>
                      <a:pt x="69" y="46"/>
                      <a:pt x="71" y="47"/>
                      <a:pt x="74" y="49"/>
                    </a:cubicBezTo>
                    <a:cubicBezTo>
                      <a:pt x="77" y="50"/>
                      <a:pt x="80" y="51"/>
                      <a:pt x="82" y="53"/>
                    </a:cubicBezTo>
                    <a:cubicBezTo>
                      <a:pt x="82" y="53"/>
                      <a:pt x="82" y="53"/>
                      <a:pt x="82" y="52"/>
                    </a:cubicBezTo>
                    <a:cubicBezTo>
                      <a:pt x="81" y="52"/>
                      <a:pt x="80" y="51"/>
                      <a:pt x="79" y="51"/>
                    </a:cubicBezTo>
                    <a:cubicBezTo>
                      <a:pt x="74" y="48"/>
                      <a:pt x="70" y="46"/>
                      <a:pt x="68" y="45"/>
                    </a:cubicBezTo>
                    <a:cubicBezTo>
                      <a:pt x="67" y="45"/>
                      <a:pt x="67" y="44"/>
                      <a:pt x="67" y="44"/>
                    </a:cubicBezTo>
                    <a:moveTo>
                      <a:pt x="40" y="43"/>
                    </a:moveTo>
                    <a:cubicBezTo>
                      <a:pt x="40" y="43"/>
                      <a:pt x="40" y="4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moveTo>
                      <a:pt x="116" y="43"/>
                    </a:moveTo>
                    <a:cubicBezTo>
                      <a:pt x="116" y="43"/>
                      <a:pt x="116" y="44"/>
                      <a:pt x="116" y="44"/>
                    </a:cubicBezTo>
                    <a:cubicBezTo>
                      <a:pt x="115" y="44"/>
                      <a:pt x="115" y="44"/>
                      <a:pt x="115" y="45"/>
                    </a:cubicBezTo>
                    <a:cubicBezTo>
                      <a:pt x="118" y="46"/>
                      <a:pt x="121" y="48"/>
                      <a:pt x="123" y="49"/>
                    </a:cubicBezTo>
                    <a:cubicBezTo>
                      <a:pt x="128" y="51"/>
                      <a:pt x="128" y="51"/>
                      <a:pt x="128" y="51"/>
                    </a:cubicBezTo>
                    <a:cubicBezTo>
                      <a:pt x="128" y="51"/>
                      <a:pt x="128" y="51"/>
                      <a:pt x="128" y="51"/>
                    </a:cubicBezTo>
                    <a:cubicBezTo>
                      <a:pt x="127" y="50"/>
                      <a:pt x="127" y="50"/>
                      <a:pt x="126" y="49"/>
                    </a:cubicBezTo>
                    <a:cubicBezTo>
                      <a:pt x="116" y="43"/>
                      <a:pt x="116" y="43"/>
                      <a:pt x="116" y="43"/>
                    </a:cubicBezTo>
                    <a:moveTo>
                      <a:pt x="91" y="42"/>
                    </a:moveTo>
                    <a:cubicBezTo>
                      <a:pt x="91" y="43"/>
                      <a:pt x="91" y="44"/>
                      <a:pt x="90" y="44"/>
                    </a:cubicBezTo>
                    <a:cubicBezTo>
                      <a:pt x="92" y="45"/>
                      <a:pt x="93" y="46"/>
                      <a:pt x="95" y="47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2" y="48"/>
                      <a:pt x="98" y="47"/>
                      <a:pt x="97" y="46"/>
                    </a:cubicBezTo>
                    <a:cubicBezTo>
                      <a:pt x="95" y="45"/>
                      <a:pt x="93" y="44"/>
                      <a:pt x="91" y="42"/>
                    </a:cubicBezTo>
                    <a:moveTo>
                      <a:pt x="109" y="42"/>
                    </a:moveTo>
                    <a:cubicBezTo>
                      <a:pt x="109" y="43"/>
                      <a:pt x="109" y="43"/>
                      <a:pt x="109" y="43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09" y="42"/>
                      <a:pt x="109" y="42"/>
                      <a:pt x="109" y="42"/>
                    </a:cubicBezTo>
                    <a:moveTo>
                      <a:pt x="117" y="42"/>
                    </a:moveTo>
                    <a:cubicBezTo>
                      <a:pt x="117" y="42"/>
                      <a:pt x="117" y="42"/>
                      <a:pt x="117" y="42"/>
                    </a:cubicBezTo>
                    <a:cubicBezTo>
                      <a:pt x="120" y="44"/>
                      <a:pt x="123" y="46"/>
                      <a:pt x="126" y="48"/>
                    </a:cubicBezTo>
                    <a:cubicBezTo>
                      <a:pt x="129" y="50"/>
                      <a:pt x="129" y="50"/>
                      <a:pt x="129" y="50"/>
                    </a:cubicBezTo>
                    <a:cubicBezTo>
                      <a:pt x="129" y="49"/>
                      <a:pt x="129" y="49"/>
                      <a:pt x="129" y="49"/>
                    </a:cubicBezTo>
                    <a:cubicBezTo>
                      <a:pt x="125" y="47"/>
                      <a:pt x="121" y="45"/>
                      <a:pt x="117" y="42"/>
                    </a:cubicBezTo>
                    <a:moveTo>
                      <a:pt x="5" y="42"/>
                    </a:moveTo>
                    <a:cubicBezTo>
                      <a:pt x="4" y="43"/>
                      <a:pt x="4" y="44"/>
                      <a:pt x="3" y="45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7" y="43"/>
                      <a:pt x="6" y="42"/>
                      <a:pt x="5" y="42"/>
                    </a:cubicBezTo>
                    <a:moveTo>
                      <a:pt x="34" y="42"/>
                    </a:moveTo>
                    <a:cubicBezTo>
                      <a:pt x="29" y="49"/>
                      <a:pt x="29" y="49"/>
                      <a:pt x="29" y="49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49"/>
                      <a:pt x="35" y="46"/>
                      <a:pt x="37" y="43"/>
                    </a:cubicBezTo>
                    <a:cubicBezTo>
                      <a:pt x="36" y="42"/>
                      <a:pt x="35" y="42"/>
                      <a:pt x="34" y="42"/>
                    </a:cubicBezTo>
                    <a:moveTo>
                      <a:pt x="92" y="41"/>
                    </a:moveTo>
                    <a:cubicBezTo>
                      <a:pt x="92" y="42"/>
                      <a:pt x="92" y="42"/>
                      <a:pt x="92" y="42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3" y="46"/>
                      <a:pt x="99" y="47"/>
                      <a:pt x="97" y="44"/>
                    </a:cubicBezTo>
                    <a:cubicBezTo>
                      <a:pt x="92" y="41"/>
                      <a:pt x="92" y="41"/>
                      <a:pt x="92" y="41"/>
                    </a:cubicBezTo>
                    <a:moveTo>
                      <a:pt x="54" y="41"/>
                    </a:moveTo>
                    <a:cubicBezTo>
                      <a:pt x="53" y="44"/>
                      <a:pt x="51" y="46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6" y="48"/>
                      <a:pt x="57" y="46"/>
                      <a:pt x="58" y="43"/>
                    </a:cubicBezTo>
                    <a:cubicBezTo>
                      <a:pt x="54" y="41"/>
                      <a:pt x="54" y="41"/>
                      <a:pt x="54" y="41"/>
                    </a:cubicBezTo>
                    <a:moveTo>
                      <a:pt x="5" y="41"/>
                    </a:moveTo>
                    <a:cubicBezTo>
                      <a:pt x="5" y="41"/>
                      <a:pt x="5" y="41"/>
                      <a:pt x="5" y="41"/>
                    </a:cubicBezTo>
                    <a:cubicBezTo>
                      <a:pt x="6" y="42"/>
                      <a:pt x="7" y="42"/>
                      <a:pt x="7" y="42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5" y="41"/>
                      <a:pt x="5" y="41"/>
                      <a:pt x="5" y="41"/>
                    </a:cubicBezTo>
                    <a:moveTo>
                      <a:pt x="35" y="40"/>
                    </a:moveTo>
                    <a:cubicBezTo>
                      <a:pt x="35" y="41"/>
                      <a:pt x="35" y="41"/>
                      <a:pt x="35" y="41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7" y="41"/>
                      <a:pt x="36" y="41"/>
                      <a:pt x="35" y="40"/>
                    </a:cubicBezTo>
                    <a:moveTo>
                      <a:pt x="111" y="40"/>
                    </a:moveTo>
                    <a:cubicBezTo>
                      <a:pt x="109" y="42"/>
                      <a:pt x="109" y="42"/>
                      <a:pt x="109" y="42"/>
                    </a:cubicBezTo>
                    <a:cubicBezTo>
                      <a:pt x="111" y="42"/>
                      <a:pt x="113" y="43"/>
                      <a:pt x="114" y="44"/>
                    </a:cubicBezTo>
                    <a:cubicBezTo>
                      <a:pt x="115" y="44"/>
                      <a:pt x="115" y="43"/>
                      <a:pt x="115" y="43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111" y="40"/>
                      <a:pt x="111" y="40"/>
                      <a:pt x="111" y="40"/>
                    </a:cubicBezTo>
                    <a:moveTo>
                      <a:pt x="82" y="40"/>
                    </a:moveTo>
                    <a:cubicBezTo>
                      <a:pt x="82" y="40"/>
                      <a:pt x="81" y="40"/>
                      <a:pt x="81" y="40"/>
                    </a:cubicBezTo>
                    <a:cubicBezTo>
                      <a:pt x="83" y="42"/>
                      <a:pt x="86" y="43"/>
                      <a:pt x="88" y="44"/>
                    </a:cubicBezTo>
                    <a:cubicBezTo>
                      <a:pt x="88" y="43"/>
                      <a:pt x="88" y="43"/>
                      <a:pt x="88" y="43"/>
                    </a:cubicBezTo>
                    <a:cubicBezTo>
                      <a:pt x="86" y="42"/>
                      <a:pt x="84" y="41"/>
                      <a:pt x="82" y="40"/>
                    </a:cubicBezTo>
                    <a:moveTo>
                      <a:pt x="111" y="39"/>
                    </a:moveTo>
                    <a:cubicBezTo>
                      <a:pt x="111" y="39"/>
                      <a:pt x="111" y="39"/>
                      <a:pt x="111" y="39"/>
                    </a:cubicBezTo>
                    <a:cubicBezTo>
                      <a:pt x="113" y="40"/>
                      <a:pt x="114" y="41"/>
                      <a:pt x="116" y="42"/>
                    </a:cubicBezTo>
                    <a:cubicBezTo>
                      <a:pt x="116" y="42"/>
                      <a:pt x="116" y="42"/>
                      <a:pt x="116" y="41"/>
                    </a:cubicBezTo>
                    <a:cubicBezTo>
                      <a:pt x="114" y="41"/>
                      <a:pt x="113" y="40"/>
                      <a:pt x="111" y="39"/>
                    </a:cubicBezTo>
                    <a:moveTo>
                      <a:pt x="70" y="39"/>
                    </a:moveTo>
                    <a:cubicBezTo>
                      <a:pt x="67" y="44"/>
                      <a:pt x="67" y="44"/>
                      <a:pt x="67" y="44"/>
                    </a:cubicBezTo>
                    <a:cubicBezTo>
                      <a:pt x="70" y="46"/>
                      <a:pt x="75" y="49"/>
                      <a:pt x="82" y="52"/>
                    </a:cubicBezTo>
                    <a:cubicBezTo>
                      <a:pt x="83" y="51"/>
                      <a:pt x="84" y="50"/>
                      <a:pt x="85" y="48"/>
                    </a:cubicBezTo>
                    <a:cubicBezTo>
                      <a:pt x="84" y="47"/>
                      <a:pt x="83" y="46"/>
                      <a:pt x="82" y="45"/>
                    </a:cubicBezTo>
                    <a:cubicBezTo>
                      <a:pt x="81" y="45"/>
                      <a:pt x="80" y="44"/>
                      <a:pt x="79" y="43"/>
                    </a:cubicBezTo>
                    <a:cubicBezTo>
                      <a:pt x="79" y="44"/>
                      <a:pt x="78" y="44"/>
                      <a:pt x="78" y="45"/>
                    </a:cubicBezTo>
                    <a:cubicBezTo>
                      <a:pt x="78" y="44"/>
                      <a:pt x="79" y="44"/>
                      <a:pt x="79" y="43"/>
                    </a:cubicBezTo>
                    <a:cubicBezTo>
                      <a:pt x="76" y="42"/>
                      <a:pt x="73" y="40"/>
                      <a:pt x="70" y="39"/>
                    </a:cubicBezTo>
                    <a:moveTo>
                      <a:pt x="119" y="39"/>
                    </a:moveTo>
                    <a:cubicBezTo>
                      <a:pt x="119" y="39"/>
                      <a:pt x="118" y="40"/>
                      <a:pt x="118" y="40"/>
                    </a:cubicBezTo>
                    <a:cubicBezTo>
                      <a:pt x="119" y="41"/>
                      <a:pt x="120" y="41"/>
                      <a:pt x="121" y="42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32" y="45"/>
                      <a:pt x="132" y="45"/>
                      <a:pt x="132" y="45"/>
                    </a:cubicBezTo>
                    <a:cubicBezTo>
                      <a:pt x="119" y="39"/>
                      <a:pt x="119" y="39"/>
                      <a:pt x="119" y="39"/>
                    </a:cubicBezTo>
                    <a:moveTo>
                      <a:pt x="83" y="38"/>
                    </a:moveTo>
                    <a:cubicBezTo>
                      <a:pt x="83" y="38"/>
                      <a:pt x="82" y="39"/>
                      <a:pt x="82" y="39"/>
                    </a:cubicBezTo>
                    <a:cubicBezTo>
                      <a:pt x="84" y="41"/>
                      <a:pt x="86" y="42"/>
                      <a:pt x="89" y="43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87" y="40"/>
                      <a:pt x="85" y="39"/>
                      <a:pt x="83" y="38"/>
                    </a:cubicBezTo>
                    <a:moveTo>
                      <a:pt x="94" y="38"/>
                    </a:moveTo>
                    <a:cubicBezTo>
                      <a:pt x="94" y="38"/>
                      <a:pt x="94" y="38"/>
                      <a:pt x="94" y="38"/>
                    </a:cubicBezTo>
                    <a:cubicBezTo>
                      <a:pt x="106" y="46"/>
                      <a:pt x="106" y="46"/>
                      <a:pt x="106" y="46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103" y="42"/>
                      <a:pt x="99" y="40"/>
                      <a:pt x="94" y="38"/>
                    </a:cubicBezTo>
                    <a:moveTo>
                      <a:pt x="67" y="37"/>
                    </a:moveTo>
                    <a:cubicBezTo>
                      <a:pt x="66" y="39"/>
                      <a:pt x="65" y="40"/>
                      <a:pt x="64" y="42"/>
                    </a:cubicBezTo>
                    <a:cubicBezTo>
                      <a:pt x="64" y="42"/>
                      <a:pt x="63" y="43"/>
                      <a:pt x="63" y="43"/>
                    </a:cubicBezTo>
                    <a:cubicBezTo>
                      <a:pt x="64" y="43"/>
                      <a:pt x="64" y="44"/>
                      <a:pt x="65" y="44"/>
                    </a:cubicBezTo>
                    <a:cubicBezTo>
                      <a:pt x="65" y="44"/>
                      <a:pt x="65" y="43"/>
                      <a:pt x="65" y="43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4" y="43"/>
                      <a:pt x="64" y="43"/>
                      <a:pt x="65" y="43"/>
                    </a:cubicBezTo>
                    <a:cubicBezTo>
                      <a:pt x="66" y="41"/>
                      <a:pt x="67" y="39"/>
                      <a:pt x="69" y="38"/>
                    </a:cubicBezTo>
                    <a:cubicBezTo>
                      <a:pt x="68" y="37"/>
                      <a:pt x="68" y="37"/>
                      <a:pt x="67" y="37"/>
                    </a:cubicBezTo>
                    <a:moveTo>
                      <a:pt x="24" y="37"/>
                    </a:moveTo>
                    <a:cubicBezTo>
                      <a:pt x="23" y="38"/>
                      <a:pt x="23" y="39"/>
                      <a:pt x="22" y="40"/>
                    </a:cubicBezTo>
                    <a:cubicBezTo>
                      <a:pt x="21" y="42"/>
                      <a:pt x="20" y="45"/>
                      <a:pt x="19" y="47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5"/>
                      <a:pt x="24" y="42"/>
                      <a:pt x="25" y="40"/>
                    </a:cubicBezTo>
                    <a:cubicBezTo>
                      <a:pt x="26" y="39"/>
                      <a:pt x="26" y="38"/>
                      <a:pt x="26" y="38"/>
                    </a:cubicBezTo>
                    <a:cubicBezTo>
                      <a:pt x="26" y="37"/>
                      <a:pt x="25" y="37"/>
                      <a:pt x="24" y="37"/>
                    </a:cubicBezTo>
                    <a:moveTo>
                      <a:pt x="84" y="36"/>
                    </a:moveTo>
                    <a:cubicBezTo>
                      <a:pt x="84" y="37"/>
                      <a:pt x="84" y="37"/>
                      <a:pt x="83" y="37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90" y="40"/>
                      <a:pt x="90" y="40"/>
                      <a:pt x="90" y="40"/>
                    </a:cubicBezTo>
                    <a:cubicBezTo>
                      <a:pt x="84" y="36"/>
                      <a:pt x="84" y="36"/>
                      <a:pt x="84" y="36"/>
                    </a:cubicBezTo>
                    <a:moveTo>
                      <a:pt x="44" y="36"/>
                    </a:moveTo>
                    <a:cubicBezTo>
                      <a:pt x="43" y="38"/>
                      <a:pt x="42" y="40"/>
                      <a:pt x="41" y="43"/>
                    </a:cubicBezTo>
                    <a:cubicBezTo>
                      <a:pt x="41" y="43"/>
                      <a:pt x="42" y="44"/>
                      <a:pt x="43" y="44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6" y="37"/>
                      <a:pt x="45" y="36"/>
                      <a:pt x="44" y="36"/>
                    </a:cubicBezTo>
                    <a:moveTo>
                      <a:pt x="66" y="36"/>
                    </a:moveTo>
                    <a:cubicBezTo>
                      <a:pt x="64" y="38"/>
                      <a:pt x="63" y="40"/>
                      <a:pt x="62" y="42"/>
                    </a:cubicBezTo>
                    <a:cubicBezTo>
                      <a:pt x="62" y="43"/>
                      <a:pt x="63" y="43"/>
                      <a:pt x="63" y="43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66" y="36"/>
                      <a:pt x="66" y="36"/>
                      <a:pt x="66" y="36"/>
                    </a:cubicBezTo>
                    <a:moveTo>
                      <a:pt x="96" y="35"/>
                    </a:moveTo>
                    <a:cubicBezTo>
                      <a:pt x="95" y="35"/>
                      <a:pt x="95" y="35"/>
                      <a:pt x="95" y="36"/>
                    </a:cubicBezTo>
                    <a:cubicBezTo>
                      <a:pt x="96" y="36"/>
                      <a:pt x="97" y="37"/>
                      <a:pt x="98" y="37"/>
                    </a:cubicBezTo>
                    <a:cubicBezTo>
                      <a:pt x="108" y="42"/>
                      <a:pt x="108" y="42"/>
                      <a:pt x="108" y="42"/>
                    </a:cubicBezTo>
                    <a:cubicBezTo>
                      <a:pt x="109" y="42"/>
                      <a:pt x="109" y="42"/>
                      <a:pt x="109" y="42"/>
                    </a:cubicBezTo>
                    <a:cubicBezTo>
                      <a:pt x="96" y="35"/>
                      <a:pt x="96" y="35"/>
                      <a:pt x="96" y="35"/>
                    </a:cubicBezTo>
                    <a:moveTo>
                      <a:pt x="113" y="35"/>
                    </a:moveTo>
                    <a:cubicBezTo>
                      <a:pt x="113" y="35"/>
                      <a:pt x="113" y="35"/>
                      <a:pt x="113" y="35"/>
                    </a:cubicBezTo>
                    <a:cubicBezTo>
                      <a:pt x="112" y="37"/>
                      <a:pt x="112" y="37"/>
                      <a:pt x="112" y="37"/>
                    </a:cubicBezTo>
                    <a:cubicBezTo>
                      <a:pt x="114" y="38"/>
                      <a:pt x="115" y="39"/>
                      <a:pt x="117" y="40"/>
                    </a:cubicBezTo>
                    <a:cubicBezTo>
                      <a:pt x="117" y="39"/>
                      <a:pt x="118" y="38"/>
                      <a:pt x="118" y="38"/>
                    </a:cubicBezTo>
                    <a:cubicBezTo>
                      <a:pt x="113" y="35"/>
                      <a:pt x="113" y="35"/>
                      <a:pt x="113" y="35"/>
                    </a:cubicBezTo>
                    <a:moveTo>
                      <a:pt x="122" y="35"/>
                    </a:moveTo>
                    <a:cubicBezTo>
                      <a:pt x="121" y="35"/>
                      <a:pt x="121" y="36"/>
                      <a:pt x="121" y="36"/>
                    </a:cubicBezTo>
                    <a:cubicBezTo>
                      <a:pt x="133" y="43"/>
                      <a:pt x="133" y="43"/>
                      <a:pt x="133" y="43"/>
                    </a:cubicBezTo>
                    <a:cubicBezTo>
                      <a:pt x="134" y="42"/>
                      <a:pt x="134" y="42"/>
                      <a:pt x="134" y="42"/>
                    </a:cubicBezTo>
                    <a:cubicBezTo>
                      <a:pt x="130" y="40"/>
                      <a:pt x="126" y="37"/>
                      <a:pt x="122" y="35"/>
                    </a:cubicBezTo>
                    <a:moveTo>
                      <a:pt x="42" y="35"/>
                    </a:moveTo>
                    <a:cubicBezTo>
                      <a:pt x="38" y="41"/>
                      <a:pt x="38" y="41"/>
                      <a:pt x="38" y="41"/>
                    </a:cubicBezTo>
                    <a:cubicBezTo>
                      <a:pt x="38" y="41"/>
                      <a:pt x="38" y="41"/>
                      <a:pt x="38" y="41"/>
                    </a:cubicBezTo>
                    <a:cubicBezTo>
                      <a:pt x="39" y="39"/>
                      <a:pt x="41" y="37"/>
                      <a:pt x="42" y="35"/>
                    </a:cubicBezTo>
                    <a:cubicBezTo>
                      <a:pt x="42" y="35"/>
                      <a:pt x="42" y="35"/>
                      <a:pt x="42" y="35"/>
                    </a:cubicBezTo>
                    <a:moveTo>
                      <a:pt x="73" y="35"/>
                    </a:moveTo>
                    <a:cubicBezTo>
                      <a:pt x="73" y="35"/>
                      <a:pt x="73" y="35"/>
                      <a:pt x="73" y="35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7" y="38"/>
                      <a:pt x="79" y="39"/>
                      <a:pt x="80" y="40"/>
                    </a:cubicBezTo>
                    <a:cubicBezTo>
                      <a:pt x="81" y="40"/>
                      <a:pt x="81" y="39"/>
                      <a:pt x="81" y="39"/>
                    </a:cubicBezTo>
                    <a:cubicBezTo>
                      <a:pt x="78" y="37"/>
                      <a:pt x="76" y="36"/>
                      <a:pt x="73" y="35"/>
                    </a:cubicBezTo>
                    <a:moveTo>
                      <a:pt x="19" y="34"/>
                    </a:move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5"/>
                      <a:pt x="14" y="45"/>
                      <a:pt x="15" y="46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8"/>
                      <a:pt x="21" y="37"/>
                      <a:pt x="22" y="35"/>
                    </a:cubicBezTo>
                    <a:cubicBezTo>
                      <a:pt x="21" y="35"/>
                      <a:pt x="20" y="35"/>
                      <a:pt x="19" y="34"/>
                    </a:cubicBezTo>
                    <a:moveTo>
                      <a:pt x="133" y="34"/>
                    </a:moveTo>
                    <a:cubicBezTo>
                      <a:pt x="132" y="35"/>
                      <a:pt x="131" y="36"/>
                      <a:pt x="131" y="37"/>
                    </a:cubicBezTo>
                    <a:cubicBezTo>
                      <a:pt x="135" y="40"/>
                      <a:pt x="135" y="40"/>
                      <a:pt x="135" y="40"/>
                    </a:cubicBezTo>
                    <a:cubicBezTo>
                      <a:pt x="137" y="37"/>
                      <a:pt x="137" y="37"/>
                      <a:pt x="137" y="37"/>
                    </a:cubicBezTo>
                    <a:cubicBezTo>
                      <a:pt x="136" y="36"/>
                      <a:pt x="134" y="35"/>
                      <a:pt x="133" y="34"/>
                    </a:cubicBezTo>
                    <a:moveTo>
                      <a:pt x="25" y="34"/>
                    </a:moveTo>
                    <a:cubicBezTo>
                      <a:pt x="25" y="34"/>
                      <a:pt x="25" y="35"/>
                      <a:pt x="24" y="36"/>
                    </a:cubicBezTo>
                    <a:cubicBezTo>
                      <a:pt x="25" y="36"/>
                      <a:pt x="26" y="37"/>
                      <a:pt x="27" y="37"/>
                    </a:cubicBezTo>
                    <a:cubicBezTo>
                      <a:pt x="27" y="36"/>
                      <a:pt x="27" y="36"/>
                      <a:pt x="28" y="35"/>
                    </a:cubicBezTo>
                    <a:cubicBezTo>
                      <a:pt x="27" y="35"/>
                      <a:pt x="26" y="34"/>
                      <a:pt x="25" y="34"/>
                    </a:cubicBezTo>
                    <a:moveTo>
                      <a:pt x="39" y="33"/>
                    </a:moveTo>
                    <a:cubicBezTo>
                      <a:pt x="36" y="39"/>
                      <a:pt x="36" y="39"/>
                      <a:pt x="36" y="39"/>
                    </a:cubicBezTo>
                    <a:cubicBezTo>
                      <a:pt x="36" y="40"/>
                      <a:pt x="37" y="40"/>
                      <a:pt x="38" y="41"/>
                    </a:cubicBezTo>
                    <a:cubicBezTo>
                      <a:pt x="39" y="39"/>
                      <a:pt x="40" y="37"/>
                      <a:pt x="42" y="35"/>
                    </a:cubicBezTo>
                    <a:cubicBezTo>
                      <a:pt x="41" y="34"/>
                      <a:pt x="40" y="34"/>
                      <a:pt x="39" y="33"/>
                    </a:cubicBezTo>
                    <a:moveTo>
                      <a:pt x="86" y="33"/>
                    </a:moveTo>
                    <a:cubicBezTo>
                      <a:pt x="86" y="33"/>
                      <a:pt x="86" y="33"/>
                      <a:pt x="86" y="33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2" y="37"/>
                      <a:pt x="92" y="37"/>
                      <a:pt x="92" y="37"/>
                    </a:cubicBezTo>
                    <a:cubicBezTo>
                      <a:pt x="93" y="37"/>
                      <a:pt x="93" y="37"/>
                      <a:pt x="93" y="37"/>
                    </a:cubicBezTo>
                    <a:cubicBezTo>
                      <a:pt x="91" y="36"/>
                      <a:pt x="88" y="34"/>
                      <a:pt x="86" y="33"/>
                    </a:cubicBezTo>
                    <a:moveTo>
                      <a:pt x="70" y="33"/>
                    </a:moveTo>
                    <a:cubicBezTo>
                      <a:pt x="70" y="33"/>
                      <a:pt x="70" y="33"/>
                      <a:pt x="70" y="33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1" y="33"/>
                      <a:pt x="70" y="33"/>
                      <a:pt x="70" y="33"/>
                    </a:cubicBezTo>
                    <a:moveTo>
                      <a:pt x="60" y="33"/>
                    </a:moveTo>
                    <a:cubicBezTo>
                      <a:pt x="59" y="35"/>
                      <a:pt x="57" y="37"/>
                      <a:pt x="56" y="39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60" y="41"/>
                      <a:pt x="60" y="41"/>
                      <a:pt x="60" y="41"/>
                    </a:cubicBezTo>
                    <a:cubicBezTo>
                      <a:pt x="61" y="39"/>
                      <a:pt x="62" y="37"/>
                      <a:pt x="63" y="35"/>
                    </a:cubicBezTo>
                    <a:cubicBezTo>
                      <a:pt x="62" y="34"/>
                      <a:pt x="61" y="33"/>
                      <a:pt x="60" y="33"/>
                    </a:cubicBezTo>
                    <a:moveTo>
                      <a:pt x="43" y="32"/>
                    </a:move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2"/>
                    </a:cubicBezTo>
                    <a:moveTo>
                      <a:pt x="74" y="32"/>
                    </a:moveTo>
                    <a:cubicBezTo>
                      <a:pt x="74" y="33"/>
                      <a:pt x="74" y="34"/>
                      <a:pt x="73" y="34"/>
                    </a:cubicBezTo>
                    <a:cubicBezTo>
                      <a:pt x="76" y="36"/>
                      <a:pt x="78" y="37"/>
                      <a:pt x="81" y="39"/>
                    </a:cubicBezTo>
                    <a:cubicBezTo>
                      <a:pt x="81" y="38"/>
                      <a:pt x="82" y="37"/>
                      <a:pt x="82" y="37"/>
                    </a:cubicBezTo>
                    <a:cubicBezTo>
                      <a:pt x="80" y="35"/>
                      <a:pt x="77" y="34"/>
                      <a:pt x="75" y="33"/>
                    </a:cubicBezTo>
                    <a:cubicBezTo>
                      <a:pt x="75" y="33"/>
                      <a:pt x="75" y="32"/>
                      <a:pt x="74" y="32"/>
                    </a:cubicBezTo>
                    <a:moveTo>
                      <a:pt x="97" y="32"/>
                    </a:moveTo>
                    <a:cubicBezTo>
                      <a:pt x="97" y="33"/>
                      <a:pt x="96" y="34"/>
                      <a:pt x="96" y="34"/>
                    </a:cubicBezTo>
                    <a:cubicBezTo>
                      <a:pt x="100" y="37"/>
                      <a:pt x="105" y="39"/>
                      <a:pt x="109" y="41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97" y="32"/>
                      <a:pt x="97" y="32"/>
                      <a:pt x="97" y="32"/>
                    </a:cubicBezTo>
                    <a:moveTo>
                      <a:pt x="68" y="32"/>
                    </a:moveTo>
                    <a:cubicBezTo>
                      <a:pt x="68" y="32"/>
                      <a:pt x="68" y="32"/>
                      <a:pt x="68" y="32"/>
                    </a:cubicBezTo>
                    <a:cubicBezTo>
                      <a:pt x="69" y="33"/>
                      <a:pt x="69" y="33"/>
                      <a:pt x="69" y="33"/>
                    </a:cubicBezTo>
                    <a:cubicBezTo>
                      <a:pt x="69" y="32"/>
                      <a:pt x="69" y="32"/>
                      <a:pt x="69" y="32"/>
                    </a:cubicBezTo>
                    <a:cubicBezTo>
                      <a:pt x="69" y="32"/>
                      <a:pt x="68" y="32"/>
                      <a:pt x="68" y="32"/>
                    </a:cubicBezTo>
                    <a:moveTo>
                      <a:pt x="75" y="31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6" y="33"/>
                      <a:pt x="77" y="34"/>
                      <a:pt x="79" y="34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76" y="32"/>
                      <a:pt x="76" y="32"/>
                      <a:pt x="76" y="32"/>
                    </a:cubicBezTo>
                    <a:cubicBezTo>
                      <a:pt x="75" y="31"/>
                      <a:pt x="75" y="31"/>
                      <a:pt x="75" y="31"/>
                    </a:cubicBezTo>
                    <a:moveTo>
                      <a:pt x="83" y="31"/>
                    </a:move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3" y="32"/>
                      <a:pt x="83" y="31"/>
                    </a:cubicBezTo>
                    <a:moveTo>
                      <a:pt x="21" y="31"/>
                    </a:move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4"/>
                      <a:pt x="21" y="34"/>
                      <a:pt x="22" y="35"/>
                    </a:cubicBezTo>
                    <a:cubicBezTo>
                      <a:pt x="23" y="34"/>
                      <a:pt x="23" y="33"/>
                      <a:pt x="23" y="33"/>
                    </a:cubicBezTo>
                    <a:cubicBezTo>
                      <a:pt x="23" y="32"/>
                      <a:pt x="22" y="32"/>
                      <a:pt x="21" y="31"/>
                    </a:cubicBezTo>
                    <a:moveTo>
                      <a:pt x="41" y="31"/>
                    </a:move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2"/>
                      <a:pt x="42" y="32"/>
                      <a:pt x="43" y="33"/>
                    </a:cubicBezTo>
                    <a:cubicBezTo>
                      <a:pt x="43" y="33"/>
                      <a:pt x="43" y="32"/>
                      <a:pt x="43" y="32"/>
                    </a:cubicBezTo>
                    <a:cubicBezTo>
                      <a:pt x="42" y="32"/>
                      <a:pt x="42" y="31"/>
                      <a:pt x="41" y="31"/>
                    </a:cubicBezTo>
                    <a:moveTo>
                      <a:pt x="87" y="31"/>
                    </a:moveTo>
                    <a:cubicBezTo>
                      <a:pt x="87" y="31"/>
                      <a:pt x="87" y="31"/>
                      <a:pt x="87" y="31"/>
                    </a:cubicBezTo>
                    <a:cubicBezTo>
                      <a:pt x="90" y="32"/>
                      <a:pt x="92" y="34"/>
                      <a:pt x="94" y="35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87" y="31"/>
                      <a:pt x="87" y="31"/>
                      <a:pt x="87" y="31"/>
                    </a:cubicBezTo>
                    <a:moveTo>
                      <a:pt x="98" y="31"/>
                    </a:moveTo>
                    <a:cubicBezTo>
                      <a:pt x="98" y="31"/>
                      <a:pt x="98" y="31"/>
                      <a:pt x="98" y="31"/>
                    </a:cubicBezTo>
                    <a:cubicBezTo>
                      <a:pt x="102" y="34"/>
                      <a:pt x="106" y="36"/>
                      <a:pt x="111" y="39"/>
                    </a:cubicBezTo>
                    <a:cubicBezTo>
                      <a:pt x="111" y="39"/>
                      <a:pt x="111" y="39"/>
                      <a:pt x="111" y="39"/>
                    </a:cubicBezTo>
                    <a:cubicBezTo>
                      <a:pt x="107" y="36"/>
                      <a:pt x="102" y="33"/>
                      <a:pt x="98" y="31"/>
                    </a:cubicBezTo>
                    <a:moveTo>
                      <a:pt x="11" y="31"/>
                    </a:moveTo>
                    <a:cubicBezTo>
                      <a:pt x="9" y="34"/>
                      <a:pt x="7" y="38"/>
                      <a:pt x="6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11" y="38"/>
                      <a:pt x="12" y="35"/>
                      <a:pt x="14" y="32"/>
                    </a:cubicBezTo>
                    <a:cubicBezTo>
                      <a:pt x="13" y="32"/>
                      <a:pt x="12" y="31"/>
                      <a:pt x="11" y="31"/>
                    </a:cubicBezTo>
                    <a:moveTo>
                      <a:pt x="71" y="31"/>
                    </a:moveTo>
                    <a:cubicBezTo>
                      <a:pt x="71" y="31"/>
                      <a:pt x="70" y="32"/>
                      <a:pt x="70" y="33"/>
                    </a:cubicBezTo>
                    <a:cubicBezTo>
                      <a:pt x="70" y="33"/>
                      <a:pt x="71" y="33"/>
                      <a:pt x="71" y="33"/>
                    </a:cubicBezTo>
                    <a:cubicBezTo>
                      <a:pt x="72" y="33"/>
                      <a:pt x="72" y="32"/>
                      <a:pt x="73" y="31"/>
                    </a:cubicBezTo>
                    <a:cubicBezTo>
                      <a:pt x="72" y="31"/>
                      <a:pt x="72" y="31"/>
                      <a:pt x="71" y="31"/>
                    </a:cubicBezTo>
                    <a:moveTo>
                      <a:pt x="125" y="30"/>
                    </a:moveTo>
                    <a:cubicBezTo>
                      <a:pt x="125" y="31"/>
                      <a:pt x="124" y="32"/>
                      <a:pt x="123" y="33"/>
                    </a:cubicBezTo>
                    <a:cubicBezTo>
                      <a:pt x="131" y="37"/>
                      <a:pt x="131" y="37"/>
                      <a:pt x="131" y="37"/>
                    </a:cubicBezTo>
                    <a:cubicBezTo>
                      <a:pt x="131" y="36"/>
                      <a:pt x="132" y="35"/>
                      <a:pt x="132" y="34"/>
                    </a:cubicBezTo>
                    <a:cubicBezTo>
                      <a:pt x="130" y="33"/>
                      <a:pt x="128" y="31"/>
                      <a:pt x="125" y="30"/>
                    </a:cubicBezTo>
                    <a:moveTo>
                      <a:pt x="85" y="30"/>
                    </a:move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moveTo>
                      <a:pt x="72" y="29"/>
                    </a:moveTo>
                    <a:cubicBezTo>
                      <a:pt x="72" y="30"/>
                      <a:pt x="72" y="30"/>
                      <a:pt x="72" y="30"/>
                    </a:cubicBezTo>
                    <a:cubicBezTo>
                      <a:pt x="72" y="30"/>
                      <a:pt x="73" y="31"/>
                      <a:pt x="73" y="31"/>
                    </a:cubicBezTo>
                    <a:cubicBezTo>
                      <a:pt x="73" y="31"/>
                      <a:pt x="73" y="30"/>
                      <a:pt x="73" y="30"/>
                    </a:cubicBezTo>
                    <a:cubicBezTo>
                      <a:pt x="72" y="29"/>
                      <a:pt x="72" y="29"/>
                      <a:pt x="72" y="29"/>
                    </a:cubicBezTo>
                    <a:moveTo>
                      <a:pt x="69" y="29"/>
                    </a:moveTo>
                    <a:cubicBezTo>
                      <a:pt x="69" y="30"/>
                      <a:pt x="68" y="31"/>
                      <a:pt x="68" y="32"/>
                    </a:cubicBezTo>
                    <a:cubicBezTo>
                      <a:pt x="68" y="32"/>
                      <a:pt x="69" y="32"/>
                      <a:pt x="69" y="32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0" y="30"/>
                      <a:pt x="70" y="30"/>
                      <a:pt x="69" y="29"/>
                    </a:cubicBezTo>
                    <a:moveTo>
                      <a:pt x="63" y="29"/>
                    </a:moveTo>
                    <a:cubicBezTo>
                      <a:pt x="63" y="29"/>
                      <a:pt x="62" y="29"/>
                      <a:pt x="62" y="29"/>
                    </a:cubicBezTo>
                    <a:cubicBezTo>
                      <a:pt x="63" y="29"/>
                      <a:pt x="63" y="29"/>
                      <a:pt x="64" y="30"/>
                    </a:cubicBezTo>
                    <a:cubicBezTo>
                      <a:pt x="66" y="31"/>
                      <a:pt x="66" y="31"/>
                      <a:pt x="66" y="31"/>
                    </a:cubicBezTo>
                    <a:cubicBezTo>
                      <a:pt x="66" y="31"/>
                      <a:pt x="66" y="31"/>
                      <a:pt x="66" y="30"/>
                    </a:cubicBezTo>
                    <a:cubicBezTo>
                      <a:pt x="65" y="30"/>
                      <a:pt x="64" y="29"/>
                      <a:pt x="63" y="29"/>
                    </a:cubicBezTo>
                    <a:moveTo>
                      <a:pt x="7" y="28"/>
                    </a:moveTo>
                    <a:cubicBezTo>
                      <a:pt x="4" y="33"/>
                      <a:pt x="2" y="36"/>
                      <a:pt x="2" y="36"/>
                    </a:cubicBezTo>
                    <a:cubicBezTo>
                      <a:pt x="2" y="36"/>
                      <a:pt x="4" y="34"/>
                      <a:pt x="6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7" y="28"/>
                      <a:pt x="7" y="28"/>
                      <a:pt x="7" y="28"/>
                    </a:cubicBezTo>
                    <a:moveTo>
                      <a:pt x="70" y="28"/>
                    </a:moveTo>
                    <a:cubicBezTo>
                      <a:pt x="70" y="28"/>
                      <a:pt x="70" y="29"/>
                      <a:pt x="70" y="29"/>
                    </a:cubicBezTo>
                    <a:cubicBezTo>
                      <a:pt x="70" y="29"/>
                      <a:pt x="70" y="29"/>
                      <a:pt x="71" y="30"/>
                    </a:cubicBezTo>
                    <a:cubicBezTo>
                      <a:pt x="71" y="29"/>
                      <a:pt x="71" y="29"/>
                      <a:pt x="71" y="29"/>
                    </a:cubicBezTo>
                    <a:cubicBezTo>
                      <a:pt x="70" y="28"/>
                      <a:pt x="70" y="28"/>
                      <a:pt x="70" y="28"/>
                    </a:cubicBezTo>
                    <a:moveTo>
                      <a:pt x="136" y="28"/>
                    </a:moveTo>
                    <a:cubicBezTo>
                      <a:pt x="136" y="29"/>
                      <a:pt x="135" y="31"/>
                      <a:pt x="134" y="32"/>
                    </a:cubicBezTo>
                    <a:cubicBezTo>
                      <a:pt x="134" y="32"/>
                      <a:pt x="135" y="32"/>
                      <a:pt x="135" y="32"/>
                    </a:cubicBezTo>
                    <a:cubicBezTo>
                      <a:pt x="136" y="33"/>
                      <a:pt x="138" y="34"/>
                      <a:pt x="139" y="34"/>
                    </a:cubicBezTo>
                    <a:cubicBezTo>
                      <a:pt x="140" y="33"/>
                      <a:pt x="140" y="32"/>
                      <a:pt x="141" y="31"/>
                    </a:cubicBezTo>
                    <a:cubicBezTo>
                      <a:pt x="139" y="30"/>
                      <a:pt x="138" y="29"/>
                      <a:pt x="136" y="28"/>
                    </a:cubicBezTo>
                    <a:moveTo>
                      <a:pt x="29" y="28"/>
                    </a:moveTo>
                    <a:cubicBezTo>
                      <a:pt x="28" y="30"/>
                      <a:pt x="27" y="31"/>
                      <a:pt x="26" y="33"/>
                    </a:cubicBezTo>
                    <a:cubicBezTo>
                      <a:pt x="27" y="34"/>
                      <a:pt x="27" y="34"/>
                      <a:pt x="28" y="35"/>
                    </a:cubicBezTo>
                    <a:cubicBezTo>
                      <a:pt x="29" y="33"/>
                      <a:pt x="30" y="31"/>
                      <a:pt x="31" y="29"/>
                    </a:cubicBezTo>
                    <a:cubicBezTo>
                      <a:pt x="31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29" y="28"/>
                      <a:pt x="29" y="28"/>
                    </a:cubicBezTo>
                    <a:moveTo>
                      <a:pt x="100" y="28"/>
                    </a:moveTo>
                    <a:cubicBezTo>
                      <a:pt x="100" y="28"/>
                      <a:pt x="99" y="28"/>
                      <a:pt x="99" y="29"/>
                    </a:cubicBezTo>
                    <a:cubicBezTo>
                      <a:pt x="103" y="31"/>
                      <a:pt x="108" y="34"/>
                      <a:pt x="112" y="37"/>
                    </a:cubicBezTo>
                    <a:cubicBezTo>
                      <a:pt x="113" y="35"/>
                      <a:pt x="113" y="35"/>
                      <a:pt x="113" y="35"/>
                    </a:cubicBezTo>
                    <a:cubicBezTo>
                      <a:pt x="100" y="28"/>
                      <a:pt x="100" y="28"/>
                      <a:pt x="100" y="28"/>
                    </a:cubicBezTo>
                    <a:moveTo>
                      <a:pt x="90" y="27"/>
                    </a:moveTo>
                    <a:cubicBezTo>
                      <a:pt x="89" y="28"/>
                      <a:pt x="89" y="29"/>
                      <a:pt x="88" y="30"/>
                    </a:cubicBezTo>
                    <a:cubicBezTo>
                      <a:pt x="90" y="31"/>
                      <a:pt x="92" y="33"/>
                      <a:pt x="95" y="34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27"/>
                      <a:pt x="90" y="27"/>
                      <a:pt x="90" y="27"/>
                    </a:cubicBezTo>
                    <a:moveTo>
                      <a:pt x="50" y="27"/>
                    </a:moveTo>
                    <a:cubicBezTo>
                      <a:pt x="48" y="29"/>
                      <a:pt x="47" y="31"/>
                      <a:pt x="46" y="33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52" y="28"/>
                      <a:pt x="52" y="28"/>
                      <a:pt x="52" y="28"/>
                    </a:cubicBezTo>
                    <a:cubicBezTo>
                      <a:pt x="51" y="28"/>
                      <a:pt x="50" y="27"/>
                      <a:pt x="50" y="27"/>
                    </a:cubicBezTo>
                    <a:moveTo>
                      <a:pt x="14" y="27"/>
                    </a:moveTo>
                    <a:cubicBezTo>
                      <a:pt x="13" y="28"/>
                      <a:pt x="13" y="29"/>
                      <a:pt x="12" y="30"/>
                    </a:cubicBezTo>
                    <a:cubicBezTo>
                      <a:pt x="13" y="30"/>
                      <a:pt x="14" y="31"/>
                      <a:pt x="15" y="31"/>
                    </a:cubicBezTo>
                    <a:cubicBezTo>
                      <a:pt x="15" y="30"/>
                      <a:pt x="16" y="29"/>
                      <a:pt x="16" y="28"/>
                    </a:cubicBezTo>
                    <a:cubicBezTo>
                      <a:pt x="15" y="28"/>
                      <a:pt x="15" y="27"/>
                      <a:pt x="14" y="27"/>
                    </a:cubicBezTo>
                    <a:moveTo>
                      <a:pt x="64" y="26"/>
                    </a:moveTo>
                    <a:cubicBezTo>
                      <a:pt x="64" y="27"/>
                      <a:pt x="63" y="28"/>
                      <a:pt x="63" y="29"/>
                    </a:cubicBezTo>
                    <a:cubicBezTo>
                      <a:pt x="64" y="29"/>
                      <a:pt x="65" y="30"/>
                      <a:pt x="66" y="30"/>
                    </a:cubicBezTo>
                    <a:cubicBezTo>
                      <a:pt x="66" y="30"/>
                      <a:pt x="67" y="29"/>
                      <a:pt x="67" y="28"/>
                    </a:cubicBezTo>
                    <a:cubicBezTo>
                      <a:pt x="66" y="27"/>
                      <a:pt x="65" y="27"/>
                      <a:pt x="64" y="26"/>
                    </a:cubicBezTo>
                    <a:moveTo>
                      <a:pt x="91" y="26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93" y="28"/>
                      <a:pt x="95" y="29"/>
                      <a:pt x="97" y="30"/>
                    </a:cubicBezTo>
                    <a:cubicBezTo>
                      <a:pt x="97" y="30"/>
                      <a:pt x="97" y="30"/>
                      <a:pt x="97" y="30"/>
                    </a:cubicBezTo>
                    <a:cubicBezTo>
                      <a:pt x="95" y="29"/>
                      <a:pt x="93" y="27"/>
                      <a:pt x="91" y="26"/>
                    </a:cubicBezTo>
                    <a:moveTo>
                      <a:pt x="78" y="26"/>
                    </a:moveTo>
                    <a:cubicBezTo>
                      <a:pt x="78" y="26"/>
                      <a:pt x="78" y="26"/>
                      <a:pt x="78" y="26"/>
                    </a:cubicBezTo>
                    <a:cubicBezTo>
                      <a:pt x="80" y="28"/>
                      <a:pt x="83" y="29"/>
                      <a:pt x="85" y="30"/>
                    </a:cubicBezTo>
                    <a:cubicBezTo>
                      <a:pt x="85" y="30"/>
                      <a:pt x="85" y="30"/>
                      <a:pt x="85" y="29"/>
                    </a:cubicBezTo>
                    <a:cubicBezTo>
                      <a:pt x="78" y="26"/>
                      <a:pt x="78" y="26"/>
                      <a:pt x="78" y="26"/>
                    </a:cubicBezTo>
                    <a:moveTo>
                      <a:pt x="25" y="26"/>
                    </a:moveTo>
                    <a:cubicBezTo>
                      <a:pt x="22" y="31"/>
                      <a:pt x="22" y="31"/>
                      <a:pt x="22" y="31"/>
                    </a:cubicBezTo>
                    <a:cubicBezTo>
                      <a:pt x="22" y="31"/>
                      <a:pt x="23" y="31"/>
                      <a:pt x="24" y="32"/>
                    </a:cubicBezTo>
                    <a:cubicBezTo>
                      <a:pt x="25" y="30"/>
                      <a:pt x="26" y="29"/>
                      <a:pt x="27" y="27"/>
                    </a:cubicBezTo>
                    <a:cubicBezTo>
                      <a:pt x="26" y="26"/>
                      <a:pt x="25" y="26"/>
                      <a:pt x="25" y="26"/>
                    </a:cubicBezTo>
                    <a:moveTo>
                      <a:pt x="78" y="26"/>
                    </a:move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moveTo>
                      <a:pt x="48" y="26"/>
                    </a:moveTo>
                    <a:cubicBezTo>
                      <a:pt x="44" y="31"/>
                      <a:pt x="44" y="31"/>
                      <a:pt x="44" y="31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0"/>
                      <a:pt x="47" y="28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moveTo>
                      <a:pt x="87" y="26"/>
                    </a:moveTo>
                    <a:cubicBezTo>
                      <a:pt x="87" y="27"/>
                      <a:pt x="86" y="28"/>
                      <a:pt x="85" y="29"/>
                    </a:cubicBezTo>
                    <a:cubicBezTo>
                      <a:pt x="86" y="29"/>
                      <a:pt x="86" y="29"/>
                      <a:pt x="86" y="29"/>
                    </a:cubicBezTo>
                    <a:cubicBezTo>
                      <a:pt x="86" y="28"/>
                      <a:pt x="87" y="27"/>
                      <a:pt x="88" y="26"/>
                    </a:cubicBezTo>
                    <a:cubicBezTo>
                      <a:pt x="87" y="26"/>
                      <a:pt x="87" y="26"/>
                      <a:pt x="87" y="26"/>
                    </a:cubicBezTo>
                    <a:moveTo>
                      <a:pt x="32" y="25"/>
                    </a:moveTo>
                    <a:cubicBezTo>
                      <a:pt x="32" y="26"/>
                      <a:pt x="32" y="26"/>
                      <a:pt x="31" y="26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27"/>
                      <a:pt x="33" y="26"/>
                      <a:pt x="33" y="26"/>
                    </a:cubicBezTo>
                    <a:cubicBezTo>
                      <a:pt x="33" y="26"/>
                      <a:pt x="32" y="26"/>
                      <a:pt x="32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4" y="26"/>
                    </a:cubicBezTo>
                    <a:cubicBezTo>
                      <a:pt x="65" y="26"/>
                      <a:pt x="66" y="27"/>
                      <a:pt x="67" y="2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5" y="25"/>
                      <a:pt x="65" y="25"/>
                      <a:pt x="65" y="25"/>
                    </a:cubicBezTo>
                    <a:moveTo>
                      <a:pt x="31" y="25"/>
                    </a:moveTo>
                    <a:cubicBezTo>
                      <a:pt x="30" y="25"/>
                      <a:pt x="30" y="25"/>
                      <a:pt x="30" y="26"/>
                    </a:cubicBezTo>
                    <a:cubicBezTo>
                      <a:pt x="30" y="26"/>
                      <a:pt x="31" y="26"/>
                      <a:pt x="31" y="26"/>
                    </a:cubicBezTo>
                    <a:cubicBezTo>
                      <a:pt x="32" y="26"/>
                      <a:pt x="32" y="26"/>
                      <a:pt x="32" y="25"/>
                    </a:cubicBezTo>
                    <a:cubicBezTo>
                      <a:pt x="31" y="25"/>
                      <a:pt x="31" y="25"/>
                      <a:pt x="31" y="25"/>
                    </a:cubicBezTo>
                    <a:moveTo>
                      <a:pt x="88" y="24"/>
                    </a:move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4"/>
                    </a:cubicBezTo>
                    <a:moveTo>
                      <a:pt x="75" y="24"/>
                    </a:moveTo>
                    <a:cubicBezTo>
                      <a:pt x="75" y="24"/>
                      <a:pt x="75" y="25"/>
                      <a:pt x="75" y="25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5"/>
                      <a:pt x="77" y="25"/>
                      <a:pt x="77" y="25"/>
                    </a:cubicBezTo>
                    <a:cubicBezTo>
                      <a:pt x="75" y="24"/>
                      <a:pt x="75" y="24"/>
                      <a:pt x="75" y="24"/>
                    </a:cubicBezTo>
                    <a:moveTo>
                      <a:pt x="45" y="24"/>
                    </a:moveTo>
                    <a:cubicBezTo>
                      <a:pt x="41" y="30"/>
                      <a:pt x="41" y="30"/>
                      <a:pt x="41" y="30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45" y="29"/>
                      <a:pt x="46" y="28"/>
                      <a:pt x="47" y="26"/>
                    </a:cubicBezTo>
                    <a:cubicBezTo>
                      <a:pt x="47" y="25"/>
                      <a:pt x="46" y="25"/>
                      <a:pt x="45" y="24"/>
                    </a:cubicBezTo>
                    <a:moveTo>
                      <a:pt x="9" y="24"/>
                    </a:moveTo>
                    <a:cubicBezTo>
                      <a:pt x="9" y="25"/>
                      <a:pt x="8" y="26"/>
                      <a:pt x="7" y="27"/>
                    </a:cubicBezTo>
                    <a:cubicBezTo>
                      <a:pt x="7" y="28"/>
                      <a:pt x="7" y="28"/>
                      <a:pt x="8" y="28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9" y="24"/>
                      <a:pt x="9" y="24"/>
                    </a:cubicBezTo>
                    <a:moveTo>
                      <a:pt x="129" y="24"/>
                    </a:moveTo>
                    <a:cubicBezTo>
                      <a:pt x="129" y="25"/>
                      <a:pt x="128" y="26"/>
                      <a:pt x="127" y="28"/>
                    </a:cubicBezTo>
                    <a:cubicBezTo>
                      <a:pt x="129" y="29"/>
                      <a:pt x="131" y="30"/>
                      <a:pt x="134" y="32"/>
                    </a:cubicBezTo>
                    <a:cubicBezTo>
                      <a:pt x="135" y="30"/>
                      <a:pt x="135" y="29"/>
                      <a:pt x="136" y="28"/>
                    </a:cubicBezTo>
                    <a:cubicBezTo>
                      <a:pt x="134" y="27"/>
                      <a:pt x="132" y="25"/>
                      <a:pt x="129" y="24"/>
                    </a:cubicBezTo>
                    <a:moveTo>
                      <a:pt x="102" y="23"/>
                    </a:moveTo>
                    <a:cubicBezTo>
                      <a:pt x="102" y="24"/>
                      <a:pt x="102" y="25"/>
                      <a:pt x="101" y="25"/>
                    </a:cubicBezTo>
                    <a:cubicBezTo>
                      <a:pt x="102" y="25"/>
                      <a:pt x="102" y="26"/>
                      <a:pt x="103" y="26"/>
                    </a:cubicBezTo>
                    <a:cubicBezTo>
                      <a:pt x="119" y="35"/>
                      <a:pt x="119" y="35"/>
                      <a:pt x="119" y="35"/>
                    </a:cubicBezTo>
                    <a:cubicBezTo>
                      <a:pt x="120" y="35"/>
                      <a:pt x="120" y="35"/>
                      <a:pt x="120" y="34"/>
                    </a:cubicBezTo>
                    <a:cubicBezTo>
                      <a:pt x="114" y="31"/>
                      <a:pt x="108" y="27"/>
                      <a:pt x="102" y="23"/>
                    </a:cubicBezTo>
                    <a:moveTo>
                      <a:pt x="92" y="23"/>
                    </a:moveTo>
                    <a:cubicBezTo>
                      <a:pt x="92" y="24"/>
                      <a:pt x="92" y="24"/>
                      <a:pt x="92" y="24"/>
                    </a:cubicBezTo>
                    <a:cubicBezTo>
                      <a:pt x="94" y="26"/>
                      <a:pt x="96" y="27"/>
                      <a:pt x="98" y="28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2" y="23"/>
                      <a:pt x="92" y="23"/>
                      <a:pt x="92" y="23"/>
                    </a:cubicBezTo>
                    <a:moveTo>
                      <a:pt x="73" y="23"/>
                    </a:move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4"/>
                      <a:pt x="74" y="24"/>
                      <a:pt x="74" y="24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73" y="23"/>
                      <a:pt x="73" y="23"/>
                      <a:pt x="73" y="23"/>
                    </a:cubicBezTo>
                    <a:moveTo>
                      <a:pt x="103" y="23"/>
                    </a:moveTo>
                    <a:cubicBezTo>
                      <a:pt x="103" y="23"/>
                      <a:pt x="103" y="23"/>
                      <a:pt x="103" y="23"/>
                    </a:cubicBezTo>
                    <a:cubicBezTo>
                      <a:pt x="107" y="25"/>
                      <a:pt x="112" y="28"/>
                      <a:pt x="117" y="31"/>
                    </a:cubicBezTo>
                    <a:cubicBezTo>
                      <a:pt x="112" y="28"/>
                      <a:pt x="107" y="25"/>
                      <a:pt x="103" y="23"/>
                    </a:cubicBezTo>
                    <a:moveTo>
                      <a:pt x="27" y="22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4"/>
                      <a:pt x="27" y="24"/>
                      <a:pt x="28" y="25"/>
                    </a:cubicBezTo>
                    <a:cubicBezTo>
                      <a:pt x="28" y="24"/>
                      <a:pt x="29" y="24"/>
                      <a:pt x="29" y="24"/>
                    </a:cubicBezTo>
                    <a:cubicBezTo>
                      <a:pt x="28" y="23"/>
                      <a:pt x="28" y="23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89" y="22"/>
                    </a:moveTo>
                    <a:cubicBezTo>
                      <a:pt x="89" y="22"/>
                      <a:pt x="89" y="22"/>
                      <a:pt x="89" y="23"/>
                    </a:cubicBezTo>
                    <a:cubicBezTo>
                      <a:pt x="89" y="23"/>
                      <a:pt x="89" y="23"/>
                      <a:pt x="89" y="23"/>
                    </a:cubicBezTo>
                    <a:cubicBezTo>
                      <a:pt x="89" y="22"/>
                      <a:pt x="89" y="22"/>
                      <a:pt x="90" y="22"/>
                    </a:cubicBezTo>
                    <a:cubicBezTo>
                      <a:pt x="89" y="22"/>
                      <a:pt x="89" y="22"/>
                      <a:pt x="89" y="22"/>
                    </a:cubicBezTo>
                    <a:moveTo>
                      <a:pt x="81" y="22"/>
                    </a:moveTo>
                    <a:cubicBezTo>
                      <a:pt x="80" y="22"/>
                      <a:pt x="80" y="23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81" y="26"/>
                      <a:pt x="83" y="28"/>
                      <a:pt x="85" y="29"/>
                    </a:cubicBezTo>
                    <a:cubicBezTo>
                      <a:pt x="86" y="28"/>
                      <a:pt x="87" y="27"/>
                      <a:pt x="87" y="25"/>
                    </a:cubicBezTo>
                    <a:cubicBezTo>
                      <a:pt x="81" y="22"/>
                      <a:pt x="81" y="22"/>
                      <a:pt x="81" y="22"/>
                    </a:cubicBezTo>
                    <a:moveTo>
                      <a:pt x="17" y="22"/>
                    </a:moveTo>
                    <a:cubicBezTo>
                      <a:pt x="16" y="23"/>
                      <a:pt x="15" y="25"/>
                      <a:pt x="14" y="26"/>
                    </a:cubicBezTo>
                    <a:cubicBezTo>
                      <a:pt x="15" y="27"/>
                      <a:pt x="16" y="27"/>
                      <a:pt x="17" y="28"/>
                    </a:cubicBezTo>
                    <a:cubicBezTo>
                      <a:pt x="17" y="26"/>
                      <a:pt x="18" y="24"/>
                      <a:pt x="19" y="23"/>
                    </a:cubicBezTo>
                    <a:cubicBezTo>
                      <a:pt x="18" y="22"/>
                      <a:pt x="18" y="22"/>
                      <a:pt x="17" y="22"/>
                    </a:cubicBezTo>
                    <a:moveTo>
                      <a:pt x="80" y="21"/>
                    </a:moveTo>
                    <a:cubicBezTo>
                      <a:pt x="80" y="22"/>
                      <a:pt x="79" y="24"/>
                      <a:pt x="78" y="25"/>
                    </a:cubicBezTo>
                    <a:cubicBezTo>
                      <a:pt x="78" y="25"/>
                      <a:pt x="79" y="25"/>
                      <a:pt x="79" y="25"/>
                    </a:cubicBezTo>
                    <a:cubicBezTo>
                      <a:pt x="79" y="25"/>
                      <a:pt x="79" y="24"/>
                      <a:pt x="79" y="24"/>
                    </a:cubicBezTo>
                    <a:cubicBezTo>
                      <a:pt x="80" y="23"/>
                      <a:pt x="80" y="22"/>
                      <a:pt x="81" y="22"/>
                    </a:cubicBezTo>
                    <a:cubicBezTo>
                      <a:pt x="80" y="21"/>
                      <a:pt x="80" y="21"/>
                      <a:pt x="80" y="21"/>
                    </a:cubicBezTo>
                    <a:moveTo>
                      <a:pt x="81" y="21"/>
                    </a:moveTo>
                    <a:cubicBezTo>
                      <a:pt x="81" y="21"/>
                      <a:pt x="81" y="21"/>
                      <a:pt x="81" y="21"/>
                    </a:cubicBezTo>
                    <a:cubicBezTo>
                      <a:pt x="83" y="22"/>
                      <a:pt x="85" y="23"/>
                      <a:pt x="88" y="25"/>
                    </a:cubicBezTo>
                    <a:cubicBezTo>
                      <a:pt x="88" y="25"/>
                      <a:pt x="88" y="25"/>
                      <a:pt x="88" y="24"/>
                    </a:cubicBezTo>
                    <a:cubicBezTo>
                      <a:pt x="86" y="23"/>
                      <a:pt x="83" y="22"/>
                      <a:pt x="81" y="21"/>
                    </a:cubicBezTo>
                    <a:moveTo>
                      <a:pt x="68" y="20"/>
                    </a:moveTo>
                    <a:cubicBezTo>
                      <a:pt x="68" y="20"/>
                      <a:pt x="68" y="21"/>
                      <a:pt x="68" y="21"/>
                    </a:cubicBezTo>
                    <a:cubicBezTo>
                      <a:pt x="69" y="21"/>
                      <a:pt x="70" y="22"/>
                      <a:pt x="71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68" y="20"/>
                      <a:pt x="68" y="20"/>
                      <a:pt x="68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1" y="21"/>
                      <a:pt x="81" y="21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78" y="20"/>
                    </a:moveTo>
                    <a:cubicBezTo>
                      <a:pt x="77" y="21"/>
                      <a:pt x="76" y="22"/>
                      <a:pt x="76" y="24"/>
                    </a:cubicBezTo>
                    <a:cubicBezTo>
                      <a:pt x="76" y="24"/>
                      <a:pt x="77" y="24"/>
                      <a:pt x="77" y="24"/>
                    </a:cubicBezTo>
                    <a:cubicBezTo>
                      <a:pt x="78" y="23"/>
                      <a:pt x="79" y="22"/>
                      <a:pt x="79" y="21"/>
                    </a:cubicBezTo>
                    <a:cubicBezTo>
                      <a:pt x="79" y="20"/>
                      <a:pt x="78" y="20"/>
                      <a:pt x="78" y="20"/>
                    </a:cubicBezTo>
                    <a:moveTo>
                      <a:pt x="53" y="20"/>
                    </a:moveTo>
                    <a:cubicBezTo>
                      <a:pt x="53" y="21"/>
                      <a:pt x="52" y="21"/>
                      <a:pt x="52" y="22"/>
                    </a:cubicBezTo>
                    <a:cubicBezTo>
                      <a:pt x="53" y="23"/>
                      <a:pt x="53" y="23"/>
                      <a:pt x="54" y="24"/>
                    </a:cubicBezTo>
                    <a:cubicBezTo>
                      <a:pt x="56" y="21"/>
                      <a:pt x="56" y="21"/>
                      <a:pt x="56" y="21"/>
                    </a:cubicBezTo>
                    <a:cubicBezTo>
                      <a:pt x="55" y="21"/>
                      <a:pt x="54" y="20"/>
                      <a:pt x="53" y="20"/>
                    </a:cubicBezTo>
                    <a:moveTo>
                      <a:pt x="12" y="19"/>
                    </a:moveTo>
                    <a:cubicBezTo>
                      <a:pt x="11" y="21"/>
                      <a:pt x="10" y="22"/>
                      <a:pt x="10" y="23"/>
                    </a:cubicBezTo>
                    <a:cubicBezTo>
                      <a:pt x="10" y="23"/>
                      <a:pt x="10" y="24"/>
                      <a:pt x="10" y="24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9"/>
                      <a:pt x="12" y="19"/>
                      <a:pt x="12" y="19"/>
                    </a:cubicBezTo>
                    <a:moveTo>
                      <a:pt x="95" y="19"/>
                    </a:moveTo>
                    <a:cubicBezTo>
                      <a:pt x="95" y="20"/>
                      <a:pt x="94" y="20"/>
                      <a:pt x="94" y="21"/>
                    </a:cubicBezTo>
                    <a:cubicBezTo>
                      <a:pt x="96" y="22"/>
                      <a:pt x="98" y="24"/>
                      <a:pt x="101" y="25"/>
                    </a:cubicBezTo>
                    <a:cubicBezTo>
                      <a:pt x="101" y="24"/>
                      <a:pt x="101" y="24"/>
                      <a:pt x="102" y="23"/>
                    </a:cubicBezTo>
                    <a:cubicBezTo>
                      <a:pt x="99" y="22"/>
                      <a:pt x="97" y="20"/>
                      <a:pt x="95" y="19"/>
                    </a:cubicBezTo>
                    <a:moveTo>
                      <a:pt x="36" y="19"/>
                    </a:moveTo>
                    <a:cubicBezTo>
                      <a:pt x="35" y="21"/>
                      <a:pt x="34" y="22"/>
                      <a:pt x="33" y="24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4" y="23"/>
                      <a:pt x="35" y="21"/>
                      <a:pt x="36" y="19"/>
                    </a:cubicBezTo>
                    <a:cubicBezTo>
                      <a:pt x="36" y="19"/>
                      <a:pt x="36" y="19"/>
                      <a:pt x="36" y="19"/>
                    </a:cubicBezTo>
                    <a:moveTo>
                      <a:pt x="79" y="19"/>
                    </a:moveTo>
                    <a:cubicBezTo>
                      <a:pt x="79" y="19"/>
                      <a:pt x="79" y="19"/>
                      <a:pt x="78" y="19"/>
                    </a:cubicBezTo>
                    <a:cubicBezTo>
                      <a:pt x="79" y="19"/>
                      <a:pt x="79" y="20"/>
                      <a:pt x="80" y="20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79" y="19"/>
                      <a:pt x="79" y="19"/>
                      <a:pt x="79" y="19"/>
                    </a:cubicBezTo>
                    <a:moveTo>
                      <a:pt x="105" y="19"/>
                    </a:moveTo>
                    <a:cubicBezTo>
                      <a:pt x="104" y="20"/>
                      <a:pt x="104" y="20"/>
                      <a:pt x="104" y="21"/>
                    </a:cubicBezTo>
                    <a:cubicBezTo>
                      <a:pt x="116" y="28"/>
                      <a:pt x="116" y="28"/>
                      <a:pt x="116" y="28"/>
                    </a:cubicBezTo>
                    <a:cubicBezTo>
                      <a:pt x="122" y="32"/>
                      <a:pt x="122" y="32"/>
                      <a:pt x="122" y="32"/>
                    </a:cubicBezTo>
                    <a:cubicBezTo>
                      <a:pt x="122" y="31"/>
                      <a:pt x="123" y="30"/>
                      <a:pt x="123" y="29"/>
                    </a:cubicBezTo>
                    <a:cubicBezTo>
                      <a:pt x="117" y="26"/>
                      <a:pt x="111" y="22"/>
                      <a:pt x="105" y="19"/>
                    </a:cubicBezTo>
                    <a:moveTo>
                      <a:pt x="52" y="19"/>
                    </a:move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1" y="21"/>
                      <a:pt x="52" y="20"/>
                      <a:pt x="52" y="19"/>
                    </a:cubicBezTo>
                    <a:cubicBezTo>
                      <a:pt x="52" y="19"/>
                      <a:pt x="52" y="19"/>
                      <a:pt x="52" y="19"/>
                    </a:cubicBezTo>
                    <a:moveTo>
                      <a:pt x="54" y="19"/>
                    </a:move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20"/>
                      <a:pt x="55" y="20"/>
                      <a:pt x="56" y="21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4" y="19"/>
                      <a:pt x="54" y="19"/>
                      <a:pt x="54" y="19"/>
                    </a:cubicBezTo>
                    <a:moveTo>
                      <a:pt x="76" y="18"/>
                    </a:moveTo>
                    <a:cubicBezTo>
                      <a:pt x="75" y="20"/>
                      <a:pt x="74" y="21"/>
                      <a:pt x="73" y="22"/>
                    </a:cubicBezTo>
                    <a:cubicBezTo>
                      <a:pt x="74" y="23"/>
                      <a:pt x="74" y="23"/>
                      <a:pt x="75" y="23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6" y="19"/>
                      <a:pt x="76" y="19"/>
                      <a:pt x="76" y="18"/>
                    </a:cubicBezTo>
                    <a:moveTo>
                      <a:pt x="96" y="18"/>
                    </a:moveTo>
                    <a:cubicBezTo>
                      <a:pt x="96" y="18"/>
                      <a:pt x="96" y="18"/>
                      <a:pt x="96" y="18"/>
                    </a:cubicBezTo>
                    <a:cubicBezTo>
                      <a:pt x="98" y="20"/>
                      <a:pt x="100" y="21"/>
                      <a:pt x="102" y="22"/>
                    </a:cubicBezTo>
                    <a:cubicBezTo>
                      <a:pt x="102" y="22"/>
                      <a:pt x="102" y="22"/>
                      <a:pt x="102" y="22"/>
                    </a:cubicBezTo>
                    <a:cubicBezTo>
                      <a:pt x="100" y="21"/>
                      <a:pt x="98" y="20"/>
                      <a:pt x="96" y="18"/>
                    </a:cubicBezTo>
                    <a:moveTo>
                      <a:pt x="34" y="18"/>
                    </a:moveTo>
                    <a:cubicBezTo>
                      <a:pt x="34" y="19"/>
                      <a:pt x="33" y="20"/>
                      <a:pt x="32" y="21"/>
                    </a:cubicBezTo>
                    <a:cubicBezTo>
                      <a:pt x="32" y="22"/>
                      <a:pt x="32" y="23"/>
                      <a:pt x="31" y="23"/>
                    </a:cubicBezTo>
                    <a:cubicBezTo>
                      <a:pt x="33" y="24"/>
                      <a:pt x="33" y="24"/>
                      <a:pt x="33" y="24"/>
                    </a:cubicBezTo>
                    <a:cubicBezTo>
                      <a:pt x="33" y="22"/>
                      <a:pt x="34" y="21"/>
                      <a:pt x="35" y="19"/>
                    </a:cubicBezTo>
                    <a:cubicBezTo>
                      <a:pt x="35" y="19"/>
                      <a:pt x="35" y="18"/>
                      <a:pt x="34" y="18"/>
                    </a:cubicBezTo>
                    <a:moveTo>
                      <a:pt x="133" y="18"/>
                    </a:moveTo>
                    <a:cubicBezTo>
                      <a:pt x="132" y="20"/>
                      <a:pt x="132" y="20"/>
                      <a:pt x="132" y="20"/>
                    </a:cubicBezTo>
                    <a:cubicBezTo>
                      <a:pt x="132" y="20"/>
                      <a:pt x="131" y="21"/>
                      <a:pt x="131" y="21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9" y="25"/>
                      <a:pt x="139" y="23"/>
                      <a:pt x="140" y="22"/>
                    </a:cubicBezTo>
                    <a:cubicBezTo>
                      <a:pt x="139" y="24"/>
                      <a:pt x="139" y="25"/>
                      <a:pt x="138" y="26"/>
                    </a:cubicBezTo>
                    <a:cubicBezTo>
                      <a:pt x="142" y="28"/>
                      <a:pt x="142" y="28"/>
                      <a:pt x="142" y="28"/>
                    </a:cubicBezTo>
                    <a:cubicBezTo>
                      <a:pt x="143" y="27"/>
                      <a:pt x="144" y="26"/>
                      <a:pt x="145" y="25"/>
                    </a:cubicBezTo>
                    <a:cubicBezTo>
                      <a:pt x="133" y="18"/>
                      <a:pt x="133" y="18"/>
                      <a:pt x="133" y="18"/>
                    </a:cubicBezTo>
                    <a:moveTo>
                      <a:pt x="83" y="18"/>
                    </a:moveTo>
                    <a:cubicBezTo>
                      <a:pt x="83" y="18"/>
                      <a:pt x="82" y="18"/>
                      <a:pt x="82" y="19"/>
                    </a:cubicBezTo>
                    <a:cubicBezTo>
                      <a:pt x="84" y="20"/>
                      <a:pt x="86" y="21"/>
                      <a:pt x="89" y="22"/>
                    </a:cubicBezTo>
                    <a:cubicBezTo>
                      <a:pt x="89" y="22"/>
                      <a:pt x="89" y="22"/>
                      <a:pt x="89" y="23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3" y="18"/>
                      <a:pt x="83" y="18"/>
                      <a:pt x="83" y="18"/>
                    </a:cubicBezTo>
                    <a:moveTo>
                      <a:pt x="53" y="18"/>
                    </a:move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moveTo>
                      <a:pt x="82" y="18"/>
                    </a:move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2" y="19"/>
                      <a:pt x="82" y="19"/>
                    </a:cubicBezTo>
                    <a:cubicBezTo>
                      <a:pt x="82" y="18"/>
                      <a:pt x="82" y="18"/>
                      <a:pt x="83" y="18"/>
                    </a:cubicBezTo>
                    <a:cubicBezTo>
                      <a:pt x="82" y="18"/>
                      <a:pt x="82" y="18"/>
                      <a:pt x="82" y="18"/>
                    </a:cubicBezTo>
                    <a:moveTo>
                      <a:pt x="76" y="17"/>
                    </a:move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8"/>
                      <a:pt x="77" y="18"/>
                      <a:pt x="77" y="18"/>
                    </a:cubicBezTo>
                    <a:cubicBezTo>
                      <a:pt x="77" y="18"/>
                      <a:pt x="77" y="18"/>
                      <a:pt x="77" y="18"/>
                    </a:cubicBezTo>
                    <a:cubicBezTo>
                      <a:pt x="77" y="18"/>
                      <a:pt x="77" y="18"/>
                      <a:pt x="76" y="17"/>
                    </a:cubicBezTo>
                    <a:moveTo>
                      <a:pt x="19" y="17"/>
                    </a:moveTo>
                    <a:cubicBezTo>
                      <a:pt x="19" y="18"/>
                      <a:pt x="18" y="19"/>
                      <a:pt x="18" y="20"/>
                    </a:cubicBezTo>
                    <a:cubicBezTo>
                      <a:pt x="19" y="20"/>
                      <a:pt x="20" y="20"/>
                      <a:pt x="20" y="21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1" y="18"/>
                      <a:pt x="20" y="18"/>
                      <a:pt x="19" y="17"/>
                    </a:cubicBezTo>
                    <a:moveTo>
                      <a:pt x="49" y="17"/>
                    </a:moveTo>
                    <a:cubicBezTo>
                      <a:pt x="49" y="18"/>
                      <a:pt x="48" y="19"/>
                      <a:pt x="48" y="20"/>
                    </a:cubicBezTo>
                    <a:cubicBezTo>
                      <a:pt x="48" y="20"/>
                      <a:pt x="49" y="21"/>
                      <a:pt x="50" y="21"/>
                    </a:cubicBezTo>
                    <a:cubicBezTo>
                      <a:pt x="51" y="20"/>
                      <a:pt x="51" y="20"/>
                      <a:pt x="52" y="19"/>
                    </a:cubicBezTo>
                    <a:cubicBezTo>
                      <a:pt x="51" y="18"/>
                      <a:pt x="50" y="18"/>
                      <a:pt x="49" y="17"/>
                    </a:cubicBezTo>
                    <a:moveTo>
                      <a:pt x="92" y="17"/>
                    </a:moveTo>
                    <a:cubicBezTo>
                      <a:pt x="91" y="18"/>
                      <a:pt x="91" y="19"/>
                      <a:pt x="91" y="19"/>
                    </a:cubicBezTo>
                    <a:cubicBezTo>
                      <a:pt x="91" y="19"/>
                      <a:pt x="91" y="19"/>
                      <a:pt x="91" y="19"/>
                    </a:cubicBezTo>
                    <a:cubicBezTo>
                      <a:pt x="91" y="19"/>
                      <a:pt x="92" y="18"/>
                      <a:pt x="92" y="17"/>
                    </a:cubicBezTo>
                    <a:cubicBezTo>
                      <a:pt x="92" y="17"/>
                      <a:pt x="92" y="17"/>
                      <a:pt x="92" y="17"/>
                    </a:cubicBezTo>
                    <a:moveTo>
                      <a:pt x="80" y="17"/>
                    </a:moveTo>
                    <a:cubicBezTo>
                      <a:pt x="80" y="17"/>
                      <a:pt x="80" y="17"/>
                      <a:pt x="80" y="17"/>
                    </a:cubicBezTo>
                    <a:cubicBezTo>
                      <a:pt x="80" y="17"/>
                      <a:pt x="81" y="18"/>
                      <a:pt x="81" y="18"/>
                    </a:cubicBezTo>
                    <a:cubicBezTo>
                      <a:pt x="81" y="18"/>
                      <a:pt x="81" y="17"/>
                      <a:pt x="81" y="17"/>
                    </a:cubicBezTo>
                    <a:cubicBezTo>
                      <a:pt x="80" y="17"/>
                      <a:pt x="80" y="17"/>
                      <a:pt x="80" y="17"/>
                    </a:cubicBezTo>
                    <a:moveTo>
                      <a:pt x="31" y="16"/>
                    </a:moveTo>
                    <a:cubicBezTo>
                      <a:pt x="30" y="17"/>
                      <a:pt x="29" y="18"/>
                      <a:pt x="29" y="19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1" y="21"/>
                      <a:pt x="32" y="19"/>
                      <a:pt x="32" y="18"/>
                    </a:cubicBezTo>
                    <a:cubicBezTo>
                      <a:pt x="33" y="18"/>
                      <a:pt x="33" y="18"/>
                      <a:pt x="33" y="17"/>
                    </a:cubicBezTo>
                    <a:cubicBezTo>
                      <a:pt x="32" y="17"/>
                      <a:pt x="31" y="17"/>
                      <a:pt x="31" y="16"/>
                    </a:cubicBezTo>
                    <a:moveTo>
                      <a:pt x="92" y="16"/>
                    </a:move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moveTo>
                      <a:pt x="50" y="16"/>
                    </a:moveTo>
                    <a:cubicBezTo>
                      <a:pt x="50" y="16"/>
                      <a:pt x="50" y="17"/>
                      <a:pt x="50" y="17"/>
                    </a:cubicBezTo>
                    <a:cubicBezTo>
                      <a:pt x="50" y="17"/>
                      <a:pt x="51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0" y="16"/>
                      <a:pt x="50" y="16"/>
                      <a:pt x="50" y="16"/>
                    </a:cubicBezTo>
                    <a:moveTo>
                      <a:pt x="71" y="15"/>
                    </a:moveTo>
                    <a:cubicBezTo>
                      <a:pt x="70" y="17"/>
                      <a:pt x="69" y="18"/>
                      <a:pt x="68" y="19"/>
                    </a:cubicBezTo>
                    <a:cubicBezTo>
                      <a:pt x="68" y="19"/>
                      <a:pt x="68" y="19"/>
                      <a:pt x="68" y="20"/>
                    </a:cubicBezTo>
                    <a:cubicBezTo>
                      <a:pt x="69" y="20"/>
                      <a:pt x="70" y="21"/>
                      <a:pt x="71" y="21"/>
                    </a:cubicBezTo>
                    <a:cubicBezTo>
                      <a:pt x="72" y="20"/>
                      <a:pt x="73" y="18"/>
                      <a:pt x="73" y="17"/>
                    </a:cubicBezTo>
                    <a:cubicBezTo>
                      <a:pt x="73" y="17"/>
                      <a:pt x="72" y="16"/>
                      <a:pt x="71" y="15"/>
                    </a:cubicBezTo>
                    <a:moveTo>
                      <a:pt x="78" y="15"/>
                    </a:moveTo>
                    <a:cubicBezTo>
                      <a:pt x="77" y="15"/>
                      <a:pt x="77" y="15"/>
                      <a:pt x="77" y="16"/>
                    </a:cubicBezTo>
                    <a:cubicBezTo>
                      <a:pt x="78" y="16"/>
                      <a:pt x="78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8" y="15"/>
                      <a:pt x="78" y="15"/>
                      <a:pt x="78" y="15"/>
                    </a:cubicBezTo>
                    <a:moveTo>
                      <a:pt x="98" y="15"/>
                    </a:moveTo>
                    <a:cubicBezTo>
                      <a:pt x="97" y="15"/>
                      <a:pt x="97" y="16"/>
                      <a:pt x="97" y="17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4" y="20"/>
                      <a:pt x="104" y="19"/>
                      <a:pt x="104" y="19"/>
                    </a:cubicBezTo>
                    <a:cubicBezTo>
                      <a:pt x="102" y="17"/>
                      <a:pt x="100" y="16"/>
                      <a:pt x="98" y="15"/>
                    </a:cubicBezTo>
                    <a:moveTo>
                      <a:pt x="15" y="15"/>
                    </a:moveTo>
                    <a:cubicBezTo>
                      <a:pt x="14" y="16"/>
                      <a:pt x="14" y="16"/>
                      <a:pt x="13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moveTo>
                      <a:pt x="71" y="14"/>
                    </a:moveTo>
                    <a:cubicBezTo>
                      <a:pt x="71" y="14"/>
                      <a:pt x="71" y="15"/>
                      <a:pt x="71" y="15"/>
                    </a:cubicBezTo>
                    <a:cubicBezTo>
                      <a:pt x="72" y="15"/>
                      <a:pt x="73" y="16"/>
                      <a:pt x="74" y="16"/>
                    </a:cubicBezTo>
                    <a:cubicBezTo>
                      <a:pt x="74" y="16"/>
                      <a:pt x="74" y="16"/>
                      <a:pt x="74" y="16"/>
                    </a:cubicBezTo>
                    <a:cubicBezTo>
                      <a:pt x="73" y="16"/>
                      <a:pt x="72" y="15"/>
                      <a:pt x="71" y="14"/>
                    </a:cubicBezTo>
                    <a:moveTo>
                      <a:pt x="56" y="14"/>
                    </a:moveTo>
                    <a:cubicBezTo>
                      <a:pt x="56" y="14"/>
                      <a:pt x="56" y="14"/>
                      <a:pt x="56" y="15"/>
                    </a:cubicBezTo>
                    <a:cubicBezTo>
                      <a:pt x="57" y="15"/>
                      <a:pt x="58" y="15"/>
                      <a:pt x="59" y="16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6" y="14"/>
                      <a:pt x="56" y="14"/>
                      <a:pt x="56" y="14"/>
                    </a:cubicBezTo>
                    <a:moveTo>
                      <a:pt x="55" y="14"/>
                    </a:move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moveTo>
                      <a:pt x="85" y="13"/>
                    </a:moveTo>
                    <a:cubicBezTo>
                      <a:pt x="84" y="14"/>
                      <a:pt x="84" y="14"/>
                      <a:pt x="83" y="15"/>
                    </a:cubicBezTo>
                    <a:cubicBezTo>
                      <a:pt x="86" y="17"/>
                      <a:pt x="88" y="18"/>
                      <a:pt x="90" y="19"/>
                    </a:cubicBezTo>
                    <a:cubicBezTo>
                      <a:pt x="91" y="18"/>
                      <a:pt x="91" y="18"/>
                      <a:pt x="92" y="17"/>
                    </a:cubicBezTo>
                    <a:cubicBezTo>
                      <a:pt x="89" y="16"/>
                      <a:pt x="87" y="14"/>
                      <a:pt x="85" y="13"/>
                    </a:cubicBezTo>
                    <a:moveTo>
                      <a:pt x="94" y="13"/>
                    </a:moveTo>
                    <a:cubicBezTo>
                      <a:pt x="94" y="13"/>
                      <a:pt x="93" y="14"/>
                      <a:pt x="93" y="15"/>
                    </a:cubicBezTo>
                    <a:cubicBezTo>
                      <a:pt x="93" y="15"/>
                      <a:pt x="93" y="15"/>
                      <a:pt x="93" y="15"/>
                    </a:cubicBezTo>
                    <a:cubicBezTo>
                      <a:pt x="94" y="14"/>
                      <a:pt x="94" y="13"/>
                      <a:pt x="94" y="13"/>
                    </a:cubicBezTo>
                    <a:cubicBezTo>
                      <a:pt x="94" y="13"/>
                      <a:pt x="94" y="13"/>
                      <a:pt x="94" y="13"/>
                    </a:cubicBezTo>
                    <a:moveTo>
                      <a:pt x="72" y="12"/>
                    </a:moveTo>
                    <a:cubicBezTo>
                      <a:pt x="72" y="12"/>
                      <a:pt x="72" y="12"/>
                      <a:pt x="72" y="13"/>
                    </a:cubicBezTo>
                    <a:cubicBezTo>
                      <a:pt x="73" y="13"/>
                      <a:pt x="74" y="14"/>
                      <a:pt x="75" y="14"/>
                    </a:cubicBezTo>
                    <a:cubicBezTo>
                      <a:pt x="75" y="14"/>
                      <a:pt x="75" y="14"/>
                      <a:pt x="75" y="14"/>
                    </a:cubicBezTo>
                    <a:cubicBezTo>
                      <a:pt x="72" y="12"/>
                      <a:pt x="72" y="12"/>
                      <a:pt x="72" y="12"/>
                    </a:cubicBezTo>
                    <a:moveTo>
                      <a:pt x="52" y="12"/>
                    </a:moveTo>
                    <a:cubicBezTo>
                      <a:pt x="52" y="12"/>
                      <a:pt x="52" y="12"/>
                      <a:pt x="52" y="12"/>
                    </a:cubicBezTo>
                    <a:cubicBezTo>
                      <a:pt x="53" y="13"/>
                      <a:pt x="54" y="13"/>
                      <a:pt x="55" y="14"/>
                    </a:cubicBezTo>
                    <a:cubicBezTo>
                      <a:pt x="55" y="14"/>
                      <a:pt x="55" y="13"/>
                      <a:pt x="55" y="13"/>
                    </a:cubicBezTo>
                    <a:cubicBezTo>
                      <a:pt x="52" y="12"/>
                      <a:pt x="52" y="12"/>
                      <a:pt x="52" y="12"/>
                    </a:cubicBezTo>
                    <a:moveTo>
                      <a:pt x="85" y="12"/>
                    </a:moveTo>
                    <a:cubicBezTo>
                      <a:pt x="85" y="12"/>
                      <a:pt x="85" y="12"/>
                      <a:pt x="85" y="12"/>
                    </a:cubicBezTo>
                    <a:cubicBezTo>
                      <a:pt x="87" y="13"/>
                      <a:pt x="90" y="15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0" y="15"/>
                      <a:pt x="87" y="13"/>
                      <a:pt x="85" y="12"/>
                    </a:cubicBezTo>
                    <a:moveTo>
                      <a:pt x="83" y="12"/>
                    </a:moveTo>
                    <a:cubicBezTo>
                      <a:pt x="83" y="13"/>
                      <a:pt x="82" y="13"/>
                      <a:pt x="82" y="14"/>
                    </a:cubicBezTo>
                    <a:cubicBezTo>
                      <a:pt x="82" y="14"/>
                      <a:pt x="82" y="15"/>
                      <a:pt x="83" y="15"/>
                    </a:cubicBezTo>
                    <a:cubicBezTo>
                      <a:pt x="83" y="14"/>
                      <a:pt x="84" y="13"/>
                      <a:pt x="84" y="13"/>
                    </a:cubicBezTo>
                    <a:cubicBezTo>
                      <a:pt x="84" y="12"/>
                      <a:pt x="83" y="12"/>
                      <a:pt x="83" y="12"/>
                    </a:cubicBezTo>
                    <a:moveTo>
                      <a:pt x="137" y="12"/>
                    </a:moveTo>
                    <a:cubicBezTo>
                      <a:pt x="137" y="13"/>
                      <a:pt x="136" y="14"/>
                      <a:pt x="135" y="16"/>
                    </a:cubicBezTo>
                    <a:cubicBezTo>
                      <a:pt x="138" y="17"/>
                      <a:pt x="142" y="19"/>
                      <a:pt x="145" y="21"/>
                    </a:cubicBezTo>
                    <a:cubicBezTo>
                      <a:pt x="146" y="22"/>
                      <a:pt x="146" y="22"/>
                      <a:pt x="147" y="22"/>
                    </a:cubicBezTo>
                    <a:cubicBezTo>
                      <a:pt x="147" y="21"/>
                      <a:pt x="148" y="20"/>
                      <a:pt x="149" y="19"/>
                    </a:cubicBezTo>
                    <a:cubicBezTo>
                      <a:pt x="145" y="16"/>
                      <a:pt x="141" y="14"/>
                      <a:pt x="137" y="12"/>
                    </a:cubicBezTo>
                    <a:moveTo>
                      <a:pt x="22" y="12"/>
                    </a:moveTo>
                    <a:cubicBezTo>
                      <a:pt x="22" y="13"/>
                      <a:pt x="21" y="15"/>
                      <a:pt x="20" y="16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3" y="16"/>
                      <a:pt x="24" y="15"/>
                      <a:pt x="25" y="13"/>
                    </a:cubicBezTo>
                    <a:cubicBezTo>
                      <a:pt x="24" y="13"/>
                      <a:pt x="23" y="12"/>
                      <a:pt x="22" y="12"/>
                    </a:cubicBezTo>
                    <a:moveTo>
                      <a:pt x="40" y="12"/>
                    </a:moveTo>
                    <a:cubicBezTo>
                      <a:pt x="39" y="12"/>
                      <a:pt x="39" y="13"/>
                      <a:pt x="38" y="14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40" y="14"/>
                      <a:pt x="40" y="13"/>
                      <a:pt x="41" y="12"/>
                    </a:cubicBezTo>
                    <a:cubicBezTo>
                      <a:pt x="40" y="12"/>
                      <a:pt x="40" y="12"/>
                      <a:pt x="40" y="12"/>
                    </a:cubicBezTo>
                    <a:moveTo>
                      <a:pt x="137" y="11"/>
                    </a:moveTo>
                    <a:cubicBezTo>
                      <a:pt x="136" y="13"/>
                      <a:pt x="135" y="14"/>
                      <a:pt x="135" y="15"/>
                    </a:cubicBezTo>
                    <a:cubicBezTo>
                      <a:pt x="135" y="15"/>
                      <a:pt x="135" y="15"/>
                      <a:pt x="135" y="15"/>
                    </a:cubicBezTo>
                    <a:cubicBezTo>
                      <a:pt x="135" y="15"/>
                      <a:pt x="135" y="15"/>
                      <a:pt x="135" y="15"/>
                    </a:cubicBezTo>
                    <a:cubicBezTo>
                      <a:pt x="137" y="12"/>
                      <a:pt x="137" y="12"/>
                      <a:pt x="137" y="12"/>
                    </a:cubicBezTo>
                    <a:cubicBezTo>
                      <a:pt x="137" y="12"/>
                      <a:pt x="137" y="12"/>
                      <a:pt x="137" y="11"/>
                    </a:cubicBezTo>
                    <a:moveTo>
                      <a:pt x="109" y="11"/>
                    </a:moveTo>
                    <a:cubicBezTo>
                      <a:pt x="108" y="13"/>
                      <a:pt x="107" y="15"/>
                      <a:pt x="106" y="16"/>
                    </a:cubicBezTo>
                    <a:cubicBezTo>
                      <a:pt x="113" y="20"/>
                      <a:pt x="119" y="23"/>
                      <a:pt x="125" y="26"/>
                    </a:cubicBezTo>
                    <a:cubicBezTo>
                      <a:pt x="125" y="25"/>
                      <a:pt x="126" y="24"/>
                      <a:pt x="126" y="23"/>
                    </a:cubicBezTo>
                    <a:cubicBezTo>
                      <a:pt x="127" y="23"/>
                      <a:pt x="127" y="23"/>
                      <a:pt x="127" y="22"/>
                    </a:cubicBezTo>
                    <a:cubicBezTo>
                      <a:pt x="123" y="20"/>
                      <a:pt x="120" y="18"/>
                      <a:pt x="116" y="15"/>
                    </a:cubicBezTo>
                    <a:cubicBezTo>
                      <a:pt x="116" y="16"/>
                      <a:pt x="116" y="16"/>
                      <a:pt x="116" y="16"/>
                    </a:cubicBezTo>
                    <a:cubicBezTo>
                      <a:pt x="116" y="16"/>
                      <a:pt x="116" y="16"/>
                      <a:pt x="116" y="15"/>
                    </a:cubicBezTo>
                    <a:cubicBezTo>
                      <a:pt x="114" y="14"/>
                      <a:pt x="112" y="13"/>
                      <a:pt x="109" y="11"/>
                    </a:cubicBezTo>
                    <a:moveTo>
                      <a:pt x="84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11"/>
                      <a:pt x="84" y="11"/>
                      <a:pt x="85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4" y="11"/>
                      <a:pt x="84" y="11"/>
                      <a:pt x="84" y="11"/>
                    </a:cubicBezTo>
                    <a:moveTo>
                      <a:pt x="38" y="11"/>
                    </a:moveTo>
                    <a:cubicBezTo>
                      <a:pt x="38" y="12"/>
                      <a:pt x="38" y="12"/>
                      <a:pt x="37" y="13"/>
                    </a:cubicBezTo>
                    <a:cubicBezTo>
                      <a:pt x="37" y="13"/>
                      <a:pt x="38" y="14"/>
                      <a:pt x="38" y="14"/>
                    </a:cubicBezTo>
                    <a:cubicBezTo>
                      <a:pt x="39" y="13"/>
                      <a:pt x="39" y="12"/>
                      <a:pt x="40" y="11"/>
                    </a:cubicBezTo>
                    <a:cubicBezTo>
                      <a:pt x="39" y="11"/>
                      <a:pt x="39" y="11"/>
                      <a:pt x="38" y="11"/>
                    </a:cubicBezTo>
                    <a:moveTo>
                      <a:pt x="138" y="11"/>
                    </a:moveTo>
                    <a:cubicBezTo>
                      <a:pt x="138" y="11"/>
                      <a:pt x="138" y="11"/>
                      <a:pt x="138" y="11"/>
                    </a:cubicBezTo>
                    <a:cubicBezTo>
                      <a:pt x="140" y="13"/>
                      <a:pt x="142" y="14"/>
                      <a:pt x="144" y="15"/>
                    </a:cubicBezTo>
                    <a:cubicBezTo>
                      <a:pt x="146" y="16"/>
                      <a:pt x="147" y="17"/>
                      <a:pt x="149" y="18"/>
                    </a:cubicBezTo>
                    <a:cubicBezTo>
                      <a:pt x="149" y="18"/>
                      <a:pt x="149" y="18"/>
                      <a:pt x="149" y="18"/>
                    </a:cubicBezTo>
                    <a:cubicBezTo>
                      <a:pt x="146" y="16"/>
                      <a:pt x="142" y="13"/>
                      <a:pt x="138" y="11"/>
                    </a:cubicBezTo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moveTo>
                      <a:pt x="119" y="10"/>
                    </a:moveTo>
                    <a:cubicBezTo>
                      <a:pt x="119" y="11"/>
                      <a:pt x="118" y="12"/>
                      <a:pt x="118" y="13"/>
                    </a:cubicBezTo>
                    <a:cubicBezTo>
                      <a:pt x="128" y="20"/>
                      <a:pt x="128" y="20"/>
                      <a:pt x="128" y="20"/>
                    </a:cubicBezTo>
                    <a:cubicBezTo>
                      <a:pt x="129" y="19"/>
                      <a:pt x="130" y="18"/>
                      <a:pt x="130" y="17"/>
                    </a:cubicBezTo>
                    <a:cubicBezTo>
                      <a:pt x="119" y="10"/>
                      <a:pt x="119" y="10"/>
                      <a:pt x="119" y="10"/>
                    </a:cubicBezTo>
                    <a:moveTo>
                      <a:pt x="137" y="10"/>
                    </a:moveTo>
                    <a:cubicBezTo>
                      <a:pt x="137" y="11"/>
                      <a:pt x="137" y="11"/>
                      <a:pt x="137" y="11"/>
                    </a:cubicBezTo>
                    <a:cubicBezTo>
                      <a:pt x="137" y="11"/>
                      <a:pt x="137" y="11"/>
                      <a:pt x="137" y="11"/>
                    </a:cubicBezTo>
                    <a:cubicBezTo>
                      <a:pt x="138" y="11"/>
                      <a:pt x="138" y="11"/>
                      <a:pt x="138" y="11"/>
                    </a:cubicBezTo>
                    <a:cubicBezTo>
                      <a:pt x="138" y="10"/>
                      <a:pt x="138" y="10"/>
                      <a:pt x="137" y="10"/>
                    </a:cubicBezTo>
                    <a:moveTo>
                      <a:pt x="80" y="10"/>
                    </a:moveTo>
                    <a:cubicBezTo>
                      <a:pt x="80" y="11"/>
                      <a:pt x="79" y="12"/>
                      <a:pt x="79" y="13"/>
                    </a:cubicBezTo>
                    <a:cubicBezTo>
                      <a:pt x="79" y="13"/>
                      <a:pt x="80" y="13"/>
                      <a:pt x="80" y="13"/>
                    </a:cubicBezTo>
                    <a:cubicBezTo>
                      <a:pt x="82" y="11"/>
                      <a:pt x="82" y="11"/>
                      <a:pt x="82" y="11"/>
                    </a:cubicBezTo>
                    <a:cubicBezTo>
                      <a:pt x="81" y="11"/>
                      <a:pt x="81" y="11"/>
                      <a:pt x="80" y="10"/>
                    </a:cubicBezTo>
                    <a:moveTo>
                      <a:pt x="39" y="10"/>
                    </a:moveTo>
                    <a:cubicBezTo>
                      <a:pt x="39" y="10"/>
                      <a:pt x="39" y="10"/>
                      <a:pt x="39" y="10"/>
                    </a:cubicBezTo>
                    <a:cubicBezTo>
                      <a:pt x="39" y="10"/>
                      <a:pt x="39" y="11"/>
                      <a:pt x="40" y="11"/>
                    </a:cubicBezTo>
                    <a:cubicBezTo>
                      <a:pt x="40" y="11"/>
                      <a:pt x="40" y="11"/>
                      <a:pt x="40" y="10"/>
                    </a:cubicBezTo>
                    <a:cubicBezTo>
                      <a:pt x="40" y="10"/>
                      <a:pt x="39" y="10"/>
                      <a:pt x="39" y="10"/>
                    </a:cubicBezTo>
                    <a:moveTo>
                      <a:pt x="81" y="9"/>
                    </a:moveTo>
                    <a:cubicBezTo>
                      <a:pt x="81" y="9"/>
                      <a:pt x="81" y="9"/>
                      <a:pt x="81" y="9"/>
                    </a:cubicBezTo>
                    <a:cubicBezTo>
                      <a:pt x="81" y="10"/>
                      <a:pt x="82" y="10"/>
                      <a:pt x="82" y="10"/>
                    </a:cubicBezTo>
                    <a:cubicBezTo>
                      <a:pt x="82" y="10"/>
                      <a:pt x="82" y="10"/>
                      <a:pt x="82" y="10"/>
                    </a:cubicBezTo>
                    <a:cubicBezTo>
                      <a:pt x="82" y="10"/>
                      <a:pt x="81" y="10"/>
                      <a:pt x="81" y="9"/>
                    </a:cubicBezTo>
                    <a:moveTo>
                      <a:pt x="18" y="9"/>
                    </a:moveTo>
                    <a:cubicBezTo>
                      <a:pt x="17" y="11"/>
                      <a:pt x="16" y="12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8" y="9"/>
                      <a:pt x="18" y="9"/>
                    </a:cubicBezTo>
                    <a:moveTo>
                      <a:pt x="35" y="9"/>
                    </a:moveTo>
                    <a:cubicBezTo>
                      <a:pt x="35" y="10"/>
                      <a:pt x="34" y="10"/>
                      <a:pt x="34" y="11"/>
                    </a:cubicBezTo>
                    <a:cubicBezTo>
                      <a:pt x="35" y="12"/>
                      <a:pt x="35" y="12"/>
                      <a:pt x="36" y="12"/>
                    </a:cubicBezTo>
                    <a:cubicBezTo>
                      <a:pt x="36" y="12"/>
                      <a:pt x="37" y="11"/>
                      <a:pt x="37" y="10"/>
                    </a:cubicBezTo>
                    <a:cubicBezTo>
                      <a:pt x="37" y="10"/>
                      <a:pt x="36" y="9"/>
                      <a:pt x="35" y="9"/>
                    </a:cubicBezTo>
                    <a:moveTo>
                      <a:pt x="87" y="9"/>
                    </a:moveTo>
                    <a:cubicBezTo>
                      <a:pt x="87" y="9"/>
                      <a:pt x="86" y="10"/>
                      <a:pt x="86" y="10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93" y="14"/>
                      <a:pt x="94" y="13"/>
                      <a:pt x="94" y="13"/>
                    </a:cubicBezTo>
                    <a:cubicBezTo>
                      <a:pt x="92" y="11"/>
                      <a:pt x="89" y="10"/>
                      <a:pt x="87" y="9"/>
                    </a:cubicBezTo>
                    <a:moveTo>
                      <a:pt x="60" y="9"/>
                    </a:moveTo>
                    <a:cubicBezTo>
                      <a:pt x="59" y="10"/>
                      <a:pt x="58" y="12"/>
                      <a:pt x="57" y="13"/>
                    </a:cubicBezTo>
                    <a:cubicBezTo>
                      <a:pt x="58" y="14"/>
                      <a:pt x="58" y="14"/>
                      <a:pt x="59" y="15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60" y="9"/>
                    </a:cubicBezTo>
                    <a:moveTo>
                      <a:pt x="36" y="8"/>
                    </a:moveTo>
                    <a:cubicBezTo>
                      <a:pt x="36" y="8"/>
                      <a:pt x="36" y="8"/>
                      <a:pt x="36" y="8"/>
                    </a:cubicBezTo>
                    <a:cubicBezTo>
                      <a:pt x="36" y="9"/>
                      <a:pt x="37" y="9"/>
                      <a:pt x="38" y="10"/>
                    </a:cubicBezTo>
                    <a:cubicBezTo>
                      <a:pt x="38" y="10"/>
                      <a:pt x="38" y="9"/>
                      <a:pt x="38" y="9"/>
                    </a:cubicBezTo>
                    <a:cubicBezTo>
                      <a:pt x="37" y="9"/>
                      <a:pt x="36" y="9"/>
                      <a:pt x="36" y="8"/>
                    </a:cubicBezTo>
                    <a:moveTo>
                      <a:pt x="59" y="8"/>
                    </a:move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7" y="11"/>
                      <a:pt x="58" y="10"/>
                      <a:pt x="59" y="8"/>
                    </a:cubicBezTo>
                    <a:cubicBezTo>
                      <a:pt x="59" y="8"/>
                      <a:pt x="59" y="8"/>
                      <a:pt x="59" y="8"/>
                    </a:cubicBezTo>
                    <a:moveTo>
                      <a:pt x="85" y="8"/>
                    </a:moveTo>
                    <a:cubicBezTo>
                      <a:pt x="85" y="8"/>
                      <a:pt x="85" y="9"/>
                      <a:pt x="85" y="9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6" y="9"/>
                      <a:pt x="87" y="9"/>
                    </a:cubicBezTo>
                    <a:cubicBezTo>
                      <a:pt x="86" y="8"/>
                      <a:pt x="86" y="8"/>
                      <a:pt x="85" y="8"/>
                    </a:cubicBezTo>
                    <a:moveTo>
                      <a:pt x="60" y="8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1" y="8"/>
                      <a:pt x="60" y="8"/>
                    </a:cubicBezTo>
                    <a:moveTo>
                      <a:pt x="75" y="7"/>
                    </a:moveTo>
                    <a:cubicBezTo>
                      <a:pt x="75" y="8"/>
                      <a:pt x="74" y="9"/>
                      <a:pt x="74" y="10"/>
                    </a:cubicBezTo>
                    <a:cubicBezTo>
                      <a:pt x="75" y="10"/>
                      <a:pt x="76" y="11"/>
                      <a:pt x="77" y="11"/>
                    </a:cubicBezTo>
                    <a:cubicBezTo>
                      <a:pt x="77" y="11"/>
                      <a:pt x="78" y="10"/>
                      <a:pt x="78" y="9"/>
                    </a:cubicBezTo>
                    <a:cubicBezTo>
                      <a:pt x="77" y="9"/>
                      <a:pt x="77" y="8"/>
                      <a:pt x="76" y="8"/>
                    </a:cubicBezTo>
                    <a:cubicBezTo>
                      <a:pt x="76" y="7"/>
                      <a:pt x="76" y="7"/>
                      <a:pt x="75" y="7"/>
                    </a:cubicBezTo>
                    <a:moveTo>
                      <a:pt x="59" y="7"/>
                    </a:move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moveTo>
                      <a:pt x="103" y="7"/>
                    </a:moveTo>
                    <a:cubicBezTo>
                      <a:pt x="102" y="9"/>
                      <a:pt x="100" y="11"/>
                      <a:pt x="99" y="12"/>
                    </a:cubicBezTo>
                    <a:cubicBezTo>
                      <a:pt x="102" y="14"/>
                      <a:pt x="104" y="15"/>
                      <a:pt x="106" y="16"/>
                    </a:cubicBezTo>
                    <a:cubicBezTo>
                      <a:pt x="107" y="14"/>
                      <a:pt x="108" y="13"/>
                      <a:pt x="109" y="11"/>
                    </a:cubicBezTo>
                    <a:cubicBezTo>
                      <a:pt x="107" y="10"/>
                      <a:pt x="105" y="8"/>
                      <a:pt x="103" y="7"/>
                    </a:cubicBezTo>
                    <a:moveTo>
                      <a:pt x="62" y="7"/>
                    </a:moveTo>
                    <a:cubicBezTo>
                      <a:pt x="63" y="7"/>
                      <a:pt x="63" y="7"/>
                      <a:pt x="63" y="7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62" y="7"/>
                      <a:pt x="62" y="7"/>
                      <a:pt x="62" y="7"/>
                    </a:cubicBezTo>
                    <a:moveTo>
                      <a:pt x="42" y="7"/>
                    </a:moveTo>
                    <a:cubicBezTo>
                      <a:pt x="42" y="7"/>
                      <a:pt x="42" y="7"/>
                      <a:pt x="42" y="7"/>
                    </a:cubicBezTo>
                    <a:cubicBezTo>
                      <a:pt x="42" y="7"/>
                      <a:pt x="43" y="7"/>
                      <a:pt x="43" y="8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2" y="7"/>
                    </a:cubicBezTo>
                    <a:moveTo>
                      <a:pt x="56" y="6"/>
                    </a:moveTo>
                    <a:cubicBezTo>
                      <a:pt x="55" y="8"/>
                      <a:pt x="54" y="10"/>
                      <a:pt x="53" y="11"/>
                    </a:cubicBezTo>
                    <a:cubicBezTo>
                      <a:pt x="54" y="12"/>
                      <a:pt x="54" y="12"/>
                      <a:pt x="55" y="13"/>
                    </a:cubicBezTo>
                    <a:cubicBezTo>
                      <a:pt x="56" y="11"/>
                      <a:pt x="57" y="9"/>
                      <a:pt x="58" y="8"/>
                    </a:cubicBezTo>
                    <a:cubicBezTo>
                      <a:pt x="57" y="7"/>
                      <a:pt x="57" y="7"/>
                      <a:pt x="56" y="6"/>
                    </a:cubicBezTo>
                    <a:moveTo>
                      <a:pt x="83" y="6"/>
                    </a:moveTo>
                    <a:cubicBezTo>
                      <a:pt x="82" y="7"/>
                      <a:pt x="82" y="7"/>
                      <a:pt x="82" y="8"/>
                    </a:cubicBezTo>
                    <a:cubicBezTo>
                      <a:pt x="83" y="8"/>
                      <a:pt x="83" y="8"/>
                      <a:pt x="83" y="8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4" y="7"/>
                      <a:pt x="83" y="7"/>
                      <a:pt x="83" y="6"/>
                    </a:cubicBezTo>
                    <a:moveTo>
                      <a:pt x="76" y="6"/>
                    </a:moveTo>
                    <a:cubicBezTo>
                      <a:pt x="76" y="6"/>
                      <a:pt x="76" y="6"/>
                      <a:pt x="76" y="6"/>
                    </a:cubicBezTo>
                    <a:cubicBezTo>
                      <a:pt x="77" y="7"/>
                      <a:pt x="78" y="8"/>
                      <a:pt x="79" y="8"/>
                    </a:cubicBezTo>
                    <a:cubicBezTo>
                      <a:pt x="79" y="8"/>
                      <a:pt x="79" y="8"/>
                      <a:pt x="79" y="8"/>
                    </a:cubicBezTo>
                    <a:cubicBezTo>
                      <a:pt x="78" y="8"/>
                      <a:pt x="77" y="7"/>
                      <a:pt x="76" y="6"/>
                    </a:cubicBezTo>
                    <a:moveTo>
                      <a:pt x="141" y="6"/>
                    </a:moveTo>
                    <a:cubicBezTo>
                      <a:pt x="141" y="6"/>
                      <a:pt x="141" y="7"/>
                      <a:pt x="140" y="7"/>
                    </a:cubicBezTo>
                    <a:cubicBezTo>
                      <a:pt x="144" y="9"/>
                      <a:pt x="148" y="11"/>
                      <a:pt x="152" y="13"/>
                    </a:cubicBezTo>
                    <a:cubicBezTo>
                      <a:pt x="152" y="13"/>
                      <a:pt x="152" y="13"/>
                      <a:pt x="152" y="13"/>
                    </a:cubicBezTo>
                    <a:cubicBezTo>
                      <a:pt x="148" y="10"/>
                      <a:pt x="145" y="8"/>
                      <a:pt x="141" y="6"/>
                    </a:cubicBezTo>
                    <a:moveTo>
                      <a:pt x="41" y="6"/>
                    </a:moveTo>
                    <a:cubicBezTo>
                      <a:pt x="41" y="6"/>
                      <a:pt x="41" y="6"/>
                      <a:pt x="41" y="6"/>
                    </a:cubicBezTo>
                    <a:cubicBezTo>
                      <a:pt x="41" y="6"/>
                      <a:pt x="42" y="7"/>
                      <a:pt x="42" y="7"/>
                    </a:cubicBezTo>
                    <a:cubicBezTo>
                      <a:pt x="42" y="7"/>
                      <a:pt x="42" y="7"/>
                      <a:pt x="42" y="6"/>
                    </a:cubicBezTo>
                    <a:cubicBezTo>
                      <a:pt x="42" y="6"/>
                      <a:pt x="42" y="6"/>
                      <a:pt x="41" y="6"/>
                    </a:cubicBezTo>
                    <a:moveTo>
                      <a:pt x="140" y="6"/>
                    </a:moveTo>
                    <a:cubicBezTo>
                      <a:pt x="140" y="6"/>
                      <a:pt x="140" y="6"/>
                      <a:pt x="140" y="6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6"/>
                      <a:pt x="140" y="6"/>
                      <a:pt x="140" y="6"/>
                    </a:cubicBezTo>
                    <a:cubicBezTo>
                      <a:pt x="140" y="6"/>
                      <a:pt x="140" y="6"/>
                      <a:pt x="140" y="6"/>
                    </a:cubicBezTo>
                    <a:moveTo>
                      <a:pt x="141" y="5"/>
                    </a:moveTo>
                    <a:cubicBezTo>
                      <a:pt x="141" y="6"/>
                      <a:pt x="141" y="6"/>
                      <a:pt x="141" y="6"/>
                    </a:cubicBezTo>
                    <a:cubicBezTo>
                      <a:pt x="145" y="8"/>
                      <a:pt x="148" y="10"/>
                      <a:pt x="152" y="13"/>
                    </a:cubicBezTo>
                    <a:cubicBezTo>
                      <a:pt x="152" y="12"/>
                      <a:pt x="152" y="12"/>
                      <a:pt x="153" y="12"/>
                    </a:cubicBezTo>
                    <a:cubicBezTo>
                      <a:pt x="149" y="10"/>
                      <a:pt x="145" y="8"/>
                      <a:pt x="141" y="5"/>
                    </a:cubicBezTo>
                    <a:moveTo>
                      <a:pt x="57" y="5"/>
                    </a:moveTo>
                    <a:cubicBezTo>
                      <a:pt x="57" y="6"/>
                      <a:pt x="56" y="6"/>
                      <a:pt x="56" y="6"/>
                    </a:cubicBezTo>
                    <a:cubicBezTo>
                      <a:pt x="57" y="6"/>
                      <a:pt x="58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8" y="6"/>
                      <a:pt x="57" y="6"/>
                      <a:pt x="57" y="5"/>
                    </a:cubicBezTo>
                    <a:moveTo>
                      <a:pt x="142" y="5"/>
                    </a:moveTo>
                    <a:cubicBezTo>
                      <a:pt x="141" y="5"/>
                      <a:pt x="141" y="5"/>
                      <a:pt x="141" y="5"/>
                    </a:cubicBezTo>
                    <a:cubicBezTo>
                      <a:pt x="145" y="8"/>
                      <a:pt x="149" y="10"/>
                      <a:pt x="153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49" y="10"/>
                      <a:pt x="145" y="7"/>
                      <a:pt x="142" y="5"/>
                    </a:cubicBezTo>
                    <a:moveTo>
                      <a:pt x="141" y="5"/>
                    </a:moveTo>
                    <a:cubicBezTo>
                      <a:pt x="141" y="5"/>
                      <a:pt x="140" y="5"/>
                      <a:pt x="140" y="5"/>
                    </a:cubicBezTo>
                    <a:cubicBezTo>
                      <a:pt x="140" y="5"/>
                      <a:pt x="140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moveTo>
                      <a:pt x="141" y="5"/>
                    </a:move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moveTo>
                      <a:pt x="99" y="5"/>
                    </a:moveTo>
                    <a:cubicBezTo>
                      <a:pt x="98" y="6"/>
                      <a:pt x="96" y="8"/>
                      <a:pt x="95" y="10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7" y="8"/>
                      <a:pt x="98" y="6"/>
                      <a:pt x="99" y="5"/>
                    </a:cubicBezTo>
                    <a:cubicBezTo>
                      <a:pt x="99" y="5"/>
                      <a:pt x="99" y="5"/>
                      <a:pt x="99" y="5"/>
                    </a:cubicBezTo>
                    <a:moveTo>
                      <a:pt x="38" y="4"/>
                    </a:moveTo>
                    <a:cubicBezTo>
                      <a:pt x="38" y="4"/>
                      <a:pt x="38" y="4"/>
                      <a:pt x="38" y="5"/>
                    </a:cubicBezTo>
                    <a:cubicBezTo>
                      <a:pt x="39" y="5"/>
                      <a:pt x="39" y="5"/>
                      <a:pt x="40" y="6"/>
                    </a:cubicBezTo>
                    <a:cubicBezTo>
                      <a:pt x="40" y="6"/>
                      <a:pt x="40" y="6"/>
                      <a:pt x="40" y="5"/>
                    </a:cubicBezTo>
                    <a:cubicBezTo>
                      <a:pt x="40" y="5"/>
                      <a:pt x="39" y="5"/>
                      <a:pt x="38" y="4"/>
                    </a:cubicBezTo>
                    <a:moveTo>
                      <a:pt x="27" y="4"/>
                    </a:moveTo>
                    <a:cubicBezTo>
                      <a:pt x="27" y="5"/>
                      <a:pt x="26" y="5"/>
                      <a:pt x="26" y="6"/>
                    </a:cubicBezTo>
                    <a:cubicBezTo>
                      <a:pt x="26" y="7"/>
                      <a:pt x="27" y="7"/>
                      <a:pt x="28" y="7"/>
                    </a:cubicBezTo>
                    <a:cubicBezTo>
                      <a:pt x="28" y="7"/>
                      <a:pt x="29" y="6"/>
                      <a:pt x="29" y="5"/>
                    </a:cubicBezTo>
                    <a:cubicBezTo>
                      <a:pt x="28" y="5"/>
                      <a:pt x="28" y="4"/>
                      <a:pt x="27" y="4"/>
                    </a:cubicBezTo>
                    <a:moveTo>
                      <a:pt x="124" y="4"/>
                    </a:moveTo>
                    <a:cubicBezTo>
                      <a:pt x="123" y="5"/>
                      <a:pt x="122" y="6"/>
                      <a:pt x="121" y="8"/>
                    </a:cubicBezTo>
                    <a:cubicBezTo>
                      <a:pt x="125" y="10"/>
                      <a:pt x="128" y="12"/>
                      <a:pt x="132" y="14"/>
                    </a:cubicBezTo>
                    <a:cubicBezTo>
                      <a:pt x="133" y="13"/>
                      <a:pt x="133" y="11"/>
                      <a:pt x="134" y="10"/>
                    </a:cubicBezTo>
                    <a:cubicBezTo>
                      <a:pt x="131" y="8"/>
                      <a:pt x="127" y="6"/>
                      <a:pt x="124" y="4"/>
                    </a:cubicBezTo>
                    <a:moveTo>
                      <a:pt x="78" y="4"/>
                    </a:moveTo>
                    <a:cubicBezTo>
                      <a:pt x="77" y="4"/>
                      <a:pt x="77" y="4"/>
                      <a:pt x="77" y="5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6"/>
                      <a:pt x="80" y="6"/>
                      <a:pt x="81" y="5"/>
                    </a:cubicBezTo>
                    <a:cubicBezTo>
                      <a:pt x="80" y="5"/>
                      <a:pt x="80" y="5"/>
                      <a:pt x="80" y="5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6"/>
                      <a:pt x="80" y="5"/>
                      <a:pt x="80" y="5"/>
                    </a:cubicBezTo>
                    <a:cubicBezTo>
                      <a:pt x="79" y="5"/>
                      <a:pt x="79" y="4"/>
                      <a:pt x="78" y="4"/>
                    </a:cubicBezTo>
                    <a:moveTo>
                      <a:pt x="155" y="3"/>
                    </a:moveTo>
                    <a:cubicBezTo>
                      <a:pt x="156" y="4"/>
                      <a:pt x="157" y="4"/>
                      <a:pt x="157" y="4"/>
                    </a:cubicBezTo>
                    <a:cubicBezTo>
                      <a:pt x="157" y="4"/>
                      <a:pt x="157" y="4"/>
                      <a:pt x="157" y="4"/>
                    </a:cubicBezTo>
                    <a:cubicBezTo>
                      <a:pt x="155" y="3"/>
                      <a:pt x="155" y="3"/>
                      <a:pt x="155" y="3"/>
                    </a:cubicBezTo>
                    <a:moveTo>
                      <a:pt x="151" y="3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52" y="4"/>
                      <a:pt x="154" y="5"/>
                      <a:pt x="156" y="6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1" y="3"/>
                      <a:pt x="151" y="3"/>
                      <a:pt x="151" y="3"/>
                    </a:cubicBezTo>
                    <a:moveTo>
                      <a:pt x="105" y="3"/>
                    </a:moveTo>
                    <a:cubicBezTo>
                      <a:pt x="105" y="3"/>
                      <a:pt x="105" y="3"/>
                      <a:pt x="105" y="4"/>
                    </a:cubicBezTo>
                    <a:cubicBezTo>
                      <a:pt x="105" y="4"/>
                      <a:pt x="104" y="4"/>
                      <a:pt x="104" y="5"/>
                    </a:cubicBezTo>
                    <a:cubicBezTo>
                      <a:pt x="118" y="13"/>
                      <a:pt x="118" y="13"/>
                      <a:pt x="118" y="13"/>
                    </a:cubicBezTo>
                    <a:cubicBezTo>
                      <a:pt x="118" y="12"/>
                      <a:pt x="119" y="11"/>
                      <a:pt x="119" y="10"/>
                    </a:cubicBezTo>
                    <a:cubicBezTo>
                      <a:pt x="113" y="7"/>
                      <a:pt x="113" y="7"/>
                      <a:pt x="113" y="7"/>
                    </a:cubicBezTo>
                    <a:cubicBezTo>
                      <a:pt x="111" y="6"/>
                      <a:pt x="108" y="4"/>
                      <a:pt x="105" y="3"/>
                    </a:cubicBezTo>
                    <a:moveTo>
                      <a:pt x="28" y="3"/>
                    </a:moveTo>
                    <a:cubicBezTo>
                      <a:pt x="28" y="3"/>
                      <a:pt x="27" y="3"/>
                      <a:pt x="27" y="3"/>
                    </a:cubicBezTo>
                    <a:cubicBezTo>
                      <a:pt x="28" y="3"/>
                      <a:pt x="29" y="4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8" y="3"/>
                      <a:pt x="28" y="3"/>
                      <a:pt x="28" y="3"/>
                    </a:cubicBezTo>
                    <a:moveTo>
                      <a:pt x="124" y="2"/>
                    </a:moveTo>
                    <a:cubicBezTo>
                      <a:pt x="124" y="3"/>
                      <a:pt x="124" y="3"/>
                      <a:pt x="124" y="3"/>
                    </a:cubicBezTo>
                    <a:cubicBezTo>
                      <a:pt x="128" y="5"/>
                      <a:pt x="131" y="7"/>
                      <a:pt x="134" y="9"/>
                    </a:cubicBezTo>
                    <a:cubicBezTo>
                      <a:pt x="135" y="9"/>
                      <a:pt x="135" y="9"/>
                      <a:pt x="135" y="9"/>
                    </a:cubicBezTo>
                    <a:cubicBezTo>
                      <a:pt x="132" y="7"/>
                      <a:pt x="128" y="5"/>
                      <a:pt x="124" y="2"/>
                    </a:cubicBezTo>
                    <a:moveTo>
                      <a:pt x="151" y="2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5" y="5"/>
                      <a:pt x="153" y="3"/>
                      <a:pt x="151" y="2"/>
                    </a:cubicBezTo>
                    <a:moveTo>
                      <a:pt x="23" y="2"/>
                    </a:moveTo>
                    <a:cubicBezTo>
                      <a:pt x="23" y="2"/>
                      <a:pt x="22" y="3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moveTo>
                      <a:pt x="152" y="1"/>
                    </a:moveTo>
                    <a:cubicBezTo>
                      <a:pt x="152" y="2"/>
                      <a:pt x="151" y="2"/>
                      <a:pt x="151" y="2"/>
                    </a:cubicBezTo>
                    <a:cubicBezTo>
                      <a:pt x="153" y="3"/>
                      <a:pt x="155" y="4"/>
                      <a:pt x="157" y="5"/>
                    </a:cubicBezTo>
                    <a:cubicBezTo>
                      <a:pt x="157" y="5"/>
                      <a:pt x="157" y="5"/>
                      <a:pt x="157" y="5"/>
                    </a:cubicBezTo>
                    <a:cubicBezTo>
                      <a:pt x="155" y="4"/>
                      <a:pt x="153" y="2"/>
                      <a:pt x="152" y="1"/>
                    </a:cubicBezTo>
                    <a:moveTo>
                      <a:pt x="144" y="1"/>
                    </a:moveTo>
                    <a:cubicBezTo>
                      <a:pt x="143" y="3"/>
                      <a:pt x="142" y="4"/>
                      <a:pt x="142" y="5"/>
                    </a:cubicBezTo>
                    <a:cubicBezTo>
                      <a:pt x="145" y="7"/>
                      <a:pt x="149" y="10"/>
                      <a:pt x="153" y="12"/>
                    </a:cubicBezTo>
                    <a:cubicBezTo>
                      <a:pt x="154" y="11"/>
                      <a:pt x="154" y="9"/>
                      <a:pt x="155" y="8"/>
                    </a:cubicBezTo>
                    <a:cubicBezTo>
                      <a:pt x="151" y="6"/>
                      <a:pt x="148" y="3"/>
                      <a:pt x="144" y="1"/>
                    </a:cubicBezTo>
                    <a:moveTo>
                      <a:pt x="65" y="1"/>
                    </a:moveTo>
                    <a:cubicBezTo>
                      <a:pt x="64" y="2"/>
                      <a:pt x="64" y="3"/>
                      <a:pt x="63" y="4"/>
                    </a:cubicBezTo>
                    <a:cubicBezTo>
                      <a:pt x="64" y="4"/>
                      <a:pt x="64" y="5"/>
                      <a:pt x="65" y="5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66" y="2"/>
                      <a:pt x="65" y="1"/>
                      <a:pt x="65" y="1"/>
                    </a:cubicBezTo>
                    <a:moveTo>
                      <a:pt x="143" y="1"/>
                    </a:moveTo>
                    <a:cubicBezTo>
                      <a:pt x="142" y="2"/>
                      <a:pt x="142" y="3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3" y="1"/>
                      <a:pt x="143" y="1"/>
                      <a:pt x="143" y="1"/>
                    </a:cubicBezTo>
                    <a:cubicBezTo>
                      <a:pt x="143" y="1"/>
                      <a:pt x="143" y="1"/>
                      <a:pt x="143" y="1"/>
                    </a:cubicBezTo>
                    <a:moveTo>
                      <a:pt x="152" y="1"/>
                    </a:moveTo>
                    <a:cubicBezTo>
                      <a:pt x="152" y="1"/>
                      <a:pt x="152" y="1"/>
                      <a:pt x="152" y="1"/>
                    </a:cubicBezTo>
                    <a:cubicBezTo>
                      <a:pt x="154" y="2"/>
                      <a:pt x="156" y="3"/>
                      <a:pt x="157" y="4"/>
                    </a:cubicBezTo>
                    <a:cubicBezTo>
                      <a:pt x="157" y="4"/>
                      <a:pt x="157" y="4"/>
                      <a:pt x="158" y="4"/>
                    </a:cubicBezTo>
                    <a:cubicBezTo>
                      <a:pt x="156" y="3"/>
                      <a:pt x="154" y="2"/>
                      <a:pt x="152" y="1"/>
                    </a:cubicBezTo>
                    <a:moveTo>
                      <a:pt x="64" y="0"/>
                    </a:moveTo>
                    <a:cubicBezTo>
                      <a:pt x="64" y="1"/>
                      <a:pt x="63" y="2"/>
                      <a:pt x="62" y="3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4" y="3"/>
                      <a:pt x="64" y="2"/>
                      <a:pt x="65" y="1"/>
                    </a:cubicBezTo>
                    <a:cubicBezTo>
                      <a:pt x="65" y="1"/>
                      <a:pt x="64" y="1"/>
                      <a:pt x="64" y="0"/>
                    </a:cubicBezTo>
                    <a:moveTo>
                      <a:pt x="147" y="0"/>
                    </a:moveTo>
                    <a:cubicBezTo>
                      <a:pt x="148" y="1"/>
                      <a:pt x="149" y="2"/>
                      <a:pt x="151" y="3"/>
                    </a:cubicBezTo>
                    <a:cubicBezTo>
                      <a:pt x="151" y="3"/>
                      <a:pt x="151" y="3"/>
                      <a:pt x="151" y="3"/>
                    </a:cubicBezTo>
                    <a:cubicBezTo>
                      <a:pt x="147" y="0"/>
                      <a:pt x="147" y="0"/>
                      <a:pt x="147" y="0"/>
                    </a:cubicBezTo>
                    <a:moveTo>
                      <a:pt x="24" y="0"/>
                    </a:moveTo>
                    <a:cubicBezTo>
                      <a:pt x="24" y="1"/>
                      <a:pt x="24" y="1"/>
                      <a:pt x="23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6" name="Freeform 9921"/>
              <p:cNvSpPr>
                <a:spLocks noEditPoints="1"/>
              </p:cNvSpPr>
              <p:nvPr/>
            </p:nvSpPr>
            <p:spPr bwMode="auto">
              <a:xfrm>
                <a:off x="-404" y="3429"/>
                <a:ext cx="230" cy="135"/>
              </a:xfrm>
              <a:custGeom>
                <a:avLst/>
                <a:gdLst>
                  <a:gd name="T0" fmla="*/ 77 w 97"/>
                  <a:gd name="T1" fmla="*/ 57 h 57"/>
                  <a:gd name="T2" fmla="*/ 93 w 97"/>
                  <a:gd name="T3" fmla="*/ 53 h 57"/>
                  <a:gd name="T4" fmla="*/ 91 w 97"/>
                  <a:gd name="T5" fmla="*/ 51 h 57"/>
                  <a:gd name="T6" fmla="*/ 92 w 97"/>
                  <a:gd name="T7" fmla="*/ 52 h 57"/>
                  <a:gd name="T8" fmla="*/ 62 w 97"/>
                  <a:gd name="T9" fmla="*/ 47 h 57"/>
                  <a:gd name="T10" fmla="*/ 71 w 97"/>
                  <a:gd name="T11" fmla="*/ 53 h 57"/>
                  <a:gd name="T12" fmla="*/ 81 w 97"/>
                  <a:gd name="T13" fmla="*/ 46 h 57"/>
                  <a:gd name="T14" fmla="*/ 81 w 97"/>
                  <a:gd name="T15" fmla="*/ 46 h 57"/>
                  <a:gd name="T16" fmla="*/ 85 w 97"/>
                  <a:gd name="T17" fmla="*/ 48 h 57"/>
                  <a:gd name="T18" fmla="*/ 81 w 97"/>
                  <a:gd name="T19" fmla="*/ 46 h 57"/>
                  <a:gd name="T20" fmla="*/ 52 w 97"/>
                  <a:gd name="T21" fmla="*/ 41 h 57"/>
                  <a:gd name="T22" fmla="*/ 53 w 97"/>
                  <a:gd name="T23" fmla="*/ 42 h 57"/>
                  <a:gd name="T24" fmla="*/ 47 w 97"/>
                  <a:gd name="T25" fmla="*/ 38 h 57"/>
                  <a:gd name="T26" fmla="*/ 46 w 97"/>
                  <a:gd name="T27" fmla="*/ 38 h 57"/>
                  <a:gd name="T28" fmla="*/ 68 w 97"/>
                  <a:gd name="T29" fmla="*/ 37 h 57"/>
                  <a:gd name="T30" fmla="*/ 77 w 97"/>
                  <a:gd name="T31" fmla="*/ 43 h 57"/>
                  <a:gd name="T32" fmla="*/ 68 w 97"/>
                  <a:gd name="T33" fmla="*/ 37 h 57"/>
                  <a:gd name="T34" fmla="*/ 68 w 97"/>
                  <a:gd name="T35" fmla="*/ 37 h 57"/>
                  <a:gd name="T36" fmla="*/ 45 w 97"/>
                  <a:gd name="T37" fmla="*/ 37 h 57"/>
                  <a:gd name="T38" fmla="*/ 43 w 97"/>
                  <a:gd name="T39" fmla="*/ 36 h 57"/>
                  <a:gd name="T40" fmla="*/ 41 w 97"/>
                  <a:gd name="T41" fmla="*/ 35 h 57"/>
                  <a:gd name="T42" fmla="*/ 52 w 97"/>
                  <a:gd name="T43" fmla="*/ 28 h 57"/>
                  <a:gd name="T44" fmla="*/ 59 w 97"/>
                  <a:gd name="T45" fmla="*/ 32 h 57"/>
                  <a:gd name="T46" fmla="*/ 51 w 97"/>
                  <a:gd name="T47" fmla="*/ 29 h 57"/>
                  <a:gd name="T48" fmla="*/ 52 w 97"/>
                  <a:gd name="T49" fmla="*/ 28 h 57"/>
                  <a:gd name="T50" fmla="*/ 50 w 97"/>
                  <a:gd name="T51" fmla="*/ 28 h 57"/>
                  <a:gd name="T52" fmla="*/ 28 w 97"/>
                  <a:gd name="T53" fmla="*/ 26 h 57"/>
                  <a:gd name="T54" fmla="*/ 30 w 97"/>
                  <a:gd name="T55" fmla="*/ 27 h 57"/>
                  <a:gd name="T56" fmla="*/ 48 w 97"/>
                  <a:gd name="T57" fmla="*/ 25 h 57"/>
                  <a:gd name="T58" fmla="*/ 48 w 97"/>
                  <a:gd name="T59" fmla="*/ 25 h 57"/>
                  <a:gd name="T60" fmla="*/ 27 w 97"/>
                  <a:gd name="T61" fmla="*/ 26 h 57"/>
                  <a:gd name="T62" fmla="*/ 27 w 97"/>
                  <a:gd name="T63" fmla="*/ 25 h 57"/>
                  <a:gd name="T64" fmla="*/ 26 w 97"/>
                  <a:gd name="T65" fmla="*/ 25 h 57"/>
                  <a:gd name="T66" fmla="*/ 44 w 97"/>
                  <a:gd name="T67" fmla="*/ 23 h 57"/>
                  <a:gd name="T68" fmla="*/ 47 w 97"/>
                  <a:gd name="T69" fmla="*/ 25 h 57"/>
                  <a:gd name="T70" fmla="*/ 14 w 97"/>
                  <a:gd name="T71" fmla="*/ 17 h 57"/>
                  <a:gd name="T72" fmla="*/ 15 w 97"/>
                  <a:gd name="T73" fmla="*/ 18 h 57"/>
                  <a:gd name="T74" fmla="*/ 16 w 97"/>
                  <a:gd name="T75" fmla="*/ 18 h 57"/>
                  <a:gd name="T76" fmla="*/ 14 w 97"/>
                  <a:gd name="T77" fmla="*/ 17 h 57"/>
                  <a:gd name="T78" fmla="*/ 35 w 97"/>
                  <a:gd name="T79" fmla="*/ 19 h 57"/>
                  <a:gd name="T80" fmla="*/ 34 w 97"/>
                  <a:gd name="T81" fmla="*/ 18 h 57"/>
                  <a:gd name="T82" fmla="*/ 32 w 97"/>
                  <a:gd name="T83" fmla="*/ 16 h 57"/>
                  <a:gd name="T84" fmla="*/ 32 w 97"/>
                  <a:gd name="T85" fmla="*/ 16 h 57"/>
                  <a:gd name="T86" fmla="*/ 31 w 97"/>
                  <a:gd name="T87" fmla="*/ 17 h 57"/>
                  <a:gd name="T88" fmla="*/ 31 w 97"/>
                  <a:gd name="T89" fmla="*/ 16 h 57"/>
                  <a:gd name="T90" fmla="*/ 21 w 97"/>
                  <a:gd name="T91" fmla="*/ 11 h 57"/>
                  <a:gd name="T92" fmla="*/ 1 w 97"/>
                  <a:gd name="T93" fmla="*/ 9 h 57"/>
                  <a:gd name="T94" fmla="*/ 3 w 97"/>
                  <a:gd name="T95" fmla="*/ 10 h 57"/>
                  <a:gd name="T96" fmla="*/ 18 w 97"/>
                  <a:gd name="T97" fmla="*/ 10 h 57"/>
                  <a:gd name="T98" fmla="*/ 19 w 97"/>
                  <a:gd name="T99" fmla="*/ 8 h 57"/>
                  <a:gd name="T100" fmla="*/ 0 w 97"/>
                  <a:gd name="T101" fmla="*/ 9 h 57"/>
                  <a:gd name="T102" fmla="*/ 1 w 97"/>
                  <a:gd name="T103" fmla="*/ 9 h 57"/>
                  <a:gd name="T104" fmla="*/ 6 w 97"/>
                  <a:gd name="T105" fmla="*/ 0 h 57"/>
                  <a:gd name="T106" fmla="*/ 8 w 97"/>
                  <a:gd name="T107" fmla="*/ 2 h 57"/>
                  <a:gd name="T108" fmla="*/ 5 w 97"/>
                  <a:gd name="T109" fmla="*/ 2 h 57"/>
                  <a:gd name="T110" fmla="*/ 6 w 97"/>
                  <a:gd name="T111" fmla="*/ 0 h 57"/>
                  <a:gd name="T112" fmla="*/ 5 w 97"/>
                  <a:gd name="T113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97" h="57">
                    <a:moveTo>
                      <a:pt x="75" y="56"/>
                    </a:moveTo>
                    <a:cubicBezTo>
                      <a:pt x="75" y="56"/>
                      <a:pt x="75" y="56"/>
                      <a:pt x="75" y="56"/>
                    </a:cubicBezTo>
                    <a:cubicBezTo>
                      <a:pt x="76" y="56"/>
                      <a:pt x="76" y="56"/>
                      <a:pt x="77" y="57"/>
                    </a:cubicBezTo>
                    <a:cubicBezTo>
                      <a:pt x="75" y="56"/>
                      <a:pt x="75" y="56"/>
                      <a:pt x="75" y="56"/>
                    </a:cubicBezTo>
                    <a:moveTo>
                      <a:pt x="93" y="53"/>
                    </a:moveTo>
                    <a:cubicBezTo>
                      <a:pt x="93" y="53"/>
                      <a:pt x="93" y="53"/>
                      <a:pt x="93" y="53"/>
                    </a:cubicBezTo>
                    <a:cubicBezTo>
                      <a:pt x="97" y="55"/>
                      <a:pt x="97" y="55"/>
                      <a:pt x="97" y="55"/>
                    </a:cubicBezTo>
                    <a:cubicBezTo>
                      <a:pt x="95" y="54"/>
                      <a:pt x="94" y="53"/>
                      <a:pt x="93" y="53"/>
                    </a:cubicBezTo>
                    <a:moveTo>
                      <a:pt x="91" y="51"/>
                    </a:moveTo>
                    <a:cubicBezTo>
                      <a:pt x="91" y="51"/>
                      <a:pt x="90" y="51"/>
                      <a:pt x="90" y="51"/>
                    </a:cubicBezTo>
                    <a:cubicBezTo>
                      <a:pt x="91" y="52"/>
                      <a:pt x="91" y="52"/>
                      <a:pt x="91" y="52"/>
                    </a:cubicBezTo>
                    <a:cubicBezTo>
                      <a:pt x="91" y="52"/>
                      <a:pt x="91" y="52"/>
                      <a:pt x="92" y="52"/>
                    </a:cubicBezTo>
                    <a:cubicBezTo>
                      <a:pt x="91" y="52"/>
                      <a:pt x="91" y="51"/>
                      <a:pt x="91" y="51"/>
                    </a:cubicBezTo>
                    <a:cubicBezTo>
                      <a:pt x="91" y="51"/>
                      <a:pt x="91" y="51"/>
                      <a:pt x="91" y="51"/>
                    </a:cubicBezTo>
                    <a:moveTo>
                      <a:pt x="62" y="47"/>
                    </a:moveTo>
                    <a:cubicBezTo>
                      <a:pt x="62" y="47"/>
                      <a:pt x="62" y="47"/>
                      <a:pt x="62" y="47"/>
                    </a:cubicBezTo>
                    <a:cubicBezTo>
                      <a:pt x="65" y="49"/>
                      <a:pt x="68" y="51"/>
                      <a:pt x="71" y="53"/>
                    </a:cubicBezTo>
                    <a:cubicBezTo>
                      <a:pt x="71" y="53"/>
                      <a:pt x="71" y="53"/>
                      <a:pt x="71" y="53"/>
                    </a:cubicBezTo>
                    <a:cubicBezTo>
                      <a:pt x="62" y="47"/>
                      <a:pt x="62" y="47"/>
                      <a:pt x="62" y="47"/>
                    </a:cubicBezTo>
                    <a:cubicBezTo>
                      <a:pt x="62" y="47"/>
                      <a:pt x="62" y="47"/>
                      <a:pt x="62" y="47"/>
                    </a:cubicBezTo>
                    <a:moveTo>
                      <a:pt x="81" y="46"/>
                    </a:moveTo>
                    <a:cubicBezTo>
                      <a:pt x="81" y="46"/>
                      <a:pt x="81" y="46"/>
                      <a:pt x="81" y="46"/>
                    </a:cubicBezTo>
                    <a:cubicBezTo>
                      <a:pt x="82" y="47"/>
                      <a:pt x="82" y="47"/>
                      <a:pt x="82" y="47"/>
                    </a:cubicBezTo>
                    <a:cubicBezTo>
                      <a:pt x="82" y="46"/>
                      <a:pt x="81" y="46"/>
                      <a:pt x="81" y="46"/>
                    </a:cubicBezTo>
                    <a:moveTo>
                      <a:pt x="81" y="46"/>
                    </a:moveTo>
                    <a:cubicBezTo>
                      <a:pt x="81" y="46"/>
                      <a:pt x="81" y="46"/>
                      <a:pt x="81" y="46"/>
                    </a:cubicBezTo>
                    <a:cubicBezTo>
                      <a:pt x="83" y="47"/>
                      <a:pt x="84" y="48"/>
                      <a:pt x="85" y="48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6" y="48"/>
                      <a:pt x="84" y="47"/>
                      <a:pt x="81" y="46"/>
                    </a:cubicBezTo>
                    <a:moveTo>
                      <a:pt x="47" y="38"/>
                    </a:moveTo>
                    <a:cubicBezTo>
                      <a:pt x="47" y="38"/>
                      <a:pt x="47" y="38"/>
                      <a:pt x="47" y="38"/>
                    </a:cubicBezTo>
                    <a:cubicBezTo>
                      <a:pt x="48" y="39"/>
                      <a:pt x="50" y="40"/>
                      <a:pt x="52" y="41"/>
                    </a:cubicBezTo>
                    <a:cubicBezTo>
                      <a:pt x="52" y="41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47" y="38"/>
                      <a:pt x="47" y="38"/>
                      <a:pt x="47" y="38"/>
                    </a:cubicBezTo>
                    <a:moveTo>
                      <a:pt x="46" y="38"/>
                    </a:move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7" y="38"/>
                      <a:pt x="47" y="38"/>
                    </a:cubicBezTo>
                    <a:cubicBezTo>
                      <a:pt x="46" y="38"/>
                      <a:pt x="46" y="38"/>
                      <a:pt x="46" y="38"/>
                    </a:cubicBezTo>
                    <a:moveTo>
                      <a:pt x="68" y="37"/>
                    </a:moveTo>
                    <a:cubicBezTo>
                      <a:pt x="67" y="38"/>
                      <a:pt x="67" y="38"/>
                      <a:pt x="67" y="38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76" y="43"/>
                      <a:pt x="77" y="43"/>
                      <a:pt x="77" y="43"/>
                    </a:cubicBezTo>
                    <a:cubicBezTo>
                      <a:pt x="73" y="41"/>
                      <a:pt x="70" y="39"/>
                      <a:pt x="68" y="37"/>
                    </a:cubicBezTo>
                    <a:moveTo>
                      <a:pt x="68" y="37"/>
                    </a:moveTo>
                    <a:cubicBezTo>
                      <a:pt x="68" y="37"/>
                      <a:pt x="68" y="37"/>
                      <a:pt x="68" y="37"/>
                    </a:cubicBezTo>
                    <a:cubicBezTo>
                      <a:pt x="70" y="39"/>
                      <a:pt x="73" y="41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4" y="41"/>
                      <a:pt x="71" y="39"/>
                      <a:pt x="68" y="37"/>
                    </a:cubicBezTo>
                    <a:moveTo>
                      <a:pt x="43" y="36"/>
                    </a:move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4" y="36"/>
                      <a:pt x="45" y="37"/>
                    </a:cubicBezTo>
                    <a:cubicBezTo>
                      <a:pt x="45" y="37"/>
                      <a:pt x="45" y="36"/>
                      <a:pt x="45" y="36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4" y="36"/>
                      <a:pt x="44" y="36"/>
                      <a:pt x="43" y="36"/>
                    </a:cubicBezTo>
                    <a:moveTo>
                      <a:pt x="38" y="33"/>
                    </a:moveTo>
                    <a:cubicBezTo>
                      <a:pt x="38" y="33"/>
                      <a:pt x="38" y="33"/>
                      <a:pt x="38" y="33"/>
                    </a:cubicBezTo>
                    <a:cubicBezTo>
                      <a:pt x="39" y="33"/>
                      <a:pt x="40" y="34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0" y="34"/>
                      <a:pt x="39" y="33"/>
                      <a:pt x="38" y="33"/>
                    </a:cubicBezTo>
                    <a:moveTo>
                      <a:pt x="52" y="28"/>
                    </a:moveTo>
                    <a:cubicBezTo>
                      <a:pt x="52" y="28"/>
                      <a:pt x="52" y="29"/>
                      <a:pt x="52" y="29"/>
                    </a:cubicBezTo>
                    <a:cubicBezTo>
                      <a:pt x="54" y="31"/>
                      <a:pt x="56" y="32"/>
                      <a:pt x="58" y="33"/>
                    </a:cubicBezTo>
                    <a:cubicBezTo>
                      <a:pt x="58" y="33"/>
                      <a:pt x="59" y="32"/>
                      <a:pt x="59" y="32"/>
                    </a:cubicBezTo>
                    <a:cubicBezTo>
                      <a:pt x="57" y="31"/>
                      <a:pt x="54" y="29"/>
                      <a:pt x="52" y="28"/>
                    </a:cubicBezTo>
                    <a:moveTo>
                      <a:pt x="52" y="28"/>
                    </a:moveTo>
                    <a:cubicBezTo>
                      <a:pt x="52" y="28"/>
                      <a:pt x="52" y="29"/>
                      <a:pt x="51" y="29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29"/>
                      <a:pt x="52" y="28"/>
                      <a:pt x="52" y="28"/>
                    </a:cubicBezTo>
                    <a:cubicBezTo>
                      <a:pt x="52" y="28"/>
                      <a:pt x="52" y="28"/>
                      <a:pt x="52" y="28"/>
                    </a:cubicBezTo>
                    <a:moveTo>
                      <a:pt x="49" y="26"/>
                    </a:moveTo>
                    <a:cubicBezTo>
                      <a:pt x="49" y="26"/>
                      <a:pt x="48" y="27"/>
                      <a:pt x="48" y="27"/>
                    </a:cubicBezTo>
                    <a:cubicBezTo>
                      <a:pt x="49" y="27"/>
                      <a:pt x="49" y="28"/>
                      <a:pt x="50" y="28"/>
                    </a:cubicBezTo>
                    <a:cubicBezTo>
                      <a:pt x="50" y="28"/>
                      <a:pt x="50" y="27"/>
                      <a:pt x="50" y="27"/>
                    </a:cubicBezTo>
                    <a:cubicBezTo>
                      <a:pt x="50" y="27"/>
                      <a:pt x="49" y="26"/>
                      <a:pt x="49" y="26"/>
                    </a:cubicBezTo>
                    <a:moveTo>
                      <a:pt x="28" y="26"/>
                    </a:moveTo>
                    <a:cubicBezTo>
                      <a:pt x="28" y="26"/>
                      <a:pt x="27" y="26"/>
                      <a:pt x="27" y="26"/>
                    </a:cubicBezTo>
                    <a:cubicBezTo>
                      <a:pt x="28" y="26"/>
                      <a:pt x="28" y="26"/>
                      <a:pt x="28" y="26"/>
                    </a:cubicBezTo>
                    <a:cubicBezTo>
                      <a:pt x="28" y="27"/>
                      <a:pt x="29" y="27"/>
                      <a:pt x="30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28" y="26"/>
                      <a:pt x="28" y="26"/>
                      <a:pt x="28" y="26"/>
                    </a:cubicBezTo>
                    <a:moveTo>
                      <a:pt x="48" y="25"/>
                    </a:move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6"/>
                      <a:pt x="48" y="26"/>
                      <a:pt x="48" y="25"/>
                    </a:cubicBezTo>
                    <a:cubicBezTo>
                      <a:pt x="48" y="25"/>
                      <a:pt x="48" y="25"/>
                      <a:pt x="48" y="25"/>
                    </a:cubicBezTo>
                    <a:moveTo>
                      <a:pt x="27" y="25"/>
                    </a:moveTo>
                    <a:cubicBezTo>
                      <a:pt x="27" y="25"/>
                      <a:pt x="27" y="25"/>
                      <a:pt x="27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moveTo>
                      <a:pt x="26" y="25"/>
                    </a:move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moveTo>
                      <a:pt x="44" y="23"/>
                    </a:moveTo>
                    <a:cubicBezTo>
                      <a:pt x="44" y="24"/>
                      <a:pt x="44" y="24"/>
                      <a:pt x="43" y="24"/>
                    </a:cubicBezTo>
                    <a:cubicBezTo>
                      <a:pt x="44" y="25"/>
                      <a:pt x="45" y="26"/>
                      <a:pt x="46" y="26"/>
                    </a:cubicBezTo>
                    <a:cubicBezTo>
                      <a:pt x="47" y="26"/>
                      <a:pt x="47" y="25"/>
                      <a:pt x="47" y="25"/>
                    </a:cubicBezTo>
                    <a:cubicBezTo>
                      <a:pt x="46" y="24"/>
                      <a:pt x="45" y="24"/>
                      <a:pt x="44" y="23"/>
                    </a:cubicBezTo>
                    <a:moveTo>
                      <a:pt x="14" y="17"/>
                    </a:move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8"/>
                      <a:pt x="16" y="18"/>
                      <a:pt x="16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5" y="17"/>
                      <a:pt x="14" y="17"/>
                    </a:cubicBezTo>
                    <a:moveTo>
                      <a:pt x="33" y="17"/>
                    </a:moveTo>
                    <a:cubicBezTo>
                      <a:pt x="33" y="17"/>
                      <a:pt x="32" y="17"/>
                      <a:pt x="32" y="18"/>
                    </a:cubicBezTo>
                    <a:cubicBezTo>
                      <a:pt x="33" y="18"/>
                      <a:pt x="34" y="19"/>
                      <a:pt x="35" y="19"/>
                    </a:cubicBezTo>
                    <a:cubicBezTo>
                      <a:pt x="35" y="19"/>
                      <a:pt x="35" y="18"/>
                      <a:pt x="35" y="18"/>
                    </a:cubicBezTo>
                    <a:cubicBezTo>
                      <a:pt x="35" y="18"/>
                      <a:pt x="35" y="18"/>
                      <a:pt x="34" y="17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7"/>
                    </a:cubicBezTo>
                    <a:cubicBezTo>
                      <a:pt x="34" y="17"/>
                      <a:pt x="33" y="17"/>
                      <a:pt x="33" y="17"/>
                    </a:cubicBezTo>
                    <a:moveTo>
                      <a:pt x="32" y="16"/>
                    </a:move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moveTo>
                      <a:pt x="31" y="16"/>
                    </a:moveTo>
                    <a:cubicBezTo>
                      <a:pt x="31" y="16"/>
                      <a:pt x="31" y="16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17"/>
                      <a:pt x="32" y="16"/>
                      <a:pt x="32" y="16"/>
                    </a:cubicBezTo>
                    <a:cubicBezTo>
                      <a:pt x="32" y="16"/>
                      <a:pt x="31" y="16"/>
                      <a:pt x="31" y="16"/>
                    </a:cubicBezTo>
                    <a:moveTo>
                      <a:pt x="22" y="10"/>
                    </a:moveTo>
                    <a:cubicBezTo>
                      <a:pt x="22" y="10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2" y="11"/>
                      <a:pt x="22" y="11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1" y="9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10"/>
                      <a:pt x="2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2" y="9"/>
                      <a:pt x="1" y="9"/>
                    </a:cubicBezTo>
                    <a:moveTo>
                      <a:pt x="19" y="8"/>
                    </a:moveTo>
                    <a:cubicBezTo>
                      <a:pt x="19" y="9"/>
                      <a:pt x="19" y="9"/>
                      <a:pt x="18" y="10"/>
                    </a:cubicBezTo>
                    <a:cubicBezTo>
                      <a:pt x="19" y="10"/>
                      <a:pt x="20" y="11"/>
                      <a:pt x="21" y="11"/>
                    </a:cubicBezTo>
                    <a:cubicBezTo>
                      <a:pt x="21" y="11"/>
                      <a:pt x="21" y="10"/>
                      <a:pt x="22" y="10"/>
                    </a:cubicBezTo>
                    <a:cubicBezTo>
                      <a:pt x="21" y="9"/>
                      <a:pt x="20" y="9"/>
                      <a:pt x="19" y="8"/>
                    </a:cubicBezTo>
                    <a:moveTo>
                      <a:pt x="0" y="8"/>
                    </a:move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moveTo>
                      <a:pt x="6" y="0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1"/>
                      <a:pt x="6" y="0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7" name="Freeform 9922"/>
              <p:cNvSpPr>
                <a:spLocks noEditPoints="1"/>
              </p:cNvSpPr>
              <p:nvPr/>
            </p:nvSpPr>
            <p:spPr bwMode="auto">
              <a:xfrm>
                <a:off x="-385" y="3417"/>
                <a:ext cx="196" cy="121"/>
              </a:xfrm>
              <a:custGeom>
                <a:avLst/>
                <a:gdLst>
                  <a:gd name="T0" fmla="*/ 76 w 83"/>
                  <a:gd name="T1" fmla="*/ 47 h 51"/>
                  <a:gd name="T2" fmla="*/ 83 w 83"/>
                  <a:gd name="T3" fmla="*/ 51 h 51"/>
                  <a:gd name="T4" fmla="*/ 60 w 83"/>
                  <a:gd name="T5" fmla="*/ 42 h 51"/>
                  <a:gd name="T6" fmla="*/ 63 w 83"/>
                  <a:gd name="T7" fmla="*/ 44 h 51"/>
                  <a:gd name="T8" fmla="*/ 62 w 83"/>
                  <a:gd name="T9" fmla="*/ 39 h 51"/>
                  <a:gd name="T10" fmla="*/ 71 w 83"/>
                  <a:gd name="T11" fmla="*/ 44 h 51"/>
                  <a:gd name="T12" fmla="*/ 62 w 83"/>
                  <a:gd name="T13" fmla="*/ 39 h 51"/>
                  <a:gd name="T14" fmla="*/ 46 w 83"/>
                  <a:gd name="T15" fmla="*/ 29 h 51"/>
                  <a:gd name="T16" fmla="*/ 53 w 83"/>
                  <a:gd name="T17" fmla="*/ 33 h 51"/>
                  <a:gd name="T18" fmla="*/ 46 w 83"/>
                  <a:gd name="T19" fmla="*/ 29 h 51"/>
                  <a:gd name="T20" fmla="*/ 46 w 83"/>
                  <a:gd name="T21" fmla="*/ 29 h 51"/>
                  <a:gd name="T22" fmla="*/ 46 w 83"/>
                  <a:gd name="T23" fmla="*/ 29 h 51"/>
                  <a:gd name="T24" fmla="*/ 43 w 83"/>
                  <a:gd name="T25" fmla="*/ 27 h 51"/>
                  <a:gd name="T26" fmla="*/ 45 w 83"/>
                  <a:gd name="T27" fmla="*/ 28 h 51"/>
                  <a:gd name="T28" fmla="*/ 42 w 83"/>
                  <a:gd name="T29" fmla="*/ 26 h 51"/>
                  <a:gd name="T30" fmla="*/ 42 w 83"/>
                  <a:gd name="T31" fmla="*/ 27 h 51"/>
                  <a:gd name="T32" fmla="*/ 42 w 83"/>
                  <a:gd name="T33" fmla="*/ 26 h 51"/>
                  <a:gd name="T34" fmla="*/ 38 w 83"/>
                  <a:gd name="T35" fmla="*/ 24 h 51"/>
                  <a:gd name="T36" fmla="*/ 41 w 83"/>
                  <a:gd name="T37" fmla="*/ 26 h 51"/>
                  <a:gd name="T38" fmla="*/ 29 w 83"/>
                  <a:gd name="T39" fmla="*/ 18 h 51"/>
                  <a:gd name="T40" fmla="*/ 30 w 83"/>
                  <a:gd name="T41" fmla="*/ 19 h 51"/>
                  <a:gd name="T42" fmla="*/ 29 w 83"/>
                  <a:gd name="T43" fmla="*/ 18 h 51"/>
                  <a:gd name="T44" fmla="*/ 27 w 83"/>
                  <a:gd name="T45" fmla="*/ 17 h 51"/>
                  <a:gd name="T46" fmla="*/ 29 w 83"/>
                  <a:gd name="T47" fmla="*/ 18 h 51"/>
                  <a:gd name="T48" fmla="*/ 27 w 83"/>
                  <a:gd name="T49" fmla="*/ 17 h 51"/>
                  <a:gd name="T50" fmla="*/ 27 w 83"/>
                  <a:gd name="T51" fmla="*/ 17 h 51"/>
                  <a:gd name="T52" fmla="*/ 27 w 83"/>
                  <a:gd name="T53" fmla="*/ 17 h 51"/>
                  <a:gd name="T54" fmla="*/ 26 w 83"/>
                  <a:gd name="T55" fmla="*/ 16 h 51"/>
                  <a:gd name="T56" fmla="*/ 26 w 83"/>
                  <a:gd name="T57" fmla="*/ 16 h 51"/>
                  <a:gd name="T58" fmla="*/ 17 w 83"/>
                  <a:gd name="T59" fmla="*/ 11 h 51"/>
                  <a:gd name="T60" fmla="*/ 17 w 83"/>
                  <a:gd name="T61" fmla="*/ 11 h 51"/>
                  <a:gd name="T62" fmla="*/ 17 w 83"/>
                  <a:gd name="T63" fmla="*/ 11 h 51"/>
                  <a:gd name="T64" fmla="*/ 14 w 83"/>
                  <a:gd name="T65" fmla="*/ 9 h 51"/>
                  <a:gd name="T66" fmla="*/ 16 w 83"/>
                  <a:gd name="T67" fmla="*/ 10 h 51"/>
                  <a:gd name="T68" fmla="*/ 1 w 83"/>
                  <a:gd name="T69" fmla="*/ 1 h 51"/>
                  <a:gd name="T70" fmla="*/ 3 w 83"/>
                  <a:gd name="T71" fmla="*/ 2 h 51"/>
                  <a:gd name="T72" fmla="*/ 1 w 83"/>
                  <a:gd name="T73" fmla="*/ 1 h 51"/>
                  <a:gd name="T74" fmla="*/ 0 w 83"/>
                  <a:gd name="T75" fmla="*/ 0 h 51"/>
                  <a:gd name="T76" fmla="*/ 0 w 83"/>
                  <a:gd name="T7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3" h="51">
                    <a:moveTo>
                      <a:pt x="76" y="47"/>
                    </a:moveTo>
                    <a:cubicBezTo>
                      <a:pt x="76" y="47"/>
                      <a:pt x="76" y="47"/>
                      <a:pt x="76" y="47"/>
                    </a:cubicBezTo>
                    <a:cubicBezTo>
                      <a:pt x="78" y="49"/>
                      <a:pt x="80" y="50"/>
                      <a:pt x="83" y="51"/>
                    </a:cubicBezTo>
                    <a:cubicBezTo>
                      <a:pt x="83" y="51"/>
                      <a:pt x="83" y="51"/>
                      <a:pt x="83" y="51"/>
                    </a:cubicBezTo>
                    <a:cubicBezTo>
                      <a:pt x="76" y="47"/>
                      <a:pt x="76" y="47"/>
                      <a:pt x="76" y="47"/>
                    </a:cubicBezTo>
                    <a:moveTo>
                      <a:pt x="60" y="42"/>
                    </a:moveTo>
                    <a:cubicBezTo>
                      <a:pt x="63" y="44"/>
                      <a:pt x="63" y="44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cubicBezTo>
                      <a:pt x="62" y="43"/>
                      <a:pt x="61" y="43"/>
                      <a:pt x="60" y="42"/>
                    </a:cubicBezTo>
                    <a:moveTo>
                      <a:pt x="62" y="39"/>
                    </a:moveTo>
                    <a:cubicBezTo>
                      <a:pt x="62" y="39"/>
                      <a:pt x="62" y="39"/>
                      <a:pt x="62" y="39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62" y="39"/>
                      <a:pt x="62" y="39"/>
                      <a:pt x="62" y="39"/>
                    </a:cubicBezTo>
                    <a:moveTo>
                      <a:pt x="47" y="29"/>
                    </a:moveTo>
                    <a:cubicBezTo>
                      <a:pt x="47" y="29"/>
                      <a:pt x="47" y="29"/>
                      <a:pt x="46" y="29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47" y="29"/>
                      <a:pt x="47" y="29"/>
                      <a:pt x="47" y="29"/>
                    </a:cubicBezTo>
                    <a:moveTo>
                      <a:pt x="46" y="29"/>
                    </a:move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moveTo>
                      <a:pt x="43" y="27"/>
                    </a:moveTo>
                    <a:cubicBezTo>
                      <a:pt x="43" y="27"/>
                      <a:pt x="43" y="27"/>
                      <a:pt x="43" y="27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3" y="27"/>
                      <a:pt x="43" y="27"/>
                      <a:pt x="43" y="27"/>
                    </a:cubicBezTo>
                    <a:moveTo>
                      <a:pt x="42" y="26"/>
                    </a:move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moveTo>
                      <a:pt x="38" y="24"/>
                    </a:moveTo>
                    <a:cubicBezTo>
                      <a:pt x="38" y="24"/>
                      <a:pt x="38" y="24"/>
                      <a:pt x="38" y="24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38" y="24"/>
                      <a:pt x="38" y="24"/>
                      <a:pt x="38" y="24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29" y="18"/>
                      <a:pt x="29" y="18"/>
                      <a:pt x="29" y="18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6" y="16"/>
                    </a:move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8" name="Freeform 9923"/>
              <p:cNvSpPr>
                <a:spLocks noEditPoints="1"/>
              </p:cNvSpPr>
              <p:nvPr/>
            </p:nvSpPr>
            <p:spPr bwMode="auto">
              <a:xfrm>
                <a:off x="-385" y="3401"/>
                <a:ext cx="246" cy="158"/>
              </a:xfrm>
              <a:custGeom>
                <a:avLst/>
                <a:gdLst>
                  <a:gd name="T0" fmla="*/ 99 w 104"/>
                  <a:gd name="T1" fmla="*/ 67 h 67"/>
                  <a:gd name="T2" fmla="*/ 94 w 104"/>
                  <a:gd name="T3" fmla="*/ 64 h 67"/>
                  <a:gd name="T4" fmla="*/ 85 w 104"/>
                  <a:gd name="T5" fmla="*/ 59 h 67"/>
                  <a:gd name="T6" fmla="*/ 100 w 104"/>
                  <a:gd name="T7" fmla="*/ 55 h 67"/>
                  <a:gd name="T8" fmla="*/ 100 w 104"/>
                  <a:gd name="T9" fmla="*/ 55 h 67"/>
                  <a:gd name="T10" fmla="*/ 83 w 104"/>
                  <a:gd name="T11" fmla="*/ 57 h 67"/>
                  <a:gd name="T12" fmla="*/ 99 w 104"/>
                  <a:gd name="T13" fmla="*/ 56 h 67"/>
                  <a:gd name="T14" fmla="*/ 90 w 104"/>
                  <a:gd name="T15" fmla="*/ 50 h 67"/>
                  <a:gd name="T16" fmla="*/ 82 w 104"/>
                  <a:gd name="T17" fmla="*/ 44 h 67"/>
                  <a:gd name="T18" fmla="*/ 82 w 104"/>
                  <a:gd name="T19" fmla="*/ 44 h 67"/>
                  <a:gd name="T20" fmla="*/ 72 w 104"/>
                  <a:gd name="T21" fmla="*/ 50 h 67"/>
                  <a:gd name="T22" fmla="*/ 76 w 104"/>
                  <a:gd name="T23" fmla="*/ 42 h 67"/>
                  <a:gd name="T24" fmla="*/ 47 w 104"/>
                  <a:gd name="T25" fmla="*/ 35 h 67"/>
                  <a:gd name="T26" fmla="*/ 47 w 104"/>
                  <a:gd name="T27" fmla="*/ 35 h 67"/>
                  <a:gd name="T28" fmla="*/ 47 w 104"/>
                  <a:gd name="T29" fmla="*/ 35 h 67"/>
                  <a:gd name="T30" fmla="*/ 45 w 104"/>
                  <a:gd name="T31" fmla="*/ 34 h 67"/>
                  <a:gd name="T32" fmla="*/ 43 w 104"/>
                  <a:gd name="T33" fmla="*/ 32 h 67"/>
                  <a:gd name="T34" fmla="*/ 39 w 104"/>
                  <a:gd name="T35" fmla="*/ 30 h 67"/>
                  <a:gd name="T36" fmla="*/ 39 w 104"/>
                  <a:gd name="T37" fmla="*/ 30 h 67"/>
                  <a:gd name="T38" fmla="*/ 59 w 104"/>
                  <a:gd name="T39" fmla="*/ 31 h 67"/>
                  <a:gd name="T40" fmla="*/ 49 w 104"/>
                  <a:gd name="T41" fmla="*/ 27 h 67"/>
                  <a:gd name="T42" fmla="*/ 47 w 104"/>
                  <a:gd name="T43" fmla="*/ 25 h 67"/>
                  <a:gd name="T44" fmla="*/ 30 w 104"/>
                  <a:gd name="T45" fmla="*/ 24 h 67"/>
                  <a:gd name="T46" fmla="*/ 30 w 104"/>
                  <a:gd name="T47" fmla="*/ 24 h 67"/>
                  <a:gd name="T48" fmla="*/ 31 w 104"/>
                  <a:gd name="T49" fmla="*/ 24 h 67"/>
                  <a:gd name="T50" fmla="*/ 29 w 104"/>
                  <a:gd name="T51" fmla="*/ 24 h 67"/>
                  <a:gd name="T52" fmla="*/ 28 w 104"/>
                  <a:gd name="T53" fmla="*/ 23 h 67"/>
                  <a:gd name="T54" fmla="*/ 27 w 104"/>
                  <a:gd name="T55" fmla="*/ 23 h 67"/>
                  <a:gd name="T56" fmla="*/ 27 w 104"/>
                  <a:gd name="T57" fmla="*/ 23 h 67"/>
                  <a:gd name="T58" fmla="*/ 28 w 104"/>
                  <a:gd name="T59" fmla="*/ 22 h 67"/>
                  <a:gd name="T60" fmla="*/ 27 w 104"/>
                  <a:gd name="T61" fmla="*/ 23 h 67"/>
                  <a:gd name="T62" fmla="*/ 43 w 104"/>
                  <a:gd name="T63" fmla="*/ 23 h 67"/>
                  <a:gd name="T64" fmla="*/ 27 w 104"/>
                  <a:gd name="T65" fmla="*/ 22 h 67"/>
                  <a:gd name="T66" fmla="*/ 27 w 104"/>
                  <a:gd name="T67" fmla="*/ 22 h 67"/>
                  <a:gd name="T68" fmla="*/ 35 w 104"/>
                  <a:gd name="T69" fmla="*/ 17 h 67"/>
                  <a:gd name="T70" fmla="*/ 17 w 104"/>
                  <a:gd name="T71" fmla="*/ 17 h 67"/>
                  <a:gd name="T72" fmla="*/ 18 w 104"/>
                  <a:gd name="T73" fmla="*/ 16 h 67"/>
                  <a:gd name="T74" fmla="*/ 32 w 104"/>
                  <a:gd name="T75" fmla="*/ 16 h 67"/>
                  <a:gd name="T76" fmla="*/ 32 w 104"/>
                  <a:gd name="T77" fmla="*/ 16 h 67"/>
                  <a:gd name="T78" fmla="*/ 32 w 104"/>
                  <a:gd name="T79" fmla="*/ 15 h 67"/>
                  <a:gd name="T80" fmla="*/ 31 w 104"/>
                  <a:gd name="T81" fmla="*/ 16 h 67"/>
                  <a:gd name="T82" fmla="*/ 14 w 104"/>
                  <a:gd name="T83" fmla="*/ 15 h 67"/>
                  <a:gd name="T84" fmla="*/ 15 w 104"/>
                  <a:gd name="T85" fmla="*/ 14 h 67"/>
                  <a:gd name="T86" fmla="*/ 15 w 104"/>
                  <a:gd name="T87" fmla="*/ 14 h 67"/>
                  <a:gd name="T88" fmla="*/ 22 w 104"/>
                  <a:gd name="T89" fmla="*/ 10 h 67"/>
                  <a:gd name="T90" fmla="*/ 4 w 104"/>
                  <a:gd name="T91" fmla="*/ 8 h 67"/>
                  <a:gd name="T92" fmla="*/ 18 w 104"/>
                  <a:gd name="T93" fmla="*/ 9 h 67"/>
                  <a:gd name="T94" fmla="*/ 4 w 104"/>
                  <a:gd name="T95" fmla="*/ 8 h 67"/>
                  <a:gd name="T96" fmla="*/ 4 w 104"/>
                  <a:gd name="T97" fmla="*/ 8 h 67"/>
                  <a:gd name="T98" fmla="*/ 4 w 104"/>
                  <a:gd name="T99" fmla="*/ 8 h 67"/>
                  <a:gd name="T100" fmla="*/ 4 w 104"/>
                  <a:gd name="T101" fmla="*/ 7 h 67"/>
                  <a:gd name="T102" fmla="*/ 0 w 104"/>
                  <a:gd name="T103" fmla="*/ 6 h 67"/>
                  <a:gd name="T104" fmla="*/ 1 w 104"/>
                  <a:gd name="T105" fmla="*/ 5 h 67"/>
                  <a:gd name="T106" fmla="*/ 1 w 104"/>
                  <a:gd name="T107" fmla="*/ 5 h 67"/>
                  <a:gd name="T108" fmla="*/ 8 w 104"/>
                  <a:gd name="T109" fmla="*/ 2 h 67"/>
                  <a:gd name="T110" fmla="*/ 4 w 104"/>
                  <a:gd name="T111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4" h="67">
                    <a:moveTo>
                      <a:pt x="95" y="64"/>
                    </a:moveTo>
                    <a:cubicBezTo>
                      <a:pt x="94" y="64"/>
                      <a:pt x="94" y="64"/>
                      <a:pt x="94" y="65"/>
                    </a:cubicBezTo>
                    <a:cubicBezTo>
                      <a:pt x="96" y="66"/>
                      <a:pt x="97" y="66"/>
                      <a:pt x="99" y="67"/>
                    </a:cubicBezTo>
                    <a:cubicBezTo>
                      <a:pt x="99" y="67"/>
                      <a:pt x="99" y="67"/>
                      <a:pt x="99" y="67"/>
                    </a:cubicBezTo>
                    <a:cubicBezTo>
                      <a:pt x="98" y="66"/>
                      <a:pt x="96" y="65"/>
                      <a:pt x="95" y="64"/>
                    </a:cubicBezTo>
                    <a:moveTo>
                      <a:pt x="88" y="60"/>
                    </a:moveTo>
                    <a:cubicBezTo>
                      <a:pt x="88" y="60"/>
                      <a:pt x="88" y="60"/>
                      <a:pt x="88" y="61"/>
                    </a:cubicBezTo>
                    <a:cubicBezTo>
                      <a:pt x="90" y="62"/>
                      <a:pt x="92" y="63"/>
                      <a:pt x="94" y="64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2" y="63"/>
                      <a:pt x="90" y="61"/>
                      <a:pt x="88" y="60"/>
                    </a:cubicBezTo>
                    <a:moveTo>
                      <a:pt x="85" y="58"/>
                    </a:moveTo>
                    <a:cubicBezTo>
                      <a:pt x="85" y="59"/>
                      <a:pt x="85" y="59"/>
                      <a:pt x="85" y="59"/>
                    </a:cubicBezTo>
                    <a:cubicBezTo>
                      <a:pt x="85" y="59"/>
                      <a:pt x="86" y="59"/>
                      <a:pt x="86" y="59"/>
                    </a:cubicBezTo>
                    <a:cubicBezTo>
                      <a:pt x="86" y="59"/>
                      <a:pt x="86" y="59"/>
                      <a:pt x="86" y="59"/>
                    </a:cubicBezTo>
                    <a:cubicBezTo>
                      <a:pt x="86" y="59"/>
                      <a:pt x="86" y="59"/>
                      <a:pt x="85" y="58"/>
                    </a:cubicBezTo>
                    <a:moveTo>
                      <a:pt x="100" y="55"/>
                    </a:moveTo>
                    <a:cubicBezTo>
                      <a:pt x="100" y="56"/>
                      <a:pt x="100" y="56"/>
                      <a:pt x="99" y="56"/>
                    </a:cubicBezTo>
                    <a:cubicBezTo>
                      <a:pt x="101" y="57"/>
                      <a:pt x="103" y="58"/>
                      <a:pt x="104" y="58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0" y="55"/>
                      <a:pt x="100" y="55"/>
                      <a:pt x="100" y="55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8" y="55"/>
                      <a:pt x="81" y="56"/>
                      <a:pt x="83" y="58"/>
                    </a:cubicBezTo>
                    <a:cubicBezTo>
                      <a:pt x="83" y="57"/>
                      <a:pt x="83" y="57"/>
                      <a:pt x="83" y="57"/>
                    </a:cubicBezTo>
                    <a:cubicBezTo>
                      <a:pt x="81" y="56"/>
                      <a:pt x="79" y="54"/>
                      <a:pt x="76" y="53"/>
                    </a:cubicBezTo>
                    <a:moveTo>
                      <a:pt x="93" y="51"/>
                    </a:moveTo>
                    <a:cubicBezTo>
                      <a:pt x="93" y="52"/>
                      <a:pt x="93" y="52"/>
                      <a:pt x="93" y="52"/>
                    </a:cubicBezTo>
                    <a:cubicBezTo>
                      <a:pt x="95" y="53"/>
                      <a:pt x="97" y="54"/>
                      <a:pt x="99" y="56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93" y="51"/>
                      <a:pt x="93" y="51"/>
                      <a:pt x="93" y="51"/>
                    </a:cubicBezTo>
                    <a:moveTo>
                      <a:pt x="90" y="50"/>
                    </a:moveTo>
                    <a:cubicBezTo>
                      <a:pt x="90" y="50"/>
                      <a:pt x="90" y="50"/>
                      <a:pt x="90" y="50"/>
                    </a:cubicBezTo>
                    <a:cubicBezTo>
                      <a:pt x="90" y="50"/>
                      <a:pt x="91" y="51"/>
                      <a:pt x="91" y="51"/>
                    </a:cubicBezTo>
                    <a:cubicBezTo>
                      <a:pt x="91" y="51"/>
                      <a:pt x="91" y="50"/>
                      <a:pt x="91" y="50"/>
                    </a:cubicBezTo>
                    <a:cubicBezTo>
                      <a:pt x="90" y="50"/>
                      <a:pt x="90" y="50"/>
                      <a:pt x="90" y="50"/>
                    </a:cubicBezTo>
                    <a:moveTo>
                      <a:pt x="82" y="44"/>
                    </a:moveTo>
                    <a:cubicBezTo>
                      <a:pt x="82" y="45"/>
                      <a:pt x="81" y="45"/>
                      <a:pt x="81" y="45"/>
                    </a:cubicBezTo>
                    <a:cubicBezTo>
                      <a:pt x="84" y="47"/>
                      <a:pt x="86" y="48"/>
                      <a:pt x="88" y="49"/>
                    </a:cubicBezTo>
                    <a:cubicBezTo>
                      <a:pt x="88" y="49"/>
                      <a:pt x="88" y="49"/>
                      <a:pt x="88" y="48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63" y="44"/>
                    </a:moveTo>
                    <a:cubicBezTo>
                      <a:pt x="63" y="44"/>
                      <a:pt x="63" y="45"/>
                      <a:pt x="62" y="45"/>
                    </a:cubicBezTo>
                    <a:cubicBezTo>
                      <a:pt x="65" y="47"/>
                      <a:pt x="68" y="49"/>
                      <a:pt x="71" y="50"/>
                    </a:cubicBezTo>
                    <a:cubicBezTo>
                      <a:pt x="71" y="50"/>
                      <a:pt x="72" y="50"/>
                      <a:pt x="72" y="50"/>
                    </a:cubicBezTo>
                    <a:cubicBezTo>
                      <a:pt x="69" y="48"/>
                      <a:pt x="66" y="46"/>
                      <a:pt x="63" y="44"/>
                    </a:cubicBezTo>
                    <a:moveTo>
                      <a:pt x="68" y="36"/>
                    </a:moveTo>
                    <a:cubicBezTo>
                      <a:pt x="68" y="36"/>
                      <a:pt x="67" y="37"/>
                      <a:pt x="67" y="37"/>
                    </a:cubicBezTo>
                    <a:cubicBezTo>
                      <a:pt x="70" y="39"/>
                      <a:pt x="73" y="41"/>
                      <a:pt x="76" y="42"/>
                    </a:cubicBezTo>
                    <a:cubicBezTo>
                      <a:pt x="76" y="42"/>
                      <a:pt x="76" y="41"/>
                      <a:pt x="77" y="41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1" y="37"/>
                      <a:pt x="69" y="37"/>
                      <a:pt x="68" y="36"/>
                    </a:cubicBezTo>
                    <a:moveTo>
                      <a:pt x="47" y="35"/>
                    </a:moveTo>
                    <a:cubicBezTo>
                      <a:pt x="47" y="35"/>
                      <a:pt x="47" y="35"/>
                      <a:pt x="47" y="35"/>
                    </a:cubicBezTo>
                    <a:cubicBezTo>
                      <a:pt x="49" y="37"/>
                      <a:pt x="51" y="38"/>
                      <a:pt x="54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2" y="37"/>
                      <a:pt x="50" y="36"/>
                      <a:pt x="47" y="35"/>
                    </a:cubicBezTo>
                    <a:moveTo>
                      <a:pt x="47" y="35"/>
                    </a:move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moveTo>
                      <a:pt x="44" y="33"/>
                    </a:moveTo>
                    <a:cubicBezTo>
                      <a:pt x="44" y="33"/>
                      <a:pt x="44" y="33"/>
                      <a:pt x="44" y="33"/>
                    </a:cubicBezTo>
                    <a:cubicBezTo>
                      <a:pt x="44" y="33"/>
                      <a:pt x="45" y="34"/>
                      <a:pt x="45" y="34"/>
                    </a:cubicBezTo>
                    <a:cubicBezTo>
                      <a:pt x="45" y="34"/>
                      <a:pt x="45" y="34"/>
                      <a:pt x="45" y="33"/>
                    </a:cubicBezTo>
                    <a:cubicBezTo>
                      <a:pt x="45" y="33"/>
                      <a:pt x="45" y="33"/>
                      <a:pt x="44" y="33"/>
                    </a:cubicBezTo>
                    <a:moveTo>
                      <a:pt x="43" y="32"/>
                    </a:move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2"/>
                      <a:pt x="43" y="32"/>
                      <a:pt x="43" y="33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moveTo>
                      <a:pt x="39" y="30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1"/>
                      <a:pt x="41" y="31"/>
                      <a:pt x="42" y="32"/>
                    </a:cubicBezTo>
                    <a:cubicBezTo>
                      <a:pt x="42" y="32"/>
                      <a:pt x="42" y="32"/>
                      <a:pt x="42" y="31"/>
                    </a:cubicBezTo>
                    <a:cubicBezTo>
                      <a:pt x="41" y="31"/>
                      <a:pt x="40" y="30"/>
                      <a:pt x="39" y="30"/>
                    </a:cubicBezTo>
                    <a:moveTo>
                      <a:pt x="52" y="27"/>
                    </a:moveTo>
                    <a:cubicBezTo>
                      <a:pt x="52" y="27"/>
                      <a:pt x="52" y="28"/>
                      <a:pt x="51" y="28"/>
                    </a:cubicBezTo>
                    <a:cubicBezTo>
                      <a:pt x="54" y="29"/>
                      <a:pt x="56" y="31"/>
                      <a:pt x="58" y="32"/>
                    </a:cubicBezTo>
                    <a:cubicBezTo>
                      <a:pt x="58" y="31"/>
                      <a:pt x="59" y="31"/>
                      <a:pt x="59" y="31"/>
                    </a:cubicBezTo>
                    <a:cubicBezTo>
                      <a:pt x="57" y="29"/>
                      <a:pt x="54" y="28"/>
                      <a:pt x="52" y="27"/>
                    </a:cubicBezTo>
                    <a:moveTo>
                      <a:pt x="49" y="25"/>
                    </a:moveTo>
                    <a:cubicBezTo>
                      <a:pt x="48" y="25"/>
                      <a:pt x="48" y="26"/>
                      <a:pt x="48" y="26"/>
                    </a:cubicBezTo>
                    <a:cubicBezTo>
                      <a:pt x="48" y="26"/>
                      <a:pt x="49" y="27"/>
                      <a:pt x="49" y="27"/>
                    </a:cubicBezTo>
                    <a:cubicBezTo>
                      <a:pt x="49" y="26"/>
                      <a:pt x="50" y="26"/>
                      <a:pt x="50" y="26"/>
                    </a:cubicBezTo>
                    <a:cubicBezTo>
                      <a:pt x="50" y="25"/>
                      <a:pt x="49" y="25"/>
                      <a:pt x="49" y="25"/>
                    </a:cubicBezTo>
                    <a:moveTo>
                      <a:pt x="47" y="24"/>
                    </a:move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47" y="25"/>
                      <a:pt x="48" y="24"/>
                    </a:cubicBezTo>
                    <a:cubicBezTo>
                      <a:pt x="47" y="24"/>
                      <a:pt x="47" y="24"/>
                      <a:pt x="47" y="24"/>
                    </a:cubicBezTo>
                    <a:moveTo>
                      <a:pt x="30" y="24"/>
                    </a:moveTo>
                    <a:cubicBezTo>
                      <a:pt x="30" y="24"/>
                      <a:pt x="30" y="24"/>
                      <a:pt x="29" y="24"/>
                    </a:cubicBezTo>
                    <a:cubicBezTo>
                      <a:pt x="30" y="25"/>
                      <a:pt x="30" y="25"/>
                      <a:pt x="31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0" y="24"/>
                      <a:pt x="30" y="24"/>
                      <a:pt x="30" y="24"/>
                    </a:cubicBezTo>
                    <a:moveTo>
                      <a:pt x="30" y="24"/>
                    </a:moveTo>
                    <a:cubicBezTo>
                      <a:pt x="30" y="24"/>
                      <a:pt x="30" y="24"/>
                      <a:pt x="30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4"/>
                      <a:pt x="30" y="24"/>
                      <a:pt x="30" y="24"/>
                    </a:cubicBezTo>
                    <a:moveTo>
                      <a:pt x="28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4"/>
                      <a:pt x="29" y="24"/>
                      <a:pt x="29" y="24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29" y="24"/>
                      <a:pt x="29" y="23"/>
                      <a:pt x="28" y="23"/>
                    </a:cubicBezTo>
                    <a:moveTo>
                      <a:pt x="28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9" y="23"/>
                      <a:pt x="29" y="23"/>
                      <a:pt x="30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9" y="23"/>
                      <a:pt x="29" y="23"/>
                      <a:pt x="28" y="23"/>
                    </a:cubicBezTo>
                    <a:moveTo>
                      <a:pt x="27" y="23"/>
                    </a:move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7" y="23"/>
                      <a:pt x="27" y="23"/>
                      <a:pt x="27" y="23"/>
                    </a:cubicBezTo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moveTo>
                      <a:pt x="27" y="22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2"/>
                      <a:pt x="27" y="23"/>
                      <a:pt x="27" y="23"/>
                    </a:cubicBezTo>
                    <a:cubicBezTo>
                      <a:pt x="27" y="23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44" y="22"/>
                    </a:moveTo>
                    <a:cubicBezTo>
                      <a:pt x="43" y="22"/>
                      <a:pt x="43" y="23"/>
                      <a:pt x="43" y="23"/>
                    </a:cubicBezTo>
                    <a:cubicBezTo>
                      <a:pt x="44" y="24"/>
                      <a:pt x="45" y="24"/>
                      <a:pt x="46" y="25"/>
                    </a:cubicBezTo>
                    <a:cubicBezTo>
                      <a:pt x="46" y="25"/>
                      <a:pt x="47" y="24"/>
                      <a:pt x="47" y="24"/>
                    </a:cubicBezTo>
                    <a:cubicBezTo>
                      <a:pt x="46" y="23"/>
                      <a:pt x="45" y="23"/>
                      <a:pt x="44" y="22"/>
                    </a:cubicBezTo>
                    <a:moveTo>
                      <a:pt x="27" y="22"/>
                    </a:move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34" y="17"/>
                    </a:moveTo>
                    <a:cubicBezTo>
                      <a:pt x="34" y="17"/>
                      <a:pt x="34" y="17"/>
                      <a:pt x="34" y="18"/>
                    </a:cubicBezTo>
                    <a:cubicBezTo>
                      <a:pt x="34" y="18"/>
                      <a:pt x="34" y="18"/>
                      <a:pt x="35" y="18"/>
                    </a:cubicBezTo>
                    <a:cubicBezTo>
                      <a:pt x="35" y="18"/>
                      <a:pt x="35" y="18"/>
                      <a:pt x="35" y="17"/>
                    </a:cubicBezTo>
                    <a:cubicBezTo>
                      <a:pt x="35" y="17"/>
                      <a:pt x="35" y="17"/>
                      <a:pt x="34" y="17"/>
                    </a:cubicBezTo>
                    <a:moveTo>
                      <a:pt x="17" y="17"/>
                    </a:move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7" y="17"/>
                    </a:cubicBezTo>
                    <a:moveTo>
                      <a:pt x="18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moveTo>
                      <a:pt x="32" y="16"/>
                    </a:moveTo>
                    <a:cubicBezTo>
                      <a:pt x="32" y="16"/>
                      <a:pt x="32" y="16"/>
                      <a:pt x="32" y="17"/>
                    </a:cubicBezTo>
                    <a:cubicBezTo>
                      <a:pt x="32" y="17"/>
                      <a:pt x="33" y="17"/>
                      <a:pt x="33" y="18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3" y="16"/>
                      <a:pt x="33" y="16"/>
                      <a:pt x="32" y="16"/>
                    </a:cubicBezTo>
                    <a:moveTo>
                      <a:pt x="32" y="15"/>
                    </a:move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6"/>
                      <a:pt x="32" y="16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moveTo>
                      <a:pt x="31" y="15"/>
                    </a:moveTo>
                    <a:cubicBezTo>
                      <a:pt x="31" y="15"/>
                      <a:pt x="30" y="15"/>
                      <a:pt x="30" y="16"/>
                    </a:cubicBezTo>
                    <a:cubicBezTo>
                      <a:pt x="30" y="16"/>
                      <a:pt x="30" y="16"/>
                      <a:pt x="31" y="16"/>
                    </a:cubicBezTo>
                    <a:cubicBezTo>
                      <a:pt x="31" y="16"/>
                      <a:pt x="31" y="15"/>
                      <a:pt x="31" y="15"/>
                    </a:cubicBezTo>
                    <a:cubicBezTo>
                      <a:pt x="31" y="15"/>
                      <a:pt x="31" y="15"/>
                      <a:pt x="31" y="15"/>
                    </a:cubicBezTo>
                    <a:moveTo>
                      <a:pt x="14" y="15"/>
                    </a:moveTo>
                    <a:cubicBezTo>
                      <a:pt x="14" y="15"/>
                      <a:pt x="14" y="15"/>
                      <a:pt x="14" y="15"/>
                    </a:cubicBezTo>
                    <a:cubicBezTo>
                      <a:pt x="15" y="15"/>
                      <a:pt x="16" y="16"/>
                      <a:pt x="17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6"/>
                      <a:pt x="15" y="15"/>
                      <a:pt x="14" y="15"/>
                    </a:cubicBezTo>
                    <a:moveTo>
                      <a:pt x="15" y="14"/>
                    </a:move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15"/>
                      <a:pt x="17" y="15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5"/>
                      <a:pt x="16" y="15"/>
                      <a:pt x="15" y="14"/>
                    </a:cubicBezTo>
                    <a:moveTo>
                      <a:pt x="22" y="10"/>
                    </a:moveTo>
                    <a:cubicBezTo>
                      <a:pt x="22" y="10"/>
                      <a:pt x="21" y="10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0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18" y="8"/>
                    </a:moveTo>
                    <a:cubicBezTo>
                      <a:pt x="18" y="8"/>
                      <a:pt x="18" y="8"/>
                      <a:pt x="18" y="9"/>
                    </a:cubicBezTo>
                    <a:cubicBezTo>
                      <a:pt x="19" y="9"/>
                      <a:pt x="20" y="10"/>
                      <a:pt x="21" y="11"/>
                    </a:cubicBezTo>
                    <a:cubicBezTo>
                      <a:pt x="21" y="10"/>
                      <a:pt x="21" y="10"/>
                      <a:pt x="21" y="9"/>
                    </a:cubicBezTo>
                    <a:cubicBezTo>
                      <a:pt x="20" y="9"/>
                      <a:pt x="19" y="8"/>
                      <a:pt x="18" y="8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1" y="6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7"/>
                      <a:pt x="2" y="7"/>
                      <a:pt x="1" y="6"/>
                    </a:cubicBezTo>
                    <a:moveTo>
                      <a:pt x="2" y="6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7"/>
                      <a:pt x="2" y="6"/>
                      <a:pt x="2" y="6"/>
                    </a:cubicBezTo>
                    <a:moveTo>
                      <a:pt x="1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2"/>
                      <a:pt x="6" y="2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9" name="Freeform 9924"/>
              <p:cNvSpPr>
                <a:spLocks noEditPoints="1"/>
              </p:cNvSpPr>
              <p:nvPr/>
            </p:nvSpPr>
            <p:spPr bwMode="auto">
              <a:xfrm>
                <a:off x="-366" y="3382"/>
                <a:ext cx="234" cy="146"/>
              </a:xfrm>
              <a:custGeom>
                <a:avLst/>
                <a:gdLst>
                  <a:gd name="T0" fmla="*/ 94 w 99"/>
                  <a:gd name="T1" fmla="*/ 59 h 62"/>
                  <a:gd name="T2" fmla="*/ 99 w 99"/>
                  <a:gd name="T3" fmla="*/ 62 h 62"/>
                  <a:gd name="T4" fmla="*/ 98 w 99"/>
                  <a:gd name="T5" fmla="*/ 61 h 62"/>
                  <a:gd name="T6" fmla="*/ 88 w 99"/>
                  <a:gd name="T7" fmla="*/ 55 h 62"/>
                  <a:gd name="T8" fmla="*/ 94 w 99"/>
                  <a:gd name="T9" fmla="*/ 59 h 62"/>
                  <a:gd name="T10" fmla="*/ 88 w 99"/>
                  <a:gd name="T11" fmla="*/ 55 h 62"/>
                  <a:gd name="T12" fmla="*/ 77 w 99"/>
                  <a:gd name="T13" fmla="*/ 47 h 62"/>
                  <a:gd name="T14" fmla="*/ 84 w 99"/>
                  <a:gd name="T15" fmla="*/ 52 h 62"/>
                  <a:gd name="T16" fmla="*/ 71 w 99"/>
                  <a:gd name="T17" fmla="*/ 45 h 62"/>
                  <a:gd name="T18" fmla="*/ 71 w 99"/>
                  <a:gd name="T19" fmla="*/ 45 h 62"/>
                  <a:gd name="T20" fmla="*/ 66 w 99"/>
                  <a:gd name="T21" fmla="*/ 41 h 62"/>
                  <a:gd name="T22" fmla="*/ 71 w 99"/>
                  <a:gd name="T23" fmla="*/ 44 h 62"/>
                  <a:gd name="T24" fmla="*/ 66 w 99"/>
                  <a:gd name="T25" fmla="*/ 41 h 62"/>
                  <a:gd name="T26" fmla="*/ 54 w 99"/>
                  <a:gd name="T27" fmla="*/ 33 h 62"/>
                  <a:gd name="T28" fmla="*/ 54 w 99"/>
                  <a:gd name="T29" fmla="*/ 33 h 62"/>
                  <a:gd name="T30" fmla="*/ 47 w 99"/>
                  <a:gd name="T31" fmla="*/ 29 h 62"/>
                  <a:gd name="T32" fmla="*/ 54 w 99"/>
                  <a:gd name="T33" fmla="*/ 33 h 62"/>
                  <a:gd name="T34" fmla="*/ 47 w 99"/>
                  <a:gd name="T35" fmla="*/ 29 h 62"/>
                  <a:gd name="T36" fmla="*/ 44 w 99"/>
                  <a:gd name="T37" fmla="*/ 27 h 62"/>
                  <a:gd name="T38" fmla="*/ 45 w 99"/>
                  <a:gd name="T39" fmla="*/ 28 h 62"/>
                  <a:gd name="T40" fmla="*/ 43 w 99"/>
                  <a:gd name="T41" fmla="*/ 26 h 62"/>
                  <a:gd name="T42" fmla="*/ 43 w 99"/>
                  <a:gd name="T43" fmla="*/ 27 h 62"/>
                  <a:gd name="T44" fmla="*/ 43 w 99"/>
                  <a:gd name="T45" fmla="*/ 26 h 62"/>
                  <a:gd name="T46" fmla="*/ 39 w 99"/>
                  <a:gd name="T47" fmla="*/ 24 h 62"/>
                  <a:gd name="T48" fmla="*/ 42 w 99"/>
                  <a:gd name="T49" fmla="*/ 26 h 62"/>
                  <a:gd name="T50" fmla="*/ 39 w 99"/>
                  <a:gd name="T51" fmla="*/ 24 h 62"/>
                  <a:gd name="T52" fmla="*/ 30 w 99"/>
                  <a:gd name="T53" fmla="*/ 19 h 62"/>
                  <a:gd name="T54" fmla="*/ 31 w 99"/>
                  <a:gd name="T55" fmla="*/ 19 h 62"/>
                  <a:gd name="T56" fmla="*/ 28 w 99"/>
                  <a:gd name="T57" fmla="*/ 17 h 62"/>
                  <a:gd name="T58" fmla="*/ 30 w 99"/>
                  <a:gd name="T59" fmla="*/ 19 h 62"/>
                  <a:gd name="T60" fmla="*/ 28 w 99"/>
                  <a:gd name="T61" fmla="*/ 17 h 62"/>
                  <a:gd name="T62" fmla="*/ 27 w 99"/>
                  <a:gd name="T63" fmla="*/ 17 h 62"/>
                  <a:gd name="T64" fmla="*/ 28 w 99"/>
                  <a:gd name="T65" fmla="*/ 17 h 62"/>
                  <a:gd name="T66" fmla="*/ 27 w 99"/>
                  <a:gd name="T67" fmla="*/ 16 h 62"/>
                  <a:gd name="T68" fmla="*/ 27 w 99"/>
                  <a:gd name="T69" fmla="*/ 17 h 62"/>
                  <a:gd name="T70" fmla="*/ 27 w 99"/>
                  <a:gd name="T71" fmla="*/ 16 h 62"/>
                  <a:gd name="T72" fmla="*/ 18 w 99"/>
                  <a:gd name="T73" fmla="*/ 11 h 62"/>
                  <a:gd name="T74" fmla="*/ 18 w 99"/>
                  <a:gd name="T75" fmla="*/ 11 h 62"/>
                  <a:gd name="T76" fmla="*/ 15 w 99"/>
                  <a:gd name="T77" fmla="*/ 9 h 62"/>
                  <a:gd name="T78" fmla="*/ 17 w 99"/>
                  <a:gd name="T79" fmla="*/ 11 h 62"/>
                  <a:gd name="T80" fmla="*/ 18 w 99"/>
                  <a:gd name="T81" fmla="*/ 10 h 62"/>
                  <a:gd name="T82" fmla="*/ 3 w 99"/>
                  <a:gd name="T83" fmla="*/ 1 h 62"/>
                  <a:gd name="T84" fmla="*/ 4 w 99"/>
                  <a:gd name="T85" fmla="*/ 3 h 62"/>
                  <a:gd name="T86" fmla="*/ 3 w 99"/>
                  <a:gd name="T87" fmla="*/ 1 h 62"/>
                  <a:gd name="T88" fmla="*/ 1 w 99"/>
                  <a:gd name="T89" fmla="*/ 1 h 62"/>
                  <a:gd name="T90" fmla="*/ 3 w 99"/>
                  <a:gd name="T91" fmla="*/ 1 h 62"/>
                  <a:gd name="T92" fmla="*/ 1 w 99"/>
                  <a:gd name="T93" fmla="*/ 0 h 62"/>
                  <a:gd name="T94" fmla="*/ 1 w 99"/>
                  <a:gd name="T95" fmla="*/ 0 h 62"/>
                  <a:gd name="T96" fmla="*/ 1 w 99"/>
                  <a:gd name="T9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9" h="62">
                    <a:moveTo>
                      <a:pt x="94" y="59"/>
                    </a:moveTo>
                    <a:cubicBezTo>
                      <a:pt x="94" y="59"/>
                      <a:pt x="94" y="59"/>
                      <a:pt x="94" y="59"/>
                    </a:cubicBezTo>
                    <a:cubicBezTo>
                      <a:pt x="95" y="59"/>
                      <a:pt x="96" y="60"/>
                      <a:pt x="96" y="60"/>
                    </a:cubicBezTo>
                    <a:cubicBezTo>
                      <a:pt x="99" y="62"/>
                      <a:pt x="99" y="62"/>
                      <a:pt x="99" y="62"/>
                    </a:cubicBezTo>
                    <a:cubicBezTo>
                      <a:pt x="99" y="62"/>
                      <a:pt x="99" y="62"/>
                      <a:pt x="99" y="61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7" y="60"/>
                      <a:pt x="96" y="59"/>
                      <a:pt x="94" y="59"/>
                    </a:cubicBezTo>
                    <a:moveTo>
                      <a:pt x="88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90" y="56"/>
                      <a:pt x="92" y="58"/>
                      <a:pt x="94" y="59"/>
                    </a:cubicBezTo>
                    <a:cubicBezTo>
                      <a:pt x="94" y="59"/>
                      <a:pt x="94" y="59"/>
                      <a:pt x="94" y="59"/>
                    </a:cubicBezTo>
                    <a:cubicBezTo>
                      <a:pt x="92" y="58"/>
                      <a:pt x="90" y="56"/>
                      <a:pt x="88" y="55"/>
                    </a:cubicBezTo>
                    <a:moveTo>
                      <a:pt x="77" y="47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79" y="49"/>
                      <a:pt x="81" y="50"/>
                      <a:pt x="83" y="52"/>
                    </a:cubicBezTo>
                    <a:cubicBezTo>
                      <a:pt x="83" y="52"/>
                      <a:pt x="84" y="52"/>
                      <a:pt x="84" y="52"/>
                    </a:cubicBezTo>
                    <a:cubicBezTo>
                      <a:pt x="81" y="50"/>
                      <a:pt x="79" y="49"/>
                      <a:pt x="77" y="47"/>
                    </a:cubicBezTo>
                    <a:moveTo>
                      <a:pt x="71" y="45"/>
                    </a:move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moveTo>
                      <a:pt x="66" y="41"/>
                    </a:moveTo>
                    <a:cubicBezTo>
                      <a:pt x="70" y="43"/>
                      <a:pt x="70" y="43"/>
                      <a:pt x="70" y="43"/>
                    </a:cubicBezTo>
                    <a:cubicBezTo>
                      <a:pt x="70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2" y="44"/>
                    </a:cubicBezTo>
                    <a:cubicBezTo>
                      <a:pt x="70" y="43"/>
                      <a:pt x="68" y="42"/>
                      <a:pt x="66" y="41"/>
                    </a:cubicBezTo>
                    <a:moveTo>
                      <a:pt x="54" y="33"/>
                    </a:move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moveTo>
                      <a:pt x="47" y="29"/>
                    </a:moveTo>
                    <a:cubicBezTo>
                      <a:pt x="47" y="29"/>
                      <a:pt x="47" y="29"/>
                      <a:pt x="47" y="29"/>
                    </a:cubicBezTo>
                    <a:cubicBezTo>
                      <a:pt x="50" y="31"/>
                      <a:pt x="52" y="32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2" y="32"/>
                      <a:pt x="50" y="30"/>
                      <a:pt x="47" y="29"/>
                    </a:cubicBezTo>
                    <a:moveTo>
                      <a:pt x="44" y="27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7"/>
                      <a:pt x="45" y="27"/>
                      <a:pt x="44" y="27"/>
                    </a:cubicBezTo>
                    <a:moveTo>
                      <a:pt x="43" y="26"/>
                    </a:move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3" y="27"/>
                      <a:pt x="43" y="27"/>
                    </a:cubicBezTo>
                    <a:cubicBezTo>
                      <a:pt x="43" y="27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moveTo>
                      <a:pt x="39" y="24"/>
                    </a:moveTo>
                    <a:cubicBezTo>
                      <a:pt x="39" y="24"/>
                      <a:pt x="39" y="24"/>
                      <a:pt x="39" y="24"/>
                    </a:cubicBezTo>
                    <a:cubicBezTo>
                      <a:pt x="40" y="25"/>
                      <a:pt x="40" y="25"/>
                      <a:pt x="41" y="26"/>
                    </a:cubicBezTo>
                    <a:cubicBezTo>
                      <a:pt x="41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1" y="25"/>
                      <a:pt x="40" y="25"/>
                      <a:pt x="39" y="24"/>
                    </a:cubicBezTo>
                    <a:moveTo>
                      <a:pt x="30" y="18"/>
                    </a:moveTo>
                    <a:cubicBezTo>
                      <a:pt x="30" y="18"/>
                      <a:pt x="30" y="19"/>
                      <a:pt x="30" y="19"/>
                    </a:cubicBezTo>
                    <a:cubicBezTo>
                      <a:pt x="30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8"/>
                      <a:pt x="30" y="18"/>
                    </a:cubicBezTo>
                    <a:moveTo>
                      <a:pt x="28" y="17"/>
                    </a:moveTo>
                    <a:cubicBezTo>
                      <a:pt x="28" y="17"/>
                      <a:pt x="28" y="17"/>
                      <a:pt x="28" y="18"/>
                    </a:cubicBezTo>
                    <a:cubicBezTo>
                      <a:pt x="29" y="18"/>
                      <a:pt x="29" y="18"/>
                      <a:pt x="30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29" y="18"/>
                      <a:pt x="29" y="17"/>
                      <a:pt x="28" y="17"/>
                    </a:cubicBezTo>
                    <a:moveTo>
                      <a:pt x="28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27" y="16"/>
                    </a:moveTo>
                    <a:cubicBezTo>
                      <a:pt x="27" y="16"/>
                      <a:pt x="26" y="16"/>
                      <a:pt x="26" y="17"/>
                    </a:cubicBezTo>
                    <a:cubicBezTo>
                      <a:pt x="26" y="17"/>
                      <a:pt x="27" y="17"/>
                      <a:pt x="27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4" y="9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8" y="11"/>
                      <a:pt x="18" y="10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3" y="1"/>
                      <a:pt x="3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0" name="Freeform 9925"/>
              <p:cNvSpPr>
                <a:spLocks noEditPoints="1"/>
              </p:cNvSpPr>
              <p:nvPr/>
            </p:nvSpPr>
            <p:spPr bwMode="auto">
              <a:xfrm>
                <a:off x="-368" y="3384"/>
                <a:ext cx="236" cy="142"/>
              </a:xfrm>
              <a:custGeom>
                <a:avLst/>
                <a:gdLst>
                  <a:gd name="T0" fmla="*/ 96 w 100"/>
                  <a:gd name="T1" fmla="*/ 57 h 60"/>
                  <a:gd name="T2" fmla="*/ 100 w 100"/>
                  <a:gd name="T3" fmla="*/ 60 h 60"/>
                  <a:gd name="T4" fmla="*/ 89 w 100"/>
                  <a:gd name="T5" fmla="*/ 53 h 60"/>
                  <a:gd name="T6" fmla="*/ 95 w 100"/>
                  <a:gd name="T7" fmla="*/ 57 h 60"/>
                  <a:gd name="T8" fmla="*/ 89 w 100"/>
                  <a:gd name="T9" fmla="*/ 53 h 60"/>
                  <a:gd name="T10" fmla="*/ 86 w 100"/>
                  <a:gd name="T11" fmla="*/ 52 h 60"/>
                  <a:gd name="T12" fmla="*/ 87 w 100"/>
                  <a:gd name="T13" fmla="*/ 52 h 60"/>
                  <a:gd name="T14" fmla="*/ 78 w 100"/>
                  <a:gd name="T15" fmla="*/ 46 h 60"/>
                  <a:gd name="T16" fmla="*/ 84 w 100"/>
                  <a:gd name="T17" fmla="*/ 51 h 60"/>
                  <a:gd name="T18" fmla="*/ 78 w 100"/>
                  <a:gd name="T19" fmla="*/ 46 h 60"/>
                  <a:gd name="T20" fmla="*/ 63 w 100"/>
                  <a:gd name="T21" fmla="*/ 39 h 60"/>
                  <a:gd name="T22" fmla="*/ 72 w 100"/>
                  <a:gd name="T23" fmla="*/ 44 h 60"/>
                  <a:gd name="T24" fmla="*/ 71 w 100"/>
                  <a:gd name="T25" fmla="*/ 42 h 60"/>
                  <a:gd name="T26" fmla="*/ 65 w 100"/>
                  <a:gd name="T27" fmla="*/ 38 h 60"/>
                  <a:gd name="T28" fmla="*/ 55 w 100"/>
                  <a:gd name="T29" fmla="*/ 32 h 60"/>
                  <a:gd name="T30" fmla="*/ 54 w 100"/>
                  <a:gd name="T31" fmla="*/ 33 h 60"/>
                  <a:gd name="T32" fmla="*/ 55 w 100"/>
                  <a:gd name="T33" fmla="*/ 32 h 60"/>
                  <a:gd name="T34" fmla="*/ 48 w 100"/>
                  <a:gd name="T35" fmla="*/ 29 h 60"/>
                  <a:gd name="T36" fmla="*/ 55 w 100"/>
                  <a:gd name="T37" fmla="*/ 32 h 60"/>
                  <a:gd name="T38" fmla="*/ 45 w 100"/>
                  <a:gd name="T39" fmla="*/ 26 h 60"/>
                  <a:gd name="T40" fmla="*/ 46 w 100"/>
                  <a:gd name="T41" fmla="*/ 28 h 60"/>
                  <a:gd name="T42" fmla="*/ 45 w 100"/>
                  <a:gd name="T43" fmla="*/ 26 h 60"/>
                  <a:gd name="T44" fmla="*/ 43 w 100"/>
                  <a:gd name="T45" fmla="*/ 26 h 60"/>
                  <a:gd name="T46" fmla="*/ 44 w 100"/>
                  <a:gd name="T47" fmla="*/ 26 h 60"/>
                  <a:gd name="T48" fmla="*/ 40 w 100"/>
                  <a:gd name="T49" fmla="*/ 24 h 60"/>
                  <a:gd name="T50" fmla="*/ 40 w 100"/>
                  <a:gd name="T51" fmla="*/ 25 h 60"/>
                  <a:gd name="T52" fmla="*/ 43 w 100"/>
                  <a:gd name="T53" fmla="*/ 25 h 60"/>
                  <a:gd name="T54" fmla="*/ 40 w 100"/>
                  <a:gd name="T55" fmla="*/ 24 h 60"/>
                  <a:gd name="T56" fmla="*/ 30 w 100"/>
                  <a:gd name="T57" fmla="*/ 19 h 60"/>
                  <a:gd name="T58" fmla="*/ 32 w 100"/>
                  <a:gd name="T59" fmla="*/ 19 h 60"/>
                  <a:gd name="T60" fmla="*/ 29 w 100"/>
                  <a:gd name="T61" fmla="*/ 17 h 60"/>
                  <a:gd name="T62" fmla="*/ 30 w 100"/>
                  <a:gd name="T63" fmla="*/ 19 h 60"/>
                  <a:gd name="T64" fmla="*/ 29 w 100"/>
                  <a:gd name="T65" fmla="*/ 17 h 60"/>
                  <a:gd name="T66" fmla="*/ 28 w 100"/>
                  <a:gd name="T67" fmla="*/ 17 h 60"/>
                  <a:gd name="T68" fmla="*/ 28 w 100"/>
                  <a:gd name="T69" fmla="*/ 17 h 60"/>
                  <a:gd name="T70" fmla="*/ 27 w 100"/>
                  <a:gd name="T71" fmla="*/ 16 h 60"/>
                  <a:gd name="T72" fmla="*/ 27 w 100"/>
                  <a:gd name="T73" fmla="*/ 17 h 60"/>
                  <a:gd name="T74" fmla="*/ 27 w 100"/>
                  <a:gd name="T75" fmla="*/ 16 h 60"/>
                  <a:gd name="T76" fmla="*/ 18 w 100"/>
                  <a:gd name="T77" fmla="*/ 11 h 60"/>
                  <a:gd name="T78" fmla="*/ 19 w 100"/>
                  <a:gd name="T79" fmla="*/ 11 h 60"/>
                  <a:gd name="T80" fmla="*/ 15 w 100"/>
                  <a:gd name="T81" fmla="*/ 9 h 60"/>
                  <a:gd name="T82" fmla="*/ 18 w 100"/>
                  <a:gd name="T83" fmla="*/ 11 h 60"/>
                  <a:gd name="T84" fmla="*/ 15 w 100"/>
                  <a:gd name="T85" fmla="*/ 9 h 60"/>
                  <a:gd name="T86" fmla="*/ 3 w 100"/>
                  <a:gd name="T87" fmla="*/ 2 h 60"/>
                  <a:gd name="T88" fmla="*/ 5 w 100"/>
                  <a:gd name="T89" fmla="*/ 3 h 60"/>
                  <a:gd name="T90" fmla="*/ 2 w 100"/>
                  <a:gd name="T91" fmla="*/ 1 h 60"/>
                  <a:gd name="T92" fmla="*/ 3 w 100"/>
                  <a:gd name="T93" fmla="*/ 2 h 60"/>
                  <a:gd name="T94" fmla="*/ 2 w 100"/>
                  <a:gd name="T95" fmla="*/ 1 h 60"/>
                  <a:gd name="T96" fmla="*/ 0 w 100"/>
                  <a:gd name="T97" fmla="*/ 1 h 60"/>
                  <a:gd name="T98" fmla="*/ 1 w 100"/>
                  <a:gd name="T9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0" h="60"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8" y="58"/>
                      <a:pt x="99" y="59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9" y="59"/>
                      <a:pt x="97" y="58"/>
                      <a:pt x="96" y="57"/>
                    </a:cubicBezTo>
                    <a:moveTo>
                      <a:pt x="89" y="53"/>
                    </a:moveTo>
                    <a:cubicBezTo>
                      <a:pt x="89" y="53"/>
                      <a:pt x="89" y="54"/>
                      <a:pt x="89" y="54"/>
                    </a:cubicBezTo>
                    <a:cubicBezTo>
                      <a:pt x="92" y="55"/>
                      <a:pt x="94" y="56"/>
                      <a:pt x="95" y="57"/>
                    </a:cubicBezTo>
                    <a:cubicBezTo>
                      <a:pt x="95" y="57"/>
                      <a:pt x="95" y="57"/>
                      <a:pt x="95" y="57"/>
                    </a:cubicBezTo>
                    <a:cubicBezTo>
                      <a:pt x="93" y="56"/>
                      <a:pt x="91" y="55"/>
                      <a:pt x="89" y="53"/>
                    </a:cubicBezTo>
                    <a:moveTo>
                      <a:pt x="86" y="52"/>
                    </a:moveTo>
                    <a:cubicBezTo>
                      <a:pt x="86" y="52"/>
                      <a:pt x="86" y="52"/>
                      <a:pt x="86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6" y="52"/>
                    </a:cubicBezTo>
                    <a:moveTo>
                      <a:pt x="78" y="46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80" y="48"/>
                      <a:pt x="82" y="50"/>
                      <a:pt x="84" y="51"/>
                    </a:cubicBezTo>
                    <a:cubicBezTo>
                      <a:pt x="84" y="51"/>
                      <a:pt x="84" y="51"/>
                      <a:pt x="84" y="51"/>
                    </a:cubicBezTo>
                    <a:cubicBezTo>
                      <a:pt x="82" y="49"/>
                      <a:pt x="80" y="48"/>
                      <a:pt x="78" y="46"/>
                    </a:cubicBezTo>
                    <a:moveTo>
                      <a:pt x="64" y="38"/>
                    </a:moveTo>
                    <a:cubicBezTo>
                      <a:pt x="64" y="38"/>
                      <a:pt x="64" y="38"/>
                      <a:pt x="63" y="39"/>
                    </a:cubicBezTo>
                    <a:cubicBezTo>
                      <a:pt x="66" y="40"/>
                      <a:pt x="69" y="42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2" y="44"/>
                      <a:pt x="72" y="44"/>
                      <a:pt x="72" y="43"/>
                    </a:cubicBezTo>
                    <a:cubicBezTo>
                      <a:pt x="72" y="43"/>
                      <a:pt x="71" y="43"/>
                      <a:pt x="71" y="42"/>
                    </a:cubicBezTo>
                    <a:cubicBezTo>
                      <a:pt x="67" y="40"/>
                      <a:pt x="67" y="40"/>
                      <a:pt x="67" y="40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8"/>
                      <a:pt x="64" y="38"/>
                    </a:cubicBezTo>
                    <a:moveTo>
                      <a:pt x="55" y="32"/>
                    </a:moveTo>
                    <a:cubicBezTo>
                      <a:pt x="55" y="33"/>
                      <a:pt x="55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5" y="33"/>
                      <a:pt x="55" y="33"/>
                      <a:pt x="55" y="32"/>
                    </a:cubicBezTo>
                    <a:cubicBezTo>
                      <a:pt x="55" y="32"/>
                      <a:pt x="55" y="32"/>
                      <a:pt x="55" y="32"/>
                    </a:cubicBezTo>
                    <a:moveTo>
                      <a:pt x="48" y="28"/>
                    </a:move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31"/>
                      <a:pt x="52" y="32"/>
                      <a:pt x="54" y="33"/>
                    </a:cubicBezTo>
                    <a:cubicBezTo>
                      <a:pt x="55" y="33"/>
                      <a:pt x="55" y="33"/>
                      <a:pt x="55" y="32"/>
                    </a:cubicBezTo>
                    <a:cubicBezTo>
                      <a:pt x="53" y="31"/>
                      <a:pt x="51" y="30"/>
                      <a:pt x="48" y="28"/>
                    </a:cubicBezTo>
                    <a:moveTo>
                      <a:pt x="45" y="26"/>
                    </a:moveTo>
                    <a:cubicBezTo>
                      <a:pt x="45" y="27"/>
                      <a:pt x="44" y="27"/>
                      <a:pt x="44" y="27"/>
                    </a:cubicBezTo>
                    <a:cubicBezTo>
                      <a:pt x="45" y="28"/>
                      <a:pt x="45" y="28"/>
                      <a:pt x="46" y="28"/>
                    </a:cubicBezTo>
                    <a:cubicBezTo>
                      <a:pt x="46" y="28"/>
                      <a:pt x="46" y="27"/>
                      <a:pt x="46" y="27"/>
                    </a:cubicBezTo>
                    <a:cubicBezTo>
                      <a:pt x="46" y="27"/>
                      <a:pt x="45" y="27"/>
                      <a:pt x="45" y="26"/>
                    </a:cubicBezTo>
                    <a:moveTo>
                      <a:pt x="43" y="26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6"/>
                      <a:pt x="44" y="26"/>
                      <a:pt x="44" y="26"/>
                    </a:cubicBezTo>
                    <a:cubicBezTo>
                      <a:pt x="44" y="26"/>
                      <a:pt x="43" y="26"/>
                      <a:pt x="43" y="26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39" y="24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5"/>
                      <a:pt x="42" y="26"/>
                      <a:pt x="43" y="26"/>
                    </a:cubicBezTo>
                    <a:cubicBezTo>
                      <a:pt x="43" y="26"/>
                      <a:pt x="43" y="26"/>
                      <a:pt x="43" y="25"/>
                    </a:cubicBezTo>
                    <a:cubicBezTo>
                      <a:pt x="43" y="25"/>
                      <a:pt x="42" y="25"/>
                      <a:pt x="42" y="25"/>
                    </a:cubicBezTo>
                    <a:cubicBezTo>
                      <a:pt x="41" y="24"/>
                      <a:pt x="41" y="24"/>
                      <a:pt x="40" y="24"/>
                    </a:cubicBezTo>
                    <a:moveTo>
                      <a:pt x="31" y="18"/>
                    </a:moveTo>
                    <a:cubicBezTo>
                      <a:pt x="31" y="18"/>
                      <a:pt x="30" y="19"/>
                      <a:pt x="30" y="19"/>
                    </a:cubicBezTo>
                    <a:cubicBezTo>
                      <a:pt x="31" y="19"/>
                      <a:pt x="31" y="19"/>
                      <a:pt x="31" y="20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9"/>
                      <a:pt x="31" y="18"/>
                      <a:pt x="31" y="18"/>
                    </a:cubicBezTo>
                    <a:moveTo>
                      <a:pt x="29" y="17"/>
                    </a:moveTo>
                    <a:cubicBezTo>
                      <a:pt x="29" y="17"/>
                      <a:pt x="28" y="17"/>
                      <a:pt x="28" y="18"/>
                    </a:cubicBezTo>
                    <a:cubicBezTo>
                      <a:pt x="29" y="18"/>
                      <a:pt x="29" y="18"/>
                      <a:pt x="30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29" y="17"/>
                      <a:pt x="29" y="17"/>
                    </a:cubicBezTo>
                    <a:moveTo>
                      <a:pt x="28" y="16"/>
                    </a:move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6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6"/>
                      <a:pt x="28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9" y="11"/>
                    </a:cubicBezTo>
                    <a:cubicBezTo>
                      <a:pt x="19" y="11"/>
                      <a:pt x="19" y="11"/>
                      <a:pt x="18" y="11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10"/>
                      <a:pt x="17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3" y="2"/>
                      <a:pt x="3" y="1"/>
                    </a:cubicBezTo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1" name="Freeform 9926"/>
              <p:cNvSpPr>
                <a:spLocks noEditPoints="1"/>
              </p:cNvSpPr>
              <p:nvPr/>
            </p:nvSpPr>
            <p:spPr bwMode="auto">
              <a:xfrm>
                <a:off x="-363" y="3375"/>
                <a:ext cx="240" cy="144"/>
              </a:xfrm>
              <a:custGeom>
                <a:avLst/>
                <a:gdLst>
                  <a:gd name="T0" fmla="*/ 96 w 102"/>
                  <a:gd name="T1" fmla="*/ 58 h 61"/>
                  <a:gd name="T2" fmla="*/ 101 w 102"/>
                  <a:gd name="T3" fmla="*/ 60 h 61"/>
                  <a:gd name="T4" fmla="*/ 98 w 102"/>
                  <a:gd name="T5" fmla="*/ 55 h 61"/>
                  <a:gd name="T6" fmla="*/ 102 w 102"/>
                  <a:gd name="T7" fmla="*/ 58 h 61"/>
                  <a:gd name="T8" fmla="*/ 98 w 102"/>
                  <a:gd name="T9" fmla="*/ 55 h 61"/>
                  <a:gd name="T10" fmla="*/ 89 w 102"/>
                  <a:gd name="T11" fmla="*/ 54 h 61"/>
                  <a:gd name="T12" fmla="*/ 96 w 102"/>
                  <a:gd name="T13" fmla="*/ 57 h 61"/>
                  <a:gd name="T14" fmla="*/ 87 w 102"/>
                  <a:gd name="T15" fmla="*/ 52 h 61"/>
                  <a:gd name="T16" fmla="*/ 87 w 102"/>
                  <a:gd name="T17" fmla="*/ 53 h 61"/>
                  <a:gd name="T18" fmla="*/ 87 w 102"/>
                  <a:gd name="T19" fmla="*/ 52 h 61"/>
                  <a:gd name="T20" fmla="*/ 91 w 102"/>
                  <a:gd name="T21" fmla="*/ 51 h 61"/>
                  <a:gd name="T22" fmla="*/ 97 w 102"/>
                  <a:gd name="T23" fmla="*/ 55 h 61"/>
                  <a:gd name="T24" fmla="*/ 80 w 102"/>
                  <a:gd name="T25" fmla="*/ 49 h 61"/>
                  <a:gd name="T26" fmla="*/ 85 w 102"/>
                  <a:gd name="T27" fmla="*/ 51 h 61"/>
                  <a:gd name="T28" fmla="*/ 78 w 102"/>
                  <a:gd name="T29" fmla="*/ 47 h 61"/>
                  <a:gd name="T30" fmla="*/ 80 w 102"/>
                  <a:gd name="T31" fmla="*/ 48 h 61"/>
                  <a:gd name="T32" fmla="*/ 78 w 102"/>
                  <a:gd name="T33" fmla="*/ 47 h 61"/>
                  <a:gd name="T34" fmla="*/ 78 w 102"/>
                  <a:gd name="T35" fmla="*/ 47 h 61"/>
                  <a:gd name="T36" fmla="*/ 78 w 102"/>
                  <a:gd name="T37" fmla="*/ 47 h 61"/>
                  <a:gd name="T38" fmla="*/ 69 w 102"/>
                  <a:gd name="T39" fmla="*/ 42 h 61"/>
                  <a:gd name="T40" fmla="*/ 72 w 102"/>
                  <a:gd name="T41" fmla="*/ 44 h 61"/>
                  <a:gd name="T42" fmla="*/ 69 w 102"/>
                  <a:gd name="T43" fmla="*/ 42 h 61"/>
                  <a:gd name="T44" fmla="*/ 64 w 102"/>
                  <a:gd name="T45" fmla="*/ 39 h 61"/>
                  <a:gd name="T46" fmla="*/ 72 w 102"/>
                  <a:gd name="T47" fmla="*/ 44 h 61"/>
                  <a:gd name="T48" fmla="*/ 64 w 102"/>
                  <a:gd name="T49" fmla="*/ 39 h 61"/>
                  <a:gd name="T50" fmla="*/ 54 w 102"/>
                  <a:gd name="T51" fmla="*/ 34 h 61"/>
                  <a:gd name="T52" fmla="*/ 55 w 102"/>
                  <a:gd name="T53" fmla="*/ 33 h 61"/>
                  <a:gd name="T54" fmla="*/ 48 w 102"/>
                  <a:gd name="T55" fmla="*/ 29 h 61"/>
                  <a:gd name="T56" fmla="*/ 54 w 102"/>
                  <a:gd name="T57" fmla="*/ 34 h 61"/>
                  <a:gd name="T58" fmla="*/ 48 w 102"/>
                  <a:gd name="T59" fmla="*/ 29 h 61"/>
                  <a:gd name="T60" fmla="*/ 44 w 102"/>
                  <a:gd name="T61" fmla="*/ 28 h 61"/>
                  <a:gd name="T62" fmla="*/ 46 w 102"/>
                  <a:gd name="T63" fmla="*/ 28 h 61"/>
                  <a:gd name="T64" fmla="*/ 43 w 102"/>
                  <a:gd name="T65" fmla="*/ 26 h 61"/>
                  <a:gd name="T66" fmla="*/ 43 w 102"/>
                  <a:gd name="T67" fmla="*/ 27 h 61"/>
                  <a:gd name="T68" fmla="*/ 43 w 102"/>
                  <a:gd name="T69" fmla="*/ 26 h 61"/>
                  <a:gd name="T70" fmla="*/ 39 w 102"/>
                  <a:gd name="T71" fmla="*/ 25 h 61"/>
                  <a:gd name="T72" fmla="*/ 43 w 102"/>
                  <a:gd name="T73" fmla="*/ 26 h 61"/>
                  <a:gd name="T74" fmla="*/ 31 w 102"/>
                  <a:gd name="T75" fmla="*/ 19 h 61"/>
                  <a:gd name="T76" fmla="*/ 31 w 102"/>
                  <a:gd name="T77" fmla="*/ 20 h 61"/>
                  <a:gd name="T78" fmla="*/ 31 w 102"/>
                  <a:gd name="T79" fmla="*/ 19 h 61"/>
                  <a:gd name="T80" fmla="*/ 30 w 102"/>
                  <a:gd name="T81" fmla="*/ 19 h 61"/>
                  <a:gd name="T82" fmla="*/ 31 w 102"/>
                  <a:gd name="T83" fmla="*/ 19 h 61"/>
                  <a:gd name="T84" fmla="*/ 29 w 102"/>
                  <a:gd name="T85" fmla="*/ 17 h 61"/>
                  <a:gd name="T86" fmla="*/ 30 w 102"/>
                  <a:gd name="T87" fmla="*/ 19 h 61"/>
                  <a:gd name="T88" fmla="*/ 29 w 102"/>
                  <a:gd name="T89" fmla="*/ 17 h 61"/>
                  <a:gd name="T90" fmla="*/ 28 w 102"/>
                  <a:gd name="T91" fmla="*/ 18 h 61"/>
                  <a:gd name="T92" fmla="*/ 28 w 102"/>
                  <a:gd name="T93" fmla="*/ 17 h 61"/>
                  <a:gd name="T94" fmla="*/ 27 w 102"/>
                  <a:gd name="T95" fmla="*/ 16 h 61"/>
                  <a:gd name="T96" fmla="*/ 27 w 102"/>
                  <a:gd name="T97" fmla="*/ 17 h 61"/>
                  <a:gd name="T98" fmla="*/ 27 w 102"/>
                  <a:gd name="T99" fmla="*/ 16 h 61"/>
                  <a:gd name="T100" fmla="*/ 18 w 102"/>
                  <a:gd name="T101" fmla="*/ 12 h 61"/>
                  <a:gd name="T102" fmla="*/ 19 w 102"/>
                  <a:gd name="T103" fmla="*/ 11 h 61"/>
                  <a:gd name="T104" fmla="*/ 15 w 102"/>
                  <a:gd name="T105" fmla="*/ 9 h 61"/>
                  <a:gd name="T106" fmla="*/ 18 w 102"/>
                  <a:gd name="T107" fmla="*/ 12 h 61"/>
                  <a:gd name="T108" fmla="*/ 15 w 102"/>
                  <a:gd name="T109" fmla="*/ 9 h 61"/>
                  <a:gd name="T110" fmla="*/ 3 w 102"/>
                  <a:gd name="T111" fmla="*/ 3 h 61"/>
                  <a:gd name="T112" fmla="*/ 5 w 102"/>
                  <a:gd name="T113" fmla="*/ 3 h 61"/>
                  <a:gd name="T114" fmla="*/ 2 w 102"/>
                  <a:gd name="T115" fmla="*/ 1 h 61"/>
                  <a:gd name="T116" fmla="*/ 2 w 102"/>
                  <a:gd name="T117" fmla="*/ 2 h 61"/>
                  <a:gd name="T118" fmla="*/ 2 w 102"/>
                  <a:gd name="T119" fmla="*/ 1 h 61"/>
                  <a:gd name="T120" fmla="*/ 0 w 102"/>
                  <a:gd name="T121" fmla="*/ 1 h 61"/>
                  <a:gd name="T122" fmla="*/ 1 w 102"/>
                  <a:gd name="T123" fmla="*/ 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2" h="61">
                    <a:moveTo>
                      <a:pt x="96" y="58"/>
                    </a:moveTo>
                    <a:cubicBezTo>
                      <a:pt x="96" y="58"/>
                      <a:pt x="96" y="58"/>
                      <a:pt x="96" y="58"/>
                    </a:cubicBezTo>
                    <a:cubicBezTo>
                      <a:pt x="97" y="59"/>
                      <a:pt x="99" y="60"/>
                      <a:pt x="100" y="61"/>
                    </a:cubicBezTo>
                    <a:cubicBezTo>
                      <a:pt x="100" y="60"/>
                      <a:pt x="100" y="60"/>
                      <a:pt x="101" y="60"/>
                    </a:cubicBezTo>
                    <a:cubicBezTo>
                      <a:pt x="99" y="59"/>
                      <a:pt x="97" y="59"/>
                      <a:pt x="96" y="58"/>
                    </a:cubicBezTo>
                    <a:moveTo>
                      <a:pt x="98" y="55"/>
                    </a:moveTo>
                    <a:cubicBezTo>
                      <a:pt x="98" y="55"/>
                      <a:pt x="97" y="55"/>
                      <a:pt x="97" y="55"/>
                    </a:cubicBezTo>
                    <a:cubicBezTo>
                      <a:pt x="99" y="56"/>
                      <a:pt x="101" y="57"/>
                      <a:pt x="102" y="58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1" y="57"/>
                      <a:pt x="99" y="56"/>
                      <a:pt x="98" y="55"/>
                    </a:cubicBezTo>
                    <a:moveTo>
                      <a:pt x="89" y="54"/>
                    </a:moveTo>
                    <a:cubicBezTo>
                      <a:pt x="89" y="54"/>
                      <a:pt x="89" y="54"/>
                      <a:pt x="89" y="54"/>
                    </a:cubicBezTo>
                    <a:cubicBezTo>
                      <a:pt x="91" y="55"/>
                      <a:pt x="93" y="56"/>
                      <a:pt x="95" y="58"/>
                    </a:cubicBezTo>
                    <a:cubicBezTo>
                      <a:pt x="96" y="58"/>
                      <a:pt x="96" y="58"/>
                      <a:pt x="96" y="57"/>
                    </a:cubicBezTo>
                    <a:cubicBezTo>
                      <a:pt x="94" y="56"/>
                      <a:pt x="91" y="55"/>
                      <a:pt x="89" y="54"/>
                    </a:cubicBezTo>
                    <a:moveTo>
                      <a:pt x="87" y="52"/>
                    </a:moveTo>
                    <a:cubicBezTo>
                      <a:pt x="87" y="52"/>
                      <a:pt x="86" y="52"/>
                      <a:pt x="86" y="52"/>
                    </a:cubicBezTo>
                    <a:cubicBezTo>
                      <a:pt x="87" y="52"/>
                      <a:pt x="87" y="53"/>
                      <a:pt x="87" y="53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7" y="52"/>
                      <a:pt x="87" y="52"/>
                      <a:pt x="87" y="52"/>
                    </a:cubicBezTo>
                    <a:moveTo>
                      <a:pt x="91" y="51"/>
                    </a:moveTo>
                    <a:cubicBezTo>
                      <a:pt x="91" y="51"/>
                      <a:pt x="91" y="51"/>
                      <a:pt x="91" y="51"/>
                    </a:cubicBezTo>
                    <a:cubicBezTo>
                      <a:pt x="93" y="52"/>
                      <a:pt x="95" y="54"/>
                      <a:pt x="97" y="55"/>
                    </a:cubicBezTo>
                    <a:cubicBezTo>
                      <a:pt x="97" y="55"/>
                      <a:pt x="97" y="55"/>
                      <a:pt x="97" y="55"/>
                    </a:cubicBezTo>
                    <a:cubicBezTo>
                      <a:pt x="95" y="54"/>
                      <a:pt x="93" y="52"/>
                      <a:pt x="91" y="51"/>
                    </a:cubicBezTo>
                    <a:moveTo>
                      <a:pt x="80" y="49"/>
                    </a:moveTo>
                    <a:cubicBezTo>
                      <a:pt x="82" y="49"/>
                      <a:pt x="83" y="50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83" y="50"/>
                      <a:pt x="82" y="49"/>
                      <a:pt x="80" y="49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79" y="47"/>
                      <a:pt x="79" y="48"/>
                      <a:pt x="80" y="48"/>
                    </a:cubicBezTo>
                    <a:cubicBezTo>
                      <a:pt x="80" y="48"/>
                      <a:pt x="80" y="48"/>
                      <a:pt x="80" y="49"/>
                    </a:cubicBezTo>
                    <a:cubicBezTo>
                      <a:pt x="80" y="48"/>
                      <a:pt x="79" y="48"/>
                      <a:pt x="78" y="47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69" y="42"/>
                    </a:moveTo>
                    <a:cubicBezTo>
                      <a:pt x="69" y="42"/>
                      <a:pt x="69" y="42"/>
                      <a:pt x="70" y="42"/>
                    </a:cubicBezTo>
                    <a:cubicBezTo>
                      <a:pt x="71" y="43"/>
                      <a:pt x="72" y="43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1" y="43"/>
                      <a:pt x="70" y="42"/>
                      <a:pt x="69" y="42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8" y="42"/>
                      <a:pt x="71" y="44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2" y="44"/>
                      <a:pt x="71" y="43"/>
                      <a:pt x="70" y="42"/>
                    </a:cubicBezTo>
                    <a:cubicBezTo>
                      <a:pt x="68" y="41"/>
                      <a:pt x="66" y="40"/>
                      <a:pt x="64" y="39"/>
                    </a:cubicBezTo>
                    <a:moveTo>
                      <a:pt x="55" y="33"/>
                    </a:moveTo>
                    <a:cubicBezTo>
                      <a:pt x="55" y="33"/>
                      <a:pt x="55" y="34"/>
                      <a:pt x="54" y="34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5" y="34"/>
                      <a:pt x="55" y="33"/>
                      <a:pt x="55" y="33"/>
                    </a:cubicBezTo>
                    <a:cubicBezTo>
                      <a:pt x="55" y="33"/>
                      <a:pt x="55" y="33"/>
                      <a:pt x="55" y="33"/>
                    </a:cubicBezTo>
                    <a:moveTo>
                      <a:pt x="48" y="29"/>
                    </a:moveTo>
                    <a:cubicBezTo>
                      <a:pt x="48" y="29"/>
                      <a:pt x="48" y="30"/>
                      <a:pt x="48" y="30"/>
                    </a:cubicBezTo>
                    <a:cubicBezTo>
                      <a:pt x="50" y="31"/>
                      <a:pt x="52" y="33"/>
                      <a:pt x="54" y="34"/>
                    </a:cubicBezTo>
                    <a:cubicBezTo>
                      <a:pt x="55" y="34"/>
                      <a:pt x="55" y="33"/>
                      <a:pt x="55" y="33"/>
                    </a:cubicBezTo>
                    <a:cubicBezTo>
                      <a:pt x="53" y="32"/>
                      <a:pt x="50" y="30"/>
                      <a:pt x="48" y="29"/>
                    </a:cubicBezTo>
                    <a:moveTo>
                      <a:pt x="45" y="27"/>
                    </a:moveTo>
                    <a:cubicBezTo>
                      <a:pt x="45" y="27"/>
                      <a:pt x="44" y="28"/>
                      <a:pt x="44" y="28"/>
                    </a:cubicBezTo>
                    <a:cubicBezTo>
                      <a:pt x="45" y="28"/>
                      <a:pt x="45" y="28"/>
                      <a:pt x="46" y="29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5" y="27"/>
                      <a:pt x="45" y="27"/>
                    </a:cubicBezTo>
                    <a:moveTo>
                      <a:pt x="43" y="26"/>
                    </a:move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4" y="27"/>
                      <a:pt x="44" y="26"/>
                    </a:cubicBezTo>
                    <a:cubicBezTo>
                      <a:pt x="44" y="26"/>
                      <a:pt x="43" y="26"/>
                      <a:pt x="43" y="26"/>
                    </a:cubicBezTo>
                    <a:moveTo>
                      <a:pt x="40" y="24"/>
                    </a:moveTo>
                    <a:cubicBezTo>
                      <a:pt x="40" y="24"/>
                      <a:pt x="40" y="25"/>
                      <a:pt x="39" y="25"/>
                    </a:cubicBezTo>
                    <a:cubicBezTo>
                      <a:pt x="40" y="26"/>
                      <a:pt x="42" y="26"/>
                      <a:pt x="43" y="27"/>
                    </a:cubicBezTo>
                    <a:cubicBezTo>
                      <a:pt x="43" y="27"/>
                      <a:pt x="43" y="26"/>
                      <a:pt x="43" y="26"/>
                    </a:cubicBezTo>
                    <a:cubicBezTo>
                      <a:pt x="42" y="25"/>
                      <a:pt x="41" y="25"/>
                      <a:pt x="40" y="24"/>
                    </a:cubicBezTo>
                    <a:moveTo>
                      <a:pt x="31" y="19"/>
                    </a:moveTo>
                    <a:cubicBezTo>
                      <a:pt x="31" y="19"/>
                      <a:pt x="31" y="19"/>
                      <a:pt x="30" y="19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2" y="20"/>
                      <a:pt x="32" y="20"/>
                      <a:pt x="32" y="19"/>
                    </a:cubicBezTo>
                    <a:cubicBezTo>
                      <a:pt x="32" y="19"/>
                      <a:pt x="31" y="19"/>
                      <a:pt x="31" y="19"/>
                    </a:cubicBezTo>
                    <a:moveTo>
                      <a:pt x="30" y="18"/>
                    </a:moveTo>
                    <a:cubicBezTo>
                      <a:pt x="30" y="18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1" y="19"/>
                    </a:cubicBezTo>
                    <a:cubicBezTo>
                      <a:pt x="30" y="18"/>
                      <a:pt x="30" y="18"/>
                      <a:pt x="30" y="18"/>
                    </a:cubicBezTo>
                    <a:moveTo>
                      <a:pt x="29" y="17"/>
                    </a:moveTo>
                    <a:cubicBezTo>
                      <a:pt x="29" y="18"/>
                      <a:pt x="28" y="18"/>
                      <a:pt x="28" y="18"/>
                    </a:cubicBezTo>
                    <a:cubicBezTo>
                      <a:pt x="29" y="18"/>
                      <a:pt x="29" y="19"/>
                      <a:pt x="30" y="19"/>
                    </a:cubicBezTo>
                    <a:cubicBezTo>
                      <a:pt x="30" y="19"/>
                      <a:pt x="30" y="18"/>
                      <a:pt x="30" y="18"/>
                    </a:cubicBezTo>
                    <a:cubicBezTo>
                      <a:pt x="30" y="18"/>
                      <a:pt x="29" y="18"/>
                      <a:pt x="29" y="17"/>
                    </a:cubicBezTo>
                    <a:moveTo>
                      <a:pt x="28" y="17"/>
                    </a:moveTo>
                    <a:cubicBezTo>
                      <a:pt x="28" y="17"/>
                      <a:pt x="28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8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27" y="16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8" y="17"/>
                    </a:cubicBezTo>
                    <a:cubicBezTo>
                      <a:pt x="27" y="17"/>
                      <a:pt x="27" y="16"/>
                      <a:pt x="27" y="16"/>
                    </a:cubicBezTo>
                    <a:moveTo>
                      <a:pt x="19" y="11"/>
                    </a:moveTo>
                    <a:cubicBezTo>
                      <a:pt x="19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moveTo>
                      <a:pt x="15" y="9"/>
                    </a:moveTo>
                    <a:cubicBezTo>
                      <a:pt x="15" y="9"/>
                      <a:pt x="15" y="10"/>
                      <a:pt x="15" y="10"/>
                    </a:cubicBezTo>
                    <a:cubicBezTo>
                      <a:pt x="16" y="11"/>
                      <a:pt x="17" y="11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10"/>
                      <a:pt x="16" y="10"/>
                      <a:pt x="15" y="9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3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2"/>
                      <a:pt x="3" y="2"/>
                    </a:cubicBezTo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2" name="Freeform 9927"/>
              <p:cNvSpPr>
                <a:spLocks noEditPoints="1"/>
              </p:cNvSpPr>
              <p:nvPr/>
            </p:nvSpPr>
            <p:spPr bwMode="auto">
              <a:xfrm>
                <a:off x="-352" y="3361"/>
                <a:ext cx="237" cy="141"/>
              </a:xfrm>
              <a:custGeom>
                <a:avLst/>
                <a:gdLst>
                  <a:gd name="T0" fmla="*/ 95 w 100"/>
                  <a:gd name="T1" fmla="*/ 57 h 60"/>
                  <a:gd name="T2" fmla="*/ 100 w 100"/>
                  <a:gd name="T3" fmla="*/ 60 h 60"/>
                  <a:gd name="T4" fmla="*/ 89 w 100"/>
                  <a:gd name="T5" fmla="*/ 53 h 60"/>
                  <a:gd name="T6" fmla="*/ 95 w 100"/>
                  <a:gd name="T7" fmla="*/ 57 h 60"/>
                  <a:gd name="T8" fmla="*/ 89 w 100"/>
                  <a:gd name="T9" fmla="*/ 53 h 60"/>
                  <a:gd name="T10" fmla="*/ 86 w 100"/>
                  <a:gd name="T11" fmla="*/ 51 h 60"/>
                  <a:gd name="T12" fmla="*/ 87 w 100"/>
                  <a:gd name="T13" fmla="*/ 52 h 60"/>
                  <a:gd name="T14" fmla="*/ 77 w 100"/>
                  <a:gd name="T15" fmla="*/ 46 h 60"/>
                  <a:gd name="T16" fmla="*/ 84 w 100"/>
                  <a:gd name="T17" fmla="*/ 50 h 60"/>
                  <a:gd name="T18" fmla="*/ 77 w 100"/>
                  <a:gd name="T19" fmla="*/ 46 h 60"/>
                  <a:gd name="T20" fmla="*/ 77 w 100"/>
                  <a:gd name="T21" fmla="*/ 46 h 60"/>
                  <a:gd name="T22" fmla="*/ 77 w 100"/>
                  <a:gd name="T23" fmla="*/ 46 h 60"/>
                  <a:gd name="T24" fmla="*/ 63 w 100"/>
                  <a:gd name="T25" fmla="*/ 38 h 60"/>
                  <a:gd name="T26" fmla="*/ 71 w 100"/>
                  <a:gd name="T27" fmla="*/ 43 h 60"/>
                  <a:gd name="T28" fmla="*/ 63 w 100"/>
                  <a:gd name="T29" fmla="*/ 38 h 60"/>
                  <a:gd name="T30" fmla="*/ 47 w 100"/>
                  <a:gd name="T31" fmla="*/ 28 h 60"/>
                  <a:gd name="T32" fmla="*/ 54 w 100"/>
                  <a:gd name="T33" fmla="*/ 32 h 60"/>
                  <a:gd name="T34" fmla="*/ 44 w 100"/>
                  <a:gd name="T35" fmla="*/ 26 h 60"/>
                  <a:gd name="T36" fmla="*/ 45 w 100"/>
                  <a:gd name="T37" fmla="*/ 27 h 60"/>
                  <a:gd name="T38" fmla="*/ 44 w 100"/>
                  <a:gd name="T39" fmla="*/ 26 h 60"/>
                  <a:gd name="T40" fmla="*/ 42 w 100"/>
                  <a:gd name="T41" fmla="*/ 25 h 60"/>
                  <a:gd name="T42" fmla="*/ 43 w 100"/>
                  <a:gd name="T43" fmla="*/ 25 h 60"/>
                  <a:gd name="T44" fmla="*/ 39 w 100"/>
                  <a:gd name="T45" fmla="*/ 23 h 60"/>
                  <a:gd name="T46" fmla="*/ 42 w 100"/>
                  <a:gd name="T47" fmla="*/ 25 h 60"/>
                  <a:gd name="T48" fmla="*/ 39 w 100"/>
                  <a:gd name="T49" fmla="*/ 23 h 60"/>
                  <a:gd name="T50" fmla="*/ 30 w 100"/>
                  <a:gd name="T51" fmla="*/ 18 h 60"/>
                  <a:gd name="T52" fmla="*/ 31 w 100"/>
                  <a:gd name="T53" fmla="*/ 18 h 60"/>
                  <a:gd name="T54" fmla="*/ 29 w 100"/>
                  <a:gd name="T55" fmla="*/ 17 h 60"/>
                  <a:gd name="T56" fmla="*/ 30 w 100"/>
                  <a:gd name="T57" fmla="*/ 18 h 60"/>
                  <a:gd name="T58" fmla="*/ 29 w 100"/>
                  <a:gd name="T59" fmla="*/ 17 h 60"/>
                  <a:gd name="T60" fmla="*/ 28 w 100"/>
                  <a:gd name="T61" fmla="*/ 16 h 60"/>
                  <a:gd name="T62" fmla="*/ 29 w 100"/>
                  <a:gd name="T63" fmla="*/ 17 h 60"/>
                  <a:gd name="T64" fmla="*/ 27 w 100"/>
                  <a:gd name="T65" fmla="*/ 16 h 60"/>
                  <a:gd name="T66" fmla="*/ 27 w 100"/>
                  <a:gd name="T67" fmla="*/ 16 h 60"/>
                  <a:gd name="T68" fmla="*/ 27 w 100"/>
                  <a:gd name="T69" fmla="*/ 16 h 60"/>
                  <a:gd name="T70" fmla="*/ 26 w 100"/>
                  <a:gd name="T71" fmla="*/ 15 h 60"/>
                  <a:gd name="T72" fmla="*/ 27 w 100"/>
                  <a:gd name="T73" fmla="*/ 16 h 60"/>
                  <a:gd name="T74" fmla="*/ 18 w 100"/>
                  <a:gd name="T75" fmla="*/ 10 h 60"/>
                  <a:gd name="T76" fmla="*/ 18 w 100"/>
                  <a:gd name="T77" fmla="*/ 11 h 60"/>
                  <a:gd name="T78" fmla="*/ 18 w 100"/>
                  <a:gd name="T79" fmla="*/ 10 h 60"/>
                  <a:gd name="T80" fmla="*/ 14 w 100"/>
                  <a:gd name="T81" fmla="*/ 8 h 60"/>
                  <a:gd name="T82" fmla="*/ 18 w 100"/>
                  <a:gd name="T83" fmla="*/ 10 h 60"/>
                  <a:gd name="T84" fmla="*/ 2 w 100"/>
                  <a:gd name="T85" fmla="*/ 1 h 60"/>
                  <a:gd name="T86" fmla="*/ 4 w 100"/>
                  <a:gd name="T87" fmla="*/ 2 h 60"/>
                  <a:gd name="T88" fmla="*/ 2 w 100"/>
                  <a:gd name="T89" fmla="*/ 1 h 60"/>
                  <a:gd name="T90" fmla="*/ 1 w 100"/>
                  <a:gd name="T91" fmla="*/ 0 h 60"/>
                  <a:gd name="T92" fmla="*/ 2 w 100"/>
                  <a:gd name="T93" fmla="*/ 1 h 60"/>
                  <a:gd name="T94" fmla="*/ 0 w 100"/>
                  <a:gd name="T95" fmla="*/ 0 h 60"/>
                  <a:gd name="T96" fmla="*/ 0 w 100"/>
                  <a:gd name="T97" fmla="*/ 0 h 60"/>
                  <a:gd name="T98" fmla="*/ 0 w 100"/>
                  <a:gd name="T9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0" h="60">
                    <a:moveTo>
                      <a:pt x="95" y="57"/>
                    </a:moveTo>
                    <a:cubicBezTo>
                      <a:pt x="95" y="57"/>
                      <a:pt x="95" y="57"/>
                      <a:pt x="95" y="57"/>
                    </a:cubicBezTo>
                    <a:cubicBezTo>
                      <a:pt x="96" y="58"/>
                      <a:pt x="98" y="59"/>
                      <a:pt x="99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8" y="59"/>
                      <a:pt x="97" y="58"/>
                      <a:pt x="95" y="57"/>
                    </a:cubicBezTo>
                    <a:moveTo>
                      <a:pt x="89" y="53"/>
                    </a:moveTo>
                    <a:cubicBezTo>
                      <a:pt x="89" y="53"/>
                      <a:pt x="89" y="53"/>
                      <a:pt x="88" y="53"/>
                    </a:cubicBezTo>
                    <a:cubicBezTo>
                      <a:pt x="91" y="54"/>
                      <a:pt x="93" y="56"/>
                      <a:pt x="95" y="57"/>
                    </a:cubicBezTo>
                    <a:cubicBezTo>
                      <a:pt x="95" y="57"/>
                      <a:pt x="95" y="57"/>
                      <a:pt x="95" y="57"/>
                    </a:cubicBezTo>
                    <a:cubicBezTo>
                      <a:pt x="93" y="55"/>
                      <a:pt x="91" y="54"/>
                      <a:pt x="89" y="53"/>
                    </a:cubicBezTo>
                    <a:moveTo>
                      <a:pt x="86" y="51"/>
                    </a:move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6" y="51"/>
                      <a:pt x="86" y="51"/>
                      <a:pt x="86" y="51"/>
                    </a:cubicBezTo>
                    <a:moveTo>
                      <a:pt x="77" y="46"/>
                    </a:moveTo>
                    <a:cubicBezTo>
                      <a:pt x="77" y="46"/>
                      <a:pt x="77" y="46"/>
                      <a:pt x="77" y="46"/>
                    </a:cubicBezTo>
                    <a:cubicBezTo>
                      <a:pt x="79" y="48"/>
                      <a:pt x="82" y="49"/>
                      <a:pt x="84" y="50"/>
                    </a:cubicBezTo>
                    <a:cubicBezTo>
                      <a:pt x="84" y="50"/>
                      <a:pt x="84" y="50"/>
                      <a:pt x="84" y="50"/>
                    </a:cubicBezTo>
                    <a:cubicBezTo>
                      <a:pt x="82" y="49"/>
                      <a:pt x="79" y="47"/>
                      <a:pt x="77" y="46"/>
                    </a:cubicBezTo>
                    <a:moveTo>
                      <a:pt x="77" y="46"/>
                    </a:move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moveTo>
                      <a:pt x="63" y="38"/>
                    </a:moveTo>
                    <a:cubicBezTo>
                      <a:pt x="63" y="38"/>
                      <a:pt x="63" y="38"/>
                      <a:pt x="63" y="38"/>
                    </a:cubicBezTo>
                    <a:cubicBezTo>
                      <a:pt x="66" y="39"/>
                      <a:pt x="69" y="41"/>
                      <a:pt x="71" y="43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69" y="41"/>
                      <a:pt x="66" y="39"/>
                      <a:pt x="63" y="38"/>
                    </a:cubicBezTo>
                    <a:moveTo>
                      <a:pt x="47" y="28"/>
                    </a:moveTo>
                    <a:cubicBezTo>
                      <a:pt x="47" y="28"/>
                      <a:pt x="47" y="28"/>
                      <a:pt x="47" y="28"/>
                    </a:cubicBezTo>
                    <a:cubicBezTo>
                      <a:pt x="49" y="29"/>
                      <a:pt x="52" y="31"/>
                      <a:pt x="54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52" y="31"/>
                      <a:pt x="50" y="29"/>
                      <a:pt x="47" y="28"/>
                    </a:cubicBezTo>
                    <a:moveTo>
                      <a:pt x="44" y="26"/>
                    </a:move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6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6"/>
                      <a:pt x="44" y="26"/>
                      <a:pt x="44" y="26"/>
                    </a:cubicBezTo>
                    <a:moveTo>
                      <a:pt x="42" y="25"/>
                    </a:moveTo>
                    <a:cubicBezTo>
                      <a:pt x="42" y="25"/>
                      <a:pt x="42" y="25"/>
                      <a:pt x="42" y="25"/>
                    </a:cubicBezTo>
                    <a:cubicBezTo>
                      <a:pt x="42" y="25"/>
                      <a:pt x="43" y="25"/>
                      <a:pt x="43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5"/>
                      <a:pt x="43" y="25"/>
                      <a:pt x="42" y="25"/>
                    </a:cubicBezTo>
                    <a:moveTo>
                      <a:pt x="39" y="23"/>
                    </a:moveTo>
                    <a:cubicBezTo>
                      <a:pt x="39" y="23"/>
                      <a:pt x="39" y="23"/>
                      <a:pt x="39" y="23"/>
                    </a:cubicBezTo>
                    <a:cubicBezTo>
                      <a:pt x="40" y="24"/>
                      <a:pt x="41" y="24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1" y="24"/>
                      <a:pt x="40" y="24"/>
                      <a:pt x="39" y="23"/>
                    </a:cubicBezTo>
                    <a:moveTo>
                      <a:pt x="30" y="18"/>
                    </a:move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8"/>
                      <a:pt x="31" y="18"/>
                      <a:pt x="31" y="19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0" y="18"/>
                    </a:cubicBezTo>
                    <a:moveTo>
                      <a:pt x="29" y="17"/>
                    </a:moveTo>
                    <a:cubicBezTo>
                      <a:pt x="29" y="17"/>
                      <a:pt x="29" y="17"/>
                      <a:pt x="29" y="17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7"/>
                      <a:pt x="30" y="17"/>
                      <a:pt x="29" y="17"/>
                    </a:cubicBezTo>
                    <a:moveTo>
                      <a:pt x="28" y="16"/>
                    </a:move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8" y="17"/>
                      <a:pt x="28" y="16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26" y="15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6"/>
                      <a:pt x="26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6" y="16"/>
                      <a:pt x="26" y="15"/>
                      <a:pt x="26" y="15"/>
                    </a:cubicBezTo>
                    <a:moveTo>
                      <a:pt x="18" y="10"/>
                    </a:moveTo>
                    <a:cubicBezTo>
                      <a:pt x="18" y="10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0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9"/>
                      <a:pt x="16" y="10"/>
                      <a:pt x="17" y="10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6" y="10"/>
                      <a:pt x="15" y="9"/>
                      <a:pt x="14" y="8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3" name="Freeform 9928"/>
              <p:cNvSpPr>
                <a:spLocks noEditPoints="1"/>
              </p:cNvSpPr>
              <p:nvPr/>
            </p:nvSpPr>
            <p:spPr bwMode="auto">
              <a:xfrm>
                <a:off x="-271" y="3434"/>
                <a:ext cx="144" cy="87"/>
              </a:xfrm>
              <a:custGeom>
                <a:avLst/>
                <a:gdLst>
                  <a:gd name="T0" fmla="*/ 56 w 61"/>
                  <a:gd name="T1" fmla="*/ 34 h 37"/>
                  <a:gd name="T2" fmla="*/ 56 w 61"/>
                  <a:gd name="T3" fmla="*/ 34 h 37"/>
                  <a:gd name="T4" fmla="*/ 61 w 61"/>
                  <a:gd name="T5" fmla="*/ 37 h 37"/>
                  <a:gd name="T6" fmla="*/ 61 w 61"/>
                  <a:gd name="T7" fmla="*/ 36 h 37"/>
                  <a:gd name="T8" fmla="*/ 56 w 61"/>
                  <a:gd name="T9" fmla="*/ 34 h 37"/>
                  <a:gd name="T10" fmla="*/ 50 w 61"/>
                  <a:gd name="T11" fmla="*/ 30 h 37"/>
                  <a:gd name="T12" fmla="*/ 50 w 61"/>
                  <a:gd name="T13" fmla="*/ 30 h 37"/>
                  <a:gd name="T14" fmla="*/ 56 w 61"/>
                  <a:gd name="T15" fmla="*/ 34 h 37"/>
                  <a:gd name="T16" fmla="*/ 56 w 61"/>
                  <a:gd name="T17" fmla="*/ 33 h 37"/>
                  <a:gd name="T18" fmla="*/ 50 w 61"/>
                  <a:gd name="T19" fmla="*/ 30 h 37"/>
                  <a:gd name="T20" fmla="*/ 47 w 61"/>
                  <a:gd name="T21" fmla="*/ 28 h 37"/>
                  <a:gd name="T22" fmla="*/ 47 w 61"/>
                  <a:gd name="T23" fmla="*/ 28 h 37"/>
                  <a:gd name="T24" fmla="*/ 48 w 61"/>
                  <a:gd name="T25" fmla="*/ 29 h 37"/>
                  <a:gd name="T26" fmla="*/ 48 w 61"/>
                  <a:gd name="T27" fmla="*/ 29 h 37"/>
                  <a:gd name="T28" fmla="*/ 47 w 61"/>
                  <a:gd name="T29" fmla="*/ 28 h 37"/>
                  <a:gd name="T30" fmla="*/ 38 w 61"/>
                  <a:gd name="T31" fmla="*/ 23 h 37"/>
                  <a:gd name="T32" fmla="*/ 38 w 61"/>
                  <a:gd name="T33" fmla="*/ 23 h 37"/>
                  <a:gd name="T34" fmla="*/ 45 w 61"/>
                  <a:gd name="T35" fmla="*/ 27 h 37"/>
                  <a:gd name="T36" fmla="*/ 45 w 61"/>
                  <a:gd name="T37" fmla="*/ 27 h 37"/>
                  <a:gd name="T38" fmla="*/ 38 w 61"/>
                  <a:gd name="T39" fmla="*/ 23 h 37"/>
                  <a:gd name="T40" fmla="*/ 38 w 61"/>
                  <a:gd name="T41" fmla="*/ 23 h 37"/>
                  <a:gd name="T42" fmla="*/ 38 w 61"/>
                  <a:gd name="T43" fmla="*/ 23 h 37"/>
                  <a:gd name="T44" fmla="*/ 38 w 61"/>
                  <a:gd name="T45" fmla="*/ 23 h 37"/>
                  <a:gd name="T46" fmla="*/ 38 w 61"/>
                  <a:gd name="T47" fmla="*/ 23 h 37"/>
                  <a:gd name="T48" fmla="*/ 38 w 61"/>
                  <a:gd name="T49" fmla="*/ 23 h 37"/>
                  <a:gd name="T50" fmla="*/ 24 w 61"/>
                  <a:gd name="T51" fmla="*/ 15 h 37"/>
                  <a:gd name="T52" fmla="*/ 24 w 61"/>
                  <a:gd name="T53" fmla="*/ 15 h 37"/>
                  <a:gd name="T54" fmla="*/ 33 w 61"/>
                  <a:gd name="T55" fmla="*/ 20 h 37"/>
                  <a:gd name="T56" fmla="*/ 33 w 61"/>
                  <a:gd name="T57" fmla="*/ 20 h 37"/>
                  <a:gd name="T58" fmla="*/ 24 w 61"/>
                  <a:gd name="T59" fmla="*/ 15 h 37"/>
                  <a:gd name="T60" fmla="*/ 15 w 61"/>
                  <a:gd name="T61" fmla="*/ 9 h 37"/>
                  <a:gd name="T62" fmla="*/ 15 w 61"/>
                  <a:gd name="T63" fmla="*/ 10 h 37"/>
                  <a:gd name="T64" fmla="*/ 15 w 61"/>
                  <a:gd name="T65" fmla="*/ 10 h 37"/>
                  <a:gd name="T66" fmla="*/ 15 w 61"/>
                  <a:gd name="T67" fmla="*/ 9 h 37"/>
                  <a:gd name="T68" fmla="*/ 15 w 61"/>
                  <a:gd name="T69" fmla="*/ 9 h 37"/>
                  <a:gd name="T70" fmla="*/ 8 w 61"/>
                  <a:gd name="T71" fmla="*/ 5 h 37"/>
                  <a:gd name="T72" fmla="*/ 8 w 61"/>
                  <a:gd name="T73" fmla="*/ 5 h 37"/>
                  <a:gd name="T74" fmla="*/ 15 w 61"/>
                  <a:gd name="T75" fmla="*/ 10 h 37"/>
                  <a:gd name="T76" fmla="*/ 15 w 61"/>
                  <a:gd name="T77" fmla="*/ 9 h 37"/>
                  <a:gd name="T78" fmla="*/ 8 w 61"/>
                  <a:gd name="T79" fmla="*/ 5 h 37"/>
                  <a:gd name="T80" fmla="*/ 5 w 61"/>
                  <a:gd name="T81" fmla="*/ 3 h 37"/>
                  <a:gd name="T82" fmla="*/ 5 w 61"/>
                  <a:gd name="T83" fmla="*/ 3 h 37"/>
                  <a:gd name="T84" fmla="*/ 6 w 61"/>
                  <a:gd name="T85" fmla="*/ 4 h 37"/>
                  <a:gd name="T86" fmla="*/ 6 w 61"/>
                  <a:gd name="T87" fmla="*/ 4 h 37"/>
                  <a:gd name="T88" fmla="*/ 5 w 61"/>
                  <a:gd name="T89" fmla="*/ 3 h 37"/>
                  <a:gd name="T90" fmla="*/ 4 w 61"/>
                  <a:gd name="T91" fmla="*/ 2 h 37"/>
                  <a:gd name="T92" fmla="*/ 4 w 61"/>
                  <a:gd name="T93" fmla="*/ 3 h 37"/>
                  <a:gd name="T94" fmla="*/ 4 w 61"/>
                  <a:gd name="T95" fmla="*/ 3 h 37"/>
                  <a:gd name="T96" fmla="*/ 4 w 61"/>
                  <a:gd name="T97" fmla="*/ 3 h 37"/>
                  <a:gd name="T98" fmla="*/ 4 w 61"/>
                  <a:gd name="T99" fmla="*/ 2 h 37"/>
                  <a:gd name="T100" fmla="*/ 0 w 61"/>
                  <a:gd name="T101" fmla="*/ 0 h 37"/>
                  <a:gd name="T102" fmla="*/ 0 w 61"/>
                  <a:gd name="T103" fmla="*/ 0 h 37"/>
                  <a:gd name="T104" fmla="*/ 3 w 61"/>
                  <a:gd name="T105" fmla="*/ 2 h 37"/>
                  <a:gd name="T106" fmla="*/ 3 w 61"/>
                  <a:gd name="T107" fmla="*/ 2 h 37"/>
                  <a:gd name="T108" fmla="*/ 0 w 61"/>
                  <a:gd name="T10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1" h="37">
                    <a:moveTo>
                      <a:pt x="56" y="34"/>
                    </a:moveTo>
                    <a:cubicBezTo>
                      <a:pt x="56" y="34"/>
                      <a:pt x="56" y="34"/>
                      <a:pt x="56" y="34"/>
                    </a:cubicBezTo>
                    <a:cubicBezTo>
                      <a:pt x="58" y="35"/>
                      <a:pt x="59" y="36"/>
                      <a:pt x="61" y="37"/>
                    </a:cubicBezTo>
                    <a:cubicBezTo>
                      <a:pt x="61" y="37"/>
                      <a:pt x="61" y="36"/>
                      <a:pt x="61" y="36"/>
                    </a:cubicBezTo>
                    <a:cubicBezTo>
                      <a:pt x="59" y="35"/>
                      <a:pt x="58" y="35"/>
                      <a:pt x="56" y="34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2" y="31"/>
                      <a:pt x="54" y="32"/>
                      <a:pt x="56" y="34"/>
                    </a:cubicBezTo>
                    <a:cubicBezTo>
                      <a:pt x="56" y="34"/>
                      <a:pt x="56" y="34"/>
                      <a:pt x="56" y="33"/>
                    </a:cubicBezTo>
                    <a:cubicBezTo>
                      <a:pt x="54" y="32"/>
                      <a:pt x="52" y="31"/>
                      <a:pt x="50" y="30"/>
                    </a:cubicBezTo>
                    <a:moveTo>
                      <a:pt x="47" y="28"/>
                    </a:move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9"/>
                      <a:pt x="47" y="29"/>
                      <a:pt x="48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48" y="29"/>
                      <a:pt x="47" y="28"/>
                      <a:pt x="47" y="28"/>
                    </a:cubicBezTo>
                    <a:moveTo>
                      <a:pt x="38" y="23"/>
                    </a:moveTo>
                    <a:cubicBezTo>
                      <a:pt x="38" y="23"/>
                      <a:pt x="38" y="23"/>
                      <a:pt x="38" y="23"/>
                    </a:cubicBezTo>
                    <a:cubicBezTo>
                      <a:pt x="40" y="25"/>
                      <a:pt x="43" y="26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3" y="26"/>
                      <a:pt x="40" y="24"/>
                      <a:pt x="38" y="23"/>
                    </a:cubicBezTo>
                    <a:moveTo>
                      <a:pt x="38" y="23"/>
                    </a:move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moveTo>
                      <a:pt x="24" y="15"/>
                    </a:moveTo>
                    <a:cubicBezTo>
                      <a:pt x="24" y="15"/>
                      <a:pt x="24" y="15"/>
                      <a:pt x="24" y="15"/>
                    </a:cubicBezTo>
                    <a:cubicBezTo>
                      <a:pt x="27" y="17"/>
                      <a:pt x="30" y="18"/>
                      <a:pt x="33" y="20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30" y="18"/>
                      <a:pt x="27" y="16"/>
                      <a:pt x="24" y="15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10" y="7"/>
                      <a:pt x="13" y="8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3" y="8"/>
                      <a:pt x="10" y="6"/>
                      <a:pt x="8" y="5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5" y="3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4" name="Freeform 9929"/>
              <p:cNvSpPr>
                <a:spLocks noEditPoints="1"/>
              </p:cNvSpPr>
              <p:nvPr/>
            </p:nvSpPr>
            <p:spPr bwMode="auto">
              <a:xfrm>
                <a:off x="-345" y="3335"/>
                <a:ext cx="241" cy="155"/>
              </a:xfrm>
              <a:custGeom>
                <a:avLst/>
                <a:gdLst>
                  <a:gd name="T0" fmla="*/ 100 w 102"/>
                  <a:gd name="T1" fmla="*/ 65 h 66"/>
                  <a:gd name="T2" fmla="*/ 101 w 102"/>
                  <a:gd name="T3" fmla="*/ 62 h 66"/>
                  <a:gd name="T4" fmla="*/ 97 w 102"/>
                  <a:gd name="T5" fmla="*/ 59 h 66"/>
                  <a:gd name="T6" fmla="*/ 95 w 102"/>
                  <a:gd name="T7" fmla="*/ 62 h 66"/>
                  <a:gd name="T8" fmla="*/ 87 w 102"/>
                  <a:gd name="T9" fmla="*/ 58 h 66"/>
                  <a:gd name="T10" fmla="*/ 91 w 102"/>
                  <a:gd name="T11" fmla="*/ 56 h 66"/>
                  <a:gd name="T12" fmla="*/ 88 w 102"/>
                  <a:gd name="T13" fmla="*/ 53 h 66"/>
                  <a:gd name="T14" fmla="*/ 88 w 102"/>
                  <a:gd name="T15" fmla="*/ 53 h 66"/>
                  <a:gd name="T16" fmla="*/ 84 w 102"/>
                  <a:gd name="T17" fmla="*/ 56 h 66"/>
                  <a:gd name="T18" fmla="*/ 77 w 102"/>
                  <a:gd name="T19" fmla="*/ 52 h 66"/>
                  <a:gd name="T20" fmla="*/ 79 w 102"/>
                  <a:gd name="T21" fmla="*/ 49 h 66"/>
                  <a:gd name="T22" fmla="*/ 79 w 102"/>
                  <a:gd name="T23" fmla="*/ 49 h 66"/>
                  <a:gd name="T24" fmla="*/ 79 w 102"/>
                  <a:gd name="T25" fmla="*/ 48 h 66"/>
                  <a:gd name="T26" fmla="*/ 71 w 102"/>
                  <a:gd name="T27" fmla="*/ 48 h 66"/>
                  <a:gd name="T28" fmla="*/ 66 w 102"/>
                  <a:gd name="T29" fmla="*/ 40 h 66"/>
                  <a:gd name="T30" fmla="*/ 47 w 102"/>
                  <a:gd name="T31" fmla="*/ 34 h 66"/>
                  <a:gd name="T32" fmla="*/ 47 w 102"/>
                  <a:gd name="T33" fmla="*/ 34 h 66"/>
                  <a:gd name="T34" fmla="*/ 45 w 102"/>
                  <a:gd name="T35" fmla="*/ 32 h 66"/>
                  <a:gd name="T36" fmla="*/ 43 w 102"/>
                  <a:gd name="T37" fmla="*/ 31 h 66"/>
                  <a:gd name="T38" fmla="*/ 50 w 102"/>
                  <a:gd name="T39" fmla="*/ 30 h 66"/>
                  <a:gd name="T40" fmla="*/ 39 w 102"/>
                  <a:gd name="T41" fmla="*/ 29 h 66"/>
                  <a:gd name="T42" fmla="*/ 40 w 102"/>
                  <a:gd name="T43" fmla="*/ 29 h 66"/>
                  <a:gd name="T44" fmla="*/ 47 w 102"/>
                  <a:gd name="T45" fmla="*/ 29 h 66"/>
                  <a:gd name="T46" fmla="*/ 45 w 102"/>
                  <a:gd name="T47" fmla="*/ 27 h 66"/>
                  <a:gd name="T48" fmla="*/ 42 w 102"/>
                  <a:gd name="T49" fmla="*/ 24 h 66"/>
                  <a:gd name="T50" fmla="*/ 42 w 102"/>
                  <a:gd name="T51" fmla="*/ 24 h 66"/>
                  <a:gd name="T52" fmla="*/ 32 w 102"/>
                  <a:gd name="T53" fmla="*/ 24 h 66"/>
                  <a:gd name="T54" fmla="*/ 30 w 102"/>
                  <a:gd name="T55" fmla="*/ 23 h 66"/>
                  <a:gd name="T56" fmla="*/ 28 w 102"/>
                  <a:gd name="T57" fmla="*/ 22 h 66"/>
                  <a:gd name="T58" fmla="*/ 27 w 102"/>
                  <a:gd name="T59" fmla="*/ 21 h 66"/>
                  <a:gd name="T60" fmla="*/ 27 w 102"/>
                  <a:gd name="T61" fmla="*/ 21 h 66"/>
                  <a:gd name="T62" fmla="*/ 27 w 102"/>
                  <a:gd name="T63" fmla="*/ 21 h 66"/>
                  <a:gd name="T64" fmla="*/ 34 w 102"/>
                  <a:gd name="T65" fmla="*/ 20 h 66"/>
                  <a:gd name="T66" fmla="*/ 32 w 102"/>
                  <a:gd name="T67" fmla="*/ 19 h 66"/>
                  <a:gd name="T68" fmla="*/ 31 w 102"/>
                  <a:gd name="T69" fmla="*/ 17 h 66"/>
                  <a:gd name="T70" fmla="*/ 31 w 102"/>
                  <a:gd name="T71" fmla="*/ 17 h 66"/>
                  <a:gd name="T72" fmla="*/ 30 w 102"/>
                  <a:gd name="T73" fmla="*/ 17 h 66"/>
                  <a:gd name="T74" fmla="*/ 29 w 102"/>
                  <a:gd name="T75" fmla="*/ 17 h 66"/>
                  <a:gd name="T76" fmla="*/ 18 w 102"/>
                  <a:gd name="T77" fmla="*/ 16 h 66"/>
                  <a:gd name="T78" fmla="*/ 15 w 102"/>
                  <a:gd name="T79" fmla="*/ 14 h 66"/>
                  <a:gd name="T80" fmla="*/ 15 w 102"/>
                  <a:gd name="T81" fmla="*/ 14 h 66"/>
                  <a:gd name="T82" fmla="*/ 21 w 102"/>
                  <a:gd name="T83" fmla="*/ 12 h 66"/>
                  <a:gd name="T84" fmla="*/ 20 w 102"/>
                  <a:gd name="T85" fmla="*/ 12 h 66"/>
                  <a:gd name="T86" fmla="*/ 1 w 102"/>
                  <a:gd name="T87" fmla="*/ 6 h 66"/>
                  <a:gd name="T88" fmla="*/ 0 w 102"/>
                  <a:gd name="T89" fmla="*/ 5 h 66"/>
                  <a:gd name="T90" fmla="*/ 0 w 102"/>
                  <a:gd name="T91" fmla="*/ 5 h 66"/>
                  <a:gd name="T92" fmla="*/ 8 w 102"/>
                  <a:gd name="T93" fmla="*/ 3 h 66"/>
                  <a:gd name="T94" fmla="*/ 5 w 102"/>
                  <a:gd name="T95" fmla="*/ 2 h 66"/>
                  <a:gd name="T96" fmla="*/ 2 w 102"/>
                  <a:gd name="T97" fmla="*/ 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02" h="66">
                    <a:moveTo>
                      <a:pt x="95" y="62"/>
                    </a:moveTo>
                    <a:cubicBezTo>
                      <a:pt x="95" y="63"/>
                      <a:pt x="95" y="63"/>
                      <a:pt x="95" y="63"/>
                    </a:cubicBezTo>
                    <a:cubicBezTo>
                      <a:pt x="97" y="64"/>
                      <a:pt x="98" y="65"/>
                      <a:pt x="100" y="66"/>
                    </a:cubicBezTo>
                    <a:cubicBezTo>
                      <a:pt x="100" y="65"/>
                      <a:pt x="100" y="65"/>
                      <a:pt x="100" y="65"/>
                    </a:cubicBezTo>
                    <a:cubicBezTo>
                      <a:pt x="98" y="64"/>
                      <a:pt x="97" y="63"/>
                      <a:pt x="95" y="62"/>
                    </a:cubicBezTo>
                    <a:moveTo>
                      <a:pt x="97" y="59"/>
                    </a:moveTo>
                    <a:cubicBezTo>
                      <a:pt x="97" y="59"/>
                      <a:pt x="97" y="59"/>
                      <a:pt x="97" y="60"/>
                    </a:cubicBezTo>
                    <a:cubicBezTo>
                      <a:pt x="98" y="60"/>
                      <a:pt x="100" y="61"/>
                      <a:pt x="101" y="62"/>
                    </a:cubicBezTo>
                    <a:cubicBezTo>
                      <a:pt x="101" y="62"/>
                      <a:pt x="101" y="62"/>
                      <a:pt x="101" y="62"/>
                    </a:cubicBezTo>
                    <a:cubicBezTo>
                      <a:pt x="102" y="62"/>
                      <a:pt x="102" y="62"/>
                      <a:pt x="102" y="62"/>
                    </a:cubicBezTo>
                    <a:cubicBezTo>
                      <a:pt x="101" y="61"/>
                      <a:pt x="99" y="61"/>
                      <a:pt x="98" y="60"/>
                    </a:cubicBezTo>
                    <a:cubicBezTo>
                      <a:pt x="98" y="60"/>
                      <a:pt x="98" y="59"/>
                      <a:pt x="97" y="59"/>
                    </a:cubicBezTo>
                    <a:moveTo>
                      <a:pt x="89" y="59"/>
                    </a:moveTo>
                    <a:cubicBezTo>
                      <a:pt x="89" y="59"/>
                      <a:pt x="89" y="59"/>
                      <a:pt x="89" y="59"/>
                    </a:cubicBezTo>
                    <a:cubicBezTo>
                      <a:pt x="91" y="60"/>
                      <a:pt x="93" y="61"/>
                      <a:pt x="95" y="63"/>
                    </a:cubicBezTo>
                    <a:cubicBezTo>
                      <a:pt x="95" y="62"/>
                      <a:pt x="95" y="62"/>
                      <a:pt x="95" y="62"/>
                    </a:cubicBezTo>
                    <a:cubicBezTo>
                      <a:pt x="93" y="61"/>
                      <a:pt x="91" y="60"/>
                      <a:pt x="89" y="59"/>
                    </a:cubicBezTo>
                    <a:moveTo>
                      <a:pt x="86" y="57"/>
                    </a:move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7" y="58"/>
                    </a:cubicBezTo>
                    <a:cubicBezTo>
                      <a:pt x="87" y="58"/>
                      <a:pt x="87" y="57"/>
                      <a:pt x="87" y="57"/>
                    </a:cubicBezTo>
                    <a:cubicBezTo>
                      <a:pt x="86" y="57"/>
                      <a:pt x="86" y="57"/>
                      <a:pt x="86" y="57"/>
                    </a:cubicBezTo>
                    <a:moveTo>
                      <a:pt x="91" y="55"/>
                    </a:moveTo>
                    <a:cubicBezTo>
                      <a:pt x="91" y="55"/>
                      <a:pt x="91" y="55"/>
                      <a:pt x="91" y="56"/>
                    </a:cubicBezTo>
                    <a:cubicBezTo>
                      <a:pt x="93" y="57"/>
                      <a:pt x="95" y="58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5" y="58"/>
                      <a:pt x="93" y="56"/>
                      <a:pt x="91" y="55"/>
                    </a:cubicBezTo>
                    <a:moveTo>
                      <a:pt x="88" y="53"/>
                    </a:move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9" y="54"/>
                    </a:cubicBezTo>
                    <a:cubicBezTo>
                      <a:pt x="89" y="54"/>
                      <a:pt x="89" y="54"/>
                      <a:pt x="89" y="54"/>
                    </a:cubicBezTo>
                    <a:cubicBezTo>
                      <a:pt x="88" y="54"/>
                      <a:pt x="88" y="54"/>
                      <a:pt x="88" y="53"/>
                    </a:cubicBezTo>
                    <a:moveTo>
                      <a:pt x="77" y="52"/>
                    </a:moveTo>
                    <a:cubicBezTo>
                      <a:pt x="77" y="52"/>
                      <a:pt x="77" y="52"/>
                      <a:pt x="77" y="52"/>
                    </a:cubicBezTo>
                    <a:cubicBezTo>
                      <a:pt x="80" y="53"/>
                      <a:pt x="82" y="55"/>
                      <a:pt x="84" y="56"/>
                    </a:cubicBezTo>
                    <a:cubicBezTo>
                      <a:pt x="84" y="56"/>
                      <a:pt x="84" y="56"/>
                      <a:pt x="84" y="56"/>
                    </a:cubicBezTo>
                    <a:cubicBezTo>
                      <a:pt x="82" y="54"/>
                      <a:pt x="80" y="53"/>
                      <a:pt x="77" y="52"/>
                    </a:cubicBezTo>
                    <a:moveTo>
                      <a:pt x="77" y="51"/>
                    </a:moveTo>
                    <a:cubicBezTo>
                      <a:pt x="77" y="51"/>
                      <a:pt x="77" y="52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7" y="51"/>
                      <a:pt x="77" y="51"/>
                      <a:pt x="77" y="51"/>
                    </a:cubicBezTo>
                    <a:cubicBezTo>
                      <a:pt x="77" y="51"/>
                      <a:pt x="77" y="51"/>
                      <a:pt x="77" y="51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0" y="49"/>
                      <a:pt x="80" y="49"/>
                      <a:pt x="81" y="49"/>
                    </a:cubicBezTo>
                    <a:cubicBezTo>
                      <a:pt x="82" y="51"/>
                      <a:pt x="84" y="52"/>
                      <a:pt x="86" y="53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4" y="51"/>
                      <a:pt x="82" y="50"/>
                      <a:pt x="79" y="49"/>
                    </a:cubicBezTo>
                    <a:moveTo>
                      <a:pt x="79" y="48"/>
                    </a:move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64" y="43"/>
                    </a:moveTo>
                    <a:cubicBezTo>
                      <a:pt x="64" y="43"/>
                      <a:pt x="63" y="44"/>
                      <a:pt x="63" y="44"/>
                    </a:cubicBezTo>
                    <a:cubicBezTo>
                      <a:pt x="66" y="45"/>
                      <a:pt x="69" y="47"/>
                      <a:pt x="71" y="48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69" y="47"/>
                      <a:pt x="66" y="45"/>
                      <a:pt x="64" y="43"/>
                    </a:cubicBezTo>
                    <a:moveTo>
                      <a:pt x="66" y="40"/>
                    </a:moveTo>
                    <a:cubicBezTo>
                      <a:pt x="66" y="40"/>
                      <a:pt x="66" y="40"/>
                      <a:pt x="66" y="40"/>
                    </a:cubicBezTo>
                    <a:cubicBezTo>
                      <a:pt x="68" y="41"/>
                      <a:pt x="71" y="43"/>
                      <a:pt x="74" y="45"/>
                    </a:cubicBezTo>
                    <a:cubicBezTo>
                      <a:pt x="74" y="45"/>
                      <a:pt x="74" y="44"/>
                      <a:pt x="74" y="44"/>
                    </a:cubicBezTo>
                    <a:cubicBezTo>
                      <a:pt x="71" y="43"/>
                      <a:pt x="69" y="41"/>
                      <a:pt x="66" y="40"/>
                    </a:cubicBezTo>
                    <a:moveTo>
                      <a:pt x="47" y="34"/>
                    </a:moveTo>
                    <a:cubicBezTo>
                      <a:pt x="47" y="34"/>
                      <a:pt x="47" y="34"/>
                      <a:pt x="47" y="34"/>
                    </a:cubicBezTo>
                    <a:cubicBezTo>
                      <a:pt x="50" y="35"/>
                      <a:pt x="52" y="37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2" y="36"/>
                      <a:pt x="50" y="35"/>
                      <a:pt x="47" y="34"/>
                    </a:cubicBezTo>
                    <a:moveTo>
                      <a:pt x="44" y="32"/>
                    </a:move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2"/>
                      <a:pt x="45" y="32"/>
                      <a:pt x="45" y="33"/>
                    </a:cubicBezTo>
                    <a:cubicBezTo>
                      <a:pt x="45" y="33"/>
                      <a:pt x="45" y="32"/>
                      <a:pt x="45" y="32"/>
                    </a:cubicBezTo>
                    <a:cubicBezTo>
                      <a:pt x="45" y="32"/>
                      <a:pt x="45" y="32"/>
                      <a:pt x="44" y="32"/>
                    </a:cubicBezTo>
                    <a:moveTo>
                      <a:pt x="42" y="31"/>
                    </a:moveTo>
                    <a:cubicBezTo>
                      <a:pt x="42" y="31"/>
                      <a:pt x="42" y="31"/>
                      <a:pt x="42" y="31"/>
                    </a:cubicBezTo>
                    <a:cubicBezTo>
                      <a:pt x="42" y="31"/>
                      <a:pt x="43" y="31"/>
                      <a:pt x="43" y="31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3" y="31"/>
                      <a:pt x="43" y="31"/>
                      <a:pt x="42" y="31"/>
                    </a:cubicBezTo>
                    <a:moveTo>
                      <a:pt x="50" y="29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2" y="31"/>
                      <a:pt x="54" y="33"/>
                      <a:pt x="56" y="34"/>
                    </a:cubicBezTo>
                    <a:cubicBezTo>
                      <a:pt x="56" y="34"/>
                      <a:pt x="57" y="34"/>
                      <a:pt x="57" y="34"/>
                    </a:cubicBezTo>
                    <a:cubicBezTo>
                      <a:pt x="54" y="32"/>
                      <a:pt x="52" y="31"/>
                      <a:pt x="50" y="29"/>
                    </a:cubicBezTo>
                    <a:moveTo>
                      <a:pt x="39" y="29"/>
                    </a:moveTo>
                    <a:cubicBezTo>
                      <a:pt x="39" y="29"/>
                      <a:pt x="39" y="29"/>
                      <a:pt x="39" y="29"/>
                    </a:cubicBezTo>
                    <a:cubicBezTo>
                      <a:pt x="40" y="30"/>
                      <a:pt x="41" y="30"/>
                      <a:pt x="42" y="31"/>
                    </a:cubicBezTo>
                    <a:cubicBezTo>
                      <a:pt x="42" y="31"/>
                      <a:pt x="42" y="31"/>
                      <a:pt x="42" y="30"/>
                    </a:cubicBezTo>
                    <a:cubicBezTo>
                      <a:pt x="42" y="30"/>
                      <a:pt x="41" y="30"/>
                      <a:pt x="40" y="29"/>
                    </a:cubicBezTo>
                    <a:cubicBezTo>
                      <a:pt x="40" y="29"/>
                      <a:pt x="40" y="29"/>
                      <a:pt x="39" y="29"/>
                    </a:cubicBezTo>
                    <a:moveTo>
                      <a:pt x="47" y="27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7" y="28"/>
                      <a:pt x="47" y="28"/>
                      <a:pt x="47" y="29"/>
                    </a:cubicBezTo>
                    <a:cubicBezTo>
                      <a:pt x="48" y="29"/>
                      <a:pt x="48" y="28"/>
                      <a:pt x="48" y="28"/>
                    </a:cubicBezTo>
                    <a:cubicBezTo>
                      <a:pt x="47" y="28"/>
                      <a:pt x="47" y="28"/>
                      <a:pt x="47" y="27"/>
                    </a:cubicBezTo>
                    <a:moveTo>
                      <a:pt x="45" y="26"/>
                    </a:move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6" y="27"/>
                    </a:cubicBezTo>
                    <a:cubicBezTo>
                      <a:pt x="45" y="27"/>
                      <a:pt x="45" y="26"/>
                      <a:pt x="45" y="26"/>
                    </a:cubicBezTo>
                    <a:moveTo>
                      <a:pt x="42" y="24"/>
                    </a:moveTo>
                    <a:cubicBezTo>
                      <a:pt x="42" y="25"/>
                      <a:pt x="41" y="25"/>
                      <a:pt x="41" y="25"/>
                    </a:cubicBezTo>
                    <a:cubicBezTo>
                      <a:pt x="42" y="26"/>
                      <a:pt x="43" y="26"/>
                      <a:pt x="44" y="27"/>
                    </a:cubicBezTo>
                    <a:cubicBezTo>
                      <a:pt x="45" y="27"/>
                      <a:pt x="45" y="26"/>
                      <a:pt x="45" y="26"/>
                    </a:cubicBezTo>
                    <a:cubicBezTo>
                      <a:pt x="44" y="26"/>
                      <a:pt x="43" y="25"/>
                      <a:pt x="42" y="24"/>
                    </a:cubicBezTo>
                    <a:moveTo>
                      <a:pt x="31" y="23"/>
                    </a:moveTo>
                    <a:cubicBezTo>
                      <a:pt x="31" y="23"/>
                      <a:pt x="30" y="24"/>
                      <a:pt x="3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1" y="24"/>
                      <a:pt x="31" y="24"/>
                      <a:pt x="31" y="23"/>
                    </a:cubicBezTo>
                    <a:moveTo>
                      <a:pt x="30" y="23"/>
                    </a:move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9" y="23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29" y="22"/>
                      <a:pt x="28" y="22"/>
                      <a:pt x="28" y="22"/>
                    </a:cubicBezTo>
                    <a:moveTo>
                      <a:pt x="27" y="21"/>
                    </a:moveTo>
                    <a:cubicBezTo>
                      <a:pt x="27" y="21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7" y="21"/>
                      <a:pt x="27" y="21"/>
                      <a:pt x="27" y="21"/>
                    </a:cubicBezTo>
                    <a:moveTo>
                      <a:pt x="26" y="21"/>
                    </a:move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6" y="21"/>
                    </a:cubicBezTo>
                    <a:moveTo>
                      <a:pt x="33" y="19"/>
                    </a:moveTo>
                    <a:cubicBezTo>
                      <a:pt x="33" y="19"/>
                      <a:pt x="33" y="19"/>
                      <a:pt x="33" y="20"/>
                    </a:cubicBezTo>
                    <a:cubicBezTo>
                      <a:pt x="33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19"/>
                      <a:pt x="33" y="19"/>
                    </a:cubicBezTo>
                    <a:moveTo>
                      <a:pt x="33" y="19"/>
                    </a:moveTo>
                    <a:cubicBezTo>
                      <a:pt x="33" y="19"/>
                      <a:pt x="32" y="19"/>
                      <a:pt x="32" y="19"/>
                    </a:cubicBezTo>
                    <a:cubicBezTo>
                      <a:pt x="32" y="19"/>
                      <a:pt x="32" y="19"/>
                      <a:pt x="33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3" y="19"/>
                      <a:pt x="33" y="19"/>
                      <a:pt x="33" y="19"/>
                    </a:cubicBezTo>
                    <a:moveTo>
                      <a:pt x="31" y="17"/>
                    </a:move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8"/>
                      <a:pt x="31" y="18"/>
                      <a:pt x="32" y="19"/>
                    </a:cubicBezTo>
                    <a:cubicBezTo>
                      <a:pt x="32" y="19"/>
                      <a:pt x="32" y="18"/>
                      <a:pt x="32" y="18"/>
                    </a:cubicBezTo>
                    <a:cubicBezTo>
                      <a:pt x="31" y="18"/>
                      <a:pt x="31" y="18"/>
                      <a:pt x="31" y="17"/>
                    </a:cubicBezTo>
                    <a:moveTo>
                      <a:pt x="30" y="17"/>
                    </a:move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7"/>
                      <a:pt x="30" y="17"/>
                      <a:pt x="30" y="17"/>
                    </a:cubicBezTo>
                    <a:moveTo>
                      <a:pt x="29" y="16"/>
                    </a:move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6"/>
                      <a:pt x="29" y="16"/>
                    </a:cubicBezTo>
                    <a:moveTo>
                      <a:pt x="18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8" y="16"/>
                      <a:pt x="18" y="16"/>
                    </a:cubicBezTo>
                    <a:moveTo>
                      <a:pt x="15" y="14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5" y="15"/>
                      <a:pt x="17" y="15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5"/>
                      <a:pt x="16" y="14"/>
                      <a:pt x="15" y="14"/>
                    </a:cubicBezTo>
                    <a:moveTo>
                      <a:pt x="21" y="12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10"/>
                    </a:cubicBezTo>
                    <a:cubicBezTo>
                      <a:pt x="18" y="10"/>
                      <a:pt x="19" y="11"/>
                      <a:pt x="20" y="12"/>
                    </a:cubicBezTo>
                    <a:cubicBezTo>
                      <a:pt x="20" y="12"/>
                      <a:pt x="21" y="11"/>
                      <a:pt x="21" y="11"/>
                    </a:cubicBezTo>
                    <a:cubicBezTo>
                      <a:pt x="20" y="11"/>
                      <a:pt x="18" y="10"/>
                      <a:pt x="17" y="9"/>
                    </a:cubicBezTo>
                    <a:moveTo>
                      <a:pt x="1" y="5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7"/>
                      <a:pt x="3" y="7"/>
                      <a:pt x="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3" y="7"/>
                      <a:pt x="2" y="6"/>
                      <a:pt x="1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3"/>
                      <a:pt x="6" y="3"/>
                      <a:pt x="7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3"/>
                      <a:pt x="6" y="2"/>
                      <a:pt x="5" y="1"/>
                    </a:cubicBezTo>
                    <a:moveTo>
                      <a:pt x="4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5" name="Freeform 9930"/>
              <p:cNvSpPr>
                <a:spLocks noEditPoints="1"/>
              </p:cNvSpPr>
              <p:nvPr/>
            </p:nvSpPr>
            <p:spPr bwMode="auto">
              <a:xfrm>
                <a:off x="-342" y="3339"/>
                <a:ext cx="238" cy="142"/>
              </a:xfrm>
              <a:custGeom>
                <a:avLst/>
                <a:gdLst>
                  <a:gd name="T0" fmla="*/ 100 w 101"/>
                  <a:gd name="T1" fmla="*/ 60 h 60"/>
                  <a:gd name="T2" fmla="*/ 96 w 101"/>
                  <a:gd name="T3" fmla="*/ 58 h 60"/>
                  <a:gd name="T4" fmla="*/ 97 w 101"/>
                  <a:gd name="T5" fmla="*/ 58 h 60"/>
                  <a:gd name="T6" fmla="*/ 96 w 101"/>
                  <a:gd name="T7" fmla="*/ 57 h 60"/>
                  <a:gd name="T8" fmla="*/ 96 w 101"/>
                  <a:gd name="T9" fmla="*/ 58 h 60"/>
                  <a:gd name="T10" fmla="*/ 90 w 101"/>
                  <a:gd name="T11" fmla="*/ 53 h 60"/>
                  <a:gd name="T12" fmla="*/ 96 w 101"/>
                  <a:gd name="T13" fmla="*/ 56 h 60"/>
                  <a:gd name="T14" fmla="*/ 86 w 101"/>
                  <a:gd name="T15" fmla="*/ 52 h 60"/>
                  <a:gd name="T16" fmla="*/ 86 w 101"/>
                  <a:gd name="T17" fmla="*/ 52 h 60"/>
                  <a:gd name="T18" fmla="*/ 88 w 101"/>
                  <a:gd name="T19" fmla="*/ 52 h 60"/>
                  <a:gd name="T20" fmla="*/ 78 w 101"/>
                  <a:gd name="T21" fmla="*/ 47 h 60"/>
                  <a:gd name="T22" fmla="*/ 85 w 101"/>
                  <a:gd name="T23" fmla="*/ 51 h 60"/>
                  <a:gd name="T24" fmla="*/ 77 w 101"/>
                  <a:gd name="T25" fmla="*/ 47 h 60"/>
                  <a:gd name="T26" fmla="*/ 78 w 101"/>
                  <a:gd name="T27" fmla="*/ 47 h 60"/>
                  <a:gd name="T28" fmla="*/ 85 w 101"/>
                  <a:gd name="T29" fmla="*/ 51 h 60"/>
                  <a:gd name="T30" fmla="*/ 78 w 101"/>
                  <a:gd name="T31" fmla="*/ 46 h 60"/>
                  <a:gd name="T32" fmla="*/ 78 w 101"/>
                  <a:gd name="T33" fmla="*/ 46 h 60"/>
                  <a:gd name="T34" fmla="*/ 64 w 101"/>
                  <a:gd name="T35" fmla="*/ 39 h 60"/>
                  <a:gd name="T36" fmla="*/ 64 w 101"/>
                  <a:gd name="T37" fmla="*/ 39 h 60"/>
                  <a:gd name="T38" fmla="*/ 73 w 101"/>
                  <a:gd name="T39" fmla="*/ 43 h 60"/>
                  <a:gd name="T40" fmla="*/ 48 w 101"/>
                  <a:gd name="T41" fmla="*/ 29 h 60"/>
                  <a:gd name="T42" fmla="*/ 55 w 101"/>
                  <a:gd name="T43" fmla="*/ 33 h 60"/>
                  <a:gd name="T44" fmla="*/ 48 w 101"/>
                  <a:gd name="T45" fmla="*/ 29 h 60"/>
                  <a:gd name="T46" fmla="*/ 48 w 101"/>
                  <a:gd name="T47" fmla="*/ 28 h 60"/>
                  <a:gd name="T48" fmla="*/ 46 w 101"/>
                  <a:gd name="T49" fmla="*/ 28 h 60"/>
                  <a:gd name="T50" fmla="*/ 45 w 101"/>
                  <a:gd name="T51" fmla="*/ 26 h 60"/>
                  <a:gd name="T52" fmla="*/ 46 w 101"/>
                  <a:gd name="T53" fmla="*/ 27 h 60"/>
                  <a:gd name="T54" fmla="*/ 43 w 101"/>
                  <a:gd name="T55" fmla="*/ 26 h 60"/>
                  <a:gd name="T56" fmla="*/ 43 w 101"/>
                  <a:gd name="T57" fmla="*/ 26 h 60"/>
                  <a:gd name="T58" fmla="*/ 44 w 101"/>
                  <a:gd name="T59" fmla="*/ 26 h 60"/>
                  <a:gd name="T60" fmla="*/ 40 w 101"/>
                  <a:gd name="T61" fmla="*/ 24 h 60"/>
                  <a:gd name="T62" fmla="*/ 43 w 101"/>
                  <a:gd name="T63" fmla="*/ 26 h 60"/>
                  <a:gd name="T64" fmla="*/ 40 w 101"/>
                  <a:gd name="T65" fmla="*/ 24 h 60"/>
                  <a:gd name="T66" fmla="*/ 40 w 101"/>
                  <a:gd name="T67" fmla="*/ 23 h 60"/>
                  <a:gd name="T68" fmla="*/ 32 w 101"/>
                  <a:gd name="T69" fmla="*/ 20 h 60"/>
                  <a:gd name="T70" fmla="*/ 31 w 101"/>
                  <a:gd name="T71" fmla="*/ 18 h 60"/>
                  <a:gd name="T72" fmla="*/ 31 w 101"/>
                  <a:gd name="T73" fmla="*/ 18 h 60"/>
                  <a:gd name="T74" fmla="*/ 28 w 101"/>
                  <a:gd name="T75" fmla="*/ 17 h 60"/>
                  <a:gd name="T76" fmla="*/ 29 w 101"/>
                  <a:gd name="T77" fmla="*/ 16 h 60"/>
                  <a:gd name="T78" fmla="*/ 28 w 101"/>
                  <a:gd name="T79" fmla="*/ 17 h 60"/>
                  <a:gd name="T80" fmla="*/ 27 w 101"/>
                  <a:gd name="T81" fmla="*/ 15 h 60"/>
                  <a:gd name="T82" fmla="*/ 28 w 101"/>
                  <a:gd name="T83" fmla="*/ 16 h 60"/>
                  <a:gd name="T84" fmla="*/ 19 w 101"/>
                  <a:gd name="T85" fmla="*/ 12 h 60"/>
                  <a:gd name="T86" fmla="*/ 19 w 101"/>
                  <a:gd name="T87" fmla="*/ 11 h 60"/>
                  <a:gd name="T88" fmla="*/ 15 w 101"/>
                  <a:gd name="T89" fmla="*/ 9 h 60"/>
                  <a:gd name="T90" fmla="*/ 15 w 101"/>
                  <a:gd name="T91" fmla="*/ 8 h 60"/>
                  <a:gd name="T92" fmla="*/ 5 w 101"/>
                  <a:gd name="T93" fmla="*/ 3 h 60"/>
                  <a:gd name="T94" fmla="*/ 3 w 101"/>
                  <a:gd name="T95" fmla="*/ 1 h 60"/>
                  <a:gd name="T96" fmla="*/ 6 w 101"/>
                  <a:gd name="T97" fmla="*/ 3 h 60"/>
                  <a:gd name="T98" fmla="*/ 1 w 101"/>
                  <a:gd name="T99" fmla="*/ 1 h 60"/>
                  <a:gd name="T100" fmla="*/ 1 w 101"/>
                  <a:gd name="T101" fmla="*/ 1 h 60"/>
                  <a:gd name="T102" fmla="*/ 1 w 101"/>
                  <a:gd name="T103" fmla="*/ 1 h 60"/>
                  <a:gd name="T104" fmla="*/ 2 w 101"/>
                  <a:gd name="T105" fmla="*/ 0 h 60"/>
                  <a:gd name="T106" fmla="*/ 3 w 101"/>
                  <a:gd name="T107" fmla="*/ 1 h 60"/>
                  <a:gd name="T108" fmla="*/ 1 w 101"/>
                  <a:gd name="T109" fmla="*/ 0 h 60"/>
                  <a:gd name="T110" fmla="*/ 1 w 101"/>
                  <a:gd name="T1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1" h="60">
                    <a:moveTo>
                      <a:pt x="96" y="58"/>
                    </a:moveTo>
                    <a:cubicBezTo>
                      <a:pt x="96" y="58"/>
                      <a:pt x="96" y="58"/>
                      <a:pt x="96" y="58"/>
                    </a:cubicBezTo>
                    <a:cubicBezTo>
                      <a:pt x="97" y="59"/>
                      <a:pt x="99" y="60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6" y="58"/>
                      <a:pt x="96" y="58"/>
                      <a:pt x="96" y="58"/>
                    </a:cubicBezTo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7" y="57"/>
                      <a:pt x="97" y="58"/>
                      <a:pt x="97" y="58"/>
                    </a:cubicBezTo>
                    <a:cubicBezTo>
                      <a:pt x="98" y="59"/>
                      <a:pt x="100" y="59"/>
                      <a:pt x="101" y="60"/>
                    </a:cubicBezTo>
                    <a:cubicBezTo>
                      <a:pt x="101" y="60"/>
                      <a:pt x="101" y="60"/>
                      <a:pt x="101" y="59"/>
                    </a:cubicBezTo>
                    <a:cubicBezTo>
                      <a:pt x="100" y="58"/>
                      <a:pt x="98" y="58"/>
                      <a:pt x="96" y="57"/>
                    </a:cubicBezTo>
                    <a:moveTo>
                      <a:pt x="89" y="54"/>
                    </a:moveTo>
                    <a:cubicBezTo>
                      <a:pt x="89" y="54"/>
                      <a:pt x="89" y="54"/>
                      <a:pt x="89" y="54"/>
                    </a:cubicBezTo>
                    <a:cubicBezTo>
                      <a:pt x="91" y="55"/>
                      <a:pt x="93" y="56"/>
                      <a:pt x="96" y="58"/>
                    </a:cubicBezTo>
                    <a:cubicBezTo>
                      <a:pt x="96" y="58"/>
                      <a:pt x="96" y="57"/>
                      <a:pt x="96" y="57"/>
                    </a:cubicBezTo>
                    <a:cubicBezTo>
                      <a:pt x="89" y="54"/>
                      <a:pt x="89" y="54"/>
                      <a:pt x="89" y="54"/>
                    </a:cubicBezTo>
                    <a:moveTo>
                      <a:pt x="90" y="53"/>
                    </a:moveTo>
                    <a:cubicBezTo>
                      <a:pt x="90" y="53"/>
                      <a:pt x="90" y="53"/>
                      <a:pt x="90" y="53"/>
                    </a:cubicBezTo>
                    <a:cubicBezTo>
                      <a:pt x="92" y="54"/>
                      <a:pt x="94" y="56"/>
                      <a:pt x="96" y="57"/>
                    </a:cubicBezTo>
                    <a:cubicBezTo>
                      <a:pt x="96" y="57"/>
                      <a:pt x="96" y="57"/>
                      <a:pt x="96" y="56"/>
                    </a:cubicBezTo>
                    <a:cubicBezTo>
                      <a:pt x="94" y="55"/>
                      <a:pt x="92" y="54"/>
                      <a:pt x="90" y="53"/>
                    </a:cubicBezTo>
                    <a:moveTo>
                      <a:pt x="86" y="52"/>
                    </a:moveTo>
                    <a:cubicBezTo>
                      <a:pt x="86" y="52"/>
                      <a:pt x="86" y="52"/>
                      <a:pt x="86" y="52"/>
                    </a:cubicBezTo>
                    <a:cubicBezTo>
                      <a:pt x="87" y="52"/>
                      <a:pt x="87" y="52"/>
                      <a:pt x="87" y="53"/>
                    </a:cubicBezTo>
                    <a:cubicBezTo>
                      <a:pt x="87" y="53"/>
                      <a:pt x="87" y="53"/>
                      <a:pt x="87" y="52"/>
                    </a:cubicBezTo>
                    <a:cubicBezTo>
                      <a:pt x="86" y="52"/>
                      <a:pt x="86" y="52"/>
                      <a:pt x="86" y="52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2"/>
                      <a:pt x="87" y="52"/>
                      <a:pt x="88" y="52"/>
                    </a:cubicBezTo>
                    <a:cubicBezTo>
                      <a:pt x="88" y="52"/>
                      <a:pt x="88" y="52"/>
                      <a:pt x="88" y="52"/>
                    </a:cubicBezTo>
                    <a:cubicBezTo>
                      <a:pt x="88" y="51"/>
                      <a:pt x="87" y="51"/>
                      <a:pt x="87" y="51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80" y="48"/>
                      <a:pt x="83" y="50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78" y="47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77" y="47"/>
                      <a:pt x="77" y="47"/>
                      <a:pt x="77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8" y="47"/>
                    </a:cubicBezTo>
                    <a:cubicBezTo>
                      <a:pt x="81" y="48"/>
                      <a:pt x="83" y="49"/>
                      <a:pt x="85" y="51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3" y="49"/>
                      <a:pt x="81" y="47"/>
                      <a:pt x="79" y="46"/>
                    </a:cubicBezTo>
                    <a:moveTo>
                      <a:pt x="78" y="46"/>
                    </a:move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7" y="40"/>
                      <a:pt x="69" y="42"/>
                      <a:pt x="72" y="44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64" y="39"/>
                      <a:pt x="64" y="39"/>
                      <a:pt x="64" y="39"/>
                    </a:cubicBezTo>
                    <a:moveTo>
                      <a:pt x="65" y="38"/>
                    </a:moveTo>
                    <a:cubicBezTo>
                      <a:pt x="65" y="38"/>
                      <a:pt x="65" y="38"/>
                      <a:pt x="65" y="38"/>
                    </a:cubicBezTo>
                    <a:cubicBezTo>
                      <a:pt x="67" y="40"/>
                      <a:pt x="70" y="41"/>
                      <a:pt x="73" y="43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70" y="41"/>
                      <a:pt x="67" y="39"/>
                      <a:pt x="65" y="38"/>
                    </a:cubicBezTo>
                    <a:moveTo>
                      <a:pt x="48" y="29"/>
                    </a:move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30"/>
                      <a:pt x="52" y="32"/>
                      <a:pt x="55" y="33"/>
                    </a:cubicBezTo>
                    <a:cubicBezTo>
                      <a:pt x="55" y="33"/>
                      <a:pt x="55" y="33"/>
                      <a:pt x="55" y="33"/>
                    </a:cubicBezTo>
                    <a:cubicBezTo>
                      <a:pt x="48" y="29"/>
                      <a:pt x="48" y="29"/>
                      <a:pt x="48" y="29"/>
                    </a:cubicBezTo>
                    <a:moveTo>
                      <a:pt x="48" y="28"/>
                    </a:moveTo>
                    <a:cubicBezTo>
                      <a:pt x="48" y="28"/>
                      <a:pt x="48" y="28"/>
                      <a:pt x="48" y="29"/>
                    </a:cubicBezTo>
                    <a:cubicBezTo>
                      <a:pt x="50" y="30"/>
                      <a:pt x="53" y="31"/>
                      <a:pt x="55" y="33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53" y="31"/>
                      <a:pt x="51" y="29"/>
                      <a:pt x="48" y="28"/>
                    </a:cubicBezTo>
                    <a:moveTo>
                      <a:pt x="45" y="27"/>
                    </a:move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8"/>
                      <a:pt x="46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5" y="27"/>
                      <a:pt x="45" y="27"/>
                      <a:pt x="45" y="27"/>
                    </a:cubicBezTo>
                    <a:moveTo>
                      <a:pt x="45" y="26"/>
                    </a:moveTo>
                    <a:cubicBezTo>
                      <a:pt x="45" y="26"/>
                      <a:pt x="45" y="26"/>
                      <a:pt x="45" y="27"/>
                    </a:cubicBezTo>
                    <a:cubicBezTo>
                      <a:pt x="45" y="27"/>
                      <a:pt x="46" y="27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6"/>
                      <a:pt x="45" y="26"/>
                    </a:cubicBezTo>
                    <a:moveTo>
                      <a:pt x="43" y="26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3" y="26"/>
                      <a:pt x="43" y="26"/>
                      <a:pt x="43" y="26"/>
                    </a:cubicBezTo>
                    <a:moveTo>
                      <a:pt x="43" y="25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5"/>
                      <a:pt x="44" y="25"/>
                      <a:pt x="43" y="25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40" y="24"/>
                    </a:cubicBezTo>
                    <a:cubicBezTo>
                      <a:pt x="41" y="25"/>
                      <a:pt x="42" y="25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0" y="24"/>
                      <a:pt x="40" y="24"/>
                      <a:pt x="40" y="24"/>
                    </a:cubicBezTo>
                    <a:moveTo>
                      <a:pt x="40" y="23"/>
                    </a:moveTo>
                    <a:cubicBezTo>
                      <a:pt x="40" y="23"/>
                      <a:pt x="40" y="24"/>
                      <a:pt x="40" y="24"/>
                    </a:cubicBezTo>
                    <a:cubicBezTo>
                      <a:pt x="41" y="24"/>
                      <a:pt x="42" y="25"/>
                      <a:pt x="43" y="26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2" y="24"/>
                      <a:pt x="41" y="24"/>
                      <a:pt x="40" y="23"/>
                    </a:cubicBezTo>
                    <a:moveTo>
                      <a:pt x="32" y="18"/>
                    </a:moveTo>
                    <a:cubicBezTo>
                      <a:pt x="31" y="18"/>
                      <a:pt x="31" y="19"/>
                      <a:pt x="31" y="19"/>
                    </a:cubicBezTo>
                    <a:cubicBezTo>
                      <a:pt x="31" y="19"/>
                      <a:pt x="32" y="19"/>
                      <a:pt x="32" y="20"/>
                    </a:cubicBezTo>
                    <a:cubicBezTo>
                      <a:pt x="32" y="19"/>
                      <a:pt x="33" y="19"/>
                      <a:pt x="33" y="19"/>
                    </a:cubicBezTo>
                    <a:cubicBezTo>
                      <a:pt x="32" y="19"/>
                      <a:pt x="32" y="18"/>
                      <a:pt x="32" y="18"/>
                    </a:cubicBezTo>
                    <a:moveTo>
                      <a:pt x="31" y="18"/>
                    </a:moveTo>
                    <a:cubicBezTo>
                      <a:pt x="31" y="18"/>
                      <a:pt x="31" y="18"/>
                      <a:pt x="30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moveTo>
                      <a:pt x="29" y="16"/>
                    </a:moveTo>
                    <a:cubicBezTo>
                      <a:pt x="29" y="17"/>
                      <a:pt x="29" y="17"/>
                      <a:pt x="28" y="17"/>
                    </a:cubicBezTo>
                    <a:cubicBezTo>
                      <a:pt x="29" y="18"/>
                      <a:pt x="29" y="18"/>
                      <a:pt x="30" y="18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7"/>
                      <a:pt x="29" y="17"/>
                      <a:pt x="29" y="16"/>
                    </a:cubicBezTo>
                    <a:moveTo>
                      <a:pt x="28" y="16"/>
                    </a:moveTo>
                    <a:cubicBezTo>
                      <a:pt x="28" y="16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6"/>
                    </a:cubicBezTo>
                    <a:cubicBezTo>
                      <a:pt x="28" y="16"/>
                      <a:pt x="28" y="16"/>
                      <a:pt x="28" y="16"/>
                    </a:cubicBezTo>
                    <a:moveTo>
                      <a:pt x="27" y="15"/>
                    </a:move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7"/>
                      <a:pt x="27" y="17"/>
                    </a:cubicBezTo>
                    <a:cubicBezTo>
                      <a:pt x="27" y="16"/>
                      <a:pt x="28" y="16"/>
                      <a:pt x="28" y="16"/>
                    </a:cubicBezTo>
                    <a:cubicBezTo>
                      <a:pt x="28" y="16"/>
                      <a:pt x="27" y="16"/>
                      <a:pt x="27" y="15"/>
                    </a:cubicBezTo>
                    <a:moveTo>
                      <a:pt x="19" y="11"/>
                    </a:moveTo>
                    <a:cubicBezTo>
                      <a:pt x="19" y="11"/>
                      <a:pt x="19" y="11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1"/>
                      <a:pt x="19" y="11"/>
                      <a:pt x="20" y="11"/>
                    </a:cubicBezTo>
                    <a:cubicBezTo>
                      <a:pt x="20" y="11"/>
                      <a:pt x="19" y="11"/>
                      <a:pt x="19" y="11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10"/>
                      <a:pt x="17" y="11"/>
                      <a:pt x="18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7" y="9"/>
                      <a:pt x="15" y="8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2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2"/>
                      <a:pt x="3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1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6" name="Freeform 9931"/>
              <p:cNvSpPr>
                <a:spLocks noEditPoints="1"/>
              </p:cNvSpPr>
              <p:nvPr/>
            </p:nvSpPr>
            <p:spPr bwMode="auto">
              <a:xfrm>
                <a:off x="-330" y="3313"/>
                <a:ext cx="238" cy="149"/>
              </a:xfrm>
              <a:custGeom>
                <a:avLst/>
                <a:gdLst>
                  <a:gd name="T0" fmla="*/ 96 w 101"/>
                  <a:gd name="T1" fmla="*/ 60 h 63"/>
                  <a:gd name="T2" fmla="*/ 96 w 101"/>
                  <a:gd name="T3" fmla="*/ 59 h 63"/>
                  <a:gd name="T4" fmla="*/ 90 w 101"/>
                  <a:gd name="T5" fmla="*/ 56 h 63"/>
                  <a:gd name="T6" fmla="*/ 90 w 101"/>
                  <a:gd name="T7" fmla="*/ 56 h 63"/>
                  <a:gd name="T8" fmla="*/ 87 w 101"/>
                  <a:gd name="T9" fmla="*/ 54 h 63"/>
                  <a:gd name="T10" fmla="*/ 87 w 101"/>
                  <a:gd name="T11" fmla="*/ 54 h 63"/>
                  <a:gd name="T12" fmla="*/ 79 w 101"/>
                  <a:gd name="T13" fmla="*/ 49 h 63"/>
                  <a:gd name="T14" fmla="*/ 79 w 101"/>
                  <a:gd name="T15" fmla="*/ 49 h 63"/>
                  <a:gd name="T16" fmla="*/ 71 w 101"/>
                  <a:gd name="T17" fmla="*/ 44 h 63"/>
                  <a:gd name="T18" fmla="*/ 65 w 101"/>
                  <a:gd name="T19" fmla="*/ 41 h 63"/>
                  <a:gd name="T20" fmla="*/ 65 w 101"/>
                  <a:gd name="T21" fmla="*/ 41 h 63"/>
                  <a:gd name="T22" fmla="*/ 48 w 101"/>
                  <a:gd name="T23" fmla="*/ 31 h 63"/>
                  <a:gd name="T24" fmla="*/ 55 w 101"/>
                  <a:gd name="T25" fmla="*/ 35 h 63"/>
                  <a:gd name="T26" fmla="*/ 55 w 101"/>
                  <a:gd name="T27" fmla="*/ 35 h 63"/>
                  <a:gd name="T28" fmla="*/ 46 w 101"/>
                  <a:gd name="T29" fmla="*/ 30 h 63"/>
                  <a:gd name="T30" fmla="*/ 45 w 101"/>
                  <a:gd name="T31" fmla="*/ 29 h 63"/>
                  <a:gd name="T32" fmla="*/ 46 w 101"/>
                  <a:gd name="T33" fmla="*/ 28 h 63"/>
                  <a:gd name="T34" fmla="*/ 40 w 101"/>
                  <a:gd name="T35" fmla="*/ 26 h 63"/>
                  <a:gd name="T36" fmla="*/ 41 w 101"/>
                  <a:gd name="T37" fmla="*/ 25 h 63"/>
                  <a:gd name="T38" fmla="*/ 44 w 101"/>
                  <a:gd name="T39" fmla="*/ 28 h 63"/>
                  <a:gd name="T40" fmla="*/ 33 w 101"/>
                  <a:gd name="T41" fmla="*/ 22 h 63"/>
                  <a:gd name="T42" fmla="*/ 33 w 101"/>
                  <a:gd name="T43" fmla="*/ 21 h 63"/>
                  <a:gd name="T44" fmla="*/ 32 w 101"/>
                  <a:gd name="T45" fmla="*/ 21 h 63"/>
                  <a:gd name="T46" fmla="*/ 29 w 101"/>
                  <a:gd name="T47" fmla="*/ 19 h 63"/>
                  <a:gd name="T48" fmla="*/ 29 w 101"/>
                  <a:gd name="T49" fmla="*/ 19 h 63"/>
                  <a:gd name="T50" fmla="*/ 28 w 101"/>
                  <a:gd name="T51" fmla="*/ 19 h 63"/>
                  <a:gd name="T52" fmla="*/ 28 w 101"/>
                  <a:gd name="T53" fmla="*/ 18 h 63"/>
                  <a:gd name="T54" fmla="*/ 27 w 101"/>
                  <a:gd name="T55" fmla="*/ 18 h 63"/>
                  <a:gd name="T56" fmla="*/ 27 w 101"/>
                  <a:gd name="T57" fmla="*/ 18 h 63"/>
                  <a:gd name="T58" fmla="*/ 30 w 101"/>
                  <a:gd name="T59" fmla="*/ 18 h 63"/>
                  <a:gd name="T60" fmla="*/ 30 w 101"/>
                  <a:gd name="T61" fmla="*/ 18 h 63"/>
                  <a:gd name="T62" fmla="*/ 29 w 101"/>
                  <a:gd name="T63" fmla="*/ 17 h 63"/>
                  <a:gd name="T64" fmla="*/ 28 w 101"/>
                  <a:gd name="T65" fmla="*/ 17 h 63"/>
                  <a:gd name="T66" fmla="*/ 19 w 101"/>
                  <a:gd name="T67" fmla="*/ 14 h 63"/>
                  <a:gd name="T68" fmla="*/ 20 w 101"/>
                  <a:gd name="T69" fmla="*/ 14 h 63"/>
                  <a:gd name="T70" fmla="*/ 20 w 101"/>
                  <a:gd name="T71" fmla="*/ 13 h 63"/>
                  <a:gd name="T72" fmla="*/ 17 w 101"/>
                  <a:gd name="T73" fmla="*/ 12 h 63"/>
                  <a:gd name="T74" fmla="*/ 17 w 101"/>
                  <a:gd name="T75" fmla="*/ 12 h 63"/>
                  <a:gd name="T76" fmla="*/ 21 w 101"/>
                  <a:gd name="T77" fmla="*/ 12 h 63"/>
                  <a:gd name="T78" fmla="*/ 15 w 101"/>
                  <a:gd name="T79" fmla="*/ 12 h 63"/>
                  <a:gd name="T80" fmla="*/ 17 w 101"/>
                  <a:gd name="T81" fmla="*/ 12 h 63"/>
                  <a:gd name="T82" fmla="*/ 15 w 101"/>
                  <a:gd name="T83" fmla="*/ 11 h 63"/>
                  <a:gd name="T84" fmla="*/ 16 w 101"/>
                  <a:gd name="T85" fmla="*/ 11 h 63"/>
                  <a:gd name="T86" fmla="*/ 18 w 101"/>
                  <a:gd name="T87" fmla="*/ 10 h 63"/>
                  <a:gd name="T88" fmla="*/ 16 w 101"/>
                  <a:gd name="T89" fmla="*/ 9 h 63"/>
                  <a:gd name="T90" fmla="*/ 3 w 101"/>
                  <a:gd name="T91" fmla="*/ 4 h 63"/>
                  <a:gd name="T92" fmla="*/ 3 w 101"/>
                  <a:gd name="T93" fmla="*/ 4 h 63"/>
                  <a:gd name="T94" fmla="*/ 4 w 101"/>
                  <a:gd name="T95" fmla="*/ 3 h 63"/>
                  <a:gd name="T96" fmla="*/ 1 w 101"/>
                  <a:gd name="T97" fmla="*/ 3 h 63"/>
                  <a:gd name="T98" fmla="*/ 2 w 101"/>
                  <a:gd name="T99" fmla="*/ 3 h 63"/>
                  <a:gd name="T100" fmla="*/ 1 w 101"/>
                  <a:gd name="T101" fmla="*/ 2 h 63"/>
                  <a:gd name="T102" fmla="*/ 1 w 101"/>
                  <a:gd name="T103" fmla="*/ 2 h 63"/>
                  <a:gd name="T104" fmla="*/ 2 w 101"/>
                  <a:gd name="T105" fmla="*/ 2 h 63"/>
                  <a:gd name="T106" fmla="*/ 4 w 101"/>
                  <a:gd name="T107" fmla="*/ 2 h 63"/>
                  <a:gd name="T108" fmla="*/ 1 w 101"/>
                  <a:gd name="T109" fmla="*/ 2 h 63"/>
                  <a:gd name="T110" fmla="*/ 3 w 101"/>
                  <a:gd name="T111" fmla="*/ 1 h 63"/>
                  <a:gd name="T112" fmla="*/ 2 w 101"/>
                  <a:gd name="T1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1" h="63">
                    <a:moveTo>
                      <a:pt x="99" y="61"/>
                    </a:moveTo>
                    <a:cubicBezTo>
                      <a:pt x="100" y="62"/>
                      <a:pt x="100" y="62"/>
                      <a:pt x="101" y="62"/>
                    </a:cubicBezTo>
                    <a:cubicBezTo>
                      <a:pt x="101" y="62"/>
                      <a:pt x="101" y="62"/>
                      <a:pt x="101" y="62"/>
                    </a:cubicBezTo>
                    <a:cubicBezTo>
                      <a:pt x="100" y="62"/>
                      <a:pt x="100" y="62"/>
                      <a:pt x="99" y="61"/>
                    </a:cubicBezTo>
                    <a:moveTo>
                      <a:pt x="96" y="60"/>
                    </a:moveTo>
                    <a:cubicBezTo>
                      <a:pt x="96" y="60"/>
                      <a:pt x="96" y="60"/>
                      <a:pt x="96" y="60"/>
                    </a:cubicBezTo>
                    <a:cubicBezTo>
                      <a:pt x="98" y="61"/>
                      <a:pt x="99" y="62"/>
                      <a:pt x="101" y="63"/>
                    </a:cubicBezTo>
                    <a:cubicBezTo>
                      <a:pt x="101" y="63"/>
                      <a:pt x="101" y="63"/>
                      <a:pt x="101" y="62"/>
                    </a:cubicBezTo>
                    <a:cubicBezTo>
                      <a:pt x="99" y="61"/>
                      <a:pt x="98" y="61"/>
                      <a:pt x="96" y="60"/>
                    </a:cubicBezTo>
                    <a:moveTo>
                      <a:pt x="96" y="59"/>
                    </a:moveTo>
                    <a:cubicBezTo>
                      <a:pt x="96" y="59"/>
                      <a:pt x="96" y="59"/>
                      <a:pt x="96" y="60"/>
                    </a:cubicBezTo>
                    <a:cubicBezTo>
                      <a:pt x="97" y="60"/>
                      <a:pt x="98" y="61"/>
                      <a:pt x="99" y="61"/>
                    </a:cubicBezTo>
                    <a:cubicBezTo>
                      <a:pt x="98" y="61"/>
                      <a:pt x="97" y="60"/>
                      <a:pt x="96" y="59"/>
                    </a:cubicBezTo>
                    <a:moveTo>
                      <a:pt x="90" y="56"/>
                    </a:moveTo>
                    <a:cubicBezTo>
                      <a:pt x="90" y="56"/>
                      <a:pt x="90" y="56"/>
                      <a:pt x="90" y="56"/>
                    </a:cubicBezTo>
                    <a:cubicBezTo>
                      <a:pt x="92" y="57"/>
                      <a:pt x="94" y="59"/>
                      <a:pt x="96" y="60"/>
                    </a:cubicBezTo>
                    <a:cubicBezTo>
                      <a:pt x="96" y="60"/>
                      <a:pt x="96" y="60"/>
                      <a:pt x="96" y="59"/>
                    </a:cubicBezTo>
                    <a:cubicBezTo>
                      <a:pt x="94" y="58"/>
                      <a:pt x="92" y="57"/>
                      <a:pt x="90" y="56"/>
                    </a:cubicBezTo>
                    <a:moveTo>
                      <a:pt x="90" y="55"/>
                    </a:moveTo>
                    <a:cubicBezTo>
                      <a:pt x="90" y="55"/>
                      <a:pt x="90" y="56"/>
                      <a:pt x="90" y="56"/>
                    </a:cubicBezTo>
                    <a:cubicBezTo>
                      <a:pt x="91" y="56"/>
                      <a:pt x="92" y="57"/>
                      <a:pt x="93" y="57"/>
                    </a:cubicBezTo>
                    <a:cubicBezTo>
                      <a:pt x="94" y="58"/>
                      <a:pt x="95" y="59"/>
                      <a:pt x="96" y="59"/>
                    </a:cubicBezTo>
                    <a:cubicBezTo>
                      <a:pt x="96" y="59"/>
                      <a:pt x="96" y="59"/>
                      <a:pt x="96" y="59"/>
                    </a:cubicBezTo>
                    <a:cubicBezTo>
                      <a:pt x="94" y="58"/>
                      <a:pt x="92" y="57"/>
                      <a:pt x="90" y="55"/>
                    </a:cubicBezTo>
                    <a:moveTo>
                      <a:pt x="87" y="54"/>
                    </a:moveTo>
                    <a:cubicBezTo>
                      <a:pt x="87" y="54"/>
                      <a:pt x="87" y="54"/>
                      <a:pt x="87" y="54"/>
                    </a:cubicBezTo>
                    <a:cubicBezTo>
                      <a:pt x="87" y="54"/>
                      <a:pt x="87" y="55"/>
                      <a:pt x="88" y="55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7" y="54"/>
                      <a:pt x="87" y="54"/>
                      <a:pt x="87" y="54"/>
                    </a:cubicBezTo>
                    <a:moveTo>
                      <a:pt x="87" y="54"/>
                    </a:moveTo>
                    <a:cubicBezTo>
                      <a:pt x="87" y="54"/>
                      <a:pt x="87" y="54"/>
                      <a:pt x="87" y="54"/>
                    </a:cubicBezTo>
                    <a:cubicBezTo>
                      <a:pt x="87" y="54"/>
                      <a:pt x="87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7" y="54"/>
                      <a:pt x="87" y="54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1" y="51"/>
                      <a:pt x="83" y="52"/>
                      <a:pt x="85" y="53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3" y="52"/>
                      <a:pt x="81" y="50"/>
                      <a:pt x="79" y="49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1" y="50"/>
                      <a:pt x="83" y="52"/>
                      <a:pt x="85" y="53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3" y="51"/>
                      <a:pt x="81" y="50"/>
                      <a:pt x="79" y="49"/>
                    </a:cubicBezTo>
                    <a:moveTo>
                      <a:pt x="71" y="44"/>
                    </a:moveTo>
                    <a:cubicBezTo>
                      <a:pt x="71" y="45"/>
                      <a:pt x="72" y="45"/>
                      <a:pt x="72" y="45"/>
                    </a:cubicBezTo>
                    <a:cubicBezTo>
                      <a:pt x="72" y="45"/>
                      <a:pt x="72" y="45"/>
                      <a:pt x="72" y="45"/>
                    </a:cubicBezTo>
                    <a:cubicBezTo>
                      <a:pt x="72" y="45"/>
                      <a:pt x="71" y="45"/>
                      <a:pt x="71" y="44"/>
                    </a:cubicBezTo>
                    <a:moveTo>
                      <a:pt x="65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1"/>
                      <a:pt x="66" y="41"/>
                      <a:pt x="66" y="42"/>
                    </a:cubicBezTo>
                    <a:cubicBezTo>
                      <a:pt x="68" y="42"/>
                      <a:pt x="69" y="43"/>
                      <a:pt x="71" y="44"/>
                    </a:cubicBezTo>
                    <a:cubicBezTo>
                      <a:pt x="69" y="43"/>
                      <a:pt x="67" y="42"/>
                      <a:pt x="65" y="41"/>
                    </a:cubicBezTo>
                    <a:moveTo>
                      <a:pt x="65" y="40"/>
                    </a:moveTo>
                    <a:cubicBezTo>
                      <a:pt x="65" y="40"/>
                      <a:pt x="65" y="40"/>
                      <a:pt x="65" y="41"/>
                    </a:cubicBezTo>
                    <a:cubicBezTo>
                      <a:pt x="67" y="42"/>
                      <a:pt x="70" y="44"/>
                      <a:pt x="72" y="45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0" y="43"/>
                      <a:pt x="68" y="42"/>
                      <a:pt x="65" y="40"/>
                    </a:cubicBezTo>
                    <a:moveTo>
                      <a:pt x="48" y="31"/>
                    </a:moveTo>
                    <a:cubicBezTo>
                      <a:pt x="48" y="31"/>
                      <a:pt x="48" y="31"/>
                      <a:pt x="48" y="3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51" y="32"/>
                      <a:pt x="53" y="34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3" y="34"/>
                      <a:pt x="51" y="32"/>
                      <a:pt x="48" y="31"/>
                    </a:cubicBezTo>
                    <a:moveTo>
                      <a:pt x="49" y="30"/>
                    </a:moveTo>
                    <a:cubicBezTo>
                      <a:pt x="49" y="30"/>
                      <a:pt x="49" y="30"/>
                      <a:pt x="48" y="31"/>
                    </a:cubicBezTo>
                    <a:cubicBezTo>
                      <a:pt x="51" y="32"/>
                      <a:pt x="53" y="33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3" y="33"/>
                      <a:pt x="51" y="31"/>
                      <a:pt x="49" y="30"/>
                    </a:cubicBezTo>
                    <a:moveTo>
                      <a:pt x="45" y="29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5" y="29"/>
                      <a:pt x="46" y="29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5" y="29"/>
                      <a:pt x="45" y="29"/>
                    </a:cubicBezTo>
                    <a:moveTo>
                      <a:pt x="45" y="29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5" y="29"/>
                      <a:pt x="45" y="29"/>
                      <a:pt x="45" y="29"/>
                    </a:cubicBezTo>
                    <a:moveTo>
                      <a:pt x="46" y="28"/>
                    </a:moveTo>
                    <a:cubicBezTo>
                      <a:pt x="45" y="28"/>
                      <a:pt x="45" y="28"/>
                      <a:pt x="45" y="29"/>
                    </a:cubicBezTo>
                    <a:cubicBezTo>
                      <a:pt x="45" y="29"/>
                      <a:pt x="46" y="29"/>
                      <a:pt x="46" y="29"/>
                    </a:cubicBezTo>
                    <a:cubicBezTo>
                      <a:pt x="47" y="29"/>
                      <a:pt x="47" y="29"/>
                      <a:pt x="47" y="28"/>
                    </a:cubicBezTo>
                    <a:cubicBezTo>
                      <a:pt x="46" y="28"/>
                      <a:pt x="46" y="28"/>
                      <a:pt x="46" y="28"/>
                    </a:cubicBezTo>
                    <a:moveTo>
                      <a:pt x="40" y="26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41" y="27"/>
                      <a:pt x="43" y="28"/>
                      <a:pt x="44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3" y="27"/>
                      <a:pt x="41" y="27"/>
                      <a:pt x="40" y="26"/>
                    </a:cubicBezTo>
                    <a:moveTo>
                      <a:pt x="41" y="25"/>
                    </a:moveTo>
                    <a:cubicBezTo>
                      <a:pt x="41" y="25"/>
                      <a:pt x="40" y="25"/>
                      <a:pt x="40" y="26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2" y="27"/>
                      <a:pt x="43" y="27"/>
                      <a:pt x="44" y="28"/>
                    </a:cubicBezTo>
                    <a:cubicBezTo>
                      <a:pt x="44" y="28"/>
                      <a:pt x="44" y="27"/>
                      <a:pt x="45" y="27"/>
                    </a:cubicBezTo>
                    <a:cubicBezTo>
                      <a:pt x="43" y="26"/>
                      <a:pt x="42" y="25"/>
                      <a:pt x="41" y="25"/>
                    </a:cubicBezTo>
                    <a:moveTo>
                      <a:pt x="32" y="21"/>
                    </a:move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2" y="21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1"/>
                      <a:pt x="32" y="21"/>
                      <a:pt x="32" y="21"/>
                    </a:cubicBezTo>
                    <a:moveTo>
                      <a:pt x="32" y="21"/>
                    </a:move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2" y="21"/>
                      <a:pt x="32" y="21"/>
                      <a:pt x="32" y="21"/>
                    </a:cubicBezTo>
                    <a:moveTo>
                      <a:pt x="33" y="20"/>
                    </a:moveTo>
                    <a:cubicBezTo>
                      <a:pt x="33" y="20"/>
                      <a:pt x="33" y="20"/>
                      <a:pt x="32" y="20"/>
                    </a:cubicBezTo>
                    <a:cubicBezTo>
                      <a:pt x="32" y="20"/>
                      <a:pt x="32" y="20"/>
                      <a:pt x="32" y="21"/>
                    </a:cubicBezTo>
                    <a:cubicBezTo>
                      <a:pt x="32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4" y="20"/>
                      <a:pt x="34" y="20"/>
                    </a:cubicBezTo>
                    <a:cubicBezTo>
                      <a:pt x="33" y="20"/>
                      <a:pt x="33" y="20"/>
                      <a:pt x="33" y="20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29" y="19"/>
                      <a:pt x="29" y="19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9" y="19"/>
                      <a:pt x="29" y="19"/>
                      <a:pt x="29" y="19"/>
                    </a:cubicBezTo>
                    <a:moveTo>
                      <a:pt x="28" y="19"/>
                    </a:move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moveTo>
                      <a:pt x="28" y="18"/>
                    </a:moveTo>
                    <a:cubicBezTo>
                      <a:pt x="28" y="18"/>
                      <a:pt x="28" y="18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8" y="18"/>
                      <a:pt x="28" y="18"/>
                    </a:cubicBezTo>
                    <a:moveTo>
                      <a:pt x="27" y="18"/>
                    </a:move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7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moveTo>
                      <a:pt x="27" y="18"/>
                    </a:move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8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moveTo>
                      <a:pt x="30" y="18"/>
                    </a:moveTo>
                    <a:cubicBezTo>
                      <a:pt x="29" y="18"/>
                      <a:pt x="29" y="18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1" y="19"/>
                      <a:pt x="31" y="19"/>
                      <a:pt x="31" y="18"/>
                    </a:cubicBezTo>
                    <a:cubicBezTo>
                      <a:pt x="31" y="18"/>
                      <a:pt x="30" y="18"/>
                      <a:pt x="30" y="18"/>
                    </a:cubicBezTo>
                    <a:moveTo>
                      <a:pt x="29" y="17"/>
                    </a:moveTo>
                    <a:cubicBezTo>
                      <a:pt x="29" y="18"/>
                      <a:pt x="29" y="18"/>
                      <a:pt x="28" y="18"/>
                    </a:cubicBezTo>
                    <a:cubicBezTo>
                      <a:pt x="28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moveTo>
                      <a:pt x="28" y="17"/>
                    </a:moveTo>
                    <a:cubicBezTo>
                      <a:pt x="28" y="17"/>
                      <a:pt x="28" y="17"/>
                      <a:pt x="27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8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19" y="14"/>
                    </a:move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moveTo>
                      <a:pt x="20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17" y="12"/>
                    </a:moveTo>
                    <a:cubicBezTo>
                      <a:pt x="17" y="12"/>
                      <a:pt x="17" y="13"/>
                      <a:pt x="17" y="13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8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13"/>
                      <a:pt x="18" y="12"/>
                      <a:pt x="17" y="12"/>
                    </a:cubicBezTo>
                    <a:moveTo>
                      <a:pt x="21" y="12"/>
                    </a:moveTo>
                    <a:cubicBezTo>
                      <a:pt x="20" y="12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5" y="12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5" y="11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6" y="11"/>
                      <a:pt x="16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5" y="11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7" y="12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8" y="10"/>
                    </a:moveTo>
                    <a:cubicBezTo>
                      <a:pt x="18" y="11"/>
                      <a:pt x="17" y="11"/>
                      <a:pt x="17" y="11"/>
                    </a:cubicBezTo>
                    <a:cubicBezTo>
                      <a:pt x="18" y="12"/>
                      <a:pt x="19" y="12"/>
                      <a:pt x="19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19" y="11"/>
                      <a:pt x="19" y="11"/>
                      <a:pt x="18" y="10"/>
                    </a:cubicBezTo>
                    <a:moveTo>
                      <a:pt x="16" y="9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1"/>
                      <a:pt x="17" y="11"/>
                      <a:pt x="17" y="11"/>
                    </a:cubicBezTo>
                    <a:cubicBezTo>
                      <a:pt x="17" y="11"/>
                      <a:pt x="18" y="11"/>
                      <a:pt x="18" y="10"/>
                    </a:cubicBezTo>
                    <a:cubicBezTo>
                      <a:pt x="17" y="10"/>
                      <a:pt x="17" y="10"/>
                      <a:pt x="16" y="9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4" y="4"/>
                      <a:pt x="3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4" y="2"/>
                    </a:moveTo>
                    <a:cubicBezTo>
                      <a:pt x="4" y="2"/>
                      <a:pt x="4" y="3"/>
                      <a:pt x="4" y="3"/>
                    </a:cubicBezTo>
                    <a:cubicBezTo>
                      <a:pt x="5" y="4"/>
                      <a:pt x="5" y="4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3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3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7" name="Freeform 9932"/>
              <p:cNvSpPr>
                <a:spLocks noEditPoints="1"/>
              </p:cNvSpPr>
              <p:nvPr/>
            </p:nvSpPr>
            <p:spPr bwMode="auto">
              <a:xfrm>
                <a:off x="-342" y="3342"/>
                <a:ext cx="160" cy="101"/>
              </a:xfrm>
              <a:custGeom>
                <a:avLst/>
                <a:gdLst>
                  <a:gd name="T0" fmla="*/ 63 w 68"/>
                  <a:gd name="T1" fmla="*/ 40 h 43"/>
                  <a:gd name="T2" fmla="*/ 63 w 68"/>
                  <a:gd name="T3" fmla="*/ 40 h 43"/>
                  <a:gd name="T4" fmla="*/ 47 w 68"/>
                  <a:gd name="T5" fmla="*/ 30 h 43"/>
                  <a:gd name="T6" fmla="*/ 54 w 68"/>
                  <a:gd name="T7" fmla="*/ 34 h 43"/>
                  <a:gd name="T8" fmla="*/ 44 w 68"/>
                  <a:gd name="T9" fmla="*/ 28 h 43"/>
                  <a:gd name="T10" fmla="*/ 45 w 68"/>
                  <a:gd name="T11" fmla="*/ 28 h 43"/>
                  <a:gd name="T12" fmla="*/ 44 w 68"/>
                  <a:gd name="T13" fmla="*/ 28 h 43"/>
                  <a:gd name="T14" fmla="*/ 42 w 68"/>
                  <a:gd name="T15" fmla="*/ 27 h 43"/>
                  <a:gd name="T16" fmla="*/ 43 w 68"/>
                  <a:gd name="T17" fmla="*/ 27 h 43"/>
                  <a:gd name="T18" fmla="*/ 39 w 68"/>
                  <a:gd name="T19" fmla="*/ 25 h 43"/>
                  <a:gd name="T20" fmla="*/ 42 w 68"/>
                  <a:gd name="T21" fmla="*/ 27 h 43"/>
                  <a:gd name="T22" fmla="*/ 39 w 68"/>
                  <a:gd name="T23" fmla="*/ 25 h 43"/>
                  <a:gd name="T24" fmla="*/ 30 w 68"/>
                  <a:gd name="T25" fmla="*/ 19 h 43"/>
                  <a:gd name="T26" fmla="*/ 31 w 68"/>
                  <a:gd name="T27" fmla="*/ 20 h 43"/>
                  <a:gd name="T28" fmla="*/ 30 w 68"/>
                  <a:gd name="T29" fmla="*/ 19 h 43"/>
                  <a:gd name="T30" fmla="*/ 30 w 68"/>
                  <a:gd name="T31" fmla="*/ 19 h 43"/>
                  <a:gd name="T32" fmla="*/ 30 w 68"/>
                  <a:gd name="T33" fmla="*/ 19 h 43"/>
                  <a:gd name="T34" fmla="*/ 28 w 68"/>
                  <a:gd name="T35" fmla="*/ 18 h 43"/>
                  <a:gd name="T36" fmla="*/ 29 w 68"/>
                  <a:gd name="T37" fmla="*/ 18 h 43"/>
                  <a:gd name="T38" fmla="*/ 27 w 68"/>
                  <a:gd name="T39" fmla="*/ 17 h 43"/>
                  <a:gd name="T40" fmla="*/ 27 w 68"/>
                  <a:gd name="T41" fmla="*/ 17 h 43"/>
                  <a:gd name="T42" fmla="*/ 27 w 68"/>
                  <a:gd name="T43" fmla="*/ 17 h 43"/>
                  <a:gd name="T44" fmla="*/ 26 w 68"/>
                  <a:gd name="T45" fmla="*/ 17 h 43"/>
                  <a:gd name="T46" fmla="*/ 27 w 68"/>
                  <a:gd name="T47" fmla="*/ 17 h 43"/>
                  <a:gd name="T48" fmla="*/ 18 w 68"/>
                  <a:gd name="T49" fmla="*/ 12 h 43"/>
                  <a:gd name="T50" fmla="*/ 18 w 68"/>
                  <a:gd name="T51" fmla="*/ 12 h 43"/>
                  <a:gd name="T52" fmla="*/ 18 w 68"/>
                  <a:gd name="T53" fmla="*/ 12 h 43"/>
                  <a:gd name="T54" fmla="*/ 14 w 68"/>
                  <a:gd name="T55" fmla="*/ 9 h 43"/>
                  <a:gd name="T56" fmla="*/ 18 w 68"/>
                  <a:gd name="T57" fmla="*/ 11 h 43"/>
                  <a:gd name="T58" fmla="*/ 2 w 68"/>
                  <a:gd name="T59" fmla="*/ 2 h 43"/>
                  <a:gd name="T60" fmla="*/ 5 w 68"/>
                  <a:gd name="T61" fmla="*/ 3 h 43"/>
                  <a:gd name="T62" fmla="*/ 2 w 68"/>
                  <a:gd name="T63" fmla="*/ 2 h 43"/>
                  <a:gd name="T64" fmla="*/ 1 w 68"/>
                  <a:gd name="T65" fmla="*/ 1 h 43"/>
                  <a:gd name="T66" fmla="*/ 2 w 68"/>
                  <a:gd name="T67" fmla="*/ 2 h 43"/>
                  <a:gd name="T68" fmla="*/ 0 w 68"/>
                  <a:gd name="T69" fmla="*/ 0 h 43"/>
                  <a:gd name="T70" fmla="*/ 1 w 68"/>
                  <a:gd name="T71" fmla="*/ 1 h 43"/>
                  <a:gd name="T72" fmla="*/ 0 w 68"/>
                  <a:gd name="T7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8" h="43">
                    <a:moveTo>
                      <a:pt x="63" y="40"/>
                    </a:moveTo>
                    <a:cubicBezTo>
                      <a:pt x="63" y="40"/>
                      <a:pt x="63" y="40"/>
                      <a:pt x="63" y="40"/>
                    </a:cubicBezTo>
                    <a:cubicBezTo>
                      <a:pt x="68" y="43"/>
                      <a:pt x="68" y="43"/>
                      <a:pt x="68" y="43"/>
                    </a:cubicBezTo>
                    <a:cubicBezTo>
                      <a:pt x="67" y="42"/>
                      <a:pt x="65" y="41"/>
                      <a:pt x="63" y="40"/>
                    </a:cubicBezTo>
                    <a:moveTo>
                      <a:pt x="47" y="30"/>
                    </a:moveTo>
                    <a:cubicBezTo>
                      <a:pt x="47" y="30"/>
                      <a:pt x="47" y="30"/>
                      <a:pt x="47" y="30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1" y="32"/>
                      <a:pt x="49" y="31"/>
                      <a:pt x="47" y="30"/>
                    </a:cubicBezTo>
                    <a:moveTo>
                      <a:pt x="44" y="28"/>
                    </a:move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moveTo>
                      <a:pt x="42" y="27"/>
                    </a:move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2" y="27"/>
                      <a:pt x="42" y="27"/>
                      <a:pt x="42" y="27"/>
                    </a:cubicBezTo>
                    <a:moveTo>
                      <a:pt x="39" y="25"/>
                    </a:moveTo>
                    <a:cubicBezTo>
                      <a:pt x="39" y="25"/>
                      <a:pt x="39" y="25"/>
                      <a:pt x="39" y="25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6"/>
                      <a:pt x="42" y="26"/>
                    </a:cubicBezTo>
                    <a:cubicBezTo>
                      <a:pt x="41" y="26"/>
                      <a:pt x="40" y="25"/>
                      <a:pt x="39" y="25"/>
                    </a:cubicBezTo>
                    <a:moveTo>
                      <a:pt x="30" y="19"/>
                    </a:moveTo>
                    <a:cubicBezTo>
                      <a:pt x="30" y="19"/>
                      <a:pt x="30" y="19"/>
                      <a:pt x="30" y="19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19"/>
                      <a:pt x="30" y="19"/>
                    </a:cubicBezTo>
                    <a:moveTo>
                      <a:pt x="30" y="19"/>
                    </a:move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moveTo>
                      <a:pt x="28" y="18"/>
                    </a:moveTo>
                    <a:cubicBezTo>
                      <a:pt x="28" y="18"/>
                      <a:pt x="28" y="18"/>
                      <a:pt x="28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8" y="18"/>
                      <a:pt x="28" y="18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6" y="17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moveTo>
                      <a:pt x="18" y="12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5" y="10"/>
                      <a:pt x="14" y="9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2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8" name="Freeform 9933"/>
              <p:cNvSpPr>
                <a:spLocks noEditPoints="1"/>
              </p:cNvSpPr>
              <p:nvPr/>
            </p:nvSpPr>
            <p:spPr bwMode="auto">
              <a:xfrm>
                <a:off x="-319" y="3519"/>
                <a:ext cx="142" cy="82"/>
              </a:xfrm>
              <a:custGeom>
                <a:avLst/>
                <a:gdLst>
                  <a:gd name="T0" fmla="*/ 55 w 60"/>
                  <a:gd name="T1" fmla="*/ 33 h 35"/>
                  <a:gd name="T2" fmla="*/ 55 w 60"/>
                  <a:gd name="T3" fmla="*/ 33 h 35"/>
                  <a:gd name="T4" fmla="*/ 60 w 60"/>
                  <a:gd name="T5" fmla="*/ 35 h 35"/>
                  <a:gd name="T6" fmla="*/ 59 w 60"/>
                  <a:gd name="T7" fmla="*/ 35 h 35"/>
                  <a:gd name="T8" fmla="*/ 55 w 60"/>
                  <a:gd name="T9" fmla="*/ 33 h 35"/>
                  <a:gd name="T10" fmla="*/ 49 w 60"/>
                  <a:gd name="T11" fmla="*/ 29 h 35"/>
                  <a:gd name="T12" fmla="*/ 49 w 60"/>
                  <a:gd name="T13" fmla="*/ 29 h 35"/>
                  <a:gd name="T14" fmla="*/ 55 w 60"/>
                  <a:gd name="T15" fmla="*/ 32 h 35"/>
                  <a:gd name="T16" fmla="*/ 55 w 60"/>
                  <a:gd name="T17" fmla="*/ 32 h 35"/>
                  <a:gd name="T18" fmla="*/ 49 w 60"/>
                  <a:gd name="T19" fmla="*/ 29 h 35"/>
                  <a:gd name="T20" fmla="*/ 46 w 60"/>
                  <a:gd name="T21" fmla="*/ 27 h 35"/>
                  <a:gd name="T22" fmla="*/ 46 w 60"/>
                  <a:gd name="T23" fmla="*/ 27 h 35"/>
                  <a:gd name="T24" fmla="*/ 47 w 60"/>
                  <a:gd name="T25" fmla="*/ 28 h 35"/>
                  <a:gd name="T26" fmla="*/ 47 w 60"/>
                  <a:gd name="T27" fmla="*/ 28 h 35"/>
                  <a:gd name="T28" fmla="*/ 46 w 60"/>
                  <a:gd name="T29" fmla="*/ 27 h 35"/>
                  <a:gd name="T30" fmla="*/ 37 w 60"/>
                  <a:gd name="T31" fmla="*/ 22 h 35"/>
                  <a:gd name="T32" fmla="*/ 37 w 60"/>
                  <a:gd name="T33" fmla="*/ 22 h 35"/>
                  <a:gd name="T34" fmla="*/ 44 w 60"/>
                  <a:gd name="T35" fmla="*/ 26 h 35"/>
                  <a:gd name="T36" fmla="*/ 44 w 60"/>
                  <a:gd name="T37" fmla="*/ 26 h 35"/>
                  <a:gd name="T38" fmla="*/ 37 w 60"/>
                  <a:gd name="T39" fmla="*/ 22 h 35"/>
                  <a:gd name="T40" fmla="*/ 23 w 60"/>
                  <a:gd name="T41" fmla="*/ 14 h 35"/>
                  <a:gd name="T42" fmla="*/ 23 w 60"/>
                  <a:gd name="T43" fmla="*/ 14 h 35"/>
                  <a:gd name="T44" fmla="*/ 32 w 60"/>
                  <a:gd name="T45" fmla="*/ 19 h 35"/>
                  <a:gd name="T46" fmla="*/ 32 w 60"/>
                  <a:gd name="T47" fmla="*/ 19 h 35"/>
                  <a:gd name="T48" fmla="*/ 23 w 60"/>
                  <a:gd name="T49" fmla="*/ 14 h 35"/>
                  <a:gd name="T50" fmla="*/ 14 w 60"/>
                  <a:gd name="T51" fmla="*/ 9 h 35"/>
                  <a:gd name="T52" fmla="*/ 14 w 60"/>
                  <a:gd name="T53" fmla="*/ 9 h 35"/>
                  <a:gd name="T54" fmla="*/ 14 w 60"/>
                  <a:gd name="T55" fmla="*/ 9 h 35"/>
                  <a:gd name="T56" fmla="*/ 14 w 60"/>
                  <a:gd name="T57" fmla="*/ 9 h 35"/>
                  <a:gd name="T58" fmla="*/ 14 w 60"/>
                  <a:gd name="T59" fmla="*/ 9 h 35"/>
                  <a:gd name="T60" fmla="*/ 8 w 60"/>
                  <a:gd name="T61" fmla="*/ 5 h 35"/>
                  <a:gd name="T62" fmla="*/ 8 w 60"/>
                  <a:gd name="T63" fmla="*/ 5 h 35"/>
                  <a:gd name="T64" fmla="*/ 14 w 60"/>
                  <a:gd name="T65" fmla="*/ 9 h 35"/>
                  <a:gd name="T66" fmla="*/ 14 w 60"/>
                  <a:gd name="T67" fmla="*/ 9 h 35"/>
                  <a:gd name="T68" fmla="*/ 8 w 60"/>
                  <a:gd name="T69" fmla="*/ 5 h 35"/>
                  <a:gd name="T70" fmla="*/ 7 w 60"/>
                  <a:gd name="T71" fmla="*/ 5 h 35"/>
                  <a:gd name="T72" fmla="*/ 7 w 60"/>
                  <a:gd name="T73" fmla="*/ 5 h 35"/>
                  <a:gd name="T74" fmla="*/ 7 w 60"/>
                  <a:gd name="T75" fmla="*/ 5 h 35"/>
                  <a:gd name="T76" fmla="*/ 7 w 60"/>
                  <a:gd name="T77" fmla="*/ 5 h 35"/>
                  <a:gd name="T78" fmla="*/ 7 w 60"/>
                  <a:gd name="T79" fmla="*/ 5 h 35"/>
                  <a:gd name="T80" fmla="*/ 4 w 60"/>
                  <a:gd name="T81" fmla="*/ 3 h 35"/>
                  <a:gd name="T82" fmla="*/ 4 w 60"/>
                  <a:gd name="T83" fmla="*/ 3 h 35"/>
                  <a:gd name="T84" fmla="*/ 5 w 60"/>
                  <a:gd name="T85" fmla="*/ 4 h 35"/>
                  <a:gd name="T86" fmla="*/ 5 w 60"/>
                  <a:gd name="T87" fmla="*/ 4 h 35"/>
                  <a:gd name="T88" fmla="*/ 4 w 60"/>
                  <a:gd name="T89" fmla="*/ 3 h 35"/>
                  <a:gd name="T90" fmla="*/ 0 w 60"/>
                  <a:gd name="T91" fmla="*/ 0 h 35"/>
                  <a:gd name="T92" fmla="*/ 2 w 60"/>
                  <a:gd name="T93" fmla="*/ 2 h 35"/>
                  <a:gd name="T94" fmla="*/ 2 w 60"/>
                  <a:gd name="T95" fmla="*/ 2 h 35"/>
                  <a:gd name="T96" fmla="*/ 0 w 60"/>
                  <a:gd name="T9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0" h="35">
                    <a:moveTo>
                      <a:pt x="55" y="33"/>
                    </a:moveTo>
                    <a:cubicBezTo>
                      <a:pt x="55" y="33"/>
                      <a:pt x="55" y="33"/>
                      <a:pt x="55" y="33"/>
                    </a:cubicBezTo>
                    <a:cubicBezTo>
                      <a:pt x="57" y="34"/>
                      <a:pt x="58" y="34"/>
                      <a:pt x="60" y="35"/>
                    </a:cubicBezTo>
                    <a:cubicBezTo>
                      <a:pt x="60" y="35"/>
                      <a:pt x="59" y="35"/>
                      <a:pt x="59" y="35"/>
                    </a:cubicBezTo>
                    <a:cubicBezTo>
                      <a:pt x="58" y="34"/>
                      <a:pt x="57" y="33"/>
                      <a:pt x="55" y="33"/>
                    </a:cubicBezTo>
                    <a:moveTo>
                      <a:pt x="49" y="29"/>
                    </a:moveTo>
                    <a:cubicBezTo>
                      <a:pt x="49" y="29"/>
                      <a:pt x="49" y="29"/>
                      <a:pt x="49" y="29"/>
                    </a:cubicBezTo>
                    <a:cubicBezTo>
                      <a:pt x="51" y="30"/>
                      <a:pt x="53" y="31"/>
                      <a:pt x="55" y="32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53" y="31"/>
                      <a:pt x="51" y="30"/>
                      <a:pt x="49" y="29"/>
                    </a:cubicBezTo>
                    <a:moveTo>
                      <a:pt x="46" y="27"/>
                    </a:move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8"/>
                      <a:pt x="47" y="28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8"/>
                      <a:pt x="47" y="28"/>
                      <a:pt x="46" y="27"/>
                    </a:cubicBezTo>
                    <a:moveTo>
                      <a:pt x="37" y="22"/>
                    </a:moveTo>
                    <a:cubicBezTo>
                      <a:pt x="37" y="22"/>
                      <a:pt x="37" y="22"/>
                      <a:pt x="37" y="22"/>
                    </a:cubicBezTo>
                    <a:cubicBezTo>
                      <a:pt x="39" y="23"/>
                      <a:pt x="42" y="25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5"/>
                      <a:pt x="39" y="23"/>
                      <a:pt x="37" y="22"/>
                    </a:cubicBezTo>
                    <a:moveTo>
                      <a:pt x="23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6" y="16"/>
                      <a:pt x="29" y="17"/>
                      <a:pt x="32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29" y="18"/>
                      <a:pt x="26" y="16"/>
                      <a:pt x="23" y="14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10" y="6"/>
                      <a:pt x="12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8"/>
                      <a:pt x="10" y="6"/>
                      <a:pt x="8" y="5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3"/>
                      <a:pt x="4" y="3"/>
                    </a:cubicBezTo>
                    <a:moveTo>
                      <a:pt x="0" y="0"/>
                    </a:moveTo>
                    <a:cubicBezTo>
                      <a:pt x="0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9" name="Freeform 9934"/>
              <p:cNvSpPr>
                <a:spLocks noEditPoints="1"/>
              </p:cNvSpPr>
              <p:nvPr/>
            </p:nvSpPr>
            <p:spPr bwMode="auto">
              <a:xfrm>
                <a:off x="-345" y="3488"/>
                <a:ext cx="171" cy="111"/>
              </a:xfrm>
              <a:custGeom>
                <a:avLst/>
                <a:gdLst>
                  <a:gd name="T0" fmla="*/ 67 w 72"/>
                  <a:gd name="T1" fmla="*/ 45 h 47"/>
                  <a:gd name="T2" fmla="*/ 72 w 72"/>
                  <a:gd name="T3" fmla="*/ 47 h 47"/>
                  <a:gd name="T4" fmla="*/ 60 w 72"/>
                  <a:gd name="T5" fmla="*/ 42 h 47"/>
                  <a:gd name="T6" fmla="*/ 65 w 72"/>
                  <a:gd name="T7" fmla="*/ 45 h 47"/>
                  <a:gd name="T8" fmla="*/ 61 w 72"/>
                  <a:gd name="T9" fmla="*/ 41 h 47"/>
                  <a:gd name="T10" fmla="*/ 66 w 72"/>
                  <a:gd name="T11" fmla="*/ 44 h 47"/>
                  <a:gd name="T12" fmla="*/ 67 w 72"/>
                  <a:gd name="T13" fmla="*/ 44 h 47"/>
                  <a:gd name="T14" fmla="*/ 57 w 72"/>
                  <a:gd name="T15" fmla="*/ 40 h 47"/>
                  <a:gd name="T16" fmla="*/ 58 w 72"/>
                  <a:gd name="T17" fmla="*/ 41 h 47"/>
                  <a:gd name="T18" fmla="*/ 57 w 72"/>
                  <a:gd name="T19" fmla="*/ 40 h 47"/>
                  <a:gd name="T20" fmla="*/ 63 w 72"/>
                  <a:gd name="T21" fmla="*/ 37 h 47"/>
                  <a:gd name="T22" fmla="*/ 65 w 72"/>
                  <a:gd name="T23" fmla="*/ 38 h 47"/>
                  <a:gd name="T24" fmla="*/ 60 w 72"/>
                  <a:gd name="T25" fmla="*/ 35 h 47"/>
                  <a:gd name="T26" fmla="*/ 61 w 72"/>
                  <a:gd name="T27" fmla="*/ 36 h 47"/>
                  <a:gd name="T28" fmla="*/ 60 w 72"/>
                  <a:gd name="T29" fmla="*/ 35 h 47"/>
                  <a:gd name="T30" fmla="*/ 48 w 72"/>
                  <a:gd name="T31" fmla="*/ 34 h 47"/>
                  <a:gd name="T32" fmla="*/ 55 w 72"/>
                  <a:gd name="T33" fmla="*/ 39 h 47"/>
                  <a:gd name="T34" fmla="*/ 48 w 72"/>
                  <a:gd name="T35" fmla="*/ 34 h 47"/>
                  <a:gd name="T36" fmla="*/ 51 w 72"/>
                  <a:gd name="T37" fmla="*/ 29 h 47"/>
                  <a:gd name="T38" fmla="*/ 58 w 72"/>
                  <a:gd name="T39" fmla="*/ 34 h 47"/>
                  <a:gd name="T40" fmla="*/ 34 w 72"/>
                  <a:gd name="T41" fmla="*/ 26 h 47"/>
                  <a:gd name="T42" fmla="*/ 35 w 72"/>
                  <a:gd name="T43" fmla="*/ 26 h 47"/>
                  <a:gd name="T44" fmla="*/ 37 w 72"/>
                  <a:gd name="T45" fmla="*/ 21 h 47"/>
                  <a:gd name="T46" fmla="*/ 37 w 72"/>
                  <a:gd name="T47" fmla="*/ 21 h 47"/>
                  <a:gd name="T48" fmla="*/ 37 w 72"/>
                  <a:gd name="T49" fmla="*/ 21 h 47"/>
                  <a:gd name="T50" fmla="*/ 26 w 72"/>
                  <a:gd name="T51" fmla="*/ 21 h 47"/>
                  <a:gd name="T52" fmla="*/ 26 w 72"/>
                  <a:gd name="T53" fmla="*/ 20 h 47"/>
                  <a:gd name="T54" fmla="*/ 19 w 72"/>
                  <a:gd name="T55" fmla="*/ 17 h 47"/>
                  <a:gd name="T56" fmla="*/ 26 w 72"/>
                  <a:gd name="T57" fmla="*/ 21 h 47"/>
                  <a:gd name="T58" fmla="*/ 19 w 72"/>
                  <a:gd name="T59" fmla="*/ 17 h 47"/>
                  <a:gd name="T60" fmla="*/ 19 w 72"/>
                  <a:gd name="T61" fmla="*/ 17 h 47"/>
                  <a:gd name="T62" fmla="*/ 19 w 72"/>
                  <a:gd name="T63" fmla="*/ 17 h 47"/>
                  <a:gd name="T64" fmla="*/ 16 w 72"/>
                  <a:gd name="T65" fmla="*/ 15 h 47"/>
                  <a:gd name="T66" fmla="*/ 17 w 72"/>
                  <a:gd name="T67" fmla="*/ 16 h 47"/>
                  <a:gd name="T68" fmla="*/ 16 w 72"/>
                  <a:gd name="T69" fmla="*/ 15 h 47"/>
                  <a:gd name="T70" fmla="*/ 11 w 72"/>
                  <a:gd name="T71" fmla="*/ 12 h 47"/>
                  <a:gd name="T72" fmla="*/ 14 w 72"/>
                  <a:gd name="T73" fmla="*/ 13 h 47"/>
                  <a:gd name="T74" fmla="*/ 22 w 72"/>
                  <a:gd name="T75" fmla="*/ 12 h 47"/>
                  <a:gd name="T76" fmla="*/ 29 w 72"/>
                  <a:gd name="T77" fmla="*/ 16 h 47"/>
                  <a:gd name="T78" fmla="*/ 22 w 72"/>
                  <a:gd name="T79" fmla="*/ 12 h 47"/>
                  <a:gd name="T80" fmla="*/ 22 w 72"/>
                  <a:gd name="T81" fmla="*/ 12 h 47"/>
                  <a:gd name="T82" fmla="*/ 22 w 72"/>
                  <a:gd name="T83" fmla="*/ 12 h 47"/>
                  <a:gd name="T84" fmla="*/ 19 w 72"/>
                  <a:gd name="T85" fmla="*/ 10 h 47"/>
                  <a:gd name="T86" fmla="*/ 20 w 72"/>
                  <a:gd name="T87" fmla="*/ 10 h 47"/>
                  <a:gd name="T88" fmla="*/ 19 w 72"/>
                  <a:gd name="T89" fmla="*/ 10 h 47"/>
                  <a:gd name="T90" fmla="*/ 14 w 72"/>
                  <a:gd name="T91" fmla="*/ 7 h 47"/>
                  <a:gd name="T92" fmla="*/ 17 w 72"/>
                  <a:gd name="T93" fmla="*/ 8 h 47"/>
                  <a:gd name="T94" fmla="*/ 0 w 72"/>
                  <a:gd name="T95" fmla="*/ 5 h 47"/>
                  <a:gd name="T96" fmla="*/ 2 w 72"/>
                  <a:gd name="T97" fmla="*/ 7 h 47"/>
                  <a:gd name="T98" fmla="*/ 0 w 72"/>
                  <a:gd name="T99" fmla="*/ 5 h 47"/>
                  <a:gd name="T100" fmla="*/ 5 w 72"/>
                  <a:gd name="T101" fmla="*/ 1 h 47"/>
                  <a:gd name="T102" fmla="*/ 3 w 72"/>
                  <a:gd name="T103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2" h="47">
                    <a:moveTo>
                      <a:pt x="67" y="44"/>
                    </a:moveTo>
                    <a:cubicBezTo>
                      <a:pt x="67" y="44"/>
                      <a:pt x="67" y="44"/>
                      <a:pt x="67" y="45"/>
                    </a:cubicBezTo>
                    <a:cubicBezTo>
                      <a:pt x="69" y="45"/>
                      <a:pt x="70" y="46"/>
                      <a:pt x="72" y="47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0" y="46"/>
                      <a:pt x="69" y="45"/>
                      <a:pt x="67" y="44"/>
                    </a:cubicBezTo>
                    <a:moveTo>
                      <a:pt x="60" y="42"/>
                    </a:moveTo>
                    <a:cubicBezTo>
                      <a:pt x="60" y="42"/>
                      <a:pt x="60" y="42"/>
                      <a:pt x="60" y="42"/>
                    </a:cubicBezTo>
                    <a:cubicBezTo>
                      <a:pt x="62" y="43"/>
                      <a:pt x="63" y="44"/>
                      <a:pt x="65" y="45"/>
                    </a:cubicBezTo>
                    <a:cubicBezTo>
                      <a:pt x="63" y="44"/>
                      <a:pt x="62" y="43"/>
                      <a:pt x="60" y="42"/>
                    </a:cubicBezTo>
                    <a:moveTo>
                      <a:pt x="61" y="41"/>
                    </a:moveTo>
                    <a:cubicBezTo>
                      <a:pt x="61" y="41"/>
                      <a:pt x="61" y="41"/>
                      <a:pt x="61" y="41"/>
                    </a:cubicBezTo>
                    <a:cubicBezTo>
                      <a:pt x="63" y="42"/>
                      <a:pt x="64" y="43"/>
                      <a:pt x="66" y="44"/>
                    </a:cubicBezTo>
                    <a:cubicBezTo>
                      <a:pt x="66" y="44"/>
                      <a:pt x="66" y="44"/>
                      <a:pt x="67" y="44"/>
                    </a:cubicBezTo>
                    <a:cubicBezTo>
                      <a:pt x="67" y="44"/>
                      <a:pt x="67" y="44"/>
                      <a:pt x="67" y="44"/>
                    </a:cubicBezTo>
                    <a:cubicBezTo>
                      <a:pt x="65" y="43"/>
                      <a:pt x="63" y="42"/>
                      <a:pt x="61" y="41"/>
                    </a:cubicBezTo>
                    <a:moveTo>
                      <a:pt x="57" y="40"/>
                    </a:moveTo>
                    <a:cubicBezTo>
                      <a:pt x="57" y="40"/>
                      <a:pt x="57" y="40"/>
                      <a:pt x="57" y="40"/>
                    </a:cubicBezTo>
                    <a:cubicBezTo>
                      <a:pt x="58" y="40"/>
                      <a:pt x="58" y="41"/>
                      <a:pt x="58" y="41"/>
                    </a:cubicBezTo>
                    <a:cubicBezTo>
                      <a:pt x="58" y="41"/>
                      <a:pt x="58" y="41"/>
                      <a:pt x="58" y="41"/>
                    </a:cubicBezTo>
                    <a:cubicBezTo>
                      <a:pt x="58" y="40"/>
                      <a:pt x="58" y="40"/>
                      <a:pt x="57" y="40"/>
                    </a:cubicBezTo>
                    <a:moveTo>
                      <a:pt x="63" y="37"/>
                    </a:moveTo>
                    <a:cubicBezTo>
                      <a:pt x="63" y="37"/>
                      <a:pt x="63" y="37"/>
                      <a:pt x="63" y="37"/>
                    </a:cubicBezTo>
                    <a:cubicBezTo>
                      <a:pt x="64" y="37"/>
                      <a:pt x="64" y="38"/>
                      <a:pt x="65" y="38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7"/>
                      <a:pt x="63" y="37"/>
                    </a:cubicBezTo>
                    <a:moveTo>
                      <a:pt x="60" y="35"/>
                    </a:moveTo>
                    <a:cubicBezTo>
                      <a:pt x="60" y="35"/>
                      <a:pt x="60" y="35"/>
                      <a:pt x="60" y="35"/>
                    </a:cubicBezTo>
                    <a:cubicBezTo>
                      <a:pt x="61" y="35"/>
                      <a:pt x="61" y="36"/>
                      <a:pt x="61" y="36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1" y="35"/>
                      <a:pt x="60" y="35"/>
                    </a:cubicBezTo>
                    <a:moveTo>
                      <a:pt x="48" y="34"/>
                    </a:moveTo>
                    <a:cubicBezTo>
                      <a:pt x="48" y="34"/>
                      <a:pt x="48" y="34"/>
                      <a:pt x="48" y="34"/>
                    </a:cubicBezTo>
                    <a:cubicBezTo>
                      <a:pt x="50" y="35"/>
                      <a:pt x="52" y="37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4" y="38"/>
                      <a:pt x="52" y="37"/>
                      <a:pt x="51" y="36"/>
                    </a:cubicBezTo>
                    <a:cubicBezTo>
                      <a:pt x="50" y="35"/>
                      <a:pt x="49" y="35"/>
                      <a:pt x="48" y="34"/>
                    </a:cubicBezTo>
                    <a:moveTo>
                      <a:pt x="51" y="29"/>
                    </a:moveTo>
                    <a:cubicBezTo>
                      <a:pt x="51" y="29"/>
                      <a:pt x="51" y="29"/>
                      <a:pt x="51" y="29"/>
                    </a:cubicBezTo>
                    <a:cubicBezTo>
                      <a:pt x="53" y="31"/>
                      <a:pt x="56" y="33"/>
                      <a:pt x="58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6" y="32"/>
                      <a:pt x="53" y="31"/>
                      <a:pt x="51" y="29"/>
                    </a:cubicBezTo>
                    <a:moveTo>
                      <a:pt x="34" y="26"/>
                    </a:moveTo>
                    <a:cubicBezTo>
                      <a:pt x="34" y="26"/>
                      <a:pt x="34" y="26"/>
                      <a:pt x="34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4" y="26"/>
                    </a:cubicBezTo>
                    <a:moveTo>
                      <a:pt x="37" y="21"/>
                    </a:move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7" y="21"/>
                      <a:pt x="37" y="21"/>
                    </a:cubicBezTo>
                    <a:moveTo>
                      <a:pt x="26" y="20"/>
                    </a:moveTo>
                    <a:cubicBezTo>
                      <a:pt x="26" y="20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0"/>
                      <a:pt x="26" y="20"/>
                    </a:cubicBezTo>
                    <a:cubicBezTo>
                      <a:pt x="26" y="20"/>
                      <a:pt x="26" y="20"/>
                      <a:pt x="26" y="20"/>
                    </a:cubicBezTo>
                    <a:moveTo>
                      <a:pt x="19" y="17"/>
                    </a:moveTo>
                    <a:cubicBezTo>
                      <a:pt x="19" y="17"/>
                      <a:pt x="19" y="17"/>
                      <a:pt x="19" y="17"/>
                    </a:cubicBezTo>
                    <a:cubicBezTo>
                      <a:pt x="22" y="18"/>
                      <a:pt x="24" y="19"/>
                      <a:pt x="26" y="21"/>
                    </a:cubicBezTo>
                    <a:cubicBezTo>
                      <a:pt x="26" y="21"/>
                      <a:pt x="26" y="20"/>
                      <a:pt x="26" y="20"/>
                    </a:cubicBezTo>
                    <a:cubicBezTo>
                      <a:pt x="24" y="19"/>
                      <a:pt x="22" y="18"/>
                      <a:pt x="19" y="17"/>
                    </a:cubicBezTo>
                    <a:moveTo>
                      <a:pt x="19" y="16"/>
                    </a:moveTo>
                    <a:cubicBezTo>
                      <a:pt x="19" y="16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6"/>
                      <a:pt x="19" y="16"/>
                      <a:pt x="19" y="16"/>
                    </a:cubicBezTo>
                    <a:moveTo>
                      <a:pt x="16" y="15"/>
                    </a:move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7" y="15"/>
                      <a:pt x="17" y="16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7" y="15"/>
                      <a:pt x="16" y="15"/>
                      <a:pt x="16" y="15"/>
                    </a:cubicBezTo>
                    <a:moveTo>
                      <a:pt x="11" y="12"/>
                    </a:moveTo>
                    <a:cubicBezTo>
                      <a:pt x="11" y="12"/>
                      <a:pt x="11" y="12"/>
                      <a:pt x="11" y="12"/>
                    </a:cubicBezTo>
                    <a:cubicBezTo>
                      <a:pt x="12" y="12"/>
                      <a:pt x="13" y="13"/>
                      <a:pt x="14" y="14"/>
                    </a:cubicBezTo>
                    <a:cubicBezTo>
                      <a:pt x="14" y="14"/>
                      <a:pt x="14" y="14"/>
                      <a:pt x="14" y="13"/>
                    </a:cubicBezTo>
                    <a:cubicBezTo>
                      <a:pt x="13" y="13"/>
                      <a:pt x="12" y="12"/>
                      <a:pt x="11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4" y="13"/>
                      <a:pt x="27" y="14"/>
                      <a:pt x="29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7" y="14"/>
                      <a:pt x="24" y="13"/>
                      <a:pt x="22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19" y="10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19" y="10"/>
                      <a:pt x="19" y="10"/>
                    </a:cubicBezTo>
                    <a:moveTo>
                      <a:pt x="14" y="7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6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6" y="8"/>
                      <a:pt x="15" y="7"/>
                      <a:pt x="14" y="7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6"/>
                      <a:pt x="1" y="6"/>
                      <a:pt x="0" y="5"/>
                    </a:cubicBezTo>
                    <a:moveTo>
                      <a:pt x="3" y="0"/>
                    </a:moveTo>
                    <a:cubicBezTo>
                      <a:pt x="4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0" name="Freeform 9935"/>
              <p:cNvSpPr>
                <a:spLocks noEditPoints="1"/>
              </p:cNvSpPr>
              <p:nvPr/>
            </p:nvSpPr>
            <p:spPr bwMode="auto">
              <a:xfrm>
                <a:off x="-522" y="3783"/>
                <a:ext cx="173" cy="102"/>
              </a:xfrm>
              <a:custGeom>
                <a:avLst/>
                <a:gdLst>
                  <a:gd name="T0" fmla="*/ 61 w 73"/>
                  <a:gd name="T1" fmla="*/ 36 h 43"/>
                  <a:gd name="T2" fmla="*/ 61 w 73"/>
                  <a:gd name="T3" fmla="*/ 36 h 43"/>
                  <a:gd name="T4" fmla="*/ 73 w 73"/>
                  <a:gd name="T5" fmla="*/ 43 h 43"/>
                  <a:gd name="T6" fmla="*/ 73 w 73"/>
                  <a:gd name="T7" fmla="*/ 43 h 43"/>
                  <a:gd name="T8" fmla="*/ 61 w 73"/>
                  <a:gd name="T9" fmla="*/ 36 h 43"/>
                  <a:gd name="T10" fmla="*/ 42 w 73"/>
                  <a:gd name="T11" fmla="*/ 24 h 43"/>
                  <a:gd name="T12" fmla="*/ 42 w 73"/>
                  <a:gd name="T13" fmla="*/ 25 h 43"/>
                  <a:gd name="T14" fmla="*/ 56 w 73"/>
                  <a:gd name="T15" fmla="*/ 33 h 43"/>
                  <a:gd name="T16" fmla="*/ 57 w 73"/>
                  <a:gd name="T17" fmla="*/ 33 h 43"/>
                  <a:gd name="T18" fmla="*/ 60 w 73"/>
                  <a:gd name="T19" fmla="*/ 35 h 43"/>
                  <a:gd name="T20" fmla="*/ 60 w 73"/>
                  <a:gd name="T21" fmla="*/ 35 h 43"/>
                  <a:gd name="T22" fmla="*/ 46 w 73"/>
                  <a:gd name="T23" fmla="*/ 27 h 43"/>
                  <a:gd name="T24" fmla="*/ 42 w 73"/>
                  <a:gd name="T25" fmla="*/ 24 h 43"/>
                  <a:gd name="T26" fmla="*/ 35 w 73"/>
                  <a:gd name="T27" fmla="*/ 20 h 43"/>
                  <a:gd name="T28" fmla="*/ 35 w 73"/>
                  <a:gd name="T29" fmla="*/ 20 h 43"/>
                  <a:gd name="T30" fmla="*/ 41 w 73"/>
                  <a:gd name="T31" fmla="*/ 24 h 43"/>
                  <a:gd name="T32" fmla="*/ 41 w 73"/>
                  <a:gd name="T33" fmla="*/ 24 h 43"/>
                  <a:gd name="T34" fmla="*/ 35 w 73"/>
                  <a:gd name="T35" fmla="*/ 20 h 43"/>
                  <a:gd name="T36" fmla="*/ 31 w 73"/>
                  <a:gd name="T37" fmla="*/ 18 h 43"/>
                  <a:gd name="T38" fmla="*/ 31 w 73"/>
                  <a:gd name="T39" fmla="*/ 18 h 43"/>
                  <a:gd name="T40" fmla="*/ 31 w 73"/>
                  <a:gd name="T41" fmla="*/ 18 h 43"/>
                  <a:gd name="T42" fmla="*/ 31 w 73"/>
                  <a:gd name="T43" fmla="*/ 18 h 43"/>
                  <a:gd name="T44" fmla="*/ 31 w 73"/>
                  <a:gd name="T45" fmla="*/ 18 h 43"/>
                  <a:gd name="T46" fmla="*/ 24 w 73"/>
                  <a:gd name="T47" fmla="*/ 14 h 43"/>
                  <a:gd name="T48" fmla="*/ 24 w 73"/>
                  <a:gd name="T49" fmla="*/ 14 h 43"/>
                  <a:gd name="T50" fmla="*/ 31 w 73"/>
                  <a:gd name="T51" fmla="*/ 18 h 43"/>
                  <a:gd name="T52" fmla="*/ 31 w 73"/>
                  <a:gd name="T53" fmla="*/ 18 h 43"/>
                  <a:gd name="T54" fmla="*/ 24 w 73"/>
                  <a:gd name="T55" fmla="*/ 14 h 43"/>
                  <a:gd name="T56" fmla="*/ 23 w 73"/>
                  <a:gd name="T57" fmla="*/ 13 h 43"/>
                  <a:gd name="T58" fmla="*/ 23 w 73"/>
                  <a:gd name="T59" fmla="*/ 13 h 43"/>
                  <a:gd name="T60" fmla="*/ 24 w 73"/>
                  <a:gd name="T61" fmla="*/ 14 h 43"/>
                  <a:gd name="T62" fmla="*/ 24 w 73"/>
                  <a:gd name="T63" fmla="*/ 14 h 43"/>
                  <a:gd name="T64" fmla="*/ 23 w 73"/>
                  <a:gd name="T65" fmla="*/ 13 h 43"/>
                  <a:gd name="T66" fmla="*/ 20 w 73"/>
                  <a:gd name="T67" fmla="*/ 11 h 43"/>
                  <a:gd name="T68" fmla="*/ 20 w 73"/>
                  <a:gd name="T69" fmla="*/ 11 h 43"/>
                  <a:gd name="T70" fmla="*/ 21 w 73"/>
                  <a:gd name="T71" fmla="*/ 12 h 43"/>
                  <a:gd name="T72" fmla="*/ 21 w 73"/>
                  <a:gd name="T73" fmla="*/ 12 h 43"/>
                  <a:gd name="T74" fmla="*/ 20 w 73"/>
                  <a:gd name="T75" fmla="*/ 11 h 43"/>
                  <a:gd name="T76" fmla="*/ 15 w 73"/>
                  <a:gd name="T77" fmla="*/ 8 h 43"/>
                  <a:gd name="T78" fmla="*/ 15 w 73"/>
                  <a:gd name="T79" fmla="*/ 8 h 43"/>
                  <a:gd name="T80" fmla="*/ 18 w 73"/>
                  <a:gd name="T81" fmla="*/ 10 h 43"/>
                  <a:gd name="T82" fmla="*/ 18 w 73"/>
                  <a:gd name="T83" fmla="*/ 10 h 43"/>
                  <a:gd name="T84" fmla="*/ 15 w 73"/>
                  <a:gd name="T85" fmla="*/ 8 h 43"/>
                  <a:gd name="T86" fmla="*/ 4 w 73"/>
                  <a:gd name="T87" fmla="*/ 2 h 43"/>
                  <a:gd name="T88" fmla="*/ 4 w 73"/>
                  <a:gd name="T89" fmla="*/ 2 h 43"/>
                  <a:gd name="T90" fmla="*/ 6 w 73"/>
                  <a:gd name="T91" fmla="*/ 3 h 43"/>
                  <a:gd name="T92" fmla="*/ 6 w 73"/>
                  <a:gd name="T93" fmla="*/ 3 h 43"/>
                  <a:gd name="T94" fmla="*/ 4 w 73"/>
                  <a:gd name="T95" fmla="*/ 2 h 43"/>
                  <a:gd name="T96" fmla="*/ 4 w 73"/>
                  <a:gd name="T97" fmla="*/ 2 h 43"/>
                  <a:gd name="T98" fmla="*/ 4 w 73"/>
                  <a:gd name="T99" fmla="*/ 2 h 43"/>
                  <a:gd name="T100" fmla="*/ 4 w 73"/>
                  <a:gd name="T101" fmla="*/ 2 h 43"/>
                  <a:gd name="T102" fmla="*/ 4 w 73"/>
                  <a:gd name="T103" fmla="*/ 2 h 43"/>
                  <a:gd name="T104" fmla="*/ 4 w 73"/>
                  <a:gd name="T105" fmla="*/ 2 h 43"/>
                  <a:gd name="T106" fmla="*/ 3 w 73"/>
                  <a:gd name="T107" fmla="*/ 1 h 43"/>
                  <a:gd name="T108" fmla="*/ 3 w 73"/>
                  <a:gd name="T109" fmla="*/ 1 h 43"/>
                  <a:gd name="T110" fmla="*/ 3 w 73"/>
                  <a:gd name="T111" fmla="*/ 1 h 43"/>
                  <a:gd name="T112" fmla="*/ 3 w 73"/>
                  <a:gd name="T113" fmla="*/ 1 h 43"/>
                  <a:gd name="T114" fmla="*/ 3 w 73"/>
                  <a:gd name="T115" fmla="*/ 1 h 43"/>
                  <a:gd name="T116" fmla="*/ 0 w 73"/>
                  <a:gd name="T117" fmla="*/ 0 h 43"/>
                  <a:gd name="T118" fmla="*/ 0 w 73"/>
                  <a:gd name="T119" fmla="*/ 0 h 43"/>
                  <a:gd name="T120" fmla="*/ 3 w 73"/>
                  <a:gd name="T121" fmla="*/ 1 h 43"/>
                  <a:gd name="T122" fmla="*/ 3 w 73"/>
                  <a:gd name="T123" fmla="*/ 1 h 43"/>
                  <a:gd name="T124" fmla="*/ 0 w 73"/>
                  <a:gd name="T12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3" h="43">
                    <a:moveTo>
                      <a:pt x="61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5" y="39"/>
                      <a:pt x="69" y="41"/>
                      <a:pt x="73" y="43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69" y="41"/>
                      <a:pt x="65" y="39"/>
                      <a:pt x="61" y="36"/>
                    </a:cubicBezTo>
                    <a:moveTo>
                      <a:pt x="42" y="24"/>
                    </a:moveTo>
                    <a:cubicBezTo>
                      <a:pt x="42" y="24"/>
                      <a:pt x="42" y="25"/>
                      <a:pt x="42" y="25"/>
                    </a:cubicBezTo>
                    <a:cubicBezTo>
                      <a:pt x="46" y="27"/>
                      <a:pt x="51" y="30"/>
                      <a:pt x="56" y="33"/>
                    </a:cubicBezTo>
                    <a:cubicBezTo>
                      <a:pt x="56" y="33"/>
                      <a:pt x="56" y="33"/>
                      <a:pt x="57" y="33"/>
                    </a:cubicBezTo>
                    <a:cubicBezTo>
                      <a:pt x="58" y="34"/>
                      <a:pt x="59" y="35"/>
                      <a:pt x="60" y="35"/>
                    </a:cubicBezTo>
                    <a:cubicBezTo>
                      <a:pt x="60" y="35"/>
                      <a:pt x="60" y="35"/>
                      <a:pt x="60" y="35"/>
                    </a:cubicBezTo>
                    <a:cubicBezTo>
                      <a:pt x="55" y="32"/>
                      <a:pt x="51" y="30"/>
                      <a:pt x="46" y="27"/>
                    </a:cubicBezTo>
                    <a:cubicBezTo>
                      <a:pt x="45" y="26"/>
                      <a:pt x="43" y="25"/>
                      <a:pt x="42" y="24"/>
                    </a:cubicBezTo>
                    <a:moveTo>
                      <a:pt x="35" y="20"/>
                    </a:moveTo>
                    <a:cubicBezTo>
                      <a:pt x="35" y="20"/>
                      <a:pt x="35" y="20"/>
                      <a:pt x="35" y="20"/>
                    </a:cubicBezTo>
                    <a:cubicBezTo>
                      <a:pt x="37" y="22"/>
                      <a:pt x="39" y="23"/>
                      <a:pt x="41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39" y="23"/>
                      <a:pt x="37" y="21"/>
                      <a:pt x="35" y="20"/>
                    </a:cubicBezTo>
                    <a:moveTo>
                      <a:pt x="31" y="18"/>
                    </a:move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5"/>
                      <a:pt x="29" y="17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29" y="17"/>
                      <a:pt x="26" y="15"/>
                      <a:pt x="24" y="14"/>
                    </a:cubicBezTo>
                    <a:moveTo>
                      <a:pt x="23" y="13"/>
                    </a:move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0" y="12"/>
                      <a:pt x="20" y="11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7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9"/>
                      <a:pt x="16" y="9"/>
                      <a:pt x="15" y="8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3"/>
                      <a:pt x="5" y="2"/>
                      <a:pt x="4" y="2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1" name="Freeform 9936"/>
              <p:cNvSpPr>
                <a:spLocks noEditPoints="1"/>
              </p:cNvSpPr>
              <p:nvPr/>
            </p:nvSpPr>
            <p:spPr bwMode="auto">
              <a:xfrm>
                <a:off x="-479" y="3715"/>
                <a:ext cx="175" cy="101"/>
              </a:xfrm>
              <a:custGeom>
                <a:avLst/>
                <a:gdLst>
                  <a:gd name="T0" fmla="*/ 62 w 74"/>
                  <a:gd name="T1" fmla="*/ 36 h 43"/>
                  <a:gd name="T2" fmla="*/ 62 w 74"/>
                  <a:gd name="T3" fmla="*/ 36 h 43"/>
                  <a:gd name="T4" fmla="*/ 74 w 74"/>
                  <a:gd name="T5" fmla="*/ 43 h 43"/>
                  <a:gd name="T6" fmla="*/ 74 w 74"/>
                  <a:gd name="T7" fmla="*/ 43 h 43"/>
                  <a:gd name="T8" fmla="*/ 62 w 74"/>
                  <a:gd name="T9" fmla="*/ 36 h 43"/>
                  <a:gd name="T10" fmla="*/ 63 w 74"/>
                  <a:gd name="T11" fmla="*/ 36 h 43"/>
                  <a:gd name="T12" fmla="*/ 63 w 74"/>
                  <a:gd name="T13" fmla="*/ 36 h 43"/>
                  <a:gd name="T14" fmla="*/ 74 w 74"/>
                  <a:gd name="T15" fmla="*/ 43 h 43"/>
                  <a:gd name="T16" fmla="*/ 74 w 74"/>
                  <a:gd name="T17" fmla="*/ 43 h 43"/>
                  <a:gd name="T18" fmla="*/ 63 w 74"/>
                  <a:gd name="T19" fmla="*/ 36 h 43"/>
                  <a:gd name="T20" fmla="*/ 62 w 74"/>
                  <a:gd name="T21" fmla="*/ 36 h 43"/>
                  <a:gd name="T22" fmla="*/ 62 w 74"/>
                  <a:gd name="T23" fmla="*/ 36 h 43"/>
                  <a:gd name="T24" fmla="*/ 62 w 74"/>
                  <a:gd name="T25" fmla="*/ 36 h 43"/>
                  <a:gd name="T26" fmla="*/ 62 w 74"/>
                  <a:gd name="T27" fmla="*/ 36 h 43"/>
                  <a:gd name="T28" fmla="*/ 62 w 74"/>
                  <a:gd name="T29" fmla="*/ 36 h 43"/>
                  <a:gd name="T30" fmla="*/ 62 w 74"/>
                  <a:gd name="T31" fmla="*/ 36 h 43"/>
                  <a:gd name="T32" fmla="*/ 62 w 74"/>
                  <a:gd name="T33" fmla="*/ 36 h 43"/>
                  <a:gd name="T34" fmla="*/ 62 w 74"/>
                  <a:gd name="T35" fmla="*/ 36 h 43"/>
                  <a:gd name="T36" fmla="*/ 62 w 74"/>
                  <a:gd name="T37" fmla="*/ 36 h 43"/>
                  <a:gd name="T38" fmla="*/ 62 w 74"/>
                  <a:gd name="T39" fmla="*/ 36 h 43"/>
                  <a:gd name="T40" fmla="*/ 49 w 74"/>
                  <a:gd name="T41" fmla="*/ 28 h 43"/>
                  <a:gd name="T42" fmla="*/ 49 w 74"/>
                  <a:gd name="T43" fmla="*/ 28 h 43"/>
                  <a:gd name="T44" fmla="*/ 59 w 74"/>
                  <a:gd name="T45" fmla="*/ 34 h 43"/>
                  <a:gd name="T46" fmla="*/ 59 w 74"/>
                  <a:gd name="T47" fmla="*/ 34 h 43"/>
                  <a:gd name="T48" fmla="*/ 49 w 74"/>
                  <a:gd name="T49" fmla="*/ 28 h 43"/>
                  <a:gd name="T50" fmla="*/ 49 w 74"/>
                  <a:gd name="T51" fmla="*/ 28 h 43"/>
                  <a:gd name="T52" fmla="*/ 49 w 74"/>
                  <a:gd name="T53" fmla="*/ 28 h 43"/>
                  <a:gd name="T54" fmla="*/ 59 w 74"/>
                  <a:gd name="T55" fmla="*/ 34 h 43"/>
                  <a:gd name="T56" fmla="*/ 59 w 74"/>
                  <a:gd name="T57" fmla="*/ 34 h 43"/>
                  <a:gd name="T58" fmla="*/ 49 w 74"/>
                  <a:gd name="T59" fmla="*/ 28 h 43"/>
                  <a:gd name="T60" fmla="*/ 45 w 74"/>
                  <a:gd name="T61" fmla="*/ 26 h 43"/>
                  <a:gd name="T62" fmla="*/ 45 w 74"/>
                  <a:gd name="T63" fmla="*/ 26 h 43"/>
                  <a:gd name="T64" fmla="*/ 48 w 74"/>
                  <a:gd name="T65" fmla="*/ 28 h 43"/>
                  <a:gd name="T66" fmla="*/ 48 w 74"/>
                  <a:gd name="T67" fmla="*/ 28 h 43"/>
                  <a:gd name="T68" fmla="*/ 45 w 74"/>
                  <a:gd name="T69" fmla="*/ 26 h 43"/>
                  <a:gd name="T70" fmla="*/ 40 w 74"/>
                  <a:gd name="T71" fmla="*/ 23 h 43"/>
                  <a:gd name="T72" fmla="*/ 40 w 74"/>
                  <a:gd name="T73" fmla="*/ 23 h 43"/>
                  <a:gd name="T74" fmla="*/ 48 w 74"/>
                  <a:gd name="T75" fmla="*/ 28 h 43"/>
                  <a:gd name="T76" fmla="*/ 48 w 74"/>
                  <a:gd name="T77" fmla="*/ 28 h 43"/>
                  <a:gd name="T78" fmla="*/ 40 w 74"/>
                  <a:gd name="T79" fmla="*/ 23 h 43"/>
                  <a:gd name="T80" fmla="*/ 3 w 74"/>
                  <a:gd name="T81" fmla="*/ 2 h 43"/>
                  <a:gd name="T82" fmla="*/ 3 w 74"/>
                  <a:gd name="T83" fmla="*/ 2 h 43"/>
                  <a:gd name="T84" fmla="*/ 5 w 74"/>
                  <a:gd name="T85" fmla="*/ 3 h 43"/>
                  <a:gd name="T86" fmla="*/ 5 w 74"/>
                  <a:gd name="T87" fmla="*/ 3 h 43"/>
                  <a:gd name="T88" fmla="*/ 3 w 74"/>
                  <a:gd name="T89" fmla="*/ 2 h 43"/>
                  <a:gd name="T90" fmla="*/ 3 w 74"/>
                  <a:gd name="T91" fmla="*/ 2 h 43"/>
                  <a:gd name="T92" fmla="*/ 3 w 74"/>
                  <a:gd name="T93" fmla="*/ 2 h 43"/>
                  <a:gd name="T94" fmla="*/ 5 w 74"/>
                  <a:gd name="T95" fmla="*/ 3 h 43"/>
                  <a:gd name="T96" fmla="*/ 5 w 74"/>
                  <a:gd name="T97" fmla="*/ 3 h 43"/>
                  <a:gd name="T98" fmla="*/ 3 w 74"/>
                  <a:gd name="T99" fmla="*/ 2 h 43"/>
                  <a:gd name="T100" fmla="*/ 0 w 74"/>
                  <a:gd name="T101" fmla="*/ 0 h 43"/>
                  <a:gd name="T102" fmla="*/ 0 w 74"/>
                  <a:gd name="T103" fmla="*/ 0 h 43"/>
                  <a:gd name="T104" fmla="*/ 3 w 74"/>
                  <a:gd name="T105" fmla="*/ 1 h 43"/>
                  <a:gd name="T106" fmla="*/ 3 w 74"/>
                  <a:gd name="T107" fmla="*/ 1 h 43"/>
                  <a:gd name="T108" fmla="*/ 0 w 74"/>
                  <a:gd name="T109" fmla="*/ 0 h 43"/>
                  <a:gd name="T110" fmla="*/ 0 w 74"/>
                  <a:gd name="T111" fmla="*/ 0 h 43"/>
                  <a:gd name="T112" fmla="*/ 0 w 74"/>
                  <a:gd name="T113" fmla="*/ 0 h 43"/>
                  <a:gd name="T114" fmla="*/ 3 w 74"/>
                  <a:gd name="T115" fmla="*/ 1 h 43"/>
                  <a:gd name="T116" fmla="*/ 3 w 74"/>
                  <a:gd name="T117" fmla="*/ 1 h 43"/>
                  <a:gd name="T118" fmla="*/ 0 w 74"/>
                  <a:gd name="T11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4" h="43"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6" y="39"/>
                      <a:pt x="70" y="41"/>
                      <a:pt x="74" y="4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0" y="41"/>
                      <a:pt x="66" y="39"/>
                      <a:pt x="62" y="36"/>
                    </a:cubicBezTo>
                    <a:moveTo>
                      <a:pt x="63" y="36"/>
                    </a:moveTo>
                    <a:cubicBezTo>
                      <a:pt x="63" y="36"/>
                      <a:pt x="63" y="36"/>
                      <a:pt x="63" y="36"/>
                    </a:cubicBezTo>
                    <a:cubicBezTo>
                      <a:pt x="66" y="38"/>
                      <a:pt x="70" y="41"/>
                      <a:pt x="74" y="4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0" y="41"/>
                      <a:pt x="66" y="38"/>
                      <a:pt x="63" y="36"/>
                    </a:cubicBezTo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moveTo>
                      <a:pt x="49" y="28"/>
                    </a:moveTo>
                    <a:cubicBezTo>
                      <a:pt x="49" y="28"/>
                      <a:pt x="49" y="28"/>
                      <a:pt x="49" y="28"/>
                    </a:cubicBezTo>
                    <a:cubicBezTo>
                      <a:pt x="52" y="30"/>
                      <a:pt x="55" y="32"/>
                      <a:pt x="59" y="34"/>
                    </a:cubicBezTo>
                    <a:cubicBezTo>
                      <a:pt x="59" y="34"/>
                      <a:pt x="59" y="34"/>
                      <a:pt x="59" y="34"/>
                    </a:cubicBezTo>
                    <a:cubicBezTo>
                      <a:pt x="55" y="32"/>
                      <a:pt x="52" y="30"/>
                      <a:pt x="49" y="28"/>
                    </a:cubicBezTo>
                    <a:moveTo>
                      <a:pt x="49" y="28"/>
                    </a:moveTo>
                    <a:cubicBezTo>
                      <a:pt x="49" y="28"/>
                      <a:pt x="49" y="28"/>
                      <a:pt x="49" y="28"/>
                    </a:cubicBezTo>
                    <a:cubicBezTo>
                      <a:pt x="52" y="30"/>
                      <a:pt x="56" y="32"/>
                      <a:pt x="59" y="34"/>
                    </a:cubicBezTo>
                    <a:cubicBezTo>
                      <a:pt x="59" y="34"/>
                      <a:pt x="59" y="34"/>
                      <a:pt x="59" y="34"/>
                    </a:cubicBezTo>
                    <a:cubicBezTo>
                      <a:pt x="56" y="32"/>
                      <a:pt x="52" y="30"/>
                      <a:pt x="49" y="28"/>
                    </a:cubicBezTo>
                    <a:moveTo>
                      <a:pt x="45" y="26"/>
                    </a:moveTo>
                    <a:cubicBezTo>
                      <a:pt x="45" y="26"/>
                      <a:pt x="45" y="26"/>
                      <a:pt x="45" y="26"/>
                    </a:cubicBezTo>
                    <a:cubicBezTo>
                      <a:pt x="46" y="27"/>
                      <a:pt x="47" y="27"/>
                      <a:pt x="48" y="28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47" y="27"/>
                      <a:pt x="46" y="27"/>
                      <a:pt x="45" y="26"/>
                    </a:cubicBezTo>
                    <a:moveTo>
                      <a:pt x="40" y="23"/>
                    </a:moveTo>
                    <a:cubicBezTo>
                      <a:pt x="40" y="23"/>
                      <a:pt x="40" y="23"/>
                      <a:pt x="40" y="23"/>
                    </a:cubicBezTo>
                    <a:cubicBezTo>
                      <a:pt x="43" y="25"/>
                      <a:pt x="45" y="26"/>
                      <a:pt x="48" y="28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45" y="26"/>
                      <a:pt x="43" y="25"/>
                      <a:pt x="40" y="2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2" name="Freeform 9937"/>
              <p:cNvSpPr>
                <a:spLocks noEditPoints="1"/>
              </p:cNvSpPr>
              <p:nvPr/>
            </p:nvSpPr>
            <p:spPr bwMode="auto">
              <a:xfrm>
                <a:off x="-541" y="3675"/>
                <a:ext cx="234" cy="144"/>
              </a:xfrm>
              <a:custGeom>
                <a:avLst/>
                <a:gdLst>
                  <a:gd name="T0" fmla="*/ 88 w 99"/>
                  <a:gd name="T1" fmla="*/ 54 h 61"/>
                  <a:gd name="T2" fmla="*/ 99 w 99"/>
                  <a:gd name="T3" fmla="*/ 61 h 61"/>
                  <a:gd name="T4" fmla="*/ 87 w 99"/>
                  <a:gd name="T5" fmla="*/ 53 h 61"/>
                  <a:gd name="T6" fmla="*/ 87 w 99"/>
                  <a:gd name="T7" fmla="*/ 54 h 61"/>
                  <a:gd name="T8" fmla="*/ 87 w 99"/>
                  <a:gd name="T9" fmla="*/ 53 h 61"/>
                  <a:gd name="T10" fmla="*/ 74 w 99"/>
                  <a:gd name="T11" fmla="*/ 46 h 61"/>
                  <a:gd name="T12" fmla="*/ 74 w 99"/>
                  <a:gd name="T13" fmla="*/ 46 h 61"/>
                  <a:gd name="T14" fmla="*/ 74 w 99"/>
                  <a:gd name="T15" fmla="*/ 46 h 61"/>
                  <a:gd name="T16" fmla="*/ 85 w 99"/>
                  <a:gd name="T17" fmla="*/ 52 h 61"/>
                  <a:gd name="T18" fmla="*/ 61 w 99"/>
                  <a:gd name="T19" fmla="*/ 38 h 61"/>
                  <a:gd name="T20" fmla="*/ 73 w 99"/>
                  <a:gd name="T21" fmla="*/ 46 h 61"/>
                  <a:gd name="T22" fmla="*/ 61 w 99"/>
                  <a:gd name="T23" fmla="*/ 38 h 61"/>
                  <a:gd name="T24" fmla="*/ 61 w 99"/>
                  <a:gd name="T25" fmla="*/ 38 h 61"/>
                  <a:gd name="T26" fmla="*/ 74 w 99"/>
                  <a:gd name="T27" fmla="*/ 45 h 61"/>
                  <a:gd name="T28" fmla="*/ 71 w 99"/>
                  <a:gd name="T29" fmla="*/ 43 h 61"/>
                  <a:gd name="T30" fmla="*/ 66 w 99"/>
                  <a:gd name="T31" fmla="*/ 40 h 61"/>
                  <a:gd name="T32" fmla="*/ 56 w 99"/>
                  <a:gd name="T33" fmla="*/ 35 h 61"/>
                  <a:gd name="T34" fmla="*/ 56 w 99"/>
                  <a:gd name="T35" fmla="*/ 35 h 61"/>
                  <a:gd name="T36" fmla="*/ 56 w 99"/>
                  <a:gd name="T37" fmla="*/ 35 h 61"/>
                  <a:gd name="T38" fmla="*/ 56 w 99"/>
                  <a:gd name="T39" fmla="*/ 35 h 61"/>
                  <a:gd name="T40" fmla="*/ 56 w 99"/>
                  <a:gd name="T41" fmla="*/ 34 h 61"/>
                  <a:gd name="T42" fmla="*/ 48 w 99"/>
                  <a:gd name="T43" fmla="*/ 29 h 61"/>
                  <a:gd name="T44" fmla="*/ 55 w 99"/>
                  <a:gd name="T45" fmla="*/ 35 h 61"/>
                  <a:gd name="T46" fmla="*/ 53 w 99"/>
                  <a:gd name="T47" fmla="*/ 33 h 61"/>
                  <a:gd name="T48" fmla="*/ 56 w 99"/>
                  <a:gd name="T49" fmla="*/ 34 h 61"/>
                  <a:gd name="T50" fmla="*/ 45 w 99"/>
                  <a:gd name="T51" fmla="*/ 28 h 61"/>
                  <a:gd name="T52" fmla="*/ 46 w 99"/>
                  <a:gd name="T53" fmla="*/ 29 h 61"/>
                  <a:gd name="T54" fmla="*/ 45 w 99"/>
                  <a:gd name="T55" fmla="*/ 28 h 61"/>
                  <a:gd name="T56" fmla="*/ 40 w 99"/>
                  <a:gd name="T57" fmla="*/ 25 h 61"/>
                  <a:gd name="T58" fmla="*/ 43 w 99"/>
                  <a:gd name="T59" fmla="*/ 26 h 61"/>
                  <a:gd name="T60" fmla="*/ 29 w 99"/>
                  <a:gd name="T61" fmla="*/ 19 h 61"/>
                  <a:gd name="T62" fmla="*/ 31 w 99"/>
                  <a:gd name="T63" fmla="*/ 20 h 61"/>
                  <a:gd name="T64" fmla="*/ 29 w 99"/>
                  <a:gd name="T65" fmla="*/ 19 h 61"/>
                  <a:gd name="T66" fmla="*/ 29 w 99"/>
                  <a:gd name="T67" fmla="*/ 18 h 61"/>
                  <a:gd name="T68" fmla="*/ 31 w 99"/>
                  <a:gd name="T69" fmla="*/ 19 h 61"/>
                  <a:gd name="T70" fmla="*/ 26 w 99"/>
                  <a:gd name="T71" fmla="*/ 17 h 61"/>
                  <a:gd name="T72" fmla="*/ 28 w 99"/>
                  <a:gd name="T73" fmla="*/ 19 h 61"/>
                  <a:gd name="T74" fmla="*/ 26 w 99"/>
                  <a:gd name="T75" fmla="*/ 17 h 61"/>
                  <a:gd name="T76" fmla="*/ 27 w 99"/>
                  <a:gd name="T77" fmla="*/ 17 h 61"/>
                  <a:gd name="T78" fmla="*/ 29 w 99"/>
                  <a:gd name="T79" fmla="*/ 18 h 61"/>
                  <a:gd name="T80" fmla="*/ 15 w 99"/>
                  <a:gd name="T81" fmla="*/ 10 h 61"/>
                  <a:gd name="T82" fmla="*/ 16 w 99"/>
                  <a:gd name="T83" fmla="*/ 11 h 61"/>
                  <a:gd name="T84" fmla="*/ 15 w 99"/>
                  <a:gd name="T85" fmla="*/ 10 h 61"/>
                  <a:gd name="T86" fmla="*/ 15 w 99"/>
                  <a:gd name="T87" fmla="*/ 10 h 61"/>
                  <a:gd name="T88" fmla="*/ 16 w 99"/>
                  <a:gd name="T89" fmla="*/ 10 h 61"/>
                  <a:gd name="T90" fmla="*/ 12 w 99"/>
                  <a:gd name="T91" fmla="*/ 9 h 61"/>
                  <a:gd name="T92" fmla="*/ 14 w 99"/>
                  <a:gd name="T93" fmla="*/ 10 h 61"/>
                  <a:gd name="T94" fmla="*/ 12 w 99"/>
                  <a:gd name="T95" fmla="*/ 9 h 61"/>
                  <a:gd name="T96" fmla="*/ 13 w 99"/>
                  <a:gd name="T97" fmla="*/ 8 h 61"/>
                  <a:gd name="T98" fmla="*/ 15 w 99"/>
                  <a:gd name="T99" fmla="*/ 9 h 61"/>
                  <a:gd name="T100" fmla="*/ 2 w 99"/>
                  <a:gd name="T101" fmla="*/ 3 h 61"/>
                  <a:gd name="T102" fmla="*/ 4 w 99"/>
                  <a:gd name="T103" fmla="*/ 4 h 61"/>
                  <a:gd name="T104" fmla="*/ 2 w 99"/>
                  <a:gd name="T105" fmla="*/ 3 h 61"/>
                  <a:gd name="T106" fmla="*/ 2 w 99"/>
                  <a:gd name="T107" fmla="*/ 2 h 61"/>
                  <a:gd name="T108" fmla="*/ 4 w 99"/>
                  <a:gd name="T109" fmla="*/ 3 h 61"/>
                  <a:gd name="T110" fmla="*/ 0 w 99"/>
                  <a:gd name="T111" fmla="*/ 2 h 61"/>
                  <a:gd name="T112" fmla="*/ 0 w 99"/>
                  <a:gd name="T113" fmla="*/ 2 h 61"/>
                  <a:gd name="T114" fmla="*/ 0 w 99"/>
                  <a:gd name="T115" fmla="*/ 2 h 61"/>
                  <a:gd name="T116" fmla="*/ 0 w 99"/>
                  <a:gd name="T117" fmla="*/ 1 h 61"/>
                  <a:gd name="T118" fmla="*/ 1 w 99"/>
                  <a:gd name="T119" fmla="*/ 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9" h="61">
                    <a:moveTo>
                      <a:pt x="88" y="54"/>
                    </a:moveTo>
                    <a:cubicBezTo>
                      <a:pt x="88" y="54"/>
                      <a:pt x="88" y="54"/>
                      <a:pt x="88" y="54"/>
                    </a:cubicBezTo>
                    <a:cubicBezTo>
                      <a:pt x="92" y="56"/>
                      <a:pt x="95" y="58"/>
                      <a:pt x="99" y="61"/>
                    </a:cubicBezTo>
                    <a:cubicBezTo>
                      <a:pt x="99" y="61"/>
                      <a:pt x="99" y="61"/>
                      <a:pt x="99" y="61"/>
                    </a:cubicBezTo>
                    <a:cubicBezTo>
                      <a:pt x="95" y="58"/>
                      <a:pt x="92" y="56"/>
                      <a:pt x="88" y="54"/>
                    </a:cubicBezTo>
                    <a:moveTo>
                      <a:pt x="87" y="53"/>
                    </a:moveTo>
                    <a:cubicBezTo>
                      <a:pt x="87" y="53"/>
                      <a:pt x="87" y="53"/>
                      <a:pt x="87" y="54"/>
                    </a:cubicBezTo>
                    <a:cubicBezTo>
                      <a:pt x="87" y="54"/>
                      <a:pt x="87" y="54"/>
                      <a:pt x="87" y="54"/>
                    </a:cubicBezTo>
                    <a:cubicBezTo>
                      <a:pt x="88" y="53"/>
                      <a:pt x="88" y="53"/>
                      <a:pt x="88" y="53"/>
                    </a:cubicBezTo>
                    <a:cubicBezTo>
                      <a:pt x="87" y="53"/>
                      <a:pt x="87" y="53"/>
                      <a:pt x="87" y="53"/>
                    </a:cubicBezTo>
                    <a:moveTo>
                      <a:pt x="74" y="46"/>
                    </a:moveTo>
                    <a:cubicBezTo>
                      <a:pt x="74" y="46"/>
                      <a:pt x="74" y="46"/>
                      <a:pt x="74" y="46"/>
                    </a:cubicBezTo>
                    <a:cubicBezTo>
                      <a:pt x="76" y="47"/>
                      <a:pt x="78" y="48"/>
                      <a:pt x="80" y="49"/>
                    </a:cubicBezTo>
                    <a:cubicBezTo>
                      <a:pt x="74" y="46"/>
                      <a:pt x="74" y="46"/>
                      <a:pt x="74" y="46"/>
                    </a:cubicBezTo>
                    <a:moveTo>
                      <a:pt x="75" y="45"/>
                    </a:moveTo>
                    <a:cubicBezTo>
                      <a:pt x="75" y="46"/>
                      <a:pt x="74" y="46"/>
                      <a:pt x="74" y="46"/>
                    </a:cubicBezTo>
                    <a:cubicBezTo>
                      <a:pt x="78" y="48"/>
                      <a:pt x="81" y="50"/>
                      <a:pt x="85" y="52"/>
                    </a:cubicBezTo>
                    <a:cubicBezTo>
                      <a:pt x="85" y="52"/>
                      <a:pt x="85" y="52"/>
                      <a:pt x="85" y="52"/>
                    </a:cubicBezTo>
                    <a:cubicBezTo>
                      <a:pt x="81" y="50"/>
                      <a:pt x="78" y="48"/>
                      <a:pt x="75" y="45"/>
                    </a:cubicBezTo>
                    <a:moveTo>
                      <a:pt x="61" y="38"/>
                    </a:moveTo>
                    <a:cubicBezTo>
                      <a:pt x="61" y="38"/>
                      <a:pt x="61" y="38"/>
                      <a:pt x="61" y="38"/>
                    </a:cubicBezTo>
                    <a:cubicBezTo>
                      <a:pt x="65" y="40"/>
                      <a:pt x="69" y="43"/>
                      <a:pt x="73" y="46"/>
                    </a:cubicBezTo>
                    <a:cubicBezTo>
                      <a:pt x="73" y="46"/>
                      <a:pt x="73" y="46"/>
                      <a:pt x="73" y="46"/>
                    </a:cubicBezTo>
                    <a:cubicBezTo>
                      <a:pt x="61" y="38"/>
                      <a:pt x="61" y="38"/>
                      <a:pt x="61" y="38"/>
                    </a:cubicBezTo>
                    <a:moveTo>
                      <a:pt x="61" y="37"/>
                    </a:moveTo>
                    <a:cubicBezTo>
                      <a:pt x="61" y="37"/>
                      <a:pt x="61" y="37"/>
                      <a:pt x="61" y="38"/>
                    </a:cubicBezTo>
                    <a:cubicBezTo>
                      <a:pt x="65" y="40"/>
                      <a:pt x="69" y="43"/>
                      <a:pt x="74" y="45"/>
                    </a:cubicBezTo>
                    <a:cubicBezTo>
                      <a:pt x="74" y="45"/>
                      <a:pt x="74" y="45"/>
                      <a:pt x="74" y="45"/>
                    </a:cubicBezTo>
                    <a:cubicBezTo>
                      <a:pt x="73" y="44"/>
                      <a:pt x="72" y="44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69" y="42"/>
                      <a:pt x="68" y="41"/>
                      <a:pt x="66" y="40"/>
                    </a:cubicBezTo>
                    <a:cubicBezTo>
                      <a:pt x="66" y="40"/>
                      <a:pt x="66" y="40"/>
                      <a:pt x="66" y="40"/>
                    </a:cubicBezTo>
                    <a:cubicBezTo>
                      <a:pt x="64" y="39"/>
                      <a:pt x="63" y="38"/>
                      <a:pt x="61" y="37"/>
                    </a:cubicBezTo>
                    <a:moveTo>
                      <a:pt x="56" y="35"/>
                    </a:moveTo>
                    <a:cubicBezTo>
                      <a:pt x="56" y="35"/>
                      <a:pt x="56" y="35"/>
                      <a:pt x="55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moveTo>
                      <a:pt x="56" y="34"/>
                    </a:moveTo>
                    <a:cubicBezTo>
                      <a:pt x="56" y="34"/>
                      <a:pt x="56" y="34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moveTo>
                      <a:pt x="48" y="29"/>
                    </a:moveTo>
                    <a:cubicBezTo>
                      <a:pt x="48" y="30"/>
                      <a:pt x="48" y="30"/>
                      <a:pt x="48" y="30"/>
                    </a:cubicBezTo>
                    <a:cubicBezTo>
                      <a:pt x="50" y="32"/>
                      <a:pt x="53" y="33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54" y="34"/>
                      <a:pt x="55" y="34"/>
                      <a:pt x="55" y="34"/>
                    </a:cubicBezTo>
                    <a:cubicBezTo>
                      <a:pt x="55" y="34"/>
                      <a:pt x="56" y="34"/>
                      <a:pt x="56" y="34"/>
                    </a:cubicBezTo>
                    <a:cubicBezTo>
                      <a:pt x="53" y="32"/>
                      <a:pt x="51" y="31"/>
                      <a:pt x="48" y="29"/>
                    </a:cubicBezTo>
                    <a:moveTo>
                      <a:pt x="45" y="28"/>
                    </a:move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9"/>
                      <a:pt x="46" y="29"/>
                      <a:pt x="46" y="29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6" y="28"/>
                      <a:pt x="46" y="28"/>
                      <a:pt x="45" y="28"/>
                    </a:cubicBezTo>
                    <a:moveTo>
                      <a:pt x="40" y="25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6"/>
                      <a:pt x="42" y="27"/>
                      <a:pt x="43" y="27"/>
                    </a:cubicBezTo>
                    <a:cubicBezTo>
                      <a:pt x="43" y="27"/>
                      <a:pt x="43" y="27"/>
                      <a:pt x="43" y="26"/>
                    </a:cubicBezTo>
                    <a:cubicBezTo>
                      <a:pt x="42" y="26"/>
                      <a:pt x="41" y="25"/>
                      <a:pt x="40" y="25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0" y="19"/>
                      <a:pt x="30" y="19"/>
                      <a:pt x="29" y="19"/>
                    </a:cubicBezTo>
                    <a:moveTo>
                      <a:pt x="30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0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0" y="18"/>
                      <a:pt x="30" y="18"/>
                    </a:cubicBezTo>
                    <a:moveTo>
                      <a:pt x="26" y="17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8"/>
                      <a:pt x="28" y="18"/>
                      <a:pt x="28" y="19"/>
                    </a:cubicBezTo>
                    <a:cubicBezTo>
                      <a:pt x="28" y="19"/>
                      <a:pt x="29" y="19"/>
                      <a:pt x="29" y="19"/>
                    </a:cubicBezTo>
                    <a:cubicBezTo>
                      <a:pt x="28" y="18"/>
                      <a:pt x="27" y="18"/>
                      <a:pt x="26" y="17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8" y="17"/>
                      <a:pt x="27" y="17"/>
                      <a:pt x="27" y="16"/>
                    </a:cubicBezTo>
                    <a:moveTo>
                      <a:pt x="15" y="10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1"/>
                      <a:pt x="15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1"/>
                      <a:pt x="15" y="11"/>
                      <a:pt x="15" y="10"/>
                    </a:cubicBezTo>
                    <a:moveTo>
                      <a:pt x="15" y="9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5" y="9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3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3" y="10"/>
                      <a:pt x="12" y="9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9"/>
                      <a:pt x="14" y="9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3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3"/>
                      <a:pt x="2" y="3"/>
                    </a:cubicBezTo>
                    <a:moveTo>
                      <a:pt x="3" y="2"/>
                    </a:moveTo>
                    <a:cubicBezTo>
                      <a:pt x="3" y="2"/>
                      <a:pt x="2" y="2"/>
                      <a:pt x="2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2"/>
                      <a:pt x="3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3" name="Freeform 9938"/>
              <p:cNvSpPr>
                <a:spLocks noEditPoints="1"/>
              </p:cNvSpPr>
              <p:nvPr/>
            </p:nvSpPr>
            <p:spPr bwMode="auto">
              <a:xfrm>
                <a:off x="-430" y="3705"/>
                <a:ext cx="57" cy="31"/>
              </a:xfrm>
              <a:custGeom>
                <a:avLst/>
                <a:gdLst>
                  <a:gd name="T0" fmla="*/ 22 w 24"/>
                  <a:gd name="T1" fmla="*/ 12 h 13"/>
                  <a:gd name="T2" fmla="*/ 22 w 24"/>
                  <a:gd name="T3" fmla="*/ 12 h 13"/>
                  <a:gd name="T4" fmla="*/ 24 w 24"/>
                  <a:gd name="T5" fmla="*/ 13 h 13"/>
                  <a:gd name="T6" fmla="*/ 22 w 24"/>
                  <a:gd name="T7" fmla="*/ 12 h 13"/>
                  <a:gd name="T8" fmla="*/ 22 w 24"/>
                  <a:gd name="T9" fmla="*/ 12 h 13"/>
                  <a:gd name="T10" fmla="*/ 22 w 24"/>
                  <a:gd name="T11" fmla="*/ 12 h 13"/>
                  <a:gd name="T12" fmla="*/ 24 w 24"/>
                  <a:gd name="T13" fmla="*/ 13 h 13"/>
                  <a:gd name="T14" fmla="*/ 22 w 24"/>
                  <a:gd name="T15" fmla="*/ 12 h 13"/>
                  <a:gd name="T16" fmla="*/ 9 w 24"/>
                  <a:gd name="T17" fmla="*/ 4 h 13"/>
                  <a:gd name="T18" fmla="*/ 9 w 24"/>
                  <a:gd name="T19" fmla="*/ 4 h 13"/>
                  <a:gd name="T20" fmla="*/ 16 w 24"/>
                  <a:gd name="T21" fmla="*/ 8 h 13"/>
                  <a:gd name="T22" fmla="*/ 16 w 24"/>
                  <a:gd name="T23" fmla="*/ 8 h 13"/>
                  <a:gd name="T24" fmla="*/ 9 w 24"/>
                  <a:gd name="T25" fmla="*/ 4 h 13"/>
                  <a:gd name="T26" fmla="*/ 9 w 24"/>
                  <a:gd name="T27" fmla="*/ 4 h 13"/>
                  <a:gd name="T28" fmla="*/ 9 w 24"/>
                  <a:gd name="T29" fmla="*/ 4 h 13"/>
                  <a:gd name="T30" fmla="*/ 16 w 24"/>
                  <a:gd name="T31" fmla="*/ 8 h 13"/>
                  <a:gd name="T32" fmla="*/ 16 w 24"/>
                  <a:gd name="T33" fmla="*/ 8 h 13"/>
                  <a:gd name="T34" fmla="*/ 9 w 24"/>
                  <a:gd name="T35" fmla="*/ 4 h 13"/>
                  <a:gd name="T36" fmla="*/ 5 w 24"/>
                  <a:gd name="T37" fmla="*/ 3 h 13"/>
                  <a:gd name="T38" fmla="*/ 5 w 24"/>
                  <a:gd name="T39" fmla="*/ 3 h 13"/>
                  <a:gd name="T40" fmla="*/ 7 w 24"/>
                  <a:gd name="T41" fmla="*/ 3 h 13"/>
                  <a:gd name="T42" fmla="*/ 5 w 24"/>
                  <a:gd name="T43" fmla="*/ 3 h 13"/>
                  <a:gd name="T44" fmla="*/ 5 w 24"/>
                  <a:gd name="T45" fmla="*/ 2 h 13"/>
                  <a:gd name="T46" fmla="*/ 5 w 24"/>
                  <a:gd name="T47" fmla="*/ 2 h 13"/>
                  <a:gd name="T48" fmla="*/ 7 w 24"/>
                  <a:gd name="T49" fmla="*/ 3 h 13"/>
                  <a:gd name="T50" fmla="*/ 7 w 24"/>
                  <a:gd name="T51" fmla="*/ 3 h 13"/>
                  <a:gd name="T52" fmla="*/ 5 w 24"/>
                  <a:gd name="T53" fmla="*/ 2 h 13"/>
                  <a:gd name="T54" fmla="*/ 2 w 24"/>
                  <a:gd name="T55" fmla="*/ 0 h 13"/>
                  <a:gd name="T56" fmla="*/ 2 w 24"/>
                  <a:gd name="T57" fmla="*/ 0 h 13"/>
                  <a:gd name="T58" fmla="*/ 3 w 24"/>
                  <a:gd name="T59" fmla="*/ 1 h 13"/>
                  <a:gd name="T60" fmla="*/ 3 w 24"/>
                  <a:gd name="T61" fmla="*/ 1 h 13"/>
                  <a:gd name="T62" fmla="*/ 2 w 24"/>
                  <a:gd name="T63" fmla="*/ 0 h 13"/>
                  <a:gd name="T64" fmla="*/ 0 w 24"/>
                  <a:gd name="T65" fmla="*/ 0 h 13"/>
                  <a:gd name="T66" fmla="*/ 0 w 24"/>
                  <a:gd name="T67" fmla="*/ 0 h 13"/>
                  <a:gd name="T68" fmla="*/ 3 w 24"/>
                  <a:gd name="T69" fmla="*/ 1 h 13"/>
                  <a:gd name="T70" fmla="*/ 3 w 24"/>
                  <a:gd name="T71" fmla="*/ 1 h 13"/>
                  <a:gd name="T72" fmla="*/ 0 w 24"/>
                  <a:gd name="T7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" h="13"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2"/>
                      <a:pt x="23" y="13"/>
                      <a:pt x="24" y="13"/>
                    </a:cubicBezTo>
                    <a:cubicBezTo>
                      <a:pt x="23" y="13"/>
                      <a:pt x="23" y="12"/>
                      <a:pt x="22" y="12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1" y="6"/>
                      <a:pt x="13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3" y="7"/>
                      <a:pt x="11" y="6"/>
                      <a:pt x="9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5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4" name="Freeform 9939"/>
              <p:cNvSpPr>
                <a:spLocks/>
              </p:cNvSpPr>
              <p:nvPr/>
            </p:nvSpPr>
            <p:spPr bwMode="auto">
              <a:xfrm>
                <a:off x="-290" y="378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5" name="Freeform 9940"/>
              <p:cNvSpPr>
                <a:spLocks noEditPoints="1"/>
              </p:cNvSpPr>
              <p:nvPr/>
            </p:nvSpPr>
            <p:spPr bwMode="auto">
              <a:xfrm>
                <a:off x="-595" y="3387"/>
                <a:ext cx="463" cy="384"/>
              </a:xfrm>
              <a:custGeom>
                <a:avLst/>
                <a:gdLst>
                  <a:gd name="T0" fmla="*/ 106 w 196"/>
                  <a:gd name="T1" fmla="*/ 158 h 163"/>
                  <a:gd name="T2" fmla="*/ 68 w 196"/>
                  <a:gd name="T3" fmla="*/ 157 h 163"/>
                  <a:gd name="T4" fmla="*/ 99 w 196"/>
                  <a:gd name="T5" fmla="*/ 162 h 163"/>
                  <a:gd name="T6" fmla="*/ 10 w 196"/>
                  <a:gd name="T7" fmla="*/ 152 h 163"/>
                  <a:gd name="T8" fmla="*/ 127 w 196"/>
                  <a:gd name="T9" fmla="*/ 147 h 163"/>
                  <a:gd name="T10" fmla="*/ 121 w 196"/>
                  <a:gd name="T11" fmla="*/ 151 h 163"/>
                  <a:gd name="T12" fmla="*/ 81 w 196"/>
                  <a:gd name="T13" fmla="*/ 146 h 163"/>
                  <a:gd name="T14" fmla="*/ 73 w 196"/>
                  <a:gd name="T15" fmla="*/ 141 h 163"/>
                  <a:gd name="T16" fmla="*/ 46 w 196"/>
                  <a:gd name="T17" fmla="*/ 144 h 163"/>
                  <a:gd name="T18" fmla="*/ 97 w 196"/>
                  <a:gd name="T19" fmla="*/ 139 h 163"/>
                  <a:gd name="T20" fmla="*/ 98 w 196"/>
                  <a:gd name="T21" fmla="*/ 137 h 163"/>
                  <a:gd name="T22" fmla="*/ 126 w 196"/>
                  <a:gd name="T23" fmla="*/ 142 h 163"/>
                  <a:gd name="T24" fmla="*/ 56 w 196"/>
                  <a:gd name="T25" fmla="*/ 133 h 163"/>
                  <a:gd name="T26" fmla="*/ 57 w 196"/>
                  <a:gd name="T27" fmla="*/ 132 h 163"/>
                  <a:gd name="T28" fmla="*/ 20 w 196"/>
                  <a:gd name="T29" fmla="*/ 130 h 163"/>
                  <a:gd name="T30" fmla="*/ 81 w 196"/>
                  <a:gd name="T31" fmla="*/ 127 h 163"/>
                  <a:gd name="T32" fmla="*/ 23 w 196"/>
                  <a:gd name="T33" fmla="*/ 125 h 163"/>
                  <a:gd name="T34" fmla="*/ 126 w 196"/>
                  <a:gd name="T35" fmla="*/ 123 h 163"/>
                  <a:gd name="T36" fmla="*/ 79 w 196"/>
                  <a:gd name="T37" fmla="*/ 119 h 163"/>
                  <a:gd name="T38" fmla="*/ 63 w 196"/>
                  <a:gd name="T39" fmla="*/ 117 h 163"/>
                  <a:gd name="T40" fmla="*/ 87 w 196"/>
                  <a:gd name="T41" fmla="*/ 121 h 163"/>
                  <a:gd name="T42" fmla="*/ 31 w 196"/>
                  <a:gd name="T43" fmla="*/ 114 h 163"/>
                  <a:gd name="T44" fmla="*/ 32 w 196"/>
                  <a:gd name="T45" fmla="*/ 113 h 163"/>
                  <a:gd name="T46" fmla="*/ 52 w 196"/>
                  <a:gd name="T47" fmla="*/ 110 h 163"/>
                  <a:gd name="T48" fmla="*/ 71 w 196"/>
                  <a:gd name="T49" fmla="*/ 103 h 163"/>
                  <a:gd name="T50" fmla="*/ 121 w 196"/>
                  <a:gd name="T51" fmla="*/ 100 h 163"/>
                  <a:gd name="T52" fmla="*/ 170 w 196"/>
                  <a:gd name="T53" fmla="*/ 102 h 163"/>
                  <a:gd name="T54" fmla="*/ 140 w 196"/>
                  <a:gd name="T55" fmla="*/ 100 h 163"/>
                  <a:gd name="T56" fmla="*/ 103 w 196"/>
                  <a:gd name="T57" fmla="*/ 90 h 163"/>
                  <a:gd name="T58" fmla="*/ 84 w 196"/>
                  <a:gd name="T59" fmla="*/ 91 h 163"/>
                  <a:gd name="T60" fmla="*/ 45 w 196"/>
                  <a:gd name="T61" fmla="*/ 87 h 163"/>
                  <a:gd name="T62" fmla="*/ 179 w 196"/>
                  <a:gd name="T63" fmla="*/ 89 h 163"/>
                  <a:gd name="T64" fmla="*/ 132 w 196"/>
                  <a:gd name="T65" fmla="*/ 83 h 163"/>
                  <a:gd name="T66" fmla="*/ 170 w 196"/>
                  <a:gd name="T67" fmla="*/ 79 h 163"/>
                  <a:gd name="T68" fmla="*/ 112 w 196"/>
                  <a:gd name="T69" fmla="*/ 83 h 163"/>
                  <a:gd name="T70" fmla="*/ 112 w 196"/>
                  <a:gd name="T71" fmla="*/ 74 h 163"/>
                  <a:gd name="T72" fmla="*/ 164 w 196"/>
                  <a:gd name="T73" fmla="*/ 77 h 163"/>
                  <a:gd name="T74" fmla="*/ 92 w 196"/>
                  <a:gd name="T75" fmla="*/ 71 h 163"/>
                  <a:gd name="T76" fmla="*/ 128 w 196"/>
                  <a:gd name="T77" fmla="*/ 70 h 163"/>
                  <a:gd name="T78" fmla="*/ 128 w 196"/>
                  <a:gd name="T79" fmla="*/ 70 h 163"/>
                  <a:gd name="T80" fmla="*/ 143 w 196"/>
                  <a:gd name="T81" fmla="*/ 65 h 163"/>
                  <a:gd name="T82" fmla="*/ 95 w 196"/>
                  <a:gd name="T83" fmla="*/ 64 h 163"/>
                  <a:gd name="T84" fmla="*/ 98 w 196"/>
                  <a:gd name="T85" fmla="*/ 61 h 163"/>
                  <a:gd name="T86" fmla="*/ 190 w 196"/>
                  <a:gd name="T87" fmla="*/ 59 h 163"/>
                  <a:gd name="T88" fmla="*/ 195 w 196"/>
                  <a:gd name="T89" fmla="*/ 59 h 163"/>
                  <a:gd name="T90" fmla="*/ 149 w 196"/>
                  <a:gd name="T91" fmla="*/ 55 h 163"/>
                  <a:gd name="T92" fmla="*/ 100 w 196"/>
                  <a:gd name="T93" fmla="*/ 55 h 163"/>
                  <a:gd name="T94" fmla="*/ 181 w 196"/>
                  <a:gd name="T95" fmla="*/ 53 h 163"/>
                  <a:gd name="T96" fmla="*/ 122 w 196"/>
                  <a:gd name="T97" fmla="*/ 53 h 163"/>
                  <a:gd name="T98" fmla="*/ 69 w 196"/>
                  <a:gd name="T99" fmla="*/ 48 h 163"/>
                  <a:gd name="T100" fmla="*/ 140 w 196"/>
                  <a:gd name="T101" fmla="*/ 50 h 163"/>
                  <a:gd name="T102" fmla="*/ 106 w 196"/>
                  <a:gd name="T103" fmla="*/ 47 h 163"/>
                  <a:gd name="T104" fmla="*/ 108 w 196"/>
                  <a:gd name="T105" fmla="*/ 44 h 163"/>
                  <a:gd name="T106" fmla="*/ 74 w 196"/>
                  <a:gd name="T107" fmla="*/ 41 h 163"/>
                  <a:gd name="T108" fmla="*/ 75 w 196"/>
                  <a:gd name="T109" fmla="*/ 40 h 163"/>
                  <a:gd name="T110" fmla="*/ 75 w 196"/>
                  <a:gd name="T111" fmla="*/ 38 h 163"/>
                  <a:gd name="T112" fmla="*/ 150 w 196"/>
                  <a:gd name="T113" fmla="*/ 33 h 163"/>
                  <a:gd name="T114" fmla="*/ 150 w 196"/>
                  <a:gd name="T115" fmla="*/ 33 h 163"/>
                  <a:gd name="T116" fmla="*/ 138 w 196"/>
                  <a:gd name="T117" fmla="*/ 27 h 163"/>
                  <a:gd name="T118" fmla="*/ 124 w 196"/>
                  <a:gd name="T119" fmla="*/ 21 h 163"/>
                  <a:gd name="T120" fmla="*/ 123 w 196"/>
                  <a:gd name="T121" fmla="*/ 17 h 163"/>
                  <a:gd name="T122" fmla="*/ 113 w 196"/>
                  <a:gd name="T123" fmla="*/ 12 h 163"/>
                  <a:gd name="T124" fmla="*/ 98 w 196"/>
                  <a:gd name="T125" fmla="*/ 2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96" h="163">
                    <a:moveTo>
                      <a:pt x="24" y="157"/>
                    </a:moveTo>
                    <a:cubicBezTo>
                      <a:pt x="23" y="158"/>
                      <a:pt x="23" y="158"/>
                      <a:pt x="22" y="159"/>
                    </a:cubicBezTo>
                    <a:cubicBezTo>
                      <a:pt x="23" y="160"/>
                      <a:pt x="23" y="160"/>
                      <a:pt x="23" y="160"/>
                    </a:cubicBezTo>
                    <a:cubicBezTo>
                      <a:pt x="24" y="159"/>
                      <a:pt x="24" y="158"/>
                      <a:pt x="25" y="157"/>
                    </a:cubicBezTo>
                    <a:cubicBezTo>
                      <a:pt x="24" y="157"/>
                      <a:pt x="24" y="157"/>
                      <a:pt x="24" y="157"/>
                    </a:cubicBezTo>
                    <a:moveTo>
                      <a:pt x="131" y="157"/>
                    </a:moveTo>
                    <a:cubicBezTo>
                      <a:pt x="131" y="157"/>
                      <a:pt x="131" y="157"/>
                      <a:pt x="131" y="157"/>
                    </a:cubicBezTo>
                    <a:cubicBezTo>
                      <a:pt x="132" y="158"/>
                      <a:pt x="134" y="159"/>
                      <a:pt x="136" y="160"/>
                    </a:cubicBezTo>
                    <a:cubicBezTo>
                      <a:pt x="136" y="160"/>
                      <a:pt x="136" y="160"/>
                      <a:pt x="136" y="160"/>
                    </a:cubicBezTo>
                    <a:cubicBezTo>
                      <a:pt x="134" y="159"/>
                      <a:pt x="133" y="158"/>
                      <a:pt x="131" y="157"/>
                    </a:cubicBezTo>
                    <a:moveTo>
                      <a:pt x="2" y="157"/>
                    </a:moveTo>
                    <a:cubicBezTo>
                      <a:pt x="2" y="158"/>
                      <a:pt x="1" y="159"/>
                      <a:pt x="0" y="159"/>
                    </a:cubicBezTo>
                    <a:cubicBezTo>
                      <a:pt x="1" y="160"/>
                      <a:pt x="1" y="160"/>
                      <a:pt x="1" y="160"/>
                    </a:cubicBezTo>
                    <a:cubicBezTo>
                      <a:pt x="3" y="157"/>
                      <a:pt x="3" y="157"/>
                      <a:pt x="3" y="157"/>
                    </a:cubicBezTo>
                    <a:cubicBezTo>
                      <a:pt x="3" y="157"/>
                      <a:pt x="2" y="157"/>
                      <a:pt x="2" y="157"/>
                    </a:cubicBezTo>
                    <a:moveTo>
                      <a:pt x="23" y="156"/>
                    </a:moveTo>
                    <a:cubicBezTo>
                      <a:pt x="22" y="157"/>
                      <a:pt x="22" y="158"/>
                      <a:pt x="21" y="159"/>
                    </a:cubicBezTo>
                    <a:cubicBezTo>
                      <a:pt x="22" y="159"/>
                      <a:pt x="22" y="159"/>
                      <a:pt x="22" y="159"/>
                    </a:cubicBezTo>
                    <a:cubicBezTo>
                      <a:pt x="22" y="158"/>
                      <a:pt x="23" y="157"/>
                      <a:pt x="23" y="156"/>
                    </a:cubicBezTo>
                    <a:cubicBezTo>
                      <a:pt x="23" y="156"/>
                      <a:pt x="23" y="156"/>
                      <a:pt x="23" y="156"/>
                    </a:cubicBezTo>
                    <a:moveTo>
                      <a:pt x="65" y="156"/>
                    </a:moveTo>
                    <a:cubicBezTo>
                      <a:pt x="65" y="156"/>
                      <a:pt x="65" y="156"/>
                      <a:pt x="64" y="156"/>
                    </a:cubicBezTo>
                    <a:cubicBezTo>
                      <a:pt x="65" y="157"/>
                      <a:pt x="65" y="157"/>
                      <a:pt x="66" y="157"/>
                    </a:cubicBezTo>
                    <a:cubicBezTo>
                      <a:pt x="66" y="156"/>
                      <a:pt x="66" y="156"/>
                      <a:pt x="66" y="156"/>
                    </a:cubicBezTo>
                    <a:cubicBezTo>
                      <a:pt x="66" y="156"/>
                      <a:pt x="65" y="156"/>
                      <a:pt x="65" y="156"/>
                    </a:cubicBezTo>
                    <a:moveTo>
                      <a:pt x="44" y="156"/>
                    </a:moveTo>
                    <a:cubicBezTo>
                      <a:pt x="43" y="156"/>
                      <a:pt x="43" y="157"/>
                      <a:pt x="42" y="158"/>
                    </a:cubicBezTo>
                    <a:cubicBezTo>
                      <a:pt x="43" y="158"/>
                      <a:pt x="43" y="159"/>
                      <a:pt x="44" y="159"/>
                    </a:cubicBezTo>
                    <a:cubicBezTo>
                      <a:pt x="45" y="157"/>
                      <a:pt x="45" y="157"/>
                      <a:pt x="45" y="157"/>
                    </a:cubicBezTo>
                    <a:cubicBezTo>
                      <a:pt x="44" y="156"/>
                      <a:pt x="44" y="156"/>
                      <a:pt x="44" y="156"/>
                    </a:cubicBezTo>
                    <a:moveTo>
                      <a:pt x="105" y="156"/>
                    </a:moveTo>
                    <a:cubicBezTo>
                      <a:pt x="105" y="156"/>
                      <a:pt x="104" y="157"/>
                      <a:pt x="104" y="157"/>
                    </a:cubicBezTo>
                    <a:cubicBezTo>
                      <a:pt x="108" y="159"/>
                      <a:pt x="111" y="161"/>
                      <a:pt x="114" y="163"/>
                    </a:cubicBezTo>
                    <a:cubicBezTo>
                      <a:pt x="114" y="163"/>
                      <a:pt x="114" y="163"/>
                      <a:pt x="114" y="163"/>
                    </a:cubicBezTo>
                    <a:cubicBezTo>
                      <a:pt x="110" y="160"/>
                      <a:pt x="106" y="158"/>
                      <a:pt x="106" y="158"/>
                    </a:cubicBezTo>
                    <a:cubicBezTo>
                      <a:pt x="107" y="158"/>
                      <a:pt x="109" y="159"/>
                      <a:pt x="115" y="162"/>
                    </a:cubicBezTo>
                    <a:cubicBezTo>
                      <a:pt x="115" y="162"/>
                      <a:pt x="115" y="162"/>
                      <a:pt x="115" y="161"/>
                    </a:cubicBezTo>
                    <a:cubicBezTo>
                      <a:pt x="112" y="160"/>
                      <a:pt x="108" y="158"/>
                      <a:pt x="105" y="156"/>
                    </a:cubicBezTo>
                    <a:moveTo>
                      <a:pt x="43" y="155"/>
                    </a:moveTo>
                    <a:cubicBezTo>
                      <a:pt x="42" y="156"/>
                      <a:pt x="42" y="157"/>
                      <a:pt x="41" y="158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42" y="157"/>
                      <a:pt x="43" y="156"/>
                      <a:pt x="43" y="155"/>
                    </a:cubicBezTo>
                    <a:cubicBezTo>
                      <a:pt x="43" y="155"/>
                      <a:pt x="43" y="155"/>
                      <a:pt x="43" y="155"/>
                    </a:cubicBezTo>
                    <a:moveTo>
                      <a:pt x="21" y="155"/>
                    </a:moveTo>
                    <a:cubicBezTo>
                      <a:pt x="20" y="156"/>
                      <a:pt x="19" y="156"/>
                      <a:pt x="19" y="157"/>
                    </a:cubicBezTo>
                    <a:cubicBezTo>
                      <a:pt x="21" y="158"/>
                      <a:pt x="21" y="158"/>
                      <a:pt x="21" y="158"/>
                    </a:cubicBezTo>
                    <a:cubicBezTo>
                      <a:pt x="22" y="158"/>
                      <a:pt x="22" y="157"/>
                      <a:pt x="23" y="156"/>
                    </a:cubicBezTo>
                    <a:cubicBezTo>
                      <a:pt x="22" y="156"/>
                      <a:pt x="21" y="155"/>
                      <a:pt x="21" y="155"/>
                    </a:cubicBezTo>
                    <a:moveTo>
                      <a:pt x="125" y="154"/>
                    </a:moveTo>
                    <a:cubicBezTo>
                      <a:pt x="124" y="156"/>
                      <a:pt x="123" y="158"/>
                      <a:pt x="122" y="159"/>
                    </a:cubicBezTo>
                    <a:cubicBezTo>
                      <a:pt x="123" y="160"/>
                      <a:pt x="125" y="161"/>
                      <a:pt x="127" y="162"/>
                    </a:cubicBezTo>
                    <a:cubicBezTo>
                      <a:pt x="128" y="161"/>
                      <a:pt x="129" y="159"/>
                      <a:pt x="130" y="157"/>
                    </a:cubicBezTo>
                    <a:cubicBezTo>
                      <a:pt x="128" y="156"/>
                      <a:pt x="126" y="155"/>
                      <a:pt x="125" y="154"/>
                    </a:cubicBezTo>
                    <a:moveTo>
                      <a:pt x="40" y="153"/>
                    </a:moveTo>
                    <a:cubicBezTo>
                      <a:pt x="40" y="154"/>
                      <a:pt x="39" y="155"/>
                      <a:pt x="39" y="156"/>
                    </a:cubicBezTo>
                    <a:cubicBezTo>
                      <a:pt x="39" y="156"/>
                      <a:pt x="40" y="157"/>
                      <a:pt x="41" y="157"/>
                    </a:cubicBezTo>
                    <a:cubicBezTo>
                      <a:pt x="41" y="156"/>
                      <a:pt x="42" y="156"/>
                      <a:pt x="42" y="155"/>
                    </a:cubicBezTo>
                    <a:cubicBezTo>
                      <a:pt x="40" y="153"/>
                      <a:pt x="40" y="153"/>
                      <a:pt x="40" y="153"/>
                    </a:cubicBezTo>
                    <a:moveTo>
                      <a:pt x="123" y="153"/>
                    </a:moveTo>
                    <a:cubicBezTo>
                      <a:pt x="122" y="155"/>
                      <a:pt x="121" y="157"/>
                      <a:pt x="120" y="158"/>
                    </a:cubicBezTo>
                    <a:cubicBezTo>
                      <a:pt x="120" y="158"/>
                      <a:pt x="120" y="158"/>
                      <a:pt x="120" y="159"/>
                    </a:cubicBezTo>
                    <a:cubicBezTo>
                      <a:pt x="123" y="153"/>
                      <a:pt x="123" y="153"/>
                      <a:pt x="123" y="153"/>
                    </a:cubicBezTo>
                    <a:cubicBezTo>
                      <a:pt x="123" y="153"/>
                      <a:pt x="123" y="153"/>
                      <a:pt x="123" y="153"/>
                    </a:cubicBezTo>
                    <a:moveTo>
                      <a:pt x="125" y="153"/>
                    </a:moveTo>
                    <a:cubicBezTo>
                      <a:pt x="125" y="154"/>
                      <a:pt x="125" y="154"/>
                      <a:pt x="125" y="154"/>
                    </a:cubicBezTo>
                    <a:cubicBezTo>
                      <a:pt x="127" y="155"/>
                      <a:pt x="128" y="156"/>
                      <a:pt x="130" y="157"/>
                    </a:cubicBezTo>
                    <a:cubicBezTo>
                      <a:pt x="130" y="157"/>
                      <a:pt x="130" y="156"/>
                      <a:pt x="130" y="156"/>
                    </a:cubicBezTo>
                    <a:cubicBezTo>
                      <a:pt x="129" y="155"/>
                      <a:pt x="127" y="154"/>
                      <a:pt x="125" y="153"/>
                    </a:cubicBezTo>
                    <a:moveTo>
                      <a:pt x="70" y="153"/>
                    </a:moveTo>
                    <a:cubicBezTo>
                      <a:pt x="70" y="154"/>
                      <a:pt x="69" y="156"/>
                      <a:pt x="68" y="157"/>
                    </a:cubicBezTo>
                    <a:cubicBezTo>
                      <a:pt x="71" y="158"/>
                      <a:pt x="73" y="160"/>
                      <a:pt x="76" y="161"/>
                    </a:cubicBezTo>
                    <a:cubicBezTo>
                      <a:pt x="76" y="160"/>
                      <a:pt x="77" y="159"/>
                      <a:pt x="78" y="158"/>
                    </a:cubicBezTo>
                    <a:cubicBezTo>
                      <a:pt x="75" y="156"/>
                      <a:pt x="72" y="154"/>
                      <a:pt x="70" y="153"/>
                    </a:cubicBezTo>
                    <a:moveTo>
                      <a:pt x="60" y="153"/>
                    </a:moveTo>
                    <a:cubicBezTo>
                      <a:pt x="60" y="153"/>
                      <a:pt x="60" y="153"/>
                      <a:pt x="59" y="153"/>
                    </a:cubicBezTo>
                    <a:cubicBezTo>
                      <a:pt x="60" y="154"/>
                      <a:pt x="61" y="154"/>
                      <a:pt x="62" y="155"/>
                    </a:cubicBezTo>
                    <a:cubicBezTo>
                      <a:pt x="62" y="155"/>
                      <a:pt x="62" y="155"/>
                      <a:pt x="62" y="154"/>
                    </a:cubicBezTo>
                    <a:cubicBezTo>
                      <a:pt x="62" y="154"/>
                      <a:pt x="61" y="153"/>
                      <a:pt x="60" y="153"/>
                    </a:cubicBezTo>
                    <a:moveTo>
                      <a:pt x="45" y="153"/>
                    </a:moveTo>
                    <a:cubicBezTo>
                      <a:pt x="45" y="153"/>
                      <a:pt x="45" y="154"/>
                      <a:pt x="44" y="155"/>
                    </a:cubicBezTo>
                    <a:cubicBezTo>
                      <a:pt x="45" y="155"/>
                      <a:pt x="45" y="156"/>
                      <a:pt x="46" y="156"/>
                    </a:cubicBezTo>
                    <a:cubicBezTo>
                      <a:pt x="47" y="153"/>
                      <a:pt x="47" y="153"/>
                      <a:pt x="47" y="153"/>
                    </a:cubicBezTo>
                    <a:cubicBezTo>
                      <a:pt x="46" y="153"/>
                      <a:pt x="46" y="153"/>
                      <a:pt x="45" y="153"/>
                    </a:cubicBezTo>
                    <a:moveTo>
                      <a:pt x="124" y="152"/>
                    </a:moveTo>
                    <a:cubicBezTo>
                      <a:pt x="124" y="153"/>
                      <a:pt x="124" y="153"/>
                      <a:pt x="123" y="153"/>
                    </a:cubicBezTo>
                    <a:cubicBezTo>
                      <a:pt x="124" y="153"/>
                      <a:pt x="124" y="153"/>
                      <a:pt x="124" y="153"/>
                    </a:cubicBezTo>
                    <a:cubicBezTo>
                      <a:pt x="124" y="152"/>
                      <a:pt x="124" y="152"/>
                      <a:pt x="124" y="152"/>
                    </a:cubicBezTo>
                    <a:cubicBezTo>
                      <a:pt x="124" y="152"/>
                      <a:pt x="124" y="152"/>
                      <a:pt x="124" y="152"/>
                    </a:cubicBezTo>
                    <a:moveTo>
                      <a:pt x="71" y="152"/>
                    </a:moveTo>
                    <a:cubicBezTo>
                      <a:pt x="71" y="152"/>
                      <a:pt x="71" y="153"/>
                      <a:pt x="71" y="153"/>
                    </a:cubicBezTo>
                    <a:cubicBezTo>
                      <a:pt x="72" y="153"/>
                      <a:pt x="73" y="154"/>
                      <a:pt x="73" y="154"/>
                    </a:cubicBezTo>
                    <a:cubicBezTo>
                      <a:pt x="73" y="154"/>
                      <a:pt x="73" y="154"/>
                      <a:pt x="71" y="152"/>
                    </a:cubicBezTo>
                    <a:moveTo>
                      <a:pt x="45" y="152"/>
                    </a:moveTo>
                    <a:cubicBezTo>
                      <a:pt x="44" y="153"/>
                      <a:pt x="44" y="154"/>
                      <a:pt x="43" y="155"/>
                    </a:cubicBezTo>
                    <a:cubicBezTo>
                      <a:pt x="43" y="155"/>
                      <a:pt x="43" y="155"/>
                      <a:pt x="44" y="155"/>
                    </a:cubicBezTo>
                    <a:cubicBezTo>
                      <a:pt x="44" y="154"/>
                      <a:pt x="45" y="153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10" y="152"/>
                    </a:moveTo>
                    <a:cubicBezTo>
                      <a:pt x="9" y="153"/>
                      <a:pt x="9" y="154"/>
                      <a:pt x="8" y="155"/>
                    </a:cubicBezTo>
                    <a:cubicBezTo>
                      <a:pt x="9" y="155"/>
                      <a:pt x="9" y="155"/>
                      <a:pt x="10" y="156"/>
                    </a:cubicBezTo>
                    <a:cubicBezTo>
                      <a:pt x="10" y="155"/>
                      <a:pt x="11" y="154"/>
                      <a:pt x="11" y="153"/>
                    </a:cubicBezTo>
                    <a:cubicBezTo>
                      <a:pt x="11" y="153"/>
                      <a:pt x="10" y="152"/>
                      <a:pt x="10" y="152"/>
                    </a:cubicBezTo>
                    <a:moveTo>
                      <a:pt x="89" y="152"/>
                    </a:moveTo>
                    <a:cubicBezTo>
                      <a:pt x="88" y="153"/>
                      <a:pt x="87" y="154"/>
                      <a:pt x="87" y="155"/>
                    </a:cubicBezTo>
                    <a:cubicBezTo>
                      <a:pt x="91" y="157"/>
                      <a:pt x="95" y="160"/>
                      <a:pt x="99" y="162"/>
                    </a:cubicBezTo>
                    <a:cubicBezTo>
                      <a:pt x="100" y="161"/>
                      <a:pt x="101" y="160"/>
                      <a:pt x="101" y="159"/>
                    </a:cubicBezTo>
                    <a:cubicBezTo>
                      <a:pt x="97" y="157"/>
                      <a:pt x="93" y="154"/>
                      <a:pt x="89" y="152"/>
                    </a:cubicBezTo>
                    <a:moveTo>
                      <a:pt x="134" y="152"/>
                    </a:moveTo>
                    <a:cubicBezTo>
                      <a:pt x="133" y="153"/>
                      <a:pt x="132" y="155"/>
                      <a:pt x="131" y="156"/>
                    </a:cubicBezTo>
                    <a:cubicBezTo>
                      <a:pt x="133" y="157"/>
                      <a:pt x="135" y="158"/>
                      <a:pt x="136" y="159"/>
                    </a:cubicBezTo>
                    <a:cubicBezTo>
                      <a:pt x="137" y="158"/>
                      <a:pt x="138" y="156"/>
                      <a:pt x="139" y="155"/>
                    </a:cubicBezTo>
                    <a:cubicBezTo>
                      <a:pt x="137" y="154"/>
                      <a:pt x="136" y="153"/>
                      <a:pt x="134" y="152"/>
                    </a:cubicBezTo>
                    <a:moveTo>
                      <a:pt x="67" y="151"/>
                    </a:moveTo>
                    <a:cubicBezTo>
                      <a:pt x="67" y="153"/>
                      <a:pt x="66" y="154"/>
                      <a:pt x="65" y="155"/>
                    </a:cubicBezTo>
                    <a:cubicBezTo>
                      <a:pt x="66" y="155"/>
                      <a:pt x="66" y="155"/>
                      <a:pt x="66" y="156"/>
                    </a:cubicBezTo>
                    <a:cubicBezTo>
                      <a:pt x="68" y="152"/>
                      <a:pt x="68" y="152"/>
                      <a:pt x="68" y="152"/>
                    </a:cubicBezTo>
                    <a:cubicBezTo>
                      <a:pt x="68" y="152"/>
                      <a:pt x="68" y="152"/>
                      <a:pt x="67" y="151"/>
                    </a:cubicBezTo>
                    <a:moveTo>
                      <a:pt x="89" y="151"/>
                    </a:moveTo>
                    <a:cubicBezTo>
                      <a:pt x="89" y="151"/>
                      <a:pt x="89" y="152"/>
                      <a:pt x="89" y="152"/>
                    </a:cubicBezTo>
                    <a:cubicBezTo>
                      <a:pt x="93" y="154"/>
                      <a:pt x="97" y="157"/>
                      <a:pt x="101" y="159"/>
                    </a:cubicBezTo>
                    <a:cubicBezTo>
                      <a:pt x="101" y="159"/>
                      <a:pt x="101" y="159"/>
                      <a:pt x="101" y="159"/>
                    </a:cubicBezTo>
                    <a:cubicBezTo>
                      <a:pt x="97" y="156"/>
                      <a:pt x="93" y="154"/>
                      <a:pt x="89" y="151"/>
                    </a:cubicBezTo>
                    <a:moveTo>
                      <a:pt x="42" y="151"/>
                    </a:moveTo>
                    <a:cubicBezTo>
                      <a:pt x="42" y="151"/>
                      <a:pt x="41" y="152"/>
                      <a:pt x="41" y="153"/>
                    </a:cubicBezTo>
                    <a:cubicBezTo>
                      <a:pt x="41" y="153"/>
                      <a:pt x="42" y="154"/>
                      <a:pt x="43" y="154"/>
                    </a:cubicBezTo>
                    <a:cubicBezTo>
                      <a:pt x="43" y="154"/>
                      <a:pt x="44" y="153"/>
                      <a:pt x="44" y="152"/>
                    </a:cubicBezTo>
                    <a:cubicBezTo>
                      <a:pt x="44" y="151"/>
                      <a:pt x="43" y="151"/>
                      <a:pt x="42" y="151"/>
                    </a:cubicBezTo>
                    <a:moveTo>
                      <a:pt x="68" y="151"/>
                    </a:moveTo>
                    <a:cubicBezTo>
                      <a:pt x="68" y="151"/>
                      <a:pt x="68" y="151"/>
                      <a:pt x="67" y="151"/>
                    </a:cubicBezTo>
                    <a:cubicBezTo>
                      <a:pt x="68" y="151"/>
                      <a:pt x="68" y="151"/>
                      <a:pt x="68" y="152"/>
                    </a:cubicBezTo>
                    <a:cubicBezTo>
                      <a:pt x="68" y="152"/>
                      <a:pt x="69" y="152"/>
                      <a:pt x="69" y="152"/>
                    </a:cubicBezTo>
                    <a:cubicBezTo>
                      <a:pt x="69" y="151"/>
                      <a:pt x="69" y="151"/>
                      <a:pt x="69" y="151"/>
                    </a:cubicBezTo>
                    <a:cubicBezTo>
                      <a:pt x="69" y="151"/>
                      <a:pt x="68" y="151"/>
                      <a:pt x="68" y="151"/>
                    </a:cubicBezTo>
                    <a:moveTo>
                      <a:pt x="90" y="150"/>
                    </a:moveTo>
                    <a:cubicBezTo>
                      <a:pt x="90" y="150"/>
                      <a:pt x="89" y="151"/>
                      <a:pt x="89" y="151"/>
                    </a:cubicBezTo>
                    <a:cubicBezTo>
                      <a:pt x="93" y="153"/>
                      <a:pt x="98" y="156"/>
                      <a:pt x="102" y="158"/>
                    </a:cubicBezTo>
                    <a:cubicBezTo>
                      <a:pt x="102" y="158"/>
                      <a:pt x="102" y="158"/>
                      <a:pt x="102" y="158"/>
                    </a:cubicBezTo>
                    <a:cubicBezTo>
                      <a:pt x="98" y="155"/>
                      <a:pt x="94" y="153"/>
                      <a:pt x="90" y="150"/>
                    </a:cubicBezTo>
                    <a:moveTo>
                      <a:pt x="11" y="149"/>
                    </a:moveTo>
                    <a:cubicBezTo>
                      <a:pt x="11" y="150"/>
                      <a:pt x="10" y="151"/>
                      <a:pt x="10" y="152"/>
                    </a:cubicBezTo>
                    <a:cubicBezTo>
                      <a:pt x="12" y="153"/>
                      <a:pt x="12" y="153"/>
                      <a:pt x="12" y="153"/>
                    </a:cubicBezTo>
                    <a:cubicBezTo>
                      <a:pt x="12" y="152"/>
                      <a:pt x="12" y="151"/>
                      <a:pt x="13" y="151"/>
                    </a:cubicBezTo>
                    <a:cubicBezTo>
                      <a:pt x="12" y="150"/>
                      <a:pt x="12" y="150"/>
                      <a:pt x="11" y="149"/>
                    </a:cubicBezTo>
                    <a:moveTo>
                      <a:pt x="90" y="149"/>
                    </a:moveTo>
                    <a:cubicBezTo>
                      <a:pt x="90" y="149"/>
                      <a:pt x="90" y="149"/>
                      <a:pt x="90" y="150"/>
                    </a:cubicBezTo>
                    <a:cubicBezTo>
                      <a:pt x="94" y="152"/>
                      <a:pt x="98" y="155"/>
                      <a:pt x="102" y="157"/>
                    </a:cubicBezTo>
                    <a:cubicBezTo>
                      <a:pt x="103" y="157"/>
                      <a:pt x="103" y="157"/>
                      <a:pt x="103" y="157"/>
                    </a:cubicBezTo>
                    <a:cubicBezTo>
                      <a:pt x="99" y="154"/>
                      <a:pt x="94" y="152"/>
                      <a:pt x="90" y="149"/>
                    </a:cubicBezTo>
                    <a:moveTo>
                      <a:pt x="128" y="148"/>
                    </a:moveTo>
                    <a:cubicBezTo>
                      <a:pt x="128" y="150"/>
                      <a:pt x="127" y="151"/>
                      <a:pt x="126" y="153"/>
                    </a:cubicBezTo>
                    <a:cubicBezTo>
                      <a:pt x="127" y="154"/>
                      <a:pt x="129" y="155"/>
                      <a:pt x="130" y="156"/>
                    </a:cubicBezTo>
                    <a:cubicBezTo>
                      <a:pt x="131" y="154"/>
                      <a:pt x="132" y="153"/>
                      <a:pt x="133" y="151"/>
                    </a:cubicBezTo>
                    <a:cubicBezTo>
                      <a:pt x="132" y="150"/>
                      <a:pt x="130" y="149"/>
                      <a:pt x="128" y="148"/>
                    </a:cubicBezTo>
                    <a:moveTo>
                      <a:pt x="8" y="148"/>
                    </a:moveTo>
                    <a:cubicBezTo>
                      <a:pt x="7" y="149"/>
                      <a:pt x="6" y="151"/>
                      <a:pt x="5" y="153"/>
                    </a:cubicBezTo>
                    <a:cubicBezTo>
                      <a:pt x="5" y="153"/>
                      <a:pt x="5" y="153"/>
                      <a:pt x="5" y="153"/>
                    </a:cubicBezTo>
                    <a:cubicBezTo>
                      <a:pt x="8" y="148"/>
                      <a:pt x="8" y="148"/>
                      <a:pt x="8" y="148"/>
                    </a:cubicBezTo>
                    <a:cubicBezTo>
                      <a:pt x="8" y="148"/>
                      <a:pt x="8" y="148"/>
                      <a:pt x="8" y="148"/>
                    </a:cubicBezTo>
                    <a:moveTo>
                      <a:pt x="63" y="148"/>
                    </a:moveTo>
                    <a:cubicBezTo>
                      <a:pt x="62" y="149"/>
                      <a:pt x="61" y="151"/>
                      <a:pt x="60" y="152"/>
                    </a:cubicBezTo>
                    <a:cubicBezTo>
                      <a:pt x="61" y="153"/>
                      <a:pt x="62" y="153"/>
                      <a:pt x="63" y="154"/>
                    </a:cubicBezTo>
                    <a:cubicBezTo>
                      <a:pt x="64" y="152"/>
                      <a:pt x="64" y="151"/>
                      <a:pt x="65" y="150"/>
                    </a:cubicBezTo>
                    <a:cubicBezTo>
                      <a:pt x="64" y="149"/>
                      <a:pt x="64" y="149"/>
                      <a:pt x="64" y="149"/>
                    </a:cubicBezTo>
                    <a:cubicBezTo>
                      <a:pt x="64" y="149"/>
                      <a:pt x="64" y="149"/>
                      <a:pt x="65" y="150"/>
                    </a:cubicBezTo>
                    <a:cubicBezTo>
                      <a:pt x="65" y="150"/>
                      <a:pt x="65" y="149"/>
                      <a:pt x="66" y="149"/>
                    </a:cubicBezTo>
                    <a:cubicBezTo>
                      <a:pt x="65" y="149"/>
                      <a:pt x="64" y="148"/>
                      <a:pt x="63" y="148"/>
                    </a:cubicBezTo>
                    <a:moveTo>
                      <a:pt x="91" y="147"/>
                    </a:moveTo>
                    <a:cubicBezTo>
                      <a:pt x="91" y="148"/>
                      <a:pt x="91" y="148"/>
                      <a:pt x="91" y="149"/>
                    </a:cubicBezTo>
                    <a:cubicBezTo>
                      <a:pt x="95" y="151"/>
                      <a:pt x="99" y="154"/>
                      <a:pt x="103" y="156"/>
                    </a:cubicBezTo>
                    <a:cubicBezTo>
                      <a:pt x="103" y="156"/>
                      <a:pt x="104" y="155"/>
                      <a:pt x="104" y="155"/>
                    </a:cubicBezTo>
                    <a:cubicBezTo>
                      <a:pt x="100" y="152"/>
                      <a:pt x="96" y="150"/>
                      <a:pt x="91" y="147"/>
                    </a:cubicBezTo>
                    <a:moveTo>
                      <a:pt x="127" y="147"/>
                    </a:moveTo>
                    <a:cubicBezTo>
                      <a:pt x="126" y="149"/>
                      <a:pt x="125" y="150"/>
                      <a:pt x="124" y="152"/>
                    </a:cubicBezTo>
                    <a:cubicBezTo>
                      <a:pt x="124" y="152"/>
                      <a:pt x="124" y="152"/>
                      <a:pt x="124" y="152"/>
                    </a:cubicBezTo>
                    <a:cubicBezTo>
                      <a:pt x="127" y="147"/>
                      <a:pt x="127" y="147"/>
                      <a:pt x="127" y="147"/>
                    </a:cubicBezTo>
                    <a:cubicBezTo>
                      <a:pt x="127" y="147"/>
                      <a:pt x="127" y="147"/>
                      <a:pt x="127" y="147"/>
                    </a:cubicBezTo>
                    <a:moveTo>
                      <a:pt x="49" y="146"/>
                    </a:moveTo>
                    <a:cubicBezTo>
                      <a:pt x="49" y="147"/>
                      <a:pt x="49" y="147"/>
                      <a:pt x="49" y="147"/>
                    </a:cubicBezTo>
                    <a:cubicBezTo>
                      <a:pt x="49" y="147"/>
                      <a:pt x="50" y="148"/>
                      <a:pt x="50" y="148"/>
                    </a:cubicBezTo>
                    <a:cubicBezTo>
                      <a:pt x="50" y="148"/>
                      <a:pt x="50" y="147"/>
                      <a:pt x="50" y="147"/>
                    </a:cubicBezTo>
                    <a:cubicBezTo>
                      <a:pt x="50" y="147"/>
                      <a:pt x="49" y="147"/>
                      <a:pt x="49" y="146"/>
                    </a:cubicBezTo>
                    <a:moveTo>
                      <a:pt x="49" y="146"/>
                    </a:move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8" y="147"/>
                      <a:pt x="49" y="147"/>
                    </a:cubicBezTo>
                    <a:cubicBezTo>
                      <a:pt x="49" y="147"/>
                      <a:pt x="49" y="147"/>
                      <a:pt x="49" y="146"/>
                    </a:cubicBezTo>
                    <a:cubicBezTo>
                      <a:pt x="49" y="146"/>
                      <a:pt x="49" y="146"/>
                      <a:pt x="49" y="146"/>
                    </a:cubicBezTo>
                    <a:moveTo>
                      <a:pt x="111" y="146"/>
                    </a:moveTo>
                    <a:cubicBezTo>
                      <a:pt x="110" y="148"/>
                      <a:pt x="109" y="149"/>
                      <a:pt x="108" y="151"/>
                    </a:cubicBezTo>
                    <a:cubicBezTo>
                      <a:pt x="111" y="153"/>
                      <a:pt x="114" y="155"/>
                      <a:pt x="118" y="157"/>
                    </a:cubicBezTo>
                    <a:cubicBezTo>
                      <a:pt x="119" y="155"/>
                      <a:pt x="120" y="154"/>
                      <a:pt x="121" y="152"/>
                    </a:cubicBezTo>
                    <a:cubicBezTo>
                      <a:pt x="117" y="150"/>
                      <a:pt x="115" y="149"/>
                      <a:pt x="113" y="148"/>
                    </a:cubicBezTo>
                    <a:cubicBezTo>
                      <a:pt x="119" y="151"/>
                      <a:pt x="119" y="151"/>
                      <a:pt x="119" y="151"/>
                    </a:cubicBezTo>
                    <a:cubicBezTo>
                      <a:pt x="116" y="149"/>
                      <a:pt x="114" y="148"/>
                      <a:pt x="111" y="146"/>
                    </a:cubicBezTo>
                    <a:moveTo>
                      <a:pt x="111" y="146"/>
                    </a:moveTo>
                    <a:cubicBezTo>
                      <a:pt x="111" y="146"/>
                      <a:pt x="111" y="146"/>
                      <a:pt x="111" y="146"/>
                    </a:cubicBezTo>
                    <a:cubicBezTo>
                      <a:pt x="112" y="146"/>
                      <a:pt x="112" y="147"/>
                      <a:pt x="113" y="148"/>
                    </a:cubicBezTo>
                    <a:cubicBezTo>
                      <a:pt x="111" y="146"/>
                      <a:pt x="111" y="146"/>
                      <a:pt x="111" y="146"/>
                    </a:cubicBezTo>
                    <a:moveTo>
                      <a:pt x="48" y="146"/>
                    </a:move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6"/>
                      <a:pt x="48" y="146"/>
                      <a:pt x="48" y="146"/>
                    </a:cubicBezTo>
                    <a:moveTo>
                      <a:pt x="138" y="145"/>
                    </a:moveTo>
                    <a:cubicBezTo>
                      <a:pt x="137" y="147"/>
                      <a:pt x="135" y="149"/>
                      <a:pt x="134" y="152"/>
                    </a:cubicBezTo>
                    <a:cubicBezTo>
                      <a:pt x="136" y="153"/>
                      <a:pt x="138" y="154"/>
                      <a:pt x="139" y="155"/>
                    </a:cubicBezTo>
                    <a:cubicBezTo>
                      <a:pt x="140" y="152"/>
                      <a:pt x="142" y="150"/>
                      <a:pt x="143" y="148"/>
                    </a:cubicBezTo>
                    <a:cubicBezTo>
                      <a:pt x="141" y="147"/>
                      <a:pt x="140" y="146"/>
                      <a:pt x="138" y="145"/>
                    </a:cubicBezTo>
                    <a:moveTo>
                      <a:pt x="112" y="145"/>
                    </a:moveTo>
                    <a:cubicBezTo>
                      <a:pt x="112" y="145"/>
                      <a:pt x="111" y="145"/>
                      <a:pt x="111" y="146"/>
                    </a:cubicBezTo>
                    <a:cubicBezTo>
                      <a:pt x="115" y="148"/>
                      <a:pt x="118" y="149"/>
                      <a:pt x="121" y="151"/>
                    </a:cubicBezTo>
                    <a:cubicBezTo>
                      <a:pt x="121" y="151"/>
                      <a:pt x="121" y="151"/>
                      <a:pt x="121" y="151"/>
                    </a:cubicBezTo>
                    <a:cubicBezTo>
                      <a:pt x="118" y="149"/>
                      <a:pt x="115" y="147"/>
                      <a:pt x="112" y="145"/>
                    </a:cubicBezTo>
                    <a:moveTo>
                      <a:pt x="46" y="145"/>
                    </a:moveTo>
                    <a:cubicBezTo>
                      <a:pt x="46" y="145"/>
                      <a:pt x="46" y="145"/>
                      <a:pt x="45" y="145"/>
                    </a:cubicBezTo>
                    <a:cubicBezTo>
                      <a:pt x="46" y="146"/>
                      <a:pt x="47" y="146"/>
                      <a:pt x="48" y="146"/>
                    </a:cubicBezTo>
                    <a:cubicBezTo>
                      <a:pt x="48" y="146"/>
                      <a:pt x="48" y="146"/>
                      <a:pt x="48" y="146"/>
                    </a:cubicBezTo>
                    <a:cubicBezTo>
                      <a:pt x="47" y="145"/>
                      <a:pt x="47" y="145"/>
                      <a:pt x="46" y="145"/>
                    </a:cubicBezTo>
                    <a:moveTo>
                      <a:pt x="75" y="144"/>
                    </a:moveTo>
                    <a:cubicBezTo>
                      <a:pt x="75" y="145"/>
                      <a:pt x="74" y="146"/>
                      <a:pt x="74" y="147"/>
                    </a:cubicBezTo>
                    <a:cubicBezTo>
                      <a:pt x="76" y="149"/>
                      <a:pt x="79" y="150"/>
                      <a:pt x="81" y="152"/>
                    </a:cubicBezTo>
                    <a:cubicBezTo>
                      <a:pt x="82" y="151"/>
                      <a:pt x="82" y="150"/>
                      <a:pt x="83" y="149"/>
                    </a:cubicBezTo>
                    <a:cubicBezTo>
                      <a:pt x="80" y="147"/>
                      <a:pt x="78" y="146"/>
                      <a:pt x="75" y="144"/>
                    </a:cubicBezTo>
                    <a:moveTo>
                      <a:pt x="31" y="144"/>
                    </a:moveTo>
                    <a:cubicBezTo>
                      <a:pt x="30" y="146"/>
                      <a:pt x="29" y="148"/>
                      <a:pt x="28" y="149"/>
                    </a:cubicBezTo>
                    <a:cubicBezTo>
                      <a:pt x="28" y="149"/>
                      <a:pt x="29" y="150"/>
                      <a:pt x="29" y="150"/>
                    </a:cubicBezTo>
                    <a:cubicBezTo>
                      <a:pt x="30" y="148"/>
                      <a:pt x="31" y="146"/>
                      <a:pt x="32" y="145"/>
                    </a:cubicBezTo>
                    <a:cubicBezTo>
                      <a:pt x="31" y="145"/>
                      <a:pt x="31" y="145"/>
                      <a:pt x="31" y="144"/>
                    </a:cubicBezTo>
                    <a:moveTo>
                      <a:pt x="76" y="144"/>
                    </a:moveTo>
                    <a:cubicBezTo>
                      <a:pt x="76" y="144"/>
                      <a:pt x="76" y="144"/>
                      <a:pt x="76" y="144"/>
                    </a:cubicBezTo>
                    <a:cubicBezTo>
                      <a:pt x="78" y="145"/>
                      <a:pt x="81" y="147"/>
                      <a:pt x="83" y="148"/>
                    </a:cubicBezTo>
                    <a:cubicBezTo>
                      <a:pt x="83" y="148"/>
                      <a:pt x="83" y="148"/>
                      <a:pt x="83" y="148"/>
                    </a:cubicBezTo>
                    <a:cubicBezTo>
                      <a:pt x="81" y="146"/>
                      <a:pt x="78" y="145"/>
                      <a:pt x="76" y="144"/>
                    </a:cubicBezTo>
                    <a:moveTo>
                      <a:pt x="28" y="143"/>
                    </a:moveTo>
                    <a:cubicBezTo>
                      <a:pt x="27" y="144"/>
                      <a:pt x="26" y="146"/>
                      <a:pt x="25" y="147"/>
                    </a:cubicBezTo>
                    <a:cubicBezTo>
                      <a:pt x="26" y="148"/>
                      <a:pt x="27" y="148"/>
                      <a:pt x="28" y="149"/>
                    </a:cubicBezTo>
                    <a:cubicBezTo>
                      <a:pt x="29" y="147"/>
                      <a:pt x="29" y="146"/>
                      <a:pt x="30" y="144"/>
                    </a:cubicBezTo>
                    <a:cubicBezTo>
                      <a:pt x="30" y="144"/>
                      <a:pt x="29" y="143"/>
                      <a:pt x="28" y="143"/>
                    </a:cubicBezTo>
                    <a:moveTo>
                      <a:pt x="72" y="143"/>
                    </a:moveTo>
                    <a:cubicBezTo>
                      <a:pt x="72" y="144"/>
                      <a:pt x="71" y="145"/>
                      <a:pt x="71" y="145"/>
                    </a:cubicBezTo>
                    <a:cubicBezTo>
                      <a:pt x="71" y="146"/>
                      <a:pt x="72" y="146"/>
                      <a:pt x="72" y="146"/>
                    </a:cubicBezTo>
                    <a:cubicBezTo>
                      <a:pt x="74" y="143"/>
                      <a:pt x="74" y="143"/>
                      <a:pt x="74" y="143"/>
                    </a:cubicBezTo>
                    <a:cubicBezTo>
                      <a:pt x="73" y="143"/>
                      <a:pt x="73" y="143"/>
                      <a:pt x="72" y="143"/>
                    </a:cubicBezTo>
                    <a:moveTo>
                      <a:pt x="77" y="142"/>
                    </a:moveTo>
                    <a:cubicBezTo>
                      <a:pt x="77" y="142"/>
                      <a:pt x="77" y="143"/>
                      <a:pt x="76" y="143"/>
                    </a:cubicBezTo>
                    <a:cubicBezTo>
                      <a:pt x="78" y="144"/>
                      <a:pt x="80" y="145"/>
                      <a:pt x="81" y="146"/>
                    </a:cubicBezTo>
                    <a:cubicBezTo>
                      <a:pt x="80" y="145"/>
                      <a:pt x="78" y="144"/>
                      <a:pt x="76" y="143"/>
                    </a:cubicBezTo>
                    <a:cubicBezTo>
                      <a:pt x="76" y="143"/>
                      <a:pt x="76" y="143"/>
                      <a:pt x="76" y="143"/>
                    </a:cubicBezTo>
                    <a:cubicBezTo>
                      <a:pt x="79" y="144"/>
                      <a:pt x="81" y="146"/>
                      <a:pt x="84" y="147"/>
                    </a:cubicBezTo>
                    <a:cubicBezTo>
                      <a:pt x="84" y="147"/>
                      <a:pt x="84" y="147"/>
                      <a:pt x="84" y="147"/>
                    </a:cubicBezTo>
                    <a:cubicBezTo>
                      <a:pt x="81" y="145"/>
                      <a:pt x="79" y="144"/>
                      <a:pt x="77" y="142"/>
                    </a:cubicBezTo>
                    <a:moveTo>
                      <a:pt x="140" y="142"/>
                    </a:moveTo>
                    <a:cubicBezTo>
                      <a:pt x="140" y="143"/>
                      <a:pt x="139" y="143"/>
                      <a:pt x="139" y="143"/>
                    </a:cubicBezTo>
                    <a:cubicBezTo>
                      <a:pt x="141" y="144"/>
                      <a:pt x="143" y="145"/>
                      <a:pt x="144" y="146"/>
                    </a:cubicBezTo>
                    <a:cubicBezTo>
                      <a:pt x="144" y="146"/>
                      <a:pt x="145" y="146"/>
                      <a:pt x="145" y="145"/>
                    </a:cubicBezTo>
                    <a:cubicBezTo>
                      <a:pt x="143" y="144"/>
                      <a:pt x="141" y="143"/>
                      <a:pt x="140" y="142"/>
                    </a:cubicBezTo>
                    <a:moveTo>
                      <a:pt x="132" y="142"/>
                    </a:moveTo>
                    <a:cubicBezTo>
                      <a:pt x="131" y="144"/>
                      <a:pt x="130" y="146"/>
                      <a:pt x="129" y="148"/>
                    </a:cubicBezTo>
                    <a:cubicBezTo>
                      <a:pt x="130" y="149"/>
                      <a:pt x="132" y="150"/>
                      <a:pt x="133" y="151"/>
                    </a:cubicBezTo>
                    <a:cubicBezTo>
                      <a:pt x="134" y="151"/>
                      <a:pt x="134" y="150"/>
                      <a:pt x="134" y="149"/>
                    </a:cubicBezTo>
                    <a:cubicBezTo>
                      <a:pt x="135" y="148"/>
                      <a:pt x="136" y="146"/>
                      <a:pt x="137" y="145"/>
                    </a:cubicBezTo>
                    <a:cubicBezTo>
                      <a:pt x="136" y="144"/>
                      <a:pt x="134" y="143"/>
                      <a:pt x="132" y="142"/>
                    </a:cubicBezTo>
                    <a:moveTo>
                      <a:pt x="73" y="142"/>
                    </a:moveTo>
                    <a:cubicBezTo>
                      <a:pt x="73" y="142"/>
                      <a:pt x="73" y="142"/>
                      <a:pt x="73" y="142"/>
                    </a:cubicBezTo>
                    <a:cubicBezTo>
                      <a:pt x="73" y="142"/>
                      <a:pt x="74" y="143"/>
                      <a:pt x="74" y="143"/>
                    </a:cubicBezTo>
                    <a:cubicBezTo>
                      <a:pt x="74" y="142"/>
                      <a:pt x="74" y="142"/>
                      <a:pt x="74" y="142"/>
                    </a:cubicBezTo>
                    <a:cubicBezTo>
                      <a:pt x="74" y="142"/>
                      <a:pt x="73" y="142"/>
                      <a:pt x="73" y="142"/>
                    </a:cubicBezTo>
                    <a:moveTo>
                      <a:pt x="77" y="141"/>
                    </a:moveTo>
                    <a:cubicBezTo>
                      <a:pt x="77" y="142"/>
                      <a:pt x="77" y="142"/>
                      <a:pt x="77" y="142"/>
                    </a:cubicBezTo>
                    <a:cubicBezTo>
                      <a:pt x="79" y="143"/>
                      <a:pt x="82" y="145"/>
                      <a:pt x="84" y="146"/>
                    </a:cubicBezTo>
                    <a:cubicBezTo>
                      <a:pt x="84" y="146"/>
                      <a:pt x="84" y="146"/>
                      <a:pt x="84" y="146"/>
                    </a:cubicBezTo>
                    <a:cubicBezTo>
                      <a:pt x="82" y="144"/>
                      <a:pt x="80" y="143"/>
                      <a:pt x="77" y="141"/>
                    </a:cubicBezTo>
                    <a:moveTo>
                      <a:pt x="52" y="141"/>
                    </a:move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6"/>
                      <a:pt x="49" y="146"/>
                      <a:pt x="49" y="146"/>
                    </a:cubicBezTo>
                    <a:cubicBezTo>
                      <a:pt x="50" y="145"/>
                      <a:pt x="51" y="144"/>
                      <a:pt x="51" y="142"/>
                    </a:cubicBezTo>
                    <a:cubicBezTo>
                      <a:pt x="51" y="144"/>
                      <a:pt x="50" y="145"/>
                      <a:pt x="49" y="146"/>
                    </a:cubicBezTo>
                    <a:cubicBezTo>
                      <a:pt x="50" y="146"/>
                      <a:pt x="50" y="146"/>
                      <a:pt x="51" y="147"/>
                    </a:cubicBezTo>
                    <a:cubicBezTo>
                      <a:pt x="52" y="145"/>
                      <a:pt x="53" y="144"/>
                      <a:pt x="53" y="142"/>
                    </a:cubicBezTo>
                    <a:cubicBezTo>
                      <a:pt x="53" y="142"/>
                      <a:pt x="52" y="142"/>
                      <a:pt x="52" y="141"/>
                    </a:cubicBezTo>
                    <a:moveTo>
                      <a:pt x="73" y="141"/>
                    </a:moveTo>
                    <a:cubicBezTo>
                      <a:pt x="73" y="141"/>
                      <a:pt x="73" y="141"/>
                      <a:pt x="73" y="141"/>
                    </a:cubicBezTo>
                    <a:cubicBezTo>
                      <a:pt x="74" y="142"/>
                      <a:pt x="74" y="142"/>
                      <a:pt x="74" y="142"/>
                    </a:cubicBezTo>
                    <a:cubicBezTo>
                      <a:pt x="75" y="142"/>
                      <a:pt x="75" y="142"/>
                      <a:pt x="75" y="142"/>
                    </a:cubicBezTo>
                    <a:cubicBezTo>
                      <a:pt x="74" y="142"/>
                      <a:pt x="74" y="141"/>
                      <a:pt x="73" y="141"/>
                    </a:cubicBezTo>
                    <a:moveTo>
                      <a:pt x="130" y="141"/>
                    </a:moveTo>
                    <a:cubicBezTo>
                      <a:pt x="129" y="143"/>
                      <a:pt x="128" y="145"/>
                      <a:pt x="127" y="147"/>
                    </a:cubicBezTo>
                    <a:cubicBezTo>
                      <a:pt x="127" y="147"/>
                      <a:pt x="127" y="147"/>
                      <a:pt x="127" y="147"/>
                    </a:cubicBezTo>
                    <a:cubicBezTo>
                      <a:pt x="131" y="141"/>
                      <a:pt x="131" y="141"/>
                      <a:pt x="131" y="141"/>
                    </a:cubicBezTo>
                    <a:cubicBezTo>
                      <a:pt x="131" y="141"/>
                      <a:pt x="131" y="141"/>
                      <a:pt x="130" y="141"/>
                    </a:cubicBezTo>
                    <a:moveTo>
                      <a:pt x="130" y="140"/>
                    </a:moveTo>
                    <a:cubicBezTo>
                      <a:pt x="129" y="142"/>
                      <a:pt x="128" y="144"/>
                      <a:pt x="127" y="146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0"/>
                      <a:pt x="130" y="140"/>
                    </a:cubicBezTo>
                    <a:moveTo>
                      <a:pt x="74" y="140"/>
                    </a:moveTo>
                    <a:cubicBezTo>
                      <a:pt x="74" y="141"/>
                      <a:pt x="73" y="141"/>
                      <a:pt x="73" y="141"/>
                    </a:cubicBezTo>
                    <a:cubicBezTo>
                      <a:pt x="74" y="141"/>
                      <a:pt x="74" y="141"/>
                      <a:pt x="75" y="142"/>
                    </a:cubicBezTo>
                    <a:cubicBezTo>
                      <a:pt x="75" y="141"/>
                      <a:pt x="75" y="141"/>
                      <a:pt x="75" y="141"/>
                    </a:cubicBezTo>
                    <a:cubicBezTo>
                      <a:pt x="75" y="141"/>
                      <a:pt x="74" y="141"/>
                      <a:pt x="74" y="140"/>
                    </a:cubicBezTo>
                    <a:moveTo>
                      <a:pt x="115" y="140"/>
                    </a:moveTo>
                    <a:cubicBezTo>
                      <a:pt x="114" y="142"/>
                      <a:pt x="113" y="143"/>
                      <a:pt x="112" y="145"/>
                    </a:cubicBezTo>
                    <a:cubicBezTo>
                      <a:pt x="115" y="147"/>
                      <a:pt x="118" y="149"/>
                      <a:pt x="121" y="150"/>
                    </a:cubicBezTo>
                    <a:cubicBezTo>
                      <a:pt x="122" y="149"/>
                      <a:pt x="123" y="147"/>
                      <a:pt x="124" y="146"/>
                    </a:cubicBezTo>
                    <a:cubicBezTo>
                      <a:pt x="121" y="144"/>
                      <a:pt x="118" y="142"/>
                      <a:pt x="115" y="140"/>
                    </a:cubicBezTo>
                    <a:moveTo>
                      <a:pt x="67" y="140"/>
                    </a:moveTo>
                    <a:cubicBezTo>
                      <a:pt x="67" y="141"/>
                      <a:pt x="66" y="142"/>
                      <a:pt x="66" y="142"/>
                    </a:cubicBezTo>
                    <a:cubicBezTo>
                      <a:pt x="67" y="143"/>
                      <a:pt x="68" y="144"/>
                      <a:pt x="69" y="144"/>
                    </a:cubicBezTo>
                    <a:cubicBezTo>
                      <a:pt x="69" y="143"/>
                      <a:pt x="70" y="142"/>
                      <a:pt x="70" y="141"/>
                    </a:cubicBezTo>
                    <a:cubicBezTo>
                      <a:pt x="69" y="141"/>
                      <a:pt x="68" y="140"/>
                      <a:pt x="67" y="140"/>
                    </a:cubicBezTo>
                    <a:moveTo>
                      <a:pt x="74" y="140"/>
                    </a:moveTo>
                    <a:cubicBezTo>
                      <a:pt x="74" y="140"/>
                      <a:pt x="74" y="140"/>
                      <a:pt x="74" y="140"/>
                    </a:cubicBezTo>
                    <a:cubicBezTo>
                      <a:pt x="74" y="140"/>
                      <a:pt x="75" y="140"/>
                      <a:pt x="75" y="141"/>
                    </a:cubicBezTo>
                    <a:cubicBezTo>
                      <a:pt x="75" y="140"/>
                      <a:pt x="75" y="140"/>
                      <a:pt x="75" y="140"/>
                    </a:cubicBezTo>
                    <a:cubicBezTo>
                      <a:pt x="75" y="140"/>
                      <a:pt x="75" y="140"/>
                      <a:pt x="74" y="140"/>
                    </a:cubicBezTo>
                    <a:moveTo>
                      <a:pt x="49" y="140"/>
                    </a:moveTo>
                    <a:cubicBezTo>
                      <a:pt x="48" y="141"/>
                      <a:pt x="47" y="142"/>
                      <a:pt x="46" y="144"/>
                    </a:cubicBezTo>
                    <a:cubicBezTo>
                      <a:pt x="47" y="144"/>
                      <a:pt x="47" y="144"/>
                      <a:pt x="47" y="144"/>
                    </a:cubicBezTo>
                    <a:cubicBezTo>
                      <a:pt x="48" y="145"/>
                      <a:pt x="48" y="145"/>
                      <a:pt x="48" y="145"/>
                    </a:cubicBezTo>
                    <a:cubicBezTo>
                      <a:pt x="49" y="145"/>
                      <a:pt x="49" y="145"/>
                      <a:pt x="49" y="144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50" y="144"/>
                      <a:pt x="50" y="142"/>
                      <a:pt x="51" y="141"/>
                    </a:cubicBezTo>
                    <a:cubicBezTo>
                      <a:pt x="51" y="140"/>
                      <a:pt x="50" y="140"/>
                      <a:pt x="49" y="140"/>
                    </a:cubicBezTo>
                    <a:moveTo>
                      <a:pt x="78" y="139"/>
                    </a:moveTo>
                    <a:cubicBezTo>
                      <a:pt x="78" y="140"/>
                      <a:pt x="78" y="140"/>
                      <a:pt x="78" y="141"/>
                    </a:cubicBezTo>
                    <a:cubicBezTo>
                      <a:pt x="80" y="142"/>
                      <a:pt x="82" y="144"/>
                      <a:pt x="85" y="145"/>
                    </a:cubicBezTo>
                    <a:cubicBezTo>
                      <a:pt x="85" y="145"/>
                      <a:pt x="85" y="144"/>
                      <a:pt x="85" y="144"/>
                    </a:cubicBezTo>
                    <a:cubicBezTo>
                      <a:pt x="83" y="142"/>
                      <a:pt x="81" y="141"/>
                      <a:pt x="78" y="139"/>
                    </a:cubicBezTo>
                    <a:moveTo>
                      <a:pt x="134" y="139"/>
                    </a:moveTo>
                    <a:cubicBezTo>
                      <a:pt x="134" y="139"/>
                      <a:pt x="134" y="140"/>
                      <a:pt x="134" y="140"/>
                    </a:cubicBezTo>
                    <a:cubicBezTo>
                      <a:pt x="134" y="140"/>
                      <a:pt x="134" y="140"/>
                      <a:pt x="134" y="140"/>
                    </a:cubicBezTo>
                    <a:cubicBezTo>
                      <a:pt x="135" y="141"/>
                      <a:pt x="137" y="142"/>
                      <a:pt x="138" y="143"/>
                    </a:cubicBezTo>
                    <a:cubicBezTo>
                      <a:pt x="139" y="142"/>
                      <a:pt x="139" y="142"/>
                      <a:pt x="139" y="142"/>
                    </a:cubicBezTo>
                    <a:cubicBezTo>
                      <a:pt x="137" y="141"/>
                      <a:pt x="136" y="140"/>
                      <a:pt x="134" y="139"/>
                    </a:cubicBezTo>
                    <a:moveTo>
                      <a:pt x="97" y="139"/>
                    </a:moveTo>
                    <a:cubicBezTo>
                      <a:pt x="96" y="140"/>
                      <a:pt x="95" y="141"/>
                      <a:pt x="94" y="143"/>
                    </a:cubicBezTo>
                    <a:cubicBezTo>
                      <a:pt x="98" y="145"/>
                      <a:pt x="102" y="148"/>
                      <a:pt x="106" y="150"/>
                    </a:cubicBezTo>
                    <a:cubicBezTo>
                      <a:pt x="107" y="149"/>
                      <a:pt x="108" y="147"/>
                      <a:pt x="109" y="146"/>
                    </a:cubicBezTo>
                    <a:cubicBezTo>
                      <a:pt x="106" y="144"/>
                      <a:pt x="102" y="142"/>
                      <a:pt x="97" y="139"/>
                    </a:cubicBezTo>
                    <a:moveTo>
                      <a:pt x="68" y="139"/>
                    </a:moveTo>
                    <a:cubicBezTo>
                      <a:pt x="68" y="139"/>
                      <a:pt x="68" y="139"/>
                      <a:pt x="68" y="139"/>
                    </a:cubicBezTo>
                    <a:cubicBezTo>
                      <a:pt x="69" y="140"/>
                      <a:pt x="70" y="140"/>
                      <a:pt x="71" y="141"/>
                    </a:cubicBezTo>
                    <a:cubicBezTo>
                      <a:pt x="71" y="141"/>
                      <a:pt x="71" y="140"/>
                      <a:pt x="71" y="140"/>
                    </a:cubicBezTo>
                    <a:cubicBezTo>
                      <a:pt x="70" y="140"/>
                      <a:pt x="69" y="139"/>
                      <a:pt x="68" y="139"/>
                    </a:cubicBezTo>
                    <a:moveTo>
                      <a:pt x="68" y="138"/>
                    </a:moveTo>
                    <a:cubicBezTo>
                      <a:pt x="68" y="138"/>
                      <a:pt x="68" y="138"/>
                      <a:pt x="68" y="138"/>
                    </a:cubicBezTo>
                    <a:cubicBezTo>
                      <a:pt x="69" y="139"/>
                      <a:pt x="70" y="139"/>
                      <a:pt x="71" y="140"/>
                    </a:cubicBezTo>
                    <a:cubicBezTo>
                      <a:pt x="71" y="140"/>
                      <a:pt x="71" y="140"/>
                      <a:pt x="71" y="140"/>
                    </a:cubicBezTo>
                    <a:cubicBezTo>
                      <a:pt x="70" y="139"/>
                      <a:pt x="69" y="139"/>
                      <a:pt x="68" y="138"/>
                    </a:cubicBezTo>
                    <a:moveTo>
                      <a:pt x="97" y="138"/>
                    </a:moveTo>
                    <a:cubicBezTo>
                      <a:pt x="97" y="138"/>
                      <a:pt x="97" y="138"/>
                      <a:pt x="97" y="139"/>
                    </a:cubicBezTo>
                    <a:cubicBezTo>
                      <a:pt x="101" y="141"/>
                      <a:pt x="105" y="143"/>
                      <a:pt x="109" y="146"/>
                    </a:cubicBezTo>
                    <a:cubicBezTo>
                      <a:pt x="109" y="146"/>
                      <a:pt x="109" y="145"/>
                      <a:pt x="109" y="145"/>
                    </a:cubicBezTo>
                    <a:cubicBezTo>
                      <a:pt x="105" y="143"/>
                      <a:pt x="101" y="140"/>
                      <a:pt x="97" y="138"/>
                    </a:cubicBezTo>
                    <a:moveTo>
                      <a:pt x="35" y="138"/>
                    </a:moveTo>
                    <a:cubicBezTo>
                      <a:pt x="34" y="138"/>
                      <a:pt x="34" y="138"/>
                      <a:pt x="34" y="138"/>
                    </a:cubicBezTo>
                    <a:cubicBezTo>
                      <a:pt x="34" y="139"/>
                      <a:pt x="35" y="139"/>
                      <a:pt x="35" y="139"/>
                    </a:cubicBezTo>
                    <a:cubicBezTo>
                      <a:pt x="35" y="139"/>
                      <a:pt x="35" y="139"/>
                      <a:pt x="35" y="138"/>
                    </a:cubicBezTo>
                    <a:cubicBezTo>
                      <a:pt x="35" y="138"/>
                      <a:pt x="35" y="138"/>
                      <a:pt x="35" y="138"/>
                    </a:cubicBezTo>
                    <a:moveTo>
                      <a:pt x="132" y="138"/>
                    </a:moveTo>
                    <a:cubicBezTo>
                      <a:pt x="132" y="138"/>
                      <a:pt x="132" y="138"/>
                      <a:pt x="132" y="139"/>
                    </a:cubicBezTo>
                    <a:cubicBezTo>
                      <a:pt x="132" y="139"/>
                      <a:pt x="132" y="139"/>
                      <a:pt x="132" y="139"/>
                    </a:cubicBezTo>
                    <a:cubicBezTo>
                      <a:pt x="132" y="138"/>
                      <a:pt x="132" y="138"/>
                      <a:pt x="132" y="138"/>
                    </a:cubicBezTo>
                    <a:cubicBezTo>
                      <a:pt x="132" y="138"/>
                      <a:pt x="132" y="138"/>
                      <a:pt x="132" y="138"/>
                    </a:cubicBezTo>
                    <a:moveTo>
                      <a:pt x="75" y="138"/>
                    </a:moveTo>
                    <a:cubicBezTo>
                      <a:pt x="75" y="138"/>
                      <a:pt x="75" y="139"/>
                      <a:pt x="74" y="139"/>
                    </a:cubicBezTo>
                    <a:cubicBezTo>
                      <a:pt x="75" y="139"/>
                      <a:pt x="75" y="140"/>
                      <a:pt x="76" y="140"/>
                    </a:cubicBezTo>
                    <a:cubicBezTo>
                      <a:pt x="77" y="138"/>
                      <a:pt x="77" y="138"/>
                      <a:pt x="77" y="138"/>
                    </a:cubicBezTo>
                    <a:cubicBezTo>
                      <a:pt x="76" y="138"/>
                      <a:pt x="76" y="138"/>
                      <a:pt x="75" y="138"/>
                    </a:cubicBezTo>
                    <a:moveTo>
                      <a:pt x="132" y="137"/>
                    </a:moveTo>
                    <a:cubicBezTo>
                      <a:pt x="131" y="138"/>
                      <a:pt x="131" y="138"/>
                      <a:pt x="131" y="138"/>
                    </a:cubicBezTo>
                    <a:cubicBezTo>
                      <a:pt x="131" y="138"/>
                      <a:pt x="131" y="138"/>
                      <a:pt x="131" y="139"/>
                    </a:cubicBezTo>
                    <a:cubicBezTo>
                      <a:pt x="132" y="138"/>
                      <a:pt x="132" y="138"/>
                      <a:pt x="132" y="138"/>
                    </a:cubicBezTo>
                    <a:cubicBezTo>
                      <a:pt x="132" y="138"/>
                      <a:pt x="132" y="138"/>
                      <a:pt x="132" y="137"/>
                    </a:cubicBezTo>
                    <a:moveTo>
                      <a:pt x="69" y="137"/>
                    </a:moveTo>
                    <a:cubicBezTo>
                      <a:pt x="69" y="138"/>
                      <a:pt x="69" y="138"/>
                      <a:pt x="68" y="138"/>
                    </a:cubicBezTo>
                    <a:cubicBezTo>
                      <a:pt x="69" y="139"/>
                      <a:pt x="70" y="139"/>
                      <a:pt x="71" y="140"/>
                    </a:cubicBezTo>
                    <a:cubicBezTo>
                      <a:pt x="71" y="139"/>
                      <a:pt x="71" y="139"/>
                      <a:pt x="71" y="139"/>
                    </a:cubicBezTo>
                    <a:cubicBezTo>
                      <a:pt x="71" y="139"/>
                      <a:pt x="70" y="138"/>
                      <a:pt x="69" y="137"/>
                    </a:cubicBezTo>
                    <a:moveTo>
                      <a:pt x="18" y="137"/>
                    </a:moveTo>
                    <a:cubicBezTo>
                      <a:pt x="17" y="139"/>
                      <a:pt x="16" y="140"/>
                      <a:pt x="16" y="141"/>
                    </a:cubicBezTo>
                    <a:cubicBezTo>
                      <a:pt x="16" y="142"/>
                      <a:pt x="17" y="142"/>
                      <a:pt x="17" y="143"/>
                    </a:cubicBezTo>
                    <a:cubicBezTo>
                      <a:pt x="18" y="141"/>
                      <a:pt x="19" y="140"/>
                      <a:pt x="20" y="138"/>
                    </a:cubicBezTo>
                    <a:cubicBezTo>
                      <a:pt x="19" y="138"/>
                      <a:pt x="19" y="138"/>
                      <a:pt x="18" y="137"/>
                    </a:cubicBezTo>
                    <a:moveTo>
                      <a:pt x="98" y="137"/>
                    </a:moveTo>
                    <a:cubicBezTo>
                      <a:pt x="98" y="137"/>
                      <a:pt x="98" y="137"/>
                      <a:pt x="98" y="137"/>
                    </a:cubicBezTo>
                    <a:cubicBezTo>
                      <a:pt x="102" y="140"/>
                      <a:pt x="106" y="142"/>
                      <a:pt x="110" y="145"/>
                    </a:cubicBezTo>
                    <a:cubicBezTo>
                      <a:pt x="110" y="144"/>
                      <a:pt x="110" y="144"/>
                      <a:pt x="110" y="144"/>
                    </a:cubicBezTo>
                    <a:cubicBezTo>
                      <a:pt x="106" y="142"/>
                      <a:pt x="102" y="139"/>
                      <a:pt x="98" y="137"/>
                    </a:cubicBezTo>
                    <a:moveTo>
                      <a:pt x="69" y="137"/>
                    </a:moveTo>
                    <a:cubicBezTo>
                      <a:pt x="69" y="137"/>
                      <a:pt x="69" y="137"/>
                      <a:pt x="69" y="137"/>
                    </a:cubicBezTo>
                    <a:cubicBezTo>
                      <a:pt x="70" y="137"/>
                      <a:pt x="71" y="138"/>
                      <a:pt x="72" y="139"/>
                    </a:cubicBezTo>
                    <a:cubicBezTo>
                      <a:pt x="72" y="138"/>
                      <a:pt x="72" y="138"/>
                      <a:pt x="72" y="138"/>
                    </a:cubicBezTo>
                    <a:cubicBezTo>
                      <a:pt x="71" y="138"/>
                      <a:pt x="70" y="137"/>
                      <a:pt x="69" y="137"/>
                    </a:cubicBezTo>
                    <a:moveTo>
                      <a:pt x="32" y="136"/>
                    </a:moveTo>
                    <a:cubicBezTo>
                      <a:pt x="32" y="137"/>
                      <a:pt x="32" y="137"/>
                      <a:pt x="32" y="137"/>
                    </a:cubicBezTo>
                    <a:cubicBezTo>
                      <a:pt x="32" y="137"/>
                      <a:pt x="33" y="138"/>
                      <a:pt x="34" y="138"/>
                    </a:cubicBezTo>
                    <a:cubicBezTo>
                      <a:pt x="34" y="138"/>
                      <a:pt x="34" y="138"/>
                      <a:pt x="34" y="138"/>
                    </a:cubicBezTo>
                    <a:cubicBezTo>
                      <a:pt x="33" y="137"/>
                      <a:pt x="33" y="137"/>
                      <a:pt x="32" y="136"/>
                    </a:cubicBezTo>
                    <a:moveTo>
                      <a:pt x="15" y="136"/>
                    </a:moveTo>
                    <a:cubicBezTo>
                      <a:pt x="14" y="137"/>
                      <a:pt x="14" y="138"/>
                      <a:pt x="13" y="140"/>
                    </a:cubicBezTo>
                    <a:cubicBezTo>
                      <a:pt x="13" y="140"/>
                      <a:pt x="13" y="140"/>
                      <a:pt x="13" y="140"/>
                    </a:cubicBezTo>
                    <a:cubicBezTo>
                      <a:pt x="16" y="136"/>
                      <a:pt x="16" y="136"/>
                      <a:pt x="16" y="136"/>
                    </a:cubicBezTo>
                    <a:cubicBezTo>
                      <a:pt x="16" y="136"/>
                      <a:pt x="15" y="136"/>
                      <a:pt x="15" y="136"/>
                    </a:cubicBezTo>
                    <a:moveTo>
                      <a:pt x="70" y="135"/>
                    </a:moveTo>
                    <a:cubicBezTo>
                      <a:pt x="70" y="135"/>
                      <a:pt x="70" y="136"/>
                      <a:pt x="70" y="136"/>
                    </a:cubicBezTo>
                    <a:cubicBezTo>
                      <a:pt x="70" y="137"/>
                      <a:pt x="71" y="137"/>
                      <a:pt x="72" y="138"/>
                    </a:cubicBezTo>
                    <a:cubicBezTo>
                      <a:pt x="73" y="137"/>
                      <a:pt x="73" y="137"/>
                      <a:pt x="73" y="136"/>
                    </a:cubicBezTo>
                    <a:cubicBezTo>
                      <a:pt x="73" y="136"/>
                      <a:pt x="72" y="136"/>
                      <a:pt x="72" y="135"/>
                    </a:cubicBezTo>
                    <a:cubicBezTo>
                      <a:pt x="72" y="135"/>
                      <a:pt x="72" y="135"/>
                      <a:pt x="72" y="135"/>
                    </a:cubicBezTo>
                    <a:cubicBezTo>
                      <a:pt x="71" y="135"/>
                      <a:pt x="71" y="135"/>
                      <a:pt x="70" y="135"/>
                    </a:cubicBezTo>
                    <a:moveTo>
                      <a:pt x="145" y="134"/>
                    </a:moveTo>
                    <a:cubicBezTo>
                      <a:pt x="143" y="137"/>
                      <a:pt x="142" y="139"/>
                      <a:pt x="141" y="141"/>
                    </a:cubicBezTo>
                    <a:cubicBezTo>
                      <a:pt x="142" y="142"/>
                      <a:pt x="144" y="143"/>
                      <a:pt x="146" y="144"/>
                    </a:cubicBezTo>
                    <a:cubicBezTo>
                      <a:pt x="147" y="142"/>
                      <a:pt x="148" y="140"/>
                      <a:pt x="150" y="137"/>
                    </a:cubicBezTo>
                    <a:cubicBezTo>
                      <a:pt x="148" y="137"/>
                      <a:pt x="147" y="136"/>
                      <a:pt x="146" y="135"/>
                    </a:cubicBezTo>
                    <a:cubicBezTo>
                      <a:pt x="146" y="135"/>
                      <a:pt x="145" y="135"/>
                      <a:pt x="145" y="134"/>
                    </a:cubicBezTo>
                    <a:moveTo>
                      <a:pt x="119" y="134"/>
                    </a:moveTo>
                    <a:cubicBezTo>
                      <a:pt x="117" y="136"/>
                      <a:pt x="116" y="138"/>
                      <a:pt x="115" y="140"/>
                    </a:cubicBezTo>
                    <a:cubicBezTo>
                      <a:pt x="118" y="142"/>
                      <a:pt x="121" y="144"/>
                      <a:pt x="124" y="146"/>
                    </a:cubicBezTo>
                    <a:cubicBezTo>
                      <a:pt x="125" y="144"/>
                      <a:pt x="126" y="143"/>
                      <a:pt x="126" y="142"/>
                    </a:cubicBezTo>
                    <a:cubicBezTo>
                      <a:pt x="127" y="141"/>
                      <a:pt x="127" y="140"/>
                      <a:pt x="128" y="139"/>
                    </a:cubicBezTo>
                    <a:cubicBezTo>
                      <a:pt x="125" y="137"/>
                      <a:pt x="122" y="136"/>
                      <a:pt x="119" y="134"/>
                    </a:cubicBezTo>
                    <a:moveTo>
                      <a:pt x="57" y="133"/>
                    </a:moveTo>
                    <a:cubicBezTo>
                      <a:pt x="57" y="133"/>
                      <a:pt x="56" y="133"/>
                      <a:pt x="56" y="134"/>
                    </a:cubicBezTo>
                    <a:cubicBezTo>
                      <a:pt x="57" y="134"/>
                      <a:pt x="57" y="134"/>
                      <a:pt x="58" y="134"/>
                    </a:cubicBezTo>
                    <a:cubicBezTo>
                      <a:pt x="57" y="134"/>
                      <a:pt x="57" y="134"/>
                      <a:pt x="56" y="134"/>
                    </a:cubicBezTo>
                    <a:cubicBezTo>
                      <a:pt x="56" y="134"/>
                      <a:pt x="55" y="135"/>
                      <a:pt x="55" y="136"/>
                    </a:cubicBezTo>
                    <a:cubicBezTo>
                      <a:pt x="55" y="136"/>
                      <a:pt x="56" y="137"/>
                      <a:pt x="56" y="137"/>
                    </a:cubicBezTo>
                    <a:cubicBezTo>
                      <a:pt x="57" y="136"/>
                      <a:pt x="57" y="135"/>
                      <a:pt x="58" y="134"/>
                    </a:cubicBezTo>
                    <a:cubicBezTo>
                      <a:pt x="57" y="134"/>
                      <a:pt x="57" y="134"/>
                      <a:pt x="57" y="133"/>
                    </a:cubicBezTo>
                    <a:moveTo>
                      <a:pt x="37" y="133"/>
                    </a:moveTo>
                    <a:cubicBezTo>
                      <a:pt x="37" y="134"/>
                      <a:pt x="36" y="136"/>
                      <a:pt x="35" y="137"/>
                    </a:cubicBezTo>
                    <a:cubicBezTo>
                      <a:pt x="35" y="137"/>
                      <a:pt x="36" y="137"/>
                      <a:pt x="36" y="138"/>
                    </a:cubicBezTo>
                    <a:cubicBezTo>
                      <a:pt x="37" y="136"/>
                      <a:pt x="38" y="135"/>
                      <a:pt x="38" y="133"/>
                    </a:cubicBezTo>
                    <a:cubicBezTo>
                      <a:pt x="38" y="133"/>
                      <a:pt x="38" y="133"/>
                      <a:pt x="37" y="133"/>
                    </a:cubicBezTo>
                    <a:moveTo>
                      <a:pt x="101" y="132"/>
                    </a:moveTo>
                    <a:cubicBezTo>
                      <a:pt x="100" y="134"/>
                      <a:pt x="99" y="135"/>
                      <a:pt x="98" y="137"/>
                    </a:cubicBezTo>
                    <a:cubicBezTo>
                      <a:pt x="102" y="139"/>
                      <a:pt x="106" y="141"/>
                      <a:pt x="110" y="144"/>
                    </a:cubicBezTo>
                    <a:cubicBezTo>
                      <a:pt x="111" y="142"/>
                      <a:pt x="112" y="141"/>
                      <a:pt x="113" y="139"/>
                    </a:cubicBezTo>
                    <a:cubicBezTo>
                      <a:pt x="109" y="137"/>
                      <a:pt x="105" y="134"/>
                      <a:pt x="101" y="132"/>
                    </a:cubicBezTo>
                    <a:moveTo>
                      <a:pt x="57" y="132"/>
                    </a:moveTo>
                    <a:cubicBezTo>
                      <a:pt x="57" y="132"/>
                      <a:pt x="57" y="132"/>
                      <a:pt x="57" y="133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58" y="133"/>
                      <a:pt x="58" y="132"/>
                      <a:pt x="57" y="132"/>
                    </a:cubicBezTo>
                    <a:moveTo>
                      <a:pt x="54" y="132"/>
                    </a:moveTo>
                    <a:cubicBezTo>
                      <a:pt x="53" y="133"/>
                      <a:pt x="53" y="134"/>
                      <a:pt x="52" y="134"/>
                    </a:cubicBezTo>
                    <a:cubicBezTo>
                      <a:pt x="53" y="135"/>
                      <a:pt x="54" y="135"/>
                      <a:pt x="54" y="136"/>
                    </a:cubicBezTo>
                    <a:cubicBezTo>
                      <a:pt x="54" y="136"/>
                      <a:pt x="54" y="136"/>
                      <a:pt x="54" y="136"/>
                    </a:cubicBezTo>
                    <a:cubicBezTo>
                      <a:pt x="55" y="135"/>
                      <a:pt x="55" y="134"/>
                      <a:pt x="56" y="133"/>
                    </a:cubicBezTo>
                    <a:cubicBezTo>
                      <a:pt x="55" y="133"/>
                      <a:pt x="54" y="132"/>
                      <a:pt x="54" y="132"/>
                    </a:cubicBezTo>
                    <a:moveTo>
                      <a:pt x="54" y="132"/>
                    </a:moveTo>
                    <a:cubicBezTo>
                      <a:pt x="54" y="132"/>
                      <a:pt x="54" y="132"/>
                      <a:pt x="54" y="132"/>
                    </a:cubicBezTo>
                    <a:cubicBezTo>
                      <a:pt x="54" y="132"/>
                      <a:pt x="55" y="133"/>
                      <a:pt x="56" y="133"/>
                    </a:cubicBezTo>
                    <a:cubicBezTo>
                      <a:pt x="56" y="133"/>
                      <a:pt x="56" y="133"/>
                      <a:pt x="56" y="133"/>
                    </a:cubicBezTo>
                    <a:cubicBezTo>
                      <a:pt x="55" y="133"/>
                      <a:pt x="55" y="132"/>
                      <a:pt x="54" y="132"/>
                    </a:cubicBezTo>
                    <a:moveTo>
                      <a:pt x="35" y="132"/>
                    </a:moveTo>
                    <a:cubicBezTo>
                      <a:pt x="34" y="133"/>
                      <a:pt x="33" y="134"/>
                      <a:pt x="33" y="136"/>
                    </a:cubicBezTo>
                    <a:cubicBezTo>
                      <a:pt x="33" y="136"/>
                      <a:pt x="34" y="136"/>
                      <a:pt x="35" y="137"/>
                    </a:cubicBezTo>
                    <a:cubicBezTo>
                      <a:pt x="35" y="136"/>
                      <a:pt x="36" y="134"/>
                      <a:pt x="37" y="133"/>
                    </a:cubicBezTo>
                    <a:cubicBezTo>
                      <a:pt x="36" y="132"/>
                      <a:pt x="36" y="132"/>
                      <a:pt x="35" y="132"/>
                    </a:cubicBezTo>
                    <a:moveTo>
                      <a:pt x="121" y="131"/>
                    </a:moveTo>
                    <a:cubicBezTo>
                      <a:pt x="120" y="131"/>
                      <a:pt x="120" y="132"/>
                      <a:pt x="120" y="132"/>
                    </a:cubicBezTo>
                    <a:cubicBezTo>
                      <a:pt x="123" y="134"/>
                      <a:pt x="126" y="135"/>
                      <a:pt x="129" y="137"/>
                    </a:cubicBezTo>
                    <a:cubicBezTo>
                      <a:pt x="129" y="137"/>
                      <a:pt x="129" y="137"/>
                      <a:pt x="130" y="136"/>
                    </a:cubicBezTo>
                    <a:cubicBezTo>
                      <a:pt x="127" y="134"/>
                      <a:pt x="124" y="133"/>
                      <a:pt x="121" y="131"/>
                    </a:cubicBezTo>
                    <a:moveTo>
                      <a:pt x="58" y="131"/>
                    </a:moveTo>
                    <a:cubicBezTo>
                      <a:pt x="58" y="131"/>
                      <a:pt x="58" y="131"/>
                      <a:pt x="58" y="131"/>
                    </a:cubicBezTo>
                    <a:cubicBezTo>
                      <a:pt x="58" y="132"/>
                      <a:pt x="59" y="132"/>
                      <a:pt x="59" y="132"/>
                    </a:cubicBezTo>
                    <a:cubicBezTo>
                      <a:pt x="59" y="132"/>
                      <a:pt x="59" y="132"/>
                      <a:pt x="59" y="132"/>
                    </a:cubicBezTo>
                    <a:cubicBezTo>
                      <a:pt x="59" y="131"/>
                      <a:pt x="58" y="131"/>
                      <a:pt x="58" y="131"/>
                    </a:cubicBezTo>
                    <a:moveTo>
                      <a:pt x="139" y="131"/>
                    </a:moveTo>
                    <a:cubicBezTo>
                      <a:pt x="138" y="133"/>
                      <a:pt x="136" y="135"/>
                      <a:pt x="135" y="138"/>
                    </a:cubicBezTo>
                    <a:cubicBezTo>
                      <a:pt x="137" y="139"/>
                      <a:pt x="138" y="140"/>
                      <a:pt x="140" y="140"/>
                    </a:cubicBezTo>
                    <a:cubicBezTo>
                      <a:pt x="141" y="138"/>
                      <a:pt x="143" y="136"/>
                      <a:pt x="144" y="134"/>
                    </a:cubicBezTo>
                    <a:cubicBezTo>
                      <a:pt x="142" y="133"/>
                      <a:pt x="141" y="132"/>
                      <a:pt x="139" y="131"/>
                    </a:cubicBezTo>
                    <a:moveTo>
                      <a:pt x="84" y="131"/>
                    </a:moveTo>
                    <a:cubicBezTo>
                      <a:pt x="83" y="132"/>
                      <a:pt x="82" y="133"/>
                      <a:pt x="81" y="135"/>
                    </a:cubicBezTo>
                    <a:cubicBezTo>
                      <a:pt x="83" y="136"/>
                      <a:pt x="86" y="138"/>
                      <a:pt x="88" y="139"/>
                    </a:cubicBezTo>
                    <a:cubicBezTo>
                      <a:pt x="89" y="138"/>
                      <a:pt x="90" y="136"/>
                      <a:pt x="90" y="135"/>
                    </a:cubicBezTo>
                    <a:cubicBezTo>
                      <a:pt x="88" y="133"/>
                      <a:pt x="86" y="132"/>
                      <a:pt x="84" y="131"/>
                    </a:cubicBezTo>
                    <a:moveTo>
                      <a:pt x="22" y="130"/>
                    </a:moveTo>
                    <a:cubicBezTo>
                      <a:pt x="22" y="131"/>
                      <a:pt x="22" y="131"/>
                      <a:pt x="22" y="131"/>
                    </a:cubicBezTo>
                    <a:cubicBezTo>
                      <a:pt x="23" y="132"/>
                      <a:pt x="23" y="132"/>
                      <a:pt x="23" y="132"/>
                    </a:cubicBezTo>
                    <a:cubicBezTo>
                      <a:pt x="23" y="132"/>
                      <a:pt x="24" y="132"/>
                      <a:pt x="24" y="131"/>
                    </a:cubicBezTo>
                    <a:cubicBezTo>
                      <a:pt x="23" y="131"/>
                      <a:pt x="22" y="131"/>
                      <a:pt x="22" y="130"/>
                    </a:cubicBezTo>
                    <a:moveTo>
                      <a:pt x="55" y="130"/>
                    </a:moveTo>
                    <a:cubicBezTo>
                      <a:pt x="55" y="131"/>
                      <a:pt x="54" y="131"/>
                      <a:pt x="54" y="131"/>
                    </a:cubicBezTo>
                    <a:cubicBezTo>
                      <a:pt x="55" y="131"/>
                      <a:pt x="56" y="132"/>
                      <a:pt x="56" y="132"/>
                    </a:cubicBezTo>
                    <a:cubicBezTo>
                      <a:pt x="57" y="132"/>
                      <a:pt x="57" y="132"/>
                      <a:pt x="57" y="132"/>
                    </a:cubicBezTo>
                    <a:cubicBezTo>
                      <a:pt x="56" y="131"/>
                      <a:pt x="55" y="131"/>
                      <a:pt x="55" y="130"/>
                    </a:cubicBezTo>
                    <a:moveTo>
                      <a:pt x="84" y="130"/>
                    </a:moveTo>
                    <a:cubicBezTo>
                      <a:pt x="84" y="130"/>
                      <a:pt x="84" y="130"/>
                      <a:pt x="84" y="131"/>
                    </a:cubicBezTo>
                    <a:cubicBezTo>
                      <a:pt x="86" y="132"/>
                      <a:pt x="88" y="133"/>
                      <a:pt x="91" y="135"/>
                    </a:cubicBezTo>
                    <a:cubicBezTo>
                      <a:pt x="91" y="135"/>
                      <a:pt x="91" y="134"/>
                      <a:pt x="91" y="134"/>
                    </a:cubicBezTo>
                    <a:cubicBezTo>
                      <a:pt x="90" y="134"/>
                      <a:pt x="89" y="133"/>
                      <a:pt x="88" y="132"/>
                    </a:cubicBezTo>
                    <a:cubicBezTo>
                      <a:pt x="87" y="132"/>
                      <a:pt x="85" y="131"/>
                      <a:pt x="84" y="130"/>
                    </a:cubicBezTo>
                    <a:moveTo>
                      <a:pt x="58" y="130"/>
                    </a:moveTo>
                    <a:cubicBezTo>
                      <a:pt x="58" y="130"/>
                      <a:pt x="58" y="130"/>
                      <a:pt x="58" y="130"/>
                    </a:cubicBezTo>
                    <a:cubicBezTo>
                      <a:pt x="59" y="131"/>
                      <a:pt x="59" y="131"/>
                      <a:pt x="60" y="131"/>
                    </a:cubicBezTo>
                    <a:cubicBezTo>
                      <a:pt x="60" y="131"/>
                      <a:pt x="60" y="131"/>
                      <a:pt x="60" y="131"/>
                    </a:cubicBezTo>
                    <a:cubicBezTo>
                      <a:pt x="59" y="131"/>
                      <a:pt x="59" y="130"/>
                      <a:pt x="58" y="130"/>
                    </a:cubicBezTo>
                    <a:moveTo>
                      <a:pt x="137" y="130"/>
                    </a:moveTo>
                    <a:cubicBezTo>
                      <a:pt x="136" y="132"/>
                      <a:pt x="134" y="134"/>
                      <a:pt x="133" y="136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7" y="130"/>
                      <a:pt x="137" y="130"/>
                      <a:pt x="137" y="130"/>
                    </a:cubicBezTo>
                    <a:cubicBezTo>
                      <a:pt x="137" y="130"/>
                      <a:pt x="137" y="130"/>
                      <a:pt x="137" y="130"/>
                    </a:cubicBezTo>
                    <a:moveTo>
                      <a:pt x="55" y="129"/>
                    </a:moveTo>
                    <a:cubicBezTo>
                      <a:pt x="55" y="129"/>
                      <a:pt x="55" y="130"/>
                      <a:pt x="55" y="130"/>
                    </a:cubicBezTo>
                    <a:cubicBezTo>
                      <a:pt x="56" y="130"/>
                      <a:pt x="56" y="131"/>
                      <a:pt x="57" y="131"/>
                    </a:cubicBezTo>
                    <a:cubicBezTo>
                      <a:pt x="57" y="131"/>
                      <a:pt x="57" y="131"/>
                      <a:pt x="57" y="131"/>
                    </a:cubicBezTo>
                    <a:cubicBezTo>
                      <a:pt x="57" y="130"/>
                      <a:pt x="56" y="130"/>
                      <a:pt x="55" y="129"/>
                    </a:cubicBezTo>
                    <a:moveTo>
                      <a:pt x="136" y="129"/>
                    </a:moveTo>
                    <a:cubicBezTo>
                      <a:pt x="135" y="131"/>
                      <a:pt x="134" y="134"/>
                      <a:pt x="132" y="136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9"/>
                      <a:pt x="136" y="129"/>
                    </a:cubicBezTo>
                    <a:moveTo>
                      <a:pt x="85" y="129"/>
                    </a:moveTo>
                    <a:cubicBezTo>
                      <a:pt x="85" y="129"/>
                      <a:pt x="84" y="129"/>
                      <a:pt x="84" y="129"/>
                    </a:cubicBezTo>
                    <a:cubicBezTo>
                      <a:pt x="87" y="131"/>
                      <a:pt x="89" y="132"/>
                      <a:pt x="91" y="134"/>
                    </a:cubicBezTo>
                    <a:cubicBezTo>
                      <a:pt x="91" y="133"/>
                      <a:pt x="91" y="133"/>
                      <a:pt x="91" y="133"/>
                    </a:cubicBezTo>
                    <a:cubicBezTo>
                      <a:pt x="89" y="132"/>
                      <a:pt x="87" y="130"/>
                      <a:pt x="85" y="129"/>
                    </a:cubicBezTo>
                    <a:moveTo>
                      <a:pt x="19" y="129"/>
                    </a:moveTo>
                    <a:cubicBezTo>
                      <a:pt x="19" y="129"/>
                      <a:pt x="19" y="129"/>
                      <a:pt x="19" y="129"/>
                    </a:cubicBezTo>
                    <a:cubicBezTo>
                      <a:pt x="20" y="130"/>
                      <a:pt x="20" y="130"/>
                      <a:pt x="20" y="130"/>
                    </a:cubicBezTo>
                    <a:cubicBezTo>
                      <a:pt x="20" y="129"/>
                      <a:pt x="20" y="129"/>
                      <a:pt x="20" y="129"/>
                    </a:cubicBezTo>
                    <a:cubicBezTo>
                      <a:pt x="20" y="129"/>
                      <a:pt x="20" y="129"/>
                      <a:pt x="19" y="129"/>
                    </a:cubicBezTo>
                    <a:moveTo>
                      <a:pt x="80" y="129"/>
                    </a:moveTo>
                    <a:cubicBezTo>
                      <a:pt x="80" y="130"/>
                      <a:pt x="79" y="131"/>
                      <a:pt x="79" y="131"/>
                    </a:cubicBezTo>
                    <a:cubicBezTo>
                      <a:pt x="79" y="132"/>
                      <a:pt x="78" y="132"/>
                      <a:pt x="78" y="133"/>
                    </a:cubicBezTo>
                    <a:cubicBezTo>
                      <a:pt x="78" y="133"/>
                      <a:pt x="79" y="134"/>
                      <a:pt x="79" y="134"/>
                    </a:cubicBezTo>
                    <a:cubicBezTo>
                      <a:pt x="82" y="130"/>
                      <a:pt x="82" y="130"/>
                      <a:pt x="82" y="130"/>
                    </a:cubicBezTo>
                    <a:cubicBezTo>
                      <a:pt x="81" y="129"/>
                      <a:pt x="81" y="129"/>
                      <a:pt x="80" y="129"/>
                    </a:cubicBezTo>
                    <a:moveTo>
                      <a:pt x="138" y="129"/>
                    </a:moveTo>
                    <a:cubicBezTo>
                      <a:pt x="138" y="129"/>
                      <a:pt x="137" y="129"/>
                      <a:pt x="137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moveTo>
                      <a:pt x="56" y="128"/>
                    </a:moveTo>
                    <a:cubicBezTo>
                      <a:pt x="56" y="129"/>
                      <a:pt x="56" y="129"/>
                      <a:pt x="56" y="129"/>
                    </a:cubicBezTo>
                    <a:cubicBezTo>
                      <a:pt x="56" y="129"/>
                      <a:pt x="57" y="130"/>
                      <a:pt x="58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7" y="129"/>
                      <a:pt x="57" y="129"/>
                      <a:pt x="56" y="128"/>
                    </a:cubicBezTo>
                    <a:moveTo>
                      <a:pt x="137" y="128"/>
                    </a:moveTo>
                    <a:cubicBezTo>
                      <a:pt x="137" y="128"/>
                      <a:pt x="137" y="128"/>
                      <a:pt x="137" y="128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8"/>
                      <a:pt x="137" y="128"/>
                    </a:cubicBezTo>
                    <a:moveTo>
                      <a:pt x="81" y="128"/>
                    </a:moveTo>
                    <a:cubicBezTo>
                      <a:pt x="81" y="128"/>
                      <a:pt x="81" y="129"/>
                      <a:pt x="81" y="129"/>
                    </a:cubicBezTo>
                    <a:cubicBezTo>
                      <a:pt x="81" y="129"/>
                      <a:pt x="81" y="129"/>
                      <a:pt x="82" y="129"/>
                    </a:cubicBezTo>
                    <a:cubicBezTo>
                      <a:pt x="82" y="129"/>
                      <a:pt x="82" y="129"/>
                      <a:pt x="82" y="129"/>
                    </a:cubicBezTo>
                    <a:cubicBezTo>
                      <a:pt x="82" y="129"/>
                      <a:pt x="81" y="128"/>
                      <a:pt x="81" y="128"/>
                    </a:cubicBezTo>
                    <a:moveTo>
                      <a:pt x="60" y="128"/>
                    </a:moveTo>
                    <a:cubicBezTo>
                      <a:pt x="59" y="129"/>
                      <a:pt x="59" y="129"/>
                      <a:pt x="59" y="130"/>
                    </a:cubicBezTo>
                    <a:cubicBezTo>
                      <a:pt x="59" y="130"/>
                      <a:pt x="60" y="130"/>
                      <a:pt x="60" y="130"/>
                    </a:cubicBezTo>
                    <a:cubicBezTo>
                      <a:pt x="60" y="130"/>
                      <a:pt x="61" y="129"/>
                      <a:pt x="61" y="129"/>
                    </a:cubicBezTo>
                    <a:cubicBezTo>
                      <a:pt x="61" y="129"/>
                      <a:pt x="60" y="128"/>
                      <a:pt x="60" y="128"/>
                    </a:cubicBezTo>
                    <a:moveTo>
                      <a:pt x="81" y="127"/>
                    </a:moveTo>
                    <a:cubicBezTo>
                      <a:pt x="81" y="127"/>
                      <a:pt x="81" y="127"/>
                      <a:pt x="81" y="127"/>
                    </a:cubicBezTo>
                    <a:cubicBezTo>
                      <a:pt x="82" y="128"/>
                      <a:pt x="82" y="128"/>
                      <a:pt x="82" y="128"/>
                    </a:cubicBezTo>
                    <a:cubicBezTo>
                      <a:pt x="83" y="128"/>
                      <a:pt x="83" y="128"/>
                      <a:pt x="83" y="128"/>
                    </a:cubicBezTo>
                    <a:cubicBezTo>
                      <a:pt x="82" y="128"/>
                      <a:pt x="82" y="127"/>
                      <a:pt x="81" y="127"/>
                    </a:cubicBezTo>
                    <a:moveTo>
                      <a:pt x="57" y="127"/>
                    </a:moveTo>
                    <a:cubicBezTo>
                      <a:pt x="57" y="127"/>
                      <a:pt x="56" y="127"/>
                      <a:pt x="56" y="128"/>
                    </a:cubicBezTo>
                    <a:cubicBezTo>
                      <a:pt x="57" y="128"/>
                      <a:pt x="58" y="129"/>
                      <a:pt x="58" y="129"/>
                    </a:cubicBezTo>
                    <a:cubicBezTo>
                      <a:pt x="59" y="129"/>
                      <a:pt x="59" y="128"/>
                      <a:pt x="59" y="128"/>
                    </a:cubicBezTo>
                    <a:cubicBezTo>
                      <a:pt x="58" y="127"/>
                      <a:pt x="58" y="127"/>
                      <a:pt x="57" y="127"/>
                    </a:cubicBezTo>
                    <a:moveTo>
                      <a:pt x="76" y="126"/>
                    </a:moveTo>
                    <a:cubicBezTo>
                      <a:pt x="75" y="127"/>
                      <a:pt x="74" y="129"/>
                      <a:pt x="73" y="130"/>
                    </a:cubicBezTo>
                    <a:cubicBezTo>
                      <a:pt x="74" y="131"/>
                      <a:pt x="75" y="131"/>
                      <a:pt x="76" y="132"/>
                    </a:cubicBezTo>
                    <a:cubicBezTo>
                      <a:pt x="77" y="130"/>
                      <a:pt x="77" y="129"/>
                      <a:pt x="78" y="128"/>
                    </a:cubicBezTo>
                    <a:cubicBezTo>
                      <a:pt x="77" y="127"/>
                      <a:pt x="76" y="126"/>
                      <a:pt x="76" y="126"/>
                    </a:cubicBezTo>
                    <a:moveTo>
                      <a:pt x="105" y="126"/>
                    </a:moveTo>
                    <a:cubicBezTo>
                      <a:pt x="104" y="128"/>
                      <a:pt x="102" y="130"/>
                      <a:pt x="101" y="132"/>
                    </a:cubicBezTo>
                    <a:cubicBezTo>
                      <a:pt x="105" y="134"/>
                      <a:pt x="109" y="136"/>
                      <a:pt x="113" y="139"/>
                    </a:cubicBezTo>
                    <a:cubicBezTo>
                      <a:pt x="114" y="137"/>
                      <a:pt x="115" y="135"/>
                      <a:pt x="117" y="133"/>
                    </a:cubicBezTo>
                    <a:cubicBezTo>
                      <a:pt x="113" y="130"/>
                      <a:pt x="109" y="128"/>
                      <a:pt x="105" y="126"/>
                    </a:cubicBezTo>
                    <a:moveTo>
                      <a:pt x="25" y="126"/>
                    </a:moveTo>
                    <a:cubicBezTo>
                      <a:pt x="24" y="127"/>
                      <a:pt x="23" y="128"/>
                      <a:pt x="22" y="130"/>
                    </a:cubicBezTo>
                    <a:cubicBezTo>
                      <a:pt x="23" y="130"/>
                      <a:pt x="23" y="130"/>
                      <a:pt x="24" y="131"/>
                    </a:cubicBezTo>
                    <a:cubicBezTo>
                      <a:pt x="25" y="129"/>
                      <a:pt x="26" y="128"/>
                      <a:pt x="26" y="127"/>
                    </a:cubicBezTo>
                    <a:cubicBezTo>
                      <a:pt x="26" y="126"/>
                      <a:pt x="25" y="126"/>
                      <a:pt x="25" y="126"/>
                    </a:cubicBezTo>
                    <a:moveTo>
                      <a:pt x="76" y="125"/>
                    </a:moveTo>
                    <a:cubicBezTo>
                      <a:pt x="76" y="125"/>
                      <a:pt x="76" y="125"/>
                      <a:pt x="76" y="125"/>
                    </a:cubicBezTo>
                    <a:cubicBezTo>
                      <a:pt x="76" y="126"/>
                      <a:pt x="77" y="126"/>
                      <a:pt x="78" y="126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6" y="125"/>
                      <a:pt x="76" y="126"/>
                      <a:pt x="76" y="126"/>
                    </a:cubicBezTo>
                    <a:cubicBezTo>
                      <a:pt x="76" y="126"/>
                      <a:pt x="77" y="127"/>
                      <a:pt x="78" y="127"/>
                    </a:cubicBezTo>
                    <a:cubicBezTo>
                      <a:pt x="78" y="127"/>
                      <a:pt x="79" y="127"/>
                      <a:pt x="79" y="127"/>
                    </a:cubicBezTo>
                    <a:cubicBezTo>
                      <a:pt x="78" y="126"/>
                      <a:pt x="77" y="126"/>
                      <a:pt x="76" y="125"/>
                    </a:cubicBezTo>
                    <a:moveTo>
                      <a:pt x="22" y="124"/>
                    </a:moveTo>
                    <a:cubicBezTo>
                      <a:pt x="21" y="126"/>
                      <a:pt x="21" y="127"/>
                      <a:pt x="20" y="128"/>
                    </a:cubicBezTo>
                    <a:cubicBezTo>
                      <a:pt x="20" y="128"/>
                      <a:pt x="20" y="128"/>
                      <a:pt x="20" y="129"/>
                    </a:cubicBezTo>
                    <a:cubicBezTo>
                      <a:pt x="23" y="125"/>
                      <a:pt x="23" y="125"/>
                      <a:pt x="23" y="125"/>
                    </a:cubicBezTo>
                    <a:cubicBezTo>
                      <a:pt x="23" y="124"/>
                      <a:pt x="22" y="124"/>
                      <a:pt x="22" y="124"/>
                    </a:cubicBezTo>
                    <a:moveTo>
                      <a:pt x="76" y="124"/>
                    </a:moveTo>
                    <a:cubicBezTo>
                      <a:pt x="76" y="124"/>
                      <a:pt x="76" y="124"/>
                      <a:pt x="76" y="124"/>
                    </a:cubicBezTo>
                    <a:cubicBezTo>
                      <a:pt x="77" y="125"/>
                      <a:pt x="78" y="126"/>
                      <a:pt x="79" y="126"/>
                    </a:cubicBezTo>
                    <a:cubicBezTo>
                      <a:pt x="79" y="126"/>
                      <a:pt x="79" y="126"/>
                      <a:pt x="79" y="126"/>
                    </a:cubicBezTo>
                    <a:cubicBezTo>
                      <a:pt x="78" y="125"/>
                      <a:pt x="77" y="125"/>
                      <a:pt x="76" y="124"/>
                    </a:cubicBezTo>
                    <a:moveTo>
                      <a:pt x="88" y="124"/>
                    </a:moveTo>
                    <a:cubicBezTo>
                      <a:pt x="87" y="126"/>
                      <a:pt x="86" y="127"/>
                      <a:pt x="85" y="129"/>
                    </a:cubicBezTo>
                    <a:cubicBezTo>
                      <a:pt x="87" y="130"/>
                      <a:pt x="89" y="131"/>
                      <a:pt x="92" y="133"/>
                    </a:cubicBezTo>
                    <a:cubicBezTo>
                      <a:pt x="93" y="131"/>
                      <a:pt x="94" y="130"/>
                      <a:pt x="94" y="128"/>
                    </a:cubicBezTo>
                    <a:cubicBezTo>
                      <a:pt x="92" y="127"/>
                      <a:pt x="90" y="125"/>
                      <a:pt x="88" y="124"/>
                    </a:cubicBezTo>
                    <a:moveTo>
                      <a:pt x="40" y="124"/>
                    </a:moveTo>
                    <a:cubicBezTo>
                      <a:pt x="39" y="125"/>
                      <a:pt x="39" y="126"/>
                      <a:pt x="38" y="126"/>
                    </a:cubicBezTo>
                    <a:cubicBezTo>
                      <a:pt x="39" y="127"/>
                      <a:pt x="40" y="127"/>
                      <a:pt x="40" y="128"/>
                    </a:cubicBezTo>
                    <a:cubicBezTo>
                      <a:pt x="41" y="127"/>
                      <a:pt x="41" y="127"/>
                      <a:pt x="41" y="126"/>
                    </a:cubicBezTo>
                    <a:cubicBezTo>
                      <a:pt x="41" y="127"/>
                      <a:pt x="41" y="127"/>
                      <a:pt x="40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2" y="127"/>
                      <a:pt x="42" y="127"/>
                      <a:pt x="43" y="126"/>
                    </a:cubicBezTo>
                    <a:cubicBezTo>
                      <a:pt x="40" y="124"/>
                      <a:pt x="40" y="124"/>
                      <a:pt x="40" y="124"/>
                    </a:cubicBezTo>
                    <a:moveTo>
                      <a:pt x="40" y="124"/>
                    </a:moveTo>
                    <a:cubicBezTo>
                      <a:pt x="40" y="124"/>
                      <a:pt x="40" y="124"/>
                      <a:pt x="40" y="124"/>
                    </a:cubicBezTo>
                    <a:cubicBezTo>
                      <a:pt x="41" y="124"/>
                      <a:pt x="42" y="125"/>
                      <a:pt x="43" y="125"/>
                    </a:cubicBezTo>
                    <a:cubicBezTo>
                      <a:pt x="43" y="125"/>
                      <a:pt x="43" y="125"/>
                      <a:pt x="43" y="125"/>
                    </a:cubicBezTo>
                    <a:cubicBezTo>
                      <a:pt x="42" y="125"/>
                      <a:pt x="41" y="124"/>
                      <a:pt x="40" y="124"/>
                    </a:cubicBezTo>
                    <a:moveTo>
                      <a:pt x="107" y="123"/>
                    </a:moveTo>
                    <a:cubicBezTo>
                      <a:pt x="107" y="123"/>
                      <a:pt x="106" y="123"/>
                      <a:pt x="106" y="124"/>
                    </a:cubicBezTo>
                    <a:cubicBezTo>
                      <a:pt x="110" y="126"/>
                      <a:pt x="114" y="128"/>
                      <a:pt x="118" y="131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4" y="127"/>
                      <a:pt x="111" y="125"/>
                      <a:pt x="107" y="123"/>
                    </a:cubicBezTo>
                    <a:moveTo>
                      <a:pt x="126" y="123"/>
                    </a:moveTo>
                    <a:cubicBezTo>
                      <a:pt x="125" y="125"/>
                      <a:pt x="123" y="127"/>
                      <a:pt x="122" y="129"/>
                    </a:cubicBezTo>
                    <a:cubicBezTo>
                      <a:pt x="122" y="129"/>
                      <a:pt x="122" y="129"/>
                      <a:pt x="122" y="129"/>
                    </a:cubicBezTo>
                    <a:cubicBezTo>
                      <a:pt x="125" y="131"/>
                      <a:pt x="128" y="133"/>
                      <a:pt x="130" y="135"/>
                    </a:cubicBezTo>
                    <a:cubicBezTo>
                      <a:pt x="132" y="132"/>
                      <a:pt x="133" y="130"/>
                      <a:pt x="134" y="128"/>
                    </a:cubicBezTo>
                    <a:cubicBezTo>
                      <a:pt x="132" y="126"/>
                      <a:pt x="129" y="124"/>
                      <a:pt x="126" y="123"/>
                    </a:cubicBezTo>
                    <a:moveTo>
                      <a:pt x="126" y="122"/>
                    </a:moveTo>
                    <a:cubicBezTo>
                      <a:pt x="126" y="122"/>
                      <a:pt x="126" y="122"/>
                      <a:pt x="126" y="122"/>
                    </a:cubicBezTo>
                    <a:cubicBezTo>
                      <a:pt x="135" y="127"/>
                      <a:pt x="135" y="127"/>
                      <a:pt x="135" y="127"/>
                    </a:cubicBezTo>
                    <a:cubicBezTo>
                      <a:pt x="135" y="127"/>
                      <a:pt x="135" y="127"/>
                      <a:pt x="135" y="127"/>
                    </a:cubicBezTo>
                    <a:cubicBezTo>
                      <a:pt x="132" y="126"/>
                      <a:pt x="129" y="124"/>
                      <a:pt x="126" y="122"/>
                    </a:cubicBezTo>
                    <a:moveTo>
                      <a:pt x="41" y="122"/>
                    </a:moveTo>
                    <a:cubicBezTo>
                      <a:pt x="41" y="122"/>
                      <a:pt x="41" y="123"/>
                      <a:pt x="41" y="123"/>
                    </a:cubicBezTo>
                    <a:cubicBezTo>
                      <a:pt x="42" y="123"/>
                      <a:pt x="43" y="124"/>
                      <a:pt x="44" y="124"/>
                    </a:cubicBezTo>
                    <a:cubicBezTo>
                      <a:pt x="44" y="124"/>
                      <a:pt x="44" y="124"/>
                      <a:pt x="44" y="124"/>
                    </a:cubicBezTo>
                    <a:cubicBezTo>
                      <a:pt x="43" y="123"/>
                      <a:pt x="42" y="123"/>
                      <a:pt x="41" y="122"/>
                    </a:cubicBezTo>
                    <a:moveTo>
                      <a:pt x="84" y="122"/>
                    </a:moveTo>
                    <a:cubicBezTo>
                      <a:pt x="83" y="124"/>
                      <a:pt x="83" y="125"/>
                      <a:pt x="82" y="127"/>
                    </a:cubicBezTo>
                    <a:cubicBezTo>
                      <a:pt x="82" y="127"/>
                      <a:pt x="83" y="127"/>
                      <a:pt x="83" y="127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85" y="123"/>
                      <a:pt x="85" y="122"/>
                      <a:pt x="84" y="122"/>
                    </a:cubicBezTo>
                    <a:moveTo>
                      <a:pt x="42" y="121"/>
                    </a:moveTo>
                    <a:cubicBezTo>
                      <a:pt x="42" y="121"/>
                      <a:pt x="42" y="121"/>
                      <a:pt x="41" y="121"/>
                    </a:cubicBezTo>
                    <a:cubicBezTo>
                      <a:pt x="42" y="122"/>
                      <a:pt x="43" y="123"/>
                      <a:pt x="44" y="123"/>
                    </a:cubicBezTo>
                    <a:cubicBezTo>
                      <a:pt x="44" y="123"/>
                      <a:pt x="44" y="123"/>
                      <a:pt x="45" y="123"/>
                    </a:cubicBezTo>
                    <a:cubicBezTo>
                      <a:pt x="44" y="122"/>
                      <a:pt x="43" y="121"/>
                      <a:pt x="42" y="121"/>
                    </a:cubicBezTo>
                    <a:moveTo>
                      <a:pt x="153" y="120"/>
                    </a:moveTo>
                    <a:cubicBezTo>
                      <a:pt x="152" y="123"/>
                      <a:pt x="150" y="125"/>
                      <a:pt x="149" y="128"/>
                    </a:cubicBezTo>
                    <a:cubicBezTo>
                      <a:pt x="150" y="129"/>
                      <a:pt x="152" y="130"/>
                      <a:pt x="153" y="131"/>
                    </a:cubicBezTo>
                    <a:cubicBezTo>
                      <a:pt x="155" y="128"/>
                      <a:pt x="156" y="126"/>
                      <a:pt x="158" y="123"/>
                    </a:cubicBezTo>
                    <a:cubicBezTo>
                      <a:pt x="156" y="122"/>
                      <a:pt x="155" y="121"/>
                      <a:pt x="153" y="120"/>
                    </a:cubicBezTo>
                    <a:moveTo>
                      <a:pt x="42" y="120"/>
                    </a:moveTo>
                    <a:cubicBezTo>
                      <a:pt x="42" y="120"/>
                      <a:pt x="42" y="120"/>
                      <a:pt x="42" y="120"/>
                    </a:cubicBezTo>
                    <a:cubicBezTo>
                      <a:pt x="43" y="121"/>
                      <a:pt x="44" y="122"/>
                      <a:pt x="45" y="122"/>
                    </a:cubicBezTo>
                    <a:cubicBezTo>
                      <a:pt x="45" y="122"/>
                      <a:pt x="45" y="122"/>
                      <a:pt x="45" y="122"/>
                    </a:cubicBezTo>
                    <a:cubicBezTo>
                      <a:pt x="44" y="121"/>
                      <a:pt x="43" y="121"/>
                      <a:pt x="42" y="120"/>
                    </a:cubicBezTo>
                    <a:moveTo>
                      <a:pt x="79" y="119"/>
                    </a:moveTo>
                    <a:cubicBezTo>
                      <a:pt x="79" y="121"/>
                      <a:pt x="78" y="122"/>
                      <a:pt x="77" y="124"/>
                    </a:cubicBezTo>
                    <a:cubicBezTo>
                      <a:pt x="78" y="124"/>
                      <a:pt x="79" y="125"/>
                      <a:pt x="80" y="125"/>
                    </a:cubicBezTo>
                    <a:cubicBezTo>
                      <a:pt x="80" y="124"/>
                      <a:pt x="81" y="122"/>
                      <a:pt x="82" y="121"/>
                    </a:cubicBezTo>
                    <a:cubicBezTo>
                      <a:pt x="81" y="120"/>
                      <a:pt x="80" y="120"/>
                      <a:pt x="79" y="119"/>
                    </a:cubicBezTo>
                    <a:moveTo>
                      <a:pt x="65" y="119"/>
                    </a:moveTo>
                    <a:cubicBezTo>
                      <a:pt x="64" y="120"/>
                      <a:pt x="63" y="122"/>
                      <a:pt x="62" y="123"/>
                    </a:cubicBezTo>
                    <a:cubicBezTo>
                      <a:pt x="63" y="124"/>
                      <a:pt x="63" y="124"/>
                      <a:pt x="64" y="124"/>
                    </a:cubicBezTo>
                    <a:cubicBezTo>
                      <a:pt x="65" y="123"/>
                      <a:pt x="65" y="121"/>
                      <a:pt x="66" y="120"/>
                    </a:cubicBezTo>
                    <a:cubicBezTo>
                      <a:pt x="66" y="119"/>
                      <a:pt x="65" y="119"/>
                      <a:pt x="65" y="119"/>
                    </a:cubicBezTo>
                    <a:moveTo>
                      <a:pt x="65" y="119"/>
                    </a:moveTo>
                    <a:cubicBezTo>
                      <a:pt x="65" y="119"/>
                      <a:pt x="65" y="119"/>
                      <a:pt x="65" y="119"/>
                    </a:cubicBezTo>
                    <a:cubicBezTo>
                      <a:pt x="66" y="119"/>
                      <a:pt x="66" y="119"/>
                      <a:pt x="66" y="120"/>
                    </a:cubicBezTo>
                    <a:cubicBezTo>
                      <a:pt x="66" y="120"/>
                      <a:pt x="66" y="120"/>
                      <a:pt x="66" y="119"/>
                    </a:cubicBezTo>
                    <a:cubicBezTo>
                      <a:pt x="66" y="119"/>
                      <a:pt x="66" y="119"/>
                      <a:pt x="65" y="119"/>
                    </a:cubicBezTo>
                    <a:moveTo>
                      <a:pt x="43" y="118"/>
                    </a:moveTo>
                    <a:cubicBezTo>
                      <a:pt x="43" y="119"/>
                      <a:pt x="43" y="119"/>
                      <a:pt x="43" y="120"/>
                    </a:cubicBezTo>
                    <a:cubicBezTo>
                      <a:pt x="44" y="120"/>
                      <a:pt x="44" y="121"/>
                      <a:pt x="45" y="121"/>
                    </a:cubicBezTo>
                    <a:cubicBezTo>
                      <a:pt x="46" y="121"/>
                      <a:pt x="46" y="120"/>
                      <a:pt x="46" y="120"/>
                    </a:cubicBezTo>
                    <a:cubicBezTo>
                      <a:pt x="45" y="119"/>
                      <a:pt x="44" y="119"/>
                      <a:pt x="43" y="118"/>
                    </a:cubicBezTo>
                    <a:moveTo>
                      <a:pt x="66" y="118"/>
                    </a:moveTo>
                    <a:cubicBezTo>
                      <a:pt x="66" y="118"/>
                      <a:pt x="66" y="118"/>
                      <a:pt x="65" y="118"/>
                    </a:cubicBezTo>
                    <a:cubicBezTo>
                      <a:pt x="66" y="118"/>
                      <a:pt x="66" y="119"/>
                      <a:pt x="67" y="119"/>
                    </a:cubicBezTo>
                    <a:cubicBezTo>
                      <a:pt x="67" y="119"/>
                      <a:pt x="67" y="119"/>
                      <a:pt x="67" y="119"/>
                    </a:cubicBezTo>
                    <a:cubicBezTo>
                      <a:pt x="67" y="118"/>
                      <a:pt x="66" y="118"/>
                      <a:pt x="66" y="118"/>
                    </a:cubicBezTo>
                    <a:moveTo>
                      <a:pt x="91" y="118"/>
                    </a:moveTo>
                    <a:cubicBezTo>
                      <a:pt x="90" y="120"/>
                      <a:pt x="89" y="122"/>
                      <a:pt x="88" y="124"/>
                    </a:cubicBezTo>
                    <a:cubicBezTo>
                      <a:pt x="90" y="125"/>
                      <a:pt x="92" y="126"/>
                      <a:pt x="95" y="128"/>
                    </a:cubicBezTo>
                    <a:cubicBezTo>
                      <a:pt x="96" y="126"/>
                      <a:pt x="97" y="124"/>
                      <a:pt x="98" y="122"/>
                    </a:cubicBezTo>
                    <a:cubicBezTo>
                      <a:pt x="96" y="120"/>
                      <a:pt x="94" y="119"/>
                      <a:pt x="91" y="118"/>
                    </a:cubicBezTo>
                    <a:moveTo>
                      <a:pt x="29" y="118"/>
                    </a:moveTo>
                    <a:cubicBezTo>
                      <a:pt x="29" y="118"/>
                      <a:pt x="28" y="119"/>
                      <a:pt x="28" y="120"/>
                    </a:cubicBezTo>
                    <a:cubicBezTo>
                      <a:pt x="28" y="121"/>
                      <a:pt x="29" y="121"/>
                      <a:pt x="29" y="121"/>
                    </a:cubicBezTo>
                    <a:cubicBezTo>
                      <a:pt x="30" y="120"/>
                      <a:pt x="30" y="120"/>
                      <a:pt x="31" y="119"/>
                    </a:cubicBezTo>
                    <a:cubicBezTo>
                      <a:pt x="29" y="118"/>
                      <a:pt x="29" y="118"/>
                      <a:pt x="29" y="118"/>
                    </a:cubicBezTo>
                    <a:moveTo>
                      <a:pt x="63" y="117"/>
                    </a:moveTo>
                    <a:cubicBezTo>
                      <a:pt x="62" y="119"/>
                      <a:pt x="61" y="120"/>
                      <a:pt x="60" y="122"/>
                    </a:cubicBezTo>
                    <a:cubicBezTo>
                      <a:pt x="61" y="122"/>
                      <a:pt x="61" y="123"/>
                      <a:pt x="62" y="123"/>
                    </a:cubicBezTo>
                    <a:cubicBezTo>
                      <a:pt x="63" y="122"/>
                      <a:pt x="64" y="120"/>
                      <a:pt x="65" y="119"/>
                    </a:cubicBezTo>
                    <a:cubicBezTo>
                      <a:pt x="64" y="118"/>
                      <a:pt x="63" y="118"/>
                      <a:pt x="63" y="117"/>
                    </a:cubicBezTo>
                    <a:moveTo>
                      <a:pt x="29" y="117"/>
                    </a:moveTo>
                    <a:cubicBezTo>
                      <a:pt x="29" y="117"/>
                      <a:pt x="29" y="117"/>
                      <a:pt x="29" y="117"/>
                    </a:cubicBezTo>
                    <a:cubicBezTo>
                      <a:pt x="30" y="118"/>
                      <a:pt x="30" y="118"/>
                      <a:pt x="31" y="118"/>
                    </a:cubicBezTo>
                    <a:cubicBezTo>
                      <a:pt x="31" y="118"/>
                      <a:pt x="31" y="118"/>
                      <a:pt x="31" y="118"/>
                    </a:cubicBezTo>
                    <a:cubicBezTo>
                      <a:pt x="31" y="118"/>
                      <a:pt x="30" y="118"/>
                      <a:pt x="29" y="117"/>
                    </a:cubicBezTo>
                    <a:moveTo>
                      <a:pt x="63" y="117"/>
                    </a:move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8"/>
                      <a:pt x="64" y="118"/>
                      <a:pt x="65" y="119"/>
                    </a:cubicBezTo>
                    <a:cubicBezTo>
                      <a:pt x="65" y="119"/>
                      <a:pt x="65" y="119"/>
                      <a:pt x="65" y="119"/>
                    </a:cubicBezTo>
                    <a:cubicBezTo>
                      <a:pt x="64" y="118"/>
                      <a:pt x="63" y="118"/>
                      <a:pt x="63" y="117"/>
                    </a:cubicBezTo>
                    <a:moveTo>
                      <a:pt x="147" y="117"/>
                    </a:moveTo>
                    <a:cubicBezTo>
                      <a:pt x="146" y="119"/>
                      <a:pt x="144" y="122"/>
                      <a:pt x="143" y="125"/>
                    </a:cubicBezTo>
                    <a:cubicBezTo>
                      <a:pt x="144" y="126"/>
                      <a:pt x="146" y="127"/>
                      <a:pt x="148" y="128"/>
                    </a:cubicBezTo>
                    <a:cubicBezTo>
                      <a:pt x="149" y="126"/>
                      <a:pt x="149" y="125"/>
                      <a:pt x="150" y="124"/>
                    </a:cubicBezTo>
                    <a:cubicBezTo>
                      <a:pt x="151" y="122"/>
                      <a:pt x="152" y="121"/>
                      <a:pt x="152" y="120"/>
                    </a:cubicBezTo>
                    <a:cubicBezTo>
                      <a:pt x="151" y="119"/>
                      <a:pt x="149" y="118"/>
                      <a:pt x="147" y="117"/>
                    </a:cubicBezTo>
                    <a:moveTo>
                      <a:pt x="63" y="116"/>
                    </a:moveTo>
                    <a:cubicBezTo>
                      <a:pt x="63" y="116"/>
                      <a:pt x="63" y="117"/>
                      <a:pt x="63" y="117"/>
                    </a:cubicBezTo>
                    <a:cubicBezTo>
                      <a:pt x="64" y="117"/>
                      <a:pt x="65" y="117"/>
                      <a:pt x="65" y="118"/>
                    </a:cubicBezTo>
                    <a:cubicBezTo>
                      <a:pt x="65" y="118"/>
                      <a:pt x="65" y="118"/>
                      <a:pt x="65" y="118"/>
                    </a:cubicBezTo>
                    <a:cubicBezTo>
                      <a:pt x="65" y="117"/>
                      <a:pt x="64" y="117"/>
                      <a:pt x="63" y="116"/>
                    </a:cubicBezTo>
                    <a:moveTo>
                      <a:pt x="27" y="116"/>
                    </a:moveTo>
                    <a:cubicBezTo>
                      <a:pt x="27" y="117"/>
                      <a:pt x="26" y="118"/>
                      <a:pt x="26" y="119"/>
                    </a:cubicBezTo>
                    <a:cubicBezTo>
                      <a:pt x="26" y="119"/>
                      <a:pt x="26" y="119"/>
                      <a:pt x="26" y="119"/>
                    </a:cubicBezTo>
                    <a:cubicBezTo>
                      <a:pt x="28" y="117"/>
                      <a:pt x="28" y="117"/>
                      <a:pt x="28" y="117"/>
                    </a:cubicBezTo>
                    <a:cubicBezTo>
                      <a:pt x="27" y="116"/>
                      <a:pt x="27" y="116"/>
                      <a:pt x="27" y="116"/>
                    </a:cubicBezTo>
                    <a:moveTo>
                      <a:pt x="27" y="116"/>
                    </a:moveTo>
                    <a:cubicBezTo>
                      <a:pt x="27" y="116"/>
                      <a:pt x="27" y="116"/>
                      <a:pt x="27" y="116"/>
                    </a:cubicBezTo>
                    <a:cubicBezTo>
                      <a:pt x="27" y="116"/>
                      <a:pt x="28" y="116"/>
                      <a:pt x="28" y="116"/>
                    </a:cubicBezTo>
                    <a:cubicBezTo>
                      <a:pt x="28" y="116"/>
                      <a:pt x="28" y="116"/>
                      <a:pt x="28" y="116"/>
                    </a:cubicBezTo>
                    <a:cubicBezTo>
                      <a:pt x="28" y="116"/>
                      <a:pt x="28" y="116"/>
                      <a:pt x="27" y="116"/>
                    </a:cubicBezTo>
                    <a:moveTo>
                      <a:pt x="88" y="116"/>
                    </a:moveTo>
                    <a:cubicBezTo>
                      <a:pt x="87" y="118"/>
                      <a:pt x="86" y="120"/>
                      <a:pt x="85" y="122"/>
                    </a:cubicBezTo>
                    <a:cubicBezTo>
                      <a:pt x="85" y="122"/>
                      <a:pt x="85" y="122"/>
                      <a:pt x="86" y="122"/>
                    </a:cubicBezTo>
                    <a:cubicBezTo>
                      <a:pt x="87" y="121"/>
                      <a:pt x="87" y="121"/>
                      <a:pt x="87" y="121"/>
                    </a:cubicBezTo>
                    <a:cubicBezTo>
                      <a:pt x="88" y="120"/>
                      <a:pt x="88" y="118"/>
                      <a:pt x="89" y="116"/>
                    </a:cubicBezTo>
                    <a:cubicBezTo>
                      <a:pt x="89" y="116"/>
                      <a:pt x="89" y="116"/>
                      <a:pt x="88" y="116"/>
                    </a:cubicBezTo>
                    <a:moveTo>
                      <a:pt x="30" y="116"/>
                    </a:move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17"/>
                      <a:pt x="31" y="117"/>
                      <a:pt x="32" y="117"/>
                    </a:cubicBezTo>
                    <a:cubicBezTo>
                      <a:pt x="32" y="117"/>
                      <a:pt x="32" y="117"/>
                      <a:pt x="32" y="117"/>
                    </a:cubicBezTo>
                    <a:cubicBezTo>
                      <a:pt x="31" y="116"/>
                      <a:pt x="31" y="116"/>
                      <a:pt x="30" y="116"/>
                    </a:cubicBezTo>
                    <a:moveTo>
                      <a:pt x="145" y="116"/>
                    </a:moveTo>
                    <a:cubicBezTo>
                      <a:pt x="144" y="118"/>
                      <a:pt x="142" y="121"/>
                      <a:pt x="141" y="123"/>
                    </a:cubicBezTo>
                    <a:cubicBezTo>
                      <a:pt x="141" y="123"/>
                      <a:pt x="141" y="123"/>
                      <a:pt x="141" y="123"/>
                    </a:cubicBezTo>
                    <a:cubicBezTo>
                      <a:pt x="142" y="122"/>
                      <a:pt x="142" y="122"/>
                      <a:pt x="142" y="122"/>
                    </a:cubicBezTo>
                    <a:cubicBezTo>
                      <a:pt x="141" y="124"/>
                      <a:pt x="141" y="124"/>
                      <a:pt x="141" y="124"/>
                    </a:cubicBezTo>
                    <a:cubicBezTo>
                      <a:pt x="141" y="124"/>
                      <a:pt x="141" y="124"/>
                      <a:pt x="141" y="124"/>
                    </a:cubicBezTo>
                    <a:cubicBezTo>
                      <a:pt x="142" y="122"/>
                      <a:pt x="144" y="119"/>
                      <a:pt x="146" y="116"/>
                    </a:cubicBezTo>
                    <a:cubicBezTo>
                      <a:pt x="146" y="116"/>
                      <a:pt x="145" y="116"/>
                      <a:pt x="145" y="116"/>
                    </a:cubicBezTo>
                    <a:moveTo>
                      <a:pt x="145" y="115"/>
                    </a:moveTo>
                    <a:cubicBezTo>
                      <a:pt x="143" y="118"/>
                      <a:pt x="142" y="120"/>
                      <a:pt x="140" y="123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5" y="115"/>
                      <a:pt x="145" y="115"/>
                      <a:pt x="145" y="115"/>
                    </a:cubicBezTo>
                    <a:cubicBezTo>
                      <a:pt x="145" y="115"/>
                      <a:pt x="145" y="115"/>
                      <a:pt x="145" y="115"/>
                    </a:cubicBezTo>
                    <a:moveTo>
                      <a:pt x="93" y="115"/>
                    </a:moveTo>
                    <a:cubicBezTo>
                      <a:pt x="93" y="115"/>
                      <a:pt x="93" y="115"/>
                      <a:pt x="92" y="116"/>
                    </a:cubicBezTo>
                    <a:cubicBezTo>
                      <a:pt x="95" y="117"/>
                      <a:pt x="97" y="118"/>
                      <a:pt x="99" y="120"/>
                    </a:cubicBezTo>
                    <a:cubicBezTo>
                      <a:pt x="99" y="119"/>
                      <a:pt x="100" y="119"/>
                      <a:pt x="100" y="119"/>
                    </a:cubicBezTo>
                    <a:cubicBezTo>
                      <a:pt x="97" y="117"/>
                      <a:pt x="95" y="116"/>
                      <a:pt x="93" y="115"/>
                    </a:cubicBezTo>
                    <a:moveTo>
                      <a:pt x="28" y="114"/>
                    </a:moveTo>
                    <a:cubicBezTo>
                      <a:pt x="28" y="115"/>
                      <a:pt x="28" y="115"/>
                      <a:pt x="28" y="115"/>
                    </a:cubicBezTo>
                    <a:cubicBezTo>
                      <a:pt x="28" y="115"/>
                      <a:pt x="28" y="116"/>
                      <a:pt x="28" y="116"/>
                    </a:cubicBezTo>
                    <a:cubicBezTo>
                      <a:pt x="29" y="115"/>
                      <a:pt x="29" y="115"/>
                      <a:pt x="29" y="115"/>
                    </a:cubicBezTo>
                    <a:cubicBezTo>
                      <a:pt x="29" y="115"/>
                      <a:pt x="29" y="114"/>
                      <a:pt x="28" y="114"/>
                    </a:cubicBezTo>
                    <a:moveTo>
                      <a:pt x="31" y="114"/>
                    </a:moveTo>
                    <a:cubicBezTo>
                      <a:pt x="31" y="114"/>
                      <a:pt x="31" y="115"/>
                      <a:pt x="31" y="115"/>
                    </a:cubicBezTo>
                    <a:cubicBezTo>
                      <a:pt x="31" y="115"/>
                      <a:pt x="32" y="115"/>
                      <a:pt x="33" y="116"/>
                    </a:cubicBezTo>
                    <a:cubicBezTo>
                      <a:pt x="33" y="116"/>
                      <a:pt x="33" y="116"/>
                      <a:pt x="33" y="115"/>
                    </a:cubicBezTo>
                    <a:cubicBezTo>
                      <a:pt x="32" y="115"/>
                      <a:pt x="32" y="115"/>
                      <a:pt x="31" y="114"/>
                    </a:cubicBezTo>
                    <a:moveTo>
                      <a:pt x="112" y="114"/>
                    </a:moveTo>
                    <a:cubicBezTo>
                      <a:pt x="111" y="116"/>
                      <a:pt x="109" y="119"/>
                      <a:pt x="108" y="121"/>
                    </a:cubicBezTo>
                    <a:cubicBezTo>
                      <a:pt x="112" y="123"/>
                      <a:pt x="116" y="126"/>
                      <a:pt x="119" y="128"/>
                    </a:cubicBezTo>
                    <a:cubicBezTo>
                      <a:pt x="121" y="126"/>
                      <a:pt x="122" y="123"/>
                      <a:pt x="123" y="121"/>
                    </a:cubicBezTo>
                    <a:cubicBezTo>
                      <a:pt x="121" y="120"/>
                      <a:pt x="119" y="118"/>
                      <a:pt x="117" y="117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0" y="118"/>
                      <a:pt x="116" y="116"/>
                      <a:pt x="112" y="114"/>
                    </a:cubicBezTo>
                    <a:moveTo>
                      <a:pt x="31" y="114"/>
                    </a:moveTo>
                    <a:cubicBezTo>
                      <a:pt x="31" y="114"/>
                      <a:pt x="31" y="114"/>
                      <a:pt x="31" y="114"/>
                    </a:cubicBezTo>
                    <a:cubicBezTo>
                      <a:pt x="32" y="114"/>
                      <a:pt x="32" y="115"/>
                      <a:pt x="33" y="115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3" y="114"/>
                      <a:pt x="32" y="114"/>
                      <a:pt x="31" y="114"/>
                    </a:cubicBezTo>
                    <a:moveTo>
                      <a:pt x="29" y="113"/>
                    </a:moveTo>
                    <a:cubicBezTo>
                      <a:pt x="29" y="113"/>
                      <a:pt x="29" y="113"/>
                      <a:pt x="29" y="114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30" y="113"/>
                      <a:pt x="30" y="113"/>
                      <a:pt x="30" y="113"/>
                    </a:cubicBezTo>
                    <a:cubicBezTo>
                      <a:pt x="30" y="113"/>
                      <a:pt x="29" y="113"/>
                      <a:pt x="29" y="113"/>
                    </a:cubicBezTo>
                    <a:moveTo>
                      <a:pt x="90" y="113"/>
                    </a:moveTo>
                    <a:cubicBezTo>
                      <a:pt x="90" y="113"/>
                      <a:pt x="89" y="113"/>
                      <a:pt x="89" y="114"/>
                    </a:cubicBezTo>
                    <a:cubicBezTo>
                      <a:pt x="90" y="114"/>
                      <a:pt x="90" y="114"/>
                      <a:pt x="90" y="115"/>
                    </a:cubicBezTo>
                    <a:cubicBezTo>
                      <a:pt x="91" y="114"/>
                      <a:pt x="91" y="114"/>
                      <a:pt x="91" y="114"/>
                    </a:cubicBezTo>
                    <a:cubicBezTo>
                      <a:pt x="91" y="113"/>
                      <a:pt x="90" y="113"/>
                      <a:pt x="90" y="113"/>
                    </a:cubicBezTo>
                    <a:moveTo>
                      <a:pt x="83" y="113"/>
                    </a:moveTo>
                    <a:cubicBezTo>
                      <a:pt x="82" y="115"/>
                      <a:pt x="81" y="117"/>
                      <a:pt x="80" y="119"/>
                    </a:cubicBezTo>
                    <a:cubicBezTo>
                      <a:pt x="81" y="119"/>
                      <a:pt x="82" y="120"/>
                      <a:pt x="83" y="120"/>
                    </a:cubicBezTo>
                    <a:cubicBezTo>
                      <a:pt x="84" y="118"/>
                      <a:pt x="85" y="116"/>
                      <a:pt x="86" y="114"/>
                    </a:cubicBezTo>
                    <a:cubicBezTo>
                      <a:pt x="85" y="114"/>
                      <a:pt x="84" y="113"/>
                      <a:pt x="83" y="113"/>
                    </a:cubicBezTo>
                    <a:moveTo>
                      <a:pt x="30" y="112"/>
                    </a:move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30" y="113"/>
                      <a:pt x="30" y="113"/>
                    </a:cubicBezTo>
                    <a:cubicBezTo>
                      <a:pt x="30" y="113"/>
                      <a:pt x="30" y="113"/>
                      <a:pt x="30" y="113"/>
                    </a:cubicBezTo>
                    <a:cubicBezTo>
                      <a:pt x="30" y="113"/>
                      <a:pt x="30" y="113"/>
                      <a:pt x="30" y="112"/>
                    </a:cubicBezTo>
                    <a:moveTo>
                      <a:pt x="33" y="112"/>
                    </a:moveTo>
                    <a:cubicBezTo>
                      <a:pt x="32" y="112"/>
                      <a:pt x="32" y="113"/>
                      <a:pt x="32" y="113"/>
                    </a:cubicBezTo>
                    <a:cubicBezTo>
                      <a:pt x="32" y="113"/>
                      <a:pt x="33" y="114"/>
                      <a:pt x="34" y="114"/>
                    </a:cubicBezTo>
                    <a:cubicBezTo>
                      <a:pt x="34" y="114"/>
                      <a:pt x="34" y="113"/>
                      <a:pt x="34" y="113"/>
                    </a:cubicBezTo>
                    <a:cubicBezTo>
                      <a:pt x="34" y="112"/>
                      <a:pt x="33" y="112"/>
                      <a:pt x="33" y="112"/>
                    </a:cubicBezTo>
                    <a:moveTo>
                      <a:pt x="66" y="111"/>
                    </a:moveTo>
                    <a:cubicBezTo>
                      <a:pt x="65" y="113"/>
                      <a:pt x="65" y="114"/>
                      <a:pt x="64" y="116"/>
                    </a:cubicBezTo>
                    <a:cubicBezTo>
                      <a:pt x="64" y="116"/>
                      <a:pt x="65" y="117"/>
                      <a:pt x="66" y="117"/>
                    </a:cubicBezTo>
                    <a:cubicBezTo>
                      <a:pt x="66" y="117"/>
                      <a:pt x="67" y="116"/>
                      <a:pt x="67" y="115"/>
                    </a:cubicBezTo>
                    <a:cubicBezTo>
                      <a:pt x="67" y="116"/>
                      <a:pt x="66" y="117"/>
                      <a:pt x="66" y="117"/>
                    </a:cubicBezTo>
                    <a:cubicBezTo>
                      <a:pt x="66" y="118"/>
                      <a:pt x="67" y="118"/>
                      <a:pt x="67" y="118"/>
                    </a:cubicBezTo>
                    <a:cubicBezTo>
                      <a:pt x="68" y="117"/>
                      <a:pt x="69" y="115"/>
                      <a:pt x="70" y="113"/>
                    </a:cubicBezTo>
                    <a:cubicBezTo>
                      <a:pt x="69" y="113"/>
                      <a:pt x="68" y="112"/>
                      <a:pt x="66" y="111"/>
                    </a:cubicBezTo>
                    <a:moveTo>
                      <a:pt x="31" y="110"/>
                    </a:moveTo>
                    <a:cubicBezTo>
                      <a:pt x="31" y="111"/>
                      <a:pt x="30" y="111"/>
                      <a:pt x="30" y="112"/>
                    </a:cubicBezTo>
                    <a:cubicBezTo>
                      <a:pt x="30" y="112"/>
                      <a:pt x="30" y="112"/>
                      <a:pt x="30" y="112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31" y="111"/>
                      <a:pt x="31" y="111"/>
                      <a:pt x="31" y="110"/>
                    </a:cubicBezTo>
                    <a:moveTo>
                      <a:pt x="85" y="110"/>
                    </a:moveTo>
                    <a:cubicBezTo>
                      <a:pt x="85" y="110"/>
                      <a:pt x="84" y="111"/>
                      <a:pt x="84" y="111"/>
                    </a:cubicBezTo>
                    <a:cubicBezTo>
                      <a:pt x="85" y="111"/>
                      <a:pt x="86" y="112"/>
                      <a:pt x="87" y="113"/>
                    </a:cubicBezTo>
                    <a:cubicBezTo>
                      <a:pt x="87" y="112"/>
                      <a:pt x="87" y="112"/>
                      <a:pt x="88" y="112"/>
                    </a:cubicBezTo>
                    <a:cubicBezTo>
                      <a:pt x="87" y="111"/>
                      <a:pt x="86" y="110"/>
                      <a:pt x="85" y="110"/>
                    </a:cubicBezTo>
                    <a:moveTo>
                      <a:pt x="49" y="109"/>
                    </a:moveTo>
                    <a:cubicBezTo>
                      <a:pt x="48" y="111"/>
                      <a:pt x="47" y="112"/>
                      <a:pt x="46" y="114"/>
                    </a:cubicBezTo>
                    <a:cubicBezTo>
                      <a:pt x="47" y="114"/>
                      <a:pt x="48" y="115"/>
                      <a:pt x="49" y="115"/>
                    </a:cubicBezTo>
                    <a:cubicBezTo>
                      <a:pt x="50" y="114"/>
                      <a:pt x="51" y="112"/>
                      <a:pt x="51" y="111"/>
                    </a:cubicBezTo>
                    <a:cubicBezTo>
                      <a:pt x="51" y="110"/>
                      <a:pt x="50" y="110"/>
                      <a:pt x="49" y="109"/>
                    </a:cubicBezTo>
                    <a:moveTo>
                      <a:pt x="134" y="109"/>
                    </a:moveTo>
                    <a:cubicBezTo>
                      <a:pt x="133" y="112"/>
                      <a:pt x="131" y="114"/>
                      <a:pt x="129" y="117"/>
                    </a:cubicBezTo>
                    <a:cubicBezTo>
                      <a:pt x="132" y="119"/>
                      <a:pt x="135" y="120"/>
                      <a:pt x="138" y="122"/>
                    </a:cubicBezTo>
                    <a:cubicBezTo>
                      <a:pt x="139" y="119"/>
                      <a:pt x="141" y="117"/>
                      <a:pt x="143" y="114"/>
                    </a:cubicBezTo>
                    <a:cubicBezTo>
                      <a:pt x="140" y="112"/>
                      <a:pt x="137" y="110"/>
                      <a:pt x="134" y="109"/>
                    </a:cubicBezTo>
                    <a:moveTo>
                      <a:pt x="50" y="108"/>
                    </a:moveTo>
                    <a:cubicBezTo>
                      <a:pt x="50" y="108"/>
                      <a:pt x="50" y="108"/>
                      <a:pt x="50" y="108"/>
                    </a:cubicBezTo>
                    <a:cubicBezTo>
                      <a:pt x="50" y="109"/>
                      <a:pt x="51" y="109"/>
                      <a:pt x="52" y="110"/>
                    </a:cubicBezTo>
                    <a:cubicBezTo>
                      <a:pt x="52" y="110"/>
                      <a:pt x="52" y="110"/>
                      <a:pt x="52" y="110"/>
                    </a:cubicBezTo>
                    <a:cubicBezTo>
                      <a:pt x="51" y="109"/>
                      <a:pt x="50" y="109"/>
                      <a:pt x="50" y="108"/>
                    </a:cubicBezTo>
                    <a:moveTo>
                      <a:pt x="98" y="106"/>
                    </a:moveTo>
                    <a:cubicBezTo>
                      <a:pt x="97" y="108"/>
                      <a:pt x="96" y="110"/>
                      <a:pt x="94" y="113"/>
                    </a:cubicBezTo>
                    <a:cubicBezTo>
                      <a:pt x="96" y="114"/>
                      <a:pt x="99" y="115"/>
                      <a:pt x="101" y="117"/>
                    </a:cubicBezTo>
                    <a:cubicBezTo>
                      <a:pt x="102" y="114"/>
                      <a:pt x="104" y="112"/>
                      <a:pt x="105" y="110"/>
                    </a:cubicBezTo>
                    <a:cubicBezTo>
                      <a:pt x="103" y="108"/>
                      <a:pt x="101" y="107"/>
                      <a:pt x="98" y="106"/>
                    </a:cubicBezTo>
                    <a:moveTo>
                      <a:pt x="70" y="105"/>
                    </a:moveTo>
                    <a:cubicBezTo>
                      <a:pt x="69" y="107"/>
                      <a:pt x="68" y="109"/>
                      <a:pt x="67" y="111"/>
                    </a:cubicBezTo>
                    <a:cubicBezTo>
                      <a:pt x="68" y="111"/>
                      <a:pt x="69" y="112"/>
                      <a:pt x="70" y="113"/>
                    </a:cubicBezTo>
                    <a:cubicBezTo>
                      <a:pt x="71" y="111"/>
                      <a:pt x="72" y="109"/>
                      <a:pt x="74" y="107"/>
                    </a:cubicBezTo>
                    <a:cubicBezTo>
                      <a:pt x="72" y="106"/>
                      <a:pt x="71" y="106"/>
                      <a:pt x="70" y="105"/>
                    </a:cubicBezTo>
                    <a:moveTo>
                      <a:pt x="163" y="104"/>
                    </a:moveTo>
                    <a:cubicBezTo>
                      <a:pt x="162" y="106"/>
                      <a:pt x="161" y="108"/>
                      <a:pt x="160" y="110"/>
                    </a:cubicBezTo>
                    <a:cubicBezTo>
                      <a:pt x="160" y="110"/>
                      <a:pt x="160" y="110"/>
                      <a:pt x="160" y="109"/>
                    </a:cubicBezTo>
                    <a:cubicBezTo>
                      <a:pt x="160" y="110"/>
                      <a:pt x="159" y="110"/>
                      <a:pt x="159" y="111"/>
                    </a:cubicBezTo>
                    <a:cubicBezTo>
                      <a:pt x="161" y="112"/>
                      <a:pt x="162" y="113"/>
                      <a:pt x="164" y="114"/>
                    </a:cubicBezTo>
                    <a:cubicBezTo>
                      <a:pt x="165" y="111"/>
                      <a:pt x="166" y="109"/>
                      <a:pt x="168" y="107"/>
                    </a:cubicBezTo>
                    <a:cubicBezTo>
                      <a:pt x="166" y="106"/>
                      <a:pt x="165" y="105"/>
                      <a:pt x="163" y="104"/>
                    </a:cubicBezTo>
                    <a:moveTo>
                      <a:pt x="95" y="104"/>
                    </a:moveTo>
                    <a:cubicBezTo>
                      <a:pt x="94" y="106"/>
                      <a:pt x="92" y="108"/>
                      <a:pt x="91" y="111"/>
                    </a:cubicBezTo>
                    <a:cubicBezTo>
                      <a:pt x="91" y="111"/>
                      <a:pt x="92" y="111"/>
                      <a:pt x="92" y="111"/>
                    </a:cubicBezTo>
                    <a:cubicBezTo>
                      <a:pt x="94" y="109"/>
                      <a:pt x="95" y="107"/>
                      <a:pt x="96" y="104"/>
                    </a:cubicBezTo>
                    <a:cubicBezTo>
                      <a:pt x="96" y="104"/>
                      <a:pt x="96" y="104"/>
                      <a:pt x="95" y="104"/>
                    </a:cubicBezTo>
                    <a:moveTo>
                      <a:pt x="53" y="103"/>
                    </a:moveTo>
                    <a:cubicBezTo>
                      <a:pt x="52" y="105"/>
                      <a:pt x="51" y="106"/>
                      <a:pt x="50" y="108"/>
                    </a:cubicBezTo>
                    <a:cubicBezTo>
                      <a:pt x="51" y="108"/>
                      <a:pt x="52" y="109"/>
                      <a:pt x="52" y="109"/>
                    </a:cubicBezTo>
                    <a:cubicBezTo>
                      <a:pt x="53" y="108"/>
                      <a:pt x="54" y="106"/>
                      <a:pt x="55" y="105"/>
                    </a:cubicBezTo>
                    <a:cubicBezTo>
                      <a:pt x="54" y="104"/>
                      <a:pt x="54" y="104"/>
                      <a:pt x="53" y="103"/>
                    </a:cubicBezTo>
                    <a:moveTo>
                      <a:pt x="38" y="103"/>
                    </a:moveTo>
                    <a:cubicBezTo>
                      <a:pt x="37" y="104"/>
                      <a:pt x="36" y="106"/>
                      <a:pt x="35" y="107"/>
                    </a:cubicBezTo>
                    <a:cubicBezTo>
                      <a:pt x="36" y="107"/>
                      <a:pt x="36" y="108"/>
                      <a:pt x="37" y="108"/>
                    </a:cubicBezTo>
                    <a:cubicBezTo>
                      <a:pt x="38" y="107"/>
                      <a:pt x="39" y="105"/>
                      <a:pt x="39" y="104"/>
                    </a:cubicBezTo>
                    <a:cubicBezTo>
                      <a:pt x="39" y="103"/>
                      <a:pt x="38" y="103"/>
                      <a:pt x="38" y="103"/>
                    </a:cubicBezTo>
                    <a:moveTo>
                      <a:pt x="72" y="102"/>
                    </a:moveTo>
                    <a:cubicBezTo>
                      <a:pt x="72" y="103"/>
                      <a:pt x="72" y="103"/>
                      <a:pt x="71" y="103"/>
                    </a:cubicBezTo>
                    <a:cubicBezTo>
                      <a:pt x="72" y="104"/>
                      <a:pt x="74" y="105"/>
                      <a:pt x="75" y="105"/>
                    </a:cubicBezTo>
                    <a:cubicBezTo>
                      <a:pt x="75" y="105"/>
                      <a:pt x="75" y="105"/>
                      <a:pt x="75" y="104"/>
                    </a:cubicBezTo>
                    <a:cubicBezTo>
                      <a:pt x="74" y="104"/>
                      <a:pt x="73" y="103"/>
                      <a:pt x="72" y="102"/>
                    </a:cubicBezTo>
                    <a:moveTo>
                      <a:pt x="36" y="102"/>
                    </a:moveTo>
                    <a:cubicBezTo>
                      <a:pt x="35" y="103"/>
                      <a:pt x="34" y="105"/>
                      <a:pt x="33" y="106"/>
                    </a:cubicBezTo>
                    <a:cubicBezTo>
                      <a:pt x="34" y="106"/>
                      <a:pt x="34" y="106"/>
                      <a:pt x="34" y="106"/>
                    </a:cubicBezTo>
                    <a:cubicBezTo>
                      <a:pt x="37" y="102"/>
                      <a:pt x="37" y="102"/>
                      <a:pt x="37" y="102"/>
                    </a:cubicBezTo>
                    <a:cubicBezTo>
                      <a:pt x="37" y="102"/>
                      <a:pt x="36" y="102"/>
                      <a:pt x="36" y="102"/>
                    </a:cubicBezTo>
                    <a:moveTo>
                      <a:pt x="38" y="102"/>
                    </a:moveTo>
                    <a:cubicBezTo>
                      <a:pt x="38" y="102"/>
                      <a:pt x="38" y="102"/>
                      <a:pt x="38" y="102"/>
                    </a:cubicBezTo>
                    <a:cubicBezTo>
                      <a:pt x="39" y="102"/>
                      <a:pt x="39" y="102"/>
                      <a:pt x="40" y="103"/>
                    </a:cubicBezTo>
                    <a:cubicBezTo>
                      <a:pt x="40" y="103"/>
                      <a:pt x="40" y="103"/>
                      <a:pt x="40" y="103"/>
                    </a:cubicBezTo>
                    <a:cubicBezTo>
                      <a:pt x="39" y="102"/>
                      <a:pt x="39" y="102"/>
                      <a:pt x="38" y="102"/>
                    </a:cubicBezTo>
                    <a:moveTo>
                      <a:pt x="37" y="101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moveTo>
                      <a:pt x="165" y="101"/>
                    </a:moveTo>
                    <a:cubicBezTo>
                      <a:pt x="165" y="101"/>
                      <a:pt x="165" y="102"/>
                      <a:pt x="164" y="102"/>
                    </a:cubicBezTo>
                    <a:cubicBezTo>
                      <a:pt x="166" y="103"/>
                      <a:pt x="168" y="104"/>
                      <a:pt x="169" y="105"/>
                    </a:cubicBezTo>
                    <a:cubicBezTo>
                      <a:pt x="169" y="104"/>
                      <a:pt x="170" y="104"/>
                      <a:pt x="170" y="103"/>
                    </a:cubicBezTo>
                    <a:cubicBezTo>
                      <a:pt x="168" y="102"/>
                      <a:pt x="167" y="102"/>
                      <a:pt x="165" y="101"/>
                    </a:cubicBezTo>
                    <a:moveTo>
                      <a:pt x="90" y="101"/>
                    </a:moveTo>
                    <a:cubicBezTo>
                      <a:pt x="89" y="103"/>
                      <a:pt x="87" y="105"/>
                      <a:pt x="86" y="108"/>
                    </a:cubicBezTo>
                    <a:cubicBezTo>
                      <a:pt x="87" y="108"/>
                      <a:pt x="88" y="109"/>
                      <a:pt x="89" y="110"/>
                    </a:cubicBezTo>
                    <a:cubicBezTo>
                      <a:pt x="90" y="107"/>
                      <a:pt x="92" y="105"/>
                      <a:pt x="93" y="102"/>
                    </a:cubicBezTo>
                    <a:cubicBezTo>
                      <a:pt x="92" y="102"/>
                      <a:pt x="91" y="101"/>
                      <a:pt x="90" y="101"/>
                    </a:cubicBezTo>
                    <a:moveTo>
                      <a:pt x="157" y="100"/>
                    </a:moveTo>
                    <a:cubicBezTo>
                      <a:pt x="156" y="103"/>
                      <a:pt x="154" y="105"/>
                      <a:pt x="153" y="107"/>
                    </a:cubicBezTo>
                    <a:cubicBezTo>
                      <a:pt x="154" y="108"/>
                      <a:pt x="156" y="109"/>
                      <a:pt x="157" y="110"/>
                    </a:cubicBezTo>
                    <a:cubicBezTo>
                      <a:pt x="158" y="110"/>
                      <a:pt x="158" y="110"/>
                      <a:pt x="158" y="110"/>
                    </a:cubicBezTo>
                    <a:cubicBezTo>
                      <a:pt x="160" y="108"/>
                      <a:pt x="161" y="106"/>
                      <a:pt x="162" y="104"/>
                    </a:cubicBezTo>
                    <a:cubicBezTo>
                      <a:pt x="161" y="103"/>
                      <a:pt x="159" y="101"/>
                      <a:pt x="157" y="100"/>
                    </a:cubicBezTo>
                    <a:moveTo>
                      <a:pt x="121" y="100"/>
                    </a:moveTo>
                    <a:cubicBezTo>
                      <a:pt x="119" y="103"/>
                      <a:pt x="117" y="106"/>
                      <a:pt x="115" y="109"/>
                    </a:cubicBezTo>
                    <a:cubicBezTo>
                      <a:pt x="116" y="109"/>
                      <a:pt x="117" y="110"/>
                      <a:pt x="117" y="110"/>
                    </a:cubicBezTo>
                    <a:cubicBezTo>
                      <a:pt x="120" y="112"/>
                      <a:pt x="123" y="114"/>
                      <a:pt x="126" y="115"/>
                    </a:cubicBezTo>
                    <a:cubicBezTo>
                      <a:pt x="128" y="113"/>
                      <a:pt x="130" y="110"/>
                      <a:pt x="131" y="107"/>
                    </a:cubicBezTo>
                    <a:cubicBezTo>
                      <a:pt x="128" y="105"/>
                      <a:pt x="124" y="103"/>
                      <a:pt x="121" y="100"/>
                    </a:cubicBezTo>
                    <a:moveTo>
                      <a:pt x="154" y="99"/>
                    </a:moveTo>
                    <a:cubicBezTo>
                      <a:pt x="153" y="101"/>
                      <a:pt x="152" y="103"/>
                      <a:pt x="150" y="106"/>
                    </a:cubicBezTo>
                    <a:cubicBezTo>
                      <a:pt x="150" y="106"/>
                      <a:pt x="151" y="106"/>
                      <a:pt x="151" y="106"/>
                    </a:cubicBezTo>
                    <a:cubicBezTo>
                      <a:pt x="152" y="103"/>
                      <a:pt x="152" y="103"/>
                      <a:pt x="152" y="103"/>
                    </a:cubicBezTo>
                    <a:cubicBezTo>
                      <a:pt x="152" y="104"/>
                      <a:pt x="151" y="105"/>
                      <a:pt x="151" y="106"/>
                    </a:cubicBezTo>
                    <a:cubicBezTo>
                      <a:pt x="151" y="106"/>
                      <a:pt x="151" y="106"/>
                      <a:pt x="151" y="106"/>
                    </a:cubicBezTo>
                    <a:cubicBezTo>
                      <a:pt x="152" y="104"/>
                      <a:pt x="154" y="102"/>
                      <a:pt x="155" y="99"/>
                    </a:cubicBezTo>
                    <a:cubicBezTo>
                      <a:pt x="155" y="99"/>
                      <a:pt x="155" y="99"/>
                      <a:pt x="154" y="99"/>
                    </a:cubicBezTo>
                    <a:moveTo>
                      <a:pt x="57" y="97"/>
                    </a:moveTo>
                    <a:cubicBezTo>
                      <a:pt x="55" y="99"/>
                      <a:pt x="54" y="101"/>
                      <a:pt x="53" y="102"/>
                    </a:cubicBezTo>
                    <a:cubicBezTo>
                      <a:pt x="54" y="103"/>
                      <a:pt x="55" y="103"/>
                      <a:pt x="56" y="104"/>
                    </a:cubicBezTo>
                    <a:cubicBezTo>
                      <a:pt x="57" y="102"/>
                      <a:pt x="58" y="100"/>
                      <a:pt x="59" y="98"/>
                    </a:cubicBezTo>
                    <a:cubicBezTo>
                      <a:pt x="58" y="98"/>
                      <a:pt x="57" y="98"/>
                      <a:pt x="57" y="97"/>
                    </a:cubicBezTo>
                    <a:moveTo>
                      <a:pt x="159" y="97"/>
                    </a:moveTo>
                    <a:cubicBezTo>
                      <a:pt x="159" y="97"/>
                      <a:pt x="158" y="98"/>
                      <a:pt x="158" y="98"/>
                    </a:cubicBezTo>
                    <a:cubicBezTo>
                      <a:pt x="160" y="99"/>
                      <a:pt x="162" y="100"/>
                      <a:pt x="164" y="102"/>
                    </a:cubicBezTo>
                    <a:cubicBezTo>
                      <a:pt x="164" y="101"/>
                      <a:pt x="164" y="101"/>
                      <a:pt x="165" y="100"/>
                    </a:cubicBezTo>
                    <a:cubicBezTo>
                      <a:pt x="163" y="99"/>
                      <a:pt x="161" y="98"/>
                      <a:pt x="159" y="97"/>
                    </a:cubicBezTo>
                    <a:moveTo>
                      <a:pt x="41" y="96"/>
                    </a:moveTo>
                    <a:cubicBezTo>
                      <a:pt x="40" y="98"/>
                      <a:pt x="40" y="99"/>
                      <a:pt x="39" y="101"/>
                    </a:cubicBezTo>
                    <a:cubicBezTo>
                      <a:pt x="39" y="101"/>
                      <a:pt x="40" y="102"/>
                      <a:pt x="40" y="102"/>
                    </a:cubicBezTo>
                    <a:cubicBezTo>
                      <a:pt x="41" y="100"/>
                      <a:pt x="42" y="99"/>
                      <a:pt x="43" y="97"/>
                    </a:cubicBezTo>
                    <a:cubicBezTo>
                      <a:pt x="42" y="97"/>
                      <a:pt x="42" y="97"/>
                      <a:pt x="41" y="96"/>
                    </a:cubicBezTo>
                    <a:moveTo>
                      <a:pt x="41" y="96"/>
                    </a:moveTo>
                    <a:cubicBezTo>
                      <a:pt x="40" y="96"/>
                      <a:pt x="40" y="97"/>
                      <a:pt x="40" y="97"/>
                    </a:cubicBezTo>
                    <a:cubicBezTo>
                      <a:pt x="40" y="97"/>
                      <a:pt x="41" y="96"/>
                      <a:pt x="41" y="96"/>
                    </a:cubicBezTo>
                    <a:cubicBezTo>
                      <a:pt x="41" y="96"/>
                      <a:pt x="41" y="96"/>
                      <a:pt x="41" y="96"/>
                    </a:cubicBezTo>
                    <a:moveTo>
                      <a:pt x="168" y="96"/>
                    </a:moveTo>
                    <a:cubicBezTo>
                      <a:pt x="167" y="97"/>
                      <a:pt x="167" y="98"/>
                      <a:pt x="166" y="100"/>
                    </a:cubicBezTo>
                    <a:cubicBezTo>
                      <a:pt x="167" y="101"/>
                      <a:pt x="169" y="102"/>
                      <a:pt x="170" y="102"/>
                    </a:cubicBezTo>
                    <a:cubicBezTo>
                      <a:pt x="171" y="101"/>
                      <a:pt x="172" y="101"/>
                      <a:pt x="172" y="100"/>
                    </a:cubicBezTo>
                    <a:cubicBezTo>
                      <a:pt x="172" y="99"/>
                      <a:pt x="173" y="99"/>
                      <a:pt x="173" y="98"/>
                    </a:cubicBezTo>
                    <a:cubicBezTo>
                      <a:pt x="171" y="98"/>
                      <a:pt x="170" y="97"/>
                      <a:pt x="168" y="96"/>
                    </a:cubicBezTo>
                    <a:moveTo>
                      <a:pt x="40" y="95"/>
                    </a:moveTo>
                    <a:cubicBezTo>
                      <a:pt x="39" y="97"/>
                      <a:pt x="38" y="99"/>
                      <a:pt x="37" y="100"/>
                    </a:cubicBezTo>
                    <a:cubicBezTo>
                      <a:pt x="37" y="100"/>
                      <a:pt x="38" y="100"/>
                      <a:pt x="38" y="100"/>
                    </a:cubicBezTo>
                    <a:cubicBezTo>
                      <a:pt x="41" y="96"/>
                      <a:pt x="41" y="96"/>
                      <a:pt x="41" y="96"/>
                    </a:cubicBezTo>
                    <a:cubicBezTo>
                      <a:pt x="40" y="96"/>
                      <a:pt x="40" y="96"/>
                      <a:pt x="40" y="95"/>
                    </a:cubicBezTo>
                    <a:moveTo>
                      <a:pt x="156" y="95"/>
                    </a:moveTo>
                    <a:cubicBezTo>
                      <a:pt x="156" y="96"/>
                      <a:pt x="156" y="96"/>
                      <a:pt x="155" y="97"/>
                    </a:cubicBezTo>
                    <a:cubicBezTo>
                      <a:pt x="156" y="97"/>
                      <a:pt x="156" y="97"/>
                      <a:pt x="156" y="97"/>
                    </a:cubicBezTo>
                    <a:cubicBezTo>
                      <a:pt x="157" y="97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6" y="95"/>
                    </a:cubicBezTo>
                    <a:moveTo>
                      <a:pt x="59" y="95"/>
                    </a:moveTo>
                    <a:cubicBezTo>
                      <a:pt x="58" y="95"/>
                      <a:pt x="58" y="95"/>
                      <a:pt x="58" y="96"/>
                    </a:cubicBezTo>
                    <a:cubicBezTo>
                      <a:pt x="59" y="96"/>
                      <a:pt x="59" y="96"/>
                      <a:pt x="60" y="97"/>
                    </a:cubicBezTo>
                    <a:cubicBezTo>
                      <a:pt x="60" y="96"/>
                      <a:pt x="60" y="96"/>
                      <a:pt x="60" y="96"/>
                    </a:cubicBezTo>
                    <a:cubicBezTo>
                      <a:pt x="60" y="95"/>
                      <a:pt x="59" y="95"/>
                      <a:pt x="59" y="95"/>
                    </a:cubicBezTo>
                    <a:moveTo>
                      <a:pt x="58" y="94"/>
                    </a:moveTo>
                    <a:cubicBezTo>
                      <a:pt x="58" y="95"/>
                      <a:pt x="58" y="95"/>
                      <a:pt x="58" y="95"/>
                    </a:cubicBezTo>
                    <a:cubicBezTo>
                      <a:pt x="58" y="95"/>
                      <a:pt x="58" y="96"/>
                      <a:pt x="58" y="96"/>
                    </a:cubicBezTo>
                    <a:cubicBezTo>
                      <a:pt x="58" y="95"/>
                      <a:pt x="58" y="95"/>
                      <a:pt x="59" y="95"/>
                    </a:cubicBezTo>
                    <a:cubicBezTo>
                      <a:pt x="59" y="95"/>
                      <a:pt x="58" y="94"/>
                      <a:pt x="58" y="94"/>
                    </a:cubicBezTo>
                    <a:moveTo>
                      <a:pt x="157" y="94"/>
                    </a:moveTo>
                    <a:cubicBezTo>
                      <a:pt x="157" y="94"/>
                      <a:pt x="157" y="94"/>
                      <a:pt x="157" y="94"/>
                    </a:cubicBezTo>
                    <a:cubicBezTo>
                      <a:pt x="157" y="95"/>
                      <a:pt x="157" y="95"/>
                      <a:pt x="158" y="95"/>
                    </a:cubicBezTo>
                    <a:cubicBezTo>
                      <a:pt x="158" y="95"/>
                      <a:pt x="158" y="94"/>
                      <a:pt x="158" y="94"/>
                    </a:cubicBezTo>
                    <a:cubicBezTo>
                      <a:pt x="157" y="94"/>
                      <a:pt x="157" y="94"/>
                      <a:pt x="157" y="94"/>
                    </a:cubicBezTo>
                    <a:moveTo>
                      <a:pt x="170" y="93"/>
                    </a:moveTo>
                    <a:cubicBezTo>
                      <a:pt x="169" y="94"/>
                      <a:pt x="169" y="94"/>
                      <a:pt x="169" y="95"/>
                    </a:cubicBezTo>
                    <a:cubicBezTo>
                      <a:pt x="170" y="96"/>
                      <a:pt x="172" y="97"/>
                      <a:pt x="173" y="97"/>
                    </a:cubicBezTo>
                    <a:cubicBezTo>
                      <a:pt x="174" y="97"/>
                      <a:pt x="174" y="96"/>
                      <a:pt x="174" y="96"/>
                    </a:cubicBezTo>
                    <a:cubicBezTo>
                      <a:pt x="173" y="95"/>
                      <a:pt x="171" y="94"/>
                      <a:pt x="170" y="93"/>
                    </a:cubicBezTo>
                    <a:moveTo>
                      <a:pt x="144" y="93"/>
                    </a:moveTo>
                    <a:cubicBezTo>
                      <a:pt x="143" y="95"/>
                      <a:pt x="141" y="97"/>
                      <a:pt x="140" y="100"/>
                    </a:cubicBezTo>
                    <a:cubicBezTo>
                      <a:pt x="143" y="101"/>
                      <a:pt x="145" y="103"/>
                      <a:pt x="148" y="104"/>
                    </a:cubicBezTo>
                    <a:cubicBezTo>
                      <a:pt x="149" y="102"/>
                      <a:pt x="151" y="100"/>
                      <a:pt x="152" y="98"/>
                    </a:cubicBezTo>
                    <a:cubicBezTo>
                      <a:pt x="150" y="96"/>
                      <a:pt x="147" y="94"/>
                      <a:pt x="144" y="93"/>
                    </a:cubicBezTo>
                    <a:moveTo>
                      <a:pt x="78" y="93"/>
                    </a:moveTo>
                    <a:cubicBezTo>
                      <a:pt x="76" y="95"/>
                      <a:pt x="75" y="98"/>
                      <a:pt x="73" y="100"/>
                    </a:cubicBezTo>
                    <a:cubicBezTo>
                      <a:pt x="74" y="101"/>
                      <a:pt x="75" y="102"/>
                      <a:pt x="76" y="102"/>
                    </a:cubicBezTo>
                    <a:cubicBezTo>
                      <a:pt x="78" y="100"/>
                      <a:pt x="80" y="97"/>
                      <a:pt x="81" y="95"/>
                    </a:cubicBezTo>
                    <a:cubicBezTo>
                      <a:pt x="81" y="95"/>
                      <a:pt x="81" y="95"/>
                      <a:pt x="81" y="95"/>
                    </a:cubicBezTo>
                    <a:cubicBezTo>
                      <a:pt x="77" y="101"/>
                      <a:pt x="77" y="101"/>
                      <a:pt x="77" y="101"/>
                    </a:cubicBezTo>
                    <a:cubicBezTo>
                      <a:pt x="78" y="99"/>
                      <a:pt x="79" y="97"/>
                      <a:pt x="81" y="95"/>
                    </a:cubicBezTo>
                    <a:cubicBezTo>
                      <a:pt x="80" y="94"/>
                      <a:pt x="79" y="93"/>
                      <a:pt x="78" y="93"/>
                    </a:cubicBezTo>
                    <a:moveTo>
                      <a:pt x="162" y="92"/>
                    </a:moveTo>
                    <a:cubicBezTo>
                      <a:pt x="161" y="93"/>
                      <a:pt x="161" y="94"/>
                      <a:pt x="160" y="95"/>
                    </a:cubicBezTo>
                    <a:cubicBezTo>
                      <a:pt x="161" y="96"/>
                      <a:pt x="162" y="96"/>
                      <a:pt x="163" y="97"/>
                    </a:cubicBezTo>
                    <a:cubicBezTo>
                      <a:pt x="160" y="95"/>
                      <a:pt x="160" y="95"/>
                      <a:pt x="160" y="95"/>
                    </a:cubicBezTo>
                    <a:cubicBezTo>
                      <a:pt x="160" y="95"/>
                      <a:pt x="160" y="96"/>
                      <a:pt x="160" y="96"/>
                    </a:cubicBezTo>
                    <a:cubicBezTo>
                      <a:pt x="161" y="97"/>
                      <a:pt x="163" y="98"/>
                      <a:pt x="165" y="99"/>
                    </a:cubicBezTo>
                    <a:cubicBezTo>
                      <a:pt x="166" y="98"/>
                      <a:pt x="167" y="97"/>
                      <a:pt x="168" y="95"/>
                    </a:cubicBezTo>
                    <a:cubicBezTo>
                      <a:pt x="166" y="94"/>
                      <a:pt x="164" y="93"/>
                      <a:pt x="162" y="92"/>
                    </a:cubicBezTo>
                    <a:moveTo>
                      <a:pt x="106" y="92"/>
                    </a:moveTo>
                    <a:cubicBezTo>
                      <a:pt x="105" y="95"/>
                      <a:pt x="103" y="98"/>
                      <a:pt x="101" y="101"/>
                    </a:cubicBezTo>
                    <a:cubicBezTo>
                      <a:pt x="103" y="102"/>
                      <a:pt x="106" y="103"/>
                      <a:pt x="108" y="105"/>
                    </a:cubicBezTo>
                    <a:cubicBezTo>
                      <a:pt x="110" y="102"/>
                      <a:pt x="111" y="99"/>
                      <a:pt x="113" y="96"/>
                    </a:cubicBezTo>
                    <a:cubicBezTo>
                      <a:pt x="111" y="94"/>
                      <a:pt x="109" y="93"/>
                      <a:pt x="106" y="92"/>
                    </a:cubicBezTo>
                    <a:moveTo>
                      <a:pt x="159" y="90"/>
                    </a:moveTo>
                    <a:cubicBezTo>
                      <a:pt x="158" y="91"/>
                      <a:pt x="158" y="93"/>
                      <a:pt x="157" y="94"/>
                    </a:cubicBezTo>
                    <a:cubicBezTo>
                      <a:pt x="158" y="94"/>
                      <a:pt x="158" y="94"/>
                      <a:pt x="158" y="94"/>
                    </a:cubicBezTo>
                    <a:cubicBezTo>
                      <a:pt x="159" y="93"/>
                      <a:pt x="159" y="92"/>
                      <a:pt x="160" y="91"/>
                    </a:cubicBezTo>
                    <a:cubicBezTo>
                      <a:pt x="160" y="91"/>
                      <a:pt x="159" y="91"/>
                      <a:pt x="159" y="90"/>
                    </a:cubicBezTo>
                    <a:moveTo>
                      <a:pt x="45" y="90"/>
                    </a:moveTo>
                    <a:cubicBezTo>
                      <a:pt x="44" y="92"/>
                      <a:pt x="43" y="94"/>
                      <a:pt x="42" y="95"/>
                    </a:cubicBezTo>
                    <a:cubicBezTo>
                      <a:pt x="42" y="96"/>
                      <a:pt x="43" y="96"/>
                      <a:pt x="43" y="96"/>
                    </a:cubicBezTo>
                    <a:cubicBezTo>
                      <a:pt x="44" y="95"/>
                      <a:pt x="45" y="93"/>
                      <a:pt x="46" y="91"/>
                    </a:cubicBezTo>
                    <a:cubicBezTo>
                      <a:pt x="46" y="91"/>
                      <a:pt x="45" y="91"/>
                      <a:pt x="45" y="90"/>
                    </a:cubicBezTo>
                    <a:moveTo>
                      <a:pt x="103" y="90"/>
                    </a:moveTo>
                    <a:cubicBezTo>
                      <a:pt x="102" y="93"/>
                      <a:pt x="100" y="96"/>
                      <a:pt x="98" y="99"/>
                    </a:cubicBezTo>
                    <a:cubicBezTo>
                      <a:pt x="98" y="99"/>
                      <a:pt x="99" y="99"/>
                      <a:pt x="99" y="100"/>
                    </a:cubicBezTo>
                    <a:cubicBezTo>
                      <a:pt x="101" y="97"/>
                      <a:pt x="103" y="94"/>
                      <a:pt x="105" y="90"/>
                    </a:cubicBezTo>
                    <a:cubicBezTo>
                      <a:pt x="104" y="90"/>
                      <a:pt x="104" y="90"/>
                      <a:pt x="103" y="90"/>
                    </a:cubicBezTo>
                    <a:moveTo>
                      <a:pt x="146" y="90"/>
                    </a:moveTo>
                    <a:cubicBezTo>
                      <a:pt x="146" y="90"/>
                      <a:pt x="146" y="90"/>
                      <a:pt x="146" y="91"/>
                    </a:cubicBezTo>
                    <a:cubicBezTo>
                      <a:pt x="148" y="92"/>
                      <a:pt x="151" y="94"/>
                      <a:pt x="153" y="95"/>
                    </a:cubicBezTo>
                    <a:cubicBezTo>
                      <a:pt x="154" y="95"/>
                      <a:pt x="154" y="95"/>
                      <a:pt x="154" y="94"/>
                    </a:cubicBezTo>
                    <a:cubicBezTo>
                      <a:pt x="152" y="93"/>
                      <a:pt x="149" y="91"/>
                      <a:pt x="146" y="90"/>
                    </a:cubicBezTo>
                    <a:moveTo>
                      <a:pt x="44" y="90"/>
                    </a:moveTo>
                    <a:cubicBezTo>
                      <a:pt x="43" y="91"/>
                      <a:pt x="42" y="93"/>
                      <a:pt x="41" y="95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4" y="90"/>
                      <a:pt x="44" y="90"/>
                      <a:pt x="44" y="90"/>
                    </a:cubicBezTo>
                    <a:cubicBezTo>
                      <a:pt x="43" y="92"/>
                      <a:pt x="42" y="94"/>
                      <a:pt x="41" y="95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2" y="94"/>
                      <a:pt x="43" y="92"/>
                      <a:pt x="45" y="90"/>
                    </a:cubicBezTo>
                    <a:cubicBezTo>
                      <a:pt x="44" y="90"/>
                      <a:pt x="44" y="90"/>
                      <a:pt x="44" y="90"/>
                    </a:cubicBezTo>
                    <a:moveTo>
                      <a:pt x="163" y="89"/>
                    </a:moveTo>
                    <a:cubicBezTo>
                      <a:pt x="163" y="90"/>
                      <a:pt x="163" y="91"/>
                      <a:pt x="163" y="91"/>
                    </a:cubicBezTo>
                    <a:cubicBezTo>
                      <a:pt x="164" y="92"/>
                      <a:pt x="166" y="93"/>
                      <a:pt x="168" y="94"/>
                    </a:cubicBezTo>
                    <a:cubicBezTo>
                      <a:pt x="168" y="94"/>
                      <a:pt x="169" y="93"/>
                      <a:pt x="169" y="93"/>
                    </a:cubicBezTo>
                    <a:cubicBezTo>
                      <a:pt x="167" y="92"/>
                      <a:pt x="165" y="91"/>
                      <a:pt x="163" y="89"/>
                    </a:cubicBezTo>
                    <a:moveTo>
                      <a:pt x="48" y="89"/>
                    </a:move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89"/>
                      <a:pt x="48" y="89"/>
                      <a:pt x="48" y="89"/>
                    </a:cubicBezTo>
                    <a:moveTo>
                      <a:pt x="48" y="89"/>
                    </a:moveTo>
                    <a:cubicBezTo>
                      <a:pt x="48" y="89"/>
                      <a:pt x="48" y="89"/>
                      <a:pt x="48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9"/>
                      <a:pt x="49" y="89"/>
                      <a:pt x="48" y="89"/>
                    </a:cubicBezTo>
                    <a:moveTo>
                      <a:pt x="85" y="88"/>
                    </a:moveTo>
                    <a:cubicBezTo>
                      <a:pt x="84" y="91"/>
                      <a:pt x="84" y="91"/>
                      <a:pt x="84" y="91"/>
                    </a:cubicBezTo>
                    <a:cubicBezTo>
                      <a:pt x="84" y="91"/>
                      <a:pt x="84" y="91"/>
                      <a:pt x="84" y="91"/>
                    </a:cubicBezTo>
                    <a:cubicBezTo>
                      <a:pt x="84" y="90"/>
                      <a:pt x="85" y="89"/>
                      <a:pt x="85" y="88"/>
                    </a:cubicBezTo>
                    <a:moveTo>
                      <a:pt x="46" y="88"/>
                    </a:moveTo>
                    <a:cubicBezTo>
                      <a:pt x="46" y="88"/>
                      <a:pt x="46" y="88"/>
                      <a:pt x="46" y="89"/>
                    </a:cubicBezTo>
                    <a:cubicBezTo>
                      <a:pt x="46" y="89"/>
                      <a:pt x="47" y="89"/>
                      <a:pt x="47" y="90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7" y="89"/>
                      <a:pt x="47" y="88"/>
                      <a:pt x="46" y="88"/>
                    </a:cubicBezTo>
                    <a:moveTo>
                      <a:pt x="147" y="88"/>
                    </a:moveTo>
                    <a:cubicBezTo>
                      <a:pt x="147" y="88"/>
                      <a:pt x="147" y="88"/>
                      <a:pt x="147" y="89"/>
                    </a:cubicBezTo>
                    <a:cubicBezTo>
                      <a:pt x="150" y="90"/>
                      <a:pt x="152" y="92"/>
                      <a:pt x="155" y="93"/>
                    </a:cubicBezTo>
                    <a:cubicBezTo>
                      <a:pt x="155" y="93"/>
                      <a:pt x="155" y="93"/>
                      <a:pt x="155" y="92"/>
                    </a:cubicBezTo>
                    <a:cubicBezTo>
                      <a:pt x="147" y="88"/>
                      <a:pt x="147" y="88"/>
                      <a:pt x="147" y="88"/>
                    </a:cubicBezTo>
                    <a:moveTo>
                      <a:pt x="161" y="88"/>
                    </a:moveTo>
                    <a:cubicBezTo>
                      <a:pt x="160" y="88"/>
                      <a:pt x="160" y="89"/>
                      <a:pt x="160" y="89"/>
                    </a:cubicBezTo>
                    <a:cubicBezTo>
                      <a:pt x="160" y="90"/>
                      <a:pt x="160" y="90"/>
                      <a:pt x="161" y="90"/>
                    </a:cubicBezTo>
                    <a:cubicBezTo>
                      <a:pt x="161" y="89"/>
                      <a:pt x="161" y="89"/>
                      <a:pt x="162" y="88"/>
                    </a:cubicBezTo>
                    <a:cubicBezTo>
                      <a:pt x="161" y="88"/>
                      <a:pt x="161" y="88"/>
                      <a:pt x="161" y="88"/>
                    </a:cubicBezTo>
                    <a:moveTo>
                      <a:pt x="173" y="88"/>
                    </a:moveTo>
                    <a:cubicBezTo>
                      <a:pt x="173" y="88"/>
                      <a:pt x="173" y="88"/>
                      <a:pt x="172" y="89"/>
                    </a:cubicBezTo>
                    <a:cubicBezTo>
                      <a:pt x="174" y="89"/>
                      <a:pt x="175" y="90"/>
                      <a:pt x="176" y="91"/>
                    </a:cubicBezTo>
                    <a:cubicBezTo>
                      <a:pt x="176" y="91"/>
                      <a:pt x="177" y="91"/>
                      <a:pt x="177" y="91"/>
                    </a:cubicBezTo>
                    <a:cubicBezTo>
                      <a:pt x="177" y="91"/>
                      <a:pt x="177" y="91"/>
                      <a:pt x="177" y="91"/>
                    </a:cubicBezTo>
                    <a:cubicBezTo>
                      <a:pt x="177" y="91"/>
                      <a:pt x="177" y="91"/>
                      <a:pt x="178" y="90"/>
                    </a:cubicBezTo>
                    <a:cubicBezTo>
                      <a:pt x="176" y="89"/>
                      <a:pt x="175" y="88"/>
                      <a:pt x="173" y="88"/>
                    </a:cubicBezTo>
                    <a:moveTo>
                      <a:pt x="45" y="88"/>
                    </a:moveTo>
                    <a:cubicBezTo>
                      <a:pt x="45" y="88"/>
                      <a:pt x="45" y="88"/>
                      <a:pt x="45" y="88"/>
                    </a:cubicBezTo>
                    <a:cubicBezTo>
                      <a:pt x="45" y="88"/>
                      <a:pt x="45" y="88"/>
                      <a:pt x="46" y="88"/>
                    </a:cubicBezTo>
                    <a:cubicBezTo>
                      <a:pt x="46" y="88"/>
                      <a:pt x="46" y="88"/>
                      <a:pt x="46" y="88"/>
                    </a:cubicBezTo>
                    <a:cubicBezTo>
                      <a:pt x="46" y="88"/>
                      <a:pt x="45" y="88"/>
                      <a:pt x="45" y="88"/>
                    </a:cubicBezTo>
                    <a:moveTo>
                      <a:pt x="46" y="87"/>
                    </a:moveTo>
                    <a:cubicBezTo>
                      <a:pt x="46" y="88"/>
                      <a:pt x="46" y="88"/>
                      <a:pt x="46" y="88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8" y="88"/>
                    </a:cubicBezTo>
                    <a:cubicBezTo>
                      <a:pt x="47" y="88"/>
                      <a:pt x="47" y="88"/>
                      <a:pt x="46" y="87"/>
                    </a:cubicBezTo>
                    <a:moveTo>
                      <a:pt x="45" y="87"/>
                    </a:moveTo>
                    <a:cubicBezTo>
                      <a:pt x="45" y="87"/>
                      <a:pt x="45" y="87"/>
                      <a:pt x="45" y="87"/>
                    </a:cubicBezTo>
                    <a:cubicBezTo>
                      <a:pt x="46" y="88"/>
                      <a:pt x="46" y="88"/>
                      <a:pt x="46" y="88"/>
                    </a:cubicBezTo>
                    <a:cubicBezTo>
                      <a:pt x="46" y="88"/>
                      <a:pt x="46" y="88"/>
                      <a:pt x="46" y="87"/>
                    </a:cubicBezTo>
                    <a:cubicBezTo>
                      <a:pt x="46" y="87"/>
                      <a:pt x="46" y="87"/>
                      <a:pt x="45" y="87"/>
                    </a:cubicBezTo>
                    <a:moveTo>
                      <a:pt x="98" y="87"/>
                    </a:moveTo>
                    <a:cubicBezTo>
                      <a:pt x="97" y="90"/>
                      <a:pt x="95" y="93"/>
                      <a:pt x="93" y="96"/>
                    </a:cubicBezTo>
                    <a:cubicBezTo>
                      <a:pt x="94" y="97"/>
                      <a:pt x="95" y="97"/>
                      <a:pt x="96" y="98"/>
                    </a:cubicBezTo>
                    <a:cubicBezTo>
                      <a:pt x="98" y="95"/>
                      <a:pt x="99" y="92"/>
                      <a:pt x="101" y="88"/>
                    </a:cubicBezTo>
                    <a:cubicBezTo>
                      <a:pt x="100" y="88"/>
                      <a:pt x="99" y="87"/>
                      <a:pt x="98" y="87"/>
                    </a:cubicBezTo>
                    <a:moveTo>
                      <a:pt x="64" y="85"/>
                    </a:moveTo>
                    <a:cubicBezTo>
                      <a:pt x="62" y="88"/>
                      <a:pt x="61" y="90"/>
                      <a:pt x="60" y="92"/>
                    </a:cubicBezTo>
                    <a:cubicBezTo>
                      <a:pt x="60" y="92"/>
                      <a:pt x="60" y="92"/>
                      <a:pt x="60" y="93"/>
                    </a:cubicBezTo>
                    <a:cubicBezTo>
                      <a:pt x="61" y="90"/>
                      <a:pt x="63" y="88"/>
                      <a:pt x="64" y="85"/>
                    </a:cubicBezTo>
                    <a:moveTo>
                      <a:pt x="135" y="97"/>
                    </a:moveTo>
                    <a:cubicBezTo>
                      <a:pt x="134" y="96"/>
                      <a:pt x="133" y="95"/>
                      <a:pt x="132" y="95"/>
                    </a:cubicBezTo>
                    <a:cubicBezTo>
                      <a:pt x="133" y="95"/>
                      <a:pt x="134" y="96"/>
                      <a:pt x="135" y="97"/>
                    </a:cubicBezTo>
                    <a:moveTo>
                      <a:pt x="130" y="85"/>
                    </a:moveTo>
                    <a:cubicBezTo>
                      <a:pt x="129" y="87"/>
                      <a:pt x="128" y="89"/>
                      <a:pt x="126" y="91"/>
                    </a:cubicBezTo>
                    <a:cubicBezTo>
                      <a:pt x="130" y="94"/>
                      <a:pt x="133" y="96"/>
                      <a:pt x="137" y="98"/>
                    </a:cubicBezTo>
                    <a:cubicBezTo>
                      <a:pt x="138" y="95"/>
                      <a:pt x="139" y="93"/>
                      <a:pt x="141" y="91"/>
                    </a:cubicBezTo>
                    <a:cubicBezTo>
                      <a:pt x="137" y="89"/>
                      <a:pt x="134" y="87"/>
                      <a:pt x="130" y="85"/>
                    </a:cubicBezTo>
                    <a:moveTo>
                      <a:pt x="149" y="85"/>
                    </a:moveTo>
                    <a:cubicBezTo>
                      <a:pt x="149" y="86"/>
                      <a:pt x="148" y="87"/>
                      <a:pt x="147" y="88"/>
                    </a:cubicBezTo>
                    <a:cubicBezTo>
                      <a:pt x="148" y="88"/>
                      <a:pt x="148" y="88"/>
                      <a:pt x="149" y="89"/>
                    </a:cubicBezTo>
                    <a:cubicBezTo>
                      <a:pt x="151" y="90"/>
                      <a:pt x="153" y="91"/>
                      <a:pt x="155" y="92"/>
                    </a:cubicBezTo>
                    <a:cubicBezTo>
                      <a:pt x="156" y="91"/>
                      <a:pt x="156" y="90"/>
                      <a:pt x="157" y="89"/>
                    </a:cubicBezTo>
                    <a:cubicBezTo>
                      <a:pt x="154" y="88"/>
                      <a:pt x="152" y="86"/>
                      <a:pt x="149" y="85"/>
                    </a:cubicBezTo>
                    <a:moveTo>
                      <a:pt x="64" y="85"/>
                    </a:moveTo>
                    <a:cubicBezTo>
                      <a:pt x="64" y="85"/>
                      <a:pt x="64" y="85"/>
                      <a:pt x="64" y="85"/>
                    </a:cubicBezTo>
                    <a:cubicBezTo>
                      <a:pt x="63" y="88"/>
                      <a:pt x="61" y="90"/>
                      <a:pt x="60" y="93"/>
                    </a:cubicBezTo>
                    <a:cubicBezTo>
                      <a:pt x="60" y="93"/>
                      <a:pt x="61" y="93"/>
                      <a:pt x="62" y="94"/>
                    </a:cubicBezTo>
                    <a:cubicBezTo>
                      <a:pt x="63" y="91"/>
                      <a:pt x="65" y="88"/>
                      <a:pt x="67" y="86"/>
                    </a:cubicBezTo>
                    <a:cubicBezTo>
                      <a:pt x="66" y="85"/>
                      <a:pt x="65" y="85"/>
                      <a:pt x="64" y="85"/>
                    </a:cubicBezTo>
                    <a:moveTo>
                      <a:pt x="175" y="84"/>
                    </a:moveTo>
                    <a:cubicBezTo>
                      <a:pt x="175" y="85"/>
                      <a:pt x="174" y="85"/>
                      <a:pt x="174" y="86"/>
                    </a:cubicBezTo>
                    <a:cubicBezTo>
                      <a:pt x="176" y="87"/>
                      <a:pt x="177" y="88"/>
                      <a:pt x="179" y="89"/>
                    </a:cubicBezTo>
                    <a:cubicBezTo>
                      <a:pt x="179" y="88"/>
                      <a:pt x="179" y="88"/>
                      <a:pt x="180" y="87"/>
                    </a:cubicBezTo>
                    <a:cubicBezTo>
                      <a:pt x="178" y="86"/>
                      <a:pt x="176" y="85"/>
                      <a:pt x="175" y="84"/>
                    </a:cubicBezTo>
                    <a:moveTo>
                      <a:pt x="175" y="84"/>
                    </a:moveTo>
                    <a:cubicBezTo>
                      <a:pt x="175" y="84"/>
                      <a:pt x="175" y="84"/>
                      <a:pt x="175" y="84"/>
                    </a:cubicBezTo>
                    <a:cubicBezTo>
                      <a:pt x="177" y="85"/>
                      <a:pt x="178" y="86"/>
                      <a:pt x="180" y="87"/>
                    </a:cubicBezTo>
                    <a:cubicBezTo>
                      <a:pt x="180" y="87"/>
                      <a:pt x="180" y="87"/>
                      <a:pt x="180" y="86"/>
                    </a:cubicBezTo>
                    <a:cubicBezTo>
                      <a:pt x="178" y="86"/>
                      <a:pt x="177" y="85"/>
                      <a:pt x="175" y="84"/>
                    </a:cubicBezTo>
                    <a:moveTo>
                      <a:pt x="167" y="84"/>
                    </a:moveTo>
                    <a:cubicBezTo>
                      <a:pt x="167" y="84"/>
                      <a:pt x="166" y="84"/>
                      <a:pt x="166" y="85"/>
                    </a:cubicBezTo>
                    <a:cubicBezTo>
                      <a:pt x="168" y="86"/>
                      <a:pt x="169" y="87"/>
                      <a:pt x="171" y="88"/>
                    </a:cubicBezTo>
                    <a:cubicBezTo>
                      <a:pt x="171" y="88"/>
                      <a:pt x="172" y="88"/>
                      <a:pt x="172" y="88"/>
                    </a:cubicBezTo>
                    <a:cubicBezTo>
                      <a:pt x="172" y="88"/>
                      <a:pt x="172" y="88"/>
                      <a:pt x="173" y="87"/>
                    </a:cubicBezTo>
                    <a:cubicBezTo>
                      <a:pt x="172" y="87"/>
                      <a:pt x="172" y="87"/>
                      <a:pt x="172" y="87"/>
                    </a:cubicBezTo>
                    <a:cubicBezTo>
                      <a:pt x="170" y="86"/>
                      <a:pt x="169" y="85"/>
                      <a:pt x="167" y="84"/>
                    </a:cubicBezTo>
                    <a:moveTo>
                      <a:pt x="167" y="83"/>
                    </a:moveTo>
                    <a:cubicBezTo>
                      <a:pt x="167" y="83"/>
                      <a:pt x="167" y="83"/>
                      <a:pt x="167" y="83"/>
                    </a:cubicBezTo>
                    <a:cubicBezTo>
                      <a:pt x="168" y="84"/>
                      <a:pt x="168" y="84"/>
                      <a:pt x="168" y="84"/>
                    </a:cubicBezTo>
                    <a:cubicBezTo>
                      <a:pt x="168" y="84"/>
                      <a:pt x="168" y="84"/>
                      <a:pt x="167" y="83"/>
                    </a:cubicBezTo>
                    <a:moveTo>
                      <a:pt x="176" y="83"/>
                    </a:moveTo>
                    <a:cubicBezTo>
                      <a:pt x="176" y="83"/>
                      <a:pt x="176" y="83"/>
                      <a:pt x="176" y="83"/>
                    </a:cubicBezTo>
                    <a:cubicBezTo>
                      <a:pt x="177" y="84"/>
                      <a:pt x="179" y="85"/>
                      <a:pt x="180" y="86"/>
                    </a:cubicBezTo>
                    <a:cubicBezTo>
                      <a:pt x="180" y="86"/>
                      <a:pt x="180" y="86"/>
                      <a:pt x="181" y="85"/>
                    </a:cubicBezTo>
                    <a:cubicBezTo>
                      <a:pt x="179" y="85"/>
                      <a:pt x="177" y="84"/>
                      <a:pt x="176" y="83"/>
                    </a:cubicBezTo>
                    <a:moveTo>
                      <a:pt x="151" y="82"/>
                    </a:moveTo>
                    <a:cubicBezTo>
                      <a:pt x="151" y="83"/>
                      <a:pt x="150" y="83"/>
                      <a:pt x="150" y="84"/>
                    </a:cubicBezTo>
                    <a:cubicBezTo>
                      <a:pt x="153" y="85"/>
                      <a:pt x="155" y="87"/>
                      <a:pt x="158" y="88"/>
                    </a:cubicBezTo>
                    <a:cubicBezTo>
                      <a:pt x="158" y="88"/>
                      <a:pt x="158" y="87"/>
                      <a:pt x="159" y="87"/>
                    </a:cubicBezTo>
                    <a:cubicBezTo>
                      <a:pt x="156" y="85"/>
                      <a:pt x="153" y="84"/>
                      <a:pt x="151" y="82"/>
                    </a:cubicBezTo>
                    <a:moveTo>
                      <a:pt x="164" y="82"/>
                    </a:moveTo>
                    <a:cubicBezTo>
                      <a:pt x="164" y="82"/>
                      <a:pt x="164" y="83"/>
                      <a:pt x="163" y="83"/>
                    </a:cubicBezTo>
                    <a:cubicBezTo>
                      <a:pt x="164" y="83"/>
                      <a:pt x="164" y="83"/>
                      <a:pt x="164" y="84"/>
                    </a:cubicBezTo>
                    <a:cubicBezTo>
                      <a:pt x="165" y="83"/>
                      <a:pt x="165" y="83"/>
                      <a:pt x="165" y="82"/>
                    </a:cubicBezTo>
                    <a:cubicBezTo>
                      <a:pt x="165" y="82"/>
                      <a:pt x="164" y="82"/>
                      <a:pt x="164" y="82"/>
                    </a:cubicBezTo>
                    <a:moveTo>
                      <a:pt x="132" y="81"/>
                    </a:moveTo>
                    <a:cubicBezTo>
                      <a:pt x="132" y="82"/>
                      <a:pt x="132" y="82"/>
                      <a:pt x="132" y="83"/>
                    </a:cubicBezTo>
                    <a:cubicBezTo>
                      <a:pt x="135" y="85"/>
                      <a:pt x="138" y="87"/>
                      <a:pt x="142" y="89"/>
                    </a:cubicBezTo>
                    <a:cubicBezTo>
                      <a:pt x="142" y="88"/>
                      <a:pt x="142" y="88"/>
                      <a:pt x="143" y="87"/>
                    </a:cubicBezTo>
                    <a:cubicBezTo>
                      <a:pt x="139" y="85"/>
                      <a:pt x="136" y="83"/>
                      <a:pt x="132" y="81"/>
                    </a:cubicBezTo>
                    <a:moveTo>
                      <a:pt x="164" y="81"/>
                    </a:moveTo>
                    <a:cubicBezTo>
                      <a:pt x="164" y="81"/>
                      <a:pt x="164" y="81"/>
                      <a:pt x="164" y="81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5" y="82"/>
                      <a:pt x="165" y="81"/>
                      <a:pt x="164" y="81"/>
                    </a:cubicBezTo>
                    <a:moveTo>
                      <a:pt x="169" y="81"/>
                    </a:moveTo>
                    <a:cubicBezTo>
                      <a:pt x="168" y="81"/>
                      <a:pt x="168" y="82"/>
                      <a:pt x="168" y="82"/>
                    </a:cubicBezTo>
                    <a:cubicBezTo>
                      <a:pt x="170" y="83"/>
                      <a:pt x="172" y="84"/>
                      <a:pt x="174" y="86"/>
                    </a:cubicBezTo>
                    <a:cubicBezTo>
                      <a:pt x="174" y="85"/>
                      <a:pt x="174" y="85"/>
                      <a:pt x="174" y="84"/>
                    </a:cubicBezTo>
                    <a:cubicBezTo>
                      <a:pt x="172" y="83"/>
                      <a:pt x="171" y="82"/>
                      <a:pt x="169" y="81"/>
                    </a:cubicBezTo>
                    <a:moveTo>
                      <a:pt x="133" y="80"/>
                    </a:moveTo>
                    <a:cubicBezTo>
                      <a:pt x="133" y="80"/>
                      <a:pt x="133" y="80"/>
                      <a:pt x="133" y="80"/>
                    </a:cubicBezTo>
                    <a:cubicBezTo>
                      <a:pt x="136" y="82"/>
                      <a:pt x="140" y="84"/>
                      <a:pt x="143" y="86"/>
                    </a:cubicBezTo>
                    <a:cubicBezTo>
                      <a:pt x="143" y="86"/>
                      <a:pt x="143" y="86"/>
                      <a:pt x="143" y="86"/>
                    </a:cubicBezTo>
                    <a:cubicBezTo>
                      <a:pt x="133" y="80"/>
                      <a:pt x="133" y="80"/>
                      <a:pt x="133" y="80"/>
                    </a:cubicBezTo>
                    <a:moveTo>
                      <a:pt x="169" y="80"/>
                    </a:moveTo>
                    <a:cubicBezTo>
                      <a:pt x="169" y="80"/>
                      <a:pt x="169" y="80"/>
                      <a:pt x="169" y="80"/>
                    </a:cubicBezTo>
                    <a:cubicBezTo>
                      <a:pt x="171" y="82"/>
                      <a:pt x="173" y="83"/>
                      <a:pt x="175" y="84"/>
                    </a:cubicBezTo>
                    <a:cubicBezTo>
                      <a:pt x="175" y="84"/>
                      <a:pt x="175" y="84"/>
                      <a:pt x="175" y="83"/>
                    </a:cubicBezTo>
                    <a:cubicBezTo>
                      <a:pt x="174" y="83"/>
                      <a:pt x="173" y="82"/>
                      <a:pt x="171" y="81"/>
                    </a:cubicBezTo>
                    <a:cubicBezTo>
                      <a:pt x="171" y="81"/>
                      <a:pt x="171" y="81"/>
                      <a:pt x="171" y="81"/>
                    </a:cubicBezTo>
                    <a:cubicBezTo>
                      <a:pt x="170" y="81"/>
                      <a:pt x="169" y="80"/>
                      <a:pt x="169" y="80"/>
                    </a:cubicBezTo>
                    <a:moveTo>
                      <a:pt x="166" y="79"/>
                    </a:moveTo>
                    <a:cubicBezTo>
                      <a:pt x="165" y="80"/>
                      <a:pt x="165" y="80"/>
                      <a:pt x="165" y="80"/>
                    </a:cubicBezTo>
                    <a:cubicBezTo>
                      <a:pt x="165" y="81"/>
                      <a:pt x="166" y="81"/>
                      <a:pt x="166" y="81"/>
                    </a:cubicBezTo>
                    <a:cubicBezTo>
                      <a:pt x="166" y="81"/>
                      <a:pt x="166" y="80"/>
                      <a:pt x="167" y="80"/>
                    </a:cubicBezTo>
                    <a:cubicBezTo>
                      <a:pt x="166" y="80"/>
                      <a:pt x="166" y="79"/>
                      <a:pt x="166" y="79"/>
                    </a:cubicBezTo>
                    <a:moveTo>
                      <a:pt x="170" y="79"/>
                    </a:moveTo>
                    <a:cubicBezTo>
                      <a:pt x="169" y="79"/>
                      <a:pt x="169" y="79"/>
                      <a:pt x="169" y="80"/>
                    </a:cubicBezTo>
                    <a:cubicBezTo>
                      <a:pt x="171" y="81"/>
                      <a:pt x="173" y="82"/>
                      <a:pt x="175" y="83"/>
                    </a:cubicBezTo>
                    <a:cubicBezTo>
                      <a:pt x="175" y="83"/>
                      <a:pt x="175" y="83"/>
                      <a:pt x="175" y="82"/>
                    </a:cubicBezTo>
                    <a:cubicBezTo>
                      <a:pt x="173" y="81"/>
                      <a:pt x="171" y="80"/>
                      <a:pt x="170" y="79"/>
                    </a:cubicBezTo>
                    <a:moveTo>
                      <a:pt x="86" y="79"/>
                    </a:moveTo>
                    <a:cubicBezTo>
                      <a:pt x="85" y="81"/>
                      <a:pt x="84" y="82"/>
                      <a:pt x="83" y="84"/>
                    </a:cubicBezTo>
                    <a:cubicBezTo>
                      <a:pt x="83" y="85"/>
                      <a:pt x="82" y="86"/>
                      <a:pt x="82" y="87"/>
                    </a:cubicBezTo>
                    <a:cubicBezTo>
                      <a:pt x="81" y="87"/>
                      <a:pt x="81" y="88"/>
                      <a:pt x="80" y="89"/>
                    </a:cubicBezTo>
                    <a:cubicBezTo>
                      <a:pt x="81" y="89"/>
                      <a:pt x="82" y="90"/>
                      <a:pt x="83" y="91"/>
                    </a:cubicBezTo>
                    <a:cubicBezTo>
                      <a:pt x="85" y="87"/>
                      <a:pt x="87" y="84"/>
                      <a:pt x="89" y="81"/>
                    </a:cubicBezTo>
                    <a:cubicBezTo>
                      <a:pt x="88" y="80"/>
                      <a:pt x="87" y="80"/>
                      <a:pt x="86" y="79"/>
                    </a:cubicBezTo>
                    <a:moveTo>
                      <a:pt x="166" y="78"/>
                    </a:moveTo>
                    <a:cubicBezTo>
                      <a:pt x="166" y="79"/>
                      <a:pt x="166" y="79"/>
                      <a:pt x="166" y="79"/>
                    </a:cubicBezTo>
                    <a:cubicBezTo>
                      <a:pt x="166" y="79"/>
                      <a:pt x="167" y="79"/>
                      <a:pt x="167" y="79"/>
                    </a:cubicBezTo>
                    <a:cubicBezTo>
                      <a:pt x="167" y="79"/>
                      <a:pt x="167" y="79"/>
                      <a:pt x="167" y="79"/>
                    </a:cubicBezTo>
                    <a:cubicBezTo>
                      <a:pt x="167" y="79"/>
                      <a:pt x="166" y="79"/>
                      <a:pt x="166" y="78"/>
                    </a:cubicBezTo>
                    <a:moveTo>
                      <a:pt x="167" y="77"/>
                    </a:moveTo>
                    <a:cubicBezTo>
                      <a:pt x="167" y="78"/>
                      <a:pt x="166" y="78"/>
                      <a:pt x="166" y="78"/>
                    </a:cubicBezTo>
                    <a:cubicBezTo>
                      <a:pt x="167" y="78"/>
                      <a:pt x="167" y="78"/>
                      <a:pt x="167" y="79"/>
                    </a:cubicBezTo>
                    <a:cubicBezTo>
                      <a:pt x="167" y="78"/>
                      <a:pt x="168" y="78"/>
                      <a:pt x="168" y="78"/>
                    </a:cubicBezTo>
                    <a:cubicBezTo>
                      <a:pt x="167" y="78"/>
                      <a:pt x="167" y="78"/>
                      <a:pt x="167" y="77"/>
                    </a:cubicBezTo>
                    <a:moveTo>
                      <a:pt x="124" y="77"/>
                    </a:moveTo>
                    <a:cubicBezTo>
                      <a:pt x="124" y="77"/>
                      <a:pt x="124" y="78"/>
                      <a:pt x="123" y="78"/>
                    </a:cubicBezTo>
                    <a:cubicBezTo>
                      <a:pt x="123" y="78"/>
                      <a:pt x="123" y="78"/>
                      <a:pt x="123" y="78"/>
                    </a:cubicBezTo>
                    <a:cubicBezTo>
                      <a:pt x="124" y="78"/>
                      <a:pt x="124" y="77"/>
                      <a:pt x="124" y="77"/>
                    </a:cubicBezTo>
                    <a:cubicBezTo>
                      <a:pt x="124" y="77"/>
                      <a:pt x="124" y="77"/>
                      <a:pt x="124" y="77"/>
                    </a:cubicBezTo>
                    <a:moveTo>
                      <a:pt x="135" y="77"/>
                    </a:moveTo>
                    <a:cubicBezTo>
                      <a:pt x="135" y="78"/>
                      <a:pt x="134" y="79"/>
                      <a:pt x="134" y="80"/>
                    </a:cubicBezTo>
                    <a:cubicBezTo>
                      <a:pt x="135" y="80"/>
                      <a:pt x="136" y="81"/>
                      <a:pt x="137" y="82"/>
                    </a:cubicBezTo>
                    <a:cubicBezTo>
                      <a:pt x="139" y="83"/>
                      <a:pt x="141" y="84"/>
                      <a:pt x="144" y="86"/>
                    </a:cubicBezTo>
                    <a:cubicBezTo>
                      <a:pt x="144" y="85"/>
                      <a:pt x="145" y="83"/>
                      <a:pt x="145" y="82"/>
                    </a:cubicBezTo>
                    <a:cubicBezTo>
                      <a:pt x="142" y="81"/>
                      <a:pt x="139" y="79"/>
                      <a:pt x="135" y="77"/>
                    </a:cubicBezTo>
                    <a:moveTo>
                      <a:pt x="52" y="77"/>
                    </a:moveTo>
                    <a:cubicBezTo>
                      <a:pt x="50" y="79"/>
                      <a:pt x="48" y="82"/>
                      <a:pt x="47" y="85"/>
                    </a:cubicBezTo>
                    <a:cubicBezTo>
                      <a:pt x="48" y="86"/>
                      <a:pt x="49" y="86"/>
                      <a:pt x="50" y="87"/>
                    </a:cubicBezTo>
                    <a:cubicBezTo>
                      <a:pt x="55" y="78"/>
                      <a:pt x="55" y="78"/>
                      <a:pt x="55" y="78"/>
                    </a:cubicBezTo>
                    <a:cubicBezTo>
                      <a:pt x="54" y="78"/>
                      <a:pt x="53" y="77"/>
                      <a:pt x="52" y="77"/>
                    </a:cubicBezTo>
                    <a:moveTo>
                      <a:pt x="115" y="76"/>
                    </a:moveTo>
                    <a:cubicBezTo>
                      <a:pt x="114" y="78"/>
                      <a:pt x="113" y="81"/>
                      <a:pt x="112" y="83"/>
                    </a:cubicBezTo>
                    <a:cubicBezTo>
                      <a:pt x="114" y="84"/>
                      <a:pt x="116" y="85"/>
                      <a:pt x="118" y="87"/>
                    </a:cubicBezTo>
                    <a:cubicBezTo>
                      <a:pt x="120" y="85"/>
                      <a:pt x="121" y="82"/>
                      <a:pt x="122" y="80"/>
                    </a:cubicBezTo>
                    <a:cubicBezTo>
                      <a:pt x="120" y="79"/>
                      <a:pt x="118" y="77"/>
                      <a:pt x="115" y="76"/>
                    </a:cubicBezTo>
                    <a:moveTo>
                      <a:pt x="155" y="76"/>
                    </a:moveTo>
                    <a:cubicBezTo>
                      <a:pt x="155" y="76"/>
                      <a:pt x="154" y="77"/>
                      <a:pt x="154" y="77"/>
                    </a:cubicBezTo>
                    <a:cubicBezTo>
                      <a:pt x="155" y="78"/>
                      <a:pt x="156" y="78"/>
                      <a:pt x="157" y="79"/>
                    </a:cubicBezTo>
                    <a:cubicBezTo>
                      <a:pt x="158" y="80"/>
                      <a:pt x="160" y="81"/>
                      <a:pt x="161" y="82"/>
                    </a:cubicBezTo>
                    <a:cubicBezTo>
                      <a:pt x="162" y="81"/>
                      <a:pt x="162" y="81"/>
                      <a:pt x="162" y="81"/>
                    </a:cubicBezTo>
                    <a:cubicBezTo>
                      <a:pt x="159" y="79"/>
                      <a:pt x="157" y="77"/>
                      <a:pt x="155" y="76"/>
                    </a:cubicBezTo>
                    <a:moveTo>
                      <a:pt x="116" y="76"/>
                    </a:moveTo>
                    <a:cubicBezTo>
                      <a:pt x="116" y="76"/>
                      <a:pt x="116" y="76"/>
                      <a:pt x="116" y="76"/>
                    </a:cubicBezTo>
                    <a:cubicBezTo>
                      <a:pt x="118" y="77"/>
                      <a:pt x="120" y="78"/>
                      <a:pt x="122" y="80"/>
                    </a:cubicBezTo>
                    <a:cubicBezTo>
                      <a:pt x="122" y="80"/>
                      <a:pt x="122" y="80"/>
                      <a:pt x="122" y="80"/>
                    </a:cubicBezTo>
                    <a:cubicBezTo>
                      <a:pt x="120" y="79"/>
                      <a:pt x="118" y="77"/>
                      <a:pt x="116" y="76"/>
                    </a:cubicBezTo>
                    <a:moveTo>
                      <a:pt x="125" y="75"/>
                    </a:moveTo>
                    <a:cubicBezTo>
                      <a:pt x="125" y="75"/>
                      <a:pt x="125" y="75"/>
                      <a:pt x="125" y="76"/>
                    </a:cubicBezTo>
                    <a:cubicBezTo>
                      <a:pt x="125" y="76"/>
                      <a:pt x="125" y="76"/>
                      <a:pt x="125" y="76"/>
                    </a:cubicBezTo>
                    <a:cubicBezTo>
                      <a:pt x="125" y="76"/>
                      <a:pt x="125" y="75"/>
                      <a:pt x="125" y="75"/>
                    </a:cubicBezTo>
                    <a:cubicBezTo>
                      <a:pt x="125" y="75"/>
                      <a:pt x="125" y="75"/>
                      <a:pt x="125" y="75"/>
                    </a:cubicBezTo>
                    <a:moveTo>
                      <a:pt x="155" y="75"/>
                    </a:moveTo>
                    <a:cubicBezTo>
                      <a:pt x="155" y="75"/>
                      <a:pt x="155" y="76"/>
                      <a:pt x="155" y="76"/>
                    </a:cubicBezTo>
                    <a:cubicBezTo>
                      <a:pt x="158" y="77"/>
                      <a:pt x="160" y="79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1" y="79"/>
                      <a:pt x="160" y="78"/>
                      <a:pt x="158" y="77"/>
                    </a:cubicBezTo>
                    <a:cubicBezTo>
                      <a:pt x="157" y="76"/>
                      <a:pt x="156" y="76"/>
                      <a:pt x="155" y="75"/>
                    </a:cubicBezTo>
                    <a:moveTo>
                      <a:pt x="180" y="75"/>
                    </a:moveTo>
                    <a:cubicBezTo>
                      <a:pt x="180" y="75"/>
                      <a:pt x="180" y="75"/>
                      <a:pt x="180" y="75"/>
                    </a:cubicBezTo>
                    <a:cubicBezTo>
                      <a:pt x="182" y="76"/>
                      <a:pt x="183" y="77"/>
                      <a:pt x="185" y="78"/>
                    </a:cubicBezTo>
                    <a:cubicBezTo>
                      <a:pt x="185" y="78"/>
                      <a:pt x="185" y="78"/>
                      <a:pt x="185" y="78"/>
                    </a:cubicBezTo>
                    <a:cubicBezTo>
                      <a:pt x="183" y="77"/>
                      <a:pt x="182" y="76"/>
                      <a:pt x="180" y="75"/>
                    </a:cubicBezTo>
                    <a:moveTo>
                      <a:pt x="112" y="74"/>
                    </a:moveTo>
                    <a:cubicBezTo>
                      <a:pt x="111" y="76"/>
                      <a:pt x="110" y="79"/>
                      <a:pt x="108" y="81"/>
                    </a:cubicBezTo>
                    <a:cubicBezTo>
                      <a:pt x="109" y="81"/>
                      <a:pt x="109" y="81"/>
                      <a:pt x="110" y="82"/>
                    </a:cubicBezTo>
                    <a:cubicBezTo>
                      <a:pt x="111" y="79"/>
                      <a:pt x="112" y="77"/>
                      <a:pt x="114" y="75"/>
                    </a:cubicBezTo>
                    <a:cubicBezTo>
                      <a:pt x="113" y="75"/>
                      <a:pt x="113" y="74"/>
                      <a:pt x="112" y="74"/>
                    </a:cubicBezTo>
                    <a:moveTo>
                      <a:pt x="112" y="74"/>
                    </a:moveTo>
                    <a:cubicBezTo>
                      <a:pt x="112" y="74"/>
                      <a:pt x="112" y="74"/>
                      <a:pt x="112" y="74"/>
                    </a:cubicBezTo>
                    <a:cubicBezTo>
                      <a:pt x="113" y="74"/>
                      <a:pt x="113" y="75"/>
                      <a:pt x="114" y="75"/>
                    </a:cubicBezTo>
                    <a:cubicBezTo>
                      <a:pt x="114" y="75"/>
                      <a:pt x="114" y="75"/>
                      <a:pt x="114" y="75"/>
                    </a:cubicBezTo>
                    <a:cubicBezTo>
                      <a:pt x="113" y="75"/>
                      <a:pt x="113" y="74"/>
                      <a:pt x="112" y="74"/>
                    </a:cubicBezTo>
                    <a:moveTo>
                      <a:pt x="137" y="74"/>
                    </a:moveTo>
                    <a:cubicBezTo>
                      <a:pt x="137" y="74"/>
                      <a:pt x="136" y="75"/>
                      <a:pt x="136" y="76"/>
                    </a:cubicBezTo>
                    <a:cubicBezTo>
                      <a:pt x="139" y="77"/>
                      <a:pt x="143" y="79"/>
                      <a:pt x="146" y="81"/>
                    </a:cubicBezTo>
                    <a:cubicBezTo>
                      <a:pt x="146" y="81"/>
                      <a:pt x="147" y="80"/>
                      <a:pt x="147" y="80"/>
                    </a:cubicBezTo>
                    <a:cubicBezTo>
                      <a:pt x="144" y="78"/>
                      <a:pt x="140" y="76"/>
                      <a:pt x="137" y="74"/>
                    </a:cubicBezTo>
                    <a:moveTo>
                      <a:pt x="156" y="74"/>
                    </a:moveTo>
                    <a:cubicBezTo>
                      <a:pt x="156" y="74"/>
                      <a:pt x="156" y="75"/>
                      <a:pt x="155" y="75"/>
                    </a:cubicBezTo>
                    <a:cubicBezTo>
                      <a:pt x="158" y="76"/>
                      <a:pt x="160" y="78"/>
                      <a:pt x="163" y="79"/>
                    </a:cubicBezTo>
                    <a:cubicBezTo>
                      <a:pt x="163" y="79"/>
                      <a:pt x="163" y="79"/>
                      <a:pt x="163" y="79"/>
                    </a:cubicBezTo>
                    <a:cubicBezTo>
                      <a:pt x="163" y="79"/>
                      <a:pt x="163" y="78"/>
                      <a:pt x="164" y="78"/>
                    </a:cubicBezTo>
                    <a:cubicBezTo>
                      <a:pt x="162" y="77"/>
                      <a:pt x="160" y="76"/>
                      <a:pt x="158" y="75"/>
                    </a:cubicBezTo>
                    <a:cubicBezTo>
                      <a:pt x="157" y="74"/>
                      <a:pt x="157" y="74"/>
                      <a:pt x="156" y="74"/>
                    </a:cubicBezTo>
                    <a:moveTo>
                      <a:pt x="157" y="73"/>
                    </a:moveTo>
                    <a:cubicBezTo>
                      <a:pt x="157" y="73"/>
                      <a:pt x="157" y="73"/>
                      <a:pt x="157" y="73"/>
                    </a:cubicBezTo>
                    <a:cubicBezTo>
                      <a:pt x="159" y="75"/>
                      <a:pt x="162" y="76"/>
                      <a:pt x="164" y="77"/>
                    </a:cubicBezTo>
                    <a:cubicBezTo>
                      <a:pt x="164" y="77"/>
                      <a:pt x="164" y="77"/>
                      <a:pt x="164" y="77"/>
                    </a:cubicBezTo>
                    <a:cubicBezTo>
                      <a:pt x="162" y="76"/>
                      <a:pt x="159" y="74"/>
                      <a:pt x="157" y="73"/>
                    </a:cubicBezTo>
                    <a:moveTo>
                      <a:pt x="117" y="73"/>
                    </a:moveTo>
                    <a:cubicBezTo>
                      <a:pt x="117" y="73"/>
                      <a:pt x="117" y="74"/>
                      <a:pt x="117" y="74"/>
                    </a:cubicBezTo>
                    <a:cubicBezTo>
                      <a:pt x="119" y="75"/>
                      <a:pt x="121" y="77"/>
                      <a:pt x="123" y="78"/>
                    </a:cubicBezTo>
                    <a:cubicBezTo>
                      <a:pt x="124" y="78"/>
                      <a:pt x="124" y="77"/>
                      <a:pt x="124" y="77"/>
                    </a:cubicBezTo>
                    <a:cubicBezTo>
                      <a:pt x="122" y="75"/>
                      <a:pt x="120" y="74"/>
                      <a:pt x="117" y="73"/>
                    </a:cubicBezTo>
                    <a:moveTo>
                      <a:pt x="182" y="73"/>
                    </a:moveTo>
                    <a:cubicBezTo>
                      <a:pt x="182" y="73"/>
                      <a:pt x="181" y="74"/>
                      <a:pt x="181" y="75"/>
                    </a:cubicBezTo>
                    <a:cubicBezTo>
                      <a:pt x="182" y="76"/>
                      <a:pt x="184" y="77"/>
                      <a:pt x="185" y="78"/>
                    </a:cubicBezTo>
                    <a:cubicBezTo>
                      <a:pt x="186" y="77"/>
                      <a:pt x="186" y="76"/>
                      <a:pt x="187" y="75"/>
                    </a:cubicBezTo>
                    <a:cubicBezTo>
                      <a:pt x="185" y="74"/>
                      <a:pt x="183" y="74"/>
                      <a:pt x="182" y="73"/>
                    </a:cubicBezTo>
                    <a:moveTo>
                      <a:pt x="157" y="72"/>
                    </a:moveTo>
                    <a:cubicBezTo>
                      <a:pt x="157" y="72"/>
                      <a:pt x="157" y="72"/>
                      <a:pt x="157" y="72"/>
                    </a:cubicBezTo>
                    <a:cubicBezTo>
                      <a:pt x="159" y="74"/>
                      <a:pt x="162" y="75"/>
                      <a:pt x="164" y="77"/>
                    </a:cubicBezTo>
                    <a:cubicBezTo>
                      <a:pt x="164" y="77"/>
                      <a:pt x="164" y="76"/>
                      <a:pt x="165" y="76"/>
                    </a:cubicBezTo>
                    <a:cubicBezTo>
                      <a:pt x="162" y="75"/>
                      <a:pt x="160" y="73"/>
                      <a:pt x="157" y="72"/>
                    </a:cubicBezTo>
                    <a:moveTo>
                      <a:pt x="127" y="72"/>
                    </a:moveTo>
                    <a:cubicBezTo>
                      <a:pt x="126" y="73"/>
                      <a:pt x="126" y="74"/>
                      <a:pt x="125" y="75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26" y="74"/>
                      <a:pt x="127" y="73"/>
                      <a:pt x="127" y="72"/>
                    </a:cubicBezTo>
                    <a:cubicBezTo>
                      <a:pt x="127" y="72"/>
                      <a:pt x="127" y="72"/>
                      <a:pt x="127" y="72"/>
                    </a:cubicBezTo>
                    <a:moveTo>
                      <a:pt x="118" y="72"/>
                    </a:moveTo>
                    <a:cubicBezTo>
                      <a:pt x="118" y="72"/>
                      <a:pt x="118" y="72"/>
                      <a:pt x="118" y="72"/>
                    </a:cubicBezTo>
                    <a:cubicBezTo>
                      <a:pt x="120" y="73"/>
                      <a:pt x="123" y="74"/>
                      <a:pt x="125" y="76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18" y="72"/>
                      <a:pt x="118" y="72"/>
                      <a:pt x="118" y="72"/>
                    </a:cubicBezTo>
                    <a:moveTo>
                      <a:pt x="174" y="71"/>
                    </a:moveTo>
                    <a:cubicBezTo>
                      <a:pt x="174" y="71"/>
                      <a:pt x="174" y="71"/>
                      <a:pt x="174" y="72"/>
                    </a:cubicBezTo>
                    <a:cubicBezTo>
                      <a:pt x="176" y="73"/>
                      <a:pt x="178" y="74"/>
                      <a:pt x="180" y="75"/>
                    </a:cubicBezTo>
                    <a:cubicBezTo>
                      <a:pt x="180" y="75"/>
                      <a:pt x="180" y="75"/>
                      <a:pt x="180" y="75"/>
                    </a:cubicBezTo>
                    <a:cubicBezTo>
                      <a:pt x="178" y="74"/>
                      <a:pt x="176" y="73"/>
                      <a:pt x="174" y="71"/>
                    </a:cubicBezTo>
                    <a:moveTo>
                      <a:pt x="107" y="71"/>
                    </a:moveTo>
                    <a:cubicBezTo>
                      <a:pt x="106" y="74"/>
                      <a:pt x="105" y="76"/>
                      <a:pt x="103" y="78"/>
                    </a:cubicBezTo>
                    <a:cubicBezTo>
                      <a:pt x="104" y="79"/>
                      <a:pt x="105" y="79"/>
                      <a:pt x="106" y="80"/>
                    </a:cubicBezTo>
                    <a:cubicBezTo>
                      <a:pt x="106" y="80"/>
                      <a:pt x="106" y="80"/>
                      <a:pt x="106" y="80"/>
                    </a:cubicBezTo>
                    <a:cubicBezTo>
                      <a:pt x="108" y="78"/>
                      <a:pt x="109" y="75"/>
                      <a:pt x="110" y="73"/>
                    </a:cubicBezTo>
                    <a:cubicBezTo>
                      <a:pt x="109" y="72"/>
                      <a:pt x="108" y="72"/>
                      <a:pt x="107" y="71"/>
                    </a:cubicBezTo>
                    <a:moveTo>
                      <a:pt x="107" y="71"/>
                    </a:moveTo>
                    <a:cubicBezTo>
                      <a:pt x="107" y="71"/>
                      <a:pt x="107" y="71"/>
                      <a:pt x="107" y="71"/>
                    </a:cubicBezTo>
                    <a:cubicBezTo>
                      <a:pt x="108" y="72"/>
                      <a:pt x="109" y="72"/>
                      <a:pt x="110" y="73"/>
                    </a:cubicBezTo>
                    <a:cubicBezTo>
                      <a:pt x="110" y="73"/>
                      <a:pt x="110" y="73"/>
                      <a:pt x="110" y="73"/>
                    </a:cubicBezTo>
                    <a:cubicBezTo>
                      <a:pt x="109" y="72"/>
                      <a:pt x="108" y="72"/>
                      <a:pt x="107" y="71"/>
                    </a:cubicBezTo>
                    <a:moveTo>
                      <a:pt x="183" y="71"/>
                    </a:moveTo>
                    <a:cubicBezTo>
                      <a:pt x="183" y="71"/>
                      <a:pt x="182" y="72"/>
                      <a:pt x="182" y="72"/>
                    </a:cubicBezTo>
                    <a:cubicBezTo>
                      <a:pt x="184" y="73"/>
                      <a:pt x="185" y="74"/>
                      <a:pt x="187" y="75"/>
                    </a:cubicBezTo>
                    <a:cubicBezTo>
                      <a:pt x="187" y="75"/>
                      <a:pt x="187" y="74"/>
                      <a:pt x="188" y="74"/>
                    </a:cubicBezTo>
                    <a:cubicBezTo>
                      <a:pt x="186" y="73"/>
                      <a:pt x="184" y="72"/>
                      <a:pt x="183" y="71"/>
                    </a:cubicBezTo>
                    <a:moveTo>
                      <a:pt x="92" y="71"/>
                    </a:moveTo>
                    <a:cubicBezTo>
                      <a:pt x="92" y="71"/>
                      <a:pt x="92" y="71"/>
                      <a:pt x="92" y="71"/>
                    </a:cubicBezTo>
                    <a:cubicBezTo>
                      <a:pt x="92" y="71"/>
                      <a:pt x="93" y="72"/>
                      <a:pt x="94" y="72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93" y="72"/>
                      <a:pt x="92" y="71"/>
                      <a:pt x="92" y="71"/>
                    </a:cubicBezTo>
                    <a:moveTo>
                      <a:pt x="114" y="71"/>
                    </a:moveTo>
                    <a:cubicBezTo>
                      <a:pt x="114" y="71"/>
                      <a:pt x="114" y="72"/>
                      <a:pt x="114" y="72"/>
                    </a:cubicBezTo>
                    <a:cubicBezTo>
                      <a:pt x="114" y="72"/>
                      <a:pt x="114" y="73"/>
                      <a:pt x="115" y="73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5" y="71"/>
                      <a:pt x="115" y="71"/>
                      <a:pt x="114" y="71"/>
                    </a:cubicBezTo>
                    <a:moveTo>
                      <a:pt x="73" y="71"/>
                    </a:moveTo>
                    <a:cubicBezTo>
                      <a:pt x="71" y="74"/>
                      <a:pt x="69" y="78"/>
                      <a:pt x="67" y="81"/>
                    </a:cubicBezTo>
                    <a:cubicBezTo>
                      <a:pt x="67" y="81"/>
                      <a:pt x="68" y="82"/>
                      <a:pt x="69" y="82"/>
                    </a:cubicBezTo>
                    <a:cubicBezTo>
                      <a:pt x="71" y="79"/>
                      <a:pt x="73" y="75"/>
                      <a:pt x="75" y="72"/>
                    </a:cubicBezTo>
                    <a:cubicBezTo>
                      <a:pt x="74" y="72"/>
                      <a:pt x="74" y="71"/>
                      <a:pt x="73" y="71"/>
                    </a:cubicBezTo>
                    <a:moveTo>
                      <a:pt x="91" y="71"/>
                    </a:move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moveTo>
                      <a:pt x="128" y="70"/>
                    </a:moveTo>
                    <a:cubicBezTo>
                      <a:pt x="128" y="70"/>
                      <a:pt x="128" y="70"/>
                      <a:pt x="128" y="71"/>
                    </a:cubicBezTo>
                    <a:cubicBezTo>
                      <a:pt x="128" y="71"/>
                      <a:pt x="128" y="71"/>
                      <a:pt x="128" y="71"/>
                    </a:cubicBezTo>
                    <a:cubicBezTo>
                      <a:pt x="128" y="71"/>
                      <a:pt x="128" y="70"/>
                      <a:pt x="128" y="70"/>
                    </a:cubicBezTo>
                    <a:cubicBezTo>
                      <a:pt x="128" y="70"/>
                      <a:pt x="128" y="70"/>
                      <a:pt x="128" y="70"/>
                    </a:cubicBezTo>
                    <a:moveTo>
                      <a:pt x="115" y="70"/>
                    </a:moveTo>
                    <a:cubicBezTo>
                      <a:pt x="115" y="70"/>
                      <a:pt x="115" y="70"/>
                      <a:pt x="115" y="70"/>
                    </a:cubicBezTo>
                    <a:cubicBezTo>
                      <a:pt x="115" y="70"/>
                      <a:pt x="116" y="70"/>
                      <a:pt x="116" y="70"/>
                    </a:cubicBezTo>
                    <a:cubicBezTo>
                      <a:pt x="116" y="70"/>
                      <a:pt x="116" y="70"/>
                      <a:pt x="116" y="70"/>
                    </a:cubicBezTo>
                    <a:cubicBezTo>
                      <a:pt x="115" y="70"/>
                      <a:pt x="115" y="70"/>
                      <a:pt x="115" y="70"/>
                    </a:cubicBezTo>
                    <a:moveTo>
                      <a:pt x="171" y="70"/>
                    </a:moveTo>
                    <a:cubicBezTo>
                      <a:pt x="171" y="70"/>
                      <a:pt x="171" y="70"/>
                      <a:pt x="171" y="70"/>
                    </a:cubicBezTo>
                    <a:cubicBezTo>
                      <a:pt x="172" y="70"/>
                      <a:pt x="172" y="70"/>
                      <a:pt x="172" y="70"/>
                    </a:cubicBezTo>
                    <a:cubicBezTo>
                      <a:pt x="172" y="70"/>
                      <a:pt x="172" y="70"/>
                      <a:pt x="172" y="70"/>
                    </a:cubicBezTo>
                    <a:cubicBezTo>
                      <a:pt x="172" y="70"/>
                      <a:pt x="172" y="70"/>
                      <a:pt x="171" y="70"/>
                    </a:cubicBezTo>
                    <a:moveTo>
                      <a:pt x="129" y="69"/>
                    </a:moveTo>
                    <a:cubicBezTo>
                      <a:pt x="128" y="69"/>
                      <a:pt x="128" y="70"/>
                      <a:pt x="128" y="70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8" y="70"/>
                      <a:pt x="128" y="69"/>
                      <a:pt x="129" y="69"/>
                    </a:cubicBezTo>
                    <a:cubicBezTo>
                      <a:pt x="129" y="69"/>
                      <a:pt x="129" y="69"/>
                      <a:pt x="129" y="69"/>
                    </a:cubicBezTo>
                    <a:moveTo>
                      <a:pt x="176" y="69"/>
                    </a:moveTo>
                    <a:cubicBezTo>
                      <a:pt x="175" y="69"/>
                      <a:pt x="175" y="70"/>
                      <a:pt x="174" y="71"/>
                    </a:cubicBezTo>
                    <a:cubicBezTo>
                      <a:pt x="175" y="71"/>
                      <a:pt x="176" y="72"/>
                      <a:pt x="178" y="73"/>
                    </a:cubicBezTo>
                    <a:cubicBezTo>
                      <a:pt x="178" y="73"/>
                      <a:pt x="179" y="74"/>
                      <a:pt x="180" y="74"/>
                    </a:cubicBezTo>
                    <a:cubicBezTo>
                      <a:pt x="181" y="74"/>
                      <a:pt x="181" y="73"/>
                      <a:pt x="182" y="72"/>
                    </a:cubicBezTo>
                    <a:cubicBezTo>
                      <a:pt x="180" y="71"/>
                      <a:pt x="178" y="70"/>
                      <a:pt x="176" y="69"/>
                    </a:cubicBezTo>
                    <a:moveTo>
                      <a:pt x="109" y="68"/>
                    </a:moveTo>
                    <a:cubicBezTo>
                      <a:pt x="109" y="68"/>
                      <a:pt x="109" y="69"/>
                      <a:pt x="109" y="69"/>
                    </a:cubicBezTo>
                    <a:cubicBezTo>
                      <a:pt x="110" y="70"/>
                      <a:pt x="111" y="70"/>
                      <a:pt x="112" y="71"/>
                    </a:cubicBezTo>
                    <a:cubicBezTo>
                      <a:pt x="112" y="71"/>
                      <a:pt x="112" y="70"/>
                      <a:pt x="112" y="70"/>
                    </a:cubicBezTo>
                    <a:cubicBezTo>
                      <a:pt x="111" y="69"/>
                      <a:pt x="110" y="69"/>
                      <a:pt x="109" y="68"/>
                    </a:cubicBezTo>
                    <a:moveTo>
                      <a:pt x="120" y="68"/>
                    </a:moveTo>
                    <a:cubicBezTo>
                      <a:pt x="120" y="69"/>
                      <a:pt x="119" y="70"/>
                      <a:pt x="119" y="71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71"/>
                      <a:pt x="121" y="73"/>
                      <a:pt x="125" y="75"/>
                    </a:cubicBezTo>
                    <a:cubicBezTo>
                      <a:pt x="126" y="74"/>
                      <a:pt x="126" y="73"/>
                      <a:pt x="127" y="72"/>
                    </a:cubicBezTo>
                    <a:cubicBezTo>
                      <a:pt x="125" y="70"/>
                      <a:pt x="123" y="69"/>
                      <a:pt x="120" y="68"/>
                    </a:cubicBezTo>
                    <a:moveTo>
                      <a:pt x="141" y="67"/>
                    </a:moveTo>
                    <a:cubicBezTo>
                      <a:pt x="141" y="68"/>
                      <a:pt x="141" y="68"/>
                      <a:pt x="140" y="69"/>
                    </a:cubicBezTo>
                    <a:cubicBezTo>
                      <a:pt x="141" y="69"/>
                      <a:pt x="141" y="69"/>
                      <a:pt x="141" y="69"/>
                    </a:cubicBezTo>
                    <a:cubicBezTo>
                      <a:pt x="144" y="71"/>
                      <a:pt x="147" y="73"/>
                      <a:pt x="150" y="75"/>
                    </a:cubicBezTo>
                    <a:cubicBezTo>
                      <a:pt x="150" y="74"/>
                      <a:pt x="150" y="74"/>
                      <a:pt x="151" y="73"/>
                    </a:cubicBezTo>
                    <a:cubicBezTo>
                      <a:pt x="147" y="71"/>
                      <a:pt x="144" y="69"/>
                      <a:pt x="141" y="67"/>
                    </a:cubicBezTo>
                    <a:moveTo>
                      <a:pt x="177" y="67"/>
                    </a:moveTo>
                    <a:cubicBezTo>
                      <a:pt x="176" y="68"/>
                      <a:pt x="176" y="68"/>
                      <a:pt x="176" y="69"/>
                    </a:cubicBezTo>
                    <a:cubicBezTo>
                      <a:pt x="178" y="70"/>
                      <a:pt x="180" y="71"/>
                      <a:pt x="182" y="72"/>
                    </a:cubicBezTo>
                    <a:cubicBezTo>
                      <a:pt x="182" y="72"/>
                      <a:pt x="182" y="71"/>
                      <a:pt x="182" y="71"/>
                    </a:cubicBezTo>
                    <a:cubicBezTo>
                      <a:pt x="181" y="70"/>
                      <a:pt x="179" y="68"/>
                      <a:pt x="177" y="67"/>
                    </a:cubicBezTo>
                    <a:moveTo>
                      <a:pt x="121" y="66"/>
                    </a:moveTo>
                    <a:cubicBezTo>
                      <a:pt x="121" y="66"/>
                      <a:pt x="121" y="67"/>
                      <a:pt x="121" y="67"/>
                    </a:cubicBezTo>
                    <a:cubicBezTo>
                      <a:pt x="123" y="68"/>
                      <a:pt x="125" y="69"/>
                      <a:pt x="128" y="71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1" y="66"/>
                      <a:pt x="121" y="66"/>
                      <a:pt x="121" y="66"/>
                    </a:cubicBezTo>
                    <a:moveTo>
                      <a:pt x="117" y="66"/>
                    </a:moveTo>
                    <a:cubicBezTo>
                      <a:pt x="117" y="67"/>
                      <a:pt x="116" y="68"/>
                      <a:pt x="115" y="69"/>
                    </a:cubicBezTo>
                    <a:cubicBezTo>
                      <a:pt x="116" y="69"/>
                      <a:pt x="116" y="69"/>
                      <a:pt x="117" y="70"/>
                    </a:cubicBezTo>
                    <a:cubicBezTo>
                      <a:pt x="117" y="69"/>
                      <a:pt x="118" y="68"/>
                      <a:pt x="118" y="67"/>
                    </a:cubicBezTo>
                    <a:cubicBezTo>
                      <a:pt x="118" y="66"/>
                      <a:pt x="118" y="66"/>
                      <a:pt x="117" y="66"/>
                    </a:cubicBezTo>
                    <a:moveTo>
                      <a:pt x="174" y="66"/>
                    </a:moveTo>
                    <a:cubicBezTo>
                      <a:pt x="173" y="67"/>
                      <a:pt x="172" y="68"/>
                      <a:pt x="172" y="69"/>
                    </a:cubicBezTo>
                    <a:cubicBezTo>
                      <a:pt x="172" y="69"/>
                      <a:pt x="172" y="69"/>
                      <a:pt x="172" y="69"/>
                    </a:cubicBezTo>
                    <a:cubicBezTo>
                      <a:pt x="172" y="69"/>
                      <a:pt x="172" y="70"/>
                      <a:pt x="173" y="70"/>
                    </a:cubicBezTo>
                    <a:cubicBezTo>
                      <a:pt x="173" y="69"/>
                      <a:pt x="173" y="68"/>
                      <a:pt x="174" y="68"/>
                    </a:cubicBezTo>
                    <a:cubicBezTo>
                      <a:pt x="174" y="67"/>
                      <a:pt x="174" y="67"/>
                      <a:pt x="174" y="67"/>
                    </a:cubicBezTo>
                    <a:cubicBezTo>
                      <a:pt x="174" y="67"/>
                      <a:pt x="174" y="67"/>
                      <a:pt x="174" y="67"/>
                    </a:cubicBezTo>
                    <a:cubicBezTo>
                      <a:pt x="174" y="67"/>
                      <a:pt x="174" y="67"/>
                      <a:pt x="175" y="66"/>
                    </a:cubicBezTo>
                    <a:cubicBezTo>
                      <a:pt x="174" y="66"/>
                      <a:pt x="174" y="66"/>
                      <a:pt x="174" y="66"/>
                    </a:cubicBezTo>
                    <a:moveTo>
                      <a:pt x="142" y="66"/>
                    </a:moveTo>
                    <a:cubicBezTo>
                      <a:pt x="142" y="66"/>
                      <a:pt x="142" y="67"/>
                      <a:pt x="141" y="67"/>
                    </a:cubicBezTo>
                    <a:cubicBezTo>
                      <a:pt x="143" y="68"/>
                      <a:pt x="145" y="69"/>
                      <a:pt x="146" y="70"/>
                    </a:cubicBezTo>
                    <a:cubicBezTo>
                      <a:pt x="148" y="71"/>
                      <a:pt x="149" y="72"/>
                      <a:pt x="151" y="73"/>
                    </a:cubicBezTo>
                    <a:cubicBezTo>
                      <a:pt x="151" y="73"/>
                      <a:pt x="151" y="73"/>
                      <a:pt x="151" y="73"/>
                    </a:cubicBezTo>
                    <a:cubicBezTo>
                      <a:pt x="150" y="72"/>
                      <a:pt x="148" y="71"/>
                      <a:pt x="147" y="70"/>
                    </a:cubicBezTo>
                    <a:cubicBezTo>
                      <a:pt x="148" y="71"/>
                      <a:pt x="150" y="72"/>
                      <a:pt x="151" y="72"/>
                    </a:cubicBezTo>
                    <a:cubicBezTo>
                      <a:pt x="151" y="72"/>
                      <a:pt x="152" y="72"/>
                      <a:pt x="152" y="71"/>
                    </a:cubicBezTo>
                    <a:cubicBezTo>
                      <a:pt x="149" y="69"/>
                      <a:pt x="146" y="67"/>
                      <a:pt x="142" y="66"/>
                    </a:cubicBezTo>
                    <a:moveTo>
                      <a:pt x="122" y="65"/>
                    </a:moveTo>
                    <a:cubicBezTo>
                      <a:pt x="122" y="65"/>
                      <a:pt x="121" y="66"/>
                      <a:pt x="121" y="66"/>
                    </a:cubicBezTo>
                    <a:cubicBezTo>
                      <a:pt x="123" y="67"/>
                      <a:pt x="126" y="69"/>
                      <a:pt x="128" y="70"/>
                    </a:cubicBezTo>
                    <a:cubicBezTo>
                      <a:pt x="128" y="70"/>
                      <a:pt x="128" y="69"/>
                      <a:pt x="129" y="69"/>
                    </a:cubicBezTo>
                    <a:cubicBezTo>
                      <a:pt x="126" y="68"/>
                      <a:pt x="124" y="66"/>
                      <a:pt x="122" y="65"/>
                    </a:cubicBezTo>
                    <a:moveTo>
                      <a:pt x="143" y="65"/>
                    </a:moveTo>
                    <a:cubicBezTo>
                      <a:pt x="143" y="65"/>
                      <a:pt x="143" y="65"/>
                      <a:pt x="143" y="65"/>
                    </a:cubicBezTo>
                    <a:cubicBezTo>
                      <a:pt x="143" y="65"/>
                      <a:pt x="143" y="65"/>
                      <a:pt x="143" y="65"/>
                    </a:cubicBezTo>
                    <a:cubicBezTo>
                      <a:pt x="146" y="67"/>
                      <a:pt x="149" y="69"/>
                      <a:pt x="152" y="71"/>
                    </a:cubicBezTo>
                    <a:cubicBezTo>
                      <a:pt x="152" y="71"/>
                      <a:pt x="152" y="70"/>
                      <a:pt x="152" y="70"/>
                    </a:cubicBezTo>
                    <a:cubicBezTo>
                      <a:pt x="149" y="69"/>
                      <a:pt x="146" y="67"/>
                      <a:pt x="143" y="65"/>
                    </a:cubicBezTo>
                    <a:moveTo>
                      <a:pt x="118" y="64"/>
                    </a:moveTo>
                    <a:cubicBezTo>
                      <a:pt x="118" y="65"/>
                      <a:pt x="118" y="65"/>
                      <a:pt x="118" y="65"/>
                    </a:cubicBezTo>
                    <a:cubicBezTo>
                      <a:pt x="118" y="65"/>
                      <a:pt x="119" y="65"/>
                      <a:pt x="119" y="66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18" y="64"/>
                      <a:pt x="118" y="64"/>
                      <a:pt x="118" y="64"/>
                    </a:cubicBezTo>
                    <a:moveTo>
                      <a:pt x="96" y="64"/>
                    </a:moveTo>
                    <a:cubicBezTo>
                      <a:pt x="96" y="64"/>
                      <a:pt x="96" y="64"/>
                      <a:pt x="96" y="65"/>
                    </a:cubicBezTo>
                    <a:cubicBezTo>
                      <a:pt x="94" y="67"/>
                      <a:pt x="93" y="69"/>
                      <a:pt x="92" y="71"/>
                    </a:cubicBezTo>
                    <a:cubicBezTo>
                      <a:pt x="92" y="71"/>
                      <a:pt x="93" y="72"/>
                      <a:pt x="94" y="72"/>
                    </a:cubicBezTo>
                    <a:cubicBezTo>
                      <a:pt x="95" y="70"/>
                      <a:pt x="97" y="68"/>
                      <a:pt x="98" y="66"/>
                    </a:cubicBezTo>
                    <a:cubicBezTo>
                      <a:pt x="97" y="66"/>
                      <a:pt x="97" y="65"/>
                      <a:pt x="97" y="65"/>
                    </a:cubicBezTo>
                    <a:cubicBezTo>
                      <a:pt x="97" y="65"/>
                      <a:pt x="97" y="66"/>
                      <a:pt x="98" y="66"/>
                    </a:cubicBezTo>
                    <a:cubicBezTo>
                      <a:pt x="98" y="66"/>
                      <a:pt x="98" y="66"/>
                      <a:pt x="98" y="66"/>
                    </a:cubicBezTo>
                    <a:cubicBezTo>
                      <a:pt x="97" y="65"/>
                      <a:pt x="97" y="65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moveTo>
                      <a:pt x="143" y="64"/>
                    </a:moveTo>
                    <a:cubicBezTo>
                      <a:pt x="143" y="64"/>
                      <a:pt x="143" y="64"/>
                      <a:pt x="143" y="64"/>
                    </a:cubicBezTo>
                    <a:cubicBezTo>
                      <a:pt x="146" y="66"/>
                      <a:pt x="149" y="68"/>
                      <a:pt x="153" y="70"/>
                    </a:cubicBezTo>
                    <a:cubicBezTo>
                      <a:pt x="153" y="70"/>
                      <a:pt x="153" y="70"/>
                      <a:pt x="153" y="69"/>
                    </a:cubicBezTo>
                    <a:cubicBezTo>
                      <a:pt x="150" y="68"/>
                      <a:pt x="147" y="66"/>
                      <a:pt x="144" y="64"/>
                    </a:cubicBezTo>
                    <a:cubicBezTo>
                      <a:pt x="144" y="64"/>
                      <a:pt x="144" y="64"/>
                      <a:pt x="143" y="64"/>
                    </a:cubicBezTo>
                    <a:cubicBezTo>
                      <a:pt x="143" y="64"/>
                      <a:pt x="143" y="64"/>
                      <a:pt x="143" y="64"/>
                    </a:cubicBezTo>
                    <a:moveTo>
                      <a:pt x="162" y="64"/>
                    </a:moveTo>
                    <a:cubicBezTo>
                      <a:pt x="162" y="64"/>
                      <a:pt x="162" y="64"/>
                      <a:pt x="162" y="64"/>
                    </a:cubicBezTo>
                    <a:cubicBezTo>
                      <a:pt x="162" y="64"/>
                      <a:pt x="163" y="64"/>
                      <a:pt x="163" y="65"/>
                    </a:cubicBezTo>
                    <a:cubicBezTo>
                      <a:pt x="165" y="66"/>
                      <a:pt x="167" y="67"/>
                      <a:pt x="169" y="68"/>
                    </a:cubicBezTo>
                    <a:cubicBezTo>
                      <a:pt x="169" y="68"/>
                      <a:pt x="169" y="68"/>
                      <a:pt x="169" y="68"/>
                    </a:cubicBezTo>
                    <a:cubicBezTo>
                      <a:pt x="168" y="68"/>
                      <a:pt x="167" y="67"/>
                      <a:pt x="166" y="66"/>
                    </a:cubicBezTo>
                    <a:cubicBezTo>
                      <a:pt x="165" y="66"/>
                      <a:pt x="164" y="65"/>
                      <a:pt x="162" y="64"/>
                    </a:cubicBezTo>
                    <a:moveTo>
                      <a:pt x="95" y="64"/>
                    </a:moveTo>
                    <a:cubicBezTo>
                      <a:pt x="94" y="66"/>
                      <a:pt x="92" y="68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3" y="69"/>
                      <a:pt x="94" y="66"/>
                      <a:pt x="95" y="64"/>
                    </a:cubicBezTo>
                    <a:cubicBezTo>
                      <a:pt x="95" y="64"/>
                      <a:pt x="95" y="64"/>
                      <a:pt x="95" y="64"/>
                    </a:cubicBezTo>
                    <a:moveTo>
                      <a:pt x="119" y="63"/>
                    </a:moveTo>
                    <a:cubicBezTo>
                      <a:pt x="119" y="64"/>
                      <a:pt x="118" y="64"/>
                      <a:pt x="118" y="64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0" y="64"/>
                      <a:pt x="119" y="63"/>
                      <a:pt x="119" y="63"/>
                    </a:cubicBezTo>
                    <a:moveTo>
                      <a:pt x="112" y="63"/>
                    </a:moveTo>
                    <a:cubicBezTo>
                      <a:pt x="112" y="64"/>
                      <a:pt x="111" y="65"/>
                      <a:pt x="110" y="66"/>
                    </a:cubicBezTo>
                    <a:cubicBezTo>
                      <a:pt x="111" y="67"/>
                      <a:pt x="112" y="67"/>
                      <a:pt x="113" y="68"/>
                    </a:cubicBezTo>
                    <a:cubicBezTo>
                      <a:pt x="114" y="67"/>
                      <a:pt x="115" y="66"/>
                      <a:pt x="115" y="65"/>
                    </a:cubicBezTo>
                    <a:cubicBezTo>
                      <a:pt x="114" y="64"/>
                      <a:pt x="113" y="64"/>
                      <a:pt x="112" y="63"/>
                    </a:cubicBezTo>
                    <a:moveTo>
                      <a:pt x="60" y="63"/>
                    </a:moveTo>
                    <a:cubicBezTo>
                      <a:pt x="58" y="66"/>
                      <a:pt x="56" y="70"/>
                      <a:pt x="54" y="74"/>
                    </a:cubicBezTo>
                    <a:cubicBezTo>
                      <a:pt x="55" y="74"/>
                      <a:pt x="56" y="75"/>
                      <a:pt x="56" y="75"/>
                    </a:cubicBezTo>
                    <a:cubicBezTo>
                      <a:pt x="63" y="64"/>
                      <a:pt x="63" y="64"/>
                      <a:pt x="63" y="64"/>
                    </a:cubicBezTo>
                    <a:cubicBezTo>
                      <a:pt x="62" y="64"/>
                      <a:pt x="61" y="63"/>
                      <a:pt x="60" y="63"/>
                    </a:cubicBezTo>
                    <a:moveTo>
                      <a:pt x="59" y="62"/>
                    </a:moveTo>
                    <a:cubicBezTo>
                      <a:pt x="59" y="64"/>
                      <a:pt x="58" y="65"/>
                      <a:pt x="57" y="66"/>
                    </a:cubicBezTo>
                    <a:cubicBezTo>
                      <a:pt x="58" y="65"/>
                      <a:pt x="58" y="64"/>
                      <a:pt x="59" y="62"/>
                    </a:cubicBezTo>
                    <a:cubicBezTo>
                      <a:pt x="59" y="62"/>
                      <a:pt x="59" y="62"/>
                      <a:pt x="59" y="62"/>
                    </a:cubicBezTo>
                    <a:moveTo>
                      <a:pt x="133" y="62"/>
                    </a:moveTo>
                    <a:cubicBezTo>
                      <a:pt x="132" y="63"/>
                      <a:pt x="132" y="63"/>
                      <a:pt x="132" y="63"/>
                    </a:cubicBezTo>
                    <a:cubicBezTo>
                      <a:pt x="132" y="63"/>
                      <a:pt x="132" y="63"/>
                      <a:pt x="132" y="63"/>
                    </a:cubicBezTo>
                    <a:cubicBezTo>
                      <a:pt x="132" y="63"/>
                      <a:pt x="133" y="63"/>
                      <a:pt x="133" y="62"/>
                    </a:cubicBezTo>
                    <a:cubicBezTo>
                      <a:pt x="133" y="62"/>
                      <a:pt x="133" y="62"/>
                      <a:pt x="133" y="62"/>
                    </a:cubicBezTo>
                    <a:moveTo>
                      <a:pt x="113" y="62"/>
                    </a:moveTo>
                    <a:cubicBezTo>
                      <a:pt x="113" y="62"/>
                      <a:pt x="113" y="62"/>
                      <a:pt x="113" y="62"/>
                    </a:cubicBezTo>
                    <a:cubicBezTo>
                      <a:pt x="114" y="63"/>
                      <a:pt x="115" y="63"/>
                      <a:pt x="116" y="64"/>
                    </a:cubicBezTo>
                    <a:cubicBezTo>
                      <a:pt x="116" y="64"/>
                      <a:pt x="116" y="63"/>
                      <a:pt x="116" y="63"/>
                    </a:cubicBezTo>
                    <a:cubicBezTo>
                      <a:pt x="113" y="62"/>
                      <a:pt x="113" y="62"/>
                      <a:pt x="113" y="62"/>
                    </a:cubicBezTo>
                    <a:moveTo>
                      <a:pt x="98" y="61"/>
                    </a:moveTo>
                    <a:cubicBezTo>
                      <a:pt x="98" y="62"/>
                      <a:pt x="97" y="62"/>
                      <a:pt x="97" y="63"/>
                    </a:cubicBezTo>
                    <a:cubicBezTo>
                      <a:pt x="98" y="63"/>
                      <a:pt x="98" y="63"/>
                      <a:pt x="99" y="64"/>
                    </a:cubicBezTo>
                    <a:cubicBezTo>
                      <a:pt x="99" y="63"/>
                      <a:pt x="100" y="63"/>
                      <a:pt x="100" y="63"/>
                    </a:cubicBezTo>
                    <a:cubicBezTo>
                      <a:pt x="99" y="62"/>
                      <a:pt x="98" y="62"/>
                      <a:pt x="98" y="61"/>
                    </a:cubicBezTo>
                    <a:moveTo>
                      <a:pt x="98" y="61"/>
                    </a:moveTo>
                    <a:cubicBezTo>
                      <a:pt x="97" y="62"/>
                      <a:pt x="97" y="62"/>
                      <a:pt x="97" y="62"/>
                    </a:cubicBezTo>
                    <a:cubicBezTo>
                      <a:pt x="97" y="62"/>
                      <a:pt x="97" y="62"/>
                      <a:pt x="97" y="62"/>
                    </a:cubicBezTo>
                    <a:cubicBezTo>
                      <a:pt x="97" y="62"/>
                      <a:pt x="97" y="62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moveTo>
                      <a:pt x="97" y="61"/>
                    </a:moveTo>
                    <a:cubicBezTo>
                      <a:pt x="97" y="61"/>
                      <a:pt x="96" y="62"/>
                      <a:pt x="96" y="62"/>
                    </a:cubicBezTo>
                    <a:cubicBezTo>
                      <a:pt x="96" y="62"/>
                      <a:pt x="96" y="62"/>
                      <a:pt x="96" y="62"/>
                    </a:cubicBezTo>
                    <a:cubicBezTo>
                      <a:pt x="97" y="62"/>
                      <a:pt x="97" y="61"/>
                      <a:pt x="97" y="61"/>
                    </a:cubicBezTo>
                    <a:cubicBezTo>
                      <a:pt x="97" y="61"/>
                      <a:pt x="97" y="61"/>
                      <a:pt x="97" y="61"/>
                    </a:cubicBezTo>
                    <a:moveTo>
                      <a:pt x="134" y="61"/>
                    </a:moveTo>
                    <a:cubicBezTo>
                      <a:pt x="133" y="61"/>
                      <a:pt x="133" y="62"/>
                      <a:pt x="133" y="62"/>
                    </a:cubicBezTo>
                    <a:cubicBezTo>
                      <a:pt x="133" y="62"/>
                      <a:pt x="133" y="62"/>
                      <a:pt x="133" y="62"/>
                    </a:cubicBezTo>
                    <a:cubicBezTo>
                      <a:pt x="133" y="62"/>
                      <a:pt x="133" y="61"/>
                      <a:pt x="134" y="61"/>
                    </a:cubicBezTo>
                    <a:cubicBezTo>
                      <a:pt x="134" y="61"/>
                      <a:pt x="134" y="61"/>
                      <a:pt x="134" y="61"/>
                    </a:cubicBezTo>
                    <a:moveTo>
                      <a:pt x="114" y="60"/>
                    </a:moveTo>
                    <a:cubicBezTo>
                      <a:pt x="114" y="61"/>
                      <a:pt x="113" y="61"/>
                      <a:pt x="113" y="61"/>
                    </a:cubicBezTo>
                    <a:cubicBezTo>
                      <a:pt x="114" y="62"/>
                      <a:pt x="115" y="63"/>
                      <a:pt x="116" y="63"/>
                    </a:cubicBezTo>
                    <a:cubicBezTo>
                      <a:pt x="116" y="63"/>
                      <a:pt x="117" y="62"/>
                      <a:pt x="117" y="62"/>
                    </a:cubicBezTo>
                    <a:cubicBezTo>
                      <a:pt x="116" y="61"/>
                      <a:pt x="115" y="61"/>
                      <a:pt x="114" y="60"/>
                    </a:cubicBezTo>
                    <a:moveTo>
                      <a:pt x="165" y="60"/>
                    </a:moveTo>
                    <a:cubicBezTo>
                      <a:pt x="164" y="61"/>
                      <a:pt x="163" y="62"/>
                      <a:pt x="163" y="63"/>
                    </a:cubicBezTo>
                    <a:cubicBezTo>
                      <a:pt x="165" y="65"/>
                      <a:pt x="167" y="66"/>
                      <a:pt x="169" y="68"/>
                    </a:cubicBezTo>
                    <a:cubicBezTo>
                      <a:pt x="170" y="67"/>
                      <a:pt x="171" y="65"/>
                      <a:pt x="172" y="64"/>
                    </a:cubicBezTo>
                    <a:cubicBezTo>
                      <a:pt x="169" y="63"/>
                      <a:pt x="167" y="62"/>
                      <a:pt x="165" y="60"/>
                    </a:cubicBezTo>
                    <a:moveTo>
                      <a:pt x="134" y="60"/>
                    </a:move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moveTo>
                      <a:pt x="190" y="59"/>
                    </a:moveTo>
                    <a:cubicBezTo>
                      <a:pt x="190" y="60"/>
                      <a:pt x="189" y="61"/>
                      <a:pt x="189" y="61"/>
                    </a:cubicBezTo>
                    <a:cubicBezTo>
                      <a:pt x="193" y="64"/>
                      <a:pt x="193" y="64"/>
                      <a:pt x="193" y="64"/>
                    </a:cubicBezTo>
                    <a:cubicBezTo>
                      <a:pt x="194" y="63"/>
                      <a:pt x="194" y="63"/>
                      <a:pt x="195" y="62"/>
                    </a:cubicBezTo>
                    <a:cubicBezTo>
                      <a:pt x="193" y="61"/>
                      <a:pt x="192" y="60"/>
                      <a:pt x="190" y="59"/>
                    </a:cubicBezTo>
                    <a:moveTo>
                      <a:pt x="126" y="58"/>
                    </a:moveTo>
                    <a:cubicBezTo>
                      <a:pt x="126" y="58"/>
                      <a:pt x="126" y="59"/>
                      <a:pt x="126" y="59"/>
                    </a:cubicBezTo>
                    <a:cubicBezTo>
                      <a:pt x="128" y="61"/>
                      <a:pt x="130" y="62"/>
                      <a:pt x="132" y="63"/>
                    </a:cubicBezTo>
                    <a:cubicBezTo>
                      <a:pt x="132" y="63"/>
                      <a:pt x="132" y="63"/>
                      <a:pt x="133" y="62"/>
                    </a:cubicBezTo>
                    <a:cubicBezTo>
                      <a:pt x="130" y="60"/>
                      <a:pt x="128" y="59"/>
                      <a:pt x="126" y="58"/>
                    </a:cubicBezTo>
                    <a:moveTo>
                      <a:pt x="126" y="58"/>
                    </a:moveTo>
                    <a:cubicBezTo>
                      <a:pt x="126" y="58"/>
                      <a:pt x="126" y="59"/>
                      <a:pt x="125" y="59"/>
                    </a:cubicBezTo>
                    <a:cubicBezTo>
                      <a:pt x="125" y="59"/>
                      <a:pt x="125" y="59"/>
                      <a:pt x="125" y="59"/>
                    </a:cubicBezTo>
                    <a:cubicBezTo>
                      <a:pt x="126" y="59"/>
                      <a:pt x="126" y="58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moveTo>
                      <a:pt x="191" y="57"/>
                    </a:moveTo>
                    <a:cubicBezTo>
                      <a:pt x="191" y="58"/>
                      <a:pt x="191" y="58"/>
                      <a:pt x="190" y="58"/>
                    </a:cubicBezTo>
                    <a:cubicBezTo>
                      <a:pt x="192" y="59"/>
                      <a:pt x="194" y="60"/>
                      <a:pt x="195" y="61"/>
                    </a:cubicBezTo>
                    <a:cubicBezTo>
                      <a:pt x="195" y="61"/>
                      <a:pt x="196" y="60"/>
                      <a:pt x="196" y="60"/>
                    </a:cubicBezTo>
                    <a:cubicBezTo>
                      <a:pt x="193" y="58"/>
                      <a:pt x="193" y="58"/>
                      <a:pt x="193" y="58"/>
                    </a:cubicBezTo>
                    <a:cubicBezTo>
                      <a:pt x="191" y="57"/>
                      <a:pt x="191" y="57"/>
                      <a:pt x="191" y="57"/>
                    </a:cubicBezTo>
                    <a:moveTo>
                      <a:pt x="127" y="57"/>
                    </a:moveTo>
                    <a:cubicBezTo>
                      <a:pt x="127" y="57"/>
                      <a:pt x="126" y="58"/>
                      <a:pt x="126" y="58"/>
                    </a:cubicBezTo>
                    <a:cubicBezTo>
                      <a:pt x="127" y="58"/>
                      <a:pt x="127" y="58"/>
                      <a:pt x="127" y="59"/>
                    </a:cubicBezTo>
                    <a:cubicBezTo>
                      <a:pt x="129" y="59"/>
                      <a:pt x="131" y="61"/>
                      <a:pt x="133" y="62"/>
                    </a:cubicBezTo>
                    <a:cubicBezTo>
                      <a:pt x="133" y="62"/>
                      <a:pt x="133" y="61"/>
                      <a:pt x="134" y="61"/>
                    </a:cubicBezTo>
                    <a:cubicBezTo>
                      <a:pt x="131" y="59"/>
                      <a:pt x="129" y="58"/>
                      <a:pt x="127" y="57"/>
                    </a:cubicBezTo>
                    <a:moveTo>
                      <a:pt x="127" y="57"/>
                    </a:moveTo>
                    <a:cubicBezTo>
                      <a:pt x="127" y="57"/>
                      <a:pt x="126" y="57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6" y="58"/>
                      <a:pt x="127" y="57"/>
                      <a:pt x="127" y="57"/>
                    </a:cubicBezTo>
                    <a:cubicBezTo>
                      <a:pt x="127" y="57"/>
                      <a:pt x="127" y="57"/>
                      <a:pt x="127" y="57"/>
                    </a:cubicBezTo>
                    <a:moveTo>
                      <a:pt x="101" y="56"/>
                    </a:moveTo>
                    <a:cubicBezTo>
                      <a:pt x="100" y="57"/>
                      <a:pt x="100" y="58"/>
                      <a:pt x="99" y="59"/>
                    </a:cubicBezTo>
                    <a:cubicBezTo>
                      <a:pt x="100" y="60"/>
                      <a:pt x="100" y="60"/>
                      <a:pt x="101" y="61"/>
                    </a:cubicBezTo>
                    <a:cubicBezTo>
                      <a:pt x="102" y="60"/>
                      <a:pt x="102" y="59"/>
                      <a:pt x="103" y="58"/>
                    </a:cubicBezTo>
                    <a:cubicBezTo>
                      <a:pt x="102" y="57"/>
                      <a:pt x="102" y="57"/>
                      <a:pt x="101" y="56"/>
                    </a:cubicBezTo>
                    <a:moveTo>
                      <a:pt x="192" y="56"/>
                    </a:moveTo>
                    <a:cubicBezTo>
                      <a:pt x="192" y="56"/>
                      <a:pt x="192" y="57"/>
                      <a:pt x="191" y="57"/>
                    </a:cubicBezTo>
                    <a:cubicBezTo>
                      <a:pt x="193" y="57"/>
                      <a:pt x="194" y="58"/>
                      <a:pt x="195" y="59"/>
                    </a:cubicBezTo>
                    <a:cubicBezTo>
                      <a:pt x="195" y="59"/>
                      <a:pt x="196" y="59"/>
                      <a:pt x="196" y="59"/>
                    </a:cubicBezTo>
                    <a:cubicBezTo>
                      <a:pt x="196" y="59"/>
                      <a:pt x="196" y="59"/>
                      <a:pt x="196" y="59"/>
                    </a:cubicBezTo>
                    <a:cubicBezTo>
                      <a:pt x="195" y="58"/>
                      <a:pt x="194" y="57"/>
                      <a:pt x="192" y="56"/>
                    </a:cubicBezTo>
                    <a:moveTo>
                      <a:pt x="82" y="56"/>
                    </a:moveTo>
                    <a:cubicBezTo>
                      <a:pt x="81" y="59"/>
                      <a:pt x="79" y="61"/>
                      <a:pt x="78" y="63"/>
                    </a:cubicBezTo>
                    <a:cubicBezTo>
                      <a:pt x="79" y="63"/>
                      <a:pt x="79" y="64"/>
                      <a:pt x="80" y="64"/>
                    </a:cubicBezTo>
                    <a:cubicBezTo>
                      <a:pt x="82" y="62"/>
                      <a:pt x="83" y="60"/>
                      <a:pt x="84" y="58"/>
                    </a:cubicBezTo>
                    <a:cubicBezTo>
                      <a:pt x="84" y="57"/>
                      <a:pt x="83" y="57"/>
                      <a:pt x="82" y="56"/>
                    </a:cubicBezTo>
                    <a:moveTo>
                      <a:pt x="100" y="56"/>
                    </a:moveTo>
                    <a:cubicBezTo>
                      <a:pt x="100" y="57"/>
                      <a:pt x="99" y="58"/>
                      <a:pt x="99" y="59"/>
                    </a:cubicBezTo>
                    <a:cubicBezTo>
                      <a:pt x="99" y="59"/>
                      <a:pt x="99" y="59"/>
                      <a:pt x="99" y="59"/>
                    </a:cubicBezTo>
                    <a:cubicBezTo>
                      <a:pt x="99" y="58"/>
                      <a:pt x="100" y="57"/>
                      <a:pt x="101" y="56"/>
                    </a:cubicBezTo>
                    <a:cubicBezTo>
                      <a:pt x="101" y="56"/>
                      <a:pt x="101" y="56"/>
                      <a:pt x="100" y="56"/>
                    </a:cubicBezTo>
                    <a:moveTo>
                      <a:pt x="116" y="56"/>
                    </a:moveTo>
                    <a:cubicBezTo>
                      <a:pt x="116" y="56"/>
                      <a:pt x="116" y="56"/>
                      <a:pt x="116" y="56"/>
                    </a:cubicBezTo>
                    <a:cubicBezTo>
                      <a:pt x="116" y="56"/>
                      <a:pt x="117" y="56"/>
                      <a:pt x="117" y="56"/>
                    </a:cubicBezTo>
                    <a:cubicBezTo>
                      <a:pt x="117" y="56"/>
                      <a:pt x="116" y="56"/>
                      <a:pt x="116" y="56"/>
                    </a:cubicBezTo>
                    <a:moveTo>
                      <a:pt x="127" y="56"/>
                    </a:moveTo>
                    <a:cubicBezTo>
                      <a:pt x="127" y="56"/>
                      <a:pt x="127" y="56"/>
                      <a:pt x="127" y="56"/>
                    </a:cubicBezTo>
                    <a:cubicBezTo>
                      <a:pt x="130" y="57"/>
                      <a:pt x="132" y="59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3" y="59"/>
                      <a:pt x="133" y="59"/>
                    </a:cubicBezTo>
                    <a:cubicBezTo>
                      <a:pt x="131" y="58"/>
                      <a:pt x="129" y="57"/>
                      <a:pt x="127" y="56"/>
                    </a:cubicBezTo>
                    <a:moveTo>
                      <a:pt x="127" y="56"/>
                    </a:move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moveTo>
                      <a:pt x="100" y="56"/>
                    </a:moveTo>
                    <a:cubicBezTo>
                      <a:pt x="99" y="57"/>
                      <a:pt x="98" y="58"/>
                      <a:pt x="98" y="59"/>
                    </a:cubicBezTo>
                    <a:cubicBezTo>
                      <a:pt x="98" y="59"/>
                      <a:pt x="98" y="59"/>
                      <a:pt x="98" y="59"/>
                    </a:cubicBezTo>
                    <a:cubicBezTo>
                      <a:pt x="99" y="58"/>
                      <a:pt x="99" y="57"/>
                      <a:pt x="100" y="56"/>
                    </a:cubicBezTo>
                    <a:cubicBezTo>
                      <a:pt x="100" y="56"/>
                      <a:pt x="100" y="56"/>
                      <a:pt x="100" y="56"/>
                    </a:cubicBezTo>
                    <a:moveTo>
                      <a:pt x="149" y="55"/>
                    </a:moveTo>
                    <a:cubicBezTo>
                      <a:pt x="149" y="55"/>
                      <a:pt x="149" y="55"/>
                      <a:pt x="149" y="55"/>
                    </a:cubicBezTo>
                    <a:cubicBezTo>
                      <a:pt x="151" y="57"/>
                      <a:pt x="154" y="59"/>
                      <a:pt x="158" y="61"/>
                    </a:cubicBezTo>
                    <a:cubicBezTo>
                      <a:pt x="158" y="61"/>
                      <a:pt x="158" y="61"/>
                      <a:pt x="158" y="61"/>
                    </a:cubicBezTo>
                    <a:cubicBezTo>
                      <a:pt x="154" y="59"/>
                      <a:pt x="151" y="57"/>
                      <a:pt x="149" y="55"/>
                    </a:cubicBezTo>
                    <a:moveTo>
                      <a:pt x="128" y="55"/>
                    </a:moveTo>
                    <a:cubicBezTo>
                      <a:pt x="128" y="55"/>
                      <a:pt x="128" y="55"/>
                      <a:pt x="128" y="56"/>
                    </a:cubicBezTo>
                    <a:cubicBezTo>
                      <a:pt x="130" y="57"/>
                      <a:pt x="132" y="58"/>
                      <a:pt x="134" y="59"/>
                    </a:cubicBezTo>
                    <a:cubicBezTo>
                      <a:pt x="134" y="59"/>
                      <a:pt x="135" y="59"/>
                      <a:pt x="135" y="59"/>
                    </a:cubicBezTo>
                    <a:cubicBezTo>
                      <a:pt x="132" y="58"/>
                      <a:pt x="130" y="56"/>
                      <a:pt x="128" y="55"/>
                    </a:cubicBezTo>
                    <a:moveTo>
                      <a:pt x="102" y="55"/>
                    </a:moveTo>
                    <a:cubicBezTo>
                      <a:pt x="102" y="55"/>
                      <a:pt x="102" y="55"/>
                      <a:pt x="101" y="55"/>
                    </a:cubicBezTo>
                    <a:cubicBezTo>
                      <a:pt x="102" y="56"/>
                      <a:pt x="103" y="56"/>
                      <a:pt x="104" y="57"/>
                    </a:cubicBezTo>
                    <a:cubicBezTo>
                      <a:pt x="104" y="56"/>
                      <a:pt x="104" y="56"/>
                      <a:pt x="104" y="56"/>
                    </a:cubicBezTo>
                    <a:cubicBezTo>
                      <a:pt x="102" y="55"/>
                      <a:pt x="102" y="55"/>
                      <a:pt x="102" y="55"/>
                    </a:cubicBezTo>
                    <a:moveTo>
                      <a:pt x="128" y="55"/>
                    </a:moveTo>
                    <a:cubicBezTo>
                      <a:pt x="128" y="55"/>
                      <a:pt x="128" y="55"/>
                      <a:pt x="128" y="55"/>
                    </a:cubicBezTo>
                    <a:cubicBezTo>
                      <a:pt x="128" y="55"/>
                      <a:pt x="128" y="55"/>
                      <a:pt x="128" y="56"/>
                    </a:cubicBezTo>
                    <a:cubicBezTo>
                      <a:pt x="128" y="55"/>
                      <a:pt x="128" y="55"/>
                      <a:pt x="128" y="55"/>
                    </a:cubicBezTo>
                    <a:cubicBezTo>
                      <a:pt x="128" y="55"/>
                      <a:pt x="128" y="55"/>
                      <a:pt x="128" y="55"/>
                    </a:cubicBezTo>
                    <a:moveTo>
                      <a:pt x="184" y="55"/>
                    </a:moveTo>
                    <a:cubicBezTo>
                      <a:pt x="183" y="56"/>
                      <a:pt x="183" y="57"/>
                      <a:pt x="182" y="57"/>
                    </a:cubicBezTo>
                    <a:cubicBezTo>
                      <a:pt x="188" y="61"/>
                      <a:pt x="188" y="61"/>
                      <a:pt x="188" y="61"/>
                    </a:cubicBezTo>
                    <a:cubicBezTo>
                      <a:pt x="189" y="60"/>
                      <a:pt x="189" y="60"/>
                      <a:pt x="190" y="59"/>
                    </a:cubicBezTo>
                    <a:cubicBezTo>
                      <a:pt x="188" y="57"/>
                      <a:pt x="186" y="56"/>
                      <a:pt x="184" y="55"/>
                    </a:cubicBezTo>
                    <a:moveTo>
                      <a:pt x="101" y="55"/>
                    </a:move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moveTo>
                      <a:pt x="124" y="55"/>
                    </a:moveTo>
                    <a:cubicBezTo>
                      <a:pt x="123" y="56"/>
                      <a:pt x="123" y="56"/>
                      <a:pt x="122" y="57"/>
                    </a:cubicBezTo>
                    <a:cubicBezTo>
                      <a:pt x="123" y="57"/>
                      <a:pt x="123" y="58"/>
                      <a:pt x="124" y="58"/>
                    </a:cubicBezTo>
                    <a:cubicBezTo>
                      <a:pt x="124" y="57"/>
                      <a:pt x="124" y="56"/>
                      <a:pt x="125" y="56"/>
                    </a:cubicBezTo>
                    <a:cubicBezTo>
                      <a:pt x="125" y="55"/>
                      <a:pt x="124" y="55"/>
                      <a:pt x="124" y="55"/>
                    </a:cubicBezTo>
                    <a:moveTo>
                      <a:pt x="100" y="54"/>
                    </a:moveTo>
                    <a:cubicBezTo>
                      <a:pt x="100" y="54"/>
                      <a:pt x="100" y="55"/>
                      <a:pt x="100" y="55"/>
                    </a:cubicBezTo>
                    <a:cubicBezTo>
                      <a:pt x="100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0" y="54"/>
                      <a:pt x="100" y="54"/>
                      <a:pt x="100" y="54"/>
                    </a:cubicBezTo>
                    <a:moveTo>
                      <a:pt x="124" y="54"/>
                    </a:moveTo>
                    <a:cubicBezTo>
                      <a:pt x="124" y="54"/>
                      <a:pt x="124" y="54"/>
                      <a:pt x="124" y="54"/>
                    </a:cubicBezTo>
                    <a:cubicBezTo>
                      <a:pt x="124" y="54"/>
                      <a:pt x="125" y="55"/>
                      <a:pt x="125" y="55"/>
                    </a:cubicBezTo>
                    <a:cubicBezTo>
                      <a:pt x="125" y="55"/>
                      <a:pt x="125" y="55"/>
                      <a:pt x="125" y="55"/>
                    </a:cubicBezTo>
                    <a:cubicBezTo>
                      <a:pt x="125" y="55"/>
                      <a:pt x="125" y="54"/>
                      <a:pt x="124" y="54"/>
                    </a:cubicBezTo>
                    <a:moveTo>
                      <a:pt x="103" y="54"/>
                    </a:moveTo>
                    <a:cubicBezTo>
                      <a:pt x="102" y="54"/>
                      <a:pt x="102" y="54"/>
                      <a:pt x="102" y="55"/>
                    </a:cubicBezTo>
                    <a:cubicBezTo>
                      <a:pt x="103" y="55"/>
                      <a:pt x="103" y="56"/>
                      <a:pt x="104" y="56"/>
                    </a:cubicBezTo>
                    <a:cubicBezTo>
                      <a:pt x="104" y="56"/>
                      <a:pt x="104" y="55"/>
                      <a:pt x="105" y="55"/>
                    </a:cubicBezTo>
                    <a:cubicBezTo>
                      <a:pt x="104" y="54"/>
                      <a:pt x="103" y="54"/>
                      <a:pt x="103" y="54"/>
                    </a:cubicBezTo>
                    <a:moveTo>
                      <a:pt x="185" y="53"/>
                    </a:moveTo>
                    <a:cubicBezTo>
                      <a:pt x="184" y="54"/>
                      <a:pt x="184" y="54"/>
                      <a:pt x="184" y="55"/>
                    </a:cubicBezTo>
                    <a:cubicBezTo>
                      <a:pt x="186" y="56"/>
                      <a:pt x="188" y="57"/>
                      <a:pt x="190" y="58"/>
                    </a:cubicBezTo>
                    <a:cubicBezTo>
                      <a:pt x="190" y="58"/>
                      <a:pt x="191" y="57"/>
                      <a:pt x="191" y="57"/>
                    </a:cubicBezTo>
                    <a:cubicBezTo>
                      <a:pt x="185" y="53"/>
                      <a:pt x="185" y="53"/>
                      <a:pt x="185" y="53"/>
                    </a:cubicBezTo>
                    <a:moveTo>
                      <a:pt x="102" y="53"/>
                    </a:moveTo>
                    <a:cubicBezTo>
                      <a:pt x="102" y="54"/>
                      <a:pt x="102" y="54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cubicBezTo>
                      <a:pt x="102" y="54"/>
                      <a:pt x="102" y="54"/>
                      <a:pt x="102" y="53"/>
                    </a:cubicBezTo>
                    <a:cubicBezTo>
                      <a:pt x="102" y="53"/>
                      <a:pt x="102" y="53"/>
                      <a:pt x="102" y="53"/>
                    </a:cubicBezTo>
                    <a:moveTo>
                      <a:pt x="125" y="53"/>
                    </a:moveTo>
                    <a:cubicBezTo>
                      <a:pt x="125" y="53"/>
                      <a:pt x="124" y="53"/>
                      <a:pt x="124" y="54"/>
                    </a:cubicBezTo>
                    <a:cubicBezTo>
                      <a:pt x="125" y="54"/>
                      <a:pt x="125" y="54"/>
                      <a:pt x="125" y="54"/>
                    </a:cubicBezTo>
                    <a:cubicBezTo>
                      <a:pt x="125" y="54"/>
                      <a:pt x="125" y="54"/>
                      <a:pt x="126" y="54"/>
                    </a:cubicBezTo>
                    <a:cubicBezTo>
                      <a:pt x="126" y="54"/>
                      <a:pt x="126" y="54"/>
                      <a:pt x="126" y="54"/>
                    </a:cubicBezTo>
                    <a:cubicBezTo>
                      <a:pt x="125" y="54"/>
                      <a:pt x="125" y="53"/>
                      <a:pt x="125" y="53"/>
                    </a:cubicBezTo>
                    <a:moveTo>
                      <a:pt x="84" y="53"/>
                    </a:moveTo>
                    <a:cubicBezTo>
                      <a:pt x="84" y="54"/>
                      <a:pt x="83" y="54"/>
                      <a:pt x="83" y="54"/>
                    </a:cubicBezTo>
                    <a:cubicBezTo>
                      <a:pt x="84" y="55"/>
                      <a:pt x="85" y="55"/>
                      <a:pt x="86" y="56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4"/>
                      <a:pt x="85" y="54"/>
                      <a:pt x="84" y="53"/>
                    </a:cubicBezTo>
                    <a:moveTo>
                      <a:pt x="181" y="53"/>
                    </a:moveTo>
                    <a:cubicBezTo>
                      <a:pt x="180" y="54"/>
                      <a:pt x="180" y="55"/>
                      <a:pt x="179" y="56"/>
                    </a:cubicBezTo>
                    <a:cubicBezTo>
                      <a:pt x="180" y="56"/>
                      <a:pt x="180" y="56"/>
                      <a:pt x="180" y="56"/>
                    </a:cubicBezTo>
                    <a:cubicBezTo>
                      <a:pt x="181" y="55"/>
                      <a:pt x="181" y="55"/>
                      <a:pt x="182" y="54"/>
                    </a:cubicBezTo>
                    <a:cubicBezTo>
                      <a:pt x="182" y="54"/>
                      <a:pt x="181" y="53"/>
                      <a:pt x="181" y="53"/>
                    </a:cubicBezTo>
                    <a:moveTo>
                      <a:pt x="101" y="53"/>
                    </a:moveTo>
                    <a:cubicBezTo>
                      <a:pt x="101" y="53"/>
                      <a:pt x="101" y="54"/>
                      <a:pt x="101" y="54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54"/>
                      <a:pt x="101" y="53"/>
                      <a:pt x="102" y="53"/>
                    </a:cubicBezTo>
                    <a:cubicBezTo>
                      <a:pt x="101" y="53"/>
                      <a:pt x="101" y="53"/>
                      <a:pt x="101" y="53"/>
                    </a:cubicBezTo>
                    <a:moveTo>
                      <a:pt x="185" y="53"/>
                    </a:moveTo>
                    <a:cubicBezTo>
                      <a:pt x="185" y="53"/>
                      <a:pt x="185" y="53"/>
                      <a:pt x="185" y="53"/>
                    </a:cubicBezTo>
                    <a:cubicBezTo>
                      <a:pt x="187" y="54"/>
                      <a:pt x="189" y="56"/>
                      <a:pt x="191" y="57"/>
                    </a:cubicBezTo>
                    <a:cubicBezTo>
                      <a:pt x="191" y="56"/>
                      <a:pt x="191" y="56"/>
                      <a:pt x="191" y="56"/>
                    </a:cubicBezTo>
                    <a:cubicBezTo>
                      <a:pt x="190" y="55"/>
                      <a:pt x="188" y="54"/>
                      <a:pt x="185" y="53"/>
                    </a:cubicBezTo>
                    <a:moveTo>
                      <a:pt x="151" y="52"/>
                    </a:moveTo>
                    <a:cubicBezTo>
                      <a:pt x="150" y="53"/>
                      <a:pt x="149" y="54"/>
                      <a:pt x="149" y="55"/>
                    </a:cubicBezTo>
                    <a:cubicBezTo>
                      <a:pt x="150" y="56"/>
                      <a:pt x="151" y="56"/>
                      <a:pt x="152" y="57"/>
                    </a:cubicBezTo>
                    <a:cubicBezTo>
                      <a:pt x="152" y="57"/>
                      <a:pt x="152" y="57"/>
                      <a:pt x="152" y="57"/>
                    </a:cubicBezTo>
                    <a:cubicBezTo>
                      <a:pt x="154" y="58"/>
                      <a:pt x="156" y="59"/>
                      <a:pt x="158" y="61"/>
                    </a:cubicBezTo>
                    <a:cubicBezTo>
                      <a:pt x="159" y="60"/>
                      <a:pt x="159" y="58"/>
                      <a:pt x="160" y="57"/>
                    </a:cubicBezTo>
                    <a:cubicBezTo>
                      <a:pt x="157" y="56"/>
                      <a:pt x="154" y="54"/>
                      <a:pt x="151" y="52"/>
                    </a:cubicBezTo>
                    <a:moveTo>
                      <a:pt x="119" y="52"/>
                    </a:moveTo>
                    <a:cubicBezTo>
                      <a:pt x="118" y="53"/>
                      <a:pt x="118" y="53"/>
                      <a:pt x="117" y="54"/>
                    </a:cubicBezTo>
                    <a:cubicBezTo>
                      <a:pt x="118" y="55"/>
                      <a:pt x="119" y="55"/>
                      <a:pt x="120" y="56"/>
                    </a:cubicBezTo>
                    <a:cubicBezTo>
                      <a:pt x="121" y="55"/>
                      <a:pt x="121" y="54"/>
                      <a:pt x="122" y="54"/>
                    </a:cubicBezTo>
                    <a:cubicBezTo>
                      <a:pt x="121" y="53"/>
                      <a:pt x="120" y="52"/>
                      <a:pt x="119" y="52"/>
                    </a:cubicBezTo>
                    <a:moveTo>
                      <a:pt x="182" y="52"/>
                    </a:moveTo>
                    <a:cubicBezTo>
                      <a:pt x="182" y="52"/>
                      <a:pt x="181" y="53"/>
                      <a:pt x="181" y="53"/>
                    </a:cubicBezTo>
                    <a:cubicBezTo>
                      <a:pt x="181" y="53"/>
                      <a:pt x="182" y="53"/>
                      <a:pt x="182" y="54"/>
                    </a:cubicBezTo>
                    <a:cubicBezTo>
                      <a:pt x="182" y="53"/>
                      <a:pt x="182" y="53"/>
                      <a:pt x="183" y="52"/>
                    </a:cubicBezTo>
                    <a:cubicBezTo>
                      <a:pt x="182" y="52"/>
                      <a:pt x="182" y="52"/>
                      <a:pt x="182" y="52"/>
                    </a:cubicBezTo>
                    <a:moveTo>
                      <a:pt x="119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20" y="52"/>
                      <a:pt x="121" y="53"/>
                      <a:pt x="122" y="53"/>
                    </a:cubicBezTo>
                    <a:cubicBezTo>
                      <a:pt x="122" y="53"/>
                      <a:pt x="122" y="53"/>
                      <a:pt x="122" y="53"/>
                    </a:cubicBezTo>
                    <a:cubicBezTo>
                      <a:pt x="121" y="52"/>
                      <a:pt x="120" y="52"/>
                      <a:pt x="119" y="51"/>
                    </a:cubicBezTo>
                    <a:moveTo>
                      <a:pt x="182" y="51"/>
                    </a:moveTo>
                    <a:cubicBezTo>
                      <a:pt x="182" y="51"/>
                      <a:pt x="182" y="51"/>
                      <a:pt x="182" y="52"/>
                    </a:cubicBezTo>
                    <a:cubicBezTo>
                      <a:pt x="182" y="52"/>
                      <a:pt x="183" y="52"/>
                      <a:pt x="183" y="52"/>
                    </a:cubicBezTo>
                    <a:cubicBezTo>
                      <a:pt x="183" y="52"/>
                      <a:pt x="183" y="52"/>
                      <a:pt x="183" y="51"/>
                    </a:cubicBezTo>
                    <a:cubicBezTo>
                      <a:pt x="183" y="51"/>
                      <a:pt x="183" y="51"/>
                      <a:pt x="182" y="51"/>
                    </a:cubicBezTo>
                    <a:moveTo>
                      <a:pt x="120" y="50"/>
                    </a:moveTo>
                    <a:cubicBezTo>
                      <a:pt x="120" y="51"/>
                      <a:pt x="119" y="51"/>
                      <a:pt x="119" y="51"/>
                    </a:cubicBezTo>
                    <a:cubicBezTo>
                      <a:pt x="120" y="51"/>
                      <a:pt x="121" y="52"/>
                      <a:pt x="122" y="53"/>
                    </a:cubicBezTo>
                    <a:cubicBezTo>
                      <a:pt x="123" y="52"/>
                      <a:pt x="123" y="52"/>
                      <a:pt x="123" y="52"/>
                    </a:cubicBezTo>
                    <a:cubicBezTo>
                      <a:pt x="122" y="52"/>
                      <a:pt x="121" y="51"/>
                      <a:pt x="120" y="50"/>
                    </a:cubicBezTo>
                    <a:moveTo>
                      <a:pt x="105" y="50"/>
                    </a:moveTo>
                    <a:cubicBezTo>
                      <a:pt x="105" y="50"/>
                      <a:pt x="105" y="50"/>
                      <a:pt x="105" y="50"/>
                    </a:cubicBezTo>
                    <a:cubicBezTo>
                      <a:pt x="106" y="50"/>
                      <a:pt x="106" y="51"/>
                      <a:pt x="107" y="51"/>
                    </a:cubicBezTo>
                    <a:cubicBezTo>
                      <a:pt x="107" y="51"/>
                      <a:pt x="107" y="51"/>
                      <a:pt x="107" y="51"/>
                    </a:cubicBezTo>
                    <a:cubicBezTo>
                      <a:pt x="106" y="50"/>
                      <a:pt x="106" y="50"/>
                      <a:pt x="105" y="50"/>
                    </a:cubicBezTo>
                    <a:moveTo>
                      <a:pt x="104" y="49"/>
                    </a:move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5" y="49"/>
                    </a:cubicBezTo>
                    <a:cubicBezTo>
                      <a:pt x="105" y="49"/>
                      <a:pt x="105" y="49"/>
                      <a:pt x="105" y="49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104" y="49"/>
                    </a:move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69" y="48"/>
                    </a:moveTo>
                    <a:cubicBezTo>
                      <a:pt x="67" y="51"/>
                      <a:pt x="66" y="53"/>
                      <a:pt x="65" y="55"/>
                    </a:cubicBezTo>
                    <a:cubicBezTo>
                      <a:pt x="65" y="56"/>
                      <a:pt x="66" y="56"/>
                      <a:pt x="67" y="57"/>
                    </a:cubicBezTo>
                    <a:cubicBezTo>
                      <a:pt x="71" y="50"/>
                      <a:pt x="71" y="50"/>
                      <a:pt x="71" y="50"/>
                    </a:cubicBezTo>
                    <a:cubicBezTo>
                      <a:pt x="70" y="49"/>
                      <a:pt x="70" y="49"/>
                      <a:pt x="69" y="49"/>
                    </a:cubicBezTo>
                    <a:cubicBezTo>
                      <a:pt x="69" y="49"/>
                      <a:pt x="68" y="50"/>
                      <a:pt x="68" y="51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69" y="49"/>
                      <a:pt x="69" y="49"/>
                      <a:pt x="69" y="48"/>
                    </a:cubicBezTo>
                    <a:moveTo>
                      <a:pt x="87" y="48"/>
                    </a:moveTo>
                    <a:cubicBezTo>
                      <a:pt x="86" y="49"/>
                      <a:pt x="86" y="50"/>
                      <a:pt x="85" y="51"/>
                    </a:cubicBezTo>
                    <a:cubicBezTo>
                      <a:pt x="86" y="52"/>
                      <a:pt x="87" y="52"/>
                      <a:pt x="88" y="53"/>
                    </a:cubicBezTo>
                    <a:cubicBezTo>
                      <a:pt x="88" y="52"/>
                      <a:pt x="89" y="51"/>
                      <a:pt x="89" y="50"/>
                    </a:cubicBezTo>
                    <a:cubicBezTo>
                      <a:pt x="89" y="49"/>
                      <a:pt x="88" y="49"/>
                      <a:pt x="87" y="48"/>
                    </a:cubicBezTo>
                    <a:moveTo>
                      <a:pt x="68" y="48"/>
                    </a:moveTo>
                    <a:cubicBezTo>
                      <a:pt x="67" y="50"/>
                      <a:pt x="65" y="53"/>
                      <a:pt x="64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5" y="53"/>
                      <a:pt x="67" y="51"/>
                      <a:pt x="68" y="48"/>
                    </a:cubicBezTo>
                    <a:cubicBezTo>
                      <a:pt x="68" y="48"/>
                      <a:pt x="68" y="48"/>
                      <a:pt x="68" y="48"/>
                    </a:cubicBezTo>
                    <a:moveTo>
                      <a:pt x="88" y="47"/>
                    </a:move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8"/>
                      <a:pt x="89" y="48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88" y="47"/>
                      <a:pt x="88" y="47"/>
                      <a:pt x="88" y="47"/>
                    </a:cubicBezTo>
                    <a:moveTo>
                      <a:pt x="173" y="47"/>
                    </a:moveTo>
                    <a:cubicBezTo>
                      <a:pt x="173" y="47"/>
                      <a:pt x="172" y="48"/>
                      <a:pt x="172" y="48"/>
                    </a:cubicBezTo>
                    <a:cubicBezTo>
                      <a:pt x="174" y="49"/>
                      <a:pt x="175" y="50"/>
                      <a:pt x="175" y="50"/>
                    </a:cubicBezTo>
                    <a:cubicBezTo>
                      <a:pt x="175" y="50"/>
                      <a:pt x="173" y="49"/>
                      <a:pt x="172" y="48"/>
                    </a:cubicBezTo>
                    <a:cubicBezTo>
                      <a:pt x="172" y="49"/>
                      <a:pt x="171" y="50"/>
                      <a:pt x="171" y="50"/>
                    </a:cubicBezTo>
                    <a:cubicBezTo>
                      <a:pt x="177" y="54"/>
                      <a:pt x="177" y="54"/>
                      <a:pt x="177" y="54"/>
                    </a:cubicBezTo>
                    <a:cubicBezTo>
                      <a:pt x="178" y="54"/>
                      <a:pt x="179" y="53"/>
                      <a:pt x="179" y="52"/>
                    </a:cubicBezTo>
                    <a:cubicBezTo>
                      <a:pt x="178" y="52"/>
                      <a:pt x="178" y="51"/>
                      <a:pt x="177" y="51"/>
                    </a:cubicBezTo>
                    <a:cubicBezTo>
                      <a:pt x="178" y="51"/>
                      <a:pt x="178" y="52"/>
                      <a:pt x="179" y="52"/>
                    </a:cubicBezTo>
                    <a:cubicBezTo>
                      <a:pt x="179" y="51"/>
                      <a:pt x="180" y="51"/>
                      <a:pt x="180" y="51"/>
                    </a:cubicBezTo>
                    <a:cubicBezTo>
                      <a:pt x="173" y="47"/>
                      <a:pt x="173" y="47"/>
                      <a:pt x="173" y="47"/>
                    </a:cubicBezTo>
                    <a:moveTo>
                      <a:pt x="173" y="46"/>
                    </a:moveTo>
                    <a:cubicBezTo>
                      <a:pt x="173" y="46"/>
                      <a:pt x="173" y="46"/>
                      <a:pt x="173" y="46"/>
                    </a:cubicBezTo>
                    <a:cubicBezTo>
                      <a:pt x="180" y="50"/>
                      <a:pt x="180" y="50"/>
                      <a:pt x="180" y="50"/>
                    </a:cubicBezTo>
                    <a:cubicBezTo>
                      <a:pt x="180" y="50"/>
                      <a:pt x="180" y="50"/>
                      <a:pt x="180" y="50"/>
                    </a:cubicBezTo>
                    <a:cubicBezTo>
                      <a:pt x="178" y="49"/>
                      <a:pt x="176" y="47"/>
                      <a:pt x="173" y="46"/>
                    </a:cubicBezTo>
                    <a:moveTo>
                      <a:pt x="133" y="46"/>
                    </a:moveTo>
                    <a:cubicBezTo>
                      <a:pt x="133" y="46"/>
                      <a:pt x="133" y="46"/>
                      <a:pt x="133" y="46"/>
                    </a:cubicBezTo>
                    <a:cubicBezTo>
                      <a:pt x="135" y="47"/>
                      <a:pt x="138" y="49"/>
                      <a:pt x="140" y="50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38" y="48"/>
                      <a:pt x="135" y="47"/>
                      <a:pt x="133" y="46"/>
                    </a:cubicBezTo>
                    <a:moveTo>
                      <a:pt x="133" y="46"/>
                    </a:move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moveTo>
                      <a:pt x="71" y="46"/>
                    </a:moveTo>
                    <a:cubicBezTo>
                      <a:pt x="71" y="46"/>
                      <a:pt x="70" y="46"/>
                      <a:pt x="70" y="47"/>
                    </a:cubicBezTo>
                    <a:cubicBezTo>
                      <a:pt x="71" y="47"/>
                      <a:pt x="71" y="48"/>
                      <a:pt x="72" y="48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2" y="46"/>
                      <a:pt x="71" y="46"/>
                      <a:pt x="71" y="46"/>
                    </a:cubicBezTo>
                    <a:moveTo>
                      <a:pt x="89" y="46"/>
                    </a:moveTo>
                    <a:cubicBezTo>
                      <a:pt x="88" y="46"/>
                      <a:pt x="88" y="46"/>
                      <a:pt x="88" y="47"/>
                    </a:cubicBezTo>
                    <a:cubicBezTo>
                      <a:pt x="89" y="47"/>
                      <a:pt x="90" y="47"/>
                      <a:pt x="91" y="48"/>
                    </a:cubicBezTo>
                    <a:cubicBezTo>
                      <a:pt x="91" y="48"/>
                      <a:pt x="91" y="47"/>
                      <a:pt x="91" y="47"/>
                    </a:cubicBezTo>
                    <a:cubicBezTo>
                      <a:pt x="90" y="47"/>
                      <a:pt x="89" y="46"/>
                      <a:pt x="89" y="46"/>
                    </a:cubicBezTo>
                    <a:moveTo>
                      <a:pt x="70" y="45"/>
                    </a:moveTo>
                    <a:cubicBezTo>
                      <a:pt x="70" y="46"/>
                      <a:pt x="70" y="46"/>
                      <a:pt x="70" y="4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0" y="45"/>
                    </a:cubicBezTo>
                    <a:moveTo>
                      <a:pt x="108" y="45"/>
                    </a:moveTo>
                    <a:cubicBezTo>
                      <a:pt x="107" y="46"/>
                      <a:pt x="107" y="47"/>
                      <a:pt x="106" y="47"/>
                    </a:cubicBezTo>
                    <a:cubicBezTo>
                      <a:pt x="107" y="48"/>
                      <a:pt x="108" y="48"/>
                      <a:pt x="109" y="49"/>
                    </a:cubicBezTo>
                    <a:cubicBezTo>
                      <a:pt x="109" y="48"/>
                      <a:pt x="109" y="47"/>
                      <a:pt x="110" y="47"/>
                    </a:cubicBezTo>
                    <a:cubicBezTo>
                      <a:pt x="109" y="46"/>
                      <a:pt x="108" y="46"/>
                      <a:pt x="108" y="45"/>
                    </a:cubicBezTo>
                    <a:moveTo>
                      <a:pt x="70" y="45"/>
                    </a:moveTo>
                    <a:cubicBezTo>
                      <a:pt x="70" y="46"/>
                      <a:pt x="70" y="46"/>
                      <a:pt x="69" y="46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70" y="46"/>
                      <a:pt x="70" y="46"/>
                      <a:pt x="70" y="45"/>
                    </a:cubicBezTo>
                    <a:cubicBezTo>
                      <a:pt x="70" y="45"/>
                      <a:pt x="70" y="45"/>
                      <a:pt x="70" y="45"/>
                    </a:cubicBezTo>
                    <a:moveTo>
                      <a:pt x="107" y="45"/>
                    </a:moveTo>
                    <a:cubicBezTo>
                      <a:pt x="107" y="46"/>
                      <a:pt x="106" y="46"/>
                      <a:pt x="106" y="47"/>
                    </a:cubicBezTo>
                    <a:cubicBezTo>
                      <a:pt x="106" y="47"/>
                      <a:pt x="106" y="47"/>
                      <a:pt x="106" y="47"/>
                    </a:cubicBezTo>
                    <a:cubicBezTo>
                      <a:pt x="106" y="46"/>
                      <a:pt x="107" y="46"/>
                      <a:pt x="107" y="45"/>
                    </a:cubicBezTo>
                    <a:cubicBezTo>
                      <a:pt x="107" y="45"/>
                      <a:pt x="107" y="45"/>
                      <a:pt x="107" y="45"/>
                    </a:cubicBezTo>
                    <a:moveTo>
                      <a:pt x="108" y="45"/>
                    </a:moveTo>
                    <a:cubicBezTo>
                      <a:pt x="108" y="45"/>
                      <a:pt x="108" y="45"/>
                      <a:pt x="108" y="45"/>
                    </a:cubicBezTo>
                    <a:cubicBezTo>
                      <a:pt x="109" y="45"/>
                      <a:pt x="109" y="46"/>
                      <a:pt x="110" y="46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09" y="46"/>
                      <a:pt x="109" y="45"/>
                      <a:pt x="108" y="45"/>
                    </a:cubicBezTo>
                    <a:moveTo>
                      <a:pt x="107" y="44"/>
                    </a:move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4"/>
                      <a:pt x="107" y="45"/>
                      <a:pt x="107" y="45"/>
                    </a:cubicBezTo>
                    <a:cubicBezTo>
                      <a:pt x="107" y="45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7" y="44"/>
                    </a:cubicBezTo>
                    <a:moveTo>
                      <a:pt x="106" y="44"/>
                    </a:moveTo>
                    <a:cubicBezTo>
                      <a:pt x="106" y="45"/>
                      <a:pt x="105" y="46"/>
                      <a:pt x="105" y="46"/>
                    </a:cubicBezTo>
                    <a:cubicBezTo>
                      <a:pt x="105" y="46"/>
                      <a:pt x="105" y="46"/>
                      <a:pt x="105" y="46"/>
                    </a:cubicBezTo>
                    <a:cubicBezTo>
                      <a:pt x="105" y="47"/>
                      <a:pt x="105" y="47"/>
                      <a:pt x="105" y="47"/>
                    </a:cubicBezTo>
                    <a:cubicBezTo>
                      <a:pt x="106" y="46"/>
                      <a:pt x="106" y="45"/>
                      <a:pt x="107" y="45"/>
                    </a:cubicBezTo>
                    <a:cubicBezTo>
                      <a:pt x="106" y="44"/>
                      <a:pt x="106" y="44"/>
                      <a:pt x="106" y="44"/>
                    </a:cubicBezTo>
                    <a:moveTo>
                      <a:pt x="108" y="44"/>
                    </a:moveTo>
                    <a:cubicBezTo>
                      <a:pt x="108" y="44"/>
                      <a:pt x="108" y="44"/>
                      <a:pt x="108" y="44"/>
                    </a:cubicBezTo>
                    <a:cubicBezTo>
                      <a:pt x="109" y="45"/>
                      <a:pt x="110" y="45"/>
                      <a:pt x="110" y="46"/>
                    </a:cubicBezTo>
                    <a:cubicBezTo>
                      <a:pt x="111" y="45"/>
                      <a:pt x="111" y="45"/>
                      <a:pt x="111" y="45"/>
                    </a:cubicBezTo>
                    <a:cubicBezTo>
                      <a:pt x="110" y="45"/>
                      <a:pt x="109" y="45"/>
                      <a:pt x="109" y="44"/>
                    </a:cubicBezTo>
                    <a:cubicBezTo>
                      <a:pt x="109" y="44"/>
                      <a:pt x="109" y="44"/>
                      <a:pt x="108" y="44"/>
                    </a:cubicBezTo>
                    <a:moveTo>
                      <a:pt x="106" y="44"/>
                    </a:moveTo>
                    <a:cubicBezTo>
                      <a:pt x="106" y="44"/>
                      <a:pt x="106" y="44"/>
                      <a:pt x="106" y="44"/>
                    </a:cubicBezTo>
                    <a:cubicBezTo>
                      <a:pt x="106" y="44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6" y="44"/>
                    </a:cubicBezTo>
                    <a:moveTo>
                      <a:pt x="130" y="44"/>
                    </a:moveTo>
                    <a:cubicBezTo>
                      <a:pt x="130" y="44"/>
                      <a:pt x="130" y="44"/>
                      <a:pt x="130" y="44"/>
                    </a:cubicBezTo>
                    <a:cubicBezTo>
                      <a:pt x="130" y="44"/>
                      <a:pt x="131" y="44"/>
                      <a:pt x="131" y="45"/>
                    </a:cubicBezTo>
                    <a:cubicBezTo>
                      <a:pt x="131" y="45"/>
                      <a:pt x="131" y="45"/>
                      <a:pt x="131" y="44"/>
                    </a:cubicBezTo>
                    <a:cubicBezTo>
                      <a:pt x="131" y="44"/>
                      <a:pt x="131" y="44"/>
                      <a:pt x="130" y="44"/>
                    </a:cubicBezTo>
                    <a:moveTo>
                      <a:pt x="108" y="44"/>
                    </a:move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moveTo>
                      <a:pt x="107" y="43"/>
                    </a:moveTo>
                    <a:cubicBezTo>
                      <a:pt x="107" y="43"/>
                      <a:pt x="107" y="43"/>
                      <a:pt x="107" y="43"/>
                    </a:cubicBezTo>
                    <a:cubicBezTo>
                      <a:pt x="107" y="43"/>
                      <a:pt x="107" y="44"/>
                      <a:pt x="107" y="44"/>
                    </a:cubicBezTo>
                    <a:cubicBezTo>
                      <a:pt x="107" y="44"/>
                      <a:pt x="107" y="43"/>
                      <a:pt x="107" y="43"/>
                    </a:cubicBezTo>
                    <a:cubicBezTo>
                      <a:pt x="107" y="43"/>
                      <a:pt x="107" y="43"/>
                      <a:pt x="107" y="43"/>
                    </a:cubicBezTo>
                    <a:moveTo>
                      <a:pt x="129" y="43"/>
                    </a:move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moveTo>
                      <a:pt x="135" y="43"/>
                    </a:moveTo>
                    <a:cubicBezTo>
                      <a:pt x="135" y="44"/>
                      <a:pt x="134" y="45"/>
                      <a:pt x="134" y="45"/>
                    </a:cubicBezTo>
                    <a:cubicBezTo>
                      <a:pt x="136" y="47"/>
                      <a:pt x="138" y="48"/>
                      <a:pt x="140" y="50"/>
                    </a:cubicBezTo>
                    <a:cubicBezTo>
                      <a:pt x="141" y="49"/>
                      <a:pt x="141" y="48"/>
                      <a:pt x="142" y="47"/>
                    </a:cubicBezTo>
                    <a:cubicBezTo>
                      <a:pt x="140" y="45"/>
                      <a:pt x="137" y="44"/>
                      <a:pt x="135" y="43"/>
                    </a:cubicBezTo>
                    <a:moveTo>
                      <a:pt x="135" y="43"/>
                    </a:moveTo>
                    <a:cubicBezTo>
                      <a:pt x="134" y="44"/>
                      <a:pt x="134" y="45"/>
                      <a:pt x="133" y="45"/>
                    </a:cubicBezTo>
                    <a:cubicBezTo>
                      <a:pt x="133" y="45"/>
                      <a:pt x="133" y="45"/>
                      <a:pt x="133" y="45"/>
                    </a:cubicBezTo>
                    <a:cubicBezTo>
                      <a:pt x="134" y="45"/>
                      <a:pt x="134" y="44"/>
                      <a:pt x="135" y="43"/>
                    </a:cubicBezTo>
                    <a:cubicBezTo>
                      <a:pt x="135" y="43"/>
                      <a:pt x="135" y="43"/>
                      <a:pt x="135" y="43"/>
                    </a:cubicBezTo>
                    <a:moveTo>
                      <a:pt x="91" y="42"/>
                    </a:moveTo>
                    <a:cubicBezTo>
                      <a:pt x="91" y="42"/>
                      <a:pt x="91" y="42"/>
                      <a:pt x="91" y="42"/>
                    </a:cubicBezTo>
                    <a:cubicBezTo>
                      <a:pt x="92" y="42"/>
                      <a:pt x="93" y="43"/>
                      <a:pt x="94" y="43"/>
                    </a:cubicBezTo>
                    <a:cubicBezTo>
                      <a:pt x="94" y="43"/>
                      <a:pt x="94" y="43"/>
                      <a:pt x="94" y="43"/>
                    </a:cubicBezTo>
                    <a:cubicBezTo>
                      <a:pt x="93" y="43"/>
                      <a:pt x="92" y="42"/>
                      <a:pt x="91" y="42"/>
                    </a:cubicBezTo>
                    <a:moveTo>
                      <a:pt x="132" y="41"/>
                    </a:moveTo>
                    <a:cubicBezTo>
                      <a:pt x="131" y="42"/>
                      <a:pt x="131" y="43"/>
                      <a:pt x="130" y="43"/>
                    </a:cubicBezTo>
                    <a:cubicBezTo>
                      <a:pt x="131" y="44"/>
                      <a:pt x="131" y="44"/>
                      <a:pt x="132" y="44"/>
                    </a:cubicBezTo>
                    <a:cubicBezTo>
                      <a:pt x="132" y="43"/>
                      <a:pt x="133" y="42"/>
                      <a:pt x="133" y="42"/>
                    </a:cubicBezTo>
                    <a:cubicBezTo>
                      <a:pt x="133" y="41"/>
                      <a:pt x="132" y="41"/>
                      <a:pt x="132" y="41"/>
                    </a:cubicBezTo>
                    <a:moveTo>
                      <a:pt x="74" y="41"/>
                    </a:moveTo>
                    <a:cubicBezTo>
                      <a:pt x="73" y="42"/>
                      <a:pt x="73" y="43"/>
                      <a:pt x="72" y="44"/>
                    </a:cubicBezTo>
                    <a:cubicBezTo>
                      <a:pt x="73" y="44"/>
                      <a:pt x="73" y="44"/>
                      <a:pt x="74" y="44"/>
                    </a:cubicBezTo>
                    <a:cubicBezTo>
                      <a:pt x="75" y="42"/>
                      <a:pt x="75" y="42"/>
                      <a:pt x="75" y="42"/>
                    </a:cubicBezTo>
                    <a:cubicBezTo>
                      <a:pt x="75" y="41"/>
                      <a:pt x="74" y="41"/>
                      <a:pt x="74" y="41"/>
                    </a:cubicBezTo>
                    <a:moveTo>
                      <a:pt x="125" y="41"/>
                    </a:moveTo>
                    <a:cubicBezTo>
                      <a:pt x="125" y="41"/>
                      <a:pt x="125" y="41"/>
                      <a:pt x="125" y="41"/>
                    </a:cubicBezTo>
                    <a:cubicBezTo>
                      <a:pt x="126" y="41"/>
                      <a:pt x="127" y="42"/>
                      <a:pt x="128" y="43"/>
                    </a:cubicBezTo>
                    <a:cubicBezTo>
                      <a:pt x="128" y="43"/>
                      <a:pt x="128" y="43"/>
                      <a:pt x="128" y="42"/>
                    </a:cubicBezTo>
                    <a:cubicBezTo>
                      <a:pt x="127" y="42"/>
                      <a:pt x="126" y="41"/>
                      <a:pt x="125" y="41"/>
                    </a:cubicBezTo>
                    <a:moveTo>
                      <a:pt x="73" y="40"/>
                    </a:moveTo>
                    <a:cubicBezTo>
                      <a:pt x="73" y="41"/>
                      <a:pt x="72" y="42"/>
                      <a:pt x="72" y="43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74" y="40"/>
                      <a:pt x="74" y="40"/>
                      <a:pt x="74" y="40"/>
                    </a:cubicBezTo>
                    <a:cubicBezTo>
                      <a:pt x="73" y="40"/>
                      <a:pt x="73" y="40"/>
                      <a:pt x="73" y="40"/>
                    </a:cubicBezTo>
                    <a:moveTo>
                      <a:pt x="73" y="40"/>
                    </a:moveTo>
                    <a:cubicBezTo>
                      <a:pt x="73" y="41"/>
                      <a:pt x="72" y="42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72" y="42"/>
                      <a:pt x="73" y="41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moveTo>
                      <a:pt x="131" y="40"/>
                    </a:move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30" y="42"/>
                      <a:pt x="130" y="41"/>
                      <a:pt x="131" y="40"/>
                    </a:cubicBezTo>
                    <a:cubicBezTo>
                      <a:pt x="131" y="40"/>
                      <a:pt x="131" y="40"/>
                      <a:pt x="131" y="40"/>
                    </a:cubicBezTo>
                    <a:moveTo>
                      <a:pt x="158" y="40"/>
                    </a:moveTo>
                    <a:cubicBezTo>
                      <a:pt x="158" y="40"/>
                      <a:pt x="157" y="41"/>
                      <a:pt x="157" y="42"/>
                    </a:cubicBezTo>
                    <a:cubicBezTo>
                      <a:pt x="161" y="44"/>
                      <a:pt x="161" y="44"/>
                      <a:pt x="161" y="44"/>
                    </a:cubicBezTo>
                    <a:cubicBezTo>
                      <a:pt x="166" y="47"/>
                      <a:pt x="166" y="47"/>
                      <a:pt x="166" y="47"/>
                    </a:cubicBezTo>
                    <a:cubicBezTo>
                      <a:pt x="166" y="46"/>
                      <a:pt x="166" y="46"/>
                      <a:pt x="167" y="45"/>
                    </a:cubicBezTo>
                    <a:cubicBezTo>
                      <a:pt x="164" y="44"/>
                      <a:pt x="161" y="42"/>
                      <a:pt x="158" y="40"/>
                    </a:cubicBezTo>
                    <a:moveTo>
                      <a:pt x="75" y="40"/>
                    </a:moveTo>
                    <a:cubicBezTo>
                      <a:pt x="75" y="40"/>
                      <a:pt x="75" y="40"/>
                      <a:pt x="75" y="40"/>
                    </a:cubicBezTo>
                    <a:cubicBezTo>
                      <a:pt x="75" y="40"/>
                      <a:pt x="76" y="40"/>
                      <a:pt x="76" y="40"/>
                    </a:cubicBezTo>
                    <a:cubicBezTo>
                      <a:pt x="76" y="40"/>
                      <a:pt x="76" y="40"/>
                      <a:pt x="76" y="40"/>
                    </a:cubicBezTo>
                    <a:cubicBezTo>
                      <a:pt x="75" y="40"/>
                      <a:pt x="75" y="40"/>
                      <a:pt x="75" y="40"/>
                    </a:cubicBezTo>
                    <a:moveTo>
                      <a:pt x="74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moveTo>
                      <a:pt x="74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moveTo>
                      <a:pt x="159" y="39"/>
                    </a:moveTo>
                    <a:cubicBezTo>
                      <a:pt x="159" y="39"/>
                      <a:pt x="158" y="39"/>
                      <a:pt x="158" y="40"/>
                    </a:cubicBezTo>
                    <a:cubicBezTo>
                      <a:pt x="161" y="42"/>
                      <a:pt x="164" y="43"/>
                      <a:pt x="167" y="45"/>
                    </a:cubicBezTo>
                    <a:cubicBezTo>
                      <a:pt x="167" y="44"/>
                      <a:pt x="167" y="44"/>
                      <a:pt x="168" y="44"/>
                    </a:cubicBezTo>
                    <a:cubicBezTo>
                      <a:pt x="159" y="39"/>
                      <a:pt x="159" y="39"/>
                      <a:pt x="159" y="39"/>
                    </a:cubicBezTo>
                    <a:moveTo>
                      <a:pt x="76" y="38"/>
                    </a:moveTo>
                    <a:cubicBezTo>
                      <a:pt x="75" y="38"/>
                      <a:pt x="75" y="39"/>
                      <a:pt x="75" y="39"/>
                    </a:cubicBezTo>
                    <a:cubicBezTo>
                      <a:pt x="76" y="39"/>
                      <a:pt x="76" y="39"/>
                      <a:pt x="76" y="40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6" y="38"/>
                      <a:pt x="76" y="38"/>
                    </a:cubicBezTo>
                    <a:moveTo>
                      <a:pt x="127" y="38"/>
                    </a:moveTo>
                    <a:cubicBezTo>
                      <a:pt x="126" y="39"/>
                      <a:pt x="126" y="40"/>
                      <a:pt x="125" y="40"/>
                    </a:cubicBezTo>
                    <a:cubicBezTo>
                      <a:pt x="126" y="41"/>
                      <a:pt x="127" y="42"/>
                      <a:pt x="128" y="42"/>
                    </a:cubicBezTo>
                    <a:cubicBezTo>
                      <a:pt x="128" y="42"/>
                      <a:pt x="129" y="42"/>
                      <a:pt x="129" y="42"/>
                    </a:cubicBezTo>
                    <a:cubicBezTo>
                      <a:pt x="129" y="42"/>
                      <a:pt x="129" y="41"/>
                      <a:pt x="130" y="40"/>
                    </a:cubicBezTo>
                    <a:cubicBezTo>
                      <a:pt x="129" y="39"/>
                      <a:pt x="128" y="39"/>
                      <a:pt x="127" y="38"/>
                    </a:cubicBezTo>
                    <a:moveTo>
                      <a:pt x="159" y="38"/>
                    </a:moveTo>
                    <a:cubicBezTo>
                      <a:pt x="159" y="38"/>
                      <a:pt x="159" y="38"/>
                      <a:pt x="159" y="38"/>
                    </a:cubicBezTo>
                    <a:cubicBezTo>
                      <a:pt x="168" y="43"/>
                      <a:pt x="168" y="43"/>
                      <a:pt x="168" y="43"/>
                    </a:cubicBezTo>
                    <a:cubicBezTo>
                      <a:pt x="168" y="43"/>
                      <a:pt x="168" y="43"/>
                      <a:pt x="168" y="43"/>
                    </a:cubicBezTo>
                    <a:cubicBezTo>
                      <a:pt x="165" y="41"/>
                      <a:pt x="162" y="40"/>
                      <a:pt x="159" y="38"/>
                    </a:cubicBezTo>
                    <a:moveTo>
                      <a:pt x="75" y="38"/>
                    </a:moveTo>
                    <a:cubicBezTo>
                      <a:pt x="75" y="38"/>
                      <a:pt x="74" y="38"/>
                      <a:pt x="74" y="38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4" y="38"/>
                      <a:pt x="75" y="38"/>
                      <a:pt x="75" y="38"/>
                    </a:cubicBezTo>
                    <a:cubicBezTo>
                      <a:pt x="75" y="38"/>
                      <a:pt x="74" y="38"/>
                      <a:pt x="74" y="38"/>
                    </a:cubicBezTo>
                    <a:cubicBezTo>
                      <a:pt x="74" y="38"/>
                      <a:pt x="75" y="39"/>
                      <a:pt x="75" y="39"/>
                    </a:cubicBezTo>
                    <a:cubicBezTo>
                      <a:pt x="75" y="38"/>
                      <a:pt x="75" y="38"/>
                      <a:pt x="75" y="38"/>
                    </a:cubicBezTo>
                    <a:cubicBezTo>
                      <a:pt x="75" y="38"/>
                      <a:pt x="75" y="38"/>
                      <a:pt x="75" y="38"/>
                    </a:cubicBezTo>
                    <a:moveTo>
                      <a:pt x="94" y="37"/>
                    </a:moveTo>
                    <a:cubicBezTo>
                      <a:pt x="94" y="37"/>
                      <a:pt x="93" y="38"/>
                      <a:pt x="93" y="39"/>
                    </a:cubicBezTo>
                    <a:cubicBezTo>
                      <a:pt x="94" y="39"/>
                      <a:pt x="94" y="40"/>
                      <a:pt x="95" y="40"/>
                    </a:cubicBezTo>
                    <a:cubicBezTo>
                      <a:pt x="96" y="40"/>
                      <a:pt x="96" y="39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6" y="38"/>
                      <a:pt x="95" y="37"/>
                      <a:pt x="94" y="37"/>
                    </a:cubicBezTo>
                    <a:moveTo>
                      <a:pt x="94" y="36"/>
                    </a:moveTo>
                    <a:cubicBezTo>
                      <a:pt x="94" y="36"/>
                      <a:pt x="94" y="36"/>
                      <a:pt x="94" y="36"/>
                    </a:cubicBezTo>
                    <a:cubicBezTo>
                      <a:pt x="95" y="37"/>
                      <a:pt x="96" y="37"/>
                      <a:pt x="97" y="38"/>
                    </a:cubicBezTo>
                    <a:cubicBezTo>
                      <a:pt x="97" y="38"/>
                      <a:pt x="97" y="38"/>
                      <a:pt x="97" y="37"/>
                    </a:cubicBezTo>
                    <a:cubicBezTo>
                      <a:pt x="96" y="37"/>
                      <a:pt x="95" y="36"/>
                      <a:pt x="94" y="36"/>
                    </a:cubicBezTo>
                    <a:moveTo>
                      <a:pt x="147" y="35"/>
                    </a:moveTo>
                    <a:cubicBezTo>
                      <a:pt x="148" y="36"/>
                      <a:pt x="148" y="36"/>
                      <a:pt x="148" y="36"/>
                    </a:cubicBezTo>
                    <a:cubicBezTo>
                      <a:pt x="148" y="36"/>
                      <a:pt x="148" y="36"/>
                      <a:pt x="148" y="36"/>
                    </a:cubicBezTo>
                    <a:cubicBezTo>
                      <a:pt x="148" y="36"/>
                      <a:pt x="147" y="36"/>
                      <a:pt x="147" y="35"/>
                    </a:cubicBezTo>
                    <a:moveTo>
                      <a:pt x="78" y="34"/>
                    </a:moveTo>
                    <a:cubicBezTo>
                      <a:pt x="78" y="34"/>
                      <a:pt x="78" y="34"/>
                      <a:pt x="78" y="34"/>
                    </a:cubicBezTo>
                    <a:cubicBezTo>
                      <a:pt x="78" y="34"/>
                      <a:pt x="79" y="35"/>
                      <a:pt x="79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78" y="34"/>
                      <a:pt x="78" y="34"/>
                    </a:cubicBezTo>
                    <a:moveTo>
                      <a:pt x="77" y="33"/>
                    </a:move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3"/>
                    </a:cubicBezTo>
                    <a:moveTo>
                      <a:pt x="150" y="33"/>
                    </a:move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moveTo>
                      <a:pt x="117" y="32"/>
                    </a:moveTo>
                    <a:cubicBezTo>
                      <a:pt x="117" y="33"/>
                      <a:pt x="116" y="34"/>
                      <a:pt x="116" y="35"/>
                    </a:cubicBezTo>
                    <a:cubicBezTo>
                      <a:pt x="116" y="35"/>
                      <a:pt x="116" y="35"/>
                      <a:pt x="117" y="35"/>
                    </a:cubicBezTo>
                    <a:cubicBezTo>
                      <a:pt x="117" y="35"/>
                      <a:pt x="118" y="34"/>
                      <a:pt x="118" y="33"/>
                    </a:cubicBezTo>
                    <a:cubicBezTo>
                      <a:pt x="118" y="33"/>
                      <a:pt x="118" y="32"/>
                      <a:pt x="117" y="32"/>
                    </a:cubicBezTo>
                    <a:moveTo>
                      <a:pt x="116" y="31"/>
                    </a:moveTo>
                    <a:cubicBezTo>
                      <a:pt x="115" y="32"/>
                      <a:pt x="115" y="33"/>
                      <a:pt x="114" y="34"/>
                    </a:cubicBezTo>
                    <a:cubicBezTo>
                      <a:pt x="115" y="34"/>
                      <a:pt x="115" y="34"/>
                      <a:pt x="116" y="35"/>
                    </a:cubicBezTo>
                    <a:cubicBezTo>
                      <a:pt x="116" y="34"/>
                      <a:pt x="116" y="34"/>
                      <a:pt x="116" y="34"/>
                    </a:cubicBezTo>
                    <a:cubicBezTo>
                      <a:pt x="116" y="33"/>
                      <a:pt x="117" y="33"/>
                      <a:pt x="117" y="32"/>
                    </a:cubicBezTo>
                    <a:cubicBezTo>
                      <a:pt x="117" y="32"/>
                      <a:pt x="116" y="32"/>
                      <a:pt x="116" y="31"/>
                    </a:cubicBezTo>
                    <a:moveTo>
                      <a:pt x="115" y="31"/>
                    </a:moveTo>
                    <a:cubicBezTo>
                      <a:pt x="115" y="32"/>
                      <a:pt x="114" y="33"/>
                      <a:pt x="114" y="33"/>
                    </a:cubicBezTo>
                    <a:cubicBezTo>
                      <a:pt x="114" y="33"/>
                      <a:pt x="114" y="34"/>
                      <a:pt x="114" y="34"/>
                    </a:cubicBezTo>
                    <a:cubicBezTo>
                      <a:pt x="114" y="33"/>
                      <a:pt x="115" y="32"/>
                      <a:pt x="115" y="31"/>
                    </a:cubicBezTo>
                    <a:cubicBezTo>
                      <a:pt x="115" y="31"/>
                      <a:pt x="115" y="31"/>
                      <a:pt x="115" y="31"/>
                    </a:cubicBezTo>
                    <a:moveTo>
                      <a:pt x="114" y="30"/>
                    </a:moveTo>
                    <a:cubicBezTo>
                      <a:pt x="114" y="31"/>
                      <a:pt x="113" y="32"/>
                      <a:pt x="113" y="33"/>
                    </a:cubicBezTo>
                    <a:cubicBezTo>
                      <a:pt x="113" y="33"/>
                      <a:pt x="113" y="33"/>
                      <a:pt x="113" y="33"/>
                    </a:cubicBezTo>
                    <a:cubicBezTo>
                      <a:pt x="114" y="32"/>
                      <a:pt x="114" y="31"/>
                      <a:pt x="115" y="31"/>
                    </a:cubicBezTo>
                    <a:cubicBezTo>
                      <a:pt x="114" y="31"/>
                      <a:pt x="114" y="30"/>
                      <a:pt x="114" y="30"/>
                    </a:cubicBezTo>
                    <a:moveTo>
                      <a:pt x="143" y="29"/>
                    </a:moveTo>
                    <a:cubicBezTo>
                      <a:pt x="143" y="29"/>
                      <a:pt x="143" y="29"/>
                      <a:pt x="143" y="30"/>
                    </a:cubicBezTo>
                    <a:cubicBezTo>
                      <a:pt x="143" y="30"/>
                      <a:pt x="143" y="30"/>
                      <a:pt x="144" y="30"/>
                    </a:cubicBezTo>
                    <a:cubicBezTo>
                      <a:pt x="143" y="30"/>
                      <a:pt x="143" y="30"/>
                      <a:pt x="143" y="30"/>
                    </a:cubicBezTo>
                    <a:cubicBezTo>
                      <a:pt x="142" y="30"/>
                      <a:pt x="142" y="31"/>
                      <a:pt x="142" y="32"/>
                    </a:cubicBezTo>
                    <a:cubicBezTo>
                      <a:pt x="144" y="34"/>
                      <a:pt x="147" y="35"/>
                      <a:pt x="148" y="36"/>
                    </a:cubicBezTo>
                    <a:cubicBezTo>
                      <a:pt x="149" y="35"/>
                      <a:pt x="149" y="34"/>
                      <a:pt x="150" y="33"/>
                    </a:cubicBezTo>
                    <a:cubicBezTo>
                      <a:pt x="147" y="32"/>
                      <a:pt x="147" y="32"/>
                      <a:pt x="147" y="32"/>
                    </a:cubicBezTo>
                    <a:cubicBezTo>
                      <a:pt x="146" y="31"/>
                      <a:pt x="144" y="30"/>
                      <a:pt x="143" y="29"/>
                    </a:cubicBezTo>
                    <a:moveTo>
                      <a:pt x="143" y="29"/>
                    </a:moveTo>
                    <a:cubicBezTo>
                      <a:pt x="143" y="29"/>
                      <a:pt x="143" y="29"/>
                      <a:pt x="143" y="29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48" y="31"/>
                      <a:pt x="146" y="30"/>
                      <a:pt x="143" y="29"/>
                    </a:cubicBezTo>
                    <a:moveTo>
                      <a:pt x="81" y="28"/>
                    </a:moveTo>
                    <a:cubicBezTo>
                      <a:pt x="80" y="31"/>
                      <a:pt x="80" y="31"/>
                      <a:pt x="80" y="31"/>
                    </a:cubicBezTo>
                    <a:cubicBezTo>
                      <a:pt x="80" y="31"/>
                      <a:pt x="81" y="32"/>
                      <a:pt x="81" y="32"/>
                    </a:cubicBezTo>
                    <a:cubicBezTo>
                      <a:pt x="82" y="31"/>
                      <a:pt x="82" y="30"/>
                      <a:pt x="83" y="29"/>
                    </a:cubicBezTo>
                    <a:cubicBezTo>
                      <a:pt x="82" y="29"/>
                      <a:pt x="82" y="29"/>
                      <a:pt x="81" y="28"/>
                    </a:cubicBezTo>
                    <a:moveTo>
                      <a:pt x="80" y="28"/>
                    </a:moveTo>
                    <a:cubicBezTo>
                      <a:pt x="80" y="29"/>
                      <a:pt x="79" y="30"/>
                      <a:pt x="79" y="31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29"/>
                      <a:pt x="80" y="29"/>
                      <a:pt x="81" y="28"/>
                    </a:cubicBezTo>
                    <a:cubicBezTo>
                      <a:pt x="81" y="28"/>
                      <a:pt x="81" y="28"/>
                      <a:pt x="80" y="28"/>
                    </a:cubicBezTo>
                    <a:moveTo>
                      <a:pt x="140" y="28"/>
                    </a:moveTo>
                    <a:cubicBezTo>
                      <a:pt x="139" y="28"/>
                      <a:pt x="139" y="29"/>
                      <a:pt x="138" y="30"/>
                    </a:cubicBezTo>
                    <a:cubicBezTo>
                      <a:pt x="139" y="30"/>
                      <a:pt x="139" y="30"/>
                      <a:pt x="140" y="30"/>
                    </a:cubicBezTo>
                    <a:cubicBezTo>
                      <a:pt x="140" y="30"/>
                      <a:pt x="140" y="29"/>
                      <a:pt x="141" y="28"/>
                    </a:cubicBezTo>
                    <a:cubicBezTo>
                      <a:pt x="140" y="28"/>
                      <a:pt x="140" y="28"/>
                      <a:pt x="140" y="28"/>
                    </a:cubicBezTo>
                    <a:moveTo>
                      <a:pt x="140" y="27"/>
                    </a:moveTo>
                    <a:cubicBezTo>
                      <a:pt x="140" y="27"/>
                      <a:pt x="140" y="27"/>
                      <a:pt x="140" y="27"/>
                    </a:cubicBezTo>
                    <a:cubicBezTo>
                      <a:pt x="140" y="28"/>
                      <a:pt x="140" y="28"/>
                      <a:pt x="141" y="28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8"/>
                      <a:pt x="140" y="28"/>
                      <a:pt x="140" y="27"/>
                    </a:cubicBezTo>
                    <a:moveTo>
                      <a:pt x="138" y="27"/>
                    </a:moveTo>
                    <a:cubicBezTo>
                      <a:pt x="137" y="29"/>
                      <a:pt x="137" y="29"/>
                      <a:pt x="137" y="29"/>
                    </a:cubicBezTo>
                    <a:cubicBezTo>
                      <a:pt x="137" y="29"/>
                      <a:pt x="137" y="29"/>
                      <a:pt x="137" y="29"/>
                    </a:cubicBezTo>
                    <a:cubicBezTo>
                      <a:pt x="138" y="28"/>
                      <a:pt x="138" y="28"/>
                      <a:pt x="138" y="27"/>
                    </a:cubicBezTo>
                    <a:cubicBezTo>
                      <a:pt x="138" y="27"/>
                      <a:pt x="138" y="27"/>
                      <a:pt x="138" y="27"/>
                    </a:cubicBezTo>
                    <a:moveTo>
                      <a:pt x="140" y="27"/>
                    </a:moveTo>
                    <a:cubicBezTo>
                      <a:pt x="140" y="27"/>
                      <a:pt x="140" y="27"/>
                      <a:pt x="140" y="27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7"/>
                      <a:pt x="140" y="27"/>
                      <a:pt x="140" y="27"/>
                    </a:cubicBezTo>
                    <a:moveTo>
                      <a:pt x="138" y="26"/>
                    </a:moveTo>
                    <a:cubicBezTo>
                      <a:pt x="138" y="27"/>
                      <a:pt x="138" y="27"/>
                      <a:pt x="138" y="27"/>
                    </a:cubicBezTo>
                    <a:cubicBezTo>
                      <a:pt x="138" y="27"/>
                      <a:pt x="138" y="27"/>
                      <a:pt x="139" y="27"/>
                    </a:cubicBezTo>
                    <a:cubicBezTo>
                      <a:pt x="139" y="27"/>
                      <a:pt x="139" y="27"/>
                      <a:pt x="139" y="27"/>
                    </a:cubicBezTo>
                    <a:cubicBezTo>
                      <a:pt x="139" y="27"/>
                      <a:pt x="138" y="27"/>
                      <a:pt x="138" y="26"/>
                    </a:cubicBezTo>
                    <a:moveTo>
                      <a:pt x="139" y="26"/>
                    </a:moveTo>
                    <a:cubicBezTo>
                      <a:pt x="138" y="26"/>
                      <a:pt x="138" y="26"/>
                      <a:pt x="138" y="26"/>
                    </a:cubicBezTo>
                    <a:cubicBezTo>
                      <a:pt x="139" y="27"/>
                      <a:pt x="139" y="27"/>
                      <a:pt x="139" y="27"/>
                    </a:cubicBezTo>
                    <a:cubicBezTo>
                      <a:pt x="139" y="26"/>
                      <a:pt x="139" y="26"/>
                      <a:pt x="139" y="26"/>
                    </a:cubicBezTo>
                    <a:cubicBezTo>
                      <a:pt x="139" y="26"/>
                      <a:pt x="139" y="26"/>
                      <a:pt x="139" y="26"/>
                    </a:cubicBezTo>
                    <a:moveTo>
                      <a:pt x="135" y="25"/>
                    </a:moveTo>
                    <a:cubicBezTo>
                      <a:pt x="134" y="25"/>
                      <a:pt x="134" y="26"/>
                      <a:pt x="134" y="27"/>
                    </a:cubicBezTo>
                    <a:cubicBezTo>
                      <a:pt x="135" y="27"/>
                      <a:pt x="136" y="28"/>
                      <a:pt x="137" y="29"/>
                    </a:cubicBezTo>
                    <a:cubicBezTo>
                      <a:pt x="137" y="28"/>
                      <a:pt x="137" y="27"/>
                      <a:pt x="138" y="27"/>
                    </a:cubicBezTo>
                    <a:cubicBezTo>
                      <a:pt x="135" y="25"/>
                      <a:pt x="135" y="25"/>
                      <a:pt x="135" y="25"/>
                    </a:cubicBezTo>
                    <a:moveTo>
                      <a:pt x="105" y="25"/>
                    </a:moveTo>
                    <a:cubicBezTo>
                      <a:pt x="105" y="26"/>
                      <a:pt x="104" y="26"/>
                      <a:pt x="104" y="27"/>
                    </a:cubicBezTo>
                    <a:cubicBezTo>
                      <a:pt x="104" y="27"/>
                      <a:pt x="104" y="27"/>
                      <a:pt x="104" y="27"/>
                    </a:cubicBezTo>
                    <a:cubicBezTo>
                      <a:pt x="104" y="26"/>
                      <a:pt x="105" y="26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moveTo>
                      <a:pt x="135" y="24"/>
                    </a:moveTo>
                    <a:cubicBezTo>
                      <a:pt x="135" y="24"/>
                      <a:pt x="135" y="24"/>
                      <a:pt x="135" y="24"/>
                    </a:cubicBezTo>
                    <a:cubicBezTo>
                      <a:pt x="136" y="25"/>
                      <a:pt x="137" y="26"/>
                      <a:pt x="138" y="26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7" y="26"/>
                      <a:pt x="136" y="25"/>
                      <a:pt x="135" y="24"/>
                    </a:cubicBezTo>
                    <a:moveTo>
                      <a:pt x="135" y="24"/>
                    </a:moveTo>
                    <a:cubicBezTo>
                      <a:pt x="135" y="24"/>
                      <a:pt x="135" y="24"/>
                      <a:pt x="135" y="24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7" y="25"/>
                      <a:pt x="136" y="25"/>
                      <a:pt x="135" y="24"/>
                    </a:cubicBezTo>
                    <a:moveTo>
                      <a:pt x="102" y="23"/>
                    </a:moveTo>
                    <a:cubicBezTo>
                      <a:pt x="102" y="24"/>
                      <a:pt x="101" y="24"/>
                      <a:pt x="101" y="25"/>
                    </a:cubicBezTo>
                    <a:cubicBezTo>
                      <a:pt x="102" y="26"/>
                      <a:pt x="102" y="26"/>
                      <a:pt x="103" y="27"/>
                    </a:cubicBezTo>
                    <a:cubicBezTo>
                      <a:pt x="104" y="26"/>
                      <a:pt x="104" y="25"/>
                      <a:pt x="105" y="25"/>
                    </a:cubicBezTo>
                    <a:cubicBezTo>
                      <a:pt x="104" y="24"/>
                      <a:pt x="103" y="23"/>
                      <a:pt x="102" y="23"/>
                    </a:cubicBezTo>
                    <a:moveTo>
                      <a:pt x="125" y="19"/>
                    </a:moveTo>
                    <a:cubicBezTo>
                      <a:pt x="125" y="20"/>
                      <a:pt x="125" y="20"/>
                      <a:pt x="124" y="21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1"/>
                      <a:pt x="126" y="21"/>
                      <a:pt x="126" y="20"/>
                    </a:cubicBezTo>
                    <a:cubicBezTo>
                      <a:pt x="125" y="19"/>
                      <a:pt x="125" y="19"/>
                      <a:pt x="125" y="19"/>
                    </a:cubicBezTo>
                    <a:moveTo>
                      <a:pt x="126" y="19"/>
                    </a:move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27" y="20"/>
                      <a:pt x="127" y="19"/>
                      <a:pt x="127" y="19"/>
                    </a:cubicBezTo>
                    <a:cubicBezTo>
                      <a:pt x="127" y="19"/>
                      <a:pt x="126" y="19"/>
                      <a:pt x="126" y="19"/>
                    </a:cubicBezTo>
                    <a:moveTo>
                      <a:pt x="123" y="18"/>
                    </a:moveTo>
                    <a:cubicBezTo>
                      <a:pt x="123" y="19"/>
                      <a:pt x="123" y="19"/>
                      <a:pt x="123" y="20"/>
                    </a:cubicBezTo>
                    <a:cubicBezTo>
                      <a:pt x="123" y="20"/>
                      <a:pt x="124" y="20"/>
                      <a:pt x="124" y="21"/>
                    </a:cubicBezTo>
                    <a:cubicBezTo>
                      <a:pt x="124" y="20"/>
                      <a:pt x="125" y="20"/>
                      <a:pt x="125" y="19"/>
                    </a:cubicBezTo>
                    <a:cubicBezTo>
                      <a:pt x="124" y="19"/>
                      <a:pt x="124" y="19"/>
                      <a:pt x="124" y="19"/>
                    </a:cubicBezTo>
                    <a:cubicBezTo>
                      <a:pt x="124" y="19"/>
                      <a:pt x="123" y="18"/>
                      <a:pt x="123" y="18"/>
                    </a:cubicBezTo>
                    <a:moveTo>
                      <a:pt x="123" y="18"/>
                    </a:moveTo>
                    <a:cubicBezTo>
                      <a:pt x="122" y="18"/>
                      <a:pt x="122" y="19"/>
                      <a:pt x="122" y="19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9"/>
                      <a:pt x="122" y="19"/>
                      <a:pt x="123" y="18"/>
                    </a:cubicBezTo>
                    <a:cubicBezTo>
                      <a:pt x="123" y="18"/>
                      <a:pt x="123" y="18"/>
                      <a:pt x="123" y="18"/>
                    </a:cubicBezTo>
                    <a:cubicBezTo>
                      <a:pt x="123" y="18"/>
                      <a:pt x="123" y="18"/>
                      <a:pt x="123" y="18"/>
                    </a:cubicBezTo>
                    <a:moveTo>
                      <a:pt x="124" y="17"/>
                    </a:moveTo>
                    <a:cubicBezTo>
                      <a:pt x="124" y="18"/>
                      <a:pt x="124" y="18"/>
                      <a:pt x="124" y="18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19"/>
                      <a:pt x="125" y="18"/>
                      <a:pt x="125" y="18"/>
                    </a:cubicBezTo>
                    <a:cubicBezTo>
                      <a:pt x="125" y="18"/>
                      <a:pt x="124" y="18"/>
                      <a:pt x="124" y="17"/>
                    </a:cubicBezTo>
                    <a:moveTo>
                      <a:pt x="122" y="17"/>
                    </a:moveTo>
                    <a:cubicBezTo>
                      <a:pt x="122" y="17"/>
                      <a:pt x="122" y="17"/>
                      <a:pt x="122" y="18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8"/>
                      <a:pt x="121" y="18"/>
                      <a:pt x="121" y="19"/>
                    </a:cubicBezTo>
                    <a:cubicBezTo>
                      <a:pt x="121" y="19"/>
                      <a:pt x="121" y="19"/>
                      <a:pt x="121" y="19"/>
                    </a:cubicBezTo>
                    <a:cubicBezTo>
                      <a:pt x="121" y="19"/>
                      <a:pt x="121" y="19"/>
                      <a:pt x="121" y="19"/>
                    </a:cubicBezTo>
                    <a:cubicBezTo>
                      <a:pt x="122" y="19"/>
                      <a:pt x="122" y="18"/>
                      <a:pt x="122" y="18"/>
                    </a:cubicBezTo>
                    <a:cubicBezTo>
                      <a:pt x="122" y="18"/>
                      <a:pt x="122" y="17"/>
                      <a:pt x="122" y="17"/>
                    </a:cubicBezTo>
                    <a:moveTo>
                      <a:pt x="123" y="17"/>
                    </a:move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8"/>
                      <a:pt x="123" y="18"/>
                      <a:pt x="123" y="18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moveTo>
                      <a:pt x="123" y="17"/>
                    </a:move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moveTo>
                      <a:pt x="122" y="17"/>
                    </a:move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7"/>
                      <a:pt x="123" y="17"/>
                      <a:pt x="123" y="17"/>
                    </a:cubicBezTo>
                    <a:cubicBezTo>
                      <a:pt x="122" y="17"/>
                      <a:pt x="122" y="17"/>
                      <a:pt x="122" y="17"/>
                    </a:cubicBezTo>
                    <a:moveTo>
                      <a:pt x="122" y="16"/>
                    </a:moveTo>
                    <a:cubicBezTo>
                      <a:pt x="122" y="16"/>
                      <a:pt x="122" y="17"/>
                      <a:pt x="122" y="17"/>
                    </a:cubicBezTo>
                    <a:cubicBezTo>
                      <a:pt x="122" y="17"/>
                      <a:pt x="122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2" y="17"/>
                      <a:pt x="122" y="17"/>
                      <a:pt x="122" y="16"/>
                    </a:cubicBezTo>
                    <a:moveTo>
                      <a:pt x="89" y="15"/>
                    </a:moveTo>
                    <a:cubicBezTo>
                      <a:pt x="88" y="15"/>
                      <a:pt x="88" y="16"/>
                      <a:pt x="88" y="17"/>
                    </a:cubicBezTo>
                    <a:cubicBezTo>
                      <a:pt x="88" y="17"/>
                      <a:pt x="89" y="18"/>
                      <a:pt x="90" y="18"/>
                    </a:cubicBezTo>
                    <a:cubicBezTo>
                      <a:pt x="90" y="18"/>
                      <a:pt x="91" y="17"/>
                      <a:pt x="91" y="16"/>
                    </a:cubicBezTo>
                    <a:cubicBezTo>
                      <a:pt x="91" y="16"/>
                      <a:pt x="90" y="15"/>
                      <a:pt x="89" y="15"/>
                    </a:cubicBezTo>
                    <a:moveTo>
                      <a:pt x="88" y="14"/>
                    </a:moveTo>
                    <a:cubicBezTo>
                      <a:pt x="88" y="15"/>
                      <a:pt x="87" y="16"/>
                      <a:pt x="87" y="17"/>
                    </a:cubicBezTo>
                    <a:cubicBezTo>
                      <a:pt x="87" y="17"/>
                      <a:pt x="87" y="17"/>
                      <a:pt x="87" y="17"/>
                    </a:cubicBezTo>
                    <a:cubicBezTo>
                      <a:pt x="89" y="14"/>
                      <a:pt x="89" y="14"/>
                      <a:pt x="89" y="14"/>
                    </a:cubicBezTo>
                    <a:cubicBezTo>
                      <a:pt x="88" y="14"/>
                      <a:pt x="88" y="14"/>
                      <a:pt x="88" y="14"/>
                    </a:cubicBezTo>
                    <a:moveTo>
                      <a:pt x="113" y="12"/>
                    </a:moveTo>
                    <a:cubicBezTo>
                      <a:pt x="113" y="12"/>
                      <a:pt x="113" y="13"/>
                      <a:pt x="113" y="13"/>
                    </a:cubicBezTo>
                    <a:cubicBezTo>
                      <a:pt x="112" y="13"/>
                      <a:pt x="112" y="13"/>
                      <a:pt x="112" y="14"/>
                    </a:cubicBezTo>
                    <a:cubicBezTo>
                      <a:pt x="112" y="14"/>
                      <a:pt x="112" y="14"/>
                      <a:pt x="112" y="14"/>
                    </a:cubicBezTo>
                    <a:cubicBezTo>
                      <a:pt x="113" y="13"/>
                      <a:pt x="113" y="13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moveTo>
                      <a:pt x="113" y="12"/>
                    </a:move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moveTo>
                      <a:pt x="114" y="11"/>
                    </a:move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moveTo>
                      <a:pt x="110" y="10"/>
                    </a:moveTo>
                    <a:cubicBezTo>
                      <a:pt x="109" y="11"/>
                      <a:pt x="109" y="11"/>
                      <a:pt x="109" y="12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3"/>
                      <a:pt x="112" y="12"/>
                      <a:pt x="113" y="12"/>
                    </a:cubicBezTo>
                    <a:cubicBezTo>
                      <a:pt x="112" y="11"/>
                      <a:pt x="111" y="11"/>
                      <a:pt x="110" y="10"/>
                    </a:cubicBezTo>
                    <a:cubicBezTo>
                      <a:pt x="110" y="10"/>
                      <a:pt x="110" y="10"/>
                      <a:pt x="110" y="10"/>
                    </a:cubicBezTo>
                    <a:moveTo>
                      <a:pt x="110" y="10"/>
                    </a:moveTo>
                    <a:cubicBezTo>
                      <a:pt x="110" y="10"/>
                      <a:pt x="110" y="10"/>
                      <a:pt x="110" y="10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1"/>
                      <a:pt x="113" y="11"/>
                    </a:cubicBezTo>
                    <a:cubicBezTo>
                      <a:pt x="112" y="11"/>
                      <a:pt x="111" y="10"/>
                      <a:pt x="110" y="10"/>
                    </a:cubicBezTo>
                    <a:moveTo>
                      <a:pt x="110" y="9"/>
                    </a:moveTo>
                    <a:cubicBezTo>
                      <a:pt x="110" y="9"/>
                      <a:pt x="110" y="9"/>
                      <a:pt x="110" y="9"/>
                    </a:cubicBezTo>
                    <a:cubicBezTo>
                      <a:pt x="111" y="10"/>
                      <a:pt x="112" y="10"/>
                      <a:pt x="113" y="11"/>
                    </a:cubicBezTo>
                    <a:cubicBezTo>
                      <a:pt x="113" y="11"/>
                      <a:pt x="113" y="11"/>
                      <a:pt x="113" y="11"/>
                    </a:cubicBezTo>
                    <a:cubicBezTo>
                      <a:pt x="112" y="10"/>
                      <a:pt x="111" y="10"/>
                      <a:pt x="110" y="9"/>
                    </a:cubicBezTo>
                    <a:moveTo>
                      <a:pt x="96" y="2"/>
                    </a:moveTo>
                    <a:cubicBezTo>
                      <a:pt x="95" y="4"/>
                      <a:pt x="95" y="4"/>
                      <a:pt x="95" y="4"/>
                    </a:cubicBezTo>
                    <a:cubicBezTo>
                      <a:pt x="98" y="6"/>
                      <a:pt x="98" y="6"/>
                      <a:pt x="98" y="6"/>
                    </a:cubicBezTo>
                    <a:cubicBezTo>
                      <a:pt x="99" y="4"/>
                      <a:pt x="99" y="4"/>
                      <a:pt x="99" y="4"/>
                    </a:cubicBezTo>
                    <a:cubicBezTo>
                      <a:pt x="99" y="3"/>
                      <a:pt x="98" y="3"/>
                      <a:pt x="98" y="2"/>
                    </a:cubicBezTo>
                    <a:cubicBezTo>
                      <a:pt x="97" y="3"/>
                      <a:pt x="97" y="3"/>
                      <a:pt x="97" y="3"/>
                    </a:cubicBezTo>
                    <a:cubicBezTo>
                      <a:pt x="97" y="3"/>
                      <a:pt x="97" y="3"/>
                      <a:pt x="98" y="2"/>
                    </a:cubicBezTo>
                    <a:cubicBezTo>
                      <a:pt x="97" y="2"/>
                      <a:pt x="97" y="2"/>
                      <a:pt x="96" y="2"/>
                    </a:cubicBezTo>
                    <a:moveTo>
                      <a:pt x="98" y="2"/>
                    </a:moveTo>
                    <a:cubicBezTo>
                      <a:pt x="98" y="2"/>
                      <a:pt x="98" y="2"/>
                      <a:pt x="98" y="2"/>
                    </a:cubicBezTo>
                    <a:cubicBezTo>
                      <a:pt x="99" y="2"/>
                      <a:pt x="99" y="2"/>
                      <a:pt x="100" y="3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99" y="2"/>
                      <a:pt x="99" y="2"/>
                      <a:pt x="98" y="2"/>
                    </a:cubicBezTo>
                    <a:moveTo>
                      <a:pt x="96" y="1"/>
                    </a:moveTo>
                    <a:cubicBezTo>
                      <a:pt x="95" y="2"/>
                      <a:pt x="95" y="3"/>
                      <a:pt x="94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96" y="1"/>
                      <a:pt x="96" y="1"/>
                      <a:pt x="96" y="1"/>
                    </a:cubicBezTo>
                    <a:moveTo>
                      <a:pt x="97" y="1"/>
                    </a:moveTo>
                    <a:cubicBezTo>
                      <a:pt x="97" y="1"/>
                      <a:pt x="97" y="1"/>
                      <a:pt x="97" y="1"/>
                    </a:cubicBezTo>
                    <a:cubicBezTo>
                      <a:pt x="97" y="1"/>
                      <a:pt x="98" y="1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8" y="1"/>
                      <a:pt x="97" y="1"/>
                      <a:pt x="97" y="1"/>
                    </a:cubicBezTo>
                    <a:moveTo>
                      <a:pt x="96" y="0"/>
                    </a:moveTo>
                    <a:cubicBezTo>
                      <a:pt x="96" y="0"/>
                      <a:pt x="96" y="0"/>
                      <a:pt x="96" y="0"/>
                    </a:cubicBezTo>
                    <a:cubicBezTo>
                      <a:pt x="96" y="0"/>
                      <a:pt x="96" y="1"/>
                      <a:pt x="97" y="1"/>
                    </a:cubicBezTo>
                    <a:cubicBezTo>
                      <a:pt x="97" y="1"/>
                      <a:pt x="97" y="1"/>
                      <a:pt x="97" y="1"/>
                    </a:cubicBezTo>
                    <a:cubicBezTo>
                      <a:pt x="96" y="1"/>
                      <a:pt x="96" y="0"/>
                      <a:pt x="9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6" name="Freeform 9941"/>
              <p:cNvSpPr>
                <a:spLocks noEditPoints="1"/>
              </p:cNvSpPr>
              <p:nvPr/>
            </p:nvSpPr>
            <p:spPr bwMode="auto">
              <a:xfrm>
                <a:off x="-666" y="3757"/>
                <a:ext cx="390" cy="173"/>
              </a:xfrm>
              <a:custGeom>
                <a:avLst/>
                <a:gdLst>
                  <a:gd name="T0" fmla="*/ 90 w 165"/>
                  <a:gd name="T1" fmla="*/ 70 h 73"/>
                  <a:gd name="T2" fmla="*/ 38 w 165"/>
                  <a:gd name="T3" fmla="*/ 69 h 73"/>
                  <a:gd name="T4" fmla="*/ 3 w 165"/>
                  <a:gd name="T5" fmla="*/ 65 h 73"/>
                  <a:gd name="T6" fmla="*/ 49 w 165"/>
                  <a:gd name="T7" fmla="*/ 62 h 73"/>
                  <a:gd name="T8" fmla="*/ 105 w 165"/>
                  <a:gd name="T9" fmla="*/ 65 h 73"/>
                  <a:gd name="T10" fmla="*/ 114 w 165"/>
                  <a:gd name="T11" fmla="*/ 59 h 73"/>
                  <a:gd name="T12" fmla="*/ 84 w 165"/>
                  <a:gd name="T13" fmla="*/ 68 h 73"/>
                  <a:gd name="T14" fmla="*/ 15 w 165"/>
                  <a:gd name="T15" fmla="*/ 59 h 73"/>
                  <a:gd name="T16" fmla="*/ 15 w 165"/>
                  <a:gd name="T17" fmla="*/ 59 h 73"/>
                  <a:gd name="T18" fmla="*/ 65 w 165"/>
                  <a:gd name="T19" fmla="*/ 56 h 73"/>
                  <a:gd name="T20" fmla="*/ 117 w 165"/>
                  <a:gd name="T21" fmla="*/ 55 h 73"/>
                  <a:gd name="T22" fmla="*/ 8 w 165"/>
                  <a:gd name="T23" fmla="*/ 56 h 73"/>
                  <a:gd name="T24" fmla="*/ 35 w 165"/>
                  <a:gd name="T25" fmla="*/ 53 h 73"/>
                  <a:gd name="T26" fmla="*/ 94 w 165"/>
                  <a:gd name="T27" fmla="*/ 51 h 73"/>
                  <a:gd name="T28" fmla="*/ 27 w 165"/>
                  <a:gd name="T29" fmla="*/ 50 h 73"/>
                  <a:gd name="T30" fmla="*/ 73 w 165"/>
                  <a:gd name="T31" fmla="*/ 47 h 73"/>
                  <a:gd name="T32" fmla="*/ 28 w 165"/>
                  <a:gd name="T33" fmla="*/ 48 h 73"/>
                  <a:gd name="T34" fmla="*/ 43 w 165"/>
                  <a:gd name="T35" fmla="*/ 46 h 73"/>
                  <a:gd name="T36" fmla="*/ 69 w 165"/>
                  <a:gd name="T37" fmla="*/ 45 h 73"/>
                  <a:gd name="T38" fmla="*/ 23 w 165"/>
                  <a:gd name="T39" fmla="*/ 46 h 73"/>
                  <a:gd name="T40" fmla="*/ 62 w 165"/>
                  <a:gd name="T41" fmla="*/ 42 h 73"/>
                  <a:gd name="T42" fmla="*/ 66 w 165"/>
                  <a:gd name="T43" fmla="*/ 43 h 73"/>
                  <a:gd name="T44" fmla="*/ 75 w 165"/>
                  <a:gd name="T45" fmla="*/ 44 h 73"/>
                  <a:gd name="T46" fmla="*/ 31 w 165"/>
                  <a:gd name="T47" fmla="*/ 39 h 73"/>
                  <a:gd name="T48" fmla="*/ 118 w 165"/>
                  <a:gd name="T49" fmla="*/ 51 h 73"/>
                  <a:gd name="T50" fmla="*/ 92 w 165"/>
                  <a:gd name="T51" fmla="*/ 37 h 73"/>
                  <a:gd name="T52" fmla="*/ 33 w 165"/>
                  <a:gd name="T53" fmla="*/ 37 h 73"/>
                  <a:gd name="T54" fmla="*/ 52 w 165"/>
                  <a:gd name="T55" fmla="*/ 35 h 73"/>
                  <a:gd name="T56" fmla="*/ 99 w 165"/>
                  <a:gd name="T57" fmla="*/ 40 h 73"/>
                  <a:gd name="T58" fmla="*/ 81 w 165"/>
                  <a:gd name="T59" fmla="*/ 34 h 73"/>
                  <a:gd name="T60" fmla="*/ 89 w 165"/>
                  <a:gd name="T61" fmla="*/ 35 h 73"/>
                  <a:gd name="T62" fmla="*/ 82 w 165"/>
                  <a:gd name="T63" fmla="*/ 31 h 73"/>
                  <a:gd name="T64" fmla="*/ 52 w 165"/>
                  <a:gd name="T65" fmla="*/ 32 h 73"/>
                  <a:gd name="T66" fmla="*/ 76 w 165"/>
                  <a:gd name="T67" fmla="*/ 30 h 73"/>
                  <a:gd name="T68" fmla="*/ 73 w 165"/>
                  <a:gd name="T69" fmla="*/ 30 h 73"/>
                  <a:gd name="T70" fmla="*/ 55 w 165"/>
                  <a:gd name="T71" fmla="*/ 27 h 73"/>
                  <a:gd name="T72" fmla="*/ 128 w 165"/>
                  <a:gd name="T73" fmla="*/ 33 h 73"/>
                  <a:gd name="T74" fmla="*/ 104 w 165"/>
                  <a:gd name="T75" fmla="*/ 32 h 73"/>
                  <a:gd name="T76" fmla="*/ 137 w 165"/>
                  <a:gd name="T77" fmla="*/ 24 h 73"/>
                  <a:gd name="T78" fmla="*/ 86 w 165"/>
                  <a:gd name="T79" fmla="*/ 23 h 73"/>
                  <a:gd name="T80" fmla="*/ 37 w 165"/>
                  <a:gd name="T81" fmla="*/ 23 h 73"/>
                  <a:gd name="T82" fmla="*/ 40 w 165"/>
                  <a:gd name="T83" fmla="*/ 24 h 73"/>
                  <a:gd name="T84" fmla="*/ 41 w 165"/>
                  <a:gd name="T85" fmla="*/ 19 h 73"/>
                  <a:gd name="T86" fmla="*/ 88 w 165"/>
                  <a:gd name="T87" fmla="*/ 19 h 73"/>
                  <a:gd name="T88" fmla="*/ 38 w 165"/>
                  <a:gd name="T89" fmla="*/ 18 h 73"/>
                  <a:gd name="T90" fmla="*/ 62 w 165"/>
                  <a:gd name="T91" fmla="*/ 19 h 73"/>
                  <a:gd name="T92" fmla="*/ 80 w 165"/>
                  <a:gd name="T93" fmla="*/ 18 h 73"/>
                  <a:gd name="T94" fmla="*/ 157 w 165"/>
                  <a:gd name="T95" fmla="*/ 17 h 73"/>
                  <a:gd name="T96" fmla="*/ 66 w 165"/>
                  <a:gd name="T97" fmla="*/ 15 h 73"/>
                  <a:gd name="T98" fmla="*/ 150 w 165"/>
                  <a:gd name="T99" fmla="*/ 17 h 73"/>
                  <a:gd name="T100" fmla="*/ 137 w 165"/>
                  <a:gd name="T101" fmla="*/ 18 h 73"/>
                  <a:gd name="T102" fmla="*/ 153 w 165"/>
                  <a:gd name="T103" fmla="*/ 12 h 73"/>
                  <a:gd name="T104" fmla="*/ 65 w 165"/>
                  <a:gd name="T105" fmla="*/ 11 h 73"/>
                  <a:gd name="T106" fmla="*/ 159 w 165"/>
                  <a:gd name="T107" fmla="*/ 14 h 73"/>
                  <a:gd name="T108" fmla="*/ 62 w 165"/>
                  <a:gd name="T109" fmla="*/ 9 h 73"/>
                  <a:gd name="T110" fmla="*/ 48 w 165"/>
                  <a:gd name="T111" fmla="*/ 9 h 73"/>
                  <a:gd name="T112" fmla="*/ 67 w 165"/>
                  <a:gd name="T113" fmla="*/ 10 h 73"/>
                  <a:gd name="T114" fmla="*/ 43 w 165"/>
                  <a:gd name="T115" fmla="*/ 10 h 73"/>
                  <a:gd name="T116" fmla="*/ 83 w 165"/>
                  <a:gd name="T117" fmla="*/ 8 h 73"/>
                  <a:gd name="T118" fmla="*/ 50 w 165"/>
                  <a:gd name="T119" fmla="*/ 4 h 73"/>
                  <a:gd name="T120" fmla="*/ 142 w 165"/>
                  <a:gd name="T121" fmla="*/ 9 h 73"/>
                  <a:gd name="T122" fmla="*/ 33 w 165"/>
                  <a:gd name="T123" fmla="*/ 6 h 73"/>
                  <a:gd name="T124" fmla="*/ 50 w 165"/>
                  <a:gd name="T125" fmla="*/ 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5" h="73">
                    <a:moveTo>
                      <a:pt x="47" y="71"/>
                    </a:move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6" y="71"/>
                      <a:pt x="47" y="71"/>
                    </a:cubicBezTo>
                    <a:cubicBezTo>
                      <a:pt x="47" y="71"/>
                      <a:pt x="47" y="71"/>
                      <a:pt x="47" y="71"/>
                    </a:cubicBezTo>
                    <a:moveTo>
                      <a:pt x="103" y="70"/>
                    </a:moveTo>
                    <a:cubicBezTo>
                      <a:pt x="102" y="70"/>
                      <a:pt x="102" y="71"/>
                      <a:pt x="102" y="71"/>
                    </a:cubicBezTo>
                    <a:cubicBezTo>
                      <a:pt x="102" y="71"/>
                      <a:pt x="102" y="71"/>
                      <a:pt x="102" y="71"/>
                    </a:cubicBezTo>
                    <a:cubicBezTo>
                      <a:pt x="102" y="71"/>
                      <a:pt x="102" y="71"/>
                      <a:pt x="103" y="70"/>
                    </a:cubicBezTo>
                    <a:cubicBezTo>
                      <a:pt x="103" y="70"/>
                      <a:pt x="103" y="70"/>
                      <a:pt x="103" y="70"/>
                    </a:cubicBezTo>
                    <a:moveTo>
                      <a:pt x="90" y="70"/>
                    </a:move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moveTo>
                      <a:pt x="42" y="70"/>
                    </a:moveTo>
                    <a:cubicBezTo>
                      <a:pt x="42" y="70"/>
                      <a:pt x="42" y="70"/>
                      <a:pt x="41" y="70"/>
                    </a:cubicBezTo>
                    <a:cubicBezTo>
                      <a:pt x="42" y="70"/>
                      <a:pt x="43" y="71"/>
                      <a:pt x="44" y="71"/>
                    </a:cubicBezTo>
                    <a:cubicBezTo>
                      <a:pt x="44" y="71"/>
                      <a:pt x="44" y="71"/>
                      <a:pt x="45" y="71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44" y="71"/>
                      <a:pt x="44" y="70"/>
                      <a:pt x="44" y="70"/>
                    </a:cubicBezTo>
                    <a:cubicBezTo>
                      <a:pt x="44" y="70"/>
                      <a:pt x="43" y="70"/>
                      <a:pt x="42" y="70"/>
                    </a:cubicBezTo>
                    <a:moveTo>
                      <a:pt x="90" y="69"/>
                    </a:move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69"/>
                    </a:cubicBezTo>
                    <a:moveTo>
                      <a:pt x="15" y="69"/>
                    </a:move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moveTo>
                      <a:pt x="90" y="69"/>
                    </a:move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moveTo>
                      <a:pt x="15" y="69"/>
                    </a:move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70"/>
                    </a:cubicBezTo>
                    <a:cubicBezTo>
                      <a:pt x="16" y="70"/>
                      <a:pt x="17" y="70"/>
                      <a:pt x="17" y="70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8" y="69"/>
                      <a:pt x="17" y="69"/>
                      <a:pt x="17" y="69"/>
                    </a:cubicBezTo>
                    <a:cubicBezTo>
                      <a:pt x="17" y="69"/>
                      <a:pt x="16" y="69"/>
                      <a:pt x="16" y="69"/>
                    </a:cubicBezTo>
                    <a:cubicBezTo>
                      <a:pt x="15" y="69"/>
                      <a:pt x="15" y="69"/>
                      <a:pt x="15" y="69"/>
                    </a:cubicBezTo>
                    <a:moveTo>
                      <a:pt x="37" y="68"/>
                    </a:moveTo>
                    <a:cubicBezTo>
                      <a:pt x="37" y="68"/>
                      <a:pt x="37" y="68"/>
                      <a:pt x="37" y="68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8" y="69"/>
                      <a:pt x="38" y="68"/>
                      <a:pt x="38" y="68"/>
                    </a:cubicBezTo>
                    <a:cubicBezTo>
                      <a:pt x="38" y="68"/>
                      <a:pt x="37" y="68"/>
                      <a:pt x="37" y="68"/>
                    </a:cubicBezTo>
                    <a:moveTo>
                      <a:pt x="85" y="67"/>
                    </a:moveTo>
                    <a:cubicBezTo>
                      <a:pt x="85" y="67"/>
                      <a:pt x="85" y="67"/>
                      <a:pt x="85" y="67"/>
                    </a:cubicBezTo>
                    <a:cubicBezTo>
                      <a:pt x="86" y="67"/>
                      <a:pt x="86" y="68"/>
                      <a:pt x="87" y="68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88" y="68"/>
                      <a:pt x="86" y="68"/>
                      <a:pt x="85" y="67"/>
                    </a:cubicBezTo>
                    <a:moveTo>
                      <a:pt x="4" y="66"/>
                    </a:moveTo>
                    <a:cubicBezTo>
                      <a:pt x="9" y="68"/>
                      <a:pt x="9" y="68"/>
                      <a:pt x="9" y="68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5" y="66"/>
                      <a:pt x="4" y="66"/>
                      <a:pt x="4" y="66"/>
                    </a:cubicBezTo>
                    <a:moveTo>
                      <a:pt x="61" y="66"/>
                    </a:moveTo>
                    <a:cubicBezTo>
                      <a:pt x="60" y="67"/>
                      <a:pt x="60" y="67"/>
                      <a:pt x="60" y="67"/>
                    </a:cubicBezTo>
                    <a:cubicBezTo>
                      <a:pt x="63" y="68"/>
                      <a:pt x="63" y="68"/>
                      <a:pt x="63" y="68"/>
                    </a:cubicBezTo>
                    <a:cubicBezTo>
                      <a:pt x="63" y="69"/>
                      <a:pt x="63" y="69"/>
                      <a:pt x="63" y="69"/>
                    </a:cubicBezTo>
                    <a:cubicBezTo>
                      <a:pt x="64" y="68"/>
                      <a:pt x="64" y="68"/>
                      <a:pt x="64" y="68"/>
                    </a:cubicBezTo>
                    <a:cubicBezTo>
                      <a:pt x="61" y="66"/>
                      <a:pt x="61" y="66"/>
                      <a:pt x="61" y="66"/>
                    </a:cubicBezTo>
                    <a:moveTo>
                      <a:pt x="0" y="65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1" y="65"/>
                      <a:pt x="2" y="65"/>
                      <a:pt x="2" y="66"/>
                    </a:cubicBezTo>
                    <a:cubicBezTo>
                      <a:pt x="3" y="65"/>
                      <a:pt x="3" y="65"/>
                      <a:pt x="3" y="65"/>
                    </a:cubicBezTo>
                    <a:cubicBezTo>
                      <a:pt x="0" y="65"/>
                      <a:pt x="0" y="65"/>
                      <a:pt x="0" y="65"/>
                    </a:cubicBezTo>
                    <a:moveTo>
                      <a:pt x="57" y="64"/>
                    </a:moveTo>
                    <a:cubicBezTo>
                      <a:pt x="56" y="64"/>
                      <a:pt x="56" y="65"/>
                      <a:pt x="56" y="65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8" y="65"/>
                      <a:pt x="59" y="65"/>
                    </a:cubicBezTo>
                    <a:cubicBezTo>
                      <a:pt x="57" y="64"/>
                      <a:pt x="57" y="64"/>
                      <a:pt x="57" y="64"/>
                    </a:cubicBezTo>
                    <a:moveTo>
                      <a:pt x="28" y="64"/>
                    </a:moveTo>
                    <a:cubicBezTo>
                      <a:pt x="28" y="65"/>
                      <a:pt x="28" y="65"/>
                      <a:pt x="28" y="65"/>
                    </a:cubicBezTo>
                    <a:cubicBezTo>
                      <a:pt x="29" y="65"/>
                      <a:pt x="30" y="65"/>
                      <a:pt x="31" y="66"/>
                    </a:cubicBezTo>
                    <a:cubicBezTo>
                      <a:pt x="31" y="66"/>
                      <a:pt x="31" y="66"/>
                      <a:pt x="31" y="66"/>
                    </a:cubicBezTo>
                    <a:cubicBezTo>
                      <a:pt x="31" y="66"/>
                      <a:pt x="31" y="65"/>
                      <a:pt x="31" y="65"/>
                    </a:cubicBezTo>
                    <a:cubicBezTo>
                      <a:pt x="28" y="64"/>
                      <a:pt x="28" y="64"/>
                      <a:pt x="28" y="64"/>
                    </a:cubicBezTo>
                    <a:moveTo>
                      <a:pt x="19" y="64"/>
                    </a:moveTo>
                    <a:cubicBezTo>
                      <a:pt x="19" y="64"/>
                      <a:pt x="19" y="64"/>
                      <a:pt x="19" y="65"/>
                    </a:cubicBezTo>
                    <a:cubicBezTo>
                      <a:pt x="20" y="65"/>
                      <a:pt x="20" y="65"/>
                      <a:pt x="20" y="64"/>
                    </a:cubicBezTo>
                    <a:cubicBezTo>
                      <a:pt x="19" y="64"/>
                      <a:pt x="19" y="64"/>
                      <a:pt x="19" y="64"/>
                    </a:cubicBezTo>
                    <a:moveTo>
                      <a:pt x="18" y="61"/>
                    </a:move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19" y="63"/>
                      <a:pt x="19" y="63"/>
                      <a:pt x="19" y="64"/>
                    </a:cubicBezTo>
                    <a:cubicBezTo>
                      <a:pt x="19" y="63"/>
                      <a:pt x="19" y="63"/>
                      <a:pt x="19" y="62"/>
                    </a:cubicBezTo>
                    <a:cubicBezTo>
                      <a:pt x="18" y="61"/>
                      <a:pt x="18" y="61"/>
                      <a:pt x="18" y="61"/>
                    </a:cubicBezTo>
                    <a:moveTo>
                      <a:pt x="50" y="61"/>
                    </a:moveTo>
                    <a:cubicBezTo>
                      <a:pt x="49" y="61"/>
                      <a:pt x="49" y="62"/>
                      <a:pt x="49" y="62"/>
                    </a:cubicBezTo>
                    <a:cubicBezTo>
                      <a:pt x="49" y="63"/>
                      <a:pt x="50" y="63"/>
                      <a:pt x="51" y="67"/>
                    </a:cubicBezTo>
                    <a:cubicBezTo>
                      <a:pt x="51" y="69"/>
                      <a:pt x="50" y="70"/>
                      <a:pt x="48" y="70"/>
                    </a:cubicBezTo>
                    <a:cubicBezTo>
                      <a:pt x="48" y="70"/>
                      <a:pt x="48" y="71"/>
                      <a:pt x="48" y="71"/>
                    </a:cubicBezTo>
                    <a:cubicBezTo>
                      <a:pt x="49" y="71"/>
                      <a:pt x="50" y="70"/>
                      <a:pt x="51" y="69"/>
                    </a:cubicBezTo>
                    <a:cubicBezTo>
                      <a:pt x="51" y="69"/>
                      <a:pt x="51" y="69"/>
                      <a:pt x="51" y="69"/>
                    </a:cubicBezTo>
                    <a:cubicBezTo>
                      <a:pt x="51" y="69"/>
                      <a:pt x="52" y="68"/>
                      <a:pt x="52" y="67"/>
                    </a:cubicBezTo>
                    <a:cubicBezTo>
                      <a:pt x="52" y="67"/>
                      <a:pt x="52" y="66"/>
                      <a:pt x="51" y="65"/>
                    </a:cubicBezTo>
                    <a:cubicBezTo>
                      <a:pt x="50" y="63"/>
                      <a:pt x="50" y="62"/>
                      <a:pt x="49" y="62"/>
                    </a:cubicBezTo>
                    <a:cubicBezTo>
                      <a:pt x="54" y="64"/>
                      <a:pt x="54" y="64"/>
                      <a:pt x="54" y="64"/>
                    </a:cubicBezTo>
                    <a:cubicBezTo>
                      <a:pt x="54" y="64"/>
                      <a:pt x="54" y="63"/>
                      <a:pt x="54" y="63"/>
                    </a:cubicBezTo>
                    <a:cubicBezTo>
                      <a:pt x="50" y="61"/>
                      <a:pt x="50" y="61"/>
                      <a:pt x="50" y="61"/>
                    </a:cubicBezTo>
                    <a:cubicBezTo>
                      <a:pt x="50" y="61"/>
                      <a:pt x="50" y="61"/>
                      <a:pt x="50" y="61"/>
                    </a:cubicBezTo>
                    <a:moveTo>
                      <a:pt x="19" y="60"/>
                    </a:moveTo>
                    <a:cubicBezTo>
                      <a:pt x="18" y="60"/>
                      <a:pt x="18" y="60"/>
                      <a:pt x="18" y="60"/>
                    </a:cubicBezTo>
                    <a:cubicBezTo>
                      <a:pt x="19" y="61"/>
                      <a:pt x="20" y="61"/>
                      <a:pt x="21" y="62"/>
                    </a:cubicBezTo>
                    <a:cubicBezTo>
                      <a:pt x="21" y="61"/>
                      <a:pt x="21" y="61"/>
                      <a:pt x="21" y="61"/>
                    </a:cubicBezTo>
                    <a:cubicBezTo>
                      <a:pt x="19" y="60"/>
                      <a:pt x="19" y="60"/>
                      <a:pt x="19" y="60"/>
                    </a:cubicBezTo>
                    <a:moveTo>
                      <a:pt x="107" y="59"/>
                    </a:moveTo>
                    <a:cubicBezTo>
                      <a:pt x="105" y="62"/>
                      <a:pt x="105" y="62"/>
                      <a:pt x="105" y="62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4" y="63"/>
                      <a:pt x="104" y="63"/>
                      <a:pt x="104" y="63"/>
                    </a:cubicBezTo>
                    <a:cubicBezTo>
                      <a:pt x="105" y="64"/>
                      <a:pt x="105" y="64"/>
                      <a:pt x="105" y="65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3" y="65"/>
                      <a:pt x="103" y="65"/>
                      <a:pt x="103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4" y="65"/>
                      <a:pt x="104" y="65"/>
                      <a:pt x="104" y="66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105" y="66"/>
                      <a:pt x="105" y="66"/>
                      <a:pt x="105" y="67"/>
                    </a:cubicBezTo>
                    <a:cubicBezTo>
                      <a:pt x="103" y="66"/>
                      <a:pt x="103" y="66"/>
                      <a:pt x="103" y="66"/>
                    </a:cubicBezTo>
                    <a:cubicBezTo>
                      <a:pt x="103" y="66"/>
                      <a:pt x="103" y="66"/>
                      <a:pt x="103" y="66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3" y="68"/>
                      <a:pt x="103" y="70"/>
                    </a:cubicBezTo>
                    <a:cubicBezTo>
                      <a:pt x="103" y="70"/>
                      <a:pt x="103" y="70"/>
                      <a:pt x="103" y="70"/>
                    </a:cubicBezTo>
                    <a:cubicBezTo>
                      <a:pt x="106" y="69"/>
                      <a:pt x="113" y="67"/>
                      <a:pt x="112" y="66"/>
                    </a:cubicBezTo>
                    <a:cubicBezTo>
                      <a:pt x="112" y="65"/>
                      <a:pt x="112" y="64"/>
                      <a:pt x="111" y="63"/>
                    </a:cubicBezTo>
                    <a:cubicBezTo>
                      <a:pt x="111" y="63"/>
                      <a:pt x="111" y="63"/>
                      <a:pt x="111" y="63"/>
                    </a:cubicBezTo>
                    <a:cubicBezTo>
                      <a:pt x="111" y="63"/>
                      <a:pt x="111" y="63"/>
                      <a:pt x="111" y="63"/>
                    </a:cubicBezTo>
                    <a:cubicBezTo>
                      <a:pt x="110" y="61"/>
                      <a:pt x="109" y="60"/>
                      <a:pt x="109" y="60"/>
                    </a:cubicBezTo>
                    <a:cubicBezTo>
                      <a:pt x="108" y="60"/>
                      <a:pt x="108" y="60"/>
                      <a:pt x="108" y="60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7" y="59"/>
                    </a:cubicBezTo>
                    <a:moveTo>
                      <a:pt x="114" y="59"/>
                    </a:moveTo>
                    <a:cubicBezTo>
                      <a:pt x="114" y="59"/>
                      <a:pt x="113" y="60"/>
                      <a:pt x="113" y="60"/>
                    </a:cubicBezTo>
                    <a:cubicBezTo>
                      <a:pt x="117" y="63"/>
                      <a:pt x="121" y="65"/>
                      <a:pt x="126" y="67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6" y="65"/>
                      <a:pt x="126" y="65"/>
                      <a:pt x="126" y="65"/>
                    </a:cubicBezTo>
                    <a:cubicBezTo>
                      <a:pt x="117" y="60"/>
                      <a:pt x="117" y="60"/>
                      <a:pt x="117" y="60"/>
                    </a:cubicBezTo>
                    <a:cubicBezTo>
                      <a:pt x="114" y="59"/>
                      <a:pt x="114" y="59"/>
                      <a:pt x="114" y="59"/>
                    </a:cubicBezTo>
                    <a:moveTo>
                      <a:pt x="90" y="58"/>
                    </a:moveTo>
                    <a:cubicBezTo>
                      <a:pt x="89" y="59"/>
                      <a:pt x="88" y="61"/>
                      <a:pt x="88" y="62"/>
                    </a:cubicBezTo>
                    <a:cubicBezTo>
                      <a:pt x="88" y="62"/>
                      <a:pt x="89" y="63"/>
                      <a:pt x="90" y="63"/>
                    </a:cubicBezTo>
                    <a:cubicBezTo>
                      <a:pt x="91" y="64"/>
                      <a:pt x="91" y="63"/>
                      <a:pt x="93" y="66"/>
                    </a:cubicBezTo>
                    <a:cubicBezTo>
                      <a:pt x="94" y="67"/>
                      <a:pt x="94" y="68"/>
                      <a:pt x="94" y="68"/>
                    </a:cubicBezTo>
                    <a:cubicBezTo>
                      <a:pt x="94" y="68"/>
                      <a:pt x="94" y="68"/>
                      <a:pt x="94" y="68"/>
                    </a:cubicBezTo>
                    <a:cubicBezTo>
                      <a:pt x="94" y="67"/>
                      <a:pt x="93" y="65"/>
                      <a:pt x="92" y="65"/>
                    </a:cubicBezTo>
                    <a:cubicBezTo>
                      <a:pt x="88" y="62"/>
                      <a:pt x="88" y="62"/>
                      <a:pt x="88" y="62"/>
                    </a:cubicBezTo>
                    <a:cubicBezTo>
                      <a:pt x="87" y="62"/>
                      <a:pt x="87" y="63"/>
                      <a:pt x="87" y="63"/>
                    </a:cubicBezTo>
                    <a:cubicBezTo>
                      <a:pt x="87" y="63"/>
                      <a:pt x="87" y="63"/>
                      <a:pt x="87" y="63"/>
                    </a:cubicBezTo>
                    <a:cubicBezTo>
                      <a:pt x="88" y="65"/>
                      <a:pt x="90" y="67"/>
                      <a:pt x="90" y="70"/>
                    </a:cubicBezTo>
                    <a:cubicBezTo>
                      <a:pt x="91" y="70"/>
                      <a:pt x="92" y="69"/>
                      <a:pt x="93" y="68"/>
                    </a:cubicBezTo>
                    <a:cubicBezTo>
                      <a:pt x="93" y="69"/>
                      <a:pt x="96" y="68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89" y="69"/>
                      <a:pt x="89" y="69"/>
                      <a:pt x="89" y="69"/>
                    </a:cubicBezTo>
                    <a:cubicBezTo>
                      <a:pt x="87" y="68"/>
                      <a:pt x="86" y="68"/>
                      <a:pt x="85" y="67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7"/>
                      <a:pt x="83" y="66"/>
                      <a:pt x="83" y="66"/>
                    </a:cubicBezTo>
                    <a:cubicBezTo>
                      <a:pt x="83" y="66"/>
                      <a:pt x="84" y="68"/>
                      <a:pt x="84" y="70"/>
                    </a:cubicBezTo>
                    <a:cubicBezTo>
                      <a:pt x="85" y="71"/>
                      <a:pt x="85" y="71"/>
                      <a:pt x="85" y="71"/>
                    </a:cubicBezTo>
                    <a:cubicBezTo>
                      <a:pt x="88" y="72"/>
                      <a:pt x="88" y="72"/>
                      <a:pt x="88" y="72"/>
                    </a:cubicBezTo>
                    <a:cubicBezTo>
                      <a:pt x="89" y="72"/>
                      <a:pt x="89" y="72"/>
                      <a:pt x="89" y="72"/>
                    </a:cubicBezTo>
                    <a:cubicBezTo>
                      <a:pt x="89" y="73"/>
                      <a:pt x="89" y="73"/>
                      <a:pt x="89" y="73"/>
                    </a:cubicBezTo>
                    <a:cubicBezTo>
                      <a:pt x="104" y="68"/>
                      <a:pt x="93" y="71"/>
                      <a:pt x="97" y="69"/>
                    </a:cubicBezTo>
                    <a:cubicBezTo>
                      <a:pt x="97" y="69"/>
                      <a:pt x="97" y="67"/>
                      <a:pt x="96" y="66"/>
                    </a:cubicBezTo>
                    <a:cubicBezTo>
                      <a:pt x="100" y="68"/>
                      <a:pt x="100" y="68"/>
                      <a:pt x="100" y="68"/>
                    </a:cubicBezTo>
                    <a:cubicBezTo>
                      <a:pt x="101" y="67"/>
                      <a:pt x="101" y="67"/>
                      <a:pt x="101" y="67"/>
                    </a:cubicBezTo>
                    <a:cubicBezTo>
                      <a:pt x="101" y="68"/>
                      <a:pt x="101" y="68"/>
                      <a:pt x="101" y="69"/>
                    </a:cubicBezTo>
                    <a:cubicBezTo>
                      <a:pt x="102" y="70"/>
                      <a:pt x="102" y="70"/>
                      <a:pt x="102" y="70"/>
                    </a:cubicBezTo>
                    <a:cubicBezTo>
                      <a:pt x="102" y="68"/>
                      <a:pt x="101" y="66"/>
                      <a:pt x="101" y="66"/>
                    </a:cubicBezTo>
                    <a:cubicBezTo>
                      <a:pt x="101" y="66"/>
                      <a:pt x="102" y="66"/>
                      <a:pt x="102" y="66"/>
                    </a:cubicBezTo>
                    <a:cubicBezTo>
                      <a:pt x="102" y="66"/>
                      <a:pt x="102" y="66"/>
                      <a:pt x="102" y="66"/>
                    </a:cubicBezTo>
                    <a:cubicBezTo>
                      <a:pt x="102" y="65"/>
                      <a:pt x="102" y="65"/>
                      <a:pt x="102" y="65"/>
                    </a:cubicBezTo>
                    <a:cubicBezTo>
                      <a:pt x="94" y="61"/>
                      <a:pt x="94" y="61"/>
                      <a:pt x="94" y="61"/>
                    </a:cubicBezTo>
                    <a:cubicBezTo>
                      <a:pt x="93" y="60"/>
                      <a:pt x="91" y="59"/>
                      <a:pt x="90" y="58"/>
                    </a:cubicBezTo>
                    <a:moveTo>
                      <a:pt x="12" y="58"/>
                    </a:moveTo>
                    <a:cubicBezTo>
                      <a:pt x="12" y="58"/>
                      <a:pt x="12" y="58"/>
                      <a:pt x="12" y="58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2" y="58"/>
                      <a:pt x="12" y="58"/>
                      <a:pt x="12" y="58"/>
                    </a:cubicBezTo>
                    <a:moveTo>
                      <a:pt x="66" y="58"/>
                    </a:moveTo>
                    <a:cubicBezTo>
                      <a:pt x="65" y="60"/>
                      <a:pt x="65" y="60"/>
                      <a:pt x="65" y="60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9" y="62"/>
                      <a:pt x="69" y="62"/>
                      <a:pt x="69" y="62"/>
                    </a:cubicBezTo>
                    <a:cubicBezTo>
                      <a:pt x="68" y="63"/>
                      <a:pt x="68" y="64"/>
                      <a:pt x="67" y="65"/>
                    </a:cubicBezTo>
                    <a:cubicBezTo>
                      <a:pt x="67" y="65"/>
                      <a:pt x="67" y="65"/>
                      <a:pt x="67" y="65"/>
                    </a:cubicBezTo>
                    <a:cubicBezTo>
                      <a:pt x="68" y="64"/>
                      <a:pt x="69" y="63"/>
                      <a:pt x="69" y="62"/>
                    </a:cubicBezTo>
                    <a:cubicBezTo>
                      <a:pt x="80" y="68"/>
                      <a:pt x="80" y="68"/>
                      <a:pt x="80" y="68"/>
                    </a:cubicBezTo>
                    <a:cubicBezTo>
                      <a:pt x="81" y="67"/>
                      <a:pt x="82" y="67"/>
                      <a:pt x="82" y="66"/>
                    </a:cubicBezTo>
                    <a:cubicBezTo>
                      <a:pt x="80" y="64"/>
                      <a:pt x="77" y="63"/>
                      <a:pt x="74" y="62"/>
                    </a:cubicBezTo>
                    <a:cubicBezTo>
                      <a:pt x="71" y="60"/>
                      <a:pt x="69" y="59"/>
                      <a:pt x="66" y="58"/>
                    </a:cubicBezTo>
                    <a:moveTo>
                      <a:pt x="115" y="58"/>
                    </a:moveTo>
                    <a:cubicBezTo>
                      <a:pt x="115" y="58"/>
                      <a:pt x="115" y="58"/>
                      <a:pt x="114" y="58"/>
                    </a:cubicBezTo>
                    <a:cubicBezTo>
                      <a:pt x="117" y="60"/>
                      <a:pt x="117" y="60"/>
                      <a:pt x="117" y="60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8" y="64"/>
                      <a:pt x="128" y="64"/>
                      <a:pt x="128" y="64"/>
                    </a:cubicBezTo>
                    <a:cubicBezTo>
                      <a:pt x="123" y="62"/>
                      <a:pt x="123" y="62"/>
                      <a:pt x="123" y="62"/>
                    </a:cubicBezTo>
                    <a:cubicBezTo>
                      <a:pt x="121" y="61"/>
                      <a:pt x="118" y="59"/>
                      <a:pt x="115" y="58"/>
                    </a:cubicBezTo>
                    <a:moveTo>
                      <a:pt x="13" y="57"/>
                    </a:moveTo>
                    <a:cubicBezTo>
                      <a:pt x="12" y="58"/>
                      <a:pt x="12" y="58"/>
                      <a:pt x="12" y="58"/>
                    </a:cubicBezTo>
                    <a:cubicBezTo>
                      <a:pt x="13" y="58"/>
                      <a:pt x="14" y="59"/>
                      <a:pt x="15" y="59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4" y="58"/>
                      <a:pt x="13" y="58"/>
                      <a:pt x="13" y="57"/>
                    </a:cubicBezTo>
                    <a:moveTo>
                      <a:pt x="67" y="57"/>
                    </a:moveTo>
                    <a:cubicBezTo>
                      <a:pt x="67" y="57"/>
                      <a:pt x="67" y="57"/>
                      <a:pt x="67" y="57"/>
                    </a:cubicBezTo>
                    <a:cubicBezTo>
                      <a:pt x="67" y="57"/>
                      <a:pt x="67" y="58"/>
                      <a:pt x="68" y="58"/>
                    </a:cubicBezTo>
                    <a:cubicBezTo>
                      <a:pt x="70" y="59"/>
                      <a:pt x="74" y="61"/>
                      <a:pt x="79" y="64"/>
                    </a:cubicBezTo>
                    <a:cubicBezTo>
                      <a:pt x="80" y="64"/>
                      <a:pt x="81" y="65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75" y="62"/>
                      <a:pt x="70" y="59"/>
                      <a:pt x="67" y="57"/>
                    </a:cubicBezTo>
                    <a:moveTo>
                      <a:pt x="90" y="57"/>
                    </a:moveTo>
                    <a:cubicBezTo>
                      <a:pt x="90" y="57"/>
                      <a:pt x="90" y="57"/>
                      <a:pt x="90" y="57"/>
                    </a:cubicBezTo>
                    <a:cubicBezTo>
                      <a:pt x="93" y="59"/>
                      <a:pt x="96" y="61"/>
                      <a:pt x="100" y="63"/>
                    </a:cubicBezTo>
                    <a:cubicBezTo>
                      <a:pt x="103" y="65"/>
                      <a:pt x="103" y="65"/>
                      <a:pt x="103" y="65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3" y="59"/>
                      <a:pt x="92" y="58"/>
                      <a:pt x="90" y="57"/>
                    </a:cubicBezTo>
                    <a:moveTo>
                      <a:pt x="63" y="56"/>
                    </a:moveTo>
                    <a:cubicBezTo>
                      <a:pt x="63" y="57"/>
                      <a:pt x="62" y="58"/>
                      <a:pt x="62" y="58"/>
                    </a:cubicBezTo>
                    <a:cubicBezTo>
                      <a:pt x="63" y="59"/>
                      <a:pt x="63" y="59"/>
                      <a:pt x="63" y="59"/>
                    </a:cubicBezTo>
                    <a:cubicBezTo>
                      <a:pt x="64" y="58"/>
                      <a:pt x="64" y="57"/>
                      <a:pt x="65" y="57"/>
                    </a:cubicBezTo>
                    <a:cubicBezTo>
                      <a:pt x="64" y="57"/>
                      <a:pt x="64" y="56"/>
                      <a:pt x="63" y="56"/>
                    </a:cubicBezTo>
                    <a:moveTo>
                      <a:pt x="64" y="56"/>
                    </a:moveTo>
                    <a:cubicBezTo>
                      <a:pt x="64" y="56"/>
                      <a:pt x="64" y="56"/>
                      <a:pt x="65" y="56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4" y="56"/>
                      <a:pt x="64" y="56"/>
                      <a:pt x="64" y="56"/>
                    </a:cubicBezTo>
                    <a:moveTo>
                      <a:pt x="109" y="56"/>
                    </a:move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10" y="59"/>
                      <a:pt x="111" y="60"/>
                      <a:pt x="112" y="60"/>
                    </a:cubicBezTo>
                    <a:cubicBezTo>
                      <a:pt x="113" y="60"/>
                      <a:pt x="113" y="59"/>
                      <a:pt x="114" y="58"/>
                    </a:cubicBezTo>
                    <a:cubicBezTo>
                      <a:pt x="109" y="56"/>
                      <a:pt x="109" y="56"/>
                      <a:pt x="109" y="56"/>
                    </a:cubicBezTo>
                    <a:moveTo>
                      <a:pt x="41" y="56"/>
                    </a:moveTo>
                    <a:cubicBezTo>
                      <a:pt x="41" y="56"/>
                      <a:pt x="40" y="56"/>
                      <a:pt x="40" y="56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40" y="57"/>
                      <a:pt x="40" y="58"/>
                      <a:pt x="41" y="58"/>
                    </a:cubicBezTo>
                    <a:cubicBezTo>
                      <a:pt x="42" y="58"/>
                      <a:pt x="42" y="58"/>
                      <a:pt x="42" y="58"/>
                    </a:cubicBezTo>
                    <a:cubicBezTo>
                      <a:pt x="43" y="57"/>
                      <a:pt x="43" y="57"/>
                      <a:pt x="43" y="57"/>
                    </a:cubicBezTo>
                    <a:cubicBezTo>
                      <a:pt x="42" y="57"/>
                      <a:pt x="41" y="56"/>
                      <a:pt x="41" y="56"/>
                    </a:cubicBezTo>
                    <a:moveTo>
                      <a:pt x="117" y="55"/>
                    </a:moveTo>
                    <a:cubicBezTo>
                      <a:pt x="116" y="56"/>
                      <a:pt x="116" y="56"/>
                      <a:pt x="116" y="56"/>
                    </a:cubicBezTo>
                    <a:cubicBezTo>
                      <a:pt x="126" y="62"/>
                      <a:pt x="126" y="62"/>
                      <a:pt x="126" y="62"/>
                    </a:cubicBezTo>
                    <a:cubicBezTo>
                      <a:pt x="127" y="63"/>
                      <a:pt x="127" y="63"/>
                      <a:pt x="128" y="64"/>
                    </a:cubicBezTo>
                    <a:cubicBezTo>
                      <a:pt x="129" y="63"/>
                      <a:pt x="129" y="63"/>
                      <a:pt x="129" y="63"/>
                    </a:cubicBezTo>
                    <a:cubicBezTo>
                      <a:pt x="129" y="63"/>
                      <a:pt x="129" y="63"/>
                      <a:pt x="129" y="63"/>
                    </a:cubicBezTo>
                    <a:cubicBezTo>
                      <a:pt x="126" y="61"/>
                      <a:pt x="126" y="61"/>
                      <a:pt x="126" y="61"/>
                    </a:cubicBezTo>
                    <a:cubicBezTo>
                      <a:pt x="123" y="59"/>
                      <a:pt x="120" y="57"/>
                      <a:pt x="117" y="55"/>
                    </a:cubicBezTo>
                    <a:moveTo>
                      <a:pt x="62" y="55"/>
                    </a:moveTo>
                    <a:cubicBezTo>
                      <a:pt x="61" y="56"/>
                      <a:pt x="61" y="57"/>
                      <a:pt x="60" y="58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63" y="56"/>
                      <a:pt x="62" y="56"/>
                      <a:pt x="62" y="55"/>
                    </a:cubicBezTo>
                    <a:moveTo>
                      <a:pt x="92" y="55"/>
                    </a:moveTo>
                    <a:cubicBezTo>
                      <a:pt x="92" y="55"/>
                      <a:pt x="91" y="55"/>
                      <a:pt x="91" y="55"/>
                    </a:cubicBezTo>
                    <a:cubicBezTo>
                      <a:pt x="93" y="57"/>
                      <a:pt x="95" y="58"/>
                      <a:pt x="97" y="59"/>
                    </a:cubicBezTo>
                    <a:cubicBezTo>
                      <a:pt x="98" y="60"/>
                      <a:pt x="102" y="61"/>
                      <a:pt x="104" y="63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96" y="58"/>
                      <a:pt x="96" y="58"/>
                      <a:pt x="96" y="58"/>
                    </a:cubicBezTo>
                    <a:cubicBezTo>
                      <a:pt x="92" y="55"/>
                      <a:pt x="92" y="55"/>
                      <a:pt x="92" y="55"/>
                    </a:cubicBezTo>
                    <a:moveTo>
                      <a:pt x="109" y="55"/>
                    </a:moveTo>
                    <a:cubicBezTo>
                      <a:pt x="109" y="55"/>
                      <a:pt x="109" y="55"/>
                      <a:pt x="109" y="55"/>
                    </a:cubicBezTo>
                    <a:cubicBezTo>
                      <a:pt x="114" y="58"/>
                      <a:pt x="114" y="58"/>
                      <a:pt x="114" y="58"/>
                    </a:cubicBezTo>
                    <a:cubicBezTo>
                      <a:pt x="114" y="58"/>
                      <a:pt x="114" y="57"/>
                      <a:pt x="114" y="57"/>
                    </a:cubicBezTo>
                    <a:cubicBezTo>
                      <a:pt x="113" y="56"/>
                      <a:pt x="111" y="55"/>
                      <a:pt x="109" y="55"/>
                    </a:cubicBezTo>
                    <a:moveTo>
                      <a:pt x="6" y="54"/>
                    </a:moveTo>
                    <a:cubicBezTo>
                      <a:pt x="6" y="54"/>
                      <a:pt x="6" y="54"/>
                      <a:pt x="5" y="54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6" y="55"/>
                      <a:pt x="5" y="54"/>
                    </a:cubicBezTo>
                    <a:cubicBezTo>
                      <a:pt x="5" y="54"/>
                      <a:pt x="5" y="55"/>
                      <a:pt x="5" y="55"/>
                    </a:cubicBezTo>
                    <a:cubicBezTo>
                      <a:pt x="6" y="55"/>
                      <a:pt x="7" y="56"/>
                      <a:pt x="8" y="56"/>
                    </a:cubicBezTo>
                    <a:cubicBezTo>
                      <a:pt x="8" y="55"/>
                      <a:pt x="8" y="55"/>
                      <a:pt x="8" y="55"/>
                    </a:cubicBezTo>
                    <a:cubicBezTo>
                      <a:pt x="6" y="54"/>
                      <a:pt x="6" y="54"/>
                      <a:pt x="6" y="54"/>
                    </a:cubicBezTo>
                    <a:moveTo>
                      <a:pt x="35" y="54"/>
                    </a:moveTo>
                    <a:cubicBezTo>
                      <a:pt x="34" y="55"/>
                      <a:pt x="34" y="55"/>
                      <a:pt x="34" y="55"/>
                    </a:cubicBezTo>
                    <a:cubicBezTo>
                      <a:pt x="35" y="55"/>
                      <a:pt x="36" y="55"/>
                      <a:pt x="37" y="56"/>
                    </a:cubicBezTo>
                    <a:cubicBezTo>
                      <a:pt x="37" y="56"/>
                      <a:pt x="37" y="55"/>
                      <a:pt x="38" y="55"/>
                    </a:cubicBezTo>
                    <a:cubicBezTo>
                      <a:pt x="35" y="54"/>
                      <a:pt x="35" y="54"/>
                      <a:pt x="35" y="54"/>
                    </a:cubicBezTo>
                    <a:moveTo>
                      <a:pt x="81" y="53"/>
                    </a:moveTo>
                    <a:cubicBezTo>
                      <a:pt x="81" y="54"/>
                      <a:pt x="80" y="54"/>
                      <a:pt x="80" y="55"/>
                    </a:cubicBezTo>
                    <a:cubicBezTo>
                      <a:pt x="80" y="56"/>
                      <a:pt x="79" y="56"/>
                      <a:pt x="79" y="56"/>
                    </a:cubicBezTo>
                    <a:cubicBezTo>
                      <a:pt x="80" y="57"/>
                      <a:pt x="81" y="58"/>
                      <a:pt x="82" y="58"/>
                    </a:cubicBezTo>
                    <a:cubicBezTo>
                      <a:pt x="83" y="59"/>
                      <a:pt x="84" y="60"/>
                      <a:pt x="85" y="61"/>
                    </a:cubicBezTo>
                    <a:cubicBezTo>
                      <a:pt x="86" y="61"/>
                      <a:pt x="86" y="60"/>
                      <a:pt x="86" y="59"/>
                    </a:cubicBezTo>
                    <a:cubicBezTo>
                      <a:pt x="88" y="57"/>
                      <a:pt x="88" y="57"/>
                      <a:pt x="88" y="57"/>
                    </a:cubicBezTo>
                    <a:cubicBezTo>
                      <a:pt x="86" y="56"/>
                      <a:pt x="83" y="55"/>
                      <a:pt x="81" y="53"/>
                    </a:cubicBezTo>
                    <a:moveTo>
                      <a:pt x="118" y="53"/>
                    </a:moveTo>
                    <a:cubicBezTo>
                      <a:pt x="118" y="54"/>
                      <a:pt x="117" y="54"/>
                      <a:pt x="117" y="55"/>
                    </a:cubicBezTo>
                    <a:cubicBezTo>
                      <a:pt x="121" y="58"/>
                      <a:pt x="125" y="60"/>
                      <a:pt x="129" y="62"/>
                    </a:cubicBezTo>
                    <a:cubicBezTo>
                      <a:pt x="130" y="61"/>
                      <a:pt x="130" y="61"/>
                      <a:pt x="130" y="61"/>
                    </a:cubicBezTo>
                    <a:cubicBezTo>
                      <a:pt x="129" y="60"/>
                      <a:pt x="129" y="60"/>
                      <a:pt x="129" y="60"/>
                    </a:cubicBezTo>
                    <a:cubicBezTo>
                      <a:pt x="121" y="55"/>
                      <a:pt x="121" y="55"/>
                      <a:pt x="121" y="55"/>
                    </a:cubicBezTo>
                    <a:cubicBezTo>
                      <a:pt x="120" y="54"/>
                      <a:pt x="119" y="54"/>
                      <a:pt x="118" y="53"/>
                    </a:cubicBezTo>
                    <a:moveTo>
                      <a:pt x="36" y="52"/>
                    </a:moveTo>
                    <a:cubicBezTo>
                      <a:pt x="35" y="53"/>
                      <a:pt x="35" y="53"/>
                      <a:pt x="35" y="53"/>
                    </a:cubicBezTo>
                    <a:cubicBezTo>
                      <a:pt x="36" y="54"/>
                      <a:pt x="37" y="54"/>
                      <a:pt x="38" y="55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7" y="53"/>
                      <a:pt x="36" y="53"/>
                      <a:pt x="36" y="52"/>
                    </a:cubicBezTo>
                    <a:moveTo>
                      <a:pt x="82" y="52"/>
                    </a:moveTo>
                    <a:cubicBezTo>
                      <a:pt x="82" y="52"/>
                      <a:pt x="82" y="52"/>
                      <a:pt x="82" y="53"/>
                    </a:cubicBezTo>
                    <a:cubicBezTo>
                      <a:pt x="84" y="54"/>
                      <a:pt x="86" y="55"/>
                      <a:pt x="88" y="56"/>
                    </a:cubicBezTo>
                    <a:cubicBezTo>
                      <a:pt x="89" y="56"/>
                      <a:pt x="89" y="56"/>
                      <a:pt x="89" y="56"/>
                    </a:cubicBezTo>
                    <a:cubicBezTo>
                      <a:pt x="86" y="55"/>
                      <a:pt x="84" y="54"/>
                      <a:pt x="82" y="52"/>
                    </a:cubicBezTo>
                    <a:moveTo>
                      <a:pt x="111" y="52"/>
                    </a:moveTo>
                    <a:cubicBezTo>
                      <a:pt x="111" y="53"/>
                      <a:pt x="111" y="53"/>
                      <a:pt x="111" y="53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5" y="56"/>
                      <a:pt x="115" y="56"/>
                      <a:pt x="115" y="56"/>
                    </a:cubicBezTo>
                    <a:cubicBezTo>
                      <a:pt x="115" y="55"/>
                      <a:pt x="115" y="55"/>
                      <a:pt x="116" y="55"/>
                    </a:cubicBezTo>
                    <a:cubicBezTo>
                      <a:pt x="114" y="54"/>
                      <a:pt x="113" y="53"/>
                      <a:pt x="111" y="52"/>
                    </a:cubicBezTo>
                    <a:moveTo>
                      <a:pt x="56" y="52"/>
                    </a:moveTo>
                    <a:cubicBezTo>
                      <a:pt x="55" y="53"/>
                      <a:pt x="55" y="53"/>
                      <a:pt x="54" y="54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9" y="56"/>
                      <a:pt x="59" y="55"/>
                      <a:pt x="60" y="54"/>
                    </a:cubicBezTo>
                    <a:cubicBezTo>
                      <a:pt x="59" y="54"/>
                      <a:pt x="59" y="54"/>
                      <a:pt x="59" y="54"/>
                    </a:cubicBezTo>
                    <a:cubicBezTo>
                      <a:pt x="56" y="52"/>
                      <a:pt x="56" y="52"/>
                      <a:pt x="56" y="52"/>
                    </a:cubicBezTo>
                    <a:moveTo>
                      <a:pt x="94" y="51"/>
                    </a:moveTo>
                    <a:cubicBezTo>
                      <a:pt x="93" y="52"/>
                      <a:pt x="93" y="53"/>
                      <a:pt x="92" y="54"/>
                    </a:cubicBezTo>
                    <a:cubicBezTo>
                      <a:pt x="97" y="57"/>
                      <a:pt x="97" y="57"/>
                      <a:pt x="97" y="57"/>
                    </a:cubicBezTo>
                    <a:cubicBezTo>
                      <a:pt x="99" y="60"/>
                      <a:pt x="103" y="59"/>
                      <a:pt x="104" y="62"/>
                    </a:cubicBezTo>
                    <a:cubicBezTo>
                      <a:pt x="106" y="59"/>
                      <a:pt x="106" y="59"/>
                      <a:pt x="106" y="59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83" y="50"/>
                    </a:moveTo>
                    <a:cubicBezTo>
                      <a:pt x="83" y="50"/>
                      <a:pt x="83" y="50"/>
                      <a:pt x="83" y="51"/>
                    </a:cubicBezTo>
                    <a:cubicBezTo>
                      <a:pt x="85" y="52"/>
                      <a:pt x="87" y="53"/>
                      <a:pt x="90" y="54"/>
                    </a:cubicBezTo>
                    <a:cubicBezTo>
                      <a:pt x="90" y="54"/>
                      <a:pt x="90" y="54"/>
                      <a:pt x="90" y="54"/>
                    </a:cubicBezTo>
                    <a:cubicBezTo>
                      <a:pt x="83" y="50"/>
                      <a:pt x="83" y="50"/>
                      <a:pt x="83" y="50"/>
                    </a:cubicBezTo>
                    <a:moveTo>
                      <a:pt x="112" y="50"/>
                    </a:moveTo>
                    <a:cubicBezTo>
                      <a:pt x="111" y="52"/>
                      <a:pt x="111" y="52"/>
                      <a:pt x="111" y="52"/>
                    </a:cubicBezTo>
                    <a:cubicBezTo>
                      <a:pt x="113" y="53"/>
                      <a:pt x="114" y="54"/>
                      <a:pt x="116" y="54"/>
                    </a:cubicBezTo>
                    <a:cubicBezTo>
                      <a:pt x="116" y="54"/>
                      <a:pt x="117" y="53"/>
                      <a:pt x="117" y="53"/>
                    </a:cubicBezTo>
                    <a:cubicBezTo>
                      <a:pt x="115" y="52"/>
                      <a:pt x="114" y="51"/>
                      <a:pt x="112" y="50"/>
                    </a:cubicBezTo>
                    <a:moveTo>
                      <a:pt x="121" y="49"/>
                    </a:moveTo>
                    <a:cubicBezTo>
                      <a:pt x="120" y="50"/>
                      <a:pt x="120" y="51"/>
                      <a:pt x="119" y="52"/>
                    </a:cubicBezTo>
                    <a:cubicBezTo>
                      <a:pt x="132" y="58"/>
                      <a:pt x="132" y="58"/>
                      <a:pt x="132" y="58"/>
                    </a:cubicBezTo>
                    <a:cubicBezTo>
                      <a:pt x="133" y="56"/>
                      <a:pt x="133" y="56"/>
                      <a:pt x="133" y="56"/>
                    </a:cubicBezTo>
                    <a:cubicBezTo>
                      <a:pt x="121" y="49"/>
                      <a:pt x="121" y="49"/>
                      <a:pt x="121" y="49"/>
                    </a:cubicBezTo>
                    <a:moveTo>
                      <a:pt x="24" y="49"/>
                    </a:moveTo>
                    <a:cubicBezTo>
                      <a:pt x="24" y="49"/>
                      <a:pt x="24" y="49"/>
                      <a:pt x="24" y="50"/>
                    </a:cubicBezTo>
                    <a:cubicBezTo>
                      <a:pt x="25" y="50"/>
                      <a:pt x="26" y="50"/>
                      <a:pt x="26" y="51"/>
                    </a:cubicBezTo>
                    <a:cubicBezTo>
                      <a:pt x="27" y="51"/>
                      <a:pt x="27" y="50"/>
                      <a:pt x="27" y="50"/>
                    </a:cubicBezTo>
                    <a:cubicBezTo>
                      <a:pt x="26" y="50"/>
                      <a:pt x="25" y="49"/>
                      <a:pt x="24" y="49"/>
                    </a:cubicBezTo>
                    <a:moveTo>
                      <a:pt x="95" y="49"/>
                    </a:moveTo>
                    <a:cubicBezTo>
                      <a:pt x="95" y="49"/>
                      <a:pt x="95" y="50"/>
                      <a:pt x="94" y="51"/>
                    </a:cubicBezTo>
                    <a:cubicBezTo>
                      <a:pt x="99" y="53"/>
                      <a:pt x="103" y="55"/>
                      <a:pt x="107" y="57"/>
                    </a:cubicBezTo>
                    <a:cubicBezTo>
                      <a:pt x="108" y="55"/>
                      <a:pt x="108" y="55"/>
                      <a:pt x="108" y="55"/>
                    </a:cubicBezTo>
                    <a:cubicBezTo>
                      <a:pt x="98" y="50"/>
                      <a:pt x="98" y="50"/>
                      <a:pt x="98" y="50"/>
                    </a:cubicBezTo>
                    <a:cubicBezTo>
                      <a:pt x="97" y="50"/>
                      <a:pt x="96" y="49"/>
                      <a:pt x="95" y="49"/>
                    </a:cubicBezTo>
                    <a:moveTo>
                      <a:pt x="73" y="48"/>
                    </a:moveTo>
                    <a:cubicBezTo>
                      <a:pt x="72" y="49"/>
                      <a:pt x="72" y="49"/>
                      <a:pt x="72" y="50"/>
                    </a:cubicBezTo>
                    <a:cubicBezTo>
                      <a:pt x="70" y="52"/>
                      <a:pt x="70" y="52"/>
                      <a:pt x="70" y="52"/>
                    </a:cubicBezTo>
                    <a:cubicBezTo>
                      <a:pt x="73" y="53"/>
                      <a:pt x="76" y="55"/>
                      <a:pt x="79" y="56"/>
                    </a:cubicBezTo>
                    <a:cubicBezTo>
                      <a:pt x="79" y="55"/>
                      <a:pt x="80" y="54"/>
                      <a:pt x="80" y="53"/>
                    </a:cubicBezTo>
                    <a:cubicBezTo>
                      <a:pt x="79" y="52"/>
                      <a:pt x="77" y="51"/>
                      <a:pt x="75" y="50"/>
                    </a:cubicBezTo>
                    <a:cubicBezTo>
                      <a:pt x="73" y="48"/>
                      <a:pt x="73" y="48"/>
                      <a:pt x="73" y="48"/>
                    </a:cubicBezTo>
                    <a:moveTo>
                      <a:pt x="96" y="47"/>
                    </a:moveTo>
                    <a:cubicBezTo>
                      <a:pt x="96" y="48"/>
                      <a:pt x="96" y="48"/>
                      <a:pt x="96" y="48"/>
                    </a:cubicBezTo>
                    <a:cubicBezTo>
                      <a:pt x="109" y="55"/>
                      <a:pt x="109" y="55"/>
                      <a:pt x="109" y="55"/>
                    </a:cubicBezTo>
                    <a:cubicBezTo>
                      <a:pt x="109" y="54"/>
                      <a:pt x="109" y="54"/>
                      <a:pt x="109" y="54"/>
                    </a:cubicBezTo>
                    <a:cubicBezTo>
                      <a:pt x="105" y="52"/>
                      <a:pt x="100" y="50"/>
                      <a:pt x="96" y="47"/>
                    </a:cubicBezTo>
                    <a:moveTo>
                      <a:pt x="73" y="47"/>
                    </a:moveTo>
                    <a:cubicBezTo>
                      <a:pt x="73" y="47"/>
                      <a:pt x="73" y="48"/>
                      <a:pt x="73" y="48"/>
                    </a:cubicBezTo>
                    <a:cubicBezTo>
                      <a:pt x="76" y="49"/>
                      <a:pt x="78" y="50"/>
                      <a:pt x="81" y="52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78" y="50"/>
                      <a:pt x="76" y="49"/>
                      <a:pt x="73" y="47"/>
                    </a:cubicBezTo>
                    <a:moveTo>
                      <a:pt x="122" y="47"/>
                    </a:moveTo>
                    <a:cubicBezTo>
                      <a:pt x="122" y="48"/>
                      <a:pt x="122" y="48"/>
                      <a:pt x="122" y="48"/>
                    </a:cubicBezTo>
                    <a:cubicBezTo>
                      <a:pt x="126" y="50"/>
                      <a:pt x="130" y="53"/>
                      <a:pt x="134" y="55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0" y="52"/>
                      <a:pt x="126" y="50"/>
                      <a:pt x="122" y="47"/>
                    </a:cubicBezTo>
                    <a:moveTo>
                      <a:pt x="20" y="47"/>
                    </a:moveTo>
                    <a:cubicBezTo>
                      <a:pt x="19" y="47"/>
                      <a:pt x="19" y="47"/>
                      <a:pt x="19" y="47"/>
                    </a:cubicBezTo>
                    <a:cubicBezTo>
                      <a:pt x="20" y="48"/>
                      <a:pt x="21" y="48"/>
                      <a:pt x="22" y="48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1" y="47"/>
                      <a:pt x="21" y="47"/>
                      <a:pt x="20" y="47"/>
                    </a:cubicBezTo>
                    <a:moveTo>
                      <a:pt x="70" y="46"/>
                    </a:moveTo>
                    <a:cubicBezTo>
                      <a:pt x="69" y="48"/>
                      <a:pt x="68" y="49"/>
                      <a:pt x="67" y="50"/>
                    </a:cubicBezTo>
                    <a:cubicBezTo>
                      <a:pt x="68" y="50"/>
                      <a:pt x="68" y="50"/>
                      <a:pt x="69" y="51"/>
                    </a:cubicBezTo>
                    <a:cubicBezTo>
                      <a:pt x="69" y="49"/>
                      <a:pt x="70" y="48"/>
                      <a:pt x="71" y="47"/>
                    </a:cubicBezTo>
                    <a:cubicBezTo>
                      <a:pt x="70" y="46"/>
                      <a:pt x="70" y="46"/>
                      <a:pt x="70" y="46"/>
                    </a:cubicBezTo>
                    <a:moveTo>
                      <a:pt x="86" y="46"/>
                    </a:moveTo>
                    <a:cubicBezTo>
                      <a:pt x="85" y="47"/>
                      <a:pt x="84" y="48"/>
                      <a:pt x="84" y="49"/>
                    </a:cubicBezTo>
                    <a:cubicBezTo>
                      <a:pt x="90" y="53"/>
                      <a:pt x="90" y="53"/>
                      <a:pt x="90" y="53"/>
                    </a:cubicBezTo>
                    <a:cubicBezTo>
                      <a:pt x="92" y="50"/>
                      <a:pt x="92" y="50"/>
                      <a:pt x="92" y="50"/>
                    </a:cubicBezTo>
                    <a:cubicBezTo>
                      <a:pt x="89" y="48"/>
                      <a:pt x="89" y="48"/>
                      <a:pt x="89" y="48"/>
                    </a:cubicBezTo>
                    <a:cubicBezTo>
                      <a:pt x="86" y="46"/>
                      <a:pt x="86" y="46"/>
                      <a:pt x="86" y="46"/>
                    </a:cubicBezTo>
                    <a:moveTo>
                      <a:pt x="26" y="46"/>
                    </a:moveTo>
                    <a:cubicBezTo>
                      <a:pt x="26" y="46"/>
                      <a:pt x="26" y="47"/>
                      <a:pt x="25" y="47"/>
                    </a:cubicBezTo>
                    <a:cubicBezTo>
                      <a:pt x="26" y="47"/>
                      <a:pt x="27" y="48"/>
                      <a:pt x="28" y="4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27" y="47"/>
                      <a:pt x="27" y="47"/>
                      <a:pt x="26" y="46"/>
                    </a:cubicBezTo>
                    <a:moveTo>
                      <a:pt x="46" y="46"/>
                    </a:moveTo>
                    <a:cubicBezTo>
                      <a:pt x="46" y="47"/>
                      <a:pt x="45" y="48"/>
                      <a:pt x="44" y="49"/>
                    </a:cubicBezTo>
                    <a:cubicBezTo>
                      <a:pt x="45" y="49"/>
                      <a:pt x="46" y="50"/>
                      <a:pt x="47" y="50"/>
                    </a:cubicBezTo>
                    <a:cubicBezTo>
                      <a:pt x="48" y="47"/>
                      <a:pt x="48" y="47"/>
                      <a:pt x="48" y="47"/>
                    </a:cubicBezTo>
                    <a:cubicBezTo>
                      <a:pt x="46" y="46"/>
                      <a:pt x="46" y="46"/>
                      <a:pt x="46" y="46"/>
                    </a:cubicBezTo>
                    <a:moveTo>
                      <a:pt x="123" y="46"/>
                    </a:moveTo>
                    <a:cubicBezTo>
                      <a:pt x="123" y="46"/>
                      <a:pt x="123" y="47"/>
                      <a:pt x="122" y="47"/>
                    </a:cubicBezTo>
                    <a:cubicBezTo>
                      <a:pt x="126" y="50"/>
                      <a:pt x="130" y="52"/>
                      <a:pt x="134" y="54"/>
                    </a:cubicBezTo>
                    <a:cubicBezTo>
                      <a:pt x="135" y="53"/>
                      <a:pt x="135" y="53"/>
                      <a:pt x="135" y="53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23" y="46"/>
                      <a:pt x="123" y="46"/>
                      <a:pt x="123" y="46"/>
                    </a:cubicBezTo>
                    <a:moveTo>
                      <a:pt x="70" y="46"/>
                    </a:moveTo>
                    <a:cubicBezTo>
                      <a:pt x="70" y="46"/>
                      <a:pt x="70" y="46"/>
                      <a:pt x="70" y="46"/>
                    </a:cubicBezTo>
                    <a:cubicBezTo>
                      <a:pt x="70" y="46"/>
                      <a:pt x="71" y="46"/>
                      <a:pt x="71" y="47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6"/>
                      <a:pt x="70" y="46"/>
                      <a:pt x="70" y="46"/>
                    </a:cubicBezTo>
                    <a:moveTo>
                      <a:pt x="43" y="46"/>
                    </a:moveTo>
                    <a:cubicBezTo>
                      <a:pt x="42" y="48"/>
                      <a:pt x="42" y="48"/>
                      <a:pt x="42" y="48"/>
                    </a:cubicBezTo>
                    <a:cubicBezTo>
                      <a:pt x="42" y="48"/>
                      <a:pt x="42" y="48"/>
                      <a:pt x="42" y="48"/>
                    </a:cubicBezTo>
                    <a:cubicBezTo>
                      <a:pt x="42" y="47"/>
                      <a:pt x="43" y="46"/>
                      <a:pt x="43" y="46"/>
                    </a:cubicBezTo>
                    <a:cubicBezTo>
                      <a:pt x="43" y="46"/>
                      <a:pt x="43" y="46"/>
                      <a:pt x="43" y="46"/>
                    </a:cubicBezTo>
                    <a:moveTo>
                      <a:pt x="68" y="45"/>
                    </a:moveTo>
                    <a:cubicBezTo>
                      <a:pt x="67" y="46"/>
                      <a:pt x="66" y="48"/>
                      <a:pt x="66" y="49"/>
                    </a:cubicBezTo>
                    <a:cubicBezTo>
                      <a:pt x="66" y="49"/>
                      <a:pt x="66" y="49"/>
                      <a:pt x="67" y="49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68" y="45"/>
                      <a:pt x="68" y="45"/>
                      <a:pt x="68" y="45"/>
                    </a:cubicBezTo>
                    <a:moveTo>
                      <a:pt x="75" y="45"/>
                    </a:moveTo>
                    <a:cubicBezTo>
                      <a:pt x="75" y="45"/>
                      <a:pt x="75" y="45"/>
                      <a:pt x="74" y="45"/>
                    </a:cubicBezTo>
                    <a:cubicBezTo>
                      <a:pt x="75" y="45"/>
                      <a:pt x="75" y="46"/>
                      <a:pt x="75" y="46"/>
                    </a:cubicBezTo>
                    <a:cubicBezTo>
                      <a:pt x="77" y="47"/>
                      <a:pt x="80" y="48"/>
                      <a:pt x="82" y="50"/>
                    </a:cubicBezTo>
                    <a:cubicBezTo>
                      <a:pt x="82" y="50"/>
                      <a:pt x="82" y="49"/>
                      <a:pt x="82" y="49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7" y="47"/>
                      <a:pt x="76" y="46"/>
                      <a:pt x="75" y="45"/>
                    </a:cubicBezTo>
                    <a:moveTo>
                      <a:pt x="134" y="45"/>
                    </a:moveTo>
                    <a:cubicBezTo>
                      <a:pt x="134" y="46"/>
                      <a:pt x="133" y="46"/>
                      <a:pt x="133" y="47"/>
                    </a:cubicBezTo>
                    <a:cubicBezTo>
                      <a:pt x="134" y="48"/>
                      <a:pt x="136" y="49"/>
                      <a:pt x="137" y="50"/>
                    </a:cubicBezTo>
                    <a:cubicBezTo>
                      <a:pt x="137" y="50"/>
                      <a:pt x="137" y="50"/>
                      <a:pt x="137" y="50"/>
                    </a:cubicBezTo>
                    <a:cubicBezTo>
                      <a:pt x="138" y="49"/>
                      <a:pt x="138" y="48"/>
                      <a:pt x="139" y="47"/>
                    </a:cubicBezTo>
                    <a:cubicBezTo>
                      <a:pt x="138" y="47"/>
                      <a:pt x="136" y="46"/>
                      <a:pt x="135" y="45"/>
                    </a:cubicBezTo>
                    <a:cubicBezTo>
                      <a:pt x="135" y="45"/>
                      <a:pt x="134" y="45"/>
                      <a:pt x="134" y="45"/>
                    </a:cubicBezTo>
                    <a:moveTo>
                      <a:pt x="68" y="45"/>
                    </a:moveTo>
                    <a:cubicBezTo>
                      <a:pt x="68" y="45"/>
                      <a:pt x="68" y="45"/>
                      <a:pt x="68" y="45"/>
                    </a:cubicBezTo>
                    <a:cubicBezTo>
                      <a:pt x="68" y="45"/>
                      <a:pt x="69" y="45"/>
                      <a:pt x="69" y="45"/>
                    </a:cubicBezTo>
                    <a:cubicBezTo>
                      <a:pt x="69" y="45"/>
                      <a:pt x="69" y="45"/>
                      <a:pt x="69" y="45"/>
                    </a:cubicBezTo>
                    <a:cubicBezTo>
                      <a:pt x="69" y="45"/>
                      <a:pt x="68" y="45"/>
                      <a:pt x="68" y="45"/>
                    </a:cubicBezTo>
                    <a:moveTo>
                      <a:pt x="44" y="44"/>
                    </a:moveTo>
                    <a:cubicBezTo>
                      <a:pt x="43" y="45"/>
                      <a:pt x="43" y="45"/>
                      <a:pt x="43" y="45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4"/>
                      <a:pt x="44" y="44"/>
                      <a:pt x="44" y="44"/>
                    </a:cubicBezTo>
                    <a:moveTo>
                      <a:pt x="41" y="44"/>
                    </a:moveTo>
                    <a:cubicBezTo>
                      <a:pt x="39" y="46"/>
                      <a:pt x="39" y="46"/>
                      <a:pt x="39" y="46"/>
                    </a:cubicBezTo>
                    <a:cubicBezTo>
                      <a:pt x="40" y="47"/>
                      <a:pt x="41" y="47"/>
                      <a:pt x="42" y="48"/>
                    </a:cubicBezTo>
                    <a:cubicBezTo>
                      <a:pt x="42" y="47"/>
                      <a:pt x="43" y="46"/>
                      <a:pt x="43" y="46"/>
                    </a:cubicBezTo>
                    <a:cubicBezTo>
                      <a:pt x="42" y="45"/>
                      <a:pt x="41" y="45"/>
                      <a:pt x="41" y="44"/>
                    </a:cubicBezTo>
                    <a:moveTo>
                      <a:pt x="87" y="44"/>
                    </a:moveTo>
                    <a:cubicBezTo>
                      <a:pt x="87" y="45"/>
                      <a:pt x="86" y="45"/>
                      <a:pt x="86" y="46"/>
                    </a:cubicBezTo>
                    <a:cubicBezTo>
                      <a:pt x="88" y="47"/>
                      <a:pt x="91" y="49"/>
                      <a:pt x="93" y="50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2" y="47"/>
                      <a:pt x="90" y="45"/>
                      <a:pt x="87" y="44"/>
                    </a:cubicBezTo>
                    <a:moveTo>
                      <a:pt x="98" y="44"/>
                    </a:moveTo>
                    <a:cubicBezTo>
                      <a:pt x="98" y="44"/>
                      <a:pt x="98" y="45"/>
                      <a:pt x="97" y="45"/>
                    </a:cubicBezTo>
                    <a:cubicBezTo>
                      <a:pt x="110" y="53"/>
                      <a:pt x="110" y="53"/>
                      <a:pt x="110" y="53"/>
                    </a:cubicBezTo>
                    <a:cubicBezTo>
                      <a:pt x="111" y="52"/>
                      <a:pt x="111" y="52"/>
                      <a:pt x="111" y="52"/>
                    </a:cubicBezTo>
                    <a:cubicBezTo>
                      <a:pt x="106" y="49"/>
                      <a:pt x="102" y="47"/>
                      <a:pt x="98" y="44"/>
                    </a:cubicBezTo>
                    <a:moveTo>
                      <a:pt x="22" y="44"/>
                    </a:moveTo>
                    <a:cubicBezTo>
                      <a:pt x="21" y="44"/>
                      <a:pt x="21" y="44"/>
                      <a:pt x="21" y="44"/>
                    </a:cubicBezTo>
                    <a:cubicBezTo>
                      <a:pt x="22" y="45"/>
                      <a:pt x="23" y="45"/>
                      <a:pt x="23" y="46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3" y="44"/>
                      <a:pt x="22" y="44"/>
                      <a:pt x="22" y="44"/>
                    </a:cubicBezTo>
                    <a:moveTo>
                      <a:pt x="88" y="43"/>
                    </a:moveTo>
                    <a:cubicBezTo>
                      <a:pt x="88" y="43"/>
                      <a:pt x="88" y="44"/>
                      <a:pt x="87" y="44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5" y="47"/>
                      <a:pt x="95" y="47"/>
                      <a:pt x="95" y="47"/>
                    </a:cubicBezTo>
                    <a:cubicBezTo>
                      <a:pt x="92" y="46"/>
                      <a:pt x="90" y="44"/>
                      <a:pt x="88" y="43"/>
                    </a:cubicBezTo>
                    <a:moveTo>
                      <a:pt x="72" y="43"/>
                    </a:moveTo>
                    <a:cubicBezTo>
                      <a:pt x="72" y="43"/>
                      <a:pt x="71" y="43"/>
                      <a:pt x="71" y="44"/>
                    </a:cubicBezTo>
                    <a:cubicBezTo>
                      <a:pt x="72" y="44"/>
                      <a:pt x="72" y="44"/>
                      <a:pt x="73" y="44"/>
                    </a:cubicBezTo>
                    <a:cubicBezTo>
                      <a:pt x="73" y="44"/>
                      <a:pt x="73" y="44"/>
                      <a:pt x="73" y="44"/>
                    </a:cubicBezTo>
                    <a:cubicBezTo>
                      <a:pt x="73" y="44"/>
                      <a:pt x="72" y="43"/>
                      <a:pt x="72" y="43"/>
                    </a:cubicBezTo>
                    <a:moveTo>
                      <a:pt x="41" y="43"/>
                    </a:moveTo>
                    <a:cubicBezTo>
                      <a:pt x="41" y="44"/>
                      <a:pt x="41" y="44"/>
                      <a:pt x="41" y="44"/>
                    </a:cubicBezTo>
                    <a:cubicBezTo>
                      <a:pt x="42" y="44"/>
                      <a:pt x="42" y="45"/>
                      <a:pt x="43" y="45"/>
                    </a:cubicBezTo>
                    <a:cubicBezTo>
                      <a:pt x="43" y="45"/>
                      <a:pt x="44" y="45"/>
                      <a:pt x="44" y="44"/>
                    </a:cubicBezTo>
                    <a:cubicBezTo>
                      <a:pt x="41" y="43"/>
                      <a:pt x="41" y="43"/>
                      <a:pt x="41" y="43"/>
                    </a:cubicBezTo>
                    <a:moveTo>
                      <a:pt x="12" y="43"/>
                    </a:moveTo>
                    <a:cubicBezTo>
                      <a:pt x="12" y="43"/>
                      <a:pt x="12" y="43"/>
                      <a:pt x="11" y="44"/>
                    </a:cubicBezTo>
                    <a:cubicBezTo>
                      <a:pt x="12" y="44"/>
                      <a:pt x="13" y="45"/>
                      <a:pt x="14" y="45"/>
                    </a:cubicBezTo>
                    <a:cubicBezTo>
                      <a:pt x="14" y="45"/>
                      <a:pt x="15" y="44"/>
                      <a:pt x="15" y="44"/>
                    </a:cubicBezTo>
                    <a:cubicBezTo>
                      <a:pt x="14" y="44"/>
                      <a:pt x="13" y="43"/>
                      <a:pt x="12" y="43"/>
                    </a:cubicBezTo>
                    <a:moveTo>
                      <a:pt x="62" y="42"/>
                    </a:moveTo>
                    <a:cubicBezTo>
                      <a:pt x="62" y="43"/>
                      <a:pt x="61" y="44"/>
                      <a:pt x="60" y="46"/>
                    </a:cubicBezTo>
                    <a:cubicBezTo>
                      <a:pt x="61" y="46"/>
                      <a:pt x="62" y="47"/>
                      <a:pt x="63" y="48"/>
                    </a:cubicBezTo>
                    <a:cubicBezTo>
                      <a:pt x="64" y="46"/>
                      <a:pt x="65" y="45"/>
                      <a:pt x="66" y="44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3" y="42"/>
                      <a:pt x="63" y="42"/>
                      <a:pt x="62" y="42"/>
                    </a:cubicBezTo>
                    <a:moveTo>
                      <a:pt x="99" y="42"/>
                    </a:moveTo>
                    <a:cubicBezTo>
                      <a:pt x="99" y="42"/>
                      <a:pt x="98" y="43"/>
                      <a:pt x="98" y="44"/>
                    </a:cubicBezTo>
                    <a:cubicBezTo>
                      <a:pt x="102" y="46"/>
                      <a:pt x="107" y="49"/>
                      <a:pt x="111" y="52"/>
                    </a:cubicBezTo>
                    <a:cubicBezTo>
                      <a:pt x="112" y="50"/>
                      <a:pt x="112" y="50"/>
                      <a:pt x="112" y="50"/>
                    </a:cubicBezTo>
                    <a:cubicBezTo>
                      <a:pt x="108" y="47"/>
                      <a:pt x="103" y="44"/>
                      <a:pt x="99" y="42"/>
                    </a:cubicBezTo>
                    <a:moveTo>
                      <a:pt x="85" y="42"/>
                    </a:moveTo>
                    <a:cubicBezTo>
                      <a:pt x="85" y="42"/>
                      <a:pt x="85" y="42"/>
                      <a:pt x="85" y="43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6" y="42"/>
                      <a:pt x="86" y="42"/>
                      <a:pt x="86" y="42"/>
                    </a:cubicBezTo>
                    <a:cubicBezTo>
                      <a:pt x="86" y="42"/>
                      <a:pt x="86" y="42"/>
                      <a:pt x="85" y="42"/>
                    </a:cubicBezTo>
                    <a:moveTo>
                      <a:pt x="70" y="42"/>
                    </a:moveTo>
                    <a:cubicBezTo>
                      <a:pt x="69" y="42"/>
                      <a:pt x="69" y="42"/>
                      <a:pt x="69" y="42"/>
                    </a:cubicBezTo>
                    <a:cubicBezTo>
                      <a:pt x="70" y="43"/>
                      <a:pt x="70" y="43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70" y="42"/>
                      <a:pt x="70" y="42"/>
                      <a:pt x="70" y="42"/>
                    </a:cubicBezTo>
                    <a:moveTo>
                      <a:pt x="63" y="42"/>
                    </a:moveTo>
                    <a:cubicBezTo>
                      <a:pt x="63" y="42"/>
                      <a:pt x="63" y="42"/>
                      <a:pt x="63" y="42"/>
                    </a:cubicBezTo>
                    <a:cubicBezTo>
                      <a:pt x="64" y="42"/>
                      <a:pt x="65" y="43"/>
                      <a:pt x="66" y="43"/>
                    </a:cubicBezTo>
                    <a:cubicBezTo>
                      <a:pt x="66" y="43"/>
                      <a:pt x="66" y="43"/>
                      <a:pt x="66" y="43"/>
                    </a:cubicBezTo>
                    <a:cubicBezTo>
                      <a:pt x="65" y="43"/>
                      <a:pt x="64" y="42"/>
                      <a:pt x="63" y="42"/>
                    </a:cubicBezTo>
                    <a:moveTo>
                      <a:pt x="127" y="41"/>
                    </a:moveTo>
                    <a:cubicBezTo>
                      <a:pt x="126" y="42"/>
                      <a:pt x="126" y="42"/>
                      <a:pt x="125" y="43"/>
                    </a:cubicBezTo>
                    <a:cubicBezTo>
                      <a:pt x="128" y="44"/>
                      <a:pt x="130" y="46"/>
                      <a:pt x="132" y="47"/>
                    </a:cubicBezTo>
                    <a:cubicBezTo>
                      <a:pt x="133" y="47"/>
                      <a:pt x="133" y="46"/>
                      <a:pt x="133" y="45"/>
                    </a:cubicBezTo>
                    <a:cubicBezTo>
                      <a:pt x="133" y="45"/>
                      <a:pt x="134" y="45"/>
                      <a:pt x="134" y="45"/>
                    </a:cubicBezTo>
                    <a:cubicBezTo>
                      <a:pt x="131" y="43"/>
                      <a:pt x="129" y="42"/>
                      <a:pt x="127" y="41"/>
                    </a:cubicBezTo>
                    <a:moveTo>
                      <a:pt x="7" y="40"/>
                    </a:moveTo>
                    <a:cubicBezTo>
                      <a:pt x="7" y="41"/>
                      <a:pt x="7" y="41"/>
                      <a:pt x="7" y="41"/>
                    </a:cubicBezTo>
                    <a:cubicBezTo>
                      <a:pt x="7" y="41"/>
                      <a:pt x="7" y="41"/>
                      <a:pt x="7" y="42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7" y="41"/>
                      <a:pt x="7" y="41"/>
                      <a:pt x="7" y="40"/>
                    </a:cubicBezTo>
                    <a:moveTo>
                      <a:pt x="31" y="39"/>
                    </a:moveTo>
                    <a:cubicBezTo>
                      <a:pt x="31" y="40"/>
                      <a:pt x="31" y="41"/>
                      <a:pt x="30" y="42"/>
                    </a:cubicBezTo>
                    <a:cubicBezTo>
                      <a:pt x="30" y="42"/>
                      <a:pt x="31" y="42"/>
                      <a:pt x="31" y="42"/>
                    </a:cubicBezTo>
                    <a:cubicBezTo>
                      <a:pt x="31" y="41"/>
                      <a:pt x="32" y="41"/>
                      <a:pt x="32" y="40"/>
                    </a:cubicBezTo>
                    <a:cubicBezTo>
                      <a:pt x="32" y="40"/>
                      <a:pt x="32" y="40"/>
                      <a:pt x="31" y="39"/>
                    </a:cubicBezTo>
                    <a:moveTo>
                      <a:pt x="90" y="39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5" y="42"/>
                      <a:pt x="93" y="41"/>
                      <a:pt x="90" y="39"/>
                    </a:cubicBezTo>
                    <a:moveTo>
                      <a:pt x="78" y="39"/>
                    </a:moveTo>
                    <a:cubicBezTo>
                      <a:pt x="77" y="41"/>
                      <a:pt x="76" y="42"/>
                      <a:pt x="75" y="44"/>
                    </a:cubicBezTo>
                    <a:cubicBezTo>
                      <a:pt x="75" y="44"/>
                      <a:pt x="75" y="44"/>
                      <a:pt x="75" y="44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82" y="49"/>
                      <a:pt x="82" y="49"/>
                      <a:pt x="82" y="49"/>
                    </a:cubicBezTo>
                    <a:cubicBezTo>
                      <a:pt x="83" y="48"/>
                      <a:pt x="84" y="47"/>
                      <a:pt x="84" y="45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3" y="45"/>
                      <a:pt x="84" y="45"/>
                      <a:pt x="84" y="45"/>
                    </a:cubicBezTo>
                    <a:cubicBezTo>
                      <a:pt x="85" y="44"/>
                      <a:pt x="85" y="44"/>
                      <a:pt x="85" y="43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4" y="44"/>
                      <a:pt x="84" y="44"/>
                      <a:pt x="85" y="43"/>
                    </a:cubicBezTo>
                    <a:cubicBezTo>
                      <a:pt x="83" y="42"/>
                      <a:pt x="80" y="41"/>
                      <a:pt x="78" y="39"/>
                    </a:cubicBezTo>
                    <a:cubicBezTo>
                      <a:pt x="78" y="40"/>
                      <a:pt x="77" y="40"/>
                      <a:pt x="77" y="41"/>
                    </a:cubicBezTo>
                    <a:cubicBezTo>
                      <a:pt x="77" y="40"/>
                      <a:pt x="78" y="40"/>
                      <a:pt x="78" y="39"/>
                    </a:cubicBezTo>
                    <a:cubicBezTo>
                      <a:pt x="78" y="39"/>
                      <a:pt x="78" y="39"/>
                      <a:pt x="78" y="39"/>
                    </a:cubicBezTo>
                    <a:moveTo>
                      <a:pt x="14" y="39"/>
                    </a:moveTo>
                    <a:cubicBezTo>
                      <a:pt x="14" y="39"/>
                      <a:pt x="14" y="39"/>
                      <a:pt x="14" y="40"/>
                    </a:cubicBezTo>
                    <a:cubicBezTo>
                      <a:pt x="15" y="40"/>
                      <a:pt x="15" y="41"/>
                      <a:pt x="16" y="41"/>
                    </a:cubicBezTo>
                    <a:cubicBezTo>
                      <a:pt x="16" y="41"/>
                      <a:pt x="17" y="41"/>
                      <a:pt x="17" y="41"/>
                    </a:cubicBezTo>
                    <a:cubicBezTo>
                      <a:pt x="16" y="40"/>
                      <a:pt x="15" y="40"/>
                      <a:pt x="14" y="39"/>
                    </a:cubicBezTo>
                    <a:moveTo>
                      <a:pt x="30" y="39"/>
                    </a:moveTo>
                    <a:cubicBezTo>
                      <a:pt x="30" y="39"/>
                      <a:pt x="29" y="40"/>
                      <a:pt x="29" y="41"/>
                    </a:cubicBezTo>
                    <a:cubicBezTo>
                      <a:pt x="29" y="41"/>
                      <a:pt x="30" y="41"/>
                      <a:pt x="30" y="42"/>
                    </a:cubicBezTo>
                    <a:cubicBezTo>
                      <a:pt x="31" y="41"/>
                      <a:pt x="31" y="40"/>
                      <a:pt x="31" y="39"/>
                    </a:cubicBezTo>
                    <a:cubicBezTo>
                      <a:pt x="31" y="39"/>
                      <a:pt x="30" y="39"/>
                      <a:pt x="30" y="39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5" y="40"/>
                      <a:pt x="66" y="40"/>
                      <a:pt x="67" y="41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6" y="40"/>
                      <a:pt x="65" y="39"/>
                      <a:pt x="64" y="39"/>
                    </a:cubicBezTo>
                    <a:moveTo>
                      <a:pt x="138" y="39"/>
                    </a:moveTo>
                    <a:cubicBezTo>
                      <a:pt x="138" y="39"/>
                      <a:pt x="138" y="39"/>
                      <a:pt x="138" y="39"/>
                    </a:cubicBezTo>
                    <a:cubicBezTo>
                      <a:pt x="137" y="40"/>
                      <a:pt x="137" y="40"/>
                      <a:pt x="136" y="41"/>
                    </a:cubicBezTo>
                    <a:cubicBezTo>
                      <a:pt x="138" y="42"/>
                      <a:pt x="139" y="43"/>
                      <a:pt x="141" y="44"/>
                    </a:cubicBezTo>
                    <a:cubicBezTo>
                      <a:pt x="141" y="43"/>
                      <a:pt x="142" y="42"/>
                      <a:pt x="142" y="41"/>
                    </a:cubicBezTo>
                    <a:cubicBezTo>
                      <a:pt x="138" y="39"/>
                      <a:pt x="138" y="39"/>
                      <a:pt x="138" y="39"/>
                    </a:cubicBezTo>
                    <a:moveTo>
                      <a:pt x="79" y="38"/>
                    </a:moveTo>
                    <a:cubicBezTo>
                      <a:pt x="79" y="39"/>
                      <a:pt x="79" y="39"/>
                      <a:pt x="78" y="39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3" y="41"/>
                      <a:pt x="81" y="39"/>
                      <a:pt x="79" y="38"/>
                    </a:cubicBezTo>
                    <a:moveTo>
                      <a:pt x="101" y="38"/>
                    </a:moveTo>
                    <a:cubicBezTo>
                      <a:pt x="101" y="39"/>
                      <a:pt x="100" y="40"/>
                      <a:pt x="100" y="41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114" y="47"/>
                      <a:pt x="114" y="47"/>
                      <a:pt x="114" y="47"/>
                    </a:cubicBezTo>
                    <a:cubicBezTo>
                      <a:pt x="114" y="47"/>
                      <a:pt x="113" y="48"/>
                      <a:pt x="113" y="48"/>
                    </a:cubicBezTo>
                    <a:cubicBezTo>
                      <a:pt x="118" y="51"/>
                      <a:pt x="118" y="51"/>
                      <a:pt x="118" y="51"/>
                    </a:cubicBezTo>
                    <a:cubicBezTo>
                      <a:pt x="118" y="50"/>
                      <a:pt x="119" y="49"/>
                      <a:pt x="119" y="48"/>
                    </a:cubicBezTo>
                    <a:cubicBezTo>
                      <a:pt x="103" y="39"/>
                      <a:pt x="103" y="39"/>
                      <a:pt x="103" y="39"/>
                    </a:cubicBezTo>
                    <a:cubicBezTo>
                      <a:pt x="102" y="39"/>
                      <a:pt x="102" y="38"/>
                      <a:pt x="101" y="38"/>
                    </a:cubicBezTo>
                    <a:moveTo>
                      <a:pt x="78" y="38"/>
                    </a:moveTo>
                    <a:cubicBezTo>
                      <a:pt x="78" y="38"/>
                      <a:pt x="78" y="38"/>
                      <a:pt x="78" y="39"/>
                    </a:cubicBezTo>
                    <a:cubicBezTo>
                      <a:pt x="78" y="39"/>
                      <a:pt x="78" y="39"/>
                      <a:pt x="78" y="39"/>
                    </a:cubicBezTo>
                    <a:cubicBezTo>
                      <a:pt x="78" y="39"/>
                      <a:pt x="79" y="38"/>
                      <a:pt x="79" y="38"/>
                    </a:cubicBezTo>
                    <a:cubicBezTo>
                      <a:pt x="79" y="38"/>
                      <a:pt x="78" y="38"/>
                      <a:pt x="78" y="38"/>
                    </a:cubicBezTo>
                    <a:moveTo>
                      <a:pt x="88" y="38"/>
                    </a:moveTo>
                    <a:cubicBezTo>
                      <a:pt x="87" y="38"/>
                      <a:pt x="87" y="38"/>
                      <a:pt x="87" y="39"/>
                    </a:cubicBez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moveTo>
                      <a:pt x="75" y="38"/>
                    </a:moveTo>
                    <a:cubicBezTo>
                      <a:pt x="74" y="39"/>
                      <a:pt x="73" y="41"/>
                      <a:pt x="72" y="42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74" y="42"/>
                      <a:pt x="75" y="40"/>
                      <a:pt x="76" y="39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5" y="38"/>
                    </a:cubicBezTo>
                    <a:moveTo>
                      <a:pt x="92" y="37"/>
                    </a:moveTo>
                    <a:cubicBezTo>
                      <a:pt x="91" y="38"/>
                      <a:pt x="91" y="39"/>
                      <a:pt x="91" y="39"/>
                    </a:cubicBezTo>
                    <a:cubicBezTo>
                      <a:pt x="93" y="40"/>
                      <a:pt x="95" y="42"/>
                      <a:pt x="97" y="43"/>
                    </a:cubicBezTo>
                    <a:cubicBezTo>
                      <a:pt x="98" y="41"/>
                      <a:pt x="98" y="41"/>
                      <a:pt x="98" y="41"/>
                    </a:cubicBezTo>
                    <a:cubicBezTo>
                      <a:pt x="96" y="40"/>
                      <a:pt x="94" y="39"/>
                      <a:pt x="92" y="37"/>
                    </a:cubicBezTo>
                    <a:moveTo>
                      <a:pt x="33" y="37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9"/>
                      <a:pt x="33" y="39"/>
                      <a:pt x="33" y="39"/>
                    </a:cubicBezTo>
                    <a:cubicBezTo>
                      <a:pt x="33" y="39"/>
                      <a:pt x="33" y="38"/>
                      <a:pt x="33" y="38"/>
                    </a:cubicBezTo>
                    <a:cubicBezTo>
                      <a:pt x="33" y="37"/>
                      <a:pt x="33" y="37"/>
                      <a:pt x="33" y="37"/>
                    </a:cubicBezTo>
                    <a:moveTo>
                      <a:pt x="26" y="37"/>
                    </a:moveTo>
                    <a:cubicBezTo>
                      <a:pt x="25" y="39"/>
                      <a:pt x="25" y="39"/>
                      <a:pt x="25" y="39"/>
                    </a:cubicBezTo>
                    <a:cubicBezTo>
                      <a:pt x="25" y="39"/>
                      <a:pt x="26" y="39"/>
                      <a:pt x="27" y="40"/>
                    </a:cubicBezTo>
                    <a:cubicBezTo>
                      <a:pt x="27" y="39"/>
                      <a:pt x="28" y="39"/>
                      <a:pt x="28" y="38"/>
                    </a:cubicBezTo>
                    <a:cubicBezTo>
                      <a:pt x="27" y="37"/>
                      <a:pt x="27" y="37"/>
                      <a:pt x="26" y="37"/>
                    </a:cubicBezTo>
                    <a:moveTo>
                      <a:pt x="76" y="37"/>
                    </a:moveTo>
                    <a:cubicBezTo>
                      <a:pt x="76" y="37"/>
                      <a:pt x="75" y="37"/>
                      <a:pt x="75" y="37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7"/>
                    </a:cubicBezTo>
                    <a:cubicBezTo>
                      <a:pt x="77" y="37"/>
                      <a:pt x="76" y="37"/>
                      <a:pt x="76" y="37"/>
                    </a:cubicBezTo>
                    <a:moveTo>
                      <a:pt x="73" y="36"/>
                    </a:moveTo>
                    <a:cubicBezTo>
                      <a:pt x="72" y="38"/>
                      <a:pt x="71" y="40"/>
                      <a:pt x="70" y="41"/>
                    </a:cubicBezTo>
                    <a:cubicBezTo>
                      <a:pt x="71" y="42"/>
                      <a:pt x="71" y="42"/>
                      <a:pt x="71" y="42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7"/>
                      <a:pt x="73" y="37"/>
                      <a:pt x="73" y="36"/>
                    </a:cubicBezTo>
                    <a:moveTo>
                      <a:pt x="31" y="36"/>
                    </a:moveTo>
                    <a:cubicBezTo>
                      <a:pt x="31" y="37"/>
                      <a:pt x="31" y="37"/>
                      <a:pt x="31" y="38"/>
                    </a:cubicBezTo>
                    <a:cubicBezTo>
                      <a:pt x="31" y="38"/>
                      <a:pt x="31" y="38"/>
                      <a:pt x="32" y="38"/>
                    </a:cubicBezTo>
                    <a:cubicBezTo>
                      <a:pt x="32" y="38"/>
                      <a:pt x="32" y="38"/>
                      <a:pt x="33" y="37"/>
                    </a:cubicBezTo>
                    <a:cubicBezTo>
                      <a:pt x="31" y="36"/>
                      <a:pt x="31" y="36"/>
                      <a:pt x="31" y="36"/>
                    </a:cubicBezTo>
                    <a:moveTo>
                      <a:pt x="10" y="36"/>
                    </a:moveTo>
                    <a:cubicBezTo>
                      <a:pt x="10" y="37"/>
                      <a:pt x="9" y="37"/>
                      <a:pt x="9" y="37"/>
                    </a:cubicBezTo>
                    <a:cubicBezTo>
                      <a:pt x="9" y="37"/>
                      <a:pt x="10" y="37"/>
                      <a:pt x="10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37"/>
                      <a:pt x="10" y="36"/>
                      <a:pt x="10" y="36"/>
                    </a:cubicBezTo>
                    <a:moveTo>
                      <a:pt x="89" y="36"/>
                    </a:moveTo>
                    <a:cubicBezTo>
                      <a:pt x="88" y="36"/>
                      <a:pt x="88" y="37"/>
                      <a:pt x="88" y="37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7"/>
                      <a:pt x="89" y="36"/>
                      <a:pt x="89" y="36"/>
                    </a:cubicBezTo>
                    <a:cubicBezTo>
                      <a:pt x="89" y="36"/>
                      <a:pt x="89" y="36"/>
                      <a:pt x="89" y="36"/>
                    </a:cubicBezTo>
                    <a:moveTo>
                      <a:pt x="103" y="36"/>
                    </a:moveTo>
                    <a:cubicBezTo>
                      <a:pt x="103" y="36"/>
                      <a:pt x="102" y="36"/>
                      <a:pt x="102" y="36"/>
                    </a:cubicBezTo>
                    <a:cubicBezTo>
                      <a:pt x="108" y="40"/>
                      <a:pt x="114" y="44"/>
                      <a:pt x="120" y="47"/>
                    </a:cubicBezTo>
                    <a:cubicBezTo>
                      <a:pt x="120" y="47"/>
                      <a:pt x="120" y="47"/>
                      <a:pt x="121" y="46"/>
                    </a:cubicBezTo>
                    <a:cubicBezTo>
                      <a:pt x="120" y="46"/>
                      <a:pt x="119" y="45"/>
                      <a:pt x="118" y="44"/>
                    </a:cubicBezTo>
                    <a:cubicBezTo>
                      <a:pt x="117" y="44"/>
                      <a:pt x="117" y="44"/>
                      <a:pt x="117" y="44"/>
                    </a:cubicBezTo>
                    <a:cubicBezTo>
                      <a:pt x="112" y="41"/>
                      <a:pt x="107" y="38"/>
                      <a:pt x="103" y="36"/>
                    </a:cubicBezTo>
                    <a:moveTo>
                      <a:pt x="73" y="35"/>
                    </a:moveTo>
                    <a:cubicBezTo>
                      <a:pt x="73" y="36"/>
                      <a:pt x="73" y="36"/>
                      <a:pt x="73" y="36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4" y="36"/>
                      <a:pt x="74" y="36"/>
                      <a:pt x="73" y="35"/>
                    </a:cubicBezTo>
                    <a:moveTo>
                      <a:pt x="52" y="35"/>
                    </a:moveTo>
                    <a:cubicBezTo>
                      <a:pt x="51" y="37"/>
                      <a:pt x="51" y="38"/>
                      <a:pt x="50" y="39"/>
                    </a:cubicBezTo>
                    <a:cubicBezTo>
                      <a:pt x="50" y="39"/>
                      <a:pt x="50" y="39"/>
                      <a:pt x="50" y="40"/>
                    </a:cubicBezTo>
                    <a:cubicBezTo>
                      <a:pt x="50" y="40"/>
                      <a:pt x="51" y="41"/>
                      <a:pt x="52" y="41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6"/>
                      <a:pt x="52" y="35"/>
                    </a:cubicBezTo>
                    <a:moveTo>
                      <a:pt x="50" y="34"/>
                    </a:move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9" y="37"/>
                      <a:pt x="50" y="36"/>
                      <a:pt x="50" y="34"/>
                    </a:cubicBezTo>
                    <a:cubicBezTo>
                      <a:pt x="50" y="34"/>
                      <a:pt x="50" y="34"/>
                      <a:pt x="50" y="34"/>
                    </a:cubicBezTo>
                    <a:moveTo>
                      <a:pt x="131" y="34"/>
                    </a:moveTo>
                    <a:cubicBezTo>
                      <a:pt x="131" y="35"/>
                      <a:pt x="130" y="36"/>
                      <a:pt x="129" y="37"/>
                    </a:cubicBezTo>
                    <a:cubicBezTo>
                      <a:pt x="132" y="38"/>
                      <a:pt x="134" y="40"/>
                      <a:pt x="136" y="41"/>
                    </a:cubicBezTo>
                    <a:cubicBezTo>
                      <a:pt x="137" y="40"/>
                      <a:pt x="137" y="39"/>
                      <a:pt x="138" y="39"/>
                    </a:cubicBezTo>
                    <a:cubicBezTo>
                      <a:pt x="131" y="34"/>
                      <a:pt x="131" y="34"/>
                      <a:pt x="131" y="34"/>
                    </a:cubicBezTo>
                    <a:moveTo>
                      <a:pt x="28" y="34"/>
                    </a:move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8" y="36"/>
                      <a:pt x="28" y="36"/>
                      <a:pt x="29" y="37"/>
                    </a:cubicBezTo>
                    <a:cubicBezTo>
                      <a:pt x="29" y="36"/>
                      <a:pt x="29" y="36"/>
                      <a:pt x="30" y="35"/>
                    </a:cubicBezTo>
                    <a:cubicBezTo>
                      <a:pt x="28" y="34"/>
                      <a:pt x="28" y="34"/>
                      <a:pt x="28" y="34"/>
                    </a:cubicBezTo>
                    <a:moveTo>
                      <a:pt x="94" y="34"/>
                    </a:moveTo>
                    <a:cubicBezTo>
                      <a:pt x="93" y="35"/>
                      <a:pt x="93" y="36"/>
                      <a:pt x="92" y="36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100" y="39"/>
                      <a:pt x="100" y="39"/>
                      <a:pt x="101" y="38"/>
                    </a:cubicBezTo>
                    <a:cubicBezTo>
                      <a:pt x="98" y="37"/>
                      <a:pt x="96" y="35"/>
                      <a:pt x="94" y="34"/>
                    </a:cubicBezTo>
                    <a:moveTo>
                      <a:pt x="104" y="34"/>
                    </a:moveTo>
                    <a:cubicBezTo>
                      <a:pt x="103" y="34"/>
                      <a:pt x="103" y="35"/>
                      <a:pt x="103" y="35"/>
                    </a:cubicBezTo>
                    <a:cubicBezTo>
                      <a:pt x="104" y="36"/>
                      <a:pt x="106" y="37"/>
                      <a:pt x="107" y="38"/>
                    </a:cubicBezTo>
                    <a:cubicBezTo>
                      <a:pt x="112" y="41"/>
                      <a:pt x="116" y="43"/>
                      <a:pt x="121" y="46"/>
                    </a:cubicBezTo>
                    <a:cubicBezTo>
                      <a:pt x="121" y="46"/>
                      <a:pt x="121" y="45"/>
                      <a:pt x="122" y="45"/>
                    </a:cubicBezTo>
                    <a:cubicBezTo>
                      <a:pt x="116" y="41"/>
                      <a:pt x="116" y="41"/>
                      <a:pt x="116" y="41"/>
                    </a:cubicBezTo>
                    <a:cubicBezTo>
                      <a:pt x="104" y="34"/>
                      <a:pt x="104" y="34"/>
                      <a:pt x="104" y="34"/>
                    </a:cubicBezTo>
                    <a:moveTo>
                      <a:pt x="81" y="34"/>
                    </a:moveTo>
                    <a:cubicBezTo>
                      <a:pt x="81" y="34"/>
                      <a:pt x="81" y="34"/>
                      <a:pt x="81" y="35"/>
                    </a:cubicBezTo>
                    <a:cubicBezTo>
                      <a:pt x="87" y="38"/>
                      <a:pt x="87" y="38"/>
                      <a:pt x="87" y="38"/>
                    </a:cubicBezTo>
                    <a:cubicBezTo>
                      <a:pt x="87" y="38"/>
                      <a:pt x="87" y="38"/>
                      <a:pt x="88" y="38"/>
                    </a:cubicBezTo>
                    <a:cubicBezTo>
                      <a:pt x="85" y="36"/>
                      <a:pt x="83" y="35"/>
                      <a:pt x="81" y="34"/>
                    </a:cubicBezTo>
                    <a:moveTo>
                      <a:pt x="68" y="34"/>
                    </a:moveTo>
                    <a:cubicBezTo>
                      <a:pt x="67" y="35"/>
                      <a:pt x="66" y="37"/>
                      <a:pt x="65" y="38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9" y="38"/>
                      <a:pt x="70" y="37"/>
                      <a:pt x="71" y="35"/>
                    </a:cubicBezTo>
                    <a:cubicBezTo>
                      <a:pt x="70" y="35"/>
                      <a:pt x="69" y="34"/>
                      <a:pt x="68" y="34"/>
                    </a:cubicBezTo>
                    <a:moveTo>
                      <a:pt x="81" y="33"/>
                    </a:moveTo>
                    <a:cubicBezTo>
                      <a:pt x="80" y="34"/>
                      <a:pt x="80" y="34"/>
                      <a:pt x="80" y="3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4"/>
                      <a:pt x="81" y="34"/>
                      <a:pt x="81" y="34"/>
                    </a:cubicBezTo>
                    <a:cubicBezTo>
                      <a:pt x="81" y="34"/>
                      <a:pt x="81" y="34"/>
                      <a:pt x="81" y="33"/>
                    </a:cubicBezTo>
                    <a:moveTo>
                      <a:pt x="48" y="33"/>
                    </a:moveTo>
                    <a:cubicBezTo>
                      <a:pt x="47" y="33"/>
                      <a:pt x="47" y="34"/>
                      <a:pt x="47" y="34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6" y="38"/>
                      <a:pt x="47" y="38"/>
                      <a:pt x="47" y="39"/>
                    </a:cubicBezTo>
                    <a:cubicBezTo>
                      <a:pt x="48" y="37"/>
                      <a:pt x="49" y="36"/>
                      <a:pt x="50" y="34"/>
                    </a:cubicBezTo>
                    <a:cubicBezTo>
                      <a:pt x="49" y="34"/>
                      <a:pt x="48" y="33"/>
                      <a:pt x="48" y="33"/>
                    </a:cubicBezTo>
                    <a:moveTo>
                      <a:pt x="68" y="33"/>
                    </a:moveTo>
                    <a:cubicBezTo>
                      <a:pt x="68" y="33"/>
                      <a:pt x="68" y="33"/>
                      <a:pt x="68" y="33"/>
                    </a:cubicBezTo>
                    <a:cubicBezTo>
                      <a:pt x="71" y="35"/>
                      <a:pt x="71" y="35"/>
                      <a:pt x="71" y="35"/>
                    </a:cubicBezTo>
                    <a:cubicBezTo>
                      <a:pt x="71" y="35"/>
                      <a:pt x="71" y="34"/>
                      <a:pt x="71" y="34"/>
                    </a:cubicBezTo>
                    <a:cubicBezTo>
                      <a:pt x="70" y="34"/>
                      <a:pt x="69" y="33"/>
                      <a:pt x="68" y="33"/>
                    </a:cubicBezTo>
                    <a:moveTo>
                      <a:pt x="18" y="33"/>
                    </a:moveTo>
                    <a:cubicBezTo>
                      <a:pt x="18" y="33"/>
                      <a:pt x="17" y="34"/>
                      <a:pt x="17" y="35"/>
                    </a:cubicBezTo>
                    <a:cubicBezTo>
                      <a:pt x="18" y="35"/>
                      <a:pt x="18" y="35"/>
                      <a:pt x="19" y="36"/>
                    </a:cubicBezTo>
                    <a:cubicBezTo>
                      <a:pt x="20" y="35"/>
                      <a:pt x="20" y="34"/>
                      <a:pt x="20" y="34"/>
                    </a:cubicBezTo>
                    <a:cubicBezTo>
                      <a:pt x="20" y="33"/>
                      <a:pt x="19" y="33"/>
                      <a:pt x="18" y="33"/>
                    </a:cubicBezTo>
                    <a:moveTo>
                      <a:pt x="54" y="32"/>
                    </a:moveTo>
                    <a:cubicBezTo>
                      <a:pt x="54" y="32"/>
                      <a:pt x="53" y="33"/>
                      <a:pt x="53" y="33"/>
                    </a:cubicBezTo>
                    <a:cubicBezTo>
                      <a:pt x="54" y="33"/>
                      <a:pt x="55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5" y="33"/>
                      <a:pt x="54" y="33"/>
                      <a:pt x="54" y="32"/>
                    </a:cubicBezTo>
                    <a:moveTo>
                      <a:pt x="91" y="32"/>
                    </a:moveTo>
                    <a:cubicBezTo>
                      <a:pt x="90" y="33"/>
                      <a:pt x="90" y="34"/>
                      <a:pt x="89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90" y="34"/>
                      <a:pt x="90" y="33"/>
                      <a:pt x="91" y="32"/>
                    </a:cubicBezTo>
                    <a:cubicBezTo>
                      <a:pt x="91" y="32"/>
                      <a:pt x="91" y="32"/>
                      <a:pt x="91" y="32"/>
                    </a:cubicBezTo>
                    <a:moveTo>
                      <a:pt x="78" y="32"/>
                    </a:moveTo>
                    <a:cubicBezTo>
                      <a:pt x="78" y="32"/>
                      <a:pt x="78" y="33"/>
                      <a:pt x="78" y="33"/>
                    </a:cubicBezTo>
                    <a:cubicBezTo>
                      <a:pt x="78" y="33"/>
                      <a:pt x="79" y="33"/>
                      <a:pt x="79" y="34"/>
                    </a:cubicBezTo>
                    <a:cubicBezTo>
                      <a:pt x="79" y="33"/>
                      <a:pt x="80" y="33"/>
                      <a:pt x="80" y="33"/>
                    </a:cubicBezTo>
                    <a:cubicBezTo>
                      <a:pt x="79" y="33"/>
                      <a:pt x="79" y="32"/>
                      <a:pt x="78" y="32"/>
                    </a:cubicBezTo>
                    <a:moveTo>
                      <a:pt x="82" y="32"/>
                    </a:moveTo>
                    <a:cubicBezTo>
                      <a:pt x="82" y="32"/>
                      <a:pt x="82" y="33"/>
                      <a:pt x="81" y="34"/>
                    </a:cubicBezTo>
                    <a:cubicBezTo>
                      <a:pt x="83" y="35"/>
                      <a:pt x="86" y="36"/>
                      <a:pt x="88" y="37"/>
                    </a:cubicBezTo>
                    <a:cubicBezTo>
                      <a:pt x="88" y="37"/>
                      <a:pt x="88" y="36"/>
                      <a:pt x="89" y="36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86" y="34"/>
                      <a:pt x="84" y="33"/>
                      <a:pt x="82" y="32"/>
                    </a:cubicBezTo>
                    <a:moveTo>
                      <a:pt x="52" y="31"/>
                    </a:move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moveTo>
                      <a:pt x="82" y="31"/>
                    </a:moveTo>
                    <a:cubicBezTo>
                      <a:pt x="81" y="32"/>
                      <a:pt x="81" y="33"/>
                      <a:pt x="81" y="33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82" y="33"/>
                      <a:pt x="82" y="32"/>
                      <a:pt x="82" y="32"/>
                    </a:cubicBezTo>
                    <a:cubicBezTo>
                      <a:pt x="82" y="32"/>
                      <a:pt x="82" y="31"/>
                      <a:pt x="82" y="31"/>
                    </a:cubicBezTo>
                    <a:moveTo>
                      <a:pt x="96" y="31"/>
                    </a:moveTo>
                    <a:cubicBezTo>
                      <a:pt x="95" y="32"/>
                      <a:pt x="95" y="32"/>
                      <a:pt x="95" y="32"/>
                    </a:cubicBezTo>
                    <a:cubicBezTo>
                      <a:pt x="97" y="33"/>
                      <a:pt x="99" y="35"/>
                      <a:pt x="102" y="36"/>
                    </a:cubicBezTo>
                    <a:cubicBezTo>
                      <a:pt x="102" y="36"/>
                      <a:pt x="102" y="35"/>
                      <a:pt x="102" y="35"/>
                    </a:cubicBezTo>
                    <a:cubicBezTo>
                      <a:pt x="100" y="34"/>
                      <a:pt x="98" y="33"/>
                      <a:pt x="96" y="31"/>
                    </a:cubicBezTo>
                    <a:moveTo>
                      <a:pt x="76" y="31"/>
                    </a:moveTo>
                    <a:cubicBezTo>
                      <a:pt x="76" y="31"/>
                      <a:pt x="76" y="31"/>
                      <a:pt x="76" y="31"/>
                    </a:cubicBezTo>
                    <a:cubicBezTo>
                      <a:pt x="76" y="32"/>
                      <a:pt x="76" y="32"/>
                      <a:pt x="77" y="32"/>
                    </a:cubicBezTo>
                    <a:cubicBezTo>
                      <a:pt x="77" y="31"/>
                      <a:pt x="77" y="31"/>
                      <a:pt x="77" y="31"/>
                    </a:cubicBezTo>
                    <a:cubicBezTo>
                      <a:pt x="77" y="31"/>
                      <a:pt x="76" y="31"/>
                      <a:pt x="76" y="31"/>
                    </a:cubicBezTo>
                    <a:moveTo>
                      <a:pt x="13" y="30"/>
                    </a:moveTo>
                    <a:cubicBezTo>
                      <a:pt x="13" y="31"/>
                      <a:pt x="13" y="31"/>
                      <a:pt x="12" y="32"/>
                    </a:cubicBezTo>
                    <a:cubicBezTo>
                      <a:pt x="12" y="32"/>
                      <a:pt x="13" y="32"/>
                      <a:pt x="13" y="32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moveTo>
                      <a:pt x="80" y="30"/>
                    </a:moveTo>
                    <a:cubicBezTo>
                      <a:pt x="80" y="30"/>
                      <a:pt x="80" y="30"/>
                      <a:pt x="79" y="31"/>
                    </a:cubicBezTo>
                    <a:cubicBezTo>
                      <a:pt x="79" y="31"/>
                      <a:pt x="79" y="31"/>
                      <a:pt x="79" y="32"/>
                    </a:cubicBezTo>
                    <a:cubicBezTo>
                      <a:pt x="79" y="32"/>
                      <a:pt x="79" y="32"/>
                      <a:pt x="80" y="33"/>
                    </a:cubicBezTo>
                    <a:cubicBezTo>
                      <a:pt x="80" y="32"/>
                      <a:pt x="81" y="31"/>
                      <a:pt x="81" y="31"/>
                    </a:cubicBezTo>
                    <a:cubicBezTo>
                      <a:pt x="81" y="31"/>
                      <a:pt x="80" y="30"/>
                      <a:pt x="80" y="30"/>
                    </a:cubicBezTo>
                    <a:moveTo>
                      <a:pt x="50" y="30"/>
                    </a:moveTo>
                    <a:cubicBezTo>
                      <a:pt x="49" y="30"/>
                      <a:pt x="49" y="30"/>
                      <a:pt x="49" y="30"/>
                    </a:cubicBezTo>
                    <a:cubicBezTo>
                      <a:pt x="50" y="31"/>
                      <a:pt x="51" y="31"/>
                      <a:pt x="52" y="32"/>
                    </a:cubicBezTo>
                    <a:cubicBezTo>
                      <a:pt x="52" y="32"/>
                      <a:pt x="52" y="31"/>
                      <a:pt x="52" y="31"/>
                    </a:cubicBezTo>
                    <a:cubicBezTo>
                      <a:pt x="51" y="31"/>
                      <a:pt x="50" y="30"/>
                      <a:pt x="50" y="30"/>
                    </a:cubicBezTo>
                    <a:moveTo>
                      <a:pt x="97" y="30"/>
                    </a:moveTo>
                    <a:cubicBezTo>
                      <a:pt x="96" y="30"/>
                      <a:pt x="96" y="31"/>
                      <a:pt x="96" y="31"/>
                    </a:cubicBezTo>
                    <a:cubicBezTo>
                      <a:pt x="98" y="32"/>
                      <a:pt x="100" y="34"/>
                      <a:pt x="102" y="35"/>
                    </a:cubicBezTo>
                    <a:cubicBezTo>
                      <a:pt x="103" y="35"/>
                      <a:pt x="103" y="34"/>
                      <a:pt x="103" y="34"/>
                    </a:cubicBezTo>
                    <a:cubicBezTo>
                      <a:pt x="97" y="30"/>
                      <a:pt x="97" y="30"/>
                      <a:pt x="97" y="30"/>
                    </a:cubicBezTo>
                    <a:moveTo>
                      <a:pt x="106" y="29"/>
                    </a:moveTo>
                    <a:cubicBezTo>
                      <a:pt x="106" y="30"/>
                      <a:pt x="105" y="31"/>
                      <a:pt x="105" y="32"/>
                    </a:cubicBezTo>
                    <a:cubicBezTo>
                      <a:pt x="111" y="35"/>
                      <a:pt x="117" y="39"/>
                      <a:pt x="123" y="42"/>
                    </a:cubicBezTo>
                    <a:cubicBezTo>
                      <a:pt x="124" y="41"/>
                      <a:pt x="124" y="40"/>
                      <a:pt x="125" y="39"/>
                    </a:cubicBezTo>
                    <a:cubicBezTo>
                      <a:pt x="119" y="36"/>
                      <a:pt x="113" y="33"/>
                      <a:pt x="106" y="29"/>
                    </a:cubicBezTo>
                    <a:moveTo>
                      <a:pt x="20" y="29"/>
                    </a:moveTo>
                    <a:cubicBezTo>
                      <a:pt x="20" y="30"/>
                      <a:pt x="19" y="30"/>
                      <a:pt x="19" y="30"/>
                    </a:cubicBezTo>
                    <a:cubicBezTo>
                      <a:pt x="20" y="31"/>
                      <a:pt x="21" y="31"/>
                      <a:pt x="21" y="32"/>
                    </a:cubicBezTo>
                    <a:cubicBezTo>
                      <a:pt x="22" y="32"/>
                      <a:pt x="22" y="31"/>
                      <a:pt x="22" y="31"/>
                    </a:cubicBezTo>
                    <a:cubicBezTo>
                      <a:pt x="20" y="29"/>
                      <a:pt x="20" y="29"/>
                      <a:pt x="20" y="29"/>
                    </a:cubicBezTo>
                    <a:moveTo>
                      <a:pt x="92" y="29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moveTo>
                      <a:pt x="77" y="29"/>
                    </a:moveTo>
                    <a:cubicBezTo>
                      <a:pt x="77" y="29"/>
                      <a:pt x="77" y="30"/>
                      <a:pt x="76" y="30"/>
                    </a:cubicBezTo>
                    <a:cubicBezTo>
                      <a:pt x="77" y="31"/>
                      <a:pt x="77" y="31"/>
                      <a:pt x="77" y="31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78" y="29"/>
                      <a:pt x="78" y="29"/>
                      <a:pt x="77" y="29"/>
                    </a:cubicBezTo>
                    <a:moveTo>
                      <a:pt x="135" y="28"/>
                    </a:moveTo>
                    <a:cubicBezTo>
                      <a:pt x="133" y="31"/>
                      <a:pt x="133" y="31"/>
                      <a:pt x="133" y="31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5" y="37"/>
                      <a:pt x="146" y="36"/>
                      <a:pt x="147" y="35"/>
                    </a:cubicBezTo>
                    <a:cubicBezTo>
                      <a:pt x="146" y="35"/>
                      <a:pt x="146" y="35"/>
                      <a:pt x="145" y="34"/>
                    </a:cubicBezTo>
                    <a:cubicBezTo>
                      <a:pt x="142" y="32"/>
                      <a:pt x="138" y="30"/>
                      <a:pt x="135" y="29"/>
                    </a:cubicBezTo>
                    <a:cubicBezTo>
                      <a:pt x="134" y="29"/>
                      <a:pt x="134" y="30"/>
                      <a:pt x="133" y="31"/>
                    </a:cubicBezTo>
                    <a:cubicBezTo>
                      <a:pt x="135" y="28"/>
                      <a:pt x="135" y="28"/>
                      <a:pt x="135" y="28"/>
                    </a:cubicBezTo>
                    <a:cubicBezTo>
                      <a:pt x="135" y="28"/>
                      <a:pt x="135" y="28"/>
                      <a:pt x="135" y="28"/>
                    </a:cubicBezTo>
                    <a:moveTo>
                      <a:pt x="83" y="28"/>
                    </a:moveTo>
                    <a:cubicBezTo>
                      <a:pt x="83" y="29"/>
                      <a:pt x="83" y="29"/>
                      <a:pt x="83" y="30"/>
                    </a:cubicBezTo>
                    <a:cubicBezTo>
                      <a:pt x="82" y="30"/>
                      <a:pt x="82" y="30"/>
                      <a:pt x="82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0"/>
                      <a:pt x="84" y="29"/>
                      <a:pt x="84" y="29"/>
                    </a:cubicBezTo>
                    <a:cubicBezTo>
                      <a:pt x="84" y="29"/>
                      <a:pt x="83" y="30"/>
                      <a:pt x="83" y="31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0" y="34"/>
                      <a:pt x="90" y="33"/>
                      <a:pt x="90" y="32"/>
                    </a:cubicBezTo>
                    <a:cubicBezTo>
                      <a:pt x="88" y="31"/>
                      <a:pt x="86" y="30"/>
                      <a:pt x="83" y="28"/>
                    </a:cubicBezTo>
                    <a:moveTo>
                      <a:pt x="71" y="28"/>
                    </a:moveTo>
                    <a:cubicBezTo>
                      <a:pt x="71" y="28"/>
                      <a:pt x="71" y="28"/>
                      <a:pt x="71" y="28"/>
                    </a:cubicBezTo>
                    <a:cubicBezTo>
                      <a:pt x="72" y="29"/>
                      <a:pt x="73" y="30"/>
                      <a:pt x="73" y="30"/>
                    </a:cubicBezTo>
                    <a:cubicBezTo>
                      <a:pt x="74" y="30"/>
                      <a:pt x="74" y="30"/>
                      <a:pt x="74" y="29"/>
                    </a:cubicBezTo>
                    <a:cubicBezTo>
                      <a:pt x="73" y="29"/>
                      <a:pt x="72" y="28"/>
                      <a:pt x="71" y="28"/>
                    </a:cubicBezTo>
                    <a:moveTo>
                      <a:pt x="56" y="28"/>
                    </a:moveTo>
                    <a:cubicBezTo>
                      <a:pt x="55" y="29"/>
                      <a:pt x="55" y="30"/>
                      <a:pt x="54" y="32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7" y="31"/>
                      <a:pt x="57" y="31"/>
                      <a:pt x="57" y="31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8" y="28"/>
                      <a:pt x="57" y="28"/>
                      <a:pt x="56" y="28"/>
                    </a:cubicBezTo>
                    <a:moveTo>
                      <a:pt x="93" y="28"/>
                    </a:moveTo>
                    <a:cubicBezTo>
                      <a:pt x="93" y="28"/>
                      <a:pt x="93" y="29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cubicBezTo>
                      <a:pt x="93" y="29"/>
                      <a:pt x="93" y="28"/>
                      <a:pt x="93" y="28"/>
                    </a:cubicBezTo>
                    <a:cubicBezTo>
                      <a:pt x="93" y="28"/>
                      <a:pt x="93" y="28"/>
                      <a:pt x="93" y="28"/>
                    </a:cubicBezTo>
                    <a:moveTo>
                      <a:pt x="82" y="27"/>
                    </a:moveTo>
                    <a:cubicBezTo>
                      <a:pt x="81" y="28"/>
                      <a:pt x="81" y="29"/>
                      <a:pt x="80" y="30"/>
                    </a:cubicBezTo>
                    <a:cubicBezTo>
                      <a:pt x="81" y="30"/>
                      <a:pt x="81" y="30"/>
                      <a:pt x="81" y="30"/>
                    </a:cubicBezTo>
                    <a:cubicBezTo>
                      <a:pt x="82" y="29"/>
                      <a:pt x="82" y="29"/>
                      <a:pt x="83" y="28"/>
                    </a:cubicBezTo>
                    <a:cubicBezTo>
                      <a:pt x="82" y="28"/>
                      <a:pt x="82" y="27"/>
                      <a:pt x="82" y="27"/>
                    </a:cubicBezTo>
                    <a:moveTo>
                      <a:pt x="55" y="27"/>
                    </a:move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0"/>
                      <a:pt x="53" y="30"/>
                      <a:pt x="54" y="29"/>
                    </a:cubicBezTo>
                    <a:cubicBezTo>
                      <a:pt x="54" y="29"/>
                      <a:pt x="55" y="28"/>
                      <a:pt x="55" y="27"/>
                    </a:cubicBezTo>
                    <a:cubicBezTo>
                      <a:pt x="55" y="27"/>
                      <a:pt x="55" y="27"/>
                      <a:pt x="55" y="27"/>
                    </a:cubicBezTo>
                    <a:moveTo>
                      <a:pt x="38" y="27"/>
                    </a:moveTo>
                    <a:cubicBezTo>
                      <a:pt x="37" y="29"/>
                      <a:pt x="36" y="30"/>
                      <a:pt x="36" y="32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37" y="31"/>
                      <a:pt x="38" y="29"/>
                      <a:pt x="39" y="27"/>
                    </a:cubicBezTo>
                    <a:cubicBezTo>
                      <a:pt x="39" y="27"/>
                      <a:pt x="39" y="27"/>
                      <a:pt x="38" y="27"/>
                    </a:cubicBezTo>
                    <a:moveTo>
                      <a:pt x="16" y="27"/>
                    </a:moveTo>
                    <a:cubicBezTo>
                      <a:pt x="15" y="27"/>
                      <a:pt x="15" y="27"/>
                      <a:pt x="15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moveTo>
                      <a:pt x="57" y="26"/>
                    </a:moveTo>
                    <a:cubicBezTo>
                      <a:pt x="57" y="27"/>
                      <a:pt x="57" y="27"/>
                      <a:pt x="56" y="27"/>
                    </a:cubicBezTo>
                    <a:cubicBezTo>
                      <a:pt x="59" y="28"/>
                      <a:pt x="59" y="28"/>
                      <a:pt x="59" y="28"/>
                    </a:cubicBezTo>
                    <a:cubicBezTo>
                      <a:pt x="59" y="28"/>
                      <a:pt x="59" y="28"/>
                      <a:pt x="59" y="28"/>
                    </a:cubicBezTo>
                    <a:cubicBezTo>
                      <a:pt x="58" y="27"/>
                      <a:pt x="58" y="27"/>
                      <a:pt x="57" y="26"/>
                    </a:cubicBezTo>
                    <a:moveTo>
                      <a:pt x="37" y="26"/>
                    </a:moveTo>
                    <a:cubicBezTo>
                      <a:pt x="36" y="28"/>
                      <a:pt x="35" y="29"/>
                      <a:pt x="34" y="31"/>
                    </a:cubicBezTo>
                    <a:cubicBezTo>
                      <a:pt x="35" y="31"/>
                      <a:pt x="35" y="32"/>
                      <a:pt x="35" y="32"/>
                    </a:cubicBezTo>
                    <a:cubicBezTo>
                      <a:pt x="36" y="30"/>
                      <a:pt x="37" y="29"/>
                      <a:pt x="38" y="27"/>
                    </a:cubicBezTo>
                    <a:cubicBezTo>
                      <a:pt x="38" y="27"/>
                      <a:pt x="37" y="26"/>
                      <a:pt x="37" y="26"/>
                    </a:cubicBezTo>
                    <a:moveTo>
                      <a:pt x="118" y="26"/>
                    </a:moveTo>
                    <a:cubicBezTo>
                      <a:pt x="117" y="27"/>
                      <a:pt x="117" y="28"/>
                      <a:pt x="116" y="28"/>
                    </a:cubicBezTo>
                    <a:cubicBezTo>
                      <a:pt x="120" y="31"/>
                      <a:pt x="123" y="33"/>
                      <a:pt x="127" y="35"/>
                    </a:cubicBezTo>
                    <a:cubicBezTo>
                      <a:pt x="128" y="34"/>
                      <a:pt x="128" y="34"/>
                      <a:pt x="128" y="33"/>
                    </a:cubicBezTo>
                    <a:cubicBezTo>
                      <a:pt x="118" y="26"/>
                      <a:pt x="118" y="26"/>
                      <a:pt x="118" y="26"/>
                    </a:cubicBezTo>
                    <a:moveTo>
                      <a:pt x="56" y="26"/>
                    </a:moveTo>
                    <a:cubicBezTo>
                      <a:pt x="55" y="27"/>
                      <a:pt x="55" y="27"/>
                      <a:pt x="55" y="27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6" y="26"/>
                      <a:pt x="56" y="26"/>
                      <a:pt x="56" y="26"/>
                    </a:cubicBezTo>
                    <a:moveTo>
                      <a:pt x="79" y="26"/>
                    </a:moveTo>
                    <a:cubicBezTo>
                      <a:pt x="79" y="27"/>
                      <a:pt x="78" y="27"/>
                      <a:pt x="78" y="28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80" y="26"/>
                      <a:pt x="80" y="26"/>
                      <a:pt x="80" y="26"/>
                    </a:cubicBezTo>
                    <a:cubicBezTo>
                      <a:pt x="80" y="26"/>
                      <a:pt x="79" y="26"/>
                      <a:pt x="79" y="26"/>
                    </a:cubicBezTo>
                    <a:moveTo>
                      <a:pt x="72" y="26"/>
                    </a:moveTo>
                    <a:cubicBezTo>
                      <a:pt x="72" y="26"/>
                      <a:pt x="72" y="27"/>
                      <a:pt x="71" y="27"/>
                    </a:cubicBezTo>
                    <a:cubicBezTo>
                      <a:pt x="72" y="28"/>
                      <a:pt x="73" y="29"/>
                      <a:pt x="74" y="29"/>
                    </a:cubicBezTo>
                    <a:cubicBezTo>
                      <a:pt x="74" y="29"/>
                      <a:pt x="75" y="28"/>
                      <a:pt x="75" y="27"/>
                    </a:cubicBezTo>
                    <a:cubicBezTo>
                      <a:pt x="74" y="27"/>
                      <a:pt x="73" y="26"/>
                      <a:pt x="72" y="26"/>
                    </a:cubicBezTo>
                    <a:moveTo>
                      <a:pt x="52" y="25"/>
                    </a:moveTo>
                    <a:cubicBezTo>
                      <a:pt x="51" y="27"/>
                      <a:pt x="51" y="28"/>
                      <a:pt x="50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29"/>
                      <a:pt x="54" y="28"/>
                      <a:pt x="55" y="27"/>
                    </a:cubicBezTo>
                    <a:cubicBezTo>
                      <a:pt x="54" y="26"/>
                      <a:pt x="53" y="26"/>
                      <a:pt x="52" y="25"/>
                    </a:cubicBezTo>
                    <a:moveTo>
                      <a:pt x="99" y="25"/>
                    </a:moveTo>
                    <a:cubicBezTo>
                      <a:pt x="99" y="26"/>
                      <a:pt x="98" y="27"/>
                      <a:pt x="98" y="28"/>
                    </a:cubicBezTo>
                    <a:cubicBezTo>
                      <a:pt x="100" y="29"/>
                      <a:pt x="102" y="30"/>
                      <a:pt x="104" y="32"/>
                    </a:cubicBezTo>
                    <a:cubicBezTo>
                      <a:pt x="105" y="31"/>
                      <a:pt x="106" y="30"/>
                      <a:pt x="106" y="29"/>
                    </a:cubicBezTo>
                    <a:cubicBezTo>
                      <a:pt x="104" y="28"/>
                      <a:pt x="102" y="27"/>
                      <a:pt x="99" y="25"/>
                    </a:cubicBezTo>
                    <a:moveTo>
                      <a:pt x="85" y="25"/>
                    </a:moveTo>
                    <a:cubicBezTo>
                      <a:pt x="85" y="25"/>
                      <a:pt x="85" y="26"/>
                      <a:pt x="85" y="26"/>
                    </a:cubicBezTo>
                    <a:cubicBezTo>
                      <a:pt x="87" y="27"/>
                      <a:pt x="89" y="29"/>
                      <a:pt x="92" y="30"/>
                    </a:cubicBezTo>
                    <a:cubicBezTo>
                      <a:pt x="92" y="30"/>
                      <a:pt x="92" y="29"/>
                      <a:pt x="92" y="29"/>
                    </a:cubicBezTo>
                    <a:cubicBezTo>
                      <a:pt x="90" y="28"/>
                      <a:pt x="87" y="26"/>
                      <a:pt x="85" y="25"/>
                    </a:cubicBezTo>
                    <a:moveTo>
                      <a:pt x="53" y="24"/>
                    </a:moveTo>
                    <a:cubicBezTo>
                      <a:pt x="53" y="25"/>
                      <a:pt x="53" y="25"/>
                      <a:pt x="52" y="25"/>
                    </a:cubicBezTo>
                    <a:cubicBezTo>
                      <a:pt x="55" y="26"/>
                      <a:pt x="55" y="26"/>
                      <a:pt x="55" y="26"/>
                    </a:cubicBezTo>
                    <a:cubicBezTo>
                      <a:pt x="55" y="26"/>
                      <a:pt x="55" y="26"/>
                      <a:pt x="55" y="26"/>
                    </a:cubicBezTo>
                    <a:cubicBezTo>
                      <a:pt x="54" y="25"/>
                      <a:pt x="54" y="25"/>
                      <a:pt x="53" y="24"/>
                    </a:cubicBezTo>
                    <a:moveTo>
                      <a:pt x="138" y="24"/>
                    </a:moveTo>
                    <a:cubicBezTo>
                      <a:pt x="138" y="24"/>
                      <a:pt x="137" y="25"/>
                      <a:pt x="137" y="25"/>
                    </a:cubicBezTo>
                    <a:cubicBezTo>
                      <a:pt x="141" y="27"/>
                      <a:pt x="145" y="29"/>
                      <a:pt x="149" y="32"/>
                    </a:cubicBezTo>
                    <a:cubicBezTo>
                      <a:pt x="149" y="31"/>
                      <a:pt x="149" y="31"/>
                      <a:pt x="149" y="31"/>
                    </a:cubicBezTo>
                    <a:cubicBezTo>
                      <a:pt x="147" y="30"/>
                      <a:pt x="146" y="29"/>
                      <a:pt x="144" y="28"/>
                    </a:cubicBezTo>
                    <a:cubicBezTo>
                      <a:pt x="142" y="27"/>
                      <a:pt x="140" y="26"/>
                      <a:pt x="138" y="24"/>
                    </a:cubicBezTo>
                    <a:moveTo>
                      <a:pt x="34" y="24"/>
                    </a:moveTo>
                    <a:cubicBezTo>
                      <a:pt x="33" y="26"/>
                      <a:pt x="32" y="28"/>
                      <a:pt x="31" y="29"/>
                    </a:cubicBezTo>
                    <a:cubicBezTo>
                      <a:pt x="31" y="30"/>
                      <a:pt x="32" y="30"/>
                      <a:pt x="33" y="30"/>
                    </a:cubicBezTo>
                    <a:cubicBezTo>
                      <a:pt x="34" y="29"/>
                      <a:pt x="35" y="27"/>
                      <a:pt x="36" y="25"/>
                    </a:cubicBezTo>
                    <a:cubicBezTo>
                      <a:pt x="35" y="25"/>
                      <a:pt x="35" y="25"/>
                      <a:pt x="34" y="24"/>
                    </a:cubicBezTo>
                    <a:moveTo>
                      <a:pt x="137" y="24"/>
                    </a:moveTo>
                    <a:cubicBezTo>
                      <a:pt x="137" y="24"/>
                      <a:pt x="137" y="24"/>
                      <a:pt x="137" y="24"/>
                    </a:cubicBezTo>
                    <a:cubicBezTo>
                      <a:pt x="137" y="25"/>
                      <a:pt x="137" y="25"/>
                      <a:pt x="137" y="25"/>
                    </a:cubicBezTo>
                    <a:cubicBezTo>
                      <a:pt x="137" y="24"/>
                      <a:pt x="137" y="24"/>
                      <a:pt x="137" y="24"/>
                    </a:cubicBezTo>
                    <a:cubicBezTo>
                      <a:pt x="137" y="24"/>
                      <a:pt x="137" y="24"/>
                      <a:pt x="137" y="24"/>
                    </a:cubicBezTo>
                    <a:moveTo>
                      <a:pt x="84" y="24"/>
                    </a:moveTo>
                    <a:cubicBezTo>
                      <a:pt x="83" y="24"/>
                      <a:pt x="83" y="25"/>
                      <a:pt x="83" y="25"/>
                    </a:cubicBezTo>
                    <a:cubicBezTo>
                      <a:pt x="83" y="25"/>
                      <a:pt x="84" y="25"/>
                      <a:pt x="84" y="26"/>
                    </a:cubicBezTo>
                    <a:cubicBezTo>
                      <a:pt x="84" y="25"/>
                      <a:pt x="85" y="25"/>
                      <a:pt x="85" y="25"/>
                    </a:cubicBezTo>
                    <a:cubicBezTo>
                      <a:pt x="84" y="24"/>
                      <a:pt x="84" y="24"/>
                      <a:pt x="84" y="24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40" y="25"/>
                    </a:cubicBezTo>
                    <a:cubicBezTo>
                      <a:pt x="40" y="25"/>
                      <a:pt x="40" y="25"/>
                      <a:pt x="41" y="25"/>
                    </a:cubicBezTo>
                    <a:cubicBezTo>
                      <a:pt x="41" y="25"/>
                      <a:pt x="41" y="25"/>
                      <a:pt x="41" y="24"/>
                    </a:cubicBezTo>
                    <a:cubicBezTo>
                      <a:pt x="41" y="24"/>
                      <a:pt x="40" y="24"/>
                      <a:pt x="40" y="24"/>
                    </a:cubicBezTo>
                    <a:moveTo>
                      <a:pt x="95" y="23"/>
                    </a:moveTo>
                    <a:cubicBezTo>
                      <a:pt x="95" y="24"/>
                      <a:pt x="95" y="25"/>
                      <a:pt x="94" y="26"/>
                    </a:cubicBezTo>
                    <a:cubicBezTo>
                      <a:pt x="94" y="26"/>
                      <a:pt x="94" y="26"/>
                      <a:pt x="94" y="26"/>
                    </a:cubicBezTo>
                    <a:cubicBezTo>
                      <a:pt x="95" y="25"/>
                      <a:pt x="95" y="24"/>
                      <a:pt x="96" y="23"/>
                    </a:cubicBezTo>
                    <a:cubicBezTo>
                      <a:pt x="96" y="23"/>
                      <a:pt x="96" y="23"/>
                      <a:pt x="95" y="23"/>
                    </a:cubicBezTo>
                    <a:moveTo>
                      <a:pt x="86" y="23"/>
                    </a:moveTo>
                    <a:cubicBezTo>
                      <a:pt x="86" y="24"/>
                      <a:pt x="85" y="24"/>
                      <a:pt x="85" y="25"/>
                    </a:cubicBezTo>
                    <a:cubicBezTo>
                      <a:pt x="87" y="26"/>
                      <a:pt x="90" y="28"/>
                      <a:pt x="92" y="29"/>
                    </a:cubicBezTo>
                    <a:cubicBezTo>
                      <a:pt x="92" y="29"/>
                      <a:pt x="93" y="28"/>
                      <a:pt x="93" y="27"/>
                    </a:cubicBezTo>
                    <a:cubicBezTo>
                      <a:pt x="86" y="23"/>
                      <a:pt x="86" y="23"/>
                      <a:pt x="86" y="23"/>
                    </a:cubicBezTo>
                    <a:moveTo>
                      <a:pt x="39" y="23"/>
                    </a:moveTo>
                    <a:cubicBezTo>
                      <a:pt x="39" y="23"/>
                      <a:pt x="39" y="24"/>
                      <a:pt x="38" y="24"/>
                    </a:cubicBezTo>
                    <a:cubicBezTo>
                      <a:pt x="39" y="24"/>
                      <a:pt x="39" y="24"/>
                      <a:pt x="40" y="24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9" y="24"/>
                      <a:pt x="39" y="23"/>
                      <a:pt x="39" y="23"/>
                    </a:cubicBezTo>
                    <a:moveTo>
                      <a:pt x="74" y="23"/>
                    </a:moveTo>
                    <a:cubicBezTo>
                      <a:pt x="73" y="24"/>
                      <a:pt x="73" y="24"/>
                      <a:pt x="72" y="25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6" y="26"/>
                      <a:pt x="76" y="26"/>
                      <a:pt x="76" y="25"/>
                    </a:cubicBezTo>
                    <a:cubicBezTo>
                      <a:pt x="76" y="25"/>
                      <a:pt x="77" y="25"/>
                      <a:pt x="77" y="24"/>
                    </a:cubicBezTo>
                    <a:cubicBezTo>
                      <a:pt x="76" y="24"/>
                      <a:pt x="75" y="23"/>
                      <a:pt x="74" y="23"/>
                    </a:cubicBezTo>
                    <a:moveTo>
                      <a:pt x="81" y="22"/>
                    </a:moveTo>
                    <a:cubicBezTo>
                      <a:pt x="81" y="23"/>
                      <a:pt x="81" y="23"/>
                      <a:pt x="80" y="23"/>
                    </a:cubicBezTo>
                    <a:cubicBezTo>
                      <a:pt x="81" y="24"/>
                      <a:pt x="81" y="24"/>
                      <a:pt x="82" y="24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2" y="23"/>
                      <a:pt x="81" y="23"/>
                      <a:pt x="81" y="22"/>
                    </a:cubicBezTo>
                    <a:moveTo>
                      <a:pt x="85" y="22"/>
                    </a:moveTo>
                    <a:cubicBezTo>
                      <a:pt x="84" y="23"/>
                      <a:pt x="84" y="23"/>
                      <a:pt x="84" y="24"/>
                    </a:cubicBezTo>
                    <a:cubicBezTo>
                      <a:pt x="84" y="24"/>
                      <a:pt x="84" y="24"/>
                      <a:pt x="85" y="25"/>
                    </a:cubicBezTo>
                    <a:cubicBezTo>
                      <a:pt x="85" y="24"/>
                      <a:pt x="85" y="24"/>
                      <a:pt x="86" y="23"/>
                    </a:cubicBezTo>
                    <a:cubicBezTo>
                      <a:pt x="85" y="22"/>
                      <a:pt x="85" y="22"/>
                      <a:pt x="85" y="22"/>
                    </a:cubicBezTo>
                    <a:moveTo>
                      <a:pt x="36" y="21"/>
                    </a:moveTo>
                    <a:cubicBezTo>
                      <a:pt x="36" y="22"/>
                      <a:pt x="35" y="22"/>
                      <a:pt x="35" y="22"/>
                    </a:cubicBezTo>
                    <a:cubicBezTo>
                      <a:pt x="36" y="22"/>
                      <a:pt x="37" y="23"/>
                      <a:pt x="37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7" y="22"/>
                      <a:pt x="36" y="22"/>
                      <a:pt x="36" y="21"/>
                    </a:cubicBezTo>
                    <a:moveTo>
                      <a:pt x="60" y="21"/>
                    </a:moveTo>
                    <a:cubicBezTo>
                      <a:pt x="60" y="21"/>
                      <a:pt x="60" y="21"/>
                      <a:pt x="60" y="22"/>
                    </a:cubicBezTo>
                    <a:cubicBezTo>
                      <a:pt x="60" y="22"/>
                      <a:pt x="61" y="23"/>
                      <a:pt x="62" y="23"/>
                    </a:cubicBezTo>
                    <a:cubicBezTo>
                      <a:pt x="62" y="22"/>
                      <a:pt x="62" y="22"/>
                      <a:pt x="62" y="22"/>
                    </a:cubicBezTo>
                    <a:cubicBezTo>
                      <a:pt x="62" y="22"/>
                      <a:pt x="61" y="21"/>
                      <a:pt x="60" y="21"/>
                    </a:cubicBezTo>
                    <a:moveTo>
                      <a:pt x="121" y="21"/>
                    </a:moveTo>
                    <a:cubicBezTo>
                      <a:pt x="120" y="22"/>
                      <a:pt x="120" y="23"/>
                      <a:pt x="119" y="23"/>
                    </a:cubicBezTo>
                    <a:cubicBezTo>
                      <a:pt x="130" y="30"/>
                      <a:pt x="130" y="30"/>
                      <a:pt x="130" y="30"/>
                    </a:cubicBezTo>
                    <a:cubicBezTo>
                      <a:pt x="131" y="29"/>
                      <a:pt x="131" y="28"/>
                      <a:pt x="132" y="27"/>
                    </a:cubicBezTo>
                    <a:cubicBezTo>
                      <a:pt x="128" y="25"/>
                      <a:pt x="125" y="23"/>
                      <a:pt x="121" y="21"/>
                    </a:cubicBezTo>
                    <a:moveTo>
                      <a:pt x="82" y="21"/>
                    </a:moveTo>
                    <a:cubicBezTo>
                      <a:pt x="82" y="21"/>
                      <a:pt x="81" y="22"/>
                      <a:pt x="81" y="22"/>
                    </a:cubicBezTo>
                    <a:cubicBezTo>
                      <a:pt x="81" y="23"/>
                      <a:pt x="82" y="23"/>
                      <a:pt x="82" y="23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2" y="21"/>
                      <a:pt x="82" y="21"/>
                      <a:pt x="82" y="21"/>
                    </a:cubicBezTo>
                    <a:moveTo>
                      <a:pt x="59" y="20"/>
                    </a:move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9" y="20"/>
                    </a:cubicBezTo>
                    <a:cubicBezTo>
                      <a:pt x="59" y="20"/>
                      <a:pt x="59" y="20"/>
                      <a:pt x="59" y="20"/>
                    </a:cubicBezTo>
                    <a:moveTo>
                      <a:pt x="42" y="20"/>
                    </a:moveTo>
                    <a:cubicBezTo>
                      <a:pt x="42" y="21"/>
                      <a:pt x="41" y="22"/>
                      <a:pt x="40" y="24"/>
                    </a:cubicBezTo>
                    <a:cubicBezTo>
                      <a:pt x="40" y="24"/>
                      <a:pt x="41" y="24"/>
                      <a:pt x="41" y="24"/>
                    </a:cubicBezTo>
                    <a:cubicBezTo>
                      <a:pt x="42" y="23"/>
                      <a:pt x="42" y="22"/>
                      <a:pt x="43" y="21"/>
                    </a:cubicBezTo>
                    <a:cubicBezTo>
                      <a:pt x="43" y="20"/>
                      <a:pt x="42" y="20"/>
                      <a:pt x="42" y="20"/>
                    </a:cubicBezTo>
                    <a:moveTo>
                      <a:pt x="140" y="20"/>
                    </a:moveTo>
                    <a:cubicBezTo>
                      <a:pt x="140" y="21"/>
                      <a:pt x="139" y="22"/>
                      <a:pt x="138" y="24"/>
                    </a:cubicBezTo>
                    <a:cubicBezTo>
                      <a:pt x="142" y="26"/>
                      <a:pt x="146" y="29"/>
                      <a:pt x="149" y="31"/>
                    </a:cubicBezTo>
                    <a:cubicBezTo>
                      <a:pt x="150" y="29"/>
                      <a:pt x="151" y="28"/>
                      <a:pt x="152" y="26"/>
                    </a:cubicBezTo>
                    <a:cubicBezTo>
                      <a:pt x="148" y="24"/>
                      <a:pt x="144" y="22"/>
                      <a:pt x="140" y="20"/>
                    </a:cubicBezTo>
                    <a:moveTo>
                      <a:pt x="140" y="19"/>
                    </a:moveTo>
                    <a:cubicBezTo>
                      <a:pt x="139" y="21"/>
                      <a:pt x="138" y="22"/>
                      <a:pt x="137" y="23"/>
                    </a:cubicBezTo>
                    <a:cubicBezTo>
                      <a:pt x="138" y="23"/>
                      <a:pt x="138" y="23"/>
                      <a:pt x="138" y="24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40" y="20"/>
                      <a:pt x="140" y="20"/>
                      <a:pt x="140" y="19"/>
                    </a:cubicBezTo>
                    <a:moveTo>
                      <a:pt x="76" y="19"/>
                    </a:moveTo>
                    <a:cubicBezTo>
                      <a:pt x="76" y="20"/>
                      <a:pt x="76" y="20"/>
                      <a:pt x="75" y="20"/>
                    </a:cubicBezTo>
                    <a:cubicBezTo>
                      <a:pt x="76" y="20"/>
                      <a:pt x="76" y="20"/>
                      <a:pt x="76" y="21"/>
                    </a:cubicBezTo>
                    <a:cubicBezTo>
                      <a:pt x="77" y="21"/>
                      <a:pt x="77" y="22"/>
                      <a:pt x="78" y="22"/>
                    </a:cubicBezTo>
                    <a:cubicBezTo>
                      <a:pt x="78" y="22"/>
                      <a:pt x="79" y="21"/>
                      <a:pt x="79" y="21"/>
                    </a:cubicBezTo>
                    <a:cubicBezTo>
                      <a:pt x="78" y="21"/>
                      <a:pt x="77" y="20"/>
                      <a:pt x="76" y="19"/>
                    </a:cubicBezTo>
                    <a:moveTo>
                      <a:pt x="41" y="19"/>
                    </a:moveTo>
                    <a:cubicBezTo>
                      <a:pt x="40" y="20"/>
                      <a:pt x="40" y="22"/>
                      <a:pt x="39" y="23"/>
                    </a:cubicBezTo>
                    <a:cubicBezTo>
                      <a:pt x="39" y="23"/>
                      <a:pt x="40" y="23"/>
                      <a:pt x="40" y="23"/>
                    </a:cubicBezTo>
                    <a:cubicBezTo>
                      <a:pt x="41" y="22"/>
                      <a:pt x="41" y="21"/>
                      <a:pt x="42" y="20"/>
                    </a:cubicBezTo>
                    <a:cubicBezTo>
                      <a:pt x="42" y="20"/>
                      <a:pt x="41" y="19"/>
                      <a:pt x="41" y="19"/>
                    </a:cubicBezTo>
                    <a:moveTo>
                      <a:pt x="88" y="19"/>
                    </a:moveTo>
                    <a:cubicBezTo>
                      <a:pt x="88" y="20"/>
                      <a:pt x="87" y="21"/>
                      <a:pt x="87" y="22"/>
                    </a:cubicBezTo>
                    <a:cubicBezTo>
                      <a:pt x="89" y="23"/>
                      <a:pt x="92" y="24"/>
                      <a:pt x="94" y="26"/>
                    </a:cubicBezTo>
                    <a:cubicBezTo>
                      <a:pt x="94" y="25"/>
                      <a:pt x="95" y="24"/>
                      <a:pt x="95" y="23"/>
                    </a:cubicBezTo>
                    <a:cubicBezTo>
                      <a:pt x="93" y="22"/>
                      <a:pt x="91" y="20"/>
                      <a:pt x="88" y="19"/>
                    </a:cubicBezTo>
                    <a:moveTo>
                      <a:pt x="26" y="19"/>
                    </a:moveTo>
                    <a:cubicBezTo>
                      <a:pt x="25" y="21"/>
                      <a:pt x="24" y="23"/>
                      <a:pt x="22" y="25"/>
                    </a:cubicBezTo>
                    <a:cubicBezTo>
                      <a:pt x="23" y="25"/>
                      <a:pt x="24" y="26"/>
                      <a:pt x="25" y="26"/>
                    </a:cubicBezTo>
                    <a:cubicBezTo>
                      <a:pt x="26" y="24"/>
                      <a:pt x="27" y="22"/>
                      <a:pt x="28" y="20"/>
                    </a:cubicBezTo>
                    <a:cubicBezTo>
                      <a:pt x="27" y="20"/>
                      <a:pt x="26" y="20"/>
                      <a:pt x="26" y="19"/>
                    </a:cubicBezTo>
                    <a:moveTo>
                      <a:pt x="43" y="19"/>
                    </a:moveTo>
                    <a:cubicBezTo>
                      <a:pt x="43" y="19"/>
                      <a:pt x="43" y="19"/>
                      <a:pt x="42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4" y="20"/>
                      <a:pt x="44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56" y="19"/>
                    </a:moveTo>
                    <a:cubicBezTo>
                      <a:pt x="56" y="19"/>
                      <a:pt x="56" y="19"/>
                      <a:pt x="56" y="19"/>
                    </a:cubicBezTo>
                    <a:cubicBezTo>
                      <a:pt x="57" y="20"/>
                      <a:pt x="57" y="20"/>
                      <a:pt x="58" y="21"/>
                    </a:cubicBezTo>
                    <a:cubicBezTo>
                      <a:pt x="58" y="21"/>
                      <a:pt x="59" y="20"/>
                      <a:pt x="59" y="20"/>
                    </a:cubicBezTo>
                    <a:cubicBezTo>
                      <a:pt x="58" y="20"/>
                      <a:pt x="57" y="19"/>
                      <a:pt x="56" y="19"/>
                    </a:cubicBezTo>
                    <a:moveTo>
                      <a:pt x="87" y="18"/>
                    </a:moveTo>
                    <a:cubicBezTo>
                      <a:pt x="86" y="19"/>
                      <a:pt x="86" y="20"/>
                      <a:pt x="85" y="21"/>
                    </a:cubicBezTo>
                    <a:cubicBezTo>
                      <a:pt x="86" y="21"/>
                      <a:pt x="86" y="21"/>
                      <a:pt x="87" y="22"/>
                    </a:cubicBezTo>
                    <a:cubicBezTo>
                      <a:pt x="87" y="21"/>
                      <a:pt x="88" y="20"/>
                      <a:pt x="88" y="19"/>
                    </a:cubicBezTo>
                    <a:cubicBezTo>
                      <a:pt x="88" y="19"/>
                      <a:pt x="87" y="19"/>
                      <a:pt x="87" y="18"/>
                    </a:cubicBezTo>
                    <a:moveTo>
                      <a:pt x="42" y="18"/>
                    </a:moveTo>
                    <a:cubicBezTo>
                      <a:pt x="41" y="18"/>
                      <a:pt x="41" y="19"/>
                      <a:pt x="41" y="19"/>
                    </a:cubicBezTo>
                    <a:cubicBezTo>
                      <a:pt x="42" y="19"/>
                      <a:pt x="42" y="19"/>
                      <a:pt x="42" y="19"/>
                    </a:cubicBezTo>
                    <a:cubicBezTo>
                      <a:pt x="42" y="19"/>
                      <a:pt x="42" y="19"/>
                      <a:pt x="43" y="19"/>
                    </a:cubicBezTo>
                    <a:cubicBezTo>
                      <a:pt x="42" y="19"/>
                      <a:pt x="42" y="18"/>
                      <a:pt x="42" y="18"/>
                    </a:cubicBezTo>
                    <a:moveTo>
                      <a:pt x="77" y="18"/>
                    </a:moveTo>
                    <a:cubicBezTo>
                      <a:pt x="77" y="18"/>
                      <a:pt x="76" y="19"/>
                      <a:pt x="76" y="19"/>
                    </a:cubicBezTo>
                    <a:cubicBezTo>
                      <a:pt x="77" y="20"/>
                      <a:pt x="78" y="20"/>
                      <a:pt x="79" y="21"/>
                    </a:cubicBezTo>
                    <a:cubicBezTo>
                      <a:pt x="79" y="21"/>
                      <a:pt x="79" y="20"/>
                      <a:pt x="80" y="19"/>
                    </a:cubicBezTo>
                    <a:cubicBezTo>
                      <a:pt x="77" y="18"/>
                      <a:pt x="77" y="18"/>
                      <a:pt x="77" y="18"/>
                    </a:cubicBezTo>
                    <a:moveTo>
                      <a:pt x="104" y="18"/>
                    </a:moveTo>
                    <a:cubicBezTo>
                      <a:pt x="104" y="18"/>
                      <a:pt x="103" y="19"/>
                      <a:pt x="103" y="20"/>
                    </a:cubicBezTo>
                    <a:cubicBezTo>
                      <a:pt x="105" y="21"/>
                      <a:pt x="107" y="23"/>
                      <a:pt x="109" y="24"/>
                    </a:cubicBezTo>
                    <a:cubicBezTo>
                      <a:pt x="110" y="24"/>
                      <a:pt x="110" y="23"/>
                      <a:pt x="110" y="23"/>
                    </a:cubicBezTo>
                    <a:cubicBezTo>
                      <a:pt x="110" y="23"/>
                      <a:pt x="110" y="24"/>
                      <a:pt x="109" y="24"/>
                    </a:cubicBezTo>
                    <a:cubicBezTo>
                      <a:pt x="112" y="26"/>
                      <a:pt x="114" y="27"/>
                      <a:pt x="116" y="28"/>
                    </a:cubicBezTo>
                    <a:cubicBezTo>
                      <a:pt x="117" y="28"/>
                      <a:pt x="117" y="27"/>
                      <a:pt x="118" y="26"/>
                    </a:cubicBezTo>
                    <a:cubicBezTo>
                      <a:pt x="104" y="18"/>
                      <a:pt x="104" y="18"/>
                      <a:pt x="104" y="18"/>
                    </a:cubicBezTo>
                    <a:moveTo>
                      <a:pt x="38" y="18"/>
                    </a:moveTo>
                    <a:cubicBezTo>
                      <a:pt x="37" y="19"/>
                      <a:pt x="37" y="20"/>
                      <a:pt x="36" y="21"/>
                    </a:cubicBezTo>
                    <a:cubicBezTo>
                      <a:pt x="36" y="22"/>
                      <a:pt x="37" y="22"/>
                      <a:pt x="38" y="22"/>
                    </a:cubicBezTo>
                    <a:cubicBezTo>
                      <a:pt x="39" y="21"/>
                      <a:pt x="39" y="20"/>
                      <a:pt x="40" y="19"/>
                    </a:cubicBezTo>
                    <a:cubicBezTo>
                      <a:pt x="39" y="18"/>
                      <a:pt x="39" y="18"/>
                      <a:pt x="38" y="18"/>
                    </a:cubicBezTo>
                    <a:moveTo>
                      <a:pt x="84" y="17"/>
                    </a:moveTo>
                    <a:cubicBezTo>
                      <a:pt x="84" y="18"/>
                      <a:pt x="83" y="19"/>
                      <a:pt x="83" y="19"/>
                    </a:cubicBezTo>
                    <a:cubicBezTo>
                      <a:pt x="83" y="20"/>
                      <a:pt x="84" y="20"/>
                      <a:pt x="84" y="20"/>
                    </a:cubicBezTo>
                    <a:cubicBezTo>
                      <a:pt x="85" y="18"/>
                      <a:pt x="85" y="18"/>
                      <a:pt x="85" y="18"/>
                    </a:cubicBezTo>
                    <a:cubicBezTo>
                      <a:pt x="85" y="17"/>
                      <a:pt x="85" y="17"/>
                      <a:pt x="84" y="17"/>
                    </a:cubicBezTo>
                    <a:moveTo>
                      <a:pt x="39" y="17"/>
                    </a:moveTo>
                    <a:cubicBezTo>
                      <a:pt x="39" y="17"/>
                      <a:pt x="38" y="17"/>
                      <a:pt x="38" y="17"/>
                    </a:cubicBezTo>
                    <a:cubicBezTo>
                      <a:pt x="39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0" y="17"/>
                      <a:pt x="39" y="17"/>
                      <a:pt x="39" y="17"/>
                    </a:cubicBezTo>
                    <a:moveTo>
                      <a:pt x="22" y="17"/>
                    </a:moveTo>
                    <a:cubicBezTo>
                      <a:pt x="21" y="19"/>
                      <a:pt x="19" y="21"/>
                      <a:pt x="18" y="22"/>
                    </a:cubicBezTo>
                    <a:cubicBezTo>
                      <a:pt x="18" y="22"/>
                      <a:pt x="19" y="23"/>
                      <a:pt x="19" y="23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moveTo>
                      <a:pt x="62" y="16"/>
                    </a:moveTo>
                    <a:cubicBezTo>
                      <a:pt x="62" y="18"/>
                      <a:pt x="61" y="19"/>
                      <a:pt x="60" y="21"/>
                    </a:cubicBezTo>
                    <a:cubicBezTo>
                      <a:pt x="61" y="21"/>
                      <a:pt x="62" y="22"/>
                      <a:pt x="62" y="22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3" y="20"/>
                      <a:pt x="63" y="20"/>
                      <a:pt x="62" y="20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8"/>
                      <a:pt x="64" y="17"/>
                      <a:pt x="63" y="17"/>
                    </a:cubicBezTo>
                    <a:cubicBezTo>
                      <a:pt x="63" y="18"/>
                      <a:pt x="62" y="18"/>
                      <a:pt x="62" y="19"/>
                    </a:cubicBezTo>
                    <a:cubicBezTo>
                      <a:pt x="62" y="18"/>
                      <a:pt x="63" y="18"/>
                      <a:pt x="63" y="17"/>
                    </a:cubicBezTo>
                    <a:cubicBezTo>
                      <a:pt x="63" y="17"/>
                      <a:pt x="63" y="17"/>
                      <a:pt x="62" y="16"/>
                    </a:cubicBezTo>
                    <a:moveTo>
                      <a:pt x="124" y="16"/>
                    </a:moveTo>
                    <a:cubicBezTo>
                      <a:pt x="124" y="16"/>
                      <a:pt x="124" y="16"/>
                      <a:pt x="124" y="17"/>
                    </a:cubicBezTo>
                    <a:cubicBezTo>
                      <a:pt x="127" y="19"/>
                      <a:pt x="131" y="21"/>
                      <a:pt x="134" y="23"/>
                    </a:cubicBezTo>
                    <a:cubicBezTo>
                      <a:pt x="134" y="23"/>
                      <a:pt x="134" y="23"/>
                      <a:pt x="134" y="22"/>
                    </a:cubicBezTo>
                    <a:cubicBezTo>
                      <a:pt x="131" y="20"/>
                      <a:pt x="128" y="18"/>
                      <a:pt x="124" y="16"/>
                    </a:cubicBezTo>
                    <a:moveTo>
                      <a:pt x="62" y="16"/>
                    </a:move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60" y="19"/>
                      <a:pt x="61" y="18"/>
                      <a:pt x="62" y="16"/>
                    </a:cubicBezTo>
                    <a:cubicBezTo>
                      <a:pt x="62" y="16"/>
                      <a:pt x="62" y="16"/>
                      <a:pt x="62" y="16"/>
                    </a:cubicBezTo>
                    <a:moveTo>
                      <a:pt x="27" y="16"/>
                    </a:moveTo>
                    <a:cubicBezTo>
                      <a:pt x="27" y="16"/>
                      <a:pt x="27" y="17"/>
                      <a:pt x="27" y="17"/>
                    </a:cubicBezTo>
                    <a:cubicBezTo>
                      <a:pt x="28" y="17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30" y="17"/>
                    </a:cubicBezTo>
                    <a:cubicBezTo>
                      <a:pt x="29" y="17"/>
                      <a:pt x="28" y="16"/>
                      <a:pt x="27" y="16"/>
                    </a:cubicBezTo>
                    <a:moveTo>
                      <a:pt x="151" y="16"/>
                    </a:moveTo>
                    <a:cubicBezTo>
                      <a:pt x="151" y="16"/>
                      <a:pt x="151" y="16"/>
                      <a:pt x="151" y="16"/>
                    </a:cubicBezTo>
                    <a:cubicBezTo>
                      <a:pt x="156" y="19"/>
                      <a:pt x="156" y="19"/>
                      <a:pt x="156" y="19"/>
                    </a:cubicBezTo>
                    <a:cubicBezTo>
                      <a:pt x="156" y="19"/>
                      <a:pt x="156" y="19"/>
                      <a:pt x="156" y="19"/>
                    </a:cubicBezTo>
                    <a:cubicBezTo>
                      <a:pt x="151" y="16"/>
                      <a:pt x="151" y="16"/>
                      <a:pt x="151" y="16"/>
                    </a:cubicBezTo>
                    <a:moveTo>
                      <a:pt x="82" y="16"/>
                    </a:move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8"/>
                      <a:pt x="81" y="18"/>
                    </a:cubicBezTo>
                    <a:cubicBezTo>
                      <a:pt x="81" y="17"/>
                      <a:pt x="82" y="17"/>
                      <a:pt x="82" y="16"/>
                    </a:cubicBezTo>
                    <a:cubicBezTo>
                      <a:pt x="82" y="16"/>
                      <a:pt x="82" y="16"/>
                      <a:pt x="82" y="16"/>
                    </a:cubicBezTo>
                    <a:moveTo>
                      <a:pt x="100" y="15"/>
                    </a:moveTo>
                    <a:cubicBezTo>
                      <a:pt x="100" y="16"/>
                      <a:pt x="99" y="17"/>
                      <a:pt x="99" y="18"/>
                    </a:cubicBezTo>
                    <a:cubicBezTo>
                      <a:pt x="99" y="18"/>
                      <a:pt x="99" y="18"/>
                      <a:pt x="99" y="18"/>
                    </a:cubicBezTo>
                    <a:cubicBezTo>
                      <a:pt x="99" y="17"/>
                      <a:pt x="100" y="16"/>
                      <a:pt x="100" y="15"/>
                    </a:cubicBezTo>
                    <a:cubicBezTo>
                      <a:pt x="100" y="15"/>
                      <a:pt x="100" y="15"/>
                      <a:pt x="100" y="15"/>
                    </a:cubicBezTo>
                    <a:moveTo>
                      <a:pt x="151" y="15"/>
                    </a:moveTo>
                    <a:cubicBezTo>
                      <a:pt x="151" y="15"/>
                      <a:pt x="151" y="15"/>
                      <a:pt x="151" y="15"/>
                    </a:cubicBezTo>
                    <a:cubicBezTo>
                      <a:pt x="153" y="16"/>
                      <a:pt x="155" y="18"/>
                      <a:pt x="156" y="19"/>
                    </a:cubicBezTo>
                    <a:cubicBezTo>
                      <a:pt x="157" y="18"/>
                      <a:pt x="157" y="18"/>
                      <a:pt x="157" y="18"/>
                    </a:cubicBezTo>
                    <a:cubicBezTo>
                      <a:pt x="155" y="17"/>
                      <a:pt x="153" y="16"/>
                      <a:pt x="151" y="15"/>
                    </a:cubicBezTo>
                    <a:moveTo>
                      <a:pt x="59" y="15"/>
                    </a:moveTo>
                    <a:cubicBezTo>
                      <a:pt x="58" y="16"/>
                      <a:pt x="57" y="17"/>
                      <a:pt x="57" y="18"/>
                    </a:cubicBezTo>
                    <a:cubicBezTo>
                      <a:pt x="57" y="19"/>
                      <a:pt x="58" y="19"/>
                      <a:pt x="59" y="20"/>
                    </a:cubicBezTo>
                    <a:cubicBezTo>
                      <a:pt x="60" y="19"/>
                      <a:pt x="60" y="17"/>
                      <a:pt x="61" y="16"/>
                    </a:cubicBezTo>
                    <a:cubicBezTo>
                      <a:pt x="61" y="15"/>
                      <a:pt x="60" y="15"/>
                      <a:pt x="59" y="15"/>
                    </a:cubicBezTo>
                    <a:moveTo>
                      <a:pt x="152" y="14"/>
                    </a:moveTo>
                    <a:cubicBezTo>
                      <a:pt x="152" y="14"/>
                      <a:pt x="152" y="14"/>
                      <a:pt x="152" y="14"/>
                    </a:cubicBezTo>
                    <a:cubicBezTo>
                      <a:pt x="153" y="15"/>
                      <a:pt x="155" y="17"/>
                      <a:pt x="157" y="18"/>
                    </a:cubicBezTo>
                    <a:cubicBezTo>
                      <a:pt x="157" y="18"/>
                      <a:pt x="157" y="18"/>
                      <a:pt x="157" y="17"/>
                    </a:cubicBezTo>
                    <a:cubicBezTo>
                      <a:pt x="157" y="17"/>
                      <a:pt x="156" y="17"/>
                      <a:pt x="155" y="16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6" y="16"/>
                      <a:pt x="154" y="15"/>
                      <a:pt x="152" y="14"/>
                    </a:cubicBezTo>
                    <a:moveTo>
                      <a:pt x="79" y="14"/>
                    </a:moveTo>
                    <a:cubicBezTo>
                      <a:pt x="79" y="15"/>
                      <a:pt x="78" y="16"/>
                      <a:pt x="78" y="17"/>
                    </a:cubicBezTo>
                    <a:cubicBezTo>
                      <a:pt x="79" y="17"/>
                      <a:pt x="79" y="18"/>
                      <a:pt x="80" y="18"/>
                    </a:cubicBezTo>
                    <a:cubicBezTo>
                      <a:pt x="81" y="17"/>
                      <a:pt x="81" y="16"/>
                      <a:pt x="82" y="16"/>
                    </a:cubicBezTo>
                    <a:cubicBezTo>
                      <a:pt x="81" y="15"/>
                      <a:pt x="80" y="15"/>
                      <a:pt x="79" y="14"/>
                    </a:cubicBezTo>
                    <a:moveTo>
                      <a:pt x="23" y="14"/>
                    </a:moveTo>
                    <a:cubicBezTo>
                      <a:pt x="23" y="14"/>
                      <a:pt x="23" y="14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4"/>
                    </a:cubicBezTo>
                    <a:moveTo>
                      <a:pt x="107" y="13"/>
                    </a:moveTo>
                    <a:cubicBezTo>
                      <a:pt x="107" y="14"/>
                      <a:pt x="106" y="15"/>
                      <a:pt x="105" y="16"/>
                    </a:cubicBezTo>
                    <a:cubicBezTo>
                      <a:pt x="108" y="17"/>
                      <a:pt x="111" y="19"/>
                      <a:pt x="113" y="20"/>
                    </a:cubicBezTo>
                    <a:cubicBezTo>
                      <a:pt x="119" y="23"/>
                      <a:pt x="119" y="23"/>
                      <a:pt x="119" y="23"/>
                    </a:cubicBezTo>
                    <a:cubicBezTo>
                      <a:pt x="120" y="22"/>
                      <a:pt x="120" y="22"/>
                      <a:pt x="121" y="21"/>
                    </a:cubicBezTo>
                    <a:cubicBezTo>
                      <a:pt x="116" y="18"/>
                      <a:pt x="112" y="16"/>
                      <a:pt x="107" y="13"/>
                    </a:cubicBezTo>
                    <a:moveTo>
                      <a:pt x="65" y="13"/>
                    </a:moveTo>
                    <a:cubicBezTo>
                      <a:pt x="65" y="13"/>
                      <a:pt x="65" y="14"/>
                      <a:pt x="65" y="14"/>
                    </a:cubicBezTo>
                    <a:cubicBezTo>
                      <a:pt x="65" y="14"/>
                      <a:pt x="66" y="15"/>
                      <a:pt x="66" y="15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6" y="14"/>
                      <a:pt x="66" y="13"/>
                      <a:pt x="65" y="13"/>
                    </a:cubicBezTo>
                    <a:moveTo>
                      <a:pt x="153" y="13"/>
                    </a:moveTo>
                    <a:cubicBezTo>
                      <a:pt x="152" y="13"/>
                      <a:pt x="152" y="13"/>
                      <a:pt x="152" y="14"/>
                    </a:cubicBezTo>
                    <a:cubicBezTo>
                      <a:pt x="154" y="15"/>
                      <a:pt x="156" y="16"/>
                      <a:pt x="158" y="17"/>
                    </a:cubicBezTo>
                    <a:cubicBezTo>
                      <a:pt x="158" y="17"/>
                      <a:pt x="158" y="16"/>
                      <a:pt x="158" y="16"/>
                    </a:cubicBezTo>
                    <a:cubicBezTo>
                      <a:pt x="157" y="15"/>
                      <a:pt x="156" y="15"/>
                      <a:pt x="154" y="14"/>
                    </a:cubicBezTo>
                    <a:cubicBezTo>
                      <a:pt x="154" y="14"/>
                      <a:pt x="153" y="13"/>
                      <a:pt x="153" y="13"/>
                    </a:cubicBezTo>
                    <a:moveTo>
                      <a:pt x="65" y="13"/>
                    </a:move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4"/>
                      <a:pt x="65" y="14"/>
                      <a:pt x="65" y="14"/>
                    </a:cubicBezTo>
                    <a:cubicBezTo>
                      <a:pt x="65" y="14"/>
                      <a:pt x="65" y="13"/>
                      <a:pt x="65" y="13"/>
                    </a:cubicBezTo>
                    <a:cubicBezTo>
                      <a:pt x="65" y="13"/>
                      <a:pt x="65" y="13"/>
                      <a:pt x="65" y="13"/>
                    </a:cubicBezTo>
                    <a:moveTo>
                      <a:pt x="46" y="13"/>
                    </a:move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4"/>
                      <a:pt x="47" y="14"/>
                      <a:pt x="47" y="14"/>
                    </a:cubicBezTo>
                    <a:cubicBezTo>
                      <a:pt x="47" y="14"/>
                      <a:pt x="47" y="13"/>
                      <a:pt x="47" y="13"/>
                    </a:cubicBezTo>
                    <a:cubicBezTo>
                      <a:pt x="47" y="13"/>
                      <a:pt x="47" y="13"/>
                      <a:pt x="46" y="13"/>
                    </a:cubicBezTo>
                    <a:moveTo>
                      <a:pt x="145" y="12"/>
                    </a:moveTo>
                    <a:cubicBezTo>
                      <a:pt x="145" y="13"/>
                      <a:pt x="145" y="14"/>
                      <a:pt x="144" y="14"/>
                    </a:cubicBezTo>
                    <a:cubicBezTo>
                      <a:pt x="148" y="16"/>
                      <a:pt x="151" y="19"/>
                      <a:pt x="155" y="21"/>
                    </a:cubicBezTo>
                    <a:cubicBezTo>
                      <a:pt x="155" y="20"/>
                      <a:pt x="156" y="20"/>
                      <a:pt x="156" y="19"/>
                    </a:cubicBezTo>
                    <a:cubicBezTo>
                      <a:pt x="154" y="18"/>
                      <a:pt x="152" y="17"/>
                      <a:pt x="151" y="16"/>
                    </a:cubicBezTo>
                    <a:cubicBezTo>
                      <a:pt x="150" y="16"/>
                      <a:pt x="150" y="17"/>
                      <a:pt x="150" y="17"/>
                    </a:cubicBezTo>
                    <a:cubicBezTo>
                      <a:pt x="150" y="17"/>
                      <a:pt x="150" y="16"/>
                      <a:pt x="151" y="16"/>
                    </a:cubicBezTo>
                    <a:cubicBezTo>
                      <a:pt x="149" y="15"/>
                      <a:pt x="148" y="14"/>
                      <a:pt x="147" y="13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45" y="12"/>
                      <a:pt x="145" y="12"/>
                      <a:pt x="145" y="12"/>
                    </a:cubicBezTo>
                    <a:moveTo>
                      <a:pt x="64" y="12"/>
                    </a:move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3"/>
                      <a:pt x="64" y="13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moveTo>
                      <a:pt x="153" y="12"/>
                    </a:move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3"/>
                      <a:pt x="156" y="15"/>
                      <a:pt x="158" y="16"/>
                    </a:cubicBezTo>
                    <a:cubicBezTo>
                      <a:pt x="158" y="16"/>
                      <a:pt x="158" y="15"/>
                      <a:pt x="159" y="15"/>
                    </a:cubicBezTo>
                    <a:cubicBezTo>
                      <a:pt x="157" y="14"/>
                      <a:pt x="155" y="13"/>
                      <a:pt x="153" y="12"/>
                    </a:cubicBezTo>
                    <a:moveTo>
                      <a:pt x="30" y="12"/>
                    </a:moveTo>
                    <a:cubicBezTo>
                      <a:pt x="29" y="13"/>
                      <a:pt x="28" y="14"/>
                      <a:pt x="28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6"/>
                      <a:pt x="31" y="14"/>
                      <a:pt x="32" y="13"/>
                    </a:cubicBezTo>
                    <a:cubicBezTo>
                      <a:pt x="31" y="13"/>
                      <a:pt x="30" y="12"/>
                      <a:pt x="30" y="12"/>
                    </a:cubicBezTo>
                    <a:moveTo>
                      <a:pt x="127" y="12"/>
                    </a:moveTo>
                    <a:cubicBezTo>
                      <a:pt x="126" y="13"/>
                      <a:pt x="125" y="14"/>
                      <a:pt x="124" y="15"/>
                    </a:cubicBezTo>
                    <a:cubicBezTo>
                      <a:pt x="128" y="18"/>
                      <a:pt x="132" y="20"/>
                      <a:pt x="135" y="22"/>
                    </a:cubicBezTo>
                    <a:cubicBezTo>
                      <a:pt x="136" y="21"/>
                      <a:pt x="136" y="19"/>
                      <a:pt x="137" y="18"/>
                    </a:cubicBezTo>
                    <a:cubicBezTo>
                      <a:pt x="133" y="16"/>
                      <a:pt x="130" y="14"/>
                      <a:pt x="127" y="12"/>
                    </a:cubicBezTo>
                    <a:moveTo>
                      <a:pt x="45" y="12"/>
                    </a:moveTo>
                    <a:cubicBezTo>
                      <a:pt x="45" y="12"/>
                      <a:pt x="45" y="12"/>
                      <a:pt x="45" y="13"/>
                    </a:cubicBezTo>
                    <a:cubicBezTo>
                      <a:pt x="45" y="13"/>
                      <a:pt x="45" y="13"/>
                      <a:pt x="46" y="13"/>
                    </a:cubicBezTo>
                    <a:cubicBezTo>
                      <a:pt x="46" y="13"/>
                      <a:pt x="46" y="13"/>
                      <a:pt x="46" y="12"/>
                    </a:cubicBezTo>
                    <a:cubicBezTo>
                      <a:pt x="46" y="12"/>
                      <a:pt x="46" y="12"/>
                      <a:pt x="45" y="12"/>
                    </a:cubicBezTo>
                    <a:moveTo>
                      <a:pt x="144" y="12"/>
                    </a:moveTo>
                    <a:cubicBezTo>
                      <a:pt x="144" y="12"/>
                      <a:pt x="143" y="13"/>
                      <a:pt x="143" y="14"/>
                    </a:cubicBezTo>
                    <a:cubicBezTo>
                      <a:pt x="143" y="14"/>
                      <a:pt x="143" y="14"/>
                      <a:pt x="143" y="14"/>
                    </a:cubicBezTo>
                    <a:cubicBezTo>
                      <a:pt x="144" y="12"/>
                      <a:pt x="144" y="12"/>
                      <a:pt x="144" y="12"/>
                    </a:cubicBezTo>
                    <a:cubicBezTo>
                      <a:pt x="144" y="12"/>
                      <a:pt x="144" y="12"/>
                      <a:pt x="144" y="12"/>
                    </a:cubicBezTo>
                    <a:moveTo>
                      <a:pt x="146" y="12"/>
                    </a:moveTo>
                    <a:cubicBezTo>
                      <a:pt x="146" y="12"/>
                      <a:pt x="146" y="12"/>
                      <a:pt x="145" y="12"/>
                    </a:cubicBezTo>
                    <a:cubicBezTo>
                      <a:pt x="147" y="13"/>
                      <a:pt x="149" y="14"/>
                      <a:pt x="151" y="15"/>
                    </a:cubicBezTo>
                    <a:cubicBezTo>
                      <a:pt x="151" y="15"/>
                      <a:pt x="151" y="15"/>
                      <a:pt x="151" y="15"/>
                    </a:cubicBezTo>
                    <a:cubicBezTo>
                      <a:pt x="149" y="14"/>
                      <a:pt x="148" y="13"/>
                      <a:pt x="146" y="12"/>
                    </a:cubicBezTo>
                    <a:moveTo>
                      <a:pt x="66" y="11"/>
                    </a:moveTo>
                    <a:cubicBezTo>
                      <a:pt x="66" y="12"/>
                      <a:pt x="66" y="12"/>
                      <a:pt x="65" y="13"/>
                    </a:cubicBezTo>
                    <a:cubicBezTo>
                      <a:pt x="66" y="13"/>
                      <a:pt x="66" y="14"/>
                      <a:pt x="67" y="14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7" y="12"/>
                      <a:pt x="67" y="12"/>
                      <a:pt x="66" y="11"/>
                    </a:cubicBezTo>
                    <a:moveTo>
                      <a:pt x="154" y="11"/>
                    </a:moveTo>
                    <a:cubicBezTo>
                      <a:pt x="153" y="11"/>
                      <a:pt x="153" y="12"/>
                      <a:pt x="153" y="12"/>
                    </a:cubicBezTo>
                    <a:cubicBezTo>
                      <a:pt x="155" y="13"/>
                      <a:pt x="157" y="14"/>
                      <a:pt x="159" y="15"/>
                    </a:cubicBezTo>
                    <a:cubicBezTo>
                      <a:pt x="159" y="15"/>
                      <a:pt x="159" y="15"/>
                      <a:pt x="159" y="15"/>
                    </a:cubicBezTo>
                    <a:cubicBezTo>
                      <a:pt x="158" y="14"/>
                      <a:pt x="158" y="14"/>
                      <a:pt x="157" y="13"/>
                    </a:cubicBezTo>
                    <a:cubicBezTo>
                      <a:pt x="156" y="13"/>
                      <a:pt x="155" y="12"/>
                      <a:pt x="154" y="11"/>
                    </a:cubicBezTo>
                    <a:moveTo>
                      <a:pt x="145" y="11"/>
                    </a:moveTo>
                    <a:cubicBezTo>
                      <a:pt x="145" y="11"/>
                      <a:pt x="144" y="11"/>
                      <a:pt x="144" y="12"/>
                    </a:cubicBezTo>
                    <a:cubicBezTo>
                      <a:pt x="144" y="12"/>
                      <a:pt x="144" y="12"/>
                      <a:pt x="144" y="12"/>
                    </a:cubicBezTo>
                    <a:cubicBezTo>
                      <a:pt x="145" y="11"/>
                      <a:pt x="145" y="11"/>
                      <a:pt x="145" y="11"/>
                    </a:cubicBezTo>
                    <a:cubicBezTo>
                      <a:pt x="145" y="11"/>
                      <a:pt x="145" y="11"/>
                      <a:pt x="145" y="11"/>
                    </a:cubicBezTo>
                    <a:moveTo>
                      <a:pt x="66" y="11"/>
                    </a:moveTo>
                    <a:cubicBezTo>
                      <a:pt x="65" y="11"/>
                      <a:pt x="65" y="12"/>
                      <a:pt x="65" y="13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6" y="11"/>
                      <a:pt x="66" y="11"/>
                    </a:cubicBezTo>
                    <a:moveTo>
                      <a:pt x="146" y="11"/>
                    </a:moveTo>
                    <a:cubicBezTo>
                      <a:pt x="146" y="11"/>
                      <a:pt x="146" y="11"/>
                      <a:pt x="146" y="11"/>
                    </a:cubicBezTo>
                    <a:cubicBezTo>
                      <a:pt x="150" y="13"/>
                      <a:pt x="150" y="13"/>
                      <a:pt x="150" y="13"/>
                    </a:cubicBezTo>
                    <a:cubicBezTo>
                      <a:pt x="151" y="14"/>
                      <a:pt x="151" y="14"/>
                      <a:pt x="151" y="14"/>
                    </a:cubicBezTo>
                    <a:cubicBezTo>
                      <a:pt x="152" y="14"/>
                      <a:pt x="152" y="14"/>
                      <a:pt x="152" y="14"/>
                    </a:cubicBezTo>
                    <a:cubicBezTo>
                      <a:pt x="150" y="13"/>
                      <a:pt x="148" y="12"/>
                      <a:pt x="146" y="11"/>
                    </a:cubicBezTo>
                    <a:moveTo>
                      <a:pt x="65" y="11"/>
                    </a:move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5" y="12"/>
                      <a:pt x="65" y="11"/>
                      <a:pt x="65" y="11"/>
                    </a:cubicBezTo>
                    <a:cubicBezTo>
                      <a:pt x="65" y="11"/>
                      <a:pt x="65" y="11"/>
                      <a:pt x="65" y="11"/>
                    </a:cubicBezTo>
                    <a:moveTo>
                      <a:pt x="61" y="11"/>
                    </a:moveTo>
                    <a:cubicBezTo>
                      <a:pt x="61" y="11"/>
                      <a:pt x="61" y="11"/>
                      <a:pt x="61" y="12"/>
                    </a:cubicBezTo>
                    <a:cubicBezTo>
                      <a:pt x="62" y="12"/>
                      <a:pt x="62" y="12"/>
                      <a:pt x="63" y="13"/>
                    </a:cubicBezTo>
                    <a:cubicBezTo>
                      <a:pt x="63" y="13"/>
                      <a:pt x="64" y="12"/>
                      <a:pt x="64" y="12"/>
                    </a:cubicBezTo>
                    <a:cubicBezTo>
                      <a:pt x="63" y="12"/>
                      <a:pt x="62" y="11"/>
                      <a:pt x="61" y="11"/>
                    </a:cubicBezTo>
                    <a:moveTo>
                      <a:pt x="102" y="11"/>
                    </a:moveTo>
                    <a:cubicBezTo>
                      <a:pt x="102" y="11"/>
                      <a:pt x="101" y="12"/>
                      <a:pt x="101" y="13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2" y="12"/>
                      <a:pt x="102" y="11"/>
                      <a:pt x="103" y="11"/>
                    </a:cubicBezTo>
                    <a:cubicBezTo>
                      <a:pt x="103" y="11"/>
                      <a:pt x="102" y="11"/>
                      <a:pt x="102" y="11"/>
                    </a:cubicBezTo>
                    <a:moveTo>
                      <a:pt x="43" y="10"/>
                    </a:moveTo>
                    <a:cubicBezTo>
                      <a:pt x="43" y="11"/>
                      <a:pt x="42" y="11"/>
                      <a:pt x="42" y="11"/>
                    </a:cubicBezTo>
                    <a:cubicBezTo>
                      <a:pt x="43" y="11"/>
                      <a:pt x="44" y="12"/>
                      <a:pt x="44" y="12"/>
                    </a:cubicBezTo>
                    <a:cubicBezTo>
                      <a:pt x="44" y="12"/>
                      <a:pt x="45" y="12"/>
                      <a:pt x="45" y="12"/>
                    </a:cubicBezTo>
                    <a:cubicBezTo>
                      <a:pt x="44" y="11"/>
                      <a:pt x="43" y="11"/>
                      <a:pt x="43" y="10"/>
                    </a:cubicBezTo>
                    <a:moveTo>
                      <a:pt x="145" y="10"/>
                    </a:moveTo>
                    <a:cubicBezTo>
                      <a:pt x="145" y="10"/>
                      <a:pt x="145" y="10"/>
                      <a:pt x="145" y="11"/>
                    </a:cubicBezTo>
                    <a:cubicBezTo>
                      <a:pt x="145" y="11"/>
                      <a:pt x="145" y="11"/>
                      <a:pt x="145" y="11"/>
                    </a:cubicBezTo>
                    <a:cubicBezTo>
                      <a:pt x="145" y="10"/>
                      <a:pt x="145" y="10"/>
                      <a:pt x="145" y="10"/>
                    </a:cubicBezTo>
                    <a:cubicBezTo>
                      <a:pt x="145" y="10"/>
                      <a:pt x="145" y="10"/>
                      <a:pt x="145" y="10"/>
                    </a:cubicBezTo>
                    <a:moveTo>
                      <a:pt x="154" y="10"/>
                    </a:moveTo>
                    <a:cubicBezTo>
                      <a:pt x="154" y="10"/>
                      <a:pt x="154" y="10"/>
                      <a:pt x="154" y="11"/>
                    </a:cubicBezTo>
                    <a:cubicBezTo>
                      <a:pt x="156" y="12"/>
                      <a:pt x="157" y="13"/>
                      <a:pt x="159" y="14"/>
                    </a:cubicBezTo>
                    <a:cubicBezTo>
                      <a:pt x="159" y="14"/>
                      <a:pt x="160" y="14"/>
                      <a:pt x="160" y="13"/>
                    </a:cubicBezTo>
                    <a:cubicBezTo>
                      <a:pt x="160" y="13"/>
                      <a:pt x="159" y="13"/>
                      <a:pt x="159" y="13"/>
                    </a:cubicBezTo>
                    <a:cubicBezTo>
                      <a:pt x="159" y="13"/>
                      <a:pt x="159" y="13"/>
                      <a:pt x="159" y="13"/>
                    </a:cubicBezTo>
                    <a:cubicBezTo>
                      <a:pt x="157" y="12"/>
                      <a:pt x="156" y="11"/>
                      <a:pt x="154" y="10"/>
                    </a:cubicBezTo>
                    <a:moveTo>
                      <a:pt x="92" y="10"/>
                    </a:moveTo>
                    <a:cubicBezTo>
                      <a:pt x="92" y="11"/>
                      <a:pt x="91" y="12"/>
                      <a:pt x="91" y="12"/>
                    </a:cubicBezTo>
                    <a:cubicBezTo>
                      <a:pt x="93" y="14"/>
                      <a:pt x="96" y="16"/>
                      <a:pt x="98" y="17"/>
                    </a:cubicBezTo>
                    <a:cubicBezTo>
                      <a:pt x="99" y="17"/>
                      <a:pt x="99" y="16"/>
                      <a:pt x="100" y="15"/>
                    </a:cubicBezTo>
                    <a:cubicBezTo>
                      <a:pt x="92" y="10"/>
                      <a:pt x="92" y="10"/>
                      <a:pt x="92" y="10"/>
                    </a:cubicBezTo>
                    <a:moveTo>
                      <a:pt x="26" y="10"/>
                    </a:moveTo>
                    <a:cubicBezTo>
                      <a:pt x="25" y="11"/>
                      <a:pt x="24" y="12"/>
                      <a:pt x="24" y="13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moveTo>
                      <a:pt x="147" y="10"/>
                    </a:moveTo>
                    <a:cubicBezTo>
                      <a:pt x="147" y="10"/>
                      <a:pt x="147" y="10"/>
                      <a:pt x="147" y="10"/>
                    </a:cubicBezTo>
                    <a:cubicBezTo>
                      <a:pt x="148" y="11"/>
                      <a:pt x="150" y="12"/>
                      <a:pt x="152" y="14"/>
                    </a:cubicBezTo>
                    <a:cubicBezTo>
                      <a:pt x="152" y="13"/>
                      <a:pt x="152" y="13"/>
                      <a:pt x="152" y="13"/>
                    </a:cubicBezTo>
                    <a:cubicBezTo>
                      <a:pt x="151" y="12"/>
                      <a:pt x="149" y="11"/>
                      <a:pt x="147" y="10"/>
                    </a:cubicBezTo>
                    <a:moveTo>
                      <a:pt x="62" y="9"/>
                    </a:moveTo>
                    <a:cubicBezTo>
                      <a:pt x="62" y="10"/>
                      <a:pt x="62" y="10"/>
                      <a:pt x="61" y="11"/>
                    </a:cubicBezTo>
                    <a:cubicBezTo>
                      <a:pt x="62" y="11"/>
                      <a:pt x="63" y="11"/>
                      <a:pt x="64" y="12"/>
                    </a:cubicBezTo>
                    <a:cubicBezTo>
                      <a:pt x="64" y="11"/>
                      <a:pt x="64" y="11"/>
                      <a:pt x="65" y="10"/>
                    </a:cubicBezTo>
                    <a:cubicBezTo>
                      <a:pt x="64" y="10"/>
                      <a:pt x="63" y="9"/>
                      <a:pt x="62" y="9"/>
                    </a:cubicBezTo>
                    <a:moveTo>
                      <a:pt x="146" y="9"/>
                    </a:moveTo>
                    <a:cubicBezTo>
                      <a:pt x="146" y="9"/>
                      <a:pt x="146" y="9"/>
                      <a:pt x="145" y="10"/>
                    </a:cubicBezTo>
                    <a:cubicBezTo>
                      <a:pt x="146" y="10"/>
                      <a:pt x="146" y="10"/>
                      <a:pt x="146" y="10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46" y="9"/>
                      <a:pt x="146" y="9"/>
                      <a:pt x="146" y="9"/>
                    </a:cubicBezTo>
                    <a:moveTo>
                      <a:pt x="148" y="9"/>
                    </a:moveTo>
                    <a:cubicBezTo>
                      <a:pt x="148" y="9"/>
                      <a:pt x="147" y="9"/>
                      <a:pt x="147" y="9"/>
                    </a:cubicBezTo>
                    <a:cubicBezTo>
                      <a:pt x="149" y="10"/>
                      <a:pt x="151" y="11"/>
                      <a:pt x="153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1" y="11"/>
                      <a:pt x="149" y="10"/>
                      <a:pt x="148" y="9"/>
                    </a:cubicBezTo>
                    <a:moveTo>
                      <a:pt x="49" y="9"/>
                    </a:moveTo>
                    <a:cubicBezTo>
                      <a:pt x="48" y="10"/>
                      <a:pt x="47" y="11"/>
                      <a:pt x="47" y="12"/>
                    </a:cubicBezTo>
                    <a:cubicBezTo>
                      <a:pt x="47" y="13"/>
                      <a:pt x="47" y="13"/>
                      <a:pt x="47" y="13"/>
                    </a:cubicBezTo>
                    <a:cubicBezTo>
                      <a:pt x="48" y="12"/>
                      <a:pt x="49" y="10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moveTo>
                      <a:pt x="89" y="8"/>
                    </a:moveTo>
                    <a:cubicBezTo>
                      <a:pt x="89" y="9"/>
                      <a:pt x="88" y="10"/>
                      <a:pt x="88" y="11"/>
                    </a:cubicBezTo>
                    <a:cubicBezTo>
                      <a:pt x="88" y="11"/>
                      <a:pt x="89" y="11"/>
                      <a:pt x="89" y="12"/>
                    </a:cubicBezTo>
                    <a:cubicBezTo>
                      <a:pt x="90" y="9"/>
                      <a:pt x="90" y="9"/>
                      <a:pt x="90" y="9"/>
                    </a:cubicBezTo>
                    <a:cubicBezTo>
                      <a:pt x="89" y="8"/>
                      <a:pt x="89" y="8"/>
                      <a:pt x="89" y="8"/>
                    </a:cubicBezTo>
                    <a:moveTo>
                      <a:pt x="47" y="8"/>
                    </a:moveTo>
                    <a:cubicBezTo>
                      <a:pt x="47" y="9"/>
                      <a:pt x="46" y="10"/>
                      <a:pt x="45" y="12"/>
                    </a:cubicBezTo>
                    <a:cubicBezTo>
                      <a:pt x="46" y="12"/>
                      <a:pt x="46" y="12"/>
                      <a:pt x="46" y="12"/>
                    </a:cubicBezTo>
                    <a:cubicBezTo>
                      <a:pt x="47" y="11"/>
                      <a:pt x="48" y="10"/>
                      <a:pt x="48" y="9"/>
                    </a:cubicBezTo>
                    <a:cubicBezTo>
                      <a:pt x="48" y="8"/>
                      <a:pt x="48" y="8"/>
                      <a:pt x="47" y="8"/>
                    </a:cubicBezTo>
                    <a:moveTo>
                      <a:pt x="146" y="8"/>
                    </a:moveTo>
                    <a:cubicBezTo>
                      <a:pt x="146" y="8"/>
                      <a:pt x="146" y="8"/>
                      <a:pt x="146" y="8"/>
                    </a:cubicBezTo>
                    <a:cubicBezTo>
                      <a:pt x="146" y="8"/>
                      <a:pt x="146" y="8"/>
                      <a:pt x="146" y="8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6" y="8"/>
                      <a:pt x="146" y="8"/>
                      <a:pt x="146" y="8"/>
                    </a:cubicBezTo>
                    <a:moveTo>
                      <a:pt x="110" y="8"/>
                    </a:moveTo>
                    <a:cubicBezTo>
                      <a:pt x="110" y="8"/>
                      <a:pt x="110" y="8"/>
                      <a:pt x="110" y="8"/>
                    </a:cubicBezTo>
                    <a:cubicBezTo>
                      <a:pt x="114" y="11"/>
                      <a:pt x="119" y="14"/>
                      <a:pt x="123" y="16"/>
                    </a:cubicBezTo>
                    <a:cubicBezTo>
                      <a:pt x="123" y="16"/>
                      <a:pt x="123" y="16"/>
                      <a:pt x="123" y="16"/>
                    </a:cubicBezTo>
                    <a:cubicBezTo>
                      <a:pt x="119" y="13"/>
                      <a:pt x="115" y="11"/>
                      <a:pt x="110" y="8"/>
                    </a:cubicBezTo>
                    <a:moveTo>
                      <a:pt x="68" y="8"/>
                    </a:moveTo>
                    <a:cubicBezTo>
                      <a:pt x="68" y="9"/>
                      <a:pt x="67" y="10"/>
                      <a:pt x="67" y="10"/>
                    </a:cubicBezTo>
                    <a:cubicBezTo>
                      <a:pt x="67" y="11"/>
                      <a:pt x="68" y="11"/>
                      <a:pt x="68" y="11"/>
                    </a:cubicBezTo>
                    <a:cubicBezTo>
                      <a:pt x="70" y="9"/>
                      <a:pt x="70" y="9"/>
                      <a:pt x="70" y="9"/>
                    </a:cubicBezTo>
                    <a:cubicBezTo>
                      <a:pt x="69" y="9"/>
                      <a:pt x="69" y="8"/>
                      <a:pt x="68" y="8"/>
                    </a:cubicBezTo>
                    <a:moveTo>
                      <a:pt x="148" y="8"/>
                    </a:moveTo>
                    <a:cubicBezTo>
                      <a:pt x="148" y="8"/>
                      <a:pt x="148" y="8"/>
                      <a:pt x="148" y="8"/>
                    </a:cubicBezTo>
                    <a:cubicBezTo>
                      <a:pt x="150" y="9"/>
                      <a:pt x="151" y="11"/>
                      <a:pt x="153" y="12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2" y="10"/>
                      <a:pt x="150" y="9"/>
                      <a:pt x="148" y="8"/>
                    </a:cubicBezTo>
                    <a:moveTo>
                      <a:pt x="68" y="7"/>
                    </a:moveTo>
                    <a:cubicBezTo>
                      <a:pt x="67" y="8"/>
                      <a:pt x="67" y="9"/>
                      <a:pt x="66" y="10"/>
                    </a:cubicBezTo>
                    <a:cubicBezTo>
                      <a:pt x="66" y="10"/>
                      <a:pt x="66" y="10"/>
                      <a:pt x="67" y="10"/>
                    </a:cubicBezTo>
                    <a:cubicBezTo>
                      <a:pt x="67" y="9"/>
                      <a:pt x="68" y="9"/>
                      <a:pt x="68" y="8"/>
                    </a:cubicBezTo>
                    <a:cubicBezTo>
                      <a:pt x="68" y="8"/>
                      <a:pt x="68" y="8"/>
                      <a:pt x="68" y="7"/>
                    </a:cubicBezTo>
                    <a:moveTo>
                      <a:pt x="67" y="7"/>
                    </a:moveTo>
                    <a:cubicBezTo>
                      <a:pt x="66" y="10"/>
                      <a:pt x="66" y="10"/>
                      <a:pt x="66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6" y="9"/>
                      <a:pt x="67" y="8"/>
                      <a:pt x="67" y="7"/>
                    </a:cubicBezTo>
                    <a:cubicBezTo>
                      <a:pt x="67" y="7"/>
                      <a:pt x="67" y="7"/>
                      <a:pt x="67" y="7"/>
                    </a:cubicBezTo>
                    <a:moveTo>
                      <a:pt x="147" y="7"/>
                    </a:moveTo>
                    <a:cubicBezTo>
                      <a:pt x="147" y="7"/>
                      <a:pt x="147" y="7"/>
                      <a:pt x="147" y="8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7" y="7"/>
                      <a:pt x="147" y="7"/>
                      <a:pt x="147" y="7"/>
                    </a:cubicBezTo>
                    <a:cubicBezTo>
                      <a:pt x="147" y="7"/>
                      <a:pt x="147" y="7"/>
                      <a:pt x="147" y="7"/>
                    </a:cubicBezTo>
                    <a:moveTo>
                      <a:pt x="87" y="7"/>
                    </a:moveTo>
                    <a:cubicBezTo>
                      <a:pt x="86" y="9"/>
                      <a:pt x="86" y="9"/>
                      <a:pt x="86" y="9"/>
                    </a:cubicBezTo>
                    <a:cubicBezTo>
                      <a:pt x="86" y="9"/>
                      <a:pt x="86" y="9"/>
                      <a:pt x="86" y="9"/>
                    </a:cubicBezTo>
                    <a:cubicBezTo>
                      <a:pt x="86" y="9"/>
                      <a:pt x="87" y="8"/>
                      <a:pt x="87" y="7"/>
                    </a:cubicBezTo>
                    <a:cubicBezTo>
                      <a:pt x="87" y="7"/>
                      <a:pt x="87" y="7"/>
                      <a:pt x="87" y="7"/>
                    </a:cubicBezTo>
                    <a:moveTo>
                      <a:pt x="149" y="7"/>
                    </a:moveTo>
                    <a:cubicBezTo>
                      <a:pt x="149" y="7"/>
                      <a:pt x="149" y="7"/>
                      <a:pt x="148" y="7"/>
                    </a:cubicBezTo>
                    <a:cubicBezTo>
                      <a:pt x="150" y="8"/>
                      <a:pt x="152" y="9"/>
                      <a:pt x="154" y="11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2" y="9"/>
                      <a:pt x="151" y="8"/>
                      <a:pt x="149" y="7"/>
                    </a:cubicBezTo>
                    <a:moveTo>
                      <a:pt x="45" y="7"/>
                    </a:moveTo>
                    <a:cubicBezTo>
                      <a:pt x="44" y="8"/>
                      <a:pt x="43" y="9"/>
                      <a:pt x="43" y="10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6" y="10"/>
                      <a:pt x="46" y="9"/>
                      <a:pt x="47" y="8"/>
                    </a:cubicBezTo>
                    <a:cubicBezTo>
                      <a:pt x="46" y="7"/>
                      <a:pt x="46" y="7"/>
                      <a:pt x="45" y="7"/>
                    </a:cubicBezTo>
                    <a:moveTo>
                      <a:pt x="94" y="6"/>
                    </a:moveTo>
                    <a:cubicBezTo>
                      <a:pt x="94" y="7"/>
                      <a:pt x="93" y="8"/>
                      <a:pt x="93" y="9"/>
                    </a:cubicBezTo>
                    <a:cubicBezTo>
                      <a:pt x="96" y="10"/>
                      <a:pt x="98" y="12"/>
                      <a:pt x="101" y="13"/>
                    </a:cubicBezTo>
                    <a:cubicBezTo>
                      <a:pt x="101" y="12"/>
                      <a:pt x="102" y="11"/>
                      <a:pt x="102" y="10"/>
                    </a:cubicBezTo>
                    <a:cubicBezTo>
                      <a:pt x="100" y="9"/>
                      <a:pt x="97" y="8"/>
                      <a:pt x="94" y="6"/>
                    </a:cubicBezTo>
                    <a:moveTo>
                      <a:pt x="148" y="6"/>
                    </a:moveTo>
                    <a:cubicBezTo>
                      <a:pt x="147" y="6"/>
                      <a:pt x="147" y="6"/>
                      <a:pt x="147" y="7"/>
                    </a:cubicBezTo>
                    <a:cubicBezTo>
                      <a:pt x="147" y="7"/>
                      <a:pt x="147" y="7"/>
                      <a:pt x="147" y="7"/>
                    </a:cubicBezTo>
                    <a:cubicBezTo>
                      <a:pt x="148" y="6"/>
                      <a:pt x="148" y="6"/>
                      <a:pt x="148" y="6"/>
                    </a:cubicBezTo>
                    <a:cubicBezTo>
                      <a:pt x="148" y="6"/>
                      <a:pt x="148" y="6"/>
                      <a:pt x="148" y="6"/>
                    </a:cubicBezTo>
                    <a:moveTo>
                      <a:pt x="64" y="6"/>
                    </a:moveTo>
                    <a:cubicBezTo>
                      <a:pt x="64" y="7"/>
                      <a:pt x="63" y="7"/>
                      <a:pt x="63" y="8"/>
                    </a:cubicBezTo>
                    <a:cubicBezTo>
                      <a:pt x="64" y="9"/>
                      <a:pt x="64" y="9"/>
                      <a:pt x="65" y="10"/>
                    </a:cubicBezTo>
                    <a:cubicBezTo>
                      <a:pt x="66" y="9"/>
                      <a:pt x="66" y="8"/>
                      <a:pt x="67" y="7"/>
                    </a:cubicBezTo>
                    <a:cubicBezTo>
                      <a:pt x="66" y="7"/>
                      <a:pt x="65" y="6"/>
                      <a:pt x="64" y="6"/>
                    </a:cubicBezTo>
                    <a:moveTo>
                      <a:pt x="88" y="6"/>
                    </a:move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6"/>
                      <a:pt x="88" y="6"/>
                    </a:cubicBezTo>
                    <a:moveTo>
                      <a:pt x="84" y="5"/>
                    </a:moveTo>
                    <a:cubicBezTo>
                      <a:pt x="84" y="6"/>
                      <a:pt x="83" y="7"/>
                      <a:pt x="83" y="8"/>
                    </a:cubicBezTo>
                    <a:cubicBezTo>
                      <a:pt x="84" y="8"/>
                      <a:pt x="85" y="9"/>
                      <a:pt x="86" y="9"/>
                    </a:cubicBezTo>
                    <a:cubicBezTo>
                      <a:pt x="86" y="9"/>
                      <a:pt x="86" y="8"/>
                      <a:pt x="87" y="7"/>
                    </a:cubicBezTo>
                    <a:cubicBezTo>
                      <a:pt x="84" y="5"/>
                      <a:pt x="84" y="5"/>
                      <a:pt x="84" y="5"/>
                    </a:cubicBezTo>
                    <a:moveTo>
                      <a:pt x="105" y="5"/>
                    </a:moveTo>
                    <a:cubicBezTo>
                      <a:pt x="105" y="5"/>
                      <a:pt x="105" y="5"/>
                      <a:pt x="105" y="6"/>
                    </a:cubicBezTo>
                    <a:cubicBezTo>
                      <a:pt x="105" y="6"/>
                      <a:pt x="105" y="6"/>
                      <a:pt x="105" y="6"/>
                    </a:cubicBezTo>
                    <a:cubicBezTo>
                      <a:pt x="105" y="5"/>
                      <a:pt x="105" y="5"/>
                      <a:pt x="106" y="5"/>
                    </a:cubicBezTo>
                    <a:cubicBezTo>
                      <a:pt x="106" y="5"/>
                      <a:pt x="105" y="5"/>
                      <a:pt x="105" y="5"/>
                    </a:cubicBezTo>
                    <a:moveTo>
                      <a:pt x="91" y="4"/>
                    </a:moveTo>
                    <a:cubicBezTo>
                      <a:pt x="91" y="5"/>
                      <a:pt x="90" y="6"/>
                      <a:pt x="90" y="7"/>
                    </a:cubicBezTo>
                    <a:cubicBezTo>
                      <a:pt x="90" y="7"/>
                      <a:pt x="91" y="7"/>
                      <a:pt x="91" y="8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2" y="5"/>
                      <a:pt x="92" y="5"/>
                      <a:pt x="91" y="4"/>
                    </a:cubicBezTo>
                    <a:moveTo>
                      <a:pt x="51" y="4"/>
                    </a:moveTo>
                    <a:cubicBezTo>
                      <a:pt x="51" y="5"/>
                      <a:pt x="51" y="5"/>
                      <a:pt x="51" y="5"/>
                    </a:cubicBezTo>
                    <a:cubicBezTo>
                      <a:pt x="51" y="5"/>
                      <a:pt x="51" y="6"/>
                      <a:pt x="51" y="6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1" y="5"/>
                      <a:pt x="51" y="4"/>
                    </a:cubicBezTo>
                    <a:moveTo>
                      <a:pt x="113" y="4"/>
                    </a:moveTo>
                    <a:cubicBezTo>
                      <a:pt x="112" y="5"/>
                      <a:pt x="112" y="6"/>
                      <a:pt x="111" y="7"/>
                    </a:cubicBezTo>
                    <a:cubicBezTo>
                      <a:pt x="115" y="10"/>
                      <a:pt x="120" y="13"/>
                      <a:pt x="124" y="15"/>
                    </a:cubicBezTo>
                    <a:cubicBezTo>
                      <a:pt x="125" y="14"/>
                      <a:pt x="125" y="13"/>
                      <a:pt x="126" y="11"/>
                    </a:cubicBezTo>
                    <a:cubicBezTo>
                      <a:pt x="121" y="8"/>
                      <a:pt x="117" y="6"/>
                      <a:pt x="113" y="4"/>
                    </a:cubicBezTo>
                    <a:moveTo>
                      <a:pt x="50" y="4"/>
                    </a:moveTo>
                    <a:cubicBezTo>
                      <a:pt x="50" y="4"/>
                      <a:pt x="50" y="4"/>
                      <a:pt x="49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0" y="5"/>
                      <a:pt x="51" y="4"/>
                      <a:pt x="51" y="4"/>
                    </a:cubicBezTo>
                    <a:cubicBezTo>
                      <a:pt x="51" y="4"/>
                      <a:pt x="50" y="4"/>
                      <a:pt x="50" y="4"/>
                    </a:cubicBezTo>
                    <a:moveTo>
                      <a:pt x="132" y="4"/>
                    </a:moveTo>
                    <a:cubicBezTo>
                      <a:pt x="131" y="4"/>
                      <a:pt x="131" y="5"/>
                      <a:pt x="130" y="6"/>
                    </a:cubicBezTo>
                    <a:cubicBezTo>
                      <a:pt x="134" y="8"/>
                      <a:pt x="137" y="10"/>
                      <a:pt x="141" y="12"/>
                    </a:cubicBezTo>
                    <a:cubicBezTo>
                      <a:pt x="141" y="11"/>
                      <a:pt x="141" y="11"/>
                      <a:pt x="142" y="10"/>
                    </a:cubicBezTo>
                    <a:cubicBezTo>
                      <a:pt x="137" y="7"/>
                      <a:pt x="137" y="7"/>
                      <a:pt x="137" y="7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138" y="8"/>
                      <a:pt x="140" y="9"/>
                      <a:pt x="142" y="10"/>
                    </a:cubicBezTo>
                    <a:cubicBezTo>
                      <a:pt x="142" y="10"/>
                      <a:pt x="142" y="10"/>
                      <a:pt x="142" y="9"/>
                    </a:cubicBezTo>
                    <a:cubicBezTo>
                      <a:pt x="139" y="7"/>
                      <a:pt x="135" y="6"/>
                      <a:pt x="132" y="4"/>
                    </a:cubicBezTo>
                    <a:moveTo>
                      <a:pt x="52" y="3"/>
                    </a:moveTo>
                    <a:cubicBezTo>
                      <a:pt x="52" y="3"/>
                      <a:pt x="51" y="4"/>
                      <a:pt x="51" y="4"/>
                    </a:cubicBezTo>
                    <a:cubicBezTo>
                      <a:pt x="51" y="5"/>
                      <a:pt x="52" y="5"/>
                      <a:pt x="52" y="5"/>
                    </a:cubicBezTo>
                    <a:cubicBezTo>
                      <a:pt x="52" y="4"/>
                      <a:pt x="53" y="4"/>
                      <a:pt x="53" y="3"/>
                    </a:cubicBezTo>
                    <a:cubicBezTo>
                      <a:pt x="53" y="3"/>
                      <a:pt x="52" y="3"/>
                      <a:pt x="52" y="3"/>
                    </a:cubicBezTo>
                    <a:moveTo>
                      <a:pt x="133" y="3"/>
                    </a:moveTo>
                    <a:cubicBezTo>
                      <a:pt x="133" y="3"/>
                      <a:pt x="132" y="3"/>
                      <a:pt x="132" y="3"/>
                    </a:cubicBezTo>
                    <a:cubicBezTo>
                      <a:pt x="133" y="3"/>
                      <a:pt x="134" y="4"/>
                      <a:pt x="134" y="4"/>
                    </a:cubicBezTo>
                    <a:cubicBezTo>
                      <a:pt x="134" y="4"/>
                      <a:pt x="133" y="3"/>
                      <a:pt x="132" y="3"/>
                    </a:cubicBezTo>
                    <a:cubicBezTo>
                      <a:pt x="132" y="3"/>
                      <a:pt x="132" y="3"/>
                      <a:pt x="132" y="3"/>
                    </a:cubicBezTo>
                    <a:cubicBezTo>
                      <a:pt x="142" y="9"/>
                      <a:pt x="142" y="9"/>
                      <a:pt x="142" y="9"/>
                    </a:cubicBezTo>
                    <a:cubicBezTo>
                      <a:pt x="142" y="9"/>
                      <a:pt x="142" y="9"/>
                      <a:pt x="143" y="9"/>
                    </a:cubicBezTo>
                    <a:cubicBezTo>
                      <a:pt x="139" y="7"/>
                      <a:pt x="136" y="5"/>
                      <a:pt x="133" y="3"/>
                    </a:cubicBezTo>
                    <a:moveTo>
                      <a:pt x="30" y="2"/>
                    </a:moveTo>
                    <a:cubicBezTo>
                      <a:pt x="30" y="3"/>
                      <a:pt x="30" y="3"/>
                      <a:pt x="30" y="3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0" y="2"/>
                      <a:pt x="30" y="2"/>
                      <a:pt x="30" y="2"/>
                    </a:cubicBezTo>
                    <a:moveTo>
                      <a:pt x="48" y="2"/>
                    </a:moveTo>
                    <a:cubicBezTo>
                      <a:pt x="48" y="3"/>
                      <a:pt x="47" y="3"/>
                      <a:pt x="47" y="3"/>
                    </a:cubicBezTo>
                    <a:cubicBezTo>
                      <a:pt x="48" y="4"/>
                      <a:pt x="49" y="4"/>
                      <a:pt x="49" y="4"/>
                    </a:cubicBezTo>
                    <a:cubicBezTo>
                      <a:pt x="49" y="4"/>
                      <a:pt x="50" y="4"/>
                      <a:pt x="50" y="4"/>
                    </a:cubicBezTo>
                    <a:cubicBezTo>
                      <a:pt x="49" y="3"/>
                      <a:pt x="48" y="3"/>
                      <a:pt x="48" y="2"/>
                    </a:cubicBezTo>
                    <a:moveTo>
                      <a:pt x="51" y="2"/>
                    </a:moveTo>
                    <a:cubicBezTo>
                      <a:pt x="51" y="3"/>
                      <a:pt x="50" y="3"/>
                      <a:pt x="50" y="4"/>
                    </a:cubicBezTo>
                    <a:cubicBezTo>
                      <a:pt x="50" y="4"/>
                      <a:pt x="51" y="4"/>
                      <a:pt x="51" y="4"/>
                    </a:cubicBezTo>
                    <a:cubicBezTo>
                      <a:pt x="51" y="4"/>
                      <a:pt x="51" y="3"/>
                      <a:pt x="52" y="2"/>
                    </a:cubicBezTo>
                    <a:cubicBezTo>
                      <a:pt x="51" y="2"/>
                      <a:pt x="51" y="2"/>
                      <a:pt x="51" y="2"/>
                    </a:cubicBezTo>
                    <a:moveTo>
                      <a:pt x="86" y="2"/>
                    </a:moveTo>
                    <a:cubicBezTo>
                      <a:pt x="86" y="2"/>
                      <a:pt x="85" y="3"/>
                      <a:pt x="85" y="4"/>
                    </a:cubicBezTo>
                    <a:cubicBezTo>
                      <a:pt x="86" y="5"/>
                      <a:pt x="87" y="5"/>
                      <a:pt x="88" y="6"/>
                    </a:cubicBezTo>
                    <a:cubicBezTo>
                      <a:pt x="88" y="5"/>
                      <a:pt x="89" y="4"/>
                      <a:pt x="89" y="3"/>
                    </a:cubicBezTo>
                    <a:cubicBezTo>
                      <a:pt x="88" y="3"/>
                      <a:pt x="87" y="2"/>
                      <a:pt x="86" y="2"/>
                    </a:cubicBezTo>
                    <a:moveTo>
                      <a:pt x="36" y="2"/>
                    </a:moveTo>
                    <a:cubicBezTo>
                      <a:pt x="35" y="3"/>
                      <a:pt x="34" y="4"/>
                      <a:pt x="33" y="6"/>
                    </a:cubicBezTo>
                    <a:cubicBezTo>
                      <a:pt x="34" y="6"/>
                      <a:pt x="35" y="6"/>
                      <a:pt x="35" y="7"/>
                    </a:cubicBezTo>
                    <a:cubicBezTo>
                      <a:pt x="36" y="7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5"/>
                      <a:pt x="37" y="4"/>
                      <a:pt x="38" y="3"/>
                    </a:cubicBezTo>
                    <a:cubicBezTo>
                      <a:pt x="37" y="2"/>
                      <a:pt x="36" y="2"/>
                      <a:pt x="36" y="2"/>
                    </a:cubicBezTo>
                    <a:moveTo>
                      <a:pt x="133" y="1"/>
                    </a:moveTo>
                    <a:cubicBezTo>
                      <a:pt x="133" y="2"/>
                      <a:pt x="133" y="2"/>
                      <a:pt x="133" y="2"/>
                    </a:cubicBezTo>
                    <a:cubicBezTo>
                      <a:pt x="136" y="4"/>
                      <a:pt x="140" y="6"/>
                      <a:pt x="143" y="8"/>
                    </a:cubicBezTo>
                    <a:cubicBezTo>
                      <a:pt x="143" y="8"/>
                      <a:pt x="143" y="8"/>
                      <a:pt x="143" y="7"/>
                    </a:cubicBezTo>
                    <a:cubicBezTo>
                      <a:pt x="140" y="5"/>
                      <a:pt x="137" y="3"/>
                      <a:pt x="133" y="1"/>
                    </a:cubicBezTo>
                    <a:moveTo>
                      <a:pt x="108" y="1"/>
                    </a:moveTo>
                    <a:cubicBezTo>
                      <a:pt x="107" y="2"/>
                      <a:pt x="107" y="3"/>
                      <a:pt x="106" y="4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7" y="3"/>
                      <a:pt x="107" y="2"/>
                      <a:pt x="108" y="1"/>
                    </a:cubicBezTo>
                    <a:cubicBezTo>
                      <a:pt x="108" y="1"/>
                      <a:pt x="108" y="1"/>
                      <a:pt x="108" y="1"/>
                    </a:cubicBezTo>
                    <a:moveTo>
                      <a:pt x="160" y="1"/>
                    </a:moveTo>
                    <a:cubicBezTo>
                      <a:pt x="159" y="2"/>
                      <a:pt x="158" y="4"/>
                      <a:pt x="157" y="6"/>
                    </a:cubicBezTo>
                    <a:cubicBezTo>
                      <a:pt x="159" y="7"/>
                      <a:pt x="161" y="8"/>
                      <a:pt x="162" y="9"/>
                    </a:cubicBezTo>
                    <a:cubicBezTo>
                      <a:pt x="163" y="7"/>
                      <a:pt x="164" y="5"/>
                      <a:pt x="165" y="4"/>
                    </a:cubicBezTo>
                    <a:cubicBezTo>
                      <a:pt x="164" y="3"/>
                      <a:pt x="162" y="2"/>
                      <a:pt x="160" y="1"/>
                    </a:cubicBezTo>
                    <a:moveTo>
                      <a:pt x="49" y="1"/>
                    </a:moveTo>
                    <a:cubicBezTo>
                      <a:pt x="48" y="1"/>
                      <a:pt x="48" y="2"/>
                      <a:pt x="48" y="2"/>
                    </a:cubicBezTo>
                    <a:cubicBezTo>
                      <a:pt x="48" y="3"/>
                      <a:pt x="49" y="3"/>
                      <a:pt x="50" y="4"/>
                    </a:cubicBezTo>
                    <a:cubicBezTo>
                      <a:pt x="50" y="3"/>
                      <a:pt x="50" y="2"/>
                      <a:pt x="51" y="2"/>
                    </a:cubicBezTo>
                    <a:cubicBezTo>
                      <a:pt x="50" y="1"/>
                      <a:pt x="49" y="1"/>
                      <a:pt x="49" y="1"/>
                    </a:cubicBezTo>
                    <a:moveTo>
                      <a:pt x="98" y="1"/>
                    </a:moveTo>
                    <a:cubicBezTo>
                      <a:pt x="98" y="1"/>
                      <a:pt x="98" y="1"/>
                      <a:pt x="97" y="1"/>
                    </a:cubicBezTo>
                    <a:cubicBezTo>
                      <a:pt x="100" y="3"/>
                      <a:pt x="102" y="4"/>
                      <a:pt x="105" y="6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3" y="4"/>
                      <a:pt x="100" y="2"/>
                      <a:pt x="98" y="1"/>
                    </a:cubicBezTo>
                    <a:moveTo>
                      <a:pt x="134" y="0"/>
                    </a:moveTo>
                    <a:cubicBezTo>
                      <a:pt x="134" y="1"/>
                      <a:pt x="134" y="1"/>
                      <a:pt x="134" y="1"/>
                    </a:cubicBezTo>
                    <a:cubicBezTo>
                      <a:pt x="137" y="3"/>
                      <a:pt x="140" y="5"/>
                      <a:pt x="144" y="7"/>
                    </a:cubicBezTo>
                    <a:cubicBezTo>
                      <a:pt x="144" y="7"/>
                      <a:pt x="144" y="7"/>
                      <a:pt x="144" y="6"/>
                    </a:cubicBezTo>
                    <a:cubicBezTo>
                      <a:pt x="140" y="4"/>
                      <a:pt x="137" y="2"/>
                      <a:pt x="1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7" name="Freeform 9942"/>
              <p:cNvSpPr>
                <a:spLocks noEditPoints="1"/>
              </p:cNvSpPr>
              <p:nvPr/>
            </p:nvSpPr>
            <p:spPr bwMode="auto">
              <a:xfrm>
                <a:off x="-290" y="3311"/>
                <a:ext cx="330" cy="24"/>
              </a:xfrm>
              <a:custGeom>
                <a:avLst/>
                <a:gdLst>
                  <a:gd name="T0" fmla="*/ 16 w 140"/>
                  <a:gd name="T1" fmla="*/ 9 h 10"/>
                  <a:gd name="T2" fmla="*/ 17 w 140"/>
                  <a:gd name="T3" fmla="*/ 9 h 10"/>
                  <a:gd name="T4" fmla="*/ 18 w 140"/>
                  <a:gd name="T5" fmla="*/ 5 h 10"/>
                  <a:gd name="T6" fmla="*/ 18 w 140"/>
                  <a:gd name="T7" fmla="*/ 7 h 10"/>
                  <a:gd name="T8" fmla="*/ 19 w 140"/>
                  <a:gd name="T9" fmla="*/ 6 h 10"/>
                  <a:gd name="T10" fmla="*/ 20 w 140"/>
                  <a:gd name="T11" fmla="*/ 3 h 10"/>
                  <a:gd name="T12" fmla="*/ 19 w 140"/>
                  <a:gd name="T13" fmla="*/ 4 h 10"/>
                  <a:gd name="T14" fmla="*/ 20 w 140"/>
                  <a:gd name="T15" fmla="*/ 3 h 10"/>
                  <a:gd name="T16" fmla="*/ 49 w 140"/>
                  <a:gd name="T17" fmla="*/ 3 h 10"/>
                  <a:gd name="T18" fmla="*/ 54 w 140"/>
                  <a:gd name="T19" fmla="*/ 10 h 10"/>
                  <a:gd name="T20" fmla="*/ 49 w 140"/>
                  <a:gd name="T21" fmla="*/ 3 h 10"/>
                  <a:gd name="T22" fmla="*/ 34 w 140"/>
                  <a:gd name="T23" fmla="*/ 3 h 10"/>
                  <a:gd name="T24" fmla="*/ 36 w 140"/>
                  <a:gd name="T25" fmla="*/ 3 h 10"/>
                  <a:gd name="T26" fmla="*/ 4 w 140"/>
                  <a:gd name="T27" fmla="*/ 2 h 10"/>
                  <a:gd name="T28" fmla="*/ 1 w 140"/>
                  <a:gd name="T29" fmla="*/ 10 h 10"/>
                  <a:gd name="T30" fmla="*/ 4 w 140"/>
                  <a:gd name="T31" fmla="*/ 2 h 10"/>
                  <a:gd name="T32" fmla="*/ 22 w 140"/>
                  <a:gd name="T33" fmla="*/ 3 h 10"/>
                  <a:gd name="T34" fmla="*/ 24 w 140"/>
                  <a:gd name="T35" fmla="*/ 3 h 10"/>
                  <a:gd name="T36" fmla="*/ 22 w 140"/>
                  <a:gd name="T37" fmla="*/ 2 h 10"/>
                  <a:gd name="T38" fmla="*/ 21 w 140"/>
                  <a:gd name="T39" fmla="*/ 3 h 10"/>
                  <a:gd name="T40" fmla="*/ 22 w 140"/>
                  <a:gd name="T41" fmla="*/ 2 h 10"/>
                  <a:gd name="T42" fmla="*/ 38 w 140"/>
                  <a:gd name="T43" fmla="*/ 2 h 10"/>
                  <a:gd name="T44" fmla="*/ 42 w 140"/>
                  <a:gd name="T45" fmla="*/ 3 h 10"/>
                  <a:gd name="T46" fmla="*/ 21 w 140"/>
                  <a:gd name="T47" fmla="*/ 1 h 10"/>
                  <a:gd name="T48" fmla="*/ 20 w 140"/>
                  <a:gd name="T49" fmla="*/ 2 h 10"/>
                  <a:gd name="T50" fmla="*/ 21 w 140"/>
                  <a:gd name="T51" fmla="*/ 1 h 10"/>
                  <a:gd name="T52" fmla="*/ 49 w 140"/>
                  <a:gd name="T53" fmla="*/ 2 h 10"/>
                  <a:gd name="T54" fmla="*/ 57 w 140"/>
                  <a:gd name="T55" fmla="*/ 5 h 10"/>
                  <a:gd name="T56" fmla="*/ 140 w 140"/>
                  <a:gd name="T57" fmla="*/ 1 h 10"/>
                  <a:gd name="T58" fmla="*/ 140 w 140"/>
                  <a:gd name="T59" fmla="*/ 1 h 10"/>
                  <a:gd name="T60" fmla="*/ 116 w 140"/>
                  <a:gd name="T61" fmla="*/ 1 h 10"/>
                  <a:gd name="T62" fmla="*/ 117 w 140"/>
                  <a:gd name="T63" fmla="*/ 10 h 10"/>
                  <a:gd name="T64" fmla="*/ 116 w 140"/>
                  <a:gd name="T65" fmla="*/ 1 h 10"/>
                  <a:gd name="T66" fmla="*/ 44 w 140"/>
                  <a:gd name="T67" fmla="*/ 3 h 10"/>
                  <a:gd name="T68" fmla="*/ 46 w 140"/>
                  <a:gd name="T69" fmla="*/ 1 h 10"/>
                  <a:gd name="T70" fmla="*/ 91 w 140"/>
                  <a:gd name="T71" fmla="*/ 0 h 10"/>
                  <a:gd name="T72" fmla="*/ 98 w 140"/>
                  <a:gd name="T73" fmla="*/ 6 h 10"/>
                  <a:gd name="T74" fmla="*/ 91 w 140"/>
                  <a:gd name="T75" fmla="*/ 0 h 10"/>
                  <a:gd name="T76" fmla="*/ 139 w 140"/>
                  <a:gd name="T77" fmla="*/ 1 h 10"/>
                  <a:gd name="T78" fmla="*/ 140 w 140"/>
                  <a:gd name="T7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0" h="10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6" y="9"/>
                      <a:pt x="16" y="9"/>
                    </a:cubicBezTo>
                    <a:moveTo>
                      <a:pt x="18" y="5"/>
                    </a:moveTo>
                    <a:cubicBezTo>
                      <a:pt x="18" y="6"/>
                      <a:pt x="18" y="6"/>
                      <a:pt x="17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6"/>
                      <a:pt x="18" y="6"/>
                    </a:cubicBezTo>
                    <a:cubicBezTo>
                      <a:pt x="18" y="6"/>
                      <a:pt x="19" y="6"/>
                      <a:pt x="19" y="6"/>
                    </a:cubicBezTo>
                    <a:cubicBezTo>
                      <a:pt x="18" y="6"/>
                      <a:pt x="18" y="5"/>
                      <a:pt x="18" y="5"/>
                    </a:cubicBezTo>
                    <a:moveTo>
                      <a:pt x="20" y="3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moveTo>
                      <a:pt x="49" y="3"/>
                    </a:moveTo>
                    <a:cubicBezTo>
                      <a:pt x="48" y="4"/>
                      <a:pt x="48" y="4"/>
                      <a:pt x="47" y="5"/>
                    </a:cubicBezTo>
                    <a:cubicBezTo>
                      <a:pt x="49" y="7"/>
                      <a:pt x="52" y="8"/>
                      <a:pt x="54" y="10"/>
                    </a:cubicBezTo>
                    <a:cubicBezTo>
                      <a:pt x="55" y="9"/>
                      <a:pt x="55" y="8"/>
                      <a:pt x="56" y="7"/>
                    </a:cubicBezTo>
                    <a:cubicBezTo>
                      <a:pt x="53" y="5"/>
                      <a:pt x="51" y="4"/>
                      <a:pt x="49" y="3"/>
                    </a:cubicBezTo>
                    <a:moveTo>
                      <a:pt x="34" y="2"/>
                    </a:moveTo>
                    <a:cubicBezTo>
                      <a:pt x="34" y="3"/>
                      <a:pt x="34" y="3"/>
                      <a:pt x="34" y="3"/>
                    </a:cubicBezTo>
                    <a:cubicBezTo>
                      <a:pt x="34" y="4"/>
                      <a:pt x="34" y="4"/>
                      <a:pt x="35" y="4"/>
                    </a:cubicBezTo>
                    <a:cubicBezTo>
                      <a:pt x="35" y="4"/>
                      <a:pt x="35" y="4"/>
                      <a:pt x="36" y="3"/>
                    </a:cubicBezTo>
                    <a:cubicBezTo>
                      <a:pt x="35" y="3"/>
                      <a:pt x="35" y="3"/>
                      <a:pt x="34" y="2"/>
                    </a:cubicBezTo>
                    <a:moveTo>
                      <a:pt x="4" y="2"/>
                    </a:moveTo>
                    <a:cubicBezTo>
                      <a:pt x="3" y="4"/>
                      <a:pt x="2" y="7"/>
                      <a:pt x="0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3" y="8"/>
                      <a:pt x="4" y="5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22" y="2"/>
                    </a:moveTo>
                    <a:cubicBezTo>
                      <a:pt x="22" y="2"/>
                      <a:pt x="22" y="3"/>
                      <a:pt x="22" y="3"/>
                    </a:cubicBezTo>
                    <a:cubicBezTo>
                      <a:pt x="22" y="3"/>
                      <a:pt x="22" y="4"/>
                      <a:pt x="23" y="4"/>
                    </a:cubicBezTo>
                    <a:cubicBezTo>
                      <a:pt x="23" y="4"/>
                      <a:pt x="23" y="3"/>
                      <a:pt x="24" y="3"/>
                    </a:cubicBezTo>
                    <a:cubicBezTo>
                      <a:pt x="23" y="2"/>
                      <a:pt x="23" y="2"/>
                      <a:pt x="22" y="2"/>
                    </a:cubicBezTo>
                    <a:moveTo>
                      <a:pt x="22" y="2"/>
                    </a:moveTo>
                    <a:cubicBezTo>
                      <a:pt x="21" y="2"/>
                      <a:pt x="21" y="2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2" y="3"/>
                      <a:pt x="22" y="2"/>
                      <a:pt x="22" y="2"/>
                    </a:cubicBezTo>
                    <a:cubicBezTo>
                      <a:pt x="22" y="2"/>
                      <a:pt x="22" y="2"/>
                      <a:pt x="22" y="2"/>
                    </a:cubicBezTo>
                    <a:moveTo>
                      <a:pt x="38" y="1"/>
                    </a:moveTo>
                    <a:cubicBezTo>
                      <a:pt x="38" y="1"/>
                      <a:pt x="38" y="2"/>
                      <a:pt x="38" y="2"/>
                    </a:cubicBezTo>
                    <a:cubicBezTo>
                      <a:pt x="39" y="3"/>
                      <a:pt x="40" y="4"/>
                      <a:pt x="42" y="4"/>
                    </a:cubicBezTo>
                    <a:cubicBezTo>
                      <a:pt x="42" y="4"/>
                      <a:pt x="42" y="4"/>
                      <a:pt x="42" y="3"/>
                    </a:cubicBezTo>
                    <a:cubicBezTo>
                      <a:pt x="41" y="3"/>
                      <a:pt x="40" y="2"/>
                      <a:pt x="38" y="1"/>
                    </a:cubicBezTo>
                    <a:moveTo>
                      <a:pt x="21" y="1"/>
                    </a:moveTo>
                    <a:cubicBezTo>
                      <a:pt x="20" y="1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1" y="2"/>
                      <a:pt x="21" y="2"/>
                      <a:pt x="21" y="1"/>
                    </a:cubicBezTo>
                    <a:cubicBezTo>
                      <a:pt x="21" y="1"/>
                      <a:pt x="21" y="1"/>
                      <a:pt x="21" y="1"/>
                    </a:cubicBezTo>
                    <a:moveTo>
                      <a:pt x="50" y="1"/>
                    </a:moveTo>
                    <a:cubicBezTo>
                      <a:pt x="50" y="1"/>
                      <a:pt x="49" y="2"/>
                      <a:pt x="49" y="2"/>
                    </a:cubicBezTo>
                    <a:cubicBezTo>
                      <a:pt x="52" y="3"/>
                      <a:pt x="54" y="5"/>
                      <a:pt x="56" y="6"/>
                    </a:cubicBezTo>
                    <a:cubicBezTo>
                      <a:pt x="56" y="5"/>
                      <a:pt x="57" y="5"/>
                      <a:pt x="57" y="5"/>
                    </a:cubicBezTo>
                    <a:cubicBezTo>
                      <a:pt x="54" y="4"/>
                      <a:pt x="52" y="2"/>
                      <a:pt x="50" y="1"/>
                    </a:cubicBezTo>
                    <a:moveTo>
                      <a:pt x="140" y="1"/>
                    </a:move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1"/>
                    </a:cubicBezTo>
                    <a:moveTo>
                      <a:pt x="116" y="1"/>
                    </a:moveTo>
                    <a:cubicBezTo>
                      <a:pt x="114" y="3"/>
                      <a:pt x="113" y="5"/>
                      <a:pt x="112" y="7"/>
                    </a:cubicBezTo>
                    <a:cubicBezTo>
                      <a:pt x="113" y="8"/>
                      <a:pt x="115" y="9"/>
                      <a:pt x="117" y="10"/>
                    </a:cubicBezTo>
                    <a:cubicBezTo>
                      <a:pt x="118" y="8"/>
                      <a:pt x="119" y="5"/>
                      <a:pt x="120" y="3"/>
                    </a:cubicBezTo>
                    <a:cubicBezTo>
                      <a:pt x="116" y="1"/>
                      <a:pt x="116" y="1"/>
                      <a:pt x="116" y="1"/>
                    </a:cubicBezTo>
                    <a:moveTo>
                      <a:pt x="45" y="1"/>
                    </a:moveTo>
                    <a:cubicBezTo>
                      <a:pt x="45" y="1"/>
                      <a:pt x="44" y="2"/>
                      <a:pt x="44" y="3"/>
                    </a:cubicBezTo>
                    <a:cubicBezTo>
                      <a:pt x="44" y="3"/>
                      <a:pt x="44" y="4"/>
                      <a:pt x="45" y="4"/>
                    </a:cubicBezTo>
                    <a:cubicBezTo>
                      <a:pt x="45" y="3"/>
                      <a:pt x="46" y="2"/>
                      <a:pt x="46" y="1"/>
                    </a:cubicBezTo>
                    <a:cubicBezTo>
                      <a:pt x="46" y="1"/>
                      <a:pt x="45" y="1"/>
                      <a:pt x="45" y="1"/>
                    </a:cubicBezTo>
                    <a:moveTo>
                      <a:pt x="91" y="0"/>
                    </a:moveTo>
                    <a:cubicBezTo>
                      <a:pt x="91" y="1"/>
                      <a:pt x="91" y="1"/>
                      <a:pt x="90" y="1"/>
                    </a:cubicBezTo>
                    <a:cubicBezTo>
                      <a:pt x="93" y="3"/>
                      <a:pt x="95" y="4"/>
                      <a:pt x="98" y="6"/>
                    </a:cubicBezTo>
                    <a:cubicBezTo>
                      <a:pt x="98" y="6"/>
                      <a:pt x="99" y="5"/>
                      <a:pt x="99" y="5"/>
                    </a:cubicBezTo>
                    <a:cubicBezTo>
                      <a:pt x="96" y="3"/>
                      <a:pt x="94" y="2"/>
                      <a:pt x="91" y="0"/>
                    </a:cubicBezTo>
                    <a:moveTo>
                      <a:pt x="140" y="0"/>
                    </a:moveTo>
                    <a:cubicBezTo>
                      <a:pt x="140" y="1"/>
                      <a:pt x="139" y="1"/>
                      <a:pt x="139" y="1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0"/>
                      <a:pt x="140" y="0"/>
                      <a:pt x="14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8" name="Freeform 9943"/>
              <p:cNvSpPr>
                <a:spLocks noEditPoints="1"/>
              </p:cNvSpPr>
              <p:nvPr/>
            </p:nvSpPr>
            <p:spPr bwMode="auto">
              <a:xfrm>
                <a:off x="-252" y="3318"/>
                <a:ext cx="9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1 w 4"/>
                  <a:gd name="T5" fmla="*/ 6 h 6"/>
                  <a:gd name="T6" fmla="*/ 2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3 w 4"/>
                  <a:gd name="T15" fmla="*/ 3 h 6"/>
                  <a:gd name="T16" fmla="*/ 4 w 4"/>
                  <a:gd name="T17" fmla="*/ 1 h 6"/>
                  <a:gd name="T18" fmla="*/ 3 w 4"/>
                  <a:gd name="T19" fmla="*/ 1 h 6"/>
                  <a:gd name="T20" fmla="*/ 3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2" y="2"/>
                      <a:pt x="2" y="3"/>
                      <a:pt x="3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9" name="Freeform 9944"/>
              <p:cNvSpPr>
                <a:spLocks noEditPoints="1"/>
              </p:cNvSpPr>
              <p:nvPr/>
            </p:nvSpPr>
            <p:spPr bwMode="auto">
              <a:xfrm>
                <a:off x="-286" y="3318"/>
                <a:ext cx="45" cy="19"/>
              </a:xfrm>
              <a:custGeom>
                <a:avLst/>
                <a:gdLst>
                  <a:gd name="T0" fmla="*/ 15 w 19"/>
                  <a:gd name="T1" fmla="*/ 6 h 8"/>
                  <a:gd name="T2" fmla="*/ 15 w 19"/>
                  <a:gd name="T3" fmla="*/ 6 h 8"/>
                  <a:gd name="T4" fmla="*/ 15 w 19"/>
                  <a:gd name="T5" fmla="*/ 7 h 8"/>
                  <a:gd name="T6" fmla="*/ 16 w 19"/>
                  <a:gd name="T7" fmla="*/ 6 h 8"/>
                  <a:gd name="T8" fmla="*/ 15 w 19"/>
                  <a:gd name="T9" fmla="*/ 6 h 8"/>
                  <a:gd name="T10" fmla="*/ 17 w 19"/>
                  <a:gd name="T11" fmla="*/ 3 h 8"/>
                  <a:gd name="T12" fmla="*/ 16 w 19"/>
                  <a:gd name="T13" fmla="*/ 4 h 8"/>
                  <a:gd name="T14" fmla="*/ 17 w 19"/>
                  <a:gd name="T15" fmla="*/ 4 h 8"/>
                  <a:gd name="T16" fmla="*/ 17 w 19"/>
                  <a:gd name="T17" fmla="*/ 3 h 8"/>
                  <a:gd name="T18" fmla="*/ 17 w 19"/>
                  <a:gd name="T19" fmla="*/ 3 h 8"/>
                  <a:gd name="T20" fmla="*/ 19 w 19"/>
                  <a:gd name="T21" fmla="*/ 0 h 8"/>
                  <a:gd name="T22" fmla="*/ 18 w 19"/>
                  <a:gd name="T23" fmla="*/ 1 h 8"/>
                  <a:gd name="T24" fmla="*/ 19 w 19"/>
                  <a:gd name="T25" fmla="*/ 1 h 8"/>
                  <a:gd name="T26" fmla="*/ 19 w 19"/>
                  <a:gd name="T27" fmla="*/ 1 h 8"/>
                  <a:gd name="T28" fmla="*/ 19 w 19"/>
                  <a:gd name="T29" fmla="*/ 0 h 8"/>
                  <a:gd name="T30" fmla="*/ 4 w 19"/>
                  <a:gd name="T31" fmla="*/ 0 h 8"/>
                  <a:gd name="T32" fmla="*/ 0 w 19"/>
                  <a:gd name="T33" fmla="*/ 7 h 8"/>
                  <a:gd name="T34" fmla="*/ 2 w 19"/>
                  <a:gd name="T35" fmla="*/ 8 h 8"/>
                  <a:gd name="T36" fmla="*/ 6 w 19"/>
                  <a:gd name="T37" fmla="*/ 1 h 8"/>
                  <a:gd name="T38" fmla="*/ 4 w 19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8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7"/>
                      <a:pt x="15" y="7"/>
                    </a:cubicBezTo>
                    <a:cubicBezTo>
                      <a:pt x="15" y="7"/>
                      <a:pt x="16" y="7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moveTo>
                      <a:pt x="17" y="3"/>
                    </a:moveTo>
                    <a:cubicBezTo>
                      <a:pt x="17" y="3"/>
                      <a:pt x="17" y="4"/>
                      <a:pt x="16" y="4"/>
                    </a:cubicBezTo>
                    <a:cubicBezTo>
                      <a:pt x="16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moveTo>
                      <a:pt x="19" y="0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19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6"/>
                      <a:pt x="5" y="4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0" name="Freeform 9945"/>
              <p:cNvSpPr>
                <a:spLocks noEditPoints="1"/>
              </p:cNvSpPr>
              <p:nvPr/>
            </p:nvSpPr>
            <p:spPr bwMode="auto">
              <a:xfrm>
                <a:off x="-250" y="3320"/>
                <a:ext cx="9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5 h 5"/>
                  <a:gd name="T4" fmla="*/ 1 w 4"/>
                  <a:gd name="T5" fmla="*/ 5 h 5"/>
                  <a:gd name="T6" fmla="*/ 1 w 4"/>
                  <a:gd name="T7" fmla="*/ 5 h 5"/>
                  <a:gd name="T8" fmla="*/ 2 w 4"/>
                  <a:gd name="T9" fmla="*/ 3 h 5"/>
                  <a:gd name="T10" fmla="*/ 1 w 4"/>
                  <a:gd name="T11" fmla="*/ 3 h 5"/>
                  <a:gd name="T12" fmla="*/ 3 w 4"/>
                  <a:gd name="T13" fmla="*/ 0 h 5"/>
                  <a:gd name="T14" fmla="*/ 2 w 4"/>
                  <a:gd name="T15" fmla="*/ 2 h 5"/>
                  <a:gd name="T16" fmla="*/ 2 w 4"/>
                  <a:gd name="T17" fmla="*/ 2 h 5"/>
                  <a:gd name="T18" fmla="*/ 4 w 4"/>
                  <a:gd name="T19" fmla="*/ 0 h 5"/>
                  <a:gd name="T20" fmla="*/ 3 w 4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4"/>
                      <a:pt x="1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2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1" name="Freeform 9946"/>
              <p:cNvSpPr>
                <a:spLocks noEditPoints="1"/>
              </p:cNvSpPr>
              <p:nvPr/>
            </p:nvSpPr>
            <p:spPr bwMode="auto">
              <a:xfrm>
                <a:off x="-217" y="3318"/>
                <a:ext cx="9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4 h 5"/>
                  <a:gd name="T4" fmla="*/ 2 w 4"/>
                  <a:gd name="T5" fmla="*/ 5 h 5"/>
                  <a:gd name="T6" fmla="*/ 2 w 4"/>
                  <a:gd name="T7" fmla="*/ 4 h 5"/>
                  <a:gd name="T8" fmla="*/ 1 w 4"/>
                  <a:gd name="T9" fmla="*/ 3 h 5"/>
                  <a:gd name="T10" fmla="*/ 1 w 4"/>
                  <a:gd name="T11" fmla="*/ 2 h 5"/>
                  <a:gd name="T12" fmla="*/ 1 w 4"/>
                  <a:gd name="T13" fmla="*/ 3 h 5"/>
                  <a:gd name="T14" fmla="*/ 3 w 4"/>
                  <a:gd name="T15" fmla="*/ 4 h 5"/>
                  <a:gd name="T16" fmla="*/ 3 w 4"/>
                  <a:gd name="T17" fmla="*/ 3 h 5"/>
                  <a:gd name="T18" fmla="*/ 1 w 4"/>
                  <a:gd name="T19" fmla="*/ 2 h 5"/>
                  <a:gd name="T20" fmla="*/ 3 w 4"/>
                  <a:gd name="T21" fmla="*/ 0 h 5"/>
                  <a:gd name="T22" fmla="*/ 2 w 4"/>
                  <a:gd name="T23" fmla="*/ 1 h 5"/>
                  <a:gd name="T24" fmla="*/ 3 w 4"/>
                  <a:gd name="T25" fmla="*/ 2 h 5"/>
                  <a:gd name="T26" fmla="*/ 4 w 4"/>
                  <a:gd name="T27" fmla="*/ 1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3"/>
                      <a:pt x="1" y="4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2" y="5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3"/>
                      <a:pt x="1" y="3"/>
                    </a:cubicBezTo>
                    <a:cubicBezTo>
                      <a:pt x="2" y="3"/>
                      <a:pt x="2" y="3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2" y="3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2" name="Freeform 9947"/>
              <p:cNvSpPr>
                <a:spLocks noEditPoints="1"/>
              </p:cNvSpPr>
              <p:nvPr/>
            </p:nvSpPr>
            <p:spPr bwMode="auto">
              <a:xfrm>
                <a:off x="-215" y="3320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2 w 2"/>
                  <a:gd name="T7" fmla="*/ 3 h 3"/>
                  <a:gd name="T8" fmla="*/ 0 w 2"/>
                  <a:gd name="T9" fmla="*/ 2 h 3"/>
                  <a:gd name="T10" fmla="*/ 1 w 2"/>
                  <a:gd name="T11" fmla="*/ 0 h 3"/>
                  <a:gd name="T12" fmla="*/ 0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3" name="Freeform 9948"/>
              <p:cNvSpPr>
                <a:spLocks noEditPoints="1"/>
              </p:cNvSpPr>
              <p:nvPr/>
            </p:nvSpPr>
            <p:spPr bwMode="auto">
              <a:xfrm>
                <a:off x="-248" y="3320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6 h 7"/>
                  <a:gd name="T4" fmla="*/ 1 w 5"/>
                  <a:gd name="T5" fmla="*/ 7 h 7"/>
                  <a:gd name="T6" fmla="*/ 1 w 5"/>
                  <a:gd name="T7" fmla="*/ 6 h 7"/>
                  <a:gd name="T8" fmla="*/ 0 w 5"/>
                  <a:gd name="T9" fmla="*/ 6 h 7"/>
                  <a:gd name="T10" fmla="*/ 2 w 5"/>
                  <a:gd name="T11" fmla="*/ 2 h 7"/>
                  <a:gd name="T12" fmla="*/ 1 w 5"/>
                  <a:gd name="T13" fmla="*/ 4 h 7"/>
                  <a:gd name="T14" fmla="*/ 2 w 5"/>
                  <a:gd name="T15" fmla="*/ 4 h 7"/>
                  <a:gd name="T16" fmla="*/ 3 w 5"/>
                  <a:gd name="T17" fmla="*/ 3 h 7"/>
                  <a:gd name="T18" fmla="*/ 2 w 5"/>
                  <a:gd name="T19" fmla="*/ 2 h 7"/>
                  <a:gd name="T20" fmla="*/ 3 w 5"/>
                  <a:gd name="T21" fmla="*/ 0 h 7"/>
                  <a:gd name="T22" fmla="*/ 3 w 5"/>
                  <a:gd name="T23" fmla="*/ 0 h 7"/>
                  <a:gd name="T24" fmla="*/ 4 w 5"/>
                  <a:gd name="T25" fmla="*/ 1 h 7"/>
                  <a:gd name="T26" fmla="*/ 5 w 5"/>
                  <a:gd name="T27" fmla="*/ 1 h 7"/>
                  <a:gd name="T28" fmla="*/ 3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1" y="7"/>
                      <a:pt x="1" y="7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2" y="2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3"/>
                    </a:cubicBezTo>
                    <a:cubicBezTo>
                      <a:pt x="3" y="3"/>
                      <a:pt x="2" y="3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4" name="Freeform 9949"/>
              <p:cNvSpPr>
                <a:spLocks noEditPoints="1"/>
              </p:cNvSpPr>
              <p:nvPr/>
            </p:nvSpPr>
            <p:spPr bwMode="auto">
              <a:xfrm>
                <a:off x="-248" y="3320"/>
                <a:ext cx="10" cy="15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1 w 4"/>
                  <a:gd name="T5" fmla="*/ 6 h 6"/>
                  <a:gd name="T6" fmla="*/ 2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3 w 4"/>
                  <a:gd name="T15" fmla="*/ 3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5" name="Freeform 9950"/>
              <p:cNvSpPr>
                <a:spLocks noEditPoints="1"/>
              </p:cNvSpPr>
              <p:nvPr/>
            </p:nvSpPr>
            <p:spPr bwMode="auto">
              <a:xfrm>
                <a:off x="-281" y="3320"/>
                <a:ext cx="310" cy="24"/>
              </a:xfrm>
              <a:custGeom>
                <a:avLst/>
                <a:gdLst>
                  <a:gd name="T0" fmla="*/ 30 w 131"/>
                  <a:gd name="T1" fmla="*/ 4 h 10"/>
                  <a:gd name="T2" fmla="*/ 30 w 131"/>
                  <a:gd name="T3" fmla="*/ 4 h 10"/>
                  <a:gd name="T4" fmla="*/ 34 w 131"/>
                  <a:gd name="T5" fmla="*/ 7 h 10"/>
                  <a:gd name="T6" fmla="*/ 34 w 131"/>
                  <a:gd name="T7" fmla="*/ 6 h 10"/>
                  <a:gd name="T8" fmla="*/ 32 w 131"/>
                  <a:gd name="T9" fmla="*/ 4 h 10"/>
                  <a:gd name="T10" fmla="*/ 30 w 131"/>
                  <a:gd name="T11" fmla="*/ 4 h 10"/>
                  <a:gd name="T12" fmla="*/ 31 w 131"/>
                  <a:gd name="T13" fmla="*/ 3 h 10"/>
                  <a:gd name="T14" fmla="*/ 31 w 131"/>
                  <a:gd name="T15" fmla="*/ 3 h 10"/>
                  <a:gd name="T16" fmla="*/ 35 w 131"/>
                  <a:gd name="T17" fmla="*/ 6 h 10"/>
                  <a:gd name="T18" fmla="*/ 35 w 131"/>
                  <a:gd name="T19" fmla="*/ 5 h 10"/>
                  <a:gd name="T20" fmla="*/ 31 w 131"/>
                  <a:gd name="T21" fmla="*/ 3 h 10"/>
                  <a:gd name="T22" fmla="*/ 32 w 131"/>
                  <a:gd name="T23" fmla="*/ 1 h 10"/>
                  <a:gd name="T24" fmla="*/ 31 w 131"/>
                  <a:gd name="T25" fmla="*/ 2 h 10"/>
                  <a:gd name="T26" fmla="*/ 35 w 131"/>
                  <a:gd name="T27" fmla="*/ 4 h 10"/>
                  <a:gd name="T28" fmla="*/ 36 w 131"/>
                  <a:gd name="T29" fmla="*/ 3 h 10"/>
                  <a:gd name="T30" fmla="*/ 32 w 131"/>
                  <a:gd name="T31" fmla="*/ 1 h 10"/>
                  <a:gd name="T32" fmla="*/ 130 w 131"/>
                  <a:gd name="T33" fmla="*/ 1 h 10"/>
                  <a:gd name="T34" fmla="*/ 129 w 131"/>
                  <a:gd name="T35" fmla="*/ 2 h 10"/>
                  <a:gd name="T36" fmla="*/ 129 w 131"/>
                  <a:gd name="T37" fmla="*/ 2 h 10"/>
                  <a:gd name="T38" fmla="*/ 130 w 131"/>
                  <a:gd name="T39" fmla="*/ 3 h 10"/>
                  <a:gd name="T40" fmla="*/ 131 w 131"/>
                  <a:gd name="T41" fmla="*/ 1 h 10"/>
                  <a:gd name="T42" fmla="*/ 130 w 131"/>
                  <a:gd name="T43" fmla="*/ 1 h 10"/>
                  <a:gd name="T44" fmla="*/ 5 w 131"/>
                  <a:gd name="T45" fmla="*/ 1 h 10"/>
                  <a:gd name="T46" fmla="*/ 0 w 131"/>
                  <a:gd name="T47" fmla="*/ 8 h 10"/>
                  <a:gd name="T48" fmla="*/ 0 w 131"/>
                  <a:gd name="T49" fmla="*/ 8 h 10"/>
                  <a:gd name="T50" fmla="*/ 5 w 131"/>
                  <a:gd name="T51" fmla="*/ 1 h 10"/>
                  <a:gd name="T52" fmla="*/ 5 w 131"/>
                  <a:gd name="T53" fmla="*/ 1 h 10"/>
                  <a:gd name="T54" fmla="*/ 22 w 131"/>
                  <a:gd name="T55" fmla="*/ 0 h 10"/>
                  <a:gd name="T56" fmla="*/ 21 w 131"/>
                  <a:gd name="T57" fmla="*/ 1 h 10"/>
                  <a:gd name="T58" fmla="*/ 22 w 131"/>
                  <a:gd name="T59" fmla="*/ 2 h 10"/>
                  <a:gd name="T60" fmla="*/ 23 w 131"/>
                  <a:gd name="T61" fmla="*/ 1 h 10"/>
                  <a:gd name="T62" fmla="*/ 22 w 131"/>
                  <a:gd name="T63" fmla="*/ 0 h 10"/>
                  <a:gd name="T64" fmla="*/ 117 w 131"/>
                  <a:gd name="T65" fmla="*/ 0 h 10"/>
                  <a:gd name="T66" fmla="*/ 114 w 131"/>
                  <a:gd name="T67" fmla="*/ 6 h 10"/>
                  <a:gd name="T68" fmla="*/ 119 w 131"/>
                  <a:gd name="T69" fmla="*/ 9 h 10"/>
                  <a:gd name="T70" fmla="*/ 122 w 131"/>
                  <a:gd name="T71" fmla="*/ 3 h 10"/>
                  <a:gd name="T72" fmla="*/ 117 w 131"/>
                  <a:gd name="T73" fmla="*/ 0 h 10"/>
                  <a:gd name="T74" fmla="*/ 39 w 131"/>
                  <a:gd name="T75" fmla="*/ 0 h 10"/>
                  <a:gd name="T76" fmla="*/ 38 w 131"/>
                  <a:gd name="T77" fmla="*/ 1 h 10"/>
                  <a:gd name="T78" fmla="*/ 40 w 131"/>
                  <a:gd name="T79" fmla="*/ 2 h 10"/>
                  <a:gd name="T80" fmla="*/ 40 w 131"/>
                  <a:gd name="T81" fmla="*/ 1 h 10"/>
                  <a:gd name="T82" fmla="*/ 39 w 131"/>
                  <a:gd name="T83" fmla="*/ 0 h 10"/>
                  <a:gd name="T84" fmla="*/ 66 w 131"/>
                  <a:gd name="T85" fmla="*/ 0 h 10"/>
                  <a:gd name="T86" fmla="*/ 63 w 131"/>
                  <a:gd name="T87" fmla="*/ 5 h 10"/>
                  <a:gd name="T88" fmla="*/ 71 w 131"/>
                  <a:gd name="T89" fmla="*/ 10 h 10"/>
                  <a:gd name="T90" fmla="*/ 74 w 131"/>
                  <a:gd name="T91" fmla="*/ 5 h 10"/>
                  <a:gd name="T92" fmla="*/ 66 w 131"/>
                  <a:gd name="T93" fmla="*/ 0 h 10"/>
                  <a:gd name="T94" fmla="*/ 85 w 131"/>
                  <a:gd name="T95" fmla="*/ 0 h 10"/>
                  <a:gd name="T96" fmla="*/ 82 w 131"/>
                  <a:gd name="T97" fmla="*/ 5 h 10"/>
                  <a:gd name="T98" fmla="*/ 90 w 131"/>
                  <a:gd name="T99" fmla="*/ 9 h 10"/>
                  <a:gd name="T100" fmla="*/ 93 w 131"/>
                  <a:gd name="T101" fmla="*/ 4 h 10"/>
                  <a:gd name="T102" fmla="*/ 85 w 131"/>
                  <a:gd name="T103" fmla="*/ 0 h 10"/>
                  <a:gd name="T104" fmla="*/ 33 w 131"/>
                  <a:gd name="T105" fmla="*/ 0 h 10"/>
                  <a:gd name="T106" fmla="*/ 32 w 131"/>
                  <a:gd name="T107" fmla="*/ 1 h 10"/>
                  <a:gd name="T108" fmla="*/ 36 w 131"/>
                  <a:gd name="T109" fmla="*/ 3 h 10"/>
                  <a:gd name="T110" fmla="*/ 37 w 131"/>
                  <a:gd name="T111" fmla="*/ 2 h 10"/>
                  <a:gd name="T112" fmla="*/ 33 w 131"/>
                  <a:gd name="T1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31" h="10">
                    <a:moveTo>
                      <a:pt x="30" y="4"/>
                    </a:moveTo>
                    <a:cubicBezTo>
                      <a:pt x="30" y="4"/>
                      <a:pt x="30" y="4"/>
                      <a:pt x="30" y="4"/>
                    </a:cubicBezTo>
                    <a:cubicBezTo>
                      <a:pt x="31" y="5"/>
                      <a:pt x="33" y="6"/>
                      <a:pt x="34" y="7"/>
                    </a:cubicBezTo>
                    <a:cubicBezTo>
                      <a:pt x="34" y="7"/>
                      <a:pt x="34" y="6"/>
                      <a:pt x="34" y="6"/>
                    </a:cubicBezTo>
                    <a:cubicBezTo>
                      <a:pt x="34" y="5"/>
                      <a:pt x="33" y="5"/>
                      <a:pt x="32" y="4"/>
                    </a:cubicBezTo>
                    <a:cubicBezTo>
                      <a:pt x="31" y="4"/>
                      <a:pt x="31" y="4"/>
                      <a:pt x="30" y="4"/>
                    </a:cubicBezTo>
                    <a:moveTo>
                      <a:pt x="31" y="3"/>
                    </a:moveTo>
                    <a:cubicBezTo>
                      <a:pt x="31" y="3"/>
                      <a:pt x="31" y="3"/>
                      <a:pt x="31" y="3"/>
                    </a:cubicBezTo>
                    <a:cubicBezTo>
                      <a:pt x="32" y="4"/>
                      <a:pt x="33" y="5"/>
                      <a:pt x="35" y="6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3" y="4"/>
                      <a:pt x="32" y="4"/>
                      <a:pt x="31" y="3"/>
                    </a:cubicBezTo>
                    <a:moveTo>
                      <a:pt x="32" y="1"/>
                    </a:moveTo>
                    <a:cubicBezTo>
                      <a:pt x="32" y="1"/>
                      <a:pt x="31" y="2"/>
                      <a:pt x="31" y="2"/>
                    </a:cubicBezTo>
                    <a:cubicBezTo>
                      <a:pt x="33" y="3"/>
                      <a:pt x="34" y="4"/>
                      <a:pt x="35" y="4"/>
                    </a:cubicBezTo>
                    <a:cubicBezTo>
                      <a:pt x="36" y="4"/>
                      <a:pt x="36" y="4"/>
                      <a:pt x="36" y="3"/>
                    </a:cubicBezTo>
                    <a:cubicBezTo>
                      <a:pt x="35" y="3"/>
                      <a:pt x="33" y="2"/>
                      <a:pt x="32" y="1"/>
                    </a:cubicBezTo>
                    <a:moveTo>
                      <a:pt x="130" y="1"/>
                    </a:moveTo>
                    <a:cubicBezTo>
                      <a:pt x="130" y="1"/>
                      <a:pt x="129" y="1"/>
                      <a:pt x="129" y="2"/>
                    </a:cubicBezTo>
                    <a:cubicBezTo>
                      <a:pt x="129" y="2"/>
                      <a:pt x="129" y="2"/>
                      <a:pt x="129" y="2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0" y="2"/>
                      <a:pt x="130" y="2"/>
                      <a:pt x="131" y="1"/>
                    </a:cubicBezTo>
                    <a:cubicBezTo>
                      <a:pt x="130" y="1"/>
                      <a:pt x="130" y="1"/>
                      <a:pt x="130" y="1"/>
                    </a:cubicBezTo>
                    <a:moveTo>
                      <a:pt x="5" y="1"/>
                    </a:moveTo>
                    <a:cubicBezTo>
                      <a:pt x="3" y="3"/>
                      <a:pt x="2" y="5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6"/>
                      <a:pt x="3" y="3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22" y="0"/>
                    </a:moveTo>
                    <a:cubicBezTo>
                      <a:pt x="22" y="1"/>
                      <a:pt x="21" y="1"/>
                      <a:pt x="21" y="1"/>
                    </a:cubicBezTo>
                    <a:cubicBezTo>
                      <a:pt x="21" y="2"/>
                      <a:pt x="22" y="2"/>
                      <a:pt x="22" y="2"/>
                    </a:cubicBezTo>
                    <a:cubicBezTo>
                      <a:pt x="22" y="2"/>
                      <a:pt x="23" y="1"/>
                      <a:pt x="23" y="1"/>
                    </a:cubicBezTo>
                    <a:cubicBezTo>
                      <a:pt x="23" y="1"/>
                      <a:pt x="22" y="0"/>
                      <a:pt x="22" y="0"/>
                    </a:cubicBezTo>
                    <a:moveTo>
                      <a:pt x="117" y="0"/>
                    </a:moveTo>
                    <a:cubicBezTo>
                      <a:pt x="116" y="2"/>
                      <a:pt x="115" y="4"/>
                      <a:pt x="114" y="6"/>
                    </a:cubicBezTo>
                    <a:cubicBezTo>
                      <a:pt x="115" y="7"/>
                      <a:pt x="117" y="8"/>
                      <a:pt x="119" y="9"/>
                    </a:cubicBezTo>
                    <a:cubicBezTo>
                      <a:pt x="120" y="7"/>
                      <a:pt x="121" y="5"/>
                      <a:pt x="122" y="3"/>
                    </a:cubicBezTo>
                    <a:cubicBezTo>
                      <a:pt x="117" y="0"/>
                      <a:pt x="117" y="0"/>
                      <a:pt x="117" y="0"/>
                    </a:cubicBezTo>
                    <a:moveTo>
                      <a:pt x="39" y="0"/>
                    </a:moveTo>
                    <a:cubicBezTo>
                      <a:pt x="39" y="0"/>
                      <a:pt x="39" y="1"/>
                      <a:pt x="38" y="1"/>
                    </a:cubicBezTo>
                    <a:cubicBezTo>
                      <a:pt x="39" y="1"/>
                      <a:pt x="39" y="1"/>
                      <a:pt x="40" y="2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0" y="0"/>
                      <a:pt x="39" y="0"/>
                      <a:pt x="39" y="0"/>
                    </a:cubicBezTo>
                    <a:moveTo>
                      <a:pt x="66" y="0"/>
                    </a:moveTo>
                    <a:cubicBezTo>
                      <a:pt x="63" y="5"/>
                      <a:pt x="63" y="5"/>
                      <a:pt x="63" y="5"/>
                    </a:cubicBezTo>
                    <a:cubicBezTo>
                      <a:pt x="66" y="7"/>
                      <a:pt x="69" y="8"/>
                      <a:pt x="71" y="10"/>
                    </a:cubicBezTo>
                    <a:cubicBezTo>
                      <a:pt x="72" y="8"/>
                      <a:pt x="73" y="6"/>
                      <a:pt x="74" y="5"/>
                    </a:cubicBezTo>
                    <a:cubicBezTo>
                      <a:pt x="72" y="3"/>
                      <a:pt x="69" y="2"/>
                      <a:pt x="66" y="0"/>
                    </a:cubicBezTo>
                    <a:moveTo>
                      <a:pt x="85" y="0"/>
                    </a:moveTo>
                    <a:cubicBezTo>
                      <a:pt x="84" y="1"/>
                      <a:pt x="83" y="3"/>
                      <a:pt x="82" y="5"/>
                    </a:cubicBezTo>
                    <a:cubicBezTo>
                      <a:pt x="85" y="6"/>
                      <a:pt x="87" y="8"/>
                      <a:pt x="90" y="9"/>
                    </a:cubicBezTo>
                    <a:cubicBezTo>
                      <a:pt x="91" y="8"/>
                      <a:pt x="92" y="6"/>
                      <a:pt x="93" y="4"/>
                    </a:cubicBezTo>
                    <a:cubicBezTo>
                      <a:pt x="85" y="0"/>
                      <a:pt x="85" y="0"/>
                      <a:pt x="85" y="0"/>
                    </a:cubicBezTo>
                    <a:moveTo>
                      <a:pt x="33" y="0"/>
                    </a:moveTo>
                    <a:cubicBezTo>
                      <a:pt x="32" y="0"/>
                      <a:pt x="32" y="0"/>
                      <a:pt x="32" y="1"/>
                    </a:cubicBezTo>
                    <a:cubicBezTo>
                      <a:pt x="33" y="2"/>
                      <a:pt x="35" y="3"/>
                      <a:pt x="36" y="3"/>
                    </a:cubicBezTo>
                    <a:cubicBezTo>
                      <a:pt x="36" y="3"/>
                      <a:pt x="36" y="3"/>
                      <a:pt x="37" y="2"/>
                    </a:cubicBezTo>
                    <a:cubicBezTo>
                      <a:pt x="35" y="1"/>
                      <a:pt x="34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6" name="Freeform 9951"/>
              <p:cNvSpPr>
                <a:spLocks noEditPoints="1"/>
              </p:cNvSpPr>
              <p:nvPr/>
            </p:nvSpPr>
            <p:spPr bwMode="auto">
              <a:xfrm>
                <a:off x="-210" y="3325"/>
                <a:ext cx="12" cy="10"/>
              </a:xfrm>
              <a:custGeom>
                <a:avLst/>
                <a:gdLst>
                  <a:gd name="T0" fmla="*/ 1 w 5"/>
                  <a:gd name="T1" fmla="*/ 1 h 4"/>
                  <a:gd name="T2" fmla="*/ 0 w 5"/>
                  <a:gd name="T3" fmla="*/ 2 h 4"/>
                  <a:gd name="T4" fmla="*/ 2 w 5"/>
                  <a:gd name="T5" fmla="*/ 2 h 4"/>
                  <a:gd name="T6" fmla="*/ 4 w 5"/>
                  <a:gd name="T7" fmla="*/ 4 h 4"/>
                  <a:gd name="T8" fmla="*/ 5 w 5"/>
                  <a:gd name="T9" fmla="*/ 4 h 4"/>
                  <a:gd name="T10" fmla="*/ 1 w 5"/>
                  <a:gd name="T11" fmla="*/ 1 h 4"/>
                  <a:gd name="T12" fmla="*/ 1 w 5"/>
                  <a:gd name="T13" fmla="*/ 0 h 4"/>
                  <a:gd name="T14" fmla="*/ 1 w 5"/>
                  <a:gd name="T15" fmla="*/ 1 h 4"/>
                  <a:gd name="T16" fmla="*/ 5 w 5"/>
                  <a:gd name="T17" fmla="*/ 3 h 4"/>
                  <a:gd name="T18" fmla="*/ 5 w 5"/>
                  <a:gd name="T19" fmla="*/ 2 h 4"/>
                  <a:gd name="T20" fmla="*/ 1 w 5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4">
                    <a:moveTo>
                      <a:pt x="1" y="1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3" y="3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2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7" name="Freeform 9952"/>
              <p:cNvSpPr>
                <a:spLocks noEditPoints="1"/>
              </p:cNvSpPr>
              <p:nvPr/>
            </p:nvSpPr>
            <p:spPr bwMode="auto">
              <a:xfrm>
                <a:off x="-241" y="3323"/>
                <a:ext cx="187" cy="16"/>
              </a:xfrm>
              <a:custGeom>
                <a:avLst/>
                <a:gdLst>
                  <a:gd name="T0" fmla="*/ 0 w 79"/>
                  <a:gd name="T1" fmla="*/ 7 h 7"/>
                  <a:gd name="T2" fmla="*/ 0 w 79"/>
                  <a:gd name="T3" fmla="*/ 7 h 7"/>
                  <a:gd name="T4" fmla="*/ 1 w 79"/>
                  <a:gd name="T5" fmla="*/ 7 h 7"/>
                  <a:gd name="T6" fmla="*/ 1 w 79"/>
                  <a:gd name="T7" fmla="*/ 7 h 7"/>
                  <a:gd name="T8" fmla="*/ 0 w 79"/>
                  <a:gd name="T9" fmla="*/ 7 h 7"/>
                  <a:gd name="T10" fmla="*/ 2 w 79"/>
                  <a:gd name="T11" fmla="*/ 3 h 7"/>
                  <a:gd name="T12" fmla="*/ 1 w 79"/>
                  <a:gd name="T13" fmla="*/ 5 h 7"/>
                  <a:gd name="T14" fmla="*/ 3 w 79"/>
                  <a:gd name="T15" fmla="*/ 5 h 7"/>
                  <a:gd name="T16" fmla="*/ 3 w 79"/>
                  <a:gd name="T17" fmla="*/ 4 h 7"/>
                  <a:gd name="T18" fmla="*/ 3 w 79"/>
                  <a:gd name="T19" fmla="*/ 4 h 7"/>
                  <a:gd name="T20" fmla="*/ 2 w 79"/>
                  <a:gd name="T21" fmla="*/ 3 h 7"/>
                  <a:gd name="T22" fmla="*/ 4 w 79"/>
                  <a:gd name="T23" fmla="*/ 1 h 7"/>
                  <a:gd name="T24" fmla="*/ 3 w 79"/>
                  <a:gd name="T25" fmla="*/ 2 h 7"/>
                  <a:gd name="T26" fmla="*/ 4 w 79"/>
                  <a:gd name="T27" fmla="*/ 2 h 7"/>
                  <a:gd name="T28" fmla="*/ 5 w 79"/>
                  <a:gd name="T29" fmla="*/ 2 h 7"/>
                  <a:gd name="T30" fmla="*/ 4 w 79"/>
                  <a:gd name="T31" fmla="*/ 1 h 7"/>
                  <a:gd name="T32" fmla="*/ 78 w 79"/>
                  <a:gd name="T33" fmla="*/ 0 h 7"/>
                  <a:gd name="T34" fmla="*/ 77 w 79"/>
                  <a:gd name="T35" fmla="*/ 1 h 7"/>
                  <a:gd name="T36" fmla="*/ 79 w 79"/>
                  <a:gd name="T37" fmla="*/ 2 h 7"/>
                  <a:gd name="T38" fmla="*/ 79 w 79"/>
                  <a:gd name="T39" fmla="*/ 1 h 7"/>
                  <a:gd name="T40" fmla="*/ 78 w 79"/>
                  <a:gd name="T4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9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2" y="3"/>
                    </a:moveTo>
                    <a:cubicBezTo>
                      <a:pt x="2" y="4"/>
                      <a:pt x="2" y="4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2" y="3"/>
                    </a:cubicBezTo>
                    <a:moveTo>
                      <a:pt x="4" y="1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78" y="0"/>
                    </a:moveTo>
                    <a:cubicBezTo>
                      <a:pt x="78" y="0"/>
                      <a:pt x="78" y="1"/>
                      <a:pt x="77" y="1"/>
                    </a:cubicBezTo>
                    <a:cubicBezTo>
                      <a:pt x="78" y="2"/>
                      <a:pt x="78" y="2"/>
                      <a:pt x="79" y="2"/>
                    </a:cubicBezTo>
                    <a:cubicBezTo>
                      <a:pt x="79" y="2"/>
                      <a:pt x="79" y="1"/>
                      <a:pt x="79" y="1"/>
                    </a:cubicBezTo>
                    <a:cubicBezTo>
                      <a:pt x="79" y="0"/>
                      <a:pt x="79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8" name="Freeform 9953"/>
              <p:cNvSpPr>
                <a:spLocks noEditPoints="1"/>
              </p:cNvSpPr>
              <p:nvPr/>
            </p:nvSpPr>
            <p:spPr bwMode="auto">
              <a:xfrm>
                <a:off x="-241" y="3327"/>
                <a:ext cx="10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5 h 5"/>
                  <a:gd name="T4" fmla="*/ 1 w 4"/>
                  <a:gd name="T5" fmla="*/ 5 h 5"/>
                  <a:gd name="T6" fmla="*/ 3 w 4"/>
                  <a:gd name="T7" fmla="*/ 3 h 5"/>
                  <a:gd name="T8" fmla="*/ 1 w 4"/>
                  <a:gd name="T9" fmla="*/ 3 h 5"/>
                  <a:gd name="T10" fmla="*/ 3 w 4"/>
                  <a:gd name="T11" fmla="*/ 0 h 5"/>
                  <a:gd name="T12" fmla="*/ 2 w 4"/>
                  <a:gd name="T13" fmla="*/ 1 h 5"/>
                  <a:gd name="T14" fmla="*/ 3 w 4"/>
                  <a:gd name="T15" fmla="*/ 2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3"/>
                      <a:pt x="1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3" name="Group 10155"/>
            <p:cNvGrpSpPr>
              <a:grpSpLocks/>
            </p:cNvGrpSpPr>
            <p:nvPr/>
          </p:nvGrpSpPr>
          <p:grpSpPr bwMode="auto">
            <a:xfrm>
              <a:off x="-903296" y="5278416"/>
              <a:ext cx="1023950" cy="966784"/>
              <a:chOff x="-569" y="3325"/>
              <a:chExt cx="645" cy="609"/>
            </a:xfrm>
            <a:solidFill>
              <a:schemeClr val="bg1"/>
            </a:solidFill>
          </p:grpSpPr>
          <p:sp>
            <p:nvSpPr>
              <p:cNvPr id="539" name="Freeform 9955"/>
              <p:cNvSpPr>
                <a:spLocks noEditPoints="1"/>
              </p:cNvSpPr>
              <p:nvPr/>
            </p:nvSpPr>
            <p:spPr bwMode="auto">
              <a:xfrm>
                <a:off x="-219" y="3325"/>
                <a:ext cx="255" cy="14"/>
              </a:xfrm>
              <a:custGeom>
                <a:avLst/>
                <a:gdLst>
                  <a:gd name="T0" fmla="*/ 9 w 108"/>
                  <a:gd name="T1" fmla="*/ 4 h 6"/>
                  <a:gd name="T2" fmla="*/ 9 w 108"/>
                  <a:gd name="T3" fmla="*/ 5 h 6"/>
                  <a:gd name="T4" fmla="*/ 10 w 108"/>
                  <a:gd name="T5" fmla="*/ 6 h 6"/>
                  <a:gd name="T6" fmla="*/ 11 w 108"/>
                  <a:gd name="T7" fmla="*/ 5 h 6"/>
                  <a:gd name="T8" fmla="*/ 9 w 108"/>
                  <a:gd name="T9" fmla="*/ 4 h 6"/>
                  <a:gd name="T10" fmla="*/ 10 w 108"/>
                  <a:gd name="T11" fmla="*/ 4 h 6"/>
                  <a:gd name="T12" fmla="*/ 9 w 108"/>
                  <a:gd name="T13" fmla="*/ 4 h 6"/>
                  <a:gd name="T14" fmla="*/ 11 w 108"/>
                  <a:gd name="T15" fmla="*/ 5 h 6"/>
                  <a:gd name="T16" fmla="*/ 11 w 108"/>
                  <a:gd name="T17" fmla="*/ 5 h 6"/>
                  <a:gd name="T18" fmla="*/ 10 w 108"/>
                  <a:gd name="T19" fmla="*/ 4 h 6"/>
                  <a:gd name="T20" fmla="*/ 11 w 108"/>
                  <a:gd name="T21" fmla="*/ 2 h 6"/>
                  <a:gd name="T22" fmla="*/ 10 w 108"/>
                  <a:gd name="T23" fmla="*/ 3 h 6"/>
                  <a:gd name="T24" fmla="*/ 11 w 108"/>
                  <a:gd name="T25" fmla="*/ 4 h 6"/>
                  <a:gd name="T26" fmla="*/ 12 w 108"/>
                  <a:gd name="T27" fmla="*/ 3 h 6"/>
                  <a:gd name="T28" fmla="*/ 11 w 108"/>
                  <a:gd name="T29" fmla="*/ 2 h 6"/>
                  <a:gd name="T30" fmla="*/ 1 w 108"/>
                  <a:gd name="T31" fmla="*/ 1 h 6"/>
                  <a:gd name="T32" fmla="*/ 0 w 108"/>
                  <a:gd name="T33" fmla="*/ 3 h 6"/>
                  <a:gd name="T34" fmla="*/ 2 w 108"/>
                  <a:gd name="T35" fmla="*/ 4 h 6"/>
                  <a:gd name="T36" fmla="*/ 3 w 108"/>
                  <a:gd name="T37" fmla="*/ 2 h 6"/>
                  <a:gd name="T38" fmla="*/ 1 w 108"/>
                  <a:gd name="T39" fmla="*/ 1 h 6"/>
                  <a:gd name="T40" fmla="*/ 73 w 108"/>
                  <a:gd name="T41" fmla="*/ 1 h 6"/>
                  <a:gd name="T42" fmla="*/ 72 w 108"/>
                  <a:gd name="T43" fmla="*/ 2 h 6"/>
                  <a:gd name="T44" fmla="*/ 72 w 108"/>
                  <a:gd name="T45" fmla="*/ 3 h 6"/>
                  <a:gd name="T46" fmla="*/ 78 w 108"/>
                  <a:gd name="T47" fmla="*/ 6 h 6"/>
                  <a:gd name="T48" fmla="*/ 79 w 108"/>
                  <a:gd name="T49" fmla="*/ 4 h 6"/>
                  <a:gd name="T50" fmla="*/ 73 w 108"/>
                  <a:gd name="T51" fmla="*/ 1 h 6"/>
                  <a:gd name="T52" fmla="*/ 11 w 108"/>
                  <a:gd name="T53" fmla="*/ 1 h 6"/>
                  <a:gd name="T54" fmla="*/ 11 w 108"/>
                  <a:gd name="T55" fmla="*/ 2 h 6"/>
                  <a:gd name="T56" fmla="*/ 12 w 108"/>
                  <a:gd name="T57" fmla="*/ 3 h 6"/>
                  <a:gd name="T58" fmla="*/ 13 w 108"/>
                  <a:gd name="T59" fmla="*/ 1 h 6"/>
                  <a:gd name="T60" fmla="*/ 11 w 108"/>
                  <a:gd name="T61" fmla="*/ 1 h 6"/>
                  <a:gd name="T62" fmla="*/ 107 w 108"/>
                  <a:gd name="T63" fmla="*/ 0 h 6"/>
                  <a:gd name="T64" fmla="*/ 106 w 108"/>
                  <a:gd name="T65" fmla="*/ 2 h 6"/>
                  <a:gd name="T66" fmla="*/ 107 w 108"/>
                  <a:gd name="T67" fmla="*/ 3 h 6"/>
                  <a:gd name="T68" fmla="*/ 108 w 108"/>
                  <a:gd name="T69" fmla="*/ 1 h 6"/>
                  <a:gd name="T70" fmla="*/ 107 w 108"/>
                  <a:gd name="T71" fmla="*/ 0 h 6"/>
                  <a:gd name="T72" fmla="*/ 17 w 108"/>
                  <a:gd name="T73" fmla="*/ 0 h 6"/>
                  <a:gd name="T74" fmla="*/ 16 w 108"/>
                  <a:gd name="T75" fmla="*/ 1 h 6"/>
                  <a:gd name="T76" fmla="*/ 21 w 108"/>
                  <a:gd name="T77" fmla="*/ 4 h 6"/>
                  <a:gd name="T78" fmla="*/ 23 w 108"/>
                  <a:gd name="T79" fmla="*/ 5 h 6"/>
                  <a:gd name="T80" fmla="*/ 24 w 108"/>
                  <a:gd name="T81" fmla="*/ 4 h 6"/>
                  <a:gd name="T82" fmla="*/ 17 w 108"/>
                  <a:gd name="T83" fmla="*/ 0 h 6"/>
                  <a:gd name="T84" fmla="*/ 106 w 108"/>
                  <a:gd name="T85" fmla="*/ 0 h 6"/>
                  <a:gd name="T86" fmla="*/ 105 w 108"/>
                  <a:gd name="T87" fmla="*/ 2 h 6"/>
                  <a:gd name="T88" fmla="*/ 105 w 108"/>
                  <a:gd name="T89" fmla="*/ 2 h 6"/>
                  <a:gd name="T90" fmla="*/ 106 w 108"/>
                  <a:gd name="T91" fmla="*/ 0 h 6"/>
                  <a:gd name="T92" fmla="*/ 106 w 108"/>
                  <a:gd name="T9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8" h="6">
                    <a:moveTo>
                      <a:pt x="9" y="4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1" y="5"/>
                    </a:cubicBezTo>
                    <a:cubicBezTo>
                      <a:pt x="10" y="5"/>
                      <a:pt x="10" y="5"/>
                      <a:pt x="9" y="4"/>
                    </a:cubicBezTo>
                    <a:moveTo>
                      <a:pt x="10" y="4"/>
                    </a:moveTo>
                    <a:cubicBezTo>
                      <a:pt x="10" y="4"/>
                      <a:pt x="10" y="4"/>
                      <a:pt x="9" y="4"/>
                    </a:cubicBezTo>
                    <a:cubicBezTo>
                      <a:pt x="10" y="4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0" y="4"/>
                      <a:pt x="10" y="4"/>
                    </a:cubicBezTo>
                    <a:moveTo>
                      <a:pt x="11" y="2"/>
                    </a:moveTo>
                    <a:cubicBezTo>
                      <a:pt x="11" y="2"/>
                      <a:pt x="10" y="3"/>
                      <a:pt x="10" y="3"/>
                    </a:cubicBezTo>
                    <a:cubicBezTo>
                      <a:pt x="11" y="3"/>
                      <a:pt x="11" y="3"/>
                      <a:pt x="11" y="4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2"/>
                      <a:pt x="11" y="2"/>
                      <a:pt x="11" y="2"/>
                    </a:cubicBezTo>
                    <a:moveTo>
                      <a:pt x="1" y="1"/>
                    </a:moveTo>
                    <a:cubicBezTo>
                      <a:pt x="1" y="2"/>
                      <a:pt x="1" y="2"/>
                      <a:pt x="0" y="3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3" y="2"/>
                    </a:cubicBezTo>
                    <a:cubicBezTo>
                      <a:pt x="2" y="2"/>
                      <a:pt x="2" y="2"/>
                      <a:pt x="1" y="1"/>
                    </a:cubicBezTo>
                    <a:moveTo>
                      <a:pt x="73" y="1"/>
                    </a:moveTo>
                    <a:cubicBezTo>
                      <a:pt x="72" y="1"/>
                      <a:pt x="72" y="2"/>
                      <a:pt x="72" y="2"/>
                    </a:cubicBezTo>
                    <a:cubicBezTo>
                      <a:pt x="72" y="2"/>
                      <a:pt x="72" y="3"/>
                      <a:pt x="72" y="3"/>
                    </a:cubicBezTo>
                    <a:cubicBezTo>
                      <a:pt x="74" y="4"/>
                      <a:pt x="76" y="5"/>
                      <a:pt x="78" y="6"/>
                    </a:cubicBezTo>
                    <a:cubicBezTo>
                      <a:pt x="79" y="6"/>
                      <a:pt x="79" y="5"/>
                      <a:pt x="79" y="4"/>
                    </a:cubicBezTo>
                    <a:cubicBezTo>
                      <a:pt x="77" y="3"/>
                      <a:pt x="75" y="2"/>
                      <a:pt x="73" y="1"/>
                    </a:cubicBezTo>
                    <a:moveTo>
                      <a:pt x="11" y="1"/>
                    </a:moveTo>
                    <a:cubicBezTo>
                      <a:pt x="11" y="1"/>
                      <a:pt x="11" y="1"/>
                      <a:pt x="11" y="2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2"/>
                      <a:pt x="13" y="2"/>
                      <a:pt x="13" y="1"/>
                    </a:cubicBezTo>
                    <a:cubicBezTo>
                      <a:pt x="12" y="1"/>
                      <a:pt x="12" y="1"/>
                      <a:pt x="11" y="1"/>
                    </a:cubicBezTo>
                    <a:moveTo>
                      <a:pt x="107" y="0"/>
                    </a:moveTo>
                    <a:cubicBezTo>
                      <a:pt x="106" y="1"/>
                      <a:pt x="106" y="2"/>
                      <a:pt x="106" y="2"/>
                    </a:cubicBezTo>
                    <a:cubicBezTo>
                      <a:pt x="107" y="3"/>
                      <a:pt x="107" y="3"/>
                      <a:pt x="107" y="3"/>
                    </a:cubicBezTo>
                    <a:cubicBezTo>
                      <a:pt x="107" y="2"/>
                      <a:pt x="108" y="2"/>
                      <a:pt x="108" y="1"/>
                    </a:cubicBezTo>
                    <a:cubicBezTo>
                      <a:pt x="107" y="0"/>
                      <a:pt x="107" y="0"/>
                      <a:pt x="107" y="0"/>
                    </a:cubicBezTo>
                    <a:moveTo>
                      <a:pt x="17" y="0"/>
                    </a:moveTo>
                    <a:cubicBezTo>
                      <a:pt x="16" y="0"/>
                      <a:pt x="16" y="1"/>
                      <a:pt x="16" y="1"/>
                    </a:cubicBezTo>
                    <a:cubicBezTo>
                      <a:pt x="18" y="2"/>
                      <a:pt x="19" y="3"/>
                      <a:pt x="21" y="4"/>
                    </a:cubicBezTo>
                    <a:cubicBezTo>
                      <a:pt x="21" y="4"/>
                      <a:pt x="22" y="5"/>
                      <a:pt x="23" y="5"/>
                    </a:cubicBezTo>
                    <a:cubicBezTo>
                      <a:pt x="23" y="5"/>
                      <a:pt x="23" y="5"/>
                      <a:pt x="24" y="4"/>
                    </a:cubicBezTo>
                    <a:cubicBezTo>
                      <a:pt x="21" y="3"/>
                      <a:pt x="19" y="1"/>
                      <a:pt x="17" y="0"/>
                    </a:cubicBezTo>
                    <a:moveTo>
                      <a:pt x="106" y="0"/>
                    </a:moveTo>
                    <a:cubicBezTo>
                      <a:pt x="106" y="1"/>
                      <a:pt x="106" y="1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1"/>
                      <a:pt x="106" y="1"/>
                      <a:pt x="106" y="0"/>
                    </a:cubicBezTo>
                    <a:cubicBezTo>
                      <a:pt x="106" y="0"/>
                      <a:pt x="106" y="0"/>
                      <a:pt x="10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0" name="Freeform 9956"/>
              <p:cNvSpPr>
                <a:spLocks noEditPoints="1"/>
              </p:cNvSpPr>
              <p:nvPr/>
            </p:nvSpPr>
            <p:spPr bwMode="auto">
              <a:xfrm>
                <a:off x="-198" y="3332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2 w 2"/>
                  <a:gd name="T15" fmla="*/ 2 h 2"/>
                  <a:gd name="T16" fmla="*/ 2 w 2"/>
                  <a:gd name="T17" fmla="*/ 1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1" name="Freeform 9957"/>
              <p:cNvSpPr>
                <a:spLocks noEditPoints="1"/>
              </p:cNvSpPr>
              <p:nvPr/>
            </p:nvSpPr>
            <p:spPr bwMode="auto">
              <a:xfrm>
                <a:off x="-191" y="3332"/>
                <a:ext cx="132" cy="21"/>
              </a:xfrm>
              <a:custGeom>
                <a:avLst/>
                <a:gdLst>
                  <a:gd name="T0" fmla="*/ 1 w 56"/>
                  <a:gd name="T1" fmla="*/ 4 h 9"/>
                  <a:gd name="T2" fmla="*/ 0 w 56"/>
                  <a:gd name="T3" fmla="*/ 4 h 9"/>
                  <a:gd name="T4" fmla="*/ 7 w 56"/>
                  <a:gd name="T5" fmla="*/ 9 h 9"/>
                  <a:gd name="T6" fmla="*/ 8 w 56"/>
                  <a:gd name="T7" fmla="*/ 8 h 9"/>
                  <a:gd name="T8" fmla="*/ 1 w 56"/>
                  <a:gd name="T9" fmla="*/ 4 h 9"/>
                  <a:gd name="T10" fmla="*/ 1 w 56"/>
                  <a:gd name="T11" fmla="*/ 3 h 9"/>
                  <a:gd name="T12" fmla="*/ 1 w 56"/>
                  <a:gd name="T13" fmla="*/ 3 h 9"/>
                  <a:gd name="T14" fmla="*/ 8 w 56"/>
                  <a:gd name="T15" fmla="*/ 7 h 9"/>
                  <a:gd name="T16" fmla="*/ 8 w 56"/>
                  <a:gd name="T17" fmla="*/ 7 h 9"/>
                  <a:gd name="T18" fmla="*/ 1 w 56"/>
                  <a:gd name="T19" fmla="*/ 3 h 9"/>
                  <a:gd name="T20" fmla="*/ 3 w 56"/>
                  <a:gd name="T21" fmla="*/ 0 h 9"/>
                  <a:gd name="T22" fmla="*/ 2 w 56"/>
                  <a:gd name="T23" fmla="*/ 1 h 9"/>
                  <a:gd name="T24" fmla="*/ 5 w 56"/>
                  <a:gd name="T25" fmla="*/ 3 h 9"/>
                  <a:gd name="T26" fmla="*/ 2 w 56"/>
                  <a:gd name="T27" fmla="*/ 1 h 9"/>
                  <a:gd name="T28" fmla="*/ 2 w 56"/>
                  <a:gd name="T29" fmla="*/ 2 h 9"/>
                  <a:gd name="T30" fmla="*/ 9 w 56"/>
                  <a:gd name="T31" fmla="*/ 6 h 9"/>
                  <a:gd name="T32" fmla="*/ 10 w 56"/>
                  <a:gd name="T33" fmla="*/ 4 h 9"/>
                  <a:gd name="T34" fmla="*/ 3 w 56"/>
                  <a:gd name="T35" fmla="*/ 0 h 9"/>
                  <a:gd name="T36" fmla="*/ 55 w 56"/>
                  <a:gd name="T37" fmla="*/ 0 h 9"/>
                  <a:gd name="T38" fmla="*/ 52 w 56"/>
                  <a:gd name="T39" fmla="*/ 4 h 9"/>
                  <a:gd name="T40" fmla="*/ 53 w 56"/>
                  <a:gd name="T41" fmla="*/ 5 h 9"/>
                  <a:gd name="T42" fmla="*/ 56 w 56"/>
                  <a:gd name="T43" fmla="*/ 0 h 9"/>
                  <a:gd name="T44" fmla="*/ 55 w 56"/>
                  <a:gd name="T4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9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3" y="6"/>
                      <a:pt x="5" y="7"/>
                      <a:pt x="7" y="9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6" y="7"/>
                      <a:pt x="3" y="5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5"/>
                      <a:pt x="6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6"/>
                      <a:pt x="4" y="4"/>
                      <a:pt x="1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4" y="2"/>
                      <a:pt x="3" y="2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4" y="4"/>
                      <a:pt x="6" y="5"/>
                      <a:pt x="9" y="6"/>
                    </a:cubicBezTo>
                    <a:cubicBezTo>
                      <a:pt x="9" y="5"/>
                      <a:pt x="10" y="5"/>
                      <a:pt x="10" y="4"/>
                    </a:cubicBezTo>
                    <a:cubicBezTo>
                      <a:pt x="8" y="2"/>
                      <a:pt x="5" y="1"/>
                      <a:pt x="3" y="0"/>
                    </a:cubicBezTo>
                    <a:moveTo>
                      <a:pt x="55" y="0"/>
                    </a:moveTo>
                    <a:cubicBezTo>
                      <a:pt x="54" y="1"/>
                      <a:pt x="53" y="3"/>
                      <a:pt x="52" y="4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4" y="3"/>
                      <a:pt x="55" y="2"/>
                      <a:pt x="56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2" name="Freeform 9958"/>
              <p:cNvSpPr>
                <a:spLocks noEditPoints="1"/>
              </p:cNvSpPr>
              <p:nvPr/>
            </p:nvSpPr>
            <p:spPr bwMode="auto">
              <a:xfrm>
                <a:off x="-189" y="3337"/>
                <a:ext cx="19" cy="14"/>
              </a:xfrm>
              <a:custGeom>
                <a:avLst/>
                <a:gdLst>
                  <a:gd name="T0" fmla="*/ 0 w 8"/>
                  <a:gd name="T1" fmla="*/ 1 h 6"/>
                  <a:gd name="T2" fmla="*/ 0 w 8"/>
                  <a:gd name="T3" fmla="*/ 2 h 6"/>
                  <a:gd name="T4" fmla="*/ 7 w 8"/>
                  <a:gd name="T5" fmla="*/ 6 h 6"/>
                  <a:gd name="T6" fmla="*/ 7 w 8"/>
                  <a:gd name="T7" fmla="*/ 5 h 6"/>
                  <a:gd name="T8" fmla="*/ 0 w 8"/>
                  <a:gd name="T9" fmla="*/ 1 h 6"/>
                  <a:gd name="T10" fmla="*/ 1 w 8"/>
                  <a:gd name="T11" fmla="*/ 0 h 6"/>
                  <a:gd name="T12" fmla="*/ 0 w 8"/>
                  <a:gd name="T13" fmla="*/ 1 h 6"/>
                  <a:gd name="T14" fmla="*/ 7 w 8"/>
                  <a:gd name="T15" fmla="*/ 5 h 6"/>
                  <a:gd name="T16" fmla="*/ 8 w 8"/>
                  <a:gd name="T17" fmla="*/ 4 h 6"/>
                  <a:gd name="T18" fmla="*/ 1 w 8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6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2" y="3"/>
                      <a:pt x="5" y="5"/>
                      <a:pt x="7" y="6"/>
                    </a:cubicBezTo>
                    <a:cubicBezTo>
                      <a:pt x="7" y="6"/>
                      <a:pt x="7" y="6"/>
                      <a:pt x="7" y="5"/>
                    </a:cubicBezTo>
                    <a:cubicBezTo>
                      <a:pt x="5" y="4"/>
                      <a:pt x="2" y="3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3" y="2"/>
                      <a:pt x="5" y="4"/>
                      <a:pt x="7" y="5"/>
                    </a:cubicBezTo>
                    <a:cubicBezTo>
                      <a:pt x="7" y="5"/>
                      <a:pt x="7" y="5"/>
                      <a:pt x="8" y="4"/>
                    </a:cubicBezTo>
                    <a:cubicBezTo>
                      <a:pt x="5" y="3"/>
                      <a:pt x="3" y="2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3" name="Freeform 9959"/>
              <p:cNvSpPr>
                <a:spLocks noEditPoints="1"/>
              </p:cNvSpPr>
              <p:nvPr/>
            </p:nvSpPr>
            <p:spPr bwMode="auto">
              <a:xfrm>
                <a:off x="-262" y="3332"/>
                <a:ext cx="312" cy="19"/>
              </a:xfrm>
              <a:custGeom>
                <a:avLst/>
                <a:gdLst>
                  <a:gd name="T0" fmla="*/ 15 w 132"/>
                  <a:gd name="T1" fmla="*/ 6 h 8"/>
                  <a:gd name="T2" fmla="*/ 15 w 132"/>
                  <a:gd name="T3" fmla="*/ 6 h 8"/>
                  <a:gd name="T4" fmla="*/ 16 w 132"/>
                  <a:gd name="T5" fmla="*/ 7 h 8"/>
                  <a:gd name="T6" fmla="*/ 16 w 132"/>
                  <a:gd name="T7" fmla="*/ 7 h 8"/>
                  <a:gd name="T8" fmla="*/ 15 w 132"/>
                  <a:gd name="T9" fmla="*/ 6 h 8"/>
                  <a:gd name="T10" fmla="*/ 17 w 132"/>
                  <a:gd name="T11" fmla="*/ 3 h 8"/>
                  <a:gd name="T12" fmla="*/ 16 w 132"/>
                  <a:gd name="T13" fmla="*/ 4 h 8"/>
                  <a:gd name="T14" fmla="*/ 17 w 132"/>
                  <a:gd name="T15" fmla="*/ 5 h 8"/>
                  <a:gd name="T16" fmla="*/ 18 w 132"/>
                  <a:gd name="T17" fmla="*/ 4 h 8"/>
                  <a:gd name="T18" fmla="*/ 17 w 132"/>
                  <a:gd name="T19" fmla="*/ 3 h 8"/>
                  <a:gd name="T20" fmla="*/ 18 w 132"/>
                  <a:gd name="T21" fmla="*/ 0 h 8"/>
                  <a:gd name="T22" fmla="*/ 18 w 132"/>
                  <a:gd name="T23" fmla="*/ 1 h 8"/>
                  <a:gd name="T24" fmla="*/ 19 w 132"/>
                  <a:gd name="T25" fmla="*/ 2 h 8"/>
                  <a:gd name="T26" fmla="*/ 20 w 132"/>
                  <a:gd name="T27" fmla="*/ 1 h 8"/>
                  <a:gd name="T28" fmla="*/ 18 w 132"/>
                  <a:gd name="T29" fmla="*/ 0 h 8"/>
                  <a:gd name="T30" fmla="*/ 55 w 132"/>
                  <a:gd name="T31" fmla="*/ 0 h 8"/>
                  <a:gd name="T32" fmla="*/ 55 w 132"/>
                  <a:gd name="T33" fmla="*/ 0 h 8"/>
                  <a:gd name="T34" fmla="*/ 63 w 132"/>
                  <a:gd name="T35" fmla="*/ 5 h 8"/>
                  <a:gd name="T36" fmla="*/ 63 w 132"/>
                  <a:gd name="T37" fmla="*/ 5 h 8"/>
                  <a:gd name="T38" fmla="*/ 55 w 132"/>
                  <a:gd name="T39" fmla="*/ 0 h 8"/>
                  <a:gd name="T40" fmla="*/ 4 w 132"/>
                  <a:gd name="T41" fmla="*/ 0 h 8"/>
                  <a:gd name="T42" fmla="*/ 0 w 132"/>
                  <a:gd name="T43" fmla="*/ 7 h 8"/>
                  <a:gd name="T44" fmla="*/ 0 w 132"/>
                  <a:gd name="T45" fmla="*/ 8 h 8"/>
                  <a:gd name="T46" fmla="*/ 5 w 132"/>
                  <a:gd name="T47" fmla="*/ 0 h 8"/>
                  <a:gd name="T48" fmla="*/ 4 w 132"/>
                  <a:gd name="T49" fmla="*/ 0 h 8"/>
                  <a:gd name="T50" fmla="*/ 130 w 132"/>
                  <a:gd name="T51" fmla="*/ 0 h 8"/>
                  <a:gd name="T52" fmla="*/ 128 w 132"/>
                  <a:gd name="T53" fmla="*/ 2 h 8"/>
                  <a:gd name="T54" fmla="*/ 128 w 132"/>
                  <a:gd name="T55" fmla="*/ 2 h 8"/>
                  <a:gd name="T56" fmla="*/ 130 w 132"/>
                  <a:gd name="T57" fmla="*/ 3 h 8"/>
                  <a:gd name="T58" fmla="*/ 132 w 132"/>
                  <a:gd name="T59" fmla="*/ 1 h 8"/>
                  <a:gd name="T60" fmla="*/ 130 w 132"/>
                  <a:gd name="T61" fmla="*/ 0 h 8"/>
                  <a:gd name="T62" fmla="*/ 22 w 132"/>
                  <a:gd name="T63" fmla="*/ 0 h 8"/>
                  <a:gd name="T64" fmla="*/ 21 w 132"/>
                  <a:gd name="T65" fmla="*/ 1 h 8"/>
                  <a:gd name="T66" fmla="*/ 25 w 132"/>
                  <a:gd name="T67" fmla="*/ 4 h 8"/>
                  <a:gd name="T68" fmla="*/ 26 w 132"/>
                  <a:gd name="T69" fmla="*/ 2 h 8"/>
                  <a:gd name="T70" fmla="*/ 22 w 132"/>
                  <a:gd name="T7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32" h="8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5" y="6"/>
                      <a:pt x="15" y="6"/>
                    </a:cubicBezTo>
                    <a:moveTo>
                      <a:pt x="17" y="3"/>
                    </a:moveTo>
                    <a:cubicBezTo>
                      <a:pt x="16" y="3"/>
                      <a:pt x="16" y="4"/>
                      <a:pt x="16" y="4"/>
                    </a:cubicBezTo>
                    <a:cubicBezTo>
                      <a:pt x="16" y="4"/>
                      <a:pt x="17" y="5"/>
                      <a:pt x="17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3"/>
                      <a:pt x="17" y="3"/>
                      <a:pt x="17" y="3"/>
                    </a:cubicBezTo>
                    <a:moveTo>
                      <a:pt x="18" y="0"/>
                    </a:moveTo>
                    <a:cubicBezTo>
                      <a:pt x="18" y="0"/>
                      <a:pt x="18" y="1"/>
                      <a:pt x="18" y="1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1"/>
                      <a:pt x="20" y="1"/>
                    </a:cubicBezTo>
                    <a:cubicBezTo>
                      <a:pt x="19" y="1"/>
                      <a:pt x="19" y="1"/>
                      <a:pt x="18" y="0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8" y="2"/>
                      <a:pt x="61" y="3"/>
                      <a:pt x="63" y="5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55" y="0"/>
                      <a:pt x="55" y="0"/>
                      <a:pt x="55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5"/>
                      <a:pt x="3" y="3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130" y="0"/>
                    </a:moveTo>
                    <a:cubicBezTo>
                      <a:pt x="129" y="1"/>
                      <a:pt x="129" y="1"/>
                      <a:pt x="128" y="2"/>
                    </a:cubicBezTo>
                    <a:cubicBezTo>
                      <a:pt x="128" y="2"/>
                      <a:pt x="128" y="2"/>
                      <a:pt x="128" y="2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1" y="3"/>
                      <a:pt x="131" y="2"/>
                      <a:pt x="132" y="1"/>
                    </a:cubicBezTo>
                    <a:cubicBezTo>
                      <a:pt x="130" y="0"/>
                      <a:pt x="130" y="0"/>
                      <a:pt x="130" y="0"/>
                    </a:cubicBezTo>
                    <a:moveTo>
                      <a:pt x="22" y="0"/>
                    </a:moveTo>
                    <a:cubicBezTo>
                      <a:pt x="21" y="0"/>
                      <a:pt x="21" y="1"/>
                      <a:pt x="21" y="1"/>
                    </a:cubicBezTo>
                    <a:cubicBezTo>
                      <a:pt x="22" y="2"/>
                      <a:pt x="23" y="3"/>
                      <a:pt x="25" y="4"/>
                    </a:cubicBezTo>
                    <a:cubicBezTo>
                      <a:pt x="25" y="3"/>
                      <a:pt x="25" y="3"/>
                      <a:pt x="26" y="2"/>
                    </a:cubicBezTo>
                    <a:cubicBezTo>
                      <a:pt x="24" y="1"/>
                      <a:pt x="23" y="1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4" name="Freeform 9960"/>
              <p:cNvSpPr>
                <a:spLocks noEditPoints="1"/>
              </p:cNvSpPr>
              <p:nvPr/>
            </p:nvSpPr>
            <p:spPr bwMode="auto">
              <a:xfrm>
                <a:off x="-226" y="3335"/>
                <a:ext cx="9" cy="14"/>
              </a:xfrm>
              <a:custGeom>
                <a:avLst/>
                <a:gdLst>
                  <a:gd name="T0" fmla="*/ 0 w 4"/>
                  <a:gd name="T1" fmla="*/ 4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0 w 4"/>
                  <a:gd name="T9" fmla="*/ 4 h 6"/>
                  <a:gd name="T10" fmla="*/ 1 w 4"/>
                  <a:gd name="T11" fmla="*/ 3 h 6"/>
                  <a:gd name="T12" fmla="*/ 0 w 4"/>
                  <a:gd name="T13" fmla="*/ 4 h 6"/>
                  <a:gd name="T14" fmla="*/ 2 w 4"/>
                  <a:gd name="T15" fmla="*/ 5 h 6"/>
                  <a:gd name="T16" fmla="*/ 2 w 4"/>
                  <a:gd name="T17" fmla="*/ 4 h 6"/>
                  <a:gd name="T18" fmla="*/ 1 w 4"/>
                  <a:gd name="T19" fmla="*/ 3 h 6"/>
                  <a:gd name="T20" fmla="*/ 3 w 4"/>
                  <a:gd name="T21" fmla="*/ 0 h 6"/>
                  <a:gd name="T22" fmla="*/ 2 w 4"/>
                  <a:gd name="T23" fmla="*/ 2 h 6"/>
                  <a:gd name="T24" fmla="*/ 3 w 4"/>
                  <a:gd name="T25" fmla="*/ 3 h 6"/>
                  <a:gd name="T26" fmla="*/ 4 w 4"/>
                  <a:gd name="T27" fmla="*/ 1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4"/>
                    </a:cubicBezTo>
                    <a:cubicBezTo>
                      <a:pt x="1" y="4"/>
                      <a:pt x="1" y="4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3" y="2"/>
                      <a:pt x="3" y="3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5" name="Freeform 9961"/>
              <p:cNvSpPr>
                <a:spLocks/>
              </p:cNvSpPr>
              <p:nvPr/>
            </p:nvSpPr>
            <p:spPr bwMode="auto">
              <a:xfrm>
                <a:off x="-226" y="3344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6" name="Freeform 9962"/>
              <p:cNvSpPr>
                <a:spLocks noEditPoints="1"/>
              </p:cNvSpPr>
              <p:nvPr/>
            </p:nvSpPr>
            <p:spPr bwMode="auto">
              <a:xfrm>
                <a:off x="-260" y="3335"/>
                <a:ext cx="279" cy="21"/>
              </a:xfrm>
              <a:custGeom>
                <a:avLst/>
                <a:gdLst>
                  <a:gd name="T0" fmla="*/ 16 w 118"/>
                  <a:gd name="T1" fmla="*/ 6 h 9"/>
                  <a:gd name="T2" fmla="*/ 16 w 118"/>
                  <a:gd name="T3" fmla="*/ 7 h 9"/>
                  <a:gd name="T4" fmla="*/ 20 w 118"/>
                  <a:gd name="T5" fmla="*/ 9 h 9"/>
                  <a:gd name="T6" fmla="*/ 20 w 118"/>
                  <a:gd name="T7" fmla="*/ 9 h 9"/>
                  <a:gd name="T8" fmla="*/ 16 w 118"/>
                  <a:gd name="T9" fmla="*/ 6 h 9"/>
                  <a:gd name="T10" fmla="*/ 18 w 118"/>
                  <a:gd name="T11" fmla="*/ 3 h 9"/>
                  <a:gd name="T12" fmla="*/ 17 w 118"/>
                  <a:gd name="T13" fmla="*/ 4 h 9"/>
                  <a:gd name="T14" fmla="*/ 21 w 118"/>
                  <a:gd name="T15" fmla="*/ 7 h 9"/>
                  <a:gd name="T16" fmla="*/ 22 w 118"/>
                  <a:gd name="T17" fmla="*/ 6 h 9"/>
                  <a:gd name="T18" fmla="*/ 18 w 118"/>
                  <a:gd name="T19" fmla="*/ 3 h 9"/>
                  <a:gd name="T20" fmla="*/ 19 w 118"/>
                  <a:gd name="T21" fmla="*/ 1 h 9"/>
                  <a:gd name="T22" fmla="*/ 19 w 118"/>
                  <a:gd name="T23" fmla="*/ 1 h 9"/>
                  <a:gd name="T24" fmla="*/ 23 w 118"/>
                  <a:gd name="T25" fmla="*/ 4 h 9"/>
                  <a:gd name="T26" fmla="*/ 23 w 118"/>
                  <a:gd name="T27" fmla="*/ 3 h 9"/>
                  <a:gd name="T28" fmla="*/ 19 w 118"/>
                  <a:gd name="T29" fmla="*/ 1 h 9"/>
                  <a:gd name="T30" fmla="*/ 87 w 118"/>
                  <a:gd name="T31" fmla="*/ 1 h 9"/>
                  <a:gd name="T32" fmla="*/ 84 w 118"/>
                  <a:gd name="T33" fmla="*/ 5 h 9"/>
                  <a:gd name="T34" fmla="*/ 91 w 118"/>
                  <a:gd name="T35" fmla="*/ 9 h 9"/>
                  <a:gd name="T36" fmla="*/ 94 w 118"/>
                  <a:gd name="T37" fmla="*/ 5 h 9"/>
                  <a:gd name="T38" fmla="*/ 87 w 118"/>
                  <a:gd name="T39" fmla="*/ 1 h 9"/>
                  <a:gd name="T40" fmla="*/ 97 w 118"/>
                  <a:gd name="T41" fmla="*/ 1 h 9"/>
                  <a:gd name="T42" fmla="*/ 95 w 118"/>
                  <a:gd name="T43" fmla="*/ 3 h 9"/>
                  <a:gd name="T44" fmla="*/ 100 w 118"/>
                  <a:gd name="T45" fmla="*/ 5 h 9"/>
                  <a:gd name="T46" fmla="*/ 102 w 118"/>
                  <a:gd name="T47" fmla="*/ 3 h 9"/>
                  <a:gd name="T48" fmla="*/ 98 w 118"/>
                  <a:gd name="T49" fmla="*/ 1 h 9"/>
                  <a:gd name="T50" fmla="*/ 97 w 118"/>
                  <a:gd name="T51" fmla="*/ 1 h 9"/>
                  <a:gd name="T52" fmla="*/ 54 w 118"/>
                  <a:gd name="T53" fmla="*/ 0 h 9"/>
                  <a:gd name="T54" fmla="*/ 53 w 118"/>
                  <a:gd name="T55" fmla="*/ 1 h 9"/>
                  <a:gd name="T56" fmla="*/ 61 w 118"/>
                  <a:gd name="T57" fmla="*/ 6 h 9"/>
                  <a:gd name="T58" fmla="*/ 62 w 118"/>
                  <a:gd name="T59" fmla="*/ 5 h 9"/>
                  <a:gd name="T60" fmla="*/ 54 w 118"/>
                  <a:gd name="T61" fmla="*/ 0 h 9"/>
                  <a:gd name="T62" fmla="*/ 118 w 118"/>
                  <a:gd name="T63" fmla="*/ 0 h 9"/>
                  <a:gd name="T64" fmla="*/ 115 w 118"/>
                  <a:gd name="T65" fmla="*/ 5 h 9"/>
                  <a:gd name="T66" fmla="*/ 115 w 118"/>
                  <a:gd name="T67" fmla="*/ 6 h 9"/>
                  <a:gd name="T68" fmla="*/ 118 w 118"/>
                  <a:gd name="T69" fmla="*/ 0 h 9"/>
                  <a:gd name="T70" fmla="*/ 118 w 118"/>
                  <a:gd name="T71" fmla="*/ 0 h 9"/>
                  <a:gd name="T72" fmla="*/ 5 w 118"/>
                  <a:gd name="T73" fmla="*/ 0 h 9"/>
                  <a:gd name="T74" fmla="*/ 0 w 118"/>
                  <a:gd name="T75" fmla="*/ 7 h 9"/>
                  <a:gd name="T76" fmla="*/ 2 w 118"/>
                  <a:gd name="T77" fmla="*/ 8 h 9"/>
                  <a:gd name="T78" fmla="*/ 6 w 118"/>
                  <a:gd name="T79" fmla="*/ 1 h 9"/>
                  <a:gd name="T80" fmla="*/ 5 w 118"/>
                  <a:gd name="T81" fmla="*/ 0 h 9"/>
                  <a:gd name="T82" fmla="*/ 4 w 118"/>
                  <a:gd name="T83" fmla="*/ 0 h 9"/>
                  <a:gd name="T84" fmla="*/ 0 w 118"/>
                  <a:gd name="T85" fmla="*/ 7 h 9"/>
                  <a:gd name="T86" fmla="*/ 0 w 118"/>
                  <a:gd name="T87" fmla="*/ 7 h 9"/>
                  <a:gd name="T88" fmla="*/ 3 w 118"/>
                  <a:gd name="T89" fmla="*/ 1 h 9"/>
                  <a:gd name="T90" fmla="*/ 4 w 118"/>
                  <a:gd name="T91" fmla="*/ 0 h 9"/>
                  <a:gd name="T92" fmla="*/ 4 w 118"/>
                  <a:gd name="T9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8" h="9">
                    <a:moveTo>
                      <a:pt x="16" y="6"/>
                    </a:moveTo>
                    <a:cubicBezTo>
                      <a:pt x="16" y="6"/>
                      <a:pt x="16" y="7"/>
                      <a:pt x="16" y="7"/>
                    </a:cubicBezTo>
                    <a:cubicBezTo>
                      <a:pt x="17" y="7"/>
                      <a:pt x="19" y="8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8"/>
                      <a:pt x="17" y="7"/>
                      <a:pt x="16" y="6"/>
                    </a:cubicBezTo>
                    <a:moveTo>
                      <a:pt x="18" y="3"/>
                    </a:moveTo>
                    <a:cubicBezTo>
                      <a:pt x="18" y="4"/>
                      <a:pt x="18" y="4"/>
                      <a:pt x="17" y="4"/>
                    </a:cubicBezTo>
                    <a:cubicBezTo>
                      <a:pt x="19" y="5"/>
                      <a:pt x="20" y="6"/>
                      <a:pt x="21" y="7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1" y="5"/>
                      <a:pt x="19" y="4"/>
                      <a:pt x="18" y="3"/>
                    </a:cubicBezTo>
                    <a:moveTo>
                      <a:pt x="19" y="1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3" y="3"/>
                      <a:pt x="23" y="3"/>
                    </a:cubicBezTo>
                    <a:cubicBezTo>
                      <a:pt x="22" y="2"/>
                      <a:pt x="21" y="2"/>
                      <a:pt x="19" y="1"/>
                    </a:cubicBezTo>
                    <a:moveTo>
                      <a:pt x="87" y="1"/>
                    </a:moveTo>
                    <a:cubicBezTo>
                      <a:pt x="86" y="2"/>
                      <a:pt x="85" y="4"/>
                      <a:pt x="84" y="5"/>
                    </a:cubicBezTo>
                    <a:cubicBezTo>
                      <a:pt x="87" y="7"/>
                      <a:pt x="89" y="8"/>
                      <a:pt x="91" y="9"/>
                    </a:cubicBezTo>
                    <a:cubicBezTo>
                      <a:pt x="92" y="8"/>
                      <a:pt x="93" y="6"/>
                      <a:pt x="94" y="5"/>
                    </a:cubicBezTo>
                    <a:cubicBezTo>
                      <a:pt x="87" y="1"/>
                      <a:pt x="87" y="1"/>
                      <a:pt x="87" y="1"/>
                    </a:cubicBezTo>
                    <a:moveTo>
                      <a:pt x="97" y="1"/>
                    </a:moveTo>
                    <a:cubicBezTo>
                      <a:pt x="96" y="1"/>
                      <a:pt x="96" y="2"/>
                      <a:pt x="95" y="3"/>
                    </a:cubicBezTo>
                    <a:cubicBezTo>
                      <a:pt x="97" y="3"/>
                      <a:pt x="99" y="4"/>
                      <a:pt x="100" y="5"/>
                    </a:cubicBezTo>
                    <a:cubicBezTo>
                      <a:pt x="101" y="5"/>
                      <a:pt x="101" y="4"/>
                      <a:pt x="102" y="3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7" y="1"/>
                      <a:pt x="97" y="1"/>
                      <a:pt x="97" y="1"/>
                    </a:cubicBezTo>
                    <a:moveTo>
                      <a:pt x="54" y="0"/>
                    </a:moveTo>
                    <a:cubicBezTo>
                      <a:pt x="53" y="1"/>
                      <a:pt x="53" y="1"/>
                      <a:pt x="53" y="1"/>
                    </a:cubicBezTo>
                    <a:cubicBezTo>
                      <a:pt x="56" y="3"/>
                      <a:pt x="58" y="4"/>
                      <a:pt x="61" y="6"/>
                    </a:cubicBezTo>
                    <a:cubicBezTo>
                      <a:pt x="61" y="5"/>
                      <a:pt x="61" y="5"/>
                      <a:pt x="62" y="5"/>
                    </a:cubicBezTo>
                    <a:cubicBezTo>
                      <a:pt x="59" y="3"/>
                      <a:pt x="56" y="2"/>
                      <a:pt x="54" y="0"/>
                    </a:cubicBezTo>
                    <a:moveTo>
                      <a:pt x="118" y="0"/>
                    </a:moveTo>
                    <a:cubicBezTo>
                      <a:pt x="117" y="2"/>
                      <a:pt x="116" y="3"/>
                      <a:pt x="115" y="5"/>
                    </a:cubicBezTo>
                    <a:cubicBezTo>
                      <a:pt x="115" y="5"/>
                      <a:pt x="115" y="5"/>
                      <a:pt x="115" y="6"/>
                    </a:cubicBezTo>
                    <a:cubicBezTo>
                      <a:pt x="116" y="4"/>
                      <a:pt x="117" y="2"/>
                      <a:pt x="118" y="0"/>
                    </a:cubicBezTo>
                    <a:cubicBezTo>
                      <a:pt x="118" y="0"/>
                      <a:pt x="118" y="0"/>
                      <a:pt x="118" y="0"/>
                    </a:cubicBezTo>
                    <a:moveTo>
                      <a:pt x="5" y="0"/>
                    </a:moveTo>
                    <a:cubicBezTo>
                      <a:pt x="3" y="2"/>
                      <a:pt x="2" y="5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6"/>
                      <a:pt x="5" y="3"/>
                      <a:pt x="6" y="1"/>
                    </a:cubicBezTo>
                    <a:cubicBezTo>
                      <a:pt x="6" y="1"/>
                      <a:pt x="5" y="0"/>
                      <a:pt x="5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5"/>
                      <a:pt x="2" y="3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7" name="Freeform 9963"/>
              <p:cNvSpPr>
                <a:spLocks noEditPoints="1"/>
              </p:cNvSpPr>
              <p:nvPr/>
            </p:nvSpPr>
            <p:spPr bwMode="auto">
              <a:xfrm>
                <a:off x="-222" y="3337"/>
                <a:ext cx="17" cy="19"/>
              </a:xfrm>
              <a:custGeom>
                <a:avLst/>
                <a:gdLst>
                  <a:gd name="T0" fmla="*/ 1 w 7"/>
                  <a:gd name="T1" fmla="*/ 4 h 8"/>
                  <a:gd name="T2" fmla="*/ 0 w 7"/>
                  <a:gd name="T3" fmla="*/ 5 h 8"/>
                  <a:gd name="T4" fmla="*/ 4 w 7"/>
                  <a:gd name="T5" fmla="*/ 8 h 8"/>
                  <a:gd name="T6" fmla="*/ 5 w 7"/>
                  <a:gd name="T7" fmla="*/ 7 h 8"/>
                  <a:gd name="T8" fmla="*/ 1 w 7"/>
                  <a:gd name="T9" fmla="*/ 4 h 8"/>
                  <a:gd name="T10" fmla="*/ 1 w 7"/>
                  <a:gd name="T11" fmla="*/ 3 h 8"/>
                  <a:gd name="T12" fmla="*/ 1 w 7"/>
                  <a:gd name="T13" fmla="*/ 4 h 8"/>
                  <a:gd name="T14" fmla="*/ 5 w 7"/>
                  <a:gd name="T15" fmla="*/ 7 h 8"/>
                  <a:gd name="T16" fmla="*/ 5 w 7"/>
                  <a:gd name="T17" fmla="*/ 6 h 8"/>
                  <a:gd name="T18" fmla="*/ 1 w 7"/>
                  <a:gd name="T19" fmla="*/ 3 h 8"/>
                  <a:gd name="T20" fmla="*/ 3 w 7"/>
                  <a:gd name="T21" fmla="*/ 0 h 8"/>
                  <a:gd name="T22" fmla="*/ 2 w 7"/>
                  <a:gd name="T23" fmla="*/ 2 h 8"/>
                  <a:gd name="T24" fmla="*/ 6 w 7"/>
                  <a:gd name="T25" fmla="*/ 5 h 8"/>
                  <a:gd name="T26" fmla="*/ 7 w 7"/>
                  <a:gd name="T27" fmla="*/ 3 h 8"/>
                  <a:gd name="T28" fmla="*/ 3 w 7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8">
                    <a:moveTo>
                      <a:pt x="1" y="4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1" y="6"/>
                      <a:pt x="3" y="7"/>
                      <a:pt x="4" y="8"/>
                    </a:cubicBezTo>
                    <a:cubicBezTo>
                      <a:pt x="4" y="7"/>
                      <a:pt x="5" y="7"/>
                      <a:pt x="5" y="7"/>
                    </a:cubicBezTo>
                    <a:cubicBezTo>
                      <a:pt x="3" y="6"/>
                      <a:pt x="2" y="5"/>
                      <a:pt x="1" y="4"/>
                    </a:cubicBezTo>
                    <a:moveTo>
                      <a:pt x="1" y="3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3" y="4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3" y="3"/>
                      <a:pt x="5" y="4"/>
                      <a:pt x="6" y="5"/>
                    </a:cubicBezTo>
                    <a:cubicBezTo>
                      <a:pt x="6" y="4"/>
                      <a:pt x="7" y="4"/>
                      <a:pt x="7" y="3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8" name="Freeform 9964"/>
              <p:cNvSpPr>
                <a:spLocks/>
              </p:cNvSpPr>
              <p:nvPr/>
            </p:nvSpPr>
            <p:spPr bwMode="auto">
              <a:xfrm>
                <a:off x="-219" y="3346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9" name="Freeform 9965"/>
              <p:cNvSpPr>
                <a:spLocks noEditPoints="1"/>
              </p:cNvSpPr>
              <p:nvPr/>
            </p:nvSpPr>
            <p:spPr bwMode="auto">
              <a:xfrm>
                <a:off x="-252" y="3337"/>
                <a:ext cx="314" cy="24"/>
              </a:xfrm>
              <a:custGeom>
                <a:avLst/>
                <a:gdLst>
                  <a:gd name="T0" fmla="*/ 18 w 133"/>
                  <a:gd name="T1" fmla="*/ 9 h 10"/>
                  <a:gd name="T2" fmla="*/ 19 w 133"/>
                  <a:gd name="T3" fmla="*/ 9 h 10"/>
                  <a:gd name="T4" fmla="*/ 20 w 133"/>
                  <a:gd name="T5" fmla="*/ 5 h 10"/>
                  <a:gd name="T6" fmla="*/ 21 w 133"/>
                  <a:gd name="T7" fmla="*/ 7 h 10"/>
                  <a:gd name="T8" fmla="*/ 20 w 133"/>
                  <a:gd name="T9" fmla="*/ 5 h 10"/>
                  <a:gd name="T10" fmla="*/ 21 w 133"/>
                  <a:gd name="T11" fmla="*/ 3 h 10"/>
                  <a:gd name="T12" fmla="*/ 23 w 133"/>
                  <a:gd name="T13" fmla="*/ 4 h 10"/>
                  <a:gd name="T14" fmla="*/ 100 w 133"/>
                  <a:gd name="T15" fmla="*/ 3 h 10"/>
                  <a:gd name="T16" fmla="*/ 103 w 133"/>
                  <a:gd name="T17" fmla="*/ 8 h 10"/>
                  <a:gd name="T18" fmla="*/ 100 w 133"/>
                  <a:gd name="T19" fmla="*/ 3 h 10"/>
                  <a:gd name="T20" fmla="*/ 65 w 133"/>
                  <a:gd name="T21" fmla="*/ 6 h 10"/>
                  <a:gd name="T22" fmla="*/ 75 w 133"/>
                  <a:gd name="T23" fmla="*/ 6 h 10"/>
                  <a:gd name="T24" fmla="*/ 118 w 133"/>
                  <a:gd name="T25" fmla="*/ 1 h 10"/>
                  <a:gd name="T26" fmla="*/ 116 w 133"/>
                  <a:gd name="T27" fmla="*/ 6 h 10"/>
                  <a:gd name="T28" fmla="*/ 118 w 133"/>
                  <a:gd name="T29" fmla="*/ 1 h 10"/>
                  <a:gd name="T30" fmla="*/ 48 w 133"/>
                  <a:gd name="T31" fmla="*/ 5 h 10"/>
                  <a:gd name="T32" fmla="*/ 57 w 133"/>
                  <a:gd name="T33" fmla="*/ 6 h 10"/>
                  <a:gd name="T34" fmla="*/ 5 w 133"/>
                  <a:gd name="T35" fmla="*/ 1 h 10"/>
                  <a:gd name="T36" fmla="*/ 1 w 133"/>
                  <a:gd name="T37" fmla="*/ 9 h 10"/>
                  <a:gd name="T38" fmla="*/ 4 w 133"/>
                  <a:gd name="T39" fmla="*/ 5 h 10"/>
                  <a:gd name="T40" fmla="*/ 5 w 133"/>
                  <a:gd name="T41" fmla="*/ 1 h 10"/>
                  <a:gd name="T42" fmla="*/ 22 w 133"/>
                  <a:gd name="T43" fmla="*/ 2 h 10"/>
                  <a:gd name="T44" fmla="*/ 24 w 133"/>
                  <a:gd name="T45" fmla="*/ 2 h 10"/>
                  <a:gd name="T46" fmla="*/ 118 w 133"/>
                  <a:gd name="T47" fmla="*/ 1 h 10"/>
                  <a:gd name="T48" fmla="*/ 115 w 133"/>
                  <a:gd name="T49" fmla="*/ 6 h 10"/>
                  <a:gd name="T50" fmla="*/ 118 w 133"/>
                  <a:gd name="T51" fmla="*/ 1 h 10"/>
                  <a:gd name="T52" fmla="*/ 131 w 133"/>
                  <a:gd name="T53" fmla="*/ 1 h 10"/>
                  <a:gd name="T54" fmla="*/ 131 w 133"/>
                  <a:gd name="T55" fmla="*/ 5 h 10"/>
                  <a:gd name="T56" fmla="*/ 131 w 133"/>
                  <a:gd name="T57" fmla="*/ 1 h 10"/>
                  <a:gd name="T58" fmla="*/ 117 w 133"/>
                  <a:gd name="T59" fmla="*/ 0 h 10"/>
                  <a:gd name="T60" fmla="*/ 114 w 133"/>
                  <a:gd name="T61" fmla="*/ 5 h 10"/>
                  <a:gd name="T62" fmla="*/ 117 w 133"/>
                  <a:gd name="T6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0">
                    <a:moveTo>
                      <a:pt x="18" y="8"/>
                    </a:moveTo>
                    <a:cubicBezTo>
                      <a:pt x="18" y="8"/>
                      <a:pt x="18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8" y="9"/>
                      <a:pt x="18" y="8"/>
                    </a:cubicBezTo>
                    <a:moveTo>
                      <a:pt x="20" y="5"/>
                    </a:moveTo>
                    <a:cubicBezTo>
                      <a:pt x="20" y="6"/>
                      <a:pt x="19" y="6"/>
                      <a:pt x="19" y="6"/>
                    </a:cubicBezTo>
                    <a:cubicBezTo>
                      <a:pt x="20" y="7"/>
                      <a:pt x="20" y="7"/>
                      <a:pt x="21" y="7"/>
                    </a:cubicBezTo>
                    <a:cubicBezTo>
                      <a:pt x="21" y="7"/>
                      <a:pt x="21" y="6"/>
                      <a:pt x="21" y="6"/>
                    </a:cubicBezTo>
                    <a:cubicBezTo>
                      <a:pt x="21" y="6"/>
                      <a:pt x="20" y="6"/>
                      <a:pt x="20" y="5"/>
                    </a:cubicBezTo>
                    <a:moveTo>
                      <a:pt x="21" y="3"/>
                    </a:moveTo>
                    <a:cubicBezTo>
                      <a:pt x="21" y="3"/>
                      <a:pt x="21" y="3"/>
                      <a:pt x="21" y="3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4"/>
                      <a:pt x="22" y="4"/>
                      <a:pt x="23" y="4"/>
                    </a:cubicBezTo>
                    <a:cubicBezTo>
                      <a:pt x="22" y="3"/>
                      <a:pt x="22" y="3"/>
                      <a:pt x="21" y="3"/>
                    </a:cubicBezTo>
                    <a:moveTo>
                      <a:pt x="100" y="3"/>
                    </a:moveTo>
                    <a:cubicBezTo>
                      <a:pt x="99" y="3"/>
                      <a:pt x="99" y="4"/>
                      <a:pt x="98" y="5"/>
                    </a:cubicBezTo>
                    <a:cubicBezTo>
                      <a:pt x="100" y="6"/>
                      <a:pt x="101" y="7"/>
                      <a:pt x="103" y="8"/>
                    </a:cubicBezTo>
                    <a:cubicBezTo>
                      <a:pt x="103" y="7"/>
                      <a:pt x="104" y="6"/>
                      <a:pt x="105" y="5"/>
                    </a:cubicBezTo>
                    <a:cubicBezTo>
                      <a:pt x="100" y="3"/>
                      <a:pt x="100" y="3"/>
                      <a:pt x="100" y="3"/>
                    </a:cubicBezTo>
                    <a:moveTo>
                      <a:pt x="68" y="1"/>
                    </a:moveTo>
                    <a:cubicBezTo>
                      <a:pt x="67" y="3"/>
                      <a:pt x="66" y="4"/>
                      <a:pt x="65" y="6"/>
                    </a:cubicBezTo>
                    <a:cubicBezTo>
                      <a:pt x="68" y="7"/>
                      <a:pt x="70" y="9"/>
                      <a:pt x="73" y="10"/>
                    </a:cubicBezTo>
                    <a:cubicBezTo>
                      <a:pt x="74" y="9"/>
                      <a:pt x="74" y="7"/>
                      <a:pt x="75" y="6"/>
                    </a:cubicBezTo>
                    <a:cubicBezTo>
                      <a:pt x="73" y="4"/>
                      <a:pt x="70" y="3"/>
                      <a:pt x="68" y="1"/>
                    </a:cubicBezTo>
                    <a:moveTo>
                      <a:pt x="118" y="1"/>
                    </a:moveTo>
                    <a:cubicBezTo>
                      <a:pt x="117" y="3"/>
                      <a:pt x="117" y="4"/>
                      <a:pt x="116" y="6"/>
                    </a:cubicBezTo>
                    <a:cubicBezTo>
                      <a:pt x="116" y="6"/>
                      <a:pt x="116" y="6"/>
                      <a:pt x="116" y="6"/>
                    </a:cubicBezTo>
                    <a:cubicBezTo>
                      <a:pt x="117" y="5"/>
                      <a:pt x="118" y="3"/>
                      <a:pt x="119" y="2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50" y="1"/>
                    </a:moveTo>
                    <a:cubicBezTo>
                      <a:pt x="48" y="5"/>
                      <a:pt x="48" y="5"/>
                      <a:pt x="48" y="5"/>
                    </a:cubicBezTo>
                    <a:cubicBezTo>
                      <a:pt x="50" y="6"/>
                      <a:pt x="53" y="8"/>
                      <a:pt x="55" y="9"/>
                    </a:cubicBezTo>
                    <a:cubicBezTo>
                      <a:pt x="56" y="8"/>
                      <a:pt x="57" y="7"/>
                      <a:pt x="57" y="6"/>
                    </a:cubicBezTo>
                    <a:cubicBezTo>
                      <a:pt x="55" y="4"/>
                      <a:pt x="52" y="3"/>
                      <a:pt x="50" y="1"/>
                    </a:cubicBezTo>
                    <a:moveTo>
                      <a:pt x="5" y="1"/>
                    </a:moveTo>
                    <a:cubicBezTo>
                      <a:pt x="3" y="3"/>
                      <a:pt x="2" y="6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8"/>
                      <a:pt x="3" y="7"/>
                      <a:pt x="3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5" y="4"/>
                      <a:pt x="5" y="3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moveTo>
                      <a:pt x="22" y="1"/>
                    </a:moveTo>
                    <a:cubicBezTo>
                      <a:pt x="22" y="1"/>
                      <a:pt x="22" y="2"/>
                      <a:pt x="22" y="2"/>
                    </a:cubicBezTo>
                    <a:cubicBezTo>
                      <a:pt x="22" y="3"/>
                      <a:pt x="22" y="3"/>
                      <a:pt x="23" y="3"/>
                    </a:cubicBezTo>
                    <a:cubicBezTo>
                      <a:pt x="23" y="3"/>
                      <a:pt x="23" y="2"/>
                      <a:pt x="24" y="2"/>
                    </a:cubicBezTo>
                    <a:cubicBezTo>
                      <a:pt x="23" y="1"/>
                      <a:pt x="23" y="1"/>
                      <a:pt x="22" y="1"/>
                    </a:cubicBezTo>
                    <a:moveTo>
                      <a:pt x="118" y="1"/>
                    </a:moveTo>
                    <a:cubicBezTo>
                      <a:pt x="117" y="2"/>
                      <a:pt x="116" y="4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131" y="1"/>
                    </a:moveTo>
                    <a:cubicBezTo>
                      <a:pt x="130" y="2"/>
                      <a:pt x="130" y="2"/>
                      <a:pt x="129" y="3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3" y="2"/>
                      <a:pt x="133" y="2"/>
                      <a:pt x="133" y="2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moveTo>
                      <a:pt x="117" y="0"/>
                    </a:moveTo>
                    <a:cubicBezTo>
                      <a:pt x="116" y="2"/>
                      <a:pt x="115" y="4"/>
                      <a:pt x="114" y="5"/>
                    </a:cubicBezTo>
                    <a:cubicBezTo>
                      <a:pt x="114" y="5"/>
                      <a:pt x="114" y="5"/>
                      <a:pt x="114" y="5"/>
                    </a:cubicBezTo>
                    <a:cubicBezTo>
                      <a:pt x="115" y="4"/>
                      <a:pt x="116" y="2"/>
                      <a:pt x="117" y="1"/>
                    </a:cubicBezTo>
                    <a:cubicBezTo>
                      <a:pt x="117" y="0"/>
                      <a:pt x="117" y="0"/>
                      <a:pt x="1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0" name="Freeform 9966"/>
              <p:cNvSpPr>
                <a:spLocks noEditPoints="1"/>
              </p:cNvSpPr>
              <p:nvPr/>
            </p:nvSpPr>
            <p:spPr bwMode="auto">
              <a:xfrm>
                <a:off x="-210" y="3344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1 w 4"/>
                  <a:gd name="T9" fmla="*/ 4 h 6"/>
                  <a:gd name="T10" fmla="*/ 1 w 4"/>
                  <a:gd name="T11" fmla="*/ 3 h 6"/>
                  <a:gd name="T12" fmla="*/ 1 w 4"/>
                  <a:gd name="T13" fmla="*/ 4 h 6"/>
                  <a:gd name="T14" fmla="*/ 2 w 4"/>
                  <a:gd name="T15" fmla="*/ 5 h 6"/>
                  <a:gd name="T16" fmla="*/ 3 w 4"/>
                  <a:gd name="T17" fmla="*/ 4 h 6"/>
                  <a:gd name="T18" fmla="*/ 1 w 4"/>
                  <a:gd name="T19" fmla="*/ 3 h 6"/>
                  <a:gd name="T20" fmla="*/ 3 w 4"/>
                  <a:gd name="T21" fmla="*/ 0 h 6"/>
                  <a:gd name="T22" fmla="*/ 2 w 4"/>
                  <a:gd name="T23" fmla="*/ 2 h 6"/>
                  <a:gd name="T24" fmla="*/ 3 w 4"/>
                  <a:gd name="T25" fmla="*/ 3 h 6"/>
                  <a:gd name="T26" fmla="*/ 4 w 4"/>
                  <a:gd name="T27" fmla="*/ 1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2" y="5"/>
                      <a:pt x="2" y="4"/>
                      <a:pt x="3" y="4"/>
                    </a:cubicBezTo>
                    <a:cubicBezTo>
                      <a:pt x="2" y="4"/>
                      <a:pt x="2" y="4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1" name="Freeform 9967"/>
              <p:cNvSpPr>
                <a:spLocks/>
              </p:cNvSpPr>
              <p:nvPr/>
            </p:nvSpPr>
            <p:spPr bwMode="auto">
              <a:xfrm>
                <a:off x="-208" y="3353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2" name="Freeform 9968"/>
              <p:cNvSpPr>
                <a:spLocks noEditPoints="1"/>
              </p:cNvSpPr>
              <p:nvPr/>
            </p:nvSpPr>
            <p:spPr bwMode="auto">
              <a:xfrm>
                <a:off x="-238" y="3344"/>
                <a:ext cx="278" cy="28"/>
              </a:xfrm>
              <a:custGeom>
                <a:avLst/>
                <a:gdLst>
                  <a:gd name="T0" fmla="*/ 16 w 118"/>
                  <a:gd name="T1" fmla="*/ 7 h 12"/>
                  <a:gd name="T2" fmla="*/ 15 w 118"/>
                  <a:gd name="T3" fmla="*/ 8 h 12"/>
                  <a:gd name="T4" fmla="*/ 22 w 118"/>
                  <a:gd name="T5" fmla="*/ 12 h 12"/>
                  <a:gd name="T6" fmla="*/ 22 w 118"/>
                  <a:gd name="T7" fmla="*/ 12 h 12"/>
                  <a:gd name="T8" fmla="*/ 16 w 118"/>
                  <a:gd name="T9" fmla="*/ 7 h 12"/>
                  <a:gd name="T10" fmla="*/ 17 w 118"/>
                  <a:gd name="T11" fmla="*/ 4 h 12"/>
                  <a:gd name="T12" fmla="*/ 17 w 118"/>
                  <a:gd name="T13" fmla="*/ 5 h 12"/>
                  <a:gd name="T14" fmla="*/ 24 w 118"/>
                  <a:gd name="T15" fmla="*/ 10 h 12"/>
                  <a:gd name="T16" fmla="*/ 24 w 118"/>
                  <a:gd name="T17" fmla="*/ 9 h 12"/>
                  <a:gd name="T18" fmla="*/ 17 w 118"/>
                  <a:gd name="T19" fmla="*/ 4 h 12"/>
                  <a:gd name="T20" fmla="*/ 19 w 118"/>
                  <a:gd name="T21" fmla="*/ 2 h 12"/>
                  <a:gd name="T22" fmla="*/ 18 w 118"/>
                  <a:gd name="T23" fmla="*/ 3 h 12"/>
                  <a:gd name="T24" fmla="*/ 25 w 118"/>
                  <a:gd name="T25" fmla="*/ 7 h 12"/>
                  <a:gd name="T26" fmla="*/ 26 w 118"/>
                  <a:gd name="T27" fmla="*/ 6 h 12"/>
                  <a:gd name="T28" fmla="*/ 19 w 118"/>
                  <a:gd name="T29" fmla="*/ 2 h 12"/>
                  <a:gd name="T30" fmla="*/ 4 w 118"/>
                  <a:gd name="T31" fmla="*/ 1 h 12"/>
                  <a:gd name="T32" fmla="*/ 0 w 118"/>
                  <a:gd name="T33" fmla="*/ 9 h 12"/>
                  <a:gd name="T34" fmla="*/ 1 w 118"/>
                  <a:gd name="T35" fmla="*/ 10 h 12"/>
                  <a:gd name="T36" fmla="*/ 6 w 118"/>
                  <a:gd name="T37" fmla="*/ 2 h 12"/>
                  <a:gd name="T38" fmla="*/ 4 w 118"/>
                  <a:gd name="T39" fmla="*/ 1 h 12"/>
                  <a:gd name="T40" fmla="*/ 85 w 118"/>
                  <a:gd name="T41" fmla="*/ 1 h 12"/>
                  <a:gd name="T42" fmla="*/ 82 w 118"/>
                  <a:gd name="T43" fmla="*/ 5 h 12"/>
                  <a:gd name="T44" fmla="*/ 87 w 118"/>
                  <a:gd name="T45" fmla="*/ 8 h 12"/>
                  <a:gd name="T46" fmla="*/ 90 w 118"/>
                  <a:gd name="T47" fmla="*/ 4 h 12"/>
                  <a:gd name="T48" fmla="*/ 85 w 118"/>
                  <a:gd name="T49" fmla="*/ 1 h 12"/>
                  <a:gd name="T50" fmla="*/ 116 w 118"/>
                  <a:gd name="T51" fmla="*/ 0 h 12"/>
                  <a:gd name="T52" fmla="*/ 113 w 118"/>
                  <a:gd name="T53" fmla="*/ 5 h 12"/>
                  <a:gd name="T54" fmla="*/ 115 w 118"/>
                  <a:gd name="T55" fmla="*/ 6 h 12"/>
                  <a:gd name="T56" fmla="*/ 118 w 118"/>
                  <a:gd name="T57" fmla="*/ 2 h 12"/>
                  <a:gd name="T58" fmla="*/ 116 w 118"/>
                  <a:gd name="T59" fmla="*/ 0 h 12"/>
                  <a:gd name="T60" fmla="*/ 20 w 118"/>
                  <a:gd name="T61" fmla="*/ 0 h 12"/>
                  <a:gd name="T62" fmla="*/ 19 w 118"/>
                  <a:gd name="T63" fmla="*/ 1 h 12"/>
                  <a:gd name="T64" fmla="*/ 26 w 118"/>
                  <a:gd name="T65" fmla="*/ 6 h 12"/>
                  <a:gd name="T66" fmla="*/ 27 w 118"/>
                  <a:gd name="T67" fmla="*/ 4 h 12"/>
                  <a:gd name="T68" fmla="*/ 25 w 118"/>
                  <a:gd name="T69" fmla="*/ 3 h 12"/>
                  <a:gd name="T70" fmla="*/ 20 w 118"/>
                  <a:gd name="T7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8" h="12">
                    <a:moveTo>
                      <a:pt x="16" y="7"/>
                    </a:moveTo>
                    <a:cubicBezTo>
                      <a:pt x="15" y="7"/>
                      <a:pt x="15" y="8"/>
                      <a:pt x="15" y="8"/>
                    </a:cubicBezTo>
                    <a:cubicBezTo>
                      <a:pt x="18" y="9"/>
                      <a:pt x="20" y="10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0" y="10"/>
                      <a:pt x="18" y="9"/>
                      <a:pt x="16" y="7"/>
                    </a:cubicBezTo>
                    <a:moveTo>
                      <a:pt x="17" y="4"/>
                    </a:moveTo>
                    <a:cubicBezTo>
                      <a:pt x="17" y="5"/>
                      <a:pt x="17" y="5"/>
                      <a:pt x="17" y="5"/>
                    </a:cubicBezTo>
                    <a:cubicBezTo>
                      <a:pt x="19" y="7"/>
                      <a:pt x="21" y="8"/>
                      <a:pt x="24" y="1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2" y="7"/>
                      <a:pt x="20" y="6"/>
                      <a:pt x="17" y="4"/>
                    </a:cubicBezTo>
                    <a:moveTo>
                      <a:pt x="19" y="2"/>
                    </a:moveTo>
                    <a:cubicBezTo>
                      <a:pt x="19" y="2"/>
                      <a:pt x="18" y="2"/>
                      <a:pt x="18" y="3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5" y="6"/>
                      <a:pt x="26" y="6"/>
                    </a:cubicBezTo>
                    <a:cubicBezTo>
                      <a:pt x="23" y="5"/>
                      <a:pt x="21" y="3"/>
                      <a:pt x="19" y="2"/>
                    </a:cubicBezTo>
                    <a:moveTo>
                      <a:pt x="4" y="1"/>
                    </a:moveTo>
                    <a:cubicBezTo>
                      <a:pt x="3" y="4"/>
                      <a:pt x="1" y="6"/>
                      <a:pt x="0" y="9"/>
                    </a:cubicBezTo>
                    <a:cubicBezTo>
                      <a:pt x="0" y="9"/>
                      <a:pt x="1" y="9"/>
                      <a:pt x="1" y="10"/>
                    </a:cubicBezTo>
                    <a:cubicBezTo>
                      <a:pt x="3" y="7"/>
                      <a:pt x="4" y="5"/>
                      <a:pt x="6" y="2"/>
                    </a:cubicBezTo>
                    <a:cubicBezTo>
                      <a:pt x="5" y="2"/>
                      <a:pt x="5" y="2"/>
                      <a:pt x="4" y="1"/>
                    </a:cubicBezTo>
                    <a:moveTo>
                      <a:pt x="85" y="1"/>
                    </a:moveTo>
                    <a:cubicBezTo>
                      <a:pt x="84" y="2"/>
                      <a:pt x="83" y="4"/>
                      <a:pt x="82" y="5"/>
                    </a:cubicBezTo>
                    <a:cubicBezTo>
                      <a:pt x="84" y="6"/>
                      <a:pt x="85" y="7"/>
                      <a:pt x="87" y="8"/>
                    </a:cubicBezTo>
                    <a:cubicBezTo>
                      <a:pt x="88" y="6"/>
                      <a:pt x="89" y="5"/>
                      <a:pt x="90" y="4"/>
                    </a:cubicBezTo>
                    <a:cubicBezTo>
                      <a:pt x="85" y="1"/>
                      <a:pt x="85" y="1"/>
                      <a:pt x="85" y="1"/>
                    </a:cubicBezTo>
                    <a:moveTo>
                      <a:pt x="116" y="0"/>
                    </a:moveTo>
                    <a:cubicBezTo>
                      <a:pt x="115" y="2"/>
                      <a:pt x="114" y="3"/>
                      <a:pt x="113" y="5"/>
                    </a:cubicBezTo>
                    <a:cubicBezTo>
                      <a:pt x="114" y="5"/>
                      <a:pt x="114" y="5"/>
                      <a:pt x="115" y="6"/>
                    </a:cubicBezTo>
                    <a:cubicBezTo>
                      <a:pt x="116" y="4"/>
                      <a:pt x="117" y="3"/>
                      <a:pt x="118" y="2"/>
                    </a:cubicBezTo>
                    <a:cubicBezTo>
                      <a:pt x="116" y="0"/>
                      <a:pt x="116" y="0"/>
                      <a:pt x="116" y="0"/>
                    </a:cubicBezTo>
                    <a:moveTo>
                      <a:pt x="20" y="0"/>
                    </a:moveTo>
                    <a:cubicBezTo>
                      <a:pt x="20" y="0"/>
                      <a:pt x="19" y="1"/>
                      <a:pt x="19" y="1"/>
                    </a:cubicBezTo>
                    <a:cubicBezTo>
                      <a:pt x="21" y="3"/>
                      <a:pt x="24" y="4"/>
                      <a:pt x="26" y="6"/>
                    </a:cubicBezTo>
                    <a:cubicBezTo>
                      <a:pt x="26" y="5"/>
                      <a:pt x="27" y="5"/>
                      <a:pt x="27" y="4"/>
                    </a:cubicBezTo>
                    <a:cubicBezTo>
                      <a:pt x="26" y="4"/>
                      <a:pt x="25" y="3"/>
                      <a:pt x="25" y="3"/>
                    </a:cubicBezTo>
                    <a:cubicBezTo>
                      <a:pt x="23" y="2"/>
                      <a:pt x="22" y="1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3" name="Freeform 9969"/>
              <p:cNvSpPr>
                <a:spLocks noEditPoints="1"/>
              </p:cNvSpPr>
              <p:nvPr/>
            </p:nvSpPr>
            <p:spPr bwMode="auto">
              <a:xfrm>
                <a:off x="-200" y="3351"/>
                <a:ext cx="21" cy="21"/>
              </a:xfrm>
              <a:custGeom>
                <a:avLst/>
                <a:gdLst>
                  <a:gd name="T0" fmla="*/ 0 w 9"/>
                  <a:gd name="T1" fmla="*/ 3 h 9"/>
                  <a:gd name="T2" fmla="*/ 0 w 9"/>
                  <a:gd name="T3" fmla="*/ 4 h 9"/>
                  <a:gd name="T4" fmla="*/ 6 w 9"/>
                  <a:gd name="T5" fmla="*/ 9 h 9"/>
                  <a:gd name="T6" fmla="*/ 7 w 9"/>
                  <a:gd name="T7" fmla="*/ 7 h 9"/>
                  <a:gd name="T8" fmla="*/ 0 w 9"/>
                  <a:gd name="T9" fmla="*/ 3 h 9"/>
                  <a:gd name="T10" fmla="*/ 1 w 9"/>
                  <a:gd name="T11" fmla="*/ 2 h 9"/>
                  <a:gd name="T12" fmla="*/ 0 w 9"/>
                  <a:gd name="T13" fmla="*/ 3 h 9"/>
                  <a:gd name="T14" fmla="*/ 7 w 9"/>
                  <a:gd name="T15" fmla="*/ 7 h 9"/>
                  <a:gd name="T16" fmla="*/ 8 w 9"/>
                  <a:gd name="T17" fmla="*/ 7 h 9"/>
                  <a:gd name="T18" fmla="*/ 1 w 9"/>
                  <a:gd name="T19" fmla="*/ 2 h 9"/>
                  <a:gd name="T20" fmla="*/ 2 w 9"/>
                  <a:gd name="T21" fmla="*/ 0 h 9"/>
                  <a:gd name="T22" fmla="*/ 1 w 9"/>
                  <a:gd name="T23" fmla="*/ 1 h 9"/>
                  <a:gd name="T24" fmla="*/ 8 w 9"/>
                  <a:gd name="T25" fmla="*/ 6 h 9"/>
                  <a:gd name="T26" fmla="*/ 9 w 9"/>
                  <a:gd name="T27" fmla="*/ 4 h 9"/>
                  <a:gd name="T28" fmla="*/ 2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6"/>
                      <a:pt x="4" y="7"/>
                      <a:pt x="6" y="9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5" y="6"/>
                      <a:pt x="2" y="5"/>
                      <a:pt x="0" y="3"/>
                    </a:cubicBezTo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2" y="4"/>
                      <a:pt x="5" y="6"/>
                      <a:pt x="7" y="7"/>
                    </a:cubicBezTo>
                    <a:cubicBezTo>
                      <a:pt x="7" y="7"/>
                      <a:pt x="7" y="7"/>
                      <a:pt x="8" y="7"/>
                    </a:cubicBezTo>
                    <a:cubicBezTo>
                      <a:pt x="5" y="5"/>
                      <a:pt x="3" y="4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4" y="3"/>
                      <a:pt x="6" y="4"/>
                      <a:pt x="8" y="6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4" name="Freeform 9970"/>
              <p:cNvSpPr>
                <a:spLocks/>
              </p:cNvSpPr>
              <p:nvPr/>
            </p:nvSpPr>
            <p:spPr bwMode="auto">
              <a:xfrm>
                <a:off x="-200" y="3358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7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5" y="3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5" name="Freeform 9971"/>
              <p:cNvSpPr>
                <a:spLocks noEditPoints="1"/>
              </p:cNvSpPr>
              <p:nvPr/>
            </p:nvSpPr>
            <p:spPr bwMode="auto">
              <a:xfrm>
                <a:off x="-234" y="3349"/>
                <a:ext cx="310" cy="26"/>
              </a:xfrm>
              <a:custGeom>
                <a:avLst/>
                <a:gdLst>
                  <a:gd name="T0" fmla="*/ 100 w 131"/>
                  <a:gd name="T1" fmla="*/ 5 h 11"/>
                  <a:gd name="T2" fmla="*/ 100 w 131"/>
                  <a:gd name="T3" fmla="*/ 6 h 11"/>
                  <a:gd name="T4" fmla="*/ 100 w 131"/>
                  <a:gd name="T5" fmla="*/ 6 h 11"/>
                  <a:gd name="T6" fmla="*/ 101 w 131"/>
                  <a:gd name="T7" fmla="*/ 5 h 11"/>
                  <a:gd name="T8" fmla="*/ 100 w 131"/>
                  <a:gd name="T9" fmla="*/ 5 h 11"/>
                  <a:gd name="T10" fmla="*/ 102 w 131"/>
                  <a:gd name="T11" fmla="*/ 3 h 11"/>
                  <a:gd name="T12" fmla="*/ 100 w 131"/>
                  <a:gd name="T13" fmla="*/ 4 h 11"/>
                  <a:gd name="T14" fmla="*/ 101 w 131"/>
                  <a:gd name="T15" fmla="*/ 5 h 11"/>
                  <a:gd name="T16" fmla="*/ 102 w 131"/>
                  <a:gd name="T17" fmla="*/ 3 h 11"/>
                  <a:gd name="T18" fmla="*/ 102 w 131"/>
                  <a:gd name="T19" fmla="*/ 3 h 11"/>
                  <a:gd name="T20" fmla="*/ 89 w 131"/>
                  <a:gd name="T21" fmla="*/ 2 h 11"/>
                  <a:gd name="T22" fmla="*/ 86 w 131"/>
                  <a:gd name="T23" fmla="*/ 7 h 11"/>
                  <a:gd name="T24" fmla="*/ 90 w 131"/>
                  <a:gd name="T25" fmla="*/ 9 h 11"/>
                  <a:gd name="T26" fmla="*/ 91 w 131"/>
                  <a:gd name="T27" fmla="*/ 9 h 11"/>
                  <a:gd name="T28" fmla="*/ 94 w 131"/>
                  <a:gd name="T29" fmla="*/ 5 h 11"/>
                  <a:gd name="T30" fmla="*/ 89 w 131"/>
                  <a:gd name="T31" fmla="*/ 2 h 11"/>
                  <a:gd name="T32" fmla="*/ 56 w 131"/>
                  <a:gd name="T33" fmla="*/ 2 h 11"/>
                  <a:gd name="T34" fmla="*/ 56 w 131"/>
                  <a:gd name="T35" fmla="*/ 3 h 11"/>
                  <a:gd name="T36" fmla="*/ 64 w 131"/>
                  <a:gd name="T37" fmla="*/ 7 h 11"/>
                  <a:gd name="T38" fmla="*/ 64 w 131"/>
                  <a:gd name="T39" fmla="*/ 6 h 11"/>
                  <a:gd name="T40" fmla="*/ 56 w 131"/>
                  <a:gd name="T41" fmla="*/ 2 h 11"/>
                  <a:gd name="T42" fmla="*/ 119 w 131"/>
                  <a:gd name="T43" fmla="*/ 2 h 11"/>
                  <a:gd name="T44" fmla="*/ 117 w 131"/>
                  <a:gd name="T45" fmla="*/ 6 h 11"/>
                  <a:gd name="T46" fmla="*/ 119 w 131"/>
                  <a:gd name="T47" fmla="*/ 7 h 11"/>
                  <a:gd name="T48" fmla="*/ 121 w 131"/>
                  <a:gd name="T49" fmla="*/ 3 h 11"/>
                  <a:gd name="T50" fmla="*/ 119 w 131"/>
                  <a:gd name="T51" fmla="*/ 2 h 11"/>
                  <a:gd name="T52" fmla="*/ 88 w 131"/>
                  <a:gd name="T53" fmla="*/ 2 h 11"/>
                  <a:gd name="T54" fmla="*/ 85 w 131"/>
                  <a:gd name="T55" fmla="*/ 6 h 11"/>
                  <a:gd name="T56" fmla="*/ 85 w 131"/>
                  <a:gd name="T57" fmla="*/ 6 h 11"/>
                  <a:gd name="T58" fmla="*/ 88 w 131"/>
                  <a:gd name="T59" fmla="*/ 2 h 11"/>
                  <a:gd name="T60" fmla="*/ 88 w 131"/>
                  <a:gd name="T61" fmla="*/ 2 h 11"/>
                  <a:gd name="T62" fmla="*/ 129 w 131"/>
                  <a:gd name="T63" fmla="*/ 2 h 11"/>
                  <a:gd name="T64" fmla="*/ 129 w 131"/>
                  <a:gd name="T65" fmla="*/ 2 h 11"/>
                  <a:gd name="T66" fmla="*/ 128 w 131"/>
                  <a:gd name="T67" fmla="*/ 2 h 11"/>
                  <a:gd name="T68" fmla="*/ 128 w 131"/>
                  <a:gd name="T69" fmla="*/ 2 h 11"/>
                  <a:gd name="T70" fmla="*/ 127 w 131"/>
                  <a:gd name="T71" fmla="*/ 2 h 11"/>
                  <a:gd name="T72" fmla="*/ 131 w 131"/>
                  <a:gd name="T73" fmla="*/ 5 h 11"/>
                  <a:gd name="T74" fmla="*/ 129 w 131"/>
                  <a:gd name="T75" fmla="*/ 2 h 11"/>
                  <a:gd name="T76" fmla="*/ 68 w 131"/>
                  <a:gd name="T77" fmla="*/ 1 h 11"/>
                  <a:gd name="T78" fmla="*/ 66 w 131"/>
                  <a:gd name="T79" fmla="*/ 6 h 11"/>
                  <a:gd name="T80" fmla="*/ 67 w 131"/>
                  <a:gd name="T81" fmla="*/ 6 h 11"/>
                  <a:gd name="T82" fmla="*/ 69 w 131"/>
                  <a:gd name="T83" fmla="*/ 2 h 11"/>
                  <a:gd name="T84" fmla="*/ 68 w 131"/>
                  <a:gd name="T85" fmla="*/ 1 h 11"/>
                  <a:gd name="T86" fmla="*/ 57 w 131"/>
                  <a:gd name="T87" fmla="*/ 1 h 11"/>
                  <a:gd name="T88" fmla="*/ 57 w 131"/>
                  <a:gd name="T89" fmla="*/ 1 h 11"/>
                  <a:gd name="T90" fmla="*/ 64 w 131"/>
                  <a:gd name="T91" fmla="*/ 5 h 11"/>
                  <a:gd name="T92" fmla="*/ 57 w 131"/>
                  <a:gd name="T93" fmla="*/ 1 h 11"/>
                  <a:gd name="T94" fmla="*/ 5 w 131"/>
                  <a:gd name="T95" fmla="*/ 1 h 11"/>
                  <a:gd name="T96" fmla="*/ 5 w 131"/>
                  <a:gd name="T97" fmla="*/ 1 h 11"/>
                  <a:gd name="T98" fmla="*/ 0 w 131"/>
                  <a:gd name="T99" fmla="*/ 8 h 11"/>
                  <a:gd name="T100" fmla="*/ 4 w 131"/>
                  <a:gd name="T101" fmla="*/ 11 h 11"/>
                  <a:gd name="T102" fmla="*/ 9 w 131"/>
                  <a:gd name="T103" fmla="*/ 3 h 11"/>
                  <a:gd name="T104" fmla="*/ 5 w 131"/>
                  <a:gd name="T105" fmla="*/ 1 h 11"/>
                  <a:gd name="T106" fmla="*/ 39 w 131"/>
                  <a:gd name="T107" fmla="*/ 0 h 11"/>
                  <a:gd name="T108" fmla="*/ 39 w 131"/>
                  <a:gd name="T109" fmla="*/ 1 h 11"/>
                  <a:gd name="T110" fmla="*/ 46 w 131"/>
                  <a:gd name="T111" fmla="*/ 6 h 11"/>
                  <a:gd name="T112" fmla="*/ 47 w 131"/>
                  <a:gd name="T113" fmla="*/ 5 h 11"/>
                  <a:gd name="T114" fmla="*/ 39 w 131"/>
                  <a:gd name="T1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" h="11">
                    <a:moveTo>
                      <a:pt x="100" y="5"/>
                    </a:moveTo>
                    <a:cubicBezTo>
                      <a:pt x="100" y="5"/>
                      <a:pt x="100" y="5"/>
                      <a:pt x="100" y="6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101" y="6"/>
                      <a:pt x="101" y="5"/>
                      <a:pt x="101" y="5"/>
                    </a:cubicBezTo>
                    <a:cubicBezTo>
                      <a:pt x="101" y="5"/>
                      <a:pt x="101" y="5"/>
                      <a:pt x="100" y="5"/>
                    </a:cubicBezTo>
                    <a:moveTo>
                      <a:pt x="102" y="3"/>
                    </a:moveTo>
                    <a:cubicBezTo>
                      <a:pt x="101" y="3"/>
                      <a:pt x="101" y="4"/>
                      <a:pt x="100" y="4"/>
                    </a:cubicBezTo>
                    <a:cubicBezTo>
                      <a:pt x="101" y="5"/>
                      <a:pt x="101" y="5"/>
                      <a:pt x="101" y="5"/>
                    </a:cubicBezTo>
                    <a:cubicBezTo>
                      <a:pt x="102" y="4"/>
                      <a:pt x="102" y="4"/>
                      <a:pt x="102" y="3"/>
                    </a:cubicBezTo>
                    <a:cubicBezTo>
                      <a:pt x="102" y="3"/>
                      <a:pt x="102" y="3"/>
                      <a:pt x="102" y="3"/>
                    </a:cubicBezTo>
                    <a:moveTo>
                      <a:pt x="89" y="2"/>
                    </a:moveTo>
                    <a:cubicBezTo>
                      <a:pt x="88" y="4"/>
                      <a:pt x="87" y="5"/>
                      <a:pt x="86" y="7"/>
                    </a:cubicBezTo>
                    <a:cubicBezTo>
                      <a:pt x="87" y="7"/>
                      <a:pt x="89" y="8"/>
                      <a:pt x="90" y="9"/>
                    </a:cubicBezTo>
                    <a:cubicBezTo>
                      <a:pt x="90" y="9"/>
                      <a:pt x="91" y="9"/>
                      <a:pt x="91" y="9"/>
                    </a:cubicBezTo>
                    <a:cubicBezTo>
                      <a:pt x="92" y="8"/>
                      <a:pt x="93" y="7"/>
                      <a:pt x="94" y="5"/>
                    </a:cubicBezTo>
                    <a:cubicBezTo>
                      <a:pt x="89" y="2"/>
                      <a:pt x="89" y="2"/>
                      <a:pt x="89" y="2"/>
                    </a:cubicBezTo>
                    <a:moveTo>
                      <a:pt x="56" y="2"/>
                    </a:moveTo>
                    <a:cubicBezTo>
                      <a:pt x="56" y="2"/>
                      <a:pt x="56" y="3"/>
                      <a:pt x="56" y="3"/>
                    </a:cubicBezTo>
                    <a:cubicBezTo>
                      <a:pt x="59" y="4"/>
                      <a:pt x="61" y="6"/>
                      <a:pt x="64" y="7"/>
                    </a:cubicBezTo>
                    <a:cubicBezTo>
                      <a:pt x="64" y="7"/>
                      <a:pt x="64" y="7"/>
                      <a:pt x="64" y="6"/>
                    </a:cubicBezTo>
                    <a:cubicBezTo>
                      <a:pt x="61" y="5"/>
                      <a:pt x="59" y="4"/>
                      <a:pt x="56" y="2"/>
                    </a:cubicBezTo>
                    <a:moveTo>
                      <a:pt x="119" y="2"/>
                    </a:moveTo>
                    <a:cubicBezTo>
                      <a:pt x="118" y="3"/>
                      <a:pt x="118" y="4"/>
                      <a:pt x="117" y="6"/>
                    </a:cubicBezTo>
                    <a:cubicBezTo>
                      <a:pt x="118" y="6"/>
                      <a:pt x="119" y="6"/>
                      <a:pt x="119" y="7"/>
                    </a:cubicBezTo>
                    <a:cubicBezTo>
                      <a:pt x="121" y="3"/>
                      <a:pt x="121" y="3"/>
                      <a:pt x="121" y="3"/>
                    </a:cubicBezTo>
                    <a:cubicBezTo>
                      <a:pt x="119" y="2"/>
                      <a:pt x="119" y="2"/>
                      <a:pt x="119" y="2"/>
                    </a:cubicBezTo>
                    <a:moveTo>
                      <a:pt x="88" y="2"/>
                    </a:moveTo>
                    <a:cubicBezTo>
                      <a:pt x="87" y="3"/>
                      <a:pt x="86" y="4"/>
                      <a:pt x="85" y="6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6" y="5"/>
                      <a:pt x="87" y="3"/>
                      <a:pt x="88" y="2"/>
                    </a:cubicBezTo>
                    <a:cubicBezTo>
                      <a:pt x="88" y="2"/>
                      <a:pt x="88" y="2"/>
                      <a:pt x="88" y="2"/>
                    </a:cubicBezTo>
                    <a:moveTo>
                      <a:pt x="129" y="2"/>
                    </a:moveTo>
                    <a:cubicBezTo>
                      <a:pt x="129" y="2"/>
                      <a:pt x="129" y="2"/>
                      <a:pt x="129" y="2"/>
                    </a:cubicBezTo>
                    <a:cubicBezTo>
                      <a:pt x="129" y="2"/>
                      <a:pt x="129" y="2"/>
                      <a:pt x="128" y="2"/>
                    </a:cubicBezTo>
                    <a:cubicBezTo>
                      <a:pt x="128" y="2"/>
                      <a:pt x="128" y="2"/>
                      <a:pt x="128" y="2"/>
                    </a:cubicBezTo>
                    <a:cubicBezTo>
                      <a:pt x="128" y="2"/>
                      <a:pt x="127" y="2"/>
                      <a:pt x="127" y="2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0" y="2"/>
                      <a:pt x="130" y="2"/>
                      <a:pt x="129" y="2"/>
                    </a:cubicBezTo>
                    <a:moveTo>
                      <a:pt x="68" y="1"/>
                    </a:moveTo>
                    <a:cubicBezTo>
                      <a:pt x="67" y="3"/>
                      <a:pt x="66" y="4"/>
                      <a:pt x="66" y="6"/>
                    </a:cubicBezTo>
                    <a:cubicBezTo>
                      <a:pt x="66" y="6"/>
                      <a:pt x="66" y="6"/>
                      <a:pt x="67" y="6"/>
                    </a:cubicBezTo>
                    <a:cubicBezTo>
                      <a:pt x="67" y="5"/>
                      <a:pt x="68" y="3"/>
                      <a:pt x="69" y="2"/>
                    </a:cubicBezTo>
                    <a:cubicBezTo>
                      <a:pt x="69" y="2"/>
                      <a:pt x="68" y="2"/>
                      <a:pt x="68" y="1"/>
                    </a:cubicBezTo>
                    <a:moveTo>
                      <a:pt x="57" y="1"/>
                    </a:moveTo>
                    <a:cubicBezTo>
                      <a:pt x="57" y="1"/>
                      <a:pt x="57" y="1"/>
                      <a:pt x="57" y="1"/>
                    </a:cubicBezTo>
                    <a:cubicBezTo>
                      <a:pt x="59" y="2"/>
                      <a:pt x="62" y="4"/>
                      <a:pt x="64" y="5"/>
                    </a:cubicBezTo>
                    <a:cubicBezTo>
                      <a:pt x="57" y="1"/>
                      <a:pt x="57" y="1"/>
                      <a:pt x="57" y="1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3" y="4"/>
                      <a:pt x="2" y="6"/>
                      <a:pt x="0" y="8"/>
                    </a:cubicBezTo>
                    <a:cubicBezTo>
                      <a:pt x="2" y="9"/>
                      <a:pt x="3" y="10"/>
                      <a:pt x="4" y="11"/>
                    </a:cubicBezTo>
                    <a:cubicBezTo>
                      <a:pt x="6" y="8"/>
                      <a:pt x="7" y="6"/>
                      <a:pt x="9" y="3"/>
                    </a:cubicBezTo>
                    <a:cubicBezTo>
                      <a:pt x="8" y="2"/>
                      <a:pt x="6" y="2"/>
                      <a:pt x="5" y="1"/>
                    </a:cubicBezTo>
                    <a:moveTo>
                      <a:pt x="39" y="0"/>
                    </a:moveTo>
                    <a:cubicBezTo>
                      <a:pt x="39" y="1"/>
                      <a:pt x="39" y="1"/>
                      <a:pt x="39" y="1"/>
                    </a:cubicBezTo>
                    <a:cubicBezTo>
                      <a:pt x="41" y="3"/>
                      <a:pt x="44" y="4"/>
                      <a:pt x="46" y="6"/>
                    </a:cubicBezTo>
                    <a:cubicBezTo>
                      <a:pt x="46" y="6"/>
                      <a:pt x="47" y="5"/>
                      <a:pt x="47" y="5"/>
                    </a:cubicBezTo>
                    <a:cubicBezTo>
                      <a:pt x="44" y="3"/>
                      <a:pt x="42" y="2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6" name="Freeform 9972"/>
              <p:cNvSpPr>
                <a:spLocks/>
              </p:cNvSpPr>
              <p:nvPr/>
            </p:nvSpPr>
            <p:spPr bwMode="auto">
              <a:xfrm>
                <a:off x="3" y="3358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7" name="Freeform 9973"/>
              <p:cNvSpPr>
                <a:spLocks noEditPoints="1"/>
              </p:cNvSpPr>
              <p:nvPr/>
            </p:nvSpPr>
            <p:spPr bwMode="auto">
              <a:xfrm>
                <a:off x="-151" y="3356"/>
                <a:ext cx="24" cy="21"/>
              </a:xfrm>
              <a:custGeom>
                <a:avLst/>
                <a:gdLst>
                  <a:gd name="T0" fmla="*/ 7 w 10"/>
                  <a:gd name="T1" fmla="*/ 6 h 9"/>
                  <a:gd name="T2" fmla="*/ 9 w 10"/>
                  <a:gd name="T3" fmla="*/ 7 h 9"/>
                  <a:gd name="T4" fmla="*/ 9 w 10"/>
                  <a:gd name="T5" fmla="*/ 7 h 9"/>
                  <a:gd name="T6" fmla="*/ 7 w 10"/>
                  <a:gd name="T7" fmla="*/ 6 h 9"/>
                  <a:gd name="T8" fmla="*/ 1 w 10"/>
                  <a:gd name="T9" fmla="*/ 3 h 9"/>
                  <a:gd name="T10" fmla="*/ 1 w 10"/>
                  <a:gd name="T11" fmla="*/ 3 h 9"/>
                  <a:gd name="T12" fmla="*/ 7 w 10"/>
                  <a:gd name="T13" fmla="*/ 7 h 9"/>
                  <a:gd name="T14" fmla="*/ 0 w 10"/>
                  <a:gd name="T15" fmla="*/ 4 h 9"/>
                  <a:gd name="T16" fmla="*/ 0 w 10"/>
                  <a:gd name="T17" fmla="*/ 5 h 9"/>
                  <a:gd name="T18" fmla="*/ 7 w 10"/>
                  <a:gd name="T19" fmla="*/ 9 h 9"/>
                  <a:gd name="T20" fmla="*/ 8 w 10"/>
                  <a:gd name="T21" fmla="*/ 7 h 9"/>
                  <a:gd name="T22" fmla="*/ 1 w 10"/>
                  <a:gd name="T23" fmla="*/ 3 h 9"/>
                  <a:gd name="T24" fmla="*/ 3 w 10"/>
                  <a:gd name="T25" fmla="*/ 0 h 9"/>
                  <a:gd name="T26" fmla="*/ 1 w 10"/>
                  <a:gd name="T27" fmla="*/ 2 h 9"/>
                  <a:gd name="T28" fmla="*/ 9 w 10"/>
                  <a:gd name="T29" fmla="*/ 7 h 9"/>
                  <a:gd name="T30" fmla="*/ 10 w 10"/>
                  <a:gd name="T31" fmla="*/ 4 h 9"/>
                  <a:gd name="T32" fmla="*/ 3 w 10"/>
                  <a:gd name="T3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" h="9">
                    <a:moveTo>
                      <a:pt x="7" y="6"/>
                    </a:moveTo>
                    <a:cubicBezTo>
                      <a:pt x="7" y="6"/>
                      <a:pt x="8" y="6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6"/>
                      <a:pt x="7" y="6"/>
                      <a:pt x="7" y="6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4" y="6"/>
                      <a:pt x="7" y="7"/>
                      <a:pt x="7" y="7"/>
                    </a:cubicBezTo>
                    <a:cubicBezTo>
                      <a:pt x="6" y="7"/>
                      <a:pt x="5" y="6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2" y="6"/>
                      <a:pt x="5" y="8"/>
                      <a:pt x="7" y="9"/>
                    </a:cubicBezTo>
                    <a:cubicBezTo>
                      <a:pt x="8" y="9"/>
                      <a:pt x="8" y="8"/>
                      <a:pt x="8" y="7"/>
                    </a:cubicBezTo>
                    <a:cubicBezTo>
                      <a:pt x="6" y="6"/>
                      <a:pt x="3" y="4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4" y="4"/>
                      <a:pt x="6" y="5"/>
                      <a:pt x="9" y="7"/>
                    </a:cubicBezTo>
                    <a:cubicBezTo>
                      <a:pt x="9" y="6"/>
                      <a:pt x="10" y="5"/>
                      <a:pt x="10" y="4"/>
                    </a:cubicBezTo>
                    <a:cubicBezTo>
                      <a:pt x="8" y="3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8" name="Freeform 9974"/>
              <p:cNvSpPr>
                <a:spLocks noEditPoints="1"/>
              </p:cNvSpPr>
              <p:nvPr/>
            </p:nvSpPr>
            <p:spPr bwMode="auto">
              <a:xfrm>
                <a:off x="-151" y="3361"/>
                <a:ext cx="21" cy="11"/>
              </a:xfrm>
              <a:custGeom>
                <a:avLst/>
                <a:gdLst>
                  <a:gd name="T0" fmla="*/ 1 w 9"/>
                  <a:gd name="T1" fmla="*/ 1 h 5"/>
                  <a:gd name="T2" fmla="*/ 0 w 9"/>
                  <a:gd name="T3" fmla="*/ 2 h 5"/>
                  <a:gd name="T4" fmla="*/ 7 w 9"/>
                  <a:gd name="T5" fmla="*/ 5 h 5"/>
                  <a:gd name="T6" fmla="*/ 1 w 9"/>
                  <a:gd name="T7" fmla="*/ 1 h 5"/>
                  <a:gd name="T8" fmla="*/ 1 w 9"/>
                  <a:gd name="T9" fmla="*/ 0 h 5"/>
                  <a:gd name="T10" fmla="*/ 1 w 9"/>
                  <a:gd name="T11" fmla="*/ 1 h 5"/>
                  <a:gd name="T12" fmla="*/ 8 w 9"/>
                  <a:gd name="T13" fmla="*/ 5 h 5"/>
                  <a:gd name="T14" fmla="*/ 9 w 9"/>
                  <a:gd name="T15" fmla="*/ 5 h 5"/>
                  <a:gd name="T16" fmla="*/ 7 w 9"/>
                  <a:gd name="T17" fmla="*/ 4 h 5"/>
                  <a:gd name="T18" fmla="*/ 1 w 9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5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5" y="4"/>
                      <a:pt x="6" y="5"/>
                      <a:pt x="7" y="5"/>
                    </a:cubicBezTo>
                    <a:cubicBezTo>
                      <a:pt x="7" y="5"/>
                      <a:pt x="4" y="4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3" y="2"/>
                      <a:pt x="6" y="4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5" y="3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9" name="Freeform 9975"/>
              <p:cNvSpPr>
                <a:spLocks/>
              </p:cNvSpPr>
              <p:nvPr/>
            </p:nvSpPr>
            <p:spPr bwMode="auto">
              <a:xfrm>
                <a:off x="-148" y="3361"/>
                <a:ext cx="18" cy="11"/>
              </a:xfrm>
              <a:custGeom>
                <a:avLst/>
                <a:gdLst>
                  <a:gd name="T0" fmla="*/ 0 w 8"/>
                  <a:gd name="T1" fmla="*/ 0 h 5"/>
                  <a:gd name="T2" fmla="*/ 0 w 8"/>
                  <a:gd name="T3" fmla="*/ 0 h 5"/>
                  <a:gd name="T4" fmla="*/ 6 w 8"/>
                  <a:gd name="T5" fmla="*/ 4 h 5"/>
                  <a:gd name="T6" fmla="*/ 8 w 8"/>
                  <a:gd name="T7" fmla="*/ 5 h 5"/>
                  <a:gd name="T8" fmla="*/ 8 w 8"/>
                  <a:gd name="T9" fmla="*/ 5 h 5"/>
                  <a:gd name="T10" fmla="*/ 0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5" y="3"/>
                      <a:pt x="3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0" name="Freeform 9976"/>
              <p:cNvSpPr>
                <a:spLocks noEditPoints="1"/>
              </p:cNvSpPr>
              <p:nvPr/>
            </p:nvSpPr>
            <p:spPr bwMode="auto">
              <a:xfrm>
                <a:off x="-222" y="3356"/>
                <a:ext cx="234" cy="21"/>
              </a:xfrm>
              <a:custGeom>
                <a:avLst/>
                <a:gdLst>
                  <a:gd name="T0" fmla="*/ 98 w 99"/>
                  <a:gd name="T1" fmla="*/ 3 h 9"/>
                  <a:gd name="T2" fmla="*/ 97 w 99"/>
                  <a:gd name="T3" fmla="*/ 4 h 9"/>
                  <a:gd name="T4" fmla="*/ 97 w 99"/>
                  <a:gd name="T5" fmla="*/ 4 h 9"/>
                  <a:gd name="T6" fmla="*/ 98 w 99"/>
                  <a:gd name="T7" fmla="*/ 3 h 9"/>
                  <a:gd name="T8" fmla="*/ 98 w 99"/>
                  <a:gd name="T9" fmla="*/ 3 h 9"/>
                  <a:gd name="T10" fmla="*/ 99 w 99"/>
                  <a:gd name="T11" fmla="*/ 1 h 9"/>
                  <a:gd name="T12" fmla="*/ 98 w 99"/>
                  <a:gd name="T13" fmla="*/ 3 h 9"/>
                  <a:gd name="T14" fmla="*/ 98 w 99"/>
                  <a:gd name="T15" fmla="*/ 3 h 9"/>
                  <a:gd name="T16" fmla="*/ 99 w 99"/>
                  <a:gd name="T17" fmla="*/ 1 h 9"/>
                  <a:gd name="T18" fmla="*/ 99 w 99"/>
                  <a:gd name="T19" fmla="*/ 1 h 9"/>
                  <a:gd name="T20" fmla="*/ 5 w 99"/>
                  <a:gd name="T21" fmla="*/ 1 h 9"/>
                  <a:gd name="T22" fmla="*/ 0 w 99"/>
                  <a:gd name="T23" fmla="*/ 8 h 9"/>
                  <a:gd name="T24" fmla="*/ 2 w 99"/>
                  <a:gd name="T25" fmla="*/ 9 h 9"/>
                  <a:gd name="T26" fmla="*/ 6 w 99"/>
                  <a:gd name="T27" fmla="*/ 2 h 9"/>
                  <a:gd name="T28" fmla="*/ 5 w 99"/>
                  <a:gd name="T29" fmla="*/ 1 h 9"/>
                  <a:gd name="T30" fmla="*/ 66 w 99"/>
                  <a:gd name="T31" fmla="*/ 0 h 9"/>
                  <a:gd name="T32" fmla="*/ 64 w 99"/>
                  <a:gd name="T33" fmla="*/ 4 h 9"/>
                  <a:gd name="T34" fmla="*/ 70 w 99"/>
                  <a:gd name="T35" fmla="*/ 8 h 9"/>
                  <a:gd name="T36" fmla="*/ 72 w 99"/>
                  <a:gd name="T37" fmla="*/ 4 h 9"/>
                  <a:gd name="T38" fmla="*/ 66 w 99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9" h="9">
                    <a:moveTo>
                      <a:pt x="98" y="3"/>
                    </a:moveTo>
                    <a:cubicBezTo>
                      <a:pt x="97" y="3"/>
                      <a:pt x="97" y="4"/>
                      <a:pt x="97" y="4"/>
                    </a:cubicBezTo>
                    <a:cubicBezTo>
                      <a:pt x="97" y="4"/>
                      <a:pt x="97" y="4"/>
                      <a:pt x="97" y="4"/>
                    </a:cubicBezTo>
                    <a:cubicBezTo>
                      <a:pt x="97" y="4"/>
                      <a:pt x="98" y="4"/>
                      <a:pt x="98" y="3"/>
                    </a:cubicBezTo>
                    <a:cubicBezTo>
                      <a:pt x="98" y="3"/>
                      <a:pt x="98" y="3"/>
                      <a:pt x="98" y="3"/>
                    </a:cubicBezTo>
                    <a:moveTo>
                      <a:pt x="99" y="1"/>
                    </a:moveTo>
                    <a:cubicBezTo>
                      <a:pt x="98" y="1"/>
                      <a:pt x="98" y="2"/>
                      <a:pt x="98" y="3"/>
                    </a:cubicBezTo>
                    <a:cubicBezTo>
                      <a:pt x="98" y="3"/>
                      <a:pt x="98" y="3"/>
                      <a:pt x="98" y="3"/>
                    </a:cubicBezTo>
                    <a:cubicBezTo>
                      <a:pt x="98" y="2"/>
                      <a:pt x="99" y="2"/>
                      <a:pt x="99" y="1"/>
                    </a:cubicBezTo>
                    <a:cubicBezTo>
                      <a:pt x="99" y="1"/>
                      <a:pt x="99" y="1"/>
                      <a:pt x="99" y="1"/>
                    </a:cubicBezTo>
                    <a:moveTo>
                      <a:pt x="5" y="1"/>
                    </a:moveTo>
                    <a:cubicBezTo>
                      <a:pt x="3" y="3"/>
                      <a:pt x="2" y="6"/>
                      <a:pt x="0" y="8"/>
                    </a:cubicBezTo>
                    <a:cubicBezTo>
                      <a:pt x="1" y="9"/>
                      <a:pt x="1" y="9"/>
                      <a:pt x="2" y="9"/>
                    </a:cubicBezTo>
                    <a:cubicBezTo>
                      <a:pt x="3" y="7"/>
                      <a:pt x="5" y="4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moveTo>
                      <a:pt x="66" y="0"/>
                    </a:moveTo>
                    <a:cubicBezTo>
                      <a:pt x="65" y="2"/>
                      <a:pt x="64" y="3"/>
                      <a:pt x="64" y="4"/>
                    </a:cubicBezTo>
                    <a:cubicBezTo>
                      <a:pt x="66" y="6"/>
                      <a:pt x="68" y="7"/>
                      <a:pt x="70" y="8"/>
                    </a:cubicBezTo>
                    <a:cubicBezTo>
                      <a:pt x="71" y="7"/>
                      <a:pt x="72" y="6"/>
                      <a:pt x="72" y="4"/>
                    </a:cubicBezTo>
                    <a:cubicBezTo>
                      <a:pt x="70" y="3"/>
                      <a:pt x="68" y="2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1" name="Oval 9977"/>
              <p:cNvSpPr>
                <a:spLocks noChangeArrowheads="1"/>
              </p:cNvSpPr>
              <p:nvPr/>
            </p:nvSpPr>
            <p:spPr bwMode="auto">
              <a:xfrm>
                <a:off x="10" y="336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2" name="Freeform 9978"/>
              <p:cNvSpPr>
                <a:spLocks noEditPoints="1"/>
              </p:cNvSpPr>
              <p:nvPr/>
            </p:nvSpPr>
            <p:spPr bwMode="auto">
              <a:xfrm>
                <a:off x="-108" y="3358"/>
                <a:ext cx="122" cy="19"/>
              </a:xfrm>
              <a:custGeom>
                <a:avLst/>
                <a:gdLst>
                  <a:gd name="T0" fmla="*/ 50 w 52"/>
                  <a:gd name="T1" fmla="*/ 2 h 8"/>
                  <a:gd name="T2" fmla="*/ 49 w 52"/>
                  <a:gd name="T3" fmla="*/ 4 h 8"/>
                  <a:gd name="T4" fmla="*/ 50 w 52"/>
                  <a:gd name="T5" fmla="*/ 4 h 8"/>
                  <a:gd name="T6" fmla="*/ 51 w 52"/>
                  <a:gd name="T7" fmla="*/ 3 h 8"/>
                  <a:gd name="T8" fmla="*/ 50 w 52"/>
                  <a:gd name="T9" fmla="*/ 2 h 8"/>
                  <a:gd name="T10" fmla="*/ 51 w 52"/>
                  <a:gd name="T11" fmla="*/ 0 h 8"/>
                  <a:gd name="T12" fmla="*/ 50 w 52"/>
                  <a:gd name="T13" fmla="*/ 2 h 8"/>
                  <a:gd name="T14" fmla="*/ 51 w 52"/>
                  <a:gd name="T15" fmla="*/ 3 h 8"/>
                  <a:gd name="T16" fmla="*/ 52 w 52"/>
                  <a:gd name="T17" fmla="*/ 1 h 8"/>
                  <a:gd name="T18" fmla="*/ 51 w 52"/>
                  <a:gd name="T19" fmla="*/ 0 h 8"/>
                  <a:gd name="T20" fmla="*/ 2 w 52"/>
                  <a:gd name="T21" fmla="*/ 0 h 8"/>
                  <a:gd name="T22" fmla="*/ 0 w 52"/>
                  <a:gd name="T23" fmla="*/ 4 h 8"/>
                  <a:gd name="T24" fmla="*/ 7 w 52"/>
                  <a:gd name="T25" fmla="*/ 8 h 8"/>
                  <a:gd name="T26" fmla="*/ 10 w 52"/>
                  <a:gd name="T27" fmla="*/ 4 h 8"/>
                  <a:gd name="T28" fmla="*/ 2 w 52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2" h="8">
                    <a:moveTo>
                      <a:pt x="50" y="2"/>
                    </a:moveTo>
                    <a:cubicBezTo>
                      <a:pt x="50" y="3"/>
                      <a:pt x="50" y="3"/>
                      <a:pt x="49" y="4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3"/>
                      <a:pt x="50" y="2"/>
                      <a:pt x="50" y="2"/>
                    </a:cubicBezTo>
                    <a:moveTo>
                      <a:pt x="51" y="0"/>
                    </a:moveTo>
                    <a:cubicBezTo>
                      <a:pt x="51" y="1"/>
                      <a:pt x="51" y="2"/>
                      <a:pt x="50" y="2"/>
                    </a:cubicBezTo>
                    <a:cubicBezTo>
                      <a:pt x="51" y="2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1" y="0"/>
                      <a:pt x="51" y="0"/>
                      <a:pt x="51" y="0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3" y="5"/>
                      <a:pt x="5" y="7"/>
                      <a:pt x="7" y="8"/>
                    </a:cubicBezTo>
                    <a:cubicBezTo>
                      <a:pt x="8" y="7"/>
                      <a:pt x="9" y="6"/>
                      <a:pt x="10" y="4"/>
                    </a:cubicBezTo>
                    <a:cubicBezTo>
                      <a:pt x="7" y="3"/>
                      <a:pt x="5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3" name="Freeform 9979"/>
              <p:cNvSpPr>
                <a:spLocks/>
              </p:cNvSpPr>
              <p:nvPr/>
            </p:nvSpPr>
            <p:spPr bwMode="auto">
              <a:xfrm>
                <a:off x="10" y="336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4" name="Freeform 9980"/>
              <p:cNvSpPr>
                <a:spLocks noEditPoints="1"/>
              </p:cNvSpPr>
              <p:nvPr/>
            </p:nvSpPr>
            <p:spPr bwMode="auto">
              <a:xfrm>
                <a:off x="10" y="3361"/>
                <a:ext cx="7" cy="9"/>
              </a:xfrm>
              <a:custGeom>
                <a:avLst/>
                <a:gdLst>
                  <a:gd name="T0" fmla="*/ 1 w 3"/>
                  <a:gd name="T1" fmla="*/ 2 h 4"/>
                  <a:gd name="T2" fmla="*/ 0 w 3"/>
                  <a:gd name="T3" fmla="*/ 3 h 4"/>
                  <a:gd name="T4" fmla="*/ 1 w 3"/>
                  <a:gd name="T5" fmla="*/ 4 h 4"/>
                  <a:gd name="T6" fmla="*/ 2 w 3"/>
                  <a:gd name="T7" fmla="*/ 2 h 4"/>
                  <a:gd name="T8" fmla="*/ 1 w 3"/>
                  <a:gd name="T9" fmla="*/ 2 h 4"/>
                  <a:gd name="T10" fmla="*/ 3 w 3"/>
                  <a:gd name="T11" fmla="*/ 0 h 4"/>
                  <a:gd name="T12" fmla="*/ 1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5" name="Freeform 9981"/>
              <p:cNvSpPr>
                <a:spLocks/>
              </p:cNvSpPr>
              <p:nvPr/>
            </p:nvSpPr>
            <p:spPr bwMode="auto">
              <a:xfrm>
                <a:off x="12" y="336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6" name="Freeform 9982"/>
              <p:cNvSpPr>
                <a:spLocks noEditPoints="1"/>
              </p:cNvSpPr>
              <p:nvPr/>
            </p:nvSpPr>
            <p:spPr bwMode="auto">
              <a:xfrm>
                <a:off x="-212" y="3361"/>
                <a:ext cx="283" cy="30"/>
              </a:xfrm>
              <a:custGeom>
                <a:avLst/>
                <a:gdLst>
                  <a:gd name="T0" fmla="*/ 98 w 120"/>
                  <a:gd name="T1" fmla="*/ 4 h 13"/>
                  <a:gd name="T2" fmla="*/ 97 w 120"/>
                  <a:gd name="T3" fmla="*/ 5 h 13"/>
                  <a:gd name="T4" fmla="*/ 97 w 120"/>
                  <a:gd name="T5" fmla="*/ 5 h 13"/>
                  <a:gd name="T6" fmla="*/ 99 w 120"/>
                  <a:gd name="T7" fmla="*/ 6 h 13"/>
                  <a:gd name="T8" fmla="*/ 100 w 120"/>
                  <a:gd name="T9" fmla="*/ 5 h 13"/>
                  <a:gd name="T10" fmla="*/ 98 w 120"/>
                  <a:gd name="T11" fmla="*/ 4 h 13"/>
                  <a:gd name="T12" fmla="*/ 100 w 120"/>
                  <a:gd name="T13" fmla="*/ 1 h 13"/>
                  <a:gd name="T14" fmla="*/ 98 w 120"/>
                  <a:gd name="T15" fmla="*/ 4 h 13"/>
                  <a:gd name="T16" fmla="*/ 100 w 120"/>
                  <a:gd name="T17" fmla="*/ 5 h 13"/>
                  <a:gd name="T18" fmla="*/ 102 w 120"/>
                  <a:gd name="T19" fmla="*/ 2 h 13"/>
                  <a:gd name="T20" fmla="*/ 100 w 120"/>
                  <a:gd name="T21" fmla="*/ 1 h 13"/>
                  <a:gd name="T22" fmla="*/ 4 w 120"/>
                  <a:gd name="T23" fmla="*/ 1 h 13"/>
                  <a:gd name="T24" fmla="*/ 0 w 120"/>
                  <a:gd name="T25" fmla="*/ 9 h 13"/>
                  <a:gd name="T26" fmla="*/ 6 w 120"/>
                  <a:gd name="T27" fmla="*/ 13 h 13"/>
                  <a:gd name="T28" fmla="*/ 11 w 120"/>
                  <a:gd name="T29" fmla="*/ 5 h 13"/>
                  <a:gd name="T30" fmla="*/ 4 w 120"/>
                  <a:gd name="T31" fmla="*/ 1 h 13"/>
                  <a:gd name="T32" fmla="*/ 115 w 120"/>
                  <a:gd name="T33" fmla="*/ 0 h 13"/>
                  <a:gd name="T34" fmla="*/ 114 w 120"/>
                  <a:gd name="T35" fmla="*/ 1 h 13"/>
                  <a:gd name="T36" fmla="*/ 113 w 120"/>
                  <a:gd name="T37" fmla="*/ 3 h 13"/>
                  <a:gd name="T38" fmla="*/ 113 w 120"/>
                  <a:gd name="T39" fmla="*/ 3 h 13"/>
                  <a:gd name="T40" fmla="*/ 120 w 120"/>
                  <a:gd name="T41" fmla="*/ 5 h 13"/>
                  <a:gd name="T42" fmla="*/ 120 w 120"/>
                  <a:gd name="T43" fmla="*/ 3 h 13"/>
                  <a:gd name="T44" fmla="*/ 115 w 120"/>
                  <a:gd name="T45" fmla="*/ 0 h 13"/>
                  <a:gd name="T46" fmla="*/ 115 w 120"/>
                  <a:gd name="T4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0" h="13">
                    <a:moveTo>
                      <a:pt x="98" y="4"/>
                    </a:moveTo>
                    <a:cubicBezTo>
                      <a:pt x="98" y="4"/>
                      <a:pt x="97" y="5"/>
                      <a:pt x="97" y="5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98" y="5"/>
                      <a:pt x="98" y="6"/>
                      <a:pt x="99" y="6"/>
                    </a:cubicBezTo>
                    <a:cubicBezTo>
                      <a:pt x="99" y="6"/>
                      <a:pt x="100" y="5"/>
                      <a:pt x="100" y="5"/>
                    </a:cubicBezTo>
                    <a:cubicBezTo>
                      <a:pt x="99" y="4"/>
                      <a:pt x="99" y="4"/>
                      <a:pt x="98" y="4"/>
                    </a:cubicBezTo>
                    <a:moveTo>
                      <a:pt x="100" y="1"/>
                    </a:moveTo>
                    <a:cubicBezTo>
                      <a:pt x="99" y="2"/>
                      <a:pt x="99" y="3"/>
                      <a:pt x="98" y="4"/>
                    </a:cubicBezTo>
                    <a:cubicBezTo>
                      <a:pt x="99" y="4"/>
                      <a:pt x="99" y="4"/>
                      <a:pt x="100" y="5"/>
                    </a:cubicBezTo>
                    <a:cubicBezTo>
                      <a:pt x="100" y="4"/>
                      <a:pt x="101" y="3"/>
                      <a:pt x="102" y="2"/>
                    </a:cubicBezTo>
                    <a:cubicBezTo>
                      <a:pt x="100" y="1"/>
                      <a:pt x="100" y="1"/>
                      <a:pt x="100" y="1"/>
                    </a:cubicBezTo>
                    <a:moveTo>
                      <a:pt x="4" y="1"/>
                    </a:moveTo>
                    <a:cubicBezTo>
                      <a:pt x="3" y="3"/>
                      <a:pt x="1" y="6"/>
                      <a:pt x="0" y="9"/>
                    </a:cubicBezTo>
                    <a:cubicBezTo>
                      <a:pt x="2" y="10"/>
                      <a:pt x="4" y="11"/>
                      <a:pt x="6" y="13"/>
                    </a:cubicBezTo>
                    <a:cubicBezTo>
                      <a:pt x="8" y="10"/>
                      <a:pt x="10" y="8"/>
                      <a:pt x="11" y="5"/>
                    </a:cubicBezTo>
                    <a:cubicBezTo>
                      <a:pt x="9" y="4"/>
                      <a:pt x="7" y="2"/>
                      <a:pt x="4" y="1"/>
                    </a:cubicBezTo>
                    <a:moveTo>
                      <a:pt x="115" y="0"/>
                    </a:moveTo>
                    <a:cubicBezTo>
                      <a:pt x="115" y="0"/>
                      <a:pt x="114" y="1"/>
                      <a:pt x="114" y="1"/>
                    </a:cubicBezTo>
                    <a:cubicBezTo>
                      <a:pt x="114" y="2"/>
                      <a:pt x="113" y="2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5" y="4"/>
                      <a:pt x="117" y="5"/>
                      <a:pt x="120" y="5"/>
                    </a:cubicBezTo>
                    <a:cubicBezTo>
                      <a:pt x="120" y="3"/>
                      <a:pt x="120" y="3"/>
                      <a:pt x="120" y="3"/>
                    </a:cubicBezTo>
                    <a:cubicBezTo>
                      <a:pt x="119" y="2"/>
                      <a:pt x="117" y="1"/>
                      <a:pt x="115" y="0"/>
                    </a:cubicBezTo>
                    <a:cubicBezTo>
                      <a:pt x="115" y="0"/>
                      <a:pt x="115" y="0"/>
                      <a:pt x="1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7" name="Freeform 9983"/>
              <p:cNvSpPr>
                <a:spLocks/>
              </p:cNvSpPr>
              <p:nvPr/>
            </p:nvSpPr>
            <p:spPr bwMode="auto">
              <a:xfrm>
                <a:off x="19" y="337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8" name="Freeform 9984"/>
              <p:cNvSpPr>
                <a:spLocks noEditPoints="1"/>
              </p:cNvSpPr>
              <p:nvPr/>
            </p:nvSpPr>
            <p:spPr bwMode="auto">
              <a:xfrm>
                <a:off x="-569" y="3365"/>
                <a:ext cx="491" cy="553"/>
              </a:xfrm>
              <a:custGeom>
                <a:avLst/>
                <a:gdLst>
                  <a:gd name="T0" fmla="*/ 11 w 208"/>
                  <a:gd name="T1" fmla="*/ 219 h 234"/>
                  <a:gd name="T2" fmla="*/ 17 w 208"/>
                  <a:gd name="T3" fmla="*/ 211 h 234"/>
                  <a:gd name="T4" fmla="*/ 16 w 208"/>
                  <a:gd name="T5" fmla="*/ 205 h 234"/>
                  <a:gd name="T6" fmla="*/ 17 w 208"/>
                  <a:gd name="T7" fmla="*/ 201 h 234"/>
                  <a:gd name="T8" fmla="*/ 25 w 208"/>
                  <a:gd name="T9" fmla="*/ 199 h 234"/>
                  <a:gd name="T10" fmla="*/ 27 w 208"/>
                  <a:gd name="T11" fmla="*/ 191 h 234"/>
                  <a:gd name="T12" fmla="*/ 28 w 208"/>
                  <a:gd name="T13" fmla="*/ 190 h 234"/>
                  <a:gd name="T14" fmla="*/ 25 w 208"/>
                  <a:gd name="T15" fmla="*/ 187 h 234"/>
                  <a:gd name="T16" fmla="*/ 27 w 208"/>
                  <a:gd name="T17" fmla="*/ 186 h 234"/>
                  <a:gd name="T18" fmla="*/ 28 w 208"/>
                  <a:gd name="T19" fmla="*/ 181 h 234"/>
                  <a:gd name="T20" fmla="*/ 31 w 208"/>
                  <a:gd name="T21" fmla="*/ 179 h 234"/>
                  <a:gd name="T22" fmla="*/ 35 w 208"/>
                  <a:gd name="T23" fmla="*/ 169 h 234"/>
                  <a:gd name="T24" fmla="*/ 42 w 208"/>
                  <a:gd name="T25" fmla="*/ 169 h 234"/>
                  <a:gd name="T26" fmla="*/ 43 w 208"/>
                  <a:gd name="T27" fmla="*/ 166 h 234"/>
                  <a:gd name="T28" fmla="*/ 41 w 208"/>
                  <a:gd name="T29" fmla="*/ 158 h 234"/>
                  <a:gd name="T30" fmla="*/ 41 w 208"/>
                  <a:gd name="T31" fmla="*/ 157 h 234"/>
                  <a:gd name="T32" fmla="*/ 45 w 208"/>
                  <a:gd name="T33" fmla="*/ 152 h 234"/>
                  <a:gd name="T34" fmla="*/ 44 w 208"/>
                  <a:gd name="T35" fmla="*/ 152 h 234"/>
                  <a:gd name="T36" fmla="*/ 45 w 208"/>
                  <a:gd name="T37" fmla="*/ 152 h 234"/>
                  <a:gd name="T38" fmla="*/ 53 w 208"/>
                  <a:gd name="T39" fmla="*/ 150 h 234"/>
                  <a:gd name="T40" fmla="*/ 54 w 208"/>
                  <a:gd name="T41" fmla="*/ 147 h 234"/>
                  <a:gd name="T42" fmla="*/ 55 w 208"/>
                  <a:gd name="T43" fmla="*/ 145 h 234"/>
                  <a:gd name="T44" fmla="*/ 56 w 208"/>
                  <a:gd name="T45" fmla="*/ 144 h 234"/>
                  <a:gd name="T46" fmla="*/ 49 w 208"/>
                  <a:gd name="T47" fmla="*/ 143 h 234"/>
                  <a:gd name="T48" fmla="*/ 50 w 208"/>
                  <a:gd name="T49" fmla="*/ 142 h 234"/>
                  <a:gd name="T50" fmla="*/ 50 w 208"/>
                  <a:gd name="T51" fmla="*/ 142 h 234"/>
                  <a:gd name="T52" fmla="*/ 51 w 208"/>
                  <a:gd name="T53" fmla="*/ 140 h 234"/>
                  <a:gd name="T54" fmla="*/ 52 w 208"/>
                  <a:gd name="T55" fmla="*/ 139 h 234"/>
                  <a:gd name="T56" fmla="*/ 63 w 208"/>
                  <a:gd name="T57" fmla="*/ 132 h 234"/>
                  <a:gd name="T58" fmla="*/ 58 w 208"/>
                  <a:gd name="T59" fmla="*/ 130 h 234"/>
                  <a:gd name="T60" fmla="*/ 66 w 208"/>
                  <a:gd name="T61" fmla="*/ 127 h 234"/>
                  <a:gd name="T62" fmla="*/ 72 w 208"/>
                  <a:gd name="T63" fmla="*/ 119 h 234"/>
                  <a:gd name="T64" fmla="*/ 66 w 208"/>
                  <a:gd name="T65" fmla="*/ 118 h 234"/>
                  <a:gd name="T66" fmla="*/ 81 w 208"/>
                  <a:gd name="T67" fmla="*/ 104 h 234"/>
                  <a:gd name="T68" fmla="*/ 75 w 208"/>
                  <a:gd name="T69" fmla="*/ 101 h 234"/>
                  <a:gd name="T70" fmla="*/ 81 w 208"/>
                  <a:gd name="T71" fmla="*/ 92 h 234"/>
                  <a:gd name="T72" fmla="*/ 95 w 208"/>
                  <a:gd name="T73" fmla="*/ 80 h 234"/>
                  <a:gd name="T74" fmla="*/ 95 w 208"/>
                  <a:gd name="T75" fmla="*/ 79 h 234"/>
                  <a:gd name="T76" fmla="*/ 91 w 208"/>
                  <a:gd name="T77" fmla="*/ 74 h 234"/>
                  <a:gd name="T78" fmla="*/ 93 w 208"/>
                  <a:gd name="T79" fmla="*/ 71 h 234"/>
                  <a:gd name="T80" fmla="*/ 98 w 208"/>
                  <a:gd name="T81" fmla="*/ 70 h 234"/>
                  <a:gd name="T82" fmla="*/ 95 w 208"/>
                  <a:gd name="T83" fmla="*/ 67 h 234"/>
                  <a:gd name="T84" fmla="*/ 101 w 208"/>
                  <a:gd name="T85" fmla="*/ 68 h 234"/>
                  <a:gd name="T86" fmla="*/ 103 w 208"/>
                  <a:gd name="T87" fmla="*/ 62 h 234"/>
                  <a:gd name="T88" fmla="*/ 98 w 208"/>
                  <a:gd name="T89" fmla="*/ 61 h 234"/>
                  <a:gd name="T90" fmla="*/ 99 w 208"/>
                  <a:gd name="T91" fmla="*/ 60 h 234"/>
                  <a:gd name="T92" fmla="*/ 105 w 208"/>
                  <a:gd name="T93" fmla="*/ 59 h 234"/>
                  <a:gd name="T94" fmla="*/ 107 w 208"/>
                  <a:gd name="T95" fmla="*/ 58 h 234"/>
                  <a:gd name="T96" fmla="*/ 102 w 208"/>
                  <a:gd name="T97" fmla="*/ 54 h 234"/>
                  <a:gd name="T98" fmla="*/ 112 w 208"/>
                  <a:gd name="T99" fmla="*/ 50 h 234"/>
                  <a:gd name="T100" fmla="*/ 112 w 208"/>
                  <a:gd name="T101" fmla="*/ 49 h 234"/>
                  <a:gd name="T102" fmla="*/ 115 w 208"/>
                  <a:gd name="T103" fmla="*/ 44 h 234"/>
                  <a:gd name="T104" fmla="*/ 115 w 208"/>
                  <a:gd name="T105" fmla="*/ 44 h 234"/>
                  <a:gd name="T106" fmla="*/ 120 w 208"/>
                  <a:gd name="T107" fmla="*/ 38 h 234"/>
                  <a:gd name="T108" fmla="*/ 121 w 208"/>
                  <a:gd name="T109" fmla="*/ 31 h 234"/>
                  <a:gd name="T110" fmla="*/ 124 w 208"/>
                  <a:gd name="T111" fmla="*/ 28 h 234"/>
                  <a:gd name="T112" fmla="*/ 130 w 208"/>
                  <a:gd name="T113" fmla="*/ 20 h 234"/>
                  <a:gd name="T114" fmla="*/ 133 w 208"/>
                  <a:gd name="T115" fmla="*/ 11 h 234"/>
                  <a:gd name="T116" fmla="*/ 140 w 208"/>
                  <a:gd name="T117" fmla="*/ 3 h 234"/>
                  <a:gd name="T118" fmla="*/ 140 w 208"/>
                  <a:gd name="T119" fmla="*/ 0 h 234"/>
                  <a:gd name="T120" fmla="*/ 177 w 208"/>
                  <a:gd name="T121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8" h="234">
                    <a:moveTo>
                      <a:pt x="3" y="225"/>
                    </a:moveTo>
                    <a:cubicBezTo>
                      <a:pt x="1" y="228"/>
                      <a:pt x="0" y="231"/>
                      <a:pt x="0" y="234"/>
                    </a:cubicBezTo>
                    <a:cubicBezTo>
                      <a:pt x="3" y="232"/>
                      <a:pt x="5" y="229"/>
                      <a:pt x="6" y="227"/>
                    </a:cubicBezTo>
                    <a:cubicBezTo>
                      <a:pt x="6" y="227"/>
                      <a:pt x="6" y="227"/>
                      <a:pt x="6" y="227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5" y="226"/>
                      <a:pt x="5" y="227"/>
                      <a:pt x="5" y="227"/>
                    </a:cubicBezTo>
                    <a:cubicBezTo>
                      <a:pt x="2" y="231"/>
                      <a:pt x="1" y="232"/>
                      <a:pt x="1" y="232"/>
                    </a:cubicBezTo>
                    <a:cubicBezTo>
                      <a:pt x="1" y="232"/>
                      <a:pt x="2" y="229"/>
                      <a:pt x="4" y="226"/>
                    </a:cubicBezTo>
                    <a:cubicBezTo>
                      <a:pt x="3" y="225"/>
                      <a:pt x="3" y="225"/>
                      <a:pt x="3" y="225"/>
                    </a:cubicBezTo>
                    <a:moveTo>
                      <a:pt x="10" y="219"/>
                    </a:moveTo>
                    <a:cubicBezTo>
                      <a:pt x="8" y="221"/>
                      <a:pt x="7" y="223"/>
                      <a:pt x="6" y="225"/>
                    </a:cubicBezTo>
                    <a:cubicBezTo>
                      <a:pt x="7" y="226"/>
                      <a:pt x="7" y="226"/>
                      <a:pt x="7" y="226"/>
                    </a:cubicBezTo>
                    <a:cubicBezTo>
                      <a:pt x="9" y="224"/>
                      <a:pt x="10" y="222"/>
                      <a:pt x="11" y="219"/>
                    </a:cubicBezTo>
                    <a:cubicBezTo>
                      <a:pt x="11" y="219"/>
                      <a:pt x="11" y="219"/>
                      <a:pt x="11" y="219"/>
                    </a:cubicBezTo>
                    <a:cubicBezTo>
                      <a:pt x="10" y="219"/>
                      <a:pt x="10" y="219"/>
                      <a:pt x="10" y="219"/>
                    </a:cubicBezTo>
                    <a:moveTo>
                      <a:pt x="8" y="217"/>
                    </a:moveTo>
                    <a:cubicBezTo>
                      <a:pt x="6" y="220"/>
                      <a:pt x="5" y="222"/>
                      <a:pt x="4" y="224"/>
                    </a:cubicBezTo>
                    <a:cubicBezTo>
                      <a:pt x="4" y="224"/>
                      <a:pt x="4" y="224"/>
                      <a:pt x="4" y="224"/>
                    </a:cubicBezTo>
                    <a:cubicBezTo>
                      <a:pt x="5" y="225"/>
                      <a:pt x="5" y="225"/>
                      <a:pt x="5" y="225"/>
                    </a:cubicBezTo>
                    <a:cubicBezTo>
                      <a:pt x="7" y="223"/>
                      <a:pt x="8" y="220"/>
                      <a:pt x="9" y="218"/>
                    </a:cubicBezTo>
                    <a:cubicBezTo>
                      <a:pt x="8" y="218"/>
                      <a:pt x="8" y="218"/>
                      <a:pt x="8" y="218"/>
                    </a:cubicBezTo>
                    <a:cubicBezTo>
                      <a:pt x="8" y="217"/>
                      <a:pt x="8" y="217"/>
                      <a:pt x="8" y="217"/>
                    </a:cubicBezTo>
                    <a:moveTo>
                      <a:pt x="16" y="210"/>
                    </a:moveTo>
                    <a:cubicBezTo>
                      <a:pt x="14" y="212"/>
                      <a:pt x="13" y="214"/>
                      <a:pt x="12" y="216"/>
                    </a:cubicBezTo>
                    <a:cubicBezTo>
                      <a:pt x="13" y="217"/>
                      <a:pt x="13" y="217"/>
                      <a:pt x="13" y="217"/>
                    </a:cubicBezTo>
                    <a:cubicBezTo>
                      <a:pt x="15" y="215"/>
                      <a:pt x="16" y="213"/>
                      <a:pt x="17" y="211"/>
                    </a:cubicBezTo>
                    <a:cubicBezTo>
                      <a:pt x="17" y="210"/>
                      <a:pt x="16" y="210"/>
                      <a:pt x="16" y="210"/>
                    </a:cubicBezTo>
                    <a:moveTo>
                      <a:pt x="13" y="208"/>
                    </a:moveTo>
                    <a:cubicBezTo>
                      <a:pt x="11" y="210"/>
                      <a:pt x="10" y="212"/>
                      <a:pt x="9" y="214"/>
                    </a:cubicBezTo>
                    <a:cubicBezTo>
                      <a:pt x="10" y="215"/>
                      <a:pt x="10" y="215"/>
                      <a:pt x="10" y="215"/>
                    </a:cubicBezTo>
                    <a:cubicBezTo>
                      <a:pt x="14" y="209"/>
                      <a:pt x="14" y="209"/>
                      <a:pt x="14" y="209"/>
                    </a:cubicBezTo>
                    <a:cubicBezTo>
                      <a:pt x="13" y="209"/>
                      <a:pt x="13" y="208"/>
                      <a:pt x="13" y="208"/>
                    </a:cubicBezTo>
                    <a:moveTo>
                      <a:pt x="18" y="206"/>
                    </a:moveTo>
                    <a:cubicBezTo>
                      <a:pt x="18" y="206"/>
                      <a:pt x="18" y="206"/>
                      <a:pt x="18" y="206"/>
                    </a:cubicBezTo>
                    <a:cubicBezTo>
                      <a:pt x="19" y="206"/>
                      <a:pt x="19" y="206"/>
                      <a:pt x="20" y="207"/>
                    </a:cubicBezTo>
                    <a:cubicBezTo>
                      <a:pt x="20" y="207"/>
                      <a:pt x="20" y="207"/>
                      <a:pt x="20" y="207"/>
                    </a:cubicBezTo>
                    <a:cubicBezTo>
                      <a:pt x="19" y="206"/>
                      <a:pt x="19" y="206"/>
                      <a:pt x="18" y="206"/>
                    </a:cubicBezTo>
                    <a:moveTo>
                      <a:pt x="16" y="205"/>
                    </a:moveTo>
                    <a:cubicBezTo>
                      <a:pt x="16" y="205"/>
                      <a:pt x="16" y="205"/>
                      <a:pt x="16" y="205"/>
                    </a:cubicBezTo>
                    <a:cubicBezTo>
                      <a:pt x="16" y="205"/>
                      <a:pt x="16" y="205"/>
                      <a:pt x="16" y="205"/>
                    </a:cubicBezTo>
                    <a:cubicBezTo>
                      <a:pt x="16" y="205"/>
                      <a:pt x="16" y="205"/>
                      <a:pt x="16" y="205"/>
                    </a:cubicBezTo>
                    <a:moveTo>
                      <a:pt x="20" y="203"/>
                    </a:moveTo>
                    <a:cubicBezTo>
                      <a:pt x="19" y="204"/>
                      <a:pt x="19" y="205"/>
                      <a:pt x="18" y="206"/>
                    </a:cubicBezTo>
                    <a:cubicBezTo>
                      <a:pt x="19" y="206"/>
                      <a:pt x="19" y="206"/>
                      <a:pt x="20" y="206"/>
                    </a:cubicBezTo>
                    <a:cubicBezTo>
                      <a:pt x="20" y="206"/>
                      <a:pt x="21" y="205"/>
                      <a:pt x="21" y="204"/>
                    </a:cubicBezTo>
                    <a:cubicBezTo>
                      <a:pt x="21" y="204"/>
                      <a:pt x="20" y="203"/>
                      <a:pt x="20" y="203"/>
                    </a:cubicBezTo>
                    <a:moveTo>
                      <a:pt x="20" y="202"/>
                    </a:moveTo>
                    <a:cubicBezTo>
                      <a:pt x="20" y="202"/>
                      <a:pt x="20" y="202"/>
                      <a:pt x="20" y="203"/>
                    </a:cubicBezTo>
                    <a:cubicBezTo>
                      <a:pt x="21" y="203"/>
                      <a:pt x="21" y="203"/>
                      <a:pt x="21" y="204"/>
                    </a:cubicBezTo>
                    <a:cubicBezTo>
                      <a:pt x="22" y="203"/>
                      <a:pt x="22" y="203"/>
                      <a:pt x="22" y="203"/>
                    </a:cubicBezTo>
                    <a:cubicBezTo>
                      <a:pt x="20" y="202"/>
                      <a:pt x="20" y="202"/>
                      <a:pt x="20" y="202"/>
                    </a:cubicBezTo>
                    <a:moveTo>
                      <a:pt x="17" y="201"/>
                    </a:moveTo>
                    <a:cubicBezTo>
                      <a:pt x="16" y="202"/>
                      <a:pt x="16" y="203"/>
                      <a:pt x="15" y="204"/>
                    </a:cubicBezTo>
                    <a:cubicBezTo>
                      <a:pt x="15" y="204"/>
                      <a:pt x="16" y="204"/>
                      <a:pt x="16" y="204"/>
                    </a:cubicBezTo>
                    <a:cubicBezTo>
                      <a:pt x="16" y="204"/>
                      <a:pt x="16" y="204"/>
                      <a:pt x="16" y="205"/>
                    </a:cubicBezTo>
                    <a:cubicBezTo>
                      <a:pt x="18" y="202"/>
                      <a:pt x="18" y="202"/>
                      <a:pt x="18" y="202"/>
                    </a:cubicBezTo>
                    <a:cubicBezTo>
                      <a:pt x="17" y="202"/>
                      <a:pt x="17" y="201"/>
                      <a:pt x="17" y="201"/>
                    </a:cubicBezTo>
                    <a:moveTo>
                      <a:pt x="17" y="200"/>
                    </a:moveTo>
                    <a:cubicBezTo>
                      <a:pt x="17" y="200"/>
                      <a:pt x="17" y="201"/>
                      <a:pt x="17" y="201"/>
                    </a:cubicBezTo>
                    <a:cubicBezTo>
                      <a:pt x="17" y="201"/>
                      <a:pt x="18" y="201"/>
                      <a:pt x="18" y="201"/>
                    </a:cubicBezTo>
                    <a:cubicBezTo>
                      <a:pt x="18" y="201"/>
                      <a:pt x="18" y="201"/>
                      <a:pt x="18" y="201"/>
                    </a:cubicBezTo>
                    <a:cubicBezTo>
                      <a:pt x="17" y="200"/>
                      <a:pt x="17" y="200"/>
                      <a:pt x="17" y="200"/>
                    </a:cubicBezTo>
                    <a:moveTo>
                      <a:pt x="23" y="197"/>
                    </a:moveTo>
                    <a:cubicBezTo>
                      <a:pt x="23" y="198"/>
                      <a:pt x="23" y="198"/>
                      <a:pt x="23" y="198"/>
                    </a:cubicBezTo>
                    <a:cubicBezTo>
                      <a:pt x="24" y="198"/>
                      <a:pt x="24" y="198"/>
                      <a:pt x="25" y="199"/>
                    </a:cubicBezTo>
                    <a:cubicBezTo>
                      <a:pt x="25" y="198"/>
                      <a:pt x="25" y="198"/>
                      <a:pt x="25" y="198"/>
                    </a:cubicBezTo>
                    <a:cubicBezTo>
                      <a:pt x="23" y="197"/>
                      <a:pt x="23" y="197"/>
                      <a:pt x="23" y="197"/>
                    </a:cubicBezTo>
                    <a:moveTo>
                      <a:pt x="20" y="196"/>
                    </a:moveTo>
                    <a:cubicBezTo>
                      <a:pt x="20" y="196"/>
                      <a:pt x="20" y="196"/>
                      <a:pt x="20" y="196"/>
                    </a:cubicBezTo>
                    <a:cubicBezTo>
                      <a:pt x="20" y="196"/>
                      <a:pt x="20" y="196"/>
                      <a:pt x="21" y="197"/>
                    </a:cubicBezTo>
                    <a:cubicBezTo>
                      <a:pt x="21" y="196"/>
                      <a:pt x="21" y="196"/>
                      <a:pt x="21" y="196"/>
                    </a:cubicBezTo>
                    <a:cubicBezTo>
                      <a:pt x="20" y="196"/>
                      <a:pt x="20" y="196"/>
                      <a:pt x="20" y="196"/>
                    </a:cubicBezTo>
                    <a:moveTo>
                      <a:pt x="26" y="192"/>
                    </a:moveTo>
                    <a:cubicBezTo>
                      <a:pt x="26" y="194"/>
                      <a:pt x="25" y="195"/>
                      <a:pt x="24" y="197"/>
                    </a:cubicBezTo>
                    <a:cubicBezTo>
                      <a:pt x="24" y="197"/>
                      <a:pt x="25" y="197"/>
                      <a:pt x="25" y="197"/>
                    </a:cubicBezTo>
                    <a:cubicBezTo>
                      <a:pt x="26" y="196"/>
                      <a:pt x="27" y="195"/>
                      <a:pt x="28" y="193"/>
                    </a:cubicBezTo>
                    <a:cubicBezTo>
                      <a:pt x="27" y="193"/>
                      <a:pt x="27" y="193"/>
                      <a:pt x="26" y="192"/>
                    </a:cubicBezTo>
                    <a:moveTo>
                      <a:pt x="27" y="191"/>
                    </a:moveTo>
                    <a:cubicBezTo>
                      <a:pt x="27" y="192"/>
                      <a:pt x="27" y="192"/>
                      <a:pt x="27" y="192"/>
                    </a:cubicBezTo>
                    <a:cubicBezTo>
                      <a:pt x="27" y="192"/>
                      <a:pt x="28" y="192"/>
                      <a:pt x="28" y="193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7" y="192"/>
                      <a:pt x="27" y="191"/>
                    </a:cubicBezTo>
                    <a:moveTo>
                      <a:pt x="23" y="190"/>
                    </a:moveTo>
                    <a:cubicBezTo>
                      <a:pt x="22" y="192"/>
                      <a:pt x="21" y="193"/>
                      <a:pt x="20" y="195"/>
                    </a:cubicBezTo>
                    <a:cubicBezTo>
                      <a:pt x="20" y="195"/>
                      <a:pt x="21" y="195"/>
                      <a:pt x="21" y="195"/>
                    </a:cubicBezTo>
                    <a:cubicBezTo>
                      <a:pt x="21" y="195"/>
                      <a:pt x="21" y="195"/>
                      <a:pt x="21" y="195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4" y="191"/>
                      <a:pt x="24" y="191"/>
                      <a:pt x="24" y="191"/>
                    </a:cubicBezTo>
                    <a:cubicBezTo>
                      <a:pt x="24" y="191"/>
                      <a:pt x="23" y="190"/>
                      <a:pt x="23" y="190"/>
                    </a:cubicBezTo>
                    <a:moveTo>
                      <a:pt x="28" y="189"/>
                    </a:moveTo>
                    <a:cubicBezTo>
                      <a:pt x="28" y="190"/>
                      <a:pt x="28" y="190"/>
                      <a:pt x="28" y="190"/>
                    </a:cubicBezTo>
                    <a:cubicBezTo>
                      <a:pt x="29" y="190"/>
                      <a:pt x="29" y="190"/>
                      <a:pt x="29" y="190"/>
                    </a:cubicBezTo>
                    <a:cubicBezTo>
                      <a:pt x="29" y="190"/>
                      <a:pt x="30" y="190"/>
                      <a:pt x="30" y="190"/>
                    </a:cubicBezTo>
                    <a:cubicBezTo>
                      <a:pt x="28" y="189"/>
                      <a:pt x="28" y="189"/>
                      <a:pt x="28" y="189"/>
                    </a:cubicBezTo>
                    <a:moveTo>
                      <a:pt x="23" y="189"/>
                    </a:moveTo>
                    <a:cubicBezTo>
                      <a:pt x="23" y="189"/>
                      <a:pt x="23" y="189"/>
                      <a:pt x="23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89"/>
                      <a:pt x="23" y="189"/>
                    </a:cubicBezTo>
                    <a:moveTo>
                      <a:pt x="25" y="187"/>
                    </a:moveTo>
                    <a:cubicBezTo>
                      <a:pt x="25" y="187"/>
                      <a:pt x="25" y="187"/>
                      <a:pt x="24" y="187"/>
                    </a:cubicBezTo>
                    <a:cubicBezTo>
                      <a:pt x="25" y="188"/>
                      <a:pt x="25" y="188"/>
                      <a:pt x="25" y="188"/>
                    </a:cubicBezTo>
                    <a:cubicBezTo>
                      <a:pt x="26" y="188"/>
                      <a:pt x="26" y="188"/>
                      <a:pt x="26" y="188"/>
                    </a:cubicBezTo>
                    <a:cubicBezTo>
                      <a:pt x="25" y="187"/>
                      <a:pt x="25" y="187"/>
                      <a:pt x="25" y="187"/>
                    </a:cubicBezTo>
                    <a:moveTo>
                      <a:pt x="31" y="184"/>
                    </a:moveTo>
                    <a:cubicBezTo>
                      <a:pt x="31" y="185"/>
                      <a:pt x="30" y="186"/>
                      <a:pt x="30" y="187"/>
                    </a:cubicBezTo>
                    <a:cubicBezTo>
                      <a:pt x="30" y="187"/>
                      <a:pt x="31" y="188"/>
                      <a:pt x="31" y="188"/>
                    </a:cubicBezTo>
                    <a:cubicBezTo>
                      <a:pt x="32" y="187"/>
                      <a:pt x="32" y="186"/>
                      <a:pt x="33" y="185"/>
                    </a:cubicBezTo>
                    <a:cubicBezTo>
                      <a:pt x="32" y="185"/>
                      <a:pt x="32" y="185"/>
                      <a:pt x="31" y="184"/>
                    </a:cubicBezTo>
                    <a:moveTo>
                      <a:pt x="32" y="184"/>
                    </a:moveTo>
                    <a:cubicBezTo>
                      <a:pt x="32" y="184"/>
                      <a:pt x="32" y="184"/>
                      <a:pt x="32" y="184"/>
                    </a:cubicBezTo>
                    <a:cubicBezTo>
                      <a:pt x="32" y="184"/>
                      <a:pt x="33" y="184"/>
                      <a:pt x="33" y="184"/>
                    </a:cubicBezTo>
                    <a:cubicBezTo>
                      <a:pt x="33" y="184"/>
                      <a:pt x="33" y="184"/>
                      <a:pt x="33" y="184"/>
                    </a:cubicBezTo>
                    <a:cubicBezTo>
                      <a:pt x="33" y="184"/>
                      <a:pt x="32" y="184"/>
                      <a:pt x="32" y="184"/>
                    </a:cubicBezTo>
                    <a:moveTo>
                      <a:pt x="28" y="182"/>
                    </a:moveTo>
                    <a:cubicBezTo>
                      <a:pt x="27" y="183"/>
                      <a:pt x="26" y="184"/>
                      <a:pt x="26" y="185"/>
                    </a:cubicBezTo>
                    <a:cubicBezTo>
                      <a:pt x="26" y="185"/>
                      <a:pt x="27" y="185"/>
                      <a:pt x="27" y="186"/>
                    </a:cubicBezTo>
                    <a:cubicBezTo>
                      <a:pt x="29" y="183"/>
                      <a:pt x="29" y="183"/>
                      <a:pt x="29" y="183"/>
                    </a:cubicBezTo>
                    <a:cubicBezTo>
                      <a:pt x="28" y="183"/>
                      <a:pt x="28" y="182"/>
                      <a:pt x="28" y="182"/>
                    </a:cubicBezTo>
                    <a:moveTo>
                      <a:pt x="27" y="182"/>
                    </a:moveTo>
                    <a:cubicBezTo>
                      <a:pt x="26" y="183"/>
                      <a:pt x="26" y="184"/>
                      <a:pt x="25" y="185"/>
                    </a:cubicBezTo>
                    <a:cubicBezTo>
                      <a:pt x="25" y="185"/>
                      <a:pt x="25" y="185"/>
                      <a:pt x="25" y="185"/>
                    </a:cubicBezTo>
                    <a:cubicBezTo>
                      <a:pt x="26" y="184"/>
                      <a:pt x="26" y="183"/>
                      <a:pt x="27" y="182"/>
                    </a:cubicBezTo>
                    <a:cubicBezTo>
                      <a:pt x="27" y="182"/>
                      <a:pt x="27" y="182"/>
                      <a:pt x="27" y="182"/>
                    </a:cubicBezTo>
                    <a:moveTo>
                      <a:pt x="28" y="181"/>
                    </a:move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9" y="182"/>
                      <a:pt x="29" y="182"/>
                    </a:cubicBezTo>
                    <a:cubicBezTo>
                      <a:pt x="29" y="182"/>
                      <a:pt x="29" y="182"/>
                      <a:pt x="29" y="182"/>
                    </a:cubicBezTo>
                    <a:cubicBezTo>
                      <a:pt x="29" y="182"/>
                      <a:pt x="28" y="181"/>
                      <a:pt x="28" y="181"/>
                    </a:cubicBezTo>
                    <a:moveTo>
                      <a:pt x="28" y="181"/>
                    </a:moveTo>
                    <a:cubicBezTo>
                      <a:pt x="27" y="181"/>
                      <a:pt x="27" y="181"/>
                      <a:pt x="27" y="181"/>
                    </a:cubicBez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8" y="181"/>
                      <a:pt x="28" y="181"/>
                    </a:cubicBezTo>
                    <a:moveTo>
                      <a:pt x="34" y="181"/>
                    </a:moveTo>
                    <a:cubicBezTo>
                      <a:pt x="33" y="181"/>
                      <a:pt x="33" y="182"/>
                      <a:pt x="33" y="182"/>
                    </a:cubicBezTo>
                    <a:cubicBezTo>
                      <a:pt x="34" y="183"/>
                      <a:pt x="34" y="183"/>
                      <a:pt x="34" y="183"/>
                    </a:cubicBezTo>
                    <a:cubicBezTo>
                      <a:pt x="34" y="182"/>
                      <a:pt x="34" y="182"/>
                      <a:pt x="35" y="181"/>
                    </a:cubicBezTo>
                    <a:cubicBezTo>
                      <a:pt x="34" y="181"/>
                      <a:pt x="34" y="181"/>
                      <a:pt x="34" y="181"/>
                    </a:cubicBezTo>
                    <a:moveTo>
                      <a:pt x="30" y="179"/>
                    </a:moveTo>
                    <a:cubicBezTo>
                      <a:pt x="29" y="179"/>
                      <a:pt x="29" y="179"/>
                      <a:pt x="29" y="180"/>
                    </a:cubicBezTo>
                    <a:cubicBezTo>
                      <a:pt x="30" y="180"/>
                      <a:pt x="30" y="180"/>
                      <a:pt x="30" y="180"/>
                    </a:cubicBezTo>
                    <a:cubicBezTo>
                      <a:pt x="31" y="179"/>
                      <a:pt x="31" y="179"/>
                      <a:pt x="31" y="179"/>
                    </a:cubicBezTo>
                    <a:cubicBezTo>
                      <a:pt x="30" y="179"/>
                      <a:pt x="30" y="179"/>
                      <a:pt x="30" y="179"/>
                    </a:cubicBezTo>
                    <a:moveTo>
                      <a:pt x="29" y="178"/>
                    </a:moveTo>
                    <a:cubicBezTo>
                      <a:pt x="29" y="179"/>
                      <a:pt x="29" y="179"/>
                      <a:pt x="28" y="179"/>
                    </a:cubicBezTo>
                    <a:cubicBezTo>
                      <a:pt x="29" y="179"/>
                      <a:pt x="29" y="179"/>
                      <a:pt x="29" y="179"/>
                    </a:cubicBezTo>
                    <a:cubicBezTo>
                      <a:pt x="29" y="179"/>
                      <a:pt x="29" y="179"/>
                      <a:pt x="29" y="178"/>
                    </a:cubicBezTo>
                    <a:cubicBezTo>
                      <a:pt x="29" y="178"/>
                      <a:pt x="29" y="178"/>
                      <a:pt x="29" y="178"/>
                    </a:cubicBezTo>
                    <a:moveTo>
                      <a:pt x="39" y="172"/>
                    </a:moveTo>
                    <a:cubicBezTo>
                      <a:pt x="38" y="174"/>
                      <a:pt x="36" y="176"/>
                      <a:pt x="35" y="178"/>
                    </a:cubicBezTo>
                    <a:cubicBezTo>
                      <a:pt x="35" y="179"/>
                      <a:pt x="36" y="179"/>
                      <a:pt x="36" y="179"/>
                    </a:cubicBezTo>
                    <a:cubicBezTo>
                      <a:pt x="37" y="177"/>
                      <a:pt x="38" y="176"/>
                      <a:pt x="39" y="174"/>
                    </a:cubicBezTo>
                    <a:cubicBezTo>
                      <a:pt x="39" y="173"/>
                      <a:pt x="40" y="173"/>
                      <a:pt x="40" y="173"/>
                    </a:cubicBezTo>
                    <a:cubicBezTo>
                      <a:pt x="40" y="172"/>
                      <a:pt x="39" y="172"/>
                      <a:pt x="39" y="172"/>
                    </a:cubicBezTo>
                    <a:moveTo>
                      <a:pt x="35" y="169"/>
                    </a:moveTo>
                    <a:cubicBezTo>
                      <a:pt x="34" y="172"/>
                      <a:pt x="32" y="174"/>
                      <a:pt x="31" y="176"/>
                    </a:cubicBezTo>
                    <a:cubicBezTo>
                      <a:pt x="31" y="176"/>
                      <a:pt x="32" y="176"/>
                      <a:pt x="32" y="177"/>
                    </a:cubicBezTo>
                    <a:cubicBezTo>
                      <a:pt x="36" y="170"/>
                      <a:pt x="36" y="170"/>
                      <a:pt x="36" y="170"/>
                    </a:cubicBezTo>
                    <a:cubicBezTo>
                      <a:pt x="36" y="170"/>
                      <a:pt x="35" y="170"/>
                      <a:pt x="35" y="169"/>
                    </a:cubicBezTo>
                    <a:moveTo>
                      <a:pt x="34" y="169"/>
                    </a:moveTo>
                    <a:cubicBezTo>
                      <a:pt x="33" y="172"/>
                      <a:pt x="32" y="174"/>
                      <a:pt x="30" y="176"/>
                    </a:cubicBezTo>
                    <a:cubicBezTo>
                      <a:pt x="31" y="176"/>
                      <a:pt x="31" y="176"/>
                      <a:pt x="31" y="176"/>
                    </a:cubicBezTo>
                    <a:cubicBezTo>
                      <a:pt x="32" y="174"/>
                      <a:pt x="33" y="172"/>
                      <a:pt x="35" y="169"/>
                    </a:cubicBezTo>
                    <a:cubicBezTo>
                      <a:pt x="34" y="169"/>
                      <a:pt x="34" y="169"/>
                      <a:pt x="34" y="169"/>
                    </a:cubicBezTo>
                    <a:moveTo>
                      <a:pt x="41" y="169"/>
                    </a:moveTo>
                    <a:cubicBezTo>
                      <a:pt x="41" y="169"/>
                      <a:pt x="41" y="169"/>
                      <a:pt x="40" y="169"/>
                    </a:cubicBezTo>
                    <a:cubicBezTo>
                      <a:pt x="41" y="170"/>
                      <a:pt x="41" y="170"/>
                      <a:pt x="41" y="170"/>
                    </a:cubicBezTo>
                    <a:cubicBezTo>
                      <a:pt x="42" y="170"/>
                      <a:pt x="42" y="169"/>
                      <a:pt x="42" y="169"/>
                    </a:cubicBezTo>
                    <a:cubicBezTo>
                      <a:pt x="42" y="169"/>
                      <a:pt x="41" y="169"/>
                      <a:pt x="41" y="169"/>
                    </a:cubicBezTo>
                    <a:moveTo>
                      <a:pt x="37" y="166"/>
                    </a:moveTo>
                    <a:cubicBezTo>
                      <a:pt x="37" y="166"/>
                      <a:pt x="37" y="167"/>
                      <a:pt x="36" y="167"/>
                    </a:cubicBezTo>
                    <a:cubicBezTo>
                      <a:pt x="37" y="167"/>
                      <a:pt x="37" y="167"/>
                      <a:pt x="37" y="167"/>
                    </a:cubicBezTo>
                    <a:cubicBezTo>
                      <a:pt x="38" y="167"/>
                      <a:pt x="38" y="167"/>
                      <a:pt x="38" y="167"/>
                    </a:cubicBezTo>
                    <a:cubicBezTo>
                      <a:pt x="37" y="166"/>
                      <a:pt x="37" y="166"/>
                      <a:pt x="37" y="166"/>
                    </a:cubicBezTo>
                    <a:moveTo>
                      <a:pt x="36" y="166"/>
                    </a:moveTo>
                    <a:cubicBezTo>
                      <a:pt x="36" y="166"/>
                      <a:pt x="36" y="166"/>
                      <a:pt x="36" y="166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36" y="166"/>
                      <a:pt x="36" y="166"/>
                      <a:pt x="36" y="166"/>
                    </a:cubicBezTo>
                    <a:cubicBezTo>
                      <a:pt x="36" y="166"/>
                      <a:pt x="36" y="166"/>
                      <a:pt x="36" y="166"/>
                    </a:cubicBezTo>
                    <a:moveTo>
                      <a:pt x="46" y="161"/>
                    </a:moveTo>
                    <a:cubicBezTo>
                      <a:pt x="45" y="162"/>
                      <a:pt x="44" y="164"/>
                      <a:pt x="43" y="166"/>
                    </a:cubicBezTo>
                    <a:cubicBezTo>
                      <a:pt x="43" y="166"/>
                      <a:pt x="43" y="166"/>
                      <a:pt x="43" y="167"/>
                    </a:cubicBezTo>
                    <a:cubicBezTo>
                      <a:pt x="44" y="165"/>
                      <a:pt x="46" y="163"/>
                      <a:pt x="47" y="161"/>
                    </a:cubicBezTo>
                    <a:cubicBezTo>
                      <a:pt x="46" y="161"/>
                      <a:pt x="46" y="161"/>
                      <a:pt x="46" y="161"/>
                    </a:cubicBezTo>
                    <a:moveTo>
                      <a:pt x="46" y="159"/>
                    </a:moveTo>
                    <a:cubicBezTo>
                      <a:pt x="46" y="160"/>
                      <a:pt x="46" y="160"/>
                      <a:pt x="46" y="160"/>
                    </a:cubicBezTo>
                    <a:cubicBezTo>
                      <a:pt x="46" y="160"/>
                      <a:pt x="47" y="161"/>
                      <a:pt x="47" y="161"/>
                    </a:cubicBezTo>
                    <a:cubicBezTo>
                      <a:pt x="47" y="160"/>
                      <a:pt x="47" y="160"/>
                      <a:pt x="47" y="160"/>
                    </a:cubicBezTo>
                    <a:cubicBezTo>
                      <a:pt x="47" y="160"/>
                      <a:pt x="47" y="160"/>
                      <a:pt x="46" y="159"/>
                    </a:cubicBezTo>
                    <a:moveTo>
                      <a:pt x="41" y="158"/>
                    </a:moveTo>
                    <a:cubicBezTo>
                      <a:pt x="40" y="160"/>
                      <a:pt x="39" y="162"/>
                      <a:pt x="38" y="164"/>
                    </a:cubicBezTo>
                    <a:cubicBezTo>
                      <a:pt x="39" y="164"/>
                      <a:pt x="39" y="164"/>
                      <a:pt x="39" y="164"/>
                    </a:cubicBezTo>
                    <a:cubicBezTo>
                      <a:pt x="42" y="159"/>
                      <a:pt x="42" y="159"/>
                      <a:pt x="42" y="159"/>
                    </a:cubicBezTo>
                    <a:cubicBezTo>
                      <a:pt x="42" y="158"/>
                      <a:pt x="42" y="158"/>
                      <a:pt x="41" y="158"/>
                    </a:cubicBezTo>
                    <a:moveTo>
                      <a:pt x="41" y="158"/>
                    </a:moveTo>
                    <a:cubicBezTo>
                      <a:pt x="40" y="159"/>
                      <a:pt x="39" y="161"/>
                      <a:pt x="37" y="163"/>
                    </a:cubicBezTo>
                    <a:cubicBezTo>
                      <a:pt x="38" y="163"/>
                      <a:pt x="38" y="163"/>
                      <a:pt x="38" y="163"/>
                    </a:cubicBezTo>
                    <a:cubicBezTo>
                      <a:pt x="39" y="162"/>
                      <a:pt x="40" y="160"/>
                      <a:pt x="41" y="159"/>
                    </a:cubicBezTo>
                    <a:cubicBezTo>
                      <a:pt x="41" y="158"/>
                      <a:pt x="41" y="158"/>
                      <a:pt x="41" y="158"/>
                    </a:cubicBezTo>
                    <a:cubicBezTo>
                      <a:pt x="41" y="158"/>
                      <a:pt x="41" y="158"/>
                      <a:pt x="41" y="158"/>
                    </a:cubicBezTo>
                    <a:moveTo>
                      <a:pt x="42" y="157"/>
                    </a:moveTo>
                    <a:cubicBezTo>
                      <a:pt x="42" y="157"/>
                      <a:pt x="42" y="157"/>
                      <a:pt x="42" y="158"/>
                    </a:cubicBezTo>
                    <a:cubicBezTo>
                      <a:pt x="42" y="158"/>
                      <a:pt x="42" y="158"/>
                      <a:pt x="43" y="158"/>
                    </a:cubicBezTo>
                    <a:cubicBezTo>
                      <a:pt x="43" y="157"/>
                      <a:pt x="43" y="157"/>
                      <a:pt x="43" y="157"/>
                    </a:cubicBezTo>
                    <a:cubicBezTo>
                      <a:pt x="43" y="157"/>
                      <a:pt x="42" y="157"/>
                      <a:pt x="42" y="157"/>
                    </a:cubicBezTo>
                    <a:moveTo>
                      <a:pt x="41" y="156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1" y="157"/>
                      <a:pt x="41" y="157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7"/>
                      <a:pt x="42" y="156"/>
                      <a:pt x="41" y="156"/>
                    </a:cubicBezTo>
                    <a:moveTo>
                      <a:pt x="49" y="155"/>
                    </a:moveTo>
                    <a:cubicBezTo>
                      <a:pt x="49" y="155"/>
                      <a:pt x="49" y="155"/>
                      <a:pt x="49" y="155"/>
                    </a:cubicBezTo>
                    <a:cubicBezTo>
                      <a:pt x="49" y="155"/>
                      <a:pt x="50" y="155"/>
                      <a:pt x="50" y="155"/>
                    </a:cubicBezTo>
                    <a:cubicBezTo>
                      <a:pt x="50" y="155"/>
                      <a:pt x="50" y="155"/>
                      <a:pt x="50" y="155"/>
                    </a:cubicBezTo>
                    <a:cubicBezTo>
                      <a:pt x="50" y="155"/>
                      <a:pt x="49" y="155"/>
                      <a:pt x="49" y="155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3"/>
                      <a:pt x="45" y="153"/>
                      <a:pt x="46" y="153"/>
                    </a:cubicBezTo>
                    <a:cubicBezTo>
                      <a:pt x="46" y="153"/>
                      <a:pt x="46" y="153"/>
                      <a:pt x="46" y="153"/>
                    </a:cubicBezTo>
                    <a:cubicBezTo>
                      <a:pt x="45" y="153"/>
                      <a:pt x="45" y="152"/>
                      <a:pt x="45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4" y="152"/>
                      <a:pt x="44" y="152"/>
                      <a:pt x="44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4" y="152"/>
                      <a:pt x="44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6" y="152"/>
                      <a:pt x="45" y="152"/>
                      <a:pt x="45" y="152"/>
                    </a:cubicBezTo>
                    <a:moveTo>
                      <a:pt x="44" y="151"/>
                    </a:moveTo>
                    <a:cubicBezTo>
                      <a:pt x="44" y="151"/>
                      <a:pt x="44" y="151"/>
                      <a:pt x="44" y="152"/>
                    </a:cubicBezTo>
                    <a:cubicBezTo>
                      <a:pt x="44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5" y="151"/>
                    </a:cubicBezTo>
                    <a:cubicBezTo>
                      <a:pt x="45" y="151"/>
                      <a:pt x="45" y="151"/>
                      <a:pt x="44" y="151"/>
                    </a:cubicBezTo>
                    <a:moveTo>
                      <a:pt x="52" y="150"/>
                    </a:moveTo>
                    <a:cubicBezTo>
                      <a:pt x="51" y="151"/>
                      <a:pt x="50" y="153"/>
                      <a:pt x="50" y="154"/>
                    </a:cubicBezTo>
                    <a:cubicBezTo>
                      <a:pt x="50" y="154"/>
                      <a:pt x="50" y="154"/>
                      <a:pt x="51" y="154"/>
                    </a:cubicBezTo>
                    <a:cubicBezTo>
                      <a:pt x="51" y="153"/>
                      <a:pt x="52" y="152"/>
                      <a:pt x="53" y="150"/>
                    </a:cubicBezTo>
                    <a:cubicBezTo>
                      <a:pt x="53" y="150"/>
                      <a:pt x="52" y="150"/>
                      <a:pt x="52" y="150"/>
                    </a:cubicBezTo>
                    <a:moveTo>
                      <a:pt x="48" y="147"/>
                    </a:moveTo>
                    <a:cubicBezTo>
                      <a:pt x="47" y="149"/>
                      <a:pt x="46" y="150"/>
                      <a:pt x="45" y="151"/>
                    </a:cubicBezTo>
                    <a:cubicBezTo>
                      <a:pt x="46" y="151"/>
                      <a:pt x="46" y="152"/>
                      <a:pt x="46" y="152"/>
                    </a:cubicBezTo>
                    <a:cubicBezTo>
                      <a:pt x="48" y="148"/>
                      <a:pt x="48" y="148"/>
                      <a:pt x="48" y="148"/>
                    </a:cubicBezTo>
                    <a:cubicBezTo>
                      <a:pt x="48" y="148"/>
                      <a:pt x="48" y="147"/>
                      <a:pt x="48" y="147"/>
                    </a:cubicBezTo>
                    <a:moveTo>
                      <a:pt x="47" y="147"/>
                    </a:moveTo>
                    <a:cubicBezTo>
                      <a:pt x="46" y="148"/>
                      <a:pt x="45" y="149"/>
                      <a:pt x="45" y="151"/>
                    </a:cubicBezTo>
                    <a:cubicBezTo>
                      <a:pt x="45" y="151"/>
                      <a:pt x="45" y="151"/>
                      <a:pt x="45" y="151"/>
                    </a:cubicBezTo>
                    <a:cubicBezTo>
                      <a:pt x="46" y="150"/>
                      <a:pt x="47" y="148"/>
                      <a:pt x="47" y="147"/>
                    </a:cubicBezTo>
                    <a:cubicBezTo>
                      <a:pt x="47" y="147"/>
                      <a:pt x="47" y="147"/>
                      <a:pt x="47" y="147"/>
                    </a:cubicBezTo>
                    <a:moveTo>
                      <a:pt x="54" y="146"/>
                    </a:move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8"/>
                      <a:pt x="54" y="148"/>
                    </a:cubicBezTo>
                    <a:cubicBezTo>
                      <a:pt x="55" y="147"/>
                      <a:pt x="55" y="147"/>
                      <a:pt x="55" y="147"/>
                    </a:cubicBezTo>
                    <a:cubicBezTo>
                      <a:pt x="55" y="147"/>
                      <a:pt x="54" y="147"/>
                      <a:pt x="54" y="146"/>
                    </a:cubicBezTo>
                    <a:moveTo>
                      <a:pt x="54" y="146"/>
                    </a:moveTo>
                    <a:cubicBezTo>
                      <a:pt x="54" y="146"/>
                      <a:pt x="54" y="146"/>
                      <a:pt x="54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4" y="146"/>
                    </a:cubicBezTo>
                    <a:moveTo>
                      <a:pt x="55" y="145"/>
                    </a:moveTo>
                    <a:cubicBezTo>
                      <a:pt x="55" y="145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6" y="146"/>
                    </a:cubicBezTo>
                    <a:cubicBezTo>
                      <a:pt x="55" y="146"/>
                      <a:pt x="55" y="145"/>
                      <a:pt x="55" y="145"/>
                    </a:cubicBezTo>
                    <a:moveTo>
                      <a:pt x="55" y="144"/>
                    </a:moveTo>
                    <a:cubicBezTo>
                      <a:pt x="55" y="144"/>
                      <a:pt x="55" y="145"/>
                      <a:pt x="55" y="145"/>
                    </a:cubicBezTo>
                    <a:cubicBezTo>
                      <a:pt x="55" y="145"/>
                      <a:pt x="56" y="145"/>
                      <a:pt x="56" y="145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5"/>
                      <a:pt x="56" y="144"/>
                      <a:pt x="55" y="144"/>
                    </a:cubicBezTo>
                    <a:moveTo>
                      <a:pt x="50" y="144"/>
                    </a:moveTo>
                    <a:cubicBezTo>
                      <a:pt x="49" y="144"/>
                      <a:pt x="49" y="144"/>
                      <a:pt x="49" y="145"/>
                    </a:cubicBezTo>
                    <a:cubicBezTo>
                      <a:pt x="49" y="145"/>
                      <a:pt x="50" y="145"/>
                      <a:pt x="50" y="145"/>
                    </a:cubicBezTo>
                    <a:cubicBezTo>
                      <a:pt x="50" y="145"/>
                      <a:pt x="50" y="145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moveTo>
                      <a:pt x="56" y="143"/>
                    </a:moveTo>
                    <a:cubicBezTo>
                      <a:pt x="56" y="144"/>
                      <a:pt x="56" y="144"/>
                      <a:pt x="56" y="144"/>
                    </a:cubicBezTo>
                    <a:cubicBezTo>
                      <a:pt x="56" y="144"/>
                      <a:pt x="56" y="144"/>
                      <a:pt x="56" y="144"/>
                    </a:cubicBezTo>
                    <a:cubicBezTo>
                      <a:pt x="56" y="144"/>
                      <a:pt x="57" y="144"/>
                      <a:pt x="57" y="144"/>
                    </a:cubicBezTo>
                    <a:cubicBezTo>
                      <a:pt x="56" y="144"/>
                      <a:pt x="56" y="144"/>
                      <a:pt x="56" y="143"/>
                    </a:cubicBezTo>
                    <a:moveTo>
                      <a:pt x="49" y="143"/>
                    </a:move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3"/>
                      <a:pt x="49" y="143"/>
                    </a:cubicBezTo>
                    <a:moveTo>
                      <a:pt x="50" y="143"/>
                    </a:move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0" y="144"/>
                      <a:pt x="51" y="144"/>
                    </a:cubicBezTo>
                    <a:cubicBezTo>
                      <a:pt x="51" y="144"/>
                      <a:pt x="51" y="144"/>
                      <a:pt x="51" y="144"/>
                    </a:cubicBezTo>
                    <a:cubicBezTo>
                      <a:pt x="50" y="144"/>
                      <a:pt x="50" y="143"/>
                      <a:pt x="50" y="143"/>
                    </a:cubicBezTo>
                    <a:moveTo>
                      <a:pt x="49" y="143"/>
                    </a:moveTo>
                    <a:cubicBezTo>
                      <a:pt x="49" y="143"/>
                      <a:pt x="49" y="143"/>
                      <a:pt x="49" y="143"/>
                    </a:cubicBezTo>
                    <a:cubicBezTo>
                      <a:pt x="49" y="143"/>
                      <a:pt x="50" y="143"/>
                      <a:pt x="50" y="143"/>
                    </a:cubicBez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49" y="143"/>
                      <a:pt x="49" y="143"/>
                    </a:cubicBezTo>
                    <a:moveTo>
                      <a:pt x="50" y="143"/>
                    </a:move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1" y="143"/>
                      <a:pt x="51" y="144"/>
                    </a:cubicBezTo>
                    <a:cubicBezTo>
                      <a:pt x="51" y="143"/>
                      <a:pt x="51" y="143"/>
                      <a:pt x="51" y="143"/>
                    </a:cubicBezTo>
                    <a:cubicBezTo>
                      <a:pt x="51" y="143"/>
                      <a:pt x="51" y="143"/>
                      <a:pt x="50" y="143"/>
                    </a:cubicBezTo>
                    <a:moveTo>
                      <a:pt x="50" y="142"/>
                    </a:moveTo>
                    <a:cubicBezTo>
                      <a:pt x="50" y="142"/>
                      <a:pt x="50" y="143"/>
                      <a:pt x="49" y="143"/>
                    </a:cubicBez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0" y="143"/>
                      <a:pt x="50" y="142"/>
                    </a:cubicBezTo>
                    <a:cubicBezTo>
                      <a:pt x="50" y="142"/>
                      <a:pt x="50" y="142"/>
                      <a:pt x="50" y="142"/>
                    </a:cubicBezTo>
                    <a:moveTo>
                      <a:pt x="57" y="142"/>
                    </a:moveTo>
                    <a:cubicBezTo>
                      <a:pt x="57" y="142"/>
                      <a:pt x="57" y="142"/>
                      <a:pt x="57" y="142"/>
                    </a:cubicBezTo>
                    <a:cubicBezTo>
                      <a:pt x="57" y="142"/>
                      <a:pt x="57" y="142"/>
                      <a:pt x="57" y="142"/>
                    </a:cubicBezTo>
                    <a:cubicBezTo>
                      <a:pt x="58" y="142"/>
                      <a:pt x="58" y="142"/>
                      <a:pt x="58" y="142"/>
                    </a:cubicBezTo>
                    <a:cubicBezTo>
                      <a:pt x="57" y="142"/>
                      <a:pt x="57" y="142"/>
                      <a:pt x="57" y="142"/>
                    </a:cubicBezTo>
                    <a:moveTo>
                      <a:pt x="51" y="141"/>
                    </a:moveTo>
                    <a:cubicBezTo>
                      <a:pt x="51" y="142"/>
                      <a:pt x="51" y="142"/>
                      <a:pt x="51" y="142"/>
                    </a:cubicBezTo>
                    <a:cubicBezTo>
                      <a:pt x="51" y="142"/>
                      <a:pt x="51" y="142"/>
                      <a:pt x="51" y="143"/>
                    </a:cubicBezTo>
                    <a:cubicBezTo>
                      <a:pt x="52" y="142"/>
                      <a:pt x="52" y="142"/>
                      <a:pt x="52" y="142"/>
                    </a:cubicBezTo>
                    <a:cubicBezTo>
                      <a:pt x="51" y="142"/>
                      <a:pt x="51" y="142"/>
                      <a:pt x="51" y="141"/>
                    </a:cubicBezTo>
                    <a:moveTo>
                      <a:pt x="50" y="141"/>
                    </a:moveTo>
                    <a:cubicBezTo>
                      <a:pt x="50" y="141"/>
                      <a:pt x="50" y="142"/>
                      <a:pt x="50" y="142"/>
                    </a:cubicBezTo>
                    <a:cubicBezTo>
                      <a:pt x="50" y="142"/>
                      <a:pt x="50" y="142"/>
                      <a:pt x="50" y="142"/>
                    </a:cubicBezTo>
                    <a:cubicBezTo>
                      <a:pt x="50" y="142"/>
                      <a:pt x="51" y="142"/>
                      <a:pt x="51" y="141"/>
                    </a:cubicBezTo>
                    <a:cubicBezTo>
                      <a:pt x="51" y="141"/>
                      <a:pt x="50" y="141"/>
                      <a:pt x="50" y="141"/>
                    </a:cubicBezTo>
                    <a:moveTo>
                      <a:pt x="51" y="141"/>
                    </a:move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2" y="142"/>
                      <a:pt x="52" y="142"/>
                    </a:cubicBezTo>
                    <a:cubicBezTo>
                      <a:pt x="52" y="142"/>
                      <a:pt x="52" y="141"/>
                      <a:pt x="52" y="141"/>
                    </a:cubicBezTo>
                    <a:cubicBezTo>
                      <a:pt x="52" y="141"/>
                      <a:pt x="52" y="141"/>
                      <a:pt x="51" y="141"/>
                    </a:cubicBezTo>
                    <a:moveTo>
                      <a:pt x="51" y="140"/>
                    </a:move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0"/>
                      <a:pt x="51" y="140"/>
                      <a:pt x="51" y="140"/>
                    </a:cubicBezTo>
                    <a:moveTo>
                      <a:pt x="59" y="137"/>
                    </a:moveTo>
                    <a:cubicBezTo>
                      <a:pt x="59" y="139"/>
                      <a:pt x="58" y="140"/>
                      <a:pt x="57" y="142"/>
                    </a:cubicBezTo>
                    <a:cubicBezTo>
                      <a:pt x="57" y="142"/>
                      <a:pt x="57" y="142"/>
                      <a:pt x="58" y="142"/>
                    </a:cubicBezTo>
                    <a:cubicBezTo>
                      <a:pt x="58" y="141"/>
                      <a:pt x="59" y="139"/>
                      <a:pt x="60" y="138"/>
                    </a:cubicBezTo>
                    <a:cubicBezTo>
                      <a:pt x="60" y="138"/>
                      <a:pt x="60" y="138"/>
                      <a:pt x="59" y="137"/>
                    </a:cubicBezTo>
                    <a:moveTo>
                      <a:pt x="55" y="135"/>
                    </a:moveTo>
                    <a:cubicBezTo>
                      <a:pt x="54" y="136"/>
                      <a:pt x="53" y="137"/>
                      <a:pt x="52" y="139"/>
                    </a:cubicBezTo>
                    <a:cubicBezTo>
                      <a:pt x="52" y="139"/>
                      <a:pt x="53" y="140"/>
                      <a:pt x="53" y="140"/>
                    </a:cubicBezTo>
                    <a:cubicBezTo>
                      <a:pt x="54" y="138"/>
                      <a:pt x="55" y="137"/>
                      <a:pt x="56" y="135"/>
                    </a:cubicBezTo>
                    <a:cubicBezTo>
                      <a:pt x="55" y="135"/>
                      <a:pt x="55" y="135"/>
                      <a:pt x="55" y="135"/>
                    </a:cubicBezTo>
                    <a:moveTo>
                      <a:pt x="54" y="134"/>
                    </a:moveTo>
                    <a:cubicBezTo>
                      <a:pt x="54" y="136"/>
                      <a:pt x="53" y="137"/>
                      <a:pt x="52" y="139"/>
                    </a:cubicBezTo>
                    <a:cubicBezTo>
                      <a:pt x="52" y="139"/>
                      <a:pt x="52" y="139"/>
                      <a:pt x="52" y="139"/>
                    </a:cubicBezTo>
                    <a:cubicBezTo>
                      <a:pt x="53" y="137"/>
                      <a:pt x="54" y="136"/>
                      <a:pt x="55" y="135"/>
                    </a:cubicBezTo>
                    <a:cubicBezTo>
                      <a:pt x="55" y="134"/>
                      <a:pt x="54" y="134"/>
                      <a:pt x="54" y="134"/>
                    </a:cubicBezTo>
                    <a:moveTo>
                      <a:pt x="62" y="133"/>
                    </a:moveTo>
                    <a:cubicBezTo>
                      <a:pt x="62" y="133"/>
                      <a:pt x="62" y="133"/>
                      <a:pt x="62" y="133"/>
                    </a:cubicBezTo>
                    <a:cubicBezTo>
                      <a:pt x="62" y="133"/>
                      <a:pt x="62" y="134"/>
                      <a:pt x="63" y="134"/>
                    </a:cubicBezTo>
                    <a:cubicBezTo>
                      <a:pt x="63" y="134"/>
                      <a:pt x="63" y="134"/>
                      <a:pt x="63" y="134"/>
                    </a:cubicBezTo>
                    <a:cubicBezTo>
                      <a:pt x="62" y="133"/>
                      <a:pt x="62" y="133"/>
                      <a:pt x="62" y="133"/>
                    </a:cubicBezTo>
                    <a:moveTo>
                      <a:pt x="62" y="133"/>
                    </a:moveTo>
                    <a:cubicBezTo>
                      <a:pt x="62" y="133"/>
                      <a:pt x="62" y="133"/>
                      <a:pt x="62" y="133"/>
                    </a:cubicBezTo>
                    <a:cubicBezTo>
                      <a:pt x="62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2" y="133"/>
                      <a:pt x="62" y="133"/>
                    </a:cubicBezTo>
                    <a:moveTo>
                      <a:pt x="63" y="132"/>
                    </a:moveTo>
                    <a:cubicBezTo>
                      <a:pt x="63" y="132"/>
                      <a:pt x="62" y="132"/>
                      <a:pt x="62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2"/>
                    </a:cubicBezTo>
                    <a:cubicBezTo>
                      <a:pt x="63" y="132"/>
                      <a:pt x="63" y="132"/>
                      <a:pt x="63" y="132"/>
                    </a:cubicBezTo>
                    <a:moveTo>
                      <a:pt x="63" y="131"/>
                    </a:moveTo>
                    <a:cubicBezTo>
                      <a:pt x="63" y="131"/>
                      <a:pt x="63" y="132"/>
                      <a:pt x="63" y="132"/>
                    </a:cubicBezTo>
                    <a:cubicBezTo>
                      <a:pt x="63" y="132"/>
                      <a:pt x="63" y="132"/>
                      <a:pt x="64" y="132"/>
                    </a:cubicBezTo>
                    <a:cubicBezTo>
                      <a:pt x="64" y="132"/>
                      <a:pt x="64" y="132"/>
                      <a:pt x="64" y="132"/>
                    </a:cubicBezTo>
                    <a:cubicBezTo>
                      <a:pt x="64" y="131"/>
                      <a:pt x="63" y="131"/>
                      <a:pt x="63" y="131"/>
                    </a:cubicBezTo>
                    <a:moveTo>
                      <a:pt x="57" y="130"/>
                    </a:moveTo>
                    <a:cubicBezTo>
                      <a:pt x="57" y="130"/>
                      <a:pt x="57" y="130"/>
                      <a:pt x="57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8" y="130"/>
                      <a:pt x="58" y="130"/>
                      <a:pt x="57" y="130"/>
                    </a:cubicBezTo>
                    <a:moveTo>
                      <a:pt x="58" y="129"/>
                    </a:moveTo>
                    <a:cubicBezTo>
                      <a:pt x="58" y="129"/>
                      <a:pt x="58" y="129"/>
                      <a:pt x="57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9" y="130"/>
                      <a:pt x="59" y="130"/>
                      <a:pt x="59" y="130"/>
                    </a:cubicBezTo>
                    <a:cubicBezTo>
                      <a:pt x="59" y="129"/>
                      <a:pt x="58" y="129"/>
                      <a:pt x="58" y="129"/>
                    </a:cubicBezTo>
                    <a:moveTo>
                      <a:pt x="58" y="128"/>
                    </a:moveTo>
                    <a:cubicBezTo>
                      <a:pt x="58" y="129"/>
                      <a:pt x="58" y="129"/>
                      <a:pt x="58" y="129"/>
                    </a:cubicBezTo>
                    <a:cubicBezTo>
                      <a:pt x="58" y="129"/>
                      <a:pt x="59" y="129"/>
                      <a:pt x="59" y="129"/>
                    </a:cubicBezTo>
                    <a:cubicBezTo>
                      <a:pt x="59" y="129"/>
                      <a:pt x="59" y="129"/>
                      <a:pt x="59" y="129"/>
                    </a:cubicBezTo>
                    <a:cubicBezTo>
                      <a:pt x="59" y="129"/>
                      <a:pt x="59" y="129"/>
                      <a:pt x="58" y="128"/>
                    </a:cubicBezTo>
                    <a:moveTo>
                      <a:pt x="66" y="126"/>
                    </a:moveTo>
                    <a:cubicBezTo>
                      <a:pt x="66" y="126"/>
                      <a:pt x="66" y="126"/>
                      <a:pt x="66" y="127"/>
                    </a:cubicBezTo>
                    <a:cubicBezTo>
                      <a:pt x="66" y="127"/>
                      <a:pt x="66" y="127"/>
                      <a:pt x="67" y="127"/>
                    </a:cubicBezTo>
                    <a:cubicBezTo>
                      <a:pt x="67" y="127"/>
                      <a:pt x="67" y="127"/>
                      <a:pt x="67" y="126"/>
                    </a:cubicBezTo>
                    <a:cubicBezTo>
                      <a:pt x="67" y="126"/>
                      <a:pt x="66" y="126"/>
                      <a:pt x="66" y="126"/>
                    </a:cubicBezTo>
                    <a:moveTo>
                      <a:pt x="62" y="123"/>
                    </a:moveTo>
                    <a:cubicBezTo>
                      <a:pt x="62" y="124"/>
                      <a:pt x="62" y="124"/>
                      <a:pt x="61" y="124"/>
                    </a:cubicBezTo>
                    <a:cubicBezTo>
                      <a:pt x="62" y="124"/>
                      <a:pt x="62" y="124"/>
                      <a:pt x="62" y="124"/>
                    </a:cubicBezTo>
                    <a:cubicBezTo>
                      <a:pt x="62" y="124"/>
                      <a:pt x="62" y="124"/>
                      <a:pt x="62" y="124"/>
                    </a:cubicBezTo>
                    <a:cubicBezTo>
                      <a:pt x="62" y="124"/>
                      <a:pt x="62" y="124"/>
                      <a:pt x="62" y="123"/>
                    </a:cubicBezTo>
                    <a:moveTo>
                      <a:pt x="72" y="119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1"/>
                      <a:pt x="71" y="121"/>
                      <a:pt x="71" y="121"/>
                    </a:cubicBezTo>
                    <a:cubicBezTo>
                      <a:pt x="72" y="121"/>
                      <a:pt x="72" y="120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moveTo>
                      <a:pt x="71" y="118"/>
                    </a:moveTo>
                    <a:cubicBezTo>
                      <a:pt x="70" y="119"/>
                      <a:pt x="70" y="120"/>
                      <a:pt x="70" y="120"/>
                    </a:cubicBezTo>
                    <a:cubicBezTo>
                      <a:pt x="70" y="120"/>
                      <a:pt x="70" y="121"/>
                      <a:pt x="70" y="121"/>
                    </a:cubicBezTo>
                    <a:cubicBezTo>
                      <a:pt x="71" y="120"/>
                      <a:pt x="71" y="119"/>
                      <a:pt x="71" y="119"/>
                    </a:cubicBezTo>
                    <a:cubicBezTo>
                      <a:pt x="71" y="119"/>
                      <a:pt x="71" y="118"/>
                      <a:pt x="71" y="118"/>
                    </a:cubicBezTo>
                    <a:moveTo>
                      <a:pt x="74" y="116"/>
                    </a:move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4" y="117"/>
                      <a:pt x="74" y="116"/>
                    </a:cubicBezTo>
                    <a:cubicBezTo>
                      <a:pt x="74" y="116"/>
                      <a:pt x="74" y="116"/>
                      <a:pt x="74" y="116"/>
                    </a:cubicBezTo>
                    <a:moveTo>
                      <a:pt x="66" y="116"/>
                    </a:moveTo>
                    <a:cubicBezTo>
                      <a:pt x="66" y="117"/>
                      <a:pt x="66" y="117"/>
                      <a:pt x="65" y="118"/>
                    </a:cubicBezTo>
                    <a:cubicBezTo>
                      <a:pt x="65" y="118"/>
                      <a:pt x="65" y="118"/>
                      <a:pt x="66" y="118"/>
                    </a:cubicBezTo>
                    <a:cubicBezTo>
                      <a:pt x="66" y="117"/>
                      <a:pt x="66" y="117"/>
                      <a:pt x="67" y="116"/>
                    </a:cubicBezTo>
                    <a:cubicBezTo>
                      <a:pt x="67" y="116"/>
                      <a:pt x="67" y="116"/>
                      <a:pt x="66" y="116"/>
                    </a:cubicBezTo>
                    <a:moveTo>
                      <a:pt x="72" y="115"/>
                    </a:moveTo>
                    <a:cubicBezTo>
                      <a:pt x="72" y="116"/>
                      <a:pt x="72" y="117"/>
                      <a:pt x="71" y="117"/>
                    </a:cubicBezTo>
                    <a:cubicBezTo>
                      <a:pt x="71" y="118"/>
                      <a:pt x="72" y="118"/>
                      <a:pt x="72" y="118"/>
                    </a:cubicBezTo>
                    <a:cubicBezTo>
                      <a:pt x="72" y="117"/>
                      <a:pt x="73" y="116"/>
                      <a:pt x="73" y="116"/>
                    </a:cubicBezTo>
                    <a:cubicBezTo>
                      <a:pt x="73" y="116"/>
                      <a:pt x="73" y="115"/>
                      <a:pt x="72" y="115"/>
                    </a:cubicBezTo>
                    <a:moveTo>
                      <a:pt x="68" y="113"/>
                    </a:moveTo>
                    <a:cubicBezTo>
                      <a:pt x="68" y="114"/>
                      <a:pt x="67" y="114"/>
                      <a:pt x="67" y="115"/>
                    </a:cubicBezTo>
                    <a:cubicBezTo>
                      <a:pt x="67" y="115"/>
                      <a:pt x="67" y="115"/>
                      <a:pt x="67" y="115"/>
                    </a:cubicBezTo>
                    <a:cubicBezTo>
                      <a:pt x="68" y="114"/>
                      <a:pt x="68" y="114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moveTo>
                      <a:pt x="81" y="104"/>
                    </a:moveTo>
                    <a:cubicBezTo>
                      <a:pt x="78" y="109"/>
                      <a:pt x="78" y="109"/>
                      <a:pt x="78" y="109"/>
                    </a:cubicBezTo>
                    <a:cubicBezTo>
                      <a:pt x="78" y="109"/>
                      <a:pt x="78" y="109"/>
                      <a:pt x="78" y="109"/>
                    </a:cubicBezTo>
                    <a:cubicBezTo>
                      <a:pt x="79" y="107"/>
                      <a:pt x="80" y="106"/>
                      <a:pt x="81" y="105"/>
                    </a:cubicBezTo>
                    <a:cubicBezTo>
                      <a:pt x="81" y="104"/>
                      <a:pt x="81" y="104"/>
                      <a:pt x="81" y="104"/>
                    </a:cubicBezTo>
                    <a:moveTo>
                      <a:pt x="79" y="104"/>
                    </a:moveTo>
                    <a:cubicBezTo>
                      <a:pt x="78" y="105"/>
                      <a:pt x="77" y="106"/>
                      <a:pt x="77" y="108"/>
                    </a:cubicBezTo>
                    <a:cubicBezTo>
                      <a:pt x="77" y="108"/>
                      <a:pt x="77" y="108"/>
                      <a:pt x="77" y="108"/>
                    </a:cubicBezTo>
                    <a:cubicBezTo>
                      <a:pt x="78" y="107"/>
                      <a:pt x="79" y="105"/>
                      <a:pt x="80" y="104"/>
                    </a:cubicBezTo>
                    <a:cubicBezTo>
                      <a:pt x="80" y="104"/>
                      <a:pt x="79" y="104"/>
                      <a:pt x="79" y="104"/>
                    </a:cubicBezTo>
                    <a:moveTo>
                      <a:pt x="75" y="101"/>
                    </a:moveTo>
                    <a:cubicBezTo>
                      <a:pt x="74" y="103"/>
                      <a:pt x="73" y="104"/>
                      <a:pt x="73" y="105"/>
                    </a:cubicBezTo>
                    <a:cubicBezTo>
                      <a:pt x="73" y="105"/>
                      <a:pt x="73" y="105"/>
                      <a:pt x="73" y="106"/>
                    </a:cubicBezTo>
                    <a:cubicBezTo>
                      <a:pt x="74" y="104"/>
                      <a:pt x="74" y="103"/>
                      <a:pt x="75" y="101"/>
                    </a:cubicBezTo>
                    <a:cubicBezTo>
                      <a:pt x="75" y="101"/>
                      <a:pt x="75" y="101"/>
                      <a:pt x="75" y="101"/>
                    </a:cubicBezTo>
                    <a:moveTo>
                      <a:pt x="91" y="86"/>
                    </a:moveTo>
                    <a:cubicBezTo>
                      <a:pt x="86" y="95"/>
                      <a:pt x="86" y="95"/>
                      <a:pt x="86" y="95"/>
                    </a:cubicBezTo>
                    <a:cubicBezTo>
                      <a:pt x="86" y="95"/>
                      <a:pt x="86" y="95"/>
                      <a:pt x="86" y="95"/>
                    </a:cubicBezTo>
                    <a:cubicBezTo>
                      <a:pt x="88" y="92"/>
                      <a:pt x="90" y="89"/>
                      <a:pt x="91" y="86"/>
                    </a:cubicBezTo>
                    <a:cubicBezTo>
                      <a:pt x="91" y="86"/>
                      <a:pt x="91" y="86"/>
                      <a:pt x="91" y="86"/>
                    </a:cubicBezTo>
                    <a:moveTo>
                      <a:pt x="90" y="85"/>
                    </a:moveTo>
                    <a:cubicBezTo>
                      <a:pt x="88" y="88"/>
                      <a:pt x="86" y="91"/>
                      <a:pt x="85" y="94"/>
                    </a:cubicBezTo>
                    <a:cubicBezTo>
                      <a:pt x="85" y="94"/>
                      <a:pt x="85" y="94"/>
                      <a:pt x="86" y="95"/>
                    </a:cubicBezTo>
                    <a:cubicBezTo>
                      <a:pt x="87" y="92"/>
                      <a:pt x="89" y="89"/>
                      <a:pt x="91" y="86"/>
                    </a:cubicBezTo>
                    <a:cubicBezTo>
                      <a:pt x="90" y="86"/>
                      <a:pt x="90" y="86"/>
                      <a:pt x="90" y="85"/>
                    </a:cubicBezTo>
                    <a:moveTo>
                      <a:pt x="86" y="83"/>
                    </a:moveTo>
                    <a:cubicBezTo>
                      <a:pt x="84" y="86"/>
                      <a:pt x="82" y="89"/>
                      <a:pt x="81" y="92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82" y="89"/>
                      <a:pt x="84" y="86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moveTo>
                      <a:pt x="86" y="83"/>
                    </a:move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moveTo>
                      <a:pt x="95" y="80"/>
                    </a:move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moveTo>
                      <a:pt x="94" y="79"/>
                    </a:moveTo>
                    <a:cubicBezTo>
                      <a:pt x="94" y="79"/>
                      <a:pt x="94" y="79"/>
                      <a:pt x="94" y="79"/>
                    </a:cubicBezTo>
                    <a:cubicBezTo>
                      <a:pt x="94" y="79"/>
                      <a:pt x="94" y="79"/>
                      <a:pt x="95" y="79"/>
                    </a:cubicBezTo>
                    <a:cubicBezTo>
                      <a:pt x="95" y="79"/>
                      <a:pt x="95" y="79"/>
                      <a:pt x="95" y="79"/>
                    </a:cubicBezTo>
                    <a:cubicBezTo>
                      <a:pt x="94" y="79"/>
                      <a:pt x="94" y="79"/>
                      <a:pt x="94" y="79"/>
                    </a:cubicBezTo>
                    <a:moveTo>
                      <a:pt x="96" y="78"/>
                    </a:moveTo>
                    <a:cubicBezTo>
                      <a:pt x="95" y="79"/>
                      <a:pt x="95" y="79"/>
                      <a:pt x="95" y="79"/>
                    </a:cubicBezTo>
                    <a:cubicBezTo>
                      <a:pt x="95" y="79"/>
                      <a:pt x="95" y="80"/>
                      <a:pt x="95" y="80"/>
                    </a:cubicBezTo>
                    <a:cubicBezTo>
                      <a:pt x="96" y="79"/>
                      <a:pt x="96" y="78"/>
                      <a:pt x="96" y="78"/>
                    </a:cubicBezTo>
                    <a:cubicBezTo>
                      <a:pt x="96" y="78"/>
                      <a:pt x="96" y="78"/>
                      <a:pt x="96" y="78"/>
                    </a:cubicBezTo>
                    <a:moveTo>
                      <a:pt x="95" y="77"/>
                    </a:moveTo>
                    <a:cubicBezTo>
                      <a:pt x="94" y="77"/>
                      <a:pt x="94" y="78"/>
                      <a:pt x="94" y="79"/>
                    </a:cubicBezTo>
                    <a:cubicBezTo>
                      <a:pt x="94" y="79"/>
                      <a:pt x="94" y="79"/>
                      <a:pt x="95" y="79"/>
                    </a:cubicBezTo>
                    <a:cubicBezTo>
                      <a:pt x="95" y="78"/>
                      <a:pt x="95" y="78"/>
                      <a:pt x="96" y="77"/>
                    </a:cubicBezTo>
                    <a:cubicBezTo>
                      <a:pt x="95" y="77"/>
                      <a:pt x="95" y="77"/>
                      <a:pt x="95" y="77"/>
                    </a:cubicBezTo>
                    <a:moveTo>
                      <a:pt x="90" y="76"/>
                    </a:move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moveTo>
                      <a:pt x="98" y="74"/>
                    </a:moveTo>
                    <a:cubicBezTo>
                      <a:pt x="97" y="76"/>
                      <a:pt x="97" y="76"/>
                      <a:pt x="97" y="76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6"/>
                      <a:pt x="98" y="75"/>
                      <a:pt x="98" y="74"/>
                    </a:cubicBezTo>
                    <a:cubicBezTo>
                      <a:pt x="98" y="74"/>
                      <a:pt x="98" y="74"/>
                      <a:pt x="98" y="74"/>
                    </a:cubicBezTo>
                    <a:moveTo>
                      <a:pt x="91" y="74"/>
                    </a:moveTo>
                    <a:cubicBezTo>
                      <a:pt x="90" y="75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5"/>
                      <a:pt x="91" y="74"/>
                    </a:cubicBezTo>
                    <a:cubicBezTo>
                      <a:pt x="91" y="74"/>
                      <a:pt x="91" y="74"/>
                      <a:pt x="91" y="74"/>
                    </a:cubicBezTo>
                    <a:moveTo>
                      <a:pt x="97" y="73"/>
                    </a:moveTo>
                    <a:cubicBezTo>
                      <a:pt x="96" y="74"/>
                      <a:pt x="96" y="75"/>
                      <a:pt x="96" y="75"/>
                    </a:cubicBezTo>
                    <a:cubicBezTo>
                      <a:pt x="96" y="76"/>
                      <a:pt x="96" y="76"/>
                      <a:pt x="97" y="76"/>
                    </a:cubicBezTo>
                    <a:cubicBezTo>
                      <a:pt x="97" y="75"/>
                      <a:pt x="97" y="75"/>
                      <a:pt x="98" y="74"/>
                    </a:cubicBezTo>
                    <a:cubicBezTo>
                      <a:pt x="97" y="74"/>
                      <a:pt x="97" y="74"/>
                      <a:pt x="97" y="73"/>
                    </a:cubicBezTo>
                    <a:moveTo>
                      <a:pt x="93" y="71"/>
                    </a:moveTo>
                    <a:cubicBezTo>
                      <a:pt x="92" y="72"/>
                      <a:pt x="92" y="72"/>
                      <a:pt x="92" y="73"/>
                    </a:cubicBezTo>
                    <a:cubicBezTo>
                      <a:pt x="92" y="73"/>
                      <a:pt x="92" y="73"/>
                      <a:pt x="92" y="73"/>
                    </a:cubicBezTo>
                    <a:cubicBezTo>
                      <a:pt x="92" y="72"/>
                      <a:pt x="92" y="72"/>
                      <a:pt x="93" y="71"/>
                    </a:cubicBezTo>
                    <a:cubicBezTo>
                      <a:pt x="93" y="71"/>
                      <a:pt x="93" y="71"/>
                      <a:pt x="93" y="71"/>
                    </a:cubicBezTo>
                    <a:moveTo>
                      <a:pt x="101" y="70"/>
                    </a:moveTo>
                    <a:cubicBezTo>
                      <a:pt x="100" y="71"/>
                      <a:pt x="100" y="71"/>
                      <a:pt x="100" y="71"/>
                    </a:cubicBezTo>
                    <a:cubicBezTo>
                      <a:pt x="100" y="71"/>
                      <a:pt x="100" y="71"/>
                      <a:pt x="100" y="71"/>
                    </a:cubicBezTo>
                    <a:cubicBezTo>
                      <a:pt x="100" y="71"/>
                      <a:pt x="101" y="71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moveTo>
                      <a:pt x="101" y="70"/>
                    </a:move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moveTo>
                      <a:pt x="99" y="69"/>
                    </a:moveTo>
                    <a:cubicBezTo>
                      <a:pt x="99" y="70"/>
                      <a:pt x="99" y="70"/>
                      <a:pt x="98" y="70"/>
                    </a:cubicBezTo>
                    <a:cubicBezTo>
                      <a:pt x="99" y="71"/>
                      <a:pt x="99" y="71"/>
                      <a:pt x="99" y="71"/>
                    </a:cubicBezTo>
                    <a:cubicBezTo>
                      <a:pt x="100" y="71"/>
                      <a:pt x="100" y="70"/>
                      <a:pt x="100" y="70"/>
                    </a:cubicBezTo>
                    <a:cubicBezTo>
                      <a:pt x="100" y="70"/>
                      <a:pt x="99" y="70"/>
                      <a:pt x="99" y="69"/>
                    </a:cubicBezTo>
                    <a:moveTo>
                      <a:pt x="99" y="69"/>
                    </a:moveTo>
                    <a:cubicBezTo>
                      <a:pt x="99" y="69"/>
                      <a:pt x="99" y="69"/>
                      <a:pt x="99" y="69"/>
                    </a:cubicBezTo>
                    <a:cubicBezTo>
                      <a:pt x="100" y="70"/>
                      <a:pt x="100" y="70"/>
                      <a:pt x="100" y="70"/>
                    </a:cubicBezTo>
                    <a:cubicBezTo>
                      <a:pt x="100" y="70"/>
                      <a:pt x="100" y="69"/>
                      <a:pt x="100" y="69"/>
                    </a:cubicBezTo>
                    <a:cubicBezTo>
                      <a:pt x="100" y="69"/>
                      <a:pt x="100" y="69"/>
                      <a:pt x="99" y="69"/>
                    </a:cubicBezTo>
                    <a:moveTo>
                      <a:pt x="95" y="67"/>
                    </a:moveTo>
                    <a:cubicBezTo>
                      <a:pt x="95" y="67"/>
                      <a:pt x="95" y="68"/>
                      <a:pt x="94" y="68"/>
                    </a:cubicBezTo>
                    <a:cubicBezTo>
                      <a:pt x="94" y="68"/>
                      <a:pt x="94" y="68"/>
                      <a:pt x="94" y="68"/>
                    </a:cubicBezTo>
                    <a:cubicBezTo>
                      <a:pt x="95" y="68"/>
                      <a:pt x="95" y="67"/>
                      <a:pt x="95" y="67"/>
                    </a:cubicBezTo>
                    <a:cubicBezTo>
                      <a:pt x="95" y="67"/>
                      <a:pt x="95" y="67"/>
                      <a:pt x="95" y="67"/>
                    </a:cubicBezTo>
                    <a:moveTo>
                      <a:pt x="95" y="66"/>
                    </a:moveTo>
                    <a:cubicBezTo>
                      <a:pt x="95" y="66"/>
                      <a:pt x="95" y="67"/>
                      <a:pt x="95" y="67"/>
                    </a:cubicBezTo>
                    <a:cubicBezTo>
                      <a:pt x="95" y="67"/>
                      <a:pt x="95" y="67"/>
                      <a:pt x="95" y="67"/>
                    </a:cubicBezTo>
                    <a:cubicBezTo>
                      <a:pt x="95" y="67"/>
                      <a:pt x="95" y="66"/>
                      <a:pt x="95" y="66"/>
                    </a:cubicBezTo>
                    <a:cubicBezTo>
                      <a:pt x="95" y="66"/>
                      <a:pt x="95" y="66"/>
                      <a:pt x="95" y="66"/>
                    </a:cubicBezTo>
                    <a:moveTo>
                      <a:pt x="104" y="64"/>
                    </a:moveTo>
                    <a:cubicBezTo>
                      <a:pt x="101" y="68"/>
                      <a:pt x="101" y="68"/>
                      <a:pt x="101" y="68"/>
                    </a:cubicBezTo>
                    <a:cubicBezTo>
                      <a:pt x="102" y="69"/>
                      <a:pt x="102" y="69"/>
                      <a:pt x="102" y="69"/>
                    </a:cubicBezTo>
                    <a:cubicBezTo>
                      <a:pt x="103" y="67"/>
                      <a:pt x="103" y="66"/>
                      <a:pt x="104" y="65"/>
                    </a:cubicBezTo>
                    <a:cubicBezTo>
                      <a:pt x="104" y="64"/>
                      <a:pt x="104" y="64"/>
                      <a:pt x="104" y="64"/>
                    </a:cubicBezTo>
                    <a:moveTo>
                      <a:pt x="102" y="64"/>
                    </a:moveTo>
                    <a:cubicBezTo>
                      <a:pt x="102" y="65"/>
                      <a:pt x="101" y="66"/>
                      <a:pt x="100" y="68"/>
                    </a:cubicBezTo>
                    <a:cubicBezTo>
                      <a:pt x="100" y="68"/>
                      <a:pt x="101" y="68"/>
                      <a:pt x="101" y="68"/>
                    </a:cubicBezTo>
                    <a:cubicBezTo>
                      <a:pt x="102" y="67"/>
                      <a:pt x="103" y="66"/>
                      <a:pt x="104" y="64"/>
                    </a:cubicBezTo>
                    <a:cubicBezTo>
                      <a:pt x="103" y="64"/>
                      <a:pt x="103" y="64"/>
                      <a:pt x="102" y="64"/>
                    </a:cubicBezTo>
                    <a:moveTo>
                      <a:pt x="105" y="63"/>
                    </a:move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4"/>
                      <a:pt x="104" y="64"/>
                      <a:pt x="104" y="65"/>
                    </a:cubicBezTo>
                    <a:cubicBezTo>
                      <a:pt x="104" y="64"/>
                      <a:pt x="105" y="64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moveTo>
                      <a:pt x="105" y="62"/>
                    </a:move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2"/>
                      <a:pt x="105" y="62"/>
                      <a:pt x="105" y="62"/>
                    </a:cubicBezTo>
                    <a:moveTo>
                      <a:pt x="103" y="62"/>
                    </a:moveTo>
                    <a:cubicBezTo>
                      <a:pt x="103" y="63"/>
                      <a:pt x="103" y="63"/>
                      <a:pt x="102" y="64"/>
                    </a:cubicBezTo>
                    <a:cubicBezTo>
                      <a:pt x="103" y="64"/>
                      <a:pt x="103" y="64"/>
                      <a:pt x="104" y="64"/>
                    </a:cubicBezTo>
                    <a:cubicBezTo>
                      <a:pt x="104" y="64"/>
                      <a:pt x="104" y="63"/>
                      <a:pt x="104" y="63"/>
                    </a:cubicBezTo>
                    <a:cubicBezTo>
                      <a:pt x="104" y="63"/>
                      <a:pt x="104" y="62"/>
                      <a:pt x="103" y="62"/>
                    </a:cubicBezTo>
                    <a:moveTo>
                      <a:pt x="104" y="61"/>
                    </a:moveTo>
                    <a:cubicBezTo>
                      <a:pt x="104" y="62"/>
                      <a:pt x="103" y="62"/>
                      <a:pt x="103" y="62"/>
                    </a:cubicBezTo>
                    <a:cubicBezTo>
                      <a:pt x="104" y="62"/>
                      <a:pt x="104" y="63"/>
                      <a:pt x="104" y="63"/>
                    </a:cubicBezTo>
                    <a:cubicBezTo>
                      <a:pt x="104" y="63"/>
                      <a:pt x="105" y="62"/>
                      <a:pt x="105" y="62"/>
                    </a:cubicBezTo>
                    <a:cubicBezTo>
                      <a:pt x="104" y="62"/>
                      <a:pt x="104" y="62"/>
                      <a:pt x="104" y="61"/>
                    </a:cubicBezTo>
                    <a:moveTo>
                      <a:pt x="98" y="61"/>
                    </a:moveTo>
                    <a:cubicBezTo>
                      <a:pt x="98" y="63"/>
                      <a:pt x="97" y="64"/>
                      <a:pt x="96" y="65"/>
                    </a:cubicBezTo>
                    <a:cubicBezTo>
                      <a:pt x="96" y="65"/>
                      <a:pt x="96" y="65"/>
                      <a:pt x="96" y="65"/>
                    </a:cubicBezTo>
                    <a:cubicBezTo>
                      <a:pt x="97" y="64"/>
                      <a:pt x="98" y="63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moveTo>
                      <a:pt x="99" y="60"/>
                    </a:moveTo>
                    <a:cubicBezTo>
                      <a:pt x="99" y="60"/>
                      <a:pt x="99" y="61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cubicBezTo>
                      <a:pt x="99" y="61"/>
                      <a:pt x="99" y="60"/>
                      <a:pt x="99" y="60"/>
                    </a:cubicBezTo>
                    <a:cubicBezTo>
                      <a:pt x="99" y="60"/>
                      <a:pt x="99" y="60"/>
                      <a:pt x="99" y="60"/>
                    </a:cubicBezTo>
                    <a:moveTo>
                      <a:pt x="107" y="60"/>
                    </a:moveTo>
                    <a:cubicBezTo>
                      <a:pt x="106" y="60"/>
                      <a:pt x="106" y="60"/>
                      <a:pt x="106" y="60"/>
                    </a:cubicBezTo>
                    <a:cubicBezTo>
                      <a:pt x="106" y="60"/>
                      <a:pt x="107" y="60"/>
                      <a:pt x="107" y="60"/>
                    </a:cubicBezTo>
                    <a:cubicBezTo>
                      <a:pt x="107" y="60"/>
                      <a:pt x="107" y="60"/>
                      <a:pt x="107" y="60"/>
                    </a:cubicBezTo>
                    <a:cubicBezTo>
                      <a:pt x="107" y="60"/>
                      <a:pt x="107" y="60"/>
                      <a:pt x="107" y="60"/>
                    </a:cubicBezTo>
                    <a:moveTo>
                      <a:pt x="100" y="59"/>
                    </a:moveTo>
                    <a:cubicBezTo>
                      <a:pt x="99" y="59"/>
                      <a:pt x="99" y="60"/>
                      <a:pt x="99" y="60"/>
                    </a:cubicBezTo>
                    <a:cubicBezTo>
                      <a:pt x="99" y="60"/>
                      <a:pt x="99" y="60"/>
                      <a:pt x="99" y="60"/>
                    </a:cubicBezTo>
                    <a:cubicBezTo>
                      <a:pt x="99" y="60"/>
                      <a:pt x="99" y="59"/>
                      <a:pt x="100" y="59"/>
                    </a:cubicBezTo>
                    <a:cubicBezTo>
                      <a:pt x="100" y="59"/>
                      <a:pt x="100" y="59"/>
                      <a:pt x="100" y="59"/>
                    </a:cubicBezTo>
                    <a:moveTo>
                      <a:pt x="107" y="59"/>
                    </a:move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60"/>
                      <a:pt x="107" y="60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7" y="59"/>
                    </a:cubicBezTo>
                    <a:moveTo>
                      <a:pt x="105" y="59"/>
                    </a:moveTo>
                    <a:cubicBezTo>
                      <a:pt x="105" y="59"/>
                      <a:pt x="105" y="59"/>
                      <a:pt x="105" y="59"/>
                    </a:cubicBezTo>
                    <a:cubicBezTo>
                      <a:pt x="105" y="59"/>
                      <a:pt x="106" y="60"/>
                      <a:pt x="106" y="60"/>
                    </a:cubicBezTo>
                    <a:cubicBezTo>
                      <a:pt x="106" y="60"/>
                      <a:pt x="106" y="60"/>
                      <a:pt x="106" y="59"/>
                    </a:cubicBezTo>
                    <a:cubicBezTo>
                      <a:pt x="106" y="59"/>
                      <a:pt x="106" y="59"/>
                      <a:pt x="105" y="59"/>
                    </a:cubicBezTo>
                    <a:moveTo>
                      <a:pt x="106" y="58"/>
                    </a:moveTo>
                    <a:cubicBezTo>
                      <a:pt x="106" y="58"/>
                      <a:pt x="105" y="58"/>
                      <a:pt x="105" y="59"/>
                    </a:cubicBezTo>
                    <a:cubicBezTo>
                      <a:pt x="106" y="59"/>
                      <a:pt x="106" y="59"/>
                      <a:pt x="106" y="59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6" y="59"/>
                      <a:pt x="106" y="58"/>
                      <a:pt x="106" y="58"/>
                    </a:cubicBezTo>
                    <a:moveTo>
                      <a:pt x="108" y="58"/>
                    </a:move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8" y="59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moveTo>
                      <a:pt x="106" y="57"/>
                    </a:moveTo>
                    <a:cubicBezTo>
                      <a:pt x="106" y="57"/>
                      <a:pt x="106" y="57"/>
                      <a:pt x="106" y="58"/>
                    </a:cubicBezTo>
                    <a:cubicBezTo>
                      <a:pt x="106" y="58"/>
                      <a:pt x="107" y="58"/>
                      <a:pt x="107" y="58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7"/>
                      <a:pt x="107" y="57"/>
                      <a:pt x="106" y="57"/>
                    </a:cubicBezTo>
                    <a:moveTo>
                      <a:pt x="101" y="56"/>
                    </a:moveTo>
                    <a:cubicBezTo>
                      <a:pt x="101" y="57"/>
                      <a:pt x="101" y="57"/>
                      <a:pt x="101" y="57"/>
                    </a:cubicBezTo>
                    <a:cubicBezTo>
                      <a:pt x="101" y="57"/>
                      <a:pt x="101" y="57"/>
                      <a:pt x="101" y="57"/>
                    </a:cubicBezTo>
                    <a:cubicBezTo>
                      <a:pt x="101" y="57"/>
                      <a:pt x="101" y="57"/>
                      <a:pt x="101" y="56"/>
                    </a:cubicBezTo>
                    <a:cubicBezTo>
                      <a:pt x="101" y="56"/>
                      <a:pt x="101" y="56"/>
                      <a:pt x="101" y="56"/>
                    </a:cubicBezTo>
                    <a:moveTo>
                      <a:pt x="102" y="56"/>
                    </a:moveTo>
                    <a:cubicBezTo>
                      <a:pt x="101" y="56"/>
                      <a:pt x="101" y="56"/>
                      <a:pt x="101" y="56"/>
                    </a:cubicBezTo>
                    <a:cubicBezTo>
                      <a:pt x="101" y="56"/>
                      <a:pt x="101" y="56"/>
                      <a:pt x="101" y="56"/>
                    </a:cubicBezTo>
                    <a:cubicBezTo>
                      <a:pt x="101" y="56"/>
                      <a:pt x="101" y="56"/>
                      <a:pt x="102" y="56"/>
                    </a:cubicBezTo>
                    <a:cubicBezTo>
                      <a:pt x="102" y="56"/>
                      <a:pt x="102" y="56"/>
                      <a:pt x="102" y="56"/>
                    </a:cubicBezTo>
                    <a:moveTo>
                      <a:pt x="102" y="54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55"/>
                      <a:pt x="102" y="55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moveTo>
                      <a:pt x="103" y="53"/>
                    </a:moveTo>
                    <a:cubicBezTo>
                      <a:pt x="103" y="54"/>
                      <a:pt x="103" y="54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cubicBezTo>
                      <a:pt x="103" y="54"/>
                      <a:pt x="103" y="54"/>
                      <a:pt x="103" y="53"/>
                    </a:cubicBezTo>
                    <a:moveTo>
                      <a:pt x="112" y="50"/>
                    </a:move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9" y="55"/>
                      <a:pt x="111" y="53"/>
                      <a:pt x="112" y="51"/>
                    </a:cubicBezTo>
                    <a:cubicBezTo>
                      <a:pt x="112" y="51"/>
                      <a:pt x="112" y="51"/>
                      <a:pt x="112" y="50"/>
                    </a:cubicBezTo>
                    <a:moveTo>
                      <a:pt x="111" y="50"/>
                    </a:moveTo>
                    <a:cubicBezTo>
                      <a:pt x="109" y="52"/>
                      <a:pt x="108" y="54"/>
                      <a:pt x="106" y="57"/>
                    </a:cubicBezTo>
                    <a:cubicBezTo>
                      <a:pt x="107" y="57"/>
                      <a:pt x="107" y="57"/>
                      <a:pt x="107" y="58"/>
                    </a:cubicBezTo>
                    <a:cubicBezTo>
                      <a:pt x="109" y="55"/>
                      <a:pt x="110" y="53"/>
                      <a:pt x="112" y="50"/>
                    </a:cubicBezTo>
                    <a:cubicBezTo>
                      <a:pt x="111" y="50"/>
                      <a:pt x="111" y="50"/>
                      <a:pt x="111" y="50"/>
                    </a:cubicBezTo>
                    <a:moveTo>
                      <a:pt x="113" y="49"/>
                    </a:moveTo>
                    <a:cubicBezTo>
                      <a:pt x="113" y="49"/>
                      <a:pt x="113" y="49"/>
                      <a:pt x="113" y="49"/>
                    </a:cubicBezTo>
                    <a:cubicBezTo>
                      <a:pt x="113" y="49"/>
                      <a:pt x="113" y="49"/>
                      <a:pt x="113" y="50"/>
                    </a:cubicBezTo>
                    <a:cubicBezTo>
                      <a:pt x="113" y="49"/>
                      <a:pt x="113" y="49"/>
                      <a:pt x="113" y="49"/>
                    </a:cubicBezTo>
                    <a:cubicBezTo>
                      <a:pt x="113" y="49"/>
                      <a:pt x="113" y="49"/>
                      <a:pt x="113" y="49"/>
                    </a:cubicBezTo>
                    <a:moveTo>
                      <a:pt x="112" y="48"/>
                    </a:moveTo>
                    <a:cubicBezTo>
                      <a:pt x="111" y="48"/>
                      <a:pt x="111" y="48"/>
                      <a:pt x="111" y="49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2" y="49"/>
                      <a:pt x="113" y="49"/>
                      <a:pt x="113" y="49"/>
                    </a:cubicBezTo>
                    <a:cubicBezTo>
                      <a:pt x="112" y="49"/>
                      <a:pt x="112" y="48"/>
                      <a:pt x="112" y="48"/>
                    </a:cubicBezTo>
                    <a:moveTo>
                      <a:pt x="115" y="45"/>
                    </a:moveTo>
                    <a:cubicBezTo>
                      <a:pt x="114" y="46"/>
                      <a:pt x="114" y="46"/>
                      <a:pt x="114" y="46"/>
                    </a:cubicBezTo>
                    <a:cubicBezTo>
                      <a:pt x="115" y="46"/>
                      <a:pt x="115" y="46"/>
                      <a:pt x="115" y="46"/>
                    </a:cubicBezTo>
                    <a:cubicBezTo>
                      <a:pt x="115" y="46"/>
                      <a:pt x="115" y="46"/>
                      <a:pt x="115" y="45"/>
                    </a:cubicBezTo>
                    <a:cubicBezTo>
                      <a:pt x="115" y="45"/>
                      <a:pt x="115" y="45"/>
                      <a:pt x="115" y="45"/>
                    </a:cubicBezTo>
                    <a:moveTo>
                      <a:pt x="114" y="44"/>
                    </a:moveTo>
                    <a:cubicBezTo>
                      <a:pt x="113" y="45"/>
                      <a:pt x="113" y="45"/>
                      <a:pt x="113" y="45"/>
                    </a:cubicBezTo>
                    <a:cubicBezTo>
                      <a:pt x="114" y="46"/>
                      <a:pt x="114" y="46"/>
                      <a:pt x="114" y="46"/>
                    </a:cubicBezTo>
                    <a:cubicBezTo>
                      <a:pt x="114" y="46"/>
                      <a:pt x="115" y="45"/>
                      <a:pt x="115" y="45"/>
                    </a:cubicBezTo>
                    <a:cubicBezTo>
                      <a:pt x="114" y="44"/>
                      <a:pt x="114" y="44"/>
                      <a:pt x="114" y="44"/>
                    </a:cubicBezTo>
                    <a:moveTo>
                      <a:pt x="115" y="44"/>
                    </a:move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6" y="45"/>
                      <a:pt x="116" y="44"/>
                    </a:cubicBezTo>
                    <a:cubicBezTo>
                      <a:pt x="116" y="44"/>
                      <a:pt x="116" y="44"/>
                      <a:pt x="115" y="44"/>
                    </a:cubicBezTo>
                    <a:moveTo>
                      <a:pt x="116" y="44"/>
                    </a:move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moveTo>
                      <a:pt x="114" y="44"/>
                    </a:moveTo>
                    <a:cubicBezTo>
                      <a:pt x="114" y="44"/>
                      <a:pt x="114" y="44"/>
                      <a:pt x="114" y="44"/>
                    </a:cubicBez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5" y="44"/>
                      <a:pt x="115" y="44"/>
                    </a:cubicBezTo>
                    <a:cubicBezTo>
                      <a:pt x="115" y="44"/>
                      <a:pt x="115" y="44"/>
                      <a:pt x="114" y="44"/>
                    </a:cubicBezTo>
                    <a:moveTo>
                      <a:pt x="115" y="43"/>
                    </a:moveTo>
                    <a:cubicBezTo>
                      <a:pt x="115" y="43"/>
                      <a:pt x="114" y="43"/>
                      <a:pt x="114" y="43"/>
                    </a:cubicBezTo>
                    <a:cubicBezTo>
                      <a:pt x="115" y="43"/>
                      <a:pt x="115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5" y="43"/>
                      <a:pt x="115" y="43"/>
                      <a:pt x="115" y="43"/>
                    </a:cubicBezTo>
                    <a:moveTo>
                      <a:pt x="118" y="37"/>
                    </a:moveTo>
                    <a:cubicBezTo>
                      <a:pt x="117" y="39"/>
                      <a:pt x="116" y="41"/>
                      <a:pt x="115" y="43"/>
                    </a:cubicBezTo>
                    <a:cubicBezTo>
                      <a:pt x="115" y="43"/>
                      <a:pt x="115" y="43"/>
                      <a:pt x="116" y="44"/>
                    </a:cubicBezTo>
                    <a:cubicBezTo>
                      <a:pt x="117" y="42"/>
                      <a:pt x="118" y="40"/>
                      <a:pt x="119" y="39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7" y="42"/>
                      <a:pt x="119" y="40"/>
                      <a:pt x="120" y="38"/>
                    </a:cubicBezTo>
                    <a:cubicBezTo>
                      <a:pt x="119" y="37"/>
                      <a:pt x="119" y="37"/>
                      <a:pt x="118" y="37"/>
                    </a:cubicBezTo>
                    <a:moveTo>
                      <a:pt x="120" y="34"/>
                    </a:moveTo>
                    <a:cubicBezTo>
                      <a:pt x="120" y="34"/>
                      <a:pt x="119" y="35"/>
                      <a:pt x="119" y="36"/>
                    </a:cubicBezTo>
                    <a:cubicBezTo>
                      <a:pt x="119" y="36"/>
                      <a:pt x="120" y="36"/>
                      <a:pt x="121" y="36"/>
                    </a:cubicBezTo>
                    <a:cubicBezTo>
                      <a:pt x="121" y="36"/>
                      <a:pt x="121" y="35"/>
                      <a:pt x="121" y="35"/>
                    </a:cubicBezTo>
                    <a:cubicBezTo>
                      <a:pt x="121" y="35"/>
                      <a:pt x="120" y="34"/>
                      <a:pt x="120" y="34"/>
                    </a:cubicBezTo>
                    <a:moveTo>
                      <a:pt x="121" y="32"/>
                    </a:moveTo>
                    <a:cubicBezTo>
                      <a:pt x="121" y="32"/>
                      <a:pt x="121" y="32"/>
                      <a:pt x="121" y="32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22" y="32"/>
                      <a:pt x="122" y="32"/>
                      <a:pt x="121" y="32"/>
                    </a:cubicBezTo>
                    <a:moveTo>
                      <a:pt x="122" y="31"/>
                    </a:moveTo>
                    <a:cubicBezTo>
                      <a:pt x="122" y="31"/>
                      <a:pt x="121" y="31"/>
                      <a:pt x="121" y="31"/>
                    </a:cubicBezTo>
                    <a:cubicBezTo>
                      <a:pt x="122" y="32"/>
                      <a:pt x="122" y="32"/>
                      <a:pt x="123" y="32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1"/>
                      <a:pt x="122" y="31"/>
                      <a:pt x="122" y="31"/>
                    </a:cubicBezTo>
                    <a:moveTo>
                      <a:pt x="122" y="30"/>
                    </a:moveTo>
                    <a:cubicBezTo>
                      <a:pt x="122" y="30"/>
                      <a:pt x="122" y="30"/>
                      <a:pt x="122" y="30"/>
                    </a:cubicBezTo>
                    <a:cubicBezTo>
                      <a:pt x="123" y="30"/>
                      <a:pt x="123" y="31"/>
                      <a:pt x="124" y="31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23" y="30"/>
                      <a:pt x="123" y="30"/>
                      <a:pt x="122" y="30"/>
                    </a:cubicBezTo>
                    <a:moveTo>
                      <a:pt x="124" y="28"/>
                    </a:moveTo>
                    <a:cubicBezTo>
                      <a:pt x="123" y="28"/>
                      <a:pt x="123" y="29"/>
                      <a:pt x="123" y="29"/>
                    </a:cubicBezTo>
                    <a:cubicBezTo>
                      <a:pt x="123" y="30"/>
                      <a:pt x="124" y="30"/>
                      <a:pt x="124" y="30"/>
                    </a:cubicBezTo>
                    <a:cubicBezTo>
                      <a:pt x="124" y="30"/>
                      <a:pt x="125" y="29"/>
                      <a:pt x="125" y="29"/>
                    </a:cubicBezTo>
                    <a:cubicBezTo>
                      <a:pt x="125" y="28"/>
                      <a:pt x="124" y="28"/>
                      <a:pt x="124" y="28"/>
                    </a:cubicBezTo>
                    <a:moveTo>
                      <a:pt x="124" y="27"/>
                    </a:moveTo>
                    <a:cubicBezTo>
                      <a:pt x="124" y="27"/>
                      <a:pt x="124" y="28"/>
                      <a:pt x="124" y="28"/>
                    </a:cubicBezTo>
                    <a:cubicBezTo>
                      <a:pt x="124" y="28"/>
                      <a:pt x="125" y="28"/>
                      <a:pt x="125" y="29"/>
                    </a:cubicBezTo>
                    <a:cubicBezTo>
                      <a:pt x="125" y="28"/>
                      <a:pt x="125" y="28"/>
                      <a:pt x="125" y="28"/>
                    </a:cubicBezTo>
                    <a:cubicBezTo>
                      <a:pt x="125" y="28"/>
                      <a:pt x="124" y="28"/>
                      <a:pt x="124" y="27"/>
                    </a:cubicBezTo>
                    <a:moveTo>
                      <a:pt x="128" y="20"/>
                    </a:moveTo>
                    <a:cubicBezTo>
                      <a:pt x="127" y="22"/>
                      <a:pt x="126" y="24"/>
                      <a:pt x="124" y="27"/>
                    </a:cubicBezTo>
                    <a:cubicBezTo>
                      <a:pt x="125" y="27"/>
                      <a:pt x="125" y="27"/>
                      <a:pt x="126" y="27"/>
                    </a:cubicBezTo>
                    <a:cubicBezTo>
                      <a:pt x="127" y="25"/>
                      <a:pt x="128" y="23"/>
                      <a:pt x="130" y="20"/>
                    </a:cubicBezTo>
                    <a:cubicBezTo>
                      <a:pt x="129" y="20"/>
                      <a:pt x="129" y="20"/>
                      <a:pt x="128" y="20"/>
                    </a:cubicBezTo>
                    <a:moveTo>
                      <a:pt x="131" y="14"/>
                    </a:moveTo>
                    <a:cubicBezTo>
                      <a:pt x="130" y="16"/>
                      <a:pt x="129" y="18"/>
                      <a:pt x="128" y="19"/>
                    </a:cubicBezTo>
                    <a:cubicBezTo>
                      <a:pt x="129" y="20"/>
                      <a:pt x="129" y="20"/>
                      <a:pt x="130" y="20"/>
                    </a:cubicBezTo>
                    <a:cubicBezTo>
                      <a:pt x="131" y="19"/>
                      <a:pt x="132" y="17"/>
                      <a:pt x="133" y="15"/>
                    </a:cubicBezTo>
                    <a:cubicBezTo>
                      <a:pt x="132" y="15"/>
                      <a:pt x="132" y="15"/>
                      <a:pt x="131" y="14"/>
                    </a:cubicBezTo>
                    <a:moveTo>
                      <a:pt x="132" y="13"/>
                    </a:moveTo>
                    <a:cubicBezTo>
                      <a:pt x="132" y="13"/>
                      <a:pt x="132" y="14"/>
                      <a:pt x="132" y="14"/>
                    </a:cubicBezTo>
                    <a:cubicBezTo>
                      <a:pt x="132" y="14"/>
                      <a:pt x="133" y="15"/>
                      <a:pt x="133" y="15"/>
                    </a:cubicBezTo>
                    <a:cubicBezTo>
                      <a:pt x="133" y="15"/>
                      <a:pt x="134" y="14"/>
                      <a:pt x="134" y="14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133" y="12"/>
                    </a:moveTo>
                    <a:cubicBezTo>
                      <a:pt x="133" y="12"/>
                      <a:pt x="133" y="12"/>
                      <a:pt x="132" y="13"/>
                    </a:cubicBezTo>
                    <a:cubicBezTo>
                      <a:pt x="133" y="13"/>
                      <a:pt x="133" y="14"/>
                      <a:pt x="134" y="14"/>
                    </a:cubicBezTo>
                    <a:cubicBezTo>
                      <a:pt x="134" y="13"/>
                      <a:pt x="134" y="13"/>
                      <a:pt x="135" y="12"/>
                    </a:cubicBezTo>
                    <a:cubicBezTo>
                      <a:pt x="134" y="12"/>
                      <a:pt x="134" y="12"/>
                      <a:pt x="133" y="12"/>
                    </a:cubicBezTo>
                    <a:moveTo>
                      <a:pt x="133" y="11"/>
                    </a:moveTo>
                    <a:cubicBezTo>
                      <a:pt x="133" y="11"/>
                      <a:pt x="133" y="11"/>
                      <a:pt x="133" y="11"/>
                    </a:cubicBezTo>
                    <a:cubicBezTo>
                      <a:pt x="135" y="12"/>
                      <a:pt x="135" y="12"/>
                      <a:pt x="135" y="12"/>
                    </a:cubicBezTo>
                    <a:cubicBezTo>
                      <a:pt x="135" y="12"/>
                      <a:pt x="135" y="12"/>
                      <a:pt x="135" y="12"/>
                    </a:cubicBezTo>
                    <a:cubicBezTo>
                      <a:pt x="134" y="12"/>
                      <a:pt x="134" y="11"/>
                      <a:pt x="133" y="11"/>
                    </a:cubicBezTo>
                    <a:moveTo>
                      <a:pt x="134" y="10"/>
                    </a:moveTo>
                    <a:cubicBezTo>
                      <a:pt x="134" y="10"/>
                      <a:pt x="134" y="11"/>
                      <a:pt x="134" y="11"/>
                    </a:cubicBezTo>
                    <a:cubicBezTo>
                      <a:pt x="134" y="11"/>
                      <a:pt x="135" y="11"/>
                      <a:pt x="135" y="12"/>
                    </a:cubicBezTo>
                    <a:cubicBezTo>
                      <a:pt x="135" y="11"/>
                      <a:pt x="135" y="11"/>
                      <a:pt x="135" y="11"/>
                    </a:cubicBezTo>
                    <a:cubicBezTo>
                      <a:pt x="135" y="11"/>
                      <a:pt x="134" y="11"/>
                      <a:pt x="134" y="10"/>
                    </a:cubicBezTo>
                    <a:moveTo>
                      <a:pt x="138" y="2"/>
                    </a:moveTo>
                    <a:cubicBezTo>
                      <a:pt x="137" y="5"/>
                      <a:pt x="136" y="7"/>
                      <a:pt x="134" y="10"/>
                    </a:cubicBezTo>
                    <a:cubicBezTo>
                      <a:pt x="135" y="10"/>
                      <a:pt x="135" y="10"/>
                      <a:pt x="136" y="11"/>
                    </a:cubicBezTo>
                    <a:cubicBezTo>
                      <a:pt x="137" y="8"/>
                      <a:pt x="139" y="6"/>
                      <a:pt x="140" y="3"/>
                    </a:cubicBezTo>
                    <a:cubicBezTo>
                      <a:pt x="139" y="3"/>
                      <a:pt x="139" y="3"/>
                      <a:pt x="138" y="2"/>
                    </a:cubicBezTo>
                    <a:moveTo>
                      <a:pt x="139" y="2"/>
                    </a:moveTo>
                    <a:cubicBezTo>
                      <a:pt x="139" y="2"/>
                      <a:pt x="139" y="2"/>
                      <a:pt x="139" y="2"/>
                    </a:cubicBezTo>
                    <a:cubicBezTo>
                      <a:pt x="139" y="3"/>
                      <a:pt x="140" y="3"/>
                      <a:pt x="140" y="3"/>
                    </a:cubicBezTo>
                    <a:cubicBezTo>
                      <a:pt x="140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2"/>
                    </a:cubicBezTo>
                    <a:moveTo>
                      <a:pt x="139" y="2"/>
                    </a:moveTo>
                    <a:cubicBezTo>
                      <a:pt x="139" y="2"/>
                      <a:pt x="139" y="2"/>
                      <a:pt x="139" y="2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2"/>
                      <a:pt x="139" y="2"/>
                    </a:cubicBezTo>
                    <a:moveTo>
                      <a:pt x="140" y="0"/>
                    </a:moveTo>
                    <a:cubicBezTo>
                      <a:pt x="140" y="1"/>
                      <a:pt x="139" y="1"/>
                      <a:pt x="139" y="1"/>
                    </a:cubicBezTo>
                    <a:cubicBezTo>
                      <a:pt x="140" y="1"/>
                      <a:pt x="140" y="2"/>
                      <a:pt x="141" y="2"/>
                    </a:cubicBezTo>
                    <a:cubicBezTo>
                      <a:pt x="141" y="2"/>
                      <a:pt x="141" y="1"/>
                      <a:pt x="141" y="1"/>
                    </a:cubicBezTo>
                    <a:cubicBezTo>
                      <a:pt x="141" y="1"/>
                      <a:pt x="140" y="1"/>
                      <a:pt x="140" y="0"/>
                    </a:cubicBezTo>
                    <a:moveTo>
                      <a:pt x="207" y="0"/>
                    </a:moveTo>
                    <a:cubicBezTo>
                      <a:pt x="207" y="0"/>
                      <a:pt x="206" y="0"/>
                      <a:pt x="206" y="0"/>
                    </a:cubicBezTo>
                    <a:cubicBezTo>
                      <a:pt x="207" y="1"/>
                      <a:pt x="207" y="1"/>
                      <a:pt x="207" y="1"/>
                    </a:cubicBezTo>
                    <a:cubicBezTo>
                      <a:pt x="208" y="1"/>
                      <a:pt x="208" y="1"/>
                      <a:pt x="208" y="0"/>
                    </a:cubicBezTo>
                    <a:cubicBezTo>
                      <a:pt x="207" y="0"/>
                      <a:pt x="207" y="0"/>
                      <a:pt x="207" y="0"/>
                    </a:cubicBezTo>
                    <a:moveTo>
                      <a:pt x="177" y="0"/>
                    </a:moveTo>
                    <a:cubicBezTo>
                      <a:pt x="177" y="0"/>
                      <a:pt x="177" y="0"/>
                      <a:pt x="177" y="1"/>
                    </a:cubicBezTo>
                    <a:cubicBezTo>
                      <a:pt x="177" y="1"/>
                      <a:pt x="177" y="1"/>
                      <a:pt x="177" y="1"/>
                    </a:cubicBezTo>
                    <a:cubicBezTo>
                      <a:pt x="177" y="0"/>
                      <a:pt x="177" y="0"/>
                      <a:pt x="17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9" name="Freeform 9985"/>
              <p:cNvSpPr>
                <a:spLocks noEditPoints="1"/>
              </p:cNvSpPr>
              <p:nvPr/>
            </p:nvSpPr>
            <p:spPr bwMode="auto">
              <a:xfrm>
                <a:off x="-328" y="3481"/>
                <a:ext cx="26" cy="14"/>
              </a:xfrm>
              <a:custGeom>
                <a:avLst/>
                <a:gdLst>
                  <a:gd name="T0" fmla="*/ 0 w 11"/>
                  <a:gd name="T1" fmla="*/ 6 h 6"/>
                  <a:gd name="T2" fmla="*/ 0 w 11"/>
                  <a:gd name="T3" fmla="*/ 6 h 6"/>
                  <a:gd name="T4" fmla="*/ 0 w 11"/>
                  <a:gd name="T5" fmla="*/ 6 h 6"/>
                  <a:gd name="T6" fmla="*/ 0 w 11"/>
                  <a:gd name="T7" fmla="*/ 6 h 6"/>
                  <a:gd name="T8" fmla="*/ 0 w 11"/>
                  <a:gd name="T9" fmla="*/ 6 h 6"/>
                  <a:gd name="T10" fmla="*/ 11 w 11"/>
                  <a:gd name="T11" fmla="*/ 0 h 6"/>
                  <a:gd name="T12" fmla="*/ 10 w 11"/>
                  <a:gd name="T13" fmla="*/ 1 h 6"/>
                  <a:gd name="T14" fmla="*/ 10 w 11"/>
                  <a:gd name="T15" fmla="*/ 2 h 6"/>
                  <a:gd name="T16" fmla="*/ 11 w 11"/>
                  <a:gd name="T17" fmla="*/ 1 h 6"/>
                  <a:gd name="T18" fmla="*/ 11 w 11"/>
                  <a:gd name="T19" fmla="*/ 0 h 6"/>
                  <a:gd name="T20" fmla="*/ 9 w 11"/>
                  <a:gd name="T21" fmla="*/ 0 h 6"/>
                  <a:gd name="T22" fmla="*/ 9 w 11"/>
                  <a:gd name="T23" fmla="*/ 1 h 6"/>
                  <a:gd name="T24" fmla="*/ 10 w 11"/>
                  <a:gd name="T25" fmla="*/ 1 h 6"/>
                  <a:gd name="T26" fmla="*/ 10 w 11"/>
                  <a:gd name="T27" fmla="*/ 0 h 6"/>
                  <a:gd name="T28" fmla="*/ 9 w 1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11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1"/>
                      <a:pt x="11" y="1"/>
                      <a:pt x="11" y="1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9" y="0"/>
                    </a:move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0" name="Freeform 9986"/>
              <p:cNvSpPr>
                <a:spLocks noEditPoints="1"/>
              </p:cNvSpPr>
              <p:nvPr/>
            </p:nvSpPr>
            <p:spPr bwMode="auto">
              <a:xfrm>
                <a:off x="-300" y="3469"/>
                <a:ext cx="3" cy="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1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1" name="Freeform 9987"/>
              <p:cNvSpPr>
                <a:spLocks noEditPoints="1"/>
              </p:cNvSpPr>
              <p:nvPr/>
            </p:nvSpPr>
            <p:spPr bwMode="auto">
              <a:xfrm>
                <a:off x="-300" y="3450"/>
                <a:ext cx="17" cy="19"/>
              </a:xfrm>
              <a:custGeom>
                <a:avLst/>
                <a:gdLst>
                  <a:gd name="T0" fmla="*/ 2 w 7"/>
                  <a:gd name="T1" fmla="*/ 8 h 8"/>
                  <a:gd name="T2" fmla="*/ 1 w 7"/>
                  <a:gd name="T3" fmla="*/ 8 h 8"/>
                  <a:gd name="T4" fmla="*/ 2 w 7"/>
                  <a:gd name="T5" fmla="*/ 8 h 8"/>
                  <a:gd name="T6" fmla="*/ 2 w 7"/>
                  <a:gd name="T7" fmla="*/ 8 h 8"/>
                  <a:gd name="T8" fmla="*/ 2 w 7"/>
                  <a:gd name="T9" fmla="*/ 8 h 8"/>
                  <a:gd name="T10" fmla="*/ 2 w 7"/>
                  <a:gd name="T11" fmla="*/ 8 h 8"/>
                  <a:gd name="T12" fmla="*/ 2 w 7"/>
                  <a:gd name="T13" fmla="*/ 8 h 8"/>
                  <a:gd name="T14" fmla="*/ 2 w 7"/>
                  <a:gd name="T15" fmla="*/ 8 h 8"/>
                  <a:gd name="T16" fmla="*/ 2 w 7"/>
                  <a:gd name="T17" fmla="*/ 8 h 8"/>
                  <a:gd name="T18" fmla="*/ 2 w 7"/>
                  <a:gd name="T19" fmla="*/ 8 h 8"/>
                  <a:gd name="T20" fmla="*/ 0 w 7"/>
                  <a:gd name="T21" fmla="*/ 7 h 8"/>
                  <a:gd name="T22" fmla="*/ 0 w 7"/>
                  <a:gd name="T23" fmla="*/ 8 h 8"/>
                  <a:gd name="T24" fmla="*/ 1 w 7"/>
                  <a:gd name="T25" fmla="*/ 8 h 8"/>
                  <a:gd name="T26" fmla="*/ 2 w 7"/>
                  <a:gd name="T27" fmla="*/ 8 h 8"/>
                  <a:gd name="T28" fmla="*/ 0 w 7"/>
                  <a:gd name="T29" fmla="*/ 7 h 8"/>
                  <a:gd name="T30" fmla="*/ 1 w 7"/>
                  <a:gd name="T31" fmla="*/ 7 h 8"/>
                  <a:gd name="T32" fmla="*/ 1 w 7"/>
                  <a:gd name="T33" fmla="*/ 7 h 8"/>
                  <a:gd name="T34" fmla="*/ 2 w 7"/>
                  <a:gd name="T35" fmla="*/ 8 h 8"/>
                  <a:gd name="T36" fmla="*/ 2 w 7"/>
                  <a:gd name="T37" fmla="*/ 8 h 8"/>
                  <a:gd name="T38" fmla="*/ 1 w 7"/>
                  <a:gd name="T39" fmla="*/ 7 h 8"/>
                  <a:gd name="T40" fmla="*/ 5 w 7"/>
                  <a:gd name="T41" fmla="*/ 0 h 8"/>
                  <a:gd name="T42" fmla="*/ 5 w 7"/>
                  <a:gd name="T43" fmla="*/ 0 h 8"/>
                  <a:gd name="T44" fmla="*/ 4 w 7"/>
                  <a:gd name="T45" fmla="*/ 1 h 8"/>
                  <a:gd name="T46" fmla="*/ 6 w 7"/>
                  <a:gd name="T47" fmla="*/ 2 h 8"/>
                  <a:gd name="T48" fmla="*/ 7 w 7"/>
                  <a:gd name="T49" fmla="*/ 0 h 8"/>
                  <a:gd name="T50" fmla="*/ 5 w 7"/>
                  <a:gd name="T5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" h="8">
                    <a:moveTo>
                      <a:pt x="2" y="8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1" y="8"/>
                      <a:pt x="1" y="7"/>
                      <a:pt x="0" y="7"/>
                    </a:cubicBezTo>
                    <a:moveTo>
                      <a:pt x="1" y="7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1"/>
                    </a:cubicBezTo>
                    <a:cubicBezTo>
                      <a:pt x="5" y="1"/>
                      <a:pt x="5" y="1"/>
                      <a:pt x="6" y="2"/>
                    </a:cubicBezTo>
                    <a:cubicBezTo>
                      <a:pt x="6" y="1"/>
                      <a:pt x="6" y="1"/>
                      <a:pt x="7" y="0"/>
                    </a:cubicBezTo>
                    <a:cubicBezTo>
                      <a:pt x="6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2" name="Freeform 9988"/>
              <p:cNvSpPr>
                <a:spLocks/>
              </p:cNvSpPr>
              <p:nvPr/>
            </p:nvSpPr>
            <p:spPr bwMode="auto">
              <a:xfrm>
                <a:off x="-281" y="3434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3" name="Freeform 9989"/>
              <p:cNvSpPr>
                <a:spLocks/>
              </p:cNvSpPr>
              <p:nvPr/>
            </p:nvSpPr>
            <p:spPr bwMode="auto">
              <a:xfrm>
                <a:off x="-281" y="3436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4" name="Freeform 9990"/>
              <p:cNvSpPr>
                <a:spLocks/>
              </p:cNvSpPr>
              <p:nvPr/>
            </p:nvSpPr>
            <p:spPr bwMode="auto">
              <a:xfrm>
                <a:off x="-276" y="3429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0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5" name="Freeform 9991"/>
              <p:cNvSpPr>
                <a:spLocks/>
              </p:cNvSpPr>
              <p:nvPr/>
            </p:nvSpPr>
            <p:spPr bwMode="auto">
              <a:xfrm>
                <a:off x="-267" y="341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6" name="Freeform 9992"/>
              <p:cNvSpPr>
                <a:spLocks/>
              </p:cNvSpPr>
              <p:nvPr/>
            </p:nvSpPr>
            <p:spPr bwMode="auto">
              <a:xfrm>
                <a:off x="-276" y="3431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7" name="Freeform 9993"/>
              <p:cNvSpPr>
                <a:spLocks noEditPoints="1"/>
              </p:cNvSpPr>
              <p:nvPr/>
            </p:nvSpPr>
            <p:spPr bwMode="auto">
              <a:xfrm>
                <a:off x="-260" y="3389"/>
                <a:ext cx="12" cy="12"/>
              </a:xfrm>
              <a:custGeom>
                <a:avLst/>
                <a:gdLst>
                  <a:gd name="T0" fmla="*/ 1 w 5"/>
                  <a:gd name="T1" fmla="*/ 4 h 5"/>
                  <a:gd name="T2" fmla="*/ 0 w 5"/>
                  <a:gd name="T3" fmla="*/ 4 h 5"/>
                  <a:gd name="T4" fmla="*/ 2 w 5"/>
                  <a:gd name="T5" fmla="*/ 5 h 5"/>
                  <a:gd name="T6" fmla="*/ 2 w 5"/>
                  <a:gd name="T7" fmla="*/ 5 h 5"/>
                  <a:gd name="T8" fmla="*/ 1 w 5"/>
                  <a:gd name="T9" fmla="*/ 4 h 5"/>
                  <a:gd name="T10" fmla="*/ 3 w 5"/>
                  <a:gd name="T11" fmla="*/ 0 h 5"/>
                  <a:gd name="T12" fmla="*/ 3 w 5"/>
                  <a:gd name="T13" fmla="*/ 0 h 5"/>
                  <a:gd name="T14" fmla="*/ 4 w 5"/>
                  <a:gd name="T15" fmla="*/ 1 h 5"/>
                  <a:gd name="T16" fmla="*/ 5 w 5"/>
                  <a:gd name="T17" fmla="*/ 1 h 5"/>
                  <a:gd name="T18" fmla="*/ 3 w 5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8" name="Freeform 9994"/>
              <p:cNvSpPr>
                <a:spLocks noEditPoints="1"/>
              </p:cNvSpPr>
              <p:nvPr/>
            </p:nvSpPr>
            <p:spPr bwMode="auto">
              <a:xfrm>
                <a:off x="-255" y="3391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2 w 2"/>
                  <a:gd name="T15" fmla="*/ 1 h 1"/>
                  <a:gd name="T16" fmla="*/ 2 w 2"/>
                  <a:gd name="T17" fmla="*/ 1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9" name="Freeform 9995"/>
              <p:cNvSpPr>
                <a:spLocks noEditPoints="1"/>
              </p:cNvSpPr>
              <p:nvPr/>
            </p:nvSpPr>
            <p:spPr bwMode="auto">
              <a:xfrm>
                <a:off x="-243" y="3368"/>
                <a:ext cx="7" cy="4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1 h 2"/>
                  <a:gd name="T4" fmla="*/ 2 w 3"/>
                  <a:gd name="T5" fmla="*/ 2 h 2"/>
                  <a:gd name="T6" fmla="*/ 2 w 3"/>
                  <a:gd name="T7" fmla="*/ 2 h 2"/>
                  <a:gd name="T8" fmla="*/ 1 w 3"/>
                  <a:gd name="T9" fmla="*/ 1 h 2"/>
                  <a:gd name="T10" fmla="*/ 1 w 3"/>
                  <a:gd name="T11" fmla="*/ 1 h 2"/>
                  <a:gd name="T12" fmla="*/ 1 w 3"/>
                  <a:gd name="T13" fmla="*/ 1 h 2"/>
                  <a:gd name="T14" fmla="*/ 2 w 3"/>
                  <a:gd name="T15" fmla="*/ 2 h 2"/>
                  <a:gd name="T16" fmla="*/ 1 w 3"/>
                  <a:gd name="T17" fmla="*/ 2 h 2"/>
                  <a:gd name="T18" fmla="*/ 1 w 3"/>
                  <a:gd name="T19" fmla="*/ 1 h 2"/>
                  <a:gd name="T20" fmla="*/ 1 w 3"/>
                  <a:gd name="T21" fmla="*/ 0 h 2"/>
                  <a:gd name="T22" fmla="*/ 1 w 3"/>
                  <a:gd name="T23" fmla="*/ 1 h 2"/>
                  <a:gd name="T24" fmla="*/ 1 w 3"/>
                  <a:gd name="T25" fmla="*/ 2 h 2"/>
                  <a:gd name="T26" fmla="*/ 2 w 3"/>
                  <a:gd name="T27" fmla="*/ 2 h 2"/>
                  <a:gd name="T28" fmla="*/ 3 w 3"/>
                  <a:gd name="T29" fmla="*/ 1 h 2"/>
                  <a:gd name="T30" fmla="*/ 1 w 3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0" name="Freeform 9996"/>
              <p:cNvSpPr>
                <a:spLocks/>
              </p:cNvSpPr>
              <p:nvPr/>
            </p:nvSpPr>
            <p:spPr bwMode="auto">
              <a:xfrm>
                <a:off x="-257" y="3396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1" name="Freeform 9997"/>
              <p:cNvSpPr>
                <a:spLocks noEditPoints="1"/>
              </p:cNvSpPr>
              <p:nvPr/>
            </p:nvSpPr>
            <p:spPr bwMode="auto">
              <a:xfrm>
                <a:off x="-335" y="3493"/>
                <a:ext cx="21" cy="21"/>
              </a:xfrm>
              <a:custGeom>
                <a:avLst/>
                <a:gdLst>
                  <a:gd name="T0" fmla="*/ 6 w 9"/>
                  <a:gd name="T1" fmla="*/ 9 h 9"/>
                  <a:gd name="T2" fmla="*/ 6 w 9"/>
                  <a:gd name="T3" fmla="*/ 9 h 9"/>
                  <a:gd name="T4" fmla="*/ 6 w 9"/>
                  <a:gd name="T5" fmla="*/ 9 h 9"/>
                  <a:gd name="T6" fmla="*/ 6 w 9"/>
                  <a:gd name="T7" fmla="*/ 9 h 9"/>
                  <a:gd name="T8" fmla="*/ 6 w 9"/>
                  <a:gd name="T9" fmla="*/ 9 h 9"/>
                  <a:gd name="T10" fmla="*/ 4 w 9"/>
                  <a:gd name="T11" fmla="*/ 8 h 9"/>
                  <a:gd name="T12" fmla="*/ 4 w 9"/>
                  <a:gd name="T13" fmla="*/ 8 h 9"/>
                  <a:gd name="T14" fmla="*/ 5 w 9"/>
                  <a:gd name="T15" fmla="*/ 9 h 9"/>
                  <a:gd name="T16" fmla="*/ 5 w 9"/>
                  <a:gd name="T17" fmla="*/ 9 h 9"/>
                  <a:gd name="T18" fmla="*/ 4 w 9"/>
                  <a:gd name="T19" fmla="*/ 8 h 9"/>
                  <a:gd name="T20" fmla="*/ 0 w 9"/>
                  <a:gd name="T21" fmla="*/ 6 h 9"/>
                  <a:gd name="T22" fmla="*/ 0 w 9"/>
                  <a:gd name="T23" fmla="*/ 6 h 9"/>
                  <a:gd name="T24" fmla="*/ 0 w 9"/>
                  <a:gd name="T25" fmla="*/ 6 h 9"/>
                  <a:gd name="T26" fmla="*/ 0 w 9"/>
                  <a:gd name="T27" fmla="*/ 6 h 9"/>
                  <a:gd name="T28" fmla="*/ 0 w 9"/>
                  <a:gd name="T29" fmla="*/ 6 h 9"/>
                  <a:gd name="T30" fmla="*/ 9 w 9"/>
                  <a:gd name="T31" fmla="*/ 4 h 9"/>
                  <a:gd name="T32" fmla="*/ 9 w 9"/>
                  <a:gd name="T33" fmla="*/ 4 h 9"/>
                  <a:gd name="T34" fmla="*/ 9 w 9"/>
                  <a:gd name="T35" fmla="*/ 4 h 9"/>
                  <a:gd name="T36" fmla="*/ 9 w 9"/>
                  <a:gd name="T37" fmla="*/ 4 h 9"/>
                  <a:gd name="T38" fmla="*/ 9 w 9"/>
                  <a:gd name="T39" fmla="*/ 4 h 9"/>
                  <a:gd name="T40" fmla="*/ 7 w 9"/>
                  <a:gd name="T41" fmla="*/ 3 h 9"/>
                  <a:gd name="T42" fmla="*/ 7 w 9"/>
                  <a:gd name="T43" fmla="*/ 3 h 9"/>
                  <a:gd name="T44" fmla="*/ 8 w 9"/>
                  <a:gd name="T45" fmla="*/ 4 h 9"/>
                  <a:gd name="T46" fmla="*/ 8 w 9"/>
                  <a:gd name="T47" fmla="*/ 4 h 9"/>
                  <a:gd name="T48" fmla="*/ 7 w 9"/>
                  <a:gd name="T49" fmla="*/ 3 h 9"/>
                  <a:gd name="T50" fmla="*/ 3 w 9"/>
                  <a:gd name="T51" fmla="*/ 0 h 9"/>
                  <a:gd name="T52" fmla="*/ 3 w 9"/>
                  <a:gd name="T53" fmla="*/ 0 h 9"/>
                  <a:gd name="T54" fmla="*/ 3 w 9"/>
                  <a:gd name="T55" fmla="*/ 0 h 9"/>
                  <a:gd name="T56" fmla="*/ 3 w 9"/>
                  <a:gd name="T57" fmla="*/ 0 h 9"/>
                  <a:gd name="T58" fmla="*/ 3 w 9"/>
                  <a:gd name="T5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" h="9"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5" y="8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8"/>
                      <a:pt x="4" y="8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8" y="3"/>
                      <a:pt x="7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2" name="Freeform 9998"/>
              <p:cNvSpPr>
                <a:spLocks noEditPoints="1"/>
              </p:cNvSpPr>
              <p:nvPr/>
            </p:nvSpPr>
            <p:spPr bwMode="auto">
              <a:xfrm>
                <a:off x="-503" y="3793"/>
                <a:ext cx="12" cy="7"/>
              </a:xfrm>
              <a:custGeom>
                <a:avLst/>
                <a:gdLst>
                  <a:gd name="T0" fmla="*/ 4 w 5"/>
                  <a:gd name="T1" fmla="*/ 2 h 3"/>
                  <a:gd name="T2" fmla="*/ 4 w 5"/>
                  <a:gd name="T3" fmla="*/ 3 h 3"/>
                  <a:gd name="T4" fmla="*/ 5 w 5"/>
                  <a:gd name="T5" fmla="*/ 3 h 3"/>
                  <a:gd name="T6" fmla="*/ 5 w 5"/>
                  <a:gd name="T7" fmla="*/ 3 h 3"/>
                  <a:gd name="T8" fmla="*/ 4 w 5"/>
                  <a:gd name="T9" fmla="*/ 2 h 3"/>
                  <a:gd name="T10" fmla="*/ 0 w 5"/>
                  <a:gd name="T11" fmla="*/ 0 h 3"/>
                  <a:gd name="T12" fmla="*/ 0 w 5"/>
                  <a:gd name="T13" fmla="*/ 0 h 3"/>
                  <a:gd name="T14" fmla="*/ 1 w 5"/>
                  <a:gd name="T15" fmla="*/ 1 h 3"/>
                  <a:gd name="T16" fmla="*/ 1 w 5"/>
                  <a:gd name="T17" fmla="*/ 1 h 3"/>
                  <a:gd name="T18" fmla="*/ 0 w 5"/>
                  <a:gd name="T19" fmla="*/ 0 h 3"/>
                  <a:gd name="T20" fmla="*/ 0 w 5"/>
                  <a:gd name="T21" fmla="*/ 0 h 3"/>
                  <a:gd name="T22" fmla="*/ 0 w 5"/>
                  <a:gd name="T23" fmla="*/ 0 h 3"/>
                  <a:gd name="T24" fmla="*/ 0 w 5"/>
                  <a:gd name="T25" fmla="*/ 0 h 3"/>
                  <a:gd name="T26" fmla="*/ 0 w 5"/>
                  <a:gd name="T27" fmla="*/ 0 h 3"/>
                  <a:gd name="T28" fmla="*/ 0 w 5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3"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3" name="Freeform 9999"/>
              <p:cNvSpPr>
                <a:spLocks noEditPoints="1"/>
              </p:cNvSpPr>
              <p:nvPr/>
            </p:nvSpPr>
            <p:spPr bwMode="auto">
              <a:xfrm>
                <a:off x="-465" y="3724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2 w 2"/>
                  <a:gd name="T3" fmla="*/ 2 w 2"/>
                  <a:gd name="T4" fmla="*/ 1 w 2"/>
                  <a:gd name="T5" fmla="*/ 1 w 2"/>
                  <a:gd name="T6" fmla="*/ 1 w 2"/>
                  <a:gd name="T7" fmla="*/ 2 w 2"/>
                  <a:gd name="T8" fmla="*/ 2 w 2"/>
                  <a:gd name="T9" fmla="*/ 1 w 2"/>
                  <a:gd name="T10" fmla="*/ 0 w 2"/>
                  <a:gd name="T11" fmla="*/ 0 w 2"/>
                  <a:gd name="T12" fmla="*/ 1 w 2"/>
                  <a:gd name="T13" fmla="*/ 1 w 2"/>
                  <a:gd name="T14" fmla="*/ 0 w 2"/>
                  <a:gd name="T15" fmla="*/ 0 w 2"/>
                  <a:gd name="T16" fmla="*/ 0 w 2"/>
                  <a:gd name="T17" fmla="*/ 1 w 2"/>
                  <a:gd name="T18" fmla="*/ 1 w 2"/>
                  <a:gd name="T19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  <a:cxn ang="0">
                    <a:pos x="T10" y="0"/>
                  </a:cxn>
                  <a:cxn ang="0">
                    <a:pos x="T11" y="0"/>
                  </a:cxn>
                  <a:cxn ang="0">
                    <a:pos x="T12" y="0"/>
                  </a:cxn>
                  <a:cxn ang="0">
                    <a:pos x="T13" y="0"/>
                  </a:cxn>
                  <a:cxn ang="0">
                    <a:pos x="T14" y="0"/>
                  </a:cxn>
                  <a:cxn ang="0">
                    <a:pos x="T15" y="0"/>
                  </a:cxn>
                  <a:cxn ang="0">
                    <a:pos x="T16" y="0"/>
                  </a:cxn>
                  <a:cxn ang="0">
                    <a:pos x="T17" y="0"/>
                  </a:cxn>
                  <a:cxn ang="0">
                    <a:pos x="T18" y="0"/>
                  </a:cxn>
                  <a:cxn ang="0">
                    <a:pos x="T19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4" name="Freeform 10000"/>
              <p:cNvSpPr>
                <a:spLocks noEditPoints="1"/>
              </p:cNvSpPr>
              <p:nvPr/>
            </p:nvSpPr>
            <p:spPr bwMode="auto">
              <a:xfrm>
                <a:off x="-465" y="3722"/>
                <a:ext cx="17" cy="9"/>
              </a:xfrm>
              <a:custGeom>
                <a:avLst/>
                <a:gdLst>
                  <a:gd name="T0" fmla="*/ 6 w 7"/>
                  <a:gd name="T1" fmla="*/ 3 h 4"/>
                  <a:gd name="T2" fmla="*/ 5 w 7"/>
                  <a:gd name="T3" fmla="*/ 4 h 4"/>
                  <a:gd name="T4" fmla="*/ 6 w 7"/>
                  <a:gd name="T5" fmla="*/ 4 h 4"/>
                  <a:gd name="T6" fmla="*/ 7 w 7"/>
                  <a:gd name="T7" fmla="*/ 3 h 4"/>
                  <a:gd name="T8" fmla="*/ 6 w 7"/>
                  <a:gd name="T9" fmla="*/ 3 h 4"/>
                  <a:gd name="T10" fmla="*/ 1 w 7"/>
                  <a:gd name="T11" fmla="*/ 1 h 4"/>
                  <a:gd name="T12" fmla="*/ 1 w 7"/>
                  <a:gd name="T13" fmla="*/ 1 h 4"/>
                  <a:gd name="T14" fmla="*/ 2 w 7"/>
                  <a:gd name="T15" fmla="*/ 2 h 4"/>
                  <a:gd name="T16" fmla="*/ 2 w 7"/>
                  <a:gd name="T17" fmla="*/ 1 h 4"/>
                  <a:gd name="T18" fmla="*/ 2 w 7"/>
                  <a:gd name="T19" fmla="*/ 1 h 4"/>
                  <a:gd name="T20" fmla="*/ 2 w 7"/>
                  <a:gd name="T21" fmla="*/ 1 h 4"/>
                  <a:gd name="T22" fmla="*/ 2 w 7"/>
                  <a:gd name="T23" fmla="*/ 1 h 4"/>
                  <a:gd name="T24" fmla="*/ 2 w 7"/>
                  <a:gd name="T25" fmla="*/ 1 h 4"/>
                  <a:gd name="T26" fmla="*/ 1 w 7"/>
                  <a:gd name="T27" fmla="*/ 1 h 4"/>
                  <a:gd name="T28" fmla="*/ 0 w 7"/>
                  <a:gd name="T29" fmla="*/ 1 h 4"/>
                  <a:gd name="T30" fmla="*/ 0 w 7"/>
                  <a:gd name="T31" fmla="*/ 1 h 4"/>
                  <a:gd name="T32" fmla="*/ 0 w 7"/>
                  <a:gd name="T33" fmla="*/ 1 h 4"/>
                  <a:gd name="T34" fmla="*/ 1 w 7"/>
                  <a:gd name="T35" fmla="*/ 1 h 4"/>
                  <a:gd name="T36" fmla="*/ 0 w 7"/>
                  <a:gd name="T37" fmla="*/ 1 h 4"/>
                  <a:gd name="T38" fmla="*/ 1 w 7"/>
                  <a:gd name="T39" fmla="*/ 0 h 4"/>
                  <a:gd name="T40" fmla="*/ 1 w 7"/>
                  <a:gd name="T41" fmla="*/ 1 h 4"/>
                  <a:gd name="T42" fmla="*/ 2 w 7"/>
                  <a:gd name="T43" fmla="*/ 1 h 4"/>
                  <a:gd name="T44" fmla="*/ 2 w 7"/>
                  <a:gd name="T45" fmla="*/ 1 h 4"/>
                  <a:gd name="T46" fmla="*/ 1 w 7"/>
                  <a:gd name="T47" fmla="*/ 0 h 4"/>
                  <a:gd name="T48" fmla="*/ 1 w 7"/>
                  <a:gd name="T49" fmla="*/ 0 h 4"/>
                  <a:gd name="T50" fmla="*/ 0 w 7"/>
                  <a:gd name="T51" fmla="*/ 0 h 4"/>
                  <a:gd name="T52" fmla="*/ 1 w 7"/>
                  <a:gd name="T53" fmla="*/ 0 h 4"/>
                  <a:gd name="T54" fmla="*/ 1 w 7"/>
                  <a:gd name="T55" fmla="*/ 0 h 4"/>
                  <a:gd name="T56" fmla="*/ 1 w 7"/>
                  <a:gd name="T5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5" name="Freeform 10001"/>
              <p:cNvSpPr>
                <a:spLocks/>
              </p:cNvSpPr>
              <p:nvPr/>
            </p:nvSpPr>
            <p:spPr bwMode="auto">
              <a:xfrm>
                <a:off x="-434" y="370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6" name="Freeform 10002"/>
              <p:cNvSpPr>
                <a:spLocks noEditPoints="1"/>
              </p:cNvSpPr>
              <p:nvPr/>
            </p:nvSpPr>
            <p:spPr bwMode="auto">
              <a:xfrm>
                <a:off x="-562" y="3438"/>
                <a:ext cx="284" cy="463"/>
              </a:xfrm>
              <a:custGeom>
                <a:avLst/>
                <a:gdLst>
                  <a:gd name="T0" fmla="*/ 2 w 120"/>
                  <a:gd name="T1" fmla="*/ 194 h 196"/>
                  <a:gd name="T2" fmla="*/ 5 w 120"/>
                  <a:gd name="T3" fmla="*/ 186 h 196"/>
                  <a:gd name="T4" fmla="*/ 15 w 120"/>
                  <a:gd name="T5" fmla="*/ 175 h 196"/>
                  <a:gd name="T6" fmla="*/ 13 w 120"/>
                  <a:gd name="T7" fmla="*/ 174 h 196"/>
                  <a:gd name="T8" fmla="*/ 14 w 120"/>
                  <a:gd name="T9" fmla="*/ 170 h 196"/>
                  <a:gd name="T10" fmla="*/ 21 w 120"/>
                  <a:gd name="T11" fmla="*/ 166 h 196"/>
                  <a:gd name="T12" fmla="*/ 17 w 120"/>
                  <a:gd name="T13" fmla="*/ 164 h 196"/>
                  <a:gd name="T14" fmla="*/ 24 w 120"/>
                  <a:gd name="T15" fmla="*/ 161 h 196"/>
                  <a:gd name="T16" fmla="*/ 20 w 120"/>
                  <a:gd name="T17" fmla="*/ 159 h 196"/>
                  <a:gd name="T18" fmla="*/ 27 w 120"/>
                  <a:gd name="T19" fmla="*/ 156 h 196"/>
                  <a:gd name="T20" fmla="*/ 29 w 120"/>
                  <a:gd name="T21" fmla="*/ 153 h 196"/>
                  <a:gd name="T22" fmla="*/ 25 w 120"/>
                  <a:gd name="T23" fmla="*/ 150 h 196"/>
                  <a:gd name="T24" fmla="*/ 26 w 120"/>
                  <a:gd name="T25" fmla="*/ 149 h 196"/>
                  <a:gd name="T26" fmla="*/ 32 w 120"/>
                  <a:gd name="T27" fmla="*/ 147 h 196"/>
                  <a:gd name="T28" fmla="*/ 27 w 120"/>
                  <a:gd name="T29" fmla="*/ 145 h 196"/>
                  <a:gd name="T30" fmla="*/ 33 w 120"/>
                  <a:gd name="T31" fmla="*/ 136 h 196"/>
                  <a:gd name="T32" fmla="*/ 33 w 120"/>
                  <a:gd name="T33" fmla="*/ 135 h 196"/>
                  <a:gd name="T34" fmla="*/ 35 w 120"/>
                  <a:gd name="T35" fmla="*/ 133 h 196"/>
                  <a:gd name="T36" fmla="*/ 44 w 120"/>
                  <a:gd name="T37" fmla="*/ 130 h 196"/>
                  <a:gd name="T38" fmla="*/ 38 w 120"/>
                  <a:gd name="T39" fmla="*/ 126 h 196"/>
                  <a:gd name="T40" fmla="*/ 43 w 120"/>
                  <a:gd name="T41" fmla="*/ 122 h 196"/>
                  <a:gd name="T42" fmla="*/ 51 w 120"/>
                  <a:gd name="T43" fmla="*/ 117 h 196"/>
                  <a:gd name="T44" fmla="*/ 52 w 120"/>
                  <a:gd name="T45" fmla="*/ 115 h 196"/>
                  <a:gd name="T46" fmla="*/ 46 w 120"/>
                  <a:gd name="T47" fmla="*/ 116 h 196"/>
                  <a:gd name="T48" fmla="*/ 53 w 120"/>
                  <a:gd name="T49" fmla="*/ 114 h 196"/>
                  <a:gd name="T50" fmla="*/ 48 w 120"/>
                  <a:gd name="T51" fmla="*/ 113 h 196"/>
                  <a:gd name="T52" fmla="*/ 47 w 120"/>
                  <a:gd name="T53" fmla="*/ 112 h 196"/>
                  <a:gd name="T54" fmla="*/ 54 w 120"/>
                  <a:gd name="T55" fmla="*/ 113 h 196"/>
                  <a:gd name="T56" fmla="*/ 49 w 120"/>
                  <a:gd name="T57" fmla="*/ 111 h 196"/>
                  <a:gd name="T58" fmla="*/ 49 w 120"/>
                  <a:gd name="T59" fmla="*/ 110 h 196"/>
                  <a:gd name="T60" fmla="*/ 57 w 120"/>
                  <a:gd name="T61" fmla="*/ 107 h 196"/>
                  <a:gd name="T62" fmla="*/ 60 w 120"/>
                  <a:gd name="T63" fmla="*/ 102 h 196"/>
                  <a:gd name="T64" fmla="*/ 52 w 120"/>
                  <a:gd name="T65" fmla="*/ 104 h 196"/>
                  <a:gd name="T66" fmla="*/ 54 w 120"/>
                  <a:gd name="T67" fmla="*/ 99 h 196"/>
                  <a:gd name="T68" fmla="*/ 63 w 120"/>
                  <a:gd name="T69" fmla="*/ 96 h 196"/>
                  <a:gd name="T70" fmla="*/ 67 w 120"/>
                  <a:gd name="T71" fmla="*/ 89 h 196"/>
                  <a:gd name="T72" fmla="*/ 62 w 120"/>
                  <a:gd name="T73" fmla="*/ 87 h 196"/>
                  <a:gd name="T74" fmla="*/ 64 w 120"/>
                  <a:gd name="T75" fmla="*/ 84 h 196"/>
                  <a:gd name="T76" fmla="*/ 74 w 120"/>
                  <a:gd name="T77" fmla="*/ 77 h 196"/>
                  <a:gd name="T78" fmla="*/ 83 w 120"/>
                  <a:gd name="T79" fmla="*/ 64 h 196"/>
                  <a:gd name="T80" fmla="*/ 78 w 120"/>
                  <a:gd name="T81" fmla="*/ 61 h 196"/>
                  <a:gd name="T82" fmla="*/ 92 w 120"/>
                  <a:gd name="T83" fmla="*/ 49 h 196"/>
                  <a:gd name="T84" fmla="*/ 91 w 120"/>
                  <a:gd name="T85" fmla="*/ 48 h 196"/>
                  <a:gd name="T86" fmla="*/ 87 w 120"/>
                  <a:gd name="T87" fmla="*/ 45 h 196"/>
                  <a:gd name="T88" fmla="*/ 87 w 120"/>
                  <a:gd name="T89" fmla="*/ 45 h 196"/>
                  <a:gd name="T90" fmla="*/ 89 w 120"/>
                  <a:gd name="T91" fmla="*/ 42 h 196"/>
                  <a:gd name="T92" fmla="*/ 95 w 120"/>
                  <a:gd name="T93" fmla="*/ 39 h 196"/>
                  <a:gd name="T94" fmla="*/ 96 w 120"/>
                  <a:gd name="T95" fmla="*/ 38 h 196"/>
                  <a:gd name="T96" fmla="*/ 91 w 120"/>
                  <a:gd name="T97" fmla="*/ 37 h 196"/>
                  <a:gd name="T98" fmla="*/ 92 w 120"/>
                  <a:gd name="T99" fmla="*/ 36 h 196"/>
                  <a:gd name="T100" fmla="*/ 101 w 120"/>
                  <a:gd name="T101" fmla="*/ 33 h 196"/>
                  <a:gd name="T102" fmla="*/ 95 w 120"/>
                  <a:gd name="T103" fmla="*/ 30 h 196"/>
                  <a:gd name="T104" fmla="*/ 104 w 120"/>
                  <a:gd name="T105" fmla="*/ 28 h 196"/>
                  <a:gd name="T106" fmla="*/ 102 w 120"/>
                  <a:gd name="T107" fmla="*/ 28 h 196"/>
                  <a:gd name="T108" fmla="*/ 103 w 120"/>
                  <a:gd name="T109" fmla="*/ 27 h 196"/>
                  <a:gd name="T110" fmla="*/ 98 w 120"/>
                  <a:gd name="T111" fmla="*/ 25 h 196"/>
                  <a:gd name="T112" fmla="*/ 111 w 120"/>
                  <a:gd name="T113" fmla="*/ 15 h 196"/>
                  <a:gd name="T114" fmla="*/ 118 w 120"/>
                  <a:gd name="T115" fmla="*/ 1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" h="196">
                    <a:moveTo>
                      <a:pt x="3" y="194"/>
                    </a:moveTo>
                    <a:cubicBezTo>
                      <a:pt x="2" y="195"/>
                      <a:pt x="2" y="195"/>
                      <a:pt x="2" y="195"/>
                    </a:cubicBezTo>
                    <a:cubicBezTo>
                      <a:pt x="3" y="196"/>
                      <a:pt x="3" y="196"/>
                      <a:pt x="3" y="196"/>
                    </a:cubicBezTo>
                    <a:cubicBezTo>
                      <a:pt x="3" y="196"/>
                      <a:pt x="3" y="196"/>
                      <a:pt x="3" y="196"/>
                    </a:cubicBezTo>
                    <a:cubicBezTo>
                      <a:pt x="3" y="196"/>
                      <a:pt x="4" y="195"/>
                      <a:pt x="4" y="195"/>
                    </a:cubicBezTo>
                    <a:cubicBezTo>
                      <a:pt x="3" y="194"/>
                      <a:pt x="3" y="194"/>
                      <a:pt x="3" y="194"/>
                    </a:cubicBezTo>
                    <a:moveTo>
                      <a:pt x="1" y="193"/>
                    </a:moveTo>
                    <a:cubicBezTo>
                      <a:pt x="0" y="194"/>
                      <a:pt x="0" y="194"/>
                      <a:pt x="0" y="194"/>
                    </a:cubicBezTo>
                    <a:cubicBezTo>
                      <a:pt x="1" y="195"/>
                      <a:pt x="1" y="195"/>
                      <a:pt x="1" y="195"/>
                    </a:cubicBezTo>
                    <a:cubicBezTo>
                      <a:pt x="2" y="195"/>
                      <a:pt x="2" y="194"/>
                      <a:pt x="2" y="194"/>
                    </a:cubicBezTo>
                    <a:cubicBezTo>
                      <a:pt x="1" y="193"/>
                      <a:pt x="1" y="193"/>
                      <a:pt x="1" y="193"/>
                    </a:cubicBezTo>
                    <a:cubicBezTo>
                      <a:pt x="1" y="193"/>
                      <a:pt x="1" y="193"/>
                      <a:pt x="1" y="193"/>
                    </a:cubicBezTo>
                    <a:moveTo>
                      <a:pt x="9" y="185"/>
                    </a:moveTo>
                    <a:cubicBezTo>
                      <a:pt x="8" y="186"/>
                      <a:pt x="8" y="187"/>
                      <a:pt x="7" y="188"/>
                    </a:cubicBezTo>
                    <a:cubicBezTo>
                      <a:pt x="8" y="188"/>
                      <a:pt x="8" y="188"/>
                      <a:pt x="8" y="188"/>
                    </a:cubicBezTo>
                    <a:cubicBezTo>
                      <a:pt x="9" y="187"/>
                      <a:pt x="10" y="187"/>
                      <a:pt x="10" y="186"/>
                    </a:cubicBezTo>
                    <a:cubicBezTo>
                      <a:pt x="9" y="185"/>
                      <a:pt x="9" y="185"/>
                      <a:pt x="9" y="185"/>
                    </a:cubicBezTo>
                    <a:moveTo>
                      <a:pt x="6" y="183"/>
                    </a:moveTo>
                    <a:cubicBezTo>
                      <a:pt x="6" y="184"/>
                      <a:pt x="6" y="184"/>
                      <a:pt x="6" y="184"/>
                    </a:cubicBezTo>
                    <a:cubicBezTo>
                      <a:pt x="5" y="185"/>
                      <a:pt x="5" y="186"/>
                      <a:pt x="5" y="186"/>
                    </a:cubicBezTo>
                    <a:cubicBezTo>
                      <a:pt x="5" y="186"/>
                      <a:pt x="5" y="186"/>
                      <a:pt x="5" y="187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7" y="184"/>
                      <a:pt x="7" y="184"/>
                      <a:pt x="7" y="184"/>
                    </a:cubicBezTo>
                    <a:cubicBezTo>
                      <a:pt x="6" y="183"/>
                      <a:pt x="6" y="183"/>
                      <a:pt x="6" y="183"/>
                    </a:cubicBezTo>
                    <a:moveTo>
                      <a:pt x="15" y="175"/>
                    </a:moveTo>
                    <a:cubicBezTo>
                      <a:pt x="14" y="176"/>
                      <a:pt x="13" y="177"/>
                      <a:pt x="13" y="179"/>
                    </a:cubicBezTo>
                    <a:cubicBezTo>
                      <a:pt x="13" y="179"/>
                      <a:pt x="14" y="179"/>
                      <a:pt x="14" y="180"/>
                    </a:cubicBezTo>
                    <a:cubicBezTo>
                      <a:pt x="15" y="178"/>
                      <a:pt x="16" y="177"/>
                      <a:pt x="17" y="176"/>
                    </a:cubicBezTo>
                    <a:cubicBezTo>
                      <a:pt x="16" y="175"/>
                      <a:pt x="16" y="175"/>
                      <a:pt x="15" y="175"/>
                    </a:cubicBezTo>
                    <a:moveTo>
                      <a:pt x="15" y="175"/>
                    </a:moveTo>
                    <a:cubicBezTo>
                      <a:pt x="15" y="175"/>
                      <a:pt x="15" y="175"/>
                      <a:pt x="15" y="175"/>
                    </a:cubicBezTo>
                    <a:cubicBezTo>
                      <a:pt x="16" y="175"/>
                      <a:pt x="16" y="175"/>
                      <a:pt x="17" y="176"/>
                    </a:cubicBezTo>
                    <a:cubicBezTo>
                      <a:pt x="17" y="175"/>
                      <a:pt x="17" y="175"/>
                      <a:pt x="17" y="175"/>
                    </a:cubicBezTo>
                    <a:cubicBezTo>
                      <a:pt x="16" y="175"/>
                      <a:pt x="16" y="175"/>
                      <a:pt x="15" y="175"/>
                    </a:cubicBezTo>
                    <a:moveTo>
                      <a:pt x="12" y="173"/>
                    </a:moveTo>
                    <a:cubicBezTo>
                      <a:pt x="11" y="174"/>
                      <a:pt x="10" y="176"/>
                      <a:pt x="10" y="177"/>
                    </a:cubicBezTo>
                    <a:cubicBezTo>
                      <a:pt x="10" y="177"/>
                      <a:pt x="10" y="178"/>
                      <a:pt x="11" y="178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3"/>
                      <a:pt x="13" y="173"/>
                      <a:pt x="13" y="173"/>
                    </a:cubicBezTo>
                    <a:cubicBezTo>
                      <a:pt x="13" y="173"/>
                      <a:pt x="12" y="173"/>
                      <a:pt x="12" y="173"/>
                    </a:cubicBezTo>
                    <a:moveTo>
                      <a:pt x="17" y="172"/>
                    </a:moveTo>
                    <a:cubicBezTo>
                      <a:pt x="17" y="172"/>
                      <a:pt x="17" y="172"/>
                      <a:pt x="17" y="172"/>
                    </a:cubicBezTo>
                    <a:cubicBezTo>
                      <a:pt x="17" y="172"/>
                      <a:pt x="18" y="173"/>
                      <a:pt x="18" y="173"/>
                    </a:cubicBezTo>
                    <a:cubicBezTo>
                      <a:pt x="18" y="173"/>
                      <a:pt x="18" y="173"/>
                      <a:pt x="18" y="173"/>
                    </a:cubicBezTo>
                    <a:cubicBezTo>
                      <a:pt x="18" y="172"/>
                      <a:pt x="18" y="172"/>
                      <a:pt x="17" y="172"/>
                    </a:cubicBezTo>
                    <a:moveTo>
                      <a:pt x="14" y="170"/>
                    </a:moveTo>
                    <a:cubicBezTo>
                      <a:pt x="14" y="170"/>
                      <a:pt x="14" y="170"/>
                      <a:pt x="14" y="170"/>
                    </a:cubicBezTo>
                    <a:cubicBezTo>
                      <a:pt x="14" y="170"/>
                      <a:pt x="14" y="171"/>
                      <a:pt x="15" y="171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4" y="170"/>
                      <a:pt x="14" y="170"/>
                    </a:cubicBezTo>
                    <a:moveTo>
                      <a:pt x="20" y="167"/>
                    </a:moveTo>
                    <a:cubicBezTo>
                      <a:pt x="19" y="168"/>
                      <a:pt x="18" y="170"/>
                      <a:pt x="17" y="171"/>
                    </a:cubicBezTo>
                    <a:cubicBezTo>
                      <a:pt x="19" y="172"/>
                      <a:pt x="19" y="172"/>
                      <a:pt x="19" y="172"/>
                    </a:cubicBezTo>
                    <a:cubicBezTo>
                      <a:pt x="20" y="170"/>
                      <a:pt x="21" y="169"/>
                      <a:pt x="22" y="168"/>
                    </a:cubicBezTo>
                    <a:cubicBezTo>
                      <a:pt x="21" y="167"/>
                      <a:pt x="21" y="167"/>
                      <a:pt x="20" y="167"/>
                    </a:cubicBezTo>
                    <a:moveTo>
                      <a:pt x="21" y="166"/>
                    </a:moveTo>
                    <a:cubicBezTo>
                      <a:pt x="21" y="166"/>
                      <a:pt x="20" y="166"/>
                      <a:pt x="20" y="166"/>
                    </a:cubicBezTo>
                    <a:cubicBezTo>
                      <a:pt x="22" y="167"/>
                      <a:pt x="22" y="167"/>
                      <a:pt x="22" y="167"/>
                    </a:cubicBezTo>
                    <a:cubicBezTo>
                      <a:pt x="22" y="167"/>
                      <a:pt x="22" y="167"/>
                      <a:pt x="22" y="166"/>
                    </a:cubicBezTo>
                    <a:cubicBezTo>
                      <a:pt x="22" y="166"/>
                      <a:pt x="21" y="166"/>
                      <a:pt x="21" y="166"/>
                    </a:cubicBezTo>
                    <a:moveTo>
                      <a:pt x="17" y="165"/>
                    </a:moveTo>
                    <a:cubicBezTo>
                      <a:pt x="16" y="166"/>
                      <a:pt x="15" y="168"/>
                      <a:pt x="14" y="169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8" y="166"/>
                      <a:pt x="18" y="166"/>
                      <a:pt x="18" y="166"/>
                    </a:cubicBezTo>
                    <a:cubicBezTo>
                      <a:pt x="17" y="165"/>
                      <a:pt x="17" y="165"/>
                      <a:pt x="17" y="165"/>
                    </a:cubicBezTo>
                    <a:moveTo>
                      <a:pt x="17" y="164"/>
                    </a:moveTo>
                    <a:cubicBezTo>
                      <a:pt x="17" y="164"/>
                      <a:pt x="17" y="164"/>
                      <a:pt x="17" y="165"/>
                    </a:cubicBezTo>
                    <a:cubicBezTo>
                      <a:pt x="18" y="165"/>
                      <a:pt x="18" y="165"/>
                      <a:pt x="18" y="165"/>
                    </a:cubicBezTo>
                    <a:cubicBezTo>
                      <a:pt x="18" y="164"/>
                      <a:pt x="18" y="164"/>
                      <a:pt x="18" y="164"/>
                    </a:cubicBezTo>
                    <a:cubicBezTo>
                      <a:pt x="18" y="164"/>
                      <a:pt x="18" y="164"/>
                      <a:pt x="18" y="164"/>
                    </a:cubicBezTo>
                    <a:cubicBezTo>
                      <a:pt x="18" y="164"/>
                      <a:pt x="17" y="164"/>
                      <a:pt x="17" y="164"/>
                    </a:cubicBezTo>
                    <a:moveTo>
                      <a:pt x="24" y="161"/>
                    </a:moveTo>
                    <a:cubicBezTo>
                      <a:pt x="24" y="161"/>
                      <a:pt x="24" y="161"/>
                      <a:pt x="23" y="161"/>
                    </a:cubicBezTo>
                    <a:cubicBezTo>
                      <a:pt x="24" y="162"/>
                      <a:pt x="24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1"/>
                      <a:pt x="24" y="161"/>
                      <a:pt x="24" y="161"/>
                    </a:cubicBezTo>
                    <a:moveTo>
                      <a:pt x="25" y="159"/>
                    </a:moveTo>
                    <a:cubicBezTo>
                      <a:pt x="25" y="159"/>
                      <a:pt x="24" y="160"/>
                      <a:pt x="24" y="160"/>
                    </a:cubicBezTo>
                    <a:cubicBezTo>
                      <a:pt x="24" y="161"/>
                      <a:pt x="25" y="161"/>
                      <a:pt x="25" y="161"/>
                    </a:cubicBezTo>
                    <a:cubicBezTo>
                      <a:pt x="26" y="161"/>
                      <a:pt x="26" y="160"/>
                      <a:pt x="26" y="159"/>
                    </a:cubicBezTo>
                    <a:cubicBezTo>
                      <a:pt x="26" y="159"/>
                      <a:pt x="26" y="159"/>
                      <a:pt x="25" y="159"/>
                    </a:cubicBezTo>
                    <a:moveTo>
                      <a:pt x="20" y="159"/>
                    </a:moveTo>
                    <a:cubicBezTo>
                      <a:pt x="20" y="159"/>
                      <a:pt x="20" y="159"/>
                      <a:pt x="20" y="159"/>
                    </a:cubicBezTo>
                    <a:cubicBezTo>
                      <a:pt x="20" y="159"/>
                      <a:pt x="21" y="160"/>
                      <a:pt x="21" y="160"/>
                    </a:cubicBezTo>
                    <a:cubicBezTo>
                      <a:pt x="21" y="159"/>
                      <a:pt x="21" y="159"/>
                      <a:pt x="21" y="159"/>
                    </a:cubicBezTo>
                    <a:cubicBezTo>
                      <a:pt x="21" y="159"/>
                      <a:pt x="21" y="159"/>
                      <a:pt x="20" y="159"/>
                    </a:cubicBezTo>
                    <a:moveTo>
                      <a:pt x="21" y="156"/>
                    </a:moveTo>
                    <a:cubicBezTo>
                      <a:pt x="21" y="157"/>
                      <a:pt x="21" y="158"/>
                      <a:pt x="20" y="158"/>
                    </a:cubicBezTo>
                    <a:cubicBezTo>
                      <a:pt x="21" y="158"/>
                      <a:pt x="21" y="159"/>
                      <a:pt x="21" y="159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2" y="157"/>
                      <a:pt x="22" y="157"/>
                      <a:pt x="21" y="156"/>
                    </a:cubicBezTo>
                    <a:moveTo>
                      <a:pt x="27" y="156"/>
                    </a:moveTo>
                    <a:cubicBezTo>
                      <a:pt x="26" y="157"/>
                      <a:pt x="26" y="158"/>
                      <a:pt x="25" y="158"/>
                    </a:cubicBezTo>
                    <a:cubicBezTo>
                      <a:pt x="27" y="159"/>
                      <a:pt x="27" y="159"/>
                      <a:pt x="27" y="159"/>
                    </a:cubicBezTo>
                    <a:cubicBezTo>
                      <a:pt x="27" y="158"/>
                      <a:pt x="28" y="158"/>
                      <a:pt x="28" y="157"/>
                    </a:cubicBezTo>
                    <a:cubicBezTo>
                      <a:pt x="28" y="157"/>
                      <a:pt x="27" y="156"/>
                      <a:pt x="27" y="156"/>
                    </a:cubicBezTo>
                    <a:moveTo>
                      <a:pt x="23" y="154"/>
                    </a:moveTo>
                    <a:cubicBezTo>
                      <a:pt x="22" y="155"/>
                      <a:pt x="22" y="156"/>
                      <a:pt x="22" y="156"/>
                    </a:cubicBezTo>
                    <a:cubicBezTo>
                      <a:pt x="23" y="157"/>
                      <a:pt x="23" y="157"/>
                      <a:pt x="23" y="157"/>
                    </a:cubicBezTo>
                    <a:cubicBezTo>
                      <a:pt x="24" y="155"/>
                      <a:pt x="24" y="155"/>
                      <a:pt x="24" y="155"/>
                    </a:cubicBezTo>
                    <a:cubicBezTo>
                      <a:pt x="24" y="154"/>
                      <a:pt x="23" y="154"/>
                      <a:pt x="23" y="154"/>
                    </a:cubicBezTo>
                    <a:moveTo>
                      <a:pt x="22" y="154"/>
                    </a:moveTo>
                    <a:cubicBezTo>
                      <a:pt x="22" y="154"/>
                      <a:pt x="22" y="155"/>
                      <a:pt x="22" y="155"/>
                    </a:cubicBezTo>
                    <a:cubicBezTo>
                      <a:pt x="22" y="155"/>
                      <a:pt x="22" y="154"/>
                      <a:pt x="22" y="154"/>
                    </a:cubicBezTo>
                    <a:cubicBezTo>
                      <a:pt x="22" y="154"/>
                      <a:pt x="22" y="154"/>
                      <a:pt x="22" y="154"/>
                    </a:cubicBezTo>
                    <a:moveTo>
                      <a:pt x="29" y="153"/>
                    </a:moveTo>
                    <a:cubicBezTo>
                      <a:pt x="29" y="153"/>
                      <a:pt x="29" y="153"/>
                      <a:pt x="28" y="153"/>
                    </a:cubicBezTo>
                    <a:cubicBezTo>
                      <a:pt x="29" y="154"/>
                      <a:pt x="29" y="154"/>
                      <a:pt x="30" y="154"/>
                    </a:cubicBezTo>
                    <a:cubicBezTo>
                      <a:pt x="30" y="154"/>
                      <a:pt x="30" y="154"/>
                      <a:pt x="30" y="153"/>
                    </a:cubicBezTo>
                    <a:cubicBezTo>
                      <a:pt x="30" y="153"/>
                      <a:pt x="29" y="153"/>
                      <a:pt x="29" y="153"/>
                    </a:cubicBezTo>
                    <a:moveTo>
                      <a:pt x="30" y="151"/>
                    </a:moveTo>
                    <a:cubicBezTo>
                      <a:pt x="30" y="151"/>
                      <a:pt x="29" y="152"/>
                      <a:pt x="29" y="152"/>
                    </a:cubicBezTo>
                    <a:cubicBezTo>
                      <a:pt x="29" y="153"/>
                      <a:pt x="30" y="153"/>
                      <a:pt x="30" y="153"/>
                    </a:cubicBezTo>
                    <a:cubicBezTo>
                      <a:pt x="30" y="153"/>
                      <a:pt x="31" y="152"/>
                      <a:pt x="31" y="152"/>
                    </a:cubicBezTo>
                    <a:cubicBezTo>
                      <a:pt x="30" y="151"/>
                      <a:pt x="30" y="151"/>
                      <a:pt x="30" y="151"/>
                    </a:cubicBezTo>
                    <a:moveTo>
                      <a:pt x="25" y="150"/>
                    </a:moveTo>
                    <a:cubicBezTo>
                      <a:pt x="25" y="151"/>
                      <a:pt x="25" y="151"/>
                      <a:pt x="25" y="151"/>
                    </a:cubicBezTo>
                    <a:cubicBezTo>
                      <a:pt x="25" y="151"/>
                      <a:pt x="25" y="152"/>
                      <a:pt x="26" y="152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6" y="151"/>
                      <a:pt x="25" y="150"/>
                      <a:pt x="25" y="150"/>
                    </a:cubicBezTo>
                    <a:moveTo>
                      <a:pt x="24" y="150"/>
                    </a:moveTo>
                    <a:cubicBezTo>
                      <a:pt x="24" y="150"/>
                      <a:pt x="24" y="151"/>
                      <a:pt x="24" y="151"/>
                    </a:cubicBezTo>
                    <a:cubicBezTo>
                      <a:pt x="24" y="151"/>
                      <a:pt x="24" y="151"/>
                      <a:pt x="24" y="151"/>
                    </a:cubicBezTo>
                    <a:cubicBezTo>
                      <a:pt x="24" y="151"/>
                      <a:pt x="24" y="150"/>
                      <a:pt x="25" y="150"/>
                    </a:cubicBezTo>
                    <a:cubicBezTo>
                      <a:pt x="25" y="150"/>
                      <a:pt x="25" y="150"/>
                      <a:pt x="24" y="150"/>
                    </a:cubicBezTo>
                    <a:moveTo>
                      <a:pt x="26" y="149"/>
                    </a:moveTo>
                    <a:cubicBezTo>
                      <a:pt x="26" y="149"/>
                      <a:pt x="25" y="150"/>
                      <a:pt x="25" y="150"/>
                    </a:cubicBezTo>
                    <a:cubicBezTo>
                      <a:pt x="25" y="150"/>
                      <a:pt x="26" y="151"/>
                      <a:pt x="26" y="151"/>
                    </a:cubicBezTo>
                    <a:cubicBezTo>
                      <a:pt x="27" y="149"/>
                      <a:pt x="27" y="149"/>
                      <a:pt x="27" y="149"/>
                    </a:cubicBezTo>
                    <a:cubicBezTo>
                      <a:pt x="26" y="149"/>
                      <a:pt x="26" y="149"/>
                      <a:pt x="26" y="149"/>
                    </a:cubicBezTo>
                    <a:moveTo>
                      <a:pt x="25" y="148"/>
                    </a:moveTo>
                    <a:cubicBezTo>
                      <a:pt x="25" y="149"/>
                      <a:pt x="25" y="149"/>
                      <a:pt x="25" y="150"/>
                    </a:cubicBezTo>
                    <a:cubicBezTo>
                      <a:pt x="25" y="150"/>
                      <a:pt x="25" y="150"/>
                      <a:pt x="25" y="150"/>
                    </a:cubicBezTo>
                    <a:cubicBezTo>
                      <a:pt x="25" y="149"/>
                      <a:pt x="25" y="149"/>
                      <a:pt x="26" y="148"/>
                    </a:cubicBezTo>
                    <a:cubicBezTo>
                      <a:pt x="25" y="148"/>
                      <a:pt x="25" y="148"/>
                      <a:pt x="25" y="148"/>
                    </a:cubicBezTo>
                    <a:moveTo>
                      <a:pt x="32" y="147"/>
                    </a:moveTo>
                    <a:cubicBezTo>
                      <a:pt x="32" y="148"/>
                      <a:pt x="31" y="149"/>
                      <a:pt x="31" y="150"/>
                    </a:cubicBezTo>
                    <a:cubicBezTo>
                      <a:pt x="31" y="150"/>
                      <a:pt x="31" y="150"/>
                      <a:pt x="32" y="150"/>
                    </a:cubicBezTo>
                    <a:cubicBezTo>
                      <a:pt x="32" y="150"/>
                      <a:pt x="33" y="149"/>
                      <a:pt x="33" y="148"/>
                    </a:cubicBezTo>
                    <a:cubicBezTo>
                      <a:pt x="33" y="148"/>
                      <a:pt x="32" y="148"/>
                      <a:pt x="32" y="147"/>
                    </a:cubicBezTo>
                    <a:moveTo>
                      <a:pt x="28" y="145"/>
                    </a:moveTo>
                    <a:cubicBezTo>
                      <a:pt x="28" y="146"/>
                      <a:pt x="27" y="147"/>
                      <a:pt x="27" y="148"/>
                    </a:cubicBezTo>
                    <a:cubicBezTo>
                      <a:pt x="27" y="148"/>
                      <a:pt x="27" y="148"/>
                      <a:pt x="28" y="148"/>
                    </a:cubicBezTo>
                    <a:cubicBezTo>
                      <a:pt x="29" y="146"/>
                      <a:pt x="29" y="146"/>
                      <a:pt x="29" y="146"/>
                    </a:cubicBezTo>
                    <a:cubicBezTo>
                      <a:pt x="29" y="145"/>
                      <a:pt x="28" y="145"/>
                      <a:pt x="28" y="145"/>
                    </a:cubicBezTo>
                    <a:moveTo>
                      <a:pt x="27" y="145"/>
                    </a:moveTo>
                    <a:cubicBezTo>
                      <a:pt x="27" y="146"/>
                      <a:pt x="26" y="146"/>
                      <a:pt x="26" y="147"/>
                    </a:cubicBezTo>
                    <a:cubicBezTo>
                      <a:pt x="26" y="147"/>
                      <a:pt x="26" y="147"/>
                      <a:pt x="26" y="147"/>
                    </a:cubicBezTo>
                    <a:cubicBezTo>
                      <a:pt x="27" y="147"/>
                      <a:pt x="27" y="146"/>
                      <a:pt x="28" y="145"/>
                    </a:cubicBezTo>
                    <a:cubicBezTo>
                      <a:pt x="28" y="145"/>
                      <a:pt x="28" y="145"/>
                      <a:pt x="27" y="145"/>
                    </a:cubicBezTo>
                    <a:moveTo>
                      <a:pt x="37" y="138"/>
                    </a:moveTo>
                    <a:cubicBezTo>
                      <a:pt x="37" y="139"/>
                      <a:pt x="36" y="140"/>
                      <a:pt x="36" y="141"/>
                    </a:cubicBezTo>
                    <a:cubicBezTo>
                      <a:pt x="36" y="141"/>
                      <a:pt x="37" y="141"/>
                      <a:pt x="37" y="142"/>
                    </a:cubicBezTo>
                    <a:cubicBezTo>
                      <a:pt x="37" y="141"/>
                      <a:pt x="38" y="140"/>
                      <a:pt x="38" y="139"/>
                    </a:cubicBezTo>
                    <a:cubicBezTo>
                      <a:pt x="37" y="138"/>
                      <a:pt x="37" y="138"/>
                      <a:pt x="37" y="138"/>
                    </a:cubicBezTo>
                    <a:moveTo>
                      <a:pt x="33" y="136"/>
                    </a:moveTo>
                    <a:cubicBezTo>
                      <a:pt x="33" y="136"/>
                      <a:pt x="33" y="136"/>
                      <a:pt x="33" y="137"/>
                    </a:cubicBezTo>
                    <a:cubicBezTo>
                      <a:pt x="33" y="137"/>
                      <a:pt x="32" y="138"/>
                      <a:pt x="32" y="138"/>
                    </a:cubicBezTo>
                    <a:cubicBezTo>
                      <a:pt x="32" y="139"/>
                      <a:pt x="33" y="139"/>
                      <a:pt x="33" y="139"/>
                    </a:cubicBezTo>
                    <a:cubicBezTo>
                      <a:pt x="34" y="136"/>
                      <a:pt x="34" y="136"/>
                      <a:pt x="34" y="136"/>
                    </a:cubicBezTo>
                    <a:cubicBezTo>
                      <a:pt x="33" y="136"/>
                      <a:pt x="33" y="136"/>
                      <a:pt x="33" y="136"/>
                    </a:cubicBezTo>
                    <a:moveTo>
                      <a:pt x="33" y="135"/>
                    </a:moveTo>
                    <a:cubicBezTo>
                      <a:pt x="32" y="136"/>
                      <a:pt x="32" y="137"/>
                      <a:pt x="31" y="138"/>
                    </a:cubicBezTo>
                    <a:cubicBezTo>
                      <a:pt x="31" y="138"/>
                      <a:pt x="31" y="138"/>
                      <a:pt x="32" y="138"/>
                    </a:cubicBezTo>
                    <a:cubicBezTo>
                      <a:pt x="32" y="137"/>
                      <a:pt x="33" y="136"/>
                      <a:pt x="33" y="136"/>
                    </a:cubicBezTo>
                    <a:cubicBezTo>
                      <a:pt x="33" y="135"/>
                      <a:pt x="33" y="135"/>
                      <a:pt x="33" y="135"/>
                    </a:cubicBezTo>
                    <a:moveTo>
                      <a:pt x="40" y="135"/>
                    </a:moveTo>
                    <a:cubicBezTo>
                      <a:pt x="39" y="136"/>
                      <a:pt x="39" y="137"/>
                      <a:pt x="38" y="138"/>
                    </a:cubicBezTo>
                    <a:cubicBezTo>
                      <a:pt x="38" y="138"/>
                      <a:pt x="39" y="138"/>
                      <a:pt x="39" y="138"/>
                    </a:cubicBezTo>
                    <a:cubicBezTo>
                      <a:pt x="39" y="137"/>
                      <a:pt x="40" y="136"/>
                      <a:pt x="40" y="136"/>
                    </a:cubicBezTo>
                    <a:cubicBezTo>
                      <a:pt x="40" y="135"/>
                      <a:pt x="40" y="135"/>
                      <a:pt x="40" y="135"/>
                    </a:cubicBezTo>
                    <a:moveTo>
                      <a:pt x="35" y="133"/>
                    </a:moveTo>
                    <a:cubicBezTo>
                      <a:pt x="35" y="133"/>
                      <a:pt x="34" y="134"/>
                      <a:pt x="34" y="135"/>
                    </a:cubicBezTo>
                    <a:cubicBezTo>
                      <a:pt x="34" y="135"/>
                      <a:pt x="34" y="135"/>
                      <a:pt x="35" y="136"/>
                    </a:cubicBezTo>
                    <a:cubicBezTo>
                      <a:pt x="36" y="133"/>
                      <a:pt x="36" y="133"/>
                      <a:pt x="36" y="133"/>
                    </a:cubicBezTo>
                    <a:cubicBezTo>
                      <a:pt x="36" y="133"/>
                      <a:pt x="36" y="133"/>
                      <a:pt x="35" y="133"/>
                    </a:cubicBezTo>
                    <a:moveTo>
                      <a:pt x="34" y="132"/>
                    </a:moveTo>
                    <a:cubicBezTo>
                      <a:pt x="34" y="132"/>
                      <a:pt x="34" y="132"/>
                      <a:pt x="34" y="133"/>
                    </a:cubicBezTo>
                    <a:cubicBezTo>
                      <a:pt x="34" y="133"/>
                      <a:pt x="33" y="134"/>
                      <a:pt x="33" y="135"/>
                    </a:cubicBezTo>
                    <a:cubicBezTo>
                      <a:pt x="33" y="135"/>
                      <a:pt x="33" y="135"/>
                      <a:pt x="33" y="135"/>
                    </a:cubicBezTo>
                    <a:cubicBezTo>
                      <a:pt x="34" y="134"/>
                      <a:pt x="34" y="133"/>
                      <a:pt x="35" y="132"/>
                    </a:cubicBezTo>
                    <a:cubicBezTo>
                      <a:pt x="35" y="132"/>
                      <a:pt x="35" y="132"/>
                      <a:pt x="34" y="132"/>
                    </a:cubicBezTo>
                    <a:moveTo>
                      <a:pt x="43" y="129"/>
                    </a:moveTo>
                    <a:cubicBezTo>
                      <a:pt x="43" y="129"/>
                      <a:pt x="43" y="130"/>
                      <a:pt x="43" y="130"/>
                    </a:cubicBezTo>
                    <a:cubicBezTo>
                      <a:pt x="43" y="130"/>
                      <a:pt x="43" y="130"/>
                      <a:pt x="44" y="130"/>
                    </a:cubicBezTo>
                    <a:cubicBezTo>
                      <a:pt x="44" y="130"/>
                      <a:pt x="44" y="130"/>
                      <a:pt x="44" y="130"/>
                    </a:cubicBezTo>
                    <a:cubicBezTo>
                      <a:pt x="44" y="130"/>
                      <a:pt x="43" y="129"/>
                      <a:pt x="43" y="129"/>
                    </a:cubicBezTo>
                    <a:moveTo>
                      <a:pt x="39" y="127"/>
                    </a:moveTo>
                    <a:cubicBezTo>
                      <a:pt x="39" y="127"/>
                      <a:pt x="38" y="127"/>
                      <a:pt x="38" y="127"/>
                    </a:cubicBezTo>
                    <a:cubicBezTo>
                      <a:pt x="39" y="127"/>
                      <a:pt x="39" y="127"/>
                      <a:pt x="39" y="128"/>
                    </a:cubicBezTo>
                    <a:cubicBezTo>
                      <a:pt x="40" y="127"/>
                      <a:pt x="40" y="127"/>
                      <a:pt x="40" y="127"/>
                    </a:cubicBezTo>
                    <a:cubicBezTo>
                      <a:pt x="39" y="127"/>
                      <a:pt x="39" y="127"/>
                      <a:pt x="39" y="127"/>
                    </a:cubicBezTo>
                    <a:moveTo>
                      <a:pt x="38" y="126"/>
                    </a:moveTo>
                    <a:cubicBezTo>
                      <a:pt x="38" y="126"/>
                      <a:pt x="38" y="127"/>
                      <a:pt x="38" y="127"/>
                    </a:cubicBezTo>
                    <a:cubicBezTo>
                      <a:pt x="38" y="127"/>
                      <a:pt x="38" y="127"/>
                      <a:pt x="38" y="127"/>
                    </a:cubicBezTo>
                    <a:cubicBezTo>
                      <a:pt x="38" y="127"/>
                      <a:pt x="38" y="127"/>
                      <a:pt x="38" y="126"/>
                    </a:cubicBezTo>
                    <a:cubicBezTo>
                      <a:pt x="38" y="126"/>
                      <a:pt x="38" y="126"/>
                      <a:pt x="38" y="126"/>
                    </a:cubicBezTo>
                    <a:moveTo>
                      <a:pt x="46" y="124"/>
                    </a:moveTo>
                    <a:cubicBezTo>
                      <a:pt x="45" y="125"/>
                      <a:pt x="44" y="127"/>
                      <a:pt x="43" y="128"/>
                    </a:cubicBezTo>
                    <a:cubicBezTo>
                      <a:pt x="44" y="129"/>
                      <a:pt x="44" y="129"/>
                      <a:pt x="44" y="129"/>
                    </a:cubicBezTo>
                    <a:cubicBezTo>
                      <a:pt x="45" y="127"/>
                      <a:pt x="46" y="126"/>
                      <a:pt x="47" y="124"/>
                    </a:cubicBezTo>
                    <a:cubicBezTo>
                      <a:pt x="47" y="124"/>
                      <a:pt x="46" y="124"/>
                      <a:pt x="46" y="124"/>
                    </a:cubicBezTo>
                    <a:moveTo>
                      <a:pt x="42" y="121"/>
                    </a:moveTo>
                    <a:cubicBezTo>
                      <a:pt x="41" y="123"/>
                      <a:pt x="40" y="124"/>
                      <a:pt x="39" y="126"/>
                    </a:cubicBezTo>
                    <a:cubicBezTo>
                      <a:pt x="39" y="126"/>
                      <a:pt x="40" y="126"/>
                      <a:pt x="40" y="126"/>
                    </a:cubicBezTo>
                    <a:cubicBezTo>
                      <a:pt x="43" y="122"/>
                      <a:pt x="43" y="122"/>
                      <a:pt x="43" y="122"/>
                    </a:cubicBezTo>
                    <a:cubicBezTo>
                      <a:pt x="42" y="122"/>
                      <a:pt x="42" y="122"/>
                      <a:pt x="42" y="121"/>
                    </a:cubicBezTo>
                    <a:moveTo>
                      <a:pt x="41" y="121"/>
                    </a:moveTo>
                    <a:cubicBezTo>
                      <a:pt x="40" y="122"/>
                      <a:pt x="39" y="124"/>
                      <a:pt x="38" y="125"/>
                    </a:cubicBezTo>
                    <a:cubicBezTo>
                      <a:pt x="39" y="125"/>
                      <a:pt x="39" y="126"/>
                      <a:pt x="39" y="126"/>
                    </a:cubicBezTo>
                    <a:cubicBezTo>
                      <a:pt x="40" y="124"/>
                      <a:pt x="41" y="123"/>
                      <a:pt x="41" y="121"/>
                    </a:cubicBezTo>
                    <a:cubicBezTo>
                      <a:pt x="41" y="121"/>
                      <a:pt x="41" y="121"/>
                      <a:pt x="41" y="121"/>
                    </a:cubicBezTo>
                    <a:moveTo>
                      <a:pt x="51" y="116"/>
                    </a:moveTo>
                    <a:cubicBezTo>
                      <a:pt x="50" y="117"/>
                      <a:pt x="50" y="118"/>
                      <a:pt x="49" y="119"/>
                    </a:cubicBezTo>
                    <a:cubicBezTo>
                      <a:pt x="49" y="119"/>
                      <a:pt x="50" y="119"/>
                      <a:pt x="50" y="119"/>
                    </a:cubicBezTo>
                    <a:cubicBezTo>
                      <a:pt x="50" y="119"/>
                      <a:pt x="51" y="118"/>
                      <a:pt x="51" y="117"/>
                    </a:cubicBezTo>
                    <a:cubicBezTo>
                      <a:pt x="51" y="117"/>
                      <a:pt x="51" y="116"/>
                      <a:pt x="51" y="116"/>
                    </a:cubicBezTo>
                    <a:moveTo>
                      <a:pt x="51" y="115"/>
                    </a:moveTo>
                    <a:cubicBezTo>
                      <a:pt x="51" y="115"/>
                      <a:pt x="51" y="115"/>
                      <a:pt x="51" y="115"/>
                    </a:cubicBezTo>
                    <a:cubicBezTo>
                      <a:pt x="51" y="116"/>
                      <a:pt x="52" y="116"/>
                      <a:pt x="52" y="116"/>
                    </a:cubicBezTo>
                    <a:cubicBezTo>
                      <a:pt x="52" y="116"/>
                      <a:pt x="52" y="116"/>
                      <a:pt x="52" y="115"/>
                    </a:cubicBezTo>
                    <a:cubicBezTo>
                      <a:pt x="52" y="115"/>
                      <a:pt x="52" y="115"/>
                      <a:pt x="51" y="115"/>
                    </a:cubicBezTo>
                    <a:moveTo>
                      <a:pt x="52" y="115"/>
                    </a:moveTo>
                    <a:cubicBezTo>
                      <a:pt x="52" y="115"/>
                      <a:pt x="52" y="115"/>
                      <a:pt x="51" y="115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2" y="115"/>
                      <a:pt x="52" y="115"/>
                      <a:pt x="52" y="115"/>
                    </a:cubicBezTo>
                    <a:moveTo>
                      <a:pt x="52" y="114"/>
                    </a:moveTo>
                    <a:cubicBezTo>
                      <a:pt x="52" y="114"/>
                      <a:pt x="52" y="114"/>
                      <a:pt x="52" y="114"/>
                    </a:cubicBezTo>
                    <a:cubicBezTo>
                      <a:pt x="52" y="114"/>
                      <a:pt x="52" y="115"/>
                      <a:pt x="53" y="115"/>
                    </a:cubicBezTo>
                    <a:cubicBezTo>
                      <a:pt x="53" y="115"/>
                      <a:pt x="53" y="114"/>
                      <a:pt x="53" y="114"/>
                    </a:cubicBezTo>
                    <a:cubicBezTo>
                      <a:pt x="53" y="114"/>
                      <a:pt x="52" y="114"/>
                      <a:pt x="52" y="114"/>
                    </a:cubicBezTo>
                    <a:moveTo>
                      <a:pt x="46" y="114"/>
                    </a:moveTo>
                    <a:cubicBezTo>
                      <a:pt x="46" y="114"/>
                      <a:pt x="45" y="115"/>
                      <a:pt x="45" y="116"/>
                    </a:cubicBezTo>
                    <a:cubicBezTo>
                      <a:pt x="45" y="116"/>
                      <a:pt x="45" y="117"/>
                      <a:pt x="45" y="117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6" y="115"/>
                      <a:pt x="47" y="115"/>
                      <a:pt x="47" y="114"/>
                    </a:cubicBezTo>
                    <a:cubicBezTo>
                      <a:pt x="47" y="114"/>
                      <a:pt x="46" y="114"/>
                      <a:pt x="46" y="114"/>
                    </a:cubicBezTo>
                    <a:moveTo>
                      <a:pt x="46" y="113"/>
                    </a:moveTo>
                    <a:cubicBezTo>
                      <a:pt x="45" y="114"/>
                      <a:pt x="45" y="115"/>
                      <a:pt x="44" y="116"/>
                    </a:cubicBezTo>
                    <a:cubicBezTo>
                      <a:pt x="44" y="116"/>
                      <a:pt x="44" y="116"/>
                      <a:pt x="44" y="116"/>
                    </a:cubicBezTo>
                    <a:cubicBezTo>
                      <a:pt x="45" y="115"/>
                      <a:pt x="45" y="114"/>
                      <a:pt x="46" y="113"/>
                    </a:cubicBezTo>
                    <a:cubicBezTo>
                      <a:pt x="46" y="113"/>
                      <a:pt x="46" y="113"/>
                      <a:pt x="46" y="113"/>
                    </a:cubicBezTo>
                    <a:moveTo>
                      <a:pt x="53" y="113"/>
                    </a:moveTo>
                    <a:cubicBezTo>
                      <a:pt x="53" y="113"/>
                      <a:pt x="52" y="113"/>
                      <a:pt x="52" y="113"/>
                    </a:cubicBezTo>
                    <a:cubicBezTo>
                      <a:pt x="53" y="113"/>
                      <a:pt x="53" y="114"/>
                      <a:pt x="53" y="114"/>
                    </a:cubicBezTo>
                    <a:cubicBezTo>
                      <a:pt x="53" y="114"/>
                      <a:pt x="53" y="114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moveTo>
                      <a:pt x="47" y="112"/>
                    </a:moveTo>
                    <a:cubicBezTo>
                      <a:pt x="47" y="112"/>
                      <a:pt x="47" y="113"/>
                      <a:pt x="47" y="113"/>
                    </a:cubicBezTo>
                    <a:cubicBezTo>
                      <a:pt x="47" y="113"/>
                      <a:pt x="47" y="113"/>
                      <a:pt x="47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7" y="113"/>
                      <a:pt x="47" y="112"/>
                      <a:pt x="47" y="112"/>
                    </a:cubicBezTo>
                    <a:moveTo>
                      <a:pt x="47" y="112"/>
                    </a:moveTo>
                    <a:cubicBezTo>
                      <a:pt x="47" y="112"/>
                      <a:pt x="47" y="112"/>
                      <a:pt x="47" y="112"/>
                    </a:cubicBezTo>
                    <a:cubicBezTo>
                      <a:pt x="47" y="112"/>
                      <a:pt x="47" y="113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8" y="112"/>
                      <a:pt x="47" y="112"/>
                      <a:pt x="47" y="112"/>
                    </a:cubicBezTo>
                    <a:moveTo>
                      <a:pt x="46" y="112"/>
                    </a:moveTo>
                    <a:cubicBezTo>
                      <a:pt x="46" y="112"/>
                      <a:pt x="46" y="112"/>
                      <a:pt x="46" y="112"/>
                    </a:cubicBezTo>
                    <a:cubicBezTo>
                      <a:pt x="46" y="112"/>
                      <a:pt x="46" y="113"/>
                      <a:pt x="46" y="113"/>
                    </a:cubicBezTo>
                    <a:cubicBezTo>
                      <a:pt x="46" y="112"/>
                      <a:pt x="47" y="112"/>
                      <a:pt x="47" y="112"/>
                    </a:cubicBezTo>
                    <a:cubicBezTo>
                      <a:pt x="47" y="112"/>
                      <a:pt x="46" y="112"/>
                      <a:pt x="46" y="112"/>
                    </a:cubicBezTo>
                    <a:moveTo>
                      <a:pt x="46" y="112"/>
                    </a:moveTo>
                    <a:cubicBezTo>
                      <a:pt x="46" y="112"/>
                      <a:pt x="46" y="112"/>
                      <a:pt x="46" y="112"/>
                    </a:cubicBezTo>
                    <a:cubicBezTo>
                      <a:pt x="46" y="112"/>
                      <a:pt x="47" y="112"/>
                      <a:pt x="47" y="112"/>
                    </a:cubicBezTo>
                    <a:cubicBezTo>
                      <a:pt x="47" y="112"/>
                      <a:pt x="47" y="112"/>
                      <a:pt x="47" y="112"/>
                    </a:cubicBezTo>
                    <a:cubicBezTo>
                      <a:pt x="47" y="112"/>
                      <a:pt x="47" y="112"/>
                      <a:pt x="46" y="112"/>
                    </a:cubicBezTo>
                    <a:moveTo>
                      <a:pt x="48" y="111"/>
                    </a:moveTo>
                    <a:cubicBezTo>
                      <a:pt x="47" y="111"/>
                      <a:pt x="47" y="111"/>
                      <a:pt x="47" y="112"/>
                    </a:cubicBezTo>
                    <a:cubicBezTo>
                      <a:pt x="48" y="112"/>
                      <a:pt x="48" y="112"/>
                      <a:pt x="48" y="112"/>
                    </a:cubicBezTo>
                    <a:cubicBezTo>
                      <a:pt x="48" y="112"/>
                      <a:pt x="48" y="112"/>
                      <a:pt x="48" y="112"/>
                    </a:cubicBezTo>
                    <a:cubicBezTo>
                      <a:pt x="48" y="111"/>
                      <a:pt x="48" y="111"/>
                      <a:pt x="48" y="111"/>
                    </a:cubicBezTo>
                    <a:moveTo>
                      <a:pt x="54" y="111"/>
                    </a:moveTo>
                    <a:cubicBezTo>
                      <a:pt x="53" y="112"/>
                      <a:pt x="53" y="112"/>
                      <a:pt x="53" y="112"/>
                    </a:cubicBezTo>
                    <a:cubicBezTo>
                      <a:pt x="53" y="113"/>
                      <a:pt x="53" y="113"/>
                      <a:pt x="54" y="113"/>
                    </a:cubicBezTo>
                    <a:cubicBezTo>
                      <a:pt x="54" y="112"/>
                      <a:pt x="54" y="112"/>
                      <a:pt x="54" y="111"/>
                    </a:cubicBezTo>
                    <a:cubicBezTo>
                      <a:pt x="54" y="111"/>
                      <a:pt x="54" y="111"/>
                      <a:pt x="54" y="111"/>
                    </a:cubicBezTo>
                    <a:moveTo>
                      <a:pt x="47" y="111"/>
                    </a:move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moveTo>
                      <a:pt x="48" y="110"/>
                    </a:moveTo>
                    <a:cubicBezTo>
                      <a:pt x="48" y="110"/>
                      <a:pt x="48" y="110"/>
                      <a:pt x="48" y="110"/>
                    </a:cubicBezTo>
                    <a:cubicBezTo>
                      <a:pt x="48" y="111"/>
                      <a:pt x="48" y="111"/>
                      <a:pt x="49" y="111"/>
                    </a:cubicBezTo>
                    <a:cubicBezTo>
                      <a:pt x="49" y="111"/>
                      <a:pt x="49" y="111"/>
                      <a:pt x="49" y="111"/>
                    </a:cubicBezTo>
                    <a:cubicBezTo>
                      <a:pt x="49" y="111"/>
                      <a:pt x="48" y="110"/>
                      <a:pt x="48" y="110"/>
                    </a:cubicBezTo>
                    <a:moveTo>
                      <a:pt x="48" y="110"/>
                    </a:moveTo>
                    <a:cubicBezTo>
                      <a:pt x="47" y="110"/>
                      <a:pt x="47" y="110"/>
                      <a:pt x="47" y="110"/>
                    </a:cubicBezTo>
                    <a:cubicBezTo>
                      <a:pt x="47" y="110"/>
                      <a:pt x="48" y="110"/>
                      <a:pt x="48" y="110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8" y="110"/>
                      <a:pt x="48" y="110"/>
                      <a:pt x="48" y="110"/>
                    </a:cubicBezTo>
                    <a:moveTo>
                      <a:pt x="49" y="108"/>
                    </a:moveTo>
                    <a:cubicBezTo>
                      <a:pt x="49" y="109"/>
                      <a:pt x="49" y="109"/>
                      <a:pt x="48" y="110"/>
                    </a:cubicBezTo>
                    <a:cubicBezTo>
                      <a:pt x="49" y="110"/>
                      <a:pt x="49" y="110"/>
                      <a:pt x="49" y="110"/>
                    </a:cubicBezTo>
                    <a:cubicBezTo>
                      <a:pt x="49" y="110"/>
                      <a:pt x="50" y="109"/>
                      <a:pt x="50" y="109"/>
                    </a:cubicBezTo>
                    <a:cubicBezTo>
                      <a:pt x="50" y="109"/>
                      <a:pt x="49" y="108"/>
                      <a:pt x="49" y="108"/>
                    </a:cubicBezTo>
                    <a:moveTo>
                      <a:pt x="49" y="108"/>
                    </a:moveTo>
                    <a:cubicBezTo>
                      <a:pt x="48" y="108"/>
                      <a:pt x="48" y="109"/>
                      <a:pt x="48" y="109"/>
                    </a:cubicBezTo>
                    <a:cubicBezTo>
                      <a:pt x="48" y="109"/>
                      <a:pt x="48" y="109"/>
                      <a:pt x="48" y="110"/>
                    </a:cubicBezTo>
                    <a:cubicBezTo>
                      <a:pt x="48" y="109"/>
                      <a:pt x="49" y="109"/>
                      <a:pt x="49" y="108"/>
                    </a:cubicBezTo>
                    <a:cubicBezTo>
                      <a:pt x="49" y="108"/>
                      <a:pt x="49" y="108"/>
                      <a:pt x="49" y="108"/>
                    </a:cubicBezTo>
                    <a:moveTo>
                      <a:pt x="59" y="102"/>
                    </a:moveTo>
                    <a:cubicBezTo>
                      <a:pt x="58" y="104"/>
                      <a:pt x="57" y="105"/>
                      <a:pt x="56" y="106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8" y="105"/>
                      <a:pt x="59" y="104"/>
                      <a:pt x="60" y="103"/>
                    </a:cubicBezTo>
                    <a:cubicBezTo>
                      <a:pt x="59" y="103"/>
                      <a:pt x="59" y="102"/>
                      <a:pt x="59" y="102"/>
                    </a:cubicBezTo>
                    <a:moveTo>
                      <a:pt x="59" y="102"/>
                    </a:moveTo>
                    <a:cubicBezTo>
                      <a:pt x="59" y="102"/>
                      <a:pt x="59" y="102"/>
                      <a:pt x="59" y="102"/>
                    </a:cubicBezTo>
                    <a:cubicBezTo>
                      <a:pt x="59" y="102"/>
                      <a:pt x="59" y="102"/>
                      <a:pt x="60" y="103"/>
                    </a:cubicBezTo>
                    <a:cubicBezTo>
                      <a:pt x="60" y="102"/>
                      <a:pt x="60" y="102"/>
                      <a:pt x="60" y="102"/>
                    </a:cubicBezTo>
                    <a:cubicBezTo>
                      <a:pt x="60" y="102"/>
                      <a:pt x="59" y="102"/>
                      <a:pt x="59" y="102"/>
                    </a:cubicBezTo>
                    <a:moveTo>
                      <a:pt x="59" y="102"/>
                    </a:moveTo>
                    <a:cubicBezTo>
                      <a:pt x="59" y="102"/>
                      <a:pt x="59" y="102"/>
                      <a:pt x="59" y="102"/>
                    </a:cubicBezTo>
                    <a:cubicBezTo>
                      <a:pt x="59" y="102"/>
                      <a:pt x="60" y="102"/>
                      <a:pt x="60" y="102"/>
                    </a:cubicBezTo>
                    <a:cubicBezTo>
                      <a:pt x="60" y="102"/>
                      <a:pt x="60" y="102"/>
                      <a:pt x="60" y="102"/>
                    </a:cubicBezTo>
                    <a:cubicBezTo>
                      <a:pt x="60" y="102"/>
                      <a:pt x="60" y="102"/>
                      <a:pt x="59" y="102"/>
                    </a:cubicBezTo>
                    <a:moveTo>
                      <a:pt x="60" y="101"/>
                    </a:move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1" y="101"/>
                    </a:cubicBezTo>
                    <a:cubicBezTo>
                      <a:pt x="60" y="101"/>
                      <a:pt x="60" y="101"/>
                      <a:pt x="60" y="101"/>
                    </a:cubicBezTo>
                    <a:moveTo>
                      <a:pt x="54" y="99"/>
                    </a:moveTo>
                    <a:cubicBezTo>
                      <a:pt x="54" y="100"/>
                      <a:pt x="53" y="101"/>
                      <a:pt x="51" y="103"/>
                    </a:cubicBezTo>
                    <a:cubicBezTo>
                      <a:pt x="51" y="103"/>
                      <a:pt x="52" y="103"/>
                      <a:pt x="52" y="104"/>
                    </a:cubicBezTo>
                    <a:cubicBezTo>
                      <a:pt x="53" y="102"/>
                      <a:pt x="53" y="101"/>
                      <a:pt x="53" y="101"/>
                    </a:cubicBezTo>
                    <a:cubicBezTo>
                      <a:pt x="53" y="101"/>
                      <a:pt x="53" y="102"/>
                      <a:pt x="52" y="104"/>
                    </a:cubicBezTo>
                    <a:cubicBezTo>
                      <a:pt x="52" y="104"/>
                      <a:pt x="52" y="104"/>
                      <a:pt x="53" y="104"/>
                    </a:cubicBezTo>
                    <a:cubicBezTo>
                      <a:pt x="54" y="103"/>
                      <a:pt x="54" y="101"/>
                      <a:pt x="55" y="99"/>
                    </a:cubicBezTo>
                    <a:cubicBezTo>
                      <a:pt x="55" y="99"/>
                      <a:pt x="55" y="99"/>
                      <a:pt x="54" y="99"/>
                    </a:cubicBezTo>
                    <a:moveTo>
                      <a:pt x="54" y="99"/>
                    </a:moveTo>
                    <a:cubicBezTo>
                      <a:pt x="54" y="99"/>
                      <a:pt x="54" y="99"/>
                      <a:pt x="54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55" y="99"/>
                      <a:pt x="54" y="99"/>
                    </a:cubicBezTo>
                    <a:moveTo>
                      <a:pt x="55" y="98"/>
                    </a:moveTo>
                    <a:cubicBezTo>
                      <a:pt x="55" y="98"/>
                      <a:pt x="55" y="98"/>
                      <a:pt x="55" y="98"/>
                    </a:cubicBezTo>
                    <a:cubicBezTo>
                      <a:pt x="55" y="98"/>
                      <a:pt x="56" y="98"/>
                      <a:pt x="56" y="99"/>
                    </a:cubicBezTo>
                    <a:cubicBezTo>
                      <a:pt x="56" y="99"/>
                      <a:pt x="56" y="98"/>
                      <a:pt x="56" y="98"/>
                    </a:cubicBezTo>
                    <a:cubicBezTo>
                      <a:pt x="56" y="98"/>
                      <a:pt x="55" y="98"/>
                      <a:pt x="55" y="98"/>
                    </a:cubicBezTo>
                    <a:moveTo>
                      <a:pt x="63" y="96"/>
                    </a:moveTo>
                    <a:cubicBezTo>
                      <a:pt x="62" y="97"/>
                      <a:pt x="61" y="99"/>
                      <a:pt x="60" y="100"/>
                    </a:cubicBezTo>
                    <a:cubicBezTo>
                      <a:pt x="60" y="100"/>
                      <a:pt x="61" y="100"/>
                      <a:pt x="61" y="101"/>
                    </a:cubicBezTo>
                    <a:cubicBezTo>
                      <a:pt x="62" y="99"/>
                      <a:pt x="63" y="98"/>
                      <a:pt x="64" y="96"/>
                    </a:cubicBezTo>
                    <a:cubicBezTo>
                      <a:pt x="63" y="96"/>
                      <a:pt x="63" y="96"/>
                      <a:pt x="63" y="96"/>
                    </a:cubicBezTo>
                    <a:moveTo>
                      <a:pt x="58" y="93"/>
                    </a:moveTo>
                    <a:cubicBezTo>
                      <a:pt x="56" y="96"/>
                      <a:pt x="56" y="97"/>
                      <a:pt x="55" y="97"/>
                    </a:cubicBezTo>
                    <a:cubicBezTo>
                      <a:pt x="56" y="98"/>
                      <a:pt x="56" y="98"/>
                      <a:pt x="56" y="98"/>
                    </a:cubicBezTo>
                    <a:cubicBezTo>
                      <a:pt x="57" y="96"/>
                      <a:pt x="58" y="95"/>
                      <a:pt x="59" y="93"/>
                    </a:cubicBezTo>
                    <a:cubicBezTo>
                      <a:pt x="59" y="93"/>
                      <a:pt x="59" y="93"/>
                      <a:pt x="58" y="93"/>
                    </a:cubicBezTo>
                    <a:moveTo>
                      <a:pt x="68" y="90"/>
                    </a:moveTo>
                    <a:cubicBezTo>
                      <a:pt x="67" y="93"/>
                      <a:pt x="67" y="93"/>
                      <a:pt x="67" y="93"/>
                    </a:cubicBezTo>
                    <a:cubicBezTo>
                      <a:pt x="67" y="92"/>
                      <a:pt x="68" y="91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moveTo>
                      <a:pt x="67" y="89"/>
                    </a:moveTo>
                    <a:cubicBezTo>
                      <a:pt x="65" y="91"/>
                      <a:pt x="64" y="93"/>
                      <a:pt x="63" y="95"/>
                    </a:cubicBezTo>
                    <a:cubicBezTo>
                      <a:pt x="63" y="95"/>
                      <a:pt x="64" y="95"/>
                      <a:pt x="64" y="95"/>
                    </a:cubicBezTo>
                    <a:cubicBezTo>
                      <a:pt x="65" y="94"/>
                      <a:pt x="66" y="92"/>
                      <a:pt x="67" y="90"/>
                    </a:cubicBezTo>
                    <a:cubicBezTo>
                      <a:pt x="67" y="90"/>
                      <a:pt x="67" y="89"/>
                      <a:pt x="67" y="89"/>
                    </a:cubicBezTo>
                    <a:moveTo>
                      <a:pt x="70" y="87"/>
                    </a:move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70" y="88"/>
                      <a:pt x="70" y="87"/>
                    </a:cubicBezTo>
                    <a:cubicBezTo>
                      <a:pt x="70" y="87"/>
                      <a:pt x="70" y="87"/>
                      <a:pt x="70" y="87"/>
                    </a:cubicBezTo>
                    <a:moveTo>
                      <a:pt x="62" y="87"/>
                    </a:moveTo>
                    <a:cubicBezTo>
                      <a:pt x="61" y="89"/>
                      <a:pt x="60" y="91"/>
                      <a:pt x="59" y="92"/>
                    </a:cubicBezTo>
                    <a:cubicBezTo>
                      <a:pt x="59" y="93"/>
                      <a:pt x="59" y="93"/>
                      <a:pt x="59" y="93"/>
                    </a:cubicBezTo>
                    <a:cubicBezTo>
                      <a:pt x="60" y="91"/>
                      <a:pt x="61" y="89"/>
                      <a:pt x="63" y="87"/>
                    </a:cubicBezTo>
                    <a:cubicBezTo>
                      <a:pt x="62" y="87"/>
                      <a:pt x="62" y="87"/>
                      <a:pt x="62" y="87"/>
                    </a:cubicBezTo>
                    <a:moveTo>
                      <a:pt x="68" y="86"/>
                    </a:moveTo>
                    <a:cubicBezTo>
                      <a:pt x="68" y="87"/>
                      <a:pt x="68" y="87"/>
                      <a:pt x="68" y="87"/>
                    </a:cubicBezTo>
                    <a:cubicBezTo>
                      <a:pt x="68" y="87"/>
                      <a:pt x="68" y="88"/>
                      <a:pt x="68" y="88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8" y="87"/>
                      <a:pt x="68" y="86"/>
                    </a:cubicBezTo>
                    <a:moveTo>
                      <a:pt x="64" y="84"/>
                    </a:moveTo>
                    <a:cubicBezTo>
                      <a:pt x="64" y="84"/>
                      <a:pt x="64" y="85"/>
                      <a:pt x="63" y="85"/>
                    </a:cubicBezTo>
                    <a:cubicBezTo>
                      <a:pt x="64" y="85"/>
                      <a:pt x="64" y="85"/>
                      <a:pt x="64" y="85"/>
                    </a:cubicBezTo>
                    <a:cubicBezTo>
                      <a:pt x="64" y="85"/>
                      <a:pt x="64" y="84"/>
                      <a:pt x="64" y="84"/>
                    </a:cubicBezTo>
                    <a:cubicBezTo>
                      <a:pt x="64" y="84"/>
                      <a:pt x="64" y="84"/>
                      <a:pt x="64" y="84"/>
                    </a:cubicBezTo>
                    <a:moveTo>
                      <a:pt x="75" y="78"/>
                    </a:moveTo>
                    <a:cubicBezTo>
                      <a:pt x="71" y="85"/>
                      <a:pt x="71" y="85"/>
                      <a:pt x="71" y="85"/>
                    </a:cubicBezTo>
                    <a:cubicBezTo>
                      <a:pt x="71" y="85"/>
                      <a:pt x="71" y="85"/>
                      <a:pt x="71" y="85"/>
                    </a:cubicBezTo>
                    <a:cubicBezTo>
                      <a:pt x="72" y="83"/>
                      <a:pt x="74" y="80"/>
                      <a:pt x="75" y="78"/>
                    </a:cubicBezTo>
                    <a:cubicBezTo>
                      <a:pt x="75" y="78"/>
                      <a:pt x="75" y="78"/>
                      <a:pt x="75" y="78"/>
                    </a:cubicBezTo>
                    <a:moveTo>
                      <a:pt x="74" y="77"/>
                    </a:moveTo>
                    <a:cubicBezTo>
                      <a:pt x="72" y="79"/>
                      <a:pt x="71" y="82"/>
                      <a:pt x="69" y="84"/>
                    </a:cubicBezTo>
                    <a:cubicBezTo>
                      <a:pt x="70" y="84"/>
                      <a:pt x="70" y="85"/>
                      <a:pt x="70" y="85"/>
                    </a:cubicBezTo>
                    <a:cubicBezTo>
                      <a:pt x="71" y="82"/>
                      <a:pt x="73" y="80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moveTo>
                      <a:pt x="70" y="74"/>
                    </a:moveTo>
                    <a:cubicBezTo>
                      <a:pt x="68" y="77"/>
                      <a:pt x="66" y="80"/>
                      <a:pt x="65" y="82"/>
                    </a:cubicBezTo>
                    <a:cubicBezTo>
                      <a:pt x="65" y="82"/>
                      <a:pt x="65" y="82"/>
                      <a:pt x="65" y="82"/>
                    </a:cubicBezTo>
                    <a:cubicBezTo>
                      <a:pt x="67" y="79"/>
                      <a:pt x="68" y="77"/>
                      <a:pt x="70" y="75"/>
                    </a:cubicBezTo>
                    <a:cubicBezTo>
                      <a:pt x="70" y="74"/>
                      <a:pt x="70" y="74"/>
                      <a:pt x="70" y="74"/>
                    </a:cubicBezTo>
                    <a:moveTo>
                      <a:pt x="83" y="64"/>
                    </a:moveTo>
                    <a:cubicBezTo>
                      <a:pt x="78" y="73"/>
                      <a:pt x="78" y="73"/>
                      <a:pt x="78" y="73"/>
                    </a:cubicBezTo>
                    <a:cubicBezTo>
                      <a:pt x="78" y="73"/>
                      <a:pt x="78" y="73"/>
                      <a:pt x="78" y="74"/>
                    </a:cubicBezTo>
                    <a:cubicBezTo>
                      <a:pt x="80" y="70"/>
                      <a:pt x="82" y="67"/>
                      <a:pt x="83" y="64"/>
                    </a:cubicBezTo>
                    <a:cubicBezTo>
                      <a:pt x="83" y="64"/>
                      <a:pt x="83" y="64"/>
                      <a:pt x="83" y="64"/>
                    </a:cubicBezTo>
                    <a:moveTo>
                      <a:pt x="82" y="63"/>
                    </a:moveTo>
                    <a:cubicBezTo>
                      <a:pt x="80" y="66"/>
                      <a:pt x="78" y="69"/>
                      <a:pt x="76" y="73"/>
                    </a:cubicBezTo>
                    <a:cubicBezTo>
                      <a:pt x="76" y="73"/>
                      <a:pt x="77" y="73"/>
                      <a:pt x="77" y="73"/>
                    </a:cubicBezTo>
                    <a:cubicBezTo>
                      <a:pt x="79" y="70"/>
                      <a:pt x="81" y="67"/>
                      <a:pt x="83" y="64"/>
                    </a:cubicBezTo>
                    <a:cubicBezTo>
                      <a:pt x="82" y="63"/>
                      <a:pt x="82" y="63"/>
                      <a:pt x="82" y="63"/>
                    </a:cubicBezTo>
                    <a:moveTo>
                      <a:pt x="78" y="61"/>
                    </a:moveTo>
                    <a:cubicBezTo>
                      <a:pt x="76" y="64"/>
                      <a:pt x="74" y="67"/>
                      <a:pt x="72" y="70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4" y="67"/>
                      <a:pt x="76" y="64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moveTo>
                      <a:pt x="83" y="52"/>
                    </a:move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moveTo>
                      <a:pt x="92" y="49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90" y="53"/>
                      <a:pt x="91" y="51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moveTo>
                      <a:pt x="92" y="48"/>
                    </a:move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8"/>
                      <a:pt x="92" y="48"/>
                    </a:cubicBezTo>
                    <a:moveTo>
                      <a:pt x="91" y="48"/>
                    </a:moveTo>
                    <a:cubicBezTo>
                      <a:pt x="89" y="50"/>
                      <a:pt x="88" y="52"/>
                      <a:pt x="87" y="54"/>
                    </a:cubicBezTo>
                    <a:cubicBezTo>
                      <a:pt x="87" y="55"/>
                      <a:pt x="87" y="55"/>
                      <a:pt x="88" y="55"/>
                    </a:cubicBezTo>
                    <a:cubicBezTo>
                      <a:pt x="89" y="53"/>
                      <a:pt x="90" y="51"/>
                      <a:pt x="92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91" y="48"/>
                    </a:moveTo>
                    <a:cubicBezTo>
                      <a:pt x="91" y="48"/>
                      <a:pt x="91" y="48"/>
                      <a:pt x="91" y="48"/>
                    </a:cubicBezTo>
                    <a:cubicBezTo>
                      <a:pt x="91" y="48"/>
                      <a:pt x="91" y="48"/>
                      <a:pt x="92" y="48"/>
                    </a:cubicBezTo>
                    <a:cubicBezTo>
                      <a:pt x="92" y="48"/>
                      <a:pt x="92" y="48"/>
                      <a:pt x="92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87" y="45"/>
                    </a:moveTo>
                    <a:cubicBezTo>
                      <a:pt x="85" y="48"/>
                      <a:pt x="84" y="50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4" y="50"/>
                      <a:pt x="85" y="48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moveTo>
                      <a:pt x="94" y="45"/>
                    </a:moveTo>
                    <a:cubicBezTo>
                      <a:pt x="93" y="47"/>
                      <a:pt x="93" y="47"/>
                      <a:pt x="93" y="47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4" y="46"/>
                      <a:pt x="94" y="46"/>
                      <a:pt x="94" y="45"/>
                    </a:cubicBezTo>
                    <a:cubicBezTo>
                      <a:pt x="94" y="45"/>
                      <a:pt x="94" y="45"/>
                      <a:pt x="94" y="45"/>
                    </a:cubicBezTo>
                    <a:moveTo>
                      <a:pt x="87" y="45"/>
                    </a:move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moveTo>
                      <a:pt x="93" y="44"/>
                    </a:moveTo>
                    <a:cubicBezTo>
                      <a:pt x="92" y="45"/>
                      <a:pt x="92" y="45"/>
                      <a:pt x="92" y="46"/>
                    </a:cubicBezTo>
                    <a:cubicBezTo>
                      <a:pt x="92" y="46"/>
                      <a:pt x="92" y="46"/>
                      <a:pt x="93" y="46"/>
                    </a:cubicBezTo>
                    <a:cubicBezTo>
                      <a:pt x="93" y="46"/>
                      <a:pt x="93" y="45"/>
                      <a:pt x="94" y="45"/>
                    </a:cubicBezTo>
                    <a:cubicBezTo>
                      <a:pt x="93" y="45"/>
                      <a:pt x="93" y="45"/>
                      <a:pt x="93" y="44"/>
                    </a:cubicBezTo>
                    <a:moveTo>
                      <a:pt x="89" y="42"/>
                    </a:moveTo>
                    <a:cubicBezTo>
                      <a:pt x="88" y="42"/>
                      <a:pt x="88" y="43"/>
                      <a:pt x="88" y="43"/>
                    </a:cubicBezTo>
                    <a:cubicBezTo>
                      <a:pt x="88" y="43"/>
                      <a:pt x="88" y="43"/>
                      <a:pt x="88" y="43"/>
                    </a:cubicBezTo>
                    <a:cubicBezTo>
                      <a:pt x="88" y="43"/>
                      <a:pt x="88" y="42"/>
                      <a:pt x="89" y="42"/>
                    </a:cubicBezTo>
                    <a:cubicBezTo>
                      <a:pt x="89" y="42"/>
                      <a:pt x="89" y="42"/>
                      <a:pt x="89" y="42"/>
                    </a:cubicBezTo>
                    <a:moveTo>
                      <a:pt x="97" y="40"/>
                    </a:moveTo>
                    <a:cubicBezTo>
                      <a:pt x="95" y="43"/>
                      <a:pt x="95" y="43"/>
                      <a:pt x="95" y="43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96" y="42"/>
                      <a:pt x="97" y="41"/>
                      <a:pt x="97" y="40"/>
                    </a:cubicBezTo>
                    <a:cubicBezTo>
                      <a:pt x="97" y="40"/>
                      <a:pt x="97" y="40"/>
                      <a:pt x="97" y="40"/>
                    </a:cubicBezTo>
                    <a:moveTo>
                      <a:pt x="95" y="39"/>
                    </a:moveTo>
                    <a:cubicBezTo>
                      <a:pt x="95" y="40"/>
                      <a:pt x="94" y="41"/>
                      <a:pt x="94" y="42"/>
                    </a:cubicBezTo>
                    <a:cubicBezTo>
                      <a:pt x="94" y="43"/>
                      <a:pt x="94" y="43"/>
                      <a:pt x="95" y="43"/>
                    </a:cubicBezTo>
                    <a:cubicBezTo>
                      <a:pt x="95" y="42"/>
                      <a:pt x="96" y="41"/>
                      <a:pt x="96" y="40"/>
                    </a:cubicBezTo>
                    <a:cubicBezTo>
                      <a:pt x="96" y="40"/>
                      <a:pt x="96" y="40"/>
                      <a:pt x="95" y="39"/>
                    </a:cubicBezTo>
                    <a:moveTo>
                      <a:pt x="98" y="39"/>
                    </a:move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moveTo>
                      <a:pt x="96" y="38"/>
                    </a:moveTo>
                    <a:cubicBezTo>
                      <a:pt x="96" y="38"/>
                      <a:pt x="96" y="38"/>
                      <a:pt x="96" y="38"/>
                    </a:cubicBezTo>
                    <a:cubicBezTo>
                      <a:pt x="96" y="39"/>
                      <a:pt x="97" y="39"/>
                      <a:pt x="97" y="39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6" y="38"/>
                      <a:pt x="96" y="38"/>
                      <a:pt x="96" y="38"/>
                    </a:cubicBezTo>
                    <a:moveTo>
                      <a:pt x="98" y="37"/>
                    </a:move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8"/>
                      <a:pt x="99" y="38"/>
                      <a:pt x="99" y="38"/>
                    </a:cubicBezTo>
                    <a:cubicBezTo>
                      <a:pt x="99" y="38"/>
                      <a:pt x="99" y="38"/>
                      <a:pt x="98" y="37"/>
                    </a:cubicBezTo>
                    <a:moveTo>
                      <a:pt x="91" y="37"/>
                    </a:moveTo>
                    <a:cubicBezTo>
                      <a:pt x="91" y="38"/>
                      <a:pt x="90" y="39"/>
                      <a:pt x="90" y="40"/>
                    </a:cubicBez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39"/>
                      <a:pt x="91" y="38"/>
                      <a:pt x="91" y="37"/>
                    </a:cubicBezTo>
                    <a:cubicBezTo>
                      <a:pt x="91" y="37"/>
                      <a:pt x="91" y="37"/>
                      <a:pt x="91" y="37"/>
                    </a:cubicBezTo>
                    <a:moveTo>
                      <a:pt x="97" y="37"/>
                    </a:moveTo>
                    <a:cubicBezTo>
                      <a:pt x="97" y="37"/>
                      <a:pt x="97" y="37"/>
                      <a:pt x="96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8" y="38"/>
                      <a:pt x="98" y="38"/>
                      <a:pt x="98" y="37"/>
                    </a:cubicBezTo>
                    <a:cubicBezTo>
                      <a:pt x="98" y="37"/>
                      <a:pt x="97" y="37"/>
                      <a:pt x="97" y="37"/>
                    </a:cubicBezTo>
                    <a:moveTo>
                      <a:pt x="92" y="36"/>
                    </a:move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moveTo>
                      <a:pt x="93" y="34"/>
                    </a:moveTo>
                    <a:cubicBezTo>
                      <a:pt x="93" y="35"/>
                      <a:pt x="93" y="35"/>
                      <a:pt x="92" y="35"/>
                    </a:cubicBezTo>
                    <a:cubicBezTo>
                      <a:pt x="92" y="35"/>
                      <a:pt x="92" y="35"/>
                      <a:pt x="92" y="35"/>
                    </a:cubicBezTo>
                    <a:cubicBezTo>
                      <a:pt x="93" y="35"/>
                      <a:pt x="93" y="35"/>
                      <a:pt x="93" y="34"/>
                    </a:cubicBezTo>
                    <a:cubicBezTo>
                      <a:pt x="93" y="34"/>
                      <a:pt x="93" y="34"/>
                      <a:pt x="93" y="34"/>
                    </a:cubicBezTo>
                    <a:moveTo>
                      <a:pt x="101" y="33"/>
                    </a:moveTo>
                    <a:cubicBezTo>
                      <a:pt x="101" y="33"/>
                      <a:pt x="101" y="33"/>
                      <a:pt x="101" y="33"/>
                    </a:cubicBezTo>
                    <a:cubicBezTo>
                      <a:pt x="101" y="33"/>
                      <a:pt x="101" y="33"/>
                      <a:pt x="101" y="34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101" y="33"/>
                      <a:pt x="101" y="33"/>
                      <a:pt x="101" y="33"/>
                    </a:cubicBezTo>
                    <a:moveTo>
                      <a:pt x="99" y="33"/>
                    </a:moveTo>
                    <a:cubicBezTo>
                      <a:pt x="99" y="33"/>
                      <a:pt x="99" y="33"/>
                      <a:pt x="99" y="33"/>
                    </a:cubicBezTo>
                    <a:cubicBezTo>
                      <a:pt x="100" y="33"/>
                      <a:pt x="100" y="33"/>
                      <a:pt x="101" y="33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0" y="33"/>
                      <a:pt x="100" y="33"/>
                      <a:pt x="99" y="33"/>
                    </a:cubicBezTo>
                    <a:moveTo>
                      <a:pt x="95" y="30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moveTo>
                      <a:pt x="103" y="29"/>
                    </a:moveTo>
                    <a:cubicBezTo>
                      <a:pt x="102" y="31"/>
                      <a:pt x="102" y="31"/>
                      <a:pt x="102" y="31"/>
                    </a:cubicBezTo>
                    <a:cubicBezTo>
                      <a:pt x="102" y="31"/>
                      <a:pt x="102" y="31"/>
                      <a:pt x="102" y="32"/>
                    </a:cubicBezTo>
                    <a:cubicBezTo>
                      <a:pt x="103" y="31"/>
                      <a:pt x="103" y="30"/>
                      <a:pt x="104" y="29"/>
                    </a:cubicBezTo>
                    <a:cubicBezTo>
                      <a:pt x="104" y="29"/>
                      <a:pt x="103" y="29"/>
                      <a:pt x="103" y="29"/>
                    </a:cubicBezTo>
                    <a:moveTo>
                      <a:pt x="104" y="28"/>
                    </a:move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8"/>
                      <a:pt x="104" y="28"/>
                    </a:cubicBezTo>
                    <a:moveTo>
                      <a:pt x="102" y="28"/>
                    </a:moveTo>
                    <a:cubicBezTo>
                      <a:pt x="102" y="29"/>
                      <a:pt x="101" y="30"/>
                      <a:pt x="101" y="30"/>
                    </a:cubicBezTo>
                    <a:cubicBezTo>
                      <a:pt x="101" y="31"/>
                      <a:pt x="101" y="31"/>
                      <a:pt x="102" y="31"/>
                    </a:cubicBezTo>
                    <a:cubicBezTo>
                      <a:pt x="102" y="30"/>
                      <a:pt x="103" y="30"/>
                      <a:pt x="103" y="29"/>
                    </a:cubicBezTo>
                    <a:cubicBezTo>
                      <a:pt x="103" y="29"/>
                      <a:pt x="102" y="28"/>
                      <a:pt x="102" y="28"/>
                    </a:cubicBezTo>
                    <a:moveTo>
                      <a:pt x="102" y="28"/>
                    </a:moveTo>
                    <a:cubicBezTo>
                      <a:pt x="102" y="28"/>
                      <a:pt x="102" y="28"/>
                      <a:pt x="102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103" y="28"/>
                      <a:pt x="102" y="28"/>
                    </a:cubicBezTo>
                    <a:moveTo>
                      <a:pt x="104" y="28"/>
                    </a:moveTo>
                    <a:cubicBezTo>
                      <a:pt x="104" y="28"/>
                      <a:pt x="104" y="28"/>
                      <a:pt x="104" y="28"/>
                    </a:cubicBezTo>
                    <a:cubicBezTo>
                      <a:pt x="104" y="28"/>
                      <a:pt x="104" y="28"/>
                      <a:pt x="104" y="28"/>
                    </a:cubicBezTo>
                    <a:cubicBezTo>
                      <a:pt x="104" y="28"/>
                      <a:pt x="104" y="28"/>
                      <a:pt x="105" y="28"/>
                    </a:cubicBezTo>
                    <a:cubicBezTo>
                      <a:pt x="104" y="28"/>
                      <a:pt x="104" y="28"/>
                      <a:pt x="104" y="28"/>
                    </a:cubicBezTo>
                    <a:moveTo>
                      <a:pt x="103" y="27"/>
                    </a:moveTo>
                    <a:cubicBezTo>
                      <a:pt x="103" y="27"/>
                      <a:pt x="103" y="27"/>
                      <a:pt x="103" y="27"/>
                    </a:cubicBezTo>
                    <a:cubicBezTo>
                      <a:pt x="103" y="27"/>
                      <a:pt x="103" y="28"/>
                      <a:pt x="104" y="28"/>
                    </a:cubicBezTo>
                    <a:cubicBezTo>
                      <a:pt x="104" y="28"/>
                      <a:pt x="104" y="28"/>
                      <a:pt x="104" y="27"/>
                    </a:cubicBezTo>
                    <a:cubicBezTo>
                      <a:pt x="104" y="27"/>
                      <a:pt x="103" y="27"/>
                      <a:pt x="103" y="27"/>
                    </a:cubicBezTo>
                    <a:moveTo>
                      <a:pt x="98" y="26"/>
                    </a:moveTo>
                    <a:cubicBezTo>
                      <a:pt x="97" y="27"/>
                      <a:pt x="97" y="27"/>
                      <a:pt x="97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97" y="27"/>
                      <a:pt x="97" y="27"/>
                      <a:pt x="98" y="26"/>
                    </a:cubicBezTo>
                    <a:cubicBezTo>
                      <a:pt x="98" y="26"/>
                      <a:pt x="98" y="26"/>
                      <a:pt x="98" y="26"/>
                    </a:cubicBezTo>
                    <a:moveTo>
                      <a:pt x="98" y="25"/>
                    </a:move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moveTo>
                      <a:pt x="99" y="24"/>
                    </a:move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25"/>
                      <a:pt x="99" y="25"/>
                      <a:pt x="99" y="24"/>
                    </a:cubicBezTo>
                    <a:cubicBezTo>
                      <a:pt x="99" y="24"/>
                      <a:pt x="99" y="24"/>
                      <a:pt x="99" y="24"/>
                    </a:cubicBezTo>
                    <a:moveTo>
                      <a:pt x="111" y="15"/>
                    </a:moveTo>
                    <a:cubicBezTo>
                      <a:pt x="110" y="18"/>
                      <a:pt x="110" y="18"/>
                      <a:pt x="110" y="18"/>
                    </a:cubicBezTo>
                    <a:cubicBezTo>
                      <a:pt x="110" y="18"/>
                      <a:pt x="110" y="18"/>
                      <a:pt x="110" y="18"/>
                    </a:cubicBezTo>
                    <a:cubicBezTo>
                      <a:pt x="111" y="17"/>
                      <a:pt x="111" y="16"/>
                      <a:pt x="112" y="15"/>
                    </a:cubicBezTo>
                    <a:cubicBezTo>
                      <a:pt x="112" y="15"/>
                      <a:pt x="112" y="15"/>
                      <a:pt x="111" y="15"/>
                    </a:cubicBezTo>
                    <a:moveTo>
                      <a:pt x="110" y="14"/>
                    </a:moveTo>
                    <a:cubicBezTo>
                      <a:pt x="110" y="15"/>
                      <a:pt x="109" y="16"/>
                      <a:pt x="109" y="17"/>
                    </a:cubicBezTo>
                    <a:cubicBezTo>
                      <a:pt x="109" y="17"/>
                      <a:pt x="109" y="18"/>
                      <a:pt x="110" y="18"/>
                    </a:cubicBezTo>
                    <a:cubicBezTo>
                      <a:pt x="110" y="17"/>
                      <a:pt x="111" y="16"/>
                      <a:pt x="111" y="15"/>
                    </a:cubicBezTo>
                    <a:cubicBezTo>
                      <a:pt x="111" y="15"/>
                      <a:pt x="111" y="15"/>
                      <a:pt x="110" y="14"/>
                    </a:cubicBezTo>
                    <a:moveTo>
                      <a:pt x="118" y="1"/>
                    </a:moveTo>
                    <a:cubicBezTo>
                      <a:pt x="118" y="2"/>
                      <a:pt x="117" y="2"/>
                      <a:pt x="117" y="3"/>
                    </a:cubicBezTo>
                    <a:cubicBezTo>
                      <a:pt x="117" y="3"/>
                      <a:pt x="118" y="4"/>
                      <a:pt x="118" y="4"/>
                    </a:cubicBezTo>
                    <a:cubicBezTo>
                      <a:pt x="119" y="3"/>
                      <a:pt x="119" y="3"/>
                      <a:pt x="119" y="2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118" y="0"/>
                    </a:moveTo>
                    <a:cubicBezTo>
                      <a:pt x="118" y="1"/>
                      <a:pt x="118" y="1"/>
                      <a:pt x="118" y="1"/>
                    </a:cubicBezTo>
                    <a:cubicBezTo>
                      <a:pt x="119" y="1"/>
                      <a:pt x="119" y="1"/>
                      <a:pt x="120" y="2"/>
                    </a:cubicBezTo>
                    <a:cubicBezTo>
                      <a:pt x="120" y="2"/>
                      <a:pt x="120" y="1"/>
                      <a:pt x="120" y="1"/>
                    </a:cubicBezTo>
                    <a:cubicBezTo>
                      <a:pt x="119" y="1"/>
                      <a:pt x="119" y="1"/>
                      <a:pt x="1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7" name="Freeform 10003"/>
              <p:cNvSpPr>
                <a:spLocks noEditPoints="1"/>
              </p:cNvSpPr>
              <p:nvPr/>
            </p:nvSpPr>
            <p:spPr bwMode="auto">
              <a:xfrm>
                <a:off x="-153" y="3365"/>
                <a:ext cx="196" cy="19"/>
              </a:xfrm>
              <a:custGeom>
                <a:avLst/>
                <a:gdLst>
                  <a:gd name="T0" fmla="*/ 79 w 83"/>
                  <a:gd name="T1" fmla="*/ 5 h 8"/>
                  <a:gd name="T2" fmla="*/ 78 w 83"/>
                  <a:gd name="T3" fmla="*/ 7 h 8"/>
                  <a:gd name="T4" fmla="*/ 80 w 83"/>
                  <a:gd name="T5" fmla="*/ 8 h 8"/>
                  <a:gd name="T6" fmla="*/ 81 w 83"/>
                  <a:gd name="T7" fmla="*/ 7 h 8"/>
                  <a:gd name="T8" fmla="*/ 79 w 83"/>
                  <a:gd name="T9" fmla="*/ 5 h 8"/>
                  <a:gd name="T10" fmla="*/ 81 w 83"/>
                  <a:gd name="T11" fmla="*/ 2 h 8"/>
                  <a:gd name="T12" fmla="*/ 79 w 83"/>
                  <a:gd name="T13" fmla="*/ 5 h 8"/>
                  <a:gd name="T14" fmla="*/ 81 w 83"/>
                  <a:gd name="T15" fmla="*/ 7 h 8"/>
                  <a:gd name="T16" fmla="*/ 83 w 83"/>
                  <a:gd name="T17" fmla="*/ 3 h 8"/>
                  <a:gd name="T18" fmla="*/ 81 w 83"/>
                  <a:gd name="T19" fmla="*/ 2 h 8"/>
                  <a:gd name="T20" fmla="*/ 34 w 83"/>
                  <a:gd name="T21" fmla="*/ 2 h 8"/>
                  <a:gd name="T22" fmla="*/ 33 w 83"/>
                  <a:gd name="T23" fmla="*/ 2 h 8"/>
                  <a:gd name="T24" fmla="*/ 40 w 83"/>
                  <a:gd name="T25" fmla="*/ 6 h 8"/>
                  <a:gd name="T26" fmla="*/ 40 w 83"/>
                  <a:gd name="T27" fmla="*/ 5 h 8"/>
                  <a:gd name="T28" fmla="*/ 34 w 83"/>
                  <a:gd name="T29" fmla="*/ 2 h 8"/>
                  <a:gd name="T30" fmla="*/ 30 w 83"/>
                  <a:gd name="T31" fmla="*/ 2 h 8"/>
                  <a:gd name="T32" fmla="*/ 27 w 83"/>
                  <a:gd name="T33" fmla="*/ 6 h 8"/>
                  <a:gd name="T34" fmla="*/ 28 w 83"/>
                  <a:gd name="T35" fmla="*/ 6 h 8"/>
                  <a:gd name="T36" fmla="*/ 31 w 83"/>
                  <a:gd name="T37" fmla="*/ 2 h 8"/>
                  <a:gd name="T38" fmla="*/ 30 w 83"/>
                  <a:gd name="T39" fmla="*/ 2 h 8"/>
                  <a:gd name="T40" fmla="*/ 19 w 83"/>
                  <a:gd name="T41" fmla="*/ 1 h 8"/>
                  <a:gd name="T42" fmla="*/ 18 w 83"/>
                  <a:gd name="T43" fmla="*/ 3 h 8"/>
                  <a:gd name="T44" fmla="*/ 25 w 83"/>
                  <a:gd name="T45" fmla="*/ 7 h 8"/>
                  <a:gd name="T46" fmla="*/ 26 w 83"/>
                  <a:gd name="T47" fmla="*/ 6 h 8"/>
                  <a:gd name="T48" fmla="*/ 19 w 83"/>
                  <a:gd name="T49" fmla="*/ 1 h 8"/>
                  <a:gd name="T50" fmla="*/ 64 w 83"/>
                  <a:gd name="T51" fmla="*/ 1 h 8"/>
                  <a:gd name="T52" fmla="*/ 62 w 83"/>
                  <a:gd name="T53" fmla="*/ 5 h 8"/>
                  <a:gd name="T54" fmla="*/ 63 w 83"/>
                  <a:gd name="T55" fmla="*/ 6 h 8"/>
                  <a:gd name="T56" fmla="*/ 65 w 83"/>
                  <a:gd name="T57" fmla="*/ 2 h 8"/>
                  <a:gd name="T58" fmla="*/ 64 w 83"/>
                  <a:gd name="T59" fmla="*/ 1 h 8"/>
                  <a:gd name="T60" fmla="*/ 1 w 83"/>
                  <a:gd name="T61" fmla="*/ 1 h 8"/>
                  <a:gd name="T62" fmla="*/ 0 w 83"/>
                  <a:gd name="T63" fmla="*/ 2 h 8"/>
                  <a:gd name="T64" fmla="*/ 0 w 83"/>
                  <a:gd name="T65" fmla="*/ 3 h 8"/>
                  <a:gd name="T66" fmla="*/ 7 w 83"/>
                  <a:gd name="T67" fmla="*/ 7 h 8"/>
                  <a:gd name="T68" fmla="*/ 8 w 83"/>
                  <a:gd name="T69" fmla="*/ 6 h 8"/>
                  <a:gd name="T70" fmla="*/ 1 w 83"/>
                  <a:gd name="T71" fmla="*/ 1 h 8"/>
                  <a:gd name="T72" fmla="*/ 0 w 83"/>
                  <a:gd name="T73" fmla="*/ 1 h 8"/>
                  <a:gd name="T74" fmla="*/ 1 w 83"/>
                  <a:gd name="T75" fmla="*/ 1 h 8"/>
                  <a:gd name="T76" fmla="*/ 1 w 83"/>
                  <a:gd name="T77" fmla="*/ 1 h 8"/>
                  <a:gd name="T78" fmla="*/ 44 w 83"/>
                  <a:gd name="T79" fmla="*/ 0 h 8"/>
                  <a:gd name="T80" fmla="*/ 42 w 83"/>
                  <a:gd name="T81" fmla="*/ 4 h 8"/>
                  <a:gd name="T82" fmla="*/ 46 w 83"/>
                  <a:gd name="T83" fmla="*/ 7 h 8"/>
                  <a:gd name="T84" fmla="*/ 47 w 83"/>
                  <a:gd name="T85" fmla="*/ 5 h 8"/>
                  <a:gd name="T86" fmla="*/ 48 w 83"/>
                  <a:gd name="T87" fmla="*/ 3 h 8"/>
                  <a:gd name="T88" fmla="*/ 44 w 83"/>
                  <a:gd name="T8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3" h="8">
                    <a:moveTo>
                      <a:pt x="79" y="5"/>
                    </a:moveTo>
                    <a:cubicBezTo>
                      <a:pt x="79" y="6"/>
                      <a:pt x="78" y="6"/>
                      <a:pt x="78" y="7"/>
                    </a:cubicBezTo>
                    <a:cubicBezTo>
                      <a:pt x="79" y="7"/>
                      <a:pt x="80" y="8"/>
                      <a:pt x="80" y="8"/>
                    </a:cubicBezTo>
                    <a:cubicBezTo>
                      <a:pt x="81" y="7"/>
                      <a:pt x="81" y="7"/>
                      <a:pt x="81" y="7"/>
                    </a:cubicBezTo>
                    <a:cubicBezTo>
                      <a:pt x="80" y="6"/>
                      <a:pt x="80" y="6"/>
                      <a:pt x="79" y="5"/>
                    </a:cubicBezTo>
                    <a:moveTo>
                      <a:pt x="81" y="2"/>
                    </a:moveTo>
                    <a:cubicBezTo>
                      <a:pt x="80" y="3"/>
                      <a:pt x="80" y="4"/>
                      <a:pt x="79" y="5"/>
                    </a:cubicBezTo>
                    <a:cubicBezTo>
                      <a:pt x="80" y="6"/>
                      <a:pt x="81" y="6"/>
                      <a:pt x="81" y="7"/>
                    </a:cubicBezTo>
                    <a:cubicBezTo>
                      <a:pt x="83" y="3"/>
                      <a:pt x="83" y="3"/>
                      <a:pt x="83" y="3"/>
                    </a:cubicBezTo>
                    <a:cubicBezTo>
                      <a:pt x="81" y="2"/>
                      <a:pt x="81" y="2"/>
                      <a:pt x="81" y="2"/>
                    </a:cubicBezTo>
                    <a:moveTo>
                      <a:pt x="34" y="2"/>
                    </a:moveTo>
                    <a:cubicBezTo>
                      <a:pt x="34" y="2"/>
                      <a:pt x="34" y="2"/>
                      <a:pt x="33" y="2"/>
                    </a:cubicBezTo>
                    <a:cubicBezTo>
                      <a:pt x="36" y="3"/>
                      <a:pt x="38" y="5"/>
                      <a:pt x="40" y="6"/>
                    </a:cubicBezTo>
                    <a:cubicBezTo>
                      <a:pt x="40" y="6"/>
                      <a:pt x="40" y="6"/>
                      <a:pt x="40" y="5"/>
                    </a:cubicBezTo>
                    <a:cubicBezTo>
                      <a:pt x="38" y="4"/>
                      <a:pt x="36" y="3"/>
                      <a:pt x="34" y="2"/>
                    </a:cubicBezTo>
                    <a:moveTo>
                      <a:pt x="30" y="2"/>
                    </a:moveTo>
                    <a:cubicBezTo>
                      <a:pt x="29" y="3"/>
                      <a:pt x="28" y="4"/>
                      <a:pt x="27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5"/>
                      <a:pt x="30" y="4"/>
                      <a:pt x="31" y="2"/>
                    </a:cubicBezTo>
                    <a:cubicBezTo>
                      <a:pt x="30" y="2"/>
                      <a:pt x="30" y="2"/>
                      <a:pt x="30" y="2"/>
                    </a:cubicBezTo>
                    <a:moveTo>
                      <a:pt x="19" y="1"/>
                    </a:moveTo>
                    <a:cubicBezTo>
                      <a:pt x="19" y="2"/>
                      <a:pt x="18" y="2"/>
                      <a:pt x="18" y="3"/>
                    </a:cubicBezTo>
                    <a:cubicBezTo>
                      <a:pt x="21" y="4"/>
                      <a:pt x="23" y="6"/>
                      <a:pt x="25" y="7"/>
                    </a:cubicBezTo>
                    <a:cubicBezTo>
                      <a:pt x="26" y="7"/>
                      <a:pt x="26" y="6"/>
                      <a:pt x="26" y="6"/>
                    </a:cubicBezTo>
                    <a:cubicBezTo>
                      <a:pt x="24" y="4"/>
                      <a:pt x="21" y="3"/>
                      <a:pt x="19" y="1"/>
                    </a:cubicBezTo>
                    <a:moveTo>
                      <a:pt x="64" y="1"/>
                    </a:moveTo>
                    <a:cubicBezTo>
                      <a:pt x="63" y="2"/>
                      <a:pt x="63" y="4"/>
                      <a:pt x="62" y="5"/>
                    </a:cubicBezTo>
                    <a:cubicBezTo>
                      <a:pt x="62" y="5"/>
                      <a:pt x="62" y="5"/>
                      <a:pt x="63" y="6"/>
                    </a:cubicBezTo>
                    <a:cubicBezTo>
                      <a:pt x="63" y="4"/>
                      <a:pt x="64" y="3"/>
                      <a:pt x="65" y="2"/>
                    </a:cubicBezTo>
                    <a:cubicBezTo>
                      <a:pt x="64" y="1"/>
                      <a:pt x="64" y="1"/>
                      <a:pt x="64" y="1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2" y="4"/>
                      <a:pt x="5" y="6"/>
                      <a:pt x="7" y="7"/>
                    </a:cubicBezTo>
                    <a:cubicBezTo>
                      <a:pt x="7" y="7"/>
                      <a:pt x="8" y="6"/>
                      <a:pt x="8" y="6"/>
                    </a:cubicBezTo>
                    <a:cubicBezTo>
                      <a:pt x="6" y="4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44" y="0"/>
                    </a:moveTo>
                    <a:cubicBezTo>
                      <a:pt x="43" y="2"/>
                      <a:pt x="42" y="3"/>
                      <a:pt x="42" y="4"/>
                    </a:cubicBezTo>
                    <a:cubicBezTo>
                      <a:pt x="43" y="5"/>
                      <a:pt x="45" y="6"/>
                      <a:pt x="46" y="7"/>
                    </a:cubicBezTo>
                    <a:cubicBezTo>
                      <a:pt x="47" y="6"/>
                      <a:pt x="47" y="6"/>
                      <a:pt x="47" y="5"/>
                    </a:cubicBezTo>
                    <a:cubicBezTo>
                      <a:pt x="48" y="4"/>
                      <a:pt x="48" y="4"/>
                      <a:pt x="48" y="3"/>
                    </a:cubicBezTo>
                    <a:cubicBezTo>
                      <a:pt x="47" y="2"/>
                      <a:pt x="45" y="1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8" name="Freeform 10004"/>
              <p:cNvSpPr>
                <a:spLocks/>
              </p:cNvSpPr>
              <p:nvPr/>
            </p:nvSpPr>
            <p:spPr bwMode="auto">
              <a:xfrm>
                <a:off x="33" y="3377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9" name="Freeform 10005"/>
              <p:cNvSpPr>
                <a:spLocks noEditPoints="1"/>
              </p:cNvSpPr>
              <p:nvPr/>
            </p:nvSpPr>
            <p:spPr bwMode="auto">
              <a:xfrm>
                <a:off x="-163" y="3372"/>
                <a:ext cx="170" cy="24"/>
              </a:xfrm>
              <a:custGeom>
                <a:avLst/>
                <a:gdLst>
                  <a:gd name="T0" fmla="*/ 0 w 72"/>
                  <a:gd name="T1" fmla="*/ 5 h 10"/>
                  <a:gd name="T2" fmla="*/ 0 w 72"/>
                  <a:gd name="T3" fmla="*/ 6 h 10"/>
                  <a:gd name="T4" fmla="*/ 7 w 72"/>
                  <a:gd name="T5" fmla="*/ 10 h 10"/>
                  <a:gd name="T6" fmla="*/ 8 w 72"/>
                  <a:gd name="T7" fmla="*/ 10 h 10"/>
                  <a:gd name="T8" fmla="*/ 0 w 72"/>
                  <a:gd name="T9" fmla="*/ 5 h 10"/>
                  <a:gd name="T10" fmla="*/ 2 w 72"/>
                  <a:gd name="T11" fmla="*/ 3 h 10"/>
                  <a:gd name="T12" fmla="*/ 1 w 72"/>
                  <a:gd name="T13" fmla="*/ 3 h 10"/>
                  <a:gd name="T14" fmla="*/ 9 w 72"/>
                  <a:gd name="T15" fmla="*/ 8 h 10"/>
                  <a:gd name="T16" fmla="*/ 9 w 72"/>
                  <a:gd name="T17" fmla="*/ 7 h 10"/>
                  <a:gd name="T18" fmla="*/ 2 w 72"/>
                  <a:gd name="T19" fmla="*/ 3 h 10"/>
                  <a:gd name="T20" fmla="*/ 3 w 72"/>
                  <a:gd name="T21" fmla="*/ 0 h 10"/>
                  <a:gd name="T22" fmla="*/ 3 w 72"/>
                  <a:gd name="T23" fmla="*/ 1 h 10"/>
                  <a:gd name="T24" fmla="*/ 10 w 72"/>
                  <a:gd name="T25" fmla="*/ 6 h 10"/>
                  <a:gd name="T26" fmla="*/ 11 w 72"/>
                  <a:gd name="T27" fmla="*/ 5 h 10"/>
                  <a:gd name="T28" fmla="*/ 3 w 72"/>
                  <a:gd name="T29" fmla="*/ 0 h 10"/>
                  <a:gd name="T30" fmla="*/ 71 w 72"/>
                  <a:gd name="T31" fmla="*/ 0 h 10"/>
                  <a:gd name="T32" fmla="*/ 69 w 72"/>
                  <a:gd name="T33" fmla="*/ 4 h 10"/>
                  <a:gd name="T34" fmla="*/ 70 w 72"/>
                  <a:gd name="T35" fmla="*/ 4 h 10"/>
                  <a:gd name="T36" fmla="*/ 72 w 72"/>
                  <a:gd name="T37" fmla="*/ 0 h 10"/>
                  <a:gd name="T38" fmla="*/ 71 w 72"/>
                  <a:gd name="T39" fmla="*/ 0 h 10"/>
                  <a:gd name="T40" fmla="*/ 70 w 72"/>
                  <a:gd name="T41" fmla="*/ 0 h 10"/>
                  <a:gd name="T42" fmla="*/ 68 w 72"/>
                  <a:gd name="T43" fmla="*/ 3 h 10"/>
                  <a:gd name="T44" fmla="*/ 68 w 72"/>
                  <a:gd name="T45" fmla="*/ 4 h 10"/>
                  <a:gd name="T46" fmla="*/ 71 w 72"/>
                  <a:gd name="T47" fmla="*/ 0 h 10"/>
                  <a:gd name="T48" fmla="*/ 70 w 72"/>
                  <a:gd name="T4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2" h="10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5" y="9"/>
                      <a:pt x="7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5" y="8"/>
                      <a:pt x="3" y="7"/>
                      <a:pt x="0" y="5"/>
                    </a:cubicBezTo>
                    <a:moveTo>
                      <a:pt x="2" y="3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4" y="5"/>
                      <a:pt x="6" y="6"/>
                      <a:pt x="9" y="8"/>
                    </a:cubicBezTo>
                    <a:cubicBezTo>
                      <a:pt x="9" y="8"/>
                      <a:pt x="9" y="7"/>
                      <a:pt x="9" y="7"/>
                    </a:cubicBezTo>
                    <a:cubicBezTo>
                      <a:pt x="7" y="6"/>
                      <a:pt x="5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1" y="5"/>
                      <a:pt x="11" y="5"/>
                    </a:cubicBezTo>
                    <a:cubicBezTo>
                      <a:pt x="8" y="3"/>
                      <a:pt x="6" y="2"/>
                      <a:pt x="3" y="0"/>
                    </a:cubicBezTo>
                    <a:moveTo>
                      <a:pt x="71" y="0"/>
                    </a:moveTo>
                    <a:cubicBezTo>
                      <a:pt x="70" y="1"/>
                      <a:pt x="69" y="2"/>
                      <a:pt x="69" y="4"/>
                    </a:cubicBezTo>
                    <a:cubicBezTo>
                      <a:pt x="69" y="4"/>
                      <a:pt x="69" y="4"/>
                      <a:pt x="70" y="4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1" y="0"/>
                      <a:pt x="71" y="0"/>
                      <a:pt x="71" y="0"/>
                    </a:cubicBezTo>
                    <a:moveTo>
                      <a:pt x="70" y="0"/>
                    </a:moveTo>
                    <a:cubicBezTo>
                      <a:pt x="70" y="1"/>
                      <a:pt x="69" y="2"/>
                      <a:pt x="68" y="3"/>
                    </a:cubicBezTo>
                    <a:cubicBezTo>
                      <a:pt x="68" y="3"/>
                      <a:pt x="68" y="3"/>
                      <a:pt x="68" y="4"/>
                    </a:cubicBezTo>
                    <a:cubicBezTo>
                      <a:pt x="69" y="2"/>
                      <a:pt x="70" y="1"/>
                      <a:pt x="71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0" name="Freeform 10006"/>
              <p:cNvSpPr>
                <a:spLocks noEditPoints="1"/>
              </p:cNvSpPr>
              <p:nvPr/>
            </p:nvSpPr>
            <p:spPr bwMode="auto">
              <a:xfrm>
                <a:off x="-163" y="3375"/>
                <a:ext cx="24" cy="21"/>
              </a:xfrm>
              <a:custGeom>
                <a:avLst/>
                <a:gdLst>
                  <a:gd name="T0" fmla="*/ 1 w 10"/>
                  <a:gd name="T1" fmla="*/ 3 h 9"/>
                  <a:gd name="T2" fmla="*/ 0 w 10"/>
                  <a:gd name="T3" fmla="*/ 4 h 9"/>
                  <a:gd name="T4" fmla="*/ 8 w 10"/>
                  <a:gd name="T5" fmla="*/ 9 h 9"/>
                  <a:gd name="T6" fmla="*/ 8 w 10"/>
                  <a:gd name="T7" fmla="*/ 8 h 9"/>
                  <a:gd name="T8" fmla="*/ 1 w 10"/>
                  <a:gd name="T9" fmla="*/ 3 h 9"/>
                  <a:gd name="T10" fmla="*/ 1 w 10"/>
                  <a:gd name="T11" fmla="*/ 2 h 9"/>
                  <a:gd name="T12" fmla="*/ 1 w 10"/>
                  <a:gd name="T13" fmla="*/ 3 h 9"/>
                  <a:gd name="T14" fmla="*/ 6 w 10"/>
                  <a:gd name="T15" fmla="*/ 6 h 9"/>
                  <a:gd name="T16" fmla="*/ 8 w 10"/>
                  <a:gd name="T17" fmla="*/ 7 h 9"/>
                  <a:gd name="T18" fmla="*/ 9 w 10"/>
                  <a:gd name="T19" fmla="*/ 7 h 9"/>
                  <a:gd name="T20" fmla="*/ 1 w 10"/>
                  <a:gd name="T21" fmla="*/ 2 h 9"/>
                  <a:gd name="T22" fmla="*/ 3 w 10"/>
                  <a:gd name="T23" fmla="*/ 0 h 9"/>
                  <a:gd name="T24" fmla="*/ 2 w 10"/>
                  <a:gd name="T25" fmla="*/ 2 h 9"/>
                  <a:gd name="T26" fmla="*/ 9 w 10"/>
                  <a:gd name="T27" fmla="*/ 6 h 9"/>
                  <a:gd name="T28" fmla="*/ 10 w 10"/>
                  <a:gd name="T29" fmla="*/ 5 h 9"/>
                  <a:gd name="T30" fmla="*/ 3 w 10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" h="9">
                    <a:moveTo>
                      <a:pt x="1" y="3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3" y="6"/>
                      <a:pt x="5" y="7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6"/>
                      <a:pt x="3" y="5"/>
                      <a:pt x="1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4"/>
                      <a:pt x="4" y="5"/>
                      <a:pt x="6" y="6"/>
                    </a:cubicBezTo>
                    <a:cubicBezTo>
                      <a:pt x="7" y="7"/>
                      <a:pt x="8" y="7"/>
                      <a:pt x="8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6" y="5"/>
                      <a:pt x="4" y="4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5" y="3"/>
                      <a:pt x="7" y="5"/>
                      <a:pt x="9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1" name="Freeform 10007"/>
              <p:cNvSpPr>
                <a:spLocks/>
              </p:cNvSpPr>
              <p:nvPr/>
            </p:nvSpPr>
            <p:spPr bwMode="auto">
              <a:xfrm>
                <a:off x="-160" y="3382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0 h 5"/>
                  <a:gd name="T4" fmla="*/ 7 w 7"/>
                  <a:gd name="T5" fmla="*/ 5 h 5"/>
                  <a:gd name="T6" fmla="*/ 7 w 7"/>
                  <a:gd name="T7" fmla="*/ 4 h 5"/>
                  <a:gd name="T8" fmla="*/ 5 w 7"/>
                  <a:gd name="T9" fmla="*/ 3 h 5"/>
                  <a:gd name="T10" fmla="*/ 0 w 7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5" y="3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6" y="4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2" name="Freeform 10008"/>
              <p:cNvSpPr>
                <a:spLocks noEditPoints="1"/>
              </p:cNvSpPr>
              <p:nvPr/>
            </p:nvSpPr>
            <p:spPr bwMode="auto">
              <a:xfrm>
                <a:off x="-118" y="3372"/>
                <a:ext cx="128" cy="24"/>
              </a:xfrm>
              <a:custGeom>
                <a:avLst/>
                <a:gdLst>
                  <a:gd name="T0" fmla="*/ 1 w 54"/>
                  <a:gd name="T1" fmla="*/ 4 h 10"/>
                  <a:gd name="T2" fmla="*/ 1 w 54"/>
                  <a:gd name="T3" fmla="*/ 4 h 10"/>
                  <a:gd name="T4" fmla="*/ 3 w 54"/>
                  <a:gd name="T5" fmla="*/ 5 h 10"/>
                  <a:gd name="T6" fmla="*/ 3 w 54"/>
                  <a:gd name="T7" fmla="*/ 5 h 10"/>
                  <a:gd name="T8" fmla="*/ 1 w 54"/>
                  <a:gd name="T9" fmla="*/ 4 h 10"/>
                  <a:gd name="T10" fmla="*/ 0 w 54"/>
                  <a:gd name="T11" fmla="*/ 6 h 10"/>
                  <a:gd name="T12" fmla="*/ 7 w 54"/>
                  <a:gd name="T13" fmla="*/ 10 h 10"/>
                  <a:gd name="T14" fmla="*/ 8 w 54"/>
                  <a:gd name="T15" fmla="*/ 8 h 10"/>
                  <a:gd name="T16" fmla="*/ 1 w 54"/>
                  <a:gd name="T17" fmla="*/ 4 h 10"/>
                  <a:gd name="T18" fmla="*/ 2 w 54"/>
                  <a:gd name="T19" fmla="*/ 1 h 10"/>
                  <a:gd name="T20" fmla="*/ 1 w 54"/>
                  <a:gd name="T21" fmla="*/ 3 h 10"/>
                  <a:gd name="T22" fmla="*/ 8 w 54"/>
                  <a:gd name="T23" fmla="*/ 8 h 10"/>
                  <a:gd name="T24" fmla="*/ 10 w 54"/>
                  <a:gd name="T25" fmla="*/ 5 h 10"/>
                  <a:gd name="T26" fmla="*/ 2 w 54"/>
                  <a:gd name="T27" fmla="*/ 1 h 10"/>
                  <a:gd name="T28" fmla="*/ 53 w 54"/>
                  <a:gd name="T29" fmla="*/ 1 h 10"/>
                  <a:gd name="T30" fmla="*/ 51 w 54"/>
                  <a:gd name="T31" fmla="*/ 4 h 10"/>
                  <a:gd name="T32" fmla="*/ 52 w 54"/>
                  <a:gd name="T33" fmla="*/ 5 h 10"/>
                  <a:gd name="T34" fmla="*/ 54 w 54"/>
                  <a:gd name="T35" fmla="*/ 1 h 10"/>
                  <a:gd name="T36" fmla="*/ 53 w 54"/>
                  <a:gd name="T37" fmla="*/ 1 h 10"/>
                  <a:gd name="T38" fmla="*/ 33 w 54"/>
                  <a:gd name="T39" fmla="*/ 0 h 10"/>
                  <a:gd name="T40" fmla="*/ 31 w 54"/>
                  <a:gd name="T41" fmla="*/ 4 h 10"/>
                  <a:gd name="T42" fmla="*/ 32 w 54"/>
                  <a:gd name="T43" fmla="*/ 4 h 10"/>
                  <a:gd name="T44" fmla="*/ 34 w 54"/>
                  <a:gd name="T45" fmla="*/ 1 h 10"/>
                  <a:gd name="T46" fmla="*/ 33 w 54"/>
                  <a:gd name="T47" fmla="*/ 0 h 10"/>
                  <a:gd name="T48" fmla="*/ 18 w 54"/>
                  <a:gd name="T49" fmla="*/ 0 h 10"/>
                  <a:gd name="T50" fmla="*/ 15 w 54"/>
                  <a:gd name="T51" fmla="*/ 5 h 10"/>
                  <a:gd name="T52" fmla="*/ 17 w 54"/>
                  <a:gd name="T53" fmla="*/ 6 h 10"/>
                  <a:gd name="T54" fmla="*/ 22 w 54"/>
                  <a:gd name="T55" fmla="*/ 9 h 10"/>
                  <a:gd name="T56" fmla="*/ 24 w 54"/>
                  <a:gd name="T57" fmla="*/ 4 h 10"/>
                  <a:gd name="T58" fmla="*/ 18 w 54"/>
                  <a:gd name="T5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4" h="10"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4" y="9"/>
                      <a:pt x="7" y="10"/>
                    </a:cubicBezTo>
                    <a:cubicBezTo>
                      <a:pt x="7" y="9"/>
                      <a:pt x="7" y="9"/>
                      <a:pt x="8" y="8"/>
                    </a:cubicBezTo>
                    <a:cubicBezTo>
                      <a:pt x="6" y="6"/>
                      <a:pt x="3" y="5"/>
                      <a:pt x="1" y="4"/>
                    </a:cubicBezTo>
                    <a:moveTo>
                      <a:pt x="2" y="1"/>
                    </a:moveTo>
                    <a:cubicBezTo>
                      <a:pt x="2" y="2"/>
                      <a:pt x="1" y="3"/>
                      <a:pt x="1" y="3"/>
                    </a:cubicBezTo>
                    <a:cubicBezTo>
                      <a:pt x="3" y="5"/>
                      <a:pt x="6" y="6"/>
                      <a:pt x="8" y="8"/>
                    </a:cubicBezTo>
                    <a:cubicBezTo>
                      <a:pt x="9" y="7"/>
                      <a:pt x="9" y="6"/>
                      <a:pt x="10" y="5"/>
                    </a:cubicBezTo>
                    <a:cubicBezTo>
                      <a:pt x="7" y="4"/>
                      <a:pt x="5" y="2"/>
                      <a:pt x="2" y="1"/>
                    </a:cubicBezTo>
                    <a:moveTo>
                      <a:pt x="53" y="1"/>
                    </a:moveTo>
                    <a:cubicBezTo>
                      <a:pt x="52" y="2"/>
                      <a:pt x="52" y="3"/>
                      <a:pt x="51" y="4"/>
                    </a:cubicBezTo>
                    <a:cubicBezTo>
                      <a:pt x="51" y="5"/>
                      <a:pt x="51" y="5"/>
                      <a:pt x="52" y="5"/>
                    </a:cubicBezTo>
                    <a:cubicBezTo>
                      <a:pt x="52" y="4"/>
                      <a:pt x="53" y="2"/>
                      <a:pt x="54" y="1"/>
                    </a:cubicBezTo>
                    <a:cubicBezTo>
                      <a:pt x="53" y="1"/>
                      <a:pt x="53" y="1"/>
                      <a:pt x="53" y="1"/>
                    </a:cubicBezTo>
                    <a:moveTo>
                      <a:pt x="33" y="0"/>
                    </a:moveTo>
                    <a:cubicBezTo>
                      <a:pt x="33" y="1"/>
                      <a:pt x="32" y="3"/>
                      <a:pt x="31" y="4"/>
                    </a:cubicBezTo>
                    <a:cubicBezTo>
                      <a:pt x="31" y="4"/>
                      <a:pt x="32" y="4"/>
                      <a:pt x="32" y="4"/>
                    </a:cubicBezTo>
                    <a:cubicBezTo>
                      <a:pt x="32" y="3"/>
                      <a:pt x="33" y="2"/>
                      <a:pt x="34" y="1"/>
                    </a:cubicBezTo>
                    <a:cubicBezTo>
                      <a:pt x="34" y="1"/>
                      <a:pt x="33" y="0"/>
                      <a:pt x="33" y="0"/>
                    </a:cubicBezTo>
                    <a:moveTo>
                      <a:pt x="18" y="0"/>
                    </a:moveTo>
                    <a:cubicBezTo>
                      <a:pt x="17" y="2"/>
                      <a:pt x="16" y="3"/>
                      <a:pt x="15" y="5"/>
                    </a:cubicBezTo>
                    <a:cubicBezTo>
                      <a:pt x="16" y="5"/>
                      <a:pt x="16" y="5"/>
                      <a:pt x="17" y="6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3" y="7"/>
                      <a:pt x="23" y="6"/>
                      <a:pt x="24" y="4"/>
                    </a:cubicBezTo>
                    <a:cubicBezTo>
                      <a:pt x="22" y="3"/>
                      <a:pt x="20" y="2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3" name="Freeform 10009"/>
              <p:cNvSpPr>
                <a:spLocks/>
              </p:cNvSpPr>
              <p:nvPr/>
            </p:nvSpPr>
            <p:spPr bwMode="auto">
              <a:xfrm>
                <a:off x="-115" y="3382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4" name="Freeform 10010"/>
              <p:cNvSpPr>
                <a:spLocks/>
              </p:cNvSpPr>
              <p:nvPr/>
            </p:nvSpPr>
            <p:spPr bwMode="auto">
              <a:xfrm>
                <a:off x="-115" y="3379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1 h 5"/>
                  <a:gd name="T4" fmla="*/ 7 w 7"/>
                  <a:gd name="T5" fmla="*/ 5 h 5"/>
                  <a:gd name="T6" fmla="*/ 7 w 7"/>
                  <a:gd name="T7" fmla="*/ 5 h 5"/>
                  <a:gd name="T8" fmla="*/ 0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5" y="3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3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5" name="Freeform 10011"/>
              <p:cNvSpPr>
                <a:spLocks noEditPoints="1"/>
              </p:cNvSpPr>
              <p:nvPr/>
            </p:nvSpPr>
            <p:spPr bwMode="auto">
              <a:xfrm>
                <a:off x="-40" y="3375"/>
                <a:ext cx="104" cy="21"/>
              </a:xfrm>
              <a:custGeom>
                <a:avLst/>
                <a:gdLst>
                  <a:gd name="T0" fmla="*/ 35 w 44"/>
                  <a:gd name="T1" fmla="*/ 4 h 9"/>
                  <a:gd name="T2" fmla="*/ 34 w 44"/>
                  <a:gd name="T3" fmla="*/ 5 h 9"/>
                  <a:gd name="T4" fmla="*/ 40 w 44"/>
                  <a:gd name="T5" fmla="*/ 9 h 9"/>
                  <a:gd name="T6" fmla="*/ 41 w 44"/>
                  <a:gd name="T7" fmla="*/ 9 h 9"/>
                  <a:gd name="T8" fmla="*/ 42 w 44"/>
                  <a:gd name="T9" fmla="*/ 8 h 9"/>
                  <a:gd name="T10" fmla="*/ 35 w 44"/>
                  <a:gd name="T11" fmla="*/ 4 h 9"/>
                  <a:gd name="T12" fmla="*/ 37 w 44"/>
                  <a:gd name="T13" fmla="*/ 0 h 9"/>
                  <a:gd name="T14" fmla="*/ 35 w 44"/>
                  <a:gd name="T15" fmla="*/ 4 h 9"/>
                  <a:gd name="T16" fmla="*/ 35 w 44"/>
                  <a:gd name="T17" fmla="*/ 4 h 9"/>
                  <a:gd name="T18" fmla="*/ 42 w 44"/>
                  <a:gd name="T19" fmla="*/ 8 h 9"/>
                  <a:gd name="T20" fmla="*/ 44 w 44"/>
                  <a:gd name="T21" fmla="*/ 3 h 9"/>
                  <a:gd name="T22" fmla="*/ 43 w 44"/>
                  <a:gd name="T23" fmla="*/ 2 h 9"/>
                  <a:gd name="T24" fmla="*/ 37 w 44"/>
                  <a:gd name="T25" fmla="*/ 0 h 9"/>
                  <a:gd name="T26" fmla="*/ 2 w 44"/>
                  <a:gd name="T27" fmla="*/ 0 h 9"/>
                  <a:gd name="T28" fmla="*/ 0 w 44"/>
                  <a:gd name="T29" fmla="*/ 4 h 9"/>
                  <a:gd name="T30" fmla="*/ 4 w 44"/>
                  <a:gd name="T31" fmla="*/ 6 h 9"/>
                  <a:gd name="T32" fmla="*/ 6 w 44"/>
                  <a:gd name="T33" fmla="*/ 3 h 9"/>
                  <a:gd name="T34" fmla="*/ 2 w 44"/>
                  <a:gd name="T3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9">
                    <a:moveTo>
                      <a:pt x="35" y="4"/>
                    </a:moveTo>
                    <a:cubicBezTo>
                      <a:pt x="35" y="4"/>
                      <a:pt x="34" y="5"/>
                      <a:pt x="34" y="5"/>
                    </a:cubicBezTo>
                    <a:cubicBezTo>
                      <a:pt x="36" y="6"/>
                      <a:pt x="38" y="8"/>
                      <a:pt x="40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39" y="6"/>
                      <a:pt x="37" y="5"/>
                      <a:pt x="35" y="4"/>
                    </a:cubicBezTo>
                    <a:moveTo>
                      <a:pt x="37" y="0"/>
                    </a:moveTo>
                    <a:cubicBezTo>
                      <a:pt x="37" y="1"/>
                      <a:pt x="36" y="2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4" y="3"/>
                      <a:pt x="43" y="2"/>
                      <a:pt x="43" y="2"/>
                    </a:cubicBezTo>
                    <a:cubicBezTo>
                      <a:pt x="41" y="2"/>
                      <a:pt x="39" y="1"/>
                      <a:pt x="37" y="0"/>
                    </a:cubicBezTo>
                    <a:moveTo>
                      <a:pt x="2" y="0"/>
                    </a:moveTo>
                    <a:cubicBezTo>
                      <a:pt x="1" y="1"/>
                      <a:pt x="0" y="2"/>
                      <a:pt x="0" y="4"/>
                    </a:cubicBezTo>
                    <a:cubicBezTo>
                      <a:pt x="1" y="4"/>
                      <a:pt x="3" y="5"/>
                      <a:pt x="4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5" y="2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6" name="Freeform 10012"/>
              <p:cNvSpPr>
                <a:spLocks/>
              </p:cNvSpPr>
              <p:nvPr/>
            </p:nvSpPr>
            <p:spPr bwMode="auto">
              <a:xfrm>
                <a:off x="43" y="3384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7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  <a:gd name="T10" fmla="*/ 0 w 7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7" name="Freeform 10013"/>
              <p:cNvSpPr>
                <a:spLocks noEditPoints="1"/>
              </p:cNvSpPr>
              <p:nvPr/>
            </p:nvSpPr>
            <p:spPr bwMode="auto">
              <a:xfrm>
                <a:off x="-59" y="3377"/>
                <a:ext cx="78" cy="12"/>
              </a:xfrm>
              <a:custGeom>
                <a:avLst/>
                <a:gdLst>
                  <a:gd name="T0" fmla="*/ 1 w 33"/>
                  <a:gd name="T1" fmla="*/ 1 h 5"/>
                  <a:gd name="T2" fmla="*/ 0 w 33"/>
                  <a:gd name="T3" fmla="*/ 1 h 5"/>
                  <a:gd name="T4" fmla="*/ 5 w 33"/>
                  <a:gd name="T5" fmla="*/ 4 h 5"/>
                  <a:gd name="T6" fmla="*/ 5 w 33"/>
                  <a:gd name="T7" fmla="*/ 3 h 5"/>
                  <a:gd name="T8" fmla="*/ 1 w 33"/>
                  <a:gd name="T9" fmla="*/ 1 h 5"/>
                  <a:gd name="T10" fmla="*/ 5 w 33"/>
                  <a:gd name="T11" fmla="*/ 3 h 5"/>
                  <a:gd name="T12" fmla="*/ 5 w 33"/>
                  <a:gd name="T13" fmla="*/ 3 h 5"/>
                  <a:gd name="T14" fmla="*/ 1 w 33"/>
                  <a:gd name="T15" fmla="*/ 1 h 5"/>
                  <a:gd name="T16" fmla="*/ 31 w 33"/>
                  <a:gd name="T17" fmla="*/ 0 h 5"/>
                  <a:gd name="T18" fmla="*/ 28 w 33"/>
                  <a:gd name="T19" fmla="*/ 4 h 5"/>
                  <a:gd name="T20" fmla="*/ 30 w 33"/>
                  <a:gd name="T21" fmla="*/ 5 h 5"/>
                  <a:gd name="T22" fmla="*/ 33 w 33"/>
                  <a:gd name="T23" fmla="*/ 1 h 5"/>
                  <a:gd name="T24" fmla="*/ 31 w 33"/>
                  <a:gd name="T2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5"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2"/>
                      <a:pt x="1" y="1"/>
                      <a:pt x="1" y="1"/>
                    </a:cubicBezTo>
                    <a:cubicBezTo>
                      <a:pt x="1" y="1"/>
                      <a:pt x="2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1"/>
                    </a:cubicBezTo>
                    <a:moveTo>
                      <a:pt x="31" y="0"/>
                    </a:moveTo>
                    <a:cubicBezTo>
                      <a:pt x="30" y="1"/>
                      <a:pt x="29" y="3"/>
                      <a:pt x="28" y="4"/>
                    </a:cubicBezTo>
                    <a:cubicBezTo>
                      <a:pt x="29" y="4"/>
                      <a:pt x="30" y="5"/>
                      <a:pt x="30" y="5"/>
                    </a:cubicBezTo>
                    <a:cubicBezTo>
                      <a:pt x="31" y="4"/>
                      <a:pt x="32" y="3"/>
                      <a:pt x="33" y="1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8" name="Freeform 10014"/>
              <p:cNvSpPr>
                <a:spLocks/>
              </p:cNvSpPr>
              <p:nvPr/>
            </p:nvSpPr>
            <p:spPr bwMode="auto">
              <a:xfrm>
                <a:off x="-56" y="3379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2 h 2"/>
                  <a:gd name="T4" fmla="*/ 4 w 4"/>
                  <a:gd name="T5" fmla="*/ 2 h 2"/>
                  <a:gd name="T6" fmla="*/ 0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1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" name="Freeform 10015"/>
              <p:cNvSpPr>
                <a:spLocks noEditPoints="1"/>
              </p:cNvSpPr>
              <p:nvPr/>
            </p:nvSpPr>
            <p:spPr bwMode="auto">
              <a:xfrm>
                <a:off x="-92" y="3379"/>
                <a:ext cx="47" cy="22"/>
              </a:xfrm>
              <a:custGeom>
                <a:avLst/>
                <a:gdLst>
                  <a:gd name="T0" fmla="*/ 19 w 20"/>
                  <a:gd name="T1" fmla="*/ 3 h 9"/>
                  <a:gd name="T2" fmla="*/ 19 w 20"/>
                  <a:gd name="T3" fmla="*/ 3 h 9"/>
                  <a:gd name="T4" fmla="*/ 20 w 20"/>
                  <a:gd name="T5" fmla="*/ 3 h 9"/>
                  <a:gd name="T6" fmla="*/ 20 w 20"/>
                  <a:gd name="T7" fmla="*/ 3 h 9"/>
                  <a:gd name="T8" fmla="*/ 19 w 20"/>
                  <a:gd name="T9" fmla="*/ 3 h 9"/>
                  <a:gd name="T10" fmla="*/ 20 w 20"/>
                  <a:gd name="T11" fmla="*/ 2 h 9"/>
                  <a:gd name="T12" fmla="*/ 19 w 20"/>
                  <a:gd name="T13" fmla="*/ 2 h 9"/>
                  <a:gd name="T14" fmla="*/ 20 w 20"/>
                  <a:gd name="T15" fmla="*/ 3 h 9"/>
                  <a:gd name="T16" fmla="*/ 20 w 20"/>
                  <a:gd name="T17" fmla="*/ 2 h 9"/>
                  <a:gd name="T18" fmla="*/ 20 w 20"/>
                  <a:gd name="T19" fmla="*/ 2 h 9"/>
                  <a:gd name="T20" fmla="*/ 4 w 20"/>
                  <a:gd name="T21" fmla="*/ 2 h 9"/>
                  <a:gd name="T22" fmla="*/ 3 w 20"/>
                  <a:gd name="T23" fmla="*/ 4 h 9"/>
                  <a:gd name="T24" fmla="*/ 9 w 20"/>
                  <a:gd name="T25" fmla="*/ 8 h 9"/>
                  <a:gd name="T26" fmla="*/ 10 w 20"/>
                  <a:gd name="T27" fmla="*/ 6 h 9"/>
                  <a:gd name="T28" fmla="*/ 4 w 20"/>
                  <a:gd name="T29" fmla="*/ 2 h 9"/>
                  <a:gd name="T30" fmla="*/ 14 w 20"/>
                  <a:gd name="T31" fmla="*/ 1 h 9"/>
                  <a:gd name="T32" fmla="*/ 11 w 20"/>
                  <a:gd name="T33" fmla="*/ 6 h 9"/>
                  <a:gd name="T34" fmla="*/ 15 w 20"/>
                  <a:gd name="T35" fmla="*/ 9 h 9"/>
                  <a:gd name="T36" fmla="*/ 18 w 20"/>
                  <a:gd name="T37" fmla="*/ 4 h 9"/>
                  <a:gd name="T38" fmla="*/ 14 w 20"/>
                  <a:gd name="T39" fmla="*/ 1 h 9"/>
                  <a:gd name="T40" fmla="*/ 1 w 20"/>
                  <a:gd name="T41" fmla="*/ 0 h 9"/>
                  <a:gd name="T42" fmla="*/ 0 w 20"/>
                  <a:gd name="T43" fmla="*/ 2 h 9"/>
                  <a:gd name="T44" fmla="*/ 1 w 20"/>
                  <a:gd name="T45" fmla="*/ 2 h 9"/>
                  <a:gd name="T46" fmla="*/ 2 w 20"/>
                  <a:gd name="T47" fmla="*/ 1 h 9"/>
                  <a:gd name="T48" fmla="*/ 1 w 20"/>
                  <a:gd name="T4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9">
                    <a:moveTo>
                      <a:pt x="19" y="3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19" y="3"/>
                      <a:pt x="19" y="3"/>
                    </a:cubicBezTo>
                    <a:moveTo>
                      <a:pt x="20" y="2"/>
                    </a:moveTo>
                    <a:cubicBezTo>
                      <a:pt x="19" y="2"/>
                      <a:pt x="19" y="2"/>
                      <a:pt x="19" y="2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moveTo>
                      <a:pt x="4" y="2"/>
                    </a:moveTo>
                    <a:cubicBezTo>
                      <a:pt x="4" y="3"/>
                      <a:pt x="3" y="3"/>
                      <a:pt x="3" y="4"/>
                    </a:cubicBezTo>
                    <a:cubicBezTo>
                      <a:pt x="6" y="5"/>
                      <a:pt x="8" y="6"/>
                      <a:pt x="9" y="8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8" y="5"/>
                      <a:pt x="6" y="3"/>
                      <a:pt x="4" y="2"/>
                    </a:cubicBezTo>
                    <a:moveTo>
                      <a:pt x="14" y="1"/>
                    </a:moveTo>
                    <a:cubicBezTo>
                      <a:pt x="13" y="3"/>
                      <a:pt x="12" y="4"/>
                      <a:pt x="11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6" y="7"/>
                      <a:pt x="17" y="5"/>
                      <a:pt x="18" y="4"/>
                    </a:cubicBezTo>
                    <a:cubicBezTo>
                      <a:pt x="17" y="3"/>
                      <a:pt x="15" y="2"/>
                      <a:pt x="14" y="1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0" name="Freeform 10016"/>
              <p:cNvSpPr>
                <a:spLocks/>
              </p:cNvSpPr>
              <p:nvPr/>
            </p:nvSpPr>
            <p:spPr bwMode="auto">
              <a:xfrm>
                <a:off x="-47" y="338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" name="Freeform 10017"/>
              <p:cNvSpPr>
                <a:spLocks noEditPoints="1"/>
              </p:cNvSpPr>
              <p:nvPr/>
            </p:nvSpPr>
            <p:spPr bwMode="auto">
              <a:xfrm>
                <a:off x="-99" y="3387"/>
                <a:ext cx="10" cy="11"/>
              </a:xfrm>
              <a:custGeom>
                <a:avLst/>
                <a:gdLst>
                  <a:gd name="T0" fmla="*/ 1 w 4"/>
                  <a:gd name="T1" fmla="*/ 2 h 5"/>
                  <a:gd name="T2" fmla="*/ 0 w 4"/>
                  <a:gd name="T3" fmla="*/ 5 h 5"/>
                  <a:gd name="T4" fmla="*/ 1 w 4"/>
                  <a:gd name="T5" fmla="*/ 5 h 5"/>
                  <a:gd name="T6" fmla="*/ 2 w 4"/>
                  <a:gd name="T7" fmla="*/ 3 h 5"/>
                  <a:gd name="T8" fmla="*/ 1 w 4"/>
                  <a:gd name="T9" fmla="*/ 2 h 5"/>
                  <a:gd name="T10" fmla="*/ 3 w 4"/>
                  <a:gd name="T11" fmla="*/ 0 h 5"/>
                  <a:gd name="T12" fmla="*/ 1 w 4"/>
                  <a:gd name="T13" fmla="*/ 2 h 5"/>
                  <a:gd name="T14" fmla="*/ 2 w 4"/>
                  <a:gd name="T15" fmla="*/ 3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2"/>
                    </a:moveTo>
                    <a:cubicBezTo>
                      <a:pt x="0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4"/>
                      <a:pt x="1" y="4"/>
                      <a:pt x="2" y="3"/>
                    </a:cubicBezTo>
                    <a:cubicBezTo>
                      <a:pt x="2" y="3"/>
                      <a:pt x="1" y="3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2" name="Freeform 10018"/>
              <p:cNvSpPr>
                <a:spLocks/>
              </p:cNvSpPr>
              <p:nvPr/>
            </p:nvSpPr>
            <p:spPr bwMode="auto">
              <a:xfrm>
                <a:off x="-97" y="3391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3" name="Freeform 10019"/>
              <p:cNvSpPr>
                <a:spLocks noEditPoints="1"/>
              </p:cNvSpPr>
              <p:nvPr/>
            </p:nvSpPr>
            <p:spPr bwMode="auto">
              <a:xfrm>
                <a:off x="-45" y="3387"/>
                <a:ext cx="15" cy="7"/>
              </a:xfrm>
              <a:custGeom>
                <a:avLst/>
                <a:gdLst>
                  <a:gd name="T0" fmla="*/ 1 w 6"/>
                  <a:gd name="T1" fmla="*/ 0 h 3"/>
                  <a:gd name="T2" fmla="*/ 0 w 6"/>
                  <a:gd name="T3" fmla="*/ 0 h 3"/>
                  <a:gd name="T4" fmla="*/ 5 w 6"/>
                  <a:gd name="T5" fmla="*/ 3 h 3"/>
                  <a:gd name="T6" fmla="*/ 5 w 6"/>
                  <a:gd name="T7" fmla="*/ 3 h 3"/>
                  <a:gd name="T8" fmla="*/ 1 w 6"/>
                  <a:gd name="T9" fmla="*/ 0 h 3"/>
                  <a:gd name="T10" fmla="*/ 1 w 6"/>
                  <a:gd name="T11" fmla="*/ 0 h 3"/>
                  <a:gd name="T12" fmla="*/ 1 w 6"/>
                  <a:gd name="T13" fmla="*/ 0 h 3"/>
                  <a:gd name="T14" fmla="*/ 6 w 6"/>
                  <a:gd name="T15" fmla="*/ 3 h 3"/>
                  <a:gd name="T16" fmla="*/ 6 w 6"/>
                  <a:gd name="T17" fmla="*/ 3 h 3"/>
                  <a:gd name="T18" fmla="*/ 1 w 6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3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4" name="Freeform 10020"/>
              <p:cNvSpPr>
                <a:spLocks/>
              </p:cNvSpPr>
              <p:nvPr/>
            </p:nvSpPr>
            <p:spPr bwMode="auto">
              <a:xfrm>
                <a:off x="-42" y="338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4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5" name="Freeform 10021"/>
              <p:cNvSpPr>
                <a:spLocks noEditPoints="1"/>
              </p:cNvSpPr>
              <p:nvPr/>
            </p:nvSpPr>
            <p:spPr bwMode="auto">
              <a:xfrm>
                <a:off x="-123" y="3387"/>
                <a:ext cx="156" cy="23"/>
              </a:xfrm>
              <a:custGeom>
                <a:avLst/>
                <a:gdLst>
                  <a:gd name="T0" fmla="*/ 14 w 66"/>
                  <a:gd name="T1" fmla="*/ 4 h 10"/>
                  <a:gd name="T2" fmla="*/ 13 w 66"/>
                  <a:gd name="T3" fmla="*/ 6 h 10"/>
                  <a:gd name="T4" fmla="*/ 19 w 66"/>
                  <a:gd name="T5" fmla="*/ 10 h 10"/>
                  <a:gd name="T6" fmla="*/ 20 w 66"/>
                  <a:gd name="T7" fmla="*/ 8 h 10"/>
                  <a:gd name="T8" fmla="*/ 14 w 66"/>
                  <a:gd name="T9" fmla="*/ 4 h 10"/>
                  <a:gd name="T10" fmla="*/ 16 w 66"/>
                  <a:gd name="T11" fmla="*/ 1 h 10"/>
                  <a:gd name="T12" fmla="*/ 14 w 66"/>
                  <a:gd name="T13" fmla="*/ 4 h 10"/>
                  <a:gd name="T14" fmla="*/ 21 w 66"/>
                  <a:gd name="T15" fmla="*/ 8 h 10"/>
                  <a:gd name="T16" fmla="*/ 22 w 66"/>
                  <a:gd name="T17" fmla="*/ 5 h 10"/>
                  <a:gd name="T18" fmla="*/ 16 w 66"/>
                  <a:gd name="T19" fmla="*/ 1 h 10"/>
                  <a:gd name="T20" fmla="*/ 46 w 66"/>
                  <a:gd name="T21" fmla="*/ 1 h 10"/>
                  <a:gd name="T22" fmla="*/ 44 w 66"/>
                  <a:gd name="T23" fmla="*/ 4 h 10"/>
                  <a:gd name="T24" fmla="*/ 45 w 66"/>
                  <a:gd name="T25" fmla="*/ 4 h 10"/>
                  <a:gd name="T26" fmla="*/ 47 w 66"/>
                  <a:gd name="T27" fmla="*/ 1 h 10"/>
                  <a:gd name="T28" fmla="*/ 46 w 66"/>
                  <a:gd name="T29" fmla="*/ 1 h 10"/>
                  <a:gd name="T30" fmla="*/ 31 w 66"/>
                  <a:gd name="T31" fmla="*/ 1 h 10"/>
                  <a:gd name="T32" fmla="*/ 29 w 66"/>
                  <a:gd name="T33" fmla="*/ 6 h 10"/>
                  <a:gd name="T34" fmla="*/ 29 w 66"/>
                  <a:gd name="T35" fmla="*/ 6 h 10"/>
                  <a:gd name="T36" fmla="*/ 32 w 66"/>
                  <a:gd name="T37" fmla="*/ 1 h 10"/>
                  <a:gd name="T38" fmla="*/ 31 w 66"/>
                  <a:gd name="T39" fmla="*/ 1 h 10"/>
                  <a:gd name="T40" fmla="*/ 1 w 66"/>
                  <a:gd name="T41" fmla="*/ 0 h 10"/>
                  <a:gd name="T42" fmla="*/ 0 w 66"/>
                  <a:gd name="T43" fmla="*/ 2 h 10"/>
                  <a:gd name="T44" fmla="*/ 7 w 66"/>
                  <a:gd name="T45" fmla="*/ 7 h 10"/>
                  <a:gd name="T46" fmla="*/ 8 w 66"/>
                  <a:gd name="T47" fmla="*/ 4 h 10"/>
                  <a:gd name="T48" fmla="*/ 1 w 66"/>
                  <a:gd name="T49" fmla="*/ 0 h 10"/>
                  <a:gd name="T50" fmla="*/ 64 w 66"/>
                  <a:gd name="T51" fmla="*/ 0 h 10"/>
                  <a:gd name="T52" fmla="*/ 62 w 66"/>
                  <a:gd name="T53" fmla="*/ 3 h 10"/>
                  <a:gd name="T54" fmla="*/ 64 w 66"/>
                  <a:gd name="T55" fmla="*/ 5 h 10"/>
                  <a:gd name="T56" fmla="*/ 66 w 66"/>
                  <a:gd name="T57" fmla="*/ 1 h 10"/>
                  <a:gd name="T58" fmla="*/ 64 w 66"/>
                  <a:gd name="T5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6" h="10">
                    <a:moveTo>
                      <a:pt x="14" y="4"/>
                    </a:moveTo>
                    <a:cubicBezTo>
                      <a:pt x="14" y="5"/>
                      <a:pt x="13" y="6"/>
                      <a:pt x="13" y="6"/>
                    </a:cubicBezTo>
                    <a:cubicBezTo>
                      <a:pt x="14" y="7"/>
                      <a:pt x="17" y="8"/>
                      <a:pt x="19" y="10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18" y="7"/>
                      <a:pt x="16" y="6"/>
                      <a:pt x="14" y="4"/>
                    </a:cubicBezTo>
                    <a:moveTo>
                      <a:pt x="16" y="1"/>
                    </a:moveTo>
                    <a:cubicBezTo>
                      <a:pt x="15" y="2"/>
                      <a:pt x="15" y="3"/>
                      <a:pt x="14" y="4"/>
                    </a:cubicBezTo>
                    <a:cubicBezTo>
                      <a:pt x="16" y="5"/>
                      <a:pt x="18" y="7"/>
                      <a:pt x="21" y="8"/>
                    </a:cubicBezTo>
                    <a:cubicBezTo>
                      <a:pt x="21" y="7"/>
                      <a:pt x="22" y="6"/>
                      <a:pt x="22" y="5"/>
                    </a:cubicBezTo>
                    <a:cubicBezTo>
                      <a:pt x="20" y="4"/>
                      <a:pt x="18" y="3"/>
                      <a:pt x="16" y="1"/>
                    </a:cubicBezTo>
                    <a:moveTo>
                      <a:pt x="46" y="1"/>
                    </a:moveTo>
                    <a:cubicBezTo>
                      <a:pt x="45" y="2"/>
                      <a:pt x="45" y="3"/>
                      <a:pt x="44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6" y="3"/>
                      <a:pt x="46" y="2"/>
                      <a:pt x="47" y="1"/>
                    </a:cubicBezTo>
                    <a:cubicBezTo>
                      <a:pt x="46" y="1"/>
                      <a:pt x="46" y="1"/>
                      <a:pt x="46" y="1"/>
                    </a:cubicBezTo>
                    <a:moveTo>
                      <a:pt x="31" y="1"/>
                    </a:moveTo>
                    <a:cubicBezTo>
                      <a:pt x="31" y="3"/>
                      <a:pt x="30" y="4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4"/>
                      <a:pt x="31" y="3"/>
                      <a:pt x="32" y="1"/>
                    </a:cubicBezTo>
                    <a:cubicBezTo>
                      <a:pt x="32" y="1"/>
                      <a:pt x="32" y="1"/>
                      <a:pt x="31" y="1"/>
                    </a:cubicBezTo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2" y="4"/>
                      <a:pt x="5" y="5"/>
                      <a:pt x="7" y="7"/>
                    </a:cubicBezTo>
                    <a:cubicBezTo>
                      <a:pt x="7" y="6"/>
                      <a:pt x="8" y="5"/>
                      <a:pt x="8" y="4"/>
                    </a:cubicBezTo>
                    <a:cubicBezTo>
                      <a:pt x="6" y="3"/>
                      <a:pt x="4" y="2"/>
                      <a:pt x="1" y="0"/>
                    </a:cubicBezTo>
                    <a:moveTo>
                      <a:pt x="64" y="0"/>
                    </a:moveTo>
                    <a:cubicBezTo>
                      <a:pt x="63" y="1"/>
                      <a:pt x="63" y="2"/>
                      <a:pt x="62" y="3"/>
                    </a:cubicBezTo>
                    <a:cubicBezTo>
                      <a:pt x="63" y="4"/>
                      <a:pt x="63" y="4"/>
                      <a:pt x="64" y="5"/>
                    </a:cubicBezTo>
                    <a:cubicBezTo>
                      <a:pt x="66" y="1"/>
                      <a:pt x="66" y="1"/>
                      <a:pt x="66" y="1"/>
                    </a:cubicBezTo>
                    <a:cubicBezTo>
                      <a:pt x="64" y="0"/>
                      <a:pt x="64" y="0"/>
                      <a:pt x="6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6" name="Freeform 10022"/>
              <p:cNvSpPr>
                <a:spLocks/>
              </p:cNvSpPr>
              <p:nvPr/>
            </p:nvSpPr>
            <p:spPr bwMode="auto">
              <a:xfrm>
                <a:off x="-89" y="3396"/>
                <a:ext cx="16" cy="9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6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7" y="4"/>
                    </a:cubicBezTo>
                    <a:cubicBezTo>
                      <a:pt x="4" y="3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7" name="Freeform 10023"/>
              <p:cNvSpPr>
                <a:spLocks noEditPoints="1"/>
              </p:cNvSpPr>
              <p:nvPr/>
            </p:nvSpPr>
            <p:spPr bwMode="auto">
              <a:xfrm>
                <a:off x="-130" y="3391"/>
                <a:ext cx="185" cy="24"/>
              </a:xfrm>
              <a:custGeom>
                <a:avLst/>
                <a:gdLst>
                  <a:gd name="T0" fmla="*/ 0 w 78"/>
                  <a:gd name="T1" fmla="*/ 6 h 10"/>
                  <a:gd name="T2" fmla="*/ 0 w 78"/>
                  <a:gd name="T3" fmla="*/ 6 h 10"/>
                  <a:gd name="T4" fmla="*/ 7 w 78"/>
                  <a:gd name="T5" fmla="*/ 10 h 10"/>
                  <a:gd name="T6" fmla="*/ 7 w 78"/>
                  <a:gd name="T7" fmla="*/ 10 h 10"/>
                  <a:gd name="T8" fmla="*/ 0 w 78"/>
                  <a:gd name="T9" fmla="*/ 6 h 10"/>
                  <a:gd name="T10" fmla="*/ 2 w 78"/>
                  <a:gd name="T11" fmla="*/ 3 h 10"/>
                  <a:gd name="T12" fmla="*/ 1 w 78"/>
                  <a:gd name="T13" fmla="*/ 4 h 10"/>
                  <a:gd name="T14" fmla="*/ 8 w 78"/>
                  <a:gd name="T15" fmla="*/ 8 h 10"/>
                  <a:gd name="T16" fmla="*/ 9 w 78"/>
                  <a:gd name="T17" fmla="*/ 7 h 10"/>
                  <a:gd name="T18" fmla="*/ 2 w 78"/>
                  <a:gd name="T19" fmla="*/ 3 h 10"/>
                  <a:gd name="T20" fmla="*/ 3 w 78"/>
                  <a:gd name="T21" fmla="*/ 1 h 10"/>
                  <a:gd name="T22" fmla="*/ 2 w 78"/>
                  <a:gd name="T23" fmla="*/ 1 h 10"/>
                  <a:gd name="T24" fmla="*/ 9 w 78"/>
                  <a:gd name="T25" fmla="*/ 6 h 10"/>
                  <a:gd name="T26" fmla="*/ 10 w 78"/>
                  <a:gd name="T27" fmla="*/ 5 h 10"/>
                  <a:gd name="T28" fmla="*/ 3 w 78"/>
                  <a:gd name="T29" fmla="*/ 1 h 10"/>
                  <a:gd name="T30" fmla="*/ 52 w 78"/>
                  <a:gd name="T31" fmla="*/ 1 h 10"/>
                  <a:gd name="T32" fmla="*/ 50 w 78"/>
                  <a:gd name="T33" fmla="*/ 4 h 10"/>
                  <a:gd name="T34" fmla="*/ 51 w 78"/>
                  <a:gd name="T35" fmla="*/ 4 h 10"/>
                  <a:gd name="T36" fmla="*/ 53 w 78"/>
                  <a:gd name="T37" fmla="*/ 1 h 10"/>
                  <a:gd name="T38" fmla="*/ 52 w 78"/>
                  <a:gd name="T39" fmla="*/ 1 h 10"/>
                  <a:gd name="T40" fmla="*/ 51 w 78"/>
                  <a:gd name="T41" fmla="*/ 0 h 10"/>
                  <a:gd name="T42" fmla="*/ 49 w 78"/>
                  <a:gd name="T43" fmla="*/ 3 h 10"/>
                  <a:gd name="T44" fmla="*/ 50 w 78"/>
                  <a:gd name="T45" fmla="*/ 3 h 10"/>
                  <a:gd name="T46" fmla="*/ 51 w 78"/>
                  <a:gd name="T47" fmla="*/ 0 h 10"/>
                  <a:gd name="T48" fmla="*/ 51 w 78"/>
                  <a:gd name="T49" fmla="*/ 0 h 10"/>
                  <a:gd name="T50" fmla="*/ 70 w 78"/>
                  <a:gd name="T51" fmla="*/ 0 h 10"/>
                  <a:gd name="T52" fmla="*/ 68 w 78"/>
                  <a:gd name="T53" fmla="*/ 3 h 10"/>
                  <a:gd name="T54" fmla="*/ 74 w 78"/>
                  <a:gd name="T55" fmla="*/ 6 h 10"/>
                  <a:gd name="T56" fmla="*/ 76 w 78"/>
                  <a:gd name="T57" fmla="*/ 7 h 10"/>
                  <a:gd name="T58" fmla="*/ 77 w 78"/>
                  <a:gd name="T59" fmla="*/ 5 h 10"/>
                  <a:gd name="T60" fmla="*/ 78 w 78"/>
                  <a:gd name="T61" fmla="*/ 5 h 10"/>
                  <a:gd name="T62" fmla="*/ 72 w 78"/>
                  <a:gd name="T63" fmla="*/ 1 h 10"/>
                  <a:gd name="T64" fmla="*/ 70 w 78"/>
                  <a:gd name="T65" fmla="*/ 0 h 10"/>
                  <a:gd name="T66" fmla="*/ 36 w 78"/>
                  <a:gd name="T67" fmla="*/ 0 h 10"/>
                  <a:gd name="T68" fmla="*/ 33 w 78"/>
                  <a:gd name="T69" fmla="*/ 4 h 10"/>
                  <a:gd name="T70" fmla="*/ 38 w 78"/>
                  <a:gd name="T71" fmla="*/ 7 h 10"/>
                  <a:gd name="T72" fmla="*/ 41 w 78"/>
                  <a:gd name="T73" fmla="*/ 2 h 10"/>
                  <a:gd name="T74" fmla="*/ 36 w 78"/>
                  <a:gd name="T7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8" h="10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2" y="7"/>
                      <a:pt x="4" y="9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8"/>
                      <a:pt x="2" y="7"/>
                      <a:pt x="0" y="6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3" y="5"/>
                      <a:pt x="6" y="6"/>
                      <a:pt x="8" y="8"/>
                    </a:cubicBezTo>
                    <a:cubicBezTo>
                      <a:pt x="8" y="7"/>
                      <a:pt x="8" y="7"/>
                      <a:pt x="9" y="7"/>
                    </a:cubicBezTo>
                    <a:cubicBezTo>
                      <a:pt x="6" y="5"/>
                      <a:pt x="4" y="4"/>
                      <a:pt x="2" y="3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10" y="5"/>
                      <a:pt x="10" y="5"/>
                    </a:cubicBezTo>
                    <a:cubicBezTo>
                      <a:pt x="7" y="4"/>
                      <a:pt x="5" y="2"/>
                      <a:pt x="3" y="1"/>
                    </a:cubicBezTo>
                    <a:moveTo>
                      <a:pt x="52" y="1"/>
                    </a:moveTo>
                    <a:cubicBezTo>
                      <a:pt x="51" y="2"/>
                      <a:pt x="51" y="3"/>
                      <a:pt x="50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1" y="0"/>
                    </a:moveTo>
                    <a:cubicBezTo>
                      <a:pt x="51" y="1"/>
                      <a:pt x="50" y="2"/>
                      <a:pt x="49" y="3"/>
                    </a:cubicBezTo>
                    <a:cubicBezTo>
                      <a:pt x="50" y="3"/>
                      <a:pt x="50" y="3"/>
                      <a:pt x="50" y="3"/>
                    </a:cubicBezTo>
                    <a:cubicBezTo>
                      <a:pt x="50" y="2"/>
                      <a:pt x="51" y="1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  <a:moveTo>
                      <a:pt x="70" y="0"/>
                    </a:moveTo>
                    <a:cubicBezTo>
                      <a:pt x="70" y="1"/>
                      <a:pt x="69" y="2"/>
                      <a:pt x="68" y="3"/>
                    </a:cubicBezTo>
                    <a:cubicBezTo>
                      <a:pt x="70" y="4"/>
                      <a:pt x="72" y="5"/>
                      <a:pt x="74" y="6"/>
                    </a:cubicBezTo>
                    <a:cubicBezTo>
                      <a:pt x="74" y="6"/>
                      <a:pt x="75" y="7"/>
                      <a:pt x="76" y="7"/>
                    </a:cubicBezTo>
                    <a:cubicBezTo>
                      <a:pt x="77" y="5"/>
                      <a:pt x="77" y="5"/>
                      <a:pt x="77" y="5"/>
                    </a:cubicBezTo>
                    <a:cubicBezTo>
                      <a:pt x="78" y="5"/>
                      <a:pt x="78" y="5"/>
                      <a:pt x="78" y="5"/>
                    </a:cubicBezTo>
                    <a:cubicBezTo>
                      <a:pt x="72" y="1"/>
                      <a:pt x="72" y="1"/>
                      <a:pt x="72" y="1"/>
                    </a:cubicBezTo>
                    <a:cubicBezTo>
                      <a:pt x="70" y="0"/>
                      <a:pt x="70" y="0"/>
                      <a:pt x="70" y="0"/>
                    </a:cubicBezTo>
                    <a:moveTo>
                      <a:pt x="36" y="0"/>
                    </a:moveTo>
                    <a:cubicBezTo>
                      <a:pt x="35" y="1"/>
                      <a:pt x="34" y="3"/>
                      <a:pt x="33" y="4"/>
                    </a:cubicBezTo>
                    <a:cubicBezTo>
                      <a:pt x="34" y="5"/>
                      <a:pt x="36" y="6"/>
                      <a:pt x="38" y="7"/>
                    </a:cubicBezTo>
                    <a:cubicBezTo>
                      <a:pt x="39" y="6"/>
                      <a:pt x="40" y="4"/>
                      <a:pt x="41" y="2"/>
                    </a:cubicBezTo>
                    <a:cubicBezTo>
                      <a:pt x="39" y="1"/>
                      <a:pt x="37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8" name="Freeform 10024"/>
              <p:cNvSpPr>
                <a:spLocks noEditPoints="1"/>
              </p:cNvSpPr>
              <p:nvPr/>
            </p:nvSpPr>
            <p:spPr bwMode="auto">
              <a:xfrm>
                <a:off x="-130" y="3394"/>
                <a:ext cx="22" cy="21"/>
              </a:xfrm>
              <a:custGeom>
                <a:avLst/>
                <a:gdLst>
                  <a:gd name="T0" fmla="*/ 1 w 9"/>
                  <a:gd name="T1" fmla="*/ 3 h 9"/>
                  <a:gd name="T2" fmla="*/ 0 w 9"/>
                  <a:gd name="T3" fmla="*/ 5 h 9"/>
                  <a:gd name="T4" fmla="*/ 7 w 9"/>
                  <a:gd name="T5" fmla="*/ 9 h 9"/>
                  <a:gd name="T6" fmla="*/ 8 w 9"/>
                  <a:gd name="T7" fmla="*/ 8 h 9"/>
                  <a:gd name="T8" fmla="*/ 1 w 9"/>
                  <a:gd name="T9" fmla="*/ 3 h 9"/>
                  <a:gd name="T10" fmla="*/ 1 w 9"/>
                  <a:gd name="T11" fmla="*/ 3 h 9"/>
                  <a:gd name="T12" fmla="*/ 1 w 9"/>
                  <a:gd name="T13" fmla="*/ 3 h 9"/>
                  <a:gd name="T14" fmla="*/ 8 w 9"/>
                  <a:gd name="T15" fmla="*/ 7 h 9"/>
                  <a:gd name="T16" fmla="*/ 8 w 9"/>
                  <a:gd name="T17" fmla="*/ 7 h 9"/>
                  <a:gd name="T18" fmla="*/ 1 w 9"/>
                  <a:gd name="T19" fmla="*/ 3 h 9"/>
                  <a:gd name="T20" fmla="*/ 2 w 9"/>
                  <a:gd name="T21" fmla="*/ 0 h 9"/>
                  <a:gd name="T22" fmla="*/ 2 w 9"/>
                  <a:gd name="T23" fmla="*/ 2 h 9"/>
                  <a:gd name="T24" fmla="*/ 9 w 9"/>
                  <a:gd name="T25" fmla="*/ 6 h 9"/>
                  <a:gd name="T26" fmla="*/ 9 w 9"/>
                  <a:gd name="T27" fmla="*/ 5 h 9"/>
                  <a:gd name="T28" fmla="*/ 2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1" y="3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2" y="6"/>
                      <a:pt x="5" y="7"/>
                      <a:pt x="7" y="9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5" y="6"/>
                      <a:pt x="3" y="5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5"/>
                      <a:pt x="5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5"/>
                      <a:pt x="3" y="4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4" y="3"/>
                      <a:pt x="6" y="4"/>
                      <a:pt x="9" y="6"/>
                    </a:cubicBezTo>
                    <a:cubicBezTo>
                      <a:pt x="9" y="6"/>
                      <a:pt x="9" y="5"/>
                      <a:pt x="9" y="5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9" name="Freeform 10025"/>
              <p:cNvSpPr>
                <a:spLocks/>
              </p:cNvSpPr>
              <p:nvPr/>
            </p:nvSpPr>
            <p:spPr bwMode="auto">
              <a:xfrm>
                <a:off x="-127" y="3401"/>
                <a:ext cx="16" cy="11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0 h 5"/>
                  <a:gd name="T4" fmla="*/ 7 w 7"/>
                  <a:gd name="T5" fmla="*/ 5 h 5"/>
                  <a:gd name="T6" fmla="*/ 7 w 7"/>
                  <a:gd name="T7" fmla="*/ 4 h 5"/>
                  <a:gd name="T8" fmla="*/ 0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4" y="3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4" y="3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0" name="Freeform 10026"/>
              <p:cNvSpPr>
                <a:spLocks noEditPoints="1"/>
              </p:cNvSpPr>
              <p:nvPr/>
            </p:nvSpPr>
            <p:spPr bwMode="auto">
              <a:xfrm>
                <a:off x="-104" y="3394"/>
                <a:ext cx="109" cy="11"/>
              </a:xfrm>
              <a:custGeom>
                <a:avLst/>
                <a:gdLst>
                  <a:gd name="T0" fmla="*/ 35 w 46"/>
                  <a:gd name="T1" fmla="*/ 2 h 5"/>
                  <a:gd name="T2" fmla="*/ 35 w 46"/>
                  <a:gd name="T3" fmla="*/ 2 h 5"/>
                  <a:gd name="T4" fmla="*/ 36 w 46"/>
                  <a:gd name="T5" fmla="*/ 3 h 5"/>
                  <a:gd name="T6" fmla="*/ 36 w 46"/>
                  <a:gd name="T7" fmla="*/ 3 h 5"/>
                  <a:gd name="T8" fmla="*/ 35 w 46"/>
                  <a:gd name="T9" fmla="*/ 2 h 5"/>
                  <a:gd name="T10" fmla="*/ 1 w 46"/>
                  <a:gd name="T11" fmla="*/ 2 h 5"/>
                  <a:gd name="T12" fmla="*/ 0 w 46"/>
                  <a:gd name="T13" fmla="*/ 4 h 5"/>
                  <a:gd name="T14" fmla="*/ 1 w 46"/>
                  <a:gd name="T15" fmla="*/ 5 h 5"/>
                  <a:gd name="T16" fmla="*/ 2 w 46"/>
                  <a:gd name="T17" fmla="*/ 3 h 5"/>
                  <a:gd name="T18" fmla="*/ 1 w 46"/>
                  <a:gd name="T19" fmla="*/ 2 h 5"/>
                  <a:gd name="T20" fmla="*/ 44 w 46"/>
                  <a:gd name="T21" fmla="*/ 2 h 5"/>
                  <a:gd name="T22" fmla="*/ 43 w 46"/>
                  <a:gd name="T23" fmla="*/ 4 h 5"/>
                  <a:gd name="T24" fmla="*/ 44 w 46"/>
                  <a:gd name="T25" fmla="*/ 5 h 5"/>
                  <a:gd name="T26" fmla="*/ 46 w 46"/>
                  <a:gd name="T27" fmla="*/ 3 h 5"/>
                  <a:gd name="T28" fmla="*/ 44 w 46"/>
                  <a:gd name="T29" fmla="*/ 2 h 5"/>
                  <a:gd name="T30" fmla="*/ 42 w 46"/>
                  <a:gd name="T31" fmla="*/ 1 h 5"/>
                  <a:gd name="T32" fmla="*/ 40 w 46"/>
                  <a:gd name="T33" fmla="*/ 3 h 5"/>
                  <a:gd name="T34" fmla="*/ 41 w 46"/>
                  <a:gd name="T35" fmla="*/ 4 h 5"/>
                  <a:gd name="T36" fmla="*/ 43 w 46"/>
                  <a:gd name="T37" fmla="*/ 1 h 5"/>
                  <a:gd name="T38" fmla="*/ 42 w 46"/>
                  <a:gd name="T39" fmla="*/ 1 h 5"/>
                  <a:gd name="T40" fmla="*/ 16 w 46"/>
                  <a:gd name="T41" fmla="*/ 0 h 5"/>
                  <a:gd name="T42" fmla="*/ 15 w 46"/>
                  <a:gd name="T43" fmla="*/ 2 h 5"/>
                  <a:gd name="T44" fmla="*/ 19 w 46"/>
                  <a:gd name="T45" fmla="*/ 5 h 5"/>
                  <a:gd name="T46" fmla="*/ 20 w 46"/>
                  <a:gd name="T47" fmla="*/ 3 h 5"/>
                  <a:gd name="T48" fmla="*/ 16 w 46"/>
                  <a:gd name="T4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5">
                    <a:moveTo>
                      <a:pt x="35" y="2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2"/>
                      <a:pt x="35" y="2"/>
                    </a:cubicBezTo>
                    <a:moveTo>
                      <a:pt x="1" y="2"/>
                    </a:moveTo>
                    <a:cubicBezTo>
                      <a:pt x="1" y="3"/>
                      <a:pt x="0" y="4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4"/>
                      <a:pt x="2" y="3"/>
                      <a:pt x="2" y="3"/>
                    </a:cubicBezTo>
                    <a:cubicBezTo>
                      <a:pt x="2" y="2"/>
                      <a:pt x="2" y="2"/>
                      <a:pt x="1" y="2"/>
                    </a:cubicBezTo>
                    <a:moveTo>
                      <a:pt x="44" y="2"/>
                    </a:moveTo>
                    <a:cubicBezTo>
                      <a:pt x="44" y="3"/>
                      <a:pt x="43" y="4"/>
                      <a:pt x="43" y="4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5" y="5"/>
                      <a:pt x="45" y="4"/>
                      <a:pt x="46" y="3"/>
                    </a:cubicBezTo>
                    <a:cubicBezTo>
                      <a:pt x="45" y="3"/>
                      <a:pt x="45" y="2"/>
                      <a:pt x="44" y="2"/>
                    </a:cubicBezTo>
                    <a:moveTo>
                      <a:pt x="42" y="1"/>
                    </a:moveTo>
                    <a:cubicBezTo>
                      <a:pt x="42" y="1"/>
                      <a:pt x="41" y="2"/>
                      <a:pt x="40" y="3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2" y="3"/>
                      <a:pt x="42" y="2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moveTo>
                      <a:pt x="16" y="0"/>
                    </a:moveTo>
                    <a:cubicBezTo>
                      <a:pt x="15" y="1"/>
                      <a:pt x="15" y="1"/>
                      <a:pt x="15" y="2"/>
                    </a:cubicBezTo>
                    <a:cubicBezTo>
                      <a:pt x="16" y="3"/>
                      <a:pt x="18" y="4"/>
                      <a:pt x="19" y="5"/>
                    </a:cubicBezTo>
                    <a:cubicBezTo>
                      <a:pt x="20" y="4"/>
                      <a:pt x="20" y="3"/>
                      <a:pt x="20" y="3"/>
                    </a:cubicBezTo>
                    <a:cubicBezTo>
                      <a:pt x="19" y="2"/>
                      <a:pt x="17" y="1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1" name="Freeform 10027"/>
              <p:cNvSpPr>
                <a:spLocks/>
              </p:cNvSpPr>
              <p:nvPr/>
            </p:nvSpPr>
            <p:spPr bwMode="auto">
              <a:xfrm>
                <a:off x="-21" y="3398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2" name="Freeform 10028"/>
              <p:cNvSpPr>
                <a:spLocks noEditPoints="1"/>
              </p:cNvSpPr>
              <p:nvPr/>
            </p:nvSpPr>
            <p:spPr bwMode="auto">
              <a:xfrm>
                <a:off x="-78" y="3398"/>
                <a:ext cx="19" cy="19"/>
              </a:xfrm>
              <a:custGeom>
                <a:avLst/>
                <a:gdLst>
                  <a:gd name="T0" fmla="*/ 2 w 8"/>
                  <a:gd name="T1" fmla="*/ 3 h 8"/>
                  <a:gd name="T2" fmla="*/ 0 w 8"/>
                  <a:gd name="T3" fmla="*/ 5 h 8"/>
                  <a:gd name="T4" fmla="*/ 1 w 8"/>
                  <a:gd name="T5" fmla="*/ 5 h 8"/>
                  <a:gd name="T6" fmla="*/ 5 w 8"/>
                  <a:gd name="T7" fmla="*/ 8 h 8"/>
                  <a:gd name="T8" fmla="*/ 6 w 8"/>
                  <a:gd name="T9" fmla="*/ 6 h 8"/>
                  <a:gd name="T10" fmla="*/ 2 w 8"/>
                  <a:gd name="T11" fmla="*/ 3 h 8"/>
                  <a:gd name="T12" fmla="*/ 3 w 8"/>
                  <a:gd name="T13" fmla="*/ 0 h 8"/>
                  <a:gd name="T14" fmla="*/ 2 w 8"/>
                  <a:gd name="T15" fmla="*/ 3 h 8"/>
                  <a:gd name="T16" fmla="*/ 6 w 8"/>
                  <a:gd name="T17" fmla="*/ 6 h 8"/>
                  <a:gd name="T18" fmla="*/ 8 w 8"/>
                  <a:gd name="T19" fmla="*/ 3 h 8"/>
                  <a:gd name="T20" fmla="*/ 3 w 8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1" y="4"/>
                      <a:pt x="1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5" y="7"/>
                      <a:pt x="6" y="7"/>
                      <a:pt x="6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3"/>
                    </a:cubicBezTo>
                    <a:cubicBezTo>
                      <a:pt x="3" y="4"/>
                      <a:pt x="5" y="5"/>
                      <a:pt x="6" y="6"/>
                    </a:cubicBezTo>
                    <a:cubicBezTo>
                      <a:pt x="7" y="5"/>
                      <a:pt x="7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3" name="Freeform 10029"/>
              <p:cNvSpPr>
                <a:spLocks/>
              </p:cNvSpPr>
              <p:nvPr/>
            </p:nvSpPr>
            <p:spPr bwMode="auto">
              <a:xfrm>
                <a:off x="-73" y="3405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4" name="Freeform 10030"/>
              <p:cNvSpPr>
                <a:spLocks noEditPoints="1"/>
              </p:cNvSpPr>
              <p:nvPr/>
            </p:nvSpPr>
            <p:spPr bwMode="auto">
              <a:xfrm>
                <a:off x="-92" y="3401"/>
                <a:ext cx="118" cy="4"/>
              </a:xfrm>
              <a:custGeom>
                <a:avLst/>
                <a:gdLst>
                  <a:gd name="T0" fmla="*/ 32 w 50"/>
                  <a:gd name="T1" fmla="*/ 1 h 2"/>
                  <a:gd name="T2" fmla="*/ 32 w 50"/>
                  <a:gd name="T3" fmla="*/ 1 h 2"/>
                  <a:gd name="T4" fmla="*/ 33 w 50"/>
                  <a:gd name="T5" fmla="*/ 1 h 2"/>
                  <a:gd name="T6" fmla="*/ 33 w 50"/>
                  <a:gd name="T7" fmla="*/ 1 h 2"/>
                  <a:gd name="T8" fmla="*/ 32 w 50"/>
                  <a:gd name="T9" fmla="*/ 1 h 2"/>
                  <a:gd name="T10" fmla="*/ 0 w 50"/>
                  <a:gd name="T11" fmla="*/ 0 h 2"/>
                  <a:gd name="T12" fmla="*/ 0 w 50"/>
                  <a:gd name="T13" fmla="*/ 0 h 2"/>
                  <a:gd name="T14" fmla="*/ 0 w 50"/>
                  <a:gd name="T15" fmla="*/ 1 h 2"/>
                  <a:gd name="T16" fmla="*/ 0 w 50"/>
                  <a:gd name="T17" fmla="*/ 0 h 2"/>
                  <a:gd name="T18" fmla="*/ 16 w 50"/>
                  <a:gd name="T19" fmla="*/ 0 h 2"/>
                  <a:gd name="T20" fmla="*/ 14 w 50"/>
                  <a:gd name="T21" fmla="*/ 2 h 2"/>
                  <a:gd name="T22" fmla="*/ 15 w 50"/>
                  <a:gd name="T23" fmla="*/ 2 h 2"/>
                  <a:gd name="T24" fmla="*/ 16 w 50"/>
                  <a:gd name="T25" fmla="*/ 0 h 2"/>
                  <a:gd name="T26" fmla="*/ 16 w 50"/>
                  <a:gd name="T27" fmla="*/ 0 h 2"/>
                  <a:gd name="T28" fmla="*/ 47 w 50"/>
                  <a:gd name="T29" fmla="*/ 0 h 2"/>
                  <a:gd name="T30" fmla="*/ 47 w 50"/>
                  <a:gd name="T31" fmla="*/ 0 h 2"/>
                  <a:gd name="T32" fmla="*/ 50 w 50"/>
                  <a:gd name="T33" fmla="*/ 1 h 2"/>
                  <a:gd name="T34" fmla="*/ 50 w 50"/>
                  <a:gd name="T35" fmla="*/ 1 h 2"/>
                  <a:gd name="T36" fmla="*/ 47 w 50"/>
                  <a:gd name="T3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" h="2">
                    <a:moveTo>
                      <a:pt x="32" y="1"/>
                    </a:moveTo>
                    <a:cubicBezTo>
                      <a:pt x="32" y="1"/>
                      <a:pt x="32" y="1"/>
                      <a:pt x="32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moveTo>
                      <a:pt x="16" y="0"/>
                    </a:moveTo>
                    <a:cubicBezTo>
                      <a:pt x="15" y="1"/>
                      <a:pt x="15" y="1"/>
                      <a:pt x="14" y="2"/>
                    </a:cubicBezTo>
                    <a:cubicBezTo>
                      <a:pt x="14" y="2"/>
                      <a:pt x="15" y="2"/>
                      <a:pt x="15" y="2"/>
                    </a:cubicBezTo>
                    <a:cubicBezTo>
                      <a:pt x="15" y="2"/>
                      <a:pt x="16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47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9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49" y="1"/>
                      <a:pt x="48" y="0"/>
                      <a:pt x="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5" name="Freeform 10031"/>
              <p:cNvSpPr>
                <a:spLocks/>
              </p:cNvSpPr>
              <p:nvPr/>
            </p:nvSpPr>
            <p:spPr bwMode="auto">
              <a:xfrm>
                <a:off x="-16" y="340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6" name="Freeform 10032"/>
              <p:cNvSpPr>
                <a:spLocks noEditPoints="1"/>
              </p:cNvSpPr>
              <p:nvPr/>
            </p:nvSpPr>
            <p:spPr bwMode="auto">
              <a:xfrm>
                <a:off x="-97" y="3403"/>
                <a:ext cx="86" cy="14"/>
              </a:xfrm>
              <a:custGeom>
                <a:avLst/>
                <a:gdLst>
                  <a:gd name="T0" fmla="*/ 35 w 36"/>
                  <a:gd name="T1" fmla="*/ 0 h 6"/>
                  <a:gd name="T2" fmla="*/ 35 w 36"/>
                  <a:gd name="T3" fmla="*/ 0 h 6"/>
                  <a:gd name="T4" fmla="*/ 36 w 36"/>
                  <a:gd name="T5" fmla="*/ 1 h 6"/>
                  <a:gd name="T6" fmla="*/ 36 w 36"/>
                  <a:gd name="T7" fmla="*/ 0 h 6"/>
                  <a:gd name="T8" fmla="*/ 35 w 36"/>
                  <a:gd name="T9" fmla="*/ 0 h 6"/>
                  <a:gd name="T10" fmla="*/ 1 w 36"/>
                  <a:gd name="T11" fmla="*/ 0 h 6"/>
                  <a:gd name="T12" fmla="*/ 0 w 36"/>
                  <a:gd name="T13" fmla="*/ 2 h 6"/>
                  <a:gd name="T14" fmla="*/ 6 w 36"/>
                  <a:gd name="T15" fmla="*/ 6 h 6"/>
                  <a:gd name="T16" fmla="*/ 8 w 36"/>
                  <a:gd name="T17" fmla="*/ 4 h 6"/>
                  <a:gd name="T18" fmla="*/ 1 w 36"/>
                  <a:gd name="T19" fmla="*/ 0 h 6"/>
                  <a:gd name="T20" fmla="*/ 19 w 36"/>
                  <a:gd name="T21" fmla="*/ 0 h 6"/>
                  <a:gd name="T22" fmla="*/ 17 w 36"/>
                  <a:gd name="T23" fmla="*/ 2 h 6"/>
                  <a:gd name="T24" fmla="*/ 22 w 36"/>
                  <a:gd name="T25" fmla="*/ 5 h 6"/>
                  <a:gd name="T26" fmla="*/ 24 w 36"/>
                  <a:gd name="T27" fmla="*/ 3 h 6"/>
                  <a:gd name="T28" fmla="*/ 19 w 36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6">
                    <a:moveTo>
                      <a:pt x="35" y="0"/>
                    </a:move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6" y="0"/>
                      <a:pt x="36" y="1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6" y="0"/>
                      <a:pt x="35" y="0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2" y="4"/>
                      <a:pt x="4" y="5"/>
                      <a:pt x="6" y="6"/>
                    </a:cubicBezTo>
                    <a:cubicBezTo>
                      <a:pt x="7" y="5"/>
                      <a:pt x="7" y="4"/>
                      <a:pt x="8" y="4"/>
                    </a:cubicBezTo>
                    <a:cubicBezTo>
                      <a:pt x="6" y="2"/>
                      <a:pt x="4" y="1"/>
                      <a:pt x="1" y="0"/>
                    </a:cubicBezTo>
                    <a:moveTo>
                      <a:pt x="19" y="0"/>
                    </a:moveTo>
                    <a:cubicBezTo>
                      <a:pt x="18" y="0"/>
                      <a:pt x="18" y="1"/>
                      <a:pt x="17" y="2"/>
                    </a:cubicBezTo>
                    <a:cubicBezTo>
                      <a:pt x="19" y="3"/>
                      <a:pt x="21" y="4"/>
                      <a:pt x="22" y="5"/>
                    </a:cubicBezTo>
                    <a:cubicBezTo>
                      <a:pt x="23" y="4"/>
                      <a:pt x="23" y="3"/>
                      <a:pt x="24" y="3"/>
                    </a:cubicBezTo>
                    <a:cubicBezTo>
                      <a:pt x="22" y="2"/>
                      <a:pt x="20" y="1"/>
                      <a:pt x="1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7" name="Freeform 10033"/>
              <p:cNvSpPr>
                <a:spLocks/>
              </p:cNvSpPr>
              <p:nvPr/>
            </p:nvSpPr>
            <p:spPr bwMode="auto">
              <a:xfrm>
                <a:off x="-14" y="340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8" name="Freeform 10034"/>
              <p:cNvSpPr>
                <a:spLocks noEditPoints="1"/>
              </p:cNvSpPr>
              <p:nvPr/>
            </p:nvSpPr>
            <p:spPr bwMode="auto">
              <a:xfrm>
                <a:off x="-111" y="3403"/>
                <a:ext cx="159" cy="14"/>
              </a:xfrm>
              <a:custGeom>
                <a:avLst/>
                <a:gdLst>
                  <a:gd name="T0" fmla="*/ 0 w 67"/>
                  <a:gd name="T1" fmla="*/ 5 h 6"/>
                  <a:gd name="T2" fmla="*/ 0 w 67"/>
                  <a:gd name="T3" fmla="*/ 6 h 6"/>
                  <a:gd name="T4" fmla="*/ 1 w 67"/>
                  <a:gd name="T5" fmla="*/ 6 h 6"/>
                  <a:gd name="T6" fmla="*/ 1 w 67"/>
                  <a:gd name="T7" fmla="*/ 6 h 6"/>
                  <a:gd name="T8" fmla="*/ 0 w 67"/>
                  <a:gd name="T9" fmla="*/ 5 h 6"/>
                  <a:gd name="T10" fmla="*/ 2 w 67"/>
                  <a:gd name="T11" fmla="*/ 3 h 6"/>
                  <a:gd name="T12" fmla="*/ 1 w 67"/>
                  <a:gd name="T13" fmla="*/ 3 h 6"/>
                  <a:gd name="T14" fmla="*/ 2 w 67"/>
                  <a:gd name="T15" fmla="*/ 4 h 6"/>
                  <a:gd name="T16" fmla="*/ 3 w 67"/>
                  <a:gd name="T17" fmla="*/ 3 h 6"/>
                  <a:gd name="T18" fmla="*/ 2 w 67"/>
                  <a:gd name="T19" fmla="*/ 3 h 6"/>
                  <a:gd name="T20" fmla="*/ 3 w 67"/>
                  <a:gd name="T21" fmla="*/ 1 h 6"/>
                  <a:gd name="T22" fmla="*/ 2 w 67"/>
                  <a:gd name="T23" fmla="*/ 1 h 6"/>
                  <a:gd name="T24" fmla="*/ 3 w 67"/>
                  <a:gd name="T25" fmla="*/ 2 h 6"/>
                  <a:gd name="T26" fmla="*/ 4 w 67"/>
                  <a:gd name="T27" fmla="*/ 1 h 6"/>
                  <a:gd name="T28" fmla="*/ 3 w 67"/>
                  <a:gd name="T29" fmla="*/ 1 h 6"/>
                  <a:gd name="T30" fmla="*/ 59 w 67"/>
                  <a:gd name="T31" fmla="*/ 1 h 6"/>
                  <a:gd name="T32" fmla="*/ 59 w 67"/>
                  <a:gd name="T33" fmla="*/ 1 h 6"/>
                  <a:gd name="T34" fmla="*/ 66 w 67"/>
                  <a:gd name="T35" fmla="*/ 5 h 6"/>
                  <a:gd name="T36" fmla="*/ 67 w 67"/>
                  <a:gd name="T37" fmla="*/ 5 h 6"/>
                  <a:gd name="T38" fmla="*/ 59 w 67"/>
                  <a:gd name="T39" fmla="*/ 1 h 6"/>
                  <a:gd name="T40" fmla="*/ 37 w 67"/>
                  <a:gd name="T41" fmla="*/ 0 h 6"/>
                  <a:gd name="T42" fmla="*/ 34 w 67"/>
                  <a:gd name="T43" fmla="*/ 5 h 6"/>
                  <a:gd name="T44" fmla="*/ 35 w 67"/>
                  <a:gd name="T45" fmla="*/ 6 h 6"/>
                  <a:gd name="T46" fmla="*/ 38 w 67"/>
                  <a:gd name="T47" fmla="*/ 0 h 6"/>
                  <a:gd name="T48" fmla="*/ 37 w 67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7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5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9" y="1"/>
                    </a:moveTo>
                    <a:cubicBezTo>
                      <a:pt x="59" y="1"/>
                      <a:pt x="59" y="1"/>
                      <a:pt x="59" y="1"/>
                    </a:cubicBezTo>
                    <a:cubicBezTo>
                      <a:pt x="61" y="2"/>
                      <a:pt x="64" y="4"/>
                      <a:pt x="66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4" y="3"/>
                      <a:pt x="61" y="2"/>
                      <a:pt x="59" y="1"/>
                    </a:cubicBezTo>
                    <a:moveTo>
                      <a:pt x="37" y="0"/>
                    </a:moveTo>
                    <a:cubicBezTo>
                      <a:pt x="36" y="2"/>
                      <a:pt x="35" y="4"/>
                      <a:pt x="34" y="5"/>
                    </a:cubicBezTo>
                    <a:cubicBezTo>
                      <a:pt x="34" y="5"/>
                      <a:pt x="35" y="6"/>
                      <a:pt x="35" y="6"/>
                    </a:cubicBezTo>
                    <a:cubicBezTo>
                      <a:pt x="36" y="4"/>
                      <a:pt x="37" y="2"/>
                      <a:pt x="38" y="0"/>
                    </a:cubicBezTo>
                    <a:cubicBezTo>
                      <a:pt x="38" y="0"/>
                      <a:pt x="38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9" name="Freeform 10035"/>
              <p:cNvSpPr>
                <a:spLocks noEditPoints="1"/>
              </p:cNvSpPr>
              <p:nvPr/>
            </p:nvSpPr>
            <p:spPr bwMode="auto">
              <a:xfrm>
                <a:off x="-111" y="3405"/>
                <a:ext cx="7" cy="12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4 h 5"/>
                  <a:gd name="T4" fmla="*/ 1 w 3"/>
                  <a:gd name="T5" fmla="*/ 5 h 5"/>
                  <a:gd name="T6" fmla="*/ 2 w 3"/>
                  <a:gd name="T7" fmla="*/ 4 h 5"/>
                  <a:gd name="T8" fmla="*/ 1 w 3"/>
                  <a:gd name="T9" fmla="*/ 3 h 5"/>
                  <a:gd name="T10" fmla="*/ 1 w 3"/>
                  <a:gd name="T11" fmla="*/ 2 h 5"/>
                  <a:gd name="T12" fmla="*/ 1 w 3"/>
                  <a:gd name="T13" fmla="*/ 3 h 5"/>
                  <a:gd name="T14" fmla="*/ 2 w 3"/>
                  <a:gd name="T15" fmla="*/ 4 h 5"/>
                  <a:gd name="T16" fmla="*/ 2 w 3"/>
                  <a:gd name="T17" fmla="*/ 3 h 5"/>
                  <a:gd name="T18" fmla="*/ 1 w 3"/>
                  <a:gd name="T19" fmla="*/ 2 h 5"/>
                  <a:gd name="T20" fmla="*/ 2 w 3"/>
                  <a:gd name="T21" fmla="*/ 0 h 5"/>
                  <a:gd name="T22" fmla="*/ 2 w 3"/>
                  <a:gd name="T23" fmla="*/ 2 h 5"/>
                  <a:gd name="T24" fmla="*/ 3 w 3"/>
                  <a:gd name="T25" fmla="*/ 2 h 5"/>
                  <a:gd name="T26" fmla="*/ 3 w 3"/>
                  <a:gd name="T27" fmla="*/ 1 h 5"/>
                  <a:gd name="T28" fmla="*/ 2 w 3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0" name="Freeform 10036"/>
              <p:cNvSpPr>
                <a:spLocks/>
              </p:cNvSpPr>
              <p:nvPr/>
            </p:nvSpPr>
            <p:spPr bwMode="auto">
              <a:xfrm>
                <a:off x="-108" y="3412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1" name="Oval 10037"/>
              <p:cNvSpPr>
                <a:spLocks noChangeArrowheads="1"/>
              </p:cNvSpPr>
              <p:nvPr/>
            </p:nvSpPr>
            <p:spPr bwMode="auto">
              <a:xfrm>
                <a:off x="-9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2" name="Oval 10038"/>
              <p:cNvSpPr>
                <a:spLocks noChangeArrowheads="1"/>
              </p:cNvSpPr>
              <p:nvPr/>
            </p:nvSpPr>
            <p:spPr bwMode="auto">
              <a:xfrm>
                <a:off x="-9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3" name="Freeform 10039"/>
              <p:cNvSpPr>
                <a:spLocks noEditPoints="1"/>
              </p:cNvSpPr>
              <p:nvPr/>
            </p:nvSpPr>
            <p:spPr bwMode="auto">
              <a:xfrm>
                <a:off x="-66" y="3405"/>
                <a:ext cx="50" cy="15"/>
              </a:xfrm>
              <a:custGeom>
                <a:avLst/>
                <a:gdLst>
                  <a:gd name="T0" fmla="*/ 1 w 21"/>
                  <a:gd name="T1" fmla="*/ 3 h 6"/>
                  <a:gd name="T2" fmla="*/ 0 w 21"/>
                  <a:gd name="T3" fmla="*/ 5 h 6"/>
                  <a:gd name="T4" fmla="*/ 1 w 21"/>
                  <a:gd name="T5" fmla="*/ 5 h 6"/>
                  <a:gd name="T6" fmla="*/ 2 w 21"/>
                  <a:gd name="T7" fmla="*/ 3 h 6"/>
                  <a:gd name="T8" fmla="*/ 1 w 21"/>
                  <a:gd name="T9" fmla="*/ 3 h 6"/>
                  <a:gd name="T10" fmla="*/ 3 w 21"/>
                  <a:gd name="T11" fmla="*/ 0 h 6"/>
                  <a:gd name="T12" fmla="*/ 2 w 21"/>
                  <a:gd name="T13" fmla="*/ 3 h 6"/>
                  <a:gd name="T14" fmla="*/ 2 w 21"/>
                  <a:gd name="T15" fmla="*/ 3 h 6"/>
                  <a:gd name="T16" fmla="*/ 4 w 21"/>
                  <a:gd name="T17" fmla="*/ 1 h 6"/>
                  <a:gd name="T18" fmla="*/ 3 w 21"/>
                  <a:gd name="T19" fmla="*/ 0 h 6"/>
                  <a:gd name="T20" fmla="*/ 20 w 21"/>
                  <a:gd name="T21" fmla="*/ 0 h 6"/>
                  <a:gd name="T22" fmla="*/ 17 w 21"/>
                  <a:gd name="T23" fmla="*/ 6 h 6"/>
                  <a:gd name="T24" fmla="*/ 18 w 21"/>
                  <a:gd name="T25" fmla="*/ 6 h 6"/>
                  <a:gd name="T26" fmla="*/ 21 w 21"/>
                  <a:gd name="T27" fmla="*/ 0 h 6"/>
                  <a:gd name="T28" fmla="*/ 20 w 2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6">
                    <a:moveTo>
                      <a:pt x="1" y="3"/>
                    </a:moveTo>
                    <a:cubicBezTo>
                      <a:pt x="1" y="4"/>
                      <a:pt x="1" y="4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2" y="4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20" y="0"/>
                    </a:moveTo>
                    <a:cubicBezTo>
                      <a:pt x="19" y="2"/>
                      <a:pt x="18" y="4"/>
                      <a:pt x="17" y="6"/>
                    </a:cubicBezTo>
                    <a:cubicBezTo>
                      <a:pt x="17" y="6"/>
                      <a:pt x="17" y="6"/>
                      <a:pt x="18" y="6"/>
                    </a:cubicBezTo>
                    <a:cubicBezTo>
                      <a:pt x="19" y="4"/>
                      <a:pt x="20" y="2"/>
                      <a:pt x="21" y="0"/>
                    </a:cubicBezTo>
                    <a:cubicBezTo>
                      <a:pt x="21" y="0"/>
                      <a:pt x="21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4" name="Freeform 10040"/>
              <p:cNvSpPr>
                <a:spLocks/>
              </p:cNvSpPr>
              <p:nvPr/>
            </p:nvSpPr>
            <p:spPr bwMode="auto">
              <a:xfrm>
                <a:off x="-63" y="341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5" name="Freeform 10041"/>
              <p:cNvSpPr>
                <a:spLocks noEditPoints="1"/>
              </p:cNvSpPr>
              <p:nvPr/>
            </p:nvSpPr>
            <p:spPr bwMode="auto">
              <a:xfrm>
                <a:off x="-63" y="3408"/>
                <a:ext cx="85" cy="19"/>
              </a:xfrm>
              <a:custGeom>
                <a:avLst/>
                <a:gdLst>
                  <a:gd name="T0" fmla="*/ 2 w 36"/>
                  <a:gd name="T1" fmla="*/ 3 h 8"/>
                  <a:gd name="T2" fmla="*/ 0 w 36"/>
                  <a:gd name="T3" fmla="*/ 5 h 8"/>
                  <a:gd name="T4" fmla="*/ 5 w 36"/>
                  <a:gd name="T5" fmla="*/ 8 h 8"/>
                  <a:gd name="T6" fmla="*/ 7 w 36"/>
                  <a:gd name="T7" fmla="*/ 6 h 8"/>
                  <a:gd name="T8" fmla="*/ 2 w 36"/>
                  <a:gd name="T9" fmla="*/ 3 h 8"/>
                  <a:gd name="T10" fmla="*/ 3 w 36"/>
                  <a:gd name="T11" fmla="*/ 0 h 8"/>
                  <a:gd name="T12" fmla="*/ 2 w 36"/>
                  <a:gd name="T13" fmla="*/ 1 h 8"/>
                  <a:gd name="T14" fmla="*/ 2 w 36"/>
                  <a:gd name="T15" fmla="*/ 2 h 8"/>
                  <a:gd name="T16" fmla="*/ 7 w 36"/>
                  <a:gd name="T17" fmla="*/ 5 h 8"/>
                  <a:gd name="T18" fmla="*/ 8 w 36"/>
                  <a:gd name="T19" fmla="*/ 3 h 8"/>
                  <a:gd name="T20" fmla="*/ 3 w 36"/>
                  <a:gd name="T21" fmla="*/ 0 h 8"/>
                  <a:gd name="T22" fmla="*/ 34 w 36"/>
                  <a:gd name="T23" fmla="*/ 0 h 8"/>
                  <a:gd name="T24" fmla="*/ 32 w 36"/>
                  <a:gd name="T25" fmla="*/ 2 h 8"/>
                  <a:gd name="T26" fmla="*/ 32 w 36"/>
                  <a:gd name="T27" fmla="*/ 2 h 8"/>
                  <a:gd name="T28" fmla="*/ 35 w 36"/>
                  <a:gd name="T29" fmla="*/ 4 h 8"/>
                  <a:gd name="T30" fmla="*/ 36 w 36"/>
                  <a:gd name="T31" fmla="*/ 1 h 8"/>
                  <a:gd name="T32" fmla="*/ 34 w 36"/>
                  <a:gd name="T33" fmla="*/ 0 h 8"/>
                  <a:gd name="T34" fmla="*/ 25 w 36"/>
                  <a:gd name="T35" fmla="*/ 0 h 8"/>
                  <a:gd name="T36" fmla="*/ 25 w 36"/>
                  <a:gd name="T37" fmla="*/ 0 h 8"/>
                  <a:gd name="T38" fmla="*/ 26 w 36"/>
                  <a:gd name="T39" fmla="*/ 1 h 8"/>
                  <a:gd name="T40" fmla="*/ 26 w 36"/>
                  <a:gd name="T41" fmla="*/ 1 h 8"/>
                  <a:gd name="T42" fmla="*/ 25 w 36"/>
                  <a:gd name="T43" fmla="*/ 0 h 8"/>
                  <a:gd name="T44" fmla="*/ 20 w 36"/>
                  <a:gd name="T45" fmla="*/ 0 h 8"/>
                  <a:gd name="T46" fmla="*/ 17 w 36"/>
                  <a:gd name="T47" fmla="*/ 5 h 8"/>
                  <a:gd name="T48" fmla="*/ 18 w 36"/>
                  <a:gd name="T49" fmla="*/ 5 h 8"/>
                  <a:gd name="T50" fmla="*/ 21 w 36"/>
                  <a:gd name="T51" fmla="*/ 1 h 8"/>
                  <a:gd name="T52" fmla="*/ 21 w 36"/>
                  <a:gd name="T53" fmla="*/ 0 h 8"/>
                  <a:gd name="T54" fmla="*/ 20 w 36"/>
                  <a:gd name="T5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6" h="8">
                    <a:moveTo>
                      <a:pt x="2" y="3"/>
                    </a:moveTo>
                    <a:cubicBezTo>
                      <a:pt x="1" y="3"/>
                      <a:pt x="1" y="4"/>
                      <a:pt x="0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6" y="7"/>
                      <a:pt x="6" y="6"/>
                      <a:pt x="7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8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4" y="0"/>
                    </a:moveTo>
                    <a:cubicBezTo>
                      <a:pt x="33" y="1"/>
                      <a:pt x="33" y="1"/>
                      <a:pt x="32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4" y="0"/>
                      <a:pt x="34" y="0"/>
                    </a:cubicBezTo>
                    <a:moveTo>
                      <a:pt x="25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  <a:moveTo>
                      <a:pt x="20" y="0"/>
                    </a:moveTo>
                    <a:cubicBezTo>
                      <a:pt x="19" y="1"/>
                      <a:pt x="18" y="3"/>
                      <a:pt x="17" y="5"/>
                    </a:cubicBezTo>
                    <a:cubicBezTo>
                      <a:pt x="17" y="5"/>
                      <a:pt x="18" y="5"/>
                      <a:pt x="18" y="5"/>
                    </a:cubicBezTo>
                    <a:cubicBezTo>
                      <a:pt x="19" y="4"/>
                      <a:pt x="20" y="2"/>
                      <a:pt x="21" y="1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6" name="Freeform 10042"/>
              <p:cNvSpPr>
                <a:spLocks/>
              </p:cNvSpPr>
              <p:nvPr/>
            </p:nvSpPr>
            <p:spPr bwMode="auto">
              <a:xfrm>
                <a:off x="-59" y="3412"/>
                <a:ext cx="12" cy="10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1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7" name="Freeform 10043"/>
              <p:cNvSpPr>
                <a:spLocks noEditPoints="1"/>
              </p:cNvSpPr>
              <p:nvPr/>
            </p:nvSpPr>
            <p:spPr bwMode="auto">
              <a:xfrm>
                <a:off x="-104" y="3408"/>
                <a:ext cx="93" cy="21"/>
              </a:xfrm>
              <a:custGeom>
                <a:avLst/>
                <a:gdLst>
                  <a:gd name="T0" fmla="*/ 0 w 39"/>
                  <a:gd name="T1" fmla="*/ 5 h 9"/>
                  <a:gd name="T2" fmla="*/ 0 w 39"/>
                  <a:gd name="T3" fmla="*/ 6 h 9"/>
                  <a:gd name="T4" fmla="*/ 6 w 39"/>
                  <a:gd name="T5" fmla="*/ 9 h 9"/>
                  <a:gd name="T6" fmla="*/ 6 w 39"/>
                  <a:gd name="T7" fmla="*/ 9 h 9"/>
                  <a:gd name="T8" fmla="*/ 0 w 39"/>
                  <a:gd name="T9" fmla="*/ 5 h 9"/>
                  <a:gd name="T10" fmla="*/ 2 w 39"/>
                  <a:gd name="T11" fmla="*/ 2 h 9"/>
                  <a:gd name="T12" fmla="*/ 1 w 39"/>
                  <a:gd name="T13" fmla="*/ 3 h 9"/>
                  <a:gd name="T14" fmla="*/ 8 w 39"/>
                  <a:gd name="T15" fmla="*/ 7 h 9"/>
                  <a:gd name="T16" fmla="*/ 8 w 39"/>
                  <a:gd name="T17" fmla="*/ 6 h 9"/>
                  <a:gd name="T18" fmla="*/ 4 w 39"/>
                  <a:gd name="T19" fmla="*/ 4 h 9"/>
                  <a:gd name="T20" fmla="*/ 2 w 39"/>
                  <a:gd name="T21" fmla="*/ 2 h 9"/>
                  <a:gd name="T22" fmla="*/ 3 w 39"/>
                  <a:gd name="T23" fmla="*/ 1 h 9"/>
                  <a:gd name="T24" fmla="*/ 2 w 39"/>
                  <a:gd name="T25" fmla="*/ 1 h 9"/>
                  <a:gd name="T26" fmla="*/ 9 w 39"/>
                  <a:gd name="T27" fmla="*/ 5 h 9"/>
                  <a:gd name="T28" fmla="*/ 9 w 39"/>
                  <a:gd name="T29" fmla="*/ 5 h 9"/>
                  <a:gd name="T30" fmla="*/ 3 w 39"/>
                  <a:gd name="T31" fmla="*/ 1 h 9"/>
                  <a:gd name="T32" fmla="*/ 39 w 39"/>
                  <a:gd name="T33" fmla="*/ 0 h 9"/>
                  <a:gd name="T34" fmla="*/ 38 w 39"/>
                  <a:gd name="T35" fmla="*/ 2 h 9"/>
                  <a:gd name="T36" fmla="*/ 35 w 39"/>
                  <a:gd name="T37" fmla="*/ 6 h 9"/>
                  <a:gd name="T38" fmla="*/ 36 w 39"/>
                  <a:gd name="T39" fmla="*/ 6 h 9"/>
                  <a:gd name="T40" fmla="*/ 39 w 39"/>
                  <a:gd name="T41" fmla="*/ 1 h 9"/>
                  <a:gd name="T42" fmla="*/ 39 w 39"/>
                  <a:gd name="T4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" h="9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4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8"/>
                      <a:pt x="2" y="6"/>
                      <a:pt x="0" y="5"/>
                    </a:cubicBezTo>
                    <a:moveTo>
                      <a:pt x="2" y="2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3" y="4"/>
                      <a:pt x="5" y="6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6" y="5"/>
                      <a:pt x="5" y="4"/>
                      <a:pt x="4" y="4"/>
                    </a:cubicBezTo>
                    <a:cubicBezTo>
                      <a:pt x="3" y="3"/>
                      <a:pt x="2" y="3"/>
                      <a:pt x="2" y="2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7" y="3"/>
                      <a:pt x="5" y="2"/>
                      <a:pt x="3" y="1"/>
                    </a:cubicBezTo>
                    <a:moveTo>
                      <a:pt x="39" y="0"/>
                    </a:moveTo>
                    <a:cubicBezTo>
                      <a:pt x="38" y="1"/>
                      <a:pt x="38" y="1"/>
                      <a:pt x="38" y="2"/>
                    </a:cubicBezTo>
                    <a:cubicBezTo>
                      <a:pt x="37" y="3"/>
                      <a:pt x="36" y="4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4"/>
                      <a:pt x="38" y="3"/>
                      <a:pt x="39" y="1"/>
                    </a:cubicBezTo>
                    <a:cubicBezTo>
                      <a:pt x="39" y="1"/>
                      <a:pt x="39" y="1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8" name="Freeform 10044"/>
              <p:cNvSpPr>
                <a:spLocks noEditPoints="1"/>
              </p:cNvSpPr>
              <p:nvPr/>
            </p:nvSpPr>
            <p:spPr bwMode="auto">
              <a:xfrm>
                <a:off x="-104" y="3410"/>
                <a:ext cx="22" cy="19"/>
              </a:xfrm>
              <a:custGeom>
                <a:avLst/>
                <a:gdLst>
                  <a:gd name="T0" fmla="*/ 1 w 9"/>
                  <a:gd name="T1" fmla="*/ 3 h 8"/>
                  <a:gd name="T2" fmla="*/ 0 w 9"/>
                  <a:gd name="T3" fmla="*/ 4 h 8"/>
                  <a:gd name="T4" fmla="*/ 6 w 9"/>
                  <a:gd name="T5" fmla="*/ 8 h 8"/>
                  <a:gd name="T6" fmla="*/ 7 w 9"/>
                  <a:gd name="T7" fmla="*/ 7 h 8"/>
                  <a:gd name="T8" fmla="*/ 6 w 9"/>
                  <a:gd name="T9" fmla="*/ 6 h 8"/>
                  <a:gd name="T10" fmla="*/ 1 w 9"/>
                  <a:gd name="T11" fmla="*/ 3 h 8"/>
                  <a:gd name="T12" fmla="*/ 1 w 9"/>
                  <a:gd name="T13" fmla="*/ 2 h 8"/>
                  <a:gd name="T14" fmla="*/ 1 w 9"/>
                  <a:gd name="T15" fmla="*/ 3 h 8"/>
                  <a:gd name="T16" fmla="*/ 6 w 9"/>
                  <a:gd name="T17" fmla="*/ 6 h 8"/>
                  <a:gd name="T18" fmla="*/ 7 w 9"/>
                  <a:gd name="T19" fmla="*/ 7 h 8"/>
                  <a:gd name="T20" fmla="*/ 8 w 9"/>
                  <a:gd name="T21" fmla="*/ 6 h 8"/>
                  <a:gd name="T22" fmla="*/ 1 w 9"/>
                  <a:gd name="T23" fmla="*/ 2 h 8"/>
                  <a:gd name="T24" fmla="*/ 2 w 9"/>
                  <a:gd name="T25" fmla="*/ 0 h 8"/>
                  <a:gd name="T26" fmla="*/ 2 w 9"/>
                  <a:gd name="T27" fmla="*/ 1 h 8"/>
                  <a:gd name="T28" fmla="*/ 4 w 9"/>
                  <a:gd name="T29" fmla="*/ 3 h 8"/>
                  <a:gd name="T30" fmla="*/ 8 w 9"/>
                  <a:gd name="T31" fmla="*/ 5 h 8"/>
                  <a:gd name="T32" fmla="*/ 9 w 9"/>
                  <a:gd name="T33" fmla="*/ 4 h 8"/>
                  <a:gd name="T34" fmla="*/ 2 w 9"/>
                  <a:gd name="T3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" h="8">
                    <a:moveTo>
                      <a:pt x="1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2" y="5"/>
                      <a:pt x="4" y="7"/>
                      <a:pt x="6" y="8"/>
                    </a:cubicBezTo>
                    <a:cubicBezTo>
                      <a:pt x="7" y="8"/>
                      <a:pt x="7" y="7"/>
                      <a:pt x="7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4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3"/>
                      <a:pt x="1" y="3"/>
                    </a:cubicBezTo>
                    <a:cubicBezTo>
                      <a:pt x="3" y="4"/>
                      <a:pt x="5" y="5"/>
                      <a:pt x="6" y="6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5" y="5"/>
                      <a:pt x="3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3" y="2"/>
                      <a:pt x="4" y="3"/>
                    </a:cubicBezTo>
                    <a:cubicBezTo>
                      <a:pt x="5" y="3"/>
                      <a:pt x="6" y="4"/>
                      <a:pt x="8" y="5"/>
                    </a:cubicBezTo>
                    <a:cubicBezTo>
                      <a:pt x="8" y="5"/>
                      <a:pt x="8" y="5"/>
                      <a:pt x="9" y="4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9" name="Freeform 10045"/>
              <p:cNvSpPr>
                <a:spLocks noEditPoints="1"/>
              </p:cNvSpPr>
              <p:nvPr/>
            </p:nvSpPr>
            <p:spPr bwMode="auto">
              <a:xfrm>
                <a:off x="-101" y="3417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6 w 6"/>
                  <a:gd name="T3" fmla="*/ 4 h 4"/>
                  <a:gd name="T4" fmla="*/ 6 w 6"/>
                  <a:gd name="T5" fmla="*/ 4 h 4"/>
                  <a:gd name="T6" fmla="*/ 5 w 6"/>
                  <a:gd name="T7" fmla="*/ 3 h 4"/>
                  <a:gd name="T8" fmla="*/ 0 w 6"/>
                  <a:gd name="T9" fmla="*/ 0 h 4"/>
                  <a:gd name="T10" fmla="*/ 0 w 6"/>
                  <a:gd name="T11" fmla="*/ 0 h 4"/>
                  <a:gd name="T12" fmla="*/ 5 w 6"/>
                  <a:gd name="T13" fmla="*/ 3 h 4"/>
                  <a:gd name="T14" fmla="*/ 0 w 6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0" name="Freeform 10046"/>
              <p:cNvSpPr>
                <a:spLocks noEditPoints="1"/>
              </p:cNvSpPr>
              <p:nvPr/>
            </p:nvSpPr>
            <p:spPr bwMode="auto">
              <a:xfrm>
                <a:off x="-89" y="3412"/>
                <a:ext cx="163" cy="24"/>
              </a:xfrm>
              <a:custGeom>
                <a:avLst/>
                <a:gdLst>
                  <a:gd name="T0" fmla="*/ 1 w 69"/>
                  <a:gd name="T1" fmla="*/ 7 h 10"/>
                  <a:gd name="T2" fmla="*/ 0 w 69"/>
                  <a:gd name="T3" fmla="*/ 7 h 10"/>
                  <a:gd name="T4" fmla="*/ 5 w 69"/>
                  <a:gd name="T5" fmla="*/ 10 h 10"/>
                  <a:gd name="T6" fmla="*/ 5 w 69"/>
                  <a:gd name="T7" fmla="*/ 10 h 10"/>
                  <a:gd name="T8" fmla="*/ 1 w 69"/>
                  <a:gd name="T9" fmla="*/ 7 h 10"/>
                  <a:gd name="T10" fmla="*/ 2 w 69"/>
                  <a:gd name="T11" fmla="*/ 5 h 10"/>
                  <a:gd name="T12" fmla="*/ 2 w 69"/>
                  <a:gd name="T13" fmla="*/ 5 h 10"/>
                  <a:gd name="T14" fmla="*/ 6 w 69"/>
                  <a:gd name="T15" fmla="*/ 8 h 10"/>
                  <a:gd name="T16" fmla="*/ 7 w 69"/>
                  <a:gd name="T17" fmla="*/ 7 h 10"/>
                  <a:gd name="T18" fmla="*/ 2 w 69"/>
                  <a:gd name="T19" fmla="*/ 5 h 10"/>
                  <a:gd name="T20" fmla="*/ 3 w 69"/>
                  <a:gd name="T21" fmla="*/ 3 h 10"/>
                  <a:gd name="T22" fmla="*/ 3 w 69"/>
                  <a:gd name="T23" fmla="*/ 3 h 10"/>
                  <a:gd name="T24" fmla="*/ 7 w 69"/>
                  <a:gd name="T25" fmla="*/ 6 h 10"/>
                  <a:gd name="T26" fmla="*/ 8 w 69"/>
                  <a:gd name="T27" fmla="*/ 6 h 10"/>
                  <a:gd name="T28" fmla="*/ 3 w 69"/>
                  <a:gd name="T29" fmla="*/ 3 h 10"/>
                  <a:gd name="T30" fmla="*/ 10 w 69"/>
                  <a:gd name="T31" fmla="*/ 3 h 10"/>
                  <a:gd name="T32" fmla="*/ 8 w 69"/>
                  <a:gd name="T33" fmla="*/ 5 h 10"/>
                  <a:gd name="T34" fmla="*/ 9 w 69"/>
                  <a:gd name="T35" fmla="*/ 6 h 10"/>
                  <a:gd name="T36" fmla="*/ 10 w 69"/>
                  <a:gd name="T37" fmla="*/ 3 h 10"/>
                  <a:gd name="T38" fmla="*/ 10 w 69"/>
                  <a:gd name="T39" fmla="*/ 3 h 10"/>
                  <a:gd name="T40" fmla="*/ 27 w 69"/>
                  <a:gd name="T41" fmla="*/ 3 h 10"/>
                  <a:gd name="T42" fmla="*/ 26 w 69"/>
                  <a:gd name="T43" fmla="*/ 5 h 10"/>
                  <a:gd name="T44" fmla="*/ 26 w 69"/>
                  <a:gd name="T45" fmla="*/ 5 h 10"/>
                  <a:gd name="T46" fmla="*/ 28 w 69"/>
                  <a:gd name="T47" fmla="*/ 3 h 10"/>
                  <a:gd name="T48" fmla="*/ 27 w 69"/>
                  <a:gd name="T49" fmla="*/ 3 h 10"/>
                  <a:gd name="T50" fmla="*/ 27 w 69"/>
                  <a:gd name="T51" fmla="*/ 2 h 10"/>
                  <a:gd name="T52" fmla="*/ 25 w 69"/>
                  <a:gd name="T53" fmla="*/ 5 h 10"/>
                  <a:gd name="T54" fmla="*/ 25 w 69"/>
                  <a:gd name="T55" fmla="*/ 5 h 10"/>
                  <a:gd name="T56" fmla="*/ 27 w 69"/>
                  <a:gd name="T57" fmla="*/ 2 h 10"/>
                  <a:gd name="T58" fmla="*/ 27 w 69"/>
                  <a:gd name="T59" fmla="*/ 2 h 10"/>
                  <a:gd name="T60" fmla="*/ 27 w 69"/>
                  <a:gd name="T61" fmla="*/ 2 h 10"/>
                  <a:gd name="T62" fmla="*/ 27 w 69"/>
                  <a:gd name="T63" fmla="*/ 2 h 10"/>
                  <a:gd name="T64" fmla="*/ 27 w 69"/>
                  <a:gd name="T65" fmla="*/ 2 h 10"/>
                  <a:gd name="T66" fmla="*/ 27 w 69"/>
                  <a:gd name="T67" fmla="*/ 2 h 10"/>
                  <a:gd name="T68" fmla="*/ 25 w 69"/>
                  <a:gd name="T69" fmla="*/ 1 h 10"/>
                  <a:gd name="T70" fmla="*/ 24 w 69"/>
                  <a:gd name="T71" fmla="*/ 4 h 10"/>
                  <a:gd name="T72" fmla="*/ 24 w 69"/>
                  <a:gd name="T73" fmla="*/ 4 h 10"/>
                  <a:gd name="T74" fmla="*/ 26 w 69"/>
                  <a:gd name="T75" fmla="*/ 2 h 10"/>
                  <a:gd name="T76" fmla="*/ 25 w 69"/>
                  <a:gd name="T77" fmla="*/ 1 h 10"/>
                  <a:gd name="T78" fmla="*/ 67 w 69"/>
                  <a:gd name="T79" fmla="*/ 1 h 10"/>
                  <a:gd name="T80" fmla="*/ 65 w 69"/>
                  <a:gd name="T81" fmla="*/ 1 h 10"/>
                  <a:gd name="T82" fmla="*/ 68 w 69"/>
                  <a:gd name="T83" fmla="*/ 2 h 10"/>
                  <a:gd name="T84" fmla="*/ 69 w 69"/>
                  <a:gd name="T85" fmla="*/ 1 h 10"/>
                  <a:gd name="T86" fmla="*/ 67 w 69"/>
                  <a:gd name="T87" fmla="*/ 1 h 10"/>
                  <a:gd name="T88" fmla="*/ 5 w 69"/>
                  <a:gd name="T89" fmla="*/ 0 h 10"/>
                  <a:gd name="T90" fmla="*/ 4 w 69"/>
                  <a:gd name="T91" fmla="*/ 2 h 10"/>
                  <a:gd name="T92" fmla="*/ 8 w 69"/>
                  <a:gd name="T93" fmla="*/ 5 h 10"/>
                  <a:gd name="T94" fmla="*/ 10 w 69"/>
                  <a:gd name="T95" fmla="*/ 3 h 10"/>
                  <a:gd name="T96" fmla="*/ 5 w 69"/>
                  <a:gd name="T97" fmla="*/ 0 h 10"/>
                  <a:gd name="T98" fmla="*/ 48 w 69"/>
                  <a:gd name="T99" fmla="*/ 0 h 10"/>
                  <a:gd name="T100" fmla="*/ 46 w 69"/>
                  <a:gd name="T101" fmla="*/ 2 h 10"/>
                  <a:gd name="T102" fmla="*/ 51 w 69"/>
                  <a:gd name="T103" fmla="*/ 4 h 10"/>
                  <a:gd name="T104" fmla="*/ 54 w 69"/>
                  <a:gd name="T105" fmla="*/ 6 h 10"/>
                  <a:gd name="T106" fmla="*/ 55 w 69"/>
                  <a:gd name="T107" fmla="*/ 5 h 10"/>
                  <a:gd name="T108" fmla="*/ 48 w 69"/>
                  <a:gd name="T109" fmla="*/ 0 h 10"/>
                  <a:gd name="T110" fmla="*/ 35 w 69"/>
                  <a:gd name="T111" fmla="*/ 0 h 10"/>
                  <a:gd name="T112" fmla="*/ 31 w 69"/>
                  <a:gd name="T113" fmla="*/ 5 h 10"/>
                  <a:gd name="T114" fmla="*/ 33 w 69"/>
                  <a:gd name="T115" fmla="*/ 6 h 10"/>
                  <a:gd name="T116" fmla="*/ 36 w 69"/>
                  <a:gd name="T117" fmla="*/ 1 h 10"/>
                  <a:gd name="T118" fmla="*/ 35 w 69"/>
                  <a:gd name="T1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9" h="10">
                    <a:moveTo>
                      <a:pt x="1" y="7"/>
                    </a:moveTo>
                    <a:cubicBezTo>
                      <a:pt x="1" y="7"/>
                      <a:pt x="0" y="7"/>
                      <a:pt x="0" y="7"/>
                    </a:cubicBezTo>
                    <a:cubicBezTo>
                      <a:pt x="2" y="8"/>
                      <a:pt x="3" y="9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9"/>
                      <a:pt x="2" y="8"/>
                      <a:pt x="1" y="7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6"/>
                      <a:pt x="5" y="7"/>
                      <a:pt x="6" y="8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5" y="6"/>
                      <a:pt x="4" y="5"/>
                      <a:pt x="2" y="5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5"/>
                      <a:pt x="5" y="4"/>
                      <a:pt x="3" y="3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8" y="5"/>
                    </a:cubicBezTo>
                    <a:cubicBezTo>
                      <a:pt x="8" y="5"/>
                      <a:pt x="9" y="6"/>
                      <a:pt x="9" y="6"/>
                    </a:cubicBezTo>
                    <a:cubicBezTo>
                      <a:pt x="9" y="5"/>
                      <a:pt x="10" y="4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moveTo>
                      <a:pt x="27" y="3"/>
                    </a:moveTo>
                    <a:cubicBezTo>
                      <a:pt x="27" y="3"/>
                      <a:pt x="26" y="4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7" y="4"/>
                      <a:pt x="27" y="4"/>
                      <a:pt x="28" y="3"/>
                    </a:cubicBezTo>
                    <a:cubicBezTo>
                      <a:pt x="27" y="3"/>
                      <a:pt x="27" y="3"/>
                      <a:pt x="27" y="3"/>
                    </a:cubicBezTo>
                    <a:moveTo>
                      <a:pt x="27" y="2"/>
                    </a:moveTo>
                    <a:cubicBezTo>
                      <a:pt x="27" y="3"/>
                      <a:pt x="26" y="3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6" y="3"/>
                      <a:pt x="27" y="3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27" y="2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25" y="1"/>
                    </a:moveTo>
                    <a:cubicBezTo>
                      <a:pt x="25" y="2"/>
                      <a:pt x="24" y="3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3"/>
                      <a:pt x="25" y="2"/>
                      <a:pt x="26" y="2"/>
                    </a:cubicBezTo>
                    <a:cubicBezTo>
                      <a:pt x="26" y="2"/>
                      <a:pt x="25" y="1"/>
                      <a:pt x="25" y="1"/>
                    </a:cubicBezTo>
                    <a:moveTo>
                      <a:pt x="67" y="1"/>
                    </a:moveTo>
                    <a:cubicBezTo>
                      <a:pt x="67" y="1"/>
                      <a:pt x="66" y="1"/>
                      <a:pt x="65" y="1"/>
                    </a:cubicBezTo>
                    <a:cubicBezTo>
                      <a:pt x="66" y="2"/>
                      <a:pt x="67" y="2"/>
                      <a:pt x="68" y="2"/>
                    </a:cubicBezTo>
                    <a:cubicBezTo>
                      <a:pt x="68" y="2"/>
                      <a:pt x="69" y="2"/>
                      <a:pt x="69" y="1"/>
                    </a:cubicBezTo>
                    <a:cubicBezTo>
                      <a:pt x="68" y="1"/>
                      <a:pt x="68" y="1"/>
                      <a:pt x="67" y="1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9" y="4"/>
                      <a:pt x="9" y="3"/>
                      <a:pt x="10" y="3"/>
                    </a:cubicBezTo>
                    <a:cubicBezTo>
                      <a:pt x="8" y="2"/>
                      <a:pt x="7" y="1"/>
                      <a:pt x="5" y="0"/>
                    </a:cubicBezTo>
                    <a:moveTo>
                      <a:pt x="48" y="0"/>
                    </a:moveTo>
                    <a:cubicBezTo>
                      <a:pt x="47" y="0"/>
                      <a:pt x="47" y="1"/>
                      <a:pt x="46" y="2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4" y="6"/>
                      <a:pt x="54" y="6"/>
                      <a:pt x="54" y="6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53" y="3"/>
                      <a:pt x="50" y="1"/>
                      <a:pt x="48" y="0"/>
                    </a:cubicBezTo>
                    <a:moveTo>
                      <a:pt x="35" y="0"/>
                    </a:moveTo>
                    <a:cubicBezTo>
                      <a:pt x="33" y="1"/>
                      <a:pt x="32" y="3"/>
                      <a:pt x="31" y="5"/>
                    </a:cubicBezTo>
                    <a:cubicBezTo>
                      <a:pt x="32" y="5"/>
                      <a:pt x="32" y="6"/>
                      <a:pt x="33" y="6"/>
                    </a:cubicBezTo>
                    <a:cubicBezTo>
                      <a:pt x="34" y="4"/>
                      <a:pt x="35" y="2"/>
                      <a:pt x="36" y="1"/>
                    </a:cubicBezTo>
                    <a:cubicBezTo>
                      <a:pt x="36" y="0"/>
                      <a:pt x="35" y="0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1" name="Freeform 10047"/>
              <p:cNvSpPr>
                <a:spLocks noEditPoints="1"/>
              </p:cNvSpPr>
              <p:nvPr/>
            </p:nvSpPr>
            <p:spPr bwMode="auto">
              <a:xfrm>
                <a:off x="-87" y="3420"/>
                <a:ext cx="14" cy="16"/>
              </a:xfrm>
              <a:custGeom>
                <a:avLst/>
                <a:gdLst>
                  <a:gd name="T0" fmla="*/ 0 w 6"/>
                  <a:gd name="T1" fmla="*/ 3 h 7"/>
                  <a:gd name="T2" fmla="*/ 0 w 6"/>
                  <a:gd name="T3" fmla="*/ 4 h 7"/>
                  <a:gd name="T4" fmla="*/ 4 w 6"/>
                  <a:gd name="T5" fmla="*/ 7 h 7"/>
                  <a:gd name="T6" fmla="*/ 5 w 6"/>
                  <a:gd name="T7" fmla="*/ 6 h 7"/>
                  <a:gd name="T8" fmla="*/ 0 w 6"/>
                  <a:gd name="T9" fmla="*/ 3 h 7"/>
                  <a:gd name="T10" fmla="*/ 1 w 6"/>
                  <a:gd name="T11" fmla="*/ 2 h 7"/>
                  <a:gd name="T12" fmla="*/ 0 w 6"/>
                  <a:gd name="T13" fmla="*/ 3 h 7"/>
                  <a:gd name="T14" fmla="*/ 5 w 6"/>
                  <a:gd name="T15" fmla="*/ 6 h 7"/>
                  <a:gd name="T16" fmla="*/ 5 w 6"/>
                  <a:gd name="T17" fmla="*/ 5 h 7"/>
                  <a:gd name="T18" fmla="*/ 1 w 6"/>
                  <a:gd name="T19" fmla="*/ 2 h 7"/>
                  <a:gd name="T20" fmla="*/ 2 w 6"/>
                  <a:gd name="T21" fmla="*/ 0 h 7"/>
                  <a:gd name="T22" fmla="*/ 1 w 6"/>
                  <a:gd name="T23" fmla="*/ 2 h 7"/>
                  <a:gd name="T24" fmla="*/ 6 w 6"/>
                  <a:gd name="T25" fmla="*/ 4 h 7"/>
                  <a:gd name="T26" fmla="*/ 6 w 6"/>
                  <a:gd name="T27" fmla="*/ 3 h 7"/>
                  <a:gd name="T28" fmla="*/ 2 w 6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7"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7"/>
                    </a:cubicBezTo>
                    <a:cubicBezTo>
                      <a:pt x="4" y="6"/>
                      <a:pt x="5" y="6"/>
                      <a:pt x="5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2" name="Freeform 10048"/>
              <p:cNvSpPr>
                <a:spLocks/>
              </p:cNvSpPr>
              <p:nvPr/>
            </p:nvSpPr>
            <p:spPr bwMode="auto">
              <a:xfrm>
                <a:off x="-87" y="342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3" name="Freeform 10049"/>
              <p:cNvSpPr>
                <a:spLocks noEditPoints="1"/>
              </p:cNvSpPr>
              <p:nvPr/>
            </p:nvSpPr>
            <p:spPr bwMode="auto">
              <a:xfrm>
                <a:off x="-33" y="3420"/>
                <a:ext cx="12" cy="16"/>
              </a:xfrm>
              <a:custGeom>
                <a:avLst/>
                <a:gdLst>
                  <a:gd name="T0" fmla="*/ 1 w 5"/>
                  <a:gd name="T1" fmla="*/ 6 h 7"/>
                  <a:gd name="T2" fmla="*/ 1 w 5"/>
                  <a:gd name="T3" fmla="*/ 6 h 7"/>
                  <a:gd name="T4" fmla="*/ 1 w 5"/>
                  <a:gd name="T5" fmla="*/ 6 h 7"/>
                  <a:gd name="T6" fmla="*/ 1 w 5"/>
                  <a:gd name="T7" fmla="*/ 5 h 7"/>
                  <a:gd name="T8" fmla="*/ 0 w 5"/>
                  <a:gd name="T9" fmla="*/ 7 h 7"/>
                  <a:gd name="T10" fmla="*/ 1 w 5"/>
                  <a:gd name="T11" fmla="*/ 7 h 7"/>
                  <a:gd name="T12" fmla="*/ 1 w 5"/>
                  <a:gd name="T13" fmla="*/ 7 h 7"/>
                  <a:gd name="T14" fmla="*/ 1 w 5"/>
                  <a:gd name="T15" fmla="*/ 7 h 7"/>
                  <a:gd name="T16" fmla="*/ 1 w 5"/>
                  <a:gd name="T17" fmla="*/ 7 h 7"/>
                  <a:gd name="T18" fmla="*/ 1 w 5"/>
                  <a:gd name="T19" fmla="*/ 6 h 7"/>
                  <a:gd name="T20" fmla="*/ 2 w 5"/>
                  <a:gd name="T21" fmla="*/ 5 h 7"/>
                  <a:gd name="T22" fmla="*/ 1 w 5"/>
                  <a:gd name="T23" fmla="*/ 5 h 7"/>
                  <a:gd name="T24" fmla="*/ 4 w 5"/>
                  <a:gd name="T25" fmla="*/ 0 h 7"/>
                  <a:gd name="T26" fmla="*/ 3 w 5"/>
                  <a:gd name="T27" fmla="*/ 2 h 7"/>
                  <a:gd name="T28" fmla="*/ 3 w 5"/>
                  <a:gd name="T29" fmla="*/ 3 h 7"/>
                  <a:gd name="T30" fmla="*/ 3 w 5"/>
                  <a:gd name="T31" fmla="*/ 2 h 7"/>
                  <a:gd name="T32" fmla="*/ 1 w 5"/>
                  <a:gd name="T33" fmla="*/ 5 h 7"/>
                  <a:gd name="T34" fmla="*/ 2 w 5"/>
                  <a:gd name="T35" fmla="*/ 5 h 7"/>
                  <a:gd name="T36" fmla="*/ 5 w 5"/>
                  <a:gd name="T37" fmla="*/ 1 h 7"/>
                  <a:gd name="T38" fmla="*/ 4 w 5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7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5"/>
                    </a:moveTo>
                    <a:cubicBezTo>
                      <a:pt x="1" y="6"/>
                      <a:pt x="0" y="6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3"/>
                      <a:pt x="2" y="4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3" y="4"/>
                      <a:pt x="4" y="2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4" name="Freeform 10050"/>
              <p:cNvSpPr>
                <a:spLocks/>
              </p:cNvSpPr>
              <p:nvPr/>
            </p:nvSpPr>
            <p:spPr bwMode="auto">
              <a:xfrm>
                <a:off x="-30" y="343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5" name="Freeform 10051"/>
              <p:cNvSpPr>
                <a:spLocks noEditPoints="1"/>
              </p:cNvSpPr>
              <p:nvPr/>
            </p:nvSpPr>
            <p:spPr bwMode="auto">
              <a:xfrm>
                <a:off x="59" y="3420"/>
                <a:ext cx="7" cy="7"/>
              </a:xfrm>
              <a:custGeom>
                <a:avLst/>
                <a:gdLst>
                  <a:gd name="T0" fmla="*/ 0 w 3"/>
                  <a:gd name="T1" fmla="*/ 2 h 3"/>
                  <a:gd name="T2" fmla="*/ 2 w 3"/>
                  <a:gd name="T3" fmla="*/ 3 h 3"/>
                  <a:gd name="T4" fmla="*/ 2 w 3"/>
                  <a:gd name="T5" fmla="*/ 3 h 3"/>
                  <a:gd name="T6" fmla="*/ 2 w 3"/>
                  <a:gd name="T7" fmla="*/ 3 h 3"/>
                  <a:gd name="T8" fmla="*/ 1 w 3"/>
                  <a:gd name="T9" fmla="*/ 2 h 3"/>
                  <a:gd name="T10" fmla="*/ 0 w 3"/>
                  <a:gd name="T11" fmla="*/ 2 h 3"/>
                  <a:gd name="T12" fmla="*/ 0 w 3"/>
                  <a:gd name="T13" fmla="*/ 0 h 3"/>
                  <a:gd name="T14" fmla="*/ 0 w 3"/>
                  <a:gd name="T15" fmla="*/ 0 h 3"/>
                  <a:gd name="T16" fmla="*/ 1 w 3"/>
                  <a:gd name="T17" fmla="*/ 1 h 3"/>
                  <a:gd name="T18" fmla="*/ 0 w 3"/>
                  <a:gd name="T19" fmla="*/ 1 h 3"/>
                  <a:gd name="T20" fmla="*/ 0 w 3"/>
                  <a:gd name="T21" fmla="*/ 1 h 3"/>
                  <a:gd name="T22" fmla="*/ 1 w 3"/>
                  <a:gd name="T23" fmla="*/ 2 h 3"/>
                  <a:gd name="T24" fmla="*/ 2 w 3"/>
                  <a:gd name="T25" fmla="*/ 2 h 3"/>
                  <a:gd name="T26" fmla="*/ 3 w 3"/>
                  <a:gd name="T27" fmla="*/ 1 h 3"/>
                  <a:gd name="T28" fmla="*/ 0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6" name="Freeform 10052"/>
              <p:cNvSpPr>
                <a:spLocks noEditPoints="1"/>
              </p:cNvSpPr>
              <p:nvPr/>
            </p:nvSpPr>
            <p:spPr bwMode="auto">
              <a:xfrm>
                <a:off x="57" y="3422"/>
                <a:ext cx="7" cy="5"/>
              </a:xfrm>
              <a:custGeom>
                <a:avLst/>
                <a:gdLst>
                  <a:gd name="T0" fmla="*/ 2 w 3"/>
                  <a:gd name="T1" fmla="*/ 1 h 2"/>
                  <a:gd name="T2" fmla="*/ 3 w 3"/>
                  <a:gd name="T3" fmla="*/ 2 h 2"/>
                  <a:gd name="T4" fmla="*/ 3 w 3"/>
                  <a:gd name="T5" fmla="*/ 2 h 2"/>
                  <a:gd name="T6" fmla="*/ 3 w 3"/>
                  <a:gd name="T7" fmla="*/ 1 h 2"/>
                  <a:gd name="T8" fmla="*/ 2 w 3"/>
                  <a:gd name="T9" fmla="*/ 1 h 2"/>
                  <a:gd name="T10" fmla="*/ 1 w 3"/>
                  <a:gd name="T11" fmla="*/ 0 h 2"/>
                  <a:gd name="T12" fmla="*/ 0 w 3"/>
                  <a:gd name="T13" fmla="*/ 1 h 2"/>
                  <a:gd name="T14" fmla="*/ 1 w 3"/>
                  <a:gd name="T15" fmla="*/ 1 h 2"/>
                  <a:gd name="T16" fmla="*/ 2 w 3"/>
                  <a:gd name="T17" fmla="*/ 1 h 2"/>
                  <a:gd name="T18" fmla="*/ 1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7" name="Freeform 10053"/>
              <p:cNvSpPr>
                <a:spLocks noEditPoints="1"/>
              </p:cNvSpPr>
              <p:nvPr/>
            </p:nvSpPr>
            <p:spPr bwMode="auto">
              <a:xfrm>
                <a:off x="-68" y="3420"/>
                <a:ext cx="82" cy="16"/>
              </a:xfrm>
              <a:custGeom>
                <a:avLst/>
                <a:gdLst>
                  <a:gd name="T0" fmla="*/ 13 w 35"/>
                  <a:gd name="T1" fmla="*/ 3 h 7"/>
                  <a:gd name="T2" fmla="*/ 12 w 35"/>
                  <a:gd name="T3" fmla="*/ 5 h 7"/>
                  <a:gd name="T4" fmla="*/ 13 w 35"/>
                  <a:gd name="T5" fmla="*/ 6 h 7"/>
                  <a:gd name="T6" fmla="*/ 14 w 35"/>
                  <a:gd name="T7" fmla="*/ 4 h 7"/>
                  <a:gd name="T8" fmla="*/ 13 w 35"/>
                  <a:gd name="T9" fmla="*/ 3 h 7"/>
                  <a:gd name="T10" fmla="*/ 15 w 35"/>
                  <a:gd name="T11" fmla="*/ 1 h 7"/>
                  <a:gd name="T12" fmla="*/ 13 w 35"/>
                  <a:gd name="T13" fmla="*/ 3 h 7"/>
                  <a:gd name="T14" fmla="*/ 14 w 35"/>
                  <a:gd name="T15" fmla="*/ 3 h 7"/>
                  <a:gd name="T16" fmla="*/ 15 w 35"/>
                  <a:gd name="T17" fmla="*/ 1 h 7"/>
                  <a:gd name="T18" fmla="*/ 15 w 35"/>
                  <a:gd name="T19" fmla="*/ 1 h 7"/>
                  <a:gd name="T20" fmla="*/ 32 w 35"/>
                  <a:gd name="T21" fmla="*/ 0 h 7"/>
                  <a:gd name="T22" fmla="*/ 29 w 35"/>
                  <a:gd name="T23" fmla="*/ 6 h 7"/>
                  <a:gd name="T24" fmla="*/ 32 w 35"/>
                  <a:gd name="T25" fmla="*/ 7 h 7"/>
                  <a:gd name="T26" fmla="*/ 35 w 35"/>
                  <a:gd name="T27" fmla="*/ 2 h 7"/>
                  <a:gd name="T28" fmla="*/ 32 w 35"/>
                  <a:gd name="T29" fmla="*/ 0 h 7"/>
                  <a:gd name="T30" fmla="*/ 2 w 35"/>
                  <a:gd name="T31" fmla="*/ 0 h 7"/>
                  <a:gd name="T32" fmla="*/ 0 w 35"/>
                  <a:gd name="T33" fmla="*/ 3 h 7"/>
                  <a:gd name="T34" fmla="*/ 5 w 35"/>
                  <a:gd name="T35" fmla="*/ 6 h 7"/>
                  <a:gd name="T36" fmla="*/ 7 w 35"/>
                  <a:gd name="T37" fmla="*/ 4 h 7"/>
                  <a:gd name="T38" fmla="*/ 7 w 35"/>
                  <a:gd name="T39" fmla="*/ 3 h 7"/>
                  <a:gd name="T40" fmla="*/ 2 w 35"/>
                  <a:gd name="T4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7">
                    <a:moveTo>
                      <a:pt x="13" y="3"/>
                    </a:moveTo>
                    <a:cubicBezTo>
                      <a:pt x="13" y="4"/>
                      <a:pt x="12" y="5"/>
                      <a:pt x="12" y="5"/>
                    </a:cubicBezTo>
                    <a:cubicBezTo>
                      <a:pt x="12" y="5"/>
                      <a:pt x="12" y="6"/>
                      <a:pt x="13" y="6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moveTo>
                      <a:pt x="15" y="1"/>
                    </a:moveTo>
                    <a:cubicBezTo>
                      <a:pt x="14" y="2"/>
                      <a:pt x="14" y="2"/>
                      <a:pt x="13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5" y="2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moveTo>
                      <a:pt x="32" y="0"/>
                    </a:moveTo>
                    <a:cubicBezTo>
                      <a:pt x="31" y="2"/>
                      <a:pt x="30" y="4"/>
                      <a:pt x="29" y="6"/>
                    </a:cubicBezTo>
                    <a:cubicBezTo>
                      <a:pt x="30" y="7"/>
                      <a:pt x="31" y="7"/>
                      <a:pt x="32" y="7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4" y="1"/>
                      <a:pt x="33" y="1"/>
                      <a:pt x="32" y="0"/>
                    </a:cubicBezTo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2" y="4"/>
                      <a:pt x="4" y="5"/>
                      <a:pt x="5" y="6"/>
                    </a:cubicBezTo>
                    <a:cubicBezTo>
                      <a:pt x="6" y="5"/>
                      <a:pt x="6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8" name="Freeform 10054"/>
              <p:cNvSpPr>
                <a:spLocks/>
              </p:cNvSpPr>
              <p:nvPr/>
            </p:nvSpPr>
            <p:spPr bwMode="auto">
              <a:xfrm>
                <a:off x="-37" y="342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9" name="Freeform 10055"/>
              <p:cNvSpPr>
                <a:spLocks noEditPoints="1"/>
              </p:cNvSpPr>
              <p:nvPr/>
            </p:nvSpPr>
            <p:spPr bwMode="auto">
              <a:xfrm>
                <a:off x="-30" y="3422"/>
                <a:ext cx="11" cy="16"/>
              </a:xfrm>
              <a:custGeom>
                <a:avLst/>
                <a:gdLst>
                  <a:gd name="T0" fmla="*/ 2 w 5"/>
                  <a:gd name="T1" fmla="*/ 5 h 7"/>
                  <a:gd name="T2" fmla="*/ 0 w 5"/>
                  <a:gd name="T3" fmla="*/ 7 h 7"/>
                  <a:gd name="T4" fmla="*/ 1 w 5"/>
                  <a:gd name="T5" fmla="*/ 7 h 7"/>
                  <a:gd name="T6" fmla="*/ 2 w 5"/>
                  <a:gd name="T7" fmla="*/ 5 h 7"/>
                  <a:gd name="T8" fmla="*/ 2 w 5"/>
                  <a:gd name="T9" fmla="*/ 5 h 7"/>
                  <a:gd name="T10" fmla="*/ 1 w 5"/>
                  <a:gd name="T11" fmla="*/ 5 h 7"/>
                  <a:gd name="T12" fmla="*/ 0 w 5"/>
                  <a:gd name="T13" fmla="*/ 7 h 7"/>
                  <a:gd name="T14" fmla="*/ 0 w 5"/>
                  <a:gd name="T15" fmla="*/ 7 h 7"/>
                  <a:gd name="T16" fmla="*/ 2 w 5"/>
                  <a:gd name="T17" fmla="*/ 5 h 7"/>
                  <a:gd name="T18" fmla="*/ 1 w 5"/>
                  <a:gd name="T19" fmla="*/ 5 h 7"/>
                  <a:gd name="T20" fmla="*/ 4 w 5"/>
                  <a:gd name="T21" fmla="*/ 0 h 7"/>
                  <a:gd name="T22" fmla="*/ 2 w 5"/>
                  <a:gd name="T23" fmla="*/ 5 h 7"/>
                  <a:gd name="T24" fmla="*/ 2 w 5"/>
                  <a:gd name="T25" fmla="*/ 5 h 7"/>
                  <a:gd name="T26" fmla="*/ 2 w 5"/>
                  <a:gd name="T27" fmla="*/ 4 h 7"/>
                  <a:gd name="T28" fmla="*/ 2 w 5"/>
                  <a:gd name="T29" fmla="*/ 5 h 7"/>
                  <a:gd name="T30" fmla="*/ 2 w 5"/>
                  <a:gd name="T31" fmla="*/ 5 h 7"/>
                  <a:gd name="T32" fmla="*/ 5 w 5"/>
                  <a:gd name="T33" fmla="*/ 0 h 7"/>
                  <a:gd name="T34" fmla="*/ 4 w 5"/>
                  <a:gd name="T3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" h="7">
                    <a:moveTo>
                      <a:pt x="2" y="5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2" y="6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1" y="5"/>
                    </a:moveTo>
                    <a:cubicBezTo>
                      <a:pt x="1" y="5"/>
                      <a:pt x="1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6"/>
                      <a:pt x="1" y="6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3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2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0" name="Freeform 10056"/>
              <p:cNvSpPr>
                <a:spLocks noEditPoints="1"/>
              </p:cNvSpPr>
              <p:nvPr/>
            </p:nvSpPr>
            <p:spPr bwMode="auto">
              <a:xfrm>
                <a:off x="-28" y="343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1 w 1"/>
                  <a:gd name="T6" fmla="*/ 0 w 1"/>
                  <a:gd name="T7" fmla="*/ 1 w 1"/>
                  <a:gd name="T8" fmla="*/ 1 w 1"/>
                  <a:gd name="T9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1" name="Freeform 10057"/>
              <p:cNvSpPr>
                <a:spLocks noEditPoints="1"/>
              </p:cNvSpPr>
              <p:nvPr/>
            </p:nvSpPr>
            <p:spPr bwMode="auto">
              <a:xfrm>
                <a:off x="66" y="3422"/>
                <a:ext cx="8" cy="9"/>
              </a:xfrm>
              <a:custGeom>
                <a:avLst/>
                <a:gdLst>
                  <a:gd name="T0" fmla="*/ 0 w 3"/>
                  <a:gd name="T1" fmla="*/ 2 h 4"/>
                  <a:gd name="T2" fmla="*/ 0 w 3"/>
                  <a:gd name="T3" fmla="*/ 3 h 4"/>
                  <a:gd name="T4" fmla="*/ 2 w 3"/>
                  <a:gd name="T5" fmla="*/ 4 h 4"/>
                  <a:gd name="T6" fmla="*/ 2 w 3"/>
                  <a:gd name="T7" fmla="*/ 4 h 4"/>
                  <a:gd name="T8" fmla="*/ 3 w 3"/>
                  <a:gd name="T9" fmla="*/ 3 h 4"/>
                  <a:gd name="T10" fmla="*/ 1 w 3"/>
                  <a:gd name="T11" fmla="*/ 2 h 4"/>
                  <a:gd name="T12" fmla="*/ 0 w 3"/>
                  <a:gd name="T13" fmla="*/ 2 h 4"/>
                  <a:gd name="T14" fmla="*/ 1 w 3"/>
                  <a:gd name="T15" fmla="*/ 0 h 4"/>
                  <a:gd name="T16" fmla="*/ 0 w 3"/>
                  <a:gd name="T17" fmla="*/ 2 h 4"/>
                  <a:gd name="T18" fmla="*/ 3 w 3"/>
                  <a:gd name="T19" fmla="*/ 2 h 4"/>
                  <a:gd name="T20" fmla="*/ 3 w 3"/>
                  <a:gd name="T21" fmla="*/ 1 h 4"/>
                  <a:gd name="T22" fmla="*/ 3 w 3"/>
                  <a:gd name="T23" fmla="*/ 1 h 4"/>
                  <a:gd name="T24" fmla="*/ 3 w 3"/>
                  <a:gd name="T25" fmla="*/ 1 h 4"/>
                  <a:gd name="T26" fmla="*/ 3 w 3"/>
                  <a:gd name="T27" fmla="*/ 1 h 4"/>
                  <a:gd name="T28" fmla="*/ 3 w 3"/>
                  <a:gd name="T29" fmla="*/ 1 h 4"/>
                  <a:gd name="T30" fmla="*/ 2 w 3"/>
                  <a:gd name="T31" fmla="*/ 1 h 4"/>
                  <a:gd name="T32" fmla="*/ 2 w 3"/>
                  <a:gd name="T33" fmla="*/ 1 h 4"/>
                  <a:gd name="T34" fmla="*/ 1 w 3"/>
                  <a:gd name="T35" fmla="*/ 1 h 4"/>
                  <a:gd name="T36" fmla="*/ 1 w 3"/>
                  <a:gd name="T3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3"/>
                      <a:pt x="3" y="3"/>
                    </a:cubicBezTo>
                    <a:cubicBezTo>
                      <a:pt x="1" y="3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2" name="Freeform 10058"/>
              <p:cNvSpPr>
                <a:spLocks/>
              </p:cNvSpPr>
              <p:nvPr/>
            </p:nvSpPr>
            <p:spPr bwMode="auto">
              <a:xfrm>
                <a:off x="66" y="3427"/>
                <a:ext cx="8" cy="2"/>
              </a:xfrm>
              <a:custGeom>
                <a:avLst/>
                <a:gdLst>
                  <a:gd name="T0" fmla="*/ 0 w 3"/>
                  <a:gd name="T1" fmla="*/ 0 h 1"/>
                  <a:gd name="T2" fmla="*/ 0 w 3"/>
                  <a:gd name="T3" fmla="*/ 0 h 1"/>
                  <a:gd name="T4" fmla="*/ 1 w 3"/>
                  <a:gd name="T5" fmla="*/ 0 h 1"/>
                  <a:gd name="T6" fmla="*/ 3 w 3"/>
                  <a:gd name="T7" fmla="*/ 1 h 1"/>
                  <a:gd name="T8" fmla="*/ 3 w 3"/>
                  <a:gd name="T9" fmla="*/ 0 h 1"/>
                  <a:gd name="T10" fmla="*/ 0 w 3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3" name="Freeform 10059"/>
              <p:cNvSpPr>
                <a:spLocks noEditPoints="1"/>
              </p:cNvSpPr>
              <p:nvPr/>
            </p:nvSpPr>
            <p:spPr bwMode="auto">
              <a:xfrm>
                <a:off x="-37" y="3424"/>
                <a:ext cx="7" cy="10"/>
              </a:xfrm>
              <a:custGeom>
                <a:avLst/>
                <a:gdLst>
                  <a:gd name="T0" fmla="*/ 2 w 3"/>
                  <a:gd name="T1" fmla="*/ 2 h 4"/>
                  <a:gd name="T2" fmla="*/ 0 w 3"/>
                  <a:gd name="T3" fmla="*/ 4 h 4"/>
                  <a:gd name="T4" fmla="*/ 1 w 3"/>
                  <a:gd name="T5" fmla="*/ 4 h 4"/>
                  <a:gd name="T6" fmla="*/ 2 w 3"/>
                  <a:gd name="T7" fmla="*/ 2 h 4"/>
                  <a:gd name="T8" fmla="*/ 2 w 3"/>
                  <a:gd name="T9" fmla="*/ 2 h 4"/>
                  <a:gd name="T10" fmla="*/ 3 w 3"/>
                  <a:gd name="T11" fmla="*/ 0 h 4"/>
                  <a:gd name="T12" fmla="*/ 2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2" y="2"/>
                    </a:moveTo>
                    <a:cubicBezTo>
                      <a:pt x="1" y="3"/>
                      <a:pt x="1" y="3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4" name="Oval 10060"/>
              <p:cNvSpPr>
                <a:spLocks noChangeArrowheads="1"/>
              </p:cNvSpPr>
              <p:nvPr/>
            </p:nvSpPr>
            <p:spPr bwMode="auto">
              <a:xfrm>
                <a:off x="-33" y="342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5" name="Freeform 10061"/>
              <p:cNvSpPr>
                <a:spLocks noEditPoints="1"/>
              </p:cNvSpPr>
              <p:nvPr/>
            </p:nvSpPr>
            <p:spPr bwMode="auto">
              <a:xfrm>
                <a:off x="-35" y="3424"/>
                <a:ext cx="7" cy="12"/>
              </a:xfrm>
              <a:custGeom>
                <a:avLst/>
                <a:gdLst>
                  <a:gd name="T0" fmla="*/ 1 w 3"/>
                  <a:gd name="T1" fmla="*/ 2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1 w 3"/>
                  <a:gd name="T9" fmla="*/ 2 h 5"/>
                  <a:gd name="T10" fmla="*/ 3 w 3"/>
                  <a:gd name="T11" fmla="*/ 0 h 5"/>
                  <a:gd name="T12" fmla="*/ 1 w 3"/>
                  <a:gd name="T13" fmla="*/ 2 h 5"/>
                  <a:gd name="T14" fmla="*/ 2 w 3"/>
                  <a:gd name="T15" fmla="*/ 2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2"/>
                    </a:moveTo>
                    <a:cubicBezTo>
                      <a:pt x="1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1" y="3"/>
                      <a:pt x="1" y="3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6" name="Freeform 10062"/>
              <p:cNvSpPr>
                <a:spLocks/>
              </p:cNvSpPr>
              <p:nvPr/>
            </p:nvSpPr>
            <p:spPr bwMode="auto">
              <a:xfrm>
                <a:off x="-33" y="3429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7" name="Freeform 10063"/>
              <p:cNvSpPr>
                <a:spLocks noEditPoints="1"/>
              </p:cNvSpPr>
              <p:nvPr/>
            </p:nvSpPr>
            <p:spPr bwMode="auto">
              <a:xfrm>
                <a:off x="-26" y="3424"/>
                <a:ext cx="62" cy="26"/>
              </a:xfrm>
              <a:custGeom>
                <a:avLst/>
                <a:gdLst>
                  <a:gd name="T0" fmla="*/ 1 w 26"/>
                  <a:gd name="T1" fmla="*/ 5 h 11"/>
                  <a:gd name="T2" fmla="*/ 0 w 26"/>
                  <a:gd name="T3" fmla="*/ 7 h 11"/>
                  <a:gd name="T4" fmla="*/ 2 w 26"/>
                  <a:gd name="T5" fmla="*/ 8 h 11"/>
                  <a:gd name="T6" fmla="*/ 3 w 26"/>
                  <a:gd name="T7" fmla="*/ 6 h 11"/>
                  <a:gd name="T8" fmla="*/ 1 w 26"/>
                  <a:gd name="T9" fmla="*/ 5 h 11"/>
                  <a:gd name="T10" fmla="*/ 4 w 26"/>
                  <a:gd name="T11" fmla="*/ 0 h 11"/>
                  <a:gd name="T12" fmla="*/ 1 w 26"/>
                  <a:gd name="T13" fmla="*/ 5 h 11"/>
                  <a:gd name="T14" fmla="*/ 2 w 26"/>
                  <a:gd name="T15" fmla="*/ 5 h 11"/>
                  <a:gd name="T16" fmla="*/ 3 w 26"/>
                  <a:gd name="T17" fmla="*/ 6 h 11"/>
                  <a:gd name="T18" fmla="*/ 6 w 26"/>
                  <a:gd name="T19" fmla="*/ 1 h 11"/>
                  <a:gd name="T20" fmla="*/ 4 w 26"/>
                  <a:gd name="T21" fmla="*/ 0 h 11"/>
                  <a:gd name="T22" fmla="*/ 17 w 26"/>
                  <a:gd name="T23" fmla="*/ 0 h 11"/>
                  <a:gd name="T24" fmla="*/ 14 w 26"/>
                  <a:gd name="T25" fmla="*/ 6 h 11"/>
                  <a:gd name="T26" fmla="*/ 17 w 26"/>
                  <a:gd name="T27" fmla="*/ 7 h 11"/>
                  <a:gd name="T28" fmla="*/ 22 w 26"/>
                  <a:gd name="T29" fmla="*/ 11 h 11"/>
                  <a:gd name="T30" fmla="*/ 26 w 26"/>
                  <a:gd name="T31" fmla="*/ 5 h 11"/>
                  <a:gd name="T32" fmla="*/ 17 w 26"/>
                  <a:gd name="T3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1">
                    <a:moveTo>
                      <a:pt x="1" y="5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1" y="7"/>
                      <a:pt x="1" y="8"/>
                      <a:pt x="2" y="8"/>
                    </a:cubicBezTo>
                    <a:cubicBezTo>
                      <a:pt x="2" y="7"/>
                      <a:pt x="3" y="6"/>
                      <a:pt x="3" y="6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0"/>
                    </a:moveTo>
                    <a:cubicBezTo>
                      <a:pt x="3" y="2"/>
                      <a:pt x="2" y="3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4" y="4"/>
                      <a:pt x="5" y="3"/>
                      <a:pt x="6" y="1"/>
                    </a:cubicBezTo>
                    <a:cubicBezTo>
                      <a:pt x="5" y="1"/>
                      <a:pt x="5" y="0"/>
                      <a:pt x="4" y="0"/>
                    </a:cubicBezTo>
                    <a:moveTo>
                      <a:pt x="17" y="0"/>
                    </a:moveTo>
                    <a:cubicBezTo>
                      <a:pt x="16" y="2"/>
                      <a:pt x="15" y="4"/>
                      <a:pt x="14" y="6"/>
                    </a:cubicBezTo>
                    <a:cubicBezTo>
                      <a:pt x="15" y="6"/>
                      <a:pt x="16" y="7"/>
                      <a:pt x="17" y="7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3" y="3"/>
                      <a:pt x="20" y="2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8" name="Freeform 10064"/>
              <p:cNvSpPr>
                <a:spLocks/>
              </p:cNvSpPr>
              <p:nvPr/>
            </p:nvSpPr>
            <p:spPr bwMode="auto">
              <a:xfrm>
                <a:off x="-23" y="3436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9" name="Freeform 10065"/>
              <p:cNvSpPr>
                <a:spLocks noEditPoints="1"/>
              </p:cNvSpPr>
              <p:nvPr/>
            </p:nvSpPr>
            <p:spPr bwMode="auto">
              <a:xfrm>
                <a:off x="-78" y="3427"/>
                <a:ext cx="10" cy="11"/>
              </a:xfrm>
              <a:custGeom>
                <a:avLst/>
                <a:gdLst>
                  <a:gd name="T0" fmla="*/ 1 w 4"/>
                  <a:gd name="T1" fmla="*/ 4 h 5"/>
                  <a:gd name="T2" fmla="*/ 0 w 4"/>
                  <a:gd name="T3" fmla="*/ 4 h 5"/>
                  <a:gd name="T4" fmla="*/ 1 w 4"/>
                  <a:gd name="T5" fmla="*/ 5 h 5"/>
                  <a:gd name="T6" fmla="*/ 1 w 4"/>
                  <a:gd name="T7" fmla="*/ 4 h 5"/>
                  <a:gd name="T8" fmla="*/ 1 w 4"/>
                  <a:gd name="T9" fmla="*/ 4 h 5"/>
                  <a:gd name="T10" fmla="*/ 2 w 4"/>
                  <a:gd name="T11" fmla="*/ 2 h 5"/>
                  <a:gd name="T12" fmla="*/ 2 w 4"/>
                  <a:gd name="T13" fmla="*/ 2 h 5"/>
                  <a:gd name="T14" fmla="*/ 2 w 4"/>
                  <a:gd name="T15" fmla="*/ 2 h 5"/>
                  <a:gd name="T16" fmla="*/ 2 w 4"/>
                  <a:gd name="T17" fmla="*/ 2 h 5"/>
                  <a:gd name="T18" fmla="*/ 2 w 4"/>
                  <a:gd name="T19" fmla="*/ 2 h 5"/>
                  <a:gd name="T20" fmla="*/ 3 w 4"/>
                  <a:gd name="T21" fmla="*/ 0 h 5"/>
                  <a:gd name="T22" fmla="*/ 3 w 4"/>
                  <a:gd name="T23" fmla="*/ 0 h 5"/>
                  <a:gd name="T24" fmla="*/ 3 w 4"/>
                  <a:gd name="T25" fmla="*/ 1 h 5"/>
                  <a:gd name="T26" fmla="*/ 4 w 4"/>
                  <a:gd name="T27" fmla="*/ 0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0" name="Freeform 10066"/>
              <p:cNvSpPr>
                <a:spLocks noEditPoints="1"/>
              </p:cNvSpPr>
              <p:nvPr/>
            </p:nvSpPr>
            <p:spPr bwMode="auto">
              <a:xfrm>
                <a:off x="-75" y="3427"/>
                <a:ext cx="4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3 h 4"/>
                  <a:gd name="T8" fmla="*/ 0 w 2"/>
                  <a:gd name="T9" fmla="*/ 3 h 4"/>
                  <a:gd name="T10" fmla="*/ 1 w 2"/>
                  <a:gd name="T11" fmla="*/ 2 h 4"/>
                  <a:gd name="T12" fmla="*/ 0 w 2"/>
                  <a:gd name="T13" fmla="*/ 3 h 4"/>
                  <a:gd name="T14" fmla="*/ 1 w 2"/>
                  <a:gd name="T15" fmla="*/ 3 h 4"/>
                  <a:gd name="T16" fmla="*/ 1 w 2"/>
                  <a:gd name="T17" fmla="*/ 2 h 4"/>
                  <a:gd name="T18" fmla="*/ 1 w 2"/>
                  <a:gd name="T19" fmla="*/ 2 h 4"/>
                  <a:gd name="T20" fmla="*/ 2 w 2"/>
                  <a:gd name="T21" fmla="*/ 0 h 4"/>
                  <a:gd name="T22" fmla="*/ 1 w 2"/>
                  <a:gd name="T23" fmla="*/ 2 h 4"/>
                  <a:gd name="T24" fmla="*/ 1 w 2"/>
                  <a:gd name="T25" fmla="*/ 2 h 4"/>
                  <a:gd name="T26" fmla="*/ 2 w 2"/>
                  <a:gd name="T27" fmla="*/ 1 h 4"/>
                  <a:gd name="T28" fmla="*/ 2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1" name="Freeform 10067"/>
              <p:cNvSpPr>
                <a:spLocks/>
              </p:cNvSpPr>
              <p:nvPr/>
            </p:nvSpPr>
            <p:spPr bwMode="auto">
              <a:xfrm>
                <a:off x="-75" y="3434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2" name="Freeform 10068"/>
              <p:cNvSpPr>
                <a:spLocks noEditPoints="1"/>
              </p:cNvSpPr>
              <p:nvPr/>
            </p:nvSpPr>
            <p:spPr bwMode="auto">
              <a:xfrm>
                <a:off x="-75" y="3427"/>
                <a:ext cx="19" cy="19"/>
              </a:xfrm>
              <a:custGeom>
                <a:avLst/>
                <a:gdLst>
                  <a:gd name="T0" fmla="*/ 1 w 8"/>
                  <a:gd name="T1" fmla="*/ 5 h 8"/>
                  <a:gd name="T2" fmla="*/ 0 w 8"/>
                  <a:gd name="T3" fmla="*/ 5 h 8"/>
                  <a:gd name="T4" fmla="*/ 5 w 8"/>
                  <a:gd name="T5" fmla="*/ 8 h 8"/>
                  <a:gd name="T6" fmla="*/ 6 w 8"/>
                  <a:gd name="T7" fmla="*/ 8 h 8"/>
                  <a:gd name="T8" fmla="*/ 1 w 8"/>
                  <a:gd name="T9" fmla="*/ 5 h 8"/>
                  <a:gd name="T10" fmla="*/ 2 w 8"/>
                  <a:gd name="T11" fmla="*/ 2 h 8"/>
                  <a:gd name="T12" fmla="*/ 2 w 8"/>
                  <a:gd name="T13" fmla="*/ 3 h 8"/>
                  <a:gd name="T14" fmla="*/ 7 w 8"/>
                  <a:gd name="T15" fmla="*/ 6 h 8"/>
                  <a:gd name="T16" fmla="*/ 7 w 8"/>
                  <a:gd name="T17" fmla="*/ 5 h 8"/>
                  <a:gd name="T18" fmla="*/ 2 w 8"/>
                  <a:gd name="T19" fmla="*/ 2 h 8"/>
                  <a:gd name="T20" fmla="*/ 3 w 8"/>
                  <a:gd name="T21" fmla="*/ 0 h 8"/>
                  <a:gd name="T22" fmla="*/ 3 w 8"/>
                  <a:gd name="T23" fmla="*/ 1 h 8"/>
                  <a:gd name="T24" fmla="*/ 4 w 8"/>
                  <a:gd name="T25" fmla="*/ 2 h 8"/>
                  <a:gd name="T26" fmla="*/ 8 w 8"/>
                  <a:gd name="T27" fmla="*/ 4 h 8"/>
                  <a:gd name="T28" fmla="*/ 8 w 8"/>
                  <a:gd name="T29" fmla="*/ 4 h 8"/>
                  <a:gd name="T30" fmla="*/ 3 w 8"/>
                  <a:gd name="T3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4" y="7"/>
                      <a:pt x="2" y="6"/>
                      <a:pt x="1" y="5"/>
                    </a:cubicBezTo>
                    <a:moveTo>
                      <a:pt x="2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4" y="4"/>
                      <a:pt x="5" y="5"/>
                      <a:pt x="7" y="6"/>
                    </a:cubicBezTo>
                    <a:cubicBezTo>
                      <a:pt x="7" y="6"/>
                      <a:pt x="7" y="5"/>
                      <a:pt x="7" y="5"/>
                    </a:cubicBezTo>
                    <a:cubicBezTo>
                      <a:pt x="5" y="4"/>
                      <a:pt x="4" y="3"/>
                      <a:pt x="2" y="2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3" name="Freeform 10069"/>
              <p:cNvSpPr>
                <a:spLocks noEditPoints="1"/>
              </p:cNvSpPr>
              <p:nvPr/>
            </p:nvSpPr>
            <p:spPr bwMode="auto">
              <a:xfrm>
                <a:off x="-73" y="3429"/>
                <a:ext cx="17" cy="17"/>
              </a:xfrm>
              <a:custGeom>
                <a:avLst/>
                <a:gdLst>
                  <a:gd name="T0" fmla="*/ 0 w 7"/>
                  <a:gd name="T1" fmla="*/ 3 h 7"/>
                  <a:gd name="T2" fmla="*/ 0 w 7"/>
                  <a:gd name="T3" fmla="*/ 4 h 7"/>
                  <a:gd name="T4" fmla="*/ 5 w 7"/>
                  <a:gd name="T5" fmla="*/ 7 h 7"/>
                  <a:gd name="T6" fmla="*/ 5 w 7"/>
                  <a:gd name="T7" fmla="*/ 6 h 7"/>
                  <a:gd name="T8" fmla="*/ 0 w 7"/>
                  <a:gd name="T9" fmla="*/ 3 h 7"/>
                  <a:gd name="T10" fmla="*/ 1 w 7"/>
                  <a:gd name="T11" fmla="*/ 2 h 7"/>
                  <a:gd name="T12" fmla="*/ 0 w 7"/>
                  <a:gd name="T13" fmla="*/ 2 h 7"/>
                  <a:gd name="T14" fmla="*/ 5 w 7"/>
                  <a:gd name="T15" fmla="*/ 5 h 7"/>
                  <a:gd name="T16" fmla="*/ 6 w 7"/>
                  <a:gd name="T17" fmla="*/ 5 h 7"/>
                  <a:gd name="T18" fmla="*/ 1 w 7"/>
                  <a:gd name="T19" fmla="*/ 2 h 7"/>
                  <a:gd name="T20" fmla="*/ 2 w 7"/>
                  <a:gd name="T21" fmla="*/ 0 h 7"/>
                  <a:gd name="T22" fmla="*/ 1 w 7"/>
                  <a:gd name="T23" fmla="*/ 1 h 7"/>
                  <a:gd name="T24" fmla="*/ 6 w 7"/>
                  <a:gd name="T25" fmla="*/ 4 h 7"/>
                  <a:gd name="T26" fmla="*/ 7 w 7"/>
                  <a:gd name="T27" fmla="*/ 3 h 7"/>
                  <a:gd name="T28" fmla="*/ 3 w 7"/>
                  <a:gd name="T29" fmla="*/ 1 h 7"/>
                  <a:gd name="T30" fmla="*/ 2 w 7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" h="7">
                    <a:moveTo>
                      <a:pt x="0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1" y="5"/>
                      <a:pt x="3" y="6"/>
                      <a:pt x="5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2" y="3"/>
                      <a:pt x="4" y="4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4" y="4"/>
                      <a:pt x="3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4" name="Freeform 10070"/>
              <p:cNvSpPr>
                <a:spLocks/>
              </p:cNvSpPr>
              <p:nvPr/>
            </p:nvSpPr>
            <p:spPr bwMode="auto">
              <a:xfrm>
                <a:off x="-73" y="3434"/>
                <a:ext cx="12" cy="9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1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5" name="Freeform 10071"/>
              <p:cNvSpPr>
                <a:spLocks noEditPoints="1"/>
              </p:cNvSpPr>
              <p:nvPr/>
            </p:nvSpPr>
            <p:spPr bwMode="auto">
              <a:xfrm>
                <a:off x="-45" y="3431"/>
                <a:ext cx="104" cy="33"/>
              </a:xfrm>
              <a:custGeom>
                <a:avLst/>
                <a:gdLst>
                  <a:gd name="T0" fmla="*/ 23 w 44"/>
                  <a:gd name="T1" fmla="*/ 10 h 14"/>
                  <a:gd name="T2" fmla="*/ 22 w 44"/>
                  <a:gd name="T3" fmla="*/ 12 h 14"/>
                  <a:gd name="T4" fmla="*/ 26 w 44"/>
                  <a:gd name="T5" fmla="*/ 14 h 14"/>
                  <a:gd name="T6" fmla="*/ 28 w 44"/>
                  <a:gd name="T7" fmla="*/ 12 h 14"/>
                  <a:gd name="T8" fmla="*/ 23 w 44"/>
                  <a:gd name="T9" fmla="*/ 10 h 14"/>
                  <a:gd name="T10" fmla="*/ 16 w 44"/>
                  <a:gd name="T11" fmla="*/ 6 h 14"/>
                  <a:gd name="T12" fmla="*/ 15 w 44"/>
                  <a:gd name="T13" fmla="*/ 8 h 14"/>
                  <a:gd name="T14" fmla="*/ 21 w 44"/>
                  <a:gd name="T15" fmla="*/ 11 h 14"/>
                  <a:gd name="T16" fmla="*/ 22 w 44"/>
                  <a:gd name="T17" fmla="*/ 9 h 14"/>
                  <a:gd name="T18" fmla="*/ 16 w 44"/>
                  <a:gd name="T19" fmla="*/ 6 h 14"/>
                  <a:gd name="T20" fmla="*/ 19 w 44"/>
                  <a:gd name="T21" fmla="*/ 1 h 14"/>
                  <a:gd name="T22" fmla="*/ 16 w 44"/>
                  <a:gd name="T23" fmla="*/ 6 h 14"/>
                  <a:gd name="T24" fmla="*/ 22 w 44"/>
                  <a:gd name="T25" fmla="*/ 9 h 14"/>
                  <a:gd name="T26" fmla="*/ 22 w 44"/>
                  <a:gd name="T27" fmla="*/ 9 h 14"/>
                  <a:gd name="T28" fmla="*/ 23 w 44"/>
                  <a:gd name="T29" fmla="*/ 8 h 14"/>
                  <a:gd name="T30" fmla="*/ 23 w 44"/>
                  <a:gd name="T31" fmla="*/ 9 h 14"/>
                  <a:gd name="T32" fmla="*/ 28 w 44"/>
                  <a:gd name="T33" fmla="*/ 12 h 14"/>
                  <a:gd name="T34" fmla="*/ 28 w 44"/>
                  <a:gd name="T35" fmla="*/ 12 h 14"/>
                  <a:gd name="T36" fmla="*/ 30 w 44"/>
                  <a:gd name="T37" fmla="*/ 8 h 14"/>
                  <a:gd name="T38" fmla="*/ 22 w 44"/>
                  <a:gd name="T39" fmla="*/ 3 h 14"/>
                  <a:gd name="T40" fmla="*/ 20 w 44"/>
                  <a:gd name="T41" fmla="*/ 4 h 14"/>
                  <a:gd name="T42" fmla="*/ 21 w 44"/>
                  <a:gd name="T43" fmla="*/ 3 h 14"/>
                  <a:gd name="T44" fmla="*/ 19 w 44"/>
                  <a:gd name="T45" fmla="*/ 1 h 14"/>
                  <a:gd name="T46" fmla="*/ 2 w 44"/>
                  <a:gd name="T47" fmla="*/ 1 h 14"/>
                  <a:gd name="T48" fmla="*/ 0 w 44"/>
                  <a:gd name="T49" fmla="*/ 4 h 14"/>
                  <a:gd name="T50" fmla="*/ 0 w 44"/>
                  <a:gd name="T51" fmla="*/ 4 h 14"/>
                  <a:gd name="T52" fmla="*/ 2 w 44"/>
                  <a:gd name="T53" fmla="*/ 1 h 14"/>
                  <a:gd name="T54" fmla="*/ 2 w 44"/>
                  <a:gd name="T55" fmla="*/ 1 h 14"/>
                  <a:gd name="T56" fmla="*/ 41 w 44"/>
                  <a:gd name="T57" fmla="*/ 0 h 14"/>
                  <a:gd name="T58" fmla="*/ 41 w 44"/>
                  <a:gd name="T59" fmla="*/ 1 h 14"/>
                  <a:gd name="T60" fmla="*/ 43 w 44"/>
                  <a:gd name="T61" fmla="*/ 3 h 14"/>
                  <a:gd name="T62" fmla="*/ 44 w 44"/>
                  <a:gd name="T63" fmla="*/ 1 h 14"/>
                  <a:gd name="T64" fmla="*/ 41 w 44"/>
                  <a:gd name="T6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14">
                    <a:moveTo>
                      <a:pt x="23" y="10"/>
                    </a:moveTo>
                    <a:cubicBezTo>
                      <a:pt x="23" y="10"/>
                      <a:pt x="23" y="11"/>
                      <a:pt x="22" y="12"/>
                    </a:cubicBezTo>
                    <a:cubicBezTo>
                      <a:pt x="24" y="13"/>
                      <a:pt x="25" y="14"/>
                      <a:pt x="26" y="14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6" y="11"/>
                      <a:pt x="25" y="10"/>
                      <a:pt x="23" y="10"/>
                    </a:cubicBezTo>
                    <a:moveTo>
                      <a:pt x="16" y="6"/>
                    </a:moveTo>
                    <a:cubicBezTo>
                      <a:pt x="16" y="7"/>
                      <a:pt x="16" y="7"/>
                      <a:pt x="15" y="8"/>
                    </a:cubicBezTo>
                    <a:cubicBezTo>
                      <a:pt x="17" y="9"/>
                      <a:pt x="19" y="10"/>
                      <a:pt x="21" y="11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0" y="8"/>
                      <a:pt x="18" y="7"/>
                      <a:pt x="16" y="6"/>
                    </a:cubicBezTo>
                    <a:moveTo>
                      <a:pt x="19" y="1"/>
                    </a:moveTo>
                    <a:cubicBezTo>
                      <a:pt x="18" y="3"/>
                      <a:pt x="17" y="4"/>
                      <a:pt x="16" y="6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9"/>
                      <a:pt x="23" y="9"/>
                    </a:cubicBezTo>
                    <a:cubicBezTo>
                      <a:pt x="25" y="10"/>
                      <a:pt x="26" y="11"/>
                      <a:pt x="2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7" y="6"/>
                      <a:pt x="24" y="4"/>
                      <a:pt x="22" y="3"/>
                    </a:cubicBezTo>
                    <a:cubicBezTo>
                      <a:pt x="21" y="3"/>
                      <a:pt x="21" y="4"/>
                      <a:pt x="20" y="4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2"/>
                      <a:pt x="20" y="2"/>
                      <a:pt x="19" y="1"/>
                    </a:cubicBezTo>
                    <a:moveTo>
                      <a:pt x="2" y="1"/>
                    </a:moveTo>
                    <a:cubicBezTo>
                      <a:pt x="1" y="2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41" y="0"/>
                    </a:moveTo>
                    <a:cubicBezTo>
                      <a:pt x="41" y="1"/>
                      <a:pt x="41" y="1"/>
                      <a:pt x="41" y="1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2"/>
                      <a:pt x="44" y="2"/>
                      <a:pt x="44" y="1"/>
                    </a:cubicBezTo>
                    <a:cubicBezTo>
                      <a:pt x="43" y="1"/>
                      <a:pt x="42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6" name="Freeform 10072"/>
              <p:cNvSpPr>
                <a:spLocks noEditPoints="1"/>
              </p:cNvSpPr>
              <p:nvPr/>
            </p:nvSpPr>
            <p:spPr bwMode="auto">
              <a:xfrm>
                <a:off x="-7" y="3446"/>
                <a:ext cx="29" cy="14"/>
              </a:xfrm>
              <a:custGeom>
                <a:avLst/>
                <a:gdLst>
                  <a:gd name="T0" fmla="*/ 7 w 12"/>
                  <a:gd name="T1" fmla="*/ 3 h 6"/>
                  <a:gd name="T2" fmla="*/ 7 w 12"/>
                  <a:gd name="T3" fmla="*/ 4 h 6"/>
                  <a:gd name="T4" fmla="*/ 12 w 12"/>
                  <a:gd name="T5" fmla="*/ 6 h 6"/>
                  <a:gd name="T6" fmla="*/ 12 w 12"/>
                  <a:gd name="T7" fmla="*/ 6 h 6"/>
                  <a:gd name="T8" fmla="*/ 7 w 12"/>
                  <a:gd name="T9" fmla="*/ 3 h 6"/>
                  <a:gd name="T10" fmla="*/ 0 w 12"/>
                  <a:gd name="T11" fmla="*/ 0 h 6"/>
                  <a:gd name="T12" fmla="*/ 0 w 12"/>
                  <a:gd name="T13" fmla="*/ 0 h 6"/>
                  <a:gd name="T14" fmla="*/ 6 w 12"/>
                  <a:gd name="T15" fmla="*/ 3 h 6"/>
                  <a:gd name="T16" fmla="*/ 6 w 12"/>
                  <a:gd name="T17" fmla="*/ 3 h 6"/>
                  <a:gd name="T18" fmla="*/ 0 w 12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7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9" y="4"/>
                      <a:pt x="10" y="5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5"/>
                      <a:pt x="9" y="4"/>
                      <a:pt x="7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7" name="Freeform 10073"/>
              <p:cNvSpPr>
                <a:spLocks noEditPoints="1"/>
              </p:cNvSpPr>
              <p:nvPr/>
            </p:nvSpPr>
            <p:spPr bwMode="auto">
              <a:xfrm>
                <a:off x="-222" y="3436"/>
                <a:ext cx="291" cy="243"/>
              </a:xfrm>
              <a:custGeom>
                <a:avLst/>
                <a:gdLst>
                  <a:gd name="T0" fmla="*/ 0 w 123"/>
                  <a:gd name="T1" fmla="*/ 103 h 103"/>
                  <a:gd name="T2" fmla="*/ 12 w 123"/>
                  <a:gd name="T3" fmla="*/ 84 h 103"/>
                  <a:gd name="T4" fmla="*/ 12 w 123"/>
                  <a:gd name="T5" fmla="*/ 84 h 103"/>
                  <a:gd name="T6" fmla="*/ 12 w 123"/>
                  <a:gd name="T7" fmla="*/ 83 h 103"/>
                  <a:gd name="T8" fmla="*/ 13 w 123"/>
                  <a:gd name="T9" fmla="*/ 82 h 103"/>
                  <a:gd name="T10" fmla="*/ 15 w 123"/>
                  <a:gd name="T11" fmla="*/ 78 h 103"/>
                  <a:gd name="T12" fmla="*/ 19 w 123"/>
                  <a:gd name="T13" fmla="*/ 71 h 103"/>
                  <a:gd name="T14" fmla="*/ 20 w 123"/>
                  <a:gd name="T15" fmla="*/ 71 h 103"/>
                  <a:gd name="T16" fmla="*/ 20 w 123"/>
                  <a:gd name="T17" fmla="*/ 69 h 103"/>
                  <a:gd name="T18" fmla="*/ 21 w 123"/>
                  <a:gd name="T19" fmla="*/ 68 h 103"/>
                  <a:gd name="T20" fmla="*/ 22 w 123"/>
                  <a:gd name="T21" fmla="*/ 67 h 103"/>
                  <a:gd name="T22" fmla="*/ 23 w 123"/>
                  <a:gd name="T23" fmla="*/ 65 h 103"/>
                  <a:gd name="T24" fmla="*/ 23 w 123"/>
                  <a:gd name="T25" fmla="*/ 65 h 103"/>
                  <a:gd name="T26" fmla="*/ 23 w 123"/>
                  <a:gd name="T27" fmla="*/ 65 h 103"/>
                  <a:gd name="T28" fmla="*/ 27 w 123"/>
                  <a:gd name="T29" fmla="*/ 58 h 103"/>
                  <a:gd name="T30" fmla="*/ 28 w 123"/>
                  <a:gd name="T31" fmla="*/ 58 h 103"/>
                  <a:gd name="T32" fmla="*/ 29 w 123"/>
                  <a:gd name="T33" fmla="*/ 54 h 103"/>
                  <a:gd name="T34" fmla="*/ 29 w 123"/>
                  <a:gd name="T35" fmla="*/ 55 h 103"/>
                  <a:gd name="T36" fmla="*/ 30 w 123"/>
                  <a:gd name="T37" fmla="*/ 53 h 103"/>
                  <a:gd name="T38" fmla="*/ 30 w 123"/>
                  <a:gd name="T39" fmla="*/ 53 h 103"/>
                  <a:gd name="T40" fmla="*/ 31 w 123"/>
                  <a:gd name="T41" fmla="*/ 52 h 103"/>
                  <a:gd name="T42" fmla="*/ 38 w 123"/>
                  <a:gd name="T43" fmla="*/ 40 h 103"/>
                  <a:gd name="T44" fmla="*/ 38 w 123"/>
                  <a:gd name="T45" fmla="*/ 41 h 103"/>
                  <a:gd name="T46" fmla="*/ 39 w 123"/>
                  <a:gd name="T47" fmla="*/ 39 h 103"/>
                  <a:gd name="T48" fmla="*/ 39 w 123"/>
                  <a:gd name="T49" fmla="*/ 39 h 103"/>
                  <a:gd name="T50" fmla="*/ 39 w 123"/>
                  <a:gd name="T51" fmla="*/ 38 h 103"/>
                  <a:gd name="T52" fmla="*/ 41 w 123"/>
                  <a:gd name="T53" fmla="*/ 35 h 103"/>
                  <a:gd name="T54" fmla="*/ 41 w 123"/>
                  <a:gd name="T55" fmla="*/ 35 h 103"/>
                  <a:gd name="T56" fmla="*/ 41 w 123"/>
                  <a:gd name="T57" fmla="*/ 35 h 103"/>
                  <a:gd name="T58" fmla="*/ 43 w 123"/>
                  <a:gd name="T59" fmla="*/ 32 h 103"/>
                  <a:gd name="T60" fmla="*/ 43 w 123"/>
                  <a:gd name="T61" fmla="*/ 32 h 103"/>
                  <a:gd name="T62" fmla="*/ 48 w 123"/>
                  <a:gd name="T63" fmla="*/ 23 h 103"/>
                  <a:gd name="T64" fmla="*/ 48 w 123"/>
                  <a:gd name="T65" fmla="*/ 23 h 103"/>
                  <a:gd name="T66" fmla="*/ 48 w 123"/>
                  <a:gd name="T67" fmla="*/ 23 h 103"/>
                  <a:gd name="T68" fmla="*/ 50 w 123"/>
                  <a:gd name="T69" fmla="*/ 20 h 103"/>
                  <a:gd name="T70" fmla="*/ 51 w 123"/>
                  <a:gd name="T71" fmla="*/ 19 h 103"/>
                  <a:gd name="T72" fmla="*/ 55 w 123"/>
                  <a:gd name="T73" fmla="*/ 11 h 103"/>
                  <a:gd name="T74" fmla="*/ 55 w 123"/>
                  <a:gd name="T75" fmla="*/ 11 h 103"/>
                  <a:gd name="T76" fmla="*/ 55 w 123"/>
                  <a:gd name="T77" fmla="*/ 11 h 103"/>
                  <a:gd name="T78" fmla="*/ 55 w 123"/>
                  <a:gd name="T79" fmla="*/ 11 h 103"/>
                  <a:gd name="T80" fmla="*/ 56 w 123"/>
                  <a:gd name="T81" fmla="*/ 11 h 103"/>
                  <a:gd name="T82" fmla="*/ 79 w 123"/>
                  <a:gd name="T83" fmla="*/ 1 h 103"/>
                  <a:gd name="T84" fmla="*/ 80 w 123"/>
                  <a:gd name="T85" fmla="*/ 1 h 103"/>
                  <a:gd name="T86" fmla="*/ 77 w 123"/>
                  <a:gd name="T87" fmla="*/ 3 h 103"/>
                  <a:gd name="T88" fmla="*/ 79 w 123"/>
                  <a:gd name="T89" fmla="*/ 0 h 103"/>
                  <a:gd name="T90" fmla="*/ 119 w 123"/>
                  <a:gd name="T91" fmla="*/ 1 h 103"/>
                  <a:gd name="T92" fmla="*/ 123 w 123"/>
                  <a:gd name="T93" fmla="*/ 2 h 103"/>
                  <a:gd name="T94" fmla="*/ 76 w 123"/>
                  <a:gd name="T95" fmla="*/ 3 h 103"/>
                  <a:gd name="T96" fmla="*/ 78 w 123"/>
                  <a:gd name="T97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3" h="103">
                    <a:moveTo>
                      <a:pt x="6" y="93"/>
                    </a:moveTo>
                    <a:cubicBezTo>
                      <a:pt x="4" y="96"/>
                      <a:pt x="2" y="99"/>
                      <a:pt x="0" y="103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2" y="99"/>
                      <a:pt x="4" y="96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moveTo>
                      <a:pt x="12" y="84"/>
                    </a:moveTo>
                    <a:cubicBezTo>
                      <a:pt x="11" y="85"/>
                      <a:pt x="11" y="85"/>
                      <a:pt x="10" y="86"/>
                    </a:cubicBezTo>
                    <a:cubicBezTo>
                      <a:pt x="10" y="86"/>
                      <a:pt x="10" y="86"/>
                      <a:pt x="10" y="86"/>
                    </a:cubicBezTo>
                    <a:cubicBezTo>
                      <a:pt x="11" y="85"/>
                      <a:pt x="11" y="85"/>
                      <a:pt x="12" y="84"/>
                    </a:cubicBezTo>
                    <a:cubicBezTo>
                      <a:pt x="12" y="84"/>
                      <a:pt x="12" y="84"/>
                      <a:pt x="12" y="84"/>
                    </a:cubicBezTo>
                    <a:moveTo>
                      <a:pt x="13" y="82"/>
                    </a:moveTo>
                    <a:cubicBezTo>
                      <a:pt x="13" y="82"/>
                      <a:pt x="13" y="82"/>
                      <a:pt x="12" y="83"/>
                    </a:cubicBezTo>
                    <a:cubicBezTo>
                      <a:pt x="12" y="83"/>
                      <a:pt x="12" y="83"/>
                      <a:pt x="12" y="83"/>
                    </a:cubicBezTo>
                    <a:cubicBezTo>
                      <a:pt x="13" y="82"/>
                      <a:pt x="13" y="82"/>
                      <a:pt x="13" y="82"/>
                    </a:cubicBezTo>
                    <a:cubicBezTo>
                      <a:pt x="13" y="82"/>
                      <a:pt x="13" y="82"/>
                      <a:pt x="13" y="82"/>
                    </a:cubicBezTo>
                    <a:moveTo>
                      <a:pt x="16" y="77"/>
                    </a:moveTo>
                    <a:cubicBezTo>
                      <a:pt x="16" y="77"/>
                      <a:pt x="15" y="77"/>
                      <a:pt x="15" y="78"/>
                    </a:cubicBezTo>
                    <a:cubicBezTo>
                      <a:pt x="15" y="78"/>
                      <a:pt x="15" y="78"/>
                      <a:pt x="15" y="78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moveTo>
                      <a:pt x="19" y="71"/>
                    </a:moveTo>
                    <a:cubicBezTo>
                      <a:pt x="19" y="72"/>
                      <a:pt x="18" y="74"/>
                      <a:pt x="17" y="75"/>
                    </a:cubicBezTo>
                    <a:cubicBezTo>
                      <a:pt x="17" y="75"/>
                      <a:pt x="17" y="75"/>
                      <a:pt x="17" y="75"/>
                    </a:cubicBezTo>
                    <a:cubicBezTo>
                      <a:pt x="18" y="74"/>
                      <a:pt x="19" y="72"/>
                      <a:pt x="20" y="71"/>
                    </a:cubicBezTo>
                    <a:cubicBezTo>
                      <a:pt x="20" y="71"/>
                      <a:pt x="20" y="71"/>
                      <a:pt x="19" y="71"/>
                    </a:cubicBezTo>
                    <a:moveTo>
                      <a:pt x="21" y="68"/>
                    </a:moveTo>
                    <a:cubicBezTo>
                      <a:pt x="21" y="68"/>
                      <a:pt x="21" y="69"/>
                      <a:pt x="20" y="69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1" y="69"/>
                      <a:pt x="21" y="68"/>
                      <a:pt x="21" y="68"/>
                    </a:cubicBezTo>
                    <a:cubicBezTo>
                      <a:pt x="21" y="68"/>
                      <a:pt x="21" y="68"/>
                      <a:pt x="21" y="68"/>
                    </a:cubicBezTo>
                    <a:moveTo>
                      <a:pt x="22" y="66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2" y="66"/>
                      <a:pt x="22" y="67"/>
                      <a:pt x="22" y="67"/>
                    </a:cubicBezTo>
                    <a:cubicBezTo>
                      <a:pt x="22" y="66"/>
                      <a:pt x="22" y="66"/>
                      <a:pt x="22" y="66"/>
                    </a:cubicBezTo>
                    <a:cubicBezTo>
                      <a:pt x="22" y="66"/>
                      <a:pt x="22" y="66"/>
                      <a:pt x="22" y="66"/>
                    </a:cubicBezTo>
                    <a:moveTo>
                      <a:pt x="23" y="65"/>
                    </a:moveTo>
                    <a:cubicBezTo>
                      <a:pt x="23" y="65"/>
                      <a:pt x="23" y="66"/>
                      <a:pt x="22" y="66"/>
                    </a:cubicBezTo>
                    <a:cubicBezTo>
                      <a:pt x="23" y="66"/>
                      <a:pt x="23" y="66"/>
                      <a:pt x="23" y="66"/>
                    </a:cubicBezTo>
                    <a:cubicBezTo>
                      <a:pt x="23" y="66"/>
                      <a:pt x="23" y="66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moveTo>
                      <a:pt x="27" y="58"/>
                    </a:moveTo>
                    <a:cubicBezTo>
                      <a:pt x="26" y="60"/>
                      <a:pt x="24" y="62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5" y="63"/>
                      <a:pt x="26" y="60"/>
                      <a:pt x="28" y="58"/>
                    </a:cubicBezTo>
                    <a:cubicBezTo>
                      <a:pt x="27" y="58"/>
                      <a:pt x="27" y="58"/>
                      <a:pt x="27" y="58"/>
                    </a:cubicBezTo>
                    <a:moveTo>
                      <a:pt x="28" y="57"/>
                    </a:moveTo>
                    <a:cubicBezTo>
                      <a:pt x="28" y="57"/>
                      <a:pt x="27" y="57"/>
                      <a:pt x="27" y="57"/>
                    </a:cubicBezTo>
                    <a:cubicBezTo>
                      <a:pt x="27" y="57"/>
                      <a:pt x="28" y="58"/>
                      <a:pt x="28" y="58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8" y="57"/>
                      <a:pt x="28" y="57"/>
                      <a:pt x="28" y="57"/>
                    </a:cubicBezTo>
                    <a:moveTo>
                      <a:pt x="29" y="54"/>
                    </a:move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4"/>
                    </a:cubicBezTo>
                    <a:moveTo>
                      <a:pt x="30" y="53"/>
                    </a:move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1" y="53"/>
                    </a:cubicBezTo>
                    <a:cubicBezTo>
                      <a:pt x="30" y="53"/>
                      <a:pt x="30" y="53"/>
                      <a:pt x="30" y="53"/>
                    </a:cubicBezTo>
                    <a:moveTo>
                      <a:pt x="36" y="44"/>
                    </a:moveTo>
                    <a:cubicBezTo>
                      <a:pt x="34" y="46"/>
                      <a:pt x="32" y="49"/>
                      <a:pt x="31" y="52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50"/>
                      <a:pt x="34" y="47"/>
                      <a:pt x="36" y="44"/>
                    </a:cubicBezTo>
                    <a:cubicBezTo>
                      <a:pt x="36" y="44"/>
                      <a:pt x="36" y="44"/>
                      <a:pt x="36" y="44"/>
                    </a:cubicBezTo>
                    <a:moveTo>
                      <a:pt x="38" y="40"/>
                    </a:moveTo>
                    <a:cubicBezTo>
                      <a:pt x="37" y="41"/>
                      <a:pt x="37" y="41"/>
                      <a:pt x="37" y="41"/>
                    </a:cubicBezTo>
                    <a:cubicBezTo>
                      <a:pt x="37" y="41"/>
                      <a:pt x="37" y="41"/>
                      <a:pt x="38" y="41"/>
                    </a:cubicBezTo>
                    <a:cubicBezTo>
                      <a:pt x="38" y="41"/>
                      <a:pt x="38" y="41"/>
                      <a:pt x="38" y="41"/>
                    </a:cubicBezTo>
                    <a:cubicBezTo>
                      <a:pt x="38" y="41"/>
                      <a:pt x="38" y="40"/>
                      <a:pt x="38" y="40"/>
                    </a:cubicBezTo>
                    <a:moveTo>
                      <a:pt x="39" y="39"/>
                    </a:move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moveTo>
                      <a:pt x="40" y="36"/>
                    </a:moveTo>
                    <a:cubicBezTo>
                      <a:pt x="40" y="37"/>
                      <a:pt x="39" y="37"/>
                      <a:pt x="39" y="38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40" y="38"/>
                      <a:pt x="40" y="37"/>
                      <a:pt x="41" y="36"/>
                    </a:cubicBezTo>
                    <a:cubicBezTo>
                      <a:pt x="41" y="36"/>
                      <a:pt x="40" y="36"/>
                      <a:pt x="40" y="36"/>
                    </a:cubicBezTo>
                    <a:moveTo>
                      <a:pt x="41" y="35"/>
                    </a:moveTo>
                    <a:cubicBezTo>
                      <a:pt x="41" y="35"/>
                      <a:pt x="41" y="35"/>
                      <a:pt x="40" y="36"/>
                    </a:cubicBezTo>
                    <a:cubicBezTo>
                      <a:pt x="40" y="36"/>
                      <a:pt x="41" y="36"/>
                      <a:pt x="41" y="36"/>
                    </a:cubicBezTo>
                    <a:cubicBezTo>
                      <a:pt x="41" y="36"/>
                      <a:pt x="41" y="35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moveTo>
                      <a:pt x="43" y="32"/>
                    </a:moveTo>
                    <a:cubicBezTo>
                      <a:pt x="42" y="33"/>
                      <a:pt x="41" y="34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2" y="34"/>
                      <a:pt x="42" y="33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moveTo>
                      <a:pt x="45" y="28"/>
                    </a:moveTo>
                    <a:cubicBezTo>
                      <a:pt x="44" y="29"/>
                      <a:pt x="43" y="31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4" y="31"/>
                      <a:pt x="45" y="30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moveTo>
                      <a:pt x="48" y="23"/>
                    </a:moveTo>
                    <a:cubicBezTo>
                      <a:pt x="47" y="24"/>
                      <a:pt x="46" y="26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6" y="26"/>
                      <a:pt x="47" y="25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moveTo>
                      <a:pt x="50" y="20"/>
                    </a:moveTo>
                    <a:cubicBezTo>
                      <a:pt x="49" y="21"/>
                      <a:pt x="49" y="22"/>
                      <a:pt x="48" y="23"/>
                    </a:cubicBezTo>
                    <a:cubicBezTo>
                      <a:pt x="48" y="23"/>
                      <a:pt x="48" y="23"/>
                      <a:pt x="49" y="23"/>
                    </a:cubicBezTo>
                    <a:cubicBezTo>
                      <a:pt x="49" y="22"/>
                      <a:pt x="50" y="21"/>
                      <a:pt x="50" y="20"/>
                    </a:cubicBezTo>
                    <a:cubicBezTo>
                      <a:pt x="50" y="20"/>
                      <a:pt x="50" y="20"/>
                      <a:pt x="50" y="20"/>
                    </a:cubicBezTo>
                    <a:moveTo>
                      <a:pt x="50" y="19"/>
                    </a:moveTo>
                    <a:cubicBezTo>
                      <a:pt x="50" y="19"/>
                      <a:pt x="50" y="19"/>
                      <a:pt x="50" y="19"/>
                    </a:cubicBezTo>
                    <a:cubicBezTo>
                      <a:pt x="50" y="19"/>
                      <a:pt x="50" y="19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0" y="19"/>
                      <a:pt x="50" y="19"/>
                      <a:pt x="50" y="19"/>
                    </a:cubicBezTo>
                    <a:moveTo>
                      <a:pt x="55" y="11"/>
                    </a:moveTo>
                    <a:cubicBezTo>
                      <a:pt x="54" y="13"/>
                      <a:pt x="52" y="16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2" y="16"/>
                      <a:pt x="54" y="14"/>
                      <a:pt x="55" y="11"/>
                    </a:cubicBezTo>
                    <a:cubicBezTo>
                      <a:pt x="55" y="11"/>
                      <a:pt x="55" y="11"/>
                      <a:pt x="55" y="11"/>
                    </a:cubicBezTo>
                    <a:moveTo>
                      <a:pt x="55" y="11"/>
                    </a:move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11"/>
                      <a:pt x="56" y="11"/>
                      <a:pt x="56" y="11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6" y="11"/>
                      <a:pt x="55" y="11"/>
                      <a:pt x="55" y="11"/>
                    </a:cubicBezTo>
                    <a:moveTo>
                      <a:pt x="61" y="1"/>
                    </a:moveTo>
                    <a:cubicBezTo>
                      <a:pt x="59" y="4"/>
                      <a:pt x="57" y="7"/>
                      <a:pt x="55" y="10"/>
                    </a:cubicBezTo>
                    <a:cubicBezTo>
                      <a:pt x="55" y="11"/>
                      <a:pt x="56" y="11"/>
                      <a:pt x="56" y="11"/>
                    </a:cubicBezTo>
                    <a:cubicBezTo>
                      <a:pt x="58" y="8"/>
                      <a:pt x="60" y="4"/>
                      <a:pt x="61" y="1"/>
                    </a:cubicBezTo>
                    <a:cubicBezTo>
                      <a:pt x="61" y="1"/>
                      <a:pt x="61" y="1"/>
                      <a:pt x="61" y="1"/>
                    </a:cubicBezTo>
                    <a:moveTo>
                      <a:pt x="79" y="1"/>
                    </a:moveTo>
                    <a:cubicBezTo>
                      <a:pt x="79" y="2"/>
                      <a:pt x="78" y="3"/>
                      <a:pt x="78" y="4"/>
                    </a:cubicBezTo>
                    <a:cubicBezTo>
                      <a:pt x="78" y="4"/>
                      <a:pt x="78" y="4"/>
                      <a:pt x="78" y="4"/>
                    </a:cubicBezTo>
                    <a:cubicBezTo>
                      <a:pt x="79" y="3"/>
                      <a:pt x="80" y="2"/>
                      <a:pt x="80" y="1"/>
                    </a:cubicBezTo>
                    <a:cubicBezTo>
                      <a:pt x="80" y="1"/>
                      <a:pt x="80" y="1"/>
                      <a:pt x="79" y="1"/>
                    </a:cubicBezTo>
                    <a:moveTo>
                      <a:pt x="79" y="0"/>
                    </a:moveTo>
                    <a:cubicBezTo>
                      <a:pt x="78" y="1"/>
                      <a:pt x="77" y="2"/>
                      <a:pt x="77" y="3"/>
                    </a:cubicBezTo>
                    <a:cubicBezTo>
                      <a:pt x="77" y="3"/>
                      <a:pt x="77" y="3"/>
                      <a:pt x="77" y="4"/>
                    </a:cubicBezTo>
                    <a:cubicBezTo>
                      <a:pt x="78" y="2"/>
                      <a:pt x="78" y="1"/>
                      <a:pt x="79" y="0"/>
                    </a:cubicBezTo>
                    <a:cubicBezTo>
                      <a:pt x="79" y="0"/>
                      <a:pt x="79" y="0"/>
                      <a:pt x="79" y="0"/>
                    </a:cubicBezTo>
                    <a:moveTo>
                      <a:pt x="120" y="0"/>
                    </a:moveTo>
                    <a:cubicBezTo>
                      <a:pt x="120" y="0"/>
                      <a:pt x="120" y="0"/>
                      <a:pt x="120" y="0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120" y="2"/>
                      <a:pt x="121" y="2"/>
                      <a:pt x="122" y="3"/>
                    </a:cubicBezTo>
                    <a:cubicBezTo>
                      <a:pt x="123" y="2"/>
                      <a:pt x="123" y="2"/>
                      <a:pt x="123" y="2"/>
                    </a:cubicBezTo>
                    <a:cubicBezTo>
                      <a:pt x="123" y="2"/>
                      <a:pt x="123" y="2"/>
                      <a:pt x="123" y="2"/>
                    </a:cubicBezTo>
                    <a:cubicBezTo>
                      <a:pt x="122" y="1"/>
                      <a:pt x="121" y="1"/>
                      <a:pt x="120" y="0"/>
                    </a:cubicBezTo>
                    <a:moveTo>
                      <a:pt x="78" y="0"/>
                    </a:moveTo>
                    <a:cubicBezTo>
                      <a:pt x="77" y="1"/>
                      <a:pt x="77" y="2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cubicBezTo>
                      <a:pt x="77" y="3"/>
                      <a:pt x="77" y="3"/>
                      <a:pt x="77" y="2"/>
                    </a:cubicBezTo>
                    <a:cubicBezTo>
                      <a:pt x="77" y="1"/>
                      <a:pt x="78" y="1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8" name="Freeform 10074"/>
              <p:cNvSpPr>
                <a:spLocks noEditPoints="1"/>
              </p:cNvSpPr>
              <p:nvPr/>
            </p:nvSpPr>
            <p:spPr bwMode="auto">
              <a:xfrm>
                <a:off x="-151" y="3540"/>
                <a:ext cx="14" cy="21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9 h 9"/>
                  <a:gd name="T4" fmla="*/ 1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6 w 6"/>
                  <a:gd name="T11" fmla="*/ 0 h 9"/>
                  <a:gd name="T12" fmla="*/ 6 w 6"/>
                  <a:gd name="T13" fmla="*/ 0 h 9"/>
                  <a:gd name="T14" fmla="*/ 6 w 6"/>
                  <a:gd name="T15" fmla="*/ 0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1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9" name="Freeform 10075"/>
              <p:cNvSpPr>
                <a:spLocks/>
              </p:cNvSpPr>
              <p:nvPr/>
            </p:nvSpPr>
            <p:spPr bwMode="auto">
              <a:xfrm>
                <a:off x="-132" y="352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0" name="Freeform 10076"/>
              <p:cNvSpPr>
                <a:spLocks/>
              </p:cNvSpPr>
              <p:nvPr/>
            </p:nvSpPr>
            <p:spPr bwMode="auto">
              <a:xfrm>
                <a:off x="-130" y="3526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1" name="Freeform 10077"/>
              <p:cNvSpPr>
                <a:spLocks noEditPoints="1"/>
              </p:cNvSpPr>
              <p:nvPr/>
            </p:nvSpPr>
            <p:spPr bwMode="auto">
              <a:xfrm>
                <a:off x="-125" y="3512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2" name="Oval 10078"/>
              <p:cNvSpPr>
                <a:spLocks noChangeArrowheads="1"/>
              </p:cNvSpPr>
              <p:nvPr/>
            </p:nvSpPr>
            <p:spPr bwMode="auto">
              <a:xfrm>
                <a:off x="-115" y="350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3" name="Freeform 10079"/>
              <p:cNvSpPr>
                <a:spLocks/>
              </p:cNvSpPr>
              <p:nvPr/>
            </p:nvSpPr>
            <p:spPr bwMode="auto">
              <a:xfrm>
                <a:off x="-127" y="352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4" name="Freeform 10080"/>
              <p:cNvSpPr>
                <a:spLocks noEditPoints="1"/>
              </p:cNvSpPr>
              <p:nvPr/>
            </p:nvSpPr>
            <p:spPr bwMode="auto">
              <a:xfrm>
                <a:off x="-108" y="3481"/>
                <a:ext cx="7" cy="9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1 w 3"/>
                  <a:gd name="T7" fmla="*/ 4 h 4"/>
                  <a:gd name="T8" fmla="*/ 0 w 3"/>
                  <a:gd name="T9" fmla="*/ 4 h 4"/>
                  <a:gd name="T10" fmla="*/ 2 w 3"/>
                  <a:gd name="T11" fmla="*/ 0 h 4"/>
                  <a:gd name="T12" fmla="*/ 2 w 3"/>
                  <a:gd name="T13" fmla="*/ 1 h 4"/>
                  <a:gd name="T14" fmla="*/ 2 w 3"/>
                  <a:gd name="T15" fmla="*/ 1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5" name="Freeform 10081"/>
              <p:cNvSpPr>
                <a:spLocks noEditPoints="1"/>
              </p:cNvSpPr>
              <p:nvPr/>
            </p:nvSpPr>
            <p:spPr bwMode="auto">
              <a:xfrm>
                <a:off x="-104" y="3481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6" name="Freeform 10082"/>
              <p:cNvSpPr>
                <a:spLocks noEditPoints="1"/>
              </p:cNvSpPr>
              <p:nvPr/>
            </p:nvSpPr>
            <p:spPr bwMode="auto">
              <a:xfrm>
                <a:off x="-92" y="3460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1 w 1"/>
                  <a:gd name="T15" fmla="*/ 1 h 1"/>
                  <a:gd name="T16" fmla="*/ 1 w 1"/>
                  <a:gd name="T17" fmla="*/ 1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7" name="Freeform 10083"/>
              <p:cNvSpPr>
                <a:spLocks/>
              </p:cNvSpPr>
              <p:nvPr/>
            </p:nvSpPr>
            <p:spPr bwMode="auto">
              <a:xfrm>
                <a:off x="-174" y="3599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8" name="Freeform 10084"/>
              <p:cNvSpPr>
                <a:spLocks noEditPoints="1"/>
              </p:cNvSpPr>
              <p:nvPr/>
            </p:nvSpPr>
            <p:spPr bwMode="auto">
              <a:xfrm>
                <a:off x="-226" y="3526"/>
                <a:ext cx="96" cy="163"/>
              </a:xfrm>
              <a:custGeom>
                <a:avLst/>
                <a:gdLst>
                  <a:gd name="T0" fmla="*/ 0 w 41"/>
                  <a:gd name="T1" fmla="*/ 69 h 69"/>
                  <a:gd name="T2" fmla="*/ 2 w 41"/>
                  <a:gd name="T3" fmla="*/ 65 h 69"/>
                  <a:gd name="T4" fmla="*/ 8 w 41"/>
                  <a:gd name="T5" fmla="*/ 55 h 69"/>
                  <a:gd name="T6" fmla="*/ 12 w 41"/>
                  <a:gd name="T7" fmla="*/ 48 h 69"/>
                  <a:gd name="T8" fmla="*/ 14 w 41"/>
                  <a:gd name="T9" fmla="*/ 45 h 69"/>
                  <a:gd name="T10" fmla="*/ 14 w 41"/>
                  <a:gd name="T11" fmla="*/ 46 h 69"/>
                  <a:gd name="T12" fmla="*/ 14 w 41"/>
                  <a:gd name="T13" fmla="*/ 45 h 69"/>
                  <a:gd name="T14" fmla="*/ 15 w 41"/>
                  <a:gd name="T15" fmla="*/ 44 h 69"/>
                  <a:gd name="T16" fmla="*/ 17 w 41"/>
                  <a:gd name="T17" fmla="*/ 40 h 69"/>
                  <a:gd name="T18" fmla="*/ 19 w 41"/>
                  <a:gd name="T19" fmla="*/ 37 h 69"/>
                  <a:gd name="T20" fmla="*/ 18 w 41"/>
                  <a:gd name="T21" fmla="*/ 39 h 69"/>
                  <a:gd name="T22" fmla="*/ 19 w 41"/>
                  <a:gd name="T23" fmla="*/ 37 h 69"/>
                  <a:gd name="T24" fmla="*/ 21 w 41"/>
                  <a:gd name="T25" fmla="*/ 33 h 69"/>
                  <a:gd name="T26" fmla="*/ 22 w 41"/>
                  <a:gd name="T27" fmla="*/ 32 h 69"/>
                  <a:gd name="T28" fmla="*/ 24 w 41"/>
                  <a:gd name="T29" fmla="*/ 28 h 69"/>
                  <a:gd name="T30" fmla="*/ 23 w 41"/>
                  <a:gd name="T31" fmla="*/ 30 h 69"/>
                  <a:gd name="T32" fmla="*/ 24 w 41"/>
                  <a:gd name="T33" fmla="*/ 28 h 69"/>
                  <a:gd name="T34" fmla="*/ 24 w 41"/>
                  <a:gd name="T35" fmla="*/ 28 h 69"/>
                  <a:gd name="T36" fmla="*/ 25 w 41"/>
                  <a:gd name="T37" fmla="*/ 28 h 69"/>
                  <a:gd name="T38" fmla="*/ 25 w 41"/>
                  <a:gd name="T39" fmla="*/ 27 h 69"/>
                  <a:gd name="T40" fmla="*/ 25 w 41"/>
                  <a:gd name="T41" fmla="*/ 27 h 69"/>
                  <a:gd name="T42" fmla="*/ 25 w 41"/>
                  <a:gd name="T43" fmla="*/ 27 h 69"/>
                  <a:gd name="T44" fmla="*/ 29 w 41"/>
                  <a:gd name="T45" fmla="*/ 20 h 69"/>
                  <a:gd name="T46" fmla="*/ 30 w 41"/>
                  <a:gd name="T47" fmla="*/ 20 h 69"/>
                  <a:gd name="T48" fmla="*/ 31 w 41"/>
                  <a:gd name="T49" fmla="*/ 17 h 69"/>
                  <a:gd name="T50" fmla="*/ 30 w 41"/>
                  <a:gd name="T51" fmla="*/ 19 h 69"/>
                  <a:gd name="T52" fmla="*/ 31 w 41"/>
                  <a:gd name="T53" fmla="*/ 17 h 69"/>
                  <a:gd name="T54" fmla="*/ 31 w 41"/>
                  <a:gd name="T55" fmla="*/ 16 h 69"/>
                  <a:gd name="T56" fmla="*/ 32 w 41"/>
                  <a:gd name="T57" fmla="*/ 15 h 69"/>
                  <a:gd name="T58" fmla="*/ 39 w 41"/>
                  <a:gd name="T59" fmla="*/ 3 h 69"/>
                  <a:gd name="T60" fmla="*/ 38 w 41"/>
                  <a:gd name="T61" fmla="*/ 6 h 69"/>
                  <a:gd name="T62" fmla="*/ 39 w 41"/>
                  <a:gd name="T63" fmla="*/ 3 h 69"/>
                  <a:gd name="T64" fmla="*/ 40 w 41"/>
                  <a:gd name="T65" fmla="*/ 2 h 69"/>
                  <a:gd name="T66" fmla="*/ 41 w 41"/>
                  <a:gd name="T67" fmla="*/ 1 h 69"/>
                  <a:gd name="T68" fmla="*/ 41 w 41"/>
                  <a:gd name="T69" fmla="*/ 0 h 69"/>
                  <a:gd name="T70" fmla="*/ 41 w 41"/>
                  <a:gd name="T71" fmla="*/ 1 h 69"/>
                  <a:gd name="T72" fmla="*/ 41 w 41"/>
                  <a:gd name="T73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1" h="69">
                    <a:moveTo>
                      <a:pt x="2" y="65"/>
                    </a:moveTo>
                    <a:cubicBezTo>
                      <a:pt x="2" y="66"/>
                      <a:pt x="1" y="68"/>
                      <a:pt x="0" y="69"/>
                    </a:cubicBezTo>
                    <a:cubicBezTo>
                      <a:pt x="1" y="68"/>
                      <a:pt x="2" y="66"/>
                      <a:pt x="2" y="65"/>
                    </a:cubicBezTo>
                    <a:cubicBezTo>
                      <a:pt x="2" y="65"/>
                      <a:pt x="2" y="65"/>
                      <a:pt x="2" y="65"/>
                    </a:cubicBezTo>
                    <a:moveTo>
                      <a:pt x="12" y="48"/>
                    </a:moveTo>
                    <a:cubicBezTo>
                      <a:pt x="11" y="50"/>
                      <a:pt x="10" y="53"/>
                      <a:pt x="8" y="55"/>
                    </a:cubicBezTo>
                    <a:cubicBezTo>
                      <a:pt x="8" y="55"/>
                      <a:pt x="8" y="55"/>
                      <a:pt x="8" y="55"/>
                    </a:cubicBezTo>
                    <a:cubicBezTo>
                      <a:pt x="10" y="53"/>
                      <a:pt x="11" y="50"/>
                      <a:pt x="12" y="48"/>
                    </a:cubicBezTo>
                    <a:cubicBezTo>
                      <a:pt x="12" y="48"/>
                      <a:pt x="12" y="48"/>
                      <a:pt x="12" y="48"/>
                    </a:cubicBezTo>
                    <a:moveTo>
                      <a:pt x="14" y="45"/>
                    </a:moveTo>
                    <a:cubicBezTo>
                      <a:pt x="14" y="45"/>
                      <a:pt x="14" y="45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4" y="46"/>
                      <a:pt x="14" y="45"/>
                      <a:pt x="14" y="45"/>
                    </a:cubicBezTo>
                    <a:cubicBezTo>
                      <a:pt x="14" y="45"/>
                      <a:pt x="14" y="45"/>
                      <a:pt x="14" y="45"/>
                    </a:cubicBezTo>
                    <a:moveTo>
                      <a:pt x="17" y="40"/>
                    </a:moveTo>
                    <a:cubicBezTo>
                      <a:pt x="16" y="41"/>
                      <a:pt x="16" y="42"/>
                      <a:pt x="15" y="44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6" y="42"/>
                      <a:pt x="17" y="41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moveTo>
                      <a:pt x="19" y="37"/>
                    </a:moveTo>
                    <a:cubicBezTo>
                      <a:pt x="18" y="38"/>
                      <a:pt x="18" y="38"/>
                      <a:pt x="18" y="39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8" y="38"/>
                      <a:pt x="19" y="38"/>
                      <a:pt x="19" y="37"/>
                    </a:cubicBezTo>
                    <a:cubicBezTo>
                      <a:pt x="19" y="37"/>
                      <a:pt x="19" y="37"/>
                      <a:pt x="19" y="37"/>
                    </a:cubicBezTo>
                    <a:moveTo>
                      <a:pt x="22" y="32"/>
                    </a:moveTo>
                    <a:cubicBezTo>
                      <a:pt x="22" y="32"/>
                      <a:pt x="22" y="32"/>
                      <a:pt x="21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2"/>
                      <a:pt x="22" y="32"/>
                    </a:cubicBezTo>
                    <a:cubicBezTo>
                      <a:pt x="22" y="32"/>
                      <a:pt x="22" y="32"/>
                      <a:pt x="22" y="32"/>
                    </a:cubicBezTo>
                    <a:moveTo>
                      <a:pt x="24" y="28"/>
                    </a:moveTo>
                    <a:cubicBezTo>
                      <a:pt x="24" y="29"/>
                      <a:pt x="23" y="29"/>
                      <a:pt x="23" y="30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4" y="29"/>
                      <a:pt x="24" y="28"/>
                      <a:pt x="24" y="28"/>
                    </a:cubicBezTo>
                    <a:moveTo>
                      <a:pt x="24" y="28"/>
                    </a:move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4" y="28"/>
                    </a:cubicBezTo>
                    <a:moveTo>
                      <a:pt x="25" y="27"/>
                    </a:move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moveTo>
                      <a:pt x="29" y="19"/>
                    </a:moveTo>
                    <a:cubicBezTo>
                      <a:pt x="29" y="19"/>
                      <a:pt x="29" y="20"/>
                      <a:pt x="29" y="20"/>
                    </a:cubicBezTo>
                    <a:cubicBezTo>
                      <a:pt x="29" y="20"/>
                      <a:pt x="29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29" y="19"/>
                      <a:pt x="29" y="19"/>
                    </a:cubicBezTo>
                    <a:moveTo>
                      <a:pt x="31" y="17"/>
                    </a:moveTo>
                    <a:cubicBezTo>
                      <a:pt x="31" y="17"/>
                      <a:pt x="30" y="18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8"/>
                      <a:pt x="31" y="18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moveTo>
                      <a:pt x="32" y="15"/>
                    </a:moveTo>
                    <a:cubicBezTo>
                      <a:pt x="32" y="15"/>
                      <a:pt x="31" y="16"/>
                      <a:pt x="31" y="16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2" y="16"/>
                      <a:pt x="32" y="16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moveTo>
                      <a:pt x="39" y="3"/>
                    </a:moveTo>
                    <a:cubicBezTo>
                      <a:pt x="39" y="4"/>
                      <a:pt x="38" y="5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9" y="5"/>
                      <a:pt x="39" y="4"/>
                      <a:pt x="40" y="3"/>
                    </a:cubicBezTo>
                    <a:cubicBezTo>
                      <a:pt x="39" y="3"/>
                      <a:pt x="39" y="3"/>
                      <a:pt x="39" y="3"/>
                    </a:cubicBezTo>
                    <a:moveTo>
                      <a:pt x="40" y="1"/>
                    </a:moveTo>
                    <a:cubicBezTo>
                      <a:pt x="40" y="1"/>
                      <a:pt x="40" y="2"/>
                      <a:pt x="40" y="2"/>
                    </a:cubicBezTo>
                    <a:cubicBezTo>
                      <a:pt x="40" y="2"/>
                      <a:pt x="40" y="3"/>
                      <a:pt x="40" y="3"/>
                    </a:cubicBezTo>
                    <a:cubicBezTo>
                      <a:pt x="40" y="2"/>
                      <a:pt x="40" y="2"/>
                      <a:pt x="41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41" y="0"/>
                    </a:moveTo>
                    <a:cubicBezTo>
                      <a:pt x="41" y="0"/>
                      <a:pt x="41" y="0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0"/>
                      <a:pt x="41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9" name="Freeform 10085"/>
              <p:cNvSpPr>
                <a:spLocks noEditPoints="1"/>
              </p:cNvSpPr>
              <p:nvPr/>
            </p:nvSpPr>
            <p:spPr bwMode="auto">
              <a:xfrm>
                <a:off x="-380" y="3438"/>
                <a:ext cx="350" cy="496"/>
              </a:xfrm>
              <a:custGeom>
                <a:avLst/>
                <a:gdLst>
                  <a:gd name="T0" fmla="*/ 32 w 148"/>
                  <a:gd name="T1" fmla="*/ 201 h 210"/>
                  <a:gd name="T2" fmla="*/ 24 w 148"/>
                  <a:gd name="T3" fmla="*/ 198 h 210"/>
                  <a:gd name="T4" fmla="*/ 14 w 148"/>
                  <a:gd name="T5" fmla="*/ 198 h 210"/>
                  <a:gd name="T6" fmla="*/ 33 w 148"/>
                  <a:gd name="T7" fmla="*/ 201 h 210"/>
                  <a:gd name="T8" fmla="*/ 14 w 148"/>
                  <a:gd name="T9" fmla="*/ 192 h 210"/>
                  <a:gd name="T10" fmla="*/ 34 w 148"/>
                  <a:gd name="T11" fmla="*/ 187 h 210"/>
                  <a:gd name="T12" fmla="*/ 45 w 148"/>
                  <a:gd name="T13" fmla="*/ 184 h 210"/>
                  <a:gd name="T14" fmla="*/ 33 w 148"/>
                  <a:gd name="T15" fmla="*/ 178 h 210"/>
                  <a:gd name="T16" fmla="*/ 26 w 148"/>
                  <a:gd name="T17" fmla="*/ 174 h 210"/>
                  <a:gd name="T18" fmla="*/ 51 w 148"/>
                  <a:gd name="T19" fmla="*/ 172 h 210"/>
                  <a:gd name="T20" fmla="*/ 31 w 148"/>
                  <a:gd name="T21" fmla="*/ 169 h 210"/>
                  <a:gd name="T22" fmla="*/ 30 w 148"/>
                  <a:gd name="T23" fmla="*/ 167 h 210"/>
                  <a:gd name="T24" fmla="*/ 43 w 148"/>
                  <a:gd name="T25" fmla="*/ 166 h 210"/>
                  <a:gd name="T26" fmla="*/ 39 w 148"/>
                  <a:gd name="T27" fmla="*/ 164 h 210"/>
                  <a:gd name="T28" fmla="*/ 49 w 148"/>
                  <a:gd name="T29" fmla="*/ 161 h 210"/>
                  <a:gd name="T30" fmla="*/ 48 w 148"/>
                  <a:gd name="T31" fmla="*/ 161 h 210"/>
                  <a:gd name="T32" fmla="*/ 48 w 148"/>
                  <a:gd name="T33" fmla="*/ 159 h 210"/>
                  <a:gd name="T34" fmla="*/ 51 w 148"/>
                  <a:gd name="T35" fmla="*/ 158 h 210"/>
                  <a:gd name="T36" fmla="*/ 49 w 148"/>
                  <a:gd name="T37" fmla="*/ 157 h 210"/>
                  <a:gd name="T38" fmla="*/ 47 w 148"/>
                  <a:gd name="T39" fmla="*/ 156 h 210"/>
                  <a:gd name="T40" fmla="*/ 58 w 148"/>
                  <a:gd name="T41" fmla="*/ 154 h 210"/>
                  <a:gd name="T42" fmla="*/ 44 w 148"/>
                  <a:gd name="T43" fmla="*/ 154 h 210"/>
                  <a:gd name="T44" fmla="*/ 65 w 148"/>
                  <a:gd name="T45" fmla="*/ 149 h 210"/>
                  <a:gd name="T46" fmla="*/ 59 w 148"/>
                  <a:gd name="T47" fmla="*/ 146 h 210"/>
                  <a:gd name="T48" fmla="*/ 65 w 148"/>
                  <a:gd name="T49" fmla="*/ 143 h 210"/>
                  <a:gd name="T50" fmla="*/ 52 w 148"/>
                  <a:gd name="T51" fmla="*/ 141 h 210"/>
                  <a:gd name="T52" fmla="*/ 67 w 148"/>
                  <a:gd name="T53" fmla="*/ 133 h 210"/>
                  <a:gd name="T54" fmla="*/ 64 w 148"/>
                  <a:gd name="T55" fmla="*/ 129 h 210"/>
                  <a:gd name="T56" fmla="*/ 77 w 148"/>
                  <a:gd name="T57" fmla="*/ 118 h 210"/>
                  <a:gd name="T58" fmla="*/ 89 w 148"/>
                  <a:gd name="T59" fmla="*/ 101 h 210"/>
                  <a:gd name="T60" fmla="*/ 73 w 148"/>
                  <a:gd name="T61" fmla="*/ 105 h 210"/>
                  <a:gd name="T62" fmla="*/ 91 w 148"/>
                  <a:gd name="T63" fmla="*/ 90 h 210"/>
                  <a:gd name="T64" fmla="*/ 99 w 148"/>
                  <a:gd name="T65" fmla="*/ 85 h 210"/>
                  <a:gd name="T66" fmla="*/ 94 w 148"/>
                  <a:gd name="T67" fmla="*/ 84 h 210"/>
                  <a:gd name="T68" fmla="*/ 99 w 148"/>
                  <a:gd name="T69" fmla="*/ 77 h 210"/>
                  <a:gd name="T70" fmla="*/ 102 w 148"/>
                  <a:gd name="T71" fmla="*/ 75 h 210"/>
                  <a:gd name="T72" fmla="*/ 99 w 148"/>
                  <a:gd name="T73" fmla="*/ 75 h 210"/>
                  <a:gd name="T74" fmla="*/ 101 w 148"/>
                  <a:gd name="T75" fmla="*/ 72 h 210"/>
                  <a:gd name="T76" fmla="*/ 93 w 148"/>
                  <a:gd name="T77" fmla="*/ 67 h 210"/>
                  <a:gd name="T78" fmla="*/ 112 w 148"/>
                  <a:gd name="T79" fmla="*/ 68 h 210"/>
                  <a:gd name="T80" fmla="*/ 109 w 148"/>
                  <a:gd name="T81" fmla="*/ 65 h 210"/>
                  <a:gd name="T82" fmla="*/ 111 w 148"/>
                  <a:gd name="T83" fmla="*/ 63 h 210"/>
                  <a:gd name="T84" fmla="*/ 107 w 148"/>
                  <a:gd name="T85" fmla="*/ 60 h 210"/>
                  <a:gd name="T86" fmla="*/ 95 w 148"/>
                  <a:gd name="T87" fmla="*/ 57 h 210"/>
                  <a:gd name="T88" fmla="*/ 117 w 148"/>
                  <a:gd name="T89" fmla="*/ 52 h 210"/>
                  <a:gd name="T90" fmla="*/ 118 w 148"/>
                  <a:gd name="T91" fmla="*/ 47 h 210"/>
                  <a:gd name="T92" fmla="*/ 118 w 148"/>
                  <a:gd name="T93" fmla="*/ 45 h 210"/>
                  <a:gd name="T94" fmla="*/ 126 w 148"/>
                  <a:gd name="T95" fmla="*/ 45 h 210"/>
                  <a:gd name="T96" fmla="*/ 118 w 148"/>
                  <a:gd name="T97" fmla="*/ 41 h 210"/>
                  <a:gd name="T98" fmla="*/ 120 w 148"/>
                  <a:gd name="T99" fmla="*/ 41 h 210"/>
                  <a:gd name="T100" fmla="*/ 127 w 148"/>
                  <a:gd name="T101" fmla="*/ 36 h 210"/>
                  <a:gd name="T102" fmla="*/ 122 w 148"/>
                  <a:gd name="T103" fmla="*/ 33 h 210"/>
                  <a:gd name="T104" fmla="*/ 128 w 148"/>
                  <a:gd name="T105" fmla="*/ 30 h 210"/>
                  <a:gd name="T106" fmla="*/ 133 w 148"/>
                  <a:gd name="T107" fmla="*/ 28 h 210"/>
                  <a:gd name="T108" fmla="*/ 131 w 148"/>
                  <a:gd name="T109" fmla="*/ 27 h 210"/>
                  <a:gd name="T110" fmla="*/ 130 w 148"/>
                  <a:gd name="T111" fmla="*/ 26 h 210"/>
                  <a:gd name="T112" fmla="*/ 129 w 148"/>
                  <a:gd name="T113" fmla="*/ 24 h 210"/>
                  <a:gd name="T114" fmla="*/ 139 w 148"/>
                  <a:gd name="T115" fmla="*/ 19 h 210"/>
                  <a:gd name="T116" fmla="*/ 137 w 148"/>
                  <a:gd name="T117" fmla="*/ 18 h 210"/>
                  <a:gd name="T118" fmla="*/ 134 w 148"/>
                  <a:gd name="T119" fmla="*/ 17 h 210"/>
                  <a:gd name="T120" fmla="*/ 144 w 148"/>
                  <a:gd name="T121" fmla="*/ 10 h 210"/>
                  <a:gd name="T122" fmla="*/ 135 w 148"/>
                  <a:gd name="T123" fmla="*/ 17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8" h="210">
                    <a:moveTo>
                      <a:pt x="7" y="203"/>
                    </a:moveTo>
                    <a:cubicBezTo>
                      <a:pt x="6" y="204"/>
                      <a:pt x="5" y="206"/>
                      <a:pt x="4" y="207"/>
                    </a:cubicBezTo>
                    <a:cubicBezTo>
                      <a:pt x="2" y="208"/>
                      <a:pt x="4" y="207"/>
                      <a:pt x="0" y="210"/>
                    </a:cubicBezTo>
                    <a:cubicBezTo>
                      <a:pt x="1" y="210"/>
                      <a:pt x="1" y="210"/>
                      <a:pt x="2" y="210"/>
                    </a:cubicBezTo>
                    <a:cubicBezTo>
                      <a:pt x="3" y="209"/>
                      <a:pt x="4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cubicBezTo>
                      <a:pt x="4" y="207"/>
                      <a:pt x="5" y="205"/>
                      <a:pt x="7" y="203"/>
                    </a:cubicBezTo>
                    <a:cubicBezTo>
                      <a:pt x="7" y="203"/>
                      <a:pt x="7" y="203"/>
                      <a:pt x="7" y="203"/>
                    </a:cubicBezTo>
                    <a:moveTo>
                      <a:pt x="32" y="202"/>
                    </a:moveTo>
                    <a:cubicBezTo>
                      <a:pt x="32" y="202"/>
                      <a:pt x="32" y="202"/>
                      <a:pt x="32" y="202"/>
                    </a:cubicBezTo>
                    <a:cubicBezTo>
                      <a:pt x="32" y="202"/>
                      <a:pt x="32" y="202"/>
                      <a:pt x="32" y="202"/>
                    </a:cubicBezTo>
                    <a:cubicBezTo>
                      <a:pt x="32" y="202"/>
                      <a:pt x="32" y="202"/>
                      <a:pt x="32" y="202"/>
                    </a:cubicBezTo>
                    <a:moveTo>
                      <a:pt x="31" y="201"/>
                    </a:move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moveTo>
                      <a:pt x="8" y="201"/>
                    </a:move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moveTo>
                      <a:pt x="30" y="201"/>
                    </a:moveTo>
                    <a:cubicBezTo>
                      <a:pt x="30" y="201"/>
                      <a:pt x="30" y="201"/>
                      <a:pt x="30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0" y="201"/>
                      <a:pt x="30" y="201"/>
                    </a:cubicBezTo>
                    <a:moveTo>
                      <a:pt x="32" y="200"/>
                    </a:move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3" y="201"/>
                      <a:pt x="33" y="200"/>
                      <a:pt x="32" y="200"/>
                    </a:cubicBezTo>
                    <a:moveTo>
                      <a:pt x="31" y="200"/>
                    </a:moveTo>
                    <a:cubicBezTo>
                      <a:pt x="31" y="200"/>
                      <a:pt x="31" y="200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2" y="201"/>
                      <a:pt x="32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1" y="200"/>
                      <a:pt x="32" y="200"/>
                    </a:cubicBezTo>
                    <a:cubicBezTo>
                      <a:pt x="31" y="200"/>
                      <a:pt x="31" y="200"/>
                      <a:pt x="31" y="200"/>
                    </a:cubicBezTo>
                    <a:moveTo>
                      <a:pt x="9" y="200"/>
                    </a:move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moveTo>
                      <a:pt x="10" y="199"/>
                    </a:move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moveTo>
                      <a:pt x="18" y="198"/>
                    </a:moveTo>
                    <a:cubicBezTo>
                      <a:pt x="18" y="198"/>
                      <a:pt x="18" y="198"/>
                      <a:pt x="18" y="198"/>
                    </a:cubicBezTo>
                    <a:cubicBezTo>
                      <a:pt x="18" y="199"/>
                      <a:pt x="18" y="199"/>
                      <a:pt x="18" y="199"/>
                    </a:cubicBezTo>
                    <a:cubicBezTo>
                      <a:pt x="17" y="200"/>
                      <a:pt x="17" y="201"/>
                      <a:pt x="17" y="201"/>
                    </a:cubicBezTo>
                    <a:cubicBezTo>
                      <a:pt x="18" y="201"/>
                      <a:pt x="18" y="200"/>
                      <a:pt x="19" y="200"/>
                    </a:cubicBezTo>
                    <a:cubicBezTo>
                      <a:pt x="19" y="200"/>
                      <a:pt x="19" y="200"/>
                      <a:pt x="20" y="200"/>
                    </a:cubicBezTo>
                    <a:cubicBezTo>
                      <a:pt x="20" y="199"/>
                      <a:pt x="20" y="199"/>
                      <a:pt x="20" y="199"/>
                    </a:cubicBezTo>
                    <a:cubicBezTo>
                      <a:pt x="20" y="199"/>
                      <a:pt x="20" y="199"/>
                      <a:pt x="20" y="199"/>
                    </a:cubicBezTo>
                    <a:cubicBezTo>
                      <a:pt x="18" y="198"/>
                      <a:pt x="18" y="198"/>
                      <a:pt x="18" y="198"/>
                    </a:cubicBezTo>
                    <a:moveTo>
                      <a:pt x="25" y="197"/>
                    </a:moveTo>
                    <a:cubicBezTo>
                      <a:pt x="25" y="198"/>
                      <a:pt x="24" y="198"/>
                      <a:pt x="24" y="198"/>
                    </a:cubicBezTo>
                    <a:cubicBezTo>
                      <a:pt x="26" y="199"/>
                      <a:pt x="26" y="199"/>
                      <a:pt x="26" y="199"/>
                    </a:cubicBezTo>
                    <a:cubicBezTo>
                      <a:pt x="26" y="198"/>
                      <a:pt x="26" y="198"/>
                      <a:pt x="26" y="198"/>
                    </a:cubicBezTo>
                    <a:cubicBezTo>
                      <a:pt x="26" y="198"/>
                      <a:pt x="25" y="198"/>
                      <a:pt x="25" y="197"/>
                    </a:cubicBezTo>
                    <a:moveTo>
                      <a:pt x="16" y="197"/>
                    </a:moveTo>
                    <a:cubicBezTo>
                      <a:pt x="16" y="197"/>
                      <a:pt x="16" y="197"/>
                      <a:pt x="16" y="197"/>
                    </a:cubicBezTo>
                    <a:cubicBezTo>
                      <a:pt x="15" y="200"/>
                      <a:pt x="15" y="200"/>
                      <a:pt x="15" y="200"/>
                    </a:cubicBezTo>
                    <a:cubicBezTo>
                      <a:pt x="14" y="203"/>
                      <a:pt x="16" y="203"/>
                      <a:pt x="17" y="203"/>
                    </a:cubicBezTo>
                    <a:cubicBezTo>
                      <a:pt x="18" y="203"/>
                      <a:pt x="20" y="203"/>
                      <a:pt x="20" y="202"/>
                    </a:cubicBezTo>
                    <a:cubicBezTo>
                      <a:pt x="20" y="201"/>
                      <a:pt x="21" y="201"/>
                      <a:pt x="22" y="200"/>
                    </a:cubicBezTo>
                    <a:cubicBezTo>
                      <a:pt x="21" y="199"/>
                      <a:pt x="21" y="199"/>
                      <a:pt x="21" y="199"/>
                    </a:cubicBezTo>
                    <a:cubicBezTo>
                      <a:pt x="21" y="199"/>
                      <a:pt x="21" y="199"/>
                      <a:pt x="21" y="199"/>
                    </a:cubicBezTo>
                    <a:cubicBezTo>
                      <a:pt x="20" y="199"/>
                      <a:pt x="20" y="200"/>
                      <a:pt x="20" y="200"/>
                    </a:cubicBezTo>
                    <a:cubicBezTo>
                      <a:pt x="19" y="201"/>
                      <a:pt x="18" y="202"/>
                      <a:pt x="18" y="202"/>
                    </a:cubicBezTo>
                    <a:cubicBezTo>
                      <a:pt x="17" y="202"/>
                      <a:pt x="16" y="199"/>
                      <a:pt x="18" y="197"/>
                    </a:cubicBezTo>
                    <a:cubicBezTo>
                      <a:pt x="16" y="197"/>
                      <a:pt x="16" y="197"/>
                      <a:pt x="16" y="197"/>
                    </a:cubicBezTo>
                    <a:moveTo>
                      <a:pt x="25" y="197"/>
                    </a:moveTo>
                    <a:cubicBezTo>
                      <a:pt x="25" y="197"/>
                      <a:pt x="25" y="197"/>
                      <a:pt x="25" y="197"/>
                    </a:cubicBezTo>
                    <a:cubicBezTo>
                      <a:pt x="26" y="197"/>
                      <a:pt x="26" y="197"/>
                      <a:pt x="26" y="197"/>
                    </a:cubicBezTo>
                    <a:cubicBezTo>
                      <a:pt x="27" y="197"/>
                      <a:pt x="27" y="197"/>
                      <a:pt x="27" y="197"/>
                    </a:cubicBezTo>
                    <a:cubicBezTo>
                      <a:pt x="25" y="197"/>
                      <a:pt x="25" y="197"/>
                      <a:pt x="25" y="197"/>
                    </a:cubicBezTo>
                    <a:moveTo>
                      <a:pt x="23" y="196"/>
                    </a:moveTo>
                    <a:cubicBezTo>
                      <a:pt x="23" y="196"/>
                      <a:pt x="23" y="197"/>
                      <a:pt x="23" y="197"/>
                    </a:cubicBezTo>
                    <a:cubicBezTo>
                      <a:pt x="24" y="197"/>
                      <a:pt x="24" y="197"/>
                      <a:pt x="24" y="197"/>
                    </a:cubicBezTo>
                    <a:cubicBezTo>
                      <a:pt x="24" y="197"/>
                      <a:pt x="24" y="197"/>
                      <a:pt x="24" y="197"/>
                    </a:cubicBezTo>
                    <a:cubicBezTo>
                      <a:pt x="24" y="197"/>
                      <a:pt x="23" y="197"/>
                      <a:pt x="23" y="196"/>
                    </a:cubicBezTo>
                    <a:moveTo>
                      <a:pt x="15" y="196"/>
                    </a:moveTo>
                    <a:cubicBezTo>
                      <a:pt x="14" y="197"/>
                      <a:pt x="14" y="197"/>
                      <a:pt x="14" y="197"/>
                    </a:cubicBezTo>
                    <a:cubicBezTo>
                      <a:pt x="14" y="197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4" y="198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3" y="199"/>
                    </a:cubicBezTo>
                    <a:cubicBezTo>
                      <a:pt x="13" y="199"/>
                      <a:pt x="13" y="200"/>
                      <a:pt x="13" y="201"/>
                    </a:cubicBezTo>
                    <a:cubicBezTo>
                      <a:pt x="13" y="204"/>
                      <a:pt x="15" y="205"/>
                      <a:pt x="17" y="205"/>
                    </a:cubicBezTo>
                    <a:cubicBezTo>
                      <a:pt x="19" y="205"/>
                      <a:pt x="22" y="204"/>
                      <a:pt x="21" y="204"/>
                    </a:cubicBezTo>
                    <a:cubicBezTo>
                      <a:pt x="22" y="203"/>
                      <a:pt x="23" y="202"/>
                      <a:pt x="24" y="201"/>
                    </a:cubicBezTo>
                    <a:cubicBezTo>
                      <a:pt x="23" y="200"/>
                      <a:pt x="23" y="200"/>
                      <a:pt x="23" y="200"/>
                    </a:cubicBezTo>
                    <a:cubicBezTo>
                      <a:pt x="22" y="200"/>
                      <a:pt x="22" y="200"/>
                      <a:pt x="22" y="201"/>
                    </a:cubicBezTo>
                    <a:cubicBezTo>
                      <a:pt x="20" y="203"/>
                      <a:pt x="20" y="203"/>
                      <a:pt x="20" y="203"/>
                    </a:cubicBezTo>
                    <a:cubicBezTo>
                      <a:pt x="19" y="204"/>
                      <a:pt x="19" y="204"/>
                      <a:pt x="18" y="204"/>
                    </a:cubicBezTo>
                    <a:cubicBezTo>
                      <a:pt x="16" y="204"/>
                      <a:pt x="13" y="202"/>
                      <a:pt x="15" y="200"/>
                    </a:cubicBezTo>
                    <a:cubicBezTo>
                      <a:pt x="15" y="198"/>
                      <a:pt x="15" y="197"/>
                      <a:pt x="16" y="196"/>
                    </a:cubicBezTo>
                    <a:cubicBezTo>
                      <a:pt x="15" y="196"/>
                      <a:pt x="15" y="196"/>
                      <a:pt x="15" y="196"/>
                    </a:cubicBezTo>
                    <a:moveTo>
                      <a:pt x="20" y="194"/>
                    </a:moveTo>
                    <a:cubicBezTo>
                      <a:pt x="20" y="195"/>
                      <a:pt x="20" y="195"/>
                      <a:pt x="19" y="195"/>
                    </a:cubicBezTo>
                    <a:cubicBezTo>
                      <a:pt x="22" y="197"/>
                      <a:pt x="22" y="197"/>
                      <a:pt x="22" y="197"/>
                    </a:cubicBezTo>
                    <a:cubicBezTo>
                      <a:pt x="22" y="196"/>
                      <a:pt x="22" y="196"/>
                      <a:pt x="22" y="196"/>
                    </a:cubicBezTo>
                    <a:cubicBezTo>
                      <a:pt x="22" y="195"/>
                      <a:pt x="21" y="195"/>
                      <a:pt x="20" y="194"/>
                    </a:cubicBezTo>
                    <a:moveTo>
                      <a:pt x="12" y="194"/>
                    </a:moveTo>
                    <a:cubicBezTo>
                      <a:pt x="12" y="195"/>
                      <a:pt x="12" y="196"/>
                      <a:pt x="11" y="197"/>
                    </a:cubicBezTo>
                    <a:cubicBezTo>
                      <a:pt x="11" y="197"/>
                      <a:pt x="11" y="197"/>
                      <a:pt x="11" y="197"/>
                    </a:cubicBezTo>
                    <a:cubicBezTo>
                      <a:pt x="12" y="196"/>
                      <a:pt x="12" y="195"/>
                      <a:pt x="13" y="195"/>
                    </a:cubicBezTo>
                    <a:cubicBezTo>
                      <a:pt x="12" y="194"/>
                      <a:pt x="12" y="194"/>
                      <a:pt x="12" y="194"/>
                    </a:cubicBezTo>
                    <a:moveTo>
                      <a:pt x="34" y="194"/>
                    </a:moveTo>
                    <a:cubicBezTo>
                      <a:pt x="31" y="198"/>
                      <a:pt x="31" y="198"/>
                      <a:pt x="31" y="198"/>
                    </a:cubicBezTo>
                    <a:cubicBezTo>
                      <a:pt x="32" y="198"/>
                      <a:pt x="32" y="198"/>
                      <a:pt x="32" y="198"/>
                    </a:cubicBezTo>
                    <a:cubicBezTo>
                      <a:pt x="33" y="199"/>
                      <a:pt x="33" y="199"/>
                      <a:pt x="33" y="199"/>
                    </a:cubicBezTo>
                    <a:cubicBezTo>
                      <a:pt x="33" y="199"/>
                      <a:pt x="33" y="199"/>
                      <a:pt x="33" y="199"/>
                    </a:cubicBezTo>
                    <a:cubicBezTo>
                      <a:pt x="33" y="199"/>
                      <a:pt x="33" y="200"/>
                      <a:pt x="33" y="200"/>
                    </a:cubicBezTo>
                    <a:cubicBezTo>
                      <a:pt x="33" y="200"/>
                      <a:pt x="33" y="199"/>
                      <a:pt x="33" y="199"/>
                    </a:cubicBezTo>
                    <a:cubicBezTo>
                      <a:pt x="34" y="199"/>
                      <a:pt x="34" y="199"/>
                      <a:pt x="34" y="199"/>
                    </a:cubicBezTo>
                    <a:cubicBezTo>
                      <a:pt x="34" y="199"/>
                      <a:pt x="34" y="199"/>
                      <a:pt x="33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2" y="202"/>
                      <a:pt x="32" y="202"/>
                      <a:pt x="33" y="203"/>
                    </a:cubicBezTo>
                    <a:cubicBezTo>
                      <a:pt x="34" y="201"/>
                      <a:pt x="35" y="200"/>
                      <a:pt x="36" y="198"/>
                    </a:cubicBezTo>
                    <a:cubicBezTo>
                      <a:pt x="36" y="198"/>
                      <a:pt x="36" y="198"/>
                      <a:pt x="36" y="198"/>
                    </a:cubicBezTo>
                    <a:cubicBezTo>
                      <a:pt x="35" y="199"/>
                      <a:pt x="34" y="201"/>
                      <a:pt x="32" y="203"/>
                    </a:cubicBezTo>
                    <a:cubicBezTo>
                      <a:pt x="33" y="204"/>
                      <a:pt x="33" y="204"/>
                      <a:pt x="33" y="204"/>
                    </a:cubicBezTo>
                    <a:cubicBezTo>
                      <a:pt x="34" y="202"/>
                      <a:pt x="34" y="202"/>
                      <a:pt x="34" y="202"/>
                    </a:cubicBezTo>
                    <a:cubicBezTo>
                      <a:pt x="37" y="196"/>
                      <a:pt x="37" y="196"/>
                      <a:pt x="37" y="196"/>
                    </a:cubicBezTo>
                    <a:cubicBezTo>
                      <a:pt x="37" y="196"/>
                      <a:pt x="37" y="196"/>
                      <a:pt x="37" y="196"/>
                    </a:cubicBezTo>
                    <a:cubicBezTo>
                      <a:pt x="35" y="195"/>
                      <a:pt x="35" y="195"/>
                      <a:pt x="35" y="195"/>
                    </a:cubicBezTo>
                    <a:cubicBezTo>
                      <a:pt x="34" y="195"/>
                      <a:pt x="34" y="194"/>
                      <a:pt x="34" y="194"/>
                    </a:cubicBezTo>
                    <a:moveTo>
                      <a:pt x="18" y="193"/>
                    </a:moveTo>
                    <a:cubicBezTo>
                      <a:pt x="18" y="194"/>
                      <a:pt x="18" y="194"/>
                      <a:pt x="18" y="194"/>
                    </a:cubicBezTo>
                    <a:cubicBezTo>
                      <a:pt x="19" y="195"/>
                      <a:pt x="19" y="195"/>
                      <a:pt x="19" y="195"/>
                    </a:cubicBezTo>
                    <a:cubicBezTo>
                      <a:pt x="19" y="194"/>
                      <a:pt x="19" y="194"/>
                      <a:pt x="19" y="194"/>
                    </a:cubicBezTo>
                    <a:cubicBezTo>
                      <a:pt x="19" y="194"/>
                      <a:pt x="18" y="194"/>
                      <a:pt x="18" y="193"/>
                    </a:cubicBezTo>
                    <a:moveTo>
                      <a:pt x="16" y="192"/>
                    </a:moveTo>
                    <a:cubicBezTo>
                      <a:pt x="16" y="193"/>
                      <a:pt x="16" y="193"/>
                      <a:pt x="16" y="193"/>
                    </a:cubicBezTo>
                    <a:cubicBezTo>
                      <a:pt x="17" y="194"/>
                      <a:pt x="17" y="194"/>
                      <a:pt x="17" y="194"/>
                    </a:cubicBezTo>
                    <a:cubicBezTo>
                      <a:pt x="17" y="194"/>
                      <a:pt x="17" y="193"/>
                      <a:pt x="17" y="193"/>
                    </a:cubicBezTo>
                    <a:cubicBezTo>
                      <a:pt x="17" y="193"/>
                      <a:pt x="17" y="193"/>
                      <a:pt x="17" y="193"/>
                    </a:cubicBezTo>
                    <a:cubicBezTo>
                      <a:pt x="17" y="193"/>
                      <a:pt x="17" y="193"/>
                      <a:pt x="16" y="192"/>
                    </a:cubicBezTo>
                    <a:moveTo>
                      <a:pt x="29" y="192"/>
                    </a:moveTo>
                    <a:cubicBezTo>
                      <a:pt x="28" y="193"/>
                      <a:pt x="27" y="194"/>
                      <a:pt x="26" y="195"/>
                    </a:cubicBezTo>
                    <a:cubicBezTo>
                      <a:pt x="28" y="196"/>
                      <a:pt x="28" y="196"/>
                      <a:pt x="28" y="196"/>
                    </a:cubicBezTo>
                    <a:cubicBezTo>
                      <a:pt x="29" y="195"/>
                      <a:pt x="29" y="193"/>
                      <a:pt x="30" y="192"/>
                    </a:cubicBezTo>
                    <a:cubicBezTo>
                      <a:pt x="30" y="192"/>
                      <a:pt x="29" y="192"/>
                      <a:pt x="29" y="192"/>
                    </a:cubicBezTo>
                    <a:moveTo>
                      <a:pt x="15" y="191"/>
                    </a:move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5" y="192"/>
                      <a:pt x="15" y="191"/>
                    </a:cubicBezTo>
                    <a:cubicBezTo>
                      <a:pt x="15" y="191"/>
                      <a:pt x="15" y="191"/>
                      <a:pt x="15" y="191"/>
                    </a:cubicBezTo>
                    <a:moveTo>
                      <a:pt x="27" y="191"/>
                    </a:moveTo>
                    <a:cubicBezTo>
                      <a:pt x="26" y="192"/>
                      <a:pt x="26" y="193"/>
                      <a:pt x="25" y="194"/>
                    </a:cubicBezTo>
                    <a:cubicBezTo>
                      <a:pt x="26" y="195"/>
                      <a:pt x="26" y="195"/>
                      <a:pt x="26" y="195"/>
                    </a:cubicBezTo>
                    <a:cubicBezTo>
                      <a:pt x="27" y="194"/>
                      <a:pt x="27" y="192"/>
                      <a:pt x="28" y="191"/>
                    </a:cubicBezTo>
                    <a:cubicBezTo>
                      <a:pt x="28" y="191"/>
                      <a:pt x="27" y="191"/>
                      <a:pt x="27" y="191"/>
                    </a:cubicBezTo>
                    <a:moveTo>
                      <a:pt x="37" y="189"/>
                    </a:moveTo>
                    <a:cubicBezTo>
                      <a:pt x="35" y="192"/>
                      <a:pt x="35" y="192"/>
                      <a:pt x="35" y="192"/>
                    </a:cubicBezTo>
                    <a:cubicBezTo>
                      <a:pt x="36" y="192"/>
                      <a:pt x="37" y="192"/>
                      <a:pt x="37" y="193"/>
                    </a:cubicBezTo>
                    <a:cubicBezTo>
                      <a:pt x="39" y="194"/>
                      <a:pt x="39" y="194"/>
                      <a:pt x="39" y="194"/>
                    </a:cubicBezTo>
                    <a:cubicBezTo>
                      <a:pt x="40" y="193"/>
                      <a:pt x="40" y="192"/>
                      <a:pt x="41" y="192"/>
                    </a:cubicBezTo>
                    <a:cubicBezTo>
                      <a:pt x="39" y="191"/>
                      <a:pt x="38" y="190"/>
                      <a:pt x="37" y="189"/>
                    </a:cubicBezTo>
                    <a:moveTo>
                      <a:pt x="23" y="188"/>
                    </a:moveTo>
                    <a:cubicBezTo>
                      <a:pt x="22" y="190"/>
                      <a:pt x="22" y="191"/>
                      <a:pt x="21" y="192"/>
                    </a:cubicBezTo>
                    <a:cubicBezTo>
                      <a:pt x="24" y="194"/>
                      <a:pt x="24" y="194"/>
                      <a:pt x="24" y="194"/>
                    </a:cubicBezTo>
                    <a:cubicBezTo>
                      <a:pt x="25" y="193"/>
                      <a:pt x="25" y="193"/>
                      <a:pt x="25" y="192"/>
                    </a:cubicBezTo>
                    <a:cubicBezTo>
                      <a:pt x="25" y="192"/>
                      <a:pt x="26" y="191"/>
                      <a:pt x="26" y="190"/>
                    </a:cubicBezTo>
                    <a:cubicBezTo>
                      <a:pt x="26" y="190"/>
                      <a:pt x="25" y="190"/>
                      <a:pt x="25" y="189"/>
                    </a:cubicBezTo>
                    <a:cubicBezTo>
                      <a:pt x="25" y="190"/>
                      <a:pt x="25" y="190"/>
                      <a:pt x="25" y="190"/>
                    </a:cubicBezTo>
                    <a:cubicBezTo>
                      <a:pt x="25" y="190"/>
                      <a:pt x="25" y="190"/>
                      <a:pt x="25" y="189"/>
                    </a:cubicBezTo>
                    <a:cubicBezTo>
                      <a:pt x="24" y="189"/>
                      <a:pt x="23" y="189"/>
                      <a:pt x="23" y="188"/>
                    </a:cubicBezTo>
                    <a:moveTo>
                      <a:pt x="21" y="187"/>
                    </a:moveTo>
                    <a:cubicBezTo>
                      <a:pt x="19" y="191"/>
                      <a:pt x="19" y="191"/>
                      <a:pt x="19" y="191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1"/>
                      <a:pt x="21" y="191"/>
                      <a:pt x="21" y="191"/>
                    </a:cubicBezTo>
                    <a:cubicBezTo>
                      <a:pt x="22" y="190"/>
                      <a:pt x="22" y="189"/>
                      <a:pt x="22" y="188"/>
                    </a:cubicBezTo>
                    <a:cubicBezTo>
                      <a:pt x="22" y="188"/>
                      <a:pt x="21" y="188"/>
                      <a:pt x="21" y="187"/>
                    </a:cubicBezTo>
                    <a:moveTo>
                      <a:pt x="32" y="187"/>
                    </a:moveTo>
                    <a:cubicBezTo>
                      <a:pt x="32" y="188"/>
                      <a:pt x="31" y="188"/>
                      <a:pt x="31" y="189"/>
                    </a:cubicBezTo>
                    <a:cubicBezTo>
                      <a:pt x="31" y="189"/>
                      <a:pt x="31" y="190"/>
                      <a:pt x="32" y="190"/>
                    </a:cubicBezTo>
                    <a:cubicBezTo>
                      <a:pt x="32" y="189"/>
                      <a:pt x="33" y="188"/>
                      <a:pt x="34" y="187"/>
                    </a:cubicBezTo>
                    <a:cubicBezTo>
                      <a:pt x="33" y="187"/>
                      <a:pt x="33" y="187"/>
                      <a:pt x="32" y="187"/>
                    </a:cubicBezTo>
                    <a:moveTo>
                      <a:pt x="19" y="186"/>
                    </a:moveTo>
                    <a:cubicBezTo>
                      <a:pt x="17" y="190"/>
                      <a:pt x="17" y="190"/>
                      <a:pt x="17" y="190"/>
                    </a:cubicBezTo>
                    <a:cubicBezTo>
                      <a:pt x="19" y="190"/>
                      <a:pt x="19" y="190"/>
                      <a:pt x="19" y="190"/>
                    </a:cubicBezTo>
                    <a:cubicBezTo>
                      <a:pt x="19" y="190"/>
                      <a:pt x="19" y="190"/>
                      <a:pt x="19" y="190"/>
                    </a:cubicBezTo>
                    <a:cubicBezTo>
                      <a:pt x="19" y="189"/>
                      <a:pt x="20" y="188"/>
                      <a:pt x="21" y="187"/>
                    </a:cubicBezTo>
                    <a:cubicBezTo>
                      <a:pt x="20" y="187"/>
                      <a:pt x="20" y="187"/>
                      <a:pt x="19" y="186"/>
                    </a:cubicBezTo>
                    <a:moveTo>
                      <a:pt x="18" y="186"/>
                    </a:moveTo>
                    <a:cubicBezTo>
                      <a:pt x="17" y="187"/>
                      <a:pt x="17" y="188"/>
                      <a:pt x="16" y="189"/>
                    </a:cubicBezTo>
                    <a:cubicBezTo>
                      <a:pt x="16" y="189"/>
                      <a:pt x="16" y="189"/>
                      <a:pt x="16" y="189"/>
                    </a:cubicBezTo>
                    <a:cubicBezTo>
                      <a:pt x="17" y="188"/>
                      <a:pt x="18" y="187"/>
                      <a:pt x="18" y="186"/>
                    </a:cubicBezTo>
                    <a:cubicBezTo>
                      <a:pt x="18" y="186"/>
                      <a:pt x="18" y="186"/>
                      <a:pt x="18" y="186"/>
                    </a:cubicBezTo>
                    <a:moveTo>
                      <a:pt x="31" y="186"/>
                    </a:moveTo>
                    <a:cubicBezTo>
                      <a:pt x="31" y="186"/>
                      <a:pt x="31" y="186"/>
                      <a:pt x="30" y="186"/>
                    </a:cubicBezTo>
                    <a:cubicBezTo>
                      <a:pt x="30" y="187"/>
                      <a:pt x="29" y="188"/>
                      <a:pt x="29" y="188"/>
                    </a:cubicBezTo>
                    <a:cubicBezTo>
                      <a:pt x="29" y="188"/>
                      <a:pt x="30" y="189"/>
                      <a:pt x="30" y="189"/>
                    </a:cubicBezTo>
                    <a:cubicBezTo>
                      <a:pt x="31" y="188"/>
                      <a:pt x="31" y="187"/>
                      <a:pt x="32" y="186"/>
                    </a:cubicBezTo>
                    <a:cubicBezTo>
                      <a:pt x="31" y="186"/>
                      <a:pt x="31" y="186"/>
                      <a:pt x="31" y="186"/>
                    </a:cubicBezTo>
                    <a:moveTo>
                      <a:pt x="28" y="184"/>
                    </a:moveTo>
                    <a:cubicBezTo>
                      <a:pt x="28" y="185"/>
                      <a:pt x="27" y="186"/>
                      <a:pt x="26" y="187"/>
                    </a:cubicBezTo>
                    <a:cubicBezTo>
                      <a:pt x="27" y="187"/>
                      <a:pt x="28" y="188"/>
                      <a:pt x="28" y="188"/>
                    </a:cubicBezTo>
                    <a:cubicBezTo>
                      <a:pt x="29" y="187"/>
                      <a:pt x="29" y="186"/>
                      <a:pt x="30" y="185"/>
                    </a:cubicBezTo>
                    <a:cubicBezTo>
                      <a:pt x="29" y="185"/>
                      <a:pt x="29" y="185"/>
                      <a:pt x="28" y="184"/>
                    </a:cubicBezTo>
                    <a:moveTo>
                      <a:pt x="26" y="183"/>
                    </a:moveTo>
                    <a:cubicBezTo>
                      <a:pt x="25" y="184"/>
                      <a:pt x="25" y="185"/>
                      <a:pt x="24" y="186"/>
                    </a:cubicBezTo>
                    <a:cubicBezTo>
                      <a:pt x="25" y="186"/>
                      <a:pt x="25" y="186"/>
                      <a:pt x="26" y="187"/>
                    </a:cubicBezTo>
                    <a:cubicBezTo>
                      <a:pt x="26" y="186"/>
                      <a:pt x="27" y="185"/>
                      <a:pt x="28" y="184"/>
                    </a:cubicBezTo>
                    <a:cubicBezTo>
                      <a:pt x="27" y="183"/>
                      <a:pt x="26" y="183"/>
                      <a:pt x="26" y="183"/>
                    </a:cubicBezTo>
                    <a:moveTo>
                      <a:pt x="41" y="182"/>
                    </a:moveTo>
                    <a:cubicBezTo>
                      <a:pt x="38" y="187"/>
                      <a:pt x="38" y="187"/>
                      <a:pt x="38" y="187"/>
                    </a:cubicBezTo>
                    <a:cubicBezTo>
                      <a:pt x="42" y="189"/>
                      <a:pt x="42" y="189"/>
                      <a:pt x="42" y="189"/>
                    </a:cubicBezTo>
                    <a:cubicBezTo>
                      <a:pt x="43" y="188"/>
                      <a:pt x="44" y="186"/>
                      <a:pt x="45" y="184"/>
                    </a:cubicBezTo>
                    <a:cubicBezTo>
                      <a:pt x="44" y="184"/>
                      <a:pt x="44" y="184"/>
                      <a:pt x="44" y="184"/>
                    </a:cubicBezTo>
                    <a:cubicBezTo>
                      <a:pt x="44" y="185"/>
                      <a:pt x="44" y="185"/>
                      <a:pt x="43" y="186"/>
                    </a:cubicBezTo>
                    <a:cubicBezTo>
                      <a:pt x="44" y="184"/>
                      <a:pt x="44" y="184"/>
                      <a:pt x="44" y="184"/>
                    </a:cubicBezTo>
                    <a:cubicBezTo>
                      <a:pt x="41" y="182"/>
                      <a:pt x="41" y="182"/>
                      <a:pt x="41" y="182"/>
                    </a:cubicBezTo>
                    <a:moveTo>
                      <a:pt x="24" y="181"/>
                    </a:moveTo>
                    <a:cubicBezTo>
                      <a:pt x="22" y="185"/>
                      <a:pt x="22" y="185"/>
                      <a:pt x="22" y="185"/>
                    </a:cubicBezTo>
                    <a:cubicBezTo>
                      <a:pt x="23" y="185"/>
                      <a:pt x="23" y="185"/>
                      <a:pt x="24" y="186"/>
                    </a:cubicBezTo>
                    <a:cubicBezTo>
                      <a:pt x="24" y="184"/>
                      <a:pt x="25" y="183"/>
                      <a:pt x="26" y="182"/>
                    </a:cubicBezTo>
                    <a:cubicBezTo>
                      <a:pt x="25" y="182"/>
                      <a:pt x="25" y="182"/>
                      <a:pt x="24" y="181"/>
                    </a:cubicBezTo>
                    <a:moveTo>
                      <a:pt x="22" y="180"/>
                    </a:moveTo>
                    <a:cubicBezTo>
                      <a:pt x="22" y="180"/>
                      <a:pt x="22" y="181"/>
                      <a:pt x="22" y="181"/>
                    </a:cubicBezTo>
                    <a:cubicBezTo>
                      <a:pt x="22" y="181"/>
                      <a:pt x="22" y="181"/>
                      <a:pt x="22" y="181"/>
                    </a:cubicBezTo>
                    <a:cubicBezTo>
                      <a:pt x="21" y="184"/>
                      <a:pt x="21" y="184"/>
                      <a:pt x="21" y="184"/>
                    </a:cubicBezTo>
                    <a:cubicBezTo>
                      <a:pt x="21" y="184"/>
                      <a:pt x="21" y="184"/>
                      <a:pt x="22" y="185"/>
                    </a:cubicBezTo>
                    <a:cubicBezTo>
                      <a:pt x="23" y="183"/>
                      <a:pt x="23" y="182"/>
                      <a:pt x="24" y="181"/>
                    </a:cubicBezTo>
                    <a:cubicBezTo>
                      <a:pt x="23" y="181"/>
                      <a:pt x="23" y="181"/>
                      <a:pt x="22" y="180"/>
                    </a:cubicBezTo>
                    <a:moveTo>
                      <a:pt x="37" y="180"/>
                    </a:moveTo>
                    <a:cubicBezTo>
                      <a:pt x="36" y="181"/>
                      <a:pt x="35" y="183"/>
                      <a:pt x="34" y="184"/>
                    </a:cubicBezTo>
                    <a:cubicBezTo>
                      <a:pt x="35" y="185"/>
                      <a:pt x="35" y="185"/>
                      <a:pt x="35" y="185"/>
                    </a:cubicBezTo>
                    <a:cubicBezTo>
                      <a:pt x="36" y="184"/>
                      <a:pt x="37" y="182"/>
                      <a:pt x="38" y="181"/>
                    </a:cubicBezTo>
                    <a:cubicBezTo>
                      <a:pt x="37" y="180"/>
                      <a:pt x="37" y="180"/>
                      <a:pt x="37" y="180"/>
                    </a:cubicBezTo>
                    <a:moveTo>
                      <a:pt x="22" y="180"/>
                    </a:moveTo>
                    <a:cubicBezTo>
                      <a:pt x="21" y="181"/>
                      <a:pt x="20" y="182"/>
                      <a:pt x="20" y="183"/>
                    </a:cubicBezTo>
                    <a:cubicBezTo>
                      <a:pt x="20" y="183"/>
                      <a:pt x="20" y="183"/>
                      <a:pt x="20" y="183"/>
                    </a:cubicBezTo>
                    <a:cubicBezTo>
                      <a:pt x="20" y="182"/>
                      <a:pt x="21" y="181"/>
                      <a:pt x="22" y="180"/>
                    </a:cubicBezTo>
                    <a:cubicBezTo>
                      <a:pt x="22" y="180"/>
                      <a:pt x="22" y="180"/>
                      <a:pt x="22" y="180"/>
                    </a:cubicBezTo>
                    <a:moveTo>
                      <a:pt x="35" y="179"/>
                    </a:moveTo>
                    <a:cubicBezTo>
                      <a:pt x="34" y="180"/>
                      <a:pt x="33" y="182"/>
                      <a:pt x="32" y="183"/>
                    </a:cubicBezTo>
                    <a:cubicBezTo>
                      <a:pt x="33" y="184"/>
                      <a:pt x="33" y="184"/>
                      <a:pt x="33" y="184"/>
                    </a:cubicBezTo>
                    <a:cubicBezTo>
                      <a:pt x="34" y="182"/>
                      <a:pt x="35" y="181"/>
                      <a:pt x="36" y="180"/>
                    </a:cubicBezTo>
                    <a:cubicBezTo>
                      <a:pt x="35" y="179"/>
                      <a:pt x="35" y="179"/>
                      <a:pt x="35" y="179"/>
                    </a:cubicBezTo>
                    <a:moveTo>
                      <a:pt x="33" y="178"/>
                    </a:moveTo>
                    <a:cubicBezTo>
                      <a:pt x="32" y="179"/>
                      <a:pt x="31" y="180"/>
                      <a:pt x="30" y="182"/>
                    </a:cubicBezTo>
                    <a:cubicBezTo>
                      <a:pt x="32" y="183"/>
                      <a:pt x="32" y="183"/>
                      <a:pt x="32" y="183"/>
                    </a:cubicBezTo>
                    <a:cubicBezTo>
                      <a:pt x="33" y="181"/>
                      <a:pt x="33" y="180"/>
                      <a:pt x="34" y="179"/>
                    </a:cubicBezTo>
                    <a:cubicBezTo>
                      <a:pt x="33" y="178"/>
                      <a:pt x="33" y="178"/>
                      <a:pt x="33" y="178"/>
                    </a:cubicBezTo>
                    <a:moveTo>
                      <a:pt x="30" y="176"/>
                    </a:moveTo>
                    <a:cubicBezTo>
                      <a:pt x="29" y="177"/>
                      <a:pt x="28" y="179"/>
                      <a:pt x="27" y="180"/>
                    </a:cubicBezTo>
                    <a:cubicBezTo>
                      <a:pt x="29" y="181"/>
                      <a:pt x="29" y="181"/>
                      <a:pt x="29" y="181"/>
                    </a:cubicBezTo>
                    <a:cubicBezTo>
                      <a:pt x="30" y="180"/>
                      <a:pt x="30" y="178"/>
                      <a:pt x="31" y="177"/>
                    </a:cubicBezTo>
                    <a:cubicBezTo>
                      <a:pt x="30" y="176"/>
                      <a:pt x="30" y="176"/>
                      <a:pt x="30" y="176"/>
                    </a:cubicBezTo>
                    <a:moveTo>
                      <a:pt x="28" y="175"/>
                    </a:moveTo>
                    <a:cubicBezTo>
                      <a:pt x="25" y="179"/>
                      <a:pt x="25" y="179"/>
                      <a:pt x="25" y="179"/>
                    </a:cubicBezTo>
                    <a:cubicBezTo>
                      <a:pt x="27" y="180"/>
                      <a:pt x="27" y="180"/>
                      <a:pt x="27" y="180"/>
                    </a:cubicBezTo>
                    <a:cubicBezTo>
                      <a:pt x="28" y="178"/>
                      <a:pt x="29" y="177"/>
                      <a:pt x="29" y="176"/>
                    </a:cubicBezTo>
                    <a:cubicBezTo>
                      <a:pt x="28" y="175"/>
                      <a:pt x="28" y="175"/>
                      <a:pt x="28" y="175"/>
                    </a:cubicBezTo>
                    <a:moveTo>
                      <a:pt x="41" y="175"/>
                    </a:moveTo>
                    <a:cubicBezTo>
                      <a:pt x="40" y="175"/>
                      <a:pt x="40" y="176"/>
                      <a:pt x="40" y="176"/>
                    </a:cubicBezTo>
                    <a:cubicBezTo>
                      <a:pt x="40" y="176"/>
                      <a:pt x="40" y="176"/>
                      <a:pt x="41" y="176"/>
                    </a:cubicBezTo>
                    <a:cubicBezTo>
                      <a:pt x="41" y="176"/>
                      <a:pt x="41" y="176"/>
                      <a:pt x="42" y="175"/>
                    </a:cubicBezTo>
                    <a:cubicBezTo>
                      <a:pt x="41" y="175"/>
                      <a:pt x="41" y="175"/>
                      <a:pt x="41" y="175"/>
                    </a:cubicBezTo>
                    <a:moveTo>
                      <a:pt x="26" y="174"/>
                    </a:moveTo>
                    <a:cubicBezTo>
                      <a:pt x="25" y="175"/>
                      <a:pt x="25" y="177"/>
                      <a:pt x="24" y="178"/>
                    </a:cubicBezTo>
                    <a:cubicBezTo>
                      <a:pt x="25" y="179"/>
                      <a:pt x="25" y="179"/>
                      <a:pt x="25" y="179"/>
                    </a:cubicBezTo>
                    <a:cubicBezTo>
                      <a:pt x="26" y="177"/>
                      <a:pt x="27" y="176"/>
                      <a:pt x="27" y="175"/>
                    </a:cubicBezTo>
                    <a:cubicBezTo>
                      <a:pt x="26" y="174"/>
                      <a:pt x="26" y="174"/>
                      <a:pt x="26" y="174"/>
                    </a:cubicBezTo>
                    <a:moveTo>
                      <a:pt x="47" y="174"/>
                    </a:moveTo>
                    <a:cubicBezTo>
                      <a:pt x="47" y="175"/>
                      <a:pt x="48" y="175"/>
                      <a:pt x="49" y="176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47" y="174"/>
                      <a:pt x="47" y="174"/>
                      <a:pt x="47" y="174"/>
                    </a:cubicBezTo>
                    <a:moveTo>
                      <a:pt x="26" y="174"/>
                    </a:moveTo>
                    <a:cubicBezTo>
                      <a:pt x="25" y="175"/>
                      <a:pt x="24" y="176"/>
                      <a:pt x="23" y="177"/>
                    </a:cubicBezTo>
                    <a:cubicBezTo>
                      <a:pt x="23" y="178"/>
                      <a:pt x="23" y="178"/>
                      <a:pt x="23" y="178"/>
                    </a:cubicBezTo>
                    <a:cubicBezTo>
                      <a:pt x="24" y="176"/>
                      <a:pt x="25" y="175"/>
                      <a:pt x="26" y="174"/>
                    </a:cubicBezTo>
                    <a:cubicBezTo>
                      <a:pt x="26" y="174"/>
                      <a:pt x="26" y="174"/>
                      <a:pt x="26" y="174"/>
                    </a:cubicBezTo>
                    <a:moveTo>
                      <a:pt x="39" y="173"/>
                    </a:moveTo>
                    <a:cubicBezTo>
                      <a:pt x="38" y="174"/>
                      <a:pt x="38" y="175"/>
                      <a:pt x="38" y="175"/>
                    </a:cubicBezTo>
                    <a:cubicBezTo>
                      <a:pt x="38" y="175"/>
                      <a:pt x="38" y="176"/>
                      <a:pt x="39" y="176"/>
                    </a:cubicBezTo>
                    <a:cubicBezTo>
                      <a:pt x="39" y="175"/>
                      <a:pt x="39" y="175"/>
                      <a:pt x="40" y="174"/>
                    </a:cubicBezTo>
                    <a:cubicBezTo>
                      <a:pt x="39" y="173"/>
                      <a:pt x="39" y="173"/>
                      <a:pt x="39" y="173"/>
                    </a:cubicBezTo>
                    <a:moveTo>
                      <a:pt x="37" y="172"/>
                    </a:moveTo>
                    <a:cubicBezTo>
                      <a:pt x="36" y="173"/>
                      <a:pt x="36" y="174"/>
                      <a:pt x="35" y="174"/>
                    </a:cubicBezTo>
                    <a:cubicBezTo>
                      <a:pt x="36" y="174"/>
                      <a:pt x="36" y="175"/>
                      <a:pt x="37" y="175"/>
                    </a:cubicBezTo>
                    <a:cubicBezTo>
                      <a:pt x="37" y="174"/>
                      <a:pt x="38" y="174"/>
                      <a:pt x="38" y="173"/>
                    </a:cubicBezTo>
                    <a:cubicBezTo>
                      <a:pt x="38" y="173"/>
                      <a:pt x="37" y="172"/>
                      <a:pt x="37" y="172"/>
                    </a:cubicBezTo>
                    <a:moveTo>
                      <a:pt x="37" y="172"/>
                    </a:moveTo>
                    <a:cubicBezTo>
                      <a:pt x="37" y="172"/>
                      <a:pt x="37" y="172"/>
                      <a:pt x="37" y="172"/>
                    </a:cubicBezTo>
                    <a:cubicBezTo>
                      <a:pt x="37" y="172"/>
                      <a:pt x="38" y="172"/>
                      <a:pt x="38" y="173"/>
                    </a:cubicBezTo>
                    <a:cubicBezTo>
                      <a:pt x="38" y="173"/>
                      <a:pt x="38" y="173"/>
                      <a:pt x="38" y="173"/>
                    </a:cubicBezTo>
                    <a:cubicBezTo>
                      <a:pt x="38" y="172"/>
                      <a:pt x="37" y="172"/>
                      <a:pt x="37" y="172"/>
                    </a:cubicBezTo>
                    <a:moveTo>
                      <a:pt x="47" y="171"/>
                    </a:moveTo>
                    <a:cubicBezTo>
                      <a:pt x="47" y="171"/>
                      <a:pt x="47" y="171"/>
                      <a:pt x="47" y="171"/>
                    </a:cubicBezTo>
                    <a:cubicBezTo>
                      <a:pt x="48" y="172"/>
                      <a:pt x="49" y="172"/>
                      <a:pt x="51" y="173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0" y="172"/>
                      <a:pt x="48" y="171"/>
                      <a:pt x="47" y="171"/>
                    </a:cubicBezTo>
                    <a:moveTo>
                      <a:pt x="48" y="170"/>
                    </a:moveTo>
                    <a:cubicBezTo>
                      <a:pt x="47" y="171"/>
                      <a:pt x="47" y="171"/>
                      <a:pt x="47" y="171"/>
                    </a:cubicBezTo>
                    <a:cubicBezTo>
                      <a:pt x="48" y="171"/>
                      <a:pt x="50" y="172"/>
                      <a:pt x="51" y="173"/>
                    </a:cubicBezTo>
                    <a:cubicBezTo>
                      <a:pt x="51" y="172"/>
                      <a:pt x="51" y="172"/>
                      <a:pt x="51" y="172"/>
                    </a:cubicBezTo>
                    <a:cubicBezTo>
                      <a:pt x="51" y="172"/>
                      <a:pt x="51" y="171"/>
                      <a:pt x="51" y="171"/>
                    </a:cubicBezTo>
                    <a:cubicBezTo>
                      <a:pt x="50" y="171"/>
                      <a:pt x="49" y="170"/>
                      <a:pt x="48" y="170"/>
                    </a:cubicBezTo>
                    <a:moveTo>
                      <a:pt x="48" y="169"/>
                    </a:moveTo>
                    <a:cubicBezTo>
                      <a:pt x="48" y="170"/>
                      <a:pt x="48" y="170"/>
                      <a:pt x="48" y="170"/>
                    </a:cubicBezTo>
                    <a:cubicBezTo>
                      <a:pt x="49" y="170"/>
                      <a:pt x="50" y="171"/>
                      <a:pt x="51" y="171"/>
                    </a:cubicBezTo>
                    <a:cubicBezTo>
                      <a:pt x="51" y="171"/>
                      <a:pt x="51" y="172"/>
                      <a:pt x="51" y="172"/>
                    </a:cubicBezTo>
                    <a:cubicBezTo>
                      <a:pt x="52" y="172"/>
                      <a:pt x="52" y="171"/>
                      <a:pt x="52" y="171"/>
                    </a:cubicBezTo>
                    <a:cubicBezTo>
                      <a:pt x="51" y="171"/>
                      <a:pt x="50" y="170"/>
                      <a:pt x="49" y="170"/>
                    </a:cubicBezTo>
                    <a:cubicBezTo>
                      <a:pt x="49" y="170"/>
                      <a:pt x="49" y="170"/>
                      <a:pt x="49" y="170"/>
                    </a:cubicBezTo>
                    <a:cubicBezTo>
                      <a:pt x="49" y="170"/>
                      <a:pt x="48" y="169"/>
                      <a:pt x="48" y="169"/>
                    </a:cubicBezTo>
                    <a:moveTo>
                      <a:pt x="44" y="169"/>
                    </a:moveTo>
                    <a:cubicBezTo>
                      <a:pt x="44" y="169"/>
                      <a:pt x="44" y="169"/>
                      <a:pt x="44" y="169"/>
                    </a:cubicBezTo>
                    <a:cubicBezTo>
                      <a:pt x="44" y="169"/>
                      <a:pt x="44" y="169"/>
                      <a:pt x="44" y="169"/>
                    </a:cubicBezTo>
                    <a:cubicBezTo>
                      <a:pt x="44" y="169"/>
                      <a:pt x="45" y="170"/>
                      <a:pt x="45" y="170"/>
                    </a:cubicBezTo>
                    <a:cubicBezTo>
                      <a:pt x="45" y="170"/>
                      <a:pt x="45" y="170"/>
                      <a:pt x="45" y="169"/>
                    </a:cubicBezTo>
                    <a:cubicBezTo>
                      <a:pt x="45" y="169"/>
                      <a:pt x="45" y="169"/>
                      <a:pt x="44" y="169"/>
                    </a:cubicBezTo>
                    <a:moveTo>
                      <a:pt x="31" y="169"/>
                    </a:moveTo>
                    <a:cubicBezTo>
                      <a:pt x="29" y="172"/>
                      <a:pt x="29" y="172"/>
                      <a:pt x="29" y="172"/>
                    </a:cubicBezTo>
                    <a:cubicBezTo>
                      <a:pt x="30" y="172"/>
                      <a:pt x="31" y="172"/>
                      <a:pt x="31" y="173"/>
                    </a:cubicBezTo>
                    <a:cubicBezTo>
                      <a:pt x="32" y="172"/>
                      <a:pt x="32" y="171"/>
                      <a:pt x="33" y="171"/>
                    </a:cubicBezTo>
                    <a:cubicBezTo>
                      <a:pt x="32" y="171"/>
                      <a:pt x="32" y="172"/>
                      <a:pt x="31" y="173"/>
                    </a:cubicBezTo>
                    <a:cubicBezTo>
                      <a:pt x="32" y="173"/>
                      <a:pt x="33" y="173"/>
                      <a:pt x="33" y="173"/>
                    </a:cubicBezTo>
                    <a:cubicBezTo>
                      <a:pt x="34" y="173"/>
                      <a:pt x="34" y="172"/>
                      <a:pt x="35" y="171"/>
                    </a:cubicBezTo>
                    <a:cubicBezTo>
                      <a:pt x="34" y="170"/>
                      <a:pt x="32" y="169"/>
                      <a:pt x="31" y="169"/>
                    </a:cubicBezTo>
                    <a:moveTo>
                      <a:pt x="32" y="168"/>
                    </a:moveTo>
                    <a:cubicBezTo>
                      <a:pt x="31" y="168"/>
                      <a:pt x="31" y="168"/>
                      <a:pt x="31" y="168"/>
                    </a:cubicBezTo>
                    <a:cubicBezTo>
                      <a:pt x="33" y="169"/>
                      <a:pt x="34" y="170"/>
                      <a:pt x="35" y="171"/>
                    </a:cubicBezTo>
                    <a:cubicBezTo>
                      <a:pt x="35" y="170"/>
                      <a:pt x="35" y="170"/>
                      <a:pt x="35" y="170"/>
                    </a:cubicBezTo>
                    <a:cubicBezTo>
                      <a:pt x="34" y="170"/>
                      <a:pt x="33" y="169"/>
                      <a:pt x="32" y="168"/>
                    </a:cubicBezTo>
                    <a:moveTo>
                      <a:pt x="45" y="168"/>
                    </a:moveTo>
                    <a:cubicBezTo>
                      <a:pt x="45" y="168"/>
                      <a:pt x="44" y="168"/>
                      <a:pt x="44" y="169"/>
                    </a:cubicBezTo>
                    <a:cubicBezTo>
                      <a:pt x="45" y="169"/>
                      <a:pt x="45" y="169"/>
                      <a:pt x="45" y="169"/>
                    </a:cubicBezTo>
                    <a:cubicBezTo>
                      <a:pt x="46" y="169"/>
                      <a:pt x="46" y="169"/>
                      <a:pt x="46" y="168"/>
                    </a:cubicBezTo>
                    <a:cubicBezTo>
                      <a:pt x="46" y="168"/>
                      <a:pt x="45" y="168"/>
                      <a:pt x="45" y="168"/>
                    </a:cubicBezTo>
                    <a:moveTo>
                      <a:pt x="30" y="168"/>
                    </a:moveTo>
                    <a:cubicBezTo>
                      <a:pt x="29" y="169"/>
                      <a:pt x="28" y="170"/>
                      <a:pt x="28" y="171"/>
                    </a:cubicBezTo>
                    <a:cubicBezTo>
                      <a:pt x="28" y="171"/>
                      <a:pt x="29" y="171"/>
                      <a:pt x="29" y="172"/>
                    </a:cubicBezTo>
                    <a:cubicBezTo>
                      <a:pt x="30" y="171"/>
                      <a:pt x="30" y="170"/>
                      <a:pt x="31" y="169"/>
                    </a:cubicBezTo>
                    <a:cubicBezTo>
                      <a:pt x="30" y="168"/>
                      <a:pt x="30" y="168"/>
                      <a:pt x="30" y="168"/>
                    </a:cubicBezTo>
                    <a:moveTo>
                      <a:pt x="43" y="168"/>
                    </a:moveTo>
                    <a:cubicBezTo>
                      <a:pt x="42" y="168"/>
                      <a:pt x="42" y="168"/>
                      <a:pt x="42" y="168"/>
                    </a:cubicBezTo>
                    <a:cubicBezTo>
                      <a:pt x="43" y="168"/>
                      <a:pt x="43" y="169"/>
                      <a:pt x="43" y="169"/>
                    </a:cubicBezTo>
                    <a:cubicBezTo>
                      <a:pt x="43" y="169"/>
                      <a:pt x="43" y="168"/>
                      <a:pt x="43" y="168"/>
                    </a:cubicBezTo>
                    <a:cubicBezTo>
                      <a:pt x="43" y="168"/>
                      <a:pt x="43" y="168"/>
                      <a:pt x="43" y="168"/>
                    </a:cubicBezTo>
                    <a:moveTo>
                      <a:pt x="29" y="168"/>
                    </a:moveTo>
                    <a:cubicBezTo>
                      <a:pt x="29" y="169"/>
                      <a:pt x="28" y="170"/>
                      <a:pt x="27" y="171"/>
                    </a:cubicBezTo>
                    <a:cubicBezTo>
                      <a:pt x="27" y="171"/>
                      <a:pt x="27" y="171"/>
                      <a:pt x="28" y="171"/>
                    </a:cubicBezTo>
                    <a:cubicBezTo>
                      <a:pt x="28" y="170"/>
                      <a:pt x="28" y="169"/>
                      <a:pt x="29" y="169"/>
                    </a:cubicBezTo>
                    <a:cubicBezTo>
                      <a:pt x="29" y="169"/>
                      <a:pt x="29" y="168"/>
                      <a:pt x="29" y="168"/>
                    </a:cubicBezTo>
                    <a:cubicBezTo>
                      <a:pt x="29" y="168"/>
                      <a:pt x="29" y="168"/>
                      <a:pt x="29" y="168"/>
                    </a:cubicBezTo>
                    <a:cubicBezTo>
                      <a:pt x="29" y="168"/>
                      <a:pt x="29" y="168"/>
                      <a:pt x="29" y="168"/>
                    </a:cubicBezTo>
                    <a:moveTo>
                      <a:pt x="45" y="168"/>
                    </a:moveTo>
                    <a:cubicBezTo>
                      <a:pt x="45" y="168"/>
                      <a:pt x="45" y="168"/>
                      <a:pt x="45" y="168"/>
                    </a:cubicBezTo>
                    <a:cubicBezTo>
                      <a:pt x="45" y="168"/>
                      <a:pt x="46" y="168"/>
                      <a:pt x="46" y="168"/>
                    </a:cubicBezTo>
                    <a:cubicBezTo>
                      <a:pt x="46" y="168"/>
                      <a:pt x="46" y="168"/>
                      <a:pt x="46" y="168"/>
                    </a:cubicBezTo>
                    <a:cubicBezTo>
                      <a:pt x="46" y="168"/>
                      <a:pt x="45" y="168"/>
                      <a:pt x="45" y="168"/>
                    </a:cubicBezTo>
                    <a:moveTo>
                      <a:pt x="30" y="167"/>
                    </a:move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8"/>
                      <a:pt x="31" y="168"/>
                      <a:pt x="31" y="168"/>
                    </a:cubicBezTo>
                    <a:cubicBezTo>
                      <a:pt x="31" y="168"/>
                      <a:pt x="31" y="168"/>
                      <a:pt x="31" y="168"/>
                    </a:cubicBezTo>
                    <a:cubicBezTo>
                      <a:pt x="31" y="168"/>
                      <a:pt x="31" y="167"/>
                      <a:pt x="30" y="167"/>
                    </a:cubicBezTo>
                    <a:moveTo>
                      <a:pt x="43" y="167"/>
                    </a:moveTo>
                    <a:cubicBezTo>
                      <a:pt x="43" y="167"/>
                      <a:pt x="43" y="167"/>
                      <a:pt x="43" y="168"/>
                    </a:cubicBezTo>
                    <a:cubicBezTo>
                      <a:pt x="43" y="168"/>
                      <a:pt x="43" y="168"/>
                      <a:pt x="43" y="168"/>
                    </a:cubicBezTo>
                    <a:cubicBezTo>
                      <a:pt x="44" y="168"/>
                      <a:pt x="44" y="168"/>
                      <a:pt x="44" y="167"/>
                    </a:cubicBezTo>
                    <a:cubicBezTo>
                      <a:pt x="44" y="167"/>
                      <a:pt x="43" y="167"/>
                      <a:pt x="43" y="167"/>
                    </a:cubicBezTo>
                    <a:moveTo>
                      <a:pt x="30" y="167"/>
                    </a:move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moveTo>
                      <a:pt x="43" y="167"/>
                    </a:moveTo>
                    <a:cubicBezTo>
                      <a:pt x="43" y="167"/>
                      <a:pt x="43" y="167"/>
                      <a:pt x="43" y="167"/>
                    </a:cubicBezTo>
                    <a:cubicBezTo>
                      <a:pt x="43" y="167"/>
                      <a:pt x="44" y="167"/>
                      <a:pt x="44" y="167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44" y="167"/>
                      <a:pt x="44" y="167"/>
                      <a:pt x="43" y="167"/>
                    </a:cubicBezTo>
                    <a:moveTo>
                      <a:pt x="40" y="166"/>
                    </a:moveTo>
                    <a:cubicBezTo>
                      <a:pt x="40" y="167"/>
                      <a:pt x="40" y="167"/>
                      <a:pt x="40" y="167"/>
                    </a:cubicBezTo>
                    <a:cubicBezTo>
                      <a:pt x="41" y="167"/>
                      <a:pt x="41" y="167"/>
                      <a:pt x="42" y="168"/>
                    </a:cubicBezTo>
                    <a:cubicBezTo>
                      <a:pt x="42" y="168"/>
                      <a:pt x="42" y="167"/>
                      <a:pt x="42" y="167"/>
                    </a:cubicBezTo>
                    <a:cubicBezTo>
                      <a:pt x="41" y="167"/>
                      <a:pt x="41" y="167"/>
                      <a:pt x="40" y="166"/>
                    </a:cubicBezTo>
                    <a:moveTo>
                      <a:pt x="50" y="166"/>
                    </a:moveTo>
                    <a:cubicBezTo>
                      <a:pt x="50" y="166"/>
                      <a:pt x="49" y="167"/>
                      <a:pt x="49" y="168"/>
                    </a:cubicBezTo>
                    <a:cubicBezTo>
                      <a:pt x="48" y="169"/>
                      <a:pt x="48" y="169"/>
                      <a:pt x="48" y="169"/>
                    </a:cubicBezTo>
                    <a:cubicBezTo>
                      <a:pt x="48" y="169"/>
                      <a:pt x="49" y="170"/>
                      <a:pt x="49" y="170"/>
                    </a:cubicBezTo>
                    <a:cubicBezTo>
                      <a:pt x="49" y="170"/>
                      <a:pt x="49" y="170"/>
                      <a:pt x="49" y="170"/>
                    </a:cubicBezTo>
                    <a:cubicBezTo>
                      <a:pt x="50" y="170"/>
                      <a:pt x="51" y="171"/>
                      <a:pt x="52" y="171"/>
                    </a:cubicBezTo>
                    <a:cubicBezTo>
                      <a:pt x="52" y="170"/>
                      <a:pt x="53" y="169"/>
                      <a:pt x="54" y="168"/>
                    </a:cubicBezTo>
                    <a:cubicBezTo>
                      <a:pt x="53" y="167"/>
                      <a:pt x="52" y="167"/>
                      <a:pt x="51" y="166"/>
                    </a:cubicBezTo>
                    <a:cubicBezTo>
                      <a:pt x="49" y="168"/>
                      <a:pt x="49" y="168"/>
                      <a:pt x="49" y="168"/>
                    </a:cubicBezTo>
                    <a:cubicBezTo>
                      <a:pt x="50" y="168"/>
                      <a:pt x="50" y="167"/>
                      <a:pt x="51" y="166"/>
                    </a:cubicBezTo>
                    <a:cubicBezTo>
                      <a:pt x="50" y="166"/>
                      <a:pt x="50" y="166"/>
                      <a:pt x="50" y="166"/>
                    </a:cubicBezTo>
                    <a:moveTo>
                      <a:pt x="41" y="166"/>
                    </a:moveTo>
                    <a:cubicBezTo>
                      <a:pt x="41" y="166"/>
                      <a:pt x="41" y="166"/>
                      <a:pt x="40" y="166"/>
                    </a:cubicBezTo>
                    <a:cubicBezTo>
                      <a:pt x="41" y="167"/>
                      <a:pt x="41" y="167"/>
                      <a:pt x="42" y="167"/>
                    </a:cubicBezTo>
                    <a:cubicBezTo>
                      <a:pt x="42" y="167"/>
                      <a:pt x="42" y="167"/>
                      <a:pt x="42" y="166"/>
                    </a:cubicBezTo>
                    <a:cubicBezTo>
                      <a:pt x="42" y="166"/>
                      <a:pt x="41" y="166"/>
                      <a:pt x="41" y="166"/>
                    </a:cubicBezTo>
                    <a:moveTo>
                      <a:pt x="41" y="165"/>
                    </a:moveTo>
                    <a:cubicBezTo>
                      <a:pt x="41" y="165"/>
                      <a:pt x="41" y="165"/>
                      <a:pt x="41" y="166"/>
                    </a:cubicBezTo>
                    <a:cubicBezTo>
                      <a:pt x="41" y="166"/>
                      <a:pt x="42" y="166"/>
                      <a:pt x="42" y="166"/>
                    </a:cubicBezTo>
                    <a:cubicBezTo>
                      <a:pt x="42" y="166"/>
                      <a:pt x="43" y="166"/>
                      <a:pt x="43" y="166"/>
                    </a:cubicBezTo>
                    <a:cubicBezTo>
                      <a:pt x="42" y="166"/>
                      <a:pt x="42" y="166"/>
                      <a:pt x="41" y="165"/>
                    </a:cubicBezTo>
                    <a:moveTo>
                      <a:pt x="47" y="164"/>
                    </a:moveTo>
                    <a:cubicBezTo>
                      <a:pt x="47" y="164"/>
                      <a:pt x="47" y="165"/>
                      <a:pt x="47" y="165"/>
                    </a:cubicBezTo>
                    <a:cubicBezTo>
                      <a:pt x="47" y="165"/>
                      <a:pt x="47" y="165"/>
                      <a:pt x="47" y="165"/>
                    </a:cubicBezTo>
                    <a:cubicBezTo>
                      <a:pt x="46" y="166"/>
                      <a:pt x="46" y="167"/>
                      <a:pt x="45" y="168"/>
                    </a:cubicBezTo>
                    <a:cubicBezTo>
                      <a:pt x="45" y="168"/>
                      <a:pt x="46" y="168"/>
                      <a:pt x="46" y="168"/>
                    </a:cubicBezTo>
                    <a:cubicBezTo>
                      <a:pt x="47" y="167"/>
                      <a:pt x="48" y="166"/>
                      <a:pt x="48" y="165"/>
                    </a:cubicBezTo>
                    <a:cubicBezTo>
                      <a:pt x="48" y="164"/>
                      <a:pt x="48" y="164"/>
                      <a:pt x="47" y="164"/>
                    </a:cubicBezTo>
                    <a:moveTo>
                      <a:pt x="52" y="163"/>
                    </a:moveTo>
                    <a:cubicBezTo>
                      <a:pt x="52" y="164"/>
                      <a:pt x="52" y="164"/>
                      <a:pt x="52" y="164"/>
                    </a:cubicBezTo>
                    <a:cubicBezTo>
                      <a:pt x="53" y="165"/>
                      <a:pt x="54" y="166"/>
                      <a:pt x="55" y="166"/>
                    </a:cubicBezTo>
                    <a:cubicBezTo>
                      <a:pt x="55" y="166"/>
                      <a:pt x="55" y="165"/>
                      <a:pt x="55" y="165"/>
                    </a:cubicBezTo>
                    <a:cubicBezTo>
                      <a:pt x="54" y="164"/>
                      <a:pt x="53" y="164"/>
                      <a:pt x="52" y="163"/>
                    </a:cubicBezTo>
                    <a:moveTo>
                      <a:pt x="52" y="163"/>
                    </a:moveTo>
                    <a:cubicBezTo>
                      <a:pt x="52" y="163"/>
                      <a:pt x="51" y="164"/>
                      <a:pt x="51" y="164"/>
                    </a:cubicBezTo>
                    <a:cubicBezTo>
                      <a:pt x="51" y="164"/>
                      <a:pt x="51" y="164"/>
                      <a:pt x="52" y="164"/>
                    </a:cubicBezTo>
                    <a:cubicBezTo>
                      <a:pt x="52" y="164"/>
                      <a:pt x="52" y="164"/>
                      <a:pt x="52" y="163"/>
                    </a:cubicBezTo>
                    <a:cubicBezTo>
                      <a:pt x="52" y="163"/>
                      <a:pt x="52" y="163"/>
                      <a:pt x="52" y="163"/>
                    </a:cubicBezTo>
                    <a:moveTo>
                      <a:pt x="46" y="163"/>
                    </a:moveTo>
                    <a:cubicBezTo>
                      <a:pt x="45" y="164"/>
                      <a:pt x="44" y="165"/>
                      <a:pt x="43" y="167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45" y="166"/>
                      <a:pt x="46" y="165"/>
                      <a:pt x="47" y="164"/>
                    </a:cubicBezTo>
                    <a:cubicBezTo>
                      <a:pt x="46" y="163"/>
                      <a:pt x="46" y="163"/>
                      <a:pt x="46" y="163"/>
                    </a:cubicBezTo>
                    <a:moveTo>
                      <a:pt x="34" y="163"/>
                    </a:moveTo>
                    <a:cubicBezTo>
                      <a:pt x="34" y="163"/>
                      <a:pt x="34" y="163"/>
                      <a:pt x="34" y="163"/>
                    </a:cubicBezTo>
                    <a:cubicBezTo>
                      <a:pt x="35" y="164"/>
                      <a:pt x="37" y="165"/>
                      <a:pt x="38" y="166"/>
                    </a:cubicBezTo>
                    <a:cubicBezTo>
                      <a:pt x="38" y="165"/>
                      <a:pt x="38" y="165"/>
                      <a:pt x="38" y="165"/>
                    </a:cubicBezTo>
                    <a:cubicBezTo>
                      <a:pt x="37" y="164"/>
                      <a:pt x="36" y="163"/>
                      <a:pt x="34" y="163"/>
                    </a:cubicBezTo>
                    <a:moveTo>
                      <a:pt x="35" y="162"/>
                    </a:moveTo>
                    <a:cubicBezTo>
                      <a:pt x="34" y="163"/>
                      <a:pt x="34" y="163"/>
                      <a:pt x="34" y="163"/>
                    </a:cubicBezTo>
                    <a:cubicBezTo>
                      <a:pt x="36" y="163"/>
                      <a:pt x="37" y="164"/>
                      <a:pt x="38" y="165"/>
                    </a:cubicBezTo>
                    <a:cubicBezTo>
                      <a:pt x="38" y="165"/>
                      <a:pt x="38" y="164"/>
                      <a:pt x="39" y="164"/>
                    </a:cubicBezTo>
                    <a:cubicBezTo>
                      <a:pt x="37" y="163"/>
                      <a:pt x="36" y="163"/>
                      <a:pt x="35" y="162"/>
                    </a:cubicBezTo>
                    <a:moveTo>
                      <a:pt x="53" y="162"/>
                    </a:moveTo>
                    <a:cubicBezTo>
                      <a:pt x="53" y="163"/>
                      <a:pt x="53" y="163"/>
                      <a:pt x="53" y="163"/>
                    </a:cubicBezTo>
                    <a:cubicBezTo>
                      <a:pt x="54" y="163"/>
                      <a:pt x="55" y="164"/>
                      <a:pt x="56" y="164"/>
                    </a:cubicBezTo>
                    <a:cubicBezTo>
                      <a:pt x="56" y="164"/>
                      <a:pt x="56" y="164"/>
                      <a:pt x="56" y="164"/>
                    </a:cubicBezTo>
                    <a:cubicBezTo>
                      <a:pt x="55" y="163"/>
                      <a:pt x="54" y="163"/>
                      <a:pt x="53" y="162"/>
                    </a:cubicBezTo>
                    <a:moveTo>
                      <a:pt x="33" y="162"/>
                    </a:moveTo>
                    <a:cubicBezTo>
                      <a:pt x="33" y="162"/>
                      <a:pt x="33" y="162"/>
                      <a:pt x="33" y="163"/>
                    </a:cubicBezTo>
                    <a:cubicBezTo>
                      <a:pt x="33" y="163"/>
                      <a:pt x="34" y="163"/>
                      <a:pt x="34" y="163"/>
                    </a:cubicBezTo>
                    <a:cubicBezTo>
                      <a:pt x="34" y="163"/>
                      <a:pt x="34" y="163"/>
                      <a:pt x="34" y="163"/>
                    </a:cubicBezTo>
                    <a:cubicBezTo>
                      <a:pt x="34" y="162"/>
                      <a:pt x="34" y="162"/>
                      <a:pt x="33" y="162"/>
                    </a:cubicBezTo>
                    <a:moveTo>
                      <a:pt x="33" y="162"/>
                    </a:moveTo>
                    <a:cubicBezTo>
                      <a:pt x="33" y="162"/>
                      <a:pt x="33" y="162"/>
                      <a:pt x="32" y="162"/>
                    </a:cubicBezTo>
                    <a:cubicBezTo>
                      <a:pt x="32" y="162"/>
                      <a:pt x="33" y="163"/>
                      <a:pt x="33" y="163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3" y="162"/>
                      <a:pt x="33" y="162"/>
                      <a:pt x="33" y="162"/>
                    </a:cubicBezTo>
                    <a:moveTo>
                      <a:pt x="35" y="162"/>
                    </a:moveTo>
                    <a:cubicBezTo>
                      <a:pt x="35" y="162"/>
                      <a:pt x="35" y="162"/>
                      <a:pt x="35" y="162"/>
                    </a:cubicBezTo>
                    <a:cubicBezTo>
                      <a:pt x="36" y="163"/>
                      <a:pt x="37" y="163"/>
                      <a:pt x="39" y="164"/>
                    </a:cubicBezTo>
                    <a:cubicBezTo>
                      <a:pt x="39" y="164"/>
                      <a:pt x="39" y="164"/>
                      <a:pt x="39" y="164"/>
                    </a:cubicBezTo>
                    <a:cubicBezTo>
                      <a:pt x="37" y="163"/>
                      <a:pt x="36" y="162"/>
                      <a:pt x="35" y="162"/>
                    </a:cubicBezTo>
                    <a:moveTo>
                      <a:pt x="43" y="162"/>
                    </a:moveTo>
                    <a:cubicBezTo>
                      <a:pt x="43" y="163"/>
                      <a:pt x="42" y="164"/>
                      <a:pt x="41" y="165"/>
                    </a:cubicBezTo>
                    <a:cubicBezTo>
                      <a:pt x="42" y="166"/>
                      <a:pt x="42" y="166"/>
                      <a:pt x="43" y="166"/>
                    </a:cubicBezTo>
                    <a:cubicBezTo>
                      <a:pt x="43" y="165"/>
                      <a:pt x="44" y="164"/>
                      <a:pt x="45" y="163"/>
                    </a:cubicBezTo>
                    <a:cubicBezTo>
                      <a:pt x="44" y="162"/>
                      <a:pt x="44" y="162"/>
                      <a:pt x="43" y="162"/>
                    </a:cubicBezTo>
                    <a:moveTo>
                      <a:pt x="53" y="162"/>
                    </a:moveTo>
                    <a:cubicBezTo>
                      <a:pt x="52" y="162"/>
                      <a:pt x="52" y="162"/>
                      <a:pt x="52" y="162"/>
                    </a:cubicBezTo>
                    <a:cubicBezTo>
                      <a:pt x="52" y="162"/>
                      <a:pt x="53" y="162"/>
                      <a:pt x="53" y="162"/>
                    </a:cubicBezTo>
                    <a:cubicBezTo>
                      <a:pt x="53" y="162"/>
                      <a:pt x="53" y="162"/>
                      <a:pt x="53" y="162"/>
                    </a:cubicBezTo>
                    <a:cubicBezTo>
                      <a:pt x="53" y="162"/>
                      <a:pt x="53" y="162"/>
                      <a:pt x="53" y="162"/>
                    </a:cubicBezTo>
                    <a:moveTo>
                      <a:pt x="49" y="161"/>
                    </a:moveTo>
                    <a:cubicBezTo>
                      <a:pt x="49" y="162"/>
                      <a:pt x="49" y="162"/>
                      <a:pt x="48" y="162"/>
                    </a:cubicBezTo>
                    <a:cubicBezTo>
                      <a:pt x="49" y="163"/>
                      <a:pt x="49" y="163"/>
                      <a:pt x="50" y="163"/>
                    </a:cubicBezTo>
                    <a:cubicBezTo>
                      <a:pt x="50" y="163"/>
                      <a:pt x="50" y="162"/>
                      <a:pt x="50" y="162"/>
                    </a:cubicBezTo>
                    <a:cubicBezTo>
                      <a:pt x="50" y="162"/>
                      <a:pt x="49" y="162"/>
                      <a:pt x="49" y="161"/>
                    </a:cubicBezTo>
                    <a:moveTo>
                      <a:pt x="33" y="161"/>
                    </a:moveTo>
                    <a:cubicBezTo>
                      <a:pt x="33" y="161"/>
                      <a:pt x="33" y="161"/>
                      <a:pt x="33" y="162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3" y="162"/>
                      <a:pt x="33" y="162"/>
                      <a:pt x="33" y="161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4" y="162"/>
                      <a:pt x="34" y="162"/>
                      <a:pt x="34" y="163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4" y="162"/>
                      <a:pt x="34" y="161"/>
                      <a:pt x="33" y="161"/>
                    </a:cubicBezTo>
                    <a:moveTo>
                      <a:pt x="33" y="161"/>
                    </a:moveTo>
                    <a:cubicBezTo>
                      <a:pt x="33" y="161"/>
                      <a:pt x="33" y="161"/>
                      <a:pt x="33" y="161"/>
                    </a:cubicBezTo>
                    <a:cubicBezTo>
                      <a:pt x="34" y="161"/>
                      <a:pt x="34" y="162"/>
                      <a:pt x="35" y="162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4" y="161"/>
                      <a:pt x="34" y="161"/>
                      <a:pt x="33" y="161"/>
                    </a:cubicBezTo>
                    <a:moveTo>
                      <a:pt x="49" y="161"/>
                    </a:moveTo>
                    <a:cubicBezTo>
                      <a:pt x="49" y="161"/>
                      <a:pt x="49" y="161"/>
                      <a:pt x="49" y="161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50" y="161"/>
                      <a:pt x="50" y="161"/>
                      <a:pt x="49" y="161"/>
                    </a:cubicBezTo>
                    <a:moveTo>
                      <a:pt x="54" y="161"/>
                    </a:moveTo>
                    <a:cubicBezTo>
                      <a:pt x="54" y="161"/>
                      <a:pt x="54" y="161"/>
                      <a:pt x="54" y="161"/>
                    </a:cubicBezTo>
                    <a:cubicBezTo>
                      <a:pt x="55" y="162"/>
                      <a:pt x="56" y="162"/>
                      <a:pt x="57" y="163"/>
                    </a:cubicBezTo>
                    <a:cubicBezTo>
                      <a:pt x="57" y="163"/>
                      <a:pt x="57" y="163"/>
                      <a:pt x="57" y="162"/>
                    </a:cubicBezTo>
                    <a:cubicBezTo>
                      <a:pt x="56" y="162"/>
                      <a:pt x="55" y="161"/>
                      <a:pt x="54" y="161"/>
                    </a:cubicBezTo>
                    <a:moveTo>
                      <a:pt x="47" y="160"/>
                    </a:moveTo>
                    <a:cubicBezTo>
                      <a:pt x="47" y="161"/>
                      <a:pt x="47" y="161"/>
                      <a:pt x="47" y="161"/>
                    </a:cubicBezTo>
                    <a:cubicBezTo>
                      <a:pt x="47" y="161"/>
                      <a:pt x="47" y="162"/>
                      <a:pt x="48" y="162"/>
                    </a:cubicBezTo>
                    <a:cubicBezTo>
                      <a:pt x="48" y="162"/>
                      <a:pt x="48" y="162"/>
                      <a:pt x="48" y="162"/>
                    </a:cubicBezTo>
                    <a:cubicBezTo>
                      <a:pt x="48" y="161"/>
                      <a:pt x="48" y="161"/>
                      <a:pt x="48" y="161"/>
                    </a:cubicBezTo>
                    <a:cubicBezTo>
                      <a:pt x="48" y="161"/>
                      <a:pt x="48" y="161"/>
                      <a:pt x="47" y="160"/>
                    </a:cubicBezTo>
                    <a:moveTo>
                      <a:pt x="53" y="160"/>
                    </a:moveTo>
                    <a:cubicBezTo>
                      <a:pt x="53" y="160"/>
                      <a:pt x="53" y="161"/>
                      <a:pt x="53" y="161"/>
                    </a:cubicBezTo>
                    <a:cubicBezTo>
                      <a:pt x="53" y="161"/>
                      <a:pt x="53" y="161"/>
                      <a:pt x="53" y="161"/>
                    </a:cubicBezTo>
                    <a:cubicBezTo>
                      <a:pt x="54" y="161"/>
                      <a:pt x="54" y="161"/>
                      <a:pt x="54" y="161"/>
                    </a:cubicBezTo>
                    <a:cubicBezTo>
                      <a:pt x="54" y="160"/>
                      <a:pt x="53" y="160"/>
                      <a:pt x="53" y="160"/>
                    </a:cubicBezTo>
                    <a:moveTo>
                      <a:pt x="50" y="160"/>
                    </a:moveTo>
                    <a:cubicBezTo>
                      <a:pt x="50" y="160"/>
                      <a:pt x="50" y="160"/>
                      <a:pt x="50" y="161"/>
                    </a:cubicBezTo>
                    <a:cubicBezTo>
                      <a:pt x="50" y="161"/>
                      <a:pt x="50" y="161"/>
                      <a:pt x="51" y="161"/>
                    </a:cubicBezTo>
                    <a:cubicBezTo>
                      <a:pt x="51" y="161"/>
                      <a:pt x="51" y="161"/>
                      <a:pt x="51" y="161"/>
                    </a:cubicBezTo>
                    <a:cubicBezTo>
                      <a:pt x="51" y="160"/>
                      <a:pt x="50" y="160"/>
                      <a:pt x="50" y="160"/>
                    </a:cubicBezTo>
                    <a:moveTo>
                      <a:pt x="48" y="160"/>
                    </a:moveTo>
                    <a:cubicBezTo>
                      <a:pt x="48" y="160"/>
                      <a:pt x="48" y="160"/>
                      <a:pt x="48" y="160"/>
                    </a:cubicBezTo>
                    <a:cubicBezTo>
                      <a:pt x="48" y="160"/>
                      <a:pt x="48" y="160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60"/>
                      <a:pt x="48" y="160"/>
                      <a:pt x="48" y="160"/>
                    </a:cubicBezTo>
                    <a:moveTo>
                      <a:pt x="54" y="160"/>
                    </a:moveTo>
                    <a:cubicBezTo>
                      <a:pt x="54" y="160"/>
                      <a:pt x="54" y="160"/>
                      <a:pt x="53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moveTo>
                      <a:pt x="45" y="159"/>
                    </a:moveTo>
                    <a:cubicBezTo>
                      <a:pt x="45" y="159"/>
                      <a:pt x="45" y="160"/>
                      <a:pt x="45" y="160"/>
                    </a:cubicBezTo>
                    <a:cubicBezTo>
                      <a:pt x="45" y="160"/>
                      <a:pt x="46" y="160"/>
                      <a:pt x="46" y="161"/>
                    </a:cubicBezTo>
                    <a:cubicBezTo>
                      <a:pt x="46" y="161"/>
                      <a:pt x="46" y="160"/>
                      <a:pt x="47" y="160"/>
                    </a:cubicBezTo>
                    <a:cubicBezTo>
                      <a:pt x="46" y="160"/>
                      <a:pt x="46" y="159"/>
                      <a:pt x="45" y="159"/>
                    </a:cubicBezTo>
                    <a:moveTo>
                      <a:pt x="48" y="159"/>
                    </a:moveTo>
                    <a:cubicBezTo>
                      <a:pt x="48" y="159"/>
                      <a:pt x="48" y="159"/>
                      <a:pt x="48" y="160"/>
                    </a:cubicBezTo>
                    <a:cubicBezTo>
                      <a:pt x="48" y="160"/>
                      <a:pt x="48" y="160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59"/>
                      <a:pt x="48" y="159"/>
                      <a:pt x="48" y="159"/>
                    </a:cubicBezTo>
                    <a:moveTo>
                      <a:pt x="48" y="159"/>
                    </a:moveTo>
                    <a:cubicBezTo>
                      <a:pt x="48" y="159"/>
                      <a:pt x="48" y="159"/>
                      <a:pt x="48" y="159"/>
                    </a:cubicBezTo>
                    <a:cubicBezTo>
                      <a:pt x="48" y="159"/>
                      <a:pt x="49" y="159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9" y="159"/>
                      <a:pt x="49" y="159"/>
                      <a:pt x="48" y="159"/>
                    </a:cubicBezTo>
                    <a:moveTo>
                      <a:pt x="55" y="159"/>
                    </a:moveTo>
                    <a:cubicBezTo>
                      <a:pt x="54" y="160"/>
                      <a:pt x="54" y="160"/>
                      <a:pt x="54" y="160"/>
                    </a:cubicBezTo>
                    <a:cubicBezTo>
                      <a:pt x="56" y="161"/>
                      <a:pt x="57" y="161"/>
                      <a:pt x="57" y="161"/>
                    </a:cubicBezTo>
                    <a:cubicBezTo>
                      <a:pt x="57" y="161"/>
                      <a:pt x="56" y="161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5" y="161"/>
                      <a:pt x="56" y="162"/>
                      <a:pt x="57" y="162"/>
                    </a:cubicBezTo>
                    <a:cubicBezTo>
                      <a:pt x="57" y="162"/>
                      <a:pt x="58" y="161"/>
                      <a:pt x="58" y="161"/>
                    </a:cubicBezTo>
                    <a:cubicBezTo>
                      <a:pt x="57" y="160"/>
                      <a:pt x="56" y="160"/>
                      <a:pt x="55" y="159"/>
                    </a:cubicBezTo>
                    <a:moveTo>
                      <a:pt x="51" y="159"/>
                    </a:moveTo>
                    <a:cubicBezTo>
                      <a:pt x="51" y="159"/>
                      <a:pt x="51" y="159"/>
                      <a:pt x="50" y="159"/>
                    </a:cubicBezTo>
                    <a:cubicBezTo>
                      <a:pt x="51" y="159"/>
                      <a:pt x="51" y="160"/>
                      <a:pt x="51" y="160"/>
                    </a:cubicBezTo>
                    <a:cubicBezTo>
                      <a:pt x="52" y="160"/>
                      <a:pt x="52" y="160"/>
                      <a:pt x="52" y="159"/>
                    </a:cubicBezTo>
                    <a:cubicBezTo>
                      <a:pt x="51" y="159"/>
                      <a:pt x="51" y="159"/>
                      <a:pt x="51" y="159"/>
                    </a:cubicBezTo>
                    <a:moveTo>
                      <a:pt x="54" y="159"/>
                    </a:moveTo>
                    <a:cubicBezTo>
                      <a:pt x="54" y="159"/>
                      <a:pt x="54" y="159"/>
                      <a:pt x="54" y="159"/>
                    </a:cubicBezTo>
                    <a:cubicBezTo>
                      <a:pt x="54" y="159"/>
                      <a:pt x="54" y="160"/>
                      <a:pt x="54" y="160"/>
                    </a:cubicBezTo>
                    <a:cubicBezTo>
                      <a:pt x="54" y="159"/>
                      <a:pt x="55" y="159"/>
                      <a:pt x="55" y="159"/>
                    </a:cubicBezTo>
                    <a:cubicBezTo>
                      <a:pt x="55" y="159"/>
                      <a:pt x="54" y="159"/>
                      <a:pt x="54" y="159"/>
                    </a:cubicBezTo>
                    <a:moveTo>
                      <a:pt x="46" y="158"/>
                    </a:moveTo>
                    <a:cubicBezTo>
                      <a:pt x="46" y="158"/>
                      <a:pt x="45" y="158"/>
                      <a:pt x="45" y="158"/>
                    </a:cubicBezTo>
                    <a:cubicBezTo>
                      <a:pt x="46" y="159"/>
                      <a:pt x="46" y="159"/>
                      <a:pt x="47" y="159"/>
                    </a:cubicBezTo>
                    <a:cubicBezTo>
                      <a:pt x="47" y="159"/>
                      <a:pt x="47" y="159"/>
                      <a:pt x="47" y="159"/>
                    </a:cubicBezTo>
                    <a:cubicBezTo>
                      <a:pt x="46" y="159"/>
                      <a:pt x="46" y="159"/>
                      <a:pt x="46" y="158"/>
                    </a:cubicBezTo>
                    <a:moveTo>
                      <a:pt x="51" y="158"/>
                    </a:moveTo>
                    <a:cubicBezTo>
                      <a:pt x="51" y="158"/>
                      <a:pt x="51" y="158"/>
                      <a:pt x="51" y="158"/>
                    </a:cubicBezTo>
                    <a:cubicBezTo>
                      <a:pt x="51" y="159"/>
                      <a:pt x="52" y="159"/>
                      <a:pt x="52" y="159"/>
                    </a:cubicBezTo>
                    <a:cubicBezTo>
                      <a:pt x="52" y="159"/>
                      <a:pt x="52" y="159"/>
                      <a:pt x="52" y="159"/>
                    </a:cubicBezTo>
                    <a:cubicBezTo>
                      <a:pt x="52" y="159"/>
                      <a:pt x="52" y="158"/>
                      <a:pt x="51" y="158"/>
                    </a:cubicBezTo>
                    <a:moveTo>
                      <a:pt x="56" y="158"/>
                    </a:moveTo>
                    <a:cubicBezTo>
                      <a:pt x="55" y="158"/>
                      <a:pt x="55" y="158"/>
                      <a:pt x="55" y="158"/>
                    </a:cubicBezTo>
                    <a:cubicBezTo>
                      <a:pt x="56" y="159"/>
                      <a:pt x="57" y="159"/>
                      <a:pt x="58" y="160"/>
                    </a:cubicBezTo>
                    <a:cubicBezTo>
                      <a:pt x="58" y="160"/>
                      <a:pt x="58" y="160"/>
                      <a:pt x="59" y="160"/>
                    </a:cubicBezTo>
                    <a:cubicBezTo>
                      <a:pt x="58" y="159"/>
                      <a:pt x="57" y="159"/>
                      <a:pt x="56" y="158"/>
                    </a:cubicBezTo>
                    <a:moveTo>
                      <a:pt x="46" y="158"/>
                    </a:moveTo>
                    <a:cubicBezTo>
                      <a:pt x="46" y="158"/>
                      <a:pt x="46" y="158"/>
                      <a:pt x="46" y="158"/>
                    </a:cubicBezTo>
                    <a:cubicBezTo>
                      <a:pt x="46" y="158"/>
                      <a:pt x="47" y="159"/>
                      <a:pt x="47" y="159"/>
                    </a:cubicBezTo>
                    <a:cubicBezTo>
                      <a:pt x="47" y="159"/>
                      <a:pt x="47" y="159"/>
                      <a:pt x="47" y="159"/>
                    </a:cubicBezTo>
                    <a:cubicBezTo>
                      <a:pt x="46" y="158"/>
                      <a:pt x="46" y="158"/>
                      <a:pt x="46" y="158"/>
                    </a:cubicBezTo>
                    <a:moveTo>
                      <a:pt x="49" y="158"/>
                    </a:moveTo>
                    <a:cubicBezTo>
                      <a:pt x="49" y="158"/>
                      <a:pt x="49" y="158"/>
                      <a:pt x="49" y="158"/>
                    </a:cubicBezTo>
                    <a:cubicBezTo>
                      <a:pt x="49" y="158"/>
                      <a:pt x="49" y="159"/>
                      <a:pt x="50" y="159"/>
                    </a:cubicBezTo>
                    <a:cubicBezTo>
                      <a:pt x="50" y="159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8"/>
                      <a:pt x="49" y="158"/>
                      <a:pt x="49" y="158"/>
                    </a:cubicBezTo>
                    <a:moveTo>
                      <a:pt x="46" y="158"/>
                    </a:moveTo>
                    <a:cubicBezTo>
                      <a:pt x="46" y="158"/>
                      <a:pt x="46" y="158"/>
                      <a:pt x="46" y="158"/>
                    </a:cubicBezTo>
                    <a:cubicBezTo>
                      <a:pt x="46" y="158"/>
                      <a:pt x="47" y="158"/>
                      <a:pt x="47" y="159"/>
                    </a:cubicBezTo>
                    <a:cubicBezTo>
                      <a:pt x="47" y="159"/>
                      <a:pt x="47" y="159"/>
                      <a:pt x="47" y="158"/>
                    </a:cubicBezTo>
                    <a:cubicBezTo>
                      <a:pt x="47" y="158"/>
                      <a:pt x="46" y="158"/>
                      <a:pt x="46" y="158"/>
                    </a:cubicBezTo>
                    <a:moveTo>
                      <a:pt x="55" y="158"/>
                    </a:move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moveTo>
                      <a:pt x="49" y="157"/>
                    </a:moveTo>
                    <a:cubicBezTo>
                      <a:pt x="49" y="157"/>
                      <a:pt x="49" y="157"/>
                      <a:pt x="49" y="157"/>
                    </a:cubicBezTo>
                    <a:cubicBezTo>
                      <a:pt x="49" y="158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7"/>
                      <a:pt x="50" y="157"/>
                      <a:pt x="49" y="157"/>
                    </a:cubicBezTo>
                    <a:moveTo>
                      <a:pt x="52" y="157"/>
                    </a:moveTo>
                    <a:cubicBezTo>
                      <a:pt x="52" y="157"/>
                      <a:pt x="51" y="158"/>
                      <a:pt x="51" y="158"/>
                    </a:cubicBezTo>
                    <a:cubicBezTo>
                      <a:pt x="52" y="158"/>
                      <a:pt x="52" y="158"/>
                      <a:pt x="52" y="158"/>
                    </a:cubicBezTo>
                    <a:cubicBezTo>
                      <a:pt x="52" y="158"/>
                      <a:pt x="53" y="158"/>
                      <a:pt x="53" y="158"/>
                    </a:cubicBezTo>
                    <a:cubicBezTo>
                      <a:pt x="53" y="157"/>
                      <a:pt x="52" y="157"/>
                      <a:pt x="52" y="157"/>
                    </a:cubicBezTo>
                    <a:moveTo>
                      <a:pt x="36" y="157"/>
                    </a:moveTo>
                    <a:cubicBezTo>
                      <a:pt x="36" y="157"/>
                      <a:pt x="36" y="157"/>
                      <a:pt x="36" y="157"/>
                    </a:cubicBezTo>
                    <a:cubicBezTo>
                      <a:pt x="36" y="157"/>
                      <a:pt x="36" y="157"/>
                      <a:pt x="36" y="157"/>
                    </a:cubicBezTo>
                    <a:cubicBezTo>
                      <a:pt x="35" y="158"/>
                      <a:pt x="34" y="160"/>
                      <a:pt x="33" y="161"/>
                    </a:cubicBezTo>
                    <a:cubicBezTo>
                      <a:pt x="34" y="161"/>
                      <a:pt x="34" y="161"/>
                      <a:pt x="35" y="162"/>
                    </a:cubicBezTo>
                    <a:cubicBezTo>
                      <a:pt x="35" y="161"/>
                      <a:pt x="35" y="161"/>
                      <a:pt x="36" y="160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6" y="162"/>
                      <a:pt x="37" y="163"/>
                      <a:pt x="39" y="164"/>
                    </a:cubicBezTo>
                    <a:cubicBezTo>
                      <a:pt x="39" y="163"/>
                      <a:pt x="40" y="161"/>
                      <a:pt x="41" y="160"/>
                    </a:cubicBezTo>
                    <a:cubicBezTo>
                      <a:pt x="39" y="159"/>
                      <a:pt x="37" y="158"/>
                      <a:pt x="36" y="157"/>
                    </a:cubicBezTo>
                    <a:moveTo>
                      <a:pt x="47" y="156"/>
                    </a:moveTo>
                    <a:cubicBezTo>
                      <a:pt x="47" y="157"/>
                      <a:pt x="47" y="157"/>
                      <a:pt x="47" y="157"/>
                    </a:cubicBezTo>
                    <a:cubicBezTo>
                      <a:pt x="47" y="157"/>
                      <a:pt x="47" y="157"/>
                      <a:pt x="48" y="158"/>
                    </a:cubicBezTo>
                    <a:cubicBezTo>
                      <a:pt x="48" y="158"/>
                      <a:pt x="48" y="157"/>
                      <a:pt x="48" y="157"/>
                    </a:cubicBezTo>
                    <a:cubicBezTo>
                      <a:pt x="48" y="157"/>
                      <a:pt x="47" y="157"/>
                      <a:pt x="47" y="156"/>
                    </a:cubicBezTo>
                    <a:moveTo>
                      <a:pt x="52" y="156"/>
                    </a:moveTo>
                    <a:cubicBezTo>
                      <a:pt x="52" y="156"/>
                      <a:pt x="52" y="156"/>
                      <a:pt x="52" y="156"/>
                    </a:cubicBezTo>
                    <a:cubicBezTo>
                      <a:pt x="53" y="157"/>
                      <a:pt x="53" y="157"/>
                      <a:pt x="53" y="157"/>
                    </a:cubicBezTo>
                    <a:cubicBezTo>
                      <a:pt x="53" y="157"/>
                      <a:pt x="53" y="157"/>
                      <a:pt x="53" y="157"/>
                    </a:cubicBezTo>
                    <a:cubicBezTo>
                      <a:pt x="53" y="157"/>
                      <a:pt x="53" y="156"/>
                      <a:pt x="52" y="156"/>
                    </a:cubicBezTo>
                    <a:moveTo>
                      <a:pt x="50" y="156"/>
                    </a:moveTo>
                    <a:cubicBezTo>
                      <a:pt x="50" y="156"/>
                      <a:pt x="50" y="156"/>
                      <a:pt x="50" y="157"/>
                    </a:cubicBezTo>
                    <a:cubicBezTo>
                      <a:pt x="50" y="157"/>
                      <a:pt x="50" y="157"/>
                      <a:pt x="51" y="157"/>
                    </a:cubicBezTo>
                    <a:cubicBezTo>
                      <a:pt x="51" y="157"/>
                      <a:pt x="51" y="157"/>
                      <a:pt x="51" y="157"/>
                    </a:cubicBezTo>
                    <a:cubicBezTo>
                      <a:pt x="51" y="156"/>
                      <a:pt x="50" y="156"/>
                      <a:pt x="50" y="156"/>
                    </a:cubicBezTo>
                    <a:moveTo>
                      <a:pt x="47" y="156"/>
                    </a:moveTo>
                    <a:cubicBezTo>
                      <a:pt x="47" y="156"/>
                      <a:pt x="47" y="156"/>
                      <a:pt x="47" y="156"/>
                    </a:cubicBezTo>
                    <a:cubicBezTo>
                      <a:pt x="47" y="156"/>
                      <a:pt x="48" y="157"/>
                      <a:pt x="48" y="157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48" y="156"/>
                      <a:pt x="48" y="156"/>
                      <a:pt x="47" y="156"/>
                    </a:cubicBezTo>
                    <a:moveTo>
                      <a:pt x="51" y="155"/>
                    </a:moveTo>
                    <a:cubicBezTo>
                      <a:pt x="51" y="155"/>
                      <a:pt x="51" y="155"/>
                      <a:pt x="50" y="155"/>
                    </a:cubicBezTo>
                    <a:cubicBezTo>
                      <a:pt x="51" y="156"/>
                      <a:pt x="51" y="156"/>
                      <a:pt x="51" y="156"/>
                    </a:cubicBezTo>
                    <a:cubicBezTo>
                      <a:pt x="51" y="156"/>
                      <a:pt x="52" y="156"/>
                      <a:pt x="52" y="156"/>
                    </a:cubicBezTo>
                    <a:cubicBezTo>
                      <a:pt x="51" y="155"/>
                      <a:pt x="51" y="155"/>
                      <a:pt x="51" y="155"/>
                    </a:cubicBezTo>
                    <a:moveTo>
                      <a:pt x="48" y="155"/>
                    </a:moveTo>
                    <a:cubicBezTo>
                      <a:pt x="48" y="155"/>
                      <a:pt x="48" y="155"/>
                      <a:pt x="47" y="155"/>
                    </a:cubicBezTo>
                    <a:cubicBezTo>
                      <a:pt x="48" y="156"/>
                      <a:pt x="48" y="156"/>
                      <a:pt x="49" y="156"/>
                    </a:cubicBezTo>
                    <a:cubicBezTo>
                      <a:pt x="49" y="156"/>
                      <a:pt x="49" y="156"/>
                      <a:pt x="49" y="156"/>
                    </a:cubicBezTo>
                    <a:cubicBezTo>
                      <a:pt x="49" y="155"/>
                      <a:pt x="48" y="155"/>
                      <a:pt x="48" y="155"/>
                    </a:cubicBezTo>
                    <a:moveTo>
                      <a:pt x="37" y="155"/>
                    </a:moveTo>
                    <a:cubicBezTo>
                      <a:pt x="37" y="155"/>
                      <a:pt x="37" y="155"/>
                      <a:pt x="37" y="155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37" y="155"/>
                      <a:pt x="37" y="155"/>
                      <a:pt x="37" y="155"/>
                    </a:cubicBezTo>
                    <a:cubicBezTo>
                      <a:pt x="37" y="155"/>
                      <a:pt x="37" y="155"/>
                      <a:pt x="37" y="155"/>
                    </a:cubicBezTo>
                    <a:cubicBezTo>
                      <a:pt x="39" y="156"/>
                      <a:pt x="40" y="157"/>
                      <a:pt x="42" y="158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41" y="157"/>
                      <a:pt x="39" y="156"/>
                      <a:pt x="37" y="155"/>
                    </a:cubicBezTo>
                    <a:moveTo>
                      <a:pt x="48" y="154"/>
                    </a:moveTo>
                    <a:cubicBezTo>
                      <a:pt x="48" y="154"/>
                      <a:pt x="48" y="154"/>
                      <a:pt x="48" y="154"/>
                    </a:cubicBezTo>
                    <a:cubicBezTo>
                      <a:pt x="49" y="154"/>
                      <a:pt x="49" y="155"/>
                      <a:pt x="50" y="155"/>
                    </a:cubicBezTo>
                    <a:cubicBezTo>
                      <a:pt x="50" y="155"/>
                      <a:pt x="50" y="155"/>
                      <a:pt x="50" y="155"/>
                    </a:cubicBezTo>
                    <a:cubicBezTo>
                      <a:pt x="49" y="154"/>
                      <a:pt x="49" y="154"/>
                      <a:pt x="48" y="154"/>
                    </a:cubicBezTo>
                    <a:moveTo>
                      <a:pt x="38" y="154"/>
                    </a:moveTo>
                    <a:cubicBezTo>
                      <a:pt x="38" y="154"/>
                      <a:pt x="38" y="154"/>
                      <a:pt x="38" y="154"/>
                    </a:cubicBezTo>
                    <a:cubicBezTo>
                      <a:pt x="39" y="155"/>
                      <a:pt x="41" y="156"/>
                      <a:pt x="43" y="157"/>
                    </a:cubicBezTo>
                    <a:cubicBezTo>
                      <a:pt x="43" y="157"/>
                      <a:pt x="43" y="157"/>
                      <a:pt x="43" y="157"/>
                    </a:cubicBezTo>
                    <a:cubicBezTo>
                      <a:pt x="41" y="156"/>
                      <a:pt x="39" y="155"/>
                      <a:pt x="38" y="154"/>
                    </a:cubicBezTo>
                    <a:moveTo>
                      <a:pt x="58" y="154"/>
                    </a:moveTo>
                    <a:cubicBezTo>
                      <a:pt x="56" y="158"/>
                      <a:pt x="56" y="158"/>
                      <a:pt x="56" y="158"/>
                    </a:cubicBezTo>
                    <a:cubicBezTo>
                      <a:pt x="57" y="158"/>
                      <a:pt x="58" y="159"/>
                      <a:pt x="59" y="160"/>
                    </a:cubicBezTo>
                    <a:cubicBezTo>
                      <a:pt x="59" y="158"/>
                      <a:pt x="60" y="157"/>
                      <a:pt x="61" y="155"/>
                    </a:cubicBezTo>
                    <a:cubicBezTo>
                      <a:pt x="60" y="155"/>
                      <a:pt x="59" y="154"/>
                      <a:pt x="58" y="154"/>
                    </a:cubicBezTo>
                    <a:moveTo>
                      <a:pt x="38" y="153"/>
                    </a:moveTo>
                    <a:cubicBezTo>
                      <a:pt x="38" y="153"/>
                      <a:pt x="38" y="153"/>
                      <a:pt x="38" y="153"/>
                    </a:cubicBezTo>
                    <a:cubicBezTo>
                      <a:pt x="40" y="155"/>
                      <a:pt x="41" y="156"/>
                      <a:pt x="43" y="157"/>
                    </a:cubicBezTo>
                    <a:cubicBezTo>
                      <a:pt x="43" y="156"/>
                      <a:pt x="43" y="156"/>
                      <a:pt x="43" y="156"/>
                    </a:cubicBezTo>
                    <a:cubicBezTo>
                      <a:pt x="38" y="153"/>
                      <a:pt x="38" y="153"/>
                      <a:pt x="38" y="153"/>
                    </a:cubicBezTo>
                    <a:moveTo>
                      <a:pt x="57" y="153"/>
                    </a:moveTo>
                    <a:cubicBezTo>
                      <a:pt x="56" y="155"/>
                      <a:pt x="56" y="156"/>
                      <a:pt x="55" y="157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6" y="156"/>
                      <a:pt x="57" y="155"/>
                      <a:pt x="58" y="153"/>
                    </a:cubicBezTo>
                    <a:cubicBezTo>
                      <a:pt x="58" y="153"/>
                      <a:pt x="57" y="153"/>
                      <a:pt x="57" y="153"/>
                    </a:cubicBezTo>
                    <a:moveTo>
                      <a:pt x="38" y="153"/>
                    </a:moveTo>
                    <a:cubicBezTo>
                      <a:pt x="38" y="153"/>
                      <a:pt x="38" y="153"/>
                      <a:pt x="38" y="153"/>
                    </a:cubicBezTo>
                    <a:cubicBezTo>
                      <a:pt x="40" y="154"/>
                      <a:pt x="42" y="155"/>
                      <a:pt x="43" y="156"/>
                    </a:cubicBezTo>
                    <a:cubicBezTo>
                      <a:pt x="43" y="156"/>
                      <a:pt x="43" y="156"/>
                      <a:pt x="43" y="156"/>
                    </a:cubicBezTo>
                    <a:cubicBezTo>
                      <a:pt x="42" y="155"/>
                      <a:pt x="40" y="154"/>
                      <a:pt x="38" y="153"/>
                    </a:cubicBezTo>
                    <a:moveTo>
                      <a:pt x="55" y="152"/>
                    </a:moveTo>
                    <a:cubicBezTo>
                      <a:pt x="54" y="153"/>
                      <a:pt x="53" y="155"/>
                      <a:pt x="52" y="156"/>
                    </a:cubicBezTo>
                    <a:cubicBezTo>
                      <a:pt x="53" y="156"/>
                      <a:pt x="53" y="156"/>
                      <a:pt x="53" y="157"/>
                    </a:cubicBezTo>
                    <a:cubicBezTo>
                      <a:pt x="54" y="155"/>
                      <a:pt x="55" y="154"/>
                      <a:pt x="56" y="152"/>
                    </a:cubicBezTo>
                    <a:cubicBezTo>
                      <a:pt x="56" y="152"/>
                      <a:pt x="55" y="152"/>
                      <a:pt x="55" y="152"/>
                    </a:cubicBezTo>
                    <a:moveTo>
                      <a:pt x="39" y="152"/>
                    </a:moveTo>
                    <a:cubicBezTo>
                      <a:pt x="39" y="152"/>
                      <a:pt x="39" y="152"/>
                      <a:pt x="39" y="152"/>
                    </a:cubicBezTo>
                    <a:cubicBezTo>
                      <a:pt x="40" y="153"/>
                      <a:pt x="42" y="154"/>
                      <a:pt x="44" y="155"/>
                    </a:cubicBezTo>
                    <a:cubicBezTo>
                      <a:pt x="44" y="155"/>
                      <a:pt x="44" y="155"/>
                      <a:pt x="44" y="155"/>
                    </a:cubicBezTo>
                    <a:cubicBezTo>
                      <a:pt x="42" y="154"/>
                      <a:pt x="41" y="153"/>
                      <a:pt x="39" y="152"/>
                    </a:cubicBezTo>
                    <a:moveTo>
                      <a:pt x="39" y="151"/>
                    </a:moveTo>
                    <a:cubicBezTo>
                      <a:pt x="39" y="151"/>
                      <a:pt x="39" y="151"/>
                      <a:pt x="39" y="151"/>
                    </a:cubicBezTo>
                    <a:cubicBezTo>
                      <a:pt x="41" y="152"/>
                      <a:pt x="43" y="153"/>
                      <a:pt x="44" y="154"/>
                    </a:cubicBezTo>
                    <a:cubicBezTo>
                      <a:pt x="44" y="154"/>
                      <a:pt x="44" y="154"/>
                      <a:pt x="44" y="154"/>
                    </a:cubicBezTo>
                    <a:cubicBezTo>
                      <a:pt x="43" y="153"/>
                      <a:pt x="41" y="152"/>
                      <a:pt x="39" y="151"/>
                    </a:cubicBezTo>
                    <a:moveTo>
                      <a:pt x="53" y="151"/>
                    </a:moveTo>
                    <a:cubicBezTo>
                      <a:pt x="52" y="152"/>
                      <a:pt x="52" y="154"/>
                      <a:pt x="51" y="155"/>
                    </a:cubicBezTo>
                    <a:cubicBezTo>
                      <a:pt x="51" y="155"/>
                      <a:pt x="51" y="155"/>
                      <a:pt x="52" y="156"/>
                    </a:cubicBezTo>
                    <a:cubicBezTo>
                      <a:pt x="52" y="154"/>
                      <a:pt x="53" y="153"/>
                      <a:pt x="54" y="151"/>
                    </a:cubicBezTo>
                    <a:cubicBezTo>
                      <a:pt x="54" y="151"/>
                      <a:pt x="54" y="151"/>
                      <a:pt x="53" y="151"/>
                    </a:cubicBezTo>
                    <a:moveTo>
                      <a:pt x="40" y="150"/>
                    </a:moveTo>
                    <a:cubicBezTo>
                      <a:pt x="40" y="150"/>
                      <a:pt x="40" y="150"/>
                      <a:pt x="40" y="151"/>
                    </a:cubicBezTo>
                    <a:cubicBezTo>
                      <a:pt x="41" y="152"/>
                      <a:pt x="43" y="153"/>
                      <a:pt x="45" y="154"/>
                    </a:cubicBezTo>
                    <a:cubicBezTo>
                      <a:pt x="45" y="153"/>
                      <a:pt x="45" y="153"/>
                      <a:pt x="45" y="153"/>
                    </a:cubicBezTo>
                    <a:cubicBezTo>
                      <a:pt x="45" y="153"/>
                      <a:pt x="44" y="152"/>
                      <a:pt x="43" y="152"/>
                    </a:cubicBezTo>
                    <a:cubicBezTo>
                      <a:pt x="42" y="151"/>
                      <a:pt x="41" y="151"/>
                      <a:pt x="40" y="150"/>
                    </a:cubicBezTo>
                    <a:moveTo>
                      <a:pt x="64" y="150"/>
                    </a:move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moveTo>
                      <a:pt x="51" y="150"/>
                    </a:moveTo>
                    <a:cubicBezTo>
                      <a:pt x="50" y="151"/>
                      <a:pt x="49" y="152"/>
                      <a:pt x="48" y="154"/>
                    </a:cubicBezTo>
                    <a:cubicBezTo>
                      <a:pt x="49" y="154"/>
                      <a:pt x="49" y="154"/>
                      <a:pt x="50" y="155"/>
                    </a:cubicBezTo>
                    <a:cubicBezTo>
                      <a:pt x="51" y="153"/>
                      <a:pt x="52" y="152"/>
                      <a:pt x="53" y="150"/>
                    </a:cubicBezTo>
                    <a:cubicBezTo>
                      <a:pt x="53" y="150"/>
                      <a:pt x="52" y="150"/>
                      <a:pt x="52" y="150"/>
                    </a:cubicBezTo>
                    <a:cubicBezTo>
                      <a:pt x="52" y="150"/>
                      <a:pt x="52" y="150"/>
                      <a:pt x="51" y="150"/>
                    </a:cubicBezTo>
                    <a:moveTo>
                      <a:pt x="40" y="149"/>
                    </a:moveTo>
                    <a:cubicBezTo>
                      <a:pt x="40" y="149"/>
                      <a:pt x="40" y="149"/>
                      <a:pt x="40" y="149"/>
                    </a:cubicBezTo>
                    <a:cubicBezTo>
                      <a:pt x="42" y="150"/>
                      <a:pt x="44" y="151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4" y="151"/>
                      <a:pt x="42" y="150"/>
                      <a:pt x="40" y="149"/>
                    </a:cubicBezTo>
                    <a:moveTo>
                      <a:pt x="65" y="149"/>
                    </a:moveTo>
                    <a:cubicBezTo>
                      <a:pt x="65" y="149"/>
                      <a:pt x="64" y="149"/>
                      <a:pt x="64" y="149"/>
                    </a:cubicBezTo>
                    <a:cubicBezTo>
                      <a:pt x="64" y="149"/>
                      <a:pt x="65" y="149"/>
                      <a:pt x="65" y="149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49"/>
                      <a:pt x="65" y="149"/>
                      <a:pt x="65" y="149"/>
                    </a:cubicBezTo>
                    <a:moveTo>
                      <a:pt x="61" y="148"/>
                    </a:moveTo>
                    <a:cubicBezTo>
                      <a:pt x="61" y="149"/>
                      <a:pt x="61" y="149"/>
                      <a:pt x="61" y="149"/>
                    </a:cubicBezTo>
                    <a:cubicBezTo>
                      <a:pt x="62" y="149"/>
                      <a:pt x="63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3" y="149"/>
                      <a:pt x="62" y="149"/>
                      <a:pt x="61" y="148"/>
                    </a:cubicBezTo>
                    <a:moveTo>
                      <a:pt x="61" y="148"/>
                    </a:moveTo>
                    <a:cubicBezTo>
                      <a:pt x="60" y="148"/>
                      <a:pt x="60" y="148"/>
                      <a:pt x="60" y="148"/>
                    </a:cubicBezTo>
                    <a:cubicBezTo>
                      <a:pt x="60" y="148"/>
                      <a:pt x="60" y="148"/>
                      <a:pt x="61" y="148"/>
                    </a:cubicBezTo>
                    <a:cubicBezTo>
                      <a:pt x="61" y="148"/>
                      <a:pt x="61" y="148"/>
                      <a:pt x="61" y="148"/>
                    </a:cubicBezTo>
                    <a:cubicBezTo>
                      <a:pt x="61" y="148"/>
                      <a:pt x="61" y="148"/>
                      <a:pt x="61" y="148"/>
                    </a:cubicBezTo>
                    <a:moveTo>
                      <a:pt x="62" y="147"/>
                    </a:moveTo>
                    <a:cubicBezTo>
                      <a:pt x="62" y="148"/>
                      <a:pt x="62" y="148"/>
                      <a:pt x="62" y="148"/>
                    </a:cubicBezTo>
                    <a:cubicBezTo>
                      <a:pt x="63" y="148"/>
                      <a:pt x="63" y="149"/>
                      <a:pt x="64" y="149"/>
                    </a:cubicBezTo>
                    <a:cubicBezTo>
                      <a:pt x="64" y="149"/>
                      <a:pt x="64" y="149"/>
                      <a:pt x="64" y="149"/>
                    </a:cubicBezTo>
                    <a:cubicBezTo>
                      <a:pt x="64" y="148"/>
                      <a:pt x="63" y="148"/>
                      <a:pt x="62" y="147"/>
                    </a:cubicBezTo>
                    <a:moveTo>
                      <a:pt x="61" y="147"/>
                    </a:move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moveTo>
                      <a:pt x="59" y="146"/>
                    </a:moveTo>
                    <a:cubicBezTo>
                      <a:pt x="58" y="147"/>
                      <a:pt x="58" y="147"/>
                      <a:pt x="58" y="147"/>
                    </a:cubicBezTo>
                    <a:cubicBezTo>
                      <a:pt x="58" y="147"/>
                      <a:pt x="59" y="147"/>
                      <a:pt x="59" y="148"/>
                    </a:cubicBezTo>
                    <a:cubicBezTo>
                      <a:pt x="59" y="147"/>
                      <a:pt x="59" y="147"/>
                      <a:pt x="60" y="147"/>
                    </a:cubicBezTo>
                    <a:cubicBezTo>
                      <a:pt x="59" y="147"/>
                      <a:pt x="59" y="147"/>
                      <a:pt x="59" y="146"/>
                    </a:cubicBezTo>
                    <a:moveTo>
                      <a:pt x="59" y="146"/>
                    </a:moveTo>
                    <a:cubicBezTo>
                      <a:pt x="59" y="146"/>
                      <a:pt x="59" y="146"/>
                      <a:pt x="59" y="146"/>
                    </a:cubicBezTo>
                    <a:cubicBezTo>
                      <a:pt x="59" y="146"/>
                      <a:pt x="59" y="146"/>
                      <a:pt x="60" y="147"/>
                    </a:cubicBezTo>
                    <a:cubicBezTo>
                      <a:pt x="60" y="146"/>
                      <a:pt x="60" y="146"/>
                      <a:pt x="60" y="146"/>
                    </a:cubicBezTo>
                    <a:cubicBezTo>
                      <a:pt x="60" y="146"/>
                      <a:pt x="59" y="146"/>
                      <a:pt x="59" y="146"/>
                    </a:cubicBezTo>
                    <a:moveTo>
                      <a:pt x="57" y="145"/>
                    </a:moveTo>
                    <a:cubicBezTo>
                      <a:pt x="57" y="146"/>
                      <a:pt x="57" y="146"/>
                      <a:pt x="56" y="146"/>
                    </a:cubicBezTo>
                    <a:cubicBezTo>
                      <a:pt x="57" y="146"/>
                      <a:pt x="57" y="146"/>
                      <a:pt x="57" y="147"/>
                    </a:cubicBezTo>
                    <a:cubicBezTo>
                      <a:pt x="57" y="146"/>
                      <a:pt x="58" y="146"/>
                      <a:pt x="58" y="146"/>
                    </a:cubicBezTo>
                    <a:cubicBezTo>
                      <a:pt x="57" y="146"/>
                      <a:pt x="57" y="145"/>
                      <a:pt x="57" y="145"/>
                    </a:cubicBezTo>
                    <a:moveTo>
                      <a:pt x="43" y="145"/>
                    </a:moveTo>
                    <a:cubicBezTo>
                      <a:pt x="42" y="146"/>
                      <a:pt x="41" y="148"/>
                      <a:pt x="40" y="149"/>
                    </a:cubicBezTo>
                    <a:cubicBezTo>
                      <a:pt x="42" y="150"/>
                      <a:pt x="44" y="151"/>
                      <a:pt x="45" y="152"/>
                    </a:cubicBezTo>
                    <a:cubicBezTo>
                      <a:pt x="46" y="151"/>
                      <a:pt x="47" y="149"/>
                      <a:pt x="48" y="148"/>
                    </a:cubicBezTo>
                    <a:cubicBezTo>
                      <a:pt x="46" y="147"/>
                      <a:pt x="45" y="146"/>
                      <a:pt x="43" y="145"/>
                    </a:cubicBezTo>
                    <a:moveTo>
                      <a:pt x="57" y="145"/>
                    </a:moveTo>
                    <a:cubicBezTo>
                      <a:pt x="57" y="145"/>
                      <a:pt x="57" y="145"/>
                      <a:pt x="57" y="145"/>
                    </a:cubicBezTo>
                    <a:cubicBezTo>
                      <a:pt x="57" y="145"/>
                      <a:pt x="58" y="145"/>
                      <a:pt x="58" y="145"/>
                    </a:cubicBezTo>
                    <a:cubicBezTo>
                      <a:pt x="58" y="145"/>
                      <a:pt x="58" y="145"/>
                      <a:pt x="58" y="145"/>
                    </a:cubicBezTo>
                    <a:cubicBezTo>
                      <a:pt x="58" y="145"/>
                      <a:pt x="58" y="145"/>
                      <a:pt x="57" y="145"/>
                    </a:cubicBezTo>
                    <a:moveTo>
                      <a:pt x="67" y="144"/>
                    </a:moveTo>
                    <a:cubicBezTo>
                      <a:pt x="67" y="144"/>
                      <a:pt x="67" y="144"/>
                      <a:pt x="67" y="144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7" y="144"/>
                      <a:pt x="68" y="144"/>
                      <a:pt x="68" y="144"/>
                    </a:cubicBezTo>
                    <a:cubicBezTo>
                      <a:pt x="68" y="144"/>
                      <a:pt x="67" y="144"/>
                      <a:pt x="67" y="144"/>
                    </a:cubicBezTo>
                    <a:moveTo>
                      <a:pt x="55" y="144"/>
                    </a:moveTo>
                    <a:cubicBezTo>
                      <a:pt x="55" y="144"/>
                      <a:pt x="54" y="144"/>
                      <a:pt x="54" y="145"/>
                    </a:cubicBezTo>
                    <a:cubicBezTo>
                      <a:pt x="55" y="145"/>
                      <a:pt x="55" y="145"/>
                      <a:pt x="56" y="146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5"/>
                      <a:pt x="55" y="144"/>
                      <a:pt x="55" y="144"/>
                    </a:cubicBezTo>
                    <a:moveTo>
                      <a:pt x="55" y="143"/>
                    </a:moveTo>
                    <a:cubicBezTo>
                      <a:pt x="55" y="143"/>
                      <a:pt x="55" y="144"/>
                      <a:pt x="55" y="144"/>
                    </a:cubicBezTo>
                    <a:cubicBezTo>
                      <a:pt x="55" y="144"/>
                      <a:pt x="56" y="144"/>
                      <a:pt x="56" y="144"/>
                    </a:cubicBezTo>
                    <a:cubicBezTo>
                      <a:pt x="56" y="144"/>
                      <a:pt x="56" y="144"/>
                      <a:pt x="57" y="144"/>
                    </a:cubicBezTo>
                    <a:cubicBezTo>
                      <a:pt x="56" y="144"/>
                      <a:pt x="56" y="144"/>
                      <a:pt x="55" y="143"/>
                    </a:cubicBezTo>
                    <a:moveTo>
                      <a:pt x="65" y="143"/>
                    </a:moveTo>
                    <a:cubicBezTo>
                      <a:pt x="65" y="143"/>
                      <a:pt x="65" y="143"/>
                      <a:pt x="65" y="143"/>
                    </a:cubicBezTo>
                    <a:cubicBezTo>
                      <a:pt x="65" y="143"/>
                      <a:pt x="66" y="144"/>
                      <a:pt x="67" y="144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6" y="144"/>
                      <a:pt x="66" y="143"/>
                      <a:pt x="65" y="143"/>
                    </a:cubicBezTo>
                    <a:moveTo>
                      <a:pt x="64" y="142"/>
                    </a:move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moveTo>
                      <a:pt x="62" y="141"/>
                    </a:moveTo>
                    <a:cubicBezTo>
                      <a:pt x="62" y="141"/>
                      <a:pt x="62" y="141"/>
                      <a:pt x="62" y="141"/>
                    </a:cubicBezTo>
                    <a:cubicBezTo>
                      <a:pt x="62" y="141"/>
                      <a:pt x="62" y="141"/>
                      <a:pt x="63" y="142"/>
                    </a:cubicBezTo>
                    <a:cubicBezTo>
                      <a:pt x="63" y="142"/>
                      <a:pt x="63" y="142"/>
                      <a:pt x="63" y="141"/>
                    </a:cubicBezTo>
                    <a:cubicBezTo>
                      <a:pt x="63" y="141"/>
                      <a:pt x="62" y="141"/>
                      <a:pt x="62" y="141"/>
                    </a:cubicBezTo>
                    <a:moveTo>
                      <a:pt x="60" y="140"/>
                    </a:moveTo>
                    <a:cubicBezTo>
                      <a:pt x="60" y="140"/>
                      <a:pt x="60" y="140"/>
                      <a:pt x="60" y="140"/>
                    </a:cubicBezTo>
                    <a:cubicBezTo>
                      <a:pt x="60" y="140"/>
                      <a:pt x="61" y="140"/>
                      <a:pt x="61" y="141"/>
                    </a:cubicBezTo>
                    <a:cubicBezTo>
                      <a:pt x="61" y="141"/>
                      <a:pt x="61" y="140"/>
                      <a:pt x="61" y="140"/>
                    </a:cubicBezTo>
                    <a:cubicBezTo>
                      <a:pt x="61" y="140"/>
                      <a:pt x="61" y="140"/>
                      <a:pt x="60" y="140"/>
                    </a:cubicBezTo>
                    <a:moveTo>
                      <a:pt x="46" y="139"/>
                    </a:moveTo>
                    <a:cubicBezTo>
                      <a:pt x="46" y="139"/>
                      <a:pt x="46" y="140"/>
                      <a:pt x="46" y="140"/>
                    </a:cubicBezTo>
                    <a:cubicBezTo>
                      <a:pt x="48" y="141"/>
                      <a:pt x="49" y="142"/>
                      <a:pt x="51" y="143"/>
                    </a:cubicBezTo>
                    <a:cubicBezTo>
                      <a:pt x="51" y="142"/>
                      <a:pt x="51" y="142"/>
                      <a:pt x="51" y="142"/>
                    </a:cubicBezTo>
                    <a:cubicBezTo>
                      <a:pt x="50" y="141"/>
                      <a:pt x="48" y="140"/>
                      <a:pt x="46" y="139"/>
                    </a:cubicBezTo>
                    <a:moveTo>
                      <a:pt x="58" y="139"/>
                    </a:moveTo>
                    <a:cubicBezTo>
                      <a:pt x="58" y="139"/>
                      <a:pt x="58" y="139"/>
                      <a:pt x="58" y="139"/>
                    </a:cubicBezTo>
                    <a:cubicBezTo>
                      <a:pt x="58" y="139"/>
                      <a:pt x="59" y="139"/>
                      <a:pt x="59" y="140"/>
                    </a:cubicBezTo>
                    <a:cubicBezTo>
                      <a:pt x="59" y="140"/>
                      <a:pt x="59" y="139"/>
                      <a:pt x="60" y="139"/>
                    </a:cubicBezTo>
                    <a:cubicBezTo>
                      <a:pt x="59" y="139"/>
                      <a:pt x="59" y="139"/>
                      <a:pt x="58" y="139"/>
                    </a:cubicBezTo>
                    <a:moveTo>
                      <a:pt x="47" y="138"/>
                    </a:moveTo>
                    <a:cubicBezTo>
                      <a:pt x="47" y="139"/>
                      <a:pt x="47" y="139"/>
                      <a:pt x="47" y="139"/>
                    </a:cubicBezTo>
                    <a:cubicBezTo>
                      <a:pt x="48" y="140"/>
                      <a:pt x="50" y="141"/>
                      <a:pt x="52" y="142"/>
                    </a:cubicBezTo>
                    <a:cubicBezTo>
                      <a:pt x="52" y="142"/>
                      <a:pt x="52" y="141"/>
                      <a:pt x="52" y="141"/>
                    </a:cubicBezTo>
                    <a:cubicBezTo>
                      <a:pt x="50" y="140"/>
                      <a:pt x="49" y="139"/>
                      <a:pt x="47" y="138"/>
                    </a:cubicBezTo>
                    <a:moveTo>
                      <a:pt x="72" y="136"/>
                    </a:moveTo>
                    <a:cubicBezTo>
                      <a:pt x="72" y="136"/>
                      <a:pt x="72" y="137"/>
                      <a:pt x="71" y="138"/>
                    </a:cubicBezTo>
                    <a:cubicBezTo>
                      <a:pt x="71" y="138"/>
                      <a:pt x="71" y="138"/>
                      <a:pt x="71" y="138"/>
                    </a:cubicBezTo>
                    <a:cubicBezTo>
                      <a:pt x="72" y="137"/>
                      <a:pt x="72" y="137"/>
                      <a:pt x="72" y="136"/>
                    </a:cubicBezTo>
                    <a:cubicBezTo>
                      <a:pt x="72" y="136"/>
                      <a:pt x="72" y="136"/>
                      <a:pt x="73" y="136"/>
                    </a:cubicBezTo>
                    <a:cubicBezTo>
                      <a:pt x="72" y="136"/>
                      <a:pt x="72" y="136"/>
                      <a:pt x="72" y="136"/>
                    </a:cubicBezTo>
                    <a:moveTo>
                      <a:pt x="70" y="134"/>
                    </a:moveTo>
                    <a:cubicBezTo>
                      <a:pt x="69" y="136"/>
                      <a:pt x="69" y="136"/>
                      <a:pt x="69" y="136"/>
                    </a:cubicBezTo>
                    <a:cubicBezTo>
                      <a:pt x="69" y="137"/>
                      <a:pt x="70" y="137"/>
                      <a:pt x="71" y="138"/>
                    </a:cubicBezTo>
                    <a:cubicBezTo>
                      <a:pt x="72" y="135"/>
                      <a:pt x="72" y="135"/>
                      <a:pt x="72" y="135"/>
                    </a:cubicBezTo>
                    <a:cubicBezTo>
                      <a:pt x="71" y="135"/>
                      <a:pt x="71" y="134"/>
                      <a:pt x="70" y="134"/>
                    </a:cubicBezTo>
                    <a:moveTo>
                      <a:pt x="73" y="134"/>
                    </a:moveTo>
                    <a:cubicBezTo>
                      <a:pt x="73" y="134"/>
                      <a:pt x="73" y="134"/>
                      <a:pt x="73" y="135"/>
                    </a:cubicBezTo>
                    <a:cubicBezTo>
                      <a:pt x="73" y="135"/>
                      <a:pt x="73" y="135"/>
                      <a:pt x="73" y="135"/>
                    </a:cubicBezTo>
                    <a:cubicBezTo>
                      <a:pt x="73" y="134"/>
                      <a:pt x="73" y="134"/>
                      <a:pt x="74" y="134"/>
                    </a:cubicBezTo>
                    <a:cubicBezTo>
                      <a:pt x="74" y="134"/>
                      <a:pt x="73" y="134"/>
                      <a:pt x="73" y="134"/>
                    </a:cubicBezTo>
                    <a:moveTo>
                      <a:pt x="50" y="134"/>
                    </a:moveTo>
                    <a:cubicBezTo>
                      <a:pt x="50" y="134"/>
                      <a:pt x="50" y="134"/>
                      <a:pt x="50" y="134"/>
                    </a:cubicBezTo>
                    <a:cubicBezTo>
                      <a:pt x="51" y="135"/>
                      <a:pt x="53" y="136"/>
                      <a:pt x="54" y="137"/>
                    </a:cubicBezTo>
                    <a:cubicBezTo>
                      <a:pt x="54" y="137"/>
                      <a:pt x="55" y="136"/>
                      <a:pt x="55" y="136"/>
                    </a:cubicBezTo>
                    <a:cubicBezTo>
                      <a:pt x="53" y="135"/>
                      <a:pt x="51" y="135"/>
                      <a:pt x="50" y="134"/>
                    </a:cubicBezTo>
                    <a:moveTo>
                      <a:pt x="69" y="133"/>
                    </a:moveTo>
                    <a:cubicBezTo>
                      <a:pt x="68" y="134"/>
                      <a:pt x="68" y="135"/>
                      <a:pt x="67" y="135"/>
                    </a:cubicBezTo>
                    <a:cubicBezTo>
                      <a:pt x="68" y="136"/>
                      <a:pt x="68" y="136"/>
                      <a:pt x="68" y="136"/>
                    </a:cubicBezTo>
                    <a:cubicBezTo>
                      <a:pt x="68" y="135"/>
                      <a:pt x="69" y="134"/>
                      <a:pt x="69" y="134"/>
                    </a:cubicBezTo>
                    <a:cubicBezTo>
                      <a:pt x="69" y="134"/>
                      <a:pt x="69" y="133"/>
                      <a:pt x="69" y="133"/>
                    </a:cubicBezTo>
                    <a:moveTo>
                      <a:pt x="67" y="133"/>
                    </a:moveTo>
                    <a:cubicBezTo>
                      <a:pt x="67" y="133"/>
                      <a:pt x="66" y="134"/>
                      <a:pt x="66" y="135"/>
                    </a:cubicBezTo>
                    <a:cubicBezTo>
                      <a:pt x="66" y="135"/>
                      <a:pt x="67" y="135"/>
                      <a:pt x="67" y="135"/>
                    </a:cubicBezTo>
                    <a:cubicBezTo>
                      <a:pt x="67" y="134"/>
                      <a:pt x="68" y="134"/>
                      <a:pt x="68" y="133"/>
                    </a:cubicBezTo>
                    <a:cubicBezTo>
                      <a:pt x="68" y="133"/>
                      <a:pt x="68" y="133"/>
                      <a:pt x="67" y="133"/>
                    </a:cubicBezTo>
                    <a:moveTo>
                      <a:pt x="71" y="132"/>
                    </a:moveTo>
                    <a:cubicBezTo>
                      <a:pt x="70" y="133"/>
                      <a:pt x="70" y="133"/>
                      <a:pt x="70" y="133"/>
                    </a:cubicBezTo>
                    <a:cubicBezTo>
                      <a:pt x="71" y="133"/>
                      <a:pt x="72" y="134"/>
                      <a:pt x="73" y="134"/>
                    </a:cubicBezTo>
                    <a:cubicBezTo>
                      <a:pt x="73" y="134"/>
                      <a:pt x="73" y="134"/>
                      <a:pt x="73" y="134"/>
                    </a:cubicBezTo>
                    <a:cubicBezTo>
                      <a:pt x="72" y="133"/>
                      <a:pt x="72" y="133"/>
                      <a:pt x="71" y="132"/>
                    </a:cubicBezTo>
                    <a:moveTo>
                      <a:pt x="65" y="131"/>
                    </a:moveTo>
                    <a:cubicBezTo>
                      <a:pt x="65" y="132"/>
                      <a:pt x="65" y="133"/>
                      <a:pt x="64" y="133"/>
                    </a:cubicBezTo>
                    <a:cubicBezTo>
                      <a:pt x="64" y="134"/>
                      <a:pt x="65" y="134"/>
                      <a:pt x="65" y="134"/>
                    </a:cubicBezTo>
                    <a:cubicBezTo>
                      <a:pt x="66" y="133"/>
                      <a:pt x="66" y="133"/>
                      <a:pt x="66" y="132"/>
                    </a:cubicBezTo>
                    <a:cubicBezTo>
                      <a:pt x="66" y="132"/>
                      <a:pt x="66" y="132"/>
                      <a:pt x="65" y="131"/>
                    </a:cubicBezTo>
                    <a:moveTo>
                      <a:pt x="70" y="131"/>
                    </a:moveTo>
                    <a:cubicBezTo>
                      <a:pt x="70" y="132"/>
                      <a:pt x="69" y="132"/>
                      <a:pt x="69" y="132"/>
                    </a:cubicBezTo>
                    <a:cubicBezTo>
                      <a:pt x="69" y="132"/>
                      <a:pt x="70" y="133"/>
                      <a:pt x="70" y="133"/>
                    </a:cubicBezTo>
                    <a:cubicBezTo>
                      <a:pt x="70" y="132"/>
                      <a:pt x="70" y="132"/>
                      <a:pt x="70" y="132"/>
                    </a:cubicBezTo>
                    <a:cubicBezTo>
                      <a:pt x="70" y="132"/>
                      <a:pt x="70" y="132"/>
                      <a:pt x="70" y="131"/>
                    </a:cubicBezTo>
                    <a:moveTo>
                      <a:pt x="68" y="131"/>
                    </a:moveTo>
                    <a:cubicBezTo>
                      <a:pt x="68" y="131"/>
                      <a:pt x="68" y="131"/>
                      <a:pt x="68" y="132"/>
                    </a:cubicBezTo>
                    <a:cubicBezTo>
                      <a:pt x="68" y="132"/>
                      <a:pt x="68" y="132"/>
                      <a:pt x="69" y="132"/>
                    </a:cubicBezTo>
                    <a:cubicBezTo>
                      <a:pt x="69" y="132"/>
                      <a:pt x="69" y="131"/>
                      <a:pt x="69" y="131"/>
                    </a:cubicBezTo>
                    <a:cubicBezTo>
                      <a:pt x="69" y="131"/>
                      <a:pt x="69" y="131"/>
                      <a:pt x="68" y="131"/>
                    </a:cubicBezTo>
                    <a:moveTo>
                      <a:pt x="63" y="130"/>
                    </a:moveTo>
                    <a:cubicBezTo>
                      <a:pt x="63" y="131"/>
                      <a:pt x="62" y="132"/>
                      <a:pt x="62" y="132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4" y="132"/>
                      <a:pt x="64" y="132"/>
                      <a:pt x="65" y="131"/>
                    </a:cubicBezTo>
                    <a:cubicBezTo>
                      <a:pt x="64" y="131"/>
                      <a:pt x="64" y="130"/>
                      <a:pt x="63" y="130"/>
                    </a:cubicBezTo>
                    <a:moveTo>
                      <a:pt x="67" y="129"/>
                    </a:moveTo>
                    <a:cubicBezTo>
                      <a:pt x="66" y="130"/>
                      <a:pt x="66" y="130"/>
                      <a:pt x="66" y="130"/>
                    </a:cubicBezTo>
                    <a:cubicBezTo>
                      <a:pt x="66" y="131"/>
                      <a:pt x="67" y="131"/>
                      <a:pt x="67" y="131"/>
                    </a:cubicBezTo>
                    <a:cubicBezTo>
                      <a:pt x="67" y="131"/>
                      <a:pt x="67" y="130"/>
                      <a:pt x="68" y="130"/>
                    </a:cubicBezTo>
                    <a:cubicBezTo>
                      <a:pt x="67" y="130"/>
                      <a:pt x="67" y="130"/>
                      <a:pt x="67" y="129"/>
                    </a:cubicBezTo>
                    <a:moveTo>
                      <a:pt x="65" y="128"/>
                    </a:moveTo>
                    <a:cubicBezTo>
                      <a:pt x="64" y="129"/>
                      <a:pt x="64" y="129"/>
                      <a:pt x="64" y="129"/>
                    </a:cubicBezTo>
                    <a:cubicBezTo>
                      <a:pt x="64" y="130"/>
                      <a:pt x="65" y="130"/>
                      <a:pt x="65" y="130"/>
                    </a:cubicBezTo>
                    <a:cubicBezTo>
                      <a:pt x="66" y="130"/>
                      <a:pt x="66" y="129"/>
                      <a:pt x="66" y="129"/>
                    </a:cubicBezTo>
                    <a:cubicBezTo>
                      <a:pt x="65" y="129"/>
                      <a:pt x="65" y="129"/>
                      <a:pt x="65" y="128"/>
                    </a:cubicBezTo>
                    <a:moveTo>
                      <a:pt x="55" y="125"/>
                    </a:moveTo>
                    <a:cubicBezTo>
                      <a:pt x="54" y="126"/>
                      <a:pt x="54" y="127"/>
                      <a:pt x="54" y="127"/>
                    </a:cubicBezTo>
                    <a:cubicBezTo>
                      <a:pt x="55" y="128"/>
                      <a:pt x="57" y="129"/>
                      <a:pt x="58" y="130"/>
                    </a:cubicBezTo>
                    <a:cubicBezTo>
                      <a:pt x="59" y="129"/>
                      <a:pt x="59" y="129"/>
                      <a:pt x="59" y="128"/>
                    </a:cubicBezTo>
                    <a:cubicBezTo>
                      <a:pt x="58" y="127"/>
                      <a:pt x="56" y="126"/>
                      <a:pt x="55" y="125"/>
                    </a:cubicBezTo>
                    <a:moveTo>
                      <a:pt x="56" y="123"/>
                    </a:moveTo>
                    <a:cubicBezTo>
                      <a:pt x="56" y="123"/>
                      <a:pt x="56" y="124"/>
                      <a:pt x="55" y="124"/>
                    </a:cubicBezTo>
                    <a:cubicBezTo>
                      <a:pt x="57" y="125"/>
                      <a:pt x="58" y="126"/>
                      <a:pt x="60" y="127"/>
                    </a:cubicBezTo>
                    <a:cubicBezTo>
                      <a:pt x="60" y="127"/>
                      <a:pt x="60" y="126"/>
                      <a:pt x="61" y="126"/>
                    </a:cubicBezTo>
                    <a:cubicBezTo>
                      <a:pt x="59" y="125"/>
                      <a:pt x="58" y="124"/>
                      <a:pt x="56" y="123"/>
                    </a:cubicBezTo>
                    <a:moveTo>
                      <a:pt x="79" y="119"/>
                    </a:moveTo>
                    <a:cubicBezTo>
                      <a:pt x="75" y="125"/>
                      <a:pt x="75" y="125"/>
                      <a:pt x="75" y="125"/>
                    </a:cubicBezTo>
                    <a:cubicBezTo>
                      <a:pt x="76" y="125"/>
                      <a:pt x="77" y="126"/>
                      <a:pt x="77" y="126"/>
                    </a:cubicBezTo>
                    <a:cubicBezTo>
                      <a:pt x="80" y="122"/>
                      <a:pt x="80" y="122"/>
                      <a:pt x="80" y="122"/>
                    </a:cubicBezTo>
                    <a:cubicBezTo>
                      <a:pt x="79" y="123"/>
                      <a:pt x="78" y="125"/>
                      <a:pt x="78" y="126"/>
                    </a:cubicBezTo>
                    <a:cubicBezTo>
                      <a:pt x="78" y="126"/>
                      <a:pt x="78" y="126"/>
                      <a:pt x="78" y="127"/>
                    </a:cubicBezTo>
                    <a:cubicBezTo>
                      <a:pt x="79" y="124"/>
                      <a:pt x="80" y="122"/>
                      <a:pt x="81" y="121"/>
                    </a:cubicBezTo>
                    <a:cubicBezTo>
                      <a:pt x="81" y="120"/>
                      <a:pt x="80" y="119"/>
                      <a:pt x="79" y="119"/>
                    </a:cubicBezTo>
                    <a:moveTo>
                      <a:pt x="78" y="119"/>
                    </a:moveTo>
                    <a:cubicBezTo>
                      <a:pt x="77" y="121"/>
                      <a:pt x="76" y="123"/>
                      <a:pt x="75" y="125"/>
                    </a:cubicBezTo>
                    <a:cubicBezTo>
                      <a:pt x="75" y="125"/>
                      <a:pt x="75" y="125"/>
                      <a:pt x="75" y="125"/>
                    </a:cubicBezTo>
                    <a:cubicBezTo>
                      <a:pt x="76" y="123"/>
                      <a:pt x="77" y="121"/>
                      <a:pt x="78" y="119"/>
                    </a:cubicBezTo>
                    <a:cubicBezTo>
                      <a:pt x="78" y="119"/>
                      <a:pt x="78" y="119"/>
                      <a:pt x="78" y="119"/>
                    </a:cubicBezTo>
                    <a:moveTo>
                      <a:pt x="77" y="118"/>
                    </a:moveTo>
                    <a:cubicBezTo>
                      <a:pt x="76" y="120"/>
                      <a:pt x="75" y="122"/>
                      <a:pt x="74" y="124"/>
                    </a:cubicBezTo>
                    <a:cubicBezTo>
                      <a:pt x="74" y="124"/>
                      <a:pt x="74" y="124"/>
                      <a:pt x="74" y="124"/>
                    </a:cubicBezTo>
                    <a:cubicBezTo>
                      <a:pt x="75" y="122"/>
                      <a:pt x="77" y="120"/>
                      <a:pt x="78" y="118"/>
                    </a:cubicBezTo>
                    <a:cubicBezTo>
                      <a:pt x="78" y="118"/>
                      <a:pt x="78" y="118"/>
                      <a:pt x="77" y="118"/>
                    </a:cubicBezTo>
                    <a:moveTo>
                      <a:pt x="77" y="118"/>
                    </a:moveTo>
                    <a:cubicBezTo>
                      <a:pt x="75" y="120"/>
                      <a:pt x="74" y="122"/>
                      <a:pt x="73" y="124"/>
                    </a:cubicBezTo>
                    <a:cubicBezTo>
                      <a:pt x="73" y="124"/>
                      <a:pt x="73" y="124"/>
                      <a:pt x="74" y="124"/>
                    </a:cubicBezTo>
                    <a:cubicBezTo>
                      <a:pt x="75" y="122"/>
                      <a:pt x="76" y="120"/>
                      <a:pt x="77" y="118"/>
                    </a:cubicBezTo>
                    <a:cubicBezTo>
                      <a:pt x="77" y="118"/>
                      <a:pt x="77" y="118"/>
                      <a:pt x="77" y="118"/>
                    </a:cubicBezTo>
                    <a:moveTo>
                      <a:pt x="75" y="116"/>
                    </a:moveTo>
                    <a:cubicBezTo>
                      <a:pt x="73" y="118"/>
                      <a:pt x="72" y="120"/>
                      <a:pt x="71" y="122"/>
                    </a:cubicBezTo>
                    <a:cubicBezTo>
                      <a:pt x="71" y="123"/>
                      <a:pt x="72" y="123"/>
                      <a:pt x="72" y="123"/>
                    </a:cubicBezTo>
                    <a:cubicBezTo>
                      <a:pt x="73" y="121"/>
                      <a:pt x="75" y="119"/>
                      <a:pt x="76" y="117"/>
                    </a:cubicBezTo>
                    <a:cubicBezTo>
                      <a:pt x="75" y="117"/>
                      <a:pt x="75" y="117"/>
                      <a:pt x="75" y="116"/>
                    </a:cubicBezTo>
                    <a:moveTo>
                      <a:pt x="73" y="115"/>
                    </a:moveTo>
                    <a:cubicBezTo>
                      <a:pt x="72" y="117"/>
                      <a:pt x="71" y="118"/>
                      <a:pt x="70" y="120"/>
                    </a:cubicBezTo>
                    <a:cubicBezTo>
                      <a:pt x="70" y="120"/>
                      <a:pt x="69" y="121"/>
                      <a:pt x="69" y="121"/>
                    </a:cubicBezTo>
                    <a:cubicBezTo>
                      <a:pt x="69" y="122"/>
                      <a:pt x="70" y="122"/>
                      <a:pt x="70" y="122"/>
                    </a:cubicBezTo>
                    <a:cubicBezTo>
                      <a:pt x="71" y="121"/>
                      <a:pt x="72" y="120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3" y="118"/>
                      <a:pt x="74" y="117"/>
                      <a:pt x="74" y="116"/>
                    </a:cubicBezTo>
                    <a:cubicBezTo>
                      <a:pt x="74" y="116"/>
                      <a:pt x="73" y="115"/>
                      <a:pt x="73" y="115"/>
                    </a:cubicBezTo>
                    <a:moveTo>
                      <a:pt x="64" y="110"/>
                    </a:moveTo>
                    <a:cubicBezTo>
                      <a:pt x="63" y="112"/>
                      <a:pt x="62" y="114"/>
                      <a:pt x="60" y="116"/>
                    </a:cubicBezTo>
                    <a:cubicBezTo>
                      <a:pt x="62" y="117"/>
                      <a:pt x="63" y="118"/>
                      <a:pt x="65" y="119"/>
                    </a:cubicBezTo>
                    <a:cubicBezTo>
                      <a:pt x="66" y="117"/>
                      <a:pt x="67" y="115"/>
                      <a:pt x="68" y="113"/>
                    </a:cubicBezTo>
                    <a:cubicBezTo>
                      <a:pt x="67" y="112"/>
                      <a:pt x="65" y="111"/>
                      <a:pt x="64" y="110"/>
                    </a:cubicBezTo>
                    <a:moveTo>
                      <a:pt x="78" y="108"/>
                    </a:moveTo>
                    <a:cubicBezTo>
                      <a:pt x="78" y="108"/>
                      <a:pt x="78" y="108"/>
                      <a:pt x="79" y="109"/>
                    </a:cubicBezTo>
                    <a:cubicBezTo>
                      <a:pt x="79" y="109"/>
                      <a:pt x="79" y="108"/>
                      <a:pt x="79" y="108"/>
                    </a:cubicBezTo>
                    <a:cubicBezTo>
                      <a:pt x="78" y="108"/>
                      <a:pt x="78" y="108"/>
                      <a:pt x="78" y="108"/>
                    </a:cubicBezTo>
                    <a:moveTo>
                      <a:pt x="89" y="101"/>
                    </a:moveTo>
                    <a:cubicBezTo>
                      <a:pt x="83" y="111"/>
                      <a:pt x="83" y="111"/>
                      <a:pt x="83" y="111"/>
                    </a:cubicBezTo>
                    <a:cubicBezTo>
                      <a:pt x="84" y="112"/>
                      <a:pt x="84" y="112"/>
                      <a:pt x="84" y="112"/>
                    </a:cubicBezTo>
                    <a:cubicBezTo>
                      <a:pt x="86" y="113"/>
                      <a:pt x="86" y="113"/>
                      <a:pt x="86" y="113"/>
                    </a:cubicBezTo>
                    <a:cubicBezTo>
                      <a:pt x="88" y="109"/>
                      <a:pt x="90" y="106"/>
                      <a:pt x="92" y="103"/>
                    </a:cubicBezTo>
                    <a:cubicBezTo>
                      <a:pt x="91" y="102"/>
                      <a:pt x="90" y="102"/>
                      <a:pt x="89" y="101"/>
                    </a:cubicBezTo>
                    <a:moveTo>
                      <a:pt x="89" y="101"/>
                    </a:moveTo>
                    <a:cubicBezTo>
                      <a:pt x="87" y="104"/>
                      <a:pt x="85" y="108"/>
                      <a:pt x="83" y="111"/>
                    </a:cubicBezTo>
                    <a:cubicBezTo>
                      <a:pt x="83" y="111"/>
                      <a:pt x="83" y="111"/>
                      <a:pt x="83" y="111"/>
                    </a:cubicBezTo>
                    <a:cubicBezTo>
                      <a:pt x="85" y="108"/>
                      <a:pt x="87" y="105"/>
                      <a:pt x="89" y="101"/>
                    </a:cubicBezTo>
                    <a:cubicBezTo>
                      <a:pt x="89" y="101"/>
                      <a:pt x="89" y="101"/>
                      <a:pt x="89" y="101"/>
                    </a:cubicBezTo>
                    <a:moveTo>
                      <a:pt x="87" y="100"/>
                    </a:moveTo>
                    <a:cubicBezTo>
                      <a:pt x="85" y="104"/>
                      <a:pt x="83" y="107"/>
                      <a:pt x="81" y="110"/>
                    </a:cubicBezTo>
                    <a:cubicBezTo>
                      <a:pt x="82" y="110"/>
                      <a:pt x="82" y="110"/>
                      <a:pt x="82" y="111"/>
                    </a:cubicBezTo>
                    <a:cubicBezTo>
                      <a:pt x="84" y="107"/>
                      <a:pt x="86" y="104"/>
                      <a:pt x="88" y="101"/>
                    </a:cubicBezTo>
                    <a:cubicBezTo>
                      <a:pt x="88" y="101"/>
                      <a:pt x="87" y="100"/>
                      <a:pt x="87" y="100"/>
                    </a:cubicBezTo>
                    <a:moveTo>
                      <a:pt x="86" y="100"/>
                    </a:moveTo>
                    <a:cubicBezTo>
                      <a:pt x="83" y="104"/>
                      <a:pt x="81" y="107"/>
                      <a:pt x="80" y="109"/>
                    </a:cubicBezTo>
                    <a:cubicBezTo>
                      <a:pt x="80" y="109"/>
                      <a:pt x="80" y="110"/>
                      <a:pt x="80" y="110"/>
                    </a:cubicBezTo>
                    <a:cubicBezTo>
                      <a:pt x="82" y="106"/>
                      <a:pt x="84" y="103"/>
                      <a:pt x="86" y="100"/>
                    </a:cubicBezTo>
                    <a:cubicBezTo>
                      <a:pt x="86" y="100"/>
                      <a:pt x="86" y="100"/>
                      <a:pt x="86" y="100"/>
                    </a:cubicBezTo>
                    <a:moveTo>
                      <a:pt x="85" y="99"/>
                    </a:moveTo>
                    <a:cubicBezTo>
                      <a:pt x="83" y="102"/>
                      <a:pt x="81" y="106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80" y="109"/>
                      <a:pt x="80" y="109"/>
                    </a:cubicBezTo>
                    <a:cubicBezTo>
                      <a:pt x="81" y="107"/>
                      <a:pt x="83" y="104"/>
                      <a:pt x="86" y="99"/>
                    </a:cubicBezTo>
                    <a:cubicBezTo>
                      <a:pt x="85" y="99"/>
                      <a:pt x="85" y="99"/>
                      <a:pt x="85" y="99"/>
                    </a:cubicBezTo>
                    <a:moveTo>
                      <a:pt x="83" y="98"/>
                    </a:moveTo>
                    <a:cubicBezTo>
                      <a:pt x="81" y="101"/>
                      <a:pt x="79" y="104"/>
                      <a:pt x="77" y="108"/>
                    </a:cubicBezTo>
                    <a:cubicBezTo>
                      <a:pt x="78" y="108"/>
                      <a:pt x="78" y="108"/>
                      <a:pt x="79" y="108"/>
                    </a:cubicBezTo>
                    <a:cubicBezTo>
                      <a:pt x="80" y="107"/>
                      <a:pt x="81" y="105"/>
                      <a:pt x="82" y="103"/>
                    </a:cubicBezTo>
                    <a:cubicBezTo>
                      <a:pt x="83" y="102"/>
                      <a:pt x="84" y="100"/>
                      <a:pt x="85" y="99"/>
                    </a:cubicBezTo>
                    <a:cubicBezTo>
                      <a:pt x="84" y="99"/>
                      <a:pt x="84" y="98"/>
                      <a:pt x="83" y="98"/>
                    </a:cubicBezTo>
                    <a:moveTo>
                      <a:pt x="74" y="93"/>
                    </a:moveTo>
                    <a:cubicBezTo>
                      <a:pt x="72" y="96"/>
                      <a:pt x="70" y="99"/>
                      <a:pt x="69" y="102"/>
                    </a:cubicBezTo>
                    <a:cubicBezTo>
                      <a:pt x="70" y="103"/>
                      <a:pt x="71" y="104"/>
                      <a:pt x="73" y="105"/>
                    </a:cubicBezTo>
                    <a:cubicBezTo>
                      <a:pt x="75" y="102"/>
                      <a:pt x="77" y="99"/>
                      <a:pt x="79" y="95"/>
                    </a:cubicBezTo>
                    <a:cubicBezTo>
                      <a:pt x="77" y="94"/>
                      <a:pt x="76" y="94"/>
                      <a:pt x="74" y="93"/>
                    </a:cubicBezTo>
                    <a:moveTo>
                      <a:pt x="94" y="92"/>
                    </a:moveTo>
                    <a:cubicBezTo>
                      <a:pt x="94" y="93"/>
                      <a:pt x="94" y="94"/>
                      <a:pt x="93" y="94"/>
                    </a:cubicBezTo>
                    <a:cubicBezTo>
                      <a:pt x="93" y="94"/>
                      <a:pt x="93" y="94"/>
                      <a:pt x="93" y="94"/>
                    </a:cubicBezTo>
                    <a:cubicBezTo>
                      <a:pt x="94" y="95"/>
                      <a:pt x="95" y="96"/>
                      <a:pt x="96" y="96"/>
                    </a:cubicBezTo>
                    <a:cubicBezTo>
                      <a:pt x="96" y="95"/>
                      <a:pt x="97" y="94"/>
                      <a:pt x="97" y="94"/>
                    </a:cubicBezTo>
                    <a:cubicBezTo>
                      <a:pt x="96" y="93"/>
                      <a:pt x="95" y="93"/>
                      <a:pt x="94" y="92"/>
                    </a:cubicBezTo>
                    <a:moveTo>
                      <a:pt x="94" y="92"/>
                    </a:moveTo>
                    <a:cubicBezTo>
                      <a:pt x="94" y="93"/>
                      <a:pt x="93" y="94"/>
                      <a:pt x="93" y="94"/>
                    </a:cubicBezTo>
                    <a:cubicBezTo>
                      <a:pt x="93" y="94"/>
                      <a:pt x="93" y="94"/>
                      <a:pt x="93" y="94"/>
                    </a:cubicBezTo>
                    <a:cubicBezTo>
                      <a:pt x="93" y="94"/>
                      <a:pt x="94" y="93"/>
                      <a:pt x="94" y="92"/>
                    </a:cubicBezTo>
                    <a:cubicBezTo>
                      <a:pt x="94" y="92"/>
                      <a:pt x="94" y="92"/>
                      <a:pt x="94" y="92"/>
                    </a:cubicBezTo>
                    <a:moveTo>
                      <a:pt x="93" y="91"/>
                    </a:moveTo>
                    <a:cubicBezTo>
                      <a:pt x="92" y="92"/>
                      <a:pt x="92" y="93"/>
                      <a:pt x="91" y="93"/>
                    </a:cubicBezTo>
                    <a:cubicBezTo>
                      <a:pt x="92" y="94"/>
                      <a:pt x="92" y="94"/>
                      <a:pt x="92" y="94"/>
                    </a:cubicBezTo>
                    <a:cubicBezTo>
                      <a:pt x="92" y="93"/>
                      <a:pt x="93" y="92"/>
                      <a:pt x="93" y="92"/>
                    </a:cubicBezTo>
                    <a:cubicBezTo>
                      <a:pt x="93" y="91"/>
                      <a:pt x="93" y="91"/>
                      <a:pt x="93" y="91"/>
                    </a:cubicBezTo>
                    <a:moveTo>
                      <a:pt x="92" y="91"/>
                    </a:moveTo>
                    <a:cubicBezTo>
                      <a:pt x="91" y="91"/>
                      <a:pt x="91" y="92"/>
                      <a:pt x="90" y="93"/>
                    </a:cubicBezTo>
                    <a:cubicBezTo>
                      <a:pt x="90" y="93"/>
                      <a:pt x="91" y="93"/>
                      <a:pt x="91" y="93"/>
                    </a:cubicBezTo>
                    <a:cubicBezTo>
                      <a:pt x="91" y="92"/>
                      <a:pt x="92" y="92"/>
                      <a:pt x="92" y="91"/>
                    </a:cubicBezTo>
                    <a:cubicBezTo>
                      <a:pt x="92" y="91"/>
                      <a:pt x="92" y="91"/>
                      <a:pt x="92" y="91"/>
                    </a:cubicBezTo>
                    <a:moveTo>
                      <a:pt x="96" y="90"/>
                    </a:moveTo>
                    <a:cubicBezTo>
                      <a:pt x="96" y="90"/>
                      <a:pt x="95" y="91"/>
                      <a:pt x="95" y="91"/>
                    </a:cubicBezTo>
                    <a:cubicBezTo>
                      <a:pt x="96" y="91"/>
                      <a:pt x="97" y="92"/>
                      <a:pt x="98" y="92"/>
                    </a:cubicBezTo>
                    <a:cubicBezTo>
                      <a:pt x="98" y="92"/>
                      <a:pt x="98" y="92"/>
                      <a:pt x="98" y="92"/>
                    </a:cubicBezTo>
                    <a:cubicBezTo>
                      <a:pt x="97" y="91"/>
                      <a:pt x="97" y="91"/>
                      <a:pt x="96" y="90"/>
                    </a:cubicBezTo>
                    <a:moveTo>
                      <a:pt x="91" y="90"/>
                    </a:moveTo>
                    <a:cubicBezTo>
                      <a:pt x="90" y="91"/>
                      <a:pt x="90" y="92"/>
                      <a:pt x="89" y="92"/>
                    </a:cubicBezTo>
                    <a:cubicBezTo>
                      <a:pt x="89" y="92"/>
                      <a:pt x="90" y="92"/>
                      <a:pt x="90" y="92"/>
                    </a:cubicBezTo>
                    <a:cubicBezTo>
                      <a:pt x="90" y="92"/>
                      <a:pt x="91" y="91"/>
                      <a:pt x="91" y="90"/>
                    </a:cubicBezTo>
                    <a:cubicBezTo>
                      <a:pt x="91" y="90"/>
                      <a:pt x="91" y="90"/>
                      <a:pt x="91" y="90"/>
                    </a:cubicBezTo>
                    <a:moveTo>
                      <a:pt x="95" y="90"/>
                    </a:moveTo>
                    <a:cubicBezTo>
                      <a:pt x="95" y="90"/>
                      <a:pt x="95" y="90"/>
                      <a:pt x="95" y="91"/>
                    </a:cubicBezTo>
                    <a:cubicBezTo>
                      <a:pt x="95" y="91"/>
                      <a:pt x="95" y="91"/>
                      <a:pt x="95" y="91"/>
                    </a:cubicBezTo>
                    <a:cubicBezTo>
                      <a:pt x="95" y="91"/>
                      <a:pt x="95" y="90"/>
                      <a:pt x="96" y="90"/>
                    </a:cubicBezTo>
                    <a:cubicBezTo>
                      <a:pt x="96" y="90"/>
                      <a:pt x="95" y="90"/>
                      <a:pt x="95" y="90"/>
                    </a:cubicBezTo>
                    <a:moveTo>
                      <a:pt x="94" y="89"/>
                    </a:moveTo>
                    <a:cubicBezTo>
                      <a:pt x="94" y="89"/>
                      <a:pt x="94" y="90"/>
                      <a:pt x="94" y="90"/>
                    </a:cubicBezTo>
                    <a:cubicBezTo>
                      <a:pt x="94" y="90"/>
                      <a:pt x="94" y="90"/>
                      <a:pt x="94" y="90"/>
                    </a:cubicBezTo>
                    <a:cubicBezTo>
                      <a:pt x="94" y="90"/>
                      <a:pt x="94" y="90"/>
                      <a:pt x="95" y="89"/>
                    </a:cubicBezTo>
                    <a:cubicBezTo>
                      <a:pt x="94" y="89"/>
                      <a:pt x="94" y="89"/>
                      <a:pt x="94" y="89"/>
                    </a:cubicBezTo>
                    <a:moveTo>
                      <a:pt x="89" y="89"/>
                    </a:moveTo>
                    <a:cubicBezTo>
                      <a:pt x="88" y="90"/>
                      <a:pt x="88" y="90"/>
                      <a:pt x="87" y="91"/>
                    </a:cubicBezTo>
                    <a:cubicBezTo>
                      <a:pt x="88" y="91"/>
                      <a:pt x="88" y="92"/>
                      <a:pt x="89" y="92"/>
                    </a:cubicBezTo>
                    <a:cubicBezTo>
                      <a:pt x="89" y="91"/>
                      <a:pt x="90" y="90"/>
                      <a:pt x="90" y="90"/>
                    </a:cubicBezTo>
                    <a:cubicBezTo>
                      <a:pt x="90" y="89"/>
                      <a:pt x="89" y="89"/>
                      <a:pt x="89" y="89"/>
                    </a:cubicBezTo>
                    <a:moveTo>
                      <a:pt x="93" y="88"/>
                    </a:moveTo>
                    <a:cubicBezTo>
                      <a:pt x="93" y="89"/>
                      <a:pt x="93" y="89"/>
                      <a:pt x="92" y="89"/>
                    </a:cubicBezTo>
                    <a:cubicBezTo>
                      <a:pt x="93" y="89"/>
                      <a:pt x="93" y="89"/>
                      <a:pt x="93" y="89"/>
                    </a:cubicBezTo>
                    <a:cubicBezTo>
                      <a:pt x="93" y="89"/>
                      <a:pt x="93" y="89"/>
                      <a:pt x="93" y="89"/>
                    </a:cubicBezTo>
                    <a:cubicBezTo>
                      <a:pt x="93" y="89"/>
                      <a:pt x="93" y="89"/>
                      <a:pt x="93" y="88"/>
                    </a:cubicBezTo>
                    <a:moveTo>
                      <a:pt x="92" y="88"/>
                    </a:moveTo>
                    <a:cubicBezTo>
                      <a:pt x="92" y="88"/>
                      <a:pt x="92" y="88"/>
                      <a:pt x="92" y="89"/>
                    </a:cubicBezTo>
                    <a:cubicBezTo>
                      <a:pt x="92" y="89"/>
                      <a:pt x="92" y="89"/>
                      <a:pt x="92" y="89"/>
                    </a:cubicBezTo>
                    <a:cubicBezTo>
                      <a:pt x="92" y="89"/>
                      <a:pt x="92" y="88"/>
                      <a:pt x="92" y="88"/>
                    </a:cubicBezTo>
                    <a:cubicBezTo>
                      <a:pt x="92" y="88"/>
                      <a:pt x="92" y="88"/>
                      <a:pt x="92" y="88"/>
                    </a:cubicBezTo>
                    <a:moveTo>
                      <a:pt x="90" y="87"/>
                    </a:moveTo>
                    <a:cubicBezTo>
                      <a:pt x="90" y="87"/>
                      <a:pt x="90" y="87"/>
                      <a:pt x="90" y="88"/>
                    </a:cubicBezTo>
                    <a:cubicBezTo>
                      <a:pt x="90" y="88"/>
                      <a:pt x="91" y="88"/>
                      <a:pt x="91" y="88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91" y="87"/>
                      <a:pt x="91" y="87"/>
                      <a:pt x="90" y="87"/>
                    </a:cubicBezTo>
                    <a:moveTo>
                      <a:pt x="99" y="85"/>
                    </a:moveTo>
                    <a:cubicBezTo>
                      <a:pt x="98" y="85"/>
                      <a:pt x="98" y="86"/>
                      <a:pt x="98" y="86"/>
                    </a:cubicBezTo>
                    <a:cubicBezTo>
                      <a:pt x="99" y="86"/>
                      <a:pt x="100" y="87"/>
                      <a:pt x="101" y="87"/>
                    </a:cubicBezTo>
                    <a:cubicBezTo>
                      <a:pt x="101" y="87"/>
                      <a:pt x="101" y="87"/>
                      <a:pt x="101" y="87"/>
                    </a:cubicBezTo>
                    <a:cubicBezTo>
                      <a:pt x="100" y="86"/>
                      <a:pt x="99" y="86"/>
                      <a:pt x="99" y="85"/>
                    </a:cubicBezTo>
                    <a:moveTo>
                      <a:pt x="98" y="85"/>
                    </a:moveTo>
                    <a:cubicBezTo>
                      <a:pt x="98" y="85"/>
                      <a:pt x="98" y="86"/>
                      <a:pt x="98" y="86"/>
                    </a:cubicBezTo>
                    <a:cubicBezTo>
                      <a:pt x="98" y="86"/>
                      <a:pt x="98" y="86"/>
                      <a:pt x="98" y="86"/>
                    </a:cubicBezTo>
                    <a:cubicBezTo>
                      <a:pt x="98" y="86"/>
                      <a:pt x="98" y="85"/>
                      <a:pt x="99" y="85"/>
                    </a:cubicBezTo>
                    <a:cubicBezTo>
                      <a:pt x="98" y="85"/>
                      <a:pt x="98" y="85"/>
                      <a:pt x="98" y="85"/>
                    </a:cubicBezTo>
                    <a:moveTo>
                      <a:pt x="97" y="84"/>
                    </a:moveTo>
                    <a:cubicBezTo>
                      <a:pt x="97" y="84"/>
                      <a:pt x="97" y="85"/>
                      <a:pt x="96" y="85"/>
                    </a:cubicBezTo>
                    <a:cubicBezTo>
                      <a:pt x="97" y="85"/>
                      <a:pt x="97" y="85"/>
                      <a:pt x="97" y="85"/>
                    </a:cubicBezTo>
                    <a:cubicBezTo>
                      <a:pt x="97" y="85"/>
                      <a:pt x="97" y="85"/>
                      <a:pt x="98" y="84"/>
                    </a:cubicBezTo>
                    <a:cubicBezTo>
                      <a:pt x="97" y="84"/>
                      <a:pt x="97" y="84"/>
                      <a:pt x="97" y="84"/>
                    </a:cubicBezTo>
                    <a:moveTo>
                      <a:pt x="80" y="84"/>
                    </a:moveTo>
                    <a:cubicBezTo>
                      <a:pt x="79" y="84"/>
                      <a:pt x="79" y="85"/>
                      <a:pt x="78" y="86"/>
                    </a:cubicBezTo>
                    <a:cubicBezTo>
                      <a:pt x="80" y="87"/>
                      <a:pt x="81" y="88"/>
                      <a:pt x="83" y="88"/>
                    </a:cubicBezTo>
                    <a:cubicBezTo>
                      <a:pt x="83" y="88"/>
                      <a:pt x="84" y="87"/>
                      <a:pt x="84" y="86"/>
                    </a:cubicBezTo>
                    <a:cubicBezTo>
                      <a:pt x="83" y="85"/>
                      <a:pt x="81" y="84"/>
                      <a:pt x="80" y="84"/>
                    </a:cubicBezTo>
                    <a:moveTo>
                      <a:pt x="96" y="83"/>
                    </a:moveTo>
                    <a:cubicBezTo>
                      <a:pt x="96" y="84"/>
                      <a:pt x="96" y="84"/>
                      <a:pt x="95" y="84"/>
                    </a:cubicBezTo>
                    <a:cubicBezTo>
                      <a:pt x="96" y="84"/>
                      <a:pt x="96" y="85"/>
                      <a:pt x="96" y="85"/>
                    </a:cubicBezTo>
                    <a:cubicBezTo>
                      <a:pt x="96" y="84"/>
                      <a:pt x="96" y="84"/>
                      <a:pt x="96" y="84"/>
                    </a:cubicBezTo>
                    <a:cubicBezTo>
                      <a:pt x="96" y="84"/>
                      <a:pt x="96" y="84"/>
                      <a:pt x="96" y="83"/>
                    </a:cubicBezTo>
                    <a:moveTo>
                      <a:pt x="95" y="83"/>
                    </a:moveTo>
                    <a:cubicBezTo>
                      <a:pt x="95" y="83"/>
                      <a:pt x="95" y="84"/>
                      <a:pt x="95" y="84"/>
                    </a:cubicBezTo>
                    <a:cubicBezTo>
                      <a:pt x="95" y="84"/>
                      <a:pt x="95" y="84"/>
                      <a:pt x="95" y="84"/>
                    </a:cubicBezTo>
                    <a:cubicBezTo>
                      <a:pt x="95" y="84"/>
                      <a:pt x="95" y="83"/>
                      <a:pt x="95" y="83"/>
                    </a:cubicBezTo>
                    <a:cubicBezTo>
                      <a:pt x="95" y="83"/>
                      <a:pt x="95" y="83"/>
                      <a:pt x="95" y="83"/>
                    </a:cubicBezTo>
                    <a:moveTo>
                      <a:pt x="93" y="82"/>
                    </a:moveTo>
                    <a:cubicBezTo>
                      <a:pt x="93" y="82"/>
                      <a:pt x="93" y="82"/>
                      <a:pt x="93" y="83"/>
                    </a:cubicBezTo>
                    <a:cubicBezTo>
                      <a:pt x="93" y="83"/>
                      <a:pt x="93" y="83"/>
                      <a:pt x="94" y="84"/>
                    </a:cubicBezTo>
                    <a:cubicBezTo>
                      <a:pt x="94" y="83"/>
                      <a:pt x="94" y="83"/>
                      <a:pt x="95" y="83"/>
                    </a:cubicBezTo>
                    <a:cubicBezTo>
                      <a:pt x="94" y="82"/>
                      <a:pt x="94" y="82"/>
                      <a:pt x="93" y="82"/>
                    </a:cubicBezTo>
                    <a:moveTo>
                      <a:pt x="81" y="81"/>
                    </a:moveTo>
                    <a:cubicBezTo>
                      <a:pt x="81" y="82"/>
                      <a:pt x="81" y="82"/>
                      <a:pt x="80" y="82"/>
                    </a:cubicBezTo>
                    <a:cubicBezTo>
                      <a:pt x="82" y="83"/>
                      <a:pt x="84" y="84"/>
                      <a:pt x="85" y="85"/>
                    </a:cubicBezTo>
                    <a:cubicBezTo>
                      <a:pt x="85" y="85"/>
                      <a:pt x="85" y="84"/>
                      <a:pt x="86" y="84"/>
                    </a:cubicBezTo>
                    <a:cubicBezTo>
                      <a:pt x="84" y="83"/>
                      <a:pt x="83" y="82"/>
                      <a:pt x="81" y="81"/>
                    </a:cubicBezTo>
                    <a:moveTo>
                      <a:pt x="102" y="79"/>
                    </a:moveTo>
                    <a:cubicBezTo>
                      <a:pt x="101" y="81"/>
                      <a:pt x="100" y="82"/>
                      <a:pt x="99" y="83"/>
                    </a:cubicBezTo>
                    <a:cubicBezTo>
                      <a:pt x="99" y="83"/>
                      <a:pt x="99" y="84"/>
                      <a:pt x="99" y="84"/>
                    </a:cubicBezTo>
                    <a:cubicBezTo>
                      <a:pt x="100" y="83"/>
                      <a:pt x="100" y="82"/>
                      <a:pt x="101" y="81"/>
                    </a:cubicBezTo>
                    <a:cubicBezTo>
                      <a:pt x="100" y="82"/>
                      <a:pt x="100" y="83"/>
                      <a:pt x="99" y="84"/>
                    </a:cubicBezTo>
                    <a:cubicBezTo>
                      <a:pt x="100" y="84"/>
                      <a:pt x="101" y="85"/>
                      <a:pt x="102" y="85"/>
                    </a:cubicBezTo>
                    <a:cubicBezTo>
                      <a:pt x="103" y="84"/>
                      <a:pt x="104" y="82"/>
                      <a:pt x="104" y="81"/>
                    </a:cubicBezTo>
                    <a:cubicBezTo>
                      <a:pt x="104" y="80"/>
                      <a:pt x="103" y="80"/>
                      <a:pt x="102" y="79"/>
                    </a:cubicBezTo>
                    <a:moveTo>
                      <a:pt x="100" y="78"/>
                    </a:moveTo>
                    <a:cubicBezTo>
                      <a:pt x="100" y="80"/>
                      <a:pt x="99" y="81"/>
                      <a:pt x="98" y="83"/>
                    </a:cubicBezTo>
                    <a:cubicBezTo>
                      <a:pt x="98" y="83"/>
                      <a:pt x="98" y="83"/>
                      <a:pt x="98" y="83"/>
                    </a:cubicBezTo>
                    <a:cubicBezTo>
                      <a:pt x="99" y="82"/>
                      <a:pt x="100" y="80"/>
                      <a:pt x="101" y="79"/>
                    </a:cubicBezTo>
                    <a:cubicBezTo>
                      <a:pt x="101" y="79"/>
                      <a:pt x="101" y="79"/>
                      <a:pt x="101" y="79"/>
                    </a:cubicBezTo>
                    <a:cubicBezTo>
                      <a:pt x="100" y="79"/>
                      <a:pt x="100" y="79"/>
                      <a:pt x="100" y="80"/>
                    </a:cubicBezTo>
                    <a:cubicBezTo>
                      <a:pt x="100" y="79"/>
                      <a:pt x="100" y="79"/>
                      <a:pt x="100" y="79"/>
                    </a:cubicBezTo>
                    <a:cubicBezTo>
                      <a:pt x="100" y="78"/>
                      <a:pt x="100" y="78"/>
                      <a:pt x="100" y="78"/>
                    </a:cubicBezTo>
                    <a:moveTo>
                      <a:pt x="99" y="78"/>
                    </a:moveTo>
                    <a:cubicBezTo>
                      <a:pt x="98" y="79"/>
                      <a:pt x="98" y="81"/>
                      <a:pt x="97" y="82"/>
                    </a:cubicBezTo>
                    <a:cubicBezTo>
                      <a:pt x="97" y="82"/>
                      <a:pt x="97" y="82"/>
                      <a:pt x="97" y="82"/>
                    </a:cubicBezTo>
                    <a:cubicBezTo>
                      <a:pt x="98" y="81"/>
                      <a:pt x="99" y="79"/>
                      <a:pt x="100" y="78"/>
                    </a:cubicBezTo>
                    <a:cubicBezTo>
                      <a:pt x="100" y="78"/>
                      <a:pt x="100" y="78"/>
                      <a:pt x="99" y="78"/>
                    </a:cubicBezTo>
                    <a:moveTo>
                      <a:pt x="99" y="77"/>
                    </a:moveTo>
                    <a:cubicBezTo>
                      <a:pt x="98" y="79"/>
                      <a:pt x="97" y="80"/>
                      <a:pt x="96" y="81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7" y="80"/>
                      <a:pt x="98" y="79"/>
                      <a:pt x="99" y="77"/>
                    </a:cubicBezTo>
                    <a:cubicBezTo>
                      <a:pt x="99" y="77"/>
                      <a:pt x="99" y="77"/>
                      <a:pt x="99" y="77"/>
                    </a:cubicBezTo>
                    <a:moveTo>
                      <a:pt x="105" y="77"/>
                    </a:moveTo>
                    <a:cubicBezTo>
                      <a:pt x="106" y="77"/>
                      <a:pt x="106" y="77"/>
                      <a:pt x="106" y="77"/>
                    </a:cubicBezTo>
                    <a:cubicBezTo>
                      <a:pt x="107" y="77"/>
                      <a:pt x="107" y="77"/>
                      <a:pt x="107" y="77"/>
                    </a:cubicBezTo>
                    <a:cubicBezTo>
                      <a:pt x="106" y="77"/>
                      <a:pt x="105" y="77"/>
                      <a:pt x="105" y="77"/>
                    </a:cubicBezTo>
                    <a:moveTo>
                      <a:pt x="84" y="76"/>
                    </a:moveTo>
                    <a:cubicBezTo>
                      <a:pt x="84" y="77"/>
                      <a:pt x="84" y="77"/>
                      <a:pt x="83" y="77"/>
                    </a:cubicBezTo>
                    <a:cubicBezTo>
                      <a:pt x="84" y="78"/>
                      <a:pt x="84" y="78"/>
                      <a:pt x="85" y="78"/>
                    </a:cubicBezTo>
                    <a:cubicBezTo>
                      <a:pt x="86" y="79"/>
                      <a:pt x="87" y="79"/>
                      <a:pt x="88" y="80"/>
                    </a:cubicBezTo>
                    <a:cubicBezTo>
                      <a:pt x="88" y="80"/>
                      <a:pt x="88" y="79"/>
                      <a:pt x="89" y="79"/>
                    </a:cubicBezTo>
                    <a:cubicBezTo>
                      <a:pt x="87" y="78"/>
                      <a:pt x="85" y="77"/>
                      <a:pt x="84" y="76"/>
                    </a:cubicBezTo>
                    <a:moveTo>
                      <a:pt x="84" y="76"/>
                    </a:moveTo>
                    <a:cubicBezTo>
                      <a:pt x="84" y="77"/>
                      <a:pt x="83" y="77"/>
                      <a:pt x="83" y="77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83" y="77"/>
                      <a:pt x="84" y="77"/>
                      <a:pt x="84" y="76"/>
                    </a:cubicBezTo>
                    <a:cubicBezTo>
                      <a:pt x="84" y="76"/>
                      <a:pt x="84" y="76"/>
                      <a:pt x="84" y="76"/>
                    </a:cubicBezTo>
                    <a:moveTo>
                      <a:pt x="97" y="76"/>
                    </a:moveTo>
                    <a:cubicBezTo>
                      <a:pt x="96" y="77"/>
                      <a:pt x="95" y="79"/>
                      <a:pt x="94" y="80"/>
                    </a:cubicBezTo>
                    <a:cubicBezTo>
                      <a:pt x="94" y="81"/>
                      <a:pt x="95" y="81"/>
                      <a:pt x="95" y="81"/>
                    </a:cubicBezTo>
                    <a:cubicBezTo>
                      <a:pt x="96" y="80"/>
                      <a:pt x="97" y="78"/>
                      <a:pt x="98" y="77"/>
                    </a:cubicBezTo>
                    <a:cubicBezTo>
                      <a:pt x="98" y="77"/>
                      <a:pt x="97" y="76"/>
                      <a:pt x="97" y="76"/>
                    </a:cubicBezTo>
                    <a:moveTo>
                      <a:pt x="104" y="76"/>
                    </a:moveTo>
                    <a:cubicBezTo>
                      <a:pt x="104" y="76"/>
                      <a:pt x="103" y="77"/>
                      <a:pt x="103" y="77"/>
                    </a:cubicBezTo>
                    <a:cubicBezTo>
                      <a:pt x="104" y="78"/>
                      <a:pt x="105" y="79"/>
                      <a:pt x="106" y="79"/>
                    </a:cubicBezTo>
                    <a:cubicBezTo>
                      <a:pt x="106" y="79"/>
                      <a:pt x="106" y="78"/>
                      <a:pt x="106" y="78"/>
                    </a:cubicBezTo>
                    <a:cubicBezTo>
                      <a:pt x="106" y="77"/>
                      <a:pt x="105" y="76"/>
                      <a:pt x="104" y="76"/>
                    </a:cubicBezTo>
                    <a:moveTo>
                      <a:pt x="103" y="75"/>
                    </a:moveTo>
                    <a:cubicBezTo>
                      <a:pt x="102" y="76"/>
                      <a:pt x="102" y="76"/>
                      <a:pt x="102" y="77"/>
                    </a:cubicBezTo>
                    <a:cubicBezTo>
                      <a:pt x="102" y="77"/>
                      <a:pt x="102" y="77"/>
                      <a:pt x="102" y="77"/>
                    </a:cubicBezTo>
                    <a:cubicBezTo>
                      <a:pt x="102" y="76"/>
                      <a:pt x="103" y="76"/>
                      <a:pt x="103" y="75"/>
                    </a:cubicBezTo>
                    <a:cubicBezTo>
                      <a:pt x="103" y="75"/>
                      <a:pt x="103" y="75"/>
                      <a:pt x="103" y="75"/>
                    </a:cubicBezTo>
                    <a:moveTo>
                      <a:pt x="102" y="75"/>
                    </a:moveTo>
                    <a:cubicBezTo>
                      <a:pt x="102" y="76"/>
                      <a:pt x="102" y="76"/>
                      <a:pt x="101" y="77"/>
                    </a:cubicBezTo>
                    <a:cubicBezTo>
                      <a:pt x="101" y="77"/>
                      <a:pt x="101" y="77"/>
                      <a:pt x="102" y="77"/>
                    </a:cubicBezTo>
                    <a:cubicBezTo>
                      <a:pt x="102" y="76"/>
                      <a:pt x="102" y="76"/>
                      <a:pt x="102" y="75"/>
                    </a:cubicBezTo>
                    <a:cubicBezTo>
                      <a:pt x="102" y="75"/>
                      <a:pt x="102" y="75"/>
                      <a:pt x="102" y="75"/>
                    </a:cubicBezTo>
                    <a:moveTo>
                      <a:pt x="101" y="74"/>
                    </a:moveTo>
                    <a:cubicBezTo>
                      <a:pt x="101" y="75"/>
                      <a:pt x="101" y="76"/>
                      <a:pt x="100" y="76"/>
                    </a:cubicBezTo>
                    <a:cubicBezTo>
                      <a:pt x="101" y="76"/>
                      <a:pt x="101" y="76"/>
                      <a:pt x="101" y="76"/>
                    </a:cubicBezTo>
                    <a:cubicBezTo>
                      <a:pt x="101" y="76"/>
                      <a:pt x="101" y="76"/>
                      <a:pt x="101" y="76"/>
                    </a:cubicBezTo>
                    <a:cubicBezTo>
                      <a:pt x="101" y="75"/>
                      <a:pt x="102" y="75"/>
                      <a:pt x="102" y="75"/>
                    </a:cubicBezTo>
                    <a:cubicBezTo>
                      <a:pt x="102" y="75"/>
                      <a:pt x="102" y="75"/>
                      <a:pt x="101" y="74"/>
                    </a:cubicBezTo>
                    <a:moveTo>
                      <a:pt x="101" y="74"/>
                    </a:moveTo>
                    <a:cubicBezTo>
                      <a:pt x="100" y="74"/>
                      <a:pt x="100" y="75"/>
                      <a:pt x="100" y="76"/>
                    </a:cubicBezTo>
                    <a:cubicBezTo>
                      <a:pt x="100" y="76"/>
                      <a:pt x="100" y="76"/>
                      <a:pt x="100" y="76"/>
                    </a:cubicBezTo>
                    <a:cubicBezTo>
                      <a:pt x="100" y="75"/>
                      <a:pt x="100" y="75"/>
                      <a:pt x="101" y="74"/>
                    </a:cubicBezTo>
                    <a:cubicBezTo>
                      <a:pt x="101" y="74"/>
                      <a:pt x="101" y="74"/>
                      <a:pt x="101" y="74"/>
                    </a:cubicBezTo>
                    <a:moveTo>
                      <a:pt x="103" y="74"/>
                    </a:moveTo>
                    <a:cubicBezTo>
                      <a:pt x="103" y="74"/>
                      <a:pt x="103" y="74"/>
                      <a:pt x="103" y="74"/>
                    </a:cubicBezTo>
                    <a:cubicBezTo>
                      <a:pt x="103" y="74"/>
                      <a:pt x="103" y="74"/>
                      <a:pt x="103" y="74"/>
                    </a:cubicBezTo>
                    <a:cubicBezTo>
                      <a:pt x="103" y="74"/>
                      <a:pt x="103" y="74"/>
                      <a:pt x="103" y="74"/>
                    </a:cubicBezTo>
                    <a:moveTo>
                      <a:pt x="105" y="73"/>
                    </a:moveTo>
                    <a:cubicBezTo>
                      <a:pt x="105" y="73"/>
                      <a:pt x="105" y="74"/>
                      <a:pt x="105" y="74"/>
                    </a:cubicBezTo>
                    <a:cubicBezTo>
                      <a:pt x="106" y="74"/>
                      <a:pt x="107" y="75"/>
                      <a:pt x="108" y="75"/>
                    </a:cubicBezTo>
                    <a:cubicBezTo>
                      <a:pt x="108" y="75"/>
                      <a:pt x="108" y="75"/>
                      <a:pt x="108" y="75"/>
                    </a:cubicBezTo>
                    <a:cubicBezTo>
                      <a:pt x="107" y="74"/>
                      <a:pt x="106" y="74"/>
                      <a:pt x="105" y="73"/>
                    </a:cubicBezTo>
                    <a:moveTo>
                      <a:pt x="102" y="73"/>
                    </a:moveTo>
                    <a:cubicBezTo>
                      <a:pt x="102" y="73"/>
                      <a:pt x="102" y="73"/>
                      <a:pt x="102" y="73"/>
                    </a:cubicBezTo>
                    <a:cubicBezTo>
                      <a:pt x="102" y="73"/>
                      <a:pt x="103" y="73"/>
                      <a:pt x="103" y="73"/>
                    </a:cubicBezTo>
                    <a:cubicBezTo>
                      <a:pt x="103" y="73"/>
                      <a:pt x="103" y="73"/>
                      <a:pt x="103" y="73"/>
                    </a:cubicBezTo>
                    <a:cubicBezTo>
                      <a:pt x="103" y="73"/>
                      <a:pt x="102" y="73"/>
                      <a:pt x="102" y="73"/>
                    </a:cubicBezTo>
                    <a:moveTo>
                      <a:pt x="99" y="73"/>
                    </a:moveTo>
                    <a:cubicBezTo>
                      <a:pt x="98" y="73"/>
                      <a:pt x="98" y="74"/>
                      <a:pt x="98" y="74"/>
                    </a:cubicBezTo>
                    <a:cubicBezTo>
                      <a:pt x="98" y="75"/>
                      <a:pt x="99" y="75"/>
                      <a:pt x="99" y="75"/>
                    </a:cubicBezTo>
                    <a:cubicBezTo>
                      <a:pt x="99" y="75"/>
                      <a:pt x="100" y="74"/>
                      <a:pt x="100" y="74"/>
                    </a:cubicBezTo>
                    <a:cubicBezTo>
                      <a:pt x="100" y="73"/>
                      <a:pt x="99" y="73"/>
                      <a:pt x="99" y="73"/>
                    </a:cubicBezTo>
                    <a:moveTo>
                      <a:pt x="104" y="73"/>
                    </a:move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5" y="73"/>
                    </a:cubicBezTo>
                    <a:cubicBezTo>
                      <a:pt x="104" y="73"/>
                      <a:pt x="104" y="73"/>
                      <a:pt x="104" y="73"/>
                    </a:cubicBezTo>
                    <a:moveTo>
                      <a:pt x="101" y="72"/>
                    </a:moveTo>
                    <a:cubicBezTo>
                      <a:pt x="101" y="72"/>
                      <a:pt x="101" y="72"/>
                      <a:pt x="101" y="73"/>
                    </a:cubicBezTo>
                    <a:cubicBezTo>
                      <a:pt x="101" y="73"/>
                      <a:pt x="102" y="73"/>
                      <a:pt x="102" y="73"/>
                    </a:cubicBezTo>
                    <a:cubicBezTo>
                      <a:pt x="102" y="73"/>
                      <a:pt x="102" y="73"/>
                      <a:pt x="102" y="73"/>
                    </a:cubicBezTo>
                    <a:cubicBezTo>
                      <a:pt x="102" y="73"/>
                      <a:pt x="102" y="72"/>
                      <a:pt x="101" y="72"/>
                    </a:cubicBezTo>
                    <a:moveTo>
                      <a:pt x="104" y="72"/>
                    </a:move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2"/>
                      <a:pt x="104" y="72"/>
                      <a:pt x="104" y="72"/>
                    </a:cubicBezTo>
                    <a:moveTo>
                      <a:pt x="103" y="72"/>
                    </a:moveTo>
                    <a:cubicBezTo>
                      <a:pt x="103" y="72"/>
                      <a:pt x="103" y="72"/>
                      <a:pt x="103" y="72"/>
                    </a:cubicBezTo>
                    <a:cubicBezTo>
                      <a:pt x="103" y="72"/>
                      <a:pt x="103" y="73"/>
                      <a:pt x="103" y="73"/>
                    </a:cubicBezTo>
                    <a:cubicBezTo>
                      <a:pt x="103" y="73"/>
                      <a:pt x="103" y="72"/>
                      <a:pt x="103" y="72"/>
                    </a:cubicBezTo>
                    <a:cubicBezTo>
                      <a:pt x="103" y="72"/>
                      <a:pt x="103" y="72"/>
                      <a:pt x="103" y="72"/>
                    </a:cubicBezTo>
                    <a:moveTo>
                      <a:pt x="102" y="71"/>
                    </a:move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1"/>
                      <a:pt x="102" y="71"/>
                    </a:cubicBezTo>
                    <a:moveTo>
                      <a:pt x="100" y="71"/>
                    </a:moveTo>
                    <a:cubicBezTo>
                      <a:pt x="99" y="71"/>
                      <a:pt x="99" y="71"/>
                      <a:pt x="99" y="71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0" y="72"/>
                      <a:pt x="101" y="72"/>
                      <a:pt x="101" y="72"/>
                    </a:cubicBezTo>
                    <a:cubicBezTo>
                      <a:pt x="101" y="72"/>
                      <a:pt x="101" y="72"/>
                      <a:pt x="101" y="72"/>
                    </a:cubicBezTo>
                    <a:cubicBezTo>
                      <a:pt x="101" y="72"/>
                      <a:pt x="100" y="72"/>
                      <a:pt x="100" y="71"/>
                    </a:cubicBezTo>
                    <a:moveTo>
                      <a:pt x="87" y="70"/>
                    </a:moveTo>
                    <a:cubicBezTo>
                      <a:pt x="87" y="72"/>
                      <a:pt x="86" y="73"/>
                      <a:pt x="85" y="75"/>
                    </a:cubicBezTo>
                    <a:cubicBezTo>
                      <a:pt x="86" y="76"/>
                      <a:pt x="88" y="77"/>
                      <a:pt x="89" y="78"/>
                    </a:cubicBezTo>
                    <a:cubicBezTo>
                      <a:pt x="90" y="76"/>
                      <a:pt x="91" y="75"/>
                      <a:pt x="92" y="73"/>
                    </a:cubicBezTo>
                    <a:cubicBezTo>
                      <a:pt x="91" y="72"/>
                      <a:pt x="89" y="71"/>
                      <a:pt x="87" y="70"/>
                    </a:cubicBezTo>
                    <a:moveTo>
                      <a:pt x="87" y="70"/>
                    </a:moveTo>
                    <a:cubicBezTo>
                      <a:pt x="86" y="72"/>
                      <a:pt x="86" y="73"/>
                      <a:pt x="85" y="75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3"/>
                      <a:pt x="87" y="72"/>
                      <a:pt x="87" y="70"/>
                    </a:cubicBezTo>
                    <a:cubicBezTo>
                      <a:pt x="87" y="70"/>
                      <a:pt x="87" y="70"/>
                      <a:pt x="87" y="70"/>
                    </a:cubicBezTo>
                    <a:moveTo>
                      <a:pt x="100" y="70"/>
                    </a:moveTo>
                    <a:cubicBezTo>
                      <a:pt x="100" y="70"/>
                      <a:pt x="100" y="71"/>
                      <a:pt x="100" y="71"/>
                    </a:cubicBezTo>
                    <a:cubicBezTo>
                      <a:pt x="100" y="71"/>
                      <a:pt x="101" y="71"/>
                      <a:pt x="101" y="72"/>
                    </a:cubicBezTo>
                    <a:cubicBezTo>
                      <a:pt x="101" y="71"/>
                      <a:pt x="101" y="71"/>
                      <a:pt x="102" y="71"/>
                    </a:cubicBezTo>
                    <a:cubicBezTo>
                      <a:pt x="101" y="71"/>
                      <a:pt x="101" y="71"/>
                      <a:pt x="100" y="70"/>
                    </a:cubicBezTo>
                    <a:moveTo>
                      <a:pt x="90" y="68"/>
                    </a:moveTo>
                    <a:cubicBezTo>
                      <a:pt x="89" y="68"/>
                      <a:pt x="89" y="69"/>
                      <a:pt x="89" y="69"/>
                    </a:cubicBezTo>
                    <a:cubicBezTo>
                      <a:pt x="90" y="70"/>
                      <a:pt x="92" y="71"/>
                      <a:pt x="93" y="72"/>
                    </a:cubicBezTo>
                    <a:cubicBezTo>
                      <a:pt x="93" y="71"/>
                      <a:pt x="94" y="71"/>
                      <a:pt x="94" y="70"/>
                    </a:cubicBezTo>
                    <a:cubicBezTo>
                      <a:pt x="93" y="69"/>
                      <a:pt x="91" y="69"/>
                      <a:pt x="90" y="68"/>
                    </a:cubicBezTo>
                    <a:moveTo>
                      <a:pt x="89" y="67"/>
                    </a:moveTo>
                    <a:cubicBezTo>
                      <a:pt x="89" y="68"/>
                      <a:pt x="89" y="68"/>
                      <a:pt x="88" y="69"/>
                    </a:cubicBezTo>
                    <a:cubicBezTo>
                      <a:pt x="89" y="69"/>
                      <a:pt x="89" y="69"/>
                      <a:pt x="89" y="69"/>
                    </a:cubicBezTo>
                    <a:cubicBezTo>
                      <a:pt x="89" y="69"/>
                      <a:pt x="89" y="68"/>
                      <a:pt x="90" y="68"/>
                    </a:cubicBezTo>
                    <a:cubicBezTo>
                      <a:pt x="90" y="68"/>
                      <a:pt x="89" y="68"/>
                      <a:pt x="89" y="67"/>
                    </a:cubicBezTo>
                    <a:moveTo>
                      <a:pt x="89" y="67"/>
                    </a:moveTo>
                    <a:cubicBezTo>
                      <a:pt x="89" y="68"/>
                      <a:pt x="89" y="68"/>
                      <a:pt x="88" y="69"/>
                    </a:cubicBezTo>
                    <a:cubicBezTo>
                      <a:pt x="88" y="69"/>
                      <a:pt x="88" y="69"/>
                      <a:pt x="88" y="69"/>
                    </a:cubicBezTo>
                    <a:cubicBezTo>
                      <a:pt x="89" y="68"/>
                      <a:pt x="89" y="68"/>
                      <a:pt x="89" y="67"/>
                    </a:cubicBezTo>
                    <a:cubicBezTo>
                      <a:pt x="89" y="67"/>
                      <a:pt x="89" y="67"/>
                      <a:pt x="89" y="67"/>
                    </a:cubicBezTo>
                    <a:moveTo>
                      <a:pt x="93" y="67"/>
                    </a:moveTo>
                    <a:cubicBezTo>
                      <a:pt x="94" y="68"/>
                      <a:pt x="94" y="68"/>
                      <a:pt x="95" y="69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94" y="68"/>
                      <a:pt x="94" y="68"/>
                      <a:pt x="93" y="67"/>
                    </a:cubicBezTo>
                    <a:moveTo>
                      <a:pt x="109" y="66"/>
                    </a:moveTo>
                    <a:cubicBezTo>
                      <a:pt x="108" y="68"/>
                      <a:pt x="107" y="71"/>
                      <a:pt x="106" y="73"/>
                    </a:cubicBezTo>
                    <a:cubicBezTo>
                      <a:pt x="107" y="73"/>
                      <a:pt x="107" y="74"/>
                      <a:pt x="108" y="74"/>
                    </a:cubicBezTo>
                    <a:cubicBezTo>
                      <a:pt x="110" y="72"/>
                      <a:pt x="111" y="70"/>
                      <a:pt x="112" y="68"/>
                    </a:cubicBezTo>
                    <a:cubicBezTo>
                      <a:pt x="111" y="67"/>
                      <a:pt x="110" y="67"/>
                      <a:pt x="109" y="66"/>
                    </a:cubicBezTo>
                    <a:moveTo>
                      <a:pt x="91" y="66"/>
                    </a:moveTo>
                    <a:cubicBezTo>
                      <a:pt x="91" y="66"/>
                      <a:pt x="91" y="66"/>
                      <a:pt x="91" y="66"/>
                    </a:cubicBezTo>
                    <a:cubicBezTo>
                      <a:pt x="92" y="67"/>
                      <a:pt x="93" y="68"/>
                      <a:pt x="95" y="69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94" y="68"/>
                      <a:pt x="92" y="67"/>
                      <a:pt x="91" y="66"/>
                    </a:cubicBezTo>
                    <a:moveTo>
                      <a:pt x="90" y="66"/>
                    </a:move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1" y="66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1" y="66"/>
                      <a:pt x="90" y="66"/>
                      <a:pt x="90" y="66"/>
                    </a:cubicBezTo>
                    <a:moveTo>
                      <a:pt x="90" y="66"/>
                    </a:move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moveTo>
                      <a:pt x="108" y="66"/>
                    </a:moveTo>
                    <a:cubicBezTo>
                      <a:pt x="107" y="68"/>
                      <a:pt x="106" y="70"/>
                      <a:pt x="104" y="72"/>
                    </a:cubicBezTo>
                    <a:cubicBezTo>
                      <a:pt x="105" y="72"/>
                      <a:pt x="105" y="72"/>
                      <a:pt x="105" y="72"/>
                    </a:cubicBezTo>
                    <a:cubicBezTo>
                      <a:pt x="106" y="70"/>
                      <a:pt x="108" y="68"/>
                      <a:pt x="109" y="66"/>
                    </a:cubicBezTo>
                    <a:cubicBezTo>
                      <a:pt x="109" y="66"/>
                      <a:pt x="109" y="66"/>
                      <a:pt x="108" y="66"/>
                    </a:cubicBezTo>
                    <a:moveTo>
                      <a:pt x="110" y="65"/>
                    </a:moveTo>
                    <a:cubicBezTo>
                      <a:pt x="110" y="66"/>
                      <a:pt x="110" y="66"/>
                      <a:pt x="110" y="66"/>
                    </a:cubicBezTo>
                    <a:cubicBezTo>
                      <a:pt x="110" y="66"/>
                      <a:pt x="111" y="67"/>
                      <a:pt x="112" y="68"/>
                    </a:cubicBezTo>
                    <a:cubicBezTo>
                      <a:pt x="112" y="67"/>
                      <a:pt x="113" y="67"/>
                      <a:pt x="113" y="67"/>
                    </a:cubicBezTo>
                    <a:cubicBezTo>
                      <a:pt x="112" y="66"/>
                      <a:pt x="111" y="66"/>
                      <a:pt x="110" y="65"/>
                    </a:cubicBezTo>
                    <a:moveTo>
                      <a:pt x="108" y="65"/>
                    </a:moveTo>
                    <a:cubicBezTo>
                      <a:pt x="107" y="67"/>
                      <a:pt x="105" y="70"/>
                      <a:pt x="104" y="72"/>
                    </a:cubicBezTo>
                    <a:cubicBezTo>
                      <a:pt x="104" y="72"/>
                      <a:pt x="104" y="72"/>
                      <a:pt x="104" y="72"/>
                    </a:cubicBezTo>
                    <a:cubicBezTo>
                      <a:pt x="106" y="70"/>
                      <a:pt x="107" y="67"/>
                      <a:pt x="108" y="65"/>
                    </a:cubicBezTo>
                    <a:cubicBezTo>
                      <a:pt x="108" y="65"/>
                      <a:pt x="108" y="65"/>
                      <a:pt x="108" y="65"/>
                    </a:cubicBezTo>
                    <a:moveTo>
                      <a:pt x="91" y="65"/>
                    </a:moveTo>
                    <a:cubicBezTo>
                      <a:pt x="91" y="65"/>
                      <a:pt x="91" y="65"/>
                      <a:pt x="91" y="66"/>
                    </a:cubicBezTo>
                    <a:cubicBezTo>
                      <a:pt x="92" y="66"/>
                      <a:pt x="94" y="67"/>
                      <a:pt x="95" y="68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94" y="67"/>
                      <a:pt x="93" y="66"/>
                      <a:pt x="91" y="65"/>
                    </a:cubicBezTo>
                    <a:moveTo>
                      <a:pt x="91" y="65"/>
                    </a:moveTo>
                    <a:cubicBezTo>
                      <a:pt x="91" y="65"/>
                      <a:pt x="91" y="65"/>
                      <a:pt x="90" y="65"/>
                    </a:cubicBezTo>
                    <a:cubicBezTo>
                      <a:pt x="91" y="65"/>
                      <a:pt x="91" y="66"/>
                      <a:pt x="91" y="66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moveTo>
                      <a:pt x="91" y="65"/>
                    </a:moveTo>
                    <a:cubicBezTo>
                      <a:pt x="91" y="65"/>
                      <a:pt x="90" y="65"/>
                      <a:pt x="90" y="65"/>
                    </a:cubicBezTo>
                    <a:cubicBezTo>
                      <a:pt x="90" y="65"/>
                      <a:pt x="90" y="65"/>
                      <a:pt x="90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moveTo>
                      <a:pt x="107" y="65"/>
                    </a:moveTo>
                    <a:cubicBezTo>
                      <a:pt x="106" y="67"/>
                      <a:pt x="105" y="69"/>
                      <a:pt x="103" y="71"/>
                    </a:cubicBezTo>
                    <a:cubicBezTo>
                      <a:pt x="103" y="71"/>
                      <a:pt x="104" y="72"/>
                      <a:pt x="104" y="72"/>
                    </a:cubicBezTo>
                    <a:cubicBezTo>
                      <a:pt x="105" y="69"/>
                      <a:pt x="106" y="67"/>
                      <a:pt x="108" y="65"/>
                    </a:cubicBezTo>
                    <a:cubicBezTo>
                      <a:pt x="108" y="65"/>
                      <a:pt x="107" y="65"/>
                      <a:pt x="107" y="65"/>
                    </a:cubicBezTo>
                    <a:moveTo>
                      <a:pt x="109" y="65"/>
                    </a:moveTo>
                    <a:cubicBezTo>
                      <a:pt x="109" y="65"/>
                      <a:pt x="109" y="65"/>
                      <a:pt x="109" y="65"/>
                    </a:cubicBezTo>
                    <a:cubicBezTo>
                      <a:pt x="109" y="65"/>
                      <a:pt x="109" y="65"/>
                      <a:pt x="109" y="66"/>
                    </a:cubicBezTo>
                    <a:cubicBezTo>
                      <a:pt x="109" y="65"/>
                      <a:pt x="109" y="65"/>
                      <a:pt x="109" y="65"/>
                    </a:cubicBezTo>
                    <a:cubicBezTo>
                      <a:pt x="109" y="65"/>
                      <a:pt x="109" y="65"/>
                      <a:pt x="109" y="65"/>
                    </a:cubicBezTo>
                    <a:moveTo>
                      <a:pt x="108" y="64"/>
                    </a:move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5"/>
                      <a:pt x="109" y="64"/>
                    </a:cubicBezTo>
                    <a:cubicBezTo>
                      <a:pt x="108" y="64"/>
                      <a:pt x="108" y="64"/>
                      <a:pt x="108" y="64"/>
                    </a:cubicBezTo>
                    <a:moveTo>
                      <a:pt x="106" y="64"/>
                    </a:moveTo>
                    <a:cubicBezTo>
                      <a:pt x="105" y="66"/>
                      <a:pt x="104" y="69"/>
                      <a:pt x="102" y="71"/>
                    </a:cubicBezTo>
                    <a:cubicBezTo>
                      <a:pt x="102" y="71"/>
                      <a:pt x="103" y="71"/>
                      <a:pt x="103" y="71"/>
                    </a:cubicBezTo>
                    <a:cubicBezTo>
                      <a:pt x="104" y="69"/>
                      <a:pt x="105" y="67"/>
                      <a:pt x="107" y="64"/>
                    </a:cubicBezTo>
                    <a:cubicBezTo>
                      <a:pt x="107" y="64"/>
                      <a:pt x="107" y="64"/>
                      <a:pt x="106" y="64"/>
                    </a:cubicBezTo>
                    <a:moveTo>
                      <a:pt x="108" y="64"/>
                    </a:moveTo>
                    <a:cubicBezTo>
                      <a:pt x="108" y="64"/>
                      <a:pt x="108" y="64"/>
                      <a:pt x="107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4"/>
                      <a:pt x="108" y="64"/>
                    </a:cubicBezTo>
                    <a:cubicBezTo>
                      <a:pt x="108" y="64"/>
                      <a:pt x="108" y="64"/>
                      <a:pt x="108" y="64"/>
                    </a:cubicBezTo>
                    <a:moveTo>
                      <a:pt x="112" y="64"/>
                    </a:moveTo>
                    <a:cubicBezTo>
                      <a:pt x="113" y="64"/>
                      <a:pt x="113" y="64"/>
                      <a:pt x="114" y="65"/>
                    </a:cubicBezTo>
                    <a:cubicBezTo>
                      <a:pt x="114" y="65"/>
                      <a:pt x="114" y="65"/>
                      <a:pt x="114" y="65"/>
                    </a:cubicBezTo>
                    <a:cubicBezTo>
                      <a:pt x="113" y="64"/>
                      <a:pt x="113" y="64"/>
                      <a:pt x="112" y="64"/>
                    </a:cubicBezTo>
                    <a:moveTo>
                      <a:pt x="107" y="63"/>
                    </a:move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3"/>
                    </a:cubicBezTo>
                    <a:moveTo>
                      <a:pt x="104" y="63"/>
                    </a:moveTo>
                    <a:cubicBezTo>
                      <a:pt x="104" y="64"/>
                      <a:pt x="103" y="66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1" y="68"/>
                      <a:pt x="101" y="69"/>
                      <a:pt x="100" y="70"/>
                    </a:cubicBezTo>
                    <a:cubicBezTo>
                      <a:pt x="101" y="70"/>
                      <a:pt x="101" y="70"/>
                      <a:pt x="102" y="71"/>
                    </a:cubicBezTo>
                    <a:cubicBezTo>
                      <a:pt x="103" y="68"/>
                      <a:pt x="105" y="66"/>
                      <a:pt x="106" y="64"/>
                    </a:cubicBezTo>
                    <a:cubicBezTo>
                      <a:pt x="105" y="64"/>
                      <a:pt x="105" y="63"/>
                      <a:pt x="104" y="63"/>
                    </a:cubicBezTo>
                    <a:moveTo>
                      <a:pt x="111" y="63"/>
                    </a:moveTo>
                    <a:cubicBezTo>
                      <a:pt x="111" y="63"/>
                      <a:pt x="111" y="63"/>
                      <a:pt x="111" y="63"/>
                    </a:cubicBezTo>
                    <a:cubicBezTo>
                      <a:pt x="112" y="64"/>
                      <a:pt x="113" y="64"/>
                      <a:pt x="114" y="65"/>
                    </a:cubicBezTo>
                    <a:cubicBezTo>
                      <a:pt x="114" y="65"/>
                      <a:pt x="114" y="64"/>
                      <a:pt x="114" y="64"/>
                    </a:cubicBezTo>
                    <a:cubicBezTo>
                      <a:pt x="113" y="64"/>
                      <a:pt x="112" y="63"/>
                      <a:pt x="111" y="63"/>
                    </a:cubicBezTo>
                    <a:moveTo>
                      <a:pt x="105" y="62"/>
                    </a:moveTo>
                    <a:cubicBezTo>
                      <a:pt x="105" y="62"/>
                      <a:pt x="105" y="63"/>
                      <a:pt x="105" y="63"/>
                    </a:cubicBezTo>
                    <a:cubicBezTo>
                      <a:pt x="105" y="63"/>
                      <a:pt x="106" y="63"/>
                      <a:pt x="106" y="64"/>
                    </a:cubicBezTo>
                    <a:cubicBezTo>
                      <a:pt x="106" y="64"/>
                      <a:pt x="106" y="63"/>
                      <a:pt x="106" y="63"/>
                    </a:cubicBezTo>
                    <a:cubicBezTo>
                      <a:pt x="106" y="63"/>
                      <a:pt x="105" y="63"/>
                      <a:pt x="105" y="62"/>
                    </a:cubicBezTo>
                    <a:moveTo>
                      <a:pt x="111" y="62"/>
                    </a:move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3"/>
                      <a:pt x="111" y="63"/>
                      <a:pt x="111" y="63"/>
                    </a:cubicBezTo>
                    <a:cubicBezTo>
                      <a:pt x="111" y="63"/>
                      <a:pt x="111" y="62"/>
                      <a:pt x="111" y="62"/>
                    </a:cubicBezTo>
                    <a:cubicBezTo>
                      <a:pt x="111" y="62"/>
                      <a:pt x="111" y="62"/>
                      <a:pt x="111" y="62"/>
                    </a:cubicBezTo>
                    <a:moveTo>
                      <a:pt x="110" y="62"/>
                    </a:move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moveTo>
                      <a:pt x="109" y="61"/>
                    </a:moveTo>
                    <a:cubicBezTo>
                      <a:pt x="109" y="61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1"/>
                      <a:pt x="109" y="61"/>
                    </a:cubicBezTo>
                    <a:moveTo>
                      <a:pt x="108" y="61"/>
                    </a:moveTo>
                    <a:cubicBezTo>
                      <a:pt x="108" y="61"/>
                      <a:pt x="108" y="61"/>
                      <a:pt x="108" y="61"/>
                    </a:cubicBezTo>
                    <a:cubicBezTo>
                      <a:pt x="108" y="61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9" y="61"/>
                      <a:pt x="109" y="61"/>
                      <a:pt x="108" y="61"/>
                    </a:cubicBezTo>
                    <a:moveTo>
                      <a:pt x="107" y="60"/>
                    </a:moveTo>
                    <a:cubicBezTo>
                      <a:pt x="106" y="60"/>
                      <a:pt x="106" y="60"/>
                      <a:pt x="106" y="60"/>
                    </a:cubicBezTo>
                    <a:cubicBezTo>
                      <a:pt x="106" y="60"/>
                      <a:pt x="107" y="60"/>
                      <a:pt x="107" y="60"/>
                    </a:cubicBezTo>
                    <a:cubicBezTo>
                      <a:pt x="107" y="61"/>
                      <a:pt x="107" y="61"/>
                      <a:pt x="108" y="61"/>
                    </a:cubicBezTo>
                    <a:cubicBezTo>
                      <a:pt x="108" y="61"/>
                      <a:pt x="108" y="61"/>
                      <a:pt x="108" y="61"/>
                    </a:cubicBezTo>
                    <a:cubicBezTo>
                      <a:pt x="108" y="60"/>
                      <a:pt x="107" y="60"/>
                      <a:pt x="107" y="60"/>
                    </a:cubicBezTo>
                    <a:moveTo>
                      <a:pt x="109" y="59"/>
                    </a:moveTo>
                    <a:cubicBezTo>
                      <a:pt x="109" y="59"/>
                      <a:pt x="109" y="59"/>
                      <a:pt x="109" y="59"/>
                    </a:cubicBezTo>
                    <a:cubicBezTo>
                      <a:pt x="109" y="59"/>
                      <a:pt x="110" y="59"/>
                      <a:pt x="110" y="59"/>
                    </a:cubicBezTo>
                    <a:cubicBezTo>
                      <a:pt x="110" y="59"/>
                      <a:pt x="109" y="59"/>
                      <a:pt x="109" y="59"/>
                    </a:cubicBezTo>
                    <a:moveTo>
                      <a:pt x="107" y="58"/>
                    </a:moveTo>
                    <a:cubicBezTo>
                      <a:pt x="107" y="58"/>
                      <a:pt x="107" y="58"/>
                      <a:pt x="107" y="58"/>
                    </a:cubicBezTo>
                    <a:cubicBezTo>
                      <a:pt x="108" y="58"/>
                      <a:pt x="108" y="59"/>
                      <a:pt x="109" y="59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08" y="59"/>
                      <a:pt x="108" y="58"/>
                      <a:pt x="107" y="58"/>
                    </a:cubicBezTo>
                    <a:moveTo>
                      <a:pt x="96" y="58"/>
                    </a:moveTo>
                    <a:cubicBezTo>
                      <a:pt x="94" y="60"/>
                      <a:pt x="93" y="62"/>
                      <a:pt x="92" y="65"/>
                    </a:cubicBezTo>
                    <a:cubicBezTo>
                      <a:pt x="93" y="65"/>
                      <a:pt x="94" y="66"/>
                      <a:pt x="96" y="67"/>
                    </a:cubicBezTo>
                    <a:cubicBezTo>
                      <a:pt x="97" y="65"/>
                      <a:pt x="99" y="62"/>
                      <a:pt x="100" y="60"/>
                    </a:cubicBezTo>
                    <a:cubicBezTo>
                      <a:pt x="99" y="59"/>
                      <a:pt x="97" y="58"/>
                      <a:pt x="96" y="58"/>
                    </a:cubicBezTo>
                    <a:moveTo>
                      <a:pt x="95" y="57"/>
                    </a:moveTo>
                    <a:cubicBezTo>
                      <a:pt x="94" y="60"/>
                      <a:pt x="92" y="62"/>
                      <a:pt x="91" y="64"/>
                    </a:cubicBezTo>
                    <a:cubicBezTo>
                      <a:pt x="91" y="64"/>
                      <a:pt x="91" y="64"/>
                      <a:pt x="91" y="64"/>
                    </a:cubicBezTo>
                    <a:cubicBezTo>
                      <a:pt x="92" y="63"/>
                      <a:pt x="92" y="63"/>
                      <a:pt x="93" y="62"/>
                    </a:cubicBezTo>
                    <a:cubicBezTo>
                      <a:pt x="92" y="63"/>
                      <a:pt x="92" y="63"/>
                      <a:pt x="91" y="64"/>
                    </a:cubicBezTo>
                    <a:cubicBezTo>
                      <a:pt x="91" y="64"/>
                      <a:pt x="91" y="65"/>
                      <a:pt x="92" y="65"/>
                    </a:cubicBezTo>
                    <a:cubicBezTo>
                      <a:pt x="93" y="62"/>
                      <a:pt x="94" y="60"/>
                      <a:pt x="96" y="58"/>
                    </a:cubicBezTo>
                    <a:cubicBezTo>
                      <a:pt x="96" y="57"/>
                      <a:pt x="95" y="57"/>
                      <a:pt x="95" y="57"/>
                    </a:cubicBezTo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7" y="58"/>
                      <a:pt x="99" y="59"/>
                      <a:pt x="100" y="60"/>
                    </a:cubicBezTo>
                    <a:cubicBezTo>
                      <a:pt x="100" y="60"/>
                      <a:pt x="100" y="60"/>
                      <a:pt x="100" y="59"/>
                    </a:cubicBezTo>
                    <a:cubicBezTo>
                      <a:pt x="99" y="59"/>
                      <a:pt x="98" y="58"/>
                      <a:pt x="96" y="57"/>
                    </a:cubicBezTo>
                    <a:moveTo>
                      <a:pt x="96" y="56"/>
                    </a:moveTo>
                    <a:cubicBezTo>
                      <a:pt x="96" y="57"/>
                      <a:pt x="95" y="57"/>
                      <a:pt x="95" y="57"/>
                    </a:cubicBezTo>
                    <a:cubicBezTo>
                      <a:pt x="96" y="57"/>
                      <a:pt x="96" y="57"/>
                      <a:pt x="96" y="57"/>
                    </a:cubicBezTo>
                    <a:cubicBezTo>
                      <a:pt x="96" y="57"/>
                      <a:pt x="96" y="57"/>
                      <a:pt x="96" y="57"/>
                    </a:cubicBezTo>
                    <a:cubicBezTo>
                      <a:pt x="96" y="57"/>
                      <a:pt x="96" y="57"/>
                      <a:pt x="96" y="56"/>
                    </a:cubicBezTo>
                    <a:moveTo>
                      <a:pt x="98" y="54"/>
                    </a:moveTo>
                    <a:cubicBezTo>
                      <a:pt x="98" y="55"/>
                      <a:pt x="98" y="55"/>
                      <a:pt x="98" y="55"/>
                    </a:cubicBezTo>
                    <a:cubicBezTo>
                      <a:pt x="99" y="56"/>
                      <a:pt x="100" y="56"/>
                      <a:pt x="102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1" y="56"/>
                      <a:pt x="99" y="55"/>
                      <a:pt x="98" y="54"/>
                    </a:cubicBezTo>
                    <a:moveTo>
                      <a:pt x="97" y="54"/>
                    </a:moveTo>
                    <a:cubicBezTo>
                      <a:pt x="97" y="54"/>
                      <a:pt x="97" y="54"/>
                      <a:pt x="97" y="54"/>
                    </a:cubicBezTo>
                    <a:cubicBezTo>
                      <a:pt x="97" y="54"/>
                      <a:pt x="97" y="55"/>
                      <a:pt x="98" y="55"/>
                    </a:cubicBezTo>
                    <a:cubicBezTo>
                      <a:pt x="98" y="55"/>
                      <a:pt x="98" y="54"/>
                      <a:pt x="98" y="54"/>
                    </a:cubicBezTo>
                    <a:cubicBezTo>
                      <a:pt x="98" y="54"/>
                      <a:pt x="97" y="54"/>
                      <a:pt x="97" y="54"/>
                    </a:cubicBezTo>
                    <a:moveTo>
                      <a:pt x="99" y="53"/>
                    </a:moveTo>
                    <a:cubicBezTo>
                      <a:pt x="99" y="53"/>
                      <a:pt x="99" y="53"/>
                      <a:pt x="99" y="53"/>
                    </a:cubicBezTo>
                    <a:cubicBezTo>
                      <a:pt x="100" y="54"/>
                      <a:pt x="101" y="55"/>
                      <a:pt x="103" y="55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2" y="54"/>
                      <a:pt x="100" y="54"/>
                      <a:pt x="99" y="53"/>
                    </a:cubicBezTo>
                    <a:moveTo>
                      <a:pt x="98" y="52"/>
                    </a:moveTo>
                    <a:cubicBezTo>
                      <a:pt x="98" y="52"/>
                      <a:pt x="98" y="53"/>
                      <a:pt x="98" y="53"/>
                    </a:cubicBezTo>
                    <a:cubicBezTo>
                      <a:pt x="98" y="53"/>
                      <a:pt x="98" y="53"/>
                      <a:pt x="99" y="53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99" y="53"/>
                      <a:pt x="98" y="52"/>
                      <a:pt x="98" y="52"/>
                    </a:cubicBezTo>
                    <a:moveTo>
                      <a:pt x="118" y="52"/>
                    </a:moveTo>
                    <a:cubicBezTo>
                      <a:pt x="116" y="55"/>
                      <a:pt x="114" y="58"/>
                      <a:pt x="113" y="61"/>
                    </a:cubicBezTo>
                    <a:cubicBezTo>
                      <a:pt x="114" y="61"/>
                      <a:pt x="114" y="62"/>
                      <a:pt x="115" y="62"/>
                    </a:cubicBezTo>
                    <a:cubicBezTo>
                      <a:pt x="117" y="59"/>
                      <a:pt x="119" y="57"/>
                      <a:pt x="121" y="54"/>
                    </a:cubicBezTo>
                    <a:cubicBezTo>
                      <a:pt x="118" y="52"/>
                      <a:pt x="118" y="52"/>
                      <a:pt x="118" y="52"/>
                    </a:cubicBezTo>
                    <a:moveTo>
                      <a:pt x="117" y="51"/>
                    </a:moveTo>
                    <a:cubicBezTo>
                      <a:pt x="115" y="54"/>
                      <a:pt x="114" y="57"/>
                      <a:pt x="112" y="60"/>
                    </a:cubicBezTo>
                    <a:cubicBezTo>
                      <a:pt x="112" y="60"/>
                      <a:pt x="112" y="60"/>
                      <a:pt x="112" y="60"/>
                    </a:cubicBezTo>
                    <a:cubicBezTo>
                      <a:pt x="114" y="57"/>
                      <a:pt x="116" y="55"/>
                      <a:pt x="117" y="52"/>
                    </a:cubicBezTo>
                    <a:cubicBezTo>
                      <a:pt x="117" y="51"/>
                      <a:pt x="117" y="51"/>
                      <a:pt x="117" y="51"/>
                    </a:cubicBezTo>
                    <a:moveTo>
                      <a:pt x="116" y="51"/>
                    </a:moveTo>
                    <a:cubicBezTo>
                      <a:pt x="114" y="54"/>
                      <a:pt x="112" y="57"/>
                      <a:pt x="111" y="59"/>
                    </a:cubicBezTo>
                    <a:cubicBezTo>
                      <a:pt x="111" y="59"/>
                      <a:pt x="111" y="60"/>
                      <a:pt x="111" y="60"/>
                    </a:cubicBezTo>
                    <a:cubicBezTo>
                      <a:pt x="111" y="59"/>
                      <a:pt x="112" y="59"/>
                      <a:pt x="112" y="58"/>
                    </a:cubicBezTo>
                    <a:cubicBezTo>
                      <a:pt x="112" y="59"/>
                      <a:pt x="112" y="59"/>
                      <a:pt x="111" y="60"/>
                    </a:cubicBezTo>
                    <a:cubicBezTo>
                      <a:pt x="111" y="60"/>
                      <a:pt x="111" y="60"/>
                      <a:pt x="111" y="60"/>
                    </a:cubicBezTo>
                    <a:cubicBezTo>
                      <a:pt x="112" y="58"/>
                      <a:pt x="113" y="57"/>
                      <a:pt x="114" y="55"/>
                    </a:cubicBezTo>
                    <a:cubicBezTo>
                      <a:pt x="115" y="54"/>
                      <a:pt x="115" y="52"/>
                      <a:pt x="116" y="51"/>
                    </a:cubicBezTo>
                    <a:cubicBezTo>
                      <a:pt x="116" y="51"/>
                      <a:pt x="116" y="51"/>
                      <a:pt x="116" y="51"/>
                    </a:cubicBezTo>
                    <a:cubicBezTo>
                      <a:pt x="116" y="51"/>
                      <a:pt x="116" y="51"/>
                      <a:pt x="116" y="51"/>
                    </a:cubicBezTo>
                    <a:moveTo>
                      <a:pt x="115" y="50"/>
                    </a:moveTo>
                    <a:cubicBezTo>
                      <a:pt x="113" y="53"/>
                      <a:pt x="111" y="56"/>
                      <a:pt x="110" y="59"/>
                    </a:cubicBezTo>
                    <a:cubicBezTo>
                      <a:pt x="110" y="59"/>
                      <a:pt x="110" y="59"/>
                      <a:pt x="110" y="59"/>
                    </a:cubicBezTo>
                    <a:cubicBezTo>
                      <a:pt x="112" y="56"/>
                      <a:pt x="113" y="53"/>
                      <a:pt x="115" y="50"/>
                    </a:cubicBezTo>
                    <a:cubicBezTo>
                      <a:pt x="115" y="50"/>
                      <a:pt x="115" y="50"/>
                      <a:pt x="115" y="50"/>
                    </a:cubicBezTo>
                    <a:moveTo>
                      <a:pt x="113" y="49"/>
                    </a:moveTo>
                    <a:cubicBezTo>
                      <a:pt x="111" y="52"/>
                      <a:pt x="110" y="55"/>
                      <a:pt x="108" y="58"/>
                    </a:cubicBezTo>
                    <a:cubicBezTo>
                      <a:pt x="108" y="58"/>
                      <a:pt x="109" y="58"/>
                      <a:pt x="109" y="58"/>
                    </a:cubicBezTo>
                    <a:cubicBezTo>
                      <a:pt x="111" y="56"/>
                      <a:pt x="113" y="53"/>
                      <a:pt x="114" y="50"/>
                    </a:cubicBezTo>
                    <a:cubicBezTo>
                      <a:pt x="114" y="50"/>
                      <a:pt x="113" y="49"/>
                      <a:pt x="113" y="49"/>
                    </a:cubicBezTo>
                    <a:moveTo>
                      <a:pt x="120" y="48"/>
                    </a:moveTo>
                    <a:cubicBezTo>
                      <a:pt x="120" y="49"/>
                      <a:pt x="119" y="49"/>
                      <a:pt x="119" y="49"/>
                    </a:cubicBezTo>
                    <a:cubicBezTo>
                      <a:pt x="120" y="50"/>
                      <a:pt x="121" y="51"/>
                      <a:pt x="122" y="51"/>
                    </a:cubicBezTo>
                    <a:cubicBezTo>
                      <a:pt x="122" y="51"/>
                      <a:pt x="122" y="50"/>
                      <a:pt x="123" y="50"/>
                    </a:cubicBezTo>
                    <a:cubicBezTo>
                      <a:pt x="122" y="49"/>
                      <a:pt x="121" y="49"/>
                      <a:pt x="120" y="48"/>
                    </a:cubicBezTo>
                    <a:moveTo>
                      <a:pt x="119" y="48"/>
                    </a:moveTo>
                    <a:cubicBezTo>
                      <a:pt x="119" y="48"/>
                      <a:pt x="119" y="49"/>
                      <a:pt x="118" y="49"/>
                    </a:cubicBezTo>
                    <a:cubicBezTo>
                      <a:pt x="119" y="49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19" y="48"/>
                      <a:pt x="119" y="48"/>
                      <a:pt x="119" y="48"/>
                    </a:cubicBezTo>
                    <a:moveTo>
                      <a:pt x="118" y="47"/>
                    </a:moveTo>
                    <a:cubicBezTo>
                      <a:pt x="118" y="48"/>
                      <a:pt x="117" y="48"/>
                      <a:pt x="117" y="48"/>
                    </a:cubicBezTo>
                    <a:cubicBezTo>
                      <a:pt x="117" y="48"/>
                      <a:pt x="118" y="49"/>
                      <a:pt x="118" y="49"/>
                    </a:cubicBezTo>
                    <a:cubicBezTo>
                      <a:pt x="118" y="48"/>
                      <a:pt x="118" y="48"/>
                      <a:pt x="119" y="47"/>
                    </a:cubicBezTo>
                    <a:cubicBezTo>
                      <a:pt x="118" y="47"/>
                      <a:pt x="118" y="47"/>
                      <a:pt x="118" y="47"/>
                    </a:cubicBezTo>
                    <a:moveTo>
                      <a:pt x="117" y="47"/>
                    </a:moveTo>
                    <a:cubicBezTo>
                      <a:pt x="117" y="47"/>
                      <a:pt x="117" y="47"/>
                      <a:pt x="116" y="48"/>
                    </a:cubicBezTo>
                    <a:cubicBezTo>
                      <a:pt x="116" y="48"/>
                      <a:pt x="117" y="48"/>
                      <a:pt x="117" y="48"/>
                    </a:cubicBezTo>
                    <a:cubicBezTo>
                      <a:pt x="117" y="48"/>
                      <a:pt x="117" y="47"/>
                      <a:pt x="117" y="47"/>
                    </a:cubicBezTo>
                    <a:cubicBezTo>
                      <a:pt x="117" y="47"/>
                      <a:pt x="117" y="47"/>
                      <a:pt x="117" y="47"/>
                    </a:cubicBezTo>
                    <a:moveTo>
                      <a:pt x="121" y="46"/>
                    </a:moveTo>
                    <a:cubicBezTo>
                      <a:pt x="121" y="46"/>
                      <a:pt x="121" y="47"/>
                      <a:pt x="121" y="47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3" y="47"/>
                      <a:pt x="122" y="47"/>
                      <a:pt x="121" y="46"/>
                    </a:cubicBezTo>
                    <a:moveTo>
                      <a:pt x="120" y="46"/>
                    </a:moveTo>
                    <a:cubicBezTo>
                      <a:pt x="120" y="46"/>
                      <a:pt x="120" y="46"/>
                      <a:pt x="120" y="46"/>
                    </a:cubicBezTo>
                    <a:cubicBezTo>
                      <a:pt x="120" y="47"/>
                      <a:pt x="120" y="47"/>
                      <a:pt x="120" y="47"/>
                    </a:cubicBezTo>
                    <a:cubicBezTo>
                      <a:pt x="120" y="46"/>
                      <a:pt x="121" y="46"/>
                      <a:pt x="121" y="46"/>
                    </a:cubicBezTo>
                    <a:cubicBezTo>
                      <a:pt x="121" y="46"/>
                      <a:pt x="121" y="46"/>
                      <a:pt x="120" y="46"/>
                    </a:cubicBezTo>
                    <a:moveTo>
                      <a:pt x="115" y="45"/>
                    </a:moveTo>
                    <a:cubicBezTo>
                      <a:pt x="115" y="46"/>
                      <a:pt x="115" y="46"/>
                      <a:pt x="114" y="47"/>
                    </a:cubicBezTo>
                    <a:cubicBezTo>
                      <a:pt x="115" y="47"/>
                      <a:pt x="115" y="47"/>
                      <a:pt x="116" y="47"/>
                    </a:cubicBezTo>
                    <a:cubicBezTo>
                      <a:pt x="116" y="47"/>
                      <a:pt x="116" y="47"/>
                      <a:pt x="117" y="46"/>
                    </a:cubicBezTo>
                    <a:cubicBezTo>
                      <a:pt x="116" y="46"/>
                      <a:pt x="116" y="46"/>
                      <a:pt x="115" y="45"/>
                    </a:cubicBezTo>
                    <a:moveTo>
                      <a:pt x="119" y="45"/>
                    </a:moveTo>
                    <a:cubicBezTo>
                      <a:pt x="119" y="45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20" y="46"/>
                      <a:pt x="120" y="46"/>
                      <a:pt x="120" y="45"/>
                    </a:cubicBezTo>
                    <a:cubicBezTo>
                      <a:pt x="120" y="45"/>
                      <a:pt x="119" y="45"/>
                      <a:pt x="119" y="45"/>
                    </a:cubicBezTo>
                    <a:moveTo>
                      <a:pt x="118" y="45"/>
                    </a:move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5"/>
                      <a:pt x="118" y="45"/>
                      <a:pt x="119" y="45"/>
                    </a:cubicBezTo>
                    <a:cubicBezTo>
                      <a:pt x="119" y="45"/>
                      <a:pt x="118" y="45"/>
                      <a:pt x="118" y="45"/>
                    </a:cubicBezTo>
                    <a:moveTo>
                      <a:pt x="104" y="44"/>
                    </a:moveTo>
                    <a:cubicBezTo>
                      <a:pt x="103" y="45"/>
                      <a:pt x="103" y="46"/>
                      <a:pt x="102" y="48"/>
                    </a:cubicBezTo>
                    <a:cubicBezTo>
                      <a:pt x="101" y="49"/>
                      <a:pt x="100" y="51"/>
                      <a:pt x="99" y="52"/>
                    </a:cubicBezTo>
                    <a:cubicBezTo>
                      <a:pt x="101" y="53"/>
                      <a:pt x="102" y="54"/>
                      <a:pt x="103" y="55"/>
                    </a:cubicBezTo>
                    <a:cubicBezTo>
                      <a:pt x="105" y="52"/>
                      <a:pt x="107" y="49"/>
                      <a:pt x="108" y="46"/>
                    </a:cubicBezTo>
                    <a:cubicBezTo>
                      <a:pt x="108" y="46"/>
                      <a:pt x="106" y="45"/>
                      <a:pt x="104" y="44"/>
                    </a:cubicBezTo>
                    <a:moveTo>
                      <a:pt x="122" y="44"/>
                    </a:moveTo>
                    <a:cubicBezTo>
                      <a:pt x="122" y="44"/>
                      <a:pt x="121" y="45"/>
                      <a:pt x="121" y="46"/>
                    </a:cubicBezTo>
                    <a:cubicBezTo>
                      <a:pt x="122" y="47"/>
                      <a:pt x="123" y="47"/>
                      <a:pt x="124" y="48"/>
                    </a:cubicBezTo>
                    <a:cubicBezTo>
                      <a:pt x="124" y="47"/>
                      <a:pt x="125" y="46"/>
                      <a:pt x="125" y="45"/>
                    </a:cubicBezTo>
                    <a:cubicBezTo>
                      <a:pt x="124" y="45"/>
                      <a:pt x="123" y="44"/>
                      <a:pt x="122" y="44"/>
                    </a:cubicBezTo>
                    <a:moveTo>
                      <a:pt x="116" y="43"/>
                    </a:moveTo>
                    <a:cubicBezTo>
                      <a:pt x="116" y="44"/>
                      <a:pt x="116" y="44"/>
                      <a:pt x="116" y="44"/>
                    </a:cubicBezTo>
                    <a:cubicBezTo>
                      <a:pt x="117" y="45"/>
                      <a:pt x="117" y="45"/>
                      <a:pt x="117" y="45"/>
                    </a:cubicBezTo>
                    <a:cubicBezTo>
                      <a:pt x="118" y="45"/>
                      <a:pt x="118" y="45"/>
                      <a:pt x="118" y="44"/>
                    </a:cubicBezTo>
                    <a:cubicBezTo>
                      <a:pt x="117" y="44"/>
                      <a:pt x="117" y="44"/>
                      <a:pt x="116" y="43"/>
                    </a:cubicBezTo>
                    <a:moveTo>
                      <a:pt x="104" y="43"/>
                    </a:moveTo>
                    <a:cubicBezTo>
                      <a:pt x="102" y="46"/>
                      <a:pt x="100" y="49"/>
                      <a:pt x="99" y="52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101" y="49"/>
                      <a:pt x="102" y="46"/>
                      <a:pt x="104" y="44"/>
                    </a:cubicBezTo>
                    <a:cubicBezTo>
                      <a:pt x="104" y="44"/>
                      <a:pt x="104" y="43"/>
                      <a:pt x="104" y="43"/>
                    </a:cubicBezTo>
                    <a:moveTo>
                      <a:pt x="122" y="43"/>
                    </a:moveTo>
                    <a:cubicBezTo>
                      <a:pt x="121" y="44"/>
                      <a:pt x="121" y="45"/>
                      <a:pt x="120" y="46"/>
                    </a:cubicBezTo>
                    <a:cubicBezTo>
                      <a:pt x="121" y="46"/>
                      <a:pt x="121" y="46"/>
                      <a:pt x="121" y="46"/>
                    </a:cubicBezTo>
                    <a:cubicBezTo>
                      <a:pt x="121" y="45"/>
                      <a:pt x="122" y="44"/>
                      <a:pt x="122" y="43"/>
                    </a:cubicBezTo>
                    <a:cubicBezTo>
                      <a:pt x="122" y="43"/>
                      <a:pt x="122" y="43"/>
                      <a:pt x="122" y="43"/>
                    </a:cubicBezTo>
                    <a:moveTo>
                      <a:pt x="123" y="43"/>
                    </a:moveTo>
                    <a:cubicBezTo>
                      <a:pt x="123" y="43"/>
                      <a:pt x="123" y="43"/>
                      <a:pt x="122" y="43"/>
                    </a:cubicBezTo>
                    <a:cubicBezTo>
                      <a:pt x="124" y="44"/>
                      <a:pt x="125" y="45"/>
                      <a:pt x="126" y="45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5" y="44"/>
                      <a:pt x="124" y="43"/>
                      <a:pt x="123" y="43"/>
                    </a:cubicBezTo>
                    <a:moveTo>
                      <a:pt x="121" y="43"/>
                    </a:moveTo>
                    <a:cubicBezTo>
                      <a:pt x="120" y="43"/>
                      <a:pt x="120" y="44"/>
                      <a:pt x="119" y="45"/>
                    </a:cubicBezTo>
                    <a:cubicBezTo>
                      <a:pt x="119" y="45"/>
                      <a:pt x="120" y="45"/>
                      <a:pt x="120" y="45"/>
                    </a:cubicBezTo>
                    <a:cubicBezTo>
                      <a:pt x="120" y="45"/>
                      <a:pt x="121" y="44"/>
                      <a:pt x="121" y="43"/>
                    </a:cubicBezTo>
                    <a:cubicBezTo>
                      <a:pt x="121" y="43"/>
                      <a:pt x="121" y="43"/>
                      <a:pt x="121" y="43"/>
                    </a:cubicBezTo>
                    <a:moveTo>
                      <a:pt x="122" y="42"/>
                    </a:moveTo>
                    <a:cubicBezTo>
                      <a:pt x="122" y="43"/>
                      <a:pt x="122" y="43"/>
                      <a:pt x="122" y="43"/>
                    </a:cubicBezTo>
                    <a:cubicBezTo>
                      <a:pt x="122" y="43"/>
                      <a:pt x="122" y="43"/>
                      <a:pt x="122" y="43"/>
                    </a:cubicBezTo>
                    <a:cubicBezTo>
                      <a:pt x="122" y="43"/>
                      <a:pt x="123" y="43"/>
                      <a:pt x="123" y="43"/>
                    </a:cubicBezTo>
                    <a:cubicBezTo>
                      <a:pt x="123" y="43"/>
                      <a:pt x="123" y="43"/>
                      <a:pt x="122" y="42"/>
                    </a:cubicBezTo>
                    <a:moveTo>
                      <a:pt x="120" y="42"/>
                    </a:moveTo>
                    <a:cubicBezTo>
                      <a:pt x="119" y="43"/>
                      <a:pt x="119" y="44"/>
                      <a:pt x="118" y="44"/>
                    </a:cubicBezTo>
                    <a:cubicBezTo>
                      <a:pt x="118" y="45"/>
                      <a:pt x="119" y="45"/>
                      <a:pt x="119" y="45"/>
                    </a:cubicBezTo>
                    <a:cubicBezTo>
                      <a:pt x="119" y="44"/>
                      <a:pt x="120" y="43"/>
                      <a:pt x="120" y="42"/>
                    </a:cubicBezTo>
                    <a:cubicBezTo>
                      <a:pt x="120" y="42"/>
                      <a:pt x="120" y="42"/>
                      <a:pt x="120" y="42"/>
                    </a:cubicBezTo>
                    <a:moveTo>
                      <a:pt x="121" y="42"/>
                    </a:moveTo>
                    <a:cubicBezTo>
                      <a:pt x="121" y="42"/>
                      <a:pt x="121" y="42"/>
                      <a:pt x="121" y="42"/>
                    </a:cubicBezTo>
                    <a:cubicBezTo>
                      <a:pt x="121" y="43"/>
                      <a:pt x="121" y="43"/>
                      <a:pt x="121" y="43"/>
                    </a:cubicBezTo>
                    <a:cubicBezTo>
                      <a:pt x="122" y="43"/>
                      <a:pt x="122" y="42"/>
                      <a:pt x="122" y="42"/>
                    </a:cubicBezTo>
                    <a:cubicBezTo>
                      <a:pt x="122" y="42"/>
                      <a:pt x="121" y="42"/>
                      <a:pt x="121" y="42"/>
                    </a:cubicBezTo>
                    <a:moveTo>
                      <a:pt x="120" y="41"/>
                    </a:moveTo>
                    <a:cubicBezTo>
                      <a:pt x="120" y="41"/>
                      <a:pt x="120" y="42"/>
                      <a:pt x="120" y="42"/>
                    </a:cubicBezTo>
                    <a:cubicBezTo>
                      <a:pt x="120" y="42"/>
                      <a:pt x="120" y="42"/>
                      <a:pt x="120" y="42"/>
                    </a:cubicBezTo>
                    <a:cubicBezTo>
                      <a:pt x="120" y="42"/>
                      <a:pt x="121" y="42"/>
                      <a:pt x="121" y="41"/>
                    </a:cubicBezTo>
                    <a:cubicBezTo>
                      <a:pt x="121" y="41"/>
                      <a:pt x="120" y="41"/>
                      <a:pt x="120" y="41"/>
                    </a:cubicBezTo>
                    <a:moveTo>
                      <a:pt x="118" y="41"/>
                    </a:moveTo>
                    <a:cubicBezTo>
                      <a:pt x="117" y="42"/>
                      <a:pt x="117" y="43"/>
                      <a:pt x="116" y="43"/>
                    </a:cubicBezTo>
                    <a:cubicBezTo>
                      <a:pt x="117" y="44"/>
                      <a:pt x="117" y="44"/>
                      <a:pt x="118" y="44"/>
                    </a:cubicBezTo>
                    <a:cubicBezTo>
                      <a:pt x="118" y="43"/>
                      <a:pt x="119" y="43"/>
                      <a:pt x="119" y="42"/>
                    </a:cubicBezTo>
                    <a:cubicBezTo>
                      <a:pt x="119" y="42"/>
                      <a:pt x="118" y="41"/>
                      <a:pt x="118" y="41"/>
                    </a:cubicBezTo>
                    <a:moveTo>
                      <a:pt x="106" y="40"/>
                    </a:moveTo>
                    <a:cubicBezTo>
                      <a:pt x="106" y="41"/>
                      <a:pt x="106" y="41"/>
                      <a:pt x="106" y="41"/>
                    </a:cubicBezTo>
                    <a:cubicBezTo>
                      <a:pt x="107" y="42"/>
                      <a:pt x="109" y="43"/>
                      <a:pt x="110" y="44"/>
                    </a:cubicBezTo>
                    <a:cubicBezTo>
                      <a:pt x="110" y="43"/>
                      <a:pt x="110" y="43"/>
                      <a:pt x="110" y="43"/>
                    </a:cubicBezTo>
                    <a:cubicBezTo>
                      <a:pt x="109" y="42"/>
                      <a:pt x="108" y="41"/>
                      <a:pt x="106" y="40"/>
                    </a:cubicBezTo>
                    <a:moveTo>
                      <a:pt x="118" y="40"/>
                    </a:moveTo>
                    <a:cubicBezTo>
                      <a:pt x="118" y="40"/>
                      <a:pt x="118" y="41"/>
                      <a:pt x="118" y="41"/>
                    </a:cubicBezTo>
                    <a:cubicBezTo>
                      <a:pt x="118" y="41"/>
                      <a:pt x="119" y="41"/>
                      <a:pt x="119" y="42"/>
                    </a:cubicBezTo>
                    <a:cubicBezTo>
                      <a:pt x="120" y="41"/>
                      <a:pt x="120" y="41"/>
                      <a:pt x="120" y="41"/>
                    </a:cubicBezTo>
                    <a:cubicBezTo>
                      <a:pt x="119" y="41"/>
                      <a:pt x="119" y="40"/>
                      <a:pt x="118" y="40"/>
                    </a:cubicBezTo>
                    <a:moveTo>
                      <a:pt x="124" y="40"/>
                    </a:moveTo>
                    <a:cubicBezTo>
                      <a:pt x="124" y="41"/>
                      <a:pt x="123" y="42"/>
                      <a:pt x="123" y="43"/>
                    </a:cubicBezTo>
                    <a:cubicBezTo>
                      <a:pt x="124" y="43"/>
                      <a:pt x="125" y="44"/>
                      <a:pt x="126" y="44"/>
                    </a:cubicBezTo>
                    <a:cubicBezTo>
                      <a:pt x="127" y="44"/>
                      <a:pt x="127" y="43"/>
                      <a:pt x="127" y="42"/>
                    </a:cubicBezTo>
                    <a:cubicBezTo>
                      <a:pt x="126" y="41"/>
                      <a:pt x="125" y="41"/>
                      <a:pt x="124" y="40"/>
                    </a:cubicBezTo>
                    <a:moveTo>
                      <a:pt x="106" y="40"/>
                    </a:moveTo>
                    <a:cubicBezTo>
                      <a:pt x="105" y="40"/>
                      <a:pt x="105" y="40"/>
                      <a:pt x="105" y="41"/>
                    </a:cubicBezTo>
                    <a:cubicBezTo>
                      <a:pt x="105" y="41"/>
                      <a:pt x="105" y="41"/>
                      <a:pt x="106" y="41"/>
                    </a:cubicBezTo>
                    <a:cubicBezTo>
                      <a:pt x="106" y="41"/>
                      <a:pt x="106" y="41"/>
                      <a:pt x="106" y="40"/>
                    </a:cubicBezTo>
                    <a:cubicBezTo>
                      <a:pt x="106" y="40"/>
                      <a:pt x="106" y="40"/>
                      <a:pt x="106" y="40"/>
                    </a:cubicBezTo>
                    <a:moveTo>
                      <a:pt x="124" y="40"/>
                    </a:moveTo>
                    <a:cubicBezTo>
                      <a:pt x="124" y="41"/>
                      <a:pt x="123" y="41"/>
                      <a:pt x="123" y="42"/>
                    </a:cubicBezTo>
                    <a:cubicBezTo>
                      <a:pt x="123" y="42"/>
                      <a:pt x="123" y="42"/>
                      <a:pt x="123" y="42"/>
                    </a:cubicBezTo>
                    <a:cubicBezTo>
                      <a:pt x="123" y="42"/>
                      <a:pt x="124" y="41"/>
                      <a:pt x="124" y="40"/>
                    </a:cubicBezTo>
                    <a:cubicBezTo>
                      <a:pt x="124" y="40"/>
                      <a:pt x="124" y="40"/>
                      <a:pt x="124" y="40"/>
                    </a:cubicBezTo>
                    <a:moveTo>
                      <a:pt x="123" y="39"/>
                    </a:moveTo>
                    <a:cubicBezTo>
                      <a:pt x="122" y="40"/>
                      <a:pt x="122" y="41"/>
                      <a:pt x="121" y="42"/>
                    </a:cubicBezTo>
                    <a:cubicBezTo>
                      <a:pt x="122" y="42"/>
                      <a:pt x="122" y="42"/>
                      <a:pt x="122" y="42"/>
                    </a:cubicBezTo>
                    <a:cubicBezTo>
                      <a:pt x="122" y="41"/>
                      <a:pt x="123" y="40"/>
                      <a:pt x="123" y="39"/>
                    </a:cubicBezTo>
                    <a:cubicBezTo>
                      <a:pt x="123" y="39"/>
                      <a:pt x="123" y="39"/>
                      <a:pt x="123" y="39"/>
                    </a:cubicBezTo>
                    <a:moveTo>
                      <a:pt x="122" y="39"/>
                    </a:moveTo>
                    <a:cubicBezTo>
                      <a:pt x="121" y="39"/>
                      <a:pt x="121" y="40"/>
                      <a:pt x="120" y="41"/>
                    </a:cubicBezTo>
                    <a:cubicBezTo>
                      <a:pt x="121" y="41"/>
                      <a:pt x="121" y="41"/>
                      <a:pt x="121" y="41"/>
                    </a:cubicBezTo>
                    <a:cubicBezTo>
                      <a:pt x="121" y="40"/>
                      <a:pt x="122" y="40"/>
                      <a:pt x="122" y="39"/>
                    </a:cubicBezTo>
                    <a:cubicBezTo>
                      <a:pt x="122" y="39"/>
                      <a:pt x="122" y="39"/>
                      <a:pt x="122" y="39"/>
                    </a:cubicBezTo>
                    <a:moveTo>
                      <a:pt x="107" y="38"/>
                    </a:moveTo>
                    <a:cubicBezTo>
                      <a:pt x="107" y="39"/>
                      <a:pt x="107" y="39"/>
                      <a:pt x="107" y="39"/>
                    </a:cubicBezTo>
                    <a:cubicBezTo>
                      <a:pt x="109" y="40"/>
                      <a:pt x="110" y="41"/>
                      <a:pt x="111" y="41"/>
                    </a:cubicBezTo>
                    <a:cubicBezTo>
                      <a:pt x="111" y="41"/>
                      <a:pt x="112" y="41"/>
                      <a:pt x="112" y="41"/>
                    </a:cubicBez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9"/>
                      <a:pt x="109" y="39"/>
                      <a:pt x="109" y="39"/>
                    </a:cubicBezTo>
                    <a:cubicBezTo>
                      <a:pt x="109" y="39"/>
                      <a:pt x="108" y="39"/>
                      <a:pt x="107" y="38"/>
                    </a:cubicBezTo>
                    <a:moveTo>
                      <a:pt x="107" y="38"/>
                    </a:move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9"/>
                      <a:pt x="107" y="39"/>
                    </a:cubicBezTo>
                    <a:cubicBezTo>
                      <a:pt x="107" y="39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moveTo>
                      <a:pt x="120" y="37"/>
                    </a:moveTo>
                    <a:cubicBezTo>
                      <a:pt x="119" y="38"/>
                      <a:pt x="119" y="39"/>
                      <a:pt x="118" y="40"/>
                    </a:cubicBezTo>
                    <a:cubicBezTo>
                      <a:pt x="119" y="40"/>
                      <a:pt x="119" y="40"/>
                      <a:pt x="120" y="41"/>
                    </a:cubicBezTo>
                    <a:cubicBezTo>
                      <a:pt x="121" y="40"/>
                      <a:pt x="121" y="39"/>
                      <a:pt x="122" y="38"/>
                    </a:cubicBezTo>
                    <a:cubicBezTo>
                      <a:pt x="121" y="38"/>
                      <a:pt x="120" y="38"/>
                      <a:pt x="120" y="37"/>
                    </a:cubicBezTo>
                    <a:moveTo>
                      <a:pt x="127" y="36"/>
                    </a:moveTo>
                    <a:cubicBezTo>
                      <a:pt x="126" y="37"/>
                      <a:pt x="125" y="39"/>
                      <a:pt x="124" y="40"/>
                    </a:cubicBezTo>
                    <a:cubicBezTo>
                      <a:pt x="125" y="41"/>
                      <a:pt x="127" y="41"/>
                      <a:pt x="128" y="42"/>
                    </a:cubicBezTo>
                    <a:cubicBezTo>
                      <a:pt x="128" y="41"/>
                      <a:pt x="129" y="39"/>
                      <a:pt x="130" y="38"/>
                    </a:cubicBezTo>
                    <a:cubicBezTo>
                      <a:pt x="129" y="38"/>
                      <a:pt x="128" y="37"/>
                      <a:pt x="127" y="36"/>
                    </a:cubicBezTo>
                    <a:cubicBezTo>
                      <a:pt x="127" y="37"/>
                      <a:pt x="127" y="37"/>
                      <a:pt x="127" y="38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moveTo>
                      <a:pt x="126" y="36"/>
                    </a:moveTo>
                    <a:cubicBezTo>
                      <a:pt x="126" y="37"/>
                      <a:pt x="125" y="38"/>
                      <a:pt x="124" y="40"/>
                    </a:cubicBezTo>
                    <a:cubicBezTo>
                      <a:pt x="124" y="40"/>
                      <a:pt x="124" y="40"/>
                      <a:pt x="124" y="40"/>
                    </a:cubicBezTo>
                    <a:cubicBezTo>
                      <a:pt x="125" y="39"/>
                      <a:pt x="126" y="37"/>
                      <a:pt x="127" y="36"/>
                    </a:cubicBezTo>
                    <a:cubicBezTo>
                      <a:pt x="127" y="36"/>
                      <a:pt x="126" y="36"/>
                      <a:pt x="126" y="36"/>
                    </a:cubicBezTo>
                    <a:moveTo>
                      <a:pt x="109" y="36"/>
                    </a:moveTo>
                    <a:cubicBezTo>
                      <a:pt x="108" y="37"/>
                      <a:pt x="108" y="37"/>
                      <a:pt x="107" y="38"/>
                    </a:cubicBezTo>
                    <a:cubicBezTo>
                      <a:pt x="109" y="39"/>
                      <a:pt x="110" y="40"/>
                      <a:pt x="112" y="41"/>
                    </a:cubicBezTo>
                    <a:cubicBezTo>
                      <a:pt x="112" y="40"/>
                      <a:pt x="113" y="39"/>
                      <a:pt x="113" y="38"/>
                    </a:cubicBezTo>
                    <a:cubicBezTo>
                      <a:pt x="112" y="37"/>
                      <a:pt x="110" y="37"/>
                      <a:pt x="109" y="36"/>
                    </a:cubicBezTo>
                    <a:moveTo>
                      <a:pt x="108" y="35"/>
                    </a:moveTo>
                    <a:cubicBezTo>
                      <a:pt x="108" y="36"/>
                      <a:pt x="107" y="37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8" y="37"/>
                      <a:pt x="108" y="37"/>
                      <a:pt x="109" y="36"/>
                    </a:cubicBezTo>
                    <a:cubicBezTo>
                      <a:pt x="109" y="36"/>
                      <a:pt x="108" y="36"/>
                      <a:pt x="108" y="35"/>
                    </a:cubicBezTo>
                    <a:moveTo>
                      <a:pt x="125" y="35"/>
                    </a:moveTo>
                    <a:cubicBezTo>
                      <a:pt x="124" y="36"/>
                      <a:pt x="124" y="38"/>
                      <a:pt x="123" y="39"/>
                    </a:cubicBezTo>
                    <a:cubicBezTo>
                      <a:pt x="123" y="39"/>
                      <a:pt x="123" y="39"/>
                      <a:pt x="123" y="39"/>
                    </a:cubicBezTo>
                    <a:cubicBezTo>
                      <a:pt x="124" y="38"/>
                      <a:pt x="125" y="37"/>
                      <a:pt x="126" y="36"/>
                    </a:cubicBezTo>
                    <a:cubicBezTo>
                      <a:pt x="126" y="35"/>
                      <a:pt x="125" y="35"/>
                      <a:pt x="125" y="35"/>
                    </a:cubicBezTo>
                    <a:moveTo>
                      <a:pt x="109" y="35"/>
                    </a:moveTo>
                    <a:cubicBezTo>
                      <a:pt x="109" y="35"/>
                      <a:pt x="109" y="35"/>
                      <a:pt x="109" y="36"/>
                    </a:cubicBezTo>
                    <a:cubicBezTo>
                      <a:pt x="110" y="36"/>
                      <a:pt x="112" y="37"/>
                      <a:pt x="113" y="38"/>
                    </a:cubicBezTo>
                    <a:cubicBezTo>
                      <a:pt x="113" y="38"/>
                      <a:pt x="114" y="38"/>
                      <a:pt x="114" y="37"/>
                    </a:cubicBezTo>
                    <a:cubicBezTo>
                      <a:pt x="112" y="36"/>
                      <a:pt x="111" y="36"/>
                      <a:pt x="109" y="35"/>
                    </a:cubicBezTo>
                    <a:moveTo>
                      <a:pt x="124" y="35"/>
                    </a:moveTo>
                    <a:cubicBezTo>
                      <a:pt x="124" y="36"/>
                      <a:pt x="123" y="37"/>
                      <a:pt x="122" y="38"/>
                    </a:cubicBezTo>
                    <a:cubicBezTo>
                      <a:pt x="122" y="39"/>
                      <a:pt x="122" y="39"/>
                      <a:pt x="122" y="39"/>
                    </a:cubicBezTo>
                    <a:cubicBezTo>
                      <a:pt x="123" y="37"/>
                      <a:pt x="124" y="36"/>
                      <a:pt x="125" y="35"/>
                    </a:cubicBezTo>
                    <a:cubicBezTo>
                      <a:pt x="125" y="35"/>
                      <a:pt x="124" y="35"/>
                      <a:pt x="124" y="35"/>
                    </a:cubicBezTo>
                    <a:moveTo>
                      <a:pt x="109" y="34"/>
                    </a:moveTo>
                    <a:cubicBezTo>
                      <a:pt x="109" y="35"/>
                      <a:pt x="109" y="35"/>
                      <a:pt x="108" y="35"/>
                    </a:cubicBezTo>
                    <a:cubicBezTo>
                      <a:pt x="109" y="35"/>
                      <a:pt x="109" y="35"/>
                      <a:pt x="109" y="36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4"/>
                    </a:cubicBezTo>
                    <a:moveTo>
                      <a:pt x="122" y="33"/>
                    </a:moveTo>
                    <a:cubicBezTo>
                      <a:pt x="122" y="35"/>
                      <a:pt x="121" y="36"/>
                      <a:pt x="120" y="37"/>
                    </a:cubicBezTo>
                    <a:cubicBezTo>
                      <a:pt x="121" y="38"/>
                      <a:pt x="121" y="38"/>
                      <a:pt x="122" y="38"/>
                    </a:cubicBezTo>
                    <a:cubicBezTo>
                      <a:pt x="122" y="37"/>
                      <a:pt x="123" y="36"/>
                      <a:pt x="124" y="34"/>
                    </a:cubicBezTo>
                    <a:cubicBezTo>
                      <a:pt x="123" y="34"/>
                      <a:pt x="123" y="34"/>
                      <a:pt x="122" y="33"/>
                    </a:cubicBezTo>
                    <a:moveTo>
                      <a:pt x="111" y="32"/>
                    </a:moveTo>
                    <a:cubicBezTo>
                      <a:pt x="111" y="33"/>
                      <a:pt x="110" y="34"/>
                      <a:pt x="110" y="35"/>
                    </a:cubicBezTo>
                    <a:cubicBezTo>
                      <a:pt x="111" y="35"/>
                      <a:pt x="112" y="36"/>
                      <a:pt x="114" y="37"/>
                    </a:cubicBezTo>
                    <a:cubicBezTo>
                      <a:pt x="114" y="36"/>
                      <a:pt x="115" y="35"/>
                      <a:pt x="115" y="35"/>
                    </a:cubicBezTo>
                    <a:cubicBezTo>
                      <a:pt x="114" y="34"/>
                      <a:pt x="113" y="33"/>
                      <a:pt x="111" y="32"/>
                    </a:cubicBezTo>
                    <a:moveTo>
                      <a:pt x="111" y="32"/>
                    </a:moveTo>
                    <a:cubicBezTo>
                      <a:pt x="110" y="32"/>
                      <a:pt x="110" y="33"/>
                      <a:pt x="109" y="34"/>
                    </a:cubicBezTo>
                    <a:cubicBezTo>
                      <a:pt x="109" y="34"/>
                      <a:pt x="109" y="34"/>
                      <a:pt x="110" y="35"/>
                    </a:cubicBezTo>
                    <a:cubicBezTo>
                      <a:pt x="110" y="34"/>
                      <a:pt x="111" y="33"/>
                      <a:pt x="111" y="32"/>
                    </a:cubicBezTo>
                    <a:cubicBezTo>
                      <a:pt x="111" y="32"/>
                      <a:pt x="111" y="32"/>
                      <a:pt x="111" y="32"/>
                    </a:cubicBezTo>
                    <a:moveTo>
                      <a:pt x="130" y="31"/>
                    </a:moveTo>
                    <a:cubicBezTo>
                      <a:pt x="129" y="33"/>
                      <a:pt x="128" y="35"/>
                      <a:pt x="127" y="36"/>
                    </a:cubicBezTo>
                    <a:cubicBezTo>
                      <a:pt x="128" y="37"/>
                      <a:pt x="129" y="37"/>
                      <a:pt x="130" y="38"/>
                    </a:cubicBezTo>
                    <a:cubicBezTo>
                      <a:pt x="131" y="36"/>
                      <a:pt x="132" y="34"/>
                      <a:pt x="133" y="33"/>
                    </a:cubicBezTo>
                    <a:cubicBezTo>
                      <a:pt x="132" y="32"/>
                      <a:pt x="132" y="32"/>
                      <a:pt x="131" y="32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1" y="33"/>
                      <a:pt x="130" y="33"/>
                      <a:pt x="130" y="33"/>
                    </a:cubicBezTo>
                    <a:cubicBezTo>
                      <a:pt x="130" y="33"/>
                      <a:pt x="131" y="32"/>
                      <a:pt x="131" y="32"/>
                    </a:cubicBezTo>
                    <a:cubicBezTo>
                      <a:pt x="131" y="31"/>
                      <a:pt x="131" y="31"/>
                      <a:pt x="130" y="31"/>
                    </a:cubicBezTo>
                    <a:moveTo>
                      <a:pt x="130" y="31"/>
                    </a:moveTo>
                    <a:cubicBezTo>
                      <a:pt x="129" y="32"/>
                      <a:pt x="128" y="34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7" y="35"/>
                      <a:pt x="127" y="35"/>
                      <a:pt x="128" y="35"/>
                    </a:cubicBezTo>
                    <a:cubicBezTo>
                      <a:pt x="127" y="35"/>
                      <a:pt x="127" y="35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30" y="31"/>
                      <a:pt x="130" y="31"/>
                      <a:pt x="130" y="31"/>
                    </a:cubicBezTo>
                    <a:cubicBezTo>
                      <a:pt x="130" y="31"/>
                      <a:pt x="130" y="31"/>
                      <a:pt x="130" y="31"/>
                    </a:cubicBezTo>
                    <a:moveTo>
                      <a:pt x="128" y="30"/>
                    </a:moveTo>
                    <a:cubicBezTo>
                      <a:pt x="127" y="32"/>
                      <a:pt x="126" y="33"/>
                      <a:pt x="125" y="35"/>
                    </a:cubicBezTo>
                    <a:cubicBezTo>
                      <a:pt x="125" y="35"/>
                      <a:pt x="126" y="35"/>
                      <a:pt x="126" y="35"/>
                    </a:cubicBezTo>
                    <a:cubicBezTo>
                      <a:pt x="127" y="34"/>
                      <a:pt x="128" y="32"/>
                      <a:pt x="129" y="30"/>
                    </a:cubicBezTo>
                    <a:cubicBezTo>
                      <a:pt x="129" y="30"/>
                      <a:pt x="129" y="30"/>
                      <a:pt x="128" y="30"/>
                    </a:cubicBezTo>
                    <a:moveTo>
                      <a:pt x="127" y="29"/>
                    </a:moveTo>
                    <a:cubicBezTo>
                      <a:pt x="126" y="31"/>
                      <a:pt x="125" y="33"/>
                      <a:pt x="124" y="34"/>
                    </a:cubicBezTo>
                    <a:cubicBezTo>
                      <a:pt x="125" y="34"/>
                      <a:pt x="125" y="35"/>
                      <a:pt x="125" y="35"/>
                    </a:cubicBezTo>
                    <a:cubicBezTo>
                      <a:pt x="126" y="33"/>
                      <a:pt x="127" y="31"/>
                      <a:pt x="128" y="30"/>
                    </a:cubicBezTo>
                    <a:cubicBezTo>
                      <a:pt x="128" y="29"/>
                      <a:pt x="128" y="29"/>
                      <a:pt x="127" y="29"/>
                    </a:cubicBezTo>
                    <a:moveTo>
                      <a:pt x="133" y="29"/>
                    </a:moveTo>
                    <a:cubicBezTo>
                      <a:pt x="131" y="31"/>
                      <a:pt x="131" y="31"/>
                      <a:pt x="131" y="31"/>
                    </a:cubicBezTo>
                    <a:cubicBezTo>
                      <a:pt x="132" y="32"/>
                      <a:pt x="133" y="32"/>
                      <a:pt x="133" y="32"/>
                    </a:cubicBezTo>
                    <a:cubicBezTo>
                      <a:pt x="134" y="32"/>
                      <a:pt x="134" y="31"/>
                      <a:pt x="135" y="30"/>
                    </a:cubicBezTo>
                    <a:cubicBezTo>
                      <a:pt x="134" y="29"/>
                      <a:pt x="134" y="29"/>
                      <a:pt x="133" y="29"/>
                    </a:cubicBezTo>
                    <a:moveTo>
                      <a:pt x="132" y="28"/>
                    </a:moveTo>
                    <a:cubicBezTo>
                      <a:pt x="132" y="29"/>
                      <a:pt x="131" y="30"/>
                      <a:pt x="131" y="31"/>
                    </a:cubicBezTo>
                    <a:cubicBezTo>
                      <a:pt x="131" y="31"/>
                      <a:pt x="131" y="31"/>
                      <a:pt x="131" y="31"/>
                    </a:cubicBezTo>
                    <a:cubicBezTo>
                      <a:pt x="132" y="30"/>
                      <a:pt x="132" y="29"/>
                      <a:pt x="133" y="29"/>
                    </a:cubicBezTo>
                    <a:cubicBezTo>
                      <a:pt x="133" y="28"/>
                      <a:pt x="132" y="28"/>
                      <a:pt x="132" y="28"/>
                    </a:cubicBezTo>
                    <a:moveTo>
                      <a:pt x="126" y="28"/>
                    </a:moveTo>
                    <a:cubicBezTo>
                      <a:pt x="125" y="30"/>
                      <a:pt x="123" y="32"/>
                      <a:pt x="122" y="33"/>
                    </a:cubicBezTo>
                    <a:cubicBezTo>
                      <a:pt x="123" y="34"/>
                      <a:pt x="123" y="34"/>
                      <a:pt x="124" y="34"/>
                    </a:cubicBezTo>
                    <a:cubicBezTo>
                      <a:pt x="125" y="32"/>
                      <a:pt x="126" y="31"/>
                      <a:pt x="127" y="29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5" y="31"/>
                      <a:pt x="124" y="33"/>
                      <a:pt x="124" y="33"/>
                    </a:cubicBezTo>
                    <a:cubicBezTo>
                      <a:pt x="124" y="33"/>
                      <a:pt x="125" y="31"/>
                      <a:pt x="126" y="29"/>
                    </a:cubicBezTo>
                    <a:cubicBezTo>
                      <a:pt x="126" y="28"/>
                      <a:pt x="126" y="28"/>
                      <a:pt x="126" y="28"/>
                    </a:cubicBezTo>
                    <a:moveTo>
                      <a:pt x="133" y="28"/>
                    </a:moveTo>
                    <a:cubicBezTo>
                      <a:pt x="133" y="28"/>
                      <a:pt x="133" y="28"/>
                      <a:pt x="133" y="28"/>
                    </a:cubicBezTo>
                    <a:cubicBezTo>
                      <a:pt x="134" y="29"/>
                      <a:pt x="134" y="29"/>
                      <a:pt x="135" y="29"/>
                    </a:cubicBezTo>
                    <a:cubicBezTo>
                      <a:pt x="135" y="29"/>
                      <a:pt x="135" y="29"/>
                      <a:pt x="135" y="29"/>
                    </a:cubicBezTo>
                    <a:cubicBezTo>
                      <a:pt x="135" y="29"/>
                      <a:pt x="134" y="28"/>
                      <a:pt x="133" y="28"/>
                    </a:cubicBezTo>
                    <a:moveTo>
                      <a:pt x="131" y="28"/>
                    </a:moveTo>
                    <a:cubicBezTo>
                      <a:pt x="131" y="29"/>
                      <a:pt x="130" y="29"/>
                      <a:pt x="130" y="30"/>
                    </a:cubicBezTo>
                    <a:cubicBezTo>
                      <a:pt x="130" y="30"/>
                      <a:pt x="130" y="31"/>
                      <a:pt x="130" y="31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2" y="28"/>
                      <a:pt x="132" y="28"/>
                      <a:pt x="131" y="28"/>
                    </a:cubicBezTo>
                    <a:moveTo>
                      <a:pt x="113" y="28"/>
                    </a:moveTo>
                    <a:cubicBezTo>
                      <a:pt x="112" y="29"/>
                      <a:pt x="111" y="30"/>
                      <a:pt x="111" y="32"/>
                    </a:cubicBezTo>
                    <a:cubicBezTo>
                      <a:pt x="111" y="32"/>
                      <a:pt x="111" y="32"/>
                      <a:pt x="111" y="32"/>
                    </a:cubicBezTo>
                    <a:cubicBezTo>
                      <a:pt x="112" y="31"/>
                      <a:pt x="113" y="30"/>
                      <a:pt x="113" y="28"/>
                    </a:cubicBezTo>
                    <a:cubicBezTo>
                      <a:pt x="113" y="29"/>
                      <a:pt x="112" y="31"/>
                      <a:pt x="111" y="32"/>
                    </a:cubicBezTo>
                    <a:cubicBezTo>
                      <a:pt x="113" y="33"/>
                      <a:pt x="114" y="34"/>
                      <a:pt x="115" y="35"/>
                    </a:cubicBezTo>
                    <a:cubicBezTo>
                      <a:pt x="116" y="33"/>
                      <a:pt x="117" y="32"/>
                      <a:pt x="118" y="31"/>
                    </a:cubicBezTo>
                    <a:cubicBezTo>
                      <a:pt x="116" y="30"/>
                      <a:pt x="115" y="29"/>
                      <a:pt x="113" y="28"/>
                    </a:cubicBezTo>
                    <a:moveTo>
                      <a:pt x="133" y="27"/>
                    </a:moveTo>
                    <a:cubicBezTo>
                      <a:pt x="133" y="28"/>
                      <a:pt x="132" y="28"/>
                      <a:pt x="132" y="28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8"/>
                      <a:pt x="133" y="28"/>
                      <a:pt x="133" y="27"/>
                    </a:cubicBezTo>
                    <a:moveTo>
                      <a:pt x="134" y="27"/>
                    </a:moveTo>
                    <a:cubicBezTo>
                      <a:pt x="134" y="27"/>
                      <a:pt x="134" y="27"/>
                      <a:pt x="134" y="27"/>
                    </a:cubicBezTo>
                    <a:cubicBezTo>
                      <a:pt x="135" y="27"/>
                      <a:pt x="135" y="28"/>
                      <a:pt x="136" y="28"/>
                    </a:cubicBezTo>
                    <a:cubicBezTo>
                      <a:pt x="136" y="28"/>
                      <a:pt x="136" y="28"/>
                      <a:pt x="136" y="28"/>
                    </a:cubicBezTo>
                    <a:cubicBezTo>
                      <a:pt x="135" y="28"/>
                      <a:pt x="135" y="27"/>
                      <a:pt x="134" y="27"/>
                    </a:cubicBezTo>
                    <a:moveTo>
                      <a:pt x="132" y="27"/>
                    </a:move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7"/>
                      <a:pt x="132" y="28"/>
                      <a:pt x="132" y="28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moveTo>
                      <a:pt x="130" y="27"/>
                    </a:moveTo>
                    <a:cubicBezTo>
                      <a:pt x="130" y="28"/>
                      <a:pt x="129" y="29"/>
                      <a:pt x="129" y="30"/>
                    </a:cubicBezTo>
                    <a:cubicBezTo>
                      <a:pt x="129" y="30"/>
                      <a:pt x="129" y="30"/>
                      <a:pt x="129" y="30"/>
                    </a:cubicBezTo>
                    <a:cubicBezTo>
                      <a:pt x="130" y="29"/>
                      <a:pt x="130" y="28"/>
                      <a:pt x="131" y="27"/>
                    </a:cubicBezTo>
                    <a:cubicBezTo>
                      <a:pt x="131" y="27"/>
                      <a:pt x="130" y="27"/>
                      <a:pt x="130" y="27"/>
                    </a:cubicBezTo>
                    <a:moveTo>
                      <a:pt x="133" y="27"/>
                    </a:moveTo>
                    <a:cubicBezTo>
                      <a:pt x="133" y="27"/>
                      <a:pt x="133" y="27"/>
                      <a:pt x="133" y="27"/>
                    </a:cubicBezTo>
                    <a:cubicBezTo>
                      <a:pt x="133" y="27"/>
                      <a:pt x="134" y="27"/>
                      <a:pt x="134" y="27"/>
                    </a:cubicBezTo>
                    <a:cubicBezTo>
                      <a:pt x="134" y="27"/>
                      <a:pt x="134" y="27"/>
                      <a:pt x="134" y="27"/>
                    </a:cubicBezTo>
                    <a:cubicBezTo>
                      <a:pt x="134" y="27"/>
                      <a:pt x="133" y="27"/>
                      <a:pt x="133" y="27"/>
                    </a:cubicBezTo>
                    <a:moveTo>
                      <a:pt x="129" y="26"/>
                    </a:moveTo>
                    <a:cubicBezTo>
                      <a:pt x="129" y="27"/>
                      <a:pt x="128" y="28"/>
                      <a:pt x="128" y="29"/>
                    </a:cubicBezTo>
                    <a:cubicBezTo>
                      <a:pt x="128" y="29"/>
                      <a:pt x="128" y="29"/>
                      <a:pt x="128" y="29"/>
                    </a:cubicBezTo>
                    <a:cubicBezTo>
                      <a:pt x="129" y="28"/>
                      <a:pt x="129" y="27"/>
                      <a:pt x="130" y="27"/>
                    </a:cubicBezTo>
                    <a:cubicBezTo>
                      <a:pt x="129" y="27"/>
                      <a:pt x="129" y="26"/>
                      <a:pt x="129" y="26"/>
                    </a:cubicBezTo>
                    <a:moveTo>
                      <a:pt x="131" y="26"/>
                    </a:moveTo>
                    <a:cubicBezTo>
                      <a:pt x="130" y="26"/>
                      <a:pt x="130" y="26"/>
                      <a:pt x="130" y="26"/>
                    </a:cubicBezTo>
                    <a:cubicBezTo>
                      <a:pt x="131" y="27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1" y="27"/>
                    </a:cubicBezTo>
                    <a:cubicBezTo>
                      <a:pt x="131" y="26"/>
                      <a:pt x="131" y="26"/>
                      <a:pt x="131" y="26"/>
                    </a:cubicBezTo>
                    <a:moveTo>
                      <a:pt x="133" y="26"/>
                    </a:moveTo>
                    <a:cubicBezTo>
                      <a:pt x="133" y="26"/>
                      <a:pt x="133" y="26"/>
                      <a:pt x="133" y="26"/>
                    </a:cubicBezTo>
                    <a:cubicBezTo>
                      <a:pt x="133" y="26"/>
                      <a:pt x="133" y="26"/>
                      <a:pt x="133" y="26"/>
                    </a:cubicBezTo>
                    <a:cubicBezTo>
                      <a:pt x="133" y="26"/>
                      <a:pt x="133" y="26"/>
                      <a:pt x="133" y="26"/>
                    </a:cubicBezTo>
                    <a:moveTo>
                      <a:pt x="132" y="26"/>
                    </a:moveTo>
                    <a:cubicBezTo>
                      <a:pt x="132" y="26"/>
                      <a:pt x="132" y="26"/>
                      <a:pt x="132" y="26"/>
                    </a:cubicBezTo>
                    <a:cubicBezTo>
                      <a:pt x="132" y="26"/>
                      <a:pt x="132" y="26"/>
                      <a:pt x="133" y="26"/>
                    </a:cubicBezTo>
                    <a:cubicBezTo>
                      <a:pt x="132" y="26"/>
                      <a:pt x="132" y="26"/>
                      <a:pt x="132" y="26"/>
                    </a:cubicBezTo>
                    <a:moveTo>
                      <a:pt x="128" y="26"/>
                    </a:moveTo>
                    <a:cubicBezTo>
                      <a:pt x="128" y="27"/>
                      <a:pt x="127" y="28"/>
                      <a:pt x="127" y="28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8" y="28"/>
                      <a:pt x="128" y="27"/>
                      <a:pt x="129" y="26"/>
                    </a:cubicBezTo>
                    <a:cubicBezTo>
                      <a:pt x="129" y="26"/>
                      <a:pt x="129" y="26"/>
                      <a:pt x="128" y="26"/>
                    </a:cubicBezTo>
                    <a:moveTo>
                      <a:pt x="130" y="26"/>
                    </a:moveTo>
                    <a:cubicBezTo>
                      <a:pt x="130" y="26"/>
                      <a:pt x="130" y="26"/>
                      <a:pt x="129" y="26"/>
                    </a:cubicBezTo>
                    <a:cubicBezTo>
                      <a:pt x="130" y="26"/>
                      <a:pt x="130" y="26"/>
                      <a:pt x="130" y="26"/>
                    </a:cubicBezTo>
                    <a:cubicBezTo>
                      <a:pt x="130" y="26"/>
                      <a:pt x="130" y="26"/>
                      <a:pt x="130" y="26"/>
                    </a:cubicBezTo>
                    <a:cubicBezTo>
                      <a:pt x="130" y="26"/>
                      <a:pt x="130" y="26"/>
                      <a:pt x="130" y="26"/>
                    </a:cubicBezTo>
                    <a:moveTo>
                      <a:pt x="131" y="25"/>
                    </a:moveTo>
                    <a:cubicBezTo>
                      <a:pt x="131" y="25"/>
                      <a:pt x="131" y="25"/>
                      <a:pt x="131" y="25"/>
                    </a:cubicBezTo>
                    <a:cubicBezTo>
                      <a:pt x="131" y="25"/>
                      <a:pt x="132" y="26"/>
                      <a:pt x="132" y="26"/>
                    </a:cubicBezTo>
                    <a:cubicBezTo>
                      <a:pt x="132" y="26"/>
                      <a:pt x="132" y="26"/>
                      <a:pt x="132" y="26"/>
                    </a:cubicBezTo>
                    <a:cubicBezTo>
                      <a:pt x="132" y="26"/>
                      <a:pt x="131" y="25"/>
                      <a:pt x="131" y="25"/>
                    </a:cubicBezTo>
                    <a:moveTo>
                      <a:pt x="127" y="25"/>
                    </a:moveTo>
                    <a:cubicBezTo>
                      <a:pt x="127" y="26"/>
                      <a:pt x="126" y="27"/>
                      <a:pt x="126" y="28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7" y="28"/>
                      <a:pt x="127" y="27"/>
                      <a:pt x="128" y="26"/>
                    </a:cubicBezTo>
                    <a:cubicBezTo>
                      <a:pt x="128" y="25"/>
                      <a:pt x="128" y="25"/>
                      <a:pt x="127" y="25"/>
                    </a:cubicBezTo>
                    <a:moveTo>
                      <a:pt x="129" y="25"/>
                    </a:moveTo>
                    <a:cubicBezTo>
                      <a:pt x="129" y="25"/>
                      <a:pt x="129" y="25"/>
                      <a:pt x="129" y="25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26"/>
                      <a:pt x="129" y="26"/>
                      <a:pt x="129" y="25"/>
                    </a:cubicBezTo>
                    <a:cubicBezTo>
                      <a:pt x="129" y="25"/>
                      <a:pt x="129" y="25"/>
                      <a:pt x="129" y="25"/>
                    </a:cubicBezTo>
                    <a:moveTo>
                      <a:pt x="130" y="25"/>
                    </a:moveTo>
                    <a:cubicBezTo>
                      <a:pt x="130" y="25"/>
                      <a:pt x="130" y="25"/>
                      <a:pt x="130" y="25"/>
                    </a:cubicBezTo>
                    <a:cubicBezTo>
                      <a:pt x="130" y="25"/>
                      <a:pt x="130" y="25"/>
                      <a:pt x="13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30" y="25"/>
                      <a:pt x="130" y="25"/>
                      <a:pt x="130" y="25"/>
                    </a:cubicBezTo>
                    <a:moveTo>
                      <a:pt x="128" y="24"/>
                    </a:move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4"/>
                    </a:cubicBezTo>
                    <a:moveTo>
                      <a:pt x="129" y="24"/>
                    </a:move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4"/>
                      <a:pt x="130" y="25"/>
                      <a:pt x="130" y="25"/>
                    </a:cubicBezTo>
                    <a:cubicBezTo>
                      <a:pt x="130" y="25"/>
                      <a:pt x="130" y="25"/>
                      <a:pt x="130" y="25"/>
                    </a:cubicBezTo>
                    <a:cubicBezTo>
                      <a:pt x="130" y="24"/>
                      <a:pt x="129" y="24"/>
                      <a:pt x="129" y="24"/>
                    </a:cubicBezTo>
                    <a:moveTo>
                      <a:pt x="128" y="24"/>
                    </a:moveTo>
                    <a:cubicBezTo>
                      <a:pt x="128" y="24"/>
                      <a:pt x="128" y="24"/>
                      <a:pt x="128" y="24"/>
                    </a:cubicBezTo>
                    <a:cubicBezTo>
                      <a:pt x="128" y="24"/>
                      <a:pt x="129" y="24"/>
                      <a:pt x="129" y="24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4"/>
                      <a:pt x="128" y="24"/>
                      <a:pt x="128" y="24"/>
                    </a:cubicBezTo>
                    <a:moveTo>
                      <a:pt x="116" y="22"/>
                    </a:moveTo>
                    <a:cubicBezTo>
                      <a:pt x="115" y="24"/>
                      <a:pt x="114" y="26"/>
                      <a:pt x="113" y="27"/>
                    </a:cubicBezTo>
                    <a:cubicBezTo>
                      <a:pt x="115" y="28"/>
                      <a:pt x="116" y="29"/>
                      <a:pt x="118" y="30"/>
                    </a:cubicBezTo>
                    <a:cubicBezTo>
                      <a:pt x="119" y="29"/>
                      <a:pt x="120" y="27"/>
                      <a:pt x="121" y="25"/>
                    </a:cubicBezTo>
                    <a:cubicBezTo>
                      <a:pt x="119" y="24"/>
                      <a:pt x="118" y="23"/>
                      <a:pt x="116" y="22"/>
                    </a:cubicBezTo>
                    <a:moveTo>
                      <a:pt x="116" y="22"/>
                    </a:moveTo>
                    <a:cubicBezTo>
                      <a:pt x="115" y="24"/>
                      <a:pt x="115" y="25"/>
                      <a:pt x="114" y="26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22"/>
                      <a:pt x="116" y="22"/>
                      <a:pt x="116" y="22"/>
                    </a:cubicBezTo>
                    <a:moveTo>
                      <a:pt x="138" y="20"/>
                    </a:moveTo>
                    <a:cubicBezTo>
                      <a:pt x="134" y="27"/>
                      <a:pt x="134" y="27"/>
                      <a:pt x="134" y="27"/>
                    </a:cubicBezTo>
                    <a:cubicBezTo>
                      <a:pt x="135" y="27"/>
                      <a:pt x="135" y="28"/>
                      <a:pt x="136" y="28"/>
                    </a:cubicBezTo>
                    <a:cubicBezTo>
                      <a:pt x="137" y="26"/>
                      <a:pt x="139" y="23"/>
                      <a:pt x="140" y="21"/>
                    </a:cubicBezTo>
                    <a:cubicBezTo>
                      <a:pt x="139" y="21"/>
                      <a:pt x="139" y="20"/>
                      <a:pt x="138" y="20"/>
                    </a:cubicBezTo>
                    <a:cubicBezTo>
                      <a:pt x="138" y="21"/>
                      <a:pt x="137" y="22"/>
                      <a:pt x="137" y="22"/>
                    </a:cubicBezTo>
                    <a:cubicBezTo>
                      <a:pt x="138" y="20"/>
                      <a:pt x="138" y="20"/>
                      <a:pt x="138" y="20"/>
                    </a:cubicBezTo>
                    <a:cubicBezTo>
                      <a:pt x="138" y="20"/>
                      <a:pt x="138" y="20"/>
                      <a:pt x="138" y="20"/>
                    </a:cubicBezTo>
                    <a:moveTo>
                      <a:pt x="137" y="19"/>
                    </a:moveTo>
                    <a:cubicBezTo>
                      <a:pt x="136" y="22"/>
                      <a:pt x="135" y="24"/>
                      <a:pt x="133" y="26"/>
                    </a:cubicBezTo>
                    <a:cubicBezTo>
                      <a:pt x="133" y="26"/>
                      <a:pt x="134" y="27"/>
                      <a:pt x="134" y="27"/>
                    </a:cubicBezTo>
                    <a:cubicBezTo>
                      <a:pt x="135" y="24"/>
                      <a:pt x="137" y="22"/>
                      <a:pt x="138" y="20"/>
                    </a:cubicBezTo>
                    <a:cubicBezTo>
                      <a:pt x="138" y="20"/>
                      <a:pt x="137" y="20"/>
                      <a:pt x="137" y="19"/>
                    </a:cubicBezTo>
                    <a:moveTo>
                      <a:pt x="139" y="19"/>
                    </a:moveTo>
                    <a:cubicBezTo>
                      <a:pt x="139" y="19"/>
                      <a:pt x="139" y="20"/>
                      <a:pt x="139" y="20"/>
                    </a:cubicBezTo>
                    <a:cubicBezTo>
                      <a:pt x="139" y="20"/>
                      <a:pt x="140" y="20"/>
                      <a:pt x="140" y="21"/>
                    </a:cubicBezTo>
                    <a:cubicBezTo>
                      <a:pt x="140" y="21"/>
                      <a:pt x="140" y="20"/>
                      <a:pt x="140" y="20"/>
                    </a:cubicBezTo>
                    <a:cubicBezTo>
                      <a:pt x="140" y="20"/>
                      <a:pt x="139" y="20"/>
                      <a:pt x="139" y="19"/>
                    </a:cubicBezTo>
                    <a:moveTo>
                      <a:pt x="118" y="19"/>
                    </a:moveTo>
                    <a:cubicBezTo>
                      <a:pt x="117" y="20"/>
                      <a:pt x="117" y="21"/>
                      <a:pt x="116" y="22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7" y="20"/>
                      <a:pt x="117" y="20"/>
                      <a:pt x="117" y="20"/>
                    </a:cubicBezTo>
                    <a:cubicBezTo>
                      <a:pt x="117" y="21"/>
                      <a:pt x="117" y="22"/>
                      <a:pt x="116" y="22"/>
                    </a:cubicBezTo>
                    <a:cubicBezTo>
                      <a:pt x="117" y="23"/>
                      <a:pt x="118" y="23"/>
                      <a:pt x="118" y="23"/>
                    </a:cubicBezTo>
                    <a:cubicBezTo>
                      <a:pt x="119" y="24"/>
                      <a:pt x="120" y="25"/>
                      <a:pt x="121" y="25"/>
                    </a:cubicBezTo>
                    <a:cubicBezTo>
                      <a:pt x="122" y="24"/>
                      <a:pt x="122" y="23"/>
                      <a:pt x="123" y="22"/>
                    </a:cubicBezTo>
                    <a:cubicBezTo>
                      <a:pt x="122" y="22"/>
                      <a:pt x="122" y="22"/>
                      <a:pt x="122" y="22"/>
                    </a:cubicBezTo>
                    <a:cubicBezTo>
                      <a:pt x="120" y="21"/>
                      <a:pt x="119" y="20"/>
                      <a:pt x="118" y="19"/>
                    </a:cubicBezTo>
                    <a:moveTo>
                      <a:pt x="139" y="19"/>
                    </a:moveTo>
                    <a:cubicBezTo>
                      <a:pt x="138" y="20"/>
                      <a:pt x="138" y="20"/>
                      <a:pt x="138" y="20"/>
                    </a:cubicBezTo>
                    <a:cubicBezTo>
                      <a:pt x="138" y="20"/>
                      <a:pt x="138" y="20"/>
                      <a:pt x="138" y="20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9"/>
                      <a:pt x="139" y="19"/>
                      <a:pt x="139" y="19"/>
                    </a:cubicBezTo>
                    <a:moveTo>
                      <a:pt x="137" y="19"/>
                    </a:moveTo>
                    <a:cubicBezTo>
                      <a:pt x="136" y="20"/>
                      <a:pt x="135" y="22"/>
                      <a:pt x="134" y="24"/>
                    </a:cubicBezTo>
                    <a:cubicBezTo>
                      <a:pt x="133" y="24"/>
                      <a:pt x="133" y="25"/>
                      <a:pt x="132" y="26"/>
                    </a:cubicBezTo>
                    <a:cubicBezTo>
                      <a:pt x="133" y="26"/>
                      <a:pt x="133" y="26"/>
                      <a:pt x="133" y="26"/>
                    </a:cubicBezTo>
                    <a:cubicBezTo>
                      <a:pt x="137" y="19"/>
                      <a:pt x="137" y="19"/>
                      <a:pt x="137" y="19"/>
                    </a:cubicBezTo>
                    <a:cubicBezTo>
                      <a:pt x="137" y="19"/>
                      <a:pt x="137" y="19"/>
                      <a:pt x="137" y="19"/>
                    </a:cubicBezTo>
                    <a:moveTo>
                      <a:pt x="118" y="19"/>
                    </a:moveTo>
                    <a:cubicBezTo>
                      <a:pt x="118" y="19"/>
                      <a:pt x="118" y="19"/>
                      <a:pt x="118" y="19"/>
                    </a:cubicBezTo>
                    <a:cubicBezTo>
                      <a:pt x="120" y="20"/>
                      <a:pt x="121" y="21"/>
                      <a:pt x="123" y="22"/>
                    </a:cubicBezTo>
                    <a:cubicBezTo>
                      <a:pt x="123" y="22"/>
                      <a:pt x="123" y="22"/>
                      <a:pt x="123" y="22"/>
                    </a:cubicBezTo>
                    <a:cubicBezTo>
                      <a:pt x="121" y="21"/>
                      <a:pt x="120" y="20"/>
                      <a:pt x="118" y="19"/>
                    </a:cubicBezTo>
                    <a:moveTo>
                      <a:pt x="138" y="19"/>
                    </a:moveTo>
                    <a:cubicBezTo>
                      <a:pt x="138" y="19"/>
                      <a:pt x="138" y="19"/>
                      <a:pt x="137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moveTo>
                      <a:pt x="137" y="18"/>
                    </a:moveTo>
                    <a:cubicBezTo>
                      <a:pt x="137" y="18"/>
                      <a:pt x="137" y="18"/>
                      <a:pt x="137" y="19"/>
                    </a:cubicBezTo>
                    <a:cubicBezTo>
                      <a:pt x="137" y="19"/>
                      <a:pt x="137" y="19"/>
                      <a:pt x="137" y="19"/>
                    </a:cubicBezTo>
                    <a:cubicBezTo>
                      <a:pt x="137" y="19"/>
                      <a:pt x="137" y="19"/>
                      <a:pt x="137" y="18"/>
                    </a:cubicBezTo>
                    <a:cubicBezTo>
                      <a:pt x="137" y="18"/>
                      <a:pt x="137" y="18"/>
                      <a:pt x="137" y="18"/>
                    </a:cubicBezTo>
                    <a:moveTo>
                      <a:pt x="135" y="18"/>
                    </a:moveTo>
                    <a:cubicBezTo>
                      <a:pt x="134" y="21"/>
                      <a:pt x="133" y="23"/>
                      <a:pt x="131" y="25"/>
                    </a:cubicBezTo>
                    <a:cubicBezTo>
                      <a:pt x="131" y="25"/>
                      <a:pt x="132" y="25"/>
                      <a:pt x="132" y="26"/>
                    </a:cubicBezTo>
                    <a:cubicBezTo>
                      <a:pt x="133" y="23"/>
                      <a:pt x="135" y="21"/>
                      <a:pt x="136" y="19"/>
                    </a:cubicBezTo>
                    <a:cubicBezTo>
                      <a:pt x="136" y="18"/>
                      <a:pt x="136" y="18"/>
                      <a:pt x="135" y="18"/>
                    </a:cubicBezTo>
                    <a:moveTo>
                      <a:pt x="135" y="18"/>
                    </a:moveTo>
                    <a:cubicBezTo>
                      <a:pt x="133" y="20"/>
                      <a:pt x="132" y="22"/>
                      <a:pt x="130" y="25"/>
                    </a:cubicBezTo>
                    <a:cubicBezTo>
                      <a:pt x="130" y="25"/>
                      <a:pt x="131" y="25"/>
                      <a:pt x="131" y="25"/>
                    </a:cubicBezTo>
                    <a:cubicBezTo>
                      <a:pt x="132" y="23"/>
                      <a:pt x="133" y="20"/>
                      <a:pt x="135" y="18"/>
                    </a:cubicBezTo>
                    <a:cubicBezTo>
                      <a:pt x="135" y="18"/>
                      <a:pt x="135" y="18"/>
                      <a:pt x="135" y="18"/>
                    </a:cubicBezTo>
                    <a:moveTo>
                      <a:pt x="136" y="18"/>
                    </a:move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moveTo>
                      <a:pt x="134" y="17"/>
                    </a:moveTo>
                    <a:cubicBezTo>
                      <a:pt x="132" y="20"/>
                      <a:pt x="131" y="22"/>
                      <a:pt x="129" y="24"/>
                    </a:cubicBezTo>
                    <a:cubicBezTo>
                      <a:pt x="130" y="24"/>
                      <a:pt x="130" y="24"/>
                      <a:pt x="130" y="24"/>
                    </a:cubicBezTo>
                    <a:cubicBezTo>
                      <a:pt x="131" y="22"/>
                      <a:pt x="133" y="20"/>
                      <a:pt x="134" y="17"/>
                    </a:cubicBezTo>
                    <a:cubicBezTo>
                      <a:pt x="134" y="17"/>
                      <a:pt x="134" y="17"/>
                      <a:pt x="134" y="17"/>
                    </a:cubicBezTo>
                    <a:moveTo>
                      <a:pt x="135" y="17"/>
                    </a:moveTo>
                    <a:cubicBezTo>
                      <a:pt x="135" y="17"/>
                      <a:pt x="135" y="17"/>
                      <a:pt x="135" y="17"/>
                    </a:cubicBezTo>
                    <a:cubicBezTo>
                      <a:pt x="135" y="17"/>
                      <a:pt x="135" y="17"/>
                      <a:pt x="135" y="18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35" y="17"/>
                      <a:pt x="135" y="17"/>
                      <a:pt x="135" y="17"/>
                    </a:cubicBezTo>
                    <a:moveTo>
                      <a:pt x="134" y="17"/>
                    </a:moveTo>
                    <a:cubicBezTo>
                      <a:pt x="134" y="17"/>
                      <a:pt x="134" y="17"/>
                      <a:pt x="134" y="17"/>
                    </a:cubicBezTo>
                    <a:cubicBezTo>
                      <a:pt x="134" y="17"/>
                      <a:pt x="134" y="17"/>
                      <a:pt x="134" y="17"/>
                    </a:cubicBezTo>
                    <a:cubicBezTo>
                      <a:pt x="134" y="17"/>
                      <a:pt x="134" y="17"/>
                      <a:pt x="135" y="17"/>
                    </a:cubicBezTo>
                    <a:cubicBezTo>
                      <a:pt x="134" y="17"/>
                      <a:pt x="134" y="17"/>
                      <a:pt x="134" y="17"/>
                    </a:cubicBezTo>
                    <a:moveTo>
                      <a:pt x="133" y="16"/>
                    </a:moveTo>
                    <a:cubicBezTo>
                      <a:pt x="131" y="19"/>
                      <a:pt x="130" y="21"/>
                      <a:pt x="128" y="23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30" y="22"/>
                      <a:pt x="132" y="20"/>
                      <a:pt x="133" y="17"/>
                    </a:cubicBezTo>
                    <a:cubicBezTo>
                      <a:pt x="133" y="17"/>
                      <a:pt x="133" y="17"/>
                      <a:pt x="133" y="16"/>
                    </a:cubicBezTo>
                    <a:moveTo>
                      <a:pt x="133" y="16"/>
                    </a:moveTo>
                    <a:cubicBezTo>
                      <a:pt x="133" y="16"/>
                      <a:pt x="133" y="16"/>
                      <a:pt x="133" y="16"/>
                    </a:cubicBezTo>
                    <a:cubicBezTo>
                      <a:pt x="133" y="16"/>
                      <a:pt x="133" y="16"/>
                      <a:pt x="133" y="16"/>
                    </a:cubicBezTo>
                    <a:cubicBezTo>
                      <a:pt x="133" y="16"/>
                      <a:pt x="133" y="16"/>
                      <a:pt x="134" y="16"/>
                    </a:cubicBezTo>
                    <a:cubicBezTo>
                      <a:pt x="133" y="16"/>
                      <a:pt x="133" y="16"/>
                      <a:pt x="133" y="16"/>
                    </a:cubicBezTo>
                    <a:moveTo>
                      <a:pt x="125" y="11"/>
                    </a:moveTo>
                    <a:cubicBezTo>
                      <a:pt x="126" y="12"/>
                      <a:pt x="127" y="12"/>
                      <a:pt x="128" y="13"/>
                    </a:cubicBezTo>
                    <a:cubicBezTo>
                      <a:pt x="128" y="13"/>
                      <a:pt x="128" y="13"/>
                      <a:pt x="128" y="13"/>
                    </a:cubicBezTo>
                    <a:cubicBezTo>
                      <a:pt x="127" y="12"/>
                      <a:pt x="126" y="12"/>
                      <a:pt x="125" y="11"/>
                    </a:cubicBezTo>
                    <a:moveTo>
                      <a:pt x="123" y="11"/>
                    </a:moveTo>
                    <a:cubicBezTo>
                      <a:pt x="121" y="13"/>
                      <a:pt x="120" y="16"/>
                      <a:pt x="119" y="18"/>
                    </a:cubicBezTo>
                    <a:cubicBezTo>
                      <a:pt x="120" y="19"/>
                      <a:pt x="122" y="20"/>
                      <a:pt x="124" y="21"/>
                    </a:cubicBezTo>
                    <a:cubicBezTo>
                      <a:pt x="125" y="19"/>
                      <a:pt x="127" y="16"/>
                      <a:pt x="128" y="14"/>
                    </a:cubicBezTo>
                    <a:cubicBezTo>
                      <a:pt x="126" y="13"/>
                      <a:pt x="125" y="12"/>
                      <a:pt x="123" y="11"/>
                    </a:cubicBezTo>
                    <a:moveTo>
                      <a:pt x="123" y="10"/>
                    </a:moveTo>
                    <a:cubicBezTo>
                      <a:pt x="123" y="10"/>
                      <a:pt x="123" y="10"/>
                      <a:pt x="123" y="10"/>
                    </a:cubicBezTo>
                    <a:cubicBezTo>
                      <a:pt x="124" y="10"/>
                      <a:pt x="124" y="11"/>
                      <a:pt x="125" y="11"/>
                    </a:cubicBezTo>
                    <a:cubicBezTo>
                      <a:pt x="124" y="11"/>
                      <a:pt x="124" y="10"/>
                      <a:pt x="123" y="10"/>
                    </a:cubicBezTo>
                    <a:moveTo>
                      <a:pt x="144" y="10"/>
                    </a:moveTo>
                    <a:cubicBezTo>
                      <a:pt x="143" y="13"/>
                      <a:pt x="141" y="16"/>
                      <a:pt x="139" y="19"/>
                    </a:cubicBezTo>
                    <a:cubicBezTo>
                      <a:pt x="139" y="20"/>
                      <a:pt x="140" y="20"/>
                      <a:pt x="141" y="20"/>
                    </a:cubicBezTo>
                    <a:cubicBezTo>
                      <a:pt x="142" y="18"/>
                      <a:pt x="144" y="15"/>
                      <a:pt x="145" y="13"/>
                    </a:cubicBezTo>
                    <a:cubicBezTo>
                      <a:pt x="145" y="12"/>
                      <a:pt x="146" y="11"/>
                      <a:pt x="146" y="11"/>
                    </a:cubicBezTo>
                    <a:cubicBezTo>
                      <a:pt x="146" y="11"/>
                      <a:pt x="145" y="10"/>
                      <a:pt x="144" y="10"/>
                    </a:cubicBezTo>
                    <a:moveTo>
                      <a:pt x="144" y="10"/>
                    </a:move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44" y="10"/>
                      <a:pt x="144" y="10"/>
                      <a:pt x="144" y="10"/>
                    </a:cubicBezTo>
                    <a:cubicBezTo>
                      <a:pt x="144" y="10"/>
                      <a:pt x="144" y="10"/>
                      <a:pt x="144" y="10"/>
                    </a:cubicBezTo>
                    <a:moveTo>
                      <a:pt x="143" y="9"/>
                    </a:moveTo>
                    <a:cubicBezTo>
                      <a:pt x="141" y="12"/>
                      <a:pt x="140" y="15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40" y="16"/>
                      <a:pt x="142" y="13"/>
                      <a:pt x="144" y="9"/>
                    </a:cubicBezTo>
                    <a:cubicBezTo>
                      <a:pt x="144" y="9"/>
                      <a:pt x="143" y="9"/>
                      <a:pt x="143" y="9"/>
                    </a:cubicBezTo>
                    <a:moveTo>
                      <a:pt x="142" y="9"/>
                    </a:moveTo>
                    <a:cubicBezTo>
                      <a:pt x="141" y="12"/>
                      <a:pt x="139" y="15"/>
                      <a:pt x="137" y="18"/>
                    </a:cubicBezTo>
                    <a:cubicBezTo>
                      <a:pt x="137" y="18"/>
                      <a:pt x="137" y="18"/>
                      <a:pt x="137" y="18"/>
                    </a:cubicBezTo>
                    <a:cubicBezTo>
                      <a:pt x="139" y="15"/>
                      <a:pt x="141" y="12"/>
                      <a:pt x="143" y="9"/>
                    </a:cubicBezTo>
                    <a:cubicBezTo>
                      <a:pt x="143" y="9"/>
                      <a:pt x="143" y="9"/>
                      <a:pt x="143" y="9"/>
                    </a:cubicBezTo>
                    <a:cubicBezTo>
                      <a:pt x="142" y="10"/>
                      <a:pt x="141" y="12"/>
                      <a:pt x="140" y="14"/>
                    </a:cubicBezTo>
                    <a:cubicBezTo>
                      <a:pt x="143" y="9"/>
                      <a:pt x="143" y="9"/>
                      <a:pt x="143" y="9"/>
                    </a:cubicBezTo>
                    <a:cubicBezTo>
                      <a:pt x="143" y="9"/>
                      <a:pt x="142" y="9"/>
                      <a:pt x="142" y="9"/>
                    </a:cubicBezTo>
                    <a:moveTo>
                      <a:pt x="141" y="8"/>
                    </a:moveTo>
                    <a:cubicBezTo>
                      <a:pt x="140" y="10"/>
                      <a:pt x="139" y="12"/>
                      <a:pt x="137" y="15"/>
                    </a:cubicBezTo>
                    <a:cubicBezTo>
                      <a:pt x="137" y="16"/>
                      <a:pt x="136" y="17"/>
                      <a:pt x="136" y="17"/>
                    </a:cubicBezTo>
                    <a:cubicBezTo>
                      <a:pt x="136" y="18"/>
                      <a:pt x="136" y="18"/>
                      <a:pt x="137" y="18"/>
                    </a:cubicBezTo>
                    <a:cubicBezTo>
                      <a:pt x="138" y="15"/>
                      <a:pt x="140" y="12"/>
                      <a:pt x="142" y="8"/>
                    </a:cubicBezTo>
                    <a:cubicBezTo>
                      <a:pt x="142" y="8"/>
                      <a:pt x="142" y="8"/>
                      <a:pt x="141" y="8"/>
                    </a:cubicBezTo>
                    <a:moveTo>
                      <a:pt x="141" y="8"/>
                    </a:moveTo>
                    <a:cubicBezTo>
                      <a:pt x="139" y="11"/>
                      <a:pt x="137" y="14"/>
                      <a:pt x="135" y="17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37" y="14"/>
                      <a:pt x="139" y="11"/>
                      <a:pt x="141" y="8"/>
                    </a:cubicBezTo>
                    <a:cubicBezTo>
                      <a:pt x="141" y="8"/>
                      <a:pt x="141" y="8"/>
                      <a:pt x="141" y="8"/>
                    </a:cubicBezTo>
                    <a:moveTo>
                      <a:pt x="140" y="7"/>
                    </a:moveTo>
                    <a:cubicBezTo>
                      <a:pt x="139" y="9"/>
                      <a:pt x="138" y="10"/>
                      <a:pt x="137" y="12"/>
                    </a:cubicBezTo>
                    <a:cubicBezTo>
                      <a:pt x="136" y="13"/>
                      <a:pt x="135" y="15"/>
                      <a:pt x="134" y="16"/>
                    </a:cubicBezTo>
                    <a:cubicBezTo>
                      <a:pt x="134" y="17"/>
                      <a:pt x="134" y="17"/>
                      <a:pt x="135" y="17"/>
                    </a:cubicBezTo>
                    <a:cubicBezTo>
                      <a:pt x="137" y="13"/>
                      <a:pt x="139" y="10"/>
                      <a:pt x="140" y="7"/>
                    </a:cubicBezTo>
                    <a:cubicBezTo>
                      <a:pt x="140" y="7"/>
                      <a:pt x="140" y="7"/>
                      <a:pt x="140" y="7"/>
                    </a:cubicBezTo>
                    <a:moveTo>
                      <a:pt x="139" y="6"/>
                    </a:moveTo>
                    <a:cubicBezTo>
                      <a:pt x="138" y="7"/>
                      <a:pt x="138" y="8"/>
                      <a:pt x="137" y="8"/>
                    </a:cubicBezTo>
                    <a:cubicBezTo>
                      <a:pt x="137" y="9"/>
                      <a:pt x="137" y="9"/>
                      <a:pt x="136" y="10"/>
                    </a:cubicBezTo>
                    <a:cubicBezTo>
                      <a:pt x="136" y="10"/>
                      <a:pt x="136" y="10"/>
                      <a:pt x="136" y="10"/>
                    </a:cubicBezTo>
                    <a:cubicBezTo>
                      <a:pt x="135" y="12"/>
                      <a:pt x="134" y="14"/>
                      <a:pt x="133" y="16"/>
                    </a:cubicBezTo>
                    <a:cubicBezTo>
                      <a:pt x="133" y="16"/>
                      <a:pt x="133" y="16"/>
                      <a:pt x="134" y="16"/>
                    </a:cubicBezTo>
                    <a:cubicBezTo>
                      <a:pt x="135" y="13"/>
                      <a:pt x="137" y="10"/>
                      <a:pt x="139" y="7"/>
                    </a:cubicBezTo>
                    <a:cubicBezTo>
                      <a:pt x="139" y="7"/>
                      <a:pt x="139" y="6"/>
                      <a:pt x="139" y="6"/>
                    </a:cubicBezTo>
                    <a:moveTo>
                      <a:pt x="129" y="1"/>
                    </a:moveTo>
                    <a:cubicBezTo>
                      <a:pt x="127" y="4"/>
                      <a:pt x="125" y="7"/>
                      <a:pt x="123" y="10"/>
                    </a:cubicBezTo>
                    <a:cubicBezTo>
                      <a:pt x="125" y="11"/>
                      <a:pt x="127" y="12"/>
                      <a:pt x="128" y="13"/>
                    </a:cubicBezTo>
                    <a:cubicBezTo>
                      <a:pt x="130" y="10"/>
                      <a:pt x="132" y="7"/>
                      <a:pt x="134" y="4"/>
                    </a:cubicBezTo>
                    <a:cubicBezTo>
                      <a:pt x="132" y="3"/>
                      <a:pt x="131" y="2"/>
                      <a:pt x="129" y="1"/>
                    </a:cubicBezTo>
                    <a:moveTo>
                      <a:pt x="148" y="0"/>
                    </a:moveTo>
                    <a:cubicBezTo>
                      <a:pt x="147" y="2"/>
                      <a:pt x="147" y="3"/>
                      <a:pt x="146" y="4"/>
                    </a:cubicBezTo>
                    <a:cubicBezTo>
                      <a:pt x="146" y="4"/>
                      <a:pt x="146" y="4"/>
                      <a:pt x="146" y="4"/>
                    </a:cubicBezTo>
                    <a:cubicBezTo>
                      <a:pt x="147" y="3"/>
                      <a:pt x="147" y="2"/>
                      <a:pt x="148" y="1"/>
                    </a:cubicBezTo>
                    <a:cubicBezTo>
                      <a:pt x="148" y="1"/>
                      <a:pt x="148" y="1"/>
                      <a:pt x="148" y="0"/>
                    </a:cubicBezTo>
                    <a:moveTo>
                      <a:pt x="147" y="0"/>
                    </a:moveTo>
                    <a:cubicBezTo>
                      <a:pt x="147" y="1"/>
                      <a:pt x="146" y="2"/>
                      <a:pt x="145" y="3"/>
                    </a:cubicBezTo>
                    <a:cubicBezTo>
                      <a:pt x="145" y="3"/>
                      <a:pt x="145" y="3"/>
                      <a:pt x="145" y="3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147" y="0"/>
                      <a:pt x="147" y="0"/>
                      <a:pt x="1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0" name="Freeform 10086"/>
              <p:cNvSpPr>
                <a:spLocks/>
              </p:cNvSpPr>
              <p:nvPr/>
            </p:nvSpPr>
            <p:spPr bwMode="auto">
              <a:xfrm>
                <a:off x="-134" y="3618"/>
                <a:ext cx="4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1 h 2"/>
                  <a:gd name="T8" fmla="*/ 1 w 2"/>
                  <a:gd name="T9" fmla="*/ 1 h 2"/>
                  <a:gd name="T10" fmla="*/ 0 w 2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1" name="Freeform 10087"/>
              <p:cNvSpPr>
                <a:spLocks noEditPoints="1"/>
              </p:cNvSpPr>
              <p:nvPr/>
            </p:nvSpPr>
            <p:spPr bwMode="auto">
              <a:xfrm>
                <a:off x="-148" y="3540"/>
                <a:ext cx="42" cy="47"/>
              </a:xfrm>
              <a:custGeom>
                <a:avLst/>
                <a:gdLst>
                  <a:gd name="T0" fmla="*/ 14 w 18"/>
                  <a:gd name="T1" fmla="*/ 18 h 20"/>
                  <a:gd name="T2" fmla="*/ 17 w 18"/>
                  <a:gd name="T3" fmla="*/ 20 h 20"/>
                  <a:gd name="T4" fmla="*/ 15 w 18"/>
                  <a:gd name="T5" fmla="*/ 18 h 20"/>
                  <a:gd name="T6" fmla="*/ 13 w 18"/>
                  <a:gd name="T7" fmla="*/ 18 h 20"/>
                  <a:gd name="T8" fmla="*/ 14 w 18"/>
                  <a:gd name="T9" fmla="*/ 17 h 20"/>
                  <a:gd name="T10" fmla="*/ 13 w 18"/>
                  <a:gd name="T11" fmla="*/ 17 h 20"/>
                  <a:gd name="T12" fmla="*/ 13 w 18"/>
                  <a:gd name="T13" fmla="*/ 17 h 20"/>
                  <a:gd name="T14" fmla="*/ 13 w 18"/>
                  <a:gd name="T15" fmla="*/ 17 h 20"/>
                  <a:gd name="T16" fmla="*/ 12 w 18"/>
                  <a:gd name="T17" fmla="*/ 17 h 20"/>
                  <a:gd name="T18" fmla="*/ 13 w 18"/>
                  <a:gd name="T19" fmla="*/ 17 h 20"/>
                  <a:gd name="T20" fmla="*/ 12 w 18"/>
                  <a:gd name="T21" fmla="*/ 16 h 20"/>
                  <a:gd name="T22" fmla="*/ 12 w 18"/>
                  <a:gd name="T23" fmla="*/ 16 h 20"/>
                  <a:gd name="T24" fmla="*/ 12 w 18"/>
                  <a:gd name="T25" fmla="*/ 16 h 20"/>
                  <a:gd name="T26" fmla="*/ 10 w 18"/>
                  <a:gd name="T27" fmla="*/ 15 h 20"/>
                  <a:gd name="T28" fmla="*/ 11 w 18"/>
                  <a:gd name="T29" fmla="*/ 16 h 20"/>
                  <a:gd name="T30" fmla="*/ 10 w 18"/>
                  <a:gd name="T31" fmla="*/ 15 h 20"/>
                  <a:gd name="T32" fmla="*/ 1 w 18"/>
                  <a:gd name="T33" fmla="*/ 10 h 20"/>
                  <a:gd name="T34" fmla="*/ 5 w 18"/>
                  <a:gd name="T35" fmla="*/ 12 h 20"/>
                  <a:gd name="T36" fmla="*/ 1 w 18"/>
                  <a:gd name="T37" fmla="*/ 9 h 20"/>
                  <a:gd name="T38" fmla="*/ 1 w 18"/>
                  <a:gd name="T39" fmla="*/ 10 h 20"/>
                  <a:gd name="T40" fmla="*/ 1 w 18"/>
                  <a:gd name="T41" fmla="*/ 9 h 20"/>
                  <a:gd name="T42" fmla="*/ 18 w 18"/>
                  <a:gd name="T43" fmla="*/ 8 h 20"/>
                  <a:gd name="T44" fmla="*/ 18 w 18"/>
                  <a:gd name="T45" fmla="*/ 8 h 20"/>
                  <a:gd name="T46" fmla="*/ 17 w 18"/>
                  <a:gd name="T47" fmla="*/ 7 h 20"/>
                  <a:gd name="T48" fmla="*/ 17 w 18"/>
                  <a:gd name="T49" fmla="*/ 7 h 20"/>
                  <a:gd name="T50" fmla="*/ 15 w 18"/>
                  <a:gd name="T51" fmla="*/ 6 h 20"/>
                  <a:gd name="T52" fmla="*/ 16 w 18"/>
                  <a:gd name="T53" fmla="*/ 7 h 20"/>
                  <a:gd name="T54" fmla="*/ 15 w 18"/>
                  <a:gd name="T55" fmla="*/ 6 h 20"/>
                  <a:gd name="T56" fmla="*/ 6 w 18"/>
                  <a:gd name="T57" fmla="*/ 1 h 20"/>
                  <a:gd name="T58" fmla="*/ 10 w 18"/>
                  <a:gd name="T59" fmla="*/ 3 h 20"/>
                  <a:gd name="T60" fmla="*/ 6 w 18"/>
                  <a:gd name="T61" fmla="*/ 0 h 20"/>
                  <a:gd name="T62" fmla="*/ 6 w 18"/>
                  <a:gd name="T63" fmla="*/ 1 h 20"/>
                  <a:gd name="T64" fmla="*/ 6 w 18"/>
                  <a:gd name="T65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8" h="20">
                    <a:moveTo>
                      <a:pt x="15" y="18"/>
                    </a:moveTo>
                    <a:cubicBezTo>
                      <a:pt x="15" y="18"/>
                      <a:pt x="14" y="18"/>
                      <a:pt x="14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6" y="19"/>
                      <a:pt x="17" y="19"/>
                      <a:pt x="17" y="20"/>
                    </a:cubicBezTo>
                    <a:cubicBezTo>
                      <a:pt x="17" y="20"/>
                      <a:pt x="17" y="19"/>
                      <a:pt x="17" y="19"/>
                    </a:cubicBezTo>
                    <a:cubicBezTo>
                      <a:pt x="16" y="19"/>
                      <a:pt x="16" y="18"/>
                      <a:pt x="15" y="18"/>
                    </a:cubicBezTo>
                    <a:moveTo>
                      <a:pt x="14" y="17"/>
                    </a:moveTo>
                    <a:cubicBezTo>
                      <a:pt x="14" y="17"/>
                      <a:pt x="14" y="17"/>
                      <a:pt x="13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4" y="17"/>
                      <a:pt x="14" y="17"/>
                    </a:cubicBezTo>
                    <a:cubicBezTo>
                      <a:pt x="14" y="17"/>
                      <a:pt x="14" y="17"/>
                      <a:pt x="14" y="17"/>
                    </a:cubicBezTo>
                    <a:moveTo>
                      <a:pt x="13" y="17"/>
                    </a:move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moveTo>
                      <a:pt x="13" y="16"/>
                    </a:moveTo>
                    <a:cubicBezTo>
                      <a:pt x="12" y="16"/>
                      <a:pt x="12" y="17"/>
                      <a:pt x="12" y="17"/>
                    </a:cubicBezTo>
                    <a:cubicBezTo>
                      <a:pt x="12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6"/>
                      <a:pt x="13" y="16"/>
                    </a:cubicBezTo>
                    <a:moveTo>
                      <a:pt x="12" y="16"/>
                    </a:moveTo>
                    <a:cubicBezTo>
                      <a:pt x="12" y="16"/>
                      <a:pt x="12" y="16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moveTo>
                      <a:pt x="10" y="15"/>
                    </a:moveTo>
                    <a:cubicBezTo>
                      <a:pt x="10" y="15"/>
                      <a:pt x="10" y="15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5"/>
                    </a:cubicBezTo>
                    <a:cubicBezTo>
                      <a:pt x="11" y="15"/>
                      <a:pt x="10" y="15"/>
                      <a:pt x="10" y="15"/>
                    </a:cubicBezTo>
                    <a:moveTo>
                      <a:pt x="1" y="9"/>
                    </a:moveTo>
                    <a:cubicBezTo>
                      <a:pt x="1" y="9"/>
                      <a:pt x="1" y="10"/>
                      <a:pt x="1" y="10"/>
                    </a:cubicBezTo>
                    <a:cubicBezTo>
                      <a:pt x="2" y="11"/>
                      <a:pt x="4" y="11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4" y="11"/>
                      <a:pt x="3" y="10"/>
                      <a:pt x="1" y="9"/>
                    </a:cubicBezTo>
                    <a:moveTo>
                      <a:pt x="1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18" y="8"/>
                    </a:move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17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6"/>
                      <a:pt x="15" y="6"/>
                      <a:pt x="15" y="6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8" y="2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2" name="Freeform 10088"/>
              <p:cNvSpPr>
                <a:spLocks noEditPoints="1"/>
              </p:cNvSpPr>
              <p:nvPr/>
            </p:nvSpPr>
            <p:spPr bwMode="auto">
              <a:xfrm>
                <a:off x="-130" y="3528"/>
                <a:ext cx="12" cy="7"/>
              </a:xfrm>
              <a:custGeom>
                <a:avLst/>
                <a:gdLst>
                  <a:gd name="T0" fmla="*/ 1 w 5"/>
                  <a:gd name="T1" fmla="*/ 1 h 3"/>
                  <a:gd name="T2" fmla="*/ 1 w 5"/>
                  <a:gd name="T3" fmla="*/ 1 h 3"/>
                  <a:gd name="T4" fmla="*/ 5 w 5"/>
                  <a:gd name="T5" fmla="*/ 3 h 3"/>
                  <a:gd name="T6" fmla="*/ 5 w 5"/>
                  <a:gd name="T7" fmla="*/ 3 h 3"/>
                  <a:gd name="T8" fmla="*/ 1 w 5"/>
                  <a:gd name="T9" fmla="*/ 1 h 3"/>
                  <a:gd name="T10" fmla="*/ 1 w 5"/>
                  <a:gd name="T11" fmla="*/ 0 h 3"/>
                  <a:gd name="T12" fmla="*/ 0 w 5"/>
                  <a:gd name="T13" fmla="*/ 1 h 3"/>
                  <a:gd name="T14" fmla="*/ 1 w 5"/>
                  <a:gd name="T15" fmla="*/ 1 h 3"/>
                  <a:gd name="T16" fmla="*/ 1 w 5"/>
                  <a:gd name="T17" fmla="*/ 1 h 3"/>
                  <a:gd name="T18" fmla="*/ 1 w 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3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3" name="Freeform 10089"/>
              <p:cNvSpPr>
                <a:spLocks noEditPoints="1"/>
              </p:cNvSpPr>
              <p:nvPr/>
            </p:nvSpPr>
            <p:spPr bwMode="auto">
              <a:xfrm>
                <a:off x="-127" y="3528"/>
                <a:ext cx="40" cy="24"/>
              </a:xfrm>
              <a:custGeom>
                <a:avLst/>
                <a:gdLst>
                  <a:gd name="T0" fmla="*/ 14 w 17"/>
                  <a:gd name="T1" fmla="*/ 8 h 10"/>
                  <a:gd name="T2" fmla="*/ 14 w 17"/>
                  <a:gd name="T3" fmla="*/ 8 h 10"/>
                  <a:gd name="T4" fmla="*/ 17 w 17"/>
                  <a:gd name="T5" fmla="*/ 10 h 10"/>
                  <a:gd name="T6" fmla="*/ 17 w 17"/>
                  <a:gd name="T7" fmla="*/ 10 h 10"/>
                  <a:gd name="T8" fmla="*/ 14 w 17"/>
                  <a:gd name="T9" fmla="*/ 8 h 10"/>
                  <a:gd name="T10" fmla="*/ 13 w 17"/>
                  <a:gd name="T11" fmla="*/ 8 h 10"/>
                  <a:gd name="T12" fmla="*/ 13 w 17"/>
                  <a:gd name="T13" fmla="*/ 8 h 10"/>
                  <a:gd name="T14" fmla="*/ 14 w 17"/>
                  <a:gd name="T15" fmla="*/ 8 h 10"/>
                  <a:gd name="T16" fmla="*/ 14 w 17"/>
                  <a:gd name="T17" fmla="*/ 8 h 10"/>
                  <a:gd name="T18" fmla="*/ 13 w 17"/>
                  <a:gd name="T19" fmla="*/ 8 h 10"/>
                  <a:gd name="T20" fmla="*/ 12 w 17"/>
                  <a:gd name="T21" fmla="*/ 7 h 10"/>
                  <a:gd name="T22" fmla="*/ 12 w 17"/>
                  <a:gd name="T23" fmla="*/ 7 h 10"/>
                  <a:gd name="T24" fmla="*/ 13 w 17"/>
                  <a:gd name="T25" fmla="*/ 7 h 10"/>
                  <a:gd name="T26" fmla="*/ 13 w 17"/>
                  <a:gd name="T27" fmla="*/ 7 h 10"/>
                  <a:gd name="T28" fmla="*/ 12 w 17"/>
                  <a:gd name="T29" fmla="*/ 7 h 10"/>
                  <a:gd name="T30" fmla="*/ 11 w 17"/>
                  <a:gd name="T31" fmla="*/ 6 h 10"/>
                  <a:gd name="T32" fmla="*/ 11 w 17"/>
                  <a:gd name="T33" fmla="*/ 7 h 10"/>
                  <a:gd name="T34" fmla="*/ 12 w 17"/>
                  <a:gd name="T35" fmla="*/ 7 h 10"/>
                  <a:gd name="T36" fmla="*/ 12 w 17"/>
                  <a:gd name="T37" fmla="*/ 7 h 10"/>
                  <a:gd name="T38" fmla="*/ 11 w 17"/>
                  <a:gd name="T39" fmla="*/ 6 h 10"/>
                  <a:gd name="T40" fmla="*/ 9 w 17"/>
                  <a:gd name="T41" fmla="*/ 5 h 10"/>
                  <a:gd name="T42" fmla="*/ 9 w 17"/>
                  <a:gd name="T43" fmla="*/ 5 h 10"/>
                  <a:gd name="T44" fmla="*/ 11 w 17"/>
                  <a:gd name="T45" fmla="*/ 6 h 10"/>
                  <a:gd name="T46" fmla="*/ 11 w 17"/>
                  <a:gd name="T47" fmla="*/ 6 h 10"/>
                  <a:gd name="T48" fmla="*/ 9 w 17"/>
                  <a:gd name="T49" fmla="*/ 5 h 10"/>
                  <a:gd name="T50" fmla="*/ 0 w 17"/>
                  <a:gd name="T51" fmla="*/ 0 h 10"/>
                  <a:gd name="T52" fmla="*/ 0 w 17"/>
                  <a:gd name="T53" fmla="*/ 0 h 10"/>
                  <a:gd name="T54" fmla="*/ 2 w 17"/>
                  <a:gd name="T55" fmla="*/ 1 h 10"/>
                  <a:gd name="T56" fmla="*/ 5 w 17"/>
                  <a:gd name="T57" fmla="*/ 3 h 10"/>
                  <a:gd name="T58" fmla="*/ 5 w 17"/>
                  <a:gd name="T59" fmla="*/ 3 h 10"/>
                  <a:gd name="T60" fmla="*/ 0 w 17"/>
                  <a:gd name="T61" fmla="*/ 0 h 10"/>
                  <a:gd name="T62" fmla="*/ 0 w 17"/>
                  <a:gd name="T63" fmla="*/ 0 h 10"/>
                  <a:gd name="T64" fmla="*/ 0 w 17"/>
                  <a:gd name="T65" fmla="*/ 0 h 10"/>
                  <a:gd name="T66" fmla="*/ 0 w 17"/>
                  <a:gd name="T67" fmla="*/ 0 h 10"/>
                  <a:gd name="T68" fmla="*/ 0 w 17"/>
                  <a:gd name="T69" fmla="*/ 0 h 10"/>
                  <a:gd name="T70" fmla="*/ 0 w 17"/>
                  <a:gd name="T7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" h="10"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9"/>
                      <a:pt x="16" y="9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1" y="7"/>
                      <a:pt x="11" y="6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9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4" name="Freeform 10090"/>
              <p:cNvSpPr>
                <a:spLocks noEditPoints="1"/>
              </p:cNvSpPr>
              <p:nvPr/>
            </p:nvSpPr>
            <p:spPr bwMode="auto">
              <a:xfrm>
                <a:off x="-123" y="3514"/>
                <a:ext cx="45" cy="31"/>
              </a:xfrm>
              <a:custGeom>
                <a:avLst/>
                <a:gdLst>
                  <a:gd name="T0" fmla="*/ 14 w 19"/>
                  <a:gd name="T1" fmla="*/ 11 h 13"/>
                  <a:gd name="T2" fmla="*/ 17 w 19"/>
                  <a:gd name="T3" fmla="*/ 12 h 13"/>
                  <a:gd name="T4" fmla="*/ 14 w 19"/>
                  <a:gd name="T5" fmla="*/ 10 h 13"/>
                  <a:gd name="T6" fmla="*/ 14 w 19"/>
                  <a:gd name="T7" fmla="*/ 11 h 13"/>
                  <a:gd name="T8" fmla="*/ 14 w 19"/>
                  <a:gd name="T9" fmla="*/ 10 h 13"/>
                  <a:gd name="T10" fmla="*/ 12 w 19"/>
                  <a:gd name="T11" fmla="*/ 10 h 13"/>
                  <a:gd name="T12" fmla="*/ 13 w 19"/>
                  <a:gd name="T13" fmla="*/ 10 h 13"/>
                  <a:gd name="T14" fmla="*/ 11 w 19"/>
                  <a:gd name="T15" fmla="*/ 9 h 13"/>
                  <a:gd name="T16" fmla="*/ 12 w 19"/>
                  <a:gd name="T17" fmla="*/ 9 h 13"/>
                  <a:gd name="T18" fmla="*/ 11 w 19"/>
                  <a:gd name="T19" fmla="*/ 9 h 13"/>
                  <a:gd name="T20" fmla="*/ 15 w 19"/>
                  <a:gd name="T21" fmla="*/ 8 h 13"/>
                  <a:gd name="T22" fmla="*/ 19 w 19"/>
                  <a:gd name="T23" fmla="*/ 10 h 13"/>
                  <a:gd name="T24" fmla="*/ 9 w 19"/>
                  <a:gd name="T25" fmla="*/ 8 h 13"/>
                  <a:gd name="T26" fmla="*/ 11 w 19"/>
                  <a:gd name="T27" fmla="*/ 9 h 13"/>
                  <a:gd name="T28" fmla="*/ 9 w 19"/>
                  <a:gd name="T29" fmla="*/ 8 h 13"/>
                  <a:gd name="T30" fmla="*/ 15 w 19"/>
                  <a:gd name="T31" fmla="*/ 8 h 13"/>
                  <a:gd name="T32" fmla="*/ 15 w 19"/>
                  <a:gd name="T33" fmla="*/ 8 h 13"/>
                  <a:gd name="T34" fmla="*/ 14 w 19"/>
                  <a:gd name="T35" fmla="*/ 7 h 13"/>
                  <a:gd name="T36" fmla="*/ 14 w 19"/>
                  <a:gd name="T37" fmla="*/ 7 h 13"/>
                  <a:gd name="T38" fmla="*/ 14 w 19"/>
                  <a:gd name="T39" fmla="*/ 7 h 13"/>
                  <a:gd name="T40" fmla="*/ 13 w 19"/>
                  <a:gd name="T41" fmla="*/ 7 h 13"/>
                  <a:gd name="T42" fmla="*/ 13 w 19"/>
                  <a:gd name="T43" fmla="*/ 7 h 13"/>
                  <a:gd name="T44" fmla="*/ 11 w 19"/>
                  <a:gd name="T45" fmla="*/ 5 h 13"/>
                  <a:gd name="T46" fmla="*/ 13 w 19"/>
                  <a:gd name="T47" fmla="*/ 6 h 13"/>
                  <a:gd name="T48" fmla="*/ 11 w 19"/>
                  <a:gd name="T49" fmla="*/ 5 h 13"/>
                  <a:gd name="T50" fmla="*/ 0 w 19"/>
                  <a:gd name="T51" fmla="*/ 3 h 13"/>
                  <a:gd name="T52" fmla="*/ 5 w 19"/>
                  <a:gd name="T53" fmla="*/ 5 h 13"/>
                  <a:gd name="T54" fmla="*/ 0 w 19"/>
                  <a:gd name="T55" fmla="*/ 2 h 13"/>
                  <a:gd name="T56" fmla="*/ 0 w 19"/>
                  <a:gd name="T57" fmla="*/ 3 h 13"/>
                  <a:gd name="T58" fmla="*/ 0 w 19"/>
                  <a:gd name="T59" fmla="*/ 2 h 13"/>
                  <a:gd name="T60" fmla="*/ 2 w 19"/>
                  <a:gd name="T61" fmla="*/ 0 h 13"/>
                  <a:gd name="T62" fmla="*/ 6 w 19"/>
                  <a:gd name="T63" fmla="*/ 3 h 13"/>
                  <a:gd name="T64" fmla="*/ 2 w 19"/>
                  <a:gd name="T65" fmla="*/ 0 h 13"/>
                  <a:gd name="T66" fmla="*/ 2 w 19"/>
                  <a:gd name="T67" fmla="*/ 0 h 13"/>
                  <a:gd name="T68" fmla="*/ 2 w 19"/>
                  <a:gd name="T6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9" h="13">
                    <a:moveTo>
                      <a:pt x="14" y="11"/>
                    </a:move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1"/>
                      <a:pt x="16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5" y="11"/>
                      <a:pt x="14" y="11"/>
                    </a:cubicBezTo>
                    <a:moveTo>
                      <a:pt x="14" y="10"/>
                    </a:moveTo>
                    <a:cubicBezTo>
                      <a:pt x="14" y="10"/>
                      <a:pt x="13" y="10"/>
                      <a:pt x="13" y="10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1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7" y="9"/>
                      <a:pt x="18" y="10"/>
                    </a:cubicBezTo>
                    <a:cubicBezTo>
                      <a:pt x="18" y="10"/>
                      <a:pt x="19" y="10"/>
                      <a:pt x="19" y="10"/>
                    </a:cubicBezTo>
                    <a:cubicBezTo>
                      <a:pt x="18" y="9"/>
                      <a:pt x="16" y="9"/>
                      <a:pt x="15" y="8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0" y="8"/>
                      <a:pt x="10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0" y="8"/>
                      <a:pt x="10" y="8"/>
                      <a:pt x="9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4" y="7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6"/>
                      <a:pt x="11" y="5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2" y="4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5" name="Freeform 10091"/>
              <p:cNvSpPr>
                <a:spLocks noEditPoints="1"/>
              </p:cNvSpPr>
              <p:nvPr/>
            </p:nvSpPr>
            <p:spPr bwMode="auto">
              <a:xfrm>
                <a:off x="-113" y="3502"/>
                <a:ext cx="40" cy="26"/>
              </a:xfrm>
              <a:custGeom>
                <a:avLst/>
                <a:gdLst>
                  <a:gd name="T0" fmla="*/ 14 w 17"/>
                  <a:gd name="T1" fmla="*/ 9 h 11"/>
                  <a:gd name="T2" fmla="*/ 14 w 17"/>
                  <a:gd name="T3" fmla="*/ 9 h 11"/>
                  <a:gd name="T4" fmla="*/ 17 w 17"/>
                  <a:gd name="T5" fmla="*/ 11 h 11"/>
                  <a:gd name="T6" fmla="*/ 17 w 17"/>
                  <a:gd name="T7" fmla="*/ 11 h 11"/>
                  <a:gd name="T8" fmla="*/ 14 w 17"/>
                  <a:gd name="T9" fmla="*/ 9 h 11"/>
                  <a:gd name="T10" fmla="*/ 14 w 17"/>
                  <a:gd name="T11" fmla="*/ 9 h 11"/>
                  <a:gd name="T12" fmla="*/ 14 w 17"/>
                  <a:gd name="T13" fmla="*/ 9 h 11"/>
                  <a:gd name="T14" fmla="*/ 14 w 17"/>
                  <a:gd name="T15" fmla="*/ 9 h 11"/>
                  <a:gd name="T16" fmla="*/ 14 w 17"/>
                  <a:gd name="T17" fmla="*/ 9 h 11"/>
                  <a:gd name="T18" fmla="*/ 14 w 17"/>
                  <a:gd name="T19" fmla="*/ 9 h 11"/>
                  <a:gd name="T20" fmla="*/ 14 w 17"/>
                  <a:gd name="T21" fmla="*/ 9 h 11"/>
                  <a:gd name="T22" fmla="*/ 13 w 17"/>
                  <a:gd name="T23" fmla="*/ 9 h 11"/>
                  <a:gd name="T24" fmla="*/ 14 w 17"/>
                  <a:gd name="T25" fmla="*/ 9 h 11"/>
                  <a:gd name="T26" fmla="*/ 14 w 17"/>
                  <a:gd name="T27" fmla="*/ 9 h 11"/>
                  <a:gd name="T28" fmla="*/ 14 w 17"/>
                  <a:gd name="T29" fmla="*/ 9 h 11"/>
                  <a:gd name="T30" fmla="*/ 12 w 17"/>
                  <a:gd name="T31" fmla="*/ 8 h 11"/>
                  <a:gd name="T32" fmla="*/ 12 w 17"/>
                  <a:gd name="T33" fmla="*/ 8 h 11"/>
                  <a:gd name="T34" fmla="*/ 13 w 17"/>
                  <a:gd name="T35" fmla="*/ 9 h 11"/>
                  <a:gd name="T36" fmla="*/ 13 w 17"/>
                  <a:gd name="T37" fmla="*/ 8 h 11"/>
                  <a:gd name="T38" fmla="*/ 12 w 17"/>
                  <a:gd name="T39" fmla="*/ 8 h 11"/>
                  <a:gd name="T40" fmla="*/ 11 w 17"/>
                  <a:gd name="T41" fmla="*/ 7 h 11"/>
                  <a:gd name="T42" fmla="*/ 11 w 17"/>
                  <a:gd name="T43" fmla="*/ 8 h 11"/>
                  <a:gd name="T44" fmla="*/ 12 w 17"/>
                  <a:gd name="T45" fmla="*/ 8 h 11"/>
                  <a:gd name="T46" fmla="*/ 12 w 17"/>
                  <a:gd name="T47" fmla="*/ 8 h 11"/>
                  <a:gd name="T48" fmla="*/ 11 w 17"/>
                  <a:gd name="T49" fmla="*/ 7 h 11"/>
                  <a:gd name="T50" fmla="*/ 9 w 17"/>
                  <a:gd name="T51" fmla="*/ 6 h 11"/>
                  <a:gd name="T52" fmla="*/ 9 w 17"/>
                  <a:gd name="T53" fmla="*/ 6 h 11"/>
                  <a:gd name="T54" fmla="*/ 11 w 17"/>
                  <a:gd name="T55" fmla="*/ 7 h 11"/>
                  <a:gd name="T56" fmla="*/ 11 w 17"/>
                  <a:gd name="T57" fmla="*/ 7 h 11"/>
                  <a:gd name="T58" fmla="*/ 9 w 17"/>
                  <a:gd name="T59" fmla="*/ 6 h 11"/>
                  <a:gd name="T60" fmla="*/ 0 w 17"/>
                  <a:gd name="T61" fmla="*/ 0 h 11"/>
                  <a:gd name="T62" fmla="*/ 0 w 17"/>
                  <a:gd name="T63" fmla="*/ 1 h 11"/>
                  <a:gd name="T64" fmla="*/ 5 w 17"/>
                  <a:gd name="T65" fmla="*/ 4 h 11"/>
                  <a:gd name="T66" fmla="*/ 5 w 17"/>
                  <a:gd name="T67" fmla="*/ 3 h 11"/>
                  <a:gd name="T68" fmla="*/ 0 w 17"/>
                  <a:gd name="T6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" h="11"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10"/>
                      <a:pt x="16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6" y="10"/>
                      <a:pt x="15" y="10"/>
                      <a:pt x="14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4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3" y="8"/>
                      <a:pt x="13" y="9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moveTo>
                      <a:pt x="11" y="7"/>
                    </a:moveTo>
                    <a:cubicBezTo>
                      <a:pt x="11" y="7"/>
                      <a:pt x="11" y="8"/>
                      <a:pt x="11" y="8"/>
                    </a:cubicBezTo>
                    <a:cubicBezTo>
                      <a:pt x="11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7"/>
                      <a:pt x="11" y="7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7"/>
                      <a:pt x="10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7"/>
                      <a:pt x="10" y="7"/>
                      <a:pt x="9" y="6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6" name="Freeform 10092"/>
              <p:cNvSpPr>
                <a:spLocks noEditPoints="1"/>
              </p:cNvSpPr>
              <p:nvPr/>
            </p:nvSpPr>
            <p:spPr bwMode="auto">
              <a:xfrm>
                <a:off x="-125" y="3521"/>
                <a:ext cx="43" cy="24"/>
              </a:xfrm>
              <a:custGeom>
                <a:avLst/>
                <a:gdLst>
                  <a:gd name="T0" fmla="*/ 14 w 18"/>
                  <a:gd name="T1" fmla="*/ 8 h 10"/>
                  <a:gd name="T2" fmla="*/ 14 w 18"/>
                  <a:gd name="T3" fmla="*/ 9 h 10"/>
                  <a:gd name="T4" fmla="*/ 17 w 18"/>
                  <a:gd name="T5" fmla="*/ 10 h 10"/>
                  <a:gd name="T6" fmla="*/ 18 w 18"/>
                  <a:gd name="T7" fmla="*/ 10 h 10"/>
                  <a:gd name="T8" fmla="*/ 14 w 18"/>
                  <a:gd name="T9" fmla="*/ 8 h 10"/>
                  <a:gd name="T10" fmla="*/ 14 w 18"/>
                  <a:gd name="T11" fmla="*/ 8 h 10"/>
                  <a:gd name="T12" fmla="*/ 14 w 18"/>
                  <a:gd name="T13" fmla="*/ 8 h 10"/>
                  <a:gd name="T14" fmla="*/ 14 w 18"/>
                  <a:gd name="T15" fmla="*/ 8 h 10"/>
                  <a:gd name="T16" fmla="*/ 14 w 18"/>
                  <a:gd name="T17" fmla="*/ 8 h 10"/>
                  <a:gd name="T18" fmla="*/ 14 w 18"/>
                  <a:gd name="T19" fmla="*/ 8 h 10"/>
                  <a:gd name="T20" fmla="*/ 13 w 18"/>
                  <a:gd name="T21" fmla="*/ 7 h 10"/>
                  <a:gd name="T22" fmla="*/ 13 w 18"/>
                  <a:gd name="T23" fmla="*/ 8 h 10"/>
                  <a:gd name="T24" fmla="*/ 13 w 18"/>
                  <a:gd name="T25" fmla="*/ 8 h 10"/>
                  <a:gd name="T26" fmla="*/ 13 w 18"/>
                  <a:gd name="T27" fmla="*/ 8 h 10"/>
                  <a:gd name="T28" fmla="*/ 13 w 18"/>
                  <a:gd name="T29" fmla="*/ 7 h 10"/>
                  <a:gd name="T30" fmla="*/ 12 w 18"/>
                  <a:gd name="T31" fmla="*/ 7 h 10"/>
                  <a:gd name="T32" fmla="*/ 12 w 18"/>
                  <a:gd name="T33" fmla="*/ 7 h 10"/>
                  <a:gd name="T34" fmla="*/ 12 w 18"/>
                  <a:gd name="T35" fmla="*/ 7 h 10"/>
                  <a:gd name="T36" fmla="*/ 12 w 18"/>
                  <a:gd name="T37" fmla="*/ 7 h 10"/>
                  <a:gd name="T38" fmla="*/ 12 w 18"/>
                  <a:gd name="T39" fmla="*/ 7 h 10"/>
                  <a:gd name="T40" fmla="*/ 10 w 18"/>
                  <a:gd name="T41" fmla="*/ 6 h 10"/>
                  <a:gd name="T42" fmla="*/ 10 w 18"/>
                  <a:gd name="T43" fmla="*/ 6 h 10"/>
                  <a:gd name="T44" fmla="*/ 11 w 18"/>
                  <a:gd name="T45" fmla="*/ 7 h 10"/>
                  <a:gd name="T46" fmla="*/ 11 w 18"/>
                  <a:gd name="T47" fmla="*/ 7 h 10"/>
                  <a:gd name="T48" fmla="*/ 10 w 18"/>
                  <a:gd name="T49" fmla="*/ 6 h 10"/>
                  <a:gd name="T50" fmla="*/ 1 w 18"/>
                  <a:gd name="T51" fmla="*/ 1 h 10"/>
                  <a:gd name="T52" fmla="*/ 1 w 18"/>
                  <a:gd name="T53" fmla="*/ 1 h 10"/>
                  <a:gd name="T54" fmla="*/ 5 w 18"/>
                  <a:gd name="T55" fmla="*/ 3 h 10"/>
                  <a:gd name="T56" fmla="*/ 5 w 18"/>
                  <a:gd name="T57" fmla="*/ 3 h 10"/>
                  <a:gd name="T58" fmla="*/ 1 w 18"/>
                  <a:gd name="T59" fmla="*/ 1 h 10"/>
                  <a:gd name="T60" fmla="*/ 0 w 18"/>
                  <a:gd name="T61" fmla="*/ 0 h 10"/>
                  <a:gd name="T62" fmla="*/ 0 w 18"/>
                  <a:gd name="T63" fmla="*/ 0 h 10"/>
                  <a:gd name="T64" fmla="*/ 1 w 18"/>
                  <a:gd name="T65" fmla="*/ 1 h 10"/>
                  <a:gd name="T66" fmla="*/ 1 w 18"/>
                  <a:gd name="T67" fmla="*/ 1 h 10"/>
                  <a:gd name="T68" fmla="*/ 0 w 18"/>
                  <a:gd name="T6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" h="10">
                    <a:moveTo>
                      <a:pt x="14" y="8"/>
                    </a:moveTo>
                    <a:cubicBezTo>
                      <a:pt x="14" y="8"/>
                      <a:pt x="14" y="9"/>
                      <a:pt x="14" y="9"/>
                    </a:cubicBezTo>
                    <a:cubicBezTo>
                      <a:pt x="15" y="9"/>
                      <a:pt x="16" y="10"/>
                      <a:pt x="17" y="10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7" y="10"/>
                      <a:pt x="16" y="9"/>
                      <a:pt x="14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3" y="7"/>
                    </a:move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7" name="Freeform 10093"/>
              <p:cNvSpPr>
                <a:spLocks noEditPoints="1"/>
              </p:cNvSpPr>
              <p:nvPr/>
            </p:nvSpPr>
            <p:spPr bwMode="auto">
              <a:xfrm>
                <a:off x="-106" y="3483"/>
                <a:ext cx="45" cy="33"/>
              </a:xfrm>
              <a:custGeom>
                <a:avLst/>
                <a:gdLst>
                  <a:gd name="T0" fmla="*/ 15 w 19"/>
                  <a:gd name="T1" fmla="*/ 13 h 14"/>
                  <a:gd name="T2" fmla="*/ 17 w 19"/>
                  <a:gd name="T3" fmla="*/ 13 h 14"/>
                  <a:gd name="T4" fmla="*/ 15 w 19"/>
                  <a:gd name="T5" fmla="*/ 12 h 14"/>
                  <a:gd name="T6" fmla="*/ 15 w 19"/>
                  <a:gd name="T7" fmla="*/ 13 h 14"/>
                  <a:gd name="T8" fmla="*/ 15 w 19"/>
                  <a:gd name="T9" fmla="*/ 12 h 14"/>
                  <a:gd name="T10" fmla="*/ 14 w 19"/>
                  <a:gd name="T11" fmla="*/ 12 h 14"/>
                  <a:gd name="T12" fmla="*/ 14 w 19"/>
                  <a:gd name="T13" fmla="*/ 12 h 14"/>
                  <a:gd name="T14" fmla="*/ 13 w 19"/>
                  <a:gd name="T15" fmla="*/ 11 h 14"/>
                  <a:gd name="T16" fmla="*/ 13 w 19"/>
                  <a:gd name="T17" fmla="*/ 11 h 14"/>
                  <a:gd name="T18" fmla="*/ 13 w 19"/>
                  <a:gd name="T19" fmla="*/ 11 h 14"/>
                  <a:gd name="T20" fmla="*/ 11 w 19"/>
                  <a:gd name="T21" fmla="*/ 10 h 14"/>
                  <a:gd name="T22" fmla="*/ 12 w 19"/>
                  <a:gd name="T23" fmla="*/ 10 h 14"/>
                  <a:gd name="T24" fmla="*/ 11 w 19"/>
                  <a:gd name="T25" fmla="*/ 9 h 14"/>
                  <a:gd name="T26" fmla="*/ 11 w 19"/>
                  <a:gd name="T27" fmla="*/ 10 h 14"/>
                  <a:gd name="T28" fmla="*/ 11 w 19"/>
                  <a:gd name="T29" fmla="*/ 9 h 14"/>
                  <a:gd name="T30" fmla="*/ 17 w 19"/>
                  <a:gd name="T31" fmla="*/ 10 h 14"/>
                  <a:gd name="T32" fmla="*/ 19 w 19"/>
                  <a:gd name="T33" fmla="*/ 11 h 14"/>
                  <a:gd name="T34" fmla="*/ 17 w 19"/>
                  <a:gd name="T35" fmla="*/ 9 h 14"/>
                  <a:gd name="T36" fmla="*/ 19 w 19"/>
                  <a:gd name="T37" fmla="*/ 10 h 14"/>
                  <a:gd name="T38" fmla="*/ 17 w 19"/>
                  <a:gd name="T39" fmla="*/ 9 h 14"/>
                  <a:gd name="T40" fmla="*/ 16 w 19"/>
                  <a:gd name="T41" fmla="*/ 9 h 14"/>
                  <a:gd name="T42" fmla="*/ 17 w 19"/>
                  <a:gd name="T43" fmla="*/ 9 h 14"/>
                  <a:gd name="T44" fmla="*/ 10 w 19"/>
                  <a:gd name="T45" fmla="*/ 9 h 14"/>
                  <a:gd name="T46" fmla="*/ 10 w 19"/>
                  <a:gd name="T47" fmla="*/ 10 h 14"/>
                  <a:gd name="T48" fmla="*/ 10 w 19"/>
                  <a:gd name="T49" fmla="*/ 9 h 14"/>
                  <a:gd name="T50" fmla="*/ 16 w 19"/>
                  <a:gd name="T51" fmla="*/ 9 h 14"/>
                  <a:gd name="T52" fmla="*/ 17 w 19"/>
                  <a:gd name="T53" fmla="*/ 9 h 14"/>
                  <a:gd name="T54" fmla="*/ 15 w 19"/>
                  <a:gd name="T55" fmla="*/ 9 h 14"/>
                  <a:gd name="T56" fmla="*/ 16 w 19"/>
                  <a:gd name="T57" fmla="*/ 9 h 14"/>
                  <a:gd name="T58" fmla="*/ 15 w 19"/>
                  <a:gd name="T59" fmla="*/ 9 h 14"/>
                  <a:gd name="T60" fmla="*/ 16 w 19"/>
                  <a:gd name="T61" fmla="*/ 8 h 14"/>
                  <a:gd name="T62" fmla="*/ 16 w 19"/>
                  <a:gd name="T63" fmla="*/ 9 h 14"/>
                  <a:gd name="T64" fmla="*/ 14 w 19"/>
                  <a:gd name="T65" fmla="*/ 8 h 14"/>
                  <a:gd name="T66" fmla="*/ 15 w 19"/>
                  <a:gd name="T67" fmla="*/ 8 h 14"/>
                  <a:gd name="T68" fmla="*/ 14 w 19"/>
                  <a:gd name="T69" fmla="*/ 8 h 14"/>
                  <a:gd name="T70" fmla="*/ 14 w 19"/>
                  <a:gd name="T71" fmla="*/ 8 h 14"/>
                  <a:gd name="T72" fmla="*/ 15 w 19"/>
                  <a:gd name="T73" fmla="*/ 8 h 14"/>
                  <a:gd name="T74" fmla="*/ 13 w 19"/>
                  <a:gd name="T75" fmla="*/ 7 h 14"/>
                  <a:gd name="T76" fmla="*/ 14 w 19"/>
                  <a:gd name="T77" fmla="*/ 8 h 14"/>
                  <a:gd name="T78" fmla="*/ 13 w 19"/>
                  <a:gd name="T79" fmla="*/ 7 h 14"/>
                  <a:gd name="T80" fmla="*/ 13 w 19"/>
                  <a:gd name="T81" fmla="*/ 7 h 14"/>
                  <a:gd name="T82" fmla="*/ 14 w 19"/>
                  <a:gd name="T83" fmla="*/ 7 h 14"/>
                  <a:gd name="T84" fmla="*/ 12 w 19"/>
                  <a:gd name="T85" fmla="*/ 7 h 14"/>
                  <a:gd name="T86" fmla="*/ 13 w 19"/>
                  <a:gd name="T87" fmla="*/ 7 h 14"/>
                  <a:gd name="T88" fmla="*/ 12 w 19"/>
                  <a:gd name="T89" fmla="*/ 7 h 14"/>
                  <a:gd name="T90" fmla="*/ 12 w 19"/>
                  <a:gd name="T91" fmla="*/ 7 h 14"/>
                  <a:gd name="T92" fmla="*/ 13 w 19"/>
                  <a:gd name="T93" fmla="*/ 7 h 14"/>
                  <a:gd name="T94" fmla="*/ 11 w 19"/>
                  <a:gd name="T95" fmla="*/ 6 h 14"/>
                  <a:gd name="T96" fmla="*/ 12 w 19"/>
                  <a:gd name="T97" fmla="*/ 7 h 14"/>
                  <a:gd name="T98" fmla="*/ 11 w 19"/>
                  <a:gd name="T99" fmla="*/ 6 h 14"/>
                  <a:gd name="T100" fmla="*/ 11 w 19"/>
                  <a:gd name="T101" fmla="*/ 6 h 14"/>
                  <a:gd name="T102" fmla="*/ 12 w 19"/>
                  <a:gd name="T103" fmla="*/ 6 h 14"/>
                  <a:gd name="T104" fmla="*/ 0 w 19"/>
                  <a:gd name="T105" fmla="*/ 3 h 14"/>
                  <a:gd name="T106" fmla="*/ 5 w 19"/>
                  <a:gd name="T107" fmla="*/ 6 h 14"/>
                  <a:gd name="T108" fmla="*/ 2 w 19"/>
                  <a:gd name="T109" fmla="*/ 4 h 14"/>
                  <a:gd name="T110" fmla="*/ 0 w 19"/>
                  <a:gd name="T111" fmla="*/ 3 h 14"/>
                  <a:gd name="T112" fmla="*/ 0 w 19"/>
                  <a:gd name="T113" fmla="*/ 3 h 14"/>
                  <a:gd name="T114" fmla="*/ 0 w 19"/>
                  <a:gd name="T115" fmla="*/ 3 h 14"/>
                  <a:gd name="T116" fmla="*/ 7 w 19"/>
                  <a:gd name="T117" fmla="*/ 3 h 14"/>
                  <a:gd name="T118" fmla="*/ 6 w 19"/>
                  <a:gd name="T119" fmla="*/ 3 h 14"/>
                  <a:gd name="T120" fmla="*/ 2 w 19"/>
                  <a:gd name="T121" fmla="*/ 0 h 14"/>
                  <a:gd name="T122" fmla="*/ 7 w 19"/>
                  <a:gd name="T123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" h="14">
                    <a:moveTo>
                      <a:pt x="15" y="12"/>
                    </a:moveTo>
                    <a:cubicBezTo>
                      <a:pt x="15" y="13"/>
                      <a:pt x="15" y="13"/>
                      <a:pt x="15" y="13"/>
                    </a:cubicBezTo>
                    <a:cubicBezTo>
                      <a:pt x="16" y="13"/>
                      <a:pt x="16" y="13"/>
                      <a:pt x="17" y="14"/>
                    </a:cubicBezTo>
                    <a:cubicBezTo>
                      <a:pt x="17" y="14"/>
                      <a:pt x="17" y="13"/>
                      <a:pt x="17" y="13"/>
                    </a:cubicBezTo>
                    <a:cubicBezTo>
                      <a:pt x="17" y="13"/>
                      <a:pt x="16" y="13"/>
                      <a:pt x="15" y="12"/>
                    </a:cubicBezTo>
                    <a:moveTo>
                      <a:pt x="15" y="12"/>
                    </a:moveTo>
                    <a:cubicBezTo>
                      <a:pt x="15" y="12"/>
                      <a:pt x="15" y="12"/>
                      <a:pt x="14" y="12"/>
                    </a:cubicBezTo>
                    <a:cubicBezTo>
                      <a:pt x="15" y="12"/>
                      <a:pt x="15" y="12"/>
                      <a:pt x="15" y="13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4" y="11"/>
                    </a:moveTo>
                    <a:cubicBezTo>
                      <a:pt x="14" y="11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1"/>
                      <a:pt x="14" y="11"/>
                    </a:cubicBezTo>
                    <a:moveTo>
                      <a:pt x="13" y="11"/>
                    </a:move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1" y="10"/>
                    </a:cubicBezTo>
                    <a:cubicBezTo>
                      <a:pt x="12" y="10"/>
                      <a:pt x="12" y="10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moveTo>
                      <a:pt x="11" y="9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moveTo>
                      <a:pt x="17" y="9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8" y="10"/>
                      <a:pt x="17" y="9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8" y="10"/>
                      <a:pt x="18" y="10"/>
                      <a:pt x="17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7" y="9"/>
                      <a:pt x="17" y="10"/>
                    </a:cubicBezTo>
                    <a:cubicBezTo>
                      <a:pt x="17" y="10"/>
                      <a:pt x="17" y="9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moveTo>
                      <a:pt x="10" y="9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5" y="9"/>
                    </a:cubicBezTo>
                    <a:moveTo>
                      <a:pt x="16" y="8"/>
                    </a:moveTo>
                    <a:cubicBezTo>
                      <a:pt x="16" y="8"/>
                      <a:pt x="16" y="8"/>
                      <a:pt x="16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8"/>
                      <a:pt x="16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moveTo>
                      <a:pt x="14" y="7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8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4" y="7"/>
                      <a:pt x="13" y="7"/>
                      <a:pt x="13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2" y="7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2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moveTo>
                      <a:pt x="12" y="6"/>
                    </a:moveTo>
                    <a:cubicBezTo>
                      <a:pt x="12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3" y="5"/>
                      <a:pt x="2" y="4"/>
                    </a:cubicBezTo>
                    <a:cubicBezTo>
                      <a:pt x="2" y="4"/>
                      <a:pt x="1" y="4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8" name="Freeform 10094"/>
              <p:cNvSpPr>
                <a:spLocks noEditPoints="1"/>
              </p:cNvSpPr>
              <p:nvPr/>
            </p:nvSpPr>
            <p:spPr bwMode="auto">
              <a:xfrm>
                <a:off x="-101" y="3481"/>
                <a:ext cx="42" cy="28"/>
              </a:xfrm>
              <a:custGeom>
                <a:avLst/>
                <a:gdLst>
                  <a:gd name="T0" fmla="*/ 15 w 18"/>
                  <a:gd name="T1" fmla="*/ 10 h 12"/>
                  <a:gd name="T2" fmla="*/ 17 w 18"/>
                  <a:gd name="T3" fmla="*/ 11 h 12"/>
                  <a:gd name="T4" fmla="*/ 14 w 18"/>
                  <a:gd name="T5" fmla="*/ 10 h 12"/>
                  <a:gd name="T6" fmla="*/ 15 w 18"/>
                  <a:gd name="T7" fmla="*/ 10 h 12"/>
                  <a:gd name="T8" fmla="*/ 14 w 18"/>
                  <a:gd name="T9" fmla="*/ 10 h 12"/>
                  <a:gd name="T10" fmla="*/ 13 w 18"/>
                  <a:gd name="T11" fmla="*/ 10 h 12"/>
                  <a:gd name="T12" fmla="*/ 14 w 18"/>
                  <a:gd name="T13" fmla="*/ 10 h 12"/>
                  <a:gd name="T14" fmla="*/ 16 w 18"/>
                  <a:gd name="T15" fmla="*/ 9 h 12"/>
                  <a:gd name="T16" fmla="*/ 17 w 18"/>
                  <a:gd name="T17" fmla="*/ 11 h 12"/>
                  <a:gd name="T18" fmla="*/ 16 w 18"/>
                  <a:gd name="T19" fmla="*/ 9 h 12"/>
                  <a:gd name="T20" fmla="*/ 16 w 18"/>
                  <a:gd name="T21" fmla="*/ 9 h 12"/>
                  <a:gd name="T22" fmla="*/ 18 w 18"/>
                  <a:gd name="T23" fmla="*/ 10 h 12"/>
                  <a:gd name="T24" fmla="*/ 12 w 18"/>
                  <a:gd name="T25" fmla="*/ 9 h 12"/>
                  <a:gd name="T26" fmla="*/ 13 w 18"/>
                  <a:gd name="T27" fmla="*/ 9 h 12"/>
                  <a:gd name="T28" fmla="*/ 12 w 18"/>
                  <a:gd name="T29" fmla="*/ 9 h 12"/>
                  <a:gd name="T30" fmla="*/ 15 w 18"/>
                  <a:gd name="T31" fmla="*/ 9 h 12"/>
                  <a:gd name="T32" fmla="*/ 16 w 18"/>
                  <a:gd name="T33" fmla="*/ 9 h 12"/>
                  <a:gd name="T34" fmla="*/ 15 w 18"/>
                  <a:gd name="T35" fmla="*/ 8 h 12"/>
                  <a:gd name="T36" fmla="*/ 16 w 18"/>
                  <a:gd name="T37" fmla="*/ 9 h 12"/>
                  <a:gd name="T38" fmla="*/ 15 w 18"/>
                  <a:gd name="T39" fmla="*/ 8 h 12"/>
                  <a:gd name="T40" fmla="*/ 11 w 18"/>
                  <a:gd name="T41" fmla="*/ 8 h 12"/>
                  <a:gd name="T42" fmla="*/ 12 w 18"/>
                  <a:gd name="T43" fmla="*/ 8 h 12"/>
                  <a:gd name="T44" fmla="*/ 14 w 18"/>
                  <a:gd name="T45" fmla="*/ 8 h 12"/>
                  <a:gd name="T46" fmla="*/ 14 w 18"/>
                  <a:gd name="T47" fmla="*/ 9 h 12"/>
                  <a:gd name="T48" fmla="*/ 15 w 18"/>
                  <a:gd name="T49" fmla="*/ 8 h 12"/>
                  <a:gd name="T50" fmla="*/ 14 w 18"/>
                  <a:gd name="T51" fmla="*/ 8 h 12"/>
                  <a:gd name="T52" fmla="*/ 15 w 18"/>
                  <a:gd name="T53" fmla="*/ 8 h 12"/>
                  <a:gd name="T54" fmla="*/ 15 w 18"/>
                  <a:gd name="T55" fmla="*/ 8 h 12"/>
                  <a:gd name="T56" fmla="*/ 10 w 18"/>
                  <a:gd name="T57" fmla="*/ 8 h 12"/>
                  <a:gd name="T58" fmla="*/ 11 w 18"/>
                  <a:gd name="T59" fmla="*/ 8 h 12"/>
                  <a:gd name="T60" fmla="*/ 10 w 18"/>
                  <a:gd name="T61" fmla="*/ 8 h 12"/>
                  <a:gd name="T62" fmla="*/ 13 w 18"/>
                  <a:gd name="T63" fmla="*/ 8 h 12"/>
                  <a:gd name="T64" fmla="*/ 14 w 18"/>
                  <a:gd name="T65" fmla="*/ 8 h 12"/>
                  <a:gd name="T66" fmla="*/ 13 w 18"/>
                  <a:gd name="T67" fmla="*/ 7 h 12"/>
                  <a:gd name="T68" fmla="*/ 14 w 18"/>
                  <a:gd name="T69" fmla="*/ 8 h 12"/>
                  <a:gd name="T70" fmla="*/ 13 w 18"/>
                  <a:gd name="T71" fmla="*/ 7 h 12"/>
                  <a:gd name="T72" fmla="*/ 9 w 18"/>
                  <a:gd name="T73" fmla="*/ 7 h 12"/>
                  <a:gd name="T74" fmla="*/ 10 w 18"/>
                  <a:gd name="T75" fmla="*/ 7 h 12"/>
                  <a:gd name="T76" fmla="*/ 12 w 18"/>
                  <a:gd name="T77" fmla="*/ 7 h 12"/>
                  <a:gd name="T78" fmla="*/ 12 w 18"/>
                  <a:gd name="T79" fmla="*/ 8 h 12"/>
                  <a:gd name="T80" fmla="*/ 12 w 18"/>
                  <a:gd name="T81" fmla="*/ 7 h 12"/>
                  <a:gd name="T82" fmla="*/ 12 w 18"/>
                  <a:gd name="T83" fmla="*/ 7 h 12"/>
                  <a:gd name="T84" fmla="*/ 13 w 18"/>
                  <a:gd name="T85" fmla="*/ 7 h 12"/>
                  <a:gd name="T86" fmla="*/ 11 w 18"/>
                  <a:gd name="T87" fmla="*/ 6 h 12"/>
                  <a:gd name="T88" fmla="*/ 11 w 18"/>
                  <a:gd name="T89" fmla="*/ 7 h 12"/>
                  <a:gd name="T90" fmla="*/ 11 w 18"/>
                  <a:gd name="T91" fmla="*/ 6 h 12"/>
                  <a:gd name="T92" fmla="*/ 11 w 18"/>
                  <a:gd name="T93" fmla="*/ 6 h 12"/>
                  <a:gd name="T94" fmla="*/ 12 w 18"/>
                  <a:gd name="T95" fmla="*/ 6 h 12"/>
                  <a:gd name="T96" fmla="*/ 10 w 18"/>
                  <a:gd name="T97" fmla="*/ 6 h 12"/>
                  <a:gd name="T98" fmla="*/ 10 w 18"/>
                  <a:gd name="T99" fmla="*/ 7 h 12"/>
                  <a:gd name="T100" fmla="*/ 10 w 18"/>
                  <a:gd name="T101" fmla="*/ 6 h 12"/>
                  <a:gd name="T102" fmla="*/ 10 w 18"/>
                  <a:gd name="T103" fmla="*/ 6 h 12"/>
                  <a:gd name="T104" fmla="*/ 11 w 18"/>
                  <a:gd name="T105" fmla="*/ 6 h 12"/>
                  <a:gd name="T106" fmla="*/ 0 w 18"/>
                  <a:gd name="T107" fmla="*/ 1 h 12"/>
                  <a:gd name="T108" fmla="*/ 4 w 18"/>
                  <a:gd name="T109" fmla="*/ 4 h 12"/>
                  <a:gd name="T110" fmla="*/ 5 w 18"/>
                  <a:gd name="T111" fmla="*/ 4 h 12"/>
                  <a:gd name="T112" fmla="*/ 1 w 18"/>
                  <a:gd name="T113" fmla="*/ 0 h 12"/>
                  <a:gd name="T114" fmla="*/ 5 w 18"/>
                  <a:gd name="T115" fmla="*/ 4 h 12"/>
                  <a:gd name="T116" fmla="*/ 1 w 18"/>
                  <a:gd name="T1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" h="12"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1"/>
                      <a:pt x="16" y="11"/>
                      <a:pt x="17" y="12"/>
                    </a:cubicBezTo>
                    <a:cubicBezTo>
                      <a:pt x="17" y="12"/>
                      <a:pt x="17" y="12"/>
                      <a:pt x="17" y="11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14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4" y="9"/>
                    </a:moveTo>
                    <a:cubicBezTo>
                      <a:pt x="14" y="9"/>
                      <a:pt x="13" y="9"/>
                      <a:pt x="13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6" y="9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0"/>
                      <a:pt x="17" y="11"/>
                      <a:pt x="17" y="11"/>
                    </a:cubicBezTo>
                    <a:cubicBezTo>
                      <a:pt x="17" y="11"/>
                      <a:pt x="18" y="10"/>
                      <a:pt x="18" y="10"/>
                    </a:cubicBezTo>
                    <a:cubicBezTo>
                      <a:pt x="17" y="10"/>
                      <a:pt x="17" y="9"/>
                      <a:pt x="16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10"/>
                      <a:pt x="17" y="9"/>
                      <a:pt x="16" y="9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3" y="9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2" y="9"/>
                      <a:pt x="12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9"/>
                      <a:pt x="16" y="9"/>
                    </a:cubicBezTo>
                    <a:cubicBezTo>
                      <a:pt x="16" y="9"/>
                      <a:pt x="15" y="9"/>
                      <a:pt x="15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5" y="8"/>
                      <a:pt x="15" y="8"/>
                    </a:cubicBezTo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moveTo>
                      <a:pt x="14" y="8"/>
                    </a:moveTo>
                    <a:cubicBezTo>
                      <a:pt x="14" y="8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moveTo>
                      <a:pt x="13" y="7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8"/>
                      <a:pt x="14" y="8"/>
                      <a:pt x="14" y="8"/>
                    </a:cubicBezTo>
                    <a:cubicBezTo>
                      <a:pt x="14" y="8"/>
                      <a:pt x="13" y="7"/>
                      <a:pt x="13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7"/>
                      <a:pt x="13" y="7"/>
                      <a:pt x="13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7"/>
                      <a:pt x="9" y="7"/>
                      <a:pt x="9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7"/>
                    </a:cubicBezTo>
                    <a:cubicBezTo>
                      <a:pt x="12" y="7"/>
                      <a:pt x="11" y="6"/>
                      <a:pt x="11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1" y="6"/>
                      <a:pt x="11" y="6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0" y="5"/>
                    </a:moveTo>
                    <a:cubicBezTo>
                      <a:pt x="10" y="5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0" y="5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3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6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9" name="Freeform 10095"/>
              <p:cNvSpPr>
                <a:spLocks noEditPoints="1"/>
              </p:cNvSpPr>
              <p:nvPr/>
            </p:nvSpPr>
            <p:spPr bwMode="auto">
              <a:xfrm>
                <a:off x="-89" y="3462"/>
                <a:ext cx="42" cy="26"/>
              </a:xfrm>
              <a:custGeom>
                <a:avLst/>
                <a:gdLst>
                  <a:gd name="T0" fmla="*/ 15 w 18"/>
                  <a:gd name="T1" fmla="*/ 10 h 11"/>
                  <a:gd name="T2" fmla="*/ 17 w 18"/>
                  <a:gd name="T3" fmla="*/ 11 h 11"/>
                  <a:gd name="T4" fmla="*/ 15 w 18"/>
                  <a:gd name="T5" fmla="*/ 10 h 11"/>
                  <a:gd name="T6" fmla="*/ 15 w 18"/>
                  <a:gd name="T7" fmla="*/ 10 h 11"/>
                  <a:gd name="T8" fmla="*/ 15 w 18"/>
                  <a:gd name="T9" fmla="*/ 10 h 11"/>
                  <a:gd name="T10" fmla="*/ 16 w 18"/>
                  <a:gd name="T11" fmla="*/ 9 h 11"/>
                  <a:gd name="T12" fmla="*/ 18 w 18"/>
                  <a:gd name="T13" fmla="*/ 10 h 11"/>
                  <a:gd name="T14" fmla="*/ 16 w 18"/>
                  <a:gd name="T15" fmla="*/ 9 h 11"/>
                  <a:gd name="T16" fmla="*/ 16 w 18"/>
                  <a:gd name="T17" fmla="*/ 9 h 11"/>
                  <a:gd name="T18" fmla="*/ 16 w 18"/>
                  <a:gd name="T19" fmla="*/ 9 h 11"/>
                  <a:gd name="T20" fmla="*/ 14 w 18"/>
                  <a:gd name="T21" fmla="*/ 9 h 11"/>
                  <a:gd name="T22" fmla="*/ 15 w 18"/>
                  <a:gd name="T23" fmla="*/ 9 h 11"/>
                  <a:gd name="T24" fmla="*/ 15 w 18"/>
                  <a:gd name="T25" fmla="*/ 9 h 11"/>
                  <a:gd name="T26" fmla="*/ 15 w 18"/>
                  <a:gd name="T27" fmla="*/ 9 h 11"/>
                  <a:gd name="T28" fmla="*/ 15 w 18"/>
                  <a:gd name="T29" fmla="*/ 9 h 11"/>
                  <a:gd name="T30" fmla="*/ 14 w 18"/>
                  <a:gd name="T31" fmla="*/ 9 h 11"/>
                  <a:gd name="T32" fmla="*/ 14 w 18"/>
                  <a:gd name="T33" fmla="*/ 9 h 11"/>
                  <a:gd name="T34" fmla="*/ 14 w 18"/>
                  <a:gd name="T35" fmla="*/ 9 h 11"/>
                  <a:gd name="T36" fmla="*/ 14 w 18"/>
                  <a:gd name="T37" fmla="*/ 8 h 11"/>
                  <a:gd name="T38" fmla="*/ 14 w 18"/>
                  <a:gd name="T39" fmla="*/ 8 h 11"/>
                  <a:gd name="T40" fmla="*/ 13 w 18"/>
                  <a:gd name="T41" fmla="*/ 8 h 11"/>
                  <a:gd name="T42" fmla="*/ 13 w 18"/>
                  <a:gd name="T43" fmla="*/ 9 h 11"/>
                  <a:gd name="T44" fmla="*/ 13 w 18"/>
                  <a:gd name="T45" fmla="*/ 8 h 11"/>
                  <a:gd name="T46" fmla="*/ 13 w 18"/>
                  <a:gd name="T47" fmla="*/ 8 h 11"/>
                  <a:gd name="T48" fmla="*/ 14 w 18"/>
                  <a:gd name="T49" fmla="*/ 8 h 11"/>
                  <a:gd name="T50" fmla="*/ 12 w 18"/>
                  <a:gd name="T51" fmla="*/ 7 h 11"/>
                  <a:gd name="T52" fmla="*/ 12 w 18"/>
                  <a:gd name="T53" fmla="*/ 8 h 11"/>
                  <a:gd name="T54" fmla="*/ 12 w 18"/>
                  <a:gd name="T55" fmla="*/ 7 h 11"/>
                  <a:gd name="T56" fmla="*/ 12 w 18"/>
                  <a:gd name="T57" fmla="*/ 7 h 11"/>
                  <a:gd name="T58" fmla="*/ 12 w 18"/>
                  <a:gd name="T59" fmla="*/ 7 h 11"/>
                  <a:gd name="T60" fmla="*/ 11 w 18"/>
                  <a:gd name="T61" fmla="*/ 7 h 11"/>
                  <a:gd name="T62" fmla="*/ 11 w 18"/>
                  <a:gd name="T63" fmla="*/ 7 h 11"/>
                  <a:gd name="T64" fmla="*/ 11 w 18"/>
                  <a:gd name="T65" fmla="*/ 7 h 11"/>
                  <a:gd name="T66" fmla="*/ 11 w 18"/>
                  <a:gd name="T67" fmla="*/ 7 h 11"/>
                  <a:gd name="T68" fmla="*/ 12 w 18"/>
                  <a:gd name="T69" fmla="*/ 7 h 11"/>
                  <a:gd name="T70" fmla="*/ 10 w 18"/>
                  <a:gd name="T71" fmla="*/ 6 h 11"/>
                  <a:gd name="T72" fmla="*/ 10 w 18"/>
                  <a:gd name="T73" fmla="*/ 7 h 11"/>
                  <a:gd name="T74" fmla="*/ 10 w 18"/>
                  <a:gd name="T75" fmla="*/ 6 h 11"/>
                  <a:gd name="T76" fmla="*/ 10 w 18"/>
                  <a:gd name="T77" fmla="*/ 6 h 11"/>
                  <a:gd name="T78" fmla="*/ 11 w 18"/>
                  <a:gd name="T79" fmla="*/ 6 h 11"/>
                  <a:gd name="T80" fmla="*/ 0 w 18"/>
                  <a:gd name="T81" fmla="*/ 0 h 11"/>
                  <a:gd name="T82" fmla="*/ 5 w 18"/>
                  <a:gd name="T83" fmla="*/ 4 h 11"/>
                  <a:gd name="T84" fmla="*/ 2 w 18"/>
                  <a:gd name="T85" fmla="*/ 1 h 11"/>
                  <a:gd name="T86" fmla="*/ 0 w 18"/>
                  <a:gd name="T87" fmla="*/ 0 h 11"/>
                  <a:gd name="T88" fmla="*/ 2 w 18"/>
                  <a:gd name="T89" fmla="*/ 1 h 11"/>
                  <a:gd name="T90" fmla="*/ 5 w 18"/>
                  <a:gd name="T9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" h="11">
                    <a:moveTo>
                      <a:pt x="16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0"/>
                      <a:pt x="16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6" y="10"/>
                      <a:pt x="16" y="10"/>
                    </a:cubicBezTo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8" y="10"/>
                    </a:cubicBezTo>
                    <a:cubicBezTo>
                      <a:pt x="17" y="10"/>
                      <a:pt x="16" y="10"/>
                      <a:pt x="16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9"/>
                    </a:cubicBezTo>
                    <a:cubicBezTo>
                      <a:pt x="15" y="9"/>
                      <a:pt x="15" y="9"/>
                      <a:pt x="14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13" y="7"/>
                    </a:move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4" y="8"/>
                    </a:cubicBezTo>
                    <a:cubicBezTo>
                      <a:pt x="13" y="8"/>
                      <a:pt x="13" y="8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1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4" y="2"/>
                      <a:pt x="3" y="2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0" name="Freeform 10096"/>
              <p:cNvSpPr>
                <a:spLocks noEditPoints="1"/>
              </p:cNvSpPr>
              <p:nvPr/>
            </p:nvSpPr>
            <p:spPr bwMode="auto">
              <a:xfrm>
                <a:off x="-172" y="3594"/>
                <a:ext cx="42" cy="33"/>
              </a:xfrm>
              <a:custGeom>
                <a:avLst/>
                <a:gdLst>
                  <a:gd name="T0" fmla="*/ 15 w 18"/>
                  <a:gd name="T1" fmla="*/ 11 h 14"/>
                  <a:gd name="T2" fmla="*/ 14 w 18"/>
                  <a:gd name="T3" fmla="*/ 12 h 14"/>
                  <a:gd name="T4" fmla="*/ 17 w 18"/>
                  <a:gd name="T5" fmla="*/ 14 h 14"/>
                  <a:gd name="T6" fmla="*/ 18 w 18"/>
                  <a:gd name="T7" fmla="*/ 13 h 14"/>
                  <a:gd name="T8" fmla="*/ 15 w 18"/>
                  <a:gd name="T9" fmla="*/ 11 h 14"/>
                  <a:gd name="T10" fmla="*/ 14 w 18"/>
                  <a:gd name="T11" fmla="*/ 11 h 14"/>
                  <a:gd name="T12" fmla="*/ 13 w 18"/>
                  <a:gd name="T13" fmla="*/ 11 h 14"/>
                  <a:gd name="T14" fmla="*/ 14 w 18"/>
                  <a:gd name="T15" fmla="*/ 12 h 14"/>
                  <a:gd name="T16" fmla="*/ 14 w 18"/>
                  <a:gd name="T17" fmla="*/ 11 h 14"/>
                  <a:gd name="T18" fmla="*/ 14 w 18"/>
                  <a:gd name="T19" fmla="*/ 11 h 14"/>
                  <a:gd name="T20" fmla="*/ 13 w 18"/>
                  <a:gd name="T21" fmla="*/ 11 h 14"/>
                  <a:gd name="T22" fmla="*/ 13 w 18"/>
                  <a:gd name="T23" fmla="*/ 11 h 14"/>
                  <a:gd name="T24" fmla="*/ 13 w 18"/>
                  <a:gd name="T25" fmla="*/ 11 h 14"/>
                  <a:gd name="T26" fmla="*/ 14 w 18"/>
                  <a:gd name="T27" fmla="*/ 11 h 14"/>
                  <a:gd name="T28" fmla="*/ 13 w 18"/>
                  <a:gd name="T29" fmla="*/ 11 h 14"/>
                  <a:gd name="T30" fmla="*/ 12 w 18"/>
                  <a:gd name="T31" fmla="*/ 10 h 14"/>
                  <a:gd name="T32" fmla="*/ 12 w 18"/>
                  <a:gd name="T33" fmla="*/ 11 h 14"/>
                  <a:gd name="T34" fmla="*/ 12 w 18"/>
                  <a:gd name="T35" fmla="*/ 11 h 14"/>
                  <a:gd name="T36" fmla="*/ 13 w 18"/>
                  <a:gd name="T37" fmla="*/ 10 h 14"/>
                  <a:gd name="T38" fmla="*/ 12 w 18"/>
                  <a:gd name="T39" fmla="*/ 10 h 14"/>
                  <a:gd name="T40" fmla="*/ 12 w 18"/>
                  <a:gd name="T41" fmla="*/ 10 h 14"/>
                  <a:gd name="T42" fmla="*/ 11 w 18"/>
                  <a:gd name="T43" fmla="*/ 10 h 14"/>
                  <a:gd name="T44" fmla="*/ 11 w 18"/>
                  <a:gd name="T45" fmla="*/ 10 h 14"/>
                  <a:gd name="T46" fmla="*/ 12 w 18"/>
                  <a:gd name="T47" fmla="*/ 10 h 14"/>
                  <a:gd name="T48" fmla="*/ 12 w 18"/>
                  <a:gd name="T49" fmla="*/ 10 h 14"/>
                  <a:gd name="T50" fmla="*/ 10 w 18"/>
                  <a:gd name="T51" fmla="*/ 8 h 14"/>
                  <a:gd name="T52" fmla="*/ 9 w 18"/>
                  <a:gd name="T53" fmla="*/ 9 h 14"/>
                  <a:gd name="T54" fmla="*/ 11 w 18"/>
                  <a:gd name="T55" fmla="*/ 10 h 14"/>
                  <a:gd name="T56" fmla="*/ 11 w 18"/>
                  <a:gd name="T57" fmla="*/ 9 h 14"/>
                  <a:gd name="T58" fmla="*/ 10 w 18"/>
                  <a:gd name="T59" fmla="*/ 8 h 14"/>
                  <a:gd name="T60" fmla="*/ 11 w 18"/>
                  <a:gd name="T61" fmla="*/ 5 h 14"/>
                  <a:gd name="T62" fmla="*/ 11 w 18"/>
                  <a:gd name="T63" fmla="*/ 5 h 14"/>
                  <a:gd name="T64" fmla="*/ 12 w 18"/>
                  <a:gd name="T65" fmla="*/ 6 h 14"/>
                  <a:gd name="T66" fmla="*/ 11 w 18"/>
                  <a:gd name="T67" fmla="*/ 5 h 14"/>
                  <a:gd name="T68" fmla="*/ 0 w 18"/>
                  <a:gd name="T69" fmla="*/ 3 h 14"/>
                  <a:gd name="T70" fmla="*/ 0 w 18"/>
                  <a:gd name="T71" fmla="*/ 3 h 14"/>
                  <a:gd name="T72" fmla="*/ 5 w 18"/>
                  <a:gd name="T73" fmla="*/ 6 h 14"/>
                  <a:gd name="T74" fmla="*/ 5 w 18"/>
                  <a:gd name="T75" fmla="*/ 6 h 14"/>
                  <a:gd name="T76" fmla="*/ 1 w 18"/>
                  <a:gd name="T77" fmla="*/ 3 h 14"/>
                  <a:gd name="T78" fmla="*/ 1 w 18"/>
                  <a:gd name="T79" fmla="*/ 3 h 14"/>
                  <a:gd name="T80" fmla="*/ 1 w 18"/>
                  <a:gd name="T81" fmla="*/ 3 h 14"/>
                  <a:gd name="T82" fmla="*/ 0 w 18"/>
                  <a:gd name="T83" fmla="*/ 3 h 14"/>
                  <a:gd name="T84" fmla="*/ 0 w 18"/>
                  <a:gd name="T85" fmla="*/ 3 h 14"/>
                  <a:gd name="T86" fmla="*/ 0 w 18"/>
                  <a:gd name="T87" fmla="*/ 3 h 14"/>
                  <a:gd name="T88" fmla="*/ 0 w 18"/>
                  <a:gd name="T89" fmla="*/ 3 h 14"/>
                  <a:gd name="T90" fmla="*/ 0 w 18"/>
                  <a:gd name="T91" fmla="*/ 3 h 14"/>
                  <a:gd name="T92" fmla="*/ 0 w 18"/>
                  <a:gd name="T93" fmla="*/ 3 h 14"/>
                  <a:gd name="T94" fmla="*/ 3 w 18"/>
                  <a:gd name="T95" fmla="*/ 0 h 14"/>
                  <a:gd name="T96" fmla="*/ 3 w 18"/>
                  <a:gd name="T97" fmla="*/ 0 h 14"/>
                  <a:gd name="T98" fmla="*/ 7 w 18"/>
                  <a:gd name="T99" fmla="*/ 3 h 14"/>
                  <a:gd name="T100" fmla="*/ 7 w 18"/>
                  <a:gd name="T101" fmla="*/ 3 h 14"/>
                  <a:gd name="T102" fmla="*/ 5 w 18"/>
                  <a:gd name="T103" fmla="*/ 1 h 14"/>
                  <a:gd name="T104" fmla="*/ 3 w 18"/>
                  <a:gd name="T105" fmla="*/ 0 h 14"/>
                  <a:gd name="T106" fmla="*/ 3 w 18"/>
                  <a:gd name="T107" fmla="*/ 0 h 14"/>
                  <a:gd name="T108" fmla="*/ 3 w 18"/>
                  <a:gd name="T109" fmla="*/ 0 h 14"/>
                  <a:gd name="T110" fmla="*/ 3 w 18"/>
                  <a:gd name="T111" fmla="*/ 0 h 14"/>
                  <a:gd name="T112" fmla="*/ 3 w 18"/>
                  <a:gd name="T1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8" h="14">
                    <a:moveTo>
                      <a:pt x="15" y="11"/>
                    </a:moveTo>
                    <a:cubicBezTo>
                      <a:pt x="15" y="12"/>
                      <a:pt x="15" y="12"/>
                      <a:pt x="14" y="12"/>
                    </a:cubicBezTo>
                    <a:cubicBezTo>
                      <a:pt x="15" y="13"/>
                      <a:pt x="16" y="13"/>
                      <a:pt x="17" y="14"/>
                    </a:cubicBezTo>
                    <a:cubicBezTo>
                      <a:pt x="17" y="14"/>
                      <a:pt x="17" y="13"/>
                      <a:pt x="18" y="13"/>
                    </a:cubicBezTo>
                    <a:cubicBezTo>
                      <a:pt x="17" y="13"/>
                      <a:pt x="16" y="12"/>
                      <a:pt x="15" y="11"/>
                    </a:cubicBezTo>
                    <a:moveTo>
                      <a:pt x="14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moveTo>
                      <a:pt x="13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4" y="11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3" y="11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moveTo>
                      <a:pt x="12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moveTo>
                      <a:pt x="10" y="8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10"/>
                      <a:pt x="11" y="10"/>
                    </a:cubicBezTo>
                    <a:cubicBezTo>
                      <a:pt x="11" y="10"/>
                      <a:pt x="11" y="9"/>
                      <a:pt x="11" y="9"/>
                    </a:cubicBezTo>
                    <a:cubicBezTo>
                      <a:pt x="11" y="9"/>
                      <a:pt x="10" y="9"/>
                      <a:pt x="10" y="8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5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2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6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1" name="Freeform 10097"/>
              <p:cNvSpPr>
                <a:spLocks noEditPoints="1"/>
              </p:cNvSpPr>
              <p:nvPr/>
            </p:nvSpPr>
            <p:spPr bwMode="auto">
              <a:xfrm>
                <a:off x="-345" y="3887"/>
                <a:ext cx="43" cy="28"/>
              </a:xfrm>
              <a:custGeom>
                <a:avLst/>
                <a:gdLst>
                  <a:gd name="T0" fmla="*/ 18 w 18"/>
                  <a:gd name="T1" fmla="*/ 11 h 12"/>
                  <a:gd name="T2" fmla="*/ 18 w 18"/>
                  <a:gd name="T3" fmla="*/ 11 h 12"/>
                  <a:gd name="T4" fmla="*/ 17 w 18"/>
                  <a:gd name="T5" fmla="*/ 11 h 12"/>
                  <a:gd name="T6" fmla="*/ 17 w 18"/>
                  <a:gd name="T7" fmla="*/ 11 h 12"/>
                  <a:gd name="T8" fmla="*/ 17 w 18"/>
                  <a:gd name="T9" fmla="*/ 11 h 12"/>
                  <a:gd name="T10" fmla="*/ 16 w 18"/>
                  <a:gd name="T11" fmla="*/ 12 h 12"/>
                  <a:gd name="T12" fmla="*/ 17 w 18"/>
                  <a:gd name="T13" fmla="*/ 12 h 12"/>
                  <a:gd name="T14" fmla="*/ 17 w 18"/>
                  <a:gd name="T15" fmla="*/ 11 h 12"/>
                  <a:gd name="T16" fmla="*/ 17 w 18"/>
                  <a:gd name="T17" fmla="*/ 11 h 12"/>
                  <a:gd name="T18" fmla="*/ 17 w 18"/>
                  <a:gd name="T19" fmla="*/ 11 h 12"/>
                  <a:gd name="T20" fmla="*/ 17 w 18"/>
                  <a:gd name="T21" fmla="*/ 10 h 12"/>
                  <a:gd name="T22" fmla="*/ 17 w 18"/>
                  <a:gd name="T23" fmla="*/ 11 h 12"/>
                  <a:gd name="T24" fmla="*/ 15 w 18"/>
                  <a:gd name="T25" fmla="*/ 10 h 12"/>
                  <a:gd name="T26" fmla="*/ 16 w 18"/>
                  <a:gd name="T27" fmla="*/ 10 h 12"/>
                  <a:gd name="T28" fmla="*/ 17 w 18"/>
                  <a:gd name="T29" fmla="*/ 10 h 12"/>
                  <a:gd name="T30" fmla="*/ 9 w 18"/>
                  <a:gd name="T31" fmla="*/ 9 h 12"/>
                  <a:gd name="T32" fmla="*/ 9 w 18"/>
                  <a:gd name="T33" fmla="*/ 9 h 12"/>
                  <a:gd name="T34" fmla="*/ 10 w 18"/>
                  <a:gd name="T35" fmla="*/ 9 h 12"/>
                  <a:gd name="T36" fmla="*/ 7 w 18"/>
                  <a:gd name="T37" fmla="*/ 8 h 12"/>
                  <a:gd name="T38" fmla="*/ 8 w 18"/>
                  <a:gd name="T39" fmla="*/ 8 h 12"/>
                  <a:gd name="T40" fmla="*/ 7 w 18"/>
                  <a:gd name="T41" fmla="*/ 8 h 12"/>
                  <a:gd name="T42" fmla="*/ 10 w 18"/>
                  <a:gd name="T43" fmla="*/ 7 h 12"/>
                  <a:gd name="T44" fmla="*/ 12 w 18"/>
                  <a:gd name="T45" fmla="*/ 7 h 12"/>
                  <a:gd name="T46" fmla="*/ 4 w 18"/>
                  <a:gd name="T47" fmla="*/ 6 h 12"/>
                  <a:gd name="T48" fmla="*/ 6 w 18"/>
                  <a:gd name="T49" fmla="*/ 7 h 12"/>
                  <a:gd name="T50" fmla="*/ 9 w 18"/>
                  <a:gd name="T51" fmla="*/ 5 h 12"/>
                  <a:gd name="T52" fmla="*/ 10 w 18"/>
                  <a:gd name="T53" fmla="*/ 6 h 12"/>
                  <a:gd name="T54" fmla="*/ 9 w 18"/>
                  <a:gd name="T55" fmla="*/ 5 h 12"/>
                  <a:gd name="T56" fmla="*/ 5 w 18"/>
                  <a:gd name="T57" fmla="*/ 4 h 12"/>
                  <a:gd name="T58" fmla="*/ 8 w 18"/>
                  <a:gd name="T59" fmla="*/ 5 h 12"/>
                  <a:gd name="T60" fmla="*/ 3 w 18"/>
                  <a:gd name="T61" fmla="*/ 2 h 12"/>
                  <a:gd name="T62" fmla="*/ 5 w 18"/>
                  <a:gd name="T63" fmla="*/ 3 h 12"/>
                  <a:gd name="T64" fmla="*/ 3 w 18"/>
                  <a:gd name="T65" fmla="*/ 2 h 12"/>
                  <a:gd name="T66" fmla="*/ 2 w 18"/>
                  <a:gd name="T67" fmla="*/ 1 h 12"/>
                  <a:gd name="T68" fmla="*/ 3 w 18"/>
                  <a:gd name="T69" fmla="*/ 2 h 12"/>
                  <a:gd name="T70" fmla="*/ 0 w 18"/>
                  <a:gd name="T71" fmla="*/ 0 h 12"/>
                  <a:gd name="T72" fmla="*/ 0 w 18"/>
                  <a:gd name="T73" fmla="*/ 1 h 12"/>
                  <a:gd name="T74" fmla="*/ 0 w 18"/>
                  <a:gd name="T7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8" h="12"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2"/>
                      <a:pt x="16" y="12"/>
                      <a:pt x="16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9" y="9"/>
                    </a:cubicBezTo>
                    <a:moveTo>
                      <a:pt x="7" y="8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0" y="7"/>
                    </a:cubicBezTo>
                    <a:moveTo>
                      <a:pt x="4" y="6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4" y="6"/>
                      <a:pt x="4" y="6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5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4"/>
                    </a:cubicBezTo>
                    <a:cubicBezTo>
                      <a:pt x="6" y="4"/>
                      <a:pt x="7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6" y="4"/>
                      <a:pt x="5" y="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2" name="Freeform 10098"/>
              <p:cNvSpPr>
                <a:spLocks noEditPoints="1"/>
              </p:cNvSpPr>
              <p:nvPr/>
            </p:nvSpPr>
            <p:spPr bwMode="auto">
              <a:xfrm>
                <a:off x="-302" y="3819"/>
                <a:ext cx="45" cy="26"/>
              </a:xfrm>
              <a:custGeom>
                <a:avLst/>
                <a:gdLst>
                  <a:gd name="T0" fmla="*/ 16 w 19"/>
                  <a:gd name="T1" fmla="*/ 9 h 11"/>
                  <a:gd name="T2" fmla="*/ 19 w 19"/>
                  <a:gd name="T3" fmla="*/ 10 h 11"/>
                  <a:gd name="T4" fmla="*/ 16 w 19"/>
                  <a:gd name="T5" fmla="*/ 9 h 11"/>
                  <a:gd name="T6" fmla="*/ 15 w 19"/>
                  <a:gd name="T7" fmla="*/ 9 h 11"/>
                  <a:gd name="T8" fmla="*/ 18 w 19"/>
                  <a:gd name="T9" fmla="*/ 11 h 11"/>
                  <a:gd name="T10" fmla="*/ 18 w 19"/>
                  <a:gd name="T11" fmla="*/ 10 h 11"/>
                  <a:gd name="T12" fmla="*/ 15 w 19"/>
                  <a:gd name="T13" fmla="*/ 8 h 11"/>
                  <a:gd name="T14" fmla="*/ 16 w 19"/>
                  <a:gd name="T15" fmla="*/ 9 h 11"/>
                  <a:gd name="T16" fmla="*/ 12 w 19"/>
                  <a:gd name="T17" fmla="*/ 7 h 11"/>
                  <a:gd name="T18" fmla="*/ 13 w 19"/>
                  <a:gd name="T19" fmla="*/ 7 h 11"/>
                  <a:gd name="T20" fmla="*/ 12 w 19"/>
                  <a:gd name="T21" fmla="*/ 7 h 11"/>
                  <a:gd name="T22" fmla="*/ 12 w 19"/>
                  <a:gd name="T23" fmla="*/ 7 h 11"/>
                  <a:gd name="T24" fmla="*/ 13 w 19"/>
                  <a:gd name="T25" fmla="*/ 7 h 11"/>
                  <a:gd name="T26" fmla="*/ 10 w 19"/>
                  <a:gd name="T27" fmla="*/ 6 h 11"/>
                  <a:gd name="T28" fmla="*/ 11 w 19"/>
                  <a:gd name="T29" fmla="*/ 6 h 11"/>
                  <a:gd name="T30" fmla="*/ 10 w 19"/>
                  <a:gd name="T31" fmla="*/ 6 h 11"/>
                  <a:gd name="T32" fmla="*/ 10 w 19"/>
                  <a:gd name="T33" fmla="*/ 6 h 11"/>
                  <a:gd name="T34" fmla="*/ 11 w 19"/>
                  <a:gd name="T35" fmla="*/ 6 h 11"/>
                  <a:gd name="T36" fmla="*/ 8 w 19"/>
                  <a:gd name="T37" fmla="*/ 5 h 11"/>
                  <a:gd name="T38" fmla="*/ 9 w 19"/>
                  <a:gd name="T39" fmla="*/ 5 h 11"/>
                  <a:gd name="T40" fmla="*/ 8 w 19"/>
                  <a:gd name="T41" fmla="*/ 5 h 11"/>
                  <a:gd name="T42" fmla="*/ 8 w 19"/>
                  <a:gd name="T43" fmla="*/ 4 h 11"/>
                  <a:gd name="T44" fmla="*/ 10 w 19"/>
                  <a:gd name="T45" fmla="*/ 5 h 11"/>
                  <a:gd name="T46" fmla="*/ 2 w 19"/>
                  <a:gd name="T47" fmla="*/ 1 h 11"/>
                  <a:gd name="T48" fmla="*/ 6 w 19"/>
                  <a:gd name="T49" fmla="*/ 3 h 11"/>
                  <a:gd name="T50" fmla="*/ 2 w 19"/>
                  <a:gd name="T51" fmla="*/ 1 h 11"/>
                  <a:gd name="T52" fmla="*/ 2 w 19"/>
                  <a:gd name="T53" fmla="*/ 1 h 11"/>
                  <a:gd name="T54" fmla="*/ 6 w 19"/>
                  <a:gd name="T55" fmla="*/ 3 h 11"/>
                  <a:gd name="T56" fmla="*/ 0 w 19"/>
                  <a:gd name="T57" fmla="*/ 0 h 11"/>
                  <a:gd name="T58" fmla="*/ 2 w 19"/>
                  <a:gd name="T59" fmla="*/ 1 h 11"/>
                  <a:gd name="T60" fmla="*/ 0 w 19"/>
                  <a:gd name="T61" fmla="*/ 0 h 11"/>
                  <a:gd name="T62" fmla="*/ 0 w 19"/>
                  <a:gd name="T63" fmla="*/ 0 h 11"/>
                  <a:gd name="T64" fmla="*/ 2 w 19"/>
                  <a:gd name="T6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9" h="11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8" y="10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7" y="10"/>
                      <a:pt x="18" y="10"/>
                    </a:cubicBezTo>
                    <a:cubicBezTo>
                      <a:pt x="18" y="10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0"/>
                      <a:pt x="18" y="10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6" y="9"/>
                      <a:pt x="16" y="9"/>
                    </a:cubicBezTo>
                    <a:cubicBezTo>
                      <a:pt x="16" y="9"/>
                      <a:pt x="15" y="8"/>
                      <a:pt x="15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8" y="5"/>
                      <a:pt x="8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8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3" y="2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3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3" name="Freeform 10099"/>
              <p:cNvSpPr>
                <a:spLocks noEditPoints="1"/>
              </p:cNvSpPr>
              <p:nvPr/>
            </p:nvSpPr>
            <p:spPr bwMode="auto">
              <a:xfrm>
                <a:off x="-302" y="3821"/>
                <a:ext cx="42" cy="26"/>
              </a:xfrm>
              <a:custGeom>
                <a:avLst/>
                <a:gdLst>
                  <a:gd name="T0" fmla="*/ 14 w 18"/>
                  <a:gd name="T1" fmla="*/ 9 h 11"/>
                  <a:gd name="T2" fmla="*/ 14 w 18"/>
                  <a:gd name="T3" fmla="*/ 9 h 11"/>
                  <a:gd name="T4" fmla="*/ 18 w 18"/>
                  <a:gd name="T5" fmla="*/ 11 h 11"/>
                  <a:gd name="T6" fmla="*/ 18 w 18"/>
                  <a:gd name="T7" fmla="*/ 11 h 11"/>
                  <a:gd name="T8" fmla="*/ 14 w 18"/>
                  <a:gd name="T9" fmla="*/ 9 h 11"/>
                  <a:gd name="T10" fmla="*/ 11 w 18"/>
                  <a:gd name="T11" fmla="*/ 7 h 11"/>
                  <a:gd name="T12" fmla="*/ 11 w 18"/>
                  <a:gd name="T13" fmla="*/ 7 h 11"/>
                  <a:gd name="T14" fmla="*/ 12 w 18"/>
                  <a:gd name="T15" fmla="*/ 7 h 11"/>
                  <a:gd name="T16" fmla="*/ 12 w 18"/>
                  <a:gd name="T17" fmla="*/ 7 h 11"/>
                  <a:gd name="T18" fmla="*/ 11 w 18"/>
                  <a:gd name="T19" fmla="*/ 7 h 11"/>
                  <a:gd name="T20" fmla="*/ 10 w 18"/>
                  <a:gd name="T21" fmla="*/ 6 h 11"/>
                  <a:gd name="T22" fmla="*/ 10 w 18"/>
                  <a:gd name="T23" fmla="*/ 6 h 11"/>
                  <a:gd name="T24" fmla="*/ 10 w 18"/>
                  <a:gd name="T25" fmla="*/ 6 h 11"/>
                  <a:gd name="T26" fmla="*/ 10 w 18"/>
                  <a:gd name="T27" fmla="*/ 6 h 11"/>
                  <a:gd name="T28" fmla="*/ 10 w 18"/>
                  <a:gd name="T29" fmla="*/ 6 h 11"/>
                  <a:gd name="T30" fmla="*/ 7 w 18"/>
                  <a:gd name="T31" fmla="*/ 4 h 11"/>
                  <a:gd name="T32" fmla="*/ 7 w 18"/>
                  <a:gd name="T33" fmla="*/ 4 h 11"/>
                  <a:gd name="T34" fmla="*/ 9 w 18"/>
                  <a:gd name="T35" fmla="*/ 5 h 11"/>
                  <a:gd name="T36" fmla="*/ 9 w 18"/>
                  <a:gd name="T37" fmla="*/ 5 h 11"/>
                  <a:gd name="T38" fmla="*/ 7 w 18"/>
                  <a:gd name="T39" fmla="*/ 4 h 11"/>
                  <a:gd name="T40" fmla="*/ 1 w 18"/>
                  <a:gd name="T41" fmla="*/ 1 h 11"/>
                  <a:gd name="T42" fmla="*/ 1 w 18"/>
                  <a:gd name="T43" fmla="*/ 1 h 11"/>
                  <a:gd name="T44" fmla="*/ 5 w 18"/>
                  <a:gd name="T45" fmla="*/ 3 h 11"/>
                  <a:gd name="T46" fmla="*/ 5 w 18"/>
                  <a:gd name="T47" fmla="*/ 3 h 11"/>
                  <a:gd name="T48" fmla="*/ 1 w 18"/>
                  <a:gd name="T49" fmla="*/ 1 h 11"/>
                  <a:gd name="T50" fmla="*/ 0 w 18"/>
                  <a:gd name="T51" fmla="*/ 0 h 11"/>
                  <a:gd name="T52" fmla="*/ 0 w 18"/>
                  <a:gd name="T53" fmla="*/ 0 h 11"/>
                  <a:gd name="T54" fmla="*/ 1 w 18"/>
                  <a:gd name="T55" fmla="*/ 1 h 11"/>
                  <a:gd name="T56" fmla="*/ 1 w 18"/>
                  <a:gd name="T57" fmla="*/ 1 h 11"/>
                  <a:gd name="T58" fmla="*/ 0 w 18"/>
                  <a:gd name="T59" fmla="*/ 0 h 11"/>
                  <a:gd name="T60" fmla="*/ 0 w 18"/>
                  <a:gd name="T61" fmla="*/ 0 h 11"/>
                  <a:gd name="T62" fmla="*/ 0 w 18"/>
                  <a:gd name="T63" fmla="*/ 0 h 11"/>
                  <a:gd name="T64" fmla="*/ 0 w 18"/>
                  <a:gd name="T65" fmla="*/ 0 h 11"/>
                  <a:gd name="T66" fmla="*/ 0 w 18"/>
                  <a:gd name="T67" fmla="*/ 0 h 11"/>
                  <a:gd name="T68" fmla="*/ 0 w 18"/>
                  <a:gd name="T6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" h="11"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9"/>
                      <a:pt x="17" y="10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0"/>
                      <a:pt x="15" y="9"/>
                      <a:pt x="14" y="9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1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7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3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4" name="Freeform 10100"/>
              <p:cNvSpPr>
                <a:spLocks noEditPoints="1"/>
              </p:cNvSpPr>
              <p:nvPr/>
            </p:nvSpPr>
            <p:spPr bwMode="auto">
              <a:xfrm>
                <a:off x="-286" y="3790"/>
                <a:ext cx="45" cy="26"/>
              </a:xfrm>
              <a:custGeom>
                <a:avLst/>
                <a:gdLst>
                  <a:gd name="T0" fmla="*/ 16 w 19"/>
                  <a:gd name="T1" fmla="*/ 9 h 11"/>
                  <a:gd name="T2" fmla="*/ 16 w 19"/>
                  <a:gd name="T3" fmla="*/ 9 h 11"/>
                  <a:gd name="T4" fmla="*/ 19 w 19"/>
                  <a:gd name="T5" fmla="*/ 11 h 11"/>
                  <a:gd name="T6" fmla="*/ 19 w 19"/>
                  <a:gd name="T7" fmla="*/ 11 h 11"/>
                  <a:gd name="T8" fmla="*/ 16 w 19"/>
                  <a:gd name="T9" fmla="*/ 9 h 11"/>
                  <a:gd name="T10" fmla="*/ 15 w 19"/>
                  <a:gd name="T11" fmla="*/ 8 h 11"/>
                  <a:gd name="T12" fmla="*/ 15 w 19"/>
                  <a:gd name="T13" fmla="*/ 9 h 11"/>
                  <a:gd name="T14" fmla="*/ 15 w 19"/>
                  <a:gd name="T15" fmla="*/ 9 h 11"/>
                  <a:gd name="T16" fmla="*/ 15 w 19"/>
                  <a:gd name="T17" fmla="*/ 9 h 11"/>
                  <a:gd name="T18" fmla="*/ 15 w 19"/>
                  <a:gd name="T19" fmla="*/ 8 h 11"/>
                  <a:gd name="T20" fmla="*/ 12 w 19"/>
                  <a:gd name="T21" fmla="*/ 7 h 11"/>
                  <a:gd name="T22" fmla="*/ 12 w 19"/>
                  <a:gd name="T23" fmla="*/ 7 h 11"/>
                  <a:gd name="T24" fmla="*/ 13 w 19"/>
                  <a:gd name="T25" fmla="*/ 8 h 11"/>
                  <a:gd name="T26" fmla="*/ 13 w 19"/>
                  <a:gd name="T27" fmla="*/ 8 h 11"/>
                  <a:gd name="T28" fmla="*/ 12 w 19"/>
                  <a:gd name="T29" fmla="*/ 7 h 11"/>
                  <a:gd name="T30" fmla="*/ 11 w 19"/>
                  <a:gd name="T31" fmla="*/ 6 h 11"/>
                  <a:gd name="T32" fmla="*/ 11 w 19"/>
                  <a:gd name="T33" fmla="*/ 6 h 11"/>
                  <a:gd name="T34" fmla="*/ 12 w 19"/>
                  <a:gd name="T35" fmla="*/ 7 h 11"/>
                  <a:gd name="T36" fmla="*/ 12 w 19"/>
                  <a:gd name="T37" fmla="*/ 7 h 11"/>
                  <a:gd name="T38" fmla="*/ 11 w 19"/>
                  <a:gd name="T39" fmla="*/ 6 h 11"/>
                  <a:gd name="T40" fmla="*/ 8 w 19"/>
                  <a:gd name="T41" fmla="*/ 5 h 11"/>
                  <a:gd name="T42" fmla="*/ 8 w 19"/>
                  <a:gd name="T43" fmla="*/ 5 h 11"/>
                  <a:gd name="T44" fmla="*/ 10 w 19"/>
                  <a:gd name="T45" fmla="*/ 6 h 11"/>
                  <a:gd name="T46" fmla="*/ 10 w 19"/>
                  <a:gd name="T47" fmla="*/ 6 h 11"/>
                  <a:gd name="T48" fmla="*/ 8 w 19"/>
                  <a:gd name="T49" fmla="*/ 5 h 11"/>
                  <a:gd name="T50" fmla="*/ 0 w 19"/>
                  <a:gd name="T51" fmla="*/ 0 h 11"/>
                  <a:gd name="T52" fmla="*/ 0 w 19"/>
                  <a:gd name="T53" fmla="*/ 0 h 11"/>
                  <a:gd name="T54" fmla="*/ 5 w 19"/>
                  <a:gd name="T55" fmla="*/ 3 h 11"/>
                  <a:gd name="T56" fmla="*/ 5 w 19"/>
                  <a:gd name="T57" fmla="*/ 3 h 11"/>
                  <a:gd name="T58" fmla="*/ 0 w 19"/>
                  <a:gd name="T5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" h="11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10"/>
                      <a:pt x="18" y="10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7" y="9"/>
                      <a:pt x="16" y="9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2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9" y="5"/>
                      <a:pt x="8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5" name="Freeform 10101"/>
              <p:cNvSpPr>
                <a:spLocks noEditPoints="1"/>
              </p:cNvSpPr>
              <p:nvPr/>
            </p:nvSpPr>
            <p:spPr bwMode="auto">
              <a:xfrm>
                <a:off x="-363" y="3528"/>
                <a:ext cx="276" cy="390"/>
              </a:xfrm>
              <a:custGeom>
                <a:avLst/>
                <a:gdLst>
                  <a:gd name="T0" fmla="*/ 24 w 117"/>
                  <a:gd name="T1" fmla="*/ 163 h 165"/>
                  <a:gd name="T2" fmla="*/ 17 w 117"/>
                  <a:gd name="T3" fmla="*/ 161 h 165"/>
                  <a:gd name="T4" fmla="*/ 26 w 117"/>
                  <a:gd name="T5" fmla="*/ 163 h 165"/>
                  <a:gd name="T6" fmla="*/ 7 w 117"/>
                  <a:gd name="T7" fmla="*/ 160 h 165"/>
                  <a:gd name="T8" fmla="*/ 11 w 117"/>
                  <a:gd name="T9" fmla="*/ 160 h 165"/>
                  <a:gd name="T10" fmla="*/ 13 w 117"/>
                  <a:gd name="T11" fmla="*/ 156 h 165"/>
                  <a:gd name="T12" fmla="*/ 16 w 117"/>
                  <a:gd name="T13" fmla="*/ 157 h 165"/>
                  <a:gd name="T14" fmla="*/ 12 w 117"/>
                  <a:gd name="T15" fmla="*/ 153 h 165"/>
                  <a:gd name="T16" fmla="*/ 9 w 117"/>
                  <a:gd name="T17" fmla="*/ 151 h 165"/>
                  <a:gd name="T18" fmla="*/ 14 w 117"/>
                  <a:gd name="T19" fmla="*/ 149 h 165"/>
                  <a:gd name="T20" fmla="*/ 26 w 117"/>
                  <a:gd name="T21" fmla="*/ 146 h 165"/>
                  <a:gd name="T22" fmla="*/ 15 w 117"/>
                  <a:gd name="T23" fmla="*/ 142 h 165"/>
                  <a:gd name="T24" fmla="*/ 30 w 117"/>
                  <a:gd name="T25" fmla="*/ 137 h 165"/>
                  <a:gd name="T26" fmla="*/ 37 w 117"/>
                  <a:gd name="T27" fmla="*/ 146 h 165"/>
                  <a:gd name="T28" fmla="*/ 37 w 117"/>
                  <a:gd name="T29" fmla="*/ 131 h 165"/>
                  <a:gd name="T30" fmla="*/ 30 w 117"/>
                  <a:gd name="T31" fmla="*/ 134 h 165"/>
                  <a:gd name="T32" fmla="*/ 26 w 117"/>
                  <a:gd name="T33" fmla="*/ 125 h 165"/>
                  <a:gd name="T34" fmla="*/ 39 w 117"/>
                  <a:gd name="T35" fmla="*/ 125 h 165"/>
                  <a:gd name="T36" fmla="*/ 43 w 117"/>
                  <a:gd name="T37" fmla="*/ 123 h 165"/>
                  <a:gd name="T38" fmla="*/ 42 w 117"/>
                  <a:gd name="T39" fmla="*/ 122 h 165"/>
                  <a:gd name="T40" fmla="*/ 38 w 117"/>
                  <a:gd name="T41" fmla="*/ 121 h 165"/>
                  <a:gd name="T42" fmla="*/ 42 w 117"/>
                  <a:gd name="T43" fmla="*/ 120 h 165"/>
                  <a:gd name="T44" fmla="*/ 40 w 117"/>
                  <a:gd name="T45" fmla="*/ 120 h 165"/>
                  <a:gd name="T46" fmla="*/ 43 w 117"/>
                  <a:gd name="T47" fmla="*/ 117 h 165"/>
                  <a:gd name="T48" fmla="*/ 31 w 117"/>
                  <a:gd name="T49" fmla="*/ 116 h 165"/>
                  <a:gd name="T50" fmla="*/ 37 w 117"/>
                  <a:gd name="T51" fmla="*/ 116 h 165"/>
                  <a:gd name="T52" fmla="*/ 50 w 117"/>
                  <a:gd name="T53" fmla="*/ 115 h 165"/>
                  <a:gd name="T54" fmla="*/ 53 w 117"/>
                  <a:gd name="T55" fmla="*/ 109 h 165"/>
                  <a:gd name="T56" fmla="*/ 58 w 117"/>
                  <a:gd name="T57" fmla="*/ 111 h 165"/>
                  <a:gd name="T58" fmla="*/ 53 w 117"/>
                  <a:gd name="T59" fmla="*/ 102 h 165"/>
                  <a:gd name="T60" fmla="*/ 61 w 117"/>
                  <a:gd name="T61" fmla="*/ 106 h 165"/>
                  <a:gd name="T62" fmla="*/ 43 w 117"/>
                  <a:gd name="T63" fmla="*/ 96 h 165"/>
                  <a:gd name="T64" fmla="*/ 51 w 117"/>
                  <a:gd name="T65" fmla="*/ 101 h 165"/>
                  <a:gd name="T66" fmla="*/ 47 w 117"/>
                  <a:gd name="T67" fmla="*/ 89 h 165"/>
                  <a:gd name="T68" fmla="*/ 53 w 117"/>
                  <a:gd name="T69" fmla="*/ 89 h 165"/>
                  <a:gd name="T70" fmla="*/ 57 w 117"/>
                  <a:gd name="T71" fmla="*/ 82 h 165"/>
                  <a:gd name="T72" fmla="*/ 72 w 117"/>
                  <a:gd name="T73" fmla="*/ 71 h 165"/>
                  <a:gd name="T74" fmla="*/ 62 w 117"/>
                  <a:gd name="T75" fmla="*/ 64 h 165"/>
                  <a:gd name="T76" fmla="*/ 79 w 117"/>
                  <a:gd name="T77" fmla="*/ 62 h 165"/>
                  <a:gd name="T78" fmla="*/ 88 w 117"/>
                  <a:gd name="T79" fmla="*/ 53 h 165"/>
                  <a:gd name="T80" fmla="*/ 89 w 117"/>
                  <a:gd name="T81" fmla="*/ 52 h 165"/>
                  <a:gd name="T82" fmla="*/ 89 w 117"/>
                  <a:gd name="T83" fmla="*/ 47 h 165"/>
                  <a:gd name="T84" fmla="*/ 90 w 117"/>
                  <a:gd name="T85" fmla="*/ 46 h 165"/>
                  <a:gd name="T86" fmla="*/ 87 w 117"/>
                  <a:gd name="T87" fmla="*/ 42 h 165"/>
                  <a:gd name="T88" fmla="*/ 74 w 117"/>
                  <a:gd name="T89" fmla="*/ 42 h 165"/>
                  <a:gd name="T90" fmla="*/ 78 w 117"/>
                  <a:gd name="T91" fmla="*/ 37 h 165"/>
                  <a:gd name="T92" fmla="*/ 95 w 117"/>
                  <a:gd name="T93" fmla="*/ 35 h 165"/>
                  <a:gd name="T94" fmla="*/ 96 w 117"/>
                  <a:gd name="T95" fmla="*/ 34 h 165"/>
                  <a:gd name="T96" fmla="*/ 92 w 117"/>
                  <a:gd name="T97" fmla="*/ 34 h 165"/>
                  <a:gd name="T98" fmla="*/ 85 w 117"/>
                  <a:gd name="T99" fmla="*/ 35 h 165"/>
                  <a:gd name="T100" fmla="*/ 103 w 117"/>
                  <a:gd name="T101" fmla="*/ 28 h 165"/>
                  <a:gd name="T102" fmla="*/ 101 w 117"/>
                  <a:gd name="T103" fmla="*/ 28 h 165"/>
                  <a:gd name="T104" fmla="*/ 84 w 117"/>
                  <a:gd name="T105" fmla="*/ 26 h 165"/>
                  <a:gd name="T106" fmla="*/ 98 w 117"/>
                  <a:gd name="T107" fmla="*/ 25 h 165"/>
                  <a:gd name="T108" fmla="*/ 107 w 117"/>
                  <a:gd name="T109" fmla="*/ 26 h 165"/>
                  <a:gd name="T110" fmla="*/ 104 w 117"/>
                  <a:gd name="T111" fmla="*/ 22 h 165"/>
                  <a:gd name="T112" fmla="*/ 91 w 117"/>
                  <a:gd name="T113" fmla="*/ 17 h 165"/>
                  <a:gd name="T114" fmla="*/ 115 w 117"/>
                  <a:gd name="T115" fmla="*/ 13 h 165"/>
                  <a:gd name="T116" fmla="*/ 107 w 117"/>
                  <a:gd name="T117" fmla="*/ 9 h 165"/>
                  <a:gd name="T118" fmla="*/ 109 w 117"/>
                  <a:gd name="T119" fmla="*/ 6 h 165"/>
                  <a:gd name="T120" fmla="*/ 100 w 117"/>
                  <a:gd name="T121" fmla="*/ 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7" h="165">
                    <a:moveTo>
                      <a:pt x="25" y="164"/>
                    </a:move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moveTo>
                      <a:pt x="1" y="163"/>
                    </a:moveTo>
                    <a:cubicBezTo>
                      <a:pt x="1" y="164"/>
                      <a:pt x="1" y="164"/>
                      <a:pt x="0" y="164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65"/>
                      <a:pt x="1" y="164"/>
                      <a:pt x="1" y="163"/>
                    </a:cubicBezTo>
                    <a:cubicBezTo>
                      <a:pt x="1" y="163"/>
                      <a:pt x="1" y="163"/>
                      <a:pt x="1" y="163"/>
                    </a:cubicBezTo>
                    <a:moveTo>
                      <a:pt x="24" y="163"/>
                    </a:move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moveTo>
                      <a:pt x="23" y="163"/>
                    </a:moveTo>
                    <a:cubicBezTo>
                      <a:pt x="22" y="163"/>
                      <a:pt x="22" y="163"/>
                      <a:pt x="22" y="163"/>
                    </a:cubicBezTo>
                    <a:cubicBezTo>
                      <a:pt x="22" y="163"/>
                      <a:pt x="22" y="163"/>
                      <a:pt x="22" y="163"/>
                    </a:cubicBezTo>
                    <a:cubicBezTo>
                      <a:pt x="22" y="163"/>
                      <a:pt x="22" y="163"/>
                      <a:pt x="23" y="163"/>
                    </a:cubicBezTo>
                    <a:cubicBezTo>
                      <a:pt x="23" y="163"/>
                      <a:pt x="23" y="163"/>
                      <a:pt x="23" y="163"/>
                    </a:cubicBezTo>
                    <a:cubicBezTo>
                      <a:pt x="23" y="164"/>
                      <a:pt x="23" y="164"/>
                      <a:pt x="23" y="164"/>
                    </a:cubicBezTo>
                    <a:cubicBezTo>
                      <a:pt x="23" y="164"/>
                      <a:pt x="23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3" y="163"/>
                      <a:pt x="23" y="163"/>
                      <a:pt x="23" y="163"/>
                    </a:cubicBezTo>
                    <a:moveTo>
                      <a:pt x="2" y="162"/>
                    </a:moveTo>
                    <a:cubicBezTo>
                      <a:pt x="1" y="163"/>
                      <a:pt x="1" y="163"/>
                      <a:pt x="1" y="163"/>
                    </a:cubicBezTo>
                    <a:cubicBezTo>
                      <a:pt x="1" y="163"/>
                      <a:pt x="1" y="163"/>
                      <a:pt x="1" y="163"/>
                    </a:cubicBezTo>
                    <a:cubicBezTo>
                      <a:pt x="1" y="163"/>
                      <a:pt x="2" y="163"/>
                      <a:pt x="2" y="162"/>
                    </a:cubicBezTo>
                    <a:cubicBezTo>
                      <a:pt x="2" y="162"/>
                      <a:pt x="2" y="162"/>
                      <a:pt x="2" y="162"/>
                    </a:cubicBezTo>
                    <a:moveTo>
                      <a:pt x="23" y="162"/>
                    </a:moveTo>
                    <a:cubicBezTo>
                      <a:pt x="23" y="162"/>
                      <a:pt x="23" y="162"/>
                      <a:pt x="23" y="162"/>
                    </a:cubicBezTo>
                    <a:cubicBezTo>
                      <a:pt x="23" y="163"/>
                      <a:pt x="23" y="163"/>
                      <a:pt x="23" y="163"/>
                    </a:cubicBezTo>
                    <a:cubicBezTo>
                      <a:pt x="23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2"/>
                      <a:pt x="24" y="162"/>
                      <a:pt x="24" y="162"/>
                    </a:cubicBezTo>
                    <a:cubicBezTo>
                      <a:pt x="24" y="162"/>
                      <a:pt x="23" y="162"/>
                      <a:pt x="23" y="162"/>
                    </a:cubicBezTo>
                    <a:moveTo>
                      <a:pt x="3" y="161"/>
                    </a:moveTo>
                    <a:cubicBezTo>
                      <a:pt x="2" y="161"/>
                      <a:pt x="2" y="161"/>
                      <a:pt x="2" y="162"/>
                    </a:cubicBezTo>
                    <a:cubicBezTo>
                      <a:pt x="2" y="162"/>
                      <a:pt x="2" y="162"/>
                      <a:pt x="2" y="162"/>
                    </a:cubicBezTo>
                    <a:cubicBezTo>
                      <a:pt x="2" y="161"/>
                      <a:pt x="3" y="161"/>
                      <a:pt x="3" y="161"/>
                    </a:cubicBezTo>
                    <a:cubicBezTo>
                      <a:pt x="3" y="161"/>
                      <a:pt x="3" y="161"/>
                      <a:pt x="3" y="161"/>
                    </a:cubicBezTo>
                    <a:moveTo>
                      <a:pt x="17" y="161"/>
                    </a:moveTo>
                    <a:cubicBezTo>
                      <a:pt x="16" y="161"/>
                      <a:pt x="16" y="162"/>
                      <a:pt x="16" y="162"/>
                    </a:cubicBezTo>
                    <a:cubicBezTo>
                      <a:pt x="17" y="163"/>
                      <a:pt x="17" y="163"/>
                      <a:pt x="17" y="163"/>
                    </a:cubicBezTo>
                    <a:cubicBezTo>
                      <a:pt x="17" y="162"/>
                      <a:pt x="18" y="162"/>
                      <a:pt x="18" y="161"/>
                    </a:cubicBezTo>
                    <a:cubicBezTo>
                      <a:pt x="17" y="161"/>
                      <a:pt x="17" y="161"/>
                      <a:pt x="17" y="161"/>
                    </a:cubicBezTo>
                    <a:cubicBezTo>
                      <a:pt x="17" y="161"/>
                      <a:pt x="17" y="161"/>
                      <a:pt x="17" y="161"/>
                    </a:cubicBezTo>
                    <a:moveTo>
                      <a:pt x="7" y="160"/>
                    </a:moveTo>
                    <a:cubicBezTo>
                      <a:pt x="6" y="160"/>
                      <a:pt x="6" y="161"/>
                      <a:pt x="6" y="161"/>
                    </a:cubicBezTo>
                    <a:cubicBezTo>
                      <a:pt x="6" y="161"/>
                      <a:pt x="6" y="161"/>
                      <a:pt x="7" y="160"/>
                    </a:cubicBezTo>
                    <a:cubicBezTo>
                      <a:pt x="7" y="160"/>
                      <a:pt x="7" y="160"/>
                      <a:pt x="7" y="160"/>
                    </a:cubicBezTo>
                    <a:moveTo>
                      <a:pt x="24" y="160"/>
                    </a:moveTo>
                    <a:cubicBezTo>
                      <a:pt x="23" y="162"/>
                      <a:pt x="23" y="162"/>
                      <a:pt x="23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4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6" y="162"/>
                      <a:pt x="26" y="163"/>
                      <a:pt x="26" y="163"/>
                    </a:cubicBezTo>
                    <a:cubicBezTo>
                      <a:pt x="25" y="163"/>
                      <a:pt x="25" y="163"/>
                      <a:pt x="25" y="163"/>
                    </a:cubicBezTo>
                    <a:cubicBezTo>
                      <a:pt x="25" y="163"/>
                      <a:pt x="25" y="163"/>
                      <a:pt x="25" y="163"/>
                    </a:cubicBezTo>
                    <a:cubicBezTo>
                      <a:pt x="25" y="163"/>
                      <a:pt x="25" y="163"/>
                      <a:pt x="26" y="163"/>
                    </a:cubicBezTo>
                    <a:cubicBezTo>
                      <a:pt x="26" y="163"/>
                      <a:pt x="26" y="163"/>
                      <a:pt x="26" y="163"/>
                    </a:cubicBezTo>
                    <a:cubicBezTo>
                      <a:pt x="27" y="161"/>
                      <a:pt x="27" y="161"/>
                      <a:pt x="27" y="161"/>
                    </a:cubicBezTo>
                    <a:cubicBezTo>
                      <a:pt x="27" y="161"/>
                      <a:pt x="27" y="161"/>
                      <a:pt x="26" y="161"/>
                    </a:cubicBezTo>
                    <a:cubicBezTo>
                      <a:pt x="26" y="161"/>
                      <a:pt x="26" y="162"/>
                      <a:pt x="26" y="162"/>
                    </a:cubicBezTo>
                    <a:cubicBezTo>
                      <a:pt x="26" y="162"/>
                      <a:pt x="26" y="161"/>
                      <a:pt x="26" y="161"/>
                    </a:cubicBezTo>
                    <a:cubicBezTo>
                      <a:pt x="26" y="161"/>
                      <a:pt x="26" y="161"/>
                      <a:pt x="26" y="161"/>
                    </a:cubicBezTo>
                    <a:cubicBezTo>
                      <a:pt x="25" y="160"/>
                      <a:pt x="25" y="160"/>
                      <a:pt x="25" y="160"/>
                    </a:cubicBezTo>
                    <a:cubicBezTo>
                      <a:pt x="24" y="160"/>
                      <a:pt x="24" y="160"/>
                      <a:pt x="24" y="160"/>
                    </a:cubicBezTo>
                    <a:moveTo>
                      <a:pt x="17" y="160"/>
                    </a:moveTo>
                    <a:cubicBezTo>
                      <a:pt x="17" y="160"/>
                      <a:pt x="17" y="160"/>
                      <a:pt x="17" y="161"/>
                    </a:cubicBezTo>
                    <a:cubicBezTo>
                      <a:pt x="18" y="161"/>
                      <a:pt x="18" y="161"/>
                      <a:pt x="18" y="161"/>
                    </a:cubicBezTo>
                    <a:cubicBezTo>
                      <a:pt x="18" y="161"/>
                      <a:pt x="18" y="161"/>
                      <a:pt x="19" y="161"/>
                    </a:cubicBezTo>
                    <a:cubicBezTo>
                      <a:pt x="17" y="160"/>
                      <a:pt x="17" y="160"/>
                      <a:pt x="17" y="160"/>
                    </a:cubicBezTo>
                    <a:moveTo>
                      <a:pt x="15" y="160"/>
                    </a:moveTo>
                    <a:cubicBezTo>
                      <a:pt x="15" y="160"/>
                      <a:pt x="14" y="161"/>
                      <a:pt x="14" y="161"/>
                    </a:cubicBezTo>
                    <a:cubicBezTo>
                      <a:pt x="14" y="161"/>
                      <a:pt x="14" y="161"/>
                      <a:pt x="14" y="161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1"/>
                      <a:pt x="16" y="161"/>
                      <a:pt x="16" y="160"/>
                    </a:cubicBezTo>
                    <a:cubicBezTo>
                      <a:pt x="15" y="160"/>
                      <a:pt x="15" y="160"/>
                      <a:pt x="15" y="160"/>
                    </a:cubicBezTo>
                    <a:moveTo>
                      <a:pt x="7" y="160"/>
                    </a:moveTo>
                    <a:cubicBezTo>
                      <a:pt x="7" y="160"/>
                      <a:pt x="7" y="160"/>
                      <a:pt x="7" y="160"/>
                    </a:cubicBezTo>
                    <a:cubicBezTo>
                      <a:pt x="7" y="160"/>
                      <a:pt x="6" y="161"/>
                      <a:pt x="6" y="161"/>
                    </a:cubicBezTo>
                    <a:cubicBezTo>
                      <a:pt x="6" y="161"/>
                      <a:pt x="6" y="161"/>
                      <a:pt x="6" y="161"/>
                    </a:cubicBezTo>
                    <a:cubicBezTo>
                      <a:pt x="7" y="160"/>
                      <a:pt x="7" y="160"/>
                      <a:pt x="7" y="160"/>
                    </a:cubicBezTo>
                    <a:moveTo>
                      <a:pt x="16" y="159"/>
                    </a:moveTo>
                    <a:cubicBezTo>
                      <a:pt x="15" y="159"/>
                      <a:pt x="15" y="159"/>
                      <a:pt x="15" y="160"/>
                    </a:cubicBezTo>
                    <a:cubicBezTo>
                      <a:pt x="16" y="160"/>
                      <a:pt x="16" y="160"/>
                      <a:pt x="16" y="160"/>
                    </a:cubicBezTo>
                    <a:cubicBezTo>
                      <a:pt x="16" y="160"/>
                      <a:pt x="16" y="160"/>
                      <a:pt x="17" y="159"/>
                    </a:cubicBezTo>
                    <a:cubicBezTo>
                      <a:pt x="16" y="159"/>
                      <a:pt x="16" y="159"/>
                      <a:pt x="16" y="159"/>
                    </a:cubicBezTo>
                    <a:moveTo>
                      <a:pt x="4" y="159"/>
                    </a:moveTo>
                    <a:cubicBezTo>
                      <a:pt x="4" y="159"/>
                      <a:pt x="3" y="160"/>
                      <a:pt x="3" y="161"/>
                    </a:cubicBezTo>
                    <a:cubicBezTo>
                      <a:pt x="3" y="161"/>
                      <a:pt x="3" y="161"/>
                      <a:pt x="3" y="161"/>
                    </a:cubicBezTo>
                    <a:cubicBezTo>
                      <a:pt x="3" y="160"/>
                      <a:pt x="4" y="159"/>
                      <a:pt x="4" y="159"/>
                    </a:cubicBezTo>
                    <a:cubicBezTo>
                      <a:pt x="4" y="159"/>
                      <a:pt x="4" y="159"/>
                      <a:pt x="4" y="159"/>
                    </a:cubicBezTo>
                    <a:moveTo>
                      <a:pt x="18" y="159"/>
                    </a:moveTo>
                    <a:cubicBezTo>
                      <a:pt x="18" y="159"/>
                      <a:pt x="18" y="159"/>
                      <a:pt x="18" y="159"/>
                    </a:cubicBezTo>
                    <a:cubicBezTo>
                      <a:pt x="18" y="160"/>
                      <a:pt x="19" y="160"/>
                      <a:pt x="19" y="160"/>
                    </a:cubicBezTo>
                    <a:cubicBezTo>
                      <a:pt x="19" y="160"/>
                      <a:pt x="19" y="160"/>
                      <a:pt x="19" y="159"/>
                    </a:cubicBezTo>
                    <a:cubicBezTo>
                      <a:pt x="19" y="159"/>
                      <a:pt x="19" y="159"/>
                      <a:pt x="18" y="159"/>
                    </a:cubicBezTo>
                    <a:moveTo>
                      <a:pt x="17" y="158"/>
                    </a:moveTo>
                    <a:cubicBezTo>
                      <a:pt x="16" y="158"/>
                      <a:pt x="16" y="158"/>
                      <a:pt x="16" y="158"/>
                    </a:cubicBezTo>
                    <a:cubicBezTo>
                      <a:pt x="16" y="159"/>
                      <a:pt x="17" y="159"/>
                      <a:pt x="17" y="159"/>
                    </a:cubicBezTo>
                    <a:cubicBezTo>
                      <a:pt x="17" y="159"/>
                      <a:pt x="17" y="158"/>
                      <a:pt x="18" y="158"/>
                    </a:cubicBezTo>
                    <a:cubicBezTo>
                      <a:pt x="17" y="158"/>
                      <a:pt x="17" y="158"/>
                      <a:pt x="17" y="158"/>
                    </a:cubicBezTo>
                    <a:moveTo>
                      <a:pt x="12" y="157"/>
                    </a:moveTo>
                    <a:cubicBezTo>
                      <a:pt x="12" y="158"/>
                      <a:pt x="12" y="158"/>
                      <a:pt x="12" y="159"/>
                    </a:cubicBezTo>
                    <a:cubicBezTo>
                      <a:pt x="11" y="159"/>
                      <a:pt x="11" y="159"/>
                      <a:pt x="11" y="160"/>
                    </a:cubicBezTo>
                    <a:cubicBezTo>
                      <a:pt x="13" y="161"/>
                      <a:pt x="13" y="161"/>
                      <a:pt x="13" y="161"/>
                    </a:cubicBezTo>
                    <a:cubicBezTo>
                      <a:pt x="13" y="160"/>
                      <a:pt x="14" y="160"/>
                      <a:pt x="14" y="159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4" y="159"/>
                      <a:pt x="14" y="159"/>
                      <a:pt x="14" y="159"/>
                    </a:cubicBezTo>
                    <a:cubicBezTo>
                      <a:pt x="15" y="159"/>
                      <a:pt x="15" y="159"/>
                      <a:pt x="15" y="159"/>
                    </a:cubicBezTo>
                    <a:cubicBezTo>
                      <a:pt x="12" y="157"/>
                      <a:pt x="12" y="157"/>
                      <a:pt x="12" y="157"/>
                    </a:cubicBezTo>
                    <a:moveTo>
                      <a:pt x="19" y="157"/>
                    </a:moveTo>
                    <a:cubicBezTo>
                      <a:pt x="19" y="158"/>
                      <a:pt x="19" y="158"/>
                      <a:pt x="18" y="159"/>
                    </a:cubicBezTo>
                    <a:cubicBezTo>
                      <a:pt x="19" y="159"/>
                      <a:pt x="19" y="159"/>
                      <a:pt x="20" y="159"/>
                    </a:cubicBezTo>
                    <a:cubicBezTo>
                      <a:pt x="20" y="159"/>
                      <a:pt x="20" y="158"/>
                      <a:pt x="21" y="158"/>
                    </a:cubicBezTo>
                    <a:cubicBezTo>
                      <a:pt x="19" y="157"/>
                      <a:pt x="19" y="157"/>
                      <a:pt x="19" y="157"/>
                    </a:cubicBezTo>
                    <a:moveTo>
                      <a:pt x="11" y="156"/>
                    </a:moveTo>
                    <a:cubicBezTo>
                      <a:pt x="9" y="159"/>
                      <a:pt x="9" y="159"/>
                      <a:pt x="9" y="159"/>
                    </a:cubicBezTo>
                    <a:cubicBezTo>
                      <a:pt x="11" y="159"/>
                      <a:pt x="11" y="159"/>
                      <a:pt x="11" y="159"/>
                    </a:cubicBezTo>
                    <a:cubicBezTo>
                      <a:pt x="11" y="159"/>
                      <a:pt x="11" y="159"/>
                      <a:pt x="11" y="159"/>
                    </a:cubicBezTo>
                    <a:cubicBezTo>
                      <a:pt x="12" y="157"/>
                      <a:pt x="12" y="157"/>
                      <a:pt x="12" y="157"/>
                    </a:cubicBezTo>
                    <a:cubicBezTo>
                      <a:pt x="11" y="156"/>
                      <a:pt x="11" y="156"/>
                      <a:pt x="11" y="156"/>
                    </a:cubicBezTo>
                    <a:moveTo>
                      <a:pt x="18" y="156"/>
                    </a:moveTo>
                    <a:cubicBezTo>
                      <a:pt x="17" y="156"/>
                      <a:pt x="17" y="157"/>
                      <a:pt x="17" y="157"/>
                    </a:cubicBezTo>
                    <a:cubicBezTo>
                      <a:pt x="17" y="158"/>
                      <a:pt x="17" y="158"/>
                      <a:pt x="18" y="158"/>
                    </a:cubicBezTo>
                    <a:cubicBezTo>
                      <a:pt x="18" y="158"/>
                      <a:pt x="18" y="157"/>
                      <a:pt x="19" y="157"/>
                    </a:cubicBezTo>
                    <a:cubicBezTo>
                      <a:pt x="18" y="156"/>
                      <a:pt x="18" y="156"/>
                      <a:pt x="18" y="156"/>
                    </a:cubicBezTo>
                    <a:moveTo>
                      <a:pt x="13" y="156"/>
                    </a:moveTo>
                    <a:cubicBezTo>
                      <a:pt x="13" y="156"/>
                      <a:pt x="13" y="156"/>
                      <a:pt x="13" y="156"/>
                    </a:cubicBezTo>
                    <a:cubicBezTo>
                      <a:pt x="14" y="157"/>
                      <a:pt x="15" y="157"/>
                      <a:pt x="15" y="158"/>
                    </a:cubicBezTo>
                    <a:cubicBezTo>
                      <a:pt x="16" y="158"/>
                      <a:pt x="16" y="157"/>
                      <a:pt x="16" y="157"/>
                    </a:cubicBezTo>
                    <a:cubicBezTo>
                      <a:pt x="15" y="157"/>
                      <a:pt x="14" y="156"/>
                      <a:pt x="13" y="156"/>
                    </a:cubicBezTo>
                    <a:moveTo>
                      <a:pt x="9" y="155"/>
                    </a:moveTo>
                    <a:cubicBezTo>
                      <a:pt x="8" y="158"/>
                      <a:pt x="8" y="158"/>
                      <a:pt x="8" y="158"/>
                    </a:cubicBezTo>
                    <a:cubicBezTo>
                      <a:pt x="9" y="158"/>
                      <a:pt x="9" y="158"/>
                      <a:pt x="9" y="158"/>
                    </a:cubicBezTo>
                    <a:cubicBezTo>
                      <a:pt x="9" y="158"/>
                      <a:pt x="10" y="157"/>
                      <a:pt x="10" y="156"/>
                    </a:cubicBezTo>
                    <a:cubicBezTo>
                      <a:pt x="10" y="156"/>
                      <a:pt x="10" y="156"/>
                      <a:pt x="10" y="156"/>
                    </a:cubicBezTo>
                    <a:cubicBezTo>
                      <a:pt x="9" y="155"/>
                      <a:pt x="9" y="155"/>
                      <a:pt x="9" y="155"/>
                    </a:cubicBezTo>
                    <a:moveTo>
                      <a:pt x="11" y="154"/>
                    </a:moveTo>
                    <a:cubicBezTo>
                      <a:pt x="11" y="155"/>
                      <a:pt x="11" y="155"/>
                      <a:pt x="11" y="155"/>
                    </a:cubicBezTo>
                    <a:cubicBezTo>
                      <a:pt x="11" y="156"/>
                      <a:pt x="12" y="156"/>
                      <a:pt x="12" y="156"/>
                    </a:cubicBezTo>
                    <a:cubicBezTo>
                      <a:pt x="13" y="155"/>
                      <a:pt x="13" y="155"/>
                      <a:pt x="13" y="155"/>
                    </a:cubicBezTo>
                    <a:cubicBezTo>
                      <a:pt x="12" y="155"/>
                      <a:pt x="12" y="155"/>
                      <a:pt x="11" y="154"/>
                    </a:cubicBezTo>
                    <a:moveTo>
                      <a:pt x="7" y="154"/>
                    </a:moveTo>
                    <a:cubicBezTo>
                      <a:pt x="7" y="155"/>
                      <a:pt x="6" y="156"/>
                      <a:pt x="5" y="156"/>
                    </a:cubicBezTo>
                    <a:cubicBezTo>
                      <a:pt x="6" y="157"/>
                      <a:pt x="6" y="157"/>
                      <a:pt x="6" y="157"/>
                    </a:cubicBezTo>
                    <a:cubicBezTo>
                      <a:pt x="6" y="156"/>
                      <a:pt x="7" y="155"/>
                      <a:pt x="7" y="154"/>
                    </a:cubicBezTo>
                    <a:cubicBezTo>
                      <a:pt x="7" y="154"/>
                      <a:pt x="7" y="154"/>
                      <a:pt x="7" y="154"/>
                    </a:cubicBezTo>
                    <a:moveTo>
                      <a:pt x="14" y="154"/>
                    </a:moveTo>
                    <a:cubicBezTo>
                      <a:pt x="14" y="154"/>
                      <a:pt x="14" y="155"/>
                      <a:pt x="13" y="155"/>
                    </a:cubicBezTo>
                    <a:cubicBezTo>
                      <a:pt x="14" y="156"/>
                      <a:pt x="15" y="157"/>
                      <a:pt x="16" y="157"/>
                    </a:cubicBezTo>
                    <a:cubicBezTo>
                      <a:pt x="16" y="157"/>
                      <a:pt x="17" y="156"/>
                      <a:pt x="17" y="156"/>
                    </a:cubicBezTo>
                    <a:cubicBezTo>
                      <a:pt x="14" y="154"/>
                      <a:pt x="14" y="154"/>
                      <a:pt x="14" y="154"/>
                    </a:cubicBezTo>
                    <a:moveTo>
                      <a:pt x="28" y="154"/>
                    </a:moveTo>
                    <a:cubicBezTo>
                      <a:pt x="27" y="155"/>
                      <a:pt x="27" y="155"/>
                      <a:pt x="27" y="155"/>
                    </a:cubicBezTo>
                    <a:cubicBezTo>
                      <a:pt x="27" y="156"/>
                      <a:pt x="27" y="156"/>
                      <a:pt x="27" y="156"/>
                    </a:cubicBezTo>
                    <a:cubicBezTo>
                      <a:pt x="27" y="156"/>
                      <a:pt x="27" y="157"/>
                      <a:pt x="28" y="157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1" y="157"/>
                      <a:pt x="32" y="157"/>
                      <a:pt x="32" y="156"/>
                    </a:cubicBezTo>
                    <a:cubicBezTo>
                      <a:pt x="30" y="155"/>
                      <a:pt x="30" y="155"/>
                      <a:pt x="30" y="155"/>
                    </a:cubicBezTo>
                    <a:cubicBezTo>
                      <a:pt x="30" y="154"/>
                      <a:pt x="29" y="154"/>
                      <a:pt x="28" y="154"/>
                    </a:cubicBezTo>
                    <a:moveTo>
                      <a:pt x="10" y="153"/>
                    </a:moveTo>
                    <a:cubicBezTo>
                      <a:pt x="9" y="154"/>
                      <a:pt x="9" y="154"/>
                      <a:pt x="9" y="154"/>
                    </a:cubicBezTo>
                    <a:cubicBezTo>
                      <a:pt x="10" y="155"/>
                      <a:pt x="10" y="155"/>
                      <a:pt x="10" y="155"/>
                    </a:cubicBezTo>
                    <a:cubicBezTo>
                      <a:pt x="10" y="155"/>
                      <a:pt x="10" y="155"/>
                      <a:pt x="10" y="155"/>
                    </a:cubicBezTo>
                    <a:cubicBezTo>
                      <a:pt x="11" y="155"/>
                      <a:pt x="11" y="154"/>
                      <a:pt x="11" y="154"/>
                    </a:cubicBezTo>
                    <a:cubicBezTo>
                      <a:pt x="10" y="154"/>
                      <a:pt x="10" y="154"/>
                      <a:pt x="10" y="153"/>
                    </a:cubicBezTo>
                    <a:moveTo>
                      <a:pt x="12" y="153"/>
                    </a:moveTo>
                    <a:cubicBezTo>
                      <a:pt x="12" y="154"/>
                      <a:pt x="12" y="154"/>
                      <a:pt x="12" y="154"/>
                    </a:cubicBezTo>
                    <a:cubicBezTo>
                      <a:pt x="11" y="154"/>
                      <a:pt x="11" y="154"/>
                      <a:pt x="11" y="154"/>
                    </a:cubicBezTo>
                    <a:cubicBezTo>
                      <a:pt x="12" y="155"/>
                      <a:pt x="12" y="155"/>
                      <a:pt x="13" y="155"/>
                    </a:cubicBezTo>
                    <a:cubicBezTo>
                      <a:pt x="14" y="154"/>
                      <a:pt x="14" y="154"/>
                      <a:pt x="14" y="154"/>
                    </a:cubicBezTo>
                    <a:cubicBezTo>
                      <a:pt x="12" y="153"/>
                      <a:pt x="12" y="153"/>
                      <a:pt x="12" y="153"/>
                    </a:cubicBezTo>
                    <a:moveTo>
                      <a:pt x="8" y="152"/>
                    </a:move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2"/>
                      <a:pt x="8" y="152"/>
                    </a:cubicBezTo>
                    <a:moveTo>
                      <a:pt x="10" y="152"/>
                    </a:move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4"/>
                      <a:pt x="11" y="154"/>
                      <a:pt x="11" y="154"/>
                    </a:cubicBezTo>
                    <a:cubicBezTo>
                      <a:pt x="11" y="154"/>
                      <a:pt x="12" y="153"/>
                      <a:pt x="12" y="152"/>
                    </a:cubicBezTo>
                    <a:cubicBezTo>
                      <a:pt x="12" y="152"/>
                      <a:pt x="12" y="152"/>
                      <a:pt x="12" y="152"/>
                    </a:cubicBezTo>
                    <a:cubicBezTo>
                      <a:pt x="10" y="152"/>
                      <a:pt x="10" y="152"/>
                      <a:pt x="10" y="152"/>
                    </a:cubicBezTo>
                    <a:moveTo>
                      <a:pt x="24" y="151"/>
                    </a:moveTo>
                    <a:cubicBezTo>
                      <a:pt x="23" y="152"/>
                      <a:pt x="23" y="152"/>
                      <a:pt x="23" y="153"/>
                    </a:cubicBezTo>
                    <a:cubicBezTo>
                      <a:pt x="22" y="153"/>
                      <a:pt x="22" y="153"/>
                      <a:pt x="22" y="154"/>
                    </a:cubicBezTo>
                    <a:cubicBezTo>
                      <a:pt x="22" y="154"/>
                      <a:pt x="23" y="154"/>
                      <a:pt x="23" y="154"/>
                    </a:cubicBezTo>
                    <a:cubicBezTo>
                      <a:pt x="24" y="154"/>
                      <a:pt x="24" y="153"/>
                      <a:pt x="25" y="152"/>
                    </a:cubicBezTo>
                    <a:cubicBezTo>
                      <a:pt x="24" y="152"/>
                      <a:pt x="24" y="151"/>
                      <a:pt x="24" y="151"/>
                    </a:cubicBezTo>
                    <a:moveTo>
                      <a:pt x="9" y="151"/>
                    </a:moveTo>
                    <a:cubicBezTo>
                      <a:pt x="9" y="151"/>
                      <a:pt x="8" y="152"/>
                      <a:pt x="8" y="152"/>
                    </a:cubicBezTo>
                    <a:cubicBezTo>
                      <a:pt x="8" y="152"/>
                      <a:pt x="8" y="152"/>
                      <a:pt x="8" y="153"/>
                    </a:cubicBezTo>
                    <a:cubicBezTo>
                      <a:pt x="9" y="152"/>
                      <a:pt x="9" y="151"/>
                      <a:pt x="9" y="151"/>
                    </a:cubicBezTo>
                    <a:cubicBezTo>
                      <a:pt x="9" y="151"/>
                      <a:pt x="9" y="151"/>
                      <a:pt x="9" y="151"/>
                    </a:cubicBezTo>
                    <a:moveTo>
                      <a:pt x="22" y="150"/>
                    </a:moveTo>
                    <a:cubicBezTo>
                      <a:pt x="21" y="151"/>
                      <a:pt x="21" y="152"/>
                      <a:pt x="20" y="153"/>
                    </a:cubicBezTo>
                    <a:cubicBezTo>
                      <a:pt x="20" y="153"/>
                      <a:pt x="21" y="153"/>
                      <a:pt x="21" y="153"/>
                    </a:cubicBezTo>
                    <a:cubicBezTo>
                      <a:pt x="22" y="152"/>
                      <a:pt x="22" y="152"/>
                      <a:pt x="23" y="151"/>
                    </a:cubicBezTo>
                    <a:cubicBezTo>
                      <a:pt x="23" y="151"/>
                      <a:pt x="22" y="150"/>
                      <a:pt x="22" y="150"/>
                    </a:cubicBezTo>
                    <a:moveTo>
                      <a:pt x="19" y="149"/>
                    </a:moveTo>
                    <a:cubicBezTo>
                      <a:pt x="19" y="150"/>
                      <a:pt x="18" y="151"/>
                      <a:pt x="18" y="151"/>
                    </a:cubicBezTo>
                    <a:cubicBezTo>
                      <a:pt x="18" y="152"/>
                      <a:pt x="19" y="152"/>
                      <a:pt x="19" y="152"/>
                    </a:cubicBezTo>
                    <a:cubicBezTo>
                      <a:pt x="20" y="152"/>
                      <a:pt x="21" y="151"/>
                      <a:pt x="21" y="150"/>
                    </a:cubicBezTo>
                    <a:cubicBezTo>
                      <a:pt x="21" y="150"/>
                      <a:pt x="20" y="149"/>
                      <a:pt x="19" y="149"/>
                    </a:cubicBezTo>
                    <a:moveTo>
                      <a:pt x="31" y="149"/>
                    </a:moveTo>
                    <a:cubicBezTo>
                      <a:pt x="30" y="151"/>
                      <a:pt x="30" y="151"/>
                      <a:pt x="30" y="151"/>
                    </a:cubicBezTo>
                    <a:cubicBezTo>
                      <a:pt x="31" y="152"/>
                      <a:pt x="32" y="153"/>
                      <a:pt x="34" y="154"/>
                    </a:cubicBezTo>
                    <a:cubicBezTo>
                      <a:pt x="34" y="153"/>
                      <a:pt x="35" y="152"/>
                      <a:pt x="35" y="151"/>
                    </a:cubicBezTo>
                    <a:cubicBezTo>
                      <a:pt x="31" y="149"/>
                      <a:pt x="31" y="149"/>
                      <a:pt x="31" y="149"/>
                    </a:cubicBezTo>
                    <a:moveTo>
                      <a:pt x="17" y="148"/>
                    </a:moveTo>
                    <a:cubicBezTo>
                      <a:pt x="17" y="149"/>
                      <a:pt x="16" y="149"/>
                      <a:pt x="16" y="150"/>
                    </a:cubicBezTo>
                    <a:cubicBezTo>
                      <a:pt x="16" y="151"/>
                      <a:pt x="17" y="151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1"/>
                      <a:pt x="18" y="150"/>
                      <a:pt x="19" y="149"/>
                    </a:cubicBezTo>
                    <a:cubicBezTo>
                      <a:pt x="18" y="148"/>
                      <a:pt x="18" y="148"/>
                      <a:pt x="17" y="148"/>
                    </a:cubicBezTo>
                    <a:moveTo>
                      <a:pt x="15" y="147"/>
                    </a:moveTo>
                    <a:cubicBezTo>
                      <a:pt x="14" y="149"/>
                      <a:pt x="14" y="149"/>
                      <a:pt x="14" y="149"/>
                    </a:cubicBezTo>
                    <a:cubicBezTo>
                      <a:pt x="14" y="150"/>
                      <a:pt x="15" y="150"/>
                      <a:pt x="15" y="150"/>
                    </a:cubicBezTo>
                    <a:cubicBezTo>
                      <a:pt x="16" y="149"/>
                      <a:pt x="16" y="148"/>
                      <a:pt x="17" y="148"/>
                    </a:cubicBezTo>
                    <a:cubicBezTo>
                      <a:pt x="16" y="147"/>
                      <a:pt x="16" y="147"/>
                      <a:pt x="15" y="147"/>
                    </a:cubicBezTo>
                    <a:moveTo>
                      <a:pt x="27" y="146"/>
                    </a:moveTo>
                    <a:cubicBezTo>
                      <a:pt x="27" y="147"/>
                      <a:pt x="26" y="148"/>
                      <a:pt x="25" y="149"/>
                    </a:cubicBezTo>
                    <a:cubicBezTo>
                      <a:pt x="26" y="149"/>
                      <a:pt x="26" y="149"/>
                      <a:pt x="27" y="149"/>
                    </a:cubicBezTo>
                    <a:cubicBezTo>
                      <a:pt x="27" y="149"/>
                      <a:pt x="27" y="148"/>
                      <a:pt x="28" y="147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7" y="146"/>
                      <a:pt x="27" y="146"/>
                      <a:pt x="27" y="146"/>
                    </a:cubicBezTo>
                    <a:moveTo>
                      <a:pt x="14" y="146"/>
                    </a:moveTo>
                    <a:cubicBezTo>
                      <a:pt x="12" y="148"/>
                      <a:pt x="12" y="148"/>
                      <a:pt x="12" y="148"/>
                    </a:cubicBezTo>
                    <a:cubicBezTo>
                      <a:pt x="13" y="149"/>
                      <a:pt x="13" y="149"/>
                      <a:pt x="14" y="149"/>
                    </a:cubicBezTo>
                    <a:cubicBezTo>
                      <a:pt x="14" y="148"/>
                      <a:pt x="14" y="147"/>
                      <a:pt x="15" y="147"/>
                    </a:cubicBezTo>
                    <a:cubicBezTo>
                      <a:pt x="14" y="146"/>
                      <a:pt x="14" y="146"/>
                      <a:pt x="14" y="146"/>
                    </a:cubicBezTo>
                    <a:moveTo>
                      <a:pt x="13" y="145"/>
                    </a:moveTo>
                    <a:cubicBezTo>
                      <a:pt x="12" y="146"/>
                      <a:pt x="12" y="147"/>
                      <a:pt x="11" y="148"/>
                    </a:cubicBezTo>
                    <a:cubicBezTo>
                      <a:pt x="11" y="148"/>
                      <a:pt x="11" y="148"/>
                      <a:pt x="11" y="148"/>
                    </a:cubicBezTo>
                    <a:cubicBezTo>
                      <a:pt x="12" y="147"/>
                      <a:pt x="12" y="146"/>
                      <a:pt x="13" y="145"/>
                    </a:cubicBezTo>
                    <a:cubicBezTo>
                      <a:pt x="13" y="145"/>
                      <a:pt x="13" y="145"/>
                      <a:pt x="13" y="145"/>
                    </a:cubicBezTo>
                    <a:moveTo>
                      <a:pt x="25" y="145"/>
                    </a:moveTo>
                    <a:cubicBezTo>
                      <a:pt x="25" y="146"/>
                      <a:pt x="24" y="147"/>
                      <a:pt x="24" y="148"/>
                    </a:cubicBezTo>
                    <a:cubicBezTo>
                      <a:pt x="24" y="148"/>
                      <a:pt x="24" y="148"/>
                      <a:pt x="25" y="148"/>
                    </a:cubicBezTo>
                    <a:cubicBezTo>
                      <a:pt x="25" y="147"/>
                      <a:pt x="26" y="147"/>
                      <a:pt x="26" y="146"/>
                    </a:cubicBezTo>
                    <a:cubicBezTo>
                      <a:pt x="25" y="145"/>
                      <a:pt x="25" y="145"/>
                      <a:pt x="25" y="145"/>
                    </a:cubicBezTo>
                    <a:moveTo>
                      <a:pt x="23" y="144"/>
                    </a:moveTo>
                    <a:cubicBezTo>
                      <a:pt x="23" y="145"/>
                      <a:pt x="22" y="145"/>
                      <a:pt x="21" y="146"/>
                    </a:cubicBezTo>
                    <a:cubicBezTo>
                      <a:pt x="22" y="147"/>
                      <a:pt x="22" y="147"/>
                      <a:pt x="23" y="147"/>
                    </a:cubicBezTo>
                    <a:cubicBezTo>
                      <a:pt x="24" y="146"/>
                      <a:pt x="24" y="146"/>
                      <a:pt x="25" y="145"/>
                    </a:cubicBezTo>
                    <a:cubicBezTo>
                      <a:pt x="23" y="144"/>
                      <a:pt x="23" y="144"/>
                      <a:pt x="23" y="144"/>
                    </a:cubicBezTo>
                    <a:moveTo>
                      <a:pt x="20" y="142"/>
                    </a:moveTo>
                    <a:cubicBezTo>
                      <a:pt x="20" y="143"/>
                      <a:pt x="19" y="144"/>
                      <a:pt x="19" y="145"/>
                    </a:cubicBezTo>
                    <a:cubicBezTo>
                      <a:pt x="19" y="145"/>
                      <a:pt x="20" y="145"/>
                      <a:pt x="21" y="146"/>
                    </a:cubicBezTo>
                    <a:cubicBezTo>
                      <a:pt x="21" y="145"/>
                      <a:pt x="21" y="144"/>
                      <a:pt x="22" y="143"/>
                    </a:cubicBezTo>
                    <a:cubicBezTo>
                      <a:pt x="20" y="142"/>
                      <a:pt x="20" y="142"/>
                      <a:pt x="20" y="142"/>
                    </a:cubicBezTo>
                    <a:moveTo>
                      <a:pt x="40" y="142"/>
                    </a:moveTo>
                    <a:cubicBezTo>
                      <a:pt x="39" y="143"/>
                      <a:pt x="38" y="145"/>
                      <a:pt x="37" y="146"/>
                    </a:cubicBezTo>
                    <a:cubicBezTo>
                      <a:pt x="38" y="146"/>
                      <a:pt x="38" y="146"/>
                      <a:pt x="38" y="146"/>
                    </a:cubicBezTo>
                    <a:cubicBezTo>
                      <a:pt x="38" y="145"/>
                      <a:pt x="39" y="143"/>
                      <a:pt x="40" y="142"/>
                    </a:cubicBezTo>
                    <a:moveTo>
                      <a:pt x="18" y="141"/>
                    </a:moveTo>
                    <a:cubicBezTo>
                      <a:pt x="17" y="143"/>
                      <a:pt x="17" y="143"/>
                      <a:pt x="17" y="143"/>
                    </a:cubicBezTo>
                    <a:cubicBezTo>
                      <a:pt x="17" y="143"/>
                      <a:pt x="17" y="143"/>
                      <a:pt x="17" y="143"/>
                    </a:cubicBezTo>
                    <a:cubicBezTo>
                      <a:pt x="18" y="144"/>
                      <a:pt x="18" y="144"/>
                      <a:pt x="19" y="144"/>
                    </a:cubicBezTo>
                    <a:cubicBezTo>
                      <a:pt x="19" y="144"/>
                      <a:pt x="20" y="143"/>
                      <a:pt x="20" y="142"/>
                    </a:cubicBezTo>
                    <a:cubicBezTo>
                      <a:pt x="18" y="141"/>
                      <a:pt x="18" y="141"/>
                      <a:pt x="18" y="141"/>
                    </a:cubicBezTo>
                    <a:moveTo>
                      <a:pt x="17" y="140"/>
                    </a:moveTo>
                    <a:cubicBezTo>
                      <a:pt x="16" y="141"/>
                      <a:pt x="16" y="142"/>
                      <a:pt x="15" y="142"/>
                    </a:cubicBezTo>
                    <a:cubicBezTo>
                      <a:pt x="16" y="143"/>
                      <a:pt x="16" y="143"/>
                      <a:pt x="17" y="143"/>
                    </a:cubicBezTo>
                    <a:cubicBezTo>
                      <a:pt x="17" y="142"/>
                      <a:pt x="18" y="142"/>
                      <a:pt x="18" y="141"/>
                    </a:cubicBezTo>
                    <a:cubicBezTo>
                      <a:pt x="17" y="140"/>
                      <a:pt x="17" y="140"/>
                      <a:pt x="17" y="140"/>
                    </a:cubicBezTo>
                    <a:moveTo>
                      <a:pt x="16" y="139"/>
                    </a:moveTo>
                    <a:cubicBezTo>
                      <a:pt x="16" y="140"/>
                      <a:pt x="15" y="141"/>
                      <a:pt x="15" y="142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5" y="141"/>
                      <a:pt x="16" y="140"/>
                      <a:pt x="16" y="140"/>
                    </a:cubicBezTo>
                    <a:cubicBezTo>
                      <a:pt x="16" y="139"/>
                      <a:pt x="16" y="139"/>
                      <a:pt x="16" y="139"/>
                    </a:cubicBezTo>
                    <a:moveTo>
                      <a:pt x="33" y="138"/>
                    </a:moveTo>
                    <a:cubicBezTo>
                      <a:pt x="32" y="139"/>
                      <a:pt x="31" y="141"/>
                      <a:pt x="30" y="142"/>
                    </a:cubicBezTo>
                    <a:cubicBezTo>
                      <a:pt x="31" y="143"/>
                      <a:pt x="31" y="143"/>
                      <a:pt x="31" y="143"/>
                    </a:cubicBezTo>
                    <a:cubicBezTo>
                      <a:pt x="32" y="141"/>
                      <a:pt x="33" y="140"/>
                      <a:pt x="34" y="138"/>
                    </a:cubicBezTo>
                    <a:cubicBezTo>
                      <a:pt x="33" y="138"/>
                      <a:pt x="33" y="138"/>
                      <a:pt x="33" y="138"/>
                    </a:cubicBezTo>
                    <a:moveTo>
                      <a:pt x="31" y="137"/>
                    </a:moveTo>
                    <a:cubicBezTo>
                      <a:pt x="30" y="139"/>
                      <a:pt x="29" y="140"/>
                      <a:pt x="28" y="141"/>
                    </a:cubicBezTo>
                    <a:cubicBezTo>
                      <a:pt x="29" y="142"/>
                      <a:pt x="29" y="142"/>
                      <a:pt x="29" y="142"/>
                    </a:cubicBezTo>
                    <a:cubicBezTo>
                      <a:pt x="30" y="140"/>
                      <a:pt x="31" y="139"/>
                      <a:pt x="32" y="138"/>
                    </a:cubicBezTo>
                    <a:cubicBezTo>
                      <a:pt x="31" y="138"/>
                      <a:pt x="31" y="137"/>
                      <a:pt x="31" y="137"/>
                    </a:cubicBezTo>
                    <a:moveTo>
                      <a:pt x="28" y="136"/>
                    </a:moveTo>
                    <a:cubicBezTo>
                      <a:pt x="27" y="137"/>
                      <a:pt x="27" y="139"/>
                      <a:pt x="26" y="140"/>
                    </a:cubicBezTo>
                    <a:cubicBezTo>
                      <a:pt x="27" y="141"/>
                      <a:pt x="27" y="141"/>
                      <a:pt x="27" y="141"/>
                    </a:cubicBezTo>
                    <a:cubicBezTo>
                      <a:pt x="28" y="140"/>
                      <a:pt x="29" y="139"/>
                      <a:pt x="29" y="138"/>
                    </a:cubicBezTo>
                    <a:cubicBezTo>
                      <a:pt x="29" y="138"/>
                      <a:pt x="30" y="137"/>
                      <a:pt x="30" y="137"/>
                    </a:cubicBezTo>
                    <a:cubicBezTo>
                      <a:pt x="29" y="137"/>
                      <a:pt x="29" y="136"/>
                      <a:pt x="28" y="136"/>
                    </a:cubicBezTo>
                    <a:moveTo>
                      <a:pt x="24" y="135"/>
                    </a:moveTo>
                    <a:cubicBezTo>
                      <a:pt x="24" y="136"/>
                      <a:pt x="23" y="137"/>
                      <a:pt x="23" y="138"/>
                    </a:cubicBezTo>
                    <a:cubicBezTo>
                      <a:pt x="24" y="139"/>
                      <a:pt x="24" y="139"/>
                      <a:pt x="24" y="139"/>
                    </a:cubicBezTo>
                    <a:cubicBezTo>
                      <a:pt x="25" y="138"/>
                      <a:pt x="26" y="137"/>
                      <a:pt x="26" y="135"/>
                    </a:cubicBezTo>
                    <a:cubicBezTo>
                      <a:pt x="26" y="135"/>
                      <a:pt x="25" y="135"/>
                      <a:pt x="24" y="135"/>
                    </a:cubicBezTo>
                    <a:moveTo>
                      <a:pt x="22" y="134"/>
                    </a:moveTo>
                    <a:cubicBezTo>
                      <a:pt x="21" y="137"/>
                      <a:pt x="21" y="137"/>
                      <a:pt x="21" y="137"/>
                    </a:cubicBezTo>
                    <a:cubicBezTo>
                      <a:pt x="22" y="138"/>
                      <a:pt x="22" y="138"/>
                      <a:pt x="22" y="138"/>
                    </a:cubicBezTo>
                    <a:cubicBezTo>
                      <a:pt x="23" y="137"/>
                      <a:pt x="24" y="136"/>
                      <a:pt x="24" y="135"/>
                    </a:cubicBezTo>
                    <a:cubicBezTo>
                      <a:pt x="24" y="134"/>
                      <a:pt x="23" y="134"/>
                      <a:pt x="22" y="134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0" y="134"/>
                      <a:pt x="31" y="135"/>
                      <a:pt x="31" y="135"/>
                    </a:cubicBezTo>
                    <a:cubicBezTo>
                      <a:pt x="31" y="135"/>
                      <a:pt x="31" y="135"/>
                      <a:pt x="31" y="135"/>
                    </a:cubicBezTo>
                    <a:cubicBezTo>
                      <a:pt x="31" y="134"/>
                      <a:pt x="30" y="134"/>
                      <a:pt x="30" y="134"/>
                    </a:cubicBezTo>
                    <a:moveTo>
                      <a:pt x="35" y="144"/>
                    </a:moveTo>
                    <a:cubicBezTo>
                      <a:pt x="35" y="142"/>
                      <a:pt x="36" y="141"/>
                      <a:pt x="37" y="140"/>
                    </a:cubicBezTo>
                    <a:cubicBezTo>
                      <a:pt x="36" y="142"/>
                      <a:pt x="35" y="143"/>
                      <a:pt x="34" y="144"/>
                    </a:cubicBezTo>
                    <a:cubicBezTo>
                      <a:pt x="34" y="144"/>
                      <a:pt x="35" y="144"/>
                      <a:pt x="35" y="144"/>
                    </a:cubicBezTo>
                    <a:moveTo>
                      <a:pt x="40" y="133"/>
                    </a:moveTo>
                    <a:cubicBezTo>
                      <a:pt x="34" y="144"/>
                      <a:pt x="34" y="144"/>
                      <a:pt x="34" y="144"/>
                    </a:cubicBezTo>
                    <a:cubicBezTo>
                      <a:pt x="37" y="146"/>
                      <a:pt x="37" y="146"/>
                      <a:pt x="37" y="146"/>
                    </a:cubicBezTo>
                    <a:cubicBezTo>
                      <a:pt x="42" y="138"/>
                      <a:pt x="42" y="138"/>
                      <a:pt x="42" y="138"/>
                    </a:cubicBezTo>
                    <a:cubicBezTo>
                      <a:pt x="41" y="137"/>
                      <a:pt x="40" y="137"/>
                      <a:pt x="40" y="136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42" y="134"/>
                      <a:pt x="41" y="134"/>
                      <a:pt x="40" y="133"/>
                    </a:cubicBezTo>
                    <a:moveTo>
                      <a:pt x="21" y="133"/>
                    </a:moveTo>
                    <a:cubicBezTo>
                      <a:pt x="20" y="134"/>
                      <a:pt x="20" y="135"/>
                      <a:pt x="19" y="136"/>
                    </a:cubicBezTo>
                    <a:cubicBezTo>
                      <a:pt x="20" y="137"/>
                      <a:pt x="20" y="137"/>
                      <a:pt x="20" y="137"/>
                    </a:cubicBezTo>
                    <a:cubicBezTo>
                      <a:pt x="21" y="136"/>
                      <a:pt x="22" y="135"/>
                      <a:pt x="22" y="134"/>
                    </a:cubicBezTo>
                    <a:cubicBezTo>
                      <a:pt x="22" y="133"/>
                      <a:pt x="21" y="133"/>
                      <a:pt x="21" y="133"/>
                    </a:cubicBezTo>
                    <a:moveTo>
                      <a:pt x="20" y="133"/>
                    </a:moveTo>
                    <a:cubicBezTo>
                      <a:pt x="20" y="134"/>
                      <a:pt x="19" y="135"/>
                      <a:pt x="19" y="136"/>
                    </a:cubicBezTo>
                    <a:cubicBezTo>
                      <a:pt x="19" y="136"/>
                      <a:pt x="19" y="136"/>
                      <a:pt x="19" y="136"/>
                    </a:cubicBezTo>
                    <a:cubicBezTo>
                      <a:pt x="19" y="135"/>
                      <a:pt x="20" y="134"/>
                      <a:pt x="21" y="133"/>
                    </a:cubicBezTo>
                    <a:cubicBezTo>
                      <a:pt x="20" y="133"/>
                      <a:pt x="20" y="133"/>
                      <a:pt x="20" y="133"/>
                    </a:cubicBezTo>
                    <a:moveTo>
                      <a:pt x="37" y="131"/>
                    </a:moveTo>
                    <a:cubicBezTo>
                      <a:pt x="37" y="132"/>
                      <a:pt x="36" y="132"/>
                      <a:pt x="36" y="133"/>
                    </a:cubicBezTo>
                    <a:cubicBezTo>
                      <a:pt x="36" y="133"/>
                      <a:pt x="36" y="133"/>
                      <a:pt x="36" y="133"/>
                    </a:cubicBezTo>
                    <a:cubicBezTo>
                      <a:pt x="35" y="134"/>
                      <a:pt x="34" y="135"/>
                      <a:pt x="34" y="137"/>
                    </a:cubicBezTo>
                    <a:cubicBezTo>
                      <a:pt x="35" y="137"/>
                      <a:pt x="35" y="137"/>
                      <a:pt x="35" y="137"/>
                    </a:cubicBezTo>
                    <a:cubicBezTo>
                      <a:pt x="36" y="135"/>
                      <a:pt x="37" y="134"/>
                      <a:pt x="38" y="132"/>
                    </a:cubicBezTo>
                    <a:cubicBezTo>
                      <a:pt x="38" y="132"/>
                      <a:pt x="37" y="131"/>
                      <a:pt x="37" y="131"/>
                    </a:cubicBezTo>
                    <a:moveTo>
                      <a:pt x="24" y="130"/>
                    </a:moveTo>
                    <a:cubicBezTo>
                      <a:pt x="24" y="131"/>
                      <a:pt x="24" y="131"/>
                      <a:pt x="24" y="131"/>
                    </a:cubicBezTo>
                    <a:cubicBezTo>
                      <a:pt x="25" y="131"/>
                      <a:pt x="27" y="132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7" y="132"/>
                      <a:pt x="26" y="131"/>
                      <a:pt x="24" y="130"/>
                    </a:cubicBezTo>
                    <a:moveTo>
                      <a:pt x="35" y="130"/>
                    </a:moveTo>
                    <a:cubicBezTo>
                      <a:pt x="34" y="132"/>
                      <a:pt x="33" y="134"/>
                      <a:pt x="32" y="135"/>
                    </a:cubicBezTo>
                    <a:cubicBezTo>
                      <a:pt x="33" y="136"/>
                      <a:pt x="33" y="136"/>
                      <a:pt x="33" y="136"/>
                    </a:cubicBezTo>
                    <a:cubicBezTo>
                      <a:pt x="34" y="134"/>
                      <a:pt x="35" y="133"/>
                      <a:pt x="36" y="131"/>
                    </a:cubicBezTo>
                    <a:cubicBezTo>
                      <a:pt x="36" y="131"/>
                      <a:pt x="36" y="130"/>
                      <a:pt x="35" y="130"/>
                    </a:cubicBezTo>
                    <a:moveTo>
                      <a:pt x="23" y="129"/>
                    </a:moveTo>
                    <a:cubicBezTo>
                      <a:pt x="23" y="130"/>
                      <a:pt x="23" y="130"/>
                      <a:pt x="23" y="130"/>
                    </a:cubicBezTo>
                    <a:cubicBezTo>
                      <a:pt x="23" y="130"/>
                      <a:pt x="23" y="130"/>
                      <a:pt x="24" y="131"/>
                    </a:cubicBezTo>
                    <a:cubicBezTo>
                      <a:pt x="24" y="130"/>
                      <a:pt x="24" y="130"/>
                      <a:pt x="24" y="130"/>
                    </a:cubicBezTo>
                    <a:cubicBezTo>
                      <a:pt x="24" y="130"/>
                      <a:pt x="23" y="130"/>
                      <a:pt x="23" y="129"/>
                    </a:cubicBezTo>
                    <a:moveTo>
                      <a:pt x="23" y="129"/>
                    </a:moveTo>
                    <a:cubicBezTo>
                      <a:pt x="22" y="129"/>
                      <a:pt x="22" y="129"/>
                      <a:pt x="22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3" y="130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moveTo>
                      <a:pt x="33" y="129"/>
                    </a:moveTo>
                    <a:cubicBezTo>
                      <a:pt x="32" y="130"/>
                      <a:pt x="32" y="131"/>
                      <a:pt x="31" y="132"/>
                    </a:cubicBezTo>
                    <a:cubicBezTo>
                      <a:pt x="30" y="133"/>
                      <a:pt x="30" y="133"/>
                      <a:pt x="30" y="134"/>
                    </a:cubicBezTo>
                    <a:cubicBezTo>
                      <a:pt x="30" y="134"/>
                      <a:pt x="31" y="134"/>
                      <a:pt x="31" y="135"/>
                    </a:cubicBezTo>
                    <a:cubicBezTo>
                      <a:pt x="32" y="133"/>
                      <a:pt x="33" y="131"/>
                      <a:pt x="35" y="130"/>
                    </a:cubicBezTo>
                    <a:cubicBezTo>
                      <a:pt x="34" y="129"/>
                      <a:pt x="34" y="129"/>
                      <a:pt x="33" y="129"/>
                    </a:cubicBezTo>
                    <a:moveTo>
                      <a:pt x="45" y="126"/>
                    </a:moveTo>
                    <a:cubicBezTo>
                      <a:pt x="44" y="128"/>
                      <a:pt x="44" y="128"/>
                      <a:pt x="44" y="128"/>
                    </a:cubicBezTo>
                    <a:cubicBezTo>
                      <a:pt x="45" y="129"/>
                      <a:pt x="46" y="129"/>
                      <a:pt x="47" y="130"/>
                    </a:cubicBezTo>
                    <a:cubicBezTo>
                      <a:pt x="47" y="129"/>
                      <a:pt x="47" y="129"/>
                      <a:pt x="48" y="128"/>
                    </a:cubicBezTo>
                    <a:cubicBezTo>
                      <a:pt x="47" y="128"/>
                      <a:pt x="46" y="127"/>
                      <a:pt x="45" y="126"/>
                    </a:cubicBezTo>
                    <a:moveTo>
                      <a:pt x="44" y="126"/>
                    </a:moveTo>
                    <a:cubicBezTo>
                      <a:pt x="44" y="127"/>
                      <a:pt x="43" y="127"/>
                      <a:pt x="43" y="128"/>
                    </a:cubicBezTo>
                    <a:cubicBezTo>
                      <a:pt x="43" y="128"/>
                      <a:pt x="43" y="128"/>
                      <a:pt x="44" y="128"/>
                    </a:cubicBezTo>
                    <a:cubicBezTo>
                      <a:pt x="44" y="127"/>
                      <a:pt x="44" y="127"/>
                      <a:pt x="45" y="126"/>
                    </a:cubicBezTo>
                    <a:cubicBezTo>
                      <a:pt x="44" y="126"/>
                      <a:pt x="44" y="126"/>
                      <a:pt x="44" y="126"/>
                    </a:cubicBezTo>
                    <a:moveTo>
                      <a:pt x="27" y="125"/>
                    </a:moveTo>
                    <a:cubicBezTo>
                      <a:pt x="25" y="130"/>
                      <a:pt x="25" y="130"/>
                      <a:pt x="25" y="130"/>
                    </a:cubicBezTo>
                    <a:cubicBezTo>
                      <a:pt x="26" y="131"/>
                      <a:pt x="27" y="132"/>
                      <a:pt x="28" y="132"/>
                    </a:cubicBezTo>
                    <a:cubicBezTo>
                      <a:pt x="29" y="131"/>
                      <a:pt x="30" y="129"/>
                      <a:pt x="31" y="128"/>
                    </a:cubicBezTo>
                    <a:cubicBezTo>
                      <a:pt x="30" y="127"/>
                      <a:pt x="28" y="126"/>
                      <a:pt x="27" y="125"/>
                    </a:cubicBezTo>
                    <a:moveTo>
                      <a:pt x="26" y="125"/>
                    </a:moveTo>
                    <a:cubicBezTo>
                      <a:pt x="25" y="126"/>
                      <a:pt x="24" y="128"/>
                      <a:pt x="23" y="129"/>
                    </a:cubicBezTo>
                    <a:cubicBezTo>
                      <a:pt x="24" y="129"/>
                      <a:pt x="24" y="130"/>
                      <a:pt x="24" y="130"/>
                    </a:cubicBezTo>
                    <a:cubicBezTo>
                      <a:pt x="25" y="128"/>
                      <a:pt x="26" y="127"/>
                      <a:pt x="27" y="125"/>
                    </a:cubicBezTo>
                    <a:cubicBezTo>
                      <a:pt x="27" y="125"/>
                      <a:pt x="26" y="125"/>
                      <a:pt x="26" y="125"/>
                    </a:cubicBezTo>
                    <a:moveTo>
                      <a:pt x="46" y="125"/>
                    </a:moveTo>
                    <a:cubicBezTo>
                      <a:pt x="45" y="125"/>
                      <a:pt x="45" y="125"/>
                      <a:pt x="45" y="125"/>
                    </a:cubicBezTo>
                    <a:cubicBezTo>
                      <a:pt x="46" y="126"/>
                      <a:pt x="47" y="126"/>
                      <a:pt x="48" y="127"/>
                    </a:cubicBezTo>
                    <a:cubicBezTo>
                      <a:pt x="49" y="127"/>
                      <a:pt x="49" y="127"/>
                      <a:pt x="49" y="126"/>
                    </a:cubicBezTo>
                    <a:cubicBezTo>
                      <a:pt x="48" y="126"/>
                      <a:pt x="47" y="125"/>
                      <a:pt x="46" y="125"/>
                    </a:cubicBezTo>
                    <a:moveTo>
                      <a:pt x="25" y="124"/>
                    </a:moveTo>
                    <a:cubicBezTo>
                      <a:pt x="25" y="126"/>
                      <a:pt x="24" y="127"/>
                      <a:pt x="23" y="128"/>
                    </a:cubicBezTo>
                    <a:cubicBezTo>
                      <a:pt x="23" y="128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cubicBezTo>
                      <a:pt x="24" y="127"/>
                      <a:pt x="25" y="126"/>
                      <a:pt x="26" y="125"/>
                    </a:cubicBezTo>
                    <a:cubicBezTo>
                      <a:pt x="26" y="125"/>
                      <a:pt x="25" y="124"/>
                      <a:pt x="25" y="124"/>
                    </a:cubicBezTo>
                    <a:moveTo>
                      <a:pt x="41" y="124"/>
                    </a:moveTo>
                    <a:cubicBezTo>
                      <a:pt x="41" y="125"/>
                      <a:pt x="41" y="125"/>
                      <a:pt x="40" y="126"/>
                    </a:cubicBezTo>
                    <a:cubicBezTo>
                      <a:pt x="41" y="126"/>
                      <a:pt x="41" y="126"/>
                      <a:pt x="41" y="127"/>
                    </a:cubicBezTo>
                    <a:cubicBezTo>
                      <a:pt x="42" y="126"/>
                      <a:pt x="42" y="126"/>
                      <a:pt x="43" y="125"/>
                    </a:cubicBezTo>
                    <a:cubicBezTo>
                      <a:pt x="42" y="125"/>
                      <a:pt x="42" y="125"/>
                      <a:pt x="41" y="124"/>
                    </a:cubicBezTo>
                    <a:moveTo>
                      <a:pt x="45" y="124"/>
                    </a:moveTo>
                    <a:cubicBezTo>
                      <a:pt x="45" y="124"/>
                      <a:pt x="45" y="125"/>
                      <a:pt x="45" y="125"/>
                    </a:cubicBezTo>
                    <a:cubicBezTo>
                      <a:pt x="45" y="125"/>
                      <a:pt x="45" y="125"/>
                      <a:pt x="45" y="125"/>
                    </a:cubicBezTo>
                    <a:cubicBezTo>
                      <a:pt x="45" y="125"/>
                      <a:pt x="46" y="125"/>
                      <a:pt x="46" y="124"/>
                    </a:cubicBezTo>
                    <a:cubicBezTo>
                      <a:pt x="46" y="124"/>
                      <a:pt x="45" y="124"/>
                      <a:pt x="45" y="124"/>
                    </a:cubicBezTo>
                    <a:moveTo>
                      <a:pt x="40" y="123"/>
                    </a:moveTo>
                    <a:cubicBezTo>
                      <a:pt x="39" y="124"/>
                      <a:pt x="39" y="124"/>
                      <a:pt x="39" y="125"/>
                    </a:cubicBezTo>
                    <a:cubicBezTo>
                      <a:pt x="39" y="125"/>
                      <a:pt x="39" y="125"/>
                      <a:pt x="40" y="126"/>
                    </a:cubicBezTo>
                    <a:cubicBezTo>
                      <a:pt x="40" y="125"/>
                      <a:pt x="40" y="124"/>
                      <a:pt x="41" y="124"/>
                    </a:cubicBezTo>
                    <a:cubicBezTo>
                      <a:pt x="40" y="124"/>
                      <a:pt x="40" y="123"/>
                      <a:pt x="40" y="123"/>
                    </a:cubicBezTo>
                    <a:moveTo>
                      <a:pt x="47" y="123"/>
                    </a:moveTo>
                    <a:cubicBezTo>
                      <a:pt x="46" y="124"/>
                      <a:pt x="46" y="124"/>
                      <a:pt x="46" y="124"/>
                    </a:cubicBezTo>
                    <a:cubicBezTo>
                      <a:pt x="47" y="125"/>
                      <a:pt x="48" y="125"/>
                      <a:pt x="49" y="126"/>
                    </a:cubicBezTo>
                    <a:cubicBezTo>
                      <a:pt x="49" y="125"/>
                      <a:pt x="49" y="125"/>
                      <a:pt x="50" y="125"/>
                    </a:cubicBezTo>
                    <a:cubicBezTo>
                      <a:pt x="49" y="124"/>
                      <a:pt x="48" y="124"/>
                      <a:pt x="47" y="123"/>
                    </a:cubicBezTo>
                    <a:moveTo>
                      <a:pt x="42" y="123"/>
                    </a:moveTo>
                    <a:cubicBezTo>
                      <a:pt x="42" y="123"/>
                      <a:pt x="42" y="123"/>
                      <a:pt x="42" y="123"/>
                    </a:cubicBezTo>
                    <a:cubicBezTo>
                      <a:pt x="42" y="124"/>
                      <a:pt x="43" y="124"/>
                      <a:pt x="43" y="124"/>
                    </a:cubicBezTo>
                    <a:cubicBezTo>
                      <a:pt x="43" y="124"/>
                      <a:pt x="43" y="124"/>
                      <a:pt x="43" y="123"/>
                    </a:cubicBezTo>
                    <a:cubicBezTo>
                      <a:pt x="43" y="123"/>
                      <a:pt x="43" y="123"/>
                      <a:pt x="42" y="123"/>
                    </a:cubicBezTo>
                    <a:moveTo>
                      <a:pt x="46" y="123"/>
                    </a:moveTo>
                    <a:cubicBezTo>
                      <a:pt x="46" y="123"/>
                      <a:pt x="46" y="123"/>
                      <a:pt x="46" y="124"/>
                    </a:cubicBezTo>
                    <a:cubicBezTo>
                      <a:pt x="46" y="124"/>
                      <a:pt x="46" y="124"/>
                      <a:pt x="46" y="124"/>
                    </a:cubicBezTo>
                    <a:cubicBezTo>
                      <a:pt x="46" y="124"/>
                      <a:pt x="46" y="123"/>
                      <a:pt x="46" y="123"/>
                    </a:cubicBezTo>
                    <a:cubicBezTo>
                      <a:pt x="46" y="123"/>
                      <a:pt x="46" y="123"/>
                      <a:pt x="46" y="123"/>
                    </a:cubicBezTo>
                    <a:moveTo>
                      <a:pt x="43" y="123"/>
                    </a:moveTo>
                    <a:cubicBezTo>
                      <a:pt x="43" y="123"/>
                      <a:pt x="43" y="123"/>
                      <a:pt x="42" y="123"/>
                    </a:cubicBezTo>
                    <a:cubicBezTo>
                      <a:pt x="43" y="123"/>
                      <a:pt x="43" y="123"/>
                      <a:pt x="43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23"/>
                      <a:pt x="43" y="123"/>
                      <a:pt x="43" y="123"/>
                    </a:cubicBezTo>
                    <a:moveTo>
                      <a:pt x="47" y="122"/>
                    </a:moveTo>
                    <a:cubicBezTo>
                      <a:pt x="47" y="123"/>
                      <a:pt x="47" y="123"/>
                      <a:pt x="47" y="123"/>
                    </a:cubicBezTo>
                    <a:cubicBezTo>
                      <a:pt x="48" y="123"/>
                      <a:pt x="49" y="124"/>
                      <a:pt x="50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49" y="124"/>
                      <a:pt x="48" y="123"/>
                      <a:pt x="47" y="122"/>
                    </a:cubicBezTo>
                    <a:moveTo>
                      <a:pt x="46" y="122"/>
                    </a:moveTo>
                    <a:cubicBezTo>
                      <a:pt x="46" y="122"/>
                      <a:pt x="46" y="122"/>
                      <a:pt x="46" y="122"/>
                    </a:cubicBezTo>
                    <a:cubicBezTo>
                      <a:pt x="46" y="122"/>
                      <a:pt x="47" y="122"/>
                      <a:pt x="47" y="123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6" y="122"/>
                    </a:cubicBezTo>
                    <a:moveTo>
                      <a:pt x="38" y="122"/>
                    </a:moveTo>
                    <a:cubicBezTo>
                      <a:pt x="37" y="122"/>
                      <a:pt x="37" y="123"/>
                      <a:pt x="36" y="124"/>
                    </a:cubicBezTo>
                    <a:cubicBezTo>
                      <a:pt x="37" y="124"/>
                      <a:pt x="37" y="124"/>
                      <a:pt x="38" y="125"/>
                    </a:cubicBezTo>
                    <a:cubicBezTo>
                      <a:pt x="38" y="124"/>
                      <a:pt x="39" y="123"/>
                      <a:pt x="39" y="123"/>
                    </a:cubicBezTo>
                    <a:cubicBezTo>
                      <a:pt x="39" y="122"/>
                      <a:pt x="38" y="122"/>
                      <a:pt x="38" y="122"/>
                    </a:cubicBezTo>
                    <a:moveTo>
                      <a:pt x="47" y="122"/>
                    </a:moveTo>
                    <a:cubicBezTo>
                      <a:pt x="47" y="122"/>
                      <a:pt x="47" y="122"/>
                      <a:pt x="47" y="122"/>
                    </a:cubicBezTo>
                    <a:cubicBezTo>
                      <a:pt x="49" y="123"/>
                      <a:pt x="50" y="123"/>
                      <a:pt x="50" y="123"/>
                    </a:cubicBezTo>
                    <a:cubicBezTo>
                      <a:pt x="50" y="123"/>
                      <a:pt x="49" y="123"/>
                      <a:pt x="47" y="122"/>
                    </a:cubicBezTo>
                    <a:moveTo>
                      <a:pt x="41" y="122"/>
                    </a:moveTo>
                    <a:cubicBezTo>
                      <a:pt x="41" y="122"/>
                      <a:pt x="40" y="122"/>
                      <a:pt x="40" y="122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1" y="123"/>
                      <a:pt x="41" y="123"/>
                      <a:pt x="42" y="122"/>
                    </a:cubicBezTo>
                    <a:cubicBezTo>
                      <a:pt x="41" y="122"/>
                      <a:pt x="41" y="122"/>
                      <a:pt x="41" y="122"/>
                    </a:cubicBezTo>
                    <a:moveTo>
                      <a:pt x="41" y="122"/>
                    </a:moveTo>
                    <a:cubicBezTo>
                      <a:pt x="41" y="122"/>
                      <a:pt x="41" y="122"/>
                      <a:pt x="41" y="122"/>
                    </a:cubicBezTo>
                    <a:cubicBezTo>
                      <a:pt x="41" y="122"/>
                      <a:pt x="41" y="122"/>
                      <a:pt x="42" y="122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1" y="122"/>
                      <a:pt x="41" y="122"/>
                      <a:pt x="41" y="122"/>
                    </a:cubicBezTo>
                    <a:moveTo>
                      <a:pt x="47" y="121"/>
                    </a:moveTo>
                    <a:cubicBezTo>
                      <a:pt x="47" y="121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1"/>
                      <a:pt x="47" y="121"/>
                    </a:cubicBezTo>
                    <a:moveTo>
                      <a:pt x="43" y="121"/>
                    </a:moveTo>
                    <a:cubicBezTo>
                      <a:pt x="43" y="121"/>
                      <a:pt x="43" y="122"/>
                      <a:pt x="43" y="122"/>
                    </a:cubicBezTo>
                    <a:cubicBezTo>
                      <a:pt x="43" y="122"/>
                      <a:pt x="44" y="122"/>
                      <a:pt x="44" y="123"/>
                    </a:cubicBezTo>
                    <a:cubicBezTo>
                      <a:pt x="44" y="122"/>
                      <a:pt x="44" y="122"/>
                      <a:pt x="44" y="122"/>
                    </a:cubicBezTo>
                    <a:cubicBezTo>
                      <a:pt x="44" y="122"/>
                      <a:pt x="44" y="121"/>
                      <a:pt x="43" y="121"/>
                    </a:cubicBezTo>
                    <a:moveTo>
                      <a:pt x="41" y="121"/>
                    </a:moveTo>
                    <a:cubicBezTo>
                      <a:pt x="41" y="121"/>
                      <a:pt x="41" y="121"/>
                      <a:pt x="41" y="121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1"/>
                      <a:pt x="41" y="121"/>
                      <a:pt x="41" y="121"/>
                    </a:cubicBezTo>
                    <a:moveTo>
                      <a:pt x="38" y="120"/>
                    </a:moveTo>
                    <a:cubicBezTo>
                      <a:pt x="38" y="121"/>
                      <a:pt x="38" y="121"/>
                      <a:pt x="38" y="121"/>
                    </a:cubicBezTo>
                    <a:cubicBezTo>
                      <a:pt x="39" y="121"/>
                      <a:pt x="39" y="122"/>
                      <a:pt x="40" y="122"/>
                    </a:cubicBezTo>
                    <a:cubicBezTo>
                      <a:pt x="40" y="122"/>
                      <a:pt x="40" y="122"/>
                      <a:pt x="40" y="121"/>
                    </a:cubicBezTo>
                    <a:cubicBezTo>
                      <a:pt x="39" y="121"/>
                      <a:pt x="39" y="121"/>
                      <a:pt x="38" y="120"/>
                    </a:cubicBezTo>
                    <a:moveTo>
                      <a:pt x="44" y="120"/>
                    </a:moveTo>
                    <a:cubicBezTo>
                      <a:pt x="44" y="121"/>
                      <a:pt x="44" y="121"/>
                      <a:pt x="44" y="121"/>
                    </a:cubicBezTo>
                    <a:cubicBezTo>
                      <a:pt x="44" y="121"/>
                      <a:pt x="44" y="121"/>
                      <a:pt x="45" y="121"/>
                    </a:cubicBezTo>
                    <a:cubicBezTo>
                      <a:pt x="45" y="121"/>
                      <a:pt x="45" y="121"/>
                      <a:pt x="45" y="121"/>
                    </a:cubicBezTo>
                    <a:cubicBezTo>
                      <a:pt x="45" y="121"/>
                      <a:pt x="44" y="121"/>
                      <a:pt x="44" y="120"/>
                    </a:cubicBezTo>
                    <a:moveTo>
                      <a:pt x="48" y="120"/>
                    </a:moveTo>
                    <a:cubicBezTo>
                      <a:pt x="48" y="121"/>
                      <a:pt x="48" y="121"/>
                      <a:pt x="48" y="121"/>
                    </a:cubicBezTo>
                    <a:cubicBezTo>
                      <a:pt x="49" y="122"/>
                      <a:pt x="50" y="122"/>
                      <a:pt x="51" y="123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0" y="121"/>
                      <a:pt x="49" y="121"/>
                      <a:pt x="48" y="120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1"/>
                      <a:pt x="39" y="121"/>
                      <a:pt x="40" y="121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1"/>
                      <a:pt x="39" y="120"/>
                      <a:pt x="39" y="120"/>
                    </a:cubicBezTo>
                    <a:moveTo>
                      <a:pt x="42" y="120"/>
                    </a:moveTo>
                    <a:cubicBezTo>
                      <a:pt x="42" y="120"/>
                      <a:pt x="41" y="121"/>
                      <a:pt x="41" y="121"/>
                    </a:cubicBezTo>
                    <a:cubicBezTo>
                      <a:pt x="42" y="121"/>
                      <a:pt x="42" y="121"/>
                      <a:pt x="42" y="122"/>
                    </a:cubicBezTo>
                    <a:cubicBezTo>
                      <a:pt x="42" y="121"/>
                      <a:pt x="42" y="121"/>
                      <a:pt x="43" y="121"/>
                    </a:cubicBezTo>
                    <a:cubicBezTo>
                      <a:pt x="42" y="121"/>
                      <a:pt x="42" y="120"/>
                      <a:pt x="42" y="120"/>
                    </a:cubicBezTo>
                    <a:moveTo>
                      <a:pt x="48" y="120"/>
                    </a:moveTo>
                    <a:cubicBezTo>
                      <a:pt x="48" y="120"/>
                      <a:pt x="47" y="120"/>
                      <a:pt x="47" y="121"/>
                    </a:cubicBezTo>
                    <a:cubicBezTo>
                      <a:pt x="47" y="121"/>
                      <a:pt x="48" y="121"/>
                      <a:pt x="48" y="121"/>
                    </a:cubicBezTo>
                    <a:cubicBezTo>
                      <a:pt x="48" y="121"/>
                      <a:pt x="48" y="120"/>
                      <a:pt x="48" y="120"/>
                    </a:cubicBezTo>
                    <a:cubicBezTo>
                      <a:pt x="48" y="120"/>
                      <a:pt x="48" y="120"/>
                      <a:pt x="48" y="120"/>
                    </a:cubicBezTo>
                    <a:moveTo>
                      <a:pt x="44" y="120"/>
                    </a:moveTo>
                    <a:cubicBezTo>
                      <a:pt x="44" y="120"/>
                      <a:pt x="44" y="120"/>
                      <a:pt x="44" y="120"/>
                    </a:cubicBezTo>
                    <a:cubicBezTo>
                      <a:pt x="45" y="120"/>
                      <a:pt x="45" y="121"/>
                      <a:pt x="45" y="121"/>
                    </a:cubicBezTo>
                    <a:cubicBezTo>
                      <a:pt x="45" y="121"/>
                      <a:pt x="45" y="121"/>
                      <a:pt x="45" y="120"/>
                    </a:cubicBezTo>
                    <a:cubicBezTo>
                      <a:pt x="45" y="120"/>
                      <a:pt x="45" y="120"/>
                      <a:pt x="44" y="120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0"/>
                      <a:pt x="39" y="120"/>
                      <a:pt x="39" y="120"/>
                    </a:cubicBezTo>
                    <a:moveTo>
                      <a:pt x="42" y="119"/>
                    </a:moveTo>
                    <a:cubicBezTo>
                      <a:pt x="42" y="119"/>
                      <a:pt x="42" y="120"/>
                      <a:pt x="42" y="120"/>
                    </a:cubicBezTo>
                    <a:cubicBezTo>
                      <a:pt x="42" y="120"/>
                      <a:pt x="43" y="120"/>
                      <a:pt x="43" y="120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43" y="120"/>
                      <a:pt x="42" y="120"/>
                      <a:pt x="42" y="119"/>
                    </a:cubicBezTo>
                    <a:moveTo>
                      <a:pt x="40" y="119"/>
                    </a:moveTo>
                    <a:cubicBezTo>
                      <a:pt x="39" y="119"/>
                      <a:pt x="39" y="119"/>
                      <a:pt x="39" y="120"/>
                    </a:cubicBezTo>
                    <a:cubicBezTo>
                      <a:pt x="39" y="120"/>
                      <a:pt x="40" y="120"/>
                      <a:pt x="40" y="120"/>
                    </a:cubicBezTo>
                    <a:cubicBezTo>
                      <a:pt x="41" y="120"/>
                      <a:pt x="41" y="120"/>
                      <a:pt x="41" y="120"/>
                    </a:cubicBezTo>
                    <a:cubicBezTo>
                      <a:pt x="40" y="119"/>
                      <a:pt x="40" y="119"/>
                      <a:pt x="40" y="119"/>
                    </a:cubicBezTo>
                    <a:moveTo>
                      <a:pt x="43" y="119"/>
                    </a:moveTo>
                    <a:cubicBezTo>
                      <a:pt x="43" y="119"/>
                      <a:pt x="42" y="119"/>
                      <a:pt x="42" y="119"/>
                    </a:cubicBezTo>
                    <a:cubicBezTo>
                      <a:pt x="43" y="119"/>
                      <a:pt x="43" y="119"/>
                      <a:pt x="43" y="120"/>
                    </a:cubicBezTo>
                    <a:cubicBezTo>
                      <a:pt x="43" y="120"/>
                      <a:pt x="43" y="119"/>
                      <a:pt x="44" y="119"/>
                    </a:cubicBezTo>
                    <a:cubicBezTo>
                      <a:pt x="43" y="119"/>
                      <a:pt x="43" y="119"/>
                      <a:pt x="43" y="119"/>
                    </a:cubicBezTo>
                    <a:moveTo>
                      <a:pt x="45" y="118"/>
                    </a:moveTo>
                    <a:cubicBezTo>
                      <a:pt x="45" y="119"/>
                      <a:pt x="45" y="119"/>
                      <a:pt x="45" y="119"/>
                    </a:cubicBezTo>
                    <a:cubicBezTo>
                      <a:pt x="45" y="119"/>
                      <a:pt x="46" y="119"/>
                      <a:pt x="46" y="120"/>
                    </a:cubicBezTo>
                    <a:cubicBezTo>
                      <a:pt x="46" y="119"/>
                      <a:pt x="46" y="119"/>
                      <a:pt x="46" y="119"/>
                    </a:cubicBezTo>
                    <a:cubicBezTo>
                      <a:pt x="46" y="119"/>
                      <a:pt x="46" y="119"/>
                      <a:pt x="45" y="118"/>
                    </a:cubicBezTo>
                    <a:moveTo>
                      <a:pt x="40" y="118"/>
                    </a:moveTo>
                    <a:cubicBezTo>
                      <a:pt x="40" y="118"/>
                      <a:pt x="40" y="118"/>
                      <a:pt x="40" y="118"/>
                    </a:cubicBezTo>
                    <a:cubicBezTo>
                      <a:pt x="40" y="119"/>
                      <a:pt x="41" y="119"/>
                      <a:pt x="41" y="119"/>
                    </a:cubicBezTo>
                    <a:cubicBezTo>
                      <a:pt x="41" y="119"/>
                      <a:pt x="41" y="119"/>
                      <a:pt x="41" y="119"/>
                    </a:cubicBezTo>
                    <a:cubicBezTo>
                      <a:pt x="41" y="119"/>
                      <a:pt x="40" y="118"/>
                      <a:pt x="40" y="118"/>
                    </a:cubicBezTo>
                    <a:moveTo>
                      <a:pt x="40" y="117"/>
                    </a:moveTo>
                    <a:cubicBezTo>
                      <a:pt x="40" y="118"/>
                      <a:pt x="40" y="118"/>
                      <a:pt x="40" y="118"/>
                    </a:cubicBezTo>
                    <a:cubicBezTo>
                      <a:pt x="41" y="118"/>
                      <a:pt x="41" y="118"/>
                      <a:pt x="42" y="119"/>
                    </a:cubicBezTo>
                    <a:cubicBezTo>
                      <a:pt x="42" y="119"/>
                      <a:pt x="42" y="118"/>
                      <a:pt x="42" y="118"/>
                    </a:cubicBezTo>
                    <a:cubicBezTo>
                      <a:pt x="41" y="118"/>
                      <a:pt x="41" y="118"/>
                      <a:pt x="40" y="117"/>
                    </a:cubicBezTo>
                    <a:moveTo>
                      <a:pt x="43" y="117"/>
                    </a:moveTo>
                    <a:cubicBezTo>
                      <a:pt x="43" y="118"/>
                      <a:pt x="43" y="118"/>
                      <a:pt x="43" y="118"/>
                    </a:cubicBezTo>
                    <a:cubicBezTo>
                      <a:pt x="43" y="118"/>
                      <a:pt x="44" y="118"/>
                      <a:pt x="44" y="119"/>
                    </a:cubicBezTo>
                    <a:cubicBezTo>
                      <a:pt x="44" y="118"/>
                      <a:pt x="44" y="118"/>
                      <a:pt x="44" y="118"/>
                    </a:cubicBezTo>
                    <a:cubicBezTo>
                      <a:pt x="44" y="118"/>
                      <a:pt x="44" y="118"/>
                      <a:pt x="43" y="117"/>
                    </a:cubicBezTo>
                    <a:moveTo>
                      <a:pt x="30" y="117"/>
                    </a:moveTo>
                    <a:cubicBezTo>
                      <a:pt x="29" y="118"/>
                      <a:pt x="29" y="118"/>
                      <a:pt x="29" y="119"/>
                    </a:cubicBezTo>
                    <a:cubicBezTo>
                      <a:pt x="30" y="120"/>
                      <a:pt x="32" y="121"/>
                      <a:pt x="34" y="122"/>
                    </a:cubicBezTo>
                    <a:cubicBezTo>
                      <a:pt x="34" y="121"/>
                      <a:pt x="35" y="121"/>
                      <a:pt x="35" y="120"/>
                    </a:cubicBezTo>
                    <a:cubicBezTo>
                      <a:pt x="33" y="119"/>
                      <a:pt x="32" y="118"/>
                      <a:pt x="30" y="117"/>
                    </a:cubicBezTo>
                    <a:moveTo>
                      <a:pt x="30" y="117"/>
                    </a:moveTo>
                    <a:cubicBezTo>
                      <a:pt x="30" y="117"/>
                      <a:pt x="30" y="117"/>
                      <a:pt x="30" y="117"/>
                    </a:cubicBezTo>
                    <a:cubicBezTo>
                      <a:pt x="35" y="120"/>
                      <a:pt x="35" y="120"/>
                      <a:pt x="35" y="120"/>
                    </a:cubicBezTo>
                    <a:cubicBezTo>
                      <a:pt x="30" y="117"/>
                      <a:pt x="30" y="117"/>
                      <a:pt x="30" y="117"/>
                    </a:cubicBezTo>
                    <a:moveTo>
                      <a:pt x="41" y="116"/>
                    </a:moveTo>
                    <a:cubicBezTo>
                      <a:pt x="41" y="116"/>
                      <a:pt x="41" y="116"/>
                      <a:pt x="41" y="117"/>
                    </a:cubicBezTo>
                    <a:cubicBezTo>
                      <a:pt x="41" y="117"/>
                      <a:pt x="42" y="117"/>
                      <a:pt x="42" y="118"/>
                    </a:cubicBezTo>
                    <a:cubicBezTo>
                      <a:pt x="42" y="117"/>
                      <a:pt x="43" y="117"/>
                      <a:pt x="43" y="117"/>
                    </a:cubicBezTo>
                    <a:cubicBezTo>
                      <a:pt x="42" y="117"/>
                      <a:pt x="42" y="116"/>
                      <a:pt x="41" y="116"/>
                    </a:cubicBezTo>
                    <a:moveTo>
                      <a:pt x="31" y="116"/>
                    </a:moveTo>
                    <a:cubicBezTo>
                      <a:pt x="30" y="116"/>
                      <a:pt x="30" y="116"/>
                      <a:pt x="30" y="117"/>
                    </a:cubicBezTo>
                    <a:cubicBezTo>
                      <a:pt x="32" y="118"/>
                      <a:pt x="34" y="119"/>
                      <a:pt x="35" y="120"/>
                    </a:cubicBezTo>
                    <a:cubicBezTo>
                      <a:pt x="35" y="119"/>
                      <a:pt x="36" y="119"/>
                      <a:pt x="36" y="119"/>
                    </a:cubicBezTo>
                    <a:cubicBezTo>
                      <a:pt x="34" y="118"/>
                      <a:pt x="32" y="117"/>
                      <a:pt x="31" y="116"/>
                    </a:cubicBezTo>
                    <a:moveTo>
                      <a:pt x="31" y="115"/>
                    </a:moveTo>
                    <a:cubicBezTo>
                      <a:pt x="31" y="116"/>
                      <a:pt x="31" y="116"/>
                      <a:pt x="31" y="116"/>
                    </a:cubicBezTo>
                    <a:cubicBezTo>
                      <a:pt x="32" y="117"/>
                      <a:pt x="34" y="118"/>
                      <a:pt x="36" y="119"/>
                    </a:cubicBezTo>
                    <a:cubicBezTo>
                      <a:pt x="36" y="119"/>
                      <a:pt x="36" y="119"/>
                      <a:pt x="36" y="119"/>
                    </a:cubicBezTo>
                    <a:cubicBezTo>
                      <a:pt x="34" y="118"/>
                      <a:pt x="33" y="117"/>
                      <a:pt x="31" y="115"/>
                    </a:cubicBezTo>
                    <a:moveTo>
                      <a:pt x="31" y="115"/>
                    </a:moveTo>
                    <a:cubicBezTo>
                      <a:pt x="31" y="115"/>
                      <a:pt x="31" y="115"/>
                      <a:pt x="31" y="115"/>
                    </a:cubicBezTo>
                    <a:cubicBezTo>
                      <a:pt x="36" y="118"/>
                      <a:pt x="36" y="118"/>
                      <a:pt x="36" y="118"/>
                    </a:cubicBezTo>
                    <a:cubicBezTo>
                      <a:pt x="36" y="118"/>
                      <a:pt x="36" y="118"/>
                      <a:pt x="36" y="118"/>
                    </a:cubicBezTo>
                    <a:cubicBezTo>
                      <a:pt x="35" y="117"/>
                      <a:pt x="33" y="116"/>
                      <a:pt x="31" y="115"/>
                    </a:cubicBezTo>
                    <a:moveTo>
                      <a:pt x="32" y="114"/>
                    </a:moveTo>
                    <a:cubicBezTo>
                      <a:pt x="32" y="114"/>
                      <a:pt x="31" y="115"/>
                      <a:pt x="31" y="115"/>
                    </a:cubicBezTo>
                    <a:cubicBezTo>
                      <a:pt x="33" y="116"/>
                      <a:pt x="35" y="117"/>
                      <a:pt x="36" y="118"/>
                    </a:cubicBezTo>
                    <a:cubicBezTo>
                      <a:pt x="36" y="118"/>
                      <a:pt x="37" y="117"/>
                      <a:pt x="37" y="117"/>
                    </a:cubicBezTo>
                    <a:cubicBezTo>
                      <a:pt x="35" y="116"/>
                      <a:pt x="33" y="115"/>
                      <a:pt x="32" y="114"/>
                    </a:cubicBezTo>
                    <a:moveTo>
                      <a:pt x="32" y="113"/>
                    </a:moveTo>
                    <a:cubicBezTo>
                      <a:pt x="32" y="113"/>
                      <a:pt x="32" y="114"/>
                      <a:pt x="32" y="114"/>
                    </a:cubicBezTo>
                    <a:cubicBezTo>
                      <a:pt x="34" y="115"/>
                      <a:pt x="35" y="116"/>
                      <a:pt x="37" y="117"/>
                    </a:cubicBezTo>
                    <a:cubicBezTo>
                      <a:pt x="37" y="117"/>
                      <a:pt x="37" y="116"/>
                      <a:pt x="37" y="116"/>
                    </a:cubicBezTo>
                    <a:cubicBezTo>
                      <a:pt x="36" y="115"/>
                      <a:pt x="34" y="114"/>
                      <a:pt x="32" y="113"/>
                    </a:cubicBezTo>
                    <a:moveTo>
                      <a:pt x="33" y="113"/>
                    </a:moveTo>
                    <a:cubicBezTo>
                      <a:pt x="33" y="113"/>
                      <a:pt x="32" y="113"/>
                      <a:pt x="32" y="113"/>
                    </a:cubicBezTo>
                    <a:cubicBezTo>
                      <a:pt x="34" y="114"/>
                      <a:pt x="36" y="115"/>
                      <a:pt x="37" y="116"/>
                    </a:cubicBezTo>
                    <a:cubicBezTo>
                      <a:pt x="37" y="116"/>
                      <a:pt x="38" y="116"/>
                      <a:pt x="38" y="116"/>
                    </a:cubicBezTo>
                    <a:cubicBezTo>
                      <a:pt x="36" y="115"/>
                      <a:pt x="34" y="114"/>
                      <a:pt x="33" y="113"/>
                    </a:cubicBezTo>
                    <a:moveTo>
                      <a:pt x="33" y="111"/>
                    </a:moveTo>
                    <a:cubicBezTo>
                      <a:pt x="33" y="112"/>
                      <a:pt x="33" y="112"/>
                      <a:pt x="33" y="112"/>
                    </a:cubicBezTo>
                    <a:cubicBezTo>
                      <a:pt x="34" y="113"/>
                      <a:pt x="35" y="113"/>
                      <a:pt x="36" y="114"/>
                    </a:cubicBezTo>
                    <a:cubicBezTo>
                      <a:pt x="37" y="114"/>
                      <a:pt x="38" y="115"/>
                      <a:pt x="38" y="115"/>
                    </a:cubicBezTo>
                    <a:cubicBezTo>
                      <a:pt x="38" y="115"/>
                      <a:pt x="38" y="115"/>
                      <a:pt x="38" y="114"/>
                    </a:cubicBezTo>
                    <a:cubicBezTo>
                      <a:pt x="37" y="113"/>
                      <a:pt x="35" y="112"/>
                      <a:pt x="33" y="111"/>
                    </a:cubicBezTo>
                    <a:moveTo>
                      <a:pt x="57" y="111"/>
                    </a:moveTo>
                    <a:cubicBezTo>
                      <a:pt x="57" y="111"/>
                      <a:pt x="57" y="112"/>
                      <a:pt x="57" y="112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7" y="112"/>
                      <a:pt x="57" y="111"/>
                      <a:pt x="58" y="111"/>
                    </a:cubicBezTo>
                    <a:cubicBezTo>
                      <a:pt x="58" y="111"/>
                      <a:pt x="57" y="111"/>
                      <a:pt x="57" y="111"/>
                    </a:cubicBezTo>
                    <a:moveTo>
                      <a:pt x="54" y="111"/>
                    </a:moveTo>
                    <a:cubicBezTo>
                      <a:pt x="51" y="116"/>
                      <a:pt x="51" y="116"/>
                      <a:pt x="51" y="116"/>
                    </a:cubicBezTo>
                    <a:cubicBezTo>
                      <a:pt x="52" y="116"/>
                      <a:pt x="53" y="117"/>
                      <a:pt x="54" y="117"/>
                    </a:cubicBezTo>
                    <a:cubicBezTo>
                      <a:pt x="55" y="116"/>
                      <a:pt x="56" y="114"/>
                      <a:pt x="57" y="112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6" y="114"/>
                      <a:pt x="55" y="115"/>
                      <a:pt x="54" y="117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6" y="112"/>
                      <a:pt x="55" y="111"/>
                      <a:pt x="54" y="111"/>
                    </a:cubicBezTo>
                    <a:moveTo>
                      <a:pt x="53" y="110"/>
                    </a:moveTo>
                    <a:cubicBezTo>
                      <a:pt x="52" y="112"/>
                      <a:pt x="51" y="114"/>
                      <a:pt x="50" y="115"/>
                    </a:cubicBezTo>
                    <a:cubicBezTo>
                      <a:pt x="50" y="115"/>
                      <a:pt x="51" y="115"/>
                      <a:pt x="51" y="115"/>
                    </a:cubicBezTo>
                    <a:cubicBezTo>
                      <a:pt x="52" y="114"/>
                      <a:pt x="53" y="112"/>
                      <a:pt x="54" y="110"/>
                    </a:cubicBezTo>
                    <a:cubicBezTo>
                      <a:pt x="53" y="110"/>
                      <a:pt x="53" y="110"/>
                      <a:pt x="53" y="110"/>
                    </a:cubicBezTo>
                    <a:moveTo>
                      <a:pt x="55" y="110"/>
                    </a:moveTo>
                    <a:cubicBezTo>
                      <a:pt x="54" y="110"/>
                      <a:pt x="54" y="110"/>
                      <a:pt x="54" y="110"/>
                    </a:cubicBezTo>
                    <a:cubicBezTo>
                      <a:pt x="54" y="110"/>
                      <a:pt x="54" y="110"/>
                      <a:pt x="54" y="110"/>
                    </a:cubicBezTo>
                    <a:cubicBezTo>
                      <a:pt x="55" y="111"/>
                      <a:pt x="56" y="111"/>
                      <a:pt x="57" y="112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56" y="111"/>
                      <a:pt x="56" y="110"/>
                      <a:pt x="55" y="110"/>
                    </a:cubicBezTo>
                    <a:moveTo>
                      <a:pt x="54" y="109"/>
                    </a:moveTo>
                    <a:cubicBezTo>
                      <a:pt x="54" y="109"/>
                      <a:pt x="54" y="109"/>
                      <a:pt x="54" y="110"/>
                    </a:cubicBezTo>
                    <a:cubicBezTo>
                      <a:pt x="54" y="110"/>
                      <a:pt x="54" y="110"/>
                      <a:pt x="54" y="110"/>
                    </a:cubicBezTo>
                    <a:cubicBezTo>
                      <a:pt x="54" y="110"/>
                      <a:pt x="54" y="110"/>
                      <a:pt x="54" y="109"/>
                    </a:cubicBezTo>
                    <a:cubicBezTo>
                      <a:pt x="54" y="109"/>
                      <a:pt x="54" y="109"/>
                      <a:pt x="54" y="109"/>
                    </a:cubicBezTo>
                    <a:moveTo>
                      <a:pt x="51" y="109"/>
                    </a:moveTo>
                    <a:cubicBezTo>
                      <a:pt x="50" y="111"/>
                      <a:pt x="49" y="112"/>
                      <a:pt x="48" y="114"/>
                    </a:cubicBezTo>
                    <a:cubicBezTo>
                      <a:pt x="48" y="114"/>
                      <a:pt x="49" y="114"/>
                      <a:pt x="49" y="114"/>
                    </a:cubicBezTo>
                    <a:cubicBezTo>
                      <a:pt x="49" y="114"/>
                      <a:pt x="50" y="114"/>
                      <a:pt x="50" y="113"/>
                    </a:cubicBezTo>
                    <a:cubicBezTo>
                      <a:pt x="51" y="112"/>
                      <a:pt x="51" y="111"/>
                      <a:pt x="52" y="110"/>
                    </a:cubicBezTo>
                    <a:cubicBezTo>
                      <a:pt x="52" y="109"/>
                      <a:pt x="51" y="109"/>
                      <a:pt x="51" y="109"/>
                    </a:cubicBezTo>
                    <a:moveTo>
                      <a:pt x="52" y="108"/>
                    </a:moveTo>
                    <a:cubicBezTo>
                      <a:pt x="52" y="108"/>
                      <a:pt x="52" y="108"/>
                      <a:pt x="52" y="108"/>
                    </a:cubicBezTo>
                    <a:cubicBezTo>
                      <a:pt x="52" y="109"/>
                      <a:pt x="52" y="109"/>
                      <a:pt x="53" y="109"/>
                    </a:cubicBezTo>
                    <a:cubicBezTo>
                      <a:pt x="53" y="109"/>
                      <a:pt x="53" y="109"/>
                      <a:pt x="53" y="109"/>
                    </a:cubicBezTo>
                    <a:cubicBezTo>
                      <a:pt x="52" y="108"/>
                      <a:pt x="52" y="108"/>
                      <a:pt x="52" y="108"/>
                    </a:cubicBezTo>
                    <a:moveTo>
                      <a:pt x="49" y="108"/>
                    </a:moveTo>
                    <a:cubicBezTo>
                      <a:pt x="48" y="110"/>
                      <a:pt x="47" y="111"/>
                      <a:pt x="46" y="113"/>
                    </a:cubicBezTo>
                    <a:cubicBezTo>
                      <a:pt x="47" y="113"/>
                      <a:pt x="47" y="113"/>
                      <a:pt x="47" y="113"/>
                    </a:cubicBezTo>
                    <a:cubicBezTo>
                      <a:pt x="48" y="113"/>
                      <a:pt x="48" y="112"/>
                      <a:pt x="48" y="111"/>
                    </a:cubicBezTo>
                    <a:cubicBezTo>
                      <a:pt x="48" y="111"/>
                      <a:pt x="48" y="111"/>
                      <a:pt x="48" y="111"/>
                    </a:cubicBezTo>
                    <a:cubicBezTo>
                      <a:pt x="49" y="111"/>
                      <a:pt x="50" y="110"/>
                      <a:pt x="50" y="109"/>
                    </a:cubicBezTo>
                    <a:cubicBezTo>
                      <a:pt x="50" y="108"/>
                      <a:pt x="50" y="108"/>
                      <a:pt x="49" y="108"/>
                    </a:cubicBezTo>
                    <a:moveTo>
                      <a:pt x="50" y="107"/>
                    </a:moveTo>
                    <a:cubicBezTo>
                      <a:pt x="50" y="107"/>
                      <a:pt x="50" y="107"/>
                      <a:pt x="50" y="107"/>
                    </a:cubicBezTo>
                    <a:cubicBezTo>
                      <a:pt x="50" y="107"/>
                      <a:pt x="50" y="108"/>
                      <a:pt x="51" y="108"/>
                    </a:cubicBezTo>
                    <a:cubicBezTo>
                      <a:pt x="51" y="108"/>
                      <a:pt x="51" y="108"/>
                      <a:pt x="51" y="107"/>
                    </a:cubicBezTo>
                    <a:cubicBezTo>
                      <a:pt x="51" y="107"/>
                      <a:pt x="50" y="107"/>
                      <a:pt x="50" y="107"/>
                    </a:cubicBezTo>
                    <a:moveTo>
                      <a:pt x="47" y="107"/>
                    </a:moveTo>
                    <a:cubicBezTo>
                      <a:pt x="46" y="108"/>
                      <a:pt x="45" y="110"/>
                      <a:pt x="44" y="112"/>
                    </a:cubicBezTo>
                    <a:cubicBezTo>
                      <a:pt x="45" y="112"/>
                      <a:pt x="45" y="112"/>
                      <a:pt x="45" y="112"/>
                    </a:cubicBezTo>
                    <a:cubicBezTo>
                      <a:pt x="45" y="112"/>
                      <a:pt x="46" y="112"/>
                      <a:pt x="46" y="112"/>
                    </a:cubicBezTo>
                    <a:cubicBezTo>
                      <a:pt x="47" y="111"/>
                      <a:pt x="48" y="109"/>
                      <a:pt x="49" y="108"/>
                    </a:cubicBezTo>
                    <a:cubicBezTo>
                      <a:pt x="48" y="107"/>
                      <a:pt x="48" y="107"/>
                      <a:pt x="47" y="107"/>
                    </a:cubicBezTo>
                    <a:moveTo>
                      <a:pt x="60" y="106"/>
                    </a:moveTo>
                    <a:cubicBezTo>
                      <a:pt x="59" y="108"/>
                      <a:pt x="58" y="109"/>
                      <a:pt x="58" y="111"/>
                    </a:cubicBezTo>
                    <a:cubicBezTo>
                      <a:pt x="58" y="111"/>
                      <a:pt x="58" y="111"/>
                      <a:pt x="58" y="111"/>
                    </a:cubicBezTo>
                    <a:cubicBezTo>
                      <a:pt x="59" y="110"/>
                      <a:pt x="60" y="108"/>
                      <a:pt x="60" y="106"/>
                    </a:cubicBezTo>
                    <a:cubicBezTo>
                      <a:pt x="60" y="106"/>
                      <a:pt x="60" y="106"/>
                      <a:pt x="60" y="106"/>
                    </a:cubicBezTo>
                    <a:moveTo>
                      <a:pt x="48" y="106"/>
                    </a:moveTo>
                    <a:cubicBezTo>
                      <a:pt x="48" y="106"/>
                      <a:pt x="48" y="106"/>
                      <a:pt x="48" y="106"/>
                    </a:cubicBezTo>
                    <a:cubicBezTo>
                      <a:pt x="48" y="106"/>
                      <a:pt x="49" y="107"/>
                      <a:pt x="49" y="107"/>
                    </a:cubicBezTo>
                    <a:cubicBezTo>
                      <a:pt x="49" y="107"/>
                      <a:pt x="49" y="107"/>
                      <a:pt x="49" y="106"/>
                    </a:cubicBezTo>
                    <a:cubicBezTo>
                      <a:pt x="49" y="106"/>
                      <a:pt x="48" y="106"/>
                      <a:pt x="48" y="106"/>
                    </a:cubicBezTo>
                    <a:moveTo>
                      <a:pt x="58" y="105"/>
                    </a:moveTo>
                    <a:cubicBezTo>
                      <a:pt x="55" y="109"/>
                      <a:pt x="55" y="109"/>
                      <a:pt x="55" y="109"/>
                    </a:cubicBezTo>
                    <a:cubicBezTo>
                      <a:pt x="56" y="110"/>
                      <a:pt x="57" y="110"/>
                      <a:pt x="57" y="111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59" y="106"/>
                      <a:pt x="58" y="105"/>
                      <a:pt x="58" y="105"/>
                    </a:cubicBezTo>
                    <a:moveTo>
                      <a:pt x="57" y="104"/>
                    </a:moveTo>
                    <a:cubicBezTo>
                      <a:pt x="56" y="106"/>
                      <a:pt x="55" y="107"/>
                      <a:pt x="54" y="109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55" y="108"/>
                      <a:pt x="56" y="106"/>
                      <a:pt x="57" y="104"/>
                    </a:cubicBezTo>
                    <a:cubicBezTo>
                      <a:pt x="57" y="104"/>
                      <a:pt x="57" y="104"/>
                      <a:pt x="57" y="104"/>
                    </a:cubicBezTo>
                    <a:moveTo>
                      <a:pt x="55" y="103"/>
                    </a:moveTo>
                    <a:cubicBezTo>
                      <a:pt x="54" y="105"/>
                      <a:pt x="53" y="106"/>
                      <a:pt x="52" y="108"/>
                    </a:cubicBezTo>
                    <a:cubicBezTo>
                      <a:pt x="52" y="108"/>
                      <a:pt x="53" y="108"/>
                      <a:pt x="53" y="108"/>
                    </a:cubicBezTo>
                    <a:cubicBezTo>
                      <a:pt x="54" y="107"/>
                      <a:pt x="55" y="105"/>
                      <a:pt x="56" y="104"/>
                    </a:cubicBezTo>
                    <a:cubicBezTo>
                      <a:pt x="55" y="103"/>
                      <a:pt x="55" y="103"/>
                      <a:pt x="55" y="103"/>
                    </a:cubicBezTo>
                    <a:moveTo>
                      <a:pt x="53" y="102"/>
                    </a:moveTo>
                    <a:cubicBezTo>
                      <a:pt x="52" y="104"/>
                      <a:pt x="51" y="105"/>
                      <a:pt x="50" y="107"/>
                    </a:cubicBezTo>
                    <a:cubicBezTo>
                      <a:pt x="51" y="107"/>
                      <a:pt x="51" y="107"/>
                      <a:pt x="51" y="107"/>
                    </a:cubicBezTo>
                    <a:cubicBezTo>
                      <a:pt x="52" y="106"/>
                      <a:pt x="53" y="104"/>
                      <a:pt x="54" y="103"/>
                    </a:cubicBezTo>
                    <a:cubicBezTo>
                      <a:pt x="54" y="102"/>
                      <a:pt x="53" y="102"/>
                      <a:pt x="53" y="102"/>
                    </a:cubicBezTo>
                    <a:moveTo>
                      <a:pt x="39" y="102"/>
                    </a:moveTo>
                    <a:cubicBezTo>
                      <a:pt x="38" y="103"/>
                      <a:pt x="37" y="105"/>
                      <a:pt x="36" y="107"/>
                    </a:cubicBezTo>
                    <a:cubicBezTo>
                      <a:pt x="38" y="108"/>
                      <a:pt x="39" y="109"/>
                      <a:pt x="41" y="110"/>
                    </a:cubicBezTo>
                    <a:cubicBezTo>
                      <a:pt x="42" y="108"/>
                      <a:pt x="43" y="106"/>
                      <a:pt x="44" y="105"/>
                    </a:cubicBezTo>
                    <a:cubicBezTo>
                      <a:pt x="42" y="104"/>
                      <a:pt x="41" y="103"/>
                      <a:pt x="39" y="102"/>
                    </a:cubicBezTo>
                    <a:moveTo>
                      <a:pt x="51" y="101"/>
                    </a:moveTo>
                    <a:cubicBezTo>
                      <a:pt x="50" y="102"/>
                      <a:pt x="49" y="104"/>
                      <a:pt x="48" y="105"/>
                    </a:cubicBezTo>
                    <a:cubicBezTo>
                      <a:pt x="49" y="106"/>
                      <a:pt x="49" y="106"/>
                      <a:pt x="50" y="106"/>
                    </a:cubicBezTo>
                    <a:cubicBezTo>
                      <a:pt x="50" y="105"/>
                      <a:pt x="51" y="103"/>
                      <a:pt x="52" y="102"/>
                    </a:cubicBezTo>
                    <a:cubicBezTo>
                      <a:pt x="52" y="101"/>
                      <a:pt x="51" y="101"/>
                      <a:pt x="51" y="101"/>
                    </a:cubicBezTo>
                    <a:moveTo>
                      <a:pt x="40" y="101"/>
                    </a:moveTo>
                    <a:cubicBezTo>
                      <a:pt x="40" y="101"/>
                      <a:pt x="40" y="101"/>
                      <a:pt x="40" y="101"/>
                    </a:cubicBezTo>
                    <a:cubicBezTo>
                      <a:pt x="40" y="101"/>
                      <a:pt x="40" y="101"/>
                      <a:pt x="39" y="101"/>
                    </a:cubicBezTo>
                    <a:cubicBezTo>
                      <a:pt x="41" y="102"/>
                      <a:pt x="43" y="103"/>
                      <a:pt x="44" y="104"/>
                    </a:cubicBezTo>
                    <a:cubicBezTo>
                      <a:pt x="44" y="104"/>
                      <a:pt x="44" y="104"/>
                      <a:pt x="45" y="104"/>
                    </a:cubicBezTo>
                    <a:cubicBezTo>
                      <a:pt x="43" y="103"/>
                      <a:pt x="41" y="102"/>
                      <a:pt x="40" y="101"/>
                    </a:cubicBezTo>
                    <a:moveTo>
                      <a:pt x="64" y="100"/>
                    </a:moveTo>
                    <a:cubicBezTo>
                      <a:pt x="63" y="102"/>
                      <a:pt x="62" y="104"/>
                      <a:pt x="60" y="106"/>
                    </a:cubicBezTo>
                    <a:cubicBezTo>
                      <a:pt x="60" y="106"/>
                      <a:pt x="61" y="106"/>
                      <a:pt x="61" y="106"/>
                    </a:cubicBezTo>
                    <a:cubicBezTo>
                      <a:pt x="62" y="104"/>
                      <a:pt x="63" y="102"/>
                      <a:pt x="64" y="100"/>
                    </a:cubicBezTo>
                    <a:cubicBezTo>
                      <a:pt x="64" y="100"/>
                      <a:pt x="64" y="100"/>
                      <a:pt x="64" y="100"/>
                    </a:cubicBezTo>
                    <a:moveTo>
                      <a:pt x="62" y="98"/>
                    </a:moveTo>
                    <a:cubicBezTo>
                      <a:pt x="58" y="105"/>
                      <a:pt x="58" y="105"/>
                      <a:pt x="58" y="105"/>
                    </a:cubicBezTo>
                    <a:cubicBezTo>
                      <a:pt x="59" y="105"/>
                      <a:pt x="59" y="106"/>
                      <a:pt x="60" y="106"/>
                    </a:cubicBezTo>
                    <a:cubicBezTo>
                      <a:pt x="64" y="100"/>
                      <a:pt x="64" y="100"/>
                      <a:pt x="64" y="100"/>
                    </a:cubicBezTo>
                    <a:cubicBezTo>
                      <a:pt x="63" y="99"/>
                      <a:pt x="62" y="99"/>
                      <a:pt x="62" y="98"/>
                    </a:cubicBezTo>
                    <a:moveTo>
                      <a:pt x="60" y="97"/>
                    </a:moveTo>
                    <a:cubicBezTo>
                      <a:pt x="59" y="100"/>
                      <a:pt x="58" y="102"/>
                      <a:pt x="57" y="104"/>
                    </a:cubicBezTo>
                    <a:cubicBezTo>
                      <a:pt x="57" y="104"/>
                      <a:pt x="57" y="104"/>
                      <a:pt x="57" y="104"/>
                    </a:cubicBezTo>
                    <a:cubicBezTo>
                      <a:pt x="58" y="102"/>
                      <a:pt x="60" y="100"/>
                      <a:pt x="61" y="98"/>
                    </a:cubicBezTo>
                    <a:cubicBezTo>
                      <a:pt x="61" y="98"/>
                      <a:pt x="61" y="98"/>
                      <a:pt x="60" y="97"/>
                    </a:cubicBezTo>
                    <a:moveTo>
                      <a:pt x="59" y="97"/>
                    </a:moveTo>
                    <a:cubicBezTo>
                      <a:pt x="58" y="99"/>
                      <a:pt x="56" y="101"/>
                      <a:pt x="55" y="103"/>
                    </a:cubicBezTo>
                    <a:cubicBezTo>
                      <a:pt x="55" y="103"/>
                      <a:pt x="56" y="103"/>
                      <a:pt x="56" y="103"/>
                    </a:cubicBezTo>
                    <a:cubicBezTo>
                      <a:pt x="57" y="101"/>
                      <a:pt x="59" y="99"/>
                      <a:pt x="60" y="97"/>
                    </a:cubicBezTo>
                    <a:cubicBezTo>
                      <a:pt x="60" y="97"/>
                      <a:pt x="59" y="97"/>
                      <a:pt x="59" y="97"/>
                    </a:cubicBezTo>
                    <a:moveTo>
                      <a:pt x="66" y="97"/>
                    </a:moveTo>
                    <a:cubicBezTo>
                      <a:pt x="66" y="97"/>
                      <a:pt x="66" y="97"/>
                      <a:pt x="65" y="98"/>
                    </a:cubicBezTo>
                    <a:cubicBezTo>
                      <a:pt x="65" y="98"/>
                      <a:pt x="65" y="98"/>
                      <a:pt x="66" y="98"/>
                    </a:cubicBezTo>
                    <a:cubicBezTo>
                      <a:pt x="66" y="97"/>
                      <a:pt x="66" y="97"/>
                      <a:pt x="66" y="97"/>
                    </a:cubicBezTo>
                    <a:cubicBezTo>
                      <a:pt x="66" y="97"/>
                      <a:pt x="66" y="97"/>
                      <a:pt x="66" y="97"/>
                    </a:cubicBezTo>
                    <a:moveTo>
                      <a:pt x="43" y="96"/>
                    </a:moveTo>
                    <a:cubicBezTo>
                      <a:pt x="42" y="97"/>
                      <a:pt x="41" y="99"/>
                      <a:pt x="40" y="100"/>
                    </a:cubicBezTo>
                    <a:cubicBezTo>
                      <a:pt x="42" y="101"/>
                      <a:pt x="43" y="102"/>
                      <a:pt x="45" y="103"/>
                    </a:cubicBezTo>
                    <a:cubicBezTo>
                      <a:pt x="46" y="102"/>
                      <a:pt x="47" y="100"/>
                      <a:pt x="47" y="99"/>
                    </a:cubicBezTo>
                    <a:cubicBezTo>
                      <a:pt x="46" y="98"/>
                      <a:pt x="44" y="97"/>
                      <a:pt x="43" y="96"/>
                    </a:cubicBezTo>
                    <a:moveTo>
                      <a:pt x="57" y="95"/>
                    </a:moveTo>
                    <a:cubicBezTo>
                      <a:pt x="56" y="97"/>
                      <a:pt x="56" y="98"/>
                      <a:pt x="55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4" y="100"/>
                      <a:pt x="54" y="101"/>
                      <a:pt x="53" y="102"/>
                    </a:cubicBezTo>
                    <a:cubicBezTo>
                      <a:pt x="54" y="102"/>
                      <a:pt x="54" y="102"/>
                      <a:pt x="54" y="102"/>
                    </a:cubicBezTo>
                    <a:cubicBezTo>
                      <a:pt x="56" y="100"/>
                      <a:pt x="57" y="98"/>
                      <a:pt x="58" y="96"/>
                    </a:cubicBezTo>
                    <a:cubicBezTo>
                      <a:pt x="58" y="96"/>
                      <a:pt x="57" y="96"/>
                      <a:pt x="57" y="95"/>
                    </a:cubicBezTo>
                    <a:moveTo>
                      <a:pt x="63" y="95"/>
                    </a:moveTo>
                    <a:cubicBezTo>
                      <a:pt x="63" y="96"/>
                      <a:pt x="63" y="96"/>
                      <a:pt x="63" y="96"/>
                    </a:cubicBezTo>
                    <a:cubicBezTo>
                      <a:pt x="64" y="96"/>
                      <a:pt x="64" y="97"/>
                      <a:pt x="65" y="97"/>
                    </a:cubicBezTo>
                    <a:cubicBezTo>
                      <a:pt x="66" y="96"/>
                      <a:pt x="66" y="96"/>
                      <a:pt x="66" y="96"/>
                    </a:cubicBezTo>
                    <a:cubicBezTo>
                      <a:pt x="65" y="96"/>
                      <a:pt x="64" y="95"/>
                      <a:pt x="63" y="95"/>
                    </a:cubicBezTo>
                    <a:moveTo>
                      <a:pt x="62" y="94"/>
                    </a:moveTo>
                    <a:cubicBezTo>
                      <a:pt x="62" y="95"/>
                      <a:pt x="62" y="95"/>
                      <a:pt x="62" y="95"/>
                    </a:cubicBezTo>
                    <a:cubicBezTo>
                      <a:pt x="62" y="95"/>
                      <a:pt x="62" y="96"/>
                      <a:pt x="62" y="96"/>
                    </a:cubicBezTo>
                    <a:cubicBezTo>
                      <a:pt x="62" y="95"/>
                      <a:pt x="62" y="95"/>
                      <a:pt x="63" y="95"/>
                    </a:cubicBezTo>
                    <a:cubicBezTo>
                      <a:pt x="63" y="95"/>
                      <a:pt x="62" y="94"/>
                      <a:pt x="62" y="94"/>
                    </a:cubicBezTo>
                    <a:moveTo>
                      <a:pt x="55" y="94"/>
                    </a:moveTo>
                    <a:cubicBezTo>
                      <a:pt x="54" y="96"/>
                      <a:pt x="52" y="98"/>
                      <a:pt x="51" y="101"/>
                    </a:cubicBezTo>
                    <a:cubicBezTo>
                      <a:pt x="52" y="101"/>
                      <a:pt x="52" y="101"/>
                      <a:pt x="53" y="101"/>
                    </a:cubicBezTo>
                    <a:cubicBezTo>
                      <a:pt x="54" y="99"/>
                      <a:pt x="55" y="97"/>
                      <a:pt x="56" y="95"/>
                    </a:cubicBezTo>
                    <a:cubicBezTo>
                      <a:pt x="56" y="95"/>
                      <a:pt x="56" y="95"/>
                      <a:pt x="55" y="94"/>
                    </a:cubicBezTo>
                    <a:moveTo>
                      <a:pt x="61" y="94"/>
                    </a:moveTo>
                    <a:cubicBezTo>
                      <a:pt x="61" y="94"/>
                      <a:pt x="60" y="94"/>
                      <a:pt x="60" y="95"/>
                    </a:cubicBezTo>
                    <a:cubicBezTo>
                      <a:pt x="61" y="95"/>
                      <a:pt x="61" y="95"/>
                      <a:pt x="61" y="95"/>
                    </a:cubicBezTo>
                    <a:cubicBezTo>
                      <a:pt x="61" y="95"/>
                      <a:pt x="62" y="94"/>
                      <a:pt x="62" y="94"/>
                    </a:cubicBezTo>
                    <a:cubicBezTo>
                      <a:pt x="61" y="94"/>
                      <a:pt x="61" y="94"/>
                      <a:pt x="61" y="94"/>
                    </a:cubicBezTo>
                    <a:moveTo>
                      <a:pt x="59" y="92"/>
                    </a:moveTo>
                    <a:cubicBezTo>
                      <a:pt x="59" y="93"/>
                      <a:pt x="59" y="93"/>
                      <a:pt x="58" y="93"/>
                    </a:cubicBezTo>
                    <a:cubicBezTo>
                      <a:pt x="59" y="94"/>
                      <a:pt x="59" y="94"/>
                      <a:pt x="59" y="94"/>
                    </a:cubicBezTo>
                    <a:cubicBezTo>
                      <a:pt x="60" y="94"/>
                      <a:pt x="60" y="93"/>
                      <a:pt x="60" y="93"/>
                    </a:cubicBezTo>
                    <a:cubicBezTo>
                      <a:pt x="60" y="93"/>
                      <a:pt x="59" y="93"/>
                      <a:pt x="59" y="92"/>
                    </a:cubicBezTo>
                    <a:moveTo>
                      <a:pt x="57" y="91"/>
                    </a:moveTo>
                    <a:cubicBezTo>
                      <a:pt x="57" y="92"/>
                      <a:pt x="57" y="92"/>
                      <a:pt x="56" y="92"/>
                    </a:cubicBezTo>
                    <a:cubicBezTo>
                      <a:pt x="57" y="92"/>
                      <a:pt x="57" y="93"/>
                      <a:pt x="58" y="93"/>
                    </a:cubicBezTo>
                    <a:cubicBezTo>
                      <a:pt x="58" y="93"/>
                      <a:pt x="58" y="92"/>
                      <a:pt x="58" y="92"/>
                    </a:cubicBezTo>
                    <a:cubicBezTo>
                      <a:pt x="58" y="92"/>
                      <a:pt x="57" y="92"/>
                      <a:pt x="57" y="91"/>
                    </a:cubicBezTo>
                    <a:moveTo>
                      <a:pt x="47" y="89"/>
                    </a:moveTo>
                    <a:cubicBezTo>
                      <a:pt x="45" y="91"/>
                      <a:pt x="44" y="93"/>
                      <a:pt x="43" y="96"/>
                    </a:cubicBezTo>
                    <a:cubicBezTo>
                      <a:pt x="44" y="97"/>
                      <a:pt x="46" y="97"/>
                      <a:pt x="48" y="98"/>
                    </a:cubicBezTo>
                    <a:cubicBezTo>
                      <a:pt x="49" y="96"/>
                      <a:pt x="50" y="94"/>
                      <a:pt x="51" y="92"/>
                    </a:cubicBezTo>
                    <a:cubicBezTo>
                      <a:pt x="50" y="91"/>
                      <a:pt x="48" y="90"/>
                      <a:pt x="47" y="89"/>
                    </a:cubicBezTo>
                    <a:moveTo>
                      <a:pt x="71" y="88"/>
                    </a:moveTo>
                    <a:cubicBezTo>
                      <a:pt x="69" y="91"/>
                      <a:pt x="68" y="93"/>
                      <a:pt x="66" y="96"/>
                    </a:cubicBezTo>
                    <a:cubicBezTo>
                      <a:pt x="66" y="96"/>
                      <a:pt x="67" y="96"/>
                      <a:pt x="67" y="96"/>
                    </a:cubicBezTo>
                    <a:cubicBezTo>
                      <a:pt x="68" y="93"/>
                      <a:pt x="70" y="91"/>
                      <a:pt x="71" y="89"/>
                    </a:cubicBezTo>
                    <a:cubicBezTo>
                      <a:pt x="71" y="88"/>
                      <a:pt x="71" y="88"/>
                      <a:pt x="71" y="88"/>
                    </a:cubicBezTo>
                    <a:moveTo>
                      <a:pt x="68" y="87"/>
                    </a:moveTo>
                    <a:cubicBezTo>
                      <a:pt x="64" y="94"/>
                      <a:pt x="64" y="94"/>
                      <a:pt x="64" y="94"/>
                    </a:cubicBezTo>
                    <a:cubicBezTo>
                      <a:pt x="65" y="95"/>
                      <a:pt x="65" y="95"/>
                      <a:pt x="66" y="96"/>
                    </a:cubicBezTo>
                    <a:cubicBezTo>
                      <a:pt x="70" y="88"/>
                      <a:pt x="70" y="88"/>
                      <a:pt x="70" y="88"/>
                    </a:cubicBezTo>
                    <a:cubicBezTo>
                      <a:pt x="70" y="88"/>
                      <a:pt x="69" y="87"/>
                      <a:pt x="68" y="87"/>
                    </a:cubicBezTo>
                    <a:moveTo>
                      <a:pt x="68" y="87"/>
                    </a:moveTo>
                    <a:cubicBezTo>
                      <a:pt x="68" y="87"/>
                      <a:pt x="67" y="88"/>
                      <a:pt x="67" y="89"/>
                    </a:cubicBezTo>
                    <a:cubicBezTo>
                      <a:pt x="67" y="88"/>
                      <a:pt x="68" y="87"/>
                      <a:pt x="68" y="87"/>
                    </a:cubicBezTo>
                    <a:cubicBezTo>
                      <a:pt x="68" y="87"/>
                      <a:pt x="68" y="87"/>
                      <a:pt x="68" y="87"/>
                    </a:cubicBezTo>
                    <a:moveTo>
                      <a:pt x="67" y="86"/>
                    </a:moveTo>
                    <a:cubicBezTo>
                      <a:pt x="66" y="89"/>
                      <a:pt x="64" y="91"/>
                      <a:pt x="63" y="93"/>
                    </a:cubicBezTo>
                    <a:cubicBezTo>
                      <a:pt x="63" y="94"/>
                      <a:pt x="63" y="94"/>
                      <a:pt x="63" y="94"/>
                    </a:cubicBezTo>
                    <a:cubicBezTo>
                      <a:pt x="65" y="91"/>
                      <a:pt x="66" y="89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moveTo>
                      <a:pt x="48" y="86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9" y="88"/>
                      <a:pt x="51" y="89"/>
                      <a:pt x="52" y="90"/>
                    </a:cubicBezTo>
                    <a:cubicBezTo>
                      <a:pt x="53" y="90"/>
                      <a:pt x="53" y="89"/>
                      <a:pt x="53" y="89"/>
                    </a:cubicBezTo>
                    <a:cubicBezTo>
                      <a:pt x="51" y="88"/>
                      <a:pt x="50" y="87"/>
                      <a:pt x="48" y="86"/>
                    </a:cubicBezTo>
                    <a:moveTo>
                      <a:pt x="66" y="86"/>
                    </a:moveTo>
                    <a:cubicBezTo>
                      <a:pt x="64" y="88"/>
                      <a:pt x="63" y="90"/>
                      <a:pt x="61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4" y="91"/>
                      <a:pt x="65" y="88"/>
                      <a:pt x="67" y="86"/>
                    </a:cubicBezTo>
                    <a:cubicBezTo>
                      <a:pt x="66" y="86"/>
                      <a:pt x="66" y="86"/>
                      <a:pt x="66" y="86"/>
                    </a:cubicBezTo>
                    <a:moveTo>
                      <a:pt x="64" y="84"/>
                    </a:moveTo>
                    <a:cubicBezTo>
                      <a:pt x="63" y="86"/>
                      <a:pt x="62" y="87"/>
                      <a:pt x="62" y="88"/>
                    </a:cubicBezTo>
                    <a:cubicBezTo>
                      <a:pt x="62" y="88"/>
                      <a:pt x="62" y="88"/>
                      <a:pt x="62" y="88"/>
                    </a:cubicBezTo>
                    <a:cubicBezTo>
                      <a:pt x="61" y="89"/>
                      <a:pt x="60" y="90"/>
                      <a:pt x="60" y="91"/>
                    </a:cubicBezTo>
                    <a:cubicBezTo>
                      <a:pt x="60" y="92"/>
                      <a:pt x="60" y="92"/>
                      <a:pt x="61" y="92"/>
                    </a:cubicBezTo>
                    <a:cubicBezTo>
                      <a:pt x="62" y="90"/>
                      <a:pt x="64" y="87"/>
                      <a:pt x="65" y="85"/>
                    </a:cubicBezTo>
                    <a:cubicBezTo>
                      <a:pt x="65" y="85"/>
                      <a:pt x="64" y="85"/>
                      <a:pt x="64" y="84"/>
                    </a:cubicBezTo>
                    <a:moveTo>
                      <a:pt x="62" y="83"/>
                    </a:moveTo>
                    <a:cubicBezTo>
                      <a:pt x="60" y="86"/>
                      <a:pt x="59" y="88"/>
                      <a:pt x="58" y="90"/>
                    </a:cubicBezTo>
                    <a:cubicBezTo>
                      <a:pt x="58" y="91"/>
                      <a:pt x="58" y="91"/>
                      <a:pt x="59" y="91"/>
                    </a:cubicBezTo>
                    <a:cubicBezTo>
                      <a:pt x="60" y="89"/>
                      <a:pt x="62" y="86"/>
                      <a:pt x="63" y="84"/>
                    </a:cubicBezTo>
                    <a:cubicBezTo>
                      <a:pt x="63" y="84"/>
                      <a:pt x="62" y="84"/>
                      <a:pt x="62" y="83"/>
                    </a:cubicBezTo>
                    <a:moveTo>
                      <a:pt x="53" y="78"/>
                    </a:moveTo>
                    <a:cubicBezTo>
                      <a:pt x="52" y="80"/>
                      <a:pt x="52" y="81"/>
                      <a:pt x="51" y="82"/>
                    </a:cubicBezTo>
                    <a:cubicBezTo>
                      <a:pt x="50" y="83"/>
                      <a:pt x="50" y="84"/>
                      <a:pt x="49" y="85"/>
                    </a:cubicBezTo>
                    <a:cubicBezTo>
                      <a:pt x="51" y="86"/>
                      <a:pt x="52" y="87"/>
                      <a:pt x="54" y="88"/>
                    </a:cubicBezTo>
                    <a:cubicBezTo>
                      <a:pt x="56" y="84"/>
                      <a:pt x="57" y="82"/>
                      <a:pt x="57" y="82"/>
                    </a:cubicBezTo>
                    <a:cubicBezTo>
                      <a:pt x="57" y="82"/>
                      <a:pt x="57" y="83"/>
                      <a:pt x="56" y="83"/>
                    </a:cubicBezTo>
                    <a:cubicBezTo>
                      <a:pt x="57" y="82"/>
                      <a:pt x="57" y="81"/>
                      <a:pt x="58" y="81"/>
                    </a:cubicBezTo>
                    <a:cubicBezTo>
                      <a:pt x="56" y="80"/>
                      <a:pt x="55" y="79"/>
                      <a:pt x="53" y="78"/>
                    </a:cubicBezTo>
                    <a:moveTo>
                      <a:pt x="76" y="73"/>
                    </a:moveTo>
                    <a:cubicBezTo>
                      <a:pt x="72" y="81"/>
                      <a:pt x="72" y="81"/>
                      <a:pt x="72" y="81"/>
                    </a:cubicBezTo>
                    <a:cubicBezTo>
                      <a:pt x="73" y="81"/>
                      <a:pt x="74" y="82"/>
                      <a:pt x="74" y="83"/>
                    </a:cubicBezTo>
                    <a:cubicBezTo>
                      <a:pt x="76" y="80"/>
                      <a:pt x="77" y="77"/>
                      <a:pt x="79" y="75"/>
                    </a:cubicBezTo>
                    <a:cubicBezTo>
                      <a:pt x="77" y="74"/>
                      <a:pt x="77" y="74"/>
                      <a:pt x="77" y="74"/>
                    </a:cubicBezTo>
                    <a:cubicBezTo>
                      <a:pt x="77" y="74"/>
                      <a:pt x="77" y="74"/>
                      <a:pt x="76" y="73"/>
                    </a:cubicBezTo>
                    <a:moveTo>
                      <a:pt x="76" y="73"/>
                    </a:moveTo>
                    <a:cubicBezTo>
                      <a:pt x="74" y="76"/>
                      <a:pt x="73" y="78"/>
                      <a:pt x="71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3" y="78"/>
                      <a:pt x="74" y="76"/>
                      <a:pt x="76" y="73"/>
                    </a:cubicBezTo>
                    <a:cubicBezTo>
                      <a:pt x="76" y="73"/>
                      <a:pt x="76" y="73"/>
                      <a:pt x="76" y="73"/>
                    </a:cubicBezTo>
                    <a:moveTo>
                      <a:pt x="74" y="72"/>
                    </a:moveTo>
                    <a:cubicBezTo>
                      <a:pt x="73" y="75"/>
                      <a:pt x="71" y="77"/>
                      <a:pt x="70" y="80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2" y="78"/>
                      <a:pt x="73" y="76"/>
                      <a:pt x="74" y="74"/>
                    </a:cubicBezTo>
                    <a:cubicBezTo>
                      <a:pt x="73" y="76"/>
                      <a:pt x="72" y="78"/>
                      <a:pt x="70" y="80"/>
                    </a:cubicBezTo>
                    <a:cubicBezTo>
                      <a:pt x="71" y="80"/>
                      <a:pt x="71" y="80"/>
                      <a:pt x="71" y="80"/>
                    </a:cubicBezTo>
                    <a:cubicBezTo>
                      <a:pt x="72" y="78"/>
                      <a:pt x="74" y="75"/>
                      <a:pt x="75" y="73"/>
                    </a:cubicBezTo>
                    <a:cubicBezTo>
                      <a:pt x="75" y="72"/>
                      <a:pt x="75" y="72"/>
                      <a:pt x="74" y="72"/>
                    </a:cubicBezTo>
                    <a:moveTo>
                      <a:pt x="72" y="71"/>
                    </a:moveTo>
                    <a:cubicBezTo>
                      <a:pt x="72" y="72"/>
                      <a:pt x="71" y="73"/>
                      <a:pt x="70" y="74"/>
                    </a:cubicBezTo>
                    <a:cubicBezTo>
                      <a:pt x="69" y="75"/>
                      <a:pt x="69" y="77"/>
                      <a:pt x="68" y="78"/>
                    </a:cubicBezTo>
                    <a:cubicBezTo>
                      <a:pt x="68" y="79"/>
                      <a:pt x="68" y="79"/>
                      <a:pt x="69" y="79"/>
                    </a:cubicBezTo>
                    <a:cubicBezTo>
                      <a:pt x="70" y="77"/>
                      <a:pt x="72" y="74"/>
                      <a:pt x="73" y="72"/>
                    </a:cubicBezTo>
                    <a:cubicBezTo>
                      <a:pt x="73" y="72"/>
                      <a:pt x="73" y="71"/>
                      <a:pt x="73" y="71"/>
                    </a:cubicBezTo>
                    <a:cubicBezTo>
                      <a:pt x="72" y="73"/>
                      <a:pt x="72" y="73"/>
                      <a:pt x="72" y="73"/>
                    </a:cubicBezTo>
                    <a:cubicBezTo>
                      <a:pt x="72" y="73"/>
                      <a:pt x="72" y="73"/>
                      <a:pt x="73" y="71"/>
                    </a:cubicBezTo>
                    <a:cubicBezTo>
                      <a:pt x="73" y="71"/>
                      <a:pt x="72" y="71"/>
                      <a:pt x="72" y="71"/>
                    </a:cubicBezTo>
                    <a:moveTo>
                      <a:pt x="72" y="71"/>
                    </a:move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moveTo>
                      <a:pt x="70" y="70"/>
                    </a:moveTo>
                    <a:cubicBezTo>
                      <a:pt x="69" y="72"/>
                      <a:pt x="67" y="75"/>
                      <a:pt x="66" y="77"/>
                    </a:cubicBezTo>
                    <a:cubicBezTo>
                      <a:pt x="66" y="77"/>
                      <a:pt x="67" y="78"/>
                      <a:pt x="67" y="78"/>
                    </a:cubicBezTo>
                    <a:cubicBezTo>
                      <a:pt x="68" y="76"/>
                      <a:pt x="70" y="73"/>
                      <a:pt x="71" y="71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71" y="71"/>
                      <a:pt x="72" y="71"/>
                      <a:pt x="72" y="71"/>
                    </a:cubicBezTo>
                    <a:cubicBezTo>
                      <a:pt x="71" y="70"/>
                      <a:pt x="71" y="70"/>
                      <a:pt x="71" y="70"/>
                    </a:cubicBezTo>
                    <a:cubicBezTo>
                      <a:pt x="71" y="70"/>
                      <a:pt x="71" y="70"/>
                      <a:pt x="72" y="70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1" y="70"/>
                      <a:pt x="71" y="70"/>
                      <a:pt x="70" y="70"/>
                    </a:cubicBezTo>
                    <a:moveTo>
                      <a:pt x="62" y="64"/>
                    </a:moveTo>
                    <a:cubicBezTo>
                      <a:pt x="60" y="67"/>
                      <a:pt x="59" y="69"/>
                      <a:pt x="57" y="72"/>
                    </a:cubicBezTo>
                    <a:cubicBezTo>
                      <a:pt x="58" y="73"/>
                      <a:pt x="60" y="74"/>
                      <a:pt x="61" y="75"/>
                    </a:cubicBezTo>
                    <a:cubicBezTo>
                      <a:pt x="63" y="72"/>
                      <a:pt x="64" y="70"/>
                      <a:pt x="66" y="67"/>
                    </a:cubicBezTo>
                    <a:cubicBezTo>
                      <a:pt x="64" y="66"/>
                      <a:pt x="63" y="65"/>
                      <a:pt x="62" y="64"/>
                    </a:cubicBezTo>
                    <a:moveTo>
                      <a:pt x="86" y="56"/>
                    </a:move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4"/>
                      <a:pt x="84" y="64"/>
                      <a:pt x="85" y="65"/>
                    </a:cubicBezTo>
                    <a:cubicBezTo>
                      <a:pt x="86" y="63"/>
                      <a:pt x="87" y="60"/>
                      <a:pt x="89" y="58"/>
                    </a:cubicBezTo>
                    <a:cubicBezTo>
                      <a:pt x="88" y="58"/>
                      <a:pt x="87" y="57"/>
                      <a:pt x="86" y="56"/>
                    </a:cubicBezTo>
                    <a:moveTo>
                      <a:pt x="86" y="56"/>
                    </a:moveTo>
                    <a:cubicBezTo>
                      <a:pt x="85" y="59"/>
                      <a:pt x="83" y="61"/>
                      <a:pt x="82" y="63"/>
                    </a:cubicBez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1"/>
                      <a:pt x="85" y="59"/>
                      <a:pt x="86" y="56"/>
                    </a:cubicBezTo>
                    <a:cubicBezTo>
                      <a:pt x="86" y="56"/>
                      <a:pt x="86" y="56"/>
                      <a:pt x="86" y="56"/>
                    </a:cubicBezTo>
                    <a:moveTo>
                      <a:pt x="84" y="55"/>
                    </a:moveTo>
                    <a:cubicBezTo>
                      <a:pt x="83" y="58"/>
                      <a:pt x="82" y="60"/>
                      <a:pt x="80" y="62"/>
                    </a:cubicBezTo>
                    <a:cubicBezTo>
                      <a:pt x="80" y="62"/>
                      <a:pt x="81" y="63"/>
                      <a:pt x="81" y="63"/>
                    </a:cubicBezTo>
                    <a:cubicBezTo>
                      <a:pt x="81" y="63"/>
                      <a:pt x="81" y="62"/>
                      <a:pt x="81" y="62"/>
                    </a:cubicBezTo>
                    <a:cubicBezTo>
                      <a:pt x="82" y="60"/>
                      <a:pt x="84" y="58"/>
                      <a:pt x="85" y="56"/>
                    </a:cubicBezTo>
                    <a:cubicBezTo>
                      <a:pt x="85" y="56"/>
                      <a:pt x="85" y="56"/>
                      <a:pt x="84" y="55"/>
                    </a:cubicBezTo>
                    <a:moveTo>
                      <a:pt x="83" y="55"/>
                    </a:moveTo>
                    <a:cubicBezTo>
                      <a:pt x="82" y="57"/>
                      <a:pt x="80" y="60"/>
                      <a:pt x="79" y="62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81" y="60"/>
                      <a:pt x="82" y="57"/>
                      <a:pt x="84" y="55"/>
                    </a:cubicBezTo>
                    <a:cubicBezTo>
                      <a:pt x="84" y="55"/>
                      <a:pt x="83" y="55"/>
                      <a:pt x="83" y="55"/>
                    </a:cubicBezTo>
                    <a:moveTo>
                      <a:pt x="82" y="54"/>
                    </a:moveTo>
                    <a:cubicBezTo>
                      <a:pt x="81" y="57"/>
                      <a:pt x="80" y="59"/>
                      <a:pt x="78" y="61"/>
                    </a:cubicBezTo>
                    <a:cubicBezTo>
                      <a:pt x="78" y="61"/>
                      <a:pt x="78" y="61"/>
                      <a:pt x="79" y="61"/>
                    </a:cubicBezTo>
                    <a:cubicBezTo>
                      <a:pt x="79" y="60"/>
                      <a:pt x="81" y="58"/>
                      <a:pt x="82" y="56"/>
                    </a:cubicBezTo>
                    <a:cubicBezTo>
                      <a:pt x="82" y="55"/>
                      <a:pt x="82" y="55"/>
                      <a:pt x="83" y="54"/>
                    </a:cubicBezTo>
                    <a:cubicBezTo>
                      <a:pt x="83" y="54"/>
                      <a:pt x="82" y="54"/>
                      <a:pt x="82" y="54"/>
                    </a:cubicBezTo>
                    <a:moveTo>
                      <a:pt x="80" y="53"/>
                    </a:moveTo>
                    <a:cubicBezTo>
                      <a:pt x="79" y="55"/>
                      <a:pt x="78" y="58"/>
                      <a:pt x="76" y="60"/>
                    </a:cubicBezTo>
                    <a:cubicBezTo>
                      <a:pt x="77" y="60"/>
                      <a:pt x="77" y="61"/>
                      <a:pt x="78" y="61"/>
                    </a:cubicBezTo>
                    <a:cubicBezTo>
                      <a:pt x="79" y="58"/>
                      <a:pt x="80" y="56"/>
                      <a:pt x="82" y="54"/>
                    </a:cubicBezTo>
                    <a:cubicBezTo>
                      <a:pt x="81" y="54"/>
                      <a:pt x="81" y="53"/>
                      <a:pt x="80" y="53"/>
                    </a:cubicBezTo>
                    <a:moveTo>
                      <a:pt x="88" y="53"/>
                    </a:moveTo>
                    <a:cubicBezTo>
                      <a:pt x="88" y="53"/>
                      <a:pt x="88" y="54"/>
                      <a:pt x="87" y="54"/>
                    </a:cubicBezTo>
                    <a:cubicBezTo>
                      <a:pt x="88" y="55"/>
                      <a:pt x="89" y="55"/>
                      <a:pt x="90" y="56"/>
                    </a:cubicBezTo>
                    <a:cubicBezTo>
                      <a:pt x="90" y="55"/>
                      <a:pt x="91" y="55"/>
                      <a:pt x="91" y="54"/>
                    </a:cubicBezTo>
                    <a:cubicBezTo>
                      <a:pt x="90" y="54"/>
                      <a:pt x="89" y="53"/>
                      <a:pt x="88" y="53"/>
                    </a:cubicBezTo>
                    <a:moveTo>
                      <a:pt x="88" y="53"/>
                    </a:moveTo>
                    <a:cubicBezTo>
                      <a:pt x="88" y="53"/>
                      <a:pt x="87" y="54"/>
                      <a:pt x="87" y="54"/>
                    </a:cubicBezTo>
                    <a:cubicBezTo>
                      <a:pt x="87" y="54"/>
                      <a:pt x="87" y="54"/>
                      <a:pt x="87" y="54"/>
                    </a:cubicBezTo>
                    <a:cubicBezTo>
                      <a:pt x="88" y="54"/>
                      <a:pt x="88" y="53"/>
                      <a:pt x="88" y="53"/>
                    </a:cubicBezTo>
                    <a:cubicBezTo>
                      <a:pt x="88" y="53"/>
                      <a:pt x="88" y="53"/>
                      <a:pt x="88" y="53"/>
                    </a:cubicBezTo>
                    <a:moveTo>
                      <a:pt x="87" y="52"/>
                    </a:moveTo>
                    <a:cubicBezTo>
                      <a:pt x="86" y="52"/>
                      <a:pt x="86" y="53"/>
                      <a:pt x="86" y="53"/>
                    </a:cubicBezTo>
                    <a:cubicBezTo>
                      <a:pt x="86" y="53"/>
                      <a:pt x="86" y="53"/>
                      <a:pt x="86" y="54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moveTo>
                      <a:pt x="85" y="51"/>
                    </a:moveTo>
                    <a:cubicBezTo>
                      <a:pt x="85" y="52"/>
                      <a:pt x="85" y="52"/>
                      <a:pt x="85" y="53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5" y="52"/>
                      <a:pt x="86" y="52"/>
                      <a:pt x="86" y="51"/>
                    </a:cubicBezTo>
                    <a:cubicBezTo>
                      <a:pt x="86" y="51"/>
                      <a:pt x="86" y="51"/>
                      <a:pt x="85" y="51"/>
                    </a:cubicBezTo>
                    <a:moveTo>
                      <a:pt x="85" y="51"/>
                    </a:moveTo>
                    <a:cubicBezTo>
                      <a:pt x="84" y="51"/>
                      <a:pt x="84" y="52"/>
                      <a:pt x="84" y="52"/>
                    </a:cubicBezTo>
                    <a:cubicBezTo>
                      <a:pt x="84" y="52"/>
                      <a:pt x="84" y="52"/>
                      <a:pt x="84" y="52"/>
                    </a:cubicBezTo>
                    <a:cubicBezTo>
                      <a:pt x="84" y="52"/>
                      <a:pt x="85" y="51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moveTo>
                      <a:pt x="83" y="50"/>
                    </a:moveTo>
                    <a:cubicBezTo>
                      <a:pt x="82" y="50"/>
                      <a:pt x="82" y="50"/>
                      <a:pt x="82" y="51"/>
                    </a:cubicBezTo>
                    <a:cubicBezTo>
                      <a:pt x="82" y="51"/>
                      <a:pt x="83" y="51"/>
                      <a:pt x="83" y="52"/>
                    </a:cubicBezTo>
                    <a:cubicBezTo>
                      <a:pt x="83" y="51"/>
                      <a:pt x="84" y="51"/>
                      <a:pt x="84" y="50"/>
                    </a:cubicBezTo>
                    <a:cubicBezTo>
                      <a:pt x="84" y="50"/>
                      <a:pt x="83" y="50"/>
                      <a:pt x="83" y="50"/>
                    </a:cubicBezTo>
                    <a:moveTo>
                      <a:pt x="91" y="48"/>
                    </a:moveTo>
                    <a:cubicBezTo>
                      <a:pt x="90" y="49"/>
                      <a:pt x="89" y="51"/>
                      <a:pt x="89" y="52"/>
                    </a:cubicBezTo>
                    <a:cubicBezTo>
                      <a:pt x="90" y="53"/>
                      <a:pt x="90" y="53"/>
                      <a:pt x="91" y="54"/>
                    </a:cubicBezTo>
                    <a:cubicBezTo>
                      <a:pt x="92" y="52"/>
                      <a:pt x="93" y="51"/>
                      <a:pt x="94" y="49"/>
                    </a:cubicBezTo>
                    <a:cubicBezTo>
                      <a:pt x="93" y="49"/>
                      <a:pt x="92" y="48"/>
                      <a:pt x="91" y="48"/>
                    </a:cubicBezTo>
                    <a:moveTo>
                      <a:pt x="91" y="48"/>
                    </a:moveTo>
                    <a:cubicBezTo>
                      <a:pt x="90" y="49"/>
                      <a:pt x="89" y="51"/>
                      <a:pt x="88" y="52"/>
                    </a:cubicBezTo>
                    <a:cubicBezTo>
                      <a:pt x="88" y="52"/>
                      <a:pt x="89" y="52"/>
                      <a:pt x="89" y="52"/>
                    </a:cubicBezTo>
                    <a:cubicBezTo>
                      <a:pt x="89" y="51"/>
                      <a:pt x="90" y="49"/>
                      <a:pt x="91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71" y="48"/>
                    </a:moveTo>
                    <a:cubicBezTo>
                      <a:pt x="70" y="50"/>
                      <a:pt x="69" y="52"/>
                      <a:pt x="67" y="55"/>
                    </a:cubicBezTo>
                    <a:cubicBezTo>
                      <a:pt x="69" y="56"/>
                      <a:pt x="70" y="56"/>
                      <a:pt x="72" y="57"/>
                    </a:cubicBezTo>
                    <a:cubicBezTo>
                      <a:pt x="73" y="55"/>
                      <a:pt x="75" y="53"/>
                      <a:pt x="76" y="50"/>
                    </a:cubicBezTo>
                    <a:cubicBezTo>
                      <a:pt x="74" y="50"/>
                      <a:pt x="73" y="49"/>
                      <a:pt x="71" y="48"/>
                    </a:cubicBezTo>
                    <a:moveTo>
                      <a:pt x="89" y="47"/>
                    </a:moveTo>
                    <a:cubicBezTo>
                      <a:pt x="89" y="48"/>
                      <a:pt x="89" y="48"/>
                      <a:pt x="88" y="49"/>
                    </a:cubicBezTo>
                    <a:cubicBezTo>
                      <a:pt x="88" y="50"/>
                      <a:pt x="88" y="50"/>
                      <a:pt x="87" y="51"/>
                    </a:cubicBezTo>
                    <a:cubicBezTo>
                      <a:pt x="87" y="51"/>
                      <a:pt x="87" y="51"/>
                      <a:pt x="88" y="51"/>
                    </a:cubicBezTo>
                    <a:cubicBezTo>
                      <a:pt x="88" y="50"/>
                      <a:pt x="89" y="49"/>
                      <a:pt x="90" y="47"/>
                    </a:cubicBezTo>
                    <a:cubicBezTo>
                      <a:pt x="90" y="47"/>
                      <a:pt x="90" y="47"/>
                      <a:pt x="89" y="47"/>
                    </a:cubicBezTo>
                    <a:moveTo>
                      <a:pt x="88" y="46"/>
                    </a:moveTo>
                    <a:cubicBezTo>
                      <a:pt x="87" y="48"/>
                      <a:pt x="87" y="49"/>
                      <a:pt x="86" y="50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7" y="49"/>
                      <a:pt x="88" y="48"/>
                      <a:pt x="89" y="47"/>
                    </a:cubicBezTo>
                    <a:cubicBezTo>
                      <a:pt x="89" y="47"/>
                      <a:pt x="89" y="46"/>
                      <a:pt x="88" y="46"/>
                    </a:cubicBezTo>
                    <a:moveTo>
                      <a:pt x="88" y="46"/>
                    </a:moveTo>
                    <a:cubicBezTo>
                      <a:pt x="87" y="47"/>
                      <a:pt x="86" y="49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6" y="49"/>
                      <a:pt x="87" y="47"/>
                      <a:pt x="88" y="46"/>
                    </a:cubicBezTo>
                    <a:cubicBezTo>
                      <a:pt x="88" y="46"/>
                      <a:pt x="88" y="46"/>
                      <a:pt x="88" y="46"/>
                    </a:cubicBezTo>
                    <a:moveTo>
                      <a:pt x="92" y="46"/>
                    </a:moveTo>
                    <a:cubicBezTo>
                      <a:pt x="92" y="46"/>
                      <a:pt x="92" y="47"/>
                      <a:pt x="92" y="47"/>
                    </a:cubicBezTo>
                    <a:cubicBezTo>
                      <a:pt x="92" y="48"/>
                      <a:pt x="93" y="48"/>
                      <a:pt x="94" y="49"/>
                    </a:cubicBezTo>
                    <a:cubicBezTo>
                      <a:pt x="94" y="48"/>
                      <a:pt x="95" y="48"/>
                      <a:pt x="95" y="47"/>
                    </a:cubicBezTo>
                    <a:cubicBezTo>
                      <a:pt x="94" y="47"/>
                      <a:pt x="93" y="46"/>
                      <a:pt x="92" y="46"/>
                    </a:cubicBezTo>
                    <a:moveTo>
                      <a:pt x="92" y="45"/>
                    </a:moveTo>
                    <a:cubicBezTo>
                      <a:pt x="92" y="46"/>
                      <a:pt x="92" y="46"/>
                      <a:pt x="91" y="47"/>
                    </a:cubicBezTo>
                    <a:cubicBezTo>
                      <a:pt x="91" y="47"/>
                      <a:pt x="91" y="47"/>
                      <a:pt x="92" y="47"/>
                    </a:cubicBezTo>
                    <a:cubicBezTo>
                      <a:pt x="92" y="47"/>
                      <a:pt x="92" y="46"/>
                      <a:pt x="92" y="46"/>
                    </a:cubicBezTo>
                    <a:cubicBezTo>
                      <a:pt x="92" y="46"/>
                      <a:pt x="92" y="45"/>
                      <a:pt x="92" y="45"/>
                    </a:cubicBezTo>
                    <a:moveTo>
                      <a:pt x="86" y="45"/>
                    </a:moveTo>
                    <a:cubicBezTo>
                      <a:pt x="85" y="46"/>
                      <a:pt x="84" y="47"/>
                      <a:pt x="83" y="49"/>
                    </a:cubicBezTo>
                    <a:cubicBezTo>
                      <a:pt x="84" y="49"/>
                      <a:pt x="84" y="49"/>
                      <a:pt x="84" y="50"/>
                    </a:cubicBezTo>
                    <a:cubicBezTo>
                      <a:pt x="85" y="48"/>
                      <a:pt x="86" y="47"/>
                      <a:pt x="87" y="46"/>
                    </a:cubicBezTo>
                    <a:cubicBezTo>
                      <a:pt x="86" y="45"/>
                      <a:pt x="86" y="45"/>
                      <a:pt x="86" y="45"/>
                    </a:cubicBezTo>
                    <a:moveTo>
                      <a:pt x="91" y="45"/>
                    </a:moveTo>
                    <a:cubicBezTo>
                      <a:pt x="91" y="45"/>
                      <a:pt x="90" y="46"/>
                      <a:pt x="90" y="46"/>
                    </a:cubicBezTo>
                    <a:cubicBezTo>
                      <a:pt x="90" y="46"/>
                      <a:pt x="90" y="46"/>
                      <a:pt x="91" y="46"/>
                    </a:cubicBezTo>
                    <a:cubicBezTo>
                      <a:pt x="91" y="46"/>
                      <a:pt x="91" y="45"/>
                      <a:pt x="91" y="45"/>
                    </a:cubicBezTo>
                    <a:cubicBezTo>
                      <a:pt x="91" y="45"/>
                      <a:pt x="91" y="45"/>
                      <a:pt x="91" y="45"/>
                    </a:cubicBezTo>
                    <a:moveTo>
                      <a:pt x="73" y="44"/>
                    </a:moveTo>
                    <a:cubicBezTo>
                      <a:pt x="73" y="45"/>
                      <a:pt x="73" y="45"/>
                      <a:pt x="73" y="46"/>
                    </a:cubicBezTo>
                    <a:cubicBezTo>
                      <a:pt x="74" y="46"/>
                      <a:pt x="76" y="47"/>
                      <a:pt x="77" y="48"/>
                    </a:cubicBezTo>
                    <a:cubicBezTo>
                      <a:pt x="78" y="48"/>
                      <a:pt x="78" y="47"/>
                      <a:pt x="78" y="47"/>
                    </a:cubicBezTo>
                    <a:cubicBezTo>
                      <a:pt x="77" y="46"/>
                      <a:pt x="75" y="45"/>
                      <a:pt x="73" y="44"/>
                    </a:cubicBezTo>
                    <a:moveTo>
                      <a:pt x="90" y="44"/>
                    </a:moveTo>
                    <a:cubicBezTo>
                      <a:pt x="89" y="44"/>
                      <a:pt x="89" y="45"/>
                      <a:pt x="89" y="45"/>
                    </a:cubicBez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5"/>
                      <a:pt x="90" y="45"/>
                      <a:pt x="90" y="44"/>
                    </a:cubicBezTo>
                    <a:cubicBezTo>
                      <a:pt x="90" y="44"/>
                      <a:pt x="90" y="44"/>
                      <a:pt x="90" y="44"/>
                    </a:cubicBezTo>
                    <a:moveTo>
                      <a:pt x="89" y="43"/>
                    </a:moveTo>
                    <a:cubicBezTo>
                      <a:pt x="89" y="44"/>
                      <a:pt x="88" y="44"/>
                      <a:pt x="88" y="45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89" y="45"/>
                      <a:pt x="89" y="44"/>
                      <a:pt x="89" y="44"/>
                    </a:cubicBezTo>
                    <a:cubicBezTo>
                      <a:pt x="89" y="44"/>
                      <a:pt x="89" y="44"/>
                      <a:pt x="89" y="43"/>
                    </a:cubicBezTo>
                    <a:moveTo>
                      <a:pt x="87" y="42"/>
                    </a:moveTo>
                    <a:cubicBezTo>
                      <a:pt x="87" y="43"/>
                      <a:pt x="86" y="43"/>
                      <a:pt x="86" y="44"/>
                    </a:cubicBezTo>
                    <a:cubicBezTo>
                      <a:pt x="87" y="44"/>
                      <a:pt x="87" y="44"/>
                      <a:pt x="88" y="45"/>
                    </a:cubicBezTo>
                    <a:cubicBezTo>
                      <a:pt x="88" y="44"/>
                      <a:pt x="88" y="44"/>
                      <a:pt x="88" y="43"/>
                    </a:cubicBezTo>
                    <a:cubicBezTo>
                      <a:pt x="88" y="43"/>
                      <a:pt x="87" y="43"/>
                      <a:pt x="87" y="42"/>
                    </a:cubicBezTo>
                    <a:moveTo>
                      <a:pt x="95" y="40"/>
                    </a:moveTo>
                    <a:cubicBezTo>
                      <a:pt x="95" y="41"/>
                      <a:pt x="95" y="41"/>
                      <a:pt x="95" y="41"/>
                    </a:cubicBezTo>
                    <a:cubicBezTo>
                      <a:pt x="96" y="42"/>
                      <a:pt x="97" y="42"/>
                      <a:pt x="97" y="43"/>
                    </a:cubicBezTo>
                    <a:cubicBezTo>
                      <a:pt x="98" y="43"/>
                      <a:pt x="98" y="42"/>
                      <a:pt x="98" y="42"/>
                    </a:cubicBezTo>
                    <a:cubicBezTo>
                      <a:pt x="97" y="41"/>
                      <a:pt x="96" y="41"/>
                      <a:pt x="95" y="40"/>
                    </a:cubicBezTo>
                    <a:moveTo>
                      <a:pt x="94" y="39"/>
                    </a:moveTo>
                    <a:cubicBezTo>
                      <a:pt x="94" y="40"/>
                      <a:pt x="94" y="40"/>
                      <a:pt x="94" y="41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4" y="40"/>
                      <a:pt x="95" y="40"/>
                    </a:cubicBezTo>
                    <a:cubicBezTo>
                      <a:pt x="94" y="40"/>
                      <a:pt x="94" y="40"/>
                      <a:pt x="94" y="39"/>
                    </a:cubicBezTo>
                    <a:moveTo>
                      <a:pt x="76" y="39"/>
                    </a:moveTo>
                    <a:cubicBezTo>
                      <a:pt x="76" y="41"/>
                      <a:pt x="75" y="42"/>
                      <a:pt x="74" y="43"/>
                    </a:cubicBezTo>
                    <a:cubicBezTo>
                      <a:pt x="76" y="44"/>
                      <a:pt x="77" y="45"/>
                      <a:pt x="79" y="46"/>
                    </a:cubicBezTo>
                    <a:cubicBezTo>
                      <a:pt x="79" y="45"/>
                      <a:pt x="80" y="43"/>
                      <a:pt x="81" y="42"/>
                    </a:cubicBezTo>
                    <a:cubicBezTo>
                      <a:pt x="80" y="41"/>
                      <a:pt x="79" y="41"/>
                      <a:pt x="78" y="40"/>
                    </a:cubicBezTo>
                    <a:cubicBezTo>
                      <a:pt x="77" y="40"/>
                      <a:pt x="77" y="40"/>
                      <a:pt x="76" y="39"/>
                    </a:cubicBezTo>
                    <a:moveTo>
                      <a:pt x="94" y="39"/>
                    </a:moveTo>
                    <a:cubicBezTo>
                      <a:pt x="94" y="40"/>
                      <a:pt x="94" y="40"/>
                      <a:pt x="93" y="40"/>
                    </a:cubicBezTo>
                    <a:cubicBezTo>
                      <a:pt x="93" y="40"/>
                      <a:pt x="93" y="40"/>
                      <a:pt x="93" y="41"/>
                    </a:cubicBezTo>
                    <a:cubicBezTo>
                      <a:pt x="94" y="40"/>
                      <a:pt x="94" y="40"/>
                      <a:pt x="94" y="39"/>
                    </a:cubicBezTo>
                    <a:cubicBezTo>
                      <a:pt x="94" y="39"/>
                      <a:pt x="94" y="39"/>
                      <a:pt x="94" y="39"/>
                    </a:cubicBezTo>
                    <a:moveTo>
                      <a:pt x="76" y="39"/>
                    </a:moveTo>
                    <a:cubicBezTo>
                      <a:pt x="76" y="40"/>
                      <a:pt x="75" y="41"/>
                      <a:pt x="74" y="42"/>
                    </a:cubicBezTo>
                    <a:cubicBezTo>
                      <a:pt x="75" y="41"/>
                      <a:pt x="76" y="40"/>
                      <a:pt x="76" y="39"/>
                    </a:cubicBezTo>
                    <a:cubicBezTo>
                      <a:pt x="76" y="39"/>
                      <a:pt x="76" y="39"/>
                      <a:pt x="76" y="39"/>
                    </a:cubicBezTo>
                    <a:moveTo>
                      <a:pt x="93" y="39"/>
                    </a:moveTo>
                    <a:cubicBezTo>
                      <a:pt x="93" y="39"/>
                      <a:pt x="93" y="39"/>
                      <a:pt x="92" y="40"/>
                    </a:cubicBezTo>
                    <a:cubicBezTo>
                      <a:pt x="93" y="40"/>
                      <a:pt x="93" y="40"/>
                      <a:pt x="93" y="40"/>
                    </a:cubicBezTo>
                    <a:cubicBezTo>
                      <a:pt x="93" y="40"/>
                      <a:pt x="93" y="39"/>
                      <a:pt x="93" y="39"/>
                    </a:cubicBezTo>
                    <a:cubicBezTo>
                      <a:pt x="93" y="39"/>
                      <a:pt x="93" y="39"/>
                      <a:pt x="93" y="39"/>
                    </a:cubicBezTo>
                    <a:moveTo>
                      <a:pt x="92" y="38"/>
                    </a:moveTo>
                    <a:cubicBezTo>
                      <a:pt x="92" y="39"/>
                      <a:pt x="92" y="39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2" y="39"/>
                      <a:pt x="92" y="39"/>
                      <a:pt x="92" y="38"/>
                    </a:cubicBezTo>
                    <a:cubicBezTo>
                      <a:pt x="92" y="38"/>
                      <a:pt x="92" y="38"/>
                      <a:pt x="92" y="38"/>
                    </a:cubicBezTo>
                    <a:moveTo>
                      <a:pt x="90" y="37"/>
                    </a:moveTo>
                    <a:cubicBezTo>
                      <a:pt x="90" y="37"/>
                      <a:pt x="90" y="38"/>
                      <a:pt x="90" y="38"/>
                    </a:cubicBezTo>
                    <a:cubicBezTo>
                      <a:pt x="90" y="38"/>
                      <a:pt x="91" y="39"/>
                      <a:pt x="91" y="39"/>
                    </a:cubicBezTo>
                    <a:cubicBezTo>
                      <a:pt x="91" y="39"/>
                      <a:pt x="91" y="38"/>
                      <a:pt x="92" y="38"/>
                    </a:cubicBezTo>
                    <a:cubicBezTo>
                      <a:pt x="91" y="38"/>
                      <a:pt x="91" y="37"/>
                      <a:pt x="90" y="37"/>
                    </a:cubicBezTo>
                    <a:moveTo>
                      <a:pt x="78" y="37"/>
                    </a:moveTo>
                    <a:cubicBezTo>
                      <a:pt x="78" y="37"/>
                      <a:pt x="77" y="38"/>
                      <a:pt x="77" y="38"/>
                    </a:cubicBezTo>
                    <a:cubicBezTo>
                      <a:pt x="78" y="39"/>
                      <a:pt x="80" y="40"/>
                      <a:pt x="82" y="41"/>
                    </a:cubicBezTo>
                    <a:cubicBezTo>
                      <a:pt x="82" y="41"/>
                      <a:pt x="82" y="40"/>
                      <a:pt x="82" y="40"/>
                    </a:cubicBezTo>
                    <a:cubicBezTo>
                      <a:pt x="81" y="39"/>
                      <a:pt x="79" y="38"/>
                      <a:pt x="78" y="37"/>
                    </a:cubicBezTo>
                    <a:moveTo>
                      <a:pt x="78" y="37"/>
                    </a:moveTo>
                    <a:cubicBezTo>
                      <a:pt x="77" y="37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7"/>
                      <a:pt x="78" y="37"/>
                    </a:cubicBezTo>
                    <a:cubicBezTo>
                      <a:pt x="78" y="37"/>
                      <a:pt x="78" y="37"/>
                      <a:pt x="78" y="37"/>
                    </a:cubicBezTo>
                    <a:moveTo>
                      <a:pt x="98" y="36"/>
                    </a:moveTo>
                    <a:cubicBezTo>
                      <a:pt x="98" y="36"/>
                      <a:pt x="97" y="37"/>
                      <a:pt x="97" y="37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8" y="38"/>
                      <a:pt x="98" y="39"/>
                    </a:cubicBezTo>
                    <a:cubicBezTo>
                      <a:pt x="98" y="39"/>
                      <a:pt x="99" y="39"/>
                      <a:pt x="100" y="39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100" y="38"/>
                      <a:pt x="100" y="38"/>
                      <a:pt x="101" y="37"/>
                    </a:cubicBezTo>
                    <a:cubicBezTo>
                      <a:pt x="100" y="37"/>
                      <a:pt x="99" y="36"/>
                      <a:pt x="98" y="36"/>
                    </a:cubicBezTo>
                    <a:moveTo>
                      <a:pt x="97" y="35"/>
                    </a:moveTo>
                    <a:cubicBezTo>
                      <a:pt x="97" y="36"/>
                      <a:pt x="96" y="36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7"/>
                      <a:pt x="97" y="36"/>
                      <a:pt x="97" y="35"/>
                    </a:cubicBezTo>
                    <a:cubicBezTo>
                      <a:pt x="97" y="35"/>
                      <a:pt x="97" y="35"/>
                      <a:pt x="97" y="35"/>
                    </a:cubicBezTo>
                    <a:moveTo>
                      <a:pt x="95" y="35"/>
                    </a:moveTo>
                    <a:cubicBezTo>
                      <a:pt x="95" y="35"/>
                      <a:pt x="95" y="36"/>
                      <a:pt x="94" y="36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5" y="36"/>
                      <a:pt x="95" y="36"/>
                      <a:pt x="96" y="35"/>
                    </a:cubicBezTo>
                    <a:cubicBezTo>
                      <a:pt x="96" y="35"/>
                      <a:pt x="95" y="35"/>
                      <a:pt x="95" y="35"/>
                    </a:cubicBezTo>
                    <a:moveTo>
                      <a:pt x="97" y="35"/>
                    </a:moveTo>
                    <a:cubicBezTo>
                      <a:pt x="96" y="35"/>
                      <a:pt x="96" y="35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5" y="37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6"/>
                      <a:pt x="96" y="36"/>
                      <a:pt x="97" y="35"/>
                    </a:cubicBezTo>
                    <a:cubicBezTo>
                      <a:pt x="97" y="35"/>
                      <a:pt x="97" y="35"/>
                      <a:pt x="97" y="35"/>
                    </a:cubicBezTo>
                    <a:moveTo>
                      <a:pt x="99" y="35"/>
                    </a:moveTo>
                    <a:cubicBezTo>
                      <a:pt x="99" y="35"/>
                      <a:pt x="98" y="35"/>
                      <a:pt x="98" y="35"/>
                    </a:cubicBezTo>
                    <a:cubicBezTo>
                      <a:pt x="99" y="36"/>
                      <a:pt x="100" y="36"/>
                      <a:pt x="101" y="37"/>
                    </a:cubicBezTo>
                    <a:cubicBezTo>
                      <a:pt x="101" y="37"/>
                      <a:pt x="101" y="37"/>
                      <a:pt x="101" y="36"/>
                    </a:cubicBezTo>
                    <a:cubicBezTo>
                      <a:pt x="100" y="36"/>
                      <a:pt x="100" y="35"/>
                      <a:pt x="99" y="35"/>
                    </a:cubicBezTo>
                    <a:moveTo>
                      <a:pt x="94" y="35"/>
                    </a:moveTo>
                    <a:cubicBezTo>
                      <a:pt x="94" y="35"/>
                      <a:pt x="94" y="35"/>
                      <a:pt x="94" y="36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94" y="36"/>
                      <a:pt x="94" y="35"/>
                      <a:pt x="95" y="35"/>
                    </a:cubicBezTo>
                    <a:cubicBezTo>
                      <a:pt x="95" y="35"/>
                      <a:pt x="94" y="35"/>
                      <a:pt x="94" y="35"/>
                    </a:cubicBezTo>
                    <a:moveTo>
                      <a:pt x="96" y="34"/>
                    </a:moveTo>
                    <a:cubicBezTo>
                      <a:pt x="96" y="35"/>
                      <a:pt x="95" y="35"/>
                      <a:pt x="95" y="35"/>
                    </a:cubicBezTo>
                    <a:cubicBezTo>
                      <a:pt x="95" y="35"/>
                      <a:pt x="96" y="35"/>
                      <a:pt x="96" y="35"/>
                    </a:cubicBezTo>
                    <a:cubicBezTo>
                      <a:pt x="96" y="35"/>
                      <a:pt x="96" y="35"/>
                      <a:pt x="96" y="35"/>
                    </a:cubicBezTo>
                    <a:cubicBezTo>
                      <a:pt x="96" y="35"/>
                      <a:pt x="96" y="34"/>
                      <a:pt x="96" y="34"/>
                    </a:cubicBezTo>
                    <a:moveTo>
                      <a:pt x="97" y="34"/>
                    </a:moveTo>
                    <a:cubicBezTo>
                      <a:pt x="97" y="34"/>
                      <a:pt x="97" y="34"/>
                      <a:pt x="97" y="35"/>
                    </a:cubicBezTo>
                    <a:cubicBezTo>
                      <a:pt x="97" y="35"/>
                      <a:pt x="97" y="35"/>
                      <a:pt x="98" y="35"/>
                    </a:cubicBezTo>
                    <a:cubicBezTo>
                      <a:pt x="98" y="35"/>
                      <a:pt x="98" y="35"/>
                      <a:pt x="98" y="34"/>
                    </a:cubicBezTo>
                    <a:cubicBezTo>
                      <a:pt x="98" y="34"/>
                      <a:pt x="98" y="34"/>
                      <a:pt x="97" y="34"/>
                    </a:cubicBezTo>
                    <a:moveTo>
                      <a:pt x="95" y="34"/>
                    </a:moveTo>
                    <a:cubicBezTo>
                      <a:pt x="95" y="34"/>
                      <a:pt x="95" y="34"/>
                      <a:pt x="94" y="34"/>
                    </a:cubicBezTo>
                    <a:cubicBezTo>
                      <a:pt x="95" y="34"/>
                      <a:pt x="95" y="35"/>
                      <a:pt x="95" y="35"/>
                    </a:cubicBezTo>
                    <a:cubicBezTo>
                      <a:pt x="95" y="34"/>
                      <a:pt x="95" y="34"/>
                      <a:pt x="95" y="34"/>
                    </a:cubicBezTo>
                    <a:cubicBezTo>
                      <a:pt x="95" y="34"/>
                      <a:pt x="95" y="34"/>
                      <a:pt x="95" y="34"/>
                    </a:cubicBezTo>
                    <a:moveTo>
                      <a:pt x="97" y="34"/>
                    </a:move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5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96" y="33"/>
                    </a:moveTo>
                    <a:cubicBezTo>
                      <a:pt x="96" y="34"/>
                      <a:pt x="96" y="34"/>
                      <a:pt x="96" y="34"/>
                    </a:cubicBezTo>
                    <a:cubicBezTo>
                      <a:pt x="96" y="34"/>
                      <a:pt x="96" y="34"/>
                      <a:pt x="96" y="34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6" y="33"/>
                      <a:pt x="96" y="33"/>
                    </a:cubicBezTo>
                    <a:moveTo>
                      <a:pt x="92" y="33"/>
                    </a:move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5"/>
                      <a:pt x="92" y="35"/>
                    </a:cubicBezTo>
                    <a:cubicBezTo>
                      <a:pt x="92" y="35"/>
                      <a:pt x="93" y="35"/>
                      <a:pt x="93" y="36"/>
                    </a:cubicBezTo>
                    <a:cubicBezTo>
                      <a:pt x="93" y="35"/>
                      <a:pt x="94" y="35"/>
                      <a:pt x="94" y="34"/>
                    </a:cubicBezTo>
                    <a:cubicBezTo>
                      <a:pt x="94" y="34"/>
                      <a:pt x="93" y="34"/>
                      <a:pt x="93" y="34"/>
                    </a:cubicBezTo>
                    <a:cubicBezTo>
                      <a:pt x="93" y="34"/>
                      <a:pt x="93" y="34"/>
                      <a:pt x="92" y="33"/>
                    </a:cubicBezTo>
                    <a:moveTo>
                      <a:pt x="95" y="33"/>
                    </a:moveTo>
                    <a:cubicBezTo>
                      <a:pt x="95" y="33"/>
                      <a:pt x="95" y="33"/>
                      <a:pt x="95" y="33"/>
                    </a:cubicBezTo>
                    <a:cubicBezTo>
                      <a:pt x="95" y="33"/>
                      <a:pt x="95" y="34"/>
                      <a:pt x="95" y="34"/>
                    </a:cubicBezTo>
                    <a:cubicBezTo>
                      <a:pt x="95" y="33"/>
                      <a:pt x="96" y="33"/>
                      <a:pt x="96" y="33"/>
                    </a:cubicBezTo>
                    <a:cubicBezTo>
                      <a:pt x="96" y="33"/>
                      <a:pt x="95" y="33"/>
                      <a:pt x="95" y="33"/>
                    </a:cubicBezTo>
                    <a:moveTo>
                      <a:pt x="93" y="33"/>
                    </a:moveTo>
                    <a:cubicBezTo>
                      <a:pt x="93" y="33"/>
                      <a:pt x="93" y="33"/>
                      <a:pt x="93" y="33"/>
                    </a:cubicBezTo>
                    <a:cubicBezTo>
                      <a:pt x="93" y="34"/>
                      <a:pt x="94" y="34"/>
                      <a:pt x="94" y="34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33"/>
                      <a:pt x="93" y="33"/>
                      <a:pt x="93" y="33"/>
                    </a:cubicBezTo>
                    <a:moveTo>
                      <a:pt x="93" y="32"/>
                    </a:moveTo>
                    <a:cubicBezTo>
                      <a:pt x="93" y="32"/>
                      <a:pt x="93" y="32"/>
                      <a:pt x="93" y="32"/>
                    </a:cubicBezTo>
                    <a:cubicBezTo>
                      <a:pt x="94" y="33"/>
                      <a:pt x="94" y="33"/>
                      <a:pt x="95" y="33"/>
                    </a:cubicBezTo>
                    <a:cubicBezTo>
                      <a:pt x="95" y="33"/>
                      <a:pt x="95" y="33"/>
                      <a:pt x="95" y="33"/>
                    </a:cubicBezTo>
                    <a:cubicBezTo>
                      <a:pt x="94" y="32"/>
                      <a:pt x="94" y="32"/>
                      <a:pt x="93" y="32"/>
                    </a:cubicBezTo>
                    <a:moveTo>
                      <a:pt x="81" y="31"/>
                    </a:moveTo>
                    <a:cubicBezTo>
                      <a:pt x="81" y="32"/>
                      <a:pt x="81" y="32"/>
                      <a:pt x="80" y="32"/>
                    </a:cubicBezTo>
                    <a:cubicBezTo>
                      <a:pt x="82" y="33"/>
                      <a:pt x="84" y="34"/>
                      <a:pt x="85" y="35"/>
                    </a:cubicBezTo>
                    <a:cubicBezTo>
                      <a:pt x="85" y="35"/>
                      <a:pt x="86" y="35"/>
                      <a:pt x="86" y="34"/>
                    </a:cubicBezTo>
                    <a:cubicBezTo>
                      <a:pt x="84" y="33"/>
                      <a:pt x="83" y="32"/>
                      <a:pt x="81" y="31"/>
                    </a:cubicBezTo>
                    <a:moveTo>
                      <a:pt x="81" y="31"/>
                    </a:moveTo>
                    <a:cubicBezTo>
                      <a:pt x="81" y="32"/>
                      <a:pt x="81" y="32"/>
                      <a:pt x="80" y="32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2"/>
                      <a:pt x="81" y="32"/>
                      <a:pt x="81" y="31"/>
                    </a:cubicBezTo>
                    <a:cubicBezTo>
                      <a:pt x="81" y="31"/>
                      <a:pt x="81" y="31"/>
                      <a:pt x="81" y="31"/>
                    </a:cubicBezTo>
                    <a:moveTo>
                      <a:pt x="84" y="28"/>
                    </a:moveTo>
                    <a:cubicBezTo>
                      <a:pt x="83" y="29"/>
                      <a:pt x="83" y="29"/>
                      <a:pt x="83" y="30"/>
                    </a:cubicBezTo>
                    <a:cubicBezTo>
                      <a:pt x="84" y="31"/>
                      <a:pt x="86" y="31"/>
                      <a:pt x="87" y="32"/>
                    </a:cubicBezTo>
                    <a:cubicBezTo>
                      <a:pt x="87" y="32"/>
                      <a:pt x="88" y="31"/>
                      <a:pt x="88" y="31"/>
                    </a:cubicBezTo>
                    <a:cubicBezTo>
                      <a:pt x="86" y="30"/>
                      <a:pt x="85" y="29"/>
                      <a:pt x="84" y="28"/>
                    </a:cubicBezTo>
                    <a:moveTo>
                      <a:pt x="83" y="28"/>
                    </a:moveTo>
                    <a:cubicBezTo>
                      <a:pt x="83" y="28"/>
                      <a:pt x="83" y="29"/>
                      <a:pt x="82" y="29"/>
                    </a:cubicBezTo>
                    <a:cubicBezTo>
                      <a:pt x="82" y="30"/>
                      <a:pt x="83" y="30"/>
                      <a:pt x="83" y="30"/>
                    </a:cubicBezTo>
                    <a:cubicBezTo>
                      <a:pt x="83" y="29"/>
                      <a:pt x="83" y="29"/>
                      <a:pt x="84" y="28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83" y="28"/>
                    </a:moveTo>
                    <a:cubicBezTo>
                      <a:pt x="83" y="28"/>
                      <a:pt x="82" y="29"/>
                      <a:pt x="82" y="29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2" y="29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103" y="28"/>
                    </a:moveTo>
                    <a:cubicBezTo>
                      <a:pt x="103" y="28"/>
                      <a:pt x="102" y="28"/>
                      <a:pt x="102" y="28"/>
                    </a:cubicBezTo>
                    <a:cubicBezTo>
                      <a:pt x="103" y="29"/>
                      <a:pt x="104" y="29"/>
                      <a:pt x="105" y="30"/>
                    </a:cubicBezTo>
                    <a:cubicBezTo>
                      <a:pt x="105" y="30"/>
                      <a:pt x="105" y="30"/>
                      <a:pt x="105" y="30"/>
                    </a:cubicBezTo>
                    <a:cubicBezTo>
                      <a:pt x="104" y="29"/>
                      <a:pt x="103" y="28"/>
                      <a:pt x="103" y="28"/>
                    </a:cubicBezTo>
                    <a:moveTo>
                      <a:pt x="84" y="28"/>
                    </a:moveTo>
                    <a:cubicBezTo>
                      <a:pt x="84" y="28"/>
                      <a:pt x="84" y="28"/>
                      <a:pt x="84" y="28"/>
                    </a:cubicBezTo>
                    <a:cubicBezTo>
                      <a:pt x="85" y="28"/>
                      <a:pt x="85" y="29"/>
                      <a:pt x="86" y="29"/>
                    </a:cubicBezTo>
                    <a:cubicBezTo>
                      <a:pt x="87" y="30"/>
                      <a:pt x="87" y="30"/>
                      <a:pt x="88" y="31"/>
                    </a:cubicBezTo>
                    <a:cubicBezTo>
                      <a:pt x="88" y="30"/>
                      <a:pt x="88" y="30"/>
                      <a:pt x="88" y="30"/>
                    </a:cubicBezTo>
                    <a:cubicBezTo>
                      <a:pt x="87" y="29"/>
                      <a:pt x="85" y="28"/>
                      <a:pt x="84" y="28"/>
                    </a:cubicBezTo>
                    <a:moveTo>
                      <a:pt x="83" y="27"/>
                    </a:moveTo>
                    <a:cubicBezTo>
                      <a:pt x="83" y="27"/>
                      <a:pt x="83" y="28"/>
                      <a:pt x="83" y="28"/>
                    </a:cubicBezTo>
                    <a:cubicBezTo>
                      <a:pt x="83" y="28"/>
                      <a:pt x="84" y="28"/>
                      <a:pt x="84" y="28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84" y="28"/>
                      <a:pt x="84" y="27"/>
                      <a:pt x="83" y="27"/>
                    </a:cubicBezTo>
                    <a:moveTo>
                      <a:pt x="83" y="27"/>
                    </a:moveTo>
                    <a:cubicBezTo>
                      <a:pt x="83" y="27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3" y="28"/>
                      <a:pt x="83" y="27"/>
                      <a:pt x="83" y="27"/>
                    </a:cubicBezTo>
                    <a:cubicBezTo>
                      <a:pt x="83" y="27"/>
                      <a:pt x="83" y="27"/>
                      <a:pt x="83" y="27"/>
                    </a:cubicBezTo>
                    <a:moveTo>
                      <a:pt x="102" y="27"/>
                    </a:moveTo>
                    <a:cubicBezTo>
                      <a:pt x="102" y="27"/>
                      <a:pt x="101" y="27"/>
                      <a:pt x="101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2" y="27"/>
                      <a:pt x="102" y="27"/>
                      <a:pt x="102" y="27"/>
                    </a:cubicBezTo>
                    <a:moveTo>
                      <a:pt x="101" y="27"/>
                    </a:move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moveTo>
                      <a:pt x="85" y="27"/>
                    </a:moveTo>
                    <a:cubicBezTo>
                      <a:pt x="84" y="27"/>
                      <a:pt x="84" y="27"/>
                      <a:pt x="84" y="27"/>
                    </a:cubicBezTo>
                    <a:cubicBezTo>
                      <a:pt x="86" y="28"/>
                      <a:pt x="87" y="29"/>
                      <a:pt x="88" y="30"/>
                    </a:cubicBezTo>
                    <a:cubicBezTo>
                      <a:pt x="89" y="29"/>
                      <a:pt x="89" y="29"/>
                      <a:pt x="89" y="29"/>
                    </a:cubicBezTo>
                    <a:cubicBezTo>
                      <a:pt x="87" y="28"/>
                      <a:pt x="86" y="27"/>
                      <a:pt x="85" y="27"/>
                    </a:cubicBezTo>
                    <a:moveTo>
                      <a:pt x="100" y="27"/>
                    </a:moveTo>
                    <a:cubicBezTo>
                      <a:pt x="100" y="27"/>
                      <a:pt x="100" y="27"/>
                      <a:pt x="100" y="27"/>
                    </a:cubicBezTo>
                    <a:cubicBezTo>
                      <a:pt x="100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0" y="27"/>
                    </a:cubicBezTo>
                    <a:moveTo>
                      <a:pt x="84" y="26"/>
                    </a:move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5" y="27"/>
                    </a:cubicBezTo>
                    <a:cubicBezTo>
                      <a:pt x="84" y="27"/>
                      <a:pt x="84" y="26"/>
                      <a:pt x="84" y="26"/>
                    </a:cubicBezTo>
                    <a:moveTo>
                      <a:pt x="84" y="26"/>
                    </a:moveTo>
                    <a:cubicBezTo>
                      <a:pt x="84" y="26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6"/>
                    </a:cubicBezTo>
                    <a:cubicBezTo>
                      <a:pt x="84" y="26"/>
                      <a:pt x="84" y="26"/>
                      <a:pt x="84" y="26"/>
                    </a:cubicBezTo>
                    <a:moveTo>
                      <a:pt x="100" y="26"/>
                    </a:moveTo>
                    <a:cubicBezTo>
                      <a:pt x="100" y="26"/>
                      <a:pt x="99" y="26"/>
                      <a:pt x="99" y="26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6"/>
                      <a:pt x="100" y="26"/>
                      <a:pt x="100" y="26"/>
                    </a:cubicBezTo>
                    <a:moveTo>
                      <a:pt x="104" y="25"/>
                    </a:moveTo>
                    <a:cubicBezTo>
                      <a:pt x="104" y="26"/>
                      <a:pt x="103" y="27"/>
                      <a:pt x="103" y="27"/>
                    </a:cubicBezTo>
                    <a:cubicBezTo>
                      <a:pt x="104" y="28"/>
                      <a:pt x="105" y="28"/>
                      <a:pt x="106" y="29"/>
                    </a:cubicBezTo>
                    <a:cubicBezTo>
                      <a:pt x="106" y="28"/>
                      <a:pt x="106" y="28"/>
                      <a:pt x="107" y="27"/>
                    </a:cubicBezTo>
                    <a:cubicBezTo>
                      <a:pt x="106" y="26"/>
                      <a:pt x="106" y="26"/>
                      <a:pt x="105" y="26"/>
                    </a:cubicBezTo>
                    <a:cubicBezTo>
                      <a:pt x="106" y="26"/>
                      <a:pt x="106" y="26"/>
                      <a:pt x="107" y="27"/>
                    </a:cubicBezTo>
                    <a:cubicBezTo>
                      <a:pt x="107" y="27"/>
                      <a:pt x="107" y="27"/>
                      <a:pt x="107" y="27"/>
                    </a:cubicBezTo>
                    <a:cubicBezTo>
                      <a:pt x="106" y="26"/>
                      <a:pt x="105" y="26"/>
                      <a:pt x="104" y="25"/>
                    </a:cubicBezTo>
                    <a:moveTo>
                      <a:pt x="98" y="25"/>
                    </a:moveTo>
                    <a:cubicBezTo>
                      <a:pt x="98" y="25"/>
                      <a:pt x="98" y="25"/>
                      <a:pt x="97" y="25"/>
                    </a:cubicBezTo>
                    <a:cubicBezTo>
                      <a:pt x="98" y="25"/>
                      <a:pt x="98" y="26"/>
                      <a:pt x="99" y="26"/>
                    </a:cubicBezTo>
                    <a:cubicBezTo>
                      <a:pt x="99" y="26"/>
                      <a:pt x="99" y="26"/>
                      <a:pt x="99" y="26"/>
                    </a:cubicBezTo>
                    <a:cubicBezTo>
                      <a:pt x="99" y="25"/>
                      <a:pt x="98" y="25"/>
                      <a:pt x="98" y="25"/>
                    </a:cubicBezTo>
                    <a:moveTo>
                      <a:pt x="103" y="24"/>
                    </a:moveTo>
                    <a:cubicBezTo>
                      <a:pt x="103" y="25"/>
                      <a:pt x="102" y="26"/>
                      <a:pt x="102" y="27"/>
                    </a:cubicBezTo>
                    <a:cubicBezTo>
                      <a:pt x="102" y="27"/>
                      <a:pt x="102" y="27"/>
                      <a:pt x="102" y="27"/>
                    </a:cubicBezTo>
                    <a:cubicBezTo>
                      <a:pt x="103" y="26"/>
                      <a:pt x="103" y="25"/>
                      <a:pt x="104" y="25"/>
                    </a:cubicBezTo>
                    <a:cubicBezTo>
                      <a:pt x="104" y="25"/>
                      <a:pt x="103" y="25"/>
                      <a:pt x="103" y="24"/>
                    </a:cubicBezTo>
                    <a:moveTo>
                      <a:pt x="103" y="24"/>
                    </a:moveTo>
                    <a:cubicBezTo>
                      <a:pt x="102" y="25"/>
                      <a:pt x="102" y="26"/>
                      <a:pt x="101" y="26"/>
                    </a:cubicBezTo>
                    <a:cubicBezTo>
                      <a:pt x="101" y="26"/>
                      <a:pt x="101" y="26"/>
                      <a:pt x="102" y="26"/>
                    </a:cubicBezTo>
                    <a:cubicBezTo>
                      <a:pt x="102" y="26"/>
                      <a:pt x="102" y="25"/>
                      <a:pt x="103" y="24"/>
                    </a:cubicBezTo>
                    <a:cubicBezTo>
                      <a:pt x="103" y="24"/>
                      <a:pt x="103" y="24"/>
                      <a:pt x="103" y="24"/>
                    </a:cubicBezTo>
                    <a:moveTo>
                      <a:pt x="102" y="24"/>
                    </a:moveTo>
                    <a:cubicBezTo>
                      <a:pt x="102" y="25"/>
                      <a:pt x="101" y="25"/>
                      <a:pt x="101" y="26"/>
                    </a:cubicBezTo>
                    <a:cubicBezTo>
                      <a:pt x="101" y="26"/>
                      <a:pt x="101" y="26"/>
                      <a:pt x="101" y="26"/>
                    </a:cubicBezTo>
                    <a:cubicBezTo>
                      <a:pt x="102" y="26"/>
                      <a:pt x="102" y="25"/>
                      <a:pt x="103" y="24"/>
                    </a:cubicBezTo>
                    <a:cubicBezTo>
                      <a:pt x="102" y="24"/>
                      <a:pt x="102" y="24"/>
                      <a:pt x="102" y="24"/>
                    </a:cubicBezTo>
                    <a:moveTo>
                      <a:pt x="101" y="23"/>
                    </a:moveTo>
                    <a:cubicBezTo>
                      <a:pt x="101" y="24"/>
                      <a:pt x="100" y="25"/>
                      <a:pt x="100" y="25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1" y="25"/>
                      <a:pt x="101" y="24"/>
                      <a:pt x="102" y="23"/>
                    </a:cubicBezTo>
                    <a:cubicBezTo>
                      <a:pt x="101" y="23"/>
                      <a:pt x="101" y="23"/>
                      <a:pt x="101" y="23"/>
                    </a:cubicBezTo>
                    <a:moveTo>
                      <a:pt x="105" y="23"/>
                    </a:moveTo>
                    <a:cubicBezTo>
                      <a:pt x="105" y="24"/>
                      <a:pt x="105" y="24"/>
                      <a:pt x="104" y="25"/>
                    </a:cubicBezTo>
                    <a:cubicBezTo>
                      <a:pt x="105" y="25"/>
                      <a:pt x="106" y="26"/>
                      <a:pt x="107" y="26"/>
                    </a:cubicBezTo>
                    <a:cubicBezTo>
                      <a:pt x="108" y="26"/>
                      <a:pt x="108" y="25"/>
                      <a:pt x="108" y="25"/>
                    </a:cubicBezTo>
                    <a:cubicBezTo>
                      <a:pt x="108" y="24"/>
                      <a:pt x="107" y="24"/>
                      <a:pt x="106" y="24"/>
                    </a:cubicBezTo>
                    <a:cubicBezTo>
                      <a:pt x="106" y="23"/>
                      <a:pt x="106" y="23"/>
                      <a:pt x="105" y="23"/>
                    </a:cubicBezTo>
                    <a:moveTo>
                      <a:pt x="104" y="23"/>
                    </a:moveTo>
                    <a:cubicBezTo>
                      <a:pt x="104" y="23"/>
                      <a:pt x="104" y="24"/>
                      <a:pt x="104" y="24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24"/>
                      <a:pt x="105" y="23"/>
                      <a:pt x="105" y="23"/>
                    </a:cubicBezTo>
                    <a:cubicBezTo>
                      <a:pt x="105" y="23"/>
                      <a:pt x="105" y="23"/>
                      <a:pt x="104" y="23"/>
                    </a:cubicBezTo>
                    <a:moveTo>
                      <a:pt x="104" y="22"/>
                    </a:moveTo>
                    <a:cubicBezTo>
                      <a:pt x="104" y="23"/>
                      <a:pt x="103" y="23"/>
                      <a:pt x="103" y="24"/>
                    </a:cubicBezTo>
                    <a:cubicBezTo>
                      <a:pt x="103" y="24"/>
                      <a:pt x="103" y="24"/>
                      <a:pt x="103" y="24"/>
                    </a:cubicBezTo>
                    <a:cubicBezTo>
                      <a:pt x="103" y="23"/>
                      <a:pt x="104" y="23"/>
                      <a:pt x="104" y="22"/>
                    </a:cubicBezTo>
                    <a:cubicBezTo>
                      <a:pt x="104" y="22"/>
                      <a:pt x="104" y="22"/>
                      <a:pt x="104" y="22"/>
                    </a:cubicBezTo>
                    <a:moveTo>
                      <a:pt x="99" y="22"/>
                    </a:moveTo>
                    <a:cubicBezTo>
                      <a:pt x="99" y="23"/>
                      <a:pt x="98" y="24"/>
                      <a:pt x="98" y="24"/>
                    </a:cubicBezTo>
                    <a:cubicBezTo>
                      <a:pt x="98" y="25"/>
                      <a:pt x="99" y="25"/>
                      <a:pt x="99" y="25"/>
                    </a:cubicBezTo>
                    <a:cubicBezTo>
                      <a:pt x="100" y="24"/>
                      <a:pt x="100" y="24"/>
                      <a:pt x="101" y="23"/>
                    </a:cubicBezTo>
                    <a:cubicBezTo>
                      <a:pt x="100" y="23"/>
                      <a:pt x="100" y="23"/>
                      <a:pt x="100" y="22"/>
                    </a:cubicBezTo>
                    <a:cubicBezTo>
                      <a:pt x="100" y="22"/>
                      <a:pt x="99" y="22"/>
                      <a:pt x="99" y="22"/>
                    </a:cubicBezTo>
                    <a:moveTo>
                      <a:pt x="103" y="22"/>
                    </a:moveTo>
                    <a:cubicBezTo>
                      <a:pt x="103" y="22"/>
                      <a:pt x="103" y="23"/>
                      <a:pt x="102" y="23"/>
                    </a:cubicBezTo>
                    <a:cubicBezTo>
                      <a:pt x="103" y="23"/>
                      <a:pt x="103" y="24"/>
                      <a:pt x="103" y="24"/>
                    </a:cubicBezTo>
                    <a:cubicBezTo>
                      <a:pt x="103" y="23"/>
                      <a:pt x="104" y="23"/>
                      <a:pt x="104" y="22"/>
                    </a:cubicBezTo>
                    <a:cubicBezTo>
                      <a:pt x="104" y="22"/>
                      <a:pt x="103" y="22"/>
                      <a:pt x="103" y="22"/>
                    </a:cubicBezTo>
                    <a:moveTo>
                      <a:pt x="102" y="21"/>
                    </a:moveTo>
                    <a:cubicBezTo>
                      <a:pt x="102" y="22"/>
                      <a:pt x="102" y="22"/>
                      <a:pt x="101" y="23"/>
                    </a:cubicBezTo>
                    <a:cubicBezTo>
                      <a:pt x="102" y="23"/>
                      <a:pt x="102" y="23"/>
                      <a:pt x="102" y="23"/>
                    </a:cubicBezTo>
                    <a:cubicBezTo>
                      <a:pt x="102" y="22"/>
                      <a:pt x="102" y="22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3" y="21"/>
                      <a:pt x="102" y="21"/>
                      <a:pt x="102" y="21"/>
                    </a:cubicBezTo>
                    <a:moveTo>
                      <a:pt x="100" y="20"/>
                    </a:moveTo>
                    <a:cubicBezTo>
                      <a:pt x="100" y="21"/>
                      <a:pt x="100" y="21"/>
                      <a:pt x="100" y="22"/>
                    </a:cubicBezTo>
                    <a:cubicBezTo>
                      <a:pt x="100" y="22"/>
                      <a:pt x="101" y="22"/>
                      <a:pt x="101" y="23"/>
                    </a:cubicBezTo>
                    <a:cubicBezTo>
                      <a:pt x="101" y="22"/>
                      <a:pt x="102" y="22"/>
                      <a:pt x="102" y="21"/>
                    </a:cubicBezTo>
                    <a:cubicBezTo>
                      <a:pt x="101" y="21"/>
                      <a:pt x="101" y="20"/>
                      <a:pt x="100" y="20"/>
                    </a:cubicBezTo>
                    <a:moveTo>
                      <a:pt x="89" y="19"/>
                    </a:moveTo>
                    <a:cubicBezTo>
                      <a:pt x="89" y="19"/>
                      <a:pt x="89" y="20"/>
                      <a:pt x="89" y="20"/>
                    </a:cubicBezTo>
                    <a:cubicBezTo>
                      <a:pt x="90" y="20"/>
                      <a:pt x="92" y="21"/>
                      <a:pt x="93" y="22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2" y="21"/>
                      <a:pt x="90" y="20"/>
                      <a:pt x="89" y="19"/>
                    </a:cubicBezTo>
                    <a:moveTo>
                      <a:pt x="88" y="19"/>
                    </a:move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9"/>
                      <a:pt x="89" y="19"/>
                      <a:pt x="89" y="20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89" y="19"/>
                      <a:pt x="89" y="19"/>
                      <a:pt x="88" y="19"/>
                    </a:cubicBezTo>
                    <a:moveTo>
                      <a:pt x="91" y="17"/>
                    </a:moveTo>
                    <a:cubicBezTo>
                      <a:pt x="90" y="17"/>
                      <a:pt x="90" y="18"/>
                      <a:pt x="89" y="19"/>
                    </a:cubicBezTo>
                    <a:cubicBezTo>
                      <a:pt x="91" y="20"/>
                      <a:pt x="92" y="21"/>
                      <a:pt x="93" y="21"/>
                    </a:cubicBezTo>
                    <a:cubicBezTo>
                      <a:pt x="94" y="21"/>
                      <a:pt x="94" y="20"/>
                      <a:pt x="95" y="19"/>
                    </a:cubicBezTo>
                    <a:cubicBezTo>
                      <a:pt x="93" y="18"/>
                      <a:pt x="92" y="18"/>
                      <a:pt x="91" y="17"/>
                    </a:cubicBezTo>
                    <a:moveTo>
                      <a:pt x="90" y="16"/>
                    </a:moveTo>
                    <a:cubicBezTo>
                      <a:pt x="90" y="17"/>
                      <a:pt x="89" y="18"/>
                      <a:pt x="89" y="18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90" y="18"/>
                      <a:pt x="90" y="17"/>
                      <a:pt x="91" y="17"/>
                    </a:cubicBezTo>
                    <a:cubicBezTo>
                      <a:pt x="90" y="17"/>
                      <a:pt x="90" y="16"/>
                      <a:pt x="90" y="16"/>
                    </a:cubicBezTo>
                    <a:moveTo>
                      <a:pt x="92" y="15"/>
                    </a:moveTo>
                    <a:cubicBezTo>
                      <a:pt x="91" y="15"/>
                      <a:pt x="91" y="16"/>
                      <a:pt x="91" y="16"/>
                    </a:cubicBezTo>
                    <a:cubicBezTo>
                      <a:pt x="92" y="17"/>
                      <a:pt x="94" y="18"/>
                      <a:pt x="95" y="19"/>
                    </a:cubicBezTo>
                    <a:cubicBezTo>
                      <a:pt x="95" y="18"/>
                      <a:pt x="96" y="18"/>
                      <a:pt x="96" y="17"/>
                    </a:cubicBezTo>
                    <a:cubicBezTo>
                      <a:pt x="94" y="17"/>
                      <a:pt x="93" y="16"/>
                      <a:pt x="92" y="15"/>
                    </a:cubicBezTo>
                    <a:moveTo>
                      <a:pt x="91" y="15"/>
                    </a:moveTo>
                    <a:cubicBezTo>
                      <a:pt x="91" y="15"/>
                      <a:pt x="90" y="16"/>
                      <a:pt x="90" y="16"/>
                    </a:cubicBezTo>
                    <a:cubicBezTo>
                      <a:pt x="90" y="16"/>
                      <a:pt x="91" y="16"/>
                      <a:pt x="91" y="16"/>
                    </a:cubicBezTo>
                    <a:cubicBezTo>
                      <a:pt x="91" y="16"/>
                      <a:pt x="91" y="15"/>
                      <a:pt x="92" y="15"/>
                    </a:cubicBezTo>
                    <a:cubicBezTo>
                      <a:pt x="91" y="15"/>
                      <a:pt x="91" y="15"/>
                      <a:pt x="91" y="15"/>
                    </a:cubicBezTo>
                    <a:moveTo>
                      <a:pt x="112" y="11"/>
                    </a:moveTo>
                    <a:cubicBezTo>
                      <a:pt x="112" y="12"/>
                      <a:pt x="111" y="13"/>
                      <a:pt x="111" y="14"/>
                    </a:cubicBezTo>
                    <a:cubicBezTo>
                      <a:pt x="114" y="16"/>
                      <a:pt x="114" y="16"/>
                      <a:pt x="114" y="16"/>
                    </a:cubicBezTo>
                    <a:cubicBezTo>
                      <a:pt x="114" y="15"/>
                      <a:pt x="114" y="14"/>
                      <a:pt x="115" y="13"/>
                    </a:cubicBezTo>
                    <a:cubicBezTo>
                      <a:pt x="114" y="13"/>
                      <a:pt x="113" y="12"/>
                      <a:pt x="112" y="11"/>
                    </a:cubicBezTo>
                    <a:moveTo>
                      <a:pt x="111" y="11"/>
                    </a:moveTo>
                    <a:cubicBezTo>
                      <a:pt x="111" y="12"/>
                      <a:pt x="110" y="13"/>
                      <a:pt x="110" y="13"/>
                    </a:cubicBezTo>
                    <a:cubicBezTo>
                      <a:pt x="110" y="14"/>
                      <a:pt x="110" y="14"/>
                      <a:pt x="110" y="14"/>
                    </a:cubicBezTo>
                    <a:cubicBezTo>
                      <a:pt x="111" y="13"/>
                      <a:pt x="111" y="12"/>
                      <a:pt x="112" y="11"/>
                    </a:cubicBezTo>
                    <a:cubicBezTo>
                      <a:pt x="112" y="11"/>
                      <a:pt x="112" y="11"/>
                      <a:pt x="111" y="11"/>
                    </a:cubicBezTo>
                    <a:moveTo>
                      <a:pt x="110" y="10"/>
                    </a:moveTo>
                    <a:cubicBezTo>
                      <a:pt x="110" y="11"/>
                      <a:pt x="109" y="12"/>
                      <a:pt x="109" y="13"/>
                    </a:cubicBezTo>
                    <a:cubicBezTo>
                      <a:pt x="109" y="13"/>
                      <a:pt x="109" y="13"/>
                      <a:pt x="109" y="13"/>
                    </a:cubicBezTo>
                    <a:cubicBezTo>
                      <a:pt x="109" y="13"/>
                      <a:pt x="109" y="13"/>
                      <a:pt x="109" y="13"/>
                    </a:cubicBezTo>
                    <a:cubicBezTo>
                      <a:pt x="110" y="12"/>
                      <a:pt x="110" y="11"/>
                      <a:pt x="111" y="11"/>
                    </a:cubicBezTo>
                    <a:cubicBezTo>
                      <a:pt x="111" y="11"/>
                      <a:pt x="110" y="10"/>
                      <a:pt x="110" y="10"/>
                    </a:cubicBezTo>
                    <a:moveTo>
                      <a:pt x="109" y="10"/>
                    </a:moveTo>
                    <a:cubicBezTo>
                      <a:pt x="109" y="11"/>
                      <a:pt x="108" y="11"/>
                      <a:pt x="108" y="12"/>
                    </a:cubicBezTo>
                    <a:cubicBezTo>
                      <a:pt x="108" y="12"/>
                      <a:pt x="108" y="12"/>
                      <a:pt x="108" y="12"/>
                    </a:cubicBezTo>
                    <a:cubicBezTo>
                      <a:pt x="109" y="12"/>
                      <a:pt x="109" y="11"/>
                      <a:pt x="110" y="10"/>
                    </a:cubicBezTo>
                    <a:cubicBezTo>
                      <a:pt x="110" y="10"/>
                      <a:pt x="109" y="10"/>
                      <a:pt x="109" y="10"/>
                    </a:cubicBezTo>
                    <a:moveTo>
                      <a:pt x="114" y="9"/>
                    </a:moveTo>
                    <a:cubicBezTo>
                      <a:pt x="113" y="9"/>
                      <a:pt x="113" y="10"/>
                      <a:pt x="113" y="10"/>
                    </a:cubicBezTo>
                    <a:cubicBezTo>
                      <a:pt x="114" y="11"/>
                      <a:pt x="115" y="11"/>
                      <a:pt x="116" y="12"/>
                    </a:cubicBezTo>
                    <a:cubicBezTo>
                      <a:pt x="116" y="11"/>
                      <a:pt x="116" y="11"/>
                      <a:pt x="117" y="10"/>
                    </a:cubicBezTo>
                    <a:cubicBezTo>
                      <a:pt x="114" y="9"/>
                      <a:pt x="114" y="9"/>
                      <a:pt x="114" y="9"/>
                    </a:cubicBezTo>
                    <a:moveTo>
                      <a:pt x="107" y="9"/>
                    </a:moveTo>
                    <a:cubicBezTo>
                      <a:pt x="107" y="9"/>
                      <a:pt x="106" y="10"/>
                      <a:pt x="106" y="11"/>
                    </a:cubicBezTo>
                    <a:cubicBezTo>
                      <a:pt x="107" y="12"/>
                      <a:pt x="107" y="12"/>
                      <a:pt x="107" y="12"/>
                    </a:cubicBezTo>
                    <a:cubicBezTo>
                      <a:pt x="108" y="11"/>
                      <a:pt x="108" y="10"/>
                      <a:pt x="109" y="9"/>
                    </a:cubicBezTo>
                    <a:cubicBezTo>
                      <a:pt x="108" y="9"/>
                      <a:pt x="108" y="9"/>
                      <a:pt x="107" y="9"/>
                    </a:cubicBezTo>
                    <a:moveTo>
                      <a:pt x="113" y="8"/>
                    </a:moveTo>
                    <a:cubicBezTo>
                      <a:pt x="113" y="9"/>
                      <a:pt x="112" y="9"/>
                      <a:pt x="112" y="10"/>
                    </a:cubicBezTo>
                    <a:cubicBezTo>
                      <a:pt x="112" y="10"/>
                      <a:pt x="112" y="10"/>
                      <a:pt x="112" y="10"/>
                    </a:cubicBezTo>
                    <a:cubicBezTo>
                      <a:pt x="113" y="10"/>
                      <a:pt x="113" y="9"/>
                      <a:pt x="113" y="9"/>
                    </a:cubicBezTo>
                    <a:cubicBezTo>
                      <a:pt x="113" y="8"/>
                      <a:pt x="113" y="8"/>
                      <a:pt x="113" y="8"/>
                    </a:cubicBezTo>
                    <a:moveTo>
                      <a:pt x="112" y="8"/>
                    </a:moveTo>
                    <a:cubicBezTo>
                      <a:pt x="112" y="8"/>
                      <a:pt x="112" y="8"/>
                      <a:pt x="112" y="8"/>
                    </a:cubicBezTo>
                    <a:cubicBezTo>
                      <a:pt x="112" y="8"/>
                      <a:pt x="112" y="8"/>
                      <a:pt x="112" y="8"/>
                    </a:cubicBezTo>
                    <a:moveTo>
                      <a:pt x="112" y="8"/>
                    </a:moveTo>
                    <a:cubicBezTo>
                      <a:pt x="112" y="8"/>
                      <a:pt x="111" y="9"/>
                      <a:pt x="111" y="9"/>
                    </a:cubicBezTo>
                    <a:cubicBezTo>
                      <a:pt x="111" y="9"/>
                      <a:pt x="111" y="9"/>
                      <a:pt x="112" y="9"/>
                    </a:cubicBezTo>
                    <a:cubicBezTo>
                      <a:pt x="112" y="9"/>
                      <a:pt x="112" y="9"/>
                      <a:pt x="112" y="8"/>
                    </a:cubicBezTo>
                    <a:cubicBezTo>
                      <a:pt x="112" y="8"/>
                      <a:pt x="112" y="8"/>
                      <a:pt x="112" y="8"/>
                    </a:cubicBezTo>
                    <a:moveTo>
                      <a:pt x="111" y="7"/>
                    </a:moveTo>
                    <a:cubicBezTo>
                      <a:pt x="111" y="8"/>
                      <a:pt x="110" y="8"/>
                      <a:pt x="110" y="9"/>
                    </a:cubicBezTo>
                    <a:cubicBezTo>
                      <a:pt x="110" y="9"/>
                      <a:pt x="110" y="9"/>
                      <a:pt x="110" y="9"/>
                    </a:cubicBezTo>
                    <a:cubicBezTo>
                      <a:pt x="111" y="8"/>
                      <a:pt x="111" y="8"/>
                      <a:pt x="111" y="7"/>
                    </a:cubicBezTo>
                    <a:cubicBezTo>
                      <a:pt x="111" y="7"/>
                      <a:pt x="111" y="7"/>
                      <a:pt x="111" y="7"/>
                    </a:cubicBezTo>
                    <a:moveTo>
                      <a:pt x="109" y="6"/>
                    </a:moveTo>
                    <a:cubicBezTo>
                      <a:pt x="109" y="7"/>
                      <a:pt x="108" y="7"/>
                      <a:pt x="108" y="7"/>
                    </a:cubicBezTo>
                    <a:cubicBezTo>
                      <a:pt x="109" y="8"/>
                      <a:pt x="109" y="8"/>
                      <a:pt x="110" y="8"/>
                    </a:cubicBezTo>
                    <a:cubicBezTo>
                      <a:pt x="110" y="8"/>
                      <a:pt x="110" y="7"/>
                      <a:pt x="110" y="7"/>
                    </a:cubicBezTo>
                    <a:cubicBezTo>
                      <a:pt x="109" y="6"/>
                      <a:pt x="109" y="6"/>
                      <a:pt x="109" y="6"/>
                    </a:cubicBezTo>
                    <a:moveTo>
                      <a:pt x="99" y="3"/>
                    </a:moveTo>
                    <a:cubicBezTo>
                      <a:pt x="98" y="4"/>
                      <a:pt x="98" y="5"/>
                      <a:pt x="97" y="6"/>
                    </a:cubicBezTo>
                    <a:cubicBezTo>
                      <a:pt x="101" y="8"/>
                      <a:pt x="101" y="8"/>
                      <a:pt x="101" y="8"/>
                    </a:cubicBezTo>
                    <a:cubicBezTo>
                      <a:pt x="102" y="7"/>
                      <a:pt x="102" y="7"/>
                      <a:pt x="103" y="6"/>
                    </a:cubicBezTo>
                    <a:cubicBezTo>
                      <a:pt x="102" y="5"/>
                      <a:pt x="100" y="4"/>
                      <a:pt x="99" y="3"/>
                    </a:cubicBezTo>
                    <a:moveTo>
                      <a:pt x="98" y="3"/>
                    </a:moveTo>
                    <a:cubicBezTo>
                      <a:pt x="98" y="4"/>
                      <a:pt x="97" y="4"/>
                      <a:pt x="97" y="5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98" y="5"/>
                      <a:pt x="98" y="4"/>
                      <a:pt x="99" y="3"/>
                    </a:cubicBezTo>
                    <a:cubicBezTo>
                      <a:pt x="98" y="3"/>
                      <a:pt x="98" y="3"/>
                      <a:pt x="98" y="3"/>
                    </a:cubicBezTo>
                    <a:moveTo>
                      <a:pt x="100" y="1"/>
                    </a:moveTo>
                    <a:cubicBezTo>
                      <a:pt x="100" y="1"/>
                      <a:pt x="99" y="2"/>
                      <a:pt x="99" y="2"/>
                    </a:cubicBezTo>
                    <a:cubicBezTo>
                      <a:pt x="101" y="3"/>
                      <a:pt x="102" y="4"/>
                      <a:pt x="103" y="5"/>
                    </a:cubicBezTo>
                    <a:cubicBezTo>
                      <a:pt x="104" y="4"/>
                      <a:pt x="104" y="4"/>
                      <a:pt x="104" y="3"/>
                    </a:cubicBezTo>
                    <a:cubicBezTo>
                      <a:pt x="100" y="1"/>
                      <a:pt x="100" y="1"/>
                      <a:pt x="100" y="1"/>
                    </a:cubicBezTo>
                    <a:moveTo>
                      <a:pt x="99" y="1"/>
                    </a:moveTo>
                    <a:cubicBezTo>
                      <a:pt x="99" y="1"/>
                      <a:pt x="99" y="2"/>
                      <a:pt x="99" y="2"/>
                    </a:cubicBezTo>
                    <a:cubicBezTo>
                      <a:pt x="99" y="2"/>
                      <a:pt x="99" y="2"/>
                      <a:pt x="99" y="2"/>
                    </a:cubicBezTo>
                    <a:cubicBezTo>
                      <a:pt x="99" y="2"/>
                      <a:pt x="100" y="1"/>
                      <a:pt x="100" y="1"/>
                    </a:cubicBezTo>
                    <a:cubicBezTo>
                      <a:pt x="99" y="1"/>
                      <a:pt x="99" y="1"/>
                      <a:pt x="99" y="1"/>
                    </a:cubicBezTo>
                    <a:moveTo>
                      <a:pt x="100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101" y="1"/>
                      <a:pt x="102" y="1"/>
                      <a:pt x="102" y="1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2" y="1"/>
                      <a:pt x="101" y="1"/>
                      <a:pt x="100" y="0"/>
                    </a:cubicBezTo>
                    <a:moveTo>
                      <a:pt x="100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6" name="Freeform 10102"/>
              <p:cNvSpPr>
                <a:spLocks noEditPoints="1"/>
              </p:cNvSpPr>
              <p:nvPr/>
            </p:nvSpPr>
            <p:spPr bwMode="auto">
              <a:xfrm>
                <a:off x="-52" y="3441"/>
                <a:ext cx="24" cy="12"/>
              </a:xfrm>
              <a:custGeom>
                <a:avLst/>
                <a:gdLst>
                  <a:gd name="T0" fmla="*/ 0 w 10"/>
                  <a:gd name="T1" fmla="*/ 4 h 5"/>
                  <a:gd name="T2" fmla="*/ 0 w 10"/>
                  <a:gd name="T3" fmla="*/ 5 h 5"/>
                  <a:gd name="T4" fmla="*/ 1 w 10"/>
                  <a:gd name="T5" fmla="*/ 5 h 5"/>
                  <a:gd name="T6" fmla="*/ 1 w 10"/>
                  <a:gd name="T7" fmla="*/ 5 h 5"/>
                  <a:gd name="T8" fmla="*/ 0 w 10"/>
                  <a:gd name="T9" fmla="*/ 4 h 5"/>
                  <a:gd name="T10" fmla="*/ 3 w 10"/>
                  <a:gd name="T11" fmla="*/ 0 h 5"/>
                  <a:gd name="T12" fmla="*/ 2 w 10"/>
                  <a:gd name="T13" fmla="*/ 1 h 5"/>
                  <a:gd name="T14" fmla="*/ 3 w 10"/>
                  <a:gd name="T15" fmla="*/ 1 h 5"/>
                  <a:gd name="T16" fmla="*/ 3 w 10"/>
                  <a:gd name="T17" fmla="*/ 1 h 5"/>
                  <a:gd name="T18" fmla="*/ 3 w 10"/>
                  <a:gd name="T19" fmla="*/ 0 h 5"/>
                  <a:gd name="T20" fmla="*/ 9 w 10"/>
                  <a:gd name="T21" fmla="*/ 0 h 5"/>
                  <a:gd name="T22" fmla="*/ 7 w 10"/>
                  <a:gd name="T23" fmla="*/ 3 h 5"/>
                  <a:gd name="T24" fmla="*/ 8 w 10"/>
                  <a:gd name="T25" fmla="*/ 3 h 5"/>
                  <a:gd name="T26" fmla="*/ 10 w 10"/>
                  <a:gd name="T27" fmla="*/ 0 h 5"/>
                  <a:gd name="T28" fmla="*/ 9 w 10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9" y="0"/>
                    </a:moveTo>
                    <a:cubicBezTo>
                      <a:pt x="8" y="1"/>
                      <a:pt x="8" y="2"/>
                      <a:pt x="7" y="3"/>
                    </a:cubicBezTo>
                    <a:cubicBezTo>
                      <a:pt x="7" y="3"/>
                      <a:pt x="8" y="3"/>
                      <a:pt x="8" y="3"/>
                    </a:cubicBezTo>
                    <a:cubicBezTo>
                      <a:pt x="8" y="2"/>
                      <a:pt x="9" y="1"/>
                      <a:pt x="10" y="0"/>
                    </a:cubicBezTo>
                    <a:cubicBezTo>
                      <a:pt x="10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7" name="Freeform 10103"/>
              <p:cNvSpPr>
                <a:spLocks noEditPoints="1"/>
              </p:cNvSpPr>
              <p:nvPr/>
            </p:nvSpPr>
            <p:spPr bwMode="auto">
              <a:xfrm>
                <a:off x="-52" y="3443"/>
                <a:ext cx="7" cy="10"/>
              </a:xfrm>
              <a:custGeom>
                <a:avLst/>
                <a:gdLst>
                  <a:gd name="T0" fmla="*/ 1 w 3"/>
                  <a:gd name="T1" fmla="*/ 2 h 4"/>
                  <a:gd name="T2" fmla="*/ 0 w 3"/>
                  <a:gd name="T3" fmla="*/ 3 h 4"/>
                  <a:gd name="T4" fmla="*/ 1 w 3"/>
                  <a:gd name="T5" fmla="*/ 4 h 4"/>
                  <a:gd name="T6" fmla="*/ 1 w 3"/>
                  <a:gd name="T7" fmla="*/ 3 h 4"/>
                  <a:gd name="T8" fmla="*/ 1 w 3"/>
                  <a:gd name="T9" fmla="*/ 2 h 4"/>
                  <a:gd name="T10" fmla="*/ 2 w 3"/>
                  <a:gd name="T11" fmla="*/ 0 h 4"/>
                  <a:gd name="T12" fmla="*/ 1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8" name="Freeform 10104"/>
              <p:cNvSpPr>
                <a:spLocks/>
              </p:cNvSpPr>
              <p:nvPr/>
            </p:nvSpPr>
            <p:spPr bwMode="auto">
              <a:xfrm>
                <a:off x="-49" y="344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9" name="Freeform 10105"/>
              <p:cNvSpPr>
                <a:spLocks noEditPoints="1"/>
              </p:cNvSpPr>
              <p:nvPr/>
            </p:nvSpPr>
            <p:spPr bwMode="auto">
              <a:xfrm>
                <a:off x="-49" y="3441"/>
                <a:ext cx="101" cy="19"/>
              </a:xfrm>
              <a:custGeom>
                <a:avLst/>
                <a:gdLst>
                  <a:gd name="T0" fmla="*/ 1 w 43"/>
                  <a:gd name="T1" fmla="*/ 5 h 8"/>
                  <a:gd name="T2" fmla="*/ 0 w 43"/>
                  <a:gd name="T3" fmla="*/ 6 h 8"/>
                  <a:gd name="T4" fmla="*/ 1 w 43"/>
                  <a:gd name="T5" fmla="*/ 6 h 8"/>
                  <a:gd name="T6" fmla="*/ 1 w 43"/>
                  <a:gd name="T7" fmla="*/ 5 h 8"/>
                  <a:gd name="T8" fmla="*/ 1 w 43"/>
                  <a:gd name="T9" fmla="*/ 5 h 8"/>
                  <a:gd name="T10" fmla="*/ 3 w 43"/>
                  <a:gd name="T11" fmla="*/ 1 h 8"/>
                  <a:gd name="T12" fmla="*/ 3 w 43"/>
                  <a:gd name="T13" fmla="*/ 2 h 8"/>
                  <a:gd name="T14" fmla="*/ 3 w 43"/>
                  <a:gd name="T15" fmla="*/ 2 h 8"/>
                  <a:gd name="T16" fmla="*/ 3 w 43"/>
                  <a:gd name="T17" fmla="*/ 1 h 8"/>
                  <a:gd name="T18" fmla="*/ 3 w 43"/>
                  <a:gd name="T19" fmla="*/ 1 h 8"/>
                  <a:gd name="T20" fmla="*/ 10 w 43"/>
                  <a:gd name="T21" fmla="*/ 0 h 8"/>
                  <a:gd name="T22" fmla="*/ 8 w 43"/>
                  <a:gd name="T23" fmla="*/ 4 h 8"/>
                  <a:gd name="T24" fmla="*/ 9 w 43"/>
                  <a:gd name="T25" fmla="*/ 5 h 8"/>
                  <a:gd name="T26" fmla="*/ 11 w 43"/>
                  <a:gd name="T27" fmla="*/ 2 h 8"/>
                  <a:gd name="T28" fmla="*/ 10 w 43"/>
                  <a:gd name="T29" fmla="*/ 0 h 8"/>
                  <a:gd name="T30" fmla="*/ 41 w 43"/>
                  <a:gd name="T31" fmla="*/ 0 h 8"/>
                  <a:gd name="T32" fmla="*/ 37 w 43"/>
                  <a:gd name="T33" fmla="*/ 6 h 8"/>
                  <a:gd name="T34" fmla="*/ 39 w 43"/>
                  <a:gd name="T35" fmla="*/ 8 h 8"/>
                  <a:gd name="T36" fmla="*/ 43 w 43"/>
                  <a:gd name="T37" fmla="*/ 2 h 8"/>
                  <a:gd name="T38" fmla="*/ 41 w 43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3" h="8">
                    <a:moveTo>
                      <a:pt x="1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10" y="0"/>
                    </a:moveTo>
                    <a:cubicBezTo>
                      <a:pt x="9" y="2"/>
                      <a:pt x="8" y="3"/>
                      <a:pt x="8" y="4"/>
                    </a:cubicBezTo>
                    <a:cubicBezTo>
                      <a:pt x="8" y="4"/>
                      <a:pt x="9" y="5"/>
                      <a:pt x="9" y="5"/>
                    </a:cubicBezTo>
                    <a:cubicBezTo>
                      <a:pt x="10" y="4"/>
                      <a:pt x="11" y="3"/>
                      <a:pt x="11" y="2"/>
                    </a:cubicBezTo>
                    <a:cubicBezTo>
                      <a:pt x="11" y="1"/>
                      <a:pt x="10" y="1"/>
                      <a:pt x="10" y="0"/>
                    </a:cubicBezTo>
                    <a:moveTo>
                      <a:pt x="41" y="0"/>
                    </a:moveTo>
                    <a:cubicBezTo>
                      <a:pt x="37" y="6"/>
                      <a:pt x="37" y="6"/>
                      <a:pt x="37" y="6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41" y="6"/>
                      <a:pt x="42" y="4"/>
                      <a:pt x="43" y="2"/>
                    </a:cubicBezTo>
                    <a:cubicBezTo>
                      <a:pt x="42" y="1"/>
                      <a:pt x="41" y="1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0" name="Freeform 10106"/>
              <p:cNvSpPr>
                <a:spLocks noEditPoints="1"/>
              </p:cNvSpPr>
              <p:nvPr/>
            </p:nvSpPr>
            <p:spPr bwMode="auto">
              <a:xfrm>
                <a:off x="-47" y="3446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0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1" name="Freeform 10107"/>
              <p:cNvSpPr>
                <a:spLocks/>
              </p:cNvSpPr>
              <p:nvPr/>
            </p:nvSpPr>
            <p:spPr bwMode="auto">
              <a:xfrm>
                <a:off x="-47" y="345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2" name="Freeform 10108"/>
              <p:cNvSpPr>
                <a:spLocks noEditPoints="1"/>
              </p:cNvSpPr>
              <p:nvPr/>
            </p:nvSpPr>
            <p:spPr bwMode="auto">
              <a:xfrm>
                <a:off x="-47" y="3446"/>
                <a:ext cx="7" cy="9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4 h 4"/>
                  <a:gd name="T4" fmla="*/ 0 w 3"/>
                  <a:gd name="T5" fmla="*/ 4 h 4"/>
                  <a:gd name="T6" fmla="*/ 1 w 3"/>
                  <a:gd name="T7" fmla="*/ 4 h 4"/>
                  <a:gd name="T8" fmla="*/ 0 w 3"/>
                  <a:gd name="T9" fmla="*/ 3 h 4"/>
                  <a:gd name="T10" fmla="*/ 3 w 3"/>
                  <a:gd name="T11" fmla="*/ 0 h 4"/>
                  <a:gd name="T12" fmla="*/ 2 w 3"/>
                  <a:gd name="T13" fmla="*/ 0 h 4"/>
                  <a:gd name="T14" fmla="*/ 3 w 3"/>
                  <a:gd name="T15" fmla="*/ 0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3"/>
                    </a:cubicBezTo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3" name="Freeform 10109"/>
              <p:cNvSpPr>
                <a:spLocks noEditPoints="1"/>
              </p:cNvSpPr>
              <p:nvPr/>
            </p:nvSpPr>
            <p:spPr bwMode="auto">
              <a:xfrm>
                <a:off x="-47" y="3446"/>
                <a:ext cx="7" cy="9"/>
              </a:xfrm>
              <a:custGeom>
                <a:avLst/>
                <a:gdLst>
                  <a:gd name="T0" fmla="*/ 1 w 3"/>
                  <a:gd name="T1" fmla="*/ 3 h 4"/>
                  <a:gd name="T2" fmla="*/ 0 w 3"/>
                  <a:gd name="T3" fmla="*/ 3 h 4"/>
                  <a:gd name="T4" fmla="*/ 1 w 3"/>
                  <a:gd name="T5" fmla="*/ 4 h 4"/>
                  <a:gd name="T6" fmla="*/ 1 w 3"/>
                  <a:gd name="T7" fmla="*/ 3 h 4"/>
                  <a:gd name="T8" fmla="*/ 1 w 3"/>
                  <a:gd name="T9" fmla="*/ 3 h 4"/>
                  <a:gd name="T10" fmla="*/ 2 w 3"/>
                  <a:gd name="T11" fmla="*/ 0 h 4"/>
                  <a:gd name="T12" fmla="*/ 1 w 3"/>
                  <a:gd name="T13" fmla="*/ 2 h 4"/>
                  <a:gd name="T14" fmla="*/ 1 w 3"/>
                  <a:gd name="T15" fmla="*/ 2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3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4" name="Freeform 10110"/>
              <p:cNvSpPr>
                <a:spLocks/>
              </p:cNvSpPr>
              <p:nvPr/>
            </p:nvSpPr>
            <p:spPr bwMode="auto">
              <a:xfrm>
                <a:off x="-45" y="3450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5" name="Freeform 10111"/>
              <p:cNvSpPr>
                <a:spLocks noEditPoints="1"/>
              </p:cNvSpPr>
              <p:nvPr/>
            </p:nvSpPr>
            <p:spPr bwMode="auto">
              <a:xfrm>
                <a:off x="-45" y="3446"/>
                <a:ext cx="8" cy="11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1 w 3"/>
                  <a:gd name="T5" fmla="*/ 5 h 5"/>
                  <a:gd name="T6" fmla="*/ 1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6" name="Freeform 10112"/>
              <p:cNvSpPr>
                <a:spLocks noEditPoints="1"/>
              </p:cNvSpPr>
              <p:nvPr/>
            </p:nvSpPr>
            <p:spPr bwMode="auto">
              <a:xfrm>
                <a:off x="-45" y="3448"/>
                <a:ext cx="8" cy="7"/>
              </a:xfrm>
              <a:custGeom>
                <a:avLst/>
                <a:gdLst>
                  <a:gd name="T0" fmla="*/ 1 w 3"/>
                  <a:gd name="T1" fmla="*/ 2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2 h 3"/>
                  <a:gd name="T8" fmla="*/ 1 w 3"/>
                  <a:gd name="T9" fmla="*/ 2 h 3"/>
                  <a:gd name="T10" fmla="*/ 2 w 3"/>
                  <a:gd name="T11" fmla="*/ 0 h 3"/>
                  <a:gd name="T12" fmla="*/ 1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2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7" name="Freeform 10113"/>
              <p:cNvSpPr>
                <a:spLocks/>
              </p:cNvSpPr>
              <p:nvPr/>
            </p:nvSpPr>
            <p:spPr bwMode="auto">
              <a:xfrm>
                <a:off x="-42" y="345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8" name="Freeform 10114"/>
              <p:cNvSpPr>
                <a:spLocks noEditPoints="1"/>
              </p:cNvSpPr>
              <p:nvPr/>
            </p:nvSpPr>
            <p:spPr bwMode="auto">
              <a:xfrm>
                <a:off x="-42" y="3448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0 w 2"/>
                  <a:gd name="T3" fmla="*/ 4 h 4"/>
                  <a:gd name="T4" fmla="*/ 0 w 2"/>
                  <a:gd name="T5" fmla="*/ 4 h 4"/>
                  <a:gd name="T6" fmla="*/ 0 w 2"/>
                  <a:gd name="T7" fmla="*/ 4 h 4"/>
                  <a:gd name="T8" fmla="*/ 0 w 2"/>
                  <a:gd name="T9" fmla="*/ 4 h 4"/>
                  <a:gd name="T10" fmla="*/ 2 w 2"/>
                  <a:gd name="T11" fmla="*/ 0 h 4"/>
                  <a:gd name="T12" fmla="*/ 2 w 2"/>
                  <a:gd name="T13" fmla="*/ 0 h 4"/>
                  <a:gd name="T14" fmla="*/ 2 w 2"/>
                  <a:gd name="T15" fmla="*/ 0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9" name="Freeform 10115"/>
              <p:cNvSpPr>
                <a:spLocks noEditPoints="1"/>
              </p:cNvSpPr>
              <p:nvPr/>
            </p:nvSpPr>
            <p:spPr bwMode="auto">
              <a:xfrm>
                <a:off x="-42" y="3448"/>
                <a:ext cx="5" cy="9"/>
              </a:xfrm>
              <a:custGeom>
                <a:avLst/>
                <a:gdLst>
                  <a:gd name="T0" fmla="*/ 1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3 h 4"/>
                  <a:gd name="T8" fmla="*/ 1 w 2"/>
                  <a:gd name="T9" fmla="*/ 3 h 4"/>
                  <a:gd name="T10" fmla="*/ 2 w 2"/>
                  <a:gd name="T11" fmla="*/ 0 h 4"/>
                  <a:gd name="T12" fmla="*/ 1 w 2"/>
                  <a:gd name="T13" fmla="*/ 2 h 4"/>
                  <a:gd name="T14" fmla="*/ 1 w 2"/>
                  <a:gd name="T15" fmla="*/ 2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0" name="Freeform 10116"/>
              <p:cNvSpPr>
                <a:spLocks/>
              </p:cNvSpPr>
              <p:nvPr/>
            </p:nvSpPr>
            <p:spPr bwMode="auto">
              <a:xfrm>
                <a:off x="-40" y="345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1" name="Freeform 10117"/>
              <p:cNvSpPr>
                <a:spLocks noEditPoints="1"/>
              </p:cNvSpPr>
              <p:nvPr/>
            </p:nvSpPr>
            <p:spPr bwMode="auto">
              <a:xfrm>
                <a:off x="-42" y="3448"/>
                <a:ext cx="104" cy="19"/>
              </a:xfrm>
              <a:custGeom>
                <a:avLst/>
                <a:gdLst>
                  <a:gd name="T0" fmla="*/ 0 w 44"/>
                  <a:gd name="T1" fmla="*/ 4 h 8"/>
                  <a:gd name="T2" fmla="*/ 0 w 44"/>
                  <a:gd name="T3" fmla="*/ 4 h 8"/>
                  <a:gd name="T4" fmla="*/ 0 w 44"/>
                  <a:gd name="T5" fmla="*/ 4 h 8"/>
                  <a:gd name="T6" fmla="*/ 1 w 44"/>
                  <a:gd name="T7" fmla="*/ 4 h 8"/>
                  <a:gd name="T8" fmla="*/ 0 w 44"/>
                  <a:gd name="T9" fmla="*/ 4 h 8"/>
                  <a:gd name="T10" fmla="*/ 3 w 44"/>
                  <a:gd name="T11" fmla="*/ 0 h 8"/>
                  <a:gd name="T12" fmla="*/ 2 w 44"/>
                  <a:gd name="T13" fmla="*/ 1 h 8"/>
                  <a:gd name="T14" fmla="*/ 3 w 44"/>
                  <a:gd name="T15" fmla="*/ 1 h 8"/>
                  <a:gd name="T16" fmla="*/ 3 w 44"/>
                  <a:gd name="T17" fmla="*/ 0 h 8"/>
                  <a:gd name="T18" fmla="*/ 3 w 44"/>
                  <a:gd name="T19" fmla="*/ 0 h 8"/>
                  <a:gd name="T20" fmla="*/ 42 w 44"/>
                  <a:gd name="T21" fmla="*/ 0 h 8"/>
                  <a:gd name="T22" fmla="*/ 39 w 44"/>
                  <a:gd name="T23" fmla="*/ 6 h 8"/>
                  <a:gd name="T24" fmla="*/ 41 w 44"/>
                  <a:gd name="T25" fmla="*/ 8 h 8"/>
                  <a:gd name="T26" fmla="*/ 44 w 44"/>
                  <a:gd name="T27" fmla="*/ 1 h 8"/>
                  <a:gd name="T28" fmla="*/ 42 w 4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4" h="8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2" y="0"/>
                    </a:moveTo>
                    <a:cubicBezTo>
                      <a:pt x="39" y="6"/>
                      <a:pt x="39" y="6"/>
                      <a:pt x="39" y="6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1"/>
                      <a:pt x="43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2" name="Freeform 10118"/>
              <p:cNvSpPr>
                <a:spLocks noEditPoints="1"/>
              </p:cNvSpPr>
              <p:nvPr/>
            </p:nvSpPr>
            <p:spPr bwMode="auto">
              <a:xfrm>
                <a:off x="-42" y="3450"/>
                <a:ext cx="7" cy="7"/>
              </a:xfrm>
              <a:custGeom>
                <a:avLst/>
                <a:gdLst>
                  <a:gd name="T0" fmla="*/ 1 w 3"/>
                  <a:gd name="T1" fmla="*/ 2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2 h 3"/>
                  <a:gd name="T8" fmla="*/ 1 w 3"/>
                  <a:gd name="T9" fmla="*/ 2 h 3"/>
                  <a:gd name="T10" fmla="*/ 2 w 3"/>
                  <a:gd name="T11" fmla="*/ 0 h 3"/>
                  <a:gd name="T12" fmla="*/ 1 w 3"/>
                  <a:gd name="T13" fmla="*/ 2 h 3"/>
                  <a:gd name="T14" fmla="*/ 1 w 3"/>
                  <a:gd name="T15" fmla="*/ 2 h 3"/>
                  <a:gd name="T16" fmla="*/ 3 w 3"/>
                  <a:gd name="T17" fmla="*/ 0 h 3"/>
                  <a:gd name="T18" fmla="*/ 2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1" y="2"/>
                      <a:pt x="1" y="2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3" name="Oval 10119"/>
              <p:cNvSpPr>
                <a:spLocks noChangeArrowheads="1"/>
              </p:cNvSpPr>
              <p:nvPr/>
            </p:nvSpPr>
            <p:spPr bwMode="auto">
              <a:xfrm>
                <a:off x="-40" y="345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4" name="Freeform 10120"/>
              <p:cNvSpPr>
                <a:spLocks noEditPoints="1"/>
              </p:cNvSpPr>
              <p:nvPr/>
            </p:nvSpPr>
            <p:spPr bwMode="auto">
              <a:xfrm>
                <a:off x="-40" y="3448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0 w 3"/>
                  <a:gd name="T5" fmla="*/ 5 h 5"/>
                  <a:gd name="T6" fmla="*/ 1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1 h 5"/>
                  <a:gd name="T14" fmla="*/ 2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5" name="Freeform 10121"/>
              <p:cNvSpPr>
                <a:spLocks noEditPoints="1"/>
              </p:cNvSpPr>
              <p:nvPr/>
            </p:nvSpPr>
            <p:spPr bwMode="auto">
              <a:xfrm>
                <a:off x="-40" y="3450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6" name="Freeform 10122"/>
              <p:cNvSpPr>
                <a:spLocks/>
              </p:cNvSpPr>
              <p:nvPr/>
            </p:nvSpPr>
            <p:spPr bwMode="auto">
              <a:xfrm>
                <a:off x="-40" y="3455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7" name="Freeform 10123"/>
              <p:cNvSpPr>
                <a:spLocks noEditPoints="1"/>
              </p:cNvSpPr>
              <p:nvPr/>
            </p:nvSpPr>
            <p:spPr bwMode="auto">
              <a:xfrm>
                <a:off x="-37" y="3450"/>
                <a:ext cx="9" cy="12"/>
              </a:xfrm>
              <a:custGeom>
                <a:avLst/>
                <a:gdLst>
                  <a:gd name="T0" fmla="*/ 0 w 4"/>
                  <a:gd name="T1" fmla="*/ 4 h 5"/>
                  <a:gd name="T2" fmla="*/ 0 w 4"/>
                  <a:gd name="T3" fmla="*/ 4 h 5"/>
                  <a:gd name="T4" fmla="*/ 2 w 4"/>
                  <a:gd name="T5" fmla="*/ 5 h 5"/>
                  <a:gd name="T6" fmla="*/ 2 w 4"/>
                  <a:gd name="T7" fmla="*/ 5 h 5"/>
                  <a:gd name="T8" fmla="*/ 0 w 4"/>
                  <a:gd name="T9" fmla="*/ 4 h 5"/>
                  <a:gd name="T10" fmla="*/ 2 w 4"/>
                  <a:gd name="T11" fmla="*/ 0 h 5"/>
                  <a:gd name="T12" fmla="*/ 2 w 4"/>
                  <a:gd name="T13" fmla="*/ 1 h 5"/>
                  <a:gd name="T14" fmla="*/ 4 w 4"/>
                  <a:gd name="T15" fmla="*/ 2 h 5"/>
                  <a:gd name="T16" fmla="*/ 4 w 4"/>
                  <a:gd name="T17" fmla="*/ 1 h 5"/>
                  <a:gd name="T18" fmla="*/ 2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8" name="Freeform 10124"/>
              <p:cNvSpPr>
                <a:spLocks noEditPoints="1"/>
              </p:cNvSpPr>
              <p:nvPr/>
            </p:nvSpPr>
            <p:spPr bwMode="auto">
              <a:xfrm>
                <a:off x="-37" y="3453"/>
                <a:ext cx="9" cy="9"/>
              </a:xfrm>
              <a:custGeom>
                <a:avLst/>
                <a:gdLst>
                  <a:gd name="T0" fmla="*/ 1 w 4"/>
                  <a:gd name="T1" fmla="*/ 2 h 4"/>
                  <a:gd name="T2" fmla="*/ 0 w 4"/>
                  <a:gd name="T3" fmla="*/ 3 h 4"/>
                  <a:gd name="T4" fmla="*/ 2 w 4"/>
                  <a:gd name="T5" fmla="*/ 4 h 4"/>
                  <a:gd name="T6" fmla="*/ 2 w 4"/>
                  <a:gd name="T7" fmla="*/ 3 h 4"/>
                  <a:gd name="T8" fmla="*/ 1 w 4"/>
                  <a:gd name="T9" fmla="*/ 2 h 4"/>
                  <a:gd name="T10" fmla="*/ 2 w 4"/>
                  <a:gd name="T11" fmla="*/ 0 h 4"/>
                  <a:gd name="T12" fmla="*/ 1 w 4"/>
                  <a:gd name="T13" fmla="*/ 2 h 4"/>
                  <a:gd name="T14" fmla="*/ 3 w 4"/>
                  <a:gd name="T15" fmla="*/ 3 h 4"/>
                  <a:gd name="T16" fmla="*/ 4 w 4"/>
                  <a:gd name="T17" fmla="*/ 1 h 4"/>
                  <a:gd name="T18" fmla="*/ 2 w 4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4">
                    <a:moveTo>
                      <a:pt x="1" y="2"/>
                    </a:moveTo>
                    <a:cubicBezTo>
                      <a:pt x="1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9" name="Freeform 10125"/>
              <p:cNvSpPr>
                <a:spLocks/>
              </p:cNvSpPr>
              <p:nvPr/>
            </p:nvSpPr>
            <p:spPr bwMode="auto">
              <a:xfrm>
                <a:off x="-35" y="3457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0" name="Freeform 10126"/>
              <p:cNvSpPr>
                <a:spLocks noEditPoints="1"/>
              </p:cNvSpPr>
              <p:nvPr/>
            </p:nvSpPr>
            <p:spPr bwMode="auto">
              <a:xfrm>
                <a:off x="-37" y="3453"/>
                <a:ext cx="40" cy="16"/>
              </a:xfrm>
              <a:custGeom>
                <a:avLst/>
                <a:gdLst>
                  <a:gd name="T0" fmla="*/ 0 w 17"/>
                  <a:gd name="T1" fmla="*/ 3 h 7"/>
                  <a:gd name="T2" fmla="*/ 0 w 17"/>
                  <a:gd name="T3" fmla="*/ 3 h 7"/>
                  <a:gd name="T4" fmla="*/ 0 w 17"/>
                  <a:gd name="T5" fmla="*/ 3 h 7"/>
                  <a:gd name="T6" fmla="*/ 0 w 17"/>
                  <a:gd name="T7" fmla="*/ 3 h 7"/>
                  <a:gd name="T8" fmla="*/ 0 w 17"/>
                  <a:gd name="T9" fmla="*/ 3 h 7"/>
                  <a:gd name="T10" fmla="*/ 12 w 17"/>
                  <a:gd name="T11" fmla="*/ 0 h 7"/>
                  <a:gd name="T12" fmla="*/ 10 w 17"/>
                  <a:gd name="T13" fmla="*/ 3 h 7"/>
                  <a:gd name="T14" fmla="*/ 14 w 17"/>
                  <a:gd name="T15" fmla="*/ 6 h 7"/>
                  <a:gd name="T16" fmla="*/ 16 w 17"/>
                  <a:gd name="T17" fmla="*/ 3 h 7"/>
                  <a:gd name="T18" fmla="*/ 14 w 17"/>
                  <a:gd name="T19" fmla="*/ 6 h 7"/>
                  <a:gd name="T20" fmla="*/ 15 w 17"/>
                  <a:gd name="T21" fmla="*/ 7 h 7"/>
                  <a:gd name="T22" fmla="*/ 17 w 17"/>
                  <a:gd name="T23" fmla="*/ 4 h 7"/>
                  <a:gd name="T24" fmla="*/ 17 w 17"/>
                  <a:gd name="T25" fmla="*/ 3 h 7"/>
                  <a:gd name="T26" fmla="*/ 12 w 17"/>
                  <a:gd name="T2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7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2" y="0"/>
                    </a:moveTo>
                    <a:cubicBezTo>
                      <a:pt x="11" y="1"/>
                      <a:pt x="10" y="2"/>
                      <a:pt x="10" y="3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5"/>
                      <a:pt x="16" y="4"/>
                      <a:pt x="16" y="3"/>
                    </a:cubicBezTo>
                    <a:cubicBezTo>
                      <a:pt x="16" y="4"/>
                      <a:pt x="15" y="5"/>
                      <a:pt x="14" y="6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6"/>
                      <a:pt x="16" y="5"/>
                      <a:pt x="17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5" y="2"/>
                      <a:pt x="14" y="1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1" name="Freeform 10127"/>
              <p:cNvSpPr>
                <a:spLocks noEditPoints="1"/>
              </p:cNvSpPr>
              <p:nvPr/>
            </p:nvSpPr>
            <p:spPr bwMode="auto">
              <a:xfrm>
                <a:off x="-37" y="3453"/>
                <a:ext cx="2" cy="7"/>
              </a:xfrm>
              <a:custGeom>
                <a:avLst/>
                <a:gdLst>
                  <a:gd name="T0" fmla="*/ 0 w 1"/>
                  <a:gd name="T1" fmla="*/ 2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2 h 3"/>
                  <a:gd name="T8" fmla="*/ 0 w 1"/>
                  <a:gd name="T9" fmla="*/ 2 h 3"/>
                  <a:gd name="T10" fmla="*/ 1 w 1"/>
                  <a:gd name="T11" fmla="*/ 0 h 3"/>
                  <a:gd name="T12" fmla="*/ 1 w 1"/>
                  <a:gd name="T13" fmla="*/ 1 h 3"/>
                  <a:gd name="T14" fmla="*/ 1 w 1"/>
                  <a:gd name="T15" fmla="*/ 1 h 3"/>
                  <a:gd name="T16" fmla="*/ 1 w 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2" name="Freeform 10128"/>
              <p:cNvSpPr>
                <a:spLocks/>
              </p:cNvSpPr>
              <p:nvPr/>
            </p:nvSpPr>
            <p:spPr bwMode="auto">
              <a:xfrm>
                <a:off x="-37" y="345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3" name="Freeform 10129"/>
              <p:cNvSpPr>
                <a:spLocks noEditPoints="1"/>
              </p:cNvSpPr>
              <p:nvPr/>
            </p:nvSpPr>
            <p:spPr bwMode="auto">
              <a:xfrm>
                <a:off x="29" y="3457"/>
                <a:ext cx="14" cy="17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1 w 6"/>
                  <a:gd name="T5" fmla="*/ 7 h 7"/>
                  <a:gd name="T6" fmla="*/ 2 w 6"/>
                  <a:gd name="T7" fmla="*/ 7 h 7"/>
                  <a:gd name="T8" fmla="*/ 4 w 6"/>
                  <a:gd name="T9" fmla="*/ 5 h 7"/>
                  <a:gd name="T10" fmla="*/ 1 w 6"/>
                  <a:gd name="T11" fmla="*/ 4 h 7"/>
                  <a:gd name="T12" fmla="*/ 4 w 6"/>
                  <a:gd name="T13" fmla="*/ 0 h 7"/>
                  <a:gd name="T14" fmla="*/ 1 w 6"/>
                  <a:gd name="T15" fmla="*/ 4 h 7"/>
                  <a:gd name="T16" fmla="*/ 4 w 6"/>
                  <a:gd name="T17" fmla="*/ 5 h 7"/>
                  <a:gd name="T18" fmla="*/ 5 w 6"/>
                  <a:gd name="T19" fmla="*/ 4 h 7"/>
                  <a:gd name="T20" fmla="*/ 3 w 6"/>
                  <a:gd name="T21" fmla="*/ 2 h 7"/>
                  <a:gd name="T22" fmla="*/ 3 w 6"/>
                  <a:gd name="T23" fmla="*/ 2 h 7"/>
                  <a:gd name="T24" fmla="*/ 5 w 6"/>
                  <a:gd name="T25" fmla="*/ 3 h 7"/>
                  <a:gd name="T26" fmla="*/ 6 w 6"/>
                  <a:gd name="T27" fmla="*/ 1 h 7"/>
                  <a:gd name="T28" fmla="*/ 4 w 6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3" y="4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3" y="3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6" y="2"/>
                      <a:pt x="6" y="1"/>
                    </a:cubicBezTo>
                    <a:cubicBezTo>
                      <a:pt x="5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4" name="Freeform 10130"/>
              <p:cNvSpPr>
                <a:spLocks noEditPoints="1"/>
              </p:cNvSpPr>
              <p:nvPr/>
            </p:nvSpPr>
            <p:spPr bwMode="auto">
              <a:xfrm>
                <a:off x="31" y="3462"/>
                <a:ext cx="9" cy="7"/>
              </a:xfrm>
              <a:custGeom>
                <a:avLst/>
                <a:gdLst>
                  <a:gd name="T0" fmla="*/ 0 w 4"/>
                  <a:gd name="T1" fmla="*/ 2 h 3"/>
                  <a:gd name="T2" fmla="*/ 0 w 4"/>
                  <a:gd name="T3" fmla="*/ 2 h 3"/>
                  <a:gd name="T4" fmla="*/ 3 w 4"/>
                  <a:gd name="T5" fmla="*/ 3 h 3"/>
                  <a:gd name="T6" fmla="*/ 3 w 4"/>
                  <a:gd name="T7" fmla="*/ 3 h 3"/>
                  <a:gd name="T8" fmla="*/ 0 w 4"/>
                  <a:gd name="T9" fmla="*/ 2 h 3"/>
                  <a:gd name="T10" fmla="*/ 2 w 4"/>
                  <a:gd name="T11" fmla="*/ 0 h 3"/>
                  <a:gd name="T12" fmla="*/ 4 w 4"/>
                  <a:gd name="T13" fmla="*/ 2 h 3"/>
                  <a:gd name="T14" fmla="*/ 4 w 4"/>
                  <a:gd name="T15" fmla="*/ 1 h 3"/>
                  <a:gd name="T16" fmla="*/ 2 w 4"/>
                  <a:gd name="T17" fmla="*/ 0 h 3"/>
                  <a:gd name="T18" fmla="*/ 2 w 4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5" name="Freeform 10131"/>
              <p:cNvSpPr>
                <a:spLocks noEditPoints="1"/>
              </p:cNvSpPr>
              <p:nvPr/>
            </p:nvSpPr>
            <p:spPr bwMode="auto">
              <a:xfrm>
                <a:off x="-21" y="3460"/>
                <a:ext cx="17" cy="16"/>
              </a:xfrm>
              <a:custGeom>
                <a:avLst/>
                <a:gdLst>
                  <a:gd name="T0" fmla="*/ 0 w 7"/>
                  <a:gd name="T1" fmla="*/ 4 h 7"/>
                  <a:gd name="T2" fmla="*/ 0 w 7"/>
                  <a:gd name="T3" fmla="*/ 5 h 7"/>
                  <a:gd name="T4" fmla="*/ 5 w 7"/>
                  <a:gd name="T5" fmla="*/ 7 h 7"/>
                  <a:gd name="T6" fmla="*/ 5 w 7"/>
                  <a:gd name="T7" fmla="*/ 7 h 7"/>
                  <a:gd name="T8" fmla="*/ 0 w 7"/>
                  <a:gd name="T9" fmla="*/ 4 h 7"/>
                  <a:gd name="T10" fmla="*/ 3 w 7"/>
                  <a:gd name="T11" fmla="*/ 0 h 7"/>
                  <a:gd name="T12" fmla="*/ 2 w 7"/>
                  <a:gd name="T13" fmla="*/ 1 h 7"/>
                  <a:gd name="T14" fmla="*/ 7 w 7"/>
                  <a:gd name="T15" fmla="*/ 4 h 7"/>
                  <a:gd name="T16" fmla="*/ 7 w 7"/>
                  <a:gd name="T17" fmla="*/ 3 h 7"/>
                  <a:gd name="T18" fmla="*/ 3 w 7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3" y="6"/>
                      <a:pt x="2" y="5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6" y="2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6" name="Freeform 10132"/>
              <p:cNvSpPr>
                <a:spLocks noEditPoints="1"/>
              </p:cNvSpPr>
              <p:nvPr/>
            </p:nvSpPr>
            <p:spPr bwMode="auto">
              <a:xfrm>
                <a:off x="-21" y="3462"/>
                <a:ext cx="17" cy="14"/>
              </a:xfrm>
              <a:custGeom>
                <a:avLst/>
                <a:gdLst>
                  <a:gd name="T0" fmla="*/ 1 w 7"/>
                  <a:gd name="T1" fmla="*/ 2 h 6"/>
                  <a:gd name="T2" fmla="*/ 0 w 7"/>
                  <a:gd name="T3" fmla="*/ 3 h 6"/>
                  <a:gd name="T4" fmla="*/ 5 w 7"/>
                  <a:gd name="T5" fmla="*/ 6 h 6"/>
                  <a:gd name="T6" fmla="*/ 6 w 7"/>
                  <a:gd name="T7" fmla="*/ 5 h 6"/>
                  <a:gd name="T8" fmla="*/ 1 w 7"/>
                  <a:gd name="T9" fmla="*/ 2 h 6"/>
                  <a:gd name="T10" fmla="*/ 2 w 7"/>
                  <a:gd name="T11" fmla="*/ 0 h 6"/>
                  <a:gd name="T12" fmla="*/ 1 w 7"/>
                  <a:gd name="T13" fmla="*/ 2 h 6"/>
                  <a:gd name="T14" fmla="*/ 6 w 7"/>
                  <a:gd name="T15" fmla="*/ 4 h 6"/>
                  <a:gd name="T16" fmla="*/ 7 w 7"/>
                  <a:gd name="T17" fmla="*/ 3 h 6"/>
                  <a:gd name="T18" fmla="*/ 2 w 7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6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4" y="4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3" y="3"/>
                      <a:pt x="4" y="4"/>
                      <a:pt x="6" y="4"/>
                    </a:cubicBezTo>
                    <a:cubicBezTo>
                      <a:pt x="6" y="4"/>
                      <a:pt x="6" y="3"/>
                      <a:pt x="7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7" name="Freeform 10133"/>
              <p:cNvSpPr>
                <a:spLocks/>
              </p:cNvSpPr>
              <p:nvPr/>
            </p:nvSpPr>
            <p:spPr bwMode="auto">
              <a:xfrm>
                <a:off x="-19" y="346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2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8" name="Freeform 10134"/>
              <p:cNvSpPr>
                <a:spLocks noEditPoints="1"/>
              </p:cNvSpPr>
              <p:nvPr/>
            </p:nvSpPr>
            <p:spPr bwMode="auto">
              <a:xfrm>
                <a:off x="3" y="3462"/>
                <a:ext cx="52" cy="19"/>
              </a:xfrm>
              <a:custGeom>
                <a:avLst/>
                <a:gdLst>
                  <a:gd name="T0" fmla="*/ 17 w 22"/>
                  <a:gd name="T1" fmla="*/ 4 h 8"/>
                  <a:gd name="T2" fmla="*/ 16 w 22"/>
                  <a:gd name="T3" fmla="*/ 7 h 8"/>
                  <a:gd name="T4" fmla="*/ 19 w 22"/>
                  <a:gd name="T5" fmla="*/ 8 h 8"/>
                  <a:gd name="T6" fmla="*/ 20 w 22"/>
                  <a:gd name="T7" fmla="*/ 6 h 8"/>
                  <a:gd name="T8" fmla="*/ 17 w 22"/>
                  <a:gd name="T9" fmla="*/ 4 h 8"/>
                  <a:gd name="T10" fmla="*/ 18 w 22"/>
                  <a:gd name="T11" fmla="*/ 3 h 8"/>
                  <a:gd name="T12" fmla="*/ 17 w 22"/>
                  <a:gd name="T13" fmla="*/ 4 h 8"/>
                  <a:gd name="T14" fmla="*/ 20 w 22"/>
                  <a:gd name="T15" fmla="*/ 6 h 8"/>
                  <a:gd name="T16" fmla="*/ 21 w 22"/>
                  <a:gd name="T17" fmla="*/ 5 h 8"/>
                  <a:gd name="T18" fmla="*/ 18 w 22"/>
                  <a:gd name="T19" fmla="*/ 3 h 8"/>
                  <a:gd name="T20" fmla="*/ 19 w 22"/>
                  <a:gd name="T21" fmla="*/ 1 h 8"/>
                  <a:gd name="T22" fmla="*/ 19 w 22"/>
                  <a:gd name="T23" fmla="*/ 1 h 8"/>
                  <a:gd name="T24" fmla="*/ 18 w 22"/>
                  <a:gd name="T25" fmla="*/ 3 h 8"/>
                  <a:gd name="T26" fmla="*/ 21 w 22"/>
                  <a:gd name="T27" fmla="*/ 4 h 8"/>
                  <a:gd name="T28" fmla="*/ 21 w 22"/>
                  <a:gd name="T29" fmla="*/ 4 h 8"/>
                  <a:gd name="T30" fmla="*/ 21 w 22"/>
                  <a:gd name="T31" fmla="*/ 3 h 8"/>
                  <a:gd name="T32" fmla="*/ 22 w 22"/>
                  <a:gd name="T33" fmla="*/ 2 h 8"/>
                  <a:gd name="T34" fmla="*/ 19 w 22"/>
                  <a:gd name="T35" fmla="*/ 1 h 8"/>
                  <a:gd name="T36" fmla="*/ 19 w 22"/>
                  <a:gd name="T37" fmla="*/ 1 h 8"/>
                  <a:gd name="T38" fmla="*/ 2 w 22"/>
                  <a:gd name="T39" fmla="*/ 0 h 8"/>
                  <a:gd name="T40" fmla="*/ 0 w 22"/>
                  <a:gd name="T41" fmla="*/ 4 h 8"/>
                  <a:gd name="T42" fmla="*/ 4 w 22"/>
                  <a:gd name="T43" fmla="*/ 6 h 8"/>
                  <a:gd name="T44" fmla="*/ 6 w 22"/>
                  <a:gd name="T45" fmla="*/ 2 h 8"/>
                  <a:gd name="T46" fmla="*/ 2 w 22"/>
                  <a:gd name="T4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2" h="8">
                    <a:moveTo>
                      <a:pt x="17" y="4"/>
                    </a:moveTo>
                    <a:cubicBezTo>
                      <a:pt x="17" y="5"/>
                      <a:pt x="17" y="6"/>
                      <a:pt x="16" y="7"/>
                    </a:cubicBezTo>
                    <a:cubicBezTo>
                      <a:pt x="17" y="7"/>
                      <a:pt x="18" y="8"/>
                      <a:pt x="19" y="8"/>
                    </a:cubicBezTo>
                    <a:cubicBezTo>
                      <a:pt x="19" y="7"/>
                      <a:pt x="20" y="7"/>
                      <a:pt x="20" y="6"/>
                    </a:cubicBezTo>
                    <a:cubicBezTo>
                      <a:pt x="19" y="5"/>
                      <a:pt x="18" y="5"/>
                      <a:pt x="17" y="4"/>
                    </a:cubicBezTo>
                    <a:moveTo>
                      <a:pt x="18" y="3"/>
                    </a:moveTo>
                    <a:cubicBezTo>
                      <a:pt x="18" y="3"/>
                      <a:pt x="18" y="4"/>
                      <a:pt x="17" y="4"/>
                    </a:cubicBezTo>
                    <a:cubicBezTo>
                      <a:pt x="18" y="5"/>
                      <a:pt x="19" y="5"/>
                      <a:pt x="20" y="6"/>
                    </a:cubicBezTo>
                    <a:cubicBezTo>
                      <a:pt x="20" y="5"/>
                      <a:pt x="20" y="5"/>
                      <a:pt x="21" y="5"/>
                    </a:cubicBezTo>
                    <a:cubicBezTo>
                      <a:pt x="20" y="4"/>
                      <a:pt x="19" y="3"/>
                      <a:pt x="18" y="3"/>
                    </a:cubicBezTo>
                    <a:moveTo>
                      <a:pt x="19" y="1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2"/>
                      <a:pt x="18" y="3"/>
                    </a:cubicBezTo>
                    <a:cubicBezTo>
                      <a:pt x="19" y="3"/>
                      <a:pt x="20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4"/>
                      <a:pt x="21" y="4"/>
                      <a:pt x="21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1" y="2"/>
                      <a:pt x="20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0" y="4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9" name="Freeform 10135"/>
              <p:cNvSpPr>
                <a:spLocks noEditPoints="1"/>
              </p:cNvSpPr>
              <p:nvPr/>
            </p:nvSpPr>
            <p:spPr bwMode="auto">
              <a:xfrm>
                <a:off x="43" y="3469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1 h 3"/>
                  <a:gd name="T4" fmla="*/ 3 w 4"/>
                  <a:gd name="T5" fmla="*/ 3 h 3"/>
                  <a:gd name="T6" fmla="*/ 3 w 4"/>
                  <a:gd name="T7" fmla="*/ 3 h 3"/>
                  <a:gd name="T8" fmla="*/ 0 w 4"/>
                  <a:gd name="T9" fmla="*/ 1 h 3"/>
                  <a:gd name="T10" fmla="*/ 1 w 4"/>
                  <a:gd name="T11" fmla="*/ 0 h 3"/>
                  <a:gd name="T12" fmla="*/ 1 w 4"/>
                  <a:gd name="T13" fmla="*/ 0 h 3"/>
                  <a:gd name="T14" fmla="*/ 4 w 4"/>
                  <a:gd name="T15" fmla="*/ 2 h 3"/>
                  <a:gd name="T16" fmla="*/ 4 w 4"/>
                  <a:gd name="T17" fmla="*/ 1 h 3"/>
                  <a:gd name="T18" fmla="*/ 4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0" name="Freeform 10136"/>
              <p:cNvSpPr>
                <a:spLocks noEditPoints="1"/>
              </p:cNvSpPr>
              <p:nvPr/>
            </p:nvSpPr>
            <p:spPr bwMode="auto">
              <a:xfrm>
                <a:off x="-9" y="3469"/>
                <a:ext cx="7" cy="10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3 h 4"/>
                  <a:gd name="T4" fmla="*/ 0 w 3"/>
                  <a:gd name="T5" fmla="*/ 4 h 4"/>
                  <a:gd name="T6" fmla="*/ 1 w 3"/>
                  <a:gd name="T7" fmla="*/ 3 h 4"/>
                  <a:gd name="T8" fmla="*/ 0 w 3"/>
                  <a:gd name="T9" fmla="*/ 3 h 4"/>
                  <a:gd name="T10" fmla="*/ 2 w 3"/>
                  <a:gd name="T11" fmla="*/ 0 h 4"/>
                  <a:gd name="T12" fmla="*/ 2 w 3"/>
                  <a:gd name="T13" fmla="*/ 0 h 4"/>
                  <a:gd name="T14" fmla="*/ 2 w 3"/>
                  <a:gd name="T15" fmla="*/ 0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1" name="Freeform 10137"/>
              <p:cNvSpPr>
                <a:spLocks noEditPoints="1"/>
              </p:cNvSpPr>
              <p:nvPr/>
            </p:nvSpPr>
            <p:spPr bwMode="auto">
              <a:xfrm>
                <a:off x="-9" y="3469"/>
                <a:ext cx="5" cy="7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2" name="Oval 10138"/>
              <p:cNvSpPr>
                <a:spLocks noChangeArrowheads="1"/>
              </p:cNvSpPr>
              <p:nvPr/>
            </p:nvSpPr>
            <p:spPr bwMode="auto">
              <a:xfrm>
                <a:off x="-7" y="347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3" name="Freeform 10139"/>
              <p:cNvSpPr>
                <a:spLocks noEditPoints="1"/>
              </p:cNvSpPr>
              <p:nvPr/>
            </p:nvSpPr>
            <p:spPr bwMode="auto">
              <a:xfrm>
                <a:off x="-281" y="3472"/>
                <a:ext cx="270" cy="446"/>
              </a:xfrm>
              <a:custGeom>
                <a:avLst/>
                <a:gdLst>
                  <a:gd name="T0" fmla="*/ 5 w 114"/>
                  <a:gd name="T1" fmla="*/ 187 h 189"/>
                  <a:gd name="T2" fmla="*/ 7 w 114"/>
                  <a:gd name="T3" fmla="*/ 183 h 189"/>
                  <a:gd name="T4" fmla="*/ 11 w 114"/>
                  <a:gd name="T5" fmla="*/ 175 h 189"/>
                  <a:gd name="T6" fmla="*/ 16 w 114"/>
                  <a:gd name="T7" fmla="*/ 167 h 189"/>
                  <a:gd name="T8" fmla="*/ 13 w 114"/>
                  <a:gd name="T9" fmla="*/ 165 h 189"/>
                  <a:gd name="T10" fmla="*/ 14 w 114"/>
                  <a:gd name="T11" fmla="*/ 162 h 189"/>
                  <a:gd name="T12" fmla="*/ 17 w 114"/>
                  <a:gd name="T13" fmla="*/ 164 h 189"/>
                  <a:gd name="T14" fmla="*/ 18 w 114"/>
                  <a:gd name="T15" fmla="*/ 163 h 189"/>
                  <a:gd name="T16" fmla="*/ 15 w 114"/>
                  <a:gd name="T17" fmla="*/ 161 h 189"/>
                  <a:gd name="T18" fmla="*/ 15 w 114"/>
                  <a:gd name="T19" fmla="*/ 161 h 189"/>
                  <a:gd name="T20" fmla="*/ 17 w 114"/>
                  <a:gd name="T21" fmla="*/ 158 h 189"/>
                  <a:gd name="T22" fmla="*/ 20 w 114"/>
                  <a:gd name="T23" fmla="*/ 155 h 189"/>
                  <a:gd name="T24" fmla="*/ 19 w 114"/>
                  <a:gd name="T25" fmla="*/ 154 h 189"/>
                  <a:gd name="T26" fmla="*/ 21 w 114"/>
                  <a:gd name="T27" fmla="*/ 154 h 189"/>
                  <a:gd name="T28" fmla="*/ 20 w 114"/>
                  <a:gd name="T29" fmla="*/ 154 h 189"/>
                  <a:gd name="T30" fmla="*/ 24 w 114"/>
                  <a:gd name="T31" fmla="*/ 154 h 189"/>
                  <a:gd name="T32" fmla="*/ 21 w 114"/>
                  <a:gd name="T33" fmla="*/ 152 h 189"/>
                  <a:gd name="T34" fmla="*/ 22 w 114"/>
                  <a:gd name="T35" fmla="*/ 150 h 189"/>
                  <a:gd name="T36" fmla="*/ 23 w 114"/>
                  <a:gd name="T37" fmla="*/ 150 h 189"/>
                  <a:gd name="T38" fmla="*/ 22 w 114"/>
                  <a:gd name="T39" fmla="*/ 150 h 189"/>
                  <a:gd name="T40" fmla="*/ 28 w 114"/>
                  <a:gd name="T41" fmla="*/ 147 h 189"/>
                  <a:gd name="T42" fmla="*/ 25 w 114"/>
                  <a:gd name="T43" fmla="*/ 145 h 189"/>
                  <a:gd name="T44" fmla="*/ 29 w 114"/>
                  <a:gd name="T45" fmla="*/ 139 h 189"/>
                  <a:gd name="T46" fmla="*/ 27 w 114"/>
                  <a:gd name="T47" fmla="*/ 140 h 189"/>
                  <a:gd name="T48" fmla="*/ 28 w 114"/>
                  <a:gd name="T49" fmla="*/ 139 h 189"/>
                  <a:gd name="T50" fmla="*/ 35 w 114"/>
                  <a:gd name="T51" fmla="*/ 136 h 189"/>
                  <a:gd name="T52" fmla="*/ 31 w 114"/>
                  <a:gd name="T53" fmla="*/ 134 h 189"/>
                  <a:gd name="T54" fmla="*/ 39 w 114"/>
                  <a:gd name="T55" fmla="*/ 129 h 189"/>
                  <a:gd name="T56" fmla="*/ 41 w 114"/>
                  <a:gd name="T57" fmla="*/ 125 h 189"/>
                  <a:gd name="T58" fmla="*/ 45 w 114"/>
                  <a:gd name="T59" fmla="*/ 110 h 189"/>
                  <a:gd name="T60" fmla="*/ 60 w 114"/>
                  <a:gd name="T61" fmla="*/ 83 h 189"/>
                  <a:gd name="T62" fmla="*/ 61 w 114"/>
                  <a:gd name="T63" fmla="*/ 81 h 189"/>
                  <a:gd name="T64" fmla="*/ 68 w 114"/>
                  <a:gd name="T65" fmla="*/ 79 h 189"/>
                  <a:gd name="T66" fmla="*/ 72 w 114"/>
                  <a:gd name="T67" fmla="*/ 73 h 189"/>
                  <a:gd name="T68" fmla="*/ 69 w 114"/>
                  <a:gd name="T69" fmla="*/ 67 h 189"/>
                  <a:gd name="T70" fmla="*/ 71 w 114"/>
                  <a:gd name="T71" fmla="*/ 64 h 189"/>
                  <a:gd name="T72" fmla="*/ 71 w 114"/>
                  <a:gd name="T73" fmla="*/ 63 h 189"/>
                  <a:gd name="T74" fmla="*/ 75 w 114"/>
                  <a:gd name="T75" fmla="*/ 57 h 189"/>
                  <a:gd name="T76" fmla="*/ 76 w 114"/>
                  <a:gd name="T77" fmla="*/ 56 h 189"/>
                  <a:gd name="T78" fmla="*/ 78 w 114"/>
                  <a:gd name="T79" fmla="*/ 54 h 189"/>
                  <a:gd name="T80" fmla="*/ 78 w 114"/>
                  <a:gd name="T81" fmla="*/ 54 h 189"/>
                  <a:gd name="T82" fmla="*/ 77 w 114"/>
                  <a:gd name="T83" fmla="*/ 54 h 189"/>
                  <a:gd name="T84" fmla="*/ 78 w 114"/>
                  <a:gd name="T85" fmla="*/ 54 h 189"/>
                  <a:gd name="T86" fmla="*/ 88 w 114"/>
                  <a:gd name="T87" fmla="*/ 45 h 189"/>
                  <a:gd name="T88" fmla="*/ 87 w 114"/>
                  <a:gd name="T89" fmla="*/ 39 h 189"/>
                  <a:gd name="T90" fmla="*/ 91 w 114"/>
                  <a:gd name="T91" fmla="*/ 40 h 189"/>
                  <a:gd name="T92" fmla="*/ 94 w 114"/>
                  <a:gd name="T93" fmla="*/ 36 h 189"/>
                  <a:gd name="T94" fmla="*/ 91 w 114"/>
                  <a:gd name="T95" fmla="*/ 32 h 189"/>
                  <a:gd name="T96" fmla="*/ 94 w 114"/>
                  <a:gd name="T97" fmla="*/ 28 h 189"/>
                  <a:gd name="T98" fmla="*/ 94 w 114"/>
                  <a:gd name="T99" fmla="*/ 28 h 189"/>
                  <a:gd name="T100" fmla="*/ 103 w 114"/>
                  <a:gd name="T101" fmla="*/ 21 h 189"/>
                  <a:gd name="T102" fmla="*/ 101 w 114"/>
                  <a:gd name="T103" fmla="*/ 24 h 189"/>
                  <a:gd name="T104" fmla="*/ 103 w 114"/>
                  <a:gd name="T105" fmla="*/ 21 h 189"/>
                  <a:gd name="T106" fmla="*/ 103 w 114"/>
                  <a:gd name="T107" fmla="*/ 20 h 189"/>
                  <a:gd name="T108" fmla="*/ 108 w 114"/>
                  <a:gd name="T109" fmla="*/ 12 h 189"/>
                  <a:gd name="T110" fmla="*/ 114 w 114"/>
                  <a:gd name="T111" fmla="*/ 3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4" h="189">
                    <a:moveTo>
                      <a:pt x="1" y="185"/>
                    </a:moveTo>
                    <a:cubicBezTo>
                      <a:pt x="1" y="186"/>
                      <a:pt x="0" y="187"/>
                      <a:pt x="0" y="187"/>
                    </a:cubicBezTo>
                    <a:cubicBezTo>
                      <a:pt x="0" y="188"/>
                      <a:pt x="1" y="189"/>
                      <a:pt x="1" y="189"/>
                    </a:cubicBezTo>
                    <a:cubicBezTo>
                      <a:pt x="1" y="189"/>
                      <a:pt x="1" y="189"/>
                      <a:pt x="1" y="189"/>
                    </a:cubicBezTo>
                    <a:cubicBezTo>
                      <a:pt x="2" y="189"/>
                      <a:pt x="2" y="189"/>
                      <a:pt x="2" y="189"/>
                    </a:cubicBezTo>
                    <a:cubicBezTo>
                      <a:pt x="3" y="189"/>
                      <a:pt x="4" y="188"/>
                      <a:pt x="5" y="187"/>
                    </a:cubicBezTo>
                    <a:cubicBezTo>
                      <a:pt x="1" y="185"/>
                      <a:pt x="1" y="185"/>
                      <a:pt x="1" y="185"/>
                    </a:cubicBezTo>
                    <a:moveTo>
                      <a:pt x="4" y="181"/>
                    </a:moveTo>
                    <a:cubicBezTo>
                      <a:pt x="4" y="182"/>
                      <a:pt x="3" y="182"/>
                      <a:pt x="3" y="183"/>
                    </a:cubicBezTo>
                    <a:cubicBezTo>
                      <a:pt x="6" y="184"/>
                      <a:pt x="6" y="184"/>
                      <a:pt x="6" y="184"/>
                    </a:cubicBezTo>
                    <a:cubicBezTo>
                      <a:pt x="6" y="184"/>
                      <a:pt x="6" y="184"/>
                      <a:pt x="6" y="184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6" y="182"/>
                      <a:pt x="5" y="182"/>
                      <a:pt x="4" y="181"/>
                    </a:cubicBezTo>
                    <a:moveTo>
                      <a:pt x="9" y="174"/>
                    </a:moveTo>
                    <a:cubicBezTo>
                      <a:pt x="8" y="175"/>
                      <a:pt x="7" y="176"/>
                      <a:pt x="7" y="177"/>
                    </a:cubicBezTo>
                    <a:cubicBezTo>
                      <a:pt x="6" y="177"/>
                      <a:pt x="6" y="178"/>
                      <a:pt x="6" y="179"/>
                    </a:cubicBezTo>
                    <a:cubicBezTo>
                      <a:pt x="8" y="180"/>
                      <a:pt x="8" y="180"/>
                      <a:pt x="8" y="180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9" y="174"/>
                      <a:pt x="9" y="174"/>
                      <a:pt x="9" y="174"/>
                    </a:cubicBezTo>
                    <a:moveTo>
                      <a:pt x="14" y="165"/>
                    </a:moveTo>
                    <a:cubicBezTo>
                      <a:pt x="14" y="165"/>
                      <a:pt x="14" y="166"/>
                      <a:pt x="14" y="166"/>
                    </a:cubicBezTo>
                    <a:cubicBezTo>
                      <a:pt x="14" y="166"/>
                      <a:pt x="15" y="167"/>
                      <a:pt x="16" y="167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4" y="165"/>
                      <a:pt x="14" y="165"/>
                      <a:pt x="14" y="165"/>
                    </a:cubicBezTo>
                    <a:moveTo>
                      <a:pt x="13" y="165"/>
                    </a:move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moveTo>
                      <a:pt x="15" y="163"/>
                    </a:moveTo>
                    <a:cubicBezTo>
                      <a:pt x="15" y="163"/>
                      <a:pt x="15" y="163"/>
                      <a:pt x="15" y="163"/>
                    </a:cubicBezTo>
                    <a:cubicBezTo>
                      <a:pt x="16" y="163"/>
                      <a:pt x="16" y="163"/>
                      <a:pt x="17" y="164"/>
                    </a:cubicBezTo>
                    <a:cubicBezTo>
                      <a:pt x="16" y="163"/>
                      <a:pt x="16" y="163"/>
                      <a:pt x="15" y="163"/>
                    </a:cubicBezTo>
                    <a:moveTo>
                      <a:pt x="15" y="162"/>
                    </a:moveTo>
                    <a:cubicBezTo>
                      <a:pt x="15" y="162"/>
                      <a:pt x="15" y="162"/>
                      <a:pt x="14" y="162"/>
                    </a:cubicBezTo>
                    <a:cubicBezTo>
                      <a:pt x="15" y="162"/>
                      <a:pt x="15" y="162"/>
                      <a:pt x="15" y="163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moveTo>
                      <a:pt x="16" y="162"/>
                    </a:moveTo>
                    <a:cubicBezTo>
                      <a:pt x="16" y="162"/>
                      <a:pt x="16" y="162"/>
                      <a:pt x="15" y="163"/>
                    </a:cubicBezTo>
                    <a:cubicBezTo>
                      <a:pt x="16" y="163"/>
                      <a:pt x="17" y="164"/>
                      <a:pt x="17" y="164"/>
                    </a:cubicBezTo>
                    <a:cubicBezTo>
                      <a:pt x="17" y="164"/>
                      <a:pt x="17" y="164"/>
                      <a:pt x="18" y="164"/>
                    </a:cubicBezTo>
                    <a:cubicBezTo>
                      <a:pt x="18" y="164"/>
                      <a:pt x="18" y="163"/>
                      <a:pt x="18" y="163"/>
                    </a:cubicBezTo>
                    <a:cubicBezTo>
                      <a:pt x="18" y="163"/>
                      <a:pt x="17" y="162"/>
                      <a:pt x="16" y="162"/>
                    </a:cubicBezTo>
                    <a:moveTo>
                      <a:pt x="16" y="161"/>
                    </a:moveTo>
                    <a:cubicBezTo>
                      <a:pt x="16" y="161"/>
                      <a:pt x="16" y="162"/>
                      <a:pt x="16" y="162"/>
                    </a:cubicBezTo>
                    <a:cubicBezTo>
                      <a:pt x="17" y="162"/>
                      <a:pt x="18" y="163"/>
                      <a:pt x="18" y="163"/>
                    </a:cubicBezTo>
                    <a:cubicBezTo>
                      <a:pt x="19" y="163"/>
                      <a:pt x="19" y="163"/>
                      <a:pt x="19" y="163"/>
                    </a:cubicBezTo>
                    <a:cubicBezTo>
                      <a:pt x="18" y="162"/>
                      <a:pt x="17" y="162"/>
                      <a:pt x="16" y="161"/>
                    </a:cubicBezTo>
                    <a:moveTo>
                      <a:pt x="15" y="161"/>
                    </a:move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1"/>
                    </a:cubicBezTo>
                    <a:cubicBezTo>
                      <a:pt x="15" y="161"/>
                      <a:pt x="15" y="161"/>
                      <a:pt x="15" y="161"/>
                    </a:cubicBezTo>
                    <a:moveTo>
                      <a:pt x="15" y="161"/>
                    </a:moveTo>
                    <a:cubicBezTo>
                      <a:pt x="15" y="161"/>
                      <a:pt x="15" y="161"/>
                      <a:pt x="15" y="161"/>
                    </a:cubicBezTo>
                    <a:cubicBezTo>
                      <a:pt x="15" y="161"/>
                      <a:pt x="15" y="161"/>
                      <a:pt x="15" y="161"/>
                    </a:cubicBezTo>
                    <a:cubicBezTo>
                      <a:pt x="15" y="161"/>
                      <a:pt x="15" y="161"/>
                      <a:pt x="16" y="161"/>
                    </a:cubicBezTo>
                    <a:cubicBezTo>
                      <a:pt x="16" y="161"/>
                      <a:pt x="15" y="161"/>
                      <a:pt x="15" y="161"/>
                    </a:cubicBezTo>
                    <a:moveTo>
                      <a:pt x="18" y="158"/>
                    </a:moveTo>
                    <a:cubicBezTo>
                      <a:pt x="18" y="159"/>
                      <a:pt x="17" y="160"/>
                      <a:pt x="16" y="161"/>
                    </a:cubicBezTo>
                    <a:cubicBezTo>
                      <a:pt x="17" y="162"/>
                      <a:pt x="18" y="162"/>
                      <a:pt x="19" y="163"/>
                    </a:cubicBezTo>
                    <a:cubicBezTo>
                      <a:pt x="19" y="162"/>
                      <a:pt x="20" y="161"/>
                      <a:pt x="21" y="160"/>
                    </a:cubicBezTo>
                    <a:cubicBezTo>
                      <a:pt x="20" y="159"/>
                      <a:pt x="19" y="159"/>
                      <a:pt x="18" y="158"/>
                    </a:cubicBezTo>
                    <a:moveTo>
                      <a:pt x="17" y="158"/>
                    </a:moveTo>
                    <a:cubicBezTo>
                      <a:pt x="17" y="159"/>
                      <a:pt x="16" y="160"/>
                      <a:pt x="15" y="161"/>
                    </a:cubicBezTo>
                    <a:cubicBezTo>
                      <a:pt x="15" y="161"/>
                      <a:pt x="16" y="161"/>
                      <a:pt x="16" y="161"/>
                    </a:cubicBezTo>
                    <a:cubicBezTo>
                      <a:pt x="16" y="160"/>
                      <a:pt x="17" y="159"/>
                      <a:pt x="17" y="158"/>
                    </a:cubicBezTo>
                    <a:cubicBezTo>
                      <a:pt x="17" y="158"/>
                      <a:pt x="17" y="158"/>
                      <a:pt x="17" y="158"/>
                    </a:cubicBezTo>
                    <a:moveTo>
                      <a:pt x="20" y="155"/>
                    </a:moveTo>
                    <a:cubicBezTo>
                      <a:pt x="20" y="155"/>
                      <a:pt x="20" y="155"/>
                      <a:pt x="20" y="155"/>
                    </a:cubicBezTo>
                    <a:cubicBezTo>
                      <a:pt x="20" y="155"/>
                      <a:pt x="20" y="156"/>
                      <a:pt x="20" y="156"/>
                    </a:cubicBezTo>
                    <a:cubicBezTo>
                      <a:pt x="19" y="156"/>
                      <a:pt x="19" y="156"/>
                      <a:pt x="19" y="156"/>
                    </a:cubicBezTo>
                    <a:cubicBezTo>
                      <a:pt x="20" y="157"/>
                      <a:pt x="21" y="157"/>
                      <a:pt x="22" y="158"/>
                    </a:cubicBezTo>
                    <a:cubicBezTo>
                      <a:pt x="22" y="157"/>
                      <a:pt x="22" y="157"/>
                      <a:pt x="22" y="156"/>
                    </a:cubicBezTo>
                    <a:cubicBezTo>
                      <a:pt x="22" y="156"/>
                      <a:pt x="21" y="155"/>
                      <a:pt x="20" y="155"/>
                    </a:cubicBezTo>
                    <a:moveTo>
                      <a:pt x="19" y="154"/>
                    </a:moveTo>
                    <a:cubicBezTo>
                      <a:pt x="19" y="155"/>
                      <a:pt x="19" y="155"/>
                      <a:pt x="18" y="156"/>
                    </a:cubicBezTo>
                    <a:cubicBezTo>
                      <a:pt x="18" y="156"/>
                      <a:pt x="18" y="156"/>
                      <a:pt x="19" y="156"/>
                    </a:cubicBezTo>
                    <a:cubicBezTo>
                      <a:pt x="19" y="155"/>
                      <a:pt x="19" y="155"/>
                      <a:pt x="19" y="154"/>
                    </a:cubicBezTo>
                    <a:cubicBezTo>
                      <a:pt x="19" y="154"/>
                      <a:pt x="19" y="154"/>
                      <a:pt x="19" y="154"/>
                    </a:cubicBezTo>
                    <a:moveTo>
                      <a:pt x="21" y="154"/>
                    </a:moveTo>
                    <a:cubicBezTo>
                      <a:pt x="21" y="154"/>
                      <a:pt x="21" y="154"/>
                      <a:pt x="21" y="154"/>
                    </a:cubicBezTo>
                    <a:cubicBezTo>
                      <a:pt x="21" y="155"/>
                      <a:pt x="22" y="155"/>
                      <a:pt x="23" y="156"/>
                    </a:cubicBezTo>
                    <a:cubicBezTo>
                      <a:pt x="23" y="155"/>
                      <a:pt x="23" y="155"/>
                      <a:pt x="23" y="155"/>
                    </a:cubicBezTo>
                    <a:cubicBezTo>
                      <a:pt x="21" y="154"/>
                      <a:pt x="21" y="154"/>
                      <a:pt x="21" y="154"/>
                    </a:cubicBezTo>
                    <a:moveTo>
                      <a:pt x="20" y="153"/>
                    </a:moveTo>
                    <a:cubicBezTo>
                      <a:pt x="20" y="153"/>
                      <a:pt x="20" y="154"/>
                      <a:pt x="20" y="154"/>
                    </a:cubicBezTo>
                    <a:cubicBezTo>
                      <a:pt x="20" y="154"/>
                      <a:pt x="20" y="154"/>
                      <a:pt x="20" y="154"/>
                    </a:cubicBezTo>
                    <a:cubicBezTo>
                      <a:pt x="20" y="154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moveTo>
                      <a:pt x="22" y="153"/>
                    </a:moveTo>
                    <a:cubicBezTo>
                      <a:pt x="22" y="153"/>
                      <a:pt x="21" y="153"/>
                      <a:pt x="21" y="153"/>
                    </a:cubicBezTo>
                    <a:cubicBezTo>
                      <a:pt x="22" y="153"/>
                      <a:pt x="23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3" y="153"/>
                      <a:pt x="22" y="153"/>
                      <a:pt x="22" y="153"/>
                    </a:cubicBezTo>
                    <a:moveTo>
                      <a:pt x="21" y="152"/>
                    </a:moveTo>
                    <a:cubicBezTo>
                      <a:pt x="20" y="152"/>
                      <a:pt x="20" y="152"/>
                      <a:pt x="20" y="152"/>
                    </a:cubicBezTo>
                    <a:cubicBezTo>
                      <a:pt x="20" y="152"/>
                      <a:pt x="20" y="152"/>
                      <a:pt x="20" y="152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1" y="152"/>
                      <a:pt x="21" y="152"/>
                      <a:pt x="21" y="152"/>
                    </a:cubicBezTo>
                    <a:moveTo>
                      <a:pt x="23" y="151"/>
                    </a:moveTo>
                    <a:cubicBezTo>
                      <a:pt x="22" y="151"/>
                      <a:pt x="22" y="152"/>
                      <a:pt x="22" y="152"/>
                    </a:cubicBezTo>
                    <a:cubicBezTo>
                      <a:pt x="23" y="153"/>
                      <a:pt x="23" y="153"/>
                      <a:pt x="24" y="154"/>
                    </a:cubicBezTo>
                    <a:cubicBezTo>
                      <a:pt x="24" y="153"/>
                      <a:pt x="25" y="153"/>
                      <a:pt x="25" y="152"/>
                    </a:cubicBezTo>
                    <a:cubicBezTo>
                      <a:pt x="24" y="152"/>
                      <a:pt x="23" y="151"/>
                      <a:pt x="23" y="151"/>
                    </a:cubicBezTo>
                    <a:moveTo>
                      <a:pt x="22" y="150"/>
                    </a:moveTo>
                    <a:cubicBezTo>
                      <a:pt x="21" y="151"/>
                      <a:pt x="21" y="151"/>
                      <a:pt x="21" y="152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1" y="151"/>
                      <a:pt x="21" y="151"/>
                      <a:pt x="22" y="150"/>
                    </a:cubicBezTo>
                    <a:cubicBezTo>
                      <a:pt x="22" y="150"/>
                      <a:pt x="22" y="150"/>
                      <a:pt x="22" y="150"/>
                    </a:cubicBezTo>
                    <a:moveTo>
                      <a:pt x="23" y="150"/>
                    </a:moveTo>
                    <a:cubicBezTo>
                      <a:pt x="23" y="150"/>
                      <a:pt x="23" y="150"/>
                      <a:pt x="23" y="150"/>
                    </a:cubicBezTo>
                    <a:cubicBezTo>
                      <a:pt x="24" y="151"/>
                      <a:pt x="25" y="151"/>
                      <a:pt x="25" y="151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5" y="150"/>
                      <a:pt x="24" y="150"/>
                      <a:pt x="23" y="150"/>
                    </a:cubicBezTo>
                    <a:moveTo>
                      <a:pt x="22" y="149"/>
                    </a:moveTo>
                    <a:cubicBezTo>
                      <a:pt x="22" y="149"/>
                      <a:pt x="22" y="149"/>
                      <a:pt x="22" y="149"/>
                    </a:cubicBezTo>
                    <a:cubicBezTo>
                      <a:pt x="22" y="149"/>
                      <a:pt x="22" y="150"/>
                      <a:pt x="22" y="150"/>
                    </a:cubicBezTo>
                    <a:cubicBezTo>
                      <a:pt x="22" y="149"/>
                      <a:pt x="22" y="149"/>
                      <a:pt x="22" y="149"/>
                    </a:cubicBezTo>
                    <a:cubicBezTo>
                      <a:pt x="22" y="149"/>
                      <a:pt x="22" y="149"/>
                      <a:pt x="22" y="149"/>
                    </a:cubicBezTo>
                    <a:moveTo>
                      <a:pt x="26" y="145"/>
                    </a:moveTo>
                    <a:cubicBezTo>
                      <a:pt x="25" y="147"/>
                      <a:pt x="24" y="148"/>
                      <a:pt x="23" y="149"/>
                    </a:cubicBezTo>
                    <a:cubicBezTo>
                      <a:pt x="24" y="150"/>
                      <a:pt x="25" y="150"/>
                      <a:pt x="26" y="151"/>
                    </a:cubicBezTo>
                    <a:cubicBezTo>
                      <a:pt x="27" y="150"/>
                      <a:pt x="27" y="148"/>
                      <a:pt x="28" y="147"/>
                    </a:cubicBezTo>
                    <a:cubicBezTo>
                      <a:pt x="27" y="146"/>
                      <a:pt x="27" y="146"/>
                      <a:pt x="26" y="145"/>
                    </a:cubicBezTo>
                    <a:moveTo>
                      <a:pt x="25" y="145"/>
                    </a:moveTo>
                    <a:cubicBezTo>
                      <a:pt x="24" y="146"/>
                      <a:pt x="23" y="148"/>
                      <a:pt x="22" y="149"/>
                    </a:cubicBezTo>
                    <a:cubicBezTo>
                      <a:pt x="22" y="149"/>
                      <a:pt x="22" y="149"/>
                      <a:pt x="23" y="149"/>
                    </a:cubicBezTo>
                    <a:cubicBezTo>
                      <a:pt x="23" y="148"/>
                      <a:pt x="24" y="146"/>
                      <a:pt x="25" y="145"/>
                    </a:cubicBezTo>
                    <a:cubicBezTo>
                      <a:pt x="25" y="145"/>
                      <a:pt x="25" y="145"/>
                      <a:pt x="25" y="145"/>
                    </a:cubicBezTo>
                    <a:moveTo>
                      <a:pt x="29" y="140"/>
                    </a:moveTo>
                    <a:cubicBezTo>
                      <a:pt x="29" y="140"/>
                      <a:pt x="29" y="140"/>
                      <a:pt x="29" y="141"/>
                    </a:cubicBezTo>
                    <a:cubicBezTo>
                      <a:pt x="29" y="141"/>
                      <a:pt x="30" y="142"/>
                      <a:pt x="31" y="142"/>
                    </a:cubicBezTo>
                    <a:cubicBezTo>
                      <a:pt x="31" y="142"/>
                      <a:pt x="31" y="141"/>
                      <a:pt x="32" y="141"/>
                    </a:cubicBezTo>
                    <a:cubicBezTo>
                      <a:pt x="31" y="141"/>
                      <a:pt x="30" y="140"/>
                      <a:pt x="29" y="140"/>
                    </a:cubicBezTo>
                    <a:moveTo>
                      <a:pt x="29" y="139"/>
                    </a:moveTo>
                    <a:cubicBezTo>
                      <a:pt x="29" y="139"/>
                      <a:pt x="29" y="139"/>
                      <a:pt x="29" y="139"/>
                    </a:cubicBezTo>
                    <a:cubicBezTo>
                      <a:pt x="30" y="140"/>
                      <a:pt x="31" y="140"/>
                      <a:pt x="32" y="141"/>
                    </a:cubicBezTo>
                    <a:cubicBezTo>
                      <a:pt x="32" y="141"/>
                      <a:pt x="32" y="141"/>
                      <a:pt x="32" y="141"/>
                    </a:cubicBezTo>
                    <a:cubicBezTo>
                      <a:pt x="31" y="140"/>
                      <a:pt x="30" y="140"/>
                      <a:pt x="29" y="139"/>
                    </a:cubicBezTo>
                    <a:moveTo>
                      <a:pt x="28" y="139"/>
                    </a:moveTo>
                    <a:cubicBezTo>
                      <a:pt x="28" y="139"/>
                      <a:pt x="28" y="140"/>
                      <a:pt x="27" y="140"/>
                    </a:cubicBezTo>
                    <a:cubicBezTo>
                      <a:pt x="28" y="140"/>
                      <a:pt x="28" y="140"/>
                      <a:pt x="28" y="140"/>
                    </a:cubicBezTo>
                    <a:cubicBezTo>
                      <a:pt x="28" y="140"/>
                      <a:pt x="28" y="13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moveTo>
                      <a:pt x="28" y="138"/>
                    </a:moveTo>
                    <a:cubicBezTo>
                      <a:pt x="28" y="139"/>
                      <a:pt x="28" y="13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28" y="139"/>
                      <a:pt x="29" y="139"/>
                      <a:pt x="29" y="139"/>
                    </a:cubicBezTo>
                    <a:cubicBezTo>
                      <a:pt x="28" y="139"/>
                      <a:pt x="28" y="139"/>
                      <a:pt x="28" y="138"/>
                    </a:cubicBezTo>
                    <a:moveTo>
                      <a:pt x="32" y="134"/>
                    </a:moveTo>
                    <a:cubicBezTo>
                      <a:pt x="32" y="134"/>
                      <a:pt x="32" y="134"/>
                      <a:pt x="32" y="134"/>
                    </a:cubicBezTo>
                    <a:cubicBezTo>
                      <a:pt x="33" y="135"/>
                      <a:pt x="34" y="135"/>
                      <a:pt x="35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4" y="135"/>
                      <a:pt x="33" y="135"/>
                      <a:pt x="32" y="134"/>
                    </a:cubicBezTo>
                    <a:moveTo>
                      <a:pt x="31" y="134"/>
                    </a:move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moveTo>
                      <a:pt x="36" y="125"/>
                    </a:moveTo>
                    <a:cubicBezTo>
                      <a:pt x="36" y="126"/>
                      <a:pt x="35" y="126"/>
                      <a:pt x="35" y="127"/>
                    </a:cubicBezTo>
                    <a:cubicBezTo>
                      <a:pt x="35" y="127"/>
                      <a:pt x="35" y="127"/>
                      <a:pt x="35" y="127"/>
                    </a:cubicBezTo>
                    <a:cubicBezTo>
                      <a:pt x="36" y="126"/>
                      <a:pt x="36" y="126"/>
                      <a:pt x="37" y="125"/>
                    </a:cubicBezTo>
                    <a:cubicBezTo>
                      <a:pt x="36" y="126"/>
                      <a:pt x="36" y="127"/>
                      <a:pt x="36" y="127"/>
                    </a:cubicBezTo>
                    <a:cubicBezTo>
                      <a:pt x="37" y="128"/>
                      <a:pt x="38" y="129"/>
                      <a:pt x="39" y="129"/>
                    </a:cubicBezTo>
                    <a:cubicBezTo>
                      <a:pt x="39" y="129"/>
                      <a:pt x="39" y="128"/>
                      <a:pt x="40" y="127"/>
                    </a:cubicBezTo>
                    <a:cubicBezTo>
                      <a:pt x="39" y="126"/>
                      <a:pt x="37" y="126"/>
                      <a:pt x="36" y="125"/>
                    </a:cubicBezTo>
                    <a:moveTo>
                      <a:pt x="37" y="123"/>
                    </a:moveTo>
                    <a:cubicBezTo>
                      <a:pt x="37" y="123"/>
                      <a:pt x="37" y="124"/>
                      <a:pt x="37" y="124"/>
                    </a:cubicBezTo>
                    <a:cubicBezTo>
                      <a:pt x="38" y="125"/>
                      <a:pt x="39" y="125"/>
                      <a:pt x="40" y="126"/>
                    </a:cubicBezTo>
                    <a:cubicBezTo>
                      <a:pt x="41" y="126"/>
                      <a:pt x="41" y="126"/>
                      <a:pt x="41" y="125"/>
                    </a:cubicBezTo>
                    <a:cubicBezTo>
                      <a:pt x="40" y="125"/>
                      <a:pt x="38" y="124"/>
                      <a:pt x="37" y="123"/>
                    </a:cubicBezTo>
                    <a:moveTo>
                      <a:pt x="45" y="110"/>
                    </a:moveTo>
                    <a:cubicBezTo>
                      <a:pt x="44" y="112"/>
                      <a:pt x="42" y="114"/>
                      <a:pt x="41" y="116"/>
                    </a:cubicBezTo>
                    <a:cubicBezTo>
                      <a:pt x="43" y="116"/>
                      <a:pt x="44" y="117"/>
                      <a:pt x="45" y="118"/>
                    </a:cubicBezTo>
                    <a:cubicBezTo>
                      <a:pt x="46" y="116"/>
                      <a:pt x="47" y="114"/>
                      <a:pt x="49" y="112"/>
                    </a:cubicBezTo>
                    <a:cubicBezTo>
                      <a:pt x="47" y="111"/>
                      <a:pt x="46" y="111"/>
                      <a:pt x="45" y="110"/>
                    </a:cubicBezTo>
                    <a:moveTo>
                      <a:pt x="55" y="92"/>
                    </a:moveTo>
                    <a:cubicBezTo>
                      <a:pt x="53" y="96"/>
                      <a:pt x="51" y="99"/>
                      <a:pt x="49" y="102"/>
                    </a:cubicBezTo>
                    <a:cubicBezTo>
                      <a:pt x="53" y="104"/>
                      <a:pt x="53" y="104"/>
                      <a:pt x="53" y="104"/>
                    </a:cubicBezTo>
                    <a:cubicBezTo>
                      <a:pt x="55" y="101"/>
                      <a:pt x="57" y="98"/>
                      <a:pt x="59" y="95"/>
                    </a:cubicBezTo>
                    <a:cubicBezTo>
                      <a:pt x="58" y="94"/>
                      <a:pt x="56" y="93"/>
                      <a:pt x="55" y="92"/>
                    </a:cubicBezTo>
                    <a:moveTo>
                      <a:pt x="60" y="83"/>
                    </a:moveTo>
                    <a:cubicBezTo>
                      <a:pt x="60" y="84"/>
                      <a:pt x="59" y="84"/>
                      <a:pt x="59" y="85"/>
                    </a:cubicBezTo>
                    <a:cubicBezTo>
                      <a:pt x="60" y="86"/>
                      <a:pt x="62" y="87"/>
                      <a:pt x="63" y="88"/>
                    </a:cubicBezTo>
                    <a:cubicBezTo>
                      <a:pt x="64" y="87"/>
                      <a:pt x="64" y="86"/>
                      <a:pt x="64" y="85"/>
                    </a:cubicBezTo>
                    <a:cubicBezTo>
                      <a:pt x="63" y="84"/>
                      <a:pt x="62" y="84"/>
                      <a:pt x="60" y="83"/>
                    </a:cubicBezTo>
                    <a:moveTo>
                      <a:pt x="61" y="81"/>
                    </a:moveTo>
                    <a:cubicBezTo>
                      <a:pt x="61" y="81"/>
                      <a:pt x="61" y="81"/>
                      <a:pt x="61" y="81"/>
                    </a:cubicBezTo>
                    <a:cubicBezTo>
                      <a:pt x="62" y="82"/>
                      <a:pt x="64" y="83"/>
                      <a:pt x="65" y="84"/>
                    </a:cubicBezTo>
                    <a:cubicBezTo>
                      <a:pt x="65" y="84"/>
                      <a:pt x="65" y="83"/>
                      <a:pt x="66" y="83"/>
                    </a:cubicBezTo>
                    <a:cubicBezTo>
                      <a:pt x="64" y="82"/>
                      <a:pt x="63" y="82"/>
                      <a:pt x="61" y="81"/>
                    </a:cubicBezTo>
                    <a:moveTo>
                      <a:pt x="64" y="76"/>
                    </a:moveTo>
                    <a:cubicBezTo>
                      <a:pt x="64" y="76"/>
                      <a:pt x="64" y="76"/>
                      <a:pt x="64" y="76"/>
                    </a:cubicBezTo>
                    <a:cubicBezTo>
                      <a:pt x="65" y="77"/>
                      <a:pt x="67" y="78"/>
                      <a:pt x="68" y="79"/>
                    </a:cubicBezTo>
                    <a:cubicBezTo>
                      <a:pt x="68" y="79"/>
                      <a:pt x="68" y="79"/>
                      <a:pt x="69" y="78"/>
                    </a:cubicBezTo>
                    <a:cubicBezTo>
                      <a:pt x="67" y="77"/>
                      <a:pt x="66" y="77"/>
                      <a:pt x="64" y="76"/>
                    </a:cubicBezTo>
                    <a:moveTo>
                      <a:pt x="67" y="70"/>
                    </a:moveTo>
                    <a:cubicBezTo>
                      <a:pt x="67" y="72"/>
                      <a:pt x="66" y="73"/>
                      <a:pt x="65" y="74"/>
                    </a:cubicBezTo>
                    <a:cubicBezTo>
                      <a:pt x="67" y="75"/>
                      <a:pt x="68" y="76"/>
                      <a:pt x="69" y="77"/>
                    </a:cubicBezTo>
                    <a:cubicBezTo>
                      <a:pt x="70" y="75"/>
                      <a:pt x="71" y="74"/>
                      <a:pt x="72" y="73"/>
                    </a:cubicBezTo>
                    <a:cubicBezTo>
                      <a:pt x="70" y="72"/>
                      <a:pt x="69" y="71"/>
                      <a:pt x="67" y="70"/>
                    </a:cubicBezTo>
                    <a:moveTo>
                      <a:pt x="69" y="67"/>
                    </a:moveTo>
                    <a:cubicBezTo>
                      <a:pt x="69" y="67"/>
                      <a:pt x="69" y="68"/>
                      <a:pt x="69" y="68"/>
                    </a:cubicBezTo>
                    <a:cubicBezTo>
                      <a:pt x="70" y="69"/>
                      <a:pt x="72" y="70"/>
                      <a:pt x="73" y="71"/>
                    </a:cubicBezTo>
                    <a:cubicBezTo>
                      <a:pt x="73" y="70"/>
                      <a:pt x="74" y="70"/>
                      <a:pt x="74" y="69"/>
                    </a:cubicBezTo>
                    <a:cubicBezTo>
                      <a:pt x="72" y="68"/>
                      <a:pt x="71" y="68"/>
                      <a:pt x="69" y="67"/>
                    </a:cubicBezTo>
                    <a:moveTo>
                      <a:pt x="70" y="66"/>
                    </a:moveTo>
                    <a:cubicBezTo>
                      <a:pt x="70" y="66"/>
                      <a:pt x="70" y="67"/>
                      <a:pt x="69" y="67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3" y="68"/>
                      <a:pt x="71" y="67"/>
                      <a:pt x="70" y="66"/>
                    </a:cubicBezTo>
                    <a:moveTo>
                      <a:pt x="71" y="64"/>
                    </a:moveTo>
                    <a:cubicBezTo>
                      <a:pt x="71" y="64"/>
                      <a:pt x="71" y="64"/>
                      <a:pt x="71" y="64"/>
                    </a:cubicBezTo>
                    <a:cubicBezTo>
                      <a:pt x="72" y="65"/>
                      <a:pt x="74" y="66"/>
                      <a:pt x="75" y="67"/>
                    </a:cubicBezTo>
                    <a:cubicBezTo>
                      <a:pt x="75" y="67"/>
                      <a:pt x="75" y="67"/>
                      <a:pt x="76" y="66"/>
                    </a:cubicBezTo>
                    <a:cubicBezTo>
                      <a:pt x="74" y="66"/>
                      <a:pt x="73" y="65"/>
                      <a:pt x="71" y="64"/>
                    </a:cubicBezTo>
                    <a:moveTo>
                      <a:pt x="75" y="57"/>
                    </a:moveTo>
                    <a:cubicBezTo>
                      <a:pt x="74" y="59"/>
                      <a:pt x="73" y="61"/>
                      <a:pt x="71" y="63"/>
                    </a:cubicBezTo>
                    <a:cubicBezTo>
                      <a:pt x="73" y="64"/>
                      <a:pt x="74" y="65"/>
                      <a:pt x="76" y="66"/>
                    </a:cubicBezTo>
                    <a:cubicBezTo>
                      <a:pt x="77" y="64"/>
                      <a:pt x="78" y="62"/>
                      <a:pt x="80" y="60"/>
                    </a:cubicBezTo>
                    <a:cubicBezTo>
                      <a:pt x="78" y="59"/>
                      <a:pt x="77" y="58"/>
                      <a:pt x="76" y="58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4" y="61"/>
                      <a:pt x="75" y="59"/>
                      <a:pt x="76" y="57"/>
                    </a:cubicBezTo>
                    <a:cubicBezTo>
                      <a:pt x="76" y="57"/>
                      <a:pt x="75" y="57"/>
                      <a:pt x="75" y="57"/>
                    </a:cubicBezTo>
                    <a:moveTo>
                      <a:pt x="77" y="57"/>
                    </a:moveTo>
                    <a:cubicBezTo>
                      <a:pt x="76" y="57"/>
                      <a:pt x="76" y="57"/>
                      <a:pt x="76" y="57"/>
                    </a:cubicBezTo>
                    <a:cubicBezTo>
                      <a:pt x="77" y="58"/>
                      <a:pt x="79" y="59"/>
                      <a:pt x="80" y="59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79" y="58"/>
                      <a:pt x="78" y="57"/>
                      <a:pt x="77" y="57"/>
                    </a:cubicBezTo>
                    <a:moveTo>
                      <a:pt x="76" y="56"/>
                    </a:moveTo>
                    <a:cubicBezTo>
                      <a:pt x="76" y="56"/>
                      <a:pt x="75" y="57"/>
                      <a:pt x="75" y="57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76" y="57"/>
                      <a:pt x="76" y="57"/>
                      <a:pt x="76" y="56"/>
                    </a:cubicBezTo>
                    <a:cubicBezTo>
                      <a:pt x="76" y="56"/>
                      <a:pt x="76" y="56"/>
                      <a:pt x="76" y="56"/>
                    </a:cubicBezTo>
                    <a:moveTo>
                      <a:pt x="78" y="54"/>
                    </a:moveTo>
                    <a:cubicBezTo>
                      <a:pt x="78" y="54"/>
                      <a:pt x="78" y="55"/>
                      <a:pt x="78" y="55"/>
                    </a:cubicBezTo>
                    <a:cubicBezTo>
                      <a:pt x="79" y="55"/>
                      <a:pt x="80" y="56"/>
                      <a:pt x="81" y="57"/>
                    </a:cubicBezTo>
                    <a:cubicBezTo>
                      <a:pt x="81" y="57"/>
                      <a:pt x="81" y="57"/>
                      <a:pt x="81" y="56"/>
                    </a:cubicBezTo>
                    <a:cubicBezTo>
                      <a:pt x="80" y="56"/>
                      <a:pt x="79" y="55"/>
                      <a:pt x="78" y="54"/>
                    </a:cubicBezTo>
                    <a:moveTo>
                      <a:pt x="78" y="54"/>
                    </a:moveTo>
                    <a:cubicBezTo>
                      <a:pt x="78" y="54"/>
                      <a:pt x="78" y="54"/>
                      <a:pt x="78" y="54"/>
                    </a:cubicBezTo>
                    <a:cubicBezTo>
                      <a:pt x="79" y="55"/>
                      <a:pt x="81" y="56"/>
                      <a:pt x="82" y="56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81" y="55"/>
                      <a:pt x="80" y="55"/>
                      <a:pt x="78" y="54"/>
                    </a:cubicBezTo>
                    <a:moveTo>
                      <a:pt x="77" y="54"/>
                    </a:move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moveTo>
                      <a:pt x="77" y="53"/>
                    </a:moveTo>
                    <a:cubicBezTo>
                      <a:pt x="77" y="53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8" y="54"/>
                    </a:cubicBezTo>
                    <a:cubicBezTo>
                      <a:pt x="78" y="54"/>
                      <a:pt x="78" y="54"/>
                      <a:pt x="78" y="54"/>
                    </a:cubicBezTo>
                    <a:cubicBezTo>
                      <a:pt x="78" y="53"/>
                      <a:pt x="78" y="53"/>
                      <a:pt x="77" y="53"/>
                    </a:cubicBezTo>
                    <a:moveTo>
                      <a:pt x="85" y="43"/>
                    </a:moveTo>
                    <a:cubicBezTo>
                      <a:pt x="82" y="47"/>
                      <a:pt x="81" y="50"/>
                      <a:pt x="79" y="52"/>
                    </a:cubicBezTo>
                    <a:cubicBezTo>
                      <a:pt x="81" y="53"/>
                      <a:pt x="82" y="53"/>
                      <a:pt x="83" y="54"/>
                    </a:cubicBezTo>
                    <a:cubicBezTo>
                      <a:pt x="85" y="51"/>
                      <a:pt x="86" y="48"/>
                      <a:pt x="88" y="46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85" y="43"/>
                      <a:pt x="85" y="43"/>
                      <a:pt x="85" y="43"/>
                    </a:cubicBezTo>
                    <a:moveTo>
                      <a:pt x="87" y="39"/>
                    </a:moveTo>
                    <a:cubicBezTo>
                      <a:pt x="87" y="40"/>
                      <a:pt x="86" y="41"/>
                      <a:pt x="86" y="41"/>
                    </a:cubicBezTo>
                    <a:cubicBezTo>
                      <a:pt x="87" y="42"/>
                      <a:pt x="88" y="42"/>
                      <a:pt x="89" y="43"/>
                    </a:cubicBezTo>
                    <a:cubicBezTo>
                      <a:pt x="90" y="43"/>
                      <a:pt x="90" y="42"/>
                      <a:pt x="90" y="41"/>
                    </a:cubicBezTo>
                    <a:cubicBezTo>
                      <a:pt x="89" y="41"/>
                      <a:pt x="88" y="40"/>
                      <a:pt x="87" y="39"/>
                    </a:cubicBezTo>
                    <a:moveTo>
                      <a:pt x="90" y="35"/>
                    </a:moveTo>
                    <a:cubicBezTo>
                      <a:pt x="89" y="36"/>
                      <a:pt x="89" y="36"/>
                      <a:pt x="88" y="37"/>
                    </a:cubicBezTo>
                    <a:cubicBezTo>
                      <a:pt x="88" y="37"/>
                      <a:pt x="89" y="38"/>
                      <a:pt x="89" y="38"/>
                    </a:cubicBezTo>
                    <a:cubicBezTo>
                      <a:pt x="89" y="38"/>
                      <a:pt x="88" y="37"/>
                      <a:pt x="88" y="37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91" y="40"/>
                      <a:pt x="91" y="40"/>
                      <a:pt x="91" y="40"/>
                    </a:cubicBezTo>
                    <a:cubicBezTo>
                      <a:pt x="92" y="39"/>
                      <a:pt x="93" y="38"/>
                      <a:pt x="93" y="37"/>
                    </a:cubicBezTo>
                    <a:cubicBezTo>
                      <a:pt x="92" y="36"/>
                      <a:pt x="91" y="35"/>
                      <a:pt x="90" y="35"/>
                    </a:cubicBezTo>
                    <a:moveTo>
                      <a:pt x="90" y="34"/>
                    </a:moveTo>
                    <a:cubicBezTo>
                      <a:pt x="90" y="34"/>
                      <a:pt x="90" y="34"/>
                      <a:pt x="90" y="35"/>
                    </a:cubicBezTo>
                    <a:cubicBezTo>
                      <a:pt x="91" y="35"/>
                      <a:pt x="92" y="36"/>
                      <a:pt x="93" y="37"/>
                    </a:cubicBezTo>
                    <a:cubicBezTo>
                      <a:pt x="93" y="37"/>
                      <a:pt x="93" y="36"/>
                      <a:pt x="94" y="36"/>
                    </a:cubicBezTo>
                    <a:cubicBezTo>
                      <a:pt x="92" y="35"/>
                      <a:pt x="91" y="35"/>
                      <a:pt x="90" y="34"/>
                    </a:cubicBezTo>
                    <a:moveTo>
                      <a:pt x="91" y="32"/>
                    </a:moveTo>
                    <a:cubicBezTo>
                      <a:pt x="91" y="32"/>
                      <a:pt x="91" y="33"/>
                      <a:pt x="90" y="34"/>
                    </a:cubicBezTo>
                    <a:cubicBezTo>
                      <a:pt x="91" y="35"/>
                      <a:pt x="93" y="35"/>
                      <a:pt x="94" y="36"/>
                    </a:cubicBezTo>
                    <a:cubicBezTo>
                      <a:pt x="94" y="35"/>
                      <a:pt x="95" y="35"/>
                      <a:pt x="95" y="34"/>
                    </a:cubicBezTo>
                    <a:cubicBezTo>
                      <a:pt x="94" y="33"/>
                      <a:pt x="93" y="32"/>
                      <a:pt x="91" y="32"/>
                    </a:cubicBezTo>
                    <a:moveTo>
                      <a:pt x="92" y="31"/>
                    </a:moveTo>
                    <a:cubicBezTo>
                      <a:pt x="92" y="31"/>
                      <a:pt x="92" y="31"/>
                      <a:pt x="91" y="32"/>
                    </a:cubicBezTo>
                    <a:cubicBezTo>
                      <a:pt x="93" y="32"/>
                      <a:pt x="94" y="33"/>
                      <a:pt x="95" y="34"/>
                    </a:cubicBezTo>
                    <a:cubicBezTo>
                      <a:pt x="95" y="33"/>
                      <a:pt x="95" y="33"/>
                      <a:pt x="96" y="33"/>
                    </a:cubicBezTo>
                    <a:cubicBezTo>
                      <a:pt x="93" y="32"/>
                      <a:pt x="92" y="31"/>
                      <a:pt x="92" y="31"/>
                    </a:cubicBezTo>
                    <a:moveTo>
                      <a:pt x="94" y="28"/>
                    </a:moveTo>
                    <a:cubicBezTo>
                      <a:pt x="93" y="29"/>
                      <a:pt x="93" y="30"/>
                      <a:pt x="92" y="31"/>
                    </a:cubicBezTo>
                    <a:cubicBezTo>
                      <a:pt x="92" y="31"/>
                      <a:pt x="93" y="32"/>
                      <a:pt x="96" y="33"/>
                    </a:cubicBezTo>
                    <a:cubicBezTo>
                      <a:pt x="96" y="32"/>
                      <a:pt x="97" y="31"/>
                      <a:pt x="97" y="30"/>
                    </a:cubicBezTo>
                    <a:cubicBezTo>
                      <a:pt x="96" y="29"/>
                      <a:pt x="95" y="28"/>
                      <a:pt x="94" y="28"/>
                    </a:cubicBezTo>
                    <a:moveTo>
                      <a:pt x="97" y="22"/>
                    </a:moveTo>
                    <a:cubicBezTo>
                      <a:pt x="96" y="24"/>
                      <a:pt x="95" y="26"/>
                      <a:pt x="94" y="28"/>
                    </a:cubicBezTo>
                    <a:cubicBezTo>
                      <a:pt x="95" y="28"/>
                      <a:pt x="96" y="29"/>
                      <a:pt x="97" y="30"/>
                    </a:cubicBezTo>
                    <a:cubicBezTo>
                      <a:pt x="99" y="28"/>
                      <a:pt x="100" y="26"/>
                      <a:pt x="101" y="24"/>
                    </a:cubicBezTo>
                    <a:cubicBezTo>
                      <a:pt x="99" y="24"/>
                      <a:pt x="98" y="23"/>
                      <a:pt x="97" y="22"/>
                    </a:cubicBezTo>
                    <a:moveTo>
                      <a:pt x="101" y="20"/>
                    </a:moveTo>
                    <a:cubicBezTo>
                      <a:pt x="101" y="21"/>
                      <a:pt x="102" y="21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2" y="21"/>
                      <a:pt x="101" y="21"/>
                      <a:pt x="101" y="20"/>
                    </a:cubicBezTo>
                    <a:moveTo>
                      <a:pt x="99" y="19"/>
                    </a:moveTo>
                    <a:cubicBezTo>
                      <a:pt x="98" y="20"/>
                      <a:pt x="98" y="21"/>
                      <a:pt x="97" y="22"/>
                    </a:cubicBezTo>
                    <a:cubicBezTo>
                      <a:pt x="98" y="23"/>
                      <a:pt x="100" y="23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3"/>
                      <a:pt x="102" y="22"/>
                      <a:pt x="102" y="22"/>
                    </a:cubicBezTo>
                    <a:cubicBezTo>
                      <a:pt x="101" y="21"/>
                      <a:pt x="100" y="20"/>
                      <a:pt x="99" y="19"/>
                    </a:cubicBezTo>
                    <a:moveTo>
                      <a:pt x="99" y="19"/>
                    </a:moveTo>
                    <a:cubicBezTo>
                      <a:pt x="99" y="19"/>
                      <a:pt x="99" y="19"/>
                      <a:pt x="99" y="19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2" y="20"/>
                      <a:pt x="101" y="20"/>
                      <a:pt x="101" y="20"/>
                    </a:cubicBezTo>
                    <a:cubicBezTo>
                      <a:pt x="100" y="19"/>
                      <a:pt x="100" y="19"/>
                      <a:pt x="99" y="19"/>
                    </a:cubicBezTo>
                    <a:moveTo>
                      <a:pt x="104" y="11"/>
                    </a:moveTo>
                    <a:cubicBezTo>
                      <a:pt x="102" y="13"/>
                      <a:pt x="101" y="15"/>
                      <a:pt x="100" y="18"/>
                    </a:cubicBezTo>
                    <a:cubicBezTo>
                      <a:pt x="101" y="18"/>
                      <a:pt x="102" y="19"/>
                      <a:pt x="103" y="20"/>
                    </a:cubicBezTo>
                    <a:cubicBezTo>
                      <a:pt x="105" y="18"/>
                      <a:pt x="106" y="15"/>
                      <a:pt x="108" y="13"/>
                    </a:cubicBezTo>
                    <a:cubicBezTo>
                      <a:pt x="106" y="12"/>
                      <a:pt x="105" y="11"/>
                      <a:pt x="104" y="11"/>
                    </a:cubicBezTo>
                    <a:moveTo>
                      <a:pt x="104" y="10"/>
                    </a:moveTo>
                    <a:cubicBezTo>
                      <a:pt x="104" y="10"/>
                      <a:pt x="104" y="10"/>
                      <a:pt x="104" y="10"/>
                    </a:cubicBezTo>
                    <a:cubicBezTo>
                      <a:pt x="105" y="11"/>
                      <a:pt x="107" y="12"/>
                      <a:pt x="108" y="13"/>
                    </a:cubicBezTo>
                    <a:cubicBezTo>
                      <a:pt x="108" y="13"/>
                      <a:pt x="108" y="12"/>
                      <a:pt x="108" y="12"/>
                    </a:cubicBezTo>
                    <a:cubicBezTo>
                      <a:pt x="108" y="12"/>
                      <a:pt x="108" y="12"/>
                      <a:pt x="107" y="11"/>
                    </a:cubicBezTo>
                    <a:cubicBezTo>
                      <a:pt x="106" y="11"/>
                      <a:pt x="105" y="10"/>
                      <a:pt x="104" y="10"/>
                    </a:cubicBezTo>
                    <a:moveTo>
                      <a:pt x="110" y="0"/>
                    </a:moveTo>
                    <a:cubicBezTo>
                      <a:pt x="108" y="4"/>
                      <a:pt x="106" y="7"/>
                      <a:pt x="104" y="10"/>
                    </a:cubicBezTo>
                    <a:cubicBezTo>
                      <a:pt x="106" y="10"/>
                      <a:pt x="107" y="11"/>
                      <a:pt x="108" y="12"/>
                    </a:cubicBezTo>
                    <a:cubicBezTo>
                      <a:pt x="110" y="9"/>
                      <a:pt x="112" y="6"/>
                      <a:pt x="114" y="3"/>
                    </a:cubicBezTo>
                    <a:cubicBezTo>
                      <a:pt x="113" y="2"/>
                      <a:pt x="111" y="1"/>
                      <a:pt x="1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4" name="Freeform 10140"/>
              <p:cNvSpPr>
                <a:spLocks/>
              </p:cNvSpPr>
              <p:nvPr/>
            </p:nvSpPr>
            <p:spPr bwMode="auto">
              <a:xfrm>
                <a:off x="-118" y="3630"/>
                <a:ext cx="12" cy="4"/>
              </a:xfrm>
              <a:custGeom>
                <a:avLst/>
                <a:gdLst>
                  <a:gd name="T0" fmla="*/ 0 w 5"/>
                  <a:gd name="T1" fmla="*/ 0 h 2"/>
                  <a:gd name="T2" fmla="*/ 0 w 5"/>
                  <a:gd name="T3" fmla="*/ 0 h 2"/>
                  <a:gd name="T4" fmla="*/ 5 w 5"/>
                  <a:gd name="T5" fmla="*/ 2 h 2"/>
                  <a:gd name="T6" fmla="*/ 5 w 5"/>
                  <a:gd name="T7" fmla="*/ 2 h 2"/>
                  <a:gd name="T8" fmla="*/ 0 w 5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5" name="Freeform 10141"/>
              <p:cNvSpPr>
                <a:spLocks/>
              </p:cNvSpPr>
              <p:nvPr/>
            </p:nvSpPr>
            <p:spPr bwMode="auto">
              <a:xfrm>
                <a:off x="-94" y="3594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6" name="Freeform 10142"/>
              <p:cNvSpPr>
                <a:spLocks/>
              </p:cNvSpPr>
              <p:nvPr/>
            </p:nvSpPr>
            <p:spPr bwMode="auto">
              <a:xfrm>
                <a:off x="-73" y="3559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7" name="Freeform 10143"/>
              <p:cNvSpPr>
                <a:spLocks noEditPoints="1"/>
              </p:cNvSpPr>
              <p:nvPr/>
            </p:nvSpPr>
            <p:spPr bwMode="auto">
              <a:xfrm>
                <a:off x="-68" y="3547"/>
                <a:ext cx="12" cy="10"/>
              </a:xfrm>
              <a:custGeom>
                <a:avLst/>
                <a:gdLst>
                  <a:gd name="T0" fmla="*/ 0 w 5"/>
                  <a:gd name="T1" fmla="*/ 2 h 4"/>
                  <a:gd name="T2" fmla="*/ 0 w 5"/>
                  <a:gd name="T3" fmla="*/ 2 h 4"/>
                  <a:gd name="T4" fmla="*/ 4 w 5"/>
                  <a:gd name="T5" fmla="*/ 4 h 4"/>
                  <a:gd name="T6" fmla="*/ 4 w 5"/>
                  <a:gd name="T7" fmla="*/ 4 h 4"/>
                  <a:gd name="T8" fmla="*/ 0 w 5"/>
                  <a:gd name="T9" fmla="*/ 2 h 4"/>
                  <a:gd name="T10" fmla="*/ 1 w 5"/>
                  <a:gd name="T11" fmla="*/ 0 h 4"/>
                  <a:gd name="T12" fmla="*/ 1 w 5"/>
                  <a:gd name="T13" fmla="*/ 0 h 4"/>
                  <a:gd name="T14" fmla="*/ 5 w 5"/>
                  <a:gd name="T15" fmla="*/ 2 h 4"/>
                  <a:gd name="T16" fmla="*/ 5 w 5"/>
                  <a:gd name="T17" fmla="*/ 2 h 4"/>
                  <a:gd name="T18" fmla="*/ 1 w 5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4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1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8" name="Freeform 10144"/>
              <p:cNvSpPr>
                <a:spLocks/>
              </p:cNvSpPr>
              <p:nvPr/>
            </p:nvSpPr>
            <p:spPr bwMode="auto">
              <a:xfrm>
                <a:off x="-59" y="3538"/>
                <a:ext cx="7" cy="4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9" name="Freeform 10145"/>
              <p:cNvSpPr>
                <a:spLocks noEditPoints="1"/>
              </p:cNvSpPr>
              <p:nvPr/>
            </p:nvSpPr>
            <p:spPr bwMode="auto">
              <a:xfrm>
                <a:off x="-68" y="3545"/>
                <a:ext cx="14" cy="14"/>
              </a:xfrm>
              <a:custGeom>
                <a:avLst/>
                <a:gdLst>
                  <a:gd name="T0" fmla="*/ 0 w 6"/>
                  <a:gd name="T1" fmla="*/ 4 h 6"/>
                  <a:gd name="T2" fmla="*/ 0 w 6"/>
                  <a:gd name="T3" fmla="*/ 4 h 6"/>
                  <a:gd name="T4" fmla="*/ 3 w 6"/>
                  <a:gd name="T5" fmla="*/ 6 h 6"/>
                  <a:gd name="T6" fmla="*/ 3 w 6"/>
                  <a:gd name="T7" fmla="*/ 6 h 6"/>
                  <a:gd name="T8" fmla="*/ 0 w 6"/>
                  <a:gd name="T9" fmla="*/ 4 h 6"/>
                  <a:gd name="T10" fmla="*/ 2 w 6"/>
                  <a:gd name="T11" fmla="*/ 0 h 6"/>
                  <a:gd name="T12" fmla="*/ 2 w 6"/>
                  <a:gd name="T13" fmla="*/ 0 h 6"/>
                  <a:gd name="T14" fmla="*/ 6 w 6"/>
                  <a:gd name="T15" fmla="*/ 2 h 6"/>
                  <a:gd name="T16" fmla="*/ 6 w 6"/>
                  <a:gd name="T17" fmla="*/ 2 h 6"/>
                  <a:gd name="T18" fmla="*/ 2 w 6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2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0" name="Freeform 10146"/>
              <p:cNvSpPr>
                <a:spLocks noEditPoints="1"/>
              </p:cNvSpPr>
              <p:nvPr/>
            </p:nvSpPr>
            <p:spPr bwMode="auto">
              <a:xfrm>
                <a:off x="-52" y="3516"/>
                <a:ext cx="15" cy="12"/>
              </a:xfrm>
              <a:custGeom>
                <a:avLst/>
                <a:gdLst>
                  <a:gd name="T0" fmla="*/ 4 w 6"/>
                  <a:gd name="T1" fmla="*/ 5 h 5"/>
                  <a:gd name="T2" fmla="*/ 4 w 6"/>
                  <a:gd name="T3" fmla="*/ 5 h 5"/>
                  <a:gd name="T4" fmla="*/ 4 w 6"/>
                  <a:gd name="T5" fmla="*/ 5 h 5"/>
                  <a:gd name="T6" fmla="*/ 4 w 6"/>
                  <a:gd name="T7" fmla="*/ 5 h 5"/>
                  <a:gd name="T8" fmla="*/ 0 w 6"/>
                  <a:gd name="T9" fmla="*/ 3 h 5"/>
                  <a:gd name="T10" fmla="*/ 0 w 6"/>
                  <a:gd name="T11" fmla="*/ 3 h 5"/>
                  <a:gd name="T12" fmla="*/ 4 w 6"/>
                  <a:gd name="T13" fmla="*/ 5 h 5"/>
                  <a:gd name="T14" fmla="*/ 4 w 6"/>
                  <a:gd name="T15" fmla="*/ 5 h 5"/>
                  <a:gd name="T16" fmla="*/ 0 w 6"/>
                  <a:gd name="T17" fmla="*/ 3 h 5"/>
                  <a:gd name="T18" fmla="*/ 2 w 6"/>
                  <a:gd name="T19" fmla="*/ 0 h 5"/>
                  <a:gd name="T20" fmla="*/ 2 w 6"/>
                  <a:gd name="T21" fmla="*/ 0 h 5"/>
                  <a:gd name="T22" fmla="*/ 5 w 6"/>
                  <a:gd name="T23" fmla="*/ 3 h 5"/>
                  <a:gd name="T24" fmla="*/ 6 w 6"/>
                  <a:gd name="T25" fmla="*/ 2 h 5"/>
                  <a:gd name="T26" fmla="*/ 4 w 6"/>
                  <a:gd name="T27" fmla="*/ 1 h 5"/>
                  <a:gd name="T28" fmla="*/ 2 w 6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5"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4"/>
                      <a:pt x="1" y="4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6" y="2"/>
                    </a:cubicBezTo>
                    <a:cubicBezTo>
                      <a:pt x="5" y="2"/>
                      <a:pt x="4" y="2"/>
                      <a:pt x="4" y="1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1" name="Freeform 10147"/>
              <p:cNvSpPr>
                <a:spLocks noEditPoints="1"/>
              </p:cNvSpPr>
              <p:nvPr/>
            </p:nvSpPr>
            <p:spPr bwMode="auto">
              <a:xfrm>
                <a:off x="-47" y="3514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1 h 3"/>
                  <a:gd name="T4" fmla="*/ 2 w 4"/>
                  <a:gd name="T5" fmla="*/ 2 h 3"/>
                  <a:gd name="T6" fmla="*/ 4 w 4"/>
                  <a:gd name="T7" fmla="*/ 3 h 3"/>
                  <a:gd name="T8" fmla="*/ 4 w 4"/>
                  <a:gd name="T9" fmla="*/ 3 h 3"/>
                  <a:gd name="T10" fmla="*/ 0 w 4"/>
                  <a:gd name="T11" fmla="*/ 1 h 3"/>
                  <a:gd name="T12" fmla="*/ 1 w 4"/>
                  <a:gd name="T13" fmla="*/ 0 h 3"/>
                  <a:gd name="T14" fmla="*/ 0 w 4"/>
                  <a:gd name="T15" fmla="*/ 1 h 3"/>
                  <a:gd name="T16" fmla="*/ 2 w 4"/>
                  <a:gd name="T17" fmla="*/ 2 h 3"/>
                  <a:gd name="T18" fmla="*/ 4 w 4"/>
                  <a:gd name="T19" fmla="*/ 3 h 3"/>
                  <a:gd name="T20" fmla="*/ 4 w 4"/>
                  <a:gd name="T21" fmla="*/ 2 h 3"/>
                  <a:gd name="T22" fmla="*/ 1 w 4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2" y="2"/>
                    </a:cubicBezTo>
                    <a:cubicBezTo>
                      <a:pt x="2" y="3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2" name="Freeform 10148"/>
              <p:cNvSpPr>
                <a:spLocks noEditPoints="1"/>
              </p:cNvSpPr>
              <p:nvPr/>
            </p:nvSpPr>
            <p:spPr bwMode="auto">
              <a:xfrm>
                <a:off x="-35" y="3495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  <a:gd name="T10" fmla="*/ 0 w 4"/>
                  <a:gd name="T11" fmla="*/ 0 h 3"/>
                  <a:gd name="T12" fmla="*/ 0 w 4"/>
                  <a:gd name="T13" fmla="*/ 0 h 3"/>
                  <a:gd name="T14" fmla="*/ 3 w 4"/>
                  <a:gd name="T15" fmla="*/ 1 h 3"/>
                  <a:gd name="T16" fmla="*/ 4 w 4"/>
                  <a:gd name="T17" fmla="*/ 2 h 3"/>
                  <a:gd name="T18" fmla="*/ 4 w 4"/>
                  <a:gd name="T19" fmla="*/ 2 h 3"/>
                  <a:gd name="T20" fmla="*/ 0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3" name="Freeform 10149"/>
              <p:cNvSpPr>
                <a:spLocks/>
              </p:cNvSpPr>
              <p:nvPr/>
            </p:nvSpPr>
            <p:spPr bwMode="auto">
              <a:xfrm>
                <a:off x="-120" y="3632"/>
                <a:ext cx="12" cy="10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1 h 4"/>
                  <a:gd name="T4" fmla="*/ 4 w 5"/>
                  <a:gd name="T5" fmla="*/ 4 h 4"/>
                  <a:gd name="T6" fmla="*/ 5 w 5"/>
                  <a:gd name="T7" fmla="*/ 3 h 4"/>
                  <a:gd name="T8" fmla="*/ 1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4" name="Freeform 10150"/>
              <p:cNvSpPr>
                <a:spLocks/>
              </p:cNvSpPr>
              <p:nvPr/>
            </p:nvSpPr>
            <p:spPr bwMode="auto">
              <a:xfrm>
                <a:off x="-245" y="3856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5" name="Oval 10151"/>
              <p:cNvSpPr>
                <a:spLocks noChangeArrowheads="1"/>
              </p:cNvSpPr>
              <p:nvPr/>
            </p:nvSpPr>
            <p:spPr bwMode="auto">
              <a:xfrm>
                <a:off x="-245" y="385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6" name="Freeform 10152"/>
              <p:cNvSpPr>
                <a:spLocks noEditPoints="1"/>
              </p:cNvSpPr>
              <p:nvPr/>
            </p:nvSpPr>
            <p:spPr bwMode="auto">
              <a:xfrm>
                <a:off x="-229" y="3823"/>
                <a:ext cx="10" cy="5"/>
              </a:xfrm>
              <a:custGeom>
                <a:avLst/>
                <a:gdLst>
                  <a:gd name="T0" fmla="*/ 1 w 4"/>
                  <a:gd name="T1" fmla="*/ 0 h 2"/>
                  <a:gd name="T2" fmla="*/ 1 w 4"/>
                  <a:gd name="T3" fmla="*/ 1 h 2"/>
                  <a:gd name="T4" fmla="*/ 4 w 4"/>
                  <a:gd name="T5" fmla="*/ 2 h 2"/>
                  <a:gd name="T6" fmla="*/ 4 w 4"/>
                  <a:gd name="T7" fmla="*/ 2 h 2"/>
                  <a:gd name="T8" fmla="*/ 1 w 4"/>
                  <a:gd name="T9" fmla="*/ 0 h 2"/>
                  <a:gd name="T10" fmla="*/ 0 w 4"/>
                  <a:gd name="T11" fmla="*/ 0 h 2"/>
                  <a:gd name="T12" fmla="*/ 0 w 4"/>
                  <a:gd name="T13" fmla="*/ 0 h 2"/>
                  <a:gd name="T14" fmla="*/ 0 w 4"/>
                  <a:gd name="T15" fmla="*/ 0 h 2"/>
                  <a:gd name="T16" fmla="*/ 1 w 4"/>
                  <a:gd name="T17" fmla="*/ 0 h 2"/>
                  <a:gd name="T18" fmla="*/ 0 w 4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7" name="Freeform 10153"/>
              <p:cNvSpPr>
                <a:spLocks noEditPoints="1"/>
              </p:cNvSpPr>
              <p:nvPr/>
            </p:nvSpPr>
            <p:spPr bwMode="auto">
              <a:xfrm>
                <a:off x="-278" y="3561"/>
                <a:ext cx="212" cy="352"/>
              </a:xfrm>
              <a:custGeom>
                <a:avLst/>
                <a:gdLst>
                  <a:gd name="T0" fmla="*/ 5 w 90"/>
                  <a:gd name="T1" fmla="*/ 146 h 149"/>
                  <a:gd name="T2" fmla="*/ 6 w 90"/>
                  <a:gd name="T3" fmla="*/ 145 h 149"/>
                  <a:gd name="T4" fmla="*/ 8 w 90"/>
                  <a:gd name="T5" fmla="*/ 136 h 149"/>
                  <a:gd name="T6" fmla="*/ 12 w 90"/>
                  <a:gd name="T7" fmla="*/ 127 h 149"/>
                  <a:gd name="T8" fmla="*/ 14 w 90"/>
                  <a:gd name="T9" fmla="*/ 125 h 149"/>
                  <a:gd name="T10" fmla="*/ 16 w 90"/>
                  <a:gd name="T11" fmla="*/ 126 h 149"/>
                  <a:gd name="T12" fmla="*/ 12 w 90"/>
                  <a:gd name="T13" fmla="*/ 127 h 149"/>
                  <a:gd name="T14" fmla="*/ 18 w 90"/>
                  <a:gd name="T15" fmla="*/ 118 h 149"/>
                  <a:gd name="T16" fmla="*/ 18 w 90"/>
                  <a:gd name="T17" fmla="*/ 118 h 149"/>
                  <a:gd name="T18" fmla="*/ 18 w 90"/>
                  <a:gd name="T19" fmla="*/ 118 h 149"/>
                  <a:gd name="T20" fmla="*/ 21 w 90"/>
                  <a:gd name="T21" fmla="*/ 118 h 149"/>
                  <a:gd name="T22" fmla="*/ 18 w 90"/>
                  <a:gd name="T23" fmla="*/ 116 h 149"/>
                  <a:gd name="T24" fmla="*/ 20 w 90"/>
                  <a:gd name="T25" fmla="*/ 115 h 149"/>
                  <a:gd name="T26" fmla="*/ 20 w 90"/>
                  <a:gd name="T27" fmla="*/ 115 h 149"/>
                  <a:gd name="T28" fmla="*/ 19 w 90"/>
                  <a:gd name="T29" fmla="*/ 114 h 149"/>
                  <a:gd name="T30" fmla="*/ 23 w 90"/>
                  <a:gd name="T31" fmla="*/ 116 h 149"/>
                  <a:gd name="T32" fmla="*/ 20 w 90"/>
                  <a:gd name="T33" fmla="*/ 114 h 149"/>
                  <a:gd name="T34" fmla="*/ 22 w 90"/>
                  <a:gd name="T35" fmla="*/ 112 h 149"/>
                  <a:gd name="T36" fmla="*/ 22 w 90"/>
                  <a:gd name="T37" fmla="*/ 112 h 149"/>
                  <a:gd name="T38" fmla="*/ 21 w 90"/>
                  <a:gd name="T39" fmla="*/ 112 h 149"/>
                  <a:gd name="T40" fmla="*/ 25 w 90"/>
                  <a:gd name="T41" fmla="*/ 107 h 149"/>
                  <a:gd name="T42" fmla="*/ 26 w 90"/>
                  <a:gd name="T43" fmla="*/ 102 h 149"/>
                  <a:gd name="T44" fmla="*/ 26 w 90"/>
                  <a:gd name="T45" fmla="*/ 102 h 149"/>
                  <a:gd name="T46" fmla="*/ 31 w 90"/>
                  <a:gd name="T47" fmla="*/ 103 h 149"/>
                  <a:gd name="T48" fmla="*/ 27 w 90"/>
                  <a:gd name="T49" fmla="*/ 101 h 149"/>
                  <a:gd name="T50" fmla="*/ 28 w 90"/>
                  <a:gd name="T51" fmla="*/ 101 h 149"/>
                  <a:gd name="T52" fmla="*/ 30 w 90"/>
                  <a:gd name="T53" fmla="*/ 96 h 149"/>
                  <a:gd name="T54" fmla="*/ 30 w 90"/>
                  <a:gd name="T55" fmla="*/ 96 h 149"/>
                  <a:gd name="T56" fmla="*/ 38 w 90"/>
                  <a:gd name="T57" fmla="*/ 91 h 149"/>
                  <a:gd name="T58" fmla="*/ 30 w 90"/>
                  <a:gd name="T59" fmla="*/ 96 h 149"/>
                  <a:gd name="T60" fmla="*/ 35 w 90"/>
                  <a:gd name="T61" fmla="*/ 87 h 149"/>
                  <a:gd name="T62" fmla="*/ 40 w 90"/>
                  <a:gd name="T63" fmla="*/ 78 h 149"/>
                  <a:gd name="T64" fmla="*/ 40 w 90"/>
                  <a:gd name="T65" fmla="*/ 78 h 149"/>
                  <a:gd name="T66" fmla="*/ 52 w 90"/>
                  <a:gd name="T67" fmla="*/ 66 h 149"/>
                  <a:gd name="T68" fmla="*/ 58 w 90"/>
                  <a:gd name="T69" fmla="*/ 57 h 149"/>
                  <a:gd name="T70" fmla="*/ 59 w 90"/>
                  <a:gd name="T71" fmla="*/ 45 h 149"/>
                  <a:gd name="T72" fmla="*/ 63 w 90"/>
                  <a:gd name="T73" fmla="*/ 38 h 149"/>
                  <a:gd name="T74" fmla="*/ 67 w 90"/>
                  <a:gd name="T75" fmla="*/ 41 h 149"/>
                  <a:gd name="T76" fmla="*/ 68 w 90"/>
                  <a:gd name="T77" fmla="*/ 40 h 149"/>
                  <a:gd name="T78" fmla="*/ 66 w 90"/>
                  <a:gd name="T79" fmla="*/ 32 h 149"/>
                  <a:gd name="T80" fmla="*/ 70 w 90"/>
                  <a:gd name="T81" fmla="*/ 26 h 149"/>
                  <a:gd name="T82" fmla="*/ 74 w 90"/>
                  <a:gd name="T83" fmla="*/ 29 h 149"/>
                  <a:gd name="T84" fmla="*/ 75 w 90"/>
                  <a:gd name="T85" fmla="*/ 28 h 149"/>
                  <a:gd name="T86" fmla="*/ 75 w 90"/>
                  <a:gd name="T87" fmla="*/ 20 h 149"/>
                  <a:gd name="T88" fmla="*/ 74 w 90"/>
                  <a:gd name="T89" fmla="*/ 19 h 149"/>
                  <a:gd name="T90" fmla="*/ 74 w 90"/>
                  <a:gd name="T91" fmla="*/ 19 h 149"/>
                  <a:gd name="T92" fmla="*/ 80 w 90"/>
                  <a:gd name="T93" fmla="*/ 19 h 149"/>
                  <a:gd name="T94" fmla="*/ 80 w 90"/>
                  <a:gd name="T95" fmla="*/ 18 h 149"/>
                  <a:gd name="T96" fmla="*/ 75 w 90"/>
                  <a:gd name="T97" fmla="*/ 18 h 149"/>
                  <a:gd name="T98" fmla="*/ 76 w 90"/>
                  <a:gd name="T99" fmla="*/ 16 h 149"/>
                  <a:gd name="T100" fmla="*/ 76 w 90"/>
                  <a:gd name="T101" fmla="*/ 16 h 149"/>
                  <a:gd name="T102" fmla="*/ 82 w 90"/>
                  <a:gd name="T103" fmla="*/ 16 h 149"/>
                  <a:gd name="T104" fmla="*/ 77 w 90"/>
                  <a:gd name="T105" fmla="*/ 16 h 149"/>
                  <a:gd name="T106" fmla="*/ 87 w 90"/>
                  <a:gd name="T107" fmla="*/ 7 h 149"/>
                  <a:gd name="T108" fmla="*/ 87 w 90"/>
                  <a:gd name="T109" fmla="*/ 0 h 149"/>
                  <a:gd name="T110" fmla="*/ 87 w 90"/>
                  <a:gd name="T111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0" h="149">
                    <a:moveTo>
                      <a:pt x="2" y="145"/>
                    </a:moveTo>
                    <a:cubicBezTo>
                      <a:pt x="2" y="146"/>
                      <a:pt x="1" y="146"/>
                      <a:pt x="0" y="147"/>
                    </a:cubicBezTo>
                    <a:cubicBezTo>
                      <a:pt x="4" y="149"/>
                      <a:pt x="4" y="149"/>
                      <a:pt x="4" y="149"/>
                    </a:cubicBezTo>
                    <a:cubicBezTo>
                      <a:pt x="4" y="148"/>
                      <a:pt x="5" y="147"/>
                      <a:pt x="5" y="146"/>
                    </a:cubicBezTo>
                    <a:cubicBezTo>
                      <a:pt x="2" y="145"/>
                      <a:pt x="2" y="145"/>
                      <a:pt x="2" y="145"/>
                    </a:cubicBezTo>
                    <a:moveTo>
                      <a:pt x="5" y="141"/>
                    </a:moveTo>
                    <a:cubicBezTo>
                      <a:pt x="4" y="142"/>
                      <a:pt x="4" y="142"/>
                      <a:pt x="3" y="143"/>
                    </a:cubicBezTo>
                    <a:cubicBezTo>
                      <a:pt x="4" y="144"/>
                      <a:pt x="5" y="144"/>
                      <a:pt x="6" y="145"/>
                    </a:cubicBezTo>
                    <a:cubicBezTo>
                      <a:pt x="7" y="142"/>
                      <a:pt x="7" y="142"/>
                      <a:pt x="7" y="142"/>
                    </a:cubicBezTo>
                    <a:cubicBezTo>
                      <a:pt x="5" y="141"/>
                      <a:pt x="5" y="141"/>
                      <a:pt x="5" y="141"/>
                    </a:cubicBezTo>
                    <a:moveTo>
                      <a:pt x="13" y="128"/>
                    </a:moveTo>
                    <a:cubicBezTo>
                      <a:pt x="11" y="130"/>
                      <a:pt x="9" y="133"/>
                      <a:pt x="8" y="136"/>
                    </a:cubicBezTo>
                    <a:cubicBezTo>
                      <a:pt x="10" y="137"/>
                      <a:pt x="10" y="137"/>
                      <a:pt x="10" y="137"/>
                    </a:cubicBezTo>
                    <a:cubicBezTo>
                      <a:pt x="15" y="129"/>
                      <a:pt x="15" y="129"/>
                      <a:pt x="15" y="129"/>
                    </a:cubicBezTo>
                    <a:cubicBezTo>
                      <a:pt x="14" y="129"/>
                      <a:pt x="13" y="128"/>
                      <a:pt x="13" y="128"/>
                    </a:cubicBezTo>
                    <a:moveTo>
                      <a:pt x="12" y="127"/>
                    </a:moveTo>
                    <a:cubicBezTo>
                      <a:pt x="11" y="129"/>
                      <a:pt x="10" y="130"/>
                      <a:pt x="10" y="130"/>
                    </a:cubicBezTo>
                    <a:cubicBezTo>
                      <a:pt x="10" y="130"/>
                      <a:pt x="11" y="129"/>
                      <a:pt x="12" y="127"/>
                    </a:cubicBezTo>
                    <a:cubicBezTo>
                      <a:pt x="12" y="127"/>
                      <a:pt x="12" y="127"/>
                      <a:pt x="12" y="127"/>
                    </a:cubicBezTo>
                    <a:moveTo>
                      <a:pt x="14" y="125"/>
                    </a:moveTo>
                    <a:cubicBezTo>
                      <a:pt x="14" y="126"/>
                      <a:pt x="13" y="127"/>
                      <a:pt x="13" y="127"/>
                    </a:cubicBezTo>
                    <a:cubicBezTo>
                      <a:pt x="15" y="129"/>
                      <a:pt x="15" y="129"/>
                      <a:pt x="15" y="129"/>
                    </a:cubicBezTo>
                    <a:cubicBezTo>
                      <a:pt x="16" y="128"/>
                      <a:pt x="16" y="127"/>
                      <a:pt x="17" y="126"/>
                    </a:cubicBezTo>
                    <a:cubicBezTo>
                      <a:pt x="16" y="126"/>
                      <a:pt x="16" y="126"/>
                      <a:pt x="16" y="126"/>
                    </a:cubicBezTo>
                    <a:cubicBezTo>
                      <a:pt x="16" y="126"/>
                      <a:pt x="16" y="126"/>
                      <a:pt x="16" y="126"/>
                    </a:cubicBezTo>
                    <a:cubicBezTo>
                      <a:pt x="15" y="125"/>
                      <a:pt x="15" y="125"/>
                      <a:pt x="14" y="125"/>
                    </a:cubicBezTo>
                    <a:moveTo>
                      <a:pt x="13" y="124"/>
                    </a:moveTo>
                    <a:cubicBezTo>
                      <a:pt x="13" y="125"/>
                      <a:pt x="13" y="126"/>
                      <a:pt x="12" y="127"/>
                    </a:cubicBezTo>
                    <a:cubicBezTo>
                      <a:pt x="12" y="127"/>
                      <a:pt x="12" y="127"/>
                      <a:pt x="12" y="127"/>
                    </a:cubicBezTo>
                    <a:cubicBezTo>
                      <a:pt x="13" y="126"/>
                      <a:pt x="13" y="125"/>
                      <a:pt x="14" y="125"/>
                    </a:cubicBezTo>
                    <a:cubicBezTo>
                      <a:pt x="14" y="124"/>
                      <a:pt x="14" y="124"/>
                      <a:pt x="13" y="124"/>
                    </a:cubicBezTo>
                    <a:moveTo>
                      <a:pt x="18" y="118"/>
                    </a:moveTo>
                    <a:cubicBezTo>
                      <a:pt x="18" y="119"/>
                      <a:pt x="18" y="120"/>
                      <a:pt x="17" y="120"/>
                    </a:cubicBezTo>
                    <a:cubicBezTo>
                      <a:pt x="18" y="121"/>
                      <a:pt x="19" y="121"/>
                      <a:pt x="20" y="122"/>
                    </a:cubicBezTo>
                    <a:cubicBezTo>
                      <a:pt x="20" y="121"/>
                      <a:pt x="20" y="120"/>
                      <a:pt x="21" y="120"/>
                    </a:cubicBezTo>
                    <a:cubicBezTo>
                      <a:pt x="20" y="119"/>
                      <a:pt x="19" y="119"/>
                      <a:pt x="18" y="118"/>
                    </a:cubicBezTo>
                    <a:moveTo>
                      <a:pt x="17" y="118"/>
                    </a:moveTo>
                    <a:cubicBezTo>
                      <a:pt x="17" y="118"/>
                      <a:pt x="17" y="119"/>
                      <a:pt x="16" y="120"/>
                    </a:cubicBezTo>
                    <a:cubicBezTo>
                      <a:pt x="16" y="120"/>
                      <a:pt x="16" y="120"/>
                      <a:pt x="16" y="120"/>
                    </a:cubicBezTo>
                    <a:cubicBezTo>
                      <a:pt x="17" y="119"/>
                      <a:pt x="17" y="118"/>
                      <a:pt x="18" y="118"/>
                    </a:cubicBezTo>
                    <a:cubicBezTo>
                      <a:pt x="17" y="118"/>
                      <a:pt x="17" y="118"/>
                      <a:pt x="17" y="118"/>
                    </a:cubicBezTo>
                    <a:moveTo>
                      <a:pt x="20" y="116"/>
                    </a:moveTo>
                    <a:cubicBezTo>
                      <a:pt x="19" y="117"/>
                      <a:pt x="19" y="117"/>
                      <a:pt x="19" y="117"/>
                    </a:cubicBezTo>
                    <a:cubicBezTo>
                      <a:pt x="20" y="117"/>
                      <a:pt x="21" y="118"/>
                      <a:pt x="21" y="118"/>
                    </a:cubicBezTo>
                    <a:cubicBezTo>
                      <a:pt x="22" y="118"/>
                      <a:pt x="22" y="118"/>
                      <a:pt x="22" y="118"/>
                    </a:cubicBezTo>
                    <a:cubicBezTo>
                      <a:pt x="21" y="117"/>
                      <a:pt x="20" y="117"/>
                      <a:pt x="20" y="116"/>
                    </a:cubicBezTo>
                    <a:moveTo>
                      <a:pt x="19" y="116"/>
                    </a:moveTo>
                    <a:cubicBezTo>
                      <a:pt x="18" y="116"/>
                      <a:pt x="18" y="116"/>
                      <a:pt x="18" y="116"/>
                    </a:cubicBezTo>
                    <a:cubicBezTo>
                      <a:pt x="18" y="116"/>
                      <a:pt x="18" y="116"/>
                      <a:pt x="18" y="116"/>
                    </a:cubicBezTo>
                    <a:cubicBezTo>
                      <a:pt x="18" y="116"/>
                      <a:pt x="19" y="116"/>
                      <a:pt x="19" y="116"/>
                    </a:cubicBezTo>
                    <a:cubicBezTo>
                      <a:pt x="19" y="116"/>
                      <a:pt x="19" y="116"/>
                      <a:pt x="19" y="116"/>
                    </a:cubicBezTo>
                    <a:moveTo>
                      <a:pt x="20" y="115"/>
                    </a:moveTo>
                    <a:cubicBezTo>
                      <a:pt x="20" y="115"/>
                      <a:pt x="20" y="115"/>
                      <a:pt x="20" y="116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2" y="117"/>
                      <a:pt x="23" y="117"/>
                      <a:pt x="23" y="116"/>
                    </a:cubicBezTo>
                    <a:cubicBezTo>
                      <a:pt x="22" y="116"/>
                      <a:pt x="21" y="115"/>
                      <a:pt x="20" y="115"/>
                    </a:cubicBezTo>
                    <a:moveTo>
                      <a:pt x="19" y="114"/>
                    </a:moveTo>
                    <a:cubicBezTo>
                      <a:pt x="19" y="115"/>
                      <a:pt x="19" y="115"/>
                      <a:pt x="19" y="115"/>
                    </a:cubicBezTo>
                    <a:cubicBezTo>
                      <a:pt x="19" y="115"/>
                      <a:pt x="19" y="115"/>
                      <a:pt x="19" y="115"/>
                    </a:cubicBezTo>
                    <a:cubicBezTo>
                      <a:pt x="19" y="115"/>
                      <a:pt x="19" y="115"/>
                      <a:pt x="19" y="114"/>
                    </a:cubicBezTo>
                    <a:cubicBezTo>
                      <a:pt x="19" y="114"/>
                      <a:pt x="19" y="114"/>
                      <a:pt x="19" y="114"/>
                    </a:cubicBezTo>
                    <a:moveTo>
                      <a:pt x="21" y="114"/>
                    </a:moveTo>
                    <a:cubicBezTo>
                      <a:pt x="21" y="114"/>
                      <a:pt x="21" y="114"/>
                      <a:pt x="21" y="115"/>
                    </a:cubicBezTo>
                    <a:cubicBezTo>
                      <a:pt x="21" y="115"/>
                      <a:pt x="22" y="115"/>
                      <a:pt x="23" y="116"/>
                    </a:cubicBezTo>
                    <a:cubicBezTo>
                      <a:pt x="23" y="116"/>
                      <a:pt x="23" y="116"/>
                      <a:pt x="23" y="116"/>
                    </a:cubicBezTo>
                    <a:cubicBezTo>
                      <a:pt x="22" y="115"/>
                      <a:pt x="22" y="115"/>
                      <a:pt x="21" y="114"/>
                    </a:cubicBezTo>
                    <a:moveTo>
                      <a:pt x="20" y="114"/>
                    </a:move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moveTo>
                      <a:pt x="22" y="112"/>
                    </a:moveTo>
                    <a:cubicBezTo>
                      <a:pt x="22" y="112"/>
                      <a:pt x="22" y="113"/>
                      <a:pt x="22" y="113"/>
                    </a:cubicBezTo>
                    <a:cubicBezTo>
                      <a:pt x="22" y="113"/>
                      <a:pt x="23" y="114"/>
                      <a:pt x="24" y="114"/>
                    </a:cubicBezTo>
                    <a:cubicBezTo>
                      <a:pt x="24" y="114"/>
                      <a:pt x="24" y="114"/>
                      <a:pt x="24" y="113"/>
                    </a:cubicBezTo>
                    <a:cubicBezTo>
                      <a:pt x="24" y="113"/>
                      <a:pt x="23" y="113"/>
                      <a:pt x="22" y="112"/>
                    </a:cubicBezTo>
                    <a:moveTo>
                      <a:pt x="21" y="111"/>
                    </a:move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1"/>
                      <a:pt x="21" y="111"/>
                    </a:cubicBezTo>
                    <a:moveTo>
                      <a:pt x="28" y="103"/>
                    </a:moveTo>
                    <a:cubicBezTo>
                      <a:pt x="27" y="103"/>
                      <a:pt x="27" y="104"/>
                      <a:pt x="26" y="105"/>
                    </a:cubicBezTo>
                    <a:cubicBezTo>
                      <a:pt x="26" y="106"/>
                      <a:pt x="25" y="107"/>
                      <a:pt x="25" y="107"/>
                    </a:cubicBezTo>
                    <a:cubicBezTo>
                      <a:pt x="26" y="108"/>
                      <a:pt x="26" y="108"/>
                      <a:pt x="27" y="109"/>
                    </a:cubicBezTo>
                    <a:cubicBezTo>
                      <a:pt x="28" y="107"/>
                      <a:pt x="29" y="106"/>
                      <a:pt x="30" y="104"/>
                    </a:cubicBezTo>
                    <a:cubicBezTo>
                      <a:pt x="29" y="104"/>
                      <a:pt x="28" y="103"/>
                      <a:pt x="28" y="103"/>
                    </a:cubicBezTo>
                    <a:moveTo>
                      <a:pt x="26" y="102"/>
                    </a:moveTo>
                    <a:cubicBezTo>
                      <a:pt x="25" y="104"/>
                      <a:pt x="25" y="105"/>
                      <a:pt x="24" y="107"/>
                    </a:cubicBezTo>
                    <a:cubicBezTo>
                      <a:pt x="24" y="107"/>
                      <a:pt x="24" y="107"/>
                      <a:pt x="24" y="107"/>
                    </a:cubicBezTo>
                    <a:cubicBezTo>
                      <a:pt x="25" y="105"/>
                      <a:pt x="26" y="104"/>
                      <a:pt x="27" y="102"/>
                    </a:cubicBezTo>
                    <a:cubicBezTo>
                      <a:pt x="27" y="102"/>
                      <a:pt x="27" y="102"/>
                      <a:pt x="26" y="102"/>
                    </a:cubicBezTo>
                    <a:moveTo>
                      <a:pt x="28" y="101"/>
                    </a:moveTo>
                    <a:cubicBezTo>
                      <a:pt x="28" y="101"/>
                      <a:pt x="28" y="102"/>
                      <a:pt x="28" y="102"/>
                    </a:cubicBezTo>
                    <a:cubicBezTo>
                      <a:pt x="29" y="102"/>
                      <a:pt x="30" y="103"/>
                      <a:pt x="31" y="103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30" y="102"/>
                      <a:pt x="29" y="102"/>
                      <a:pt x="28" y="101"/>
                    </a:cubicBezTo>
                    <a:moveTo>
                      <a:pt x="27" y="101"/>
                    </a:move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moveTo>
                      <a:pt x="31" y="96"/>
                    </a:moveTo>
                    <a:cubicBezTo>
                      <a:pt x="30" y="98"/>
                      <a:pt x="29" y="100"/>
                      <a:pt x="28" y="101"/>
                    </a:cubicBezTo>
                    <a:cubicBezTo>
                      <a:pt x="29" y="102"/>
                      <a:pt x="30" y="102"/>
                      <a:pt x="31" y="103"/>
                    </a:cubicBezTo>
                    <a:cubicBezTo>
                      <a:pt x="32" y="101"/>
                      <a:pt x="33" y="100"/>
                      <a:pt x="34" y="98"/>
                    </a:cubicBezTo>
                    <a:cubicBezTo>
                      <a:pt x="33" y="97"/>
                      <a:pt x="32" y="97"/>
                      <a:pt x="31" y="96"/>
                    </a:cubicBezTo>
                    <a:moveTo>
                      <a:pt x="30" y="96"/>
                    </a:moveTo>
                    <a:cubicBezTo>
                      <a:pt x="29" y="97"/>
                      <a:pt x="28" y="99"/>
                      <a:pt x="27" y="100"/>
                    </a:cubicBezTo>
                    <a:cubicBezTo>
                      <a:pt x="27" y="101"/>
                      <a:pt x="27" y="101"/>
                      <a:pt x="28" y="101"/>
                    </a:cubicBezTo>
                    <a:cubicBezTo>
                      <a:pt x="29" y="99"/>
                      <a:pt x="29" y="97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moveTo>
                      <a:pt x="35" y="89"/>
                    </a:moveTo>
                    <a:cubicBezTo>
                      <a:pt x="33" y="92"/>
                      <a:pt x="32" y="94"/>
                      <a:pt x="31" y="96"/>
                    </a:cubicBezTo>
                    <a:cubicBezTo>
                      <a:pt x="32" y="97"/>
                      <a:pt x="33" y="97"/>
                      <a:pt x="34" y="98"/>
                    </a:cubicBezTo>
                    <a:cubicBezTo>
                      <a:pt x="35" y="96"/>
                      <a:pt x="36" y="93"/>
                      <a:pt x="38" y="91"/>
                    </a:cubicBezTo>
                    <a:cubicBezTo>
                      <a:pt x="37" y="91"/>
                      <a:pt x="36" y="90"/>
                      <a:pt x="35" y="89"/>
                    </a:cubicBezTo>
                    <a:moveTo>
                      <a:pt x="34" y="89"/>
                    </a:moveTo>
                    <a:cubicBezTo>
                      <a:pt x="33" y="91"/>
                      <a:pt x="31" y="93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cubicBezTo>
                      <a:pt x="32" y="93"/>
                      <a:pt x="33" y="91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moveTo>
                      <a:pt x="36" y="86"/>
                    </a:moveTo>
                    <a:cubicBezTo>
                      <a:pt x="35" y="86"/>
                      <a:pt x="35" y="87"/>
                      <a:pt x="35" y="87"/>
                    </a:cubicBezTo>
                    <a:cubicBezTo>
                      <a:pt x="36" y="88"/>
                      <a:pt x="38" y="88"/>
                      <a:pt x="39" y="89"/>
                    </a:cubicBezTo>
                    <a:cubicBezTo>
                      <a:pt x="39" y="89"/>
                      <a:pt x="39" y="88"/>
                      <a:pt x="39" y="88"/>
                    </a:cubicBezTo>
                    <a:cubicBezTo>
                      <a:pt x="38" y="87"/>
                      <a:pt x="37" y="87"/>
                      <a:pt x="36" y="86"/>
                    </a:cubicBezTo>
                    <a:moveTo>
                      <a:pt x="40" y="78"/>
                    </a:moveTo>
                    <a:cubicBezTo>
                      <a:pt x="39" y="80"/>
                      <a:pt x="37" y="83"/>
                      <a:pt x="36" y="85"/>
                    </a:cubicBezTo>
                    <a:cubicBezTo>
                      <a:pt x="37" y="86"/>
                      <a:pt x="39" y="87"/>
                      <a:pt x="40" y="87"/>
                    </a:cubicBezTo>
                    <a:cubicBezTo>
                      <a:pt x="41" y="85"/>
                      <a:pt x="43" y="83"/>
                      <a:pt x="44" y="80"/>
                    </a:cubicBezTo>
                    <a:cubicBezTo>
                      <a:pt x="43" y="79"/>
                      <a:pt x="42" y="78"/>
                      <a:pt x="40" y="78"/>
                    </a:cubicBezTo>
                    <a:moveTo>
                      <a:pt x="48" y="64"/>
                    </a:moveTo>
                    <a:cubicBezTo>
                      <a:pt x="47" y="67"/>
                      <a:pt x="45" y="69"/>
                      <a:pt x="44" y="72"/>
                    </a:cubicBezTo>
                    <a:cubicBezTo>
                      <a:pt x="45" y="73"/>
                      <a:pt x="46" y="73"/>
                      <a:pt x="48" y="74"/>
                    </a:cubicBezTo>
                    <a:cubicBezTo>
                      <a:pt x="49" y="72"/>
                      <a:pt x="51" y="69"/>
                      <a:pt x="52" y="66"/>
                    </a:cubicBezTo>
                    <a:cubicBezTo>
                      <a:pt x="48" y="64"/>
                      <a:pt x="48" y="64"/>
                      <a:pt x="48" y="64"/>
                    </a:cubicBezTo>
                    <a:moveTo>
                      <a:pt x="58" y="47"/>
                    </a:moveTo>
                    <a:cubicBezTo>
                      <a:pt x="57" y="49"/>
                      <a:pt x="55" y="52"/>
                      <a:pt x="54" y="54"/>
                    </a:cubicBezTo>
                    <a:cubicBezTo>
                      <a:pt x="55" y="55"/>
                      <a:pt x="57" y="56"/>
                      <a:pt x="58" y="57"/>
                    </a:cubicBezTo>
                    <a:cubicBezTo>
                      <a:pt x="59" y="54"/>
                      <a:pt x="61" y="52"/>
                      <a:pt x="62" y="50"/>
                    </a:cubicBezTo>
                    <a:cubicBezTo>
                      <a:pt x="61" y="49"/>
                      <a:pt x="59" y="48"/>
                      <a:pt x="58" y="47"/>
                    </a:cubicBezTo>
                    <a:moveTo>
                      <a:pt x="60" y="43"/>
                    </a:moveTo>
                    <a:cubicBezTo>
                      <a:pt x="60" y="44"/>
                      <a:pt x="59" y="44"/>
                      <a:pt x="59" y="45"/>
                    </a:cubicBezTo>
                    <a:cubicBezTo>
                      <a:pt x="61" y="46"/>
                      <a:pt x="62" y="46"/>
                      <a:pt x="63" y="47"/>
                    </a:cubicBezTo>
                    <a:cubicBezTo>
                      <a:pt x="64" y="47"/>
                      <a:pt x="64" y="46"/>
                      <a:pt x="64" y="46"/>
                    </a:cubicBezTo>
                    <a:cubicBezTo>
                      <a:pt x="63" y="45"/>
                      <a:pt x="61" y="44"/>
                      <a:pt x="60" y="43"/>
                    </a:cubicBezTo>
                    <a:moveTo>
                      <a:pt x="63" y="38"/>
                    </a:moveTo>
                    <a:cubicBezTo>
                      <a:pt x="62" y="40"/>
                      <a:pt x="61" y="41"/>
                      <a:pt x="60" y="43"/>
                    </a:cubicBezTo>
                    <a:cubicBezTo>
                      <a:pt x="62" y="44"/>
                      <a:pt x="63" y="44"/>
                      <a:pt x="65" y="45"/>
                    </a:cubicBezTo>
                    <a:cubicBezTo>
                      <a:pt x="65" y="44"/>
                      <a:pt x="66" y="43"/>
                      <a:pt x="66" y="42"/>
                    </a:cubicBezTo>
                    <a:cubicBezTo>
                      <a:pt x="67" y="42"/>
                      <a:pt x="67" y="41"/>
                      <a:pt x="67" y="41"/>
                    </a:cubicBezTo>
                    <a:cubicBezTo>
                      <a:pt x="66" y="40"/>
                      <a:pt x="64" y="39"/>
                      <a:pt x="63" y="38"/>
                    </a:cubicBezTo>
                    <a:moveTo>
                      <a:pt x="64" y="36"/>
                    </a:moveTo>
                    <a:cubicBezTo>
                      <a:pt x="64" y="37"/>
                      <a:pt x="64" y="37"/>
                      <a:pt x="63" y="38"/>
                    </a:cubicBezTo>
                    <a:cubicBezTo>
                      <a:pt x="65" y="39"/>
                      <a:pt x="66" y="39"/>
                      <a:pt x="68" y="40"/>
                    </a:cubicBezTo>
                    <a:cubicBezTo>
                      <a:pt x="68" y="40"/>
                      <a:pt x="68" y="39"/>
                      <a:pt x="68" y="39"/>
                    </a:cubicBezTo>
                    <a:cubicBezTo>
                      <a:pt x="67" y="38"/>
                      <a:pt x="66" y="37"/>
                      <a:pt x="64" y="36"/>
                    </a:cubicBezTo>
                    <a:moveTo>
                      <a:pt x="67" y="31"/>
                    </a:moveTo>
                    <a:cubicBezTo>
                      <a:pt x="67" y="31"/>
                      <a:pt x="67" y="32"/>
                      <a:pt x="66" y="32"/>
                    </a:cubicBezTo>
                    <a:cubicBezTo>
                      <a:pt x="68" y="33"/>
                      <a:pt x="69" y="34"/>
                      <a:pt x="71" y="35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0" y="33"/>
                      <a:pt x="69" y="32"/>
                      <a:pt x="67" y="31"/>
                    </a:cubicBezTo>
                    <a:moveTo>
                      <a:pt x="70" y="26"/>
                    </a:moveTo>
                    <a:cubicBezTo>
                      <a:pt x="69" y="27"/>
                      <a:pt x="69" y="28"/>
                      <a:pt x="69" y="28"/>
                    </a:cubicBezTo>
                    <a:cubicBezTo>
                      <a:pt x="69" y="28"/>
                      <a:pt x="69" y="28"/>
                      <a:pt x="69" y="28"/>
                    </a:cubicBezTo>
                    <a:cubicBezTo>
                      <a:pt x="70" y="29"/>
                      <a:pt x="72" y="30"/>
                      <a:pt x="73" y="31"/>
                    </a:cubicBezTo>
                    <a:cubicBezTo>
                      <a:pt x="73" y="30"/>
                      <a:pt x="74" y="30"/>
                      <a:pt x="74" y="29"/>
                    </a:cubicBezTo>
                    <a:cubicBezTo>
                      <a:pt x="73" y="28"/>
                      <a:pt x="71" y="27"/>
                      <a:pt x="70" y="26"/>
                    </a:cubicBezTo>
                    <a:moveTo>
                      <a:pt x="70" y="25"/>
                    </a:moveTo>
                    <a:cubicBezTo>
                      <a:pt x="70" y="25"/>
                      <a:pt x="70" y="26"/>
                      <a:pt x="70" y="26"/>
                    </a:cubicBezTo>
                    <a:cubicBezTo>
                      <a:pt x="72" y="27"/>
                      <a:pt x="73" y="28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3" y="27"/>
                      <a:pt x="72" y="26"/>
                      <a:pt x="70" y="25"/>
                    </a:cubicBezTo>
                    <a:moveTo>
                      <a:pt x="75" y="19"/>
                    </a:moveTo>
                    <a:cubicBezTo>
                      <a:pt x="75" y="19"/>
                      <a:pt x="75" y="19"/>
                      <a:pt x="75" y="20"/>
                    </a:cubicBezTo>
                    <a:cubicBezTo>
                      <a:pt x="76" y="20"/>
                      <a:pt x="77" y="21"/>
                      <a:pt x="79" y="22"/>
                    </a:cubicBezTo>
                    <a:cubicBezTo>
                      <a:pt x="79" y="22"/>
                      <a:pt x="79" y="22"/>
                      <a:pt x="79" y="21"/>
                    </a:cubicBezTo>
                    <a:cubicBezTo>
                      <a:pt x="78" y="21"/>
                      <a:pt x="76" y="20"/>
                      <a:pt x="75" y="19"/>
                    </a:cubicBezTo>
                    <a:moveTo>
                      <a:pt x="74" y="19"/>
                    </a:moveTo>
                    <a:cubicBezTo>
                      <a:pt x="74" y="19"/>
                      <a:pt x="74" y="19"/>
                      <a:pt x="74" y="19"/>
                    </a:cubicBezTo>
                    <a:cubicBezTo>
                      <a:pt x="74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4" y="19"/>
                    </a:cubicBezTo>
                    <a:moveTo>
                      <a:pt x="77" y="17"/>
                    </a:moveTo>
                    <a:cubicBezTo>
                      <a:pt x="76" y="17"/>
                      <a:pt x="76" y="18"/>
                      <a:pt x="76" y="19"/>
                    </a:cubicBezTo>
                    <a:cubicBezTo>
                      <a:pt x="77" y="19"/>
                      <a:pt x="78" y="20"/>
                      <a:pt x="79" y="21"/>
                    </a:cubicBezTo>
                    <a:cubicBezTo>
                      <a:pt x="79" y="20"/>
                      <a:pt x="80" y="19"/>
                      <a:pt x="80" y="19"/>
                    </a:cubicBezTo>
                    <a:cubicBezTo>
                      <a:pt x="79" y="18"/>
                      <a:pt x="78" y="17"/>
                      <a:pt x="77" y="17"/>
                    </a:cubicBezTo>
                    <a:moveTo>
                      <a:pt x="77" y="16"/>
                    </a:moveTo>
                    <a:cubicBezTo>
                      <a:pt x="77" y="16"/>
                      <a:pt x="77" y="16"/>
                      <a:pt x="77" y="16"/>
                    </a:cubicBezTo>
                    <a:cubicBezTo>
                      <a:pt x="78" y="17"/>
                      <a:pt x="79" y="18"/>
                      <a:pt x="80" y="18"/>
                    </a:cubicBezTo>
                    <a:cubicBezTo>
                      <a:pt x="81" y="18"/>
                      <a:pt x="81" y="18"/>
                      <a:pt x="81" y="18"/>
                    </a:cubicBezTo>
                    <a:cubicBezTo>
                      <a:pt x="80" y="18"/>
                      <a:pt x="78" y="17"/>
                      <a:pt x="77" y="16"/>
                    </a:cubicBezTo>
                    <a:moveTo>
                      <a:pt x="76" y="16"/>
                    </a:moveTo>
                    <a:cubicBezTo>
                      <a:pt x="76" y="17"/>
                      <a:pt x="75" y="17"/>
                      <a:pt x="75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18"/>
                      <a:pt x="76" y="17"/>
                      <a:pt x="76" y="16"/>
                    </a:cubicBezTo>
                    <a:cubicBezTo>
                      <a:pt x="76" y="16"/>
                      <a:pt x="76" y="16"/>
                      <a:pt x="76" y="16"/>
                    </a:cubicBezTo>
                    <a:moveTo>
                      <a:pt x="76" y="16"/>
                    </a:move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6" y="16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moveTo>
                      <a:pt x="78" y="14"/>
                    </a:moveTo>
                    <a:cubicBezTo>
                      <a:pt x="78" y="15"/>
                      <a:pt x="78" y="15"/>
                      <a:pt x="77" y="16"/>
                    </a:cubicBezTo>
                    <a:cubicBezTo>
                      <a:pt x="79" y="17"/>
                      <a:pt x="80" y="17"/>
                      <a:pt x="81" y="18"/>
                    </a:cubicBezTo>
                    <a:cubicBezTo>
                      <a:pt x="81" y="17"/>
                      <a:pt x="81" y="17"/>
                      <a:pt x="82" y="16"/>
                    </a:cubicBezTo>
                    <a:cubicBezTo>
                      <a:pt x="81" y="16"/>
                      <a:pt x="79" y="15"/>
                      <a:pt x="78" y="14"/>
                    </a:cubicBezTo>
                    <a:moveTo>
                      <a:pt x="77" y="14"/>
                    </a:moveTo>
                    <a:cubicBezTo>
                      <a:pt x="77" y="14"/>
                      <a:pt x="77" y="14"/>
                      <a:pt x="76" y="15"/>
                    </a:cubicBezTo>
                    <a:cubicBezTo>
                      <a:pt x="77" y="15"/>
                      <a:pt x="77" y="15"/>
                      <a:pt x="77" y="16"/>
                    </a:cubicBezTo>
                    <a:cubicBezTo>
                      <a:pt x="77" y="15"/>
                      <a:pt x="78" y="14"/>
                      <a:pt x="77" y="14"/>
                    </a:cubicBezTo>
                    <a:moveTo>
                      <a:pt x="85" y="3"/>
                    </a:moveTo>
                    <a:cubicBezTo>
                      <a:pt x="84" y="4"/>
                      <a:pt x="84" y="5"/>
                      <a:pt x="84" y="5"/>
                    </a:cubicBezTo>
                    <a:cubicBezTo>
                      <a:pt x="87" y="7"/>
                      <a:pt x="87" y="7"/>
                      <a:pt x="87" y="7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7"/>
                      <a:pt x="88" y="6"/>
                      <a:pt x="88" y="5"/>
                    </a:cubicBezTo>
                    <a:cubicBezTo>
                      <a:pt x="87" y="4"/>
                      <a:pt x="86" y="4"/>
                      <a:pt x="85" y="3"/>
                    </a:cubicBezTo>
                    <a:moveTo>
                      <a:pt x="87" y="0"/>
                    </a:moveTo>
                    <a:cubicBezTo>
                      <a:pt x="86" y="0"/>
                      <a:pt x="86" y="1"/>
                      <a:pt x="86" y="1"/>
                    </a:cubicBezTo>
                    <a:cubicBezTo>
                      <a:pt x="87" y="2"/>
                      <a:pt x="88" y="3"/>
                      <a:pt x="89" y="3"/>
                    </a:cubicBezTo>
                    <a:cubicBezTo>
                      <a:pt x="90" y="3"/>
                      <a:pt x="90" y="2"/>
                      <a:pt x="90" y="2"/>
                    </a:cubicBezTo>
                    <a:cubicBezTo>
                      <a:pt x="87" y="0"/>
                      <a:pt x="87" y="0"/>
                      <a:pt x="8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8" name="Freeform 10154"/>
              <p:cNvSpPr>
                <a:spLocks noEditPoints="1"/>
              </p:cNvSpPr>
              <p:nvPr/>
            </p:nvSpPr>
            <p:spPr bwMode="auto">
              <a:xfrm>
                <a:off x="-2" y="3472"/>
                <a:ext cx="14" cy="14"/>
              </a:xfrm>
              <a:custGeom>
                <a:avLst/>
                <a:gdLst>
                  <a:gd name="T0" fmla="*/ 1 w 6"/>
                  <a:gd name="T1" fmla="*/ 4 h 6"/>
                  <a:gd name="T2" fmla="*/ 0 w 6"/>
                  <a:gd name="T3" fmla="*/ 4 h 6"/>
                  <a:gd name="T4" fmla="*/ 4 w 6"/>
                  <a:gd name="T5" fmla="*/ 6 h 6"/>
                  <a:gd name="T6" fmla="*/ 4 w 6"/>
                  <a:gd name="T7" fmla="*/ 6 h 6"/>
                  <a:gd name="T8" fmla="*/ 1 w 6"/>
                  <a:gd name="T9" fmla="*/ 4 h 6"/>
                  <a:gd name="T10" fmla="*/ 2 w 6"/>
                  <a:gd name="T11" fmla="*/ 0 h 6"/>
                  <a:gd name="T12" fmla="*/ 2 w 6"/>
                  <a:gd name="T13" fmla="*/ 1 h 6"/>
                  <a:gd name="T14" fmla="*/ 5 w 6"/>
                  <a:gd name="T15" fmla="*/ 3 h 6"/>
                  <a:gd name="T16" fmla="*/ 6 w 6"/>
                  <a:gd name="T17" fmla="*/ 2 h 6"/>
                  <a:gd name="T18" fmla="*/ 5 w 6"/>
                  <a:gd name="T19" fmla="*/ 2 h 6"/>
                  <a:gd name="T20" fmla="*/ 2 w 6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6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4" name="Group 10356"/>
            <p:cNvGrpSpPr>
              <a:grpSpLocks/>
            </p:cNvGrpSpPr>
            <p:nvPr/>
          </p:nvGrpSpPr>
          <p:grpSpPr bwMode="auto">
            <a:xfrm>
              <a:off x="-1203337" y="4892656"/>
              <a:ext cx="1343040" cy="1357308"/>
              <a:chOff x="-758" y="3082"/>
              <a:chExt cx="846" cy="855"/>
            </a:xfrm>
            <a:solidFill>
              <a:schemeClr val="bg1"/>
            </a:solidFill>
          </p:grpSpPr>
          <p:sp>
            <p:nvSpPr>
              <p:cNvPr id="339" name="Freeform 10156"/>
              <p:cNvSpPr>
                <a:spLocks noEditPoints="1"/>
              </p:cNvSpPr>
              <p:nvPr/>
            </p:nvSpPr>
            <p:spPr bwMode="auto">
              <a:xfrm>
                <a:off x="0" y="3474"/>
                <a:ext cx="10" cy="12"/>
              </a:xfrm>
              <a:custGeom>
                <a:avLst/>
                <a:gdLst>
                  <a:gd name="T0" fmla="*/ 0 w 4"/>
                  <a:gd name="T1" fmla="*/ 2 h 5"/>
                  <a:gd name="T2" fmla="*/ 0 w 4"/>
                  <a:gd name="T3" fmla="*/ 3 h 5"/>
                  <a:gd name="T4" fmla="*/ 3 w 4"/>
                  <a:gd name="T5" fmla="*/ 5 h 5"/>
                  <a:gd name="T6" fmla="*/ 3 w 4"/>
                  <a:gd name="T7" fmla="*/ 4 h 5"/>
                  <a:gd name="T8" fmla="*/ 0 w 4"/>
                  <a:gd name="T9" fmla="*/ 2 h 5"/>
                  <a:gd name="T10" fmla="*/ 1 w 4"/>
                  <a:gd name="T11" fmla="*/ 0 h 5"/>
                  <a:gd name="T12" fmla="*/ 0 w 4"/>
                  <a:gd name="T13" fmla="*/ 1 h 5"/>
                  <a:gd name="T14" fmla="*/ 4 w 4"/>
                  <a:gd name="T15" fmla="*/ 3 h 5"/>
                  <a:gd name="T16" fmla="*/ 4 w 4"/>
                  <a:gd name="T17" fmla="*/ 2 h 5"/>
                  <a:gd name="T18" fmla="*/ 1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2"/>
                      <a:pt x="2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10157"/>
              <p:cNvSpPr>
                <a:spLocks/>
              </p:cNvSpPr>
              <p:nvPr/>
            </p:nvSpPr>
            <p:spPr bwMode="auto">
              <a:xfrm>
                <a:off x="0" y="3476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10158"/>
              <p:cNvSpPr>
                <a:spLocks noEditPoints="1"/>
              </p:cNvSpPr>
              <p:nvPr/>
            </p:nvSpPr>
            <p:spPr bwMode="auto">
              <a:xfrm>
                <a:off x="55" y="3472"/>
                <a:ext cx="21" cy="21"/>
              </a:xfrm>
              <a:custGeom>
                <a:avLst/>
                <a:gdLst>
                  <a:gd name="T0" fmla="*/ 5 w 9"/>
                  <a:gd name="T1" fmla="*/ 8 h 9"/>
                  <a:gd name="T2" fmla="*/ 7 w 9"/>
                  <a:gd name="T3" fmla="*/ 7 h 9"/>
                  <a:gd name="T4" fmla="*/ 6 w 9"/>
                  <a:gd name="T5" fmla="*/ 6 h 9"/>
                  <a:gd name="T6" fmla="*/ 7 w 9"/>
                  <a:gd name="T7" fmla="*/ 7 h 9"/>
                  <a:gd name="T8" fmla="*/ 6 w 9"/>
                  <a:gd name="T9" fmla="*/ 6 h 9"/>
                  <a:gd name="T10" fmla="*/ 4 w 9"/>
                  <a:gd name="T11" fmla="*/ 7 h 9"/>
                  <a:gd name="T12" fmla="*/ 5 w 9"/>
                  <a:gd name="T13" fmla="*/ 6 h 9"/>
                  <a:gd name="T14" fmla="*/ 5 w 9"/>
                  <a:gd name="T15" fmla="*/ 6 h 9"/>
                  <a:gd name="T16" fmla="*/ 5 w 9"/>
                  <a:gd name="T17" fmla="*/ 5 h 9"/>
                  <a:gd name="T18" fmla="*/ 6 w 9"/>
                  <a:gd name="T19" fmla="*/ 5 h 9"/>
                  <a:gd name="T20" fmla="*/ 8 w 9"/>
                  <a:gd name="T21" fmla="*/ 6 h 9"/>
                  <a:gd name="T22" fmla="*/ 5 w 9"/>
                  <a:gd name="T23" fmla="*/ 5 h 9"/>
                  <a:gd name="T24" fmla="*/ 5 w 9"/>
                  <a:gd name="T25" fmla="*/ 5 h 9"/>
                  <a:gd name="T26" fmla="*/ 6 w 9"/>
                  <a:gd name="T27" fmla="*/ 5 h 9"/>
                  <a:gd name="T28" fmla="*/ 2 w 9"/>
                  <a:gd name="T29" fmla="*/ 4 h 9"/>
                  <a:gd name="T30" fmla="*/ 2 w 9"/>
                  <a:gd name="T31" fmla="*/ 7 h 9"/>
                  <a:gd name="T32" fmla="*/ 2 w 9"/>
                  <a:gd name="T33" fmla="*/ 6 h 9"/>
                  <a:gd name="T34" fmla="*/ 3 w 9"/>
                  <a:gd name="T35" fmla="*/ 7 h 9"/>
                  <a:gd name="T36" fmla="*/ 2 w 9"/>
                  <a:gd name="T37" fmla="*/ 4 h 9"/>
                  <a:gd name="T38" fmla="*/ 2 w 9"/>
                  <a:gd name="T39" fmla="*/ 3 h 9"/>
                  <a:gd name="T40" fmla="*/ 5 w 9"/>
                  <a:gd name="T41" fmla="*/ 5 h 9"/>
                  <a:gd name="T42" fmla="*/ 2 w 9"/>
                  <a:gd name="T43" fmla="*/ 3 h 9"/>
                  <a:gd name="T44" fmla="*/ 4 w 9"/>
                  <a:gd name="T45" fmla="*/ 1 h 9"/>
                  <a:gd name="T46" fmla="*/ 4 w 9"/>
                  <a:gd name="T47" fmla="*/ 1 h 9"/>
                  <a:gd name="T48" fmla="*/ 3 w 9"/>
                  <a:gd name="T49" fmla="*/ 2 h 9"/>
                  <a:gd name="T50" fmla="*/ 4 w 9"/>
                  <a:gd name="T51" fmla="*/ 3 h 9"/>
                  <a:gd name="T52" fmla="*/ 5 w 9"/>
                  <a:gd name="T53" fmla="*/ 3 h 9"/>
                  <a:gd name="T54" fmla="*/ 5 w 9"/>
                  <a:gd name="T55" fmla="*/ 2 h 9"/>
                  <a:gd name="T56" fmla="*/ 5 w 9"/>
                  <a:gd name="T57" fmla="*/ 2 h 9"/>
                  <a:gd name="T58" fmla="*/ 5 w 9"/>
                  <a:gd name="T59" fmla="*/ 2 h 9"/>
                  <a:gd name="T60" fmla="*/ 7 w 9"/>
                  <a:gd name="T61" fmla="*/ 3 h 9"/>
                  <a:gd name="T62" fmla="*/ 4 w 9"/>
                  <a:gd name="T63" fmla="*/ 3 h 9"/>
                  <a:gd name="T64" fmla="*/ 6 w 9"/>
                  <a:gd name="T65" fmla="*/ 3 h 9"/>
                  <a:gd name="T66" fmla="*/ 6 w 9"/>
                  <a:gd name="T67" fmla="*/ 5 h 9"/>
                  <a:gd name="T68" fmla="*/ 7 w 9"/>
                  <a:gd name="T69" fmla="*/ 3 h 9"/>
                  <a:gd name="T70" fmla="*/ 7 w 9"/>
                  <a:gd name="T71" fmla="*/ 3 h 9"/>
                  <a:gd name="T72" fmla="*/ 7 w 9"/>
                  <a:gd name="T73" fmla="*/ 3 h 9"/>
                  <a:gd name="T74" fmla="*/ 6 w 9"/>
                  <a:gd name="T75" fmla="*/ 5 h 9"/>
                  <a:gd name="T76" fmla="*/ 8 w 9"/>
                  <a:gd name="T77" fmla="*/ 6 h 9"/>
                  <a:gd name="T78" fmla="*/ 9 w 9"/>
                  <a:gd name="T7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" h="9">
                    <a:moveTo>
                      <a:pt x="5" y="6"/>
                    </a:move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6" y="8"/>
                      <a:pt x="6" y="9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6"/>
                      <a:pt x="5" y="6"/>
                    </a:cubicBezTo>
                    <a:moveTo>
                      <a:pt x="6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6"/>
                      <a:pt x="6" y="6"/>
                    </a:cubicBezTo>
                    <a:moveTo>
                      <a:pt x="5" y="5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5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6"/>
                      <a:pt x="7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5"/>
                      <a:pt x="6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5"/>
                      <a:pt x="5" y="5"/>
                    </a:cubicBezTo>
                    <a:moveTo>
                      <a:pt x="2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4" y="5"/>
                      <a:pt x="3" y="4"/>
                      <a:pt x="2" y="4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4" y="4"/>
                      <a:pt x="3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3"/>
                      <a:pt x="4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3"/>
                      <a:pt x="6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7" y="5"/>
                      <a:pt x="7" y="5"/>
                      <a:pt x="8" y="6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3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10159"/>
              <p:cNvSpPr>
                <a:spLocks noEditPoints="1"/>
              </p:cNvSpPr>
              <p:nvPr/>
            </p:nvSpPr>
            <p:spPr bwMode="auto">
              <a:xfrm>
                <a:off x="59" y="3476"/>
                <a:ext cx="15" cy="12"/>
              </a:xfrm>
              <a:custGeom>
                <a:avLst/>
                <a:gdLst>
                  <a:gd name="T0" fmla="*/ 3 w 6"/>
                  <a:gd name="T1" fmla="*/ 4 h 5"/>
                  <a:gd name="T2" fmla="*/ 3 w 6"/>
                  <a:gd name="T3" fmla="*/ 4 h 5"/>
                  <a:gd name="T4" fmla="*/ 5 w 6"/>
                  <a:gd name="T5" fmla="*/ 5 h 5"/>
                  <a:gd name="T6" fmla="*/ 5 w 6"/>
                  <a:gd name="T7" fmla="*/ 5 h 5"/>
                  <a:gd name="T8" fmla="*/ 3 w 6"/>
                  <a:gd name="T9" fmla="*/ 4 h 5"/>
                  <a:gd name="T10" fmla="*/ 3 w 6"/>
                  <a:gd name="T11" fmla="*/ 4 h 5"/>
                  <a:gd name="T12" fmla="*/ 3 w 6"/>
                  <a:gd name="T13" fmla="*/ 4 h 5"/>
                  <a:gd name="T14" fmla="*/ 3 w 6"/>
                  <a:gd name="T15" fmla="*/ 4 h 5"/>
                  <a:gd name="T16" fmla="*/ 3 w 6"/>
                  <a:gd name="T17" fmla="*/ 4 h 5"/>
                  <a:gd name="T18" fmla="*/ 4 w 6"/>
                  <a:gd name="T19" fmla="*/ 3 h 5"/>
                  <a:gd name="T20" fmla="*/ 4 w 6"/>
                  <a:gd name="T21" fmla="*/ 4 h 5"/>
                  <a:gd name="T22" fmla="*/ 5 w 6"/>
                  <a:gd name="T23" fmla="*/ 5 h 5"/>
                  <a:gd name="T24" fmla="*/ 5 w 6"/>
                  <a:gd name="T25" fmla="*/ 5 h 5"/>
                  <a:gd name="T26" fmla="*/ 6 w 6"/>
                  <a:gd name="T27" fmla="*/ 4 h 5"/>
                  <a:gd name="T28" fmla="*/ 4 w 6"/>
                  <a:gd name="T29" fmla="*/ 3 h 5"/>
                  <a:gd name="T30" fmla="*/ 3 w 6"/>
                  <a:gd name="T31" fmla="*/ 3 h 5"/>
                  <a:gd name="T32" fmla="*/ 3 w 6"/>
                  <a:gd name="T33" fmla="*/ 3 h 5"/>
                  <a:gd name="T34" fmla="*/ 4 w 6"/>
                  <a:gd name="T35" fmla="*/ 4 h 5"/>
                  <a:gd name="T36" fmla="*/ 4 w 6"/>
                  <a:gd name="T37" fmla="*/ 3 h 5"/>
                  <a:gd name="T38" fmla="*/ 3 w 6"/>
                  <a:gd name="T39" fmla="*/ 3 h 5"/>
                  <a:gd name="T40" fmla="*/ 3 w 6"/>
                  <a:gd name="T41" fmla="*/ 3 h 5"/>
                  <a:gd name="T42" fmla="*/ 4 w 6"/>
                  <a:gd name="T43" fmla="*/ 3 h 5"/>
                  <a:gd name="T44" fmla="*/ 4 w 6"/>
                  <a:gd name="T45" fmla="*/ 3 h 5"/>
                  <a:gd name="T46" fmla="*/ 6 w 6"/>
                  <a:gd name="T47" fmla="*/ 4 h 5"/>
                  <a:gd name="T48" fmla="*/ 6 w 6"/>
                  <a:gd name="T49" fmla="*/ 4 h 5"/>
                  <a:gd name="T50" fmla="*/ 5 w 6"/>
                  <a:gd name="T51" fmla="*/ 3 h 5"/>
                  <a:gd name="T52" fmla="*/ 4 w 6"/>
                  <a:gd name="T53" fmla="*/ 3 h 5"/>
                  <a:gd name="T54" fmla="*/ 3 w 6"/>
                  <a:gd name="T55" fmla="*/ 2 h 5"/>
                  <a:gd name="T56" fmla="*/ 3 w 6"/>
                  <a:gd name="T57" fmla="*/ 3 h 5"/>
                  <a:gd name="T58" fmla="*/ 4 w 6"/>
                  <a:gd name="T59" fmla="*/ 3 h 5"/>
                  <a:gd name="T60" fmla="*/ 4 w 6"/>
                  <a:gd name="T61" fmla="*/ 3 h 5"/>
                  <a:gd name="T62" fmla="*/ 3 w 6"/>
                  <a:gd name="T63" fmla="*/ 2 h 5"/>
                  <a:gd name="T64" fmla="*/ 0 w 6"/>
                  <a:gd name="T65" fmla="*/ 2 h 5"/>
                  <a:gd name="T66" fmla="*/ 0 w 6"/>
                  <a:gd name="T67" fmla="*/ 2 h 5"/>
                  <a:gd name="T68" fmla="*/ 2 w 6"/>
                  <a:gd name="T69" fmla="*/ 3 h 5"/>
                  <a:gd name="T70" fmla="*/ 3 w 6"/>
                  <a:gd name="T71" fmla="*/ 3 h 5"/>
                  <a:gd name="T72" fmla="*/ 0 w 6"/>
                  <a:gd name="T73" fmla="*/ 2 h 5"/>
                  <a:gd name="T74" fmla="*/ 1 w 6"/>
                  <a:gd name="T75" fmla="*/ 0 h 5"/>
                  <a:gd name="T76" fmla="*/ 0 w 6"/>
                  <a:gd name="T77" fmla="*/ 1 h 5"/>
                  <a:gd name="T78" fmla="*/ 3 w 6"/>
                  <a:gd name="T79" fmla="*/ 2 h 5"/>
                  <a:gd name="T80" fmla="*/ 3 w 6"/>
                  <a:gd name="T81" fmla="*/ 2 h 5"/>
                  <a:gd name="T82" fmla="*/ 2 w 6"/>
                  <a:gd name="T83" fmla="*/ 1 h 5"/>
                  <a:gd name="T84" fmla="*/ 2 w 6"/>
                  <a:gd name="T85" fmla="*/ 2 h 5"/>
                  <a:gd name="T86" fmla="*/ 2 w 6"/>
                  <a:gd name="T87" fmla="*/ 2 h 5"/>
                  <a:gd name="T88" fmla="*/ 2 w 6"/>
                  <a:gd name="T89" fmla="*/ 1 h 5"/>
                  <a:gd name="T90" fmla="*/ 1 w 6"/>
                  <a:gd name="T9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" h="5"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4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4" y="3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4" y="4"/>
                      <a:pt x="4" y="3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3" y="2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2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10160"/>
              <p:cNvSpPr>
                <a:spLocks noEditPoints="1"/>
              </p:cNvSpPr>
              <p:nvPr/>
            </p:nvSpPr>
            <p:spPr bwMode="auto">
              <a:xfrm>
                <a:off x="-189" y="3472"/>
                <a:ext cx="222" cy="306"/>
              </a:xfrm>
              <a:custGeom>
                <a:avLst/>
                <a:gdLst>
                  <a:gd name="T0" fmla="*/ 0 w 94"/>
                  <a:gd name="T1" fmla="*/ 130 h 130"/>
                  <a:gd name="T2" fmla="*/ 2 w 94"/>
                  <a:gd name="T3" fmla="*/ 126 h 130"/>
                  <a:gd name="T4" fmla="*/ 3 w 94"/>
                  <a:gd name="T5" fmla="*/ 126 h 130"/>
                  <a:gd name="T6" fmla="*/ 7 w 94"/>
                  <a:gd name="T7" fmla="*/ 118 h 130"/>
                  <a:gd name="T8" fmla="*/ 10 w 94"/>
                  <a:gd name="T9" fmla="*/ 113 h 130"/>
                  <a:gd name="T10" fmla="*/ 16 w 94"/>
                  <a:gd name="T11" fmla="*/ 105 h 130"/>
                  <a:gd name="T12" fmla="*/ 21 w 94"/>
                  <a:gd name="T13" fmla="*/ 95 h 130"/>
                  <a:gd name="T14" fmla="*/ 25 w 94"/>
                  <a:gd name="T15" fmla="*/ 88 h 130"/>
                  <a:gd name="T16" fmla="*/ 27 w 94"/>
                  <a:gd name="T17" fmla="*/ 84 h 130"/>
                  <a:gd name="T18" fmla="*/ 28 w 94"/>
                  <a:gd name="T19" fmla="*/ 84 h 130"/>
                  <a:gd name="T20" fmla="*/ 30 w 94"/>
                  <a:gd name="T21" fmla="*/ 79 h 130"/>
                  <a:gd name="T22" fmla="*/ 30 w 94"/>
                  <a:gd name="T23" fmla="*/ 79 h 130"/>
                  <a:gd name="T24" fmla="*/ 32 w 94"/>
                  <a:gd name="T25" fmla="*/ 78 h 130"/>
                  <a:gd name="T26" fmla="*/ 36 w 94"/>
                  <a:gd name="T27" fmla="*/ 70 h 130"/>
                  <a:gd name="T28" fmla="*/ 36 w 94"/>
                  <a:gd name="T29" fmla="*/ 70 h 130"/>
                  <a:gd name="T30" fmla="*/ 36 w 94"/>
                  <a:gd name="T31" fmla="*/ 70 h 130"/>
                  <a:gd name="T32" fmla="*/ 36 w 94"/>
                  <a:gd name="T33" fmla="*/ 69 h 130"/>
                  <a:gd name="T34" fmla="*/ 38 w 94"/>
                  <a:gd name="T35" fmla="*/ 68 h 130"/>
                  <a:gd name="T36" fmla="*/ 41 w 94"/>
                  <a:gd name="T37" fmla="*/ 60 h 130"/>
                  <a:gd name="T38" fmla="*/ 42 w 94"/>
                  <a:gd name="T39" fmla="*/ 61 h 130"/>
                  <a:gd name="T40" fmla="*/ 41 w 94"/>
                  <a:gd name="T41" fmla="*/ 60 h 130"/>
                  <a:gd name="T42" fmla="*/ 42 w 94"/>
                  <a:gd name="T43" fmla="*/ 59 h 130"/>
                  <a:gd name="T44" fmla="*/ 44 w 94"/>
                  <a:gd name="T45" fmla="*/ 57 h 130"/>
                  <a:gd name="T46" fmla="*/ 44 w 94"/>
                  <a:gd name="T47" fmla="*/ 56 h 130"/>
                  <a:gd name="T48" fmla="*/ 44 w 94"/>
                  <a:gd name="T49" fmla="*/ 57 h 130"/>
                  <a:gd name="T50" fmla="*/ 45 w 94"/>
                  <a:gd name="T51" fmla="*/ 55 h 130"/>
                  <a:gd name="T52" fmla="*/ 50 w 94"/>
                  <a:gd name="T53" fmla="*/ 46 h 130"/>
                  <a:gd name="T54" fmla="*/ 52 w 94"/>
                  <a:gd name="T55" fmla="*/ 44 h 130"/>
                  <a:gd name="T56" fmla="*/ 55 w 94"/>
                  <a:gd name="T57" fmla="*/ 37 h 130"/>
                  <a:gd name="T58" fmla="*/ 55 w 94"/>
                  <a:gd name="T59" fmla="*/ 38 h 130"/>
                  <a:gd name="T60" fmla="*/ 55 w 94"/>
                  <a:gd name="T61" fmla="*/ 37 h 130"/>
                  <a:gd name="T62" fmla="*/ 55 w 94"/>
                  <a:gd name="T63" fmla="*/ 37 h 130"/>
                  <a:gd name="T64" fmla="*/ 56 w 94"/>
                  <a:gd name="T65" fmla="*/ 37 h 130"/>
                  <a:gd name="T66" fmla="*/ 57 w 94"/>
                  <a:gd name="T67" fmla="*/ 33 h 130"/>
                  <a:gd name="T68" fmla="*/ 58 w 94"/>
                  <a:gd name="T69" fmla="*/ 34 h 130"/>
                  <a:gd name="T70" fmla="*/ 57 w 94"/>
                  <a:gd name="T71" fmla="*/ 33 h 130"/>
                  <a:gd name="T72" fmla="*/ 59 w 94"/>
                  <a:gd name="T73" fmla="*/ 30 h 130"/>
                  <a:gd name="T74" fmla="*/ 60 w 94"/>
                  <a:gd name="T75" fmla="*/ 31 h 130"/>
                  <a:gd name="T76" fmla="*/ 63 w 94"/>
                  <a:gd name="T77" fmla="*/ 24 h 130"/>
                  <a:gd name="T78" fmla="*/ 63 w 94"/>
                  <a:gd name="T79" fmla="*/ 25 h 130"/>
                  <a:gd name="T80" fmla="*/ 63 w 94"/>
                  <a:gd name="T81" fmla="*/ 24 h 130"/>
                  <a:gd name="T82" fmla="*/ 64 w 94"/>
                  <a:gd name="T83" fmla="*/ 22 h 130"/>
                  <a:gd name="T84" fmla="*/ 65 w 94"/>
                  <a:gd name="T85" fmla="*/ 22 h 130"/>
                  <a:gd name="T86" fmla="*/ 65 w 94"/>
                  <a:gd name="T87" fmla="*/ 21 h 130"/>
                  <a:gd name="T88" fmla="*/ 65 w 94"/>
                  <a:gd name="T89" fmla="*/ 21 h 130"/>
                  <a:gd name="T90" fmla="*/ 65 w 94"/>
                  <a:gd name="T91" fmla="*/ 20 h 130"/>
                  <a:gd name="T92" fmla="*/ 69 w 94"/>
                  <a:gd name="T93" fmla="*/ 13 h 130"/>
                  <a:gd name="T94" fmla="*/ 70 w 94"/>
                  <a:gd name="T95" fmla="*/ 13 h 130"/>
                  <a:gd name="T96" fmla="*/ 76 w 94"/>
                  <a:gd name="T97" fmla="*/ 3 h 130"/>
                  <a:gd name="T98" fmla="*/ 70 w 94"/>
                  <a:gd name="T99" fmla="*/ 13 h 130"/>
                  <a:gd name="T100" fmla="*/ 91 w 94"/>
                  <a:gd name="T101" fmla="*/ 0 h 130"/>
                  <a:gd name="T102" fmla="*/ 91 w 94"/>
                  <a:gd name="T103" fmla="*/ 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4" h="130">
                    <a:moveTo>
                      <a:pt x="1" y="128"/>
                    </a:moveTo>
                    <a:cubicBezTo>
                      <a:pt x="1" y="128"/>
                      <a:pt x="1" y="129"/>
                      <a:pt x="0" y="130"/>
                    </a:cubicBezTo>
                    <a:cubicBezTo>
                      <a:pt x="0" y="130"/>
                      <a:pt x="0" y="130"/>
                      <a:pt x="0" y="130"/>
                    </a:cubicBezTo>
                    <a:cubicBezTo>
                      <a:pt x="2" y="128"/>
                      <a:pt x="2" y="128"/>
                      <a:pt x="2" y="128"/>
                    </a:cubicBezTo>
                    <a:cubicBezTo>
                      <a:pt x="1" y="128"/>
                      <a:pt x="1" y="128"/>
                      <a:pt x="1" y="128"/>
                    </a:cubicBezTo>
                    <a:moveTo>
                      <a:pt x="2" y="126"/>
                    </a:moveTo>
                    <a:cubicBezTo>
                      <a:pt x="2" y="126"/>
                      <a:pt x="2" y="126"/>
                      <a:pt x="2" y="127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3" y="126"/>
                      <a:pt x="3" y="126"/>
                      <a:pt x="3" y="126"/>
                    </a:cubicBezTo>
                    <a:cubicBezTo>
                      <a:pt x="3" y="126"/>
                      <a:pt x="2" y="126"/>
                      <a:pt x="2" y="126"/>
                    </a:cubicBezTo>
                    <a:moveTo>
                      <a:pt x="10" y="113"/>
                    </a:moveTo>
                    <a:cubicBezTo>
                      <a:pt x="9" y="114"/>
                      <a:pt x="8" y="116"/>
                      <a:pt x="7" y="118"/>
                    </a:cubicBezTo>
                    <a:cubicBezTo>
                      <a:pt x="7" y="118"/>
                      <a:pt x="7" y="118"/>
                      <a:pt x="7" y="119"/>
                    </a:cubicBezTo>
                    <a:cubicBezTo>
                      <a:pt x="11" y="113"/>
                      <a:pt x="11" y="113"/>
                      <a:pt x="11" y="113"/>
                    </a:cubicBezTo>
                    <a:cubicBezTo>
                      <a:pt x="11" y="113"/>
                      <a:pt x="10" y="113"/>
                      <a:pt x="10" y="113"/>
                    </a:cubicBezTo>
                    <a:moveTo>
                      <a:pt x="21" y="95"/>
                    </a:moveTo>
                    <a:cubicBezTo>
                      <a:pt x="19" y="98"/>
                      <a:pt x="17" y="101"/>
                      <a:pt x="15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18" y="101"/>
                      <a:pt x="18" y="101"/>
                      <a:pt x="18" y="101"/>
                    </a:cubicBezTo>
                    <a:cubicBezTo>
                      <a:pt x="19" y="99"/>
                      <a:pt x="20" y="97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moveTo>
                      <a:pt x="26" y="86"/>
                    </a:moveTo>
                    <a:cubicBezTo>
                      <a:pt x="26" y="86"/>
                      <a:pt x="25" y="87"/>
                      <a:pt x="25" y="88"/>
                    </a:cubicBezTo>
                    <a:cubicBezTo>
                      <a:pt x="25" y="88"/>
                      <a:pt x="25" y="88"/>
                      <a:pt x="25" y="88"/>
                    </a:cubicBezTo>
                    <a:cubicBezTo>
                      <a:pt x="26" y="88"/>
                      <a:pt x="26" y="87"/>
                      <a:pt x="27" y="86"/>
                    </a:cubicBezTo>
                    <a:cubicBezTo>
                      <a:pt x="27" y="86"/>
                      <a:pt x="26" y="86"/>
                      <a:pt x="26" y="86"/>
                    </a:cubicBezTo>
                    <a:moveTo>
                      <a:pt x="27" y="84"/>
                    </a:moveTo>
                    <a:cubicBezTo>
                      <a:pt x="27" y="84"/>
                      <a:pt x="27" y="84"/>
                      <a:pt x="27" y="84"/>
                    </a:cubicBezTo>
                    <a:cubicBezTo>
                      <a:pt x="27" y="84"/>
                      <a:pt x="27" y="85"/>
                      <a:pt x="28" y="85"/>
                    </a:cubicBezTo>
                    <a:cubicBezTo>
                      <a:pt x="28" y="84"/>
                      <a:pt x="28" y="84"/>
                      <a:pt x="28" y="84"/>
                    </a:cubicBezTo>
                    <a:cubicBezTo>
                      <a:pt x="28" y="84"/>
                      <a:pt x="28" y="84"/>
                      <a:pt x="27" y="84"/>
                    </a:cubicBezTo>
                    <a:moveTo>
                      <a:pt x="30" y="79"/>
                    </a:moveTo>
                    <a:cubicBezTo>
                      <a:pt x="30" y="79"/>
                      <a:pt x="30" y="79"/>
                      <a:pt x="30" y="79"/>
                    </a:cubicBezTo>
                    <a:cubicBezTo>
                      <a:pt x="30" y="80"/>
                      <a:pt x="30" y="80"/>
                      <a:pt x="30" y="80"/>
                    </a:cubicBezTo>
                    <a:cubicBezTo>
                      <a:pt x="31" y="80"/>
                      <a:pt x="31" y="79"/>
                      <a:pt x="31" y="79"/>
                    </a:cubicBezTo>
                    <a:cubicBezTo>
                      <a:pt x="31" y="79"/>
                      <a:pt x="30" y="79"/>
                      <a:pt x="30" y="79"/>
                    </a:cubicBezTo>
                    <a:moveTo>
                      <a:pt x="34" y="73"/>
                    </a:moveTo>
                    <a:cubicBezTo>
                      <a:pt x="33" y="75"/>
                      <a:pt x="32" y="76"/>
                      <a:pt x="31" y="77"/>
                    </a:cubicBezTo>
                    <a:cubicBezTo>
                      <a:pt x="31" y="77"/>
                      <a:pt x="32" y="77"/>
                      <a:pt x="32" y="78"/>
                    </a:cubicBezTo>
                    <a:cubicBezTo>
                      <a:pt x="33" y="76"/>
                      <a:pt x="33" y="75"/>
                      <a:pt x="34" y="74"/>
                    </a:cubicBezTo>
                    <a:cubicBezTo>
                      <a:pt x="34" y="74"/>
                      <a:pt x="34" y="73"/>
                      <a:pt x="34" y="73"/>
                    </a:cubicBezTo>
                    <a:moveTo>
                      <a:pt x="36" y="70"/>
                    </a:moveTo>
                    <a:cubicBezTo>
                      <a:pt x="35" y="70"/>
                      <a:pt x="35" y="71"/>
                      <a:pt x="35" y="71"/>
                    </a:cubicBezTo>
                    <a:cubicBezTo>
                      <a:pt x="35" y="71"/>
                      <a:pt x="35" y="71"/>
                      <a:pt x="35" y="71"/>
                    </a:cubicBezTo>
                    <a:cubicBezTo>
                      <a:pt x="36" y="71"/>
                      <a:pt x="36" y="71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moveTo>
                      <a:pt x="36" y="69"/>
                    </a:move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69"/>
                    </a:cubicBezTo>
                    <a:moveTo>
                      <a:pt x="37" y="67"/>
                    </a:moveTo>
                    <a:cubicBezTo>
                      <a:pt x="37" y="67"/>
                      <a:pt x="37" y="67"/>
                      <a:pt x="37" y="67"/>
                    </a:cubicBezTo>
                    <a:cubicBezTo>
                      <a:pt x="37" y="67"/>
                      <a:pt x="37" y="68"/>
                      <a:pt x="38" y="68"/>
                    </a:cubicBezTo>
                    <a:cubicBezTo>
                      <a:pt x="38" y="67"/>
                      <a:pt x="38" y="67"/>
                      <a:pt x="38" y="67"/>
                    </a:cubicBezTo>
                    <a:cubicBezTo>
                      <a:pt x="38" y="67"/>
                      <a:pt x="38" y="67"/>
                      <a:pt x="37" y="67"/>
                    </a:cubicBezTo>
                    <a:moveTo>
                      <a:pt x="41" y="60"/>
                    </a:moveTo>
                    <a:cubicBezTo>
                      <a:pt x="40" y="62"/>
                      <a:pt x="39" y="64"/>
                      <a:pt x="38" y="66"/>
                    </a:cubicBezTo>
                    <a:cubicBezTo>
                      <a:pt x="38" y="66"/>
                      <a:pt x="38" y="67"/>
                      <a:pt x="38" y="67"/>
                    </a:cubicBezTo>
                    <a:cubicBezTo>
                      <a:pt x="39" y="65"/>
                      <a:pt x="41" y="63"/>
                      <a:pt x="42" y="61"/>
                    </a:cubicBezTo>
                    <a:cubicBezTo>
                      <a:pt x="42" y="60"/>
                      <a:pt x="41" y="60"/>
                      <a:pt x="41" y="60"/>
                    </a:cubicBezTo>
                    <a:moveTo>
                      <a:pt x="42" y="59"/>
                    </a:moveTo>
                    <a:cubicBezTo>
                      <a:pt x="42" y="60"/>
                      <a:pt x="42" y="60"/>
                      <a:pt x="41" y="60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2" y="60"/>
                      <a:pt x="42" y="59"/>
                      <a:pt x="42" y="59"/>
                    </a:cubicBezTo>
                    <a:moveTo>
                      <a:pt x="43" y="57"/>
                    </a:moveTo>
                    <a:cubicBezTo>
                      <a:pt x="43" y="57"/>
                      <a:pt x="43" y="57"/>
                      <a:pt x="43" y="57"/>
                    </a:cubicBezTo>
                    <a:cubicBezTo>
                      <a:pt x="43" y="57"/>
                      <a:pt x="43" y="57"/>
                      <a:pt x="44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3" y="57"/>
                      <a:pt x="43" y="57"/>
                    </a:cubicBezTo>
                    <a:moveTo>
                      <a:pt x="44" y="56"/>
                    </a:moveTo>
                    <a:cubicBezTo>
                      <a:pt x="43" y="56"/>
                      <a:pt x="43" y="57"/>
                      <a:pt x="43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4" y="57"/>
                      <a:pt x="44" y="56"/>
                    </a:cubicBezTo>
                    <a:moveTo>
                      <a:pt x="50" y="46"/>
                    </a:moveTo>
                    <a:cubicBezTo>
                      <a:pt x="48" y="49"/>
                      <a:pt x="46" y="52"/>
                      <a:pt x="45" y="55"/>
                    </a:cubicBezTo>
                    <a:cubicBezTo>
                      <a:pt x="45" y="55"/>
                      <a:pt x="45" y="55"/>
                      <a:pt x="45" y="55"/>
                    </a:cubicBezTo>
                    <a:cubicBezTo>
                      <a:pt x="47" y="52"/>
                      <a:pt x="48" y="49"/>
                      <a:pt x="50" y="46"/>
                    </a:cubicBezTo>
                    <a:cubicBezTo>
                      <a:pt x="50" y="46"/>
                      <a:pt x="50" y="46"/>
                      <a:pt x="50" y="46"/>
                    </a:cubicBezTo>
                    <a:moveTo>
                      <a:pt x="52" y="42"/>
                    </a:moveTo>
                    <a:cubicBezTo>
                      <a:pt x="52" y="42"/>
                      <a:pt x="51" y="43"/>
                      <a:pt x="51" y="44"/>
                    </a:cubicBezTo>
                    <a:cubicBezTo>
                      <a:pt x="51" y="44"/>
                      <a:pt x="51" y="44"/>
                      <a:pt x="52" y="44"/>
                    </a:cubicBezTo>
                    <a:cubicBezTo>
                      <a:pt x="52" y="43"/>
                      <a:pt x="52" y="43"/>
                      <a:pt x="53" y="42"/>
                    </a:cubicBezTo>
                    <a:cubicBezTo>
                      <a:pt x="52" y="42"/>
                      <a:pt x="52" y="42"/>
                      <a:pt x="52" y="42"/>
                    </a:cubicBezTo>
                    <a:moveTo>
                      <a:pt x="55" y="37"/>
                    </a:moveTo>
                    <a:cubicBezTo>
                      <a:pt x="54" y="38"/>
                      <a:pt x="54" y="39"/>
                      <a:pt x="53" y="40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4" y="40"/>
                      <a:pt x="55" y="39"/>
                      <a:pt x="55" y="38"/>
                    </a:cubicBezTo>
                    <a:cubicBezTo>
                      <a:pt x="55" y="37"/>
                      <a:pt x="55" y="37"/>
                      <a:pt x="55" y="37"/>
                    </a:cubicBezTo>
                    <a:moveTo>
                      <a:pt x="55" y="37"/>
                    </a:move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5" y="37"/>
                    </a:cubicBezTo>
                    <a:moveTo>
                      <a:pt x="57" y="34"/>
                    </a:moveTo>
                    <a:cubicBezTo>
                      <a:pt x="56" y="35"/>
                      <a:pt x="56" y="36"/>
                      <a:pt x="55" y="36"/>
                    </a:cubicBezTo>
                    <a:cubicBezTo>
                      <a:pt x="56" y="36"/>
                      <a:pt x="56" y="37"/>
                      <a:pt x="56" y="37"/>
                    </a:cubicBezTo>
                    <a:cubicBezTo>
                      <a:pt x="56" y="36"/>
                      <a:pt x="57" y="35"/>
                      <a:pt x="57" y="35"/>
                    </a:cubicBezTo>
                    <a:cubicBezTo>
                      <a:pt x="57" y="34"/>
                      <a:pt x="57" y="34"/>
                      <a:pt x="57" y="34"/>
                    </a:cubicBezTo>
                    <a:moveTo>
                      <a:pt x="57" y="33"/>
                    </a:moveTo>
                    <a:cubicBezTo>
                      <a:pt x="57" y="34"/>
                      <a:pt x="57" y="34"/>
                      <a:pt x="57" y="34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57" y="34"/>
                      <a:pt x="58" y="34"/>
                      <a:pt x="58" y="34"/>
                    </a:cubicBezTo>
                    <a:cubicBezTo>
                      <a:pt x="58" y="34"/>
                      <a:pt x="57" y="34"/>
                      <a:pt x="57" y="33"/>
                    </a:cubicBezTo>
                    <a:moveTo>
                      <a:pt x="59" y="30"/>
                    </a:moveTo>
                    <a:cubicBezTo>
                      <a:pt x="58" y="31"/>
                      <a:pt x="58" y="32"/>
                      <a:pt x="57" y="33"/>
                    </a:cubicBezTo>
                    <a:cubicBezTo>
                      <a:pt x="57" y="33"/>
                      <a:pt x="58" y="34"/>
                      <a:pt x="58" y="34"/>
                    </a:cubicBezTo>
                    <a:cubicBezTo>
                      <a:pt x="58" y="33"/>
                      <a:pt x="59" y="32"/>
                      <a:pt x="60" y="31"/>
                    </a:cubicBezTo>
                    <a:cubicBezTo>
                      <a:pt x="59" y="31"/>
                      <a:pt x="59" y="30"/>
                      <a:pt x="59" y="30"/>
                    </a:cubicBezTo>
                    <a:moveTo>
                      <a:pt x="62" y="25"/>
                    </a:moveTo>
                    <a:cubicBezTo>
                      <a:pt x="61" y="27"/>
                      <a:pt x="60" y="28"/>
                      <a:pt x="59" y="30"/>
                    </a:cubicBezTo>
                    <a:cubicBezTo>
                      <a:pt x="59" y="30"/>
                      <a:pt x="59" y="30"/>
                      <a:pt x="60" y="31"/>
                    </a:cubicBezTo>
                    <a:cubicBezTo>
                      <a:pt x="61" y="29"/>
                      <a:pt x="62" y="27"/>
                      <a:pt x="63" y="25"/>
                    </a:cubicBezTo>
                    <a:cubicBezTo>
                      <a:pt x="63" y="25"/>
                      <a:pt x="62" y="25"/>
                      <a:pt x="62" y="25"/>
                    </a:cubicBezTo>
                    <a:moveTo>
                      <a:pt x="63" y="24"/>
                    </a:moveTo>
                    <a:cubicBezTo>
                      <a:pt x="63" y="24"/>
                      <a:pt x="63" y="25"/>
                      <a:pt x="62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3" y="24"/>
                      <a:pt x="63" y="24"/>
                    </a:cubicBezTo>
                    <a:moveTo>
                      <a:pt x="64" y="22"/>
                    </a:moveTo>
                    <a:cubicBezTo>
                      <a:pt x="64" y="23"/>
                      <a:pt x="63" y="24"/>
                      <a:pt x="63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4" y="24"/>
                      <a:pt x="64" y="23"/>
                      <a:pt x="64" y="22"/>
                    </a:cubicBezTo>
                    <a:cubicBezTo>
                      <a:pt x="64" y="22"/>
                      <a:pt x="64" y="22"/>
                      <a:pt x="64" y="22"/>
                    </a:cubicBezTo>
                    <a:moveTo>
                      <a:pt x="64" y="22"/>
                    </a:moveTo>
                    <a:cubicBezTo>
                      <a:pt x="64" y="22"/>
                      <a:pt x="64" y="22"/>
                      <a:pt x="64" y="22"/>
                    </a:cubicBezTo>
                    <a:cubicBezTo>
                      <a:pt x="64" y="22"/>
                      <a:pt x="64" y="22"/>
                      <a:pt x="65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65" y="22"/>
                      <a:pt x="64" y="22"/>
                      <a:pt x="64" y="22"/>
                    </a:cubicBezTo>
                    <a:moveTo>
                      <a:pt x="65" y="21"/>
                    </a:moveTo>
                    <a:cubicBezTo>
                      <a:pt x="64" y="21"/>
                      <a:pt x="64" y="22"/>
                      <a:pt x="64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65" y="22"/>
                      <a:pt x="65" y="22"/>
                      <a:pt x="65" y="21"/>
                    </a:cubicBezTo>
                    <a:cubicBezTo>
                      <a:pt x="65" y="21"/>
                      <a:pt x="65" y="21"/>
                      <a:pt x="65" y="21"/>
                    </a:cubicBezTo>
                    <a:moveTo>
                      <a:pt x="69" y="13"/>
                    </a:moveTo>
                    <a:cubicBezTo>
                      <a:pt x="68" y="16"/>
                      <a:pt x="66" y="18"/>
                      <a:pt x="65" y="20"/>
                    </a:cubicBezTo>
                    <a:cubicBezTo>
                      <a:pt x="65" y="21"/>
                      <a:pt x="65" y="21"/>
                      <a:pt x="65" y="21"/>
                    </a:cubicBezTo>
                    <a:cubicBezTo>
                      <a:pt x="67" y="18"/>
                      <a:pt x="68" y="16"/>
                      <a:pt x="70" y="14"/>
                    </a:cubicBezTo>
                    <a:cubicBezTo>
                      <a:pt x="70" y="14"/>
                      <a:pt x="69" y="13"/>
                      <a:pt x="69" y="13"/>
                    </a:cubicBezTo>
                    <a:moveTo>
                      <a:pt x="70" y="12"/>
                    </a:moveTo>
                    <a:cubicBezTo>
                      <a:pt x="70" y="13"/>
                      <a:pt x="70" y="13"/>
                      <a:pt x="69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13"/>
                      <a:pt x="70" y="13"/>
                      <a:pt x="70" y="12"/>
                    </a:cubicBezTo>
                    <a:moveTo>
                      <a:pt x="76" y="3"/>
                    </a:moveTo>
                    <a:cubicBezTo>
                      <a:pt x="74" y="6"/>
                      <a:pt x="72" y="8"/>
                      <a:pt x="71" y="11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3"/>
                      <a:pt x="70" y="13"/>
                    </a:cubicBezTo>
                    <a:cubicBezTo>
                      <a:pt x="72" y="10"/>
                      <a:pt x="74" y="6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moveTo>
                      <a:pt x="91" y="0"/>
                    </a:moveTo>
                    <a:cubicBezTo>
                      <a:pt x="89" y="5"/>
                      <a:pt x="89" y="5"/>
                      <a:pt x="89" y="5"/>
                    </a:cubicBezTo>
                    <a:cubicBezTo>
                      <a:pt x="89" y="5"/>
                      <a:pt x="89" y="5"/>
                      <a:pt x="89" y="5"/>
                    </a:cubicBezTo>
                    <a:cubicBezTo>
                      <a:pt x="91" y="6"/>
                      <a:pt x="91" y="6"/>
                      <a:pt x="91" y="6"/>
                    </a:cubicBezTo>
                    <a:cubicBezTo>
                      <a:pt x="92" y="5"/>
                      <a:pt x="93" y="3"/>
                      <a:pt x="94" y="2"/>
                    </a:cubicBezTo>
                    <a:cubicBezTo>
                      <a:pt x="93" y="1"/>
                      <a:pt x="92" y="1"/>
                      <a:pt x="9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Oval 10161"/>
              <p:cNvSpPr>
                <a:spLocks noChangeArrowheads="1"/>
              </p:cNvSpPr>
              <p:nvPr/>
            </p:nvSpPr>
            <p:spPr bwMode="auto">
              <a:xfrm>
                <a:off x="-104" y="363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Oval 10162"/>
              <p:cNvSpPr>
                <a:spLocks noChangeArrowheads="1"/>
              </p:cNvSpPr>
              <p:nvPr/>
            </p:nvSpPr>
            <p:spPr bwMode="auto">
              <a:xfrm>
                <a:off x="-82" y="36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10163"/>
              <p:cNvSpPr>
                <a:spLocks noEditPoints="1"/>
              </p:cNvSpPr>
              <p:nvPr/>
            </p:nvSpPr>
            <p:spPr bwMode="auto">
              <a:xfrm>
                <a:off x="-59" y="355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3 h 3"/>
                  <a:gd name="T8" fmla="*/ 0 w 2"/>
                  <a:gd name="T9" fmla="*/ 2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1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10164"/>
              <p:cNvSpPr>
                <a:spLocks/>
              </p:cNvSpPr>
              <p:nvPr/>
            </p:nvSpPr>
            <p:spPr bwMode="auto">
              <a:xfrm>
                <a:off x="-49" y="3542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10165"/>
              <p:cNvSpPr>
                <a:spLocks noEditPoints="1"/>
              </p:cNvSpPr>
              <p:nvPr/>
            </p:nvSpPr>
            <p:spPr bwMode="auto">
              <a:xfrm>
                <a:off x="-59" y="3549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0 h 5"/>
                  <a:gd name="T14" fmla="*/ 3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10166"/>
              <p:cNvSpPr>
                <a:spLocks noEditPoints="1"/>
              </p:cNvSpPr>
              <p:nvPr/>
            </p:nvSpPr>
            <p:spPr bwMode="auto">
              <a:xfrm>
                <a:off x="-42" y="3523"/>
                <a:ext cx="7" cy="8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3 h 3"/>
                  <a:gd name="T8" fmla="*/ 0 w 3"/>
                  <a:gd name="T9" fmla="*/ 3 h 3"/>
                  <a:gd name="T10" fmla="*/ 1 w 3"/>
                  <a:gd name="T11" fmla="*/ 2 h 3"/>
                  <a:gd name="T12" fmla="*/ 1 w 3"/>
                  <a:gd name="T13" fmla="*/ 2 h 3"/>
                  <a:gd name="T14" fmla="*/ 1 w 3"/>
                  <a:gd name="T15" fmla="*/ 3 h 3"/>
                  <a:gd name="T16" fmla="*/ 1 w 3"/>
                  <a:gd name="T17" fmla="*/ 3 h 3"/>
                  <a:gd name="T18" fmla="*/ 1 w 3"/>
                  <a:gd name="T19" fmla="*/ 2 h 3"/>
                  <a:gd name="T20" fmla="*/ 2 w 3"/>
                  <a:gd name="T21" fmla="*/ 0 h 3"/>
                  <a:gd name="T22" fmla="*/ 2 w 3"/>
                  <a:gd name="T23" fmla="*/ 0 h 3"/>
                  <a:gd name="T24" fmla="*/ 2 w 3"/>
                  <a:gd name="T25" fmla="*/ 0 h 3"/>
                  <a:gd name="T26" fmla="*/ 3 w 3"/>
                  <a:gd name="T27" fmla="*/ 0 h 3"/>
                  <a:gd name="T28" fmla="*/ 2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10167"/>
              <p:cNvSpPr>
                <a:spLocks noEditPoints="1"/>
              </p:cNvSpPr>
              <p:nvPr/>
            </p:nvSpPr>
            <p:spPr bwMode="auto">
              <a:xfrm>
                <a:off x="-37" y="3519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1 w 1"/>
                  <a:gd name="T5" fmla="*/ 2 h 2"/>
                  <a:gd name="T6" fmla="*/ 1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10168"/>
              <p:cNvSpPr>
                <a:spLocks noEditPoints="1"/>
              </p:cNvSpPr>
              <p:nvPr/>
            </p:nvSpPr>
            <p:spPr bwMode="auto">
              <a:xfrm>
                <a:off x="-26" y="3500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0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10169"/>
              <p:cNvSpPr>
                <a:spLocks/>
              </p:cNvSpPr>
              <p:nvPr/>
            </p:nvSpPr>
            <p:spPr bwMode="auto">
              <a:xfrm>
                <a:off x="-108" y="363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10170"/>
              <p:cNvSpPr>
                <a:spLocks noEditPoints="1"/>
              </p:cNvSpPr>
              <p:nvPr/>
            </p:nvSpPr>
            <p:spPr bwMode="auto">
              <a:xfrm>
                <a:off x="-193" y="3566"/>
                <a:ext cx="132" cy="222"/>
              </a:xfrm>
              <a:custGeom>
                <a:avLst/>
                <a:gdLst>
                  <a:gd name="T0" fmla="*/ 0 w 56"/>
                  <a:gd name="T1" fmla="*/ 94 h 94"/>
                  <a:gd name="T2" fmla="*/ 2 w 56"/>
                  <a:gd name="T3" fmla="*/ 90 h 94"/>
                  <a:gd name="T4" fmla="*/ 3 w 56"/>
                  <a:gd name="T5" fmla="*/ 88 h 94"/>
                  <a:gd name="T6" fmla="*/ 4 w 56"/>
                  <a:gd name="T7" fmla="*/ 87 h 94"/>
                  <a:gd name="T8" fmla="*/ 9 w 56"/>
                  <a:gd name="T9" fmla="*/ 78 h 94"/>
                  <a:gd name="T10" fmla="*/ 5 w 56"/>
                  <a:gd name="T11" fmla="*/ 86 h 94"/>
                  <a:gd name="T12" fmla="*/ 9 w 56"/>
                  <a:gd name="T13" fmla="*/ 78 h 94"/>
                  <a:gd name="T14" fmla="*/ 12 w 56"/>
                  <a:gd name="T15" fmla="*/ 73 h 94"/>
                  <a:gd name="T16" fmla="*/ 18 w 56"/>
                  <a:gd name="T17" fmla="*/ 65 h 94"/>
                  <a:gd name="T18" fmla="*/ 27 w 56"/>
                  <a:gd name="T19" fmla="*/ 48 h 94"/>
                  <a:gd name="T20" fmla="*/ 23 w 56"/>
                  <a:gd name="T21" fmla="*/ 55 h 94"/>
                  <a:gd name="T22" fmla="*/ 27 w 56"/>
                  <a:gd name="T23" fmla="*/ 48 h 94"/>
                  <a:gd name="T24" fmla="*/ 28 w 56"/>
                  <a:gd name="T25" fmla="*/ 46 h 94"/>
                  <a:gd name="T26" fmla="*/ 30 w 56"/>
                  <a:gd name="T27" fmla="*/ 45 h 94"/>
                  <a:gd name="T28" fmla="*/ 32 w 56"/>
                  <a:gd name="T29" fmla="*/ 39 h 94"/>
                  <a:gd name="T30" fmla="*/ 30 w 56"/>
                  <a:gd name="T31" fmla="*/ 44 h 94"/>
                  <a:gd name="T32" fmla="*/ 32 w 56"/>
                  <a:gd name="T33" fmla="*/ 39 h 94"/>
                  <a:gd name="T34" fmla="*/ 32 w 56"/>
                  <a:gd name="T35" fmla="*/ 39 h 94"/>
                  <a:gd name="T36" fmla="*/ 34 w 56"/>
                  <a:gd name="T37" fmla="*/ 38 h 94"/>
                  <a:gd name="T38" fmla="*/ 36 w 56"/>
                  <a:gd name="T39" fmla="*/ 32 h 94"/>
                  <a:gd name="T40" fmla="*/ 36 w 56"/>
                  <a:gd name="T41" fmla="*/ 34 h 94"/>
                  <a:gd name="T42" fmla="*/ 36 w 56"/>
                  <a:gd name="T43" fmla="*/ 32 h 94"/>
                  <a:gd name="T44" fmla="*/ 38 w 56"/>
                  <a:gd name="T45" fmla="*/ 29 h 94"/>
                  <a:gd name="T46" fmla="*/ 40 w 56"/>
                  <a:gd name="T47" fmla="*/ 28 h 94"/>
                  <a:gd name="T48" fmla="*/ 40 w 56"/>
                  <a:gd name="T49" fmla="*/ 26 h 94"/>
                  <a:gd name="T50" fmla="*/ 40 w 56"/>
                  <a:gd name="T51" fmla="*/ 27 h 94"/>
                  <a:gd name="T52" fmla="*/ 40 w 56"/>
                  <a:gd name="T53" fmla="*/ 26 h 94"/>
                  <a:gd name="T54" fmla="*/ 43 w 56"/>
                  <a:gd name="T55" fmla="*/ 20 h 94"/>
                  <a:gd name="T56" fmla="*/ 44 w 56"/>
                  <a:gd name="T57" fmla="*/ 20 h 94"/>
                  <a:gd name="T58" fmla="*/ 45 w 56"/>
                  <a:gd name="T59" fmla="*/ 17 h 94"/>
                  <a:gd name="T60" fmla="*/ 44 w 56"/>
                  <a:gd name="T61" fmla="*/ 20 h 94"/>
                  <a:gd name="T62" fmla="*/ 45 w 56"/>
                  <a:gd name="T63" fmla="*/ 17 h 94"/>
                  <a:gd name="T64" fmla="*/ 45 w 56"/>
                  <a:gd name="T65" fmla="*/ 17 h 94"/>
                  <a:gd name="T66" fmla="*/ 46 w 56"/>
                  <a:gd name="T67" fmla="*/ 17 h 94"/>
                  <a:gd name="T68" fmla="*/ 47 w 56"/>
                  <a:gd name="T69" fmla="*/ 15 h 94"/>
                  <a:gd name="T70" fmla="*/ 46 w 56"/>
                  <a:gd name="T71" fmla="*/ 17 h 94"/>
                  <a:gd name="T72" fmla="*/ 47 w 56"/>
                  <a:gd name="T73" fmla="*/ 15 h 94"/>
                  <a:gd name="T74" fmla="*/ 52 w 56"/>
                  <a:gd name="T75" fmla="*/ 6 h 94"/>
                  <a:gd name="T76" fmla="*/ 54 w 56"/>
                  <a:gd name="T77" fmla="*/ 4 h 94"/>
                  <a:gd name="T78" fmla="*/ 55 w 56"/>
                  <a:gd name="T79" fmla="*/ 0 h 94"/>
                  <a:gd name="T80" fmla="*/ 55 w 56"/>
                  <a:gd name="T81" fmla="*/ 2 h 94"/>
                  <a:gd name="T82" fmla="*/ 55 w 56"/>
                  <a:gd name="T8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6" h="94">
                    <a:moveTo>
                      <a:pt x="2" y="90"/>
                    </a:moveTo>
                    <a:cubicBezTo>
                      <a:pt x="1" y="91"/>
                      <a:pt x="1" y="92"/>
                      <a:pt x="0" y="94"/>
                    </a:cubicBezTo>
                    <a:cubicBezTo>
                      <a:pt x="2" y="90"/>
                      <a:pt x="2" y="90"/>
                      <a:pt x="2" y="90"/>
                    </a:cubicBezTo>
                    <a:cubicBezTo>
                      <a:pt x="2" y="90"/>
                      <a:pt x="2" y="90"/>
                      <a:pt x="2" y="90"/>
                    </a:cubicBezTo>
                    <a:moveTo>
                      <a:pt x="4" y="87"/>
                    </a:moveTo>
                    <a:cubicBezTo>
                      <a:pt x="4" y="87"/>
                      <a:pt x="4" y="87"/>
                      <a:pt x="3" y="88"/>
                    </a:cubicBezTo>
                    <a:cubicBezTo>
                      <a:pt x="3" y="88"/>
                      <a:pt x="3" y="88"/>
                      <a:pt x="4" y="88"/>
                    </a:cubicBezTo>
                    <a:cubicBezTo>
                      <a:pt x="4" y="87"/>
                      <a:pt x="4" y="87"/>
                      <a:pt x="4" y="87"/>
                    </a:cubicBezTo>
                    <a:cubicBezTo>
                      <a:pt x="4" y="87"/>
                      <a:pt x="4" y="87"/>
                      <a:pt x="4" y="87"/>
                    </a:cubicBezTo>
                    <a:moveTo>
                      <a:pt x="9" y="78"/>
                    </a:moveTo>
                    <a:cubicBezTo>
                      <a:pt x="7" y="81"/>
                      <a:pt x="6" y="83"/>
                      <a:pt x="4" y="86"/>
                    </a:cubicBezTo>
                    <a:cubicBezTo>
                      <a:pt x="4" y="86"/>
                      <a:pt x="5" y="86"/>
                      <a:pt x="5" y="86"/>
                    </a:cubicBezTo>
                    <a:cubicBezTo>
                      <a:pt x="9" y="79"/>
                      <a:pt x="9" y="79"/>
                      <a:pt x="9" y="79"/>
                    </a:cubicBezTo>
                    <a:cubicBezTo>
                      <a:pt x="9" y="78"/>
                      <a:pt x="9" y="78"/>
                      <a:pt x="9" y="78"/>
                    </a:cubicBezTo>
                    <a:moveTo>
                      <a:pt x="17" y="65"/>
                    </a:moveTo>
                    <a:cubicBezTo>
                      <a:pt x="15" y="67"/>
                      <a:pt x="14" y="70"/>
                      <a:pt x="12" y="73"/>
                    </a:cubicBezTo>
                    <a:cubicBezTo>
                      <a:pt x="12" y="73"/>
                      <a:pt x="13" y="73"/>
                      <a:pt x="13" y="73"/>
                    </a:cubicBezTo>
                    <a:cubicBezTo>
                      <a:pt x="18" y="65"/>
                      <a:pt x="18" y="65"/>
                      <a:pt x="18" y="65"/>
                    </a:cubicBezTo>
                    <a:cubicBezTo>
                      <a:pt x="17" y="65"/>
                      <a:pt x="17" y="65"/>
                      <a:pt x="17" y="65"/>
                    </a:cubicBezTo>
                    <a:moveTo>
                      <a:pt x="27" y="48"/>
                    </a:moveTo>
                    <a:cubicBezTo>
                      <a:pt x="25" y="50"/>
                      <a:pt x="24" y="53"/>
                      <a:pt x="23" y="55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25" y="53"/>
                      <a:pt x="26" y="51"/>
                      <a:pt x="27" y="48"/>
                    </a:cubicBezTo>
                    <a:cubicBezTo>
                      <a:pt x="27" y="48"/>
                      <a:pt x="27" y="48"/>
                      <a:pt x="27" y="48"/>
                    </a:cubicBezTo>
                    <a:moveTo>
                      <a:pt x="29" y="44"/>
                    </a:moveTo>
                    <a:cubicBezTo>
                      <a:pt x="29" y="45"/>
                      <a:pt x="28" y="45"/>
                      <a:pt x="28" y="46"/>
                    </a:cubicBezTo>
                    <a:cubicBezTo>
                      <a:pt x="28" y="46"/>
                      <a:pt x="29" y="46"/>
                      <a:pt x="29" y="46"/>
                    </a:cubicBezTo>
                    <a:cubicBezTo>
                      <a:pt x="29" y="46"/>
                      <a:pt x="29" y="45"/>
                      <a:pt x="30" y="45"/>
                    </a:cubicBezTo>
                    <a:cubicBezTo>
                      <a:pt x="29" y="45"/>
                      <a:pt x="29" y="44"/>
                      <a:pt x="29" y="44"/>
                    </a:cubicBezTo>
                    <a:moveTo>
                      <a:pt x="32" y="39"/>
                    </a:moveTo>
                    <a:cubicBezTo>
                      <a:pt x="31" y="41"/>
                      <a:pt x="30" y="42"/>
                      <a:pt x="29" y="44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1" y="43"/>
                      <a:pt x="32" y="41"/>
                      <a:pt x="32" y="40"/>
                    </a:cubicBezTo>
                    <a:cubicBezTo>
                      <a:pt x="32" y="40"/>
                      <a:pt x="32" y="40"/>
                      <a:pt x="32" y="39"/>
                    </a:cubicBezTo>
                    <a:moveTo>
                      <a:pt x="33" y="37"/>
                    </a:moveTo>
                    <a:cubicBezTo>
                      <a:pt x="33" y="38"/>
                      <a:pt x="33" y="38"/>
                      <a:pt x="32" y="39"/>
                    </a:cubicBezTo>
                    <a:cubicBezTo>
                      <a:pt x="32" y="39"/>
                      <a:pt x="33" y="39"/>
                      <a:pt x="33" y="39"/>
                    </a:cubicBezTo>
                    <a:cubicBezTo>
                      <a:pt x="33" y="39"/>
                      <a:pt x="33" y="38"/>
                      <a:pt x="34" y="38"/>
                    </a:cubicBezTo>
                    <a:cubicBezTo>
                      <a:pt x="34" y="37"/>
                      <a:pt x="33" y="37"/>
                      <a:pt x="33" y="37"/>
                    </a:cubicBezTo>
                    <a:moveTo>
                      <a:pt x="36" y="32"/>
                    </a:move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33"/>
                      <a:pt x="36" y="34"/>
                      <a:pt x="36" y="34"/>
                    </a:cubicBezTo>
                    <a:cubicBezTo>
                      <a:pt x="36" y="33"/>
                      <a:pt x="37" y="33"/>
                      <a:pt x="37" y="32"/>
                    </a:cubicBezTo>
                    <a:cubicBezTo>
                      <a:pt x="37" y="32"/>
                      <a:pt x="36" y="32"/>
                      <a:pt x="36" y="32"/>
                    </a:cubicBezTo>
                    <a:moveTo>
                      <a:pt x="39" y="27"/>
                    </a:moveTo>
                    <a:cubicBezTo>
                      <a:pt x="39" y="28"/>
                      <a:pt x="38" y="29"/>
                      <a:pt x="38" y="29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8"/>
                      <a:pt x="40" y="28"/>
                    </a:cubicBezTo>
                    <a:cubicBezTo>
                      <a:pt x="39" y="28"/>
                      <a:pt x="39" y="27"/>
                      <a:pt x="39" y="27"/>
                    </a:cubicBezTo>
                    <a:moveTo>
                      <a:pt x="40" y="26"/>
                    </a:moveTo>
                    <a:cubicBezTo>
                      <a:pt x="40" y="26"/>
                      <a:pt x="39" y="27"/>
                      <a:pt x="39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6"/>
                      <a:pt x="40" y="26"/>
                    </a:cubicBezTo>
                    <a:moveTo>
                      <a:pt x="43" y="20"/>
                    </a:move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4" y="20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3" y="20"/>
                    </a:cubicBezTo>
                    <a:moveTo>
                      <a:pt x="45" y="17"/>
                    </a:moveTo>
                    <a:cubicBezTo>
                      <a:pt x="45" y="18"/>
                      <a:pt x="44" y="19"/>
                      <a:pt x="44" y="19"/>
                    </a:cubicBezTo>
                    <a:cubicBezTo>
                      <a:pt x="44" y="19"/>
                      <a:pt x="44" y="20"/>
                      <a:pt x="44" y="20"/>
                    </a:cubicBezTo>
                    <a:cubicBezTo>
                      <a:pt x="45" y="19"/>
                      <a:pt x="45" y="18"/>
                      <a:pt x="46" y="17"/>
                    </a:cubicBezTo>
                    <a:cubicBezTo>
                      <a:pt x="45" y="17"/>
                      <a:pt x="45" y="17"/>
                      <a:pt x="45" y="17"/>
                    </a:cubicBezTo>
                    <a:moveTo>
                      <a:pt x="45" y="17"/>
                    </a:move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5" y="17"/>
                    </a:cubicBezTo>
                    <a:moveTo>
                      <a:pt x="47" y="15"/>
                    </a:moveTo>
                    <a:cubicBezTo>
                      <a:pt x="46" y="15"/>
                      <a:pt x="46" y="16"/>
                      <a:pt x="46" y="16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6"/>
                      <a:pt x="47" y="16"/>
                      <a:pt x="47" y="15"/>
                    </a:cubicBezTo>
                    <a:cubicBezTo>
                      <a:pt x="47" y="15"/>
                      <a:pt x="47" y="15"/>
                      <a:pt x="47" y="15"/>
                    </a:cubicBezTo>
                    <a:moveTo>
                      <a:pt x="53" y="4"/>
                    </a:moveTo>
                    <a:cubicBezTo>
                      <a:pt x="53" y="4"/>
                      <a:pt x="52" y="5"/>
                      <a:pt x="52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3" y="6"/>
                      <a:pt x="53" y="5"/>
                      <a:pt x="54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5" y="0"/>
                    </a:moveTo>
                    <a:cubicBezTo>
                      <a:pt x="55" y="1"/>
                      <a:pt x="54" y="1"/>
                      <a:pt x="54" y="2"/>
                    </a:cubicBezTo>
                    <a:cubicBezTo>
                      <a:pt x="54" y="2"/>
                      <a:pt x="54" y="2"/>
                      <a:pt x="55" y="2"/>
                    </a:cubicBezTo>
                    <a:cubicBezTo>
                      <a:pt x="55" y="2"/>
                      <a:pt x="55" y="1"/>
                      <a:pt x="56" y="1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10171"/>
              <p:cNvSpPr>
                <a:spLocks noEditPoints="1"/>
              </p:cNvSpPr>
              <p:nvPr/>
            </p:nvSpPr>
            <p:spPr bwMode="auto">
              <a:xfrm>
                <a:off x="14" y="3479"/>
                <a:ext cx="31" cy="16"/>
              </a:xfrm>
              <a:custGeom>
                <a:avLst/>
                <a:gdLst>
                  <a:gd name="T0" fmla="*/ 1 w 13"/>
                  <a:gd name="T1" fmla="*/ 5 h 7"/>
                  <a:gd name="T2" fmla="*/ 0 w 13"/>
                  <a:gd name="T3" fmla="*/ 5 h 7"/>
                  <a:gd name="T4" fmla="*/ 3 w 13"/>
                  <a:gd name="T5" fmla="*/ 7 h 7"/>
                  <a:gd name="T6" fmla="*/ 3 w 13"/>
                  <a:gd name="T7" fmla="*/ 6 h 7"/>
                  <a:gd name="T8" fmla="*/ 1 w 13"/>
                  <a:gd name="T9" fmla="*/ 5 h 7"/>
                  <a:gd name="T10" fmla="*/ 3 w 13"/>
                  <a:gd name="T11" fmla="*/ 2 h 7"/>
                  <a:gd name="T12" fmla="*/ 2 w 13"/>
                  <a:gd name="T13" fmla="*/ 3 h 7"/>
                  <a:gd name="T14" fmla="*/ 4 w 13"/>
                  <a:gd name="T15" fmla="*/ 4 h 7"/>
                  <a:gd name="T16" fmla="*/ 5 w 13"/>
                  <a:gd name="T17" fmla="*/ 4 h 7"/>
                  <a:gd name="T18" fmla="*/ 5 w 13"/>
                  <a:gd name="T19" fmla="*/ 4 h 7"/>
                  <a:gd name="T20" fmla="*/ 3 w 13"/>
                  <a:gd name="T21" fmla="*/ 2 h 7"/>
                  <a:gd name="T22" fmla="*/ 11 w 13"/>
                  <a:gd name="T23" fmla="*/ 0 h 7"/>
                  <a:gd name="T24" fmla="*/ 8 w 13"/>
                  <a:gd name="T25" fmla="*/ 5 h 7"/>
                  <a:gd name="T26" fmla="*/ 11 w 13"/>
                  <a:gd name="T27" fmla="*/ 6 h 7"/>
                  <a:gd name="T28" fmla="*/ 13 w 13"/>
                  <a:gd name="T29" fmla="*/ 2 h 7"/>
                  <a:gd name="T30" fmla="*/ 11 w 13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" h="7">
                    <a:moveTo>
                      <a:pt x="1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3" y="6"/>
                    </a:cubicBezTo>
                    <a:cubicBezTo>
                      <a:pt x="2" y="6"/>
                      <a:pt x="2" y="5"/>
                      <a:pt x="1" y="5"/>
                    </a:cubicBezTo>
                    <a:moveTo>
                      <a:pt x="3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11" y="0"/>
                    </a:moveTo>
                    <a:cubicBezTo>
                      <a:pt x="10" y="2"/>
                      <a:pt x="9" y="3"/>
                      <a:pt x="8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2" y="5"/>
                      <a:pt x="13" y="3"/>
                      <a:pt x="13" y="2"/>
                    </a:cubicBezTo>
                    <a:cubicBezTo>
                      <a:pt x="13" y="1"/>
                      <a:pt x="12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10172"/>
              <p:cNvSpPr>
                <a:spLocks noEditPoints="1"/>
              </p:cNvSpPr>
              <p:nvPr/>
            </p:nvSpPr>
            <p:spPr bwMode="auto">
              <a:xfrm>
                <a:off x="17" y="3486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2 h 3"/>
                  <a:gd name="T4" fmla="*/ 2 w 4"/>
                  <a:gd name="T5" fmla="*/ 3 h 3"/>
                  <a:gd name="T6" fmla="*/ 3 w 4"/>
                  <a:gd name="T7" fmla="*/ 2 h 3"/>
                  <a:gd name="T8" fmla="*/ 0 w 4"/>
                  <a:gd name="T9" fmla="*/ 1 h 3"/>
                  <a:gd name="T10" fmla="*/ 1 w 4"/>
                  <a:gd name="T11" fmla="*/ 0 h 3"/>
                  <a:gd name="T12" fmla="*/ 1 w 4"/>
                  <a:gd name="T13" fmla="*/ 1 h 3"/>
                  <a:gd name="T14" fmla="*/ 3 w 4"/>
                  <a:gd name="T15" fmla="*/ 2 h 3"/>
                  <a:gd name="T16" fmla="*/ 4 w 4"/>
                  <a:gd name="T17" fmla="*/ 1 h 3"/>
                  <a:gd name="T18" fmla="*/ 3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10173"/>
              <p:cNvSpPr>
                <a:spLocks/>
              </p:cNvSpPr>
              <p:nvPr/>
            </p:nvSpPr>
            <p:spPr bwMode="auto">
              <a:xfrm>
                <a:off x="17" y="3488"/>
                <a:ext cx="7" cy="2"/>
              </a:xfrm>
              <a:custGeom>
                <a:avLst/>
                <a:gdLst>
                  <a:gd name="T0" fmla="*/ 1 w 3"/>
                  <a:gd name="T1" fmla="*/ 0 h 1"/>
                  <a:gd name="T2" fmla="*/ 0 w 3"/>
                  <a:gd name="T3" fmla="*/ 0 h 1"/>
                  <a:gd name="T4" fmla="*/ 3 w 3"/>
                  <a:gd name="T5" fmla="*/ 1 h 1"/>
                  <a:gd name="T6" fmla="*/ 3 w 3"/>
                  <a:gd name="T7" fmla="*/ 1 h 1"/>
                  <a:gd name="T8" fmla="*/ 1 w 3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10174"/>
              <p:cNvSpPr>
                <a:spLocks noEditPoints="1"/>
              </p:cNvSpPr>
              <p:nvPr/>
            </p:nvSpPr>
            <p:spPr bwMode="auto">
              <a:xfrm>
                <a:off x="-245" y="3483"/>
                <a:ext cx="267" cy="437"/>
              </a:xfrm>
              <a:custGeom>
                <a:avLst/>
                <a:gdLst>
                  <a:gd name="T0" fmla="*/ 3 w 113"/>
                  <a:gd name="T1" fmla="*/ 176 h 185"/>
                  <a:gd name="T2" fmla="*/ 3 w 113"/>
                  <a:gd name="T3" fmla="*/ 185 h 185"/>
                  <a:gd name="T4" fmla="*/ 4 w 113"/>
                  <a:gd name="T5" fmla="*/ 175 h 185"/>
                  <a:gd name="T6" fmla="*/ 11 w 113"/>
                  <a:gd name="T7" fmla="*/ 163 h 185"/>
                  <a:gd name="T8" fmla="*/ 11 w 113"/>
                  <a:gd name="T9" fmla="*/ 163 h 185"/>
                  <a:gd name="T10" fmla="*/ 15 w 113"/>
                  <a:gd name="T11" fmla="*/ 164 h 185"/>
                  <a:gd name="T12" fmla="*/ 18 w 113"/>
                  <a:gd name="T13" fmla="*/ 159 h 185"/>
                  <a:gd name="T14" fmla="*/ 15 w 113"/>
                  <a:gd name="T15" fmla="*/ 156 h 185"/>
                  <a:gd name="T16" fmla="*/ 17 w 113"/>
                  <a:gd name="T17" fmla="*/ 154 h 185"/>
                  <a:gd name="T18" fmla="*/ 17 w 113"/>
                  <a:gd name="T19" fmla="*/ 153 h 185"/>
                  <a:gd name="T20" fmla="*/ 21 w 113"/>
                  <a:gd name="T21" fmla="*/ 153 h 185"/>
                  <a:gd name="T22" fmla="*/ 24 w 113"/>
                  <a:gd name="T23" fmla="*/ 148 h 185"/>
                  <a:gd name="T24" fmla="*/ 27 w 113"/>
                  <a:gd name="T25" fmla="*/ 142 h 185"/>
                  <a:gd name="T26" fmla="*/ 25 w 113"/>
                  <a:gd name="T27" fmla="*/ 141 h 185"/>
                  <a:gd name="T28" fmla="*/ 33 w 113"/>
                  <a:gd name="T29" fmla="*/ 127 h 185"/>
                  <a:gd name="T30" fmla="*/ 33 w 113"/>
                  <a:gd name="T31" fmla="*/ 126 h 185"/>
                  <a:gd name="T32" fmla="*/ 42 w 113"/>
                  <a:gd name="T33" fmla="*/ 120 h 185"/>
                  <a:gd name="T34" fmla="*/ 50 w 113"/>
                  <a:gd name="T35" fmla="*/ 106 h 185"/>
                  <a:gd name="T36" fmla="*/ 62 w 113"/>
                  <a:gd name="T37" fmla="*/ 87 h 185"/>
                  <a:gd name="T38" fmla="*/ 60 w 113"/>
                  <a:gd name="T39" fmla="*/ 85 h 185"/>
                  <a:gd name="T40" fmla="*/ 60 w 113"/>
                  <a:gd name="T41" fmla="*/ 84 h 185"/>
                  <a:gd name="T42" fmla="*/ 66 w 113"/>
                  <a:gd name="T43" fmla="*/ 81 h 185"/>
                  <a:gd name="T44" fmla="*/ 60 w 113"/>
                  <a:gd name="T45" fmla="*/ 77 h 185"/>
                  <a:gd name="T46" fmla="*/ 63 w 113"/>
                  <a:gd name="T47" fmla="*/ 72 h 185"/>
                  <a:gd name="T48" fmla="*/ 68 w 113"/>
                  <a:gd name="T49" fmla="*/ 72 h 185"/>
                  <a:gd name="T50" fmla="*/ 71 w 113"/>
                  <a:gd name="T51" fmla="*/ 72 h 185"/>
                  <a:gd name="T52" fmla="*/ 68 w 113"/>
                  <a:gd name="T53" fmla="*/ 70 h 185"/>
                  <a:gd name="T54" fmla="*/ 66 w 113"/>
                  <a:gd name="T55" fmla="*/ 68 h 185"/>
                  <a:gd name="T56" fmla="*/ 67 w 113"/>
                  <a:gd name="T57" fmla="*/ 65 h 185"/>
                  <a:gd name="T58" fmla="*/ 71 w 113"/>
                  <a:gd name="T59" fmla="*/ 67 h 185"/>
                  <a:gd name="T60" fmla="*/ 77 w 113"/>
                  <a:gd name="T61" fmla="*/ 62 h 185"/>
                  <a:gd name="T62" fmla="*/ 73 w 113"/>
                  <a:gd name="T63" fmla="*/ 60 h 185"/>
                  <a:gd name="T64" fmla="*/ 74 w 113"/>
                  <a:gd name="T65" fmla="*/ 59 h 185"/>
                  <a:gd name="T66" fmla="*/ 77 w 113"/>
                  <a:gd name="T67" fmla="*/ 57 h 185"/>
                  <a:gd name="T68" fmla="*/ 73 w 113"/>
                  <a:gd name="T69" fmla="*/ 56 h 185"/>
                  <a:gd name="T70" fmla="*/ 76 w 113"/>
                  <a:gd name="T71" fmla="*/ 56 h 185"/>
                  <a:gd name="T72" fmla="*/ 85 w 113"/>
                  <a:gd name="T73" fmla="*/ 49 h 185"/>
                  <a:gd name="T74" fmla="*/ 81 w 113"/>
                  <a:gd name="T75" fmla="*/ 46 h 185"/>
                  <a:gd name="T76" fmla="*/ 86 w 113"/>
                  <a:gd name="T77" fmla="*/ 43 h 185"/>
                  <a:gd name="T78" fmla="*/ 81 w 113"/>
                  <a:gd name="T79" fmla="*/ 40 h 185"/>
                  <a:gd name="T80" fmla="*/ 89 w 113"/>
                  <a:gd name="T81" fmla="*/ 37 h 185"/>
                  <a:gd name="T82" fmla="*/ 89 w 113"/>
                  <a:gd name="T83" fmla="*/ 37 h 185"/>
                  <a:gd name="T84" fmla="*/ 85 w 113"/>
                  <a:gd name="T85" fmla="*/ 40 h 185"/>
                  <a:gd name="T86" fmla="*/ 93 w 113"/>
                  <a:gd name="T87" fmla="*/ 37 h 185"/>
                  <a:gd name="T88" fmla="*/ 87 w 113"/>
                  <a:gd name="T89" fmla="*/ 36 h 185"/>
                  <a:gd name="T90" fmla="*/ 91 w 113"/>
                  <a:gd name="T91" fmla="*/ 34 h 185"/>
                  <a:gd name="T92" fmla="*/ 93 w 113"/>
                  <a:gd name="T93" fmla="*/ 32 h 185"/>
                  <a:gd name="T94" fmla="*/ 86 w 113"/>
                  <a:gd name="T95" fmla="*/ 32 h 185"/>
                  <a:gd name="T96" fmla="*/ 89 w 113"/>
                  <a:gd name="T97" fmla="*/ 33 h 185"/>
                  <a:gd name="T98" fmla="*/ 96 w 113"/>
                  <a:gd name="T99" fmla="*/ 26 h 185"/>
                  <a:gd name="T100" fmla="*/ 97 w 113"/>
                  <a:gd name="T101" fmla="*/ 26 h 185"/>
                  <a:gd name="T102" fmla="*/ 99 w 113"/>
                  <a:gd name="T103" fmla="*/ 27 h 185"/>
                  <a:gd name="T104" fmla="*/ 101 w 113"/>
                  <a:gd name="T105" fmla="*/ 24 h 185"/>
                  <a:gd name="T106" fmla="*/ 91 w 113"/>
                  <a:gd name="T107" fmla="*/ 23 h 185"/>
                  <a:gd name="T108" fmla="*/ 91 w 113"/>
                  <a:gd name="T109" fmla="*/ 22 h 185"/>
                  <a:gd name="T110" fmla="*/ 91 w 113"/>
                  <a:gd name="T111" fmla="*/ 22 h 185"/>
                  <a:gd name="T112" fmla="*/ 95 w 113"/>
                  <a:gd name="T113" fmla="*/ 21 h 185"/>
                  <a:gd name="T114" fmla="*/ 96 w 113"/>
                  <a:gd name="T115" fmla="*/ 20 h 185"/>
                  <a:gd name="T116" fmla="*/ 103 w 113"/>
                  <a:gd name="T117" fmla="*/ 15 h 185"/>
                  <a:gd name="T118" fmla="*/ 97 w 113"/>
                  <a:gd name="T119" fmla="*/ 11 h 185"/>
                  <a:gd name="T120" fmla="*/ 98 w 113"/>
                  <a:gd name="T121" fmla="*/ 11 h 185"/>
                  <a:gd name="T122" fmla="*/ 107 w 113"/>
                  <a:gd name="T123" fmla="*/ 15 h 185"/>
                  <a:gd name="T124" fmla="*/ 101 w 113"/>
                  <a:gd name="T125" fmla="*/ 11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3" h="185">
                    <a:moveTo>
                      <a:pt x="2" y="182"/>
                    </a:moveTo>
                    <a:cubicBezTo>
                      <a:pt x="2" y="182"/>
                      <a:pt x="2" y="182"/>
                      <a:pt x="2" y="182"/>
                    </a:cubicBezTo>
                    <a:cubicBezTo>
                      <a:pt x="3" y="180"/>
                      <a:pt x="3" y="180"/>
                      <a:pt x="3" y="180"/>
                    </a:cubicBezTo>
                    <a:cubicBezTo>
                      <a:pt x="3" y="181"/>
                      <a:pt x="2" y="182"/>
                      <a:pt x="2" y="182"/>
                    </a:cubicBezTo>
                    <a:moveTo>
                      <a:pt x="4" y="175"/>
                    </a:moveTo>
                    <a:cubicBezTo>
                      <a:pt x="3" y="176"/>
                      <a:pt x="3" y="176"/>
                      <a:pt x="3" y="176"/>
                    </a:cubicBezTo>
                    <a:cubicBezTo>
                      <a:pt x="0" y="180"/>
                      <a:pt x="0" y="180"/>
                      <a:pt x="0" y="180"/>
                    </a:cubicBezTo>
                    <a:cubicBezTo>
                      <a:pt x="1" y="180"/>
                      <a:pt x="1" y="180"/>
                      <a:pt x="1" y="180"/>
                    </a:cubicBezTo>
                    <a:cubicBezTo>
                      <a:pt x="1" y="182"/>
                      <a:pt x="1" y="183"/>
                      <a:pt x="1" y="184"/>
                    </a:cubicBezTo>
                    <a:cubicBezTo>
                      <a:pt x="1" y="184"/>
                      <a:pt x="2" y="184"/>
                      <a:pt x="2" y="184"/>
                    </a:cubicBezTo>
                    <a:cubicBezTo>
                      <a:pt x="2" y="184"/>
                      <a:pt x="2" y="184"/>
                      <a:pt x="3" y="185"/>
                    </a:cubicBezTo>
                    <a:cubicBezTo>
                      <a:pt x="3" y="185"/>
                      <a:pt x="3" y="185"/>
                      <a:pt x="3" y="185"/>
                    </a:cubicBezTo>
                    <a:cubicBezTo>
                      <a:pt x="4" y="184"/>
                      <a:pt x="4" y="184"/>
                      <a:pt x="4" y="184"/>
                    </a:cubicBezTo>
                    <a:cubicBezTo>
                      <a:pt x="5" y="183"/>
                      <a:pt x="5" y="183"/>
                      <a:pt x="5" y="183"/>
                    </a:cubicBezTo>
                    <a:cubicBezTo>
                      <a:pt x="6" y="180"/>
                      <a:pt x="6" y="180"/>
                      <a:pt x="6" y="180"/>
                    </a:cubicBezTo>
                    <a:cubicBezTo>
                      <a:pt x="8" y="177"/>
                      <a:pt x="8" y="177"/>
                      <a:pt x="8" y="177"/>
                    </a:cubicBezTo>
                    <a:cubicBezTo>
                      <a:pt x="6" y="176"/>
                      <a:pt x="6" y="176"/>
                      <a:pt x="6" y="176"/>
                    </a:cubicBezTo>
                    <a:cubicBezTo>
                      <a:pt x="4" y="175"/>
                      <a:pt x="4" y="175"/>
                      <a:pt x="4" y="175"/>
                    </a:cubicBezTo>
                    <a:moveTo>
                      <a:pt x="9" y="166"/>
                    </a:moveTo>
                    <a:cubicBezTo>
                      <a:pt x="8" y="167"/>
                      <a:pt x="8" y="167"/>
                      <a:pt x="8" y="167"/>
                    </a:cubicBezTo>
                    <a:cubicBezTo>
                      <a:pt x="10" y="168"/>
                      <a:pt x="11" y="169"/>
                      <a:pt x="12" y="170"/>
                    </a:cubicBezTo>
                    <a:cubicBezTo>
                      <a:pt x="13" y="168"/>
                      <a:pt x="13" y="168"/>
                      <a:pt x="13" y="168"/>
                    </a:cubicBezTo>
                    <a:cubicBezTo>
                      <a:pt x="9" y="166"/>
                      <a:pt x="9" y="166"/>
                      <a:pt x="9" y="166"/>
                    </a:cubicBezTo>
                    <a:moveTo>
                      <a:pt x="11" y="163"/>
                    </a:moveTo>
                    <a:cubicBezTo>
                      <a:pt x="10" y="164"/>
                      <a:pt x="10" y="164"/>
                      <a:pt x="10" y="164"/>
                    </a:cubicBezTo>
                    <a:cubicBezTo>
                      <a:pt x="12" y="165"/>
                      <a:pt x="13" y="165"/>
                      <a:pt x="14" y="166"/>
                    </a:cubicBezTo>
                    <a:cubicBezTo>
                      <a:pt x="15" y="165"/>
                      <a:pt x="15" y="165"/>
                      <a:pt x="15" y="165"/>
                    </a:cubicBezTo>
                    <a:cubicBezTo>
                      <a:pt x="14" y="164"/>
                      <a:pt x="12" y="163"/>
                      <a:pt x="11" y="163"/>
                    </a:cubicBezTo>
                    <a:moveTo>
                      <a:pt x="12" y="162"/>
                    </a:moveTo>
                    <a:cubicBezTo>
                      <a:pt x="11" y="163"/>
                      <a:pt x="11" y="163"/>
                      <a:pt x="11" y="163"/>
                    </a:cubicBezTo>
                    <a:cubicBezTo>
                      <a:pt x="12" y="163"/>
                      <a:pt x="14" y="164"/>
                      <a:pt x="15" y="165"/>
                    </a:cubicBezTo>
                    <a:cubicBezTo>
                      <a:pt x="15" y="164"/>
                      <a:pt x="15" y="164"/>
                      <a:pt x="15" y="164"/>
                    </a:cubicBezTo>
                    <a:cubicBezTo>
                      <a:pt x="14" y="164"/>
                      <a:pt x="13" y="163"/>
                      <a:pt x="12" y="162"/>
                    </a:cubicBezTo>
                    <a:moveTo>
                      <a:pt x="13" y="159"/>
                    </a:moveTo>
                    <a:cubicBezTo>
                      <a:pt x="12" y="162"/>
                      <a:pt x="12" y="162"/>
                      <a:pt x="12" y="162"/>
                    </a:cubicBezTo>
                    <a:cubicBezTo>
                      <a:pt x="13" y="163"/>
                      <a:pt x="14" y="164"/>
                      <a:pt x="15" y="164"/>
                    </a:cubicBezTo>
                    <a:cubicBezTo>
                      <a:pt x="16" y="162"/>
                      <a:pt x="16" y="162"/>
                      <a:pt x="16" y="162"/>
                    </a:cubicBezTo>
                    <a:cubicBezTo>
                      <a:pt x="15" y="161"/>
                      <a:pt x="14" y="160"/>
                      <a:pt x="13" y="159"/>
                    </a:cubicBezTo>
                    <a:moveTo>
                      <a:pt x="15" y="157"/>
                    </a:moveTo>
                    <a:cubicBezTo>
                      <a:pt x="14" y="158"/>
                      <a:pt x="14" y="158"/>
                      <a:pt x="14" y="158"/>
                    </a:cubicBezTo>
                    <a:cubicBezTo>
                      <a:pt x="15" y="158"/>
                      <a:pt x="16" y="159"/>
                      <a:pt x="18" y="160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17" y="158"/>
                      <a:pt x="16" y="158"/>
                      <a:pt x="15" y="157"/>
                    </a:cubicBezTo>
                    <a:moveTo>
                      <a:pt x="15" y="156"/>
                    </a:moveTo>
                    <a:cubicBezTo>
                      <a:pt x="15" y="157"/>
                      <a:pt x="15" y="157"/>
                      <a:pt x="15" y="157"/>
                    </a:cubicBezTo>
                    <a:cubicBezTo>
                      <a:pt x="16" y="158"/>
                      <a:pt x="17" y="158"/>
                      <a:pt x="18" y="159"/>
                    </a:cubicBezTo>
                    <a:cubicBezTo>
                      <a:pt x="19" y="158"/>
                      <a:pt x="19" y="158"/>
                      <a:pt x="19" y="158"/>
                    </a:cubicBezTo>
                    <a:cubicBezTo>
                      <a:pt x="18" y="157"/>
                      <a:pt x="17" y="156"/>
                      <a:pt x="15" y="156"/>
                    </a:cubicBezTo>
                    <a:moveTo>
                      <a:pt x="16" y="155"/>
                    </a:moveTo>
                    <a:cubicBezTo>
                      <a:pt x="16" y="155"/>
                      <a:pt x="16" y="155"/>
                      <a:pt x="16" y="155"/>
                    </a:cubicBezTo>
                    <a:cubicBezTo>
                      <a:pt x="17" y="156"/>
                      <a:pt x="18" y="156"/>
                      <a:pt x="19" y="157"/>
                    </a:cubicBezTo>
                    <a:cubicBezTo>
                      <a:pt x="19" y="157"/>
                      <a:pt x="19" y="157"/>
                      <a:pt x="19" y="157"/>
                    </a:cubicBezTo>
                    <a:cubicBezTo>
                      <a:pt x="16" y="155"/>
                      <a:pt x="16" y="155"/>
                      <a:pt x="16" y="155"/>
                    </a:cubicBezTo>
                    <a:moveTo>
                      <a:pt x="17" y="154"/>
                    </a:moveTo>
                    <a:cubicBezTo>
                      <a:pt x="17" y="154"/>
                      <a:pt x="17" y="154"/>
                      <a:pt x="17" y="154"/>
                    </a:cubicBezTo>
                    <a:cubicBezTo>
                      <a:pt x="18" y="155"/>
                      <a:pt x="19" y="155"/>
                      <a:pt x="20" y="156"/>
                    </a:cubicBezTo>
                    <a:cubicBezTo>
                      <a:pt x="20" y="155"/>
                      <a:pt x="20" y="155"/>
                      <a:pt x="20" y="155"/>
                    </a:cubicBezTo>
                    <a:cubicBezTo>
                      <a:pt x="19" y="155"/>
                      <a:pt x="18" y="154"/>
                      <a:pt x="17" y="154"/>
                    </a:cubicBezTo>
                    <a:moveTo>
                      <a:pt x="18" y="152"/>
                    </a:moveTo>
                    <a:cubicBezTo>
                      <a:pt x="17" y="153"/>
                      <a:pt x="17" y="153"/>
                      <a:pt x="17" y="153"/>
                    </a:cubicBezTo>
                    <a:cubicBezTo>
                      <a:pt x="18" y="154"/>
                      <a:pt x="19" y="155"/>
                      <a:pt x="20" y="155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3"/>
                      <a:pt x="19" y="153"/>
                      <a:pt x="18" y="152"/>
                    </a:cubicBezTo>
                    <a:moveTo>
                      <a:pt x="19" y="151"/>
                    </a:moveTo>
                    <a:cubicBezTo>
                      <a:pt x="18" y="151"/>
                      <a:pt x="18" y="151"/>
                      <a:pt x="18" y="151"/>
                    </a:cubicBezTo>
                    <a:cubicBezTo>
                      <a:pt x="19" y="152"/>
                      <a:pt x="20" y="152"/>
                      <a:pt x="21" y="153"/>
                    </a:cubicBezTo>
                    <a:cubicBezTo>
                      <a:pt x="22" y="152"/>
                      <a:pt x="22" y="152"/>
                      <a:pt x="22" y="152"/>
                    </a:cubicBezTo>
                    <a:cubicBezTo>
                      <a:pt x="21" y="152"/>
                      <a:pt x="20" y="151"/>
                      <a:pt x="19" y="151"/>
                    </a:cubicBezTo>
                    <a:moveTo>
                      <a:pt x="21" y="147"/>
                    </a:moveTo>
                    <a:cubicBezTo>
                      <a:pt x="19" y="150"/>
                      <a:pt x="19" y="150"/>
                      <a:pt x="19" y="150"/>
                    </a:cubicBezTo>
                    <a:cubicBezTo>
                      <a:pt x="20" y="151"/>
                      <a:pt x="21" y="151"/>
                      <a:pt x="22" y="152"/>
                    </a:cubicBezTo>
                    <a:cubicBezTo>
                      <a:pt x="24" y="148"/>
                      <a:pt x="24" y="148"/>
                      <a:pt x="24" y="148"/>
                    </a:cubicBezTo>
                    <a:cubicBezTo>
                      <a:pt x="23" y="148"/>
                      <a:pt x="22" y="147"/>
                      <a:pt x="21" y="147"/>
                    </a:cubicBezTo>
                    <a:moveTo>
                      <a:pt x="25" y="141"/>
                    </a:moveTo>
                    <a:cubicBezTo>
                      <a:pt x="25" y="141"/>
                      <a:pt x="25" y="141"/>
                      <a:pt x="25" y="141"/>
                    </a:cubicBezTo>
                    <a:cubicBezTo>
                      <a:pt x="24" y="142"/>
                      <a:pt x="24" y="142"/>
                      <a:pt x="24" y="142"/>
                    </a:cubicBezTo>
                    <a:cubicBezTo>
                      <a:pt x="25" y="142"/>
                      <a:pt x="26" y="143"/>
                      <a:pt x="27" y="143"/>
                    </a:cubicBezTo>
                    <a:cubicBezTo>
                      <a:pt x="27" y="142"/>
                      <a:pt x="27" y="142"/>
                      <a:pt x="27" y="142"/>
                    </a:cubicBezTo>
                    <a:cubicBezTo>
                      <a:pt x="26" y="142"/>
                      <a:pt x="26" y="141"/>
                      <a:pt x="25" y="141"/>
                    </a:cubicBezTo>
                    <a:moveTo>
                      <a:pt x="25" y="141"/>
                    </a:moveTo>
                    <a:cubicBezTo>
                      <a:pt x="25" y="141"/>
                      <a:pt x="25" y="141"/>
                      <a:pt x="25" y="141"/>
                    </a:cubicBezTo>
                    <a:cubicBezTo>
                      <a:pt x="26" y="141"/>
                      <a:pt x="27" y="142"/>
                      <a:pt x="27" y="142"/>
                    </a:cubicBezTo>
                    <a:cubicBezTo>
                      <a:pt x="27" y="142"/>
                      <a:pt x="27" y="142"/>
                      <a:pt x="27" y="142"/>
                    </a:cubicBezTo>
                    <a:cubicBezTo>
                      <a:pt x="27" y="142"/>
                      <a:pt x="26" y="141"/>
                      <a:pt x="25" y="141"/>
                    </a:cubicBezTo>
                    <a:moveTo>
                      <a:pt x="28" y="136"/>
                    </a:moveTo>
                    <a:cubicBezTo>
                      <a:pt x="28" y="136"/>
                      <a:pt x="28" y="136"/>
                      <a:pt x="28" y="136"/>
                    </a:cubicBezTo>
                    <a:cubicBezTo>
                      <a:pt x="29" y="137"/>
                      <a:pt x="29" y="137"/>
                      <a:pt x="30" y="137"/>
                    </a:cubicBezTo>
                    <a:cubicBezTo>
                      <a:pt x="30" y="137"/>
                      <a:pt x="30" y="137"/>
                      <a:pt x="30" y="137"/>
                    </a:cubicBezTo>
                    <a:cubicBezTo>
                      <a:pt x="29" y="137"/>
                      <a:pt x="29" y="136"/>
                      <a:pt x="28" y="136"/>
                    </a:cubicBezTo>
                    <a:moveTo>
                      <a:pt x="33" y="127"/>
                    </a:moveTo>
                    <a:cubicBezTo>
                      <a:pt x="32" y="128"/>
                      <a:pt x="32" y="128"/>
                      <a:pt x="32" y="129"/>
                    </a:cubicBezTo>
                    <a:cubicBezTo>
                      <a:pt x="33" y="130"/>
                      <a:pt x="33" y="130"/>
                      <a:pt x="34" y="131"/>
                    </a:cubicBezTo>
                    <a:cubicBezTo>
                      <a:pt x="36" y="129"/>
                      <a:pt x="36" y="129"/>
                      <a:pt x="36" y="129"/>
                    </a:cubicBezTo>
                    <a:cubicBezTo>
                      <a:pt x="35" y="128"/>
                      <a:pt x="34" y="128"/>
                      <a:pt x="33" y="127"/>
                    </a:cubicBezTo>
                    <a:moveTo>
                      <a:pt x="34" y="125"/>
                    </a:moveTo>
                    <a:cubicBezTo>
                      <a:pt x="34" y="126"/>
                      <a:pt x="34" y="126"/>
                      <a:pt x="33" y="126"/>
                    </a:cubicBezTo>
                    <a:cubicBezTo>
                      <a:pt x="34" y="126"/>
                      <a:pt x="35" y="127"/>
                      <a:pt x="36" y="128"/>
                    </a:cubicBezTo>
                    <a:cubicBezTo>
                      <a:pt x="37" y="127"/>
                      <a:pt x="37" y="127"/>
                      <a:pt x="37" y="127"/>
                    </a:cubicBezTo>
                    <a:cubicBezTo>
                      <a:pt x="36" y="126"/>
                      <a:pt x="35" y="126"/>
                      <a:pt x="34" y="125"/>
                    </a:cubicBezTo>
                    <a:moveTo>
                      <a:pt x="41" y="112"/>
                    </a:moveTo>
                    <a:cubicBezTo>
                      <a:pt x="40" y="114"/>
                      <a:pt x="39" y="116"/>
                      <a:pt x="38" y="118"/>
                    </a:cubicBezTo>
                    <a:cubicBezTo>
                      <a:pt x="39" y="118"/>
                      <a:pt x="40" y="119"/>
                      <a:pt x="42" y="120"/>
                    </a:cubicBezTo>
                    <a:cubicBezTo>
                      <a:pt x="42" y="119"/>
                      <a:pt x="43" y="117"/>
                      <a:pt x="45" y="114"/>
                    </a:cubicBezTo>
                    <a:cubicBezTo>
                      <a:pt x="42" y="112"/>
                      <a:pt x="42" y="112"/>
                      <a:pt x="42" y="112"/>
                    </a:cubicBezTo>
                    <a:cubicBezTo>
                      <a:pt x="42" y="112"/>
                      <a:pt x="42" y="112"/>
                      <a:pt x="41" y="112"/>
                    </a:cubicBezTo>
                    <a:moveTo>
                      <a:pt x="51" y="94"/>
                    </a:moveTo>
                    <a:cubicBezTo>
                      <a:pt x="49" y="97"/>
                      <a:pt x="48" y="100"/>
                      <a:pt x="46" y="104"/>
                    </a:cubicBezTo>
                    <a:cubicBezTo>
                      <a:pt x="50" y="106"/>
                      <a:pt x="50" y="106"/>
                      <a:pt x="50" y="106"/>
                    </a:cubicBezTo>
                    <a:cubicBezTo>
                      <a:pt x="52" y="103"/>
                      <a:pt x="54" y="100"/>
                      <a:pt x="56" y="97"/>
                    </a:cubicBezTo>
                    <a:cubicBezTo>
                      <a:pt x="54" y="96"/>
                      <a:pt x="53" y="95"/>
                      <a:pt x="51" y="94"/>
                    </a:cubicBezTo>
                    <a:moveTo>
                      <a:pt x="57" y="84"/>
                    </a:moveTo>
                    <a:cubicBezTo>
                      <a:pt x="56" y="85"/>
                      <a:pt x="56" y="86"/>
                      <a:pt x="55" y="87"/>
                    </a:cubicBezTo>
                    <a:cubicBezTo>
                      <a:pt x="57" y="88"/>
                      <a:pt x="58" y="89"/>
                      <a:pt x="60" y="90"/>
                    </a:cubicBezTo>
                    <a:cubicBezTo>
                      <a:pt x="61" y="89"/>
                      <a:pt x="61" y="88"/>
                      <a:pt x="62" y="87"/>
                    </a:cubicBezTo>
                    <a:cubicBezTo>
                      <a:pt x="61" y="87"/>
                      <a:pt x="60" y="86"/>
                      <a:pt x="59" y="86"/>
                    </a:cubicBezTo>
                    <a:cubicBezTo>
                      <a:pt x="58" y="88"/>
                      <a:pt x="58" y="88"/>
                      <a:pt x="58" y="88"/>
                    </a:cubicBezTo>
                    <a:cubicBezTo>
                      <a:pt x="58" y="87"/>
                      <a:pt x="59" y="86"/>
                      <a:pt x="59" y="86"/>
                    </a:cubicBezTo>
                    <a:cubicBezTo>
                      <a:pt x="58" y="85"/>
                      <a:pt x="57" y="85"/>
                      <a:pt x="57" y="84"/>
                    </a:cubicBezTo>
                    <a:moveTo>
                      <a:pt x="60" y="84"/>
                    </a:moveTo>
                    <a:cubicBezTo>
                      <a:pt x="60" y="85"/>
                      <a:pt x="60" y="85"/>
                      <a:pt x="60" y="85"/>
                    </a:cubicBezTo>
                    <a:cubicBezTo>
                      <a:pt x="62" y="86"/>
                      <a:pt x="62" y="86"/>
                      <a:pt x="62" y="86"/>
                    </a:cubicBezTo>
                    <a:cubicBezTo>
                      <a:pt x="63" y="86"/>
                      <a:pt x="63" y="86"/>
                      <a:pt x="63" y="86"/>
                    </a:cubicBezTo>
                    <a:cubicBezTo>
                      <a:pt x="62" y="85"/>
                      <a:pt x="61" y="85"/>
                      <a:pt x="60" y="84"/>
                    </a:cubicBezTo>
                    <a:moveTo>
                      <a:pt x="58" y="83"/>
                    </a:moveTo>
                    <a:cubicBezTo>
                      <a:pt x="57" y="83"/>
                      <a:pt x="57" y="83"/>
                      <a:pt x="57" y="83"/>
                    </a:cubicBezTo>
                    <a:cubicBezTo>
                      <a:pt x="60" y="84"/>
                      <a:pt x="60" y="84"/>
                      <a:pt x="60" y="84"/>
                    </a:cubicBezTo>
                    <a:cubicBezTo>
                      <a:pt x="60" y="84"/>
                      <a:pt x="60" y="84"/>
                      <a:pt x="60" y="84"/>
                    </a:cubicBezTo>
                    <a:cubicBezTo>
                      <a:pt x="59" y="84"/>
                      <a:pt x="58" y="83"/>
                      <a:pt x="58" y="83"/>
                    </a:cubicBezTo>
                    <a:moveTo>
                      <a:pt x="63" y="79"/>
                    </a:moveTo>
                    <a:cubicBezTo>
                      <a:pt x="63" y="80"/>
                      <a:pt x="63" y="80"/>
                      <a:pt x="63" y="80"/>
                    </a:cubicBezTo>
                    <a:cubicBezTo>
                      <a:pt x="64" y="80"/>
                      <a:pt x="65" y="81"/>
                      <a:pt x="65" y="81"/>
                    </a:cubicBezTo>
                    <a:cubicBezTo>
                      <a:pt x="66" y="81"/>
                      <a:pt x="66" y="81"/>
                      <a:pt x="66" y="81"/>
                    </a:cubicBezTo>
                    <a:cubicBezTo>
                      <a:pt x="65" y="80"/>
                      <a:pt x="64" y="80"/>
                      <a:pt x="63" y="79"/>
                    </a:cubicBezTo>
                    <a:moveTo>
                      <a:pt x="60" y="77"/>
                    </a:moveTo>
                    <a:cubicBezTo>
                      <a:pt x="60" y="78"/>
                      <a:pt x="60" y="78"/>
                      <a:pt x="60" y="78"/>
                    </a:cubicBezTo>
                    <a:cubicBezTo>
                      <a:pt x="61" y="79"/>
                      <a:pt x="62" y="79"/>
                      <a:pt x="63" y="79"/>
                    </a:cubicBezTo>
                    <a:cubicBezTo>
                      <a:pt x="63" y="79"/>
                      <a:pt x="63" y="79"/>
                      <a:pt x="63" y="79"/>
                    </a:cubicBezTo>
                    <a:cubicBezTo>
                      <a:pt x="62" y="78"/>
                      <a:pt x="61" y="78"/>
                      <a:pt x="60" y="77"/>
                    </a:cubicBezTo>
                    <a:moveTo>
                      <a:pt x="67" y="74"/>
                    </a:moveTo>
                    <a:cubicBezTo>
                      <a:pt x="64" y="78"/>
                      <a:pt x="64" y="78"/>
                      <a:pt x="64" y="78"/>
                    </a:cubicBezTo>
                    <a:cubicBezTo>
                      <a:pt x="65" y="78"/>
                      <a:pt x="66" y="79"/>
                      <a:pt x="67" y="79"/>
                    </a:cubicBezTo>
                    <a:cubicBezTo>
                      <a:pt x="67" y="78"/>
                      <a:pt x="68" y="77"/>
                      <a:pt x="69" y="75"/>
                    </a:cubicBezTo>
                    <a:cubicBezTo>
                      <a:pt x="68" y="75"/>
                      <a:pt x="67" y="74"/>
                      <a:pt x="67" y="74"/>
                    </a:cubicBezTo>
                    <a:moveTo>
                      <a:pt x="63" y="72"/>
                    </a:moveTo>
                    <a:cubicBezTo>
                      <a:pt x="63" y="73"/>
                      <a:pt x="62" y="75"/>
                      <a:pt x="61" y="76"/>
                    </a:cubicBezTo>
                    <a:cubicBezTo>
                      <a:pt x="62" y="76"/>
                      <a:pt x="63" y="77"/>
                      <a:pt x="64" y="77"/>
                    </a:cubicBezTo>
                    <a:cubicBezTo>
                      <a:pt x="64" y="76"/>
                      <a:pt x="65" y="75"/>
                      <a:pt x="66" y="74"/>
                    </a:cubicBezTo>
                    <a:cubicBezTo>
                      <a:pt x="65" y="73"/>
                      <a:pt x="64" y="73"/>
                      <a:pt x="63" y="72"/>
                    </a:cubicBezTo>
                    <a:moveTo>
                      <a:pt x="69" y="71"/>
                    </a:moveTo>
                    <a:cubicBezTo>
                      <a:pt x="68" y="72"/>
                      <a:pt x="68" y="72"/>
                      <a:pt x="68" y="72"/>
                    </a:cubicBezTo>
                    <a:cubicBezTo>
                      <a:pt x="69" y="72"/>
                      <a:pt x="70" y="73"/>
                      <a:pt x="71" y="73"/>
                    </a:cubicBezTo>
                    <a:cubicBezTo>
                      <a:pt x="71" y="73"/>
                      <a:pt x="71" y="72"/>
                      <a:pt x="71" y="72"/>
                    </a:cubicBezTo>
                    <a:cubicBezTo>
                      <a:pt x="70" y="72"/>
                      <a:pt x="69" y="71"/>
                      <a:pt x="69" y="71"/>
                    </a:cubicBezTo>
                    <a:moveTo>
                      <a:pt x="69" y="70"/>
                    </a:moveTo>
                    <a:cubicBezTo>
                      <a:pt x="69" y="71"/>
                      <a:pt x="69" y="71"/>
                      <a:pt x="69" y="71"/>
                    </a:cubicBezTo>
                    <a:cubicBezTo>
                      <a:pt x="71" y="72"/>
                      <a:pt x="71" y="72"/>
                      <a:pt x="71" y="72"/>
                    </a:cubicBezTo>
                    <a:cubicBezTo>
                      <a:pt x="71" y="72"/>
                      <a:pt x="71" y="72"/>
                      <a:pt x="72" y="71"/>
                    </a:cubicBezTo>
                    <a:cubicBezTo>
                      <a:pt x="71" y="71"/>
                      <a:pt x="70" y="70"/>
                      <a:pt x="69" y="70"/>
                    </a:cubicBezTo>
                    <a:moveTo>
                      <a:pt x="65" y="69"/>
                    </a:moveTo>
                    <a:cubicBezTo>
                      <a:pt x="65" y="69"/>
                      <a:pt x="65" y="69"/>
                      <a:pt x="65" y="70"/>
                    </a:cubicBezTo>
                    <a:cubicBezTo>
                      <a:pt x="66" y="70"/>
                      <a:pt x="66" y="71"/>
                      <a:pt x="67" y="71"/>
                    </a:cubicBezTo>
                    <a:cubicBezTo>
                      <a:pt x="67" y="71"/>
                      <a:pt x="68" y="70"/>
                      <a:pt x="68" y="70"/>
                    </a:cubicBezTo>
                    <a:cubicBezTo>
                      <a:pt x="67" y="70"/>
                      <a:pt x="66" y="69"/>
                      <a:pt x="65" y="69"/>
                    </a:cubicBezTo>
                    <a:moveTo>
                      <a:pt x="66" y="68"/>
                    </a:moveTo>
                    <a:cubicBezTo>
                      <a:pt x="66" y="68"/>
                      <a:pt x="66" y="68"/>
                      <a:pt x="65" y="68"/>
                    </a:cubicBezTo>
                    <a:cubicBezTo>
                      <a:pt x="68" y="70"/>
                      <a:pt x="68" y="70"/>
                      <a:pt x="68" y="70"/>
                    </a:cubicBezTo>
                    <a:cubicBezTo>
                      <a:pt x="68" y="70"/>
                      <a:pt x="68" y="70"/>
                      <a:pt x="68" y="69"/>
                    </a:cubicBezTo>
                    <a:cubicBezTo>
                      <a:pt x="67" y="69"/>
                      <a:pt x="67" y="68"/>
                      <a:pt x="66" y="68"/>
                    </a:cubicBezTo>
                    <a:moveTo>
                      <a:pt x="71" y="67"/>
                    </a:moveTo>
                    <a:cubicBezTo>
                      <a:pt x="70" y="68"/>
                      <a:pt x="70" y="68"/>
                      <a:pt x="70" y="68"/>
                    </a:cubicBezTo>
                    <a:cubicBezTo>
                      <a:pt x="71" y="68"/>
                      <a:pt x="72" y="69"/>
                      <a:pt x="73" y="69"/>
                    </a:cubicBezTo>
                    <a:cubicBezTo>
                      <a:pt x="73" y="69"/>
                      <a:pt x="73" y="69"/>
                      <a:pt x="73" y="69"/>
                    </a:cubicBezTo>
                    <a:cubicBezTo>
                      <a:pt x="72" y="68"/>
                      <a:pt x="72" y="68"/>
                      <a:pt x="71" y="67"/>
                    </a:cubicBezTo>
                    <a:moveTo>
                      <a:pt x="67" y="65"/>
                    </a:moveTo>
                    <a:cubicBezTo>
                      <a:pt x="67" y="65"/>
                      <a:pt x="67" y="66"/>
                      <a:pt x="67" y="66"/>
                    </a:cubicBezTo>
                    <a:cubicBezTo>
                      <a:pt x="68" y="66"/>
                      <a:pt x="69" y="67"/>
                      <a:pt x="69" y="67"/>
                    </a:cubicBezTo>
                    <a:cubicBezTo>
                      <a:pt x="70" y="67"/>
                      <a:pt x="70" y="67"/>
                      <a:pt x="70" y="67"/>
                    </a:cubicBezTo>
                    <a:cubicBezTo>
                      <a:pt x="69" y="66"/>
                      <a:pt x="68" y="66"/>
                      <a:pt x="67" y="65"/>
                    </a:cubicBezTo>
                    <a:moveTo>
                      <a:pt x="75" y="61"/>
                    </a:moveTo>
                    <a:cubicBezTo>
                      <a:pt x="71" y="67"/>
                      <a:pt x="71" y="67"/>
                      <a:pt x="71" y="67"/>
                    </a:cubicBezTo>
                    <a:cubicBezTo>
                      <a:pt x="72" y="67"/>
                      <a:pt x="73" y="68"/>
                      <a:pt x="74" y="68"/>
                    </a:cubicBezTo>
                    <a:cubicBezTo>
                      <a:pt x="75" y="66"/>
                      <a:pt x="76" y="64"/>
                      <a:pt x="77" y="63"/>
                    </a:cubicBezTo>
                    <a:cubicBezTo>
                      <a:pt x="76" y="62"/>
                      <a:pt x="75" y="62"/>
                      <a:pt x="75" y="61"/>
                    </a:cubicBezTo>
                    <a:moveTo>
                      <a:pt x="75" y="60"/>
                    </a:moveTo>
                    <a:cubicBezTo>
                      <a:pt x="75" y="61"/>
                      <a:pt x="75" y="61"/>
                      <a:pt x="75" y="61"/>
                    </a:cubicBezTo>
                    <a:cubicBezTo>
                      <a:pt x="76" y="61"/>
                      <a:pt x="76" y="62"/>
                      <a:pt x="77" y="62"/>
                    </a:cubicBezTo>
                    <a:cubicBezTo>
                      <a:pt x="77" y="62"/>
                      <a:pt x="77" y="62"/>
                      <a:pt x="78" y="62"/>
                    </a:cubicBezTo>
                    <a:cubicBezTo>
                      <a:pt x="77" y="61"/>
                      <a:pt x="76" y="61"/>
                      <a:pt x="75" y="60"/>
                    </a:cubicBezTo>
                    <a:moveTo>
                      <a:pt x="71" y="59"/>
                    </a:moveTo>
                    <a:cubicBezTo>
                      <a:pt x="70" y="61"/>
                      <a:pt x="69" y="63"/>
                      <a:pt x="68" y="65"/>
                    </a:cubicBezTo>
                    <a:cubicBezTo>
                      <a:pt x="68" y="65"/>
                      <a:pt x="69" y="66"/>
                      <a:pt x="70" y="66"/>
                    </a:cubicBezTo>
                    <a:cubicBezTo>
                      <a:pt x="71" y="64"/>
                      <a:pt x="72" y="62"/>
                      <a:pt x="73" y="60"/>
                    </a:cubicBezTo>
                    <a:cubicBezTo>
                      <a:pt x="73" y="60"/>
                      <a:pt x="72" y="59"/>
                      <a:pt x="71" y="59"/>
                    </a:cubicBezTo>
                    <a:moveTo>
                      <a:pt x="71" y="58"/>
                    </a:moveTo>
                    <a:cubicBezTo>
                      <a:pt x="71" y="58"/>
                      <a:pt x="71" y="58"/>
                      <a:pt x="71" y="58"/>
                    </a:cubicBezTo>
                    <a:cubicBezTo>
                      <a:pt x="71" y="59"/>
                      <a:pt x="72" y="59"/>
                      <a:pt x="72" y="59"/>
                    </a:cubicBezTo>
                    <a:cubicBezTo>
                      <a:pt x="73" y="59"/>
                      <a:pt x="73" y="60"/>
                      <a:pt x="74" y="60"/>
                    </a:cubicBezTo>
                    <a:cubicBezTo>
                      <a:pt x="74" y="60"/>
                      <a:pt x="74" y="60"/>
                      <a:pt x="74" y="59"/>
                    </a:cubicBezTo>
                    <a:cubicBezTo>
                      <a:pt x="73" y="59"/>
                      <a:pt x="72" y="58"/>
                      <a:pt x="71" y="58"/>
                    </a:cubicBezTo>
                    <a:moveTo>
                      <a:pt x="77" y="57"/>
                    </a:moveTo>
                    <a:cubicBezTo>
                      <a:pt x="76" y="58"/>
                      <a:pt x="76" y="58"/>
                      <a:pt x="76" y="58"/>
                    </a:cubicBezTo>
                    <a:cubicBezTo>
                      <a:pt x="77" y="59"/>
                      <a:pt x="78" y="59"/>
                      <a:pt x="79" y="60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8" y="58"/>
                      <a:pt x="78" y="58"/>
                      <a:pt x="77" y="57"/>
                    </a:cubicBezTo>
                    <a:moveTo>
                      <a:pt x="77" y="57"/>
                    </a:moveTo>
                    <a:cubicBezTo>
                      <a:pt x="77" y="57"/>
                      <a:pt x="77" y="57"/>
                      <a:pt x="77" y="57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78" y="58"/>
                      <a:pt x="78" y="58"/>
                      <a:pt x="77" y="57"/>
                    </a:cubicBezTo>
                    <a:moveTo>
                      <a:pt x="73" y="55"/>
                    </a:moveTo>
                    <a:cubicBezTo>
                      <a:pt x="73" y="55"/>
                      <a:pt x="73" y="55"/>
                      <a:pt x="73" y="56"/>
                    </a:cubicBezTo>
                    <a:cubicBezTo>
                      <a:pt x="73" y="56"/>
                      <a:pt x="74" y="57"/>
                      <a:pt x="75" y="57"/>
                    </a:cubicBezTo>
                    <a:cubicBezTo>
                      <a:pt x="75" y="57"/>
                      <a:pt x="75" y="57"/>
                      <a:pt x="75" y="57"/>
                    </a:cubicBezTo>
                    <a:cubicBezTo>
                      <a:pt x="75" y="56"/>
                      <a:pt x="74" y="56"/>
                      <a:pt x="73" y="55"/>
                    </a:cubicBezTo>
                    <a:moveTo>
                      <a:pt x="73" y="55"/>
                    </a:moveTo>
                    <a:cubicBezTo>
                      <a:pt x="73" y="55"/>
                      <a:pt x="73" y="55"/>
                      <a:pt x="73" y="55"/>
                    </a:cubicBezTo>
                    <a:cubicBezTo>
                      <a:pt x="74" y="55"/>
                      <a:pt x="75" y="56"/>
                      <a:pt x="76" y="56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75" y="56"/>
                      <a:pt x="74" y="55"/>
                      <a:pt x="73" y="55"/>
                    </a:cubicBezTo>
                    <a:moveTo>
                      <a:pt x="83" y="47"/>
                    </a:moveTo>
                    <a:cubicBezTo>
                      <a:pt x="78" y="55"/>
                      <a:pt x="78" y="55"/>
                      <a:pt x="78" y="55"/>
                    </a:cubicBezTo>
                    <a:cubicBezTo>
                      <a:pt x="79" y="56"/>
                      <a:pt x="80" y="56"/>
                      <a:pt x="81" y="57"/>
                    </a:cubicBezTo>
                    <a:cubicBezTo>
                      <a:pt x="82" y="54"/>
                      <a:pt x="84" y="52"/>
                      <a:pt x="85" y="49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3" y="47"/>
                      <a:pt x="83" y="47"/>
                      <a:pt x="83" y="47"/>
                    </a:cubicBezTo>
                    <a:moveTo>
                      <a:pt x="79" y="44"/>
                    </a:moveTo>
                    <a:cubicBezTo>
                      <a:pt x="77" y="47"/>
                      <a:pt x="76" y="50"/>
                      <a:pt x="74" y="53"/>
                    </a:cubicBezTo>
                    <a:cubicBezTo>
                      <a:pt x="75" y="53"/>
                      <a:pt x="76" y="54"/>
                      <a:pt x="77" y="54"/>
                    </a:cubicBezTo>
                    <a:cubicBezTo>
                      <a:pt x="78" y="52"/>
                      <a:pt x="80" y="49"/>
                      <a:pt x="81" y="46"/>
                    </a:cubicBezTo>
                    <a:cubicBezTo>
                      <a:pt x="79" y="44"/>
                      <a:pt x="79" y="44"/>
                      <a:pt x="79" y="44"/>
                    </a:cubicBezTo>
                    <a:moveTo>
                      <a:pt x="86" y="43"/>
                    </a:moveTo>
                    <a:cubicBezTo>
                      <a:pt x="85" y="45"/>
                      <a:pt x="85" y="45"/>
                      <a:pt x="85" y="45"/>
                    </a:cubicBezTo>
                    <a:cubicBezTo>
                      <a:pt x="86" y="45"/>
                      <a:pt x="86" y="46"/>
                      <a:pt x="87" y="46"/>
                    </a:cubicBezTo>
                    <a:cubicBezTo>
                      <a:pt x="88" y="45"/>
                      <a:pt x="88" y="45"/>
                      <a:pt x="89" y="44"/>
                    </a:cubicBezTo>
                    <a:cubicBezTo>
                      <a:pt x="88" y="44"/>
                      <a:pt x="87" y="43"/>
                      <a:pt x="86" y="43"/>
                    </a:cubicBezTo>
                    <a:moveTo>
                      <a:pt x="81" y="40"/>
                    </a:moveTo>
                    <a:cubicBezTo>
                      <a:pt x="81" y="41"/>
                      <a:pt x="81" y="41"/>
                      <a:pt x="80" y="42"/>
                    </a:cubicBezTo>
                    <a:cubicBezTo>
                      <a:pt x="81" y="42"/>
                      <a:pt x="81" y="43"/>
                      <a:pt x="82" y="43"/>
                    </a:cubicBezTo>
                    <a:cubicBezTo>
                      <a:pt x="82" y="43"/>
                      <a:pt x="82" y="43"/>
                      <a:pt x="83" y="43"/>
                    </a:cubicBezTo>
                    <a:cubicBezTo>
                      <a:pt x="83" y="43"/>
                      <a:pt x="84" y="42"/>
                      <a:pt x="84" y="41"/>
                    </a:cubicBezTo>
                    <a:cubicBezTo>
                      <a:pt x="83" y="41"/>
                      <a:pt x="82" y="40"/>
                      <a:pt x="81" y="40"/>
                    </a:cubicBezTo>
                    <a:moveTo>
                      <a:pt x="89" y="38"/>
                    </a:moveTo>
                    <a:cubicBezTo>
                      <a:pt x="87" y="41"/>
                      <a:pt x="87" y="41"/>
                      <a:pt x="87" y="41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90" y="42"/>
                      <a:pt x="91" y="40"/>
                      <a:pt x="91" y="39"/>
                    </a:cubicBezTo>
                    <a:cubicBezTo>
                      <a:pt x="91" y="39"/>
                      <a:pt x="90" y="38"/>
                      <a:pt x="89" y="38"/>
                    </a:cubicBezTo>
                    <a:moveTo>
                      <a:pt x="89" y="37"/>
                    </a:moveTo>
                    <a:cubicBezTo>
                      <a:pt x="89" y="38"/>
                      <a:pt x="89" y="38"/>
                      <a:pt x="89" y="38"/>
                    </a:cubicBezTo>
                    <a:cubicBezTo>
                      <a:pt x="90" y="38"/>
                      <a:pt x="91" y="39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1" y="38"/>
                      <a:pt x="90" y="38"/>
                      <a:pt x="89" y="37"/>
                    </a:cubicBezTo>
                    <a:moveTo>
                      <a:pt x="91" y="35"/>
                    </a:moveTo>
                    <a:cubicBezTo>
                      <a:pt x="89" y="37"/>
                      <a:pt x="89" y="37"/>
                      <a:pt x="89" y="37"/>
                    </a:cubicBezTo>
                    <a:cubicBezTo>
                      <a:pt x="90" y="38"/>
                      <a:pt x="91" y="38"/>
                      <a:pt x="92" y="39"/>
                    </a:cubicBezTo>
                    <a:cubicBezTo>
                      <a:pt x="92" y="38"/>
                      <a:pt x="93" y="37"/>
                      <a:pt x="93" y="37"/>
                    </a:cubicBezTo>
                    <a:cubicBezTo>
                      <a:pt x="92" y="36"/>
                      <a:pt x="91" y="36"/>
                      <a:pt x="91" y="35"/>
                    </a:cubicBezTo>
                    <a:moveTo>
                      <a:pt x="84" y="35"/>
                    </a:moveTo>
                    <a:cubicBezTo>
                      <a:pt x="83" y="36"/>
                      <a:pt x="83" y="37"/>
                      <a:pt x="82" y="38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39"/>
                      <a:pt x="86" y="38"/>
                      <a:pt x="86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6" y="36"/>
                      <a:pt x="85" y="36"/>
                      <a:pt x="84" y="35"/>
                    </a:cubicBezTo>
                    <a:moveTo>
                      <a:pt x="91" y="35"/>
                    </a:moveTo>
                    <a:cubicBezTo>
                      <a:pt x="91" y="35"/>
                      <a:pt x="91" y="35"/>
                      <a:pt x="91" y="35"/>
                    </a:cubicBezTo>
                    <a:cubicBezTo>
                      <a:pt x="91" y="36"/>
                      <a:pt x="92" y="36"/>
                      <a:pt x="93" y="37"/>
                    </a:cubicBezTo>
                    <a:cubicBezTo>
                      <a:pt x="93" y="37"/>
                      <a:pt x="93" y="36"/>
                      <a:pt x="93" y="36"/>
                    </a:cubicBezTo>
                    <a:cubicBezTo>
                      <a:pt x="93" y="36"/>
                      <a:pt x="92" y="35"/>
                      <a:pt x="91" y="35"/>
                    </a:cubicBezTo>
                    <a:moveTo>
                      <a:pt x="84" y="34"/>
                    </a:moveTo>
                    <a:cubicBezTo>
                      <a:pt x="84" y="35"/>
                      <a:pt x="84" y="35"/>
                      <a:pt x="84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6" y="35"/>
                      <a:pt x="85" y="35"/>
                      <a:pt x="84" y="34"/>
                    </a:cubicBezTo>
                    <a:moveTo>
                      <a:pt x="91" y="34"/>
                    </a:moveTo>
                    <a:cubicBezTo>
                      <a:pt x="91" y="35"/>
                      <a:pt x="91" y="35"/>
                      <a:pt x="91" y="35"/>
                    </a:cubicBezTo>
                    <a:cubicBezTo>
                      <a:pt x="92" y="35"/>
                      <a:pt x="93" y="36"/>
                      <a:pt x="94" y="36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93" y="35"/>
                      <a:pt x="92" y="35"/>
                      <a:pt x="91" y="34"/>
                    </a:cubicBezTo>
                    <a:moveTo>
                      <a:pt x="86" y="32"/>
                    </a:moveTo>
                    <a:cubicBezTo>
                      <a:pt x="85" y="33"/>
                      <a:pt x="85" y="34"/>
                      <a:pt x="84" y="34"/>
                    </a:cubicBezTo>
                    <a:cubicBezTo>
                      <a:pt x="85" y="35"/>
                      <a:pt x="86" y="35"/>
                      <a:pt x="87" y="36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7" y="33"/>
                      <a:pt x="86" y="33"/>
                      <a:pt x="86" y="32"/>
                    </a:cubicBezTo>
                    <a:moveTo>
                      <a:pt x="93" y="32"/>
                    </a:moveTo>
                    <a:cubicBezTo>
                      <a:pt x="91" y="34"/>
                      <a:pt x="91" y="34"/>
                      <a:pt x="91" y="34"/>
                    </a:cubicBezTo>
                    <a:cubicBezTo>
                      <a:pt x="92" y="34"/>
                      <a:pt x="93" y="35"/>
                      <a:pt x="94" y="35"/>
                    </a:cubicBezTo>
                    <a:cubicBezTo>
                      <a:pt x="94" y="35"/>
                      <a:pt x="95" y="34"/>
                      <a:pt x="95" y="33"/>
                    </a:cubicBezTo>
                    <a:cubicBezTo>
                      <a:pt x="95" y="33"/>
                      <a:pt x="94" y="32"/>
                      <a:pt x="93" y="32"/>
                    </a:cubicBezTo>
                    <a:moveTo>
                      <a:pt x="86" y="31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86" y="33"/>
                      <a:pt x="87" y="33"/>
                      <a:pt x="88" y="34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8" y="33"/>
                      <a:pt x="87" y="32"/>
                      <a:pt x="86" y="31"/>
                    </a:cubicBezTo>
                    <a:moveTo>
                      <a:pt x="88" y="28"/>
                    </a:moveTo>
                    <a:cubicBezTo>
                      <a:pt x="87" y="29"/>
                      <a:pt x="87" y="30"/>
                      <a:pt x="86" y="31"/>
                    </a:cubicBezTo>
                    <a:cubicBezTo>
                      <a:pt x="87" y="32"/>
                      <a:pt x="88" y="32"/>
                      <a:pt x="89" y="33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8" y="32"/>
                      <a:pt x="87" y="31"/>
                      <a:pt x="87" y="31"/>
                    </a:cubicBezTo>
                    <a:cubicBezTo>
                      <a:pt x="87" y="31"/>
                      <a:pt x="88" y="32"/>
                      <a:pt x="89" y="32"/>
                    </a:cubicBezTo>
                    <a:cubicBezTo>
                      <a:pt x="90" y="30"/>
                      <a:pt x="90" y="30"/>
                      <a:pt x="90" y="30"/>
                    </a:cubicBezTo>
                    <a:cubicBezTo>
                      <a:pt x="89" y="29"/>
                      <a:pt x="89" y="29"/>
                      <a:pt x="88" y="28"/>
                    </a:cubicBezTo>
                    <a:moveTo>
                      <a:pt x="96" y="26"/>
                    </a:moveTo>
                    <a:cubicBezTo>
                      <a:pt x="93" y="31"/>
                      <a:pt x="93" y="31"/>
                      <a:pt x="93" y="31"/>
                    </a:cubicBezTo>
                    <a:cubicBezTo>
                      <a:pt x="94" y="32"/>
                      <a:pt x="95" y="33"/>
                      <a:pt x="95" y="33"/>
                    </a:cubicBezTo>
                    <a:cubicBezTo>
                      <a:pt x="97" y="31"/>
                      <a:pt x="98" y="29"/>
                      <a:pt x="99" y="27"/>
                    </a:cubicBezTo>
                    <a:cubicBezTo>
                      <a:pt x="98" y="27"/>
                      <a:pt x="97" y="26"/>
                      <a:pt x="96" y="26"/>
                    </a:cubicBezTo>
                    <a:moveTo>
                      <a:pt x="97" y="25"/>
                    </a:moveTo>
                    <a:cubicBezTo>
                      <a:pt x="97" y="26"/>
                      <a:pt x="97" y="26"/>
                      <a:pt x="97" y="26"/>
                    </a:cubicBezTo>
                    <a:cubicBezTo>
                      <a:pt x="97" y="26"/>
                      <a:pt x="98" y="27"/>
                      <a:pt x="99" y="27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8" y="26"/>
                      <a:pt x="98" y="26"/>
                      <a:pt x="97" y="25"/>
                    </a:cubicBezTo>
                    <a:moveTo>
                      <a:pt x="98" y="23"/>
                    </a:moveTo>
                    <a:cubicBezTo>
                      <a:pt x="97" y="25"/>
                      <a:pt x="97" y="25"/>
                      <a:pt x="97" y="25"/>
                    </a:cubicBezTo>
                    <a:cubicBezTo>
                      <a:pt x="98" y="26"/>
                      <a:pt x="98" y="26"/>
                      <a:pt x="99" y="27"/>
                    </a:cubicBezTo>
                    <a:cubicBezTo>
                      <a:pt x="100" y="26"/>
                      <a:pt x="100" y="26"/>
                      <a:pt x="100" y="25"/>
                    </a:cubicBezTo>
                    <a:cubicBezTo>
                      <a:pt x="100" y="24"/>
                      <a:pt x="99" y="24"/>
                      <a:pt x="98" y="23"/>
                    </a:cubicBezTo>
                    <a:moveTo>
                      <a:pt x="98" y="23"/>
                    </a:moveTo>
                    <a:cubicBezTo>
                      <a:pt x="98" y="23"/>
                      <a:pt x="98" y="23"/>
                      <a:pt x="98" y="23"/>
                    </a:cubicBezTo>
                    <a:cubicBezTo>
                      <a:pt x="99" y="24"/>
                      <a:pt x="100" y="24"/>
                      <a:pt x="101" y="25"/>
                    </a:cubicBezTo>
                    <a:cubicBezTo>
                      <a:pt x="101" y="25"/>
                      <a:pt x="101" y="24"/>
                      <a:pt x="101" y="24"/>
                    </a:cubicBezTo>
                    <a:cubicBezTo>
                      <a:pt x="100" y="24"/>
                      <a:pt x="99" y="23"/>
                      <a:pt x="98" y="23"/>
                    </a:cubicBezTo>
                    <a:moveTo>
                      <a:pt x="91" y="23"/>
                    </a:moveTo>
                    <a:cubicBezTo>
                      <a:pt x="90" y="24"/>
                      <a:pt x="89" y="26"/>
                      <a:pt x="88" y="28"/>
                    </a:cubicBezTo>
                    <a:cubicBezTo>
                      <a:pt x="89" y="29"/>
                      <a:pt x="90" y="29"/>
                      <a:pt x="90" y="30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3" y="24"/>
                      <a:pt x="92" y="23"/>
                      <a:pt x="91" y="23"/>
                    </a:cubicBezTo>
                    <a:moveTo>
                      <a:pt x="99" y="22"/>
                    </a:moveTo>
                    <a:cubicBezTo>
                      <a:pt x="98" y="23"/>
                      <a:pt x="98" y="23"/>
                      <a:pt x="98" y="23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0" y="23"/>
                      <a:pt x="100" y="23"/>
                      <a:pt x="99" y="22"/>
                    </a:cubicBezTo>
                    <a:moveTo>
                      <a:pt x="91" y="22"/>
                    </a:moveTo>
                    <a:cubicBezTo>
                      <a:pt x="91" y="22"/>
                      <a:pt x="91" y="22"/>
                      <a:pt x="91" y="22"/>
                    </a:cubicBezTo>
                    <a:cubicBezTo>
                      <a:pt x="92" y="23"/>
                      <a:pt x="93" y="23"/>
                      <a:pt x="94" y="24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3" y="23"/>
                      <a:pt x="92" y="23"/>
                      <a:pt x="91" y="22"/>
                    </a:cubicBezTo>
                    <a:moveTo>
                      <a:pt x="92" y="20"/>
                    </a:moveTo>
                    <a:cubicBezTo>
                      <a:pt x="92" y="21"/>
                      <a:pt x="92" y="21"/>
                      <a:pt x="91" y="22"/>
                    </a:cubicBezTo>
                    <a:cubicBezTo>
                      <a:pt x="92" y="23"/>
                      <a:pt x="93" y="23"/>
                      <a:pt x="94" y="24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4" y="21"/>
                      <a:pt x="93" y="20"/>
                      <a:pt x="92" y="20"/>
                    </a:cubicBezTo>
                    <a:moveTo>
                      <a:pt x="93" y="19"/>
                    </a:moveTo>
                    <a:cubicBezTo>
                      <a:pt x="93" y="19"/>
                      <a:pt x="93" y="20"/>
                      <a:pt x="93" y="20"/>
                    </a:cubicBezTo>
                    <a:cubicBezTo>
                      <a:pt x="93" y="20"/>
                      <a:pt x="94" y="21"/>
                      <a:pt x="95" y="21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4" y="21"/>
                      <a:pt x="94" y="20"/>
                      <a:pt x="93" y="19"/>
                    </a:cubicBezTo>
                    <a:moveTo>
                      <a:pt x="93" y="19"/>
                    </a:moveTo>
                    <a:cubicBezTo>
                      <a:pt x="93" y="19"/>
                      <a:pt x="93" y="19"/>
                      <a:pt x="93" y="19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95" y="20"/>
                      <a:pt x="94" y="19"/>
                      <a:pt x="93" y="19"/>
                    </a:cubicBezTo>
                    <a:moveTo>
                      <a:pt x="103" y="15"/>
                    </a:moveTo>
                    <a:cubicBezTo>
                      <a:pt x="99" y="22"/>
                      <a:pt x="99" y="22"/>
                      <a:pt x="99" y="22"/>
                    </a:cubicBezTo>
                    <a:cubicBezTo>
                      <a:pt x="100" y="22"/>
                      <a:pt x="101" y="23"/>
                      <a:pt x="102" y="23"/>
                    </a:cubicBezTo>
                    <a:cubicBezTo>
                      <a:pt x="103" y="21"/>
                      <a:pt x="105" y="19"/>
                      <a:pt x="106" y="16"/>
                    </a:cubicBezTo>
                    <a:cubicBezTo>
                      <a:pt x="105" y="16"/>
                      <a:pt x="104" y="15"/>
                      <a:pt x="103" y="15"/>
                    </a:cubicBezTo>
                    <a:moveTo>
                      <a:pt x="104" y="13"/>
                    </a:moveTo>
                    <a:cubicBezTo>
                      <a:pt x="104" y="14"/>
                      <a:pt x="104" y="14"/>
                      <a:pt x="104" y="14"/>
                    </a:cubicBezTo>
                    <a:cubicBezTo>
                      <a:pt x="104" y="15"/>
                      <a:pt x="105" y="15"/>
                      <a:pt x="106" y="16"/>
                    </a:cubicBezTo>
                    <a:cubicBezTo>
                      <a:pt x="106" y="16"/>
                      <a:pt x="107" y="15"/>
                      <a:pt x="107" y="15"/>
                    </a:cubicBezTo>
                    <a:cubicBezTo>
                      <a:pt x="106" y="14"/>
                      <a:pt x="105" y="14"/>
                      <a:pt x="104" y="13"/>
                    </a:cubicBezTo>
                    <a:moveTo>
                      <a:pt x="97" y="11"/>
                    </a:moveTo>
                    <a:cubicBezTo>
                      <a:pt x="96" y="13"/>
                      <a:pt x="95" y="16"/>
                      <a:pt x="93" y="18"/>
                    </a:cubicBezTo>
                    <a:cubicBezTo>
                      <a:pt x="94" y="19"/>
                      <a:pt x="95" y="19"/>
                      <a:pt x="96" y="20"/>
                    </a:cubicBezTo>
                    <a:cubicBezTo>
                      <a:pt x="100" y="13"/>
                      <a:pt x="100" y="13"/>
                      <a:pt x="100" y="13"/>
                    </a:cubicBezTo>
                    <a:cubicBezTo>
                      <a:pt x="99" y="12"/>
                      <a:pt x="98" y="11"/>
                      <a:pt x="97" y="11"/>
                    </a:cubicBezTo>
                    <a:moveTo>
                      <a:pt x="98" y="10"/>
                    </a:moveTo>
                    <a:cubicBezTo>
                      <a:pt x="98" y="10"/>
                      <a:pt x="98" y="10"/>
                      <a:pt x="98" y="11"/>
                    </a:cubicBezTo>
                    <a:cubicBezTo>
                      <a:pt x="98" y="11"/>
                      <a:pt x="99" y="12"/>
                      <a:pt x="100" y="12"/>
                    </a:cubicBezTo>
                    <a:cubicBezTo>
                      <a:pt x="101" y="11"/>
                      <a:pt x="101" y="11"/>
                      <a:pt x="101" y="11"/>
                    </a:cubicBezTo>
                    <a:cubicBezTo>
                      <a:pt x="100" y="11"/>
                      <a:pt x="99" y="10"/>
                      <a:pt x="98" y="10"/>
                    </a:cubicBezTo>
                    <a:moveTo>
                      <a:pt x="110" y="4"/>
                    </a:move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4"/>
                      <a:pt x="106" y="14"/>
                      <a:pt x="107" y="15"/>
                    </a:cubicBezTo>
                    <a:cubicBezTo>
                      <a:pt x="109" y="12"/>
                      <a:pt x="111" y="9"/>
                      <a:pt x="113" y="6"/>
                    </a:cubicBezTo>
                    <a:cubicBezTo>
                      <a:pt x="112" y="5"/>
                      <a:pt x="111" y="5"/>
                      <a:pt x="110" y="4"/>
                    </a:cubicBezTo>
                    <a:moveTo>
                      <a:pt x="103" y="0"/>
                    </a:moveTo>
                    <a:cubicBezTo>
                      <a:pt x="102" y="2"/>
                      <a:pt x="102" y="3"/>
                      <a:pt x="101" y="5"/>
                    </a:cubicBezTo>
                    <a:cubicBezTo>
                      <a:pt x="100" y="7"/>
                      <a:pt x="99" y="8"/>
                      <a:pt x="98" y="10"/>
                    </a:cubicBezTo>
                    <a:cubicBezTo>
                      <a:pt x="99" y="10"/>
                      <a:pt x="100" y="11"/>
                      <a:pt x="101" y="1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1"/>
                      <a:pt x="104" y="1"/>
                      <a:pt x="10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10175"/>
              <p:cNvSpPr>
                <a:spLocks noEditPoints="1"/>
              </p:cNvSpPr>
              <p:nvPr/>
            </p:nvSpPr>
            <p:spPr bwMode="auto">
              <a:xfrm>
                <a:off x="-92" y="3644"/>
                <a:ext cx="14" cy="9"/>
              </a:xfrm>
              <a:custGeom>
                <a:avLst/>
                <a:gdLst>
                  <a:gd name="T0" fmla="*/ 4 w 6"/>
                  <a:gd name="T1" fmla="*/ 3 h 4"/>
                  <a:gd name="T2" fmla="*/ 4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4 w 6"/>
                  <a:gd name="T9" fmla="*/ 3 h 4"/>
                  <a:gd name="T10" fmla="*/ 0 w 6"/>
                  <a:gd name="T11" fmla="*/ 0 h 4"/>
                  <a:gd name="T12" fmla="*/ 0 w 6"/>
                  <a:gd name="T13" fmla="*/ 1 h 4"/>
                  <a:gd name="T14" fmla="*/ 3 w 6"/>
                  <a:gd name="T15" fmla="*/ 2 h 4"/>
                  <a:gd name="T16" fmla="*/ 3 w 6"/>
                  <a:gd name="T17" fmla="*/ 2 h 4"/>
                  <a:gd name="T18" fmla="*/ 0 w 6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4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10176"/>
              <p:cNvSpPr>
                <a:spLocks noEditPoints="1"/>
              </p:cNvSpPr>
              <p:nvPr/>
            </p:nvSpPr>
            <p:spPr bwMode="auto">
              <a:xfrm>
                <a:off x="-52" y="3585"/>
                <a:ext cx="12" cy="7"/>
              </a:xfrm>
              <a:custGeom>
                <a:avLst/>
                <a:gdLst>
                  <a:gd name="T0" fmla="*/ 3 w 5"/>
                  <a:gd name="T1" fmla="*/ 2 h 3"/>
                  <a:gd name="T2" fmla="*/ 3 w 5"/>
                  <a:gd name="T3" fmla="*/ 2 h 3"/>
                  <a:gd name="T4" fmla="*/ 5 w 5"/>
                  <a:gd name="T5" fmla="*/ 3 h 3"/>
                  <a:gd name="T6" fmla="*/ 5 w 5"/>
                  <a:gd name="T7" fmla="*/ 3 h 3"/>
                  <a:gd name="T8" fmla="*/ 3 w 5"/>
                  <a:gd name="T9" fmla="*/ 2 h 3"/>
                  <a:gd name="T10" fmla="*/ 0 w 5"/>
                  <a:gd name="T11" fmla="*/ 0 h 3"/>
                  <a:gd name="T12" fmla="*/ 1 w 5"/>
                  <a:gd name="T13" fmla="*/ 1 h 3"/>
                  <a:gd name="T14" fmla="*/ 1 w 5"/>
                  <a:gd name="T15" fmla="*/ 0 h 3"/>
                  <a:gd name="T16" fmla="*/ 0 w 5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10177"/>
              <p:cNvSpPr>
                <a:spLocks noEditPoints="1"/>
              </p:cNvSpPr>
              <p:nvPr/>
            </p:nvSpPr>
            <p:spPr bwMode="auto">
              <a:xfrm>
                <a:off x="-47" y="3559"/>
                <a:ext cx="21" cy="16"/>
              </a:xfrm>
              <a:custGeom>
                <a:avLst/>
                <a:gdLst>
                  <a:gd name="T0" fmla="*/ 5 w 9"/>
                  <a:gd name="T1" fmla="*/ 5 h 7"/>
                  <a:gd name="T2" fmla="*/ 5 w 9"/>
                  <a:gd name="T3" fmla="*/ 5 h 7"/>
                  <a:gd name="T4" fmla="*/ 8 w 9"/>
                  <a:gd name="T5" fmla="*/ 7 h 7"/>
                  <a:gd name="T6" fmla="*/ 8 w 9"/>
                  <a:gd name="T7" fmla="*/ 7 h 7"/>
                  <a:gd name="T8" fmla="*/ 5 w 9"/>
                  <a:gd name="T9" fmla="*/ 5 h 7"/>
                  <a:gd name="T10" fmla="*/ 7 w 9"/>
                  <a:gd name="T11" fmla="*/ 3 h 7"/>
                  <a:gd name="T12" fmla="*/ 7 w 9"/>
                  <a:gd name="T13" fmla="*/ 3 h 7"/>
                  <a:gd name="T14" fmla="*/ 9 w 9"/>
                  <a:gd name="T15" fmla="*/ 5 h 7"/>
                  <a:gd name="T16" fmla="*/ 9 w 9"/>
                  <a:gd name="T17" fmla="*/ 5 h 7"/>
                  <a:gd name="T18" fmla="*/ 7 w 9"/>
                  <a:gd name="T19" fmla="*/ 3 h 7"/>
                  <a:gd name="T20" fmla="*/ 0 w 9"/>
                  <a:gd name="T21" fmla="*/ 2 h 7"/>
                  <a:gd name="T22" fmla="*/ 0 w 9"/>
                  <a:gd name="T23" fmla="*/ 2 h 7"/>
                  <a:gd name="T24" fmla="*/ 3 w 9"/>
                  <a:gd name="T25" fmla="*/ 4 h 7"/>
                  <a:gd name="T26" fmla="*/ 3 w 9"/>
                  <a:gd name="T27" fmla="*/ 4 h 7"/>
                  <a:gd name="T28" fmla="*/ 0 w 9"/>
                  <a:gd name="T29" fmla="*/ 2 h 7"/>
                  <a:gd name="T30" fmla="*/ 2 w 9"/>
                  <a:gd name="T31" fmla="*/ 0 h 7"/>
                  <a:gd name="T32" fmla="*/ 2 w 9"/>
                  <a:gd name="T33" fmla="*/ 0 h 7"/>
                  <a:gd name="T34" fmla="*/ 4 w 9"/>
                  <a:gd name="T35" fmla="*/ 2 h 7"/>
                  <a:gd name="T36" fmla="*/ 4 w 9"/>
                  <a:gd name="T37" fmla="*/ 2 h 7"/>
                  <a:gd name="T38" fmla="*/ 2 w 9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7"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6"/>
                      <a:pt x="5" y="5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4"/>
                      <a:pt x="8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7" y="4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10178"/>
              <p:cNvSpPr>
                <a:spLocks noEditPoints="1"/>
              </p:cNvSpPr>
              <p:nvPr/>
            </p:nvSpPr>
            <p:spPr bwMode="auto">
              <a:xfrm>
                <a:off x="-37" y="3549"/>
                <a:ext cx="16" cy="12"/>
              </a:xfrm>
              <a:custGeom>
                <a:avLst/>
                <a:gdLst>
                  <a:gd name="T0" fmla="*/ 5 w 7"/>
                  <a:gd name="T1" fmla="*/ 3 h 5"/>
                  <a:gd name="T2" fmla="*/ 5 w 7"/>
                  <a:gd name="T3" fmla="*/ 4 h 5"/>
                  <a:gd name="T4" fmla="*/ 7 w 7"/>
                  <a:gd name="T5" fmla="*/ 5 h 5"/>
                  <a:gd name="T6" fmla="*/ 7 w 7"/>
                  <a:gd name="T7" fmla="*/ 5 h 5"/>
                  <a:gd name="T8" fmla="*/ 5 w 7"/>
                  <a:gd name="T9" fmla="*/ 3 h 5"/>
                  <a:gd name="T10" fmla="*/ 0 w 7"/>
                  <a:gd name="T11" fmla="*/ 0 h 5"/>
                  <a:gd name="T12" fmla="*/ 0 w 7"/>
                  <a:gd name="T13" fmla="*/ 0 h 5"/>
                  <a:gd name="T14" fmla="*/ 2 w 7"/>
                  <a:gd name="T15" fmla="*/ 2 h 5"/>
                  <a:gd name="T16" fmla="*/ 2 w 7"/>
                  <a:gd name="T17" fmla="*/ 2 h 5"/>
                  <a:gd name="T18" fmla="*/ 0 w 7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10179"/>
              <p:cNvSpPr>
                <a:spLocks noEditPoints="1"/>
              </p:cNvSpPr>
              <p:nvPr/>
            </p:nvSpPr>
            <p:spPr bwMode="auto">
              <a:xfrm>
                <a:off x="-47" y="3557"/>
                <a:ext cx="24" cy="18"/>
              </a:xfrm>
              <a:custGeom>
                <a:avLst/>
                <a:gdLst>
                  <a:gd name="T0" fmla="*/ 5 w 10"/>
                  <a:gd name="T1" fmla="*/ 7 h 8"/>
                  <a:gd name="T2" fmla="*/ 5 w 10"/>
                  <a:gd name="T3" fmla="*/ 7 h 8"/>
                  <a:gd name="T4" fmla="*/ 7 w 10"/>
                  <a:gd name="T5" fmla="*/ 8 h 8"/>
                  <a:gd name="T6" fmla="*/ 8 w 10"/>
                  <a:gd name="T7" fmla="*/ 8 h 8"/>
                  <a:gd name="T8" fmla="*/ 5 w 10"/>
                  <a:gd name="T9" fmla="*/ 7 h 8"/>
                  <a:gd name="T10" fmla="*/ 0 w 10"/>
                  <a:gd name="T11" fmla="*/ 4 h 8"/>
                  <a:gd name="T12" fmla="*/ 0 w 10"/>
                  <a:gd name="T13" fmla="*/ 4 h 8"/>
                  <a:gd name="T14" fmla="*/ 3 w 10"/>
                  <a:gd name="T15" fmla="*/ 6 h 8"/>
                  <a:gd name="T16" fmla="*/ 3 w 10"/>
                  <a:gd name="T17" fmla="*/ 5 h 8"/>
                  <a:gd name="T18" fmla="*/ 0 w 10"/>
                  <a:gd name="T19" fmla="*/ 4 h 8"/>
                  <a:gd name="T20" fmla="*/ 7 w 10"/>
                  <a:gd name="T21" fmla="*/ 4 h 8"/>
                  <a:gd name="T22" fmla="*/ 7 w 10"/>
                  <a:gd name="T23" fmla="*/ 4 h 8"/>
                  <a:gd name="T24" fmla="*/ 9 w 10"/>
                  <a:gd name="T25" fmla="*/ 5 h 8"/>
                  <a:gd name="T26" fmla="*/ 10 w 10"/>
                  <a:gd name="T27" fmla="*/ 5 h 8"/>
                  <a:gd name="T28" fmla="*/ 7 w 10"/>
                  <a:gd name="T29" fmla="*/ 4 h 8"/>
                  <a:gd name="T30" fmla="*/ 7 w 10"/>
                  <a:gd name="T31" fmla="*/ 3 h 8"/>
                  <a:gd name="T32" fmla="*/ 7 w 10"/>
                  <a:gd name="T33" fmla="*/ 3 h 8"/>
                  <a:gd name="T34" fmla="*/ 10 w 10"/>
                  <a:gd name="T35" fmla="*/ 5 h 8"/>
                  <a:gd name="T36" fmla="*/ 10 w 10"/>
                  <a:gd name="T37" fmla="*/ 4 h 8"/>
                  <a:gd name="T38" fmla="*/ 7 w 10"/>
                  <a:gd name="T39" fmla="*/ 3 h 8"/>
                  <a:gd name="T40" fmla="*/ 2 w 10"/>
                  <a:gd name="T41" fmla="*/ 0 h 8"/>
                  <a:gd name="T42" fmla="*/ 2 w 10"/>
                  <a:gd name="T43" fmla="*/ 0 h 8"/>
                  <a:gd name="T44" fmla="*/ 5 w 10"/>
                  <a:gd name="T45" fmla="*/ 2 h 8"/>
                  <a:gd name="T46" fmla="*/ 5 w 10"/>
                  <a:gd name="T47" fmla="*/ 2 h 8"/>
                  <a:gd name="T48" fmla="*/ 2 w 10"/>
                  <a:gd name="T49" fmla="*/ 0 h 8"/>
                  <a:gd name="T50" fmla="*/ 3 w 10"/>
                  <a:gd name="T51" fmla="*/ 0 h 8"/>
                  <a:gd name="T52" fmla="*/ 5 w 10"/>
                  <a:gd name="T53" fmla="*/ 1 h 8"/>
                  <a:gd name="T54" fmla="*/ 5 w 10"/>
                  <a:gd name="T55" fmla="*/ 1 h 8"/>
                  <a:gd name="T56" fmla="*/ 3 w 10"/>
                  <a:gd name="T5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" h="8"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7"/>
                      <a:pt x="5" y="7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5"/>
                      <a:pt x="3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9" y="5"/>
                      <a:pt x="9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9" y="5"/>
                      <a:pt x="8" y="4"/>
                      <a:pt x="7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9" y="4"/>
                      <a:pt x="8" y="3"/>
                      <a:pt x="7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  <a:moveTo>
                      <a:pt x="3" y="0"/>
                    </a:moveTo>
                    <a:cubicBezTo>
                      <a:pt x="3" y="0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10180"/>
              <p:cNvSpPr>
                <a:spLocks noEditPoints="1"/>
              </p:cNvSpPr>
              <p:nvPr/>
            </p:nvSpPr>
            <p:spPr bwMode="auto">
              <a:xfrm>
                <a:off x="-30" y="3531"/>
                <a:ext cx="23" cy="16"/>
              </a:xfrm>
              <a:custGeom>
                <a:avLst/>
                <a:gdLst>
                  <a:gd name="T0" fmla="*/ 6 w 10"/>
                  <a:gd name="T1" fmla="*/ 6 h 7"/>
                  <a:gd name="T2" fmla="*/ 5 w 10"/>
                  <a:gd name="T3" fmla="*/ 6 h 7"/>
                  <a:gd name="T4" fmla="*/ 8 w 10"/>
                  <a:gd name="T5" fmla="*/ 7 h 7"/>
                  <a:gd name="T6" fmla="*/ 8 w 10"/>
                  <a:gd name="T7" fmla="*/ 7 h 7"/>
                  <a:gd name="T8" fmla="*/ 6 w 10"/>
                  <a:gd name="T9" fmla="*/ 6 h 7"/>
                  <a:gd name="T10" fmla="*/ 6 w 10"/>
                  <a:gd name="T11" fmla="*/ 5 h 7"/>
                  <a:gd name="T12" fmla="*/ 6 w 10"/>
                  <a:gd name="T13" fmla="*/ 5 h 7"/>
                  <a:gd name="T14" fmla="*/ 8 w 10"/>
                  <a:gd name="T15" fmla="*/ 7 h 7"/>
                  <a:gd name="T16" fmla="*/ 8 w 10"/>
                  <a:gd name="T17" fmla="*/ 7 h 7"/>
                  <a:gd name="T18" fmla="*/ 6 w 10"/>
                  <a:gd name="T19" fmla="*/ 5 h 7"/>
                  <a:gd name="T20" fmla="*/ 7 w 10"/>
                  <a:gd name="T21" fmla="*/ 3 h 7"/>
                  <a:gd name="T22" fmla="*/ 7 w 10"/>
                  <a:gd name="T23" fmla="*/ 3 h 7"/>
                  <a:gd name="T24" fmla="*/ 9 w 10"/>
                  <a:gd name="T25" fmla="*/ 5 h 7"/>
                  <a:gd name="T26" fmla="*/ 10 w 10"/>
                  <a:gd name="T27" fmla="*/ 5 h 7"/>
                  <a:gd name="T28" fmla="*/ 7 w 10"/>
                  <a:gd name="T29" fmla="*/ 3 h 7"/>
                  <a:gd name="T30" fmla="*/ 0 w 10"/>
                  <a:gd name="T31" fmla="*/ 2 h 7"/>
                  <a:gd name="T32" fmla="*/ 0 w 10"/>
                  <a:gd name="T33" fmla="*/ 3 h 7"/>
                  <a:gd name="T34" fmla="*/ 3 w 10"/>
                  <a:gd name="T35" fmla="*/ 4 h 7"/>
                  <a:gd name="T36" fmla="*/ 3 w 10"/>
                  <a:gd name="T37" fmla="*/ 4 h 7"/>
                  <a:gd name="T38" fmla="*/ 0 w 10"/>
                  <a:gd name="T39" fmla="*/ 2 h 7"/>
                  <a:gd name="T40" fmla="*/ 0 w 10"/>
                  <a:gd name="T41" fmla="*/ 2 h 7"/>
                  <a:gd name="T42" fmla="*/ 0 w 10"/>
                  <a:gd name="T43" fmla="*/ 2 h 7"/>
                  <a:gd name="T44" fmla="*/ 3 w 10"/>
                  <a:gd name="T45" fmla="*/ 4 h 7"/>
                  <a:gd name="T46" fmla="*/ 3 w 10"/>
                  <a:gd name="T47" fmla="*/ 4 h 7"/>
                  <a:gd name="T48" fmla="*/ 0 w 10"/>
                  <a:gd name="T49" fmla="*/ 2 h 7"/>
                  <a:gd name="T50" fmla="*/ 2 w 10"/>
                  <a:gd name="T51" fmla="*/ 0 h 7"/>
                  <a:gd name="T52" fmla="*/ 1 w 10"/>
                  <a:gd name="T53" fmla="*/ 0 h 7"/>
                  <a:gd name="T54" fmla="*/ 4 w 10"/>
                  <a:gd name="T55" fmla="*/ 2 h 7"/>
                  <a:gd name="T56" fmla="*/ 4 w 10"/>
                  <a:gd name="T57" fmla="*/ 1 h 7"/>
                  <a:gd name="T58" fmla="*/ 2 w 10"/>
                  <a:gd name="T5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" h="7">
                    <a:moveTo>
                      <a:pt x="6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7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6" y="6"/>
                      <a:pt x="6" y="6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7" y="6"/>
                      <a:pt x="6" y="5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10181"/>
              <p:cNvSpPr>
                <a:spLocks noEditPoints="1"/>
              </p:cNvSpPr>
              <p:nvPr/>
            </p:nvSpPr>
            <p:spPr bwMode="auto">
              <a:xfrm>
                <a:off x="-26" y="3526"/>
                <a:ext cx="22" cy="14"/>
              </a:xfrm>
              <a:custGeom>
                <a:avLst/>
                <a:gdLst>
                  <a:gd name="T0" fmla="*/ 5 w 9"/>
                  <a:gd name="T1" fmla="*/ 5 h 6"/>
                  <a:gd name="T2" fmla="*/ 5 w 9"/>
                  <a:gd name="T3" fmla="*/ 5 h 6"/>
                  <a:gd name="T4" fmla="*/ 8 w 9"/>
                  <a:gd name="T5" fmla="*/ 6 h 6"/>
                  <a:gd name="T6" fmla="*/ 8 w 9"/>
                  <a:gd name="T7" fmla="*/ 6 h 6"/>
                  <a:gd name="T8" fmla="*/ 5 w 9"/>
                  <a:gd name="T9" fmla="*/ 5 h 6"/>
                  <a:gd name="T10" fmla="*/ 6 w 9"/>
                  <a:gd name="T11" fmla="*/ 4 h 6"/>
                  <a:gd name="T12" fmla="*/ 6 w 9"/>
                  <a:gd name="T13" fmla="*/ 4 h 6"/>
                  <a:gd name="T14" fmla="*/ 8 w 9"/>
                  <a:gd name="T15" fmla="*/ 6 h 6"/>
                  <a:gd name="T16" fmla="*/ 9 w 9"/>
                  <a:gd name="T17" fmla="*/ 5 h 6"/>
                  <a:gd name="T18" fmla="*/ 6 w 9"/>
                  <a:gd name="T19" fmla="*/ 4 h 6"/>
                  <a:gd name="T20" fmla="*/ 0 w 9"/>
                  <a:gd name="T21" fmla="*/ 1 h 6"/>
                  <a:gd name="T22" fmla="*/ 0 w 9"/>
                  <a:gd name="T23" fmla="*/ 1 h 6"/>
                  <a:gd name="T24" fmla="*/ 2 w 9"/>
                  <a:gd name="T25" fmla="*/ 3 h 6"/>
                  <a:gd name="T26" fmla="*/ 2 w 9"/>
                  <a:gd name="T27" fmla="*/ 3 h 6"/>
                  <a:gd name="T28" fmla="*/ 0 w 9"/>
                  <a:gd name="T29" fmla="*/ 1 h 6"/>
                  <a:gd name="T30" fmla="*/ 0 w 9"/>
                  <a:gd name="T31" fmla="*/ 0 h 6"/>
                  <a:gd name="T32" fmla="*/ 0 w 9"/>
                  <a:gd name="T33" fmla="*/ 1 h 6"/>
                  <a:gd name="T34" fmla="*/ 3 w 9"/>
                  <a:gd name="T35" fmla="*/ 2 h 6"/>
                  <a:gd name="T36" fmla="*/ 3 w 9"/>
                  <a:gd name="T37" fmla="*/ 2 h 6"/>
                  <a:gd name="T38" fmla="*/ 0 w 9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6"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7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7" y="5"/>
                      <a:pt x="8" y="6"/>
                    </a:cubicBezTo>
                    <a:cubicBezTo>
                      <a:pt x="8" y="6"/>
                      <a:pt x="8" y="5"/>
                      <a:pt x="9" y="5"/>
                    </a:cubicBezTo>
                    <a:cubicBezTo>
                      <a:pt x="8" y="5"/>
                      <a:pt x="7" y="4"/>
                      <a:pt x="6" y="4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10182"/>
              <p:cNvSpPr>
                <a:spLocks noEditPoints="1"/>
              </p:cNvSpPr>
              <p:nvPr/>
            </p:nvSpPr>
            <p:spPr bwMode="auto">
              <a:xfrm>
                <a:off x="-16" y="3507"/>
                <a:ext cx="23" cy="14"/>
              </a:xfrm>
              <a:custGeom>
                <a:avLst/>
                <a:gdLst>
                  <a:gd name="T0" fmla="*/ 7 w 10"/>
                  <a:gd name="T1" fmla="*/ 4 h 6"/>
                  <a:gd name="T2" fmla="*/ 6 w 10"/>
                  <a:gd name="T3" fmla="*/ 5 h 6"/>
                  <a:gd name="T4" fmla="*/ 9 w 10"/>
                  <a:gd name="T5" fmla="*/ 6 h 6"/>
                  <a:gd name="T6" fmla="*/ 9 w 10"/>
                  <a:gd name="T7" fmla="*/ 6 h 6"/>
                  <a:gd name="T8" fmla="*/ 7 w 10"/>
                  <a:gd name="T9" fmla="*/ 4 h 6"/>
                  <a:gd name="T10" fmla="*/ 7 w 10"/>
                  <a:gd name="T11" fmla="*/ 3 h 6"/>
                  <a:gd name="T12" fmla="*/ 7 w 10"/>
                  <a:gd name="T13" fmla="*/ 3 h 6"/>
                  <a:gd name="T14" fmla="*/ 10 w 10"/>
                  <a:gd name="T15" fmla="*/ 5 h 6"/>
                  <a:gd name="T16" fmla="*/ 10 w 10"/>
                  <a:gd name="T17" fmla="*/ 5 h 6"/>
                  <a:gd name="T18" fmla="*/ 7 w 10"/>
                  <a:gd name="T19" fmla="*/ 3 h 6"/>
                  <a:gd name="T20" fmla="*/ 1 w 10"/>
                  <a:gd name="T21" fmla="*/ 1 h 6"/>
                  <a:gd name="T22" fmla="*/ 0 w 10"/>
                  <a:gd name="T23" fmla="*/ 1 h 6"/>
                  <a:gd name="T24" fmla="*/ 3 w 10"/>
                  <a:gd name="T25" fmla="*/ 3 h 6"/>
                  <a:gd name="T26" fmla="*/ 3 w 10"/>
                  <a:gd name="T27" fmla="*/ 2 h 6"/>
                  <a:gd name="T28" fmla="*/ 1 w 10"/>
                  <a:gd name="T29" fmla="*/ 1 h 6"/>
                  <a:gd name="T30" fmla="*/ 1 w 10"/>
                  <a:gd name="T31" fmla="*/ 0 h 6"/>
                  <a:gd name="T32" fmla="*/ 1 w 10"/>
                  <a:gd name="T33" fmla="*/ 0 h 6"/>
                  <a:gd name="T34" fmla="*/ 4 w 10"/>
                  <a:gd name="T35" fmla="*/ 1 h 6"/>
                  <a:gd name="T36" fmla="*/ 4 w 10"/>
                  <a:gd name="T37" fmla="*/ 1 h 6"/>
                  <a:gd name="T38" fmla="*/ 1 w 10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6">
                    <a:moveTo>
                      <a:pt x="7" y="4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5"/>
                      <a:pt x="7" y="5"/>
                      <a:pt x="7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10183"/>
              <p:cNvSpPr>
                <a:spLocks noEditPoints="1"/>
              </p:cNvSpPr>
              <p:nvPr/>
            </p:nvSpPr>
            <p:spPr bwMode="auto">
              <a:xfrm>
                <a:off x="-94" y="3649"/>
                <a:ext cx="16" cy="9"/>
              </a:xfrm>
              <a:custGeom>
                <a:avLst/>
                <a:gdLst>
                  <a:gd name="T0" fmla="*/ 4 w 7"/>
                  <a:gd name="T1" fmla="*/ 2 h 4"/>
                  <a:gd name="T2" fmla="*/ 3 w 7"/>
                  <a:gd name="T3" fmla="*/ 3 h 4"/>
                  <a:gd name="T4" fmla="*/ 6 w 7"/>
                  <a:gd name="T5" fmla="*/ 4 h 4"/>
                  <a:gd name="T6" fmla="*/ 7 w 7"/>
                  <a:gd name="T7" fmla="*/ 3 h 4"/>
                  <a:gd name="T8" fmla="*/ 4 w 7"/>
                  <a:gd name="T9" fmla="*/ 2 h 4"/>
                  <a:gd name="T10" fmla="*/ 1 w 7"/>
                  <a:gd name="T11" fmla="*/ 0 h 4"/>
                  <a:gd name="T12" fmla="*/ 0 w 7"/>
                  <a:gd name="T13" fmla="*/ 1 h 4"/>
                  <a:gd name="T14" fmla="*/ 3 w 7"/>
                  <a:gd name="T15" fmla="*/ 2 h 4"/>
                  <a:gd name="T16" fmla="*/ 3 w 7"/>
                  <a:gd name="T17" fmla="*/ 1 h 4"/>
                  <a:gd name="T18" fmla="*/ 1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10184"/>
              <p:cNvSpPr>
                <a:spLocks noEditPoints="1"/>
              </p:cNvSpPr>
              <p:nvPr/>
            </p:nvSpPr>
            <p:spPr bwMode="auto">
              <a:xfrm>
                <a:off x="-210" y="3837"/>
                <a:ext cx="17" cy="22"/>
              </a:xfrm>
              <a:custGeom>
                <a:avLst/>
                <a:gdLst>
                  <a:gd name="T0" fmla="*/ 0 w 7"/>
                  <a:gd name="T1" fmla="*/ 7 h 9"/>
                  <a:gd name="T2" fmla="*/ 0 w 7"/>
                  <a:gd name="T3" fmla="*/ 7 h 9"/>
                  <a:gd name="T4" fmla="*/ 3 w 7"/>
                  <a:gd name="T5" fmla="*/ 9 h 9"/>
                  <a:gd name="T6" fmla="*/ 3 w 7"/>
                  <a:gd name="T7" fmla="*/ 9 h 9"/>
                  <a:gd name="T8" fmla="*/ 0 w 7"/>
                  <a:gd name="T9" fmla="*/ 7 h 9"/>
                  <a:gd name="T10" fmla="*/ 4 w 7"/>
                  <a:gd name="T11" fmla="*/ 0 h 9"/>
                  <a:gd name="T12" fmla="*/ 4 w 7"/>
                  <a:gd name="T13" fmla="*/ 1 h 9"/>
                  <a:gd name="T14" fmla="*/ 7 w 7"/>
                  <a:gd name="T15" fmla="*/ 2 h 9"/>
                  <a:gd name="T16" fmla="*/ 7 w 7"/>
                  <a:gd name="T17" fmla="*/ 2 h 9"/>
                  <a:gd name="T18" fmla="*/ 4 w 7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9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2" y="8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8"/>
                      <a:pt x="1" y="8"/>
                      <a:pt x="0" y="7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10185"/>
              <p:cNvSpPr>
                <a:spLocks noEditPoints="1"/>
              </p:cNvSpPr>
              <p:nvPr/>
            </p:nvSpPr>
            <p:spPr bwMode="auto">
              <a:xfrm>
                <a:off x="-250" y="3573"/>
                <a:ext cx="217" cy="345"/>
              </a:xfrm>
              <a:custGeom>
                <a:avLst/>
                <a:gdLst>
                  <a:gd name="T0" fmla="*/ 1 w 92"/>
                  <a:gd name="T1" fmla="*/ 144 h 146"/>
                  <a:gd name="T2" fmla="*/ 2 w 92"/>
                  <a:gd name="T3" fmla="*/ 142 h 146"/>
                  <a:gd name="T4" fmla="*/ 10 w 92"/>
                  <a:gd name="T5" fmla="*/ 139 h 146"/>
                  <a:gd name="T6" fmla="*/ 12 w 92"/>
                  <a:gd name="T7" fmla="*/ 126 h 146"/>
                  <a:gd name="T8" fmla="*/ 12 w 92"/>
                  <a:gd name="T9" fmla="*/ 126 h 146"/>
                  <a:gd name="T10" fmla="*/ 20 w 92"/>
                  <a:gd name="T11" fmla="*/ 122 h 146"/>
                  <a:gd name="T12" fmla="*/ 21 w 92"/>
                  <a:gd name="T13" fmla="*/ 120 h 146"/>
                  <a:gd name="T14" fmla="*/ 18 w 92"/>
                  <a:gd name="T15" fmla="*/ 117 h 146"/>
                  <a:gd name="T16" fmla="*/ 19 w 92"/>
                  <a:gd name="T17" fmla="*/ 115 h 146"/>
                  <a:gd name="T18" fmla="*/ 19 w 92"/>
                  <a:gd name="T19" fmla="*/ 115 h 146"/>
                  <a:gd name="T20" fmla="*/ 23 w 92"/>
                  <a:gd name="T21" fmla="*/ 115 h 146"/>
                  <a:gd name="T22" fmla="*/ 26 w 92"/>
                  <a:gd name="T23" fmla="*/ 110 h 146"/>
                  <a:gd name="T24" fmla="*/ 27 w 92"/>
                  <a:gd name="T25" fmla="*/ 103 h 146"/>
                  <a:gd name="T26" fmla="*/ 30 w 92"/>
                  <a:gd name="T27" fmla="*/ 98 h 146"/>
                  <a:gd name="T28" fmla="*/ 32 w 92"/>
                  <a:gd name="T29" fmla="*/ 99 h 146"/>
                  <a:gd name="T30" fmla="*/ 32 w 92"/>
                  <a:gd name="T31" fmla="*/ 99 h 146"/>
                  <a:gd name="T32" fmla="*/ 35 w 92"/>
                  <a:gd name="T33" fmla="*/ 88 h 146"/>
                  <a:gd name="T34" fmla="*/ 35 w 92"/>
                  <a:gd name="T35" fmla="*/ 88 h 146"/>
                  <a:gd name="T36" fmla="*/ 43 w 92"/>
                  <a:gd name="T37" fmla="*/ 82 h 146"/>
                  <a:gd name="T38" fmla="*/ 44 w 92"/>
                  <a:gd name="T39" fmla="*/ 73 h 146"/>
                  <a:gd name="T40" fmla="*/ 52 w 92"/>
                  <a:gd name="T41" fmla="*/ 68 h 146"/>
                  <a:gd name="T42" fmla="*/ 58 w 92"/>
                  <a:gd name="T43" fmla="*/ 59 h 146"/>
                  <a:gd name="T44" fmla="*/ 61 w 92"/>
                  <a:gd name="T45" fmla="*/ 48 h 146"/>
                  <a:gd name="T46" fmla="*/ 59 w 92"/>
                  <a:gd name="T47" fmla="*/ 45 h 146"/>
                  <a:gd name="T48" fmla="*/ 59 w 92"/>
                  <a:gd name="T49" fmla="*/ 45 h 146"/>
                  <a:gd name="T50" fmla="*/ 67 w 92"/>
                  <a:gd name="T51" fmla="*/ 43 h 146"/>
                  <a:gd name="T52" fmla="*/ 62 w 92"/>
                  <a:gd name="T53" fmla="*/ 46 h 146"/>
                  <a:gd name="T54" fmla="*/ 65 w 92"/>
                  <a:gd name="T55" fmla="*/ 41 h 146"/>
                  <a:gd name="T56" fmla="*/ 63 w 92"/>
                  <a:gd name="T57" fmla="*/ 38 h 146"/>
                  <a:gd name="T58" fmla="*/ 63 w 92"/>
                  <a:gd name="T59" fmla="*/ 38 h 146"/>
                  <a:gd name="T60" fmla="*/ 72 w 92"/>
                  <a:gd name="T61" fmla="*/ 36 h 146"/>
                  <a:gd name="T62" fmla="*/ 68 w 92"/>
                  <a:gd name="T63" fmla="*/ 36 h 146"/>
                  <a:gd name="T64" fmla="*/ 71 w 92"/>
                  <a:gd name="T65" fmla="*/ 32 h 146"/>
                  <a:gd name="T66" fmla="*/ 73 w 92"/>
                  <a:gd name="T67" fmla="*/ 29 h 146"/>
                  <a:gd name="T68" fmla="*/ 73 w 92"/>
                  <a:gd name="T69" fmla="*/ 29 h 146"/>
                  <a:gd name="T70" fmla="*/ 71 w 92"/>
                  <a:gd name="T71" fmla="*/ 29 h 146"/>
                  <a:gd name="T72" fmla="*/ 72 w 92"/>
                  <a:gd name="T73" fmla="*/ 29 h 146"/>
                  <a:gd name="T74" fmla="*/ 77 w 92"/>
                  <a:gd name="T75" fmla="*/ 23 h 146"/>
                  <a:gd name="T76" fmla="*/ 73 w 92"/>
                  <a:gd name="T77" fmla="*/ 20 h 146"/>
                  <a:gd name="T78" fmla="*/ 74 w 92"/>
                  <a:gd name="T79" fmla="*/ 21 h 146"/>
                  <a:gd name="T80" fmla="*/ 80 w 92"/>
                  <a:gd name="T81" fmla="*/ 24 h 146"/>
                  <a:gd name="T82" fmla="*/ 73 w 92"/>
                  <a:gd name="T83" fmla="*/ 20 h 146"/>
                  <a:gd name="T84" fmla="*/ 80 w 92"/>
                  <a:gd name="T85" fmla="*/ 17 h 146"/>
                  <a:gd name="T86" fmla="*/ 79 w 92"/>
                  <a:gd name="T87" fmla="*/ 19 h 146"/>
                  <a:gd name="T88" fmla="*/ 75 w 92"/>
                  <a:gd name="T89" fmla="*/ 17 h 146"/>
                  <a:gd name="T90" fmla="*/ 75 w 92"/>
                  <a:gd name="T91" fmla="*/ 17 h 146"/>
                  <a:gd name="T92" fmla="*/ 79 w 92"/>
                  <a:gd name="T93" fmla="*/ 16 h 146"/>
                  <a:gd name="T94" fmla="*/ 85 w 92"/>
                  <a:gd name="T95" fmla="*/ 9 h 146"/>
                  <a:gd name="T96" fmla="*/ 82 w 92"/>
                  <a:gd name="T97" fmla="*/ 4 h 146"/>
                  <a:gd name="T98" fmla="*/ 84 w 92"/>
                  <a:gd name="T99" fmla="*/ 5 h 146"/>
                  <a:gd name="T100" fmla="*/ 91 w 92"/>
                  <a:gd name="T101" fmla="*/ 6 h 146"/>
                  <a:gd name="T102" fmla="*/ 83 w 92"/>
                  <a:gd name="T103" fmla="*/ 2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2" h="146">
                    <a:moveTo>
                      <a:pt x="2" y="142"/>
                    </a:moveTo>
                    <a:cubicBezTo>
                      <a:pt x="1" y="144"/>
                      <a:pt x="1" y="144"/>
                      <a:pt x="1" y="144"/>
                    </a:cubicBezTo>
                    <a:cubicBezTo>
                      <a:pt x="2" y="144"/>
                      <a:pt x="2" y="144"/>
                      <a:pt x="1" y="144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0" y="144"/>
                      <a:pt x="1" y="144"/>
                      <a:pt x="3" y="146"/>
                    </a:cubicBezTo>
                    <a:cubicBezTo>
                      <a:pt x="3" y="145"/>
                      <a:pt x="3" y="144"/>
                      <a:pt x="3" y="142"/>
                    </a:cubicBezTo>
                    <a:cubicBezTo>
                      <a:pt x="2" y="142"/>
                      <a:pt x="2" y="142"/>
                      <a:pt x="2" y="142"/>
                    </a:cubicBezTo>
                    <a:moveTo>
                      <a:pt x="10" y="129"/>
                    </a:moveTo>
                    <a:cubicBezTo>
                      <a:pt x="6" y="137"/>
                      <a:pt x="6" y="137"/>
                      <a:pt x="6" y="137"/>
                    </a:cubicBezTo>
                    <a:cubicBezTo>
                      <a:pt x="8" y="138"/>
                      <a:pt x="8" y="138"/>
                      <a:pt x="8" y="138"/>
                    </a:cubicBezTo>
                    <a:cubicBezTo>
                      <a:pt x="10" y="139"/>
                      <a:pt x="10" y="139"/>
                      <a:pt x="10" y="139"/>
                    </a:cubicBezTo>
                    <a:cubicBezTo>
                      <a:pt x="14" y="132"/>
                      <a:pt x="14" y="132"/>
                      <a:pt x="14" y="132"/>
                    </a:cubicBezTo>
                    <a:cubicBezTo>
                      <a:pt x="13" y="131"/>
                      <a:pt x="12" y="130"/>
                      <a:pt x="10" y="129"/>
                    </a:cubicBezTo>
                    <a:moveTo>
                      <a:pt x="12" y="126"/>
                    </a:moveTo>
                    <a:cubicBezTo>
                      <a:pt x="12" y="126"/>
                      <a:pt x="12" y="126"/>
                      <a:pt x="12" y="126"/>
                    </a:cubicBezTo>
                    <a:cubicBezTo>
                      <a:pt x="11" y="128"/>
                      <a:pt x="11" y="128"/>
                      <a:pt x="11" y="128"/>
                    </a:cubicBezTo>
                    <a:cubicBezTo>
                      <a:pt x="15" y="130"/>
                      <a:pt x="15" y="130"/>
                      <a:pt x="15" y="130"/>
                    </a:cubicBezTo>
                    <a:cubicBezTo>
                      <a:pt x="16" y="128"/>
                      <a:pt x="16" y="128"/>
                      <a:pt x="16" y="128"/>
                    </a:cubicBezTo>
                    <a:cubicBezTo>
                      <a:pt x="15" y="127"/>
                      <a:pt x="14" y="127"/>
                      <a:pt x="12" y="126"/>
                    </a:cubicBezTo>
                    <a:moveTo>
                      <a:pt x="16" y="120"/>
                    </a:moveTo>
                    <a:cubicBezTo>
                      <a:pt x="15" y="121"/>
                      <a:pt x="15" y="121"/>
                      <a:pt x="15" y="121"/>
                    </a:cubicBezTo>
                    <a:cubicBezTo>
                      <a:pt x="16" y="122"/>
                      <a:pt x="17" y="123"/>
                      <a:pt x="18" y="124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18" y="121"/>
                      <a:pt x="17" y="120"/>
                      <a:pt x="16" y="120"/>
                    </a:cubicBezTo>
                    <a:moveTo>
                      <a:pt x="18" y="117"/>
                    </a:moveTo>
                    <a:cubicBezTo>
                      <a:pt x="17" y="118"/>
                      <a:pt x="17" y="118"/>
                      <a:pt x="17" y="118"/>
                    </a:cubicBezTo>
                    <a:cubicBezTo>
                      <a:pt x="19" y="118"/>
                      <a:pt x="20" y="119"/>
                      <a:pt x="21" y="120"/>
                    </a:cubicBezTo>
                    <a:cubicBezTo>
                      <a:pt x="21" y="119"/>
                      <a:pt x="21" y="119"/>
                      <a:pt x="21" y="119"/>
                    </a:cubicBezTo>
                    <a:cubicBezTo>
                      <a:pt x="20" y="118"/>
                      <a:pt x="19" y="118"/>
                      <a:pt x="18" y="117"/>
                    </a:cubicBezTo>
                    <a:moveTo>
                      <a:pt x="19" y="116"/>
                    </a:moveTo>
                    <a:cubicBezTo>
                      <a:pt x="18" y="117"/>
                      <a:pt x="18" y="117"/>
                      <a:pt x="18" y="117"/>
                    </a:cubicBezTo>
                    <a:cubicBezTo>
                      <a:pt x="21" y="119"/>
                      <a:pt x="21" y="119"/>
                      <a:pt x="21" y="119"/>
                    </a:cubicBezTo>
                    <a:cubicBezTo>
                      <a:pt x="22" y="118"/>
                      <a:pt x="22" y="118"/>
                      <a:pt x="22" y="118"/>
                    </a:cubicBezTo>
                    <a:cubicBezTo>
                      <a:pt x="21" y="117"/>
                      <a:pt x="20" y="117"/>
                      <a:pt x="19" y="116"/>
                    </a:cubicBezTo>
                    <a:moveTo>
                      <a:pt x="19" y="115"/>
                    </a:moveTo>
                    <a:cubicBezTo>
                      <a:pt x="19" y="116"/>
                      <a:pt x="19" y="116"/>
                      <a:pt x="19" y="116"/>
                    </a:cubicBezTo>
                    <a:cubicBezTo>
                      <a:pt x="20" y="116"/>
                      <a:pt x="21" y="117"/>
                      <a:pt x="22" y="117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1" y="117"/>
                      <a:pt x="20" y="116"/>
                      <a:pt x="19" y="115"/>
                    </a:cubicBezTo>
                    <a:moveTo>
                      <a:pt x="20" y="113"/>
                    </a:moveTo>
                    <a:cubicBezTo>
                      <a:pt x="20" y="114"/>
                      <a:pt x="20" y="114"/>
                      <a:pt x="20" y="114"/>
                    </a:cubicBezTo>
                    <a:cubicBezTo>
                      <a:pt x="21" y="115"/>
                      <a:pt x="22" y="115"/>
                      <a:pt x="23" y="116"/>
                    </a:cubicBezTo>
                    <a:cubicBezTo>
                      <a:pt x="23" y="115"/>
                      <a:pt x="23" y="115"/>
                      <a:pt x="23" y="115"/>
                    </a:cubicBezTo>
                    <a:cubicBezTo>
                      <a:pt x="22" y="114"/>
                      <a:pt x="21" y="114"/>
                      <a:pt x="20" y="113"/>
                    </a:cubicBezTo>
                    <a:moveTo>
                      <a:pt x="26" y="104"/>
                    </a:moveTo>
                    <a:cubicBezTo>
                      <a:pt x="23" y="109"/>
                      <a:pt x="23" y="109"/>
                      <a:pt x="23" y="109"/>
                    </a:cubicBezTo>
                    <a:cubicBezTo>
                      <a:pt x="24" y="109"/>
                      <a:pt x="25" y="110"/>
                      <a:pt x="26" y="110"/>
                    </a:cubicBezTo>
                    <a:cubicBezTo>
                      <a:pt x="29" y="105"/>
                      <a:pt x="29" y="105"/>
                      <a:pt x="29" y="105"/>
                    </a:cubicBezTo>
                    <a:cubicBezTo>
                      <a:pt x="28" y="105"/>
                      <a:pt x="27" y="104"/>
                      <a:pt x="26" y="104"/>
                    </a:cubicBezTo>
                    <a:moveTo>
                      <a:pt x="27" y="103"/>
                    </a:moveTo>
                    <a:cubicBezTo>
                      <a:pt x="27" y="103"/>
                      <a:pt x="27" y="103"/>
                      <a:pt x="27" y="103"/>
                    </a:cubicBezTo>
                    <a:cubicBezTo>
                      <a:pt x="28" y="103"/>
                      <a:pt x="28" y="104"/>
                      <a:pt x="29" y="104"/>
                    </a:cubicBezTo>
                    <a:cubicBezTo>
                      <a:pt x="29" y="104"/>
                      <a:pt x="29" y="104"/>
                      <a:pt x="29" y="104"/>
                    </a:cubicBezTo>
                    <a:cubicBezTo>
                      <a:pt x="29" y="104"/>
                      <a:pt x="28" y="103"/>
                      <a:pt x="27" y="103"/>
                    </a:cubicBezTo>
                    <a:moveTo>
                      <a:pt x="30" y="98"/>
                    </a:moveTo>
                    <a:cubicBezTo>
                      <a:pt x="30" y="98"/>
                      <a:pt x="30" y="98"/>
                      <a:pt x="30" y="98"/>
                    </a:cubicBezTo>
                    <a:cubicBezTo>
                      <a:pt x="27" y="103"/>
                      <a:pt x="27" y="103"/>
                      <a:pt x="27" y="103"/>
                    </a:cubicBezTo>
                    <a:cubicBezTo>
                      <a:pt x="28" y="103"/>
                      <a:pt x="29" y="104"/>
                      <a:pt x="29" y="104"/>
                    </a:cubicBezTo>
                    <a:cubicBezTo>
                      <a:pt x="32" y="99"/>
                      <a:pt x="32" y="99"/>
                      <a:pt x="32" y="99"/>
                    </a:cubicBezTo>
                    <a:cubicBezTo>
                      <a:pt x="31" y="99"/>
                      <a:pt x="31" y="99"/>
                      <a:pt x="30" y="98"/>
                    </a:cubicBezTo>
                    <a:moveTo>
                      <a:pt x="34" y="91"/>
                    </a:moveTo>
                    <a:cubicBezTo>
                      <a:pt x="32" y="93"/>
                      <a:pt x="31" y="96"/>
                      <a:pt x="30" y="98"/>
                    </a:cubicBezTo>
                    <a:cubicBezTo>
                      <a:pt x="31" y="98"/>
                      <a:pt x="31" y="99"/>
                      <a:pt x="32" y="99"/>
                    </a:cubicBezTo>
                    <a:cubicBezTo>
                      <a:pt x="34" y="95"/>
                      <a:pt x="34" y="95"/>
                      <a:pt x="34" y="95"/>
                    </a:cubicBezTo>
                    <a:cubicBezTo>
                      <a:pt x="36" y="93"/>
                      <a:pt x="36" y="93"/>
                      <a:pt x="36" y="93"/>
                    </a:cubicBezTo>
                    <a:cubicBezTo>
                      <a:pt x="35" y="92"/>
                      <a:pt x="35" y="92"/>
                      <a:pt x="34" y="91"/>
                    </a:cubicBezTo>
                    <a:moveTo>
                      <a:pt x="35" y="88"/>
                    </a:moveTo>
                    <a:cubicBezTo>
                      <a:pt x="35" y="88"/>
                      <a:pt x="35" y="89"/>
                      <a:pt x="35" y="89"/>
                    </a:cubicBezTo>
                    <a:cubicBezTo>
                      <a:pt x="36" y="90"/>
                      <a:pt x="37" y="90"/>
                      <a:pt x="38" y="91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7" y="89"/>
                      <a:pt x="36" y="88"/>
                      <a:pt x="35" y="88"/>
                    </a:cubicBezTo>
                    <a:moveTo>
                      <a:pt x="40" y="80"/>
                    </a:moveTo>
                    <a:cubicBezTo>
                      <a:pt x="39" y="82"/>
                      <a:pt x="37" y="85"/>
                      <a:pt x="36" y="87"/>
                    </a:cubicBezTo>
                    <a:cubicBezTo>
                      <a:pt x="37" y="88"/>
                      <a:pt x="38" y="88"/>
                      <a:pt x="39" y="89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3" y="82"/>
                      <a:pt x="43" y="82"/>
                      <a:pt x="44" y="82"/>
                    </a:cubicBezTo>
                    <a:cubicBezTo>
                      <a:pt x="42" y="81"/>
                      <a:pt x="41" y="80"/>
                      <a:pt x="40" y="80"/>
                    </a:cubicBezTo>
                    <a:moveTo>
                      <a:pt x="48" y="66"/>
                    </a:moveTo>
                    <a:cubicBezTo>
                      <a:pt x="47" y="68"/>
                      <a:pt x="45" y="70"/>
                      <a:pt x="44" y="73"/>
                    </a:cubicBezTo>
                    <a:cubicBezTo>
                      <a:pt x="44" y="73"/>
                      <a:pt x="43" y="74"/>
                      <a:pt x="43" y="74"/>
                    </a:cubicBezTo>
                    <a:cubicBezTo>
                      <a:pt x="44" y="74"/>
                      <a:pt x="44" y="74"/>
                      <a:pt x="44" y="74"/>
                    </a:cubicBezTo>
                    <a:cubicBezTo>
                      <a:pt x="47" y="76"/>
                      <a:pt x="47" y="76"/>
                      <a:pt x="47" y="76"/>
                    </a:cubicBezTo>
                    <a:cubicBezTo>
                      <a:pt x="48" y="74"/>
                      <a:pt x="50" y="71"/>
                      <a:pt x="52" y="68"/>
                    </a:cubicBezTo>
                    <a:cubicBezTo>
                      <a:pt x="48" y="66"/>
                      <a:pt x="48" y="66"/>
                      <a:pt x="48" y="66"/>
                    </a:cubicBezTo>
                    <a:moveTo>
                      <a:pt x="57" y="49"/>
                    </a:moveTo>
                    <a:cubicBezTo>
                      <a:pt x="56" y="51"/>
                      <a:pt x="55" y="54"/>
                      <a:pt x="53" y="56"/>
                    </a:cubicBezTo>
                    <a:cubicBezTo>
                      <a:pt x="55" y="57"/>
                      <a:pt x="56" y="58"/>
                      <a:pt x="58" y="59"/>
                    </a:cubicBezTo>
                    <a:cubicBezTo>
                      <a:pt x="59" y="57"/>
                      <a:pt x="61" y="54"/>
                      <a:pt x="62" y="52"/>
                    </a:cubicBezTo>
                    <a:cubicBezTo>
                      <a:pt x="60" y="51"/>
                      <a:pt x="59" y="50"/>
                      <a:pt x="57" y="49"/>
                    </a:cubicBezTo>
                    <a:moveTo>
                      <a:pt x="62" y="47"/>
                    </a:moveTo>
                    <a:cubicBezTo>
                      <a:pt x="61" y="48"/>
                      <a:pt x="61" y="48"/>
                      <a:pt x="61" y="48"/>
                    </a:cubicBezTo>
                    <a:cubicBezTo>
                      <a:pt x="62" y="48"/>
                      <a:pt x="63" y="49"/>
                      <a:pt x="64" y="49"/>
                    </a:cubicBezTo>
                    <a:cubicBezTo>
                      <a:pt x="64" y="49"/>
                      <a:pt x="64" y="48"/>
                      <a:pt x="64" y="48"/>
                    </a:cubicBezTo>
                    <a:cubicBezTo>
                      <a:pt x="62" y="47"/>
                      <a:pt x="62" y="47"/>
                      <a:pt x="62" y="47"/>
                    </a:cubicBezTo>
                    <a:moveTo>
                      <a:pt x="59" y="45"/>
                    </a:moveTo>
                    <a:cubicBezTo>
                      <a:pt x="59" y="45"/>
                      <a:pt x="59" y="46"/>
                      <a:pt x="59" y="46"/>
                    </a:cubicBezTo>
                    <a:cubicBezTo>
                      <a:pt x="59" y="47"/>
                      <a:pt x="60" y="47"/>
                      <a:pt x="61" y="48"/>
                    </a:cubicBezTo>
                    <a:cubicBezTo>
                      <a:pt x="61" y="47"/>
                      <a:pt x="62" y="47"/>
                      <a:pt x="62" y="46"/>
                    </a:cubicBezTo>
                    <a:cubicBezTo>
                      <a:pt x="59" y="45"/>
                      <a:pt x="59" y="45"/>
                      <a:pt x="59" y="45"/>
                    </a:cubicBezTo>
                    <a:moveTo>
                      <a:pt x="65" y="42"/>
                    </a:moveTo>
                    <a:cubicBezTo>
                      <a:pt x="62" y="46"/>
                      <a:pt x="62" y="46"/>
                      <a:pt x="62" y="46"/>
                    </a:cubicBezTo>
                    <a:cubicBezTo>
                      <a:pt x="63" y="47"/>
                      <a:pt x="64" y="47"/>
                      <a:pt x="65" y="48"/>
                    </a:cubicBezTo>
                    <a:cubicBezTo>
                      <a:pt x="66" y="46"/>
                      <a:pt x="67" y="45"/>
                      <a:pt x="67" y="43"/>
                    </a:cubicBezTo>
                    <a:cubicBezTo>
                      <a:pt x="67" y="43"/>
                      <a:pt x="66" y="42"/>
                      <a:pt x="65" y="42"/>
                    </a:cubicBezTo>
                    <a:moveTo>
                      <a:pt x="62" y="40"/>
                    </a:moveTo>
                    <a:cubicBezTo>
                      <a:pt x="61" y="42"/>
                      <a:pt x="60" y="43"/>
                      <a:pt x="60" y="45"/>
                    </a:cubicBezTo>
                    <a:cubicBezTo>
                      <a:pt x="60" y="45"/>
                      <a:pt x="61" y="46"/>
                      <a:pt x="62" y="46"/>
                    </a:cubicBezTo>
                    <a:cubicBezTo>
                      <a:pt x="63" y="44"/>
                      <a:pt x="64" y="43"/>
                      <a:pt x="65" y="41"/>
                    </a:cubicBezTo>
                    <a:cubicBezTo>
                      <a:pt x="64" y="41"/>
                      <a:pt x="63" y="41"/>
                      <a:pt x="62" y="40"/>
                    </a:cubicBezTo>
                    <a:moveTo>
                      <a:pt x="66" y="40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6" y="42"/>
                      <a:pt x="67" y="42"/>
                      <a:pt x="68" y="43"/>
                    </a:cubicBezTo>
                    <a:cubicBezTo>
                      <a:pt x="68" y="42"/>
                      <a:pt x="68" y="42"/>
                      <a:pt x="69" y="41"/>
                    </a:cubicBezTo>
                    <a:cubicBezTo>
                      <a:pt x="68" y="41"/>
                      <a:pt x="67" y="40"/>
                      <a:pt x="66" y="40"/>
                    </a:cubicBezTo>
                    <a:moveTo>
                      <a:pt x="63" y="38"/>
                    </a:moveTo>
                    <a:cubicBezTo>
                      <a:pt x="63" y="38"/>
                      <a:pt x="63" y="39"/>
                      <a:pt x="62" y="39"/>
                    </a:cubicBezTo>
                    <a:cubicBezTo>
                      <a:pt x="63" y="40"/>
                      <a:pt x="64" y="40"/>
                      <a:pt x="65" y="41"/>
                    </a:cubicBezTo>
                    <a:cubicBezTo>
                      <a:pt x="65" y="40"/>
                      <a:pt x="65" y="40"/>
                      <a:pt x="66" y="39"/>
                    </a:cubicBezTo>
                    <a:cubicBezTo>
                      <a:pt x="65" y="39"/>
                      <a:pt x="64" y="38"/>
                      <a:pt x="63" y="38"/>
                    </a:cubicBezTo>
                    <a:moveTo>
                      <a:pt x="69" y="35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36"/>
                      <a:pt x="70" y="37"/>
                      <a:pt x="71" y="37"/>
                    </a:cubicBezTo>
                    <a:cubicBezTo>
                      <a:pt x="71" y="37"/>
                      <a:pt x="71" y="37"/>
                      <a:pt x="72" y="36"/>
                    </a:cubicBezTo>
                    <a:cubicBezTo>
                      <a:pt x="71" y="36"/>
                      <a:pt x="70" y="35"/>
                      <a:pt x="69" y="35"/>
                    </a:cubicBezTo>
                    <a:moveTo>
                      <a:pt x="66" y="33"/>
                    </a:moveTo>
                    <a:cubicBezTo>
                      <a:pt x="66" y="33"/>
                      <a:pt x="66" y="34"/>
                      <a:pt x="65" y="34"/>
                    </a:cubicBezTo>
                    <a:cubicBezTo>
                      <a:pt x="66" y="35"/>
                      <a:pt x="67" y="35"/>
                      <a:pt x="68" y="36"/>
                    </a:cubicBezTo>
                    <a:cubicBezTo>
                      <a:pt x="68" y="35"/>
                      <a:pt x="68" y="35"/>
                      <a:pt x="69" y="34"/>
                    </a:cubicBezTo>
                    <a:cubicBezTo>
                      <a:pt x="68" y="34"/>
                      <a:pt x="67" y="33"/>
                      <a:pt x="66" y="33"/>
                    </a:cubicBezTo>
                    <a:moveTo>
                      <a:pt x="72" y="30"/>
                    </a:moveTo>
                    <a:cubicBezTo>
                      <a:pt x="71" y="32"/>
                      <a:pt x="71" y="32"/>
                      <a:pt x="71" y="32"/>
                    </a:cubicBezTo>
                    <a:cubicBezTo>
                      <a:pt x="72" y="32"/>
                      <a:pt x="73" y="33"/>
                      <a:pt x="74" y="33"/>
                    </a:cubicBezTo>
                    <a:cubicBezTo>
                      <a:pt x="74" y="33"/>
                      <a:pt x="74" y="32"/>
                      <a:pt x="75" y="31"/>
                    </a:cubicBezTo>
                    <a:cubicBezTo>
                      <a:pt x="74" y="31"/>
                      <a:pt x="73" y="30"/>
                      <a:pt x="72" y="30"/>
                    </a:cubicBezTo>
                    <a:moveTo>
                      <a:pt x="73" y="29"/>
                    </a:moveTo>
                    <a:cubicBezTo>
                      <a:pt x="73" y="29"/>
                      <a:pt x="73" y="29"/>
                      <a:pt x="73" y="29"/>
                    </a:cubicBezTo>
                    <a:cubicBezTo>
                      <a:pt x="74" y="30"/>
                      <a:pt x="74" y="30"/>
                      <a:pt x="75" y="31"/>
                    </a:cubicBezTo>
                    <a:cubicBezTo>
                      <a:pt x="75" y="31"/>
                      <a:pt x="75" y="30"/>
                      <a:pt x="76" y="30"/>
                    </a:cubicBezTo>
                    <a:cubicBezTo>
                      <a:pt x="75" y="30"/>
                      <a:pt x="74" y="29"/>
                      <a:pt x="73" y="29"/>
                    </a:cubicBezTo>
                    <a:moveTo>
                      <a:pt x="69" y="28"/>
                    </a:moveTo>
                    <a:cubicBezTo>
                      <a:pt x="69" y="28"/>
                      <a:pt x="68" y="29"/>
                      <a:pt x="68" y="30"/>
                    </a:cubicBezTo>
                    <a:cubicBezTo>
                      <a:pt x="69" y="30"/>
                      <a:pt x="69" y="31"/>
                      <a:pt x="70" y="31"/>
                    </a:cubicBezTo>
                    <a:cubicBezTo>
                      <a:pt x="71" y="31"/>
                      <a:pt x="71" y="30"/>
                      <a:pt x="71" y="29"/>
                    </a:cubicBezTo>
                    <a:cubicBezTo>
                      <a:pt x="71" y="29"/>
                      <a:pt x="70" y="28"/>
                      <a:pt x="69" y="28"/>
                    </a:cubicBezTo>
                    <a:moveTo>
                      <a:pt x="70" y="27"/>
                    </a:moveTo>
                    <a:cubicBezTo>
                      <a:pt x="69" y="27"/>
                      <a:pt x="69" y="27"/>
                      <a:pt x="69" y="27"/>
                    </a:cubicBezTo>
                    <a:cubicBezTo>
                      <a:pt x="70" y="28"/>
                      <a:pt x="71" y="28"/>
                      <a:pt x="72" y="29"/>
                    </a:cubicBezTo>
                    <a:cubicBezTo>
                      <a:pt x="72" y="29"/>
                      <a:pt x="72" y="28"/>
                      <a:pt x="72" y="28"/>
                    </a:cubicBezTo>
                    <a:cubicBezTo>
                      <a:pt x="71" y="28"/>
                      <a:pt x="70" y="27"/>
                      <a:pt x="70" y="27"/>
                    </a:cubicBezTo>
                    <a:moveTo>
                      <a:pt x="77" y="23"/>
                    </a:moveTo>
                    <a:cubicBezTo>
                      <a:pt x="77" y="23"/>
                      <a:pt x="77" y="23"/>
                      <a:pt x="77" y="23"/>
                    </a:cubicBezTo>
                    <a:cubicBezTo>
                      <a:pt x="77" y="24"/>
                      <a:pt x="78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8" y="24"/>
                      <a:pt x="78" y="23"/>
                      <a:pt x="77" y="23"/>
                    </a:cubicBezTo>
                    <a:moveTo>
                      <a:pt x="73" y="20"/>
                    </a:moveTo>
                    <a:cubicBezTo>
                      <a:pt x="73" y="20"/>
                      <a:pt x="73" y="21"/>
                      <a:pt x="73" y="21"/>
                    </a:cubicBezTo>
                    <a:cubicBezTo>
                      <a:pt x="74" y="21"/>
                      <a:pt x="75" y="22"/>
                      <a:pt x="75" y="22"/>
                    </a:cubicBezTo>
                    <a:cubicBezTo>
                      <a:pt x="75" y="22"/>
                      <a:pt x="75" y="22"/>
                      <a:pt x="76" y="22"/>
                    </a:cubicBezTo>
                    <a:cubicBezTo>
                      <a:pt x="75" y="22"/>
                      <a:pt x="75" y="21"/>
                      <a:pt x="74" y="21"/>
                    </a:cubicBezTo>
                    <a:cubicBezTo>
                      <a:pt x="74" y="21"/>
                      <a:pt x="73" y="21"/>
                      <a:pt x="73" y="20"/>
                    </a:cubicBezTo>
                    <a:moveTo>
                      <a:pt x="78" y="20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78" y="23"/>
                      <a:pt x="79" y="23"/>
                      <a:pt x="80" y="24"/>
                    </a:cubicBezTo>
                    <a:cubicBezTo>
                      <a:pt x="80" y="23"/>
                      <a:pt x="80" y="22"/>
                      <a:pt x="81" y="22"/>
                    </a:cubicBezTo>
                    <a:cubicBezTo>
                      <a:pt x="80" y="21"/>
                      <a:pt x="79" y="21"/>
                      <a:pt x="78" y="20"/>
                    </a:cubicBezTo>
                    <a:moveTo>
                      <a:pt x="75" y="18"/>
                    </a:moveTo>
                    <a:cubicBezTo>
                      <a:pt x="74" y="18"/>
                      <a:pt x="74" y="19"/>
                      <a:pt x="73" y="20"/>
                    </a:cubicBezTo>
                    <a:cubicBezTo>
                      <a:pt x="74" y="20"/>
                      <a:pt x="75" y="21"/>
                      <a:pt x="76" y="21"/>
                    </a:cubicBezTo>
                    <a:cubicBezTo>
                      <a:pt x="76" y="21"/>
                      <a:pt x="77" y="20"/>
                      <a:pt x="77" y="19"/>
                    </a:cubicBezTo>
                    <a:cubicBezTo>
                      <a:pt x="76" y="19"/>
                      <a:pt x="75" y="18"/>
                      <a:pt x="75" y="18"/>
                    </a:cubicBezTo>
                    <a:moveTo>
                      <a:pt x="80" y="17"/>
                    </a:move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0" y="20"/>
                      <a:pt x="80" y="20"/>
                      <a:pt x="79" y="19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20"/>
                      <a:pt x="80" y="20"/>
                      <a:pt x="81" y="21"/>
                    </a:cubicBezTo>
                    <a:cubicBezTo>
                      <a:pt x="82" y="20"/>
                      <a:pt x="82" y="20"/>
                      <a:pt x="83" y="19"/>
                    </a:cubicBezTo>
                    <a:cubicBezTo>
                      <a:pt x="82" y="18"/>
                      <a:pt x="81" y="18"/>
                      <a:pt x="80" y="17"/>
                    </a:cubicBezTo>
                    <a:moveTo>
                      <a:pt x="75" y="17"/>
                    </a:moveTo>
                    <a:cubicBezTo>
                      <a:pt x="75" y="17"/>
                      <a:pt x="75" y="17"/>
                      <a:pt x="75" y="17"/>
                    </a:cubicBezTo>
                    <a:cubicBezTo>
                      <a:pt x="76" y="18"/>
                      <a:pt x="77" y="18"/>
                      <a:pt x="77" y="19"/>
                    </a:cubicBezTo>
                    <a:cubicBezTo>
                      <a:pt x="77" y="19"/>
                      <a:pt x="77" y="18"/>
                      <a:pt x="78" y="18"/>
                    </a:cubicBezTo>
                    <a:cubicBezTo>
                      <a:pt x="77" y="18"/>
                      <a:pt x="76" y="17"/>
                      <a:pt x="75" y="17"/>
                    </a:cubicBezTo>
                    <a:moveTo>
                      <a:pt x="76" y="15"/>
                    </a:moveTo>
                    <a:cubicBezTo>
                      <a:pt x="76" y="16"/>
                      <a:pt x="75" y="16"/>
                      <a:pt x="75" y="17"/>
                    </a:cubicBezTo>
                    <a:cubicBezTo>
                      <a:pt x="76" y="17"/>
                      <a:pt x="77" y="18"/>
                      <a:pt x="78" y="18"/>
                    </a:cubicBezTo>
                    <a:cubicBezTo>
                      <a:pt x="78" y="18"/>
                      <a:pt x="78" y="17"/>
                      <a:pt x="79" y="16"/>
                    </a:cubicBezTo>
                    <a:cubicBezTo>
                      <a:pt x="78" y="16"/>
                      <a:pt x="77" y="15"/>
                      <a:pt x="76" y="15"/>
                    </a:cubicBezTo>
                    <a:moveTo>
                      <a:pt x="87" y="7"/>
                    </a:moveTo>
                    <a:cubicBezTo>
                      <a:pt x="85" y="9"/>
                      <a:pt x="85" y="9"/>
                      <a:pt x="85" y="9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8" y="11"/>
                      <a:pt x="88" y="11"/>
                      <a:pt x="88" y="11"/>
                    </a:cubicBezTo>
                    <a:cubicBezTo>
                      <a:pt x="88" y="10"/>
                      <a:pt x="89" y="9"/>
                      <a:pt x="89" y="8"/>
                    </a:cubicBezTo>
                    <a:cubicBezTo>
                      <a:pt x="88" y="8"/>
                      <a:pt x="88" y="7"/>
                      <a:pt x="87" y="7"/>
                    </a:cubicBezTo>
                    <a:moveTo>
                      <a:pt x="82" y="4"/>
                    </a:moveTo>
                    <a:cubicBezTo>
                      <a:pt x="82" y="5"/>
                      <a:pt x="81" y="5"/>
                      <a:pt x="81" y="6"/>
                    </a:cubicBezTo>
                    <a:cubicBezTo>
                      <a:pt x="83" y="8"/>
                      <a:pt x="83" y="8"/>
                      <a:pt x="83" y="8"/>
                    </a:cubicBezTo>
                    <a:cubicBezTo>
                      <a:pt x="84" y="7"/>
                      <a:pt x="84" y="6"/>
                      <a:pt x="85" y="6"/>
                    </a:cubicBezTo>
                    <a:cubicBezTo>
                      <a:pt x="84" y="5"/>
                      <a:pt x="84" y="5"/>
                      <a:pt x="84" y="5"/>
                    </a:cubicBezTo>
                    <a:cubicBezTo>
                      <a:pt x="83" y="5"/>
                      <a:pt x="83" y="4"/>
                      <a:pt x="82" y="4"/>
                    </a:cubicBezTo>
                    <a:moveTo>
                      <a:pt x="89" y="3"/>
                    </a:moveTo>
                    <a:cubicBezTo>
                      <a:pt x="88" y="5"/>
                      <a:pt x="88" y="5"/>
                      <a:pt x="88" y="5"/>
                    </a:cubicBezTo>
                    <a:cubicBezTo>
                      <a:pt x="89" y="5"/>
                      <a:pt x="90" y="6"/>
                      <a:pt x="91" y="6"/>
                    </a:cubicBezTo>
                    <a:cubicBezTo>
                      <a:pt x="91" y="6"/>
                      <a:pt x="91" y="5"/>
                      <a:pt x="92" y="5"/>
                    </a:cubicBezTo>
                    <a:cubicBezTo>
                      <a:pt x="89" y="3"/>
                      <a:pt x="89" y="3"/>
                      <a:pt x="89" y="3"/>
                    </a:cubicBezTo>
                    <a:moveTo>
                      <a:pt x="84" y="0"/>
                    </a:moveTo>
                    <a:cubicBezTo>
                      <a:pt x="84" y="1"/>
                      <a:pt x="84" y="1"/>
                      <a:pt x="83" y="2"/>
                    </a:cubicBezTo>
                    <a:cubicBezTo>
                      <a:pt x="84" y="2"/>
                      <a:pt x="85" y="3"/>
                      <a:pt x="86" y="3"/>
                    </a:cubicBezTo>
                    <a:cubicBezTo>
                      <a:pt x="86" y="3"/>
                      <a:pt x="87" y="2"/>
                      <a:pt x="87" y="2"/>
                    </a:cubicBezTo>
                    <a:cubicBezTo>
                      <a:pt x="84" y="0"/>
                      <a:pt x="84" y="0"/>
                      <a:pt x="8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10186"/>
              <p:cNvSpPr>
                <a:spLocks noEditPoints="1"/>
              </p:cNvSpPr>
              <p:nvPr/>
            </p:nvSpPr>
            <p:spPr bwMode="auto">
              <a:xfrm>
                <a:off x="29" y="3486"/>
                <a:ext cx="40" cy="21"/>
              </a:xfrm>
              <a:custGeom>
                <a:avLst/>
                <a:gdLst>
                  <a:gd name="T0" fmla="*/ 1 w 17"/>
                  <a:gd name="T1" fmla="*/ 5 h 9"/>
                  <a:gd name="T2" fmla="*/ 0 w 17"/>
                  <a:gd name="T3" fmla="*/ 6 h 9"/>
                  <a:gd name="T4" fmla="*/ 3 w 17"/>
                  <a:gd name="T5" fmla="*/ 7 h 9"/>
                  <a:gd name="T6" fmla="*/ 3 w 17"/>
                  <a:gd name="T7" fmla="*/ 7 h 9"/>
                  <a:gd name="T8" fmla="*/ 1 w 17"/>
                  <a:gd name="T9" fmla="*/ 5 h 9"/>
                  <a:gd name="T10" fmla="*/ 2 w 17"/>
                  <a:gd name="T11" fmla="*/ 2 h 9"/>
                  <a:gd name="T12" fmla="*/ 2 w 17"/>
                  <a:gd name="T13" fmla="*/ 3 h 9"/>
                  <a:gd name="T14" fmla="*/ 4 w 17"/>
                  <a:gd name="T15" fmla="*/ 5 h 9"/>
                  <a:gd name="T16" fmla="*/ 5 w 17"/>
                  <a:gd name="T17" fmla="*/ 4 h 9"/>
                  <a:gd name="T18" fmla="*/ 2 w 17"/>
                  <a:gd name="T19" fmla="*/ 2 h 9"/>
                  <a:gd name="T20" fmla="*/ 14 w 17"/>
                  <a:gd name="T21" fmla="*/ 2 h 9"/>
                  <a:gd name="T22" fmla="*/ 11 w 17"/>
                  <a:gd name="T23" fmla="*/ 7 h 9"/>
                  <a:gd name="T24" fmla="*/ 14 w 17"/>
                  <a:gd name="T25" fmla="*/ 9 h 9"/>
                  <a:gd name="T26" fmla="*/ 15 w 17"/>
                  <a:gd name="T27" fmla="*/ 7 h 9"/>
                  <a:gd name="T28" fmla="*/ 17 w 17"/>
                  <a:gd name="T29" fmla="*/ 3 h 9"/>
                  <a:gd name="T30" fmla="*/ 17 w 17"/>
                  <a:gd name="T31" fmla="*/ 3 h 9"/>
                  <a:gd name="T32" fmla="*/ 17 w 17"/>
                  <a:gd name="T33" fmla="*/ 3 h 9"/>
                  <a:gd name="T34" fmla="*/ 15 w 17"/>
                  <a:gd name="T35" fmla="*/ 2 h 9"/>
                  <a:gd name="T36" fmla="*/ 14 w 17"/>
                  <a:gd name="T37" fmla="*/ 4 h 9"/>
                  <a:gd name="T38" fmla="*/ 13 w 17"/>
                  <a:gd name="T39" fmla="*/ 7 h 9"/>
                  <a:gd name="T40" fmla="*/ 14 w 17"/>
                  <a:gd name="T41" fmla="*/ 5 h 9"/>
                  <a:gd name="T42" fmla="*/ 15 w 17"/>
                  <a:gd name="T43" fmla="*/ 2 h 9"/>
                  <a:gd name="T44" fmla="*/ 14 w 17"/>
                  <a:gd name="T45" fmla="*/ 2 h 9"/>
                  <a:gd name="T46" fmla="*/ 13 w 17"/>
                  <a:gd name="T47" fmla="*/ 1 h 9"/>
                  <a:gd name="T48" fmla="*/ 12 w 17"/>
                  <a:gd name="T49" fmla="*/ 3 h 9"/>
                  <a:gd name="T50" fmla="*/ 12 w 17"/>
                  <a:gd name="T51" fmla="*/ 3 h 9"/>
                  <a:gd name="T52" fmla="*/ 10 w 17"/>
                  <a:gd name="T53" fmla="*/ 7 h 9"/>
                  <a:gd name="T54" fmla="*/ 11 w 17"/>
                  <a:gd name="T55" fmla="*/ 7 h 9"/>
                  <a:gd name="T56" fmla="*/ 14 w 17"/>
                  <a:gd name="T57" fmla="*/ 2 h 9"/>
                  <a:gd name="T58" fmla="*/ 13 w 17"/>
                  <a:gd name="T59" fmla="*/ 1 h 9"/>
                  <a:gd name="T60" fmla="*/ 11 w 17"/>
                  <a:gd name="T61" fmla="*/ 0 h 9"/>
                  <a:gd name="T62" fmla="*/ 8 w 17"/>
                  <a:gd name="T63" fmla="*/ 6 h 9"/>
                  <a:gd name="T64" fmla="*/ 10 w 17"/>
                  <a:gd name="T65" fmla="*/ 7 h 9"/>
                  <a:gd name="T66" fmla="*/ 13 w 17"/>
                  <a:gd name="T67" fmla="*/ 1 h 9"/>
                  <a:gd name="T68" fmla="*/ 11 w 17"/>
                  <a:gd name="T6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" h="9"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6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6"/>
                      <a:pt x="1" y="6"/>
                      <a:pt x="1" y="5"/>
                    </a:cubicBezTo>
                    <a:moveTo>
                      <a:pt x="2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14" y="2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3"/>
                      <a:pt x="16" y="3"/>
                      <a:pt x="15" y="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4" y="2"/>
                    </a:cubicBezTo>
                    <a:moveTo>
                      <a:pt x="13" y="1"/>
                    </a:moveTo>
                    <a:cubicBezTo>
                      <a:pt x="13" y="2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4"/>
                      <a:pt x="10" y="5"/>
                      <a:pt x="10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5"/>
                      <a:pt x="13" y="3"/>
                      <a:pt x="14" y="2"/>
                    </a:cubicBezTo>
                    <a:cubicBezTo>
                      <a:pt x="14" y="2"/>
                      <a:pt x="13" y="1"/>
                      <a:pt x="13" y="1"/>
                    </a:cubicBezTo>
                    <a:moveTo>
                      <a:pt x="11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2" y="3"/>
                      <a:pt x="13" y="1"/>
                    </a:cubicBezTo>
                    <a:cubicBezTo>
                      <a:pt x="12" y="1"/>
                      <a:pt x="12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10187"/>
              <p:cNvSpPr>
                <a:spLocks noEditPoints="1"/>
              </p:cNvSpPr>
              <p:nvPr/>
            </p:nvSpPr>
            <p:spPr bwMode="auto">
              <a:xfrm>
                <a:off x="31" y="3493"/>
                <a:ext cx="7" cy="9"/>
              </a:xfrm>
              <a:custGeom>
                <a:avLst/>
                <a:gdLst>
                  <a:gd name="T0" fmla="*/ 0 w 3"/>
                  <a:gd name="T1" fmla="*/ 1 h 4"/>
                  <a:gd name="T2" fmla="*/ 0 w 3"/>
                  <a:gd name="T3" fmla="*/ 2 h 4"/>
                  <a:gd name="T4" fmla="*/ 2 w 3"/>
                  <a:gd name="T5" fmla="*/ 4 h 4"/>
                  <a:gd name="T6" fmla="*/ 3 w 3"/>
                  <a:gd name="T7" fmla="*/ 3 h 4"/>
                  <a:gd name="T8" fmla="*/ 0 w 3"/>
                  <a:gd name="T9" fmla="*/ 1 h 4"/>
                  <a:gd name="T10" fmla="*/ 1 w 3"/>
                  <a:gd name="T11" fmla="*/ 0 h 4"/>
                  <a:gd name="T12" fmla="*/ 0 w 3"/>
                  <a:gd name="T13" fmla="*/ 1 h 4"/>
                  <a:gd name="T14" fmla="*/ 3 w 3"/>
                  <a:gd name="T15" fmla="*/ 2 h 4"/>
                  <a:gd name="T16" fmla="*/ 3 w 3"/>
                  <a:gd name="T17" fmla="*/ 2 h 4"/>
                  <a:gd name="T18" fmla="*/ 1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10188"/>
              <p:cNvSpPr>
                <a:spLocks/>
              </p:cNvSpPr>
              <p:nvPr/>
            </p:nvSpPr>
            <p:spPr bwMode="auto">
              <a:xfrm>
                <a:off x="31" y="349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1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10189"/>
              <p:cNvSpPr>
                <a:spLocks noEditPoints="1"/>
              </p:cNvSpPr>
              <p:nvPr/>
            </p:nvSpPr>
            <p:spPr bwMode="auto">
              <a:xfrm>
                <a:off x="43" y="3500"/>
                <a:ext cx="7" cy="9"/>
              </a:xfrm>
              <a:custGeom>
                <a:avLst/>
                <a:gdLst>
                  <a:gd name="T0" fmla="*/ 0 w 3"/>
                  <a:gd name="T1" fmla="*/ 2 h 4"/>
                  <a:gd name="T2" fmla="*/ 0 w 3"/>
                  <a:gd name="T3" fmla="*/ 3 h 4"/>
                  <a:gd name="T4" fmla="*/ 0 w 3"/>
                  <a:gd name="T5" fmla="*/ 3 h 4"/>
                  <a:gd name="T6" fmla="*/ 2 w 3"/>
                  <a:gd name="T7" fmla="*/ 4 h 4"/>
                  <a:gd name="T8" fmla="*/ 2 w 3"/>
                  <a:gd name="T9" fmla="*/ 3 h 4"/>
                  <a:gd name="T10" fmla="*/ 0 w 3"/>
                  <a:gd name="T11" fmla="*/ 2 h 4"/>
                  <a:gd name="T12" fmla="*/ 2 w 3"/>
                  <a:gd name="T13" fmla="*/ 0 h 4"/>
                  <a:gd name="T14" fmla="*/ 2 w 3"/>
                  <a:gd name="T15" fmla="*/ 1 h 4"/>
                  <a:gd name="T16" fmla="*/ 3 w 3"/>
                  <a:gd name="T17" fmla="*/ 2 h 4"/>
                  <a:gd name="T18" fmla="*/ 3 w 3"/>
                  <a:gd name="T19" fmla="*/ 1 h 4"/>
                  <a:gd name="T20" fmla="*/ 2 w 3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1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10190"/>
              <p:cNvSpPr>
                <a:spLocks noEditPoints="1"/>
              </p:cNvSpPr>
              <p:nvPr/>
            </p:nvSpPr>
            <p:spPr bwMode="auto">
              <a:xfrm>
                <a:off x="43" y="3502"/>
                <a:ext cx="7" cy="5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1 h 2"/>
                  <a:gd name="T4" fmla="*/ 2 w 3"/>
                  <a:gd name="T5" fmla="*/ 2 h 2"/>
                  <a:gd name="T6" fmla="*/ 3 w 3"/>
                  <a:gd name="T7" fmla="*/ 1 h 2"/>
                  <a:gd name="T8" fmla="*/ 1 w 3"/>
                  <a:gd name="T9" fmla="*/ 1 h 2"/>
                  <a:gd name="T10" fmla="*/ 2 w 3"/>
                  <a:gd name="T11" fmla="*/ 0 h 2"/>
                  <a:gd name="T12" fmla="*/ 1 w 3"/>
                  <a:gd name="T13" fmla="*/ 0 h 2"/>
                  <a:gd name="T14" fmla="*/ 3 w 3"/>
                  <a:gd name="T15" fmla="*/ 1 h 2"/>
                  <a:gd name="T16" fmla="*/ 3 w 3"/>
                  <a:gd name="T17" fmla="*/ 1 h 2"/>
                  <a:gd name="T18" fmla="*/ 2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10191"/>
              <p:cNvSpPr>
                <a:spLocks/>
              </p:cNvSpPr>
              <p:nvPr/>
            </p:nvSpPr>
            <p:spPr bwMode="auto">
              <a:xfrm>
                <a:off x="45" y="3502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10192"/>
              <p:cNvSpPr>
                <a:spLocks noEditPoints="1"/>
              </p:cNvSpPr>
              <p:nvPr/>
            </p:nvSpPr>
            <p:spPr bwMode="auto">
              <a:xfrm>
                <a:off x="-203" y="3502"/>
                <a:ext cx="251" cy="411"/>
              </a:xfrm>
              <a:custGeom>
                <a:avLst/>
                <a:gdLst>
                  <a:gd name="T0" fmla="*/ 5 w 106"/>
                  <a:gd name="T1" fmla="*/ 170 h 174"/>
                  <a:gd name="T2" fmla="*/ 5 w 106"/>
                  <a:gd name="T3" fmla="*/ 163 h 174"/>
                  <a:gd name="T4" fmla="*/ 7 w 106"/>
                  <a:gd name="T5" fmla="*/ 159 h 174"/>
                  <a:gd name="T6" fmla="*/ 9 w 106"/>
                  <a:gd name="T7" fmla="*/ 163 h 174"/>
                  <a:gd name="T8" fmla="*/ 10 w 106"/>
                  <a:gd name="T9" fmla="*/ 155 h 174"/>
                  <a:gd name="T10" fmla="*/ 13 w 106"/>
                  <a:gd name="T11" fmla="*/ 156 h 174"/>
                  <a:gd name="T12" fmla="*/ 14 w 106"/>
                  <a:gd name="T13" fmla="*/ 155 h 174"/>
                  <a:gd name="T14" fmla="*/ 13 w 106"/>
                  <a:gd name="T15" fmla="*/ 149 h 174"/>
                  <a:gd name="T16" fmla="*/ 15 w 106"/>
                  <a:gd name="T17" fmla="*/ 146 h 174"/>
                  <a:gd name="T18" fmla="*/ 25 w 106"/>
                  <a:gd name="T19" fmla="*/ 137 h 174"/>
                  <a:gd name="T20" fmla="*/ 32 w 106"/>
                  <a:gd name="T21" fmla="*/ 127 h 174"/>
                  <a:gd name="T22" fmla="*/ 40 w 106"/>
                  <a:gd name="T23" fmla="*/ 102 h 174"/>
                  <a:gd name="T24" fmla="*/ 45 w 106"/>
                  <a:gd name="T25" fmla="*/ 93 h 174"/>
                  <a:gd name="T26" fmla="*/ 56 w 106"/>
                  <a:gd name="T27" fmla="*/ 86 h 174"/>
                  <a:gd name="T28" fmla="*/ 56 w 106"/>
                  <a:gd name="T29" fmla="*/ 85 h 174"/>
                  <a:gd name="T30" fmla="*/ 52 w 106"/>
                  <a:gd name="T31" fmla="*/ 82 h 174"/>
                  <a:gd name="T32" fmla="*/ 58 w 106"/>
                  <a:gd name="T33" fmla="*/ 79 h 174"/>
                  <a:gd name="T34" fmla="*/ 55 w 106"/>
                  <a:gd name="T35" fmla="*/ 77 h 174"/>
                  <a:gd name="T36" fmla="*/ 62 w 106"/>
                  <a:gd name="T37" fmla="*/ 76 h 174"/>
                  <a:gd name="T38" fmla="*/ 60 w 106"/>
                  <a:gd name="T39" fmla="*/ 75 h 174"/>
                  <a:gd name="T40" fmla="*/ 57 w 106"/>
                  <a:gd name="T41" fmla="*/ 73 h 174"/>
                  <a:gd name="T42" fmla="*/ 63 w 106"/>
                  <a:gd name="T43" fmla="*/ 73 h 174"/>
                  <a:gd name="T44" fmla="*/ 61 w 106"/>
                  <a:gd name="T45" fmla="*/ 72 h 174"/>
                  <a:gd name="T46" fmla="*/ 63 w 106"/>
                  <a:gd name="T47" fmla="*/ 71 h 174"/>
                  <a:gd name="T48" fmla="*/ 60 w 106"/>
                  <a:gd name="T49" fmla="*/ 68 h 174"/>
                  <a:gd name="T50" fmla="*/ 62 w 106"/>
                  <a:gd name="T51" fmla="*/ 70 h 174"/>
                  <a:gd name="T52" fmla="*/ 61 w 106"/>
                  <a:gd name="T53" fmla="*/ 65 h 174"/>
                  <a:gd name="T54" fmla="*/ 70 w 106"/>
                  <a:gd name="T55" fmla="*/ 62 h 174"/>
                  <a:gd name="T56" fmla="*/ 70 w 106"/>
                  <a:gd name="T57" fmla="*/ 62 h 174"/>
                  <a:gd name="T58" fmla="*/ 64 w 106"/>
                  <a:gd name="T59" fmla="*/ 65 h 174"/>
                  <a:gd name="T60" fmla="*/ 66 w 106"/>
                  <a:gd name="T61" fmla="*/ 57 h 174"/>
                  <a:gd name="T62" fmla="*/ 73 w 106"/>
                  <a:gd name="T63" fmla="*/ 58 h 174"/>
                  <a:gd name="T64" fmla="*/ 74 w 106"/>
                  <a:gd name="T65" fmla="*/ 56 h 174"/>
                  <a:gd name="T66" fmla="*/ 80 w 106"/>
                  <a:gd name="T67" fmla="*/ 45 h 174"/>
                  <a:gd name="T68" fmla="*/ 79 w 106"/>
                  <a:gd name="T69" fmla="*/ 44 h 174"/>
                  <a:gd name="T70" fmla="*/ 83 w 106"/>
                  <a:gd name="T71" fmla="*/ 43 h 174"/>
                  <a:gd name="T72" fmla="*/ 82 w 106"/>
                  <a:gd name="T73" fmla="*/ 43 h 174"/>
                  <a:gd name="T74" fmla="*/ 84 w 106"/>
                  <a:gd name="T75" fmla="*/ 42 h 174"/>
                  <a:gd name="T76" fmla="*/ 81 w 106"/>
                  <a:gd name="T77" fmla="*/ 40 h 174"/>
                  <a:gd name="T78" fmla="*/ 86 w 106"/>
                  <a:gd name="T79" fmla="*/ 36 h 174"/>
                  <a:gd name="T80" fmla="*/ 86 w 106"/>
                  <a:gd name="T81" fmla="*/ 35 h 174"/>
                  <a:gd name="T82" fmla="*/ 86 w 106"/>
                  <a:gd name="T83" fmla="*/ 36 h 174"/>
                  <a:gd name="T84" fmla="*/ 79 w 106"/>
                  <a:gd name="T85" fmla="*/ 39 h 174"/>
                  <a:gd name="T86" fmla="*/ 79 w 106"/>
                  <a:gd name="T87" fmla="*/ 34 h 174"/>
                  <a:gd name="T88" fmla="*/ 80 w 106"/>
                  <a:gd name="T89" fmla="*/ 31 h 174"/>
                  <a:gd name="T90" fmla="*/ 80 w 106"/>
                  <a:gd name="T91" fmla="*/ 31 h 174"/>
                  <a:gd name="T92" fmla="*/ 92 w 106"/>
                  <a:gd name="T93" fmla="*/ 28 h 174"/>
                  <a:gd name="T94" fmla="*/ 85 w 106"/>
                  <a:gd name="T95" fmla="*/ 34 h 174"/>
                  <a:gd name="T96" fmla="*/ 90 w 106"/>
                  <a:gd name="T97" fmla="*/ 25 h 174"/>
                  <a:gd name="T98" fmla="*/ 91 w 106"/>
                  <a:gd name="T99" fmla="*/ 25 h 174"/>
                  <a:gd name="T100" fmla="*/ 93 w 106"/>
                  <a:gd name="T101" fmla="*/ 23 h 174"/>
                  <a:gd name="T102" fmla="*/ 94 w 106"/>
                  <a:gd name="T103" fmla="*/ 22 h 174"/>
                  <a:gd name="T104" fmla="*/ 85 w 106"/>
                  <a:gd name="T105" fmla="*/ 22 h 174"/>
                  <a:gd name="T106" fmla="*/ 88 w 106"/>
                  <a:gd name="T107" fmla="*/ 23 h 174"/>
                  <a:gd name="T108" fmla="*/ 86 w 106"/>
                  <a:gd name="T109" fmla="*/ 22 h 174"/>
                  <a:gd name="T110" fmla="*/ 87 w 106"/>
                  <a:gd name="T111" fmla="*/ 18 h 174"/>
                  <a:gd name="T112" fmla="*/ 99 w 106"/>
                  <a:gd name="T113" fmla="*/ 15 h 174"/>
                  <a:gd name="T114" fmla="*/ 101 w 106"/>
                  <a:gd name="T115" fmla="*/ 14 h 174"/>
                  <a:gd name="T116" fmla="*/ 90 w 106"/>
                  <a:gd name="T117" fmla="*/ 19 h 174"/>
                  <a:gd name="T118" fmla="*/ 93 w 106"/>
                  <a:gd name="T119" fmla="*/ 9 h 174"/>
                  <a:gd name="T120" fmla="*/ 105 w 106"/>
                  <a:gd name="T121" fmla="*/ 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6" h="174">
                    <a:moveTo>
                      <a:pt x="0" y="174"/>
                    </a:move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moveTo>
                      <a:pt x="3" y="165"/>
                    </a:moveTo>
                    <a:cubicBezTo>
                      <a:pt x="3" y="166"/>
                      <a:pt x="2" y="167"/>
                      <a:pt x="2" y="167"/>
                    </a:cubicBezTo>
                    <a:cubicBezTo>
                      <a:pt x="3" y="168"/>
                      <a:pt x="4" y="169"/>
                      <a:pt x="5" y="170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7" y="167"/>
                      <a:pt x="7" y="167"/>
                      <a:pt x="7" y="167"/>
                    </a:cubicBezTo>
                    <a:cubicBezTo>
                      <a:pt x="4" y="166"/>
                      <a:pt x="4" y="166"/>
                      <a:pt x="4" y="166"/>
                    </a:cubicBezTo>
                    <a:cubicBezTo>
                      <a:pt x="3" y="165"/>
                      <a:pt x="3" y="165"/>
                      <a:pt x="3" y="165"/>
                    </a:cubicBezTo>
                    <a:moveTo>
                      <a:pt x="8" y="162"/>
                    </a:moveTo>
                    <a:cubicBezTo>
                      <a:pt x="8" y="162"/>
                      <a:pt x="9" y="163"/>
                      <a:pt x="9" y="163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9" y="163"/>
                      <a:pt x="8" y="162"/>
                      <a:pt x="8" y="162"/>
                    </a:cubicBezTo>
                    <a:moveTo>
                      <a:pt x="6" y="162"/>
                    </a:moveTo>
                    <a:cubicBezTo>
                      <a:pt x="5" y="162"/>
                      <a:pt x="5" y="163"/>
                      <a:pt x="5" y="163"/>
                    </a:cubicBezTo>
                    <a:cubicBezTo>
                      <a:pt x="6" y="164"/>
                      <a:pt x="7" y="164"/>
                      <a:pt x="8" y="165"/>
                    </a:cubicBezTo>
                    <a:cubicBezTo>
                      <a:pt x="9" y="164"/>
                      <a:pt x="9" y="164"/>
                      <a:pt x="9" y="164"/>
                    </a:cubicBezTo>
                    <a:cubicBezTo>
                      <a:pt x="8" y="163"/>
                      <a:pt x="7" y="162"/>
                      <a:pt x="6" y="162"/>
                    </a:cubicBezTo>
                    <a:moveTo>
                      <a:pt x="6" y="161"/>
                    </a:moveTo>
                    <a:cubicBezTo>
                      <a:pt x="6" y="162"/>
                      <a:pt x="6" y="162"/>
                      <a:pt x="6" y="162"/>
                    </a:cubicBezTo>
                    <a:cubicBezTo>
                      <a:pt x="7" y="162"/>
                      <a:pt x="8" y="163"/>
                      <a:pt x="9" y="164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8" y="163"/>
                      <a:pt x="7" y="162"/>
                      <a:pt x="6" y="161"/>
                    </a:cubicBezTo>
                    <a:moveTo>
                      <a:pt x="7" y="159"/>
                    </a:moveTo>
                    <a:cubicBezTo>
                      <a:pt x="7" y="160"/>
                      <a:pt x="6" y="161"/>
                      <a:pt x="6" y="161"/>
                    </a:cubicBezTo>
                    <a:cubicBezTo>
                      <a:pt x="7" y="162"/>
                      <a:pt x="8" y="163"/>
                      <a:pt x="9" y="163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9" y="163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9" y="163"/>
                      <a:pt x="9" y="163"/>
                    </a:cubicBezTo>
                    <a:cubicBezTo>
                      <a:pt x="10" y="161"/>
                      <a:pt x="10" y="161"/>
                      <a:pt x="10" y="161"/>
                    </a:cubicBezTo>
                    <a:cubicBezTo>
                      <a:pt x="9" y="161"/>
                      <a:pt x="8" y="160"/>
                      <a:pt x="7" y="159"/>
                    </a:cubicBezTo>
                    <a:moveTo>
                      <a:pt x="9" y="157"/>
                    </a:moveTo>
                    <a:cubicBezTo>
                      <a:pt x="9" y="157"/>
                      <a:pt x="9" y="157"/>
                      <a:pt x="9" y="158"/>
                    </a:cubicBezTo>
                    <a:cubicBezTo>
                      <a:pt x="9" y="158"/>
                      <a:pt x="10" y="159"/>
                      <a:pt x="11" y="159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1" y="158"/>
                      <a:pt x="10" y="157"/>
                      <a:pt x="9" y="157"/>
                    </a:cubicBezTo>
                    <a:moveTo>
                      <a:pt x="10" y="155"/>
                    </a:moveTo>
                    <a:cubicBezTo>
                      <a:pt x="10" y="155"/>
                      <a:pt x="10" y="156"/>
                      <a:pt x="10" y="156"/>
                    </a:cubicBezTo>
                    <a:cubicBezTo>
                      <a:pt x="10" y="156"/>
                      <a:pt x="9" y="156"/>
                      <a:pt x="9" y="157"/>
                    </a:cubicBezTo>
                    <a:cubicBezTo>
                      <a:pt x="10" y="157"/>
                      <a:pt x="11" y="158"/>
                      <a:pt x="12" y="158"/>
                    </a:cubicBezTo>
                    <a:cubicBezTo>
                      <a:pt x="13" y="157"/>
                      <a:pt x="13" y="157"/>
                      <a:pt x="13" y="157"/>
                    </a:cubicBezTo>
                    <a:cubicBezTo>
                      <a:pt x="12" y="156"/>
                      <a:pt x="11" y="156"/>
                      <a:pt x="10" y="155"/>
                    </a:cubicBezTo>
                    <a:moveTo>
                      <a:pt x="11" y="154"/>
                    </a:moveTo>
                    <a:cubicBezTo>
                      <a:pt x="11" y="154"/>
                      <a:pt x="11" y="154"/>
                      <a:pt x="11" y="154"/>
                    </a:cubicBezTo>
                    <a:cubicBezTo>
                      <a:pt x="11" y="155"/>
                      <a:pt x="12" y="155"/>
                      <a:pt x="13" y="156"/>
                    </a:cubicBezTo>
                    <a:cubicBezTo>
                      <a:pt x="13" y="156"/>
                      <a:pt x="13" y="156"/>
                      <a:pt x="13" y="156"/>
                    </a:cubicBezTo>
                    <a:cubicBezTo>
                      <a:pt x="11" y="154"/>
                      <a:pt x="11" y="154"/>
                      <a:pt x="11" y="154"/>
                    </a:cubicBezTo>
                    <a:moveTo>
                      <a:pt x="11" y="153"/>
                    </a:moveTo>
                    <a:cubicBezTo>
                      <a:pt x="11" y="153"/>
                      <a:pt x="11" y="153"/>
                      <a:pt x="11" y="154"/>
                    </a:cubicBezTo>
                    <a:cubicBezTo>
                      <a:pt x="12" y="154"/>
                      <a:pt x="13" y="155"/>
                      <a:pt x="14" y="155"/>
                    </a:cubicBezTo>
                    <a:cubicBezTo>
                      <a:pt x="14" y="155"/>
                      <a:pt x="14" y="155"/>
                      <a:pt x="14" y="155"/>
                    </a:cubicBezTo>
                    <a:cubicBezTo>
                      <a:pt x="13" y="154"/>
                      <a:pt x="12" y="154"/>
                      <a:pt x="11" y="153"/>
                    </a:cubicBezTo>
                    <a:moveTo>
                      <a:pt x="12" y="151"/>
                    </a:moveTo>
                    <a:cubicBezTo>
                      <a:pt x="12" y="152"/>
                      <a:pt x="12" y="152"/>
                      <a:pt x="11" y="153"/>
                    </a:cubicBezTo>
                    <a:cubicBezTo>
                      <a:pt x="12" y="154"/>
                      <a:pt x="13" y="154"/>
                      <a:pt x="14" y="155"/>
                    </a:cubicBezTo>
                    <a:cubicBezTo>
                      <a:pt x="15" y="154"/>
                      <a:pt x="15" y="154"/>
                      <a:pt x="15" y="153"/>
                    </a:cubicBezTo>
                    <a:cubicBezTo>
                      <a:pt x="14" y="153"/>
                      <a:pt x="13" y="152"/>
                      <a:pt x="12" y="151"/>
                    </a:cubicBezTo>
                    <a:moveTo>
                      <a:pt x="13" y="150"/>
                    </a:moveTo>
                    <a:cubicBezTo>
                      <a:pt x="13" y="150"/>
                      <a:pt x="13" y="150"/>
                      <a:pt x="13" y="151"/>
                    </a:cubicBezTo>
                    <a:cubicBezTo>
                      <a:pt x="14" y="151"/>
                      <a:pt x="15" y="152"/>
                      <a:pt x="16" y="152"/>
                    </a:cubicBezTo>
                    <a:cubicBezTo>
                      <a:pt x="16" y="152"/>
                      <a:pt x="16" y="152"/>
                      <a:pt x="16" y="151"/>
                    </a:cubicBezTo>
                    <a:cubicBezTo>
                      <a:pt x="15" y="151"/>
                      <a:pt x="14" y="150"/>
                      <a:pt x="13" y="150"/>
                    </a:cubicBezTo>
                    <a:moveTo>
                      <a:pt x="13" y="149"/>
                    </a:moveTo>
                    <a:cubicBezTo>
                      <a:pt x="13" y="149"/>
                      <a:pt x="13" y="149"/>
                      <a:pt x="13" y="149"/>
                    </a:cubicBezTo>
                    <a:cubicBezTo>
                      <a:pt x="14" y="150"/>
                      <a:pt x="15" y="151"/>
                      <a:pt x="16" y="151"/>
                    </a:cubicBezTo>
                    <a:cubicBezTo>
                      <a:pt x="16" y="151"/>
                      <a:pt x="17" y="151"/>
                      <a:pt x="17" y="151"/>
                    </a:cubicBezTo>
                    <a:cubicBezTo>
                      <a:pt x="15" y="150"/>
                      <a:pt x="14" y="150"/>
                      <a:pt x="13" y="149"/>
                    </a:cubicBezTo>
                    <a:moveTo>
                      <a:pt x="15" y="146"/>
                    </a:moveTo>
                    <a:cubicBezTo>
                      <a:pt x="15" y="147"/>
                      <a:pt x="14" y="148"/>
                      <a:pt x="14" y="149"/>
                    </a:cubicBezTo>
                    <a:cubicBezTo>
                      <a:pt x="14" y="149"/>
                      <a:pt x="14" y="150"/>
                      <a:pt x="14" y="150"/>
                    </a:cubicBezTo>
                    <a:cubicBezTo>
                      <a:pt x="15" y="150"/>
                      <a:pt x="16" y="150"/>
                      <a:pt x="17" y="151"/>
                    </a:cubicBezTo>
                    <a:cubicBezTo>
                      <a:pt x="17" y="150"/>
                      <a:pt x="18" y="149"/>
                      <a:pt x="19" y="148"/>
                    </a:cubicBezTo>
                    <a:cubicBezTo>
                      <a:pt x="18" y="147"/>
                      <a:pt x="17" y="146"/>
                      <a:pt x="15" y="146"/>
                    </a:cubicBezTo>
                    <a:moveTo>
                      <a:pt x="19" y="140"/>
                    </a:moveTo>
                    <a:cubicBezTo>
                      <a:pt x="19" y="140"/>
                      <a:pt x="18" y="141"/>
                      <a:pt x="18" y="141"/>
                    </a:cubicBezTo>
                    <a:cubicBezTo>
                      <a:pt x="19" y="142"/>
                      <a:pt x="21" y="142"/>
                      <a:pt x="22" y="143"/>
                    </a:cubicBezTo>
                    <a:cubicBezTo>
                      <a:pt x="22" y="143"/>
                      <a:pt x="22" y="142"/>
                      <a:pt x="22" y="142"/>
                    </a:cubicBezTo>
                    <a:cubicBezTo>
                      <a:pt x="21" y="141"/>
                      <a:pt x="20" y="141"/>
                      <a:pt x="19" y="140"/>
                    </a:cubicBezTo>
                    <a:moveTo>
                      <a:pt x="22" y="135"/>
                    </a:moveTo>
                    <a:cubicBezTo>
                      <a:pt x="22" y="135"/>
                      <a:pt x="22" y="135"/>
                      <a:pt x="21" y="135"/>
                    </a:cubicBezTo>
                    <a:cubicBezTo>
                      <a:pt x="23" y="136"/>
                      <a:pt x="24" y="137"/>
                      <a:pt x="25" y="138"/>
                    </a:cubicBezTo>
                    <a:cubicBezTo>
                      <a:pt x="25" y="137"/>
                      <a:pt x="25" y="137"/>
                      <a:pt x="25" y="137"/>
                    </a:cubicBezTo>
                    <a:cubicBezTo>
                      <a:pt x="24" y="136"/>
                      <a:pt x="23" y="136"/>
                      <a:pt x="22" y="135"/>
                    </a:cubicBezTo>
                    <a:moveTo>
                      <a:pt x="27" y="126"/>
                    </a:moveTo>
                    <a:cubicBezTo>
                      <a:pt x="26" y="127"/>
                      <a:pt x="26" y="127"/>
                      <a:pt x="25" y="128"/>
                    </a:cubicBezTo>
                    <a:cubicBezTo>
                      <a:pt x="27" y="129"/>
                      <a:pt x="28" y="130"/>
                      <a:pt x="30" y="131"/>
                    </a:cubicBezTo>
                    <a:cubicBezTo>
                      <a:pt x="30" y="130"/>
                      <a:pt x="30" y="129"/>
                      <a:pt x="31" y="128"/>
                    </a:cubicBezTo>
                    <a:cubicBezTo>
                      <a:pt x="29" y="128"/>
                      <a:pt x="28" y="127"/>
                      <a:pt x="27" y="126"/>
                    </a:cubicBezTo>
                    <a:moveTo>
                      <a:pt x="27" y="125"/>
                    </a:moveTo>
                    <a:cubicBezTo>
                      <a:pt x="27" y="125"/>
                      <a:pt x="27" y="125"/>
                      <a:pt x="27" y="125"/>
                    </a:cubicBezTo>
                    <a:cubicBezTo>
                      <a:pt x="29" y="126"/>
                      <a:pt x="30" y="127"/>
                      <a:pt x="32" y="127"/>
                    </a:cubicBezTo>
                    <a:cubicBezTo>
                      <a:pt x="32" y="127"/>
                      <a:pt x="32" y="127"/>
                      <a:pt x="32" y="127"/>
                    </a:cubicBezTo>
                    <a:cubicBezTo>
                      <a:pt x="30" y="126"/>
                      <a:pt x="29" y="125"/>
                      <a:pt x="27" y="125"/>
                    </a:cubicBezTo>
                    <a:moveTo>
                      <a:pt x="35" y="111"/>
                    </a:moveTo>
                    <a:cubicBezTo>
                      <a:pt x="34" y="113"/>
                      <a:pt x="33" y="115"/>
                      <a:pt x="32" y="117"/>
                    </a:cubicBezTo>
                    <a:cubicBezTo>
                      <a:pt x="34" y="118"/>
                      <a:pt x="35" y="118"/>
                      <a:pt x="37" y="119"/>
                    </a:cubicBezTo>
                    <a:cubicBezTo>
                      <a:pt x="38" y="118"/>
                      <a:pt x="39" y="116"/>
                      <a:pt x="40" y="114"/>
                    </a:cubicBezTo>
                    <a:cubicBezTo>
                      <a:pt x="35" y="111"/>
                      <a:pt x="35" y="111"/>
                      <a:pt x="35" y="111"/>
                    </a:cubicBezTo>
                    <a:moveTo>
                      <a:pt x="45" y="93"/>
                    </a:moveTo>
                    <a:cubicBezTo>
                      <a:pt x="44" y="96"/>
                      <a:pt x="42" y="99"/>
                      <a:pt x="40" y="102"/>
                    </a:cubicBezTo>
                    <a:cubicBezTo>
                      <a:pt x="45" y="105"/>
                      <a:pt x="45" y="105"/>
                      <a:pt x="45" y="105"/>
                    </a:cubicBezTo>
                    <a:cubicBezTo>
                      <a:pt x="47" y="102"/>
                      <a:pt x="49" y="99"/>
                      <a:pt x="51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50" y="96"/>
                      <a:pt x="50" y="96"/>
                      <a:pt x="49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49" y="96"/>
                      <a:pt x="49" y="95"/>
                      <a:pt x="48" y="95"/>
                    </a:cubicBezTo>
                    <a:cubicBezTo>
                      <a:pt x="47" y="97"/>
                      <a:pt x="45" y="100"/>
                      <a:pt x="43" y="103"/>
                    </a:cubicBezTo>
                    <a:cubicBezTo>
                      <a:pt x="48" y="95"/>
                      <a:pt x="48" y="95"/>
                      <a:pt x="48" y="95"/>
                    </a:cubicBezTo>
                    <a:cubicBezTo>
                      <a:pt x="47" y="94"/>
                      <a:pt x="46" y="94"/>
                      <a:pt x="45" y="93"/>
                    </a:cubicBezTo>
                    <a:moveTo>
                      <a:pt x="56" y="86"/>
                    </a:moveTo>
                    <a:cubicBezTo>
                      <a:pt x="55" y="87"/>
                      <a:pt x="55" y="88"/>
                      <a:pt x="54" y="89"/>
                    </a:cubicBezTo>
                    <a:cubicBezTo>
                      <a:pt x="54" y="89"/>
                      <a:pt x="55" y="89"/>
                      <a:pt x="55" y="90"/>
                    </a:cubicBezTo>
                    <a:cubicBezTo>
                      <a:pt x="55" y="89"/>
                      <a:pt x="56" y="88"/>
                      <a:pt x="57" y="87"/>
                    </a:cubicBezTo>
                    <a:cubicBezTo>
                      <a:pt x="56" y="87"/>
                      <a:pt x="56" y="86"/>
                      <a:pt x="56" y="86"/>
                    </a:cubicBezTo>
                    <a:moveTo>
                      <a:pt x="54" y="85"/>
                    </a:moveTo>
                    <a:cubicBezTo>
                      <a:pt x="53" y="86"/>
                      <a:pt x="53" y="87"/>
                      <a:pt x="52" y="88"/>
                    </a:cubicBezTo>
                    <a:cubicBezTo>
                      <a:pt x="53" y="88"/>
                      <a:pt x="53" y="89"/>
                      <a:pt x="54" y="89"/>
                    </a:cubicBezTo>
                    <a:cubicBezTo>
                      <a:pt x="55" y="88"/>
                      <a:pt x="55" y="87"/>
                      <a:pt x="56" y="86"/>
                    </a:cubicBezTo>
                    <a:cubicBezTo>
                      <a:pt x="55" y="86"/>
                      <a:pt x="54" y="86"/>
                      <a:pt x="54" y="85"/>
                    </a:cubicBezTo>
                    <a:moveTo>
                      <a:pt x="56" y="85"/>
                    </a:moveTo>
                    <a:cubicBezTo>
                      <a:pt x="56" y="85"/>
                      <a:pt x="56" y="85"/>
                      <a:pt x="56" y="85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5"/>
                      <a:pt x="57" y="85"/>
                      <a:pt x="57" y="85"/>
                    </a:cubicBezTo>
                    <a:cubicBezTo>
                      <a:pt x="57" y="85"/>
                      <a:pt x="57" y="85"/>
                      <a:pt x="56" y="85"/>
                    </a:cubicBezTo>
                    <a:moveTo>
                      <a:pt x="55" y="84"/>
                    </a:move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6" y="85"/>
                      <a:pt x="55" y="84"/>
                      <a:pt x="55" y="84"/>
                    </a:cubicBezTo>
                    <a:moveTo>
                      <a:pt x="51" y="84"/>
                    </a:moveTo>
                    <a:cubicBezTo>
                      <a:pt x="50" y="84"/>
                      <a:pt x="50" y="85"/>
                      <a:pt x="49" y="86"/>
                    </a:cubicBezTo>
                    <a:cubicBezTo>
                      <a:pt x="50" y="87"/>
                      <a:pt x="51" y="87"/>
                      <a:pt x="52" y="88"/>
                    </a:cubicBezTo>
                    <a:cubicBezTo>
                      <a:pt x="53" y="85"/>
                      <a:pt x="53" y="85"/>
                      <a:pt x="53" y="85"/>
                    </a:cubicBezTo>
                    <a:cubicBezTo>
                      <a:pt x="53" y="85"/>
                      <a:pt x="52" y="84"/>
                      <a:pt x="51" y="84"/>
                    </a:cubicBezTo>
                    <a:moveTo>
                      <a:pt x="52" y="82"/>
                    </a:moveTo>
                    <a:cubicBezTo>
                      <a:pt x="52" y="82"/>
                      <a:pt x="52" y="82"/>
                      <a:pt x="52" y="82"/>
                    </a:cubicBezTo>
                    <a:cubicBezTo>
                      <a:pt x="54" y="84"/>
                      <a:pt x="54" y="84"/>
                      <a:pt x="54" y="84"/>
                    </a:cubicBezTo>
                    <a:cubicBezTo>
                      <a:pt x="54" y="84"/>
                      <a:pt x="54" y="84"/>
                      <a:pt x="54" y="84"/>
                    </a:cubicBezTo>
                    <a:cubicBezTo>
                      <a:pt x="53" y="83"/>
                      <a:pt x="53" y="82"/>
                      <a:pt x="52" y="82"/>
                    </a:cubicBezTo>
                    <a:moveTo>
                      <a:pt x="60" y="80"/>
                    </a:moveTo>
                    <a:cubicBezTo>
                      <a:pt x="60" y="80"/>
                      <a:pt x="59" y="80"/>
                      <a:pt x="59" y="80"/>
                    </a:cubicBez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0"/>
                      <a:pt x="60" y="80"/>
                    </a:cubicBezTo>
                    <a:cubicBezTo>
                      <a:pt x="60" y="80"/>
                      <a:pt x="60" y="80"/>
                      <a:pt x="60" y="80"/>
                    </a:cubicBezTo>
                    <a:moveTo>
                      <a:pt x="58" y="79"/>
                    </a:moveTo>
                    <a:cubicBezTo>
                      <a:pt x="58" y="79"/>
                      <a:pt x="58" y="79"/>
                      <a:pt x="58" y="79"/>
                    </a:cubicBezTo>
                    <a:cubicBezTo>
                      <a:pt x="58" y="79"/>
                      <a:pt x="59" y="80"/>
                      <a:pt x="59" y="80"/>
                    </a:cubicBezTo>
                    <a:cubicBezTo>
                      <a:pt x="59" y="80"/>
                      <a:pt x="59" y="80"/>
                      <a:pt x="60" y="80"/>
                    </a:cubicBezTo>
                    <a:cubicBezTo>
                      <a:pt x="59" y="79"/>
                      <a:pt x="58" y="79"/>
                      <a:pt x="58" y="79"/>
                    </a:cubicBezTo>
                    <a:moveTo>
                      <a:pt x="55" y="77"/>
                    </a:moveTo>
                    <a:cubicBezTo>
                      <a:pt x="55" y="77"/>
                      <a:pt x="54" y="77"/>
                      <a:pt x="54" y="77"/>
                    </a:cubicBezTo>
                    <a:cubicBezTo>
                      <a:pt x="55" y="78"/>
                      <a:pt x="56" y="78"/>
                      <a:pt x="57" y="79"/>
                    </a:cubicBezTo>
                    <a:cubicBezTo>
                      <a:pt x="57" y="79"/>
                      <a:pt x="57" y="78"/>
                      <a:pt x="57" y="78"/>
                    </a:cubicBezTo>
                    <a:cubicBezTo>
                      <a:pt x="56" y="78"/>
                      <a:pt x="55" y="77"/>
                      <a:pt x="55" y="77"/>
                    </a:cubicBezTo>
                    <a:moveTo>
                      <a:pt x="62" y="76"/>
                    </a:moveTo>
                    <a:cubicBezTo>
                      <a:pt x="61" y="77"/>
                      <a:pt x="61" y="78"/>
                      <a:pt x="60" y="78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62" y="78"/>
                      <a:pt x="62" y="77"/>
                      <a:pt x="63" y="77"/>
                    </a:cubicBezTo>
                    <a:cubicBezTo>
                      <a:pt x="62" y="76"/>
                      <a:pt x="62" y="76"/>
                      <a:pt x="62" y="76"/>
                    </a:cubicBezTo>
                    <a:moveTo>
                      <a:pt x="60" y="75"/>
                    </a:moveTo>
                    <a:cubicBezTo>
                      <a:pt x="60" y="76"/>
                      <a:pt x="59" y="77"/>
                      <a:pt x="59" y="77"/>
                    </a:cubicBezTo>
                    <a:cubicBezTo>
                      <a:pt x="59" y="78"/>
                      <a:pt x="60" y="78"/>
                      <a:pt x="60" y="78"/>
                    </a:cubicBezTo>
                    <a:cubicBezTo>
                      <a:pt x="61" y="78"/>
                      <a:pt x="61" y="77"/>
                      <a:pt x="62" y="76"/>
                    </a:cubicBezTo>
                    <a:cubicBezTo>
                      <a:pt x="60" y="75"/>
                      <a:pt x="60" y="75"/>
                      <a:pt x="60" y="75"/>
                    </a:cubicBezTo>
                    <a:moveTo>
                      <a:pt x="63" y="75"/>
                    </a:moveTo>
                    <a:cubicBezTo>
                      <a:pt x="62" y="75"/>
                      <a:pt x="62" y="75"/>
                      <a:pt x="62" y="76"/>
                    </a:cubicBezTo>
                    <a:cubicBezTo>
                      <a:pt x="62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4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1" y="74"/>
                    </a:move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1" y="74"/>
                      <a:pt x="60" y="75"/>
                    </a:cubicBezTo>
                    <a:cubicBezTo>
                      <a:pt x="61" y="75"/>
                      <a:pt x="62" y="75"/>
                      <a:pt x="62" y="76"/>
                    </a:cubicBezTo>
                    <a:cubicBezTo>
                      <a:pt x="62" y="75"/>
                      <a:pt x="62" y="75"/>
                      <a:pt x="63" y="75"/>
                    </a:cubicBezTo>
                    <a:cubicBezTo>
                      <a:pt x="62" y="74"/>
                      <a:pt x="62" y="74"/>
                      <a:pt x="61" y="74"/>
                    </a:cubicBezTo>
                    <a:moveTo>
                      <a:pt x="64" y="73"/>
                    </a:moveTo>
                    <a:cubicBezTo>
                      <a:pt x="63" y="73"/>
                      <a:pt x="63" y="73"/>
                      <a:pt x="63" y="74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4"/>
                      <a:pt x="64" y="73"/>
                      <a:pt x="64" y="73"/>
                    </a:cubicBezTo>
                    <a:moveTo>
                      <a:pt x="57" y="73"/>
                    </a:moveTo>
                    <a:cubicBezTo>
                      <a:pt x="56" y="74"/>
                      <a:pt x="56" y="75"/>
                      <a:pt x="55" y="75"/>
                    </a:cubicBezTo>
                    <a:cubicBezTo>
                      <a:pt x="56" y="76"/>
                      <a:pt x="57" y="76"/>
                      <a:pt x="58" y="77"/>
                    </a:cubicBezTo>
                    <a:cubicBezTo>
                      <a:pt x="58" y="76"/>
                      <a:pt x="59" y="75"/>
                      <a:pt x="59" y="74"/>
                    </a:cubicBezTo>
                    <a:cubicBezTo>
                      <a:pt x="57" y="73"/>
                      <a:pt x="57" y="73"/>
                      <a:pt x="57" y="73"/>
                    </a:cubicBezTo>
                    <a:cubicBezTo>
                      <a:pt x="57" y="73"/>
                      <a:pt x="57" y="73"/>
                      <a:pt x="57" y="73"/>
                    </a:cubicBezTo>
                    <a:moveTo>
                      <a:pt x="62" y="72"/>
                    </a:moveTo>
                    <a:cubicBezTo>
                      <a:pt x="62" y="73"/>
                      <a:pt x="62" y="73"/>
                      <a:pt x="62" y="73"/>
                    </a:cubicBezTo>
                    <a:cubicBezTo>
                      <a:pt x="62" y="73"/>
                      <a:pt x="63" y="73"/>
                      <a:pt x="63" y="74"/>
                    </a:cubicBezTo>
                    <a:cubicBezTo>
                      <a:pt x="63" y="73"/>
                      <a:pt x="63" y="73"/>
                      <a:pt x="63" y="73"/>
                    </a:cubicBezTo>
                    <a:cubicBezTo>
                      <a:pt x="63" y="73"/>
                      <a:pt x="62" y="73"/>
                      <a:pt x="62" y="72"/>
                    </a:cubicBezTo>
                    <a:moveTo>
                      <a:pt x="58" y="72"/>
                    </a:moveTo>
                    <a:cubicBezTo>
                      <a:pt x="57" y="72"/>
                      <a:pt x="57" y="72"/>
                      <a:pt x="57" y="73"/>
                    </a:cubicBezTo>
                    <a:cubicBezTo>
                      <a:pt x="58" y="73"/>
                      <a:pt x="59" y="73"/>
                      <a:pt x="60" y="74"/>
                    </a:cubicBezTo>
                    <a:cubicBezTo>
                      <a:pt x="60" y="74"/>
                      <a:pt x="60" y="73"/>
                      <a:pt x="60" y="73"/>
                    </a:cubicBezTo>
                    <a:cubicBezTo>
                      <a:pt x="59" y="73"/>
                      <a:pt x="58" y="72"/>
                      <a:pt x="58" y="72"/>
                    </a:cubicBezTo>
                    <a:moveTo>
                      <a:pt x="58" y="70"/>
                    </a:moveTo>
                    <a:cubicBezTo>
                      <a:pt x="58" y="70"/>
                      <a:pt x="58" y="70"/>
                      <a:pt x="58" y="70"/>
                    </a:cubicBezTo>
                    <a:cubicBezTo>
                      <a:pt x="59" y="71"/>
                      <a:pt x="60" y="71"/>
                      <a:pt x="61" y="72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0" y="71"/>
                      <a:pt x="59" y="71"/>
                      <a:pt x="58" y="70"/>
                    </a:cubicBezTo>
                    <a:moveTo>
                      <a:pt x="65" y="70"/>
                    </a:moveTo>
                    <a:cubicBezTo>
                      <a:pt x="65" y="71"/>
                      <a:pt x="65" y="71"/>
                      <a:pt x="64" y="72"/>
                    </a:cubicBezTo>
                    <a:cubicBezTo>
                      <a:pt x="65" y="72"/>
                      <a:pt x="65" y="72"/>
                      <a:pt x="65" y="73"/>
                    </a:cubicBezTo>
                    <a:cubicBezTo>
                      <a:pt x="66" y="72"/>
                      <a:pt x="66" y="71"/>
                      <a:pt x="66" y="71"/>
                    </a:cubicBezTo>
                    <a:cubicBezTo>
                      <a:pt x="66" y="71"/>
                      <a:pt x="66" y="70"/>
                      <a:pt x="65" y="70"/>
                    </a:cubicBezTo>
                    <a:moveTo>
                      <a:pt x="64" y="69"/>
                    </a:moveTo>
                    <a:cubicBezTo>
                      <a:pt x="63" y="71"/>
                      <a:pt x="63" y="71"/>
                      <a:pt x="63" y="71"/>
                    </a:cubicBezTo>
                    <a:cubicBezTo>
                      <a:pt x="63" y="71"/>
                      <a:pt x="64" y="72"/>
                      <a:pt x="64" y="72"/>
                    </a:cubicBezTo>
                    <a:cubicBezTo>
                      <a:pt x="65" y="71"/>
                      <a:pt x="65" y="71"/>
                      <a:pt x="65" y="70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64" y="70"/>
                      <a:pt x="64" y="69"/>
                      <a:pt x="64" y="69"/>
                    </a:cubicBezTo>
                    <a:moveTo>
                      <a:pt x="60" y="68"/>
                    </a:moveTo>
                    <a:cubicBezTo>
                      <a:pt x="59" y="68"/>
                      <a:pt x="59" y="69"/>
                      <a:pt x="59" y="69"/>
                    </a:cubicBezTo>
                    <a:cubicBezTo>
                      <a:pt x="60" y="69"/>
                      <a:pt x="61" y="70"/>
                      <a:pt x="62" y="70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1" y="69"/>
                      <a:pt x="60" y="69"/>
                      <a:pt x="60" y="68"/>
                    </a:cubicBezTo>
                    <a:moveTo>
                      <a:pt x="67" y="68"/>
                    </a:moveTo>
                    <a:cubicBezTo>
                      <a:pt x="67" y="68"/>
                      <a:pt x="67" y="68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8" y="69"/>
                      <a:pt x="68" y="69"/>
                      <a:pt x="68" y="69"/>
                    </a:cubicBezTo>
                    <a:cubicBezTo>
                      <a:pt x="68" y="68"/>
                      <a:pt x="68" y="68"/>
                      <a:pt x="68" y="68"/>
                    </a:cubicBezTo>
                    <a:cubicBezTo>
                      <a:pt x="68" y="68"/>
                      <a:pt x="67" y="68"/>
                      <a:pt x="67" y="68"/>
                    </a:cubicBezTo>
                    <a:moveTo>
                      <a:pt x="60" y="67"/>
                    </a:moveTo>
                    <a:cubicBezTo>
                      <a:pt x="60" y="67"/>
                      <a:pt x="60" y="68"/>
                      <a:pt x="60" y="68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2" y="69"/>
                      <a:pt x="62" y="69"/>
                      <a:pt x="63" y="69"/>
                    </a:cubicBezTo>
                    <a:cubicBezTo>
                      <a:pt x="62" y="68"/>
                      <a:pt x="61" y="68"/>
                      <a:pt x="60" y="67"/>
                    </a:cubicBezTo>
                    <a:moveTo>
                      <a:pt x="65" y="67"/>
                    </a:moveTo>
                    <a:cubicBezTo>
                      <a:pt x="65" y="67"/>
                      <a:pt x="65" y="67"/>
                      <a:pt x="65" y="67"/>
                    </a:cubicBezTo>
                    <a:cubicBezTo>
                      <a:pt x="66" y="67"/>
                      <a:pt x="66" y="68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6" y="67"/>
                      <a:pt x="66" y="67"/>
                      <a:pt x="65" y="67"/>
                    </a:cubicBezTo>
                    <a:moveTo>
                      <a:pt x="62" y="64"/>
                    </a:moveTo>
                    <a:cubicBezTo>
                      <a:pt x="62" y="65"/>
                      <a:pt x="61" y="65"/>
                      <a:pt x="61" y="65"/>
                    </a:cubicBezTo>
                    <a:cubicBezTo>
                      <a:pt x="62" y="65"/>
                      <a:pt x="63" y="66"/>
                      <a:pt x="64" y="66"/>
                    </a:cubicBezTo>
                    <a:cubicBezTo>
                      <a:pt x="64" y="66"/>
                      <a:pt x="64" y="66"/>
                      <a:pt x="64" y="66"/>
                    </a:cubicBezTo>
                    <a:cubicBezTo>
                      <a:pt x="63" y="65"/>
                      <a:pt x="62" y="65"/>
                      <a:pt x="62" y="64"/>
                    </a:cubicBezTo>
                    <a:moveTo>
                      <a:pt x="70" y="62"/>
                    </a:moveTo>
                    <a:cubicBezTo>
                      <a:pt x="69" y="64"/>
                      <a:pt x="68" y="65"/>
                      <a:pt x="67" y="67"/>
                    </a:cubicBezTo>
                    <a:cubicBezTo>
                      <a:pt x="68" y="67"/>
                      <a:pt x="68" y="67"/>
                      <a:pt x="68" y="68"/>
                    </a:cubicBezTo>
                    <a:cubicBezTo>
                      <a:pt x="68" y="67"/>
                      <a:pt x="69" y="67"/>
                      <a:pt x="69" y="66"/>
                    </a:cubicBezTo>
                    <a:cubicBezTo>
                      <a:pt x="70" y="65"/>
                      <a:pt x="71" y="64"/>
                      <a:pt x="71" y="62"/>
                    </a:cubicBezTo>
                    <a:cubicBezTo>
                      <a:pt x="71" y="62"/>
                      <a:pt x="71" y="62"/>
                      <a:pt x="70" y="62"/>
                    </a:cubicBezTo>
                    <a:moveTo>
                      <a:pt x="71" y="61"/>
                    </a:moveTo>
                    <a:cubicBezTo>
                      <a:pt x="71" y="61"/>
                      <a:pt x="71" y="61"/>
                      <a:pt x="71" y="61"/>
                    </a:cubicBezTo>
                    <a:cubicBezTo>
                      <a:pt x="71" y="62"/>
                      <a:pt x="71" y="62"/>
                      <a:pt x="72" y="62"/>
                    </a:cubicBezTo>
                    <a:cubicBezTo>
                      <a:pt x="72" y="62"/>
                      <a:pt x="72" y="62"/>
                      <a:pt x="72" y="61"/>
                    </a:cubicBezTo>
                    <a:cubicBezTo>
                      <a:pt x="71" y="61"/>
                      <a:pt x="71" y="61"/>
                      <a:pt x="71" y="61"/>
                    </a:cubicBezTo>
                    <a:moveTo>
                      <a:pt x="69" y="61"/>
                    </a:moveTo>
                    <a:cubicBezTo>
                      <a:pt x="66" y="66"/>
                      <a:pt x="66" y="66"/>
                      <a:pt x="66" y="66"/>
                    </a:cubicBezTo>
                    <a:cubicBezTo>
                      <a:pt x="66" y="66"/>
                      <a:pt x="67" y="67"/>
                      <a:pt x="67" y="67"/>
                    </a:cubicBezTo>
                    <a:cubicBezTo>
                      <a:pt x="68" y="65"/>
                      <a:pt x="69" y="63"/>
                      <a:pt x="70" y="62"/>
                    </a:cubicBezTo>
                    <a:cubicBezTo>
                      <a:pt x="70" y="61"/>
                      <a:pt x="69" y="61"/>
                      <a:pt x="69" y="61"/>
                    </a:cubicBezTo>
                    <a:moveTo>
                      <a:pt x="69" y="60"/>
                    </a:moveTo>
                    <a:cubicBezTo>
                      <a:pt x="69" y="60"/>
                      <a:pt x="69" y="60"/>
                      <a:pt x="69" y="60"/>
                    </a:cubicBezTo>
                    <a:cubicBezTo>
                      <a:pt x="70" y="61"/>
                      <a:pt x="70" y="61"/>
                      <a:pt x="71" y="61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69" y="60"/>
                      <a:pt x="69" y="60"/>
                      <a:pt x="69" y="60"/>
                    </a:cubicBezTo>
                    <a:moveTo>
                      <a:pt x="65" y="58"/>
                    </a:moveTo>
                    <a:cubicBezTo>
                      <a:pt x="64" y="60"/>
                      <a:pt x="63" y="62"/>
                      <a:pt x="62" y="64"/>
                    </a:cubicBezTo>
                    <a:cubicBezTo>
                      <a:pt x="63" y="64"/>
                      <a:pt x="64" y="65"/>
                      <a:pt x="64" y="65"/>
                    </a:cubicBezTo>
                    <a:cubicBezTo>
                      <a:pt x="66" y="64"/>
                      <a:pt x="67" y="62"/>
                      <a:pt x="68" y="60"/>
                    </a:cubicBezTo>
                    <a:cubicBezTo>
                      <a:pt x="67" y="59"/>
                      <a:pt x="66" y="59"/>
                      <a:pt x="65" y="58"/>
                    </a:cubicBezTo>
                    <a:moveTo>
                      <a:pt x="73" y="58"/>
                    </a:moveTo>
                    <a:cubicBezTo>
                      <a:pt x="73" y="58"/>
                      <a:pt x="73" y="58"/>
                      <a:pt x="72" y="59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9"/>
                      <a:pt x="74" y="59"/>
                      <a:pt x="74" y="58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3" y="58"/>
                      <a:pt x="73" y="58"/>
                      <a:pt x="73" y="58"/>
                    </a:cubicBezTo>
                    <a:moveTo>
                      <a:pt x="66" y="57"/>
                    </a:moveTo>
                    <a:cubicBezTo>
                      <a:pt x="65" y="58"/>
                      <a:pt x="65" y="58"/>
                      <a:pt x="65" y="58"/>
                    </a:cubicBezTo>
                    <a:cubicBezTo>
                      <a:pt x="66" y="59"/>
                      <a:pt x="67" y="59"/>
                      <a:pt x="68" y="60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67" y="58"/>
                      <a:pt x="66" y="58"/>
                      <a:pt x="66" y="57"/>
                    </a:cubicBezTo>
                    <a:moveTo>
                      <a:pt x="71" y="57"/>
                    </a:moveTo>
                    <a:cubicBezTo>
                      <a:pt x="71" y="58"/>
                      <a:pt x="71" y="58"/>
                      <a:pt x="71" y="58"/>
                    </a:cubicBezTo>
                    <a:cubicBezTo>
                      <a:pt x="71" y="58"/>
                      <a:pt x="71" y="58"/>
                      <a:pt x="72" y="58"/>
                    </a:cubicBezTo>
                    <a:cubicBezTo>
                      <a:pt x="72" y="58"/>
                      <a:pt x="72" y="58"/>
                      <a:pt x="72" y="59"/>
                    </a:cubicBezTo>
                    <a:cubicBezTo>
                      <a:pt x="72" y="58"/>
                      <a:pt x="73" y="58"/>
                      <a:pt x="73" y="58"/>
                    </a:cubicBezTo>
                    <a:cubicBezTo>
                      <a:pt x="72" y="57"/>
                      <a:pt x="72" y="57"/>
                      <a:pt x="72" y="57"/>
                    </a:cubicBezTo>
                    <a:cubicBezTo>
                      <a:pt x="72" y="57"/>
                      <a:pt x="72" y="57"/>
                      <a:pt x="71" y="57"/>
                    </a:cubicBezTo>
                    <a:moveTo>
                      <a:pt x="67" y="54"/>
                    </a:moveTo>
                    <a:cubicBezTo>
                      <a:pt x="67" y="55"/>
                      <a:pt x="67" y="55"/>
                      <a:pt x="67" y="55"/>
                    </a:cubicBezTo>
                    <a:cubicBezTo>
                      <a:pt x="68" y="56"/>
                      <a:pt x="69" y="56"/>
                      <a:pt x="69" y="57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69" y="55"/>
                      <a:pt x="68" y="55"/>
                      <a:pt x="67" y="54"/>
                    </a:cubicBezTo>
                    <a:moveTo>
                      <a:pt x="79" y="48"/>
                    </a:moveTo>
                    <a:cubicBezTo>
                      <a:pt x="77" y="50"/>
                      <a:pt x="76" y="53"/>
                      <a:pt x="74" y="56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7" y="53"/>
                      <a:pt x="78" y="51"/>
                      <a:pt x="80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77" y="47"/>
                    </a:moveTo>
                    <a:cubicBezTo>
                      <a:pt x="73" y="55"/>
                      <a:pt x="73" y="55"/>
                      <a:pt x="73" y="55"/>
                    </a:cubicBezTo>
                    <a:cubicBezTo>
                      <a:pt x="73" y="55"/>
                      <a:pt x="74" y="55"/>
                      <a:pt x="74" y="56"/>
                    </a:cubicBezTo>
                    <a:cubicBezTo>
                      <a:pt x="76" y="53"/>
                      <a:pt x="77" y="50"/>
                      <a:pt x="79" y="47"/>
                    </a:cubicBezTo>
                    <a:cubicBezTo>
                      <a:pt x="77" y="47"/>
                      <a:pt x="77" y="47"/>
                      <a:pt x="77" y="47"/>
                    </a:cubicBezTo>
                    <a:moveTo>
                      <a:pt x="80" y="45"/>
                    </a:moveTo>
                    <a:cubicBezTo>
                      <a:pt x="80" y="45"/>
                      <a:pt x="80" y="45"/>
                      <a:pt x="80" y="45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6"/>
                      <a:pt x="81" y="45"/>
                      <a:pt x="80" y="45"/>
                    </a:cubicBezTo>
                    <a:moveTo>
                      <a:pt x="79" y="44"/>
                    </a:moveTo>
                    <a:cubicBezTo>
                      <a:pt x="79" y="44"/>
                      <a:pt x="79" y="44"/>
                      <a:pt x="79" y="44"/>
                    </a:cubicBezTo>
                    <a:cubicBezTo>
                      <a:pt x="79" y="45"/>
                      <a:pt x="80" y="45"/>
                      <a:pt x="80" y="45"/>
                    </a:cubicBezTo>
                    <a:cubicBezTo>
                      <a:pt x="80" y="45"/>
                      <a:pt x="80" y="45"/>
                      <a:pt x="80" y="45"/>
                    </a:cubicBezTo>
                    <a:cubicBezTo>
                      <a:pt x="80" y="45"/>
                      <a:pt x="79" y="44"/>
                      <a:pt x="79" y="44"/>
                    </a:cubicBezTo>
                    <a:moveTo>
                      <a:pt x="73" y="44"/>
                    </a:moveTo>
                    <a:cubicBezTo>
                      <a:pt x="72" y="47"/>
                      <a:pt x="70" y="49"/>
                      <a:pt x="69" y="52"/>
                    </a:cubicBezTo>
                    <a:cubicBezTo>
                      <a:pt x="69" y="53"/>
                      <a:pt x="70" y="53"/>
                      <a:pt x="71" y="54"/>
                    </a:cubicBezTo>
                    <a:cubicBezTo>
                      <a:pt x="73" y="51"/>
                      <a:pt x="74" y="48"/>
                      <a:pt x="76" y="45"/>
                    </a:cubicBezTo>
                    <a:cubicBezTo>
                      <a:pt x="73" y="44"/>
                      <a:pt x="73" y="44"/>
                      <a:pt x="73" y="44"/>
                    </a:cubicBezTo>
                    <a:moveTo>
                      <a:pt x="82" y="43"/>
                    </a:moveTo>
                    <a:cubicBezTo>
                      <a:pt x="82" y="43"/>
                      <a:pt x="81" y="44"/>
                      <a:pt x="81" y="45"/>
                    </a:cubicBezTo>
                    <a:cubicBezTo>
                      <a:pt x="81" y="45"/>
                      <a:pt x="81" y="45"/>
                      <a:pt x="82" y="45"/>
                    </a:cubicBezTo>
                    <a:cubicBezTo>
                      <a:pt x="82" y="45"/>
                      <a:pt x="82" y="44"/>
                      <a:pt x="83" y="43"/>
                    </a:cubicBezTo>
                    <a:cubicBezTo>
                      <a:pt x="83" y="43"/>
                      <a:pt x="82" y="43"/>
                      <a:pt x="82" y="43"/>
                    </a:cubicBezTo>
                    <a:moveTo>
                      <a:pt x="75" y="42"/>
                    </a:moveTo>
                    <a:cubicBezTo>
                      <a:pt x="75" y="42"/>
                      <a:pt x="76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6" y="43"/>
                      <a:pt x="75" y="42"/>
                      <a:pt x="75" y="42"/>
                    </a:cubicBezTo>
                    <a:moveTo>
                      <a:pt x="80" y="42"/>
                    </a:move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80" y="44"/>
                      <a:pt x="81" y="45"/>
                    </a:cubicBezTo>
                    <a:cubicBezTo>
                      <a:pt x="81" y="44"/>
                      <a:pt x="81" y="43"/>
                      <a:pt x="82" y="43"/>
                    </a:cubicBezTo>
                    <a:cubicBezTo>
                      <a:pt x="81" y="42"/>
                      <a:pt x="81" y="42"/>
                      <a:pt x="80" y="42"/>
                    </a:cubicBezTo>
                    <a:moveTo>
                      <a:pt x="76" y="39"/>
                    </a:moveTo>
                    <a:cubicBezTo>
                      <a:pt x="75" y="40"/>
                      <a:pt x="75" y="41"/>
                      <a:pt x="75" y="41"/>
                    </a:cubicBezTo>
                    <a:cubicBezTo>
                      <a:pt x="76" y="42"/>
                      <a:pt x="76" y="42"/>
                      <a:pt x="77" y="43"/>
                    </a:cubicBezTo>
                    <a:cubicBezTo>
                      <a:pt x="78" y="42"/>
                      <a:pt x="78" y="41"/>
                      <a:pt x="78" y="41"/>
                    </a:cubicBezTo>
                    <a:cubicBezTo>
                      <a:pt x="78" y="40"/>
                      <a:pt x="77" y="40"/>
                      <a:pt x="76" y="39"/>
                    </a:cubicBezTo>
                    <a:moveTo>
                      <a:pt x="85" y="38"/>
                    </a:moveTo>
                    <a:cubicBezTo>
                      <a:pt x="84" y="39"/>
                      <a:pt x="84" y="40"/>
                      <a:pt x="83" y="41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4" y="40"/>
                      <a:pt x="85" y="39"/>
                      <a:pt x="86" y="38"/>
                    </a:cubicBezTo>
                    <a:cubicBezTo>
                      <a:pt x="85" y="38"/>
                      <a:pt x="85" y="38"/>
                      <a:pt x="85" y="38"/>
                    </a:cubicBezTo>
                    <a:moveTo>
                      <a:pt x="85" y="37"/>
                    </a:moveTo>
                    <a:cubicBezTo>
                      <a:pt x="85" y="37"/>
                      <a:pt x="85" y="37"/>
                      <a:pt x="85" y="38"/>
                    </a:cubicBezTo>
                    <a:cubicBezTo>
                      <a:pt x="85" y="38"/>
                      <a:pt x="86" y="38"/>
                      <a:pt x="86" y="38"/>
                    </a:cubicBezTo>
                    <a:cubicBezTo>
                      <a:pt x="86" y="38"/>
                      <a:pt x="86" y="38"/>
                      <a:pt x="86" y="37"/>
                    </a:cubicBezTo>
                    <a:cubicBezTo>
                      <a:pt x="86" y="37"/>
                      <a:pt x="86" y="37"/>
                      <a:pt x="85" y="37"/>
                    </a:cubicBezTo>
                    <a:moveTo>
                      <a:pt x="83" y="37"/>
                    </a:moveTo>
                    <a:cubicBezTo>
                      <a:pt x="81" y="40"/>
                      <a:pt x="81" y="40"/>
                      <a:pt x="81" y="40"/>
                    </a:cubicBezTo>
                    <a:cubicBezTo>
                      <a:pt x="83" y="41"/>
                      <a:pt x="83" y="41"/>
                      <a:pt x="83" y="41"/>
                    </a:cubicBezTo>
                    <a:cubicBezTo>
                      <a:pt x="83" y="40"/>
                      <a:pt x="84" y="39"/>
                      <a:pt x="85" y="38"/>
                    </a:cubicBezTo>
                    <a:cubicBezTo>
                      <a:pt x="84" y="38"/>
                      <a:pt x="84" y="37"/>
                      <a:pt x="83" y="37"/>
                    </a:cubicBezTo>
                    <a:moveTo>
                      <a:pt x="84" y="36"/>
                    </a:moveTo>
                    <a:cubicBezTo>
                      <a:pt x="83" y="37"/>
                      <a:pt x="83" y="37"/>
                      <a:pt x="83" y="37"/>
                    </a:cubicBezTo>
                    <a:cubicBezTo>
                      <a:pt x="84" y="37"/>
                      <a:pt x="84" y="37"/>
                      <a:pt x="85" y="38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4" y="36"/>
                      <a:pt x="84" y="36"/>
                    </a:cubicBezTo>
                    <a:moveTo>
                      <a:pt x="86" y="36"/>
                    </a:moveTo>
                    <a:cubicBezTo>
                      <a:pt x="86" y="36"/>
                      <a:pt x="86" y="36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7" y="37"/>
                      <a:pt x="87" y="37"/>
                      <a:pt x="87" y="36"/>
                    </a:cubicBezTo>
                    <a:cubicBezTo>
                      <a:pt x="87" y="36"/>
                      <a:pt x="86" y="36"/>
                      <a:pt x="86" y="36"/>
                    </a:cubicBezTo>
                    <a:moveTo>
                      <a:pt x="86" y="35"/>
                    </a:moveTo>
                    <a:cubicBezTo>
                      <a:pt x="86" y="35"/>
                      <a:pt x="86" y="36"/>
                      <a:pt x="86" y="36"/>
                    </a:cubicBezTo>
                    <a:cubicBezTo>
                      <a:pt x="86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6" y="35"/>
                    </a:cubicBezTo>
                    <a:moveTo>
                      <a:pt x="87" y="35"/>
                    </a:moveTo>
                    <a:cubicBezTo>
                      <a:pt x="87" y="35"/>
                      <a:pt x="87" y="35"/>
                      <a:pt x="87" y="35"/>
                    </a:cubicBezTo>
                    <a:cubicBezTo>
                      <a:pt x="87" y="35"/>
                      <a:pt x="87" y="35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5"/>
                      <a:pt x="87" y="35"/>
                      <a:pt x="87" y="35"/>
                    </a:cubicBezTo>
                    <a:moveTo>
                      <a:pt x="84" y="35"/>
                    </a:move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6"/>
                      <a:pt x="85" y="36"/>
                      <a:pt x="85" y="37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5" y="36"/>
                      <a:pt x="85" y="35"/>
                      <a:pt x="84" y="35"/>
                    </a:cubicBezTo>
                    <a:moveTo>
                      <a:pt x="85" y="34"/>
                    </a:moveTo>
                    <a:cubicBezTo>
                      <a:pt x="85" y="35"/>
                      <a:pt x="85" y="35"/>
                      <a:pt x="85" y="35"/>
                    </a:cubicBezTo>
                    <a:cubicBezTo>
                      <a:pt x="85" y="35"/>
                      <a:pt x="86" y="35"/>
                      <a:pt x="86" y="36"/>
                    </a:cubicBezTo>
                    <a:cubicBezTo>
                      <a:pt x="86" y="36"/>
                      <a:pt x="86" y="35"/>
                      <a:pt x="86" y="35"/>
                    </a:cubicBezTo>
                    <a:cubicBezTo>
                      <a:pt x="86" y="35"/>
                      <a:pt x="85" y="35"/>
                      <a:pt x="85" y="34"/>
                    </a:cubicBezTo>
                    <a:moveTo>
                      <a:pt x="79" y="34"/>
                    </a:moveTo>
                    <a:cubicBezTo>
                      <a:pt x="78" y="35"/>
                      <a:pt x="77" y="36"/>
                      <a:pt x="77" y="38"/>
                    </a:cubicBezTo>
                    <a:cubicBezTo>
                      <a:pt x="79" y="39"/>
                      <a:pt x="79" y="39"/>
                      <a:pt x="79" y="39"/>
                    </a:cubicBezTo>
                    <a:cubicBezTo>
                      <a:pt x="80" y="38"/>
                      <a:pt x="81" y="37"/>
                      <a:pt x="81" y="36"/>
                    </a:cubicBezTo>
                    <a:cubicBezTo>
                      <a:pt x="80" y="35"/>
                      <a:pt x="79" y="35"/>
                      <a:pt x="79" y="34"/>
                    </a:cubicBezTo>
                    <a:moveTo>
                      <a:pt x="85" y="34"/>
                    </a:moveTo>
                    <a:cubicBezTo>
                      <a:pt x="85" y="34"/>
                      <a:pt x="85" y="34"/>
                      <a:pt x="85" y="34"/>
                    </a:cubicBezTo>
                    <a:cubicBezTo>
                      <a:pt x="85" y="34"/>
                      <a:pt x="86" y="35"/>
                      <a:pt x="86" y="35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6" y="35"/>
                      <a:pt x="85" y="34"/>
                      <a:pt x="85" y="34"/>
                    </a:cubicBezTo>
                    <a:moveTo>
                      <a:pt x="79" y="34"/>
                    </a:move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5"/>
                      <a:pt x="80" y="35"/>
                      <a:pt x="81" y="36"/>
                    </a:cubicBezTo>
                    <a:cubicBezTo>
                      <a:pt x="81" y="35"/>
                      <a:pt x="82" y="35"/>
                      <a:pt x="82" y="35"/>
                    </a:cubicBezTo>
                    <a:cubicBezTo>
                      <a:pt x="81" y="34"/>
                      <a:pt x="80" y="34"/>
                      <a:pt x="79" y="34"/>
                    </a:cubicBezTo>
                    <a:moveTo>
                      <a:pt x="80" y="32"/>
                    </a:moveTo>
                    <a:cubicBezTo>
                      <a:pt x="80" y="32"/>
                      <a:pt x="79" y="33"/>
                      <a:pt x="79" y="33"/>
                    </a:cubicBezTo>
                    <a:cubicBezTo>
                      <a:pt x="80" y="34"/>
                      <a:pt x="81" y="34"/>
                      <a:pt x="82" y="35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82" y="33"/>
                      <a:pt x="81" y="32"/>
                      <a:pt x="80" y="32"/>
                    </a:cubicBezTo>
                    <a:moveTo>
                      <a:pt x="80" y="31"/>
                    </a:move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2"/>
                      <a:pt x="82" y="33"/>
                      <a:pt x="82" y="33"/>
                    </a:cubicBezTo>
                    <a:cubicBezTo>
                      <a:pt x="83" y="33"/>
                      <a:pt x="83" y="33"/>
                      <a:pt x="83" y="33"/>
                    </a:cubicBezTo>
                    <a:cubicBezTo>
                      <a:pt x="82" y="32"/>
                      <a:pt x="81" y="32"/>
                      <a:pt x="80" y="31"/>
                    </a:cubicBezTo>
                    <a:moveTo>
                      <a:pt x="80" y="31"/>
                    </a:moveTo>
                    <a:cubicBezTo>
                      <a:pt x="80" y="31"/>
                      <a:pt x="80" y="31"/>
                      <a:pt x="80" y="31"/>
                    </a:cubicBezTo>
                    <a:cubicBezTo>
                      <a:pt x="81" y="32"/>
                      <a:pt x="82" y="32"/>
                      <a:pt x="83" y="33"/>
                    </a:cubicBezTo>
                    <a:cubicBezTo>
                      <a:pt x="83" y="33"/>
                      <a:pt x="83" y="33"/>
                      <a:pt x="83" y="33"/>
                    </a:cubicBezTo>
                    <a:cubicBezTo>
                      <a:pt x="82" y="32"/>
                      <a:pt x="81" y="31"/>
                      <a:pt x="80" y="31"/>
                    </a:cubicBezTo>
                    <a:moveTo>
                      <a:pt x="82" y="28"/>
                    </a:moveTo>
                    <a:cubicBezTo>
                      <a:pt x="82" y="29"/>
                      <a:pt x="81" y="30"/>
                      <a:pt x="81" y="31"/>
                    </a:cubicBezTo>
                    <a:cubicBezTo>
                      <a:pt x="81" y="31"/>
                      <a:pt x="82" y="32"/>
                      <a:pt x="83" y="32"/>
                    </a:cubicBezTo>
                    <a:cubicBezTo>
                      <a:pt x="84" y="31"/>
                      <a:pt x="84" y="30"/>
                      <a:pt x="85" y="30"/>
                    </a:cubicBezTo>
                    <a:cubicBezTo>
                      <a:pt x="84" y="29"/>
                      <a:pt x="83" y="29"/>
                      <a:pt x="82" y="28"/>
                    </a:cubicBezTo>
                    <a:moveTo>
                      <a:pt x="91" y="27"/>
                    </a:moveTo>
                    <a:cubicBezTo>
                      <a:pt x="90" y="30"/>
                      <a:pt x="88" y="32"/>
                      <a:pt x="87" y="35"/>
                    </a:cubicBezTo>
                    <a:cubicBezTo>
                      <a:pt x="87" y="35"/>
                      <a:pt x="87" y="35"/>
                      <a:pt x="88" y="35"/>
                    </a:cubicBezTo>
                    <a:cubicBezTo>
                      <a:pt x="89" y="33"/>
                      <a:pt x="91" y="30"/>
                      <a:pt x="92" y="28"/>
                    </a:cubicBezTo>
                    <a:cubicBezTo>
                      <a:pt x="92" y="27"/>
                      <a:pt x="92" y="27"/>
                      <a:pt x="91" y="27"/>
                    </a:cubicBezTo>
                    <a:moveTo>
                      <a:pt x="92" y="26"/>
                    </a:moveTo>
                    <a:cubicBezTo>
                      <a:pt x="92" y="26"/>
                      <a:pt x="92" y="27"/>
                      <a:pt x="91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3" y="27"/>
                      <a:pt x="93" y="27"/>
                    </a:cubicBezTo>
                    <a:cubicBezTo>
                      <a:pt x="92" y="26"/>
                      <a:pt x="92" y="26"/>
                      <a:pt x="92" y="26"/>
                    </a:cubicBezTo>
                    <a:moveTo>
                      <a:pt x="90" y="26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85" y="34"/>
                      <a:pt x="85" y="34"/>
                      <a:pt x="85" y="34"/>
                    </a:cubicBezTo>
                    <a:cubicBezTo>
                      <a:pt x="86" y="34"/>
                      <a:pt x="86" y="34"/>
                      <a:pt x="87" y="35"/>
                    </a:cubicBezTo>
                    <a:cubicBezTo>
                      <a:pt x="88" y="32"/>
                      <a:pt x="90" y="30"/>
                      <a:pt x="91" y="27"/>
                    </a:cubicBezTo>
                    <a:cubicBezTo>
                      <a:pt x="91" y="27"/>
                      <a:pt x="90" y="26"/>
                      <a:pt x="90" y="26"/>
                    </a:cubicBezTo>
                    <a:moveTo>
                      <a:pt x="92" y="26"/>
                    </a:moveTo>
                    <a:cubicBezTo>
                      <a:pt x="92" y="26"/>
                      <a:pt x="92" y="26"/>
                      <a:pt x="92" y="26"/>
                    </a:cubicBezTo>
                    <a:cubicBezTo>
                      <a:pt x="92" y="26"/>
                      <a:pt x="93" y="26"/>
                      <a:pt x="93" y="26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6"/>
                      <a:pt x="93" y="26"/>
                      <a:pt x="92" y="26"/>
                    </a:cubicBezTo>
                    <a:moveTo>
                      <a:pt x="90" y="25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90" y="26"/>
                      <a:pt x="91" y="26"/>
                      <a:pt x="91" y="27"/>
                    </a:cubicBezTo>
                    <a:cubicBezTo>
                      <a:pt x="92" y="27"/>
                      <a:pt x="92" y="26"/>
                      <a:pt x="92" y="26"/>
                    </a:cubicBezTo>
                    <a:cubicBezTo>
                      <a:pt x="91" y="26"/>
                      <a:pt x="91" y="25"/>
                      <a:pt x="90" y="25"/>
                    </a:cubicBezTo>
                    <a:moveTo>
                      <a:pt x="91" y="25"/>
                    </a:moveTo>
                    <a:cubicBezTo>
                      <a:pt x="90" y="25"/>
                      <a:pt x="90" y="25"/>
                      <a:pt x="90" y="25"/>
                    </a:cubicBezTo>
                    <a:cubicBezTo>
                      <a:pt x="91" y="25"/>
                      <a:pt x="91" y="25"/>
                      <a:pt x="92" y="26"/>
                    </a:cubicBezTo>
                    <a:cubicBezTo>
                      <a:pt x="92" y="26"/>
                      <a:pt x="92" y="26"/>
                      <a:pt x="92" y="25"/>
                    </a:cubicBezTo>
                    <a:cubicBezTo>
                      <a:pt x="92" y="25"/>
                      <a:pt x="91" y="25"/>
                      <a:pt x="91" y="25"/>
                    </a:cubicBezTo>
                    <a:moveTo>
                      <a:pt x="93" y="24"/>
                    </a:move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5"/>
                      <a:pt x="93" y="25"/>
                      <a:pt x="92" y="25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4" y="25"/>
                      <a:pt x="94" y="25"/>
                      <a:pt x="94" y="24"/>
                    </a:cubicBezTo>
                    <a:cubicBezTo>
                      <a:pt x="94" y="24"/>
                      <a:pt x="94" y="24"/>
                      <a:pt x="93" y="24"/>
                    </a:cubicBezTo>
                    <a:moveTo>
                      <a:pt x="94" y="23"/>
                    </a:moveTo>
                    <a:cubicBezTo>
                      <a:pt x="94" y="23"/>
                      <a:pt x="94" y="23"/>
                      <a:pt x="93" y="23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4" y="24"/>
                      <a:pt x="95" y="24"/>
                      <a:pt x="95" y="23"/>
                    </a:cubicBezTo>
                    <a:cubicBezTo>
                      <a:pt x="94" y="23"/>
                      <a:pt x="94" y="23"/>
                      <a:pt x="94" y="23"/>
                    </a:cubicBezTo>
                    <a:moveTo>
                      <a:pt x="92" y="23"/>
                    </a:moveTo>
                    <a:cubicBezTo>
                      <a:pt x="91" y="24"/>
                      <a:pt x="91" y="24"/>
                      <a:pt x="91" y="24"/>
                    </a:cubicBezTo>
                    <a:cubicBezTo>
                      <a:pt x="91" y="25"/>
                      <a:pt x="92" y="25"/>
                      <a:pt x="92" y="25"/>
                    </a:cubicBezTo>
                    <a:cubicBezTo>
                      <a:pt x="93" y="25"/>
                      <a:pt x="93" y="24"/>
                      <a:pt x="93" y="24"/>
                    </a:cubicBezTo>
                    <a:cubicBezTo>
                      <a:pt x="93" y="23"/>
                      <a:pt x="92" y="23"/>
                      <a:pt x="92" y="23"/>
                    </a:cubicBezTo>
                    <a:moveTo>
                      <a:pt x="94" y="22"/>
                    </a:moveTo>
                    <a:cubicBezTo>
                      <a:pt x="94" y="23"/>
                      <a:pt x="94" y="23"/>
                      <a:pt x="94" y="23"/>
                    </a:cubicBezTo>
                    <a:cubicBezTo>
                      <a:pt x="95" y="23"/>
                      <a:pt x="95" y="23"/>
                      <a:pt x="95" y="23"/>
                    </a:cubicBezTo>
                    <a:cubicBezTo>
                      <a:pt x="95" y="23"/>
                      <a:pt x="95" y="23"/>
                      <a:pt x="95" y="23"/>
                    </a:cubicBezTo>
                    <a:cubicBezTo>
                      <a:pt x="95" y="23"/>
                      <a:pt x="94" y="23"/>
                      <a:pt x="94" y="22"/>
                    </a:cubicBezTo>
                    <a:moveTo>
                      <a:pt x="85" y="22"/>
                    </a:moveTo>
                    <a:cubicBezTo>
                      <a:pt x="84" y="24"/>
                      <a:pt x="83" y="26"/>
                      <a:pt x="82" y="28"/>
                    </a:cubicBezTo>
                    <a:cubicBezTo>
                      <a:pt x="83" y="29"/>
                      <a:pt x="84" y="29"/>
                      <a:pt x="85" y="30"/>
                    </a:cubicBezTo>
                    <a:cubicBezTo>
                      <a:pt x="86" y="28"/>
                      <a:pt x="87" y="26"/>
                      <a:pt x="88" y="24"/>
                    </a:cubicBezTo>
                    <a:cubicBezTo>
                      <a:pt x="87" y="23"/>
                      <a:pt x="86" y="23"/>
                      <a:pt x="85" y="22"/>
                    </a:cubicBezTo>
                    <a:moveTo>
                      <a:pt x="92" y="22"/>
                    </a:moveTo>
                    <a:cubicBezTo>
                      <a:pt x="92" y="22"/>
                      <a:pt x="92" y="22"/>
                      <a:pt x="92" y="22"/>
                    </a:cubicBezTo>
                    <a:cubicBezTo>
                      <a:pt x="92" y="23"/>
                      <a:pt x="93" y="23"/>
                      <a:pt x="93" y="23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3" y="23"/>
                      <a:pt x="93" y="22"/>
                      <a:pt x="92" y="22"/>
                    </a:cubicBezTo>
                    <a:moveTo>
                      <a:pt x="86" y="22"/>
                    </a:move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7" y="23"/>
                      <a:pt x="87" y="23"/>
                      <a:pt x="88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7" y="23"/>
                      <a:pt x="87" y="22"/>
                      <a:pt x="86" y="22"/>
                    </a:cubicBezTo>
                    <a:moveTo>
                      <a:pt x="92" y="21"/>
                    </a:moveTo>
                    <a:cubicBezTo>
                      <a:pt x="92" y="22"/>
                      <a:pt x="92" y="22"/>
                      <a:pt x="92" y="22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4" y="23"/>
                      <a:pt x="94" y="23"/>
                      <a:pt x="94" y="22"/>
                    </a:cubicBezTo>
                    <a:cubicBezTo>
                      <a:pt x="94" y="22"/>
                      <a:pt x="93" y="22"/>
                      <a:pt x="92" y="21"/>
                    </a:cubicBezTo>
                    <a:moveTo>
                      <a:pt x="87" y="20"/>
                    </a:moveTo>
                    <a:cubicBezTo>
                      <a:pt x="86" y="20"/>
                      <a:pt x="86" y="21"/>
                      <a:pt x="86" y="22"/>
                    </a:cubicBezTo>
                    <a:cubicBezTo>
                      <a:pt x="87" y="22"/>
                      <a:pt x="87" y="23"/>
                      <a:pt x="88" y="23"/>
                    </a:cubicBezTo>
                    <a:cubicBezTo>
                      <a:pt x="89" y="22"/>
                      <a:pt x="89" y="22"/>
                      <a:pt x="89" y="21"/>
                    </a:cubicBezTo>
                    <a:cubicBezTo>
                      <a:pt x="88" y="21"/>
                      <a:pt x="88" y="20"/>
                      <a:pt x="87" y="20"/>
                    </a:cubicBezTo>
                    <a:moveTo>
                      <a:pt x="87" y="19"/>
                    </a:moveTo>
                    <a:cubicBezTo>
                      <a:pt x="87" y="19"/>
                      <a:pt x="87" y="19"/>
                      <a:pt x="87" y="19"/>
                    </a:cubicBezTo>
                    <a:cubicBezTo>
                      <a:pt x="88" y="20"/>
                      <a:pt x="89" y="20"/>
                      <a:pt x="89" y="21"/>
                    </a:cubicBezTo>
                    <a:cubicBezTo>
                      <a:pt x="90" y="21"/>
                      <a:pt x="90" y="21"/>
                      <a:pt x="90" y="20"/>
                    </a:cubicBezTo>
                    <a:cubicBezTo>
                      <a:pt x="89" y="20"/>
                      <a:pt x="88" y="19"/>
                      <a:pt x="87" y="19"/>
                    </a:cubicBezTo>
                    <a:moveTo>
                      <a:pt x="87" y="18"/>
                    </a:moveTo>
                    <a:cubicBezTo>
                      <a:pt x="87" y="19"/>
                      <a:pt x="87" y="19"/>
                      <a:pt x="87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89" y="19"/>
                      <a:pt x="88" y="19"/>
                      <a:pt x="87" y="18"/>
                    </a:cubicBezTo>
                    <a:moveTo>
                      <a:pt x="99" y="15"/>
                    </a:moveTo>
                    <a:cubicBezTo>
                      <a:pt x="97" y="17"/>
                      <a:pt x="96" y="19"/>
                      <a:pt x="95" y="22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7" y="20"/>
                      <a:pt x="98" y="18"/>
                      <a:pt x="100" y="15"/>
                    </a:cubicBezTo>
                    <a:cubicBezTo>
                      <a:pt x="99" y="15"/>
                      <a:pt x="99" y="15"/>
                      <a:pt x="99" y="15"/>
                    </a:cubicBezTo>
                    <a:moveTo>
                      <a:pt x="97" y="14"/>
                    </a:moveTo>
                    <a:cubicBezTo>
                      <a:pt x="93" y="21"/>
                      <a:pt x="93" y="21"/>
                      <a:pt x="93" y="21"/>
                    </a:cubicBezTo>
                    <a:cubicBezTo>
                      <a:pt x="93" y="21"/>
                      <a:pt x="94" y="21"/>
                      <a:pt x="94" y="22"/>
                    </a:cubicBezTo>
                    <a:cubicBezTo>
                      <a:pt x="96" y="19"/>
                      <a:pt x="97" y="17"/>
                      <a:pt x="99" y="15"/>
                    </a:cubicBezTo>
                    <a:cubicBezTo>
                      <a:pt x="97" y="14"/>
                      <a:pt x="97" y="14"/>
                      <a:pt x="97" y="14"/>
                    </a:cubicBezTo>
                    <a:moveTo>
                      <a:pt x="100" y="13"/>
                    </a:moveTo>
                    <a:cubicBezTo>
                      <a:pt x="99" y="14"/>
                      <a:pt x="99" y="14"/>
                      <a:pt x="99" y="15"/>
                    </a:cubicBezTo>
                    <a:cubicBezTo>
                      <a:pt x="99" y="15"/>
                      <a:pt x="99" y="15"/>
                      <a:pt x="100" y="15"/>
                    </a:cubicBezTo>
                    <a:cubicBezTo>
                      <a:pt x="100" y="15"/>
                      <a:pt x="100" y="14"/>
                      <a:pt x="101" y="14"/>
                    </a:cubicBezTo>
                    <a:cubicBezTo>
                      <a:pt x="100" y="13"/>
                      <a:pt x="100" y="13"/>
                      <a:pt x="100" y="13"/>
                    </a:cubicBezTo>
                    <a:moveTo>
                      <a:pt x="98" y="12"/>
                    </a:moveTo>
                    <a:cubicBezTo>
                      <a:pt x="97" y="14"/>
                      <a:pt x="97" y="14"/>
                      <a:pt x="97" y="14"/>
                    </a:cubicBezTo>
                    <a:cubicBezTo>
                      <a:pt x="98" y="14"/>
                      <a:pt x="98" y="14"/>
                      <a:pt x="99" y="15"/>
                    </a:cubicBezTo>
                    <a:cubicBezTo>
                      <a:pt x="99" y="14"/>
                      <a:pt x="99" y="14"/>
                      <a:pt x="100" y="13"/>
                    </a:cubicBezTo>
                    <a:cubicBezTo>
                      <a:pt x="99" y="13"/>
                      <a:pt x="99" y="12"/>
                      <a:pt x="98" y="12"/>
                    </a:cubicBezTo>
                    <a:moveTo>
                      <a:pt x="92" y="11"/>
                    </a:moveTo>
                    <a:cubicBezTo>
                      <a:pt x="90" y="13"/>
                      <a:pt x="89" y="15"/>
                      <a:pt x="88" y="18"/>
                    </a:cubicBezTo>
                    <a:cubicBezTo>
                      <a:pt x="89" y="18"/>
                      <a:pt x="90" y="19"/>
                      <a:pt x="90" y="19"/>
                    </a:cubicBezTo>
                    <a:cubicBezTo>
                      <a:pt x="92" y="17"/>
                      <a:pt x="93" y="14"/>
                      <a:pt x="94" y="12"/>
                    </a:cubicBezTo>
                    <a:cubicBezTo>
                      <a:pt x="93" y="12"/>
                      <a:pt x="93" y="12"/>
                      <a:pt x="93" y="12"/>
                    </a:cubicBezTo>
                    <a:cubicBezTo>
                      <a:pt x="93" y="11"/>
                      <a:pt x="92" y="11"/>
                      <a:pt x="92" y="11"/>
                    </a:cubicBezTo>
                    <a:moveTo>
                      <a:pt x="93" y="9"/>
                    </a:moveTo>
                    <a:cubicBezTo>
                      <a:pt x="92" y="9"/>
                      <a:pt x="92" y="10"/>
                      <a:pt x="92" y="10"/>
                    </a:cubicBezTo>
                    <a:cubicBezTo>
                      <a:pt x="93" y="11"/>
                      <a:pt x="94" y="11"/>
                      <a:pt x="94" y="12"/>
                    </a:cubicBezTo>
                    <a:cubicBezTo>
                      <a:pt x="95" y="11"/>
                      <a:pt x="95" y="11"/>
                      <a:pt x="95" y="11"/>
                    </a:cubicBezTo>
                    <a:cubicBezTo>
                      <a:pt x="95" y="10"/>
                      <a:pt x="94" y="10"/>
                      <a:pt x="94" y="10"/>
                    </a:cubicBezTo>
                    <a:cubicBezTo>
                      <a:pt x="94" y="10"/>
                      <a:pt x="93" y="9"/>
                      <a:pt x="93" y="9"/>
                    </a:cubicBezTo>
                    <a:moveTo>
                      <a:pt x="105" y="4"/>
                    </a:moveTo>
                    <a:cubicBezTo>
                      <a:pt x="103" y="7"/>
                      <a:pt x="102" y="10"/>
                      <a:pt x="100" y="13"/>
                    </a:cubicBezTo>
                    <a:cubicBezTo>
                      <a:pt x="100" y="13"/>
                      <a:pt x="100" y="13"/>
                      <a:pt x="101" y="14"/>
                    </a:cubicBezTo>
                    <a:cubicBezTo>
                      <a:pt x="102" y="10"/>
                      <a:pt x="104" y="7"/>
                      <a:pt x="106" y="4"/>
                    </a:cubicBezTo>
                    <a:cubicBezTo>
                      <a:pt x="106" y="4"/>
                      <a:pt x="106" y="4"/>
                      <a:pt x="105" y="4"/>
                    </a:cubicBezTo>
                    <a:moveTo>
                      <a:pt x="104" y="3"/>
                    </a:moveTo>
                    <a:cubicBezTo>
                      <a:pt x="98" y="12"/>
                      <a:pt x="98" y="12"/>
                      <a:pt x="98" y="12"/>
                    </a:cubicBezTo>
                    <a:cubicBezTo>
                      <a:pt x="99" y="12"/>
                      <a:pt x="99" y="13"/>
                      <a:pt x="100" y="13"/>
                    </a:cubicBezTo>
                    <a:cubicBezTo>
                      <a:pt x="101" y="10"/>
                      <a:pt x="103" y="7"/>
                      <a:pt x="105" y="4"/>
                    </a:cubicBezTo>
                    <a:cubicBezTo>
                      <a:pt x="105" y="3"/>
                      <a:pt x="104" y="3"/>
                      <a:pt x="104" y="3"/>
                    </a:cubicBezTo>
                    <a:moveTo>
                      <a:pt x="98" y="0"/>
                    </a:moveTo>
                    <a:cubicBezTo>
                      <a:pt x="96" y="2"/>
                      <a:pt x="95" y="4"/>
                      <a:pt x="94" y="7"/>
                    </a:cubicBezTo>
                    <a:cubicBezTo>
                      <a:pt x="93" y="8"/>
                      <a:pt x="93" y="8"/>
                      <a:pt x="93" y="9"/>
                    </a:cubicBezTo>
                    <a:cubicBezTo>
                      <a:pt x="93" y="9"/>
                      <a:pt x="94" y="10"/>
                      <a:pt x="94" y="10"/>
                    </a:cubicBezTo>
                    <a:cubicBezTo>
                      <a:pt x="94" y="10"/>
                      <a:pt x="95" y="10"/>
                      <a:pt x="95" y="11"/>
                    </a:cubicBezTo>
                    <a:cubicBezTo>
                      <a:pt x="97" y="7"/>
                      <a:pt x="99" y="4"/>
                      <a:pt x="100" y="1"/>
                    </a:cubicBezTo>
                    <a:cubicBezTo>
                      <a:pt x="99" y="0"/>
                      <a:pt x="99" y="0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193"/>
              <p:cNvSpPr>
                <a:spLocks/>
              </p:cNvSpPr>
              <p:nvPr/>
            </p:nvSpPr>
            <p:spPr bwMode="auto">
              <a:xfrm>
                <a:off x="-61" y="3663"/>
                <a:ext cx="5" cy="4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94"/>
              <p:cNvSpPr>
                <a:spLocks noEditPoints="1"/>
              </p:cNvSpPr>
              <p:nvPr/>
            </p:nvSpPr>
            <p:spPr bwMode="auto">
              <a:xfrm>
                <a:off x="-33" y="3637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2 h 2"/>
                  <a:gd name="T10" fmla="*/ 0 w 2"/>
                  <a:gd name="T11" fmla="*/ 1 h 2"/>
                  <a:gd name="T12" fmla="*/ 0 w 2"/>
                  <a:gd name="T13" fmla="*/ 2 h 2"/>
                  <a:gd name="T14" fmla="*/ 0 w 2"/>
                  <a:gd name="T15" fmla="*/ 2 h 2"/>
                  <a:gd name="T16" fmla="*/ 0 w 2"/>
                  <a:gd name="T17" fmla="*/ 1 h 2"/>
                  <a:gd name="T18" fmla="*/ 1 w 2"/>
                  <a:gd name="T19" fmla="*/ 1 h 2"/>
                  <a:gd name="T20" fmla="*/ 1 w 2"/>
                  <a:gd name="T21" fmla="*/ 1 h 2"/>
                  <a:gd name="T22" fmla="*/ 2 w 2"/>
                  <a:gd name="T23" fmla="*/ 1 h 2"/>
                  <a:gd name="T24" fmla="*/ 2 w 2"/>
                  <a:gd name="T25" fmla="*/ 1 h 2"/>
                  <a:gd name="T26" fmla="*/ 2 w 2"/>
                  <a:gd name="T27" fmla="*/ 1 h 2"/>
                  <a:gd name="T28" fmla="*/ 1 w 2"/>
                  <a:gd name="T29" fmla="*/ 1 h 2"/>
                  <a:gd name="T30" fmla="*/ 0 w 2"/>
                  <a:gd name="T31" fmla="*/ 0 h 2"/>
                  <a:gd name="T32" fmla="*/ 1 w 2"/>
                  <a:gd name="T33" fmla="*/ 1 h 2"/>
                  <a:gd name="T34" fmla="*/ 1 w 2"/>
                  <a:gd name="T35" fmla="*/ 1 h 2"/>
                  <a:gd name="T36" fmla="*/ 0 w 2"/>
                  <a:gd name="T3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195"/>
              <p:cNvSpPr>
                <a:spLocks noEditPoints="1"/>
              </p:cNvSpPr>
              <p:nvPr/>
            </p:nvSpPr>
            <p:spPr bwMode="auto">
              <a:xfrm>
                <a:off x="-28" y="3599"/>
                <a:ext cx="19" cy="12"/>
              </a:xfrm>
              <a:custGeom>
                <a:avLst/>
                <a:gdLst>
                  <a:gd name="T0" fmla="*/ 7 w 8"/>
                  <a:gd name="T1" fmla="*/ 4 h 5"/>
                  <a:gd name="T2" fmla="*/ 6 w 8"/>
                  <a:gd name="T3" fmla="*/ 4 h 5"/>
                  <a:gd name="T4" fmla="*/ 7 w 8"/>
                  <a:gd name="T5" fmla="*/ 5 h 5"/>
                  <a:gd name="T6" fmla="*/ 8 w 8"/>
                  <a:gd name="T7" fmla="*/ 4 h 5"/>
                  <a:gd name="T8" fmla="*/ 7 w 8"/>
                  <a:gd name="T9" fmla="*/ 4 h 5"/>
                  <a:gd name="T10" fmla="*/ 5 w 8"/>
                  <a:gd name="T11" fmla="*/ 3 h 5"/>
                  <a:gd name="T12" fmla="*/ 5 w 8"/>
                  <a:gd name="T13" fmla="*/ 3 h 5"/>
                  <a:gd name="T14" fmla="*/ 6 w 8"/>
                  <a:gd name="T15" fmla="*/ 4 h 5"/>
                  <a:gd name="T16" fmla="*/ 7 w 8"/>
                  <a:gd name="T17" fmla="*/ 4 h 5"/>
                  <a:gd name="T18" fmla="*/ 5 w 8"/>
                  <a:gd name="T19" fmla="*/ 3 h 5"/>
                  <a:gd name="T20" fmla="*/ 1 w 8"/>
                  <a:gd name="T21" fmla="*/ 0 h 5"/>
                  <a:gd name="T22" fmla="*/ 0 w 8"/>
                  <a:gd name="T23" fmla="*/ 1 h 5"/>
                  <a:gd name="T24" fmla="*/ 1 w 8"/>
                  <a:gd name="T25" fmla="*/ 1 h 5"/>
                  <a:gd name="T26" fmla="*/ 3 w 8"/>
                  <a:gd name="T27" fmla="*/ 2 h 5"/>
                  <a:gd name="T28" fmla="*/ 3 w 8"/>
                  <a:gd name="T29" fmla="*/ 2 h 5"/>
                  <a:gd name="T30" fmla="*/ 1 w 8"/>
                  <a:gd name="T3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7" y="4"/>
                      <a:pt x="7" y="4"/>
                      <a:pt x="6" y="4"/>
                    </a:cubicBez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196"/>
              <p:cNvSpPr>
                <a:spLocks noEditPoints="1"/>
              </p:cNvSpPr>
              <p:nvPr/>
            </p:nvSpPr>
            <p:spPr bwMode="auto">
              <a:xfrm>
                <a:off x="-16" y="3578"/>
                <a:ext cx="19" cy="12"/>
              </a:xfrm>
              <a:custGeom>
                <a:avLst/>
                <a:gdLst>
                  <a:gd name="T0" fmla="*/ 7 w 8"/>
                  <a:gd name="T1" fmla="*/ 5 h 5"/>
                  <a:gd name="T2" fmla="*/ 6 w 8"/>
                  <a:gd name="T3" fmla="*/ 5 h 5"/>
                  <a:gd name="T4" fmla="*/ 7 w 8"/>
                  <a:gd name="T5" fmla="*/ 5 h 5"/>
                  <a:gd name="T6" fmla="*/ 7 w 8"/>
                  <a:gd name="T7" fmla="*/ 5 h 5"/>
                  <a:gd name="T8" fmla="*/ 7 w 8"/>
                  <a:gd name="T9" fmla="*/ 5 h 5"/>
                  <a:gd name="T10" fmla="*/ 5 w 8"/>
                  <a:gd name="T11" fmla="*/ 4 h 5"/>
                  <a:gd name="T12" fmla="*/ 5 w 8"/>
                  <a:gd name="T13" fmla="*/ 4 h 5"/>
                  <a:gd name="T14" fmla="*/ 6 w 8"/>
                  <a:gd name="T15" fmla="*/ 5 h 5"/>
                  <a:gd name="T16" fmla="*/ 6 w 8"/>
                  <a:gd name="T17" fmla="*/ 5 h 5"/>
                  <a:gd name="T18" fmla="*/ 5 w 8"/>
                  <a:gd name="T19" fmla="*/ 4 h 5"/>
                  <a:gd name="T20" fmla="*/ 7 w 8"/>
                  <a:gd name="T21" fmla="*/ 4 h 5"/>
                  <a:gd name="T22" fmla="*/ 7 w 8"/>
                  <a:gd name="T23" fmla="*/ 4 h 5"/>
                  <a:gd name="T24" fmla="*/ 8 w 8"/>
                  <a:gd name="T25" fmla="*/ 4 h 5"/>
                  <a:gd name="T26" fmla="*/ 8 w 8"/>
                  <a:gd name="T27" fmla="*/ 4 h 5"/>
                  <a:gd name="T28" fmla="*/ 7 w 8"/>
                  <a:gd name="T29" fmla="*/ 4 h 5"/>
                  <a:gd name="T30" fmla="*/ 6 w 8"/>
                  <a:gd name="T31" fmla="*/ 3 h 5"/>
                  <a:gd name="T32" fmla="*/ 5 w 8"/>
                  <a:gd name="T33" fmla="*/ 3 h 5"/>
                  <a:gd name="T34" fmla="*/ 7 w 8"/>
                  <a:gd name="T35" fmla="*/ 4 h 5"/>
                  <a:gd name="T36" fmla="*/ 7 w 8"/>
                  <a:gd name="T37" fmla="*/ 4 h 5"/>
                  <a:gd name="T38" fmla="*/ 6 w 8"/>
                  <a:gd name="T39" fmla="*/ 3 h 5"/>
                  <a:gd name="T40" fmla="*/ 0 w 8"/>
                  <a:gd name="T41" fmla="*/ 1 h 5"/>
                  <a:gd name="T42" fmla="*/ 0 w 8"/>
                  <a:gd name="T43" fmla="*/ 2 h 5"/>
                  <a:gd name="T44" fmla="*/ 3 w 8"/>
                  <a:gd name="T45" fmla="*/ 3 h 5"/>
                  <a:gd name="T46" fmla="*/ 3 w 8"/>
                  <a:gd name="T47" fmla="*/ 3 h 5"/>
                  <a:gd name="T48" fmla="*/ 0 w 8"/>
                  <a:gd name="T49" fmla="*/ 1 h 5"/>
                  <a:gd name="T50" fmla="*/ 1 w 8"/>
                  <a:gd name="T51" fmla="*/ 0 h 5"/>
                  <a:gd name="T52" fmla="*/ 1 w 8"/>
                  <a:gd name="T53" fmla="*/ 0 h 5"/>
                  <a:gd name="T54" fmla="*/ 3 w 8"/>
                  <a:gd name="T55" fmla="*/ 2 h 5"/>
                  <a:gd name="T56" fmla="*/ 3 w 8"/>
                  <a:gd name="T57" fmla="*/ 1 h 5"/>
                  <a:gd name="T58" fmla="*/ 1 w 8"/>
                  <a:gd name="T5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" h="5">
                    <a:moveTo>
                      <a:pt x="7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4"/>
                      <a:pt x="5" y="4"/>
                      <a:pt x="5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moveTo>
                      <a:pt x="6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197"/>
              <p:cNvSpPr>
                <a:spLocks/>
              </p:cNvSpPr>
              <p:nvPr/>
            </p:nvSpPr>
            <p:spPr bwMode="auto">
              <a:xfrm>
                <a:off x="-9" y="3568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198"/>
              <p:cNvSpPr>
                <a:spLocks noEditPoints="1"/>
              </p:cNvSpPr>
              <p:nvPr/>
            </p:nvSpPr>
            <p:spPr bwMode="auto">
              <a:xfrm>
                <a:off x="-16" y="3575"/>
                <a:ext cx="21" cy="17"/>
              </a:xfrm>
              <a:custGeom>
                <a:avLst/>
                <a:gdLst>
                  <a:gd name="T0" fmla="*/ 6 w 9"/>
                  <a:gd name="T1" fmla="*/ 7 h 7"/>
                  <a:gd name="T2" fmla="*/ 6 w 9"/>
                  <a:gd name="T3" fmla="*/ 7 h 7"/>
                  <a:gd name="T4" fmla="*/ 7 w 9"/>
                  <a:gd name="T5" fmla="*/ 7 h 7"/>
                  <a:gd name="T6" fmla="*/ 7 w 9"/>
                  <a:gd name="T7" fmla="*/ 7 h 7"/>
                  <a:gd name="T8" fmla="*/ 6 w 9"/>
                  <a:gd name="T9" fmla="*/ 7 h 7"/>
                  <a:gd name="T10" fmla="*/ 4 w 9"/>
                  <a:gd name="T11" fmla="*/ 6 h 7"/>
                  <a:gd name="T12" fmla="*/ 4 w 9"/>
                  <a:gd name="T13" fmla="*/ 6 h 7"/>
                  <a:gd name="T14" fmla="*/ 6 w 9"/>
                  <a:gd name="T15" fmla="*/ 7 h 7"/>
                  <a:gd name="T16" fmla="*/ 6 w 9"/>
                  <a:gd name="T17" fmla="*/ 7 h 7"/>
                  <a:gd name="T18" fmla="*/ 4 w 9"/>
                  <a:gd name="T19" fmla="*/ 6 h 7"/>
                  <a:gd name="T20" fmla="*/ 8 w 9"/>
                  <a:gd name="T21" fmla="*/ 4 h 7"/>
                  <a:gd name="T22" fmla="*/ 7 w 9"/>
                  <a:gd name="T23" fmla="*/ 4 h 7"/>
                  <a:gd name="T24" fmla="*/ 8 w 9"/>
                  <a:gd name="T25" fmla="*/ 5 h 7"/>
                  <a:gd name="T26" fmla="*/ 8 w 9"/>
                  <a:gd name="T27" fmla="*/ 5 h 7"/>
                  <a:gd name="T28" fmla="*/ 8 w 9"/>
                  <a:gd name="T29" fmla="*/ 4 h 7"/>
                  <a:gd name="T30" fmla="*/ 8 w 9"/>
                  <a:gd name="T31" fmla="*/ 4 h 7"/>
                  <a:gd name="T32" fmla="*/ 8 w 9"/>
                  <a:gd name="T33" fmla="*/ 4 h 7"/>
                  <a:gd name="T34" fmla="*/ 8 w 9"/>
                  <a:gd name="T35" fmla="*/ 5 h 7"/>
                  <a:gd name="T36" fmla="*/ 9 w 9"/>
                  <a:gd name="T37" fmla="*/ 4 h 7"/>
                  <a:gd name="T38" fmla="*/ 8 w 9"/>
                  <a:gd name="T39" fmla="*/ 4 h 7"/>
                  <a:gd name="T40" fmla="*/ 0 w 9"/>
                  <a:gd name="T41" fmla="*/ 3 h 7"/>
                  <a:gd name="T42" fmla="*/ 0 w 9"/>
                  <a:gd name="T43" fmla="*/ 3 h 7"/>
                  <a:gd name="T44" fmla="*/ 2 w 9"/>
                  <a:gd name="T45" fmla="*/ 5 h 7"/>
                  <a:gd name="T46" fmla="*/ 2 w 9"/>
                  <a:gd name="T47" fmla="*/ 5 h 7"/>
                  <a:gd name="T48" fmla="*/ 0 w 9"/>
                  <a:gd name="T49" fmla="*/ 3 h 7"/>
                  <a:gd name="T50" fmla="*/ 6 w 9"/>
                  <a:gd name="T51" fmla="*/ 3 h 7"/>
                  <a:gd name="T52" fmla="*/ 6 w 9"/>
                  <a:gd name="T53" fmla="*/ 3 h 7"/>
                  <a:gd name="T54" fmla="*/ 7 w 9"/>
                  <a:gd name="T55" fmla="*/ 4 h 7"/>
                  <a:gd name="T56" fmla="*/ 7 w 9"/>
                  <a:gd name="T57" fmla="*/ 4 h 7"/>
                  <a:gd name="T58" fmla="*/ 6 w 9"/>
                  <a:gd name="T59" fmla="*/ 3 h 7"/>
                  <a:gd name="T60" fmla="*/ 6 w 9"/>
                  <a:gd name="T61" fmla="*/ 3 h 7"/>
                  <a:gd name="T62" fmla="*/ 6 w 9"/>
                  <a:gd name="T63" fmla="*/ 3 h 7"/>
                  <a:gd name="T64" fmla="*/ 7 w 9"/>
                  <a:gd name="T65" fmla="*/ 4 h 7"/>
                  <a:gd name="T66" fmla="*/ 8 w 9"/>
                  <a:gd name="T67" fmla="*/ 4 h 7"/>
                  <a:gd name="T68" fmla="*/ 8 w 9"/>
                  <a:gd name="T69" fmla="*/ 4 h 7"/>
                  <a:gd name="T70" fmla="*/ 6 w 9"/>
                  <a:gd name="T71" fmla="*/ 3 h 7"/>
                  <a:gd name="T72" fmla="*/ 1 w 9"/>
                  <a:gd name="T73" fmla="*/ 0 h 7"/>
                  <a:gd name="T74" fmla="*/ 1 w 9"/>
                  <a:gd name="T75" fmla="*/ 0 h 7"/>
                  <a:gd name="T76" fmla="*/ 4 w 9"/>
                  <a:gd name="T77" fmla="*/ 2 h 7"/>
                  <a:gd name="T78" fmla="*/ 4 w 9"/>
                  <a:gd name="T79" fmla="*/ 2 h 7"/>
                  <a:gd name="T80" fmla="*/ 1 w 9"/>
                  <a:gd name="T81" fmla="*/ 0 h 7"/>
                  <a:gd name="T82" fmla="*/ 2 w 9"/>
                  <a:gd name="T83" fmla="*/ 0 h 7"/>
                  <a:gd name="T84" fmla="*/ 1 w 9"/>
                  <a:gd name="T85" fmla="*/ 0 h 7"/>
                  <a:gd name="T86" fmla="*/ 4 w 9"/>
                  <a:gd name="T87" fmla="*/ 2 h 7"/>
                  <a:gd name="T88" fmla="*/ 4 w 9"/>
                  <a:gd name="T89" fmla="*/ 1 h 7"/>
                  <a:gd name="T90" fmla="*/ 2 w 9"/>
                  <a:gd name="T9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" h="7">
                    <a:moveTo>
                      <a:pt x="6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7"/>
                      <a:pt x="6" y="7"/>
                    </a:cubicBezTo>
                    <a:moveTo>
                      <a:pt x="4" y="6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6"/>
                      <a:pt x="5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5" y="6"/>
                      <a:pt x="5" y="6"/>
                      <a:pt x="4" y="6"/>
                    </a:cubicBezTo>
                    <a:moveTo>
                      <a:pt x="8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3"/>
                      <a:pt x="6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3"/>
                      <a:pt x="7" y="3"/>
                      <a:pt x="6" y="3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199"/>
              <p:cNvSpPr>
                <a:spLocks noEditPoints="1"/>
              </p:cNvSpPr>
              <p:nvPr/>
            </p:nvSpPr>
            <p:spPr bwMode="auto">
              <a:xfrm>
                <a:off x="-2" y="3547"/>
                <a:ext cx="21" cy="19"/>
              </a:xfrm>
              <a:custGeom>
                <a:avLst/>
                <a:gdLst>
                  <a:gd name="T0" fmla="*/ 7 w 9"/>
                  <a:gd name="T1" fmla="*/ 7 h 8"/>
                  <a:gd name="T2" fmla="*/ 7 w 9"/>
                  <a:gd name="T3" fmla="*/ 7 h 8"/>
                  <a:gd name="T4" fmla="*/ 8 w 9"/>
                  <a:gd name="T5" fmla="*/ 8 h 8"/>
                  <a:gd name="T6" fmla="*/ 8 w 9"/>
                  <a:gd name="T7" fmla="*/ 7 h 8"/>
                  <a:gd name="T8" fmla="*/ 7 w 9"/>
                  <a:gd name="T9" fmla="*/ 7 h 8"/>
                  <a:gd name="T10" fmla="*/ 7 w 9"/>
                  <a:gd name="T11" fmla="*/ 6 h 8"/>
                  <a:gd name="T12" fmla="*/ 7 w 9"/>
                  <a:gd name="T13" fmla="*/ 7 h 8"/>
                  <a:gd name="T14" fmla="*/ 8 w 9"/>
                  <a:gd name="T15" fmla="*/ 7 h 8"/>
                  <a:gd name="T16" fmla="*/ 8 w 9"/>
                  <a:gd name="T17" fmla="*/ 7 h 8"/>
                  <a:gd name="T18" fmla="*/ 7 w 9"/>
                  <a:gd name="T19" fmla="*/ 6 h 8"/>
                  <a:gd name="T20" fmla="*/ 5 w 9"/>
                  <a:gd name="T21" fmla="*/ 6 h 8"/>
                  <a:gd name="T22" fmla="*/ 5 w 9"/>
                  <a:gd name="T23" fmla="*/ 6 h 8"/>
                  <a:gd name="T24" fmla="*/ 7 w 9"/>
                  <a:gd name="T25" fmla="*/ 7 h 8"/>
                  <a:gd name="T26" fmla="*/ 7 w 9"/>
                  <a:gd name="T27" fmla="*/ 7 h 8"/>
                  <a:gd name="T28" fmla="*/ 5 w 9"/>
                  <a:gd name="T29" fmla="*/ 6 h 8"/>
                  <a:gd name="T30" fmla="*/ 6 w 9"/>
                  <a:gd name="T31" fmla="*/ 5 h 8"/>
                  <a:gd name="T32" fmla="*/ 6 w 9"/>
                  <a:gd name="T33" fmla="*/ 6 h 8"/>
                  <a:gd name="T34" fmla="*/ 7 w 9"/>
                  <a:gd name="T35" fmla="*/ 6 h 8"/>
                  <a:gd name="T36" fmla="*/ 7 w 9"/>
                  <a:gd name="T37" fmla="*/ 6 h 8"/>
                  <a:gd name="T38" fmla="*/ 6 w 9"/>
                  <a:gd name="T39" fmla="*/ 5 h 8"/>
                  <a:gd name="T40" fmla="*/ 8 w 9"/>
                  <a:gd name="T41" fmla="*/ 4 h 8"/>
                  <a:gd name="T42" fmla="*/ 8 w 9"/>
                  <a:gd name="T43" fmla="*/ 5 h 8"/>
                  <a:gd name="T44" fmla="*/ 9 w 9"/>
                  <a:gd name="T45" fmla="*/ 5 h 8"/>
                  <a:gd name="T46" fmla="*/ 9 w 9"/>
                  <a:gd name="T47" fmla="*/ 5 h 8"/>
                  <a:gd name="T48" fmla="*/ 8 w 9"/>
                  <a:gd name="T49" fmla="*/ 4 h 8"/>
                  <a:gd name="T50" fmla="*/ 7 w 9"/>
                  <a:gd name="T51" fmla="*/ 3 h 8"/>
                  <a:gd name="T52" fmla="*/ 7 w 9"/>
                  <a:gd name="T53" fmla="*/ 4 h 8"/>
                  <a:gd name="T54" fmla="*/ 8 w 9"/>
                  <a:gd name="T55" fmla="*/ 5 h 8"/>
                  <a:gd name="T56" fmla="*/ 8 w 9"/>
                  <a:gd name="T57" fmla="*/ 4 h 8"/>
                  <a:gd name="T58" fmla="*/ 7 w 9"/>
                  <a:gd name="T59" fmla="*/ 3 h 8"/>
                  <a:gd name="T60" fmla="*/ 1 w 9"/>
                  <a:gd name="T61" fmla="*/ 3 h 8"/>
                  <a:gd name="T62" fmla="*/ 0 w 9"/>
                  <a:gd name="T63" fmla="*/ 3 h 8"/>
                  <a:gd name="T64" fmla="*/ 3 w 9"/>
                  <a:gd name="T65" fmla="*/ 5 h 8"/>
                  <a:gd name="T66" fmla="*/ 3 w 9"/>
                  <a:gd name="T67" fmla="*/ 4 h 8"/>
                  <a:gd name="T68" fmla="*/ 1 w 9"/>
                  <a:gd name="T69" fmla="*/ 3 h 8"/>
                  <a:gd name="T70" fmla="*/ 1 w 9"/>
                  <a:gd name="T71" fmla="*/ 3 h 8"/>
                  <a:gd name="T72" fmla="*/ 1 w 9"/>
                  <a:gd name="T73" fmla="*/ 3 h 8"/>
                  <a:gd name="T74" fmla="*/ 1 w 9"/>
                  <a:gd name="T75" fmla="*/ 3 h 8"/>
                  <a:gd name="T76" fmla="*/ 3 w 9"/>
                  <a:gd name="T77" fmla="*/ 4 h 8"/>
                  <a:gd name="T78" fmla="*/ 3 w 9"/>
                  <a:gd name="T79" fmla="*/ 4 h 8"/>
                  <a:gd name="T80" fmla="*/ 1 w 9"/>
                  <a:gd name="T81" fmla="*/ 3 h 8"/>
                  <a:gd name="T82" fmla="*/ 2 w 9"/>
                  <a:gd name="T83" fmla="*/ 0 h 8"/>
                  <a:gd name="T84" fmla="*/ 2 w 9"/>
                  <a:gd name="T85" fmla="*/ 1 h 8"/>
                  <a:gd name="T86" fmla="*/ 4 w 9"/>
                  <a:gd name="T87" fmla="*/ 2 h 8"/>
                  <a:gd name="T88" fmla="*/ 4 w 9"/>
                  <a:gd name="T89" fmla="*/ 2 h 8"/>
                  <a:gd name="T90" fmla="*/ 2 w 9"/>
                  <a:gd name="T9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" h="8">
                    <a:moveTo>
                      <a:pt x="7" y="7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8" y="8"/>
                    </a:cubicBezTo>
                    <a:cubicBezTo>
                      <a:pt x="8" y="8"/>
                      <a:pt x="8" y="7"/>
                      <a:pt x="8" y="7"/>
                    </a:cubicBezTo>
                    <a:cubicBezTo>
                      <a:pt x="8" y="7"/>
                      <a:pt x="7" y="7"/>
                      <a:pt x="7" y="7"/>
                    </a:cubicBezTo>
                    <a:moveTo>
                      <a:pt x="7" y="6"/>
                    </a:moveTo>
                    <a:cubicBezTo>
                      <a:pt x="7" y="6"/>
                      <a:pt x="7" y="6"/>
                      <a:pt x="7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7" y="6"/>
                    </a:cubicBezTo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6"/>
                      <a:pt x="6" y="6"/>
                      <a:pt x="5" y="6"/>
                    </a:cubicBezTo>
                    <a:moveTo>
                      <a:pt x="6" y="5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6"/>
                      <a:pt x="6" y="5"/>
                    </a:cubicBezTo>
                    <a:moveTo>
                      <a:pt x="8" y="4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8" y="4"/>
                    </a:cubicBezTo>
                    <a:moveTo>
                      <a:pt x="7" y="3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3"/>
                    </a:cubicBezTo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2" y="4"/>
                      <a:pt x="2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200"/>
              <p:cNvSpPr>
                <a:spLocks noEditPoints="1"/>
              </p:cNvSpPr>
              <p:nvPr/>
            </p:nvSpPr>
            <p:spPr bwMode="auto">
              <a:xfrm>
                <a:off x="3" y="3545"/>
                <a:ext cx="19" cy="23"/>
              </a:xfrm>
              <a:custGeom>
                <a:avLst/>
                <a:gdLst>
                  <a:gd name="T0" fmla="*/ 4 w 8"/>
                  <a:gd name="T1" fmla="*/ 9 h 10"/>
                  <a:gd name="T2" fmla="*/ 4 w 8"/>
                  <a:gd name="T3" fmla="*/ 9 h 10"/>
                  <a:gd name="T4" fmla="*/ 5 w 8"/>
                  <a:gd name="T5" fmla="*/ 10 h 10"/>
                  <a:gd name="T6" fmla="*/ 5 w 8"/>
                  <a:gd name="T7" fmla="*/ 9 h 10"/>
                  <a:gd name="T8" fmla="*/ 4 w 8"/>
                  <a:gd name="T9" fmla="*/ 9 h 10"/>
                  <a:gd name="T10" fmla="*/ 3 w 8"/>
                  <a:gd name="T11" fmla="*/ 8 h 10"/>
                  <a:gd name="T12" fmla="*/ 3 w 8"/>
                  <a:gd name="T13" fmla="*/ 8 h 10"/>
                  <a:gd name="T14" fmla="*/ 4 w 8"/>
                  <a:gd name="T15" fmla="*/ 9 h 10"/>
                  <a:gd name="T16" fmla="*/ 4 w 8"/>
                  <a:gd name="T17" fmla="*/ 9 h 10"/>
                  <a:gd name="T18" fmla="*/ 3 w 8"/>
                  <a:gd name="T19" fmla="*/ 8 h 10"/>
                  <a:gd name="T20" fmla="*/ 7 w 8"/>
                  <a:gd name="T21" fmla="*/ 5 h 10"/>
                  <a:gd name="T22" fmla="*/ 7 w 8"/>
                  <a:gd name="T23" fmla="*/ 5 h 10"/>
                  <a:gd name="T24" fmla="*/ 8 w 8"/>
                  <a:gd name="T25" fmla="*/ 5 h 10"/>
                  <a:gd name="T26" fmla="*/ 8 w 8"/>
                  <a:gd name="T27" fmla="*/ 5 h 10"/>
                  <a:gd name="T28" fmla="*/ 7 w 8"/>
                  <a:gd name="T29" fmla="*/ 5 h 10"/>
                  <a:gd name="T30" fmla="*/ 5 w 8"/>
                  <a:gd name="T31" fmla="*/ 4 h 10"/>
                  <a:gd name="T32" fmla="*/ 5 w 8"/>
                  <a:gd name="T33" fmla="*/ 4 h 10"/>
                  <a:gd name="T34" fmla="*/ 7 w 8"/>
                  <a:gd name="T35" fmla="*/ 5 h 10"/>
                  <a:gd name="T36" fmla="*/ 7 w 8"/>
                  <a:gd name="T37" fmla="*/ 5 h 10"/>
                  <a:gd name="T38" fmla="*/ 5 w 8"/>
                  <a:gd name="T39" fmla="*/ 4 h 10"/>
                  <a:gd name="T40" fmla="*/ 8 w 8"/>
                  <a:gd name="T41" fmla="*/ 4 h 10"/>
                  <a:gd name="T42" fmla="*/ 7 w 8"/>
                  <a:gd name="T43" fmla="*/ 4 h 10"/>
                  <a:gd name="T44" fmla="*/ 8 w 8"/>
                  <a:gd name="T45" fmla="*/ 5 h 10"/>
                  <a:gd name="T46" fmla="*/ 8 w 8"/>
                  <a:gd name="T47" fmla="*/ 4 h 10"/>
                  <a:gd name="T48" fmla="*/ 8 w 8"/>
                  <a:gd name="T49" fmla="*/ 4 h 10"/>
                  <a:gd name="T50" fmla="*/ 6 w 8"/>
                  <a:gd name="T51" fmla="*/ 3 h 10"/>
                  <a:gd name="T52" fmla="*/ 5 w 8"/>
                  <a:gd name="T53" fmla="*/ 3 h 10"/>
                  <a:gd name="T54" fmla="*/ 7 w 8"/>
                  <a:gd name="T55" fmla="*/ 4 h 10"/>
                  <a:gd name="T56" fmla="*/ 7 w 8"/>
                  <a:gd name="T57" fmla="*/ 4 h 10"/>
                  <a:gd name="T58" fmla="*/ 6 w 8"/>
                  <a:gd name="T59" fmla="*/ 3 h 10"/>
                  <a:gd name="T60" fmla="*/ 0 w 8"/>
                  <a:gd name="T61" fmla="*/ 1 h 10"/>
                  <a:gd name="T62" fmla="*/ 0 w 8"/>
                  <a:gd name="T63" fmla="*/ 1 h 10"/>
                  <a:gd name="T64" fmla="*/ 3 w 8"/>
                  <a:gd name="T65" fmla="*/ 2 h 10"/>
                  <a:gd name="T66" fmla="*/ 3 w 8"/>
                  <a:gd name="T67" fmla="*/ 2 h 10"/>
                  <a:gd name="T68" fmla="*/ 0 w 8"/>
                  <a:gd name="T69" fmla="*/ 1 h 10"/>
                  <a:gd name="T70" fmla="*/ 1 w 8"/>
                  <a:gd name="T71" fmla="*/ 0 h 10"/>
                  <a:gd name="T72" fmla="*/ 0 w 8"/>
                  <a:gd name="T73" fmla="*/ 0 h 10"/>
                  <a:gd name="T74" fmla="*/ 3 w 8"/>
                  <a:gd name="T75" fmla="*/ 2 h 10"/>
                  <a:gd name="T76" fmla="*/ 3 w 8"/>
                  <a:gd name="T77" fmla="*/ 1 h 10"/>
                  <a:gd name="T78" fmla="*/ 1 w 8"/>
                  <a:gd name="T7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" h="10">
                    <a:moveTo>
                      <a:pt x="4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5" y="9"/>
                      <a:pt x="5" y="9"/>
                      <a:pt x="5" y="10"/>
                    </a:cubicBezTo>
                    <a:cubicBezTo>
                      <a:pt x="5" y="10"/>
                      <a:pt x="5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8"/>
                      <a:pt x="3" y="8"/>
                      <a:pt x="3" y="8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8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201"/>
              <p:cNvSpPr>
                <a:spLocks noEditPoints="1"/>
              </p:cNvSpPr>
              <p:nvPr/>
            </p:nvSpPr>
            <p:spPr bwMode="auto">
              <a:xfrm>
                <a:off x="14" y="3523"/>
                <a:ext cx="22" cy="15"/>
              </a:xfrm>
              <a:custGeom>
                <a:avLst/>
                <a:gdLst>
                  <a:gd name="T0" fmla="*/ 7 w 9"/>
                  <a:gd name="T1" fmla="*/ 6 h 6"/>
                  <a:gd name="T2" fmla="*/ 7 w 9"/>
                  <a:gd name="T3" fmla="*/ 6 h 6"/>
                  <a:gd name="T4" fmla="*/ 8 w 9"/>
                  <a:gd name="T5" fmla="*/ 6 h 6"/>
                  <a:gd name="T6" fmla="*/ 8 w 9"/>
                  <a:gd name="T7" fmla="*/ 6 h 6"/>
                  <a:gd name="T8" fmla="*/ 7 w 9"/>
                  <a:gd name="T9" fmla="*/ 6 h 6"/>
                  <a:gd name="T10" fmla="*/ 5 w 9"/>
                  <a:gd name="T11" fmla="*/ 5 h 6"/>
                  <a:gd name="T12" fmla="*/ 5 w 9"/>
                  <a:gd name="T13" fmla="*/ 5 h 6"/>
                  <a:gd name="T14" fmla="*/ 7 w 9"/>
                  <a:gd name="T15" fmla="*/ 6 h 6"/>
                  <a:gd name="T16" fmla="*/ 7 w 9"/>
                  <a:gd name="T17" fmla="*/ 6 h 6"/>
                  <a:gd name="T18" fmla="*/ 5 w 9"/>
                  <a:gd name="T19" fmla="*/ 5 h 6"/>
                  <a:gd name="T20" fmla="*/ 8 w 9"/>
                  <a:gd name="T21" fmla="*/ 4 h 6"/>
                  <a:gd name="T22" fmla="*/ 8 w 9"/>
                  <a:gd name="T23" fmla="*/ 4 h 6"/>
                  <a:gd name="T24" fmla="*/ 9 w 9"/>
                  <a:gd name="T25" fmla="*/ 5 h 6"/>
                  <a:gd name="T26" fmla="*/ 9 w 9"/>
                  <a:gd name="T27" fmla="*/ 5 h 6"/>
                  <a:gd name="T28" fmla="*/ 8 w 9"/>
                  <a:gd name="T29" fmla="*/ 4 h 6"/>
                  <a:gd name="T30" fmla="*/ 6 w 9"/>
                  <a:gd name="T31" fmla="*/ 3 h 6"/>
                  <a:gd name="T32" fmla="*/ 6 w 9"/>
                  <a:gd name="T33" fmla="*/ 3 h 6"/>
                  <a:gd name="T34" fmla="*/ 8 w 9"/>
                  <a:gd name="T35" fmla="*/ 4 h 6"/>
                  <a:gd name="T36" fmla="*/ 8 w 9"/>
                  <a:gd name="T37" fmla="*/ 4 h 6"/>
                  <a:gd name="T38" fmla="*/ 6 w 9"/>
                  <a:gd name="T39" fmla="*/ 3 h 6"/>
                  <a:gd name="T40" fmla="*/ 0 w 9"/>
                  <a:gd name="T41" fmla="*/ 1 h 6"/>
                  <a:gd name="T42" fmla="*/ 0 w 9"/>
                  <a:gd name="T43" fmla="*/ 2 h 6"/>
                  <a:gd name="T44" fmla="*/ 1 w 9"/>
                  <a:gd name="T45" fmla="*/ 3 h 6"/>
                  <a:gd name="T46" fmla="*/ 2 w 9"/>
                  <a:gd name="T47" fmla="*/ 3 h 6"/>
                  <a:gd name="T48" fmla="*/ 2 w 9"/>
                  <a:gd name="T49" fmla="*/ 3 h 6"/>
                  <a:gd name="T50" fmla="*/ 0 w 9"/>
                  <a:gd name="T51" fmla="*/ 1 h 6"/>
                  <a:gd name="T52" fmla="*/ 2 w 9"/>
                  <a:gd name="T53" fmla="*/ 1 h 6"/>
                  <a:gd name="T54" fmla="*/ 3 w 9"/>
                  <a:gd name="T55" fmla="*/ 2 h 6"/>
                  <a:gd name="T56" fmla="*/ 3 w 9"/>
                  <a:gd name="T57" fmla="*/ 2 h 6"/>
                  <a:gd name="T58" fmla="*/ 2 w 9"/>
                  <a:gd name="T59" fmla="*/ 1 h 6"/>
                  <a:gd name="T60" fmla="*/ 1 w 9"/>
                  <a:gd name="T61" fmla="*/ 0 h 6"/>
                  <a:gd name="T62" fmla="*/ 1 w 9"/>
                  <a:gd name="T63" fmla="*/ 0 h 6"/>
                  <a:gd name="T64" fmla="*/ 2 w 9"/>
                  <a:gd name="T65" fmla="*/ 1 h 6"/>
                  <a:gd name="T66" fmla="*/ 1 w 9"/>
                  <a:gd name="T6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" h="6"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6" y="5"/>
                      <a:pt x="5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7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2" y="1"/>
                    </a:move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202"/>
              <p:cNvSpPr>
                <a:spLocks noEditPoints="1"/>
              </p:cNvSpPr>
              <p:nvPr/>
            </p:nvSpPr>
            <p:spPr bwMode="auto">
              <a:xfrm>
                <a:off x="-66" y="3665"/>
                <a:ext cx="19" cy="12"/>
              </a:xfrm>
              <a:custGeom>
                <a:avLst/>
                <a:gdLst>
                  <a:gd name="T0" fmla="*/ 6 w 8"/>
                  <a:gd name="T1" fmla="*/ 3 h 5"/>
                  <a:gd name="T2" fmla="*/ 6 w 8"/>
                  <a:gd name="T3" fmla="*/ 4 h 5"/>
                  <a:gd name="T4" fmla="*/ 6 w 8"/>
                  <a:gd name="T5" fmla="*/ 5 h 5"/>
                  <a:gd name="T6" fmla="*/ 7 w 8"/>
                  <a:gd name="T7" fmla="*/ 4 h 5"/>
                  <a:gd name="T8" fmla="*/ 6 w 8"/>
                  <a:gd name="T9" fmla="*/ 3 h 5"/>
                  <a:gd name="T10" fmla="*/ 5 w 8"/>
                  <a:gd name="T11" fmla="*/ 2 h 5"/>
                  <a:gd name="T12" fmla="*/ 4 w 8"/>
                  <a:gd name="T13" fmla="*/ 3 h 5"/>
                  <a:gd name="T14" fmla="*/ 5 w 8"/>
                  <a:gd name="T15" fmla="*/ 4 h 5"/>
                  <a:gd name="T16" fmla="*/ 6 w 8"/>
                  <a:gd name="T17" fmla="*/ 3 h 5"/>
                  <a:gd name="T18" fmla="*/ 5 w 8"/>
                  <a:gd name="T19" fmla="*/ 2 h 5"/>
                  <a:gd name="T20" fmla="*/ 7 w 8"/>
                  <a:gd name="T21" fmla="*/ 1 h 5"/>
                  <a:gd name="T22" fmla="*/ 7 w 8"/>
                  <a:gd name="T23" fmla="*/ 1 h 5"/>
                  <a:gd name="T24" fmla="*/ 8 w 8"/>
                  <a:gd name="T25" fmla="*/ 2 h 5"/>
                  <a:gd name="T26" fmla="*/ 8 w 8"/>
                  <a:gd name="T27" fmla="*/ 2 h 5"/>
                  <a:gd name="T28" fmla="*/ 7 w 8"/>
                  <a:gd name="T29" fmla="*/ 1 h 5"/>
                  <a:gd name="T30" fmla="*/ 7 w 8"/>
                  <a:gd name="T31" fmla="*/ 1 h 5"/>
                  <a:gd name="T32" fmla="*/ 7 w 8"/>
                  <a:gd name="T33" fmla="*/ 1 h 5"/>
                  <a:gd name="T34" fmla="*/ 7 w 8"/>
                  <a:gd name="T35" fmla="*/ 1 h 5"/>
                  <a:gd name="T36" fmla="*/ 7 w 8"/>
                  <a:gd name="T37" fmla="*/ 1 h 5"/>
                  <a:gd name="T38" fmla="*/ 1 w 8"/>
                  <a:gd name="T39" fmla="*/ 0 h 5"/>
                  <a:gd name="T40" fmla="*/ 0 w 8"/>
                  <a:gd name="T41" fmla="*/ 1 h 5"/>
                  <a:gd name="T42" fmla="*/ 3 w 8"/>
                  <a:gd name="T43" fmla="*/ 3 h 5"/>
                  <a:gd name="T44" fmla="*/ 4 w 8"/>
                  <a:gd name="T45" fmla="*/ 1 h 5"/>
                  <a:gd name="T46" fmla="*/ 1 w 8"/>
                  <a:gd name="T4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" h="5">
                    <a:moveTo>
                      <a:pt x="6" y="3"/>
                    </a:move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5"/>
                      <a:pt x="6" y="5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7" y="3"/>
                      <a:pt x="6" y="3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5" y="2"/>
                      <a:pt x="5" y="2"/>
                    </a:cubicBezTo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8" y="1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7" y="1"/>
                    </a:cubicBezTo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2"/>
                      <a:pt x="3" y="2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0203"/>
              <p:cNvSpPr>
                <a:spLocks noEditPoints="1"/>
              </p:cNvSpPr>
              <p:nvPr/>
            </p:nvSpPr>
            <p:spPr bwMode="auto">
              <a:xfrm>
                <a:off x="-182" y="3854"/>
                <a:ext cx="19" cy="21"/>
              </a:xfrm>
              <a:custGeom>
                <a:avLst/>
                <a:gdLst>
                  <a:gd name="T0" fmla="*/ 0 w 8"/>
                  <a:gd name="T1" fmla="*/ 8 h 9"/>
                  <a:gd name="T2" fmla="*/ 0 w 8"/>
                  <a:gd name="T3" fmla="*/ 8 h 9"/>
                  <a:gd name="T4" fmla="*/ 3 w 8"/>
                  <a:gd name="T5" fmla="*/ 9 h 9"/>
                  <a:gd name="T6" fmla="*/ 3 w 8"/>
                  <a:gd name="T7" fmla="*/ 9 h 9"/>
                  <a:gd name="T8" fmla="*/ 0 w 8"/>
                  <a:gd name="T9" fmla="*/ 8 h 9"/>
                  <a:gd name="T10" fmla="*/ 4 w 8"/>
                  <a:gd name="T11" fmla="*/ 0 h 9"/>
                  <a:gd name="T12" fmla="*/ 4 w 8"/>
                  <a:gd name="T13" fmla="*/ 1 h 9"/>
                  <a:gd name="T14" fmla="*/ 7 w 8"/>
                  <a:gd name="T15" fmla="*/ 2 h 9"/>
                  <a:gd name="T16" fmla="*/ 7 w 8"/>
                  <a:gd name="T17" fmla="*/ 2 h 9"/>
                  <a:gd name="T18" fmla="*/ 4 w 8"/>
                  <a:gd name="T19" fmla="*/ 0 h 9"/>
                  <a:gd name="T20" fmla="*/ 5 w 8"/>
                  <a:gd name="T21" fmla="*/ 0 h 9"/>
                  <a:gd name="T22" fmla="*/ 4 w 8"/>
                  <a:gd name="T23" fmla="*/ 0 h 9"/>
                  <a:gd name="T24" fmla="*/ 8 w 8"/>
                  <a:gd name="T25" fmla="*/ 2 h 9"/>
                  <a:gd name="T26" fmla="*/ 8 w 8"/>
                  <a:gd name="T27" fmla="*/ 2 h 9"/>
                  <a:gd name="T28" fmla="*/ 5 w 8"/>
                  <a:gd name="T29" fmla="*/ 1 h 9"/>
                  <a:gd name="T30" fmla="*/ 5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2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9"/>
                      <a:pt x="1" y="8"/>
                      <a:pt x="0" y="8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5" y="1"/>
                      <a:pt x="4" y="0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0204"/>
              <p:cNvSpPr>
                <a:spLocks noEditPoints="1"/>
              </p:cNvSpPr>
              <p:nvPr/>
            </p:nvSpPr>
            <p:spPr bwMode="auto">
              <a:xfrm>
                <a:off x="-208" y="3592"/>
                <a:ext cx="204" cy="323"/>
              </a:xfrm>
              <a:custGeom>
                <a:avLst/>
                <a:gdLst>
                  <a:gd name="T0" fmla="*/ 0 w 86"/>
                  <a:gd name="T1" fmla="*/ 134 h 137"/>
                  <a:gd name="T2" fmla="*/ 2 w 86"/>
                  <a:gd name="T3" fmla="*/ 136 h 137"/>
                  <a:gd name="T4" fmla="*/ 2 w 86"/>
                  <a:gd name="T5" fmla="*/ 136 h 137"/>
                  <a:gd name="T6" fmla="*/ 4 w 86"/>
                  <a:gd name="T7" fmla="*/ 137 h 137"/>
                  <a:gd name="T8" fmla="*/ 5 w 86"/>
                  <a:gd name="T9" fmla="*/ 127 h 137"/>
                  <a:gd name="T10" fmla="*/ 11 w 86"/>
                  <a:gd name="T11" fmla="*/ 120 h 137"/>
                  <a:gd name="T12" fmla="*/ 13 w 86"/>
                  <a:gd name="T13" fmla="*/ 116 h 137"/>
                  <a:gd name="T14" fmla="*/ 13 w 86"/>
                  <a:gd name="T15" fmla="*/ 116 h 137"/>
                  <a:gd name="T16" fmla="*/ 13 w 86"/>
                  <a:gd name="T17" fmla="*/ 116 h 137"/>
                  <a:gd name="T18" fmla="*/ 13 w 86"/>
                  <a:gd name="T19" fmla="*/ 115 h 137"/>
                  <a:gd name="T20" fmla="*/ 15 w 86"/>
                  <a:gd name="T21" fmla="*/ 113 h 137"/>
                  <a:gd name="T22" fmla="*/ 20 w 86"/>
                  <a:gd name="T23" fmla="*/ 103 h 137"/>
                  <a:gd name="T24" fmla="*/ 23 w 86"/>
                  <a:gd name="T25" fmla="*/ 97 h 137"/>
                  <a:gd name="T26" fmla="*/ 27 w 86"/>
                  <a:gd name="T27" fmla="*/ 90 h 137"/>
                  <a:gd name="T28" fmla="*/ 29 w 86"/>
                  <a:gd name="T29" fmla="*/ 87 h 137"/>
                  <a:gd name="T30" fmla="*/ 39 w 86"/>
                  <a:gd name="T31" fmla="*/ 81 h 137"/>
                  <a:gd name="T32" fmla="*/ 47 w 86"/>
                  <a:gd name="T33" fmla="*/ 67 h 137"/>
                  <a:gd name="T34" fmla="*/ 57 w 86"/>
                  <a:gd name="T35" fmla="*/ 52 h 137"/>
                  <a:gd name="T36" fmla="*/ 56 w 86"/>
                  <a:gd name="T37" fmla="*/ 51 h 137"/>
                  <a:gd name="T38" fmla="*/ 54 w 86"/>
                  <a:gd name="T39" fmla="*/ 50 h 137"/>
                  <a:gd name="T40" fmla="*/ 59 w 86"/>
                  <a:gd name="T41" fmla="*/ 48 h 137"/>
                  <a:gd name="T42" fmla="*/ 58 w 86"/>
                  <a:gd name="T43" fmla="*/ 47 h 137"/>
                  <a:gd name="T44" fmla="*/ 56 w 86"/>
                  <a:gd name="T45" fmla="*/ 46 h 137"/>
                  <a:gd name="T46" fmla="*/ 59 w 86"/>
                  <a:gd name="T47" fmla="*/ 47 h 137"/>
                  <a:gd name="T48" fmla="*/ 58 w 86"/>
                  <a:gd name="T49" fmla="*/ 47 h 137"/>
                  <a:gd name="T50" fmla="*/ 62 w 86"/>
                  <a:gd name="T51" fmla="*/ 42 h 137"/>
                  <a:gd name="T52" fmla="*/ 60 w 86"/>
                  <a:gd name="T53" fmla="*/ 41 h 137"/>
                  <a:gd name="T54" fmla="*/ 54 w 86"/>
                  <a:gd name="T55" fmla="*/ 44 h 137"/>
                  <a:gd name="T56" fmla="*/ 64 w 86"/>
                  <a:gd name="T57" fmla="*/ 38 h 137"/>
                  <a:gd name="T58" fmla="*/ 57 w 86"/>
                  <a:gd name="T59" fmla="*/ 39 h 137"/>
                  <a:gd name="T60" fmla="*/ 62 w 86"/>
                  <a:gd name="T61" fmla="*/ 37 h 137"/>
                  <a:gd name="T62" fmla="*/ 65 w 86"/>
                  <a:gd name="T63" fmla="*/ 37 h 137"/>
                  <a:gd name="T64" fmla="*/ 59 w 86"/>
                  <a:gd name="T65" fmla="*/ 35 h 137"/>
                  <a:gd name="T66" fmla="*/ 64 w 86"/>
                  <a:gd name="T67" fmla="*/ 35 h 137"/>
                  <a:gd name="T68" fmla="*/ 60 w 86"/>
                  <a:gd name="T69" fmla="*/ 32 h 137"/>
                  <a:gd name="T70" fmla="*/ 69 w 86"/>
                  <a:gd name="T71" fmla="*/ 30 h 137"/>
                  <a:gd name="T72" fmla="*/ 69 w 86"/>
                  <a:gd name="T73" fmla="*/ 30 h 137"/>
                  <a:gd name="T74" fmla="*/ 67 w 86"/>
                  <a:gd name="T75" fmla="*/ 32 h 137"/>
                  <a:gd name="T76" fmla="*/ 70 w 86"/>
                  <a:gd name="T77" fmla="*/ 30 h 137"/>
                  <a:gd name="T78" fmla="*/ 69 w 86"/>
                  <a:gd name="T79" fmla="*/ 30 h 137"/>
                  <a:gd name="T80" fmla="*/ 65 w 86"/>
                  <a:gd name="T81" fmla="*/ 31 h 137"/>
                  <a:gd name="T82" fmla="*/ 66 w 86"/>
                  <a:gd name="T83" fmla="*/ 28 h 137"/>
                  <a:gd name="T84" fmla="*/ 73 w 86"/>
                  <a:gd name="T85" fmla="*/ 24 h 137"/>
                  <a:gd name="T86" fmla="*/ 72 w 86"/>
                  <a:gd name="T87" fmla="*/ 24 h 137"/>
                  <a:gd name="T88" fmla="*/ 74 w 86"/>
                  <a:gd name="T89" fmla="*/ 23 h 137"/>
                  <a:gd name="T90" fmla="*/ 70 w 86"/>
                  <a:gd name="T91" fmla="*/ 22 h 137"/>
                  <a:gd name="T92" fmla="*/ 73 w 86"/>
                  <a:gd name="T93" fmla="*/ 23 h 137"/>
                  <a:gd name="T94" fmla="*/ 75 w 86"/>
                  <a:gd name="T95" fmla="*/ 20 h 137"/>
                  <a:gd name="T96" fmla="*/ 68 w 86"/>
                  <a:gd name="T97" fmla="*/ 19 h 137"/>
                  <a:gd name="T98" fmla="*/ 75 w 86"/>
                  <a:gd name="T99" fmla="*/ 17 h 137"/>
                  <a:gd name="T100" fmla="*/ 75 w 86"/>
                  <a:gd name="T101" fmla="*/ 17 h 137"/>
                  <a:gd name="T102" fmla="*/ 71 w 86"/>
                  <a:gd name="T103" fmla="*/ 14 h 137"/>
                  <a:gd name="T104" fmla="*/ 82 w 86"/>
                  <a:gd name="T105" fmla="*/ 7 h 137"/>
                  <a:gd name="T106" fmla="*/ 81 w 86"/>
                  <a:gd name="T107" fmla="*/ 6 h 137"/>
                  <a:gd name="T108" fmla="*/ 77 w 86"/>
                  <a:gd name="T109" fmla="*/ 4 h 137"/>
                  <a:gd name="T110" fmla="*/ 86 w 86"/>
                  <a:gd name="T111" fmla="*/ 4 h 137"/>
                  <a:gd name="T112" fmla="*/ 85 w 86"/>
                  <a:gd name="T113" fmla="*/ 3 h 137"/>
                  <a:gd name="T114" fmla="*/ 81 w 86"/>
                  <a:gd name="T115" fmla="*/ 1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6" h="137">
                    <a:moveTo>
                      <a:pt x="4" y="129"/>
                    </a:moveTo>
                    <a:cubicBezTo>
                      <a:pt x="4" y="130"/>
                      <a:pt x="3" y="130"/>
                      <a:pt x="3" y="131"/>
                    </a:cubicBezTo>
                    <a:cubicBezTo>
                      <a:pt x="1" y="133"/>
                      <a:pt x="1" y="133"/>
                      <a:pt x="1" y="133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1" y="134"/>
                      <a:pt x="1" y="134"/>
                      <a:pt x="1" y="134"/>
                    </a:cubicBezTo>
                    <a:cubicBezTo>
                      <a:pt x="2" y="134"/>
                      <a:pt x="2" y="134"/>
                      <a:pt x="2" y="134"/>
                    </a:cubicBezTo>
                    <a:cubicBezTo>
                      <a:pt x="2" y="134"/>
                      <a:pt x="2" y="134"/>
                      <a:pt x="3" y="134"/>
                    </a:cubicBezTo>
                    <a:cubicBezTo>
                      <a:pt x="3" y="134"/>
                      <a:pt x="3" y="134"/>
                      <a:pt x="3" y="134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3" y="136"/>
                      <a:pt x="3" y="136"/>
                      <a:pt x="3" y="136"/>
                    </a:cubicBezTo>
                    <a:cubicBezTo>
                      <a:pt x="3" y="135"/>
                      <a:pt x="3" y="135"/>
                      <a:pt x="4" y="135"/>
                    </a:cubicBezTo>
                    <a:cubicBezTo>
                      <a:pt x="4" y="135"/>
                      <a:pt x="4" y="135"/>
                      <a:pt x="4" y="135"/>
                    </a:cubicBezTo>
                    <a:cubicBezTo>
                      <a:pt x="4" y="135"/>
                      <a:pt x="4" y="135"/>
                      <a:pt x="4" y="135"/>
                    </a:cubicBezTo>
                    <a:cubicBezTo>
                      <a:pt x="4" y="136"/>
                      <a:pt x="4" y="137"/>
                      <a:pt x="4" y="137"/>
                    </a:cubicBezTo>
                    <a:cubicBezTo>
                      <a:pt x="5" y="136"/>
                      <a:pt x="6" y="134"/>
                      <a:pt x="7" y="132"/>
                    </a:cubicBezTo>
                    <a:cubicBezTo>
                      <a:pt x="7" y="132"/>
                      <a:pt x="7" y="132"/>
                      <a:pt x="7" y="132"/>
                    </a:cubicBezTo>
                    <a:cubicBezTo>
                      <a:pt x="6" y="131"/>
                      <a:pt x="5" y="130"/>
                      <a:pt x="4" y="129"/>
                    </a:cubicBezTo>
                    <a:moveTo>
                      <a:pt x="7" y="125"/>
                    </a:moveTo>
                    <a:cubicBezTo>
                      <a:pt x="6" y="126"/>
                      <a:pt x="6" y="127"/>
                      <a:pt x="5" y="127"/>
                    </a:cubicBezTo>
                    <a:cubicBezTo>
                      <a:pt x="6" y="128"/>
                      <a:pt x="6" y="128"/>
                      <a:pt x="6" y="128"/>
                    </a:cubicBezTo>
                    <a:cubicBezTo>
                      <a:pt x="9" y="129"/>
                      <a:pt x="9" y="129"/>
                      <a:pt x="9" y="129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6"/>
                      <a:pt x="8" y="126"/>
                      <a:pt x="7" y="125"/>
                    </a:cubicBezTo>
                    <a:moveTo>
                      <a:pt x="11" y="120"/>
                    </a:moveTo>
                    <a:cubicBezTo>
                      <a:pt x="10" y="120"/>
                      <a:pt x="10" y="121"/>
                      <a:pt x="9" y="121"/>
                    </a:cubicBezTo>
                    <a:cubicBezTo>
                      <a:pt x="10" y="122"/>
                      <a:pt x="11" y="123"/>
                      <a:pt x="12" y="123"/>
                    </a:cubicBezTo>
                    <a:cubicBezTo>
                      <a:pt x="13" y="121"/>
                      <a:pt x="13" y="121"/>
                      <a:pt x="13" y="121"/>
                    </a:cubicBezTo>
                    <a:cubicBezTo>
                      <a:pt x="12" y="121"/>
                      <a:pt x="11" y="120"/>
                      <a:pt x="11" y="120"/>
                    </a:cubicBezTo>
                    <a:moveTo>
                      <a:pt x="13" y="116"/>
                    </a:moveTo>
                    <a:cubicBezTo>
                      <a:pt x="12" y="117"/>
                      <a:pt x="12" y="117"/>
                      <a:pt x="12" y="117"/>
                    </a:cubicBezTo>
                    <a:cubicBezTo>
                      <a:pt x="13" y="118"/>
                      <a:pt x="14" y="118"/>
                      <a:pt x="15" y="119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4" y="117"/>
                      <a:pt x="13" y="117"/>
                      <a:pt x="13" y="116"/>
                    </a:cubicBezTo>
                    <a:moveTo>
                      <a:pt x="13" y="116"/>
                    </a:moveTo>
                    <a:cubicBezTo>
                      <a:pt x="13" y="116"/>
                      <a:pt x="13" y="116"/>
                      <a:pt x="13" y="116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6" y="118"/>
                      <a:pt x="16" y="117"/>
                      <a:pt x="16" y="117"/>
                    </a:cubicBezTo>
                    <a:cubicBezTo>
                      <a:pt x="15" y="117"/>
                      <a:pt x="14" y="116"/>
                      <a:pt x="13" y="116"/>
                    </a:cubicBezTo>
                    <a:moveTo>
                      <a:pt x="13" y="115"/>
                    </a:moveTo>
                    <a:cubicBezTo>
                      <a:pt x="13" y="115"/>
                      <a:pt x="13" y="115"/>
                      <a:pt x="13" y="115"/>
                    </a:cubicBezTo>
                    <a:cubicBezTo>
                      <a:pt x="14" y="116"/>
                      <a:pt x="15" y="116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6"/>
                      <a:pt x="14" y="116"/>
                      <a:pt x="13" y="115"/>
                    </a:cubicBezTo>
                    <a:moveTo>
                      <a:pt x="15" y="113"/>
                    </a:moveTo>
                    <a:cubicBezTo>
                      <a:pt x="15" y="113"/>
                      <a:pt x="14" y="113"/>
                      <a:pt x="14" y="113"/>
                    </a:cubicBezTo>
                    <a:cubicBezTo>
                      <a:pt x="15" y="114"/>
                      <a:pt x="16" y="115"/>
                      <a:pt x="17" y="115"/>
                    </a:cubicBezTo>
                    <a:cubicBezTo>
                      <a:pt x="17" y="115"/>
                      <a:pt x="18" y="115"/>
                      <a:pt x="18" y="114"/>
                    </a:cubicBezTo>
                    <a:cubicBezTo>
                      <a:pt x="17" y="114"/>
                      <a:pt x="16" y="113"/>
                      <a:pt x="15" y="113"/>
                    </a:cubicBezTo>
                    <a:moveTo>
                      <a:pt x="20" y="103"/>
                    </a:moveTo>
                    <a:cubicBezTo>
                      <a:pt x="19" y="105"/>
                      <a:pt x="18" y="106"/>
                      <a:pt x="17" y="108"/>
                    </a:cubicBezTo>
                    <a:cubicBezTo>
                      <a:pt x="19" y="108"/>
                      <a:pt x="20" y="109"/>
                      <a:pt x="21" y="110"/>
                    </a:cubicBezTo>
                    <a:cubicBezTo>
                      <a:pt x="22" y="108"/>
                      <a:pt x="23" y="107"/>
                      <a:pt x="24" y="105"/>
                    </a:cubicBezTo>
                    <a:cubicBezTo>
                      <a:pt x="23" y="104"/>
                      <a:pt x="21" y="104"/>
                      <a:pt x="20" y="103"/>
                    </a:cubicBezTo>
                    <a:moveTo>
                      <a:pt x="23" y="97"/>
                    </a:moveTo>
                    <a:cubicBezTo>
                      <a:pt x="23" y="99"/>
                      <a:pt x="22" y="100"/>
                      <a:pt x="21" y="102"/>
                    </a:cubicBezTo>
                    <a:cubicBezTo>
                      <a:pt x="22" y="103"/>
                      <a:pt x="23" y="103"/>
                      <a:pt x="24" y="104"/>
                    </a:cubicBezTo>
                    <a:cubicBezTo>
                      <a:pt x="25" y="103"/>
                      <a:pt x="26" y="101"/>
                      <a:pt x="27" y="100"/>
                    </a:cubicBezTo>
                    <a:cubicBezTo>
                      <a:pt x="26" y="99"/>
                      <a:pt x="25" y="98"/>
                      <a:pt x="23" y="97"/>
                    </a:cubicBezTo>
                    <a:moveTo>
                      <a:pt x="27" y="90"/>
                    </a:moveTo>
                    <a:cubicBezTo>
                      <a:pt x="26" y="92"/>
                      <a:pt x="25" y="95"/>
                      <a:pt x="24" y="97"/>
                    </a:cubicBezTo>
                    <a:cubicBezTo>
                      <a:pt x="25" y="98"/>
                      <a:pt x="26" y="98"/>
                      <a:pt x="27" y="99"/>
                    </a:cubicBezTo>
                    <a:cubicBezTo>
                      <a:pt x="29" y="97"/>
                      <a:pt x="30" y="95"/>
                      <a:pt x="32" y="93"/>
                    </a:cubicBezTo>
                    <a:cubicBezTo>
                      <a:pt x="30" y="92"/>
                      <a:pt x="29" y="91"/>
                      <a:pt x="27" y="90"/>
                    </a:cubicBezTo>
                    <a:moveTo>
                      <a:pt x="29" y="87"/>
                    </a:moveTo>
                    <a:cubicBezTo>
                      <a:pt x="29" y="87"/>
                      <a:pt x="29" y="88"/>
                      <a:pt x="29" y="88"/>
                    </a:cubicBezTo>
                    <a:cubicBezTo>
                      <a:pt x="30" y="89"/>
                      <a:pt x="31" y="90"/>
                      <a:pt x="33" y="90"/>
                    </a:cubicBezTo>
                    <a:cubicBezTo>
                      <a:pt x="33" y="90"/>
                      <a:pt x="33" y="90"/>
                      <a:pt x="34" y="89"/>
                    </a:cubicBezTo>
                    <a:cubicBezTo>
                      <a:pt x="32" y="89"/>
                      <a:pt x="31" y="88"/>
                      <a:pt x="29" y="87"/>
                    </a:cubicBezTo>
                    <a:moveTo>
                      <a:pt x="34" y="79"/>
                    </a:moveTo>
                    <a:cubicBezTo>
                      <a:pt x="33" y="81"/>
                      <a:pt x="31" y="84"/>
                      <a:pt x="29" y="87"/>
                    </a:cubicBezTo>
                    <a:cubicBezTo>
                      <a:pt x="31" y="87"/>
                      <a:pt x="32" y="88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6" y="86"/>
                      <a:pt x="37" y="84"/>
                      <a:pt x="39" y="81"/>
                    </a:cubicBezTo>
                    <a:cubicBezTo>
                      <a:pt x="37" y="80"/>
                      <a:pt x="36" y="80"/>
                      <a:pt x="34" y="79"/>
                    </a:cubicBezTo>
                    <a:moveTo>
                      <a:pt x="42" y="64"/>
                    </a:moveTo>
                    <a:cubicBezTo>
                      <a:pt x="40" y="67"/>
                      <a:pt x="39" y="70"/>
                      <a:pt x="37" y="73"/>
                    </a:cubicBezTo>
                    <a:cubicBezTo>
                      <a:pt x="42" y="76"/>
                      <a:pt x="42" y="76"/>
                      <a:pt x="42" y="76"/>
                    </a:cubicBezTo>
                    <a:cubicBezTo>
                      <a:pt x="44" y="73"/>
                      <a:pt x="45" y="70"/>
                      <a:pt x="47" y="67"/>
                    </a:cubicBezTo>
                    <a:cubicBezTo>
                      <a:pt x="42" y="64"/>
                      <a:pt x="42" y="64"/>
                      <a:pt x="42" y="64"/>
                    </a:cubicBezTo>
                    <a:moveTo>
                      <a:pt x="56" y="51"/>
                    </a:moveTo>
                    <a:cubicBezTo>
                      <a:pt x="54" y="54"/>
                      <a:pt x="53" y="56"/>
                      <a:pt x="52" y="58"/>
                    </a:cubicBezTo>
                    <a:cubicBezTo>
                      <a:pt x="52" y="58"/>
                      <a:pt x="52" y="58"/>
                      <a:pt x="53" y="58"/>
                    </a:cubicBezTo>
                    <a:cubicBezTo>
                      <a:pt x="54" y="56"/>
                      <a:pt x="55" y="54"/>
                      <a:pt x="57" y="52"/>
                    </a:cubicBezTo>
                    <a:cubicBezTo>
                      <a:pt x="57" y="51"/>
                      <a:pt x="56" y="51"/>
                      <a:pt x="56" y="51"/>
                    </a:cubicBezTo>
                    <a:moveTo>
                      <a:pt x="54" y="50"/>
                    </a:moveTo>
                    <a:cubicBezTo>
                      <a:pt x="53" y="52"/>
                      <a:pt x="52" y="55"/>
                      <a:pt x="50" y="57"/>
                    </a:cubicBezTo>
                    <a:cubicBezTo>
                      <a:pt x="51" y="57"/>
                      <a:pt x="51" y="58"/>
                      <a:pt x="52" y="58"/>
                    </a:cubicBezTo>
                    <a:cubicBezTo>
                      <a:pt x="53" y="56"/>
                      <a:pt x="55" y="53"/>
                      <a:pt x="56" y="51"/>
                    </a:cubicBezTo>
                    <a:cubicBezTo>
                      <a:pt x="55" y="51"/>
                      <a:pt x="55" y="50"/>
                      <a:pt x="54" y="50"/>
                    </a:cubicBezTo>
                    <a:moveTo>
                      <a:pt x="51" y="48"/>
                    </a:moveTo>
                    <a:cubicBezTo>
                      <a:pt x="50" y="51"/>
                      <a:pt x="49" y="53"/>
                      <a:pt x="47" y="55"/>
                    </a:cubicBezTo>
                    <a:cubicBezTo>
                      <a:pt x="48" y="56"/>
                      <a:pt x="49" y="56"/>
                      <a:pt x="50" y="57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3" y="49"/>
                      <a:pt x="52" y="49"/>
                      <a:pt x="51" y="48"/>
                    </a:cubicBezTo>
                    <a:moveTo>
                      <a:pt x="58" y="47"/>
                    </a:moveTo>
                    <a:cubicBezTo>
                      <a:pt x="58" y="47"/>
                      <a:pt x="58" y="48"/>
                      <a:pt x="58" y="48"/>
                    </a:cubicBezTo>
                    <a:cubicBezTo>
                      <a:pt x="58" y="48"/>
                      <a:pt x="58" y="49"/>
                      <a:pt x="59" y="49"/>
                    </a:cubicBezTo>
                    <a:cubicBezTo>
                      <a:pt x="59" y="48"/>
                      <a:pt x="59" y="48"/>
                      <a:pt x="59" y="48"/>
                    </a:cubicBezTo>
                    <a:cubicBezTo>
                      <a:pt x="58" y="47"/>
                      <a:pt x="58" y="47"/>
                      <a:pt x="58" y="47"/>
                    </a:cubicBezTo>
                    <a:moveTo>
                      <a:pt x="57" y="46"/>
                    </a:moveTo>
                    <a:cubicBezTo>
                      <a:pt x="56" y="46"/>
                      <a:pt x="56" y="47"/>
                      <a:pt x="56" y="47"/>
                    </a:cubicBezTo>
                    <a:cubicBezTo>
                      <a:pt x="56" y="48"/>
                      <a:pt x="57" y="48"/>
                      <a:pt x="58" y="48"/>
                    </a:cubicBezTo>
                    <a:cubicBezTo>
                      <a:pt x="58" y="48"/>
                      <a:pt x="58" y="47"/>
                      <a:pt x="58" y="47"/>
                    </a:cubicBezTo>
                    <a:cubicBezTo>
                      <a:pt x="57" y="46"/>
                      <a:pt x="57" y="46"/>
                      <a:pt x="57" y="46"/>
                    </a:cubicBezTo>
                    <a:moveTo>
                      <a:pt x="54" y="44"/>
                    </a:moveTo>
                    <a:cubicBezTo>
                      <a:pt x="53" y="45"/>
                      <a:pt x="53" y="45"/>
                      <a:pt x="53" y="46"/>
                    </a:cubicBezTo>
                    <a:cubicBezTo>
                      <a:pt x="54" y="46"/>
                      <a:pt x="55" y="47"/>
                      <a:pt x="55" y="47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4" y="44"/>
                      <a:pt x="54" y="44"/>
                      <a:pt x="54" y="44"/>
                    </a:cubicBezTo>
                    <a:moveTo>
                      <a:pt x="61" y="42"/>
                    </a:moveTo>
                    <a:cubicBezTo>
                      <a:pt x="60" y="44"/>
                      <a:pt x="59" y="45"/>
                      <a:pt x="58" y="47"/>
                    </a:cubicBezTo>
                    <a:cubicBezTo>
                      <a:pt x="59" y="47"/>
                      <a:pt x="59" y="47"/>
                      <a:pt x="59" y="47"/>
                    </a:cubicBezTo>
                    <a:cubicBezTo>
                      <a:pt x="60" y="46"/>
                      <a:pt x="61" y="44"/>
                      <a:pt x="62" y="43"/>
                    </a:cubicBezTo>
                    <a:cubicBezTo>
                      <a:pt x="62" y="42"/>
                      <a:pt x="62" y="42"/>
                      <a:pt x="61" y="42"/>
                    </a:cubicBezTo>
                    <a:moveTo>
                      <a:pt x="60" y="41"/>
                    </a:moveTo>
                    <a:cubicBezTo>
                      <a:pt x="59" y="43"/>
                      <a:pt x="58" y="44"/>
                      <a:pt x="57" y="46"/>
                    </a:cubicBezTo>
                    <a:cubicBezTo>
                      <a:pt x="57" y="46"/>
                      <a:pt x="58" y="47"/>
                      <a:pt x="58" y="47"/>
                    </a:cubicBezTo>
                    <a:cubicBezTo>
                      <a:pt x="59" y="46"/>
                      <a:pt x="59" y="45"/>
                      <a:pt x="60" y="44"/>
                    </a:cubicBezTo>
                    <a:cubicBezTo>
                      <a:pt x="60" y="44"/>
                      <a:pt x="61" y="43"/>
                      <a:pt x="61" y="42"/>
                    </a:cubicBezTo>
                    <a:cubicBezTo>
                      <a:pt x="61" y="42"/>
                      <a:pt x="60" y="41"/>
                      <a:pt x="60" y="41"/>
                    </a:cubicBezTo>
                    <a:moveTo>
                      <a:pt x="62" y="40"/>
                    </a:moveTo>
                    <a:cubicBezTo>
                      <a:pt x="62" y="41"/>
                      <a:pt x="62" y="41"/>
                      <a:pt x="62" y="42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63" y="42"/>
                      <a:pt x="63" y="41"/>
                      <a:pt x="63" y="41"/>
                    </a:cubicBezTo>
                    <a:cubicBezTo>
                      <a:pt x="63" y="41"/>
                      <a:pt x="63" y="41"/>
                      <a:pt x="62" y="40"/>
                    </a:cubicBezTo>
                    <a:moveTo>
                      <a:pt x="61" y="39"/>
                    </a:moveTo>
                    <a:cubicBezTo>
                      <a:pt x="60" y="40"/>
                      <a:pt x="60" y="40"/>
                      <a:pt x="60" y="41"/>
                    </a:cubicBezTo>
                    <a:cubicBezTo>
                      <a:pt x="60" y="41"/>
                      <a:pt x="61" y="41"/>
                      <a:pt x="62" y="42"/>
                    </a:cubicBezTo>
                    <a:cubicBezTo>
                      <a:pt x="62" y="41"/>
                      <a:pt x="62" y="41"/>
                      <a:pt x="62" y="40"/>
                    </a:cubicBezTo>
                    <a:cubicBezTo>
                      <a:pt x="62" y="40"/>
                      <a:pt x="61" y="40"/>
                      <a:pt x="61" y="39"/>
                    </a:cubicBezTo>
                    <a:moveTo>
                      <a:pt x="56" y="39"/>
                    </a:moveTo>
                    <a:cubicBezTo>
                      <a:pt x="56" y="41"/>
                      <a:pt x="55" y="42"/>
                      <a:pt x="54" y="44"/>
                    </a:cubicBezTo>
                    <a:cubicBezTo>
                      <a:pt x="55" y="44"/>
                      <a:pt x="55" y="45"/>
                      <a:pt x="56" y="46"/>
                    </a:cubicBezTo>
                    <a:cubicBezTo>
                      <a:pt x="57" y="44"/>
                      <a:pt x="58" y="42"/>
                      <a:pt x="59" y="41"/>
                    </a:cubicBezTo>
                    <a:cubicBezTo>
                      <a:pt x="58" y="40"/>
                      <a:pt x="57" y="40"/>
                      <a:pt x="56" y="39"/>
                    </a:cubicBezTo>
                    <a:moveTo>
                      <a:pt x="64" y="38"/>
                    </a:moveTo>
                    <a:cubicBezTo>
                      <a:pt x="64" y="38"/>
                      <a:pt x="64" y="38"/>
                      <a:pt x="64" y="38"/>
                    </a:cubicBezTo>
                    <a:cubicBezTo>
                      <a:pt x="65" y="39"/>
                      <a:pt x="65" y="39"/>
                      <a:pt x="65" y="39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8"/>
                      <a:pt x="64" y="38"/>
                    </a:cubicBezTo>
                    <a:moveTo>
                      <a:pt x="57" y="37"/>
                    </a:moveTo>
                    <a:cubicBezTo>
                      <a:pt x="57" y="38"/>
                      <a:pt x="57" y="38"/>
                      <a:pt x="57" y="39"/>
                    </a:cubicBezTo>
                    <a:cubicBezTo>
                      <a:pt x="57" y="39"/>
                      <a:pt x="58" y="40"/>
                      <a:pt x="59" y="40"/>
                    </a:cubicBezTo>
                    <a:cubicBezTo>
                      <a:pt x="59" y="40"/>
                      <a:pt x="60" y="39"/>
                      <a:pt x="60" y="39"/>
                    </a:cubicBezTo>
                    <a:cubicBezTo>
                      <a:pt x="59" y="38"/>
                      <a:pt x="58" y="38"/>
                      <a:pt x="57" y="37"/>
                    </a:cubicBezTo>
                    <a:moveTo>
                      <a:pt x="62" y="37"/>
                    </a:moveTo>
                    <a:cubicBezTo>
                      <a:pt x="62" y="37"/>
                      <a:pt x="62" y="37"/>
                      <a:pt x="62" y="37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7"/>
                      <a:pt x="63" y="37"/>
                      <a:pt x="62" y="37"/>
                    </a:cubicBezTo>
                    <a:moveTo>
                      <a:pt x="65" y="36"/>
                    </a:moveTo>
                    <a:cubicBezTo>
                      <a:pt x="65" y="36"/>
                      <a:pt x="65" y="36"/>
                      <a:pt x="65" y="37"/>
                    </a:cubicBezTo>
                    <a:cubicBezTo>
                      <a:pt x="65" y="37"/>
                      <a:pt x="65" y="37"/>
                      <a:pt x="66" y="37"/>
                    </a:cubicBezTo>
                    <a:cubicBezTo>
                      <a:pt x="66" y="37"/>
                      <a:pt x="66" y="36"/>
                      <a:pt x="66" y="36"/>
                    </a:cubicBezTo>
                    <a:cubicBezTo>
                      <a:pt x="66" y="36"/>
                      <a:pt x="66" y="36"/>
                      <a:pt x="65" y="36"/>
                    </a:cubicBezTo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6"/>
                      <a:pt x="62" y="36"/>
                    </a:cubicBezTo>
                    <a:cubicBezTo>
                      <a:pt x="61" y="35"/>
                      <a:pt x="60" y="35"/>
                      <a:pt x="59" y="35"/>
                    </a:cubicBezTo>
                    <a:moveTo>
                      <a:pt x="64" y="35"/>
                    </a:moveTo>
                    <a:cubicBezTo>
                      <a:pt x="63" y="36"/>
                      <a:pt x="63" y="36"/>
                      <a:pt x="63" y="36"/>
                    </a:cubicBezTo>
                    <a:cubicBezTo>
                      <a:pt x="64" y="36"/>
                      <a:pt x="64" y="36"/>
                      <a:pt x="65" y="37"/>
                    </a:cubicBezTo>
                    <a:cubicBezTo>
                      <a:pt x="65" y="36"/>
                      <a:pt x="65" y="36"/>
                      <a:pt x="65" y="36"/>
                    </a:cubicBezTo>
                    <a:cubicBezTo>
                      <a:pt x="65" y="35"/>
                      <a:pt x="64" y="35"/>
                      <a:pt x="64" y="35"/>
                    </a:cubicBezTo>
                    <a:moveTo>
                      <a:pt x="60" y="32"/>
                    </a:moveTo>
                    <a:cubicBezTo>
                      <a:pt x="60" y="33"/>
                      <a:pt x="60" y="33"/>
                      <a:pt x="60" y="34"/>
                    </a:cubicBezTo>
                    <a:cubicBezTo>
                      <a:pt x="60" y="34"/>
                      <a:pt x="61" y="35"/>
                      <a:pt x="62" y="35"/>
                    </a:cubicBezTo>
                    <a:cubicBezTo>
                      <a:pt x="62" y="35"/>
                      <a:pt x="63" y="34"/>
                      <a:pt x="63" y="34"/>
                    </a:cubicBezTo>
                    <a:cubicBezTo>
                      <a:pt x="62" y="33"/>
                      <a:pt x="61" y="33"/>
                      <a:pt x="60" y="32"/>
                    </a:cubicBezTo>
                    <a:moveTo>
                      <a:pt x="69" y="30"/>
                    </a:moveTo>
                    <a:cubicBezTo>
                      <a:pt x="68" y="31"/>
                      <a:pt x="68" y="31"/>
                      <a:pt x="68" y="32"/>
                    </a:cubicBezTo>
                    <a:cubicBezTo>
                      <a:pt x="68" y="32"/>
                      <a:pt x="67" y="32"/>
                      <a:pt x="67" y="32"/>
                    </a:cubicBezTo>
                    <a:cubicBezTo>
                      <a:pt x="68" y="32"/>
                      <a:pt x="68" y="32"/>
                      <a:pt x="68" y="33"/>
                    </a:cubicBezTo>
                    <a:cubicBezTo>
                      <a:pt x="69" y="32"/>
                      <a:pt x="69" y="31"/>
                      <a:pt x="70" y="31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0"/>
                      <a:pt x="69" y="30"/>
                      <a:pt x="69" y="30"/>
                    </a:cubicBezTo>
                    <a:moveTo>
                      <a:pt x="67" y="29"/>
                    </a:moveTo>
                    <a:cubicBezTo>
                      <a:pt x="66" y="31"/>
                      <a:pt x="66" y="31"/>
                      <a:pt x="66" y="31"/>
                    </a:cubicBezTo>
                    <a:cubicBezTo>
                      <a:pt x="66" y="31"/>
                      <a:pt x="66" y="32"/>
                      <a:pt x="67" y="32"/>
                    </a:cubicBezTo>
                    <a:cubicBezTo>
                      <a:pt x="67" y="32"/>
                      <a:pt x="67" y="32"/>
                      <a:pt x="67" y="32"/>
                    </a:cubicBezTo>
                    <a:cubicBezTo>
                      <a:pt x="68" y="31"/>
                      <a:pt x="68" y="31"/>
                      <a:pt x="69" y="30"/>
                    </a:cubicBezTo>
                    <a:cubicBezTo>
                      <a:pt x="68" y="30"/>
                      <a:pt x="68" y="29"/>
                      <a:pt x="67" y="29"/>
                    </a:cubicBezTo>
                    <a:moveTo>
                      <a:pt x="69" y="29"/>
                    </a:moveTo>
                    <a:cubicBezTo>
                      <a:pt x="69" y="29"/>
                      <a:pt x="69" y="29"/>
                      <a:pt x="69" y="30"/>
                    </a:cubicBezTo>
                    <a:cubicBezTo>
                      <a:pt x="69" y="30"/>
                      <a:pt x="70" y="30"/>
                      <a:pt x="70" y="30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0" y="29"/>
                      <a:pt x="69" y="29"/>
                    </a:cubicBezTo>
                    <a:moveTo>
                      <a:pt x="68" y="28"/>
                    </a:moveTo>
                    <a:cubicBezTo>
                      <a:pt x="67" y="29"/>
                      <a:pt x="67" y="29"/>
                      <a:pt x="67" y="29"/>
                    </a:cubicBezTo>
                    <a:cubicBezTo>
                      <a:pt x="68" y="29"/>
                      <a:pt x="68" y="29"/>
                      <a:pt x="69" y="30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8" y="28"/>
                      <a:pt x="68" y="28"/>
                    </a:cubicBezTo>
                    <a:moveTo>
                      <a:pt x="63" y="27"/>
                    </a:moveTo>
                    <a:cubicBezTo>
                      <a:pt x="63" y="28"/>
                      <a:pt x="63" y="28"/>
                      <a:pt x="62" y="29"/>
                    </a:cubicBezTo>
                    <a:cubicBezTo>
                      <a:pt x="63" y="30"/>
                      <a:pt x="64" y="30"/>
                      <a:pt x="65" y="31"/>
                    </a:cubicBezTo>
                    <a:cubicBezTo>
                      <a:pt x="65" y="30"/>
                      <a:pt x="65" y="29"/>
                      <a:pt x="66" y="28"/>
                    </a:cubicBezTo>
                    <a:cubicBezTo>
                      <a:pt x="65" y="28"/>
                      <a:pt x="64" y="27"/>
                      <a:pt x="63" y="27"/>
                    </a:cubicBezTo>
                    <a:moveTo>
                      <a:pt x="64" y="26"/>
                    </a:move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27"/>
                      <a:pt x="65" y="27"/>
                      <a:pt x="66" y="28"/>
                    </a:cubicBezTo>
                    <a:cubicBezTo>
                      <a:pt x="66" y="28"/>
                      <a:pt x="66" y="28"/>
                      <a:pt x="66" y="27"/>
                    </a:cubicBezTo>
                    <a:cubicBezTo>
                      <a:pt x="66" y="27"/>
                      <a:pt x="65" y="26"/>
                      <a:pt x="64" y="26"/>
                    </a:cubicBezTo>
                    <a:moveTo>
                      <a:pt x="73" y="23"/>
                    </a:moveTo>
                    <a:cubicBezTo>
                      <a:pt x="73" y="24"/>
                      <a:pt x="73" y="24"/>
                      <a:pt x="72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4" y="24"/>
                      <a:pt x="74" y="24"/>
                    </a:cubicBezTo>
                    <a:cubicBezTo>
                      <a:pt x="73" y="24"/>
                      <a:pt x="73" y="24"/>
                      <a:pt x="73" y="23"/>
                    </a:cubicBezTo>
                    <a:moveTo>
                      <a:pt x="71" y="22"/>
                    </a:move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2" y="23"/>
                      <a:pt x="72" y="24"/>
                    </a:cubicBezTo>
                    <a:cubicBezTo>
                      <a:pt x="72" y="24"/>
                      <a:pt x="73" y="23"/>
                      <a:pt x="73" y="23"/>
                    </a:cubicBezTo>
                    <a:cubicBezTo>
                      <a:pt x="72" y="23"/>
                      <a:pt x="72" y="23"/>
                      <a:pt x="71" y="22"/>
                    </a:cubicBezTo>
                    <a:moveTo>
                      <a:pt x="74" y="21"/>
                    </a:moveTo>
                    <a:cubicBezTo>
                      <a:pt x="74" y="21"/>
                      <a:pt x="73" y="22"/>
                      <a:pt x="73" y="23"/>
                    </a:cubicBezTo>
                    <a:cubicBezTo>
                      <a:pt x="74" y="23"/>
                      <a:pt x="74" y="23"/>
                      <a:pt x="74" y="23"/>
                    </a:cubicBezTo>
                    <a:cubicBezTo>
                      <a:pt x="74" y="23"/>
                      <a:pt x="75" y="22"/>
                      <a:pt x="75" y="21"/>
                    </a:cubicBezTo>
                    <a:cubicBezTo>
                      <a:pt x="75" y="21"/>
                      <a:pt x="75" y="21"/>
                      <a:pt x="74" y="21"/>
                    </a:cubicBezTo>
                    <a:moveTo>
                      <a:pt x="67" y="20"/>
                    </a:moveTo>
                    <a:cubicBezTo>
                      <a:pt x="67" y="20"/>
                      <a:pt x="67" y="20"/>
                      <a:pt x="67" y="20"/>
                    </a:cubicBezTo>
                    <a:cubicBezTo>
                      <a:pt x="68" y="21"/>
                      <a:pt x="69" y="21"/>
                      <a:pt x="70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9" y="21"/>
                      <a:pt x="68" y="21"/>
                      <a:pt x="67" y="20"/>
                    </a:cubicBezTo>
                    <a:moveTo>
                      <a:pt x="73" y="20"/>
                    </a:moveTo>
                    <a:cubicBezTo>
                      <a:pt x="71" y="22"/>
                      <a:pt x="71" y="22"/>
                      <a:pt x="71" y="22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2"/>
                      <a:pt x="74" y="21"/>
                      <a:pt x="74" y="21"/>
                    </a:cubicBezTo>
                    <a:cubicBezTo>
                      <a:pt x="74" y="20"/>
                      <a:pt x="74" y="20"/>
                      <a:pt x="74" y="20"/>
                    </a:cubicBezTo>
                    <a:cubicBezTo>
                      <a:pt x="73" y="20"/>
                      <a:pt x="73" y="20"/>
                      <a:pt x="73" y="20"/>
                    </a:cubicBezTo>
                    <a:moveTo>
                      <a:pt x="76" y="18"/>
                    </a:moveTo>
                    <a:cubicBezTo>
                      <a:pt x="76" y="18"/>
                      <a:pt x="75" y="19"/>
                      <a:pt x="75" y="20"/>
                    </a:cubicBezTo>
                    <a:cubicBezTo>
                      <a:pt x="75" y="20"/>
                      <a:pt x="76" y="20"/>
                      <a:pt x="76" y="20"/>
                    </a:cubicBezTo>
                    <a:cubicBezTo>
                      <a:pt x="76" y="19"/>
                      <a:pt x="77" y="19"/>
                      <a:pt x="77" y="18"/>
                    </a:cubicBezTo>
                    <a:cubicBezTo>
                      <a:pt x="77" y="18"/>
                      <a:pt x="77" y="18"/>
                      <a:pt x="76" y="18"/>
                    </a:cubicBezTo>
                    <a:moveTo>
                      <a:pt x="69" y="17"/>
                    </a:moveTo>
                    <a:cubicBezTo>
                      <a:pt x="69" y="18"/>
                      <a:pt x="68" y="18"/>
                      <a:pt x="68" y="19"/>
                    </a:cubicBezTo>
                    <a:cubicBezTo>
                      <a:pt x="68" y="19"/>
                      <a:pt x="68" y="19"/>
                      <a:pt x="68" y="19"/>
                    </a:cubicBezTo>
                    <a:cubicBezTo>
                      <a:pt x="68" y="20"/>
                      <a:pt x="69" y="20"/>
                      <a:pt x="70" y="21"/>
                    </a:cubicBezTo>
                    <a:cubicBezTo>
                      <a:pt x="71" y="20"/>
                      <a:pt x="71" y="20"/>
                      <a:pt x="71" y="19"/>
                    </a:cubicBezTo>
                    <a:cubicBezTo>
                      <a:pt x="71" y="18"/>
                      <a:pt x="70" y="18"/>
                      <a:pt x="69" y="17"/>
                    </a:cubicBezTo>
                    <a:moveTo>
                      <a:pt x="75" y="17"/>
                    </a:moveTo>
                    <a:cubicBezTo>
                      <a:pt x="73" y="19"/>
                      <a:pt x="73" y="19"/>
                      <a:pt x="73" y="19"/>
                    </a:cubicBezTo>
                    <a:cubicBezTo>
                      <a:pt x="74" y="19"/>
                      <a:pt x="74" y="19"/>
                      <a:pt x="74" y="19"/>
                    </a:cubicBezTo>
                    <a:cubicBezTo>
                      <a:pt x="74" y="19"/>
                      <a:pt x="75" y="20"/>
                      <a:pt x="75" y="20"/>
                    </a:cubicBezTo>
                    <a:cubicBezTo>
                      <a:pt x="75" y="19"/>
                      <a:pt x="76" y="18"/>
                      <a:pt x="76" y="18"/>
                    </a:cubicBezTo>
                    <a:cubicBezTo>
                      <a:pt x="76" y="17"/>
                      <a:pt x="75" y="17"/>
                      <a:pt x="75" y="17"/>
                    </a:cubicBezTo>
                    <a:moveTo>
                      <a:pt x="71" y="14"/>
                    </a:moveTo>
                    <a:cubicBezTo>
                      <a:pt x="70" y="15"/>
                      <a:pt x="70" y="16"/>
                      <a:pt x="69" y="16"/>
                    </a:cubicBezTo>
                    <a:cubicBezTo>
                      <a:pt x="70" y="17"/>
                      <a:pt x="71" y="17"/>
                      <a:pt x="72" y="18"/>
                    </a:cubicBezTo>
                    <a:cubicBezTo>
                      <a:pt x="72" y="17"/>
                      <a:pt x="73" y="16"/>
                      <a:pt x="73" y="16"/>
                    </a:cubicBezTo>
                    <a:cubicBezTo>
                      <a:pt x="72" y="15"/>
                      <a:pt x="71" y="15"/>
                      <a:pt x="71" y="14"/>
                    </a:cubicBezTo>
                    <a:moveTo>
                      <a:pt x="82" y="7"/>
                    </a:moveTo>
                    <a:cubicBezTo>
                      <a:pt x="82" y="8"/>
                      <a:pt x="81" y="9"/>
                      <a:pt x="81" y="10"/>
                    </a:cubicBezTo>
                    <a:cubicBezTo>
                      <a:pt x="82" y="10"/>
                      <a:pt x="82" y="10"/>
                      <a:pt x="82" y="10"/>
                    </a:cubicBezTo>
                    <a:cubicBezTo>
                      <a:pt x="82" y="9"/>
                      <a:pt x="83" y="9"/>
                      <a:pt x="83" y="8"/>
                    </a:cubicBezTo>
                    <a:cubicBezTo>
                      <a:pt x="83" y="8"/>
                      <a:pt x="83" y="8"/>
                      <a:pt x="82" y="7"/>
                    </a:cubicBezTo>
                    <a:moveTo>
                      <a:pt x="81" y="6"/>
                    </a:moveTo>
                    <a:cubicBezTo>
                      <a:pt x="79" y="9"/>
                      <a:pt x="79" y="9"/>
                      <a:pt x="79" y="9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81" y="9"/>
                      <a:pt x="82" y="8"/>
                      <a:pt x="82" y="7"/>
                    </a:cubicBezTo>
                    <a:cubicBezTo>
                      <a:pt x="82" y="7"/>
                      <a:pt x="81" y="7"/>
                      <a:pt x="81" y="6"/>
                    </a:cubicBezTo>
                    <a:moveTo>
                      <a:pt x="76" y="4"/>
                    </a:moveTo>
                    <a:cubicBezTo>
                      <a:pt x="76" y="4"/>
                      <a:pt x="76" y="5"/>
                      <a:pt x="75" y="6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9" y="6"/>
                      <a:pt x="79" y="5"/>
                    </a:cubicBezTo>
                    <a:cubicBezTo>
                      <a:pt x="78" y="5"/>
                      <a:pt x="77" y="4"/>
                      <a:pt x="77" y="4"/>
                    </a:cubicBezTo>
                    <a:cubicBezTo>
                      <a:pt x="77" y="4"/>
                      <a:pt x="77" y="4"/>
                      <a:pt x="76" y="4"/>
                    </a:cubicBezTo>
                    <a:moveTo>
                      <a:pt x="85" y="3"/>
                    </a:moveTo>
                    <a:cubicBezTo>
                      <a:pt x="85" y="4"/>
                      <a:pt x="84" y="4"/>
                      <a:pt x="84" y="5"/>
                    </a:cubicBezTo>
                    <a:cubicBezTo>
                      <a:pt x="84" y="5"/>
                      <a:pt x="85" y="5"/>
                      <a:pt x="85" y="5"/>
                    </a:cubicBezTo>
                    <a:cubicBezTo>
                      <a:pt x="85" y="5"/>
                      <a:pt x="86" y="4"/>
                      <a:pt x="86" y="4"/>
                    </a:cubicBezTo>
                    <a:cubicBezTo>
                      <a:pt x="85" y="3"/>
                      <a:pt x="85" y="3"/>
                      <a:pt x="85" y="3"/>
                    </a:cubicBezTo>
                    <a:moveTo>
                      <a:pt x="83" y="2"/>
                    </a:moveTo>
                    <a:cubicBezTo>
                      <a:pt x="82" y="4"/>
                      <a:pt x="82" y="4"/>
                      <a:pt x="82" y="4"/>
                    </a:cubicBezTo>
                    <a:cubicBezTo>
                      <a:pt x="83" y="4"/>
                      <a:pt x="83" y="4"/>
                      <a:pt x="84" y="5"/>
                    </a:cubicBezTo>
                    <a:cubicBezTo>
                      <a:pt x="84" y="4"/>
                      <a:pt x="85" y="4"/>
                      <a:pt x="85" y="3"/>
                    </a:cubicBezTo>
                    <a:cubicBezTo>
                      <a:pt x="83" y="2"/>
                      <a:pt x="83" y="2"/>
                      <a:pt x="83" y="2"/>
                    </a:cubicBezTo>
                    <a:moveTo>
                      <a:pt x="79" y="0"/>
                    </a:moveTo>
                    <a:cubicBezTo>
                      <a:pt x="78" y="0"/>
                      <a:pt x="78" y="1"/>
                      <a:pt x="78" y="1"/>
                    </a:cubicBezTo>
                    <a:cubicBezTo>
                      <a:pt x="79" y="2"/>
                      <a:pt x="80" y="2"/>
                      <a:pt x="80" y="3"/>
                    </a:cubicBezTo>
                    <a:cubicBezTo>
                      <a:pt x="81" y="2"/>
                      <a:pt x="81" y="2"/>
                      <a:pt x="81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0205"/>
              <p:cNvSpPr>
                <a:spLocks noEditPoints="1"/>
              </p:cNvSpPr>
              <p:nvPr/>
            </p:nvSpPr>
            <p:spPr bwMode="auto">
              <a:xfrm>
                <a:off x="48" y="3502"/>
                <a:ext cx="4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3 h 3"/>
                  <a:gd name="T8" fmla="*/ 0 w 2"/>
                  <a:gd name="T9" fmla="*/ 2 h 3"/>
                  <a:gd name="T10" fmla="*/ 1 w 2"/>
                  <a:gd name="T11" fmla="*/ 0 h 3"/>
                  <a:gd name="T12" fmla="*/ 1 w 2"/>
                  <a:gd name="T13" fmla="*/ 1 h 3"/>
                  <a:gd name="T14" fmla="*/ 2 w 2"/>
                  <a:gd name="T15" fmla="*/ 1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0206"/>
              <p:cNvSpPr>
                <a:spLocks noEditPoints="1"/>
              </p:cNvSpPr>
              <p:nvPr/>
            </p:nvSpPr>
            <p:spPr bwMode="auto">
              <a:xfrm>
                <a:off x="48" y="3505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1 w 2"/>
                  <a:gd name="T9" fmla="*/ 0 h 2"/>
                  <a:gd name="T10" fmla="*/ 1 w 2"/>
                  <a:gd name="T11" fmla="*/ 0 h 2"/>
                  <a:gd name="T12" fmla="*/ 1 w 2"/>
                  <a:gd name="T13" fmla="*/ 0 h 2"/>
                  <a:gd name="T14" fmla="*/ 2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0207"/>
              <p:cNvSpPr>
                <a:spLocks/>
              </p:cNvSpPr>
              <p:nvPr/>
            </p:nvSpPr>
            <p:spPr bwMode="auto">
              <a:xfrm>
                <a:off x="50" y="350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0208"/>
              <p:cNvSpPr>
                <a:spLocks noEditPoints="1"/>
              </p:cNvSpPr>
              <p:nvPr/>
            </p:nvSpPr>
            <p:spPr bwMode="auto">
              <a:xfrm>
                <a:off x="50" y="3505"/>
                <a:ext cx="9" cy="9"/>
              </a:xfrm>
              <a:custGeom>
                <a:avLst/>
                <a:gdLst>
                  <a:gd name="T0" fmla="*/ 1 w 4"/>
                  <a:gd name="T1" fmla="*/ 2 h 4"/>
                  <a:gd name="T2" fmla="*/ 0 w 4"/>
                  <a:gd name="T3" fmla="*/ 3 h 4"/>
                  <a:gd name="T4" fmla="*/ 3 w 4"/>
                  <a:gd name="T5" fmla="*/ 4 h 4"/>
                  <a:gd name="T6" fmla="*/ 3 w 4"/>
                  <a:gd name="T7" fmla="*/ 4 h 4"/>
                  <a:gd name="T8" fmla="*/ 2 w 4"/>
                  <a:gd name="T9" fmla="*/ 3 h 4"/>
                  <a:gd name="T10" fmla="*/ 1 w 4"/>
                  <a:gd name="T11" fmla="*/ 2 h 4"/>
                  <a:gd name="T12" fmla="*/ 2 w 4"/>
                  <a:gd name="T13" fmla="*/ 0 h 4"/>
                  <a:gd name="T14" fmla="*/ 2 w 4"/>
                  <a:gd name="T15" fmla="*/ 1 h 4"/>
                  <a:gd name="T16" fmla="*/ 3 w 4"/>
                  <a:gd name="T17" fmla="*/ 1 h 4"/>
                  <a:gd name="T18" fmla="*/ 4 w 4"/>
                  <a:gd name="T19" fmla="*/ 2 h 4"/>
                  <a:gd name="T20" fmla="*/ 4 w 4"/>
                  <a:gd name="T21" fmla="*/ 2 h 4"/>
                  <a:gd name="T22" fmla="*/ 2 w 4"/>
                  <a:gd name="T2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0209"/>
              <p:cNvSpPr>
                <a:spLocks noEditPoints="1"/>
              </p:cNvSpPr>
              <p:nvPr/>
            </p:nvSpPr>
            <p:spPr bwMode="auto">
              <a:xfrm>
                <a:off x="52" y="3507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1 w 3"/>
                  <a:gd name="T5" fmla="*/ 2 h 3"/>
                  <a:gd name="T6" fmla="*/ 2 w 3"/>
                  <a:gd name="T7" fmla="*/ 3 h 3"/>
                  <a:gd name="T8" fmla="*/ 3 w 3"/>
                  <a:gd name="T9" fmla="*/ 2 h 3"/>
                  <a:gd name="T10" fmla="*/ 0 w 3"/>
                  <a:gd name="T11" fmla="*/ 0 h 3"/>
                  <a:gd name="T12" fmla="*/ 1 w 3"/>
                  <a:gd name="T13" fmla="*/ 0 h 3"/>
                  <a:gd name="T14" fmla="*/ 0 w 3"/>
                  <a:gd name="T15" fmla="*/ 0 h 3"/>
                  <a:gd name="T16" fmla="*/ 3 w 3"/>
                  <a:gd name="T17" fmla="*/ 1 h 3"/>
                  <a:gd name="T18" fmla="*/ 3 w 3"/>
                  <a:gd name="T19" fmla="*/ 1 h 3"/>
                  <a:gd name="T20" fmla="*/ 2 w 3"/>
                  <a:gd name="T21" fmla="*/ 0 h 3"/>
                  <a:gd name="T22" fmla="*/ 1 w 3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0210"/>
              <p:cNvSpPr>
                <a:spLocks/>
              </p:cNvSpPr>
              <p:nvPr/>
            </p:nvSpPr>
            <p:spPr bwMode="auto">
              <a:xfrm>
                <a:off x="52" y="3507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1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0211"/>
              <p:cNvSpPr>
                <a:spLocks noEditPoints="1"/>
              </p:cNvSpPr>
              <p:nvPr/>
            </p:nvSpPr>
            <p:spPr bwMode="auto">
              <a:xfrm>
                <a:off x="-182" y="3512"/>
                <a:ext cx="265" cy="425"/>
              </a:xfrm>
              <a:custGeom>
                <a:avLst/>
                <a:gdLst>
                  <a:gd name="T0" fmla="*/ 17 w 112"/>
                  <a:gd name="T1" fmla="*/ 170 h 180"/>
                  <a:gd name="T2" fmla="*/ 24 w 112"/>
                  <a:gd name="T3" fmla="*/ 169 h 180"/>
                  <a:gd name="T4" fmla="*/ 1 w 112"/>
                  <a:gd name="T5" fmla="*/ 173 h 180"/>
                  <a:gd name="T6" fmla="*/ 47 w 112"/>
                  <a:gd name="T7" fmla="*/ 173 h 180"/>
                  <a:gd name="T8" fmla="*/ 19 w 112"/>
                  <a:gd name="T9" fmla="*/ 164 h 180"/>
                  <a:gd name="T10" fmla="*/ 5 w 112"/>
                  <a:gd name="T11" fmla="*/ 163 h 180"/>
                  <a:gd name="T12" fmla="*/ 20 w 112"/>
                  <a:gd name="T13" fmla="*/ 162 h 180"/>
                  <a:gd name="T14" fmla="*/ 20 w 112"/>
                  <a:gd name="T15" fmla="*/ 160 h 180"/>
                  <a:gd name="T16" fmla="*/ 20 w 112"/>
                  <a:gd name="T17" fmla="*/ 160 h 180"/>
                  <a:gd name="T18" fmla="*/ 79 w 112"/>
                  <a:gd name="T19" fmla="*/ 156 h 180"/>
                  <a:gd name="T20" fmla="*/ 70 w 112"/>
                  <a:gd name="T21" fmla="*/ 153 h 180"/>
                  <a:gd name="T22" fmla="*/ 12 w 112"/>
                  <a:gd name="T23" fmla="*/ 152 h 180"/>
                  <a:gd name="T24" fmla="*/ 65 w 112"/>
                  <a:gd name="T25" fmla="*/ 148 h 180"/>
                  <a:gd name="T26" fmla="*/ 41 w 112"/>
                  <a:gd name="T27" fmla="*/ 147 h 180"/>
                  <a:gd name="T28" fmla="*/ 18 w 112"/>
                  <a:gd name="T29" fmla="*/ 142 h 180"/>
                  <a:gd name="T30" fmla="*/ 23 w 112"/>
                  <a:gd name="T31" fmla="*/ 137 h 180"/>
                  <a:gd name="T32" fmla="*/ 29 w 112"/>
                  <a:gd name="T33" fmla="*/ 131 h 180"/>
                  <a:gd name="T34" fmla="*/ 49 w 112"/>
                  <a:gd name="T35" fmla="*/ 121 h 180"/>
                  <a:gd name="T36" fmla="*/ 76 w 112"/>
                  <a:gd name="T37" fmla="*/ 113 h 180"/>
                  <a:gd name="T38" fmla="*/ 93 w 112"/>
                  <a:gd name="T39" fmla="*/ 104 h 180"/>
                  <a:gd name="T40" fmla="*/ 94 w 112"/>
                  <a:gd name="T41" fmla="*/ 102 h 180"/>
                  <a:gd name="T42" fmla="*/ 44 w 112"/>
                  <a:gd name="T43" fmla="*/ 106 h 180"/>
                  <a:gd name="T44" fmla="*/ 65 w 112"/>
                  <a:gd name="T45" fmla="*/ 94 h 180"/>
                  <a:gd name="T46" fmla="*/ 100 w 112"/>
                  <a:gd name="T47" fmla="*/ 88 h 180"/>
                  <a:gd name="T48" fmla="*/ 106 w 112"/>
                  <a:gd name="T49" fmla="*/ 103 h 180"/>
                  <a:gd name="T50" fmla="*/ 73 w 112"/>
                  <a:gd name="T51" fmla="*/ 83 h 180"/>
                  <a:gd name="T52" fmla="*/ 66 w 112"/>
                  <a:gd name="T53" fmla="*/ 83 h 180"/>
                  <a:gd name="T54" fmla="*/ 67 w 112"/>
                  <a:gd name="T55" fmla="*/ 79 h 180"/>
                  <a:gd name="T56" fmla="*/ 106 w 112"/>
                  <a:gd name="T57" fmla="*/ 78 h 180"/>
                  <a:gd name="T58" fmla="*/ 61 w 112"/>
                  <a:gd name="T59" fmla="*/ 77 h 180"/>
                  <a:gd name="T60" fmla="*/ 59 w 112"/>
                  <a:gd name="T61" fmla="*/ 75 h 180"/>
                  <a:gd name="T62" fmla="*/ 70 w 112"/>
                  <a:gd name="T63" fmla="*/ 74 h 180"/>
                  <a:gd name="T64" fmla="*/ 84 w 112"/>
                  <a:gd name="T65" fmla="*/ 72 h 180"/>
                  <a:gd name="T66" fmla="*/ 61 w 112"/>
                  <a:gd name="T67" fmla="*/ 72 h 180"/>
                  <a:gd name="T68" fmla="*/ 87 w 112"/>
                  <a:gd name="T69" fmla="*/ 69 h 180"/>
                  <a:gd name="T70" fmla="*/ 83 w 112"/>
                  <a:gd name="T71" fmla="*/ 66 h 180"/>
                  <a:gd name="T72" fmla="*/ 89 w 112"/>
                  <a:gd name="T73" fmla="*/ 64 h 180"/>
                  <a:gd name="T74" fmla="*/ 78 w 112"/>
                  <a:gd name="T75" fmla="*/ 62 h 180"/>
                  <a:gd name="T76" fmla="*/ 108 w 112"/>
                  <a:gd name="T77" fmla="*/ 75 h 180"/>
                  <a:gd name="T78" fmla="*/ 79 w 112"/>
                  <a:gd name="T79" fmla="*/ 59 h 180"/>
                  <a:gd name="T80" fmla="*/ 67 w 112"/>
                  <a:gd name="T81" fmla="*/ 56 h 180"/>
                  <a:gd name="T82" fmla="*/ 79 w 112"/>
                  <a:gd name="T83" fmla="*/ 59 h 180"/>
                  <a:gd name="T84" fmla="*/ 74 w 112"/>
                  <a:gd name="T85" fmla="*/ 56 h 180"/>
                  <a:gd name="T86" fmla="*/ 104 w 112"/>
                  <a:gd name="T87" fmla="*/ 50 h 180"/>
                  <a:gd name="T88" fmla="*/ 100 w 112"/>
                  <a:gd name="T89" fmla="*/ 45 h 180"/>
                  <a:gd name="T90" fmla="*/ 96 w 112"/>
                  <a:gd name="T91" fmla="*/ 44 h 180"/>
                  <a:gd name="T92" fmla="*/ 89 w 112"/>
                  <a:gd name="T93" fmla="*/ 41 h 180"/>
                  <a:gd name="T94" fmla="*/ 82 w 112"/>
                  <a:gd name="T95" fmla="*/ 42 h 180"/>
                  <a:gd name="T96" fmla="*/ 107 w 112"/>
                  <a:gd name="T97" fmla="*/ 38 h 180"/>
                  <a:gd name="T98" fmla="*/ 112 w 112"/>
                  <a:gd name="T99" fmla="*/ 49 h 180"/>
                  <a:gd name="T100" fmla="*/ 85 w 112"/>
                  <a:gd name="T101" fmla="*/ 37 h 180"/>
                  <a:gd name="T102" fmla="*/ 79 w 112"/>
                  <a:gd name="T103" fmla="*/ 35 h 180"/>
                  <a:gd name="T104" fmla="*/ 103 w 112"/>
                  <a:gd name="T105" fmla="*/ 33 h 180"/>
                  <a:gd name="T106" fmla="*/ 102 w 112"/>
                  <a:gd name="T107" fmla="*/ 33 h 180"/>
                  <a:gd name="T108" fmla="*/ 95 w 112"/>
                  <a:gd name="T109" fmla="*/ 29 h 180"/>
                  <a:gd name="T110" fmla="*/ 98 w 112"/>
                  <a:gd name="T111" fmla="*/ 28 h 180"/>
                  <a:gd name="T112" fmla="*/ 96 w 112"/>
                  <a:gd name="T113" fmla="*/ 27 h 180"/>
                  <a:gd name="T114" fmla="*/ 87 w 112"/>
                  <a:gd name="T115" fmla="*/ 26 h 180"/>
                  <a:gd name="T116" fmla="*/ 87 w 112"/>
                  <a:gd name="T117" fmla="*/ 21 h 180"/>
                  <a:gd name="T118" fmla="*/ 98 w 112"/>
                  <a:gd name="T119" fmla="*/ 16 h 180"/>
                  <a:gd name="T120" fmla="*/ 93 w 112"/>
                  <a:gd name="T121" fmla="*/ 10 h 180"/>
                  <a:gd name="T122" fmla="*/ 105 w 112"/>
                  <a:gd name="T123" fmla="*/ 16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2" h="180">
                    <a:moveTo>
                      <a:pt x="77" y="172"/>
                    </a:moveTo>
                    <a:cubicBezTo>
                      <a:pt x="77" y="172"/>
                      <a:pt x="77" y="172"/>
                      <a:pt x="77" y="172"/>
                    </a:cubicBezTo>
                    <a:cubicBezTo>
                      <a:pt x="77" y="173"/>
                      <a:pt x="77" y="173"/>
                      <a:pt x="77" y="173"/>
                    </a:cubicBezTo>
                    <a:cubicBezTo>
                      <a:pt x="77" y="173"/>
                      <a:pt x="77" y="173"/>
                      <a:pt x="77" y="173"/>
                    </a:cubicBezTo>
                    <a:cubicBezTo>
                      <a:pt x="77" y="173"/>
                      <a:pt x="77" y="173"/>
                      <a:pt x="77" y="172"/>
                    </a:cubicBezTo>
                    <a:cubicBezTo>
                      <a:pt x="77" y="172"/>
                      <a:pt x="77" y="172"/>
                      <a:pt x="77" y="172"/>
                    </a:cubicBezTo>
                    <a:moveTo>
                      <a:pt x="60" y="171"/>
                    </a:moveTo>
                    <a:cubicBezTo>
                      <a:pt x="60" y="172"/>
                      <a:pt x="60" y="172"/>
                      <a:pt x="60" y="172"/>
                    </a:cubicBezTo>
                    <a:cubicBezTo>
                      <a:pt x="60" y="172"/>
                      <a:pt x="60" y="172"/>
                      <a:pt x="60" y="172"/>
                    </a:cubicBezTo>
                    <a:cubicBezTo>
                      <a:pt x="61" y="172"/>
                      <a:pt x="61" y="172"/>
                      <a:pt x="61" y="172"/>
                    </a:cubicBezTo>
                    <a:cubicBezTo>
                      <a:pt x="61" y="172"/>
                      <a:pt x="61" y="172"/>
                      <a:pt x="61" y="172"/>
                    </a:cubicBezTo>
                    <a:cubicBezTo>
                      <a:pt x="61" y="172"/>
                      <a:pt x="61" y="172"/>
                      <a:pt x="60" y="171"/>
                    </a:cubicBezTo>
                    <a:moveTo>
                      <a:pt x="73" y="170"/>
                    </a:moveTo>
                    <a:cubicBezTo>
                      <a:pt x="73" y="170"/>
                      <a:pt x="72" y="170"/>
                      <a:pt x="71" y="171"/>
                    </a:cubicBezTo>
                    <a:cubicBezTo>
                      <a:pt x="71" y="171"/>
                      <a:pt x="71" y="171"/>
                      <a:pt x="71" y="171"/>
                    </a:cubicBezTo>
                    <a:cubicBezTo>
                      <a:pt x="72" y="171"/>
                      <a:pt x="73" y="170"/>
                      <a:pt x="73" y="170"/>
                    </a:cubicBezTo>
                    <a:moveTo>
                      <a:pt x="34" y="170"/>
                    </a:moveTo>
                    <a:cubicBezTo>
                      <a:pt x="34" y="171"/>
                      <a:pt x="34" y="171"/>
                      <a:pt x="34" y="172"/>
                    </a:cubicBezTo>
                    <a:cubicBezTo>
                      <a:pt x="34" y="172"/>
                      <a:pt x="35" y="172"/>
                      <a:pt x="35" y="171"/>
                    </a:cubicBezTo>
                    <a:cubicBezTo>
                      <a:pt x="35" y="171"/>
                      <a:pt x="35" y="171"/>
                      <a:pt x="35" y="171"/>
                    </a:cubicBezTo>
                    <a:cubicBezTo>
                      <a:pt x="34" y="170"/>
                      <a:pt x="34" y="170"/>
                      <a:pt x="34" y="170"/>
                    </a:cubicBezTo>
                    <a:cubicBezTo>
                      <a:pt x="34" y="170"/>
                      <a:pt x="34" y="170"/>
                      <a:pt x="34" y="170"/>
                    </a:cubicBezTo>
                    <a:moveTo>
                      <a:pt x="15" y="169"/>
                    </a:move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5" y="170"/>
                      <a:pt x="15" y="169"/>
                    </a:cubicBezTo>
                    <a:moveTo>
                      <a:pt x="13" y="169"/>
                    </a:move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3" y="169"/>
                      <a:pt x="14" y="170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3" y="169"/>
                      <a:pt x="13" y="169"/>
                    </a:cubicBezTo>
                    <a:moveTo>
                      <a:pt x="15" y="169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6" y="169"/>
                      <a:pt x="17" y="170"/>
                      <a:pt x="17" y="170"/>
                    </a:cubicBezTo>
                    <a:cubicBezTo>
                      <a:pt x="17" y="170"/>
                      <a:pt x="17" y="170"/>
                      <a:pt x="17" y="170"/>
                    </a:cubicBezTo>
                    <a:cubicBezTo>
                      <a:pt x="15" y="169"/>
                      <a:pt x="15" y="169"/>
                      <a:pt x="15" y="169"/>
                    </a:cubicBezTo>
                    <a:moveTo>
                      <a:pt x="14" y="169"/>
                    </a:move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moveTo>
                      <a:pt x="78" y="168"/>
                    </a:moveTo>
                    <a:cubicBezTo>
                      <a:pt x="78" y="169"/>
                      <a:pt x="78" y="169"/>
                      <a:pt x="78" y="169"/>
                    </a:cubicBezTo>
                    <a:cubicBezTo>
                      <a:pt x="78" y="171"/>
                      <a:pt x="78" y="171"/>
                      <a:pt x="78" y="171"/>
                    </a:cubicBezTo>
                    <a:cubicBezTo>
                      <a:pt x="78" y="171"/>
                      <a:pt x="78" y="171"/>
                      <a:pt x="78" y="171"/>
                    </a:cubicBezTo>
                    <a:cubicBezTo>
                      <a:pt x="79" y="169"/>
                      <a:pt x="79" y="169"/>
                      <a:pt x="79" y="169"/>
                    </a:cubicBezTo>
                    <a:cubicBezTo>
                      <a:pt x="79" y="169"/>
                      <a:pt x="79" y="169"/>
                      <a:pt x="78" y="168"/>
                    </a:cubicBezTo>
                    <a:moveTo>
                      <a:pt x="71" y="168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69"/>
                      <a:pt x="70" y="170"/>
                      <a:pt x="70" y="170"/>
                    </a:cubicBezTo>
                    <a:cubicBezTo>
                      <a:pt x="71" y="169"/>
                      <a:pt x="71" y="169"/>
                      <a:pt x="71" y="169"/>
                    </a:cubicBezTo>
                    <a:cubicBezTo>
                      <a:pt x="71" y="168"/>
                      <a:pt x="71" y="168"/>
                      <a:pt x="71" y="168"/>
                    </a:cubicBezTo>
                    <a:cubicBezTo>
                      <a:pt x="71" y="168"/>
                      <a:pt x="71" y="168"/>
                      <a:pt x="71" y="168"/>
                    </a:cubicBezTo>
                    <a:moveTo>
                      <a:pt x="16" y="168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7" y="170"/>
                      <a:pt x="17" y="170"/>
                      <a:pt x="17" y="170"/>
                    </a:cubicBezTo>
                    <a:cubicBezTo>
                      <a:pt x="17" y="169"/>
                      <a:pt x="16" y="169"/>
                      <a:pt x="16" y="169"/>
                    </a:cubicBezTo>
                    <a:cubicBezTo>
                      <a:pt x="16" y="168"/>
                      <a:pt x="16" y="168"/>
                      <a:pt x="16" y="168"/>
                    </a:cubicBezTo>
                    <a:moveTo>
                      <a:pt x="16" y="168"/>
                    </a:moveTo>
                    <a:cubicBezTo>
                      <a:pt x="16" y="168"/>
                      <a:pt x="16" y="168"/>
                      <a:pt x="16" y="168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16" y="168"/>
                      <a:pt x="16" y="168"/>
                      <a:pt x="16" y="168"/>
                    </a:cubicBezTo>
                    <a:moveTo>
                      <a:pt x="14" y="168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8"/>
                      <a:pt x="15" y="168"/>
                    </a:cubicBezTo>
                    <a:cubicBezTo>
                      <a:pt x="14" y="168"/>
                      <a:pt x="14" y="168"/>
                      <a:pt x="14" y="168"/>
                    </a:cubicBezTo>
                    <a:moveTo>
                      <a:pt x="25" y="168"/>
                    </a:moveTo>
                    <a:cubicBezTo>
                      <a:pt x="25" y="168"/>
                      <a:pt x="25" y="168"/>
                      <a:pt x="25" y="168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3" y="171"/>
                      <a:pt x="23" y="172"/>
                      <a:pt x="22" y="173"/>
                    </a:cubicBezTo>
                    <a:cubicBezTo>
                      <a:pt x="20" y="176"/>
                      <a:pt x="20" y="176"/>
                      <a:pt x="20" y="176"/>
                    </a:cubicBezTo>
                    <a:cubicBezTo>
                      <a:pt x="20" y="177"/>
                      <a:pt x="20" y="177"/>
                      <a:pt x="20" y="177"/>
                    </a:cubicBezTo>
                    <a:cubicBezTo>
                      <a:pt x="20" y="179"/>
                      <a:pt x="21" y="180"/>
                      <a:pt x="21" y="180"/>
                    </a:cubicBezTo>
                    <a:cubicBezTo>
                      <a:pt x="21" y="180"/>
                      <a:pt x="20" y="179"/>
                      <a:pt x="20" y="178"/>
                    </a:cubicBezTo>
                    <a:cubicBezTo>
                      <a:pt x="20" y="178"/>
                      <a:pt x="20" y="178"/>
                      <a:pt x="20" y="178"/>
                    </a:cubicBezTo>
                    <a:cubicBezTo>
                      <a:pt x="23" y="173"/>
                      <a:pt x="23" y="173"/>
                      <a:pt x="23" y="173"/>
                    </a:cubicBezTo>
                    <a:cubicBezTo>
                      <a:pt x="25" y="169"/>
                      <a:pt x="25" y="169"/>
                      <a:pt x="25" y="169"/>
                    </a:cubicBezTo>
                    <a:cubicBezTo>
                      <a:pt x="26" y="169"/>
                      <a:pt x="26" y="169"/>
                      <a:pt x="27" y="169"/>
                    </a:cubicBezTo>
                    <a:cubicBezTo>
                      <a:pt x="26" y="168"/>
                      <a:pt x="26" y="168"/>
                      <a:pt x="25" y="168"/>
                    </a:cubicBezTo>
                    <a:moveTo>
                      <a:pt x="14" y="168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4" y="168"/>
                      <a:pt x="14" y="168"/>
                      <a:pt x="14" y="168"/>
                    </a:cubicBezTo>
                    <a:moveTo>
                      <a:pt x="53" y="167"/>
                    </a:move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7"/>
                    </a:cubicBezTo>
                    <a:moveTo>
                      <a:pt x="15" y="167"/>
                    </a:moveTo>
                    <a:cubicBezTo>
                      <a:pt x="15" y="167"/>
                      <a:pt x="14" y="167"/>
                      <a:pt x="14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7"/>
                      <a:pt x="15" y="167"/>
                      <a:pt x="15" y="167"/>
                    </a:cubicBezTo>
                    <a:moveTo>
                      <a:pt x="33" y="166"/>
                    </a:moveTo>
                    <a:cubicBezTo>
                      <a:pt x="33" y="167"/>
                      <a:pt x="33" y="167"/>
                      <a:pt x="32" y="168"/>
                    </a:cubicBezTo>
                    <a:cubicBezTo>
                      <a:pt x="33" y="168"/>
                      <a:pt x="34" y="169"/>
                      <a:pt x="35" y="170"/>
                    </a:cubicBezTo>
                    <a:cubicBezTo>
                      <a:pt x="36" y="169"/>
                      <a:pt x="36" y="169"/>
                      <a:pt x="36" y="169"/>
                    </a:cubicBezTo>
                    <a:cubicBezTo>
                      <a:pt x="35" y="168"/>
                      <a:pt x="34" y="167"/>
                      <a:pt x="33" y="166"/>
                    </a:cubicBezTo>
                    <a:moveTo>
                      <a:pt x="3" y="166"/>
                    </a:moveTo>
                    <a:cubicBezTo>
                      <a:pt x="2" y="168"/>
                      <a:pt x="2" y="168"/>
                      <a:pt x="2" y="168"/>
                    </a:cubicBezTo>
                    <a:cubicBezTo>
                      <a:pt x="0" y="171"/>
                      <a:pt x="0" y="171"/>
                      <a:pt x="0" y="171"/>
                    </a:cubicBezTo>
                    <a:cubicBezTo>
                      <a:pt x="0" y="171"/>
                      <a:pt x="1" y="172"/>
                      <a:pt x="0" y="172"/>
                    </a:cubicBezTo>
                    <a:cubicBezTo>
                      <a:pt x="0" y="172"/>
                      <a:pt x="1" y="172"/>
                      <a:pt x="1" y="172"/>
                    </a:cubicBezTo>
                    <a:cubicBezTo>
                      <a:pt x="1" y="172"/>
                      <a:pt x="1" y="173"/>
                      <a:pt x="1" y="173"/>
                    </a:cubicBezTo>
                    <a:cubicBezTo>
                      <a:pt x="1" y="173"/>
                      <a:pt x="1" y="174"/>
                      <a:pt x="1" y="174"/>
                    </a:cubicBezTo>
                    <a:cubicBezTo>
                      <a:pt x="1" y="174"/>
                      <a:pt x="1" y="174"/>
                      <a:pt x="1" y="174"/>
                    </a:cubicBezTo>
                    <a:cubicBezTo>
                      <a:pt x="1" y="174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4"/>
                      <a:pt x="2" y="174"/>
                    </a:cubicBezTo>
                    <a:cubicBezTo>
                      <a:pt x="1" y="174"/>
                      <a:pt x="1" y="174"/>
                      <a:pt x="1" y="174"/>
                    </a:cubicBezTo>
                    <a:cubicBezTo>
                      <a:pt x="1" y="175"/>
                      <a:pt x="1" y="175"/>
                      <a:pt x="1" y="175"/>
                    </a:cubicBezTo>
                    <a:cubicBezTo>
                      <a:pt x="1" y="176"/>
                      <a:pt x="1" y="176"/>
                      <a:pt x="1" y="176"/>
                    </a:cubicBezTo>
                    <a:cubicBezTo>
                      <a:pt x="1" y="176"/>
                      <a:pt x="1" y="176"/>
                      <a:pt x="1" y="176"/>
                    </a:cubicBezTo>
                    <a:cubicBezTo>
                      <a:pt x="2" y="174"/>
                      <a:pt x="2" y="174"/>
                      <a:pt x="2" y="174"/>
                    </a:cubicBezTo>
                    <a:cubicBezTo>
                      <a:pt x="2" y="174"/>
                      <a:pt x="2" y="175"/>
                      <a:pt x="2" y="175"/>
                    </a:cubicBezTo>
                    <a:cubicBezTo>
                      <a:pt x="2" y="175"/>
                      <a:pt x="2" y="176"/>
                      <a:pt x="2" y="177"/>
                    </a:cubicBezTo>
                    <a:cubicBezTo>
                      <a:pt x="7" y="168"/>
                      <a:pt x="7" y="168"/>
                      <a:pt x="7" y="168"/>
                    </a:cubicBezTo>
                    <a:cubicBezTo>
                      <a:pt x="3" y="166"/>
                      <a:pt x="3" y="166"/>
                      <a:pt x="3" y="166"/>
                    </a:cubicBezTo>
                    <a:moveTo>
                      <a:pt x="32" y="166"/>
                    </a:moveTo>
                    <a:cubicBezTo>
                      <a:pt x="32" y="166"/>
                      <a:pt x="32" y="167"/>
                      <a:pt x="32" y="167"/>
                    </a:cubicBezTo>
                    <a:cubicBezTo>
                      <a:pt x="32" y="167"/>
                      <a:pt x="32" y="167"/>
                      <a:pt x="32" y="167"/>
                    </a:cubicBezTo>
                    <a:cubicBezTo>
                      <a:pt x="32" y="167"/>
                      <a:pt x="32" y="166"/>
                      <a:pt x="32" y="166"/>
                    </a:cubicBezTo>
                    <a:cubicBezTo>
                      <a:pt x="32" y="166"/>
                      <a:pt x="32" y="166"/>
                      <a:pt x="32" y="166"/>
                    </a:cubicBezTo>
                    <a:moveTo>
                      <a:pt x="22" y="166"/>
                    </a:moveTo>
                    <a:cubicBezTo>
                      <a:pt x="20" y="169"/>
                      <a:pt x="20" y="169"/>
                      <a:pt x="20" y="169"/>
                    </a:cubicBezTo>
                    <a:cubicBezTo>
                      <a:pt x="20" y="169"/>
                      <a:pt x="20" y="170"/>
                      <a:pt x="20" y="170"/>
                    </a:cubicBezTo>
                    <a:cubicBezTo>
                      <a:pt x="21" y="170"/>
                      <a:pt x="21" y="172"/>
                      <a:pt x="21" y="173"/>
                    </a:cubicBezTo>
                    <a:cubicBezTo>
                      <a:pt x="20" y="174"/>
                      <a:pt x="19" y="174"/>
                      <a:pt x="19" y="174"/>
                    </a:cubicBezTo>
                    <a:cubicBezTo>
                      <a:pt x="19" y="174"/>
                      <a:pt x="19" y="175"/>
                      <a:pt x="19" y="175"/>
                    </a:cubicBezTo>
                    <a:cubicBezTo>
                      <a:pt x="19" y="175"/>
                      <a:pt x="19" y="176"/>
                      <a:pt x="20" y="176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2" y="171"/>
                      <a:pt x="23" y="169"/>
                      <a:pt x="24" y="167"/>
                    </a:cubicBezTo>
                    <a:cubicBezTo>
                      <a:pt x="24" y="167"/>
                      <a:pt x="23" y="166"/>
                      <a:pt x="22" y="166"/>
                    </a:cubicBezTo>
                    <a:moveTo>
                      <a:pt x="49" y="165"/>
                    </a:moveTo>
                    <a:cubicBezTo>
                      <a:pt x="46" y="171"/>
                      <a:pt x="46" y="171"/>
                      <a:pt x="46" y="171"/>
                    </a:cubicBezTo>
                    <a:cubicBezTo>
                      <a:pt x="45" y="172"/>
                      <a:pt x="45" y="172"/>
                      <a:pt x="45" y="172"/>
                    </a:cubicBezTo>
                    <a:cubicBezTo>
                      <a:pt x="45" y="172"/>
                      <a:pt x="45" y="172"/>
                      <a:pt x="45" y="172"/>
                    </a:cubicBezTo>
                    <a:cubicBezTo>
                      <a:pt x="45" y="173"/>
                      <a:pt x="45" y="173"/>
                      <a:pt x="45" y="173"/>
                    </a:cubicBezTo>
                    <a:cubicBezTo>
                      <a:pt x="46" y="173"/>
                      <a:pt x="47" y="173"/>
                      <a:pt x="47" y="173"/>
                    </a:cubicBezTo>
                    <a:cubicBezTo>
                      <a:pt x="47" y="173"/>
                      <a:pt x="47" y="173"/>
                      <a:pt x="47" y="173"/>
                    </a:cubicBezTo>
                    <a:cubicBezTo>
                      <a:pt x="47" y="173"/>
                      <a:pt x="47" y="173"/>
                      <a:pt x="47" y="173"/>
                    </a:cubicBezTo>
                    <a:cubicBezTo>
                      <a:pt x="47" y="172"/>
                      <a:pt x="47" y="172"/>
                      <a:pt x="47" y="172"/>
                    </a:cubicBezTo>
                    <a:cubicBezTo>
                      <a:pt x="48" y="170"/>
                      <a:pt x="48" y="170"/>
                      <a:pt x="48" y="170"/>
                    </a:cubicBezTo>
                    <a:cubicBezTo>
                      <a:pt x="50" y="166"/>
                      <a:pt x="50" y="166"/>
                      <a:pt x="50" y="166"/>
                    </a:cubicBezTo>
                    <a:cubicBezTo>
                      <a:pt x="50" y="166"/>
                      <a:pt x="49" y="166"/>
                      <a:pt x="49" y="165"/>
                    </a:cubicBezTo>
                    <a:moveTo>
                      <a:pt x="26" y="165"/>
                    </a:moveTo>
                    <a:cubicBezTo>
                      <a:pt x="25" y="167"/>
                      <a:pt x="25" y="167"/>
                      <a:pt x="25" y="167"/>
                    </a:cubicBezTo>
                    <a:cubicBezTo>
                      <a:pt x="27" y="169"/>
                      <a:pt x="27" y="169"/>
                      <a:pt x="27" y="169"/>
                    </a:cubicBezTo>
                    <a:cubicBezTo>
                      <a:pt x="28" y="168"/>
                      <a:pt x="28" y="168"/>
                      <a:pt x="28" y="168"/>
                    </a:cubicBezTo>
                    <a:cubicBezTo>
                      <a:pt x="28" y="168"/>
                      <a:pt x="29" y="168"/>
                      <a:pt x="29" y="167"/>
                    </a:cubicBezTo>
                    <a:cubicBezTo>
                      <a:pt x="26" y="165"/>
                      <a:pt x="26" y="165"/>
                      <a:pt x="26" y="165"/>
                    </a:cubicBezTo>
                    <a:moveTo>
                      <a:pt x="21" y="165"/>
                    </a:moveTo>
                    <a:cubicBezTo>
                      <a:pt x="21" y="166"/>
                      <a:pt x="21" y="166"/>
                      <a:pt x="20" y="167"/>
                    </a:cubicBezTo>
                    <a:cubicBezTo>
                      <a:pt x="20" y="167"/>
                      <a:pt x="20" y="168"/>
                      <a:pt x="19" y="168"/>
                    </a:cubicBezTo>
                    <a:cubicBezTo>
                      <a:pt x="19" y="169"/>
                      <a:pt x="20" y="169"/>
                      <a:pt x="20" y="169"/>
                    </a:cubicBezTo>
                    <a:cubicBezTo>
                      <a:pt x="21" y="168"/>
                      <a:pt x="21" y="167"/>
                      <a:pt x="22" y="166"/>
                    </a:cubicBezTo>
                    <a:cubicBezTo>
                      <a:pt x="22" y="166"/>
                      <a:pt x="21" y="165"/>
                      <a:pt x="21" y="165"/>
                    </a:cubicBezTo>
                    <a:moveTo>
                      <a:pt x="21" y="165"/>
                    </a:move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moveTo>
                      <a:pt x="39" y="165"/>
                    </a:moveTo>
                    <a:cubicBezTo>
                      <a:pt x="38" y="167"/>
                      <a:pt x="38" y="167"/>
                      <a:pt x="38" y="167"/>
                    </a:cubicBezTo>
                    <a:cubicBezTo>
                      <a:pt x="38" y="167"/>
                      <a:pt x="39" y="168"/>
                      <a:pt x="39" y="168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0" y="166"/>
                      <a:pt x="40" y="165"/>
                      <a:pt x="39" y="165"/>
                    </a:cubicBezTo>
                    <a:moveTo>
                      <a:pt x="73" y="165"/>
                    </a:moveTo>
                    <a:cubicBezTo>
                      <a:pt x="71" y="167"/>
                      <a:pt x="71" y="167"/>
                      <a:pt x="71" y="167"/>
                    </a:cubicBezTo>
                    <a:cubicBezTo>
                      <a:pt x="72" y="167"/>
                      <a:pt x="72" y="167"/>
                      <a:pt x="72" y="167"/>
                    </a:cubicBezTo>
                    <a:cubicBezTo>
                      <a:pt x="73" y="165"/>
                      <a:pt x="73" y="165"/>
                      <a:pt x="73" y="165"/>
                    </a:cubicBezTo>
                    <a:cubicBezTo>
                      <a:pt x="73" y="165"/>
                      <a:pt x="73" y="165"/>
                      <a:pt x="73" y="165"/>
                    </a:cubicBezTo>
                    <a:moveTo>
                      <a:pt x="8" y="165"/>
                    </a:moveTo>
                    <a:cubicBezTo>
                      <a:pt x="8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8" y="165"/>
                      <a:pt x="8" y="165"/>
                    </a:cubicBezTo>
                    <a:moveTo>
                      <a:pt x="19" y="164"/>
                    </a:moveTo>
                    <a:cubicBezTo>
                      <a:pt x="18" y="164"/>
                      <a:pt x="18" y="165"/>
                      <a:pt x="17" y="166"/>
                    </a:cubicBezTo>
                    <a:cubicBezTo>
                      <a:pt x="17" y="166"/>
                      <a:pt x="17" y="166"/>
                      <a:pt x="17" y="166"/>
                    </a:cubicBezTo>
                    <a:cubicBezTo>
                      <a:pt x="18" y="167"/>
                      <a:pt x="18" y="167"/>
                      <a:pt x="19" y="168"/>
                    </a:cubicBezTo>
                    <a:cubicBezTo>
                      <a:pt x="19" y="168"/>
                      <a:pt x="19" y="168"/>
                      <a:pt x="19" y="167"/>
                    </a:cubicBezTo>
                    <a:cubicBezTo>
                      <a:pt x="20" y="167"/>
                      <a:pt x="20" y="166"/>
                      <a:pt x="21" y="165"/>
                    </a:cubicBezTo>
                    <a:cubicBezTo>
                      <a:pt x="20" y="165"/>
                      <a:pt x="19" y="164"/>
                      <a:pt x="19" y="164"/>
                    </a:cubicBezTo>
                    <a:moveTo>
                      <a:pt x="23" y="163"/>
                    </a:moveTo>
                    <a:cubicBezTo>
                      <a:pt x="22" y="164"/>
                      <a:pt x="22" y="165"/>
                      <a:pt x="21" y="165"/>
                    </a:cubicBezTo>
                    <a:cubicBezTo>
                      <a:pt x="22" y="166"/>
                      <a:pt x="22" y="166"/>
                      <a:pt x="22" y="166"/>
                    </a:cubicBezTo>
                    <a:cubicBezTo>
                      <a:pt x="22" y="165"/>
                      <a:pt x="23" y="165"/>
                      <a:pt x="23" y="164"/>
                    </a:cubicBezTo>
                    <a:cubicBezTo>
                      <a:pt x="22" y="166"/>
                      <a:pt x="22" y="166"/>
                      <a:pt x="22" y="166"/>
                    </a:cubicBezTo>
                    <a:cubicBezTo>
                      <a:pt x="24" y="167"/>
                      <a:pt x="24" y="167"/>
                      <a:pt x="24" y="167"/>
                    </a:cubicBezTo>
                    <a:cubicBezTo>
                      <a:pt x="25" y="166"/>
                      <a:pt x="25" y="166"/>
                      <a:pt x="25" y="165"/>
                    </a:cubicBezTo>
                    <a:cubicBezTo>
                      <a:pt x="23" y="163"/>
                      <a:pt x="23" y="163"/>
                      <a:pt x="23" y="163"/>
                    </a:cubicBezTo>
                    <a:moveTo>
                      <a:pt x="6" y="163"/>
                    </a:moveTo>
                    <a:cubicBezTo>
                      <a:pt x="7" y="164"/>
                      <a:pt x="8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8" y="165"/>
                      <a:pt x="8" y="165"/>
                    </a:cubicBezTo>
                    <a:cubicBezTo>
                      <a:pt x="7" y="164"/>
                      <a:pt x="7" y="164"/>
                      <a:pt x="6" y="163"/>
                    </a:cubicBezTo>
                    <a:moveTo>
                      <a:pt x="17" y="163"/>
                    </a:moveTo>
                    <a:cubicBezTo>
                      <a:pt x="17" y="164"/>
                      <a:pt x="16" y="165"/>
                      <a:pt x="16" y="165"/>
                    </a:cubicBezTo>
                    <a:cubicBezTo>
                      <a:pt x="16" y="165"/>
                      <a:pt x="16" y="166"/>
                      <a:pt x="16" y="166"/>
                    </a:cubicBezTo>
                    <a:cubicBezTo>
                      <a:pt x="17" y="165"/>
                      <a:pt x="18" y="164"/>
                      <a:pt x="18" y="163"/>
                    </a:cubicBezTo>
                    <a:cubicBezTo>
                      <a:pt x="18" y="163"/>
                      <a:pt x="18" y="163"/>
                      <a:pt x="17" y="163"/>
                    </a:cubicBezTo>
                    <a:moveTo>
                      <a:pt x="5" y="163"/>
                    </a:moveTo>
                    <a:cubicBezTo>
                      <a:pt x="5" y="164"/>
                      <a:pt x="5" y="164"/>
                      <a:pt x="5" y="164"/>
                    </a:cubicBezTo>
                    <a:cubicBezTo>
                      <a:pt x="6" y="165"/>
                      <a:pt x="7" y="166"/>
                      <a:pt x="8" y="166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8" y="165"/>
                      <a:pt x="7" y="164"/>
                      <a:pt x="6" y="163"/>
                    </a:cubicBezTo>
                    <a:cubicBezTo>
                      <a:pt x="6" y="163"/>
                      <a:pt x="6" y="163"/>
                      <a:pt x="5" y="163"/>
                    </a:cubicBezTo>
                    <a:moveTo>
                      <a:pt x="5" y="163"/>
                    </a:moveTo>
                    <a:cubicBezTo>
                      <a:pt x="5" y="163"/>
                      <a:pt x="5" y="163"/>
                      <a:pt x="5" y="163"/>
                    </a:cubicBezTo>
                    <a:cubicBezTo>
                      <a:pt x="6" y="163"/>
                      <a:pt x="6" y="163"/>
                      <a:pt x="6" y="163"/>
                    </a:cubicBezTo>
                    <a:cubicBezTo>
                      <a:pt x="6" y="163"/>
                      <a:pt x="6" y="163"/>
                      <a:pt x="5" y="163"/>
                    </a:cubicBezTo>
                    <a:moveTo>
                      <a:pt x="6" y="163"/>
                    </a:moveTo>
                    <a:cubicBezTo>
                      <a:pt x="6" y="163"/>
                      <a:pt x="6" y="163"/>
                      <a:pt x="6" y="163"/>
                    </a:cubicBezTo>
                    <a:cubicBezTo>
                      <a:pt x="5" y="163"/>
                      <a:pt x="5" y="163"/>
                      <a:pt x="5" y="163"/>
                    </a:cubicBezTo>
                    <a:cubicBezTo>
                      <a:pt x="6" y="163"/>
                      <a:pt x="6" y="163"/>
                      <a:pt x="6" y="163"/>
                    </a:cubicBezTo>
                    <a:cubicBezTo>
                      <a:pt x="7" y="164"/>
                      <a:pt x="7" y="164"/>
                      <a:pt x="8" y="165"/>
                    </a:cubicBezTo>
                    <a:cubicBezTo>
                      <a:pt x="7" y="164"/>
                      <a:pt x="6" y="163"/>
                      <a:pt x="6" y="163"/>
                    </a:cubicBezTo>
                    <a:moveTo>
                      <a:pt x="35" y="163"/>
                    </a:moveTo>
                    <a:cubicBezTo>
                      <a:pt x="35" y="163"/>
                      <a:pt x="35" y="163"/>
                      <a:pt x="35" y="163"/>
                    </a:cubicBezTo>
                    <a:cubicBezTo>
                      <a:pt x="34" y="164"/>
                      <a:pt x="34" y="164"/>
                      <a:pt x="34" y="165"/>
                    </a:cubicBezTo>
                    <a:cubicBezTo>
                      <a:pt x="35" y="165"/>
                      <a:pt x="36" y="166"/>
                      <a:pt x="37" y="167"/>
                    </a:cubicBezTo>
                    <a:cubicBezTo>
                      <a:pt x="37" y="166"/>
                      <a:pt x="38" y="165"/>
                      <a:pt x="38" y="164"/>
                    </a:cubicBezTo>
                    <a:cubicBezTo>
                      <a:pt x="37" y="164"/>
                      <a:pt x="36" y="163"/>
                      <a:pt x="35" y="163"/>
                    </a:cubicBezTo>
                    <a:moveTo>
                      <a:pt x="28" y="163"/>
                    </a:moveTo>
                    <a:cubicBezTo>
                      <a:pt x="27" y="163"/>
                      <a:pt x="27" y="164"/>
                      <a:pt x="27" y="164"/>
                    </a:cubicBezTo>
                    <a:cubicBezTo>
                      <a:pt x="28" y="165"/>
                      <a:pt x="29" y="166"/>
                      <a:pt x="30" y="166"/>
                    </a:cubicBezTo>
                    <a:cubicBezTo>
                      <a:pt x="30" y="166"/>
                      <a:pt x="31" y="165"/>
                      <a:pt x="31" y="165"/>
                    </a:cubicBezTo>
                    <a:cubicBezTo>
                      <a:pt x="30" y="164"/>
                      <a:pt x="29" y="163"/>
                      <a:pt x="28" y="163"/>
                    </a:cubicBezTo>
                    <a:moveTo>
                      <a:pt x="6" y="163"/>
                    </a:moveTo>
                    <a:cubicBezTo>
                      <a:pt x="6" y="163"/>
                      <a:pt x="6" y="163"/>
                      <a:pt x="6" y="163"/>
                    </a:cubicBezTo>
                    <a:cubicBezTo>
                      <a:pt x="6" y="163"/>
                      <a:pt x="7" y="164"/>
                      <a:pt x="8" y="165"/>
                    </a:cubicBezTo>
                    <a:cubicBezTo>
                      <a:pt x="8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7" y="163"/>
                      <a:pt x="7" y="163"/>
                      <a:pt x="6" y="163"/>
                    </a:cubicBezTo>
                    <a:moveTo>
                      <a:pt x="34" y="162"/>
                    </a:moveTo>
                    <a:cubicBezTo>
                      <a:pt x="34" y="163"/>
                      <a:pt x="33" y="164"/>
                      <a:pt x="33" y="164"/>
                    </a:cubicBezTo>
                    <a:cubicBezTo>
                      <a:pt x="33" y="164"/>
                      <a:pt x="33" y="164"/>
                      <a:pt x="33" y="164"/>
                    </a:cubicBezTo>
                    <a:cubicBezTo>
                      <a:pt x="34" y="164"/>
                      <a:pt x="34" y="163"/>
                      <a:pt x="34" y="162"/>
                    </a:cubicBezTo>
                    <a:cubicBezTo>
                      <a:pt x="34" y="162"/>
                      <a:pt x="34" y="162"/>
                      <a:pt x="34" y="162"/>
                    </a:cubicBezTo>
                    <a:moveTo>
                      <a:pt x="20" y="162"/>
                    </a:moveTo>
                    <a:cubicBezTo>
                      <a:pt x="20" y="162"/>
                      <a:pt x="19" y="163"/>
                      <a:pt x="19" y="164"/>
                    </a:cubicBezTo>
                    <a:cubicBezTo>
                      <a:pt x="19" y="164"/>
                      <a:pt x="20" y="164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4"/>
                      <a:pt x="22" y="164"/>
                      <a:pt x="22" y="163"/>
                    </a:cubicBezTo>
                    <a:cubicBezTo>
                      <a:pt x="22" y="164"/>
                      <a:pt x="22" y="164"/>
                      <a:pt x="22" y="164"/>
                    </a:cubicBezTo>
                    <a:cubicBezTo>
                      <a:pt x="22" y="164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2" y="164"/>
                      <a:pt x="22" y="164"/>
                      <a:pt x="22" y="163"/>
                    </a:cubicBezTo>
                    <a:cubicBezTo>
                      <a:pt x="20" y="162"/>
                      <a:pt x="20" y="162"/>
                      <a:pt x="20" y="162"/>
                    </a:cubicBezTo>
                    <a:moveTo>
                      <a:pt x="42" y="162"/>
                    </a:moveTo>
                    <a:cubicBezTo>
                      <a:pt x="40" y="163"/>
                      <a:pt x="40" y="163"/>
                      <a:pt x="40" y="163"/>
                    </a:cubicBezTo>
                    <a:cubicBezTo>
                      <a:pt x="39" y="165"/>
                      <a:pt x="39" y="165"/>
                      <a:pt x="39" y="165"/>
                    </a:cubicBezTo>
                    <a:cubicBezTo>
                      <a:pt x="40" y="165"/>
                      <a:pt x="40" y="165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3" y="162"/>
                      <a:pt x="43" y="162"/>
                      <a:pt x="43" y="162"/>
                    </a:cubicBezTo>
                    <a:cubicBezTo>
                      <a:pt x="42" y="162"/>
                      <a:pt x="42" y="162"/>
                      <a:pt x="42" y="162"/>
                    </a:cubicBezTo>
                    <a:moveTo>
                      <a:pt x="19" y="161"/>
                    </a:moveTo>
                    <a:cubicBezTo>
                      <a:pt x="18" y="162"/>
                      <a:pt x="18" y="162"/>
                      <a:pt x="18" y="163"/>
                    </a:cubicBezTo>
                    <a:cubicBezTo>
                      <a:pt x="18" y="163"/>
                      <a:pt x="18" y="163"/>
                      <a:pt x="18" y="163"/>
                    </a:cubicBezTo>
                    <a:cubicBezTo>
                      <a:pt x="19" y="163"/>
                      <a:pt x="19" y="162"/>
                      <a:pt x="19" y="162"/>
                    </a:cubicBezTo>
                    <a:cubicBezTo>
                      <a:pt x="19" y="161"/>
                      <a:pt x="19" y="161"/>
                      <a:pt x="19" y="161"/>
                    </a:cubicBezTo>
                    <a:moveTo>
                      <a:pt x="7" y="161"/>
                    </a:moveTo>
                    <a:cubicBezTo>
                      <a:pt x="6" y="162"/>
                      <a:pt x="6" y="162"/>
                      <a:pt x="6" y="163"/>
                    </a:cubicBezTo>
                    <a:cubicBezTo>
                      <a:pt x="7" y="163"/>
                      <a:pt x="7" y="163"/>
                      <a:pt x="8" y="164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10" y="163"/>
                      <a:pt x="10" y="163"/>
                      <a:pt x="10" y="163"/>
                    </a:cubicBezTo>
                    <a:cubicBezTo>
                      <a:pt x="9" y="163"/>
                      <a:pt x="8" y="162"/>
                      <a:pt x="7" y="161"/>
                    </a:cubicBezTo>
                    <a:moveTo>
                      <a:pt x="65" y="161"/>
                    </a:moveTo>
                    <a:cubicBezTo>
                      <a:pt x="65" y="163"/>
                      <a:pt x="65" y="163"/>
                      <a:pt x="65" y="163"/>
                    </a:cubicBezTo>
                    <a:cubicBezTo>
                      <a:pt x="65" y="163"/>
                      <a:pt x="65" y="163"/>
                      <a:pt x="65" y="163"/>
                    </a:cubicBezTo>
                    <a:cubicBezTo>
                      <a:pt x="65" y="163"/>
                      <a:pt x="65" y="163"/>
                      <a:pt x="65" y="163"/>
                    </a:cubicBezTo>
                    <a:cubicBezTo>
                      <a:pt x="66" y="163"/>
                      <a:pt x="66" y="162"/>
                      <a:pt x="66" y="161"/>
                    </a:cubicBezTo>
                    <a:cubicBezTo>
                      <a:pt x="66" y="161"/>
                      <a:pt x="66" y="161"/>
                      <a:pt x="65" y="161"/>
                    </a:cubicBezTo>
                    <a:moveTo>
                      <a:pt x="25" y="160"/>
                    </a:moveTo>
                    <a:cubicBezTo>
                      <a:pt x="24" y="161"/>
                      <a:pt x="24" y="162"/>
                      <a:pt x="23" y="162"/>
                    </a:cubicBezTo>
                    <a:cubicBezTo>
                      <a:pt x="24" y="163"/>
                      <a:pt x="25" y="163"/>
                      <a:pt x="26" y="164"/>
                    </a:cubicBezTo>
                    <a:cubicBezTo>
                      <a:pt x="26" y="163"/>
                      <a:pt x="27" y="163"/>
                      <a:pt x="27" y="162"/>
                    </a:cubicBezTo>
                    <a:cubicBezTo>
                      <a:pt x="26" y="161"/>
                      <a:pt x="25" y="161"/>
                      <a:pt x="25" y="160"/>
                    </a:cubicBezTo>
                    <a:moveTo>
                      <a:pt x="82" y="160"/>
                    </a:moveTo>
                    <a:cubicBezTo>
                      <a:pt x="81" y="162"/>
                      <a:pt x="81" y="162"/>
                      <a:pt x="81" y="162"/>
                    </a:cubicBezTo>
                    <a:cubicBezTo>
                      <a:pt x="81" y="163"/>
                      <a:pt x="81" y="163"/>
                      <a:pt x="81" y="163"/>
                    </a:cubicBezTo>
                    <a:cubicBezTo>
                      <a:pt x="82" y="161"/>
                      <a:pt x="82" y="161"/>
                      <a:pt x="82" y="161"/>
                    </a:cubicBezTo>
                    <a:cubicBezTo>
                      <a:pt x="82" y="160"/>
                      <a:pt x="82" y="160"/>
                      <a:pt x="82" y="160"/>
                    </a:cubicBezTo>
                    <a:moveTo>
                      <a:pt x="20" y="160"/>
                    </a:move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moveTo>
                      <a:pt x="29" y="160"/>
                    </a:moveTo>
                    <a:cubicBezTo>
                      <a:pt x="29" y="160"/>
                      <a:pt x="29" y="160"/>
                      <a:pt x="29" y="160"/>
                    </a:cubicBezTo>
                    <a:cubicBezTo>
                      <a:pt x="29" y="161"/>
                      <a:pt x="29" y="161"/>
                      <a:pt x="28" y="161"/>
                    </a:cubicBezTo>
                    <a:cubicBezTo>
                      <a:pt x="29" y="162"/>
                      <a:pt x="31" y="163"/>
                      <a:pt x="32" y="163"/>
                    </a:cubicBezTo>
                    <a:cubicBezTo>
                      <a:pt x="32" y="163"/>
                      <a:pt x="32" y="163"/>
                      <a:pt x="32" y="163"/>
                    </a:cubicBezTo>
                    <a:cubicBezTo>
                      <a:pt x="33" y="161"/>
                      <a:pt x="33" y="161"/>
                      <a:pt x="33" y="161"/>
                    </a:cubicBezTo>
                    <a:cubicBezTo>
                      <a:pt x="32" y="161"/>
                      <a:pt x="30" y="160"/>
                      <a:pt x="29" y="160"/>
                    </a:cubicBezTo>
                    <a:moveTo>
                      <a:pt x="37" y="159"/>
                    </a:moveTo>
                    <a:cubicBezTo>
                      <a:pt x="36" y="160"/>
                      <a:pt x="36" y="161"/>
                      <a:pt x="35" y="162"/>
                    </a:cubicBezTo>
                    <a:cubicBezTo>
                      <a:pt x="36" y="163"/>
                      <a:pt x="37" y="164"/>
                      <a:pt x="38" y="164"/>
                    </a:cubicBezTo>
                    <a:cubicBezTo>
                      <a:pt x="38" y="164"/>
                      <a:pt x="39" y="163"/>
                      <a:pt x="39" y="162"/>
                    </a:cubicBezTo>
                    <a:cubicBezTo>
                      <a:pt x="39" y="162"/>
                      <a:pt x="40" y="161"/>
                      <a:pt x="40" y="161"/>
                    </a:cubicBezTo>
                    <a:cubicBezTo>
                      <a:pt x="39" y="160"/>
                      <a:pt x="38" y="159"/>
                      <a:pt x="37" y="159"/>
                    </a:cubicBezTo>
                    <a:moveTo>
                      <a:pt x="22" y="159"/>
                    </a:moveTo>
                    <a:cubicBezTo>
                      <a:pt x="22" y="159"/>
                      <a:pt x="21" y="160"/>
                      <a:pt x="21" y="160"/>
                    </a:cubicBezTo>
                    <a:cubicBezTo>
                      <a:pt x="21" y="161"/>
                      <a:pt x="22" y="161"/>
                      <a:pt x="22" y="161"/>
                    </a:cubicBezTo>
                    <a:cubicBezTo>
                      <a:pt x="22" y="161"/>
                      <a:pt x="21" y="161"/>
                      <a:pt x="21" y="160"/>
                    </a:cubicBezTo>
                    <a:cubicBezTo>
                      <a:pt x="21" y="160"/>
                      <a:pt x="21" y="161"/>
                      <a:pt x="21" y="161"/>
                    </a:cubicBezTo>
                    <a:cubicBezTo>
                      <a:pt x="21" y="161"/>
                      <a:pt x="22" y="162"/>
                      <a:pt x="23" y="162"/>
                    </a:cubicBezTo>
                    <a:cubicBezTo>
                      <a:pt x="23" y="161"/>
                      <a:pt x="24" y="161"/>
                      <a:pt x="24" y="160"/>
                    </a:cubicBezTo>
                    <a:cubicBezTo>
                      <a:pt x="23" y="160"/>
                      <a:pt x="23" y="159"/>
                      <a:pt x="22" y="159"/>
                    </a:cubicBezTo>
                    <a:moveTo>
                      <a:pt x="83" y="159"/>
                    </a:move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moveTo>
                      <a:pt x="36" y="158"/>
                    </a:moveTo>
                    <a:cubicBezTo>
                      <a:pt x="35" y="160"/>
                      <a:pt x="35" y="161"/>
                      <a:pt x="34" y="162"/>
                    </a:cubicBezTo>
                    <a:cubicBezTo>
                      <a:pt x="34" y="162"/>
                      <a:pt x="34" y="162"/>
                      <a:pt x="35" y="162"/>
                    </a:cubicBezTo>
                    <a:cubicBezTo>
                      <a:pt x="35" y="161"/>
                      <a:pt x="36" y="160"/>
                      <a:pt x="36" y="159"/>
                    </a:cubicBezTo>
                    <a:cubicBezTo>
                      <a:pt x="36" y="159"/>
                      <a:pt x="36" y="159"/>
                      <a:pt x="36" y="158"/>
                    </a:cubicBezTo>
                    <a:moveTo>
                      <a:pt x="21" y="158"/>
                    </a:moveTo>
                    <a:cubicBezTo>
                      <a:pt x="20" y="159"/>
                      <a:pt x="20" y="159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1" y="159"/>
                      <a:pt x="21" y="159"/>
                      <a:pt x="21" y="158"/>
                    </a:cubicBezTo>
                    <a:cubicBezTo>
                      <a:pt x="21" y="158"/>
                      <a:pt x="21" y="158"/>
                      <a:pt x="21" y="158"/>
                    </a:cubicBezTo>
                    <a:moveTo>
                      <a:pt x="26" y="158"/>
                    </a:moveTo>
                    <a:cubicBezTo>
                      <a:pt x="26" y="158"/>
                      <a:pt x="26" y="159"/>
                      <a:pt x="25" y="159"/>
                    </a:cubicBezTo>
                    <a:cubicBezTo>
                      <a:pt x="26" y="160"/>
                      <a:pt x="27" y="160"/>
                      <a:pt x="28" y="161"/>
                    </a:cubicBezTo>
                    <a:cubicBezTo>
                      <a:pt x="28" y="160"/>
                      <a:pt x="28" y="160"/>
                      <a:pt x="29" y="159"/>
                    </a:cubicBezTo>
                    <a:cubicBezTo>
                      <a:pt x="28" y="159"/>
                      <a:pt x="27" y="158"/>
                      <a:pt x="26" y="158"/>
                    </a:cubicBezTo>
                    <a:moveTo>
                      <a:pt x="9" y="158"/>
                    </a:moveTo>
                    <a:cubicBezTo>
                      <a:pt x="8" y="158"/>
                      <a:pt x="8" y="159"/>
                      <a:pt x="8" y="159"/>
                    </a:cubicBezTo>
                    <a:cubicBezTo>
                      <a:pt x="9" y="160"/>
                      <a:pt x="10" y="161"/>
                      <a:pt x="11" y="161"/>
                    </a:cubicBezTo>
                    <a:cubicBezTo>
                      <a:pt x="12" y="160"/>
                      <a:pt x="12" y="160"/>
                      <a:pt x="12" y="160"/>
                    </a:cubicBezTo>
                    <a:cubicBezTo>
                      <a:pt x="11" y="159"/>
                      <a:pt x="10" y="158"/>
                      <a:pt x="9" y="158"/>
                    </a:cubicBezTo>
                    <a:moveTo>
                      <a:pt x="77" y="158"/>
                    </a:moveTo>
                    <a:cubicBezTo>
                      <a:pt x="76" y="160"/>
                      <a:pt x="76" y="160"/>
                      <a:pt x="76" y="160"/>
                    </a:cubicBezTo>
                    <a:cubicBezTo>
                      <a:pt x="76" y="160"/>
                      <a:pt x="76" y="160"/>
                      <a:pt x="76" y="160"/>
                    </a:cubicBezTo>
                    <a:cubicBezTo>
                      <a:pt x="78" y="158"/>
                      <a:pt x="78" y="158"/>
                      <a:pt x="78" y="158"/>
                    </a:cubicBezTo>
                    <a:cubicBezTo>
                      <a:pt x="78" y="158"/>
                      <a:pt x="77" y="158"/>
                      <a:pt x="77" y="158"/>
                    </a:cubicBezTo>
                    <a:moveTo>
                      <a:pt x="59" y="157"/>
                    </a:moveTo>
                    <a:cubicBezTo>
                      <a:pt x="58" y="159"/>
                      <a:pt x="58" y="159"/>
                      <a:pt x="58" y="159"/>
                    </a:cubicBezTo>
                    <a:cubicBezTo>
                      <a:pt x="58" y="159"/>
                      <a:pt x="58" y="159"/>
                      <a:pt x="58" y="159"/>
                    </a:cubicBezTo>
                    <a:cubicBezTo>
                      <a:pt x="58" y="159"/>
                      <a:pt x="58" y="159"/>
                      <a:pt x="58" y="159"/>
                    </a:cubicBezTo>
                    <a:cubicBezTo>
                      <a:pt x="59" y="159"/>
                      <a:pt x="59" y="158"/>
                      <a:pt x="60" y="157"/>
                    </a:cubicBezTo>
                    <a:cubicBezTo>
                      <a:pt x="59" y="157"/>
                      <a:pt x="59" y="157"/>
                      <a:pt x="59" y="157"/>
                    </a:cubicBezTo>
                    <a:moveTo>
                      <a:pt x="24" y="156"/>
                    </a:moveTo>
                    <a:cubicBezTo>
                      <a:pt x="24" y="156"/>
                      <a:pt x="24" y="156"/>
                      <a:pt x="24" y="156"/>
                    </a:cubicBezTo>
                    <a:cubicBezTo>
                      <a:pt x="23" y="157"/>
                      <a:pt x="23" y="157"/>
                      <a:pt x="23" y="158"/>
                    </a:cubicBezTo>
                    <a:cubicBezTo>
                      <a:pt x="23" y="158"/>
                      <a:pt x="24" y="159"/>
                      <a:pt x="25" y="159"/>
                    </a:cubicBezTo>
                    <a:cubicBezTo>
                      <a:pt x="25" y="159"/>
                      <a:pt x="26" y="158"/>
                      <a:pt x="26" y="158"/>
                    </a:cubicBezTo>
                    <a:cubicBezTo>
                      <a:pt x="25" y="157"/>
                      <a:pt x="24" y="157"/>
                      <a:pt x="24" y="156"/>
                    </a:cubicBezTo>
                    <a:moveTo>
                      <a:pt x="10" y="156"/>
                    </a:moveTo>
                    <a:cubicBezTo>
                      <a:pt x="9" y="157"/>
                      <a:pt x="9" y="157"/>
                      <a:pt x="9" y="158"/>
                    </a:cubicBezTo>
                    <a:cubicBezTo>
                      <a:pt x="10" y="158"/>
                      <a:pt x="11" y="159"/>
                      <a:pt x="12" y="160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2" y="157"/>
                      <a:pt x="11" y="157"/>
                      <a:pt x="10" y="156"/>
                    </a:cubicBezTo>
                    <a:moveTo>
                      <a:pt x="78" y="156"/>
                    </a:moveTo>
                    <a:cubicBezTo>
                      <a:pt x="78" y="156"/>
                      <a:pt x="78" y="156"/>
                      <a:pt x="78" y="156"/>
                    </a:cubicBezTo>
                    <a:cubicBezTo>
                      <a:pt x="78" y="156"/>
                      <a:pt x="78" y="156"/>
                      <a:pt x="79" y="156"/>
                    </a:cubicBezTo>
                    <a:cubicBezTo>
                      <a:pt x="79" y="156"/>
                      <a:pt x="79" y="156"/>
                      <a:pt x="79" y="156"/>
                    </a:cubicBezTo>
                    <a:cubicBezTo>
                      <a:pt x="79" y="156"/>
                      <a:pt x="78" y="156"/>
                      <a:pt x="78" y="156"/>
                    </a:cubicBezTo>
                    <a:moveTo>
                      <a:pt x="31" y="156"/>
                    </a:moveTo>
                    <a:cubicBezTo>
                      <a:pt x="31" y="157"/>
                      <a:pt x="30" y="158"/>
                      <a:pt x="30" y="159"/>
                    </a:cubicBezTo>
                    <a:cubicBezTo>
                      <a:pt x="31" y="160"/>
                      <a:pt x="32" y="160"/>
                      <a:pt x="33" y="161"/>
                    </a:cubicBezTo>
                    <a:cubicBezTo>
                      <a:pt x="35" y="158"/>
                      <a:pt x="35" y="158"/>
                      <a:pt x="35" y="158"/>
                    </a:cubicBezTo>
                    <a:cubicBezTo>
                      <a:pt x="34" y="157"/>
                      <a:pt x="33" y="157"/>
                      <a:pt x="32" y="156"/>
                    </a:cubicBezTo>
                    <a:cubicBezTo>
                      <a:pt x="32" y="156"/>
                      <a:pt x="32" y="156"/>
                      <a:pt x="31" y="156"/>
                    </a:cubicBezTo>
                    <a:moveTo>
                      <a:pt x="22" y="156"/>
                    </a:move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7"/>
                      <a:pt x="21" y="157"/>
                    </a:cubicBezTo>
                    <a:cubicBezTo>
                      <a:pt x="22" y="157"/>
                      <a:pt x="22" y="157"/>
                      <a:pt x="22" y="158"/>
                    </a:cubicBezTo>
                    <a:cubicBezTo>
                      <a:pt x="22" y="157"/>
                      <a:pt x="23" y="156"/>
                      <a:pt x="23" y="156"/>
                    </a:cubicBezTo>
                    <a:cubicBezTo>
                      <a:pt x="23" y="156"/>
                      <a:pt x="23" y="156"/>
                      <a:pt x="23" y="156"/>
                    </a:cubicBezTo>
                    <a:cubicBezTo>
                      <a:pt x="22" y="156"/>
                      <a:pt x="22" y="156"/>
                      <a:pt x="22" y="156"/>
                    </a:cubicBezTo>
                    <a:moveTo>
                      <a:pt x="55" y="155"/>
                    </a:moveTo>
                    <a:cubicBezTo>
                      <a:pt x="54" y="156"/>
                      <a:pt x="54" y="156"/>
                      <a:pt x="54" y="156"/>
                    </a:cubicBezTo>
                    <a:cubicBezTo>
                      <a:pt x="54" y="157"/>
                      <a:pt x="55" y="157"/>
                      <a:pt x="55" y="157"/>
                    </a:cubicBezTo>
                    <a:cubicBezTo>
                      <a:pt x="55" y="157"/>
                      <a:pt x="56" y="156"/>
                      <a:pt x="56" y="155"/>
                    </a:cubicBezTo>
                    <a:cubicBezTo>
                      <a:pt x="56" y="155"/>
                      <a:pt x="55" y="155"/>
                      <a:pt x="55" y="155"/>
                    </a:cubicBezTo>
                    <a:moveTo>
                      <a:pt x="11" y="154"/>
                    </a:moveTo>
                    <a:cubicBezTo>
                      <a:pt x="11" y="154"/>
                      <a:pt x="11" y="155"/>
                      <a:pt x="11" y="155"/>
                    </a:cubicBezTo>
                    <a:cubicBezTo>
                      <a:pt x="12" y="155"/>
                      <a:pt x="13" y="156"/>
                      <a:pt x="14" y="156"/>
                    </a:cubicBezTo>
                    <a:cubicBezTo>
                      <a:pt x="14" y="156"/>
                      <a:pt x="14" y="156"/>
                      <a:pt x="14" y="156"/>
                    </a:cubicBezTo>
                    <a:cubicBezTo>
                      <a:pt x="13" y="156"/>
                      <a:pt x="12" y="155"/>
                      <a:pt x="11" y="154"/>
                    </a:cubicBezTo>
                    <a:moveTo>
                      <a:pt x="28" y="154"/>
                    </a:moveTo>
                    <a:cubicBezTo>
                      <a:pt x="28" y="155"/>
                      <a:pt x="28" y="156"/>
                      <a:pt x="27" y="157"/>
                    </a:cubicBezTo>
                    <a:cubicBezTo>
                      <a:pt x="27" y="157"/>
                      <a:pt x="27" y="157"/>
                      <a:pt x="27" y="157"/>
                    </a:cubicBezTo>
                    <a:cubicBezTo>
                      <a:pt x="27" y="158"/>
                      <a:pt x="28" y="158"/>
                      <a:pt x="29" y="159"/>
                    </a:cubicBezTo>
                    <a:cubicBezTo>
                      <a:pt x="29" y="158"/>
                      <a:pt x="30" y="156"/>
                      <a:pt x="30" y="155"/>
                    </a:cubicBezTo>
                    <a:cubicBezTo>
                      <a:pt x="30" y="155"/>
                      <a:pt x="29" y="155"/>
                      <a:pt x="28" y="154"/>
                    </a:cubicBezTo>
                    <a:moveTo>
                      <a:pt x="69" y="153"/>
                    </a:moveTo>
                    <a:cubicBezTo>
                      <a:pt x="68" y="155"/>
                      <a:pt x="68" y="155"/>
                      <a:pt x="68" y="155"/>
                    </a:cubicBezTo>
                    <a:cubicBezTo>
                      <a:pt x="69" y="155"/>
                      <a:pt x="69" y="155"/>
                      <a:pt x="69" y="155"/>
                    </a:cubicBezTo>
                    <a:cubicBezTo>
                      <a:pt x="69" y="155"/>
                      <a:pt x="70" y="154"/>
                      <a:pt x="70" y="153"/>
                    </a:cubicBezTo>
                    <a:cubicBezTo>
                      <a:pt x="70" y="153"/>
                      <a:pt x="70" y="153"/>
                      <a:pt x="69" y="153"/>
                    </a:cubicBezTo>
                    <a:moveTo>
                      <a:pt x="26" y="153"/>
                    </a:moveTo>
                    <a:cubicBezTo>
                      <a:pt x="25" y="154"/>
                      <a:pt x="24" y="155"/>
                      <a:pt x="24" y="156"/>
                    </a:cubicBezTo>
                    <a:cubicBezTo>
                      <a:pt x="25" y="156"/>
                      <a:pt x="25" y="157"/>
                      <a:pt x="26" y="157"/>
                    </a:cubicBezTo>
                    <a:cubicBezTo>
                      <a:pt x="27" y="156"/>
                      <a:pt x="27" y="155"/>
                      <a:pt x="28" y="154"/>
                    </a:cubicBezTo>
                    <a:cubicBezTo>
                      <a:pt x="27" y="154"/>
                      <a:pt x="27" y="153"/>
                      <a:pt x="26" y="153"/>
                    </a:cubicBezTo>
                    <a:moveTo>
                      <a:pt x="12" y="153"/>
                    </a:moveTo>
                    <a:cubicBezTo>
                      <a:pt x="12" y="153"/>
                      <a:pt x="11" y="154"/>
                      <a:pt x="11" y="154"/>
                    </a:cubicBezTo>
                    <a:cubicBezTo>
                      <a:pt x="12" y="155"/>
                      <a:pt x="13" y="155"/>
                      <a:pt x="14" y="156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4" y="154"/>
                      <a:pt x="13" y="153"/>
                      <a:pt x="12" y="153"/>
                    </a:cubicBezTo>
                    <a:moveTo>
                      <a:pt x="25" y="152"/>
                    </a:moveTo>
                    <a:cubicBezTo>
                      <a:pt x="24" y="153"/>
                      <a:pt x="23" y="154"/>
                      <a:pt x="23" y="155"/>
                    </a:cubicBezTo>
                    <a:cubicBezTo>
                      <a:pt x="23" y="155"/>
                      <a:pt x="23" y="156"/>
                      <a:pt x="23" y="156"/>
                    </a:cubicBezTo>
                    <a:cubicBezTo>
                      <a:pt x="24" y="155"/>
                      <a:pt x="25" y="153"/>
                      <a:pt x="25" y="153"/>
                    </a:cubicBezTo>
                    <a:cubicBezTo>
                      <a:pt x="25" y="152"/>
                      <a:pt x="25" y="152"/>
                      <a:pt x="25" y="152"/>
                    </a:cubicBezTo>
                    <a:moveTo>
                      <a:pt x="35" y="151"/>
                    </a:moveTo>
                    <a:cubicBezTo>
                      <a:pt x="35" y="151"/>
                      <a:pt x="35" y="151"/>
                      <a:pt x="35" y="151"/>
                    </a:cubicBezTo>
                    <a:cubicBezTo>
                      <a:pt x="35" y="152"/>
                      <a:pt x="35" y="152"/>
                      <a:pt x="36" y="152"/>
                    </a:cubicBezTo>
                    <a:cubicBezTo>
                      <a:pt x="35" y="152"/>
                      <a:pt x="35" y="152"/>
                      <a:pt x="35" y="151"/>
                    </a:cubicBezTo>
                    <a:moveTo>
                      <a:pt x="70" y="151"/>
                    </a:moveTo>
                    <a:cubicBezTo>
                      <a:pt x="70" y="151"/>
                      <a:pt x="70" y="151"/>
                      <a:pt x="70" y="151"/>
                    </a:cubicBezTo>
                    <a:cubicBezTo>
                      <a:pt x="70" y="151"/>
                      <a:pt x="71" y="152"/>
                      <a:pt x="71" y="152"/>
                    </a:cubicBezTo>
                    <a:cubicBezTo>
                      <a:pt x="71" y="152"/>
                      <a:pt x="71" y="152"/>
                      <a:pt x="71" y="152"/>
                    </a:cubicBezTo>
                    <a:cubicBezTo>
                      <a:pt x="71" y="151"/>
                      <a:pt x="70" y="151"/>
                      <a:pt x="70" y="151"/>
                    </a:cubicBezTo>
                    <a:moveTo>
                      <a:pt x="34" y="151"/>
                    </a:moveTo>
                    <a:cubicBezTo>
                      <a:pt x="34" y="151"/>
                      <a:pt x="34" y="151"/>
                      <a:pt x="34" y="151"/>
                    </a:cubicBezTo>
                    <a:cubicBezTo>
                      <a:pt x="34" y="151"/>
                      <a:pt x="34" y="151"/>
                      <a:pt x="34" y="151"/>
                    </a:cubicBezTo>
                    <a:cubicBezTo>
                      <a:pt x="35" y="151"/>
                      <a:pt x="35" y="151"/>
                      <a:pt x="35" y="151"/>
                    </a:cubicBezTo>
                    <a:cubicBezTo>
                      <a:pt x="34" y="151"/>
                      <a:pt x="34" y="151"/>
                      <a:pt x="34" y="151"/>
                    </a:cubicBezTo>
                    <a:moveTo>
                      <a:pt x="48" y="151"/>
                    </a:moveTo>
                    <a:cubicBezTo>
                      <a:pt x="47" y="153"/>
                      <a:pt x="47" y="153"/>
                      <a:pt x="47" y="153"/>
                    </a:cubicBezTo>
                    <a:cubicBezTo>
                      <a:pt x="48" y="153"/>
                      <a:pt x="48" y="153"/>
                      <a:pt x="48" y="153"/>
                    </a:cubicBezTo>
                    <a:cubicBezTo>
                      <a:pt x="50" y="152"/>
                      <a:pt x="50" y="152"/>
                      <a:pt x="50" y="152"/>
                    </a:cubicBezTo>
                    <a:cubicBezTo>
                      <a:pt x="49" y="151"/>
                      <a:pt x="49" y="151"/>
                      <a:pt x="48" y="151"/>
                    </a:cubicBezTo>
                    <a:moveTo>
                      <a:pt x="13" y="151"/>
                    </a:moveTo>
                    <a:cubicBezTo>
                      <a:pt x="13" y="151"/>
                      <a:pt x="13" y="151"/>
                      <a:pt x="12" y="152"/>
                    </a:cubicBezTo>
                    <a:cubicBezTo>
                      <a:pt x="13" y="152"/>
                      <a:pt x="14" y="153"/>
                      <a:pt x="15" y="154"/>
                    </a:cubicBezTo>
                    <a:cubicBezTo>
                      <a:pt x="16" y="152"/>
                      <a:pt x="16" y="152"/>
                      <a:pt x="16" y="152"/>
                    </a:cubicBezTo>
                    <a:cubicBezTo>
                      <a:pt x="15" y="152"/>
                      <a:pt x="14" y="151"/>
                      <a:pt x="13" y="151"/>
                    </a:cubicBezTo>
                    <a:moveTo>
                      <a:pt x="13" y="150"/>
                    </a:moveTo>
                    <a:cubicBezTo>
                      <a:pt x="13" y="150"/>
                      <a:pt x="13" y="151"/>
                      <a:pt x="13" y="151"/>
                    </a:cubicBezTo>
                    <a:cubicBezTo>
                      <a:pt x="14" y="151"/>
                      <a:pt x="15" y="152"/>
                      <a:pt x="16" y="152"/>
                    </a:cubicBezTo>
                    <a:cubicBezTo>
                      <a:pt x="16" y="152"/>
                      <a:pt x="16" y="152"/>
                      <a:pt x="16" y="152"/>
                    </a:cubicBezTo>
                    <a:cubicBezTo>
                      <a:pt x="15" y="151"/>
                      <a:pt x="14" y="151"/>
                      <a:pt x="13" y="150"/>
                    </a:cubicBezTo>
                    <a:moveTo>
                      <a:pt x="63" y="149"/>
                    </a:moveTo>
                    <a:cubicBezTo>
                      <a:pt x="62" y="151"/>
                      <a:pt x="62" y="151"/>
                      <a:pt x="62" y="151"/>
                    </a:cubicBezTo>
                    <a:cubicBezTo>
                      <a:pt x="62" y="151"/>
                      <a:pt x="63" y="152"/>
                      <a:pt x="63" y="152"/>
                    </a:cubicBezTo>
                    <a:cubicBezTo>
                      <a:pt x="63" y="151"/>
                      <a:pt x="64" y="150"/>
                      <a:pt x="64" y="150"/>
                    </a:cubicBezTo>
                    <a:cubicBezTo>
                      <a:pt x="64" y="150"/>
                      <a:pt x="64" y="149"/>
                      <a:pt x="63" y="149"/>
                    </a:cubicBezTo>
                    <a:moveTo>
                      <a:pt x="42" y="148"/>
                    </a:moveTo>
                    <a:cubicBezTo>
                      <a:pt x="42" y="149"/>
                      <a:pt x="42" y="149"/>
                      <a:pt x="42" y="149"/>
                    </a:cubicBezTo>
                    <a:cubicBezTo>
                      <a:pt x="43" y="150"/>
                      <a:pt x="44" y="151"/>
                      <a:pt x="45" y="151"/>
                    </a:cubicBezTo>
                    <a:cubicBezTo>
                      <a:pt x="45" y="151"/>
                      <a:pt x="45" y="150"/>
                      <a:pt x="45" y="150"/>
                    </a:cubicBezTo>
                    <a:cubicBezTo>
                      <a:pt x="45" y="150"/>
                      <a:pt x="44" y="149"/>
                      <a:pt x="42" y="148"/>
                    </a:cubicBezTo>
                    <a:moveTo>
                      <a:pt x="41" y="148"/>
                    </a:moveTo>
                    <a:cubicBezTo>
                      <a:pt x="41" y="148"/>
                      <a:pt x="41" y="148"/>
                      <a:pt x="41" y="149"/>
                    </a:cubicBezTo>
                    <a:cubicBezTo>
                      <a:pt x="41" y="149"/>
                      <a:pt x="41" y="149"/>
                      <a:pt x="41" y="149"/>
                    </a:cubicBezTo>
                    <a:cubicBezTo>
                      <a:pt x="42" y="149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1" y="148"/>
                    </a:cubicBezTo>
                    <a:moveTo>
                      <a:pt x="29" y="148"/>
                    </a:moveTo>
                    <a:cubicBezTo>
                      <a:pt x="29" y="148"/>
                      <a:pt x="29" y="148"/>
                      <a:pt x="29" y="148"/>
                    </a:cubicBezTo>
                    <a:cubicBezTo>
                      <a:pt x="30" y="149"/>
                      <a:pt x="32" y="150"/>
                      <a:pt x="33" y="151"/>
                    </a:cubicBezTo>
                    <a:cubicBezTo>
                      <a:pt x="33" y="150"/>
                      <a:pt x="33" y="150"/>
                      <a:pt x="33" y="150"/>
                    </a:cubicBezTo>
                    <a:cubicBezTo>
                      <a:pt x="32" y="149"/>
                      <a:pt x="30" y="149"/>
                      <a:pt x="29" y="148"/>
                    </a:cubicBezTo>
                    <a:moveTo>
                      <a:pt x="43" y="148"/>
                    </a:moveTo>
                    <a:cubicBezTo>
                      <a:pt x="43" y="148"/>
                      <a:pt x="43" y="148"/>
                      <a:pt x="42" y="148"/>
                    </a:cubicBezTo>
                    <a:cubicBezTo>
                      <a:pt x="44" y="149"/>
                      <a:pt x="45" y="149"/>
                      <a:pt x="45" y="150"/>
                    </a:cubicBezTo>
                    <a:cubicBezTo>
                      <a:pt x="46" y="150"/>
                      <a:pt x="46" y="150"/>
                      <a:pt x="46" y="149"/>
                    </a:cubicBezTo>
                    <a:cubicBezTo>
                      <a:pt x="45" y="149"/>
                      <a:pt x="45" y="149"/>
                      <a:pt x="45" y="149"/>
                    </a:cubicBezTo>
                    <a:cubicBezTo>
                      <a:pt x="44" y="148"/>
                      <a:pt x="43" y="148"/>
                      <a:pt x="43" y="148"/>
                    </a:cubicBezTo>
                    <a:moveTo>
                      <a:pt x="64" y="148"/>
                    </a:moveTo>
                    <a:cubicBezTo>
                      <a:pt x="64" y="148"/>
                      <a:pt x="64" y="148"/>
                      <a:pt x="64" y="148"/>
                    </a:cubicBezTo>
                    <a:cubicBezTo>
                      <a:pt x="65" y="148"/>
                      <a:pt x="65" y="148"/>
                      <a:pt x="65" y="148"/>
                    </a:cubicBezTo>
                    <a:cubicBezTo>
                      <a:pt x="65" y="148"/>
                      <a:pt x="65" y="148"/>
                      <a:pt x="65" y="148"/>
                    </a:cubicBezTo>
                    <a:cubicBezTo>
                      <a:pt x="65" y="148"/>
                      <a:pt x="65" y="148"/>
                      <a:pt x="64" y="148"/>
                    </a:cubicBezTo>
                    <a:moveTo>
                      <a:pt x="28" y="147"/>
                    </a:moveTo>
                    <a:cubicBezTo>
                      <a:pt x="28" y="147"/>
                      <a:pt x="28" y="147"/>
                      <a:pt x="28" y="147"/>
                    </a:cubicBezTo>
                    <a:cubicBezTo>
                      <a:pt x="28" y="148"/>
                      <a:pt x="28" y="148"/>
                      <a:pt x="28" y="148"/>
                    </a:cubicBezTo>
                    <a:cubicBezTo>
                      <a:pt x="28" y="148"/>
                      <a:pt x="29" y="148"/>
                      <a:pt x="29" y="148"/>
                    </a:cubicBezTo>
                    <a:cubicBezTo>
                      <a:pt x="28" y="147"/>
                      <a:pt x="28" y="147"/>
                      <a:pt x="28" y="147"/>
                    </a:cubicBezTo>
                    <a:moveTo>
                      <a:pt x="42" y="147"/>
                    </a:moveTo>
                    <a:cubicBezTo>
                      <a:pt x="42" y="147"/>
                      <a:pt x="42" y="147"/>
                      <a:pt x="42" y="147"/>
                    </a:cubicBezTo>
                    <a:cubicBezTo>
                      <a:pt x="42" y="147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2" y="147"/>
                    </a:cubicBezTo>
                    <a:cubicBezTo>
                      <a:pt x="42" y="147"/>
                      <a:pt x="42" y="147"/>
                      <a:pt x="42" y="147"/>
                    </a:cubicBezTo>
                    <a:moveTo>
                      <a:pt x="16" y="147"/>
                    </a:moveTo>
                    <a:cubicBezTo>
                      <a:pt x="15" y="148"/>
                      <a:pt x="14" y="149"/>
                      <a:pt x="14" y="150"/>
                    </a:cubicBezTo>
                    <a:cubicBezTo>
                      <a:pt x="14" y="151"/>
                      <a:pt x="15" y="151"/>
                      <a:pt x="16" y="152"/>
                    </a:cubicBezTo>
                    <a:cubicBezTo>
                      <a:pt x="18" y="148"/>
                      <a:pt x="18" y="148"/>
                      <a:pt x="18" y="148"/>
                    </a:cubicBezTo>
                    <a:cubicBezTo>
                      <a:pt x="17" y="148"/>
                      <a:pt x="16" y="147"/>
                      <a:pt x="16" y="147"/>
                    </a:cubicBezTo>
                    <a:moveTo>
                      <a:pt x="59" y="146"/>
                    </a:moveTo>
                    <a:cubicBezTo>
                      <a:pt x="58" y="147"/>
                      <a:pt x="58" y="148"/>
                      <a:pt x="57" y="149"/>
                    </a:cubicBezTo>
                    <a:cubicBezTo>
                      <a:pt x="58" y="149"/>
                      <a:pt x="59" y="149"/>
                      <a:pt x="59" y="150"/>
                    </a:cubicBezTo>
                    <a:cubicBezTo>
                      <a:pt x="59" y="149"/>
                      <a:pt x="60" y="148"/>
                      <a:pt x="60" y="147"/>
                    </a:cubicBezTo>
                    <a:cubicBezTo>
                      <a:pt x="60" y="147"/>
                      <a:pt x="59" y="147"/>
                      <a:pt x="59" y="146"/>
                    </a:cubicBezTo>
                    <a:moveTo>
                      <a:pt x="38" y="146"/>
                    </a:moveTo>
                    <a:cubicBezTo>
                      <a:pt x="37" y="147"/>
                      <a:pt x="37" y="147"/>
                      <a:pt x="37" y="147"/>
                    </a:cubicBezTo>
                    <a:cubicBezTo>
                      <a:pt x="38" y="147"/>
                      <a:pt x="39" y="148"/>
                      <a:pt x="40" y="149"/>
                    </a:cubicBezTo>
                    <a:cubicBezTo>
                      <a:pt x="41" y="148"/>
                      <a:pt x="41" y="148"/>
                      <a:pt x="41" y="148"/>
                    </a:cubicBezTo>
                    <a:cubicBezTo>
                      <a:pt x="40" y="147"/>
                      <a:pt x="39" y="146"/>
                      <a:pt x="38" y="146"/>
                    </a:cubicBezTo>
                    <a:moveTo>
                      <a:pt x="37" y="145"/>
                    </a:moveTo>
                    <a:cubicBezTo>
                      <a:pt x="37" y="146"/>
                      <a:pt x="37" y="146"/>
                      <a:pt x="37" y="146"/>
                    </a:cubicBezTo>
                    <a:cubicBezTo>
                      <a:pt x="37" y="146"/>
                      <a:pt x="37" y="146"/>
                      <a:pt x="37" y="147"/>
                    </a:cubicBezTo>
                    <a:cubicBezTo>
                      <a:pt x="38" y="146"/>
                      <a:pt x="38" y="146"/>
                      <a:pt x="38" y="146"/>
                    </a:cubicBezTo>
                    <a:cubicBezTo>
                      <a:pt x="37" y="145"/>
                      <a:pt x="37" y="145"/>
                      <a:pt x="37" y="145"/>
                    </a:cubicBezTo>
                    <a:moveTo>
                      <a:pt x="38" y="145"/>
                    </a:moveTo>
                    <a:cubicBezTo>
                      <a:pt x="38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8" y="145"/>
                    </a:cubicBezTo>
                    <a:cubicBezTo>
                      <a:pt x="39" y="146"/>
                      <a:pt x="40" y="147"/>
                      <a:pt x="41" y="147"/>
                    </a:cubicBezTo>
                    <a:cubicBezTo>
                      <a:pt x="41" y="147"/>
                      <a:pt x="41" y="147"/>
                      <a:pt x="41" y="147"/>
                    </a:cubicBezTo>
                    <a:cubicBezTo>
                      <a:pt x="40" y="146"/>
                      <a:pt x="39" y="146"/>
                      <a:pt x="38" y="145"/>
                    </a:cubicBezTo>
                    <a:moveTo>
                      <a:pt x="88" y="145"/>
                    </a:moveTo>
                    <a:cubicBezTo>
                      <a:pt x="88" y="147"/>
                      <a:pt x="87" y="148"/>
                      <a:pt x="86" y="150"/>
                    </a:cubicBezTo>
                    <a:cubicBezTo>
                      <a:pt x="87" y="150"/>
                      <a:pt x="87" y="150"/>
                      <a:pt x="87" y="150"/>
                    </a:cubicBezTo>
                    <a:cubicBezTo>
                      <a:pt x="89" y="145"/>
                      <a:pt x="89" y="145"/>
                      <a:pt x="89" y="145"/>
                    </a:cubicBezTo>
                    <a:cubicBezTo>
                      <a:pt x="88" y="145"/>
                      <a:pt x="88" y="145"/>
                      <a:pt x="88" y="145"/>
                    </a:cubicBezTo>
                    <a:moveTo>
                      <a:pt x="37" y="145"/>
                    </a:moveTo>
                    <a:cubicBezTo>
                      <a:pt x="37" y="145"/>
                      <a:pt x="37" y="145"/>
                      <a:pt x="37" y="145"/>
                    </a:cubicBezTo>
                    <a:cubicBezTo>
                      <a:pt x="37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7" y="145"/>
                    </a:cubicBezTo>
                    <a:moveTo>
                      <a:pt x="59" y="145"/>
                    </a:moveTo>
                    <a:cubicBezTo>
                      <a:pt x="59" y="145"/>
                      <a:pt x="59" y="145"/>
                      <a:pt x="59" y="145"/>
                    </a:cubicBezTo>
                    <a:cubicBezTo>
                      <a:pt x="60" y="145"/>
                      <a:pt x="61" y="145"/>
                      <a:pt x="61" y="146"/>
                    </a:cubicBezTo>
                    <a:cubicBezTo>
                      <a:pt x="61" y="146"/>
                      <a:pt x="61" y="146"/>
                      <a:pt x="61" y="146"/>
                    </a:cubicBezTo>
                    <a:cubicBezTo>
                      <a:pt x="61" y="145"/>
                      <a:pt x="60" y="145"/>
                      <a:pt x="59" y="145"/>
                    </a:cubicBezTo>
                    <a:moveTo>
                      <a:pt x="86" y="144"/>
                    </a:moveTo>
                    <a:cubicBezTo>
                      <a:pt x="83" y="148"/>
                      <a:pt x="83" y="148"/>
                      <a:pt x="83" y="148"/>
                    </a:cubicBezTo>
                    <a:cubicBezTo>
                      <a:pt x="84" y="148"/>
                      <a:pt x="84" y="148"/>
                      <a:pt x="84" y="148"/>
                    </a:cubicBezTo>
                    <a:cubicBezTo>
                      <a:pt x="86" y="144"/>
                      <a:pt x="86" y="144"/>
                      <a:pt x="86" y="144"/>
                    </a:cubicBezTo>
                    <a:cubicBezTo>
                      <a:pt x="86" y="144"/>
                      <a:pt x="86" y="144"/>
                      <a:pt x="86" y="144"/>
                    </a:cubicBezTo>
                    <a:moveTo>
                      <a:pt x="36" y="144"/>
                    </a:moveTo>
                    <a:cubicBezTo>
                      <a:pt x="35" y="144"/>
                      <a:pt x="36" y="144"/>
                      <a:pt x="36" y="144"/>
                    </a:cubicBezTo>
                    <a:cubicBezTo>
                      <a:pt x="36" y="144"/>
                      <a:pt x="36" y="144"/>
                      <a:pt x="37" y="144"/>
                    </a:cubicBezTo>
                    <a:cubicBezTo>
                      <a:pt x="36" y="144"/>
                      <a:pt x="36" y="144"/>
                      <a:pt x="36" y="144"/>
                    </a:cubicBezTo>
                    <a:moveTo>
                      <a:pt x="53" y="143"/>
                    </a:moveTo>
                    <a:cubicBezTo>
                      <a:pt x="52" y="145"/>
                      <a:pt x="52" y="145"/>
                      <a:pt x="52" y="145"/>
                    </a:cubicBezTo>
                    <a:cubicBezTo>
                      <a:pt x="52" y="145"/>
                      <a:pt x="53" y="146"/>
                      <a:pt x="53" y="146"/>
                    </a:cubicBezTo>
                    <a:cubicBezTo>
                      <a:pt x="54" y="145"/>
                      <a:pt x="54" y="145"/>
                      <a:pt x="54" y="144"/>
                    </a:cubicBezTo>
                    <a:cubicBezTo>
                      <a:pt x="54" y="144"/>
                      <a:pt x="54" y="143"/>
                      <a:pt x="53" y="143"/>
                    </a:cubicBezTo>
                    <a:moveTo>
                      <a:pt x="31" y="142"/>
                    </a:moveTo>
                    <a:cubicBezTo>
                      <a:pt x="31" y="142"/>
                      <a:pt x="31" y="142"/>
                      <a:pt x="31" y="143"/>
                    </a:cubicBezTo>
                    <a:cubicBezTo>
                      <a:pt x="32" y="144"/>
                      <a:pt x="34" y="145"/>
                      <a:pt x="36" y="146"/>
                    </a:cubicBezTo>
                    <a:cubicBezTo>
                      <a:pt x="36" y="145"/>
                      <a:pt x="36" y="145"/>
                      <a:pt x="36" y="145"/>
                    </a:cubicBezTo>
                    <a:cubicBezTo>
                      <a:pt x="35" y="144"/>
                      <a:pt x="33" y="143"/>
                      <a:pt x="31" y="142"/>
                    </a:cubicBezTo>
                    <a:moveTo>
                      <a:pt x="19" y="141"/>
                    </a:moveTo>
                    <a:cubicBezTo>
                      <a:pt x="19" y="142"/>
                      <a:pt x="19" y="142"/>
                      <a:pt x="18" y="142"/>
                    </a:cubicBezTo>
                    <a:cubicBezTo>
                      <a:pt x="19" y="143"/>
                      <a:pt x="20" y="143"/>
                      <a:pt x="21" y="144"/>
                    </a:cubicBezTo>
                    <a:cubicBezTo>
                      <a:pt x="21" y="143"/>
                      <a:pt x="21" y="143"/>
                      <a:pt x="21" y="143"/>
                    </a:cubicBezTo>
                    <a:cubicBezTo>
                      <a:pt x="21" y="142"/>
                      <a:pt x="20" y="142"/>
                      <a:pt x="19" y="141"/>
                    </a:cubicBezTo>
                    <a:moveTo>
                      <a:pt x="54" y="141"/>
                    </a:moveTo>
                    <a:cubicBezTo>
                      <a:pt x="54" y="141"/>
                      <a:pt x="54" y="141"/>
                      <a:pt x="54" y="141"/>
                    </a:cubicBezTo>
                    <a:cubicBezTo>
                      <a:pt x="55" y="142"/>
                      <a:pt x="55" y="142"/>
                      <a:pt x="55" y="142"/>
                    </a:cubicBezTo>
                    <a:cubicBezTo>
                      <a:pt x="55" y="142"/>
                      <a:pt x="55" y="142"/>
                      <a:pt x="55" y="142"/>
                    </a:cubicBezTo>
                    <a:cubicBezTo>
                      <a:pt x="55" y="142"/>
                      <a:pt x="55" y="142"/>
                      <a:pt x="54" y="141"/>
                    </a:cubicBezTo>
                    <a:moveTo>
                      <a:pt x="47" y="139"/>
                    </a:moveTo>
                    <a:cubicBezTo>
                      <a:pt x="47" y="140"/>
                      <a:pt x="46" y="141"/>
                      <a:pt x="46" y="142"/>
                    </a:cubicBezTo>
                    <a:cubicBezTo>
                      <a:pt x="47" y="142"/>
                      <a:pt x="48" y="143"/>
                      <a:pt x="49" y="143"/>
                    </a:cubicBezTo>
                    <a:cubicBezTo>
                      <a:pt x="49" y="143"/>
                      <a:pt x="50" y="142"/>
                      <a:pt x="50" y="141"/>
                    </a:cubicBezTo>
                    <a:cubicBezTo>
                      <a:pt x="49" y="141"/>
                      <a:pt x="48" y="140"/>
                      <a:pt x="47" y="139"/>
                    </a:cubicBezTo>
                    <a:moveTo>
                      <a:pt x="77" y="138"/>
                    </a:moveTo>
                    <a:cubicBezTo>
                      <a:pt x="76" y="139"/>
                      <a:pt x="75" y="141"/>
                      <a:pt x="74" y="143"/>
                    </a:cubicBezTo>
                    <a:cubicBezTo>
                      <a:pt x="75" y="143"/>
                      <a:pt x="75" y="143"/>
                      <a:pt x="75" y="143"/>
                    </a:cubicBezTo>
                    <a:cubicBezTo>
                      <a:pt x="76" y="142"/>
                      <a:pt x="77" y="140"/>
                      <a:pt x="77" y="138"/>
                    </a:cubicBezTo>
                    <a:cubicBezTo>
                      <a:pt x="77" y="138"/>
                      <a:pt x="77" y="138"/>
                      <a:pt x="77" y="138"/>
                    </a:cubicBezTo>
                    <a:moveTo>
                      <a:pt x="48" y="138"/>
                    </a:moveTo>
                    <a:cubicBezTo>
                      <a:pt x="48" y="138"/>
                      <a:pt x="48" y="138"/>
                      <a:pt x="48" y="138"/>
                    </a:cubicBezTo>
                    <a:cubicBezTo>
                      <a:pt x="49" y="138"/>
                      <a:pt x="50" y="139"/>
                      <a:pt x="51" y="139"/>
                    </a:cubicBezTo>
                    <a:cubicBezTo>
                      <a:pt x="51" y="139"/>
                      <a:pt x="51" y="139"/>
                      <a:pt x="51" y="139"/>
                    </a:cubicBezTo>
                    <a:cubicBezTo>
                      <a:pt x="50" y="139"/>
                      <a:pt x="49" y="138"/>
                      <a:pt x="48" y="138"/>
                    </a:cubicBezTo>
                    <a:moveTo>
                      <a:pt x="43" y="137"/>
                    </a:moveTo>
                    <a:cubicBezTo>
                      <a:pt x="43" y="138"/>
                      <a:pt x="42" y="139"/>
                      <a:pt x="42" y="139"/>
                    </a:cubicBezTo>
                    <a:cubicBezTo>
                      <a:pt x="43" y="140"/>
                      <a:pt x="44" y="141"/>
                      <a:pt x="45" y="141"/>
                    </a:cubicBezTo>
                    <a:cubicBezTo>
                      <a:pt x="46" y="141"/>
                      <a:pt x="46" y="140"/>
                      <a:pt x="47" y="139"/>
                    </a:cubicBezTo>
                    <a:cubicBezTo>
                      <a:pt x="46" y="139"/>
                      <a:pt x="44" y="138"/>
                      <a:pt x="43" y="137"/>
                    </a:cubicBezTo>
                    <a:moveTo>
                      <a:pt x="46" y="137"/>
                    </a:moveTo>
                    <a:cubicBezTo>
                      <a:pt x="47" y="137"/>
                      <a:pt x="47" y="137"/>
                      <a:pt x="48" y="137"/>
                    </a:cubicBezTo>
                    <a:cubicBezTo>
                      <a:pt x="48" y="137"/>
                      <a:pt x="48" y="137"/>
                      <a:pt x="48" y="137"/>
                    </a:cubicBezTo>
                    <a:cubicBezTo>
                      <a:pt x="47" y="137"/>
                      <a:pt x="47" y="137"/>
                      <a:pt x="46" y="137"/>
                    </a:cubicBezTo>
                    <a:moveTo>
                      <a:pt x="22" y="136"/>
                    </a:moveTo>
                    <a:cubicBezTo>
                      <a:pt x="22" y="137"/>
                      <a:pt x="22" y="137"/>
                      <a:pt x="22" y="137"/>
                    </a:cubicBezTo>
                    <a:cubicBezTo>
                      <a:pt x="22" y="137"/>
                      <a:pt x="23" y="138"/>
                      <a:pt x="24" y="138"/>
                    </a:cubicBezTo>
                    <a:cubicBezTo>
                      <a:pt x="24" y="138"/>
                      <a:pt x="24" y="138"/>
                      <a:pt x="24" y="138"/>
                    </a:cubicBezTo>
                    <a:cubicBezTo>
                      <a:pt x="24" y="138"/>
                      <a:pt x="23" y="137"/>
                      <a:pt x="23" y="137"/>
                    </a:cubicBezTo>
                    <a:cubicBezTo>
                      <a:pt x="23" y="137"/>
                      <a:pt x="22" y="137"/>
                      <a:pt x="22" y="136"/>
                    </a:cubicBezTo>
                    <a:moveTo>
                      <a:pt x="42" y="136"/>
                    </a:moveTo>
                    <a:cubicBezTo>
                      <a:pt x="41" y="137"/>
                      <a:pt x="41" y="138"/>
                      <a:pt x="41" y="139"/>
                    </a:cubicBezTo>
                    <a:cubicBezTo>
                      <a:pt x="41" y="139"/>
                      <a:pt x="41" y="139"/>
                      <a:pt x="41" y="139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2" y="137"/>
                      <a:pt x="42" y="136"/>
                      <a:pt x="42" y="136"/>
                    </a:cubicBezTo>
                    <a:moveTo>
                      <a:pt x="72" y="135"/>
                    </a:moveTo>
                    <a:cubicBezTo>
                      <a:pt x="71" y="136"/>
                      <a:pt x="70" y="138"/>
                      <a:pt x="69" y="139"/>
                    </a:cubicBezTo>
                    <a:cubicBezTo>
                      <a:pt x="69" y="140"/>
                      <a:pt x="69" y="140"/>
                      <a:pt x="69" y="140"/>
                    </a:cubicBezTo>
                    <a:cubicBezTo>
                      <a:pt x="69" y="140"/>
                      <a:pt x="70" y="140"/>
                      <a:pt x="70" y="140"/>
                    </a:cubicBezTo>
                    <a:cubicBezTo>
                      <a:pt x="71" y="138"/>
                      <a:pt x="72" y="137"/>
                      <a:pt x="72" y="135"/>
                    </a:cubicBezTo>
                    <a:cubicBezTo>
                      <a:pt x="72" y="135"/>
                      <a:pt x="72" y="135"/>
                      <a:pt x="72" y="135"/>
                    </a:cubicBezTo>
                    <a:moveTo>
                      <a:pt x="37" y="133"/>
                    </a:moveTo>
                    <a:cubicBezTo>
                      <a:pt x="36" y="134"/>
                      <a:pt x="36" y="135"/>
                      <a:pt x="35" y="135"/>
                    </a:cubicBezTo>
                    <a:cubicBezTo>
                      <a:pt x="37" y="136"/>
                      <a:pt x="38" y="137"/>
                      <a:pt x="40" y="138"/>
                    </a:cubicBezTo>
                    <a:cubicBezTo>
                      <a:pt x="40" y="138"/>
                      <a:pt x="40" y="138"/>
                      <a:pt x="40" y="138"/>
                    </a:cubicBezTo>
                    <a:cubicBezTo>
                      <a:pt x="40" y="137"/>
                      <a:pt x="41" y="137"/>
                      <a:pt x="41" y="136"/>
                    </a:cubicBezTo>
                    <a:cubicBezTo>
                      <a:pt x="40" y="135"/>
                      <a:pt x="38" y="134"/>
                      <a:pt x="37" y="133"/>
                    </a:cubicBezTo>
                    <a:moveTo>
                      <a:pt x="37" y="132"/>
                    </a:moveTo>
                    <a:cubicBezTo>
                      <a:pt x="37" y="132"/>
                      <a:pt x="37" y="132"/>
                      <a:pt x="37" y="132"/>
                    </a:cubicBezTo>
                    <a:cubicBezTo>
                      <a:pt x="39" y="133"/>
                      <a:pt x="40" y="134"/>
                      <a:pt x="42" y="135"/>
                    </a:cubicBezTo>
                    <a:cubicBezTo>
                      <a:pt x="42" y="135"/>
                      <a:pt x="42" y="135"/>
                      <a:pt x="42" y="135"/>
                    </a:cubicBezTo>
                    <a:cubicBezTo>
                      <a:pt x="40" y="134"/>
                      <a:pt x="39" y="133"/>
                      <a:pt x="37" y="132"/>
                    </a:cubicBezTo>
                    <a:moveTo>
                      <a:pt x="66" y="131"/>
                    </a:moveTo>
                    <a:cubicBezTo>
                      <a:pt x="65" y="133"/>
                      <a:pt x="64" y="135"/>
                      <a:pt x="64" y="136"/>
                    </a:cubicBezTo>
                    <a:cubicBezTo>
                      <a:pt x="64" y="137"/>
                      <a:pt x="65" y="137"/>
                      <a:pt x="65" y="137"/>
                    </a:cubicBezTo>
                    <a:cubicBezTo>
                      <a:pt x="66" y="136"/>
                      <a:pt x="67" y="134"/>
                      <a:pt x="68" y="133"/>
                    </a:cubicBezTo>
                    <a:cubicBezTo>
                      <a:pt x="67" y="132"/>
                      <a:pt x="67" y="132"/>
                      <a:pt x="67" y="132"/>
                    </a:cubicBezTo>
                    <a:cubicBezTo>
                      <a:pt x="66" y="131"/>
                      <a:pt x="66" y="131"/>
                      <a:pt x="66" y="131"/>
                    </a:cubicBezTo>
                    <a:moveTo>
                      <a:pt x="62" y="129"/>
                    </a:moveTo>
                    <a:cubicBezTo>
                      <a:pt x="59" y="134"/>
                      <a:pt x="59" y="134"/>
                      <a:pt x="59" y="134"/>
                    </a:cubicBezTo>
                    <a:cubicBezTo>
                      <a:pt x="59" y="134"/>
                      <a:pt x="60" y="134"/>
                      <a:pt x="60" y="134"/>
                    </a:cubicBezTo>
                    <a:cubicBezTo>
                      <a:pt x="61" y="133"/>
                      <a:pt x="62" y="131"/>
                      <a:pt x="63" y="130"/>
                    </a:cubicBezTo>
                    <a:cubicBezTo>
                      <a:pt x="62" y="129"/>
                      <a:pt x="62" y="129"/>
                      <a:pt x="62" y="129"/>
                    </a:cubicBezTo>
                    <a:moveTo>
                      <a:pt x="27" y="128"/>
                    </a:moveTo>
                    <a:cubicBezTo>
                      <a:pt x="27" y="128"/>
                      <a:pt x="26" y="129"/>
                      <a:pt x="26" y="130"/>
                    </a:cubicBezTo>
                    <a:cubicBezTo>
                      <a:pt x="27" y="130"/>
                      <a:pt x="28" y="131"/>
                      <a:pt x="29" y="131"/>
                    </a:cubicBezTo>
                    <a:cubicBezTo>
                      <a:pt x="30" y="129"/>
                      <a:pt x="30" y="129"/>
                      <a:pt x="30" y="129"/>
                    </a:cubicBezTo>
                    <a:cubicBezTo>
                      <a:pt x="29" y="129"/>
                      <a:pt x="28" y="128"/>
                      <a:pt x="27" y="128"/>
                    </a:cubicBezTo>
                    <a:moveTo>
                      <a:pt x="96" y="127"/>
                    </a:moveTo>
                    <a:cubicBezTo>
                      <a:pt x="96" y="128"/>
                      <a:pt x="96" y="128"/>
                      <a:pt x="95" y="129"/>
                    </a:cubicBezTo>
                    <a:cubicBezTo>
                      <a:pt x="93" y="133"/>
                      <a:pt x="93" y="133"/>
                      <a:pt x="93" y="133"/>
                    </a:cubicBezTo>
                    <a:cubicBezTo>
                      <a:pt x="93" y="134"/>
                      <a:pt x="93" y="134"/>
                      <a:pt x="93" y="134"/>
                    </a:cubicBezTo>
                    <a:cubicBezTo>
                      <a:pt x="94" y="132"/>
                      <a:pt x="94" y="132"/>
                      <a:pt x="94" y="132"/>
                    </a:cubicBezTo>
                    <a:cubicBezTo>
                      <a:pt x="95" y="131"/>
                      <a:pt x="95" y="131"/>
                      <a:pt x="95" y="131"/>
                    </a:cubicBezTo>
                    <a:cubicBezTo>
                      <a:pt x="94" y="132"/>
                      <a:pt x="94" y="133"/>
                      <a:pt x="93" y="134"/>
                    </a:cubicBezTo>
                    <a:cubicBezTo>
                      <a:pt x="94" y="134"/>
                      <a:pt x="94" y="134"/>
                      <a:pt x="94" y="134"/>
                    </a:cubicBezTo>
                    <a:cubicBezTo>
                      <a:pt x="95" y="132"/>
                      <a:pt x="96" y="130"/>
                      <a:pt x="96" y="128"/>
                    </a:cubicBezTo>
                    <a:cubicBezTo>
                      <a:pt x="97" y="127"/>
                      <a:pt x="97" y="127"/>
                      <a:pt x="97" y="127"/>
                    </a:cubicBezTo>
                    <a:cubicBezTo>
                      <a:pt x="97" y="127"/>
                      <a:pt x="96" y="127"/>
                      <a:pt x="96" y="127"/>
                    </a:cubicBezTo>
                    <a:moveTo>
                      <a:pt x="28" y="126"/>
                    </a:moveTo>
                    <a:cubicBezTo>
                      <a:pt x="28" y="126"/>
                      <a:pt x="28" y="126"/>
                      <a:pt x="28" y="126"/>
                    </a:cubicBezTo>
                    <a:cubicBezTo>
                      <a:pt x="29" y="127"/>
                      <a:pt x="30" y="128"/>
                      <a:pt x="30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0" y="127"/>
                      <a:pt x="29" y="127"/>
                      <a:pt x="28" y="126"/>
                    </a:cubicBezTo>
                    <a:moveTo>
                      <a:pt x="55" y="125"/>
                    </a:moveTo>
                    <a:cubicBezTo>
                      <a:pt x="55" y="125"/>
                      <a:pt x="55" y="125"/>
                      <a:pt x="55" y="125"/>
                    </a:cubicBezTo>
                    <a:cubicBezTo>
                      <a:pt x="54" y="127"/>
                      <a:pt x="53" y="128"/>
                      <a:pt x="52" y="130"/>
                    </a:cubicBezTo>
                    <a:cubicBezTo>
                      <a:pt x="53" y="130"/>
                      <a:pt x="54" y="131"/>
                      <a:pt x="55" y="132"/>
                    </a:cubicBezTo>
                    <a:cubicBezTo>
                      <a:pt x="56" y="130"/>
                      <a:pt x="57" y="128"/>
                      <a:pt x="58" y="127"/>
                    </a:cubicBezTo>
                    <a:cubicBezTo>
                      <a:pt x="55" y="125"/>
                      <a:pt x="55" y="125"/>
                      <a:pt x="55" y="125"/>
                    </a:cubicBezTo>
                    <a:moveTo>
                      <a:pt x="52" y="123"/>
                    </a:moveTo>
                    <a:cubicBezTo>
                      <a:pt x="51" y="125"/>
                      <a:pt x="50" y="126"/>
                      <a:pt x="49" y="128"/>
                    </a:cubicBezTo>
                    <a:cubicBezTo>
                      <a:pt x="50" y="128"/>
                      <a:pt x="51" y="129"/>
                      <a:pt x="52" y="130"/>
                    </a:cubicBezTo>
                    <a:cubicBezTo>
                      <a:pt x="53" y="128"/>
                      <a:pt x="54" y="126"/>
                      <a:pt x="55" y="125"/>
                    </a:cubicBezTo>
                    <a:cubicBezTo>
                      <a:pt x="52" y="123"/>
                      <a:pt x="52" y="123"/>
                      <a:pt x="52" y="123"/>
                    </a:cubicBezTo>
                    <a:moveTo>
                      <a:pt x="49" y="121"/>
                    </a:moveTo>
                    <a:cubicBezTo>
                      <a:pt x="48" y="123"/>
                      <a:pt x="47" y="125"/>
                      <a:pt x="46" y="126"/>
                    </a:cubicBezTo>
                    <a:cubicBezTo>
                      <a:pt x="46" y="126"/>
                      <a:pt x="47" y="126"/>
                      <a:pt x="47" y="127"/>
                    </a:cubicBezTo>
                    <a:cubicBezTo>
                      <a:pt x="47" y="126"/>
                      <a:pt x="48" y="125"/>
                      <a:pt x="48" y="125"/>
                    </a:cubicBezTo>
                    <a:cubicBezTo>
                      <a:pt x="48" y="125"/>
                      <a:pt x="47" y="126"/>
                      <a:pt x="47" y="127"/>
                    </a:cubicBezTo>
                    <a:cubicBezTo>
                      <a:pt x="47" y="127"/>
                      <a:pt x="47" y="127"/>
                      <a:pt x="48" y="127"/>
                    </a:cubicBezTo>
                    <a:cubicBezTo>
                      <a:pt x="50" y="122"/>
                      <a:pt x="50" y="122"/>
                      <a:pt x="50" y="122"/>
                    </a:cubicBezTo>
                    <a:cubicBezTo>
                      <a:pt x="49" y="121"/>
                      <a:pt x="49" y="121"/>
                      <a:pt x="49" y="121"/>
                    </a:cubicBezTo>
                    <a:moveTo>
                      <a:pt x="86" y="119"/>
                    </a:moveTo>
                    <a:cubicBezTo>
                      <a:pt x="84" y="122"/>
                      <a:pt x="83" y="125"/>
                      <a:pt x="82" y="127"/>
                    </a:cubicBezTo>
                    <a:cubicBezTo>
                      <a:pt x="83" y="128"/>
                      <a:pt x="83" y="128"/>
                      <a:pt x="83" y="128"/>
                    </a:cubicBezTo>
                    <a:cubicBezTo>
                      <a:pt x="84" y="125"/>
                      <a:pt x="85" y="122"/>
                      <a:pt x="86" y="120"/>
                    </a:cubicBezTo>
                    <a:cubicBezTo>
                      <a:pt x="86" y="120"/>
                      <a:pt x="86" y="119"/>
                      <a:pt x="86" y="119"/>
                    </a:cubicBezTo>
                    <a:moveTo>
                      <a:pt x="45" y="119"/>
                    </a:moveTo>
                    <a:cubicBezTo>
                      <a:pt x="44" y="121"/>
                      <a:pt x="43" y="122"/>
                      <a:pt x="42" y="124"/>
                    </a:cubicBezTo>
                    <a:cubicBezTo>
                      <a:pt x="44" y="125"/>
                      <a:pt x="45" y="125"/>
                      <a:pt x="46" y="126"/>
                    </a:cubicBezTo>
                    <a:cubicBezTo>
                      <a:pt x="48" y="123"/>
                      <a:pt x="48" y="122"/>
                      <a:pt x="49" y="121"/>
                    </a:cubicBezTo>
                    <a:cubicBezTo>
                      <a:pt x="45" y="119"/>
                      <a:pt x="45" y="119"/>
                      <a:pt x="45" y="119"/>
                    </a:cubicBezTo>
                    <a:moveTo>
                      <a:pt x="103" y="119"/>
                    </a:moveTo>
                    <a:cubicBezTo>
                      <a:pt x="103" y="119"/>
                      <a:pt x="102" y="119"/>
                      <a:pt x="102" y="119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2" y="119"/>
                      <a:pt x="102" y="119"/>
                      <a:pt x="102" y="119"/>
                    </a:cubicBezTo>
                    <a:cubicBezTo>
                      <a:pt x="102" y="119"/>
                      <a:pt x="103" y="119"/>
                      <a:pt x="103" y="119"/>
                    </a:cubicBezTo>
                    <a:moveTo>
                      <a:pt x="83" y="117"/>
                    </a:moveTo>
                    <a:cubicBezTo>
                      <a:pt x="81" y="120"/>
                      <a:pt x="79" y="122"/>
                      <a:pt x="78" y="125"/>
                    </a:cubicBezTo>
                    <a:cubicBezTo>
                      <a:pt x="78" y="125"/>
                      <a:pt x="78" y="125"/>
                      <a:pt x="78" y="125"/>
                    </a:cubicBezTo>
                    <a:cubicBezTo>
                      <a:pt x="80" y="123"/>
                      <a:pt x="82" y="120"/>
                      <a:pt x="83" y="118"/>
                    </a:cubicBezTo>
                    <a:cubicBezTo>
                      <a:pt x="83" y="117"/>
                      <a:pt x="83" y="117"/>
                      <a:pt x="83" y="117"/>
                    </a:cubicBezTo>
                    <a:moveTo>
                      <a:pt x="101" y="117"/>
                    </a:moveTo>
                    <a:cubicBezTo>
                      <a:pt x="100" y="119"/>
                      <a:pt x="100" y="119"/>
                      <a:pt x="100" y="119"/>
                    </a:cubicBezTo>
                    <a:cubicBezTo>
                      <a:pt x="100" y="119"/>
                      <a:pt x="100" y="119"/>
                      <a:pt x="100" y="119"/>
                    </a:cubicBezTo>
                    <a:cubicBezTo>
                      <a:pt x="101" y="118"/>
                      <a:pt x="101" y="118"/>
                      <a:pt x="101" y="117"/>
                    </a:cubicBezTo>
                    <a:cubicBezTo>
                      <a:pt x="101" y="117"/>
                      <a:pt x="101" y="117"/>
                      <a:pt x="101" y="117"/>
                    </a:cubicBezTo>
                    <a:cubicBezTo>
                      <a:pt x="101" y="117"/>
                      <a:pt x="101" y="117"/>
                      <a:pt x="101" y="117"/>
                    </a:cubicBezTo>
                    <a:moveTo>
                      <a:pt x="38" y="114"/>
                    </a:moveTo>
                    <a:cubicBezTo>
                      <a:pt x="35" y="119"/>
                      <a:pt x="35" y="119"/>
                      <a:pt x="35" y="119"/>
                    </a:cubicBezTo>
                    <a:cubicBezTo>
                      <a:pt x="35" y="120"/>
                      <a:pt x="35" y="120"/>
                      <a:pt x="36" y="120"/>
                    </a:cubicBezTo>
                    <a:cubicBezTo>
                      <a:pt x="37" y="118"/>
                      <a:pt x="38" y="117"/>
                      <a:pt x="39" y="115"/>
                    </a:cubicBezTo>
                    <a:cubicBezTo>
                      <a:pt x="38" y="114"/>
                      <a:pt x="38" y="114"/>
                      <a:pt x="38" y="114"/>
                    </a:cubicBezTo>
                    <a:moveTo>
                      <a:pt x="76" y="113"/>
                    </a:moveTo>
                    <a:cubicBezTo>
                      <a:pt x="74" y="116"/>
                      <a:pt x="73" y="119"/>
                      <a:pt x="71" y="121"/>
                    </a:cubicBezTo>
                    <a:cubicBezTo>
                      <a:pt x="73" y="122"/>
                      <a:pt x="73" y="122"/>
                      <a:pt x="73" y="122"/>
                    </a:cubicBezTo>
                    <a:cubicBezTo>
                      <a:pt x="75" y="120"/>
                      <a:pt x="76" y="117"/>
                      <a:pt x="78" y="114"/>
                    </a:cubicBezTo>
                    <a:cubicBezTo>
                      <a:pt x="77" y="114"/>
                      <a:pt x="76" y="113"/>
                      <a:pt x="76" y="113"/>
                    </a:cubicBezTo>
                    <a:moveTo>
                      <a:pt x="35" y="113"/>
                    </a:moveTo>
                    <a:cubicBezTo>
                      <a:pt x="34" y="114"/>
                      <a:pt x="33" y="116"/>
                      <a:pt x="32" y="118"/>
                    </a:cubicBezTo>
                    <a:cubicBezTo>
                      <a:pt x="33" y="118"/>
                      <a:pt x="34" y="119"/>
                      <a:pt x="34" y="119"/>
                    </a:cubicBezTo>
                    <a:cubicBezTo>
                      <a:pt x="34" y="119"/>
                      <a:pt x="35" y="119"/>
                      <a:pt x="35" y="119"/>
                    </a:cubicBezTo>
                    <a:cubicBezTo>
                      <a:pt x="36" y="118"/>
                      <a:pt x="37" y="116"/>
                      <a:pt x="38" y="114"/>
                    </a:cubicBezTo>
                    <a:cubicBezTo>
                      <a:pt x="35" y="113"/>
                      <a:pt x="35" y="113"/>
                      <a:pt x="35" y="113"/>
                    </a:cubicBezTo>
                    <a:moveTo>
                      <a:pt x="73" y="111"/>
                    </a:moveTo>
                    <a:cubicBezTo>
                      <a:pt x="72" y="112"/>
                      <a:pt x="72" y="112"/>
                      <a:pt x="72" y="112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9" y="120"/>
                      <a:pt x="69" y="120"/>
                      <a:pt x="69" y="120"/>
                    </a:cubicBezTo>
                    <a:cubicBezTo>
                      <a:pt x="71" y="117"/>
                      <a:pt x="73" y="115"/>
                      <a:pt x="74" y="112"/>
                    </a:cubicBezTo>
                    <a:cubicBezTo>
                      <a:pt x="74" y="112"/>
                      <a:pt x="73" y="112"/>
                      <a:pt x="73" y="111"/>
                    </a:cubicBezTo>
                    <a:moveTo>
                      <a:pt x="103" y="111"/>
                    </a:moveTo>
                    <a:cubicBezTo>
                      <a:pt x="102" y="113"/>
                      <a:pt x="102" y="113"/>
                      <a:pt x="102" y="113"/>
                    </a:cubicBezTo>
                    <a:cubicBezTo>
                      <a:pt x="103" y="113"/>
                      <a:pt x="103" y="113"/>
                      <a:pt x="103" y="113"/>
                    </a:cubicBezTo>
                    <a:cubicBezTo>
                      <a:pt x="103" y="113"/>
                      <a:pt x="103" y="112"/>
                      <a:pt x="103" y="111"/>
                    </a:cubicBezTo>
                    <a:cubicBezTo>
                      <a:pt x="103" y="111"/>
                      <a:pt x="103" y="111"/>
                      <a:pt x="103" y="111"/>
                    </a:cubicBezTo>
                    <a:moveTo>
                      <a:pt x="91" y="109"/>
                    </a:moveTo>
                    <a:cubicBezTo>
                      <a:pt x="90" y="110"/>
                      <a:pt x="89" y="111"/>
                      <a:pt x="89" y="112"/>
                    </a:cubicBezTo>
                    <a:cubicBezTo>
                      <a:pt x="89" y="112"/>
                      <a:pt x="90" y="113"/>
                      <a:pt x="90" y="113"/>
                    </a:cubicBezTo>
                    <a:cubicBezTo>
                      <a:pt x="90" y="112"/>
                      <a:pt x="91" y="110"/>
                      <a:pt x="91" y="109"/>
                    </a:cubicBezTo>
                    <a:cubicBezTo>
                      <a:pt x="91" y="109"/>
                      <a:pt x="91" y="109"/>
                      <a:pt x="91" y="109"/>
                    </a:cubicBezTo>
                    <a:moveTo>
                      <a:pt x="89" y="107"/>
                    </a:moveTo>
                    <a:cubicBezTo>
                      <a:pt x="88" y="108"/>
                      <a:pt x="87" y="110"/>
                      <a:pt x="87" y="111"/>
                    </a:cubicBezTo>
                    <a:cubicBezTo>
                      <a:pt x="87" y="111"/>
                      <a:pt x="87" y="111"/>
                      <a:pt x="87" y="111"/>
                    </a:cubicBezTo>
                    <a:cubicBezTo>
                      <a:pt x="88" y="110"/>
                      <a:pt x="89" y="109"/>
                      <a:pt x="89" y="108"/>
                    </a:cubicBezTo>
                    <a:cubicBezTo>
                      <a:pt x="89" y="108"/>
                      <a:pt x="89" y="107"/>
                      <a:pt x="89" y="107"/>
                    </a:cubicBezTo>
                    <a:moveTo>
                      <a:pt x="63" y="105"/>
                    </a:moveTo>
                    <a:cubicBezTo>
                      <a:pt x="61" y="108"/>
                      <a:pt x="60" y="111"/>
                      <a:pt x="58" y="114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5" y="114"/>
                      <a:pt x="67" y="111"/>
                      <a:pt x="68" y="108"/>
                    </a:cubicBezTo>
                    <a:cubicBezTo>
                      <a:pt x="66" y="107"/>
                      <a:pt x="65" y="106"/>
                      <a:pt x="63" y="105"/>
                    </a:cubicBezTo>
                    <a:moveTo>
                      <a:pt x="93" y="104"/>
                    </a:moveTo>
                    <a:cubicBezTo>
                      <a:pt x="92" y="106"/>
                      <a:pt x="92" y="106"/>
                      <a:pt x="92" y="106"/>
                    </a:cubicBezTo>
                    <a:cubicBezTo>
                      <a:pt x="92" y="106"/>
                      <a:pt x="92" y="106"/>
                      <a:pt x="93" y="107"/>
                    </a:cubicBezTo>
                    <a:cubicBezTo>
                      <a:pt x="93" y="106"/>
                      <a:pt x="93" y="105"/>
                      <a:pt x="94" y="105"/>
                    </a:cubicBezTo>
                    <a:cubicBezTo>
                      <a:pt x="93" y="105"/>
                      <a:pt x="93" y="104"/>
                      <a:pt x="93" y="104"/>
                    </a:cubicBezTo>
                    <a:moveTo>
                      <a:pt x="91" y="103"/>
                    </a:moveTo>
                    <a:cubicBezTo>
                      <a:pt x="91" y="104"/>
                      <a:pt x="91" y="104"/>
                      <a:pt x="90" y="105"/>
                    </a:cubicBezTo>
                    <a:cubicBezTo>
                      <a:pt x="90" y="105"/>
                      <a:pt x="91" y="105"/>
                      <a:pt x="91" y="105"/>
                    </a:cubicBezTo>
                    <a:cubicBezTo>
                      <a:pt x="91" y="105"/>
                      <a:pt x="92" y="104"/>
                      <a:pt x="92" y="104"/>
                    </a:cubicBezTo>
                    <a:cubicBezTo>
                      <a:pt x="92" y="104"/>
                      <a:pt x="91" y="103"/>
                      <a:pt x="91" y="103"/>
                    </a:cubicBezTo>
                    <a:moveTo>
                      <a:pt x="81" y="102"/>
                    </a:moveTo>
                    <a:cubicBezTo>
                      <a:pt x="80" y="104"/>
                      <a:pt x="80" y="105"/>
                      <a:pt x="79" y="106"/>
                    </a:cubicBezTo>
                    <a:cubicBezTo>
                      <a:pt x="80" y="107"/>
                      <a:pt x="81" y="107"/>
                      <a:pt x="81" y="107"/>
                    </a:cubicBezTo>
                    <a:cubicBezTo>
                      <a:pt x="82" y="106"/>
                      <a:pt x="83" y="105"/>
                      <a:pt x="83" y="104"/>
                    </a:cubicBezTo>
                    <a:cubicBezTo>
                      <a:pt x="81" y="102"/>
                      <a:pt x="81" y="102"/>
                      <a:pt x="81" y="102"/>
                    </a:cubicBezTo>
                    <a:moveTo>
                      <a:pt x="79" y="101"/>
                    </a:moveTo>
                    <a:cubicBezTo>
                      <a:pt x="77" y="105"/>
                      <a:pt x="77" y="105"/>
                      <a:pt x="77" y="105"/>
                    </a:cubicBezTo>
                    <a:cubicBezTo>
                      <a:pt x="77" y="105"/>
                      <a:pt x="78" y="105"/>
                      <a:pt x="78" y="106"/>
                    </a:cubicBezTo>
                    <a:cubicBezTo>
                      <a:pt x="78" y="106"/>
                      <a:pt x="78" y="106"/>
                      <a:pt x="78" y="106"/>
                    </a:cubicBezTo>
                    <a:cubicBezTo>
                      <a:pt x="79" y="104"/>
                      <a:pt x="80" y="103"/>
                      <a:pt x="80" y="102"/>
                    </a:cubicBezTo>
                    <a:cubicBezTo>
                      <a:pt x="79" y="101"/>
                      <a:pt x="79" y="101"/>
                      <a:pt x="79" y="101"/>
                    </a:cubicBezTo>
                    <a:moveTo>
                      <a:pt x="56" y="101"/>
                    </a:moveTo>
                    <a:cubicBezTo>
                      <a:pt x="54" y="104"/>
                      <a:pt x="52" y="107"/>
                      <a:pt x="51" y="110"/>
                    </a:cubicBezTo>
                    <a:cubicBezTo>
                      <a:pt x="54" y="112"/>
                      <a:pt x="54" y="112"/>
                      <a:pt x="54" y="112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57" y="107"/>
                      <a:pt x="56" y="110"/>
                      <a:pt x="55" y="112"/>
                    </a:cubicBezTo>
                    <a:cubicBezTo>
                      <a:pt x="56" y="112"/>
                      <a:pt x="56" y="112"/>
                      <a:pt x="56" y="112"/>
                    </a:cubicBezTo>
                    <a:cubicBezTo>
                      <a:pt x="57" y="110"/>
                      <a:pt x="59" y="107"/>
                      <a:pt x="61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104"/>
                      <a:pt x="60" y="104"/>
                      <a:pt x="60" y="103"/>
                    </a:cubicBezTo>
                    <a:cubicBezTo>
                      <a:pt x="59" y="103"/>
                      <a:pt x="58" y="102"/>
                      <a:pt x="56" y="101"/>
                    </a:cubicBezTo>
                    <a:cubicBezTo>
                      <a:pt x="55" y="102"/>
                      <a:pt x="55" y="104"/>
                      <a:pt x="54" y="105"/>
                    </a:cubicBezTo>
                    <a:cubicBezTo>
                      <a:pt x="55" y="104"/>
                      <a:pt x="55" y="102"/>
                      <a:pt x="56" y="101"/>
                    </a:cubicBezTo>
                    <a:cubicBezTo>
                      <a:pt x="56" y="101"/>
                      <a:pt x="56" y="101"/>
                      <a:pt x="56" y="101"/>
                    </a:cubicBezTo>
                    <a:moveTo>
                      <a:pt x="83" y="99"/>
                    </a:moveTo>
                    <a:cubicBezTo>
                      <a:pt x="83" y="99"/>
                      <a:pt x="83" y="99"/>
                      <a:pt x="83" y="100"/>
                    </a:cubicBezTo>
                    <a:cubicBezTo>
                      <a:pt x="83" y="100"/>
                      <a:pt x="84" y="101"/>
                      <a:pt x="85" y="101"/>
                    </a:cubicBezTo>
                    <a:cubicBezTo>
                      <a:pt x="85" y="101"/>
                      <a:pt x="85" y="100"/>
                      <a:pt x="85" y="100"/>
                    </a:cubicBezTo>
                    <a:cubicBezTo>
                      <a:pt x="85" y="99"/>
                      <a:pt x="84" y="99"/>
                      <a:pt x="83" y="99"/>
                    </a:cubicBezTo>
                    <a:moveTo>
                      <a:pt x="95" y="99"/>
                    </a:moveTo>
                    <a:cubicBezTo>
                      <a:pt x="94" y="102"/>
                      <a:pt x="94" y="102"/>
                      <a:pt x="94" y="102"/>
                    </a:cubicBezTo>
                    <a:cubicBezTo>
                      <a:pt x="95" y="102"/>
                      <a:pt x="95" y="102"/>
                      <a:pt x="95" y="102"/>
                    </a:cubicBezTo>
                    <a:cubicBezTo>
                      <a:pt x="95" y="101"/>
                      <a:pt x="96" y="100"/>
                      <a:pt x="96" y="99"/>
                    </a:cubicBezTo>
                    <a:cubicBezTo>
                      <a:pt x="95" y="99"/>
                      <a:pt x="95" y="99"/>
                      <a:pt x="95" y="99"/>
                    </a:cubicBezTo>
                    <a:moveTo>
                      <a:pt x="95" y="98"/>
                    </a:moveTo>
                    <a:cubicBezTo>
                      <a:pt x="94" y="99"/>
                      <a:pt x="93" y="100"/>
                      <a:pt x="93" y="101"/>
                    </a:cubicBezTo>
                    <a:cubicBezTo>
                      <a:pt x="93" y="101"/>
                      <a:pt x="93" y="101"/>
                      <a:pt x="93" y="101"/>
                    </a:cubicBezTo>
                    <a:cubicBezTo>
                      <a:pt x="94" y="100"/>
                      <a:pt x="95" y="99"/>
                      <a:pt x="95" y="98"/>
                    </a:cubicBezTo>
                    <a:cubicBezTo>
                      <a:pt x="95" y="98"/>
                      <a:pt x="95" y="98"/>
                      <a:pt x="95" y="98"/>
                    </a:cubicBezTo>
                    <a:moveTo>
                      <a:pt x="82" y="98"/>
                    </a:moveTo>
                    <a:cubicBezTo>
                      <a:pt x="81" y="99"/>
                      <a:pt x="81" y="99"/>
                      <a:pt x="81" y="99"/>
                    </a:cubicBezTo>
                    <a:cubicBezTo>
                      <a:pt x="81" y="99"/>
                      <a:pt x="82" y="99"/>
                      <a:pt x="82" y="99"/>
                    </a:cubicBezTo>
                    <a:cubicBezTo>
                      <a:pt x="82" y="99"/>
                      <a:pt x="83" y="99"/>
                      <a:pt x="83" y="98"/>
                    </a:cubicBezTo>
                    <a:cubicBezTo>
                      <a:pt x="82" y="98"/>
                      <a:pt x="82" y="98"/>
                      <a:pt x="82" y="98"/>
                    </a:cubicBezTo>
                    <a:moveTo>
                      <a:pt x="95" y="97"/>
                    </a:moveTo>
                    <a:cubicBezTo>
                      <a:pt x="95" y="97"/>
                      <a:pt x="95" y="97"/>
                      <a:pt x="95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7" y="99"/>
                      <a:pt x="97" y="99"/>
                      <a:pt x="97" y="99"/>
                    </a:cubicBezTo>
                    <a:cubicBezTo>
                      <a:pt x="97" y="98"/>
                      <a:pt x="97" y="98"/>
                      <a:pt x="97" y="98"/>
                    </a:cubicBezTo>
                    <a:cubicBezTo>
                      <a:pt x="95" y="97"/>
                      <a:pt x="95" y="97"/>
                      <a:pt x="95" y="97"/>
                    </a:cubicBezTo>
                    <a:moveTo>
                      <a:pt x="69" y="95"/>
                    </a:moveTo>
                    <a:cubicBezTo>
                      <a:pt x="68" y="96"/>
                      <a:pt x="68" y="98"/>
                      <a:pt x="67" y="99"/>
                    </a:cubicBezTo>
                    <a:cubicBezTo>
                      <a:pt x="69" y="100"/>
                      <a:pt x="70" y="101"/>
                      <a:pt x="72" y="102"/>
                    </a:cubicBezTo>
                    <a:cubicBezTo>
                      <a:pt x="73" y="100"/>
                      <a:pt x="73" y="99"/>
                      <a:pt x="74" y="98"/>
                    </a:cubicBezTo>
                    <a:cubicBezTo>
                      <a:pt x="69" y="95"/>
                      <a:pt x="69" y="95"/>
                      <a:pt x="69" y="95"/>
                    </a:cubicBezTo>
                    <a:moveTo>
                      <a:pt x="97" y="95"/>
                    </a:moveTo>
                    <a:cubicBezTo>
                      <a:pt x="97" y="95"/>
                      <a:pt x="97" y="95"/>
                      <a:pt x="96" y="95"/>
                    </a:cubicBezTo>
                    <a:cubicBezTo>
                      <a:pt x="97" y="96"/>
                      <a:pt x="97" y="96"/>
                      <a:pt x="98" y="96"/>
                    </a:cubicBezTo>
                    <a:cubicBezTo>
                      <a:pt x="98" y="96"/>
                      <a:pt x="98" y="96"/>
                      <a:pt x="98" y="96"/>
                    </a:cubicBezTo>
                    <a:cubicBezTo>
                      <a:pt x="98" y="96"/>
                      <a:pt x="97" y="95"/>
                      <a:pt x="97" y="95"/>
                    </a:cubicBezTo>
                    <a:moveTo>
                      <a:pt x="45" y="95"/>
                    </a:moveTo>
                    <a:cubicBezTo>
                      <a:pt x="44" y="98"/>
                      <a:pt x="42" y="101"/>
                      <a:pt x="40" y="104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3" y="105"/>
                      <a:pt x="44" y="105"/>
                      <a:pt x="44" y="105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4" y="106"/>
                      <a:pt x="44" y="106"/>
                      <a:pt x="44" y="106"/>
                    </a:cubicBezTo>
                    <a:cubicBezTo>
                      <a:pt x="46" y="103"/>
                      <a:pt x="48" y="100"/>
                      <a:pt x="50" y="97"/>
                    </a:cubicBezTo>
                    <a:cubicBezTo>
                      <a:pt x="49" y="97"/>
                      <a:pt x="49" y="97"/>
                      <a:pt x="49" y="97"/>
                    </a:cubicBezTo>
                    <a:cubicBezTo>
                      <a:pt x="48" y="98"/>
                      <a:pt x="47" y="99"/>
                      <a:pt x="46" y="101"/>
                    </a:cubicBezTo>
                    <a:cubicBezTo>
                      <a:pt x="46" y="101"/>
                      <a:pt x="46" y="102"/>
                      <a:pt x="45" y="102"/>
                    </a:cubicBezTo>
                    <a:cubicBezTo>
                      <a:pt x="49" y="97"/>
                      <a:pt x="49" y="97"/>
                      <a:pt x="49" y="97"/>
                    </a:cubicBezTo>
                    <a:cubicBezTo>
                      <a:pt x="48" y="96"/>
                      <a:pt x="46" y="95"/>
                      <a:pt x="45" y="95"/>
                    </a:cubicBezTo>
                    <a:moveTo>
                      <a:pt x="66" y="94"/>
                    </a:moveTo>
                    <a:cubicBezTo>
                      <a:pt x="66" y="94"/>
                      <a:pt x="65" y="95"/>
                      <a:pt x="65" y="96"/>
                    </a:cubicBezTo>
                    <a:cubicBezTo>
                      <a:pt x="65" y="96"/>
                      <a:pt x="64" y="96"/>
                      <a:pt x="64" y="97"/>
                    </a:cubicBezTo>
                    <a:cubicBezTo>
                      <a:pt x="64" y="97"/>
                      <a:pt x="65" y="97"/>
                      <a:pt x="65" y="97"/>
                    </a:cubicBezTo>
                    <a:cubicBezTo>
                      <a:pt x="65" y="96"/>
                      <a:pt x="66" y="95"/>
                      <a:pt x="67" y="94"/>
                    </a:cubicBezTo>
                    <a:cubicBezTo>
                      <a:pt x="66" y="94"/>
                      <a:pt x="66" y="94"/>
                      <a:pt x="66" y="94"/>
                    </a:cubicBezTo>
                    <a:moveTo>
                      <a:pt x="98" y="93"/>
                    </a:moveTo>
                    <a:cubicBezTo>
                      <a:pt x="98" y="93"/>
                      <a:pt x="98" y="93"/>
                      <a:pt x="98" y="93"/>
                    </a:cubicBezTo>
                    <a:cubicBezTo>
                      <a:pt x="98" y="94"/>
                      <a:pt x="97" y="94"/>
                      <a:pt x="97" y="95"/>
                    </a:cubicBezTo>
                    <a:cubicBezTo>
                      <a:pt x="98" y="96"/>
                      <a:pt x="98" y="96"/>
                      <a:pt x="98" y="96"/>
                    </a:cubicBezTo>
                    <a:cubicBezTo>
                      <a:pt x="99" y="94"/>
                      <a:pt x="99" y="94"/>
                      <a:pt x="99" y="94"/>
                    </a:cubicBezTo>
                    <a:cubicBezTo>
                      <a:pt x="98" y="93"/>
                      <a:pt x="98" y="93"/>
                      <a:pt x="98" y="93"/>
                    </a:cubicBezTo>
                    <a:moveTo>
                      <a:pt x="86" y="93"/>
                    </a:moveTo>
                    <a:cubicBezTo>
                      <a:pt x="86" y="94"/>
                      <a:pt x="85" y="95"/>
                      <a:pt x="85" y="96"/>
                    </a:cubicBezTo>
                    <a:cubicBezTo>
                      <a:pt x="85" y="96"/>
                      <a:pt x="86" y="97"/>
                      <a:pt x="87" y="97"/>
                    </a:cubicBezTo>
                    <a:cubicBezTo>
                      <a:pt x="87" y="96"/>
                      <a:pt x="88" y="95"/>
                      <a:pt x="88" y="94"/>
                    </a:cubicBezTo>
                    <a:cubicBezTo>
                      <a:pt x="86" y="93"/>
                      <a:pt x="86" y="93"/>
                      <a:pt x="86" y="93"/>
                    </a:cubicBezTo>
                    <a:moveTo>
                      <a:pt x="85" y="92"/>
                    </a:moveTo>
                    <a:cubicBezTo>
                      <a:pt x="83" y="95"/>
                      <a:pt x="83" y="95"/>
                      <a:pt x="83" y="95"/>
                    </a:cubicBezTo>
                    <a:cubicBezTo>
                      <a:pt x="84" y="95"/>
                      <a:pt x="84" y="95"/>
                      <a:pt x="85" y="95"/>
                    </a:cubicBezTo>
                    <a:cubicBezTo>
                      <a:pt x="85" y="95"/>
                      <a:pt x="86" y="94"/>
                      <a:pt x="86" y="93"/>
                    </a:cubicBezTo>
                    <a:cubicBezTo>
                      <a:pt x="85" y="92"/>
                      <a:pt x="85" y="92"/>
                      <a:pt x="85" y="92"/>
                    </a:cubicBezTo>
                    <a:moveTo>
                      <a:pt x="71" y="92"/>
                    </a:moveTo>
                    <a:cubicBezTo>
                      <a:pt x="71" y="92"/>
                      <a:pt x="71" y="92"/>
                      <a:pt x="71" y="92"/>
                    </a:cubicBezTo>
                    <a:cubicBezTo>
                      <a:pt x="73" y="93"/>
                      <a:pt x="74" y="94"/>
                      <a:pt x="76" y="95"/>
                    </a:cubicBezTo>
                    <a:cubicBezTo>
                      <a:pt x="76" y="95"/>
                      <a:pt x="76" y="95"/>
                      <a:pt x="76" y="94"/>
                    </a:cubicBezTo>
                    <a:cubicBezTo>
                      <a:pt x="74" y="94"/>
                      <a:pt x="73" y="93"/>
                      <a:pt x="71" y="92"/>
                    </a:cubicBezTo>
                    <a:moveTo>
                      <a:pt x="62" y="91"/>
                    </a:moveTo>
                    <a:cubicBezTo>
                      <a:pt x="61" y="92"/>
                      <a:pt x="61" y="93"/>
                      <a:pt x="60" y="94"/>
                    </a:cubicBezTo>
                    <a:cubicBezTo>
                      <a:pt x="61" y="95"/>
                      <a:pt x="63" y="96"/>
                      <a:pt x="64" y="97"/>
                    </a:cubicBezTo>
                    <a:cubicBezTo>
                      <a:pt x="64" y="96"/>
                      <a:pt x="65" y="95"/>
                      <a:pt x="65" y="94"/>
                    </a:cubicBezTo>
                    <a:cubicBezTo>
                      <a:pt x="65" y="93"/>
                      <a:pt x="65" y="93"/>
                      <a:pt x="65" y="93"/>
                    </a:cubicBezTo>
                    <a:cubicBezTo>
                      <a:pt x="63" y="92"/>
                      <a:pt x="63" y="92"/>
                      <a:pt x="63" y="92"/>
                    </a:cubicBezTo>
                    <a:cubicBezTo>
                      <a:pt x="63" y="92"/>
                      <a:pt x="62" y="92"/>
                      <a:pt x="62" y="91"/>
                    </a:cubicBezTo>
                    <a:moveTo>
                      <a:pt x="86" y="91"/>
                    </a:moveTo>
                    <a:cubicBezTo>
                      <a:pt x="85" y="92"/>
                      <a:pt x="85" y="92"/>
                      <a:pt x="85" y="92"/>
                    </a:cubicBezTo>
                    <a:cubicBezTo>
                      <a:pt x="86" y="92"/>
                      <a:pt x="88" y="93"/>
                      <a:pt x="89" y="94"/>
                    </a:cubicBezTo>
                    <a:cubicBezTo>
                      <a:pt x="89" y="93"/>
                      <a:pt x="89" y="93"/>
                      <a:pt x="89" y="93"/>
                    </a:cubicBezTo>
                    <a:cubicBezTo>
                      <a:pt x="86" y="91"/>
                      <a:pt x="86" y="91"/>
                      <a:pt x="86" y="91"/>
                    </a:cubicBezTo>
                    <a:moveTo>
                      <a:pt x="99" y="91"/>
                    </a:moveTo>
                    <a:cubicBezTo>
                      <a:pt x="98" y="93"/>
                      <a:pt x="98" y="93"/>
                      <a:pt x="98" y="93"/>
                    </a:cubicBezTo>
                    <a:cubicBezTo>
                      <a:pt x="99" y="93"/>
                      <a:pt x="99" y="93"/>
                      <a:pt x="99" y="93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99" y="91"/>
                      <a:pt x="99" y="91"/>
                      <a:pt x="99" y="91"/>
                    </a:cubicBezTo>
                    <a:moveTo>
                      <a:pt x="61" y="91"/>
                    </a:moveTo>
                    <a:cubicBezTo>
                      <a:pt x="60" y="92"/>
                      <a:pt x="60" y="93"/>
                      <a:pt x="59" y="94"/>
                    </a:cubicBezTo>
                    <a:cubicBezTo>
                      <a:pt x="59" y="94"/>
                      <a:pt x="60" y="94"/>
                      <a:pt x="60" y="94"/>
                    </a:cubicBezTo>
                    <a:cubicBezTo>
                      <a:pt x="60" y="93"/>
                      <a:pt x="61" y="92"/>
                      <a:pt x="62" y="91"/>
                    </a:cubicBezTo>
                    <a:cubicBezTo>
                      <a:pt x="61" y="91"/>
                      <a:pt x="61" y="91"/>
                      <a:pt x="61" y="91"/>
                    </a:cubicBezTo>
                    <a:moveTo>
                      <a:pt x="68" y="90"/>
                    </a:moveTo>
                    <a:cubicBezTo>
                      <a:pt x="68" y="90"/>
                      <a:pt x="68" y="90"/>
                      <a:pt x="68" y="90"/>
                    </a:cubicBezTo>
                    <a:cubicBezTo>
                      <a:pt x="68" y="90"/>
                      <a:pt x="69" y="90"/>
                      <a:pt x="69" y="91"/>
                    </a:cubicBezTo>
                    <a:cubicBezTo>
                      <a:pt x="69" y="91"/>
                      <a:pt x="69" y="90"/>
                      <a:pt x="69" y="90"/>
                    </a:cubicBezTo>
                    <a:cubicBezTo>
                      <a:pt x="69" y="90"/>
                      <a:pt x="68" y="90"/>
                      <a:pt x="68" y="90"/>
                    </a:cubicBezTo>
                    <a:moveTo>
                      <a:pt x="87" y="89"/>
                    </a:moveTo>
                    <a:cubicBezTo>
                      <a:pt x="87" y="90"/>
                      <a:pt x="87" y="90"/>
                      <a:pt x="87" y="90"/>
                    </a:cubicBezTo>
                    <a:cubicBezTo>
                      <a:pt x="88" y="90"/>
                      <a:pt x="89" y="91"/>
                      <a:pt x="90" y="91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89" y="90"/>
                      <a:pt x="88" y="90"/>
                      <a:pt x="87" y="89"/>
                    </a:cubicBezTo>
                    <a:moveTo>
                      <a:pt x="100" y="88"/>
                    </a:moveTo>
                    <a:cubicBezTo>
                      <a:pt x="100" y="89"/>
                      <a:pt x="100" y="89"/>
                      <a:pt x="100" y="89"/>
                    </a:cubicBezTo>
                    <a:cubicBezTo>
                      <a:pt x="102" y="90"/>
                      <a:pt x="102" y="90"/>
                      <a:pt x="102" y="90"/>
                    </a:cubicBezTo>
                    <a:cubicBezTo>
                      <a:pt x="102" y="89"/>
                      <a:pt x="102" y="89"/>
                      <a:pt x="102" y="89"/>
                    </a:cubicBezTo>
                    <a:cubicBezTo>
                      <a:pt x="102" y="89"/>
                      <a:pt x="102" y="89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8"/>
                      <a:pt x="100" y="88"/>
                    </a:cubicBezTo>
                    <a:moveTo>
                      <a:pt x="64" y="88"/>
                    </a:moveTo>
                    <a:cubicBezTo>
                      <a:pt x="64" y="88"/>
                      <a:pt x="64" y="88"/>
                      <a:pt x="64" y="88"/>
                    </a:cubicBezTo>
                    <a:cubicBezTo>
                      <a:pt x="65" y="88"/>
                      <a:pt x="66" y="89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cubicBezTo>
                      <a:pt x="66" y="89"/>
                      <a:pt x="65" y="88"/>
                      <a:pt x="64" y="88"/>
                    </a:cubicBezTo>
                    <a:moveTo>
                      <a:pt x="88" y="88"/>
                    </a:moveTo>
                    <a:cubicBezTo>
                      <a:pt x="87" y="89"/>
                      <a:pt x="87" y="89"/>
                      <a:pt x="87" y="89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90" y="90"/>
                      <a:pt x="91" y="90"/>
                      <a:pt x="91" y="89"/>
                    </a:cubicBezTo>
                    <a:cubicBezTo>
                      <a:pt x="91" y="89"/>
                      <a:pt x="91" y="89"/>
                      <a:pt x="90" y="89"/>
                    </a:cubicBezTo>
                    <a:cubicBezTo>
                      <a:pt x="90" y="88"/>
                      <a:pt x="89" y="88"/>
                      <a:pt x="88" y="88"/>
                    </a:cubicBezTo>
                    <a:moveTo>
                      <a:pt x="63" y="87"/>
                    </a:moveTo>
                    <a:cubicBezTo>
                      <a:pt x="63" y="87"/>
                      <a:pt x="64" y="87"/>
                      <a:pt x="64" y="87"/>
                    </a:cubicBezTo>
                    <a:cubicBezTo>
                      <a:pt x="64" y="87"/>
                      <a:pt x="64" y="87"/>
                      <a:pt x="64" y="87"/>
                    </a:cubicBezTo>
                    <a:cubicBezTo>
                      <a:pt x="64" y="87"/>
                      <a:pt x="63" y="87"/>
                      <a:pt x="63" y="87"/>
                    </a:cubicBezTo>
                    <a:moveTo>
                      <a:pt x="55" y="87"/>
                    </a:moveTo>
                    <a:cubicBezTo>
                      <a:pt x="54" y="88"/>
                      <a:pt x="54" y="89"/>
                      <a:pt x="53" y="90"/>
                    </a:cubicBezTo>
                    <a:cubicBezTo>
                      <a:pt x="53" y="90"/>
                      <a:pt x="54" y="90"/>
                      <a:pt x="54" y="90"/>
                    </a:cubicBezTo>
                    <a:cubicBezTo>
                      <a:pt x="54" y="89"/>
                      <a:pt x="55" y="88"/>
                      <a:pt x="56" y="88"/>
                    </a:cubicBezTo>
                    <a:cubicBezTo>
                      <a:pt x="55" y="87"/>
                      <a:pt x="55" y="87"/>
                      <a:pt x="55" y="87"/>
                    </a:cubicBezTo>
                    <a:moveTo>
                      <a:pt x="89" y="87"/>
                    </a:moveTo>
                    <a:cubicBezTo>
                      <a:pt x="88" y="87"/>
                      <a:pt x="88" y="87"/>
                      <a:pt x="88" y="87"/>
                    </a:cubicBezTo>
                    <a:cubicBezTo>
                      <a:pt x="89" y="88"/>
                      <a:pt x="90" y="88"/>
                      <a:pt x="90" y="89"/>
                    </a:cubicBezTo>
                    <a:cubicBezTo>
                      <a:pt x="91" y="89"/>
                      <a:pt x="91" y="89"/>
                      <a:pt x="91" y="89"/>
                    </a:cubicBezTo>
                    <a:cubicBezTo>
                      <a:pt x="91" y="89"/>
                      <a:pt x="91" y="89"/>
                      <a:pt x="91" y="89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90" y="88"/>
                      <a:pt x="90" y="87"/>
                      <a:pt x="89" y="87"/>
                    </a:cubicBezTo>
                    <a:moveTo>
                      <a:pt x="107" y="86"/>
                    </a:moveTo>
                    <a:cubicBezTo>
                      <a:pt x="106" y="86"/>
                      <a:pt x="105" y="86"/>
                      <a:pt x="104" y="87"/>
                    </a:cubicBezTo>
                    <a:cubicBezTo>
                      <a:pt x="103" y="87"/>
                      <a:pt x="102" y="88"/>
                      <a:pt x="102" y="88"/>
                    </a:cubicBezTo>
                    <a:cubicBezTo>
                      <a:pt x="102" y="89"/>
                      <a:pt x="102" y="89"/>
                      <a:pt x="102" y="89"/>
                    </a:cubicBezTo>
                    <a:cubicBezTo>
                      <a:pt x="103" y="88"/>
                      <a:pt x="104" y="88"/>
                      <a:pt x="107" y="87"/>
                    </a:cubicBezTo>
                    <a:cubicBezTo>
                      <a:pt x="107" y="87"/>
                      <a:pt x="107" y="87"/>
                      <a:pt x="107" y="87"/>
                    </a:cubicBezTo>
                    <a:cubicBezTo>
                      <a:pt x="109" y="87"/>
                      <a:pt x="110" y="89"/>
                      <a:pt x="110" y="91"/>
                    </a:cubicBezTo>
                    <a:cubicBezTo>
                      <a:pt x="110" y="92"/>
                      <a:pt x="110" y="94"/>
                      <a:pt x="110" y="94"/>
                    </a:cubicBezTo>
                    <a:cubicBezTo>
                      <a:pt x="110" y="94"/>
                      <a:pt x="110" y="94"/>
                      <a:pt x="110" y="94"/>
                    </a:cubicBezTo>
                    <a:cubicBezTo>
                      <a:pt x="109" y="97"/>
                      <a:pt x="108" y="100"/>
                      <a:pt x="106" y="103"/>
                    </a:cubicBezTo>
                    <a:cubicBezTo>
                      <a:pt x="104" y="108"/>
                      <a:pt x="104" y="108"/>
                      <a:pt x="104" y="108"/>
                    </a:cubicBezTo>
                    <a:cubicBezTo>
                      <a:pt x="105" y="108"/>
                      <a:pt x="105" y="108"/>
                      <a:pt x="105" y="108"/>
                    </a:cubicBezTo>
                    <a:cubicBezTo>
                      <a:pt x="105" y="108"/>
                      <a:pt x="105" y="108"/>
                      <a:pt x="105" y="107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09" y="97"/>
                      <a:pt x="110" y="95"/>
                      <a:pt x="110" y="94"/>
                    </a:cubicBezTo>
                    <a:cubicBezTo>
                      <a:pt x="110" y="94"/>
                      <a:pt x="111" y="94"/>
                      <a:pt x="111" y="94"/>
                    </a:cubicBezTo>
                    <a:cubicBezTo>
                      <a:pt x="111" y="94"/>
                      <a:pt x="111" y="92"/>
                      <a:pt x="110" y="90"/>
                    </a:cubicBezTo>
                    <a:cubicBezTo>
                      <a:pt x="110" y="88"/>
                      <a:pt x="109" y="86"/>
                      <a:pt x="107" y="86"/>
                    </a:cubicBezTo>
                    <a:moveTo>
                      <a:pt x="75" y="86"/>
                    </a:moveTo>
                    <a:cubicBezTo>
                      <a:pt x="75" y="87"/>
                      <a:pt x="74" y="87"/>
                      <a:pt x="73" y="88"/>
                    </a:cubicBezTo>
                    <a:cubicBezTo>
                      <a:pt x="75" y="89"/>
                      <a:pt x="76" y="90"/>
                      <a:pt x="78" y="91"/>
                    </a:cubicBezTo>
                    <a:cubicBezTo>
                      <a:pt x="78" y="90"/>
                      <a:pt x="79" y="89"/>
                      <a:pt x="79" y="88"/>
                    </a:cubicBezTo>
                    <a:cubicBezTo>
                      <a:pt x="75" y="86"/>
                      <a:pt x="75" y="86"/>
                      <a:pt x="75" y="86"/>
                    </a:cubicBezTo>
                    <a:moveTo>
                      <a:pt x="89" y="85"/>
                    </a:moveTo>
                    <a:cubicBezTo>
                      <a:pt x="89" y="86"/>
                      <a:pt x="89" y="86"/>
                      <a:pt x="89" y="86"/>
                    </a:cubicBezTo>
                    <a:cubicBezTo>
                      <a:pt x="90" y="87"/>
                      <a:pt x="91" y="87"/>
                      <a:pt x="92" y="88"/>
                    </a:cubicBezTo>
                    <a:cubicBezTo>
                      <a:pt x="92" y="87"/>
                      <a:pt x="92" y="87"/>
                      <a:pt x="92" y="87"/>
                    </a:cubicBezTo>
                    <a:cubicBezTo>
                      <a:pt x="89" y="85"/>
                      <a:pt x="89" y="85"/>
                      <a:pt x="89" y="85"/>
                    </a:cubicBezTo>
                    <a:moveTo>
                      <a:pt x="51" y="85"/>
                    </a:moveTo>
                    <a:cubicBezTo>
                      <a:pt x="50" y="86"/>
                      <a:pt x="50" y="87"/>
                      <a:pt x="49" y="88"/>
                    </a:cubicBezTo>
                    <a:cubicBezTo>
                      <a:pt x="50" y="88"/>
                      <a:pt x="52" y="89"/>
                      <a:pt x="53" y="90"/>
                    </a:cubicBezTo>
                    <a:cubicBezTo>
                      <a:pt x="55" y="87"/>
                      <a:pt x="55" y="87"/>
                      <a:pt x="55" y="87"/>
                    </a:cubicBezTo>
                    <a:cubicBezTo>
                      <a:pt x="53" y="86"/>
                      <a:pt x="52" y="86"/>
                      <a:pt x="51" y="85"/>
                    </a:cubicBezTo>
                    <a:moveTo>
                      <a:pt x="76" y="85"/>
                    </a:moveTo>
                    <a:cubicBezTo>
                      <a:pt x="76" y="85"/>
                      <a:pt x="75" y="85"/>
                      <a:pt x="75" y="85"/>
                    </a:cubicBezTo>
                    <a:cubicBezTo>
                      <a:pt x="77" y="86"/>
                      <a:pt x="78" y="87"/>
                      <a:pt x="80" y="88"/>
                    </a:cubicBezTo>
                    <a:cubicBezTo>
                      <a:pt x="80" y="88"/>
                      <a:pt x="80" y="87"/>
                      <a:pt x="80" y="87"/>
                    </a:cubicBezTo>
                    <a:cubicBezTo>
                      <a:pt x="79" y="86"/>
                      <a:pt x="77" y="85"/>
                      <a:pt x="76" y="85"/>
                    </a:cubicBezTo>
                    <a:moveTo>
                      <a:pt x="72" y="84"/>
                    </a:moveTo>
                    <a:cubicBezTo>
                      <a:pt x="72" y="85"/>
                      <a:pt x="71" y="86"/>
                      <a:pt x="71" y="86"/>
                    </a:cubicBezTo>
                    <a:cubicBezTo>
                      <a:pt x="71" y="86"/>
                      <a:pt x="71" y="87"/>
                      <a:pt x="71" y="87"/>
                    </a:cubicBezTo>
                    <a:cubicBezTo>
                      <a:pt x="72" y="86"/>
                      <a:pt x="72" y="85"/>
                      <a:pt x="73" y="84"/>
                    </a:cubicBezTo>
                    <a:cubicBezTo>
                      <a:pt x="72" y="84"/>
                      <a:pt x="72" y="84"/>
                      <a:pt x="72" y="84"/>
                    </a:cubicBezTo>
                    <a:moveTo>
                      <a:pt x="73" y="83"/>
                    </a:moveTo>
                    <a:cubicBezTo>
                      <a:pt x="73" y="83"/>
                      <a:pt x="72" y="83"/>
                      <a:pt x="72" y="83"/>
                    </a:cubicBezTo>
                    <a:cubicBezTo>
                      <a:pt x="72" y="84"/>
                      <a:pt x="73" y="84"/>
                      <a:pt x="73" y="84"/>
                    </a:cubicBezTo>
                    <a:cubicBezTo>
                      <a:pt x="73" y="83"/>
                      <a:pt x="73" y="83"/>
                      <a:pt x="73" y="83"/>
                    </a:cubicBezTo>
                    <a:cubicBezTo>
                      <a:pt x="73" y="83"/>
                      <a:pt x="73" y="83"/>
                      <a:pt x="73" y="83"/>
                    </a:cubicBezTo>
                    <a:moveTo>
                      <a:pt x="91" y="83"/>
                    </a:moveTo>
                    <a:cubicBezTo>
                      <a:pt x="91" y="83"/>
                      <a:pt x="91" y="83"/>
                      <a:pt x="91" y="83"/>
                    </a:cubicBezTo>
                    <a:cubicBezTo>
                      <a:pt x="93" y="85"/>
                      <a:pt x="93" y="85"/>
                      <a:pt x="93" y="85"/>
                    </a:cubicBezTo>
                    <a:cubicBezTo>
                      <a:pt x="94" y="84"/>
                      <a:pt x="94" y="84"/>
                      <a:pt x="94" y="84"/>
                    </a:cubicBezTo>
                    <a:cubicBezTo>
                      <a:pt x="93" y="84"/>
                      <a:pt x="92" y="83"/>
                      <a:pt x="91" y="83"/>
                    </a:cubicBezTo>
                    <a:moveTo>
                      <a:pt x="77" y="82"/>
                    </a:moveTo>
                    <a:cubicBezTo>
                      <a:pt x="77" y="82"/>
                      <a:pt x="77" y="83"/>
                      <a:pt x="77" y="83"/>
                    </a:cubicBezTo>
                    <a:cubicBezTo>
                      <a:pt x="77" y="83"/>
                      <a:pt x="77" y="83"/>
                      <a:pt x="77" y="83"/>
                    </a:cubicBezTo>
                    <a:cubicBezTo>
                      <a:pt x="78" y="84"/>
                      <a:pt x="79" y="85"/>
                      <a:pt x="81" y="86"/>
                    </a:cubicBezTo>
                    <a:cubicBezTo>
                      <a:pt x="81" y="85"/>
                      <a:pt x="81" y="85"/>
                      <a:pt x="82" y="84"/>
                    </a:cubicBezTo>
                    <a:cubicBezTo>
                      <a:pt x="80" y="84"/>
                      <a:pt x="79" y="83"/>
                      <a:pt x="77" y="82"/>
                    </a:cubicBezTo>
                    <a:moveTo>
                      <a:pt x="104" y="81"/>
                    </a:moveTo>
                    <a:cubicBezTo>
                      <a:pt x="104" y="82"/>
                      <a:pt x="104" y="82"/>
                      <a:pt x="104" y="83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4" y="83"/>
                      <a:pt x="104" y="82"/>
                      <a:pt x="104" y="81"/>
                    </a:cubicBezTo>
                    <a:moveTo>
                      <a:pt x="67" y="81"/>
                    </a:moveTo>
                    <a:cubicBezTo>
                      <a:pt x="67" y="82"/>
                      <a:pt x="67" y="83"/>
                      <a:pt x="66" y="84"/>
                    </a:cubicBezTo>
                    <a:cubicBezTo>
                      <a:pt x="67" y="84"/>
                      <a:pt x="69" y="85"/>
                      <a:pt x="70" y="86"/>
                    </a:cubicBezTo>
                    <a:cubicBezTo>
                      <a:pt x="71" y="84"/>
                      <a:pt x="71" y="84"/>
                      <a:pt x="71" y="84"/>
                    </a:cubicBezTo>
                    <a:cubicBezTo>
                      <a:pt x="67" y="81"/>
                      <a:pt x="67" y="81"/>
                      <a:pt x="67" y="81"/>
                    </a:cubicBezTo>
                    <a:moveTo>
                      <a:pt x="59" y="81"/>
                    </a:move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moveTo>
                      <a:pt x="66" y="80"/>
                    </a:moveTo>
                    <a:cubicBezTo>
                      <a:pt x="66" y="81"/>
                      <a:pt x="65" y="82"/>
                      <a:pt x="65" y="83"/>
                    </a:cubicBezTo>
                    <a:cubicBezTo>
                      <a:pt x="65" y="83"/>
                      <a:pt x="65" y="83"/>
                      <a:pt x="66" y="83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6" y="80"/>
                      <a:pt x="66" y="80"/>
                      <a:pt x="66" y="80"/>
                    </a:cubicBezTo>
                    <a:moveTo>
                      <a:pt x="105" y="80"/>
                    </a:moveTo>
                    <a:cubicBezTo>
                      <a:pt x="105" y="80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moveTo>
                      <a:pt x="74" y="80"/>
                    </a:moveTo>
                    <a:cubicBezTo>
                      <a:pt x="74" y="81"/>
                      <a:pt x="74" y="81"/>
                      <a:pt x="74" y="81"/>
                    </a:cubicBezTo>
                    <a:cubicBezTo>
                      <a:pt x="74" y="81"/>
                      <a:pt x="74" y="82"/>
                      <a:pt x="74" y="82"/>
                    </a:cubicBezTo>
                    <a:cubicBezTo>
                      <a:pt x="74" y="81"/>
                      <a:pt x="74" y="81"/>
                      <a:pt x="75" y="81"/>
                    </a:cubicBezTo>
                    <a:cubicBezTo>
                      <a:pt x="75" y="80"/>
                      <a:pt x="74" y="80"/>
                      <a:pt x="74" y="80"/>
                    </a:cubicBezTo>
                    <a:moveTo>
                      <a:pt x="78" y="80"/>
                    </a:moveTo>
                    <a:cubicBezTo>
                      <a:pt x="78" y="80"/>
                      <a:pt x="78" y="81"/>
                      <a:pt x="78" y="81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79" y="82"/>
                      <a:pt x="80" y="83"/>
                      <a:pt x="82" y="84"/>
                    </a:cubicBezTo>
                    <a:cubicBezTo>
                      <a:pt x="82" y="83"/>
                      <a:pt x="82" y="83"/>
                      <a:pt x="83" y="83"/>
                    </a:cubicBezTo>
                    <a:cubicBezTo>
                      <a:pt x="81" y="82"/>
                      <a:pt x="80" y="81"/>
                      <a:pt x="79" y="80"/>
                    </a:cubicBezTo>
                    <a:cubicBezTo>
                      <a:pt x="78" y="80"/>
                      <a:pt x="78" y="81"/>
                      <a:pt x="78" y="81"/>
                    </a:cubicBezTo>
                    <a:cubicBezTo>
                      <a:pt x="78" y="81"/>
                      <a:pt x="78" y="80"/>
                      <a:pt x="78" y="80"/>
                    </a:cubicBezTo>
                    <a:cubicBezTo>
                      <a:pt x="78" y="80"/>
                      <a:pt x="78" y="80"/>
                      <a:pt x="78" y="80"/>
                    </a:cubicBezTo>
                    <a:moveTo>
                      <a:pt x="68" y="80"/>
                    </a:moveTo>
                    <a:cubicBezTo>
                      <a:pt x="68" y="80"/>
                      <a:pt x="68" y="80"/>
                      <a:pt x="68" y="81"/>
                    </a:cubicBezTo>
                    <a:cubicBezTo>
                      <a:pt x="69" y="81"/>
                      <a:pt x="70" y="82"/>
                      <a:pt x="72" y="83"/>
                    </a:cubicBezTo>
                    <a:cubicBezTo>
                      <a:pt x="72" y="82"/>
                      <a:pt x="72" y="82"/>
                      <a:pt x="72" y="82"/>
                    </a:cubicBezTo>
                    <a:cubicBezTo>
                      <a:pt x="71" y="81"/>
                      <a:pt x="69" y="81"/>
                      <a:pt x="68" y="80"/>
                    </a:cubicBezTo>
                    <a:moveTo>
                      <a:pt x="79" y="79"/>
                    </a:moveTo>
                    <a:cubicBezTo>
                      <a:pt x="79" y="79"/>
                      <a:pt x="79" y="80"/>
                      <a:pt x="79" y="80"/>
                    </a:cubicBezTo>
                    <a:cubicBezTo>
                      <a:pt x="80" y="81"/>
                      <a:pt x="82" y="81"/>
                      <a:pt x="83" y="82"/>
                    </a:cubicBezTo>
                    <a:cubicBezTo>
                      <a:pt x="83" y="82"/>
                      <a:pt x="83" y="82"/>
                      <a:pt x="83" y="82"/>
                    </a:cubicBezTo>
                    <a:cubicBezTo>
                      <a:pt x="79" y="79"/>
                      <a:pt x="79" y="79"/>
                      <a:pt x="79" y="79"/>
                    </a:cubicBezTo>
                    <a:moveTo>
                      <a:pt x="79" y="79"/>
                    </a:moveTo>
                    <a:cubicBezTo>
                      <a:pt x="79" y="79"/>
                      <a:pt x="79" y="79"/>
                      <a:pt x="79" y="80"/>
                    </a:cubicBezTo>
                    <a:cubicBezTo>
                      <a:pt x="79" y="80"/>
                      <a:pt x="79" y="80"/>
                      <a:pt x="79" y="80"/>
                    </a:cubicBezTo>
                    <a:cubicBezTo>
                      <a:pt x="79" y="80"/>
                      <a:pt x="79" y="79"/>
                      <a:pt x="79" y="79"/>
                    </a:cubicBezTo>
                    <a:cubicBezTo>
                      <a:pt x="79" y="79"/>
                      <a:pt x="79" y="79"/>
                      <a:pt x="79" y="79"/>
                    </a:cubicBezTo>
                    <a:moveTo>
                      <a:pt x="67" y="79"/>
                    </a:moveTo>
                    <a:cubicBezTo>
                      <a:pt x="67" y="79"/>
                      <a:pt x="67" y="80"/>
                      <a:pt x="67" y="80"/>
                    </a:cubicBezTo>
                    <a:cubicBezTo>
                      <a:pt x="67" y="80"/>
                      <a:pt x="67" y="80"/>
                      <a:pt x="67" y="80"/>
                    </a:cubicBezTo>
                    <a:cubicBezTo>
                      <a:pt x="68" y="80"/>
                      <a:pt x="68" y="80"/>
                      <a:pt x="68" y="80"/>
                    </a:cubicBezTo>
                    <a:cubicBezTo>
                      <a:pt x="68" y="79"/>
                      <a:pt x="67" y="79"/>
                      <a:pt x="67" y="79"/>
                    </a:cubicBezTo>
                    <a:moveTo>
                      <a:pt x="105" y="79"/>
                    </a:moveTo>
                    <a:cubicBezTo>
                      <a:pt x="105" y="79"/>
                      <a:pt x="105" y="80"/>
                      <a:pt x="105" y="80"/>
                    </a:cubicBezTo>
                    <a:cubicBezTo>
                      <a:pt x="105" y="80"/>
                      <a:pt x="105" y="79"/>
                      <a:pt x="106" y="79"/>
                    </a:cubicBezTo>
                    <a:cubicBezTo>
                      <a:pt x="106" y="79"/>
                      <a:pt x="105" y="79"/>
                      <a:pt x="105" y="79"/>
                    </a:cubicBezTo>
                    <a:moveTo>
                      <a:pt x="106" y="79"/>
                    </a:moveTo>
                    <a:cubicBezTo>
                      <a:pt x="106" y="79"/>
                      <a:pt x="106" y="79"/>
                      <a:pt x="106" y="79"/>
                    </a:cubicBezTo>
                    <a:cubicBezTo>
                      <a:pt x="106" y="79"/>
                      <a:pt x="105" y="80"/>
                      <a:pt x="105" y="80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4" y="81"/>
                      <a:pt x="104" y="82"/>
                      <a:pt x="103" y="83"/>
                    </a:cubicBezTo>
                    <a:cubicBezTo>
                      <a:pt x="103" y="84"/>
                      <a:pt x="103" y="84"/>
                      <a:pt x="103" y="84"/>
                    </a:cubicBezTo>
                    <a:cubicBezTo>
                      <a:pt x="103" y="84"/>
                      <a:pt x="103" y="84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1" y="88"/>
                      <a:pt x="101" y="88"/>
                      <a:pt x="101" y="88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6" y="80"/>
                      <a:pt x="106" y="80"/>
                      <a:pt x="106" y="80"/>
                    </a:cubicBezTo>
                    <a:cubicBezTo>
                      <a:pt x="106" y="79"/>
                      <a:pt x="106" y="79"/>
                      <a:pt x="106" y="79"/>
                    </a:cubicBezTo>
                    <a:moveTo>
                      <a:pt x="105" y="79"/>
                    </a:moveTo>
                    <a:cubicBezTo>
                      <a:pt x="104" y="80"/>
                      <a:pt x="104" y="80"/>
                      <a:pt x="104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1"/>
                      <a:pt x="105" y="81"/>
                    </a:cubicBezTo>
                    <a:cubicBezTo>
                      <a:pt x="105" y="81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79"/>
                    </a:cubicBezTo>
                    <a:cubicBezTo>
                      <a:pt x="105" y="79"/>
                      <a:pt x="105" y="79"/>
                      <a:pt x="105" y="79"/>
                    </a:cubicBezTo>
                    <a:moveTo>
                      <a:pt x="106" y="78"/>
                    </a:move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moveTo>
                      <a:pt x="106" y="78"/>
                    </a:move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moveTo>
                      <a:pt x="54" y="78"/>
                    </a:moveTo>
                    <a:cubicBezTo>
                      <a:pt x="54" y="78"/>
                      <a:pt x="54" y="78"/>
                      <a:pt x="54" y="78"/>
                    </a:cubicBezTo>
                    <a:cubicBezTo>
                      <a:pt x="56" y="79"/>
                      <a:pt x="57" y="80"/>
                      <a:pt x="58" y="81"/>
                    </a:cubicBezTo>
                    <a:cubicBezTo>
                      <a:pt x="58" y="81"/>
                      <a:pt x="58" y="81"/>
                      <a:pt x="58" y="81"/>
                    </a:cubicBezTo>
                    <a:cubicBezTo>
                      <a:pt x="57" y="80"/>
                      <a:pt x="56" y="79"/>
                      <a:pt x="54" y="78"/>
                    </a:cubicBezTo>
                    <a:moveTo>
                      <a:pt x="75" y="78"/>
                    </a:moveTo>
                    <a:cubicBezTo>
                      <a:pt x="75" y="79"/>
                      <a:pt x="75" y="79"/>
                      <a:pt x="75" y="80"/>
                    </a:cubicBezTo>
                    <a:cubicBezTo>
                      <a:pt x="75" y="80"/>
                      <a:pt x="75" y="80"/>
                      <a:pt x="75" y="80"/>
                    </a:cubicBezTo>
                    <a:cubicBezTo>
                      <a:pt x="75" y="79"/>
                      <a:pt x="76" y="79"/>
                      <a:pt x="76" y="78"/>
                    </a:cubicBezTo>
                    <a:cubicBezTo>
                      <a:pt x="76" y="78"/>
                      <a:pt x="76" y="78"/>
                      <a:pt x="75" y="78"/>
                    </a:cubicBezTo>
                    <a:moveTo>
                      <a:pt x="94" y="78"/>
                    </a:moveTo>
                    <a:cubicBezTo>
                      <a:pt x="94" y="78"/>
                      <a:pt x="94" y="78"/>
                      <a:pt x="94" y="78"/>
                    </a:cubicBezTo>
                    <a:cubicBezTo>
                      <a:pt x="93" y="79"/>
                      <a:pt x="93" y="79"/>
                      <a:pt x="93" y="79"/>
                    </a:cubicBezTo>
                    <a:cubicBezTo>
                      <a:pt x="91" y="82"/>
                      <a:pt x="91" y="82"/>
                      <a:pt x="91" y="82"/>
                    </a:cubicBezTo>
                    <a:cubicBezTo>
                      <a:pt x="92" y="83"/>
                      <a:pt x="93" y="83"/>
                      <a:pt x="94" y="84"/>
                    </a:cubicBezTo>
                    <a:cubicBezTo>
                      <a:pt x="96" y="79"/>
                      <a:pt x="96" y="79"/>
                      <a:pt x="96" y="79"/>
                    </a:cubicBezTo>
                    <a:cubicBezTo>
                      <a:pt x="96" y="79"/>
                      <a:pt x="96" y="79"/>
                      <a:pt x="96" y="79"/>
                    </a:cubicBezTo>
                    <a:cubicBezTo>
                      <a:pt x="94" y="78"/>
                      <a:pt x="94" y="78"/>
                      <a:pt x="94" y="78"/>
                    </a:cubicBezTo>
                    <a:moveTo>
                      <a:pt x="69" y="78"/>
                    </a:moveTo>
                    <a:cubicBezTo>
                      <a:pt x="69" y="78"/>
                      <a:pt x="69" y="78"/>
                      <a:pt x="69" y="78"/>
                    </a:cubicBezTo>
                    <a:cubicBezTo>
                      <a:pt x="70" y="79"/>
                      <a:pt x="72" y="80"/>
                      <a:pt x="73" y="81"/>
                    </a:cubicBezTo>
                    <a:cubicBezTo>
                      <a:pt x="74" y="80"/>
                      <a:pt x="74" y="80"/>
                      <a:pt x="74" y="80"/>
                    </a:cubicBezTo>
                    <a:cubicBezTo>
                      <a:pt x="72" y="79"/>
                      <a:pt x="71" y="78"/>
                      <a:pt x="69" y="78"/>
                    </a:cubicBezTo>
                    <a:moveTo>
                      <a:pt x="76" y="77"/>
                    </a:move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7"/>
                      <a:pt x="76" y="77"/>
                      <a:pt x="76" y="77"/>
                    </a:cubicBezTo>
                    <a:moveTo>
                      <a:pt x="61" y="77"/>
                    </a:moveTo>
                    <a:cubicBezTo>
                      <a:pt x="60" y="78"/>
                      <a:pt x="60" y="79"/>
                      <a:pt x="59" y="79"/>
                    </a:cubicBezTo>
                    <a:cubicBezTo>
                      <a:pt x="60" y="80"/>
                      <a:pt x="60" y="80"/>
                      <a:pt x="60" y="80"/>
                    </a:cubicBezTo>
                    <a:cubicBezTo>
                      <a:pt x="61" y="79"/>
                      <a:pt x="61" y="78"/>
                      <a:pt x="62" y="77"/>
                    </a:cubicBezTo>
                    <a:cubicBezTo>
                      <a:pt x="61" y="77"/>
                      <a:pt x="61" y="77"/>
                      <a:pt x="61" y="77"/>
                    </a:cubicBezTo>
                    <a:moveTo>
                      <a:pt x="94" y="77"/>
                    </a:moveTo>
                    <a:cubicBezTo>
                      <a:pt x="94" y="77"/>
                      <a:pt x="94" y="77"/>
                      <a:pt x="94" y="78"/>
                    </a:cubicBezTo>
                    <a:cubicBezTo>
                      <a:pt x="95" y="78"/>
                      <a:pt x="96" y="78"/>
                      <a:pt x="96" y="79"/>
                    </a:cubicBezTo>
                    <a:cubicBezTo>
                      <a:pt x="97" y="78"/>
                      <a:pt x="97" y="78"/>
                      <a:pt x="97" y="78"/>
                    </a:cubicBezTo>
                    <a:cubicBezTo>
                      <a:pt x="94" y="77"/>
                      <a:pt x="94" y="77"/>
                      <a:pt x="94" y="77"/>
                    </a:cubicBezTo>
                    <a:moveTo>
                      <a:pt x="68" y="77"/>
                    </a:moveTo>
                    <a:cubicBezTo>
                      <a:pt x="68" y="77"/>
                      <a:pt x="68" y="78"/>
                      <a:pt x="68" y="78"/>
                    </a:cubicBezTo>
                    <a:cubicBezTo>
                      <a:pt x="68" y="78"/>
                      <a:pt x="68" y="78"/>
                      <a:pt x="68" y="78"/>
                    </a:cubicBezTo>
                    <a:cubicBezTo>
                      <a:pt x="69" y="77"/>
                      <a:pt x="69" y="77"/>
                      <a:pt x="69" y="77"/>
                    </a:cubicBezTo>
                    <a:cubicBezTo>
                      <a:pt x="69" y="77"/>
                      <a:pt x="68" y="77"/>
                      <a:pt x="68" y="77"/>
                    </a:cubicBezTo>
                    <a:moveTo>
                      <a:pt x="81" y="77"/>
                    </a:moveTo>
                    <a:cubicBezTo>
                      <a:pt x="81" y="77"/>
                      <a:pt x="80" y="77"/>
                      <a:pt x="80" y="77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79"/>
                      <a:pt x="84" y="79"/>
                      <a:pt x="85" y="79"/>
                    </a:cubicBezTo>
                    <a:cubicBezTo>
                      <a:pt x="83" y="78"/>
                      <a:pt x="82" y="77"/>
                      <a:pt x="81" y="77"/>
                    </a:cubicBezTo>
                    <a:moveTo>
                      <a:pt x="80" y="77"/>
                    </a:move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moveTo>
                      <a:pt x="62" y="76"/>
                    </a:moveTo>
                    <a:cubicBezTo>
                      <a:pt x="62" y="76"/>
                      <a:pt x="61" y="76"/>
                      <a:pt x="61" y="77"/>
                    </a:cubicBezTo>
                    <a:cubicBezTo>
                      <a:pt x="61" y="77"/>
                      <a:pt x="62" y="77"/>
                      <a:pt x="62" y="77"/>
                    </a:cubicBezTo>
                    <a:cubicBezTo>
                      <a:pt x="62" y="77"/>
                      <a:pt x="62" y="77"/>
                      <a:pt x="62" y="76"/>
                    </a:cubicBezTo>
                    <a:cubicBezTo>
                      <a:pt x="62" y="76"/>
                      <a:pt x="62" y="76"/>
                      <a:pt x="62" y="76"/>
                    </a:cubicBezTo>
                    <a:moveTo>
                      <a:pt x="71" y="75"/>
                    </a:moveTo>
                    <a:cubicBezTo>
                      <a:pt x="70" y="76"/>
                      <a:pt x="70" y="76"/>
                      <a:pt x="70" y="77"/>
                    </a:cubicBezTo>
                    <a:cubicBezTo>
                      <a:pt x="71" y="77"/>
                      <a:pt x="73" y="78"/>
                      <a:pt x="74" y="79"/>
                    </a:cubicBezTo>
                    <a:cubicBezTo>
                      <a:pt x="75" y="78"/>
                      <a:pt x="75" y="78"/>
                      <a:pt x="75" y="78"/>
                    </a:cubicBezTo>
                    <a:cubicBezTo>
                      <a:pt x="73" y="77"/>
                      <a:pt x="72" y="76"/>
                      <a:pt x="71" y="75"/>
                    </a:cubicBezTo>
                    <a:moveTo>
                      <a:pt x="77" y="75"/>
                    </a:moveTo>
                    <a:cubicBezTo>
                      <a:pt x="77" y="75"/>
                      <a:pt x="77" y="75"/>
                      <a:pt x="77" y="75"/>
                    </a:cubicBezTo>
                    <a:cubicBezTo>
                      <a:pt x="78" y="76"/>
                      <a:pt x="78" y="76"/>
                      <a:pt x="78" y="76"/>
                    </a:cubicBezTo>
                    <a:cubicBezTo>
                      <a:pt x="78" y="75"/>
                      <a:pt x="78" y="75"/>
                      <a:pt x="78" y="75"/>
                    </a:cubicBezTo>
                    <a:cubicBezTo>
                      <a:pt x="78" y="75"/>
                      <a:pt x="78" y="75"/>
                      <a:pt x="77" y="75"/>
                    </a:cubicBezTo>
                    <a:moveTo>
                      <a:pt x="60" y="75"/>
                    </a:moveTo>
                    <a:cubicBezTo>
                      <a:pt x="60" y="75"/>
                      <a:pt x="59" y="75"/>
                      <a:pt x="59" y="75"/>
                    </a:cubicBezTo>
                    <a:cubicBezTo>
                      <a:pt x="60" y="76"/>
                      <a:pt x="60" y="76"/>
                      <a:pt x="61" y="76"/>
                    </a:cubicBezTo>
                    <a:cubicBezTo>
                      <a:pt x="61" y="76"/>
                      <a:pt x="61" y="76"/>
                      <a:pt x="61" y="76"/>
                    </a:cubicBezTo>
                    <a:cubicBezTo>
                      <a:pt x="61" y="75"/>
                      <a:pt x="60" y="75"/>
                      <a:pt x="60" y="75"/>
                    </a:cubicBezTo>
                    <a:moveTo>
                      <a:pt x="71" y="75"/>
                    </a:moveTo>
                    <a:cubicBezTo>
                      <a:pt x="71" y="75"/>
                      <a:pt x="71" y="75"/>
                      <a:pt x="71" y="75"/>
                    </a:cubicBezTo>
                    <a:cubicBezTo>
                      <a:pt x="72" y="76"/>
                      <a:pt x="74" y="77"/>
                      <a:pt x="75" y="77"/>
                    </a:cubicBezTo>
                    <a:cubicBezTo>
                      <a:pt x="75" y="77"/>
                      <a:pt x="75" y="77"/>
                      <a:pt x="75" y="77"/>
                    </a:cubicBezTo>
                    <a:cubicBezTo>
                      <a:pt x="71" y="75"/>
                      <a:pt x="71" y="75"/>
                      <a:pt x="71" y="75"/>
                    </a:cubicBezTo>
                    <a:moveTo>
                      <a:pt x="96" y="75"/>
                    </a:moveTo>
                    <a:cubicBezTo>
                      <a:pt x="96" y="75"/>
                      <a:pt x="96" y="75"/>
                      <a:pt x="96" y="75"/>
                    </a:cubicBezTo>
                    <a:cubicBezTo>
                      <a:pt x="98" y="76"/>
                      <a:pt x="98" y="76"/>
                      <a:pt x="98" y="76"/>
                    </a:cubicBezTo>
                    <a:cubicBezTo>
                      <a:pt x="98" y="76"/>
                      <a:pt x="98" y="76"/>
                      <a:pt x="98" y="76"/>
                    </a:cubicBezTo>
                    <a:cubicBezTo>
                      <a:pt x="96" y="75"/>
                      <a:pt x="96" y="75"/>
                      <a:pt x="96" y="75"/>
                    </a:cubicBezTo>
                    <a:cubicBezTo>
                      <a:pt x="96" y="75"/>
                      <a:pt x="96" y="75"/>
                      <a:pt x="96" y="75"/>
                    </a:cubicBezTo>
                    <a:moveTo>
                      <a:pt x="70" y="74"/>
                    </a:moveTo>
                    <a:cubicBezTo>
                      <a:pt x="69" y="75"/>
                      <a:pt x="69" y="75"/>
                      <a:pt x="69" y="76"/>
                    </a:cubicBezTo>
                    <a:cubicBezTo>
                      <a:pt x="69" y="76"/>
                      <a:pt x="69" y="76"/>
                      <a:pt x="69" y="76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4"/>
                    </a:cubicBezTo>
                    <a:moveTo>
                      <a:pt x="60" y="78"/>
                    </a:moveTo>
                    <a:cubicBezTo>
                      <a:pt x="60" y="78"/>
                      <a:pt x="60" y="78"/>
                      <a:pt x="60" y="78"/>
                    </a:cubicBezTo>
                    <a:moveTo>
                      <a:pt x="57" y="74"/>
                    </a:moveTo>
                    <a:cubicBezTo>
                      <a:pt x="56" y="75"/>
                      <a:pt x="56" y="76"/>
                      <a:pt x="55" y="77"/>
                    </a:cubicBezTo>
                    <a:cubicBezTo>
                      <a:pt x="56" y="77"/>
                      <a:pt x="56" y="77"/>
                      <a:pt x="56" y="77"/>
                    </a:cubicBezTo>
                    <a:cubicBezTo>
                      <a:pt x="57" y="78"/>
                      <a:pt x="58" y="79"/>
                      <a:pt x="59" y="79"/>
                    </a:cubicBezTo>
                    <a:cubicBezTo>
                      <a:pt x="60" y="78"/>
                      <a:pt x="60" y="78"/>
                      <a:pt x="61" y="77"/>
                    </a:cubicBezTo>
                    <a:cubicBezTo>
                      <a:pt x="57" y="74"/>
                      <a:pt x="57" y="74"/>
                      <a:pt x="57" y="74"/>
                    </a:cubicBezTo>
                    <a:moveTo>
                      <a:pt x="63" y="74"/>
                    </a:moveTo>
                    <a:cubicBezTo>
                      <a:pt x="63" y="74"/>
                      <a:pt x="63" y="74"/>
                      <a:pt x="62" y="75"/>
                    </a:cubicBezTo>
                    <a:cubicBezTo>
                      <a:pt x="63" y="75"/>
                      <a:pt x="63" y="75"/>
                      <a:pt x="63" y="75"/>
                    </a:cubicBezTo>
                    <a:cubicBezTo>
                      <a:pt x="63" y="75"/>
                      <a:pt x="64" y="75"/>
                      <a:pt x="64" y="74"/>
                    </a:cubicBezTo>
                    <a:cubicBezTo>
                      <a:pt x="63" y="74"/>
                      <a:pt x="63" y="74"/>
                      <a:pt x="63" y="74"/>
                    </a:cubicBezTo>
                    <a:moveTo>
                      <a:pt x="70" y="74"/>
                    </a:moveTo>
                    <a:cubicBezTo>
                      <a:pt x="70" y="74"/>
                      <a:pt x="70" y="74"/>
                      <a:pt x="70" y="74"/>
                    </a:cubicBezTo>
                    <a:cubicBezTo>
                      <a:pt x="70" y="74"/>
                      <a:pt x="70" y="74"/>
                      <a:pt x="70" y="75"/>
                    </a:cubicBezTo>
                    <a:cubicBezTo>
                      <a:pt x="71" y="74"/>
                      <a:pt x="71" y="74"/>
                      <a:pt x="71" y="74"/>
                    </a:cubicBezTo>
                    <a:cubicBezTo>
                      <a:pt x="70" y="74"/>
                      <a:pt x="70" y="74"/>
                      <a:pt x="70" y="74"/>
                    </a:cubicBezTo>
                    <a:moveTo>
                      <a:pt x="96" y="74"/>
                    </a:moveTo>
                    <a:cubicBezTo>
                      <a:pt x="96" y="74"/>
                      <a:pt x="96" y="74"/>
                      <a:pt x="96" y="74"/>
                    </a:cubicBezTo>
                    <a:cubicBezTo>
                      <a:pt x="97" y="75"/>
                      <a:pt x="97" y="75"/>
                      <a:pt x="98" y="76"/>
                    </a:cubicBezTo>
                    <a:cubicBezTo>
                      <a:pt x="98" y="75"/>
                      <a:pt x="98" y="75"/>
                      <a:pt x="98" y="75"/>
                    </a:cubicBezTo>
                    <a:cubicBezTo>
                      <a:pt x="98" y="75"/>
                      <a:pt x="97" y="74"/>
                      <a:pt x="96" y="74"/>
                    </a:cubicBezTo>
                    <a:moveTo>
                      <a:pt x="57" y="73"/>
                    </a:moveTo>
                    <a:cubicBezTo>
                      <a:pt x="57" y="73"/>
                      <a:pt x="57" y="74"/>
                      <a:pt x="57" y="74"/>
                    </a:cubicBezTo>
                    <a:cubicBezTo>
                      <a:pt x="58" y="74"/>
                      <a:pt x="58" y="75"/>
                      <a:pt x="59" y="75"/>
                    </a:cubicBezTo>
                    <a:cubicBezTo>
                      <a:pt x="60" y="75"/>
                      <a:pt x="60" y="75"/>
                      <a:pt x="60" y="75"/>
                    </a:cubicBezTo>
                    <a:cubicBezTo>
                      <a:pt x="59" y="74"/>
                      <a:pt x="58" y="74"/>
                      <a:pt x="57" y="73"/>
                    </a:cubicBezTo>
                    <a:moveTo>
                      <a:pt x="61" y="73"/>
                    </a:moveTo>
                    <a:cubicBezTo>
                      <a:pt x="61" y="73"/>
                      <a:pt x="61" y="73"/>
                      <a:pt x="60" y="73"/>
                    </a:cubicBezTo>
                    <a:cubicBezTo>
                      <a:pt x="61" y="74"/>
                      <a:pt x="62" y="74"/>
                      <a:pt x="62" y="74"/>
                    </a:cubicBezTo>
                    <a:cubicBezTo>
                      <a:pt x="62" y="74"/>
                      <a:pt x="63" y="74"/>
                      <a:pt x="63" y="74"/>
                    </a:cubicBezTo>
                    <a:cubicBezTo>
                      <a:pt x="62" y="73"/>
                      <a:pt x="61" y="73"/>
                      <a:pt x="61" y="73"/>
                    </a:cubicBezTo>
                    <a:moveTo>
                      <a:pt x="97" y="73"/>
                    </a:moveTo>
                    <a:cubicBezTo>
                      <a:pt x="97" y="73"/>
                      <a:pt x="96" y="73"/>
                      <a:pt x="96" y="73"/>
                    </a:cubicBezTo>
                    <a:cubicBezTo>
                      <a:pt x="97" y="73"/>
                      <a:pt x="97" y="73"/>
                      <a:pt x="97" y="73"/>
                    </a:cubicBezTo>
                    <a:cubicBezTo>
                      <a:pt x="98" y="74"/>
                      <a:pt x="98" y="74"/>
                      <a:pt x="99" y="74"/>
                    </a:cubicBezTo>
                    <a:cubicBezTo>
                      <a:pt x="99" y="74"/>
                      <a:pt x="99" y="74"/>
                      <a:pt x="99" y="74"/>
                    </a:cubicBezTo>
                    <a:cubicBezTo>
                      <a:pt x="97" y="73"/>
                      <a:pt x="97" y="73"/>
                      <a:pt x="97" y="73"/>
                    </a:cubicBezTo>
                    <a:moveTo>
                      <a:pt x="97" y="72"/>
                    </a:moveTo>
                    <a:cubicBezTo>
                      <a:pt x="97" y="72"/>
                      <a:pt x="97" y="72"/>
                      <a:pt x="97" y="72"/>
                    </a:cubicBezTo>
                    <a:cubicBezTo>
                      <a:pt x="99" y="74"/>
                      <a:pt x="99" y="74"/>
                      <a:pt x="99" y="74"/>
                    </a:cubicBezTo>
                    <a:cubicBezTo>
                      <a:pt x="99" y="73"/>
                      <a:pt x="99" y="73"/>
                      <a:pt x="99" y="73"/>
                    </a:cubicBezTo>
                    <a:cubicBezTo>
                      <a:pt x="98" y="73"/>
                      <a:pt x="98" y="73"/>
                      <a:pt x="97" y="72"/>
                    </a:cubicBezTo>
                    <a:moveTo>
                      <a:pt x="72" y="72"/>
                    </a:moveTo>
                    <a:cubicBezTo>
                      <a:pt x="72" y="72"/>
                      <a:pt x="72" y="72"/>
                      <a:pt x="72" y="72"/>
                    </a:cubicBezTo>
                    <a:cubicBezTo>
                      <a:pt x="77" y="75"/>
                      <a:pt x="77" y="75"/>
                      <a:pt x="77" y="75"/>
                    </a:cubicBezTo>
                    <a:cubicBezTo>
                      <a:pt x="77" y="75"/>
                      <a:pt x="77" y="75"/>
                      <a:pt x="77" y="75"/>
                    </a:cubicBezTo>
                    <a:cubicBezTo>
                      <a:pt x="75" y="74"/>
                      <a:pt x="74" y="73"/>
                      <a:pt x="72" y="72"/>
                    </a:cubicBezTo>
                    <a:moveTo>
                      <a:pt x="84" y="72"/>
                    </a:moveTo>
                    <a:cubicBezTo>
                      <a:pt x="82" y="74"/>
                      <a:pt x="82" y="74"/>
                      <a:pt x="82" y="74"/>
                    </a:cubicBezTo>
                    <a:cubicBezTo>
                      <a:pt x="82" y="75"/>
                      <a:pt x="81" y="76"/>
                      <a:pt x="81" y="76"/>
                    </a:cubicBezTo>
                    <a:cubicBezTo>
                      <a:pt x="82" y="77"/>
                      <a:pt x="84" y="78"/>
                      <a:pt x="85" y="78"/>
                    </a:cubicBezTo>
                    <a:cubicBezTo>
                      <a:pt x="86" y="77"/>
                      <a:pt x="87" y="75"/>
                      <a:pt x="87" y="74"/>
                    </a:cubicBezTo>
                    <a:cubicBezTo>
                      <a:pt x="84" y="72"/>
                      <a:pt x="84" y="72"/>
                      <a:pt x="84" y="72"/>
                    </a:cubicBezTo>
                    <a:moveTo>
                      <a:pt x="58" y="71"/>
                    </a:moveTo>
                    <a:cubicBezTo>
                      <a:pt x="58" y="72"/>
                      <a:pt x="58" y="72"/>
                      <a:pt x="58" y="72"/>
                    </a:cubicBezTo>
                    <a:cubicBezTo>
                      <a:pt x="59" y="72"/>
                      <a:pt x="60" y="73"/>
                      <a:pt x="60" y="73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0" y="72"/>
                      <a:pt x="59" y="72"/>
                      <a:pt x="58" y="71"/>
                    </a:cubicBezTo>
                    <a:moveTo>
                      <a:pt x="71" y="71"/>
                    </a:moveTo>
                    <a:cubicBezTo>
                      <a:pt x="71" y="71"/>
                      <a:pt x="71" y="72"/>
                      <a:pt x="71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1" y="71"/>
                      <a:pt x="71" y="71"/>
                    </a:cubicBezTo>
                    <a:moveTo>
                      <a:pt x="83" y="71"/>
                    </a:moveTo>
                    <a:cubicBezTo>
                      <a:pt x="82" y="73"/>
                      <a:pt x="82" y="74"/>
                      <a:pt x="81" y="76"/>
                    </a:cubicBezTo>
                    <a:cubicBezTo>
                      <a:pt x="81" y="76"/>
                      <a:pt x="81" y="76"/>
                      <a:pt x="81" y="76"/>
                    </a:cubicBezTo>
                    <a:cubicBezTo>
                      <a:pt x="82" y="74"/>
                      <a:pt x="83" y="73"/>
                      <a:pt x="83" y="71"/>
                    </a:cubicBezTo>
                    <a:cubicBezTo>
                      <a:pt x="83" y="71"/>
                      <a:pt x="83" y="71"/>
                      <a:pt x="83" y="71"/>
                    </a:cubicBezTo>
                    <a:moveTo>
                      <a:pt x="65" y="71"/>
                    </a:moveTo>
                    <a:cubicBezTo>
                      <a:pt x="64" y="72"/>
                      <a:pt x="64" y="72"/>
                      <a:pt x="64" y="73"/>
                    </a:cubicBezTo>
                    <a:cubicBezTo>
                      <a:pt x="64" y="73"/>
                      <a:pt x="64" y="73"/>
                      <a:pt x="64" y="73"/>
                    </a:cubicBezTo>
                    <a:cubicBezTo>
                      <a:pt x="65" y="73"/>
                      <a:pt x="65" y="72"/>
                      <a:pt x="65" y="72"/>
                    </a:cubicBezTo>
                    <a:cubicBezTo>
                      <a:pt x="65" y="72"/>
                      <a:pt x="65" y="71"/>
                      <a:pt x="65" y="71"/>
                    </a:cubicBezTo>
                    <a:moveTo>
                      <a:pt x="65" y="71"/>
                    </a:move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moveTo>
                      <a:pt x="84" y="71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5" y="72"/>
                      <a:pt x="86" y="73"/>
                      <a:pt x="88" y="74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4" y="71"/>
                      <a:pt x="84" y="71"/>
                      <a:pt x="84" y="71"/>
                    </a:cubicBezTo>
                    <a:moveTo>
                      <a:pt x="84" y="70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0"/>
                    </a:cubicBezTo>
                    <a:cubicBezTo>
                      <a:pt x="84" y="70"/>
                      <a:pt x="84" y="70"/>
                      <a:pt x="84" y="70"/>
                    </a:cubicBezTo>
                    <a:moveTo>
                      <a:pt x="62" y="70"/>
                    </a:moveTo>
                    <a:cubicBezTo>
                      <a:pt x="62" y="71"/>
                      <a:pt x="62" y="71"/>
                      <a:pt x="61" y="72"/>
                    </a:cubicBezTo>
                    <a:cubicBezTo>
                      <a:pt x="62" y="72"/>
                      <a:pt x="63" y="72"/>
                      <a:pt x="63" y="73"/>
                    </a:cubicBezTo>
                    <a:cubicBezTo>
                      <a:pt x="64" y="72"/>
                      <a:pt x="64" y="72"/>
                      <a:pt x="64" y="71"/>
                    </a:cubicBezTo>
                    <a:cubicBezTo>
                      <a:pt x="64" y="71"/>
                      <a:pt x="63" y="70"/>
                      <a:pt x="62" y="70"/>
                    </a:cubicBezTo>
                    <a:moveTo>
                      <a:pt x="63" y="70"/>
                    </a:moveTo>
                    <a:cubicBezTo>
                      <a:pt x="63" y="70"/>
                      <a:pt x="63" y="70"/>
                      <a:pt x="63" y="70"/>
                    </a:cubicBezTo>
                    <a:cubicBezTo>
                      <a:pt x="63" y="70"/>
                      <a:pt x="64" y="70"/>
                      <a:pt x="64" y="71"/>
                    </a:cubicBezTo>
                    <a:cubicBezTo>
                      <a:pt x="64" y="71"/>
                      <a:pt x="64" y="71"/>
                      <a:pt x="64" y="71"/>
                    </a:cubicBezTo>
                    <a:cubicBezTo>
                      <a:pt x="63" y="70"/>
                      <a:pt x="63" y="70"/>
                      <a:pt x="63" y="70"/>
                    </a:cubicBezTo>
                    <a:moveTo>
                      <a:pt x="81" y="70"/>
                    </a:moveTo>
                    <a:cubicBezTo>
                      <a:pt x="80" y="71"/>
                      <a:pt x="79" y="73"/>
                      <a:pt x="78" y="74"/>
                    </a:cubicBezTo>
                    <a:cubicBezTo>
                      <a:pt x="78" y="74"/>
                      <a:pt x="78" y="74"/>
                      <a:pt x="78" y="75"/>
                    </a:cubicBezTo>
                    <a:cubicBezTo>
                      <a:pt x="79" y="73"/>
                      <a:pt x="80" y="71"/>
                      <a:pt x="81" y="70"/>
                    </a:cubicBezTo>
                    <a:cubicBezTo>
                      <a:pt x="81" y="70"/>
                      <a:pt x="81" y="70"/>
                      <a:pt x="81" y="70"/>
                    </a:cubicBezTo>
                    <a:moveTo>
                      <a:pt x="98" y="69"/>
                    </a:moveTo>
                    <a:cubicBezTo>
                      <a:pt x="98" y="70"/>
                      <a:pt x="98" y="70"/>
                      <a:pt x="98" y="70"/>
                    </a:cubicBezTo>
                    <a:cubicBezTo>
                      <a:pt x="99" y="70"/>
                      <a:pt x="100" y="71"/>
                      <a:pt x="100" y="71"/>
                    </a:cubicBezTo>
                    <a:cubicBezTo>
                      <a:pt x="101" y="71"/>
                      <a:pt x="101" y="71"/>
                      <a:pt x="101" y="71"/>
                    </a:cubicBezTo>
                    <a:cubicBezTo>
                      <a:pt x="101" y="71"/>
                      <a:pt x="100" y="71"/>
                      <a:pt x="100" y="71"/>
                    </a:cubicBezTo>
                    <a:cubicBezTo>
                      <a:pt x="100" y="70"/>
                      <a:pt x="99" y="70"/>
                      <a:pt x="98" y="69"/>
                    </a:cubicBezTo>
                    <a:moveTo>
                      <a:pt x="81" y="69"/>
                    </a:move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70"/>
                    </a:cubicBezTo>
                    <a:cubicBezTo>
                      <a:pt x="81" y="69"/>
                      <a:pt x="82" y="69"/>
                      <a:pt x="82" y="69"/>
                    </a:cubicBezTo>
                    <a:cubicBezTo>
                      <a:pt x="81" y="69"/>
                      <a:pt x="81" y="69"/>
                      <a:pt x="81" y="69"/>
                    </a:cubicBezTo>
                    <a:moveTo>
                      <a:pt x="60" y="68"/>
                    </a:moveTo>
                    <a:cubicBezTo>
                      <a:pt x="60" y="69"/>
                      <a:pt x="59" y="70"/>
                      <a:pt x="59" y="70"/>
                    </a:cubicBezTo>
                    <a:cubicBezTo>
                      <a:pt x="60" y="71"/>
                      <a:pt x="61" y="71"/>
                      <a:pt x="61" y="72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2" y="69"/>
                      <a:pt x="61" y="69"/>
                      <a:pt x="60" y="68"/>
                    </a:cubicBezTo>
                    <a:moveTo>
                      <a:pt x="66" y="68"/>
                    </a:moveTo>
                    <a:cubicBezTo>
                      <a:pt x="66" y="69"/>
                      <a:pt x="66" y="69"/>
                      <a:pt x="66" y="69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6" y="68"/>
                    </a:cubicBezTo>
                    <a:moveTo>
                      <a:pt x="86" y="68"/>
                    </a:moveTo>
                    <a:cubicBezTo>
                      <a:pt x="86" y="69"/>
                      <a:pt x="86" y="69"/>
                      <a:pt x="86" y="69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9" y="70"/>
                      <a:pt x="89" y="70"/>
                      <a:pt x="90" y="70"/>
                    </a:cubicBezTo>
                    <a:cubicBezTo>
                      <a:pt x="88" y="69"/>
                      <a:pt x="87" y="69"/>
                      <a:pt x="86" y="68"/>
                    </a:cubicBezTo>
                    <a:moveTo>
                      <a:pt x="85" y="68"/>
                    </a:move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moveTo>
                      <a:pt x="86" y="67"/>
                    </a:move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moveTo>
                      <a:pt x="64" y="67"/>
                    </a:moveTo>
                    <a:cubicBezTo>
                      <a:pt x="64" y="67"/>
                      <a:pt x="64" y="68"/>
                      <a:pt x="64" y="68"/>
                    </a:cubicBezTo>
                    <a:cubicBezTo>
                      <a:pt x="66" y="69"/>
                      <a:pt x="66" y="69"/>
                      <a:pt x="66" y="69"/>
                    </a:cubicBezTo>
                    <a:cubicBezTo>
                      <a:pt x="66" y="69"/>
                      <a:pt x="66" y="68"/>
                      <a:pt x="66" y="68"/>
                    </a:cubicBezTo>
                    <a:cubicBezTo>
                      <a:pt x="65" y="68"/>
                      <a:pt x="65" y="68"/>
                      <a:pt x="64" y="67"/>
                    </a:cubicBezTo>
                    <a:moveTo>
                      <a:pt x="87" y="67"/>
                    </a:moveTo>
                    <a:cubicBezTo>
                      <a:pt x="87" y="67"/>
                      <a:pt x="87" y="67"/>
                      <a:pt x="87" y="67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8"/>
                    </a:cubicBezTo>
                    <a:cubicBezTo>
                      <a:pt x="89" y="68"/>
                      <a:pt x="88" y="67"/>
                      <a:pt x="87" y="67"/>
                    </a:cubicBezTo>
                    <a:moveTo>
                      <a:pt x="75" y="66"/>
                    </a:moveTo>
                    <a:cubicBezTo>
                      <a:pt x="74" y="68"/>
                      <a:pt x="74" y="70"/>
                      <a:pt x="73" y="71"/>
                    </a:cubicBezTo>
                    <a:cubicBezTo>
                      <a:pt x="74" y="72"/>
                      <a:pt x="76" y="73"/>
                      <a:pt x="77" y="74"/>
                    </a:cubicBezTo>
                    <a:cubicBezTo>
                      <a:pt x="80" y="69"/>
                      <a:pt x="80" y="69"/>
                      <a:pt x="80" y="69"/>
                    </a:cubicBezTo>
                    <a:cubicBezTo>
                      <a:pt x="75" y="66"/>
                      <a:pt x="75" y="66"/>
                      <a:pt x="75" y="66"/>
                    </a:cubicBezTo>
                    <a:moveTo>
                      <a:pt x="86" y="66"/>
                    </a:moveTo>
                    <a:cubicBezTo>
                      <a:pt x="86" y="66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6"/>
                    </a:cubicBezTo>
                    <a:cubicBezTo>
                      <a:pt x="86" y="66"/>
                      <a:pt x="86" y="66"/>
                      <a:pt x="86" y="66"/>
                    </a:cubicBezTo>
                    <a:moveTo>
                      <a:pt x="83" y="66"/>
                    </a:moveTo>
                    <a:cubicBezTo>
                      <a:pt x="83" y="66"/>
                      <a:pt x="82" y="66"/>
                      <a:pt x="82" y="67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3" y="67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moveTo>
                      <a:pt x="74" y="66"/>
                    </a:moveTo>
                    <a:cubicBezTo>
                      <a:pt x="73" y="67"/>
                      <a:pt x="72" y="69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74" y="66"/>
                      <a:pt x="74" y="66"/>
                      <a:pt x="74" y="66"/>
                    </a:cubicBezTo>
                    <a:moveTo>
                      <a:pt x="83" y="66"/>
                    </a:move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moveTo>
                      <a:pt x="62" y="66"/>
                    </a:moveTo>
                    <a:cubicBezTo>
                      <a:pt x="61" y="66"/>
                      <a:pt x="61" y="66"/>
                      <a:pt x="61" y="66"/>
                    </a:cubicBezTo>
                    <a:cubicBezTo>
                      <a:pt x="64" y="68"/>
                      <a:pt x="64" y="68"/>
                      <a:pt x="64" y="68"/>
                    </a:cubicBezTo>
                    <a:cubicBezTo>
                      <a:pt x="64" y="67"/>
                      <a:pt x="64" y="67"/>
                      <a:pt x="64" y="67"/>
                    </a:cubicBezTo>
                    <a:cubicBezTo>
                      <a:pt x="63" y="67"/>
                      <a:pt x="62" y="66"/>
                      <a:pt x="62" y="66"/>
                    </a:cubicBezTo>
                    <a:moveTo>
                      <a:pt x="76" y="65"/>
                    </a:moveTo>
                    <a:cubicBezTo>
                      <a:pt x="76" y="66"/>
                      <a:pt x="76" y="66"/>
                      <a:pt x="76" y="66"/>
                    </a:cubicBezTo>
                    <a:cubicBezTo>
                      <a:pt x="77" y="67"/>
                      <a:pt x="79" y="68"/>
                      <a:pt x="80" y="69"/>
                    </a:cubicBezTo>
                    <a:cubicBezTo>
                      <a:pt x="81" y="68"/>
                      <a:pt x="81" y="68"/>
                      <a:pt x="81" y="68"/>
                    </a:cubicBezTo>
                    <a:cubicBezTo>
                      <a:pt x="76" y="65"/>
                      <a:pt x="76" y="65"/>
                      <a:pt x="76" y="65"/>
                    </a:cubicBezTo>
                    <a:moveTo>
                      <a:pt x="83" y="65"/>
                    </a:moveTo>
                    <a:cubicBezTo>
                      <a:pt x="83" y="65"/>
                      <a:pt x="83" y="65"/>
                      <a:pt x="83" y="65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84" y="65"/>
                      <a:pt x="84" y="65"/>
                      <a:pt x="83" y="65"/>
                    </a:cubicBezTo>
                    <a:moveTo>
                      <a:pt x="75" y="65"/>
                    </a:moveTo>
                    <a:cubicBezTo>
                      <a:pt x="75" y="65"/>
                      <a:pt x="75" y="65"/>
                      <a:pt x="74" y="65"/>
                    </a:cubicBezTo>
                    <a:cubicBezTo>
                      <a:pt x="75" y="65"/>
                      <a:pt x="75" y="66"/>
                      <a:pt x="75" y="66"/>
                    </a:cubicBezTo>
                    <a:cubicBezTo>
                      <a:pt x="75" y="65"/>
                      <a:pt x="75" y="65"/>
                      <a:pt x="75" y="65"/>
                    </a:cubicBezTo>
                    <a:cubicBezTo>
                      <a:pt x="75" y="65"/>
                      <a:pt x="75" y="65"/>
                      <a:pt x="75" y="65"/>
                    </a:cubicBezTo>
                    <a:moveTo>
                      <a:pt x="89" y="64"/>
                    </a:moveTo>
                    <a:cubicBezTo>
                      <a:pt x="88" y="65"/>
                      <a:pt x="88" y="65"/>
                      <a:pt x="88" y="65"/>
                    </a:cubicBezTo>
                    <a:cubicBezTo>
                      <a:pt x="89" y="65"/>
                      <a:pt x="90" y="66"/>
                      <a:pt x="92" y="66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6"/>
                      <a:pt x="92" y="66"/>
                      <a:pt x="92" y="66"/>
                    </a:cubicBezTo>
                    <a:cubicBezTo>
                      <a:pt x="91" y="65"/>
                      <a:pt x="90" y="65"/>
                      <a:pt x="89" y="64"/>
                    </a:cubicBezTo>
                    <a:moveTo>
                      <a:pt x="88" y="64"/>
                    </a:move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64"/>
                      <a:pt x="88" y="64"/>
                      <a:pt x="88" y="64"/>
                    </a:cubicBezTo>
                    <a:moveTo>
                      <a:pt x="77" y="63"/>
                    </a:moveTo>
                    <a:cubicBezTo>
                      <a:pt x="77" y="63"/>
                      <a:pt x="77" y="63"/>
                      <a:pt x="77" y="63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1" y="66"/>
                    </a:cubicBezTo>
                    <a:cubicBezTo>
                      <a:pt x="77" y="63"/>
                      <a:pt x="77" y="63"/>
                      <a:pt x="77" y="63"/>
                    </a:cubicBezTo>
                    <a:moveTo>
                      <a:pt x="70" y="63"/>
                    </a:moveTo>
                    <a:cubicBezTo>
                      <a:pt x="69" y="65"/>
                      <a:pt x="68" y="66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8" y="67"/>
                      <a:pt x="69" y="65"/>
                      <a:pt x="70" y="63"/>
                    </a:cubicBezTo>
                    <a:cubicBezTo>
                      <a:pt x="70" y="63"/>
                      <a:pt x="70" y="63"/>
                      <a:pt x="70" y="63"/>
                    </a:cubicBezTo>
                    <a:moveTo>
                      <a:pt x="76" y="62"/>
                    </a:moveTo>
                    <a:cubicBezTo>
                      <a:pt x="76" y="62"/>
                      <a:pt x="76" y="62"/>
                      <a:pt x="76" y="63"/>
                    </a:cubicBezTo>
                    <a:cubicBezTo>
                      <a:pt x="77" y="63"/>
                      <a:pt x="77" y="63"/>
                      <a:pt x="77" y="63"/>
                    </a:cubicBezTo>
                    <a:cubicBezTo>
                      <a:pt x="77" y="63"/>
                      <a:pt x="77" y="63"/>
                      <a:pt x="77" y="63"/>
                    </a:cubicBezTo>
                    <a:cubicBezTo>
                      <a:pt x="76" y="62"/>
                      <a:pt x="76" y="62"/>
                      <a:pt x="76" y="62"/>
                    </a:cubicBezTo>
                    <a:moveTo>
                      <a:pt x="85" y="62"/>
                    </a:moveTo>
                    <a:cubicBezTo>
                      <a:pt x="85" y="62"/>
                      <a:pt x="85" y="63"/>
                      <a:pt x="85" y="63"/>
                    </a:cubicBezTo>
                    <a:cubicBezTo>
                      <a:pt x="85" y="63"/>
                      <a:pt x="85" y="63"/>
                      <a:pt x="85" y="63"/>
                    </a:cubicBezTo>
                    <a:cubicBezTo>
                      <a:pt x="85" y="63"/>
                      <a:pt x="85" y="63"/>
                      <a:pt x="86" y="62"/>
                    </a:cubicBezTo>
                    <a:cubicBezTo>
                      <a:pt x="85" y="62"/>
                      <a:pt x="85" y="62"/>
                      <a:pt x="85" y="62"/>
                    </a:cubicBezTo>
                    <a:moveTo>
                      <a:pt x="78" y="62"/>
                    </a:moveTo>
                    <a:cubicBezTo>
                      <a:pt x="77" y="62"/>
                      <a:pt x="77" y="62"/>
                      <a:pt x="77" y="63"/>
                    </a:cubicBezTo>
                    <a:cubicBezTo>
                      <a:pt x="79" y="64"/>
                      <a:pt x="81" y="65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1" y="64"/>
                      <a:pt x="79" y="63"/>
                      <a:pt x="78" y="62"/>
                    </a:cubicBezTo>
                    <a:moveTo>
                      <a:pt x="70" y="62"/>
                    </a:move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3"/>
                      <a:pt x="70" y="63"/>
                      <a:pt x="71" y="63"/>
                    </a:cubicBezTo>
                    <a:cubicBezTo>
                      <a:pt x="71" y="63"/>
                      <a:pt x="71" y="63"/>
                      <a:pt x="71" y="62"/>
                    </a:cubicBezTo>
                    <a:cubicBezTo>
                      <a:pt x="70" y="62"/>
                      <a:pt x="70" y="62"/>
                      <a:pt x="70" y="62"/>
                    </a:cubicBezTo>
                    <a:moveTo>
                      <a:pt x="78" y="62"/>
                    </a:moveTo>
                    <a:cubicBezTo>
                      <a:pt x="78" y="62"/>
                      <a:pt x="78" y="62"/>
                      <a:pt x="78" y="62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1" y="64"/>
                      <a:pt x="80" y="63"/>
                      <a:pt x="78" y="62"/>
                    </a:cubicBezTo>
                    <a:moveTo>
                      <a:pt x="68" y="62"/>
                    </a:moveTo>
                    <a:cubicBezTo>
                      <a:pt x="67" y="63"/>
                      <a:pt x="66" y="65"/>
                      <a:pt x="65" y="67"/>
                    </a:cubicBezTo>
                    <a:cubicBezTo>
                      <a:pt x="65" y="67"/>
                      <a:pt x="66" y="67"/>
                      <a:pt x="66" y="68"/>
                    </a:cubicBezTo>
                    <a:cubicBezTo>
                      <a:pt x="67" y="66"/>
                      <a:pt x="68" y="64"/>
                      <a:pt x="69" y="63"/>
                    </a:cubicBezTo>
                    <a:cubicBezTo>
                      <a:pt x="69" y="62"/>
                      <a:pt x="68" y="62"/>
                      <a:pt x="68" y="62"/>
                    </a:cubicBezTo>
                    <a:moveTo>
                      <a:pt x="77" y="61"/>
                    </a:moveTo>
                    <a:cubicBezTo>
                      <a:pt x="76" y="62"/>
                      <a:pt x="76" y="62"/>
                      <a:pt x="76" y="62"/>
                    </a:cubicBezTo>
                    <a:cubicBezTo>
                      <a:pt x="76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7" y="61"/>
                    </a:cubicBezTo>
                    <a:moveTo>
                      <a:pt x="106" y="61"/>
                    </a:moveTo>
                    <a:cubicBezTo>
                      <a:pt x="104" y="64"/>
                      <a:pt x="103" y="66"/>
                      <a:pt x="103" y="66"/>
                    </a:cubicBezTo>
                    <a:cubicBezTo>
                      <a:pt x="103" y="66"/>
                      <a:pt x="103" y="66"/>
                      <a:pt x="104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3"/>
                      <a:pt x="101" y="64"/>
                      <a:pt x="101" y="64"/>
                    </a:cubicBezTo>
                    <a:cubicBezTo>
                      <a:pt x="100" y="66"/>
                      <a:pt x="99" y="68"/>
                      <a:pt x="98" y="69"/>
                    </a:cubicBezTo>
                    <a:cubicBezTo>
                      <a:pt x="99" y="70"/>
                      <a:pt x="100" y="70"/>
                      <a:pt x="101" y="71"/>
                    </a:cubicBezTo>
                    <a:cubicBezTo>
                      <a:pt x="101" y="69"/>
                      <a:pt x="101" y="69"/>
                      <a:pt x="101" y="69"/>
                    </a:cubicBezTo>
                    <a:cubicBezTo>
                      <a:pt x="107" y="72"/>
                      <a:pt x="109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2"/>
                      <a:pt x="107" y="72"/>
                      <a:pt x="107" y="72"/>
                    </a:cubicBezTo>
                    <a:cubicBezTo>
                      <a:pt x="107" y="72"/>
                      <a:pt x="107" y="72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5" y="78"/>
                      <a:pt x="105" y="78"/>
                      <a:pt x="105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9"/>
                      <a:pt x="106" y="79"/>
                    </a:cubicBezTo>
                    <a:cubicBezTo>
                      <a:pt x="108" y="75"/>
                      <a:pt x="108" y="75"/>
                      <a:pt x="108" y="75"/>
                    </a:cubicBezTo>
                    <a:cubicBezTo>
                      <a:pt x="108" y="74"/>
                      <a:pt x="108" y="74"/>
                      <a:pt x="108" y="74"/>
                    </a:cubicBezTo>
                    <a:cubicBezTo>
                      <a:pt x="109" y="74"/>
                      <a:pt x="109" y="74"/>
                      <a:pt x="109" y="74"/>
                    </a:cubicBezTo>
                    <a:cubicBezTo>
                      <a:pt x="109" y="73"/>
                      <a:pt x="109" y="73"/>
                      <a:pt x="109" y="73"/>
                    </a:cubicBezTo>
                    <a:cubicBezTo>
                      <a:pt x="110" y="74"/>
                      <a:pt x="111" y="74"/>
                      <a:pt x="111" y="74"/>
                    </a:cubicBezTo>
                    <a:cubicBezTo>
                      <a:pt x="111" y="74"/>
                      <a:pt x="108" y="73"/>
                      <a:pt x="106" y="71"/>
                    </a:cubicBezTo>
                    <a:cubicBezTo>
                      <a:pt x="104" y="70"/>
                      <a:pt x="103" y="70"/>
                      <a:pt x="102" y="69"/>
                    </a:cubicBezTo>
                    <a:cubicBezTo>
                      <a:pt x="106" y="61"/>
                      <a:pt x="106" y="61"/>
                      <a:pt x="106" y="61"/>
                    </a:cubicBezTo>
                    <a:moveTo>
                      <a:pt x="68" y="61"/>
                    </a:moveTo>
                    <a:cubicBezTo>
                      <a:pt x="68" y="61"/>
                      <a:pt x="68" y="61"/>
                      <a:pt x="68" y="61"/>
                    </a:cubicBezTo>
                    <a:cubicBezTo>
                      <a:pt x="68" y="62"/>
                      <a:pt x="69" y="62"/>
                      <a:pt x="70" y="62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68" y="61"/>
                      <a:pt x="68" y="61"/>
                      <a:pt x="68" y="61"/>
                    </a:cubicBezTo>
                    <a:moveTo>
                      <a:pt x="65" y="60"/>
                    </a:moveTo>
                    <a:cubicBezTo>
                      <a:pt x="64" y="62"/>
                      <a:pt x="63" y="63"/>
                      <a:pt x="62" y="65"/>
                    </a:cubicBezTo>
                    <a:cubicBezTo>
                      <a:pt x="63" y="66"/>
                      <a:pt x="63" y="66"/>
                      <a:pt x="64" y="66"/>
                    </a:cubicBezTo>
                    <a:cubicBezTo>
                      <a:pt x="67" y="61"/>
                      <a:pt x="67" y="61"/>
                      <a:pt x="67" y="61"/>
                    </a:cubicBezTo>
                    <a:cubicBezTo>
                      <a:pt x="66" y="61"/>
                      <a:pt x="66" y="60"/>
                      <a:pt x="65" y="60"/>
                    </a:cubicBezTo>
                    <a:moveTo>
                      <a:pt x="79" y="59"/>
                    </a:moveTo>
                    <a:cubicBezTo>
                      <a:pt x="79" y="59"/>
                      <a:pt x="79" y="59"/>
                      <a:pt x="79" y="59"/>
                    </a:cubicBezTo>
                    <a:cubicBezTo>
                      <a:pt x="81" y="60"/>
                      <a:pt x="82" y="61"/>
                      <a:pt x="84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2" y="61"/>
                      <a:pt x="81" y="60"/>
                      <a:pt x="79" y="59"/>
                    </a:cubicBezTo>
                    <a:moveTo>
                      <a:pt x="65" y="59"/>
                    </a:moveTo>
                    <a:cubicBezTo>
                      <a:pt x="65" y="59"/>
                      <a:pt x="65" y="59"/>
                      <a:pt x="65" y="59"/>
                    </a:cubicBezTo>
                    <a:cubicBezTo>
                      <a:pt x="66" y="60"/>
                      <a:pt x="67" y="60"/>
                      <a:pt x="67" y="61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5" y="59"/>
                      <a:pt x="65" y="59"/>
                      <a:pt x="65" y="59"/>
                    </a:cubicBezTo>
                    <a:moveTo>
                      <a:pt x="72" y="59"/>
                    </a:moveTo>
                    <a:cubicBezTo>
                      <a:pt x="72" y="59"/>
                      <a:pt x="72" y="59"/>
                      <a:pt x="72" y="59"/>
                    </a:cubicBezTo>
                    <a:cubicBezTo>
                      <a:pt x="72" y="60"/>
                      <a:pt x="72" y="60"/>
                      <a:pt x="72" y="60"/>
                    </a:cubicBezTo>
                    <a:cubicBezTo>
                      <a:pt x="73" y="60"/>
                      <a:pt x="73" y="59"/>
                      <a:pt x="73" y="59"/>
                    </a:cubicBezTo>
                    <a:cubicBezTo>
                      <a:pt x="73" y="59"/>
                      <a:pt x="72" y="59"/>
                      <a:pt x="72" y="59"/>
                    </a:cubicBezTo>
                    <a:moveTo>
                      <a:pt x="78" y="58"/>
                    </a:move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8" y="58"/>
                      <a:pt x="78" y="58"/>
                    </a:cubicBezTo>
                    <a:moveTo>
                      <a:pt x="92" y="57"/>
                    </a:moveTo>
                    <a:cubicBezTo>
                      <a:pt x="91" y="59"/>
                      <a:pt x="90" y="61"/>
                      <a:pt x="89" y="63"/>
                    </a:cubicBezTo>
                    <a:cubicBezTo>
                      <a:pt x="89" y="64"/>
                      <a:pt x="89" y="64"/>
                      <a:pt x="89" y="64"/>
                    </a:cubicBezTo>
                    <a:cubicBezTo>
                      <a:pt x="90" y="65"/>
                      <a:pt x="91" y="65"/>
                      <a:pt x="92" y="66"/>
                    </a:cubicBezTo>
                    <a:cubicBezTo>
                      <a:pt x="93" y="64"/>
                      <a:pt x="94" y="62"/>
                      <a:pt x="96" y="59"/>
                    </a:cubicBezTo>
                    <a:cubicBezTo>
                      <a:pt x="92" y="57"/>
                      <a:pt x="92" y="57"/>
                      <a:pt x="92" y="57"/>
                    </a:cubicBezTo>
                    <a:moveTo>
                      <a:pt x="70" y="57"/>
                    </a:moveTo>
                    <a:cubicBezTo>
                      <a:pt x="70" y="58"/>
                      <a:pt x="70" y="58"/>
                      <a:pt x="70" y="58"/>
                    </a:cubicBezTo>
                    <a:cubicBezTo>
                      <a:pt x="70" y="59"/>
                      <a:pt x="71" y="59"/>
                      <a:pt x="71" y="59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71" y="58"/>
                      <a:pt x="71" y="58"/>
                      <a:pt x="70" y="57"/>
                    </a:cubicBezTo>
                    <a:moveTo>
                      <a:pt x="105" y="57"/>
                    </a:moveTo>
                    <a:cubicBezTo>
                      <a:pt x="104" y="58"/>
                      <a:pt x="104" y="59"/>
                      <a:pt x="103" y="60"/>
                    </a:cubicBezTo>
                    <a:cubicBezTo>
                      <a:pt x="104" y="60"/>
                      <a:pt x="105" y="61"/>
                      <a:pt x="105" y="61"/>
                    </a:cubicBezTo>
                    <a:cubicBezTo>
                      <a:pt x="105" y="61"/>
                      <a:pt x="104" y="60"/>
                      <a:pt x="103" y="60"/>
                    </a:cubicBezTo>
                    <a:cubicBezTo>
                      <a:pt x="103" y="60"/>
                      <a:pt x="103" y="61"/>
                      <a:pt x="103" y="61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1"/>
                      <a:pt x="106" y="60"/>
                      <a:pt x="107" y="60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8"/>
                      <a:pt x="106" y="58"/>
                      <a:pt x="106" y="58"/>
                    </a:cubicBezTo>
                    <a:cubicBezTo>
                      <a:pt x="106" y="58"/>
                      <a:pt x="106" y="58"/>
                      <a:pt x="106" y="58"/>
                    </a:cubicBezTo>
                    <a:cubicBezTo>
                      <a:pt x="105" y="58"/>
                      <a:pt x="105" y="58"/>
                      <a:pt x="105" y="58"/>
                    </a:cubicBezTo>
                    <a:cubicBezTo>
                      <a:pt x="105" y="57"/>
                      <a:pt x="105" y="57"/>
                      <a:pt x="105" y="57"/>
                    </a:cubicBezTo>
                    <a:moveTo>
                      <a:pt x="91" y="57"/>
                    </a:moveTo>
                    <a:cubicBezTo>
                      <a:pt x="90" y="59"/>
                      <a:pt x="89" y="61"/>
                      <a:pt x="88" y="63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9" y="61"/>
                      <a:pt x="90" y="59"/>
                      <a:pt x="92" y="57"/>
                    </a:cubicBezTo>
                    <a:cubicBezTo>
                      <a:pt x="91" y="57"/>
                      <a:pt x="91" y="57"/>
                      <a:pt x="91" y="57"/>
                    </a:cubicBezTo>
                    <a:moveTo>
                      <a:pt x="74" y="56"/>
                    </a:moveTo>
                    <a:cubicBezTo>
                      <a:pt x="74" y="56"/>
                      <a:pt x="74" y="56"/>
                      <a:pt x="74" y="56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4" y="56"/>
                      <a:pt x="74" y="56"/>
                      <a:pt x="74" y="56"/>
                    </a:cubicBezTo>
                    <a:moveTo>
                      <a:pt x="67" y="56"/>
                    </a:moveTo>
                    <a:cubicBezTo>
                      <a:pt x="67" y="56"/>
                      <a:pt x="67" y="56"/>
                      <a:pt x="67" y="56"/>
                    </a:cubicBezTo>
                    <a:cubicBezTo>
                      <a:pt x="67" y="57"/>
                      <a:pt x="68" y="57"/>
                      <a:pt x="69" y="58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69" y="57"/>
                      <a:pt x="68" y="56"/>
                      <a:pt x="67" y="56"/>
                    </a:cubicBezTo>
                    <a:moveTo>
                      <a:pt x="89" y="55"/>
                    </a:moveTo>
                    <a:cubicBezTo>
                      <a:pt x="87" y="59"/>
                      <a:pt x="87" y="59"/>
                      <a:pt x="87" y="59"/>
                    </a:cubicBezTo>
                    <a:cubicBezTo>
                      <a:pt x="86" y="60"/>
                      <a:pt x="86" y="61"/>
                      <a:pt x="85" y="62"/>
                    </a:cubicBezTo>
                    <a:cubicBezTo>
                      <a:pt x="85" y="62"/>
                      <a:pt x="85" y="62"/>
                      <a:pt x="86" y="62"/>
                    </a:cubicBezTo>
                    <a:cubicBezTo>
                      <a:pt x="87" y="60"/>
                      <a:pt x="88" y="58"/>
                      <a:pt x="90" y="56"/>
                    </a:cubicBezTo>
                    <a:cubicBezTo>
                      <a:pt x="89" y="55"/>
                      <a:pt x="89" y="55"/>
                      <a:pt x="89" y="55"/>
                    </a:cubicBezTo>
                    <a:moveTo>
                      <a:pt x="94" y="54"/>
                    </a:moveTo>
                    <a:cubicBezTo>
                      <a:pt x="94" y="55"/>
                      <a:pt x="94" y="55"/>
                      <a:pt x="94" y="55"/>
                    </a:cubicBezTo>
                    <a:cubicBezTo>
                      <a:pt x="97" y="57"/>
                      <a:pt x="97" y="57"/>
                      <a:pt x="97" y="57"/>
                    </a:cubicBezTo>
                    <a:cubicBezTo>
                      <a:pt x="97" y="57"/>
                      <a:pt x="97" y="57"/>
                      <a:pt x="97" y="56"/>
                    </a:cubicBezTo>
                    <a:cubicBezTo>
                      <a:pt x="96" y="56"/>
                      <a:pt x="95" y="55"/>
                      <a:pt x="94" y="54"/>
                    </a:cubicBezTo>
                    <a:moveTo>
                      <a:pt x="93" y="54"/>
                    </a:moveTo>
                    <a:cubicBezTo>
                      <a:pt x="93" y="54"/>
                      <a:pt x="93" y="54"/>
                      <a:pt x="93" y="55"/>
                    </a:cubicBezTo>
                    <a:cubicBezTo>
                      <a:pt x="93" y="55"/>
                      <a:pt x="93" y="55"/>
                      <a:pt x="93" y="55"/>
                    </a:cubicBezTo>
                    <a:cubicBezTo>
                      <a:pt x="93" y="55"/>
                      <a:pt x="93" y="54"/>
                      <a:pt x="93" y="54"/>
                    </a:cubicBezTo>
                    <a:cubicBezTo>
                      <a:pt x="93" y="54"/>
                      <a:pt x="93" y="54"/>
                      <a:pt x="93" y="54"/>
                    </a:cubicBezTo>
                    <a:moveTo>
                      <a:pt x="91" y="52"/>
                    </a:moveTo>
                    <a:cubicBezTo>
                      <a:pt x="90" y="53"/>
                      <a:pt x="90" y="53"/>
                      <a:pt x="90" y="53"/>
                    </a:cubicBezTo>
                    <a:cubicBezTo>
                      <a:pt x="91" y="54"/>
                      <a:pt x="91" y="54"/>
                      <a:pt x="91" y="54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1" y="53"/>
                      <a:pt x="91" y="53"/>
                      <a:pt x="91" y="52"/>
                    </a:cubicBezTo>
                    <a:moveTo>
                      <a:pt x="96" y="52"/>
                    </a:moveTo>
                    <a:cubicBezTo>
                      <a:pt x="95" y="53"/>
                      <a:pt x="95" y="53"/>
                      <a:pt x="94" y="54"/>
                    </a:cubicBezTo>
                    <a:cubicBezTo>
                      <a:pt x="95" y="55"/>
                      <a:pt x="96" y="56"/>
                      <a:pt x="97" y="56"/>
                    </a:cubicBezTo>
                    <a:cubicBezTo>
                      <a:pt x="98" y="56"/>
                      <a:pt x="98" y="56"/>
                      <a:pt x="98" y="56"/>
                    </a:cubicBezTo>
                    <a:cubicBezTo>
                      <a:pt x="98" y="55"/>
                      <a:pt x="99" y="55"/>
                      <a:pt x="99" y="54"/>
                    </a:cubicBezTo>
                    <a:cubicBezTo>
                      <a:pt x="96" y="52"/>
                      <a:pt x="96" y="52"/>
                      <a:pt x="96" y="52"/>
                    </a:cubicBezTo>
                    <a:moveTo>
                      <a:pt x="107" y="52"/>
                    </a:moveTo>
                    <a:cubicBezTo>
                      <a:pt x="107" y="52"/>
                      <a:pt x="107" y="52"/>
                      <a:pt x="107" y="53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07" y="53"/>
                      <a:pt x="108" y="52"/>
                      <a:pt x="108" y="52"/>
                    </a:cubicBezTo>
                    <a:cubicBezTo>
                      <a:pt x="108" y="52"/>
                      <a:pt x="108" y="52"/>
                      <a:pt x="107" y="52"/>
                    </a:cubicBezTo>
                    <a:moveTo>
                      <a:pt x="83" y="52"/>
                    </a:moveTo>
                    <a:cubicBezTo>
                      <a:pt x="82" y="54"/>
                      <a:pt x="81" y="57"/>
                      <a:pt x="79" y="59"/>
                    </a:cubicBezTo>
                    <a:cubicBezTo>
                      <a:pt x="81" y="60"/>
                      <a:pt x="83" y="61"/>
                      <a:pt x="84" y="62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4" y="55"/>
                      <a:pt x="84" y="55"/>
                      <a:pt x="84" y="55"/>
                    </a:cubicBezTo>
                    <a:cubicBezTo>
                      <a:pt x="84" y="55"/>
                      <a:pt x="85" y="54"/>
                      <a:pt x="85" y="53"/>
                    </a:cubicBezTo>
                    <a:cubicBezTo>
                      <a:pt x="83" y="52"/>
                      <a:pt x="83" y="52"/>
                      <a:pt x="83" y="52"/>
                    </a:cubicBezTo>
                    <a:moveTo>
                      <a:pt x="95" y="51"/>
                    </a:moveTo>
                    <a:cubicBezTo>
                      <a:pt x="94" y="52"/>
                      <a:pt x="94" y="53"/>
                      <a:pt x="93" y="54"/>
                    </a:cubicBezTo>
                    <a:cubicBezTo>
                      <a:pt x="93" y="54"/>
                      <a:pt x="93" y="54"/>
                      <a:pt x="93" y="54"/>
                    </a:cubicBezTo>
                    <a:cubicBezTo>
                      <a:pt x="94" y="53"/>
                      <a:pt x="94" y="52"/>
                      <a:pt x="95" y="51"/>
                    </a:cubicBezTo>
                    <a:cubicBezTo>
                      <a:pt x="95" y="51"/>
                      <a:pt x="95" y="51"/>
                      <a:pt x="95" y="51"/>
                    </a:cubicBezTo>
                    <a:moveTo>
                      <a:pt x="82" y="51"/>
                    </a:moveTo>
                    <a:cubicBezTo>
                      <a:pt x="81" y="53"/>
                      <a:pt x="80" y="56"/>
                      <a:pt x="78" y="58"/>
                    </a:cubicBezTo>
                    <a:cubicBezTo>
                      <a:pt x="78" y="58"/>
                      <a:pt x="79" y="59"/>
                      <a:pt x="79" y="59"/>
                    </a:cubicBezTo>
                    <a:cubicBezTo>
                      <a:pt x="83" y="51"/>
                      <a:pt x="83" y="51"/>
                      <a:pt x="83" y="51"/>
                    </a:cubicBezTo>
                    <a:cubicBezTo>
                      <a:pt x="82" y="51"/>
                      <a:pt x="82" y="51"/>
                      <a:pt x="82" y="51"/>
                    </a:cubicBezTo>
                    <a:moveTo>
                      <a:pt x="87" y="50"/>
                    </a:moveTo>
                    <a:cubicBezTo>
                      <a:pt x="86" y="51"/>
                      <a:pt x="86" y="51"/>
                      <a:pt x="86" y="51"/>
                    </a:cubicBezTo>
                    <a:cubicBezTo>
                      <a:pt x="90" y="53"/>
                      <a:pt x="90" y="53"/>
                      <a:pt x="90" y="53"/>
                    </a:cubicBezTo>
                    <a:cubicBezTo>
                      <a:pt x="90" y="52"/>
                      <a:pt x="90" y="52"/>
                      <a:pt x="90" y="52"/>
                    </a:cubicBezTo>
                    <a:cubicBezTo>
                      <a:pt x="89" y="51"/>
                      <a:pt x="88" y="51"/>
                      <a:pt x="87" y="50"/>
                    </a:cubicBezTo>
                    <a:moveTo>
                      <a:pt x="92" y="50"/>
                    </a:moveTo>
                    <a:cubicBezTo>
                      <a:pt x="91" y="52"/>
                      <a:pt x="91" y="52"/>
                      <a:pt x="91" y="52"/>
                    </a:cubicBezTo>
                    <a:cubicBezTo>
                      <a:pt x="91" y="52"/>
                      <a:pt x="91" y="52"/>
                      <a:pt x="91" y="53"/>
                    </a:cubicBezTo>
                    <a:cubicBezTo>
                      <a:pt x="92" y="52"/>
                      <a:pt x="92" y="51"/>
                      <a:pt x="93" y="50"/>
                    </a:cubicBezTo>
                    <a:cubicBezTo>
                      <a:pt x="92" y="50"/>
                      <a:pt x="92" y="50"/>
                      <a:pt x="92" y="50"/>
                    </a:cubicBezTo>
                    <a:moveTo>
                      <a:pt x="103" y="49"/>
                    </a:moveTo>
                    <a:cubicBezTo>
                      <a:pt x="104" y="49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5" y="50"/>
                    </a:cubicBezTo>
                    <a:cubicBezTo>
                      <a:pt x="104" y="50"/>
                      <a:pt x="104" y="49"/>
                      <a:pt x="103" y="49"/>
                    </a:cubicBezTo>
                    <a:moveTo>
                      <a:pt x="85" y="49"/>
                    </a:moveTo>
                    <a:cubicBezTo>
                      <a:pt x="85" y="49"/>
                      <a:pt x="84" y="49"/>
                      <a:pt x="84" y="50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7" y="50"/>
                      <a:pt x="87" y="50"/>
                    </a:cubicBezTo>
                    <a:cubicBezTo>
                      <a:pt x="86" y="50"/>
                      <a:pt x="85" y="49"/>
                      <a:pt x="85" y="49"/>
                    </a:cubicBezTo>
                    <a:moveTo>
                      <a:pt x="78" y="49"/>
                    </a:moveTo>
                    <a:cubicBezTo>
                      <a:pt x="77" y="51"/>
                      <a:pt x="75" y="53"/>
                      <a:pt x="74" y="56"/>
                    </a:cubicBezTo>
                    <a:cubicBezTo>
                      <a:pt x="74" y="56"/>
                      <a:pt x="74" y="56"/>
                      <a:pt x="74" y="56"/>
                    </a:cubicBezTo>
                    <a:cubicBezTo>
                      <a:pt x="74" y="56"/>
                      <a:pt x="75" y="56"/>
                      <a:pt x="75" y="56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8" y="49"/>
                      <a:pt x="78" y="49"/>
                      <a:pt x="78" y="49"/>
                    </a:cubicBezTo>
                    <a:moveTo>
                      <a:pt x="109" y="49"/>
                    </a:move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moveTo>
                      <a:pt x="84" y="48"/>
                    </a:moveTo>
                    <a:cubicBezTo>
                      <a:pt x="83" y="48"/>
                      <a:pt x="83" y="49"/>
                      <a:pt x="83" y="49"/>
                    </a:cubicBezTo>
                    <a:cubicBezTo>
                      <a:pt x="83" y="49"/>
                      <a:pt x="84" y="49"/>
                      <a:pt x="84" y="49"/>
                    </a:cubicBezTo>
                    <a:cubicBezTo>
                      <a:pt x="84" y="49"/>
                      <a:pt x="84" y="49"/>
                      <a:pt x="84" y="49"/>
                    </a:cubicBezTo>
                    <a:cubicBezTo>
                      <a:pt x="84" y="49"/>
                      <a:pt x="84" y="49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moveTo>
                      <a:pt x="88" y="48"/>
                    </a:moveTo>
                    <a:cubicBezTo>
                      <a:pt x="87" y="49"/>
                      <a:pt x="87" y="49"/>
                      <a:pt x="87" y="49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8" y="51"/>
                      <a:pt x="89" y="51"/>
                      <a:pt x="90" y="52"/>
                    </a:cubicBezTo>
                    <a:cubicBezTo>
                      <a:pt x="92" y="50"/>
                      <a:pt x="92" y="50"/>
                      <a:pt x="92" y="50"/>
                    </a:cubicBezTo>
                    <a:cubicBezTo>
                      <a:pt x="91" y="49"/>
                      <a:pt x="91" y="49"/>
                      <a:pt x="91" y="49"/>
                    </a:cubicBezTo>
                    <a:cubicBezTo>
                      <a:pt x="90" y="49"/>
                      <a:pt x="89" y="48"/>
                      <a:pt x="88" y="48"/>
                    </a:cubicBezTo>
                    <a:moveTo>
                      <a:pt x="76" y="47"/>
                    </a:moveTo>
                    <a:cubicBezTo>
                      <a:pt x="76" y="48"/>
                      <a:pt x="75" y="49"/>
                      <a:pt x="75" y="50"/>
                    </a:cubicBezTo>
                    <a:cubicBezTo>
                      <a:pt x="74" y="51"/>
                      <a:pt x="73" y="53"/>
                      <a:pt x="71" y="55"/>
                    </a:cubicBezTo>
                    <a:cubicBezTo>
                      <a:pt x="72" y="56"/>
                      <a:pt x="73" y="56"/>
                      <a:pt x="73" y="56"/>
                    </a:cubicBezTo>
                    <a:cubicBezTo>
                      <a:pt x="75" y="54"/>
                      <a:pt x="76" y="51"/>
                      <a:pt x="78" y="49"/>
                    </a:cubicBezTo>
                    <a:cubicBezTo>
                      <a:pt x="76" y="47"/>
                      <a:pt x="76" y="47"/>
                      <a:pt x="76" y="47"/>
                    </a:cubicBezTo>
                    <a:moveTo>
                      <a:pt x="104" y="47"/>
                    </a:moveTo>
                    <a:cubicBezTo>
                      <a:pt x="103" y="48"/>
                      <a:pt x="103" y="48"/>
                      <a:pt x="103" y="48"/>
                    </a:cubicBezTo>
                    <a:cubicBezTo>
                      <a:pt x="104" y="48"/>
                      <a:pt x="106" y="48"/>
                      <a:pt x="107" y="49"/>
                    </a:cubicBezTo>
                    <a:cubicBezTo>
                      <a:pt x="107" y="48"/>
                      <a:pt x="107" y="48"/>
                      <a:pt x="107" y="48"/>
                    </a:cubicBezTo>
                    <a:cubicBezTo>
                      <a:pt x="106" y="48"/>
                      <a:pt x="105" y="47"/>
                      <a:pt x="104" y="47"/>
                    </a:cubicBezTo>
                    <a:moveTo>
                      <a:pt x="99" y="47"/>
                    </a:moveTo>
                    <a:cubicBezTo>
                      <a:pt x="98" y="48"/>
                      <a:pt x="97" y="49"/>
                      <a:pt x="97" y="50"/>
                    </a:cubicBezTo>
                    <a:cubicBezTo>
                      <a:pt x="101" y="52"/>
                      <a:pt x="101" y="52"/>
                      <a:pt x="101" y="52"/>
                    </a:cubicBezTo>
                    <a:cubicBezTo>
                      <a:pt x="102" y="52"/>
                      <a:pt x="103" y="51"/>
                      <a:pt x="104" y="50"/>
                    </a:cubicBezTo>
                    <a:cubicBezTo>
                      <a:pt x="103" y="50"/>
                      <a:pt x="103" y="49"/>
                      <a:pt x="102" y="49"/>
                    </a:cubicBezTo>
                    <a:cubicBezTo>
                      <a:pt x="101" y="51"/>
                      <a:pt x="101" y="51"/>
                      <a:pt x="101" y="51"/>
                    </a:cubicBezTo>
                    <a:cubicBezTo>
                      <a:pt x="101" y="51"/>
                      <a:pt x="102" y="50"/>
                      <a:pt x="102" y="49"/>
                    </a:cubicBezTo>
                    <a:cubicBezTo>
                      <a:pt x="102" y="48"/>
                      <a:pt x="101" y="48"/>
                      <a:pt x="101" y="48"/>
                    </a:cubicBezTo>
                    <a:cubicBezTo>
                      <a:pt x="100" y="47"/>
                      <a:pt x="99" y="47"/>
                      <a:pt x="99" y="47"/>
                    </a:cubicBezTo>
                    <a:moveTo>
                      <a:pt x="86" y="46"/>
                    </a:moveTo>
                    <a:cubicBezTo>
                      <a:pt x="86" y="47"/>
                      <a:pt x="85" y="48"/>
                      <a:pt x="85" y="49"/>
                    </a:cubicBezTo>
                    <a:cubicBezTo>
                      <a:pt x="85" y="49"/>
                      <a:pt x="86" y="49"/>
                      <a:pt x="87" y="50"/>
                    </a:cubicBezTo>
                    <a:cubicBezTo>
                      <a:pt x="87" y="49"/>
                      <a:pt x="88" y="48"/>
                      <a:pt x="88" y="47"/>
                    </a:cubicBezTo>
                    <a:cubicBezTo>
                      <a:pt x="87" y="47"/>
                      <a:pt x="87" y="47"/>
                      <a:pt x="86" y="46"/>
                    </a:cubicBezTo>
                    <a:moveTo>
                      <a:pt x="80" y="46"/>
                    </a:moveTo>
                    <a:cubicBezTo>
                      <a:pt x="80" y="46"/>
                      <a:pt x="80" y="46"/>
                      <a:pt x="80" y="47"/>
                    </a:cubicBezTo>
                    <a:cubicBezTo>
                      <a:pt x="80" y="47"/>
                      <a:pt x="80" y="47"/>
                      <a:pt x="80" y="47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0" y="46"/>
                      <a:pt x="80" y="46"/>
                      <a:pt x="80" y="46"/>
                    </a:cubicBezTo>
                    <a:moveTo>
                      <a:pt x="98" y="46"/>
                    </a:moveTo>
                    <a:cubicBezTo>
                      <a:pt x="97" y="47"/>
                      <a:pt x="96" y="48"/>
                      <a:pt x="96" y="49"/>
                    </a:cubicBezTo>
                    <a:cubicBezTo>
                      <a:pt x="96" y="50"/>
                      <a:pt x="96" y="50"/>
                      <a:pt x="96" y="50"/>
                    </a:cubicBezTo>
                    <a:cubicBezTo>
                      <a:pt x="97" y="48"/>
                      <a:pt x="97" y="47"/>
                      <a:pt x="98" y="46"/>
                    </a:cubicBezTo>
                    <a:cubicBezTo>
                      <a:pt x="98" y="46"/>
                      <a:pt x="98" y="46"/>
                      <a:pt x="98" y="46"/>
                    </a:cubicBezTo>
                    <a:moveTo>
                      <a:pt x="85" y="46"/>
                    </a:moveTo>
                    <a:cubicBezTo>
                      <a:pt x="85" y="46"/>
                      <a:pt x="84" y="47"/>
                      <a:pt x="84" y="48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6" y="46"/>
                      <a:pt x="86" y="46"/>
                      <a:pt x="86" y="46"/>
                    </a:cubicBezTo>
                    <a:cubicBezTo>
                      <a:pt x="85" y="46"/>
                      <a:pt x="85" y="46"/>
                      <a:pt x="85" y="46"/>
                    </a:cubicBezTo>
                    <a:moveTo>
                      <a:pt x="99" y="46"/>
                    </a:moveTo>
                    <a:cubicBezTo>
                      <a:pt x="99" y="46"/>
                      <a:pt x="99" y="46"/>
                      <a:pt x="99" y="46"/>
                    </a:cubicBezTo>
                    <a:cubicBezTo>
                      <a:pt x="100" y="46"/>
                      <a:pt x="101" y="47"/>
                      <a:pt x="102" y="47"/>
                    </a:cubicBezTo>
                    <a:cubicBezTo>
                      <a:pt x="101" y="47"/>
                      <a:pt x="101" y="46"/>
                      <a:pt x="100" y="46"/>
                    </a:cubicBezTo>
                    <a:cubicBezTo>
                      <a:pt x="100" y="46"/>
                      <a:pt x="100" y="46"/>
                      <a:pt x="100" y="46"/>
                    </a:cubicBezTo>
                    <a:cubicBezTo>
                      <a:pt x="99" y="46"/>
                      <a:pt x="99" y="46"/>
                      <a:pt x="99" y="46"/>
                    </a:cubicBezTo>
                    <a:moveTo>
                      <a:pt x="73" y="45"/>
                    </a:moveTo>
                    <a:cubicBezTo>
                      <a:pt x="71" y="48"/>
                      <a:pt x="70" y="51"/>
                      <a:pt x="68" y="53"/>
                    </a:cubicBezTo>
                    <a:cubicBezTo>
                      <a:pt x="69" y="54"/>
                      <a:pt x="70" y="54"/>
                      <a:pt x="71" y="55"/>
                    </a:cubicBezTo>
                    <a:cubicBezTo>
                      <a:pt x="75" y="47"/>
                      <a:pt x="75" y="47"/>
                      <a:pt x="75" y="47"/>
                    </a:cubicBezTo>
                    <a:cubicBezTo>
                      <a:pt x="73" y="45"/>
                      <a:pt x="73" y="45"/>
                      <a:pt x="73" y="45"/>
                    </a:cubicBezTo>
                    <a:moveTo>
                      <a:pt x="100" y="45"/>
                    </a:moveTo>
                    <a:cubicBezTo>
                      <a:pt x="99" y="45"/>
                      <a:pt x="99" y="45"/>
                      <a:pt x="99" y="45"/>
                    </a:cubicBezTo>
                    <a:cubicBezTo>
                      <a:pt x="99" y="46"/>
                      <a:pt x="99" y="46"/>
                      <a:pt x="100" y="46"/>
                    </a:cubicBezTo>
                    <a:cubicBezTo>
                      <a:pt x="101" y="46"/>
                      <a:pt x="102" y="47"/>
                      <a:pt x="103" y="47"/>
                    </a:cubicBezTo>
                    <a:cubicBezTo>
                      <a:pt x="103" y="47"/>
                      <a:pt x="103" y="47"/>
                      <a:pt x="103" y="47"/>
                    </a:cubicBezTo>
                    <a:cubicBezTo>
                      <a:pt x="103" y="47"/>
                      <a:pt x="103" y="47"/>
                      <a:pt x="104" y="47"/>
                    </a:cubicBezTo>
                    <a:cubicBezTo>
                      <a:pt x="102" y="46"/>
                      <a:pt x="101" y="46"/>
                      <a:pt x="100" y="45"/>
                    </a:cubicBezTo>
                    <a:moveTo>
                      <a:pt x="98" y="45"/>
                    </a:move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moveTo>
                      <a:pt x="78" y="45"/>
                    </a:moveTo>
                    <a:cubicBezTo>
                      <a:pt x="78" y="45"/>
                      <a:pt x="78" y="45"/>
                      <a:pt x="77" y="45"/>
                    </a:cubicBezTo>
                    <a:cubicBezTo>
                      <a:pt x="78" y="46"/>
                      <a:pt x="79" y="46"/>
                      <a:pt x="79" y="46"/>
                    </a:cubicBezTo>
                    <a:cubicBezTo>
                      <a:pt x="79" y="46"/>
                      <a:pt x="80" y="46"/>
                      <a:pt x="80" y="46"/>
                    </a:cubicBezTo>
                    <a:cubicBezTo>
                      <a:pt x="79" y="46"/>
                      <a:pt x="78" y="45"/>
                      <a:pt x="78" y="45"/>
                    </a:cubicBezTo>
                    <a:moveTo>
                      <a:pt x="95" y="45"/>
                    </a:moveTo>
                    <a:cubicBezTo>
                      <a:pt x="93" y="48"/>
                      <a:pt x="93" y="48"/>
                      <a:pt x="93" y="48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5" y="47"/>
                      <a:pt x="95" y="46"/>
                      <a:pt x="96" y="45"/>
                    </a:cubicBezTo>
                    <a:cubicBezTo>
                      <a:pt x="96" y="45"/>
                      <a:pt x="96" y="45"/>
                      <a:pt x="95" y="45"/>
                    </a:cubicBezTo>
                    <a:moveTo>
                      <a:pt x="98" y="44"/>
                    </a:moveTo>
                    <a:cubicBezTo>
                      <a:pt x="98" y="44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9" y="45"/>
                    </a:cubicBezTo>
                    <a:cubicBezTo>
                      <a:pt x="99" y="45"/>
                      <a:pt x="99" y="45"/>
                      <a:pt x="99" y="45"/>
                    </a:cubicBezTo>
                    <a:cubicBezTo>
                      <a:pt x="99" y="45"/>
                      <a:pt x="99" y="44"/>
                      <a:pt x="98" y="44"/>
                    </a:cubicBezTo>
                    <a:moveTo>
                      <a:pt x="81" y="44"/>
                    </a:moveTo>
                    <a:cubicBezTo>
                      <a:pt x="81" y="44"/>
                      <a:pt x="81" y="45"/>
                      <a:pt x="80" y="46"/>
                    </a:cubicBezTo>
                    <a:cubicBezTo>
                      <a:pt x="80" y="46"/>
                      <a:pt x="81" y="46"/>
                      <a:pt x="81" y="46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1" y="44"/>
                    </a:cubicBezTo>
                    <a:moveTo>
                      <a:pt x="96" y="44"/>
                    </a:move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4"/>
                      <a:pt x="97" y="44"/>
                      <a:pt x="97" y="44"/>
                    </a:cubicBezTo>
                    <a:cubicBezTo>
                      <a:pt x="96" y="44"/>
                      <a:pt x="96" y="44"/>
                      <a:pt x="96" y="44"/>
                    </a:cubicBezTo>
                    <a:moveTo>
                      <a:pt x="96" y="44"/>
                    </a:move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6" y="44"/>
                    </a:cubicBezTo>
                    <a:moveTo>
                      <a:pt x="74" y="43"/>
                    </a:moveTo>
                    <a:cubicBezTo>
                      <a:pt x="74" y="43"/>
                      <a:pt x="74" y="43"/>
                      <a:pt x="74" y="43"/>
                    </a:cubicBezTo>
                    <a:cubicBezTo>
                      <a:pt x="75" y="44"/>
                      <a:pt x="76" y="44"/>
                      <a:pt x="76" y="45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6" y="44"/>
                      <a:pt x="75" y="43"/>
                      <a:pt x="74" y="43"/>
                    </a:cubicBezTo>
                    <a:moveTo>
                      <a:pt x="91" y="43"/>
                    </a:moveTo>
                    <a:cubicBezTo>
                      <a:pt x="90" y="46"/>
                      <a:pt x="90" y="46"/>
                      <a:pt x="90" y="46"/>
                    </a:cubicBezTo>
                    <a:cubicBezTo>
                      <a:pt x="92" y="47"/>
                      <a:pt x="92" y="47"/>
                      <a:pt x="92" y="47"/>
                    </a:cubicBezTo>
                    <a:cubicBezTo>
                      <a:pt x="93" y="48"/>
                      <a:pt x="93" y="48"/>
                      <a:pt x="93" y="48"/>
                    </a:cubicBezTo>
                    <a:cubicBezTo>
                      <a:pt x="95" y="44"/>
                      <a:pt x="95" y="44"/>
                      <a:pt x="95" y="44"/>
                    </a:cubicBezTo>
                    <a:cubicBezTo>
                      <a:pt x="94" y="44"/>
                      <a:pt x="93" y="43"/>
                      <a:pt x="91" y="43"/>
                    </a:cubicBezTo>
                    <a:moveTo>
                      <a:pt x="79" y="42"/>
                    </a:moveTo>
                    <a:cubicBezTo>
                      <a:pt x="79" y="43"/>
                      <a:pt x="78" y="44"/>
                      <a:pt x="78" y="45"/>
                    </a:cubicBezTo>
                    <a:cubicBezTo>
                      <a:pt x="79" y="45"/>
                      <a:pt x="79" y="45"/>
                      <a:pt x="80" y="46"/>
                    </a:cubicBezTo>
                    <a:cubicBezTo>
                      <a:pt x="80" y="45"/>
                      <a:pt x="81" y="44"/>
                      <a:pt x="81" y="43"/>
                    </a:cubicBezTo>
                    <a:cubicBezTo>
                      <a:pt x="80" y="43"/>
                      <a:pt x="80" y="43"/>
                      <a:pt x="79" y="42"/>
                    </a:cubicBezTo>
                    <a:moveTo>
                      <a:pt x="92" y="42"/>
                    </a:moveTo>
                    <a:cubicBezTo>
                      <a:pt x="92" y="42"/>
                      <a:pt x="92" y="42"/>
                      <a:pt x="92" y="42"/>
                    </a:cubicBezTo>
                    <a:cubicBezTo>
                      <a:pt x="93" y="42"/>
                      <a:pt x="93" y="43"/>
                      <a:pt x="94" y="43"/>
                    </a:cubicBezTo>
                    <a:cubicBezTo>
                      <a:pt x="92" y="42"/>
                      <a:pt x="92" y="42"/>
                      <a:pt x="92" y="42"/>
                    </a:cubicBezTo>
                    <a:moveTo>
                      <a:pt x="92" y="41"/>
                    </a:moveTo>
                    <a:cubicBezTo>
                      <a:pt x="92" y="41"/>
                      <a:pt x="92" y="41"/>
                      <a:pt x="92" y="41"/>
                    </a:cubicBezTo>
                    <a:cubicBezTo>
                      <a:pt x="93" y="42"/>
                      <a:pt x="94" y="43"/>
                      <a:pt x="95" y="44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94" y="42"/>
                      <a:pt x="93" y="42"/>
                      <a:pt x="92" y="41"/>
                    </a:cubicBezTo>
                    <a:moveTo>
                      <a:pt x="89" y="41"/>
                    </a:moveTo>
                    <a:cubicBezTo>
                      <a:pt x="88" y="42"/>
                      <a:pt x="88" y="43"/>
                      <a:pt x="87" y="45"/>
                    </a:cubicBez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5"/>
                      <a:pt x="90" y="43"/>
                      <a:pt x="91" y="42"/>
                    </a:cubicBezTo>
                    <a:cubicBezTo>
                      <a:pt x="90" y="42"/>
                      <a:pt x="90" y="42"/>
                      <a:pt x="89" y="41"/>
                    </a:cubicBezTo>
                    <a:moveTo>
                      <a:pt x="91" y="41"/>
                    </a:moveTo>
                    <a:cubicBezTo>
                      <a:pt x="91" y="41"/>
                      <a:pt x="91" y="41"/>
                      <a:pt x="91" y="41"/>
                    </a:cubicBezTo>
                    <a:cubicBezTo>
                      <a:pt x="92" y="41"/>
                      <a:pt x="92" y="41"/>
                      <a:pt x="92" y="41"/>
                    </a:cubicBezTo>
                    <a:cubicBezTo>
                      <a:pt x="91" y="41"/>
                      <a:pt x="91" y="41"/>
                      <a:pt x="91" y="41"/>
                    </a:cubicBezTo>
                    <a:moveTo>
                      <a:pt x="88" y="41"/>
                    </a:moveTo>
                    <a:cubicBezTo>
                      <a:pt x="87" y="42"/>
                      <a:pt x="87" y="43"/>
                      <a:pt x="86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8" y="41"/>
                      <a:pt x="88" y="41"/>
                      <a:pt x="88" y="41"/>
                    </a:cubicBezTo>
                    <a:cubicBezTo>
                      <a:pt x="88" y="41"/>
                      <a:pt x="88" y="41"/>
                      <a:pt x="88" y="41"/>
                    </a:cubicBezTo>
                    <a:moveTo>
                      <a:pt x="76" y="40"/>
                    </a:moveTo>
                    <a:cubicBezTo>
                      <a:pt x="75" y="41"/>
                      <a:pt x="75" y="42"/>
                      <a:pt x="74" y="42"/>
                    </a:cubicBezTo>
                    <a:cubicBezTo>
                      <a:pt x="75" y="43"/>
                      <a:pt x="76" y="43"/>
                      <a:pt x="77" y="44"/>
                    </a:cubicBezTo>
                    <a:cubicBezTo>
                      <a:pt x="78" y="42"/>
                      <a:pt x="78" y="42"/>
                      <a:pt x="78" y="42"/>
                    </a:cubicBezTo>
                    <a:cubicBezTo>
                      <a:pt x="77" y="41"/>
                      <a:pt x="77" y="41"/>
                      <a:pt x="76" y="40"/>
                    </a:cubicBezTo>
                    <a:moveTo>
                      <a:pt x="89" y="40"/>
                    </a:moveTo>
                    <a:cubicBezTo>
                      <a:pt x="89" y="40"/>
                      <a:pt x="89" y="40"/>
                      <a:pt x="89" y="41"/>
                    </a:cubicBezTo>
                    <a:cubicBezTo>
                      <a:pt x="90" y="41"/>
                      <a:pt x="90" y="41"/>
                      <a:pt x="91" y="42"/>
                    </a:cubicBezTo>
                    <a:cubicBezTo>
                      <a:pt x="91" y="42"/>
                      <a:pt x="91" y="41"/>
                      <a:pt x="91" y="41"/>
                    </a:cubicBezTo>
                    <a:cubicBezTo>
                      <a:pt x="89" y="40"/>
                      <a:pt x="89" y="40"/>
                      <a:pt x="89" y="40"/>
                    </a:cubicBezTo>
                    <a:moveTo>
                      <a:pt x="90" y="39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40"/>
                      <a:pt x="91" y="40"/>
                      <a:pt x="92" y="40"/>
                    </a:cubicBezTo>
                    <a:cubicBezTo>
                      <a:pt x="91" y="40"/>
                      <a:pt x="90" y="40"/>
                      <a:pt x="90" y="39"/>
                    </a:cubicBezTo>
                    <a:moveTo>
                      <a:pt x="88" y="39"/>
                    </a:moveTo>
                    <a:cubicBezTo>
                      <a:pt x="88" y="40"/>
                      <a:pt x="88" y="40"/>
                      <a:pt x="88" y="40"/>
                    </a:cubicBezTo>
                    <a:cubicBezTo>
                      <a:pt x="88" y="40"/>
                      <a:pt x="88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39"/>
                      <a:pt x="88" y="39"/>
                    </a:cubicBezTo>
                    <a:moveTo>
                      <a:pt x="89" y="39"/>
                    </a:move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moveTo>
                      <a:pt x="84" y="39"/>
                    </a:moveTo>
                    <a:cubicBezTo>
                      <a:pt x="84" y="40"/>
                      <a:pt x="83" y="41"/>
                      <a:pt x="82" y="42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5" y="39"/>
                      <a:pt x="85" y="39"/>
                      <a:pt x="85" y="39"/>
                    </a:cubicBezTo>
                    <a:cubicBezTo>
                      <a:pt x="85" y="39"/>
                      <a:pt x="85" y="39"/>
                      <a:pt x="84" y="39"/>
                    </a:cubicBezTo>
                    <a:moveTo>
                      <a:pt x="85" y="38"/>
                    </a:moveTo>
                    <a:cubicBezTo>
                      <a:pt x="85" y="38"/>
                      <a:pt x="85" y="38"/>
                      <a:pt x="85" y="38"/>
                    </a:cubicBezTo>
                    <a:cubicBezTo>
                      <a:pt x="85" y="38"/>
                      <a:pt x="85" y="39"/>
                      <a:pt x="85" y="39"/>
                    </a:cubicBez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5" y="38"/>
                      <a:pt x="85" y="38"/>
                    </a:cubicBezTo>
                    <a:moveTo>
                      <a:pt x="82" y="37"/>
                    </a:moveTo>
                    <a:cubicBezTo>
                      <a:pt x="82" y="39"/>
                      <a:pt x="81" y="40"/>
                      <a:pt x="80" y="41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3" y="41"/>
                      <a:pt x="83" y="40"/>
                      <a:pt x="84" y="38"/>
                    </a:cubicBezTo>
                    <a:cubicBezTo>
                      <a:pt x="83" y="38"/>
                      <a:pt x="83" y="38"/>
                      <a:pt x="82" y="37"/>
                    </a:cubicBezTo>
                    <a:moveTo>
                      <a:pt x="85" y="37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6" y="38"/>
                      <a:pt x="86" y="38"/>
                    </a:cubicBez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6" y="37"/>
                      <a:pt x="85" y="37"/>
                    </a:cubicBezTo>
                    <a:moveTo>
                      <a:pt x="86" y="37"/>
                    </a:moveTo>
                    <a:cubicBezTo>
                      <a:pt x="86" y="37"/>
                      <a:pt x="85" y="37"/>
                      <a:pt x="85" y="37"/>
                    </a:cubicBezTo>
                    <a:cubicBezTo>
                      <a:pt x="86" y="37"/>
                      <a:pt x="86" y="37"/>
                      <a:pt x="86" y="38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moveTo>
                      <a:pt x="83" y="36"/>
                    </a:moveTo>
                    <a:cubicBezTo>
                      <a:pt x="83" y="37"/>
                      <a:pt x="83" y="37"/>
                      <a:pt x="82" y="37"/>
                    </a:cubicBezTo>
                    <a:cubicBezTo>
                      <a:pt x="83" y="37"/>
                      <a:pt x="84" y="38"/>
                      <a:pt x="84" y="38"/>
                    </a:cubicBezTo>
                    <a:cubicBezTo>
                      <a:pt x="84" y="38"/>
                      <a:pt x="85" y="38"/>
                      <a:pt x="85" y="37"/>
                    </a:cubicBezTo>
                    <a:cubicBezTo>
                      <a:pt x="84" y="37"/>
                      <a:pt x="83" y="37"/>
                      <a:pt x="83" y="36"/>
                    </a:cubicBezTo>
                    <a:moveTo>
                      <a:pt x="103" y="36"/>
                    </a:moveTo>
                    <a:cubicBezTo>
                      <a:pt x="99" y="43"/>
                      <a:pt x="99" y="43"/>
                      <a:pt x="99" y="43"/>
                    </a:cubicBezTo>
                    <a:cubicBezTo>
                      <a:pt x="99" y="43"/>
                      <a:pt x="99" y="44"/>
                      <a:pt x="99" y="44"/>
                    </a:cubicBezTo>
                    <a:cubicBezTo>
                      <a:pt x="99" y="44"/>
                      <a:pt x="99" y="44"/>
                      <a:pt x="99" y="44"/>
                    </a:cubicBezTo>
                    <a:cubicBezTo>
                      <a:pt x="100" y="42"/>
                      <a:pt x="101" y="40"/>
                      <a:pt x="102" y="38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3" y="36"/>
                      <a:pt x="103" y="36"/>
                      <a:pt x="103" y="36"/>
                    </a:cubicBezTo>
                    <a:moveTo>
                      <a:pt x="107" y="36"/>
                    </a:move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9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4" y="37"/>
                      <a:pt x="104" y="37"/>
                      <a:pt x="104" y="37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1" y="45"/>
                      <a:pt x="103" y="46"/>
                      <a:pt x="104" y="46"/>
                    </a:cubicBezTo>
                    <a:cubicBezTo>
                      <a:pt x="104" y="46"/>
                      <a:pt x="105" y="46"/>
                      <a:pt x="105" y="45"/>
                    </a:cubicBezTo>
                    <a:cubicBezTo>
                      <a:pt x="106" y="44"/>
                      <a:pt x="107" y="44"/>
                      <a:pt x="108" y="44"/>
                    </a:cubicBezTo>
                    <a:cubicBezTo>
                      <a:pt x="108" y="44"/>
                      <a:pt x="108" y="44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cubicBezTo>
                      <a:pt x="107" y="45"/>
                      <a:pt x="105" y="45"/>
                      <a:pt x="104" y="46"/>
                    </a:cubicBezTo>
                    <a:cubicBezTo>
                      <a:pt x="104" y="46"/>
                      <a:pt x="104" y="46"/>
                      <a:pt x="104" y="46"/>
                    </a:cubicBezTo>
                    <a:cubicBezTo>
                      <a:pt x="105" y="47"/>
                      <a:pt x="107" y="48"/>
                      <a:pt x="108" y="48"/>
                    </a:cubicBezTo>
                    <a:cubicBezTo>
                      <a:pt x="108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7"/>
                      <a:pt x="109" y="46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cubicBezTo>
                      <a:pt x="108" y="45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9" y="45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9"/>
                      <a:pt x="109" y="49"/>
                      <a:pt x="109" y="50"/>
                    </a:cubicBezTo>
                    <a:cubicBezTo>
                      <a:pt x="109" y="51"/>
                      <a:pt x="109" y="51"/>
                      <a:pt x="108" y="52"/>
                    </a:cubicBezTo>
                    <a:cubicBezTo>
                      <a:pt x="109" y="52"/>
                      <a:pt x="109" y="52"/>
                      <a:pt x="109" y="52"/>
                    </a:cubicBezTo>
                    <a:cubicBezTo>
                      <a:pt x="109" y="52"/>
                      <a:pt x="108" y="52"/>
                      <a:pt x="108" y="52"/>
                    </a:cubicBezTo>
                    <a:cubicBezTo>
                      <a:pt x="108" y="53"/>
                      <a:pt x="108" y="53"/>
                      <a:pt x="107" y="53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06" y="54"/>
                      <a:pt x="106" y="54"/>
                      <a:pt x="106" y="55"/>
                    </a:cubicBezTo>
                    <a:cubicBezTo>
                      <a:pt x="106" y="55"/>
                      <a:pt x="106" y="55"/>
                      <a:pt x="106" y="55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10" y="53"/>
                      <a:pt x="110" y="53"/>
                      <a:pt x="110" y="53"/>
                    </a:cubicBezTo>
                    <a:cubicBezTo>
                      <a:pt x="111" y="50"/>
                      <a:pt x="111" y="50"/>
                      <a:pt x="111" y="50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0" y="43"/>
                      <a:pt x="110" y="41"/>
                      <a:pt x="109" y="41"/>
                    </a:cubicBezTo>
                    <a:cubicBezTo>
                      <a:pt x="109" y="41"/>
                      <a:pt x="109" y="41"/>
                      <a:pt x="109" y="42"/>
                    </a:cubicBezTo>
                    <a:cubicBezTo>
                      <a:pt x="109" y="42"/>
                      <a:pt x="109" y="42"/>
                      <a:pt x="109" y="42"/>
                    </a:cubicBezTo>
                    <a:cubicBezTo>
                      <a:pt x="109" y="42"/>
                      <a:pt x="109" y="42"/>
                      <a:pt x="109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7" y="41"/>
                      <a:pt x="106" y="41"/>
                      <a:pt x="106" y="42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9" y="37"/>
                      <a:pt x="109" y="37"/>
                      <a:pt x="109" y="37"/>
                    </a:cubicBezTo>
                    <a:cubicBezTo>
                      <a:pt x="109" y="37"/>
                      <a:pt x="109" y="37"/>
                      <a:pt x="109" y="37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8" y="36"/>
                      <a:pt x="107" y="36"/>
                      <a:pt x="107" y="36"/>
                    </a:cubicBezTo>
                    <a:moveTo>
                      <a:pt x="107" y="36"/>
                    </a:move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moveTo>
                      <a:pt x="83" y="36"/>
                    </a:moveTo>
                    <a:cubicBezTo>
                      <a:pt x="83" y="36"/>
                      <a:pt x="83" y="36"/>
                      <a:pt x="83" y="36"/>
                    </a:cubicBezTo>
                    <a:cubicBezTo>
                      <a:pt x="84" y="36"/>
                      <a:pt x="84" y="37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4" y="37"/>
                      <a:pt x="84" y="36"/>
                      <a:pt x="83" y="36"/>
                    </a:cubicBezTo>
                    <a:moveTo>
                      <a:pt x="105" y="36"/>
                    </a:moveTo>
                    <a:cubicBezTo>
                      <a:pt x="104" y="36"/>
                      <a:pt x="104" y="36"/>
                      <a:pt x="104" y="36"/>
                    </a:cubicBezTo>
                    <a:cubicBezTo>
                      <a:pt x="106" y="37"/>
                      <a:pt x="106" y="37"/>
                      <a:pt x="106" y="37"/>
                    </a:cubicBezTo>
                    <a:cubicBezTo>
                      <a:pt x="106" y="37"/>
                      <a:pt x="106" y="37"/>
                      <a:pt x="106" y="37"/>
                    </a:cubicBezTo>
                    <a:cubicBezTo>
                      <a:pt x="106" y="37"/>
                      <a:pt x="106" y="37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7"/>
                      <a:pt x="106" y="37"/>
                      <a:pt x="106" y="36"/>
                    </a:cubicBezTo>
                    <a:cubicBezTo>
                      <a:pt x="106" y="36"/>
                      <a:pt x="105" y="36"/>
                      <a:pt x="105" y="36"/>
                    </a:cubicBezTo>
                    <a:moveTo>
                      <a:pt x="78" y="35"/>
                    </a:moveTo>
                    <a:cubicBezTo>
                      <a:pt x="78" y="36"/>
                      <a:pt x="77" y="38"/>
                      <a:pt x="77" y="3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1" y="37"/>
                      <a:pt x="81" y="37"/>
                      <a:pt x="81" y="37"/>
                    </a:cubicBezTo>
                    <a:cubicBezTo>
                      <a:pt x="80" y="36"/>
                      <a:pt x="79" y="36"/>
                      <a:pt x="78" y="35"/>
                    </a:cubicBezTo>
                    <a:moveTo>
                      <a:pt x="83" y="35"/>
                    </a:moveTo>
                    <a:cubicBezTo>
                      <a:pt x="83" y="35"/>
                      <a:pt x="83" y="36"/>
                      <a:pt x="83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7"/>
                      <a:pt x="85" y="37"/>
                      <a:pt x="85" y="36"/>
                    </a:cubicBezTo>
                    <a:cubicBezTo>
                      <a:pt x="85" y="36"/>
                      <a:pt x="84" y="36"/>
                      <a:pt x="83" y="35"/>
                    </a:cubicBezTo>
                    <a:moveTo>
                      <a:pt x="101" y="35"/>
                    </a:moveTo>
                    <a:cubicBezTo>
                      <a:pt x="97" y="42"/>
                      <a:pt x="97" y="42"/>
                      <a:pt x="97" y="42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3"/>
                      <a:pt x="98" y="42"/>
                      <a:pt x="98" y="41"/>
                    </a:cubicBezTo>
                    <a:cubicBezTo>
                      <a:pt x="99" y="40"/>
                      <a:pt x="100" y="37"/>
                      <a:pt x="102" y="35"/>
                    </a:cubicBezTo>
                    <a:cubicBezTo>
                      <a:pt x="101" y="35"/>
                      <a:pt x="101" y="35"/>
                      <a:pt x="101" y="35"/>
                    </a:cubicBezTo>
                    <a:cubicBezTo>
                      <a:pt x="101" y="35"/>
                      <a:pt x="101" y="35"/>
                      <a:pt x="101" y="35"/>
                    </a:cubicBezTo>
                    <a:moveTo>
                      <a:pt x="105" y="35"/>
                    </a:moveTo>
                    <a:cubicBezTo>
                      <a:pt x="105" y="35"/>
                      <a:pt x="105" y="35"/>
                      <a:pt x="105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6" y="36"/>
                      <a:pt x="106" y="36"/>
                      <a:pt x="106" y="36"/>
                    </a:cubicBezTo>
                    <a:cubicBezTo>
                      <a:pt x="106" y="36"/>
                      <a:pt x="106" y="35"/>
                      <a:pt x="106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5" y="35"/>
                      <a:pt x="105" y="35"/>
                      <a:pt x="105" y="35"/>
                    </a:cubicBezTo>
                    <a:moveTo>
                      <a:pt x="104" y="35"/>
                    </a:moveTo>
                    <a:cubicBezTo>
                      <a:pt x="103" y="36"/>
                      <a:pt x="103" y="36"/>
                      <a:pt x="103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5"/>
                      <a:pt x="104" y="35"/>
                      <a:pt x="104" y="35"/>
                    </a:cubicBezTo>
                    <a:cubicBezTo>
                      <a:pt x="104" y="35"/>
                      <a:pt x="104" y="35"/>
                      <a:pt x="104" y="35"/>
                    </a:cubicBezTo>
                    <a:moveTo>
                      <a:pt x="107" y="35"/>
                    </a:moveTo>
                    <a:cubicBezTo>
                      <a:pt x="107" y="35"/>
                      <a:pt x="107" y="35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5"/>
                      <a:pt x="107" y="35"/>
                      <a:pt x="107" y="35"/>
                    </a:cubicBezTo>
                    <a:moveTo>
                      <a:pt x="109" y="35"/>
                    </a:moveTo>
                    <a:cubicBezTo>
                      <a:pt x="108" y="35"/>
                      <a:pt x="108" y="36"/>
                      <a:pt x="107" y="36"/>
                    </a:cubicBezTo>
                    <a:cubicBezTo>
                      <a:pt x="107" y="36"/>
                      <a:pt x="108" y="36"/>
                      <a:pt x="108" y="36"/>
                    </a:cubicBezTo>
                    <a:cubicBezTo>
                      <a:pt x="108" y="36"/>
                      <a:pt x="108" y="36"/>
                      <a:pt x="108" y="36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5"/>
                    </a:cubicBezTo>
                    <a:moveTo>
                      <a:pt x="79" y="34"/>
                    </a:move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80" y="36"/>
                      <a:pt x="81" y="36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35"/>
                      <a:pt x="80" y="35"/>
                      <a:pt x="79" y="34"/>
                    </a:cubicBezTo>
                    <a:moveTo>
                      <a:pt x="104" y="34"/>
                    </a:moveTo>
                    <a:cubicBezTo>
                      <a:pt x="104" y="34"/>
                      <a:pt x="104" y="34"/>
                      <a:pt x="104" y="34"/>
                    </a:cubicBezTo>
                    <a:cubicBezTo>
                      <a:pt x="105" y="35"/>
                      <a:pt x="105" y="35"/>
                      <a:pt x="105" y="35"/>
                    </a:cubicBezTo>
                    <a:cubicBezTo>
                      <a:pt x="105" y="34"/>
                      <a:pt x="105" y="34"/>
                      <a:pt x="105" y="34"/>
                    </a:cubicBezTo>
                    <a:cubicBezTo>
                      <a:pt x="104" y="34"/>
                      <a:pt x="104" y="34"/>
                      <a:pt x="104" y="34"/>
                    </a:cubicBezTo>
                    <a:moveTo>
                      <a:pt x="108" y="34"/>
                    </a:move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9" y="35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8" y="34"/>
                      <a:pt x="108" y="34"/>
                      <a:pt x="108" y="34"/>
                    </a:cubicBezTo>
                    <a:moveTo>
                      <a:pt x="106" y="34"/>
                    </a:moveTo>
                    <a:cubicBezTo>
                      <a:pt x="105" y="35"/>
                      <a:pt x="105" y="35"/>
                      <a:pt x="105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6" y="34"/>
                      <a:pt x="106" y="34"/>
                      <a:pt x="106" y="34"/>
                    </a:cubicBezTo>
                    <a:moveTo>
                      <a:pt x="80" y="33"/>
                    </a:move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5"/>
                      <a:pt x="81" y="35"/>
                      <a:pt x="82" y="35"/>
                    </a:cubicBezTo>
                    <a:cubicBezTo>
                      <a:pt x="82" y="35"/>
                      <a:pt x="82" y="35"/>
                      <a:pt x="82" y="35"/>
                    </a:cubicBezTo>
                    <a:cubicBezTo>
                      <a:pt x="81" y="34"/>
                      <a:pt x="80" y="34"/>
                      <a:pt x="80" y="33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4"/>
                    </a:cubicBezTo>
                    <a:cubicBezTo>
                      <a:pt x="102" y="35"/>
                      <a:pt x="102" y="35"/>
                      <a:pt x="102" y="35"/>
                    </a:cubicBezTo>
                    <a:cubicBezTo>
                      <a:pt x="102" y="35"/>
                      <a:pt x="102" y="35"/>
                      <a:pt x="102" y="35"/>
                    </a:cubicBezTo>
                    <a:cubicBezTo>
                      <a:pt x="102" y="34"/>
                      <a:pt x="102" y="34"/>
                      <a:pt x="103" y="34"/>
                    </a:cubicBezTo>
                    <a:cubicBezTo>
                      <a:pt x="103" y="34"/>
                      <a:pt x="102" y="33"/>
                      <a:pt x="102" y="33"/>
                    </a:cubicBezTo>
                    <a:moveTo>
                      <a:pt x="107" y="33"/>
                    </a:moveTo>
                    <a:cubicBezTo>
                      <a:pt x="107" y="33"/>
                      <a:pt x="107" y="33"/>
                      <a:pt x="107" y="33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7" y="33"/>
                      <a:pt x="107" y="33"/>
                      <a:pt x="107" y="33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3"/>
                    </a:cubicBezTo>
                    <a:cubicBezTo>
                      <a:pt x="102" y="33"/>
                      <a:pt x="102" y="33"/>
                      <a:pt x="103" y="33"/>
                    </a:cubicBezTo>
                    <a:cubicBezTo>
                      <a:pt x="103" y="34"/>
                      <a:pt x="103" y="34"/>
                      <a:pt x="103" y="34"/>
                    </a:cubicBezTo>
                    <a:cubicBezTo>
                      <a:pt x="103" y="34"/>
                      <a:pt x="103" y="34"/>
                      <a:pt x="103" y="33"/>
                    </a:cubicBezTo>
                    <a:cubicBezTo>
                      <a:pt x="102" y="33"/>
                      <a:pt x="102" y="33"/>
                      <a:pt x="102" y="33"/>
                    </a:cubicBezTo>
                    <a:moveTo>
                      <a:pt x="80" y="33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0" y="34"/>
                      <a:pt x="81" y="34"/>
                      <a:pt x="82" y="35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81" y="34"/>
                      <a:pt x="81" y="33"/>
                      <a:pt x="80" y="33"/>
                    </a:cubicBezTo>
                    <a:moveTo>
                      <a:pt x="97" y="33"/>
                    </a:moveTo>
                    <a:cubicBezTo>
                      <a:pt x="93" y="41"/>
                      <a:pt x="93" y="41"/>
                      <a:pt x="93" y="41"/>
                    </a:cubicBezTo>
                    <a:cubicBezTo>
                      <a:pt x="93" y="41"/>
                      <a:pt x="94" y="42"/>
                      <a:pt x="95" y="42"/>
                    </a:cubicBezTo>
                    <a:cubicBezTo>
                      <a:pt x="95" y="42"/>
                      <a:pt x="95" y="42"/>
                      <a:pt x="96" y="43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99" y="40"/>
                      <a:pt x="99" y="36"/>
                      <a:pt x="100" y="34"/>
                    </a:cubicBezTo>
                    <a:cubicBezTo>
                      <a:pt x="99" y="34"/>
                      <a:pt x="98" y="33"/>
                      <a:pt x="97" y="33"/>
                    </a:cubicBezTo>
                    <a:moveTo>
                      <a:pt x="109" y="32"/>
                    </a:moveTo>
                    <a:cubicBezTo>
                      <a:pt x="108" y="32"/>
                      <a:pt x="108" y="32"/>
                      <a:pt x="108" y="32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8" y="33"/>
                      <a:pt x="108" y="33"/>
                      <a:pt x="107" y="33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0" y="37"/>
                      <a:pt x="110" y="34"/>
                      <a:pt x="109" y="32"/>
                    </a:cubicBezTo>
                    <a:cubicBezTo>
                      <a:pt x="109" y="32"/>
                      <a:pt x="109" y="32"/>
                      <a:pt x="109" y="32"/>
                    </a:cubicBezTo>
                    <a:moveTo>
                      <a:pt x="98" y="31"/>
                    </a:move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3"/>
                      <a:pt x="99" y="33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101" y="34"/>
                      <a:pt x="101" y="33"/>
                      <a:pt x="102" y="33"/>
                    </a:cubicBezTo>
                    <a:cubicBezTo>
                      <a:pt x="102" y="33"/>
                      <a:pt x="101" y="33"/>
                      <a:pt x="101" y="33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0" y="33"/>
                      <a:pt x="99" y="32"/>
                      <a:pt x="98" y="31"/>
                    </a:cubicBezTo>
                    <a:moveTo>
                      <a:pt x="99" y="31"/>
                    </a:moveTo>
                    <a:cubicBezTo>
                      <a:pt x="98" y="31"/>
                      <a:pt x="98" y="31"/>
                      <a:pt x="98" y="31"/>
                    </a:cubicBezTo>
                    <a:cubicBezTo>
                      <a:pt x="100" y="32"/>
                      <a:pt x="101" y="32"/>
                      <a:pt x="102" y="33"/>
                    </a:cubicBezTo>
                    <a:cubicBezTo>
                      <a:pt x="102" y="33"/>
                      <a:pt x="102" y="33"/>
                      <a:pt x="102" y="33"/>
                    </a:cubicBezTo>
                    <a:cubicBezTo>
                      <a:pt x="99" y="31"/>
                      <a:pt x="99" y="31"/>
                      <a:pt x="99" y="31"/>
                    </a:cubicBezTo>
                    <a:moveTo>
                      <a:pt x="94" y="31"/>
                    </a:moveTo>
                    <a:cubicBezTo>
                      <a:pt x="90" y="39"/>
                      <a:pt x="90" y="39"/>
                      <a:pt x="90" y="39"/>
                    </a:cubicBezTo>
                    <a:cubicBezTo>
                      <a:pt x="91" y="39"/>
                      <a:pt x="91" y="40"/>
                      <a:pt x="92" y="40"/>
                    </a:cubicBezTo>
                    <a:cubicBezTo>
                      <a:pt x="93" y="37"/>
                      <a:pt x="95" y="35"/>
                      <a:pt x="96" y="32"/>
                    </a:cubicBezTo>
                    <a:cubicBezTo>
                      <a:pt x="96" y="32"/>
                      <a:pt x="95" y="31"/>
                      <a:pt x="94" y="31"/>
                    </a:cubicBezTo>
                    <a:moveTo>
                      <a:pt x="93" y="30"/>
                    </a:moveTo>
                    <a:cubicBezTo>
                      <a:pt x="92" y="33"/>
                      <a:pt x="90" y="35"/>
                      <a:pt x="89" y="38"/>
                    </a:cubicBezTo>
                    <a:cubicBezTo>
                      <a:pt x="89" y="38"/>
                      <a:pt x="89" y="38"/>
                      <a:pt x="90" y="3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4" y="30"/>
                      <a:pt x="94" y="30"/>
                      <a:pt x="93" y="30"/>
                    </a:cubicBezTo>
                    <a:moveTo>
                      <a:pt x="95" y="29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1"/>
                      <a:pt x="96" y="31"/>
                      <a:pt x="97" y="32"/>
                    </a:cubicBezTo>
                    <a:cubicBezTo>
                      <a:pt x="97" y="31"/>
                      <a:pt x="97" y="31"/>
                      <a:pt x="97" y="31"/>
                    </a:cubicBezTo>
                    <a:cubicBezTo>
                      <a:pt x="96" y="30"/>
                      <a:pt x="96" y="30"/>
                      <a:pt x="95" y="29"/>
                    </a:cubicBezTo>
                    <a:moveTo>
                      <a:pt x="100" y="29"/>
                    </a:moveTo>
                    <a:cubicBezTo>
                      <a:pt x="99" y="29"/>
                      <a:pt x="99" y="29"/>
                      <a:pt x="99" y="29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100" y="32"/>
                      <a:pt x="102" y="32"/>
                      <a:pt x="103" y="33"/>
                    </a:cubicBezTo>
                    <a:cubicBezTo>
                      <a:pt x="103" y="33"/>
                      <a:pt x="104" y="33"/>
                      <a:pt x="104" y="33"/>
                    </a:cubicBezTo>
                    <a:cubicBezTo>
                      <a:pt x="104" y="33"/>
                      <a:pt x="105" y="33"/>
                      <a:pt x="105" y="33"/>
                    </a:cubicBezTo>
                    <a:cubicBezTo>
                      <a:pt x="104" y="34"/>
                      <a:pt x="104" y="34"/>
                      <a:pt x="104" y="34"/>
                    </a:cubicBezTo>
                    <a:cubicBezTo>
                      <a:pt x="104" y="34"/>
                      <a:pt x="105" y="34"/>
                      <a:pt x="105" y="34"/>
                    </a:cubicBezTo>
                    <a:cubicBezTo>
                      <a:pt x="104" y="34"/>
                      <a:pt x="106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4" y="32"/>
                      <a:pt x="102" y="31"/>
                      <a:pt x="100" y="29"/>
                    </a:cubicBezTo>
                    <a:moveTo>
                      <a:pt x="95" y="29"/>
                    </a:moveTo>
                    <a:cubicBezTo>
                      <a:pt x="95" y="29"/>
                      <a:pt x="95" y="29"/>
                      <a:pt x="95" y="29"/>
                    </a:cubicBezTo>
                    <a:cubicBezTo>
                      <a:pt x="96" y="29"/>
                      <a:pt x="97" y="30"/>
                      <a:pt x="97" y="30"/>
                    </a:cubicBezTo>
                    <a:cubicBezTo>
                      <a:pt x="97" y="30"/>
                      <a:pt x="97" y="30"/>
                      <a:pt x="97" y="30"/>
                    </a:cubicBezTo>
                    <a:cubicBezTo>
                      <a:pt x="97" y="30"/>
                      <a:pt x="96" y="29"/>
                      <a:pt x="95" y="29"/>
                    </a:cubicBezTo>
                    <a:moveTo>
                      <a:pt x="100" y="29"/>
                    </a:moveTo>
                    <a:cubicBezTo>
                      <a:pt x="100" y="29"/>
                      <a:pt x="100" y="29"/>
                      <a:pt x="100" y="29"/>
                    </a:cubicBezTo>
                    <a:cubicBezTo>
                      <a:pt x="101" y="30"/>
                      <a:pt x="103" y="31"/>
                      <a:pt x="104" y="32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0" y="29"/>
                      <a:pt x="100" y="29"/>
                      <a:pt x="100" y="29"/>
                    </a:cubicBezTo>
                    <a:moveTo>
                      <a:pt x="94" y="29"/>
                    </a:moveTo>
                    <a:cubicBezTo>
                      <a:pt x="94" y="29"/>
                      <a:pt x="94" y="29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4" y="29"/>
                      <a:pt x="94" y="29"/>
                      <a:pt x="94" y="29"/>
                    </a:cubicBezTo>
                    <a:moveTo>
                      <a:pt x="91" y="28"/>
                    </a:moveTo>
                    <a:cubicBezTo>
                      <a:pt x="89" y="31"/>
                      <a:pt x="88" y="34"/>
                      <a:pt x="86" y="36"/>
                    </a:cubicBezTo>
                    <a:cubicBezTo>
                      <a:pt x="86" y="36"/>
                      <a:pt x="86" y="36"/>
                      <a:pt x="87" y="37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8"/>
                      <a:pt x="91" y="28"/>
                    </a:cubicBezTo>
                    <a:moveTo>
                      <a:pt x="94" y="28"/>
                    </a:moveTo>
                    <a:cubicBezTo>
                      <a:pt x="94" y="28"/>
                      <a:pt x="94" y="28"/>
                      <a:pt x="94" y="28"/>
                    </a:cubicBezTo>
                    <a:cubicBezTo>
                      <a:pt x="94" y="29"/>
                      <a:pt x="95" y="29"/>
                      <a:pt x="95" y="29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5" y="28"/>
                      <a:pt x="95" y="28"/>
                      <a:pt x="94" y="28"/>
                    </a:cubicBezTo>
                    <a:moveTo>
                      <a:pt x="101" y="28"/>
                    </a:moveTo>
                    <a:cubicBezTo>
                      <a:pt x="100" y="28"/>
                      <a:pt x="100" y="28"/>
                      <a:pt x="100" y="29"/>
                    </a:cubicBezTo>
                    <a:cubicBezTo>
                      <a:pt x="102" y="30"/>
                      <a:pt x="102" y="30"/>
                      <a:pt x="102" y="30"/>
                    </a:cubicBezTo>
                    <a:cubicBezTo>
                      <a:pt x="107" y="33"/>
                      <a:pt x="107" y="33"/>
                      <a:pt x="107" y="33"/>
                    </a:cubicBezTo>
                    <a:cubicBezTo>
                      <a:pt x="107" y="32"/>
                      <a:pt x="108" y="32"/>
                      <a:pt x="108" y="32"/>
                    </a:cubicBezTo>
                    <a:cubicBezTo>
                      <a:pt x="106" y="31"/>
                      <a:pt x="103" y="29"/>
                      <a:pt x="101" y="28"/>
                    </a:cubicBezTo>
                    <a:moveTo>
                      <a:pt x="96" y="27"/>
                    </a:moveTo>
                    <a:cubicBezTo>
                      <a:pt x="95" y="29"/>
                      <a:pt x="95" y="29"/>
                      <a:pt x="95" y="29"/>
                    </a:cubicBezTo>
                    <a:cubicBezTo>
                      <a:pt x="96" y="29"/>
                      <a:pt x="97" y="30"/>
                      <a:pt x="97" y="30"/>
                    </a:cubicBezTo>
                    <a:cubicBezTo>
                      <a:pt x="97" y="30"/>
                      <a:pt x="98" y="30"/>
                      <a:pt x="98" y="30"/>
                    </a:cubicBezTo>
                    <a:cubicBezTo>
                      <a:pt x="98" y="29"/>
                      <a:pt x="98" y="29"/>
                      <a:pt x="98" y="28"/>
                    </a:cubicBezTo>
                    <a:cubicBezTo>
                      <a:pt x="98" y="28"/>
                      <a:pt x="97" y="28"/>
                      <a:pt x="96" y="27"/>
                    </a:cubicBezTo>
                    <a:moveTo>
                      <a:pt x="91" y="27"/>
                    </a:moveTo>
                    <a:cubicBezTo>
                      <a:pt x="91" y="27"/>
                      <a:pt x="91" y="28"/>
                      <a:pt x="91" y="28"/>
                    </a:cubicBezTo>
                    <a:cubicBezTo>
                      <a:pt x="91" y="28"/>
                      <a:pt x="91" y="28"/>
                      <a:pt x="92" y="28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2" y="28"/>
                      <a:pt x="92" y="27"/>
                      <a:pt x="91" y="27"/>
                    </a:cubicBezTo>
                    <a:moveTo>
                      <a:pt x="89" y="27"/>
                    </a:moveTo>
                    <a:cubicBezTo>
                      <a:pt x="87" y="30"/>
                      <a:pt x="85" y="32"/>
                      <a:pt x="84" y="35"/>
                    </a:cubicBezTo>
                    <a:cubicBezTo>
                      <a:pt x="84" y="35"/>
                      <a:pt x="85" y="36"/>
                      <a:pt x="86" y="36"/>
                    </a:cubicBezTo>
                    <a:cubicBezTo>
                      <a:pt x="87" y="33"/>
                      <a:pt x="89" y="31"/>
                      <a:pt x="90" y="28"/>
                    </a:cubicBezTo>
                    <a:cubicBezTo>
                      <a:pt x="90" y="28"/>
                      <a:pt x="89" y="27"/>
                      <a:pt x="89" y="27"/>
                    </a:cubicBezTo>
                    <a:moveTo>
                      <a:pt x="96" y="27"/>
                    </a:moveTo>
                    <a:cubicBezTo>
                      <a:pt x="96" y="27"/>
                      <a:pt x="96" y="27"/>
                      <a:pt x="96" y="27"/>
                    </a:cubicBezTo>
                    <a:cubicBezTo>
                      <a:pt x="97" y="27"/>
                      <a:pt x="98" y="28"/>
                      <a:pt x="98" y="28"/>
                    </a:cubicBezTo>
                    <a:cubicBezTo>
                      <a:pt x="98" y="28"/>
                      <a:pt x="98" y="28"/>
                      <a:pt x="98" y="28"/>
                    </a:cubicBezTo>
                    <a:cubicBezTo>
                      <a:pt x="96" y="27"/>
                      <a:pt x="96" y="27"/>
                      <a:pt x="96" y="27"/>
                    </a:cubicBezTo>
                    <a:moveTo>
                      <a:pt x="95" y="27"/>
                    </a:moveTo>
                    <a:cubicBezTo>
                      <a:pt x="95" y="27"/>
                      <a:pt x="95" y="28"/>
                      <a:pt x="94" y="28"/>
                    </a:cubicBezTo>
                    <a:cubicBezTo>
                      <a:pt x="95" y="28"/>
                      <a:pt x="95" y="28"/>
                      <a:pt x="95" y="29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6" y="27"/>
                      <a:pt x="95" y="27"/>
                      <a:pt x="95" y="27"/>
                    </a:cubicBezTo>
                    <a:moveTo>
                      <a:pt x="92" y="27"/>
                    </a:move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moveTo>
                      <a:pt x="105" y="26"/>
                    </a:moveTo>
                    <a:cubicBezTo>
                      <a:pt x="105" y="26"/>
                      <a:pt x="105" y="26"/>
                      <a:pt x="105" y="26"/>
                    </a:cubicBezTo>
                    <a:cubicBezTo>
                      <a:pt x="105" y="26"/>
                      <a:pt x="105" y="26"/>
                      <a:pt x="105" y="26"/>
                    </a:cubicBezTo>
                    <a:cubicBezTo>
                      <a:pt x="103" y="26"/>
                      <a:pt x="102" y="27"/>
                      <a:pt x="101" y="27"/>
                    </a:cubicBezTo>
                    <a:cubicBezTo>
                      <a:pt x="106" y="31"/>
                      <a:pt x="106" y="31"/>
                      <a:pt x="106" y="31"/>
                    </a:cubicBezTo>
                    <a:cubicBezTo>
                      <a:pt x="109" y="32"/>
                      <a:pt x="109" y="32"/>
                      <a:pt x="109" y="32"/>
                    </a:cubicBezTo>
                    <a:cubicBezTo>
                      <a:pt x="109" y="32"/>
                      <a:pt x="109" y="32"/>
                      <a:pt x="109" y="31"/>
                    </a:cubicBezTo>
                    <a:cubicBezTo>
                      <a:pt x="108" y="29"/>
                      <a:pt x="107" y="26"/>
                      <a:pt x="105" y="26"/>
                    </a:cubicBezTo>
                    <a:moveTo>
                      <a:pt x="95" y="26"/>
                    </a:moveTo>
                    <a:cubicBezTo>
                      <a:pt x="95" y="26"/>
                      <a:pt x="95" y="26"/>
                      <a:pt x="95" y="26"/>
                    </a:cubicBezTo>
                    <a:cubicBezTo>
                      <a:pt x="96" y="26"/>
                      <a:pt x="96" y="27"/>
                      <a:pt x="96" y="27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5" y="26"/>
                      <a:pt x="95" y="26"/>
                      <a:pt x="95" y="26"/>
                    </a:cubicBezTo>
                    <a:moveTo>
                      <a:pt x="89" y="26"/>
                    </a:moveTo>
                    <a:cubicBezTo>
                      <a:pt x="89" y="26"/>
                      <a:pt x="89" y="26"/>
                      <a:pt x="89" y="27"/>
                    </a:cubicBezTo>
                    <a:cubicBezTo>
                      <a:pt x="89" y="27"/>
                      <a:pt x="90" y="27"/>
                      <a:pt x="90" y="28"/>
                    </a:cubicBezTo>
                    <a:cubicBezTo>
                      <a:pt x="90" y="28"/>
                      <a:pt x="90" y="28"/>
                      <a:pt x="91" y="28"/>
                    </a:cubicBezTo>
                    <a:cubicBezTo>
                      <a:pt x="91" y="28"/>
                      <a:pt x="91" y="27"/>
                      <a:pt x="91" y="27"/>
                    </a:cubicBezTo>
                    <a:cubicBezTo>
                      <a:pt x="90" y="27"/>
                      <a:pt x="90" y="26"/>
                      <a:pt x="89" y="26"/>
                    </a:cubicBezTo>
                    <a:moveTo>
                      <a:pt x="97" y="26"/>
                    </a:moveTo>
                    <a:cubicBezTo>
                      <a:pt x="97" y="27"/>
                      <a:pt x="97" y="27"/>
                      <a:pt x="97" y="27"/>
                    </a:cubicBezTo>
                    <a:cubicBezTo>
                      <a:pt x="98" y="28"/>
                      <a:pt x="98" y="28"/>
                      <a:pt x="98" y="28"/>
                    </a:cubicBezTo>
                    <a:cubicBezTo>
                      <a:pt x="99" y="28"/>
                      <a:pt x="99" y="27"/>
                      <a:pt x="99" y="27"/>
                    </a:cubicBezTo>
                    <a:cubicBezTo>
                      <a:pt x="98" y="26"/>
                      <a:pt x="98" y="26"/>
                      <a:pt x="97" y="26"/>
                    </a:cubicBezTo>
                    <a:moveTo>
                      <a:pt x="90" y="25"/>
                    </a:moveTo>
                    <a:cubicBezTo>
                      <a:pt x="89" y="25"/>
                      <a:pt x="89" y="25"/>
                      <a:pt x="89" y="26"/>
                    </a:cubicBezTo>
                    <a:cubicBezTo>
                      <a:pt x="90" y="26"/>
                      <a:pt x="91" y="26"/>
                      <a:pt x="91" y="27"/>
                    </a:cubicBezTo>
                    <a:cubicBezTo>
                      <a:pt x="91" y="27"/>
                      <a:pt x="91" y="27"/>
                      <a:pt x="91" y="26"/>
                    </a:cubicBezTo>
                    <a:cubicBezTo>
                      <a:pt x="91" y="26"/>
                      <a:pt x="90" y="26"/>
                      <a:pt x="90" y="25"/>
                    </a:cubicBezTo>
                    <a:moveTo>
                      <a:pt x="93" y="25"/>
                    </a:moveTo>
                    <a:cubicBezTo>
                      <a:pt x="92" y="26"/>
                      <a:pt x="92" y="26"/>
                      <a:pt x="92" y="27"/>
                    </a:cubicBezTo>
                    <a:cubicBezTo>
                      <a:pt x="92" y="27"/>
                      <a:pt x="92" y="27"/>
                      <a:pt x="93" y="27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5"/>
                      <a:pt x="93" y="25"/>
                      <a:pt x="93" y="25"/>
                    </a:cubicBezTo>
                    <a:moveTo>
                      <a:pt x="96" y="25"/>
                    </a:moveTo>
                    <a:cubicBezTo>
                      <a:pt x="96" y="25"/>
                      <a:pt x="96" y="26"/>
                      <a:pt x="95" y="26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7" y="25"/>
                      <a:pt x="96" y="25"/>
                      <a:pt x="96" y="25"/>
                    </a:cubicBezTo>
                    <a:moveTo>
                      <a:pt x="93" y="25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3" y="25"/>
                      <a:pt x="93" y="25"/>
                      <a:pt x="94" y="25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3" y="25"/>
                      <a:pt x="93" y="25"/>
                      <a:pt x="93" y="25"/>
                    </a:cubicBezTo>
                    <a:moveTo>
                      <a:pt x="85" y="24"/>
                    </a:move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3"/>
                      <a:pt x="82" y="33"/>
                      <a:pt x="83" y="34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6" y="25"/>
                      <a:pt x="85" y="25"/>
                      <a:pt x="85" y="24"/>
                    </a:cubicBezTo>
                    <a:moveTo>
                      <a:pt x="91" y="24"/>
                    </a:moveTo>
                    <a:cubicBezTo>
                      <a:pt x="90" y="24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6"/>
                      <a:pt x="91" y="26"/>
                      <a:pt x="91" y="26"/>
                    </a:cubicBezTo>
                    <a:cubicBezTo>
                      <a:pt x="92" y="26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4"/>
                    </a:cubicBezTo>
                    <a:cubicBezTo>
                      <a:pt x="91" y="24"/>
                      <a:pt x="91" y="24"/>
                      <a:pt x="91" y="24"/>
                    </a:cubicBezTo>
                    <a:moveTo>
                      <a:pt x="94" y="24"/>
                    </a:moveTo>
                    <a:cubicBezTo>
                      <a:pt x="93" y="24"/>
                      <a:pt x="93" y="24"/>
                      <a:pt x="93" y="25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4" y="24"/>
                      <a:pt x="94" y="24"/>
                      <a:pt x="94" y="24"/>
                    </a:cubicBezTo>
                    <a:moveTo>
                      <a:pt x="85" y="23"/>
                    </a:moveTo>
                    <a:cubicBezTo>
                      <a:pt x="85" y="24"/>
                      <a:pt x="85" y="24"/>
                      <a:pt x="85" y="24"/>
                    </a:cubicBezTo>
                    <a:cubicBezTo>
                      <a:pt x="85" y="25"/>
                      <a:pt x="86" y="25"/>
                      <a:pt x="87" y="26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7" y="24"/>
                      <a:pt x="86" y="24"/>
                      <a:pt x="85" y="23"/>
                    </a:cubicBezTo>
                    <a:moveTo>
                      <a:pt x="91" y="23"/>
                    </a:moveTo>
                    <a:cubicBezTo>
                      <a:pt x="91" y="23"/>
                      <a:pt x="91" y="23"/>
                      <a:pt x="91" y="23"/>
                    </a:cubicBezTo>
                    <a:cubicBezTo>
                      <a:pt x="91" y="24"/>
                      <a:pt x="92" y="24"/>
                      <a:pt x="93" y="25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1" y="23"/>
                      <a:pt x="91" y="23"/>
                      <a:pt x="91" y="23"/>
                    </a:cubicBezTo>
                    <a:moveTo>
                      <a:pt x="85" y="23"/>
                    </a:moveTo>
                    <a:cubicBezTo>
                      <a:pt x="85" y="23"/>
                      <a:pt x="85" y="23"/>
                      <a:pt x="85" y="23"/>
                    </a:cubicBezTo>
                    <a:cubicBezTo>
                      <a:pt x="86" y="24"/>
                      <a:pt x="87" y="24"/>
                      <a:pt x="88" y="25"/>
                    </a:cubicBezTo>
                    <a:cubicBezTo>
                      <a:pt x="88" y="24"/>
                      <a:pt x="88" y="24"/>
                      <a:pt x="88" y="24"/>
                    </a:cubicBezTo>
                    <a:cubicBezTo>
                      <a:pt x="87" y="24"/>
                      <a:pt x="86" y="23"/>
                      <a:pt x="85" y="23"/>
                    </a:cubicBezTo>
                    <a:moveTo>
                      <a:pt x="91" y="22"/>
                    </a:moveTo>
                    <a:cubicBezTo>
                      <a:pt x="91" y="23"/>
                      <a:pt x="91" y="23"/>
                      <a:pt x="91" y="23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4"/>
                      <a:pt x="93" y="24"/>
                      <a:pt x="93" y="23"/>
                    </a:cubicBezTo>
                    <a:cubicBezTo>
                      <a:pt x="93" y="23"/>
                      <a:pt x="92" y="23"/>
                      <a:pt x="91" y="22"/>
                    </a:cubicBezTo>
                    <a:moveTo>
                      <a:pt x="87" y="21"/>
                    </a:moveTo>
                    <a:cubicBezTo>
                      <a:pt x="88" y="21"/>
                      <a:pt x="88" y="22"/>
                      <a:pt x="89" y="22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7" y="21"/>
                      <a:pt x="87" y="21"/>
                      <a:pt x="87" y="21"/>
                    </a:cubicBezTo>
                    <a:moveTo>
                      <a:pt x="86" y="21"/>
                    </a:moveTo>
                    <a:cubicBezTo>
                      <a:pt x="85" y="23"/>
                      <a:pt x="85" y="23"/>
                      <a:pt x="85" y="23"/>
                    </a:cubicBezTo>
                    <a:cubicBezTo>
                      <a:pt x="86" y="23"/>
                      <a:pt x="87" y="24"/>
                      <a:pt x="88" y="24"/>
                    </a:cubicBezTo>
                    <a:cubicBezTo>
                      <a:pt x="89" y="23"/>
                      <a:pt x="89" y="23"/>
                      <a:pt x="89" y="23"/>
                    </a:cubicBezTo>
                    <a:cubicBezTo>
                      <a:pt x="88" y="22"/>
                      <a:pt x="87" y="22"/>
                      <a:pt x="86" y="21"/>
                    </a:cubicBezTo>
                    <a:moveTo>
                      <a:pt x="87" y="20"/>
                    </a:move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9" y="21"/>
                      <a:pt x="88" y="21"/>
                      <a:pt x="87" y="20"/>
                    </a:cubicBezTo>
                    <a:moveTo>
                      <a:pt x="87" y="20"/>
                    </a:moveTo>
                    <a:cubicBezTo>
                      <a:pt x="87" y="20"/>
                      <a:pt x="87" y="20"/>
                      <a:pt x="87" y="20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90" y="21"/>
                      <a:pt x="90" y="21"/>
                      <a:pt x="90" y="21"/>
                    </a:cubicBezTo>
                    <a:cubicBezTo>
                      <a:pt x="89" y="21"/>
                      <a:pt x="88" y="20"/>
                      <a:pt x="87" y="20"/>
                    </a:cubicBezTo>
                    <a:moveTo>
                      <a:pt x="101" y="18"/>
                    </a:moveTo>
                    <a:cubicBezTo>
                      <a:pt x="100" y="21"/>
                      <a:pt x="100" y="21"/>
                      <a:pt x="100" y="21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9" y="26"/>
                      <a:pt x="99" y="26"/>
                      <a:pt x="99" y="26"/>
                    </a:cubicBezTo>
                    <a:cubicBezTo>
                      <a:pt x="101" y="24"/>
                      <a:pt x="102" y="21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1" y="18"/>
                      <a:pt x="101" y="18"/>
                      <a:pt x="101" y="18"/>
                    </a:cubicBezTo>
                    <a:moveTo>
                      <a:pt x="100" y="17"/>
                    </a:moveTo>
                    <a:cubicBezTo>
                      <a:pt x="99" y="20"/>
                      <a:pt x="98" y="22"/>
                      <a:pt x="96" y="24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9" y="21"/>
                      <a:pt x="99" y="21"/>
                      <a:pt x="99" y="21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0" y="17"/>
                      <a:pt x="100" y="17"/>
                      <a:pt x="100" y="17"/>
                    </a:cubicBezTo>
                    <a:moveTo>
                      <a:pt x="98" y="16"/>
                    </a:moveTo>
                    <a:cubicBezTo>
                      <a:pt x="97" y="18"/>
                      <a:pt x="95" y="21"/>
                      <a:pt x="94" y="23"/>
                    </a:cubicBezTo>
                    <a:cubicBezTo>
                      <a:pt x="94" y="23"/>
                      <a:pt x="94" y="23"/>
                      <a:pt x="95" y="23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8" y="16"/>
                      <a:pt x="98" y="16"/>
                      <a:pt x="98" y="16"/>
                    </a:cubicBezTo>
                    <a:moveTo>
                      <a:pt x="103" y="15"/>
                    </a:moveTo>
                    <a:cubicBezTo>
                      <a:pt x="101" y="18"/>
                      <a:pt x="101" y="18"/>
                      <a:pt x="101" y="18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4" y="18"/>
                      <a:pt x="104" y="17"/>
                      <a:pt x="105" y="16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6"/>
                      <a:pt x="103" y="16"/>
                      <a:pt x="103" y="15"/>
                    </a:cubicBezTo>
                    <a:moveTo>
                      <a:pt x="101" y="15"/>
                    </a:moveTo>
                    <a:cubicBezTo>
                      <a:pt x="101" y="16"/>
                      <a:pt x="101" y="16"/>
                      <a:pt x="100" y="17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2" y="15"/>
                      <a:pt x="102" y="15"/>
                      <a:pt x="101" y="15"/>
                    </a:cubicBezTo>
                    <a:moveTo>
                      <a:pt x="96" y="15"/>
                    </a:moveTo>
                    <a:cubicBezTo>
                      <a:pt x="94" y="17"/>
                      <a:pt x="94" y="17"/>
                      <a:pt x="94" y="17"/>
                    </a:cubicBezTo>
                    <a:cubicBezTo>
                      <a:pt x="94" y="19"/>
                      <a:pt x="93" y="20"/>
                      <a:pt x="92" y="22"/>
                    </a:cubicBezTo>
                    <a:cubicBezTo>
                      <a:pt x="92" y="22"/>
                      <a:pt x="93" y="22"/>
                      <a:pt x="94" y="23"/>
                    </a:cubicBezTo>
                    <a:cubicBezTo>
                      <a:pt x="95" y="20"/>
                      <a:pt x="96" y="18"/>
                      <a:pt x="98" y="16"/>
                    </a:cubicBezTo>
                    <a:cubicBezTo>
                      <a:pt x="96" y="15"/>
                      <a:pt x="96" y="15"/>
                      <a:pt x="96" y="15"/>
                    </a:cubicBezTo>
                    <a:moveTo>
                      <a:pt x="99" y="14"/>
                    </a:moveTo>
                    <a:cubicBezTo>
                      <a:pt x="99" y="15"/>
                      <a:pt x="99" y="15"/>
                      <a:pt x="98" y="16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100" y="14"/>
                      <a:pt x="100" y="14"/>
                      <a:pt x="100" y="14"/>
                    </a:cubicBezTo>
                    <a:cubicBezTo>
                      <a:pt x="100" y="14"/>
                      <a:pt x="100" y="14"/>
                      <a:pt x="99" y="14"/>
                    </a:cubicBezTo>
                    <a:moveTo>
                      <a:pt x="97" y="13"/>
                    </a:moveTo>
                    <a:cubicBezTo>
                      <a:pt x="96" y="14"/>
                      <a:pt x="96" y="14"/>
                      <a:pt x="96" y="14"/>
                    </a:cubicBezTo>
                    <a:cubicBezTo>
                      <a:pt x="98" y="16"/>
                      <a:pt x="98" y="16"/>
                      <a:pt x="98" y="16"/>
                    </a:cubicBezTo>
                    <a:cubicBezTo>
                      <a:pt x="98" y="15"/>
                      <a:pt x="99" y="14"/>
                      <a:pt x="99" y="14"/>
                    </a:cubicBezTo>
                    <a:cubicBezTo>
                      <a:pt x="99" y="14"/>
                      <a:pt x="99" y="14"/>
                      <a:pt x="99" y="13"/>
                    </a:cubicBezTo>
                    <a:cubicBezTo>
                      <a:pt x="98" y="13"/>
                      <a:pt x="98" y="13"/>
                      <a:pt x="97" y="13"/>
                    </a:cubicBezTo>
                    <a:moveTo>
                      <a:pt x="92" y="12"/>
                    </a:move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9"/>
                      <a:pt x="89" y="20"/>
                      <a:pt x="90" y="20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2" y="12"/>
                      <a:pt x="92" y="12"/>
                      <a:pt x="92" y="12"/>
                    </a:cubicBezTo>
                    <a:moveTo>
                      <a:pt x="93" y="10"/>
                    </a:moveTo>
                    <a:cubicBezTo>
                      <a:pt x="92" y="12"/>
                      <a:pt x="92" y="12"/>
                      <a:pt x="92" y="12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5" y="12"/>
                      <a:pt x="95" y="12"/>
                      <a:pt x="95" y="12"/>
                    </a:cubicBezTo>
                    <a:cubicBezTo>
                      <a:pt x="94" y="11"/>
                      <a:pt x="93" y="11"/>
                      <a:pt x="93" y="10"/>
                    </a:cubicBezTo>
                    <a:moveTo>
                      <a:pt x="102" y="3"/>
                    </a:moveTo>
                    <a:cubicBezTo>
                      <a:pt x="102" y="3"/>
                      <a:pt x="102" y="3"/>
                      <a:pt x="103" y="3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3" y="4"/>
                      <a:pt x="103" y="4"/>
                      <a:pt x="103" y="3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2" y="4"/>
                      <a:pt x="102" y="4"/>
                      <a:pt x="102" y="4"/>
                    </a:cubicBezTo>
                    <a:cubicBezTo>
                      <a:pt x="100" y="9"/>
                      <a:pt x="100" y="9"/>
                      <a:pt x="100" y="9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8" y="13"/>
                      <a:pt x="98" y="13"/>
                      <a:pt x="99" y="14"/>
                    </a:cubicBezTo>
                    <a:cubicBezTo>
                      <a:pt x="100" y="12"/>
                      <a:pt x="101" y="10"/>
                      <a:pt x="103" y="8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8"/>
                      <a:pt x="103" y="7"/>
                      <a:pt x="104" y="6"/>
                    </a:cubicBezTo>
                    <a:cubicBezTo>
                      <a:pt x="104" y="6"/>
                      <a:pt x="104" y="5"/>
                      <a:pt x="104" y="5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0" y="13"/>
                      <a:pt x="100" y="13"/>
                      <a:pt x="99" y="14"/>
                    </a:cubicBezTo>
                    <a:cubicBezTo>
                      <a:pt x="100" y="14"/>
                      <a:pt x="100" y="14"/>
                      <a:pt x="100" y="14"/>
                    </a:cubicBezTo>
                    <a:cubicBezTo>
                      <a:pt x="102" y="12"/>
                      <a:pt x="102" y="12"/>
                      <a:pt x="102" y="12"/>
                    </a:cubicBezTo>
                    <a:cubicBezTo>
                      <a:pt x="103" y="11"/>
                      <a:pt x="105" y="6"/>
                      <a:pt x="105" y="6"/>
                    </a:cubicBezTo>
                    <a:cubicBezTo>
                      <a:pt x="106" y="6"/>
                      <a:pt x="106" y="6"/>
                      <a:pt x="106" y="7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2" y="15"/>
                      <a:pt x="102" y="15"/>
                      <a:pt x="101" y="15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3" y="15"/>
                      <a:pt x="103" y="15"/>
                      <a:pt x="103" y="15"/>
                    </a:cubicBezTo>
                    <a:cubicBezTo>
                      <a:pt x="103" y="16"/>
                      <a:pt x="104" y="16"/>
                      <a:pt x="104" y="16"/>
                    </a:cubicBezTo>
                    <a:cubicBezTo>
                      <a:pt x="104" y="16"/>
                      <a:pt x="104" y="16"/>
                      <a:pt x="105" y="16"/>
                    </a:cubicBezTo>
                    <a:cubicBezTo>
                      <a:pt x="106" y="15"/>
                      <a:pt x="107" y="13"/>
                      <a:pt x="108" y="11"/>
                    </a:cubicBezTo>
                    <a:cubicBezTo>
                      <a:pt x="109" y="9"/>
                      <a:pt x="109" y="9"/>
                      <a:pt x="109" y="9"/>
                    </a:cubicBezTo>
                    <a:cubicBezTo>
                      <a:pt x="109" y="7"/>
                      <a:pt x="109" y="7"/>
                      <a:pt x="109" y="7"/>
                    </a:cubicBezTo>
                    <a:cubicBezTo>
                      <a:pt x="109" y="7"/>
                      <a:pt x="109" y="7"/>
                      <a:pt x="109" y="7"/>
                    </a:cubicBezTo>
                    <a:cubicBezTo>
                      <a:pt x="110" y="7"/>
                      <a:pt x="110" y="7"/>
                      <a:pt x="110" y="7"/>
                    </a:cubicBezTo>
                    <a:cubicBezTo>
                      <a:pt x="104" y="4"/>
                      <a:pt x="102" y="3"/>
                      <a:pt x="102" y="3"/>
                    </a:cubicBezTo>
                    <a:moveTo>
                      <a:pt x="98" y="0"/>
                    </a:moveTo>
                    <a:cubicBezTo>
                      <a:pt x="97" y="3"/>
                      <a:pt x="97" y="3"/>
                      <a:pt x="97" y="3"/>
                    </a:cubicBezTo>
                    <a:cubicBezTo>
                      <a:pt x="93" y="10"/>
                      <a:pt x="93" y="10"/>
                      <a:pt x="93" y="10"/>
                    </a:cubicBezTo>
                    <a:cubicBezTo>
                      <a:pt x="93" y="11"/>
                      <a:pt x="94" y="11"/>
                      <a:pt x="95" y="11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0" y="1"/>
                      <a:pt x="99" y="1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0212"/>
              <p:cNvSpPr>
                <a:spLocks noEditPoints="1"/>
              </p:cNvSpPr>
              <p:nvPr/>
            </p:nvSpPr>
            <p:spPr bwMode="auto">
              <a:xfrm>
                <a:off x="-23" y="3644"/>
                <a:ext cx="75" cy="45"/>
              </a:xfrm>
              <a:custGeom>
                <a:avLst/>
                <a:gdLst>
                  <a:gd name="T0" fmla="*/ 29 w 32"/>
                  <a:gd name="T1" fmla="*/ 18 h 19"/>
                  <a:gd name="T2" fmla="*/ 32 w 32"/>
                  <a:gd name="T3" fmla="*/ 18 h 19"/>
                  <a:gd name="T4" fmla="*/ 29 w 32"/>
                  <a:gd name="T5" fmla="*/ 17 h 19"/>
                  <a:gd name="T6" fmla="*/ 19 w 32"/>
                  <a:gd name="T7" fmla="*/ 12 h 19"/>
                  <a:gd name="T8" fmla="*/ 23 w 32"/>
                  <a:gd name="T9" fmla="*/ 13 h 19"/>
                  <a:gd name="T10" fmla="*/ 19 w 32"/>
                  <a:gd name="T11" fmla="*/ 11 h 19"/>
                  <a:gd name="T12" fmla="*/ 19 w 32"/>
                  <a:gd name="T13" fmla="*/ 11 h 19"/>
                  <a:gd name="T14" fmla="*/ 18 w 32"/>
                  <a:gd name="T15" fmla="*/ 12 h 19"/>
                  <a:gd name="T16" fmla="*/ 19 w 32"/>
                  <a:gd name="T17" fmla="*/ 11 h 19"/>
                  <a:gd name="T18" fmla="*/ 16 w 32"/>
                  <a:gd name="T19" fmla="*/ 10 h 19"/>
                  <a:gd name="T20" fmla="*/ 16 w 32"/>
                  <a:gd name="T21" fmla="*/ 10 h 19"/>
                  <a:gd name="T22" fmla="*/ 16 w 32"/>
                  <a:gd name="T23" fmla="*/ 10 h 19"/>
                  <a:gd name="T24" fmla="*/ 16 w 32"/>
                  <a:gd name="T25" fmla="*/ 10 h 19"/>
                  <a:gd name="T26" fmla="*/ 17 w 32"/>
                  <a:gd name="T27" fmla="*/ 9 h 19"/>
                  <a:gd name="T28" fmla="*/ 10 w 32"/>
                  <a:gd name="T29" fmla="*/ 7 h 19"/>
                  <a:gd name="T30" fmla="*/ 14 w 32"/>
                  <a:gd name="T31" fmla="*/ 10 h 19"/>
                  <a:gd name="T32" fmla="*/ 15 w 32"/>
                  <a:gd name="T33" fmla="*/ 9 h 19"/>
                  <a:gd name="T34" fmla="*/ 9 w 32"/>
                  <a:gd name="T35" fmla="*/ 6 h 19"/>
                  <a:gd name="T36" fmla="*/ 10 w 32"/>
                  <a:gd name="T37" fmla="*/ 7 h 19"/>
                  <a:gd name="T38" fmla="*/ 9 w 32"/>
                  <a:gd name="T39" fmla="*/ 6 h 19"/>
                  <a:gd name="T40" fmla="*/ 11 w 32"/>
                  <a:gd name="T41" fmla="*/ 6 h 19"/>
                  <a:gd name="T42" fmla="*/ 16 w 32"/>
                  <a:gd name="T43" fmla="*/ 9 h 19"/>
                  <a:gd name="T44" fmla="*/ 10 w 32"/>
                  <a:gd name="T45" fmla="*/ 5 h 19"/>
                  <a:gd name="T46" fmla="*/ 10 w 32"/>
                  <a:gd name="T47" fmla="*/ 6 h 19"/>
                  <a:gd name="T48" fmla="*/ 10 w 32"/>
                  <a:gd name="T49" fmla="*/ 5 h 19"/>
                  <a:gd name="T50" fmla="*/ 5 w 32"/>
                  <a:gd name="T51" fmla="*/ 4 h 19"/>
                  <a:gd name="T52" fmla="*/ 5 w 32"/>
                  <a:gd name="T53" fmla="*/ 4 h 19"/>
                  <a:gd name="T54" fmla="*/ 5 w 32"/>
                  <a:gd name="T55" fmla="*/ 3 h 19"/>
                  <a:gd name="T56" fmla="*/ 6 w 32"/>
                  <a:gd name="T57" fmla="*/ 3 h 19"/>
                  <a:gd name="T58" fmla="*/ 5 w 32"/>
                  <a:gd name="T59" fmla="*/ 3 h 19"/>
                  <a:gd name="T60" fmla="*/ 2 w 32"/>
                  <a:gd name="T61" fmla="*/ 2 h 19"/>
                  <a:gd name="T62" fmla="*/ 4 w 32"/>
                  <a:gd name="T63" fmla="*/ 3 h 19"/>
                  <a:gd name="T64" fmla="*/ 3 w 32"/>
                  <a:gd name="T65" fmla="*/ 1 h 19"/>
                  <a:gd name="T66" fmla="*/ 5 w 32"/>
                  <a:gd name="T67" fmla="*/ 3 h 19"/>
                  <a:gd name="T68" fmla="*/ 3 w 32"/>
                  <a:gd name="T69" fmla="*/ 1 h 19"/>
                  <a:gd name="T70" fmla="*/ 0 w 32"/>
                  <a:gd name="T71" fmla="*/ 1 h 19"/>
                  <a:gd name="T72" fmla="*/ 2 w 32"/>
                  <a:gd name="T73" fmla="*/ 2 h 19"/>
                  <a:gd name="T74" fmla="*/ 0 w 32"/>
                  <a:gd name="T75" fmla="*/ 0 h 19"/>
                  <a:gd name="T76" fmla="*/ 3 w 32"/>
                  <a:gd name="T77" fmla="*/ 1 h 19"/>
                  <a:gd name="T78" fmla="*/ 2 w 32"/>
                  <a:gd name="T7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19">
                    <a:moveTo>
                      <a:pt x="29" y="17"/>
                    </a:moveTo>
                    <a:cubicBezTo>
                      <a:pt x="29" y="17"/>
                      <a:pt x="29" y="18"/>
                      <a:pt x="29" y="18"/>
                    </a:cubicBezTo>
                    <a:cubicBezTo>
                      <a:pt x="30" y="18"/>
                      <a:pt x="31" y="19"/>
                      <a:pt x="31" y="19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1" y="18"/>
                      <a:pt x="31" y="18"/>
                      <a:pt x="30" y="17"/>
                    </a:cubicBezTo>
                    <a:cubicBezTo>
                      <a:pt x="30" y="17"/>
                      <a:pt x="30" y="17"/>
                      <a:pt x="29" y="17"/>
                    </a:cubicBezTo>
                    <a:moveTo>
                      <a:pt x="20" y="11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3"/>
                      <a:pt x="21" y="13"/>
                      <a:pt x="23" y="14"/>
                    </a:cubicBezTo>
                    <a:cubicBezTo>
                      <a:pt x="23" y="14"/>
                      <a:pt x="23" y="14"/>
                      <a:pt x="23" y="13"/>
                    </a:cubicBezTo>
                    <a:cubicBezTo>
                      <a:pt x="20" y="11"/>
                      <a:pt x="20" y="11"/>
                      <a:pt x="20" y="11"/>
                    </a:cubicBezTo>
                    <a:moveTo>
                      <a:pt x="19" y="11"/>
                    </a:move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1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moveTo>
                      <a:pt x="16" y="10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9"/>
                      <a:pt x="12" y="8"/>
                      <a:pt x="10" y="7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9" y="6"/>
                      <a:pt x="9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3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2" y="2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3"/>
                      <a:pt x="3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3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0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0213"/>
              <p:cNvSpPr>
                <a:spLocks noEditPoints="1"/>
              </p:cNvSpPr>
              <p:nvPr/>
            </p:nvSpPr>
            <p:spPr bwMode="auto">
              <a:xfrm>
                <a:off x="-7" y="3611"/>
                <a:ext cx="76" cy="87"/>
              </a:xfrm>
              <a:custGeom>
                <a:avLst/>
                <a:gdLst>
                  <a:gd name="T0" fmla="*/ 31 w 32"/>
                  <a:gd name="T1" fmla="*/ 37 h 37"/>
                  <a:gd name="T2" fmla="*/ 31 w 32"/>
                  <a:gd name="T3" fmla="*/ 37 h 37"/>
                  <a:gd name="T4" fmla="*/ 31 w 32"/>
                  <a:gd name="T5" fmla="*/ 37 h 37"/>
                  <a:gd name="T6" fmla="*/ 32 w 32"/>
                  <a:gd name="T7" fmla="*/ 37 h 37"/>
                  <a:gd name="T8" fmla="*/ 32 w 32"/>
                  <a:gd name="T9" fmla="*/ 37 h 37"/>
                  <a:gd name="T10" fmla="*/ 32 w 32"/>
                  <a:gd name="T11" fmla="*/ 36 h 37"/>
                  <a:gd name="T12" fmla="*/ 32 w 32"/>
                  <a:gd name="T13" fmla="*/ 37 h 37"/>
                  <a:gd name="T14" fmla="*/ 32 w 32"/>
                  <a:gd name="T15" fmla="*/ 37 h 37"/>
                  <a:gd name="T16" fmla="*/ 31 w 32"/>
                  <a:gd name="T17" fmla="*/ 36 h 37"/>
                  <a:gd name="T18" fmla="*/ 32 w 32"/>
                  <a:gd name="T19" fmla="*/ 36 h 37"/>
                  <a:gd name="T20" fmla="*/ 32 w 32"/>
                  <a:gd name="T21" fmla="*/ 36 h 37"/>
                  <a:gd name="T22" fmla="*/ 32 w 32"/>
                  <a:gd name="T23" fmla="*/ 36 h 37"/>
                  <a:gd name="T24" fmla="*/ 32 w 32"/>
                  <a:gd name="T25" fmla="*/ 37 h 37"/>
                  <a:gd name="T26" fmla="*/ 32 w 32"/>
                  <a:gd name="T27" fmla="*/ 37 h 37"/>
                  <a:gd name="T28" fmla="*/ 31 w 32"/>
                  <a:gd name="T29" fmla="*/ 36 h 37"/>
                  <a:gd name="T30" fmla="*/ 22 w 32"/>
                  <a:gd name="T31" fmla="*/ 33 h 37"/>
                  <a:gd name="T32" fmla="*/ 24 w 32"/>
                  <a:gd name="T33" fmla="*/ 34 h 37"/>
                  <a:gd name="T34" fmla="*/ 22 w 32"/>
                  <a:gd name="T35" fmla="*/ 32 h 37"/>
                  <a:gd name="T36" fmla="*/ 23 w 32"/>
                  <a:gd name="T37" fmla="*/ 31 h 37"/>
                  <a:gd name="T38" fmla="*/ 25 w 32"/>
                  <a:gd name="T39" fmla="*/ 32 h 37"/>
                  <a:gd name="T40" fmla="*/ 13 w 32"/>
                  <a:gd name="T41" fmla="*/ 27 h 37"/>
                  <a:gd name="T42" fmla="*/ 15 w 32"/>
                  <a:gd name="T43" fmla="*/ 29 h 37"/>
                  <a:gd name="T44" fmla="*/ 16 w 32"/>
                  <a:gd name="T45" fmla="*/ 26 h 37"/>
                  <a:gd name="T46" fmla="*/ 16 w 32"/>
                  <a:gd name="T47" fmla="*/ 27 h 37"/>
                  <a:gd name="T48" fmla="*/ 29 w 32"/>
                  <a:gd name="T49" fmla="*/ 18 h 37"/>
                  <a:gd name="T50" fmla="*/ 31 w 32"/>
                  <a:gd name="T51" fmla="*/ 19 h 37"/>
                  <a:gd name="T52" fmla="*/ 20 w 32"/>
                  <a:gd name="T53" fmla="*/ 12 h 37"/>
                  <a:gd name="T54" fmla="*/ 23 w 32"/>
                  <a:gd name="T55" fmla="*/ 14 h 37"/>
                  <a:gd name="T56" fmla="*/ 20 w 32"/>
                  <a:gd name="T57" fmla="*/ 12 h 37"/>
                  <a:gd name="T58" fmla="*/ 19 w 32"/>
                  <a:gd name="T59" fmla="*/ 12 h 37"/>
                  <a:gd name="T60" fmla="*/ 19 w 32"/>
                  <a:gd name="T61" fmla="*/ 12 h 37"/>
                  <a:gd name="T62" fmla="*/ 17 w 32"/>
                  <a:gd name="T63" fmla="*/ 10 h 37"/>
                  <a:gd name="T64" fmla="*/ 17 w 32"/>
                  <a:gd name="T65" fmla="*/ 11 h 37"/>
                  <a:gd name="T66" fmla="*/ 17 w 32"/>
                  <a:gd name="T67" fmla="*/ 10 h 37"/>
                  <a:gd name="T68" fmla="*/ 13 w 32"/>
                  <a:gd name="T69" fmla="*/ 8 h 37"/>
                  <a:gd name="T70" fmla="*/ 16 w 32"/>
                  <a:gd name="T71" fmla="*/ 10 h 37"/>
                  <a:gd name="T72" fmla="*/ 11 w 32"/>
                  <a:gd name="T73" fmla="*/ 7 h 37"/>
                  <a:gd name="T74" fmla="*/ 13 w 32"/>
                  <a:gd name="T75" fmla="*/ 8 h 37"/>
                  <a:gd name="T76" fmla="*/ 11 w 32"/>
                  <a:gd name="T77" fmla="*/ 7 h 37"/>
                  <a:gd name="T78" fmla="*/ 10 w 32"/>
                  <a:gd name="T79" fmla="*/ 6 h 37"/>
                  <a:gd name="T80" fmla="*/ 10 w 32"/>
                  <a:gd name="T81" fmla="*/ 6 h 37"/>
                  <a:gd name="T82" fmla="*/ 6 w 32"/>
                  <a:gd name="T83" fmla="*/ 4 h 37"/>
                  <a:gd name="T84" fmla="*/ 7 w 32"/>
                  <a:gd name="T85" fmla="*/ 4 h 37"/>
                  <a:gd name="T86" fmla="*/ 6 w 32"/>
                  <a:gd name="T87" fmla="*/ 4 h 37"/>
                  <a:gd name="T88" fmla="*/ 4 w 32"/>
                  <a:gd name="T89" fmla="*/ 3 h 37"/>
                  <a:gd name="T90" fmla="*/ 6 w 32"/>
                  <a:gd name="T91" fmla="*/ 4 h 37"/>
                  <a:gd name="T92" fmla="*/ 0 w 32"/>
                  <a:gd name="T93" fmla="*/ 0 h 37"/>
                  <a:gd name="T94" fmla="*/ 3 w 32"/>
                  <a:gd name="T95" fmla="*/ 2 h 37"/>
                  <a:gd name="T96" fmla="*/ 0 w 32"/>
                  <a:gd name="T9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" h="37">
                    <a:moveTo>
                      <a:pt x="31" y="37"/>
                    </a:move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7"/>
                      <a:pt x="31" y="37"/>
                      <a:pt x="31" y="37"/>
                    </a:cubicBezTo>
                    <a:moveTo>
                      <a:pt x="32" y="36"/>
                    </a:moveTo>
                    <a:cubicBezTo>
                      <a:pt x="32" y="37"/>
                      <a:pt x="32" y="37"/>
                      <a:pt x="31" y="37"/>
                    </a:cubicBezTo>
                    <a:cubicBezTo>
                      <a:pt x="31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moveTo>
                      <a:pt x="32" y="36"/>
                    </a:move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6"/>
                      <a:pt x="32" y="36"/>
                    </a:cubicBezTo>
                    <a:moveTo>
                      <a:pt x="31" y="36"/>
                    </a:moveTo>
                    <a:cubicBezTo>
                      <a:pt x="31" y="36"/>
                      <a:pt x="31" y="36"/>
                      <a:pt x="31" y="36"/>
                    </a:cubicBezTo>
                    <a:cubicBezTo>
                      <a:pt x="31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1" y="36"/>
                    </a:cubicBezTo>
                    <a:moveTo>
                      <a:pt x="22" y="32"/>
                    </a:moveTo>
                    <a:cubicBezTo>
                      <a:pt x="22" y="32"/>
                      <a:pt x="22" y="32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3" y="33"/>
                      <a:pt x="23" y="33"/>
                      <a:pt x="22" y="32"/>
                    </a:cubicBezTo>
                    <a:moveTo>
                      <a:pt x="23" y="30"/>
                    </a:moveTo>
                    <a:cubicBezTo>
                      <a:pt x="23" y="30"/>
                      <a:pt x="23" y="31"/>
                      <a:pt x="23" y="31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3" y="30"/>
                      <a:pt x="23" y="30"/>
                      <a:pt x="23" y="30"/>
                    </a:cubicBezTo>
                    <a:moveTo>
                      <a:pt x="13" y="27"/>
                    </a:move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3" y="27"/>
                      <a:pt x="13" y="27"/>
                      <a:pt x="13" y="27"/>
                    </a:cubicBezTo>
                    <a:moveTo>
                      <a:pt x="16" y="26"/>
                    </a:move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6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8"/>
                      <a:pt x="31" y="19"/>
                      <a:pt x="31" y="19"/>
                    </a:cubicBezTo>
                    <a:cubicBezTo>
                      <a:pt x="31" y="19"/>
                      <a:pt x="30" y="18"/>
                      <a:pt x="29" y="18"/>
                    </a:cubicBezTo>
                    <a:moveTo>
                      <a:pt x="20" y="12"/>
                    </a:move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3"/>
                      <a:pt x="22" y="14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2" y="14"/>
                      <a:pt x="21" y="13"/>
                      <a:pt x="20" y="12"/>
                    </a:cubicBezTo>
                    <a:moveTo>
                      <a:pt x="19" y="12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9"/>
                      <a:pt x="15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1" y="7"/>
                      <a:pt x="11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4"/>
                      <a:pt x="6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0214"/>
              <p:cNvSpPr>
                <a:spLocks noEditPoints="1"/>
              </p:cNvSpPr>
              <p:nvPr/>
            </p:nvSpPr>
            <p:spPr bwMode="auto">
              <a:xfrm>
                <a:off x="5" y="3590"/>
                <a:ext cx="71" cy="47"/>
              </a:xfrm>
              <a:custGeom>
                <a:avLst/>
                <a:gdLst>
                  <a:gd name="T0" fmla="*/ 29 w 30"/>
                  <a:gd name="T1" fmla="*/ 19 h 20"/>
                  <a:gd name="T2" fmla="*/ 28 w 30"/>
                  <a:gd name="T3" fmla="*/ 20 h 20"/>
                  <a:gd name="T4" fmla="*/ 28 w 30"/>
                  <a:gd name="T5" fmla="*/ 20 h 20"/>
                  <a:gd name="T6" fmla="*/ 29 w 30"/>
                  <a:gd name="T7" fmla="*/ 19 h 20"/>
                  <a:gd name="T8" fmla="*/ 24 w 30"/>
                  <a:gd name="T9" fmla="*/ 16 h 20"/>
                  <a:gd name="T10" fmla="*/ 25 w 30"/>
                  <a:gd name="T11" fmla="*/ 17 h 20"/>
                  <a:gd name="T12" fmla="*/ 24 w 30"/>
                  <a:gd name="T13" fmla="*/ 16 h 20"/>
                  <a:gd name="T14" fmla="*/ 30 w 30"/>
                  <a:gd name="T15" fmla="*/ 15 h 20"/>
                  <a:gd name="T16" fmla="*/ 30 w 30"/>
                  <a:gd name="T17" fmla="*/ 16 h 20"/>
                  <a:gd name="T18" fmla="*/ 29 w 30"/>
                  <a:gd name="T19" fmla="*/ 19 h 20"/>
                  <a:gd name="T20" fmla="*/ 30 w 30"/>
                  <a:gd name="T21" fmla="*/ 17 h 20"/>
                  <a:gd name="T22" fmla="*/ 22 w 30"/>
                  <a:gd name="T23" fmla="*/ 15 h 20"/>
                  <a:gd name="T24" fmla="*/ 23 w 30"/>
                  <a:gd name="T25" fmla="*/ 16 h 20"/>
                  <a:gd name="T26" fmla="*/ 25 w 30"/>
                  <a:gd name="T27" fmla="*/ 13 h 20"/>
                  <a:gd name="T28" fmla="*/ 28 w 30"/>
                  <a:gd name="T29" fmla="*/ 15 h 20"/>
                  <a:gd name="T30" fmla="*/ 30 w 30"/>
                  <a:gd name="T31" fmla="*/ 15 h 20"/>
                  <a:gd name="T32" fmla="*/ 25 w 30"/>
                  <a:gd name="T33" fmla="*/ 13 h 20"/>
                  <a:gd name="T34" fmla="*/ 21 w 30"/>
                  <a:gd name="T35" fmla="*/ 12 h 20"/>
                  <a:gd name="T36" fmla="*/ 25 w 30"/>
                  <a:gd name="T37" fmla="*/ 13 h 20"/>
                  <a:gd name="T38" fmla="*/ 20 w 30"/>
                  <a:gd name="T39" fmla="*/ 11 h 20"/>
                  <a:gd name="T40" fmla="*/ 20 w 30"/>
                  <a:gd name="T41" fmla="*/ 12 h 20"/>
                  <a:gd name="T42" fmla="*/ 20 w 30"/>
                  <a:gd name="T43" fmla="*/ 11 h 20"/>
                  <a:gd name="T44" fmla="*/ 17 w 30"/>
                  <a:gd name="T45" fmla="*/ 10 h 20"/>
                  <a:gd name="T46" fmla="*/ 18 w 30"/>
                  <a:gd name="T47" fmla="*/ 10 h 20"/>
                  <a:gd name="T48" fmla="*/ 16 w 30"/>
                  <a:gd name="T49" fmla="*/ 9 h 20"/>
                  <a:gd name="T50" fmla="*/ 17 w 30"/>
                  <a:gd name="T51" fmla="*/ 10 h 20"/>
                  <a:gd name="T52" fmla="*/ 13 w 30"/>
                  <a:gd name="T53" fmla="*/ 8 h 20"/>
                  <a:gd name="T54" fmla="*/ 15 w 30"/>
                  <a:gd name="T55" fmla="*/ 10 h 20"/>
                  <a:gd name="T56" fmla="*/ 16 w 30"/>
                  <a:gd name="T57" fmla="*/ 11 h 20"/>
                  <a:gd name="T58" fmla="*/ 13 w 30"/>
                  <a:gd name="T59" fmla="*/ 8 h 20"/>
                  <a:gd name="T60" fmla="*/ 16 w 30"/>
                  <a:gd name="T61" fmla="*/ 10 h 20"/>
                  <a:gd name="T62" fmla="*/ 11 w 30"/>
                  <a:gd name="T63" fmla="*/ 7 h 20"/>
                  <a:gd name="T64" fmla="*/ 10 w 30"/>
                  <a:gd name="T65" fmla="*/ 7 h 20"/>
                  <a:gd name="T66" fmla="*/ 12 w 30"/>
                  <a:gd name="T67" fmla="*/ 8 h 20"/>
                  <a:gd name="T68" fmla="*/ 13 w 30"/>
                  <a:gd name="T69" fmla="*/ 8 h 20"/>
                  <a:gd name="T70" fmla="*/ 13 w 30"/>
                  <a:gd name="T71" fmla="*/ 7 h 20"/>
                  <a:gd name="T72" fmla="*/ 10 w 30"/>
                  <a:gd name="T73" fmla="*/ 6 h 20"/>
                  <a:gd name="T74" fmla="*/ 10 w 30"/>
                  <a:gd name="T75" fmla="*/ 7 h 20"/>
                  <a:gd name="T76" fmla="*/ 10 w 30"/>
                  <a:gd name="T77" fmla="*/ 6 h 20"/>
                  <a:gd name="T78" fmla="*/ 6 w 30"/>
                  <a:gd name="T79" fmla="*/ 4 h 20"/>
                  <a:gd name="T80" fmla="*/ 7 w 30"/>
                  <a:gd name="T81" fmla="*/ 5 h 20"/>
                  <a:gd name="T82" fmla="*/ 6 w 30"/>
                  <a:gd name="T83" fmla="*/ 4 h 20"/>
                  <a:gd name="T84" fmla="*/ 6 w 30"/>
                  <a:gd name="T85" fmla="*/ 4 h 20"/>
                  <a:gd name="T86" fmla="*/ 7 w 30"/>
                  <a:gd name="T87" fmla="*/ 5 h 20"/>
                  <a:gd name="T88" fmla="*/ 4 w 30"/>
                  <a:gd name="T89" fmla="*/ 3 h 20"/>
                  <a:gd name="T90" fmla="*/ 6 w 30"/>
                  <a:gd name="T91" fmla="*/ 4 h 20"/>
                  <a:gd name="T92" fmla="*/ 4 w 30"/>
                  <a:gd name="T93" fmla="*/ 3 h 20"/>
                  <a:gd name="T94" fmla="*/ 4 w 30"/>
                  <a:gd name="T95" fmla="*/ 3 h 20"/>
                  <a:gd name="T96" fmla="*/ 6 w 30"/>
                  <a:gd name="T97" fmla="*/ 4 h 20"/>
                  <a:gd name="T98" fmla="*/ 0 w 30"/>
                  <a:gd name="T99" fmla="*/ 1 h 20"/>
                  <a:gd name="T100" fmla="*/ 2 w 30"/>
                  <a:gd name="T101" fmla="*/ 3 h 20"/>
                  <a:gd name="T102" fmla="*/ 0 w 30"/>
                  <a:gd name="T103" fmla="*/ 1 h 20"/>
                  <a:gd name="T104" fmla="*/ 1 w 30"/>
                  <a:gd name="T105" fmla="*/ 0 h 20"/>
                  <a:gd name="T106" fmla="*/ 3 w 30"/>
                  <a:gd name="T107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" h="20"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9" y="20"/>
                      <a:pt x="29" y="20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moveTo>
                      <a:pt x="24" y="16"/>
                    </a:move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6"/>
                      <a:pt x="24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moveTo>
                      <a:pt x="30" y="15"/>
                    </a:move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7"/>
                      <a:pt x="30" y="18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6"/>
                      <a:pt x="30" y="16"/>
                      <a:pt x="30" y="15"/>
                    </a:cubicBezTo>
                    <a:moveTo>
                      <a:pt x="22" y="15"/>
                    </a:moveTo>
                    <a:cubicBezTo>
                      <a:pt x="22" y="15"/>
                      <a:pt x="23" y="15"/>
                      <a:pt x="23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5"/>
                      <a:pt x="22" y="15"/>
                      <a:pt x="22" y="15"/>
                    </a:cubicBezTo>
                    <a:moveTo>
                      <a:pt x="25" y="13"/>
                    </a:moveTo>
                    <a:cubicBezTo>
                      <a:pt x="25" y="14"/>
                      <a:pt x="25" y="14"/>
                      <a:pt x="25" y="14"/>
                    </a:cubicBezTo>
                    <a:cubicBezTo>
                      <a:pt x="26" y="14"/>
                      <a:pt x="27" y="15"/>
                      <a:pt x="28" y="15"/>
                    </a:cubicBezTo>
                    <a:cubicBezTo>
                      <a:pt x="29" y="15"/>
                      <a:pt x="29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29" y="15"/>
                      <a:pt x="29" y="15"/>
                    </a:cubicBezTo>
                    <a:cubicBezTo>
                      <a:pt x="28" y="15"/>
                      <a:pt x="26" y="14"/>
                      <a:pt x="25" y="13"/>
                    </a:cubicBezTo>
                    <a:moveTo>
                      <a:pt x="21" y="11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2" y="13"/>
                      <a:pt x="23" y="13"/>
                      <a:pt x="25" y="14"/>
                    </a:cubicBezTo>
                    <a:cubicBezTo>
                      <a:pt x="25" y="14"/>
                      <a:pt x="25" y="13"/>
                      <a:pt x="25" y="13"/>
                    </a:cubicBezTo>
                    <a:cubicBezTo>
                      <a:pt x="24" y="13"/>
                      <a:pt x="22" y="12"/>
                      <a:pt x="21" y="11"/>
                    </a:cubicBezTo>
                    <a:moveTo>
                      <a:pt x="20" y="11"/>
                    </a:moveTo>
                    <a:cubicBezTo>
                      <a:pt x="20" y="11"/>
                      <a:pt x="20" y="11"/>
                      <a:pt x="19" y="11"/>
                    </a:cubicBezTo>
                    <a:cubicBezTo>
                      <a:pt x="20" y="11"/>
                      <a:pt x="20" y="12"/>
                      <a:pt x="20" y="12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moveTo>
                      <a:pt x="18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16" y="9"/>
                    </a:moveTo>
                    <a:cubicBezTo>
                      <a:pt x="16" y="9"/>
                      <a:pt x="16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3" y="8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0"/>
                      <a:pt x="14" y="9"/>
                      <a:pt x="13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9"/>
                      <a:pt x="15" y="9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0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7"/>
                    </a:cubicBezTo>
                    <a:cubicBezTo>
                      <a:pt x="12" y="7"/>
                      <a:pt x="11" y="7"/>
                      <a:pt x="11" y="7"/>
                    </a:cubicBezTo>
                    <a:moveTo>
                      <a:pt x="10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6" y="4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3"/>
                      <a:pt x="4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0215"/>
              <p:cNvSpPr>
                <a:spLocks noEditPoints="1"/>
              </p:cNvSpPr>
              <p:nvPr/>
            </p:nvSpPr>
            <p:spPr bwMode="auto">
              <a:xfrm>
                <a:off x="3" y="3587"/>
                <a:ext cx="73" cy="47"/>
              </a:xfrm>
              <a:custGeom>
                <a:avLst/>
                <a:gdLst>
                  <a:gd name="T0" fmla="*/ 31 w 31"/>
                  <a:gd name="T1" fmla="*/ 17 h 20"/>
                  <a:gd name="T2" fmla="*/ 30 w 31"/>
                  <a:gd name="T3" fmla="*/ 20 h 20"/>
                  <a:gd name="T4" fmla="*/ 30 w 31"/>
                  <a:gd name="T5" fmla="*/ 20 h 20"/>
                  <a:gd name="T6" fmla="*/ 31 w 31"/>
                  <a:gd name="T7" fmla="*/ 20 h 20"/>
                  <a:gd name="T8" fmla="*/ 30 w 31"/>
                  <a:gd name="T9" fmla="*/ 20 h 20"/>
                  <a:gd name="T10" fmla="*/ 31 w 31"/>
                  <a:gd name="T11" fmla="*/ 17 h 20"/>
                  <a:gd name="T12" fmla="*/ 25 w 31"/>
                  <a:gd name="T13" fmla="*/ 17 h 20"/>
                  <a:gd name="T14" fmla="*/ 27 w 31"/>
                  <a:gd name="T15" fmla="*/ 18 h 20"/>
                  <a:gd name="T16" fmla="*/ 25 w 31"/>
                  <a:gd name="T17" fmla="*/ 16 h 20"/>
                  <a:gd name="T18" fmla="*/ 21 w 31"/>
                  <a:gd name="T19" fmla="*/ 15 h 20"/>
                  <a:gd name="T20" fmla="*/ 24 w 31"/>
                  <a:gd name="T21" fmla="*/ 17 h 20"/>
                  <a:gd name="T22" fmla="*/ 25 w 31"/>
                  <a:gd name="T23" fmla="*/ 15 h 20"/>
                  <a:gd name="T24" fmla="*/ 22 w 31"/>
                  <a:gd name="T25" fmla="*/ 14 h 20"/>
                  <a:gd name="T26" fmla="*/ 24 w 31"/>
                  <a:gd name="T27" fmla="*/ 15 h 20"/>
                  <a:gd name="T28" fmla="*/ 21 w 31"/>
                  <a:gd name="T29" fmla="*/ 13 h 20"/>
                  <a:gd name="T30" fmla="*/ 22 w 31"/>
                  <a:gd name="T31" fmla="*/ 14 h 20"/>
                  <a:gd name="T32" fmla="*/ 20 w 31"/>
                  <a:gd name="T33" fmla="*/ 13 h 20"/>
                  <a:gd name="T34" fmla="*/ 20 w 31"/>
                  <a:gd name="T35" fmla="*/ 14 h 20"/>
                  <a:gd name="T36" fmla="*/ 20 w 31"/>
                  <a:gd name="T37" fmla="*/ 13 h 20"/>
                  <a:gd name="T38" fmla="*/ 20 w 31"/>
                  <a:gd name="T39" fmla="*/ 13 h 20"/>
                  <a:gd name="T40" fmla="*/ 21 w 31"/>
                  <a:gd name="T41" fmla="*/ 13 h 20"/>
                  <a:gd name="T42" fmla="*/ 20 w 31"/>
                  <a:gd name="T43" fmla="*/ 13 h 20"/>
                  <a:gd name="T44" fmla="*/ 20 w 31"/>
                  <a:gd name="T45" fmla="*/ 13 h 20"/>
                  <a:gd name="T46" fmla="*/ 18 w 31"/>
                  <a:gd name="T47" fmla="*/ 12 h 20"/>
                  <a:gd name="T48" fmla="*/ 18 w 31"/>
                  <a:gd name="T49" fmla="*/ 13 h 20"/>
                  <a:gd name="T50" fmla="*/ 18 w 31"/>
                  <a:gd name="T51" fmla="*/ 12 h 20"/>
                  <a:gd name="T52" fmla="*/ 18 w 31"/>
                  <a:gd name="T53" fmla="*/ 12 h 20"/>
                  <a:gd name="T54" fmla="*/ 19 w 31"/>
                  <a:gd name="T55" fmla="*/ 12 h 20"/>
                  <a:gd name="T56" fmla="*/ 19 w 31"/>
                  <a:gd name="T57" fmla="*/ 12 h 20"/>
                  <a:gd name="T58" fmla="*/ 18 w 31"/>
                  <a:gd name="T59" fmla="*/ 11 h 20"/>
                  <a:gd name="T60" fmla="*/ 13 w 31"/>
                  <a:gd name="T61" fmla="*/ 11 h 20"/>
                  <a:gd name="T62" fmla="*/ 17 w 31"/>
                  <a:gd name="T63" fmla="*/ 12 h 20"/>
                  <a:gd name="T64" fmla="*/ 14 w 31"/>
                  <a:gd name="T65" fmla="*/ 10 h 20"/>
                  <a:gd name="T66" fmla="*/ 14 w 31"/>
                  <a:gd name="T67" fmla="*/ 9 h 20"/>
                  <a:gd name="T68" fmla="*/ 18 w 31"/>
                  <a:gd name="T69" fmla="*/ 11 h 20"/>
                  <a:gd name="T70" fmla="*/ 17 w 31"/>
                  <a:gd name="T71" fmla="*/ 10 h 20"/>
                  <a:gd name="T72" fmla="*/ 11 w 31"/>
                  <a:gd name="T73" fmla="*/ 9 h 20"/>
                  <a:gd name="T74" fmla="*/ 13 w 31"/>
                  <a:gd name="T75" fmla="*/ 10 h 20"/>
                  <a:gd name="T76" fmla="*/ 11 w 31"/>
                  <a:gd name="T77" fmla="*/ 9 h 20"/>
                  <a:gd name="T78" fmla="*/ 10 w 31"/>
                  <a:gd name="T79" fmla="*/ 9 h 20"/>
                  <a:gd name="T80" fmla="*/ 11 w 31"/>
                  <a:gd name="T81" fmla="*/ 8 h 20"/>
                  <a:gd name="T82" fmla="*/ 12 w 31"/>
                  <a:gd name="T83" fmla="*/ 7 h 20"/>
                  <a:gd name="T84" fmla="*/ 14 w 31"/>
                  <a:gd name="T85" fmla="*/ 8 h 20"/>
                  <a:gd name="T86" fmla="*/ 14 w 31"/>
                  <a:gd name="T87" fmla="*/ 8 h 20"/>
                  <a:gd name="T88" fmla="*/ 7 w 31"/>
                  <a:gd name="T89" fmla="*/ 6 h 20"/>
                  <a:gd name="T90" fmla="*/ 7 w 31"/>
                  <a:gd name="T91" fmla="*/ 7 h 20"/>
                  <a:gd name="T92" fmla="*/ 7 w 31"/>
                  <a:gd name="T93" fmla="*/ 6 h 20"/>
                  <a:gd name="T94" fmla="*/ 11 w 31"/>
                  <a:gd name="T95" fmla="*/ 7 h 20"/>
                  <a:gd name="T96" fmla="*/ 12 w 31"/>
                  <a:gd name="T97" fmla="*/ 7 h 20"/>
                  <a:gd name="T98" fmla="*/ 4 w 31"/>
                  <a:gd name="T99" fmla="*/ 5 h 20"/>
                  <a:gd name="T100" fmla="*/ 6 w 31"/>
                  <a:gd name="T101" fmla="*/ 6 h 20"/>
                  <a:gd name="T102" fmla="*/ 4 w 31"/>
                  <a:gd name="T103" fmla="*/ 5 h 20"/>
                  <a:gd name="T104" fmla="*/ 8 w 31"/>
                  <a:gd name="T105" fmla="*/ 5 h 20"/>
                  <a:gd name="T106" fmla="*/ 9 w 31"/>
                  <a:gd name="T107" fmla="*/ 5 h 20"/>
                  <a:gd name="T108" fmla="*/ 1 w 31"/>
                  <a:gd name="T109" fmla="*/ 3 h 20"/>
                  <a:gd name="T110" fmla="*/ 0 w 31"/>
                  <a:gd name="T111" fmla="*/ 3 h 20"/>
                  <a:gd name="T112" fmla="*/ 3 w 31"/>
                  <a:gd name="T113" fmla="*/ 4 h 20"/>
                  <a:gd name="T114" fmla="*/ 6 w 31"/>
                  <a:gd name="T115" fmla="*/ 3 h 20"/>
                  <a:gd name="T116" fmla="*/ 7 w 31"/>
                  <a:gd name="T117" fmla="*/ 4 h 20"/>
                  <a:gd name="T118" fmla="*/ 6 w 31"/>
                  <a:gd name="T119" fmla="*/ 3 h 20"/>
                  <a:gd name="T120" fmla="*/ 2 w 31"/>
                  <a:gd name="T121" fmla="*/ 1 h 20"/>
                  <a:gd name="T122" fmla="*/ 5 w 31"/>
                  <a:gd name="T12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" h="20">
                    <a:moveTo>
                      <a:pt x="31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0" y="18"/>
                      <a:pt x="30" y="19"/>
                      <a:pt x="29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1" y="19"/>
                      <a:pt x="31" y="18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moveTo>
                      <a:pt x="25" y="16"/>
                    </a:move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6" y="17"/>
                      <a:pt x="26" y="18"/>
                      <a:pt x="27" y="18"/>
                    </a:cubicBezTo>
                    <a:cubicBezTo>
                      <a:pt x="27" y="17"/>
                      <a:pt x="28" y="17"/>
                      <a:pt x="29" y="17"/>
                    </a:cubicBezTo>
                    <a:cubicBezTo>
                      <a:pt x="28" y="16"/>
                      <a:pt x="26" y="16"/>
                      <a:pt x="25" y="16"/>
                    </a:cubicBezTo>
                    <a:moveTo>
                      <a:pt x="21" y="14"/>
                    </a:moveTo>
                    <a:cubicBezTo>
                      <a:pt x="21" y="14"/>
                      <a:pt x="21" y="14"/>
                      <a:pt x="21" y="15"/>
                    </a:cubicBezTo>
                    <a:cubicBezTo>
                      <a:pt x="21" y="15"/>
                      <a:pt x="22" y="15"/>
                      <a:pt x="23" y="16"/>
                    </a:cubicBezTo>
                    <a:cubicBezTo>
                      <a:pt x="23" y="16"/>
                      <a:pt x="24" y="16"/>
                      <a:pt x="24" y="17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6"/>
                      <a:pt x="25" y="16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4" y="15"/>
                      <a:pt x="23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5"/>
                      <a:pt x="24" y="15"/>
                    </a:cubicBezTo>
                    <a:cubicBezTo>
                      <a:pt x="23" y="15"/>
                      <a:pt x="22" y="14"/>
                      <a:pt x="21" y="14"/>
                    </a:cubicBezTo>
                    <a:moveTo>
                      <a:pt x="21" y="13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2" y="14"/>
                    </a:cubicBezTo>
                    <a:cubicBezTo>
                      <a:pt x="21" y="14"/>
                      <a:pt x="21" y="14"/>
                      <a:pt x="21" y="13"/>
                    </a:cubicBezTo>
                    <a:moveTo>
                      <a:pt x="20" y="13"/>
                    </a:moveTo>
                    <a:cubicBezTo>
                      <a:pt x="20" y="13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3"/>
                      <a:pt x="21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18" y="12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moveTo>
                      <a:pt x="18" y="11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9" y="11"/>
                      <a:pt x="18" y="11"/>
                    </a:cubicBezTo>
                    <a:moveTo>
                      <a:pt x="14" y="10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5" y="11"/>
                      <a:pt x="16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6" y="11"/>
                      <a:pt x="16" y="11"/>
                    </a:cubicBezTo>
                    <a:cubicBezTo>
                      <a:pt x="15" y="11"/>
                      <a:pt x="15" y="10"/>
                      <a:pt x="14" y="10"/>
                    </a:cubicBezTo>
                    <a:moveTo>
                      <a:pt x="15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6" y="10"/>
                      <a:pt x="15" y="9"/>
                      <a:pt x="15" y="9"/>
                    </a:cubicBezTo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2" y="10"/>
                      <a:pt x="12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2" y="9"/>
                      <a:pt x="12" y="9"/>
                      <a:pt x="11" y="9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3" y="8"/>
                      <a:pt x="14" y="8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8"/>
                      <a:pt x="13" y="7"/>
                      <a:pt x="12" y="7"/>
                    </a:cubicBezTo>
                    <a:moveTo>
                      <a:pt x="7" y="6"/>
                    </a:moveTo>
                    <a:cubicBezTo>
                      <a:pt x="7" y="6"/>
                      <a:pt x="6" y="7"/>
                      <a:pt x="6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moveTo>
                      <a:pt x="11" y="6"/>
                    </a:moveTo>
                    <a:cubicBezTo>
                      <a:pt x="11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5" y="5"/>
                      <a:pt x="4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7" y="4"/>
                      <a:pt x="6" y="3"/>
                      <a:pt x="6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0216"/>
              <p:cNvSpPr>
                <a:spLocks noEditPoints="1"/>
              </p:cNvSpPr>
              <p:nvPr/>
            </p:nvSpPr>
            <p:spPr bwMode="auto">
              <a:xfrm>
                <a:off x="19" y="3561"/>
                <a:ext cx="57" cy="38"/>
              </a:xfrm>
              <a:custGeom>
                <a:avLst/>
                <a:gdLst>
                  <a:gd name="T0" fmla="*/ 23 w 24"/>
                  <a:gd name="T1" fmla="*/ 16 h 16"/>
                  <a:gd name="T2" fmla="*/ 23 w 24"/>
                  <a:gd name="T3" fmla="*/ 15 h 16"/>
                  <a:gd name="T4" fmla="*/ 20 w 24"/>
                  <a:gd name="T5" fmla="*/ 15 h 16"/>
                  <a:gd name="T6" fmla="*/ 20 w 24"/>
                  <a:gd name="T7" fmla="*/ 14 h 16"/>
                  <a:gd name="T8" fmla="*/ 21 w 24"/>
                  <a:gd name="T9" fmla="*/ 14 h 16"/>
                  <a:gd name="T10" fmla="*/ 19 w 24"/>
                  <a:gd name="T11" fmla="*/ 14 h 16"/>
                  <a:gd name="T12" fmla="*/ 24 w 24"/>
                  <a:gd name="T13" fmla="*/ 13 h 16"/>
                  <a:gd name="T14" fmla="*/ 24 w 24"/>
                  <a:gd name="T15" fmla="*/ 14 h 16"/>
                  <a:gd name="T16" fmla="*/ 19 w 24"/>
                  <a:gd name="T17" fmla="*/ 13 h 16"/>
                  <a:gd name="T18" fmla="*/ 19 w 24"/>
                  <a:gd name="T19" fmla="*/ 13 h 16"/>
                  <a:gd name="T20" fmla="*/ 18 w 24"/>
                  <a:gd name="T21" fmla="*/ 13 h 16"/>
                  <a:gd name="T22" fmla="*/ 22 w 24"/>
                  <a:gd name="T23" fmla="*/ 12 h 16"/>
                  <a:gd name="T24" fmla="*/ 22 w 24"/>
                  <a:gd name="T25" fmla="*/ 12 h 16"/>
                  <a:gd name="T26" fmla="*/ 22 w 24"/>
                  <a:gd name="T27" fmla="*/ 15 h 16"/>
                  <a:gd name="T28" fmla="*/ 23 w 24"/>
                  <a:gd name="T29" fmla="*/ 13 h 16"/>
                  <a:gd name="T30" fmla="*/ 22 w 24"/>
                  <a:gd name="T31" fmla="*/ 12 h 16"/>
                  <a:gd name="T32" fmla="*/ 16 w 24"/>
                  <a:gd name="T33" fmla="*/ 12 h 16"/>
                  <a:gd name="T34" fmla="*/ 13 w 24"/>
                  <a:gd name="T35" fmla="*/ 10 h 16"/>
                  <a:gd name="T36" fmla="*/ 17 w 24"/>
                  <a:gd name="T37" fmla="*/ 12 h 16"/>
                  <a:gd name="T38" fmla="*/ 14 w 24"/>
                  <a:gd name="T39" fmla="*/ 10 h 16"/>
                  <a:gd name="T40" fmla="*/ 12 w 24"/>
                  <a:gd name="T41" fmla="*/ 9 h 16"/>
                  <a:gd name="T42" fmla="*/ 21 w 24"/>
                  <a:gd name="T43" fmla="*/ 12 h 16"/>
                  <a:gd name="T44" fmla="*/ 21 w 24"/>
                  <a:gd name="T45" fmla="*/ 12 h 16"/>
                  <a:gd name="T46" fmla="*/ 19 w 24"/>
                  <a:gd name="T47" fmla="*/ 11 h 16"/>
                  <a:gd name="T48" fmla="*/ 12 w 24"/>
                  <a:gd name="T49" fmla="*/ 9 h 16"/>
                  <a:gd name="T50" fmla="*/ 15 w 24"/>
                  <a:gd name="T51" fmla="*/ 8 h 16"/>
                  <a:gd name="T52" fmla="*/ 17 w 24"/>
                  <a:gd name="T53" fmla="*/ 9 h 16"/>
                  <a:gd name="T54" fmla="*/ 10 w 24"/>
                  <a:gd name="T55" fmla="*/ 8 h 16"/>
                  <a:gd name="T56" fmla="*/ 9 w 24"/>
                  <a:gd name="T57" fmla="*/ 7 h 16"/>
                  <a:gd name="T58" fmla="*/ 11 w 24"/>
                  <a:gd name="T59" fmla="*/ 6 h 16"/>
                  <a:gd name="T60" fmla="*/ 11 w 24"/>
                  <a:gd name="T61" fmla="*/ 6 h 16"/>
                  <a:gd name="T62" fmla="*/ 7 w 24"/>
                  <a:gd name="T63" fmla="*/ 6 h 16"/>
                  <a:gd name="T64" fmla="*/ 13 w 24"/>
                  <a:gd name="T65" fmla="*/ 7 h 16"/>
                  <a:gd name="T66" fmla="*/ 7 w 24"/>
                  <a:gd name="T67" fmla="*/ 6 h 16"/>
                  <a:gd name="T68" fmla="*/ 7 w 24"/>
                  <a:gd name="T69" fmla="*/ 6 h 16"/>
                  <a:gd name="T70" fmla="*/ 11 w 24"/>
                  <a:gd name="T71" fmla="*/ 6 h 16"/>
                  <a:gd name="T72" fmla="*/ 11 w 24"/>
                  <a:gd name="T73" fmla="*/ 6 h 16"/>
                  <a:gd name="T74" fmla="*/ 4 w 24"/>
                  <a:gd name="T75" fmla="*/ 5 h 16"/>
                  <a:gd name="T76" fmla="*/ 5 w 24"/>
                  <a:gd name="T77" fmla="*/ 4 h 16"/>
                  <a:gd name="T78" fmla="*/ 5 w 24"/>
                  <a:gd name="T79" fmla="*/ 4 h 16"/>
                  <a:gd name="T80" fmla="*/ 8 w 24"/>
                  <a:gd name="T81" fmla="*/ 5 h 16"/>
                  <a:gd name="T82" fmla="*/ 8 w 24"/>
                  <a:gd name="T83" fmla="*/ 4 h 16"/>
                  <a:gd name="T84" fmla="*/ 6 w 24"/>
                  <a:gd name="T85" fmla="*/ 2 h 16"/>
                  <a:gd name="T86" fmla="*/ 8 w 24"/>
                  <a:gd name="T87" fmla="*/ 4 h 16"/>
                  <a:gd name="T88" fmla="*/ 8 w 24"/>
                  <a:gd name="T89" fmla="*/ 3 h 16"/>
                  <a:gd name="T90" fmla="*/ 0 w 24"/>
                  <a:gd name="T91" fmla="*/ 2 h 16"/>
                  <a:gd name="T92" fmla="*/ 0 w 24"/>
                  <a:gd name="T93" fmla="*/ 2 h 16"/>
                  <a:gd name="T94" fmla="*/ 0 w 24"/>
                  <a:gd name="T95" fmla="*/ 2 h 16"/>
                  <a:gd name="T96" fmla="*/ 2 w 24"/>
                  <a:gd name="T97" fmla="*/ 0 h 16"/>
                  <a:gd name="T98" fmla="*/ 1 w 24"/>
                  <a:gd name="T99" fmla="*/ 0 h 16"/>
                  <a:gd name="T100" fmla="*/ 2 w 24"/>
                  <a:gd name="T10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" h="16">
                    <a:moveTo>
                      <a:pt x="22" y="15"/>
                    </a:move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3" y="15"/>
                      <a:pt x="23" y="16"/>
                    </a:cubicBezTo>
                    <a:cubicBezTo>
                      <a:pt x="23" y="16"/>
                      <a:pt x="23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5"/>
                      <a:pt x="24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2" y="15"/>
                      <a:pt x="22" y="15"/>
                    </a:cubicBezTo>
                    <a:moveTo>
                      <a:pt x="20" y="14"/>
                    </a:move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4"/>
                    </a:cubicBezTo>
                    <a:cubicBezTo>
                      <a:pt x="20" y="14"/>
                      <a:pt x="20" y="14"/>
                      <a:pt x="20" y="14"/>
                    </a:cubicBezTo>
                    <a:moveTo>
                      <a:pt x="20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0" y="14"/>
                    </a:cubicBezTo>
                    <a:moveTo>
                      <a:pt x="19" y="13"/>
                    </a:move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3"/>
                      <a:pt x="19" y="13"/>
                      <a:pt x="19" y="13"/>
                    </a:cubicBezTo>
                    <a:moveTo>
                      <a:pt x="24" y="13"/>
                    </a:moveTo>
                    <a:cubicBezTo>
                      <a:pt x="24" y="13"/>
                      <a:pt x="24" y="13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3"/>
                    </a:cubicBezTo>
                    <a:moveTo>
                      <a:pt x="19" y="13"/>
                    </a:move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19" y="13"/>
                      <a:pt x="19" y="13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3"/>
                      <a:pt x="22" y="13"/>
                      <a:pt x="22" y="14"/>
                    </a:cubicBezTo>
                    <a:cubicBezTo>
                      <a:pt x="22" y="14"/>
                      <a:pt x="22" y="14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3" y="15"/>
                      <a:pt x="23" y="14"/>
                      <a:pt x="24" y="14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13" y="10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4" y="11"/>
                      <a:pt x="15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1"/>
                      <a:pt x="15" y="11"/>
                      <a:pt x="13" y="10"/>
                    </a:cubicBezTo>
                    <a:moveTo>
                      <a:pt x="14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1"/>
                      <a:pt x="15" y="11"/>
                      <a:pt x="14" y="10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9"/>
                      <a:pt x="11" y="9"/>
                      <a:pt x="12" y="10"/>
                    </a:cubicBezTo>
                    <a:cubicBezTo>
                      <a:pt x="12" y="10"/>
                      <a:pt x="12" y="9"/>
                      <a:pt x="12" y="9"/>
                    </a:cubicBezTo>
                    <a:cubicBezTo>
                      <a:pt x="12" y="9"/>
                      <a:pt x="11" y="8"/>
                      <a:pt x="10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7" y="10"/>
                      <a:pt x="19" y="11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3"/>
                      <a:pt x="21" y="13"/>
                    </a:cubicBezTo>
                    <a:cubicBezTo>
                      <a:pt x="21" y="13"/>
                      <a:pt x="21" y="12"/>
                      <a:pt x="21" y="12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6" y="9"/>
                      <a:pt x="15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1" y="8"/>
                      <a:pt x="10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9" y="7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10" y="7"/>
                      <a:pt x="9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6"/>
                      <a:pt x="11" y="6"/>
                    </a:cubicBezTo>
                    <a:moveTo>
                      <a:pt x="7" y="6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7" y="7"/>
                      <a:pt x="7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12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10" y="5"/>
                    </a:moveTo>
                    <a:cubicBezTo>
                      <a:pt x="10" y="5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5"/>
                      <a:pt x="10" y="5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5"/>
                      <a:pt x="10" y="5"/>
                      <a:pt x="10" y="5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5"/>
                      <a:pt x="4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5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2"/>
                    </a:moveTo>
                    <a:cubicBezTo>
                      <a:pt x="6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7" y="3"/>
                      <a:pt x="6" y="3"/>
                      <a:pt x="6" y="2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0217"/>
              <p:cNvSpPr>
                <a:spLocks noEditPoints="1"/>
              </p:cNvSpPr>
              <p:nvPr/>
            </p:nvSpPr>
            <p:spPr bwMode="auto">
              <a:xfrm>
                <a:off x="19" y="3557"/>
                <a:ext cx="57" cy="47"/>
              </a:xfrm>
              <a:custGeom>
                <a:avLst/>
                <a:gdLst>
                  <a:gd name="T0" fmla="*/ 19 w 24"/>
                  <a:gd name="T1" fmla="*/ 18 h 20"/>
                  <a:gd name="T2" fmla="*/ 22 w 24"/>
                  <a:gd name="T3" fmla="*/ 19 h 20"/>
                  <a:gd name="T4" fmla="*/ 22 w 24"/>
                  <a:gd name="T5" fmla="*/ 19 h 20"/>
                  <a:gd name="T6" fmla="*/ 21 w 24"/>
                  <a:gd name="T7" fmla="*/ 18 h 20"/>
                  <a:gd name="T8" fmla="*/ 19 w 24"/>
                  <a:gd name="T9" fmla="*/ 17 h 20"/>
                  <a:gd name="T10" fmla="*/ 18 w 24"/>
                  <a:gd name="T11" fmla="*/ 17 h 20"/>
                  <a:gd name="T12" fmla="*/ 19 w 24"/>
                  <a:gd name="T13" fmla="*/ 17 h 20"/>
                  <a:gd name="T14" fmla="*/ 18 w 24"/>
                  <a:gd name="T15" fmla="*/ 17 h 20"/>
                  <a:gd name="T16" fmla="*/ 16 w 24"/>
                  <a:gd name="T17" fmla="*/ 16 h 20"/>
                  <a:gd name="T18" fmla="*/ 17 w 24"/>
                  <a:gd name="T19" fmla="*/ 16 h 20"/>
                  <a:gd name="T20" fmla="*/ 17 w 24"/>
                  <a:gd name="T21" fmla="*/ 16 h 20"/>
                  <a:gd name="T22" fmla="*/ 21 w 24"/>
                  <a:gd name="T23" fmla="*/ 14 h 20"/>
                  <a:gd name="T24" fmla="*/ 21 w 24"/>
                  <a:gd name="T25" fmla="*/ 14 h 20"/>
                  <a:gd name="T26" fmla="*/ 24 w 24"/>
                  <a:gd name="T27" fmla="*/ 14 h 20"/>
                  <a:gd name="T28" fmla="*/ 24 w 24"/>
                  <a:gd name="T29" fmla="*/ 14 h 20"/>
                  <a:gd name="T30" fmla="*/ 12 w 24"/>
                  <a:gd name="T31" fmla="*/ 14 h 20"/>
                  <a:gd name="T32" fmla="*/ 16 w 24"/>
                  <a:gd name="T33" fmla="*/ 15 h 20"/>
                  <a:gd name="T34" fmla="*/ 13 w 24"/>
                  <a:gd name="T35" fmla="*/ 13 h 20"/>
                  <a:gd name="T36" fmla="*/ 22 w 24"/>
                  <a:gd name="T37" fmla="*/ 14 h 20"/>
                  <a:gd name="T38" fmla="*/ 21 w 24"/>
                  <a:gd name="T39" fmla="*/ 14 h 20"/>
                  <a:gd name="T40" fmla="*/ 21 w 24"/>
                  <a:gd name="T41" fmla="*/ 15 h 20"/>
                  <a:gd name="T42" fmla="*/ 21 w 24"/>
                  <a:gd name="T43" fmla="*/ 15 h 20"/>
                  <a:gd name="T44" fmla="*/ 21 w 24"/>
                  <a:gd name="T45" fmla="*/ 16 h 20"/>
                  <a:gd name="T46" fmla="*/ 21 w 24"/>
                  <a:gd name="T47" fmla="*/ 17 h 20"/>
                  <a:gd name="T48" fmla="*/ 22 w 24"/>
                  <a:gd name="T49" fmla="*/ 19 h 20"/>
                  <a:gd name="T50" fmla="*/ 22 w 24"/>
                  <a:gd name="T51" fmla="*/ 17 h 20"/>
                  <a:gd name="T52" fmla="*/ 22 w 24"/>
                  <a:gd name="T53" fmla="*/ 17 h 20"/>
                  <a:gd name="T54" fmla="*/ 22 w 24"/>
                  <a:gd name="T55" fmla="*/ 14 h 20"/>
                  <a:gd name="T56" fmla="*/ 22 w 24"/>
                  <a:gd name="T57" fmla="*/ 14 h 20"/>
                  <a:gd name="T58" fmla="*/ 24 w 24"/>
                  <a:gd name="T59" fmla="*/ 14 h 20"/>
                  <a:gd name="T60" fmla="*/ 23 w 24"/>
                  <a:gd name="T61" fmla="*/ 13 h 20"/>
                  <a:gd name="T62" fmla="*/ 10 w 24"/>
                  <a:gd name="T63" fmla="*/ 11 h 20"/>
                  <a:gd name="T64" fmla="*/ 11 w 24"/>
                  <a:gd name="T65" fmla="*/ 13 h 20"/>
                  <a:gd name="T66" fmla="*/ 10 w 24"/>
                  <a:gd name="T67" fmla="*/ 11 h 20"/>
                  <a:gd name="T68" fmla="*/ 8 w 24"/>
                  <a:gd name="T69" fmla="*/ 11 h 20"/>
                  <a:gd name="T70" fmla="*/ 9 w 24"/>
                  <a:gd name="T71" fmla="*/ 11 h 20"/>
                  <a:gd name="T72" fmla="*/ 6 w 24"/>
                  <a:gd name="T73" fmla="*/ 9 h 20"/>
                  <a:gd name="T74" fmla="*/ 6 w 24"/>
                  <a:gd name="T75" fmla="*/ 10 h 20"/>
                  <a:gd name="T76" fmla="*/ 6 w 24"/>
                  <a:gd name="T77" fmla="*/ 9 h 20"/>
                  <a:gd name="T78" fmla="*/ 16 w 24"/>
                  <a:gd name="T79" fmla="*/ 9 h 20"/>
                  <a:gd name="T80" fmla="*/ 24 w 24"/>
                  <a:gd name="T81" fmla="*/ 13 h 20"/>
                  <a:gd name="T82" fmla="*/ 24 w 24"/>
                  <a:gd name="T83" fmla="*/ 13 h 20"/>
                  <a:gd name="T84" fmla="*/ 16 w 24"/>
                  <a:gd name="T85" fmla="*/ 8 h 20"/>
                  <a:gd name="T86" fmla="*/ 4 w 24"/>
                  <a:gd name="T87" fmla="*/ 8 h 20"/>
                  <a:gd name="T88" fmla="*/ 6 w 24"/>
                  <a:gd name="T89" fmla="*/ 9 h 20"/>
                  <a:gd name="T90" fmla="*/ 4 w 24"/>
                  <a:gd name="T91" fmla="*/ 8 h 20"/>
                  <a:gd name="T92" fmla="*/ 12 w 24"/>
                  <a:gd name="T93" fmla="*/ 7 h 20"/>
                  <a:gd name="T94" fmla="*/ 14 w 24"/>
                  <a:gd name="T95" fmla="*/ 7 h 20"/>
                  <a:gd name="T96" fmla="*/ 11 w 24"/>
                  <a:gd name="T97" fmla="*/ 5 h 20"/>
                  <a:gd name="T98" fmla="*/ 12 w 24"/>
                  <a:gd name="T99" fmla="*/ 6 h 20"/>
                  <a:gd name="T100" fmla="*/ 11 w 24"/>
                  <a:gd name="T101" fmla="*/ 5 h 20"/>
                  <a:gd name="T102" fmla="*/ 0 w 24"/>
                  <a:gd name="T103" fmla="*/ 5 h 20"/>
                  <a:gd name="T104" fmla="*/ 2 w 24"/>
                  <a:gd name="T105" fmla="*/ 7 h 20"/>
                  <a:gd name="T106" fmla="*/ 9 w 24"/>
                  <a:gd name="T107" fmla="*/ 4 h 20"/>
                  <a:gd name="T108" fmla="*/ 9 w 24"/>
                  <a:gd name="T109" fmla="*/ 5 h 20"/>
                  <a:gd name="T110" fmla="*/ 9 w 24"/>
                  <a:gd name="T111" fmla="*/ 4 h 20"/>
                  <a:gd name="T112" fmla="*/ 6 w 24"/>
                  <a:gd name="T113" fmla="*/ 3 h 20"/>
                  <a:gd name="T114" fmla="*/ 9 w 24"/>
                  <a:gd name="T115" fmla="*/ 4 h 20"/>
                  <a:gd name="T116" fmla="*/ 2 w 24"/>
                  <a:gd name="T117" fmla="*/ 1 h 20"/>
                  <a:gd name="T118" fmla="*/ 4 w 24"/>
                  <a:gd name="T119" fmla="*/ 3 h 20"/>
                  <a:gd name="T120" fmla="*/ 2 w 24"/>
                  <a:gd name="T121" fmla="*/ 1 h 20"/>
                  <a:gd name="T122" fmla="*/ 2 w 24"/>
                  <a:gd name="T123" fmla="*/ 1 h 20"/>
                  <a:gd name="T124" fmla="*/ 5 w 24"/>
                  <a:gd name="T125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" h="20">
                    <a:moveTo>
                      <a:pt x="19" y="17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9" y="17"/>
                      <a:pt x="19" y="17"/>
                      <a:pt x="19" y="17"/>
                    </a:cubicBezTo>
                    <a:moveTo>
                      <a:pt x="18" y="17"/>
                    </a:moveTo>
                    <a:cubicBezTo>
                      <a:pt x="18" y="17"/>
                      <a:pt x="18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8" y="17"/>
                      <a:pt x="18" y="17"/>
                      <a:pt x="18" y="17"/>
                    </a:cubicBezTo>
                    <a:moveTo>
                      <a:pt x="17" y="16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moveTo>
                      <a:pt x="21" y="14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moveTo>
                      <a:pt x="13" y="13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4"/>
                      <a:pt x="14" y="15"/>
                      <a:pt x="15" y="15"/>
                    </a:cubicBezTo>
                    <a:cubicBezTo>
                      <a:pt x="15" y="15"/>
                      <a:pt x="16" y="15"/>
                      <a:pt x="16" y="15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3" y="14"/>
                      <a:pt x="13" y="13"/>
                      <a:pt x="13" y="13"/>
                    </a:cubicBezTo>
                    <a:moveTo>
                      <a:pt x="23" y="13"/>
                    </a:moveTo>
                    <a:cubicBezTo>
                      <a:pt x="23" y="13"/>
                      <a:pt x="22" y="13"/>
                      <a:pt x="22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5"/>
                      <a:pt x="21" y="15"/>
                    </a:cubicBezTo>
                    <a:cubicBezTo>
                      <a:pt x="21" y="15"/>
                      <a:pt x="21" y="14"/>
                      <a:pt x="21" y="14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8"/>
                      <a:pt x="22" y="18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5"/>
                      <a:pt x="22" y="15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10" y="11"/>
                    </a:move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1" y="13"/>
                      <a:pt x="11" y="13"/>
                    </a:cubicBezTo>
                    <a:cubicBezTo>
                      <a:pt x="11" y="13"/>
                      <a:pt x="12" y="13"/>
                      <a:pt x="12" y="13"/>
                    </a:cubicBezTo>
                    <a:cubicBezTo>
                      <a:pt x="11" y="12"/>
                      <a:pt x="10" y="12"/>
                      <a:pt x="10" y="11"/>
                    </a:cubicBezTo>
                    <a:moveTo>
                      <a:pt x="9" y="11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10"/>
                      <a:pt x="6" y="1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16" y="8"/>
                    </a:moveTo>
                    <a:cubicBezTo>
                      <a:pt x="16" y="8"/>
                      <a:pt x="16" y="9"/>
                      <a:pt x="16" y="9"/>
                    </a:cubicBezTo>
                    <a:cubicBezTo>
                      <a:pt x="18" y="10"/>
                      <a:pt x="21" y="12"/>
                      <a:pt x="23" y="13"/>
                    </a:cubicBezTo>
                    <a:cubicBezTo>
                      <a:pt x="23" y="13"/>
                      <a:pt x="23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16" y="8"/>
                      <a:pt x="16" y="8"/>
                      <a:pt x="16" y="8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5" y="9"/>
                      <a:pt x="5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8"/>
                      <a:pt x="4" y="8"/>
                      <a:pt x="4" y="8"/>
                    </a:cubicBezTo>
                    <a:moveTo>
                      <a:pt x="12" y="6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7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11" y="5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6"/>
                      <a:pt x="0" y="6"/>
                      <a:pt x="0" y="5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6" y="3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8" y="3"/>
                      <a:pt x="7" y="3"/>
                      <a:pt x="7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0218"/>
              <p:cNvSpPr>
                <a:spLocks noEditPoints="1"/>
              </p:cNvSpPr>
              <p:nvPr/>
            </p:nvSpPr>
            <p:spPr bwMode="auto">
              <a:xfrm>
                <a:off x="36" y="3535"/>
                <a:ext cx="30" cy="22"/>
              </a:xfrm>
              <a:custGeom>
                <a:avLst/>
                <a:gdLst>
                  <a:gd name="T0" fmla="*/ 11 w 13"/>
                  <a:gd name="T1" fmla="*/ 9 h 9"/>
                  <a:gd name="T2" fmla="*/ 11 w 13"/>
                  <a:gd name="T3" fmla="*/ 9 h 9"/>
                  <a:gd name="T4" fmla="*/ 11 w 13"/>
                  <a:gd name="T5" fmla="*/ 9 h 9"/>
                  <a:gd name="T6" fmla="*/ 11 w 13"/>
                  <a:gd name="T7" fmla="*/ 9 h 9"/>
                  <a:gd name="T8" fmla="*/ 11 w 13"/>
                  <a:gd name="T9" fmla="*/ 9 h 9"/>
                  <a:gd name="T10" fmla="*/ 9 w 13"/>
                  <a:gd name="T11" fmla="*/ 8 h 9"/>
                  <a:gd name="T12" fmla="*/ 9 w 13"/>
                  <a:gd name="T13" fmla="*/ 8 h 9"/>
                  <a:gd name="T14" fmla="*/ 11 w 13"/>
                  <a:gd name="T15" fmla="*/ 9 h 9"/>
                  <a:gd name="T16" fmla="*/ 11 w 13"/>
                  <a:gd name="T17" fmla="*/ 9 h 9"/>
                  <a:gd name="T18" fmla="*/ 9 w 13"/>
                  <a:gd name="T19" fmla="*/ 8 h 9"/>
                  <a:gd name="T20" fmla="*/ 9 w 13"/>
                  <a:gd name="T21" fmla="*/ 8 h 9"/>
                  <a:gd name="T22" fmla="*/ 8 w 13"/>
                  <a:gd name="T23" fmla="*/ 7 h 9"/>
                  <a:gd name="T24" fmla="*/ 8 w 13"/>
                  <a:gd name="T25" fmla="*/ 7 h 9"/>
                  <a:gd name="T26" fmla="*/ 9 w 13"/>
                  <a:gd name="T27" fmla="*/ 8 h 9"/>
                  <a:gd name="T28" fmla="*/ 9 w 13"/>
                  <a:gd name="T29" fmla="*/ 8 h 9"/>
                  <a:gd name="T30" fmla="*/ 8 w 13"/>
                  <a:gd name="T31" fmla="*/ 7 h 9"/>
                  <a:gd name="T32" fmla="*/ 6 w 13"/>
                  <a:gd name="T33" fmla="*/ 6 h 9"/>
                  <a:gd name="T34" fmla="*/ 6 w 13"/>
                  <a:gd name="T35" fmla="*/ 6 h 9"/>
                  <a:gd name="T36" fmla="*/ 7 w 13"/>
                  <a:gd name="T37" fmla="*/ 6 h 9"/>
                  <a:gd name="T38" fmla="*/ 7 w 13"/>
                  <a:gd name="T39" fmla="*/ 6 h 9"/>
                  <a:gd name="T40" fmla="*/ 6 w 13"/>
                  <a:gd name="T41" fmla="*/ 6 h 9"/>
                  <a:gd name="T42" fmla="*/ 11 w 13"/>
                  <a:gd name="T43" fmla="*/ 5 h 9"/>
                  <a:gd name="T44" fmla="*/ 11 w 13"/>
                  <a:gd name="T45" fmla="*/ 5 h 9"/>
                  <a:gd name="T46" fmla="*/ 12 w 13"/>
                  <a:gd name="T47" fmla="*/ 6 h 9"/>
                  <a:gd name="T48" fmla="*/ 13 w 13"/>
                  <a:gd name="T49" fmla="*/ 6 h 9"/>
                  <a:gd name="T50" fmla="*/ 13 w 13"/>
                  <a:gd name="T51" fmla="*/ 6 h 9"/>
                  <a:gd name="T52" fmla="*/ 12 w 13"/>
                  <a:gd name="T53" fmla="*/ 6 h 9"/>
                  <a:gd name="T54" fmla="*/ 11 w 13"/>
                  <a:gd name="T55" fmla="*/ 5 h 9"/>
                  <a:gd name="T56" fmla="*/ 9 w 13"/>
                  <a:gd name="T57" fmla="*/ 5 h 9"/>
                  <a:gd name="T58" fmla="*/ 9 w 13"/>
                  <a:gd name="T59" fmla="*/ 5 h 9"/>
                  <a:gd name="T60" fmla="*/ 10 w 13"/>
                  <a:gd name="T61" fmla="*/ 5 h 9"/>
                  <a:gd name="T62" fmla="*/ 10 w 13"/>
                  <a:gd name="T63" fmla="*/ 5 h 9"/>
                  <a:gd name="T64" fmla="*/ 9 w 13"/>
                  <a:gd name="T65" fmla="*/ 5 h 9"/>
                  <a:gd name="T66" fmla="*/ 4 w 13"/>
                  <a:gd name="T67" fmla="*/ 4 h 9"/>
                  <a:gd name="T68" fmla="*/ 4 w 13"/>
                  <a:gd name="T69" fmla="*/ 5 h 9"/>
                  <a:gd name="T70" fmla="*/ 6 w 13"/>
                  <a:gd name="T71" fmla="*/ 6 h 9"/>
                  <a:gd name="T72" fmla="*/ 6 w 13"/>
                  <a:gd name="T73" fmla="*/ 6 h 9"/>
                  <a:gd name="T74" fmla="*/ 4 w 13"/>
                  <a:gd name="T75" fmla="*/ 4 h 9"/>
                  <a:gd name="T76" fmla="*/ 7 w 13"/>
                  <a:gd name="T77" fmla="*/ 4 h 9"/>
                  <a:gd name="T78" fmla="*/ 7 w 13"/>
                  <a:gd name="T79" fmla="*/ 4 h 9"/>
                  <a:gd name="T80" fmla="*/ 8 w 13"/>
                  <a:gd name="T81" fmla="*/ 4 h 9"/>
                  <a:gd name="T82" fmla="*/ 8 w 13"/>
                  <a:gd name="T83" fmla="*/ 4 h 9"/>
                  <a:gd name="T84" fmla="*/ 7 w 13"/>
                  <a:gd name="T85" fmla="*/ 4 h 9"/>
                  <a:gd name="T86" fmla="*/ 5 w 13"/>
                  <a:gd name="T87" fmla="*/ 3 h 9"/>
                  <a:gd name="T88" fmla="*/ 5 w 13"/>
                  <a:gd name="T89" fmla="*/ 3 h 9"/>
                  <a:gd name="T90" fmla="*/ 7 w 13"/>
                  <a:gd name="T91" fmla="*/ 3 h 9"/>
                  <a:gd name="T92" fmla="*/ 7 w 13"/>
                  <a:gd name="T93" fmla="*/ 4 h 9"/>
                  <a:gd name="T94" fmla="*/ 7 w 13"/>
                  <a:gd name="T95" fmla="*/ 4 h 9"/>
                  <a:gd name="T96" fmla="*/ 5 w 13"/>
                  <a:gd name="T97" fmla="*/ 3 h 9"/>
                  <a:gd name="T98" fmla="*/ 0 w 13"/>
                  <a:gd name="T99" fmla="*/ 2 h 9"/>
                  <a:gd name="T100" fmla="*/ 0 w 13"/>
                  <a:gd name="T101" fmla="*/ 2 h 9"/>
                  <a:gd name="T102" fmla="*/ 2 w 13"/>
                  <a:gd name="T103" fmla="*/ 3 h 9"/>
                  <a:gd name="T104" fmla="*/ 2 w 13"/>
                  <a:gd name="T105" fmla="*/ 3 h 9"/>
                  <a:gd name="T106" fmla="*/ 0 w 13"/>
                  <a:gd name="T107" fmla="*/ 2 h 9"/>
                  <a:gd name="T108" fmla="*/ 1 w 13"/>
                  <a:gd name="T109" fmla="*/ 0 h 9"/>
                  <a:gd name="T110" fmla="*/ 1 w 13"/>
                  <a:gd name="T111" fmla="*/ 0 h 9"/>
                  <a:gd name="T112" fmla="*/ 3 w 13"/>
                  <a:gd name="T113" fmla="*/ 2 h 9"/>
                  <a:gd name="T114" fmla="*/ 3 w 13"/>
                  <a:gd name="T115" fmla="*/ 1 h 9"/>
                  <a:gd name="T116" fmla="*/ 1 w 13"/>
                  <a:gd name="T1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" h="9"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moveTo>
                      <a:pt x="8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7"/>
                      <a:pt x="8" y="7"/>
                      <a:pt x="8" y="7"/>
                    </a:cubicBezTo>
                    <a:moveTo>
                      <a:pt x="6" y="6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6"/>
                      <a:pt x="6" y="6"/>
                      <a:pt x="6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1" y="6"/>
                      <a:pt x="11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9" y="5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7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0219"/>
              <p:cNvSpPr>
                <a:spLocks noEditPoints="1"/>
              </p:cNvSpPr>
              <p:nvPr/>
            </p:nvSpPr>
            <p:spPr bwMode="auto">
              <a:xfrm>
                <a:off x="-45" y="3672"/>
                <a:ext cx="97" cy="62"/>
              </a:xfrm>
              <a:custGeom>
                <a:avLst/>
                <a:gdLst>
                  <a:gd name="T0" fmla="*/ 40 w 41"/>
                  <a:gd name="T1" fmla="*/ 25 h 26"/>
                  <a:gd name="T2" fmla="*/ 41 w 41"/>
                  <a:gd name="T3" fmla="*/ 25 h 26"/>
                  <a:gd name="T4" fmla="*/ 32 w 41"/>
                  <a:gd name="T5" fmla="*/ 21 h 26"/>
                  <a:gd name="T6" fmla="*/ 33 w 41"/>
                  <a:gd name="T7" fmla="*/ 21 h 26"/>
                  <a:gd name="T8" fmla="*/ 30 w 41"/>
                  <a:gd name="T9" fmla="*/ 19 h 26"/>
                  <a:gd name="T10" fmla="*/ 32 w 41"/>
                  <a:gd name="T11" fmla="*/ 21 h 26"/>
                  <a:gd name="T12" fmla="*/ 31 w 41"/>
                  <a:gd name="T13" fmla="*/ 18 h 26"/>
                  <a:gd name="T14" fmla="*/ 33 w 41"/>
                  <a:gd name="T15" fmla="*/ 20 h 26"/>
                  <a:gd name="T16" fmla="*/ 31 w 41"/>
                  <a:gd name="T17" fmla="*/ 18 h 26"/>
                  <a:gd name="T18" fmla="*/ 19 w 41"/>
                  <a:gd name="T19" fmla="*/ 14 h 26"/>
                  <a:gd name="T20" fmla="*/ 24 w 41"/>
                  <a:gd name="T21" fmla="*/ 16 h 26"/>
                  <a:gd name="T22" fmla="*/ 21 w 41"/>
                  <a:gd name="T23" fmla="*/ 12 h 26"/>
                  <a:gd name="T24" fmla="*/ 25 w 41"/>
                  <a:gd name="T25" fmla="*/ 15 h 26"/>
                  <a:gd name="T26" fmla="*/ 21 w 41"/>
                  <a:gd name="T27" fmla="*/ 12 h 26"/>
                  <a:gd name="T28" fmla="*/ 20 w 41"/>
                  <a:gd name="T29" fmla="*/ 12 h 26"/>
                  <a:gd name="T30" fmla="*/ 21 w 41"/>
                  <a:gd name="T31" fmla="*/ 12 h 26"/>
                  <a:gd name="T32" fmla="*/ 17 w 41"/>
                  <a:gd name="T33" fmla="*/ 12 h 26"/>
                  <a:gd name="T34" fmla="*/ 17 w 41"/>
                  <a:gd name="T35" fmla="*/ 13 h 26"/>
                  <a:gd name="T36" fmla="*/ 17 w 41"/>
                  <a:gd name="T37" fmla="*/ 12 h 26"/>
                  <a:gd name="T38" fmla="*/ 17 w 41"/>
                  <a:gd name="T39" fmla="*/ 10 h 26"/>
                  <a:gd name="T40" fmla="*/ 18 w 41"/>
                  <a:gd name="T41" fmla="*/ 10 h 26"/>
                  <a:gd name="T42" fmla="*/ 12 w 41"/>
                  <a:gd name="T43" fmla="*/ 9 h 26"/>
                  <a:gd name="T44" fmla="*/ 16 w 41"/>
                  <a:gd name="T45" fmla="*/ 12 h 26"/>
                  <a:gd name="T46" fmla="*/ 12 w 41"/>
                  <a:gd name="T47" fmla="*/ 9 h 26"/>
                  <a:gd name="T48" fmla="*/ 11 w 41"/>
                  <a:gd name="T49" fmla="*/ 8 h 26"/>
                  <a:gd name="T50" fmla="*/ 11 w 41"/>
                  <a:gd name="T51" fmla="*/ 9 h 26"/>
                  <a:gd name="T52" fmla="*/ 11 w 41"/>
                  <a:gd name="T53" fmla="*/ 8 h 26"/>
                  <a:gd name="T54" fmla="*/ 13 w 41"/>
                  <a:gd name="T55" fmla="*/ 7 h 26"/>
                  <a:gd name="T56" fmla="*/ 17 w 41"/>
                  <a:gd name="T57" fmla="*/ 9 h 26"/>
                  <a:gd name="T58" fmla="*/ 12 w 41"/>
                  <a:gd name="T59" fmla="*/ 6 h 26"/>
                  <a:gd name="T60" fmla="*/ 12 w 41"/>
                  <a:gd name="T61" fmla="*/ 7 h 26"/>
                  <a:gd name="T62" fmla="*/ 12 w 41"/>
                  <a:gd name="T63" fmla="*/ 6 h 26"/>
                  <a:gd name="T64" fmla="*/ 5 w 41"/>
                  <a:gd name="T65" fmla="*/ 6 h 26"/>
                  <a:gd name="T66" fmla="*/ 6 w 41"/>
                  <a:gd name="T67" fmla="*/ 5 h 26"/>
                  <a:gd name="T68" fmla="*/ 3 w 41"/>
                  <a:gd name="T69" fmla="*/ 4 h 26"/>
                  <a:gd name="T70" fmla="*/ 5 w 41"/>
                  <a:gd name="T71" fmla="*/ 6 h 26"/>
                  <a:gd name="T72" fmla="*/ 3 w 41"/>
                  <a:gd name="T73" fmla="*/ 4 h 26"/>
                  <a:gd name="T74" fmla="*/ 7 w 41"/>
                  <a:gd name="T75" fmla="*/ 3 h 26"/>
                  <a:gd name="T76" fmla="*/ 7 w 41"/>
                  <a:gd name="T77" fmla="*/ 3 h 26"/>
                  <a:gd name="T78" fmla="*/ 1 w 41"/>
                  <a:gd name="T79" fmla="*/ 2 h 26"/>
                  <a:gd name="T80" fmla="*/ 3 w 41"/>
                  <a:gd name="T81" fmla="*/ 5 h 26"/>
                  <a:gd name="T82" fmla="*/ 1 w 41"/>
                  <a:gd name="T83" fmla="*/ 2 h 26"/>
                  <a:gd name="T84" fmla="*/ 4 w 41"/>
                  <a:gd name="T85" fmla="*/ 2 h 26"/>
                  <a:gd name="T86" fmla="*/ 6 w 41"/>
                  <a:gd name="T87" fmla="*/ 3 h 26"/>
                  <a:gd name="T88" fmla="*/ 5 w 41"/>
                  <a:gd name="T89" fmla="*/ 2 h 26"/>
                  <a:gd name="T90" fmla="*/ 5 w 41"/>
                  <a:gd name="T91" fmla="*/ 2 h 26"/>
                  <a:gd name="T92" fmla="*/ 2 w 41"/>
                  <a:gd name="T93" fmla="*/ 0 h 26"/>
                  <a:gd name="T94" fmla="*/ 4 w 41"/>
                  <a:gd name="T95" fmla="*/ 2 h 26"/>
                  <a:gd name="T96" fmla="*/ 2 w 41"/>
                  <a:gd name="T9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1" h="26">
                    <a:moveTo>
                      <a:pt x="40" y="25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41" y="25"/>
                      <a:pt x="41" y="25"/>
                      <a:pt x="40" y="25"/>
                    </a:cubicBezTo>
                    <a:moveTo>
                      <a:pt x="32" y="21"/>
                    </a:move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2" y="21"/>
                    </a:cubicBezTo>
                    <a:moveTo>
                      <a:pt x="30" y="19"/>
                    </a:moveTo>
                    <a:cubicBezTo>
                      <a:pt x="30" y="20"/>
                      <a:pt x="30" y="20"/>
                      <a:pt x="30" y="20"/>
                    </a:cubicBezTo>
                    <a:cubicBezTo>
                      <a:pt x="31" y="20"/>
                      <a:pt x="32" y="20"/>
                      <a:pt x="32" y="21"/>
                    </a:cubicBezTo>
                    <a:cubicBezTo>
                      <a:pt x="32" y="20"/>
                      <a:pt x="31" y="20"/>
                      <a:pt x="30" y="19"/>
                    </a:cubicBezTo>
                    <a:moveTo>
                      <a:pt x="31" y="18"/>
                    </a:move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20"/>
                      <a:pt x="33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3" y="19"/>
                      <a:pt x="32" y="19"/>
                      <a:pt x="31" y="18"/>
                    </a:cubicBezTo>
                    <a:moveTo>
                      <a:pt x="20" y="13"/>
                    </a:moveTo>
                    <a:cubicBezTo>
                      <a:pt x="20" y="14"/>
                      <a:pt x="19" y="14"/>
                      <a:pt x="19" y="14"/>
                    </a:cubicBezTo>
                    <a:cubicBezTo>
                      <a:pt x="21" y="15"/>
                      <a:pt x="22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2" y="15"/>
                      <a:pt x="21" y="14"/>
                      <a:pt x="20" y="13"/>
                    </a:cubicBezTo>
                    <a:moveTo>
                      <a:pt x="21" y="12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2" y="13"/>
                      <a:pt x="23" y="14"/>
                      <a:pt x="25" y="15"/>
                    </a:cubicBezTo>
                    <a:cubicBezTo>
                      <a:pt x="25" y="15"/>
                      <a:pt x="25" y="14"/>
                      <a:pt x="25" y="14"/>
                    </a:cubicBezTo>
                    <a:cubicBezTo>
                      <a:pt x="24" y="13"/>
                      <a:pt x="22" y="13"/>
                      <a:pt x="21" y="12"/>
                    </a:cubicBezTo>
                    <a:moveTo>
                      <a:pt x="21" y="12"/>
                    </a:moveTo>
                    <a:cubicBezTo>
                      <a:pt x="21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7" y="12"/>
                    </a:moveTo>
                    <a:cubicBezTo>
                      <a:pt x="17" y="12"/>
                      <a:pt x="16" y="12"/>
                      <a:pt x="16" y="12"/>
                    </a:cubicBezTo>
                    <a:cubicBezTo>
                      <a:pt x="16" y="12"/>
                      <a:pt x="17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8" y="10"/>
                    </a:moveTo>
                    <a:cubicBezTo>
                      <a:pt x="18" y="10"/>
                      <a:pt x="18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1" y="10"/>
                    </a:cubicBezTo>
                    <a:cubicBezTo>
                      <a:pt x="13" y="10"/>
                      <a:pt x="14" y="11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0"/>
                      <a:pt x="13" y="9"/>
                      <a:pt x="12" y="9"/>
                    </a:cubicBezTo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1" y="9"/>
                      <a:pt x="11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4" y="8"/>
                      <a:pt x="15" y="9"/>
                      <a:pt x="17" y="10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6" y="9"/>
                      <a:pt x="14" y="8"/>
                      <a:pt x="13" y="7"/>
                    </a:cubicBezTo>
                    <a:moveTo>
                      <a:pt x="12" y="6"/>
                    </a:moveTo>
                    <a:cubicBezTo>
                      <a:pt x="12" y="6"/>
                      <a:pt x="12" y="6"/>
                      <a:pt x="12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6" y="5"/>
                    </a:moveTo>
                    <a:cubicBezTo>
                      <a:pt x="5" y="5"/>
                      <a:pt x="5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5"/>
                    </a:cubicBezTo>
                    <a:cubicBezTo>
                      <a:pt x="3" y="5"/>
                      <a:pt x="4" y="5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4" y="4"/>
                      <a:pt x="3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2" y="3"/>
                      <a:pt x="1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4" y="2"/>
                    </a:cubicBezTo>
                    <a:cubicBezTo>
                      <a:pt x="5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0220"/>
              <p:cNvSpPr>
                <a:spLocks noEditPoints="1"/>
              </p:cNvSpPr>
              <p:nvPr/>
            </p:nvSpPr>
            <p:spPr bwMode="auto">
              <a:xfrm>
                <a:off x="-170" y="3897"/>
                <a:ext cx="29" cy="16"/>
              </a:xfrm>
              <a:custGeom>
                <a:avLst/>
                <a:gdLst>
                  <a:gd name="T0" fmla="*/ 10 w 12"/>
                  <a:gd name="T1" fmla="*/ 6 h 7"/>
                  <a:gd name="T2" fmla="*/ 10 w 12"/>
                  <a:gd name="T3" fmla="*/ 7 h 7"/>
                  <a:gd name="T4" fmla="*/ 8 w 12"/>
                  <a:gd name="T5" fmla="*/ 6 h 7"/>
                  <a:gd name="T6" fmla="*/ 9 w 12"/>
                  <a:gd name="T7" fmla="*/ 6 h 7"/>
                  <a:gd name="T8" fmla="*/ 8 w 12"/>
                  <a:gd name="T9" fmla="*/ 6 h 7"/>
                  <a:gd name="T10" fmla="*/ 10 w 12"/>
                  <a:gd name="T11" fmla="*/ 6 h 7"/>
                  <a:gd name="T12" fmla="*/ 12 w 12"/>
                  <a:gd name="T13" fmla="*/ 7 h 7"/>
                  <a:gd name="T14" fmla="*/ 9 w 12"/>
                  <a:gd name="T15" fmla="*/ 6 h 7"/>
                  <a:gd name="T16" fmla="*/ 9 w 12"/>
                  <a:gd name="T17" fmla="*/ 6 h 7"/>
                  <a:gd name="T18" fmla="*/ 9 w 12"/>
                  <a:gd name="T19" fmla="*/ 6 h 7"/>
                  <a:gd name="T20" fmla="*/ 11 w 12"/>
                  <a:gd name="T21" fmla="*/ 5 h 7"/>
                  <a:gd name="T22" fmla="*/ 11 w 12"/>
                  <a:gd name="T23" fmla="*/ 6 h 7"/>
                  <a:gd name="T24" fmla="*/ 9 w 12"/>
                  <a:gd name="T25" fmla="*/ 5 h 7"/>
                  <a:gd name="T26" fmla="*/ 10 w 12"/>
                  <a:gd name="T27" fmla="*/ 5 h 7"/>
                  <a:gd name="T28" fmla="*/ 9 w 12"/>
                  <a:gd name="T29" fmla="*/ 5 h 7"/>
                  <a:gd name="T30" fmla="*/ 9 w 12"/>
                  <a:gd name="T31" fmla="*/ 5 h 7"/>
                  <a:gd name="T32" fmla="*/ 10 w 12"/>
                  <a:gd name="T33" fmla="*/ 5 h 7"/>
                  <a:gd name="T34" fmla="*/ 3 w 12"/>
                  <a:gd name="T35" fmla="*/ 2 h 7"/>
                  <a:gd name="T36" fmla="*/ 4 w 12"/>
                  <a:gd name="T37" fmla="*/ 2 h 7"/>
                  <a:gd name="T38" fmla="*/ 3 w 12"/>
                  <a:gd name="T39" fmla="*/ 2 h 7"/>
                  <a:gd name="T40" fmla="*/ 4 w 12"/>
                  <a:gd name="T41" fmla="*/ 2 h 7"/>
                  <a:gd name="T42" fmla="*/ 3 w 12"/>
                  <a:gd name="T43" fmla="*/ 2 h 7"/>
                  <a:gd name="T44" fmla="*/ 0 w 12"/>
                  <a:gd name="T45" fmla="*/ 0 h 7"/>
                  <a:gd name="T46" fmla="*/ 1 w 12"/>
                  <a:gd name="T47" fmla="*/ 0 h 7"/>
                  <a:gd name="T48" fmla="*/ 0 w 12"/>
                  <a:gd name="T49" fmla="*/ 0 h 7"/>
                  <a:gd name="T50" fmla="*/ 4 w 12"/>
                  <a:gd name="T51" fmla="*/ 2 h 7"/>
                  <a:gd name="T52" fmla="*/ 1 w 12"/>
                  <a:gd name="T53" fmla="*/ 0 h 7"/>
                  <a:gd name="T54" fmla="*/ 3 w 12"/>
                  <a:gd name="T55" fmla="*/ 2 h 7"/>
                  <a:gd name="T56" fmla="*/ 0 w 12"/>
                  <a:gd name="T57" fmla="*/ 0 h 7"/>
                  <a:gd name="T58" fmla="*/ 1 w 12"/>
                  <a:gd name="T59" fmla="*/ 0 h 7"/>
                  <a:gd name="T60" fmla="*/ 3 w 12"/>
                  <a:gd name="T61" fmla="*/ 2 h 7"/>
                  <a:gd name="T62" fmla="*/ 1 w 12"/>
                  <a:gd name="T63" fmla="*/ 0 h 7"/>
                  <a:gd name="T64" fmla="*/ 3 w 12"/>
                  <a:gd name="T65" fmla="*/ 1 h 7"/>
                  <a:gd name="T66" fmla="*/ 3 w 12"/>
                  <a:gd name="T6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" h="7"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6"/>
                    </a:cubicBezTo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8" y="6"/>
                      <a:pt x="8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1" y="0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0221"/>
              <p:cNvSpPr>
                <a:spLocks noEditPoints="1"/>
              </p:cNvSpPr>
              <p:nvPr/>
            </p:nvSpPr>
            <p:spPr bwMode="auto">
              <a:xfrm>
                <a:off x="-160" y="3866"/>
                <a:ext cx="75" cy="45"/>
              </a:xfrm>
              <a:custGeom>
                <a:avLst/>
                <a:gdLst>
                  <a:gd name="T0" fmla="*/ 16 w 32"/>
                  <a:gd name="T1" fmla="*/ 18 h 19"/>
                  <a:gd name="T2" fmla="*/ 18 w 32"/>
                  <a:gd name="T3" fmla="*/ 19 h 19"/>
                  <a:gd name="T4" fmla="*/ 13 w 32"/>
                  <a:gd name="T5" fmla="*/ 16 h 19"/>
                  <a:gd name="T6" fmla="*/ 15 w 32"/>
                  <a:gd name="T7" fmla="*/ 17 h 19"/>
                  <a:gd name="T8" fmla="*/ 13 w 32"/>
                  <a:gd name="T9" fmla="*/ 16 h 19"/>
                  <a:gd name="T10" fmla="*/ 12 w 32"/>
                  <a:gd name="T11" fmla="*/ 15 h 19"/>
                  <a:gd name="T12" fmla="*/ 13 w 32"/>
                  <a:gd name="T13" fmla="*/ 16 h 19"/>
                  <a:gd name="T14" fmla="*/ 12 w 32"/>
                  <a:gd name="T15" fmla="*/ 15 h 19"/>
                  <a:gd name="T16" fmla="*/ 12 w 32"/>
                  <a:gd name="T17" fmla="*/ 15 h 19"/>
                  <a:gd name="T18" fmla="*/ 12 w 32"/>
                  <a:gd name="T19" fmla="*/ 15 h 19"/>
                  <a:gd name="T20" fmla="*/ 30 w 32"/>
                  <a:gd name="T21" fmla="*/ 15 h 19"/>
                  <a:gd name="T22" fmla="*/ 32 w 32"/>
                  <a:gd name="T23" fmla="*/ 16 h 19"/>
                  <a:gd name="T24" fmla="*/ 32 w 32"/>
                  <a:gd name="T25" fmla="*/ 16 h 19"/>
                  <a:gd name="T26" fmla="*/ 10 w 32"/>
                  <a:gd name="T27" fmla="*/ 14 h 19"/>
                  <a:gd name="T28" fmla="*/ 12 w 32"/>
                  <a:gd name="T29" fmla="*/ 15 h 19"/>
                  <a:gd name="T30" fmla="*/ 12 w 32"/>
                  <a:gd name="T31" fmla="*/ 15 h 19"/>
                  <a:gd name="T32" fmla="*/ 9 w 32"/>
                  <a:gd name="T33" fmla="*/ 13 h 19"/>
                  <a:gd name="T34" fmla="*/ 9 w 32"/>
                  <a:gd name="T35" fmla="*/ 13 h 19"/>
                  <a:gd name="T36" fmla="*/ 9 w 32"/>
                  <a:gd name="T37" fmla="*/ 13 h 19"/>
                  <a:gd name="T38" fmla="*/ 26 w 32"/>
                  <a:gd name="T39" fmla="*/ 13 h 19"/>
                  <a:gd name="T40" fmla="*/ 29 w 32"/>
                  <a:gd name="T41" fmla="*/ 14 h 19"/>
                  <a:gd name="T42" fmla="*/ 25 w 32"/>
                  <a:gd name="T43" fmla="*/ 12 h 19"/>
                  <a:gd name="T44" fmla="*/ 25 w 32"/>
                  <a:gd name="T45" fmla="*/ 12 h 19"/>
                  <a:gd name="T46" fmla="*/ 25 w 32"/>
                  <a:gd name="T47" fmla="*/ 12 h 19"/>
                  <a:gd name="T48" fmla="*/ 20 w 32"/>
                  <a:gd name="T49" fmla="*/ 10 h 19"/>
                  <a:gd name="T50" fmla="*/ 24 w 32"/>
                  <a:gd name="T51" fmla="*/ 11 h 19"/>
                  <a:gd name="T52" fmla="*/ 0 w 32"/>
                  <a:gd name="T53" fmla="*/ 8 h 19"/>
                  <a:gd name="T54" fmla="*/ 3 w 32"/>
                  <a:gd name="T55" fmla="*/ 10 h 19"/>
                  <a:gd name="T56" fmla="*/ 0 w 32"/>
                  <a:gd name="T57" fmla="*/ 8 h 19"/>
                  <a:gd name="T58" fmla="*/ 17 w 32"/>
                  <a:gd name="T59" fmla="*/ 8 h 19"/>
                  <a:gd name="T60" fmla="*/ 20 w 32"/>
                  <a:gd name="T61" fmla="*/ 9 h 19"/>
                  <a:gd name="T62" fmla="*/ 15 w 32"/>
                  <a:gd name="T63" fmla="*/ 6 h 19"/>
                  <a:gd name="T64" fmla="*/ 17 w 32"/>
                  <a:gd name="T65" fmla="*/ 8 h 19"/>
                  <a:gd name="T66" fmla="*/ 15 w 32"/>
                  <a:gd name="T67" fmla="*/ 6 h 19"/>
                  <a:gd name="T68" fmla="*/ 13 w 32"/>
                  <a:gd name="T69" fmla="*/ 6 h 19"/>
                  <a:gd name="T70" fmla="*/ 13 w 32"/>
                  <a:gd name="T71" fmla="*/ 6 h 19"/>
                  <a:gd name="T72" fmla="*/ 13 w 32"/>
                  <a:gd name="T73" fmla="*/ 6 h 19"/>
                  <a:gd name="T74" fmla="*/ 14 w 32"/>
                  <a:gd name="T75" fmla="*/ 6 h 19"/>
                  <a:gd name="T76" fmla="*/ 14 w 32"/>
                  <a:gd name="T77" fmla="*/ 5 h 19"/>
                  <a:gd name="T78" fmla="*/ 4 w 32"/>
                  <a:gd name="T79" fmla="*/ 1 h 19"/>
                  <a:gd name="T80" fmla="*/ 7 w 32"/>
                  <a:gd name="T81" fmla="*/ 2 h 19"/>
                  <a:gd name="T82" fmla="*/ 5 w 32"/>
                  <a:gd name="T83" fmla="*/ 0 h 19"/>
                  <a:gd name="T84" fmla="*/ 7 w 32"/>
                  <a:gd name="T85" fmla="*/ 2 h 19"/>
                  <a:gd name="T86" fmla="*/ 5 w 32"/>
                  <a:gd name="T8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" h="19">
                    <a:moveTo>
                      <a:pt x="16" y="17"/>
                    </a:moveTo>
                    <a:cubicBezTo>
                      <a:pt x="16" y="18"/>
                      <a:pt x="16" y="18"/>
                      <a:pt x="16" y="18"/>
                    </a:cubicBezTo>
                    <a:cubicBezTo>
                      <a:pt x="17" y="18"/>
                      <a:pt x="17" y="18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6" y="17"/>
                      <a:pt x="16" y="17"/>
                      <a:pt x="16" y="17"/>
                    </a:cubicBezTo>
                    <a:moveTo>
                      <a:pt x="13" y="16"/>
                    </a:move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7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3" y="16"/>
                      <a:pt x="13" y="16"/>
                      <a:pt x="13" y="16"/>
                    </a:cubicBezTo>
                    <a:moveTo>
                      <a:pt x="12" y="15"/>
                    </a:move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12" y="15"/>
                    </a:move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30" y="15"/>
                    </a:moveTo>
                    <a:cubicBezTo>
                      <a:pt x="30" y="15"/>
                      <a:pt x="30" y="15"/>
                      <a:pt x="30" y="15"/>
                    </a:cubicBezTo>
                    <a:cubicBezTo>
                      <a:pt x="31" y="15"/>
                      <a:pt x="31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1" y="15"/>
                      <a:pt x="31" y="15"/>
                      <a:pt x="30" y="15"/>
                    </a:cubicBezTo>
                    <a:moveTo>
                      <a:pt x="10" y="14"/>
                    </a:move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1" y="14"/>
                      <a:pt x="10" y="14"/>
                      <a:pt x="10" y="14"/>
                    </a:cubicBezTo>
                    <a:moveTo>
                      <a:pt x="9" y="13"/>
                    </a:moveTo>
                    <a:cubicBezTo>
                      <a:pt x="9" y="13"/>
                      <a:pt x="8" y="13"/>
                      <a:pt x="8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moveTo>
                      <a:pt x="26" y="12"/>
                    </a:moveTo>
                    <a:cubicBezTo>
                      <a:pt x="26" y="12"/>
                      <a:pt x="26" y="13"/>
                      <a:pt x="26" y="13"/>
                    </a:cubicBezTo>
                    <a:cubicBezTo>
                      <a:pt x="27" y="13"/>
                      <a:pt x="28" y="14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8" y="14"/>
                      <a:pt x="27" y="13"/>
                      <a:pt x="26" y="12"/>
                    </a:cubicBezTo>
                    <a:moveTo>
                      <a:pt x="25" y="12"/>
                    </a:move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6" y="12"/>
                    </a:cubicBezTo>
                    <a:cubicBezTo>
                      <a:pt x="25" y="12"/>
                      <a:pt x="25" y="12"/>
                      <a:pt x="25" y="12"/>
                    </a:cubicBezTo>
                    <a:moveTo>
                      <a:pt x="21" y="9"/>
                    </a:moveTo>
                    <a:cubicBezTo>
                      <a:pt x="20" y="9"/>
                      <a:pt x="20" y="9"/>
                      <a:pt x="20" y="10"/>
                    </a:cubicBezTo>
                    <a:cubicBezTo>
                      <a:pt x="21" y="10"/>
                      <a:pt x="23" y="11"/>
                      <a:pt x="24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0"/>
                      <a:pt x="22" y="10"/>
                      <a:pt x="21" y="9"/>
                    </a:cubicBezTo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2" y="9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1" y="8"/>
                      <a:pt x="0" y="8"/>
                    </a:cubicBezTo>
                    <a:moveTo>
                      <a:pt x="18" y="7"/>
                    </a:moveTo>
                    <a:cubicBezTo>
                      <a:pt x="17" y="8"/>
                      <a:pt x="17" y="8"/>
                      <a:pt x="17" y="8"/>
                    </a:cubicBezTo>
                    <a:cubicBezTo>
                      <a:pt x="18" y="8"/>
                      <a:pt x="19" y="9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8"/>
                      <a:pt x="18" y="8"/>
                      <a:pt x="18" y="7"/>
                    </a:cubicBezTo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7"/>
                      <a:pt x="16" y="7"/>
                      <a:pt x="17" y="8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6" y="7"/>
                      <a:pt x="16" y="6"/>
                      <a:pt x="15" y="6"/>
                    </a:cubicBezTo>
                    <a:moveTo>
                      <a:pt x="13" y="6"/>
                    </a:move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moveTo>
                      <a:pt x="14" y="5"/>
                    </a:moveTo>
                    <a:cubicBezTo>
                      <a:pt x="14" y="5"/>
                      <a:pt x="13" y="5"/>
                      <a:pt x="13" y="6"/>
                    </a:cubicBezTo>
                    <a:cubicBezTo>
                      <a:pt x="13" y="6"/>
                      <a:pt x="13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5"/>
                      <a:pt x="14" y="5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5" y="1"/>
                      <a:pt x="4" y="1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5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0222"/>
              <p:cNvSpPr>
                <a:spLocks noEditPoints="1"/>
              </p:cNvSpPr>
              <p:nvPr/>
            </p:nvSpPr>
            <p:spPr bwMode="auto">
              <a:xfrm>
                <a:off x="-186" y="3604"/>
                <a:ext cx="260" cy="318"/>
              </a:xfrm>
              <a:custGeom>
                <a:avLst/>
                <a:gdLst>
                  <a:gd name="T0" fmla="*/ 22 w 110"/>
                  <a:gd name="T1" fmla="*/ 130 h 135"/>
                  <a:gd name="T2" fmla="*/ 21 w 110"/>
                  <a:gd name="T3" fmla="*/ 129 h 135"/>
                  <a:gd name="T4" fmla="*/ 18 w 110"/>
                  <a:gd name="T5" fmla="*/ 130 h 135"/>
                  <a:gd name="T6" fmla="*/ 41 w 110"/>
                  <a:gd name="T7" fmla="*/ 130 h 135"/>
                  <a:gd name="T8" fmla="*/ 34 w 110"/>
                  <a:gd name="T9" fmla="*/ 127 h 135"/>
                  <a:gd name="T10" fmla="*/ 25 w 110"/>
                  <a:gd name="T11" fmla="*/ 123 h 135"/>
                  <a:gd name="T12" fmla="*/ 75 w 110"/>
                  <a:gd name="T13" fmla="*/ 126 h 135"/>
                  <a:gd name="T14" fmla="*/ 57 w 110"/>
                  <a:gd name="T15" fmla="*/ 125 h 135"/>
                  <a:gd name="T16" fmla="*/ 26 w 110"/>
                  <a:gd name="T17" fmla="*/ 121 h 135"/>
                  <a:gd name="T18" fmla="*/ 67 w 110"/>
                  <a:gd name="T19" fmla="*/ 122 h 135"/>
                  <a:gd name="T20" fmla="*/ 14 w 110"/>
                  <a:gd name="T21" fmla="*/ 114 h 135"/>
                  <a:gd name="T22" fmla="*/ 44 w 110"/>
                  <a:gd name="T23" fmla="*/ 110 h 135"/>
                  <a:gd name="T24" fmla="*/ 30 w 110"/>
                  <a:gd name="T25" fmla="*/ 115 h 135"/>
                  <a:gd name="T26" fmla="*/ 27 w 110"/>
                  <a:gd name="T27" fmla="*/ 114 h 135"/>
                  <a:gd name="T28" fmla="*/ 39 w 110"/>
                  <a:gd name="T29" fmla="*/ 108 h 135"/>
                  <a:gd name="T30" fmla="*/ 40 w 110"/>
                  <a:gd name="T31" fmla="*/ 106 h 135"/>
                  <a:gd name="T32" fmla="*/ 33 w 110"/>
                  <a:gd name="T33" fmla="*/ 104 h 135"/>
                  <a:gd name="T34" fmla="*/ 71 w 110"/>
                  <a:gd name="T35" fmla="*/ 101 h 135"/>
                  <a:gd name="T36" fmla="*/ 23 w 110"/>
                  <a:gd name="T37" fmla="*/ 99 h 135"/>
                  <a:gd name="T38" fmla="*/ 91 w 110"/>
                  <a:gd name="T39" fmla="*/ 106 h 135"/>
                  <a:gd name="T40" fmla="*/ 50 w 110"/>
                  <a:gd name="T41" fmla="*/ 99 h 135"/>
                  <a:gd name="T42" fmla="*/ 79 w 110"/>
                  <a:gd name="T43" fmla="*/ 99 h 135"/>
                  <a:gd name="T44" fmla="*/ 49 w 110"/>
                  <a:gd name="T45" fmla="*/ 88 h 135"/>
                  <a:gd name="T46" fmla="*/ 103 w 110"/>
                  <a:gd name="T47" fmla="*/ 82 h 135"/>
                  <a:gd name="T48" fmla="*/ 57 w 110"/>
                  <a:gd name="T49" fmla="*/ 85 h 135"/>
                  <a:gd name="T50" fmla="*/ 56 w 110"/>
                  <a:gd name="T51" fmla="*/ 76 h 135"/>
                  <a:gd name="T52" fmla="*/ 105 w 110"/>
                  <a:gd name="T53" fmla="*/ 72 h 135"/>
                  <a:gd name="T54" fmla="*/ 91 w 110"/>
                  <a:gd name="T55" fmla="*/ 68 h 135"/>
                  <a:gd name="T56" fmla="*/ 95 w 110"/>
                  <a:gd name="T57" fmla="*/ 62 h 135"/>
                  <a:gd name="T58" fmla="*/ 98 w 110"/>
                  <a:gd name="T59" fmla="*/ 59 h 135"/>
                  <a:gd name="T60" fmla="*/ 97 w 110"/>
                  <a:gd name="T61" fmla="*/ 58 h 135"/>
                  <a:gd name="T62" fmla="*/ 61 w 110"/>
                  <a:gd name="T63" fmla="*/ 55 h 135"/>
                  <a:gd name="T64" fmla="*/ 71 w 110"/>
                  <a:gd name="T65" fmla="*/ 52 h 135"/>
                  <a:gd name="T66" fmla="*/ 104 w 110"/>
                  <a:gd name="T67" fmla="*/ 51 h 135"/>
                  <a:gd name="T68" fmla="*/ 55 w 110"/>
                  <a:gd name="T69" fmla="*/ 51 h 135"/>
                  <a:gd name="T70" fmla="*/ 72 w 110"/>
                  <a:gd name="T71" fmla="*/ 47 h 135"/>
                  <a:gd name="T72" fmla="*/ 105 w 110"/>
                  <a:gd name="T73" fmla="*/ 45 h 135"/>
                  <a:gd name="T74" fmla="*/ 93 w 110"/>
                  <a:gd name="T75" fmla="*/ 44 h 135"/>
                  <a:gd name="T76" fmla="*/ 107 w 110"/>
                  <a:gd name="T77" fmla="*/ 42 h 135"/>
                  <a:gd name="T78" fmla="*/ 108 w 110"/>
                  <a:gd name="T79" fmla="*/ 39 h 135"/>
                  <a:gd name="T80" fmla="*/ 106 w 110"/>
                  <a:gd name="T81" fmla="*/ 41 h 135"/>
                  <a:gd name="T82" fmla="*/ 108 w 110"/>
                  <a:gd name="T83" fmla="*/ 39 h 135"/>
                  <a:gd name="T84" fmla="*/ 81 w 110"/>
                  <a:gd name="T85" fmla="*/ 40 h 135"/>
                  <a:gd name="T86" fmla="*/ 82 w 110"/>
                  <a:gd name="T87" fmla="*/ 38 h 135"/>
                  <a:gd name="T88" fmla="*/ 80 w 110"/>
                  <a:gd name="T89" fmla="*/ 36 h 135"/>
                  <a:gd name="T90" fmla="*/ 59 w 110"/>
                  <a:gd name="T91" fmla="*/ 34 h 135"/>
                  <a:gd name="T92" fmla="*/ 85 w 110"/>
                  <a:gd name="T93" fmla="*/ 32 h 135"/>
                  <a:gd name="T94" fmla="*/ 83 w 110"/>
                  <a:gd name="T95" fmla="*/ 31 h 135"/>
                  <a:gd name="T96" fmla="*/ 69 w 110"/>
                  <a:gd name="T97" fmla="*/ 30 h 135"/>
                  <a:gd name="T98" fmla="*/ 62 w 110"/>
                  <a:gd name="T99" fmla="*/ 29 h 135"/>
                  <a:gd name="T100" fmla="*/ 92 w 110"/>
                  <a:gd name="T101" fmla="*/ 29 h 135"/>
                  <a:gd name="T102" fmla="*/ 78 w 110"/>
                  <a:gd name="T103" fmla="*/ 26 h 135"/>
                  <a:gd name="T104" fmla="*/ 87 w 110"/>
                  <a:gd name="T105" fmla="*/ 23 h 135"/>
                  <a:gd name="T106" fmla="*/ 106 w 110"/>
                  <a:gd name="T107" fmla="*/ 25 h 135"/>
                  <a:gd name="T108" fmla="*/ 79 w 110"/>
                  <a:gd name="T109" fmla="*/ 22 h 135"/>
                  <a:gd name="T110" fmla="*/ 76 w 110"/>
                  <a:gd name="T111" fmla="*/ 19 h 135"/>
                  <a:gd name="T112" fmla="*/ 107 w 110"/>
                  <a:gd name="T113" fmla="*/ 19 h 135"/>
                  <a:gd name="T114" fmla="*/ 92 w 110"/>
                  <a:gd name="T115" fmla="*/ 17 h 135"/>
                  <a:gd name="T116" fmla="*/ 97 w 110"/>
                  <a:gd name="T117" fmla="*/ 12 h 135"/>
                  <a:gd name="T118" fmla="*/ 90 w 110"/>
                  <a:gd name="T119" fmla="*/ 9 h 135"/>
                  <a:gd name="T120" fmla="*/ 76 w 110"/>
                  <a:gd name="T121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0" h="135">
                    <a:moveTo>
                      <a:pt x="2" y="132"/>
                    </a:moveTo>
                    <a:cubicBezTo>
                      <a:pt x="2" y="132"/>
                      <a:pt x="2" y="132"/>
                      <a:pt x="2" y="132"/>
                    </a:cubicBezTo>
                    <a:cubicBezTo>
                      <a:pt x="1" y="133"/>
                      <a:pt x="1" y="133"/>
                      <a:pt x="1" y="133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1" y="134"/>
                      <a:pt x="1" y="134"/>
                    </a:cubicBezTo>
                    <a:cubicBezTo>
                      <a:pt x="1" y="133"/>
                      <a:pt x="2" y="133"/>
                      <a:pt x="2" y="133"/>
                    </a:cubicBezTo>
                    <a:cubicBezTo>
                      <a:pt x="2" y="133"/>
                      <a:pt x="2" y="133"/>
                      <a:pt x="2" y="133"/>
                    </a:cubicBezTo>
                    <a:cubicBezTo>
                      <a:pt x="3" y="133"/>
                      <a:pt x="2" y="132"/>
                      <a:pt x="2" y="132"/>
                    </a:cubicBezTo>
                    <a:moveTo>
                      <a:pt x="80" y="132"/>
                    </a:moveTo>
                    <a:cubicBezTo>
                      <a:pt x="79" y="133"/>
                      <a:pt x="79" y="133"/>
                      <a:pt x="79" y="133"/>
                    </a:cubicBezTo>
                    <a:cubicBezTo>
                      <a:pt x="79" y="133"/>
                      <a:pt x="79" y="133"/>
                      <a:pt x="79" y="133"/>
                    </a:cubicBezTo>
                    <a:cubicBezTo>
                      <a:pt x="79" y="133"/>
                      <a:pt x="79" y="133"/>
                      <a:pt x="79" y="133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0" y="132"/>
                      <a:pt x="80" y="132"/>
                      <a:pt x="80" y="132"/>
                    </a:cubicBezTo>
                    <a:moveTo>
                      <a:pt x="22" y="130"/>
                    </a:moveTo>
                    <a:cubicBezTo>
                      <a:pt x="21" y="134"/>
                      <a:pt x="21" y="134"/>
                      <a:pt x="21" y="134"/>
                    </a:cubicBezTo>
                    <a:cubicBezTo>
                      <a:pt x="21" y="134"/>
                      <a:pt x="21" y="134"/>
                      <a:pt x="21" y="135"/>
                    </a:cubicBezTo>
                    <a:cubicBezTo>
                      <a:pt x="21" y="135"/>
                      <a:pt x="22" y="135"/>
                      <a:pt x="23" y="134"/>
                    </a:cubicBezTo>
                    <a:cubicBezTo>
                      <a:pt x="23" y="133"/>
                      <a:pt x="23" y="131"/>
                      <a:pt x="22" y="131"/>
                    </a:cubicBezTo>
                    <a:cubicBezTo>
                      <a:pt x="22" y="131"/>
                      <a:pt x="22" y="130"/>
                      <a:pt x="22" y="130"/>
                    </a:cubicBezTo>
                    <a:moveTo>
                      <a:pt x="72" y="130"/>
                    </a:moveTo>
                    <a:cubicBezTo>
                      <a:pt x="72" y="131"/>
                      <a:pt x="72" y="131"/>
                      <a:pt x="72" y="131"/>
                    </a:cubicBezTo>
                    <a:cubicBezTo>
                      <a:pt x="71" y="132"/>
                      <a:pt x="71" y="132"/>
                      <a:pt x="71" y="132"/>
                    </a:cubicBezTo>
                    <a:cubicBezTo>
                      <a:pt x="71" y="132"/>
                      <a:pt x="71" y="132"/>
                      <a:pt x="71" y="132"/>
                    </a:cubicBezTo>
                    <a:cubicBezTo>
                      <a:pt x="72" y="132"/>
                      <a:pt x="72" y="132"/>
                      <a:pt x="73" y="132"/>
                    </a:cubicBezTo>
                    <a:cubicBezTo>
                      <a:pt x="73" y="132"/>
                      <a:pt x="73" y="132"/>
                      <a:pt x="73" y="132"/>
                    </a:cubicBezTo>
                    <a:cubicBezTo>
                      <a:pt x="72" y="132"/>
                      <a:pt x="72" y="132"/>
                      <a:pt x="71" y="132"/>
                    </a:cubicBezTo>
                    <a:cubicBezTo>
                      <a:pt x="72" y="131"/>
                      <a:pt x="72" y="131"/>
                      <a:pt x="72" y="131"/>
                    </a:cubicBezTo>
                    <a:cubicBezTo>
                      <a:pt x="72" y="131"/>
                      <a:pt x="72" y="130"/>
                      <a:pt x="72" y="130"/>
                    </a:cubicBezTo>
                    <a:moveTo>
                      <a:pt x="15" y="130"/>
                    </a:moveTo>
                    <a:cubicBezTo>
                      <a:pt x="14" y="131"/>
                      <a:pt x="14" y="131"/>
                      <a:pt x="14" y="131"/>
                    </a:cubicBezTo>
                    <a:cubicBezTo>
                      <a:pt x="14" y="132"/>
                      <a:pt x="14" y="132"/>
                      <a:pt x="14" y="132"/>
                    </a:cubicBezTo>
                    <a:cubicBezTo>
                      <a:pt x="14" y="131"/>
                      <a:pt x="14" y="131"/>
                      <a:pt x="15" y="131"/>
                    </a:cubicBezTo>
                    <a:cubicBezTo>
                      <a:pt x="15" y="131"/>
                      <a:pt x="15" y="131"/>
                      <a:pt x="15" y="131"/>
                    </a:cubicBezTo>
                    <a:cubicBezTo>
                      <a:pt x="15" y="131"/>
                      <a:pt x="16" y="131"/>
                      <a:pt x="16" y="131"/>
                    </a:cubicBezTo>
                    <a:cubicBezTo>
                      <a:pt x="15" y="130"/>
                      <a:pt x="15" y="130"/>
                      <a:pt x="15" y="130"/>
                    </a:cubicBezTo>
                    <a:moveTo>
                      <a:pt x="21" y="129"/>
                    </a:moveTo>
                    <a:cubicBezTo>
                      <a:pt x="21" y="130"/>
                      <a:pt x="20" y="131"/>
                      <a:pt x="20" y="132"/>
                    </a:cubicBezTo>
                    <a:cubicBezTo>
                      <a:pt x="20" y="132"/>
                      <a:pt x="20" y="132"/>
                      <a:pt x="20" y="132"/>
                    </a:cubicBezTo>
                    <a:cubicBezTo>
                      <a:pt x="21" y="132"/>
                      <a:pt x="21" y="131"/>
                      <a:pt x="22" y="130"/>
                    </a:cubicBezTo>
                    <a:cubicBezTo>
                      <a:pt x="22" y="130"/>
                      <a:pt x="21" y="130"/>
                      <a:pt x="21" y="129"/>
                    </a:cubicBezTo>
                    <a:moveTo>
                      <a:pt x="34" y="129"/>
                    </a:moveTo>
                    <a:cubicBezTo>
                      <a:pt x="34" y="129"/>
                      <a:pt x="34" y="129"/>
                      <a:pt x="34" y="129"/>
                    </a:cubicBezTo>
                    <a:cubicBezTo>
                      <a:pt x="35" y="129"/>
                      <a:pt x="35" y="129"/>
                      <a:pt x="35" y="129"/>
                    </a:cubicBezTo>
                    <a:cubicBezTo>
                      <a:pt x="36" y="130"/>
                      <a:pt x="36" y="131"/>
                      <a:pt x="36" y="131"/>
                    </a:cubicBezTo>
                    <a:cubicBezTo>
                      <a:pt x="36" y="131"/>
                      <a:pt x="36" y="131"/>
                      <a:pt x="36" y="131"/>
                    </a:cubicBezTo>
                    <a:cubicBezTo>
                      <a:pt x="37" y="132"/>
                      <a:pt x="37" y="132"/>
                      <a:pt x="37" y="132"/>
                    </a:cubicBezTo>
                    <a:cubicBezTo>
                      <a:pt x="37" y="131"/>
                      <a:pt x="37" y="131"/>
                      <a:pt x="37" y="131"/>
                    </a:cubicBezTo>
                    <a:cubicBezTo>
                      <a:pt x="36" y="130"/>
                      <a:pt x="35" y="129"/>
                      <a:pt x="34" y="129"/>
                    </a:cubicBezTo>
                    <a:moveTo>
                      <a:pt x="34" y="128"/>
                    </a:moveTo>
                    <a:cubicBezTo>
                      <a:pt x="33" y="128"/>
                      <a:pt x="33" y="128"/>
                      <a:pt x="33" y="129"/>
                    </a:cubicBezTo>
                    <a:cubicBezTo>
                      <a:pt x="33" y="129"/>
                      <a:pt x="33" y="129"/>
                      <a:pt x="34" y="129"/>
                    </a:cubicBezTo>
                    <a:cubicBezTo>
                      <a:pt x="34" y="128"/>
                      <a:pt x="34" y="128"/>
                      <a:pt x="34" y="128"/>
                    </a:cubicBezTo>
                    <a:cubicBezTo>
                      <a:pt x="34" y="128"/>
                      <a:pt x="34" y="128"/>
                      <a:pt x="34" y="128"/>
                    </a:cubicBezTo>
                    <a:moveTo>
                      <a:pt x="73" y="128"/>
                    </a:moveTo>
                    <a:cubicBezTo>
                      <a:pt x="73" y="129"/>
                      <a:pt x="73" y="129"/>
                      <a:pt x="73" y="129"/>
                    </a:cubicBezTo>
                    <a:cubicBezTo>
                      <a:pt x="73" y="129"/>
                      <a:pt x="73" y="129"/>
                      <a:pt x="73" y="129"/>
                    </a:cubicBezTo>
                    <a:cubicBezTo>
                      <a:pt x="74" y="128"/>
                      <a:pt x="74" y="128"/>
                      <a:pt x="74" y="128"/>
                    </a:cubicBezTo>
                    <a:cubicBezTo>
                      <a:pt x="73" y="128"/>
                      <a:pt x="73" y="128"/>
                      <a:pt x="73" y="128"/>
                    </a:cubicBezTo>
                    <a:moveTo>
                      <a:pt x="19" y="127"/>
                    </a:moveTo>
                    <a:cubicBezTo>
                      <a:pt x="18" y="129"/>
                      <a:pt x="18" y="129"/>
                      <a:pt x="18" y="129"/>
                    </a:cubicBezTo>
                    <a:cubicBezTo>
                      <a:pt x="18" y="129"/>
                      <a:pt x="18" y="129"/>
                      <a:pt x="18" y="130"/>
                    </a:cubicBezTo>
                    <a:cubicBezTo>
                      <a:pt x="18" y="130"/>
                      <a:pt x="18" y="130"/>
                      <a:pt x="18" y="130"/>
                    </a:cubicBezTo>
                    <a:cubicBezTo>
                      <a:pt x="18" y="130"/>
                      <a:pt x="19" y="130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20" y="130"/>
                      <a:pt x="20" y="130"/>
                      <a:pt x="21" y="129"/>
                    </a:cubicBezTo>
                    <a:cubicBezTo>
                      <a:pt x="20" y="128"/>
                      <a:pt x="20" y="128"/>
                      <a:pt x="19" y="127"/>
                    </a:cubicBezTo>
                    <a:moveTo>
                      <a:pt x="18" y="126"/>
                    </a:moveTo>
                    <a:cubicBezTo>
                      <a:pt x="17" y="127"/>
                      <a:pt x="17" y="127"/>
                      <a:pt x="17" y="128"/>
                    </a:cubicBezTo>
                    <a:cubicBezTo>
                      <a:pt x="17" y="128"/>
                      <a:pt x="17" y="128"/>
                      <a:pt x="17" y="129"/>
                    </a:cubicBezTo>
                    <a:cubicBezTo>
                      <a:pt x="17" y="128"/>
                      <a:pt x="17" y="128"/>
                      <a:pt x="17" y="128"/>
                    </a:cubicBezTo>
                    <a:cubicBezTo>
                      <a:pt x="18" y="128"/>
                      <a:pt x="18" y="127"/>
                      <a:pt x="18" y="127"/>
                    </a:cubicBezTo>
                    <a:cubicBezTo>
                      <a:pt x="18" y="127"/>
                      <a:pt x="18" y="126"/>
                      <a:pt x="18" y="126"/>
                    </a:cubicBezTo>
                    <a:moveTo>
                      <a:pt x="36" y="126"/>
                    </a:moveTo>
                    <a:cubicBezTo>
                      <a:pt x="36" y="126"/>
                      <a:pt x="35" y="127"/>
                      <a:pt x="35" y="127"/>
                    </a:cubicBezTo>
                    <a:cubicBezTo>
                      <a:pt x="36" y="128"/>
                      <a:pt x="37" y="129"/>
                      <a:pt x="38" y="130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39" y="129"/>
                      <a:pt x="40" y="129"/>
                      <a:pt x="40" y="130"/>
                    </a:cubicBezTo>
                    <a:cubicBezTo>
                      <a:pt x="41" y="130"/>
                      <a:pt x="41" y="130"/>
                      <a:pt x="41" y="130"/>
                    </a:cubicBezTo>
                    <a:cubicBezTo>
                      <a:pt x="41" y="129"/>
                      <a:pt x="41" y="129"/>
                      <a:pt x="41" y="129"/>
                    </a:cubicBezTo>
                    <a:cubicBezTo>
                      <a:pt x="41" y="129"/>
                      <a:pt x="41" y="129"/>
                      <a:pt x="41" y="129"/>
                    </a:cubicBezTo>
                    <a:cubicBezTo>
                      <a:pt x="41" y="129"/>
                      <a:pt x="40" y="128"/>
                      <a:pt x="40" y="128"/>
                    </a:cubicBezTo>
                    <a:cubicBezTo>
                      <a:pt x="40" y="128"/>
                      <a:pt x="40" y="128"/>
                      <a:pt x="40" y="128"/>
                    </a:cubicBezTo>
                    <a:cubicBezTo>
                      <a:pt x="39" y="129"/>
                      <a:pt x="39" y="129"/>
                      <a:pt x="39" y="129"/>
                    </a:cubicBezTo>
                    <a:cubicBezTo>
                      <a:pt x="39" y="129"/>
                      <a:pt x="39" y="129"/>
                      <a:pt x="38" y="128"/>
                    </a:cubicBezTo>
                    <a:cubicBezTo>
                      <a:pt x="39" y="128"/>
                      <a:pt x="39" y="128"/>
                      <a:pt x="39" y="128"/>
                    </a:cubicBezTo>
                    <a:cubicBezTo>
                      <a:pt x="38" y="127"/>
                      <a:pt x="37" y="126"/>
                      <a:pt x="36" y="126"/>
                    </a:cubicBezTo>
                    <a:moveTo>
                      <a:pt x="29" y="125"/>
                    </a:moveTo>
                    <a:cubicBezTo>
                      <a:pt x="29" y="125"/>
                      <a:pt x="29" y="125"/>
                      <a:pt x="29" y="125"/>
                    </a:cubicBezTo>
                    <a:cubicBezTo>
                      <a:pt x="28" y="126"/>
                      <a:pt x="28" y="126"/>
                      <a:pt x="28" y="126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2" y="127"/>
                      <a:pt x="32" y="127"/>
                    </a:cubicBezTo>
                    <a:cubicBezTo>
                      <a:pt x="31" y="127"/>
                      <a:pt x="30" y="126"/>
                      <a:pt x="29" y="125"/>
                    </a:cubicBezTo>
                    <a:moveTo>
                      <a:pt x="7" y="125"/>
                    </a:moveTo>
                    <a:cubicBezTo>
                      <a:pt x="5" y="127"/>
                      <a:pt x="5" y="127"/>
                      <a:pt x="5" y="127"/>
                    </a:cubicBezTo>
                    <a:cubicBezTo>
                      <a:pt x="9" y="129"/>
                      <a:pt x="9" y="129"/>
                      <a:pt x="9" y="129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7"/>
                      <a:pt x="8" y="126"/>
                      <a:pt x="7" y="125"/>
                    </a:cubicBezTo>
                    <a:moveTo>
                      <a:pt x="35" y="125"/>
                    </a:moveTo>
                    <a:cubicBezTo>
                      <a:pt x="35" y="126"/>
                      <a:pt x="35" y="126"/>
                      <a:pt x="34" y="127"/>
                    </a:cubicBezTo>
                    <a:cubicBezTo>
                      <a:pt x="34" y="127"/>
                      <a:pt x="34" y="127"/>
                      <a:pt x="34" y="127"/>
                    </a:cubicBezTo>
                    <a:cubicBezTo>
                      <a:pt x="35" y="126"/>
                      <a:pt x="35" y="126"/>
                      <a:pt x="35" y="125"/>
                    </a:cubicBezTo>
                    <a:cubicBezTo>
                      <a:pt x="35" y="125"/>
                      <a:pt x="35" y="125"/>
                      <a:pt x="35" y="125"/>
                    </a:cubicBezTo>
                    <a:moveTo>
                      <a:pt x="67" y="124"/>
                    </a:moveTo>
                    <a:cubicBezTo>
                      <a:pt x="62" y="132"/>
                      <a:pt x="62" y="132"/>
                      <a:pt x="62" y="132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6" y="127"/>
                      <a:pt x="67" y="126"/>
                      <a:pt x="67" y="124"/>
                    </a:cubicBezTo>
                    <a:cubicBezTo>
                      <a:pt x="67" y="124"/>
                      <a:pt x="67" y="124"/>
                      <a:pt x="67" y="124"/>
                    </a:cubicBezTo>
                    <a:moveTo>
                      <a:pt x="83" y="123"/>
                    </a:moveTo>
                    <a:cubicBezTo>
                      <a:pt x="80" y="129"/>
                      <a:pt x="80" y="129"/>
                      <a:pt x="80" y="129"/>
                    </a:cubicBezTo>
                    <a:cubicBezTo>
                      <a:pt x="81" y="130"/>
                      <a:pt x="81" y="130"/>
                      <a:pt x="81" y="130"/>
                    </a:cubicBezTo>
                    <a:cubicBezTo>
                      <a:pt x="81" y="129"/>
                      <a:pt x="81" y="129"/>
                      <a:pt x="81" y="129"/>
                    </a:cubicBezTo>
                    <a:cubicBezTo>
                      <a:pt x="83" y="124"/>
                      <a:pt x="83" y="124"/>
                      <a:pt x="83" y="124"/>
                    </a:cubicBezTo>
                    <a:cubicBezTo>
                      <a:pt x="83" y="124"/>
                      <a:pt x="83" y="124"/>
                      <a:pt x="83" y="123"/>
                    </a:cubicBezTo>
                    <a:moveTo>
                      <a:pt x="25" y="123"/>
                    </a:moveTo>
                    <a:cubicBezTo>
                      <a:pt x="25" y="124"/>
                      <a:pt x="25" y="124"/>
                      <a:pt x="25" y="124"/>
                    </a:cubicBezTo>
                    <a:cubicBezTo>
                      <a:pt x="27" y="126"/>
                      <a:pt x="27" y="126"/>
                      <a:pt x="27" y="126"/>
                    </a:cubicBezTo>
                    <a:cubicBezTo>
                      <a:pt x="28" y="126"/>
                      <a:pt x="28" y="125"/>
                      <a:pt x="28" y="125"/>
                    </a:cubicBezTo>
                    <a:cubicBezTo>
                      <a:pt x="27" y="124"/>
                      <a:pt x="26" y="124"/>
                      <a:pt x="25" y="123"/>
                    </a:cubicBezTo>
                    <a:moveTo>
                      <a:pt x="30" y="122"/>
                    </a:moveTo>
                    <a:cubicBezTo>
                      <a:pt x="30" y="123"/>
                      <a:pt x="30" y="123"/>
                      <a:pt x="30" y="124"/>
                    </a:cubicBezTo>
                    <a:cubicBezTo>
                      <a:pt x="31" y="124"/>
                      <a:pt x="32" y="125"/>
                      <a:pt x="33" y="126"/>
                    </a:cubicBezTo>
                    <a:cubicBezTo>
                      <a:pt x="33" y="125"/>
                      <a:pt x="34" y="125"/>
                      <a:pt x="34" y="124"/>
                    </a:cubicBezTo>
                    <a:cubicBezTo>
                      <a:pt x="33" y="124"/>
                      <a:pt x="31" y="123"/>
                      <a:pt x="30" y="122"/>
                    </a:cubicBezTo>
                    <a:moveTo>
                      <a:pt x="23" y="122"/>
                    </a:moveTo>
                    <a:cubicBezTo>
                      <a:pt x="22" y="122"/>
                      <a:pt x="22" y="123"/>
                      <a:pt x="22" y="123"/>
                    </a:cubicBezTo>
                    <a:cubicBezTo>
                      <a:pt x="24" y="124"/>
                      <a:pt x="24" y="124"/>
                      <a:pt x="24" y="124"/>
                    </a:cubicBezTo>
                    <a:cubicBezTo>
                      <a:pt x="25" y="124"/>
                      <a:pt x="25" y="123"/>
                      <a:pt x="25" y="123"/>
                    </a:cubicBezTo>
                    <a:cubicBezTo>
                      <a:pt x="24" y="123"/>
                      <a:pt x="23" y="122"/>
                      <a:pt x="23" y="122"/>
                    </a:cubicBezTo>
                    <a:moveTo>
                      <a:pt x="23" y="121"/>
                    </a:moveTo>
                    <a:cubicBezTo>
                      <a:pt x="23" y="121"/>
                      <a:pt x="23" y="121"/>
                      <a:pt x="23" y="121"/>
                    </a:cubicBezTo>
                    <a:cubicBezTo>
                      <a:pt x="23" y="122"/>
                      <a:pt x="24" y="122"/>
                      <a:pt x="24" y="122"/>
                    </a:cubicBezTo>
                    <a:cubicBezTo>
                      <a:pt x="24" y="122"/>
                      <a:pt x="23" y="122"/>
                      <a:pt x="23" y="121"/>
                    </a:cubicBezTo>
                    <a:moveTo>
                      <a:pt x="22" y="121"/>
                    </a:moveTo>
                    <a:cubicBezTo>
                      <a:pt x="21" y="121"/>
                      <a:pt x="21" y="122"/>
                      <a:pt x="21" y="122"/>
                    </a:cubicBezTo>
                    <a:cubicBezTo>
                      <a:pt x="21" y="123"/>
                      <a:pt x="21" y="123"/>
                      <a:pt x="21" y="123"/>
                    </a:cubicBezTo>
                    <a:cubicBezTo>
                      <a:pt x="22" y="122"/>
                      <a:pt x="22" y="122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moveTo>
                      <a:pt x="78" y="121"/>
                    </a:moveTo>
                    <a:cubicBezTo>
                      <a:pt x="75" y="126"/>
                      <a:pt x="75" y="126"/>
                      <a:pt x="75" y="126"/>
                    </a:cubicBezTo>
                    <a:cubicBezTo>
                      <a:pt x="75" y="126"/>
                      <a:pt x="75" y="126"/>
                      <a:pt x="75" y="126"/>
                    </a:cubicBezTo>
                    <a:cubicBezTo>
                      <a:pt x="77" y="123"/>
                      <a:pt x="77" y="123"/>
                      <a:pt x="77" y="123"/>
                    </a:cubicBezTo>
                    <a:cubicBezTo>
                      <a:pt x="78" y="121"/>
                      <a:pt x="78" y="121"/>
                      <a:pt x="78" y="121"/>
                    </a:cubicBezTo>
                    <a:cubicBezTo>
                      <a:pt x="78" y="121"/>
                      <a:pt x="78" y="121"/>
                      <a:pt x="78" y="121"/>
                    </a:cubicBezTo>
                    <a:moveTo>
                      <a:pt x="22" y="121"/>
                    </a:move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moveTo>
                      <a:pt x="27" y="120"/>
                    </a:moveTo>
                    <a:cubicBezTo>
                      <a:pt x="27" y="121"/>
                      <a:pt x="27" y="121"/>
                      <a:pt x="27" y="121"/>
                    </a:cubicBezTo>
                    <a:cubicBezTo>
                      <a:pt x="27" y="122"/>
                      <a:pt x="28" y="122"/>
                      <a:pt x="29" y="123"/>
                    </a:cubicBezTo>
                    <a:cubicBezTo>
                      <a:pt x="29" y="123"/>
                      <a:pt x="29" y="122"/>
                      <a:pt x="30" y="122"/>
                    </a:cubicBezTo>
                    <a:cubicBezTo>
                      <a:pt x="29" y="121"/>
                      <a:pt x="28" y="121"/>
                      <a:pt x="27" y="120"/>
                    </a:cubicBezTo>
                    <a:moveTo>
                      <a:pt x="10" y="120"/>
                    </a:moveTo>
                    <a:cubicBezTo>
                      <a:pt x="9" y="121"/>
                      <a:pt x="9" y="122"/>
                      <a:pt x="9" y="122"/>
                    </a:cubicBezTo>
                    <a:cubicBezTo>
                      <a:pt x="10" y="123"/>
                      <a:pt x="11" y="124"/>
                      <a:pt x="12" y="124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12" y="122"/>
                      <a:pt x="11" y="121"/>
                      <a:pt x="10" y="120"/>
                    </a:cubicBezTo>
                    <a:moveTo>
                      <a:pt x="60" y="120"/>
                    </a:moveTo>
                    <a:cubicBezTo>
                      <a:pt x="57" y="125"/>
                      <a:pt x="57" y="125"/>
                      <a:pt x="57" y="125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55" y="128"/>
                      <a:pt x="55" y="128"/>
                      <a:pt x="55" y="128"/>
                    </a:cubicBezTo>
                    <a:cubicBezTo>
                      <a:pt x="55" y="128"/>
                      <a:pt x="55" y="128"/>
                      <a:pt x="55" y="128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6" y="128"/>
                      <a:pt x="56" y="128"/>
                      <a:pt x="56" y="128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0" y="121"/>
                      <a:pt x="60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moveTo>
                      <a:pt x="85" y="120"/>
                    </a:moveTo>
                    <a:cubicBezTo>
                      <a:pt x="84" y="121"/>
                      <a:pt x="84" y="121"/>
                      <a:pt x="84" y="121"/>
                    </a:cubicBezTo>
                    <a:cubicBezTo>
                      <a:pt x="84" y="121"/>
                      <a:pt x="84" y="121"/>
                      <a:pt x="84" y="122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moveTo>
                      <a:pt x="25" y="119"/>
                    </a:moveTo>
                    <a:cubicBezTo>
                      <a:pt x="24" y="119"/>
                      <a:pt x="24" y="119"/>
                      <a:pt x="24" y="120"/>
                    </a:cubicBezTo>
                    <a:cubicBezTo>
                      <a:pt x="25" y="120"/>
                      <a:pt x="25" y="121"/>
                      <a:pt x="26" y="121"/>
                    </a:cubicBezTo>
                    <a:cubicBezTo>
                      <a:pt x="26" y="121"/>
                      <a:pt x="26" y="121"/>
                      <a:pt x="26" y="121"/>
                    </a:cubicBezTo>
                    <a:cubicBezTo>
                      <a:pt x="26" y="121"/>
                      <a:pt x="27" y="120"/>
                      <a:pt x="27" y="120"/>
                    </a:cubicBezTo>
                    <a:cubicBezTo>
                      <a:pt x="26" y="120"/>
                      <a:pt x="25" y="119"/>
                      <a:pt x="25" y="119"/>
                    </a:cubicBezTo>
                    <a:moveTo>
                      <a:pt x="23" y="118"/>
                    </a:moveTo>
                    <a:cubicBezTo>
                      <a:pt x="23" y="118"/>
                      <a:pt x="23" y="119"/>
                      <a:pt x="23" y="119"/>
                    </a:cubicBezTo>
                    <a:cubicBezTo>
                      <a:pt x="23" y="119"/>
                      <a:pt x="23" y="119"/>
                      <a:pt x="23" y="119"/>
                    </a:cubicBezTo>
                    <a:cubicBezTo>
                      <a:pt x="24" y="119"/>
                      <a:pt x="24" y="119"/>
                      <a:pt x="24" y="119"/>
                    </a:cubicBezTo>
                    <a:cubicBezTo>
                      <a:pt x="24" y="118"/>
                      <a:pt x="24" y="118"/>
                      <a:pt x="23" y="118"/>
                    </a:cubicBezTo>
                    <a:moveTo>
                      <a:pt x="56" y="117"/>
                    </a:move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7"/>
                      <a:pt x="52" y="127"/>
                      <a:pt x="52" y="127"/>
                    </a:cubicBezTo>
                    <a:cubicBezTo>
                      <a:pt x="55" y="122"/>
                      <a:pt x="55" y="122"/>
                      <a:pt x="55" y="122"/>
                    </a:cubicBezTo>
                    <a:cubicBezTo>
                      <a:pt x="56" y="121"/>
                      <a:pt x="56" y="119"/>
                      <a:pt x="57" y="118"/>
                    </a:cubicBezTo>
                    <a:cubicBezTo>
                      <a:pt x="57" y="118"/>
                      <a:pt x="56" y="118"/>
                      <a:pt x="56" y="117"/>
                    </a:cubicBezTo>
                    <a:moveTo>
                      <a:pt x="80" y="117"/>
                    </a:moveTo>
                    <a:cubicBezTo>
                      <a:pt x="79" y="119"/>
                      <a:pt x="79" y="119"/>
                      <a:pt x="79" y="119"/>
                    </a:cubicBezTo>
                    <a:cubicBezTo>
                      <a:pt x="79" y="119"/>
                      <a:pt x="80" y="119"/>
                      <a:pt x="80" y="119"/>
                    </a:cubicBezTo>
                    <a:cubicBezTo>
                      <a:pt x="81" y="117"/>
                      <a:pt x="81" y="117"/>
                      <a:pt x="81" y="117"/>
                    </a:cubicBezTo>
                    <a:cubicBezTo>
                      <a:pt x="80" y="117"/>
                      <a:pt x="80" y="117"/>
                      <a:pt x="80" y="117"/>
                    </a:cubicBezTo>
                    <a:moveTo>
                      <a:pt x="70" y="116"/>
                    </a:moveTo>
                    <a:cubicBezTo>
                      <a:pt x="67" y="122"/>
                      <a:pt x="67" y="122"/>
                      <a:pt x="67" y="122"/>
                    </a:cubicBezTo>
                    <a:cubicBezTo>
                      <a:pt x="68" y="122"/>
                      <a:pt x="68" y="122"/>
                      <a:pt x="68" y="122"/>
                    </a:cubicBezTo>
                    <a:cubicBezTo>
                      <a:pt x="69" y="120"/>
                      <a:pt x="70" y="118"/>
                      <a:pt x="71" y="116"/>
                    </a:cubicBezTo>
                    <a:cubicBezTo>
                      <a:pt x="71" y="116"/>
                      <a:pt x="71" y="116"/>
                      <a:pt x="70" y="116"/>
                    </a:cubicBezTo>
                    <a:moveTo>
                      <a:pt x="13" y="116"/>
                    </a:moveTo>
                    <a:cubicBezTo>
                      <a:pt x="12" y="116"/>
                      <a:pt x="12" y="117"/>
                      <a:pt x="12" y="117"/>
                    </a:cubicBezTo>
                    <a:cubicBezTo>
                      <a:pt x="13" y="118"/>
                      <a:pt x="14" y="118"/>
                      <a:pt x="15" y="119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7"/>
                      <a:pt x="14" y="116"/>
                      <a:pt x="13" y="116"/>
                    </a:cubicBezTo>
                    <a:moveTo>
                      <a:pt x="13" y="115"/>
                    </a:moveTo>
                    <a:cubicBezTo>
                      <a:pt x="13" y="115"/>
                      <a:pt x="13" y="115"/>
                      <a:pt x="13" y="115"/>
                    </a:cubicBezTo>
                    <a:cubicBezTo>
                      <a:pt x="14" y="116"/>
                      <a:pt x="15" y="117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6"/>
                      <a:pt x="14" y="116"/>
                      <a:pt x="13" y="115"/>
                    </a:cubicBezTo>
                    <a:moveTo>
                      <a:pt x="49" y="114"/>
                    </a:moveTo>
                    <a:cubicBezTo>
                      <a:pt x="44" y="123"/>
                      <a:pt x="44" y="123"/>
                      <a:pt x="44" y="123"/>
                    </a:cubicBezTo>
                    <a:cubicBezTo>
                      <a:pt x="44" y="123"/>
                      <a:pt x="44" y="123"/>
                      <a:pt x="45" y="123"/>
                    </a:cubicBezTo>
                    <a:cubicBezTo>
                      <a:pt x="46" y="122"/>
                      <a:pt x="46" y="122"/>
                      <a:pt x="46" y="122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50" y="114"/>
                      <a:pt x="49" y="114"/>
                    </a:cubicBezTo>
                    <a:moveTo>
                      <a:pt x="14" y="113"/>
                    </a:moveTo>
                    <a:cubicBezTo>
                      <a:pt x="14" y="113"/>
                      <a:pt x="14" y="113"/>
                      <a:pt x="14" y="114"/>
                    </a:cubicBezTo>
                    <a:cubicBezTo>
                      <a:pt x="15" y="114"/>
                      <a:pt x="16" y="115"/>
                      <a:pt x="17" y="115"/>
                    </a:cubicBezTo>
                    <a:cubicBezTo>
                      <a:pt x="17" y="115"/>
                      <a:pt x="17" y="115"/>
                      <a:pt x="17" y="115"/>
                    </a:cubicBezTo>
                    <a:cubicBezTo>
                      <a:pt x="16" y="114"/>
                      <a:pt x="15" y="113"/>
                      <a:pt x="14" y="113"/>
                    </a:cubicBezTo>
                    <a:moveTo>
                      <a:pt x="64" y="112"/>
                    </a:moveTo>
                    <a:cubicBezTo>
                      <a:pt x="62" y="117"/>
                      <a:pt x="62" y="117"/>
                      <a:pt x="62" y="117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8"/>
                      <a:pt x="61" y="118"/>
                      <a:pt x="62" y="118"/>
                    </a:cubicBezTo>
                    <a:cubicBezTo>
                      <a:pt x="63" y="117"/>
                      <a:pt x="64" y="115"/>
                      <a:pt x="65" y="113"/>
                    </a:cubicBezTo>
                    <a:cubicBezTo>
                      <a:pt x="65" y="113"/>
                      <a:pt x="64" y="112"/>
                      <a:pt x="64" y="112"/>
                    </a:cubicBezTo>
                    <a:moveTo>
                      <a:pt x="72" y="112"/>
                    </a:moveTo>
                    <a:cubicBezTo>
                      <a:pt x="71" y="114"/>
                      <a:pt x="71" y="114"/>
                      <a:pt x="71" y="114"/>
                    </a:cubicBezTo>
                    <a:cubicBezTo>
                      <a:pt x="72" y="114"/>
                      <a:pt x="72" y="114"/>
                      <a:pt x="72" y="114"/>
                    </a:cubicBezTo>
                    <a:cubicBezTo>
                      <a:pt x="72" y="114"/>
                      <a:pt x="73" y="113"/>
                      <a:pt x="73" y="113"/>
                    </a:cubicBezTo>
                    <a:cubicBezTo>
                      <a:pt x="73" y="113"/>
                      <a:pt x="72" y="112"/>
                      <a:pt x="72" y="112"/>
                    </a:cubicBezTo>
                    <a:moveTo>
                      <a:pt x="88" y="111"/>
                    </a:moveTo>
                    <a:cubicBezTo>
                      <a:pt x="88" y="112"/>
                      <a:pt x="87" y="113"/>
                      <a:pt x="87" y="114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9" y="111"/>
                      <a:pt x="89" y="111"/>
                      <a:pt x="89" y="111"/>
                    </a:cubicBezTo>
                    <a:cubicBezTo>
                      <a:pt x="89" y="111"/>
                      <a:pt x="89" y="111"/>
                      <a:pt x="88" y="111"/>
                    </a:cubicBezTo>
                    <a:moveTo>
                      <a:pt x="44" y="110"/>
                    </a:moveTo>
                    <a:cubicBezTo>
                      <a:pt x="42" y="114"/>
                      <a:pt x="40" y="117"/>
                      <a:pt x="39" y="120"/>
                    </a:cubicBezTo>
                    <a:cubicBezTo>
                      <a:pt x="40" y="120"/>
                      <a:pt x="41" y="121"/>
                      <a:pt x="42" y="122"/>
                    </a:cubicBezTo>
                    <a:cubicBezTo>
                      <a:pt x="43" y="118"/>
                      <a:pt x="45" y="115"/>
                      <a:pt x="47" y="112"/>
                    </a:cubicBezTo>
                    <a:cubicBezTo>
                      <a:pt x="46" y="112"/>
                      <a:pt x="45" y="111"/>
                      <a:pt x="44" y="110"/>
                    </a:cubicBezTo>
                    <a:moveTo>
                      <a:pt x="43" y="110"/>
                    </a:moveTo>
                    <a:cubicBezTo>
                      <a:pt x="41" y="113"/>
                      <a:pt x="39" y="117"/>
                      <a:pt x="38" y="119"/>
                    </a:cubicBezTo>
                    <a:cubicBezTo>
                      <a:pt x="38" y="120"/>
                      <a:pt x="38" y="120"/>
                      <a:pt x="38" y="120"/>
                    </a:cubicBezTo>
                    <a:cubicBezTo>
                      <a:pt x="40" y="117"/>
                      <a:pt x="42" y="114"/>
                      <a:pt x="43" y="110"/>
                    </a:cubicBezTo>
                    <a:cubicBezTo>
                      <a:pt x="43" y="110"/>
                      <a:pt x="43" y="110"/>
                      <a:pt x="43" y="110"/>
                    </a:cubicBezTo>
                    <a:moveTo>
                      <a:pt x="59" y="110"/>
                    </a:moveTo>
                    <a:cubicBezTo>
                      <a:pt x="59" y="110"/>
                      <a:pt x="59" y="110"/>
                      <a:pt x="59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7" y="116"/>
                      <a:pt x="57" y="116"/>
                      <a:pt x="57" y="116"/>
                    </a:cubicBezTo>
                    <a:cubicBezTo>
                      <a:pt x="57" y="116"/>
                      <a:pt x="58" y="116"/>
                      <a:pt x="58" y="116"/>
                    </a:cubicBezTo>
                    <a:cubicBezTo>
                      <a:pt x="59" y="114"/>
                      <a:pt x="60" y="112"/>
                      <a:pt x="61" y="111"/>
                    </a:cubicBezTo>
                    <a:cubicBezTo>
                      <a:pt x="61" y="110"/>
                      <a:pt x="60" y="110"/>
                      <a:pt x="59" y="110"/>
                    </a:cubicBezTo>
                    <a:moveTo>
                      <a:pt x="31" y="109"/>
                    </a:moveTo>
                    <a:cubicBezTo>
                      <a:pt x="30" y="110"/>
                      <a:pt x="29" y="112"/>
                      <a:pt x="28" y="114"/>
                    </a:cubicBezTo>
                    <a:cubicBezTo>
                      <a:pt x="29" y="114"/>
                      <a:pt x="29" y="115"/>
                      <a:pt x="30" y="115"/>
                    </a:cubicBezTo>
                    <a:cubicBezTo>
                      <a:pt x="31" y="114"/>
                      <a:pt x="32" y="113"/>
                      <a:pt x="32" y="112"/>
                    </a:cubicBezTo>
                    <a:cubicBezTo>
                      <a:pt x="32" y="113"/>
                      <a:pt x="31" y="114"/>
                      <a:pt x="30" y="115"/>
                    </a:cubicBezTo>
                    <a:cubicBezTo>
                      <a:pt x="31" y="116"/>
                      <a:pt x="32" y="116"/>
                      <a:pt x="32" y="116"/>
                    </a:cubicBezTo>
                    <a:cubicBezTo>
                      <a:pt x="33" y="115"/>
                      <a:pt x="34" y="113"/>
                      <a:pt x="35" y="112"/>
                    </a:cubicBezTo>
                    <a:cubicBezTo>
                      <a:pt x="34" y="111"/>
                      <a:pt x="32" y="110"/>
                      <a:pt x="31" y="109"/>
                    </a:cubicBezTo>
                    <a:moveTo>
                      <a:pt x="44" y="109"/>
                    </a:moveTo>
                    <a:cubicBezTo>
                      <a:pt x="44" y="109"/>
                      <a:pt x="44" y="109"/>
                      <a:pt x="44" y="109"/>
                    </a:cubicBezTo>
                    <a:cubicBezTo>
                      <a:pt x="46" y="110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0"/>
                      <a:pt x="46" y="110"/>
                      <a:pt x="44" y="109"/>
                    </a:cubicBezTo>
                    <a:moveTo>
                      <a:pt x="85" y="109"/>
                    </a:moveTo>
                    <a:cubicBezTo>
                      <a:pt x="80" y="117"/>
                      <a:pt x="80" y="117"/>
                      <a:pt x="80" y="117"/>
                    </a:cubicBezTo>
                    <a:cubicBezTo>
                      <a:pt x="80" y="117"/>
                      <a:pt x="81" y="117"/>
                      <a:pt x="81" y="11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86" y="109"/>
                      <a:pt x="86" y="109"/>
                      <a:pt x="85" y="109"/>
                    </a:cubicBezTo>
                    <a:moveTo>
                      <a:pt x="66" y="109"/>
                    </a:moveTo>
                    <a:cubicBezTo>
                      <a:pt x="65" y="110"/>
                      <a:pt x="65" y="110"/>
                      <a:pt x="65" y="110"/>
                    </a:cubicBezTo>
                    <a:cubicBezTo>
                      <a:pt x="66" y="110"/>
                      <a:pt x="66" y="111"/>
                      <a:pt x="66" y="111"/>
                    </a:cubicBezTo>
                    <a:cubicBezTo>
                      <a:pt x="66" y="110"/>
                      <a:pt x="67" y="110"/>
                      <a:pt x="67" y="109"/>
                    </a:cubicBezTo>
                    <a:cubicBezTo>
                      <a:pt x="67" y="109"/>
                      <a:pt x="67" y="109"/>
                      <a:pt x="66" y="109"/>
                    </a:cubicBezTo>
                    <a:moveTo>
                      <a:pt x="30" y="108"/>
                    </a:moveTo>
                    <a:cubicBezTo>
                      <a:pt x="29" y="110"/>
                      <a:pt x="28" y="112"/>
                      <a:pt x="27" y="113"/>
                    </a:cubicBezTo>
                    <a:cubicBezTo>
                      <a:pt x="27" y="113"/>
                      <a:pt x="27" y="113"/>
                      <a:pt x="27" y="114"/>
                    </a:cubicBezTo>
                    <a:cubicBezTo>
                      <a:pt x="27" y="113"/>
                      <a:pt x="28" y="113"/>
                      <a:pt x="28" y="113"/>
                    </a:cubicBezTo>
                    <a:cubicBezTo>
                      <a:pt x="29" y="111"/>
                      <a:pt x="30" y="110"/>
                      <a:pt x="30" y="109"/>
                    </a:cubicBezTo>
                    <a:cubicBezTo>
                      <a:pt x="30" y="109"/>
                      <a:pt x="30" y="109"/>
                      <a:pt x="30" y="108"/>
                    </a:cubicBezTo>
                    <a:moveTo>
                      <a:pt x="44" y="108"/>
                    </a:moveTo>
                    <a:cubicBezTo>
                      <a:pt x="43" y="108"/>
                      <a:pt x="43" y="109"/>
                      <a:pt x="43" y="109"/>
                    </a:cubicBezTo>
                    <a:cubicBezTo>
                      <a:pt x="44" y="109"/>
                      <a:pt x="44" y="109"/>
                      <a:pt x="44" y="109"/>
                    </a:cubicBezTo>
                    <a:cubicBezTo>
                      <a:pt x="44" y="109"/>
                      <a:pt x="44" y="109"/>
                      <a:pt x="44" y="109"/>
                    </a:cubicBezTo>
                    <a:cubicBezTo>
                      <a:pt x="44" y="109"/>
                      <a:pt x="44" y="108"/>
                      <a:pt x="44" y="108"/>
                    </a:cubicBezTo>
                    <a:moveTo>
                      <a:pt x="39" y="108"/>
                    </a:moveTo>
                    <a:cubicBezTo>
                      <a:pt x="37" y="112"/>
                      <a:pt x="37" y="112"/>
                      <a:pt x="37" y="112"/>
                    </a:cubicBezTo>
                    <a:cubicBezTo>
                      <a:pt x="37" y="113"/>
                      <a:pt x="37" y="113"/>
                      <a:pt x="38" y="113"/>
                    </a:cubicBezTo>
                    <a:cubicBezTo>
                      <a:pt x="37" y="113"/>
                      <a:pt x="37" y="113"/>
                      <a:pt x="37" y="112"/>
                    </a:cubicBezTo>
                    <a:cubicBezTo>
                      <a:pt x="35" y="116"/>
                      <a:pt x="35" y="116"/>
                      <a:pt x="35" y="116"/>
                    </a:cubicBezTo>
                    <a:cubicBezTo>
                      <a:pt x="35" y="115"/>
                      <a:pt x="35" y="115"/>
                      <a:pt x="35" y="115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5" y="114"/>
                      <a:pt x="34" y="115"/>
                      <a:pt x="33" y="117"/>
                    </a:cubicBezTo>
                    <a:cubicBezTo>
                      <a:pt x="34" y="117"/>
                      <a:pt x="34" y="117"/>
                      <a:pt x="34" y="117"/>
                    </a:cubicBezTo>
                    <a:cubicBezTo>
                      <a:pt x="35" y="118"/>
                      <a:pt x="36" y="118"/>
                      <a:pt x="37" y="119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1" y="109"/>
                      <a:pt x="40" y="108"/>
                      <a:pt x="39" y="108"/>
                    </a:cubicBezTo>
                    <a:moveTo>
                      <a:pt x="39" y="107"/>
                    </a:moveTo>
                    <a:cubicBezTo>
                      <a:pt x="38" y="109"/>
                      <a:pt x="37" y="110"/>
                      <a:pt x="36" y="112"/>
                    </a:cubicBezTo>
                    <a:cubicBezTo>
                      <a:pt x="36" y="112"/>
                      <a:pt x="36" y="112"/>
                      <a:pt x="37" y="112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07"/>
                      <a:pt x="39" y="107"/>
                      <a:pt x="39" y="107"/>
                    </a:cubicBezTo>
                    <a:moveTo>
                      <a:pt x="40" y="106"/>
                    </a:moveTo>
                    <a:cubicBezTo>
                      <a:pt x="40" y="107"/>
                      <a:pt x="40" y="107"/>
                      <a:pt x="40" y="107"/>
                    </a:cubicBezTo>
                    <a:cubicBezTo>
                      <a:pt x="41" y="107"/>
                      <a:pt x="42" y="108"/>
                      <a:pt x="43" y="109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42" y="108"/>
                      <a:pt x="41" y="107"/>
                      <a:pt x="40" y="106"/>
                    </a:cubicBezTo>
                    <a:moveTo>
                      <a:pt x="54" y="106"/>
                    </a:moveTo>
                    <a:cubicBezTo>
                      <a:pt x="53" y="107"/>
                      <a:pt x="53" y="107"/>
                      <a:pt x="53" y="107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1" y="112"/>
                      <a:pt x="51" y="112"/>
                      <a:pt x="52" y="113"/>
                    </a:cubicBezTo>
                    <a:cubicBezTo>
                      <a:pt x="52" y="111"/>
                      <a:pt x="52" y="111"/>
                      <a:pt x="52" y="111"/>
                    </a:cubicBezTo>
                    <a:cubicBezTo>
                      <a:pt x="53" y="110"/>
                      <a:pt x="54" y="108"/>
                      <a:pt x="55" y="107"/>
                    </a:cubicBezTo>
                    <a:cubicBezTo>
                      <a:pt x="55" y="107"/>
                      <a:pt x="54" y="106"/>
                      <a:pt x="54" y="106"/>
                    </a:cubicBezTo>
                    <a:moveTo>
                      <a:pt x="39" y="106"/>
                    </a:moveTo>
                    <a:cubicBezTo>
                      <a:pt x="39" y="106"/>
                      <a:pt x="39" y="106"/>
                      <a:pt x="39" y="106"/>
                    </a:cubicBezTo>
                    <a:cubicBezTo>
                      <a:pt x="39" y="106"/>
                      <a:pt x="39" y="106"/>
                      <a:pt x="40" y="107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0" y="106"/>
                      <a:pt x="39" y="106"/>
                      <a:pt x="39" y="106"/>
                    </a:cubicBezTo>
                    <a:moveTo>
                      <a:pt x="61" y="106"/>
                    </a:moveTo>
                    <a:cubicBezTo>
                      <a:pt x="61" y="106"/>
                      <a:pt x="61" y="107"/>
                      <a:pt x="61" y="107"/>
                    </a:cubicBezTo>
                    <a:cubicBezTo>
                      <a:pt x="61" y="108"/>
                      <a:pt x="62" y="108"/>
                      <a:pt x="62" y="108"/>
                    </a:cubicBezTo>
                    <a:cubicBezTo>
                      <a:pt x="63" y="108"/>
                      <a:pt x="63" y="107"/>
                      <a:pt x="63" y="107"/>
                    </a:cubicBezTo>
                    <a:cubicBezTo>
                      <a:pt x="63" y="106"/>
                      <a:pt x="62" y="106"/>
                      <a:pt x="61" y="106"/>
                    </a:cubicBezTo>
                    <a:moveTo>
                      <a:pt x="76" y="104"/>
                    </a:moveTo>
                    <a:cubicBezTo>
                      <a:pt x="76" y="104"/>
                      <a:pt x="76" y="105"/>
                      <a:pt x="75" y="105"/>
                    </a:cubicBezTo>
                    <a:cubicBezTo>
                      <a:pt x="72" y="112"/>
                      <a:pt x="72" y="112"/>
                      <a:pt x="72" y="112"/>
                    </a:cubicBezTo>
                    <a:cubicBezTo>
                      <a:pt x="72" y="112"/>
                      <a:pt x="73" y="112"/>
                      <a:pt x="73" y="113"/>
                    </a:cubicBezTo>
                    <a:cubicBezTo>
                      <a:pt x="74" y="110"/>
                      <a:pt x="76" y="107"/>
                      <a:pt x="77" y="104"/>
                    </a:cubicBezTo>
                    <a:cubicBezTo>
                      <a:pt x="77" y="104"/>
                      <a:pt x="77" y="104"/>
                      <a:pt x="76" y="104"/>
                    </a:cubicBezTo>
                    <a:moveTo>
                      <a:pt x="33" y="104"/>
                    </a:moveTo>
                    <a:cubicBezTo>
                      <a:pt x="32" y="105"/>
                      <a:pt x="31" y="107"/>
                      <a:pt x="30" y="108"/>
                    </a:cubicBezTo>
                    <a:cubicBezTo>
                      <a:pt x="30" y="108"/>
                      <a:pt x="30" y="108"/>
                      <a:pt x="31" y="109"/>
                    </a:cubicBezTo>
                    <a:cubicBezTo>
                      <a:pt x="32" y="106"/>
                      <a:pt x="33" y="104"/>
                      <a:pt x="33" y="104"/>
                    </a:cubicBezTo>
                    <a:cubicBezTo>
                      <a:pt x="33" y="104"/>
                      <a:pt x="33" y="105"/>
                      <a:pt x="32" y="106"/>
                    </a:cubicBezTo>
                    <a:cubicBezTo>
                      <a:pt x="32" y="107"/>
                      <a:pt x="31" y="108"/>
                      <a:pt x="31" y="109"/>
                    </a:cubicBezTo>
                    <a:cubicBezTo>
                      <a:pt x="32" y="110"/>
                      <a:pt x="34" y="110"/>
                      <a:pt x="35" y="111"/>
                    </a:cubicBezTo>
                    <a:cubicBezTo>
                      <a:pt x="36" y="110"/>
                      <a:pt x="37" y="108"/>
                      <a:pt x="38" y="107"/>
                    </a:cubicBezTo>
                    <a:cubicBezTo>
                      <a:pt x="36" y="106"/>
                      <a:pt x="34" y="105"/>
                      <a:pt x="33" y="104"/>
                    </a:cubicBezTo>
                    <a:moveTo>
                      <a:pt x="20" y="103"/>
                    </a:moveTo>
                    <a:cubicBezTo>
                      <a:pt x="19" y="105"/>
                      <a:pt x="19" y="106"/>
                      <a:pt x="18" y="108"/>
                    </a:cubicBezTo>
                    <a:cubicBezTo>
                      <a:pt x="18" y="108"/>
                      <a:pt x="19" y="109"/>
                      <a:pt x="20" y="109"/>
                    </a:cubicBezTo>
                    <a:cubicBezTo>
                      <a:pt x="23" y="105"/>
                      <a:pt x="23" y="105"/>
                      <a:pt x="23" y="105"/>
                    </a:cubicBezTo>
                    <a:cubicBezTo>
                      <a:pt x="22" y="104"/>
                      <a:pt x="21" y="104"/>
                      <a:pt x="20" y="103"/>
                    </a:cubicBezTo>
                    <a:moveTo>
                      <a:pt x="48" y="103"/>
                    </a:moveTo>
                    <a:cubicBezTo>
                      <a:pt x="47" y="105"/>
                      <a:pt x="46" y="107"/>
                      <a:pt x="45" y="109"/>
                    </a:cubicBezTo>
                    <a:cubicBezTo>
                      <a:pt x="45" y="109"/>
                      <a:pt x="46" y="109"/>
                      <a:pt x="47" y="110"/>
                    </a:cubicBezTo>
                    <a:cubicBezTo>
                      <a:pt x="47" y="110"/>
                      <a:pt x="47" y="110"/>
                      <a:pt x="48" y="110"/>
                    </a:cubicBezTo>
                    <a:cubicBezTo>
                      <a:pt x="49" y="108"/>
                      <a:pt x="50" y="106"/>
                      <a:pt x="51" y="104"/>
                    </a:cubicBezTo>
                    <a:cubicBezTo>
                      <a:pt x="50" y="104"/>
                      <a:pt x="49" y="103"/>
                      <a:pt x="48" y="103"/>
                    </a:cubicBezTo>
                    <a:moveTo>
                      <a:pt x="56" y="102"/>
                    </a:moveTo>
                    <a:cubicBezTo>
                      <a:pt x="55" y="104"/>
                      <a:pt x="55" y="104"/>
                      <a:pt x="55" y="104"/>
                    </a:cubicBezTo>
                    <a:cubicBezTo>
                      <a:pt x="56" y="104"/>
                      <a:pt x="56" y="105"/>
                      <a:pt x="56" y="105"/>
                    </a:cubicBezTo>
                    <a:cubicBezTo>
                      <a:pt x="57" y="104"/>
                      <a:pt x="57" y="104"/>
                      <a:pt x="57" y="103"/>
                    </a:cubicBezTo>
                    <a:cubicBezTo>
                      <a:pt x="57" y="103"/>
                      <a:pt x="57" y="103"/>
                      <a:pt x="56" y="102"/>
                    </a:cubicBezTo>
                    <a:moveTo>
                      <a:pt x="71" y="101"/>
                    </a:moveTo>
                    <a:cubicBezTo>
                      <a:pt x="66" y="109"/>
                      <a:pt x="66" y="109"/>
                      <a:pt x="66" y="109"/>
                    </a:cubicBezTo>
                    <a:cubicBezTo>
                      <a:pt x="67" y="109"/>
                      <a:pt x="67" y="109"/>
                      <a:pt x="67" y="109"/>
                    </a:cubicBezTo>
                    <a:cubicBezTo>
                      <a:pt x="69" y="106"/>
                      <a:pt x="70" y="104"/>
                      <a:pt x="72" y="101"/>
                    </a:cubicBezTo>
                    <a:cubicBezTo>
                      <a:pt x="72" y="101"/>
                      <a:pt x="71" y="101"/>
                      <a:pt x="71" y="101"/>
                    </a:cubicBezTo>
                    <a:moveTo>
                      <a:pt x="44" y="100"/>
                    </a:moveTo>
                    <a:cubicBezTo>
                      <a:pt x="43" y="102"/>
                      <a:pt x="42" y="104"/>
                      <a:pt x="40" y="106"/>
                    </a:cubicBezTo>
                    <a:cubicBezTo>
                      <a:pt x="41" y="107"/>
                      <a:pt x="42" y="107"/>
                      <a:pt x="43" y="108"/>
                    </a:cubicBezTo>
                    <a:cubicBezTo>
                      <a:pt x="44" y="107"/>
                      <a:pt x="44" y="107"/>
                      <a:pt x="44" y="107"/>
                    </a:cubicBezTo>
                    <a:cubicBezTo>
                      <a:pt x="45" y="106"/>
                      <a:pt x="45" y="105"/>
                      <a:pt x="46" y="104"/>
                    </a:cubicBezTo>
                    <a:cubicBezTo>
                      <a:pt x="45" y="105"/>
                      <a:pt x="44" y="107"/>
                      <a:pt x="44" y="108"/>
                    </a:cubicBezTo>
                    <a:cubicBezTo>
                      <a:pt x="44" y="108"/>
                      <a:pt x="44" y="108"/>
                      <a:pt x="44" y="108"/>
                    </a:cubicBezTo>
                    <a:cubicBezTo>
                      <a:pt x="45" y="106"/>
                      <a:pt x="46" y="104"/>
                      <a:pt x="47" y="102"/>
                    </a:cubicBezTo>
                    <a:cubicBezTo>
                      <a:pt x="46" y="102"/>
                      <a:pt x="45" y="101"/>
                      <a:pt x="44" y="100"/>
                    </a:cubicBezTo>
                    <a:moveTo>
                      <a:pt x="43" y="100"/>
                    </a:moveTo>
                    <a:cubicBezTo>
                      <a:pt x="42" y="102"/>
                      <a:pt x="40" y="104"/>
                      <a:pt x="39" y="106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3" y="100"/>
                      <a:pt x="43" y="100"/>
                      <a:pt x="43" y="100"/>
                    </a:cubicBezTo>
                    <a:cubicBezTo>
                      <a:pt x="43" y="100"/>
                      <a:pt x="43" y="100"/>
                      <a:pt x="43" y="100"/>
                    </a:cubicBezTo>
                    <a:moveTo>
                      <a:pt x="50" y="99"/>
                    </a:moveTo>
                    <a:cubicBezTo>
                      <a:pt x="50" y="99"/>
                      <a:pt x="49" y="100"/>
                      <a:pt x="49" y="100"/>
                    </a:cubicBezTo>
                    <a:cubicBezTo>
                      <a:pt x="50" y="101"/>
                      <a:pt x="51" y="102"/>
                      <a:pt x="52" y="102"/>
                    </a:cubicBezTo>
                    <a:cubicBezTo>
                      <a:pt x="52" y="102"/>
                      <a:pt x="53" y="101"/>
                      <a:pt x="53" y="100"/>
                    </a:cubicBezTo>
                    <a:cubicBezTo>
                      <a:pt x="52" y="100"/>
                      <a:pt x="51" y="99"/>
                      <a:pt x="50" y="99"/>
                    </a:cubicBezTo>
                    <a:moveTo>
                      <a:pt x="24" y="98"/>
                    </a:moveTo>
                    <a:cubicBezTo>
                      <a:pt x="23" y="98"/>
                      <a:pt x="23" y="99"/>
                      <a:pt x="23" y="99"/>
                    </a:cubicBezTo>
                    <a:cubicBezTo>
                      <a:pt x="22" y="100"/>
                      <a:pt x="22" y="101"/>
                      <a:pt x="21" y="102"/>
                    </a:cubicBezTo>
                    <a:cubicBezTo>
                      <a:pt x="22" y="103"/>
                      <a:pt x="23" y="103"/>
                      <a:pt x="23" y="104"/>
                    </a:cubicBezTo>
                    <a:cubicBezTo>
                      <a:pt x="24" y="102"/>
                      <a:pt x="24" y="102"/>
                      <a:pt x="24" y="102"/>
                    </a:cubicBezTo>
                    <a:cubicBezTo>
                      <a:pt x="26" y="99"/>
                      <a:pt x="26" y="99"/>
                      <a:pt x="26" y="99"/>
                    </a:cubicBezTo>
                    <a:cubicBezTo>
                      <a:pt x="25" y="99"/>
                      <a:pt x="24" y="98"/>
                      <a:pt x="24" y="98"/>
                    </a:cubicBezTo>
                    <a:moveTo>
                      <a:pt x="66" y="97"/>
                    </a:moveTo>
                    <a:cubicBezTo>
                      <a:pt x="64" y="101"/>
                      <a:pt x="62" y="103"/>
                      <a:pt x="61" y="106"/>
                    </a:cubicBezTo>
                    <a:cubicBezTo>
                      <a:pt x="62" y="106"/>
                      <a:pt x="63" y="106"/>
                      <a:pt x="63" y="107"/>
                    </a:cubicBezTo>
                    <a:cubicBezTo>
                      <a:pt x="65" y="104"/>
                      <a:pt x="66" y="101"/>
                      <a:pt x="67" y="98"/>
                    </a:cubicBezTo>
                    <a:cubicBezTo>
                      <a:pt x="67" y="98"/>
                      <a:pt x="66" y="98"/>
                      <a:pt x="66" y="97"/>
                    </a:cubicBezTo>
                    <a:moveTo>
                      <a:pt x="37" y="96"/>
                    </a:moveTo>
                    <a:cubicBezTo>
                      <a:pt x="36" y="98"/>
                      <a:pt x="35" y="101"/>
                      <a:pt x="33" y="103"/>
                    </a:cubicBezTo>
                    <a:cubicBezTo>
                      <a:pt x="35" y="104"/>
                      <a:pt x="37" y="105"/>
                      <a:pt x="38" y="106"/>
                    </a:cubicBezTo>
                    <a:cubicBezTo>
                      <a:pt x="38" y="106"/>
                      <a:pt x="38" y="105"/>
                      <a:pt x="38" y="105"/>
                    </a:cubicBezTo>
                    <a:cubicBezTo>
                      <a:pt x="38" y="105"/>
                      <a:pt x="37" y="105"/>
                      <a:pt x="38" y="105"/>
                    </a:cubicBezTo>
                    <a:cubicBezTo>
                      <a:pt x="38" y="105"/>
                      <a:pt x="38" y="105"/>
                      <a:pt x="39" y="105"/>
                    </a:cubicBezTo>
                    <a:cubicBezTo>
                      <a:pt x="40" y="103"/>
                      <a:pt x="41" y="101"/>
                      <a:pt x="42" y="99"/>
                    </a:cubicBezTo>
                    <a:cubicBezTo>
                      <a:pt x="40" y="98"/>
                      <a:pt x="39" y="97"/>
                      <a:pt x="37" y="96"/>
                    </a:cubicBezTo>
                    <a:moveTo>
                      <a:pt x="95" y="95"/>
                    </a:moveTo>
                    <a:cubicBezTo>
                      <a:pt x="94" y="99"/>
                      <a:pt x="92" y="102"/>
                      <a:pt x="90" y="106"/>
                    </a:cubicBezTo>
                    <a:cubicBezTo>
                      <a:pt x="91" y="106"/>
                      <a:pt x="91" y="106"/>
                      <a:pt x="91" y="106"/>
                    </a:cubicBezTo>
                    <a:cubicBezTo>
                      <a:pt x="92" y="103"/>
                      <a:pt x="92" y="103"/>
                      <a:pt x="92" y="103"/>
                    </a:cubicBezTo>
                    <a:cubicBezTo>
                      <a:pt x="93" y="100"/>
                      <a:pt x="95" y="98"/>
                      <a:pt x="96" y="95"/>
                    </a:cubicBezTo>
                    <a:cubicBezTo>
                      <a:pt x="95" y="95"/>
                      <a:pt x="95" y="95"/>
                      <a:pt x="95" y="95"/>
                    </a:cubicBezTo>
                    <a:moveTo>
                      <a:pt x="61" y="95"/>
                    </a:moveTo>
                    <a:cubicBezTo>
                      <a:pt x="56" y="102"/>
                      <a:pt x="56" y="102"/>
                      <a:pt x="56" y="102"/>
                    </a:cubicBezTo>
                    <a:cubicBezTo>
                      <a:pt x="57" y="103"/>
                      <a:pt x="57" y="103"/>
                      <a:pt x="57" y="103"/>
                    </a:cubicBezTo>
                    <a:cubicBezTo>
                      <a:pt x="59" y="101"/>
                      <a:pt x="61" y="98"/>
                      <a:pt x="62" y="95"/>
                    </a:cubicBezTo>
                    <a:cubicBezTo>
                      <a:pt x="62" y="95"/>
                      <a:pt x="61" y="95"/>
                      <a:pt x="61" y="95"/>
                    </a:cubicBezTo>
                    <a:moveTo>
                      <a:pt x="95" y="94"/>
                    </a:moveTo>
                    <a:cubicBezTo>
                      <a:pt x="91" y="100"/>
                      <a:pt x="91" y="100"/>
                      <a:pt x="91" y="100"/>
                    </a:cubicBezTo>
                    <a:cubicBezTo>
                      <a:pt x="88" y="105"/>
                      <a:pt x="88" y="105"/>
                      <a:pt x="88" y="105"/>
                    </a:cubicBezTo>
                    <a:cubicBezTo>
                      <a:pt x="88" y="105"/>
                      <a:pt x="88" y="105"/>
                      <a:pt x="88" y="105"/>
                    </a:cubicBezTo>
                    <a:cubicBezTo>
                      <a:pt x="95" y="95"/>
                      <a:pt x="95" y="95"/>
                      <a:pt x="95" y="95"/>
                    </a:cubicBezTo>
                    <a:cubicBezTo>
                      <a:pt x="95" y="94"/>
                      <a:pt x="95" y="94"/>
                      <a:pt x="95" y="94"/>
                    </a:cubicBezTo>
                    <a:moveTo>
                      <a:pt x="39" y="93"/>
                    </a:moveTo>
                    <a:cubicBezTo>
                      <a:pt x="39" y="94"/>
                      <a:pt x="39" y="94"/>
                      <a:pt x="39" y="94"/>
                    </a:cubicBezTo>
                    <a:cubicBezTo>
                      <a:pt x="40" y="95"/>
                      <a:pt x="42" y="96"/>
                      <a:pt x="43" y="97"/>
                    </a:cubicBezTo>
                    <a:cubicBezTo>
                      <a:pt x="43" y="97"/>
                      <a:pt x="44" y="96"/>
                      <a:pt x="44" y="96"/>
                    </a:cubicBezTo>
                    <a:cubicBezTo>
                      <a:pt x="42" y="95"/>
                      <a:pt x="41" y="94"/>
                      <a:pt x="39" y="93"/>
                    </a:cubicBezTo>
                    <a:moveTo>
                      <a:pt x="54" y="91"/>
                    </a:moveTo>
                    <a:cubicBezTo>
                      <a:pt x="53" y="93"/>
                      <a:pt x="51" y="96"/>
                      <a:pt x="50" y="99"/>
                    </a:cubicBezTo>
                    <a:cubicBezTo>
                      <a:pt x="51" y="99"/>
                      <a:pt x="52" y="100"/>
                      <a:pt x="53" y="100"/>
                    </a:cubicBezTo>
                    <a:cubicBezTo>
                      <a:pt x="55" y="98"/>
                      <a:pt x="56" y="95"/>
                      <a:pt x="57" y="93"/>
                    </a:cubicBezTo>
                    <a:cubicBezTo>
                      <a:pt x="56" y="92"/>
                      <a:pt x="55" y="91"/>
                      <a:pt x="54" y="91"/>
                    </a:cubicBezTo>
                    <a:moveTo>
                      <a:pt x="28" y="91"/>
                    </a:moveTo>
                    <a:cubicBezTo>
                      <a:pt x="26" y="93"/>
                      <a:pt x="25" y="95"/>
                      <a:pt x="24" y="97"/>
                    </a:cubicBezTo>
                    <a:cubicBezTo>
                      <a:pt x="24" y="98"/>
                      <a:pt x="25" y="98"/>
                      <a:pt x="25" y="98"/>
                    </a:cubicBezTo>
                    <a:cubicBezTo>
                      <a:pt x="25" y="98"/>
                      <a:pt x="26" y="99"/>
                      <a:pt x="26" y="99"/>
                    </a:cubicBezTo>
                    <a:cubicBezTo>
                      <a:pt x="31" y="92"/>
                      <a:pt x="31" y="92"/>
                      <a:pt x="31" y="92"/>
                    </a:cubicBezTo>
                    <a:cubicBezTo>
                      <a:pt x="30" y="92"/>
                      <a:pt x="29" y="91"/>
                      <a:pt x="28" y="91"/>
                    </a:cubicBezTo>
                    <a:moveTo>
                      <a:pt x="51" y="89"/>
                    </a:moveTo>
                    <a:cubicBezTo>
                      <a:pt x="49" y="92"/>
                      <a:pt x="47" y="95"/>
                      <a:pt x="45" y="98"/>
                    </a:cubicBezTo>
                    <a:cubicBezTo>
                      <a:pt x="46" y="99"/>
                      <a:pt x="48" y="100"/>
                      <a:pt x="49" y="100"/>
                    </a:cubicBezTo>
                    <a:cubicBezTo>
                      <a:pt x="49" y="100"/>
                      <a:pt x="49" y="99"/>
                      <a:pt x="50" y="98"/>
                    </a:cubicBezTo>
                    <a:cubicBezTo>
                      <a:pt x="49" y="98"/>
                      <a:pt x="49" y="98"/>
                      <a:pt x="48" y="98"/>
                    </a:cubicBezTo>
                    <a:cubicBezTo>
                      <a:pt x="49" y="98"/>
                      <a:pt x="49" y="98"/>
                      <a:pt x="50" y="98"/>
                    </a:cubicBezTo>
                    <a:cubicBezTo>
                      <a:pt x="50" y="97"/>
                      <a:pt x="51" y="96"/>
                      <a:pt x="52" y="95"/>
                    </a:cubicBezTo>
                    <a:cubicBezTo>
                      <a:pt x="52" y="93"/>
                      <a:pt x="53" y="92"/>
                      <a:pt x="54" y="91"/>
                    </a:cubicBezTo>
                    <a:cubicBezTo>
                      <a:pt x="53" y="90"/>
                      <a:pt x="52" y="89"/>
                      <a:pt x="51" y="89"/>
                    </a:cubicBezTo>
                    <a:moveTo>
                      <a:pt x="84" y="88"/>
                    </a:moveTo>
                    <a:cubicBezTo>
                      <a:pt x="82" y="92"/>
                      <a:pt x="80" y="95"/>
                      <a:pt x="79" y="99"/>
                    </a:cubicBezTo>
                    <a:cubicBezTo>
                      <a:pt x="79" y="99"/>
                      <a:pt x="79" y="99"/>
                      <a:pt x="79" y="99"/>
                    </a:cubicBezTo>
                    <a:cubicBezTo>
                      <a:pt x="81" y="96"/>
                      <a:pt x="83" y="92"/>
                      <a:pt x="85" y="89"/>
                    </a:cubicBezTo>
                    <a:cubicBezTo>
                      <a:pt x="84" y="88"/>
                      <a:pt x="84" y="88"/>
                      <a:pt x="84" y="88"/>
                    </a:cubicBezTo>
                    <a:moveTo>
                      <a:pt x="49" y="88"/>
                    </a:moveTo>
                    <a:cubicBezTo>
                      <a:pt x="47" y="91"/>
                      <a:pt x="45" y="94"/>
                      <a:pt x="44" y="97"/>
                    </a:cubicBezTo>
                    <a:cubicBezTo>
                      <a:pt x="44" y="97"/>
                      <a:pt x="44" y="98"/>
                      <a:pt x="44" y="98"/>
                    </a:cubicBezTo>
                    <a:cubicBezTo>
                      <a:pt x="50" y="88"/>
                      <a:pt x="50" y="88"/>
                      <a:pt x="50" y="88"/>
                    </a:cubicBezTo>
                    <a:cubicBezTo>
                      <a:pt x="49" y="88"/>
                      <a:pt x="49" y="88"/>
                      <a:pt x="49" y="88"/>
                    </a:cubicBezTo>
                    <a:moveTo>
                      <a:pt x="30" y="87"/>
                    </a:moveTo>
                    <a:cubicBezTo>
                      <a:pt x="29" y="88"/>
                      <a:pt x="29" y="88"/>
                      <a:pt x="29" y="89"/>
                    </a:cubicBezTo>
                    <a:cubicBezTo>
                      <a:pt x="30" y="89"/>
                      <a:pt x="31" y="90"/>
                      <a:pt x="32" y="90"/>
                    </a:cubicBezTo>
                    <a:cubicBezTo>
                      <a:pt x="32" y="89"/>
                      <a:pt x="32" y="89"/>
                      <a:pt x="32" y="89"/>
                    </a:cubicBezTo>
                    <a:cubicBezTo>
                      <a:pt x="32" y="89"/>
                      <a:pt x="31" y="88"/>
                      <a:pt x="30" y="87"/>
                    </a:cubicBezTo>
                    <a:moveTo>
                      <a:pt x="80" y="86"/>
                    </a:moveTo>
                    <a:cubicBezTo>
                      <a:pt x="78" y="89"/>
                      <a:pt x="76" y="93"/>
                      <a:pt x="74" y="96"/>
                    </a:cubicBezTo>
                    <a:cubicBezTo>
                      <a:pt x="74" y="96"/>
                      <a:pt x="74" y="96"/>
                      <a:pt x="74" y="96"/>
                    </a:cubicBezTo>
                    <a:cubicBezTo>
                      <a:pt x="76" y="93"/>
                      <a:pt x="78" y="90"/>
                      <a:pt x="80" y="86"/>
                    </a:cubicBezTo>
                    <a:cubicBezTo>
                      <a:pt x="80" y="86"/>
                      <a:pt x="80" y="86"/>
                      <a:pt x="80" y="86"/>
                    </a:cubicBezTo>
                    <a:moveTo>
                      <a:pt x="44" y="85"/>
                    </a:moveTo>
                    <a:cubicBezTo>
                      <a:pt x="43" y="88"/>
                      <a:pt x="41" y="90"/>
                      <a:pt x="39" y="93"/>
                    </a:cubicBezTo>
                    <a:cubicBezTo>
                      <a:pt x="41" y="94"/>
                      <a:pt x="42" y="95"/>
                      <a:pt x="44" y="96"/>
                    </a:cubicBezTo>
                    <a:cubicBezTo>
                      <a:pt x="45" y="93"/>
                      <a:pt x="47" y="90"/>
                      <a:pt x="49" y="88"/>
                    </a:cubicBezTo>
                    <a:cubicBezTo>
                      <a:pt x="49" y="87"/>
                      <a:pt x="48" y="87"/>
                      <a:pt x="48" y="87"/>
                    </a:cubicBezTo>
                    <a:cubicBezTo>
                      <a:pt x="48" y="88"/>
                      <a:pt x="47" y="89"/>
                      <a:pt x="47" y="90"/>
                    </a:cubicBezTo>
                    <a:cubicBezTo>
                      <a:pt x="47" y="89"/>
                      <a:pt x="48" y="88"/>
                      <a:pt x="48" y="87"/>
                    </a:cubicBezTo>
                    <a:cubicBezTo>
                      <a:pt x="47" y="86"/>
                      <a:pt x="46" y="86"/>
                      <a:pt x="44" y="85"/>
                    </a:cubicBezTo>
                    <a:moveTo>
                      <a:pt x="73" y="82"/>
                    </a:moveTo>
                    <a:cubicBezTo>
                      <a:pt x="71" y="86"/>
                      <a:pt x="70" y="89"/>
                      <a:pt x="68" y="92"/>
                    </a:cubicBezTo>
                    <a:cubicBezTo>
                      <a:pt x="69" y="93"/>
                      <a:pt x="69" y="93"/>
                      <a:pt x="69" y="93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2" y="90"/>
                      <a:pt x="74" y="87"/>
                      <a:pt x="75" y="83"/>
                    </a:cubicBezTo>
                    <a:cubicBezTo>
                      <a:pt x="73" y="82"/>
                      <a:pt x="73" y="82"/>
                      <a:pt x="73" y="82"/>
                    </a:cubicBezTo>
                    <a:moveTo>
                      <a:pt x="70" y="80"/>
                    </a:moveTo>
                    <a:cubicBezTo>
                      <a:pt x="64" y="90"/>
                      <a:pt x="64" y="90"/>
                      <a:pt x="64" y="90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7" y="87"/>
                      <a:pt x="69" y="84"/>
                      <a:pt x="71" y="81"/>
                    </a:cubicBezTo>
                    <a:cubicBezTo>
                      <a:pt x="70" y="80"/>
                      <a:pt x="70" y="80"/>
                      <a:pt x="70" y="80"/>
                    </a:cubicBezTo>
                    <a:moveTo>
                      <a:pt x="102" y="80"/>
                    </a:moveTo>
                    <a:cubicBezTo>
                      <a:pt x="101" y="81"/>
                      <a:pt x="101" y="81"/>
                      <a:pt x="101" y="81"/>
                    </a:cubicBezTo>
                    <a:cubicBezTo>
                      <a:pt x="100" y="83"/>
                      <a:pt x="99" y="86"/>
                      <a:pt x="98" y="88"/>
                    </a:cubicBezTo>
                    <a:cubicBezTo>
                      <a:pt x="98" y="88"/>
                      <a:pt x="99" y="88"/>
                      <a:pt x="99" y="88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1"/>
                      <a:pt x="103" y="81"/>
                      <a:pt x="103" y="81"/>
                    </a:cubicBezTo>
                    <a:cubicBezTo>
                      <a:pt x="103" y="81"/>
                      <a:pt x="103" y="81"/>
                      <a:pt x="103" y="81"/>
                    </a:cubicBezTo>
                    <a:cubicBezTo>
                      <a:pt x="101" y="84"/>
                      <a:pt x="101" y="84"/>
                      <a:pt x="101" y="84"/>
                    </a:cubicBezTo>
                    <a:cubicBezTo>
                      <a:pt x="99" y="87"/>
                      <a:pt x="99" y="87"/>
                      <a:pt x="99" y="87"/>
                    </a:cubicBezTo>
                    <a:cubicBezTo>
                      <a:pt x="100" y="85"/>
                      <a:pt x="101" y="82"/>
                      <a:pt x="102" y="80"/>
                    </a:cubicBezTo>
                    <a:cubicBezTo>
                      <a:pt x="102" y="80"/>
                      <a:pt x="102" y="80"/>
                      <a:pt x="102" y="80"/>
                    </a:cubicBezTo>
                    <a:moveTo>
                      <a:pt x="34" y="79"/>
                    </a:moveTo>
                    <a:cubicBezTo>
                      <a:pt x="33" y="82"/>
                      <a:pt x="31" y="84"/>
                      <a:pt x="30" y="87"/>
                    </a:cubicBezTo>
                    <a:cubicBezTo>
                      <a:pt x="31" y="88"/>
                      <a:pt x="32" y="88"/>
                      <a:pt x="33" y="89"/>
                    </a:cubicBezTo>
                    <a:cubicBezTo>
                      <a:pt x="37" y="82"/>
                      <a:pt x="37" y="82"/>
                      <a:pt x="37" y="82"/>
                    </a:cubicBezTo>
                    <a:cubicBezTo>
                      <a:pt x="37" y="82"/>
                      <a:pt x="37" y="81"/>
                      <a:pt x="38" y="81"/>
                    </a:cubicBezTo>
                    <a:cubicBezTo>
                      <a:pt x="37" y="81"/>
                      <a:pt x="37" y="81"/>
                      <a:pt x="37" y="80"/>
                    </a:cubicBezTo>
                    <a:cubicBezTo>
                      <a:pt x="34" y="85"/>
                      <a:pt x="34" y="85"/>
                      <a:pt x="34" y="85"/>
                    </a:cubicBezTo>
                    <a:cubicBezTo>
                      <a:pt x="35" y="82"/>
                      <a:pt x="35" y="82"/>
                      <a:pt x="35" y="82"/>
                    </a:cubicBezTo>
                    <a:cubicBezTo>
                      <a:pt x="36" y="82"/>
                      <a:pt x="36" y="81"/>
                      <a:pt x="37" y="80"/>
                    </a:cubicBezTo>
                    <a:cubicBezTo>
                      <a:pt x="37" y="80"/>
                      <a:pt x="36" y="80"/>
                      <a:pt x="36" y="80"/>
                    </a:cubicBezTo>
                    <a:cubicBezTo>
                      <a:pt x="36" y="80"/>
                      <a:pt x="35" y="79"/>
                      <a:pt x="34" y="79"/>
                    </a:cubicBezTo>
                    <a:moveTo>
                      <a:pt x="60" y="75"/>
                    </a:moveTo>
                    <a:cubicBezTo>
                      <a:pt x="58" y="78"/>
                      <a:pt x="56" y="81"/>
                      <a:pt x="54" y="84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6"/>
                      <a:pt x="57" y="85"/>
                      <a:pt x="57" y="85"/>
                    </a:cubicBezTo>
                    <a:cubicBezTo>
                      <a:pt x="57" y="85"/>
                      <a:pt x="57" y="86"/>
                      <a:pt x="57" y="86"/>
                    </a:cubicBezTo>
                    <a:cubicBezTo>
                      <a:pt x="60" y="88"/>
                      <a:pt x="60" y="88"/>
                      <a:pt x="60" y="88"/>
                    </a:cubicBezTo>
                    <a:cubicBezTo>
                      <a:pt x="60" y="87"/>
                      <a:pt x="61" y="87"/>
                      <a:pt x="61" y="86"/>
                    </a:cubicBezTo>
                    <a:cubicBezTo>
                      <a:pt x="62" y="83"/>
                      <a:pt x="64" y="81"/>
                      <a:pt x="65" y="78"/>
                    </a:cubicBezTo>
                    <a:cubicBezTo>
                      <a:pt x="60" y="75"/>
                      <a:pt x="60" y="75"/>
                      <a:pt x="60" y="75"/>
                    </a:cubicBezTo>
                    <a:moveTo>
                      <a:pt x="104" y="74"/>
                    </a:moveTo>
                    <a:cubicBezTo>
                      <a:pt x="103" y="78"/>
                      <a:pt x="103" y="78"/>
                      <a:pt x="103" y="78"/>
                    </a:cubicBezTo>
                    <a:cubicBezTo>
                      <a:pt x="103" y="78"/>
                      <a:pt x="103" y="78"/>
                      <a:pt x="103" y="78"/>
                    </a:cubicBezTo>
                    <a:cubicBezTo>
                      <a:pt x="103" y="78"/>
                      <a:pt x="103" y="78"/>
                      <a:pt x="103" y="78"/>
                    </a:cubicBezTo>
                    <a:cubicBezTo>
                      <a:pt x="104" y="77"/>
                      <a:pt x="104" y="76"/>
                      <a:pt x="105" y="74"/>
                    </a:cubicBezTo>
                    <a:cubicBezTo>
                      <a:pt x="104" y="74"/>
                      <a:pt x="104" y="74"/>
                      <a:pt x="104" y="74"/>
                    </a:cubicBezTo>
                    <a:moveTo>
                      <a:pt x="91" y="73"/>
                    </a:moveTo>
                    <a:cubicBezTo>
                      <a:pt x="90" y="76"/>
                      <a:pt x="89" y="78"/>
                      <a:pt x="88" y="80"/>
                    </a:cubicBezTo>
                    <a:cubicBezTo>
                      <a:pt x="88" y="80"/>
                      <a:pt x="88" y="81"/>
                      <a:pt x="88" y="81"/>
                    </a:cubicBezTo>
                    <a:cubicBezTo>
                      <a:pt x="90" y="78"/>
                      <a:pt x="91" y="76"/>
                      <a:pt x="92" y="74"/>
                    </a:cubicBezTo>
                    <a:cubicBezTo>
                      <a:pt x="92" y="74"/>
                      <a:pt x="91" y="73"/>
                      <a:pt x="91" y="73"/>
                    </a:cubicBezTo>
                    <a:moveTo>
                      <a:pt x="57" y="73"/>
                    </a:moveTo>
                    <a:cubicBezTo>
                      <a:pt x="56" y="74"/>
                      <a:pt x="56" y="74"/>
                      <a:pt x="56" y="75"/>
                    </a:cubicBezTo>
                    <a:cubicBezTo>
                      <a:pt x="54" y="78"/>
                      <a:pt x="53" y="80"/>
                      <a:pt x="51" y="82"/>
                    </a:cubicBezTo>
                    <a:cubicBezTo>
                      <a:pt x="52" y="83"/>
                      <a:pt x="52" y="83"/>
                      <a:pt x="52" y="83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7" y="75"/>
                      <a:pt x="57" y="74"/>
                      <a:pt x="58" y="73"/>
                    </a:cubicBezTo>
                    <a:cubicBezTo>
                      <a:pt x="57" y="73"/>
                      <a:pt x="57" y="73"/>
                      <a:pt x="57" y="73"/>
                    </a:cubicBezTo>
                    <a:moveTo>
                      <a:pt x="89" y="72"/>
                    </a:moveTo>
                    <a:cubicBezTo>
                      <a:pt x="87" y="74"/>
                      <a:pt x="86" y="76"/>
                      <a:pt x="85" y="78"/>
                    </a:cubicBezTo>
                    <a:cubicBezTo>
                      <a:pt x="85" y="78"/>
                      <a:pt x="85" y="78"/>
                      <a:pt x="85" y="79"/>
                    </a:cubicBezTo>
                    <a:cubicBezTo>
                      <a:pt x="86" y="76"/>
                      <a:pt x="88" y="74"/>
                      <a:pt x="89" y="72"/>
                    </a:cubicBezTo>
                    <a:cubicBezTo>
                      <a:pt x="89" y="72"/>
                      <a:pt x="89" y="72"/>
                      <a:pt x="89" y="72"/>
                    </a:cubicBezTo>
                    <a:moveTo>
                      <a:pt x="53" y="71"/>
                    </a:moveTo>
                    <a:cubicBezTo>
                      <a:pt x="52" y="72"/>
                      <a:pt x="51" y="74"/>
                      <a:pt x="50" y="75"/>
                    </a:cubicBezTo>
                    <a:cubicBezTo>
                      <a:pt x="49" y="77"/>
                      <a:pt x="48" y="78"/>
                      <a:pt x="47" y="80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1"/>
                      <a:pt x="51" y="81"/>
                      <a:pt x="51" y="81"/>
                    </a:cubicBezTo>
                    <a:cubicBezTo>
                      <a:pt x="51" y="81"/>
                      <a:pt x="51" y="81"/>
                      <a:pt x="51" y="81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2"/>
                      <a:pt x="52" y="80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3" y="71"/>
                      <a:pt x="53" y="71"/>
                      <a:pt x="53" y="71"/>
                    </a:cubicBezTo>
                    <a:moveTo>
                      <a:pt x="106" y="69"/>
                    </a:moveTo>
                    <a:cubicBezTo>
                      <a:pt x="105" y="72"/>
                      <a:pt x="105" y="72"/>
                      <a:pt x="105" y="72"/>
                    </a:cubicBezTo>
                    <a:cubicBezTo>
                      <a:pt x="105" y="72"/>
                      <a:pt x="105" y="72"/>
                      <a:pt x="105" y="72"/>
                    </a:cubicBezTo>
                    <a:cubicBezTo>
                      <a:pt x="106" y="71"/>
                      <a:pt x="106" y="70"/>
                      <a:pt x="107" y="69"/>
                    </a:cubicBezTo>
                    <a:cubicBezTo>
                      <a:pt x="106" y="69"/>
                      <a:pt x="106" y="69"/>
                      <a:pt x="106" y="69"/>
                    </a:cubicBezTo>
                    <a:moveTo>
                      <a:pt x="81" y="67"/>
                    </a:moveTo>
                    <a:cubicBezTo>
                      <a:pt x="80" y="69"/>
                      <a:pt x="79" y="72"/>
                      <a:pt x="78" y="74"/>
                    </a:cubicBezTo>
                    <a:cubicBezTo>
                      <a:pt x="78" y="74"/>
                      <a:pt x="79" y="75"/>
                      <a:pt x="80" y="75"/>
                    </a:cubicBezTo>
                    <a:cubicBezTo>
                      <a:pt x="81" y="73"/>
                      <a:pt x="82" y="71"/>
                      <a:pt x="83" y="68"/>
                    </a:cubicBezTo>
                    <a:cubicBezTo>
                      <a:pt x="83" y="68"/>
                      <a:pt x="82" y="68"/>
                      <a:pt x="81" y="67"/>
                    </a:cubicBezTo>
                    <a:moveTo>
                      <a:pt x="94" y="67"/>
                    </a:moveTo>
                    <a:cubicBezTo>
                      <a:pt x="93" y="68"/>
                      <a:pt x="93" y="68"/>
                      <a:pt x="93" y="68"/>
                    </a:cubicBezTo>
                    <a:cubicBezTo>
                      <a:pt x="93" y="69"/>
                      <a:pt x="93" y="69"/>
                      <a:pt x="93" y="70"/>
                    </a:cubicBezTo>
                    <a:cubicBezTo>
                      <a:pt x="93" y="70"/>
                      <a:pt x="93" y="70"/>
                      <a:pt x="93" y="70"/>
                    </a:cubicBezTo>
                    <a:cubicBezTo>
                      <a:pt x="94" y="69"/>
                      <a:pt x="94" y="69"/>
                      <a:pt x="95" y="68"/>
                    </a:cubicBezTo>
                    <a:cubicBezTo>
                      <a:pt x="94" y="67"/>
                      <a:pt x="94" y="67"/>
                      <a:pt x="94" y="67"/>
                    </a:cubicBezTo>
                    <a:moveTo>
                      <a:pt x="45" y="66"/>
                    </a:moveTo>
                    <a:cubicBezTo>
                      <a:pt x="40" y="75"/>
                      <a:pt x="40" y="75"/>
                      <a:pt x="40" y="75"/>
                    </a:cubicBezTo>
                    <a:cubicBezTo>
                      <a:pt x="41" y="76"/>
                      <a:pt x="41" y="76"/>
                      <a:pt x="41" y="76"/>
                    </a:cubicBezTo>
                    <a:cubicBezTo>
                      <a:pt x="43" y="73"/>
                      <a:pt x="44" y="70"/>
                      <a:pt x="46" y="67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92" y="66"/>
                    </a:moveTo>
                    <a:cubicBezTo>
                      <a:pt x="92" y="66"/>
                      <a:pt x="92" y="67"/>
                      <a:pt x="91" y="67"/>
                    </a:cubicBezTo>
                    <a:cubicBezTo>
                      <a:pt x="91" y="68"/>
                      <a:pt x="91" y="68"/>
                      <a:pt x="91" y="68"/>
                    </a:cubicBezTo>
                    <a:cubicBezTo>
                      <a:pt x="91" y="68"/>
                      <a:pt x="91" y="69"/>
                      <a:pt x="91" y="69"/>
                    </a:cubicBezTo>
                    <a:cubicBezTo>
                      <a:pt x="92" y="68"/>
                      <a:pt x="92" y="67"/>
                      <a:pt x="93" y="66"/>
                    </a:cubicBezTo>
                    <a:cubicBezTo>
                      <a:pt x="93" y="66"/>
                      <a:pt x="92" y="66"/>
                      <a:pt x="92" y="66"/>
                    </a:cubicBezTo>
                    <a:moveTo>
                      <a:pt x="79" y="66"/>
                    </a:moveTo>
                    <a:cubicBezTo>
                      <a:pt x="75" y="72"/>
                      <a:pt x="75" y="72"/>
                      <a:pt x="75" y="72"/>
                    </a:cubicBezTo>
                    <a:cubicBezTo>
                      <a:pt x="75" y="73"/>
                      <a:pt x="76" y="73"/>
                      <a:pt x="76" y="73"/>
                    </a:cubicBezTo>
                    <a:cubicBezTo>
                      <a:pt x="76" y="73"/>
                      <a:pt x="77" y="72"/>
                      <a:pt x="77" y="72"/>
                    </a:cubicBezTo>
                    <a:cubicBezTo>
                      <a:pt x="78" y="70"/>
                      <a:pt x="79" y="68"/>
                      <a:pt x="80" y="67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79" y="66"/>
                      <a:pt x="79" y="66"/>
                    </a:cubicBezTo>
                    <a:moveTo>
                      <a:pt x="42" y="65"/>
                    </a:moveTo>
                    <a:cubicBezTo>
                      <a:pt x="41" y="68"/>
                      <a:pt x="39" y="71"/>
                      <a:pt x="37" y="74"/>
                    </a:cubicBezTo>
                    <a:cubicBezTo>
                      <a:pt x="40" y="75"/>
                      <a:pt x="40" y="75"/>
                      <a:pt x="40" y="75"/>
                    </a:cubicBezTo>
                    <a:cubicBezTo>
                      <a:pt x="42" y="72"/>
                      <a:pt x="43" y="69"/>
                      <a:pt x="45" y="66"/>
                    </a:cubicBezTo>
                    <a:cubicBezTo>
                      <a:pt x="42" y="65"/>
                      <a:pt x="42" y="65"/>
                      <a:pt x="42" y="65"/>
                    </a:cubicBezTo>
                    <a:moveTo>
                      <a:pt x="96" y="63"/>
                    </a:moveTo>
                    <a:cubicBezTo>
                      <a:pt x="95" y="65"/>
                      <a:pt x="95" y="65"/>
                      <a:pt x="95" y="65"/>
                    </a:cubicBezTo>
                    <a:cubicBezTo>
                      <a:pt x="95" y="65"/>
                      <a:pt x="95" y="66"/>
                      <a:pt x="96" y="66"/>
                    </a:cubicBezTo>
                    <a:cubicBezTo>
                      <a:pt x="96" y="65"/>
                      <a:pt x="97" y="64"/>
                      <a:pt x="97" y="63"/>
                    </a:cubicBezTo>
                    <a:cubicBezTo>
                      <a:pt x="96" y="63"/>
                      <a:pt x="96" y="63"/>
                      <a:pt x="96" y="63"/>
                    </a:cubicBezTo>
                    <a:moveTo>
                      <a:pt x="95" y="62"/>
                    </a:moveTo>
                    <a:cubicBezTo>
                      <a:pt x="94" y="63"/>
                      <a:pt x="94" y="64"/>
                      <a:pt x="93" y="64"/>
                    </a:cubicBezTo>
                    <a:cubicBezTo>
                      <a:pt x="93" y="64"/>
                      <a:pt x="94" y="65"/>
                      <a:pt x="94" y="65"/>
                    </a:cubicBezTo>
                    <a:cubicBezTo>
                      <a:pt x="94" y="64"/>
                      <a:pt x="95" y="63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moveTo>
                      <a:pt x="85" y="61"/>
                    </a:moveTo>
                    <a:cubicBezTo>
                      <a:pt x="84" y="61"/>
                      <a:pt x="84" y="62"/>
                      <a:pt x="83" y="63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5" y="65"/>
                      <a:pt x="85" y="65"/>
                      <a:pt x="85" y="65"/>
                    </a:cubicBezTo>
                    <a:cubicBezTo>
                      <a:pt x="86" y="64"/>
                      <a:pt x="86" y="63"/>
                      <a:pt x="87" y="62"/>
                    </a:cubicBezTo>
                    <a:cubicBezTo>
                      <a:pt x="86" y="62"/>
                      <a:pt x="85" y="61"/>
                      <a:pt x="85" y="61"/>
                    </a:cubicBezTo>
                    <a:moveTo>
                      <a:pt x="83" y="60"/>
                    </a:moveTo>
                    <a:cubicBezTo>
                      <a:pt x="81" y="62"/>
                      <a:pt x="81" y="62"/>
                      <a:pt x="81" y="62"/>
                    </a:cubicBez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2"/>
                      <a:pt x="84" y="61"/>
                      <a:pt x="84" y="60"/>
                    </a:cubicBezTo>
                    <a:cubicBezTo>
                      <a:pt x="84" y="60"/>
                      <a:pt x="83" y="60"/>
                      <a:pt x="83" y="60"/>
                    </a:cubicBezTo>
                    <a:moveTo>
                      <a:pt x="69" y="60"/>
                    </a:moveTo>
                    <a:cubicBezTo>
                      <a:pt x="68" y="62"/>
                      <a:pt x="66" y="64"/>
                      <a:pt x="65" y="66"/>
                    </a:cubicBezTo>
                    <a:cubicBezTo>
                      <a:pt x="67" y="67"/>
                      <a:pt x="68" y="68"/>
                      <a:pt x="70" y="69"/>
                    </a:cubicBezTo>
                    <a:cubicBezTo>
                      <a:pt x="71" y="67"/>
                      <a:pt x="73" y="65"/>
                      <a:pt x="74" y="63"/>
                    </a:cubicBezTo>
                    <a:cubicBezTo>
                      <a:pt x="72" y="62"/>
                      <a:pt x="71" y="61"/>
                      <a:pt x="69" y="60"/>
                    </a:cubicBezTo>
                    <a:moveTo>
                      <a:pt x="98" y="59"/>
                    </a:moveTo>
                    <a:cubicBezTo>
                      <a:pt x="97" y="60"/>
                      <a:pt x="97" y="60"/>
                      <a:pt x="97" y="60"/>
                    </a:cubicBezTo>
                    <a:cubicBezTo>
                      <a:pt x="98" y="60"/>
                      <a:pt x="98" y="60"/>
                      <a:pt x="98" y="60"/>
                    </a:cubicBezTo>
                    <a:cubicBezTo>
                      <a:pt x="98" y="60"/>
                      <a:pt x="99" y="60"/>
                      <a:pt x="99" y="60"/>
                    </a:cubicBezTo>
                    <a:cubicBezTo>
                      <a:pt x="98" y="59"/>
                      <a:pt x="98" y="59"/>
                      <a:pt x="98" y="59"/>
                    </a:cubicBezTo>
                    <a:moveTo>
                      <a:pt x="97" y="59"/>
                    </a:move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8" y="59"/>
                      <a:pt x="98" y="59"/>
                    </a:cubicBezTo>
                    <a:cubicBezTo>
                      <a:pt x="97" y="59"/>
                      <a:pt x="97" y="59"/>
                      <a:pt x="97" y="59"/>
                    </a:cubicBezTo>
                    <a:moveTo>
                      <a:pt x="66" y="58"/>
                    </a:moveTo>
                    <a:cubicBezTo>
                      <a:pt x="65" y="60"/>
                      <a:pt x="63" y="62"/>
                      <a:pt x="62" y="65"/>
                    </a:cubicBezTo>
                    <a:cubicBezTo>
                      <a:pt x="62" y="65"/>
                      <a:pt x="62" y="65"/>
                      <a:pt x="63" y="65"/>
                    </a:cubicBezTo>
                    <a:cubicBezTo>
                      <a:pt x="64" y="63"/>
                      <a:pt x="65" y="60"/>
                      <a:pt x="67" y="58"/>
                    </a:cubicBezTo>
                    <a:cubicBezTo>
                      <a:pt x="67" y="58"/>
                      <a:pt x="66" y="58"/>
                      <a:pt x="66" y="58"/>
                    </a:cubicBezTo>
                    <a:moveTo>
                      <a:pt x="87" y="57"/>
                    </a:moveTo>
                    <a:cubicBezTo>
                      <a:pt x="86" y="58"/>
                      <a:pt x="86" y="59"/>
                      <a:pt x="85" y="60"/>
                    </a:cubicBezTo>
                    <a:cubicBezTo>
                      <a:pt x="86" y="60"/>
                      <a:pt x="87" y="60"/>
                      <a:pt x="87" y="61"/>
                    </a:cubicBezTo>
                    <a:cubicBezTo>
                      <a:pt x="88" y="60"/>
                      <a:pt x="88" y="59"/>
                      <a:pt x="89" y="58"/>
                    </a:cubicBezTo>
                    <a:cubicBezTo>
                      <a:pt x="88" y="58"/>
                      <a:pt x="87" y="57"/>
                      <a:pt x="87" y="57"/>
                    </a:cubicBezTo>
                    <a:moveTo>
                      <a:pt x="98" y="56"/>
                    </a:moveTo>
                    <a:cubicBezTo>
                      <a:pt x="98" y="57"/>
                      <a:pt x="98" y="57"/>
                      <a:pt x="97" y="58"/>
                    </a:cubicBezTo>
                    <a:cubicBezTo>
                      <a:pt x="99" y="59"/>
                      <a:pt x="99" y="59"/>
                      <a:pt x="99" y="59"/>
                    </a:cubicBezTo>
                    <a:cubicBezTo>
                      <a:pt x="99" y="59"/>
                      <a:pt x="99" y="59"/>
                      <a:pt x="99" y="58"/>
                    </a:cubicBezTo>
                    <a:cubicBezTo>
                      <a:pt x="100" y="57"/>
                      <a:pt x="100" y="57"/>
                      <a:pt x="100" y="57"/>
                    </a:cubicBezTo>
                    <a:cubicBezTo>
                      <a:pt x="99" y="57"/>
                      <a:pt x="99" y="57"/>
                      <a:pt x="98" y="56"/>
                    </a:cubicBezTo>
                    <a:moveTo>
                      <a:pt x="99" y="56"/>
                    </a:moveTo>
                    <a:cubicBezTo>
                      <a:pt x="99" y="56"/>
                      <a:pt x="99" y="56"/>
                      <a:pt x="99" y="56"/>
                    </a:cubicBezTo>
                    <a:cubicBezTo>
                      <a:pt x="99" y="56"/>
                      <a:pt x="100" y="57"/>
                      <a:pt x="100" y="57"/>
                    </a:cubicBezTo>
                    <a:cubicBezTo>
                      <a:pt x="100" y="57"/>
                      <a:pt x="100" y="57"/>
                      <a:pt x="100" y="57"/>
                    </a:cubicBezTo>
                    <a:cubicBezTo>
                      <a:pt x="99" y="56"/>
                      <a:pt x="99" y="56"/>
                      <a:pt x="99" y="56"/>
                    </a:cubicBezTo>
                    <a:moveTo>
                      <a:pt x="85" y="56"/>
                    </a:moveTo>
                    <a:cubicBezTo>
                      <a:pt x="84" y="59"/>
                      <a:pt x="84" y="59"/>
                      <a:pt x="84" y="59"/>
                    </a:cubicBezTo>
                    <a:cubicBezTo>
                      <a:pt x="84" y="59"/>
                      <a:pt x="84" y="59"/>
                      <a:pt x="85" y="59"/>
                    </a:cubicBezTo>
                    <a:cubicBezTo>
                      <a:pt x="85" y="58"/>
                      <a:pt x="86" y="57"/>
                      <a:pt x="87" y="56"/>
                    </a:cubicBezTo>
                    <a:cubicBezTo>
                      <a:pt x="86" y="56"/>
                      <a:pt x="86" y="56"/>
                      <a:pt x="85" y="56"/>
                    </a:cubicBezTo>
                    <a:moveTo>
                      <a:pt x="62" y="55"/>
                    </a:moveTo>
                    <a:cubicBezTo>
                      <a:pt x="62" y="55"/>
                      <a:pt x="62" y="56"/>
                      <a:pt x="62" y="56"/>
                    </a:cubicBezTo>
                    <a:cubicBezTo>
                      <a:pt x="61" y="58"/>
                      <a:pt x="60" y="60"/>
                      <a:pt x="58" y="62"/>
                    </a:cubicBezTo>
                    <a:cubicBezTo>
                      <a:pt x="60" y="63"/>
                      <a:pt x="61" y="64"/>
                      <a:pt x="62" y="64"/>
                    </a:cubicBezTo>
                    <a:cubicBezTo>
                      <a:pt x="63" y="62"/>
                      <a:pt x="65" y="60"/>
                      <a:pt x="66" y="58"/>
                    </a:cubicBezTo>
                    <a:cubicBezTo>
                      <a:pt x="65" y="57"/>
                      <a:pt x="63" y="56"/>
                      <a:pt x="62" y="55"/>
                    </a:cubicBezTo>
                    <a:moveTo>
                      <a:pt x="61" y="55"/>
                    </a:moveTo>
                    <a:cubicBezTo>
                      <a:pt x="60" y="57"/>
                      <a:pt x="59" y="59"/>
                      <a:pt x="58" y="62"/>
                    </a:cubicBezTo>
                    <a:cubicBezTo>
                      <a:pt x="58" y="62"/>
                      <a:pt x="58" y="62"/>
                      <a:pt x="58" y="62"/>
                    </a:cubicBezTo>
                    <a:cubicBezTo>
                      <a:pt x="59" y="60"/>
                      <a:pt x="61" y="57"/>
                      <a:pt x="62" y="55"/>
                    </a:cubicBezTo>
                    <a:cubicBezTo>
                      <a:pt x="62" y="55"/>
                      <a:pt x="61" y="55"/>
                      <a:pt x="61" y="55"/>
                    </a:cubicBezTo>
                    <a:moveTo>
                      <a:pt x="73" y="53"/>
                    </a:moveTo>
                    <a:cubicBezTo>
                      <a:pt x="72" y="54"/>
                      <a:pt x="72" y="55"/>
                      <a:pt x="71" y="56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8"/>
                      <a:pt x="77" y="57"/>
                      <a:pt x="78" y="56"/>
                    </a:cubicBezTo>
                    <a:cubicBezTo>
                      <a:pt x="76" y="55"/>
                      <a:pt x="75" y="54"/>
                      <a:pt x="73" y="53"/>
                    </a:cubicBezTo>
                    <a:moveTo>
                      <a:pt x="87" y="53"/>
                    </a:move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0" y="55"/>
                      <a:pt x="90" y="55"/>
                      <a:pt x="90" y="55"/>
                    </a:cubicBezTo>
                    <a:cubicBezTo>
                      <a:pt x="90" y="55"/>
                      <a:pt x="91" y="55"/>
                      <a:pt x="91" y="55"/>
                    </a:cubicBezTo>
                    <a:cubicBezTo>
                      <a:pt x="90" y="54"/>
                      <a:pt x="88" y="53"/>
                      <a:pt x="87" y="53"/>
                    </a:cubicBezTo>
                    <a:moveTo>
                      <a:pt x="70" y="51"/>
                    </a:moveTo>
                    <a:cubicBezTo>
                      <a:pt x="69" y="52"/>
                      <a:pt x="69" y="54"/>
                      <a:pt x="68" y="55"/>
                    </a:cubicBezTo>
                    <a:cubicBezTo>
                      <a:pt x="69" y="55"/>
                      <a:pt x="69" y="55"/>
                      <a:pt x="69" y="55"/>
                    </a:cubicBezTo>
                    <a:cubicBezTo>
                      <a:pt x="69" y="54"/>
                      <a:pt x="70" y="53"/>
                      <a:pt x="71" y="52"/>
                    </a:cubicBezTo>
                    <a:cubicBezTo>
                      <a:pt x="71" y="51"/>
                      <a:pt x="70" y="51"/>
                      <a:pt x="70" y="51"/>
                    </a:cubicBezTo>
                    <a:moveTo>
                      <a:pt x="55" y="51"/>
                    </a:moveTo>
                    <a:cubicBezTo>
                      <a:pt x="54" y="53"/>
                      <a:pt x="52" y="55"/>
                      <a:pt x="51" y="58"/>
                    </a:cubicBezTo>
                    <a:cubicBezTo>
                      <a:pt x="51" y="58"/>
                      <a:pt x="51" y="58"/>
                      <a:pt x="52" y="58"/>
                    </a:cubicBezTo>
                    <a:cubicBezTo>
                      <a:pt x="53" y="56"/>
                      <a:pt x="54" y="54"/>
                      <a:pt x="56" y="51"/>
                    </a:cubicBezTo>
                    <a:cubicBezTo>
                      <a:pt x="56" y="51"/>
                      <a:pt x="55" y="51"/>
                      <a:pt x="55" y="51"/>
                    </a:cubicBezTo>
                    <a:moveTo>
                      <a:pt x="89" y="51"/>
                    </a:moveTo>
                    <a:cubicBezTo>
                      <a:pt x="88" y="52"/>
                      <a:pt x="88" y="52"/>
                      <a:pt x="88" y="52"/>
                    </a:cubicBezTo>
                    <a:cubicBezTo>
                      <a:pt x="91" y="54"/>
                      <a:pt x="91" y="54"/>
                      <a:pt x="91" y="54"/>
                    </a:cubicBezTo>
                    <a:cubicBezTo>
                      <a:pt x="91" y="53"/>
                      <a:pt x="91" y="53"/>
                      <a:pt x="92" y="52"/>
                    </a:cubicBezTo>
                    <a:cubicBezTo>
                      <a:pt x="91" y="52"/>
                      <a:pt x="90" y="51"/>
                      <a:pt x="89" y="51"/>
                    </a:cubicBezTo>
                    <a:moveTo>
                      <a:pt x="89" y="50"/>
                    </a:moveTo>
                    <a:cubicBezTo>
                      <a:pt x="89" y="50"/>
                      <a:pt x="89" y="50"/>
                      <a:pt x="89" y="50"/>
                    </a:cubicBezTo>
                    <a:cubicBezTo>
                      <a:pt x="90" y="51"/>
                      <a:pt x="91" y="51"/>
                      <a:pt x="92" y="52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89" y="50"/>
                      <a:pt x="89" y="50"/>
                      <a:pt x="89" y="50"/>
                    </a:cubicBezTo>
                    <a:moveTo>
                      <a:pt x="102" y="50"/>
                    </a:moveTo>
                    <a:cubicBezTo>
                      <a:pt x="101" y="52"/>
                      <a:pt x="101" y="52"/>
                      <a:pt x="101" y="52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2" y="52"/>
                      <a:pt x="103" y="51"/>
                      <a:pt x="103" y="51"/>
                    </a:cubicBezTo>
                    <a:cubicBezTo>
                      <a:pt x="104" y="51"/>
                      <a:pt x="104" y="51"/>
                      <a:pt x="104" y="51"/>
                    </a:cubicBezTo>
                    <a:cubicBezTo>
                      <a:pt x="102" y="50"/>
                      <a:pt x="102" y="50"/>
                      <a:pt x="102" y="50"/>
                    </a:cubicBezTo>
                    <a:moveTo>
                      <a:pt x="75" y="49"/>
                    </a:moveTo>
                    <a:cubicBezTo>
                      <a:pt x="75" y="50"/>
                      <a:pt x="74" y="52"/>
                      <a:pt x="73" y="53"/>
                    </a:cubicBezTo>
                    <a:cubicBezTo>
                      <a:pt x="75" y="54"/>
                      <a:pt x="76" y="55"/>
                      <a:pt x="78" y="55"/>
                    </a:cubicBezTo>
                    <a:cubicBezTo>
                      <a:pt x="79" y="54"/>
                      <a:pt x="79" y="53"/>
                      <a:pt x="80" y="52"/>
                    </a:cubicBezTo>
                    <a:cubicBezTo>
                      <a:pt x="78" y="51"/>
                      <a:pt x="77" y="50"/>
                      <a:pt x="75" y="49"/>
                    </a:cubicBezTo>
                    <a:moveTo>
                      <a:pt x="104" y="49"/>
                    </a:moveTo>
                    <a:cubicBezTo>
                      <a:pt x="104" y="49"/>
                      <a:pt x="104" y="50"/>
                      <a:pt x="103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66" y="49"/>
                    </a:moveTo>
                    <a:cubicBezTo>
                      <a:pt x="65" y="50"/>
                      <a:pt x="65" y="51"/>
                      <a:pt x="64" y="52"/>
                    </a:cubicBezTo>
                    <a:cubicBezTo>
                      <a:pt x="64" y="53"/>
                      <a:pt x="65" y="53"/>
                      <a:pt x="65" y="53"/>
                    </a:cubicBezTo>
                    <a:cubicBezTo>
                      <a:pt x="67" y="54"/>
                      <a:pt x="67" y="54"/>
                      <a:pt x="67" y="54"/>
                    </a:cubicBezTo>
                    <a:cubicBezTo>
                      <a:pt x="70" y="51"/>
                      <a:pt x="70" y="51"/>
                      <a:pt x="70" y="51"/>
                    </a:cubicBezTo>
                    <a:cubicBezTo>
                      <a:pt x="68" y="50"/>
                      <a:pt x="67" y="49"/>
                      <a:pt x="66" y="49"/>
                    </a:cubicBezTo>
                    <a:moveTo>
                      <a:pt x="51" y="49"/>
                    </a:moveTo>
                    <a:cubicBezTo>
                      <a:pt x="50" y="51"/>
                      <a:pt x="49" y="53"/>
                      <a:pt x="47" y="56"/>
                    </a:cubicBezTo>
                    <a:cubicBezTo>
                      <a:pt x="48" y="56"/>
                      <a:pt x="50" y="57"/>
                      <a:pt x="51" y="58"/>
                    </a:cubicBezTo>
                    <a:cubicBezTo>
                      <a:pt x="55" y="51"/>
                      <a:pt x="55" y="51"/>
                      <a:pt x="55" y="51"/>
                    </a:cubicBezTo>
                    <a:cubicBezTo>
                      <a:pt x="54" y="50"/>
                      <a:pt x="52" y="49"/>
                      <a:pt x="51" y="49"/>
                    </a:cubicBezTo>
                    <a:moveTo>
                      <a:pt x="103" y="49"/>
                    </a:moveTo>
                    <a:cubicBezTo>
                      <a:pt x="103" y="49"/>
                      <a:pt x="103" y="49"/>
                      <a:pt x="103" y="49"/>
                    </a:cubicBezTo>
                    <a:cubicBezTo>
                      <a:pt x="102" y="49"/>
                      <a:pt x="102" y="49"/>
                      <a:pt x="102" y="49"/>
                    </a:cubicBezTo>
                    <a:cubicBezTo>
                      <a:pt x="103" y="49"/>
                      <a:pt x="103" y="50"/>
                      <a:pt x="103" y="50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3" y="49"/>
                      <a:pt x="103" y="49"/>
                      <a:pt x="103" y="49"/>
                    </a:cubicBezTo>
                    <a:moveTo>
                      <a:pt x="73" y="47"/>
                    </a:moveTo>
                    <a:cubicBezTo>
                      <a:pt x="72" y="49"/>
                      <a:pt x="71" y="50"/>
                      <a:pt x="70" y="51"/>
                    </a:cubicBezTo>
                    <a:cubicBezTo>
                      <a:pt x="70" y="51"/>
                      <a:pt x="71" y="51"/>
                      <a:pt x="71" y="51"/>
                    </a:cubicBezTo>
                    <a:cubicBezTo>
                      <a:pt x="72" y="50"/>
                      <a:pt x="72" y="49"/>
                      <a:pt x="73" y="48"/>
                    </a:cubicBezTo>
                    <a:cubicBezTo>
                      <a:pt x="73" y="48"/>
                      <a:pt x="73" y="47"/>
                      <a:pt x="73" y="47"/>
                    </a:cubicBezTo>
                    <a:moveTo>
                      <a:pt x="77" y="46"/>
                    </a:moveTo>
                    <a:cubicBezTo>
                      <a:pt x="77" y="46"/>
                      <a:pt x="77" y="47"/>
                      <a:pt x="77" y="47"/>
                    </a:cubicBezTo>
                    <a:cubicBezTo>
                      <a:pt x="81" y="49"/>
                      <a:pt x="81" y="49"/>
                      <a:pt x="81" y="49"/>
                    </a:cubicBezTo>
                    <a:cubicBezTo>
                      <a:pt x="81" y="49"/>
                      <a:pt x="81" y="49"/>
                      <a:pt x="82" y="49"/>
                    </a:cubicBezTo>
                    <a:cubicBezTo>
                      <a:pt x="80" y="48"/>
                      <a:pt x="79" y="47"/>
                      <a:pt x="77" y="46"/>
                    </a:cubicBezTo>
                    <a:moveTo>
                      <a:pt x="68" y="45"/>
                    </a:moveTo>
                    <a:cubicBezTo>
                      <a:pt x="67" y="46"/>
                      <a:pt x="67" y="47"/>
                      <a:pt x="66" y="49"/>
                    </a:cubicBezTo>
                    <a:cubicBezTo>
                      <a:pt x="67" y="49"/>
                      <a:pt x="68" y="50"/>
                      <a:pt x="70" y="51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1" y="46"/>
                      <a:pt x="69" y="45"/>
                      <a:pt x="68" y="45"/>
                    </a:cubicBezTo>
                    <a:moveTo>
                      <a:pt x="74" y="44"/>
                    </a:moveTo>
                    <a:cubicBezTo>
                      <a:pt x="74" y="45"/>
                      <a:pt x="74" y="45"/>
                      <a:pt x="74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5" y="45"/>
                      <a:pt x="74" y="45"/>
                      <a:pt x="74" y="44"/>
                    </a:cubicBezTo>
                    <a:moveTo>
                      <a:pt x="79" y="44"/>
                    </a:moveTo>
                    <a:cubicBezTo>
                      <a:pt x="78" y="45"/>
                      <a:pt x="78" y="45"/>
                      <a:pt x="78" y="46"/>
                    </a:cubicBezTo>
                    <a:cubicBezTo>
                      <a:pt x="79" y="46"/>
                      <a:pt x="81" y="47"/>
                      <a:pt x="82" y="48"/>
                    </a:cubicBezTo>
                    <a:cubicBezTo>
                      <a:pt x="82" y="48"/>
                      <a:pt x="82" y="47"/>
                      <a:pt x="83" y="47"/>
                    </a:cubicBezTo>
                    <a:cubicBezTo>
                      <a:pt x="81" y="46"/>
                      <a:pt x="80" y="45"/>
                      <a:pt x="79" y="44"/>
                    </a:cubicBezTo>
                    <a:moveTo>
                      <a:pt x="93" y="44"/>
                    </a:moveTo>
                    <a:cubicBezTo>
                      <a:pt x="91" y="46"/>
                      <a:pt x="91" y="46"/>
                      <a:pt x="91" y="46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5" y="46"/>
                      <a:pt x="95" y="46"/>
                      <a:pt x="95" y="46"/>
                    </a:cubicBezTo>
                    <a:cubicBezTo>
                      <a:pt x="93" y="44"/>
                      <a:pt x="93" y="44"/>
                      <a:pt x="93" y="44"/>
                    </a:cubicBezTo>
                    <a:moveTo>
                      <a:pt x="105" y="44"/>
                    </a:move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5"/>
                      <a:pt x="105" y="45"/>
                      <a:pt x="105" y="45"/>
                    </a:cubicBezTo>
                    <a:cubicBezTo>
                      <a:pt x="105" y="45"/>
                      <a:pt x="105" y="45"/>
                      <a:pt x="105" y="44"/>
                    </a:cubicBezTo>
                    <a:moveTo>
                      <a:pt x="105" y="44"/>
                    </a:move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moveTo>
                      <a:pt x="67" y="44"/>
                    </a:moveTo>
                    <a:cubicBezTo>
                      <a:pt x="66" y="47"/>
                      <a:pt x="64" y="49"/>
                      <a:pt x="63" y="52"/>
                    </a:cubicBezTo>
                    <a:cubicBezTo>
                      <a:pt x="63" y="52"/>
                      <a:pt x="63" y="52"/>
                      <a:pt x="64" y="52"/>
                    </a:cubicBezTo>
                    <a:cubicBezTo>
                      <a:pt x="64" y="52"/>
                      <a:pt x="64" y="51"/>
                      <a:pt x="64" y="51"/>
                    </a:cubicBezTo>
                    <a:cubicBezTo>
                      <a:pt x="66" y="48"/>
                      <a:pt x="66" y="48"/>
                      <a:pt x="66" y="48"/>
                    </a:cubicBezTo>
                    <a:cubicBezTo>
                      <a:pt x="66" y="48"/>
                      <a:pt x="65" y="48"/>
                      <a:pt x="65" y="48"/>
                    </a:cubicBezTo>
                    <a:cubicBezTo>
                      <a:pt x="65" y="48"/>
                      <a:pt x="66" y="48"/>
                      <a:pt x="66" y="48"/>
                    </a:cubicBezTo>
                    <a:cubicBezTo>
                      <a:pt x="68" y="44"/>
                      <a:pt x="68" y="44"/>
                      <a:pt x="68" y="44"/>
                    </a:cubicBezTo>
                    <a:cubicBezTo>
                      <a:pt x="67" y="44"/>
                      <a:pt x="67" y="44"/>
                      <a:pt x="67" y="44"/>
                    </a:cubicBezTo>
                    <a:moveTo>
                      <a:pt x="93" y="43"/>
                    </a:moveTo>
                    <a:cubicBezTo>
                      <a:pt x="93" y="44"/>
                      <a:pt x="93" y="44"/>
                      <a:pt x="93" y="44"/>
                    </a:cubicBezTo>
                    <a:cubicBezTo>
                      <a:pt x="94" y="44"/>
                      <a:pt x="95" y="45"/>
                      <a:pt x="96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5" y="44"/>
                      <a:pt x="94" y="44"/>
                      <a:pt x="93" y="43"/>
                    </a:cubicBezTo>
                    <a:moveTo>
                      <a:pt x="76" y="42"/>
                    </a:moveTo>
                    <a:cubicBezTo>
                      <a:pt x="75" y="43"/>
                      <a:pt x="75" y="43"/>
                      <a:pt x="75" y="44"/>
                    </a:cubicBezTo>
                    <a:cubicBezTo>
                      <a:pt x="75" y="44"/>
                      <a:pt x="75" y="44"/>
                      <a:pt x="75" y="44"/>
                    </a:cubicBezTo>
                    <a:cubicBezTo>
                      <a:pt x="75" y="44"/>
                      <a:pt x="76" y="43"/>
                      <a:pt x="76" y="43"/>
                    </a:cubicBezTo>
                    <a:cubicBezTo>
                      <a:pt x="76" y="43"/>
                      <a:pt x="76" y="42"/>
                      <a:pt x="76" y="42"/>
                    </a:cubicBezTo>
                    <a:moveTo>
                      <a:pt x="61" y="42"/>
                    </a:moveTo>
                    <a:cubicBezTo>
                      <a:pt x="59" y="44"/>
                      <a:pt x="58" y="46"/>
                      <a:pt x="57" y="48"/>
                    </a:cubicBezTo>
                    <a:cubicBezTo>
                      <a:pt x="57" y="48"/>
                      <a:pt x="57" y="48"/>
                      <a:pt x="58" y="49"/>
                    </a:cubicBezTo>
                    <a:cubicBezTo>
                      <a:pt x="59" y="46"/>
                      <a:pt x="60" y="44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moveTo>
                      <a:pt x="70" y="42"/>
                    </a:moveTo>
                    <a:cubicBezTo>
                      <a:pt x="70" y="42"/>
                      <a:pt x="70" y="42"/>
                      <a:pt x="69" y="42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4" y="44"/>
                      <a:pt x="74" y="44"/>
                      <a:pt x="74" y="44"/>
                    </a:cubicBezTo>
                    <a:cubicBezTo>
                      <a:pt x="72" y="43"/>
                      <a:pt x="71" y="42"/>
                      <a:pt x="70" y="42"/>
                    </a:cubicBezTo>
                    <a:moveTo>
                      <a:pt x="107" y="41"/>
                    </a:move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2"/>
                      <a:pt x="107" y="41"/>
                    </a:cubicBezTo>
                    <a:moveTo>
                      <a:pt x="69" y="41"/>
                    </a:moveTo>
                    <a:cubicBezTo>
                      <a:pt x="69" y="41"/>
                      <a:pt x="68" y="41"/>
                      <a:pt x="68" y="41"/>
                    </a:cubicBezTo>
                    <a:cubicBezTo>
                      <a:pt x="69" y="42"/>
                      <a:pt x="69" y="42"/>
                      <a:pt x="69" y="42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69" y="41"/>
                    </a:cubicBezTo>
                    <a:moveTo>
                      <a:pt x="61" y="40"/>
                    </a:moveTo>
                    <a:cubicBezTo>
                      <a:pt x="61" y="41"/>
                      <a:pt x="61" y="41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2" y="42"/>
                      <a:pt x="62" y="41"/>
                      <a:pt x="62" y="41"/>
                    </a:cubicBezTo>
                    <a:cubicBezTo>
                      <a:pt x="62" y="41"/>
                      <a:pt x="62" y="41"/>
                      <a:pt x="61" y="40"/>
                    </a:cubicBezTo>
                    <a:moveTo>
                      <a:pt x="71" y="39"/>
                    </a:moveTo>
                    <a:cubicBezTo>
                      <a:pt x="71" y="40"/>
                      <a:pt x="71" y="40"/>
                      <a:pt x="71" y="40"/>
                    </a:cubicBezTo>
                    <a:cubicBezTo>
                      <a:pt x="70" y="40"/>
                      <a:pt x="70" y="41"/>
                      <a:pt x="70" y="41"/>
                    </a:cubicBezTo>
                    <a:cubicBezTo>
                      <a:pt x="71" y="42"/>
                      <a:pt x="73" y="42"/>
                      <a:pt x="74" y="43"/>
                    </a:cubicBezTo>
                    <a:cubicBezTo>
                      <a:pt x="75" y="42"/>
                      <a:pt x="75" y="42"/>
                      <a:pt x="75" y="42"/>
                    </a:cubicBezTo>
                    <a:cubicBezTo>
                      <a:pt x="74" y="41"/>
                      <a:pt x="72" y="40"/>
                      <a:pt x="71" y="39"/>
                    </a:cubicBezTo>
                    <a:moveTo>
                      <a:pt x="108" y="39"/>
                    </a:moveTo>
                    <a:cubicBezTo>
                      <a:pt x="108" y="39"/>
                      <a:pt x="108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39"/>
                      <a:pt x="108" y="39"/>
                    </a:cubicBezTo>
                    <a:moveTo>
                      <a:pt x="56" y="39"/>
                    </a:moveTo>
                    <a:cubicBezTo>
                      <a:pt x="55" y="42"/>
                      <a:pt x="54" y="44"/>
                      <a:pt x="53" y="46"/>
                    </a:cubicBezTo>
                    <a:cubicBezTo>
                      <a:pt x="54" y="47"/>
                      <a:pt x="55" y="47"/>
                      <a:pt x="57" y="48"/>
                    </a:cubicBezTo>
                    <a:cubicBezTo>
                      <a:pt x="57" y="47"/>
                      <a:pt x="57" y="47"/>
                      <a:pt x="57" y="47"/>
                    </a:cubicBezTo>
                    <a:cubicBezTo>
                      <a:pt x="58" y="46"/>
                      <a:pt x="59" y="44"/>
                      <a:pt x="60" y="42"/>
                    </a:cubicBezTo>
                    <a:cubicBezTo>
                      <a:pt x="59" y="41"/>
                      <a:pt x="58" y="40"/>
                      <a:pt x="56" y="39"/>
                    </a:cubicBezTo>
                    <a:moveTo>
                      <a:pt x="70" y="39"/>
                    </a:moveTo>
                    <a:cubicBezTo>
                      <a:pt x="70" y="39"/>
                      <a:pt x="69" y="40"/>
                      <a:pt x="69" y="40"/>
                    </a:cubicBezTo>
                    <a:cubicBezTo>
                      <a:pt x="69" y="40"/>
                      <a:pt x="70" y="40"/>
                      <a:pt x="70" y="41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39"/>
                      <a:pt x="70" y="39"/>
                      <a:pt x="70" y="39"/>
                    </a:cubicBezTo>
                    <a:moveTo>
                      <a:pt x="107" y="39"/>
                    </a:moveTo>
                    <a:cubicBezTo>
                      <a:pt x="107" y="39"/>
                      <a:pt x="107" y="39"/>
                      <a:pt x="107" y="39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7" y="42"/>
                      <a:pt x="107" y="42"/>
                    </a:cubicBezTo>
                    <a:cubicBezTo>
                      <a:pt x="107" y="42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6" y="41"/>
                      <a:pt x="106" y="41"/>
                      <a:pt x="106" y="41"/>
                    </a:cubicBezTo>
                    <a:cubicBezTo>
                      <a:pt x="105" y="43"/>
                      <a:pt x="105" y="43"/>
                      <a:pt x="105" y="43"/>
                    </a:cubicBezTo>
                    <a:cubicBezTo>
                      <a:pt x="106" y="44"/>
                      <a:pt x="106" y="44"/>
                      <a:pt x="106" y="44"/>
                    </a:cubicBezTo>
                    <a:cubicBezTo>
                      <a:pt x="106" y="43"/>
                      <a:pt x="106" y="43"/>
                      <a:pt x="106" y="42"/>
                    </a:cubicBezTo>
                    <a:cubicBezTo>
                      <a:pt x="106" y="43"/>
                      <a:pt x="106" y="44"/>
                      <a:pt x="105" y="44"/>
                    </a:cubicBezTo>
                    <a:cubicBezTo>
                      <a:pt x="106" y="43"/>
                      <a:pt x="106" y="42"/>
                      <a:pt x="107" y="42"/>
                    </a:cubicBez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7" y="40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7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7" y="39"/>
                      <a:pt x="107" y="39"/>
                    </a:cubicBezTo>
                    <a:moveTo>
                      <a:pt x="96" y="39"/>
                    </a:moveTo>
                    <a:cubicBezTo>
                      <a:pt x="96" y="39"/>
                      <a:pt x="96" y="39"/>
                      <a:pt x="96" y="39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39"/>
                      <a:pt x="97" y="39"/>
                      <a:pt x="96" y="39"/>
                    </a:cubicBezTo>
                    <a:moveTo>
                      <a:pt x="82" y="38"/>
                    </a:moveTo>
                    <a:cubicBezTo>
                      <a:pt x="82" y="39"/>
                      <a:pt x="81" y="40"/>
                      <a:pt x="81" y="40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6" y="42"/>
                      <a:pt x="86" y="41"/>
                      <a:pt x="86" y="41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82" y="38"/>
                    </a:moveTo>
                    <a:cubicBezTo>
                      <a:pt x="82" y="39"/>
                      <a:pt x="81" y="39"/>
                      <a:pt x="81" y="40"/>
                    </a:cubicBezTo>
                    <a:cubicBezTo>
                      <a:pt x="81" y="40"/>
                      <a:pt x="81" y="40"/>
                      <a:pt x="81" y="40"/>
                    </a:cubicBezTo>
                    <a:cubicBezTo>
                      <a:pt x="81" y="40"/>
                      <a:pt x="82" y="39"/>
                      <a:pt x="82" y="38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57" y="38"/>
                    </a:moveTo>
                    <a:cubicBezTo>
                      <a:pt x="57" y="38"/>
                      <a:pt x="57" y="39"/>
                      <a:pt x="56" y="39"/>
                    </a:cubicBezTo>
                    <a:cubicBezTo>
                      <a:pt x="58" y="40"/>
                      <a:pt x="59" y="41"/>
                      <a:pt x="60" y="42"/>
                    </a:cubicBezTo>
                    <a:cubicBezTo>
                      <a:pt x="61" y="41"/>
                      <a:pt x="61" y="41"/>
                      <a:pt x="61" y="40"/>
                    </a:cubicBezTo>
                    <a:cubicBezTo>
                      <a:pt x="60" y="40"/>
                      <a:pt x="59" y="39"/>
                      <a:pt x="58" y="38"/>
                    </a:cubicBezTo>
                    <a:cubicBezTo>
                      <a:pt x="58" y="38"/>
                      <a:pt x="58" y="38"/>
                      <a:pt x="57" y="38"/>
                    </a:cubicBezTo>
                    <a:moveTo>
                      <a:pt x="63" y="38"/>
                    </a:move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3" y="38"/>
                      <a:pt x="63" y="38"/>
                    </a:cubicBezTo>
                    <a:moveTo>
                      <a:pt x="83" y="37"/>
                    </a:moveTo>
                    <a:cubicBezTo>
                      <a:pt x="83" y="37"/>
                      <a:pt x="83" y="38"/>
                      <a:pt x="83" y="38"/>
                    </a:cubicBezTo>
                    <a:cubicBezTo>
                      <a:pt x="84" y="38"/>
                      <a:pt x="85" y="39"/>
                      <a:pt x="87" y="40"/>
                    </a:cubicBezTo>
                    <a:cubicBezTo>
                      <a:pt x="87" y="40"/>
                      <a:pt x="87" y="40"/>
                      <a:pt x="87" y="39"/>
                    </a:cubicBezTo>
                    <a:cubicBezTo>
                      <a:pt x="86" y="39"/>
                      <a:pt x="84" y="38"/>
                      <a:pt x="83" y="37"/>
                    </a:cubicBezTo>
                    <a:moveTo>
                      <a:pt x="83" y="37"/>
                    </a:moveTo>
                    <a:cubicBezTo>
                      <a:pt x="83" y="37"/>
                      <a:pt x="82" y="37"/>
                      <a:pt x="82" y="38"/>
                    </a:cubicBezTo>
                    <a:cubicBezTo>
                      <a:pt x="82" y="38"/>
                      <a:pt x="82" y="38"/>
                      <a:pt x="82" y="38"/>
                    </a:cubicBezTo>
                    <a:cubicBezTo>
                      <a:pt x="83" y="37"/>
                      <a:pt x="83" y="37"/>
                      <a:pt x="83" y="37"/>
                    </a:cubicBezTo>
                    <a:cubicBezTo>
                      <a:pt x="83" y="37"/>
                      <a:pt x="83" y="37"/>
                      <a:pt x="83" y="37"/>
                    </a:cubicBezTo>
                    <a:moveTo>
                      <a:pt x="79" y="36"/>
                    </a:moveTo>
                    <a:cubicBezTo>
                      <a:pt x="79" y="37"/>
                      <a:pt x="78" y="38"/>
                      <a:pt x="78" y="38"/>
                    </a:cubicBezTo>
                    <a:cubicBezTo>
                      <a:pt x="78" y="39"/>
                      <a:pt x="78" y="39"/>
                      <a:pt x="78" y="39"/>
                    </a:cubicBezTo>
                    <a:cubicBezTo>
                      <a:pt x="79" y="38"/>
                      <a:pt x="79" y="37"/>
                      <a:pt x="80" y="37"/>
                    </a:cubicBezTo>
                    <a:cubicBezTo>
                      <a:pt x="79" y="36"/>
                      <a:pt x="79" y="36"/>
                      <a:pt x="79" y="36"/>
                    </a:cubicBezTo>
                    <a:moveTo>
                      <a:pt x="98" y="36"/>
                    </a:moveTo>
                    <a:cubicBezTo>
                      <a:pt x="97" y="36"/>
                      <a:pt x="97" y="37"/>
                      <a:pt x="96" y="38"/>
                    </a:cubicBezTo>
                    <a:cubicBezTo>
                      <a:pt x="99" y="39"/>
                      <a:pt x="99" y="39"/>
                      <a:pt x="99" y="39"/>
                    </a:cubicBezTo>
                    <a:cubicBezTo>
                      <a:pt x="100" y="37"/>
                      <a:pt x="100" y="37"/>
                      <a:pt x="100" y="37"/>
                    </a:cubicBezTo>
                    <a:cubicBezTo>
                      <a:pt x="98" y="36"/>
                      <a:pt x="98" y="36"/>
                      <a:pt x="98" y="36"/>
                    </a:cubicBezTo>
                    <a:moveTo>
                      <a:pt x="64" y="36"/>
                    </a:moveTo>
                    <a:cubicBezTo>
                      <a:pt x="64" y="36"/>
                      <a:pt x="64" y="36"/>
                      <a:pt x="64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37"/>
                      <a:pt x="65" y="36"/>
                      <a:pt x="65" y="36"/>
                    </a:cubicBezTo>
                    <a:cubicBezTo>
                      <a:pt x="65" y="36"/>
                      <a:pt x="65" y="36"/>
                      <a:pt x="64" y="36"/>
                    </a:cubicBezTo>
                    <a:moveTo>
                      <a:pt x="80" y="35"/>
                    </a:moveTo>
                    <a:cubicBezTo>
                      <a:pt x="80" y="35"/>
                      <a:pt x="80" y="36"/>
                      <a:pt x="79" y="36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80" y="35"/>
                      <a:pt x="80" y="35"/>
                      <a:pt x="80" y="35"/>
                    </a:cubicBezTo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7"/>
                    </a:cubicBezTo>
                    <a:cubicBezTo>
                      <a:pt x="62" y="37"/>
                      <a:pt x="62" y="37"/>
                      <a:pt x="61" y="36"/>
                    </a:cubicBezTo>
                    <a:cubicBezTo>
                      <a:pt x="61" y="36"/>
                      <a:pt x="61" y="36"/>
                      <a:pt x="61" y="37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0" y="36"/>
                      <a:pt x="60" y="35"/>
                      <a:pt x="59" y="35"/>
                    </a:cubicBezTo>
                    <a:moveTo>
                      <a:pt x="62" y="34"/>
                    </a:moveTo>
                    <a:cubicBezTo>
                      <a:pt x="62" y="35"/>
                      <a:pt x="62" y="35"/>
                      <a:pt x="62" y="36"/>
                    </a:cubicBezTo>
                    <a:cubicBezTo>
                      <a:pt x="62" y="36"/>
                      <a:pt x="63" y="36"/>
                      <a:pt x="63" y="37"/>
                    </a:cubicBezTo>
                    <a:cubicBezTo>
                      <a:pt x="64" y="36"/>
                      <a:pt x="64" y="36"/>
                      <a:pt x="64" y="35"/>
                    </a:cubicBezTo>
                    <a:cubicBezTo>
                      <a:pt x="64" y="35"/>
                      <a:pt x="63" y="35"/>
                      <a:pt x="62" y="34"/>
                    </a:cubicBezTo>
                    <a:moveTo>
                      <a:pt x="74" y="33"/>
                    </a:moveTo>
                    <a:cubicBezTo>
                      <a:pt x="74" y="34"/>
                      <a:pt x="73" y="35"/>
                      <a:pt x="73" y="36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9" y="36"/>
                      <a:pt x="79" y="36"/>
                      <a:pt x="79" y="36"/>
                    </a:cubicBezTo>
                    <a:cubicBezTo>
                      <a:pt x="74" y="33"/>
                      <a:pt x="74" y="33"/>
                      <a:pt x="74" y="33"/>
                    </a:cubicBezTo>
                    <a:moveTo>
                      <a:pt x="60" y="33"/>
                    </a:moveTo>
                    <a:cubicBezTo>
                      <a:pt x="60" y="33"/>
                      <a:pt x="60" y="34"/>
                      <a:pt x="59" y="34"/>
                    </a:cubicBezTo>
                    <a:cubicBezTo>
                      <a:pt x="60" y="35"/>
                      <a:pt x="61" y="35"/>
                      <a:pt x="62" y="36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62" y="34"/>
                      <a:pt x="61" y="33"/>
                      <a:pt x="60" y="33"/>
                    </a:cubicBezTo>
                    <a:moveTo>
                      <a:pt x="73" y="33"/>
                    </a:moveTo>
                    <a:cubicBezTo>
                      <a:pt x="73" y="34"/>
                      <a:pt x="72" y="34"/>
                      <a:pt x="72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3"/>
                      <a:pt x="74" y="33"/>
                      <a:pt x="74" y="33"/>
                    </a:cubicBezTo>
                    <a:cubicBezTo>
                      <a:pt x="73" y="33"/>
                      <a:pt x="73" y="33"/>
                      <a:pt x="73" y="33"/>
                    </a:cubicBezTo>
                    <a:moveTo>
                      <a:pt x="75" y="32"/>
                    </a:moveTo>
                    <a:cubicBezTo>
                      <a:pt x="75" y="33"/>
                      <a:pt x="74" y="33"/>
                      <a:pt x="74" y="33"/>
                    </a:cubicBezTo>
                    <a:cubicBezTo>
                      <a:pt x="76" y="34"/>
                      <a:pt x="77" y="35"/>
                      <a:pt x="79" y="36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8" y="34"/>
                      <a:pt x="76" y="33"/>
                      <a:pt x="75" y="32"/>
                    </a:cubicBezTo>
                    <a:moveTo>
                      <a:pt x="86" y="32"/>
                    </a:moveTo>
                    <a:cubicBezTo>
                      <a:pt x="86" y="33"/>
                      <a:pt x="86" y="33"/>
                      <a:pt x="86" y="33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88" y="34"/>
                      <a:pt x="87" y="33"/>
                      <a:pt x="86" y="32"/>
                    </a:cubicBezTo>
                    <a:moveTo>
                      <a:pt x="86" y="32"/>
                    </a:moveTo>
                    <a:cubicBezTo>
                      <a:pt x="85" y="32"/>
                      <a:pt x="85" y="32"/>
                      <a:pt x="85" y="32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85" y="32"/>
                      <a:pt x="86" y="32"/>
                      <a:pt x="86" y="32"/>
                    </a:cubicBezTo>
                    <a:cubicBezTo>
                      <a:pt x="86" y="32"/>
                      <a:pt x="86" y="32"/>
                      <a:pt x="86" y="32"/>
                    </a:cubicBezTo>
                    <a:moveTo>
                      <a:pt x="74" y="32"/>
                    </a:moveTo>
                    <a:cubicBezTo>
                      <a:pt x="73" y="32"/>
                      <a:pt x="73" y="32"/>
                      <a:pt x="73" y="32"/>
                    </a:cubicBezTo>
                    <a:cubicBezTo>
                      <a:pt x="73" y="32"/>
                      <a:pt x="74" y="33"/>
                      <a:pt x="74" y="33"/>
                    </a:cubicBezTo>
                    <a:cubicBezTo>
                      <a:pt x="74" y="32"/>
                      <a:pt x="74" y="32"/>
                      <a:pt x="74" y="32"/>
                    </a:cubicBezTo>
                    <a:cubicBezTo>
                      <a:pt x="74" y="32"/>
                      <a:pt x="74" y="32"/>
                      <a:pt x="74" y="32"/>
                    </a:cubicBezTo>
                    <a:moveTo>
                      <a:pt x="100" y="31"/>
                    </a:moveTo>
                    <a:cubicBezTo>
                      <a:pt x="100" y="32"/>
                      <a:pt x="99" y="32"/>
                      <a:pt x="99" y="33"/>
                    </a:cubicBezTo>
                    <a:cubicBezTo>
                      <a:pt x="100" y="34"/>
                      <a:pt x="100" y="34"/>
                      <a:pt x="101" y="34"/>
                    </a:cubicBezTo>
                    <a:cubicBezTo>
                      <a:pt x="102" y="32"/>
                      <a:pt x="102" y="32"/>
                      <a:pt x="102" y="32"/>
                    </a:cubicBezTo>
                    <a:cubicBezTo>
                      <a:pt x="102" y="32"/>
                      <a:pt x="101" y="31"/>
                      <a:pt x="100" y="31"/>
                    </a:cubicBezTo>
                    <a:moveTo>
                      <a:pt x="100" y="30"/>
                    </a:moveTo>
                    <a:cubicBezTo>
                      <a:pt x="100" y="30"/>
                      <a:pt x="100" y="30"/>
                      <a:pt x="100" y="30"/>
                    </a:cubicBezTo>
                    <a:cubicBezTo>
                      <a:pt x="101" y="31"/>
                      <a:pt x="102" y="31"/>
                      <a:pt x="102" y="32"/>
                    </a:cubicBezTo>
                    <a:cubicBezTo>
                      <a:pt x="102" y="32"/>
                      <a:pt x="103" y="32"/>
                      <a:pt x="103" y="32"/>
                    </a:cubicBezTo>
                    <a:cubicBezTo>
                      <a:pt x="103" y="32"/>
                      <a:pt x="103" y="32"/>
                      <a:pt x="103" y="32"/>
                    </a:cubicBezTo>
                    <a:cubicBezTo>
                      <a:pt x="102" y="31"/>
                      <a:pt x="101" y="31"/>
                      <a:pt x="100" y="30"/>
                    </a:cubicBezTo>
                    <a:moveTo>
                      <a:pt x="83" y="30"/>
                    </a:moveTo>
                    <a:cubicBezTo>
                      <a:pt x="83" y="30"/>
                      <a:pt x="83" y="30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0"/>
                      <a:pt x="83" y="30"/>
                      <a:pt x="83" y="30"/>
                    </a:cubicBezTo>
                    <a:moveTo>
                      <a:pt x="68" y="30"/>
                    </a:moveTo>
                    <a:cubicBezTo>
                      <a:pt x="68" y="31"/>
                      <a:pt x="67" y="31"/>
                      <a:pt x="67" y="32"/>
                    </a:cubicBezTo>
                    <a:cubicBezTo>
                      <a:pt x="67" y="32"/>
                      <a:pt x="67" y="32"/>
                      <a:pt x="67" y="32"/>
                    </a:cubicBezTo>
                    <a:cubicBezTo>
                      <a:pt x="68" y="32"/>
                      <a:pt x="68" y="31"/>
                      <a:pt x="69" y="30"/>
                    </a:cubicBezTo>
                    <a:cubicBezTo>
                      <a:pt x="68" y="30"/>
                      <a:pt x="68" y="30"/>
                      <a:pt x="68" y="30"/>
                    </a:cubicBezTo>
                    <a:moveTo>
                      <a:pt x="88" y="30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90" y="33"/>
                      <a:pt x="91" y="32"/>
                      <a:pt x="91" y="32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88" y="30"/>
                      <a:pt x="88" y="30"/>
                      <a:pt x="88" y="30"/>
                    </a:cubicBezTo>
                    <a:moveTo>
                      <a:pt x="87" y="29"/>
                    </a:moveTo>
                    <a:cubicBezTo>
                      <a:pt x="87" y="30"/>
                      <a:pt x="86" y="31"/>
                      <a:pt x="86" y="31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6" y="31"/>
                      <a:pt x="87" y="30"/>
                      <a:pt x="87" y="29"/>
                    </a:cubicBezTo>
                    <a:cubicBezTo>
                      <a:pt x="87" y="29"/>
                      <a:pt x="87" y="29"/>
                      <a:pt x="87" y="29"/>
                    </a:cubicBezTo>
                    <a:moveTo>
                      <a:pt x="69" y="29"/>
                    </a:moveTo>
                    <a:cubicBezTo>
                      <a:pt x="69" y="29"/>
                      <a:pt x="68" y="29"/>
                      <a:pt x="68" y="29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0"/>
                      <a:pt x="69" y="29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moveTo>
                      <a:pt x="66" y="29"/>
                    </a:moveTo>
                    <a:cubicBezTo>
                      <a:pt x="65" y="29"/>
                      <a:pt x="65" y="30"/>
                      <a:pt x="65" y="31"/>
                    </a:cubicBezTo>
                    <a:cubicBezTo>
                      <a:pt x="65" y="31"/>
                      <a:pt x="65" y="31"/>
                      <a:pt x="65" y="31"/>
                    </a:cubicBezTo>
                    <a:cubicBezTo>
                      <a:pt x="66" y="32"/>
                      <a:pt x="66" y="32"/>
                      <a:pt x="66" y="32"/>
                    </a:cubicBezTo>
                    <a:cubicBezTo>
                      <a:pt x="67" y="31"/>
                      <a:pt x="67" y="30"/>
                      <a:pt x="68" y="30"/>
                    </a:cubicBezTo>
                    <a:cubicBezTo>
                      <a:pt x="66" y="29"/>
                      <a:pt x="66" y="29"/>
                      <a:pt x="66" y="29"/>
                    </a:cubicBezTo>
                    <a:moveTo>
                      <a:pt x="67" y="28"/>
                    </a:moveTo>
                    <a:cubicBezTo>
                      <a:pt x="66" y="28"/>
                      <a:pt x="66" y="28"/>
                      <a:pt x="66" y="28"/>
                    </a:cubicBezTo>
                    <a:cubicBezTo>
                      <a:pt x="67" y="29"/>
                      <a:pt x="67" y="29"/>
                      <a:pt x="68" y="29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8" y="28"/>
                      <a:pt x="67" y="28"/>
                      <a:pt x="67" y="28"/>
                    </a:cubicBezTo>
                    <a:moveTo>
                      <a:pt x="84" y="28"/>
                    </a:moveTo>
                    <a:cubicBezTo>
                      <a:pt x="84" y="28"/>
                      <a:pt x="84" y="29"/>
                      <a:pt x="83" y="30"/>
                    </a:cubicBezTo>
                    <a:cubicBezTo>
                      <a:pt x="84" y="30"/>
                      <a:pt x="84" y="30"/>
                      <a:pt x="84" y="30"/>
                    </a:cubicBezTo>
                    <a:cubicBezTo>
                      <a:pt x="84" y="29"/>
                      <a:pt x="84" y="29"/>
                      <a:pt x="85" y="28"/>
                    </a:cubicBezTo>
                    <a:cubicBezTo>
                      <a:pt x="84" y="28"/>
                      <a:pt x="84" y="28"/>
                      <a:pt x="84" y="28"/>
                    </a:cubicBezTo>
                    <a:moveTo>
                      <a:pt x="63" y="27"/>
                    </a:moveTo>
                    <a:cubicBezTo>
                      <a:pt x="63" y="28"/>
                      <a:pt x="62" y="29"/>
                      <a:pt x="62" y="29"/>
                    </a:cubicBezTo>
                    <a:cubicBezTo>
                      <a:pt x="62" y="29"/>
                      <a:pt x="62" y="29"/>
                      <a:pt x="62" y="29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3" y="27"/>
                      <a:pt x="63" y="27"/>
                      <a:pt x="63" y="27"/>
                    </a:cubicBezTo>
                    <a:moveTo>
                      <a:pt x="78" y="27"/>
                    </a:moveTo>
                    <a:cubicBezTo>
                      <a:pt x="77" y="27"/>
                      <a:pt x="77" y="27"/>
                      <a:pt x="77" y="27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1" y="29"/>
                      <a:pt x="79" y="28"/>
                      <a:pt x="78" y="27"/>
                    </a:cubicBezTo>
                    <a:moveTo>
                      <a:pt x="76" y="26"/>
                    </a:moveTo>
                    <a:cubicBezTo>
                      <a:pt x="76" y="26"/>
                      <a:pt x="76" y="27"/>
                      <a:pt x="76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7"/>
                      <a:pt x="77" y="26"/>
                      <a:pt x="76" y="26"/>
                    </a:cubicBezTo>
                    <a:moveTo>
                      <a:pt x="64" y="26"/>
                    </a:moveTo>
                    <a:cubicBezTo>
                      <a:pt x="64" y="26"/>
                      <a:pt x="64" y="26"/>
                      <a:pt x="64" y="27"/>
                    </a:cubicBezTo>
                    <a:cubicBezTo>
                      <a:pt x="64" y="27"/>
                      <a:pt x="65" y="28"/>
                      <a:pt x="66" y="28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5" y="27"/>
                      <a:pt x="65" y="27"/>
                      <a:pt x="64" y="26"/>
                    </a:cubicBezTo>
                    <a:moveTo>
                      <a:pt x="90" y="26"/>
                    </a:moveTo>
                    <a:cubicBezTo>
                      <a:pt x="89" y="28"/>
                      <a:pt x="89" y="28"/>
                      <a:pt x="89" y="28"/>
                    </a:cubicBezTo>
                    <a:cubicBezTo>
                      <a:pt x="90" y="28"/>
                      <a:pt x="91" y="29"/>
                      <a:pt x="92" y="29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3" y="29"/>
                      <a:pt x="93" y="28"/>
                      <a:pt x="94" y="28"/>
                    </a:cubicBezTo>
                    <a:cubicBezTo>
                      <a:pt x="94" y="28"/>
                      <a:pt x="94" y="28"/>
                      <a:pt x="94" y="27"/>
                    </a:cubicBezTo>
                    <a:cubicBezTo>
                      <a:pt x="92" y="27"/>
                      <a:pt x="91" y="26"/>
                      <a:pt x="90" y="26"/>
                    </a:cubicBezTo>
                    <a:moveTo>
                      <a:pt x="89" y="25"/>
                    </a:moveTo>
                    <a:cubicBezTo>
                      <a:pt x="89" y="26"/>
                      <a:pt x="88" y="27"/>
                      <a:pt x="88" y="27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89" y="27"/>
                      <a:pt x="89" y="26"/>
                      <a:pt x="89" y="25"/>
                    </a:cubicBezTo>
                    <a:cubicBezTo>
                      <a:pt x="89" y="25"/>
                      <a:pt x="89" y="25"/>
                      <a:pt x="89" y="25"/>
                    </a:cubicBezTo>
                    <a:moveTo>
                      <a:pt x="91" y="25"/>
                    </a:moveTo>
                    <a:cubicBezTo>
                      <a:pt x="91" y="25"/>
                      <a:pt x="91" y="25"/>
                      <a:pt x="91" y="25"/>
                    </a:cubicBezTo>
                    <a:cubicBezTo>
                      <a:pt x="92" y="26"/>
                      <a:pt x="93" y="26"/>
                      <a:pt x="94" y="27"/>
                    </a:cubicBezTo>
                    <a:cubicBezTo>
                      <a:pt x="94" y="27"/>
                      <a:pt x="94" y="27"/>
                      <a:pt x="94" y="27"/>
                    </a:cubicBezTo>
                    <a:cubicBezTo>
                      <a:pt x="93" y="26"/>
                      <a:pt x="92" y="26"/>
                      <a:pt x="91" y="25"/>
                    </a:cubicBezTo>
                    <a:moveTo>
                      <a:pt x="90" y="24"/>
                    </a:move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4"/>
                    </a:cubicBezTo>
                    <a:moveTo>
                      <a:pt x="79" y="24"/>
                    </a:moveTo>
                    <a:cubicBezTo>
                      <a:pt x="79" y="25"/>
                      <a:pt x="78" y="26"/>
                      <a:pt x="78" y="26"/>
                    </a:cubicBezTo>
                    <a:cubicBezTo>
                      <a:pt x="83" y="29"/>
                      <a:pt x="83" y="29"/>
                      <a:pt x="83" y="29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87" y="24"/>
                    </a:moveTo>
                    <a:cubicBezTo>
                      <a:pt x="86" y="24"/>
                      <a:pt x="86" y="25"/>
                      <a:pt x="85" y="26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87" y="25"/>
                      <a:pt x="87" y="24"/>
                    </a:cubicBezTo>
                    <a:cubicBezTo>
                      <a:pt x="87" y="24"/>
                      <a:pt x="87" y="24"/>
                      <a:pt x="87" y="24"/>
                    </a:cubicBezTo>
                    <a:cubicBezTo>
                      <a:pt x="87" y="24"/>
                      <a:pt x="87" y="24"/>
                      <a:pt x="87" y="24"/>
                    </a:cubicBezTo>
                    <a:moveTo>
                      <a:pt x="78" y="24"/>
                    </a:moveTo>
                    <a:cubicBezTo>
                      <a:pt x="78" y="24"/>
                      <a:pt x="77" y="25"/>
                      <a:pt x="77" y="26"/>
                    </a:cubicBezTo>
                    <a:cubicBezTo>
                      <a:pt x="77" y="26"/>
                      <a:pt x="77" y="26"/>
                      <a:pt x="77" y="26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8" y="24"/>
                      <a:pt x="78" y="24"/>
                      <a:pt x="78" y="24"/>
                    </a:cubicBezTo>
                    <a:moveTo>
                      <a:pt x="72" y="23"/>
                    </a:move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24"/>
                      <a:pt x="73" y="24"/>
                      <a:pt x="73" y="24"/>
                    </a:cubicBezTo>
                    <a:cubicBezTo>
                      <a:pt x="72" y="24"/>
                      <a:pt x="72" y="24"/>
                      <a:pt x="72" y="23"/>
                    </a:cubicBezTo>
                    <a:moveTo>
                      <a:pt x="87" y="23"/>
                    </a:move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8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7" y="23"/>
                      <a:pt x="87" y="23"/>
                      <a:pt x="87" y="23"/>
                    </a:cubicBezTo>
                    <a:moveTo>
                      <a:pt x="70" y="22"/>
                    </a:moveTo>
                    <a:cubicBezTo>
                      <a:pt x="70" y="22"/>
                      <a:pt x="70" y="22"/>
                      <a:pt x="70" y="23"/>
                    </a:cubicBezTo>
                    <a:cubicBezTo>
                      <a:pt x="70" y="23"/>
                      <a:pt x="71" y="23"/>
                      <a:pt x="71" y="24"/>
                    </a:cubicBezTo>
                    <a:cubicBezTo>
                      <a:pt x="71" y="24"/>
                      <a:pt x="72" y="23"/>
                      <a:pt x="72" y="23"/>
                    </a:cubicBezTo>
                    <a:cubicBezTo>
                      <a:pt x="71" y="23"/>
                      <a:pt x="70" y="23"/>
                      <a:pt x="70" y="22"/>
                    </a:cubicBezTo>
                    <a:moveTo>
                      <a:pt x="74" y="21"/>
                    </a:moveTo>
                    <a:cubicBezTo>
                      <a:pt x="73" y="21"/>
                      <a:pt x="73" y="22"/>
                      <a:pt x="72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4" y="22"/>
                      <a:pt x="74" y="21"/>
                    </a:cubicBezTo>
                    <a:cubicBezTo>
                      <a:pt x="74" y="21"/>
                      <a:pt x="74" y="21"/>
                      <a:pt x="74" y="21"/>
                    </a:cubicBezTo>
                    <a:moveTo>
                      <a:pt x="109" y="21"/>
                    </a:moveTo>
                    <a:cubicBezTo>
                      <a:pt x="108" y="21"/>
                      <a:pt x="107" y="22"/>
                      <a:pt x="106" y="23"/>
                    </a:cubicBezTo>
                    <a:cubicBezTo>
                      <a:pt x="105" y="22"/>
                      <a:pt x="105" y="22"/>
                      <a:pt x="105" y="22"/>
                    </a:cubicBezTo>
                    <a:cubicBezTo>
                      <a:pt x="104" y="23"/>
                      <a:pt x="104" y="23"/>
                      <a:pt x="104" y="24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6" y="25"/>
                      <a:pt x="106" y="25"/>
                      <a:pt x="106" y="25"/>
                    </a:cubicBezTo>
                    <a:cubicBezTo>
                      <a:pt x="105" y="27"/>
                      <a:pt x="105" y="27"/>
                      <a:pt x="105" y="27"/>
                    </a:cubicBezTo>
                    <a:cubicBezTo>
                      <a:pt x="105" y="27"/>
                      <a:pt x="106" y="25"/>
                      <a:pt x="108" y="22"/>
                    </a:cubicBezTo>
                    <a:cubicBezTo>
                      <a:pt x="109" y="21"/>
                      <a:pt x="109" y="21"/>
                      <a:pt x="109" y="21"/>
                    </a:cubicBezTo>
                    <a:moveTo>
                      <a:pt x="81" y="20"/>
                    </a:moveTo>
                    <a:cubicBezTo>
                      <a:pt x="81" y="21"/>
                      <a:pt x="80" y="22"/>
                      <a:pt x="80" y="23"/>
                    </a:cubicBezTo>
                    <a:cubicBezTo>
                      <a:pt x="82" y="24"/>
                      <a:pt x="83" y="25"/>
                      <a:pt x="85" y="26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4" y="22"/>
                      <a:pt x="83" y="21"/>
                      <a:pt x="81" y="20"/>
                    </a:cubicBezTo>
                    <a:moveTo>
                      <a:pt x="67" y="20"/>
                    </a:moveTo>
                    <a:cubicBezTo>
                      <a:pt x="67" y="21"/>
                      <a:pt x="67" y="21"/>
                      <a:pt x="67" y="21"/>
                    </a:cubicBezTo>
                    <a:cubicBezTo>
                      <a:pt x="68" y="21"/>
                      <a:pt x="68" y="22"/>
                      <a:pt x="69" y="22"/>
                    </a:cubicBezTo>
                    <a:cubicBezTo>
                      <a:pt x="69" y="22"/>
                      <a:pt x="69" y="22"/>
                      <a:pt x="69" y="22"/>
                    </a:cubicBezTo>
                    <a:cubicBezTo>
                      <a:pt x="69" y="21"/>
                      <a:pt x="68" y="21"/>
                      <a:pt x="67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3" y="21"/>
                      <a:pt x="84" y="22"/>
                      <a:pt x="86" y="23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5" y="22"/>
                      <a:pt x="83" y="21"/>
                      <a:pt x="81" y="20"/>
                    </a:cubicBezTo>
                    <a:moveTo>
                      <a:pt x="80" y="20"/>
                    </a:moveTo>
                    <a:cubicBezTo>
                      <a:pt x="80" y="21"/>
                      <a:pt x="79" y="21"/>
                      <a:pt x="79" y="22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0" y="20"/>
                      <a:pt x="80" y="20"/>
                      <a:pt x="80" y="20"/>
                    </a:cubicBezTo>
                    <a:moveTo>
                      <a:pt x="71" y="19"/>
                    </a:moveTo>
                    <a:cubicBezTo>
                      <a:pt x="71" y="20"/>
                      <a:pt x="71" y="21"/>
                      <a:pt x="70" y="22"/>
                    </a:cubicBezTo>
                    <a:cubicBezTo>
                      <a:pt x="72" y="23"/>
                      <a:pt x="72" y="23"/>
                      <a:pt x="72" y="23"/>
                    </a:cubicBezTo>
                    <a:cubicBezTo>
                      <a:pt x="72" y="22"/>
                      <a:pt x="73" y="21"/>
                      <a:pt x="73" y="21"/>
                    </a:cubicBezTo>
                    <a:cubicBezTo>
                      <a:pt x="73" y="20"/>
                      <a:pt x="72" y="20"/>
                      <a:pt x="71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0" y="19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0" y="19"/>
                      <a:pt x="80" y="19"/>
                    </a:cubicBezTo>
                    <a:moveTo>
                      <a:pt x="69" y="18"/>
                    </a:moveTo>
                    <a:cubicBezTo>
                      <a:pt x="68" y="18"/>
                      <a:pt x="68" y="19"/>
                      <a:pt x="67" y="20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19"/>
                      <a:pt x="69" y="18"/>
                      <a:pt x="69" y="18"/>
                    </a:cubicBezTo>
                    <a:moveTo>
                      <a:pt x="76" y="17"/>
                    </a:moveTo>
                    <a:cubicBezTo>
                      <a:pt x="75" y="18"/>
                      <a:pt x="75" y="19"/>
                      <a:pt x="74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5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8"/>
                      <a:pt x="76" y="18"/>
                      <a:pt x="76" y="17"/>
                    </a:cubicBezTo>
                    <a:moveTo>
                      <a:pt x="76" y="17"/>
                    </a:moveTo>
                    <a:cubicBezTo>
                      <a:pt x="76" y="17"/>
                      <a:pt x="76" y="17"/>
                      <a:pt x="76" y="17"/>
                    </a:cubicBezTo>
                    <a:cubicBezTo>
                      <a:pt x="76" y="17"/>
                      <a:pt x="76" y="17"/>
                      <a:pt x="77" y="17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7" y="17"/>
                      <a:pt x="76" y="17"/>
                      <a:pt x="76" y="17"/>
                    </a:cubicBezTo>
                    <a:cubicBezTo>
                      <a:pt x="76" y="17"/>
                      <a:pt x="76" y="17"/>
                      <a:pt x="76" y="17"/>
                    </a:cubicBezTo>
                    <a:moveTo>
                      <a:pt x="96" y="16"/>
                    </a:moveTo>
                    <a:cubicBezTo>
                      <a:pt x="95" y="17"/>
                      <a:pt x="95" y="18"/>
                      <a:pt x="94" y="18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98" y="20"/>
                      <a:pt x="98" y="19"/>
                      <a:pt x="99" y="18"/>
                    </a:cubicBezTo>
                    <a:cubicBezTo>
                      <a:pt x="96" y="16"/>
                      <a:pt x="96" y="16"/>
                      <a:pt x="96" y="16"/>
                    </a:cubicBezTo>
                    <a:moveTo>
                      <a:pt x="73" y="16"/>
                    </a:moveTo>
                    <a:cubicBezTo>
                      <a:pt x="73" y="17"/>
                      <a:pt x="73" y="18"/>
                      <a:pt x="72" y="18"/>
                    </a:cubicBezTo>
                    <a:cubicBezTo>
                      <a:pt x="73" y="19"/>
                      <a:pt x="73" y="19"/>
                      <a:pt x="74" y="19"/>
                    </a:cubicBezTo>
                    <a:cubicBezTo>
                      <a:pt x="74" y="19"/>
                      <a:pt x="75" y="18"/>
                      <a:pt x="75" y="17"/>
                    </a:cubicBezTo>
                    <a:cubicBezTo>
                      <a:pt x="75" y="17"/>
                      <a:pt x="74" y="17"/>
                      <a:pt x="73" y="16"/>
                    </a:cubicBezTo>
                    <a:moveTo>
                      <a:pt x="108" y="16"/>
                    </a:moveTo>
                    <a:cubicBezTo>
                      <a:pt x="107" y="17"/>
                      <a:pt x="107" y="17"/>
                      <a:pt x="107" y="18"/>
                    </a:cubicBezTo>
                    <a:cubicBezTo>
                      <a:pt x="107" y="19"/>
                      <a:pt x="107" y="19"/>
                      <a:pt x="107" y="19"/>
                    </a:cubicBezTo>
                    <a:cubicBezTo>
                      <a:pt x="107" y="19"/>
                      <a:pt x="107" y="19"/>
                      <a:pt x="108" y="19"/>
                    </a:cubicBezTo>
                    <a:cubicBezTo>
                      <a:pt x="108" y="19"/>
                      <a:pt x="108" y="19"/>
                      <a:pt x="108" y="19"/>
                    </a:cubicBezTo>
                    <a:cubicBezTo>
                      <a:pt x="108" y="19"/>
                      <a:pt x="109" y="19"/>
                      <a:pt x="109" y="19"/>
                    </a:cubicBezTo>
                    <a:cubicBezTo>
                      <a:pt x="109" y="19"/>
                      <a:pt x="109" y="19"/>
                      <a:pt x="109" y="19"/>
                    </a:cubicBezTo>
                    <a:cubicBezTo>
                      <a:pt x="110" y="18"/>
                      <a:pt x="110" y="18"/>
                      <a:pt x="110" y="18"/>
                    </a:cubicBezTo>
                    <a:cubicBezTo>
                      <a:pt x="108" y="16"/>
                      <a:pt x="108" y="16"/>
                      <a:pt x="108" y="16"/>
                    </a:cubicBezTo>
                    <a:cubicBezTo>
                      <a:pt x="108" y="16"/>
                      <a:pt x="108" y="16"/>
                      <a:pt x="108" y="16"/>
                    </a:cubicBezTo>
                    <a:moveTo>
                      <a:pt x="95" y="16"/>
                    </a:moveTo>
                    <a:cubicBezTo>
                      <a:pt x="94" y="16"/>
                      <a:pt x="94" y="17"/>
                      <a:pt x="93" y="18"/>
                    </a:cubicBezTo>
                    <a:cubicBezTo>
                      <a:pt x="94" y="18"/>
                      <a:pt x="94" y="18"/>
                      <a:pt x="94" y="18"/>
                    </a:cubicBezTo>
                    <a:cubicBezTo>
                      <a:pt x="94" y="17"/>
                      <a:pt x="94" y="17"/>
                      <a:pt x="95" y="16"/>
                    </a:cubicBezTo>
                    <a:cubicBezTo>
                      <a:pt x="95" y="16"/>
                      <a:pt x="95" y="16"/>
                      <a:pt x="95" y="16"/>
                    </a:cubicBezTo>
                    <a:moveTo>
                      <a:pt x="70" y="14"/>
                    </a:moveTo>
                    <a:cubicBezTo>
                      <a:pt x="70" y="15"/>
                      <a:pt x="70" y="16"/>
                      <a:pt x="69" y="17"/>
                    </a:cubicBezTo>
                    <a:cubicBezTo>
                      <a:pt x="70" y="17"/>
                      <a:pt x="71" y="17"/>
                      <a:pt x="71" y="18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2" y="15"/>
                      <a:pt x="71" y="15"/>
                      <a:pt x="70" y="14"/>
                    </a:cubicBezTo>
                    <a:moveTo>
                      <a:pt x="92" y="14"/>
                    </a:moveTo>
                    <a:cubicBezTo>
                      <a:pt x="91" y="16"/>
                      <a:pt x="91" y="16"/>
                      <a:pt x="91" y="16"/>
                    </a:cubicBezTo>
                    <a:cubicBezTo>
                      <a:pt x="92" y="17"/>
                      <a:pt x="92" y="17"/>
                      <a:pt x="92" y="17"/>
                    </a:cubicBezTo>
                    <a:cubicBezTo>
                      <a:pt x="92" y="16"/>
                      <a:pt x="92" y="15"/>
                      <a:pt x="93" y="15"/>
                    </a:cubicBezTo>
                    <a:cubicBezTo>
                      <a:pt x="92" y="14"/>
                      <a:pt x="92" y="14"/>
                      <a:pt x="92" y="14"/>
                    </a:cubicBezTo>
                    <a:moveTo>
                      <a:pt x="88" y="14"/>
                    </a:moveTo>
                    <a:cubicBezTo>
                      <a:pt x="88" y="14"/>
                      <a:pt x="88" y="14"/>
                      <a:pt x="88" y="14"/>
                    </a:cubicBezTo>
                    <a:moveTo>
                      <a:pt x="88" y="12"/>
                    </a:moveTo>
                    <a:cubicBezTo>
                      <a:pt x="87" y="14"/>
                      <a:pt x="87" y="14"/>
                      <a:pt x="87" y="14"/>
                    </a:cubicBezTo>
                    <a:cubicBezTo>
                      <a:pt x="90" y="16"/>
                      <a:pt x="90" y="16"/>
                      <a:pt x="90" y="16"/>
                    </a:cubicBezTo>
                    <a:cubicBezTo>
                      <a:pt x="92" y="14"/>
                      <a:pt x="92" y="14"/>
                      <a:pt x="92" y="14"/>
                    </a:cubicBezTo>
                    <a:cubicBezTo>
                      <a:pt x="88" y="12"/>
                      <a:pt x="88" y="12"/>
                      <a:pt x="88" y="12"/>
                    </a:cubicBezTo>
                    <a:moveTo>
                      <a:pt x="99" y="11"/>
                    </a:moveTo>
                    <a:cubicBezTo>
                      <a:pt x="98" y="12"/>
                      <a:pt x="98" y="12"/>
                      <a:pt x="98" y="13"/>
                    </a:cubicBezTo>
                    <a:cubicBezTo>
                      <a:pt x="101" y="15"/>
                      <a:pt x="101" y="15"/>
                      <a:pt x="101" y="15"/>
                    </a:cubicBezTo>
                    <a:cubicBezTo>
                      <a:pt x="102" y="14"/>
                      <a:pt x="102" y="14"/>
                      <a:pt x="103" y="13"/>
                    </a:cubicBezTo>
                    <a:cubicBezTo>
                      <a:pt x="99" y="11"/>
                      <a:pt x="99" y="11"/>
                      <a:pt x="99" y="11"/>
                    </a:cubicBezTo>
                    <a:moveTo>
                      <a:pt x="86" y="11"/>
                    </a:moveTo>
                    <a:cubicBezTo>
                      <a:pt x="86" y="11"/>
                      <a:pt x="86" y="12"/>
                      <a:pt x="85" y="13"/>
                    </a:cubicBezTo>
                    <a:cubicBezTo>
                      <a:pt x="87" y="14"/>
                      <a:pt x="87" y="14"/>
                      <a:pt x="87" y="14"/>
                    </a:cubicBezTo>
                    <a:cubicBezTo>
                      <a:pt x="88" y="13"/>
                      <a:pt x="88" y="13"/>
                      <a:pt x="88" y="12"/>
                    </a:cubicBezTo>
                    <a:cubicBezTo>
                      <a:pt x="86" y="11"/>
                      <a:pt x="86" y="11"/>
                      <a:pt x="86" y="11"/>
                    </a:cubicBezTo>
                    <a:moveTo>
                      <a:pt x="98" y="10"/>
                    </a:moveTo>
                    <a:cubicBezTo>
                      <a:pt x="97" y="11"/>
                      <a:pt x="97" y="12"/>
                      <a:pt x="97" y="12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7" y="12"/>
                      <a:pt x="98" y="11"/>
                      <a:pt x="98" y="11"/>
                    </a:cubicBezTo>
                    <a:cubicBezTo>
                      <a:pt x="98" y="10"/>
                      <a:pt x="98" y="10"/>
                      <a:pt x="98" y="10"/>
                    </a:cubicBezTo>
                    <a:moveTo>
                      <a:pt x="85" y="10"/>
                    </a:moveTo>
                    <a:cubicBezTo>
                      <a:pt x="85" y="11"/>
                      <a:pt x="84" y="11"/>
                      <a:pt x="84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moveTo>
                      <a:pt x="95" y="9"/>
                    </a:moveTo>
                    <a:cubicBezTo>
                      <a:pt x="94" y="11"/>
                      <a:pt x="94" y="11"/>
                      <a:pt x="94" y="11"/>
                    </a:cubicBezTo>
                    <a:cubicBezTo>
                      <a:pt x="95" y="11"/>
                      <a:pt x="95" y="11"/>
                      <a:pt x="95" y="11"/>
                    </a:cubicBezTo>
                    <a:cubicBezTo>
                      <a:pt x="95" y="11"/>
                      <a:pt x="96" y="10"/>
                      <a:pt x="96" y="9"/>
                    </a:cubicBezTo>
                    <a:cubicBezTo>
                      <a:pt x="95" y="9"/>
                      <a:pt x="95" y="9"/>
                      <a:pt x="95" y="9"/>
                    </a:cubicBezTo>
                    <a:moveTo>
                      <a:pt x="82" y="8"/>
                    </a:moveTo>
                    <a:cubicBezTo>
                      <a:pt x="81" y="8"/>
                      <a:pt x="81" y="9"/>
                      <a:pt x="80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2" y="8"/>
                      <a:pt x="82" y="8"/>
                      <a:pt x="82" y="8"/>
                    </a:cubicBezTo>
                    <a:cubicBezTo>
                      <a:pt x="82" y="8"/>
                      <a:pt x="82" y="8"/>
                      <a:pt x="82" y="8"/>
                    </a:cubicBezTo>
                    <a:moveTo>
                      <a:pt x="92" y="7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1" y="9"/>
                      <a:pt x="92" y="10"/>
                      <a:pt x="93" y="10"/>
                    </a:cubicBezTo>
                    <a:cubicBezTo>
                      <a:pt x="94" y="11"/>
                      <a:pt x="94" y="11"/>
                      <a:pt x="94" y="11"/>
                    </a:cubicBezTo>
                    <a:cubicBezTo>
                      <a:pt x="95" y="9"/>
                      <a:pt x="95" y="9"/>
                      <a:pt x="95" y="9"/>
                    </a:cubicBezTo>
                    <a:cubicBezTo>
                      <a:pt x="94" y="8"/>
                      <a:pt x="94" y="8"/>
                      <a:pt x="94" y="8"/>
                    </a:cubicBezTo>
                    <a:cubicBezTo>
                      <a:pt x="92" y="7"/>
                      <a:pt x="92" y="7"/>
                      <a:pt x="92" y="7"/>
                    </a:cubicBezTo>
                    <a:moveTo>
                      <a:pt x="79" y="6"/>
                    </a:moveTo>
                    <a:cubicBezTo>
                      <a:pt x="79" y="7"/>
                      <a:pt x="79" y="8"/>
                      <a:pt x="78" y="8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9"/>
                      <a:pt x="81" y="8"/>
                      <a:pt x="81" y="7"/>
                    </a:cubicBezTo>
                    <a:cubicBezTo>
                      <a:pt x="81" y="7"/>
                      <a:pt x="80" y="7"/>
                      <a:pt x="79" y="6"/>
                    </a:cubicBezTo>
                    <a:moveTo>
                      <a:pt x="89" y="6"/>
                    </a:moveTo>
                    <a:cubicBezTo>
                      <a:pt x="89" y="6"/>
                      <a:pt x="88" y="7"/>
                      <a:pt x="88" y="7"/>
                    </a:cubicBezTo>
                    <a:cubicBezTo>
                      <a:pt x="89" y="8"/>
                      <a:pt x="89" y="8"/>
                      <a:pt x="90" y="8"/>
                    </a:cubicBezTo>
                    <a:cubicBezTo>
                      <a:pt x="90" y="8"/>
                      <a:pt x="91" y="7"/>
                      <a:pt x="91" y="7"/>
                    </a:cubicBezTo>
                    <a:cubicBezTo>
                      <a:pt x="89" y="6"/>
                      <a:pt x="89" y="6"/>
                      <a:pt x="89" y="6"/>
                    </a:cubicBezTo>
                    <a:moveTo>
                      <a:pt x="88" y="5"/>
                    </a:moveTo>
                    <a:cubicBezTo>
                      <a:pt x="88" y="5"/>
                      <a:pt x="87" y="6"/>
                      <a:pt x="87" y="7"/>
                    </a:cubicBezTo>
                    <a:cubicBezTo>
                      <a:pt x="87" y="7"/>
                      <a:pt x="87" y="7"/>
                      <a:pt x="88" y="7"/>
                    </a:cubicBezTo>
                    <a:cubicBezTo>
                      <a:pt x="89" y="5"/>
                      <a:pt x="89" y="5"/>
                      <a:pt x="89" y="5"/>
                    </a:cubicBezTo>
                    <a:cubicBezTo>
                      <a:pt x="88" y="5"/>
                      <a:pt x="88" y="5"/>
                      <a:pt x="88" y="5"/>
                    </a:cubicBezTo>
                    <a:moveTo>
                      <a:pt x="76" y="4"/>
                    </a:moveTo>
                    <a:cubicBezTo>
                      <a:pt x="76" y="5"/>
                      <a:pt x="75" y="6"/>
                      <a:pt x="75" y="6"/>
                    </a:cubicBezTo>
                    <a:cubicBezTo>
                      <a:pt x="77" y="8"/>
                      <a:pt x="77" y="8"/>
                      <a:pt x="77" y="8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5"/>
                      <a:pt x="77" y="5"/>
                      <a:pt x="76" y="4"/>
                    </a:cubicBezTo>
                    <a:moveTo>
                      <a:pt x="84" y="3"/>
                    </a:moveTo>
                    <a:cubicBezTo>
                      <a:pt x="84" y="3"/>
                      <a:pt x="84" y="4"/>
                      <a:pt x="83" y="5"/>
                    </a:cubicBezTo>
                    <a:cubicBezTo>
                      <a:pt x="84" y="5"/>
                      <a:pt x="84" y="5"/>
                      <a:pt x="84" y="5"/>
                    </a:cubicBezTo>
                    <a:cubicBezTo>
                      <a:pt x="85" y="3"/>
                      <a:pt x="85" y="3"/>
                      <a:pt x="85" y="3"/>
                    </a:cubicBezTo>
                    <a:cubicBezTo>
                      <a:pt x="84" y="3"/>
                      <a:pt x="84" y="3"/>
                      <a:pt x="84" y="3"/>
                    </a:cubicBezTo>
                    <a:moveTo>
                      <a:pt x="82" y="2"/>
                    </a:moveTo>
                    <a:cubicBezTo>
                      <a:pt x="82" y="2"/>
                      <a:pt x="82" y="3"/>
                      <a:pt x="81" y="3"/>
                    </a:cubicBezTo>
                    <a:cubicBezTo>
                      <a:pt x="82" y="4"/>
                      <a:pt x="82" y="4"/>
                      <a:pt x="83" y="4"/>
                    </a:cubicBezTo>
                    <a:cubicBezTo>
                      <a:pt x="83" y="4"/>
                      <a:pt x="84" y="3"/>
                      <a:pt x="84" y="3"/>
                    </a:cubicBezTo>
                    <a:cubicBezTo>
                      <a:pt x="82" y="2"/>
                      <a:pt x="82" y="2"/>
                      <a:pt x="82" y="2"/>
                    </a:cubicBezTo>
                    <a:moveTo>
                      <a:pt x="79" y="0"/>
                    </a:moveTo>
                    <a:cubicBezTo>
                      <a:pt x="78" y="0"/>
                      <a:pt x="78" y="1"/>
                      <a:pt x="78" y="1"/>
                    </a:cubicBezTo>
                    <a:cubicBezTo>
                      <a:pt x="79" y="2"/>
                      <a:pt x="79" y="2"/>
                      <a:pt x="80" y="3"/>
                    </a:cubicBezTo>
                    <a:cubicBezTo>
                      <a:pt x="81" y="1"/>
                      <a:pt x="81" y="1"/>
                      <a:pt x="81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0223"/>
              <p:cNvSpPr>
                <a:spLocks noEditPoints="1"/>
              </p:cNvSpPr>
              <p:nvPr/>
            </p:nvSpPr>
            <p:spPr bwMode="auto">
              <a:xfrm>
                <a:off x="-326" y="3089"/>
                <a:ext cx="409" cy="347"/>
              </a:xfrm>
              <a:custGeom>
                <a:avLst/>
                <a:gdLst>
                  <a:gd name="T0" fmla="*/ 125 w 173"/>
                  <a:gd name="T1" fmla="*/ 142 h 147"/>
                  <a:gd name="T2" fmla="*/ 104 w 173"/>
                  <a:gd name="T3" fmla="*/ 139 h 147"/>
                  <a:gd name="T4" fmla="*/ 167 w 173"/>
                  <a:gd name="T5" fmla="*/ 141 h 147"/>
                  <a:gd name="T6" fmla="*/ 114 w 173"/>
                  <a:gd name="T7" fmla="*/ 135 h 147"/>
                  <a:gd name="T8" fmla="*/ 116 w 173"/>
                  <a:gd name="T9" fmla="*/ 132 h 147"/>
                  <a:gd name="T10" fmla="*/ 133 w 173"/>
                  <a:gd name="T11" fmla="*/ 132 h 147"/>
                  <a:gd name="T12" fmla="*/ 86 w 173"/>
                  <a:gd name="T13" fmla="*/ 129 h 147"/>
                  <a:gd name="T14" fmla="*/ 76 w 173"/>
                  <a:gd name="T15" fmla="*/ 130 h 147"/>
                  <a:gd name="T16" fmla="*/ 151 w 173"/>
                  <a:gd name="T17" fmla="*/ 124 h 147"/>
                  <a:gd name="T18" fmla="*/ 146 w 173"/>
                  <a:gd name="T19" fmla="*/ 123 h 147"/>
                  <a:gd name="T20" fmla="*/ 167 w 173"/>
                  <a:gd name="T21" fmla="*/ 122 h 147"/>
                  <a:gd name="T22" fmla="*/ 37 w 173"/>
                  <a:gd name="T23" fmla="*/ 117 h 147"/>
                  <a:gd name="T24" fmla="*/ 31 w 173"/>
                  <a:gd name="T25" fmla="*/ 113 h 147"/>
                  <a:gd name="T26" fmla="*/ 29 w 173"/>
                  <a:gd name="T27" fmla="*/ 113 h 147"/>
                  <a:gd name="T28" fmla="*/ 26 w 173"/>
                  <a:gd name="T29" fmla="*/ 111 h 147"/>
                  <a:gd name="T30" fmla="*/ 143 w 173"/>
                  <a:gd name="T31" fmla="*/ 110 h 147"/>
                  <a:gd name="T32" fmla="*/ 19 w 173"/>
                  <a:gd name="T33" fmla="*/ 106 h 147"/>
                  <a:gd name="T34" fmla="*/ 33 w 173"/>
                  <a:gd name="T35" fmla="*/ 104 h 147"/>
                  <a:gd name="T36" fmla="*/ 101 w 173"/>
                  <a:gd name="T37" fmla="*/ 103 h 147"/>
                  <a:gd name="T38" fmla="*/ 125 w 173"/>
                  <a:gd name="T39" fmla="*/ 105 h 147"/>
                  <a:gd name="T40" fmla="*/ 55 w 173"/>
                  <a:gd name="T41" fmla="*/ 101 h 147"/>
                  <a:gd name="T42" fmla="*/ 21 w 173"/>
                  <a:gd name="T43" fmla="*/ 97 h 147"/>
                  <a:gd name="T44" fmla="*/ 19 w 173"/>
                  <a:gd name="T45" fmla="*/ 96 h 147"/>
                  <a:gd name="T46" fmla="*/ 1 w 173"/>
                  <a:gd name="T47" fmla="*/ 95 h 147"/>
                  <a:gd name="T48" fmla="*/ 1 w 173"/>
                  <a:gd name="T49" fmla="*/ 94 h 147"/>
                  <a:gd name="T50" fmla="*/ 41 w 173"/>
                  <a:gd name="T51" fmla="*/ 93 h 147"/>
                  <a:gd name="T52" fmla="*/ 29 w 173"/>
                  <a:gd name="T53" fmla="*/ 90 h 147"/>
                  <a:gd name="T54" fmla="*/ 23 w 173"/>
                  <a:gd name="T55" fmla="*/ 89 h 147"/>
                  <a:gd name="T56" fmla="*/ 24 w 173"/>
                  <a:gd name="T57" fmla="*/ 87 h 147"/>
                  <a:gd name="T58" fmla="*/ 138 w 173"/>
                  <a:gd name="T59" fmla="*/ 93 h 147"/>
                  <a:gd name="T60" fmla="*/ 32 w 173"/>
                  <a:gd name="T61" fmla="*/ 86 h 147"/>
                  <a:gd name="T62" fmla="*/ 133 w 173"/>
                  <a:gd name="T63" fmla="*/ 90 h 147"/>
                  <a:gd name="T64" fmla="*/ 27 w 173"/>
                  <a:gd name="T65" fmla="*/ 83 h 147"/>
                  <a:gd name="T66" fmla="*/ 66 w 173"/>
                  <a:gd name="T67" fmla="*/ 82 h 147"/>
                  <a:gd name="T68" fmla="*/ 30 w 173"/>
                  <a:gd name="T69" fmla="*/ 77 h 147"/>
                  <a:gd name="T70" fmla="*/ 12 w 173"/>
                  <a:gd name="T71" fmla="*/ 75 h 147"/>
                  <a:gd name="T72" fmla="*/ 151 w 173"/>
                  <a:gd name="T73" fmla="*/ 83 h 147"/>
                  <a:gd name="T74" fmla="*/ 48 w 173"/>
                  <a:gd name="T75" fmla="*/ 75 h 147"/>
                  <a:gd name="T76" fmla="*/ 167 w 173"/>
                  <a:gd name="T77" fmla="*/ 69 h 147"/>
                  <a:gd name="T78" fmla="*/ 122 w 173"/>
                  <a:gd name="T79" fmla="*/ 68 h 147"/>
                  <a:gd name="T80" fmla="*/ 122 w 173"/>
                  <a:gd name="T81" fmla="*/ 68 h 147"/>
                  <a:gd name="T82" fmla="*/ 49 w 173"/>
                  <a:gd name="T83" fmla="*/ 59 h 147"/>
                  <a:gd name="T84" fmla="*/ 79 w 173"/>
                  <a:gd name="T85" fmla="*/ 62 h 147"/>
                  <a:gd name="T86" fmla="*/ 68 w 173"/>
                  <a:gd name="T87" fmla="*/ 55 h 147"/>
                  <a:gd name="T88" fmla="*/ 63 w 173"/>
                  <a:gd name="T89" fmla="*/ 47 h 147"/>
                  <a:gd name="T90" fmla="*/ 87 w 173"/>
                  <a:gd name="T91" fmla="*/ 52 h 147"/>
                  <a:gd name="T92" fmla="*/ 166 w 173"/>
                  <a:gd name="T93" fmla="*/ 52 h 147"/>
                  <a:gd name="T94" fmla="*/ 107 w 173"/>
                  <a:gd name="T95" fmla="*/ 40 h 147"/>
                  <a:gd name="T96" fmla="*/ 65 w 173"/>
                  <a:gd name="T97" fmla="*/ 33 h 147"/>
                  <a:gd name="T98" fmla="*/ 140 w 173"/>
                  <a:gd name="T99" fmla="*/ 36 h 147"/>
                  <a:gd name="T100" fmla="*/ 87 w 173"/>
                  <a:gd name="T101" fmla="*/ 28 h 147"/>
                  <a:gd name="T102" fmla="*/ 173 w 173"/>
                  <a:gd name="T103" fmla="*/ 25 h 147"/>
                  <a:gd name="T104" fmla="*/ 78 w 173"/>
                  <a:gd name="T105" fmla="*/ 23 h 147"/>
                  <a:gd name="T106" fmla="*/ 69 w 173"/>
                  <a:gd name="T107" fmla="*/ 27 h 147"/>
                  <a:gd name="T108" fmla="*/ 163 w 173"/>
                  <a:gd name="T109" fmla="*/ 20 h 147"/>
                  <a:gd name="T110" fmla="*/ 85 w 173"/>
                  <a:gd name="T111" fmla="*/ 16 h 147"/>
                  <a:gd name="T112" fmla="*/ 49 w 173"/>
                  <a:gd name="T113" fmla="*/ 11 h 147"/>
                  <a:gd name="T114" fmla="*/ 79 w 173"/>
                  <a:gd name="T115" fmla="*/ 10 h 147"/>
                  <a:gd name="T116" fmla="*/ 98 w 173"/>
                  <a:gd name="T117" fmla="*/ 9 h 147"/>
                  <a:gd name="T118" fmla="*/ 60 w 173"/>
                  <a:gd name="T119" fmla="*/ 8 h 147"/>
                  <a:gd name="T120" fmla="*/ 74 w 173"/>
                  <a:gd name="T121" fmla="*/ 7 h 147"/>
                  <a:gd name="T122" fmla="*/ 121 w 173"/>
                  <a:gd name="T123" fmla="*/ 4 h 147"/>
                  <a:gd name="T124" fmla="*/ 169 w 173"/>
                  <a:gd name="T125" fmla="*/ 6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73" h="147">
                    <a:moveTo>
                      <a:pt x="109" y="143"/>
                    </a:moveTo>
                    <a:cubicBezTo>
                      <a:pt x="109" y="143"/>
                      <a:pt x="109" y="143"/>
                      <a:pt x="109" y="143"/>
                    </a:cubicBezTo>
                    <a:cubicBezTo>
                      <a:pt x="111" y="144"/>
                      <a:pt x="112" y="145"/>
                      <a:pt x="114" y="147"/>
                    </a:cubicBezTo>
                    <a:cubicBezTo>
                      <a:pt x="114" y="146"/>
                      <a:pt x="114" y="146"/>
                      <a:pt x="114" y="146"/>
                    </a:cubicBezTo>
                    <a:cubicBezTo>
                      <a:pt x="113" y="145"/>
                      <a:pt x="111" y="144"/>
                      <a:pt x="109" y="143"/>
                    </a:cubicBezTo>
                    <a:moveTo>
                      <a:pt x="127" y="142"/>
                    </a:moveTo>
                    <a:cubicBezTo>
                      <a:pt x="127" y="142"/>
                      <a:pt x="127" y="142"/>
                      <a:pt x="127" y="142"/>
                    </a:cubicBezTo>
                    <a:cubicBezTo>
                      <a:pt x="127" y="143"/>
                      <a:pt x="127" y="143"/>
                      <a:pt x="127" y="143"/>
                    </a:cubicBezTo>
                    <a:cubicBezTo>
                      <a:pt x="127" y="143"/>
                      <a:pt x="127" y="143"/>
                      <a:pt x="127" y="142"/>
                    </a:cubicBezTo>
                    <a:moveTo>
                      <a:pt x="108" y="142"/>
                    </a:moveTo>
                    <a:cubicBezTo>
                      <a:pt x="108" y="142"/>
                      <a:pt x="108" y="143"/>
                      <a:pt x="108" y="143"/>
                    </a:cubicBezTo>
                    <a:cubicBezTo>
                      <a:pt x="108" y="143"/>
                      <a:pt x="108" y="143"/>
                      <a:pt x="109" y="143"/>
                    </a:cubicBezTo>
                    <a:cubicBezTo>
                      <a:pt x="109" y="143"/>
                      <a:pt x="109" y="143"/>
                      <a:pt x="109" y="143"/>
                    </a:cubicBezTo>
                    <a:cubicBezTo>
                      <a:pt x="109" y="143"/>
                      <a:pt x="108" y="142"/>
                      <a:pt x="108" y="142"/>
                    </a:cubicBezTo>
                    <a:moveTo>
                      <a:pt x="170" y="142"/>
                    </a:move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70" y="142"/>
                    </a:cubicBezTo>
                    <a:moveTo>
                      <a:pt x="126" y="142"/>
                    </a:move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moveTo>
                      <a:pt x="131" y="142"/>
                    </a:moveTo>
                    <a:cubicBezTo>
                      <a:pt x="131" y="142"/>
                      <a:pt x="131" y="142"/>
                      <a:pt x="131" y="142"/>
                    </a:cubicBezTo>
                    <a:cubicBezTo>
                      <a:pt x="132" y="142"/>
                      <a:pt x="132" y="143"/>
                      <a:pt x="133" y="14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2"/>
                      <a:pt x="131" y="142"/>
                    </a:cubicBezTo>
                    <a:moveTo>
                      <a:pt x="162" y="142"/>
                    </a:moveTo>
                    <a:cubicBezTo>
                      <a:pt x="162" y="143"/>
                      <a:pt x="162" y="143"/>
                      <a:pt x="162" y="143"/>
                    </a:cubicBezTo>
                    <a:cubicBezTo>
                      <a:pt x="160" y="145"/>
                      <a:pt x="160" y="145"/>
                      <a:pt x="160" y="145"/>
                    </a:cubicBezTo>
                    <a:cubicBezTo>
                      <a:pt x="161" y="145"/>
                      <a:pt x="162" y="146"/>
                      <a:pt x="163" y="146"/>
                    </a:cubicBezTo>
                    <a:cubicBezTo>
                      <a:pt x="164" y="145"/>
                      <a:pt x="164" y="144"/>
                      <a:pt x="165" y="143"/>
                    </a:cubicBezTo>
                    <a:cubicBezTo>
                      <a:pt x="165" y="143"/>
                      <a:pt x="165" y="143"/>
                      <a:pt x="165" y="143"/>
                    </a:cubicBezTo>
                    <a:cubicBezTo>
                      <a:pt x="163" y="142"/>
                      <a:pt x="163" y="142"/>
                      <a:pt x="163" y="142"/>
                    </a:cubicBezTo>
                    <a:cubicBezTo>
                      <a:pt x="162" y="142"/>
                      <a:pt x="162" y="142"/>
                      <a:pt x="162" y="142"/>
                    </a:cubicBezTo>
                    <a:moveTo>
                      <a:pt x="125" y="142"/>
                    </a:move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moveTo>
                      <a:pt x="129" y="141"/>
                    </a:moveTo>
                    <a:cubicBezTo>
                      <a:pt x="129" y="141"/>
                      <a:pt x="129" y="141"/>
                      <a:pt x="129" y="141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1"/>
                      <a:pt x="129" y="141"/>
                    </a:cubicBezTo>
                    <a:moveTo>
                      <a:pt x="124" y="141"/>
                    </a:move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moveTo>
                      <a:pt x="94" y="141"/>
                    </a:moveTo>
                    <a:cubicBezTo>
                      <a:pt x="94" y="141"/>
                      <a:pt x="94" y="141"/>
                      <a:pt x="94" y="141"/>
                    </a:cubicBezTo>
                    <a:cubicBezTo>
                      <a:pt x="96" y="142"/>
                      <a:pt x="98" y="144"/>
                      <a:pt x="100" y="145"/>
                    </a:cubicBezTo>
                    <a:cubicBezTo>
                      <a:pt x="100" y="145"/>
                      <a:pt x="100" y="145"/>
                      <a:pt x="100" y="144"/>
                    </a:cubicBezTo>
                    <a:cubicBezTo>
                      <a:pt x="98" y="143"/>
                      <a:pt x="96" y="142"/>
                      <a:pt x="94" y="141"/>
                    </a:cubicBezTo>
                    <a:moveTo>
                      <a:pt x="163" y="140"/>
                    </a:move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3" y="141"/>
                      <a:pt x="164" y="141"/>
                      <a:pt x="164" y="141"/>
                    </a:cubicBezTo>
                    <a:cubicBezTo>
                      <a:pt x="164" y="141"/>
                      <a:pt x="163" y="141"/>
                      <a:pt x="163" y="140"/>
                    </a:cubicBezTo>
                    <a:moveTo>
                      <a:pt x="128" y="140"/>
                    </a:move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40"/>
                      <a:pt x="129" y="140"/>
                      <a:pt x="129" y="141"/>
                    </a:cubicBezTo>
                    <a:cubicBezTo>
                      <a:pt x="129" y="141"/>
                      <a:pt x="129" y="140"/>
                      <a:pt x="129" y="140"/>
                    </a:cubicBezTo>
                    <a:cubicBezTo>
                      <a:pt x="129" y="140"/>
                      <a:pt x="128" y="140"/>
                      <a:pt x="128" y="140"/>
                    </a:cubicBezTo>
                    <a:moveTo>
                      <a:pt x="111" y="140"/>
                    </a:moveTo>
                    <a:cubicBezTo>
                      <a:pt x="111" y="140"/>
                      <a:pt x="111" y="140"/>
                      <a:pt x="111" y="140"/>
                    </a:cubicBezTo>
                    <a:cubicBezTo>
                      <a:pt x="113" y="141"/>
                      <a:pt x="114" y="142"/>
                      <a:pt x="116" y="143"/>
                    </a:cubicBezTo>
                    <a:cubicBezTo>
                      <a:pt x="116" y="143"/>
                      <a:pt x="116" y="143"/>
                      <a:pt x="116" y="143"/>
                    </a:cubicBezTo>
                    <a:cubicBezTo>
                      <a:pt x="115" y="142"/>
                      <a:pt x="113" y="141"/>
                      <a:pt x="111" y="140"/>
                    </a:cubicBezTo>
                    <a:moveTo>
                      <a:pt x="127" y="140"/>
                    </a:move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27" y="140"/>
                      <a:pt x="128" y="14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7" y="140"/>
                      <a:pt x="127" y="140"/>
                      <a:pt x="127" y="140"/>
                    </a:cubicBezTo>
                    <a:moveTo>
                      <a:pt x="104" y="139"/>
                    </a:moveTo>
                    <a:cubicBezTo>
                      <a:pt x="103" y="139"/>
                      <a:pt x="103" y="140"/>
                      <a:pt x="103" y="140"/>
                    </a:cubicBezTo>
                    <a:cubicBezTo>
                      <a:pt x="105" y="141"/>
                      <a:pt x="106" y="142"/>
                      <a:pt x="108" y="143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7" y="141"/>
                      <a:pt x="105" y="140"/>
                      <a:pt x="104" y="139"/>
                    </a:cubicBezTo>
                    <a:moveTo>
                      <a:pt x="127" y="139"/>
                    </a:move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moveTo>
                      <a:pt x="110" y="139"/>
                    </a:moveTo>
                    <a:cubicBezTo>
                      <a:pt x="110" y="139"/>
                      <a:pt x="110" y="139"/>
                      <a:pt x="110" y="140"/>
                    </a:cubicBezTo>
                    <a:cubicBezTo>
                      <a:pt x="110" y="140"/>
                      <a:pt x="110" y="140"/>
                      <a:pt x="110" y="140"/>
                    </a:cubicBezTo>
                    <a:cubicBezTo>
                      <a:pt x="110" y="140"/>
                      <a:pt x="111" y="140"/>
                      <a:pt x="111" y="139"/>
                    </a:cubicBezTo>
                    <a:cubicBezTo>
                      <a:pt x="111" y="139"/>
                      <a:pt x="110" y="139"/>
                      <a:pt x="110" y="139"/>
                    </a:cubicBezTo>
                    <a:moveTo>
                      <a:pt x="146" y="139"/>
                    </a:moveTo>
                    <a:cubicBezTo>
                      <a:pt x="146" y="140"/>
                      <a:pt x="145" y="141"/>
                      <a:pt x="144" y="142"/>
                    </a:cubicBezTo>
                    <a:cubicBezTo>
                      <a:pt x="147" y="144"/>
                      <a:pt x="150" y="145"/>
                      <a:pt x="153" y="147"/>
                    </a:cubicBezTo>
                    <a:cubicBezTo>
                      <a:pt x="154" y="143"/>
                      <a:pt x="154" y="143"/>
                      <a:pt x="154" y="143"/>
                    </a:cubicBezTo>
                    <a:cubicBezTo>
                      <a:pt x="151" y="141"/>
                      <a:pt x="151" y="141"/>
                      <a:pt x="151" y="141"/>
                    </a:cubicBezTo>
                    <a:cubicBezTo>
                      <a:pt x="146" y="139"/>
                      <a:pt x="146" y="139"/>
                      <a:pt x="146" y="139"/>
                    </a:cubicBezTo>
                    <a:moveTo>
                      <a:pt x="91" y="139"/>
                    </a:moveTo>
                    <a:cubicBezTo>
                      <a:pt x="91" y="139"/>
                      <a:pt x="91" y="139"/>
                      <a:pt x="91" y="139"/>
                    </a:cubicBezTo>
                    <a:cubicBezTo>
                      <a:pt x="91" y="139"/>
                      <a:pt x="91" y="140"/>
                      <a:pt x="92" y="140"/>
                    </a:cubicBezTo>
                    <a:cubicBezTo>
                      <a:pt x="92" y="140"/>
                      <a:pt x="92" y="139"/>
                      <a:pt x="92" y="139"/>
                    </a:cubicBezTo>
                    <a:cubicBezTo>
                      <a:pt x="91" y="139"/>
                      <a:pt x="91" y="139"/>
                      <a:pt x="91" y="139"/>
                    </a:cubicBezTo>
                    <a:moveTo>
                      <a:pt x="125" y="138"/>
                    </a:move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25" y="138"/>
                      <a:pt x="126" y="139"/>
                      <a:pt x="126" y="139"/>
                    </a:cubicBezTo>
                    <a:cubicBezTo>
                      <a:pt x="126" y="139"/>
                      <a:pt x="126" y="139"/>
                      <a:pt x="126" y="139"/>
                    </a:cubicBezTo>
                    <a:cubicBezTo>
                      <a:pt x="126" y="139"/>
                      <a:pt x="125" y="138"/>
                      <a:pt x="125" y="138"/>
                    </a:cubicBezTo>
                    <a:moveTo>
                      <a:pt x="169" y="138"/>
                    </a:moveTo>
                    <a:cubicBezTo>
                      <a:pt x="169" y="139"/>
                      <a:pt x="168" y="139"/>
                      <a:pt x="168" y="139"/>
                    </a:cubicBezTo>
                    <a:cubicBezTo>
                      <a:pt x="167" y="139"/>
                      <a:pt x="166" y="139"/>
                      <a:pt x="165" y="138"/>
                    </a:cubicBezTo>
                    <a:cubicBezTo>
                      <a:pt x="165" y="138"/>
                      <a:pt x="165" y="138"/>
                      <a:pt x="164" y="138"/>
                    </a:cubicBezTo>
                    <a:cubicBezTo>
                      <a:pt x="164" y="140"/>
                      <a:pt x="164" y="140"/>
                      <a:pt x="164" y="140"/>
                    </a:cubicBezTo>
                    <a:cubicBezTo>
                      <a:pt x="163" y="140"/>
                      <a:pt x="163" y="140"/>
                      <a:pt x="163" y="140"/>
                    </a:cubicBezTo>
                    <a:cubicBezTo>
                      <a:pt x="164" y="141"/>
                      <a:pt x="165" y="141"/>
                      <a:pt x="166" y="141"/>
                    </a:cubicBezTo>
                    <a:cubicBezTo>
                      <a:pt x="166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2"/>
                    </a:cubicBezTo>
                    <a:cubicBezTo>
                      <a:pt x="168" y="142"/>
                      <a:pt x="168" y="142"/>
                      <a:pt x="168" y="142"/>
                    </a:cubicBezTo>
                    <a:cubicBezTo>
                      <a:pt x="168" y="142"/>
                      <a:pt x="168" y="142"/>
                      <a:pt x="168" y="142"/>
                    </a:cubicBezTo>
                    <a:cubicBezTo>
                      <a:pt x="168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70" y="141"/>
                      <a:pt x="170" y="140"/>
                    </a:cubicBezTo>
                    <a:cubicBezTo>
                      <a:pt x="170" y="139"/>
                      <a:pt x="170" y="138"/>
                      <a:pt x="169" y="138"/>
                    </a:cubicBezTo>
                    <a:moveTo>
                      <a:pt x="143" y="137"/>
                    </a:moveTo>
                    <a:cubicBezTo>
                      <a:pt x="143" y="137"/>
                      <a:pt x="143" y="137"/>
                      <a:pt x="143" y="137"/>
                    </a:cubicBezTo>
                    <a:cubicBezTo>
                      <a:pt x="143" y="138"/>
                      <a:pt x="142" y="139"/>
                      <a:pt x="141" y="140"/>
                    </a:cubicBezTo>
                    <a:cubicBezTo>
                      <a:pt x="142" y="141"/>
                      <a:pt x="143" y="141"/>
                      <a:pt x="144" y="142"/>
                    </a:cubicBezTo>
                    <a:cubicBezTo>
                      <a:pt x="146" y="139"/>
                      <a:pt x="146" y="139"/>
                      <a:pt x="146" y="139"/>
                    </a:cubicBezTo>
                    <a:cubicBezTo>
                      <a:pt x="143" y="137"/>
                      <a:pt x="143" y="137"/>
                      <a:pt x="143" y="137"/>
                    </a:cubicBezTo>
                    <a:moveTo>
                      <a:pt x="105" y="136"/>
                    </a:moveTo>
                    <a:cubicBezTo>
                      <a:pt x="105" y="136"/>
                      <a:pt x="105" y="137"/>
                      <a:pt x="105" y="137"/>
                    </a:cubicBezTo>
                    <a:cubicBezTo>
                      <a:pt x="107" y="138"/>
                      <a:pt x="108" y="139"/>
                      <a:pt x="110" y="140"/>
                    </a:cubicBezTo>
                    <a:cubicBezTo>
                      <a:pt x="110" y="139"/>
                      <a:pt x="110" y="139"/>
                      <a:pt x="110" y="139"/>
                    </a:cubicBezTo>
                    <a:cubicBezTo>
                      <a:pt x="109" y="138"/>
                      <a:pt x="107" y="137"/>
                      <a:pt x="106" y="136"/>
                    </a:cubicBezTo>
                    <a:cubicBezTo>
                      <a:pt x="106" y="136"/>
                      <a:pt x="106" y="136"/>
                      <a:pt x="105" y="136"/>
                    </a:cubicBezTo>
                    <a:moveTo>
                      <a:pt x="97" y="135"/>
                    </a:moveTo>
                    <a:cubicBezTo>
                      <a:pt x="97" y="135"/>
                      <a:pt x="97" y="135"/>
                      <a:pt x="97" y="136"/>
                    </a:cubicBezTo>
                    <a:cubicBezTo>
                      <a:pt x="99" y="137"/>
                      <a:pt x="101" y="138"/>
                      <a:pt x="103" y="140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1" y="138"/>
                      <a:pt x="99" y="137"/>
                      <a:pt x="97" y="135"/>
                    </a:cubicBezTo>
                    <a:moveTo>
                      <a:pt x="136" y="135"/>
                    </a:moveTo>
                    <a:cubicBezTo>
                      <a:pt x="135" y="135"/>
                      <a:pt x="135" y="136"/>
                      <a:pt x="135" y="137"/>
                    </a:cubicBezTo>
                    <a:cubicBezTo>
                      <a:pt x="135" y="137"/>
                      <a:pt x="136" y="137"/>
                      <a:pt x="136" y="138"/>
                    </a:cubicBezTo>
                    <a:cubicBezTo>
                      <a:pt x="137" y="137"/>
                      <a:pt x="137" y="137"/>
                      <a:pt x="137" y="136"/>
                    </a:cubicBezTo>
                    <a:cubicBezTo>
                      <a:pt x="137" y="136"/>
                      <a:pt x="136" y="135"/>
                      <a:pt x="136" y="135"/>
                    </a:cubicBezTo>
                    <a:moveTo>
                      <a:pt x="114" y="135"/>
                    </a:moveTo>
                    <a:cubicBezTo>
                      <a:pt x="114" y="135"/>
                      <a:pt x="114" y="135"/>
                      <a:pt x="114" y="135"/>
                    </a:cubicBezTo>
                    <a:cubicBezTo>
                      <a:pt x="116" y="136"/>
                      <a:pt x="117" y="137"/>
                      <a:pt x="119" y="138"/>
                    </a:cubicBezTo>
                    <a:cubicBezTo>
                      <a:pt x="119" y="138"/>
                      <a:pt x="119" y="138"/>
                      <a:pt x="119" y="138"/>
                    </a:cubicBezTo>
                    <a:cubicBezTo>
                      <a:pt x="118" y="137"/>
                      <a:pt x="116" y="136"/>
                      <a:pt x="114" y="135"/>
                    </a:cubicBezTo>
                    <a:moveTo>
                      <a:pt x="113" y="134"/>
                    </a:move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3" y="134"/>
                      <a:pt x="113" y="135"/>
                      <a:pt x="114" y="135"/>
                    </a:cubicBezTo>
                    <a:cubicBezTo>
                      <a:pt x="114" y="134"/>
                      <a:pt x="114" y="134"/>
                      <a:pt x="114" y="134"/>
                    </a:cubicBezTo>
                    <a:cubicBezTo>
                      <a:pt x="114" y="134"/>
                      <a:pt x="113" y="134"/>
                      <a:pt x="113" y="134"/>
                    </a:cubicBezTo>
                    <a:moveTo>
                      <a:pt x="83" y="134"/>
                    </a:moveTo>
                    <a:cubicBezTo>
                      <a:pt x="83" y="134"/>
                      <a:pt x="83" y="134"/>
                      <a:pt x="83" y="134"/>
                    </a:cubicBezTo>
                    <a:cubicBezTo>
                      <a:pt x="85" y="136"/>
                      <a:pt x="87" y="137"/>
                      <a:pt x="89" y="138"/>
                    </a:cubicBezTo>
                    <a:cubicBezTo>
                      <a:pt x="89" y="138"/>
                      <a:pt x="90" y="138"/>
                      <a:pt x="90" y="138"/>
                    </a:cubicBezTo>
                    <a:cubicBezTo>
                      <a:pt x="87" y="137"/>
                      <a:pt x="85" y="135"/>
                      <a:pt x="83" y="134"/>
                    </a:cubicBezTo>
                    <a:moveTo>
                      <a:pt x="134" y="134"/>
                    </a:moveTo>
                    <a:cubicBezTo>
                      <a:pt x="133" y="134"/>
                      <a:pt x="133" y="135"/>
                      <a:pt x="133" y="135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4" y="135"/>
                      <a:pt x="134" y="135"/>
                      <a:pt x="134" y="134"/>
                    </a:cubicBezTo>
                    <a:cubicBezTo>
                      <a:pt x="134" y="134"/>
                      <a:pt x="134" y="134"/>
                      <a:pt x="134" y="134"/>
                    </a:cubicBezTo>
                    <a:moveTo>
                      <a:pt x="150" y="134"/>
                    </a:moveTo>
                    <a:cubicBezTo>
                      <a:pt x="149" y="135"/>
                      <a:pt x="148" y="136"/>
                      <a:pt x="148" y="137"/>
                    </a:cubicBezTo>
                    <a:cubicBezTo>
                      <a:pt x="150" y="138"/>
                      <a:pt x="153" y="140"/>
                      <a:pt x="155" y="142"/>
                    </a:cubicBezTo>
                    <a:cubicBezTo>
                      <a:pt x="157" y="138"/>
                      <a:pt x="157" y="138"/>
                      <a:pt x="157" y="138"/>
                    </a:cubicBezTo>
                    <a:cubicBezTo>
                      <a:pt x="155" y="137"/>
                      <a:pt x="152" y="135"/>
                      <a:pt x="150" y="134"/>
                    </a:cubicBezTo>
                    <a:moveTo>
                      <a:pt x="137" y="133"/>
                    </a:moveTo>
                    <a:cubicBezTo>
                      <a:pt x="136" y="134"/>
                      <a:pt x="136" y="134"/>
                      <a:pt x="136" y="135"/>
                    </a:cubicBezTo>
                    <a:cubicBezTo>
                      <a:pt x="136" y="135"/>
                      <a:pt x="137" y="136"/>
                      <a:pt x="137" y="136"/>
                    </a:cubicBezTo>
                    <a:cubicBezTo>
                      <a:pt x="138" y="135"/>
                      <a:pt x="138" y="135"/>
                      <a:pt x="138" y="134"/>
                    </a:cubicBezTo>
                    <a:cubicBezTo>
                      <a:pt x="137" y="133"/>
                      <a:pt x="137" y="133"/>
                      <a:pt x="137" y="133"/>
                    </a:cubicBezTo>
                    <a:moveTo>
                      <a:pt x="94" y="133"/>
                    </a:moveTo>
                    <a:cubicBezTo>
                      <a:pt x="94" y="133"/>
                      <a:pt x="94" y="134"/>
                      <a:pt x="94" y="134"/>
                    </a:cubicBezTo>
                    <a:cubicBezTo>
                      <a:pt x="94" y="134"/>
                      <a:pt x="94" y="134"/>
                      <a:pt x="95" y="134"/>
                    </a:cubicBezTo>
                    <a:cubicBezTo>
                      <a:pt x="95" y="134"/>
                      <a:pt x="95" y="134"/>
                      <a:pt x="95" y="134"/>
                    </a:cubicBezTo>
                    <a:cubicBezTo>
                      <a:pt x="95" y="134"/>
                      <a:pt x="94" y="133"/>
                      <a:pt x="94" y="133"/>
                    </a:cubicBezTo>
                    <a:moveTo>
                      <a:pt x="132" y="133"/>
                    </a:moveTo>
                    <a:cubicBezTo>
                      <a:pt x="132" y="134"/>
                      <a:pt x="132" y="134"/>
                      <a:pt x="131" y="135"/>
                    </a:cubicBezTo>
                    <a:cubicBezTo>
                      <a:pt x="131" y="135"/>
                      <a:pt x="132" y="135"/>
                      <a:pt x="132" y="135"/>
                    </a:cubicBezTo>
                    <a:cubicBezTo>
                      <a:pt x="133" y="134"/>
                      <a:pt x="133" y="134"/>
                      <a:pt x="133" y="134"/>
                    </a:cubicBezTo>
                    <a:cubicBezTo>
                      <a:pt x="133" y="133"/>
                      <a:pt x="132" y="133"/>
                      <a:pt x="132" y="133"/>
                    </a:cubicBezTo>
                    <a:moveTo>
                      <a:pt x="131" y="133"/>
                    </a:moveTo>
                    <a:cubicBezTo>
                      <a:pt x="131" y="133"/>
                      <a:pt x="131" y="134"/>
                      <a:pt x="130" y="134"/>
                    </a:cubicBezTo>
                    <a:cubicBezTo>
                      <a:pt x="131" y="134"/>
                      <a:pt x="131" y="134"/>
                      <a:pt x="131" y="134"/>
                    </a:cubicBezTo>
                    <a:cubicBezTo>
                      <a:pt x="131" y="134"/>
                      <a:pt x="131" y="133"/>
                      <a:pt x="132" y="133"/>
                    </a:cubicBezTo>
                    <a:cubicBezTo>
                      <a:pt x="132" y="133"/>
                      <a:pt x="132" y="133"/>
                      <a:pt x="131" y="133"/>
                    </a:cubicBezTo>
                    <a:moveTo>
                      <a:pt x="116" y="132"/>
                    </a:moveTo>
                    <a:cubicBezTo>
                      <a:pt x="116" y="133"/>
                      <a:pt x="116" y="133"/>
                      <a:pt x="116" y="133"/>
                    </a:cubicBezTo>
                    <a:cubicBezTo>
                      <a:pt x="117" y="134"/>
                      <a:pt x="119" y="135"/>
                      <a:pt x="121" y="136"/>
                    </a:cubicBezTo>
                    <a:cubicBezTo>
                      <a:pt x="121" y="136"/>
                      <a:pt x="121" y="135"/>
                      <a:pt x="121" y="135"/>
                    </a:cubicBezTo>
                    <a:cubicBezTo>
                      <a:pt x="119" y="134"/>
                      <a:pt x="117" y="133"/>
                      <a:pt x="116" y="132"/>
                    </a:cubicBezTo>
                    <a:moveTo>
                      <a:pt x="99" y="132"/>
                    </a:moveTo>
                    <a:cubicBezTo>
                      <a:pt x="99" y="132"/>
                      <a:pt x="99" y="132"/>
                      <a:pt x="99" y="132"/>
                    </a:cubicBezTo>
                    <a:cubicBezTo>
                      <a:pt x="99" y="133"/>
                      <a:pt x="99" y="133"/>
                      <a:pt x="99" y="133"/>
                    </a:cubicBezTo>
                    <a:cubicBezTo>
                      <a:pt x="99" y="133"/>
                      <a:pt x="99" y="133"/>
                      <a:pt x="99" y="132"/>
                    </a:cubicBezTo>
                    <a:cubicBezTo>
                      <a:pt x="99" y="133"/>
                      <a:pt x="98" y="133"/>
                      <a:pt x="98" y="133"/>
                    </a:cubicBezTo>
                    <a:cubicBezTo>
                      <a:pt x="101" y="134"/>
                      <a:pt x="103" y="135"/>
                      <a:pt x="105" y="137"/>
                    </a:cubicBezTo>
                    <a:cubicBezTo>
                      <a:pt x="105" y="136"/>
                      <a:pt x="105" y="136"/>
                      <a:pt x="105" y="136"/>
                    </a:cubicBezTo>
                    <a:cubicBezTo>
                      <a:pt x="103" y="134"/>
                      <a:pt x="100" y="133"/>
                      <a:pt x="99" y="132"/>
                    </a:cubicBezTo>
                    <a:moveTo>
                      <a:pt x="134" y="132"/>
                    </a:moveTo>
                    <a:cubicBezTo>
                      <a:pt x="134" y="133"/>
                      <a:pt x="134" y="133"/>
                      <a:pt x="134" y="134"/>
                    </a:cubicBezTo>
                    <a:cubicBezTo>
                      <a:pt x="134" y="134"/>
                      <a:pt x="134" y="134"/>
                      <a:pt x="134" y="134"/>
                    </a:cubicBezTo>
                    <a:cubicBezTo>
                      <a:pt x="135" y="134"/>
                      <a:pt x="135" y="133"/>
                      <a:pt x="135" y="133"/>
                    </a:cubicBezTo>
                    <a:cubicBezTo>
                      <a:pt x="134" y="132"/>
                      <a:pt x="134" y="132"/>
                      <a:pt x="134" y="132"/>
                    </a:cubicBezTo>
                    <a:moveTo>
                      <a:pt x="115" y="132"/>
                    </a:move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moveTo>
                      <a:pt x="146" y="132"/>
                    </a:moveTo>
                    <a:cubicBezTo>
                      <a:pt x="146" y="132"/>
                      <a:pt x="146" y="133"/>
                      <a:pt x="145" y="134"/>
                    </a:cubicBezTo>
                    <a:cubicBezTo>
                      <a:pt x="145" y="134"/>
                      <a:pt x="145" y="135"/>
                      <a:pt x="145" y="135"/>
                    </a:cubicBezTo>
                    <a:cubicBezTo>
                      <a:pt x="145" y="135"/>
                      <a:pt x="146" y="136"/>
                      <a:pt x="147" y="136"/>
                    </a:cubicBezTo>
                    <a:cubicBezTo>
                      <a:pt x="149" y="133"/>
                      <a:pt x="149" y="133"/>
                      <a:pt x="149" y="133"/>
                    </a:cubicBezTo>
                    <a:cubicBezTo>
                      <a:pt x="148" y="133"/>
                      <a:pt x="147" y="132"/>
                      <a:pt x="146" y="132"/>
                    </a:cubicBezTo>
                    <a:moveTo>
                      <a:pt x="129" y="132"/>
                    </a:moveTo>
                    <a:cubicBezTo>
                      <a:pt x="129" y="132"/>
                      <a:pt x="129" y="133"/>
                      <a:pt x="128" y="133"/>
                    </a:cubicBezTo>
                    <a:cubicBezTo>
                      <a:pt x="129" y="133"/>
                      <a:pt x="129" y="133"/>
                      <a:pt x="129" y="133"/>
                    </a:cubicBezTo>
                    <a:cubicBezTo>
                      <a:pt x="129" y="133"/>
                      <a:pt x="130" y="132"/>
                      <a:pt x="130" y="132"/>
                    </a:cubicBezTo>
                    <a:cubicBezTo>
                      <a:pt x="130" y="132"/>
                      <a:pt x="129" y="132"/>
                      <a:pt x="129" y="132"/>
                    </a:cubicBezTo>
                    <a:moveTo>
                      <a:pt x="133" y="132"/>
                    </a:moveTo>
                    <a:cubicBezTo>
                      <a:pt x="133" y="132"/>
                      <a:pt x="133" y="132"/>
                      <a:pt x="132" y="133"/>
                    </a:cubicBezTo>
                    <a:cubicBezTo>
                      <a:pt x="133" y="133"/>
                      <a:pt x="133" y="133"/>
                      <a:pt x="133" y="133"/>
                    </a:cubicBezTo>
                    <a:cubicBezTo>
                      <a:pt x="134" y="132"/>
                      <a:pt x="134" y="132"/>
                      <a:pt x="134" y="132"/>
                    </a:cubicBezTo>
                    <a:cubicBezTo>
                      <a:pt x="133" y="132"/>
                      <a:pt x="133" y="132"/>
                      <a:pt x="133" y="132"/>
                    </a:cubicBezTo>
                    <a:moveTo>
                      <a:pt x="151" y="131"/>
                    </a:moveTo>
                    <a:cubicBezTo>
                      <a:pt x="151" y="132"/>
                      <a:pt x="150" y="133"/>
                      <a:pt x="150" y="134"/>
                    </a:cubicBezTo>
                    <a:cubicBezTo>
                      <a:pt x="152" y="135"/>
                      <a:pt x="155" y="136"/>
                      <a:pt x="158" y="138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8" y="135"/>
                      <a:pt x="157" y="134"/>
                      <a:pt x="157" y="134"/>
                    </a:cubicBezTo>
                    <a:cubicBezTo>
                      <a:pt x="155" y="133"/>
                      <a:pt x="153" y="132"/>
                      <a:pt x="151" y="131"/>
                    </a:cubicBezTo>
                    <a:moveTo>
                      <a:pt x="132" y="131"/>
                    </a:moveTo>
                    <a:cubicBezTo>
                      <a:pt x="132" y="132"/>
                      <a:pt x="132" y="132"/>
                      <a:pt x="131" y="133"/>
                    </a:cubicBezTo>
                    <a:cubicBezTo>
                      <a:pt x="132" y="133"/>
                      <a:pt x="132" y="133"/>
                      <a:pt x="132" y="133"/>
                    </a:cubicBezTo>
                    <a:cubicBezTo>
                      <a:pt x="132" y="132"/>
                      <a:pt x="132" y="132"/>
                      <a:pt x="133" y="131"/>
                    </a:cubicBezTo>
                    <a:cubicBezTo>
                      <a:pt x="132" y="131"/>
                      <a:pt x="132" y="131"/>
                      <a:pt x="132" y="131"/>
                    </a:cubicBezTo>
                    <a:moveTo>
                      <a:pt x="109" y="131"/>
                    </a:moveTo>
                    <a:cubicBezTo>
                      <a:pt x="108" y="131"/>
                      <a:pt x="108" y="131"/>
                      <a:pt x="108" y="131"/>
                    </a:cubicBezTo>
                    <a:cubicBezTo>
                      <a:pt x="110" y="132"/>
                      <a:pt x="111" y="133"/>
                      <a:pt x="113" y="134"/>
                    </a:cubicBez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2" y="133"/>
                      <a:pt x="110" y="132"/>
                      <a:pt x="109" y="131"/>
                    </a:cubicBezTo>
                    <a:moveTo>
                      <a:pt x="96" y="131"/>
                    </a:moveTo>
                    <a:cubicBezTo>
                      <a:pt x="95" y="131"/>
                      <a:pt x="95" y="131"/>
                      <a:pt x="95" y="131"/>
                    </a:cubicBezTo>
                    <a:cubicBezTo>
                      <a:pt x="96" y="131"/>
                      <a:pt x="96" y="131"/>
                      <a:pt x="96" y="132"/>
                    </a:cubicBezTo>
                    <a:cubicBezTo>
                      <a:pt x="96" y="132"/>
                      <a:pt x="96" y="131"/>
                      <a:pt x="97" y="131"/>
                    </a:cubicBezTo>
                    <a:cubicBezTo>
                      <a:pt x="96" y="131"/>
                      <a:pt x="96" y="131"/>
                      <a:pt x="96" y="131"/>
                    </a:cubicBezTo>
                    <a:moveTo>
                      <a:pt x="130" y="130"/>
                    </a:moveTo>
                    <a:cubicBezTo>
                      <a:pt x="130" y="130"/>
                      <a:pt x="130" y="131"/>
                      <a:pt x="129" y="131"/>
                    </a:cubicBezTo>
                    <a:cubicBezTo>
                      <a:pt x="130" y="131"/>
                      <a:pt x="130" y="132"/>
                      <a:pt x="130" y="132"/>
                    </a:cubicBezTo>
                    <a:cubicBezTo>
                      <a:pt x="130" y="131"/>
                      <a:pt x="131" y="131"/>
                      <a:pt x="131" y="130"/>
                    </a:cubicBezTo>
                    <a:cubicBezTo>
                      <a:pt x="130" y="130"/>
                      <a:pt x="130" y="130"/>
                      <a:pt x="130" y="130"/>
                    </a:cubicBezTo>
                    <a:moveTo>
                      <a:pt x="148" y="129"/>
                    </a:moveTo>
                    <a:cubicBezTo>
                      <a:pt x="147" y="130"/>
                      <a:pt x="147" y="131"/>
                      <a:pt x="146" y="132"/>
                    </a:cubicBezTo>
                    <a:cubicBezTo>
                      <a:pt x="147" y="132"/>
                      <a:pt x="148" y="133"/>
                      <a:pt x="149" y="133"/>
                    </a:cubicBezTo>
                    <a:cubicBezTo>
                      <a:pt x="150" y="131"/>
                      <a:pt x="150" y="131"/>
                      <a:pt x="150" y="131"/>
                    </a:cubicBezTo>
                    <a:cubicBezTo>
                      <a:pt x="149" y="130"/>
                      <a:pt x="149" y="130"/>
                      <a:pt x="148" y="129"/>
                    </a:cubicBezTo>
                    <a:moveTo>
                      <a:pt x="110" y="129"/>
                    </a:moveTo>
                    <a:cubicBezTo>
                      <a:pt x="110" y="129"/>
                      <a:pt x="110" y="129"/>
                      <a:pt x="110" y="129"/>
                    </a:cubicBezTo>
                    <a:cubicBezTo>
                      <a:pt x="111" y="130"/>
                      <a:pt x="113" y="131"/>
                      <a:pt x="114" y="132"/>
                    </a:cubicBezTo>
                    <a:cubicBezTo>
                      <a:pt x="114" y="132"/>
                      <a:pt x="114" y="132"/>
                      <a:pt x="114" y="132"/>
                    </a:cubicBezTo>
                    <a:cubicBezTo>
                      <a:pt x="113" y="131"/>
                      <a:pt x="111" y="130"/>
                      <a:pt x="110" y="129"/>
                    </a:cubicBezTo>
                    <a:moveTo>
                      <a:pt x="86" y="128"/>
                    </a:moveTo>
                    <a:cubicBezTo>
                      <a:pt x="86" y="128"/>
                      <a:pt x="86" y="129"/>
                      <a:pt x="86" y="129"/>
                    </a:cubicBezTo>
                    <a:cubicBezTo>
                      <a:pt x="88" y="130"/>
                      <a:pt x="90" y="132"/>
                      <a:pt x="93" y="133"/>
                    </a:cubicBezTo>
                    <a:cubicBezTo>
                      <a:pt x="93" y="133"/>
                      <a:pt x="93" y="133"/>
                      <a:pt x="93" y="133"/>
                    </a:cubicBezTo>
                    <a:cubicBezTo>
                      <a:pt x="91" y="131"/>
                      <a:pt x="88" y="130"/>
                      <a:pt x="86" y="128"/>
                    </a:cubicBezTo>
                    <a:moveTo>
                      <a:pt x="102" y="127"/>
                    </a:moveTo>
                    <a:cubicBezTo>
                      <a:pt x="102" y="127"/>
                      <a:pt x="102" y="127"/>
                      <a:pt x="102" y="127"/>
                    </a:cubicBezTo>
                    <a:cubicBezTo>
                      <a:pt x="104" y="129"/>
                      <a:pt x="106" y="130"/>
                      <a:pt x="108" y="131"/>
                    </a:cubicBezTo>
                    <a:cubicBezTo>
                      <a:pt x="108" y="131"/>
                      <a:pt x="108" y="131"/>
                      <a:pt x="108" y="131"/>
                    </a:cubicBezTo>
                    <a:cubicBezTo>
                      <a:pt x="107" y="129"/>
                      <a:pt x="105" y="128"/>
                      <a:pt x="102" y="127"/>
                    </a:cubicBezTo>
                    <a:moveTo>
                      <a:pt x="119" y="126"/>
                    </a:moveTo>
                    <a:cubicBezTo>
                      <a:pt x="119" y="127"/>
                      <a:pt x="119" y="127"/>
                      <a:pt x="119" y="128"/>
                    </a:cubicBezTo>
                    <a:cubicBezTo>
                      <a:pt x="120" y="129"/>
                      <a:pt x="122" y="129"/>
                      <a:pt x="124" y="130"/>
                    </a:cubicBezTo>
                    <a:cubicBezTo>
                      <a:pt x="124" y="130"/>
                      <a:pt x="124" y="129"/>
                      <a:pt x="124" y="129"/>
                    </a:cubicBezTo>
                    <a:cubicBezTo>
                      <a:pt x="123" y="128"/>
                      <a:pt x="121" y="127"/>
                      <a:pt x="119" y="126"/>
                    </a:cubicBezTo>
                    <a:moveTo>
                      <a:pt x="155" y="126"/>
                    </a:moveTo>
                    <a:cubicBezTo>
                      <a:pt x="154" y="127"/>
                      <a:pt x="154" y="127"/>
                      <a:pt x="153" y="128"/>
                    </a:cubicBezTo>
                    <a:cubicBezTo>
                      <a:pt x="155" y="129"/>
                      <a:pt x="155" y="129"/>
                      <a:pt x="155" y="129"/>
                    </a:cubicBezTo>
                    <a:cubicBezTo>
                      <a:pt x="161" y="133"/>
                      <a:pt x="161" y="133"/>
                      <a:pt x="161" y="133"/>
                    </a:cubicBezTo>
                    <a:cubicBezTo>
                      <a:pt x="162" y="130"/>
                      <a:pt x="162" y="130"/>
                      <a:pt x="162" y="130"/>
                    </a:cubicBezTo>
                    <a:cubicBezTo>
                      <a:pt x="161" y="130"/>
                      <a:pt x="161" y="130"/>
                      <a:pt x="161" y="130"/>
                    </a:cubicBezTo>
                    <a:cubicBezTo>
                      <a:pt x="159" y="129"/>
                      <a:pt x="157" y="127"/>
                      <a:pt x="155" y="126"/>
                    </a:cubicBezTo>
                    <a:moveTo>
                      <a:pt x="141" y="126"/>
                    </a:moveTo>
                    <a:cubicBezTo>
                      <a:pt x="140" y="127"/>
                      <a:pt x="139" y="129"/>
                      <a:pt x="138" y="131"/>
                    </a:cubicBezTo>
                    <a:cubicBezTo>
                      <a:pt x="139" y="131"/>
                      <a:pt x="139" y="132"/>
                      <a:pt x="140" y="132"/>
                    </a:cubicBezTo>
                    <a:cubicBezTo>
                      <a:pt x="141" y="130"/>
                      <a:pt x="142" y="129"/>
                      <a:pt x="143" y="127"/>
                    </a:cubicBezTo>
                    <a:cubicBezTo>
                      <a:pt x="143" y="127"/>
                      <a:pt x="142" y="126"/>
                      <a:pt x="141" y="126"/>
                    </a:cubicBezTo>
                    <a:moveTo>
                      <a:pt x="88" y="126"/>
                    </a:moveTo>
                    <a:cubicBezTo>
                      <a:pt x="87" y="126"/>
                      <a:pt x="87" y="126"/>
                      <a:pt x="87" y="126"/>
                    </a:cubicBezTo>
                    <a:cubicBezTo>
                      <a:pt x="90" y="128"/>
                      <a:pt x="92" y="129"/>
                      <a:pt x="94" y="130"/>
                    </a:cubicBezTo>
                    <a:cubicBezTo>
                      <a:pt x="94" y="130"/>
                      <a:pt x="94" y="130"/>
                      <a:pt x="95" y="130"/>
                    </a:cubicBezTo>
                    <a:cubicBezTo>
                      <a:pt x="92" y="129"/>
                      <a:pt x="90" y="127"/>
                      <a:pt x="88" y="126"/>
                    </a:cubicBezTo>
                    <a:moveTo>
                      <a:pt x="118" y="126"/>
                    </a:moveTo>
                    <a:cubicBezTo>
                      <a:pt x="118" y="126"/>
                      <a:pt x="118" y="127"/>
                      <a:pt x="117" y="127"/>
                    </a:cubicBezTo>
                    <a:cubicBezTo>
                      <a:pt x="118" y="127"/>
                      <a:pt x="118" y="127"/>
                      <a:pt x="118" y="127"/>
                    </a:cubicBezTo>
                    <a:cubicBezTo>
                      <a:pt x="118" y="127"/>
                      <a:pt x="118" y="126"/>
                      <a:pt x="119" y="126"/>
                    </a:cubicBezTo>
                    <a:cubicBezTo>
                      <a:pt x="119" y="126"/>
                      <a:pt x="118" y="126"/>
                      <a:pt x="118" y="126"/>
                    </a:cubicBezTo>
                    <a:moveTo>
                      <a:pt x="69" y="126"/>
                    </a:moveTo>
                    <a:cubicBezTo>
                      <a:pt x="69" y="126"/>
                      <a:pt x="69" y="126"/>
                      <a:pt x="69" y="126"/>
                    </a:cubicBezTo>
                    <a:cubicBezTo>
                      <a:pt x="71" y="127"/>
                      <a:pt x="74" y="129"/>
                      <a:pt x="76" y="130"/>
                    </a:cubicBezTo>
                    <a:cubicBezTo>
                      <a:pt x="76" y="130"/>
                      <a:pt x="76" y="130"/>
                      <a:pt x="76" y="130"/>
                    </a:cubicBezTo>
                    <a:cubicBezTo>
                      <a:pt x="74" y="129"/>
                      <a:pt x="71" y="127"/>
                      <a:pt x="69" y="126"/>
                    </a:cubicBezTo>
                    <a:moveTo>
                      <a:pt x="103" y="125"/>
                    </a:moveTo>
                    <a:cubicBezTo>
                      <a:pt x="103" y="125"/>
                      <a:pt x="103" y="125"/>
                      <a:pt x="103" y="125"/>
                    </a:cubicBezTo>
                    <a:cubicBezTo>
                      <a:pt x="105" y="126"/>
                      <a:pt x="107" y="128"/>
                      <a:pt x="109" y="129"/>
                    </a:cubicBezTo>
                    <a:cubicBezTo>
                      <a:pt x="110" y="129"/>
                      <a:pt x="110" y="129"/>
                      <a:pt x="110" y="129"/>
                    </a:cubicBezTo>
                    <a:cubicBezTo>
                      <a:pt x="108" y="128"/>
                      <a:pt x="106" y="127"/>
                      <a:pt x="105" y="126"/>
                    </a:cubicBezTo>
                    <a:cubicBezTo>
                      <a:pt x="104" y="125"/>
                      <a:pt x="104" y="125"/>
                      <a:pt x="103" y="125"/>
                    </a:cubicBezTo>
                    <a:moveTo>
                      <a:pt x="99" y="125"/>
                    </a:moveTo>
                    <a:cubicBezTo>
                      <a:pt x="99" y="125"/>
                      <a:pt x="99" y="125"/>
                      <a:pt x="99" y="126"/>
                    </a:cubicBezTo>
                    <a:cubicBezTo>
                      <a:pt x="99" y="126"/>
                      <a:pt x="99" y="126"/>
                      <a:pt x="100" y="126"/>
                    </a:cubicBezTo>
                    <a:cubicBezTo>
                      <a:pt x="100" y="126"/>
                      <a:pt x="100" y="126"/>
                      <a:pt x="100" y="125"/>
                    </a:cubicBezTo>
                    <a:cubicBezTo>
                      <a:pt x="100" y="125"/>
                      <a:pt x="99" y="125"/>
                      <a:pt x="99" y="125"/>
                    </a:cubicBezTo>
                    <a:moveTo>
                      <a:pt x="121" y="125"/>
                    </a:moveTo>
                    <a:cubicBezTo>
                      <a:pt x="120" y="125"/>
                      <a:pt x="120" y="125"/>
                      <a:pt x="120" y="126"/>
                    </a:cubicBezTo>
                    <a:cubicBezTo>
                      <a:pt x="121" y="127"/>
                      <a:pt x="123" y="128"/>
                      <a:pt x="125" y="129"/>
                    </a:cubicBezTo>
                    <a:cubicBezTo>
                      <a:pt x="125" y="128"/>
                      <a:pt x="125" y="128"/>
                      <a:pt x="125" y="127"/>
                    </a:cubicBezTo>
                    <a:cubicBezTo>
                      <a:pt x="124" y="126"/>
                      <a:pt x="122" y="125"/>
                      <a:pt x="121" y="125"/>
                    </a:cubicBezTo>
                    <a:moveTo>
                      <a:pt x="139" y="124"/>
                    </a:moveTo>
                    <a:cubicBezTo>
                      <a:pt x="138" y="126"/>
                      <a:pt x="137" y="128"/>
                      <a:pt x="136" y="130"/>
                    </a:cubicBezTo>
                    <a:cubicBezTo>
                      <a:pt x="136" y="130"/>
                      <a:pt x="136" y="130"/>
                      <a:pt x="137" y="130"/>
                    </a:cubicBezTo>
                    <a:cubicBezTo>
                      <a:pt x="138" y="128"/>
                      <a:pt x="139" y="127"/>
                      <a:pt x="140" y="125"/>
                    </a:cubicBezTo>
                    <a:cubicBezTo>
                      <a:pt x="139" y="125"/>
                      <a:pt x="139" y="125"/>
                      <a:pt x="139" y="124"/>
                    </a:cubicBezTo>
                    <a:moveTo>
                      <a:pt x="119" y="124"/>
                    </a:moveTo>
                    <a:cubicBezTo>
                      <a:pt x="119" y="124"/>
                      <a:pt x="119" y="125"/>
                      <a:pt x="119" y="125"/>
                    </a:cubicBezTo>
                    <a:cubicBezTo>
                      <a:pt x="119" y="125"/>
                      <a:pt x="119" y="125"/>
                      <a:pt x="119" y="125"/>
                    </a:cubicBezTo>
                    <a:cubicBezTo>
                      <a:pt x="119" y="125"/>
                      <a:pt x="119" y="124"/>
                      <a:pt x="120" y="124"/>
                    </a:cubicBezTo>
                    <a:cubicBezTo>
                      <a:pt x="120" y="124"/>
                      <a:pt x="119" y="124"/>
                      <a:pt x="119" y="124"/>
                    </a:cubicBezTo>
                    <a:moveTo>
                      <a:pt x="138" y="124"/>
                    </a:moveTo>
                    <a:cubicBezTo>
                      <a:pt x="137" y="125"/>
                      <a:pt x="136" y="127"/>
                      <a:pt x="135" y="129"/>
                    </a:cubicBezTo>
                    <a:cubicBezTo>
                      <a:pt x="135" y="129"/>
                      <a:pt x="135" y="129"/>
                      <a:pt x="136" y="129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38" y="124"/>
                      <a:pt x="138" y="124"/>
                      <a:pt x="138" y="124"/>
                    </a:cubicBezTo>
                    <a:moveTo>
                      <a:pt x="151" y="124"/>
                    </a:moveTo>
                    <a:cubicBezTo>
                      <a:pt x="151" y="124"/>
                      <a:pt x="150" y="125"/>
                      <a:pt x="150" y="126"/>
                    </a:cubicBezTo>
                    <a:cubicBezTo>
                      <a:pt x="152" y="127"/>
                      <a:pt x="152" y="127"/>
                      <a:pt x="152" y="127"/>
                    </a:cubicBezTo>
                    <a:cubicBezTo>
                      <a:pt x="153" y="125"/>
                      <a:pt x="153" y="125"/>
                      <a:pt x="153" y="125"/>
                    </a:cubicBezTo>
                    <a:cubicBezTo>
                      <a:pt x="153" y="125"/>
                      <a:pt x="152" y="124"/>
                      <a:pt x="151" y="124"/>
                    </a:cubicBezTo>
                    <a:moveTo>
                      <a:pt x="48" y="124"/>
                    </a:moveTo>
                    <a:cubicBezTo>
                      <a:pt x="48" y="124"/>
                      <a:pt x="48" y="124"/>
                      <a:pt x="47" y="124"/>
                    </a:cubicBezTo>
                    <a:cubicBezTo>
                      <a:pt x="50" y="126"/>
                      <a:pt x="52" y="127"/>
                      <a:pt x="54" y="128"/>
                    </a:cubicBezTo>
                    <a:cubicBezTo>
                      <a:pt x="54" y="128"/>
                      <a:pt x="54" y="128"/>
                      <a:pt x="54" y="128"/>
                    </a:cubicBezTo>
                    <a:cubicBezTo>
                      <a:pt x="52" y="126"/>
                      <a:pt x="50" y="125"/>
                      <a:pt x="48" y="124"/>
                    </a:cubicBezTo>
                    <a:moveTo>
                      <a:pt x="137" y="123"/>
                    </a:moveTo>
                    <a:cubicBezTo>
                      <a:pt x="136" y="125"/>
                      <a:pt x="135" y="127"/>
                      <a:pt x="134" y="128"/>
                    </a:cubicBezTo>
                    <a:cubicBezTo>
                      <a:pt x="134" y="128"/>
                      <a:pt x="134" y="128"/>
                      <a:pt x="134" y="128"/>
                    </a:cubicBezTo>
                    <a:cubicBezTo>
                      <a:pt x="135" y="127"/>
                      <a:pt x="136" y="125"/>
                      <a:pt x="137" y="124"/>
                    </a:cubicBezTo>
                    <a:cubicBezTo>
                      <a:pt x="137" y="123"/>
                      <a:pt x="137" y="123"/>
                      <a:pt x="137" y="123"/>
                    </a:cubicBezTo>
                    <a:moveTo>
                      <a:pt x="113" y="123"/>
                    </a:moveTo>
                    <a:cubicBezTo>
                      <a:pt x="113" y="123"/>
                      <a:pt x="113" y="124"/>
                      <a:pt x="113" y="124"/>
                    </a:cubicBezTo>
                    <a:cubicBezTo>
                      <a:pt x="114" y="125"/>
                      <a:pt x="116" y="126"/>
                      <a:pt x="117" y="127"/>
                    </a:cubicBezTo>
                    <a:cubicBezTo>
                      <a:pt x="118" y="126"/>
                      <a:pt x="118" y="126"/>
                      <a:pt x="118" y="126"/>
                    </a:cubicBezTo>
                    <a:cubicBezTo>
                      <a:pt x="117" y="125"/>
                      <a:pt x="115" y="124"/>
                      <a:pt x="113" y="123"/>
                    </a:cubicBezTo>
                    <a:moveTo>
                      <a:pt x="100" y="123"/>
                    </a:moveTo>
                    <a:cubicBezTo>
                      <a:pt x="100" y="123"/>
                      <a:pt x="100" y="123"/>
                      <a:pt x="100" y="123"/>
                    </a:cubicBezTo>
                    <a:cubicBezTo>
                      <a:pt x="100" y="123"/>
                      <a:pt x="101" y="124"/>
                      <a:pt x="101" y="124"/>
                    </a:cubicBezTo>
                    <a:cubicBezTo>
                      <a:pt x="101" y="124"/>
                      <a:pt x="101" y="124"/>
                      <a:pt x="101" y="123"/>
                    </a:cubicBezTo>
                    <a:cubicBezTo>
                      <a:pt x="101" y="123"/>
                      <a:pt x="101" y="123"/>
                      <a:pt x="100" y="123"/>
                    </a:cubicBezTo>
                    <a:moveTo>
                      <a:pt x="135" y="122"/>
                    </a:moveTo>
                    <a:cubicBezTo>
                      <a:pt x="134" y="124"/>
                      <a:pt x="133" y="125"/>
                      <a:pt x="132" y="127"/>
                    </a:cubicBezTo>
                    <a:cubicBezTo>
                      <a:pt x="132" y="127"/>
                      <a:pt x="132" y="127"/>
                      <a:pt x="133" y="127"/>
                    </a:cubicBezTo>
                    <a:cubicBezTo>
                      <a:pt x="134" y="126"/>
                      <a:pt x="135" y="124"/>
                      <a:pt x="136" y="123"/>
                    </a:cubicBezTo>
                    <a:cubicBezTo>
                      <a:pt x="135" y="122"/>
                      <a:pt x="135" y="122"/>
                      <a:pt x="135" y="122"/>
                    </a:cubicBezTo>
                    <a:moveTo>
                      <a:pt x="44" y="121"/>
                    </a:moveTo>
                    <a:cubicBezTo>
                      <a:pt x="44" y="122"/>
                      <a:pt x="44" y="122"/>
                      <a:pt x="44" y="122"/>
                    </a:cubicBezTo>
                    <a:cubicBezTo>
                      <a:pt x="45" y="122"/>
                      <a:pt x="45" y="122"/>
                      <a:pt x="45" y="123"/>
                    </a:cubicBezTo>
                    <a:cubicBezTo>
                      <a:pt x="45" y="123"/>
                      <a:pt x="46" y="122"/>
                      <a:pt x="46" y="122"/>
                    </a:cubicBezTo>
                    <a:cubicBezTo>
                      <a:pt x="45" y="122"/>
                      <a:pt x="45" y="122"/>
                      <a:pt x="44" y="121"/>
                    </a:cubicBezTo>
                    <a:moveTo>
                      <a:pt x="115" y="121"/>
                    </a:moveTo>
                    <a:cubicBezTo>
                      <a:pt x="114" y="122"/>
                      <a:pt x="114" y="122"/>
                      <a:pt x="114" y="123"/>
                    </a:cubicBezTo>
                    <a:cubicBezTo>
                      <a:pt x="115" y="123"/>
                      <a:pt x="117" y="124"/>
                      <a:pt x="118" y="125"/>
                    </a:cubicBezTo>
                    <a:cubicBezTo>
                      <a:pt x="119" y="125"/>
                      <a:pt x="119" y="124"/>
                      <a:pt x="119" y="124"/>
                    </a:cubicBezTo>
                    <a:cubicBezTo>
                      <a:pt x="118" y="123"/>
                      <a:pt x="116" y="122"/>
                      <a:pt x="115" y="121"/>
                    </a:cubicBezTo>
                    <a:moveTo>
                      <a:pt x="145" y="120"/>
                    </a:moveTo>
                    <a:cubicBezTo>
                      <a:pt x="145" y="121"/>
                      <a:pt x="144" y="121"/>
                      <a:pt x="144" y="122"/>
                    </a:cubicBezTo>
                    <a:cubicBezTo>
                      <a:pt x="146" y="123"/>
                      <a:pt x="146" y="123"/>
                      <a:pt x="146" y="123"/>
                    </a:cubicBezTo>
                    <a:cubicBezTo>
                      <a:pt x="146" y="123"/>
                      <a:pt x="147" y="122"/>
                      <a:pt x="147" y="121"/>
                    </a:cubicBezTo>
                    <a:cubicBezTo>
                      <a:pt x="146" y="121"/>
                      <a:pt x="146" y="120"/>
                      <a:pt x="145" y="120"/>
                    </a:cubicBezTo>
                    <a:cubicBezTo>
                      <a:pt x="145" y="120"/>
                      <a:pt x="145" y="120"/>
                      <a:pt x="145" y="120"/>
                    </a:cubicBezTo>
                    <a:moveTo>
                      <a:pt x="73" y="120"/>
                    </a:moveTo>
                    <a:cubicBezTo>
                      <a:pt x="72" y="120"/>
                      <a:pt x="72" y="120"/>
                      <a:pt x="72" y="120"/>
                    </a:cubicBezTo>
                    <a:cubicBezTo>
                      <a:pt x="75" y="122"/>
                      <a:pt x="77" y="123"/>
                      <a:pt x="80" y="125"/>
                    </a:cubicBezTo>
                    <a:cubicBezTo>
                      <a:pt x="80" y="125"/>
                      <a:pt x="80" y="125"/>
                      <a:pt x="80" y="124"/>
                    </a:cubicBezTo>
                    <a:cubicBezTo>
                      <a:pt x="78" y="123"/>
                      <a:pt x="75" y="121"/>
                      <a:pt x="73" y="120"/>
                    </a:cubicBezTo>
                    <a:moveTo>
                      <a:pt x="91" y="120"/>
                    </a:moveTo>
                    <a:cubicBezTo>
                      <a:pt x="91" y="120"/>
                      <a:pt x="91" y="120"/>
                      <a:pt x="90" y="121"/>
                    </a:cubicBezTo>
                    <a:cubicBezTo>
                      <a:pt x="93" y="122"/>
                      <a:pt x="95" y="124"/>
                      <a:pt x="98" y="125"/>
                    </a:cubicBezTo>
                    <a:cubicBezTo>
                      <a:pt x="98" y="125"/>
                      <a:pt x="98" y="124"/>
                      <a:pt x="98" y="124"/>
                    </a:cubicBezTo>
                    <a:cubicBezTo>
                      <a:pt x="96" y="123"/>
                      <a:pt x="94" y="121"/>
                      <a:pt x="91" y="120"/>
                    </a:cubicBezTo>
                    <a:moveTo>
                      <a:pt x="106" y="119"/>
                    </a:moveTo>
                    <a:cubicBezTo>
                      <a:pt x="106" y="120"/>
                      <a:pt x="106" y="120"/>
                      <a:pt x="106" y="120"/>
                    </a:cubicBezTo>
                    <a:cubicBezTo>
                      <a:pt x="108" y="122"/>
                      <a:pt x="110" y="123"/>
                      <a:pt x="112" y="124"/>
                    </a:cubicBezTo>
                    <a:cubicBezTo>
                      <a:pt x="113" y="124"/>
                      <a:pt x="113" y="123"/>
                      <a:pt x="113" y="123"/>
                    </a:cubicBezTo>
                    <a:cubicBezTo>
                      <a:pt x="111" y="122"/>
                      <a:pt x="109" y="120"/>
                      <a:pt x="106" y="119"/>
                    </a:cubicBezTo>
                    <a:moveTo>
                      <a:pt x="39" y="118"/>
                    </a:moveTo>
                    <a:cubicBezTo>
                      <a:pt x="39" y="119"/>
                      <a:pt x="39" y="119"/>
                      <a:pt x="39" y="119"/>
                    </a:cubicBezTo>
                    <a:cubicBezTo>
                      <a:pt x="41" y="120"/>
                      <a:pt x="42" y="120"/>
                      <a:pt x="43" y="121"/>
                    </a:cubicBezTo>
                    <a:cubicBezTo>
                      <a:pt x="43" y="121"/>
                      <a:pt x="43" y="121"/>
                      <a:pt x="43" y="121"/>
                    </a:cubicBezTo>
                    <a:cubicBezTo>
                      <a:pt x="42" y="120"/>
                      <a:pt x="41" y="119"/>
                      <a:pt x="39" y="118"/>
                    </a:cubicBezTo>
                    <a:moveTo>
                      <a:pt x="142" y="118"/>
                    </a:moveTo>
                    <a:cubicBezTo>
                      <a:pt x="142" y="119"/>
                      <a:pt x="142" y="120"/>
                      <a:pt x="141" y="121"/>
                    </a:cubicBezTo>
                    <a:cubicBezTo>
                      <a:pt x="142" y="121"/>
                      <a:pt x="142" y="121"/>
                      <a:pt x="142" y="121"/>
                    </a:cubicBezTo>
                    <a:cubicBezTo>
                      <a:pt x="142" y="120"/>
                      <a:pt x="143" y="119"/>
                      <a:pt x="143" y="119"/>
                    </a:cubicBezTo>
                    <a:cubicBezTo>
                      <a:pt x="143" y="119"/>
                      <a:pt x="143" y="118"/>
                      <a:pt x="142" y="118"/>
                    </a:cubicBezTo>
                    <a:moveTo>
                      <a:pt x="92" y="118"/>
                    </a:moveTo>
                    <a:cubicBezTo>
                      <a:pt x="92" y="118"/>
                      <a:pt x="92" y="118"/>
                      <a:pt x="92" y="118"/>
                    </a:cubicBezTo>
                    <a:cubicBezTo>
                      <a:pt x="94" y="120"/>
                      <a:pt x="97" y="121"/>
                      <a:pt x="99" y="123"/>
                    </a:cubicBezTo>
                    <a:cubicBezTo>
                      <a:pt x="99" y="123"/>
                      <a:pt x="99" y="122"/>
                      <a:pt x="99" y="122"/>
                    </a:cubicBezTo>
                    <a:cubicBezTo>
                      <a:pt x="97" y="121"/>
                      <a:pt x="95" y="119"/>
                      <a:pt x="92" y="118"/>
                    </a:cubicBezTo>
                    <a:moveTo>
                      <a:pt x="161" y="118"/>
                    </a:moveTo>
                    <a:cubicBezTo>
                      <a:pt x="160" y="119"/>
                      <a:pt x="159" y="120"/>
                      <a:pt x="158" y="121"/>
                    </a:cubicBezTo>
                    <a:cubicBezTo>
                      <a:pt x="160" y="122"/>
                      <a:pt x="162" y="123"/>
                      <a:pt x="164" y="123"/>
                    </a:cubicBezTo>
                    <a:cubicBezTo>
                      <a:pt x="164" y="123"/>
                      <a:pt x="165" y="124"/>
                      <a:pt x="165" y="124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8" y="120"/>
                      <a:pt x="168" y="120"/>
                      <a:pt x="168" y="120"/>
                    </a:cubicBezTo>
                    <a:cubicBezTo>
                      <a:pt x="165" y="120"/>
                      <a:pt x="163" y="119"/>
                      <a:pt x="161" y="118"/>
                    </a:cubicBezTo>
                    <a:cubicBezTo>
                      <a:pt x="161" y="118"/>
                      <a:pt x="161" y="118"/>
                      <a:pt x="161" y="118"/>
                    </a:cubicBezTo>
                    <a:moveTo>
                      <a:pt x="141" y="118"/>
                    </a:moveTo>
                    <a:cubicBezTo>
                      <a:pt x="141" y="118"/>
                      <a:pt x="140" y="119"/>
                      <a:pt x="140" y="120"/>
                    </a:cubicBezTo>
                    <a:cubicBezTo>
                      <a:pt x="141" y="120"/>
                      <a:pt x="141" y="120"/>
                      <a:pt x="141" y="120"/>
                    </a:cubicBezTo>
                    <a:cubicBezTo>
                      <a:pt x="142" y="118"/>
                      <a:pt x="142" y="118"/>
                      <a:pt x="142" y="118"/>
                    </a:cubicBezTo>
                    <a:cubicBezTo>
                      <a:pt x="142" y="118"/>
                      <a:pt x="142" y="118"/>
                      <a:pt x="141" y="118"/>
                    </a:cubicBezTo>
                    <a:moveTo>
                      <a:pt x="74" y="118"/>
                    </a:moveTo>
                    <a:cubicBezTo>
                      <a:pt x="74" y="118"/>
                      <a:pt x="74" y="118"/>
                      <a:pt x="74" y="118"/>
                    </a:cubicBezTo>
                    <a:cubicBezTo>
                      <a:pt x="76" y="119"/>
                      <a:pt x="79" y="121"/>
                      <a:pt x="81" y="123"/>
                    </a:cubicBezTo>
                    <a:cubicBezTo>
                      <a:pt x="81" y="122"/>
                      <a:pt x="81" y="122"/>
                      <a:pt x="81" y="122"/>
                    </a:cubicBezTo>
                    <a:cubicBezTo>
                      <a:pt x="79" y="121"/>
                      <a:pt x="76" y="119"/>
                      <a:pt x="74" y="118"/>
                    </a:cubicBezTo>
                    <a:moveTo>
                      <a:pt x="74" y="118"/>
                    </a:move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moveTo>
                      <a:pt x="103" y="117"/>
                    </a:moveTo>
                    <a:cubicBezTo>
                      <a:pt x="103" y="118"/>
                      <a:pt x="103" y="118"/>
                      <a:pt x="103" y="119"/>
                    </a:cubicBezTo>
                    <a:cubicBezTo>
                      <a:pt x="103" y="119"/>
                      <a:pt x="103" y="119"/>
                      <a:pt x="104" y="119"/>
                    </a:cubicBezTo>
                    <a:cubicBezTo>
                      <a:pt x="104" y="119"/>
                      <a:pt x="104" y="118"/>
                      <a:pt x="104" y="118"/>
                    </a:cubicBezTo>
                    <a:cubicBezTo>
                      <a:pt x="104" y="118"/>
                      <a:pt x="104" y="118"/>
                      <a:pt x="103" y="117"/>
                    </a:cubicBezTo>
                    <a:moveTo>
                      <a:pt x="108" y="117"/>
                    </a:moveTo>
                    <a:cubicBezTo>
                      <a:pt x="107" y="118"/>
                      <a:pt x="107" y="118"/>
                      <a:pt x="107" y="119"/>
                    </a:cubicBezTo>
                    <a:cubicBezTo>
                      <a:pt x="109" y="120"/>
                      <a:pt x="111" y="121"/>
                      <a:pt x="113" y="122"/>
                    </a:cubicBezTo>
                    <a:cubicBezTo>
                      <a:pt x="114" y="122"/>
                      <a:pt x="114" y="121"/>
                      <a:pt x="114" y="121"/>
                    </a:cubicBezTo>
                    <a:cubicBezTo>
                      <a:pt x="112" y="120"/>
                      <a:pt x="110" y="119"/>
                      <a:pt x="108" y="117"/>
                    </a:cubicBezTo>
                    <a:moveTo>
                      <a:pt x="141" y="117"/>
                    </a:moveTo>
                    <a:cubicBezTo>
                      <a:pt x="140" y="118"/>
                      <a:pt x="140" y="119"/>
                      <a:pt x="139" y="120"/>
                    </a:cubicBezTo>
                    <a:cubicBezTo>
                      <a:pt x="140" y="120"/>
                      <a:pt x="140" y="120"/>
                      <a:pt x="140" y="120"/>
                    </a:cubicBezTo>
                    <a:cubicBezTo>
                      <a:pt x="140" y="119"/>
                      <a:pt x="141" y="118"/>
                      <a:pt x="141" y="117"/>
                    </a:cubicBezTo>
                    <a:cubicBezTo>
                      <a:pt x="141" y="117"/>
                      <a:pt x="141" y="117"/>
                      <a:pt x="141" y="117"/>
                    </a:cubicBezTo>
                    <a:moveTo>
                      <a:pt x="37" y="117"/>
                    </a:moveTo>
                    <a:cubicBezTo>
                      <a:pt x="37" y="117"/>
                      <a:pt x="37" y="117"/>
                      <a:pt x="37" y="117"/>
                    </a:cubicBezTo>
                    <a:cubicBezTo>
                      <a:pt x="37" y="118"/>
                      <a:pt x="38" y="118"/>
                      <a:pt x="38" y="118"/>
                    </a:cubicBezTo>
                    <a:cubicBezTo>
                      <a:pt x="38" y="118"/>
                      <a:pt x="38" y="118"/>
                      <a:pt x="38" y="118"/>
                    </a:cubicBezTo>
                    <a:cubicBezTo>
                      <a:pt x="38" y="117"/>
                      <a:pt x="37" y="117"/>
                      <a:pt x="37" y="117"/>
                    </a:cubicBezTo>
                    <a:moveTo>
                      <a:pt x="125" y="117"/>
                    </a:moveTo>
                    <a:cubicBezTo>
                      <a:pt x="124" y="118"/>
                      <a:pt x="123" y="120"/>
                      <a:pt x="123" y="121"/>
                    </a:cubicBezTo>
                    <a:cubicBezTo>
                      <a:pt x="124" y="122"/>
                      <a:pt x="126" y="123"/>
                      <a:pt x="127" y="124"/>
                    </a:cubicBezTo>
                    <a:cubicBezTo>
                      <a:pt x="128" y="123"/>
                      <a:pt x="129" y="121"/>
                      <a:pt x="130" y="119"/>
                    </a:cubicBezTo>
                    <a:cubicBezTo>
                      <a:pt x="130" y="119"/>
                      <a:pt x="129" y="119"/>
                      <a:pt x="129" y="119"/>
                    </a:cubicBezTo>
                    <a:cubicBezTo>
                      <a:pt x="128" y="118"/>
                      <a:pt x="126" y="117"/>
                      <a:pt x="125" y="117"/>
                    </a:cubicBezTo>
                    <a:moveTo>
                      <a:pt x="124" y="116"/>
                    </a:moveTo>
                    <a:cubicBezTo>
                      <a:pt x="123" y="117"/>
                      <a:pt x="122" y="119"/>
                      <a:pt x="121" y="120"/>
                    </a:cubicBezTo>
                    <a:cubicBezTo>
                      <a:pt x="121" y="120"/>
                      <a:pt x="122" y="121"/>
                      <a:pt x="122" y="121"/>
                    </a:cubicBezTo>
                    <a:cubicBezTo>
                      <a:pt x="123" y="119"/>
                      <a:pt x="123" y="118"/>
                      <a:pt x="124" y="116"/>
                    </a:cubicBezTo>
                    <a:cubicBezTo>
                      <a:pt x="124" y="116"/>
                      <a:pt x="124" y="116"/>
                      <a:pt x="124" y="116"/>
                    </a:cubicBezTo>
                    <a:moveTo>
                      <a:pt x="139" y="116"/>
                    </a:moveTo>
                    <a:cubicBezTo>
                      <a:pt x="138" y="117"/>
                      <a:pt x="138" y="117"/>
                      <a:pt x="137" y="118"/>
                    </a:cubicBezTo>
                    <a:cubicBezTo>
                      <a:pt x="138" y="119"/>
                      <a:pt x="138" y="119"/>
                      <a:pt x="138" y="119"/>
                    </a:cubicBezTo>
                    <a:cubicBezTo>
                      <a:pt x="138" y="118"/>
                      <a:pt x="139" y="117"/>
                      <a:pt x="139" y="116"/>
                    </a:cubicBezTo>
                    <a:cubicBezTo>
                      <a:pt x="139" y="116"/>
                      <a:pt x="139" y="116"/>
                      <a:pt x="139" y="116"/>
                    </a:cubicBezTo>
                    <a:moveTo>
                      <a:pt x="52" y="116"/>
                    </a:moveTo>
                    <a:cubicBezTo>
                      <a:pt x="52" y="116"/>
                      <a:pt x="52" y="116"/>
                      <a:pt x="52" y="116"/>
                    </a:cubicBezTo>
                    <a:cubicBezTo>
                      <a:pt x="55" y="117"/>
                      <a:pt x="57" y="119"/>
                      <a:pt x="59" y="120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57" y="118"/>
                      <a:pt x="55" y="117"/>
                      <a:pt x="52" y="116"/>
                    </a:cubicBezTo>
                    <a:moveTo>
                      <a:pt x="156" y="116"/>
                    </a:moveTo>
                    <a:cubicBezTo>
                      <a:pt x="155" y="117"/>
                      <a:pt x="155" y="118"/>
                      <a:pt x="154" y="119"/>
                    </a:cubicBezTo>
                    <a:cubicBezTo>
                      <a:pt x="156" y="120"/>
                      <a:pt x="156" y="120"/>
                      <a:pt x="156" y="120"/>
                    </a:cubicBezTo>
                    <a:cubicBezTo>
                      <a:pt x="158" y="117"/>
                      <a:pt x="158" y="117"/>
                      <a:pt x="158" y="117"/>
                    </a:cubicBezTo>
                    <a:cubicBezTo>
                      <a:pt x="158" y="117"/>
                      <a:pt x="158" y="117"/>
                      <a:pt x="158" y="117"/>
                    </a:cubicBezTo>
                    <a:cubicBezTo>
                      <a:pt x="158" y="116"/>
                      <a:pt x="157" y="116"/>
                      <a:pt x="156" y="116"/>
                    </a:cubicBezTo>
                    <a:moveTo>
                      <a:pt x="105" y="116"/>
                    </a:moveTo>
                    <a:cubicBezTo>
                      <a:pt x="104" y="116"/>
                      <a:pt x="104" y="116"/>
                      <a:pt x="104" y="117"/>
                    </a:cubicBezTo>
                    <a:cubicBezTo>
                      <a:pt x="104" y="117"/>
                      <a:pt x="104" y="117"/>
                      <a:pt x="105" y="117"/>
                    </a:cubicBezTo>
                    <a:cubicBezTo>
                      <a:pt x="105" y="117"/>
                      <a:pt x="105" y="117"/>
                      <a:pt x="106" y="116"/>
                    </a:cubicBezTo>
                    <a:cubicBezTo>
                      <a:pt x="105" y="116"/>
                      <a:pt x="105" y="116"/>
                      <a:pt x="105" y="116"/>
                    </a:cubicBezTo>
                    <a:moveTo>
                      <a:pt x="49" y="114"/>
                    </a:moveTo>
                    <a:cubicBezTo>
                      <a:pt x="49" y="114"/>
                      <a:pt x="49" y="114"/>
                      <a:pt x="49" y="114"/>
                    </a:cubicBezTo>
                    <a:cubicBezTo>
                      <a:pt x="49" y="114"/>
                      <a:pt x="50" y="114"/>
                      <a:pt x="50" y="115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49" y="114"/>
                      <a:pt x="49" y="114"/>
                    </a:cubicBezTo>
                    <a:moveTo>
                      <a:pt x="31" y="113"/>
                    </a:moveTo>
                    <a:cubicBezTo>
                      <a:pt x="31" y="113"/>
                      <a:pt x="31" y="114"/>
                      <a:pt x="31" y="114"/>
                    </a:cubicBezTo>
                    <a:cubicBezTo>
                      <a:pt x="31" y="114"/>
                      <a:pt x="32" y="114"/>
                      <a:pt x="32" y="114"/>
                    </a:cubicBezTo>
                    <a:cubicBezTo>
                      <a:pt x="32" y="114"/>
                      <a:pt x="32" y="114"/>
                      <a:pt x="32" y="114"/>
                    </a:cubicBezTo>
                    <a:cubicBezTo>
                      <a:pt x="32" y="114"/>
                      <a:pt x="32" y="114"/>
                      <a:pt x="31" y="113"/>
                    </a:cubicBezTo>
                    <a:moveTo>
                      <a:pt x="119" y="113"/>
                    </a:moveTo>
                    <a:cubicBezTo>
                      <a:pt x="118" y="115"/>
                      <a:pt x="118" y="116"/>
                      <a:pt x="117" y="117"/>
                    </a:cubicBezTo>
                    <a:cubicBezTo>
                      <a:pt x="118" y="118"/>
                      <a:pt x="120" y="119"/>
                      <a:pt x="121" y="120"/>
                    </a:cubicBezTo>
                    <a:cubicBezTo>
                      <a:pt x="122" y="119"/>
                      <a:pt x="123" y="117"/>
                      <a:pt x="124" y="116"/>
                    </a:cubicBezTo>
                    <a:cubicBezTo>
                      <a:pt x="122" y="115"/>
                      <a:pt x="121" y="114"/>
                      <a:pt x="119" y="113"/>
                    </a:cubicBezTo>
                    <a:moveTo>
                      <a:pt x="95" y="113"/>
                    </a:moveTo>
                    <a:cubicBezTo>
                      <a:pt x="95" y="113"/>
                      <a:pt x="95" y="114"/>
                      <a:pt x="94" y="114"/>
                    </a:cubicBezTo>
                    <a:cubicBezTo>
                      <a:pt x="97" y="115"/>
                      <a:pt x="99" y="117"/>
                      <a:pt x="102" y="118"/>
                    </a:cubicBezTo>
                    <a:cubicBezTo>
                      <a:pt x="102" y="118"/>
                      <a:pt x="102" y="117"/>
                      <a:pt x="103" y="117"/>
                    </a:cubicBezTo>
                    <a:cubicBezTo>
                      <a:pt x="100" y="116"/>
                      <a:pt x="98" y="114"/>
                      <a:pt x="95" y="113"/>
                    </a:cubicBezTo>
                    <a:moveTo>
                      <a:pt x="150" y="113"/>
                    </a:moveTo>
                    <a:cubicBezTo>
                      <a:pt x="149" y="114"/>
                      <a:pt x="148" y="115"/>
                      <a:pt x="148" y="116"/>
                    </a:cubicBezTo>
                    <a:cubicBezTo>
                      <a:pt x="150" y="117"/>
                      <a:pt x="150" y="117"/>
                      <a:pt x="150" y="117"/>
                    </a:cubicBezTo>
                    <a:cubicBezTo>
                      <a:pt x="150" y="116"/>
                      <a:pt x="151" y="115"/>
                      <a:pt x="151" y="115"/>
                    </a:cubicBezTo>
                    <a:cubicBezTo>
                      <a:pt x="152" y="114"/>
                      <a:pt x="152" y="114"/>
                      <a:pt x="152" y="114"/>
                    </a:cubicBezTo>
                    <a:cubicBezTo>
                      <a:pt x="151" y="113"/>
                      <a:pt x="151" y="113"/>
                      <a:pt x="150" y="113"/>
                    </a:cubicBezTo>
                    <a:moveTo>
                      <a:pt x="167" y="115"/>
                    </a:moveTo>
                    <a:cubicBezTo>
                      <a:pt x="167" y="114"/>
                      <a:pt x="167" y="114"/>
                      <a:pt x="167" y="114"/>
                    </a:cubicBezTo>
                    <a:cubicBezTo>
                      <a:pt x="167" y="114"/>
                      <a:pt x="167" y="114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moveTo>
                      <a:pt x="166" y="112"/>
                    </a:moveTo>
                    <a:cubicBezTo>
                      <a:pt x="165" y="113"/>
                      <a:pt x="165" y="113"/>
                      <a:pt x="165" y="113"/>
                    </a:cubicBezTo>
                    <a:cubicBezTo>
                      <a:pt x="164" y="114"/>
                      <a:pt x="164" y="114"/>
                      <a:pt x="163" y="115"/>
                    </a:cubicBezTo>
                    <a:cubicBezTo>
                      <a:pt x="163" y="115"/>
                      <a:pt x="163" y="115"/>
                      <a:pt x="163" y="115"/>
                    </a:cubicBezTo>
                    <a:cubicBezTo>
                      <a:pt x="165" y="116"/>
                      <a:pt x="167" y="117"/>
                      <a:pt x="168" y="118"/>
                    </a:cubicBezTo>
                    <a:cubicBezTo>
                      <a:pt x="170" y="116"/>
                      <a:pt x="170" y="116"/>
                      <a:pt x="170" y="116"/>
                    </a:cubicBezTo>
                    <a:cubicBezTo>
                      <a:pt x="170" y="115"/>
                      <a:pt x="170" y="115"/>
                      <a:pt x="170" y="115"/>
                    </a:cubicBezTo>
                    <a:cubicBezTo>
                      <a:pt x="170" y="115"/>
                      <a:pt x="170" y="115"/>
                      <a:pt x="170" y="115"/>
                    </a:cubicBezTo>
                    <a:cubicBezTo>
                      <a:pt x="166" y="112"/>
                      <a:pt x="166" y="112"/>
                      <a:pt x="166" y="112"/>
                    </a:cubicBezTo>
                    <a:moveTo>
                      <a:pt x="28" y="111"/>
                    </a:moveTo>
                    <a:cubicBezTo>
                      <a:pt x="28" y="112"/>
                      <a:pt x="28" y="112"/>
                      <a:pt x="28" y="112"/>
                    </a:cubicBezTo>
                    <a:cubicBezTo>
                      <a:pt x="29" y="112"/>
                      <a:pt x="29" y="112"/>
                      <a:pt x="29" y="113"/>
                    </a:cubicBezTo>
                    <a:cubicBezTo>
                      <a:pt x="30" y="113"/>
                      <a:pt x="30" y="112"/>
                      <a:pt x="30" y="112"/>
                    </a:cubicBezTo>
                    <a:cubicBezTo>
                      <a:pt x="29" y="112"/>
                      <a:pt x="29" y="112"/>
                      <a:pt x="28" y="111"/>
                    </a:cubicBezTo>
                    <a:moveTo>
                      <a:pt x="78" y="111"/>
                    </a:moveTo>
                    <a:cubicBezTo>
                      <a:pt x="77" y="112"/>
                      <a:pt x="77" y="112"/>
                      <a:pt x="77" y="112"/>
                    </a:cubicBezTo>
                    <a:cubicBezTo>
                      <a:pt x="77" y="112"/>
                      <a:pt x="77" y="112"/>
                      <a:pt x="77" y="113"/>
                    </a:cubicBezTo>
                    <a:cubicBezTo>
                      <a:pt x="79" y="114"/>
                      <a:pt x="82" y="116"/>
                      <a:pt x="84" y="117"/>
                    </a:cubicBezTo>
                    <a:cubicBezTo>
                      <a:pt x="85" y="117"/>
                      <a:pt x="85" y="116"/>
                      <a:pt x="85" y="116"/>
                    </a:cubicBezTo>
                    <a:cubicBezTo>
                      <a:pt x="83" y="114"/>
                      <a:pt x="80" y="113"/>
                      <a:pt x="78" y="111"/>
                    </a:cubicBezTo>
                    <a:moveTo>
                      <a:pt x="147" y="111"/>
                    </a:moveTo>
                    <a:cubicBezTo>
                      <a:pt x="146" y="112"/>
                      <a:pt x="145" y="113"/>
                      <a:pt x="145" y="115"/>
                    </a:cubicBezTo>
                    <a:cubicBezTo>
                      <a:pt x="145" y="115"/>
                      <a:pt x="145" y="115"/>
                      <a:pt x="145" y="115"/>
                    </a:cubicBezTo>
                    <a:cubicBezTo>
                      <a:pt x="146" y="114"/>
                      <a:pt x="147" y="113"/>
                      <a:pt x="147" y="111"/>
                    </a:cubicBezTo>
                    <a:cubicBezTo>
                      <a:pt x="147" y="111"/>
                      <a:pt x="147" y="111"/>
                      <a:pt x="147" y="111"/>
                    </a:cubicBezTo>
                    <a:moveTo>
                      <a:pt x="28" y="111"/>
                    </a:moveTo>
                    <a:cubicBezTo>
                      <a:pt x="28" y="111"/>
                      <a:pt x="27" y="111"/>
                      <a:pt x="27" y="111"/>
                    </a:cubicBezTo>
                    <a:cubicBezTo>
                      <a:pt x="28" y="111"/>
                      <a:pt x="28" y="112"/>
                      <a:pt x="28" y="112"/>
                    </a:cubicBezTo>
                    <a:cubicBezTo>
                      <a:pt x="28" y="111"/>
                      <a:pt x="28" y="111"/>
                      <a:pt x="28" y="111"/>
                    </a:cubicBezTo>
                    <a:cubicBezTo>
                      <a:pt x="28" y="111"/>
                      <a:pt x="28" y="111"/>
                      <a:pt x="28" y="111"/>
                    </a:cubicBezTo>
                    <a:moveTo>
                      <a:pt x="96" y="111"/>
                    </a:moveTo>
                    <a:cubicBezTo>
                      <a:pt x="96" y="111"/>
                      <a:pt x="96" y="111"/>
                      <a:pt x="96" y="111"/>
                    </a:cubicBezTo>
                    <a:cubicBezTo>
                      <a:pt x="103" y="115"/>
                      <a:pt x="103" y="115"/>
                      <a:pt x="103" y="115"/>
                    </a:cubicBezTo>
                    <a:cubicBezTo>
                      <a:pt x="101" y="114"/>
                      <a:pt x="98" y="112"/>
                      <a:pt x="96" y="111"/>
                    </a:cubicBezTo>
                    <a:cubicBezTo>
                      <a:pt x="96" y="111"/>
                      <a:pt x="96" y="112"/>
                      <a:pt x="95" y="112"/>
                    </a:cubicBezTo>
                    <a:cubicBezTo>
                      <a:pt x="98" y="114"/>
                      <a:pt x="100" y="115"/>
                      <a:pt x="103" y="116"/>
                    </a:cubicBezTo>
                    <a:cubicBezTo>
                      <a:pt x="103" y="116"/>
                      <a:pt x="103" y="116"/>
                      <a:pt x="104" y="115"/>
                    </a:cubicBezTo>
                    <a:cubicBezTo>
                      <a:pt x="101" y="114"/>
                      <a:pt x="99" y="112"/>
                      <a:pt x="96" y="111"/>
                    </a:cubicBezTo>
                    <a:moveTo>
                      <a:pt x="44" y="111"/>
                    </a:moveTo>
                    <a:cubicBezTo>
                      <a:pt x="44" y="111"/>
                      <a:pt x="44" y="111"/>
                      <a:pt x="44" y="111"/>
                    </a:cubicBezTo>
                    <a:cubicBezTo>
                      <a:pt x="45" y="112"/>
                      <a:pt x="47" y="112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7" y="112"/>
                      <a:pt x="45" y="111"/>
                      <a:pt x="44" y="111"/>
                    </a:cubicBezTo>
                    <a:moveTo>
                      <a:pt x="146" y="111"/>
                    </a:moveTo>
                    <a:cubicBezTo>
                      <a:pt x="145" y="112"/>
                      <a:pt x="144" y="113"/>
                      <a:pt x="143" y="114"/>
                    </a:cubicBezTo>
                    <a:cubicBezTo>
                      <a:pt x="144" y="115"/>
                      <a:pt x="144" y="115"/>
                      <a:pt x="144" y="115"/>
                    </a:cubicBezTo>
                    <a:cubicBezTo>
                      <a:pt x="146" y="111"/>
                      <a:pt x="146" y="111"/>
                      <a:pt x="146" y="111"/>
                    </a:cubicBezTo>
                    <a:cubicBezTo>
                      <a:pt x="146" y="111"/>
                      <a:pt x="146" y="111"/>
                      <a:pt x="146" y="111"/>
                    </a:cubicBezTo>
                    <a:moveTo>
                      <a:pt x="27" y="110"/>
                    </a:moveTo>
                    <a:cubicBezTo>
                      <a:pt x="27" y="111"/>
                      <a:pt x="27" y="111"/>
                      <a:pt x="26" y="111"/>
                    </a:cubicBezTo>
                    <a:cubicBezTo>
                      <a:pt x="27" y="111"/>
                      <a:pt x="27" y="111"/>
                      <a:pt x="27" y="111"/>
                    </a:cubicBezTo>
                    <a:cubicBezTo>
                      <a:pt x="27" y="111"/>
                      <a:pt x="27" y="111"/>
                      <a:pt x="27" y="111"/>
                    </a:cubicBezTo>
                    <a:cubicBezTo>
                      <a:pt x="27" y="111"/>
                      <a:pt x="27" y="111"/>
                      <a:pt x="27" y="110"/>
                    </a:cubicBezTo>
                    <a:moveTo>
                      <a:pt x="145" y="110"/>
                    </a:moveTo>
                    <a:cubicBezTo>
                      <a:pt x="144" y="111"/>
                      <a:pt x="144" y="113"/>
                      <a:pt x="143" y="114"/>
                    </a:cubicBezTo>
                    <a:cubicBezTo>
                      <a:pt x="143" y="114"/>
                      <a:pt x="143" y="114"/>
                      <a:pt x="143" y="114"/>
                    </a:cubicBezTo>
                    <a:cubicBezTo>
                      <a:pt x="144" y="113"/>
                      <a:pt x="145" y="112"/>
                      <a:pt x="145" y="110"/>
                    </a:cubicBezTo>
                    <a:cubicBezTo>
                      <a:pt x="145" y="110"/>
                      <a:pt x="145" y="110"/>
                      <a:pt x="145" y="110"/>
                    </a:cubicBezTo>
                    <a:moveTo>
                      <a:pt x="129" y="110"/>
                    </a:moveTo>
                    <a:cubicBezTo>
                      <a:pt x="129" y="111"/>
                      <a:pt x="128" y="111"/>
                      <a:pt x="128" y="112"/>
                    </a:cubicBezTo>
                    <a:cubicBezTo>
                      <a:pt x="128" y="112"/>
                      <a:pt x="128" y="112"/>
                      <a:pt x="128" y="112"/>
                    </a:cubicBezTo>
                    <a:cubicBezTo>
                      <a:pt x="133" y="115"/>
                      <a:pt x="133" y="115"/>
                      <a:pt x="133" y="115"/>
                    </a:cubicBezTo>
                    <a:cubicBezTo>
                      <a:pt x="133" y="115"/>
                      <a:pt x="133" y="114"/>
                      <a:pt x="134" y="113"/>
                    </a:cubicBezTo>
                    <a:cubicBezTo>
                      <a:pt x="132" y="112"/>
                      <a:pt x="131" y="111"/>
                      <a:pt x="129" y="110"/>
                    </a:cubicBezTo>
                    <a:moveTo>
                      <a:pt x="79" y="110"/>
                    </a:moveTo>
                    <a:cubicBezTo>
                      <a:pt x="78" y="110"/>
                      <a:pt x="78" y="110"/>
                      <a:pt x="78" y="110"/>
                    </a:cubicBezTo>
                    <a:cubicBezTo>
                      <a:pt x="81" y="112"/>
                      <a:pt x="83" y="113"/>
                      <a:pt x="86" y="115"/>
                    </a:cubicBezTo>
                    <a:cubicBezTo>
                      <a:pt x="86" y="115"/>
                      <a:pt x="86" y="114"/>
                      <a:pt x="86" y="114"/>
                    </a:cubicBezTo>
                    <a:cubicBezTo>
                      <a:pt x="84" y="113"/>
                      <a:pt x="81" y="111"/>
                      <a:pt x="79" y="110"/>
                    </a:cubicBezTo>
                    <a:moveTo>
                      <a:pt x="56" y="109"/>
                    </a:moveTo>
                    <a:cubicBezTo>
                      <a:pt x="56" y="110"/>
                      <a:pt x="56" y="110"/>
                      <a:pt x="56" y="110"/>
                    </a:cubicBezTo>
                    <a:cubicBezTo>
                      <a:pt x="58" y="111"/>
                      <a:pt x="60" y="113"/>
                      <a:pt x="63" y="114"/>
                    </a:cubicBezTo>
                    <a:cubicBezTo>
                      <a:pt x="63" y="114"/>
                      <a:pt x="63" y="114"/>
                      <a:pt x="63" y="114"/>
                    </a:cubicBezTo>
                    <a:cubicBezTo>
                      <a:pt x="61" y="112"/>
                      <a:pt x="58" y="111"/>
                      <a:pt x="56" y="109"/>
                    </a:cubicBezTo>
                    <a:moveTo>
                      <a:pt x="112" y="109"/>
                    </a:moveTo>
                    <a:cubicBezTo>
                      <a:pt x="112" y="111"/>
                      <a:pt x="111" y="112"/>
                      <a:pt x="110" y="113"/>
                    </a:cubicBezTo>
                    <a:cubicBezTo>
                      <a:pt x="112" y="115"/>
                      <a:pt x="114" y="116"/>
                      <a:pt x="116" y="117"/>
                    </a:cubicBezTo>
                    <a:cubicBezTo>
                      <a:pt x="117" y="116"/>
                      <a:pt x="118" y="114"/>
                      <a:pt x="119" y="113"/>
                    </a:cubicBezTo>
                    <a:cubicBezTo>
                      <a:pt x="117" y="112"/>
                      <a:pt x="115" y="111"/>
                      <a:pt x="112" y="109"/>
                    </a:cubicBezTo>
                    <a:moveTo>
                      <a:pt x="42" y="109"/>
                    </a:moveTo>
                    <a:cubicBezTo>
                      <a:pt x="42" y="109"/>
                      <a:pt x="42" y="109"/>
                      <a:pt x="41" y="109"/>
                    </a:cubicBezTo>
                    <a:cubicBezTo>
                      <a:pt x="42" y="110"/>
                      <a:pt x="42" y="110"/>
                      <a:pt x="43" y="110"/>
                    </a:cubicBezTo>
                    <a:cubicBezTo>
                      <a:pt x="43" y="110"/>
                      <a:pt x="43" y="110"/>
                      <a:pt x="43" y="110"/>
                    </a:cubicBezTo>
                    <a:cubicBezTo>
                      <a:pt x="43" y="110"/>
                      <a:pt x="42" y="109"/>
                      <a:pt x="42" y="109"/>
                    </a:cubicBezTo>
                    <a:moveTo>
                      <a:pt x="143" y="109"/>
                    </a:moveTo>
                    <a:cubicBezTo>
                      <a:pt x="142" y="110"/>
                      <a:pt x="141" y="111"/>
                      <a:pt x="141" y="113"/>
                    </a:cubicBezTo>
                    <a:cubicBezTo>
                      <a:pt x="141" y="113"/>
                      <a:pt x="141" y="113"/>
                      <a:pt x="141" y="113"/>
                    </a:cubicBezTo>
                    <a:cubicBezTo>
                      <a:pt x="142" y="112"/>
                      <a:pt x="143" y="111"/>
                      <a:pt x="143" y="110"/>
                    </a:cubicBezTo>
                    <a:cubicBezTo>
                      <a:pt x="143" y="109"/>
                      <a:pt x="143" y="109"/>
                      <a:pt x="143" y="109"/>
                    </a:cubicBezTo>
                    <a:moveTo>
                      <a:pt x="160" y="108"/>
                    </a:moveTo>
                    <a:cubicBezTo>
                      <a:pt x="160" y="109"/>
                      <a:pt x="159" y="111"/>
                      <a:pt x="158" y="112"/>
                    </a:cubicBezTo>
                    <a:cubicBezTo>
                      <a:pt x="160" y="113"/>
                      <a:pt x="160" y="113"/>
                      <a:pt x="160" y="113"/>
                    </a:cubicBezTo>
                    <a:cubicBezTo>
                      <a:pt x="162" y="110"/>
                      <a:pt x="162" y="110"/>
                      <a:pt x="162" y="110"/>
                    </a:cubicBezTo>
                    <a:cubicBezTo>
                      <a:pt x="160" y="108"/>
                      <a:pt x="160" y="108"/>
                      <a:pt x="160" y="108"/>
                    </a:cubicBezTo>
                    <a:moveTo>
                      <a:pt x="57" y="107"/>
                    </a:moveTo>
                    <a:cubicBezTo>
                      <a:pt x="57" y="108"/>
                      <a:pt x="57" y="108"/>
                      <a:pt x="57" y="108"/>
                    </a:cubicBezTo>
                    <a:cubicBezTo>
                      <a:pt x="59" y="109"/>
                      <a:pt x="60" y="110"/>
                      <a:pt x="62" y="111"/>
                    </a:cubicBezTo>
                    <a:cubicBezTo>
                      <a:pt x="62" y="111"/>
                      <a:pt x="63" y="112"/>
                      <a:pt x="64" y="112"/>
                    </a:cubicBezTo>
                    <a:cubicBezTo>
                      <a:pt x="64" y="112"/>
                      <a:pt x="64" y="112"/>
                      <a:pt x="64" y="112"/>
                    </a:cubicBezTo>
                    <a:cubicBezTo>
                      <a:pt x="62" y="110"/>
                      <a:pt x="60" y="109"/>
                      <a:pt x="57" y="107"/>
                    </a:cubicBezTo>
                    <a:moveTo>
                      <a:pt x="109" y="107"/>
                    </a:moveTo>
                    <a:cubicBezTo>
                      <a:pt x="108" y="109"/>
                      <a:pt x="108" y="110"/>
                      <a:pt x="107" y="111"/>
                    </a:cubicBezTo>
                    <a:cubicBezTo>
                      <a:pt x="107" y="112"/>
                      <a:pt x="108" y="112"/>
                      <a:pt x="108" y="112"/>
                    </a:cubicBezTo>
                    <a:cubicBezTo>
                      <a:pt x="109" y="111"/>
                      <a:pt x="110" y="109"/>
                      <a:pt x="110" y="108"/>
                    </a:cubicBezTo>
                    <a:cubicBezTo>
                      <a:pt x="110" y="108"/>
                      <a:pt x="110" y="108"/>
                      <a:pt x="109" y="107"/>
                    </a:cubicBezTo>
                    <a:moveTo>
                      <a:pt x="53" y="107"/>
                    </a:moveTo>
                    <a:cubicBezTo>
                      <a:pt x="53" y="107"/>
                      <a:pt x="52" y="108"/>
                      <a:pt x="52" y="108"/>
                    </a:cubicBezTo>
                    <a:cubicBezTo>
                      <a:pt x="53" y="108"/>
                      <a:pt x="53" y="108"/>
                      <a:pt x="54" y="109"/>
                    </a:cubicBezTo>
                    <a:cubicBezTo>
                      <a:pt x="54" y="108"/>
                      <a:pt x="54" y="108"/>
                      <a:pt x="54" y="108"/>
                    </a:cubicBezTo>
                    <a:cubicBezTo>
                      <a:pt x="53" y="108"/>
                      <a:pt x="53" y="108"/>
                      <a:pt x="53" y="107"/>
                    </a:cubicBezTo>
                    <a:moveTo>
                      <a:pt x="123" y="107"/>
                    </a:moveTo>
                    <a:cubicBezTo>
                      <a:pt x="123" y="107"/>
                      <a:pt x="122" y="108"/>
                      <a:pt x="122" y="109"/>
                    </a:cubicBez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1"/>
                      <a:pt x="127" y="111"/>
                      <a:pt x="128" y="110"/>
                    </a:cubicBezTo>
                    <a:cubicBezTo>
                      <a:pt x="127" y="110"/>
                      <a:pt x="127" y="111"/>
                      <a:pt x="127" y="112"/>
                    </a:cubicBez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1"/>
                      <a:pt x="128" y="110"/>
                      <a:pt x="128" y="109"/>
                    </a:cubicBezTo>
                    <a:cubicBezTo>
                      <a:pt x="127" y="108"/>
                      <a:pt x="125" y="107"/>
                      <a:pt x="123" y="107"/>
                    </a:cubicBezTo>
                    <a:moveTo>
                      <a:pt x="36" y="106"/>
                    </a:moveTo>
                    <a:cubicBezTo>
                      <a:pt x="36" y="106"/>
                      <a:pt x="36" y="106"/>
                      <a:pt x="36" y="106"/>
                    </a:cubicBezTo>
                    <a:cubicBezTo>
                      <a:pt x="36" y="106"/>
                      <a:pt x="37" y="106"/>
                      <a:pt x="37" y="107"/>
                    </a:cubicBezTo>
                    <a:cubicBezTo>
                      <a:pt x="37" y="107"/>
                      <a:pt x="37" y="107"/>
                      <a:pt x="37" y="106"/>
                    </a:cubicBezTo>
                    <a:cubicBezTo>
                      <a:pt x="37" y="106"/>
                      <a:pt x="36" y="106"/>
                      <a:pt x="36" y="106"/>
                    </a:cubicBezTo>
                    <a:moveTo>
                      <a:pt x="19" y="106"/>
                    </a:move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moveTo>
                      <a:pt x="54" y="105"/>
                    </a:moveTo>
                    <a:cubicBezTo>
                      <a:pt x="54" y="105"/>
                      <a:pt x="54" y="106"/>
                      <a:pt x="53" y="106"/>
                    </a:cubicBezTo>
                    <a:cubicBezTo>
                      <a:pt x="54" y="106"/>
                      <a:pt x="54" y="106"/>
                      <a:pt x="55" y="107"/>
                    </a:cubicBezTo>
                    <a:cubicBezTo>
                      <a:pt x="55" y="106"/>
                      <a:pt x="55" y="106"/>
                      <a:pt x="55" y="106"/>
                    </a:cubicBezTo>
                    <a:cubicBezTo>
                      <a:pt x="55" y="106"/>
                      <a:pt x="54" y="106"/>
                      <a:pt x="54" y="105"/>
                    </a:cubicBezTo>
                    <a:moveTo>
                      <a:pt x="81" y="105"/>
                    </a:moveTo>
                    <a:cubicBezTo>
                      <a:pt x="81" y="106"/>
                      <a:pt x="81" y="106"/>
                      <a:pt x="81" y="106"/>
                    </a:cubicBezTo>
                    <a:cubicBezTo>
                      <a:pt x="83" y="108"/>
                      <a:pt x="86" y="109"/>
                      <a:pt x="88" y="111"/>
                    </a:cubicBezTo>
                    <a:cubicBezTo>
                      <a:pt x="89" y="110"/>
                      <a:pt x="89" y="110"/>
                      <a:pt x="89" y="110"/>
                    </a:cubicBezTo>
                    <a:cubicBezTo>
                      <a:pt x="86" y="108"/>
                      <a:pt x="84" y="107"/>
                      <a:pt x="81" y="105"/>
                    </a:cubicBezTo>
                    <a:moveTo>
                      <a:pt x="155" y="105"/>
                    </a:moveTo>
                    <a:cubicBezTo>
                      <a:pt x="154" y="106"/>
                      <a:pt x="154" y="107"/>
                      <a:pt x="153" y="108"/>
                    </a:cubicBezTo>
                    <a:cubicBezTo>
                      <a:pt x="155" y="110"/>
                      <a:pt x="155" y="110"/>
                      <a:pt x="155" y="110"/>
                    </a:cubicBezTo>
                    <a:cubicBezTo>
                      <a:pt x="155" y="109"/>
                      <a:pt x="156" y="107"/>
                      <a:pt x="157" y="106"/>
                    </a:cubicBezTo>
                    <a:cubicBezTo>
                      <a:pt x="155" y="105"/>
                      <a:pt x="155" y="105"/>
                      <a:pt x="155" y="105"/>
                    </a:cubicBezTo>
                    <a:moveTo>
                      <a:pt x="48" y="104"/>
                    </a:moveTo>
                    <a:cubicBezTo>
                      <a:pt x="48" y="104"/>
                      <a:pt x="48" y="105"/>
                      <a:pt x="47" y="105"/>
                    </a:cubicBezTo>
                    <a:cubicBezTo>
                      <a:pt x="49" y="106"/>
                      <a:pt x="50" y="106"/>
                      <a:pt x="51" y="107"/>
                    </a:cubicBezTo>
                    <a:cubicBezTo>
                      <a:pt x="52" y="107"/>
                      <a:pt x="52" y="107"/>
                      <a:pt x="52" y="107"/>
                    </a:cubicBezTo>
                    <a:cubicBezTo>
                      <a:pt x="50" y="106"/>
                      <a:pt x="49" y="105"/>
                      <a:pt x="48" y="104"/>
                    </a:cubicBezTo>
                    <a:moveTo>
                      <a:pt x="133" y="104"/>
                    </a:moveTo>
                    <a:cubicBezTo>
                      <a:pt x="132" y="105"/>
                      <a:pt x="131" y="106"/>
                      <a:pt x="131" y="108"/>
                    </a:cubicBezTo>
                    <a:cubicBezTo>
                      <a:pt x="136" y="110"/>
                      <a:pt x="136" y="110"/>
                      <a:pt x="136" y="110"/>
                    </a:cubicBezTo>
                    <a:cubicBezTo>
                      <a:pt x="136" y="109"/>
                      <a:pt x="137" y="108"/>
                      <a:pt x="138" y="107"/>
                    </a:cubicBezTo>
                    <a:cubicBezTo>
                      <a:pt x="136" y="106"/>
                      <a:pt x="134" y="105"/>
                      <a:pt x="133" y="104"/>
                    </a:cubicBezTo>
                    <a:moveTo>
                      <a:pt x="17" y="104"/>
                    </a:moveTo>
                    <a:cubicBezTo>
                      <a:pt x="17" y="104"/>
                      <a:pt x="16" y="104"/>
                      <a:pt x="16" y="105"/>
                    </a:cubicBezTo>
                    <a:cubicBezTo>
                      <a:pt x="17" y="105"/>
                      <a:pt x="18" y="105"/>
                      <a:pt x="19" y="106"/>
                    </a:cubicBezTo>
                    <a:cubicBezTo>
                      <a:pt x="19" y="106"/>
                      <a:pt x="19" y="106"/>
                      <a:pt x="19" y="105"/>
                    </a:cubicBezTo>
                    <a:cubicBezTo>
                      <a:pt x="18" y="105"/>
                      <a:pt x="17" y="105"/>
                      <a:pt x="17" y="104"/>
                    </a:cubicBezTo>
                    <a:moveTo>
                      <a:pt x="59" y="104"/>
                    </a:moveTo>
                    <a:cubicBezTo>
                      <a:pt x="59" y="104"/>
                      <a:pt x="59" y="104"/>
                      <a:pt x="59" y="104"/>
                    </a:cubicBezTo>
                    <a:cubicBezTo>
                      <a:pt x="60" y="105"/>
                      <a:pt x="61" y="105"/>
                      <a:pt x="62" y="106"/>
                    </a:cubicBezTo>
                    <a:cubicBezTo>
                      <a:pt x="61" y="105"/>
                      <a:pt x="60" y="105"/>
                      <a:pt x="59" y="104"/>
                    </a:cubicBezTo>
                    <a:moveTo>
                      <a:pt x="33" y="104"/>
                    </a:moveTo>
                    <a:cubicBezTo>
                      <a:pt x="33" y="104"/>
                      <a:pt x="33" y="104"/>
                      <a:pt x="33" y="104"/>
                    </a:cubicBezTo>
                    <a:cubicBezTo>
                      <a:pt x="33" y="104"/>
                      <a:pt x="34" y="105"/>
                      <a:pt x="34" y="105"/>
                    </a:cubicBezTo>
                    <a:cubicBezTo>
                      <a:pt x="34" y="105"/>
                      <a:pt x="34" y="105"/>
                      <a:pt x="34" y="105"/>
                    </a:cubicBezTo>
                    <a:cubicBezTo>
                      <a:pt x="34" y="104"/>
                      <a:pt x="33" y="104"/>
                      <a:pt x="33" y="104"/>
                    </a:cubicBezTo>
                    <a:moveTo>
                      <a:pt x="32" y="103"/>
                    </a:moveTo>
                    <a:cubicBezTo>
                      <a:pt x="32" y="103"/>
                      <a:pt x="32" y="103"/>
                      <a:pt x="32" y="104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2" y="104"/>
                      <a:pt x="32" y="103"/>
                      <a:pt x="32" y="103"/>
                    </a:cubicBezTo>
                    <a:moveTo>
                      <a:pt x="82" y="103"/>
                    </a:moveTo>
                    <a:cubicBezTo>
                      <a:pt x="82" y="104"/>
                      <a:pt x="82" y="104"/>
                      <a:pt x="82" y="104"/>
                    </a:cubicBezTo>
                    <a:cubicBezTo>
                      <a:pt x="84" y="106"/>
                      <a:pt x="87" y="107"/>
                      <a:pt x="90" y="109"/>
                    </a:cubicBezTo>
                    <a:cubicBezTo>
                      <a:pt x="90" y="109"/>
                      <a:pt x="90" y="108"/>
                      <a:pt x="90" y="108"/>
                    </a:cubicBezTo>
                    <a:cubicBezTo>
                      <a:pt x="88" y="106"/>
                      <a:pt x="85" y="105"/>
                      <a:pt x="82" y="103"/>
                    </a:cubicBezTo>
                    <a:moveTo>
                      <a:pt x="15" y="103"/>
                    </a:moveTo>
                    <a:cubicBezTo>
                      <a:pt x="15" y="103"/>
                      <a:pt x="15" y="103"/>
                      <a:pt x="15" y="104"/>
                    </a:cubicBezTo>
                    <a:cubicBezTo>
                      <a:pt x="15" y="104"/>
                      <a:pt x="16" y="104"/>
                      <a:pt x="16" y="104"/>
                    </a:cubicBezTo>
                    <a:cubicBezTo>
                      <a:pt x="16" y="104"/>
                      <a:pt x="16" y="104"/>
                      <a:pt x="16" y="104"/>
                    </a:cubicBezTo>
                    <a:cubicBezTo>
                      <a:pt x="16" y="104"/>
                      <a:pt x="16" y="103"/>
                      <a:pt x="15" y="103"/>
                    </a:cubicBezTo>
                    <a:moveTo>
                      <a:pt x="82" y="103"/>
                    </a:moveTo>
                    <a:cubicBezTo>
                      <a:pt x="82" y="103"/>
                      <a:pt x="82" y="103"/>
                      <a:pt x="82" y="103"/>
                    </a:cubicBezTo>
                    <a:cubicBezTo>
                      <a:pt x="90" y="108"/>
                      <a:pt x="90" y="108"/>
                      <a:pt x="90" y="108"/>
                    </a:cubicBezTo>
                    <a:cubicBezTo>
                      <a:pt x="90" y="108"/>
                      <a:pt x="90" y="108"/>
                      <a:pt x="90" y="108"/>
                    </a:cubicBezTo>
                    <a:cubicBezTo>
                      <a:pt x="88" y="106"/>
                      <a:pt x="85" y="105"/>
                      <a:pt x="82" y="103"/>
                    </a:cubicBezTo>
                    <a:moveTo>
                      <a:pt x="31" y="103"/>
                    </a:moveTo>
                    <a:cubicBezTo>
                      <a:pt x="31" y="103"/>
                      <a:pt x="31" y="103"/>
                      <a:pt x="31" y="103"/>
                    </a:cubicBezTo>
                    <a:cubicBezTo>
                      <a:pt x="31" y="103"/>
                      <a:pt x="31" y="103"/>
                      <a:pt x="32" y="103"/>
                    </a:cubicBezTo>
                    <a:cubicBezTo>
                      <a:pt x="32" y="103"/>
                      <a:pt x="32" y="103"/>
                      <a:pt x="32" y="103"/>
                    </a:cubicBezTo>
                    <a:cubicBezTo>
                      <a:pt x="31" y="103"/>
                      <a:pt x="31" y="103"/>
                      <a:pt x="31" y="103"/>
                    </a:cubicBezTo>
                    <a:moveTo>
                      <a:pt x="45" y="103"/>
                    </a:moveTo>
                    <a:cubicBezTo>
                      <a:pt x="45" y="103"/>
                      <a:pt x="45" y="103"/>
                      <a:pt x="45" y="103"/>
                    </a:cubicBezTo>
                    <a:cubicBezTo>
                      <a:pt x="46" y="104"/>
                      <a:pt x="46" y="104"/>
                      <a:pt x="47" y="104"/>
                    </a:cubicBezTo>
                    <a:cubicBezTo>
                      <a:pt x="47" y="104"/>
                      <a:pt x="47" y="104"/>
                      <a:pt x="47" y="104"/>
                    </a:cubicBezTo>
                    <a:cubicBezTo>
                      <a:pt x="46" y="103"/>
                      <a:pt x="46" y="103"/>
                      <a:pt x="45" y="103"/>
                    </a:cubicBezTo>
                    <a:moveTo>
                      <a:pt x="101" y="103"/>
                    </a:moveTo>
                    <a:cubicBezTo>
                      <a:pt x="100" y="104"/>
                      <a:pt x="100" y="105"/>
                      <a:pt x="99" y="106"/>
                    </a:cubicBezTo>
                    <a:cubicBezTo>
                      <a:pt x="101" y="108"/>
                      <a:pt x="104" y="109"/>
                      <a:pt x="106" y="111"/>
                    </a:cubicBezTo>
                    <a:cubicBezTo>
                      <a:pt x="107" y="110"/>
                      <a:pt x="108" y="108"/>
                      <a:pt x="109" y="107"/>
                    </a:cubicBezTo>
                    <a:cubicBezTo>
                      <a:pt x="106" y="106"/>
                      <a:pt x="104" y="104"/>
                      <a:pt x="101" y="103"/>
                    </a:cubicBezTo>
                    <a:moveTo>
                      <a:pt x="49" y="102"/>
                    </a:moveTo>
                    <a:cubicBezTo>
                      <a:pt x="49" y="103"/>
                      <a:pt x="49" y="103"/>
                      <a:pt x="49" y="103"/>
                    </a:cubicBezTo>
                    <a:cubicBezTo>
                      <a:pt x="50" y="104"/>
                      <a:pt x="51" y="104"/>
                      <a:pt x="53" y="105"/>
                    </a:cubicBezTo>
                    <a:cubicBezTo>
                      <a:pt x="53" y="105"/>
                      <a:pt x="53" y="105"/>
                      <a:pt x="53" y="105"/>
                    </a:cubicBezTo>
                    <a:cubicBezTo>
                      <a:pt x="52" y="104"/>
                      <a:pt x="50" y="103"/>
                      <a:pt x="49" y="102"/>
                    </a:cubicBezTo>
                    <a:moveTo>
                      <a:pt x="151" y="102"/>
                    </a:moveTo>
                    <a:cubicBezTo>
                      <a:pt x="150" y="103"/>
                      <a:pt x="149" y="105"/>
                      <a:pt x="149" y="106"/>
                    </a:cubicBezTo>
                    <a:cubicBezTo>
                      <a:pt x="149" y="106"/>
                      <a:pt x="149" y="106"/>
                      <a:pt x="149" y="106"/>
                    </a:cubicBezTo>
                    <a:cubicBezTo>
                      <a:pt x="149" y="106"/>
                      <a:pt x="149" y="106"/>
                      <a:pt x="149" y="106"/>
                    </a:cubicBezTo>
                    <a:cubicBezTo>
                      <a:pt x="150" y="105"/>
                      <a:pt x="150" y="105"/>
                      <a:pt x="150" y="105"/>
                    </a:cubicBezTo>
                    <a:cubicBezTo>
                      <a:pt x="150" y="105"/>
                      <a:pt x="150" y="106"/>
                      <a:pt x="149" y="106"/>
                    </a:cubicBezTo>
                    <a:cubicBezTo>
                      <a:pt x="150" y="107"/>
                      <a:pt x="150" y="107"/>
                      <a:pt x="150" y="107"/>
                    </a:cubicBezTo>
                    <a:cubicBezTo>
                      <a:pt x="151" y="106"/>
                      <a:pt x="151" y="104"/>
                      <a:pt x="152" y="103"/>
                    </a:cubicBezTo>
                    <a:cubicBezTo>
                      <a:pt x="151" y="102"/>
                      <a:pt x="151" y="102"/>
                      <a:pt x="151" y="102"/>
                    </a:cubicBezTo>
                    <a:moveTo>
                      <a:pt x="117" y="102"/>
                    </a:moveTo>
                    <a:cubicBezTo>
                      <a:pt x="116" y="103"/>
                      <a:pt x="116" y="104"/>
                      <a:pt x="115" y="105"/>
                    </a:cubicBezTo>
                    <a:cubicBezTo>
                      <a:pt x="122" y="109"/>
                      <a:pt x="122" y="109"/>
                      <a:pt x="122" y="109"/>
                    </a:cubicBezTo>
                    <a:cubicBezTo>
                      <a:pt x="122" y="108"/>
                      <a:pt x="123" y="107"/>
                      <a:pt x="123" y="106"/>
                    </a:cubicBezTo>
                    <a:cubicBezTo>
                      <a:pt x="121" y="105"/>
                      <a:pt x="119" y="104"/>
                      <a:pt x="117" y="103"/>
                    </a:cubicBezTo>
                    <a:cubicBezTo>
                      <a:pt x="117" y="103"/>
                      <a:pt x="117" y="102"/>
                      <a:pt x="117" y="102"/>
                    </a:cubicBezTo>
                    <a:moveTo>
                      <a:pt x="150" y="102"/>
                    </a:moveTo>
                    <a:cubicBezTo>
                      <a:pt x="149" y="103"/>
                      <a:pt x="149" y="104"/>
                      <a:pt x="148" y="105"/>
                    </a:cubicBezTo>
                    <a:cubicBezTo>
                      <a:pt x="148" y="106"/>
                      <a:pt x="148" y="106"/>
                      <a:pt x="148" y="106"/>
                    </a:cubicBezTo>
                    <a:cubicBezTo>
                      <a:pt x="149" y="104"/>
                      <a:pt x="150" y="103"/>
                      <a:pt x="150" y="102"/>
                    </a:cubicBezTo>
                    <a:cubicBezTo>
                      <a:pt x="150" y="102"/>
                      <a:pt x="150" y="102"/>
                      <a:pt x="150" y="102"/>
                    </a:cubicBezTo>
                    <a:moveTo>
                      <a:pt x="56" y="102"/>
                    </a:moveTo>
                    <a:cubicBezTo>
                      <a:pt x="56" y="102"/>
                      <a:pt x="56" y="102"/>
                      <a:pt x="56" y="102"/>
                    </a:cubicBezTo>
                    <a:cubicBezTo>
                      <a:pt x="56" y="102"/>
                      <a:pt x="57" y="102"/>
                      <a:pt x="57" y="103"/>
                    </a:cubicBezTo>
                    <a:cubicBezTo>
                      <a:pt x="57" y="103"/>
                      <a:pt x="57" y="103"/>
                      <a:pt x="57" y="103"/>
                    </a:cubicBezTo>
                    <a:cubicBezTo>
                      <a:pt x="57" y="102"/>
                      <a:pt x="56" y="102"/>
                      <a:pt x="56" y="102"/>
                    </a:cubicBezTo>
                    <a:moveTo>
                      <a:pt x="61" y="101"/>
                    </a:moveTo>
                    <a:cubicBezTo>
                      <a:pt x="61" y="102"/>
                      <a:pt x="60" y="102"/>
                      <a:pt x="60" y="103"/>
                    </a:cubicBezTo>
                    <a:cubicBezTo>
                      <a:pt x="62" y="104"/>
                      <a:pt x="65" y="105"/>
                      <a:pt x="67" y="107"/>
                    </a:cubicBezTo>
                    <a:cubicBezTo>
                      <a:pt x="67" y="106"/>
                      <a:pt x="68" y="106"/>
                      <a:pt x="68" y="105"/>
                    </a:cubicBezTo>
                    <a:cubicBezTo>
                      <a:pt x="67" y="105"/>
                      <a:pt x="66" y="104"/>
                      <a:pt x="66" y="104"/>
                    </a:cubicBezTo>
                    <a:cubicBezTo>
                      <a:pt x="64" y="103"/>
                      <a:pt x="63" y="102"/>
                      <a:pt x="61" y="101"/>
                    </a:cubicBezTo>
                    <a:moveTo>
                      <a:pt x="127" y="101"/>
                    </a:moveTo>
                    <a:cubicBezTo>
                      <a:pt x="126" y="102"/>
                      <a:pt x="125" y="103"/>
                      <a:pt x="125" y="105"/>
                    </a:cubicBezTo>
                    <a:cubicBezTo>
                      <a:pt x="125" y="105"/>
                      <a:pt x="125" y="105"/>
                      <a:pt x="126" y="105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0" y="106"/>
                      <a:pt x="131" y="105"/>
                      <a:pt x="131" y="104"/>
                    </a:cubicBezTo>
                    <a:cubicBezTo>
                      <a:pt x="131" y="104"/>
                      <a:pt x="131" y="104"/>
                      <a:pt x="132" y="104"/>
                    </a:cubicBezTo>
                    <a:cubicBezTo>
                      <a:pt x="130" y="103"/>
                      <a:pt x="128" y="102"/>
                      <a:pt x="127" y="101"/>
                    </a:cubicBezTo>
                    <a:moveTo>
                      <a:pt x="46" y="101"/>
                    </a:moveTo>
                    <a:cubicBezTo>
                      <a:pt x="46" y="101"/>
                      <a:pt x="46" y="101"/>
                      <a:pt x="46" y="101"/>
                    </a:cubicBezTo>
                    <a:cubicBezTo>
                      <a:pt x="47" y="102"/>
                      <a:pt x="47" y="102"/>
                      <a:pt x="48" y="102"/>
                    </a:cubicBezTo>
                    <a:cubicBezTo>
                      <a:pt x="48" y="102"/>
                      <a:pt x="48" y="102"/>
                      <a:pt x="48" y="102"/>
                    </a:cubicBezTo>
                    <a:cubicBezTo>
                      <a:pt x="47" y="102"/>
                      <a:pt x="47" y="101"/>
                      <a:pt x="46" y="101"/>
                    </a:cubicBezTo>
                    <a:moveTo>
                      <a:pt x="148" y="100"/>
                    </a:moveTo>
                    <a:cubicBezTo>
                      <a:pt x="147" y="102"/>
                      <a:pt x="146" y="103"/>
                      <a:pt x="146" y="104"/>
                    </a:cubicBezTo>
                    <a:cubicBezTo>
                      <a:pt x="146" y="104"/>
                      <a:pt x="146" y="104"/>
                      <a:pt x="146" y="104"/>
                    </a:cubicBezTo>
                    <a:cubicBezTo>
                      <a:pt x="147" y="103"/>
                      <a:pt x="148" y="102"/>
                      <a:pt x="149" y="101"/>
                    </a:cubicBezTo>
                    <a:cubicBezTo>
                      <a:pt x="148" y="100"/>
                      <a:pt x="148" y="100"/>
                      <a:pt x="148" y="100"/>
                    </a:cubicBezTo>
                    <a:moveTo>
                      <a:pt x="113" y="100"/>
                    </a:moveTo>
                    <a:cubicBezTo>
                      <a:pt x="113" y="101"/>
                      <a:pt x="113" y="102"/>
                      <a:pt x="112" y="103"/>
                    </a:cubicBezTo>
                    <a:cubicBezTo>
                      <a:pt x="113" y="103"/>
                      <a:pt x="113" y="103"/>
                      <a:pt x="113" y="103"/>
                    </a:cubicBezTo>
                    <a:cubicBezTo>
                      <a:pt x="114" y="103"/>
                      <a:pt x="114" y="102"/>
                      <a:pt x="115" y="101"/>
                    </a:cubicBezTo>
                    <a:cubicBezTo>
                      <a:pt x="114" y="101"/>
                      <a:pt x="114" y="101"/>
                      <a:pt x="113" y="100"/>
                    </a:cubicBezTo>
                    <a:moveTo>
                      <a:pt x="40" y="99"/>
                    </a:moveTo>
                    <a:cubicBezTo>
                      <a:pt x="40" y="100"/>
                      <a:pt x="40" y="100"/>
                      <a:pt x="40" y="100"/>
                    </a:cubicBezTo>
                    <a:cubicBezTo>
                      <a:pt x="40" y="100"/>
                      <a:pt x="41" y="100"/>
                      <a:pt x="41" y="101"/>
                    </a:cubicBezTo>
                    <a:cubicBezTo>
                      <a:pt x="41" y="100"/>
                      <a:pt x="41" y="100"/>
                      <a:pt x="41" y="100"/>
                    </a:cubicBezTo>
                    <a:cubicBezTo>
                      <a:pt x="41" y="100"/>
                      <a:pt x="40" y="100"/>
                      <a:pt x="40" y="99"/>
                    </a:cubicBezTo>
                    <a:moveTo>
                      <a:pt x="62" y="99"/>
                    </a:moveTo>
                    <a:cubicBezTo>
                      <a:pt x="62" y="100"/>
                      <a:pt x="62" y="100"/>
                      <a:pt x="62" y="100"/>
                    </a:cubicBezTo>
                    <a:cubicBezTo>
                      <a:pt x="64" y="101"/>
                      <a:pt x="66" y="103"/>
                      <a:pt x="69" y="104"/>
                    </a:cubicBezTo>
                    <a:cubicBezTo>
                      <a:pt x="69" y="104"/>
                      <a:pt x="69" y="104"/>
                      <a:pt x="69" y="104"/>
                    </a:cubicBezTo>
                    <a:cubicBezTo>
                      <a:pt x="67" y="102"/>
                      <a:pt x="64" y="101"/>
                      <a:pt x="62" y="99"/>
                    </a:cubicBezTo>
                    <a:moveTo>
                      <a:pt x="57" y="99"/>
                    </a:moveTo>
                    <a:cubicBezTo>
                      <a:pt x="57" y="99"/>
                      <a:pt x="57" y="100"/>
                      <a:pt x="56" y="101"/>
                    </a:cubicBezTo>
                    <a:cubicBezTo>
                      <a:pt x="57" y="101"/>
                      <a:pt x="57" y="101"/>
                      <a:pt x="58" y="101"/>
                    </a:cubicBezTo>
                    <a:cubicBezTo>
                      <a:pt x="58" y="101"/>
                      <a:pt x="58" y="100"/>
                      <a:pt x="59" y="100"/>
                    </a:cubicBezTo>
                    <a:cubicBezTo>
                      <a:pt x="58" y="99"/>
                      <a:pt x="58" y="99"/>
                      <a:pt x="57" y="99"/>
                    </a:cubicBezTo>
                    <a:moveTo>
                      <a:pt x="51" y="99"/>
                    </a:moveTo>
                    <a:cubicBezTo>
                      <a:pt x="51" y="99"/>
                      <a:pt x="51" y="99"/>
                      <a:pt x="51" y="99"/>
                    </a:cubicBezTo>
                    <a:cubicBezTo>
                      <a:pt x="52" y="100"/>
                      <a:pt x="54" y="101"/>
                      <a:pt x="55" y="101"/>
                    </a:cubicBezTo>
                    <a:cubicBezTo>
                      <a:pt x="55" y="101"/>
                      <a:pt x="55" y="101"/>
                      <a:pt x="55" y="101"/>
                    </a:cubicBezTo>
                    <a:cubicBezTo>
                      <a:pt x="54" y="101"/>
                      <a:pt x="52" y="100"/>
                      <a:pt x="51" y="99"/>
                    </a:cubicBezTo>
                    <a:moveTo>
                      <a:pt x="24" y="99"/>
                    </a:move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moveTo>
                      <a:pt x="41" y="98"/>
                    </a:move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8"/>
                      <a:pt x="42" y="99"/>
                      <a:pt x="42" y="99"/>
                    </a:cubicBezTo>
                    <a:cubicBezTo>
                      <a:pt x="42" y="99"/>
                      <a:pt x="42" y="98"/>
                      <a:pt x="42" y="98"/>
                    </a:cubicBezTo>
                    <a:cubicBezTo>
                      <a:pt x="42" y="98"/>
                      <a:pt x="42" y="98"/>
                      <a:pt x="41" y="98"/>
                    </a:cubicBezTo>
                    <a:moveTo>
                      <a:pt x="49" y="97"/>
                    </a:moveTo>
                    <a:cubicBezTo>
                      <a:pt x="49" y="97"/>
                      <a:pt x="49" y="97"/>
                      <a:pt x="49" y="97"/>
                    </a:cubicBezTo>
                    <a:cubicBezTo>
                      <a:pt x="49" y="98"/>
                      <a:pt x="49" y="98"/>
                      <a:pt x="50" y="98"/>
                    </a:cubicBezTo>
                    <a:cubicBezTo>
                      <a:pt x="50" y="98"/>
                      <a:pt x="50" y="98"/>
                      <a:pt x="50" y="98"/>
                    </a:cubicBezTo>
                    <a:cubicBezTo>
                      <a:pt x="49" y="98"/>
                      <a:pt x="49" y="98"/>
                      <a:pt x="49" y="97"/>
                    </a:cubicBezTo>
                    <a:moveTo>
                      <a:pt x="120" y="97"/>
                    </a:moveTo>
                    <a:cubicBezTo>
                      <a:pt x="119" y="98"/>
                      <a:pt x="118" y="100"/>
                      <a:pt x="118" y="101"/>
                    </a:cubicBezTo>
                    <a:cubicBezTo>
                      <a:pt x="120" y="102"/>
                      <a:pt x="122" y="103"/>
                      <a:pt x="124" y="104"/>
                    </a:cubicBezTo>
                    <a:cubicBezTo>
                      <a:pt x="125" y="103"/>
                      <a:pt x="126" y="102"/>
                      <a:pt x="126" y="101"/>
                    </a:cubicBezTo>
                    <a:cubicBezTo>
                      <a:pt x="124" y="100"/>
                      <a:pt x="122" y="99"/>
                      <a:pt x="120" y="97"/>
                    </a:cubicBezTo>
                    <a:moveTo>
                      <a:pt x="37" y="97"/>
                    </a:moveTo>
                    <a:cubicBezTo>
                      <a:pt x="36" y="97"/>
                      <a:pt x="36" y="97"/>
                      <a:pt x="36" y="98"/>
                    </a:cubicBezTo>
                    <a:cubicBezTo>
                      <a:pt x="36" y="98"/>
                      <a:pt x="36" y="98"/>
                      <a:pt x="36" y="98"/>
                    </a:cubicBezTo>
                    <a:cubicBezTo>
                      <a:pt x="37" y="98"/>
                      <a:pt x="37" y="98"/>
                      <a:pt x="38" y="99"/>
                    </a:cubicBezTo>
                    <a:cubicBezTo>
                      <a:pt x="38" y="98"/>
                      <a:pt x="38" y="98"/>
                      <a:pt x="38" y="98"/>
                    </a:cubicBezTo>
                    <a:cubicBezTo>
                      <a:pt x="37" y="98"/>
                      <a:pt x="37" y="97"/>
                      <a:pt x="37" y="97"/>
                    </a:cubicBezTo>
                    <a:moveTo>
                      <a:pt x="59" y="97"/>
                    </a:moveTo>
                    <a:cubicBezTo>
                      <a:pt x="58" y="97"/>
                      <a:pt x="58" y="98"/>
                      <a:pt x="58" y="98"/>
                    </a:cubicBezTo>
                    <a:cubicBezTo>
                      <a:pt x="58" y="98"/>
                      <a:pt x="59" y="98"/>
                      <a:pt x="59" y="99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59" y="98"/>
                      <a:pt x="59" y="97"/>
                      <a:pt x="59" y="97"/>
                    </a:cubicBezTo>
                    <a:moveTo>
                      <a:pt x="21" y="97"/>
                    </a:moveTo>
                    <a:cubicBezTo>
                      <a:pt x="21" y="97"/>
                      <a:pt x="21" y="97"/>
                      <a:pt x="21" y="97"/>
                    </a:cubicBezTo>
                    <a:cubicBezTo>
                      <a:pt x="22" y="97"/>
                      <a:pt x="23" y="98"/>
                      <a:pt x="23" y="98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3" y="98"/>
                      <a:pt x="22" y="97"/>
                      <a:pt x="21" y="97"/>
                    </a:cubicBezTo>
                    <a:moveTo>
                      <a:pt x="36" y="97"/>
                    </a:move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8"/>
                    </a:cubicBez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7"/>
                    </a:cubicBezTo>
                    <a:moveTo>
                      <a:pt x="167" y="97"/>
                    </a:moveTo>
                    <a:cubicBezTo>
                      <a:pt x="167" y="97"/>
                      <a:pt x="167" y="97"/>
                      <a:pt x="167" y="97"/>
                    </a:cubicBezTo>
                    <a:cubicBezTo>
                      <a:pt x="167" y="97"/>
                      <a:pt x="167" y="97"/>
                      <a:pt x="167" y="97"/>
                    </a:cubicBezTo>
                    <a:cubicBezTo>
                      <a:pt x="167" y="98"/>
                      <a:pt x="166" y="98"/>
                      <a:pt x="165" y="99"/>
                    </a:cubicBezTo>
                    <a:cubicBezTo>
                      <a:pt x="164" y="101"/>
                      <a:pt x="163" y="103"/>
                      <a:pt x="162" y="106"/>
                    </a:cubicBezTo>
                    <a:cubicBezTo>
                      <a:pt x="162" y="106"/>
                      <a:pt x="162" y="106"/>
                      <a:pt x="162" y="106"/>
                    </a:cubicBezTo>
                    <a:cubicBezTo>
                      <a:pt x="164" y="107"/>
                      <a:pt x="164" y="107"/>
                      <a:pt x="164" y="107"/>
                    </a:cubicBezTo>
                    <a:cubicBezTo>
                      <a:pt x="166" y="103"/>
                      <a:pt x="166" y="103"/>
                      <a:pt x="166" y="103"/>
                    </a:cubicBezTo>
                    <a:cubicBezTo>
                      <a:pt x="167" y="101"/>
                      <a:pt x="167" y="101"/>
                      <a:pt x="167" y="101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7" y="97"/>
                      <a:pt x="167" y="97"/>
                      <a:pt x="167" y="97"/>
                    </a:cubicBezTo>
                    <a:moveTo>
                      <a:pt x="35" y="96"/>
                    </a:moveTo>
                    <a:cubicBezTo>
                      <a:pt x="35" y="96"/>
                      <a:pt x="35" y="96"/>
                      <a:pt x="35" y="97"/>
                    </a:cubicBezTo>
                    <a:cubicBezTo>
                      <a:pt x="35" y="97"/>
                      <a:pt x="35" y="97"/>
                      <a:pt x="35" y="97"/>
                    </a:cubicBezTo>
                    <a:cubicBezTo>
                      <a:pt x="35" y="97"/>
                      <a:pt x="35" y="97"/>
                      <a:pt x="35" y="96"/>
                    </a:cubicBezTo>
                    <a:cubicBezTo>
                      <a:pt x="35" y="96"/>
                      <a:pt x="35" y="96"/>
                      <a:pt x="35" y="96"/>
                    </a:cubicBezTo>
                    <a:moveTo>
                      <a:pt x="53" y="96"/>
                    </a:moveTo>
                    <a:cubicBezTo>
                      <a:pt x="52" y="97"/>
                      <a:pt x="52" y="97"/>
                      <a:pt x="52" y="98"/>
                    </a:cubicBezTo>
                    <a:cubicBezTo>
                      <a:pt x="53" y="98"/>
                      <a:pt x="54" y="99"/>
                      <a:pt x="56" y="100"/>
                    </a:cubicBezTo>
                    <a:cubicBezTo>
                      <a:pt x="56" y="100"/>
                      <a:pt x="56" y="99"/>
                      <a:pt x="57" y="98"/>
                    </a:cubicBezTo>
                    <a:cubicBezTo>
                      <a:pt x="55" y="98"/>
                      <a:pt x="54" y="97"/>
                      <a:pt x="53" y="96"/>
                    </a:cubicBezTo>
                    <a:moveTo>
                      <a:pt x="64" y="96"/>
                    </a:moveTo>
                    <a:cubicBezTo>
                      <a:pt x="64" y="96"/>
                      <a:pt x="64" y="96"/>
                      <a:pt x="64" y="97"/>
                    </a:cubicBezTo>
                    <a:cubicBezTo>
                      <a:pt x="66" y="98"/>
                      <a:pt x="68" y="99"/>
                      <a:pt x="71" y="101"/>
                    </a:cubicBezTo>
                    <a:cubicBezTo>
                      <a:pt x="71" y="100"/>
                      <a:pt x="71" y="100"/>
                      <a:pt x="71" y="100"/>
                    </a:cubicBezTo>
                    <a:cubicBezTo>
                      <a:pt x="69" y="99"/>
                      <a:pt x="67" y="97"/>
                      <a:pt x="64" y="96"/>
                    </a:cubicBezTo>
                    <a:moveTo>
                      <a:pt x="19" y="96"/>
                    </a:moveTo>
                    <a:cubicBezTo>
                      <a:pt x="19" y="96"/>
                      <a:pt x="19" y="96"/>
                      <a:pt x="19" y="96"/>
                    </a:cubicBezTo>
                    <a:cubicBezTo>
                      <a:pt x="20" y="96"/>
                      <a:pt x="20" y="96"/>
                      <a:pt x="21" y="97"/>
                    </a:cubicBezTo>
                    <a:cubicBezTo>
                      <a:pt x="21" y="97"/>
                      <a:pt x="21" y="97"/>
                      <a:pt x="21" y="97"/>
                    </a:cubicBezTo>
                    <a:cubicBezTo>
                      <a:pt x="20" y="96"/>
                      <a:pt x="20" y="96"/>
                      <a:pt x="19" y="96"/>
                    </a:cubicBezTo>
                    <a:moveTo>
                      <a:pt x="3" y="96"/>
                    </a:moveTo>
                    <a:cubicBezTo>
                      <a:pt x="3" y="96"/>
                      <a:pt x="3" y="96"/>
                      <a:pt x="3" y="96"/>
                    </a:cubicBezTo>
                    <a:cubicBezTo>
                      <a:pt x="4" y="97"/>
                      <a:pt x="5" y="97"/>
                      <a:pt x="5" y="98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5" y="97"/>
                      <a:pt x="4" y="96"/>
                      <a:pt x="3" y="96"/>
                    </a:cubicBezTo>
                    <a:moveTo>
                      <a:pt x="116" y="96"/>
                    </a:moveTo>
                    <a:cubicBezTo>
                      <a:pt x="116" y="97"/>
                      <a:pt x="115" y="98"/>
                      <a:pt x="114" y="99"/>
                    </a:cubicBezTo>
                    <a:cubicBezTo>
                      <a:pt x="115" y="99"/>
                      <a:pt x="115" y="99"/>
                      <a:pt x="115" y="100"/>
                    </a:cubicBezTo>
                    <a:cubicBezTo>
                      <a:pt x="116" y="98"/>
                      <a:pt x="117" y="97"/>
                      <a:pt x="117" y="96"/>
                    </a:cubicBezTo>
                    <a:cubicBezTo>
                      <a:pt x="117" y="96"/>
                      <a:pt x="117" y="96"/>
                      <a:pt x="116" y="96"/>
                    </a:cubicBezTo>
                    <a:moveTo>
                      <a:pt x="38" y="95"/>
                    </a:moveTo>
                    <a:cubicBezTo>
                      <a:pt x="37" y="96"/>
                      <a:pt x="37" y="96"/>
                      <a:pt x="37" y="96"/>
                    </a:cubicBezTo>
                    <a:cubicBezTo>
                      <a:pt x="37" y="96"/>
                      <a:pt x="37" y="96"/>
                      <a:pt x="37" y="96"/>
                    </a:cubicBezTo>
                    <a:cubicBezTo>
                      <a:pt x="38" y="96"/>
                      <a:pt x="38" y="96"/>
                      <a:pt x="39" y="97"/>
                    </a:cubicBezTo>
                    <a:cubicBezTo>
                      <a:pt x="39" y="97"/>
                      <a:pt x="39" y="96"/>
                      <a:pt x="39" y="96"/>
                    </a:cubicBezTo>
                    <a:cubicBezTo>
                      <a:pt x="38" y="96"/>
                      <a:pt x="38" y="96"/>
                      <a:pt x="38" y="95"/>
                    </a:cubicBezTo>
                    <a:moveTo>
                      <a:pt x="105" y="95"/>
                    </a:moveTo>
                    <a:cubicBezTo>
                      <a:pt x="105" y="96"/>
                      <a:pt x="104" y="97"/>
                      <a:pt x="104" y="98"/>
                    </a:cubicBezTo>
                    <a:cubicBezTo>
                      <a:pt x="112" y="102"/>
                      <a:pt x="112" y="102"/>
                      <a:pt x="112" y="102"/>
                    </a:cubicBezTo>
                    <a:cubicBezTo>
                      <a:pt x="112" y="102"/>
                      <a:pt x="113" y="101"/>
                      <a:pt x="113" y="100"/>
                    </a:cubicBezTo>
                    <a:cubicBezTo>
                      <a:pt x="110" y="98"/>
                      <a:pt x="108" y="97"/>
                      <a:pt x="105" y="95"/>
                    </a:cubicBezTo>
                    <a:moveTo>
                      <a:pt x="37" y="95"/>
                    </a:moveTo>
                    <a:cubicBezTo>
                      <a:pt x="37" y="95"/>
                      <a:pt x="37" y="95"/>
                      <a:pt x="37" y="96"/>
                    </a:cubicBezTo>
                    <a:cubicBezTo>
                      <a:pt x="37" y="96"/>
                      <a:pt x="37" y="96"/>
                      <a:pt x="37" y="96"/>
                    </a:cubicBezTo>
                    <a:cubicBezTo>
                      <a:pt x="37" y="96"/>
                      <a:pt x="37" y="96"/>
                      <a:pt x="37" y="95"/>
                    </a:cubicBezTo>
                    <a:cubicBezTo>
                      <a:pt x="37" y="95"/>
                      <a:pt x="37" y="95"/>
                      <a:pt x="37" y="95"/>
                    </a:cubicBezTo>
                    <a:moveTo>
                      <a:pt x="154" y="95"/>
                    </a:moveTo>
                    <a:cubicBezTo>
                      <a:pt x="153" y="97"/>
                      <a:pt x="152" y="98"/>
                      <a:pt x="151" y="100"/>
                    </a:cubicBezTo>
                    <a:cubicBezTo>
                      <a:pt x="151" y="100"/>
                      <a:pt x="151" y="100"/>
                      <a:pt x="151" y="100"/>
                    </a:cubicBezTo>
                    <a:cubicBezTo>
                      <a:pt x="152" y="98"/>
                      <a:pt x="153" y="97"/>
                      <a:pt x="154" y="95"/>
                    </a:cubicBezTo>
                    <a:cubicBezTo>
                      <a:pt x="154" y="95"/>
                      <a:pt x="154" y="95"/>
                      <a:pt x="154" y="95"/>
                    </a:cubicBezTo>
                    <a:moveTo>
                      <a:pt x="87" y="95"/>
                    </a:moveTo>
                    <a:cubicBezTo>
                      <a:pt x="85" y="98"/>
                      <a:pt x="85" y="98"/>
                      <a:pt x="85" y="98"/>
                    </a:cubicBezTo>
                    <a:cubicBezTo>
                      <a:pt x="88" y="100"/>
                      <a:pt x="91" y="101"/>
                      <a:pt x="93" y="103"/>
                    </a:cubicBezTo>
                    <a:cubicBezTo>
                      <a:pt x="94" y="102"/>
                      <a:pt x="95" y="101"/>
                      <a:pt x="95" y="99"/>
                    </a:cubicBezTo>
                    <a:cubicBezTo>
                      <a:pt x="93" y="98"/>
                      <a:pt x="90" y="96"/>
                      <a:pt x="87" y="95"/>
                    </a:cubicBezTo>
                    <a:moveTo>
                      <a:pt x="1" y="95"/>
                    </a:moveTo>
                    <a:cubicBezTo>
                      <a:pt x="1" y="95"/>
                      <a:pt x="1" y="95"/>
                      <a:pt x="1" y="95"/>
                    </a:cubicBezTo>
                    <a:cubicBezTo>
                      <a:pt x="2" y="95"/>
                      <a:pt x="2" y="95"/>
                      <a:pt x="2" y="96"/>
                    </a:cubicBezTo>
                    <a:cubicBezTo>
                      <a:pt x="2" y="96"/>
                      <a:pt x="3" y="95"/>
                      <a:pt x="3" y="95"/>
                    </a:cubicBezTo>
                    <a:cubicBezTo>
                      <a:pt x="2" y="95"/>
                      <a:pt x="2" y="95"/>
                      <a:pt x="1" y="95"/>
                    </a:cubicBezTo>
                    <a:moveTo>
                      <a:pt x="50" y="95"/>
                    </a:moveTo>
                    <a:cubicBezTo>
                      <a:pt x="50" y="95"/>
                      <a:pt x="50" y="96"/>
                      <a:pt x="49" y="96"/>
                    </a:cubicBezTo>
                    <a:cubicBezTo>
                      <a:pt x="50" y="97"/>
                      <a:pt x="50" y="97"/>
                      <a:pt x="51" y="97"/>
                    </a:cubicBezTo>
                    <a:cubicBezTo>
                      <a:pt x="51" y="97"/>
                      <a:pt x="51" y="96"/>
                      <a:pt x="52" y="95"/>
                    </a:cubicBezTo>
                    <a:cubicBezTo>
                      <a:pt x="51" y="95"/>
                      <a:pt x="51" y="95"/>
                      <a:pt x="50" y="95"/>
                    </a:cubicBezTo>
                    <a:moveTo>
                      <a:pt x="36" y="94"/>
                    </a:move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4"/>
                    </a:cubicBezTo>
                    <a:moveTo>
                      <a:pt x="138" y="94"/>
                    </a:moveTo>
                    <a:cubicBezTo>
                      <a:pt x="138" y="96"/>
                      <a:pt x="137" y="97"/>
                      <a:pt x="136" y="98"/>
                    </a:cubicBezTo>
                    <a:cubicBezTo>
                      <a:pt x="141" y="101"/>
                      <a:pt x="141" y="101"/>
                      <a:pt x="141" y="101"/>
                    </a:cubicBezTo>
                    <a:cubicBezTo>
                      <a:pt x="142" y="100"/>
                      <a:pt x="142" y="99"/>
                      <a:pt x="143" y="97"/>
                    </a:cubicBezTo>
                    <a:cubicBezTo>
                      <a:pt x="138" y="94"/>
                      <a:pt x="138" y="94"/>
                      <a:pt x="138" y="94"/>
                    </a:cubicBezTo>
                    <a:moveTo>
                      <a:pt x="43" y="94"/>
                    </a:moveTo>
                    <a:cubicBezTo>
                      <a:pt x="43" y="94"/>
                      <a:pt x="43" y="94"/>
                      <a:pt x="43" y="94"/>
                    </a:cubicBezTo>
                    <a:cubicBezTo>
                      <a:pt x="44" y="94"/>
                      <a:pt x="44" y="95"/>
                      <a:pt x="44" y="95"/>
                    </a:cubicBezTo>
                    <a:cubicBezTo>
                      <a:pt x="44" y="95"/>
                      <a:pt x="44" y="95"/>
                      <a:pt x="44" y="95"/>
                    </a:cubicBezTo>
                    <a:cubicBezTo>
                      <a:pt x="44" y="95"/>
                      <a:pt x="44" y="94"/>
                      <a:pt x="43" y="94"/>
                    </a:cubicBezTo>
                    <a:moveTo>
                      <a:pt x="163" y="94"/>
                    </a:moveTo>
                    <a:cubicBezTo>
                      <a:pt x="163" y="95"/>
                      <a:pt x="162" y="96"/>
                      <a:pt x="162" y="96"/>
                    </a:cubicBezTo>
                    <a:cubicBezTo>
                      <a:pt x="160" y="98"/>
                      <a:pt x="158" y="101"/>
                      <a:pt x="157" y="103"/>
                    </a:cubicBezTo>
                    <a:cubicBezTo>
                      <a:pt x="159" y="104"/>
                      <a:pt x="159" y="104"/>
                      <a:pt x="159" y="104"/>
                    </a:cubicBezTo>
                    <a:cubicBezTo>
                      <a:pt x="159" y="103"/>
                      <a:pt x="160" y="102"/>
                      <a:pt x="161" y="101"/>
                    </a:cubicBezTo>
                    <a:cubicBezTo>
                      <a:pt x="162" y="99"/>
                      <a:pt x="164" y="97"/>
                      <a:pt x="165" y="96"/>
                    </a:cubicBezTo>
                    <a:cubicBezTo>
                      <a:pt x="165" y="96"/>
                      <a:pt x="165" y="96"/>
                      <a:pt x="165" y="96"/>
                    </a:cubicBezTo>
                    <a:cubicBezTo>
                      <a:pt x="165" y="96"/>
                      <a:pt x="165" y="96"/>
                      <a:pt x="165" y="96"/>
                    </a:cubicBezTo>
                    <a:cubicBezTo>
                      <a:pt x="163" y="94"/>
                      <a:pt x="163" y="94"/>
                      <a:pt x="163" y="94"/>
                    </a:cubicBezTo>
                    <a:moveTo>
                      <a:pt x="54" y="94"/>
                    </a:moveTo>
                    <a:cubicBezTo>
                      <a:pt x="54" y="94"/>
                      <a:pt x="53" y="95"/>
                      <a:pt x="53" y="95"/>
                    </a:cubicBezTo>
                    <a:cubicBezTo>
                      <a:pt x="55" y="96"/>
                      <a:pt x="56" y="97"/>
                      <a:pt x="57" y="97"/>
                    </a:cubicBezTo>
                    <a:cubicBezTo>
                      <a:pt x="57" y="97"/>
                      <a:pt x="58" y="97"/>
                      <a:pt x="58" y="97"/>
                    </a:cubicBezTo>
                    <a:cubicBezTo>
                      <a:pt x="56" y="96"/>
                      <a:pt x="55" y="95"/>
                      <a:pt x="54" y="94"/>
                    </a:cubicBezTo>
                    <a:moveTo>
                      <a:pt x="1" y="94"/>
                    </a:moveTo>
                    <a:cubicBezTo>
                      <a:pt x="0" y="94"/>
                      <a:pt x="0" y="94"/>
                      <a:pt x="0" y="94"/>
                    </a:cubicBezTo>
                    <a:cubicBezTo>
                      <a:pt x="0" y="94"/>
                      <a:pt x="1" y="95"/>
                      <a:pt x="1" y="95"/>
                    </a:cubicBezTo>
                    <a:cubicBezTo>
                      <a:pt x="1" y="95"/>
                      <a:pt x="1" y="94"/>
                      <a:pt x="1" y="94"/>
                    </a:cubicBezTo>
                    <a:cubicBezTo>
                      <a:pt x="1" y="94"/>
                      <a:pt x="1" y="94"/>
                      <a:pt x="1" y="94"/>
                    </a:cubicBezTo>
                    <a:moveTo>
                      <a:pt x="152" y="94"/>
                    </a:moveTo>
                    <a:cubicBezTo>
                      <a:pt x="151" y="96"/>
                      <a:pt x="150" y="97"/>
                      <a:pt x="149" y="99"/>
                    </a:cubicBezTo>
                    <a:cubicBezTo>
                      <a:pt x="150" y="99"/>
                      <a:pt x="150" y="99"/>
                      <a:pt x="150" y="99"/>
                    </a:cubicBezTo>
                    <a:cubicBezTo>
                      <a:pt x="151" y="98"/>
                      <a:pt x="152" y="96"/>
                      <a:pt x="152" y="95"/>
                    </a:cubicBezTo>
                    <a:cubicBezTo>
                      <a:pt x="152" y="95"/>
                      <a:pt x="152" y="94"/>
                      <a:pt x="153" y="94"/>
                    </a:cubicBezTo>
                    <a:cubicBezTo>
                      <a:pt x="152" y="94"/>
                      <a:pt x="152" y="94"/>
                      <a:pt x="152" y="94"/>
                    </a:cubicBezTo>
                    <a:moveTo>
                      <a:pt x="65" y="94"/>
                    </a:moveTo>
                    <a:cubicBezTo>
                      <a:pt x="65" y="94"/>
                      <a:pt x="65" y="95"/>
                      <a:pt x="65" y="95"/>
                    </a:cubicBezTo>
                    <a:cubicBezTo>
                      <a:pt x="67" y="96"/>
                      <a:pt x="69" y="98"/>
                      <a:pt x="72" y="99"/>
                    </a:cubicBezTo>
                    <a:cubicBezTo>
                      <a:pt x="72" y="99"/>
                      <a:pt x="72" y="98"/>
                      <a:pt x="72" y="98"/>
                    </a:cubicBezTo>
                    <a:cubicBezTo>
                      <a:pt x="70" y="97"/>
                      <a:pt x="68" y="95"/>
                      <a:pt x="65" y="94"/>
                    </a:cubicBezTo>
                    <a:moveTo>
                      <a:pt x="60" y="94"/>
                    </a:moveTo>
                    <a:cubicBezTo>
                      <a:pt x="60" y="94"/>
                      <a:pt x="60" y="94"/>
                      <a:pt x="60" y="95"/>
                    </a:cubicBezTo>
                    <a:cubicBezTo>
                      <a:pt x="60" y="95"/>
                      <a:pt x="61" y="95"/>
                      <a:pt x="61" y="95"/>
                    </a:cubicBezTo>
                    <a:cubicBezTo>
                      <a:pt x="61" y="95"/>
                      <a:pt x="62" y="95"/>
                      <a:pt x="62" y="95"/>
                    </a:cubicBezTo>
                    <a:cubicBezTo>
                      <a:pt x="61" y="94"/>
                      <a:pt x="61" y="94"/>
                      <a:pt x="60" y="94"/>
                    </a:cubicBezTo>
                    <a:moveTo>
                      <a:pt x="51" y="93"/>
                    </a:moveTo>
                    <a:cubicBezTo>
                      <a:pt x="51" y="93"/>
                      <a:pt x="51" y="93"/>
                      <a:pt x="51" y="94"/>
                    </a:cubicBezTo>
                    <a:cubicBezTo>
                      <a:pt x="51" y="94"/>
                      <a:pt x="52" y="94"/>
                      <a:pt x="52" y="94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2" y="93"/>
                      <a:pt x="52" y="93"/>
                      <a:pt x="51" y="93"/>
                    </a:cubicBezTo>
                    <a:moveTo>
                      <a:pt x="28" y="92"/>
                    </a:move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moveTo>
                      <a:pt x="62" y="92"/>
                    </a:moveTo>
                    <a:cubicBezTo>
                      <a:pt x="61" y="92"/>
                      <a:pt x="61" y="92"/>
                      <a:pt x="61" y="93"/>
                    </a:cubicBezTo>
                    <a:cubicBezTo>
                      <a:pt x="61" y="93"/>
                      <a:pt x="62" y="93"/>
                      <a:pt x="62" y="94"/>
                    </a:cubicBezTo>
                    <a:cubicBezTo>
                      <a:pt x="63" y="93"/>
                      <a:pt x="63" y="93"/>
                      <a:pt x="63" y="93"/>
                    </a:cubicBezTo>
                    <a:cubicBezTo>
                      <a:pt x="63" y="92"/>
                      <a:pt x="62" y="92"/>
                      <a:pt x="62" y="92"/>
                    </a:cubicBezTo>
                    <a:moveTo>
                      <a:pt x="39" y="92"/>
                    </a:moveTo>
                    <a:cubicBezTo>
                      <a:pt x="39" y="92"/>
                      <a:pt x="39" y="92"/>
                      <a:pt x="39" y="92"/>
                    </a:cubicBezTo>
                    <a:cubicBezTo>
                      <a:pt x="40" y="92"/>
                      <a:pt x="40" y="92"/>
                      <a:pt x="41" y="93"/>
                    </a:cubicBezTo>
                    <a:cubicBezTo>
                      <a:pt x="41" y="93"/>
                      <a:pt x="41" y="93"/>
                      <a:pt x="41" y="93"/>
                    </a:cubicBezTo>
                    <a:cubicBezTo>
                      <a:pt x="40" y="92"/>
                      <a:pt x="40" y="92"/>
                      <a:pt x="39" y="92"/>
                    </a:cubicBezTo>
                    <a:moveTo>
                      <a:pt x="45" y="91"/>
                    </a:moveTo>
                    <a:cubicBezTo>
                      <a:pt x="45" y="92"/>
                      <a:pt x="44" y="93"/>
                      <a:pt x="44" y="93"/>
                    </a:cubicBezTo>
                    <a:cubicBezTo>
                      <a:pt x="44" y="93"/>
                      <a:pt x="45" y="94"/>
                      <a:pt x="45" y="94"/>
                    </a:cubicBezTo>
                    <a:cubicBezTo>
                      <a:pt x="45" y="93"/>
                      <a:pt x="46" y="93"/>
                      <a:pt x="46" y="92"/>
                    </a:cubicBezTo>
                    <a:cubicBezTo>
                      <a:pt x="46" y="92"/>
                      <a:pt x="45" y="92"/>
                      <a:pt x="45" y="91"/>
                    </a:cubicBezTo>
                    <a:moveTo>
                      <a:pt x="108" y="91"/>
                    </a:moveTo>
                    <a:cubicBezTo>
                      <a:pt x="107" y="92"/>
                      <a:pt x="107" y="93"/>
                      <a:pt x="106" y="94"/>
                    </a:cubicBezTo>
                    <a:cubicBezTo>
                      <a:pt x="109" y="96"/>
                      <a:pt x="111" y="97"/>
                      <a:pt x="114" y="99"/>
                    </a:cubicBezTo>
                    <a:cubicBezTo>
                      <a:pt x="114" y="98"/>
                      <a:pt x="115" y="97"/>
                      <a:pt x="116" y="95"/>
                    </a:cubicBezTo>
                    <a:cubicBezTo>
                      <a:pt x="113" y="94"/>
                      <a:pt x="110" y="93"/>
                      <a:pt x="108" y="91"/>
                    </a:cubicBezTo>
                    <a:moveTo>
                      <a:pt x="133" y="91"/>
                    </a:moveTo>
                    <a:cubicBezTo>
                      <a:pt x="132" y="92"/>
                      <a:pt x="131" y="93"/>
                      <a:pt x="131" y="95"/>
                    </a:cubicBezTo>
                    <a:cubicBezTo>
                      <a:pt x="135" y="97"/>
                      <a:pt x="135" y="97"/>
                      <a:pt x="135" y="97"/>
                    </a:cubicBezTo>
                    <a:cubicBezTo>
                      <a:pt x="136" y="96"/>
                      <a:pt x="137" y="95"/>
                      <a:pt x="137" y="94"/>
                    </a:cubicBezTo>
                    <a:cubicBezTo>
                      <a:pt x="133" y="91"/>
                      <a:pt x="133" y="91"/>
                      <a:pt x="133" y="91"/>
                    </a:cubicBezTo>
                    <a:moveTo>
                      <a:pt x="55" y="91"/>
                    </a:moveTo>
                    <a:cubicBezTo>
                      <a:pt x="55" y="91"/>
                      <a:pt x="55" y="91"/>
                      <a:pt x="55" y="92"/>
                    </a:cubicBezTo>
                    <a:cubicBezTo>
                      <a:pt x="56" y="93"/>
                      <a:pt x="58" y="93"/>
                      <a:pt x="59" y="94"/>
                    </a:cubicBezTo>
                    <a:cubicBezTo>
                      <a:pt x="59" y="94"/>
                      <a:pt x="60" y="94"/>
                      <a:pt x="60" y="93"/>
                    </a:cubicBezTo>
                    <a:cubicBezTo>
                      <a:pt x="58" y="93"/>
                      <a:pt x="57" y="92"/>
                      <a:pt x="55" y="91"/>
                    </a:cubicBezTo>
                    <a:moveTo>
                      <a:pt x="38" y="91"/>
                    </a:move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moveTo>
                      <a:pt x="158" y="90"/>
                    </a:moveTo>
                    <a:cubicBezTo>
                      <a:pt x="157" y="92"/>
                      <a:pt x="156" y="93"/>
                      <a:pt x="155" y="95"/>
                    </a:cubicBezTo>
                    <a:cubicBezTo>
                      <a:pt x="155" y="95"/>
                      <a:pt x="155" y="95"/>
                      <a:pt x="155" y="95"/>
                    </a:cubicBezTo>
                    <a:cubicBezTo>
                      <a:pt x="155" y="95"/>
                      <a:pt x="155" y="95"/>
                      <a:pt x="155" y="95"/>
                    </a:cubicBezTo>
                    <a:cubicBezTo>
                      <a:pt x="154" y="97"/>
                      <a:pt x="153" y="98"/>
                      <a:pt x="152" y="100"/>
                    </a:cubicBezTo>
                    <a:cubicBezTo>
                      <a:pt x="153" y="101"/>
                      <a:pt x="153" y="101"/>
                      <a:pt x="153" y="101"/>
                    </a:cubicBezTo>
                    <a:cubicBezTo>
                      <a:pt x="155" y="99"/>
                      <a:pt x="156" y="97"/>
                      <a:pt x="157" y="94"/>
                    </a:cubicBezTo>
                    <a:cubicBezTo>
                      <a:pt x="159" y="91"/>
                      <a:pt x="159" y="91"/>
                      <a:pt x="159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0"/>
                    </a:cubicBezTo>
                    <a:moveTo>
                      <a:pt x="29" y="90"/>
                    </a:moveTo>
                    <a:cubicBezTo>
                      <a:pt x="29" y="90"/>
                      <a:pt x="29" y="91"/>
                      <a:pt x="29" y="91"/>
                    </a:cubicBezTo>
                    <a:cubicBezTo>
                      <a:pt x="29" y="91"/>
                      <a:pt x="29" y="91"/>
                      <a:pt x="29" y="91"/>
                    </a:cubicBezTo>
                    <a:cubicBezTo>
                      <a:pt x="29" y="91"/>
                      <a:pt x="29" y="91"/>
                      <a:pt x="29" y="90"/>
                    </a:cubicBezTo>
                    <a:cubicBezTo>
                      <a:pt x="29" y="90"/>
                      <a:pt x="29" y="90"/>
                      <a:pt x="29" y="90"/>
                    </a:cubicBezTo>
                    <a:moveTo>
                      <a:pt x="157" y="90"/>
                    </a:moveTo>
                    <a:cubicBezTo>
                      <a:pt x="156" y="92"/>
                      <a:pt x="156" y="93"/>
                      <a:pt x="155" y="94"/>
                    </a:cubicBezTo>
                    <a:cubicBezTo>
                      <a:pt x="155" y="94"/>
                      <a:pt x="155" y="94"/>
                      <a:pt x="155" y="95"/>
                    </a:cubicBezTo>
                    <a:cubicBezTo>
                      <a:pt x="156" y="93"/>
                      <a:pt x="156" y="92"/>
                      <a:pt x="157" y="90"/>
                    </a:cubicBezTo>
                    <a:cubicBezTo>
                      <a:pt x="157" y="90"/>
                      <a:pt x="157" y="90"/>
                      <a:pt x="157" y="90"/>
                    </a:cubicBezTo>
                    <a:moveTo>
                      <a:pt x="25" y="90"/>
                    </a:moveTo>
                    <a:cubicBezTo>
                      <a:pt x="25" y="90"/>
                      <a:pt x="25" y="90"/>
                      <a:pt x="25" y="91"/>
                    </a:cubicBezTo>
                    <a:cubicBezTo>
                      <a:pt x="26" y="91"/>
                      <a:pt x="26" y="92"/>
                      <a:pt x="27" y="92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7" y="91"/>
                      <a:pt x="26" y="91"/>
                      <a:pt x="25" y="90"/>
                    </a:cubicBezTo>
                    <a:moveTo>
                      <a:pt x="53" y="90"/>
                    </a:moveTo>
                    <a:cubicBezTo>
                      <a:pt x="53" y="90"/>
                      <a:pt x="53" y="90"/>
                      <a:pt x="53" y="90"/>
                    </a:cubicBezTo>
                    <a:cubicBezTo>
                      <a:pt x="53" y="91"/>
                      <a:pt x="54" y="91"/>
                      <a:pt x="54" y="9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4" y="91"/>
                      <a:pt x="55" y="91"/>
                      <a:pt x="55" y="91"/>
                    </a:cubicBezTo>
                    <a:cubicBezTo>
                      <a:pt x="54" y="90"/>
                      <a:pt x="54" y="90"/>
                      <a:pt x="53" y="90"/>
                    </a:cubicBezTo>
                    <a:moveTo>
                      <a:pt x="46" y="90"/>
                    </a:moveTo>
                    <a:cubicBezTo>
                      <a:pt x="46" y="90"/>
                      <a:pt x="46" y="90"/>
                      <a:pt x="46" y="90"/>
                    </a:cubicBezTo>
                    <a:cubicBezTo>
                      <a:pt x="46" y="91"/>
                      <a:pt x="46" y="91"/>
                      <a:pt x="47" y="91"/>
                    </a:cubicBezTo>
                    <a:cubicBezTo>
                      <a:pt x="47" y="91"/>
                      <a:pt x="47" y="91"/>
                      <a:pt x="47" y="90"/>
                    </a:cubicBezTo>
                    <a:cubicBezTo>
                      <a:pt x="47" y="90"/>
                      <a:pt x="47" y="90"/>
                      <a:pt x="46" y="90"/>
                    </a:cubicBezTo>
                    <a:moveTo>
                      <a:pt x="141" y="89"/>
                    </a:moveTo>
                    <a:cubicBezTo>
                      <a:pt x="140" y="91"/>
                      <a:pt x="140" y="92"/>
                      <a:pt x="139" y="93"/>
                    </a:cubicBezTo>
                    <a:cubicBezTo>
                      <a:pt x="140" y="94"/>
                      <a:pt x="140" y="94"/>
                      <a:pt x="140" y="94"/>
                    </a:cubicBezTo>
                    <a:cubicBezTo>
                      <a:pt x="144" y="96"/>
                      <a:pt x="144" y="96"/>
                      <a:pt x="144" y="96"/>
                    </a:cubicBezTo>
                    <a:cubicBezTo>
                      <a:pt x="145" y="94"/>
                      <a:pt x="145" y="93"/>
                      <a:pt x="146" y="92"/>
                    </a:cubicBezTo>
                    <a:cubicBezTo>
                      <a:pt x="145" y="91"/>
                      <a:pt x="143" y="90"/>
                      <a:pt x="141" y="89"/>
                    </a:cubicBezTo>
                    <a:moveTo>
                      <a:pt x="57" y="89"/>
                    </a:moveTo>
                    <a:cubicBezTo>
                      <a:pt x="56" y="89"/>
                      <a:pt x="56" y="90"/>
                      <a:pt x="56" y="90"/>
                    </a:cubicBezTo>
                    <a:cubicBezTo>
                      <a:pt x="58" y="91"/>
                      <a:pt x="59" y="92"/>
                      <a:pt x="60" y="92"/>
                    </a:cubicBezTo>
                    <a:cubicBezTo>
                      <a:pt x="61" y="92"/>
                      <a:pt x="61" y="92"/>
                      <a:pt x="61" y="91"/>
                    </a:cubicBezTo>
                    <a:cubicBezTo>
                      <a:pt x="60" y="91"/>
                      <a:pt x="58" y="90"/>
                      <a:pt x="57" y="89"/>
                    </a:cubicBezTo>
                    <a:moveTo>
                      <a:pt x="23" y="89"/>
                    </a:moveTo>
                    <a:cubicBezTo>
                      <a:pt x="23" y="89"/>
                      <a:pt x="23" y="89"/>
                      <a:pt x="23" y="89"/>
                    </a:cubicBezTo>
                    <a:cubicBezTo>
                      <a:pt x="24" y="90"/>
                      <a:pt x="24" y="90"/>
                      <a:pt x="25" y="90"/>
                    </a:cubicBezTo>
                    <a:cubicBezTo>
                      <a:pt x="25" y="90"/>
                      <a:pt x="25" y="90"/>
                      <a:pt x="25" y="90"/>
                    </a:cubicBezTo>
                    <a:cubicBezTo>
                      <a:pt x="24" y="90"/>
                      <a:pt x="24" y="89"/>
                      <a:pt x="23" y="89"/>
                    </a:cubicBezTo>
                    <a:moveTo>
                      <a:pt x="8" y="89"/>
                    </a:moveTo>
                    <a:cubicBezTo>
                      <a:pt x="8" y="89"/>
                      <a:pt x="8" y="89"/>
                      <a:pt x="7" y="89"/>
                    </a:cubicBezTo>
                    <a:cubicBezTo>
                      <a:pt x="8" y="89"/>
                      <a:pt x="9" y="90"/>
                      <a:pt x="10" y="90"/>
                    </a:cubicBezTo>
                    <a:cubicBezTo>
                      <a:pt x="10" y="90"/>
                      <a:pt x="10" y="90"/>
                      <a:pt x="10" y="90"/>
                    </a:cubicBezTo>
                    <a:cubicBezTo>
                      <a:pt x="9" y="90"/>
                      <a:pt x="8" y="89"/>
                      <a:pt x="8" y="89"/>
                    </a:cubicBezTo>
                    <a:moveTo>
                      <a:pt x="155" y="89"/>
                    </a:moveTo>
                    <a:cubicBezTo>
                      <a:pt x="154" y="90"/>
                      <a:pt x="153" y="91"/>
                      <a:pt x="152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54" y="93"/>
                      <a:pt x="154" y="92"/>
                      <a:pt x="154" y="91"/>
                    </a:cubicBezTo>
                    <a:cubicBezTo>
                      <a:pt x="154" y="92"/>
                      <a:pt x="154" y="92"/>
                      <a:pt x="154" y="92"/>
                    </a:cubicBezTo>
                    <a:cubicBezTo>
                      <a:pt x="154" y="92"/>
                      <a:pt x="154" y="93"/>
                      <a:pt x="154" y="93"/>
                    </a:cubicBezTo>
                    <a:cubicBezTo>
                      <a:pt x="154" y="92"/>
                      <a:pt x="155" y="91"/>
                      <a:pt x="156" y="89"/>
                    </a:cubicBezTo>
                    <a:cubicBezTo>
                      <a:pt x="155" y="89"/>
                      <a:pt x="155" y="89"/>
                      <a:pt x="155" y="89"/>
                    </a:cubicBezTo>
                    <a:moveTo>
                      <a:pt x="26" y="89"/>
                    </a:moveTo>
                    <a:cubicBezTo>
                      <a:pt x="26" y="89"/>
                      <a:pt x="26" y="89"/>
                      <a:pt x="26" y="89"/>
                    </a:cubicBezTo>
                    <a:cubicBezTo>
                      <a:pt x="27" y="89"/>
                      <a:pt x="27" y="90"/>
                      <a:pt x="28" y="90"/>
                    </a:cubicBezTo>
                    <a:cubicBezTo>
                      <a:pt x="28" y="90"/>
                      <a:pt x="28" y="90"/>
                      <a:pt x="28" y="90"/>
                    </a:cubicBezTo>
                    <a:cubicBezTo>
                      <a:pt x="28" y="90"/>
                      <a:pt x="27" y="89"/>
                      <a:pt x="26" y="89"/>
                    </a:cubicBezTo>
                    <a:moveTo>
                      <a:pt x="41" y="89"/>
                    </a:moveTo>
                    <a:cubicBezTo>
                      <a:pt x="40" y="89"/>
                      <a:pt x="40" y="90"/>
                      <a:pt x="40" y="91"/>
                    </a:cubicBezTo>
                    <a:cubicBezTo>
                      <a:pt x="40" y="91"/>
                      <a:pt x="41" y="91"/>
                      <a:pt x="42" y="92"/>
                    </a:cubicBezTo>
                    <a:cubicBezTo>
                      <a:pt x="42" y="92"/>
                      <a:pt x="42" y="91"/>
                      <a:pt x="42" y="91"/>
                    </a:cubicBezTo>
                    <a:cubicBezTo>
                      <a:pt x="42" y="91"/>
                      <a:pt x="42" y="90"/>
                      <a:pt x="43" y="90"/>
                    </a:cubicBezTo>
                    <a:cubicBezTo>
                      <a:pt x="42" y="89"/>
                      <a:pt x="41" y="89"/>
                      <a:pt x="41" y="89"/>
                    </a:cubicBezTo>
                    <a:moveTo>
                      <a:pt x="40" y="88"/>
                    </a:moveTo>
                    <a:cubicBezTo>
                      <a:pt x="39" y="89"/>
                      <a:pt x="39" y="89"/>
                      <a:pt x="39" y="90"/>
                    </a:cubicBezTo>
                    <a:cubicBezTo>
                      <a:pt x="39" y="90"/>
                      <a:pt x="39" y="90"/>
                      <a:pt x="39" y="90"/>
                    </a:cubicBezTo>
                    <a:cubicBezTo>
                      <a:pt x="39" y="90"/>
                      <a:pt x="40" y="89"/>
                      <a:pt x="40" y="88"/>
                    </a:cubicBezTo>
                    <a:cubicBezTo>
                      <a:pt x="40" y="88"/>
                      <a:pt x="40" y="88"/>
                      <a:pt x="40" y="88"/>
                    </a:cubicBezTo>
                    <a:moveTo>
                      <a:pt x="54" y="88"/>
                    </a:moveTo>
                    <a:cubicBezTo>
                      <a:pt x="54" y="88"/>
                      <a:pt x="54" y="88"/>
                      <a:pt x="54" y="89"/>
                    </a:cubicBezTo>
                    <a:cubicBezTo>
                      <a:pt x="54" y="89"/>
                      <a:pt x="55" y="89"/>
                      <a:pt x="55" y="90"/>
                    </a:cubicBezTo>
                    <a:cubicBezTo>
                      <a:pt x="55" y="89"/>
                      <a:pt x="56" y="89"/>
                      <a:pt x="56" y="89"/>
                    </a:cubicBezTo>
                    <a:cubicBezTo>
                      <a:pt x="55" y="88"/>
                      <a:pt x="55" y="88"/>
                      <a:pt x="54" y="88"/>
                    </a:cubicBezTo>
                    <a:moveTo>
                      <a:pt x="24" y="87"/>
                    </a:move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8"/>
                      <a:pt x="25" y="88"/>
                      <a:pt x="26" y="89"/>
                    </a:cubicBezTo>
                    <a:cubicBezTo>
                      <a:pt x="26" y="89"/>
                      <a:pt x="26" y="88"/>
                      <a:pt x="26" y="88"/>
                    </a:cubicBezTo>
                    <a:cubicBezTo>
                      <a:pt x="25" y="88"/>
                      <a:pt x="25" y="88"/>
                      <a:pt x="24" y="87"/>
                    </a:cubicBezTo>
                    <a:moveTo>
                      <a:pt x="5" y="87"/>
                    </a:moveTo>
                    <a:cubicBezTo>
                      <a:pt x="5" y="87"/>
                      <a:pt x="5" y="87"/>
                      <a:pt x="5" y="87"/>
                    </a:cubicBezTo>
                    <a:cubicBezTo>
                      <a:pt x="6" y="88"/>
                      <a:pt x="6" y="88"/>
                      <a:pt x="7" y="88"/>
                    </a:cubicBezTo>
                    <a:cubicBezTo>
                      <a:pt x="7" y="88"/>
                      <a:pt x="7" y="88"/>
                      <a:pt x="7" y="88"/>
                    </a:cubicBezTo>
                    <a:cubicBezTo>
                      <a:pt x="6" y="88"/>
                      <a:pt x="6" y="88"/>
                      <a:pt x="5" y="87"/>
                    </a:cubicBezTo>
                    <a:moveTo>
                      <a:pt x="5" y="87"/>
                    </a:move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moveTo>
                      <a:pt x="48" y="87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8" y="88"/>
                      <a:pt x="48" y="88"/>
                      <a:pt x="49" y="88"/>
                    </a:cubicBezTo>
                    <a:cubicBezTo>
                      <a:pt x="49" y="88"/>
                      <a:pt x="49" y="88"/>
                      <a:pt x="49" y="87"/>
                    </a:cubicBezTo>
                    <a:cubicBezTo>
                      <a:pt x="49" y="87"/>
                      <a:pt x="48" y="87"/>
                      <a:pt x="48" y="87"/>
                    </a:cubicBezTo>
                    <a:moveTo>
                      <a:pt x="42" y="87"/>
                    </a:moveTo>
                    <a:cubicBezTo>
                      <a:pt x="42" y="87"/>
                      <a:pt x="41" y="87"/>
                      <a:pt x="41" y="88"/>
                    </a:cubicBezTo>
                    <a:cubicBezTo>
                      <a:pt x="42" y="88"/>
                      <a:pt x="43" y="89"/>
                      <a:pt x="43" y="89"/>
                    </a:cubicBezTo>
                    <a:cubicBezTo>
                      <a:pt x="43" y="89"/>
                      <a:pt x="44" y="88"/>
                      <a:pt x="44" y="88"/>
                    </a:cubicBezTo>
                    <a:cubicBezTo>
                      <a:pt x="43" y="88"/>
                      <a:pt x="42" y="87"/>
                      <a:pt x="42" y="87"/>
                    </a:cubicBezTo>
                    <a:moveTo>
                      <a:pt x="31" y="87"/>
                    </a:move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moveTo>
                      <a:pt x="126" y="87"/>
                    </a:moveTo>
                    <a:cubicBezTo>
                      <a:pt x="125" y="88"/>
                      <a:pt x="124" y="89"/>
                      <a:pt x="124" y="90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31" y="93"/>
                      <a:pt x="132" y="92"/>
                      <a:pt x="132" y="91"/>
                    </a:cubicBezTo>
                    <a:cubicBezTo>
                      <a:pt x="131" y="90"/>
                      <a:pt x="131" y="90"/>
                      <a:pt x="131" y="90"/>
                    </a:cubicBezTo>
                    <a:cubicBezTo>
                      <a:pt x="129" y="89"/>
                      <a:pt x="127" y="88"/>
                      <a:pt x="126" y="87"/>
                    </a:cubicBezTo>
                    <a:moveTo>
                      <a:pt x="136" y="86"/>
                    </a:moveTo>
                    <a:cubicBezTo>
                      <a:pt x="135" y="88"/>
                      <a:pt x="134" y="89"/>
                      <a:pt x="133" y="90"/>
                    </a:cubicBezTo>
                    <a:cubicBezTo>
                      <a:pt x="138" y="93"/>
                      <a:pt x="138" y="93"/>
                      <a:pt x="138" y="93"/>
                    </a:cubicBezTo>
                    <a:cubicBezTo>
                      <a:pt x="139" y="91"/>
                      <a:pt x="140" y="90"/>
                      <a:pt x="141" y="89"/>
                    </a:cubicBezTo>
                    <a:cubicBezTo>
                      <a:pt x="139" y="88"/>
                      <a:pt x="138" y="88"/>
                      <a:pt x="137" y="87"/>
                    </a:cubicBezTo>
                    <a:cubicBezTo>
                      <a:pt x="137" y="87"/>
                      <a:pt x="136" y="87"/>
                      <a:pt x="136" y="86"/>
                    </a:cubicBezTo>
                    <a:moveTo>
                      <a:pt x="41" y="86"/>
                    </a:moveTo>
                    <a:cubicBezTo>
                      <a:pt x="41" y="86"/>
                      <a:pt x="40" y="87"/>
                      <a:pt x="40" y="87"/>
                    </a:cubicBezTo>
                    <a:cubicBezTo>
                      <a:pt x="40" y="87"/>
                      <a:pt x="41" y="87"/>
                      <a:pt x="41" y="87"/>
                    </a:cubicBezTo>
                    <a:cubicBezTo>
                      <a:pt x="41" y="87"/>
                      <a:pt x="41" y="87"/>
                      <a:pt x="41" y="86"/>
                    </a:cubicBezTo>
                    <a:cubicBezTo>
                      <a:pt x="41" y="86"/>
                      <a:pt x="41" y="86"/>
                      <a:pt x="41" y="86"/>
                    </a:cubicBezTo>
                    <a:moveTo>
                      <a:pt x="28" y="85"/>
                    </a:moveTo>
                    <a:cubicBezTo>
                      <a:pt x="28" y="85"/>
                      <a:pt x="28" y="85"/>
                      <a:pt x="28" y="85"/>
                    </a:cubicBezTo>
                    <a:cubicBezTo>
                      <a:pt x="29" y="86"/>
                      <a:pt x="30" y="86"/>
                      <a:pt x="31" y="86"/>
                    </a:cubicBezTo>
                    <a:cubicBezTo>
                      <a:pt x="31" y="86"/>
                      <a:pt x="31" y="86"/>
                      <a:pt x="31" y="86"/>
                    </a:cubicBezTo>
                    <a:cubicBezTo>
                      <a:pt x="30" y="86"/>
                      <a:pt x="29" y="85"/>
                      <a:pt x="28" y="85"/>
                    </a:cubicBezTo>
                    <a:moveTo>
                      <a:pt x="71" y="85"/>
                    </a:moveTo>
                    <a:cubicBezTo>
                      <a:pt x="70" y="86"/>
                      <a:pt x="70" y="87"/>
                      <a:pt x="69" y="88"/>
                    </a:cubicBezTo>
                    <a:cubicBezTo>
                      <a:pt x="71" y="89"/>
                      <a:pt x="74" y="91"/>
                      <a:pt x="76" y="92"/>
                    </a:cubicBezTo>
                    <a:cubicBezTo>
                      <a:pt x="77" y="91"/>
                      <a:pt x="77" y="90"/>
                      <a:pt x="78" y="89"/>
                    </a:cubicBezTo>
                    <a:cubicBezTo>
                      <a:pt x="75" y="88"/>
                      <a:pt x="73" y="86"/>
                      <a:pt x="71" y="85"/>
                    </a:cubicBezTo>
                    <a:moveTo>
                      <a:pt x="49" y="85"/>
                    </a:moveTo>
                    <a:cubicBezTo>
                      <a:pt x="49" y="85"/>
                      <a:pt x="49" y="85"/>
                      <a:pt x="49" y="86"/>
                    </a:cubicBezTo>
                    <a:cubicBezTo>
                      <a:pt x="49" y="86"/>
                      <a:pt x="49" y="86"/>
                      <a:pt x="50" y="86"/>
                    </a:cubicBezTo>
                    <a:cubicBezTo>
                      <a:pt x="50" y="86"/>
                      <a:pt x="50" y="86"/>
                      <a:pt x="50" y="85"/>
                    </a:cubicBezTo>
                    <a:cubicBezTo>
                      <a:pt x="50" y="85"/>
                      <a:pt x="50" y="85"/>
                      <a:pt x="49" y="85"/>
                    </a:cubicBezTo>
                    <a:moveTo>
                      <a:pt x="123" y="85"/>
                    </a:moveTo>
                    <a:cubicBezTo>
                      <a:pt x="122" y="86"/>
                      <a:pt x="122" y="86"/>
                      <a:pt x="121" y="87"/>
                    </a:cubicBezTo>
                    <a:cubicBezTo>
                      <a:pt x="121" y="88"/>
                      <a:pt x="121" y="88"/>
                      <a:pt x="121" y="88"/>
                    </a:cubicBezTo>
                    <a:cubicBezTo>
                      <a:pt x="121" y="88"/>
                      <a:pt x="121" y="88"/>
                      <a:pt x="121" y="88"/>
                    </a:cubicBezTo>
                    <a:cubicBezTo>
                      <a:pt x="122" y="89"/>
                      <a:pt x="122" y="89"/>
                      <a:pt x="122" y="89"/>
                    </a:cubicBezTo>
                    <a:cubicBezTo>
                      <a:pt x="122" y="88"/>
                      <a:pt x="123" y="87"/>
                      <a:pt x="124" y="85"/>
                    </a:cubicBezTo>
                    <a:cubicBezTo>
                      <a:pt x="123" y="85"/>
                      <a:pt x="123" y="85"/>
                      <a:pt x="123" y="85"/>
                    </a:cubicBezTo>
                    <a:moveTo>
                      <a:pt x="43" y="84"/>
                    </a:moveTo>
                    <a:cubicBezTo>
                      <a:pt x="43" y="84"/>
                      <a:pt x="43" y="85"/>
                      <a:pt x="43" y="85"/>
                    </a:cubicBezTo>
                    <a:cubicBezTo>
                      <a:pt x="44" y="85"/>
                      <a:pt x="44" y="86"/>
                      <a:pt x="45" y="86"/>
                    </a:cubicBezTo>
                    <a:cubicBezTo>
                      <a:pt x="45" y="86"/>
                      <a:pt x="45" y="86"/>
                      <a:pt x="45" y="85"/>
                    </a:cubicBezTo>
                    <a:cubicBezTo>
                      <a:pt x="45" y="85"/>
                      <a:pt x="44" y="85"/>
                      <a:pt x="43" y="84"/>
                    </a:cubicBezTo>
                    <a:moveTo>
                      <a:pt x="33" y="84"/>
                    </a:moveTo>
                    <a:cubicBezTo>
                      <a:pt x="33" y="85"/>
                      <a:pt x="32" y="85"/>
                      <a:pt x="32" y="86"/>
                    </a:cubicBezTo>
                    <a:cubicBezTo>
                      <a:pt x="32" y="86"/>
                      <a:pt x="32" y="86"/>
                      <a:pt x="32" y="86"/>
                    </a:cubicBezTo>
                    <a:cubicBezTo>
                      <a:pt x="32" y="85"/>
                      <a:pt x="33" y="85"/>
                      <a:pt x="33" y="84"/>
                    </a:cubicBezTo>
                    <a:cubicBezTo>
                      <a:pt x="33" y="84"/>
                      <a:pt x="33" y="84"/>
                      <a:pt x="33" y="84"/>
                    </a:cubicBezTo>
                    <a:moveTo>
                      <a:pt x="26" y="84"/>
                    </a:moveTo>
                    <a:cubicBezTo>
                      <a:pt x="26" y="84"/>
                      <a:pt x="26" y="84"/>
                      <a:pt x="26" y="84"/>
                    </a:cubicBezTo>
                    <a:cubicBezTo>
                      <a:pt x="27" y="84"/>
                      <a:pt x="27" y="85"/>
                      <a:pt x="28" y="85"/>
                    </a:cubicBezTo>
                    <a:cubicBezTo>
                      <a:pt x="28" y="85"/>
                      <a:pt x="28" y="85"/>
                      <a:pt x="28" y="85"/>
                    </a:cubicBezTo>
                    <a:cubicBezTo>
                      <a:pt x="27" y="84"/>
                      <a:pt x="27" y="84"/>
                      <a:pt x="26" y="84"/>
                    </a:cubicBezTo>
                    <a:moveTo>
                      <a:pt x="42" y="84"/>
                    </a:moveTo>
                    <a:cubicBezTo>
                      <a:pt x="42" y="84"/>
                      <a:pt x="42" y="84"/>
                      <a:pt x="42" y="84"/>
                    </a:cubicBezTo>
                    <a:cubicBezTo>
                      <a:pt x="42" y="84"/>
                      <a:pt x="42" y="84"/>
                      <a:pt x="42" y="85"/>
                    </a:cubicBezTo>
                    <a:cubicBezTo>
                      <a:pt x="43" y="84"/>
                      <a:pt x="43" y="84"/>
                      <a:pt x="43" y="84"/>
                    </a:cubicBezTo>
                    <a:cubicBezTo>
                      <a:pt x="43" y="84"/>
                      <a:pt x="42" y="84"/>
                      <a:pt x="42" y="84"/>
                    </a:cubicBezTo>
                    <a:moveTo>
                      <a:pt x="94" y="83"/>
                    </a:moveTo>
                    <a:cubicBezTo>
                      <a:pt x="90" y="89"/>
                      <a:pt x="90" y="89"/>
                      <a:pt x="90" y="89"/>
                    </a:cubicBezTo>
                    <a:cubicBezTo>
                      <a:pt x="93" y="91"/>
                      <a:pt x="96" y="93"/>
                      <a:pt x="99" y="94"/>
                    </a:cubicBezTo>
                    <a:cubicBezTo>
                      <a:pt x="100" y="92"/>
                      <a:pt x="100" y="92"/>
                      <a:pt x="100" y="92"/>
                    </a:cubicBezTo>
                    <a:cubicBezTo>
                      <a:pt x="97" y="90"/>
                      <a:pt x="95" y="89"/>
                      <a:pt x="92" y="87"/>
                    </a:cubicBezTo>
                    <a:cubicBezTo>
                      <a:pt x="95" y="88"/>
                      <a:pt x="97" y="90"/>
                      <a:pt x="100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99" y="87"/>
                      <a:pt x="96" y="85"/>
                      <a:pt x="94" y="83"/>
                    </a:cubicBezTo>
                    <a:moveTo>
                      <a:pt x="162" y="83"/>
                    </a:moveTo>
                    <a:cubicBezTo>
                      <a:pt x="161" y="84"/>
                      <a:pt x="161" y="86"/>
                      <a:pt x="160" y="87"/>
                    </a:cubicBezTo>
                    <a:cubicBezTo>
                      <a:pt x="161" y="88"/>
                      <a:pt x="161" y="88"/>
                      <a:pt x="161" y="88"/>
                    </a:cubicBezTo>
                    <a:cubicBezTo>
                      <a:pt x="163" y="83"/>
                      <a:pt x="163" y="83"/>
                      <a:pt x="163" y="83"/>
                    </a:cubicBezTo>
                    <a:cubicBezTo>
                      <a:pt x="163" y="83"/>
                      <a:pt x="163" y="83"/>
                      <a:pt x="162" y="83"/>
                    </a:cubicBezTo>
                    <a:moveTo>
                      <a:pt x="67" y="83"/>
                    </a:moveTo>
                    <a:cubicBezTo>
                      <a:pt x="66" y="84"/>
                      <a:pt x="66" y="84"/>
                      <a:pt x="65" y="85"/>
                    </a:cubicBezTo>
                    <a:cubicBezTo>
                      <a:pt x="66" y="86"/>
                      <a:pt x="66" y="86"/>
                      <a:pt x="67" y="86"/>
                    </a:cubicBezTo>
                    <a:cubicBezTo>
                      <a:pt x="67" y="85"/>
                      <a:pt x="68" y="84"/>
                      <a:pt x="68" y="83"/>
                    </a:cubicBezTo>
                    <a:cubicBezTo>
                      <a:pt x="68" y="83"/>
                      <a:pt x="67" y="83"/>
                      <a:pt x="67" y="83"/>
                    </a:cubicBezTo>
                    <a:moveTo>
                      <a:pt x="145" y="82"/>
                    </a:moveTo>
                    <a:cubicBezTo>
                      <a:pt x="144" y="84"/>
                      <a:pt x="144" y="85"/>
                      <a:pt x="143" y="86"/>
                    </a:cubicBezTo>
                    <a:cubicBezTo>
                      <a:pt x="145" y="87"/>
                      <a:pt x="146" y="88"/>
                      <a:pt x="148" y="89"/>
                    </a:cubicBezTo>
                    <a:cubicBezTo>
                      <a:pt x="148" y="88"/>
                      <a:pt x="149" y="87"/>
                      <a:pt x="150" y="85"/>
                    </a:cubicBezTo>
                    <a:cubicBezTo>
                      <a:pt x="148" y="84"/>
                      <a:pt x="147" y="83"/>
                      <a:pt x="145" y="82"/>
                    </a:cubicBezTo>
                    <a:moveTo>
                      <a:pt x="128" y="82"/>
                    </a:moveTo>
                    <a:cubicBezTo>
                      <a:pt x="128" y="84"/>
                      <a:pt x="127" y="85"/>
                      <a:pt x="126" y="86"/>
                    </a:cubicBezTo>
                    <a:cubicBezTo>
                      <a:pt x="133" y="90"/>
                      <a:pt x="133" y="90"/>
                      <a:pt x="133" y="90"/>
                    </a:cubicBezTo>
                    <a:cubicBezTo>
                      <a:pt x="133" y="90"/>
                      <a:pt x="133" y="89"/>
                      <a:pt x="133" y="89"/>
                    </a:cubicBezTo>
                    <a:cubicBezTo>
                      <a:pt x="134" y="88"/>
                      <a:pt x="135" y="87"/>
                      <a:pt x="135" y="86"/>
                    </a:cubicBezTo>
                    <a:cubicBezTo>
                      <a:pt x="133" y="85"/>
                      <a:pt x="131" y="84"/>
                      <a:pt x="128" y="82"/>
                    </a:cubicBezTo>
                    <a:moveTo>
                      <a:pt x="44" y="82"/>
                    </a:moveTo>
                    <a:cubicBezTo>
                      <a:pt x="44" y="82"/>
                      <a:pt x="44" y="83"/>
                      <a:pt x="44" y="83"/>
                    </a:cubicBezTo>
                    <a:cubicBezTo>
                      <a:pt x="45" y="83"/>
                      <a:pt x="45" y="84"/>
                      <a:pt x="46" y="84"/>
                    </a:cubicBezTo>
                    <a:cubicBezTo>
                      <a:pt x="46" y="84"/>
                      <a:pt x="46" y="84"/>
                      <a:pt x="47" y="83"/>
                    </a:cubicBezTo>
                    <a:cubicBezTo>
                      <a:pt x="46" y="83"/>
                      <a:pt x="45" y="83"/>
                      <a:pt x="44" y="82"/>
                    </a:cubicBezTo>
                    <a:moveTo>
                      <a:pt x="30" y="82"/>
                    </a:moveTo>
                    <a:cubicBezTo>
                      <a:pt x="30" y="83"/>
                      <a:pt x="29" y="83"/>
                      <a:pt x="29" y="84"/>
                    </a:cubicBezTo>
                    <a:cubicBezTo>
                      <a:pt x="30" y="85"/>
                      <a:pt x="30" y="85"/>
                      <a:pt x="31" y="86"/>
                    </a:cubicBezTo>
                    <a:cubicBezTo>
                      <a:pt x="32" y="85"/>
                      <a:pt x="32" y="84"/>
                      <a:pt x="32" y="84"/>
                    </a:cubicBezTo>
                    <a:cubicBezTo>
                      <a:pt x="32" y="83"/>
                      <a:pt x="31" y="83"/>
                      <a:pt x="30" y="82"/>
                    </a:cubicBezTo>
                    <a:cubicBezTo>
                      <a:pt x="30" y="83"/>
                      <a:pt x="30" y="83"/>
                      <a:pt x="29" y="84"/>
                    </a:cubicBezTo>
                    <a:cubicBezTo>
                      <a:pt x="29" y="83"/>
                      <a:pt x="30" y="83"/>
                      <a:pt x="30" y="82"/>
                    </a:cubicBezTo>
                    <a:cubicBezTo>
                      <a:pt x="30" y="82"/>
                      <a:pt x="30" y="82"/>
                      <a:pt x="30" y="82"/>
                    </a:cubicBezTo>
                    <a:moveTo>
                      <a:pt x="34" y="82"/>
                    </a:moveTo>
                    <a:cubicBezTo>
                      <a:pt x="34" y="82"/>
                      <a:pt x="34" y="83"/>
                      <a:pt x="34" y="83"/>
                    </a:cubicBezTo>
                    <a:cubicBezTo>
                      <a:pt x="34" y="83"/>
                      <a:pt x="34" y="83"/>
                      <a:pt x="34" y="83"/>
                    </a:cubicBezTo>
                    <a:cubicBezTo>
                      <a:pt x="34" y="83"/>
                      <a:pt x="34" y="83"/>
                      <a:pt x="34" y="82"/>
                    </a:cubicBezTo>
                    <a:cubicBezTo>
                      <a:pt x="34" y="82"/>
                      <a:pt x="34" y="82"/>
                      <a:pt x="34" y="82"/>
                    </a:cubicBezTo>
                    <a:moveTo>
                      <a:pt x="12" y="82"/>
                    </a:moveTo>
                    <a:cubicBezTo>
                      <a:pt x="12" y="82"/>
                      <a:pt x="12" y="82"/>
                      <a:pt x="12" y="82"/>
                    </a:cubicBezTo>
                    <a:cubicBezTo>
                      <a:pt x="12" y="83"/>
                      <a:pt x="13" y="83"/>
                      <a:pt x="14" y="84"/>
                    </a:cubicBezTo>
                    <a:cubicBezTo>
                      <a:pt x="14" y="83"/>
                      <a:pt x="14" y="83"/>
                      <a:pt x="14" y="83"/>
                    </a:cubicBezTo>
                    <a:cubicBezTo>
                      <a:pt x="14" y="83"/>
                      <a:pt x="13" y="82"/>
                      <a:pt x="12" y="82"/>
                    </a:cubicBezTo>
                    <a:moveTo>
                      <a:pt x="43" y="82"/>
                    </a:moveTo>
                    <a:cubicBezTo>
                      <a:pt x="43" y="82"/>
                      <a:pt x="43" y="82"/>
                      <a:pt x="43" y="82"/>
                    </a:cubicBezTo>
                    <a:cubicBezTo>
                      <a:pt x="43" y="83"/>
                      <a:pt x="43" y="83"/>
                      <a:pt x="43" y="83"/>
                    </a:cubicBezTo>
                    <a:cubicBezTo>
                      <a:pt x="44" y="82"/>
                      <a:pt x="44" y="82"/>
                      <a:pt x="44" y="82"/>
                    </a:cubicBezTo>
                    <a:cubicBezTo>
                      <a:pt x="44" y="82"/>
                      <a:pt x="44" y="82"/>
                      <a:pt x="43" y="82"/>
                    </a:cubicBezTo>
                    <a:moveTo>
                      <a:pt x="159" y="81"/>
                    </a:moveTo>
                    <a:cubicBezTo>
                      <a:pt x="158" y="83"/>
                      <a:pt x="158" y="84"/>
                      <a:pt x="157" y="85"/>
                    </a:cubicBezTo>
                    <a:cubicBezTo>
                      <a:pt x="158" y="86"/>
                      <a:pt x="158" y="86"/>
                      <a:pt x="158" y="86"/>
                    </a:cubicBezTo>
                    <a:cubicBezTo>
                      <a:pt x="159" y="85"/>
                      <a:pt x="160" y="83"/>
                      <a:pt x="161" y="82"/>
                    </a:cubicBezTo>
                    <a:cubicBezTo>
                      <a:pt x="160" y="82"/>
                      <a:pt x="160" y="82"/>
                      <a:pt x="159" y="81"/>
                    </a:cubicBezTo>
                    <a:moveTo>
                      <a:pt x="28" y="81"/>
                    </a:moveTo>
                    <a:cubicBezTo>
                      <a:pt x="28" y="82"/>
                      <a:pt x="27" y="82"/>
                      <a:pt x="27" y="83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8" y="84"/>
                      <a:pt x="28" y="84"/>
                    </a:cubicBezTo>
                    <a:cubicBezTo>
                      <a:pt x="29" y="83"/>
                      <a:pt x="29" y="83"/>
                      <a:pt x="30" y="82"/>
                    </a:cubicBezTo>
                    <a:cubicBezTo>
                      <a:pt x="29" y="82"/>
                      <a:pt x="29" y="81"/>
                      <a:pt x="28" y="81"/>
                    </a:cubicBezTo>
                    <a:moveTo>
                      <a:pt x="125" y="81"/>
                    </a:moveTo>
                    <a:cubicBezTo>
                      <a:pt x="124" y="82"/>
                      <a:pt x="124" y="83"/>
                      <a:pt x="123" y="84"/>
                    </a:cubicBezTo>
                    <a:cubicBezTo>
                      <a:pt x="124" y="85"/>
                      <a:pt x="124" y="85"/>
                      <a:pt x="124" y="85"/>
                    </a:cubicBezTo>
                    <a:cubicBezTo>
                      <a:pt x="125" y="84"/>
                      <a:pt x="126" y="82"/>
                      <a:pt x="126" y="81"/>
                    </a:cubicBezTo>
                    <a:cubicBezTo>
                      <a:pt x="126" y="81"/>
                      <a:pt x="126" y="81"/>
                      <a:pt x="125" y="81"/>
                    </a:cubicBezTo>
                    <a:moveTo>
                      <a:pt x="13" y="80"/>
                    </a:moveTo>
                    <a:cubicBezTo>
                      <a:pt x="13" y="81"/>
                      <a:pt x="13" y="81"/>
                      <a:pt x="13" y="81"/>
                    </a:cubicBezTo>
                    <a:cubicBezTo>
                      <a:pt x="13" y="81"/>
                      <a:pt x="14" y="82"/>
                      <a:pt x="15" y="82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4" y="81"/>
                      <a:pt x="14" y="81"/>
                      <a:pt x="13" y="80"/>
                    </a:cubicBezTo>
                    <a:moveTo>
                      <a:pt x="31" y="80"/>
                    </a:moveTo>
                    <a:cubicBezTo>
                      <a:pt x="31" y="81"/>
                      <a:pt x="31" y="81"/>
                      <a:pt x="31" y="81"/>
                    </a:cubicBezTo>
                    <a:cubicBezTo>
                      <a:pt x="32" y="82"/>
                      <a:pt x="32" y="82"/>
                      <a:pt x="33" y="83"/>
                    </a:cubicBezTo>
                    <a:cubicBezTo>
                      <a:pt x="33" y="82"/>
                      <a:pt x="33" y="82"/>
                      <a:pt x="34" y="82"/>
                    </a:cubicBezTo>
                    <a:cubicBezTo>
                      <a:pt x="33" y="81"/>
                      <a:pt x="32" y="81"/>
                      <a:pt x="31" y="80"/>
                    </a:cubicBezTo>
                    <a:moveTo>
                      <a:pt x="9" y="80"/>
                    </a:move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1"/>
                      <a:pt x="11" y="82"/>
                    </a:cubicBezTo>
                    <a:cubicBezTo>
                      <a:pt x="11" y="81"/>
                      <a:pt x="11" y="81"/>
                      <a:pt x="11" y="81"/>
                    </a:cubicBezTo>
                    <a:cubicBezTo>
                      <a:pt x="10" y="81"/>
                      <a:pt x="10" y="81"/>
                      <a:pt x="9" y="80"/>
                    </a:cubicBezTo>
                    <a:moveTo>
                      <a:pt x="31" y="80"/>
                    </a:move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0"/>
                    </a:cubicBezTo>
                    <a:cubicBezTo>
                      <a:pt x="31" y="80"/>
                      <a:pt x="31" y="80"/>
                      <a:pt x="31" y="80"/>
                    </a:cubicBezTo>
                    <a:moveTo>
                      <a:pt x="35" y="80"/>
                    </a:moveTo>
                    <a:cubicBezTo>
                      <a:pt x="35" y="80"/>
                      <a:pt x="35" y="80"/>
                      <a:pt x="35" y="80"/>
                    </a:cubicBezTo>
                    <a:cubicBezTo>
                      <a:pt x="35" y="80"/>
                      <a:pt x="35" y="81"/>
                      <a:pt x="35" y="81"/>
                    </a:cubicBezTo>
                    <a:cubicBezTo>
                      <a:pt x="36" y="80"/>
                      <a:pt x="36" y="80"/>
                      <a:pt x="36" y="80"/>
                    </a:cubicBezTo>
                    <a:cubicBezTo>
                      <a:pt x="36" y="80"/>
                      <a:pt x="36" y="80"/>
                      <a:pt x="35" y="80"/>
                    </a:cubicBezTo>
                    <a:moveTo>
                      <a:pt x="62" y="80"/>
                    </a:moveTo>
                    <a:cubicBezTo>
                      <a:pt x="62" y="81"/>
                      <a:pt x="61" y="81"/>
                      <a:pt x="61" y="82"/>
                    </a:cubicBezTo>
                    <a:cubicBezTo>
                      <a:pt x="62" y="83"/>
                      <a:pt x="63" y="84"/>
                      <a:pt x="65" y="85"/>
                    </a:cubicBezTo>
                    <a:cubicBezTo>
                      <a:pt x="65" y="84"/>
                      <a:pt x="66" y="83"/>
                      <a:pt x="66" y="82"/>
                    </a:cubicBezTo>
                    <a:cubicBezTo>
                      <a:pt x="65" y="81"/>
                      <a:pt x="64" y="81"/>
                      <a:pt x="62" y="80"/>
                    </a:cubicBezTo>
                    <a:moveTo>
                      <a:pt x="140" y="79"/>
                    </a:moveTo>
                    <a:cubicBezTo>
                      <a:pt x="139" y="81"/>
                      <a:pt x="139" y="82"/>
                      <a:pt x="138" y="83"/>
                    </a:cubicBezTo>
                    <a:cubicBezTo>
                      <a:pt x="140" y="84"/>
                      <a:pt x="141" y="85"/>
                      <a:pt x="142" y="86"/>
                    </a:cubicBezTo>
                    <a:cubicBezTo>
                      <a:pt x="143" y="85"/>
                      <a:pt x="144" y="83"/>
                      <a:pt x="145" y="82"/>
                    </a:cubicBezTo>
                    <a:cubicBezTo>
                      <a:pt x="143" y="81"/>
                      <a:pt x="142" y="80"/>
                      <a:pt x="140" y="79"/>
                    </a:cubicBezTo>
                    <a:moveTo>
                      <a:pt x="29" y="79"/>
                    </a:moveTo>
                    <a:cubicBezTo>
                      <a:pt x="29" y="79"/>
                      <a:pt x="29" y="80"/>
                      <a:pt x="29" y="80"/>
                    </a:cubicBezTo>
                    <a:cubicBezTo>
                      <a:pt x="29" y="80"/>
                      <a:pt x="30" y="81"/>
                      <a:pt x="30" y="81"/>
                    </a:cubicBezTo>
                    <a:cubicBezTo>
                      <a:pt x="30" y="81"/>
                      <a:pt x="31" y="80"/>
                      <a:pt x="31" y="80"/>
                    </a:cubicBezTo>
                    <a:cubicBezTo>
                      <a:pt x="30" y="80"/>
                      <a:pt x="30" y="79"/>
                      <a:pt x="29" y="79"/>
                    </a:cubicBezTo>
                    <a:moveTo>
                      <a:pt x="10" y="79"/>
                    </a:moveTo>
                    <a:cubicBezTo>
                      <a:pt x="10" y="79"/>
                      <a:pt x="10" y="79"/>
                      <a:pt x="10" y="79"/>
                    </a:cubicBezTo>
                    <a:cubicBezTo>
                      <a:pt x="10" y="80"/>
                      <a:pt x="11" y="80"/>
                      <a:pt x="11" y="80"/>
                    </a:cubicBezTo>
                    <a:cubicBezTo>
                      <a:pt x="11" y="80"/>
                      <a:pt x="12" y="80"/>
                      <a:pt x="12" y="80"/>
                    </a:cubicBezTo>
                    <a:cubicBezTo>
                      <a:pt x="11" y="79"/>
                      <a:pt x="11" y="79"/>
                      <a:pt x="10" y="79"/>
                    </a:cubicBezTo>
                    <a:moveTo>
                      <a:pt x="60" y="78"/>
                    </a:moveTo>
                    <a:cubicBezTo>
                      <a:pt x="59" y="79"/>
                      <a:pt x="59" y="80"/>
                      <a:pt x="58" y="81"/>
                    </a:cubicBezTo>
                    <a:cubicBezTo>
                      <a:pt x="59" y="81"/>
                      <a:pt x="59" y="81"/>
                      <a:pt x="60" y="82"/>
                    </a:cubicBezTo>
                    <a:cubicBezTo>
                      <a:pt x="60" y="82"/>
                      <a:pt x="60" y="82"/>
                      <a:pt x="60" y="82"/>
                    </a:cubicBezTo>
                    <a:cubicBezTo>
                      <a:pt x="60" y="81"/>
                      <a:pt x="61" y="80"/>
                      <a:pt x="61" y="79"/>
                    </a:cubicBezTo>
                    <a:cubicBezTo>
                      <a:pt x="61" y="79"/>
                      <a:pt x="60" y="79"/>
                      <a:pt x="60" y="78"/>
                    </a:cubicBezTo>
                    <a:moveTo>
                      <a:pt x="33" y="78"/>
                    </a:moveTo>
                    <a:cubicBezTo>
                      <a:pt x="33" y="78"/>
                      <a:pt x="32" y="79"/>
                      <a:pt x="32" y="79"/>
                    </a:cubicBezTo>
                    <a:cubicBezTo>
                      <a:pt x="33" y="79"/>
                      <a:pt x="34" y="80"/>
                      <a:pt x="35" y="80"/>
                    </a:cubicBezTo>
                    <a:cubicBezTo>
                      <a:pt x="35" y="80"/>
                      <a:pt x="35" y="80"/>
                      <a:pt x="35" y="80"/>
                    </a:cubicBezTo>
                    <a:cubicBezTo>
                      <a:pt x="34" y="79"/>
                      <a:pt x="33" y="79"/>
                      <a:pt x="33" y="78"/>
                    </a:cubicBezTo>
                    <a:moveTo>
                      <a:pt x="32" y="78"/>
                    </a:moveTo>
                    <a:cubicBezTo>
                      <a:pt x="32" y="78"/>
                      <a:pt x="32" y="78"/>
                      <a:pt x="32" y="79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32" y="79"/>
                      <a:pt x="32" y="78"/>
                      <a:pt x="33" y="78"/>
                    </a:cubicBezTo>
                    <a:cubicBezTo>
                      <a:pt x="33" y="78"/>
                      <a:pt x="32" y="78"/>
                      <a:pt x="32" y="78"/>
                    </a:cubicBezTo>
                    <a:moveTo>
                      <a:pt x="37" y="78"/>
                    </a:moveTo>
                    <a:cubicBezTo>
                      <a:pt x="37" y="78"/>
                      <a:pt x="36" y="78"/>
                      <a:pt x="36" y="79"/>
                    </a:cubicBezTo>
                    <a:cubicBezTo>
                      <a:pt x="36" y="79"/>
                      <a:pt x="36" y="79"/>
                      <a:pt x="36" y="79"/>
                    </a:cubicBezTo>
                    <a:cubicBezTo>
                      <a:pt x="37" y="79"/>
                      <a:pt x="37" y="78"/>
                      <a:pt x="37" y="78"/>
                    </a:cubicBezTo>
                    <a:cubicBezTo>
                      <a:pt x="37" y="78"/>
                      <a:pt x="37" y="78"/>
                      <a:pt x="37" y="78"/>
                    </a:cubicBezTo>
                    <a:moveTo>
                      <a:pt x="30" y="77"/>
                    </a:moveTo>
                    <a:cubicBezTo>
                      <a:pt x="30" y="77"/>
                      <a:pt x="30" y="77"/>
                      <a:pt x="30" y="78"/>
                    </a:cubicBezTo>
                    <a:cubicBezTo>
                      <a:pt x="31" y="78"/>
                      <a:pt x="31" y="78"/>
                      <a:pt x="32" y="78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1" y="78"/>
                      <a:pt x="31" y="77"/>
                      <a:pt x="30" y="77"/>
                    </a:cubicBezTo>
                    <a:moveTo>
                      <a:pt x="15" y="77"/>
                    </a:moveTo>
                    <a:cubicBezTo>
                      <a:pt x="15" y="77"/>
                      <a:pt x="15" y="77"/>
                      <a:pt x="15" y="77"/>
                    </a:cubicBezTo>
                    <a:cubicBezTo>
                      <a:pt x="16" y="77"/>
                      <a:pt x="17" y="78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7" y="78"/>
                      <a:pt x="16" y="77"/>
                      <a:pt x="15" y="77"/>
                    </a:cubicBezTo>
                    <a:moveTo>
                      <a:pt x="34" y="76"/>
                    </a:moveTo>
                    <a:cubicBezTo>
                      <a:pt x="34" y="77"/>
                      <a:pt x="34" y="77"/>
                      <a:pt x="33" y="77"/>
                    </a:cubicBezTo>
                    <a:cubicBezTo>
                      <a:pt x="34" y="78"/>
                      <a:pt x="35" y="78"/>
                      <a:pt x="36" y="78"/>
                    </a:cubicBezTo>
                    <a:cubicBezTo>
                      <a:pt x="36" y="78"/>
                      <a:pt x="36" y="78"/>
                      <a:pt x="36" y="77"/>
                    </a:cubicBezTo>
                    <a:cubicBezTo>
                      <a:pt x="35" y="77"/>
                      <a:pt x="35" y="77"/>
                      <a:pt x="34" y="76"/>
                    </a:cubicBezTo>
                    <a:moveTo>
                      <a:pt x="34" y="76"/>
                    </a:moveTo>
                    <a:cubicBezTo>
                      <a:pt x="33" y="76"/>
                      <a:pt x="33" y="77"/>
                      <a:pt x="33" y="77"/>
                    </a:cubicBezTo>
                    <a:cubicBezTo>
                      <a:pt x="33" y="77"/>
                      <a:pt x="33" y="77"/>
                      <a:pt x="33" y="77"/>
                    </a:cubicBezTo>
                    <a:cubicBezTo>
                      <a:pt x="33" y="77"/>
                      <a:pt x="34" y="76"/>
                      <a:pt x="34" y="76"/>
                    </a:cubicBezTo>
                    <a:cubicBezTo>
                      <a:pt x="34" y="76"/>
                      <a:pt x="34" y="76"/>
                      <a:pt x="34" y="76"/>
                    </a:cubicBezTo>
                    <a:moveTo>
                      <a:pt x="117" y="76"/>
                    </a:moveTo>
                    <a:cubicBezTo>
                      <a:pt x="116" y="77"/>
                      <a:pt x="116" y="77"/>
                      <a:pt x="116" y="78"/>
                    </a:cubicBezTo>
                    <a:cubicBezTo>
                      <a:pt x="115" y="80"/>
                      <a:pt x="114" y="81"/>
                      <a:pt x="112" y="83"/>
                    </a:cubicBezTo>
                    <a:cubicBezTo>
                      <a:pt x="120" y="88"/>
                      <a:pt x="120" y="88"/>
                      <a:pt x="120" y="88"/>
                    </a:cubicBezTo>
                    <a:cubicBezTo>
                      <a:pt x="121" y="87"/>
                      <a:pt x="122" y="86"/>
                      <a:pt x="123" y="85"/>
                    </a:cubicBezTo>
                    <a:cubicBezTo>
                      <a:pt x="121" y="84"/>
                      <a:pt x="119" y="83"/>
                      <a:pt x="118" y="82"/>
                    </a:cubicBezTo>
                    <a:cubicBezTo>
                      <a:pt x="123" y="84"/>
                      <a:pt x="123" y="84"/>
                      <a:pt x="123" y="84"/>
                    </a:cubicBezTo>
                    <a:cubicBezTo>
                      <a:pt x="123" y="83"/>
                      <a:pt x="124" y="82"/>
                      <a:pt x="125" y="81"/>
                    </a:cubicBezTo>
                    <a:cubicBezTo>
                      <a:pt x="122" y="79"/>
                      <a:pt x="119" y="77"/>
                      <a:pt x="117" y="76"/>
                    </a:cubicBezTo>
                    <a:moveTo>
                      <a:pt x="55" y="75"/>
                    </a:moveTo>
                    <a:cubicBezTo>
                      <a:pt x="54" y="76"/>
                      <a:pt x="54" y="77"/>
                      <a:pt x="53" y="78"/>
                    </a:cubicBezTo>
                    <a:cubicBezTo>
                      <a:pt x="54" y="78"/>
                      <a:pt x="54" y="78"/>
                      <a:pt x="55" y="79"/>
                    </a:cubicBezTo>
                    <a:cubicBezTo>
                      <a:pt x="55" y="78"/>
                      <a:pt x="56" y="77"/>
                      <a:pt x="56" y="76"/>
                    </a:cubicBezTo>
                    <a:cubicBezTo>
                      <a:pt x="56" y="76"/>
                      <a:pt x="55" y="76"/>
                      <a:pt x="55" y="75"/>
                    </a:cubicBezTo>
                    <a:moveTo>
                      <a:pt x="12" y="75"/>
                    </a:moveTo>
                    <a:cubicBezTo>
                      <a:pt x="12" y="75"/>
                      <a:pt x="12" y="75"/>
                      <a:pt x="12" y="75"/>
                    </a:cubicBezTo>
                    <a:cubicBezTo>
                      <a:pt x="13" y="76"/>
                      <a:pt x="13" y="76"/>
                      <a:pt x="14" y="76"/>
                    </a:cubicBezTo>
                    <a:cubicBezTo>
                      <a:pt x="14" y="76"/>
                      <a:pt x="14" y="76"/>
                      <a:pt x="14" y="76"/>
                    </a:cubicBezTo>
                    <a:cubicBezTo>
                      <a:pt x="13" y="75"/>
                      <a:pt x="13" y="75"/>
                      <a:pt x="12" y="75"/>
                    </a:cubicBezTo>
                    <a:moveTo>
                      <a:pt x="32" y="75"/>
                    </a:moveTo>
                    <a:cubicBezTo>
                      <a:pt x="31" y="75"/>
                      <a:pt x="31" y="76"/>
                      <a:pt x="31" y="76"/>
                    </a:cubicBezTo>
                    <a:cubicBezTo>
                      <a:pt x="32" y="76"/>
                      <a:pt x="32" y="76"/>
                      <a:pt x="33" y="77"/>
                    </a:cubicBezTo>
                    <a:cubicBezTo>
                      <a:pt x="33" y="76"/>
                      <a:pt x="33" y="76"/>
                      <a:pt x="33" y="76"/>
                    </a:cubicBezTo>
                    <a:cubicBezTo>
                      <a:pt x="33" y="76"/>
                      <a:pt x="32" y="75"/>
                      <a:pt x="32" y="75"/>
                    </a:cubicBezTo>
                    <a:moveTo>
                      <a:pt x="133" y="75"/>
                    </a:moveTo>
                    <a:cubicBezTo>
                      <a:pt x="132" y="76"/>
                      <a:pt x="131" y="77"/>
                      <a:pt x="131" y="79"/>
                    </a:cubicBezTo>
                    <a:cubicBezTo>
                      <a:pt x="133" y="80"/>
                      <a:pt x="135" y="81"/>
                      <a:pt x="137" y="83"/>
                    </a:cubicBezTo>
                    <a:cubicBezTo>
                      <a:pt x="138" y="81"/>
                      <a:pt x="139" y="80"/>
                      <a:pt x="139" y="79"/>
                    </a:cubicBezTo>
                    <a:cubicBezTo>
                      <a:pt x="137" y="78"/>
                      <a:pt x="135" y="76"/>
                      <a:pt x="133" y="75"/>
                    </a:cubicBezTo>
                    <a:moveTo>
                      <a:pt x="167" y="74"/>
                    </a:moveTo>
                    <a:cubicBezTo>
                      <a:pt x="167" y="75"/>
                      <a:pt x="167" y="76"/>
                      <a:pt x="166" y="76"/>
                    </a:cubicBezTo>
                    <a:cubicBezTo>
                      <a:pt x="165" y="78"/>
                      <a:pt x="164" y="80"/>
                      <a:pt x="163" y="81"/>
                    </a:cubicBezTo>
                    <a:cubicBezTo>
                      <a:pt x="163" y="82"/>
                      <a:pt x="164" y="82"/>
                      <a:pt x="164" y="82"/>
                    </a:cubicBezTo>
                    <a:cubicBezTo>
                      <a:pt x="165" y="81"/>
                      <a:pt x="165" y="81"/>
                      <a:pt x="165" y="81"/>
                    </a:cubicBezTo>
                    <a:cubicBezTo>
                      <a:pt x="165" y="80"/>
                      <a:pt x="166" y="79"/>
                      <a:pt x="166" y="78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4"/>
                      <a:pt x="167" y="74"/>
                    </a:cubicBezTo>
                    <a:cubicBezTo>
                      <a:pt x="167" y="74"/>
                      <a:pt x="167" y="75"/>
                      <a:pt x="167" y="75"/>
                    </a:cubicBezTo>
                    <a:cubicBezTo>
                      <a:pt x="167" y="74"/>
                      <a:pt x="167" y="74"/>
                      <a:pt x="167" y="74"/>
                    </a:cubicBezTo>
                    <a:moveTo>
                      <a:pt x="77" y="74"/>
                    </a:moveTo>
                    <a:cubicBezTo>
                      <a:pt x="76" y="76"/>
                      <a:pt x="75" y="78"/>
                      <a:pt x="74" y="79"/>
                    </a:cubicBezTo>
                    <a:cubicBezTo>
                      <a:pt x="76" y="81"/>
                      <a:pt x="79" y="82"/>
                      <a:pt x="81" y="83"/>
                    </a:cubicBezTo>
                    <a:cubicBezTo>
                      <a:pt x="82" y="82"/>
                      <a:pt x="83" y="80"/>
                      <a:pt x="84" y="78"/>
                    </a:cubicBezTo>
                    <a:cubicBezTo>
                      <a:pt x="82" y="77"/>
                      <a:pt x="79" y="76"/>
                      <a:pt x="77" y="74"/>
                    </a:cubicBezTo>
                    <a:moveTo>
                      <a:pt x="17" y="74"/>
                    </a:moveTo>
                    <a:cubicBezTo>
                      <a:pt x="16" y="75"/>
                      <a:pt x="16" y="76"/>
                      <a:pt x="15" y="76"/>
                    </a:cubicBezTo>
                    <a:cubicBezTo>
                      <a:pt x="16" y="77"/>
                      <a:pt x="17" y="77"/>
                      <a:pt x="18" y="78"/>
                    </a:cubicBezTo>
                    <a:cubicBezTo>
                      <a:pt x="19" y="75"/>
                      <a:pt x="19" y="75"/>
                      <a:pt x="19" y="75"/>
                    </a:cubicBezTo>
                    <a:cubicBezTo>
                      <a:pt x="18" y="75"/>
                      <a:pt x="18" y="74"/>
                      <a:pt x="17" y="74"/>
                    </a:cubicBezTo>
                    <a:moveTo>
                      <a:pt x="144" y="74"/>
                    </a:moveTo>
                    <a:cubicBezTo>
                      <a:pt x="143" y="75"/>
                      <a:pt x="142" y="76"/>
                      <a:pt x="141" y="78"/>
                    </a:cubicBezTo>
                    <a:cubicBezTo>
                      <a:pt x="146" y="80"/>
                      <a:pt x="146" y="80"/>
                      <a:pt x="146" y="80"/>
                    </a:cubicBezTo>
                    <a:cubicBezTo>
                      <a:pt x="147" y="79"/>
                      <a:pt x="148" y="78"/>
                      <a:pt x="148" y="76"/>
                    </a:cubicBezTo>
                    <a:cubicBezTo>
                      <a:pt x="148" y="78"/>
                      <a:pt x="147" y="79"/>
                      <a:pt x="146" y="80"/>
                    </a:cubicBezTo>
                    <a:cubicBezTo>
                      <a:pt x="151" y="83"/>
                      <a:pt x="151" y="83"/>
                      <a:pt x="151" y="83"/>
                    </a:cubicBezTo>
                    <a:cubicBezTo>
                      <a:pt x="151" y="83"/>
                      <a:pt x="151" y="83"/>
                      <a:pt x="151" y="83"/>
                    </a:cubicBezTo>
                    <a:cubicBezTo>
                      <a:pt x="152" y="82"/>
                      <a:pt x="152" y="81"/>
                      <a:pt x="153" y="80"/>
                    </a:cubicBezTo>
                    <a:cubicBezTo>
                      <a:pt x="153" y="79"/>
                      <a:pt x="153" y="79"/>
                      <a:pt x="154" y="79"/>
                    </a:cubicBezTo>
                    <a:cubicBezTo>
                      <a:pt x="150" y="77"/>
                      <a:pt x="147" y="75"/>
                      <a:pt x="144" y="74"/>
                    </a:cubicBezTo>
                    <a:moveTo>
                      <a:pt x="164" y="73"/>
                    </a:moveTo>
                    <a:cubicBezTo>
                      <a:pt x="163" y="75"/>
                      <a:pt x="162" y="77"/>
                      <a:pt x="160" y="79"/>
                    </a:cubicBezTo>
                    <a:cubicBezTo>
                      <a:pt x="161" y="80"/>
                      <a:pt x="161" y="80"/>
                      <a:pt x="161" y="80"/>
                    </a:cubicBezTo>
                    <a:cubicBezTo>
                      <a:pt x="161" y="80"/>
                      <a:pt x="162" y="80"/>
                      <a:pt x="162" y="80"/>
                    </a:cubicBezTo>
                    <a:cubicBezTo>
                      <a:pt x="163" y="78"/>
                      <a:pt x="165" y="76"/>
                      <a:pt x="167" y="74"/>
                    </a:cubicBezTo>
                    <a:cubicBezTo>
                      <a:pt x="164" y="73"/>
                      <a:pt x="164" y="73"/>
                      <a:pt x="164" y="73"/>
                    </a:cubicBezTo>
                    <a:moveTo>
                      <a:pt x="130" y="73"/>
                    </a:moveTo>
                    <a:cubicBezTo>
                      <a:pt x="129" y="74"/>
                      <a:pt x="128" y="75"/>
                      <a:pt x="128" y="77"/>
                    </a:cubicBezTo>
                    <a:cubicBezTo>
                      <a:pt x="128" y="77"/>
                      <a:pt x="128" y="77"/>
                      <a:pt x="129" y="77"/>
                    </a:cubicBezTo>
                    <a:cubicBezTo>
                      <a:pt x="129" y="76"/>
                      <a:pt x="130" y="75"/>
                      <a:pt x="131" y="74"/>
                    </a:cubicBezTo>
                    <a:cubicBezTo>
                      <a:pt x="131" y="73"/>
                      <a:pt x="130" y="73"/>
                      <a:pt x="130" y="73"/>
                    </a:cubicBezTo>
                    <a:moveTo>
                      <a:pt x="50" y="72"/>
                    </a:moveTo>
                    <a:cubicBezTo>
                      <a:pt x="50" y="73"/>
                      <a:pt x="49" y="74"/>
                      <a:pt x="48" y="75"/>
                    </a:cubicBezTo>
                    <a:cubicBezTo>
                      <a:pt x="49" y="76"/>
                      <a:pt x="50" y="76"/>
                      <a:pt x="51" y="76"/>
                    </a:cubicBezTo>
                    <a:cubicBezTo>
                      <a:pt x="51" y="75"/>
                      <a:pt x="52" y="74"/>
                      <a:pt x="52" y="74"/>
                    </a:cubicBezTo>
                    <a:cubicBezTo>
                      <a:pt x="51" y="73"/>
                      <a:pt x="51" y="73"/>
                      <a:pt x="50" y="72"/>
                    </a:cubicBezTo>
                    <a:moveTo>
                      <a:pt x="14" y="72"/>
                    </a:move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75"/>
                      <a:pt x="13" y="75"/>
                      <a:pt x="14" y="76"/>
                    </a:cubicBezTo>
                    <a:cubicBezTo>
                      <a:pt x="15" y="75"/>
                      <a:pt x="15" y="74"/>
                      <a:pt x="15" y="73"/>
                    </a:cubicBezTo>
                    <a:cubicBezTo>
                      <a:pt x="15" y="73"/>
                      <a:pt x="15" y="72"/>
                      <a:pt x="14" y="72"/>
                    </a:cubicBezTo>
                    <a:moveTo>
                      <a:pt x="73" y="72"/>
                    </a:moveTo>
                    <a:cubicBezTo>
                      <a:pt x="70" y="77"/>
                      <a:pt x="70" y="77"/>
                      <a:pt x="70" y="77"/>
                    </a:cubicBezTo>
                    <a:cubicBezTo>
                      <a:pt x="71" y="77"/>
                      <a:pt x="71" y="77"/>
                      <a:pt x="72" y="78"/>
                    </a:cubicBezTo>
                    <a:cubicBezTo>
                      <a:pt x="73" y="76"/>
                      <a:pt x="73" y="74"/>
                      <a:pt x="74" y="73"/>
                    </a:cubicBezTo>
                    <a:cubicBezTo>
                      <a:pt x="74" y="73"/>
                      <a:pt x="74" y="72"/>
                      <a:pt x="73" y="72"/>
                    </a:cubicBezTo>
                    <a:moveTo>
                      <a:pt x="18" y="72"/>
                    </a:moveTo>
                    <a:cubicBezTo>
                      <a:pt x="18" y="72"/>
                      <a:pt x="18" y="73"/>
                      <a:pt x="17" y="73"/>
                    </a:cubicBezTo>
                    <a:cubicBezTo>
                      <a:pt x="18" y="74"/>
                      <a:pt x="19" y="74"/>
                      <a:pt x="20" y="75"/>
                    </a:cubicBezTo>
                    <a:cubicBezTo>
                      <a:pt x="20" y="74"/>
                      <a:pt x="20" y="74"/>
                      <a:pt x="20" y="74"/>
                    </a:cubicBezTo>
                    <a:cubicBezTo>
                      <a:pt x="20" y="73"/>
                      <a:pt x="19" y="73"/>
                      <a:pt x="18" y="72"/>
                    </a:cubicBezTo>
                    <a:moveTo>
                      <a:pt x="49" y="72"/>
                    </a:moveTo>
                    <a:cubicBezTo>
                      <a:pt x="49" y="73"/>
                      <a:pt x="48" y="74"/>
                      <a:pt x="47" y="74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9" y="74"/>
                      <a:pt x="49" y="73"/>
                      <a:pt x="50" y="72"/>
                    </a:cubicBezTo>
                    <a:cubicBezTo>
                      <a:pt x="49" y="72"/>
                      <a:pt x="49" y="72"/>
                      <a:pt x="49" y="72"/>
                    </a:cubicBezTo>
                    <a:moveTo>
                      <a:pt x="19" y="71"/>
                    </a:moveTo>
                    <a:cubicBezTo>
                      <a:pt x="19" y="71"/>
                      <a:pt x="19" y="71"/>
                      <a:pt x="19" y="71"/>
                    </a:cubicBezTo>
                    <a:cubicBezTo>
                      <a:pt x="19" y="72"/>
                      <a:pt x="20" y="72"/>
                      <a:pt x="21" y="72"/>
                    </a:cubicBezTo>
                    <a:cubicBezTo>
                      <a:pt x="21" y="72"/>
                      <a:pt x="21" y="72"/>
                      <a:pt x="21" y="72"/>
                    </a:cubicBezTo>
                    <a:cubicBezTo>
                      <a:pt x="21" y="71"/>
                      <a:pt x="20" y="71"/>
                      <a:pt x="19" y="71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2"/>
                      <a:pt x="15" y="72"/>
                      <a:pt x="16" y="72"/>
                    </a:cubicBezTo>
                    <a:cubicBezTo>
                      <a:pt x="16" y="72"/>
                      <a:pt x="16" y="72"/>
                      <a:pt x="17" y="71"/>
                    </a:cubicBezTo>
                    <a:cubicBezTo>
                      <a:pt x="16" y="71"/>
                      <a:pt x="16" y="71"/>
                      <a:pt x="15" y="70"/>
                    </a:cubicBezTo>
                    <a:moveTo>
                      <a:pt x="136" y="70"/>
                    </a:moveTo>
                    <a:cubicBezTo>
                      <a:pt x="135" y="71"/>
                      <a:pt x="134" y="72"/>
                      <a:pt x="134" y="74"/>
                    </a:cubicBezTo>
                    <a:cubicBezTo>
                      <a:pt x="140" y="77"/>
                      <a:pt x="140" y="77"/>
                      <a:pt x="140" y="77"/>
                    </a:cubicBezTo>
                    <a:cubicBezTo>
                      <a:pt x="141" y="76"/>
                      <a:pt x="142" y="74"/>
                      <a:pt x="143" y="73"/>
                    </a:cubicBezTo>
                    <a:cubicBezTo>
                      <a:pt x="143" y="73"/>
                      <a:pt x="143" y="73"/>
                      <a:pt x="142" y="73"/>
                    </a:cubicBezTo>
                    <a:cubicBezTo>
                      <a:pt x="142" y="74"/>
                      <a:pt x="142" y="74"/>
                      <a:pt x="141" y="75"/>
                    </a:cubicBezTo>
                    <a:cubicBezTo>
                      <a:pt x="141" y="76"/>
                      <a:pt x="140" y="77"/>
                      <a:pt x="140" y="77"/>
                    </a:cubicBezTo>
                    <a:cubicBezTo>
                      <a:pt x="140" y="77"/>
                      <a:pt x="141" y="75"/>
                      <a:pt x="142" y="73"/>
                    </a:cubicBezTo>
                    <a:cubicBezTo>
                      <a:pt x="140" y="72"/>
                      <a:pt x="138" y="71"/>
                      <a:pt x="136" y="70"/>
                    </a:cubicBezTo>
                    <a:moveTo>
                      <a:pt x="68" y="69"/>
                    </a:moveTo>
                    <a:cubicBezTo>
                      <a:pt x="67" y="71"/>
                      <a:pt x="66" y="72"/>
                      <a:pt x="65" y="74"/>
                    </a:cubicBezTo>
                    <a:cubicBezTo>
                      <a:pt x="67" y="75"/>
                      <a:pt x="68" y="76"/>
                      <a:pt x="70" y="77"/>
                    </a:cubicBezTo>
                    <a:cubicBezTo>
                      <a:pt x="71" y="75"/>
                      <a:pt x="72" y="74"/>
                      <a:pt x="73" y="72"/>
                    </a:cubicBezTo>
                    <a:cubicBezTo>
                      <a:pt x="71" y="71"/>
                      <a:pt x="70" y="70"/>
                      <a:pt x="68" y="69"/>
                    </a:cubicBezTo>
                    <a:moveTo>
                      <a:pt x="16" y="69"/>
                    </a:moveTo>
                    <a:cubicBezTo>
                      <a:pt x="16" y="69"/>
                      <a:pt x="16" y="69"/>
                      <a:pt x="16" y="69"/>
                    </a:cubicBezTo>
                    <a:cubicBezTo>
                      <a:pt x="16" y="70"/>
                      <a:pt x="17" y="70"/>
                      <a:pt x="17" y="70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7" y="69"/>
                      <a:pt x="16" y="69"/>
                      <a:pt x="16" y="69"/>
                    </a:cubicBezTo>
                    <a:moveTo>
                      <a:pt x="20" y="69"/>
                    </a:moveTo>
                    <a:cubicBezTo>
                      <a:pt x="20" y="69"/>
                      <a:pt x="20" y="69"/>
                      <a:pt x="20" y="69"/>
                    </a:cubicBezTo>
                    <a:cubicBezTo>
                      <a:pt x="20" y="70"/>
                      <a:pt x="21" y="70"/>
                      <a:pt x="22" y="71"/>
                    </a:cubicBezTo>
                    <a:cubicBezTo>
                      <a:pt x="23" y="70"/>
                      <a:pt x="23" y="70"/>
                      <a:pt x="23" y="70"/>
                    </a:cubicBezTo>
                    <a:cubicBezTo>
                      <a:pt x="22" y="69"/>
                      <a:pt x="21" y="69"/>
                      <a:pt x="20" y="69"/>
                    </a:cubicBezTo>
                    <a:moveTo>
                      <a:pt x="169" y="68"/>
                    </a:moveTo>
                    <a:cubicBezTo>
                      <a:pt x="168" y="69"/>
                      <a:pt x="168" y="69"/>
                      <a:pt x="167" y="69"/>
                    </a:cubicBezTo>
                    <a:cubicBezTo>
                      <a:pt x="167" y="69"/>
                      <a:pt x="167" y="70"/>
                      <a:pt x="166" y="70"/>
                    </a:cubicBezTo>
                    <a:cubicBezTo>
                      <a:pt x="166" y="70"/>
                      <a:pt x="166" y="70"/>
                      <a:pt x="166" y="70"/>
                    </a:cubicBezTo>
                    <a:cubicBezTo>
                      <a:pt x="166" y="70"/>
                      <a:pt x="166" y="70"/>
                      <a:pt x="166" y="70"/>
                    </a:cubicBezTo>
                    <a:cubicBezTo>
                      <a:pt x="166" y="70"/>
                      <a:pt x="166" y="70"/>
                      <a:pt x="166" y="71"/>
                    </a:cubicBezTo>
                    <a:cubicBezTo>
                      <a:pt x="166" y="71"/>
                      <a:pt x="166" y="71"/>
                      <a:pt x="166" y="71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1"/>
                      <a:pt x="167" y="71"/>
                    </a:cubicBezTo>
                    <a:cubicBezTo>
                      <a:pt x="167" y="70"/>
                      <a:pt x="167" y="70"/>
                      <a:pt x="167" y="70"/>
                    </a:cubicBezTo>
                    <a:cubicBezTo>
                      <a:pt x="168" y="70"/>
                      <a:pt x="168" y="71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8" y="73"/>
                      <a:pt x="168" y="73"/>
                      <a:pt x="168" y="73"/>
                    </a:cubicBezTo>
                    <a:cubicBezTo>
                      <a:pt x="168" y="72"/>
                      <a:pt x="169" y="72"/>
                      <a:pt x="169" y="72"/>
                    </a:cubicBezTo>
                    <a:cubicBezTo>
                      <a:pt x="169" y="72"/>
                      <a:pt x="169" y="72"/>
                      <a:pt x="168" y="73"/>
                    </a:cubicBezTo>
                    <a:cubicBezTo>
                      <a:pt x="169" y="73"/>
                      <a:pt x="169" y="73"/>
                      <a:pt x="169" y="73"/>
                    </a:cubicBezTo>
                    <a:cubicBezTo>
                      <a:pt x="170" y="73"/>
                      <a:pt x="171" y="73"/>
                      <a:pt x="169" y="69"/>
                    </a:cubicBezTo>
                    <a:cubicBezTo>
                      <a:pt x="169" y="68"/>
                      <a:pt x="169" y="68"/>
                      <a:pt x="169" y="68"/>
                    </a:cubicBezTo>
                    <a:moveTo>
                      <a:pt x="66" y="68"/>
                    </a:moveTo>
                    <a:cubicBezTo>
                      <a:pt x="65" y="70"/>
                      <a:pt x="64" y="71"/>
                      <a:pt x="63" y="73"/>
                    </a:cubicBezTo>
                    <a:cubicBezTo>
                      <a:pt x="64" y="73"/>
                      <a:pt x="64" y="73"/>
                      <a:pt x="65" y="74"/>
                    </a:cubicBezTo>
                    <a:cubicBezTo>
                      <a:pt x="66" y="72"/>
                      <a:pt x="67" y="71"/>
                      <a:pt x="68" y="69"/>
                    </a:cubicBezTo>
                    <a:cubicBezTo>
                      <a:pt x="67" y="69"/>
                      <a:pt x="67" y="69"/>
                      <a:pt x="66" y="68"/>
                    </a:cubicBezTo>
                    <a:moveTo>
                      <a:pt x="102" y="68"/>
                    </a:moveTo>
                    <a:cubicBezTo>
                      <a:pt x="99" y="75"/>
                      <a:pt x="99" y="75"/>
                      <a:pt x="99" y="75"/>
                    </a:cubicBezTo>
                    <a:cubicBezTo>
                      <a:pt x="107" y="80"/>
                      <a:pt x="107" y="80"/>
                      <a:pt x="107" y="80"/>
                    </a:cubicBezTo>
                    <a:cubicBezTo>
                      <a:pt x="111" y="73"/>
                      <a:pt x="111" y="73"/>
                      <a:pt x="111" y="73"/>
                    </a:cubicBezTo>
                    <a:cubicBezTo>
                      <a:pt x="108" y="71"/>
                      <a:pt x="105" y="70"/>
                      <a:pt x="102" y="68"/>
                    </a:cubicBezTo>
                    <a:moveTo>
                      <a:pt x="43" y="68"/>
                    </a:moveTo>
                    <a:cubicBezTo>
                      <a:pt x="42" y="69"/>
                      <a:pt x="42" y="70"/>
                      <a:pt x="41" y="71"/>
                    </a:cubicBezTo>
                    <a:cubicBezTo>
                      <a:pt x="41" y="71"/>
                      <a:pt x="41" y="71"/>
                      <a:pt x="41" y="71"/>
                    </a:cubicBezTo>
                    <a:cubicBezTo>
                      <a:pt x="42" y="70"/>
                      <a:pt x="43" y="69"/>
                      <a:pt x="43" y="68"/>
                    </a:cubicBezTo>
                    <a:cubicBezTo>
                      <a:pt x="43" y="68"/>
                      <a:pt x="43" y="68"/>
                      <a:pt x="43" y="68"/>
                    </a:cubicBezTo>
                    <a:moveTo>
                      <a:pt x="122" y="68"/>
                    </a:moveTo>
                    <a:cubicBezTo>
                      <a:pt x="121" y="69"/>
                      <a:pt x="120" y="70"/>
                      <a:pt x="119" y="72"/>
                    </a:cubicBezTo>
                    <a:cubicBezTo>
                      <a:pt x="122" y="73"/>
                      <a:pt x="125" y="75"/>
                      <a:pt x="127" y="77"/>
                    </a:cubicBezTo>
                    <a:cubicBezTo>
                      <a:pt x="128" y="75"/>
                      <a:pt x="129" y="74"/>
                      <a:pt x="130" y="73"/>
                    </a:cubicBezTo>
                    <a:cubicBezTo>
                      <a:pt x="127" y="71"/>
                      <a:pt x="124" y="69"/>
                      <a:pt x="122" y="68"/>
                    </a:cubicBezTo>
                    <a:moveTo>
                      <a:pt x="17" y="67"/>
                    </a:moveTo>
                    <a:cubicBezTo>
                      <a:pt x="17" y="68"/>
                      <a:pt x="17" y="68"/>
                      <a:pt x="17" y="68"/>
                    </a:cubicBezTo>
                    <a:cubicBezTo>
                      <a:pt x="17" y="68"/>
                      <a:pt x="18" y="68"/>
                      <a:pt x="18" y="69"/>
                    </a:cubicBezTo>
                    <a:cubicBezTo>
                      <a:pt x="18" y="68"/>
                      <a:pt x="18" y="68"/>
                      <a:pt x="19" y="68"/>
                    </a:cubicBezTo>
                    <a:cubicBezTo>
                      <a:pt x="18" y="67"/>
                      <a:pt x="18" y="67"/>
                      <a:pt x="17" y="67"/>
                    </a:cubicBezTo>
                    <a:moveTo>
                      <a:pt x="40" y="66"/>
                    </a:moveTo>
                    <a:cubicBezTo>
                      <a:pt x="40" y="67"/>
                      <a:pt x="39" y="68"/>
                      <a:pt x="38" y="69"/>
                    </a:cubicBezTo>
                    <a:cubicBezTo>
                      <a:pt x="39" y="70"/>
                      <a:pt x="40" y="70"/>
                      <a:pt x="41" y="70"/>
                    </a:cubicBezTo>
                    <a:cubicBezTo>
                      <a:pt x="41" y="69"/>
                      <a:pt x="42" y="68"/>
                      <a:pt x="42" y="67"/>
                    </a:cubicBezTo>
                    <a:cubicBezTo>
                      <a:pt x="42" y="67"/>
                      <a:pt x="41" y="67"/>
                      <a:pt x="40" y="66"/>
                    </a:cubicBezTo>
                    <a:moveTo>
                      <a:pt x="147" y="66"/>
                    </a:moveTo>
                    <a:cubicBezTo>
                      <a:pt x="147" y="66"/>
                      <a:pt x="146" y="67"/>
                      <a:pt x="145" y="69"/>
                    </a:cubicBezTo>
                    <a:cubicBezTo>
                      <a:pt x="145" y="69"/>
                      <a:pt x="145" y="69"/>
                      <a:pt x="145" y="69"/>
                    </a:cubicBezTo>
                    <a:cubicBezTo>
                      <a:pt x="146" y="67"/>
                      <a:pt x="147" y="66"/>
                      <a:pt x="147" y="66"/>
                    </a:cubicBezTo>
                    <a:moveTo>
                      <a:pt x="40" y="66"/>
                    </a:moveTo>
                    <a:cubicBezTo>
                      <a:pt x="39" y="67"/>
                      <a:pt x="39" y="68"/>
                      <a:pt x="38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9" y="68"/>
                      <a:pt x="39" y="67"/>
                      <a:pt x="40" y="66"/>
                    </a:cubicBezTo>
                    <a:cubicBezTo>
                      <a:pt x="40" y="66"/>
                      <a:pt x="40" y="66"/>
                      <a:pt x="40" y="66"/>
                    </a:cubicBezTo>
                    <a:moveTo>
                      <a:pt x="61" y="65"/>
                    </a:moveTo>
                    <a:cubicBezTo>
                      <a:pt x="60" y="67"/>
                      <a:pt x="59" y="68"/>
                      <a:pt x="59" y="70"/>
                    </a:cubicBezTo>
                    <a:cubicBezTo>
                      <a:pt x="59" y="70"/>
                      <a:pt x="59" y="70"/>
                      <a:pt x="60" y="70"/>
                    </a:cubicBezTo>
                    <a:cubicBezTo>
                      <a:pt x="61" y="69"/>
                      <a:pt x="62" y="68"/>
                      <a:pt x="62" y="66"/>
                    </a:cubicBezTo>
                    <a:cubicBezTo>
                      <a:pt x="62" y="66"/>
                      <a:pt x="62" y="66"/>
                      <a:pt x="61" y="65"/>
                    </a:cubicBezTo>
                    <a:moveTo>
                      <a:pt x="149" y="65"/>
                    </a:moveTo>
                    <a:cubicBezTo>
                      <a:pt x="148" y="67"/>
                      <a:pt x="147" y="68"/>
                      <a:pt x="146" y="70"/>
                    </a:cubicBezTo>
                    <a:cubicBezTo>
                      <a:pt x="148" y="71"/>
                      <a:pt x="148" y="71"/>
                      <a:pt x="148" y="71"/>
                    </a:cubicBezTo>
                    <a:cubicBezTo>
                      <a:pt x="155" y="76"/>
                      <a:pt x="155" y="76"/>
                      <a:pt x="155" y="76"/>
                    </a:cubicBezTo>
                    <a:cubicBezTo>
                      <a:pt x="156" y="74"/>
                      <a:pt x="157" y="72"/>
                      <a:pt x="158" y="70"/>
                    </a:cubicBezTo>
                    <a:cubicBezTo>
                      <a:pt x="149" y="65"/>
                      <a:pt x="149" y="65"/>
                      <a:pt x="149" y="65"/>
                    </a:cubicBezTo>
                    <a:moveTo>
                      <a:pt x="38" y="65"/>
                    </a:moveTo>
                    <a:cubicBezTo>
                      <a:pt x="37" y="65"/>
                      <a:pt x="37" y="66"/>
                      <a:pt x="36" y="67"/>
                    </a:cubicBezTo>
                    <a:cubicBezTo>
                      <a:pt x="36" y="67"/>
                      <a:pt x="36" y="67"/>
                      <a:pt x="36" y="68"/>
                    </a:cubicBezTo>
                    <a:cubicBezTo>
                      <a:pt x="37" y="68"/>
                      <a:pt x="37" y="68"/>
                      <a:pt x="38" y="69"/>
                    </a:cubicBezTo>
                    <a:cubicBezTo>
                      <a:pt x="38" y="67"/>
                      <a:pt x="39" y="66"/>
                      <a:pt x="39" y="66"/>
                    </a:cubicBezTo>
                    <a:cubicBezTo>
                      <a:pt x="39" y="65"/>
                      <a:pt x="38" y="65"/>
                      <a:pt x="38" y="65"/>
                    </a:cubicBezTo>
                    <a:moveTo>
                      <a:pt x="124" y="63"/>
                    </a:moveTo>
                    <a:cubicBezTo>
                      <a:pt x="123" y="65"/>
                      <a:pt x="122" y="66"/>
                      <a:pt x="122" y="68"/>
                    </a:cubicBezTo>
                    <a:cubicBezTo>
                      <a:pt x="124" y="69"/>
                      <a:pt x="127" y="70"/>
                      <a:pt x="130" y="72"/>
                    </a:cubicBezTo>
                    <a:cubicBezTo>
                      <a:pt x="130" y="72"/>
                      <a:pt x="130" y="72"/>
                      <a:pt x="130" y="72"/>
                    </a:cubicBezTo>
                    <a:cubicBezTo>
                      <a:pt x="131" y="71"/>
                      <a:pt x="131" y="70"/>
                      <a:pt x="132" y="70"/>
                    </a:cubicBezTo>
                    <a:cubicBezTo>
                      <a:pt x="131" y="70"/>
                      <a:pt x="131" y="71"/>
                      <a:pt x="130" y="72"/>
                    </a:cubicBezTo>
                    <a:cubicBezTo>
                      <a:pt x="131" y="73"/>
                      <a:pt x="131" y="73"/>
                      <a:pt x="131" y="73"/>
                    </a:cubicBezTo>
                    <a:cubicBezTo>
                      <a:pt x="132" y="71"/>
                      <a:pt x="133" y="70"/>
                      <a:pt x="134" y="68"/>
                    </a:cubicBezTo>
                    <a:cubicBezTo>
                      <a:pt x="131" y="67"/>
                      <a:pt x="127" y="65"/>
                      <a:pt x="124" y="63"/>
                    </a:cubicBezTo>
                    <a:moveTo>
                      <a:pt x="56" y="63"/>
                    </a:moveTo>
                    <a:cubicBezTo>
                      <a:pt x="55" y="64"/>
                      <a:pt x="54" y="65"/>
                      <a:pt x="54" y="66"/>
                    </a:cubicBezTo>
                    <a:cubicBezTo>
                      <a:pt x="54" y="67"/>
                      <a:pt x="55" y="67"/>
                      <a:pt x="56" y="68"/>
                    </a:cubicBezTo>
                    <a:cubicBezTo>
                      <a:pt x="56" y="66"/>
                      <a:pt x="57" y="65"/>
                      <a:pt x="58" y="64"/>
                    </a:cubicBezTo>
                    <a:cubicBezTo>
                      <a:pt x="57" y="63"/>
                      <a:pt x="57" y="63"/>
                      <a:pt x="56" y="63"/>
                    </a:cubicBezTo>
                    <a:moveTo>
                      <a:pt x="55" y="62"/>
                    </a:moveTo>
                    <a:cubicBezTo>
                      <a:pt x="54" y="63"/>
                      <a:pt x="53" y="65"/>
                      <a:pt x="52" y="6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4" y="65"/>
                      <a:pt x="55" y="64"/>
                      <a:pt x="55" y="62"/>
                    </a:cubicBezTo>
                    <a:cubicBezTo>
                      <a:pt x="55" y="62"/>
                      <a:pt x="55" y="62"/>
                      <a:pt x="55" y="62"/>
                    </a:cubicBezTo>
                    <a:moveTo>
                      <a:pt x="141" y="61"/>
                    </a:moveTo>
                    <a:cubicBezTo>
                      <a:pt x="140" y="62"/>
                      <a:pt x="139" y="64"/>
                      <a:pt x="139" y="65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5" y="68"/>
                      <a:pt x="145" y="68"/>
                      <a:pt x="145" y="67"/>
                    </a:cubicBezTo>
                    <a:cubicBezTo>
                      <a:pt x="146" y="66"/>
                      <a:pt x="147" y="65"/>
                      <a:pt x="147" y="64"/>
                    </a:cubicBezTo>
                    <a:cubicBezTo>
                      <a:pt x="144" y="62"/>
                      <a:pt x="144" y="62"/>
                      <a:pt x="144" y="62"/>
                    </a:cubicBezTo>
                    <a:cubicBezTo>
                      <a:pt x="143" y="62"/>
                      <a:pt x="142" y="61"/>
                      <a:pt x="141" y="61"/>
                    </a:cubicBezTo>
                    <a:moveTo>
                      <a:pt x="86" y="59"/>
                    </a:moveTo>
                    <a:cubicBezTo>
                      <a:pt x="85" y="61"/>
                      <a:pt x="84" y="63"/>
                      <a:pt x="83" y="65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1" y="67"/>
                      <a:pt x="92" y="65"/>
                      <a:pt x="93" y="63"/>
                    </a:cubicBezTo>
                    <a:cubicBezTo>
                      <a:pt x="91" y="62"/>
                      <a:pt x="89" y="61"/>
                      <a:pt x="86" y="59"/>
                    </a:cubicBezTo>
                    <a:moveTo>
                      <a:pt x="137" y="59"/>
                    </a:moveTo>
                    <a:cubicBezTo>
                      <a:pt x="137" y="60"/>
                      <a:pt x="136" y="62"/>
                      <a:pt x="135" y="63"/>
                    </a:cubicBezTo>
                    <a:cubicBezTo>
                      <a:pt x="137" y="64"/>
                      <a:pt x="137" y="64"/>
                      <a:pt x="137" y="64"/>
                    </a:cubicBezTo>
                    <a:cubicBezTo>
                      <a:pt x="137" y="63"/>
                      <a:pt x="138" y="61"/>
                      <a:pt x="139" y="60"/>
                    </a:cubicBezTo>
                    <a:cubicBezTo>
                      <a:pt x="139" y="59"/>
                      <a:pt x="138" y="59"/>
                      <a:pt x="137" y="59"/>
                    </a:cubicBezTo>
                    <a:moveTo>
                      <a:pt x="49" y="59"/>
                    </a:moveTo>
                    <a:cubicBezTo>
                      <a:pt x="48" y="60"/>
                      <a:pt x="47" y="61"/>
                      <a:pt x="46" y="62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48" y="61"/>
                      <a:pt x="48" y="60"/>
                      <a:pt x="49" y="59"/>
                    </a:cubicBezTo>
                    <a:cubicBezTo>
                      <a:pt x="49" y="59"/>
                      <a:pt x="49" y="59"/>
                      <a:pt x="49" y="59"/>
                    </a:cubicBezTo>
                    <a:moveTo>
                      <a:pt x="153" y="58"/>
                    </a:moveTo>
                    <a:cubicBezTo>
                      <a:pt x="152" y="59"/>
                      <a:pt x="152" y="61"/>
                      <a:pt x="151" y="62"/>
                    </a:cubicBezTo>
                    <a:cubicBezTo>
                      <a:pt x="153" y="63"/>
                      <a:pt x="156" y="65"/>
                      <a:pt x="158" y="67"/>
                    </a:cubicBezTo>
                    <a:cubicBezTo>
                      <a:pt x="160" y="67"/>
                      <a:pt x="160" y="67"/>
                      <a:pt x="160" y="67"/>
                    </a:cubicBezTo>
                    <a:cubicBezTo>
                      <a:pt x="160" y="66"/>
                      <a:pt x="161" y="65"/>
                      <a:pt x="162" y="64"/>
                    </a:cubicBezTo>
                    <a:cubicBezTo>
                      <a:pt x="153" y="58"/>
                      <a:pt x="153" y="58"/>
                      <a:pt x="153" y="58"/>
                    </a:cubicBezTo>
                    <a:moveTo>
                      <a:pt x="27" y="58"/>
                    </a:moveTo>
                    <a:cubicBezTo>
                      <a:pt x="26" y="59"/>
                      <a:pt x="26" y="60"/>
                      <a:pt x="25" y="61"/>
                    </a:cubicBezTo>
                    <a:cubicBezTo>
                      <a:pt x="26" y="61"/>
                      <a:pt x="27" y="62"/>
                      <a:pt x="27" y="62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8" y="58"/>
                      <a:pt x="27" y="58"/>
                    </a:cubicBezTo>
                    <a:moveTo>
                      <a:pt x="46" y="57"/>
                    </a:moveTo>
                    <a:cubicBezTo>
                      <a:pt x="45" y="58"/>
                      <a:pt x="45" y="59"/>
                      <a:pt x="44" y="60"/>
                    </a:cubicBezTo>
                    <a:cubicBezTo>
                      <a:pt x="45" y="61"/>
                      <a:pt x="45" y="61"/>
                      <a:pt x="46" y="62"/>
                    </a:cubicBezTo>
                    <a:cubicBezTo>
                      <a:pt x="47" y="61"/>
                      <a:pt x="47" y="59"/>
                      <a:pt x="48" y="58"/>
                    </a:cubicBezTo>
                    <a:cubicBezTo>
                      <a:pt x="47" y="58"/>
                      <a:pt x="47" y="57"/>
                      <a:pt x="46" y="57"/>
                    </a:cubicBezTo>
                    <a:moveTo>
                      <a:pt x="109" y="56"/>
                    </a:moveTo>
                    <a:cubicBezTo>
                      <a:pt x="105" y="63"/>
                      <a:pt x="105" y="63"/>
                      <a:pt x="105" y="63"/>
                    </a:cubicBezTo>
                    <a:cubicBezTo>
                      <a:pt x="108" y="65"/>
                      <a:pt x="111" y="67"/>
                      <a:pt x="114" y="68"/>
                    </a:cubicBezTo>
                    <a:cubicBezTo>
                      <a:pt x="119" y="61"/>
                      <a:pt x="119" y="61"/>
                      <a:pt x="119" y="61"/>
                    </a:cubicBezTo>
                    <a:cubicBezTo>
                      <a:pt x="116" y="59"/>
                      <a:pt x="112" y="58"/>
                      <a:pt x="109" y="56"/>
                    </a:cubicBezTo>
                    <a:moveTo>
                      <a:pt x="24" y="56"/>
                    </a:move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9"/>
                      <a:pt x="23" y="60"/>
                      <a:pt x="23" y="60"/>
                    </a:cubicBezTo>
                    <a:cubicBezTo>
                      <a:pt x="24" y="59"/>
                      <a:pt x="24" y="58"/>
                      <a:pt x="25" y="57"/>
                    </a:cubicBezTo>
                    <a:cubicBezTo>
                      <a:pt x="25" y="56"/>
                      <a:pt x="24" y="56"/>
                      <a:pt x="24" y="56"/>
                    </a:cubicBezTo>
                    <a:moveTo>
                      <a:pt x="43" y="55"/>
                    </a:moveTo>
                    <a:cubicBezTo>
                      <a:pt x="42" y="57"/>
                      <a:pt x="42" y="58"/>
                      <a:pt x="41" y="59"/>
                    </a:cubicBezTo>
                    <a:cubicBezTo>
                      <a:pt x="42" y="59"/>
                      <a:pt x="43" y="60"/>
                      <a:pt x="43" y="60"/>
                    </a:cubicBezTo>
                    <a:cubicBezTo>
                      <a:pt x="44" y="59"/>
                      <a:pt x="45" y="58"/>
                      <a:pt x="45" y="57"/>
                    </a:cubicBezTo>
                    <a:cubicBezTo>
                      <a:pt x="45" y="56"/>
                      <a:pt x="44" y="56"/>
                      <a:pt x="44" y="56"/>
                    </a:cubicBezTo>
                    <a:cubicBezTo>
                      <a:pt x="43" y="55"/>
                      <a:pt x="43" y="55"/>
                      <a:pt x="43" y="55"/>
                    </a:cubicBezTo>
                    <a:moveTo>
                      <a:pt x="77" y="54"/>
                    </a:moveTo>
                    <a:cubicBezTo>
                      <a:pt x="76" y="56"/>
                      <a:pt x="75" y="58"/>
                      <a:pt x="74" y="59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79" y="62"/>
                      <a:pt x="79" y="62"/>
                      <a:pt x="79" y="61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1" y="61"/>
                      <a:pt x="82" y="60"/>
                      <a:pt x="83" y="58"/>
                    </a:cubicBezTo>
                    <a:cubicBezTo>
                      <a:pt x="81" y="57"/>
                      <a:pt x="79" y="55"/>
                      <a:pt x="77" y="54"/>
                    </a:cubicBezTo>
                    <a:moveTo>
                      <a:pt x="130" y="54"/>
                    </a:moveTo>
                    <a:cubicBezTo>
                      <a:pt x="129" y="55"/>
                      <a:pt x="128" y="57"/>
                      <a:pt x="127" y="58"/>
                    </a:cubicBezTo>
                    <a:cubicBezTo>
                      <a:pt x="135" y="63"/>
                      <a:pt x="135" y="63"/>
                      <a:pt x="135" y="63"/>
                    </a:cubicBezTo>
                    <a:cubicBezTo>
                      <a:pt x="136" y="62"/>
                      <a:pt x="136" y="60"/>
                      <a:pt x="137" y="59"/>
                    </a:cubicBezTo>
                    <a:cubicBezTo>
                      <a:pt x="137" y="58"/>
                      <a:pt x="136" y="58"/>
                      <a:pt x="135" y="57"/>
                    </a:cubicBezTo>
                    <a:cubicBezTo>
                      <a:pt x="133" y="56"/>
                      <a:pt x="131" y="55"/>
                      <a:pt x="130" y="54"/>
                    </a:cubicBezTo>
                    <a:moveTo>
                      <a:pt x="146" y="54"/>
                    </a:moveTo>
                    <a:cubicBezTo>
                      <a:pt x="145" y="55"/>
                      <a:pt x="144" y="56"/>
                      <a:pt x="143" y="57"/>
                    </a:cubicBezTo>
                    <a:cubicBezTo>
                      <a:pt x="145" y="58"/>
                      <a:pt x="147" y="60"/>
                      <a:pt x="149" y="61"/>
                    </a:cubicBezTo>
                    <a:cubicBezTo>
                      <a:pt x="150" y="60"/>
                      <a:pt x="150" y="58"/>
                      <a:pt x="151" y="57"/>
                    </a:cubicBezTo>
                    <a:cubicBezTo>
                      <a:pt x="146" y="54"/>
                      <a:pt x="146" y="54"/>
                      <a:pt x="146" y="54"/>
                    </a:cubicBezTo>
                    <a:moveTo>
                      <a:pt x="75" y="53"/>
                    </a:moveTo>
                    <a:cubicBezTo>
                      <a:pt x="75" y="54"/>
                      <a:pt x="74" y="55"/>
                      <a:pt x="74" y="56"/>
                    </a:cubicBezTo>
                    <a:cubicBezTo>
                      <a:pt x="73" y="57"/>
                      <a:pt x="73" y="57"/>
                      <a:pt x="72" y="58"/>
                    </a:cubicBezTo>
                    <a:cubicBezTo>
                      <a:pt x="74" y="59"/>
                      <a:pt x="74" y="59"/>
                      <a:pt x="74" y="59"/>
                    </a:cubicBezTo>
                    <a:cubicBezTo>
                      <a:pt x="75" y="57"/>
                      <a:pt x="76" y="56"/>
                      <a:pt x="77" y="54"/>
                    </a:cubicBezTo>
                    <a:cubicBezTo>
                      <a:pt x="76" y="54"/>
                      <a:pt x="76" y="54"/>
                      <a:pt x="75" y="53"/>
                    </a:cubicBezTo>
                    <a:moveTo>
                      <a:pt x="72" y="52"/>
                    </a:moveTo>
                    <a:cubicBezTo>
                      <a:pt x="71" y="54"/>
                      <a:pt x="70" y="55"/>
                      <a:pt x="70" y="56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2" y="52"/>
                    </a:cubicBezTo>
                    <a:moveTo>
                      <a:pt x="142" y="51"/>
                    </a:moveTo>
                    <a:cubicBezTo>
                      <a:pt x="141" y="52"/>
                      <a:pt x="140" y="54"/>
                      <a:pt x="140" y="55"/>
                    </a:cubicBezTo>
                    <a:cubicBezTo>
                      <a:pt x="140" y="55"/>
                      <a:pt x="141" y="56"/>
                      <a:pt x="141" y="56"/>
                    </a:cubicBezTo>
                    <a:cubicBezTo>
                      <a:pt x="142" y="55"/>
                      <a:pt x="142" y="55"/>
                      <a:pt x="142" y="54"/>
                    </a:cubicBezTo>
                    <a:cubicBezTo>
                      <a:pt x="143" y="54"/>
                      <a:pt x="143" y="53"/>
                      <a:pt x="144" y="52"/>
                    </a:cubicBezTo>
                    <a:cubicBezTo>
                      <a:pt x="143" y="52"/>
                      <a:pt x="142" y="52"/>
                      <a:pt x="142" y="51"/>
                    </a:cubicBezTo>
                    <a:moveTo>
                      <a:pt x="142" y="51"/>
                    </a:moveTo>
                    <a:cubicBezTo>
                      <a:pt x="142" y="51"/>
                      <a:pt x="142" y="51"/>
                      <a:pt x="142" y="51"/>
                    </a:cubicBezTo>
                    <a:cubicBezTo>
                      <a:pt x="143" y="51"/>
                      <a:pt x="143" y="52"/>
                      <a:pt x="144" y="52"/>
                    </a:cubicBezTo>
                    <a:cubicBezTo>
                      <a:pt x="144" y="52"/>
                      <a:pt x="144" y="52"/>
                      <a:pt x="144" y="52"/>
                    </a:cubicBezTo>
                    <a:cubicBezTo>
                      <a:pt x="143" y="52"/>
                      <a:pt x="143" y="51"/>
                      <a:pt x="142" y="51"/>
                    </a:cubicBezTo>
                    <a:moveTo>
                      <a:pt x="70" y="51"/>
                    </a:moveTo>
                    <a:cubicBezTo>
                      <a:pt x="69" y="52"/>
                      <a:pt x="68" y="54"/>
                      <a:pt x="68" y="55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70" y="54"/>
                      <a:pt x="71" y="53"/>
                      <a:pt x="72" y="51"/>
                    </a:cubicBezTo>
                    <a:cubicBezTo>
                      <a:pt x="71" y="51"/>
                      <a:pt x="71" y="51"/>
                      <a:pt x="70" y="51"/>
                    </a:cubicBezTo>
                    <a:moveTo>
                      <a:pt x="32" y="49"/>
                    </a:moveTo>
                    <a:cubicBezTo>
                      <a:pt x="32" y="50"/>
                      <a:pt x="31" y="52"/>
                      <a:pt x="30" y="53"/>
                    </a:cubicBezTo>
                    <a:cubicBezTo>
                      <a:pt x="31" y="53"/>
                      <a:pt x="32" y="53"/>
                      <a:pt x="33" y="54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2" y="49"/>
                      <a:pt x="32" y="49"/>
                      <a:pt x="32" y="49"/>
                    </a:cubicBezTo>
                    <a:moveTo>
                      <a:pt x="149" y="48"/>
                    </a:moveTo>
                    <a:cubicBezTo>
                      <a:pt x="148" y="49"/>
                      <a:pt x="148" y="50"/>
                      <a:pt x="147" y="51"/>
                    </a:cubicBezTo>
                    <a:cubicBezTo>
                      <a:pt x="147" y="52"/>
                      <a:pt x="146" y="52"/>
                      <a:pt x="146" y="53"/>
                    </a:cubicBezTo>
                    <a:cubicBezTo>
                      <a:pt x="147" y="54"/>
                      <a:pt x="149" y="54"/>
                      <a:pt x="150" y="55"/>
                    </a:cubicBezTo>
                    <a:cubicBezTo>
                      <a:pt x="152" y="56"/>
                      <a:pt x="152" y="56"/>
                      <a:pt x="152" y="56"/>
                    </a:cubicBezTo>
                    <a:cubicBezTo>
                      <a:pt x="153" y="54"/>
                      <a:pt x="154" y="52"/>
                      <a:pt x="155" y="50"/>
                    </a:cubicBezTo>
                    <a:cubicBezTo>
                      <a:pt x="153" y="50"/>
                      <a:pt x="151" y="49"/>
                      <a:pt x="149" y="48"/>
                    </a:cubicBezTo>
                    <a:moveTo>
                      <a:pt x="93" y="48"/>
                    </a:moveTo>
                    <a:cubicBezTo>
                      <a:pt x="92" y="50"/>
                      <a:pt x="91" y="52"/>
                      <a:pt x="90" y="53"/>
                    </a:cubicBezTo>
                    <a:cubicBezTo>
                      <a:pt x="91" y="54"/>
                      <a:pt x="92" y="55"/>
                      <a:pt x="93" y="55"/>
                    </a:cubicBezTo>
                    <a:cubicBezTo>
                      <a:pt x="94" y="56"/>
                      <a:pt x="95" y="57"/>
                      <a:pt x="97" y="58"/>
                    </a:cubicBezTo>
                    <a:cubicBezTo>
                      <a:pt x="98" y="56"/>
                      <a:pt x="99" y="53"/>
                      <a:pt x="100" y="51"/>
                    </a:cubicBezTo>
                    <a:cubicBezTo>
                      <a:pt x="98" y="50"/>
                      <a:pt x="96" y="49"/>
                      <a:pt x="93" y="48"/>
                    </a:cubicBezTo>
                    <a:moveTo>
                      <a:pt x="65" y="48"/>
                    </a:moveTo>
                    <a:cubicBezTo>
                      <a:pt x="62" y="52"/>
                      <a:pt x="62" y="52"/>
                      <a:pt x="62" y="52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64" y="53"/>
                      <a:pt x="65" y="52"/>
                      <a:pt x="65" y="52"/>
                    </a:cubicBezTo>
                    <a:cubicBezTo>
                      <a:pt x="66" y="49"/>
                      <a:pt x="66" y="49"/>
                      <a:pt x="66" y="49"/>
                    </a:cubicBezTo>
                    <a:cubicBezTo>
                      <a:pt x="67" y="49"/>
                      <a:pt x="67" y="49"/>
                      <a:pt x="67" y="49"/>
                    </a:cubicBezTo>
                    <a:cubicBezTo>
                      <a:pt x="66" y="48"/>
                      <a:pt x="65" y="48"/>
                      <a:pt x="65" y="48"/>
                    </a:cubicBezTo>
                    <a:moveTo>
                      <a:pt x="28" y="47"/>
                    </a:moveTo>
                    <a:cubicBezTo>
                      <a:pt x="26" y="50"/>
                      <a:pt x="26" y="50"/>
                      <a:pt x="26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9" y="50"/>
                      <a:pt x="29" y="49"/>
                      <a:pt x="30" y="48"/>
                    </a:cubicBezTo>
                    <a:cubicBezTo>
                      <a:pt x="28" y="47"/>
                      <a:pt x="28" y="47"/>
                      <a:pt x="28" y="47"/>
                    </a:cubicBezTo>
                    <a:moveTo>
                      <a:pt x="63" y="47"/>
                    </a:moveTo>
                    <a:cubicBezTo>
                      <a:pt x="63" y="48"/>
                      <a:pt x="62" y="50"/>
                      <a:pt x="61" y="51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62" y="50"/>
                      <a:pt x="63" y="49"/>
                      <a:pt x="64" y="47"/>
                    </a:cubicBezTo>
                    <a:cubicBezTo>
                      <a:pt x="64" y="47"/>
                      <a:pt x="64" y="47"/>
                      <a:pt x="63" y="47"/>
                    </a:cubicBezTo>
                    <a:moveTo>
                      <a:pt x="145" y="46"/>
                    </a:moveTo>
                    <a:cubicBezTo>
                      <a:pt x="144" y="48"/>
                      <a:pt x="143" y="49"/>
                      <a:pt x="142" y="51"/>
                    </a:cubicBezTo>
                    <a:cubicBezTo>
                      <a:pt x="143" y="51"/>
                      <a:pt x="143" y="51"/>
                      <a:pt x="144" y="52"/>
                    </a:cubicBezTo>
                    <a:cubicBezTo>
                      <a:pt x="145" y="50"/>
                      <a:pt x="146" y="48"/>
                      <a:pt x="147" y="47"/>
                    </a:cubicBezTo>
                    <a:cubicBezTo>
                      <a:pt x="146" y="47"/>
                      <a:pt x="146" y="46"/>
                      <a:pt x="145" y="46"/>
                    </a:cubicBezTo>
                    <a:moveTo>
                      <a:pt x="115" y="45"/>
                    </a:moveTo>
                    <a:cubicBezTo>
                      <a:pt x="112" y="50"/>
                      <a:pt x="112" y="50"/>
                      <a:pt x="112" y="50"/>
                    </a:cubicBezTo>
                    <a:cubicBezTo>
                      <a:pt x="115" y="51"/>
                      <a:pt x="118" y="53"/>
                      <a:pt x="120" y="54"/>
                    </a:cubicBezTo>
                    <a:cubicBezTo>
                      <a:pt x="121" y="55"/>
                      <a:pt x="122" y="55"/>
                      <a:pt x="122" y="55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1" y="49"/>
                      <a:pt x="118" y="47"/>
                      <a:pt x="115" y="45"/>
                    </a:cubicBezTo>
                    <a:moveTo>
                      <a:pt x="58" y="44"/>
                    </a:moveTo>
                    <a:cubicBezTo>
                      <a:pt x="57" y="45"/>
                      <a:pt x="56" y="46"/>
                      <a:pt x="55" y="48"/>
                    </a:cubicBezTo>
                    <a:cubicBezTo>
                      <a:pt x="56" y="48"/>
                      <a:pt x="56" y="48"/>
                      <a:pt x="56" y="48"/>
                    </a:cubicBezTo>
                    <a:cubicBezTo>
                      <a:pt x="57" y="47"/>
                      <a:pt x="57" y="45"/>
                      <a:pt x="58" y="44"/>
                    </a:cubicBezTo>
                    <a:cubicBezTo>
                      <a:pt x="58" y="44"/>
                      <a:pt x="58" y="44"/>
                      <a:pt x="58" y="44"/>
                    </a:cubicBezTo>
                    <a:moveTo>
                      <a:pt x="55" y="42"/>
                    </a:moveTo>
                    <a:cubicBezTo>
                      <a:pt x="54" y="44"/>
                      <a:pt x="53" y="45"/>
                      <a:pt x="53" y="46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3"/>
                      <a:pt x="56" y="43"/>
                      <a:pt x="55" y="42"/>
                    </a:cubicBezTo>
                    <a:moveTo>
                      <a:pt x="136" y="42"/>
                    </a:moveTo>
                    <a:cubicBezTo>
                      <a:pt x="135" y="45"/>
                      <a:pt x="133" y="47"/>
                      <a:pt x="132" y="50"/>
                    </a:cubicBezTo>
                    <a:cubicBezTo>
                      <a:pt x="134" y="52"/>
                      <a:pt x="137" y="53"/>
                      <a:pt x="140" y="55"/>
                    </a:cubicBezTo>
                    <a:cubicBezTo>
                      <a:pt x="140" y="54"/>
                      <a:pt x="141" y="52"/>
                      <a:pt x="142" y="51"/>
                    </a:cubicBezTo>
                    <a:cubicBezTo>
                      <a:pt x="142" y="51"/>
                      <a:pt x="142" y="51"/>
                      <a:pt x="141" y="51"/>
                    </a:cubicBezTo>
                    <a:cubicBezTo>
                      <a:pt x="142" y="51"/>
                      <a:pt x="142" y="51"/>
                      <a:pt x="142" y="51"/>
                    </a:cubicBezTo>
                    <a:cubicBezTo>
                      <a:pt x="142" y="51"/>
                      <a:pt x="142" y="51"/>
                      <a:pt x="142" y="51"/>
                    </a:cubicBezTo>
                    <a:cubicBezTo>
                      <a:pt x="141" y="51"/>
                      <a:pt x="141" y="51"/>
                      <a:pt x="140" y="50"/>
                    </a:cubicBezTo>
                    <a:cubicBezTo>
                      <a:pt x="140" y="50"/>
                      <a:pt x="139" y="49"/>
                      <a:pt x="138" y="49"/>
                    </a:cubicBezTo>
                    <a:cubicBezTo>
                      <a:pt x="140" y="50"/>
                      <a:pt x="141" y="50"/>
                      <a:pt x="142" y="51"/>
                    </a:cubicBezTo>
                    <a:cubicBezTo>
                      <a:pt x="143" y="49"/>
                      <a:pt x="144" y="48"/>
                      <a:pt x="145" y="46"/>
                    </a:cubicBezTo>
                    <a:cubicBezTo>
                      <a:pt x="142" y="45"/>
                      <a:pt x="139" y="44"/>
                      <a:pt x="136" y="42"/>
                    </a:cubicBezTo>
                    <a:moveTo>
                      <a:pt x="82" y="42"/>
                    </a:moveTo>
                    <a:cubicBezTo>
                      <a:pt x="81" y="44"/>
                      <a:pt x="80" y="46"/>
                      <a:pt x="79" y="47"/>
                    </a:cubicBezTo>
                    <a:cubicBezTo>
                      <a:pt x="82" y="49"/>
                      <a:pt x="84" y="50"/>
                      <a:pt x="87" y="52"/>
                    </a:cubicBezTo>
                    <a:cubicBezTo>
                      <a:pt x="87" y="51"/>
                      <a:pt x="88" y="50"/>
                      <a:pt x="89" y="49"/>
                    </a:cubicBezTo>
                    <a:cubicBezTo>
                      <a:pt x="90" y="46"/>
                      <a:pt x="90" y="46"/>
                      <a:pt x="90" y="46"/>
                    </a:cubicBezTo>
                    <a:cubicBezTo>
                      <a:pt x="89" y="46"/>
                      <a:pt x="88" y="45"/>
                      <a:pt x="86" y="44"/>
                    </a:cubicBezTo>
                    <a:cubicBezTo>
                      <a:pt x="85" y="46"/>
                      <a:pt x="85" y="47"/>
                      <a:pt x="84" y="49"/>
                    </a:cubicBezTo>
                    <a:cubicBezTo>
                      <a:pt x="85" y="47"/>
                      <a:pt x="85" y="46"/>
                      <a:pt x="86" y="44"/>
                    </a:cubicBezTo>
                    <a:cubicBezTo>
                      <a:pt x="85" y="44"/>
                      <a:pt x="84" y="43"/>
                      <a:pt x="82" y="42"/>
                    </a:cubicBezTo>
                    <a:moveTo>
                      <a:pt x="79" y="41"/>
                    </a:moveTo>
                    <a:cubicBezTo>
                      <a:pt x="78" y="42"/>
                      <a:pt x="77" y="44"/>
                      <a:pt x="76" y="45"/>
                    </a:cubicBezTo>
                    <a:cubicBezTo>
                      <a:pt x="77" y="45"/>
                      <a:pt x="77" y="46"/>
                      <a:pt x="77" y="46"/>
                    </a:cubicBezTo>
                    <a:cubicBezTo>
                      <a:pt x="80" y="41"/>
                      <a:pt x="80" y="41"/>
                      <a:pt x="80" y="41"/>
                    </a:cubicBezTo>
                    <a:cubicBezTo>
                      <a:pt x="80" y="41"/>
                      <a:pt x="79" y="41"/>
                      <a:pt x="79" y="41"/>
                    </a:cubicBezTo>
                    <a:moveTo>
                      <a:pt x="52" y="40"/>
                    </a:moveTo>
                    <a:cubicBezTo>
                      <a:pt x="51" y="42"/>
                      <a:pt x="50" y="43"/>
                      <a:pt x="49" y="44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2" y="45"/>
                      <a:pt x="53" y="44"/>
                      <a:pt x="53" y="43"/>
                    </a:cubicBezTo>
                    <a:cubicBezTo>
                      <a:pt x="54" y="42"/>
                      <a:pt x="54" y="42"/>
                      <a:pt x="54" y="42"/>
                    </a:cubicBezTo>
                    <a:cubicBezTo>
                      <a:pt x="53" y="41"/>
                      <a:pt x="52" y="41"/>
                      <a:pt x="52" y="40"/>
                    </a:cubicBezTo>
                    <a:moveTo>
                      <a:pt x="77" y="40"/>
                    </a:moveTo>
                    <a:cubicBezTo>
                      <a:pt x="76" y="41"/>
                      <a:pt x="75" y="43"/>
                      <a:pt x="74" y="44"/>
                    </a:cubicBezTo>
                    <a:cubicBezTo>
                      <a:pt x="75" y="44"/>
                      <a:pt x="75" y="45"/>
                      <a:pt x="76" y="45"/>
                    </a:cubicBezTo>
                    <a:cubicBezTo>
                      <a:pt x="77" y="43"/>
                      <a:pt x="78" y="42"/>
                      <a:pt x="79" y="40"/>
                    </a:cubicBezTo>
                    <a:cubicBezTo>
                      <a:pt x="78" y="40"/>
                      <a:pt x="78" y="40"/>
                      <a:pt x="77" y="40"/>
                    </a:cubicBezTo>
                    <a:moveTo>
                      <a:pt x="167" y="44"/>
                    </a:moveTo>
                    <a:cubicBezTo>
                      <a:pt x="167" y="44"/>
                      <a:pt x="167" y="44"/>
                      <a:pt x="167" y="44"/>
                    </a:cubicBezTo>
                    <a:cubicBezTo>
                      <a:pt x="167" y="44"/>
                      <a:pt x="167" y="44"/>
                      <a:pt x="167" y="44"/>
                    </a:cubicBezTo>
                    <a:cubicBezTo>
                      <a:pt x="167" y="44"/>
                      <a:pt x="167" y="44"/>
                      <a:pt x="167" y="44"/>
                    </a:cubicBezTo>
                    <a:moveTo>
                      <a:pt x="163" y="46"/>
                    </a:moveTo>
                    <a:cubicBezTo>
                      <a:pt x="163" y="45"/>
                      <a:pt x="163" y="44"/>
                      <a:pt x="164" y="44"/>
                    </a:cubicBezTo>
                    <a:cubicBezTo>
                      <a:pt x="164" y="44"/>
                      <a:pt x="163" y="45"/>
                      <a:pt x="163" y="45"/>
                    </a:cubicBezTo>
                    <a:cubicBezTo>
                      <a:pt x="163" y="46"/>
                      <a:pt x="163" y="46"/>
                      <a:pt x="163" y="46"/>
                    </a:cubicBezTo>
                    <a:moveTo>
                      <a:pt x="168" y="43"/>
                    </a:moveTo>
                    <a:cubicBezTo>
                      <a:pt x="168" y="43"/>
                      <a:pt x="168" y="43"/>
                      <a:pt x="168" y="43"/>
                    </a:cubicBezTo>
                    <a:cubicBezTo>
                      <a:pt x="168" y="43"/>
                      <a:pt x="168" y="43"/>
                      <a:pt x="168" y="44"/>
                    </a:cubicBezTo>
                    <a:cubicBezTo>
                      <a:pt x="168" y="43"/>
                      <a:pt x="168" y="43"/>
                      <a:pt x="168" y="43"/>
                    </a:cubicBezTo>
                    <a:moveTo>
                      <a:pt x="165" y="39"/>
                    </a:moveTo>
                    <a:cubicBezTo>
                      <a:pt x="164" y="39"/>
                      <a:pt x="164" y="39"/>
                      <a:pt x="164" y="39"/>
                    </a:cubicBezTo>
                    <a:cubicBezTo>
                      <a:pt x="159" y="48"/>
                      <a:pt x="159" y="48"/>
                      <a:pt x="159" y="48"/>
                    </a:cubicBezTo>
                    <a:cubicBezTo>
                      <a:pt x="162" y="49"/>
                      <a:pt x="164" y="51"/>
                      <a:pt x="166" y="52"/>
                    </a:cubicBezTo>
                    <a:cubicBezTo>
                      <a:pt x="166" y="54"/>
                      <a:pt x="165" y="54"/>
                      <a:pt x="164" y="54"/>
                    </a:cubicBezTo>
                    <a:cubicBezTo>
                      <a:pt x="162" y="54"/>
                      <a:pt x="159" y="51"/>
                      <a:pt x="157" y="51"/>
                    </a:cubicBezTo>
                    <a:cubicBezTo>
                      <a:pt x="157" y="51"/>
                      <a:pt x="157" y="51"/>
                      <a:pt x="157" y="51"/>
                    </a:cubicBezTo>
                    <a:cubicBezTo>
                      <a:pt x="155" y="54"/>
                      <a:pt x="155" y="54"/>
                      <a:pt x="155" y="54"/>
                    </a:cubicBezTo>
                    <a:cubicBezTo>
                      <a:pt x="155" y="55"/>
                      <a:pt x="155" y="56"/>
                      <a:pt x="154" y="56"/>
                    </a:cubicBezTo>
                    <a:cubicBezTo>
                      <a:pt x="159" y="58"/>
                      <a:pt x="159" y="58"/>
                      <a:pt x="159" y="58"/>
                    </a:cubicBezTo>
                    <a:cubicBezTo>
                      <a:pt x="161" y="59"/>
                      <a:pt x="161" y="59"/>
                      <a:pt x="164" y="60"/>
                    </a:cubicBezTo>
                    <a:cubicBezTo>
                      <a:pt x="165" y="57"/>
                      <a:pt x="166" y="55"/>
                      <a:pt x="167" y="53"/>
                    </a:cubicBezTo>
                    <a:cubicBezTo>
                      <a:pt x="168" y="52"/>
                      <a:pt x="168" y="51"/>
                      <a:pt x="169" y="50"/>
                    </a:cubicBezTo>
                    <a:cubicBezTo>
                      <a:pt x="169" y="50"/>
                      <a:pt x="170" y="49"/>
                      <a:pt x="170" y="49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69" y="48"/>
                      <a:pt x="169" y="48"/>
                      <a:pt x="169" y="49"/>
                    </a:cubicBezTo>
                    <a:cubicBezTo>
                      <a:pt x="169" y="48"/>
                      <a:pt x="169" y="48"/>
                      <a:pt x="169" y="48"/>
                    </a:cubicBezTo>
                    <a:cubicBezTo>
                      <a:pt x="169" y="47"/>
                      <a:pt x="168" y="47"/>
                      <a:pt x="168" y="47"/>
                    </a:cubicBezTo>
                    <a:cubicBezTo>
                      <a:pt x="167" y="46"/>
                      <a:pt x="166" y="45"/>
                      <a:pt x="165" y="44"/>
                    </a:cubicBezTo>
                    <a:cubicBezTo>
                      <a:pt x="165" y="44"/>
                      <a:pt x="165" y="44"/>
                      <a:pt x="166" y="45"/>
                    </a:cubicBezTo>
                    <a:cubicBezTo>
                      <a:pt x="166" y="44"/>
                      <a:pt x="166" y="44"/>
                      <a:pt x="166" y="44"/>
                    </a:cubicBezTo>
                    <a:cubicBezTo>
                      <a:pt x="166" y="44"/>
                      <a:pt x="167" y="45"/>
                      <a:pt x="167" y="45"/>
                    </a:cubicBezTo>
                    <a:cubicBezTo>
                      <a:pt x="167" y="45"/>
                      <a:pt x="168" y="45"/>
                      <a:pt x="169" y="45"/>
                    </a:cubicBezTo>
                    <a:cubicBezTo>
                      <a:pt x="169" y="45"/>
                      <a:pt x="170" y="45"/>
                      <a:pt x="170" y="45"/>
                    </a:cubicBezTo>
                    <a:cubicBezTo>
                      <a:pt x="170" y="45"/>
                      <a:pt x="170" y="44"/>
                      <a:pt x="170" y="44"/>
                    </a:cubicBezTo>
                    <a:cubicBezTo>
                      <a:pt x="170" y="42"/>
                      <a:pt x="170" y="41"/>
                      <a:pt x="168" y="41"/>
                    </a:cubicBezTo>
                    <a:cubicBezTo>
                      <a:pt x="168" y="41"/>
                      <a:pt x="167" y="41"/>
                      <a:pt x="167" y="41"/>
                    </a:cubicBezTo>
                    <a:cubicBezTo>
                      <a:pt x="166" y="42"/>
                      <a:pt x="165" y="43"/>
                      <a:pt x="164" y="44"/>
                    </a:cubicBezTo>
                    <a:cubicBezTo>
                      <a:pt x="164" y="44"/>
                      <a:pt x="164" y="44"/>
                      <a:pt x="164" y="43"/>
                    </a:cubicBezTo>
                    <a:cubicBezTo>
                      <a:pt x="166" y="39"/>
                      <a:pt x="166" y="39"/>
                      <a:pt x="166" y="39"/>
                    </a:cubicBezTo>
                    <a:cubicBezTo>
                      <a:pt x="166" y="39"/>
                      <a:pt x="165" y="39"/>
                      <a:pt x="165" y="39"/>
                    </a:cubicBezTo>
                    <a:moveTo>
                      <a:pt x="71" y="36"/>
                    </a:move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70" y="41"/>
                      <a:pt x="71" y="42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2" y="37"/>
                      <a:pt x="72" y="37"/>
                      <a:pt x="71" y="36"/>
                    </a:cubicBezTo>
                    <a:moveTo>
                      <a:pt x="101" y="36"/>
                    </a:moveTo>
                    <a:cubicBezTo>
                      <a:pt x="99" y="38"/>
                      <a:pt x="98" y="40"/>
                      <a:pt x="97" y="42"/>
                    </a:cubicBezTo>
                    <a:cubicBezTo>
                      <a:pt x="99" y="43"/>
                      <a:pt x="102" y="44"/>
                      <a:pt x="104" y="46"/>
                    </a:cubicBezTo>
                    <a:cubicBezTo>
                      <a:pt x="105" y="44"/>
                      <a:pt x="106" y="42"/>
                      <a:pt x="107" y="40"/>
                    </a:cubicBezTo>
                    <a:cubicBezTo>
                      <a:pt x="105" y="39"/>
                      <a:pt x="103" y="38"/>
                      <a:pt x="101" y="36"/>
                    </a:cubicBezTo>
                    <a:moveTo>
                      <a:pt x="156" y="36"/>
                    </a:moveTo>
                    <a:cubicBezTo>
                      <a:pt x="155" y="38"/>
                      <a:pt x="153" y="41"/>
                      <a:pt x="152" y="43"/>
                    </a:cubicBezTo>
                    <a:cubicBezTo>
                      <a:pt x="157" y="46"/>
                      <a:pt x="157" y="46"/>
                      <a:pt x="157" y="46"/>
                    </a:cubicBezTo>
                    <a:cubicBezTo>
                      <a:pt x="157" y="46"/>
                      <a:pt x="157" y="46"/>
                      <a:pt x="158" y="46"/>
                    </a:cubicBezTo>
                    <a:cubicBezTo>
                      <a:pt x="158" y="45"/>
                      <a:pt x="159" y="43"/>
                      <a:pt x="160" y="42"/>
                    </a:cubicBezTo>
                    <a:cubicBezTo>
                      <a:pt x="161" y="41"/>
                      <a:pt x="162" y="39"/>
                      <a:pt x="162" y="38"/>
                    </a:cubicBezTo>
                    <a:cubicBezTo>
                      <a:pt x="160" y="38"/>
                      <a:pt x="158" y="37"/>
                      <a:pt x="156" y="36"/>
                    </a:cubicBezTo>
                    <a:moveTo>
                      <a:pt x="70" y="36"/>
                    </a:moveTo>
                    <a:cubicBezTo>
                      <a:pt x="69" y="37"/>
                      <a:pt x="68" y="39"/>
                      <a:pt x="67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9" y="39"/>
                      <a:pt x="70" y="38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moveTo>
                      <a:pt x="121" y="35"/>
                    </a:moveTo>
                    <a:cubicBezTo>
                      <a:pt x="118" y="41"/>
                      <a:pt x="118" y="41"/>
                      <a:pt x="118" y="41"/>
                    </a:cubicBezTo>
                    <a:cubicBezTo>
                      <a:pt x="122" y="44"/>
                      <a:pt x="122" y="44"/>
                      <a:pt x="122" y="44"/>
                    </a:cubicBezTo>
                    <a:cubicBezTo>
                      <a:pt x="123" y="45"/>
                      <a:pt x="125" y="46"/>
                      <a:pt x="127" y="47"/>
                    </a:cubicBezTo>
                    <a:cubicBezTo>
                      <a:pt x="129" y="45"/>
                      <a:pt x="129" y="45"/>
                      <a:pt x="129" y="45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8" y="39"/>
                      <a:pt x="124" y="37"/>
                      <a:pt x="121" y="35"/>
                    </a:cubicBezTo>
                    <a:moveTo>
                      <a:pt x="152" y="34"/>
                    </a:moveTo>
                    <a:cubicBezTo>
                      <a:pt x="151" y="36"/>
                      <a:pt x="150" y="38"/>
                      <a:pt x="148" y="41"/>
                    </a:cubicBezTo>
                    <a:cubicBezTo>
                      <a:pt x="150" y="42"/>
                      <a:pt x="150" y="42"/>
                      <a:pt x="150" y="42"/>
                    </a:cubicBezTo>
                    <a:cubicBezTo>
                      <a:pt x="151" y="39"/>
                      <a:pt x="153" y="37"/>
                      <a:pt x="154" y="35"/>
                    </a:cubicBezTo>
                    <a:cubicBezTo>
                      <a:pt x="153" y="35"/>
                      <a:pt x="153" y="35"/>
                      <a:pt x="152" y="34"/>
                    </a:cubicBezTo>
                    <a:moveTo>
                      <a:pt x="42" y="34"/>
                    </a:moveTo>
                    <a:cubicBezTo>
                      <a:pt x="41" y="36"/>
                      <a:pt x="40" y="37"/>
                      <a:pt x="39" y="39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2" y="34"/>
                      <a:pt x="42" y="34"/>
                      <a:pt x="42" y="34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3"/>
                    </a:cubicBezTo>
                    <a:cubicBezTo>
                      <a:pt x="105" y="35"/>
                      <a:pt x="107" y="36"/>
                      <a:pt x="109" y="37"/>
                    </a:cubicBezTo>
                    <a:cubicBezTo>
                      <a:pt x="109" y="37"/>
                      <a:pt x="109" y="37"/>
                      <a:pt x="109" y="36"/>
                    </a:cubicBezTo>
                    <a:cubicBezTo>
                      <a:pt x="107" y="36"/>
                      <a:pt x="105" y="35"/>
                      <a:pt x="103" y="34"/>
                    </a:cubicBezTo>
                    <a:cubicBezTo>
                      <a:pt x="103" y="34"/>
                      <a:pt x="103" y="33"/>
                      <a:pt x="102" y="33"/>
                    </a:cubicBezTo>
                    <a:moveTo>
                      <a:pt x="65" y="33"/>
                    </a:moveTo>
                    <a:cubicBezTo>
                      <a:pt x="64" y="34"/>
                      <a:pt x="63" y="36"/>
                      <a:pt x="62" y="37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5" y="33"/>
                      <a:pt x="65" y="33"/>
                      <a:pt x="65" y="33"/>
                    </a:cubicBezTo>
                    <a:cubicBezTo>
                      <a:pt x="65" y="33"/>
                      <a:pt x="65" y="33"/>
                      <a:pt x="65" y="33"/>
                    </a:cubicBezTo>
                    <a:moveTo>
                      <a:pt x="168" y="33"/>
                    </a:moveTo>
                    <a:cubicBezTo>
                      <a:pt x="166" y="36"/>
                      <a:pt x="166" y="36"/>
                      <a:pt x="166" y="36"/>
                    </a:cubicBezTo>
                    <a:cubicBezTo>
                      <a:pt x="166" y="37"/>
                      <a:pt x="167" y="37"/>
                      <a:pt x="167" y="37"/>
                    </a:cubicBezTo>
                    <a:cubicBezTo>
                      <a:pt x="169" y="33"/>
                      <a:pt x="169" y="33"/>
                      <a:pt x="169" y="33"/>
                    </a:cubicBezTo>
                    <a:cubicBezTo>
                      <a:pt x="168" y="33"/>
                      <a:pt x="168" y="33"/>
                      <a:pt x="168" y="33"/>
                    </a:cubicBezTo>
                    <a:moveTo>
                      <a:pt x="94" y="39"/>
                    </a:moveTo>
                    <a:cubicBezTo>
                      <a:pt x="94" y="39"/>
                      <a:pt x="94" y="39"/>
                      <a:pt x="94" y="39"/>
                    </a:cubicBezTo>
                    <a:moveTo>
                      <a:pt x="94" y="32"/>
                    </a:moveTo>
                    <a:cubicBezTo>
                      <a:pt x="94" y="33"/>
                      <a:pt x="93" y="33"/>
                      <a:pt x="93" y="34"/>
                    </a:cubicBezTo>
                    <a:cubicBezTo>
                      <a:pt x="92" y="35"/>
                      <a:pt x="91" y="37"/>
                      <a:pt x="90" y="38"/>
                    </a:cubicBezTo>
                    <a:cubicBezTo>
                      <a:pt x="91" y="39"/>
                      <a:pt x="92" y="39"/>
                      <a:pt x="94" y="40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6" y="34"/>
                      <a:pt x="95" y="33"/>
                      <a:pt x="94" y="32"/>
                    </a:cubicBezTo>
                    <a:moveTo>
                      <a:pt x="158" y="32"/>
                    </a:moveTo>
                    <a:cubicBezTo>
                      <a:pt x="158" y="32"/>
                      <a:pt x="158" y="32"/>
                      <a:pt x="158" y="32"/>
                    </a:cubicBezTo>
                    <a:cubicBezTo>
                      <a:pt x="160" y="34"/>
                      <a:pt x="161" y="34"/>
                      <a:pt x="161" y="34"/>
                    </a:cubicBezTo>
                    <a:cubicBezTo>
                      <a:pt x="161" y="34"/>
                      <a:pt x="160" y="33"/>
                      <a:pt x="158" y="32"/>
                    </a:cubicBezTo>
                    <a:moveTo>
                      <a:pt x="37" y="31"/>
                    </a:moveTo>
                    <a:cubicBezTo>
                      <a:pt x="35" y="36"/>
                      <a:pt x="35" y="36"/>
                      <a:pt x="35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7" y="36"/>
                      <a:pt x="38" y="34"/>
                      <a:pt x="39" y="32"/>
                    </a:cubicBezTo>
                    <a:cubicBezTo>
                      <a:pt x="37" y="31"/>
                      <a:pt x="37" y="31"/>
                      <a:pt x="37" y="31"/>
                    </a:cubicBezTo>
                    <a:moveTo>
                      <a:pt x="62" y="31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60" y="36"/>
                      <a:pt x="61" y="36"/>
                      <a:pt x="61" y="37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2" y="31"/>
                      <a:pt x="62" y="31"/>
                      <a:pt x="62" y="31"/>
                    </a:cubicBezTo>
                    <a:moveTo>
                      <a:pt x="96" y="30"/>
                    </a:moveTo>
                    <a:cubicBezTo>
                      <a:pt x="96" y="30"/>
                      <a:pt x="96" y="30"/>
                      <a:pt x="96" y="30"/>
                    </a:cubicBezTo>
                    <a:cubicBezTo>
                      <a:pt x="97" y="31"/>
                      <a:pt x="98" y="31"/>
                      <a:pt x="98" y="32"/>
                    </a:cubicBezTo>
                    <a:cubicBezTo>
                      <a:pt x="99" y="32"/>
                      <a:pt x="99" y="32"/>
                      <a:pt x="99" y="32"/>
                    </a:cubicBezTo>
                    <a:cubicBezTo>
                      <a:pt x="98" y="31"/>
                      <a:pt x="97" y="31"/>
                      <a:pt x="96" y="30"/>
                    </a:cubicBezTo>
                    <a:moveTo>
                      <a:pt x="144" y="30"/>
                    </a:moveTo>
                    <a:cubicBezTo>
                      <a:pt x="142" y="32"/>
                      <a:pt x="141" y="34"/>
                      <a:pt x="140" y="36"/>
                    </a:cubicBezTo>
                    <a:cubicBezTo>
                      <a:pt x="148" y="41"/>
                      <a:pt x="148" y="41"/>
                      <a:pt x="148" y="41"/>
                    </a:cubicBezTo>
                    <a:cubicBezTo>
                      <a:pt x="150" y="38"/>
                      <a:pt x="151" y="36"/>
                      <a:pt x="152" y="34"/>
                    </a:cubicBezTo>
                    <a:cubicBezTo>
                      <a:pt x="149" y="33"/>
                      <a:pt x="146" y="31"/>
                      <a:pt x="144" y="30"/>
                    </a:cubicBezTo>
                    <a:moveTo>
                      <a:pt x="90" y="30"/>
                    </a:moveTo>
                    <a:cubicBezTo>
                      <a:pt x="89" y="32"/>
                      <a:pt x="88" y="34"/>
                      <a:pt x="86" y="36"/>
                    </a:cubicBezTo>
                    <a:cubicBezTo>
                      <a:pt x="87" y="37"/>
                      <a:pt x="89" y="37"/>
                      <a:pt x="90" y="38"/>
                    </a:cubicBezTo>
                    <a:cubicBezTo>
                      <a:pt x="91" y="36"/>
                      <a:pt x="92" y="34"/>
                      <a:pt x="93" y="32"/>
                    </a:cubicBezTo>
                    <a:cubicBezTo>
                      <a:pt x="92" y="31"/>
                      <a:pt x="91" y="31"/>
                      <a:pt x="90" y="30"/>
                    </a:cubicBezTo>
                    <a:moveTo>
                      <a:pt x="155" y="30"/>
                    </a:moveTo>
                    <a:cubicBezTo>
                      <a:pt x="155" y="30"/>
                      <a:pt x="155" y="30"/>
                      <a:pt x="155" y="30"/>
                    </a:cubicBezTo>
                    <a:cubicBezTo>
                      <a:pt x="155" y="31"/>
                      <a:pt x="156" y="31"/>
                      <a:pt x="156" y="31"/>
                    </a:cubicBezTo>
                    <a:cubicBezTo>
                      <a:pt x="156" y="31"/>
                      <a:pt x="156" y="31"/>
                      <a:pt x="156" y="31"/>
                    </a:cubicBezTo>
                    <a:cubicBezTo>
                      <a:pt x="156" y="31"/>
                      <a:pt x="155" y="30"/>
                      <a:pt x="155" y="30"/>
                    </a:cubicBezTo>
                    <a:moveTo>
                      <a:pt x="58" y="29"/>
                    </a:moveTo>
                    <a:cubicBezTo>
                      <a:pt x="57" y="30"/>
                      <a:pt x="56" y="32"/>
                      <a:pt x="55" y="34"/>
                    </a:cubicBezTo>
                    <a:cubicBezTo>
                      <a:pt x="56" y="34"/>
                      <a:pt x="57" y="35"/>
                      <a:pt x="58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9" y="33"/>
                      <a:pt x="60" y="32"/>
                      <a:pt x="60" y="30"/>
                    </a:cubicBezTo>
                    <a:cubicBezTo>
                      <a:pt x="58" y="29"/>
                      <a:pt x="58" y="29"/>
                      <a:pt x="58" y="29"/>
                    </a:cubicBezTo>
                    <a:moveTo>
                      <a:pt x="105" y="28"/>
                    </a:moveTo>
                    <a:cubicBezTo>
                      <a:pt x="105" y="30"/>
                      <a:pt x="104" y="31"/>
                      <a:pt x="103" y="33"/>
                    </a:cubicBezTo>
                    <a:cubicBezTo>
                      <a:pt x="104" y="33"/>
                      <a:pt x="106" y="34"/>
                      <a:pt x="107" y="35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5"/>
                      <a:pt x="111" y="33"/>
                      <a:pt x="112" y="32"/>
                    </a:cubicBezTo>
                    <a:cubicBezTo>
                      <a:pt x="112" y="32"/>
                      <a:pt x="112" y="32"/>
                      <a:pt x="112" y="32"/>
                    </a:cubicBezTo>
                    <a:cubicBezTo>
                      <a:pt x="110" y="30"/>
                      <a:pt x="108" y="29"/>
                      <a:pt x="105" y="28"/>
                    </a:cubicBezTo>
                    <a:moveTo>
                      <a:pt x="91" y="28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3" y="29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4" y="29"/>
                      <a:pt x="93" y="29"/>
                      <a:pt x="91" y="28"/>
                    </a:cubicBezTo>
                    <a:moveTo>
                      <a:pt x="87" y="28"/>
                    </a:moveTo>
                    <a:cubicBezTo>
                      <a:pt x="87" y="29"/>
                      <a:pt x="86" y="29"/>
                      <a:pt x="86" y="30"/>
                    </a:cubicBezTo>
                    <a:cubicBezTo>
                      <a:pt x="85" y="31"/>
                      <a:pt x="84" y="33"/>
                      <a:pt x="83" y="35"/>
                    </a:cubicBezTo>
                    <a:cubicBezTo>
                      <a:pt x="83" y="35"/>
                      <a:pt x="83" y="35"/>
                      <a:pt x="84" y="35"/>
                    </a:cubicBezTo>
                    <a:cubicBezTo>
                      <a:pt x="87" y="29"/>
                      <a:pt x="87" y="29"/>
                      <a:pt x="87" y="29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87" y="28"/>
                      <a:pt x="87" y="28"/>
                      <a:pt x="87" y="28"/>
                    </a:cubicBezTo>
                    <a:moveTo>
                      <a:pt x="161" y="28"/>
                    </a:moveTo>
                    <a:cubicBezTo>
                      <a:pt x="160" y="29"/>
                      <a:pt x="159" y="30"/>
                      <a:pt x="159" y="32"/>
                    </a:cubicBezTo>
                    <a:cubicBezTo>
                      <a:pt x="160" y="33"/>
                      <a:pt x="162" y="34"/>
                      <a:pt x="164" y="35"/>
                    </a:cubicBezTo>
                    <a:cubicBezTo>
                      <a:pt x="165" y="34"/>
                      <a:pt x="165" y="33"/>
                      <a:pt x="166" y="32"/>
                    </a:cubicBezTo>
                    <a:cubicBezTo>
                      <a:pt x="166" y="31"/>
                      <a:pt x="166" y="31"/>
                      <a:pt x="166" y="31"/>
                    </a:cubicBezTo>
                    <a:cubicBezTo>
                      <a:pt x="163" y="29"/>
                      <a:pt x="163" y="29"/>
                      <a:pt x="163" y="29"/>
                    </a:cubicBezTo>
                    <a:cubicBezTo>
                      <a:pt x="162" y="29"/>
                      <a:pt x="161" y="29"/>
                      <a:pt x="161" y="28"/>
                    </a:cubicBezTo>
                    <a:moveTo>
                      <a:pt x="85" y="27"/>
                    </a:moveTo>
                    <a:cubicBezTo>
                      <a:pt x="84" y="29"/>
                      <a:pt x="82" y="31"/>
                      <a:pt x="81" y="33"/>
                    </a:cubicBezTo>
                    <a:cubicBezTo>
                      <a:pt x="81" y="34"/>
                      <a:pt x="82" y="34"/>
                      <a:pt x="82" y="34"/>
                    </a:cubicBezTo>
                    <a:cubicBezTo>
                      <a:pt x="83" y="33"/>
                      <a:pt x="84" y="32"/>
                      <a:pt x="84" y="31"/>
                    </a:cubicBezTo>
                    <a:cubicBezTo>
                      <a:pt x="86" y="28"/>
                      <a:pt x="86" y="28"/>
                      <a:pt x="86" y="28"/>
                    </a:cubicBezTo>
                    <a:cubicBezTo>
                      <a:pt x="86" y="28"/>
                      <a:pt x="85" y="27"/>
                      <a:pt x="85" y="27"/>
                    </a:cubicBezTo>
                    <a:moveTo>
                      <a:pt x="88" y="27"/>
                    </a:moveTo>
                    <a:cubicBezTo>
                      <a:pt x="88" y="27"/>
                      <a:pt x="88" y="27"/>
                      <a:pt x="88" y="27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8" y="27"/>
                      <a:pt x="88" y="27"/>
                      <a:pt x="88" y="27"/>
                    </a:cubicBezTo>
                    <a:moveTo>
                      <a:pt x="84" y="27"/>
                    </a:moveTo>
                    <a:cubicBezTo>
                      <a:pt x="82" y="30"/>
                      <a:pt x="82" y="30"/>
                      <a:pt x="82" y="30"/>
                    </a:cubicBezTo>
                    <a:cubicBezTo>
                      <a:pt x="83" y="29"/>
                      <a:pt x="84" y="28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moveTo>
                      <a:pt x="86" y="26"/>
                    </a:move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87" y="26"/>
                      <a:pt x="87" y="26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7" y="26"/>
                      <a:pt x="86" y="26"/>
                      <a:pt x="86" y="26"/>
                    </a:cubicBezTo>
                    <a:moveTo>
                      <a:pt x="85" y="25"/>
                    </a:move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5"/>
                      <a:pt x="85" y="25"/>
                      <a:pt x="85" y="25"/>
                    </a:cubicBezTo>
                    <a:moveTo>
                      <a:pt x="173" y="25"/>
                    </a:moveTo>
                    <a:cubicBezTo>
                      <a:pt x="172" y="25"/>
                      <a:pt x="172" y="25"/>
                      <a:pt x="172" y="25"/>
                    </a:cubicBezTo>
                    <a:cubicBezTo>
                      <a:pt x="171" y="27"/>
                      <a:pt x="171" y="27"/>
                      <a:pt x="171" y="27"/>
                    </a:cubicBezTo>
                    <a:cubicBezTo>
                      <a:pt x="170" y="29"/>
                      <a:pt x="170" y="29"/>
                      <a:pt x="170" y="29"/>
                    </a:cubicBezTo>
                    <a:cubicBezTo>
                      <a:pt x="173" y="28"/>
                      <a:pt x="173" y="27"/>
                      <a:pt x="173" y="26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73" y="25"/>
                      <a:pt x="173" y="25"/>
                      <a:pt x="173" y="26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73" y="25"/>
                      <a:pt x="173" y="25"/>
                      <a:pt x="173" y="25"/>
                    </a:cubicBezTo>
                    <a:moveTo>
                      <a:pt x="147" y="25"/>
                    </a:moveTo>
                    <a:cubicBezTo>
                      <a:pt x="147" y="25"/>
                      <a:pt x="147" y="25"/>
                      <a:pt x="146" y="25"/>
                    </a:cubicBezTo>
                    <a:cubicBezTo>
                      <a:pt x="150" y="27"/>
                      <a:pt x="152" y="29"/>
                      <a:pt x="155" y="30"/>
                    </a:cubicBezTo>
                    <a:cubicBezTo>
                      <a:pt x="155" y="30"/>
                      <a:pt x="155" y="30"/>
                      <a:pt x="155" y="30"/>
                    </a:cubicBezTo>
                    <a:cubicBezTo>
                      <a:pt x="152" y="28"/>
                      <a:pt x="150" y="27"/>
                      <a:pt x="147" y="25"/>
                    </a:cubicBezTo>
                    <a:moveTo>
                      <a:pt x="99" y="25"/>
                    </a:moveTo>
                    <a:cubicBezTo>
                      <a:pt x="98" y="26"/>
                      <a:pt x="97" y="28"/>
                      <a:pt x="96" y="29"/>
                    </a:cubicBezTo>
                    <a:cubicBezTo>
                      <a:pt x="97" y="30"/>
                      <a:pt x="98" y="30"/>
                      <a:pt x="99" y="31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2" y="26"/>
                      <a:pt x="102" y="26"/>
                      <a:pt x="102" y="26"/>
                    </a:cubicBezTo>
                    <a:cubicBezTo>
                      <a:pt x="101" y="26"/>
                      <a:pt x="100" y="25"/>
                      <a:pt x="99" y="25"/>
                    </a:cubicBezTo>
                    <a:moveTo>
                      <a:pt x="79" y="23"/>
                    </a:moveTo>
                    <a:cubicBezTo>
                      <a:pt x="75" y="30"/>
                      <a:pt x="75" y="30"/>
                      <a:pt x="75" y="30"/>
                    </a:cubicBezTo>
                    <a:cubicBezTo>
                      <a:pt x="75" y="30"/>
                      <a:pt x="76" y="31"/>
                      <a:pt x="77" y="31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79" y="23"/>
                      <a:pt x="79" y="23"/>
                      <a:pt x="79" y="23"/>
                    </a:cubicBezTo>
                    <a:moveTo>
                      <a:pt x="49" y="23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6" y="29"/>
                      <a:pt x="45" y="29"/>
                    </a:cubicBezTo>
                    <a:cubicBezTo>
                      <a:pt x="46" y="29"/>
                      <a:pt x="47" y="29"/>
                      <a:pt x="48" y="30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49" y="23"/>
                      <a:pt x="49" y="23"/>
                      <a:pt x="49" y="23"/>
                    </a:cubicBezTo>
                    <a:moveTo>
                      <a:pt x="160" y="23"/>
                    </a:moveTo>
                    <a:cubicBezTo>
                      <a:pt x="158" y="25"/>
                      <a:pt x="157" y="27"/>
                      <a:pt x="155" y="30"/>
                    </a:cubicBezTo>
                    <a:cubicBezTo>
                      <a:pt x="156" y="30"/>
                      <a:pt x="156" y="30"/>
                      <a:pt x="157" y="30"/>
                    </a:cubicBezTo>
                    <a:cubicBezTo>
                      <a:pt x="157" y="29"/>
                      <a:pt x="158" y="28"/>
                      <a:pt x="159" y="27"/>
                    </a:cubicBezTo>
                    <a:cubicBezTo>
                      <a:pt x="158" y="27"/>
                      <a:pt x="158" y="26"/>
                      <a:pt x="157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60" y="25"/>
                      <a:pt x="160" y="24"/>
                      <a:pt x="161" y="23"/>
                    </a:cubicBezTo>
                    <a:cubicBezTo>
                      <a:pt x="161" y="23"/>
                      <a:pt x="160" y="23"/>
                      <a:pt x="160" y="23"/>
                    </a:cubicBezTo>
                    <a:moveTo>
                      <a:pt x="78" y="23"/>
                    </a:moveTo>
                    <a:cubicBezTo>
                      <a:pt x="76" y="25"/>
                      <a:pt x="75" y="27"/>
                      <a:pt x="74" y="29"/>
                    </a:cubicBezTo>
                    <a:cubicBezTo>
                      <a:pt x="74" y="30"/>
                      <a:pt x="74" y="30"/>
                      <a:pt x="74" y="30"/>
                    </a:cubicBezTo>
                    <a:cubicBezTo>
                      <a:pt x="75" y="27"/>
                      <a:pt x="77" y="25"/>
                      <a:pt x="78" y="23"/>
                    </a:cubicBezTo>
                    <a:cubicBezTo>
                      <a:pt x="78" y="23"/>
                      <a:pt x="78" y="23"/>
                      <a:pt x="78" y="23"/>
                    </a:cubicBezTo>
                    <a:moveTo>
                      <a:pt x="79" y="23"/>
                    </a:moveTo>
                    <a:cubicBezTo>
                      <a:pt x="79" y="23"/>
                      <a:pt x="79" y="23"/>
                      <a:pt x="79" y="23"/>
                    </a:cubicBezTo>
                    <a:cubicBezTo>
                      <a:pt x="80" y="23"/>
                      <a:pt x="80" y="23"/>
                      <a:pt x="80" y="23"/>
                    </a:cubicBezTo>
                    <a:cubicBezTo>
                      <a:pt x="81" y="23"/>
                      <a:pt x="81" y="24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3"/>
                      <a:pt x="80" y="23"/>
                      <a:pt x="79" y="23"/>
                    </a:cubicBezTo>
                    <a:moveTo>
                      <a:pt x="96" y="22"/>
                    </a:moveTo>
                    <a:cubicBezTo>
                      <a:pt x="96" y="22"/>
                      <a:pt x="96" y="22"/>
                      <a:pt x="96" y="22"/>
                    </a:cubicBezTo>
                    <a:cubicBezTo>
                      <a:pt x="94" y="24"/>
                      <a:pt x="93" y="26"/>
                      <a:pt x="92" y="27"/>
                    </a:cubicBezTo>
                    <a:cubicBezTo>
                      <a:pt x="93" y="28"/>
                      <a:pt x="94" y="28"/>
                      <a:pt x="95" y="29"/>
                    </a:cubicBezTo>
                    <a:cubicBezTo>
                      <a:pt x="96" y="27"/>
                      <a:pt x="97" y="25"/>
                      <a:pt x="98" y="24"/>
                    </a:cubicBezTo>
                    <a:cubicBezTo>
                      <a:pt x="97" y="23"/>
                      <a:pt x="96" y="23"/>
                      <a:pt x="96" y="22"/>
                    </a:cubicBezTo>
                    <a:moveTo>
                      <a:pt x="78" y="22"/>
                    </a:move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moveTo>
                      <a:pt x="129" y="22"/>
                    </a:moveTo>
                    <a:cubicBezTo>
                      <a:pt x="125" y="28"/>
                      <a:pt x="125" y="28"/>
                      <a:pt x="125" y="28"/>
                    </a:cubicBezTo>
                    <a:cubicBezTo>
                      <a:pt x="127" y="29"/>
                      <a:pt x="130" y="30"/>
                      <a:pt x="132" y="30"/>
                    </a:cubicBezTo>
                    <a:cubicBezTo>
                      <a:pt x="132" y="31"/>
                      <a:pt x="133" y="31"/>
                      <a:pt x="133" y="31"/>
                    </a:cubicBezTo>
                    <a:cubicBezTo>
                      <a:pt x="134" y="32"/>
                      <a:pt x="135" y="32"/>
                      <a:pt x="136" y="33"/>
                    </a:cubicBezTo>
                    <a:cubicBezTo>
                      <a:pt x="139" y="28"/>
                      <a:pt x="139" y="28"/>
                      <a:pt x="139" y="28"/>
                    </a:cubicBezTo>
                    <a:cubicBezTo>
                      <a:pt x="135" y="26"/>
                      <a:pt x="132" y="24"/>
                      <a:pt x="129" y="22"/>
                    </a:cubicBezTo>
                    <a:moveTo>
                      <a:pt x="92" y="20"/>
                    </a:moveTo>
                    <a:cubicBezTo>
                      <a:pt x="91" y="22"/>
                      <a:pt x="90" y="24"/>
                      <a:pt x="89" y="26"/>
                    </a:cubicBezTo>
                    <a:cubicBezTo>
                      <a:pt x="89" y="26"/>
                      <a:pt x="89" y="26"/>
                      <a:pt x="89" y="26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2" y="20"/>
                      <a:pt x="92" y="20"/>
                      <a:pt x="92" y="20"/>
                    </a:cubicBezTo>
                    <a:moveTo>
                      <a:pt x="44" y="20"/>
                    </a:moveTo>
                    <a:cubicBezTo>
                      <a:pt x="44" y="20"/>
                      <a:pt x="44" y="20"/>
                      <a:pt x="44" y="20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5"/>
                      <a:pt x="44" y="23"/>
                      <a:pt x="46" y="21"/>
                    </a:cubicBezTo>
                    <a:cubicBezTo>
                      <a:pt x="44" y="20"/>
                      <a:pt x="44" y="20"/>
                      <a:pt x="44" y="20"/>
                    </a:cubicBezTo>
                    <a:moveTo>
                      <a:pt x="73" y="20"/>
                    </a:moveTo>
                    <a:cubicBezTo>
                      <a:pt x="71" y="22"/>
                      <a:pt x="70" y="24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70" y="25"/>
                      <a:pt x="70" y="25"/>
                      <a:pt x="70" y="25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moveTo>
                      <a:pt x="150" y="19"/>
                    </a:moveTo>
                    <a:cubicBezTo>
                      <a:pt x="149" y="21"/>
                      <a:pt x="148" y="22"/>
                      <a:pt x="147" y="24"/>
                    </a:cubicBezTo>
                    <a:cubicBezTo>
                      <a:pt x="150" y="26"/>
                      <a:pt x="152" y="28"/>
                      <a:pt x="155" y="29"/>
                    </a:cubicBezTo>
                    <a:cubicBezTo>
                      <a:pt x="159" y="22"/>
                      <a:pt x="159" y="22"/>
                      <a:pt x="159" y="22"/>
                    </a:cubicBezTo>
                    <a:cubicBezTo>
                      <a:pt x="157" y="22"/>
                      <a:pt x="154" y="20"/>
                      <a:pt x="150" y="19"/>
                    </a:cubicBezTo>
                    <a:moveTo>
                      <a:pt x="90" y="19"/>
                    </a:moveTo>
                    <a:cubicBezTo>
                      <a:pt x="89" y="20"/>
                      <a:pt x="88" y="23"/>
                      <a:pt x="86" y="25"/>
                    </a:cubicBezTo>
                    <a:cubicBezTo>
                      <a:pt x="87" y="25"/>
                      <a:pt x="87" y="25"/>
                      <a:pt x="88" y="26"/>
                    </a:cubicBezTo>
                    <a:cubicBezTo>
                      <a:pt x="92" y="20"/>
                      <a:pt x="92" y="20"/>
                      <a:pt x="92" y="20"/>
                    </a:cubicBezTo>
                    <a:cubicBezTo>
                      <a:pt x="91" y="19"/>
                      <a:pt x="91" y="19"/>
                      <a:pt x="90" y="19"/>
                    </a:cubicBezTo>
                    <a:moveTo>
                      <a:pt x="90" y="18"/>
                    </a:moveTo>
                    <a:cubicBezTo>
                      <a:pt x="86" y="25"/>
                      <a:pt x="86" y="25"/>
                      <a:pt x="86" y="25"/>
                    </a:cubicBezTo>
                    <a:cubicBezTo>
                      <a:pt x="86" y="25"/>
                      <a:pt x="86" y="25"/>
                      <a:pt x="86" y="25"/>
                    </a:cubicBezTo>
                    <a:cubicBezTo>
                      <a:pt x="87" y="22"/>
                      <a:pt x="89" y="20"/>
                      <a:pt x="90" y="18"/>
                    </a:cubicBezTo>
                    <a:cubicBezTo>
                      <a:pt x="90" y="18"/>
                      <a:pt x="90" y="18"/>
                      <a:pt x="90" y="18"/>
                    </a:cubicBezTo>
                    <a:moveTo>
                      <a:pt x="70" y="18"/>
                    </a:move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6"/>
                      <a:pt x="67" y="26"/>
                      <a:pt x="68" y="26"/>
                    </a:cubicBezTo>
                    <a:cubicBezTo>
                      <a:pt x="70" y="23"/>
                      <a:pt x="70" y="23"/>
                      <a:pt x="70" y="23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0" y="18"/>
                      <a:pt x="70" y="18"/>
                      <a:pt x="70" y="18"/>
                    </a:cubicBezTo>
                    <a:moveTo>
                      <a:pt x="163" y="17"/>
                    </a:moveTo>
                    <a:cubicBezTo>
                      <a:pt x="163" y="17"/>
                      <a:pt x="162" y="18"/>
                      <a:pt x="162" y="19"/>
                    </a:cubicBezTo>
                    <a:cubicBezTo>
                      <a:pt x="162" y="19"/>
                      <a:pt x="162" y="19"/>
                      <a:pt x="162" y="19"/>
                    </a:cubicBezTo>
                    <a:cubicBezTo>
                      <a:pt x="162" y="19"/>
                      <a:pt x="162" y="19"/>
                      <a:pt x="162" y="19"/>
                    </a:cubicBezTo>
                    <a:cubicBezTo>
                      <a:pt x="161" y="20"/>
                      <a:pt x="161" y="20"/>
                      <a:pt x="161" y="20"/>
                    </a:cubicBezTo>
                    <a:cubicBezTo>
                      <a:pt x="161" y="20"/>
                      <a:pt x="161" y="20"/>
                      <a:pt x="161" y="20"/>
                    </a:cubicBezTo>
                    <a:cubicBezTo>
                      <a:pt x="162" y="20"/>
                      <a:pt x="162" y="20"/>
                      <a:pt x="162" y="21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4" y="20"/>
                      <a:pt x="165" y="21"/>
                    </a:cubicBezTo>
                    <a:cubicBezTo>
                      <a:pt x="165" y="21"/>
                      <a:pt x="165" y="21"/>
                      <a:pt x="165" y="21"/>
                    </a:cubicBezTo>
                    <a:cubicBezTo>
                      <a:pt x="164" y="22"/>
                      <a:pt x="164" y="22"/>
                      <a:pt x="164" y="22"/>
                    </a:cubicBezTo>
                    <a:cubicBezTo>
                      <a:pt x="165" y="22"/>
                      <a:pt x="166" y="23"/>
                      <a:pt x="167" y="23"/>
                    </a:cubicBezTo>
                    <a:cubicBezTo>
                      <a:pt x="167" y="24"/>
                      <a:pt x="167" y="24"/>
                      <a:pt x="166" y="24"/>
                    </a:cubicBezTo>
                    <a:cubicBezTo>
                      <a:pt x="165" y="24"/>
                      <a:pt x="164" y="24"/>
                      <a:pt x="163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2" y="25"/>
                      <a:pt x="162" y="26"/>
                      <a:pt x="161" y="27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6" y="29"/>
                      <a:pt x="165" y="29"/>
                      <a:pt x="167" y="29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70" y="25"/>
                      <a:pt x="170" y="25"/>
                      <a:pt x="170" y="25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0" y="24"/>
                      <a:pt x="170" y="24"/>
                      <a:pt x="171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1" y="24"/>
                      <a:pt x="170" y="24"/>
                      <a:pt x="167" y="22"/>
                    </a:cubicBezTo>
                    <a:cubicBezTo>
                      <a:pt x="167" y="22"/>
                      <a:pt x="167" y="22"/>
                      <a:pt x="168" y="22"/>
                    </a:cubicBezTo>
                    <a:cubicBezTo>
                      <a:pt x="166" y="21"/>
                      <a:pt x="164" y="20"/>
                      <a:pt x="162" y="19"/>
                    </a:cubicBezTo>
                    <a:cubicBezTo>
                      <a:pt x="163" y="18"/>
                      <a:pt x="163" y="18"/>
                      <a:pt x="164" y="17"/>
                    </a:cubicBezTo>
                    <a:cubicBezTo>
                      <a:pt x="163" y="17"/>
                      <a:pt x="163" y="17"/>
                      <a:pt x="163" y="17"/>
                    </a:cubicBezTo>
                    <a:moveTo>
                      <a:pt x="66" y="15"/>
                    </a:moveTo>
                    <a:cubicBezTo>
                      <a:pt x="65" y="17"/>
                      <a:pt x="64" y="19"/>
                      <a:pt x="63" y="21"/>
                    </a:cubicBezTo>
                    <a:cubicBezTo>
                      <a:pt x="62" y="21"/>
                      <a:pt x="62" y="22"/>
                      <a:pt x="62" y="23"/>
                    </a:cubicBezTo>
                    <a:cubicBezTo>
                      <a:pt x="62" y="23"/>
                      <a:pt x="63" y="24"/>
                      <a:pt x="64" y="24"/>
                    </a:cubicBezTo>
                    <a:cubicBezTo>
                      <a:pt x="64" y="24"/>
                      <a:pt x="64" y="23"/>
                      <a:pt x="65" y="22"/>
                    </a:cubicBezTo>
                    <a:cubicBezTo>
                      <a:pt x="66" y="20"/>
                      <a:pt x="67" y="19"/>
                      <a:pt x="68" y="17"/>
                    </a:cubicBezTo>
                    <a:cubicBezTo>
                      <a:pt x="66" y="15"/>
                      <a:pt x="66" y="15"/>
                      <a:pt x="66" y="15"/>
                    </a:cubicBezTo>
                    <a:moveTo>
                      <a:pt x="84" y="15"/>
                    </a:moveTo>
                    <a:cubicBezTo>
                      <a:pt x="82" y="17"/>
                      <a:pt x="82" y="17"/>
                      <a:pt x="82" y="17"/>
                    </a:cubicBezTo>
                    <a:cubicBezTo>
                      <a:pt x="80" y="22"/>
                      <a:pt x="80" y="22"/>
                      <a:pt x="80" y="22"/>
                    </a:cubicBezTo>
                    <a:cubicBezTo>
                      <a:pt x="81" y="22"/>
                      <a:pt x="81" y="22"/>
                      <a:pt x="81" y="22"/>
                    </a:cubicBezTo>
                    <a:cubicBezTo>
                      <a:pt x="81" y="22"/>
                      <a:pt x="81" y="22"/>
                      <a:pt x="82" y="23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6" y="16"/>
                      <a:pt x="86" y="16"/>
                      <a:pt x="86" y="16"/>
                    </a:cubicBezTo>
                    <a:cubicBezTo>
                      <a:pt x="85" y="15"/>
                      <a:pt x="84" y="15"/>
                      <a:pt x="84" y="15"/>
                    </a:cubicBezTo>
                    <a:moveTo>
                      <a:pt x="82" y="14"/>
                    </a:move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9"/>
                      <a:pt x="79" y="20"/>
                      <a:pt x="78" y="21"/>
                    </a:cubicBezTo>
                    <a:cubicBezTo>
                      <a:pt x="79" y="21"/>
                      <a:pt x="79" y="21"/>
                      <a:pt x="79" y="21"/>
                    </a:cubicBezTo>
                    <a:cubicBezTo>
                      <a:pt x="80" y="19"/>
                      <a:pt x="82" y="17"/>
                      <a:pt x="83" y="14"/>
                    </a:cubicBezTo>
                    <a:cubicBezTo>
                      <a:pt x="83" y="14"/>
                      <a:pt x="83" y="14"/>
                      <a:pt x="82" y="14"/>
                    </a:cubicBezTo>
                    <a:moveTo>
                      <a:pt x="115" y="13"/>
                    </a:move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0" y="20"/>
                      <a:pt x="110" y="21"/>
                    </a:cubicBezTo>
                    <a:cubicBezTo>
                      <a:pt x="112" y="22"/>
                      <a:pt x="115" y="23"/>
                      <a:pt x="117" y="24"/>
                    </a:cubicBezTo>
                    <a:cubicBezTo>
                      <a:pt x="119" y="22"/>
                      <a:pt x="120" y="20"/>
                      <a:pt x="122" y="18"/>
                    </a:cubicBezTo>
                    <a:cubicBezTo>
                      <a:pt x="119" y="16"/>
                      <a:pt x="117" y="15"/>
                      <a:pt x="115" y="13"/>
                    </a:cubicBezTo>
                    <a:moveTo>
                      <a:pt x="83" y="13"/>
                    </a:moveTo>
                    <a:cubicBezTo>
                      <a:pt x="83" y="13"/>
                      <a:pt x="83" y="13"/>
                      <a:pt x="83" y="13"/>
                    </a:cubicBezTo>
                    <a:cubicBezTo>
                      <a:pt x="84" y="13"/>
                      <a:pt x="84" y="13"/>
                      <a:pt x="84" y="13"/>
                    </a:cubicBezTo>
                    <a:cubicBezTo>
                      <a:pt x="84" y="13"/>
                      <a:pt x="84" y="13"/>
                      <a:pt x="83" y="13"/>
                    </a:cubicBezTo>
                    <a:moveTo>
                      <a:pt x="134" y="12"/>
                    </a:moveTo>
                    <a:cubicBezTo>
                      <a:pt x="132" y="16"/>
                      <a:pt x="132" y="16"/>
                      <a:pt x="132" y="16"/>
                    </a:cubicBezTo>
                    <a:cubicBezTo>
                      <a:pt x="132" y="17"/>
                      <a:pt x="133" y="17"/>
                      <a:pt x="134" y="17"/>
                    </a:cubicBezTo>
                    <a:cubicBezTo>
                      <a:pt x="137" y="19"/>
                      <a:pt x="140" y="21"/>
                      <a:pt x="142" y="23"/>
                    </a:cubicBezTo>
                    <a:cubicBezTo>
                      <a:pt x="143" y="22"/>
                      <a:pt x="143" y="22"/>
                      <a:pt x="143" y="22"/>
                    </a:cubicBezTo>
                    <a:cubicBezTo>
                      <a:pt x="141" y="21"/>
                      <a:pt x="139" y="20"/>
                      <a:pt x="137" y="19"/>
                    </a:cubicBezTo>
                    <a:cubicBezTo>
                      <a:pt x="138" y="19"/>
                      <a:pt x="139" y="19"/>
                      <a:pt x="139" y="19"/>
                    </a:cubicBezTo>
                    <a:cubicBezTo>
                      <a:pt x="140" y="20"/>
                      <a:pt x="141" y="21"/>
                      <a:pt x="143" y="22"/>
                    </a:cubicBezTo>
                    <a:cubicBezTo>
                      <a:pt x="145" y="19"/>
                      <a:pt x="145" y="19"/>
                      <a:pt x="145" y="19"/>
                    </a:cubicBezTo>
                    <a:cubicBezTo>
                      <a:pt x="146" y="17"/>
                      <a:pt x="146" y="17"/>
                      <a:pt x="146" y="17"/>
                    </a:cubicBezTo>
                    <a:cubicBezTo>
                      <a:pt x="143" y="16"/>
                      <a:pt x="140" y="15"/>
                      <a:pt x="137" y="14"/>
                    </a:cubicBezTo>
                    <a:cubicBezTo>
                      <a:pt x="136" y="13"/>
                      <a:pt x="135" y="13"/>
                      <a:pt x="134" y="12"/>
                    </a:cubicBezTo>
                    <a:moveTo>
                      <a:pt x="154" y="12"/>
                    </a:moveTo>
                    <a:cubicBezTo>
                      <a:pt x="154" y="12"/>
                      <a:pt x="153" y="13"/>
                      <a:pt x="153" y="14"/>
                    </a:cubicBezTo>
                    <a:cubicBezTo>
                      <a:pt x="159" y="18"/>
                      <a:pt x="159" y="18"/>
                      <a:pt x="159" y="18"/>
                    </a:cubicBezTo>
                    <a:cubicBezTo>
                      <a:pt x="159" y="18"/>
                      <a:pt x="159" y="18"/>
                      <a:pt x="159" y="18"/>
                    </a:cubicBezTo>
                    <a:cubicBezTo>
                      <a:pt x="159" y="18"/>
                      <a:pt x="159" y="18"/>
                      <a:pt x="161" y="20"/>
                    </a:cubicBezTo>
                    <a:cubicBezTo>
                      <a:pt x="163" y="17"/>
                      <a:pt x="163" y="17"/>
                      <a:pt x="163" y="17"/>
                    </a:cubicBezTo>
                    <a:cubicBezTo>
                      <a:pt x="160" y="15"/>
                      <a:pt x="157" y="13"/>
                      <a:pt x="154" y="12"/>
                    </a:cubicBezTo>
                    <a:moveTo>
                      <a:pt x="49" y="11"/>
                    </a:move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15"/>
                      <a:pt x="48" y="16"/>
                      <a:pt x="49" y="16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50" y="12"/>
                      <a:pt x="49" y="12"/>
                      <a:pt x="49" y="11"/>
                    </a:cubicBezTo>
                    <a:moveTo>
                      <a:pt x="78" y="11"/>
                    </a:moveTo>
                    <a:cubicBezTo>
                      <a:pt x="78" y="12"/>
                      <a:pt x="78" y="12"/>
                      <a:pt x="78" y="12"/>
                    </a:cubicBezTo>
                    <a:cubicBezTo>
                      <a:pt x="76" y="15"/>
                      <a:pt x="76" y="15"/>
                      <a:pt x="76" y="15"/>
                    </a:cubicBezTo>
                    <a:cubicBezTo>
                      <a:pt x="75" y="17"/>
                      <a:pt x="74" y="18"/>
                      <a:pt x="73" y="19"/>
                    </a:cubicBezTo>
                    <a:cubicBezTo>
                      <a:pt x="74" y="19"/>
                      <a:pt x="74" y="19"/>
                      <a:pt x="74" y="19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8" y="12"/>
                      <a:pt x="78" y="12"/>
                      <a:pt x="78" y="12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8" y="11"/>
                      <a:pt x="78" y="11"/>
                      <a:pt x="78" y="11"/>
                    </a:cubicBezTo>
                    <a:moveTo>
                      <a:pt x="68" y="11"/>
                    </a:moveTo>
                    <a:cubicBezTo>
                      <a:pt x="67" y="12"/>
                      <a:pt x="67" y="14"/>
                      <a:pt x="66" y="15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69" y="15"/>
                      <a:pt x="70" y="13"/>
                      <a:pt x="70" y="12"/>
                    </a:cubicBezTo>
                    <a:cubicBezTo>
                      <a:pt x="68" y="11"/>
                      <a:pt x="68" y="11"/>
                      <a:pt x="68" y="11"/>
                    </a:cubicBezTo>
                    <a:moveTo>
                      <a:pt x="84" y="11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1"/>
                    </a:cubicBezTo>
                    <a:moveTo>
                      <a:pt x="109" y="10"/>
                    </a:moveTo>
                    <a:cubicBezTo>
                      <a:pt x="107" y="15"/>
                      <a:pt x="107" y="15"/>
                      <a:pt x="107" y="15"/>
                    </a:cubicBezTo>
                    <a:cubicBezTo>
                      <a:pt x="106" y="16"/>
                      <a:pt x="105" y="17"/>
                      <a:pt x="104" y="18"/>
                    </a:cubicBezTo>
                    <a:cubicBezTo>
                      <a:pt x="106" y="19"/>
                      <a:pt x="106" y="19"/>
                      <a:pt x="106" y="19"/>
                    </a:cubicBezTo>
                    <a:cubicBezTo>
                      <a:pt x="106" y="19"/>
                      <a:pt x="106" y="19"/>
                      <a:pt x="107" y="19"/>
                    </a:cubicBezTo>
                    <a:cubicBezTo>
                      <a:pt x="107" y="18"/>
                      <a:pt x="108" y="18"/>
                      <a:pt x="109" y="17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2"/>
                      <a:pt x="112" y="12"/>
                      <a:pt x="112" y="12"/>
                    </a:cubicBezTo>
                    <a:cubicBezTo>
                      <a:pt x="111" y="12"/>
                      <a:pt x="110" y="11"/>
                      <a:pt x="109" y="10"/>
                    </a:cubicBezTo>
                    <a:moveTo>
                      <a:pt x="79" y="10"/>
                    </a:move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moveTo>
                      <a:pt x="76" y="10"/>
                    </a:moveTo>
                    <a:cubicBezTo>
                      <a:pt x="74" y="13"/>
                      <a:pt x="74" y="13"/>
                      <a:pt x="74" y="13"/>
                    </a:cubicBezTo>
                    <a:cubicBezTo>
                      <a:pt x="71" y="17"/>
                      <a:pt x="71" y="17"/>
                      <a:pt x="71" y="17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5" y="15"/>
                      <a:pt x="75" y="15"/>
                      <a:pt x="75" y="15"/>
                    </a:cubicBezTo>
                    <a:cubicBezTo>
                      <a:pt x="77" y="11"/>
                      <a:pt x="77" y="11"/>
                      <a:pt x="77" y="11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7" y="10"/>
                      <a:pt x="76" y="10"/>
                      <a:pt x="76" y="10"/>
                    </a:cubicBezTo>
                    <a:cubicBezTo>
                      <a:pt x="76" y="10"/>
                      <a:pt x="76" y="10"/>
                      <a:pt x="76" y="10"/>
                    </a:cubicBezTo>
                    <a:moveTo>
                      <a:pt x="168" y="9"/>
                    </a:moveTo>
                    <a:cubicBezTo>
                      <a:pt x="168" y="9"/>
                      <a:pt x="167" y="10"/>
                      <a:pt x="167" y="11"/>
                    </a:cubicBezTo>
                    <a:cubicBezTo>
                      <a:pt x="167" y="11"/>
                      <a:pt x="167" y="11"/>
                      <a:pt x="167" y="11"/>
                    </a:cubicBezTo>
                    <a:cubicBezTo>
                      <a:pt x="168" y="10"/>
                      <a:pt x="168" y="9"/>
                      <a:pt x="169" y="9"/>
                    </a:cubicBezTo>
                    <a:cubicBezTo>
                      <a:pt x="169" y="9"/>
                      <a:pt x="169" y="9"/>
                      <a:pt x="168" y="9"/>
                    </a:cubicBezTo>
                    <a:cubicBezTo>
                      <a:pt x="168" y="9"/>
                      <a:pt x="168" y="9"/>
                      <a:pt x="168" y="9"/>
                    </a:cubicBezTo>
                    <a:moveTo>
                      <a:pt x="76" y="8"/>
                    </a:moveTo>
                    <a:cubicBezTo>
                      <a:pt x="76" y="8"/>
                      <a:pt x="76" y="8"/>
                      <a:pt x="76" y="8"/>
                    </a:cubicBezTo>
                    <a:cubicBezTo>
                      <a:pt x="77" y="9"/>
                      <a:pt x="78" y="9"/>
                      <a:pt x="78" y="10"/>
                    </a:cubicBezTo>
                    <a:cubicBezTo>
                      <a:pt x="78" y="10"/>
                      <a:pt x="78" y="10"/>
                      <a:pt x="78" y="10"/>
                    </a:cubicBezTo>
                    <a:cubicBezTo>
                      <a:pt x="78" y="10"/>
                      <a:pt x="78" y="9"/>
                      <a:pt x="78" y="9"/>
                    </a:cubicBezTo>
                    <a:cubicBezTo>
                      <a:pt x="76" y="8"/>
                      <a:pt x="76" y="8"/>
                      <a:pt x="76" y="8"/>
                    </a:cubicBezTo>
                    <a:moveTo>
                      <a:pt x="98" y="9"/>
                    </a:moveTo>
                    <a:cubicBezTo>
                      <a:pt x="98" y="9"/>
                      <a:pt x="98" y="9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moveTo>
                      <a:pt x="96" y="8"/>
                    </a:moveTo>
                    <a:cubicBezTo>
                      <a:pt x="96" y="8"/>
                      <a:pt x="96" y="8"/>
                      <a:pt x="96" y="8"/>
                    </a:cubicBezTo>
                    <a:cubicBezTo>
                      <a:pt x="97" y="9"/>
                      <a:pt x="98" y="9"/>
                      <a:pt x="98" y="9"/>
                    </a:cubicBezTo>
                    <a:cubicBezTo>
                      <a:pt x="97" y="9"/>
                      <a:pt x="96" y="9"/>
                      <a:pt x="95" y="10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4" y="11"/>
                      <a:pt x="95" y="10"/>
                      <a:pt x="95" y="10"/>
                    </a:cubicBezTo>
                    <a:cubicBezTo>
                      <a:pt x="95" y="10"/>
                      <a:pt x="95" y="11"/>
                      <a:pt x="93" y="13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9" y="9"/>
                      <a:pt x="100" y="9"/>
                      <a:pt x="99" y="9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9" y="9"/>
                      <a:pt x="98" y="9"/>
                      <a:pt x="98" y="9"/>
                    </a:cubicBezTo>
                    <a:cubicBezTo>
                      <a:pt x="98" y="9"/>
                      <a:pt x="98" y="9"/>
                      <a:pt x="99" y="9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8" y="10"/>
                      <a:pt x="98" y="10"/>
                      <a:pt x="98" y="10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6" y="14"/>
                      <a:pt x="96" y="14"/>
                      <a:pt x="96" y="14"/>
                    </a:cubicBezTo>
                    <a:cubicBezTo>
                      <a:pt x="96" y="15"/>
                      <a:pt x="96" y="15"/>
                      <a:pt x="96" y="15"/>
                    </a:cubicBezTo>
                    <a:cubicBezTo>
                      <a:pt x="98" y="12"/>
                      <a:pt x="98" y="12"/>
                      <a:pt x="98" y="12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100" y="9"/>
                      <a:pt x="98" y="8"/>
                      <a:pt x="96" y="8"/>
                    </a:cubicBezTo>
                    <a:moveTo>
                      <a:pt x="58" y="12"/>
                    </a:moveTo>
                    <a:cubicBezTo>
                      <a:pt x="58" y="12"/>
                      <a:pt x="58" y="12"/>
                      <a:pt x="58" y="12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58" y="12"/>
                      <a:pt x="58" y="12"/>
                      <a:pt x="58" y="13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58" y="12"/>
                      <a:pt x="58" y="12"/>
                      <a:pt x="58" y="12"/>
                    </a:cubicBezTo>
                    <a:moveTo>
                      <a:pt x="60" y="8"/>
                    </a:moveTo>
                    <a:cubicBezTo>
                      <a:pt x="60" y="9"/>
                      <a:pt x="59" y="11"/>
                      <a:pt x="59" y="11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5"/>
                      <a:pt x="56" y="15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6" y="15"/>
                      <a:pt x="55" y="15"/>
                      <a:pt x="55" y="14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3" y="18"/>
                      <a:pt x="54" y="19"/>
                      <a:pt x="54" y="19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57" y="15"/>
                      <a:pt x="57" y="15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3" y="9"/>
                      <a:pt x="63" y="9"/>
                    </a:cubicBezTo>
                    <a:cubicBezTo>
                      <a:pt x="63" y="9"/>
                      <a:pt x="62" y="9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9"/>
                      <a:pt x="59" y="10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0"/>
                      <a:pt x="60" y="9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moveTo>
                      <a:pt x="88" y="8"/>
                    </a:moveTo>
                    <a:cubicBezTo>
                      <a:pt x="87" y="8"/>
                      <a:pt x="87" y="8"/>
                      <a:pt x="87" y="8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8" y="11"/>
                      <a:pt x="88" y="11"/>
                      <a:pt x="88" y="11"/>
                    </a:cubicBezTo>
                    <a:cubicBezTo>
                      <a:pt x="89" y="10"/>
                      <a:pt x="89" y="10"/>
                      <a:pt x="89" y="10"/>
                    </a:cubicBezTo>
                    <a:cubicBezTo>
                      <a:pt x="88" y="9"/>
                      <a:pt x="88" y="9"/>
                      <a:pt x="88" y="8"/>
                    </a:cubicBezTo>
                    <a:moveTo>
                      <a:pt x="104" y="7"/>
                    </a:moveTo>
                    <a:cubicBezTo>
                      <a:pt x="101" y="12"/>
                      <a:pt x="101" y="12"/>
                      <a:pt x="101" y="12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102" y="17"/>
                      <a:pt x="102" y="17"/>
                      <a:pt x="102" y="17"/>
                    </a:cubicBezTo>
                    <a:cubicBezTo>
                      <a:pt x="102" y="17"/>
                      <a:pt x="103" y="16"/>
                      <a:pt x="103" y="15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3"/>
                      <a:pt x="105" y="12"/>
                      <a:pt x="106" y="11"/>
                    </a:cubicBezTo>
                    <a:cubicBezTo>
                      <a:pt x="106" y="11"/>
                      <a:pt x="106" y="10"/>
                      <a:pt x="107" y="9"/>
                    </a:cubicBezTo>
                    <a:cubicBezTo>
                      <a:pt x="106" y="9"/>
                      <a:pt x="105" y="8"/>
                      <a:pt x="104" y="7"/>
                    </a:cubicBezTo>
                    <a:moveTo>
                      <a:pt x="157" y="7"/>
                    </a:moveTo>
                    <a:cubicBezTo>
                      <a:pt x="156" y="8"/>
                      <a:pt x="156" y="9"/>
                      <a:pt x="155" y="10"/>
                    </a:cubicBezTo>
                    <a:cubicBezTo>
                      <a:pt x="160" y="10"/>
                      <a:pt x="163" y="10"/>
                      <a:pt x="166" y="10"/>
                    </a:cubicBezTo>
                    <a:cubicBezTo>
                      <a:pt x="167" y="10"/>
                      <a:pt x="167" y="10"/>
                      <a:pt x="167" y="10"/>
                    </a:cubicBezTo>
                    <a:cubicBezTo>
                      <a:pt x="168" y="9"/>
                      <a:pt x="168" y="9"/>
                      <a:pt x="168" y="9"/>
                    </a:cubicBezTo>
                    <a:cubicBezTo>
                      <a:pt x="167" y="9"/>
                      <a:pt x="167" y="8"/>
                      <a:pt x="166" y="8"/>
                    </a:cubicBezTo>
                    <a:cubicBezTo>
                      <a:pt x="158" y="7"/>
                      <a:pt x="158" y="7"/>
                      <a:pt x="158" y="7"/>
                    </a:cubicBezTo>
                    <a:cubicBezTo>
                      <a:pt x="157" y="7"/>
                      <a:pt x="157" y="7"/>
                      <a:pt x="157" y="7"/>
                    </a:cubicBezTo>
                    <a:moveTo>
                      <a:pt x="51" y="7"/>
                    </a:moveTo>
                    <a:cubicBezTo>
                      <a:pt x="49" y="11"/>
                      <a:pt x="49" y="11"/>
                      <a:pt x="49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2"/>
                      <a:pt x="51" y="12"/>
                    </a:cubicBezTo>
                    <a:cubicBezTo>
                      <a:pt x="51" y="11"/>
                      <a:pt x="51" y="11"/>
                      <a:pt x="51" y="11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1" y="7"/>
                      <a:pt x="51" y="7"/>
                      <a:pt x="51" y="7"/>
                    </a:cubicBezTo>
                    <a:moveTo>
                      <a:pt x="74" y="7"/>
                    </a:move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moveTo>
                      <a:pt x="70" y="6"/>
                    </a:moveTo>
                    <a:cubicBezTo>
                      <a:pt x="70" y="7"/>
                      <a:pt x="70" y="7"/>
                      <a:pt x="70" y="8"/>
                    </a:cubicBezTo>
                    <a:cubicBezTo>
                      <a:pt x="70" y="8"/>
                      <a:pt x="70" y="8"/>
                      <a:pt x="71" y="9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69" y="9"/>
                      <a:pt x="69" y="10"/>
                      <a:pt x="68" y="10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1" y="11"/>
                      <a:pt x="71" y="10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0" y="8"/>
                      <a:pt x="71" y="7"/>
                      <a:pt x="70" y="6"/>
                    </a:cubicBezTo>
                    <a:moveTo>
                      <a:pt x="171" y="5"/>
                    </a:moveTo>
                    <a:cubicBezTo>
                      <a:pt x="169" y="7"/>
                      <a:pt x="169" y="7"/>
                      <a:pt x="169" y="7"/>
                    </a:cubicBezTo>
                    <a:cubicBezTo>
                      <a:pt x="169" y="7"/>
                      <a:pt x="169" y="7"/>
                      <a:pt x="169" y="7"/>
                    </a:cubicBezTo>
                    <a:cubicBezTo>
                      <a:pt x="170" y="7"/>
                      <a:pt x="170" y="7"/>
                      <a:pt x="170" y="7"/>
                    </a:cubicBezTo>
                    <a:cubicBezTo>
                      <a:pt x="170" y="7"/>
                      <a:pt x="170" y="7"/>
                      <a:pt x="170" y="7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5"/>
                      <a:pt x="171" y="5"/>
                      <a:pt x="171" y="5"/>
                    </a:cubicBezTo>
                    <a:moveTo>
                      <a:pt x="88" y="4"/>
                    </a:moveTo>
                    <a:cubicBezTo>
                      <a:pt x="88" y="4"/>
                      <a:pt x="88" y="4"/>
                      <a:pt x="88" y="4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5" y="10"/>
                      <a:pt x="85" y="10"/>
                      <a:pt x="85" y="10"/>
                    </a:cubicBezTo>
                    <a:cubicBezTo>
                      <a:pt x="85" y="10"/>
                      <a:pt x="85" y="10"/>
                      <a:pt x="85" y="10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9"/>
                      <a:pt x="87" y="8"/>
                      <a:pt x="87" y="7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4"/>
                    </a:cubicBezTo>
                    <a:moveTo>
                      <a:pt x="121" y="4"/>
                    </a:moveTo>
                    <a:cubicBezTo>
                      <a:pt x="119" y="6"/>
                      <a:pt x="119" y="6"/>
                      <a:pt x="119" y="6"/>
                    </a:cubicBezTo>
                    <a:cubicBezTo>
                      <a:pt x="116" y="11"/>
                      <a:pt x="116" y="11"/>
                      <a:pt x="116" y="11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23" y="13"/>
                      <a:pt x="124" y="14"/>
                      <a:pt x="125" y="14"/>
                    </a:cubicBezTo>
                    <a:cubicBezTo>
                      <a:pt x="126" y="12"/>
                      <a:pt x="127" y="10"/>
                      <a:pt x="129" y="9"/>
                    </a:cubicBezTo>
                    <a:cubicBezTo>
                      <a:pt x="127" y="8"/>
                      <a:pt x="126" y="7"/>
                      <a:pt x="124" y="6"/>
                    </a:cubicBezTo>
                    <a:cubicBezTo>
                      <a:pt x="121" y="4"/>
                      <a:pt x="121" y="4"/>
                      <a:pt x="121" y="4"/>
                    </a:cubicBezTo>
                    <a:moveTo>
                      <a:pt x="139" y="3"/>
                    </a:moveTo>
                    <a:cubicBezTo>
                      <a:pt x="139" y="4"/>
                      <a:pt x="139" y="4"/>
                      <a:pt x="139" y="4"/>
                    </a:cubicBezTo>
                    <a:cubicBezTo>
                      <a:pt x="139" y="4"/>
                      <a:pt x="139" y="5"/>
                      <a:pt x="139" y="6"/>
                    </a:cubicBezTo>
                    <a:cubicBezTo>
                      <a:pt x="139" y="6"/>
                      <a:pt x="139" y="6"/>
                      <a:pt x="139" y="6"/>
                    </a:cubicBezTo>
                    <a:cubicBezTo>
                      <a:pt x="138" y="6"/>
                      <a:pt x="138" y="6"/>
                      <a:pt x="139" y="7"/>
                    </a:cubicBezTo>
                    <a:cubicBezTo>
                      <a:pt x="140" y="8"/>
                      <a:pt x="140" y="8"/>
                      <a:pt x="140" y="8"/>
                    </a:cubicBezTo>
                    <a:cubicBezTo>
                      <a:pt x="140" y="8"/>
                      <a:pt x="140" y="8"/>
                      <a:pt x="140" y="8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7"/>
                      <a:pt x="140" y="7"/>
                      <a:pt x="140" y="8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38" y="9"/>
                      <a:pt x="139" y="9"/>
                      <a:pt x="139" y="9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40" y="9"/>
                      <a:pt x="140" y="9"/>
                      <a:pt x="140" y="9"/>
                    </a:cubicBezTo>
                    <a:cubicBezTo>
                      <a:pt x="140" y="9"/>
                      <a:pt x="140" y="9"/>
                      <a:pt x="140" y="9"/>
                    </a:cubicBezTo>
                    <a:cubicBezTo>
                      <a:pt x="142" y="9"/>
                      <a:pt x="143" y="9"/>
                      <a:pt x="144" y="9"/>
                    </a:cubicBezTo>
                    <a:cubicBezTo>
                      <a:pt x="145" y="9"/>
                      <a:pt x="145" y="10"/>
                      <a:pt x="146" y="10"/>
                    </a:cubicBezTo>
                    <a:cubicBezTo>
                      <a:pt x="149" y="12"/>
                      <a:pt x="149" y="12"/>
                      <a:pt x="149" y="12"/>
                    </a:cubicBezTo>
                    <a:cubicBezTo>
                      <a:pt x="152" y="7"/>
                      <a:pt x="152" y="7"/>
                      <a:pt x="152" y="7"/>
                    </a:cubicBezTo>
                    <a:cubicBezTo>
                      <a:pt x="150" y="7"/>
                      <a:pt x="150" y="7"/>
                      <a:pt x="150" y="7"/>
                    </a:cubicBezTo>
                    <a:cubicBezTo>
                      <a:pt x="148" y="7"/>
                      <a:pt x="147" y="7"/>
                      <a:pt x="147" y="7"/>
                    </a:cubicBezTo>
                    <a:cubicBezTo>
                      <a:pt x="147" y="7"/>
                      <a:pt x="147" y="7"/>
                      <a:pt x="147" y="6"/>
                    </a:cubicBezTo>
                    <a:cubicBezTo>
                      <a:pt x="145" y="6"/>
                      <a:pt x="145" y="6"/>
                      <a:pt x="145" y="6"/>
                    </a:cubicBezTo>
                    <a:cubicBezTo>
                      <a:pt x="143" y="5"/>
                      <a:pt x="143" y="5"/>
                      <a:pt x="143" y="5"/>
                    </a:cubicBezTo>
                    <a:cubicBezTo>
                      <a:pt x="142" y="7"/>
                      <a:pt x="142" y="7"/>
                      <a:pt x="142" y="7"/>
                    </a:cubicBezTo>
                    <a:cubicBezTo>
                      <a:pt x="141" y="6"/>
                      <a:pt x="140" y="5"/>
                      <a:pt x="140" y="4"/>
                    </a:cubicBezTo>
                    <a:cubicBezTo>
                      <a:pt x="140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3"/>
                    </a:cubicBezTo>
                    <a:moveTo>
                      <a:pt x="161" y="0"/>
                    </a:moveTo>
                    <a:cubicBezTo>
                      <a:pt x="161" y="1"/>
                      <a:pt x="161" y="1"/>
                      <a:pt x="161" y="1"/>
                    </a:cubicBezTo>
                    <a:cubicBezTo>
                      <a:pt x="162" y="1"/>
                      <a:pt x="165" y="3"/>
                      <a:pt x="169" y="6"/>
                    </a:cubicBezTo>
                    <a:cubicBezTo>
                      <a:pt x="169" y="6"/>
                      <a:pt x="169" y="6"/>
                      <a:pt x="169" y="6"/>
                    </a:cubicBezTo>
                    <a:cubicBezTo>
                      <a:pt x="170" y="5"/>
                      <a:pt x="170" y="5"/>
                      <a:pt x="170" y="5"/>
                    </a:cubicBezTo>
                    <a:cubicBezTo>
                      <a:pt x="170" y="5"/>
                      <a:pt x="170" y="5"/>
                      <a:pt x="170" y="5"/>
                    </a:cubicBezTo>
                    <a:cubicBezTo>
                      <a:pt x="169" y="4"/>
                      <a:pt x="168" y="4"/>
                      <a:pt x="167" y="3"/>
                    </a:cubicBezTo>
                    <a:cubicBezTo>
                      <a:pt x="164" y="1"/>
                      <a:pt x="162" y="0"/>
                      <a:pt x="161" y="0"/>
                    </a:cubicBezTo>
                    <a:moveTo>
                      <a:pt x="161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1" y="0"/>
                      <a:pt x="161" y="0"/>
                      <a:pt x="161" y="0"/>
                    </a:cubicBezTo>
                    <a:cubicBezTo>
                      <a:pt x="161" y="0"/>
                      <a:pt x="161" y="0"/>
                      <a:pt x="16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0224"/>
              <p:cNvSpPr>
                <a:spLocks noEditPoints="1"/>
              </p:cNvSpPr>
              <p:nvPr/>
            </p:nvSpPr>
            <p:spPr bwMode="auto">
              <a:xfrm>
                <a:off x="-89" y="3429"/>
                <a:ext cx="165" cy="87"/>
              </a:xfrm>
              <a:custGeom>
                <a:avLst/>
                <a:gdLst>
                  <a:gd name="T0" fmla="*/ 59 w 70"/>
                  <a:gd name="T1" fmla="*/ 35 h 37"/>
                  <a:gd name="T2" fmla="*/ 59 w 70"/>
                  <a:gd name="T3" fmla="*/ 34 h 37"/>
                  <a:gd name="T4" fmla="*/ 57 w 70"/>
                  <a:gd name="T5" fmla="*/ 35 h 37"/>
                  <a:gd name="T6" fmla="*/ 61 w 70"/>
                  <a:gd name="T7" fmla="*/ 32 h 37"/>
                  <a:gd name="T8" fmla="*/ 59 w 70"/>
                  <a:gd name="T9" fmla="*/ 31 h 37"/>
                  <a:gd name="T10" fmla="*/ 50 w 70"/>
                  <a:gd name="T11" fmla="*/ 31 h 37"/>
                  <a:gd name="T12" fmla="*/ 58 w 70"/>
                  <a:gd name="T13" fmla="*/ 30 h 37"/>
                  <a:gd name="T14" fmla="*/ 44 w 70"/>
                  <a:gd name="T15" fmla="*/ 27 h 37"/>
                  <a:gd name="T16" fmla="*/ 52 w 70"/>
                  <a:gd name="T17" fmla="*/ 26 h 37"/>
                  <a:gd name="T18" fmla="*/ 65 w 70"/>
                  <a:gd name="T19" fmla="*/ 26 h 37"/>
                  <a:gd name="T20" fmla="*/ 66 w 70"/>
                  <a:gd name="T21" fmla="*/ 26 h 37"/>
                  <a:gd name="T22" fmla="*/ 65 w 70"/>
                  <a:gd name="T23" fmla="*/ 25 h 37"/>
                  <a:gd name="T24" fmla="*/ 63 w 70"/>
                  <a:gd name="T25" fmla="*/ 25 h 37"/>
                  <a:gd name="T26" fmla="*/ 61 w 70"/>
                  <a:gd name="T27" fmla="*/ 24 h 37"/>
                  <a:gd name="T28" fmla="*/ 47 w 70"/>
                  <a:gd name="T29" fmla="*/ 23 h 37"/>
                  <a:gd name="T30" fmla="*/ 37 w 70"/>
                  <a:gd name="T31" fmla="*/ 22 h 37"/>
                  <a:gd name="T32" fmla="*/ 55 w 70"/>
                  <a:gd name="T33" fmla="*/ 21 h 37"/>
                  <a:gd name="T34" fmla="*/ 34 w 70"/>
                  <a:gd name="T35" fmla="*/ 20 h 37"/>
                  <a:gd name="T36" fmla="*/ 39 w 70"/>
                  <a:gd name="T37" fmla="*/ 18 h 37"/>
                  <a:gd name="T38" fmla="*/ 39 w 70"/>
                  <a:gd name="T39" fmla="*/ 18 h 37"/>
                  <a:gd name="T40" fmla="*/ 51 w 70"/>
                  <a:gd name="T41" fmla="*/ 19 h 37"/>
                  <a:gd name="T42" fmla="*/ 34 w 70"/>
                  <a:gd name="T43" fmla="*/ 20 h 37"/>
                  <a:gd name="T44" fmla="*/ 37 w 70"/>
                  <a:gd name="T45" fmla="*/ 17 h 37"/>
                  <a:gd name="T46" fmla="*/ 61 w 70"/>
                  <a:gd name="T47" fmla="*/ 16 h 37"/>
                  <a:gd name="T48" fmla="*/ 36 w 70"/>
                  <a:gd name="T49" fmla="*/ 16 h 37"/>
                  <a:gd name="T50" fmla="*/ 23 w 70"/>
                  <a:gd name="T51" fmla="*/ 15 h 37"/>
                  <a:gd name="T52" fmla="*/ 21 w 70"/>
                  <a:gd name="T53" fmla="*/ 14 h 37"/>
                  <a:gd name="T54" fmla="*/ 45 w 70"/>
                  <a:gd name="T55" fmla="*/ 16 h 37"/>
                  <a:gd name="T56" fmla="*/ 21 w 70"/>
                  <a:gd name="T57" fmla="*/ 13 h 37"/>
                  <a:gd name="T58" fmla="*/ 20 w 70"/>
                  <a:gd name="T59" fmla="*/ 13 h 37"/>
                  <a:gd name="T60" fmla="*/ 20 w 70"/>
                  <a:gd name="T61" fmla="*/ 13 h 37"/>
                  <a:gd name="T62" fmla="*/ 19 w 70"/>
                  <a:gd name="T63" fmla="*/ 12 h 37"/>
                  <a:gd name="T64" fmla="*/ 56 w 70"/>
                  <a:gd name="T65" fmla="*/ 13 h 37"/>
                  <a:gd name="T66" fmla="*/ 18 w 70"/>
                  <a:gd name="T67" fmla="*/ 12 h 37"/>
                  <a:gd name="T68" fmla="*/ 17 w 70"/>
                  <a:gd name="T69" fmla="*/ 11 h 37"/>
                  <a:gd name="T70" fmla="*/ 16 w 70"/>
                  <a:gd name="T71" fmla="*/ 11 h 37"/>
                  <a:gd name="T72" fmla="*/ 39 w 70"/>
                  <a:gd name="T73" fmla="*/ 13 h 37"/>
                  <a:gd name="T74" fmla="*/ 26 w 70"/>
                  <a:gd name="T75" fmla="*/ 10 h 37"/>
                  <a:gd name="T76" fmla="*/ 24 w 70"/>
                  <a:gd name="T77" fmla="*/ 9 h 37"/>
                  <a:gd name="T78" fmla="*/ 23 w 70"/>
                  <a:gd name="T79" fmla="*/ 8 h 37"/>
                  <a:gd name="T80" fmla="*/ 22 w 70"/>
                  <a:gd name="T81" fmla="*/ 8 h 37"/>
                  <a:gd name="T82" fmla="*/ 22 w 70"/>
                  <a:gd name="T83" fmla="*/ 8 h 37"/>
                  <a:gd name="T84" fmla="*/ 21 w 70"/>
                  <a:gd name="T85" fmla="*/ 7 h 37"/>
                  <a:gd name="T86" fmla="*/ 20 w 70"/>
                  <a:gd name="T87" fmla="*/ 6 h 37"/>
                  <a:gd name="T88" fmla="*/ 19 w 70"/>
                  <a:gd name="T89" fmla="*/ 6 h 37"/>
                  <a:gd name="T90" fmla="*/ 28 w 70"/>
                  <a:gd name="T91" fmla="*/ 7 h 37"/>
                  <a:gd name="T92" fmla="*/ 64 w 70"/>
                  <a:gd name="T93" fmla="*/ 9 h 37"/>
                  <a:gd name="T94" fmla="*/ 11 w 70"/>
                  <a:gd name="T95" fmla="*/ 8 h 37"/>
                  <a:gd name="T96" fmla="*/ 26 w 70"/>
                  <a:gd name="T97" fmla="*/ 5 h 37"/>
                  <a:gd name="T98" fmla="*/ 25 w 70"/>
                  <a:gd name="T99" fmla="*/ 5 h 37"/>
                  <a:gd name="T100" fmla="*/ 49 w 70"/>
                  <a:gd name="T101" fmla="*/ 9 h 37"/>
                  <a:gd name="T102" fmla="*/ 24 w 70"/>
                  <a:gd name="T103" fmla="*/ 4 h 37"/>
                  <a:gd name="T104" fmla="*/ 5 w 70"/>
                  <a:gd name="T105" fmla="*/ 4 h 37"/>
                  <a:gd name="T106" fmla="*/ 23 w 70"/>
                  <a:gd name="T107" fmla="*/ 4 h 37"/>
                  <a:gd name="T108" fmla="*/ 23 w 70"/>
                  <a:gd name="T109" fmla="*/ 3 h 37"/>
                  <a:gd name="T110" fmla="*/ 58 w 70"/>
                  <a:gd name="T111" fmla="*/ 5 h 37"/>
                  <a:gd name="T112" fmla="*/ 22 w 70"/>
                  <a:gd name="T113" fmla="*/ 3 h 37"/>
                  <a:gd name="T114" fmla="*/ 38 w 70"/>
                  <a:gd name="T115" fmla="*/ 2 h 37"/>
                  <a:gd name="T116" fmla="*/ 21 w 70"/>
                  <a:gd name="T117" fmla="*/ 2 h 37"/>
                  <a:gd name="T118" fmla="*/ 0 w 70"/>
                  <a:gd name="T119" fmla="*/ 1 h 37"/>
                  <a:gd name="T120" fmla="*/ 64 w 70"/>
                  <a:gd name="T121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0" h="37"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60" y="36"/>
                      <a:pt x="61" y="36"/>
                      <a:pt x="62" y="37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1" y="36"/>
                      <a:pt x="60" y="35"/>
                      <a:pt x="59" y="35"/>
                    </a:cubicBezTo>
                    <a:moveTo>
                      <a:pt x="58" y="34"/>
                    </a:moveTo>
                    <a:cubicBezTo>
                      <a:pt x="58" y="34"/>
                      <a:pt x="57" y="34"/>
                      <a:pt x="57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9" y="35"/>
                      <a:pt x="59" y="34"/>
                      <a:pt x="59" y="34"/>
                    </a:cubicBezTo>
                    <a:cubicBezTo>
                      <a:pt x="58" y="34"/>
                      <a:pt x="58" y="34"/>
                      <a:pt x="58" y="34"/>
                    </a:cubicBezTo>
                    <a:moveTo>
                      <a:pt x="56" y="33"/>
                    </a:move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7" y="34"/>
                      <a:pt x="57" y="35"/>
                    </a:cubicBezTo>
                    <a:cubicBezTo>
                      <a:pt x="57" y="34"/>
                      <a:pt x="58" y="34"/>
                      <a:pt x="58" y="34"/>
                    </a:cubicBezTo>
                    <a:cubicBezTo>
                      <a:pt x="57" y="34"/>
                      <a:pt x="57" y="33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moveTo>
                      <a:pt x="61" y="31"/>
                    </a:moveTo>
                    <a:cubicBezTo>
                      <a:pt x="61" y="32"/>
                      <a:pt x="61" y="32"/>
                      <a:pt x="61" y="32"/>
                    </a:cubicBezTo>
                    <a:cubicBezTo>
                      <a:pt x="61" y="33"/>
                      <a:pt x="62" y="33"/>
                      <a:pt x="63" y="34"/>
                    </a:cubicBezTo>
                    <a:cubicBezTo>
                      <a:pt x="64" y="33"/>
                      <a:pt x="64" y="33"/>
                      <a:pt x="64" y="33"/>
                    </a:cubicBezTo>
                    <a:cubicBezTo>
                      <a:pt x="61" y="31"/>
                      <a:pt x="61" y="31"/>
                      <a:pt x="61" y="31"/>
                    </a:cubicBezTo>
                    <a:moveTo>
                      <a:pt x="60" y="31"/>
                    </a:moveTo>
                    <a:cubicBezTo>
                      <a:pt x="60" y="31"/>
                      <a:pt x="60" y="31"/>
                      <a:pt x="59" y="31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1" y="31"/>
                      <a:pt x="61" y="31"/>
                    </a:cubicBezTo>
                    <a:cubicBezTo>
                      <a:pt x="60" y="31"/>
                      <a:pt x="60" y="31"/>
                      <a:pt x="60" y="31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1"/>
                    </a:cubicBezTo>
                    <a:cubicBezTo>
                      <a:pt x="51" y="31"/>
                      <a:pt x="51" y="31"/>
                      <a:pt x="52" y="32"/>
                    </a:cubicBezTo>
                    <a:cubicBezTo>
                      <a:pt x="52" y="32"/>
                      <a:pt x="53" y="31"/>
                      <a:pt x="53" y="31"/>
                    </a:cubicBezTo>
                    <a:cubicBezTo>
                      <a:pt x="52" y="31"/>
                      <a:pt x="51" y="30"/>
                      <a:pt x="50" y="30"/>
                    </a:cubicBezTo>
                    <a:moveTo>
                      <a:pt x="58" y="30"/>
                    </a:moveTo>
                    <a:cubicBezTo>
                      <a:pt x="58" y="30"/>
                      <a:pt x="58" y="30"/>
                      <a:pt x="58" y="30"/>
                    </a:cubicBezTo>
                    <a:cubicBezTo>
                      <a:pt x="59" y="31"/>
                      <a:pt x="59" y="31"/>
                      <a:pt x="59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58" y="30"/>
                      <a:pt x="58" y="30"/>
                      <a:pt x="58" y="30"/>
                    </a:cubicBezTo>
                    <a:moveTo>
                      <a:pt x="44" y="26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5" y="28"/>
                      <a:pt x="46" y="28"/>
                      <a:pt x="47" y="29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6" y="27"/>
                      <a:pt x="45" y="27"/>
                      <a:pt x="44" y="26"/>
                    </a:cubicBezTo>
                    <a:moveTo>
                      <a:pt x="52" y="26"/>
                    </a:moveTo>
                    <a:cubicBezTo>
                      <a:pt x="52" y="26"/>
                      <a:pt x="52" y="26"/>
                      <a:pt x="52" y="26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55" y="28"/>
                      <a:pt x="55" y="28"/>
                      <a:pt x="55" y="27"/>
                    </a:cubicBezTo>
                    <a:cubicBezTo>
                      <a:pt x="52" y="26"/>
                      <a:pt x="52" y="26"/>
                      <a:pt x="52" y="26"/>
                    </a:cubicBezTo>
                    <a:moveTo>
                      <a:pt x="66" y="26"/>
                    </a:move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7"/>
                      <a:pt x="66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6"/>
                      <a:pt x="66" y="26"/>
                      <a:pt x="66" y="26"/>
                    </a:cubicBezTo>
                    <a:moveTo>
                      <a:pt x="65" y="25"/>
                    </a:moveTo>
                    <a:cubicBezTo>
                      <a:pt x="64" y="26"/>
                      <a:pt x="64" y="26"/>
                      <a:pt x="64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5" y="26"/>
                      <a:pt x="65" y="26"/>
                      <a:pt x="65" y="25"/>
                    </a:cubicBezTo>
                    <a:moveTo>
                      <a:pt x="63" y="25"/>
                    </a:move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4" y="26"/>
                      <a:pt x="64" y="26"/>
                    </a:cubicBezTo>
                    <a:cubicBezTo>
                      <a:pt x="64" y="26"/>
                      <a:pt x="64" y="25"/>
                      <a:pt x="64" y="25"/>
                    </a:cubicBezTo>
                    <a:cubicBezTo>
                      <a:pt x="64" y="25"/>
                      <a:pt x="64" y="25"/>
                      <a:pt x="63" y="25"/>
                    </a:cubicBezTo>
                    <a:moveTo>
                      <a:pt x="61" y="24"/>
                    </a:moveTo>
                    <a:cubicBezTo>
                      <a:pt x="61" y="24"/>
                      <a:pt x="61" y="24"/>
                      <a:pt x="61" y="24"/>
                    </a:cubicBezTo>
                    <a:cubicBezTo>
                      <a:pt x="62" y="25"/>
                      <a:pt x="62" y="25"/>
                      <a:pt x="63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2" y="24"/>
                      <a:pt x="61" y="24"/>
                    </a:cubicBezTo>
                    <a:moveTo>
                      <a:pt x="47" y="23"/>
                    </a:moveTo>
                    <a:cubicBezTo>
                      <a:pt x="47" y="23"/>
                      <a:pt x="47" y="23"/>
                      <a:pt x="47" y="23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49" y="24"/>
                      <a:pt x="49" y="24"/>
                      <a:pt x="49" y="24"/>
                    </a:cubicBezTo>
                    <a:cubicBezTo>
                      <a:pt x="47" y="23"/>
                      <a:pt x="47" y="23"/>
                      <a:pt x="47" y="23"/>
                    </a:cubicBezTo>
                    <a:moveTo>
                      <a:pt x="37" y="22"/>
                    </a:moveTo>
                    <a:cubicBezTo>
                      <a:pt x="37" y="23"/>
                      <a:pt x="37" y="23"/>
                      <a:pt x="37" y="23"/>
                    </a:cubicBezTo>
                    <a:cubicBezTo>
                      <a:pt x="38" y="24"/>
                      <a:pt x="39" y="24"/>
                      <a:pt x="40" y="25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39" y="24"/>
                      <a:pt x="38" y="23"/>
                      <a:pt x="37" y="22"/>
                    </a:cubicBezTo>
                    <a:moveTo>
                      <a:pt x="70" y="21"/>
                    </a:moveTo>
                    <a:cubicBezTo>
                      <a:pt x="70" y="22"/>
                      <a:pt x="70" y="22"/>
                      <a:pt x="70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0" y="22"/>
                      <a:pt x="70" y="22"/>
                      <a:pt x="70" y="21"/>
                    </a:cubicBezTo>
                    <a:moveTo>
                      <a:pt x="55" y="21"/>
                    </a:moveTo>
                    <a:cubicBezTo>
                      <a:pt x="55" y="21"/>
                      <a:pt x="55" y="21"/>
                      <a:pt x="55" y="21"/>
                    </a:cubicBezTo>
                    <a:cubicBezTo>
                      <a:pt x="56" y="22"/>
                      <a:pt x="57" y="22"/>
                      <a:pt x="57" y="23"/>
                    </a:cubicBezTo>
                    <a:cubicBezTo>
                      <a:pt x="57" y="22"/>
                      <a:pt x="58" y="22"/>
                      <a:pt x="58" y="22"/>
                    </a:cubicBezTo>
                    <a:cubicBezTo>
                      <a:pt x="57" y="22"/>
                      <a:pt x="56" y="21"/>
                      <a:pt x="55" y="21"/>
                    </a:cubicBezTo>
                    <a:moveTo>
                      <a:pt x="34" y="20"/>
                    </a:move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4" y="20"/>
                    </a:cubicBezTo>
                    <a:moveTo>
                      <a:pt x="39" y="18"/>
                    </a:moveTo>
                    <a:cubicBezTo>
                      <a:pt x="39" y="18"/>
                      <a:pt x="39" y="18"/>
                      <a:pt x="39" y="18"/>
                    </a:cubicBezTo>
                    <a:cubicBezTo>
                      <a:pt x="40" y="19"/>
                      <a:pt x="41" y="19"/>
                      <a:pt x="42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50" y="18"/>
                    </a:move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9"/>
                      <a:pt x="51" y="19"/>
                      <a:pt x="52" y="20"/>
                    </a:cubicBezTo>
                    <a:cubicBezTo>
                      <a:pt x="52" y="20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1" y="19"/>
                    </a:cubicBezTo>
                    <a:cubicBezTo>
                      <a:pt x="51" y="18"/>
                      <a:pt x="50" y="18"/>
                      <a:pt x="50" y="18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2" y="20"/>
                      <a:pt x="33" y="21"/>
                    </a:cubicBezTo>
                    <a:cubicBezTo>
                      <a:pt x="33" y="21"/>
                      <a:pt x="33" y="20"/>
                      <a:pt x="34" y="20"/>
                    </a:cubicBezTo>
                    <a:cubicBezTo>
                      <a:pt x="32" y="19"/>
                      <a:pt x="31" y="18"/>
                      <a:pt x="29" y="18"/>
                    </a:cubicBezTo>
                    <a:moveTo>
                      <a:pt x="36" y="16"/>
                    </a:moveTo>
                    <a:cubicBezTo>
                      <a:pt x="36" y="16"/>
                      <a:pt x="36" y="16"/>
                      <a:pt x="36" y="17"/>
                    </a:cubicBezTo>
                    <a:cubicBezTo>
                      <a:pt x="36" y="17"/>
                      <a:pt x="37" y="17"/>
                      <a:pt x="37" y="17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6" y="16"/>
                      <a:pt x="36" y="16"/>
                      <a:pt x="36" y="16"/>
                    </a:cubicBezTo>
                    <a:moveTo>
                      <a:pt x="59" y="14"/>
                    </a:moveTo>
                    <a:cubicBezTo>
                      <a:pt x="58" y="15"/>
                      <a:pt x="58" y="15"/>
                      <a:pt x="58" y="15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9" y="15"/>
                      <a:pt x="60" y="16"/>
                      <a:pt x="61" y="16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32" y="13"/>
                    </a:moveTo>
                    <a:cubicBezTo>
                      <a:pt x="32" y="13"/>
                      <a:pt x="32" y="13"/>
                      <a:pt x="32" y="13"/>
                    </a:cubicBezTo>
                    <a:cubicBezTo>
                      <a:pt x="33" y="14"/>
                      <a:pt x="35" y="15"/>
                      <a:pt x="36" y="16"/>
                    </a:cubicBezTo>
                    <a:cubicBezTo>
                      <a:pt x="36" y="16"/>
                      <a:pt x="36" y="16"/>
                      <a:pt x="36" y="16"/>
                    </a:cubicBezTo>
                    <a:cubicBezTo>
                      <a:pt x="32" y="13"/>
                      <a:pt x="32" y="13"/>
                      <a:pt x="32" y="13"/>
                    </a:cubicBezTo>
                    <a:moveTo>
                      <a:pt x="22" y="13"/>
                    </a:moveTo>
                    <a:cubicBezTo>
                      <a:pt x="22" y="13"/>
                      <a:pt x="22" y="14"/>
                      <a:pt x="21" y="14"/>
                    </a:cubicBezTo>
                    <a:cubicBezTo>
                      <a:pt x="22" y="14"/>
                      <a:pt x="23" y="15"/>
                      <a:pt x="23" y="15"/>
                    </a:cubicBezTo>
                    <a:cubicBezTo>
                      <a:pt x="23" y="15"/>
                      <a:pt x="23" y="14"/>
                      <a:pt x="24" y="14"/>
                    </a:cubicBezTo>
                    <a:cubicBezTo>
                      <a:pt x="23" y="14"/>
                      <a:pt x="22" y="14"/>
                      <a:pt x="22" y="13"/>
                    </a:cubicBezTo>
                    <a:moveTo>
                      <a:pt x="22" y="13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3"/>
                      <a:pt x="22" y="13"/>
                      <a:pt x="22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4"/>
                    </a:cubicBezTo>
                    <a:cubicBezTo>
                      <a:pt x="42" y="14"/>
                      <a:pt x="44" y="15"/>
                      <a:pt x="45" y="16"/>
                    </a:cubicBezTo>
                    <a:cubicBezTo>
                      <a:pt x="45" y="15"/>
                      <a:pt x="45" y="15"/>
                      <a:pt x="45" y="15"/>
                    </a:cubicBezTo>
                    <a:cubicBezTo>
                      <a:pt x="44" y="15"/>
                      <a:pt x="43" y="14"/>
                      <a:pt x="41" y="13"/>
                    </a:cubicBezTo>
                    <a:moveTo>
                      <a:pt x="21" y="12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2"/>
                    </a:cubicBezTo>
                    <a:moveTo>
                      <a:pt x="20" y="12"/>
                    </a:moveTo>
                    <a:cubicBezTo>
                      <a:pt x="20" y="12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moveTo>
                      <a:pt x="20" y="12"/>
                    </a:moveTo>
                    <a:cubicBezTo>
                      <a:pt x="20" y="12"/>
                      <a:pt x="20" y="12"/>
                      <a:pt x="19" y="13"/>
                    </a:cubicBezTo>
                    <a:cubicBezTo>
                      <a:pt x="19" y="13"/>
                      <a:pt x="20" y="13"/>
                      <a:pt x="20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moveTo>
                      <a:pt x="19" y="11"/>
                    </a:moveTo>
                    <a:cubicBezTo>
                      <a:pt x="19" y="12"/>
                      <a:pt x="19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20" y="12"/>
                    </a:cubicBezTo>
                    <a:cubicBezTo>
                      <a:pt x="19" y="12"/>
                      <a:pt x="19" y="12"/>
                      <a:pt x="19" y="11"/>
                    </a:cubicBezTo>
                    <a:moveTo>
                      <a:pt x="54" y="11"/>
                    </a:moveTo>
                    <a:cubicBezTo>
                      <a:pt x="54" y="12"/>
                      <a:pt x="54" y="12"/>
                      <a:pt x="54" y="12"/>
                    </a:cubicBezTo>
                    <a:cubicBezTo>
                      <a:pt x="54" y="12"/>
                      <a:pt x="55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4" y="11"/>
                      <a:pt x="54" y="11"/>
                      <a:pt x="54" y="11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8" y="11"/>
                      <a:pt x="18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6" y="10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7" y="10"/>
                    </a:cubicBezTo>
                    <a:cubicBezTo>
                      <a:pt x="16" y="10"/>
                      <a:pt x="16" y="10"/>
                      <a:pt x="16" y="10"/>
                    </a:cubicBezTo>
                    <a:moveTo>
                      <a:pt x="34" y="9"/>
                    </a:moveTo>
                    <a:cubicBezTo>
                      <a:pt x="34" y="9"/>
                      <a:pt x="34" y="9"/>
                      <a:pt x="34" y="10"/>
                    </a:cubicBezTo>
                    <a:cubicBezTo>
                      <a:pt x="36" y="11"/>
                      <a:pt x="37" y="12"/>
                      <a:pt x="39" y="13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1"/>
                      <a:pt x="36" y="10"/>
                      <a:pt x="34" y="9"/>
                    </a:cubicBezTo>
                    <a:moveTo>
                      <a:pt x="25" y="9"/>
                    </a:moveTo>
                    <a:cubicBezTo>
                      <a:pt x="25" y="9"/>
                      <a:pt x="24" y="9"/>
                      <a:pt x="24" y="9"/>
                    </a:cubicBezTo>
                    <a:cubicBezTo>
                      <a:pt x="25" y="9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5" y="9"/>
                      <a:pt x="25" y="9"/>
                    </a:cubicBezTo>
                    <a:moveTo>
                      <a:pt x="23" y="8"/>
                    </a:move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4" y="9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moveTo>
                      <a:pt x="23" y="8"/>
                    </a:move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moveTo>
                      <a:pt x="22" y="7"/>
                    </a:moveTo>
                    <a:cubicBezTo>
                      <a:pt x="22" y="7"/>
                      <a:pt x="22" y="8"/>
                      <a:pt x="22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moveTo>
                      <a:pt x="22" y="7"/>
                    </a:moveTo>
                    <a:cubicBezTo>
                      <a:pt x="21" y="7"/>
                      <a:pt x="21" y="7"/>
                      <a:pt x="21" y="7"/>
                    </a:cubicBezTo>
                    <a:cubicBezTo>
                      <a:pt x="22" y="7"/>
                      <a:pt x="22" y="7"/>
                      <a:pt x="22" y="8"/>
                    </a:cubicBezTo>
                    <a:cubicBezTo>
                      <a:pt x="22" y="8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moveTo>
                      <a:pt x="21" y="6"/>
                    </a:moveTo>
                    <a:cubicBezTo>
                      <a:pt x="21" y="6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1" y="6"/>
                      <a:pt x="21" y="6"/>
                    </a:cubicBezTo>
                    <a:moveTo>
                      <a:pt x="20" y="6"/>
                    </a:move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moveTo>
                      <a:pt x="19" y="5"/>
                    </a:move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moveTo>
                      <a:pt x="27" y="5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6"/>
                      <a:pt x="28" y="6"/>
                      <a:pt x="28" y="7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8" y="6"/>
                      <a:pt x="28" y="5"/>
                      <a:pt x="27" y="5"/>
                    </a:cubicBezTo>
                    <a:moveTo>
                      <a:pt x="63" y="4"/>
                    </a:moveTo>
                    <a:cubicBezTo>
                      <a:pt x="62" y="8"/>
                      <a:pt x="62" y="8"/>
                      <a:pt x="62" y="8"/>
                    </a:cubicBezTo>
                    <a:cubicBezTo>
                      <a:pt x="63" y="8"/>
                      <a:pt x="64" y="9"/>
                      <a:pt x="64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5" y="5"/>
                      <a:pt x="64" y="5"/>
                      <a:pt x="63" y="4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5"/>
                    </a:cubicBezTo>
                    <a:cubicBezTo>
                      <a:pt x="8" y="6"/>
                      <a:pt x="9" y="7"/>
                      <a:pt x="11" y="8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6"/>
                      <a:pt x="8" y="5"/>
                      <a:pt x="6" y="4"/>
                    </a:cubicBezTo>
                    <a:moveTo>
                      <a:pt x="25" y="4"/>
                    </a:moveTo>
                    <a:cubicBezTo>
                      <a:pt x="25" y="4"/>
                      <a:pt x="25" y="4"/>
                      <a:pt x="25" y="5"/>
                    </a:cubicBezTo>
                    <a:cubicBezTo>
                      <a:pt x="25" y="5"/>
                      <a:pt x="26" y="5"/>
                      <a:pt x="26" y="5"/>
                    </a:cubicBezTo>
                    <a:cubicBezTo>
                      <a:pt x="26" y="5"/>
                      <a:pt x="26" y="5"/>
                      <a:pt x="26" y="4"/>
                    </a:cubicBezTo>
                    <a:cubicBezTo>
                      <a:pt x="26" y="4"/>
                      <a:pt x="26" y="4"/>
                      <a:pt x="25" y="4"/>
                    </a:cubicBezTo>
                    <a:moveTo>
                      <a:pt x="25" y="4"/>
                    </a:moveTo>
                    <a:cubicBezTo>
                      <a:pt x="25" y="4"/>
                      <a:pt x="25" y="4"/>
                      <a:pt x="25" y="4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moveTo>
                      <a:pt x="41" y="4"/>
                    </a:moveTo>
                    <a:cubicBezTo>
                      <a:pt x="41" y="4"/>
                      <a:pt x="41" y="4"/>
                      <a:pt x="41" y="4"/>
                    </a:cubicBezTo>
                    <a:cubicBezTo>
                      <a:pt x="43" y="5"/>
                      <a:pt x="46" y="7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3" y="5"/>
                      <a:pt x="42" y="4"/>
                      <a:pt x="41" y="4"/>
                    </a:cubicBezTo>
                    <a:moveTo>
                      <a:pt x="25" y="3"/>
                    </a:moveTo>
                    <a:cubicBezTo>
                      <a:pt x="25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3"/>
                    </a:cubicBezTo>
                    <a:moveTo>
                      <a:pt x="24" y="3"/>
                    </a:moveTo>
                    <a:cubicBezTo>
                      <a:pt x="24" y="3"/>
                      <a:pt x="24" y="3"/>
                      <a:pt x="23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5" y="4"/>
                      <a:pt x="25" y="3"/>
                    </a:cubicBezTo>
                    <a:cubicBezTo>
                      <a:pt x="24" y="3"/>
                      <a:pt x="24" y="3"/>
                      <a:pt x="24" y="3"/>
                    </a:cubicBezTo>
                    <a:moveTo>
                      <a:pt x="23" y="3"/>
                    </a:move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moveTo>
                      <a:pt x="60" y="2"/>
                    </a:moveTo>
                    <a:cubicBezTo>
                      <a:pt x="58" y="5"/>
                      <a:pt x="58" y="5"/>
                      <a:pt x="58" y="5"/>
                    </a:cubicBezTo>
                    <a:cubicBezTo>
                      <a:pt x="58" y="6"/>
                      <a:pt x="59" y="6"/>
                      <a:pt x="60" y="7"/>
                    </a:cubicBezTo>
                    <a:cubicBezTo>
                      <a:pt x="61" y="6"/>
                      <a:pt x="61" y="5"/>
                      <a:pt x="62" y="4"/>
                    </a:cubicBezTo>
                    <a:cubicBezTo>
                      <a:pt x="60" y="2"/>
                      <a:pt x="60" y="2"/>
                      <a:pt x="60" y="2"/>
                    </a:cubicBezTo>
                    <a:moveTo>
                      <a:pt x="22" y="2"/>
                    </a:moveTo>
                    <a:cubicBezTo>
                      <a:pt x="22" y="2"/>
                      <a:pt x="22" y="3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2" y="3"/>
                      <a:pt x="23" y="3"/>
                      <a:pt x="23" y="2"/>
                    </a:cubicBezTo>
                    <a:cubicBezTo>
                      <a:pt x="23" y="2"/>
                      <a:pt x="23" y="2"/>
                      <a:pt x="22" y="2"/>
                    </a:cubicBezTo>
                    <a:moveTo>
                      <a:pt x="38" y="2"/>
                    </a:moveTo>
                    <a:cubicBezTo>
                      <a:pt x="38" y="2"/>
                      <a:pt x="38" y="2"/>
                      <a:pt x="38" y="2"/>
                    </a:cubicBezTo>
                    <a:cubicBezTo>
                      <a:pt x="39" y="3"/>
                      <a:pt x="40" y="3"/>
                      <a:pt x="40" y="4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0" y="3"/>
                      <a:pt x="39" y="3"/>
                      <a:pt x="38" y="2"/>
                    </a:cubicBezTo>
                    <a:moveTo>
                      <a:pt x="21" y="1"/>
                    </a:move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2"/>
                      <a:pt x="22" y="2"/>
                    </a:cubicBezTo>
                    <a:cubicBezTo>
                      <a:pt x="21" y="2"/>
                      <a:pt x="21" y="1"/>
                      <a:pt x="2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  <a:moveTo>
                      <a:pt x="66" y="0"/>
                    </a:moveTo>
                    <a:cubicBezTo>
                      <a:pt x="65" y="1"/>
                      <a:pt x="65" y="2"/>
                      <a:pt x="64" y="3"/>
                    </a:cubicBezTo>
                    <a:cubicBezTo>
                      <a:pt x="65" y="4"/>
                      <a:pt x="66" y="4"/>
                      <a:pt x="67" y="5"/>
                    </a:cubicBezTo>
                    <a:cubicBezTo>
                      <a:pt x="67" y="4"/>
                      <a:pt x="68" y="2"/>
                      <a:pt x="68" y="1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6" y="0"/>
                      <a:pt x="66" y="0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0225"/>
              <p:cNvSpPr>
                <a:spLocks noEditPoints="1"/>
              </p:cNvSpPr>
              <p:nvPr/>
            </p:nvSpPr>
            <p:spPr bwMode="auto">
              <a:xfrm>
                <a:off x="-68" y="3091"/>
                <a:ext cx="153" cy="10"/>
              </a:xfrm>
              <a:custGeom>
                <a:avLst/>
                <a:gdLst>
                  <a:gd name="T0" fmla="*/ 1 w 65"/>
                  <a:gd name="T1" fmla="*/ 3 h 4"/>
                  <a:gd name="T2" fmla="*/ 0 w 65"/>
                  <a:gd name="T3" fmla="*/ 4 h 4"/>
                  <a:gd name="T4" fmla="*/ 0 w 65"/>
                  <a:gd name="T5" fmla="*/ 4 h 4"/>
                  <a:gd name="T6" fmla="*/ 0 w 65"/>
                  <a:gd name="T7" fmla="*/ 4 h 4"/>
                  <a:gd name="T8" fmla="*/ 0 w 65"/>
                  <a:gd name="T9" fmla="*/ 4 h 4"/>
                  <a:gd name="T10" fmla="*/ 1 w 65"/>
                  <a:gd name="T11" fmla="*/ 4 h 4"/>
                  <a:gd name="T12" fmla="*/ 1 w 65"/>
                  <a:gd name="T13" fmla="*/ 3 h 4"/>
                  <a:gd name="T14" fmla="*/ 62 w 65"/>
                  <a:gd name="T15" fmla="*/ 2 h 4"/>
                  <a:gd name="T16" fmla="*/ 62 w 65"/>
                  <a:gd name="T17" fmla="*/ 2 h 4"/>
                  <a:gd name="T18" fmla="*/ 63 w 65"/>
                  <a:gd name="T19" fmla="*/ 3 h 4"/>
                  <a:gd name="T20" fmla="*/ 65 w 65"/>
                  <a:gd name="T21" fmla="*/ 4 h 4"/>
                  <a:gd name="T22" fmla="*/ 62 w 65"/>
                  <a:gd name="T23" fmla="*/ 2 h 4"/>
                  <a:gd name="T24" fmla="*/ 60 w 65"/>
                  <a:gd name="T25" fmla="*/ 1 h 4"/>
                  <a:gd name="T26" fmla="*/ 62 w 65"/>
                  <a:gd name="T27" fmla="*/ 2 h 4"/>
                  <a:gd name="T28" fmla="*/ 62 w 65"/>
                  <a:gd name="T29" fmla="*/ 2 h 4"/>
                  <a:gd name="T30" fmla="*/ 60 w 65"/>
                  <a:gd name="T31" fmla="*/ 1 h 4"/>
                  <a:gd name="T32" fmla="*/ 58 w 65"/>
                  <a:gd name="T33" fmla="*/ 0 h 4"/>
                  <a:gd name="T34" fmla="*/ 58 w 65"/>
                  <a:gd name="T35" fmla="*/ 0 h 4"/>
                  <a:gd name="T36" fmla="*/ 59 w 65"/>
                  <a:gd name="T37" fmla="*/ 0 h 4"/>
                  <a:gd name="T38" fmla="*/ 59 w 65"/>
                  <a:gd name="T39" fmla="*/ 0 h 4"/>
                  <a:gd name="T40" fmla="*/ 60 w 65"/>
                  <a:gd name="T41" fmla="*/ 1 h 4"/>
                  <a:gd name="T42" fmla="*/ 59 w 65"/>
                  <a:gd name="T43" fmla="*/ 0 h 4"/>
                  <a:gd name="T44" fmla="*/ 58 w 65"/>
                  <a:gd name="T4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5" h="4">
                    <a:moveTo>
                      <a:pt x="1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62" y="2"/>
                    </a:moveTo>
                    <a:cubicBezTo>
                      <a:pt x="62" y="2"/>
                      <a:pt x="62" y="2"/>
                      <a:pt x="62" y="2"/>
                    </a:cubicBezTo>
                    <a:cubicBezTo>
                      <a:pt x="62" y="2"/>
                      <a:pt x="63" y="3"/>
                      <a:pt x="63" y="3"/>
                    </a:cubicBezTo>
                    <a:cubicBezTo>
                      <a:pt x="64" y="4"/>
                      <a:pt x="65" y="4"/>
                      <a:pt x="65" y="4"/>
                    </a:cubicBezTo>
                    <a:cubicBezTo>
                      <a:pt x="65" y="4"/>
                      <a:pt x="63" y="3"/>
                      <a:pt x="62" y="2"/>
                    </a:cubicBezTo>
                    <a:moveTo>
                      <a:pt x="60" y="1"/>
                    </a:moveTo>
                    <a:cubicBezTo>
                      <a:pt x="60" y="1"/>
                      <a:pt x="61" y="2"/>
                      <a:pt x="62" y="2"/>
                    </a:cubicBezTo>
                    <a:cubicBezTo>
                      <a:pt x="62" y="2"/>
                      <a:pt x="62" y="2"/>
                      <a:pt x="62" y="2"/>
                    </a:cubicBezTo>
                    <a:cubicBezTo>
                      <a:pt x="61" y="2"/>
                      <a:pt x="60" y="1"/>
                      <a:pt x="60" y="1"/>
                    </a:cubicBezTo>
                    <a:moveTo>
                      <a:pt x="58" y="0"/>
                    </a:move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1"/>
                      <a:pt x="59" y="1"/>
                      <a:pt x="60" y="1"/>
                    </a:cubicBezTo>
                    <a:cubicBezTo>
                      <a:pt x="59" y="1"/>
                      <a:pt x="59" y="0"/>
                      <a:pt x="59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0226"/>
              <p:cNvSpPr>
                <a:spLocks/>
              </p:cNvSpPr>
              <p:nvPr/>
            </p:nvSpPr>
            <p:spPr bwMode="auto">
              <a:xfrm>
                <a:off x="-118" y="30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0227"/>
              <p:cNvSpPr>
                <a:spLocks/>
              </p:cNvSpPr>
              <p:nvPr/>
            </p:nvSpPr>
            <p:spPr bwMode="auto">
              <a:xfrm>
                <a:off x="-66" y="3098"/>
                <a:ext cx="7" cy="12"/>
              </a:xfrm>
              <a:custGeom>
                <a:avLst/>
                <a:gdLst>
                  <a:gd name="T0" fmla="*/ 2 w 3"/>
                  <a:gd name="T1" fmla="*/ 0 h 5"/>
                  <a:gd name="T2" fmla="*/ 0 w 3"/>
                  <a:gd name="T3" fmla="*/ 1 h 5"/>
                  <a:gd name="T4" fmla="*/ 1 w 3"/>
                  <a:gd name="T5" fmla="*/ 1 h 5"/>
                  <a:gd name="T6" fmla="*/ 1 w 3"/>
                  <a:gd name="T7" fmla="*/ 2 h 5"/>
                  <a:gd name="T8" fmla="*/ 1 w 3"/>
                  <a:gd name="T9" fmla="*/ 2 h 5"/>
                  <a:gd name="T10" fmla="*/ 2 w 3"/>
                  <a:gd name="T11" fmla="*/ 2 h 5"/>
                  <a:gd name="T12" fmla="*/ 1 w 3"/>
                  <a:gd name="T13" fmla="*/ 3 h 5"/>
                  <a:gd name="T14" fmla="*/ 1 w 3"/>
                  <a:gd name="T15" fmla="*/ 4 h 5"/>
                  <a:gd name="T16" fmla="*/ 1 w 3"/>
                  <a:gd name="T17" fmla="*/ 4 h 5"/>
                  <a:gd name="T18" fmla="*/ 2 w 3"/>
                  <a:gd name="T19" fmla="*/ 4 h 5"/>
                  <a:gd name="T20" fmla="*/ 2 w 3"/>
                  <a:gd name="T21" fmla="*/ 4 h 5"/>
                  <a:gd name="T22" fmla="*/ 2 w 3"/>
                  <a:gd name="T23" fmla="*/ 5 h 5"/>
                  <a:gd name="T24" fmla="*/ 2 w 3"/>
                  <a:gd name="T25" fmla="*/ 5 h 5"/>
                  <a:gd name="T26" fmla="*/ 2 w 3"/>
                  <a:gd name="T27" fmla="*/ 5 h 5"/>
                  <a:gd name="T28" fmla="*/ 2 w 3"/>
                  <a:gd name="T29" fmla="*/ 4 h 5"/>
                  <a:gd name="T30" fmla="*/ 2 w 3"/>
                  <a:gd name="T3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5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0228"/>
              <p:cNvSpPr>
                <a:spLocks/>
              </p:cNvSpPr>
              <p:nvPr/>
            </p:nvSpPr>
            <p:spPr bwMode="auto">
              <a:xfrm>
                <a:off x="-118" y="3101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0229"/>
              <p:cNvSpPr>
                <a:spLocks/>
              </p:cNvSpPr>
              <p:nvPr/>
            </p:nvSpPr>
            <p:spPr bwMode="auto">
              <a:xfrm>
                <a:off x="-115" y="31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0230"/>
              <p:cNvSpPr>
                <a:spLocks noEditPoints="1"/>
              </p:cNvSpPr>
              <p:nvPr/>
            </p:nvSpPr>
            <p:spPr bwMode="auto">
              <a:xfrm>
                <a:off x="-118" y="3101"/>
                <a:ext cx="3" cy="12"/>
              </a:xfrm>
              <a:custGeom>
                <a:avLst/>
                <a:gdLst>
                  <a:gd name="T0" fmla="*/ 1 w 1"/>
                  <a:gd name="T1" fmla="*/ 1 h 5"/>
                  <a:gd name="T2" fmla="*/ 1 w 1"/>
                  <a:gd name="T3" fmla="*/ 1 h 5"/>
                  <a:gd name="T4" fmla="*/ 0 w 1"/>
                  <a:gd name="T5" fmla="*/ 2 h 5"/>
                  <a:gd name="T6" fmla="*/ 1 w 1"/>
                  <a:gd name="T7" fmla="*/ 5 h 5"/>
                  <a:gd name="T8" fmla="*/ 1 w 1"/>
                  <a:gd name="T9" fmla="*/ 4 h 5"/>
                  <a:gd name="T10" fmla="*/ 1 w 1"/>
                  <a:gd name="T11" fmla="*/ 1 h 5"/>
                  <a:gd name="T12" fmla="*/ 1 w 1"/>
                  <a:gd name="T13" fmla="*/ 1 h 5"/>
                  <a:gd name="T14" fmla="*/ 1 w 1"/>
                  <a:gd name="T15" fmla="*/ 0 h 5"/>
                  <a:gd name="T16" fmla="*/ 1 w 1"/>
                  <a:gd name="T17" fmla="*/ 0 h 5"/>
                  <a:gd name="T18" fmla="*/ 1 w 1"/>
                  <a:gd name="T19" fmla="*/ 0 h 5"/>
                  <a:gd name="T20" fmla="*/ 1 w 1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" h="5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Oval 10231"/>
              <p:cNvSpPr>
                <a:spLocks noChangeArrowheads="1"/>
              </p:cNvSpPr>
              <p:nvPr/>
            </p:nvSpPr>
            <p:spPr bwMode="auto">
              <a:xfrm>
                <a:off x="-118" y="31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0232"/>
              <p:cNvSpPr>
                <a:spLocks noEditPoints="1"/>
              </p:cNvSpPr>
              <p:nvPr/>
            </p:nvSpPr>
            <p:spPr bwMode="auto">
              <a:xfrm>
                <a:off x="-118" y="3101"/>
                <a:ext cx="0" cy="7"/>
              </a:xfrm>
              <a:custGeom>
                <a:avLst/>
                <a:gdLst>
                  <a:gd name="T0" fmla="*/ 0 h 3"/>
                  <a:gd name="T1" fmla="*/ 1 h 3"/>
                  <a:gd name="T2" fmla="*/ 2 h 3"/>
                  <a:gd name="T3" fmla="*/ 3 h 3"/>
                  <a:gd name="T4" fmla="*/ 2 h 3"/>
                  <a:gd name="T5" fmla="*/ 0 h 3"/>
                  <a:gd name="T6" fmla="*/ 0 h 3"/>
                  <a:gd name="T7" fmla="*/ 0 h 3"/>
                  <a:gd name="T8" fmla="*/ 0 h 3"/>
                  <a:gd name="T9" fmla="*/ 0 h 3"/>
                  <a:gd name="T10" fmla="*/ 0 h 3"/>
                  <a:gd name="T11" fmla="*/ 0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  <a:cxn ang="0">
                    <a:pos x="0" y="T10"/>
                  </a:cxn>
                  <a:cxn ang="0">
                    <a:pos x="0" y="T11"/>
                  </a:cxn>
                </a:cxnLst>
                <a:rect l="0" t="0" r="r" b="b"/>
                <a:pathLst>
                  <a:path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0233"/>
              <p:cNvSpPr>
                <a:spLocks noEditPoints="1"/>
              </p:cNvSpPr>
              <p:nvPr/>
            </p:nvSpPr>
            <p:spPr bwMode="auto">
              <a:xfrm>
                <a:off x="-111" y="3103"/>
                <a:ext cx="12" cy="7"/>
              </a:xfrm>
              <a:custGeom>
                <a:avLst/>
                <a:gdLst>
                  <a:gd name="T0" fmla="*/ 3 w 5"/>
                  <a:gd name="T1" fmla="*/ 2 h 3"/>
                  <a:gd name="T2" fmla="*/ 5 w 5"/>
                  <a:gd name="T3" fmla="*/ 3 h 3"/>
                  <a:gd name="T4" fmla="*/ 5 w 5"/>
                  <a:gd name="T5" fmla="*/ 3 h 3"/>
                  <a:gd name="T6" fmla="*/ 3 w 5"/>
                  <a:gd name="T7" fmla="*/ 2 h 3"/>
                  <a:gd name="T8" fmla="*/ 3 w 5"/>
                  <a:gd name="T9" fmla="*/ 2 h 3"/>
                  <a:gd name="T10" fmla="*/ 3 w 5"/>
                  <a:gd name="T11" fmla="*/ 2 h 3"/>
                  <a:gd name="T12" fmla="*/ 0 w 5"/>
                  <a:gd name="T13" fmla="*/ 0 h 3"/>
                  <a:gd name="T14" fmla="*/ 0 w 5"/>
                  <a:gd name="T15" fmla="*/ 1 h 3"/>
                  <a:gd name="T16" fmla="*/ 0 w 5"/>
                  <a:gd name="T17" fmla="*/ 1 h 3"/>
                  <a:gd name="T18" fmla="*/ 0 w 5"/>
                  <a:gd name="T19" fmla="*/ 0 h 3"/>
                  <a:gd name="T20" fmla="*/ 0 w 5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0234"/>
              <p:cNvSpPr>
                <a:spLocks noEditPoints="1"/>
              </p:cNvSpPr>
              <p:nvPr/>
            </p:nvSpPr>
            <p:spPr bwMode="auto">
              <a:xfrm>
                <a:off x="-115" y="3103"/>
                <a:ext cx="16" cy="10"/>
              </a:xfrm>
              <a:custGeom>
                <a:avLst/>
                <a:gdLst>
                  <a:gd name="T0" fmla="*/ 7 w 7"/>
                  <a:gd name="T1" fmla="*/ 1 h 4"/>
                  <a:gd name="T2" fmla="*/ 5 w 7"/>
                  <a:gd name="T3" fmla="*/ 2 h 4"/>
                  <a:gd name="T4" fmla="*/ 7 w 7"/>
                  <a:gd name="T5" fmla="*/ 3 h 4"/>
                  <a:gd name="T6" fmla="*/ 7 w 7"/>
                  <a:gd name="T7" fmla="*/ 2 h 4"/>
                  <a:gd name="T8" fmla="*/ 6 w 7"/>
                  <a:gd name="T9" fmla="*/ 2 h 4"/>
                  <a:gd name="T10" fmla="*/ 7 w 7"/>
                  <a:gd name="T11" fmla="*/ 2 h 4"/>
                  <a:gd name="T12" fmla="*/ 7 w 7"/>
                  <a:gd name="T13" fmla="*/ 2 h 4"/>
                  <a:gd name="T14" fmla="*/ 7 w 7"/>
                  <a:gd name="T15" fmla="*/ 1 h 4"/>
                  <a:gd name="T16" fmla="*/ 2 w 7"/>
                  <a:gd name="T17" fmla="*/ 1 h 4"/>
                  <a:gd name="T18" fmla="*/ 2 w 7"/>
                  <a:gd name="T19" fmla="*/ 1 h 4"/>
                  <a:gd name="T20" fmla="*/ 1 w 7"/>
                  <a:gd name="T21" fmla="*/ 2 h 4"/>
                  <a:gd name="T22" fmla="*/ 1 w 7"/>
                  <a:gd name="T23" fmla="*/ 2 h 4"/>
                  <a:gd name="T24" fmla="*/ 0 w 7"/>
                  <a:gd name="T25" fmla="*/ 3 h 4"/>
                  <a:gd name="T26" fmla="*/ 1 w 7"/>
                  <a:gd name="T27" fmla="*/ 4 h 4"/>
                  <a:gd name="T28" fmla="*/ 4 w 7"/>
                  <a:gd name="T29" fmla="*/ 2 h 4"/>
                  <a:gd name="T30" fmla="*/ 4 w 7"/>
                  <a:gd name="T31" fmla="*/ 2 h 4"/>
                  <a:gd name="T32" fmla="*/ 3 w 7"/>
                  <a:gd name="T33" fmla="*/ 3 h 4"/>
                  <a:gd name="T34" fmla="*/ 2 w 7"/>
                  <a:gd name="T35" fmla="*/ 4 h 4"/>
                  <a:gd name="T36" fmla="*/ 2 w 7"/>
                  <a:gd name="T37" fmla="*/ 4 h 4"/>
                  <a:gd name="T38" fmla="*/ 3 w 7"/>
                  <a:gd name="T39" fmla="*/ 4 h 4"/>
                  <a:gd name="T40" fmla="*/ 3 w 7"/>
                  <a:gd name="T41" fmla="*/ 4 h 4"/>
                  <a:gd name="T42" fmla="*/ 6 w 7"/>
                  <a:gd name="T43" fmla="*/ 4 h 4"/>
                  <a:gd name="T44" fmla="*/ 6 w 7"/>
                  <a:gd name="T45" fmla="*/ 3 h 4"/>
                  <a:gd name="T46" fmla="*/ 7 w 7"/>
                  <a:gd name="T47" fmla="*/ 3 h 4"/>
                  <a:gd name="T48" fmla="*/ 5 w 7"/>
                  <a:gd name="T49" fmla="*/ 2 h 4"/>
                  <a:gd name="T50" fmla="*/ 4 w 7"/>
                  <a:gd name="T51" fmla="*/ 2 h 4"/>
                  <a:gd name="T52" fmla="*/ 4 w 7"/>
                  <a:gd name="T53" fmla="*/ 2 h 4"/>
                  <a:gd name="T54" fmla="*/ 4 w 7"/>
                  <a:gd name="T55" fmla="*/ 2 h 4"/>
                  <a:gd name="T56" fmla="*/ 4 w 7"/>
                  <a:gd name="T57" fmla="*/ 2 h 4"/>
                  <a:gd name="T58" fmla="*/ 3 w 7"/>
                  <a:gd name="T59" fmla="*/ 2 h 4"/>
                  <a:gd name="T60" fmla="*/ 2 w 7"/>
                  <a:gd name="T61" fmla="*/ 1 h 4"/>
                  <a:gd name="T62" fmla="*/ 2 w 7"/>
                  <a:gd name="T63" fmla="*/ 1 h 4"/>
                  <a:gd name="T64" fmla="*/ 2 w 7"/>
                  <a:gd name="T65" fmla="*/ 1 h 4"/>
                  <a:gd name="T66" fmla="*/ 2 w 7"/>
                  <a:gd name="T67" fmla="*/ 0 h 4"/>
                  <a:gd name="T68" fmla="*/ 2 w 7"/>
                  <a:gd name="T69" fmla="*/ 0 h 4"/>
                  <a:gd name="T70" fmla="*/ 2 w 7"/>
                  <a:gd name="T71" fmla="*/ 0 h 4"/>
                  <a:gd name="T72" fmla="*/ 2 w 7"/>
                  <a:gd name="T7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" h="4">
                    <a:moveTo>
                      <a:pt x="7" y="1"/>
                    </a:moveTo>
                    <a:cubicBezTo>
                      <a:pt x="7" y="2"/>
                      <a:pt x="6" y="2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3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2" y="2"/>
                      <a:pt x="4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0235"/>
              <p:cNvSpPr>
                <a:spLocks noEditPoints="1"/>
              </p:cNvSpPr>
              <p:nvPr/>
            </p:nvSpPr>
            <p:spPr bwMode="auto">
              <a:xfrm>
                <a:off x="-156" y="3103"/>
                <a:ext cx="93" cy="5"/>
              </a:xfrm>
              <a:custGeom>
                <a:avLst/>
                <a:gdLst>
                  <a:gd name="T0" fmla="*/ 1 w 39"/>
                  <a:gd name="T1" fmla="*/ 1 h 2"/>
                  <a:gd name="T2" fmla="*/ 0 w 39"/>
                  <a:gd name="T3" fmla="*/ 2 h 2"/>
                  <a:gd name="T4" fmla="*/ 1 w 39"/>
                  <a:gd name="T5" fmla="*/ 2 h 2"/>
                  <a:gd name="T6" fmla="*/ 1 w 39"/>
                  <a:gd name="T7" fmla="*/ 2 h 2"/>
                  <a:gd name="T8" fmla="*/ 2 w 39"/>
                  <a:gd name="T9" fmla="*/ 2 h 2"/>
                  <a:gd name="T10" fmla="*/ 2 w 39"/>
                  <a:gd name="T11" fmla="*/ 2 h 2"/>
                  <a:gd name="T12" fmla="*/ 2 w 39"/>
                  <a:gd name="T13" fmla="*/ 2 h 2"/>
                  <a:gd name="T14" fmla="*/ 1 w 39"/>
                  <a:gd name="T15" fmla="*/ 2 h 2"/>
                  <a:gd name="T16" fmla="*/ 1 w 39"/>
                  <a:gd name="T17" fmla="*/ 2 h 2"/>
                  <a:gd name="T18" fmla="*/ 1 w 39"/>
                  <a:gd name="T19" fmla="*/ 1 h 2"/>
                  <a:gd name="T20" fmla="*/ 1 w 39"/>
                  <a:gd name="T21" fmla="*/ 1 h 2"/>
                  <a:gd name="T22" fmla="*/ 3 w 39"/>
                  <a:gd name="T23" fmla="*/ 0 h 2"/>
                  <a:gd name="T24" fmla="*/ 3 w 39"/>
                  <a:gd name="T25" fmla="*/ 0 h 2"/>
                  <a:gd name="T26" fmla="*/ 3 w 39"/>
                  <a:gd name="T27" fmla="*/ 0 h 2"/>
                  <a:gd name="T28" fmla="*/ 3 w 39"/>
                  <a:gd name="T29" fmla="*/ 0 h 2"/>
                  <a:gd name="T30" fmla="*/ 39 w 39"/>
                  <a:gd name="T31" fmla="*/ 0 h 2"/>
                  <a:gd name="T32" fmla="*/ 38 w 39"/>
                  <a:gd name="T33" fmla="*/ 1 h 2"/>
                  <a:gd name="T34" fmla="*/ 38 w 39"/>
                  <a:gd name="T35" fmla="*/ 1 h 2"/>
                  <a:gd name="T36" fmla="*/ 39 w 39"/>
                  <a:gd name="T37" fmla="*/ 1 h 2"/>
                  <a:gd name="T38" fmla="*/ 39 w 39"/>
                  <a:gd name="T39" fmla="*/ 1 h 2"/>
                  <a:gd name="T40" fmla="*/ 39 w 39"/>
                  <a:gd name="T41" fmla="*/ 1 h 2"/>
                  <a:gd name="T42" fmla="*/ 39 w 39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8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8" y="1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0236"/>
              <p:cNvSpPr>
                <a:spLocks noEditPoints="1"/>
              </p:cNvSpPr>
              <p:nvPr/>
            </p:nvSpPr>
            <p:spPr bwMode="auto">
              <a:xfrm>
                <a:off x="-165" y="3106"/>
                <a:ext cx="12" cy="4"/>
              </a:xfrm>
              <a:custGeom>
                <a:avLst/>
                <a:gdLst>
                  <a:gd name="T0" fmla="*/ 4 w 5"/>
                  <a:gd name="T1" fmla="*/ 1 h 2"/>
                  <a:gd name="T2" fmla="*/ 4 w 5"/>
                  <a:gd name="T3" fmla="*/ 1 h 2"/>
                  <a:gd name="T4" fmla="*/ 4 w 5"/>
                  <a:gd name="T5" fmla="*/ 2 h 2"/>
                  <a:gd name="T6" fmla="*/ 4 w 5"/>
                  <a:gd name="T7" fmla="*/ 2 h 2"/>
                  <a:gd name="T8" fmla="*/ 4 w 5"/>
                  <a:gd name="T9" fmla="*/ 2 h 2"/>
                  <a:gd name="T10" fmla="*/ 4 w 5"/>
                  <a:gd name="T11" fmla="*/ 2 h 2"/>
                  <a:gd name="T12" fmla="*/ 4 w 5"/>
                  <a:gd name="T13" fmla="*/ 2 h 2"/>
                  <a:gd name="T14" fmla="*/ 5 w 5"/>
                  <a:gd name="T15" fmla="*/ 2 h 2"/>
                  <a:gd name="T16" fmla="*/ 5 w 5"/>
                  <a:gd name="T17" fmla="*/ 1 h 2"/>
                  <a:gd name="T18" fmla="*/ 4 w 5"/>
                  <a:gd name="T19" fmla="*/ 1 h 2"/>
                  <a:gd name="T20" fmla="*/ 2 w 5"/>
                  <a:gd name="T21" fmla="*/ 0 h 2"/>
                  <a:gd name="T22" fmla="*/ 0 w 5"/>
                  <a:gd name="T23" fmla="*/ 2 h 2"/>
                  <a:gd name="T24" fmla="*/ 2 w 5"/>
                  <a:gd name="T25" fmla="*/ 0 h 2"/>
                  <a:gd name="T26" fmla="*/ 2 w 5"/>
                  <a:gd name="T27" fmla="*/ 1 h 2"/>
                  <a:gd name="T28" fmla="*/ 2 w 5"/>
                  <a:gd name="T29" fmla="*/ 1 h 2"/>
                  <a:gd name="T30" fmla="*/ 2 w 5"/>
                  <a:gd name="T31" fmla="*/ 0 h 2"/>
                  <a:gd name="T32" fmla="*/ 2 w 5"/>
                  <a:gd name="T3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" h="2"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0237"/>
              <p:cNvSpPr>
                <a:spLocks noEditPoints="1"/>
              </p:cNvSpPr>
              <p:nvPr/>
            </p:nvSpPr>
            <p:spPr bwMode="auto">
              <a:xfrm>
                <a:off x="-203" y="3106"/>
                <a:ext cx="142" cy="73"/>
              </a:xfrm>
              <a:custGeom>
                <a:avLst/>
                <a:gdLst>
                  <a:gd name="T0" fmla="*/ 3 w 60"/>
                  <a:gd name="T1" fmla="*/ 27 h 31"/>
                  <a:gd name="T2" fmla="*/ 0 w 60"/>
                  <a:gd name="T3" fmla="*/ 31 h 31"/>
                  <a:gd name="T4" fmla="*/ 0 w 60"/>
                  <a:gd name="T5" fmla="*/ 31 h 31"/>
                  <a:gd name="T6" fmla="*/ 3 w 60"/>
                  <a:gd name="T7" fmla="*/ 27 h 31"/>
                  <a:gd name="T8" fmla="*/ 3 w 60"/>
                  <a:gd name="T9" fmla="*/ 27 h 31"/>
                  <a:gd name="T10" fmla="*/ 9 w 60"/>
                  <a:gd name="T11" fmla="*/ 16 h 31"/>
                  <a:gd name="T12" fmla="*/ 6 w 60"/>
                  <a:gd name="T13" fmla="*/ 21 h 31"/>
                  <a:gd name="T14" fmla="*/ 6 w 60"/>
                  <a:gd name="T15" fmla="*/ 22 h 31"/>
                  <a:gd name="T16" fmla="*/ 9 w 60"/>
                  <a:gd name="T17" fmla="*/ 16 h 31"/>
                  <a:gd name="T18" fmla="*/ 9 w 60"/>
                  <a:gd name="T19" fmla="*/ 16 h 31"/>
                  <a:gd name="T20" fmla="*/ 13 w 60"/>
                  <a:gd name="T21" fmla="*/ 8 h 31"/>
                  <a:gd name="T22" fmla="*/ 13 w 60"/>
                  <a:gd name="T23" fmla="*/ 8 h 31"/>
                  <a:gd name="T24" fmla="*/ 13 w 60"/>
                  <a:gd name="T25" fmla="*/ 8 h 31"/>
                  <a:gd name="T26" fmla="*/ 13 w 60"/>
                  <a:gd name="T27" fmla="*/ 8 h 31"/>
                  <a:gd name="T28" fmla="*/ 13 w 60"/>
                  <a:gd name="T29" fmla="*/ 8 h 31"/>
                  <a:gd name="T30" fmla="*/ 16 w 60"/>
                  <a:gd name="T31" fmla="*/ 3 h 31"/>
                  <a:gd name="T32" fmla="*/ 15 w 60"/>
                  <a:gd name="T33" fmla="*/ 4 h 31"/>
                  <a:gd name="T34" fmla="*/ 16 w 60"/>
                  <a:gd name="T35" fmla="*/ 4 h 31"/>
                  <a:gd name="T36" fmla="*/ 16 w 60"/>
                  <a:gd name="T37" fmla="*/ 3 h 31"/>
                  <a:gd name="T38" fmla="*/ 16 w 60"/>
                  <a:gd name="T39" fmla="*/ 3 h 31"/>
                  <a:gd name="T40" fmla="*/ 27 w 60"/>
                  <a:gd name="T41" fmla="*/ 2 h 31"/>
                  <a:gd name="T42" fmla="*/ 28 w 60"/>
                  <a:gd name="T43" fmla="*/ 2 h 31"/>
                  <a:gd name="T44" fmla="*/ 28 w 60"/>
                  <a:gd name="T45" fmla="*/ 2 h 31"/>
                  <a:gd name="T46" fmla="*/ 28 w 60"/>
                  <a:gd name="T47" fmla="*/ 2 h 31"/>
                  <a:gd name="T48" fmla="*/ 29 w 60"/>
                  <a:gd name="T49" fmla="*/ 2 h 31"/>
                  <a:gd name="T50" fmla="*/ 27 w 60"/>
                  <a:gd name="T51" fmla="*/ 2 h 31"/>
                  <a:gd name="T52" fmla="*/ 60 w 60"/>
                  <a:gd name="T53" fmla="*/ 1 h 31"/>
                  <a:gd name="T54" fmla="*/ 60 w 60"/>
                  <a:gd name="T55" fmla="*/ 1 h 31"/>
                  <a:gd name="T56" fmla="*/ 60 w 60"/>
                  <a:gd name="T57" fmla="*/ 1 h 31"/>
                  <a:gd name="T58" fmla="*/ 60 w 60"/>
                  <a:gd name="T59" fmla="*/ 1 h 31"/>
                  <a:gd name="T60" fmla="*/ 25 w 60"/>
                  <a:gd name="T61" fmla="*/ 0 h 31"/>
                  <a:gd name="T62" fmla="*/ 25 w 60"/>
                  <a:gd name="T63" fmla="*/ 0 h 31"/>
                  <a:gd name="T64" fmla="*/ 25 w 60"/>
                  <a:gd name="T6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" h="31">
                    <a:moveTo>
                      <a:pt x="3" y="27"/>
                    </a:moveTo>
                    <a:cubicBezTo>
                      <a:pt x="2" y="28"/>
                      <a:pt x="1" y="29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1" y="30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moveTo>
                      <a:pt x="9" y="16"/>
                    </a:moveTo>
                    <a:cubicBezTo>
                      <a:pt x="8" y="18"/>
                      <a:pt x="7" y="20"/>
                      <a:pt x="6" y="21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8" y="18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16" y="3"/>
                    </a:moveTo>
                    <a:cubicBezTo>
                      <a:pt x="16" y="3"/>
                      <a:pt x="16" y="3"/>
                      <a:pt x="15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moveTo>
                      <a:pt x="27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9" y="2"/>
                      <a:pt x="29" y="2"/>
                    </a:cubicBezTo>
                    <a:cubicBezTo>
                      <a:pt x="29" y="2"/>
                      <a:pt x="28" y="2"/>
                      <a:pt x="27" y="2"/>
                    </a:cubicBezTo>
                    <a:moveTo>
                      <a:pt x="60" y="1"/>
                    </a:moveTo>
                    <a:cubicBezTo>
                      <a:pt x="60" y="1"/>
                      <a:pt x="60" y="1"/>
                      <a:pt x="60" y="1"/>
                    </a:cubicBezTo>
                    <a:cubicBezTo>
                      <a:pt x="60" y="1"/>
                      <a:pt x="60" y="1"/>
                      <a:pt x="60" y="1"/>
                    </a:cubicBezTo>
                    <a:cubicBezTo>
                      <a:pt x="60" y="1"/>
                      <a:pt x="60" y="1"/>
                      <a:pt x="60" y="1"/>
                    </a:cubicBezTo>
                    <a:moveTo>
                      <a:pt x="25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0238"/>
              <p:cNvSpPr>
                <a:spLocks noEditPoints="1"/>
              </p:cNvSpPr>
              <p:nvPr/>
            </p:nvSpPr>
            <p:spPr bwMode="auto">
              <a:xfrm>
                <a:off x="-196" y="3110"/>
                <a:ext cx="85" cy="59"/>
              </a:xfrm>
              <a:custGeom>
                <a:avLst/>
                <a:gdLst>
                  <a:gd name="T0" fmla="*/ 3 w 36"/>
                  <a:gd name="T1" fmla="*/ 19 h 25"/>
                  <a:gd name="T2" fmla="*/ 0 w 36"/>
                  <a:gd name="T3" fmla="*/ 25 h 25"/>
                  <a:gd name="T4" fmla="*/ 0 w 36"/>
                  <a:gd name="T5" fmla="*/ 25 h 25"/>
                  <a:gd name="T6" fmla="*/ 3 w 36"/>
                  <a:gd name="T7" fmla="*/ 20 h 25"/>
                  <a:gd name="T8" fmla="*/ 3 w 36"/>
                  <a:gd name="T9" fmla="*/ 19 h 25"/>
                  <a:gd name="T10" fmla="*/ 10 w 36"/>
                  <a:gd name="T11" fmla="*/ 6 h 25"/>
                  <a:gd name="T12" fmla="*/ 6 w 36"/>
                  <a:gd name="T13" fmla="*/ 14 h 25"/>
                  <a:gd name="T14" fmla="*/ 6 w 36"/>
                  <a:gd name="T15" fmla="*/ 14 h 25"/>
                  <a:gd name="T16" fmla="*/ 10 w 36"/>
                  <a:gd name="T17" fmla="*/ 6 h 25"/>
                  <a:gd name="T18" fmla="*/ 10 w 36"/>
                  <a:gd name="T19" fmla="*/ 6 h 25"/>
                  <a:gd name="T20" fmla="*/ 12 w 36"/>
                  <a:gd name="T21" fmla="*/ 2 h 25"/>
                  <a:gd name="T22" fmla="*/ 10 w 36"/>
                  <a:gd name="T23" fmla="*/ 6 h 25"/>
                  <a:gd name="T24" fmla="*/ 10 w 36"/>
                  <a:gd name="T25" fmla="*/ 6 h 25"/>
                  <a:gd name="T26" fmla="*/ 12 w 36"/>
                  <a:gd name="T27" fmla="*/ 3 h 25"/>
                  <a:gd name="T28" fmla="*/ 13 w 36"/>
                  <a:gd name="T29" fmla="*/ 2 h 25"/>
                  <a:gd name="T30" fmla="*/ 12 w 36"/>
                  <a:gd name="T31" fmla="*/ 2 h 25"/>
                  <a:gd name="T32" fmla="*/ 35 w 36"/>
                  <a:gd name="T33" fmla="*/ 1 h 25"/>
                  <a:gd name="T34" fmla="*/ 35 w 36"/>
                  <a:gd name="T35" fmla="*/ 1 h 25"/>
                  <a:gd name="T36" fmla="*/ 36 w 36"/>
                  <a:gd name="T37" fmla="*/ 1 h 25"/>
                  <a:gd name="T38" fmla="*/ 36 w 36"/>
                  <a:gd name="T39" fmla="*/ 2 h 25"/>
                  <a:gd name="T40" fmla="*/ 36 w 36"/>
                  <a:gd name="T41" fmla="*/ 1 h 25"/>
                  <a:gd name="T42" fmla="*/ 35 w 36"/>
                  <a:gd name="T43" fmla="*/ 1 h 25"/>
                  <a:gd name="T44" fmla="*/ 34 w 36"/>
                  <a:gd name="T45" fmla="*/ 1 h 25"/>
                  <a:gd name="T46" fmla="*/ 34 w 36"/>
                  <a:gd name="T47" fmla="*/ 1 h 25"/>
                  <a:gd name="T48" fmla="*/ 35 w 36"/>
                  <a:gd name="T49" fmla="*/ 2 h 25"/>
                  <a:gd name="T50" fmla="*/ 35 w 36"/>
                  <a:gd name="T51" fmla="*/ 1 h 25"/>
                  <a:gd name="T52" fmla="*/ 34 w 36"/>
                  <a:gd name="T53" fmla="*/ 1 h 25"/>
                  <a:gd name="T54" fmla="*/ 13 w 36"/>
                  <a:gd name="T55" fmla="*/ 0 h 25"/>
                  <a:gd name="T56" fmla="*/ 13 w 36"/>
                  <a:gd name="T57" fmla="*/ 1 h 25"/>
                  <a:gd name="T58" fmla="*/ 13 w 36"/>
                  <a:gd name="T59" fmla="*/ 1 h 25"/>
                  <a:gd name="T60" fmla="*/ 13 w 36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6" h="25">
                    <a:moveTo>
                      <a:pt x="3" y="19"/>
                    </a:moveTo>
                    <a:cubicBezTo>
                      <a:pt x="2" y="21"/>
                      <a:pt x="1" y="23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3"/>
                      <a:pt x="2" y="21"/>
                      <a:pt x="3" y="20"/>
                    </a:cubicBezTo>
                    <a:cubicBezTo>
                      <a:pt x="3" y="19"/>
                      <a:pt x="3" y="19"/>
                      <a:pt x="3" y="19"/>
                    </a:cubicBezTo>
                    <a:moveTo>
                      <a:pt x="10" y="6"/>
                    </a:moveTo>
                    <a:cubicBezTo>
                      <a:pt x="9" y="8"/>
                      <a:pt x="7" y="11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1"/>
                      <a:pt x="9" y="9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2" y="2"/>
                    </a:moveTo>
                    <a:cubicBezTo>
                      <a:pt x="12" y="3"/>
                      <a:pt x="11" y="4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4"/>
                      <a:pt x="12" y="3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2" y="2"/>
                      <a:pt x="12" y="2"/>
                      <a:pt x="12" y="2"/>
                    </a:cubicBezTo>
                    <a:moveTo>
                      <a:pt x="35" y="1"/>
                    </a:moveTo>
                    <a:cubicBezTo>
                      <a:pt x="35" y="1"/>
                      <a:pt x="35" y="1"/>
                      <a:pt x="35" y="1"/>
                    </a:cubicBezTo>
                    <a:cubicBezTo>
                      <a:pt x="35" y="1"/>
                      <a:pt x="35" y="1"/>
                      <a:pt x="36" y="1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6" y="2"/>
                      <a:pt x="36" y="1"/>
                    </a:cubicBezTo>
                    <a:cubicBezTo>
                      <a:pt x="36" y="1"/>
                      <a:pt x="35" y="1"/>
                      <a:pt x="35" y="1"/>
                    </a:cubicBezTo>
                    <a:moveTo>
                      <a:pt x="34" y="1"/>
                    </a:moveTo>
                    <a:cubicBezTo>
                      <a:pt x="34" y="1"/>
                      <a:pt x="34" y="1"/>
                      <a:pt x="34" y="1"/>
                    </a:cubicBezTo>
                    <a:cubicBezTo>
                      <a:pt x="34" y="2"/>
                      <a:pt x="35" y="2"/>
                      <a:pt x="35" y="2"/>
                    </a:cubicBezTo>
                    <a:cubicBezTo>
                      <a:pt x="35" y="2"/>
                      <a:pt x="35" y="1"/>
                      <a:pt x="35" y="1"/>
                    </a:cubicBezTo>
                    <a:cubicBezTo>
                      <a:pt x="35" y="1"/>
                      <a:pt x="35" y="1"/>
                      <a:pt x="34" y="1"/>
                    </a:cubicBezTo>
                    <a:moveTo>
                      <a:pt x="13" y="0"/>
                    </a:moveTo>
                    <a:cubicBezTo>
                      <a:pt x="13" y="0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0239"/>
              <p:cNvSpPr>
                <a:spLocks/>
              </p:cNvSpPr>
              <p:nvPr/>
            </p:nvSpPr>
            <p:spPr bwMode="auto">
              <a:xfrm>
                <a:off x="83" y="3148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0240"/>
              <p:cNvSpPr>
                <a:spLocks/>
              </p:cNvSpPr>
              <p:nvPr/>
            </p:nvSpPr>
            <p:spPr bwMode="auto">
              <a:xfrm>
                <a:off x="71" y="314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5 w 5"/>
                  <a:gd name="T3" fmla="*/ 3 h 3"/>
                  <a:gd name="T4" fmla="*/ 5 w 5"/>
                  <a:gd name="T5" fmla="*/ 3 h 3"/>
                  <a:gd name="T6" fmla="*/ 1 w 5"/>
                  <a:gd name="T7" fmla="*/ 1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2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2" y="2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0241"/>
              <p:cNvSpPr>
                <a:spLocks noEditPoints="1"/>
              </p:cNvSpPr>
              <p:nvPr/>
            </p:nvSpPr>
            <p:spPr bwMode="auto">
              <a:xfrm>
                <a:off x="36" y="3200"/>
                <a:ext cx="42" cy="113"/>
              </a:xfrm>
              <a:custGeom>
                <a:avLst/>
                <a:gdLst>
                  <a:gd name="T0" fmla="*/ 0 w 18"/>
                  <a:gd name="T1" fmla="*/ 46 h 48"/>
                  <a:gd name="T2" fmla="*/ 0 w 18"/>
                  <a:gd name="T3" fmla="*/ 47 h 48"/>
                  <a:gd name="T4" fmla="*/ 0 w 18"/>
                  <a:gd name="T5" fmla="*/ 48 h 48"/>
                  <a:gd name="T6" fmla="*/ 0 w 18"/>
                  <a:gd name="T7" fmla="*/ 46 h 48"/>
                  <a:gd name="T8" fmla="*/ 0 w 18"/>
                  <a:gd name="T9" fmla="*/ 46 h 48"/>
                  <a:gd name="T10" fmla="*/ 16 w 18"/>
                  <a:gd name="T11" fmla="*/ 0 h 48"/>
                  <a:gd name="T12" fmla="*/ 16 w 18"/>
                  <a:gd name="T13" fmla="*/ 0 h 48"/>
                  <a:gd name="T14" fmla="*/ 17 w 18"/>
                  <a:gd name="T15" fmla="*/ 0 h 48"/>
                  <a:gd name="T16" fmla="*/ 17 w 18"/>
                  <a:gd name="T17" fmla="*/ 0 h 48"/>
                  <a:gd name="T18" fmla="*/ 17 w 18"/>
                  <a:gd name="T19" fmla="*/ 0 h 48"/>
                  <a:gd name="T20" fmla="*/ 16 w 18"/>
                  <a:gd name="T21" fmla="*/ 0 h 48"/>
                  <a:gd name="T22" fmla="*/ 18 w 18"/>
                  <a:gd name="T23" fmla="*/ 0 h 48"/>
                  <a:gd name="T24" fmla="*/ 17 w 18"/>
                  <a:gd name="T25" fmla="*/ 0 h 48"/>
                  <a:gd name="T26" fmla="*/ 18 w 18"/>
                  <a:gd name="T2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48">
                    <a:moveTo>
                      <a:pt x="0" y="46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7"/>
                      <a:pt x="0" y="47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  <a:moveTo>
                      <a:pt x="18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0242"/>
              <p:cNvSpPr>
                <a:spLocks noEditPoints="1"/>
              </p:cNvSpPr>
              <p:nvPr/>
            </p:nvSpPr>
            <p:spPr bwMode="auto">
              <a:xfrm>
                <a:off x="33" y="3309"/>
                <a:ext cx="5" cy="9"/>
              </a:xfrm>
              <a:custGeom>
                <a:avLst/>
                <a:gdLst>
                  <a:gd name="T0" fmla="*/ 1 w 2"/>
                  <a:gd name="T1" fmla="*/ 1 h 4"/>
                  <a:gd name="T2" fmla="*/ 0 w 2"/>
                  <a:gd name="T3" fmla="*/ 4 h 4"/>
                  <a:gd name="T4" fmla="*/ 1 w 2"/>
                  <a:gd name="T5" fmla="*/ 2 h 4"/>
                  <a:gd name="T6" fmla="*/ 1 w 2"/>
                  <a:gd name="T7" fmla="*/ 1 h 4"/>
                  <a:gd name="T8" fmla="*/ 2 w 2"/>
                  <a:gd name="T9" fmla="*/ 0 h 4"/>
                  <a:gd name="T10" fmla="*/ 1 w 2"/>
                  <a:gd name="T11" fmla="*/ 0 h 4"/>
                  <a:gd name="T12" fmla="*/ 1 w 2"/>
                  <a:gd name="T13" fmla="*/ 0 h 4"/>
                  <a:gd name="T14" fmla="*/ 2 w 2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4">
                    <a:moveTo>
                      <a:pt x="1" y="1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0243"/>
              <p:cNvSpPr>
                <a:spLocks noEditPoints="1"/>
              </p:cNvSpPr>
              <p:nvPr/>
            </p:nvSpPr>
            <p:spPr bwMode="auto">
              <a:xfrm>
                <a:off x="-326" y="3490"/>
                <a:ext cx="215" cy="17"/>
              </a:xfrm>
              <a:custGeom>
                <a:avLst/>
                <a:gdLst>
                  <a:gd name="T0" fmla="*/ 90 w 91"/>
                  <a:gd name="T1" fmla="*/ 6 h 7"/>
                  <a:gd name="T2" fmla="*/ 89 w 91"/>
                  <a:gd name="T3" fmla="*/ 7 h 7"/>
                  <a:gd name="T4" fmla="*/ 89 w 91"/>
                  <a:gd name="T5" fmla="*/ 7 h 7"/>
                  <a:gd name="T6" fmla="*/ 90 w 91"/>
                  <a:gd name="T7" fmla="*/ 6 h 7"/>
                  <a:gd name="T8" fmla="*/ 90 w 91"/>
                  <a:gd name="T9" fmla="*/ 6 h 7"/>
                  <a:gd name="T10" fmla="*/ 91 w 91"/>
                  <a:gd name="T11" fmla="*/ 4 h 7"/>
                  <a:gd name="T12" fmla="*/ 90 w 91"/>
                  <a:gd name="T13" fmla="*/ 5 h 7"/>
                  <a:gd name="T14" fmla="*/ 90 w 91"/>
                  <a:gd name="T15" fmla="*/ 5 h 7"/>
                  <a:gd name="T16" fmla="*/ 91 w 91"/>
                  <a:gd name="T17" fmla="*/ 4 h 7"/>
                  <a:gd name="T18" fmla="*/ 0 w 91"/>
                  <a:gd name="T19" fmla="*/ 0 h 7"/>
                  <a:gd name="T20" fmla="*/ 0 w 91"/>
                  <a:gd name="T21" fmla="*/ 0 h 7"/>
                  <a:gd name="T22" fmla="*/ 0 w 91"/>
                  <a:gd name="T2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7">
                    <a:moveTo>
                      <a:pt x="90" y="6"/>
                    </a:moveTo>
                    <a:cubicBezTo>
                      <a:pt x="89" y="7"/>
                      <a:pt x="89" y="7"/>
                      <a:pt x="89" y="7"/>
                    </a:cubicBezTo>
                    <a:cubicBezTo>
                      <a:pt x="89" y="7"/>
                      <a:pt x="89" y="7"/>
                      <a:pt x="89" y="7"/>
                    </a:cubicBezTo>
                    <a:cubicBezTo>
                      <a:pt x="89" y="7"/>
                      <a:pt x="89" y="6"/>
                      <a:pt x="90" y="6"/>
                    </a:cubicBezTo>
                    <a:cubicBezTo>
                      <a:pt x="90" y="6"/>
                      <a:pt x="90" y="6"/>
                      <a:pt x="90" y="6"/>
                    </a:cubicBezTo>
                    <a:moveTo>
                      <a:pt x="91" y="4"/>
                    </a:moveTo>
                    <a:cubicBezTo>
                      <a:pt x="90" y="5"/>
                      <a:pt x="90" y="5"/>
                      <a:pt x="90" y="5"/>
                    </a:cubicBezTo>
                    <a:cubicBezTo>
                      <a:pt x="90" y="5"/>
                      <a:pt x="90" y="5"/>
                      <a:pt x="90" y="5"/>
                    </a:cubicBezTo>
                    <a:cubicBezTo>
                      <a:pt x="90" y="5"/>
                      <a:pt x="91" y="4"/>
                      <a:pt x="91" y="4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0244"/>
              <p:cNvSpPr>
                <a:spLocks/>
              </p:cNvSpPr>
              <p:nvPr/>
            </p:nvSpPr>
            <p:spPr bwMode="auto">
              <a:xfrm>
                <a:off x="-113" y="350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0245"/>
              <p:cNvSpPr>
                <a:spLocks/>
              </p:cNvSpPr>
              <p:nvPr/>
            </p:nvSpPr>
            <p:spPr bwMode="auto">
              <a:xfrm>
                <a:off x="-444" y="358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0246"/>
              <p:cNvSpPr>
                <a:spLocks/>
              </p:cNvSpPr>
              <p:nvPr/>
            </p:nvSpPr>
            <p:spPr bwMode="auto">
              <a:xfrm>
                <a:off x="-444" y="358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0247"/>
              <p:cNvSpPr>
                <a:spLocks noEditPoints="1"/>
              </p:cNvSpPr>
              <p:nvPr/>
            </p:nvSpPr>
            <p:spPr bwMode="auto">
              <a:xfrm>
                <a:off x="76" y="36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0248"/>
              <p:cNvSpPr>
                <a:spLocks noEditPoints="1"/>
              </p:cNvSpPr>
              <p:nvPr/>
            </p:nvSpPr>
            <p:spPr bwMode="auto">
              <a:xfrm>
                <a:off x="76" y="36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0249"/>
              <p:cNvSpPr>
                <a:spLocks noEditPoints="1"/>
              </p:cNvSpPr>
              <p:nvPr/>
            </p:nvSpPr>
            <p:spPr bwMode="auto">
              <a:xfrm>
                <a:off x="43" y="3627"/>
                <a:ext cx="33" cy="59"/>
              </a:xfrm>
              <a:custGeom>
                <a:avLst/>
                <a:gdLst>
                  <a:gd name="T0" fmla="*/ 1 w 14"/>
                  <a:gd name="T1" fmla="*/ 24 h 25"/>
                  <a:gd name="T2" fmla="*/ 0 w 14"/>
                  <a:gd name="T3" fmla="*/ 25 h 25"/>
                  <a:gd name="T4" fmla="*/ 0 w 14"/>
                  <a:gd name="T5" fmla="*/ 25 h 25"/>
                  <a:gd name="T6" fmla="*/ 1 w 14"/>
                  <a:gd name="T7" fmla="*/ 24 h 25"/>
                  <a:gd name="T8" fmla="*/ 1 w 14"/>
                  <a:gd name="T9" fmla="*/ 24 h 25"/>
                  <a:gd name="T10" fmla="*/ 1 w 14"/>
                  <a:gd name="T11" fmla="*/ 23 h 25"/>
                  <a:gd name="T12" fmla="*/ 1 w 14"/>
                  <a:gd name="T13" fmla="*/ 24 h 25"/>
                  <a:gd name="T14" fmla="*/ 1 w 14"/>
                  <a:gd name="T15" fmla="*/ 24 h 25"/>
                  <a:gd name="T16" fmla="*/ 1 w 14"/>
                  <a:gd name="T17" fmla="*/ 23 h 25"/>
                  <a:gd name="T18" fmla="*/ 1 w 14"/>
                  <a:gd name="T19" fmla="*/ 23 h 25"/>
                  <a:gd name="T20" fmla="*/ 1 w 14"/>
                  <a:gd name="T21" fmla="*/ 23 h 25"/>
                  <a:gd name="T22" fmla="*/ 1 w 14"/>
                  <a:gd name="T23" fmla="*/ 23 h 25"/>
                  <a:gd name="T24" fmla="*/ 1 w 14"/>
                  <a:gd name="T25" fmla="*/ 23 h 25"/>
                  <a:gd name="T26" fmla="*/ 1 w 14"/>
                  <a:gd name="T27" fmla="*/ 23 h 25"/>
                  <a:gd name="T28" fmla="*/ 1 w 14"/>
                  <a:gd name="T29" fmla="*/ 23 h 25"/>
                  <a:gd name="T30" fmla="*/ 3 w 14"/>
                  <a:gd name="T31" fmla="*/ 20 h 25"/>
                  <a:gd name="T32" fmla="*/ 3 w 14"/>
                  <a:gd name="T33" fmla="*/ 21 h 25"/>
                  <a:gd name="T34" fmla="*/ 3 w 14"/>
                  <a:gd name="T35" fmla="*/ 21 h 25"/>
                  <a:gd name="T36" fmla="*/ 3 w 14"/>
                  <a:gd name="T37" fmla="*/ 20 h 25"/>
                  <a:gd name="T38" fmla="*/ 3 w 14"/>
                  <a:gd name="T39" fmla="*/ 20 h 25"/>
                  <a:gd name="T40" fmla="*/ 6 w 14"/>
                  <a:gd name="T41" fmla="*/ 14 h 25"/>
                  <a:gd name="T42" fmla="*/ 3 w 14"/>
                  <a:gd name="T43" fmla="*/ 20 h 25"/>
                  <a:gd name="T44" fmla="*/ 3 w 14"/>
                  <a:gd name="T45" fmla="*/ 20 h 25"/>
                  <a:gd name="T46" fmla="*/ 6 w 14"/>
                  <a:gd name="T47" fmla="*/ 14 h 25"/>
                  <a:gd name="T48" fmla="*/ 6 w 14"/>
                  <a:gd name="T49" fmla="*/ 14 h 25"/>
                  <a:gd name="T50" fmla="*/ 8 w 14"/>
                  <a:gd name="T51" fmla="*/ 10 h 25"/>
                  <a:gd name="T52" fmla="*/ 7 w 14"/>
                  <a:gd name="T53" fmla="*/ 12 h 25"/>
                  <a:gd name="T54" fmla="*/ 7 w 14"/>
                  <a:gd name="T55" fmla="*/ 12 h 25"/>
                  <a:gd name="T56" fmla="*/ 8 w 14"/>
                  <a:gd name="T57" fmla="*/ 10 h 25"/>
                  <a:gd name="T58" fmla="*/ 8 w 14"/>
                  <a:gd name="T59" fmla="*/ 10 h 25"/>
                  <a:gd name="T60" fmla="*/ 9 w 14"/>
                  <a:gd name="T61" fmla="*/ 8 h 25"/>
                  <a:gd name="T62" fmla="*/ 8 w 14"/>
                  <a:gd name="T63" fmla="*/ 10 h 25"/>
                  <a:gd name="T64" fmla="*/ 8 w 14"/>
                  <a:gd name="T65" fmla="*/ 10 h 25"/>
                  <a:gd name="T66" fmla="*/ 8 w 14"/>
                  <a:gd name="T67" fmla="*/ 10 h 25"/>
                  <a:gd name="T68" fmla="*/ 9 w 14"/>
                  <a:gd name="T69" fmla="*/ 8 h 25"/>
                  <a:gd name="T70" fmla="*/ 9 w 14"/>
                  <a:gd name="T71" fmla="*/ 8 h 25"/>
                  <a:gd name="T72" fmla="*/ 11 w 14"/>
                  <a:gd name="T73" fmla="*/ 4 h 25"/>
                  <a:gd name="T74" fmla="*/ 10 w 14"/>
                  <a:gd name="T75" fmla="*/ 6 h 25"/>
                  <a:gd name="T76" fmla="*/ 10 w 14"/>
                  <a:gd name="T77" fmla="*/ 6 h 25"/>
                  <a:gd name="T78" fmla="*/ 11 w 14"/>
                  <a:gd name="T79" fmla="*/ 4 h 25"/>
                  <a:gd name="T80" fmla="*/ 11 w 14"/>
                  <a:gd name="T81" fmla="*/ 4 h 25"/>
                  <a:gd name="T82" fmla="*/ 12 w 14"/>
                  <a:gd name="T83" fmla="*/ 3 h 25"/>
                  <a:gd name="T84" fmla="*/ 12 w 14"/>
                  <a:gd name="T85" fmla="*/ 3 h 25"/>
                  <a:gd name="T86" fmla="*/ 12 w 14"/>
                  <a:gd name="T87" fmla="*/ 3 h 25"/>
                  <a:gd name="T88" fmla="*/ 12 w 14"/>
                  <a:gd name="T89" fmla="*/ 3 h 25"/>
                  <a:gd name="T90" fmla="*/ 12 w 14"/>
                  <a:gd name="T91" fmla="*/ 3 h 25"/>
                  <a:gd name="T92" fmla="*/ 14 w 14"/>
                  <a:gd name="T93" fmla="*/ 0 h 25"/>
                  <a:gd name="T94" fmla="*/ 13 w 14"/>
                  <a:gd name="T95" fmla="*/ 0 h 25"/>
                  <a:gd name="T96" fmla="*/ 13 w 14"/>
                  <a:gd name="T97" fmla="*/ 0 h 25"/>
                  <a:gd name="T98" fmla="*/ 14 w 14"/>
                  <a:gd name="T99" fmla="*/ 0 h 25"/>
                  <a:gd name="T100" fmla="*/ 14 w 14"/>
                  <a:gd name="T10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" h="25">
                    <a:moveTo>
                      <a:pt x="1" y="24"/>
                    </a:move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moveTo>
                      <a:pt x="1" y="23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moveTo>
                      <a:pt x="1" y="23"/>
                    </a:move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moveTo>
                      <a:pt x="3" y="20"/>
                    </a:moveTo>
                    <a:cubicBezTo>
                      <a:pt x="3" y="20"/>
                      <a:pt x="3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moveTo>
                      <a:pt x="6" y="14"/>
                    </a:moveTo>
                    <a:cubicBezTo>
                      <a:pt x="5" y="16"/>
                      <a:pt x="4" y="18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8"/>
                      <a:pt x="5" y="16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moveTo>
                      <a:pt x="8" y="10"/>
                    </a:moveTo>
                    <a:cubicBezTo>
                      <a:pt x="8" y="11"/>
                      <a:pt x="7" y="11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1"/>
                      <a:pt x="8" y="11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moveTo>
                      <a:pt x="9" y="8"/>
                    </a:moveTo>
                    <a:cubicBezTo>
                      <a:pt x="9" y="9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9" y="9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moveTo>
                      <a:pt x="11" y="4"/>
                    </a:moveTo>
                    <a:cubicBezTo>
                      <a:pt x="11" y="4"/>
                      <a:pt x="11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4" y="0"/>
                    </a:moveTo>
                    <a:cubicBezTo>
                      <a:pt x="14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Oval 10250"/>
              <p:cNvSpPr>
                <a:spLocks noChangeArrowheads="1"/>
              </p:cNvSpPr>
              <p:nvPr/>
            </p:nvSpPr>
            <p:spPr bwMode="auto">
              <a:xfrm>
                <a:off x="45" y="368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0251"/>
              <p:cNvSpPr>
                <a:spLocks noEditPoints="1"/>
              </p:cNvSpPr>
              <p:nvPr/>
            </p:nvSpPr>
            <p:spPr bwMode="auto">
              <a:xfrm>
                <a:off x="43" y="3651"/>
                <a:ext cx="19" cy="35"/>
              </a:xfrm>
              <a:custGeom>
                <a:avLst/>
                <a:gdLst>
                  <a:gd name="T0" fmla="*/ 0 w 8"/>
                  <a:gd name="T1" fmla="*/ 15 h 15"/>
                  <a:gd name="T2" fmla="*/ 0 w 8"/>
                  <a:gd name="T3" fmla="*/ 15 h 15"/>
                  <a:gd name="T4" fmla="*/ 0 w 8"/>
                  <a:gd name="T5" fmla="*/ 15 h 15"/>
                  <a:gd name="T6" fmla="*/ 0 w 8"/>
                  <a:gd name="T7" fmla="*/ 15 h 15"/>
                  <a:gd name="T8" fmla="*/ 1 w 8"/>
                  <a:gd name="T9" fmla="*/ 13 h 15"/>
                  <a:gd name="T10" fmla="*/ 1 w 8"/>
                  <a:gd name="T11" fmla="*/ 13 h 15"/>
                  <a:gd name="T12" fmla="*/ 1 w 8"/>
                  <a:gd name="T13" fmla="*/ 13 h 15"/>
                  <a:gd name="T14" fmla="*/ 1 w 8"/>
                  <a:gd name="T15" fmla="*/ 13 h 15"/>
                  <a:gd name="T16" fmla="*/ 1 w 8"/>
                  <a:gd name="T17" fmla="*/ 13 h 15"/>
                  <a:gd name="T18" fmla="*/ 8 w 8"/>
                  <a:gd name="T19" fmla="*/ 0 h 15"/>
                  <a:gd name="T20" fmla="*/ 8 w 8"/>
                  <a:gd name="T21" fmla="*/ 0 h 15"/>
                  <a:gd name="T22" fmla="*/ 8 w 8"/>
                  <a:gd name="T23" fmla="*/ 0 h 15"/>
                  <a:gd name="T24" fmla="*/ 8 w 8"/>
                  <a:gd name="T25" fmla="*/ 0 h 15"/>
                  <a:gd name="T26" fmla="*/ 8 w 8"/>
                  <a:gd name="T2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0" y="15"/>
                    </a:move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moveTo>
                      <a:pt x="1" y="13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0252"/>
              <p:cNvSpPr>
                <a:spLocks noEditPoints="1"/>
              </p:cNvSpPr>
              <p:nvPr/>
            </p:nvSpPr>
            <p:spPr bwMode="auto">
              <a:xfrm>
                <a:off x="69" y="3625"/>
                <a:ext cx="7" cy="12"/>
              </a:xfrm>
              <a:custGeom>
                <a:avLst/>
                <a:gdLst>
                  <a:gd name="T0" fmla="*/ 1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1 w 3"/>
                  <a:gd name="T7" fmla="*/ 4 h 5"/>
                  <a:gd name="T8" fmla="*/ 1 w 3"/>
                  <a:gd name="T9" fmla="*/ 4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4"/>
                    </a:move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0253"/>
              <p:cNvSpPr>
                <a:spLocks/>
              </p:cNvSpPr>
              <p:nvPr/>
            </p:nvSpPr>
            <p:spPr bwMode="auto">
              <a:xfrm>
                <a:off x="71" y="3627"/>
                <a:ext cx="3" cy="7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2 h 3"/>
                  <a:gd name="T8" fmla="*/ 1 w 1"/>
                  <a:gd name="T9" fmla="*/ 0 h 3"/>
                  <a:gd name="T10" fmla="*/ 1 w 1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0254"/>
              <p:cNvSpPr>
                <a:spLocks noEditPoints="1"/>
              </p:cNvSpPr>
              <p:nvPr/>
            </p:nvSpPr>
            <p:spPr bwMode="auto">
              <a:xfrm>
                <a:off x="-217" y="3642"/>
                <a:ext cx="283" cy="40"/>
              </a:xfrm>
              <a:custGeom>
                <a:avLst/>
                <a:gdLst>
                  <a:gd name="T0" fmla="*/ 113 w 120"/>
                  <a:gd name="T1" fmla="*/ 15 h 17"/>
                  <a:gd name="T2" fmla="*/ 112 w 120"/>
                  <a:gd name="T3" fmla="*/ 16 h 17"/>
                  <a:gd name="T4" fmla="*/ 111 w 120"/>
                  <a:gd name="T5" fmla="*/ 17 h 17"/>
                  <a:gd name="T6" fmla="*/ 111 w 120"/>
                  <a:gd name="T7" fmla="*/ 17 h 17"/>
                  <a:gd name="T8" fmla="*/ 112 w 120"/>
                  <a:gd name="T9" fmla="*/ 15 h 17"/>
                  <a:gd name="T10" fmla="*/ 113 w 120"/>
                  <a:gd name="T11" fmla="*/ 15 h 17"/>
                  <a:gd name="T12" fmla="*/ 113 w 120"/>
                  <a:gd name="T13" fmla="*/ 15 h 17"/>
                  <a:gd name="T14" fmla="*/ 113 w 120"/>
                  <a:gd name="T15" fmla="*/ 14 h 17"/>
                  <a:gd name="T16" fmla="*/ 113 w 120"/>
                  <a:gd name="T17" fmla="*/ 14 h 17"/>
                  <a:gd name="T18" fmla="*/ 113 w 120"/>
                  <a:gd name="T19" fmla="*/ 14 h 17"/>
                  <a:gd name="T20" fmla="*/ 113 w 120"/>
                  <a:gd name="T21" fmla="*/ 14 h 17"/>
                  <a:gd name="T22" fmla="*/ 113 w 120"/>
                  <a:gd name="T23" fmla="*/ 14 h 17"/>
                  <a:gd name="T24" fmla="*/ 117 w 120"/>
                  <a:gd name="T25" fmla="*/ 6 h 17"/>
                  <a:gd name="T26" fmla="*/ 116 w 120"/>
                  <a:gd name="T27" fmla="*/ 8 h 17"/>
                  <a:gd name="T28" fmla="*/ 116 w 120"/>
                  <a:gd name="T29" fmla="*/ 8 h 17"/>
                  <a:gd name="T30" fmla="*/ 117 w 120"/>
                  <a:gd name="T31" fmla="*/ 6 h 17"/>
                  <a:gd name="T32" fmla="*/ 117 w 120"/>
                  <a:gd name="T33" fmla="*/ 6 h 17"/>
                  <a:gd name="T34" fmla="*/ 0 w 120"/>
                  <a:gd name="T35" fmla="*/ 1 h 17"/>
                  <a:gd name="T36" fmla="*/ 0 w 120"/>
                  <a:gd name="T37" fmla="*/ 1 h 17"/>
                  <a:gd name="T38" fmla="*/ 0 w 120"/>
                  <a:gd name="T39" fmla="*/ 1 h 17"/>
                  <a:gd name="T40" fmla="*/ 120 w 120"/>
                  <a:gd name="T41" fmla="*/ 0 h 17"/>
                  <a:gd name="T42" fmla="*/ 119 w 120"/>
                  <a:gd name="T43" fmla="*/ 2 h 17"/>
                  <a:gd name="T44" fmla="*/ 119 w 120"/>
                  <a:gd name="T45" fmla="*/ 2 h 17"/>
                  <a:gd name="T46" fmla="*/ 120 w 120"/>
                  <a:gd name="T47" fmla="*/ 0 h 17"/>
                  <a:gd name="T48" fmla="*/ 120 w 120"/>
                  <a:gd name="T4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0" h="17">
                    <a:moveTo>
                      <a:pt x="113" y="15"/>
                    </a:moveTo>
                    <a:cubicBezTo>
                      <a:pt x="112" y="15"/>
                      <a:pt x="112" y="16"/>
                      <a:pt x="112" y="16"/>
                    </a:cubicBezTo>
                    <a:cubicBezTo>
                      <a:pt x="112" y="17"/>
                      <a:pt x="111" y="17"/>
                      <a:pt x="111" y="17"/>
                    </a:cubicBezTo>
                    <a:cubicBezTo>
                      <a:pt x="111" y="17"/>
                      <a:pt x="111" y="17"/>
                      <a:pt x="111" y="17"/>
                    </a:cubicBezTo>
                    <a:cubicBezTo>
                      <a:pt x="112" y="17"/>
                      <a:pt x="112" y="16"/>
                      <a:pt x="112" y="15"/>
                    </a:cubicBezTo>
                    <a:cubicBezTo>
                      <a:pt x="112" y="15"/>
                      <a:pt x="112" y="15"/>
                      <a:pt x="113" y="15"/>
                    </a:cubicBezTo>
                    <a:cubicBezTo>
                      <a:pt x="113" y="15"/>
                      <a:pt x="113" y="15"/>
                      <a:pt x="113" y="15"/>
                    </a:cubicBezTo>
                    <a:moveTo>
                      <a:pt x="113" y="14"/>
                    </a:move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moveTo>
                      <a:pt x="117" y="6"/>
                    </a:moveTo>
                    <a:cubicBezTo>
                      <a:pt x="117" y="7"/>
                      <a:pt x="116" y="7"/>
                      <a:pt x="116" y="8"/>
                    </a:cubicBezTo>
                    <a:cubicBezTo>
                      <a:pt x="116" y="8"/>
                      <a:pt x="116" y="8"/>
                      <a:pt x="116" y="8"/>
                    </a:cubicBezTo>
                    <a:cubicBezTo>
                      <a:pt x="116" y="7"/>
                      <a:pt x="117" y="7"/>
                      <a:pt x="117" y="6"/>
                    </a:cubicBezTo>
                    <a:cubicBezTo>
                      <a:pt x="117" y="6"/>
                      <a:pt x="117" y="6"/>
                      <a:pt x="117" y="6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20" y="0"/>
                    </a:moveTo>
                    <a:cubicBezTo>
                      <a:pt x="120" y="1"/>
                      <a:pt x="120" y="1"/>
                      <a:pt x="119" y="2"/>
                    </a:cubicBezTo>
                    <a:cubicBezTo>
                      <a:pt x="119" y="2"/>
                      <a:pt x="119" y="2"/>
                      <a:pt x="119" y="2"/>
                    </a:cubicBezTo>
                    <a:cubicBezTo>
                      <a:pt x="120" y="1"/>
                      <a:pt x="120" y="1"/>
                      <a:pt x="120" y="0"/>
                    </a:cubicBezTo>
                    <a:cubicBezTo>
                      <a:pt x="120" y="0"/>
                      <a:pt x="120" y="0"/>
                      <a:pt x="1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0255"/>
              <p:cNvSpPr>
                <a:spLocks noEditPoints="1"/>
              </p:cNvSpPr>
              <p:nvPr/>
            </p:nvSpPr>
            <p:spPr bwMode="auto">
              <a:xfrm>
                <a:off x="-311" y="3696"/>
                <a:ext cx="80" cy="137"/>
              </a:xfrm>
              <a:custGeom>
                <a:avLst/>
                <a:gdLst>
                  <a:gd name="T0" fmla="*/ 0 w 34"/>
                  <a:gd name="T1" fmla="*/ 58 h 58"/>
                  <a:gd name="T2" fmla="*/ 0 w 34"/>
                  <a:gd name="T3" fmla="*/ 57 h 58"/>
                  <a:gd name="T4" fmla="*/ 3 w 34"/>
                  <a:gd name="T5" fmla="*/ 52 h 58"/>
                  <a:gd name="T6" fmla="*/ 3 w 34"/>
                  <a:gd name="T7" fmla="*/ 53 h 58"/>
                  <a:gd name="T8" fmla="*/ 3 w 34"/>
                  <a:gd name="T9" fmla="*/ 52 h 58"/>
                  <a:gd name="T10" fmla="*/ 3 w 34"/>
                  <a:gd name="T11" fmla="*/ 52 h 58"/>
                  <a:gd name="T12" fmla="*/ 4 w 34"/>
                  <a:gd name="T13" fmla="*/ 52 h 58"/>
                  <a:gd name="T14" fmla="*/ 4 w 34"/>
                  <a:gd name="T15" fmla="*/ 51 h 58"/>
                  <a:gd name="T16" fmla="*/ 4 w 34"/>
                  <a:gd name="T17" fmla="*/ 52 h 58"/>
                  <a:gd name="T18" fmla="*/ 4 w 34"/>
                  <a:gd name="T19" fmla="*/ 51 h 58"/>
                  <a:gd name="T20" fmla="*/ 4 w 34"/>
                  <a:gd name="T21" fmla="*/ 51 h 58"/>
                  <a:gd name="T22" fmla="*/ 6 w 34"/>
                  <a:gd name="T23" fmla="*/ 47 h 58"/>
                  <a:gd name="T24" fmla="*/ 7 w 34"/>
                  <a:gd name="T25" fmla="*/ 45 h 58"/>
                  <a:gd name="T26" fmla="*/ 7 w 34"/>
                  <a:gd name="T27" fmla="*/ 46 h 58"/>
                  <a:gd name="T28" fmla="*/ 7 w 34"/>
                  <a:gd name="T29" fmla="*/ 45 h 58"/>
                  <a:gd name="T30" fmla="*/ 7 w 34"/>
                  <a:gd name="T31" fmla="*/ 45 h 58"/>
                  <a:gd name="T32" fmla="*/ 7 w 34"/>
                  <a:gd name="T33" fmla="*/ 45 h 58"/>
                  <a:gd name="T34" fmla="*/ 8 w 34"/>
                  <a:gd name="T35" fmla="*/ 44 h 58"/>
                  <a:gd name="T36" fmla="*/ 8 w 34"/>
                  <a:gd name="T37" fmla="*/ 44 h 58"/>
                  <a:gd name="T38" fmla="*/ 8 w 34"/>
                  <a:gd name="T39" fmla="*/ 44 h 58"/>
                  <a:gd name="T40" fmla="*/ 8 w 34"/>
                  <a:gd name="T41" fmla="*/ 44 h 58"/>
                  <a:gd name="T42" fmla="*/ 8 w 34"/>
                  <a:gd name="T43" fmla="*/ 44 h 58"/>
                  <a:gd name="T44" fmla="*/ 8 w 34"/>
                  <a:gd name="T45" fmla="*/ 43 h 58"/>
                  <a:gd name="T46" fmla="*/ 8 w 34"/>
                  <a:gd name="T47" fmla="*/ 44 h 58"/>
                  <a:gd name="T48" fmla="*/ 8 w 34"/>
                  <a:gd name="T49" fmla="*/ 43 h 58"/>
                  <a:gd name="T50" fmla="*/ 9 w 34"/>
                  <a:gd name="T51" fmla="*/ 43 h 58"/>
                  <a:gd name="T52" fmla="*/ 9 w 34"/>
                  <a:gd name="T53" fmla="*/ 42 h 58"/>
                  <a:gd name="T54" fmla="*/ 9 w 34"/>
                  <a:gd name="T55" fmla="*/ 41 h 58"/>
                  <a:gd name="T56" fmla="*/ 9 w 34"/>
                  <a:gd name="T57" fmla="*/ 42 h 58"/>
                  <a:gd name="T58" fmla="*/ 9 w 34"/>
                  <a:gd name="T59" fmla="*/ 41 h 58"/>
                  <a:gd name="T60" fmla="*/ 10 w 34"/>
                  <a:gd name="T61" fmla="*/ 41 h 58"/>
                  <a:gd name="T62" fmla="*/ 10 w 34"/>
                  <a:gd name="T63" fmla="*/ 40 h 58"/>
                  <a:gd name="T64" fmla="*/ 10 w 34"/>
                  <a:gd name="T65" fmla="*/ 40 h 58"/>
                  <a:gd name="T66" fmla="*/ 10 w 34"/>
                  <a:gd name="T67" fmla="*/ 40 h 58"/>
                  <a:gd name="T68" fmla="*/ 10 w 34"/>
                  <a:gd name="T69" fmla="*/ 40 h 58"/>
                  <a:gd name="T70" fmla="*/ 10 w 34"/>
                  <a:gd name="T71" fmla="*/ 40 h 58"/>
                  <a:gd name="T72" fmla="*/ 13 w 34"/>
                  <a:gd name="T73" fmla="*/ 35 h 58"/>
                  <a:gd name="T74" fmla="*/ 16 w 34"/>
                  <a:gd name="T75" fmla="*/ 30 h 58"/>
                  <a:gd name="T76" fmla="*/ 16 w 34"/>
                  <a:gd name="T77" fmla="*/ 30 h 58"/>
                  <a:gd name="T78" fmla="*/ 16 w 34"/>
                  <a:gd name="T79" fmla="*/ 30 h 58"/>
                  <a:gd name="T80" fmla="*/ 17 w 34"/>
                  <a:gd name="T81" fmla="*/ 29 h 58"/>
                  <a:gd name="T82" fmla="*/ 17 w 34"/>
                  <a:gd name="T83" fmla="*/ 29 h 58"/>
                  <a:gd name="T84" fmla="*/ 20 w 34"/>
                  <a:gd name="T85" fmla="*/ 24 h 58"/>
                  <a:gd name="T86" fmla="*/ 20 w 34"/>
                  <a:gd name="T87" fmla="*/ 24 h 58"/>
                  <a:gd name="T88" fmla="*/ 20 w 34"/>
                  <a:gd name="T89" fmla="*/ 24 h 58"/>
                  <a:gd name="T90" fmla="*/ 24 w 34"/>
                  <a:gd name="T91" fmla="*/ 18 h 58"/>
                  <a:gd name="T92" fmla="*/ 25 w 34"/>
                  <a:gd name="T93" fmla="*/ 16 h 58"/>
                  <a:gd name="T94" fmla="*/ 26 w 34"/>
                  <a:gd name="T95" fmla="*/ 13 h 58"/>
                  <a:gd name="T96" fmla="*/ 25 w 34"/>
                  <a:gd name="T97" fmla="*/ 15 h 58"/>
                  <a:gd name="T98" fmla="*/ 26 w 34"/>
                  <a:gd name="T99" fmla="*/ 13 h 58"/>
                  <a:gd name="T100" fmla="*/ 30 w 34"/>
                  <a:gd name="T101" fmla="*/ 7 h 58"/>
                  <a:gd name="T102" fmla="*/ 34 w 34"/>
                  <a:gd name="T10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4" h="58">
                    <a:moveTo>
                      <a:pt x="0" y="57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7"/>
                    </a:cubicBezTo>
                    <a:cubicBezTo>
                      <a:pt x="0" y="57"/>
                      <a:pt x="0" y="57"/>
                      <a:pt x="0" y="57"/>
                    </a:cubicBezTo>
                    <a:moveTo>
                      <a:pt x="3" y="52"/>
                    </a:move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3" y="53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moveTo>
                      <a:pt x="3" y="52"/>
                    </a:move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4" y="52"/>
                    </a:cubicBezTo>
                    <a:cubicBezTo>
                      <a:pt x="4" y="52"/>
                      <a:pt x="4" y="52"/>
                      <a:pt x="3" y="52"/>
                    </a:cubicBezTo>
                    <a:moveTo>
                      <a:pt x="4" y="51"/>
                    </a:moveTo>
                    <a:cubicBezTo>
                      <a:pt x="4" y="51"/>
                      <a:pt x="4" y="52"/>
                      <a:pt x="3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1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moveTo>
                      <a:pt x="6" y="47"/>
                    </a:moveTo>
                    <a:cubicBezTo>
                      <a:pt x="5" y="49"/>
                      <a:pt x="4" y="50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0"/>
                      <a:pt x="5" y="49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moveTo>
                      <a:pt x="7" y="45"/>
                    </a:move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moveTo>
                      <a:pt x="7" y="45"/>
                    </a:move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moveTo>
                      <a:pt x="8" y="43"/>
                    </a:moveTo>
                    <a:cubicBezTo>
                      <a:pt x="8" y="43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moveTo>
                      <a:pt x="9" y="42"/>
                    </a:moveTo>
                    <a:cubicBezTo>
                      <a:pt x="9" y="42"/>
                      <a:pt x="9" y="42"/>
                      <a:pt x="9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moveTo>
                      <a:pt x="9" y="41"/>
                    </a:move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moveTo>
                      <a:pt x="10" y="40"/>
                    </a:move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moveTo>
                      <a:pt x="10" y="40"/>
                    </a:move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moveTo>
                      <a:pt x="13" y="35"/>
                    </a:moveTo>
                    <a:cubicBezTo>
                      <a:pt x="12" y="37"/>
                      <a:pt x="11" y="38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1" y="38"/>
                      <a:pt x="12" y="37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moveTo>
                      <a:pt x="16" y="30"/>
                    </a:move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moveTo>
                      <a:pt x="17" y="29"/>
                    </a:move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moveTo>
                      <a:pt x="25" y="16"/>
                    </a:moveTo>
                    <a:cubicBezTo>
                      <a:pt x="24" y="16"/>
                      <a:pt x="24" y="17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7"/>
                      <a:pt x="24" y="16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moveTo>
                      <a:pt x="26" y="13"/>
                    </a:moveTo>
                    <a:cubicBezTo>
                      <a:pt x="26" y="14"/>
                      <a:pt x="26" y="14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6" y="14"/>
                      <a:pt x="26" y="14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moveTo>
                      <a:pt x="34" y="0"/>
                    </a:moveTo>
                    <a:cubicBezTo>
                      <a:pt x="33" y="2"/>
                      <a:pt x="31" y="4"/>
                      <a:pt x="30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1" y="4"/>
                      <a:pt x="33" y="2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0256"/>
              <p:cNvSpPr>
                <a:spLocks noEditPoints="1"/>
              </p:cNvSpPr>
              <p:nvPr/>
            </p:nvSpPr>
            <p:spPr bwMode="auto">
              <a:xfrm>
                <a:off x="-304" y="3816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Oval 10257"/>
              <p:cNvSpPr>
                <a:spLocks noChangeArrowheads="1"/>
              </p:cNvSpPr>
              <p:nvPr/>
            </p:nvSpPr>
            <p:spPr bwMode="auto">
              <a:xfrm>
                <a:off x="-304" y="381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Oval 10258"/>
              <p:cNvSpPr>
                <a:spLocks noChangeArrowheads="1"/>
              </p:cNvSpPr>
              <p:nvPr/>
            </p:nvSpPr>
            <p:spPr bwMode="auto">
              <a:xfrm>
                <a:off x="-288" y="379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0259"/>
              <p:cNvSpPr>
                <a:spLocks noEditPoints="1"/>
              </p:cNvSpPr>
              <p:nvPr/>
            </p:nvSpPr>
            <p:spPr bwMode="auto">
              <a:xfrm>
                <a:off x="-311" y="3689"/>
                <a:ext cx="85" cy="144"/>
              </a:xfrm>
              <a:custGeom>
                <a:avLst/>
                <a:gdLst>
                  <a:gd name="T0" fmla="*/ 0 w 36"/>
                  <a:gd name="T1" fmla="*/ 61 h 61"/>
                  <a:gd name="T2" fmla="*/ 0 w 36"/>
                  <a:gd name="T3" fmla="*/ 61 h 61"/>
                  <a:gd name="T4" fmla="*/ 0 w 36"/>
                  <a:gd name="T5" fmla="*/ 60 h 61"/>
                  <a:gd name="T6" fmla="*/ 3 w 36"/>
                  <a:gd name="T7" fmla="*/ 56 h 61"/>
                  <a:gd name="T8" fmla="*/ 7 w 36"/>
                  <a:gd name="T9" fmla="*/ 49 h 61"/>
                  <a:gd name="T10" fmla="*/ 6 w 36"/>
                  <a:gd name="T11" fmla="*/ 50 h 61"/>
                  <a:gd name="T12" fmla="*/ 7 w 36"/>
                  <a:gd name="T13" fmla="*/ 49 h 61"/>
                  <a:gd name="T14" fmla="*/ 7 w 36"/>
                  <a:gd name="T15" fmla="*/ 48 h 61"/>
                  <a:gd name="T16" fmla="*/ 7 w 36"/>
                  <a:gd name="T17" fmla="*/ 48 h 61"/>
                  <a:gd name="T18" fmla="*/ 8 w 36"/>
                  <a:gd name="T19" fmla="*/ 47 h 61"/>
                  <a:gd name="T20" fmla="*/ 7 w 36"/>
                  <a:gd name="T21" fmla="*/ 48 h 61"/>
                  <a:gd name="T22" fmla="*/ 8 w 36"/>
                  <a:gd name="T23" fmla="*/ 47 h 61"/>
                  <a:gd name="T24" fmla="*/ 8 w 36"/>
                  <a:gd name="T25" fmla="*/ 47 h 61"/>
                  <a:gd name="T26" fmla="*/ 8 w 36"/>
                  <a:gd name="T27" fmla="*/ 47 h 61"/>
                  <a:gd name="T28" fmla="*/ 8 w 36"/>
                  <a:gd name="T29" fmla="*/ 47 h 61"/>
                  <a:gd name="T30" fmla="*/ 8 w 36"/>
                  <a:gd name="T31" fmla="*/ 47 h 61"/>
                  <a:gd name="T32" fmla="*/ 8 w 36"/>
                  <a:gd name="T33" fmla="*/ 47 h 61"/>
                  <a:gd name="T34" fmla="*/ 8 w 36"/>
                  <a:gd name="T35" fmla="*/ 46 h 61"/>
                  <a:gd name="T36" fmla="*/ 9 w 36"/>
                  <a:gd name="T37" fmla="*/ 46 h 61"/>
                  <a:gd name="T38" fmla="*/ 9 w 36"/>
                  <a:gd name="T39" fmla="*/ 45 h 61"/>
                  <a:gd name="T40" fmla="*/ 9 w 36"/>
                  <a:gd name="T41" fmla="*/ 45 h 61"/>
                  <a:gd name="T42" fmla="*/ 9 w 36"/>
                  <a:gd name="T43" fmla="*/ 45 h 61"/>
                  <a:gd name="T44" fmla="*/ 9 w 36"/>
                  <a:gd name="T45" fmla="*/ 44 h 61"/>
                  <a:gd name="T46" fmla="*/ 10 w 36"/>
                  <a:gd name="T47" fmla="*/ 44 h 61"/>
                  <a:gd name="T48" fmla="*/ 10 w 36"/>
                  <a:gd name="T49" fmla="*/ 43 h 61"/>
                  <a:gd name="T50" fmla="*/ 10 w 36"/>
                  <a:gd name="T51" fmla="*/ 43 h 61"/>
                  <a:gd name="T52" fmla="*/ 10 w 36"/>
                  <a:gd name="T53" fmla="*/ 43 h 61"/>
                  <a:gd name="T54" fmla="*/ 13 w 36"/>
                  <a:gd name="T55" fmla="*/ 38 h 61"/>
                  <a:gd name="T56" fmla="*/ 16 w 36"/>
                  <a:gd name="T57" fmla="*/ 33 h 61"/>
                  <a:gd name="T58" fmla="*/ 17 w 36"/>
                  <a:gd name="T59" fmla="*/ 32 h 61"/>
                  <a:gd name="T60" fmla="*/ 16 w 36"/>
                  <a:gd name="T61" fmla="*/ 33 h 61"/>
                  <a:gd name="T62" fmla="*/ 17 w 36"/>
                  <a:gd name="T63" fmla="*/ 32 h 61"/>
                  <a:gd name="T64" fmla="*/ 17 w 36"/>
                  <a:gd name="T65" fmla="*/ 32 h 61"/>
                  <a:gd name="T66" fmla="*/ 20 w 36"/>
                  <a:gd name="T67" fmla="*/ 27 h 61"/>
                  <a:gd name="T68" fmla="*/ 24 w 36"/>
                  <a:gd name="T69" fmla="*/ 21 h 61"/>
                  <a:gd name="T70" fmla="*/ 20 w 36"/>
                  <a:gd name="T71" fmla="*/ 27 h 61"/>
                  <a:gd name="T72" fmla="*/ 24 w 36"/>
                  <a:gd name="T73" fmla="*/ 21 h 61"/>
                  <a:gd name="T74" fmla="*/ 25 w 36"/>
                  <a:gd name="T75" fmla="*/ 19 h 61"/>
                  <a:gd name="T76" fmla="*/ 25 w 36"/>
                  <a:gd name="T77" fmla="*/ 18 h 61"/>
                  <a:gd name="T78" fmla="*/ 30 w 36"/>
                  <a:gd name="T79" fmla="*/ 10 h 61"/>
                  <a:gd name="T80" fmla="*/ 26 w 36"/>
                  <a:gd name="T81" fmla="*/ 16 h 61"/>
                  <a:gd name="T82" fmla="*/ 30 w 36"/>
                  <a:gd name="T83" fmla="*/ 10 h 61"/>
                  <a:gd name="T84" fmla="*/ 34 w 36"/>
                  <a:gd name="T85" fmla="*/ 3 h 61"/>
                  <a:gd name="T86" fmla="*/ 36 w 36"/>
                  <a:gd name="T8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" h="61">
                    <a:moveTo>
                      <a:pt x="0" y="61"/>
                    </a:move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moveTo>
                      <a:pt x="3" y="56"/>
                    </a:moveTo>
                    <a:cubicBezTo>
                      <a:pt x="2" y="57"/>
                      <a:pt x="1" y="59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1" y="59"/>
                      <a:pt x="2" y="58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moveTo>
                      <a:pt x="7" y="49"/>
                    </a:moveTo>
                    <a:cubicBezTo>
                      <a:pt x="7" y="49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8" y="47"/>
                    </a:moveTo>
                    <a:cubicBezTo>
                      <a:pt x="8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8" y="48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8" y="47"/>
                    </a:move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8" y="47"/>
                    </a:move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9" y="46"/>
                    </a:moveTo>
                    <a:cubicBezTo>
                      <a:pt x="9" y="46"/>
                      <a:pt x="8" y="46"/>
                      <a:pt x="8" y="46"/>
                    </a:cubicBezTo>
                    <a:cubicBezTo>
                      <a:pt x="8" y="46"/>
                      <a:pt x="8" y="46"/>
                      <a:pt x="8" y="46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9" y="46"/>
                      <a:pt x="9" y="46"/>
                      <a:pt x="9" y="46"/>
                    </a:cubicBezTo>
                    <a:moveTo>
                      <a:pt x="9" y="45"/>
                    </a:move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moveTo>
                      <a:pt x="10" y="44"/>
                    </a:moveTo>
                    <a:cubicBezTo>
                      <a:pt x="10" y="44"/>
                      <a:pt x="10" y="44"/>
                      <a:pt x="9" y="44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0" y="44"/>
                      <a:pt x="10" y="44"/>
                      <a:pt x="10" y="44"/>
                    </a:cubicBezTo>
                    <a:cubicBezTo>
                      <a:pt x="10" y="44"/>
                      <a:pt x="10" y="44"/>
                      <a:pt x="10" y="44"/>
                    </a:cubicBezTo>
                    <a:moveTo>
                      <a:pt x="10" y="43"/>
                    </a:move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moveTo>
                      <a:pt x="16" y="33"/>
                    </a:moveTo>
                    <a:cubicBezTo>
                      <a:pt x="15" y="35"/>
                      <a:pt x="14" y="36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7"/>
                      <a:pt x="15" y="35"/>
                      <a:pt x="16" y="33"/>
                    </a:cubicBezTo>
                    <a:cubicBezTo>
                      <a:pt x="16" y="33"/>
                      <a:pt x="16" y="33"/>
                      <a:pt x="16" y="33"/>
                    </a:cubicBezTo>
                    <a:moveTo>
                      <a:pt x="17" y="32"/>
                    </a:moveTo>
                    <a:cubicBezTo>
                      <a:pt x="17" y="32"/>
                      <a:pt x="16" y="32"/>
                      <a:pt x="16" y="33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moveTo>
                      <a:pt x="20" y="27"/>
                    </a:moveTo>
                    <a:cubicBezTo>
                      <a:pt x="19" y="29"/>
                      <a:pt x="18" y="30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8" y="30"/>
                      <a:pt x="19" y="29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moveTo>
                      <a:pt x="24" y="21"/>
                    </a:moveTo>
                    <a:cubicBezTo>
                      <a:pt x="22" y="23"/>
                      <a:pt x="21" y="25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1" y="25"/>
                      <a:pt x="22" y="23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moveTo>
                      <a:pt x="25" y="18"/>
                    </a:moveTo>
                    <a:cubicBezTo>
                      <a:pt x="25" y="18"/>
                      <a:pt x="25" y="18"/>
                      <a:pt x="25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8"/>
                      <a:pt x="25" y="18"/>
                      <a:pt x="25" y="18"/>
                    </a:cubicBezTo>
                    <a:moveTo>
                      <a:pt x="30" y="10"/>
                    </a:moveTo>
                    <a:cubicBezTo>
                      <a:pt x="29" y="12"/>
                      <a:pt x="27" y="14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7" y="14"/>
                      <a:pt x="29" y="12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moveTo>
                      <a:pt x="36" y="0"/>
                    </a:moveTo>
                    <a:cubicBezTo>
                      <a:pt x="35" y="1"/>
                      <a:pt x="35" y="2"/>
                      <a:pt x="34" y="3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5" y="2"/>
                      <a:pt x="35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0260"/>
              <p:cNvSpPr>
                <a:spLocks noEditPoints="1"/>
              </p:cNvSpPr>
              <p:nvPr/>
            </p:nvSpPr>
            <p:spPr bwMode="auto">
              <a:xfrm>
                <a:off x="-260" y="3724"/>
                <a:ext cx="74" cy="123"/>
              </a:xfrm>
              <a:custGeom>
                <a:avLst/>
                <a:gdLst>
                  <a:gd name="T0" fmla="*/ 0 w 31"/>
                  <a:gd name="T1" fmla="*/ 52 h 52"/>
                  <a:gd name="T2" fmla="*/ 0 w 31"/>
                  <a:gd name="T3" fmla="*/ 52 h 52"/>
                  <a:gd name="T4" fmla="*/ 0 w 31"/>
                  <a:gd name="T5" fmla="*/ 52 h 52"/>
                  <a:gd name="T6" fmla="*/ 0 w 31"/>
                  <a:gd name="T7" fmla="*/ 52 h 52"/>
                  <a:gd name="T8" fmla="*/ 1 w 31"/>
                  <a:gd name="T9" fmla="*/ 51 h 52"/>
                  <a:gd name="T10" fmla="*/ 1 w 31"/>
                  <a:gd name="T11" fmla="*/ 51 h 52"/>
                  <a:gd name="T12" fmla="*/ 1 w 31"/>
                  <a:gd name="T13" fmla="*/ 51 h 52"/>
                  <a:gd name="T14" fmla="*/ 1 w 31"/>
                  <a:gd name="T15" fmla="*/ 51 h 52"/>
                  <a:gd name="T16" fmla="*/ 1 w 31"/>
                  <a:gd name="T17" fmla="*/ 51 h 52"/>
                  <a:gd name="T18" fmla="*/ 3 w 31"/>
                  <a:gd name="T19" fmla="*/ 47 h 52"/>
                  <a:gd name="T20" fmla="*/ 5 w 31"/>
                  <a:gd name="T21" fmla="*/ 44 h 52"/>
                  <a:gd name="T22" fmla="*/ 4 w 31"/>
                  <a:gd name="T23" fmla="*/ 45 h 52"/>
                  <a:gd name="T24" fmla="*/ 5 w 31"/>
                  <a:gd name="T25" fmla="*/ 44 h 52"/>
                  <a:gd name="T26" fmla="*/ 5 w 31"/>
                  <a:gd name="T27" fmla="*/ 44 h 52"/>
                  <a:gd name="T28" fmla="*/ 6 w 31"/>
                  <a:gd name="T29" fmla="*/ 43 h 52"/>
                  <a:gd name="T30" fmla="*/ 6 w 31"/>
                  <a:gd name="T31" fmla="*/ 42 h 52"/>
                  <a:gd name="T32" fmla="*/ 6 w 31"/>
                  <a:gd name="T33" fmla="*/ 42 h 52"/>
                  <a:gd name="T34" fmla="*/ 6 w 31"/>
                  <a:gd name="T35" fmla="*/ 42 h 52"/>
                  <a:gd name="T36" fmla="*/ 6 w 31"/>
                  <a:gd name="T37" fmla="*/ 41 h 52"/>
                  <a:gd name="T38" fmla="*/ 7 w 31"/>
                  <a:gd name="T39" fmla="*/ 40 h 52"/>
                  <a:gd name="T40" fmla="*/ 8 w 31"/>
                  <a:gd name="T41" fmla="*/ 39 h 52"/>
                  <a:gd name="T42" fmla="*/ 8 w 31"/>
                  <a:gd name="T43" fmla="*/ 39 h 52"/>
                  <a:gd name="T44" fmla="*/ 8 w 31"/>
                  <a:gd name="T45" fmla="*/ 39 h 52"/>
                  <a:gd name="T46" fmla="*/ 8 w 31"/>
                  <a:gd name="T47" fmla="*/ 39 h 52"/>
                  <a:gd name="T48" fmla="*/ 11 w 31"/>
                  <a:gd name="T49" fmla="*/ 35 h 52"/>
                  <a:gd name="T50" fmla="*/ 14 w 31"/>
                  <a:gd name="T51" fmla="*/ 29 h 52"/>
                  <a:gd name="T52" fmla="*/ 13 w 31"/>
                  <a:gd name="T53" fmla="*/ 30 h 52"/>
                  <a:gd name="T54" fmla="*/ 14 w 31"/>
                  <a:gd name="T55" fmla="*/ 29 h 52"/>
                  <a:gd name="T56" fmla="*/ 14 w 31"/>
                  <a:gd name="T57" fmla="*/ 29 h 52"/>
                  <a:gd name="T58" fmla="*/ 14 w 31"/>
                  <a:gd name="T59" fmla="*/ 28 h 52"/>
                  <a:gd name="T60" fmla="*/ 17 w 31"/>
                  <a:gd name="T61" fmla="*/ 24 h 52"/>
                  <a:gd name="T62" fmla="*/ 17 w 31"/>
                  <a:gd name="T63" fmla="*/ 24 h 52"/>
                  <a:gd name="T64" fmla="*/ 17 w 31"/>
                  <a:gd name="T65" fmla="*/ 24 h 52"/>
                  <a:gd name="T66" fmla="*/ 21 w 31"/>
                  <a:gd name="T67" fmla="*/ 17 h 52"/>
                  <a:gd name="T68" fmla="*/ 22 w 31"/>
                  <a:gd name="T69" fmla="*/ 15 h 52"/>
                  <a:gd name="T70" fmla="*/ 23 w 31"/>
                  <a:gd name="T71" fmla="*/ 13 h 52"/>
                  <a:gd name="T72" fmla="*/ 23 w 31"/>
                  <a:gd name="T73" fmla="*/ 14 h 52"/>
                  <a:gd name="T74" fmla="*/ 23 w 31"/>
                  <a:gd name="T75" fmla="*/ 13 h 52"/>
                  <a:gd name="T76" fmla="*/ 28 w 31"/>
                  <a:gd name="T77" fmla="*/ 6 h 52"/>
                  <a:gd name="T78" fmla="*/ 31 w 31"/>
                  <a:gd name="T7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1" h="52"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moveTo>
                      <a:pt x="1" y="51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moveTo>
                      <a:pt x="1" y="51"/>
                    </a:move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moveTo>
                      <a:pt x="3" y="47"/>
                    </a:move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2" y="50"/>
                      <a:pt x="2" y="48"/>
                      <a:pt x="3" y="47"/>
                    </a:cubicBezTo>
                    <a:cubicBezTo>
                      <a:pt x="3" y="47"/>
                      <a:pt x="3" y="47"/>
                      <a:pt x="3" y="47"/>
                    </a:cubicBezTo>
                    <a:moveTo>
                      <a:pt x="5" y="44"/>
                    </a:moveTo>
                    <a:cubicBezTo>
                      <a:pt x="4" y="45"/>
                      <a:pt x="4" y="45"/>
                      <a:pt x="4" y="45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4" y="45"/>
                      <a:pt x="5" y="45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moveTo>
                      <a:pt x="5" y="43"/>
                    </a:moveTo>
                    <a:cubicBezTo>
                      <a:pt x="5" y="44"/>
                      <a:pt x="5" y="44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5" y="43"/>
                      <a:pt x="6" y="43"/>
                      <a:pt x="6" y="43"/>
                    </a:cubicBezTo>
                    <a:cubicBezTo>
                      <a:pt x="6" y="43"/>
                      <a:pt x="6" y="43"/>
                      <a:pt x="5" y="43"/>
                    </a:cubicBezTo>
                    <a:moveTo>
                      <a:pt x="6" y="42"/>
                    </a:move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moveTo>
                      <a:pt x="7" y="40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1"/>
                      <a:pt x="7" y="41"/>
                    </a:cubicBezTo>
                    <a:cubicBezTo>
                      <a:pt x="7" y="41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8" y="39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moveTo>
                      <a:pt x="10" y="35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9" y="37"/>
                      <a:pt x="10" y="36"/>
                      <a:pt x="11" y="35"/>
                    </a:cubicBezTo>
                    <a:cubicBezTo>
                      <a:pt x="10" y="35"/>
                      <a:pt x="10" y="35"/>
                      <a:pt x="10" y="35"/>
                    </a:cubicBezTo>
                    <a:moveTo>
                      <a:pt x="14" y="29"/>
                    </a:move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30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9"/>
                    </a:cubicBezTo>
                    <a:moveTo>
                      <a:pt x="14" y="28"/>
                    </a:move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moveTo>
                      <a:pt x="22" y="15"/>
                    </a:move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moveTo>
                      <a:pt x="23" y="13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31" y="0"/>
                    </a:move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4"/>
                      <a:pt x="30" y="2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Oval 10261"/>
              <p:cNvSpPr>
                <a:spLocks noChangeArrowheads="1"/>
              </p:cNvSpPr>
              <p:nvPr/>
            </p:nvSpPr>
            <p:spPr bwMode="auto">
              <a:xfrm>
                <a:off x="-260" y="384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Oval 10262"/>
              <p:cNvSpPr>
                <a:spLocks noChangeArrowheads="1"/>
              </p:cNvSpPr>
              <p:nvPr/>
            </p:nvSpPr>
            <p:spPr bwMode="auto">
              <a:xfrm>
                <a:off x="-241" y="381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0263"/>
              <p:cNvSpPr>
                <a:spLocks noEditPoints="1"/>
              </p:cNvSpPr>
              <p:nvPr/>
            </p:nvSpPr>
            <p:spPr bwMode="auto">
              <a:xfrm>
                <a:off x="-262" y="3715"/>
                <a:ext cx="80" cy="137"/>
              </a:xfrm>
              <a:custGeom>
                <a:avLst/>
                <a:gdLst>
                  <a:gd name="T0" fmla="*/ 0 w 34"/>
                  <a:gd name="T1" fmla="*/ 58 h 58"/>
                  <a:gd name="T2" fmla="*/ 1 w 34"/>
                  <a:gd name="T3" fmla="*/ 56 h 58"/>
                  <a:gd name="T4" fmla="*/ 5 w 34"/>
                  <a:gd name="T5" fmla="*/ 49 h 58"/>
                  <a:gd name="T6" fmla="*/ 4 w 34"/>
                  <a:gd name="T7" fmla="*/ 51 h 58"/>
                  <a:gd name="T8" fmla="*/ 5 w 34"/>
                  <a:gd name="T9" fmla="*/ 49 h 58"/>
                  <a:gd name="T10" fmla="*/ 6 w 34"/>
                  <a:gd name="T11" fmla="*/ 48 h 58"/>
                  <a:gd name="T12" fmla="*/ 6 w 34"/>
                  <a:gd name="T13" fmla="*/ 48 h 58"/>
                  <a:gd name="T14" fmla="*/ 7 w 34"/>
                  <a:gd name="T15" fmla="*/ 46 h 58"/>
                  <a:gd name="T16" fmla="*/ 7 w 34"/>
                  <a:gd name="T17" fmla="*/ 47 h 58"/>
                  <a:gd name="T18" fmla="*/ 7 w 34"/>
                  <a:gd name="T19" fmla="*/ 46 h 58"/>
                  <a:gd name="T20" fmla="*/ 7 w 34"/>
                  <a:gd name="T21" fmla="*/ 46 h 58"/>
                  <a:gd name="T22" fmla="*/ 8 w 34"/>
                  <a:gd name="T23" fmla="*/ 45 h 58"/>
                  <a:gd name="T24" fmla="*/ 9 w 34"/>
                  <a:gd name="T25" fmla="*/ 43 h 58"/>
                  <a:gd name="T26" fmla="*/ 8 w 34"/>
                  <a:gd name="T27" fmla="*/ 44 h 58"/>
                  <a:gd name="T28" fmla="*/ 9 w 34"/>
                  <a:gd name="T29" fmla="*/ 43 h 58"/>
                  <a:gd name="T30" fmla="*/ 11 w 34"/>
                  <a:gd name="T31" fmla="*/ 39 h 58"/>
                  <a:gd name="T32" fmla="*/ 14 w 34"/>
                  <a:gd name="T33" fmla="*/ 34 h 58"/>
                  <a:gd name="T34" fmla="*/ 15 w 34"/>
                  <a:gd name="T35" fmla="*/ 33 h 58"/>
                  <a:gd name="T36" fmla="*/ 15 w 34"/>
                  <a:gd name="T37" fmla="*/ 33 h 58"/>
                  <a:gd name="T38" fmla="*/ 15 w 34"/>
                  <a:gd name="T39" fmla="*/ 33 h 58"/>
                  <a:gd name="T40" fmla="*/ 15 w 34"/>
                  <a:gd name="T41" fmla="*/ 32 h 58"/>
                  <a:gd name="T42" fmla="*/ 18 w 34"/>
                  <a:gd name="T43" fmla="*/ 28 h 58"/>
                  <a:gd name="T44" fmla="*/ 22 w 34"/>
                  <a:gd name="T45" fmla="*/ 21 h 58"/>
                  <a:gd name="T46" fmla="*/ 18 w 34"/>
                  <a:gd name="T47" fmla="*/ 28 h 58"/>
                  <a:gd name="T48" fmla="*/ 22 w 34"/>
                  <a:gd name="T49" fmla="*/ 21 h 58"/>
                  <a:gd name="T50" fmla="*/ 23 w 34"/>
                  <a:gd name="T51" fmla="*/ 19 h 58"/>
                  <a:gd name="T52" fmla="*/ 24 w 34"/>
                  <a:gd name="T53" fmla="*/ 18 h 58"/>
                  <a:gd name="T54" fmla="*/ 29 w 34"/>
                  <a:gd name="T55" fmla="*/ 10 h 58"/>
                  <a:gd name="T56" fmla="*/ 24 w 34"/>
                  <a:gd name="T57" fmla="*/ 17 h 58"/>
                  <a:gd name="T58" fmla="*/ 29 w 34"/>
                  <a:gd name="T59" fmla="*/ 10 h 58"/>
                  <a:gd name="T60" fmla="*/ 32 w 34"/>
                  <a:gd name="T61" fmla="*/ 4 h 58"/>
                  <a:gd name="T62" fmla="*/ 34 w 34"/>
                  <a:gd name="T6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4" h="58">
                    <a:moveTo>
                      <a:pt x="1" y="56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7"/>
                      <a:pt x="1" y="57"/>
                      <a:pt x="1" y="56"/>
                    </a:cubicBezTo>
                    <a:cubicBezTo>
                      <a:pt x="1" y="56"/>
                      <a:pt x="1" y="56"/>
                      <a:pt x="1" y="56"/>
                    </a:cubicBezTo>
                    <a:moveTo>
                      <a:pt x="5" y="49"/>
                    </a:move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5" y="50"/>
                      <a:pt x="5" y="49"/>
                    </a:cubicBezTo>
                    <a:cubicBezTo>
                      <a:pt x="5" y="49"/>
                      <a:pt x="5" y="49"/>
                      <a:pt x="5" y="49"/>
                    </a:cubicBezTo>
                    <a:moveTo>
                      <a:pt x="6" y="48"/>
                    </a:move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moveTo>
                      <a:pt x="7" y="46"/>
                    </a:moveTo>
                    <a:cubicBezTo>
                      <a:pt x="6" y="47"/>
                      <a:pt x="6" y="47"/>
                      <a:pt x="6" y="47"/>
                    </a:cubicBezTo>
                    <a:cubicBezTo>
                      <a:pt x="7" y="47"/>
                      <a:pt x="7" y="47"/>
                      <a:pt x="7" y="47"/>
                    </a:cubicBezTo>
                    <a:cubicBezTo>
                      <a:pt x="7" y="47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moveTo>
                      <a:pt x="7" y="45"/>
                    </a:move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8" y="46"/>
                      <a:pt x="8" y="45"/>
                    </a:cubicBezTo>
                    <a:cubicBezTo>
                      <a:pt x="8" y="45"/>
                      <a:pt x="7" y="45"/>
                      <a:pt x="7" y="45"/>
                    </a:cubicBezTo>
                    <a:moveTo>
                      <a:pt x="9" y="43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9" y="44"/>
                      <a:pt x="9" y="44"/>
                      <a:pt x="9" y="43"/>
                    </a:cubicBezTo>
                    <a:cubicBezTo>
                      <a:pt x="9" y="43"/>
                      <a:pt x="9" y="43"/>
                      <a:pt x="9" y="43"/>
                    </a:cubicBezTo>
                    <a:moveTo>
                      <a:pt x="14" y="34"/>
                    </a:move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2" y="39"/>
                    </a:cubicBezTo>
                    <a:cubicBezTo>
                      <a:pt x="13" y="37"/>
                      <a:pt x="13" y="35"/>
                      <a:pt x="14" y="34"/>
                    </a:cubicBezTo>
                    <a:cubicBezTo>
                      <a:pt x="14" y="34"/>
                      <a:pt x="14" y="34"/>
                      <a:pt x="14" y="34"/>
                    </a:cubicBezTo>
                    <a:moveTo>
                      <a:pt x="15" y="33"/>
                    </a:move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moveTo>
                      <a:pt x="18" y="28"/>
                    </a:move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6" y="31"/>
                      <a:pt x="17" y="29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moveTo>
                      <a:pt x="22" y="21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9" y="25"/>
                      <a:pt x="21" y="23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moveTo>
                      <a:pt x="24" y="18"/>
                    </a:move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moveTo>
                      <a:pt x="29" y="10"/>
                    </a:move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6" y="15"/>
                      <a:pt x="27" y="12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moveTo>
                      <a:pt x="34" y="0"/>
                    </a:moveTo>
                    <a:cubicBezTo>
                      <a:pt x="32" y="4"/>
                      <a:pt x="32" y="4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3"/>
                      <a:pt x="34" y="1"/>
                      <a:pt x="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0264"/>
              <p:cNvSpPr>
                <a:spLocks noEditPoints="1"/>
              </p:cNvSpPr>
              <p:nvPr/>
            </p:nvSpPr>
            <p:spPr bwMode="auto">
              <a:xfrm>
                <a:off x="62" y="3790"/>
                <a:ext cx="14" cy="52"/>
              </a:xfrm>
              <a:custGeom>
                <a:avLst/>
                <a:gdLst>
                  <a:gd name="T0" fmla="*/ 3 w 6"/>
                  <a:gd name="T1" fmla="*/ 15 h 22"/>
                  <a:gd name="T2" fmla="*/ 3 w 6"/>
                  <a:gd name="T3" fmla="*/ 15 h 22"/>
                  <a:gd name="T4" fmla="*/ 3 w 6"/>
                  <a:gd name="T5" fmla="*/ 16 h 22"/>
                  <a:gd name="T6" fmla="*/ 2 w 6"/>
                  <a:gd name="T7" fmla="*/ 16 h 22"/>
                  <a:gd name="T8" fmla="*/ 1 w 6"/>
                  <a:gd name="T9" fmla="*/ 22 h 22"/>
                  <a:gd name="T10" fmla="*/ 1 w 6"/>
                  <a:gd name="T11" fmla="*/ 22 h 22"/>
                  <a:gd name="T12" fmla="*/ 2 w 6"/>
                  <a:gd name="T13" fmla="*/ 17 h 22"/>
                  <a:gd name="T14" fmla="*/ 3 w 6"/>
                  <a:gd name="T15" fmla="*/ 15 h 22"/>
                  <a:gd name="T16" fmla="*/ 5 w 6"/>
                  <a:gd name="T17" fmla="*/ 1 h 22"/>
                  <a:gd name="T18" fmla="*/ 6 w 6"/>
                  <a:gd name="T19" fmla="*/ 3 h 22"/>
                  <a:gd name="T20" fmla="*/ 5 w 6"/>
                  <a:gd name="T21" fmla="*/ 5 h 22"/>
                  <a:gd name="T22" fmla="*/ 6 w 6"/>
                  <a:gd name="T23" fmla="*/ 5 h 22"/>
                  <a:gd name="T24" fmla="*/ 5 w 6"/>
                  <a:gd name="T25" fmla="*/ 6 h 22"/>
                  <a:gd name="T26" fmla="*/ 6 w 6"/>
                  <a:gd name="T27" fmla="*/ 6 h 22"/>
                  <a:gd name="T28" fmla="*/ 6 w 6"/>
                  <a:gd name="T29" fmla="*/ 5 h 22"/>
                  <a:gd name="T30" fmla="*/ 6 w 6"/>
                  <a:gd name="T31" fmla="*/ 6 h 22"/>
                  <a:gd name="T32" fmla="*/ 6 w 6"/>
                  <a:gd name="T33" fmla="*/ 3 h 22"/>
                  <a:gd name="T34" fmla="*/ 5 w 6"/>
                  <a:gd name="T35" fmla="*/ 1 h 22"/>
                  <a:gd name="T36" fmla="*/ 3 w 6"/>
                  <a:gd name="T37" fmla="*/ 0 h 22"/>
                  <a:gd name="T38" fmla="*/ 0 w 6"/>
                  <a:gd name="T39" fmla="*/ 1 h 22"/>
                  <a:gd name="T40" fmla="*/ 3 w 6"/>
                  <a:gd name="T41" fmla="*/ 0 h 22"/>
                  <a:gd name="T42" fmla="*/ 5 w 6"/>
                  <a:gd name="T43" fmla="*/ 1 h 22"/>
                  <a:gd name="T44" fmla="*/ 3 w 6"/>
                  <a:gd name="T4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" h="22">
                    <a:moveTo>
                      <a:pt x="3" y="15"/>
                    </a:move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3" y="16"/>
                      <a:pt x="2" y="16"/>
                      <a:pt x="2" y="16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0"/>
                      <a:pt x="2" y="19"/>
                      <a:pt x="2" y="17"/>
                    </a:cubicBezTo>
                    <a:cubicBezTo>
                      <a:pt x="3" y="15"/>
                      <a:pt x="3" y="15"/>
                      <a:pt x="3" y="15"/>
                    </a:cubicBezTo>
                    <a:moveTo>
                      <a:pt x="5" y="1"/>
                    </a:moveTo>
                    <a:cubicBezTo>
                      <a:pt x="6" y="1"/>
                      <a:pt x="6" y="2"/>
                      <a:pt x="6" y="3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6" y="6"/>
                      <a:pt x="6" y="4"/>
                      <a:pt x="6" y="3"/>
                    </a:cubicBezTo>
                    <a:cubicBezTo>
                      <a:pt x="6" y="2"/>
                      <a:pt x="6" y="1"/>
                      <a:pt x="5" y="1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0" y="1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0265"/>
              <p:cNvSpPr>
                <a:spLocks/>
              </p:cNvSpPr>
              <p:nvPr/>
            </p:nvSpPr>
            <p:spPr bwMode="auto">
              <a:xfrm>
                <a:off x="69" y="38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0266"/>
              <p:cNvSpPr>
                <a:spLocks noEditPoints="1"/>
              </p:cNvSpPr>
              <p:nvPr/>
            </p:nvSpPr>
            <p:spPr bwMode="auto">
              <a:xfrm>
                <a:off x="62" y="3804"/>
                <a:ext cx="14" cy="41"/>
              </a:xfrm>
              <a:custGeom>
                <a:avLst/>
                <a:gdLst>
                  <a:gd name="T0" fmla="*/ 1 w 6"/>
                  <a:gd name="T1" fmla="*/ 16 h 17"/>
                  <a:gd name="T2" fmla="*/ 0 w 6"/>
                  <a:gd name="T3" fmla="*/ 17 h 17"/>
                  <a:gd name="T4" fmla="*/ 0 w 6"/>
                  <a:gd name="T5" fmla="*/ 17 h 17"/>
                  <a:gd name="T6" fmla="*/ 1 w 6"/>
                  <a:gd name="T7" fmla="*/ 17 h 17"/>
                  <a:gd name="T8" fmla="*/ 1 w 6"/>
                  <a:gd name="T9" fmla="*/ 16 h 17"/>
                  <a:gd name="T10" fmla="*/ 1 w 6"/>
                  <a:gd name="T11" fmla="*/ 16 h 17"/>
                  <a:gd name="T12" fmla="*/ 5 w 6"/>
                  <a:gd name="T13" fmla="*/ 0 h 17"/>
                  <a:gd name="T14" fmla="*/ 5 w 6"/>
                  <a:gd name="T15" fmla="*/ 0 h 17"/>
                  <a:gd name="T16" fmla="*/ 2 w 6"/>
                  <a:gd name="T17" fmla="*/ 10 h 17"/>
                  <a:gd name="T18" fmla="*/ 3 w 6"/>
                  <a:gd name="T19" fmla="*/ 10 h 17"/>
                  <a:gd name="T20" fmla="*/ 3 w 6"/>
                  <a:gd name="T21" fmla="*/ 9 h 17"/>
                  <a:gd name="T22" fmla="*/ 3 w 6"/>
                  <a:gd name="T23" fmla="*/ 9 h 17"/>
                  <a:gd name="T24" fmla="*/ 5 w 6"/>
                  <a:gd name="T25" fmla="*/ 3 h 17"/>
                  <a:gd name="T26" fmla="*/ 6 w 6"/>
                  <a:gd name="T27" fmla="*/ 0 h 17"/>
                  <a:gd name="T28" fmla="*/ 6 w 6"/>
                  <a:gd name="T29" fmla="*/ 0 h 17"/>
                  <a:gd name="T30" fmla="*/ 5 w 6"/>
                  <a:gd name="T3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" h="17">
                    <a:moveTo>
                      <a:pt x="1" y="16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17"/>
                      <a:pt x="1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0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0267"/>
              <p:cNvSpPr>
                <a:spLocks/>
              </p:cNvSpPr>
              <p:nvPr/>
            </p:nvSpPr>
            <p:spPr bwMode="auto">
              <a:xfrm>
                <a:off x="62" y="38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0268"/>
              <p:cNvSpPr>
                <a:spLocks noEditPoints="1"/>
              </p:cNvSpPr>
              <p:nvPr/>
            </p:nvSpPr>
            <p:spPr bwMode="auto">
              <a:xfrm>
                <a:off x="26" y="3868"/>
                <a:ext cx="29" cy="47"/>
              </a:xfrm>
              <a:custGeom>
                <a:avLst/>
                <a:gdLst>
                  <a:gd name="T0" fmla="*/ 7 w 12"/>
                  <a:gd name="T1" fmla="*/ 16 h 20"/>
                  <a:gd name="T2" fmla="*/ 7 w 12"/>
                  <a:gd name="T3" fmla="*/ 18 h 20"/>
                  <a:gd name="T4" fmla="*/ 7 w 12"/>
                  <a:gd name="T5" fmla="*/ 18 h 20"/>
                  <a:gd name="T6" fmla="*/ 7 w 12"/>
                  <a:gd name="T7" fmla="*/ 19 h 20"/>
                  <a:gd name="T8" fmla="*/ 7 w 12"/>
                  <a:gd name="T9" fmla="*/ 20 h 20"/>
                  <a:gd name="T10" fmla="*/ 7 w 12"/>
                  <a:gd name="T11" fmla="*/ 20 h 20"/>
                  <a:gd name="T12" fmla="*/ 7 w 12"/>
                  <a:gd name="T13" fmla="*/ 20 h 20"/>
                  <a:gd name="T14" fmla="*/ 7 w 12"/>
                  <a:gd name="T15" fmla="*/ 19 h 20"/>
                  <a:gd name="T16" fmla="*/ 7 w 12"/>
                  <a:gd name="T17" fmla="*/ 19 h 20"/>
                  <a:gd name="T18" fmla="*/ 8 w 12"/>
                  <a:gd name="T19" fmla="*/ 16 h 20"/>
                  <a:gd name="T20" fmla="*/ 7 w 12"/>
                  <a:gd name="T21" fmla="*/ 16 h 20"/>
                  <a:gd name="T22" fmla="*/ 8 w 12"/>
                  <a:gd name="T23" fmla="*/ 16 h 20"/>
                  <a:gd name="T24" fmla="*/ 8 w 12"/>
                  <a:gd name="T25" fmla="*/ 16 h 20"/>
                  <a:gd name="T26" fmla="*/ 8 w 12"/>
                  <a:gd name="T27" fmla="*/ 16 h 20"/>
                  <a:gd name="T28" fmla="*/ 8 w 12"/>
                  <a:gd name="T29" fmla="*/ 16 h 20"/>
                  <a:gd name="T30" fmla="*/ 8 w 12"/>
                  <a:gd name="T31" fmla="*/ 16 h 20"/>
                  <a:gd name="T32" fmla="*/ 2 w 12"/>
                  <a:gd name="T33" fmla="*/ 14 h 20"/>
                  <a:gd name="T34" fmla="*/ 1 w 12"/>
                  <a:gd name="T35" fmla="*/ 15 h 20"/>
                  <a:gd name="T36" fmla="*/ 0 w 12"/>
                  <a:gd name="T37" fmla="*/ 16 h 20"/>
                  <a:gd name="T38" fmla="*/ 1 w 12"/>
                  <a:gd name="T39" fmla="*/ 16 h 20"/>
                  <a:gd name="T40" fmla="*/ 2 w 12"/>
                  <a:gd name="T41" fmla="*/ 14 h 20"/>
                  <a:gd name="T42" fmla="*/ 2 w 12"/>
                  <a:gd name="T43" fmla="*/ 14 h 20"/>
                  <a:gd name="T44" fmla="*/ 3 w 12"/>
                  <a:gd name="T45" fmla="*/ 12 h 20"/>
                  <a:gd name="T46" fmla="*/ 2 w 12"/>
                  <a:gd name="T47" fmla="*/ 13 h 20"/>
                  <a:gd name="T48" fmla="*/ 3 w 12"/>
                  <a:gd name="T49" fmla="*/ 13 h 20"/>
                  <a:gd name="T50" fmla="*/ 3 w 12"/>
                  <a:gd name="T51" fmla="*/ 13 h 20"/>
                  <a:gd name="T52" fmla="*/ 3 w 12"/>
                  <a:gd name="T53" fmla="*/ 12 h 20"/>
                  <a:gd name="T54" fmla="*/ 12 w 12"/>
                  <a:gd name="T55" fmla="*/ 1 h 20"/>
                  <a:gd name="T56" fmla="*/ 11 w 12"/>
                  <a:gd name="T57" fmla="*/ 6 h 20"/>
                  <a:gd name="T58" fmla="*/ 11 w 12"/>
                  <a:gd name="T59" fmla="*/ 6 h 20"/>
                  <a:gd name="T60" fmla="*/ 12 w 12"/>
                  <a:gd name="T61" fmla="*/ 1 h 20"/>
                  <a:gd name="T62" fmla="*/ 12 w 12"/>
                  <a:gd name="T63" fmla="*/ 1 h 20"/>
                  <a:gd name="T64" fmla="*/ 10 w 12"/>
                  <a:gd name="T65" fmla="*/ 0 h 20"/>
                  <a:gd name="T66" fmla="*/ 8 w 12"/>
                  <a:gd name="T67" fmla="*/ 4 h 20"/>
                  <a:gd name="T68" fmla="*/ 8 w 12"/>
                  <a:gd name="T69" fmla="*/ 4 h 20"/>
                  <a:gd name="T70" fmla="*/ 8 w 12"/>
                  <a:gd name="T71" fmla="*/ 4 h 20"/>
                  <a:gd name="T72" fmla="*/ 10 w 12"/>
                  <a:gd name="T73" fmla="*/ 2 h 20"/>
                  <a:gd name="T74" fmla="*/ 10 w 12"/>
                  <a:gd name="T75" fmla="*/ 0 h 20"/>
                  <a:gd name="T76" fmla="*/ 10 w 12"/>
                  <a:gd name="T7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0">
                    <a:moveTo>
                      <a:pt x="7" y="16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8"/>
                      <a:pt x="7" y="17"/>
                      <a:pt x="8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8" y="16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moveTo>
                      <a:pt x="2" y="14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6"/>
                      <a:pt x="0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3" y="12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2"/>
                      <a:pt x="3" y="12"/>
                      <a:pt x="3" y="12"/>
                    </a:cubicBezTo>
                    <a:moveTo>
                      <a:pt x="12" y="1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4"/>
                      <a:pt x="12" y="3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0" y="0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0269"/>
              <p:cNvSpPr>
                <a:spLocks noEditPoints="1"/>
              </p:cNvSpPr>
              <p:nvPr/>
            </p:nvSpPr>
            <p:spPr bwMode="auto">
              <a:xfrm>
                <a:off x="26" y="3845"/>
                <a:ext cx="50" cy="61"/>
              </a:xfrm>
              <a:custGeom>
                <a:avLst/>
                <a:gdLst>
                  <a:gd name="T0" fmla="*/ 0 w 21"/>
                  <a:gd name="T1" fmla="*/ 26 h 26"/>
                  <a:gd name="T2" fmla="*/ 0 w 21"/>
                  <a:gd name="T3" fmla="*/ 26 h 26"/>
                  <a:gd name="T4" fmla="*/ 0 w 21"/>
                  <a:gd name="T5" fmla="*/ 26 h 26"/>
                  <a:gd name="T6" fmla="*/ 0 w 21"/>
                  <a:gd name="T7" fmla="*/ 26 h 26"/>
                  <a:gd name="T8" fmla="*/ 1 w 21"/>
                  <a:gd name="T9" fmla="*/ 26 h 26"/>
                  <a:gd name="T10" fmla="*/ 0 w 21"/>
                  <a:gd name="T11" fmla="*/ 26 h 26"/>
                  <a:gd name="T12" fmla="*/ 8 w 21"/>
                  <a:gd name="T13" fmla="*/ 26 h 26"/>
                  <a:gd name="T14" fmla="*/ 7 w 21"/>
                  <a:gd name="T15" fmla="*/ 26 h 26"/>
                  <a:gd name="T16" fmla="*/ 8 w 21"/>
                  <a:gd name="T17" fmla="*/ 26 h 26"/>
                  <a:gd name="T18" fmla="*/ 8 w 21"/>
                  <a:gd name="T19" fmla="*/ 26 h 26"/>
                  <a:gd name="T20" fmla="*/ 8 w 21"/>
                  <a:gd name="T21" fmla="*/ 26 h 26"/>
                  <a:gd name="T22" fmla="*/ 2 w 21"/>
                  <a:gd name="T23" fmla="*/ 23 h 26"/>
                  <a:gd name="T24" fmla="*/ 2 w 21"/>
                  <a:gd name="T25" fmla="*/ 24 h 26"/>
                  <a:gd name="T26" fmla="*/ 2 w 21"/>
                  <a:gd name="T27" fmla="*/ 24 h 26"/>
                  <a:gd name="T28" fmla="*/ 3 w 21"/>
                  <a:gd name="T29" fmla="*/ 23 h 26"/>
                  <a:gd name="T30" fmla="*/ 2 w 21"/>
                  <a:gd name="T31" fmla="*/ 23 h 26"/>
                  <a:gd name="T32" fmla="*/ 11 w 21"/>
                  <a:gd name="T33" fmla="*/ 16 h 26"/>
                  <a:gd name="T34" fmla="*/ 10 w 21"/>
                  <a:gd name="T35" fmla="*/ 16 h 26"/>
                  <a:gd name="T36" fmla="*/ 8 w 21"/>
                  <a:gd name="T37" fmla="*/ 24 h 26"/>
                  <a:gd name="T38" fmla="*/ 8 w 21"/>
                  <a:gd name="T39" fmla="*/ 26 h 26"/>
                  <a:gd name="T40" fmla="*/ 8 w 21"/>
                  <a:gd name="T41" fmla="*/ 26 h 26"/>
                  <a:gd name="T42" fmla="*/ 11 w 21"/>
                  <a:gd name="T43" fmla="*/ 16 h 26"/>
                  <a:gd name="T44" fmla="*/ 11 w 21"/>
                  <a:gd name="T45" fmla="*/ 16 h 26"/>
                  <a:gd name="T46" fmla="*/ 8 w 21"/>
                  <a:gd name="T47" fmla="*/ 14 h 26"/>
                  <a:gd name="T48" fmla="*/ 3 w 21"/>
                  <a:gd name="T49" fmla="*/ 21 h 26"/>
                  <a:gd name="T50" fmla="*/ 3 w 21"/>
                  <a:gd name="T51" fmla="*/ 22 h 26"/>
                  <a:gd name="T52" fmla="*/ 3 w 21"/>
                  <a:gd name="T53" fmla="*/ 23 h 26"/>
                  <a:gd name="T54" fmla="*/ 8 w 21"/>
                  <a:gd name="T55" fmla="*/ 14 h 26"/>
                  <a:gd name="T56" fmla="*/ 8 w 21"/>
                  <a:gd name="T57" fmla="*/ 14 h 26"/>
                  <a:gd name="T58" fmla="*/ 16 w 21"/>
                  <a:gd name="T59" fmla="*/ 0 h 26"/>
                  <a:gd name="T60" fmla="*/ 19 w 21"/>
                  <a:gd name="T61" fmla="*/ 1 h 26"/>
                  <a:gd name="T62" fmla="*/ 21 w 21"/>
                  <a:gd name="T63" fmla="*/ 2 h 26"/>
                  <a:gd name="T64" fmla="*/ 16 w 21"/>
                  <a:gd name="T65" fmla="*/ 0 h 26"/>
                  <a:gd name="T66" fmla="*/ 16 w 21"/>
                  <a:gd name="T67" fmla="*/ 0 h 26"/>
                  <a:gd name="T68" fmla="*/ 16 w 21"/>
                  <a:gd name="T69" fmla="*/ 0 h 26"/>
                  <a:gd name="T70" fmla="*/ 16 w 21"/>
                  <a:gd name="T71" fmla="*/ 0 h 26"/>
                  <a:gd name="T72" fmla="*/ 16 w 21"/>
                  <a:gd name="T73" fmla="*/ 0 h 26"/>
                  <a:gd name="T74" fmla="*/ 16 w 21"/>
                  <a:gd name="T75" fmla="*/ 0 h 26"/>
                  <a:gd name="T76" fmla="*/ 16 w 21"/>
                  <a:gd name="T77" fmla="*/ 0 h 26"/>
                  <a:gd name="T78" fmla="*/ 16 w 21"/>
                  <a:gd name="T79" fmla="*/ 0 h 26"/>
                  <a:gd name="T80" fmla="*/ 15 w 21"/>
                  <a:gd name="T81" fmla="*/ 0 h 26"/>
                  <a:gd name="T82" fmla="*/ 14 w 21"/>
                  <a:gd name="T83" fmla="*/ 4 h 26"/>
                  <a:gd name="T84" fmla="*/ 13 w 21"/>
                  <a:gd name="T85" fmla="*/ 6 h 26"/>
                  <a:gd name="T86" fmla="*/ 10 w 21"/>
                  <a:gd name="T87" fmla="*/ 10 h 26"/>
                  <a:gd name="T88" fmla="*/ 10 w 21"/>
                  <a:gd name="T89" fmla="*/ 10 h 26"/>
                  <a:gd name="T90" fmla="*/ 14 w 21"/>
                  <a:gd name="T91" fmla="*/ 4 h 26"/>
                  <a:gd name="T92" fmla="*/ 12 w 21"/>
                  <a:gd name="T93" fmla="*/ 11 h 26"/>
                  <a:gd name="T94" fmla="*/ 12 w 21"/>
                  <a:gd name="T95" fmla="*/ 11 h 26"/>
                  <a:gd name="T96" fmla="*/ 14 w 21"/>
                  <a:gd name="T97" fmla="*/ 4 h 26"/>
                  <a:gd name="T98" fmla="*/ 16 w 21"/>
                  <a:gd name="T99" fmla="*/ 1 h 26"/>
                  <a:gd name="T100" fmla="*/ 17 w 21"/>
                  <a:gd name="T101" fmla="*/ 0 h 26"/>
                  <a:gd name="T102" fmla="*/ 16 w 21"/>
                  <a:gd name="T103" fmla="*/ 0 h 26"/>
                  <a:gd name="T104" fmla="*/ 15 w 21"/>
                  <a:gd name="T105" fmla="*/ 2 h 26"/>
                  <a:gd name="T106" fmla="*/ 15 w 21"/>
                  <a:gd name="T107" fmla="*/ 3 h 26"/>
                  <a:gd name="T108" fmla="*/ 16 w 21"/>
                  <a:gd name="T109" fmla="*/ 0 h 26"/>
                  <a:gd name="T110" fmla="*/ 15 w 21"/>
                  <a:gd name="T11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" h="26">
                    <a:moveTo>
                      <a:pt x="0" y="26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0" y="26"/>
                      <a:pt x="0" y="26"/>
                      <a:pt x="0" y="26"/>
                    </a:cubicBezTo>
                    <a:moveTo>
                      <a:pt x="8" y="26"/>
                    </a:move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7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moveTo>
                      <a:pt x="2" y="23"/>
                    </a:moveTo>
                    <a:cubicBezTo>
                      <a:pt x="2" y="24"/>
                      <a:pt x="2" y="24"/>
                      <a:pt x="2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3"/>
                      <a:pt x="2" y="23"/>
                      <a:pt x="2" y="23"/>
                    </a:cubicBezTo>
                    <a:moveTo>
                      <a:pt x="11" y="16"/>
                    </a:moveTo>
                    <a:cubicBezTo>
                      <a:pt x="10" y="16"/>
                      <a:pt x="10" y="16"/>
                      <a:pt x="10" y="16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9" y="22"/>
                      <a:pt x="10" y="19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moveTo>
                      <a:pt x="8" y="14"/>
                    </a:moveTo>
                    <a:cubicBezTo>
                      <a:pt x="3" y="21"/>
                      <a:pt x="3" y="21"/>
                      <a:pt x="3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moveTo>
                      <a:pt x="16" y="0"/>
                    </a:moveTo>
                    <a:cubicBezTo>
                      <a:pt x="17" y="0"/>
                      <a:pt x="18" y="1"/>
                      <a:pt x="19" y="1"/>
                    </a:cubicBezTo>
                    <a:cubicBezTo>
                      <a:pt x="20" y="1"/>
                      <a:pt x="20" y="2"/>
                      <a:pt x="21" y="2"/>
                    </a:cubicBezTo>
                    <a:cubicBezTo>
                      <a:pt x="19" y="1"/>
                      <a:pt x="17" y="0"/>
                      <a:pt x="16" y="0"/>
                    </a:cubicBezTo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15" y="0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9"/>
                      <a:pt x="14" y="6"/>
                      <a:pt x="14" y="4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1"/>
                      <a:pt x="16" y="0"/>
                    </a:cubicBezTo>
                    <a:cubicBezTo>
                      <a:pt x="16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0270"/>
              <p:cNvSpPr>
                <a:spLocks/>
              </p:cNvSpPr>
              <p:nvPr/>
            </p:nvSpPr>
            <p:spPr bwMode="auto">
              <a:xfrm>
                <a:off x="78" y="3849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1 h 1"/>
                  <a:gd name="T8" fmla="*/ 2 w 2"/>
                  <a:gd name="T9" fmla="*/ 1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0271"/>
              <p:cNvSpPr>
                <a:spLocks/>
              </p:cNvSpPr>
              <p:nvPr/>
            </p:nvSpPr>
            <p:spPr bwMode="auto">
              <a:xfrm>
                <a:off x="76" y="384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0272"/>
              <p:cNvSpPr>
                <a:spLocks noEditPoints="1"/>
              </p:cNvSpPr>
              <p:nvPr/>
            </p:nvSpPr>
            <p:spPr bwMode="auto">
              <a:xfrm>
                <a:off x="-583" y="3852"/>
                <a:ext cx="33" cy="68"/>
              </a:xfrm>
              <a:custGeom>
                <a:avLst/>
                <a:gdLst>
                  <a:gd name="T0" fmla="*/ 0 w 14"/>
                  <a:gd name="T1" fmla="*/ 27 h 29"/>
                  <a:gd name="T2" fmla="*/ 0 w 14"/>
                  <a:gd name="T3" fmla="*/ 29 h 29"/>
                  <a:gd name="T4" fmla="*/ 0 w 14"/>
                  <a:gd name="T5" fmla="*/ 28 h 29"/>
                  <a:gd name="T6" fmla="*/ 0 w 14"/>
                  <a:gd name="T7" fmla="*/ 27 h 29"/>
                  <a:gd name="T8" fmla="*/ 4 w 14"/>
                  <a:gd name="T9" fmla="*/ 17 h 29"/>
                  <a:gd name="T10" fmla="*/ 1 w 14"/>
                  <a:gd name="T11" fmla="*/ 24 h 29"/>
                  <a:gd name="T12" fmla="*/ 1 w 14"/>
                  <a:gd name="T13" fmla="*/ 24 h 29"/>
                  <a:gd name="T14" fmla="*/ 0 w 14"/>
                  <a:gd name="T15" fmla="*/ 27 h 29"/>
                  <a:gd name="T16" fmla="*/ 0 w 14"/>
                  <a:gd name="T17" fmla="*/ 27 h 29"/>
                  <a:gd name="T18" fmla="*/ 0 w 14"/>
                  <a:gd name="T19" fmla="*/ 25 h 29"/>
                  <a:gd name="T20" fmla="*/ 4 w 14"/>
                  <a:gd name="T21" fmla="*/ 17 h 29"/>
                  <a:gd name="T22" fmla="*/ 4 w 14"/>
                  <a:gd name="T23" fmla="*/ 17 h 29"/>
                  <a:gd name="T24" fmla="*/ 5 w 14"/>
                  <a:gd name="T25" fmla="*/ 16 h 29"/>
                  <a:gd name="T26" fmla="*/ 5 w 14"/>
                  <a:gd name="T27" fmla="*/ 16 h 29"/>
                  <a:gd name="T28" fmla="*/ 5 w 14"/>
                  <a:gd name="T29" fmla="*/ 16 h 29"/>
                  <a:gd name="T30" fmla="*/ 5 w 14"/>
                  <a:gd name="T31" fmla="*/ 16 h 29"/>
                  <a:gd name="T32" fmla="*/ 5 w 14"/>
                  <a:gd name="T33" fmla="*/ 16 h 29"/>
                  <a:gd name="T34" fmla="*/ 9 w 14"/>
                  <a:gd name="T35" fmla="*/ 9 h 29"/>
                  <a:gd name="T36" fmla="*/ 5 w 14"/>
                  <a:gd name="T37" fmla="*/ 15 h 29"/>
                  <a:gd name="T38" fmla="*/ 5 w 14"/>
                  <a:gd name="T39" fmla="*/ 15 h 29"/>
                  <a:gd name="T40" fmla="*/ 9 w 14"/>
                  <a:gd name="T41" fmla="*/ 9 h 29"/>
                  <a:gd name="T42" fmla="*/ 9 w 14"/>
                  <a:gd name="T43" fmla="*/ 9 h 29"/>
                  <a:gd name="T44" fmla="*/ 10 w 14"/>
                  <a:gd name="T45" fmla="*/ 6 h 29"/>
                  <a:gd name="T46" fmla="*/ 10 w 14"/>
                  <a:gd name="T47" fmla="*/ 6 h 29"/>
                  <a:gd name="T48" fmla="*/ 10 w 14"/>
                  <a:gd name="T49" fmla="*/ 7 h 29"/>
                  <a:gd name="T50" fmla="*/ 10 w 14"/>
                  <a:gd name="T51" fmla="*/ 6 h 29"/>
                  <a:gd name="T52" fmla="*/ 10 w 14"/>
                  <a:gd name="T53" fmla="*/ 6 h 29"/>
                  <a:gd name="T54" fmla="*/ 14 w 14"/>
                  <a:gd name="T55" fmla="*/ 0 h 29"/>
                  <a:gd name="T56" fmla="*/ 10 w 14"/>
                  <a:gd name="T57" fmla="*/ 5 h 29"/>
                  <a:gd name="T58" fmla="*/ 10 w 14"/>
                  <a:gd name="T59" fmla="*/ 5 h 29"/>
                  <a:gd name="T60" fmla="*/ 14 w 14"/>
                  <a:gd name="T6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29">
                    <a:moveTo>
                      <a:pt x="0" y="27"/>
                    </a:moveTo>
                    <a:cubicBezTo>
                      <a:pt x="0" y="28"/>
                      <a:pt x="0" y="29"/>
                      <a:pt x="0" y="29"/>
                    </a:cubicBezTo>
                    <a:cubicBezTo>
                      <a:pt x="0" y="29"/>
                      <a:pt x="0" y="28"/>
                      <a:pt x="0" y="28"/>
                    </a:cubicBezTo>
                    <a:cubicBezTo>
                      <a:pt x="0" y="27"/>
                      <a:pt x="0" y="27"/>
                      <a:pt x="0" y="27"/>
                    </a:cubicBezTo>
                    <a:moveTo>
                      <a:pt x="4" y="17"/>
                    </a:moveTo>
                    <a:cubicBezTo>
                      <a:pt x="3" y="19"/>
                      <a:pt x="2" y="21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0" y="25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0" y="26"/>
                      <a:pt x="0" y="25"/>
                    </a:cubicBezTo>
                    <a:cubicBezTo>
                      <a:pt x="2" y="22"/>
                      <a:pt x="3" y="20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moveTo>
                      <a:pt x="5" y="16"/>
                    </a:move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moveTo>
                      <a:pt x="9" y="9"/>
                    </a:moveTo>
                    <a:cubicBezTo>
                      <a:pt x="7" y="11"/>
                      <a:pt x="6" y="13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3"/>
                      <a:pt x="7" y="11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4" y="0"/>
                    </a:moveTo>
                    <a:cubicBezTo>
                      <a:pt x="12" y="2"/>
                      <a:pt x="11" y="3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3"/>
                      <a:pt x="13" y="2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0273"/>
              <p:cNvSpPr>
                <a:spLocks noEditPoints="1"/>
              </p:cNvSpPr>
              <p:nvPr/>
            </p:nvSpPr>
            <p:spPr bwMode="auto">
              <a:xfrm>
                <a:off x="-583" y="3863"/>
                <a:ext cx="23" cy="55"/>
              </a:xfrm>
              <a:custGeom>
                <a:avLst/>
                <a:gdLst>
                  <a:gd name="T0" fmla="*/ 0 w 10"/>
                  <a:gd name="T1" fmla="*/ 22 h 23"/>
                  <a:gd name="T2" fmla="*/ 0 w 10"/>
                  <a:gd name="T3" fmla="*/ 22 h 23"/>
                  <a:gd name="T4" fmla="*/ 0 w 10"/>
                  <a:gd name="T5" fmla="*/ 23 h 23"/>
                  <a:gd name="T6" fmla="*/ 0 w 10"/>
                  <a:gd name="T7" fmla="*/ 22 h 23"/>
                  <a:gd name="T8" fmla="*/ 0 w 10"/>
                  <a:gd name="T9" fmla="*/ 22 h 23"/>
                  <a:gd name="T10" fmla="*/ 5 w 10"/>
                  <a:gd name="T11" fmla="*/ 11 h 23"/>
                  <a:gd name="T12" fmla="*/ 4 w 10"/>
                  <a:gd name="T13" fmla="*/ 12 h 23"/>
                  <a:gd name="T14" fmla="*/ 4 w 10"/>
                  <a:gd name="T15" fmla="*/ 12 h 23"/>
                  <a:gd name="T16" fmla="*/ 5 w 10"/>
                  <a:gd name="T17" fmla="*/ 11 h 23"/>
                  <a:gd name="T18" fmla="*/ 5 w 10"/>
                  <a:gd name="T19" fmla="*/ 11 h 23"/>
                  <a:gd name="T20" fmla="*/ 5 w 10"/>
                  <a:gd name="T21" fmla="*/ 10 h 23"/>
                  <a:gd name="T22" fmla="*/ 5 w 10"/>
                  <a:gd name="T23" fmla="*/ 11 h 23"/>
                  <a:gd name="T24" fmla="*/ 5 w 10"/>
                  <a:gd name="T25" fmla="*/ 11 h 23"/>
                  <a:gd name="T26" fmla="*/ 5 w 10"/>
                  <a:gd name="T27" fmla="*/ 10 h 23"/>
                  <a:gd name="T28" fmla="*/ 5 w 10"/>
                  <a:gd name="T29" fmla="*/ 10 h 23"/>
                  <a:gd name="T30" fmla="*/ 10 w 10"/>
                  <a:gd name="T31" fmla="*/ 1 h 23"/>
                  <a:gd name="T32" fmla="*/ 9 w 10"/>
                  <a:gd name="T33" fmla="*/ 4 h 23"/>
                  <a:gd name="T34" fmla="*/ 9 w 10"/>
                  <a:gd name="T35" fmla="*/ 4 h 23"/>
                  <a:gd name="T36" fmla="*/ 10 w 10"/>
                  <a:gd name="T37" fmla="*/ 2 h 23"/>
                  <a:gd name="T38" fmla="*/ 10 w 10"/>
                  <a:gd name="T39" fmla="*/ 1 h 23"/>
                  <a:gd name="T40" fmla="*/ 10 w 10"/>
                  <a:gd name="T41" fmla="*/ 0 h 23"/>
                  <a:gd name="T42" fmla="*/ 10 w 10"/>
                  <a:gd name="T43" fmla="*/ 1 h 23"/>
                  <a:gd name="T44" fmla="*/ 10 w 10"/>
                  <a:gd name="T45" fmla="*/ 1 h 23"/>
                  <a:gd name="T46" fmla="*/ 10 w 10"/>
                  <a:gd name="T47" fmla="*/ 0 h 23"/>
                  <a:gd name="T48" fmla="*/ 10 w 10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23">
                    <a:moveTo>
                      <a:pt x="0" y="22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moveTo>
                      <a:pt x="5" y="11"/>
                    </a:moveTo>
                    <a:cubicBezTo>
                      <a:pt x="4" y="11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5" y="10"/>
                    </a:moveTo>
                    <a:cubicBezTo>
                      <a:pt x="5" y="10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moveTo>
                      <a:pt x="10" y="1"/>
                    </a:moveTo>
                    <a:cubicBezTo>
                      <a:pt x="9" y="2"/>
                      <a:pt x="9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0274"/>
              <p:cNvSpPr>
                <a:spLocks noEditPoints="1"/>
              </p:cNvSpPr>
              <p:nvPr/>
            </p:nvSpPr>
            <p:spPr bwMode="auto">
              <a:xfrm>
                <a:off x="71" y="3852"/>
                <a:ext cx="14" cy="70"/>
              </a:xfrm>
              <a:custGeom>
                <a:avLst/>
                <a:gdLst>
                  <a:gd name="T0" fmla="*/ 0 w 6"/>
                  <a:gd name="T1" fmla="*/ 30 h 30"/>
                  <a:gd name="T2" fmla="*/ 0 w 6"/>
                  <a:gd name="T3" fmla="*/ 30 h 30"/>
                  <a:gd name="T4" fmla="*/ 0 w 6"/>
                  <a:gd name="T5" fmla="*/ 30 h 30"/>
                  <a:gd name="T6" fmla="*/ 0 w 6"/>
                  <a:gd name="T7" fmla="*/ 30 h 30"/>
                  <a:gd name="T8" fmla="*/ 0 w 6"/>
                  <a:gd name="T9" fmla="*/ 30 h 30"/>
                  <a:gd name="T10" fmla="*/ 0 w 6"/>
                  <a:gd name="T11" fmla="*/ 30 h 30"/>
                  <a:gd name="T12" fmla="*/ 0 w 6"/>
                  <a:gd name="T13" fmla="*/ 30 h 30"/>
                  <a:gd name="T14" fmla="*/ 0 w 6"/>
                  <a:gd name="T15" fmla="*/ 30 h 30"/>
                  <a:gd name="T16" fmla="*/ 4 w 6"/>
                  <a:gd name="T17" fmla="*/ 5 h 30"/>
                  <a:gd name="T18" fmla="*/ 4 w 6"/>
                  <a:gd name="T19" fmla="*/ 5 h 30"/>
                  <a:gd name="T20" fmla="*/ 2 w 6"/>
                  <a:gd name="T21" fmla="*/ 19 h 30"/>
                  <a:gd name="T22" fmla="*/ 2 w 6"/>
                  <a:gd name="T23" fmla="*/ 19 h 30"/>
                  <a:gd name="T24" fmla="*/ 4 w 6"/>
                  <a:gd name="T25" fmla="*/ 5 h 30"/>
                  <a:gd name="T26" fmla="*/ 4 w 6"/>
                  <a:gd name="T27" fmla="*/ 0 h 30"/>
                  <a:gd name="T28" fmla="*/ 4 w 6"/>
                  <a:gd name="T29" fmla="*/ 1 h 30"/>
                  <a:gd name="T30" fmla="*/ 4 w 6"/>
                  <a:gd name="T31" fmla="*/ 3 h 30"/>
                  <a:gd name="T32" fmla="*/ 4 w 6"/>
                  <a:gd name="T33" fmla="*/ 4 h 30"/>
                  <a:gd name="T34" fmla="*/ 4 w 6"/>
                  <a:gd name="T35" fmla="*/ 4 h 30"/>
                  <a:gd name="T36" fmla="*/ 4 w 6"/>
                  <a:gd name="T37" fmla="*/ 2 h 30"/>
                  <a:gd name="T38" fmla="*/ 4 w 6"/>
                  <a:gd name="T39" fmla="*/ 1 h 30"/>
                  <a:gd name="T40" fmla="*/ 4 w 6"/>
                  <a:gd name="T41" fmla="*/ 0 h 30"/>
                  <a:gd name="T42" fmla="*/ 4 w 6"/>
                  <a:gd name="T43" fmla="*/ 0 h 30"/>
                  <a:gd name="T44" fmla="*/ 4 w 6"/>
                  <a:gd name="T45" fmla="*/ 0 h 30"/>
                  <a:gd name="T46" fmla="*/ 4 w 6"/>
                  <a:gd name="T47" fmla="*/ 0 h 30"/>
                  <a:gd name="T48" fmla="*/ 4 w 6"/>
                  <a:gd name="T49" fmla="*/ 0 h 30"/>
                  <a:gd name="T50" fmla="*/ 4 w 6"/>
                  <a:gd name="T51" fmla="*/ 0 h 30"/>
                  <a:gd name="T52" fmla="*/ 4 w 6"/>
                  <a:gd name="T53" fmla="*/ 0 h 30"/>
                  <a:gd name="T54" fmla="*/ 6 w 6"/>
                  <a:gd name="T55" fmla="*/ 0 h 30"/>
                  <a:gd name="T56" fmla="*/ 4 w 6"/>
                  <a:gd name="T5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0275"/>
              <p:cNvSpPr>
                <a:spLocks noEditPoints="1"/>
              </p:cNvSpPr>
              <p:nvPr/>
            </p:nvSpPr>
            <p:spPr bwMode="auto">
              <a:xfrm>
                <a:off x="71" y="3852"/>
                <a:ext cx="10" cy="70"/>
              </a:xfrm>
              <a:custGeom>
                <a:avLst/>
                <a:gdLst>
                  <a:gd name="T0" fmla="*/ 0 w 4"/>
                  <a:gd name="T1" fmla="*/ 30 h 30"/>
                  <a:gd name="T2" fmla="*/ 0 w 4"/>
                  <a:gd name="T3" fmla="*/ 30 h 30"/>
                  <a:gd name="T4" fmla="*/ 0 w 4"/>
                  <a:gd name="T5" fmla="*/ 30 h 30"/>
                  <a:gd name="T6" fmla="*/ 0 w 4"/>
                  <a:gd name="T7" fmla="*/ 30 h 30"/>
                  <a:gd name="T8" fmla="*/ 2 w 4"/>
                  <a:gd name="T9" fmla="*/ 19 h 30"/>
                  <a:gd name="T10" fmla="*/ 1 w 4"/>
                  <a:gd name="T11" fmla="*/ 20 h 30"/>
                  <a:gd name="T12" fmla="*/ 0 w 4"/>
                  <a:gd name="T13" fmla="*/ 29 h 30"/>
                  <a:gd name="T14" fmla="*/ 0 w 4"/>
                  <a:gd name="T15" fmla="*/ 29 h 30"/>
                  <a:gd name="T16" fmla="*/ 0 w 4"/>
                  <a:gd name="T17" fmla="*/ 29 h 30"/>
                  <a:gd name="T18" fmla="*/ 0 w 4"/>
                  <a:gd name="T19" fmla="*/ 29 h 30"/>
                  <a:gd name="T20" fmla="*/ 0 w 4"/>
                  <a:gd name="T21" fmla="*/ 30 h 30"/>
                  <a:gd name="T22" fmla="*/ 0 w 4"/>
                  <a:gd name="T23" fmla="*/ 30 h 30"/>
                  <a:gd name="T24" fmla="*/ 0 w 4"/>
                  <a:gd name="T25" fmla="*/ 30 h 30"/>
                  <a:gd name="T26" fmla="*/ 0 w 4"/>
                  <a:gd name="T27" fmla="*/ 30 h 30"/>
                  <a:gd name="T28" fmla="*/ 0 w 4"/>
                  <a:gd name="T29" fmla="*/ 28 h 30"/>
                  <a:gd name="T30" fmla="*/ 2 w 4"/>
                  <a:gd name="T31" fmla="*/ 20 h 30"/>
                  <a:gd name="T32" fmla="*/ 2 w 4"/>
                  <a:gd name="T33" fmla="*/ 19 h 30"/>
                  <a:gd name="T34" fmla="*/ 2 w 4"/>
                  <a:gd name="T35" fmla="*/ 19 h 30"/>
                  <a:gd name="T36" fmla="*/ 4 w 4"/>
                  <a:gd name="T37" fmla="*/ 4 h 30"/>
                  <a:gd name="T38" fmla="*/ 4 w 4"/>
                  <a:gd name="T39" fmla="*/ 5 h 30"/>
                  <a:gd name="T40" fmla="*/ 4 w 4"/>
                  <a:gd name="T41" fmla="*/ 5 h 30"/>
                  <a:gd name="T42" fmla="*/ 4 w 4"/>
                  <a:gd name="T43" fmla="*/ 4 h 30"/>
                  <a:gd name="T44" fmla="*/ 4 w 4"/>
                  <a:gd name="T45" fmla="*/ 4 h 30"/>
                  <a:gd name="T46" fmla="*/ 4 w 4"/>
                  <a:gd name="T47" fmla="*/ 0 h 30"/>
                  <a:gd name="T48" fmla="*/ 4 w 4"/>
                  <a:gd name="T49" fmla="*/ 0 h 30"/>
                  <a:gd name="T50" fmla="*/ 4 w 4"/>
                  <a:gd name="T51" fmla="*/ 0 h 30"/>
                  <a:gd name="T52" fmla="*/ 4 w 4"/>
                  <a:gd name="T53" fmla="*/ 0 h 30"/>
                  <a:gd name="T54" fmla="*/ 4 w 4"/>
                  <a:gd name="T55" fmla="*/ 0 h 30"/>
                  <a:gd name="T56" fmla="*/ 4 w 4"/>
                  <a:gd name="T57" fmla="*/ 0 h 30"/>
                  <a:gd name="T58" fmla="*/ 4 w 4"/>
                  <a:gd name="T5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2" y="19"/>
                    </a:moveTo>
                    <a:cubicBezTo>
                      <a:pt x="1" y="20"/>
                      <a:pt x="1" y="20"/>
                      <a:pt x="1" y="2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29"/>
                      <a:pt x="0" y="29"/>
                      <a:pt x="0" y="28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Oval 10276"/>
              <p:cNvSpPr>
                <a:spLocks noChangeArrowheads="1"/>
              </p:cNvSpPr>
              <p:nvPr/>
            </p:nvSpPr>
            <p:spPr bwMode="auto">
              <a:xfrm>
                <a:off x="-264" y="385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0277"/>
              <p:cNvSpPr>
                <a:spLocks noEditPoints="1"/>
              </p:cNvSpPr>
              <p:nvPr/>
            </p:nvSpPr>
            <p:spPr bwMode="auto">
              <a:xfrm>
                <a:off x="-269" y="3852"/>
                <a:ext cx="7" cy="11"/>
              </a:xfrm>
              <a:custGeom>
                <a:avLst/>
                <a:gdLst>
                  <a:gd name="T0" fmla="*/ 2 w 3"/>
                  <a:gd name="T1" fmla="*/ 1 h 5"/>
                  <a:gd name="T2" fmla="*/ 0 w 3"/>
                  <a:gd name="T3" fmla="*/ 5 h 5"/>
                  <a:gd name="T4" fmla="*/ 2 w 3"/>
                  <a:gd name="T5" fmla="*/ 1 h 5"/>
                  <a:gd name="T6" fmla="*/ 2 w 3"/>
                  <a:gd name="T7" fmla="*/ 1 h 5"/>
                  <a:gd name="T8" fmla="*/ 3 w 3"/>
                  <a:gd name="T9" fmla="*/ 0 h 5"/>
                  <a:gd name="T10" fmla="*/ 2 w 3"/>
                  <a:gd name="T11" fmla="*/ 1 h 5"/>
                  <a:gd name="T12" fmla="*/ 2 w 3"/>
                  <a:gd name="T13" fmla="*/ 1 h 5"/>
                  <a:gd name="T14" fmla="*/ 3 w 3"/>
                  <a:gd name="T1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5">
                    <a:moveTo>
                      <a:pt x="2" y="1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3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0278"/>
              <p:cNvSpPr>
                <a:spLocks noEditPoints="1"/>
              </p:cNvSpPr>
              <p:nvPr/>
            </p:nvSpPr>
            <p:spPr bwMode="auto">
              <a:xfrm>
                <a:off x="-508" y="3866"/>
                <a:ext cx="69" cy="66"/>
              </a:xfrm>
              <a:custGeom>
                <a:avLst/>
                <a:gdLst>
                  <a:gd name="T0" fmla="*/ 0 w 29"/>
                  <a:gd name="T1" fmla="*/ 22 h 28"/>
                  <a:gd name="T2" fmla="*/ 0 w 29"/>
                  <a:gd name="T3" fmla="*/ 23 h 28"/>
                  <a:gd name="T4" fmla="*/ 5 w 29"/>
                  <a:gd name="T5" fmla="*/ 27 h 28"/>
                  <a:gd name="T6" fmla="*/ 6 w 29"/>
                  <a:gd name="T7" fmla="*/ 28 h 28"/>
                  <a:gd name="T8" fmla="*/ 11 w 29"/>
                  <a:gd name="T9" fmla="*/ 26 h 28"/>
                  <a:gd name="T10" fmla="*/ 12 w 29"/>
                  <a:gd name="T11" fmla="*/ 25 h 28"/>
                  <a:gd name="T12" fmla="*/ 12 w 29"/>
                  <a:gd name="T13" fmla="*/ 25 h 28"/>
                  <a:gd name="T14" fmla="*/ 14 w 29"/>
                  <a:gd name="T15" fmla="*/ 22 h 28"/>
                  <a:gd name="T16" fmla="*/ 14 w 29"/>
                  <a:gd name="T17" fmla="*/ 22 h 28"/>
                  <a:gd name="T18" fmla="*/ 14 w 29"/>
                  <a:gd name="T19" fmla="*/ 22 h 28"/>
                  <a:gd name="T20" fmla="*/ 13 w 29"/>
                  <a:gd name="T21" fmla="*/ 23 h 28"/>
                  <a:gd name="T22" fmla="*/ 9 w 29"/>
                  <a:gd name="T23" fmla="*/ 27 h 28"/>
                  <a:gd name="T24" fmla="*/ 6 w 29"/>
                  <a:gd name="T25" fmla="*/ 27 h 28"/>
                  <a:gd name="T26" fmla="*/ 0 w 29"/>
                  <a:gd name="T27" fmla="*/ 22 h 28"/>
                  <a:gd name="T28" fmla="*/ 16 w 29"/>
                  <a:gd name="T29" fmla="*/ 20 h 28"/>
                  <a:gd name="T30" fmla="*/ 16 w 29"/>
                  <a:gd name="T31" fmla="*/ 20 h 28"/>
                  <a:gd name="T32" fmla="*/ 16 w 29"/>
                  <a:gd name="T33" fmla="*/ 20 h 28"/>
                  <a:gd name="T34" fmla="*/ 16 w 29"/>
                  <a:gd name="T35" fmla="*/ 20 h 28"/>
                  <a:gd name="T36" fmla="*/ 16 w 29"/>
                  <a:gd name="T37" fmla="*/ 20 h 28"/>
                  <a:gd name="T38" fmla="*/ 19 w 29"/>
                  <a:gd name="T39" fmla="*/ 16 h 28"/>
                  <a:gd name="T40" fmla="*/ 16 w 29"/>
                  <a:gd name="T41" fmla="*/ 20 h 28"/>
                  <a:gd name="T42" fmla="*/ 16 w 29"/>
                  <a:gd name="T43" fmla="*/ 20 h 28"/>
                  <a:gd name="T44" fmla="*/ 17 w 29"/>
                  <a:gd name="T45" fmla="*/ 18 h 28"/>
                  <a:gd name="T46" fmla="*/ 19 w 29"/>
                  <a:gd name="T47" fmla="*/ 16 h 28"/>
                  <a:gd name="T48" fmla="*/ 19 w 29"/>
                  <a:gd name="T49" fmla="*/ 16 h 28"/>
                  <a:gd name="T50" fmla="*/ 22 w 29"/>
                  <a:gd name="T51" fmla="*/ 11 h 28"/>
                  <a:gd name="T52" fmla="*/ 21 w 29"/>
                  <a:gd name="T53" fmla="*/ 11 h 28"/>
                  <a:gd name="T54" fmla="*/ 22 w 29"/>
                  <a:gd name="T55" fmla="*/ 11 h 28"/>
                  <a:gd name="T56" fmla="*/ 22 w 29"/>
                  <a:gd name="T57" fmla="*/ 11 h 28"/>
                  <a:gd name="T58" fmla="*/ 22 w 29"/>
                  <a:gd name="T59" fmla="*/ 11 h 28"/>
                  <a:gd name="T60" fmla="*/ 23 w 29"/>
                  <a:gd name="T61" fmla="*/ 9 h 28"/>
                  <a:gd name="T62" fmla="*/ 22 w 29"/>
                  <a:gd name="T63" fmla="*/ 10 h 28"/>
                  <a:gd name="T64" fmla="*/ 22 w 29"/>
                  <a:gd name="T65" fmla="*/ 10 h 28"/>
                  <a:gd name="T66" fmla="*/ 23 w 29"/>
                  <a:gd name="T67" fmla="*/ 9 h 28"/>
                  <a:gd name="T68" fmla="*/ 23 w 29"/>
                  <a:gd name="T69" fmla="*/ 9 h 28"/>
                  <a:gd name="T70" fmla="*/ 24 w 29"/>
                  <a:gd name="T71" fmla="*/ 8 h 28"/>
                  <a:gd name="T72" fmla="*/ 24 w 29"/>
                  <a:gd name="T73" fmla="*/ 8 h 28"/>
                  <a:gd name="T74" fmla="*/ 24 w 29"/>
                  <a:gd name="T75" fmla="*/ 8 h 28"/>
                  <a:gd name="T76" fmla="*/ 24 w 29"/>
                  <a:gd name="T77" fmla="*/ 8 h 28"/>
                  <a:gd name="T78" fmla="*/ 24 w 29"/>
                  <a:gd name="T79" fmla="*/ 8 h 28"/>
                  <a:gd name="T80" fmla="*/ 26 w 29"/>
                  <a:gd name="T81" fmla="*/ 4 h 28"/>
                  <a:gd name="T82" fmla="*/ 26 w 29"/>
                  <a:gd name="T83" fmla="*/ 5 h 28"/>
                  <a:gd name="T84" fmla="*/ 26 w 29"/>
                  <a:gd name="T85" fmla="*/ 5 h 28"/>
                  <a:gd name="T86" fmla="*/ 26 w 29"/>
                  <a:gd name="T87" fmla="*/ 4 h 28"/>
                  <a:gd name="T88" fmla="*/ 26 w 29"/>
                  <a:gd name="T89" fmla="*/ 4 h 28"/>
                  <a:gd name="T90" fmla="*/ 28 w 29"/>
                  <a:gd name="T91" fmla="*/ 2 h 28"/>
                  <a:gd name="T92" fmla="*/ 28 w 29"/>
                  <a:gd name="T93" fmla="*/ 2 h 28"/>
                  <a:gd name="T94" fmla="*/ 28 w 29"/>
                  <a:gd name="T95" fmla="*/ 2 h 28"/>
                  <a:gd name="T96" fmla="*/ 28 w 29"/>
                  <a:gd name="T97" fmla="*/ 2 h 28"/>
                  <a:gd name="T98" fmla="*/ 28 w 29"/>
                  <a:gd name="T99" fmla="*/ 2 h 28"/>
                  <a:gd name="T100" fmla="*/ 29 w 29"/>
                  <a:gd name="T101" fmla="*/ 0 h 28"/>
                  <a:gd name="T102" fmla="*/ 28 w 29"/>
                  <a:gd name="T103" fmla="*/ 1 h 28"/>
                  <a:gd name="T104" fmla="*/ 28 w 29"/>
                  <a:gd name="T105" fmla="*/ 1 h 28"/>
                  <a:gd name="T106" fmla="*/ 29 w 29"/>
                  <a:gd name="T10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8">
                    <a:moveTo>
                      <a:pt x="0" y="22"/>
                    </a:moveTo>
                    <a:cubicBezTo>
                      <a:pt x="0" y="22"/>
                      <a:pt x="0" y="23"/>
                      <a:pt x="0" y="23"/>
                    </a:cubicBezTo>
                    <a:cubicBezTo>
                      <a:pt x="2" y="26"/>
                      <a:pt x="2" y="27"/>
                      <a:pt x="5" y="27"/>
                    </a:cubicBezTo>
                    <a:cubicBezTo>
                      <a:pt x="6" y="27"/>
                      <a:pt x="6" y="28"/>
                      <a:pt x="6" y="28"/>
                    </a:cubicBezTo>
                    <a:cubicBezTo>
                      <a:pt x="8" y="28"/>
                      <a:pt x="9" y="27"/>
                      <a:pt x="11" y="26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3"/>
                      <a:pt x="13" y="23"/>
                      <a:pt x="13" y="23"/>
                    </a:cubicBezTo>
                    <a:cubicBezTo>
                      <a:pt x="11" y="25"/>
                      <a:pt x="15" y="23"/>
                      <a:pt x="9" y="27"/>
                    </a:cubicBezTo>
                    <a:cubicBezTo>
                      <a:pt x="8" y="27"/>
                      <a:pt x="7" y="27"/>
                      <a:pt x="6" y="27"/>
                    </a:cubicBezTo>
                    <a:cubicBezTo>
                      <a:pt x="2" y="27"/>
                      <a:pt x="1" y="25"/>
                      <a:pt x="0" y="22"/>
                    </a:cubicBezTo>
                    <a:moveTo>
                      <a:pt x="16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moveTo>
                      <a:pt x="19" y="16"/>
                    </a:moveTo>
                    <a:cubicBezTo>
                      <a:pt x="18" y="17"/>
                      <a:pt x="17" y="18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7" y="19"/>
                      <a:pt x="17" y="18"/>
                    </a:cubicBezTo>
                    <a:cubicBezTo>
                      <a:pt x="18" y="17"/>
                      <a:pt x="18" y="17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moveTo>
                      <a:pt x="22" y="11"/>
                    </a:moveTo>
                    <a:cubicBezTo>
                      <a:pt x="22" y="11"/>
                      <a:pt x="22" y="11"/>
                      <a:pt x="21" y="11"/>
                    </a:cubicBezTo>
                    <a:cubicBezTo>
                      <a:pt x="21" y="11"/>
                      <a:pt x="21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moveTo>
                      <a:pt x="23" y="9"/>
                    </a:moveTo>
                    <a:cubicBezTo>
                      <a:pt x="23" y="9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3" y="10"/>
                      <a:pt x="23" y="9"/>
                      <a:pt x="23" y="9"/>
                    </a:cubicBezTo>
                    <a:cubicBezTo>
                      <a:pt x="23" y="9"/>
                      <a:pt x="23" y="9"/>
                      <a:pt x="23" y="9"/>
                    </a:cubicBezTo>
                    <a:moveTo>
                      <a:pt x="24" y="8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moveTo>
                      <a:pt x="26" y="4"/>
                    </a:moveTo>
                    <a:cubicBezTo>
                      <a:pt x="26" y="4"/>
                      <a:pt x="26" y="4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moveTo>
                      <a:pt x="29" y="0"/>
                    </a:moveTo>
                    <a:cubicBezTo>
                      <a:pt x="29" y="1"/>
                      <a:pt x="28" y="1"/>
                      <a:pt x="28" y="1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8" y="1"/>
                      <a:pt x="29" y="1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0279"/>
              <p:cNvSpPr>
                <a:spLocks noEditPoints="1"/>
              </p:cNvSpPr>
              <p:nvPr/>
            </p:nvSpPr>
            <p:spPr bwMode="auto">
              <a:xfrm>
                <a:off x="-474" y="3868"/>
                <a:ext cx="33" cy="50"/>
              </a:xfrm>
              <a:custGeom>
                <a:avLst/>
                <a:gdLst>
                  <a:gd name="T0" fmla="*/ 2 w 14"/>
                  <a:gd name="T1" fmla="*/ 19 h 21"/>
                  <a:gd name="T2" fmla="*/ 0 w 14"/>
                  <a:gd name="T3" fmla="*/ 21 h 21"/>
                  <a:gd name="T4" fmla="*/ 0 w 14"/>
                  <a:gd name="T5" fmla="*/ 21 h 21"/>
                  <a:gd name="T6" fmla="*/ 2 w 14"/>
                  <a:gd name="T7" fmla="*/ 19 h 21"/>
                  <a:gd name="T8" fmla="*/ 2 w 14"/>
                  <a:gd name="T9" fmla="*/ 19 h 21"/>
                  <a:gd name="T10" fmla="*/ 2 w 14"/>
                  <a:gd name="T11" fmla="*/ 19 h 21"/>
                  <a:gd name="T12" fmla="*/ 2 w 14"/>
                  <a:gd name="T13" fmla="*/ 19 h 21"/>
                  <a:gd name="T14" fmla="*/ 2 w 14"/>
                  <a:gd name="T15" fmla="*/ 19 h 21"/>
                  <a:gd name="T16" fmla="*/ 2 w 14"/>
                  <a:gd name="T17" fmla="*/ 19 h 21"/>
                  <a:gd name="T18" fmla="*/ 2 w 14"/>
                  <a:gd name="T19" fmla="*/ 19 h 21"/>
                  <a:gd name="T20" fmla="*/ 7 w 14"/>
                  <a:gd name="T21" fmla="*/ 10 h 21"/>
                  <a:gd name="T22" fmla="*/ 5 w 14"/>
                  <a:gd name="T23" fmla="*/ 15 h 21"/>
                  <a:gd name="T24" fmla="*/ 5 w 14"/>
                  <a:gd name="T25" fmla="*/ 15 h 21"/>
                  <a:gd name="T26" fmla="*/ 8 w 14"/>
                  <a:gd name="T27" fmla="*/ 10 h 21"/>
                  <a:gd name="T28" fmla="*/ 7 w 14"/>
                  <a:gd name="T29" fmla="*/ 10 h 21"/>
                  <a:gd name="T30" fmla="*/ 8 w 14"/>
                  <a:gd name="T31" fmla="*/ 9 h 21"/>
                  <a:gd name="T32" fmla="*/ 8 w 14"/>
                  <a:gd name="T33" fmla="*/ 10 h 21"/>
                  <a:gd name="T34" fmla="*/ 8 w 14"/>
                  <a:gd name="T35" fmla="*/ 10 h 21"/>
                  <a:gd name="T36" fmla="*/ 8 w 14"/>
                  <a:gd name="T37" fmla="*/ 9 h 21"/>
                  <a:gd name="T38" fmla="*/ 8 w 14"/>
                  <a:gd name="T39" fmla="*/ 9 h 21"/>
                  <a:gd name="T40" fmla="*/ 10 w 14"/>
                  <a:gd name="T41" fmla="*/ 7 h 21"/>
                  <a:gd name="T42" fmla="*/ 9 w 14"/>
                  <a:gd name="T43" fmla="*/ 8 h 21"/>
                  <a:gd name="T44" fmla="*/ 9 w 14"/>
                  <a:gd name="T45" fmla="*/ 8 h 21"/>
                  <a:gd name="T46" fmla="*/ 10 w 14"/>
                  <a:gd name="T47" fmla="*/ 7 h 21"/>
                  <a:gd name="T48" fmla="*/ 10 w 14"/>
                  <a:gd name="T49" fmla="*/ 7 h 21"/>
                  <a:gd name="T50" fmla="*/ 12 w 14"/>
                  <a:gd name="T51" fmla="*/ 4 h 21"/>
                  <a:gd name="T52" fmla="*/ 10 w 14"/>
                  <a:gd name="T53" fmla="*/ 7 h 21"/>
                  <a:gd name="T54" fmla="*/ 10 w 14"/>
                  <a:gd name="T55" fmla="*/ 7 h 21"/>
                  <a:gd name="T56" fmla="*/ 12 w 14"/>
                  <a:gd name="T57" fmla="*/ 4 h 21"/>
                  <a:gd name="T58" fmla="*/ 12 w 14"/>
                  <a:gd name="T59" fmla="*/ 4 h 21"/>
                  <a:gd name="T60" fmla="*/ 14 w 14"/>
                  <a:gd name="T61" fmla="*/ 1 h 21"/>
                  <a:gd name="T62" fmla="*/ 12 w 14"/>
                  <a:gd name="T63" fmla="*/ 3 h 21"/>
                  <a:gd name="T64" fmla="*/ 12 w 14"/>
                  <a:gd name="T65" fmla="*/ 3 h 21"/>
                  <a:gd name="T66" fmla="*/ 14 w 14"/>
                  <a:gd name="T67" fmla="*/ 1 h 21"/>
                  <a:gd name="T68" fmla="*/ 14 w 14"/>
                  <a:gd name="T69" fmla="*/ 1 h 21"/>
                  <a:gd name="T70" fmla="*/ 14 w 14"/>
                  <a:gd name="T71" fmla="*/ 0 h 21"/>
                  <a:gd name="T72" fmla="*/ 14 w 14"/>
                  <a:gd name="T73" fmla="*/ 1 h 21"/>
                  <a:gd name="T74" fmla="*/ 14 w 14"/>
                  <a:gd name="T75" fmla="*/ 1 h 21"/>
                  <a:gd name="T76" fmla="*/ 14 w 14"/>
                  <a:gd name="T77" fmla="*/ 0 h 21"/>
                  <a:gd name="T78" fmla="*/ 14 w 14"/>
                  <a:gd name="T7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" h="21">
                    <a:moveTo>
                      <a:pt x="2" y="19"/>
                    </a:moveTo>
                    <a:cubicBezTo>
                      <a:pt x="1" y="20"/>
                      <a:pt x="0" y="21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1" y="21"/>
                      <a:pt x="1" y="20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2" y="19"/>
                    </a:move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7" y="10"/>
                    </a:moveTo>
                    <a:cubicBezTo>
                      <a:pt x="7" y="12"/>
                      <a:pt x="6" y="13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3"/>
                      <a:pt x="7" y="12"/>
                      <a:pt x="8" y="10"/>
                    </a:cubicBezTo>
                    <a:cubicBezTo>
                      <a:pt x="7" y="10"/>
                      <a:pt x="7" y="10"/>
                      <a:pt x="7" y="10"/>
                    </a:cubicBezTo>
                    <a:moveTo>
                      <a:pt x="8" y="9"/>
                    </a:moveTo>
                    <a:cubicBezTo>
                      <a:pt x="8" y="9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moveTo>
                      <a:pt x="10" y="7"/>
                    </a:moveTo>
                    <a:cubicBezTo>
                      <a:pt x="9" y="7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12" y="4"/>
                    </a:moveTo>
                    <a:cubicBezTo>
                      <a:pt x="11" y="5"/>
                      <a:pt x="11" y="6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6"/>
                      <a:pt x="11" y="5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moveTo>
                      <a:pt x="14" y="1"/>
                    </a:moveTo>
                    <a:cubicBezTo>
                      <a:pt x="13" y="2"/>
                      <a:pt x="13" y="2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2"/>
                      <a:pt x="13" y="2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moveTo>
                      <a:pt x="14" y="0"/>
                    </a:moveTo>
                    <a:cubicBezTo>
                      <a:pt x="14" y="0"/>
                      <a:pt x="14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0280"/>
              <p:cNvSpPr>
                <a:spLocks noEditPoints="1"/>
              </p:cNvSpPr>
              <p:nvPr/>
            </p:nvSpPr>
            <p:spPr bwMode="auto">
              <a:xfrm>
                <a:off x="-146" y="3901"/>
                <a:ext cx="14" cy="21"/>
              </a:xfrm>
              <a:custGeom>
                <a:avLst/>
                <a:gdLst>
                  <a:gd name="T0" fmla="*/ 0 w 6"/>
                  <a:gd name="T1" fmla="*/ 8 h 9"/>
                  <a:gd name="T2" fmla="*/ 1 w 6"/>
                  <a:gd name="T3" fmla="*/ 9 h 9"/>
                  <a:gd name="T4" fmla="*/ 1 w 6"/>
                  <a:gd name="T5" fmla="*/ 9 h 9"/>
                  <a:gd name="T6" fmla="*/ 1 w 6"/>
                  <a:gd name="T7" fmla="*/ 9 h 9"/>
                  <a:gd name="T8" fmla="*/ 1 w 6"/>
                  <a:gd name="T9" fmla="*/ 9 h 9"/>
                  <a:gd name="T10" fmla="*/ 2 w 6"/>
                  <a:gd name="T11" fmla="*/ 9 h 9"/>
                  <a:gd name="T12" fmla="*/ 2 w 6"/>
                  <a:gd name="T13" fmla="*/ 9 h 9"/>
                  <a:gd name="T14" fmla="*/ 1 w 6"/>
                  <a:gd name="T15" fmla="*/ 9 h 9"/>
                  <a:gd name="T16" fmla="*/ 0 w 6"/>
                  <a:gd name="T17" fmla="*/ 8 h 9"/>
                  <a:gd name="T18" fmla="*/ 2 w 6"/>
                  <a:gd name="T19" fmla="*/ 5 h 9"/>
                  <a:gd name="T20" fmla="*/ 2 w 6"/>
                  <a:gd name="T21" fmla="*/ 6 h 9"/>
                  <a:gd name="T22" fmla="*/ 2 w 6"/>
                  <a:gd name="T23" fmla="*/ 6 h 9"/>
                  <a:gd name="T24" fmla="*/ 2 w 6"/>
                  <a:gd name="T25" fmla="*/ 6 h 9"/>
                  <a:gd name="T26" fmla="*/ 2 w 6"/>
                  <a:gd name="T27" fmla="*/ 6 h 9"/>
                  <a:gd name="T28" fmla="*/ 2 w 6"/>
                  <a:gd name="T29" fmla="*/ 6 h 9"/>
                  <a:gd name="T30" fmla="*/ 2 w 6"/>
                  <a:gd name="T31" fmla="*/ 6 h 9"/>
                  <a:gd name="T32" fmla="*/ 2 w 6"/>
                  <a:gd name="T33" fmla="*/ 6 h 9"/>
                  <a:gd name="T34" fmla="*/ 2 w 6"/>
                  <a:gd name="T35" fmla="*/ 6 h 9"/>
                  <a:gd name="T36" fmla="*/ 2 w 6"/>
                  <a:gd name="T37" fmla="*/ 6 h 9"/>
                  <a:gd name="T38" fmla="*/ 2 w 6"/>
                  <a:gd name="T39" fmla="*/ 6 h 9"/>
                  <a:gd name="T40" fmla="*/ 3 w 6"/>
                  <a:gd name="T41" fmla="*/ 6 h 9"/>
                  <a:gd name="T42" fmla="*/ 2 w 6"/>
                  <a:gd name="T43" fmla="*/ 5 h 9"/>
                  <a:gd name="T44" fmla="*/ 6 w 6"/>
                  <a:gd name="T45" fmla="*/ 0 h 9"/>
                  <a:gd name="T46" fmla="*/ 4 w 6"/>
                  <a:gd name="T47" fmla="*/ 3 h 9"/>
                  <a:gd name="T48" fmla="*/ 4 w 6"/>
                  <a:gd name="T49" fmla="*/ 3 h 9"/>
                  <a:gd name="T50" fmla="*/ 5 w 6"/>
                  <a:gd name="T51" fmla="*/ 2 h 9"/>
                  <a:gd name="T52" fmla="*/ 6 w 6"/>
                  <a:gd name="T5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" h="9">
                    <a:moveTo>
                      <a:pt x="0" y="8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5"/>
                      <a:pt x="2" y="5"/>
                    </a:cubicBezTo>
                    <a:moveTo>
                      <a:pt x="6" y="0"/>
                    </a:moveTo>
                    <a:cubicBezTo>
                      <a:pt x="5" y="1"/>
                      <a:pt x="5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0281"/>
              <p:cNvSpPr>
                <a:spLocks noEditPoints="1"/>
              </p:cNvSpPr>
              <p:nvPr/>
            </p:nvSpPr>
            <p:spPr bwMode="auto">
              <a:xfrm>
                <a:off x="-146" y="3908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2 w 4"/>
                  <a:gd name="T3" fmla="*/ 3 h 6"/>
                  <a:gd name="T4" fmla="*/ 2 w 4"/>
                  <a:gd name="T5" fmla="*/ 4 h 6"/>
                  <a:gd name="T6" fmla="*/ 2 w 4"/>
                  <a:gd name="T7" fmla="*/ 4 h 6"/>
                  <a:gd name="T8" fmla="*/ 2 w 4"/>
                  <a:gd name="T9" fmla="*/ 3 h 6"/>
                  <a:gd name="T10" fmla="*/ 2 w 4"/>
                  <a:gd name="T11" fmla="*/ 3 h 6"/>
                  <a:gd name="T12" fmla="*/ 2 w 4"/>
                  <a:gd name="T13" fmla="*/ 4 h 6"/>
                  <a:gd name="T14" fmla="*/ 2 w 4"/>
                  <a:gd name="T15" fmla="*/ 3 h 6"/>
                  <a:gd name="T16" fmla="*/ 1 w 4"/>
                  <a:gd name="T17" fmla="*/ 3 h 6"/>
                  <a:gd name="T18" fmla="*/ 0 w 4"/>
                  <a:gd name="T19" fmla="*/ 5 h 6"/>
                  <a:gd name="T20" fmla="*/ 1 w 4"/>
                  <a:gd name="T21" fmla="*/ 5 h 6"/>
                  <a:gd name="T22" fmla="*/ 0 w 4"/>
                  <a:gd name="T23" fmla="*/ 5 h 6"/>
                  <a:gd name="T24" fmla="*/ 0 w 4"/>
                  <a:gd name="T25" fmla="*/ 5 h 6"/>
                  <a:gd name="T26" fmla="*/ 1 w 4"/>
                  <a:gd name="T27" fmla="*/ 6 h 6"/>
                  <a:gd name="T28" fmla="*/ 2 w 4"/>
                  <a:gd name="T29" fmla="*/ 6 h 6"/>
                  <a:gd name="T30" fmla="*/ 2 w 4"/>
                  <a:gd name="T31" fmla="*/ 6 h 6"/>
                  <a:gd name="T32" fmla="*/ 3 w 4"/>
                  <a:gd name="T33" fmla="*/ 6 h 6"/>
                  <a:gd name="T34" fmla="*/ 2 w 4"/>
                  <a:gd name="T35" fmla="*/ 4 h 6"/>
                  <a:gd name="T36" fmla="*/ 2 w 4"/>
                  <a:gd name="T37" fmla="*/ 4 h 6"/>
                  <a:gd name="T38" fmla="*/ 2 w 4"/>
                  <a:gd name="T39" fmla="*/ 4 h 6"/>
                  <a:gd name="T40" fmla="*/ 2 w 4"/>
                  <a:gd name="T41" fmla="*/ 3 h 6"/>
                  <a:gd name="T42" fmla="*/ 2 w 4"/>
                  <a:gd name="T43" fmla="*/ 3 h 6"/>
                  <a:gd name="T44" fmla="*/ 4 w 4"/>
                  <a:gd name="T45" fmla="*/ 0 h 6"/>
                  <a:gd name="T46" fmla="*/ 3 w 4"/>
                  <a:gd name="T47" fmla="*/ 2 h 6"/>
                  <a:gd name="T48" fmla="*/ 2 w 4"/>
                  <a:gd name="T49" fmla="*/ 2 h 6"/>
                  <a:gd name="T50" fmla="*/ 2 w 4"/>
                  <a:gd name="T51" fmla="*/ 2 h 6"/>
                  <a:gd name="T52" fmla="*/ 3 w 4"/>
                  <a:gd name="T53" fmla="*/ 3 h 6"/>
                  <a:gd name="T54" fmla="*/ 3 w 4"/>
                  <a:gd name="T55" fmla="*/ 3 h 6"/>
                  <a:gd name="T56" fmla="*/ 3 w 4"/>
                  <a:gd name="T57" fmla="*/ 3 h 6"/>
                  <a:gd name="T58" fmla="*/ 3 w 4"/>
                  <a:gd name="T59" fmla="*/ 3 h 6"/>
                  <a:gd name="T60" fmla="*/ 3 w 4"/>
                  <a:gd name="T61" fmla="*/ 2 h 6"/>
                  <a:gd name="T62" fmla="*/ 4 w 4"/>
                  <a:gd name="T63" fmla="*/ 0 h 6"/>
                  <a:gd name="T64" fmla="*/ 4 w 4"/>
                  <a:gd name="T6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5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0282"/>
              <p:cNvSpPr>
                <a:spLocks noEditPoints="1"/>
              </p:cNvSpPr>
              <p:nvPr/>
            </p:nvSpPr>
            <p:spPr bwMode="auto">
              <a:xfrm>
                <a:off x="29" y="3904"/>
                <a:ext cx="9" cy="2"/>
              </a:xfrm>
              <a:custGeom>
                <a:avLst/>
                <a:gdLst>
                  <a:gd name="T0" fmla="*/ 3 w 4"/>
                  <a:gd name="T1" fmla="*/ 1 h 1"/>
                  <a:gd name="T2" fmla="*/ 3 w 4"/>
                  <a:gd name="T3" fmla="*/ 1 h 1"/>
                  <a:gd name="T4" fmla="*/ 4 w 4"/>
                  <a:gd name="T5" fmla="*/ 1 h 1"/>
                  <a:gd name="T6" fmla="*/ 3 w 4"/>
                  <a:gd name="T7" fmla="*/ 1 h 1"/>
                  <a:gd name="T8" fmla="*/ 1 w 4"/>
                  <a:gd name="T9" fmla="*/ 0 h 1"/>
                  <a:gd name="T10" fmla="*/ 0 w 4"/>
                  <a:gd name="T11" fmla="*/ 1 h 1"/>
                  <a:gd name="T12" fmla="*/ 0 w 4"/>
                  <a:gd name="T13" fmla="*/ 1 h 1"/>
                  <a:gd name="T14" fmla="*/ 0 w 4"/>
                  <a:gd name="T15" fmla="*/ 1 h 1"/>
                  <a:gd name="T16" fmla="*/ 2 w 4"/>
                  <a:gd name="T17" fmla="*/ 1 h 1"/>
                  <a:gd name="T18" fmla="*/ 3 w 4"/>
                  <a:gd name="T19" fmla="*/ 1 h 1"/>
                  <a:gd name="T20" fmla="*/ 3 w 4"/>
                  <a:gd name="T21" fmla="*/ 1 h 1"/>
                  <a:gd name="T22" fmla="*/ 1 w 4"/>
                  <a:gd name="T2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1"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0283"/>
              <p:cNvSpPr>
                <a:spLocks noEditPoints="1"/>
              </p:cNvSpPr>
              <p:nvPr/>
            </p:nvSpPr>
            <p:spPr bwMode="auto">
              <a:xfrm>
                <a:off x="26" y="3906"/>
                <a:ext cx="10" cy="0"/>
              </a:xfrm>
              <a:custGeom>
                <a:avLst/>
                <a:gdLst>
                  <a:gd name="T0" fmla="*/ 1 w 4"/>
                  <a:gd name="T1" fmla="*/ 0 w 4"/>
                  <a:gd name="T2" fmla="*/ 0 w 4"/>
                  <a:gd name="T3" fmla="*/ 1 w 4"/>
                  <a:gd name="T4" fmla="*/ 1 w 4"/>
                  <a:gd name="T5" fmla="*/ 4 w 4"/>
                  <a:gd name="T6" fmla="*/ 4 w 4"/>
                  <a:gd name="T7" fmla="*/ 4 w 4"/>
                  <a:gd name="T8" fmla="*/ 4 w 4"/>
                  <a:gd name="T9" fmla="*/ 4 w 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4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0284"/>
              <p:cNvSpPr>
                <a:spLocks/>
              </p:cNvSpPr>
              <p:nvPr/>
            </p:nvSpPr>
            <p:spPr bwMode="auto">
              <a:xfrm>
                <a:off x="38" y="3906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0285"/>
              <p:cNvSpPr>
                <a:spLocks/>
              </p:cNvSpPr>
              <p:nvPr/>
            </p:nvSpPr>
            <p:spPr bwMode="auto">
              <a:xfrm>
                <a:off x="26" y="39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0286"/>
              <p:cNvSpPr>
                <a:spLocks noEditPoints="1"/>
              </p:cNvSpPr>
              <p:nvPr/>
            </p:nvSpPr>
            <p:spPr bwMode="auto">
              <a:xfrm>
                <a:off x="-111" y="3906"/>
                <a:ext cx="57" cy="9"/>
              </a:xfrm>
              <a:custGeom>
                <a:avLst/>
                <a:gdLst>
                  <a:gd name="T0" fmla="*/ 1 w 24"/>
                  <a:gd name="T1" fmla="*/ 1 h 4"/>
                  <a:gd name="T2" fmla="*/ 0 w 24"/>
                  <a:gd name="T3" fmla="*/ 3 h 4"/>
                  <a:gd name="T4" fmla="*/ 0 w 24"/>
                  <a:gd name="T5" fmla="*/ 3 h 4"/>
                  <a:gd name="T6" fmla="*/ 0 w 24"/>
                  <a:gd name="T7" fmla="*/ 3 h 4"/>
                  <a:gd name="T8" fmla="*/ 1 w 24"/>
                  <a:gd name="T9" fmla="*/ 4 h 4"/>
                  <a:gd name="T10" fmla="*/ 2 w 24"/>
                  <a:gd name="T11" fmla="*/ 2 h 4"/>
                  <a:gd name="T12" fmla="*/ 1 w 24"/>
                  <a:gd name="T13" fmla="*/ 1 h 4"/>
                  <a:gd name="T14" fmla="*/ 2 w 24"/>
                  <a:gd name="T15" fmla="*/ 0 h 4"/>
                  <a:gd name="T16" fmla="*/ 2 w 24"/>
                  <a:gd name="T17" fmla="*/ 0 h 4"/>
                  <a:gd name="T18" fmla="*/ 2 w 24"/>
                  <a:gd name="T19" fmla="*/ 1 h 4"/>
                  <a:gd name="T20" fmla="*/ 2 w 24"/>
                  <a:gd name="T21" fmla="*/ 0 h 4"/>
                  <a:gd name="T22" fmla="*/ 22 w 24"/>
                  <a:gd name="T23" fmla="*/ 0 h 4"/>
                  <a:gd name="T24" fmla="*/ 23 w 24"/>
                  <a:gd name="T25" fmla="*/ 1 h 4"/>
                  <a:gd name="T26" fmla="*/ 23 w 24"/>
                  <a:gd name="T27" fmla="*/ 1 h 4"/>
                  <a:gd name="T28" fmla="*/ 24 w 24"/>
                  <a:gd name="T29" fmla="*/ 1 h 4"/>
                  <a:gd name="T30" fmla="*/ 23 w 24"/>
                  <a:gd name="T31" fmla="*/ 1 h 4"/>
                  <a:gd name="T32" fmla="*/ 23 w 24"/>
                  <a:gd name="T33" fmla="*/ 1 h 4"/>
                  <a:gd name="T34" fmla="*/ 23 w 24"/>
                  <a:gd name="T35" fmla="*/ 1 h 4"/>
                  <a:gd name="T36" fmla="*/ 22 w 24"/>
                  <a:gd name="T3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4">
                    <a:moveTo>
                      <a:pt x="1" y="1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2" y="3"/>
                      <a:pt x="2" y="2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0"/>
                      <a:pt x="2" y="0"/>
                    </a:cubicBezTo>
                    <a:moveTo>
                      <a:pt x="22" y="0"/>
                    </a:moveTo>
                    <a:cubicBezTo>
                      <a:pt x="22" y="0"/>
                      <a:pt x="22" y="0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0287"/>
              <p:cNvSpPr>
                <a:spLocks/>
              </p:cNvSpPr>
              <p:nvPr/>
            </p:nvSpPr>
            <p:spPr bwMode="auto">
              <a:xfrm>
                <a:off x="-111" y="39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0288"/>
              <p:cNvSpPr>
                <a:spLocks/>
              </p:cNvSpPr>
              <p:nvPr/>
            </p:nvSpPr>
            <p:spPr bwMode="auto">
              <a:xfrm>
                <a:off x="-108" y="390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0 w 1"/>
                  <a:gd name="T5" fmla="*/ 1 h 2"/>
                  <a:gd name="T6" fmla="*/ 1 w 1"/>
                  <a:gd name="T7" fmla="*/ 2 h 2"/>
                  <a:gd name="T8" fmla="*/ 1 w 1"/>
                  <a:gd name="T9" fmla="*/ 1 h 2"/>
                  <a:gd name="T10" fmla="*/ 1 w 1"/>
                  <a:gd name="T11" fmla="*/ 1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0289"/>
              <p:cNvSpPr>
                <a:spLocks noEditPoints="1"/>
              </p:cNvSpPr>
              <p:nvPr/>
            </p:nvSpPr>
            <p:spPr bwMode="auto">
              <a:xfrm>
                <a:off x="-115" y="3908"/>
                <a:ext cx="7" cy="5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2 h 2"/>
                  <a:gd name="T4" fmla="*/ 2 w 3"/>
                  <a:gd name="T5" fmla="*/ 2 h 2"/>
                  <a:gd name="T6" fmla="*/ 1 w 3"/>
                  <a:gd name="T7" fmla="*/ 2 h 2"/>
                  <a:gd name="T8" fmla="*/ 0 w 3"/>
                  <a:gd name="T9" fmla="*/ 1 h 2"/>
                  <a:gd name="T10" fmla="*/ 0 w 3"/>
                  <a:gd name="T11" fmla="*/ 2 h 2"/>
                  <a:gd name="T12" fmla="*/ 1 w 3"/>
                  <a:gd name="T13" fmla="*/ 2 h 2"/>
                  <a:gd name="T14" fmla="*/ 0 w 3"/>
                  <a:gd name="T15" fmla="*/ 1 h 2"/>
                  <a:gd name="T16" fmla="*/ 2 w 3"/>
                  <a:gd name="T17" fmla="*/ 0 h 2"/>
                  <a:gd name="T18" fmla="*/ 2 w 3"/>
                  <a:gd name="T19" fmla="*/ 0 h 2"/>
                  <a:gd name="T20" fmla="*/ 0 w 3"/>
                  <a:gd name="T21" fmla="*/ 0 h 2"/>
                  <a:gd name="T22" fmla="*/ 0 w 3"/>
                  <a:gd name="T23" fmla="*/ 1 h 2"/>
                  <a:gd name="T24" fmla="*/ 1 w 3"/>
                  <a:gd name="T25" fmla="*/ 2 h 2"/>
                  <a:gd name="T26" fmla="*/ 2 w 3"/>
                  <a:gd name="T27" fmla="*/ 0 h 2"/>
                  <a:gd name="T28" fmla="*/ 1 w 3"/>
                  <a:gd name="T29" fmla="*/ 2 h 2"/>
                  <a:gd name="T30" fmla="*/ 2 w 3"/>
                  <a:gd name="T31" fmla="*/ 2 h 2"/>
                  <a:gd name="T32" fmla="*/ 3 w 3"/>
                  <a:gd name="T33" fmla="*/ 0 h 2"/>
                  <a:gd name="T34" fmla="*/ 3 w 3"/>
                  <a:gd name="T35" fmla="*/ 0 h 2"/>
                  <a:gd name="T36" fmla="*/ 2 w 3"/>
                  <a:gd name="T37" fmla="*/ 0 h 2"/>
                  <a:gd name="T38" fmla="*/ 2 w 3"/>
                  <a:gd name="T39" fmla="*/ 0 h 2"/>
                  <a:gd name="T40" fmla="*/ 2 w 3"/>
                  <a:gd name="T41" fmla="*/ 0 h 2"/>
                  <a:gd name="T42" fmla="*/ 2 w 3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0290"/>
              <p:cNvSpPr>
                <a:spLocks noEditPoints="1"/>
              </p:cNvSpPr>
              <p:nvPr/>
            </p:nvSpPr>
            <p:spPr bwMode="auto">
              <a:xfrm>
                <a:off x="-115" y="3911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2 w 2"/>
                  <a:gd name="T9" fmla="*/ 1 h 1"/>
                  <a:gd name="T10" fmla="*/ 1 w 2"/>
                  <a:gd name="T11" fmla="*/ 1 h 1"/>
                  <a:gd name="T12" fmla="*/ 0 w 2"/>
                  <a:gd name="T13" fmla="*/ 0 h 1"/>
                  <a:gd name="T14" fmla="*/ 0 w 2"/>
                  <a:gd name="T15" fmla="*/ 0 h 1"/>
                  <a:gd name="T16" fmla="*/ 1 w 2"/>
                  <a:gd name="T17" fmla="*/ 1 h 1"/>
                  <a:gd name="T18" fmla="*/ 1 w 2"/>
                  <a:gd name="T19" fmla="*/ 1 h 1"/>
                  <a:gd name="T20" fmla="*/ 0 w 2"/>
                  <a:gd name="T2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0291"/>
              <p:cNvSpPr>
                <a:spLocks noEditPoints="1"/>
              </p:cNvSpPr>
              <p:nvPr/>
            </p:nvSpPr>
            <p:spPr bwMode="auto">
              <a:xfrm>
                <a:off x="-111" y="3906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0 w 1"/>
                  <a:gd name="T15" fmla="*/ 1 h 1"/>
                  <a:gd name="T16" fmla="*/ 0 w 1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0292"/>
              <p:cNvSpPr>
                <a:spLocks noEditPoints="1"/>
              </p:cNvSpPr>
              <p:nvPr/>
            </p:nvSpPr>
            <p:spPr bwMode="auto">
              <a:xfrm>
                <a:off x="-508" y="3908"/>
                <a:ext cx="0" cy="10"/>
              </a:xfrm>
              <a:custGeom>
                <a:avLst/>
                <a:gdLst>
                  <a:gd name="T0" fmla="*/ 1 h 4"/>
                  <a:gd name="T1" fmla="*/ 2 h 4"/>
                  <a:gd name="T2" fmla="*/ 3 h 4"/>
                  <a:gd name="T3" fmla="*/ 4 h 4"/>
                  <a:gd name="T4" fmla="*/ 1 h 4"/>
                  <a:gd name="T5" fmla="*/ 0 h 4"/>
                  <a:gd name="T6" fmla="*/ 2 h 4"/>
                  <a:gd name="T7" fmla="*/ 1 h 4"/>
                  <a:gd name="T8" fmla="*/ 0 h 4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4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3"/>
                      <a:pt x="0" y="2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10293"/>
              <p:cNvSpPr>
                <a:spLocks/>
              </p:cNvSpPr>
              <p:nvPr/>
            </p:nvSpPr>
            <p:spPr bwMode="auto">
              <a:xfrm>
                <a:off x="-508" y="391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10294"/>
              <p:cNvSpPr>
                <a:spLocks noEditPoints="1"/>
              </p:cNvSpPr>
              <p:nvPr/>
            </p:nvSpPr>
            <p:spPr bwMode="auto">
              <a:xfrm>
                <a:off x="-56" y="3908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0 w 7"/>
                  <a:gd name="T5" fmla="*/ 0 h 4"/>
                  <a:gd name="T6" fmla="*/ 0 w 7"/>
                  <a:gd name="T7" fmla="*/ 0 h 4"/>
                  <a:gd name="T8" fmla="*/ 0 w 7"/>
                  <a:gd name="T9" fmla="*/ 0 h 4"/>
                  <a:gd name="T10" fmla="*/ 7 w 7"/>
                  <a:gd name="T11" fmla="*/ 4 h 4"/>
                  <a:gd name="T12" fmla="*/ 7 w 7"/>
                  <a:gd name="T13" fmla="*/ 4 h 4"/>
                  <a:gd name="T14" fmla="*/ 0 w 7"/>
                  <a:gd name="T15" fmla="*/ 0 h 4"/>
                  <a:gd name="T16" fmla="*/ 0 w 7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1" y="1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10295"/>
              <p:cNvSpPr>
                <a:spLocks/>
              </p:cNvSpPr>
              <p:nvPr/>
            </p:nvSpPr>
            <p:spPr bwMode="auto">
              <a:xfrm>
                <a:off x="-208" y="39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10296"/>
              <p:cNvSpPr>
                <a:spLocks/>
              </p:cNvSpPr>
              <p:nvPr/>
            </p:nvSpPr>
            <p:spPr bwMode="auto">
              <a:xfrm>
                <a:off x="-80" y="3918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2 w 2"/>
                  <a:gd name="T9" fmla="*/ 1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10297"/>
              <p:cNvSpPr>
                <a:spLocks/>
              </p:cNvSpPr>
              <p:nvPr/>
            </p:nvSpPr>
            <p:spPr bwMode="auto">
              <a:xfrm>
                <a:off x="-85" y="391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1" name="Freeform 10298"/>
              <p:cNvSpPr>
                <a:spLocks/>
              </p:cNvSpPr>
              <p:nvPr/>
            </p:nvSpPr>
            <p:spPr bwMode="auto">
              <a:xfrm>
                <a:off x="-94" y="3908"/>
                <a:ext cx="14" cy="10"/>
              </a:xfrm>
              <a:custGeom>
                <a:avLst/>
                <a:gdLst>
                  <a:gd name="T0" fmla="*/ 0 w 6"/>
                  <a:gd name="T1" fmla="*/ 0 h 4"/>
                  <a:gd name="T2" fmla="*/ 4 w 6"/>
                  <a:gd name="T3" fmla="*/ 2 h 4"/>
                  <a:gd name="T4" fmla="*/ 4 w 6"/>
                  <a:gd name="T5" fmla="*/ 2 h 4"/>
                  <a:gd name="T6" fmla="*/ 4 w 6"/>
                  <a:gd name="T7" fmla="*/ 2 h 4"/>
                  <a:gd name="T8" fmla="*/ 5 w 6"/>
                  <a:gd name="T9" fmla="*/ 3 h 4"/>
                  <a:gd name="T10" fmla="*/ 5 w 6"/>
                  <a:gd name="T11" fmla="*/ 3 h 4"/>
                  <a:gd name="T12" fmla="*/ 6 w 6"/>
                  <a:gd name="T13" fmla="*/ 4 h 4"/>
                  <a:gd name="T14" fmla="*/ 6 w 6"/>
                  <a:gd name="T15" fmla="*/ 4 h 4"/>
                  <a:gd name="T16" fmla="*/ 4 w 6"/>
                  <a:gd name="T17" fmla="*/ 2 h 4"/>
                  <a:gd name="T18" fmla="*/ 1 w 6"/>
                  <a:gd name="T19" fmla="*/ 1 h 4"/>
                  <a:gd name="T20" fmla="*/ 0 w 6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0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2"/>
                    </a:cubicBezTo>
                    <a:cubicBezTo>
                      <a:pt x="3" y="2"/>
                      <a:pt x="2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2" name="Freeform 10299"/>
              <p:cNvSpPr>
                <a:spLocks noEditPoints="1"/>
              </p:cNvSpPr>
              <p:nvPr/>
            </p:nvSpPr>
            <p:spPr bwMode="auto">
              <a:xfrm>
                <a:off x="40" y="3911"/>
                <a:ext cx="24" cy="11"/>
              </a:xfrm>
              <a:custGeom>
                <a:avLst/>
                <a:gdLst>
                  <a:gd name="T0" fmla="*/ 8 w 10"/>
                  <a:gd name="T1" fmla="*/ 2 h 5"/>
                  <a:gd name="T2" fmla="*/ 7 w 10"/>
                  <a:gd name="T3" fmla="*/ 4 h 5"/>
                  <a:gd name="T4" fmla="*/ 7 w 10"/>
                  <a:gd name="T5" fmla="*/ 4 h 5"/>
                  <a:gd name="T6" fmla="*/ 7 w 10"/>
                  <a:gd name="T7" fmla="*/ 4 h 5"/>
                  <a:gd name="T8" fmla="*/ 6 w 10"/>
                  <a:gd name="T9" fmla="*/ 4 h 5"/>
                  <a:gd name="T10" fmla="*/ 6 w 10"/>
                  <a:gd name="T11" fmla="*/ 5 h 5"/>
                  <a:gd name="T12" fmla="*/ 10 w 10"/>
                  <a:gd name="T13" fmla="*/ 4 h 5"/>
                  <a:gd name="T14" fmla="*/ 10 w 10"/>
                  <a:gd name="T15" fmla="*/ 4 h 5"/>
                  <a:gd name="T16" fmla="*/ 10 w 10"/>
                  <a:gd name="T17" fmla="*/ 4 h 5"/>
                  <a:gd name="T18" fmla="*/ 7 w 10"/>
                  <a:gd name="T19" fmla="*/ 4 h 5"/>
                  <a:gd name="T20" fmla="*/ 8 w 10"/>
                  <a:gd name="T21" fmla="*/ 2 h 5"/>
                  <a:gd name="T22" fmla="*/ 8 w 10"/>
                  <a:gd name="T23" fmla="*/ 2 h 5"/>
                  <a:gd name="T24" fmla="*/ 8 w 10"/>
                  <a:gd name="T25" fmla="*/ 2 h 5"/>
                  <a:gd name="T26" fmla="*/ 8 w 10"/>
                  <a:gd name="T27" fmla="*/ 2 h 5"/>
                  <a:gd name="T28" fmla="*/ 8 w 10"/>
                  <a:gd name="T29" fmla="*/ 2 h 5"/>
                  <a:gd name="T30" fmla="*/ 8 w 10"/>
                  <a:gd name="T31" fmla="*/ 2 h 5"/>
                  <a:gd name="T32" fmla="*/ 8 w 10"/>
                  <a:gd name="T33" fmla="*/ 2 h 5"/>
                  <a:gd name="T34" fmla="*/ 0 w 10"/>
                  <a:gd name="T35" fmla="*/ 0 h 5"/>
                  <a:gd name="T36" fmla="*/ 0 w 10"/>
                  <a:gd name="T37" fmla="*/ 2 h 5"/>
                  <a:gd name="T38" fmla="*/ 1 w 10"/>
                  <a:gd name="T39" fmla="*/ 2 h 5"/>
                  <a:gd name="T40" fmla="*/ 1 w 10"/>
                  <a:gd name="T41" fmla="*/ 1 h 5"/>
                  <a:gd name="T42" fmla="*/ 0 w 10"/>
                  <a:gd name="T4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" h="5">
                    <a:moveTo>
                      <a:pt x="8" y="2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6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7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8" y="4"/>
                      <a:pt x="7" y="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moveTo>
                      <a:pt x="8" y="2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3" name="Freeform 10300"/>
              <p:cNvSpPr>
                <a:spLocks noEditPoints="1"/>
              </p:cNvSpPr>
              <p:nvPr/>
            </p:nvSpPr>
            <p:spPr bwMode="auto">
              <a:xfrm>
                <a:off x="59" y="3911"/>
                <a:ext cx="7" cy="9"/>
              </a:xfrm>
              <a:custGeom>
                <a:avLst/>
                <a:gdLst>
                  <a:gd name="T0" fmla="*/ 2 w 3"/>
                  <a:gd name="T1" fmla="*/ 4 h 4"/>
                  <a:gd name="T2" fmla="*/ 2 w 3"/>
                  <a:gd name="T3" fmla="*/ 4 h 4"/>
                  <a:gd name="T4" fmla="*/ 3 w 3"/>
                  <a:gd name="T5" fmla="*/ 4 h 4"/>
                  <a:gd name="T6" fmla="*/ 2 w 3"/>
                  <a:gd name="T7" fmla="*/ 4 h 4"/>
                  <a:gd name="T8" fmla="*/ 0 w 3"/>
                  <a:gd name="T9" fmla="*/ 2 h 4"/>
                  <a:gd name="T10" fmla="*/ 0 w 3"/>
                  <a:gd name="T11" fmla="*/ 2 h 4"/>
                  <a:gd name="T12" fmla="*/ 0 w 3"/>
                  <a:gd name="T13" fmla="*/ 2 h 4"/>
                  <a:gd name="T14" fmla="*/ 0 w 3"/>
                  <a:gd name="T15" fmla="*/ 2 h 4"/>
                  <a:gd name="T16" fmla="*/ 0 w 3"/>
                  <a:gd name="T17" fmla="*/ 2 h 4"/>
                  <a:gd name="T18" fmla="*/ 1 w 3"/>
                  <a:gd name="T19" fmla="*/ 0 h 4"/>
                  <a:gd name="T20" fmla="*/ 0 w 3"/>
                  <a:gd name="T21" fmla="*/ 2 h 4"/>
                  <a:gd name="T22" fmla="*/ 0 w 3"/>
                  <a:gd name="T23" fmla="*/ 2 h 4"/>
                  <a:gd name="T24" fmla="*/ 1 w 3"/>
                  <a:gd name="T2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4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4" name="Freeform 10301"/>
              <p:cNvSpPr>
                <a:spLocks noEditPoints="1"/>
              </p:cNvSpPr>
              <p:nvPr/>
            </p:nvSpPr>
            <p:spPr bwMode="auto">
              <a:xfrm>
                <a:off x="-148" y="391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0 w 1"/>
                  <a:gd name="T7" fmla="*/ 0 w 1"/>
                  <a:gd name="T8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5" name="Freeform 10302"/>
              <p:cNvSpPr>
                <a:spLocks/>
              </p:cNvSpPr>
              <p:nvPr/>
            </p:nvSpPr>
            <p:spPr bwMode="auto">
              <a:xfrm>
                <a:off x="-153" y="391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0 w 2"/>
                  <a:gd name="T7" fmla="*/ 1 h 1"/>
                  <a:gd name="T8" fmla="*/ 0 w 2"/>
                  <a:gd name="T9" fmla="*/ 1 h 1"/>
                  <a:gd name="T10" fmla="*/ 2 w 2"/>
                  <a:gd name="T11" fmla="*/ 0 h 1"/>
                  <a:gd name="T12" fmla="*/ 2 w 2"/>
                  <a:gd name="T13" fmla="*/ 0 h 1"/>
                  <a:gd name="T14" fmla="*/ 2 w 2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6" name="Freeform 10303"/>
              <p:cNvSpPr>
                <a:spLocks noEditPoints="1"/>
              </p:cNvSpPr>
              <p:nvPr/>
            </p:nvSpPr>
            <p:spPr bwMode="auto">
              <a:xfrm>
                <a:off x="-9" y="3913"/>
                <a:ext cx="9" cy="9"/>
              </a:xfrm>
              <a:custGeom>
                <a:avLst/>
                <a:gdLst>
                  <a:gd name="T0" fmla="*/ 3 w 4"/>
                  <a:gd name="T1" fmla="*/ 2 h 4"/>
                  <a:gd name="T2" fmla="*/ 3 w 4"/>
                  <a:gd name="T3" fmla="*/ 2 h 4"/>
                  <a:gd name="T4" fmla="*/ 3 w 4"/>
                  <a:gd name="T5" fmla="*/ 4 h 4"/>
                  <a:gd name="T6" fmla="*/ 4 w 4"/>
                  <a:gd name="T7" fmla="*/ 3 h 4"/>
                  <a:gd name="T8" fmla="*/ 4 w 4"/>
                  <a:gd name="T9" fmla="*/ 2 h 4"/>
                  <a:gd name="T10" fmla="*/ 4 w 4"/>
                  <a:gd name="T11" fmla="*/ 2 h 4"/>
                  <a:gd name="T12" fmla="*/ 3 w 4"/>
                  <a:gd name="T13" fmla="*/ 2 h 4"/>
                  <a:gd name="T14" fmla="*/ 1 w 4"/>
                  <a:gd name="T15" fmla="*/ 0 h 4"/>
                  <a:gd name="T16" fmla="*/ 0 w 4"/>
                  <a:gd name="T17" fmla="*/ 0 h 4"/>
                  <a:gd name="T18" fmla="*/ 1 w 4"/>
                  <a:gd name="T19" fmla="*/ 0 h 4"/>
                  <a:gd name="T20" fmla="*/ 1 w 4"/>
                  <a:gd name="T21" fmla="*/ 0 h 4"/>
                  <a:gd name="T22" fmla="*/ 1 w 4"/>
                  <a:gd name="T2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3" y="4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7" name="Freeform 10304"/>
              <p:cNvSpPr>
                <a:spLocks/>
              </p:cNvSpPr>
              <p:nvPr/>
            </p:nvSpPr>
            <p:spPr bwMode="auto">
              <a:xfrm>
                <a:off x="-7" y="3913"/>
                <a:ext cx="7" cy="5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0 h 2"/>
                  <a:gd name="T4" fmla="*/ 0 w 3"/>
                  <a:gd name="T5" fmla="*/ 0 h 2"/>
                  <a:gd name="T6" fmla="*/ 2 w 3"/>
                  <a:gd name="T7" fmla="*/ 2 h 2"/>
                  <a:gd name="T8" fmla="*/ 3 w 3"/>
                  <a:gd name="T9" fmla="*/ 2 h 2"/>
                  <a:gd name="T10" fmla="*/ 2 w 3"/>
                  <a:gd name="T11" fmla="*/ 0 h 2"/>
                  <a:gd name="T12" fmla="*/ 1 w 3"/>
                  <a:gd name="T13" fmla="*/ 0 h 2"/>
                  <a:gd name="T14" fmla="*/ 1 w 3"/>
                  <a:gd name="T15" fmla="*/ 0 h 2"/>
                  <a:gd name="T16" fmla="*/ 2 w 3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8" name="Freeform 10305"/>
              <p:cNvSpPr>
                <a:spLocks/>
              </p:cNvSpPr>
              <p:nvPr/>
            </p:nvSpPr>
            <p:spPr bwMode="auto">
              <a:xfrm>
                <a:off x="-118" y="3913"/>
                <a:ext cx="7" cy="7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1 h 3"/>
                  <a:gd name="T4" fmla="*/ 1 w 3"/>
                  <a:gd name="T5" fmla="*/ 3 h 3"/>
                  <a:gd name="T6" fmla="*/ 3 w 3"/>
                  <a:gd name="T7" fmla="*/ 0 h 3"/>
                  <a:gd name="T8" fmla="*/ 3 w 3"/>
                  <a:gd name="T9" fmla="*/ 0 h 3"/>
                  <a:gd name="T10" fmla="*/ 2 w 3"/>
                  <a:gd name="T11" fmla="*/ 1 h 3"/>
                  <a:gd name="T12" fmla="*/ 2 w 3"/>
                  <a:gd name="T13" fmla="*/ 0 h 3"/>
                  <a:gd name="T14" fmla="*/ 1 w 3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1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9" name="Oval 10306"/>
              <p:cNvSpPr>
                <a:spLocks noChangeArrowheads="1"/>
              </p:cNvSpPr>
              <p:nvPr/>
            </p:nvSpPr>
            <p:spPr bwMode="auto">
              <a:xfrm>
                <a:off x="-111" y="39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0" name="Freeform 10307"/>
              <p:cNvSpPr>
                <a:spLocks noEditPoints="1"/>
              </p:cNvSpPr>
              <p:nvPr/>
            </p:nvSpPr>
            <p:spPr bwMode="auto">
              <a:xfrm>
                <a:off x="-146" y="3913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1 w 2"/>
                  <a:gd name="T7" fmla="*/ 1 h 1"/>
                  <a:gd name="T8" fmla="*/ 1 w 2"/>
                  <a:gd name="T9" fmla="*/ 1 h 1"/>
                  <a:gd name="T10" fmla="*/ 2 w 2"/>
                  <a:gd name="T11" fmla="*/ 1 h 1"/>
                  <a:gd name="T12" fmla="*/ 2 w 2"/>
                  <a:gd name="T13" fmla="*/ 1 h 1"/>
                  <a:gd name="T14" fmla="*/ 1 w 2"/>
                  <a:gd name="T15" fmla="*/ 0 h 1"/>
                  <a:gd name="T16" fmla="*/ 0 w 2"/>
                  <a:gd name="T17" fmla="*/ 0 h 1"/>
                  <a:gd name="T18" fmla="*/ 0 w 2"/>
                  <a:gd name="T19" fmla="*/ 0 h 1"/>
                  <a:gd name="T20" fmla="*/ 0 w 2"/>
                  <a:gd name="T21" fmla="*/ 0 h 1"/>
                  <a:gd name="T22" fmla="*/ 0 w 2"/>
                  <a:gd name="T23" fmla="*/ 0 h 1"/>
                  <a:gd name="T24" fmla="*/ 0 w 2"/>
                  <a:gd name="T25" fmla="*/ 0 h 1"/>
                  <a:gd name="T26" fmla="*/ 0 w 2"/>
                  <a:gd name="T27" fmla="*/ 0 h 1"/>
                  <a:gd name="T28" fmla="*/ 0 w 2"/>
                  <a:gd name="T29" fmla="*/ 0 h 1"/>
                  <a:gd name="T30" fmla="*/ 0 w 2"/>
                  <a:gd name="T31" fmla="*/ 0 h 1"/>
                  <a:gd name="T32" fmla="*/ 1 w 2"/>
                  <a:gd name="T33" fmla="*/ 1 h 1"/>
                  <a:gd name="T34" fmla="*/ 1 w 2"/>
                  <a:gd name="T35" fmla="*/ 1 h 1"/>
                  <a:gd name="T36" fmla="*/ 1 w 2"/>
                  <a:gd name="T37" fmla="*/ 1 h 1"/>
                  <a:gd name="T38" fmla="*/ 0 w 2"/>
                  <a:gd name="T39" fmla="*/ 0 h 1"/>
                  <a:gd name="T40" fmla="*/ 0 w 2"/>
                  <a:gd name="T4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1" name="Freeform 10308"/>
              <p:cNvSpPr>
                <a:spLocks noEditPoints="1"/>
              </p:cNvSpPr>
              <p:nvPr/>
            </p:nvSpPr>
            <p:spPr bwMode="auto">
              <a:xfrm>
                <a:off x="-146" y="3913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1 h 1"/>
                  <a:gd name="T12" fmla="*/ 0 w 1"/>
                  <a:gd name="T13" fmla="*/ 0 h 1"/>
                  <a:gd name="T14" fmla="*/ 1 w 1"/>
                  <a:gd name="T15" fmla="*/ 1 h 1"/>
                  <a:gd name="T16" fmla="*/ 0 w 1"/>
                  <a:gd name="T17" fmla="*/ 0 h 1"/>
                  <a:gd name="T18" fmla="*/ 0 w 1"/>
                  <a:gd name="T19" fmla="*/ 0 h 1"/>
                  <a:gd name="T20" fmla="*/ 0 w 1"/>
                  <a:gd name="T21" fmla="*/ 0 h 1"/>
                  <a:gd name="T22" fmla="*/ 0 w 1"/>
                  <a:gd name="T23" fmla="*/ 0 h 1"/>
                  <a:gd name="T24" fmla="*/ 0 w 1"/>
                  <a:gd name="T25" fmla="*/ 0 h 1"/>
                  <a:gd name="T26" fmla="*/ 0 w 1"/>
                  <a:gd name="T27" fmla="*/ 0 h 1"/>
                  <a:gd name="T28" fmla="*/ 0 w 1"/>
                  <a:gd name="T2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2" name="Freeform 10309"/>
              <p:cNvSpPr>
                <a:spLocks noEditPoints="1"/>
              </p:cNvSpPr>
              <p:nvPr/>
            </p:nvSpPr>
            <p:spPr bwMode="auto">
              <a:xfrm>
                <a:off x="-309" y="3913"/>
                <a:ext cx="165" cy="5"/>
              </a:xfrm>
              <a:custGeom>
                <a:avLst/>
                <a:gdLst>
                  <a:gd name="T0" fmla="*/ 1 w 70"/>
                  <a:gd name="T1" fmla="*/ 0 h 2"/>
                  <a:gd name="T2" fmla="*/ 1 w 70"/>
                  <a:gd name="T3" fmla="*/ 0 h 2"/>
                  <a:gd name="T4" fmla="*/ 0 w 70"/>
                  <a:gd name="T5" fmla="*/ 1 h 2"/>
                  <a:gd name="T6" fmla="*/ 1 w 70"/>
                  <a:gd name="T7" fmla="*/ 0 h 2"/>
                  <a:gd name="T8" fmla="*/ 69 w 70"/>
                  <a:gd name="T9" fmla="*/ 0 h 2"/>
                  <a:gd name="T10" fmla="*/ 68 w 70"/>
                  <a:gd name="T11" fmla="*/ 0 h 2"/>
                  <a:gd name="T12" fmla="*/ 68 w 70"/>
                  <a:gd name="T13" fmla="*/ 0 h 2"/>
                  <a:gd name="T14" fmla="*/ 68 w 70"/>
                  <a:gd name="T15" fmla="*/ 1 h 2"/>
                  <a:gd name="T16" fmla="*/ 67 w 70"/>
                  <a:gd name="T17" fmla="*/ 2 h 2"/>
                  <a:gd name="T18" fmla="*/ 67 w 70"/>
                  <a:gd name="T19" fmla="*/ 2 h 2"/>
                  <a:gd name="T20" fmla="*/ 67 w 70"/>
                  <a:gd name="T21" fmla="*/ 2 h 2"/>
                  <a:gd name="T22" fmla="*/ 67 w 70"/>
                  <a:gd name="T23" fmla="*/ 2 h 2"/>
                  <a:gd name="T24" fmla="*/ 68 w 70"/>
                  <a:gd name="T25" fmla="*/ 1 h 2"/>
                  <a:gd name="T26" fmla="*/ 69 w 70"/>
                  <a:gd name="T27" fmla="*/ 1 h 2"/>
                  <a:gd name="T28" fmla="*/ 70 w 70"/>
                  <a:gd name="T29" fmla="*/ 1 h 2"/>
                  <a:gd name="T30" fmla="*/ 70 w 70"/>
                  <a:gd name="T31" fmla="*/ 1 h 2"/>
                  <a:gd name="T32" fmla="*/ 70 w 70"/>
                  <a:gd name="T33" fmla="*/ 1 h 2"/>
                  <a:gd name="T34" fmla="*/ 70 w 70"/>
                  <a:gd name="T35" fmla="*/ 1 h 2"/>
                  <a:gd name="T36" fmla="*/ 70 w 70"/>
                  <a:gd name="T37" fmla="*/ 1 h 2"/>
                  <a:gd name="T38" fmla="*/ 69 w 70"/>
                  <a:gd name="T39" fmla="*/ 0 h 2"/>
                  <a:gd name="T40" fmla="*/ 69 w 70"/>
                  <a:gd name="T41" fmla="*/ 0 h 2"/>
                  <a:gd name="T42" fmla="*/ 69 w 70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0" h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moveTo>
                      <a:pt x="69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7" y="1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8" y="1"/>
                    </a:cubicBezTo>
                    <a:cubicBezTo>
                      <a:pt x="68" y="1"/>
                      <a:pt x="69" y="1"/>
                      <a:pt x="69" y="1"/>
                    </a:cubicBezTo>
                    <a:cubicBezTo>
                      <a:pt x="69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69" y="1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3" name="Freeform 10310"/>
              <p:cNvSpPr>
                <a:spLocks/>
              </p:cNvSpPr>
              <p:nvPr/>
            </p:nvSpPr>
            <p:spPr bwMode="auto">
              <a:xfrm>
                <a:off x="-141" y="39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4" name="Freeform 10311"/>
              <p:cNvSpPr>
                <a:spLocks/>
              </p:cNvSpPr>
              <p:nvPr/>
            </p:nvSpPr>
            <p:spPr bwMode="auto">
              <a:xfrm>
                <a:off x="-153" y="391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5" name="Freeform 10312"/>
              <p:cNvSpPr>
                <a:spLocks noEditPoints="1"/>
              </p:cNvSpPr>
              <p:nvPr/>
            </p:nvSpPr>
            <p:spPr bwMode="auto">
              <a:xfrm>
                <a:off x="-304" y="3915"/>
                <a:ext cx="163" cy="5"/>
              </a:xfrm>
              <a:custGeom>
                <a:avLst/>
                <a:gdLst>
                  <a:gd name="T0" fmla="*/ 0 w 69"/>
                  <a:gd name="T1" fmla="*/ 0 h 2"/>
                  <a:gd name="T2" fmla="*/ 0 w 69"/>
                  <a:gd name="T3" fmla="*/ 2 h 2"/>
                  <a:gd name="T4" fmla="*/ 0 w 69"/>
                  <a:gd name="T5" fmla="*/ 1 h 2"/>
                  <a:gd name="T6" fmla="*/ 0 w 69"/>
                  <a:gd name="T7" fmla="*/ 0 h 2"/>
                  <a:gd name="T8" fmla="*/ 69 w 69"/>
                  <a:gd name="T9" fmla="*/ 0 h 2"/>
                  <a:gd name="T10" fmla="*/ 69 w 69"/>
                  <a:gd name="T11" fmla="*/ 0 h 2"/>
                  <a:gd name="T12" fmla="*/ 69 w 69"/>
                  <a:gd name="T13" fmla="*/ 0 h 2"/>
                  <a:gd name="T14" fmla="*/ 69 w 69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">
                    <a:moveTo>
                      <a:pt x="0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6" name="Freeform 10313"/>
              <p:cNvSpPr>
                <a:spLocks noEditPoints="1"/>
              </p:cNvSpPr>
              <p:nvPr/>
            </p:nvSpPr>
            <p:spPr bwMode="auto">
              <a:xfrm>
                <a:off x="-153" y="3915"/>
                <a:ext cx="16" cy="5"/>
              </a:xfrm>
              <a:custGeom>
                <a:avLst/>
                <a:gdLst>
                  <a:gd name="T0" fmla="*/ 6 w 7"/>
                  <a:gd name="T1" fmla="*/ 0 h 2"/>
                  <a:gd name="T2" fmla="*/ 6 w 7"/>
                  <a:gd name="T3" fmla="*/ 1 h 2"/>
                  <a:gd name="T4" fmla="*/ 6 w 7"/>
                  <a:gd name="T5" fmla="*/ 2 h 2"/>
                  <a:gd name="T6" fmla="*/ 7 w 7"/>
                  <a:gd name="T7" fmla="*/ 2 h 2"/>
                  <a:gd name="T8" fmla="*/ 6 w 7"/>
                  <a:gd name="T9" fmla="*/ 0 h 2"/>
                  <a:gd name="T10" fmla="*/ 0 w 7"/>
                  <a:gd name="T11" fmla="*/ 0 h 2"/>
                  <a:gd name="T12" fmla="*/ 0 w 7"/>
                  <a:gd name="T13" fmla="*/ 0 h 2"/>
                  <a:gd name="T14" fmla="*/ 0 w 7"/>
                  <a:gd name="T15" fmla="*/ 0 h 2"/>
                  <a:gd name="T16" fmla="*/ 0 w 7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2"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6" y="1"/>
                      <a:pt x="6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7" name="Oval 10314"/>
              <p:cNvSpPr>
                <a:spLocks noChangeArrowheads="1"/>
              </p:cNvSpPr>
              <p:nvPr/>
            </p:nvSpPr>
            <p:spPr bwMode="auto">
              <a:xfrm>
                <a:off x="-307" y="39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8" name="Freeform 10315"/>
              <p:cNvSpPr>
                <a:spLocks noEditPoints="1"/>
              </p:cNvSpPr>
              <p:nvPr/>
            </p:nvSpPr>
            <p:spPr bwMode="auto">
              <a:xfrm>
                <a:off x="-307" y="391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9" name="Freeform 10316"/>
              <p:cNvSpPr>
                <a:spLocks noEditPoints="1"/>
              </p:cNvSpPr>
              <p:nvPr/>
            </p:nvSpPr>
            <p:spPr bwMode="auto">
              <a:xfrm>
                <a:off x="-307" y="3915"/>
                <a:ext cx="168" cy="3"/>
              </a:xfrm>
              <a:custGeom>
                <a:avLst/>
                <a:gdLst>
                  <a:gd name="T0" fmla="*/ 0 w 71"/>
                  <a:gd name="T1" fmla="*/ 1 h 1"/>
                  <a:gd name="T2" fmla="*/ 0 w 71"/>
                  <a:gd name="T3" fmla="*/ 1 h 1"/>
                  <a:gd name="T4" fmla="*/ 0 w 71"/>
                  <a:gd name="T5" fmla="*/ 1 h 1"/>
                  <a:gd name="T6" fmla="*/ 0 w 71"/>
                  <a:gd name="T7" fmla="*/ 1 h 1"/>
                  <a:gd name="T8" fmla="*/ 0 w 71"/>
                  <a:gd name="T9" fmla="*/ 1 h 1"/>
                  <a:gd name="T10" fmla="*/ 0 w 71"/>
                  <a:gd name="T11" fmla="*/ 1 h 1"/>
                  <a:gd name="T12" fmla="*/ 71 w 71"/>
                  <a:gd name="T13" fmla="*/ 0 h 1"/>
                  <a:gd name="T14" fmla="*/ 70 w 71"/>
                  <a:gd name="T15" fmla="*/ 1 h 1"/>
                  <a:gd name="T16" fmla="*/ 70 w 71"/>
                  <a:gd name="T17" fmla="*/ 1 h 1"/>
                  <a:gd name="T18" fmla="*/ 71 w 71"/>
                  <a:gd name="T19" fmla="*/ 1 h 1"/>
                  <a:gd name="T20" fmla="*/ 71 w 71"/>
                  <a:gd name="T21" fmla="*/ 0 h 1"/>
                  <a:gd name="T22" fmla="*/ 0 w 71"/>
                  <a:gd name="T23" fmla="*/ 0 h 1"/>
                  <a:gd name="T24" fmla="*/ 0 w 71"/>
                  <a:gd name="T25" fmla="*/ 1 h 1"/>
                  <a:gd name="T26" fmla="*/ 0 w 71"/>
                  <a:gd name="T27" fmla="*/ 1 h 1"/>
                  <a:gd name="T28" fmla="*/ 0 w 71"/>
                  <a:gd name="T29" fmla="*/ 1 h 1"/>
                  <a:gd name="T30" fmla="*/ 0 w 71"/>
                  <a:gd name="T31" fmla="*/ 0 h 1"/>
                  <a:gd name="T32" fmla="*/ 0 w 71"/>
                  <a:gd name="T3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71" y="0"/>
                    </a:moveTo>
                    <a:cubicBezTo>
                      <a:pt x="71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1" y="1"/>
                      <a:pt x="71" y="1"/>
                    </a:cubicBezTo>
                    <a:cubicBezTo>
                      <a:pt x="71" y="1"/>
                      <a:pt x="71" y="0"/>
                      <a:pt x="71" y="0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0" name="Freeform 10317"/>
              <p:cNvSpPr>
                <a:spLocks noEditPoints="1"/>
              </p:cNvSpPr>
              <p:nvPr/>
            </p:nvSpPr>
            <p:spPr bwMode="auto">
              <a:xfrm>
                <a:off x="-101" y="3918"/>
                <a:ext cx="170" cy="2"/>
              </a:xfrm>
              <a:custGeom>
                <a:avLst/>
                <a:gdLst>
                  <a:gd name="T0" fmla="*/ 71 w 72"/>
                  <a:gd name="T1" fmla="*/ 0 h 1"/>
                  <a:gd name="T2" fmla="*/ 71 w 72"/>
                  <a:gd name="T3" fmla="*/ 1 h 1"/>
                  <a:gd name="T4" fmla="*/ 71 w 72"/>
                  <a:gd name="T5" fmla="*/ 1 h 1"/>
                  <a:gd name="T6" fmla="*/ 72 w 72"/>
                  <a:gd name="T7" fmla="*/ 1 h 1"/>
                  <a:gd name="T8" fmla="*/ 71 w 72"/>
                  <a:gd name="T9" fmla="*/ 0 h 1"/>
                  <a:gd name="T10" fmla="*/ 0 w 72"/>
                  <a:gd name="T11" fmla="*/ 0 h 1"/>
                  <a:gd name="T12" fmla="*/ 0 w 72"/>
                  <a:gd name="T13" fmla="*/ 0 h 1"/>
                  <a:gd name="T14" fmla="*/ 0 w 72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">
                    <a:moveTo>
                      <a:pt x="71" y="0"/>
                    </a:moveTo>
                    <a:cubicBezTo>
                      <a:pt x="71" y="0"/>
                      <a:pt x="71" y="1"/>
                      <a:pt x="71" y="1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1"/>
                      <a:pt x="71" y="1"/>
                      <a:pt x="72" y="1"/>
                    </a:cubicBezTo>
                    <a:cubicBezTo>
                      <a:pt x="71" y="0"/>
                      <a:pt x="71" y="0"/>
                      <a:pt x="7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1" name="Freeform 10318"/>
              <p:cNvSpPr>
                <a:spLocks noEditPoints="1"/>
              </p:cNvSpPr>
              <p:nvPr/>
            </p:nvSpPr>
            <p:spPr bwMode="auto">
              <a:xfrm>
                <a:off x="66" y="3918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0 w 2"/>
                  <a:gd name="T5" fmla="*/ 1 h 1"/>
                  <a:gd name="T6" fmla="*/ 0 w 2"/>
                  <a:gd name="T7" fmla="*/ 1 h 1"/>
                  <a:gd name="T8" fmla="*/ 0 w 2"/>
                  <a:gd name="T9" fmla="*/ 0 h 1"/>
                  <a:gd name="T10" fmla="*/ 0 w 2"/>
                  <a:gd name="T11" fmla="*/ 0 h 1"/>
                  <a:gd name="T12" fmla="*/ 1 w 2"/>
                  <a:gd name="T13" fmla="*/ 1 h 1"/>
                  <a:gd name="T14" fmla="*/ 2 w 2"/>
                  <a:gd name="T15" fmla="*/ 1 h 1"/>
                  <a:gd name="T16" fmla="*/ 1 w 2"/>
                  <a:gd name="T17" fmla="*/ 1 h 1"/>
                  <a:gd name="T18" fmla="*/ 0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2" name="Freeform 10319"/>
              <p:cNvSpPr>
                <a:spLocks noEditPoints="1"/>
              </p:cNvSpPr>
              <p:nvPr/>
            </p:nvSpPr>
            <p:spPr bwMode="auto">
              <a:xfrm>
                <a:off x="-541" y="3920"/>
                <a:ext cx="404" cy="10"/>
              </a:xfrm>
              <a:custGeom>
                <a:avLst/>
                <a:gdLst>
                  <a:gd name="T0" fmla="*/ 170 w 171"/>
                  <a:gd name="T1" fmla="*/ 1 h 4"/>
                  <a:gd name="T2" fmla="*/ 170 w 171"/>
                  <a:gd name="T3" fmla="*/ 1 h 4"/>
                  <a:gd name="T4" fmla="*/ 171 w 171"/>
                  <a:gd name="T5" fmla="*/ 4 h 4"/>
                  <a:gd name="T6" fmla="*/ 171 w 171"/>
                  <a:gd name="T7" fmla="*/ 4 h 4"/>
                  <a:gd name="T8" fmla="*/ 170 w 171"/>
                  <a:gd name="T9" fmla="*/ 1 h 4"/>
                  <a:gd name="T10" fmla="*/ 0 w 171"/>
                  <a:gd name="T11" fmla="*/ 0 h 4"/>
                  <a:gd name="T12" fmla="*/ 0 w 171"/>
                  <a:gd name="T13" fmla="*/ 0 h 4"/>
                  <a:gd name="T14" fmla="*/ 0 w 171"/>
                  <a:gd name="T15" fmla="*/ 0 h 4"/>
                  <a:gd name="T16" fmla="*/ 0 w 171"/>
                  <a:gd name="T17" fmla="*/ 0 h 4"/>
                  <a:gd name="T18" fmla="*/ 0 w 171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1" h="4">
                    <a:moveTo>
                      <a:pt x="170" y="1"/>
                    </a:moveTo>
                    <a:cubicBezTo>
                      <a:pt x="170" y="1"/>
                      <a:pt x="170" y="1"/>
                      <a:pt x="170" y="1"/>
                    </a:cubicBezTo>
                    <a:cubicBezTo>
                      <a:pt x="170" y="3"/>
                      <a:pt x="171" y="4"/>
                      <a:pt x="171" y="4"/>
                    </a:cubicBezTo>
                    <a:cubicBezTo>
                      <a:pt x="171" y="4"/>
                      <a:pt x="171" y="4"/>
                      <a:pt x="171" y="4"/>
                    </a:cubicBezTo>
                    <a:cubicBezTo>
                      <a:pt x="171" y="3"/>
                      <a:pt x="171" y="2"/>
                      <a:pt x="17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3" name="Freeform 10320"/>
              <p:cNvSpPr>
                <a:spLocks/>
              </p:cNvSpPr>
              <p:nvPr/>
            </p:nvSpPr>
            <p:spPr bwMode="auto">
              <a:xfrm>
                <a:off x="-139" y="392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4" name="Freeform 10321"/>
              <p:cNvSpPr>
                <a:spLocks noEditPoints="1"/>
              </p:cNvSpPr>
              <p:nvPr/>
            </p:nvSpPr>
            <p:spPr bwMode="auto">
              <a:xfrm>
                <a:off x="-583" y="3920"/>
                <a:ext cx="437" cy="7"/>
              </a:xfrm>
              <a:custGeom>
                <a:avLst/>
                <a:gdLst>
                  <a:gd name="T0" fmla="*/ 185 w 185"/>
                  <a:gd name="T1" fmla="*/ 0 h 3"/>
                  <a:gd name="T2" fmla="*/ 185 w 185"/>
                  <a:gd name="T3" fmla="*/ 1 h 3"/>
                  <a:gd name="T4" fmla="*/ 185 w 185"/>
                  <a:gd name="T5" fmla="*/ 0 h 3"/>
                  <a:gd name="T6" fmla="*/ 185 w 185"/>
                  <a:gd name="T7" fmla="*/ 0 h 3"/>
                  <a:gd name="T8" fmla="*/ 171 w 185"/>
                  <a:gd name="T9" fmla="*/ 0 h 3"/>
                  <a:gd name="T10" fmla="*/ 171 w 185"/>
                  <a:gd name="T11" fmla="*/ 1 h 3"/>
                  <a:gd name="T12" fmla="*/ 171 w 185"/>
                  <a:gd name="T13" fmla="*/ 1 h 3"/>
                  <a:gd name="T14" fmla="*/ 171 w 185"/>
                  <a:gd name="T15" fmla="*/ 0 h 3"/>
                  <a:gd name="T16" fmla="*/ 171 w 185"/>
                  <a:gd name="T17" fmla="*/ 0 h 3"/>
                  <a:gd name="T18" fmla="*/ 0 w 185"/>
                  <a:gd name="T19" fmla="*/ 0 h 3"/>
                  <a:gd name="T20" fmla="*/ 2 w 185"/>
                  <a:gd name="T21" fmla="*/ 3 h 3"/>
                  <a:gd name="T22" fmla="*/ 0 w 185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5" h="3">
                    <a:moveTo>
                      <a:pt x="185" y="0"/>
                    </a:moveTo>
                    <a:cubicBezTo>
                      <a:pt x="185" y="0"/>
                      <a:pt x="185" y="1"/>
                      <a:pt x="185" y="1"/>
                    </a:cubicBezTo>
                    <a:cubicBezTo>
                      <a:pt x="185" y="1"/>
                      <a:pt x="185" y="0"/>
                      <a:pt x="185" y="0"/>
                    </a:cubicBezTo>
                    <a:cubicBezTo>
                      <a:pt x="185" y="0"/>
                      <a:pt x="185" y="0"/>
                      <a:pt x="185" y="0"/>
                    </a:cubicBezTo>
                    <a:moveTo>
                      <a:pt x="171" y="0"/>
                    </a:moveTo>
                    <a:cubicBezTo>
                      <a:pt x="171" y="0"/>
                      <a:pt x="171" y="1"/>
                      <a:pt x="171" y="1"/>
                    </a:cubicBezTo>
                    <a:cubicBezTo>
                      <a:pt x="171" y="1"/>
                      <a:pt x="171" y="1"/>
                      <a:pt x="171" y="1"/>
                    </a:cubicBezTo>
                    <a:cubicBezTo>
                      <a:pt x="171" y="0"/>
                      <a:pt x="171" y="0"/>
                      <a:pt x="171" y="0"/>
                    </a:cubicBezTo>
                    <a:cubicBezTo>
                      <a:pt x="171" y="0"/>
                      <a:pt x="171" y="0"/>
                      <a:pt x="171" y="0"/>
                    </a:cubicBezTo>
                    <a:moveTo>
                      <a:pt x="0" y="0"/>
                    </a:moveTo>
                    <a:cubicBezTo>
                      <a:pt x="1" y="1"/>
                      <a:pt x="1" y="2"/>
                      <a:pt x="2" y="3"/>
                    </a:cubicBez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5" name="Oval 10322"/>
              <p:cNvSpPr>
                <a:spLocks noChangeArrowheads="1"/>
              </p:cNvSpPr>
              <p:nvPr/>
            </p:nvSpPr>
            <p:spPr bwMode="auto">
              <a:xfrm>
                <a:off x="-146" y="39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6" name="Freeform 10323"/>
              <p:cNvSpPr>
                <a:spLocks noEditPoints="1"/>
              </p:cNvSpPr>
              <p:nvPr/>
            </p:nvSpPr>
            <p:spPr bwMode="auto">
              <a:xfrm>
                <a:off x="-557" y="3922"/>
                <a:ext cx="555" cy="3"/>
              </a:xfrm>
              <a:custGeom>
                <a:avLst/>
                <a:gdLst>
                  <a:gd name="T0" fmla="*/ 0 w 235"/>
                  <a:gd name="T1" fmla="*/ 1 h 1"/>
                  <a:gd name="T2" fmla="*/ 0 w 235"/>
                  <a:gd name="T3" fmla="*/ 1 h 1"/>
                  <a:gd name="T4" fmla="*/ 0 w 235"/>
                  <a:gd name="T5" fmla="*/ 1 h 1"/>
                  <a:gd name="T6" fmla="*/ 0 w 235"/>
                  <a:gd name="T7" fmla="*/ 1 h 1"/>
                  <a:gd name="T8" fmla="*/ 160 w 235"/>
                  <a:gd name="T9" fmla="*/ 0 h 1"/>
                  <a:gd name="T10" fmla="*/ 160 w 235"/>
                  <a:gd name="T11" fmla="*/ 0 h 1"/>
                  <a:gd name="T12" fmla="*/ 160 w 235"/>
                  <a:gd name="T13" fmla="*/ 0 h 1"/>
                  <a:gd name="T14" fmla="*/ 160 w 235"/>
                  <a:gd name="T15" fmla="*/ 0 h 1"/>
                  <a:gd name="T16" fmla="*/ 160 w 235"/>
                  <a:gd name="T17" fmla="*/ 0 h 1"/>
                  <a:gd name="T18" fmla="*/ 160 w 235"/>
                  <a:gd name="T19" fmla="*/ 0 h 1"/>
                  <a:gd name="T20" fmla="*/ 160 w 235"/>
                  <a:gd name="T21" fmla="*/ 0 h 1"/>
                  <a:gd name="T22" fmla="*/ 160 w 235"/>
                  <a:gd name="T23" fmla="*/ 0 h 1"/>
                  <a:gd name="T24" fmla="*/ 160 w 235"/>
                  <a:gd name="T25" fmla="*/ 0 h 1"/>
                  <a:gd name="T26" fmla="*/ 160 w 235"/>
                  <a:gd name="T27" fmla="*/ 1 h 1"/>
                  <a:gd name="T28" fmla="*/ 160 w 235"/>
                  <a:gd name="T29" fmla="*/ 1 h 1"/>
                  <a:gd name="T30" fmla="*/ 160 w 235"/>
                  <a:gd name="T31" fmla="*/ 0 h 1"/>
                  <a:gd name="T32" fmla="*/ 160 w 235"/>
                  <a:gd name="T33" fmla="*/ 0 h 1"/>
                  <a:gd name="T34" fmla="*/ 235 w 235"/>
                  <a:gd name="T35" fmla="*/ 0 h 1"/>
                  <a:gd name="T36" fmla="*/ 235 w 235"/>
                  <a:gd name="T37" fmla="*/ 0 h 1"/>
                  <a:gd name="T38" fmla="*/ 235 w 235"/>
                  <a:gd name="T3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60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160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160" y="0"/>
                    </a:moveTo>
                    <a:cubicBezTo>
                      <a:pt x="160" y="0"/>
                      <a:pt x="159" y="1"/>
                      <a:pt x="160" y="1"/>
                    </a:cubicBezTo>
                    <a:cubicBezTo>
                      <a:pt x="160" y="1"/>
                      <a:pt x="160" y="1"/>
                      <a:pt x="160" y="1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235" y="0"/>
                    </a:moveTo>
                    <a:cubicBezTo>
                      <a:pt x="235" y="0"/>
                      <a:pt x="235" y="0"/>
                      <a:pt x="235" y="0"/>
                    </a:cubicBezTo>
                    <a:cubicBezTo>
                      <a:pt x="235" y="0"/>
                      <a:pt x="235" y="0"/>
                      <a:pt x="2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7" name="Freeform 10324"/>
              <p:cNvSpPr>
                <a:spLocks/>
              </p:cNvSpPr>
              <p:nvPr/>
            </p:nvSpPr>
            <p:spPr bwMode="auto">
              <a:xfrm>
                <a:off x="-557" y="392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8" name="Freeform 10325"/>
              <p:cNvSpPr>
                <a:spLocks noEditPoints="1"/>
              </p:cNvSpPr>
              <p:nvPr/>
            </p:nvSpPr>
            <p:spPr bwMode="auto">
              <a:xfrm>
                <a:off x="-578" y="3925"/>
                <a:ext cx="444" cy="12"/>
              </a:xfrm>
              <a:custGeom>
                <a:avLst/>
                <a:gdLst>
                  <a:gd name="T0" fmla="*/ 84 w 188"/>
                  <a:gd name="T1" fmla="*/ 4 h 5"/>
                  <a:gd name="T2" fmla="*/ 80 w 188"/>
                  <a:gd name="T3" fmla="*/ 5 h 5"/>
                  <a:gd name="T4" fmla="*/ 78 w 188"/>
                  <a:gd name="T5" fmla="*/ 5 h 5"/>
                  <a:gd name="T6" fmla="*/ 80 w 188"/>
                  <a:gd name="T7" fmla="*/ 5 h 5"/>
                  <a:gd name="T8" fmla="*/ 84 w 188"/>
                  <a:gd name="T9" fmla="*/ 5 h 5"/>
                  <a:gd name="T10" fmla="*/ 84 w 188"/>
                  <a:gd name="T11" fmla="*/ 4 h 5"/>
                  <a:gd name="T12" fmla="*/ 187 w 188"/>
                  <a:gd name="T13" fmla="*/ 2 h 5"/>
                  <a:gd name="T14" fmla="*/ 187 w 188"/>
                  <a:gd name="T15" fmla="*/ 2 h 5"/>
                  <a:gd name="T16" fmla="*/ 187 w 188"/>
                  <a:gd name="T17" fmla="*/ 3 h 5"/>
                  <a:gd name="T18" fmla="*/ 187 w 188"/>
                  <a:gd name="T19" fmla="*/ 2 h 5"/>
                  <a:gd name="T20" fmla="*/ 188 w 188"/>
                  <a:gd name="T21" fmla="*/ 1 h 5"/>
                  <a:gd name="T22" fmla="*/ 187 w 188"/>
                  <a:gd name="T23" fmla="*/ 2 h 5"/>
                  <a:gd name="T24" fmla="*/ 187 w 188"/>
                  <a:gd name="T25" fmla="*/ 2 h 5"/>
                  <a:gd name="T26" fmla="*/ 188 w 188"/>
                  <a:gd name="T27" fmla="*/ 4 h 5"/>
                  <a:gd name="T28" fmla="*/ 187 w 188"/>
                  <a:gd name="T29" fmla="*/ 3 h 5"/>
                  <a:gd name="T30" fmla="*/ 187 w 188"/>
                  <a:gd name="T31" fmla="*/ 2 h 5"/>
                  <a:gd name="T32" fmla="*/ 188 w 188"/>
                  <a:gd name="T33" fmla="*/ 3 h 5"/>
                  <a:gd name="T34" fmla="*/ 188 w 188"/>
                  <a:gd name="T35" fmla="*/ 3 h 5"/>
                  <a:gd name="T36" fmla="*/ 188 w 188"/>
                  <a:gd name="T37" fmla="*/ 2 h 5"/>
                  <a:gd name="T38" fmla="*/ 188 w 188"/>
                  <a:gd name="T39" fmla="*/ 1 h 5"/>
                  <a:gd name="T40" fmla="*/ 9 w 188"/>
                  <a:gd name="T41" fmla="*/ 0 h 5"/>
                  <a:gd name="T42" fmla="*/ 8 w 188"/>
                  <a:gd name="T43" fmla="*/ 1 h 5"/>
                  <a:gd name="T44" fmla="*/ 3 w 188"/>
                  <a:gd name="T45" fmla="*/ 2 h 5"/>
                  <a:gd name="T46" fmla="*/ 0 w 188"/>
                  <a:gd name="T47" fmla="*/ 1 h 5"/>
                  <a:gd name="T48" fmla="*/ 0 w 188"/>
                  <a:gd name="T49" fmla="*/ 1 h 5"/>
                  <a:gd name="T50" fmla="*/ 3 w 188"/>
                  <a:gd name="T51" fmla="*/ 2 h 5"/>
                  <a:gd name="T52" fmla="*/ 9 w 188"/>
                  <a:gd name="T53" fmla="*/ 1 h 5"/>
                  <a:gd name="T54" fmla="*/ 9 w 188"/>
                  <a:gd name="T5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8" h="5">
                    <a:moveTo>
                      <a:pt x="84" y="4"/>
                    </a:moveTo>
                    <a:cubicBezTo>
                      <a:pt x="83" y="5"/>
                      <a:pt x="82" y="5"/>
                      <a:pt x="80" y="5"/>
                    </a:cubicBezTo>
                    <a:cubicBezTo>
                      <a:pt x="80" y="5"/>
                      <a:pt x="79" y="5"/>
                      <a:pt x="78" y="5"/>
                    </a:cubicBezTo>
                    <a:cubicBezTo>
                      <a:pt x="79" y="5"/>
                      <a:pt x="79" y="5"/>
                      <a:pt x="80" y="5"/>
                    </a:cubicBezTo>
                    <a:cubicBezTo>
                      <a:pt x="81" y="5"/>
                      <a:pt x="82" y="5"/>
                      <a:pt x="84" y="5"/>
                    </a:cubicBezTo>
                    <a:cubicBezTo>
                      <a:pt x="84" y="4"/>
                      <a:pt x="84" y="4"/>
                      <a:pt x="84" y="4"/>
                    </a:cubicBezTo>
                    <a:moveTo>
                      <a:pt x="187" y="2"/>
                    </a:moveTo>
                    <a:cubicBezTo>
                      <a:pt x="187" y="2"/>
                      <a:pt x="187" y="2"/>
                      <a:pt x="187" y="2"/>
                    </a:cubicBezTo>
                    <a:cubicBezTo>
                      <a:pt x="187" y="3"/>
                      <a:pt x="187" y="3"/>
                      <a:pt x="187" y="3"/>
                    </a:cubicBezTo>
                    <a:cubicBezTo>
                      <a:pt x="187" y="3"/>
                      <a:pt x="187" y="3"/>
                      <a:pt x="187" y="2"/>
                    </a:cubicBezTo>
                    <a:moveTo>
                      <a:pt x="188" y="1"/>
                    </a:moveTo>
                    <a:cubicBezTo>
                      <a:pt x="187" y="2"/>
                      <a:pt x="187" y="2"/>
                      <a:pt x="187" y="2"/>
                    </a:cubicBezTo>
                    <a:cubicBezTo>
                      <a:pt x="187" y="2"/>
                      <a:pt x="187" y="2"/>
                      <a:pt x="187" y="2"/>
                    </a:cubicBezTo>
                    <a:cubicBezTo>
                      <a:pt x="188" y="3"/>
                      <a:pt x="188" y="4"/>
                      <a:pt x="188" y="4"/>
                    </a:cubicBezTo>
                    <a:cubicBezTo>
                      <a:pt x="188" y="4"/>
                      <a:pt x="188" y="3"/>
                      <a:pt x="187" y="3"/>
                    </a:cubicBezTo>
                    <a:cubicBezTo>
                      <a:pt x="187" y="3"/>
                      <a:pt x="187" y="2"/>
                      <a:pt x="187" y="2"/>
                    </a:cubicBezTo>
                    <a:cubicBezTo>
                      <a:pt x="187" y="2"/>
                      <a:pt x="187" y="2"/>
                      <a:pt x="188" y="3"/>
                    </a:cubicBezTo>
                    <a:cubicBezTo>
                      <a:pt x="188" y="3"/>
                      <a:pt x="188" y="3"/>
                      <a:pt x="188" y="3"/>
                    </a:cubicBezTo>
                    <a:cubicBezTo>
                      <a:pt x="188" y="2"/>
                      <a:pt x="188" y="2"/>
                      <a:pt x="188" y="2"/>
                    </a:cubicBezTo>
                    <a:cubicBezTo>
                      <a:pt x="188" y="2"/>
                      <a:pt x="188" y="1"/>
                      <a:pt x="188" y="1"/>
                    </a:cubicBezTo>
                    <a:moveTo>
                      <a:pt x="9" y="0"/>
                    </a:moveTo>
                    <a:cubicBezTo>
                      <a:pt x="9" y="1"/>
                      <a:pt x="8" y="1"/>
                      <a:pt x="8" y="1"/>
                    </a:cubicBezTo>
                    <a:cubicBezTo>
                      <a:pt x="7" y="1"/>
                      <a:pt x="5" y="2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2" y="2"/>
                      <a:pt x="3" y="2"/>
                    </a:cubicBezTo>
                    <a:cubicBezTo>
                      <a:pt x="5" y="2"/>
                      <a:pt x="8" y="2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9" name="Freeform 10326"/>
              <p:cNvSpPr>
                <a:spLocks/>
              </p:cNvSpPr>
              <p:nvPr/>
            </p:nvSpPr>
            <p:spPr bwMode="auto">
              <a:xfrm>
                <a:off x="-534" y="3082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10 w 15"/>
                  <a:gd name="T3" fmla="*/ 1 h 15"/>
                  <a:gd name="T4" fmla="*/ 6 w 15"/>
                  <a:gd name="T5" fmla="*/ 3 h 15"/>
                  <a:gd name="T6" fmla="*/ 6 w 15"/>
                  <a:gd name="T7" fmla="*/ 3 h 15"/>
                  <a:gd name="T8" fmla="*/ 5 w 15"/>
                  <a:gd name="T9" fmla="*/ 5 h 15"/>
                  <a:gd name="T10" fmla="*/ 3 w 15"/>
                  <a:gd name="T11" fmla="*/ 7 h 15"/>
                  <a:gd name="T12" fmla="*/ 0 w 15"/>
                  <a:gd name="T13" fmla="*/ 12 h 15"/>
                  <a:gd name="T14" fmla="*/ 3 w 15"/>
                  <a:gd name="T15" fmla="*/ 11 h 15"/>
                  <a:gd name="T16" fmla="*/ 3 w 15"/>
                  <a:gd name="T17" fmla="*/ 10 h 15"/>
                  <a:gd name="T18" fmla="*/ 3 w 15"/>
                  <a:gd name="T19" fmla="*/ 11 h 15"/>
                  <a:gd name="T20" fmla="*/ 3 w 15"/>
                  <a:gd name="T21" fmla="*/ 11 h 15"/>
                  <a:gd name="T22" fmla="*/ 3 w 15"/>
                  <a:gd name="T23" fmla="*/ 11 h 15"/>
                  <a:gd name="T24" fmla="*/ 4 w 15"/>
                  <a:gd name="T25" fmla="*/ 10 h 15"/>
                  <a:gd name="T26" fmla="*/ 4 w 15"/>
                  <a:gd name="T27" fmla="*/ 10 h 15"/>
                  <a:gd name="T28" fmla="*/ 4 w 15"/>
                  <a:gd name="T29" fmla="*/ 10 h 15"/>
                  <a:gd name="T30" fmla="*/ 4 w 15"/>
                  <a:gd name="T31" fmla="*/ 9 h 15"/>
                  <a:gd name="T32" fmla="*/ 4 w 15"/>
                  <a:gd name="T33" fmla="*/ 10 h 15"/>
                  <a:gd name="T34" fmla="*/ 5 w 15"/>
                  <a:gd name="T35" fmla="*/ 11 h 15"/>
                  <a:gd name="T36" fmla="*/ 11 w 15"/>
                  <a:gd name="T37" fmla="*/ 15 h 15"/>
                  <a:gd name="T38" fmla="*/ 11 w 15"/>
                  <a:gd name="T39" fmla="*/ 15 h 15"/>
                  <a:gd name="T40" fmla="*/ 6 w 15"/>
                  <a:gd name="T41" fmla="*/ 11 h 15"/>
                  <a:gd name="T42" fmla="*/ 7 w 15"/>
                  <a:gd name="T43" fmla="*/ 11 h 15"/>
                  <a:gd name="T44" fmla="*/ 11 w 15"/>
                  <a:gd name="T45" fmla="*/ 15 h 15"/>
                  <a:gd name="T46" fmla="*/ 11 w 15"/>
                  <a:gd name="T47" fmla="*/ 14 h 15"/>
                  <a:gd name="T48" fmla="*/ 14 w 15"/>
                  <a:gd name="T49" fmla="*/ 8 h 15"/>
                  <a:gd name="T50" fmla="*/ 15 w 15"/>
                  <a:gd name="T51" fmla="*/ 8 h 15"/>
                  <a:gd name="T52" fmla="*/ 15 w 15"/>
                  <a:gd name="T53" fmla="*/ 8 h 15"/>
                  <a:gd name="T54" fmla="*/ 13 w 15"/>
                  <a:gd name="T55" fmla="*/ 4 h 15"/>
                  <a:gd name="T56" fmla="*/ 11 w 15"/>
                  <a:gd name="T5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1" y="0"/>
                      <a:pt x="10" y="1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1"/>
                      <a:pt x="2" y="11"/>
                      <a:pt x="3" y="11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4" y="11"/>
                      <a:pt x="4" y="11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10"/>
                    </a:cubicBezTo>
                    <a:cubicBezTo>
                      <a:pt x="4" y="10"/>
                      <a:pt x="5" y="11"/>
                      <a:pt x="5" y="11"/>
                    </a:cubicBezTo>
                    <a:cubicBezTo>
                      <a:pt x="7" y="12"/>
                      <a:pt x="9" y="14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9" y="13"/>
                      <a:pt x="8" y="12"/>
                      <a:pt x="6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2"/>
                      <a:pt x="9" y="14"/>
                      <a:pt x="11" y="15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4" y="6"/>
                      <a:pt x="13" y="4"/>
                    </a:cubicBezTo>
                    <a:cubicBezTo>
                      <a:pt x="13" y="2"/>
                      <a:pt x="12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0" name="Freeform 10327"/>
              <p:cNvSpPr>
                <a:spLocks/>
              </p:cNvSpPr>
              <p:nvPr/>
            </p:nvSpPr>
            <p:spPr bwMode="auto">
              <a:xfrm>
                <a:off x="-519" y="3108"/>
                <a:ext cx="11" cy="9"/>
              </a:xfrm>
              <a:custGeom>
                <a:avLst/>
                <a:gdLst>
                  <a:gd name="T0" fmla="*/ 0 w 5"/>
                  <a:gd name="T1" fmla="*/ 0 h 4"/>
                  <a:gd name="T2" fmla="*/ 5 w 5"/>
                  <a:gd name="T3" fmla="*/ 4 h 4"/>
                  <a:gd name="T4" fmla="*/ 5 w 5"/>
                  <a:gd name="T5" fmla="*/ 4 h 4"/>
                  <a:gd name="T6" fmla="*/ 1 w 5"/>
                  <a:gd name="T7" fmla="*/ 0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2" y="1"/>
                      <a:pt x="3" y="2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3"/>
                      <a:pt x="2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1" name="Freeform 10328"/>
              <p:cNvSpPr>
                <a:spLocks noEditPoints="1"/>
              </p:cNvSpPr>
              <p:nvPr/>
            </p:nvSpPr>
            <p:spPr bwMode="auto">
              <a:xfrm>
                <a:off x="-758" y="3084"/>
                <a:ext cx="118" cy="210"/>
              </a:xfrm>
              <a:custGeom>
                <a:avLst/>
                <a:gdLst>
                  <a:gd name="T0" fmla="*/ 6 w 50"/>
                  <a:gd name="T1" fmla="*/ 86 h 89"/>
                  <a:gd name="T2" fmla="*/ 3 w 50"/>
                  <a:gd name="T3" fmla="*/ 87 h 89"/>
                  <a:gd name="T4" fmla="*/ 7 w 50"/>
                  <a:gd name="T5" fmla="*/ 82 h 89"/>
                  <a:gd name="T6" fmla="*/ 14 w 50"/>
                  <a:gd name="T7" fmla="*/ 82 h 89"/>
                  <a:gd name="T8" fmla="*/ 7 w 50"/>
                  <a:gd name="T9" fmla="*/ 83 h 89"/>
                  <a:gd name="T10" fmla="*/ 5 w 50"/>
                  <a:gd name="T11" fmla="*/ 76 h 89"/>
                  <a:gd name="T12" fmla="*/ 6 w 50"/>
                  <a:gd name="T13" fmla="*/ 76 h 89"/>
                  <a:gd name="T14" fmla="*/ 9 w 50"/>
                  <a:gd name="T15" fmla="*/ 69 h 89"/>
                  <a:gd name="T16" fmla="*/ 19 w 50"/>
                  <a:gd name="T17" fmla="*/ 69 h 89"/>
                  <a:gd name="T18" fmla="*/ 21 w 50"/>
                  <a:gd name="T19" fmla="*/ 66 h 89"/>
                  <a:gd name="T20" fmla="*/ 6 w 50"/>
                  <a:gd name="T21" fmla="*/ 61 h 89"/>
                  <a:gd name="T22" fmla="*/ 2 w 50"/>
                  <a:gd name="T23" fmla="*/ 58 h 89"/>
                  <a:gd name="T24" fmla="*/ 18 w 50"/>
                  <a:gd name="T25" fmla="*/ 53 h 89"/>
                  <a:gd name="T26" fmla="*/ 25 w 50"/>
                  <a:gd name="T27" fmla="*/ 57 h 89"/>
                  <a:gd name="T28" fmla="*/ 6 w 50"/>
                  <a:gd name="T29" fmla="*/ 51 h 89"/>
                  <a:gd name="T30" fmla="*/ 19 w 50"/>
                  <a:gd name="T31" fmla="*/ 52 h 89"/>
                  <a:gd name="T32" fmla="*/ 8 w 50"/>
                  <a:gd name="T33" fmla="*/ 47 h 89"/>
                  <a:gd name="T34" fmla="*/ 15 w 50"/>
                  <a:gd name="T35" fmla="*/ 49 h 89"/>
                  <a:gd name="T36" fmla="*/ 25 w 50"/>
                  <a:gd name="T37" fmla="*/ 42 h 89"/>
                  <a:gd name="T38" fmla="*/ 30 w 50"/>
                  <a:gd name="T39" fmla="*/ 45 h 89"/>
                  <a:gd name="T40" fmla="*/ 33 w 50"/>
                  <a:gd name="T41" fmla="*/ 40 h 89"/>
                  <a:gd name="T42" fmla="*/ 18 w 50"/>
                  <a:gd name="T43" fmla="*/ 41 h 89"/>
                  <a:gd name="T44" fmla="*/ 16 w 50"/>
                  <a:gd name="T45" fmla="*/ 34 h 89"/>
                  <a:gd name="T46" fmla="*/ 22 w 50"/>
                  <a:gd name="T47" fmla="*/ 34 h 89"/>
                  <a:gd name="T48" fmla="*/ 24 w 50"/>
                  <a:gd name="T49" fmla="*/ 32 h 89"/>
                  <a:gd name="T50" fmla="*/ 4 w 50"/>
                  <a:gd name="T51" fmla="*/ 35 h 89"/>
                  <a:gd name="T52" fmla="*/ 8 w 50"/>
                  <a:gd name="T53" fmla="*/ 36 h 89"/>
                  <a:gd name="T54" fmla="*/ 18 w 50"/>
                  <a:gd name="T55" fmla="*/ 28 h 89"/>
                  <a:gd name="T56" fmla="*/ 24 w 50"/>
                  <a:gd name="T57" fmla="*/ 31 h 89"/>
                  <a:gd name="T58" fmla="*/ 32 w 50"/>
                  <a:gd name="T59" fmla="*/ 28 h 89"/>
                  <a:gd name="T60" fmla="*/ 10 w 50"/>
                  <a:gd name="T61" fmla="*/ 30 h 89"/>
                  <a:gd name="T62" fmla="*/ 36 w 50"/>
                  <a:gd name="T63" fmla="*/ 27 h 89"/>
                  <a:gd name="T64" fmla="*/ 7 w 50"/>
                  <a:gd name="T65" fmla="*/ 25 h 89"/>
                  <a:gd name="T66" fmla="*/ 18 w 50"/>
                  <a:gd name="T67" fmla="*/ 27 h 89"/>
                  <a:gd name="T68" fmla="*/ 28 w 50"/>
                  <a:gd name="T69" fmla="*/ 25 h 89"/>
                  <a:gd name="T70" fmla="*/ 35 w 50"/>
                  <a:gd name="T71" fmla="*/ 22 h 89"/>
                  <a:gd name="T72" fmla="*/ 42 w 50"/>
                  <a:gd name="T73" fmla="*/ 25 h 89"/>
                  <a:gd name="T74" fmla="*/ 10 w 50"/>
                  <a:gd name="T75" fmla="*/ 25 h 89"/>
                  <a:gd name="T76" fmla="*/ 31 w 50"/>
                  <a:gd name="T77" fmla="*/ 19 h 89"/>
                  <a:gd name="T78" fmla="*/ 28 w 50"/>
                  <a:gd name="T79" fmla="*/ 22 h 89"/>
                  <a:gd name="T80" fmla="*/ 36 w 50"/>
                  <a:gd name="T81" fmla="*/ 20 h 89"/>
                  <a:gd name="T82" fmla="*/ 14 w 50"/>
                  <a:gd name="T83" fmla="*/ 18 h 89"/>
                  <a:gd name="T84" fmla="*/ 8 w 50"/>
                  <a:gd name="T85" fmla="*/ 17 h 89"/>
                  <a:gd name="T86" fmla="*/ 8 w 50"/>
                  <a:gd name="T87" fmla="*/ 17 h 89"/>
                  <a:gd name="T88" fmla="*/ 38 w 50"/>
                  <a:gd name="T89" fmla="*/ 16 h 89"/>
                  <a:gd name="T90" fmla="*/ 16 w 50"/>
                  <a:gd name="T91" fmla="*/ 20 h 89"/>
                  <a:gd name="T92" fmla="*/ 8 w 50"/>
                  <a:gd name="T93" fmla="*/ 17 h 89"/>
                  <a:gd name="T94" fmla="*/ 31 w 50"/>
                  <a:gd name="T95" fmla="*/ 19 h 89"/>
                  <a:gd name="T96" fmla="*/ 35 w 50"/>
                  <a:gd name="T97" fmla="*/ 14 h 89"/>
                  <a:gd name="T98" fmla="*/ 33 w 50"/>
                  <a:gd name="T99" fmla="*/ 16 h 89"/>
                  <a:gd name="T100" fmla="*/ 30 w 50"/>
                  <a:gd name="T101" fmla="*/ 11 h 89"/>
                  <a:gd name="T102" fmla="*/ 27 w 50"/>
                  <a:gd name="T103" fmla="*/ 15 h 89"/>
                  <a:gd name="T104" fmla="*/ 25 w 50"/>
                  <a:gd name="T105" fmla="*/ 11 h 89"/>
                  <a:gd name="T106" fmla="*/ 18 w 50"/>
                  <a:gd name="T107" fmla="*/ 16 h 89"/>
                  <a:gd name="T108" fmla="*/ 4 w 50"/>
                  <a:gd name="T109" fmla="*/ 10 h 89"/>
                  <a:gd name="T110" fmla="*/ 25 w 50"/>
                  <a:gd name="T111" fmla="*/ 10 h 89"/>
                  <a:gd name="T112" fmla="*/ 23 w 50"/>
                  <a:gd name="T113" fmla="*/ 10 h 89"/>
                  <a:gd name="T114" fmla="*/ 21 w 50"/>
                  <a:gd name="T115" fmla="*/ 7 h 89"/>
                  <a:gd name="T116" fmla="*/ 6 w 50"/>
                  <a:gd name="T117" fmla="*/ 4 h 89"/>
                  <a:gd name="T118" fmla="*/ 11 w 50"/>
                  <a:gd name="T119" fmla="*/ 12 h 89"/>
                  <a:gd name="T120" fmla="*/ 36 w 50"/>
                  <a:gd name="T121" fmla="*/ 2 h 89"/>
                  <a:gd name="T122" fmla="*/ 33 w 50"/>
                  <a:gd name="T123" fmla="*/ 7 h 89"/>
                  <a:gd name="T124" fmla="*/ 44 w 50"/>
                  <a:gd name="T125" fmla="*/ 1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0" h="89">
                    <a:moveTo>
                      <a:pt x="0" y="84"/>
                    </a:moveTo>
                    <a:cubicBezTo>
                      <a:pt x="0" y="84"/>
                      <a:pt x="0" y="84"/>
                      <a:pt x="0" y="84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85"/>
                      <a:pt x="0" y="85"/>
                      <a:pt x="1" y="85"/>
                    </a:cubicBezTo>
                    <a:cubicBezTo>
                      <a:pt x="1" y="85"/>
                      <a:pt x="0" y="85"/>
                      <a:pt x="0" y="84"/>
                    </a:cubicBezTo>
                    <a:moveTo>
                      <a:pt x="7" y="84"/>
                    </a:moveTo>
                    <a:cubicBezTo>
                      <a:pt x="6" y="86"/>
                      <a:pt x="6" y="86"/>
                      <a:pt x="6" y="86"/>
                    </a:cubicBezTo>
                    <a:cubicBezTo>
                      <a:pt x="7" y="86"/>
                      <a:pt x="7" y="86"/>
                      <a:pt x="7" y="86"/>
                    </a:cubicBezTo>
                    <a:cubicBezTo>
                      <a:pt x="8" y="87"/>
                      <a:pt x="9" y="88"/>
                      <a:pt x="11" y="89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0" y="86"/>
                      <a:pt x="8" y="85"/>
                      <a:pt x="7" y="84"/>
                    </a:cubicBezTo>
                    <a:moveTo>
                      <a:pt x="1" y="83"/>
                    </a:moveTo>
                    <a:cubicBezTo>
                      <a:pt x="1" y="84"/>
                      <a:pt x="1" y="84"/>
                      <a:pt x="1" y="84"/>
                    </a:cubicBezTo>
                    <a:cubicBezTo>
                      <a:pt x="1" y="84"/>
                      <a:pt x="1" y="85"/>
                      <a:pt x="1" y="86"/>
                    </a:cubicBezTo>
                    <a:cubicBezTo>
                      <a:pt x="2" y="86"/>
                      <a:pt x="3" y="86"/>
                      <a:pt x="3" y="87"/>
                    </a:cubicBezTo>
                    <a:cubicBezTo>
                      <a:pt x="3" y="86"/>
                      <a:pt x="3" y="86"/>
                      <a:pt x="2" y="85"/>
                    </a:cubicBezTo>
                    <a:cubicBezTo>
                      <a:pt x="2" y="85"/>
                      <a:pt x="1" y="84"/>
                      <a:pt x="1" y="83"/>
                    </a:cubicBezTo>
                    <a:moveTo>
                      <a:pt x="8" y="83"/>
                    </a:moveTo>
                    <a:cubicBezTo>
                      <a:pt x="8" y="83"/>
                      <a:pt x="8" y="83"/>
                      <a:pt x="8" y="83"/>
                    </a:cubicBezTo>
                    <a:cubicBezTo>
                      <a:pt x="8" y="83"/>
                      <a:pt x="10" y="84"/>
                      <a:pt x="12" y="86"/>
                    </a:cubicBezTo>
                    <a:cubicBezTo>
                      <a:pt x="12" y="85"/>
                      <a:pt x="12" y="85"/>
                      <a:pt x="12" y="85"/>
                    </a:cubicBezTo>
                    <a:cubicBezTo>
                      <a:pt x="10" y="84"/>
                      <a:pt x="9" y="83"/>
                      <a:pt x="8" y="83"/>
                    </a:cubicBezTo>
                    <a:moveTo>
                      <a:pt x="7" y="82"/>
                    </a:moveTo>
                    <a:cubicBezTo>
                      <a:pt x="7" y="82"/>
                      <a:pt x="7" y="82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moveTo>
                      <a:pt x="9" y="80"/>
                    </a:moveTo>
                    <a:cubicBezTo>
                      <a:pt x="8" y="82"/>
                      <a:pt x="8" y="82"/>
                      <a:pt x="8" y="82"/>
                    </a:cubicBezTo>
                    <a:cubicBezTo>
                      <a:pt x="9" y="82"/>
                      <a:pt x="11" y="83"/>
                      <a:pt x="13" y="84"/>
                    </a:cubicBezTo>
                    <a:cubicBezTo>
                      <a:pt x="13" y="83"/>
                      <a:pt x="13" y="83"/>
                      <a:pt x="13" y="83"/>
                    </a:cubicBezTo>
                    <a:cubicBezTo>
                      <a:pt x="14" y="82"/>
                      <a:pt x="14" y="82"/>
                      <a:pt x="14" y="82"/>
                    </a:cubicBezTo>
                    <a:cubicBezTo>
                      <a:pt x="12" y="81"/>
                      <a:pt x="12" y="81"/>
                      <a:pt x="12" y="81"/>
                    </a:cubicBezTo>
                    <a:cubicBezTo>
                      <a:pt x="11" y="81"/>
                      <a:pt x="10" y="80"/>
                      <a:pt x="9" y="80"/>
                    </a:cubicBezTo>
                    <a:moveTo>
                      <a:pt x="5" y="79"/>
                    </a:moveTo>
                    <a:cubicBezTo>
                      <a:pt x="3" y="79"/>
                      <a:pt x="3" y="80"/>
                      <a:pt x="3" y="82"/>
                    </a:cubicBezTo>
                    <a:cubicBezTo>
                      <a:pt x="3" y="83"/>
                      <a:pt x="4" y="84"/>
                      <a:pt x="4" y="84"/>
                    </a:cubicBezTo>
                    <a:cubicBezTo>
                      <a:pt x="4" y="84"/>
                      <a:pt x="4" y="84"/>
                      <a:pt x="4" y="84"/>
                    </a:cubicBezTo>
                    <a:cubicBezTo>
                      <a:pt x="6" y="86"/>
                      <a:pt x="6" y="86"/>
                      <a:pt x="6" y="86"/>
                    </a:cubicBezTo>
                    <a:cubicBezTo>
                      <a:pt x="6" y="85"/>
                      <a:pt x="6" y="84"/>
                      <a:pt x="7" y="83"/>
                    </a:cubicBezTo>
                    <a:cubicBezTo>
                      <a:pt x="6" y="83"/>
                      <a:pt x="6" y="82"/>
                      <a:pt x="5" y="82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6" y="82"/>
                      <a:pt x="7" y="82"/>
                      <a:pt x="8" y="82"/>
                    </a:cubicBezTo>
                    <a:cubicBezTo>
                      <a:pt x="8" y="81"/>
                      <a:pt x="8" y="80"/>
                      <a:pt x="9" y="80"/>
                    </a:cubicBezTo>
                    <a:cubicBezTo>
                      <a:pt x="8" y="79"/>
                      <a:pt x="7" y="79"/>
                      <a:pt x="6" y="79"/>
                    </a:cubicBezTo>
                    <a:cubicBezTo>
                      <a:pt x="6" y="79"/>
                      <a:pt x="6" y="79"/>
                      <a:pt x="5" y="79"/>
                    </a:cubicBezTo>
                    <a:moveTo>
                      <a:pt x="5" y="76"/>
                    </a:moveTo>
                    <a:cubicBezTo>
                      <a:pt x="5" y="76"/>
                      <a:pt x="5" y="76"/>
                      <a:pt x="5" y="76"/>
                    </a:cubicBezTo>
                    <a:cubicBezTo>
                      <a:pt x="5" y="76"/>
                      <a:pt x="4" y="77"/>
                      <a:pt x="4" y="77"/>
                    </a:cubicBezTo>
                    <a:cubicBezTo>
                      <a:pt x="9" y="78"/>
                      <a:pt x="12" y="79"/>
                      <a:pt x="15" y="80"/>
                    </a:cubicBezTo>
                    <a:cubicBezTo>
                      <a:pt x="15" y="79"/>
                      <a:pt x="15" y="79"/>
                      <a:pt x="15" y="79"/>
                    </a:cubicBezTo>
                    <a:cubicBezTo>
                      <a:pt x="13" y="78"/>
                      <a:pt x="11" y="77"/>
                      <a:pt x="8" y="76"/>
                    </a:cubicBezTo>
                    <a:cubicBezTo>
                      <a:pt x="7" y="76"/>
                      <a:pt x="6" y="76"/>
                      <a:pt x="5" y="76"/>
                    </a:cubicBezTo>
                    <a:moveTo>
                      <a:pt x="8" y="71"/>
                    </a:moveTo>
                    <a:cubicBezTo>
                      <a:pt x="7" y="73"/>
                      <a:pt x="6" y="74"/>
                      <a:pt x="5" y="76"/>
                    </a:cubicBezTo>
                    <a:cubicBezTo>
                      <a:pt x="5" y="76"/>
                      <a:pt x="6" y="76"/>
                      <a:pt x="6" y="76"/>
                    </a:cubicBezTo>
                    <a:cubicBezTo>
                      <a:pt x="7" y="76"/>
                      <a:pt x="8" y="76"/>
                      <a:pt x="9" y="76"/>
                    </a:cubicBezTo>
                    <a:cubicBezTo>
                      <a:pt x="9" y="76"/>
                      <a:pt x="10" y="76"/>
                      <a:pt x="9" y="76"/>
                    </a:cubicBezTo>
                    <a:cubicBezTo>
                      <a:pt x="9" y="76"/>
                      <a:pt x="9" y="76"/>
                      <a:pt x="9" y="76"/>
                    </a:cubicBezTo>
                    <a:cubicBezTo>
                      <a:pt x="11" y="77"/>
                      <a:pt x="13" y="78"/>
                      <a:pt x="15" y="79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3" y="75"/>
                      <a:pt x="10" y="73"/>
                      <a:pt x="8" y="71"/>
                    </a:cubicBezTo>
                    <a:moveTo>
                      <a:pt x="10" y="67"/>
                    </a:moveTo>
                    <a:cubicBezTo>
                      <a:pt x="10" y="68"/>
                      <a:pt x="9" y="68"/>
                      <a:pt x="9" y="69"/>
                    </a:cubicBezTo>
                    <a:cubicBezTo>
                      <a:pt x="11" y="70"/>
                      <a:pt x="11" y="70"/>
                      <a:pt x="11" y="70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2"/>
                      <a:pt x="18" y="72"/>
                      <a:pt x="18" y="72"/>
                    </a:cubicBezTo>
                    <a:cubicBezTo>
                      <a:pt x="10" y="67"/>
                      <a:pt x="10" y="67"/>
                      <a:pt x="10" y="67"/>
                    </a:cubicBezTo>
                    <a:moveTo>
                      <a:pt x="11" y="65"/>
                    </a:moveTo>
                    <a:cubicBezTo>
                      <a:pt x="11" y="65"/>
                      <a:pt x="11" y="66"/>
                      <a:pt x="11" y="66"/>
                    </a:cubicBezTo>
                    <a:cubicBezTo>
                      <a:pt x="13" y="67"/>
                      <a:pt x="15" y="69"/>
                      <a:pt x="19" y="71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20" y="69"/>
                    </a:cubicBezTo>
                    <a:cubicBezTo>
                      <a:pt x="16" y="67"/>
                      <a:pt x="13" y="66"/>
                      <a:pt x="11" y="65"/>
                    </a:cubicBezTo>
                    <a:moveTo>
                      <a:pt x="13" y="62"/>
                    </a:moveTo>
                    <a:cubicBezTo>
                      <a:pt x="13" y="63"/>
                      <a:pt x="12" y="63"/>
                      <a:pt x="12" y="64"/>
                    </a:cubicBezTo>
                    <a:cubicBezTo>
                      <a:pt x="18" y="67"/>
                      <a:pt x="18" y="67"/>
                      <a:pt x="18" y="67"/>
                    </a:cubicBezTo>
                    <a:cubicBezTo>
                      <a:pt x="19" y="67"/>
                      <a:pt x="19" y="68"/>
                      <a:pt x="20" y="68"/>
                    </a:cubicBezTo>
                    <a:cubicBezTo>
                      <a:pt x="20" y="67"/>
                      <a:pt x="21" y="67"/>
                      <a:pt x="21" y="66"/>
                    </a:cubicBezTo>
                    <a:cubicBezTo>
                      <a:pt x="21" y="66"/>
                      <a:pt x="21" y="66"/>
                      <a:pt x="21" y="66"/>
                    </a:cubicBezTo>
                    <a:cubicBezTo>
                      <a:pt x="18" y="65"/>
                      <a:pt x="16" y="63"/>
                      <a:pt x="13" y="62"/>
                    </a:cubicBezTo>
                    <a:moveTo>
                      <a:pt x="10" y="61"/>
                    </a:moveTo>
                    <a:cubicBezTo>
                      <a:pt x="10" y="61"/>
                      <a:pt x="10" y="62"/>
                      <a:pt x="10" y="62"/>
                    </a:cubicBez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10" y="61"/>
                      <a:pt x="10" y="61"/>
                      <a:pt x="10" y="61"/>
                    </a:cubicBezTo>
                    <a:moveTo>
                      <a:pt x="6" y="59"/>
                    </a:moveTo>
                    <a:cubicBezTo>
                      <a:pt x="6" y="60"/>
                      <a:pt x="6" y="60"/>
                      <a:pt x="6" y="61"/>
                    </a:cubicBezTo>
                    <a:cubicBezTo>
                      <a:pt x="6" y="60"/>
                      <a:pt x="6" y="60"/>
                      <a:pt x="7" y="59"/>
                    </a:cubicBezTo>
                    <a:cubicBezTo>
                      <a:pt x="6" y="59"/>
                      <a:pt x="6" y="59"/>
                      <a:pt x="6" y="59"/>
                    </a:cubicBezTo>
                    <a:moveTo>
                      <a:pt x="2" y="58"/>
                    </a:moveTo>
                    <a:cubicBezTo>
                      <a:pt x="2" y="58"/>
                      <a:pt x="2" y="58"/>
                      <a:pt x="2" y="58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2" y="58"/>
                      <a:pt x="3" y="58"/>
                      <a:pt x="4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2" y="58"/>
                    </a:cubicBezTo>
                    <a:moveTo>
                      <a:pt x="16" y="57"/>
                    </a:moveTo>
                    <a:cubicBezTo>
                      <a:pt x="16" y="58"/>
                      <a:pt x="15" y="59"/>
                      <a:pt x="14" y="60"/>
                    </a:cubicBezTo>
                    <a:cubicBezTo>
                      <a:pt x="16" y="61"/>
                      <a:pt x="18" y="62"/>
                      <a:pt x="20" y="63"/>
                    </a:cubicBezTo>
                    <a:cubicBezTo>
                      <a:pt x="21" y="63"/>
                      <a:pt x="21" y="63"/>
                      <a:pt x="22" y="64"/>
                    </a:cubicBezTo>
                    <a:cubicBezTo>
                      <a:pt x="22" y="63"/>
                      <a:pt x="23" y="62"/>
                      <a:pt x="23" y="61"/>
                    </a:cubicBezTo>
                    <a:cubicBezTo>
                      <a:pt x="23" y="61"/>
                      <a:pt x="22" y="60"/>
                      <a:pt x="21" y="60"/>
                    </a:cubicBezTo>
                    <a:cubicBezTo>
                      <a:pt x="16" y="57"/>
                      <a:pt x="16" y="57"/>
                      <a:pt x="16" y="57"/>
                    </a:cubicBezTo>
                    <a:moveTo>
                      <a:pt x="18" y="53"/>
                    </a:moveTo>
                    <a:cubicBezTo>
                      <a:pt x="18" y="54"/>
                      <a:pt x="18" y="54"/>
                      <a:pt x="17" y="55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8"/>
                      <a:pt x="25" y="58"/>
                      <a:pt x="25" y="57"/>
                    </a:cubicBezTo>
                    <a:cubicBezTo>
                      <a:pt x="23" y="56"/>
                      <a:pt x="22" y="56"/>
                      <a:pt x="20" y="55"/>
                    </a:cubicBezTo>
                    <a:cubicBezTo>
                      <a:pt x="18" y="53"/>
                      <a:pt x="18" y="53"/>
                      <a:pt x="18" y="53"/>
                    </a:cubicBezTo>
                    <a:moveTo>
                      <a:pt x="18" y="53"/>
                    </a:moveTo>
                    <a:cubicBezTo>
                      <a:pt x="18" y="53"/>
                      <a:pt x="18" y="53"/>
                      <a:pt x="18" y="53"/>
                    </a:cubicBezTo>
                    <a:cubicBezTo>
                      <a:pt x="21" y="54"/>
                      <a:pt x="23" y="56"/>
                      <a:pt x="25" y="57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3" y="56"/>
                      <a:pt x="21" y="54"/>
                      <a:pt x="18" y="53"/>
                    </a:cubicBezTo>
                    <a:moveTo>
                      <a:pt x="19" y="53"/>
                    </a:moveTo>
                    <a:cubicBezTo>
                      <a:pt x="21" y="54"/>
                      <a:pt x="23" y="55"/>
                      <a:pt x="25" y="56"/>
                    </a:cubicBezTo>
                    <a:cubicBezTo>
                      <a:pt x="25" y="56"/>
                      <a:pt x="25" y="56"/>
                      <a:pt x="25" y="56"/>
                    </a:cubicBezTo>
                    <a:cubicBezTo>
                      <a:pt x="19" y="53"/>
                      <a:pt x="19" y="53"/>
                      <a:pt x="19" y="53"/>
                    </a:cubicBezTo>
                    <a:moveTo>
                      <a:pt x="6" y="51"/>
                    </a:moveTo>
                    <a:cubicBezTo>
                      <a:pt x="6" y="51"/>
                      <a:pt x="6" y="51"/>
                      <a:pt x="6" y="51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7" y="56"/>
                      <a:pt x="8" y="57"/>
                      <a:pt x="10" y="57"/>
                    </a:cubicBezTo>
                    <a:cubicBezTo>
                      <a:pt x="10" y="58"/>
                      <a:pt x="11" y="58"/>
                      <a:pt x="11" y="58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6" y="51"/>
                      <a:pt x="6" y="51"/>
                      <a:pt x="6" y="51"/>
                    </a:cubicBezTo>
                    <a:moveTo>
                      <a:pt x="20" y="50"/>
                    </a:moveTo>
                    <a:cubicBezTo>
                      <a:pt x="20" y="51"/>
                      <a:pt x="19" y="51"/>
                      <a:pt x="19" y="52"/>
                    </a:cubicBezTo>
                    <a:cubicBezTo>
                      <a:pt x="26" y="55"/>
                      <a:pt x="26" y="55"/>
                      <a:pt x="26" y="55"/>
                    </a:cubicBezTo>
                    <a:cubicBezTo>
                      <a:pt x="26" y="55"/>
                      <a:pt x="26" y="54"/>
                      <a:pt x="26" y="54"/>
                    </a:cubicBezTo>
                    <a:cubicBezTo>
                      <a:pt x="24" y="52"/>
                      <a:pt x="22" y="51"/>
                      <a:pt x="20" y="50"/>
                    </a:cubicBezTo>
                    <a:moveTo>
                      <a:pt x="8" y="47"/>
                    </a:moveTo>
                    <a:cubicBezTo>
                      <a:pt x="8" y="48"/>
                      <a:pt x="8" y="48"/>
                      <a:pt x="8" y="48"/>
                    </a:cubicBezTo>
                    <a:cubicBezTo>
                      <a:pt x="9" y="50"/>
                      <a:pt x="12" y="51"/>
                      <a:pt x="14" y="52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9" y="47"/>
                    </a:moveTo>
                    <a:cubicBezTo>
                      <a:pt x="9" y="47"/>
                      <a:pt x="9" y="47"/>
                      <a:pt x="9" y="47"/>
                    </a:cubicBezTo>
                    <a:cubicBezTo>
                      <a:pt x="11" y="48"/>
                      <a:pt x="12" y="49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2" y="49"/>
                      <a:pt x="11" y="48"/>
                      <a:pt x="9" y="47"/>
                    </a:cubicBezTo>
                    <a:moveTo>
                      <a:pt x="10" y="45"/>
                    </a:moveTo>
                    <a:cubicBezTo>
                      <a:pt x="10" y="45"/>
                      <a:pt x="10" y="45"/>
                      <a:pt x="9" y="46"/>
                    </a:cubicBezTo>
                    <a:cubicBezTo>
                      <a:pt x="11" y="46"/>
                      <a:pt x="13" y="48"/>
                      <a:pt x="15" y="49"/>
                    </a:cubicBezTo>
                    <a:cubicBezTo>
                      <a:pt x="15" y="49"/>
                      <a:pt x="15" y="48"/>
                      <a:pt x="15" y="48"/>
                    </a:cubicBezTo>
                    <a:cubicBezTo>
                      <a:pt x="10" y="45"/>
                      <a:pt x="10" y="45"/>
                      <a:pt x="10" y="45"/>
                    </a:cubicBezTo>
                    <a:moveTo>
                      <a:pt x="24" y="43"/>
                    </a:moveTo>
                    <a:cubicBezTo>
                      <a:pt x="23" y="44"/>
                      <a:pt x="23" y="46"/>
                      <a:pt x="22" y="48"/>
                    </a:cubicBezTo>
                    <a:cubicBezTo>
                      <a:pt x="24" y="49"/>
                      <a:pt x="26" y="50"/>
                      <a:pt x="28" y="51"/>
                    </a:cubicBezTo>
                    <a:cubicBezTo>
                      <a:pt x="28" y="49"/>
                      <a:pt x="29" y="48"/>
                      <a:pt x="30" y="46"/>
                    </a:cubicBezTo>
                    <a:cubicBezTo>
                      <a:pt x="27" y="45"/>
                      <a:pt x="25" y="43"/>
                      <a:pt x="24" y="43"/>
                    </a:cubicBezTo>
                    <a:moveTo>
                      <a:pt x="25" y="42"/>
                    </a:moveTo>
                    <a:cubicBezTo>
                      <a:pt x="25" y="42"/>
                      <a:pt x="25" y="43"/>
                      <a:pt x="24" y="43"/>
                    </a:cubicBezTo>
                    <a:cubicBezTo>
                      <a:pt x="25" y="43"/>
                      <a:pt x="27" y="44"/>
                      <a:pt x="30" y="46"/>
                    </a:cubicBezTo>
                    <a:cubicBezTo>
                      <a:pt x="30" y="46"/>
                      <a:pt x="30" y="45"/>
                      <a:pt x="30" y="45"/>
                    </a:cubicBezTo>
                    <a:cubicBezTo>
                      <a:pt x="29" y="44"/>
                      <a:pt x="27" y="43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moveTo>
                      <a:pt x="26" y="40"/>
                    </a:moveTo>
                    <a:cubicBezTo>
                      <a:pt x="26" y="41"/>
                      <a:pt x="25" y="41"/>
                      <a:pt x="25" y="42"/>
                    </a:cubicBezTo>
                    <a:cubicBezTo>
                      <a:pt x="27" y="43"/>
                      <a:pt x="29" y="44"/>
                      <a:pt x="30" y="45"/>
                    </a:cubicBezTo>
                    <a:cubicBezTo>
                      <a:pt x="31" y="44"/>
                      <a:pt x="31" y="44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0" y="43"/>
                      <a:pt x="29" y="42"/>
                      <a:pt x="28" y="41"/>
                    </a:cubicBezTo>
                    <a:cubicBezTo>
                      <a:pt x="28" y="41"/>
                      <a:pt x="27" y="41"/>
                      <a:pt x="26" y="40"/>
                    </a:cubicBezTo>
                    <a:moveTo>
                      <a:pt x="28" y="37"/>
                    </a:moveTo>
                    <a:cubicBezTo>
                      <a:pt x="27" y="38"/>
                      <a:pt x="27" y="38"/>
                      <a:pt x="27" y="39"/>
                    </a:cubicBezTo>
                    <a:cubicBezTo>
                      <a:pt x="28" y="40"/>
                      <a:pt x="30" y="41"/>
                      <a:pt x="32" y="42"/>
                    </a:cubicBezTo>
                    <a:cubicBezTo>
                      <a:pt x="32" y="41"/>
                      <a:pt x="32" y="41"/>
                      <a:pt x="33" y="40"/>
                    </a:cubicBezTo>
                    <a:cubicBezTo>
                      <a:pt x="31" y="39"/>
                      <a:pt x="29" y="38"/>
                      <a:pt x="28" y="37"/>
                    </a:cubicBezTo>
                    <a:moveTo>
                      <a:pt x="15" y="36"/>
                    </a:moveTo>
                    <a:cubicBezTo>
                      <a:pt x="15" y="36"/>
                      <a:pt x="15" y="37"/>
                      <a:pt x="14" y="38"/>
                    </a:cubicBezTo>
                    <a:cubicBezTo>
                      <a:pt x="13" y="39"/>
                      <a:pt x="12" y="41"/>
                      <a:pt x="11" y="42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6" y="44"/>
                      <a:pt x="16" y="44"/>
                      <a:pt x="17" y="45"/>
                    </a:cubicBezTo>
                    <a:cubicBezTo>
                      <a:pt x="17" y="43"/>
                      <a:pt x="17" y="42"/>
                      <a:pt x="18" y="41"/>
                    </a:cubicBezTo>
                    <a:cubicBezTo>
                      <a:pt x="18" y="40"/>
                      <a:pt x="19" y="39"/>
                      <a:pt x="20" y="38"/>
                    </a:cubicBezTo>
                    <a:cubicBezTo>
                      <a:pt x="15" y="36"/>
                      <a:pt x="15" y="36"/>
                      <a:pt x="15" y="36"/>
                    </a:cubicBezTo>
                    <a:moveTo>
                      <a:pt x="29" y="35"/>
                    </a:moveTo>
                    <a:cubicBezTo>
                      <a:pt x="29" y="36"/>
                      <a:pt x="28" y="36"/>
                      <a:pt x="28" y="37"/>
                    </a:cubicBezTo>
                    <a:cubicBezTo>
                      <a:pt x="30" y="38"/>
                      <a:pt x="31" y="39"/>
                      <a:pt x="33" y="40"/>
                    </a:cubicBezTo>
                    <a:cubicBezTo>
                      <a:pt x="33" y="39"/>
                      <a:pt x="34" y="39"/>
                      <a:pt x="34" y="38"/>
                    </a:cubicBezTo>
                    <a:cubicBezTo>
                      <a:pt x="32" y="37"/>
                      <a:pt x="31" y="36"/>
                      <a:pt x="29" y="35"/>
                    </a:cubicBezTo>
                    <a:moveTo>
                      <a:pt x="16" y="34"/>
                    </a:moveTo>
                    <a:cubicBezTo>
                      <a:pt x="16" y="34"/>
                      <a:pt x="15" y="35"/>
                      <a:pt x="15" y="35"/>
                    </a:cubicBezTo>
                    <a:cubicBezTo>
                      <a:pt x="17" y="36"/>
                      <a:pt x="18" y="37"/>
                      <a:pt x="20" y="38"/>
                    </a:cubicBezTo>
                    <a:cubicBezTo>
                      <a:pt x="20" y="38"/>
                      <a:pt x="20" y="37"/>
                      <a:pt x="21" y="37"/>
                    </a:cubicBezTo>
                    <a:cubicBezTo>
                      <a:pt x="20" y="37"/>
                      <a:pt x="20" y="36"/>
                      <a:pt x="20" y="36"/>
                    </a:cubicBezTo>
                    <a:cubicBezTo>
                      <a:pt x="20" y="37"/>
                      <a:pt x="19" y="37"/>
                      <a:pt x="19" y="38"/>
                    </a:cubicBezTo>
                    <a:cubicBezTo>
                      <a:pt x="19" y="37"/>
                      <a:pt x="20" y="37"/>
                      <a:pt x="20" y="36"/>
                    </a:cubicBezTo>
                    <a:cubicBezTo>
                      <a:pt x="18" y="35"/>
                      <a:pt x="17" y="34"/>
                      <a:pt x="16" y="34"/>
                    </a:cubicBezTo>
                    <a:moveTo>
                      <a:pt x="22" y="34"/>
                    </a:moveTo>
                    <a:cubicBezTo>
                      <a:pt x="21" y="34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1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2" y="34"/>
                      <a:pt x="22" y="34"/>
                    </a:cubicBezTo>
                    <a:moveTo>
                      <a:pt x="23" y="31"/>
                    </a:moveTo>
                    <a:cubicBezTo>
                      <a:pt x="23" y="32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3" y="34"/>
                    </a:cubicBezTo>
                    <a:cubicBezTo>
                      <a:pt x="23" y="33"/>
                      <a:pt x="23" y="32"/>
                      <a:pt x="24" y="32"/>
                    </a:cubicBezTo>
                    <a:cubicBezTo>
                      <a:pt x="24" y="32"/>
                      <a:pt x="23" y="32"/>
                      <a:pt x="23" y="31"/>
                    </a:cubicBezTo>
                    <a:moveTo>
                      <a:pt x="17" y="31"/>
                    </a:moveTo>
                    <a:cubicBezTo>
                      <a:pt x="17" y="31"/>
                      <a:pt x="17" y="32"/>
                      <a:pt x="16" y="33"/>
                    </a:cubicBezTo>
                    <a:cubicBezTo>
                      <a:pt x="17" y="33"/>
                      <a:pt x="19" y="34"/>
                      <a:pt x="20" y="35"/>
                    </a:cubicBezTo>
                    <a:cubicBezTo>
                      <a:pt x="21" y="34"/>
                      <a:pt x="21" y="34"/>
                      <a:pt x="21" y="33"/>
                    </a:cubicBezTo>
                    <a:cubicBezTo>
                      <a:pt x="17" y="31"/>
                      <a:pt x="17" y="31"/>
                      <a:pt x="17" y="31"/>
                    </a:cubicBezTo>
                    <a:moveTo>
                      <a:pt x="6" y="30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3" y="37"/>
                      <a:pt x="3" y="37"/>
                    </a:cubicBezTo>
                    <a:cubicBezTo>
                      <a:pt x="4" y="36"/>
                      <a:pt x="5" y="3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7"/>
                      <a:pt x="7" y="36"/>
                      <a:pt x="7" y="36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6"/>
                      <a:pt x="8" y="36"/>
                    </a:cubicBezTo>
                    <a:cubicBezTo>
                      <a:pt x="8" y="36"/>
                      <a:pt x="8" y="35"/>
                      <a:pt x="8" y="35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7"/>
                      <a:pt x="9" y="37"/>
                    </a:cubicBezTo>
                    <a:cubicBezTo>
                      <a:pt x="9" y="37"/>
                      <a:pt x="9" y="35"/>
                      <a:pt x="9" y="35"/>
                    </a:cubicBezTo>
                    <a:cubicBezTo>
                      <a:pt x="9" y="34"/>
                      <a:pt x="9" y="33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6" y="30"/>
                      <a:pt x="6" y="30"/>
                      <a:pt x="6" y="30"/>
                    </a:cubicBezTo>
                    <a:moveTo>
                      <a:pt x="18" y="28"/>
                    </a:moveTo>
                    <a:cubicBezTo>
                      <a:pt x="18" y="29"/>
                      <a:pt x="18" y="29"/>
                      <a:pt x="17" y="30"/>
                    </a:cubicBezTo>
                    <a:cubicBezTo>
                      <a:pt x="19" y="31"/>
                      <a:pt x="20" y="32"/>
                      <a:pt x="22" y="33"/>
                    </a:cubicBezTo>
                    <a:cubicBezTo>
                      <a:pt x="22" y="32"/>
                      <a:pt x="22" y="32"/>
                      <a:pt x="23" y="31"/>
                    </a:cubicBezTo>
                    <a:cubicBezTo>
                      <a:pt x="21" y="30"/>
                      <a:pt x="20" y="29"/>
                      <a:pt x="18" y="28"/>
                    </a:cubicBezTo>
                    <a:moveTo>
                      <a:pt x="25" y="28"/>
                    </a:moveTo>
                    <a:cubicBezTo>
                      <a:pt x="25" y="29"/>
                      <a:pt x="25" y="29"/>
                      <a:pt x="24" y="30"/>
                    </a:cubicBezTo>
                    <a:cubicBezTo>
                      <a:pt x="24" y="30"/>
                      <a:pt x="24" y="30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0"/>
                      <a:pt x="25" y="29"/>
                      <a:pt x="26" y="28"/>
                    </a:cubicBezTo>
                    <a:cubicBezTo>
                      <a:pt x="26" y="28"/>
                      <a:pt x="25" y="28"/>
                      <a:pt x="25" y="28"/>
                    </a:cubicBezTo>
                    <a:moveTo>
                      <a:pt x="32" y="28"/>
                    </a:moveTo>
                    <a:cubicBezTo>
                      <a:pt x="31" y="30"/>
                      <a:pt x="30" y="32"/>
                      <a:pt x="29" y="34"/>
                    </a:cubicBezTo>
                    <a:cubicBezTo>
                      <a:pt x="31" y="35"/>
                      <a:pt x="33" y="36"/>
                      <a:pt x="34" y="37"/>
                    </a:cubicBezTo>
                    <a:cubicBezTo>
                      <a:pt x="35" y="37"/>
                      <a:pt x="35" y="36"/>
                      <a:pt x="35" y="36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6" y="30"/>
                      <a:pt x="34" y="29"/>
                      <a:pt x="32" y="28"/>
                    </a:cubicBezTo>
                    <a:moveTo>
                      <a:pt x="7" y="28"/>
                    </a:moveTo>
                    <a:cubicBezTo>
                      <a:pt x="7" y="30"/>
                      <a:pt x="7" y="30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1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9" y="29"/>
                      <a:pt x="8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moveTo>
                      <a:pt x="34" y="25"/>
                    </a:moveTo>
                    <a:cubicBezTo>
                      <a:pt x="33" y="26"/>
                      <a:pt x="33" y="27"/>
                      <a:pt x="32" y="28"/>
                    </a:cubicBezTo>
                    <a:cubicBezTo>
                      <a:pt x="34" y="29"/>
                      <a:pt x="36" y="30"/>
                      <a:pt x="38" y="31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8"/>
                      <a:pt x="37" y="27"/>
                      <a:pt x="36" y="27"/>
                    </a:cubicBezTo>
                    <a:cubicBezTo>
                      <a:pt x="35" y="26"/>
                      <a:pt x="34" y="26"/>
                      <a:pt x="34" y="25"/>
                    </a:cubicBezTo>
                    <a:moveTo>
                      <a:pt x="27" y="25"/>
                    </a:moveTo>
                    <a:cubicBezTo>
                      <a:pt x="27" y="26"/>
                      <a:pt x="26" y="27"/>
                      <a:pt x="25" y="28"/>
                    </a:cubicBezTo>
                    <a:cubicBezTo>
                      <a:pt x="25" y="28"/>
                      <a:pt x="26" y="28"/>
                      <a:pt x="26" y="28"/>
                    </a:cubicBezTo>
                    <a:cubicBezTo>
                      <a:pt x="26" y="27"/>
                      <a:pt x="27" y="26"/>
                      <a:pt x="28" y="25"/>
                    </a:cubicBezTo>
                    <a:cubicBezTo>
                      <a:pt x="27" y="25"/>
                      <a:pt x="27" y="25"/>
                      <a:pt x="27" y="25"/>
                    </a:cubicBezTo>
                    <a:moveTo>
                      <a:pt x="8" y="25"/>
                    </a:moveTo>
                    <a:cubicBezTo>
                      <a:pt x="7" y="25"/>
                      <a:pt x="7" y="25"/>
                      <a:pt x="7" y="25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8" y="27"/>
                      <a:pt x="9" y="28"/>
                      <a:pt x="9" y="28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8" y="25"/>
                      <a:pt x="8" y="25"/>
                      <a:pt x="8" y="25"/>
                    </a:cubicBezTo>
                    <a:moveTo>
                      <a:pt x="20" y="24"/>
                    </a:moveTo>
                    <a:cubicBezTo>
                      <a:pt x="19" y="25"/>
                      <a:pt x="19" y="26"/>
                      <a:pt x="18" y="27"/>
                    </a:cubicBezTo>
                    <a:cubicBezTo>
                      <a:pt x="19" y="28"/>
                      <a:pt x="20" y="28"/>
                      <a:pt x="20" y="29"/>
                    </a:cubicBezTo>
                    <a:cubicBezTo>
                      <a:pt x="21" y="29"/>
                      <a:pt x="22" y="30"/>
                      <a:pt x="23" y="30"/>
                    </a:cubicBezTo>
                    <a:cubicBezTo>
                      <a:pt x="23" y="30"/>
                      <a:pt x="23" y="30"/>
                      <a:pt x="24" y="30"/>
                    </a:cubicBezTo>
                    <a:cubicBezTo>
                      <a:pt x="24" y="29"/>
                      <a:pt x="24" y="28"/>
                      <a:pt x="25" y="28"/>
                    </a:cubicBezTo>
                    <a:cubicBezTo>
                      <a:pt x="23" y="27"/>
                      <a:pt x="21" y="26"/>
                      <a:pt x="20" y="24"/>
                    </a:cubicBezTo>
                    <a:moveTo>
                      <a:pt x="29" y="23"/>
                    </a:moveTo>
                    <a:cubicBezTo>
                      <a:pt x="28" y="24"/>
                      <a:pt x="28" y="24"/>
                      <a:pt x="27" y="25"/>
                    </a:cubicBezTo>
                    <a:cubicBezTo>
                      <a:pt x="27" y="25"/>
                      <a:pt x="27" y="25"/>
                      <a:pt x="28" y="25"/>
                    </a:cubicBezTo>
                    <a:cubicBezTo>
                      <a:pt x="28" y="25"/>
                      <a:pt x="29" y="24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moveTo>
                      <a:pt x="21" y="22"/>
                    </a:moveTo>
                    <a:cubicBezTo>
                      <a:pt x="20" y="23"/>
                      <a:pt x="20" y="23"/>
                      <a:pt x="20" y="24"/>
                    </a:cubicBezTo>
                    <a:cubicBezTo>
                      <a:pt x="21" y="26"/>
                      <a:pt x="23" y="27"/>
                      <a:pt x="25" y="28"/>
                    </a:cubicBezTo>
                    <a:cubicBezTo>
                      <a:pt x="25" y="27"/>
                      <a:pt x="26" y="26"/>
                      <a:pt x="27" y="25"/>
                    </a:cubicBezTo>
                    <a:cubicBezTo>
                      <a:pt x="25" y="24"/>
                      <a:pt x="23" y="23"/>
                      <a:pt x="21" y="22"/>
                    </a:cubicBezTo>
                    <a:moveTo>
                      <a:pt x="35" y="22"/>
                    </a:moveTo>
                    <a:cubicBezTo>
                      <a:pt x="35" y="23"/>
                      <a:pt x="34" y="24"/>
                      <a:pt x="34" y="25"/>
                    </a:cubicBezTo>
                    <a:cubicBezTo>
                      <a:pt x="36" y="26"/>
                      <a:pt x="38" y="27"/>
                      <a:pt x="40" y="28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35" y="22"/>
                      <a:pt x="35" y="22"/>
                      <a:pt x="35" y="22"/>
                    </a:cubicBezTo>
                    <a:moveTo>
                      <a:pt x="36" y="21"/>
                    </a:moveTo>
                    <a:cubicBezTo>
                      <a:pt x="35" y="21"/>
                      <a:pt x="35" y="21"/>
                      <a:pt x="35" y="22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6" y="21"/>
                      <a:pt x="36" y="21"/>
                      <a:pt x="36" y="21"/>
                    </a:cubicBezTo>
                    <a:moveTo>
                      <a:pt x="7" y="21"/>
                    </a:moveTo>
                    <a:cubicBezTo>
                      <a:pt x="7" y="24"/>
                      <a:pt x="7" y="24"/>
                      <a:pt x="7" y="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2" y="24"/>
                      <a:pt x="11" y="24"/>
                      <a:pt x="11" y="23"/>
                    </a:cubicBezTo>
                    <a:cubicBezTo>
                      <a:pt x="10" y="24"/>
                      <a:pt x="10" y="24"/>
                      <a:pt x="10" y="25"/>
                    </a:cubicBezTo>
                    <a:cubicBezTo>
                      <a:pt x="10" y="24"/>
                      <a:pt x="10" y="23"/>
                      <a:pt x="10" y="23"/>
                    </a:cubicBezTo>
                    <a:cubicBezTo>
                      <a:pt x="9" y="22"/>
                      <a:pt x="8" y="22"/>
                      <a:pt x="7" y="21"/>
                    </a:cubicBezTo>
                    <a:moveTo>
                      <a:pt x="13" y="20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2" y="23"/>
                      <a:pt x="13" y="24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4" y="21"/>
                      <a:pt x="13" y="20"/>
                      <a:pt x="13" y="20"/>
                    </a:cubicBezTo>
                    <a:moveTo>
                      <a:pt x="31" y="19"/>
                    </a:moveTo>
                    <a:cubicBezTo>
                      <a:pt x="31" y="20"/>
                      <a:pt x="30" y="21"/>
                      <a:pt x="29" y="22"/>
                    </a:cubicBezTo>
                    <a:cubicBezTo>
                      <a:pt x="29" y="22"/>
                      <a:pt x="29" y="22"/>
                      <a:pt x="30" y="22"/>
                    </a:cubicBezTo>
                    <a:cubicBezTo>
                      <a:pt x="30" y="21"/>
                      <a:pt x="31" y="20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moveTo>
                      <a:pt x="22" y="19"/>
                    </a:moveTo>
                    <a:cubicBezTo>
                      <a:pt x="21" y="20"/>
                      <a:pt x="21" y="21"/>
                      <a:pt x="21" y="22"/>
                    </a:cubicBezTo>
                    <a:cubicBezTo>
                      <a:pt x="23" y="23"/>
                      <a:pt x="25" y="24"/>
                      <a:pt x="27" y="25"/>
                    </a:cubicBezTo>
                    <a:cubicBezTo>
                      <a:pt x="27" y="24"/>
                      <a:pt x="28" y="23"/>
                      <a:pt x="28" y="22"/>
                    </a:cubicBezTo>
                    <a:cubicBezTo>
                      <a:pt x="26" y="21"/>
                      <a:pt x="24" y="20"/>
                      <a:pt x="22" y="19"/>
                    </a:cubicBezTo>
                    <a:moveTo>
                      <a:pt x="31" y="19"/>
                    </a:move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9"/>
                      <a:pt x="31" y="19"/>
                      <a:pt x="31" y="19"/>
                    </a:cubicBezTo>
                    <a:moveTo>
                      <a:pt x="37" y="18"/>
                    </a:moveTo>
                    <a:cubicBezTo>
                      <a:pt x="37" y="19"/>
                      <a:pt x="36" y="20"/>
                      <a:pt x="36" y="20"/>
                    </a:cubicBezTo>
                    <a:cubicBezTo>
                      <a:pt x="38" y="22"/>
                      <a:pt x="40" y="23"/>
                      <a:pt x="42" y="24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1"/>
                      <a:pt x="39" y="20"/>
                      <a:pt x="37" y="18"/>
                    </a:cubicBezTo>
                    <a:moveTo>
                      <a:pt x="14" y="18"/>
                    </a:moveTo>
                    <a:cubicBezTo>
                      <a:pt x="13" y="19"/>
                      <a:pt x="13" y="19"/>
                      <a:pt x="13" y="20"/>
                    </a:cubicBezTo>
                    <a:cubicBezTo>
                      <a:pt x="13" y="20"/>
                      <a:pt x="14" y="21"/>
                      <a:pt x="15" y="22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19"/>
                      <a:pt x="15" y="19"/>
                      <a:pt x="14" y="18"/>
                    </a:cubicBezTo>
                    <a:moveTo>
                      <a:pt x="37" y="18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3" y="22"/>
                      <a:pt x="43" y="22"/>
                      <a:pt x="44" y="22"/>
                    </a:cubicBezTo>
                    <a:cubicBezTo>
                      <a:pt x="44" y="22"/>
                      <a:pt x="44" y="22"/>
                      <a:pt x="44" y="22"/>
                    </a:cubicBezTo>
                    <a:cubicBezTo>
                      <a:pt x="42" y="21"/>
                      <a:pt x="39" y="19"/>
                      <a:pt x="37" y="18"/>
                    </a:cubicBezTo>
                    <a:moveTo>
                      <a:pt x="8" y="17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1"/>
                      <a:pt x="9" y="21"/>
                      <a:pt x="10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10" y="18"/>
                      <a:pt x="9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moveTo>
                      <a:pt x="33" y="16"/>
                    </a:moveTo>
                    <a:cubicBezTo>
                      <a:pt x="33" y="16"/>
                      <a:pt x="32" y="17"/>
                      <a:pt x="32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3" y="17"/>
                      <a:pt x="33" y="17"/>
                      <a:pt x="33" y="16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16"/>
                      <a:pt x="33" y="16"/>
                      <a:pt x="33" y="16"/>
                    </a:cubicBezTo>
                    <a:moveTo>
                      <a:pt x="38" y="16"/>
                    </a:moveTo>
                    <a:cubicBezTo>
                      <a:pt x="38" y="16"/>
                      <a:pt x="37" y="17"/>
                      <a:pt x="37" y="17"/>
                    </a:cubicBezTo>
                    <a:cubicBezTo>
                      <a:pt x="40" y="19"/>
                      <a:pt x="42" y="20"/>
                      <a:pt x="44" y="21"/>
                    </a:cubicBezTo>
                    <a:cubicBezTo>
                      <a:pt x="45" y="20"/>
                      <a:pt x="45" y="20"/>
                      <a:pt x="45" y="20"/>
                    </a:cubicBezTo>
                    <a:cubicBezTo>
                      <a:pt x="43" y="19"/>
                      <a:pt x="41" y="18"/>
                      <a:pt x="39" y="16"/>
                    </a:cubicBezTo>
                    <a:cubicBezTo>
                      <a:pt x="39" y="16"/>
                      <a:pt x="38" y="16"/>
                      <a:pt x="38" y="16"/>
                    </a:cubicBezTo>
                    <a:moveTo>
                      <a:pt x="15" y="15"/>
                    </a:moveTo>
                    <a:cubicBezTo>
                      <a:pt x="15" y="16"/>
                      <a:pt x="14" y="17"/>
                      <a:pt x="14" y="18"/>
                    </a:cubicBezTo>
                    <a:cubicBezTo>
                      <a:pt x="15" y="19"/>
                      <a:pt x="15" y="19"/>
                      <a:pt x="16" y="20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7" y="16"/>
                      <a:pt x="16" y="16"/>
                      <a:pt x="15" y="15"/>
                    </a:cubicBezTo>
                    <a:moveTo>
                      <a:pt x="8" y="15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7"/>
                      <a:pt x="10" y="18"/>
                      <a:pt x="10" y="18"/>
                    </a:cubicBezTo>
                    <a:cubicBezTo>
                      <a:pt x="10" y="18"/>
                      <a:pt x="10" y="17"/>
                      <a:pt x="10" y="16"/>
                    </a:cubicBezTo>
                    <a:cubicBezTo>
                      <a:pt x="10" y="16"/>
                      <a:pt x="9" y="16"/>
                      <a:pt x="8" y="15"/>
                    </a:cubicBezTo>
                    <a:moveTo>
                      <a:pt x="24" y="14"/>
                    </a:moveTo>
                    <a:cubicBezTo>
                      <a:pt x="23" y="15"/>
                      <a:pt x="23" y="17"/>
                      <a:pt x="22" y="18"/>
                    </a:cubicBezTo>
                    <a:cubicBezTo>
                      <a:pt x="24" y="19"/>
                      <a:pt x="27" y="21"/>
                      <a:pt x="29" y="22"/>
                    </a:cubicBezTo>
                    <a:cubicBezTo>
                      <a:pt x="29" y="21"/>
                      <a:pt x="30" y="20"/>
                      <a:pt x="31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8"/>
                      <a:pt x="31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7"/>
                      <a:pt x="27" y="17"/>
                      <a:pt x="27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4" y="14"/>
                      <a:pt x="24" y="14"/>
                      <a:pt x="24" y="14"/>
                    </a:cubicBezTo>
                    <a:moveTo>
                      <a:pt x="35" y="14"/>
                    </a:moveTo>
                    <a:cubicBezTo>
                      <a:pt x="34" y="14"/>
                      <a:pt x="34" y="15"/>
                      <a:pt x="34" y="15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5"/>
                      <a:pt x="35" y="14"/>
                      <a:pt x="35" y="14"/>
                    </a:cubicBezTo>
                    <a:cubicBezTo>
                      <a:pt x="35" y="14"/>
                      <a:pt x="35" y="14"/>
                      <a:pt x="35" y="14"/>
                    </a:cubicBezTo>
                    <a:moveTo>
                      <a:pt x="29" y="14"/>
                    </a:moveTo>
                    <a:cubicBezTo>
                      <a:pt x="29" y="14"/>
                      <a:pt x="28" y="15"/>
                      <a:pt x="28" y="15"/>
                    </a:cubicBezTo>
                    <a:cubicBezTo>
                      <a:pt x="29" y="16"/>
                      <a:pt x="30" y="17"/>
                      <a:pt x="32" y="17"/>
                    </a:cubicBezTo>
                    <a:cubicBezTo>
                      <a:pt x="32" y="17"/>
                      <a:pt x="32" y="16"/>
                      <a:pt x="33" y="16"/>
                    </a:cubicBezTo>
                    <a:cubicBezTo>
                      <a:pt x="31" y="15"/>
                      <a:pt x="30" y="14"/>
                      <a:pt x="29" y="14"/>
                    </a:cubicBezTo>
                    <a:moveTo>
                      <a:pt x="8" y="12"/>
                    </a:moveTo>
                    <a:cubicBezTo>
                      <a:pt x="8" y="15"/>
                      <a:pt x="8" y="15"/>
                      <a:pt x="8" y="15"/>
                    </a:cubicBezTo>
                    <a:cubicBezTo>
                      <a:pt x="9" y="16"/>
                      <a:pt x="10" y="16"/>
                      <a:pt x="10" y="16"/>
                    </a:cubicBezTo>
                    <a:cubicBezTo>
                      <a:pt x="10" y="15"/>
                      <a:pt x="11" y="14"/>
                      <a:pt x="11" y="13"/>
                    </a:cubicBezTo>
                    <a:cubicBezTo>
                      <a:pt x="10" y="13"/>
                      <a:pt x="10" y="13"/>
                      <a:pt x="9" y="13"/>
                    </a:cubicBezTo>
                    <a:cubicBezTo>
                      <a:pt x="9" y="13"/>
                      <a:pt x="9" y="12"/>
                      <a:pt x="8" y="12"/>
                    </a:cubicBezTo>
                    <a:moveTo>
                      <a:pt x="30" y="11"/>
                    </a:move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3"/>
                      <a:pt x="29" y="13"/>
                      <a:pt x="29" y="13"/>
                    </a:cubicBezTo>
                    <a:cubicBezTo>
                      <a:pt x="31" y="14"/>
                      <a:pt x="32" y="14"/>
                      <a:pt x="33" y="15"/>
                    </a:cubicBezTo>
                    <a:cubicBezTo>
                      <a:pt x="33" y="15"/>
                      <a:pt x="34" y="14"/>
                      <a:pt x="34" y="14"/>
                    </a:cubicBezTo>
                    <a:cubicBezTo>
                      <a:pt x="33" y="13"/>
                      <a:pt x="32" y="12"/>
                      <a:pt x="30" y="11"/>
                    </a:cubicBezTo>
                    <a:moveTo>
                      <a:pt x="24" y="11"/>
                    </a:moveTo>
                    <a:cubicBezTo>
                      <a:pt x="24" y="12"/>
                      <a:pt x="24" y="12"/>
                      <a:pt x="24" y="13"/>
                    </a:cubicBezTo>
                    <a:cubicBezTo>
                      <a:pt x="25" y="14"/>
                      <a:pt x="26" y="14"/>
                      <a:pt x="27" y="15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7" y="13"/>
                      <a:pt x="26" y="12"/>
                      <a:pt x="24" y="11"/>
                    </a:cubicBezTo>
                    <a:moveTo>
                      <a:pt x="48" y="11"/>
                    </a:moveTo>
                    <a:cubicBezTo>
                      <a:pt x="49" y="11"/>
                      <a:pt x="50" y="12"/>
                      <a:pt x="50" y="1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49" y="11"/>
                      <a:pt x="48" y="11"/>
                    </a:cubicBezTo>
                    <a:moveTo>
                      <a:pt x="25" y="11"/>
                    </a:move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11"/>
                      <a:pt x="26" y="11"/>
                      <a:pt x="27" y="12"/>
                    </a:cubicBezTo>
                    <a:cubicBezTo>
                      <a:pt x="26" y="11"/>
                      <a:pt x="25" y="11"/>
                      <a:pt x="25" y="11"/>
                    </a:cubicBezTo>
                    <a:moveTo>
                      <a:pt x="18" y="10"/>
                    </a:moveTo>
                    <a:cubicBezTo>
                      <a:pt x="17" y="12"/>
                      <a:pt x="16" y="13"/>
                      <a:pt x="16" y="15"/>
                    </a:cubicBezTo>
                    <a:cubicBezTo>
                      <a:pt x="16" y="15"/>
                      <a:pt x="17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5"/>
                      <a:pt x="21" y="12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4" y="10"/>
                    </a:moveTo>
                    <a:cubicBezTo>
                      <a:pt x="3" y="10"/>
                      <a:pt x="3" y="10"/>
                      <a:pt x="2" y="10"/>
                    </a:cubicBezTo>
                    <a:cubicBezTo>
                      <a:pt x="1" y="12"/>
                      <a:pt x="1" y="13"/>
                      <a:pt x="0" y="14"/>
                    </a:cubicBezTo>
                    <a:cubicBezTo>
                      <a:pt x="1" y="14"/>
                      <a:pt x="1" y="14"/>
                      <a:pt x="1" y="15"/>
                    </a:cubicBezTo>
                    <a:cubicBezTo>
                      <a:pt x="1" y="14"/>
                      <a:pt x="2" y="13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moveTo>
                      <a:pt x="19" y="9"/>
                    </a:moveTo>
                    <a:cubicBezTo>
                      <a:pt x="19" y="9"/>
                      <a:pt x="19" y="9"/>
                      <a:pt x="19" y="9"/>
                    </a:cubicBezTo>
                    <a:cubicBezTo>
                      <a:pt x="20" y="10"/>
                      <a:pt x="21" y="11"/>
                      <a:pt x="22" y="12"/>
                    </a:cubicBezTo>
                    <a:cubicBezTo>
                      <a:pt x="22" y="11"/>
                      <a:pt x="22" y="11"/>
                      <a:pt x="23" y="10"/>
                    </a:cubicBezTo>
                    <a:cubicBezTo>
                      <a:pt x="21" y="10"/>
                      <a:pt x="20" y="9"/>
                      <a:pt x="19" y="9"/>
                    </a:cubicBezTo>
                    <a:moveTo>
                      <a:pt x="25" y="9"/>
                    </a:moveTo>
                    <a:cubicBezTo>
                      <a:pt x="25" y="9"/>
                      <a:pt x="25" y="10"/>
                      <a:pt x="25" y="10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8" y="10"/>
                      <a:pt x="26" y="9"/>
                      <a:pt x="25" y="9"/>
                    </a:cubicBezTo>
                    <a:moveTo>
                      <a:pt x="20" y="8"/>
                    </a:moveTo>
                    <a:cubicBezTo>
                      <a:pt x="20" y="8"/>
                      <a:pt x="20" y="8"/>
                      <a:pt x="20" y="8"/>
                    </a:cubicBezTo>
                    <a:cubicBezTo>
                      <a:pt x="21" y="9"/>
                      <a:pt x="22" y="9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2" y="9"/>
                      <a:pt x="21" y="8"/>
                      <a:pt x="20" y="8"/>
                    </a:cubicBezTo>
                    <a:moveTo>
                      <a:pt x="21" y="7"/>
                    </a:moveTo>
                    <a:cubicBezTo>
                      <a:pt x="20" y="7"/>
                      <a:pt x="20" y="7"/>
                      <a:pt x="20" y="7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3" y="9"/>
                      <a:pt x="24" y="9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3" y="8"/>
                      <a:pt x="22" y="7"/>
                      <a:pt x="21" y="7"/>
                    </a:cubicBezTo>
                    <a:moveTo>
                      <a:pt x="27" y="2"/>
                    </a:moveTo>
                    <a:cubicBezTo>
                      <a:pt x="25" y="2"/>
                      <a:pt x="23" y="4"/>
                      <a:pt x="22" y="4"/>
                    </a:cubicBezTo>
                    <a:cubicBezTo>
                      <a:pt x="22" y="5"/>
                      <a:pt x="21" y="5"/>
                      <a:pt x="21" y="6"/>
                    </a:cubicBezTo>
                    <a:cubicBezTo>
                      <a:pt x="24" y="7"/>
                      <a:pt x="27" y="8"/>
                      <a:pt x="29" y="10"/>
                    </a:cubicBezTo>
                    <a:cubicBezTo>
                      <a:pt x="30" y="9"/>
                      <a:pt x="30" y="9"/>
                      <a:pt x="30" y="5"/>
                    </a:cubicBezTo>
                    <a:cubicBezTo>
                      <a:pt x="29" y="3"/>
                      <a:pt x="28" y="2"/>
                      <a:pt x="27" y="2"/>
                    </a:cubicBezTo>
                    <a:moveTo>
                      <a:pt x="10" y="2"/>
                    </a:moveTo>
                    <a:cubicBezTo>
                      <a:pt x="4" y="3"/>
                      <a:pt x="7" y="3"/>
                      <a:pt x="6" y="4"/>
                    </a:cubicBezTo>
                    <a:cubicBezTo>
                      <a:pt x="5" y="5"/>
                      <a:pt x="4" y="7"/>
                      <a:pt x="4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9"/>
                      <a:pt x="4" y="9"/>
                      <a:pt x="4" y="10"/>
                    </a:cubicBezTo>
                    <a:cubicBezTo>
                      <a:pt x="5" y="9"/>
                      <a:pt x="6" y="7"/>
                      <a:pt x="7" y="6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9" y="4"/>
                      <a:pt x="9" y="7"/>
                      <a:pt x="9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10" y="12"/>
                      <a:pt x="11" y="12"/>
                    </a:cubicBezTo>
                    <a:cubicBezTo>
                      <a:pt x="11" y="11"/>
                      <a:pt x="11" y="10"/>
                      <a:pt x="11" y="9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2" y="5"/>
                      <a:pt x="10" y="2"/>
                    </a:cubicBezTo>
                    <a:moveTo>
                      <a:pt x="43" y="0"/>
                    </a:moveTo>
                    <a:cubicBezTo>
                      <a:pt x="37" y="2"/>
                      <a:pt x="35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1"/>
                      <a:pt x="33" y="12"/>
                      <a:pt x="35" y="13"/>
                    </a:cubicBezTo>
                    <a:cubicBezTo>
                      <a:pt x="36" y="10"/>
                      <a:pt x="38" y="7"/>
                      <a:pt x="40" y="4"/>
                    </a:cubicBezTo>
                    <a:cubicBezTo>
                      <a:pt x="40" y="8"/>
                      <a:pt x="39" y="11"/>
                      <a:pt x="38" y="15"/>
                    </a:cubicBezTo>
                    <a:cubicBezTo>
                      <a:pt x="41" y="16"/>
                      <a:pt x="43" y="18"/>
                      <a:pt x="46" y="19"/>
                    </a:cubicBezTo>
                    <a:cubicBezTo>
                      <a:pt x="47" y="18"/>
                      <a:pt x="47" y="18"/>
                      <a:pt x="47" y="18"/>
                    </a:cubicBezTo>
                    <a:cubicBezTo>
                      <a:pt x="47" y="17"/>
                      <a:pt x="48" y="16"/>
                      <a:pt x="49" y="15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1"/>
                      <a:pt x="43" y="12"/>
                      <a:pt x="42" y="8"/>
                    </a:cubicBezTo>
                    <a:cubicBezTo>
                      <a:pt x="42" y="7"/>
                      <a:pt x="44" y="6"/>
                      <a:pt x="45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5"/>
                      <a:pt x="45" y="3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2" name="Freeform 10329"/>
              <p:cNvSpPr>
                <a:spLocks noEditPoints="1"/>
              </p:cNvSpPr>
              <p:nvPr/>
            </p:nvSpPr>
            <p:spPr bwMode="auto">
              <a:xfrm>
                <a:off x="-734" y="3235"/>
                <a:ext cx="23" cy="19"/>
              </a:xfrm>
              <a:custGeom>
                <a:avLst/>
                <a:gdLst>
                  <a:gd name="T0" fmla="*/ 0 w 10"/>
                  <a:gd name="T1" fmla="*/ 3 h 8"/>
                  <a:gd name="T2" fmla="*/ 0 w 10"/>
                  <a:gd name="T3" fmla="*/ 3 h 8"/>
                  <a:gd name="T4" fmla="*/ 8 w 10"/>
                  <a:gd name="T5" fmla="*/ 8 h 8"/>
                  <a:gd name="T6" fmla="*/ 8 w 10"/>
                  <a:gd name="T7" fmla="*/ 8 h 8"/>
                  <a:gd name="T8" fmla="*/ 1 w 10"/>
                  <a:gd name="T9" fmla="*/ 3 h 8"/>
                  <a:gd name="T10" fmla="*/ 0 w 10"/>
                  <a:gd name="T11" fmla="*/ 3 h 8"/>
                  <a:gd name="T12" fmla="*/ 1 w 10"/>
                  <a:gd name="T13" fmla="*/ 2 h 8"/>
                  <a:gd name="T14" fmla="*/ 0 w 10"/>
                  <a:gd name="T15" fmla="*/ 2 h 8"/>
                  <a:gd name="T16" fmla="*/ 3 w 10"/>
                  <a:gd name="T17" fmla="*/ 4 h 8"/>
                  <a:gd name="T18" fmla="*/ 8 w 10"/>
                  <a:gd name="T19" fmla="*/ 8 h 8"/>
                  <a:gd name="T20" fmla="*/ 9 w 10"/>
                  <a:gd name="T21" fmla="*/ 7 h 8"/>
                  <a:gd name="T22" fmla="*/ 1 w 10"/>
                  <a:gd name="T23" fmla="*/ 2 h 8"/>
                  <a:gd name="T24" fmla="*/ 1 w 10"/>
                  <a:gd name="T25" fmla="*/ 1 h 8"/>
                  <a:gd name="T26" fmla="*/ 1 w 10"/>
                  <a:gd name="T27" fmla="*/ 1 h 8"/>
                  <a:gd name="T28" fmla="*/ 10 w 10"/>
                  <a:gd name="T29" fmla="*/ 5 h 8"/>
                  <a:gd name="T30" fmla="*/ 10 w 10"/>
                  <a:gd name="T31" fmla="*/ 5 h 8"/>
                  <a:gd name="T32" fmla="*/ 1 w 10"/>
                  <a:gd name="T33" fmla="*/ 1 h 8"/>
                  <a:gd name="T34" fmla="*/ 2 w 10"/>
                  <a:gd name="T35" fmla="*/ 0 h 8"/>
                  <a:gd name="T36" fmla="*/ 2 w 10"/>
                  <a:gd name="T37" fmla="*/ 0 h 8"/>
                  <a:gd name="T38" fmla="*/ 3 w 10"/>
                  <a:gd name="T39" fmla="*/ 1 h 8"/>
                  <a:gd name="T40" fmla="*/ 10 w 10"/>
                  <a:gd name="T41" fmla="*/ 4 h 8"/>
                  <a:gd name="T42" fmla="*/ 10 w 10"/>
                  <a:gd name="T43" fmla="*/ 4 h 8"/>
                  <a:gd name="T44" fmla="*/ 8 w 10"/>
                  <a:gd name="T45" fmla="*/ 3 h 8"/>
                  <a:gd name="T46" fmla="*/ 2 w 10"/>
                  <a:gd name="T4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" h="8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6"/>
                      <a:pt x="4" y="5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5" y="5"/>
                      <a:pt x="7" y="6"/>
                      <a:pt x="8" y="8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5" y="5"/>
                      <a:pt x="3" y="3"/>
                      <a:pt x="1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6" y="3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7" y="3"/>
                      <a:pt x="4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5" y="2"/>
                      <a:pt x="7" y="3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3" name="Freeform 10330"/>
              <p:cNvSpPr>
                <a:spLocks noEditPoints="1"/>
              </p:cNvSpPr>
              <p:nvPr/>
            </p:nvSpPr>
            <p:spPr bwMode="auto">
              <a:xfrm>
                <a:off x="-734" y="3235"/>
                <a:ext cx="23" cy="19"/>
              </a:xfrm>
              <a:custGeom>
                <a:avLst/>
                <a:gdLst>
                  <a:gd name="T0" fmla="*/ 0 w 10"/>
                  <a:gd name="T1" fmla="*/ 2 h 8"/>
                  <a:gd name="T2" fmla="*/ 0 w 10"/>
                  <a:gd name="T3" fmla="*/ 3 h 8"/>
                  <a:gd name="T4" fmla="*/ 1 w 10"/>
                  <a:gd name="T5" fmla="*/ 3 h 8"/>
                  <a:gd name="T6" fmla="*/ 8 w 10"/>
                  <a:gd name="T7" fmla="*/ 8 h 8"/>
                  <a:gd name="T8" fmla="*/ 8 w 10"/>
                  <a:gd name="T9" fmla="*/ 8 h 8"/>
                  <a:gd name="T10" fmla="*/ 3 w 10"/>
                  <a:gd name="T11" fmla="*/ 4 h 8"/>
                  <a:gd name="T12" fmla="*/ 0 w 10"/>
                  <a:gd name="T13" fmla="*/ 2 h 8"/>
                  <a:gd name="T14" fmla="*/ 2 w 10"/>
                  <a:gd name="T15" fmla="*/ 0 h 8"/>
                  <a:gd name="T16" fmla="*/ 1 w 10"/>
                  <a:gd name="T17" fmla="*/ 1 h 8"/>
                  <a:gd name="T18" fmla="*/ 10 w 10"/>
                  <a:gd name="T19" fmla="*/ 5 h 8"/>
                  <a:gd name="T20" fmla="*/ 10 w 10"/>
                  <a:gd name="T21" fmla="*/ 4 h 8"/>
                  <a:gd name="T22" fmla="*/ 3 w 10"/>
                  <a:gd name="T23" fmla="*/ 1 h 8"/>
                  <a:gd name="T24" fmla="*/ 2 w 10"/>
                  <a:gd name="T2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" h="8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4" y="5"/>
                      <a:pt x="6" y="6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6"/>
                      <a:pt x="5" y="5"/>
                      <a:pt x="3" y="4"/>
                    </a:cubicBezTo>
                    <a:cubicBezTo>
                      <a:pt x="2" y="4"/>
                      <a:pt x="2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4" y="2"/>
                      <a:pt x="7" y="3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7" y="3"/>
                      <a:pt x="5" y="2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4" name="Freeform 10331"/>
              <p:cNvSpPr>
                <a:spLocks noEditPoints="1"/>
              </p:cNvSpPr>
              <p:nvPr/>
            </p:nvSpPr>
            <p:spPr bwMode="auto">
              <a:xfrm>
                <a:off x="-739" y="3193"/>
                <a:ext cx="42" cy="26"/>
              </a:xfrm>
              <a:custGeom>
                <a:avLst/>
                <a:gdLst>
                  <a:gd name="T0" fmla="*/ 10 w 18"/>
                  <a:gd name="T1" fmla="*/ 7 h 11"/>
                  <a:gd name="T2" fmla="*/ 10 w 18"/>
                  <a:gd name="T3" fmla="*/ 7 h 11"/>
                  <a:gd name="T4" fmla="*/ 12 w 18"/>
                  <a:gd name="T5" fmla="*/ 9 h 11"/>
                  <a:gd name="T6" fmla="*/ 17 w 18"/>
                  <a:gd name="T7" fmla="*/ 11 h 11"/>
                  <a:gd name="T8" fmla="*/ 17 w 18"/>
                  <a:gd name="T9" fmla="*/ 11 h 11"/>
                  <a:gd name="T10" fmla="*/ 10 w 18"/>
                  <a:gd name="T11" fmla="*/ 7 h 11"/>
                  <a:gd name="T12" fmla="*/ 11 w 18"/>
                  <a:gd name="T13" fmla="*/ 6 h 11"/>
                  <a:gd name="T14" fmla="*/ 10 w 18"/>
                  <a:gd name="T15" fmla="*/ 7 h 11"/>
                  <a:gd name="T16" fmla="*/ 17 w 18"/>
                  <a:gd name="T17" fmla="*/ 11 h 11"/>
                  <a:gd name="T18" fmla="*/ 17 w 18"/>
                  <a:gd name="T19" fmla="*/ 10 h 11"/>
                  <a:gd name="T20" fmla="*/ 11 w 18"/>
                  <a:gd name="T21" fmla="*/ 7 h 11"/>
                  <a:gd name="T22" fmla="*/ 17 w 18"/>
                  <a:gd name="T23" fmla="*/ 10 h 11"/>
                  <a:gd name="T24" fmla="*/ 18 w 18"/>
                  <a:gd name="T25" fmla="*/ 9 h 11"/>
                  <a:gd name="T26" fmla="*/ 11 w 18"/>
                  <a:gd name="T27" fmla="*/ 6 h 11"/>
                  <a:gd name="T28" fmla="*/ 1 w 18"/>
                  <a:gd name="T29" fmla="*/ 1 h 11"/>
                  <a:gd name="T30" fmla="*/ 0 w 18"/>
                  <a:gd name="T31" fmla="*/ 1 h 11"/>
                  <a:gd name="T32" fmla="*/ 6 w 18"/>
                  <a:gd name="T33" fmla="*/ 5 h 11"/>
                  <a:gd name="T34" fmla="*/ 6 w 18"/>
                  <a:gd name="T35" fmla="*/ 4 h 11"/>
                  <a:gd name="T36" fmla="*/ 1 w 18"/>
                  <a:gd name="T37" fmla="*/ 1 h 11"/>
                  <a:gd name="T38" fmla="*/ 1 w 18"/>
                  <a:gd name="T39" fmla="*/ 0 h 11"/>
                  <a:gd name="T40" fmla="*/ 1 w 18"/>
                  <a:gd name="T41" fmla="*/ 1 h 11"/>
                  <a:gd name="T42" fmla="*/ 6 w 18"/>
                  <a:gd name="T43" fmla="*/ 4 h 11"/>
                  <a:gd name="T44" fmla="*/ 7 w 18"/>
                  <a:gd name="T45" fmla="*/ 3 h 11"/>
                  <a:gd name="T46" fmla="*/ 1 w 18"/>
                  <a:gd name="T4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" h="11"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4" y="10"/>
                      <a:pt x="15" y="10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5" y="10"/>
                      <a:pt x="13" y="8"/>
                      <a:pt x="10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0" y="7"/>
                    </a:cubicBezTo>
                    <a:cubicBezTo>
                      <a:pt x="13" y="8"/>
                      <a:pt x="15" y="10"/>
                      <a:pt x="17" y="11"/>
                    </a:cubicBezTo>
                    <a:cubicBezTo>
                      <a:pt x="17" y="11"/>
                      <a:pt x="17" y="11"/>
                      <a:pt x="17" y="10"/>
                    </a:cubicBezTo>
                    <a:cubicBezTo>
                      <a:pt x="15" y="9"/>
                      <a:pt x="13" y="8"/>
                      <a:pt x="11" y="7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8" y="10"/>
                      <a:pt x="18" y="9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4" y="3"/>
                      <a:pt x="3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7" y="4"/>
                      <a:pt x="7" y="3"/>
                    </a:cubicBezTo>
                    <a:cubicBezTo>
                      <a:pt x="5" y="2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5" name="Freeform 10332"/>
              <p:cNvSpPr>
                <a:spLocks noEditPoints="1"/>
              </p:cNvSpPr>
              <p:nvPr/>
            </p:nvSpPr>
            <p:spPr bwMode="auto">
              <a:xfrm>
                <a:off x="-741" y="3148"/>
                <a:ext cx="59" cy="38"/>
              </a:xfrm>
              <a:custGeom>
                <a:avLst/>
                <a:gdLst>
                  <a:gd name="T0" fmla="*/ 20 w 25"/>
                  <a:gd name="T1" fmla="*/ 12 h 16"/>
                  <a:gd name="T2" fmla="*/ 19 w 25"/>
                  <a:gd name="T3" fmla="*/ 13 h 16"/>
                  <a:gd name="T4" fmla="*/ 21 w 25"/>
                  <a:gd name="T5" fmla="*/ 14 h 16"/>
                  <a:gd name="T6" fmla="*/ 24 w 25"/>
                  <a:gd name="T7" fmla="*/ 16 h 16"/>
                  <a:gd name="T8" fmla="*/ 25 w 25"/>
                  <a:gd name="T9" fmla="*/ 15 h 16"/>
                  <a:gd name="T10" fmla="*/ 25 w 25"/>
                  <a:gd name="T11" fmla="*/ 15 h 16"/>
                  <a:gd name="T12" fmla="*/ 20 w 25"/>
                  <a:gd name="T13" fmla="*/ 12 h 16"/>
                  <a:gd name="T14" fmla="*/ 14 w 25"/>
                  <a:gd name="T15" fmla="*/ 8 h 16"/>
                  <a:gd name="T16" fmla="*/ 13 w 25"/>
                  <a:gd name="T17" fmla="*/ 9 h 16"/>
                  <a:gd name="T18" fmla="*/ 14 w 25"/>
                  <a:gd name="T19" fmla="*/ 10 h 16"/>
                  <a:gd name="T20" fmla="*/ 14 w 25"/>
                  <a:gd name="T21" fmla="*/ 9 h 16"/>
                  <a:gd name="T22" fmla="*/ 14 w 25"/>
                  <a:gd name="T23" fmla="*/ 8 h 16"/>
                  <a:gd name="T24" fmla="*/ 9 w 25"/>
                  <a:gd name="T25" fmla="*/ 6 h 16"/>
                  <a:gd name="T26" fmla="*/ 9 w 25"/>
                  <a:gd name="T27" fmla="*/ 7 h 16"/>
                  <a:gd name="T28" fmla="*/ 13 w 25"/>
                  <a:gd name="T29" fmla="*/ 9 h 16"/>
                  <a:gd name="T30" fmla="*/ 13 w 25"/>
                  <a:gd name="T31" fmla="*/ 9 h 16"/>
                  <a:gd name="T32" fmla="*/ 13 w 25"/>
                  <a:gd name="T33" fmla="*/ 8 h 16"/>
                  <a:gd name="T34" fmla="*/ 9 w 25"/>
                  <a:gd name="T35" fmla="*/ 6 h 16"/>
                  <a:gd name="T36" fmla="*/ 3 w 25"/>
                  <a:gd name="T37" fmla="*/ 3 h 16"/>
                  <a:gd name="T38" fmla="*/ 3 w 25"/>
                  <a:gd name="T39" fmla="*/ 3 h 16"/>
                  <a:gd name="T40" fmla="*/ 3 w 25"/>
                  <a:gd name="T41" fmla="*/ 3 h 16"/>
                  <a:gd name="T42" fmla="*/ 3 w 25"/>
                  <a:gd name="T43" fmla="*/ 3 h 16"/>
                  <a:gd name="T44" fmla="*/ 0 w 25"/>
                  <a:gd name="T45" fmla="*/ 0 h 16"/>
                  <a:gd name="T46" fmla="*/ 0 w 25"/>
                  <a:gd name="T47" fmla="*/ 1 h 16"/>
                  <a:gd name="T48" fmla="*/ 0 w 25"/>
                  <a:gd name="T49" fmla="*/ 1 h 16"/>
                  <a:gd name="T50" fmla="*/ 3 w 25"/>
                  <a:gd name="T51" fmla="*/ 3 h 16"/>
                  <a:gd name="T52" fmla="*/ 4 w 25"/>
                  <a:gd name="T53" fmla="*/ 2 h 16"/>
                  <a:gd name="T54" fmla="*/ 4 w 25"/>
                  <a:gd name="T55" fmla="*/ 2 h 16"/>
                  <a:gd name="T56" fmla="*/ 2 w 25"/>
                  <a:gd name="T57" fmla="*/ 1 h 16"/>
                  <a:gd name="T58" fmla="*/ 0 w 25"/>
                  <a:gd name="T5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5" h="16">
                    <a:moveTo>
                      <a:pt x="20" y="12"/>
                    </a:moveTo>
                    <a:cubicBezTo>
                      <a:pt x="20" y="12"/>
                      <a:pt x="19" y="13"/>
                      <a:pt x="19" y="13"/>
                    </a:cubicBezTo>
                    <a:cubicBezTo>
                      <a:pt x="20" y="14"/>
                      <a:pt x="21" y="14"/>
                      <a:pt x="21" y="14"/>
                    </a:cubicBezTo>
                    <a:cubicBezTo>
                      <a:pt x="22" y="15"/>
                      <a:pt x="23" y="16"/>
                      <a:pt x="24" y="16"/>
                    </a:cubicBezTo>
                    <a:cubicBezTo>
                      <a:pt x="24" y="16"/>
                      <a:pt x="24" y="15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3" y="14"/>
                      <a:pt x="21" y="13"/>
                      <a:pt x="20" y="12"/>
                    </a:cubicBezTo>
                    <a:moveTo>
                      <a:pt x="14" y="8"/>
                    </a:moveTo>
                    <a:cubicBezTo>
                      <a:pt x="14" y="9"/>
                      <a:pt x="13" y="9"/>
                      <a:pt x="13" y="9"/>
                    </a:cubicBezTo>
                    <a:cubicBezTo>
                      <a:pt x="13" y="9"/>
                      <a:pt x="13" y="10"/>
                      <a:pt x="14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7"/>
                    </a:cubicBezTo>
                    <a:cubicBezTo>
                      <a:pt x="10" y="7"/>
                      <a:pt x="11" y="8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cubicBezTo>
                      <a:pt x="12" y="7"/>
                      <a:pt x="10" y="6"/>
                      <a:pt x="9" y="6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6" name="Freeform 10333"/>
              <p:cNvSpPr>
                <a:spLocks noEditPoints="1"/>
              </p:cNvSpPr>
              <p:nvPr/>
            </p:nvSpPr>
            <p:spPr bwMode="auto">
              <a:xfrm>
                <a:off x="-744" y="3141"/>
                <a:ext cx="64" cy="50"/>
              </a:xfrm>
              <a:custGeom>
                <a:avLst/>
                <a:gdLst>
                  <a:gd name="T0" fmla="*/ 19 w 27"/>
                  <a:gd name="T1" fmla="*/ 18 h 21"/>
                  <a:gd name="T2" fmla="*/ 19 w 27"/>
                  <a:gd name="T3" fmla="*/ 18 h 21"/>
                  <a:gd name="T4" fmla="*/ 20 w 27"/>
                  <a:gd name="T5" fmla="*/ 18 h 21"/>
                  <a:gd name="T6" fmla="*/ 24 w 27"/>
                  <a:gd name="T7" fmla="*/ 21 h 21"/>
                  <a:gd name="T8" fmla="*/ 24 w 27"/>
                  <a:gd name="T9" fmla="*/ 21 h 21"/>
                  <a:gd name="T10" fmla="*/ 19 w 27"/>
                  <a:gd name="T11" fmla="*/ 18 h 21"/>
                  <a:gd name="T12" fmla="*/ 22 w 27"/>
                  <a:gd name="T13" fmla="*/ 13 h 21"/>
                  <a:gd name="T14" fmla="*/ 22 w 27"/>
                  <a:gd name="T15" fmla="*/ 13 h 21"/>
                  <a:gd name="T16" fmla="*/ 27 w 27"/>
                  <a:gd name="T17" fmla="*/ 16 h 21"/>
                  <a:gd name="T18" fmla="*/ 27 w 27"/>
                  <a:gd name="T19" fmla="*/ 16 h 21"/>
                  <a:gd name="T20" fmla="*/ 22 w 27"/>
                  <a:gd name="T21" fmla="*/ 13 h 21"/>
                  <a:gd name="T22" fmla="*/ 9 w 27"/>
                  <a:gd name="T23" fmla="*/ 11 h 21"/>
                  <a:gd name="T24" fmla="*/ 9 w 27"/>
                  <a:gd name="T25" fmla="*/ 12 h 21"/>
                  <a:gd name="T26" fmla="*/ 14 w 27"/>
                  <a:gd name="T27" fmla="*/ 14 h 21"/>
                  <a:gd name="T28" fmla="*/ 14 w 27"/>
                  <a:gd name="T29" fmla="*/ 14 h 21"/>
                  <a:gd name="T30" fmla="*/ 9 w 27"/>
                  <a:gd name="T31" fmla="*/ 11 h 21"/>
                  <a:gd name="T32" fmla="*/ 16 w 27"/>
                  <a:gd name="T33" fmla="*/ 9 h 21"/>
                  <a:gd name="T34" fmla="*/ 16 w 27"/>
                  <a:gd name="T35" fmla="*/ 10 h 21"/>
                  <a:gd name="T36" fmla="*/ 16 w 27"/>
                  <a:gd name="T37" fmla="*/ 10 h 21"/>
                  <a:gd name="T38" fmla="*/ 17 w 27"/>
                  <a:gd name="T39" fmla="*/ 10 h 21"/>
                  <a:gd name="T40" fmla="*/ 16 w 27"/>
                  <a:gd name="T41" fmla="*/ 9 h 21"/>
                  <a:gd name="T42" fmla="*/ 11 w 27"/>
                  <a:gd name="T43" fmla="*/ 6 h 21"/>
                  <a:gd name="T44" fmla="*/ 11 w 27"/>
                  <a:gd name="T45" fmla="*/ 7 h 21"/>
                  <a:gd name="T46" fmla="*/ 15 w 27"/>
                  <a:gd name="T47" fmla="*/ 9 h 21"/>
                  <a:gd name="T48" fmla="*/ 16 w 27"/>
                  <a:gd name="T49" fmla="*/ 9 h 21"/>
                  <a:gd name="T50" fmla="*/ 11 w 27"/>
                  <a:gd name="T51" fmla="*/ 6 h 21"/>
                  <a:gd name="T52" fmla="*/ 1 w 27"/>
                  <a:gd name="T53" fmla="*/ 6 h 21"/>
                  <a:gd name="T54" fmla="*/ 0 w 27"/>
                  <a:gd name="T55" fmla="*/ 6 h 21"/>
                  <a:gd name="T56" fmla="*/ 3 w 27"/>
                  <a:gd name="T57" fmla="*/ 8 h 21"/>
                  <a:gd name="T58" fmla="*/ 3 w 27"/>
                  <a:gd name="T59" fmla="*/ 8 h 21"/>
                  <a:gd name="T60" fmla="*/ 3 w 27"/>
                  <a:gd name="T61" fmla="*/ 8 h 21"/>
                  <a:gd name="T62" fmla="*/ 1 w 27"/>
                  <a:gd name="T63" fmla="*/ 6 h 21"/>
                  <a:gd name="T64" fmla="*/ 1 w 27"/>
                  <a:gd name="T65" fmla="*/ 0 h 21"/>
                  <a:gd name="T66" fmla="*/ 1 w 27"/>
                  <a:gd name="T67" fmla="*/ 1 h 21"/>
                  <a:gd name="T68" fmla="*/ 2 w 27"/>
                  <a:gd name="T69" fmla="*/ 1 h 21"/>
                  <a:gd name="T70" fmla="*/ 5 w 27"/>
                  <a:gd name="T71" fmla="*/ 3 h 21"/>
                  <a:gd name="T72" fmla="*/ 6 w 27"/>
                  <a:gd name="T73" fmla="*/ 3 h 21"/>
                  <a:gd name="T74" fmla="*/ 6 w 27"/>
                  <a:gd name="T75" fmla="*/ 3 h 21"/>
                  <a:gd name="T76" fmla="*/ 3 w 27"/>
                  <a:gd name="T77" fmla="*/ 1 h 21"/>
                  <a:gd name="T78" fmla="*/ 1 w 27"/>
                  <a:gd name="T7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" h="21"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1" y="19"/>
                      <a:pt x="23" y="20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0"/>
                      <a:pt x="21" y="19"/>
                      <a:pt x="19" y="18"/>
                    </a:cubicBezTo>
                    <a:moveTo>
                      <a:pt x="22" y="13"/>
                    </a:moveTo>
                    <a:cubicBezTo>
                      <a:pt x="22" y="13"/>
                      <a:pt x="22" y="13"/>
                      <a:pt x="22" y="13"/>
                    </a:cubicBezTo>
                    <a:cubicBezTo>
                      <a:pt x="23" y="14"/>
                      <a:pt x="25" y="15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5"/>
                      <a:pt x="24" y="14"/>
                      <a:pt x="22" y="13"/>
                    </a:cubicBezTo>
                    <a:moveTo>
                      <a:pt x="9" y="11"/>
                    </a:moveTo>
                    <a:cubicBezTo>
                      <a:pt x="9" y="11"/>
                      <a:pt x="9" y="12"/>
                      <a:pt x="9" y="12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2" y="13"/>
                      <a:pt x="11" y="12"/>
                      <a:pt x="9" y="11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14" y="8"/>
                      <a:pt x="13" y="7"/>
                      <a:pt x="11" y="6"/>
                    </a:cubicBezTo>
                    <a:moveTo>
                      <a:pt x="1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7" name="Freeform 10334"/>
              <p:cNvSpPr>
                <a:spLocks noEditPoints="1"/>
              </p:cNvSpPr>
              <p:nvPr/>
            </p:nvSpPr>
            <p:spPr bwMode="auto">
              <a:xfrm>
                <a:off x="-739" y="3120"/>
                <a:ext cx="71" cy="37"/>
              </a:xfrm>
              <a:custGeom>
                <a:avLst/>
                <a:gdLst>
                  <a:gd name="T0" fmla="*/ 17 w 30"/>
                  <a:gd name="T1" fmla="*/ 13 h 16"/>
                  <a:gd name="T2" fmla="*/ 17 w 30"/>
                  <a:gd name="T3" fmla="*/ 13 h 16"/>
                  <a:gd name="T4" fmla="*/ 18 w 30"/>
                  <a:gd name="T5" fmla="*/ 13 h 16"/>
                  <a:gd name="T6" fmla="*/ 18 w 30"/>
                  <a:gd name="T7" fmla="*/ 13 h 16"/>
                  <a:gd name="T8" fmla="*/ 17 w 30"/>
                  <a:gd name="T9" fmla="*/ 13 h 16"/>
                  <a:gd name="T10" fmla="*/ 24 w 30"/>
                  <a:gd name="T11" fmla="*/ 13 h 16"/>
                  <a:gd name="T12" fmla="*/ 24 w 30"/>
                  <a:gd name="T13" fmla="*/ 13 h 16"/>
                  <a:gd name="T14" fmla="*/ 30 w 30"/>
                  <a:gd name="T15" fmla="*/ 16 h 16"/>
                  <a:gd name="T16" fmla="*/ 30 w 30"/>
                  <a:gd name="T17" fmla="*/ 16 h 16"/>
                  <a:gd name="T18" fmla="*/ 24 w 30"/>
                  <a:gd name="T19" fmla="*/ 13 h 16"/>
                  <a:gd name="T20" fmla="*/ 19 w 30"/>
                  <a:gd name="T21" fmla="*/ 10 h 16"/>
                  <a:gd name="T22" fmla="*/ 19 w 30"/>
                  <a:gd name="T23" fmla="*/ 10 h 16"/>
                  <a:gd name="T24" fmla="*/ 20 w 30"/>
                  <a:gd name="T25" fmla="*/ 10 h 16"/>
                  <a:gd name="T26" fmla="*/ 20 w 30"/>
                  <a:gd name="T27" fmla="*/ 10 h 16"/>
                  <a:gd name="T28" fmla="*/ 19 w 30"/>
                  <a:gd name="T29" fmla="*/ 10 h 16"/>
                  <a:gd name="T30" fmla="*/ 12 w 30"/>
                  <a:gd name="T31" fmla="*/ 9 h 16"/>
                  <a:gd name="T32" fmla="*/ 12 w 30"/>
                  <a:gd name="T33" fmla="*/ 9 h 16"/>
                  <a:gd name="T34" fmla="*/ 17 w 30"/>
                  <a:gd name="T35" fmla="*/ 13 h 16"/>
                  <a:gd name="T36" fmla="*/ 17 w 30"/>
                  <a:gd name="T37" fmla="*/ 13 h 16"/>
                  <a:gd name="T38" fmla="*/ 12 w 30"/>
                  <a:gd name="T39" fmla="*/ 9 h 16"/>
                  <a:gd name="T40" fmla="*/ 13 w 30"/>
                  <a:gd name="T41" fmla="*/ 7 h 16"/>
                  <a:gd name="T42" fmla="*/ 13 w 30"/>
                  <a:gd name="T43" fmla="*/ 7 h 16"/>
                  <a:gd name="T44" fmla="*/ 19 w 30"/>
                  <a:gd name="T45" fmla="*/ 10 h 16"/>
                  <a:gd name="T46" fmla="*/ 19 w 30"/>
                  <a:gd name="T47" fmla="*/ 10 h 16"/>
                  <a:gd name="T48" fmla="*/ 13 w 30"/>
                  <a:gd name="T49" fmla="*/ 7 h 16"/>
                  <a:gd name="T50" fmla="*/ 5 w 30"/>
                  <a:gd name="T51" fmla="*/ 5 h 16"/>
                  <a:gd name="T52" fmla="*/ 5 w 30"/>
                  <a:gd name="T53" fmla="*/ 5 h 16"/>
                  <a:gd name="T54" fmla="*/ 7 w 30"/>
                  <a:gd name="T55" fmla="*/ 7 h 16"/>
                  <a:gd name="T56" fmla="*/ 7 w 30"/>
                  <a:gd name="T57" fmla="*/ 7 h 16"/>
                  <a:gd name="T58" fmla="*/ 5 w 30"/>
                  <a:gd name="T59" fmla="*/ 5 h 16"/>
                  <a:gd name="T60" fmla="*/ 6 w 30"/>
                  <a:gd name="T61" fmla="*/ 3 h 16"/>
                  <a:gd name="T62" fmla="*/ 6 w 30"/>
                  <a:gd name="T63" fmla="*/ 3 h 16"/>
                  <a:gd name="T64" fmla="*/ 8 w 30"/>
                  <a:gd name="T65" fmla="*/ 5 h 16"/>
                  <a:gd name="T66" fmla="*/ 8 w 30"/>
                  <a:gd name="T67" fmla="*/ 5 h 16"/>
                  <a:gd name="T68" fmla="*/ 6 w 30"/>
                  <a:gd name="T69" fmla="*/ 3 h 16"/>
                  <a:gd name="T70" fmla="*/ 0 w 30"/>
                  <a:gd name="T71" fmla="*/ 2 h 16"/>
                  <a:gd name="T72" fmla="*/ 0 w 30"/>
                  <a:gd name="T73" fmla="*/ 2 h 16"/>
                  <a:gd name="T74" fmla="*/ 2 w 30"/>
                  <a:gd name="T75" fmla="*/ 3 h 16"/>
                  <a:gd name="T76" fmla="*/ 2 w 30"/>
                  <a:gd name="T77" fmla="*/ 3 h 16"/>
                  <a:gd name="T78" fmla="*/ 0 w 30"/>
                  <a:gd name="T79" fmla="*/ 2 h 16"/>
                  <a:gd name="T80" fmla="*/ 0 w 30"/>
                  <a:gd name="T81" fmla="*/ 2 h 16"/>
                  <a:gd name="T82" fmla="*/ 0 w 30"/>
                  <a:gd name="T83" fmla="*/ 2 h 16"/>
                  <a:gd name="T84" fmla="*/ 0 w 30"/>
                  <a:gd name="T85" fmla="*/ 2 h 16"/>
                  <a:gd name="T86" fmla="*/ 0 w 30"/>
                  <a:gd name="T87" fmla="*/ 2 h 16"/>
                  <a:gd name="T88" fmla="*/ 0 w 30"/>
                  <a:gd name="T89" fmla="*/ 2 h 16"/>
                  <a:gd name="T90" fmla="*/ 0 w 30"/>
                  <a:gd name="T91" fmla="*/ 2 h 16"/>
                  <a:gd name="T92" fmla="*/ 0 w 30"/>
                  <a:gd name="T93" fmla="*/ 2 h 16"/>
                  <a:gd name="T94" fmla="*/ 0 w 30"/>
                  <a:gd name="T95" fmla="*/ 2 h 16"/>
                  <a:gd name="T96" fmla="*/ 0 w 30"/>
                  <a:gd name="T97" fmla="*/ 2 h 16"/>
                  <a:gd name="T98" fmla="*/ 0 w 30"/>
                  <a:gd name="T99" fmla="*/ 2 h 16"/>
                  <a:gd name="T100" fmla="*/ 0 w 30"/>
                  <a:gd name="T101" fmla="*/ 2 h 16"/>
                  <a:gd name="T102" fmla="*/ 0 w 30"/>
                  <a:gd name="T103" fmla="*/ 2 h 16"/>
                  <a:gd name="T104" fmla="*/ 0 w 30"/>
                  <a:gd name="T105" fmla="*/ 2 h 16"/>
                  <a:gd name="T106" fmla="*/ 0 w 30"/>
                  <a:gd name="T107" fmla="*/ 2 h 16"/>
                  <a:gd name="T108" fmla="*/ 0 w 30"/>
                  <a:gd name="T109" fmla="*/ 0 h 16"/>
                  <a:gd name="T110" fmla="*/ 0 w 30"/>
                  <a:gd name="T111" fmla="*/ 0 h 16"/>
                  <a:gd name="T112" fmla="*/ 2 w 30"/>
                  <a:gd name="T113" fmla="*/ 1 h 16"/>
                  <a:gd name="T114" fmla="*/ 2 w 30"/>
                  <a:gd name="T115" fmla="*/ 1 h 16"/>
                  <a:gd name="T116" fmla="*/ 0 w 30"/>
                  <a:gd name="T1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0" h="16">
                    <a:moveTo>
                      <a:pt x="17" y="13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7" y="13"/>
                      <a:pt x="17" y="13"/>
                    </a:cubicBezTo>
                    <a:moveTo>
                      <a:pt x="24" y="13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6" y="14"/>
                      <a:pt x="28" y="15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28" y="15"/>
                      <a:pt x="26" y="14"/>
                      <a:pt x="24" y="13"/>
                    </a:cubicBezTo>
                    <a:moveTo>
                      <a:pt x="19" y="10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9" y="10"/>
                      <a:pt x="19" y="10"/>
                      <a:pt x="19" y="10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3" y="11"/>
                      <a:pt x="15" y="12"/>
                      <a:pt x="17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5" y="12"/>
                      <a:pt x="13" y="11"/>
                      <a:pt x="12" y="9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5" y="8"/>
                      <a:pt x="17" y="9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7" y="9"/>
                      <a:pt x="15" y="8"/>
                      <a:pt x="13" y="7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6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6"/>
                      <a:pt x="5" y="5"/>
                      <a:pt x="5" y="5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4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7" y="4"/>
                      <a:pt x="6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8" name="Freeform 10335"/>
              <p:cNvSpPr>
                <a:spLocks noEditPoints="1"/>
              </p:cNvSpPr>
              <p:nvPr/>
            </p:nvSpPr>
            <p:spPr bwMode="auto">
              <a:xfrm>
                <a:off x="-713" y="3101"/>
                <a:ext cx="59" cy="38"/>
              </a:xfrm>
              <a:custGeom>
                <a:avLst/>
                <a:gdLst>
                  <a:gd name="T0" fmla="*/ 18 w 25"/>
                  <a:gd name="T1" fmla="*/ 11 h 16"/>
                  <a:gd name="T2" fmla="*/ 18 w 25"/>
                  <a:gd name="T3" fmla="*/ 11 h 16"/>
                  <a:gd name="T4" fmla="*/ 25 w 25"/>
                  <a:gd name="T5" fmla="*/ 16 h 16"/>
                  <a:gd name="T6" fmla="*/ 25 w 25"/>
                  <a:gd name="T7" fmla="*/ 15 h 16"/>
                  <a:gd name="T8" fmla="*/ 23 w 25"/>
                  <a:gd name="T9" fmla="*/ 14 h 16"/>
                  <a:gd name="T10" fmla="*/ 18 w 25"/>
                  <a:gd name="T11" fmla="*/ 11 h 16"/>
                  <a:gd name="T12" fmla="*/ 18 w 25"/>
                  <a:gd name="T13" fmla="*/ 10 h 16"/>
                  <a:gd name="T14" fmla="*/ 18 w 25"/>
                  <a:gd name="T15" fmla="*/ 11 h 16"/>
                  <a:gd name="T16" fmla="*/ 25 w 25"/>
                  <a:gd name="T17" fmla="*/ 15 h 16"/>
                  <a:gd name="T18" fmla="*/ 25 w 25"/>
                  <a:gd name="T19" fmla="*/ 14 h 16"/>
                  <a:gd name="T20" fmla="*/ 18 w 25"/>
                  <a:gd name="T21" fmla="*/ 10 h 16"/>
                  <a:gd name="T22" fmla="*/ 15 w 25"/>
                  <a:gd name="T23" fmla="*/ 8 h 16"/>
                  <a:gd name="T24" fmla="*/ 14 w 25"/>
                  <a:gd name="T25" fmla="*/ 9 h 16"/>
                  <a:gd name="T26" fmla="*/ 14 w 25"/>
                  <a:gd name="T27" fmla="*/ 9 h 16"/>
                  <a:gd name="T28" fmla="*/ 14 w 25"/>
                  <a:gd name="T29" fmla="*/ 9 h 16"/>
                  <a:gd name="T30" fmla="*/ 15 w 25"/>
                  <a:gd name="T31" fmla="*/ 8 h 16"/>
                  <a:gd name="T32" fmla="*/ 15 w 25"/>
                  <a:gd name="T33" fmla="*/ 8 h 16"/>
                  <a:gd name="T34" fmla="*/ 10 w 25"/>
                  <a:gd name="T35" fmla="*/ 6 h 16"/>
                  <a:gd name="T36" fmla="*/ 10 w 25"/>
                  <a:gd name="T37" fmla="*/ 7 h 16"/>
                  <a:gd name="T38" fmla="*/ 14 w 25"/>
                  <a:gd name="T39" fmla="*/ 9 h 16"/>
                  <a:gd name="T40" fmla="*/ 14 w 25"/>
                  <a:gd name="T41" fmla="*/ 8 h 16"/>
                  <a:gd name="T42" fmla="*/ 10 w 25"/>
                  <a:gd name="T43" fmla="*/ 6 h 16"/>
                  <a:gd name="T44" fmla="*/ 6 w 25"/>
                  <a:gd name="T45" fmla="*/ 3 h 16"/>
                  <a:gd name="T46" fmla="*/ 6 w 25"/>
                  <a:gd name="T47" fmla="*/ 4 h 16"/>
                  <a:gd name="T48" fmla="*/ 8 w 25"/>
                  <a:gd name="T49" fmla="*/ 5 h 16"/>
                  <a:gd name="T50" fmla="*/ 6 w 25"/>
                  <a:gd name="T51" fmla="*/ 4 h 16"/>
                  <a:gd name="T52" fmla="*/ 5 w 25"/>
                  <a:gd name="T53" fmla="*/ 4 h 16"/>
                  <a:gd name="T54" fmla="*/ 9 w 25"/>
                  <a:gd name="T55" fmla="*/ 6 h 16"/>
                  <a:gd name="T56" fmla="*/ 9 w 25"/>
                  <a:gd name="T57" fmla="*/ 6 h 16"/>
                  <a:gd name="T58" fmla="*/ 6 w 25"/>
                  <a:gd name="T59" fmla="*/ 3 h 16"/>
                  <a:gd name="T60" fmla="*/ 1 w 25"/>
                  <a:gd name="T61" fmla="*/ 1 h 16"/>
                  <a:gd name="T62" fmla="*/ 0 w 25"/>
                  <a:gd name="T63" fmla="*/ 2 h 16"/>
                  <a:gd name="T64" fmla="*/ 4 w 25"/>
                  <a:gd name="T65" fmla="*/ 3 h 16"/>
                  <a:gd name="T66" fmla="*/ 4 w 25"/>
                  <a:gd name="T67" fmla="*/ 3 h 16"/>
                  <a:gd name="T68" fmla="*/ 1 w 25"/>
                  <a:gd name="T69" fmla="*/ 1 h 16"/>
                  <a:gd name="T70" fmla="*/ 1 w 25"/>
                  <a:gd name="T71" fmla="*/ 0 h 16"/>
                  <a:gd name="T72" fmla="*/ 1 w 25"/>
                  <a:gd name="T73" fmla="*/ 1 h 16"/>
                  <a:gd name="T74" fmla="*/ 4 w 25"/>
                  <a:gd name="T75" fmla="*/ 3 h 16"/>
                  <a:gd name="T76" fmla="*/ 4 w 25"/>
                  <a:gd name="T77" fmla="*/ 2 h 16"/>
                  <a:gd name="T78" fmla="*/ 3 w 25"/>
                  <a:gd name="T79" fmla="*/ 1 h 16"/>
                  <a:gd name="T80" fmla="*/ 1 w 25"/>
                  <a:gd name="T8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5" h="16"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20" y="13"/>
                      <a:pt x="23" y="14"/>
                      <a:pt x="25" y="16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4" y="15"/>
                      <a:pt x="24" y="15"/>
                      <a:pt x="23" y="14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8" y="10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20" y="12"/>
                      <a:pt x="23" y="14"/>
                      <a:pt x="25" y="15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23" y="13"/>
                      <a:pt x="21" y="12"/>
                      <a:pt x="18" y="10"/>
                    </a:cubicBezTo>
                    <a:moveTo>
                      <a:pt x="15" y="8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5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7"/>
                    </a:cubicBezTo>
                    <a:cubicBezTo>
                      <a:pt x="11" y="7"/>
                      <a:pt x="12" y="8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7"/>
                      <a:pt x="12" y="7"/>
                      <a:pt x="10" y="6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2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9" name="Freeform 10336"/>
              <p:cNvSpPr>
                <a:spLocks noEditPoints="1"/>
              </p:cNvSpPr>
              <p:nvPr/>
            </p:nvSpPr>
            <p:spPr bwMode="auto">
              <a:xfrm>
                <a:off x="-758" y="3106"/>
                <a:ext cx="95" cy="68"/>
              </a:xfrm>
              <a:custGeom>
                <a:avLst/>
                <a:gdLst>
                  <a:gd name="T0" fmla="*/ 29 w 40"/>
                  <a:gd name="T1" fmla="*/ 26 h 29"/>
                  <a:gd name="T2" fmla="*/ 34 w 40"/>
                  <a:gd name="T3" fmla="*/ 29 h 29"/>
                  <a:gd name="T4" fmla="*/ 29 w 40"/>
                  <a:gd name="T5" fmla="*/ 25 h 29"/>
                  <a:gd name="T6" fmla="*/ 23 w 40"/>
                  <a:gd name="T7" fmla="*/ 22 h 29"/>
                  <a:gd name="T8" fmla="*/ 24 w 40"/>
                  <a:gd name="T9" fmla="*/ 22 h 29"/>
                  <a:gd name="T10" fmla="*/ 18 w 40"/>
                  <a:gd name="T11" fmla="*/ 18 h 29"/>
                  <a:gd name="T12" fmla="*/ 23 w 40"/>
                  <a:gd name="T13" fmla="*/ 22 h 29"/>
                  <a:gd name="T14" fmla="*/ 20 w 40"/>
                  <a:gd name="T15" fmla="*/ 20 h 29"/>
                  <a:gd name="T16" fmla="*/ 34 w 40"/>
                  <a:gd name="T17" fmla="*/ 16 h 29"/>
                  <a:gd name="T18" fmla="*/ 36 w 40"/>
                  <a:gd name="T19" fmla="*/ 18 h 29"/>
                  <a:gd name="T20" fmla="*/ 40 w 40"/>
                  <a:gd name="T21" fmla="*/ 19 h 29"/>
                  <a:gd name="T22" fmla="*/ 11 w 40"/>
                  <a:gd name="T23" fmla="*/ 14 h 29"/>
                  <a:gd name="T24" fmla="*/ 13 w 40"/>
                  <a:gd name="T25" fmla="*/ 16 h 29"/>
                  <a:gd name="T26" fmla="*/ 11 w 40"/>
                  <a:gd name="T27" fmla="*/ 14 h 29"/>
                  <a:gd name="T28" fmla="*/ 29 w 40"/>
                  <a:gd name="T29" fmla="*/ 14 h 29"/>
                  <a:gd name="T30" fmla="*/ 30 w 40"/>
                  <a:gd name="T31" fmla="*/ 13 h 29"/>
                  <a:gd name="T32" fmla="*/ 8 w 40"/>
                  <a:gd name="T33" fmla="*/ 11 h 29"/>
                  <a:gd name="T34" fmla="*/ 10 w 40"/>
                  <a:gd name="T35" fmla="*/ 14 h 29"/>
                  <a:gd name="T36" fmla="*/ 8 w 40"/>
                  <a:gd name="T37" fmla="*/ 11 h 29"/>
                  <a:gd name="T38" fmla="*/ 22 w 40"/>
                  <a:gd name="T39" fmla="*/ 10 h 29"/>
                  <a:gd name="T40" fmla="*/ 29 w 40"/>
                  <a:gd name="T41" fmla="*/ 13 h 29"/>
                  <a:gd name="T42" fmla="*/ 18 w 40"/>
                  <a:gd name="T43" fmla="*/ 7 h 29"/>
                  <a:gd name="T44" fmla="*/ 18 w 40"/>
                  <a:gd name="T45" fmla="*/ 7 h 29"/>
                  <a:gd name="T46" fmla="*/ 16 w 40"/>
                  <a:gd name="T47" fmla="*/ 6 h 29"/>
                  <a:gd name="T48" fmla="*/ 18 w 40"/>
                  <a:gd name="T49" fmla="*/ 8 h 29"/>
                  <a:gd name="T50" fmla="*/ 18 w 40"/>
                  <a:gd name="T51" fmla="*/ 7 h 29"/>
                  <a:gd name="T52" fmla="*/ 0 w 40"/>
                  <a:gd name="T53" fmla="*/ 5 h 29"/>
                  <a:gd name="T54" fmla="*/ 1 w 40"/>
                  <a:gd name="T55" fmla="*/ 6 h 29"/>
                  <a:gd name="T56" fmla="*/ 8 w 40"/>
                  <a:gd name="T57" fmla="*/ 2 h 29"/>
                  <a:gd name="T58" fmla="*/ 9 w 40"/>
                  <a:gd name="T59" fmla="*/ 4 h 29"/>
                  <a:gd name="T60" fmla="*/ 11 w 40"/>
                  <a:gd name="T61" fmla="*/ 3 h 29"/>
                  <a:gd name="T62" fmla="*/ 3 w 40"/>
                  <a:gd name="T63" fmla="*/ 0 h 29"/>
                  <a:gd name="T64" fmla="*/ 4 w 40"/>
                  <a:gd name="T65" fmla="*/ 1 h 29"/>
                  <a:gd name="T66" fmla="*/ 4 w 40"/>
                  <a:gd name="T67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" h="29">
                    <a:moveTo>
                      <a:pt x="29" y="25"/>
                    </a:move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31" y="27"/>
                      <a:pt x="32" y="28"/>
                      <a:pt x="34" y="29"/>
                    </a:cubicBezTo>
                    <a:cubicBezTo>
                      <a:pt x="34" y="29"/>
                      <a:pt x="34" y="29"/>
                      <a:pt x="34" y="28"/>
                    </a:cubicBezTo>
                    <a:cubicBezTo>
                      <a:pt x="33" y="27"/>
                      <a:pt x="31" y="26"/>
                      <a:pt x="29" y="25"/>
                    </a:cubicBezTo>
                    <a:moveTo>
                      <a:pt x="24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3"/>
                      <a:pt x="24" y="23"/>
                      <a:pt x="24" y="23"/>
                    </a:cubicBezTo>
                    <a:cubicBezTo>
                      <a:pt x="24" y="23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moveTo>
                      <a:pt x="18" y="18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20" y="20"/>
                      <a:pt x="21" y="21"/>
                      <a:pt x="23" y="22"/>
                    </a:cubicBezTo>
                    <a:cubicBezTo>
                      <a:pt x="23" y="22"/>
                      <a:pt x="23" y="22"/>
                      <a:pt x="23" y="21"/>
                    </a:cubicBezTo>
                    <a:cubicBezTo>
                      <a:pt x="22" y="21"/>
                      <a:pt x="21" y="20"/>
                      <a:pt x="20" y="20"/>
                    </a:cubicBezTo>
                    <a:cubicBezTo>
                      <a:pt x="20" y="19"/>
                      <a:pt x="19" y="19"/>
                      <a:pt x="18" y="18"/>
                    </a:cubicBezTo>
                    <a:moveTo>
                      <a:pt x="34" y="16"/>
                    </a:move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7"/>
                      <a:pt x="35" y="17"/>
                      <a:pt x="36" y="18"/>
                    </a:cubicBezTo>
                    <a:cubicBezTo>
                      <a:pt x="37" y="18"/>
                      <a:pt x="39" y="19"/>
                      <a:pt x="40" y="20"/>
                    </a:cubicBezTo>
                    <a:cubicBezTo>
                      <a:pt x="40" y="19"/>
                      <a:pt x="40" y="19"/>
                      <a:pt x="40" y="19"/>
                    </a:cubicBezTo>
                    <a:cubicBezTo>
                      <a:pt x="38" y="18"/>
                      <a:pt x="36" y="17"/>
                      <a:pt x="34" y="16"/>
                    </a:cubicBezTo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5"/>
                      <a:pt x="12" y="15"/>
                      <a:pt x="13" y="16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3" y="15"/>
                      <a:pt x="12" y="14"/>
                      <a:pt x="11" y="14"/>
                    </a:cubicBezTo>
                    <a:moveTo>
                      <a:pt x="29" y="13"/>
                    </a:moveTo>
                    <a:cubicBezTo>
                      <a:pt x="29" y="13"/>
                      <a:pt x="29" y="14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29" y="14"/>
                      <a:pt x="30" y="13"/>
                    </a:cubicBezTo>
                    <a:cubicBezTo>
                      <a:pt x="29" y="13"/>
                      <a:pt x="29" y="13"/>
                      <a:pt x="29" y="13"/>
                    </a:cubicBezTo>
                    <a:moveTo>
                      <a:pt x="8" y="11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9" y="13"/>
                      <a:pt x="10" y="14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9" y="12"/>
                      <a:pt x="8" y="12"/>
                      <a:pt x="8" y="11"/>
                    </a:cubicBezTo>
                    <a:moveTo>
                      <a:pt x="22" y="9"/>
                    </a:moveTo>
                    <a:cubicBezTo>
                      <a:pt x="22" y="9"/>
                      <a:pt x="22" y="10"/>
                      <a:pt x="22" y="10"/>
                    </a:cubicBezTo>
                    <a:cubicBezTo>
                      <a:pt x="24" y="11"/>
                      <a:pt x="26" y="12"/>
                      <a:pt x="28" y="13"/>
                    </a:cubicBezTo>
                    <a:cubicBezTo>
                      <a:pt x="28" y="13"/>
                      <a:pt x="29" y="13"/>
                      <a:pt x="29" y="13"/>
                    </a:cubicBezTo>
                    <a:cubicBezTo>
                      <a:pt x="27" y="12"/>
                      <a:pt x="24" y="10"/>
                      <a:pt x="22" y="9"/>
                    </a:cubicBezTo>
                    <a:moveTo>
                      <a:pt x="18" y="7"/>
                    </a:move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moveTo>
                      <a:pt x="16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6" y="7"/>
                      <a:pt x="17" y="7"/>
                      <a:pt x="18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7"/>
                      <a:pt x="16" y="6"/>
                      <a:pt x="16" y="6"/>
                    </a:cubicBezTo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8" y="2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9" y="3"/>
                      <a:pt x="9" y="4"/>
                      <a:pt x="9" y="4"/>
                    </a:cubicBezTo>
                    <a:cubicBezTo>
                      <a:pt x="10" y="4"/>
                      <a:pt x="10" y="4"/>
                      <a:pt x="11" y="4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10" y="3"/>
                      <a:pt x="9" y="3"/>
                      <a:pt x="8" y="2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0" name="Freeform 10337"/>
              <p:cNvSpPr>
                <a:spLocks noEditPoints="1"/>
              </p:cNvSpPr>
              <p:nvPr/>
            </p:nvSpPr>
            <p:spPr bwMode="auto">
              <a:xfrm>
                <a:off x="-715" y="3098"/>
                <a:ext cx="75" cy="45"/>
              </a:xfrm>
              <a:custGeom>
                <a:avLst/>
                <a:gdLst>
                  <a:gd name="T0" fmla="*/ 18 w 32"/>
                  <a:gd name="T1" fmla="*/ 14 h 19"/>
                  <a:gd name="T2" fmla="*/ 18 w 32"/>
                  <a:gd name="T3" fmla="*/ 15 h 19"/>
                  <a:gd name="T4" fmla="*/ 24 w 32"/>
                  <a:gd name="T5" fmla="*/ 19 h 19"/>
                  <a:gd name="T6" fmla="*/ 24 w 32"/>
                  <a:gd name="T7" fmla="*/ 18 h 19"/>
                  <a:gd name="T8" fmla="*/ 18 w 32"/>
                  <a:gd name="T9" fmla="*/ 14 h 19"/>
                  <a:gd name="T10" fmla="*/ 14 w 32"/>
                  <a:gd name="T11" fmla="*/ 12 h 19"/>
                  <a:gd name="T12" fmla="*/ 13 w 32"/>
                  <a:gd name="T13" fmla="*/ 13 h 19"/>
                  <a:gd name="T14" fmla="*/ 14 w 32"/>
                  <a:gd name="T15" fmla="*/ 13 h 19"/>
                  <a:gd name="T16" fmla="*/ 14 w 32"/>
                  <a:gd name="T17" fmla="*/ 12 h 19"/>
                  <a:gd name="T18" fmla="*/ 14 w 32"/>
                  <a:gd name="T19" fmla="*/ 12 h 19"/>
                  <a:gd name="T20" fmla="*/ 10 w 32"/>
                  <a:gd name="T21" fmla="*/ 9 h 19"/>
                  <a:gd name="T22" fmla="*/ 9 w 32"/>
                  <a:gd name="T23" fmla="*/ 10 h 19"/>
                  <a:gd name="T24" fmla="*/ 13 w 32"/>
                  <a:gd name="T25" fmla="*/ 12 h 19"/>
                  <a:gd name="T26" fmla="*/ 14 w 32"/>
                  <a:gd name="T27" fmla="*/ 11 h 19"/>
                  <a:gd name="T28" fmla="*/ 10 w 32"/>
                  <a:gd name="T29" fmla="*/ 9 h 19"/>
                  <a:gd name="T30" fmla="*/ 20 w 32"/>
                  <a:gd name="T31" fmla="*/ 9 h 19"/>
                  <a:gd name="T32" fmla="*/ 20 w 32"/>
                  <a:gd name="T33" fmla="*/ 10 h 19"/>
                  <a:gd name="T34" fmla="*/ 21 w 32"/>
                  <a:gd name="T35" fmla="*/ 10 h 19"/>
                  <a:gd name="T36" fmla="*/ 27 w 32"/>
                  <a:gd name="T37" fmla="*/ 14 h 19"/>
                  <a:gd name="T38" fmla="*/ 28 w 32"/>
                  <a:gd name="T39" fmla="*/ 13 h 19"/>
                  <a:gd name="T40" fmla="*/ 20 w 32"/>
                  <a:gd name="T41" fmla="*/ 9 h 19"/>
                  <a:gd name="T42" fmla="*/ 17 w 32"/>
                  <a:gd name="T43" fmla="*/ 8 h 19"/>
                  <a:gd name="T44" fmla="*/ 17 w 32"/>
                  <a:gd name="T45" fmla="*/ 8 h 19"/>
                  <a:gd name="T46" fmla="*/ 17 w 32"/>
                  <a:gd name="T47" fmla="*/ 8 h 19"/>
                  <a:gd name="T48" fmla="*/ 17 w 32"/>
                  <a:gd name="T49" fmla="*/ 8 h 19"/>
                  <a:gd name="T50" fmla="*/ 6 w 32"/>
                  <a:gd name="T51" fmla="*/ 7 h 19"/>
                  <a:gd name="T52" fmla="*/ 6 w 32"/>
                  <a:gd name="T53" fmla="*/ 8 h 19"/>
                  <a:gd name="T54" fmla="*/ 9 w 32"/>
                  <a:gd name="T55" fmla="*/ 10 h 19"/>
                  <a:gd name="T56" fmla="*/ 9 w 32"/>
                  <a:gd name="T57" fmla="*/ 9 h 19"/>
                  <a:gd name="T58" fmla="*/ 6 w 32"/>
                  <a:gd name="T59" fmla="*/ 7 h 19"/>
                  <a:gd name="T60" fmla="*/ 13 w 32"/>
                  <a:gd name="T61" fmla="*/ 5 h 19"/>
                  <a:gd name="T62" fmla="*/ 12 w 32"/>
                  <a:gd name="T63" fmla="*/ 5 h 19"/>
                  <a:gd name="T64" fmla="*/ 16 w 32"/>
                  <a:gd name="T65" fmla="*/ 8 h 19"/>
                  <a:gd name="T66" fmla="*/ 17 w 32"/>
                  <a:gd name="T67" fmla="*/ 7 h 19"/>
                  <a:gd name="T68" fmla="*/ 13 w 32"/>
                  <a:gd name="T69" fmla="*/ 5 h 19"/>
                  <a:gd name="T70" fmla="*/ 1 w 32"/>
                  <a:gd name="T71" fmla="*/ 3 h 19"/>
                  <a:gd name="T72" fmla="*/ 0 w 32"/>
                  <a:gd name="T73" fmla="*/ 4 h 19"/>
                  <a:gd name="T74" fmla="*/ 3 w 32"/>
                  <a:gd name="T75" fmla="*/ 6 h 19"/>
                  <a:gd name="T76" fmla="*/ 4 w 32"/>
                  <a:gd name="T77" fmla="*/ 6 h 19"/>
                  <a:gd name="T78" fmla="*/ 1 w 32"/>
                  <a:gd name="T79" fmla="*/ 3 h 19"/>
                  <a:gd name="T80" fmla="*/ 27 w 32"/>
                  <a:gd name="T81" fmla="*/ 0 h 19"/>
                  <a:gd name="T82" fmla="*/ 24 w 32"/>
                  <a:gd name="T83" fmla="*/ 2 h 19"/>
                  <a:gd name="T84" fmla="*/ 26 w 32"/>
                  <a:gd name="T85" fmla="*/ 6 h 19"/>
                  <a:gd name="T86" fmla="*/ 31 w 32"/>
                  <a:gd name="T87" fmla="*/ 9 h 19"/>
                  <a:gd name="T88" fmla="*/ 32 w 32"/>
                  <a:gd name="T89" fmla="*/ 6 h 19"/>
                  <a:gd name="T90" fmla="*/ 30 w 32"/>
                  <a:gd name="T91" fmla="*/ 5 h 19"/>
                  <a:gd name="T92" fmla="*/ 28 w 32"/>
                  <a:gd name="T93" fmla="*/ 4 h 19"/>
                  <a:gd name="T94" fmla="*/ 27 w 32"/>
                  <a:gd name="T95" fmla="*/ 3 h 19"/>
                  <a:gd name="T96" fmla="*/ 27 w 32"/>
                  <a:gd name="T97" fmla="*/ 4 h 19"/>
                  <a:gd name="T98" fmla="*/ 27 w 32"/>
                  <a:gd name="T99" fmla="*/ 3 h 19"/>
                  <a:gd name="T100" fmla="*/ 28 w 32"/>
                  <a:gd name="T101" fmla="*/ 0 h 19"/>
                  <a:gd name="T102" fmla="*/ 28 w 32"/>
                  <a:gd name="T103" fmla="*/ 0 h 19"/>
                  <a:gd name="T104" fmla="*/ 27 w 32"/>
                  <a:gd name="T105" fmla="*/ 0 h 19"/>
                  <a:gd name="T106" fmla="*/ 3 w 32"/>
                  <a:gd name="T107" fmla="*/ 0 h 19"/>
                  <a:gd name="T108" fmla="*/ 3 w 32"/>
                  <a:gd name="T109" fmla="*/ 0 h 19"/>
                  <a:gd name="T110" fmla="*/ 3 w 32"/>
                  <a:gd name="T111" fmla="*/ 1 h 19"/>
                  <a:gd name="T112" fmla="*/ 6 w 32"/>
                  <a:gd name="T113" fmla="*/ 2 h 19"/>
                  <a:gd name="T114" fmla="*/ 6 w 32"/>
                  <a:gd name="T115" fmla="*/ 2 h 19"/>
                  <a:gd name="T116" fmla="*/ 7 w 32"/>
                  <a:gd name="T117" fmla="*/ 3 h 19"/>
                  <a:gd name="T118" fmla="*/ 11 w 32"/>
                  <a:gd name="T119" fmla="*/ 5 h 19"/>
                  <a:gd name="T120" fmla="*/ 11 w 32"/>
                  <a:gd name="T121" fmla="*/ 4 h 19"/>
                  <a:gd name="T122" fmla="*/ 3 w 32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2" h="19">
                    <a:moveTo>
                      <a:pt x="18" y="14"/>
                    </a:moveTo>
                    <a:cubicBezTo>
                      <a:pt x="18" y="15"/>
                      <a:pt x="18" y="15"/>
                      <a:pt x="18" y="15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2" y="17"/>
                      <a:pt x="20" y="16"/>
                      <a:pt x="18" y="14"/>
                    </a:cubicBezTo>
                    <a:moveTo>
                      <a:pt x="14" y="12"/>
                    </a:moveTo>
                    <a:cubicBezTo>
                      <a:pt x="14" y="12"/>
                      <a:pt x="14" y="12"/>
                      <a:pt x="13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moveTo>
                      <a:pt x="10" y="9"/>
                    </a:moveTo>
                    <a:cubicBezTo>
                      <a:pt x="10" y="10"/>
                      <a:pt x="10" y="10"/>
                      <a:pt x="9" y="10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4" y="11"/>
                    </a:cubicBezTo>
                    <a:cubicBezTo>
                      <a:pt x="12" y="11"/>
                      <a:pt x="11" y="10"/>
                      <a:pt x="10" y="9"/>
                    </a:cubicBezTo>
                    <a:moveTo>
                      <a:pt x="20" y="9"/>
                    </a:moveTo>
                    <a:cubicBezTo>
                      <a:pt x="20" y="9"/>
                      <a:pt x="20" y="9"/>
                      <a:pt x="20" y="10"/>
                    </a:cubicBezTo>
                    <a:cubicBezTo>
                      <a:pt x="20" y="10"/>
                      <a:pt x="21" y="10"/>
                      <a:pt x="21" y="10"/>
                    </a:cubicBezTo>
                    <a:cubicBezTo>
                      <a:pt x="23" y="12"/>
                      <a:pt x="25" y="13"/>
                      <a:pt x="27" y="14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5" y="12"/>
                      <a:pt x="23" y="10"/>
                      <a:pt x="20" y="9"/>
                    </a:cubicBezTo>
                    <a:moveTo>
                      <a:pt x="17" y="8"/>
                    </a:move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moveTo>
                      <a:pt x="6" y="7"/>
                    </a:moveTo>
                    <a:cubicBezTo>
                      <a:pt x="6" y="7"/>
                      <a:pt x="6" y="8"/>
                      <a:pt x="6" y="8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8" y="8"/>
                      <a:pt x="7" y="8"/>
                      <a:pt x="6" y="7"/>
                    </a:cubicBezTo>
                    <a:moveTo>
                      <a:pt x="13" y="5"/>
                    </a:moveTo>
                    <a:cubicBezTo>
                      <a:pt x="12" y="5"/>
                      <a:pt x="12" y="5"/>
                      <a:pt x="12" y="5"/>
                    </a:cubicBezTo>
                    <a:cubicBezTo>
                      <a:pt x="14" y="6"/>
                      <a:pt x="15" y="7"/>
                      <a:pt x="16" y="8"/>
                    </a:cubicBezTo>
                    <a:cubicBezTo>
                      <a:pt x="16" y="7"/>
                      <a:pt x="16" y="7"/>
                      <a:pt x="17" y="7"/>
                    </a:cubicBezTo>
                    <a:cubicBezTo>
                      <a:pt x="15" y="6"/>
                      <a:pt x="14" y="5"/>
                      <a:pt x="13" y="5"/>
                    </a:cubicBezTo>
                    <a:moveTo>
                      <a:pt x="1" y="3"/>
                    </a:moveTo>
                    <a:cubicBezTo>
                      <a:pt x="1" y="3"/>
                      <a:pt x="0" y="4"/>
                      <a:pt x="0" y="4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3"/>
                    </a:cubicBezTo>
                    <a:moveTo>
                      <a:pt x="27" y="0"/>
                    </a:moveTo>
                    <a:cubicBezTo>
                      <a:pt x="26" y="0"/>
                      <a:pt x="24" y="1"/>
                      <a:pt x="24" y="2"/>
                    </a:cubicBezTo>
                    <a:cubicBezTo>
                      <a:pt x="25" y="6"/>
                      <a:pt x="26" y="5"/>
                      <a:pt x="26" y="6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1" y="8"/>
                      <a:pt x="32" y="7"/>
                      <a:pt x="32" y="6"/>
                    </a:cubicBezTo>
                    <a:cubicBezTo>
                      <a:pt x="32" y="6"/>
                      <a:pt x="31" y="5"/>
                      <a:pt x="30" y="5"/>
                    </a:cubicBezTo>
                    <a:cubicBezTo>
                      <a:pt x="29" y="4"/>
                      <a:pt x="29" y="4"/>
                      <a:pt x="28" y="4"/>
                    </a:cubicBezTo>
                    <a:cubicBezTo>
                      <a:pt x="28" y="4"/>
                      <a:pt x="28" y="3"/>
                      <a:pt x="27" y="3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4"/>
                      <a:pt x="27" y="4"/>
                      <a:pt x="27" y="3"/>
                    </a:cubicBezTo>
                    <a:cubicBezTo>
                      <a:pt x="26" y="2"/>
                      <a:pt x="28" y="2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7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3"/>
                    </a:cubicBezTo>
                    <a:cubicBezTo>
                      <a:pt x="8" y="3"/>
                      <a:pt x="10" y="4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9" y="2"/>
                      <a:pt x="6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1" name="Freeform 10338"/>
              <p:cNvSpPr>
                <a:spLocks noEditPoints="1"/>
              </p:cNvSpPr>
              <p:nvPr/>
            </p:nvSpPr>
            <p:spPr bwMode="auto">
              <a:xfrm>
                <a:off x="-687" y="3127"/>
                <a:ext cx="28" cy="19"/>
              </a:xfrm>
              <a:custGeom>
                <a:avLst/>
                <a:gdLst>
                  <a:gd name="T0" fmla="*/ 5 w 12"/>
                  <a:gd name="T1" fmla="*/ 4 h 8"/>
                  <a:gd name="T2" fmla="*/ 5 w 12"/>
                  <a:gd name="T3" fmla="*/ 4 h 8"/>
                  <a:gd name="T4" fmla="*/ 12 w 12"/>
                  <a:gd name="T5" fmla="*/ 8 h 8"/>
                  <a:gd name="T6" fmla="*/ 12 w 12"/>
                  <a:gd name="T7" fmla="*/ 8 h 8"/>
                  <a:gd name="T8" fmla="*/ 5 w 12"/>
                  <a:gd name="T9" fmla="*/ 4 h 8"/>
                  <a:gd name="T10" fmla="*/ 1 w 12"/>
                  <a:gd name="T11" fmla="*/ 1 h 8"/>
                  <a:gd name="T12" fmla="*/ 1 w 12"/>
                  <a:gd name="T13" fmla="*/ 1 h 8"/>
                  <a:gd name="T14" fmla="*/ 1 w 12"/>
                  <a:gd name="T15" fmla="*/ 1 h 8"/>
                  <a:gd name="T16" fmla="*/ 1 w 12"/>
                  <a:gd name="T17" fmla="*/ 1 h 8"/>
                  <a:gd name="T18" fmla="*/ 1 w 12"/>
                  <a:gd name="T19" fmla="*/ 1 h 8"/>
                  <a:gd name="T20" fmla="*/ 0 w 12"/>
                  <a:gd name="T21" fmla="*/ 0 h 8"/>
                  <a:gd name="T22" fmla="*/ 1 w 12"/>
                  <a:gd name="T23" fmla="*/ 1 h 8"/>
                  <a:gd name="T24" fmla="*/ 1 w 12"/>
                  <a:gd name="T25" fmla="*/ 1 h 8"/>
                  <a:gd name="T26" fmla="*/ 0 w 12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" h="8"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2" name="Freeform 10339"/>
              <p:cNvSpPr>
                <a:spLocks noEditPoints="1"/>
              </p:cNvSpPr>
              <p:nvPr/>
            </p:nvSpPr>
            <p:spPr bwMode="auto">
              <a:xfrm>
                <a:off x="-758" y="3183"/>
                <a:ext cx="71" cy="116"/>
              </a:xfrm>
              <a:custGeom>
                <a:avLst/>
                <a:gdLst>
                  <a:gd name="T0" fmla="*/ 0 w 30"/>
                  <a:gd name="T1" fmla="*/ 42 h 49"/>
                  <a:gd name="T2" fmla="*/ 1 w 30"/>
                  <a:gd name="T3" fmla="*/ 43 h 49"/>
                  <a:gd name="T4" fmla="*/ 1 w 30"/>
                  <a:gd name="T5" fmla="*/ 42 h 49"/>
                  <a:gd name="T6" fmla="*/ 7 w 30"/>
                  <a:gd name="T7" fmla="*/ 42 h 49"/>
                  <a:gd name="T8" fmla="*/ 12 w 30"/>
                  <a:gd name="T9" fmla="*/ 44 h 49"/>
                  <a:gd name="T10" fmla="*/ 8 w 30"/>
                  <a:gd name="T11" fmla="*/ 40 h 49"/>
                  <a:gd name="T12" fmla="*/ 12 w 30"/>
                  <a:gd name="T13" fmla="*/ 43 h 49"/>
                  <a:gd name="T14" fmla="*/ 8 w 30"/>
                  <a:gd name="T15" fmla="*/ 40 h 49"/>
                  <a:gd name="T16" fmla="*/ 5 w 30"/>
                  <a:gd name="T17" fmla="*/ 40 h 49"/>
                  <a:gd name="T18" fmla="*/ 7 w 30"/>
                  <a:gd name="T19" fmla="*/ 40 h 49"/>
                  <a:gd name="T20" fmla="*/ 7 w 30"/>
                  <a:gd name="T21" fmla="*/ 40 h 49"/>
                  <a:gd name="T22" fmla="*/ 5 w 30"/>
                  <a:gd name="T23" fmla="*/ 40 h 49"/>
                  <a:gd name="T24" fmla="*/ 3 w 30"/>
                  <a:gd name="T25" fmla="*/ 37 h 49"/>
                  <a:gd name="T26" fmla="*/ 1 w 30"/>
                  <a:gd name="T27" fmla="*/ 41 h 49"/>
                  <a:gd name="T28" fmla="*/ 3 w 30"/>
                  <a:gd name="T29" fmla="*/ 45 h 49"/>
                  <a:gd name="T30" fmla="*/ 12 w 30"/>
                  <a:gd name="T31" fmla="*/ 49 h 49"/>
                  <a:gd name="T32" fmla="*/ 10 w 30"/>
                  <a:gd name="T33" fmla="*/ 48 h 49"/>
                  <a:gd name="T34" fmla="*/ 7 w 30"/>
                  <a:gd name="T35" fmla="*/ 44 h 49"/>
                  <a:gd name="T36" fmla="*/ 5 w 30"/>
                  <a:gd name="T37" fmla="*/ 45 h 49"/>
                  <a:gd name="T38" fmla="*/ 4 w 30"/>
                  <a:gd name="T39" fmla="*/ 42 h 49"/>
                  <a:gd name="T40" fmla="*/ 3 w 30"/>
                  <a:gd name="T41" fmla="*/ 40 h 49"/>
                  <a:gd name="T42" fmla="*/ 6 w 30"/>
                  <a:gd name="T43" fmla="*/ 37 h 49"/>
                  <a:gd name="T44" fmla="*/ 9 w 30"/>
                  <a:gd name="T45" fmla="*/ 37 h 49"/>
                  <a:gd name="T46" fmla="*/ 12 w 30"/>
                  <a:gd name="T47" fmla="*/ 39 h 49"/>
                  <a:gd name="T48" fmla="*/ 15 w 30"/>
                  <a:gd name="T49" fmla="*/ 38 h 49"/>
                  <a:gd name="T50" fmla="*/ 6 w 30"/>
                  <a:gd name="T51" fmla="*/ 34 h 49"/>
                  <a:gd name="T52" fmla="*/ 5 w 30"/>
                  <a:gd name="T53" fmla="*/ 34 h 49"/>
                  <a:gd name="T54" fmla="*/ 8 w 30"/>
                  <a:gd name="T55" fmla="*/ 34 h 49"/>
                  <a:gd name="T56" fmla="*/ 15 w 30"/>
                  <a:gd name="T57" fmla="*/ 37 h 49"/>
                  <a:gd name="T58" fmla="*/ 9 w 30"/>
                  <a:gd name="T59" fmla="*/ 34 h 49"/>
                  <a:gd name="T60" fmla="*/ 6 w 30"/>
                  <a:gd name="T61" fmla="*/ 34 h 49"/>
                  <a:gd name="T62" fmla="*/ 8 w 30"/>
                  <a:gd name="T63" fmla="*/ 29 h 49"/>
                  <a:gd name="T64" fmla="*/ 17 w 30"/>
                  <a:gd name="T65" fmla="*/ 32 h 49"/>
                  <a:gd name="T66" fmla="*/ 9 w 30"/>
                  <a:gd name="T67" fmla="*/ 27 h 49"/>
                  <a:gd name="T68" fmla="*/ 13 w 30"/>
                  <a:gd name="T69" fmla="*/ 20 h 49"/>
                  <a:gd name="T70" fmla="*/ 21 w 30"/>
                  <a:gd name="T71" fmla="*/ 24 h 49"/>
                  <a:gd name="T72" fmla="*/ 20 w 30"/>
                  <a:gd name="T73" fmla="*/ 21 h 49"/>
                  <a:gd name="T74" fmla="*/ 4 w 30"/>
                  <a:gd name="T75" fmla="*/ 13 h 49"/>
                  <a:gd name="T76" fmla="*/ 2 w 30"/>
                  <a:gd name="T77" fmla="*/ 16 h 49"/>
                  <a:gd name="T78" fmla="*/ 2 w 30"/>
                  <a:gd name="T79" fmla="*/ 16 h 49"/>
                  <a:gd name="T80" fmla="*/ 4 w 30"/>
                  <a:gd name="T81" fmla="*/ 16 h 49"/>
                  <a:gd name="T82" fmla="*/ 7 w 30"/>
                  <a:gd name="T83" fmla="*/ 16 h 49"/>
                  <a:gd name="T84" fmla="*/ 7 w 30"/>
                  <a:gd name="T85" fmla="*/ 17 h 49"/>
                  <a:gd name="T86" fmla="*/ 10 w 30"/>
                  <a:gd name="T87" fmla="*/ 18 h 49"/>
                  <a:gd name="T88" fmla="*/ 10 w 30"/>
                  <a:gd name="T89" fmla="*/ 19 h 49"/>
                  <a:gd name="T90" fmla="*/ 10 w 30"/>
                  <a:gd name="T91" fmla="*/ 15 h 49"/>
                  <a:gd name="T92" fmla="*/ 17 w 30"/>
                  <a:gd name="T93" fmla="*/ 13 h 49"/>
                  <a:gd name="T94" fmla="*/ 21 w 30"/>
                  <a:gd name="T95" fmla="*/ 18 h 49"/>
                  <a:gd name="T96" fmla="*/ 24 w 30"/>
                  <a:gd name="T97" fmla="*/ 17 h 49"/>
                  <a:gd name="T98" fmla="*/ 8 w 30"/>
                  <a:gd name="T99" fmla="*/ 6 h 49"/>
                  <a:gd name="T100" fmla="*/ 10 w 30"/>
                  <a:gd name="T101" fmla="*/ 11 h 49"/>
                  <a:gd name="T102" fmla="*/ 13 w 30"/>
                  <a:gd name="T103" fmla="*/ 11 h 49"/>
                  <a:gd name="T104" fmla="*/ 8 w 30"/>
                  <a:gd name="T105" fmla="*/ 6 h 49"/>
                  <a:gd name="T106" fmla="*/ 20 w 30"/>
                  <a:gd name="T107" fmla="*/ 8 h 49"/>
                  <a:gd name="T108" fmla="*/ 28 w 30"/>
                  <a:gd name="T109" fmla="*/ 9 h 49"/>
                  <a:gd name="T110" fmla="*/ 24 w 30"/>
                  <a:gd name="T111" fmla="*/ 1 h 49"/>
                  <a:gd name="T112" fmla="*/ 30 w 30"/>
                  <a:gd name="T113" fmla="*/ 4 h 49"/>
                  <a:gd name="T114" fmla="*/ 24 w 30"/>
                  <a:gd name="T115" fmla="*/ 1 h 49"/>
                  <a:gd name="T116" fmla="*/ 10 w 30"/>
                  <a:gd name="T117" fmla="*/ 3 h 49"/>
                  <a:gd name="T118" fmla="*/ 17 w 30"/>
                  <a:gd name="T119" fmla="*/ 3 h 49"/>
                  <a:gd name="T120" fmla="*/ 13 w 30"/>
                  <a:gd name="T121" fmla="*/ 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" h="49">
                    <a:moveTo>
                      <a:pt x="1" y="42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1" y="43"/>
                      <a:pt x="1" y="43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1" y="43"/>
                      <a:pt x="1" y="42"/>
                      <a:pt x="1" y="42"/>
                    </a:cubicBezTo>
                    <a:moveTo>
                      <a:pt x="8" y="41"/>
                    </a:moveTo>
                    <a:cubicBezTo>
                      <a:pt x="7" y="42"/>
                      <a:pt x="7" y="42"/>
                      <a:pt x="7" y="42"/>
                    </a:cubicBezTo>
                    <a:cubicBezTo>
                      <a:pt x="8" y="43"/>
                      <a:pt x="10" y="44"/>
                      <a:pt x="11" y="45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0" y="42"/>
                      <a:pt x="8" y="41"/>
                      <a:pt x="8" y="41"/>
                    </a:cubicBezTo>
                    <a:moveTo>
                      <a:pt x="8" y="40"/>
                    </a:moveTo>
                    <a:cubicBezTo>
                      <a:pt x="8" y="41"/>
                      <a:pt x="8" y="41"/>
                      <a:pt x="8" y="41"/>
                    </a:cubicBezTo>
                    <a:cubicBezTo>
                      <a:pt x="9" y="41"/>
                      <a:pt x="10" y="42"/>
                      <a:pt x="12" y="43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1" y="41"/>
                      <a:pt x="9" y="40"/>
                      <a:pt x="8" y="40"/>
                    </a:cubicBezTo>
                    <a:moveTo>
                      <a:pt x="5" y="40"/>
                    </a:moveTo>
                    <a:cubicBezTo>
                      <a:pt x="5" y="40"/>
                      <a:pt x="5" y="40"/>
                      <a:pt x="5" y="40"/>
                    </a:cubicBezTo>
                    <a:cubicBezTo>
                      <a:pt x="6" y="40"/>
                      <a:pt x="6" y="41"/>
                      <a:pt x="7" y="41"/>
                    </a:cubicBezTo>
                    <a:cubicBezTo>
                      <a:pt x="7" y="41"/>
                      <a:pt x="7" y="41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40"/>
                      <a:pt x="8" y="40"/>
                    </a:cubicBezTo>
                    <a:cubicBezTo>
                      <a:pt x="7" y="40"/>
                      <a:pt x="6" y="40"/>
                      <a:pt x="5" y="40"/>
                    </a:cubicBezTo>
                    <a:moveTo>
                      <a:pt x="4" y="35"/>
                    </a:moveTo>
                    <a:cubicBezTo>
                      <a:pt x="4" y="36"/>
                      <a:pt x="4" y="36"/>
                      <a:pt x="3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1"/>
                      <a:pt x="1" y="41"/>
                      <a:pt x="1" y="41"/>
                    </a:cubicBezTo>
                    <a:cubicBezTo>
                      <a:pt x="1" y="42"/>
                      <a:pt x="2" y="43"/>
                      <a:pt x="2" y="43"/>
                    </a:cubicBezTo>
                    <a:cubicBezTo>
                      <a:pt x="3" y="44"/>
                      <a:pt x="3" y="44"/>
                      <a:pt x="3" y="45"/>
                    </a:cubicBezTo>
                    <a:cubicBezTo>
                      <a:pt x="4" y="45"/>
                      <a:pt x="5" y="46"/>
                      <a:pt x="6" y="46"/>
                    </a:cubicBezTo>
                    <a:cubicBezTo>
                      <a:pt x="9" y="48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0" y="48"/>
                    </a:cubicBezTo>
                    <a:cubicBezTo>
                      <a:pt x="10" y="48"/>
                      <a:pt x="10" y="48"/>
                      <a:pt x="10" y="48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9" y="46"/>
                      <a:pt x="8" y="45"/>
                      <a:pt x="7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6" y="45"/>
                      <a:pt x="6" y="44"/>
                      <a:pt x="6" y="44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3" y="41"/>
                      <a:pt x="3" y="40"/>
                    </a:cubicBezTo>
                    <a:cubicBezTo>
                      <a:pt x="3" y="38"/>
                      <a:pt x="3" y="37"/>
                      <a:pt x="5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7" y="37"/>
                      <a:pt x="8" y="37"/>
                      <a:pt x="9" y="38"/>
                    </a:cubicBezTo>
                    <a:cubicBezTo>
                      <a:pt x="9" y="38"/>
                      <a:pt x="9" y="37"/>
                      <a:pt x="9" y="37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10" y="38"/>
                      <a:pt x="11" y="39"/>
                      <a:pt x="12" y="39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2" y="37"/>
                      <a:pt x="9" y="36"/>
                      <a:pt x="4" y="35"/>
                    </a:cubicBezTo>
                    <a:moveTo>
                      <a:pt x="6" y="34"/>
                    </a:moveTo>
                    <a:cubicBezTo>
                      <a:pt x="6" y="34"/>
                      <a:pt x="5" y="34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6" y="34"/>
                      <a:pt x="7" y="34"/>
                      <a:pt x="8" y="34"/>
                    </a:cubicBezTo>
                    <a:cubicBezTo>
                      <a:pt x="11" y="35"/>
                      <a:pt x="13" y="36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3" y="36"/>
                      <a:pt x="11" y="35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10" y="34"/>
                      <a:pt x="9" y="34"/>
                      <a:pt x="9" y="34"/>
                    </a:cubicBezTo>
                    <a:cubicBezTo>
                      <a:pt x="8" y="34"/>
                      <a:pt x="7" y="34"/>
                      <a:pt x="6" y="34"/>
                    </a:cubicBezTo>
                    <a:moveTo>
                      <a:pt x="9" y="27"/>
                    </a:moveTo>
                    <a:cubicBezTo>
                      <a:pt x="9" y="28"/>
                      <a:pt x="8" y="29"/>
                      <a:pt x="8" y="29"/>
                    </a:cubicBezTo>
                    <a:cubicBezTo>
                      <a:pt x="10" y="31"/>
                      <a:pt x="13" y="33"/>
                      <a:pt x="16" y="35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9" y="27"/>
                      <a:pt x="9" y="27"/>
                      <a:pt x="9" y="27"/>
                    </a:cubicBezTo>
                    <a:moveTo>
                      <a:pt x="14" y="18"/>
                    </a:moveTo>
                    <a:cubicBezTo>
                      <a:pt x="14" y="19"/>
                      <a:pt x="13" y="19"/>
                      <a:pt x="13" y="20"/>
                    </a:cubicBezTo>
                    <a:cubicBezTo>
                      <a:pt x="16" y="21"/>
                      <a:pt x="18" y="23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3"/>
                      <a:pt x="22" y="23"/>
                      <a:pt x="22" y="22"/>
                    </a:cubicBezTo>
                    <a:cubicBezTo>
                      <a:pt x="21" y="21"/>
                      <a:pt x="21" y="21"/>
                      <a:pt x="20" y="21"/>
                    </a:cubicBezTo>
                    <a:cubicBezTo>
                      <a:pt x="18" y="20"/>
                      <a:pt x="16" y="19"/>
                      <a:pt x="14" y="18"/>
                    </a:cubicBezTo>
                    <a:moveTo>
                      <a:pt x="4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5" y="16"/>
                      <a:pt x="6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6" y="17"/>
                      <a:pt x="6" y="17"/>
                    </a:cubicBezTo>
                    <a:cubicBezTo>
                      <a:pt x="6" y="17"/>
                      <a:pt x="6" y="17"/>
                      <a:pt x="7" y="17"/>
                    </a:cubicBezTo>
                    <a:cubicBezTo>
                      <a:pt x="7" y="17"/>
                      <a:pt x="7" y="16"/>
                      <a:pt x="8" y="16"/>
                    </a:cubicBezTo>
                    <a:cubicBezTo>
                      <a:pt x="9" y="16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0" y="16"/>
                      <a:pt x="10" y="15"/>
                    </a:cubicBezTo>
                    <a:cubicBezTo>
                      <a:pt x="8" y="15"/>
                      <a:pt x="7" y="14"/>
                      <a:pt x="4" y="13"/>
                    </a:cubicBezTo>
                    <a:moveTo>
                      <a:pt x="17" y="13"/>
                    </a:moveTo>
                    <a:cubicBezTo>
                      <a:pt x="17" y="13"/>
                      <a:pt x="17" y="14"/>
                      <a:pt x="16" y="15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3" y="19"/>
                      <a:pt x="23" y="19"/>
                    </a:cubicBezTo>
                    <a:cubicBezTo>
                      <a:pt x="23" y="18"/>
                      <a:pt x="24" y="18"/>
                      <a:pt x="24" y="17"/>
                    </a:cubicBezTo>
                    <a:cubicBezTo>
                      <a:pt x="17" y="13"/>
                      <a:pt x="17" y="13"/>
                      <a:pt x="17" y="13"/>
                    </a:cubicBezTo>
                    <a:moveTo>
                      <a:pt x="8" y="6"/>
                    </a:moveTo>
                    <a:cubicBezTo>
                      <a:pt x="7" y="7"/>
                      <a:pt x="7" y="8"/>
                      <a:pt x="6" y="9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2" y="9"/>
                      <a:pt x="9" y="8"/>
                      <a:pt x="8" y="6"/>
                    </a:cubicBezTo>
                    <a:moveTo>
                      <a:pt x="22" y="6"/>
                    </a:moveTo>
                    <a:cubicBezTo>
                      <a:pt x="21" y="6"/>
                      <a:pt x="21" y="7"/>
                      <a:pt x="20" y="8"/>
                    </a:cubicBezTo>
                    <a:cubicBezTo>
                      <a:pt x="22" y="9"/>
                      <a:pt x="24" y="10"/>
                      <a:pt x="26" y="12"/>
                    </a:cubicBezTo>
                    <a:cubicBezTo>
                      <a:pt x="27" y="11"/>
                      <a:pt x="27" y="10"/>
                      <a:pt x="28" y="9"/>
                    </a:cubicBezTo>
                    <a:cubicBezTo>
                      <a:pt x="26" y="8"/>
                      <a:pt x="24" y="7"/>
                      <a:pt x="22" y="6"/>
                    </a:cubicBezTo>
                    <a:moveTo>
                      <a:pt x="24" y="1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5" y="1"/>
                      <a:pt x="27" y="3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7" y="2"/>
                      <a:pt x="25" y="1"/>
                      <a:pt x="24" y="1"/>
                    </a:cubicBezTo>
                    <a:moveTo>
                      <a:pt x="11" y="0"/>
                    </a:moveTo>
                    <a:cubicBezTo>
                      <a:pt x="11" y="1"/>
                      <a:pt x="11" y="2"/>
                      <a:pt x="10" y="3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6" y="5"/>
                      <a:pt x="16" y="4"/>
                      <a:pt x="17" y="3"/>
                    </a:cubicBezTo>
                    <a:cubicBezTo>
                      <a:pt x="16" y="2"/>
                      <a:pt x="16" y="2"/>
                      <a:pt x="15" y="2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3" name="Freeform 10340"/>
              <p:cNvSpPr>
                <a:spLocks noEditPoints="1"/>
              </p:cNvSpPr>
              <p:nvPr/>
            </p:nvSpPr>
            <p:spPr bwMode="auto">
              <a:xfrm>
                <a:off x="-503" y="3084"/>
                <a:ext cx="116" cy="55"/>
              </a:xfrm>
              <a:custGeom>
                <a:avLst/>
                <a:gdLst>
                  <a:gd name="T0" fmla="*/ 0 w 49"/>
                  <a:gd name="T1" fmla="*/ 15 h 23"/>
                  <a:gd name="T2" fmla="*/ 0 w 49"/>
                  <a:gd name="T3" fmla="*/ 16 h 23"/>
                  <a:gd name="T4" fmla="*/ 1 w 49"/>
                  <a:gd name="T5" fmla="*/ 17 h 23"/>
                  <a:gd name="T6" fmla="*/ 3 w 49"/>
                  <a:gd name="T7" fmla="*/ 18 h 23"/>
                  <a:gd name="T8" fmla="*/ 4 w 49"/>
                  <a:gd name="T9" fmla="*/ 18 h 23"/>
                  <a:gd name="T10" fmla="*/ 0 w 49"/>
                  <a:gd name="T11" fmla="*/ 15 h 23"/>
                  <a:gd name="T12" fmla="*/ 13 w 49"/>
                  <a:gd name="T13" fmla="*/ 1 h 23"/>
                  <a:gd name="T14" fmla="*/ 10 w 49"/>
                  <a:gd name="T15" fmla="*/ 2 h 23"/>
                  <a:gd name="T16" fmla="*/ 8 w 49"/>
                  <a:gd name="T17" fmla="*/ 4 h 23"/>
                  <a:gd name="T18" fmla="*/ 0 w 49"/>
                  <a:gd name="T19" fmla="*/ 15 h 23"/>
                  <a:gd name="T20" fmla="*/ 4 w 49"/>
                  <a:gd name="T21" fmla="*/ 18 h 23"/>
                  <a:gd name="T22" fmla="*/ 7 w 49"/>
                  <a:gd name="T23" fmla="*/ 12 h 23"/>
                  <a:gd name="T24" fmla="*/ 13 w 49"/>
                  <a:gd name="T25" fmla="*/ 6 h 23"/>
                  <a:gd name="T26" fmla="*/ 10 w 49"/>
                  <a:gd name="T27" fmla="*/ 14 h 23"/>
                  <a:gd name="T28" fmla="*/ 7 w 49"/>
                  <a:gd name="T29" fmla="*/ 21 h 23"/>
                  <a:gd name="T30" fmla="*/ 11 w 49"/>
                  <a:gd name="T31" fmla="*/ 23 h 23"/>
                  <a:gd name="T32" fmla="*/ 13 w 49"/>
                  <a:gd name="T33" fmla="*/ 17 h 23"/>
                  <a:gd name="T34" fmla="*/ 15 w 49"/>
                  <a:gd name="T35" fmla="*/ 13 h 23"/>
                  <a:gd name="T36" fmla="*/ 14 w 49"/>
                  <a:gd name="T37" fmla="*/ 13 h 23"/>
                  <a:gd name="T38" fmla="*/ 13 w 49"/>
                  <a:gd name="T39" fmla="*/ 12 h 23"/>
                  <a:gd name="T40" fmla="*/ 14 w 49"/>
                  <a:gd name="T41" fmla="*/ 12 h 23"/>
                  <a:gd name="T42" fmla="*/ 14 w 49"/>
                  <a:gd name="T43" fmla="*/ 12 h 23"/>
                  <a:gd name="T44" fmla="*/ 15 w 49"/>
                  <a:gd name="T45" fmla="*/ 13 h 23"/>
                  <a:gd name="T46" fmla="*/ 16 w 49"/>
                  <a:gd name="T47" fmla="*/ 11 h 23"/>
                  <a:gd name="T48" fmla="*/ 16 w 49"/>
                  <a:gd name="T49" fmla="*/ 10 h 23"/>
                  <a:gd name="T50" fmla="*/ 15 w 49"/>
                  <a:gd name="T51" fmla="*/ 9 h 23"/>
                  <a:gd name="T52" fmla="*/ 16 w 49"/>
                  <a:gd name="T53" fmla="*/ 10 h 23"/>
                  <a:gd name="T54" fmla="*/ 17 w 49"/>
                  <a:gd name="T55" fmla="*/ 9 h 23"/>
                  <a:gd name="T56" fmla="*/ 16 w 49"/>
                  <a:gd name="T57" fmla="*/ 6 h 23"/>
                  <a:gd name="T58" fmla="*/ 17 w 49"/>
                  <a:gd name="T59" fmla="*/ 7 h 23"/>
                  <a:gd name="T60" fmla="*/ 16 w 49"/>
                  <a:gd name="T61" fmla="*/ 3 h 23"/>
                  <a:gd name="T62" fmla="*/ 13 w 49"/>
                  <a:gd name="T63" fmla="*/ 1 h 23"/>
                  <a:gd name="T64" fmla="*/ 46 w 49"/>
                  <a:gd name="T65" fmla="*/ 0 h 23"/>
                  <a:gd name="T66" fmla="*/ 42 w 49"/>
                  <a:gd name="T67" fmla="*/ 1 h 23"/>
                  <a:gd name="T68" fmla="*/ 41 w 49"/>
                  <a:gd name="T69" fmla="*/ 2 h 23"/>
                  <a:gd name="T70" fmla="*/ 40 w 49"/>
                  <a:gd name="T71" fmla="*/ 4 h 23"/>
                  <a:gd name="T72" fmla="*/ 38 w 49"/>
                  <a:gd name="T73" fmla="*/ 7 h 23"/>
                  <a:gd name="T74" fmla="*/ 38 w 49"/>
                  <a:gd name="T75" fmla="*/ 7 h 23"/>
                  <a:gd name="T76" fmla="*/ 40 w 49"/>
                  <a:gd name="T77" fmla="*/ 9 h 23"/>
                  <a:gd name="T78" fmla="*/ 41 w 49"/>
                  <a:gd name="T79" fmla="*/ 9 h 23"/>
                  <a:gd name="T80" fmla="*/ 42 w 49"/>
                  <a:gd name="T81" fmla="*/ 7 h 23"/>
                  <a:gd name="T82" fmla="*/ 44 w 49"/>
                  <a:gd name="T83" fmla="*/ 4 h 23"/>
                  <a:gd name="T84" fmla="*/ 42 w 49"/>
                  <a:gd name="T85" fmla="*/ 10 h 23"/>
                  <a:gd name="T86" fmla="*/ 45 w 49"/>
                  <a:gd name="T87" fmla="*/ 12 h 23"/>
                  <a:gd name="T88" fmla="*/ 45 w 49"/>
                  <a:gd name="T89" fmla="*/ 12 h 23"/>
                  <a:gd name="T90" fmla="*/ 48 w 49"/>
                  <a:gd name="T91" fmla="*/ 6 h 23"/>
                  <a:gd name="T92" fmla="*/ 48 w 49"/>
                  <a:gd name="T93" fmla="*/ 6 h 23"/>
                  <a:gd name="T94" fmla="*/ 49 w 49"/>
                  <a:gd name="T95" fmla="*/ 3 h 23"/>
                  <a:gd name="T96" fmla="*/ 46 w 49"/>
                  <a:gd name="T9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23">
                    <a:moveTo>
                      <a:pt x="0" y="15"/>
                    </a:move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6"/>
                      <a:pt x="1" y="17"/>
                    </a:cubicBezTo>
                    <a:cubicBezTo>
                      <a:pt x="2" y="17"/>
                      <a:pt x="3" y="18"/>
                      <a:pt x="3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7"/>
                      <a:pt x="1" y="16"/>
                      <a:pt x="0" y="15"/>
                    </a:cubicBezTo>
                    <a:moveTo>
                      <a:pt x="13" y="1"/>
                    </a:moveTo>
                    <a:cubicBezTo>
                      <a:pt x="12" y="1"/>
                      <a:pt x="11" y="1"/>
                      <a:pt x="10" y="2"/>
                    </a:cubicBezTo>
                    <a:cubicBezTo>
                      <a:pt x="7" y="4"/>
                      <a:pt x="8" y="3"/>
                      <a:pt x="8" y="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3" y="17"/>
                      <a:pt x="4" y="18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9" y="10"/>
                      <a:pt x="10" y="6"/>
                      <a:pt x="13" y="6"/>
                    </a:cubicBezTo>
                    <a:cubicBezTo>
                      <a:pt x="13" y="9"/>
                      <a:pt x="11" y="11"/>
                      <a:pt x="10" y="14"/>
                    </a:cubicBezTo>
                    <a:cubicBezTo>
                      <a:pt x="9" y="16"/>
                      <a:pt x="8" y="18"/>
                      <a:pt x="7" y="21"/>
                    </a:cubicBezTo>
                    <a:cubicBezTo>
                      <a:pt x="8" y="21"/>
                      <a:pt x="10" y="22"/>
                      <a:pt x="11" y="23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5" y="13"/>
                      <a:pt x="14" y="13"/>
                      <a:pt x="14" y="13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3"/>
                      <a:pt x="15" y="13"/>
                    </a:cubicBezTo>
                    <a:cubicBezTo>
                      <a:pt x="15" y="12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6" y="9"/>
                      <a:pt x="15" y="9"/>
                      <a:pt x="15" y="9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9"/>
                      <a:pt x="16" y="9"/>
                      <a:pt x="17" y="9"/>
                    </a:cubicBezTo>
                    <a:cubicBezTo>
                      <a:pt x="16" y="8"/>
                      <a:pt x="16" y="7"/>
                      <a:pt x="16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3" y="1"/>
                    </a:cubicBezTo>
                    <a:moveTo>
                      <a:pt x="46" y="0"/>
                    </a:moveTo>
                    <a:cubicBezTo>
                      <a:pt x="45" y="0"/>
                      <a:pt x="43" y="0"/>
                      <a:pt x="42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8"/>
                      <a:pt x="42" y="7"/>
                      <a:pt x="42" y="7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5" y="4"/>
                      <a:pt x="43" y="7"/>
                      <a:pt x="42" y="10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6" y="10"/>
                      <a:pt x="47" y="8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9" y="4"/>
                      <a:pt x="49" y="3"/>
                    </a:cubicBezTo>
                    <a:cubicBezTo>
                      <a:pt x="49" y="2"/>
                      <a:pt x="49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4" name="Freeform 10341"/>
              <p:cNvSpPr>
                <a:spLocks/>
              </p:cNvSpPr>
              <p:nvPr/>
            </p:nvSpPr>
            <p:spPr bwMode="auto">
              <a:xfrm>
                <a:off x="-503" y="3120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5" name="Freeform 10342"/>
              <p:cNvSpPr>
                <a:spLocks/>
              </p:cNvSpPr>
              <p:nvPr/>
            </p:nvSpPr>
            <p:spPr bwMode="auto">
              <a:xfrm>
                <a:off x="-607" y="3089"/>
                <a:ext cx="64" cy="33"/>
              </a:xfrm>
              <a:custGeom>
                <a:avLst/>
                <a:gdLst>
                  <a:gd name="T0" fmla="*/ 5 w 27"/>
                  <a:gd name="T1" fmla="*/ 0 h 14"/>
                  <a:gd name="T2" fmla="*/ 7 w 27"/>
                  <a:gd name="T3" fmla="*/ 1 h 14"/>
                  <a:gd name="T4" fmla="*/ 6 w 27"/>
                  <a:gd name="T5" fmla="*/ 1 h 14"/>
                  <a:gd name="T6" fmla="*/ 1 w 27"/>
                  <a:gd name="T7" fmla="*/ 11 h 14"/>
                  <a:gd name="T8" fmla="*/ 0 w 27"/>
                  <a:gd name="T9" fmla="*/ 12 h 14"/>
                  <a:gd name="T10" fmla="*/ 3 w 27"/>
                  <a:gd name="T11" fmla="*/ 14 h 14"/>
                  <a:gd name="T12" fmla="*/ 7 w 27"/>
                  <a:gd name="T13" fmla="*/ 8 h 14"/>
                  <a:gd name="T14" fmla="*/ 4 w 27"/>
                  <a:gd name="T15" fmla="*/ 6 h 14"/>
                  <a:gd name="T16" fmla="*/ 5 w 27"/>
                  <a:gd name="T17" fmla="*/ 5 h 14"/>
                  <a:gd name="T18" fmla="*/ 5 w 27"/>
                  <a:gd name="T19" fmla="*/ 5 h 14"/>
                  <a:gd name="T20" fmla="*/ 6 w 27"/>
                  <a:gd name="T21" fmla="*/ 5 h 14"/>
                  <a:gd name="T22" fmla="*/ 8 w 27"/>
                  <a:gd name="T23" fmla="*/ 4 h 14"/>
                  <a:gd name="T24" fmla="*/ 9 w 27"/>
                  <a:gd name="T25" fmla="*/ 5 h 14"/>
                  <a:gd name="T26" fmla="*/ 10 w 27"/>
                  <a:gd name="T27" fmla="*/ 3 h 14"/>
                  <a:gd name="T28" fmla="*/ 11 w 27"/>
                  <a:gd name="T29" fmla="*/ 6 h 14"/>
                  <a:gd name="T30" fmla="*/ 13 w 27"/>
                  <a:gd name="T31" fmla="*/ 6 h 14"/>
                  <a:gd name="T32" fmla="*/ 18 w 27"/>
                  <a:gd name="T33" fmla="*/ 9 h 14"/>
                  <a:gd name="T34" fmla="*/ 21 w 27"/>
                  <a:gd name="T35" fmla="*/ 6 h 14"/>
                  <a:gd name="T36" fmla="*/ 22 w 27"/>
                  <a:gd name="T37" fmla="*/ 6 h 14"/>
                  <a:gd name="T38" fmla="*/ 20 w 27"/>
                  <a:gd name="T39" fmla="*/ 10 h 14"/>
                  <a:gd name="T40" fmla="*/ 24 w 27"/>
                  <a:gd name="T41" fmla="*/ 12 h 14"/>
                  <a:gd name="T42" fmla="*/ 24 w 27"/>
                  <a:gd name="T43" fmla="*/ 11 h 14"/>
                  <a:gd name="T44" fmla="*/ 26 w 27"/>
                  <a:gd name="T45" fmla="*/ 9 h 14"/>
                  <a:gd name="T46" fmla="*/ 26 w 27"/>
                  <a:gd name="T47" fmla="*/ 8 h 14"/>
                  <a:gd name="T48" fmla="*/ 26 w 27"/>
                  <a:gd name="T49" fmla="*/ 8 h 14"/>
                  <a:gd name="T50" fmla="*/ 26 w 27"/>
                  <a:gd name="T51" fmla="*/ 7 h 14"/>
                  <a:gd name="T52" fmla="*/ 26 w 27"/>
                  <a:gd name="T53" fmla="*/ 7 h 14"/>
                  <a:gd name="T54" fmla="*/ 27 w 27"/>
                  <a:gd name="T55" fmla="*/ 8 h 14"/>
                  <a:gd name="T56" fmla="*/ 24 w 27"/>
                  <a:gd name="T57" fmla="*/ 1 h 14"/>
                  <a:gd name="T58" fmla="*/ 23 w 27"/>
                  <a:gd name="T59" fmla="*/ 1 h 14"/>
                  <a:gd name="T60" fmla="*/ 18 w 27"/>
                  <a:gd name="T61" fmla="*/ 2 h 14"/>
                  <a:gd name="T62" fmla="*/ 15 w 27"/>
                  <a:gd name="T63" fmla="*/ 6 h 14"/>
                  <a:gd name="T64" fmla="*/ 10 w 27"/>
                  <a:gd name="T65" fmla="*/ 3 h 14"/>
                  <a:gd name="T66" fmla="*/ 5 w 27"/>
                  <a:gd name="T6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" h="14">
                    <a:moveTo>
                      <a:pt x="5" y="0"/>
                    </a:moveTo>
                    <a:cubicBezTo>
                      <a:pt x="5" y="0"/>
                      <a:pt x="5" y="0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3"/>
                      <a:pt x="2" y="13"/>
                      <a:pt x="3" y="14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8"/>
                      <a:pt x="5" y="7"/>
                      <a:pt x="4" y="6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6" y="4"/>
                      <a:pt x="7" y="4"/>
                      <a:pt x="8" y="4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4" y="4"/>
                      <a:pt x="11" y="5"/>
                      <a:pt x="11" y="6"/>
                    </a:cubicBezTo>
                    <a:cubicBezTo>
                      <a:pt x="12" y="6"/>
                      <a:pt x="12" y="6"/>
                      <a:pt x="13" y="6"/>
                    </a:cubicBezTo>
                    <a:cubicBezTo>
                      <a:pt x="15" y="7"/>
                      <a:pt x="16" y="8"/>
                      <a:pt x="18" y="9"/>
                    </a:cubicBezTo>
                    <a:cubicBezTo>
                      <a:pt x="19" y="8"/>
                      <a:pt x="20" y="7"/>
                      <a:pt x="21" y="6"/>
                    </a:cubicBezTo>
                    <a:cubicBezTo>
                      <a:pt x="21" y="6"/>
                      <a:pt x="22" y="6"/>
                      <a:pt x="22" y="6"/>
                    </a:cubicBezTo>
                    <a:cubicBezTo>
                      <a:pt x="22" y="6"/>
                      <a:pt x="21" y="8"/>
                      <a:pt x="20" y="10"/>
                    </a:cubicBezTo>
                    <a:cubicBezTo>
                      <a:pt x="21" y="11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8"/>
                      <a:pt x="27" y="8"/>
                      <a:pt x="27" y="8"/>
                    </a:cubicBezTo>
                    <a:cubicBezTo>
                      <a:pt x="27" y="8"/>
                      <a:pt x="26" y="7"/>
                      <a:pt x="24" y="1"/>
                    </a:cubicBezTo>
                    <a:cubicBezTo>
                      <a:pt x="24" y="1"/>
                      <a:pt x="23" y="1"/>
                      <a:pt x="23" y="1"/>
                    </a:cubicBezTo>
                    <a:cubicBezTo>
                      <a:pt x="21" y="1"/>
                      <a:pt x="19" y="1"/>
                      <a:pt x="18" y="2"/>
                    </a:cubicBezTo>
                    <a:cubicBezTo>
                      <a:pt x="17" y="4"/>
                      <a:pt x="16" y="5"/>
                      <a:pt x="15" y="6"/>
                    </a:cubicBezTo>
                    <a:cubicBezTo>
                      <a:pt x="14" y="5"/>
                      <a:pt x="12" y="4"/>
                      <a:pt x="10" y="3"/>
                    </a:cubicBezTo>
                    <a:cubicBezTo>
                      <a:pt x="8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6" name="Freeform 10343"/>
              <p:cNvSpPr>
                <a:spLocks noEditPoints="1"/>
              </p:cNvSpPr>
              <p:nvPr/>
            </p:nvSpPr>
            <p:spPr bwMode="auto">
              <a:xfrm>
                <a:off x="-611" y="3098"/>
                <a:ext cx="61" cy="29"/>
              </a:xfrm>
              <a:custGeom>
                <a:avLst/>
                <a:gdLst>
                  <a:gd name="T0" fmla="*/ 2 w 26"/>
                  <a:gd name="T1" fmla="*/ 8 h 12"/>
                  <a:gd name="T2" fmla="*/ 0 w 26"/>
                  <a:gd name="T3" fmla="*/ 10 h 12"/>
                  <a:gd name="T4" fmla="*/ 4 w 26"/>
                  <a:gd name="T5" fmla="*/ 12 h 12"/>
                  <a:gd name="T6" fmla="*/ 5 w 26"/>
                  <a:gd name="T7" fmla="*/ 11 h 12"/>
                  <a:gd name="T8" fmla="*/ 5 w 26"/>
                  <a:gd name="T9" fmla="*/ 10 h 12"/>
                  <a:gd name="T10" fmla="*/ 2 w 26"/>
                  <a:gd name="T11" fmla="*/ 8 h 12"/>
                  <a:gd name="T12" fmla="*/ 22 w 26"/>
                  <a:gd name="T13" fmla="*/ 6 h 12"/>
                  <a:gd name="T14" fmla="*/ 21 w 26"/>
                  <a:gd name="T15" fmla="*/ 7 h 12"/>
                  <a:gd name="T16" fmla="*/ 21 w 26"/>
                  <a:gd name="T17" fmla="*/ 8 h 12"/>
                  <a:gd name="T18" fmla="*/ 25 w 26"/>
                  <a:gd name="T19" fmla="*/ 10 h 12"/>
                  <a:gd name="T20" fmla="*/ 26 w 26"/>
                  <a:gd name="T21" fmla="*/ 8 h 12"/>
                  <a:gd name="T22" fmla="*/ 22 w 26"/>
                  <a:gd name="T23" fmla="*/ 6 h 12"/>
                  <a:gd name="T24" fmla="*/ 13 w 26"/>
                  <a:gd name="T25" fmla="*/ 2 h 12"/>
                  <a:gd name="T26" fmla="*/ 13 w 26"/>
                  <a:gd name="T27" fmla="*/ 2 h 12"/>
                  <a:gd name="T28" fmla="*/ 13 w 26"/>
                  <a:gd name="T29" fmla="*/ 3 h 12"/>
                  <a:gd name="T30" fmla="*/ 19 w 26"/>
                  <a:gd name="T31" fmla="*/ 7 h 12"/>
                  <a:gd name="T32" fmla="*/ 20 w 26"/>
                  <a:gd name="T33" fmla="*/ 5 h 12"/>
                  <a:gd name="T34" fmla="*/ 15 w 26"/>
                  <a:gd name="T35" fmla="*/ 2 h 12"/>
                  <a:gd name="T36" fmla="*/ 13 w 26"/>
                  <a:gd name="T37" fmla="*/ 2 h 12"/>
                  <a:gd name="T38" fmla="*/ 7 w 26"/>
                  <a:gd name="T39" fmla="*/ 1 h 12"/>
                  <a:gd name="T40" fmla="*/ 6 w 26"/>
                  <a:gd name="T41" fmla="*/ 2 h 12"/>
                  <a:gd name="T42" fmla="*/ 9 w 26"/>
                  <a:gd name="T43" fmla="*/ 4 h 12"/>
                  <a:gd name="T44" fmla="*/ 9 w 26"/>
                  <a:gd name="T45" fmla="*/ 4 h 12"/>
                  <a:gd name="T46" fmla="*/ 9 w 26"/>
                  <a:gd name="T47" fmla="*/ 3 h 12"/>
                  <a:gd name="T48" fmla="*/ 7 w 26"/>
                  <a:gd name="T49" fmla="*/ 2 h 12"/>
                  <a:gd name="T50" fmla="*/ 7 w 26"/>
                  <a:gd name="T51" fmla="*/ 1 h 12"/>
                  <a:gd name="T52" fmla="*/ 10 w 26"/>
                  <a:gd name="T53" fmla="*/ 0 h 12"/>
                  <a:gd name="T54" fmla="*/ 8 w 26"/>
                  <a:gd name="T55" fmla="*/ 1 h 12"/>
                  <a:gd name="T56" fmla="*/ 8 w 26"/>
                  <a:gd name="T57" fmla="*/ 1 h 12"/>
                  <a:gd name="T58" fmla="*/ 9 w 26"/>
                  <a:gd name="T59" fmla="*/ 1 h 12"/>
                  <a:gd name="T60" fmla="*/ 9 w 26"/>
                  <a:gd name="T61" fmla="*/ 0 h 12"/>
                  <a:gd name="T62" fmla="*/ 11 w 26"/>
                  <a:gd name="T63" fmla="*/ 1 h 12"/>
                  <a:gd name="T64" fmla="*/ 9 w 26"/>
                  <a:gd name="T65" fmla="*/ 1 h 12"/>
                  <a:gd name="T66" fmla="*/ 7 w 26"/>
                  <a:gd name="T67" fmla="*/ 2 h 12"/>
                  <a:gd name="T68" fmla="*/ 9 w 26"/>
                  <a:gd name="T69" fmla="*/ 4 h 12"/>
                  <a:gd name="T70" fmla="*/ 9 w 26"/>
                  <a:gd name="T71" fmla="*/ 4 h 12"/>
                  <a:gd name="T72" fmla="*/ 10 w 26"/>
                  <a:gd name="T73" fmla="*/ 3 h 12"/>
                  <a:gd name="T74" fmla="*/ 9 w 26"/>
                  <a:gd name="T75" fmla="*/ 3 h 12"/>
                  <a:gd name="T76" fmla="*/ 10 w 26"/>
                  <a:gd name="T77" fmla="*/ 2 h 12"/>
                  <a:gd name="T78" fmla="*/ 9 w 26"/>
                  <a:gd name="T79" fmla="*/ 2 h 12"/>
                  <a:gd name="T80" fmla="*/ 10 w 26"/>
                  <a:gd name="T81" fmla="*/ 2 h 12"/>
                  <a:gd name="T82" fmla="*/ 11 w 26"/>
                  <a:gd name="T83" fmla="*/ 2 h 12"/>
                  <a:gd name="T84" fmla="*/ 11 w 26"/>
                  <a:gd name="T85" fmla="*/ 1 h 12"/>
                  <a:gd name="T86" fmla="*/ 10 w 26"/>
                  <a:gd name="T8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" h="12">
                    <a:moveTo>
                      <a:pt x="2" y="8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1"/>
                      <a:pt x="3" y="12"/>
                      <a:pt x="4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9"/>
                      <a:pt x="3" y="9"/>
                      <a:pt x="2" y="8"/>
                    </a:cubicBezTo>
                    <a:moveTo>
                      <a:pt x="22" y="6"/>
                    </a:moveTo>
                    <a:cubicBezTo>
                      <a:pt x="21" y="6"/>
                      <a:pt x="21" y="7"/>
                      <a:pt x="21" y="7"/>
                    </a:cubicBezTo>
                    <a:cubicBezTo>
                      <a:pt x="21" y="7"/>
                      <a:pt x="21" y="8"/>
                      <a:pt x="21" y="8"/>
                    </a:cubicBezTo>
                    <a:cubicBezTo>
                      <a:pt x="22" y="9"/>
                      <a:pt x="24" y="9"/>
                      <a:pt x="25" y="10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5" y="8"/>
                      <a:pt x="23" y="7"/>
                      <a:pt x="22" y="6"/>
                    </a:cubicBezTo>
                    <a:moveTo>
                      <a:pt x="13" y="2"/>
                    </a:moveTo>
                    <a:cubicBezTo>
                      <a:pt x="13" y="2"/>
                      <a:pt x="13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5" y="3"/>
                      <a:pt x="17" y="5"/>
                      <a:pt x="19" y="7"/>
                    </a:cubicBezTo>
                    <a:cubicBezTo>
                      <a:pt x="20" y="6"/>
                      <a:pt x="20" y="6"/>
                      <a:pt x="20" y="5"/>
                    </a:cubicBezTo>
                    <a:cubicBezTo>
                      <a:pt x="18" y="4"/>
                      <a:pt x="17" y="3"/>
                      <a:pt x="15" y="2"/>
                    </a:cubicBezTo>
                    <a:cubicBezTo>
                      <a:pt x="14" y="2"/>
                      <a:pt x="14" y="2"/>
                      <a:pt x="13" y="2"/>
                    </a:cubicBezTo>
                    <a:moveTo>
                      <a:pt x="7" y="1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7" y="3"/>
                      <a:pt x="8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7" y="2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moveTo>
                      <a:pt x="10" y="0"/>
                    </a:moveTo>
                    <a:cubicBezTo>
                      <a:pt x="9" y="0"/>
                      <a:pt x="8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0" y="0"/>
                      <a:pt x="10" y="1"/>
                      <a:pt x="11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7" name="Freeform 10344"/>
              <p:cNvSpPr>
                <a:spLocks noEditPoints="1"/>
              </p:cNvSpPr>
              <p:nvPr/>
            </p:nvSpPr>
            <p:spPr bwMode="auto">
              <a:xfrm>
                <a:off x="-595" y="3098"/>
                <a:ext cx="10" cy="10"/>
              </a:xfrm>
              <a:custGeom>
                <a:avLst/>
                <a:gdLst>
                  <a:gd name="T0" fmla="*/ 0 w 4"/>
                  <a:gd name="T1" fmla="*/ 2 h 4"/>
                  <a:gd name="T2" fmla="*/ 2 w 4"/>
                  <a:gd name="T3" fmla="*/ 3 h 4"/>
                  <a:gd name="T4" fmla="*/ 2 w 4"/>
                  <a:gd name="T5" fmla="*/ 4 h 4"/>
                  <a:gd name="T6" fmla="*/ 2 w 4"/>
                  <a:gd name="T7" fmla="*/ 4 h 4"/>
                  <a:gd name="T8" fmla="*/ 2 w 4"/>
                  <a:gd name="T9" fmla="*/ 4 h 4"/>
                  <a:gd name="T10" fmla="*/ 0 w 4"/>
                  <a:gd name="T11" fmla="*/ 2 h 4"/>
                  <a:gd name="T12" fmla="*/ 1 w 4"/>
                  <a:gd name="T13" fmla="*/ 1 h 4"/>
                  <a:gd name="T14" fmla="*/ 1 w 4"/>
                  <a:gd name="T15" fmla="*/ 1 h 4"/>
                  <a:gd name="T16" fmla="*/ 0 w 4"/>
                  <a:gd name="T17" fmla="*/ 1 h 4"/>
                  <a:gd name="T18" fmla="*/ 0 w 4"/>
                  <a:gd name="T19" fmla="*/ 1 h 4"/>
                  <a:gd name="T20" fmla="*/ 0 w 4"/>
                  <a:gd name="T21" fmla="*/ 2 h 4"/>
                  <a:gd name="T22" fmla="*/ 2 w 4"/>
                  <a:gd name="T23" fmla="*/ 1 h 4"/>
                  <a:gd name="T24" fmla="*/ 1 w 4"/>
                  <a:gd name="T25" fmla="*/ 1 h 4"/>
                  <a:gd name="T26" fmla="*/ 2 w 4"/>
                  <a:gd name="T27" fmla="*/ 0 h 4"/>
                  <a:gd name="T28" fmla="*/ 2 w 4"/>
                  <a:gd name="T29" fmla="*/ 1 h 4"/>
                  <a:gd name="T30" fmla="*/ 4 w 4"/>
                  <a:gd name="T31" fmla="*/ 1 h 4"/>
                  <a:gd name="T32" fmla="*/ 2 w 4"/>
                  <a:gd name="T3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cubicBezTo>
                      <a:pt x="0" y="2"/>
                      <a:pt x="1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3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8" name="Freeform 10345"/>
              <p:cNvSpPr>
                <a:spLocks noEditPoints="1"/>
              </p:cNvSpPr>
              <p:nvPr/>
            </p:nvSpPr>
            <p:spPr bwMode="auto">
              <a:xfrm>
                <a:off x="-647" y="3089"/>
                <a:ext cx="33" cy="24"/>
              </a:xfrm>
              <a:custGeom>
                <a:avLst/>
                <a:gdLst>
                  <a:gd name="T0" fmla="*/ 0 w 14"/>
                  <a:gd name="T1" fmla="*/ 7 h 10"/>
                  <a:gd name="T2" fmla="*/ 1 w 14"/>
                  <a:gd name="T3" fmla="*/ 8 h 10"/>
                  <a:gd name="T4" fmla="*/ 1 w 14"/>
                  <a:gd name="T5" fmla="*/ 8 h 10"/>
                  <a:gd name="T6" fmla="*/ 2 w 14"/>
                  <a:gd name="T7" fmla="*/ 9 h 10"/>
                  <a:gd name="T8" fmla="*/ 4 w 14"/>
                  <a:gd name="T9" fmla="*/ 9 h 10"/>
                  <a:gd name="T10" fmla="*/ 4 w 14"/>
                  <a:gd name="T11" fmla="*/ 9 h 10"/>
                  <a:gd name="T12" fmla="*/ 0 w 14"/>
                  <a:gd name="T13" fmla="*/ 7 h 10"/>
                  <a:gd name="T14" fmla="*/ 7 w 14"/>
                  <a:gd name="T15" fmla="*/ 0 h 10"/>
                  <a:gd name="T16" fmla="*/ 2 w 14"/>
                  <a:gd name="T17" fmla="*/ 3 h 10"/>
                  <a:gd name="T18" fmla="*/ 0 w 14"/>
                  <a:gd name="T19" fmla="*/ 5 h 10"/>
                  <a:gd name="T20" fmla="*/ 3 w 14"/>
                  <a:gd name="T21" fmla="*/ 5 h 10"/>
                  <a:gd name="T22" fmla="*/ 13 w 14"/>
                  <a:gd name="T23" fmla="*/ 10 h 10"/>
                  <a:gd name="T24" fmla="*/ 13 w 14"/>
                  <a:gd name="T25" fmla="*/ 8 h 10"/>
                  <a:gd name="T26" fmla="*/ 7 w 14"/>
                  <a:gd name="T2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10">
                    <a:moveTo>
                      <a:pt x="0" y="7"/>
                    </a:move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9"/>
                    </a:cubicBezTo>
                    <a:cubicBezTo>
                      <a:pt x="3" y="9"/>
                      <a:pt x="3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1" y="8"/>
                      <a:pt x="0" y="7"/>
                    </a:cubicBezTo>
                    <a:moveTo>
                      <a:pt x="7" y="0"/>
                    </a:moveTo>
                    <a:cubicBezTo>
                      <a:pt x="6" y="0"/>
                      <a:pt x="4" y="1"/>
                      <a:pt x="2" y="3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6" y="7"/>
                      <a:pt x="10" y="8"/>
                      <a:pt x="13" y="10"/>
                    </a:cubicBezTo>
                    <a:cubicBezTo>
                      <a:pt x="13" y="9"/>
                      <a:pt x="13" y="9"/>
                      <a:pt x="13" y="8"/>
                    </a:cubicBezTo>
                    <a:cubicBezTo>
                      <a:pt x="14" y="4"/>
                      <a:pt x="11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9" name="Freeform 10346"/>
              <p:cNvSpPr>
                <a:spLocks/>
              </p:cNvSpPr>
              <p:nvPr/>
            </p:nvSpPr>
            <p:spPr bwMode="auto">
              <a:xfrm>
                <a:off x="-649" y="3101"/>
                <a:ext cx="33" cy="19"/>
              </a:xfrm>
              <a:custGeom>
                <a:avLst/>
                <a:gdLst>
                  <a:gd name="T0" fmla="*/ 1 w 14"/>
                  <a:gd name="T1" fmla="*/ 0 h 8"/>
                  <a:gd name="T2" fmla="*/ 1 w 14"/>
                  <a:gd name="T3" fmla="*/ 0 h 8"/>
                  <a:gd name="T4" fmla="*/ 0 w 14"/>
                  <a:gd name="T5" fmla="*/ 2 h 8"/>
                  <a:gd name="T6" fmla="*/ 1 w 14"/>
                  <a:gd name="T7" fmla="*/ 2 h 8"/>
                  <a:gd name="T8" fmla="*/ 5 w 14"/>
                  <a:gd name="T9" fmla="*/ 4 h 8"/>
                  <a:gd name="T10" fmla="*/ 7 w 14"/>
                  <a:gd name="T11" fmla="*/ 2 h 8"/>
                  <a:gd name="T12" fmla="*/ 8 w 14"/>
                  <a:gd name="T13" fmla="*/ 6 h 8"/>
                  <a:gd name="T14" fmla="*/ 13 w 14"/>
                  <a:gd name="T15" fmla="*/ 8 h 8"/>
                  <a:gd name="T16" fmla="*/ 13 w 14"/>
                  <a:gd name="T17" fmla="*/ 8 h 8"/>
                  <a:gd name="T18" fmla="*/ 9 w 14"/>
                  <a:gd name="T19" fmla="*/ 5 h 8"/>
                  <a:gd name="T20" fmla="*/ 13 w 14"/>
                  <a:gd name="T21" fmla="*/ 8 h 8"/>
                  <a:gd name="T22" fmla="*/ 14 w 14"/>
                  <a:gd name="T23" fmla="*/ 5 h 8"/>
                  <a:gd name="T24" fmla="*/ 4 w 14"/>
                  <a:gd name="T25" fmla="*/ 0 h 8"/>
                  <a:gd name="T26" fmla="*/ 1 w 14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8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2" y="3"/>
                      <a:pt x="4" y="4"/>
                      <a:pt x="5" y="4"/>
                    </a:cubicBezTo>
                    <a:cubicBezTo>
                      <a:pt x="6" y="3"/>
                      <a:pt x="6" y="3"/>
                      <a:pt x="7" y="2"/>
                    </a:cubicBezTo>
                    <a:cubicBezTo>
                      <a:pt x="9" y="2"/>
                      <a:pt x="9" y="4"/>
                      <a:pt x="8" y="6"/>
                    </a:cubicBezTo>
                    <a:cubicBezTo>
                      <a:pt x="10" y="6"/>
                      <a:pt x="11" y="7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0" y="6"/>
                      <a:pt x="9" y="5"/>
                    </a:cubicBezTo>
                    <a:cubicBezTo>
                      <a:pt x="10" y="6"/>
                      <a:pt x="12" y="7"/>
                      <a:pt x="13" y="8"/>
                    </a:cubicBezTo>
                    <a:cubicBezTo>
                      <a:pt x="13" y="7"/>
                      <a:pt x="14" y="6"/>
                      <a:pt x="14" y="5"/>
                    </a:cubicBezTo>
                    <a:cubicBezTo>
                      <a:pt x="11" y="3"/>
                      <a:pt x="7" y="2"/>
                      <a:pt x="4" y="0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0" name="Freeform 10347"/>
              <p:cNvSpPr>
                <a:spLocks noEditPoints="1"/>
              </p:cNvSpPr>
              <p:nvPr/>
            </p:nvSpPr>
            <p:spPr bwMode="auto">
              <a:xfrm>
                <a:off x="-446" y="3091"/>
                <a:ext cx="35" cy="29"/>
              </a:xfrm>
              <a:custGeom>
                <a:avLst/>
                <a:gdLst>
                  <a:gd name="T0" fmla="*/ 14 w 15"/>
                  <a:gd name="T1" fmla="*/ 4 h 12"/>
                  <a:gd name="T2" fmla="*/ 12 w 15"/>
                  <a:gd name="T3" fmla="*/ 7 h 12"/>
                  <a:gd name="T4" fmla="*/ 13 w 15"/>
                  <a:gd name="T5" fmla="*/ 8 h 12"/>
                  <a:gd name="T6" fmla="*/ 14 w 15"/>
                  <a:gd name="T7" fmla="*/ 6 h 12"/>
                  <a:gd name="T8" fmla="*/ 14 w 15"/>
                  <a:gd name="T9" fmla="*/ 4 h 12"/>
                  <a:gd name="T10" fmla="*/ 8 w 15"/>
                  <a:gd name="T11" fmla="*/ 0 h 12"/>
                  <a:gd name="T12" fmla="*/ 5 w 15"/>
                  <a:gd name="T13" fmla="*/ 0 h 12"/>
                  <a:gd name="T14" fmla="*/ 4 w 15"/>
                  <a:gd name="T15" fmla="*/ 3 h 12"/>
                  <a:gd name="T16" fmla="*/ 0 w 15"/>
                  <a:gd name="T17" fmla="*/ 8 h 12"/>
                  <a:gd name="T18" fmla="*/ 2 w 15"/>
                  <a:gd name="T19" fmla="*/ 9 h 12"/>
                  <a:gd name="T20" fmla="*/ 6 w 15"/>
                  <a:gd name="T21" fmla="*/ 4 h 12"/>
                  <a:gd name="T22" fmla="*/ 7 w 15"/>
                  <a:gd name="T23" fmla="*/ 3 h 12"/>
                  <a:gd name="T24" fmla="*/ 5 w 15"/>
                  <a:gd name="T25" fmla="*/ 11 h 12"/>
                  <a:gd name="T26" fmla="*/ 7 w 15"/>
                  <a:gd name="T27" fmla="*/ 12 h 12"/>
                  <a:gd name="T28" fmla="*/ 8 w 15"/>
                  <a:gd name="T29" fmla="*/ 12 h 12"/>
                  <a:gd name="T30" fmla="*/ 7 w 15"/>
                  <a:gd name="T31" fmla="*/ 12 h 12"/>
                  <a:gd name="T32" fmla="*/ 8 w 15"/>
                  <a:gd name="T33" fmla="*/ 11 h 12"/>
                  <a:gd name="T34" fmla="*/ 8 w 15"/>
                  <a:gd name="T35" fmla="*/ 10 h 12"/>
                  <a:gd name="T36" fmla="*/ 8 w 15"/>
                  <a:gd name="T37" fmla="*/ 9 h 12"/>
                  <a:gd name="T38" fmla="*/ 8 w 15"/>
                  <a:gd name="T39" fmla="*/ 9 h 12"/>
                  <a:gd name="T40" fmla="*/ 10 w 15"/>
                  <a:gd name="T41" fmla="*/ 5 h 12"/>
                  <a:gd name="T42" fmla="*/ 10 w 15"/>
                  <a:gd name="T43" fmla="*/ 4 h 12"/>
                  <a:gd name="T44" fmla="*/ 10 w 15"/>
                  <a:gd name="T45" fmla="*/ 4 h 12"/>
                  <a:gd name="T46" fmla="*/ 11 w 15"/>
                  <a:gd name="T47" fmla="*/ 2 h 12"/>
                  <a:gd name="T48" fmla="*/ 8 w 15"/>
                  <a:gd name="T4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" h="12">
                    <a:moveTo>
                      <a:pt x="14" y="4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8"/>
                      <a:pt x="13" y="8"/>
                    </a:cubicBezTo>
                    <a:cubicBezTo>
                      <a:pt x="15" y="7"/>
                      <a:pt x="12" y="8"/>
                      <a:pt x="14" y="6"/>
                    </a:cubicBezTo>
                    <a:cubicBezTo>
                      <a:pt x="14" y="6"/>
                      <a:pt x="14" y="5"/>
                      <a:pt x="14" y="4"/>
                    </a:cubicBezTo>
                    <a:moveTo>
                      <a:pt x="8" y="0"/>
                    </a:moveTo>
                    <a:cubicBezTo>
                      <a:pt x="7" y="0"/>
                      <a:pt x="6" y="0"/>
                      <a:pt x="5" y="0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9" y="3"/>
                      <a:pt x="7" y="7"/>
                      <a:pt x="5" y="11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1"/>
                      <a:pt x="8" y="11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8"/>
                      <a:pt x="9" y="7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3"/>
                      <a:pt x="11" y="2"/>
                    </a:cubicBezTo>
                    <a:cubicBezTo>
                      <a:pt x="11" y="1"/>
                      <a:pt x="10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1" name="Freeform 10348"/>
              <p:cNvSpPr>
                <a:spLocks/>
              </p:cNvSpPr>
              <p:nvPr/>
            </p:nvSpPr>
            <p:spPr bwMode="auto">
              <a:xfrm>
                <a:off x="-588" y="31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2" name="Freeform 10349"/>
              <p:cNvSpPr>
                <a:spLocks/>
              </p:cNvSpPr>
              <p:nvPr/>
            </p:nvSpPr>
            <p:spPr bwMode="auto">
              <a:xfrm>
                <a:off x="-581" y="3108"/>
                <a:ext cx="14" cy="9"/>
              </a:xfrm>
              <a:custGeom>
                <a:avLst/>
                <a:gdLst>
                  <a:gd name="T0" fmla="*/ 0 w 6"/>
                  <a:gd name="T1" fmla="*/ 0 h 4"/>
                  <a:gd name="T2" fmla="*/ 6 w 6"/>
                  <a:gd name="T3" fmla="*/ 4 h 4"/>
                  <a:gd name="T4" fmla="*/ 6 w 6"/>
                  <a:gd name="T5" fmla="*/ 3 h 4"/>
                  <a:gd name="T6" fmla="*/ 0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3" name="Freeform 10350"/>
              <p:cNvSpPr>
                <a:spLocks/>
              </p:cNvSpPr>
              <p:nvPr/>
            </p:nvSpPr>
            <p:spPr bwMode="auto">
              <a:xfrm>
                <a:off x="-583" y="3106"/>
                <a:ext cx="16" cy="11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1 h 5"/>
                  <a:gd name="T4" fmla="*/ 5 w 7"/>
                  <a:gd name="T5" fmla="*/ 4 h 5"/>
                  <a:gd name="T6" fmla="*/ 6 w 7"/>
                  <a:gd name="T7" fmla="*/ 5 h 5"/>
                  <a:gd name="T8" fmla="*/ 6 w 7"/>
                  <a:gd name="T9" fmla="*/ 5 h 5"/>
                  <a:gd name="T10" fmla="*/ 7 w 7"/>
                  <a:gd name="T11" fmla="*/ 5 h 5"/>
                  <a:gd name="T12" fmla="*/ 1 w 7"/>
                  <a:gd name="T13" fmla="*/ 1 h 5"/>
                  <a:gd name="T14" fmla="*/ 7 w 7"/>
                  <a:gd name="T15" fmla="*/ 4 h 5"/>
                  <a:gd name="T16" fmla="*/ 7 w 7"/>
                  <a:gd name="T17" fmla="*/ 4 h 5"/>
                  <a:gd name="T18" fmla="*/ 0 w 7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3"/>
                      <a:pt x="5" y="4"/>
                    </a:cubicBezTo>
                    <a:cubicBezTo>
                      <a:pt x="5" y="4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5" y="2"/>
                      <a:pt x="3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4" name="Freeform 10351"/>
              <p:cNvSpPr>
                <a:spLocks noEditPoints="1"/>
              </p:cNvSpPr>
              <p:nvPr/>
            </p:nvSpPr>
            <p:spPr bwMode="auto">
              <a:xfrm>
                <a:off x="-645" y="3106"/>
                <a:ext cx="230" cy="28"/>
              </a:xfrm>
              <a:custGeom>
                <a:avLst/>
                <a:gdLst>
                  <a:gd name="T0" fmla="*/ 25 w 97"/>
                  <a:gd name="T1" fmla="*/ 3 h 12"/>
                  <a:gd name="T2" fmla="*/ 25 w 97"/>
                  <a:gd name="T3" fmla="*/ 3 h 12"/>
                  <a:gd name="T4" fmla="*/ 22 w 97"/>
                  <a:gd name="T5" fmla="*/ 8 h 12"/>
                  <a:gd name="T6" fmla="*/ 28 w 97"/>
                  <a:gd name="T7" fmla="*/ 12 h 12"/>
                  <a:gd name="T8" fmla="*/ 31 w 97"/>
                  <a:gd name="T9" fmla="*/ 7 h 12"/>
                  <a:gd name="T10" fmla="*/ 27 w 97"/>
                  <a:gd name="T11" fmla="*/ 4 h 12"/>
                  <a:gd name="T12" fmla="*/ 25 w 97"/>
                  <a:gd name="T13" fmla="*/ 3 h 12"/>
                  <a:gd name="T14" fmla="*/ 50 w 97"/>
                  <a:gd name="T15" fmla="*/ 1 h 12"/>
                  <a:gd name="T16" fmla="*/ 50 w 97"/>
                  <a:gd name="T17" fmla="*/ 2 h 12"/>
                  <a:gd name="T18" fmla="*/ 50 w 97"/>
                  <a:gd name="T19" fmla="*/ 2 h 12"/>
                  <a:gd name="T20" fmla="*/ 50 w 97"/>
                  <a:gd name="T21" fmla="*/ 2 h 12"/>
                  <a:gd name="T22" fmla="*/ 51 w 97"/>
                  <a:gd name="T23" fmla="*/ 2 h 12"/>
                  <a:gd name="T24" fmla="*/ 51 w 97"/>
                  <a:gd name="T25" fmla="*/ 2 h 12"/>
                  <a:gd name="T26" fmla="*/ 50 w 97"/>
                  <a:gd name="T27" fmla="*/ 1 h 12"/>
                  <a:gd name="T28" fmla="*/ 96 w 97"/>
                  <a:gd name="T29" fmla="*/ 1 h 12"/>
                  <a:gd name="T30" fmla="*/ 95 w 97"/>
                  <a:gd name="T31" fmla="*/ 3 h 12"/>
                  <a:gd name="T32" fmla="*/ 97 w 97"/>
                  <a:gd name="T33" fmla="*/ 2 h 12"/>
                  <a:gd name="T34" fmla="*/ 96 w 97"/>
                  <a:gd name="T35" fmla="*/ 1 h 12"/>
                  <a:gd name="T36" fmla="*/ 0 w 97"/>
                  <a:gd name="T37" fmla="*/ 1 h 12"/>
                  <a:gd name="T38" fmla="*/ 2 w 97"/>
                  <a:gd name="T39" fmla="*/ 2 h 12"/>
                  <a:gd name="T40" fmla="*/ 3 w 97"/>
                  <a:gd name="T41" fmla="*/ 3 h 12"/>
                  <a:gd name="T42" fmla="*/ 3 w 97"/>
                  <a:gd name="T43" fmla="*/ 2 h 12"/>
                  <a:gd name="T44" fmla="*/ 2 w 97"/>
                  <a:gd name="T45" fmla="*/ 2 h 12"/>
                  <a:gd name="T46" fmla="*/ 1 w 97"/>
                  <a:gd name="T47" fmla="*/ 2 h 12"/>
                  <a:gd name="T48" fmla="*/ 0 w 97"/>
                  <a:gd name="T49" fmla="*/ 1 h 12"/>
                  <a:gd name="T50" fmla="*/ 0 w 97"/>
                  <a:gd name="T51" fmla="*/ 1 h 12"/>
                  <a:gd name="T52" fmla="*/ 51 w 97"/>
                  <a:gd name="T53" fmla="*/ 0 h 12"/>
                  <a:gd name="T54" fmla="*/ 51 w 97"/>
                  <a:gd name="T55" fmla="*/ 2 h 12"/>
                  <a:gd name="T56" fmla="*/ 53 w 97"/>
                  <a:gd name="T57" fmla="*/ 4 h 12"/>
                  <a:gd name="T58" fmla="*/ 54 w 97"/>
                  <a:gd name="T59" fmla="*/ 4 h 12"/>
                  <a:gd name="T60" fmla="*/ 57 w 97"/>
                  <a:gd name="T61" fmla="*/ 6 h 12"/>
                  <a:gd name="T62" fmla="*/ 57 w 97"/>
                  <a:gd name="T63" fmla="*/ 5 h 12"/>
                  <a:gd name="T64" fmla="*/ 57 w 97"/>
                  <a:gd name="T65" fmla="*/ 5 h 12"/>
                  <a:gd name="T66" fmla="*/ 51 w 97"/>
                  <a:gd name="T6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7" h="12">
                    <a:moveTo>
                      <a:pt x="25" y="3"/>
                    </a:moveTo>
                    <a:cubicBezTo>
                      <a:pt x="25" y="3"/>
                      <a:pt x="25" y="3"/>
                      <a:pt x="25" y="3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4" y="9"/>
                      <a:pt x="26" y="10"/>
                      <a:pt x="28" y="12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3"/>
                      <a:pt x="26" y="3"/>
                      <a:pt x="25" y="3"/>
                    </a:cubicBezTo>
                    <a:moveTo>
                      <a:pt x="50" y="1"/>
                    </a:moveTo>
                    <a:cubicBezTo>
                      <a:pt x="50" y="1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1" y="2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1"/>
                      <a:pt x="51" y="1"/>
                      <a:pt x="50" y="1"/>
                    </a:cubicBezTo>
                    <a:moveTo>
                      <a:pt x="96" y="1"/>
                    </a:moveTo>
                    <a:cubicBezTo>
                      <a:pt x="95" y="3"/>
                      <a:pt x="95" y="3"/>
                      <a:pt x="95" y="3"/>
                    </a:cubicBezTo>
                    <a:cubicBezTo>
                      <a:pt x="96" y="3"/>
                      <a:pt x="97" y="2"/>
                      <a:pt x="97" y="2"/>
                    </a:cubicBezTo>
                    <a:cubicBezTo>
                      <a:pt x="97" y="2"/>
                      <a:pt x="96" y="1"/>
                      <a:pt x="96" y="1"/>
                    </a:cubicBezTo>
                    <a:moveTo>
                      <a:pt x="0" y="1"/>
                    </a:moveTo>
                    <a:cubicBezTo>
                      <a:pt x="0" y="2"/>
                      <a:pt x="1" y="2"/>
                      <a:pt x="2" y="2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51" y="0"/>
                    </a:moveTo>
                    <a:cubicBezTo>
                      <a:pt x="51" y="1"/>
                      <a:pt x="51" y="1"/>
                      <a:pt x="51" y="2"/>
                    </a:cubicBezTo>
                    <a:cubicBezTo>
                      <a:pt x="52" y="2"/>
                      <a:pt x="52" y="3"/>
                      <a:pt x="53" y="4"/>
                    </a:cubicBezTo>
                    <a:cubicBezTo>
                      <a:pt x="53" y="4"/>
                      <a:pt x="53" y="4"/>
                      <a:pt x="54" y="4"/>
                    </a:cubicBezTo>
                    <a:cubicBezTo>
                      <a:pt x="55" y="4"/>
                      <a:pt x="56" y="5"/>
                      <a:pt x="57" y="6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5" y="4"/>
                      <a:pt x="52" y="1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5" name="Freeform 10352"/>
              <p:cNvSpPr>
                <a:spLocks noEditPoints="1"/>
              </p:cNvSpPr>
              <p:nvPr/>
            </p:nvSpPr>
            <p:spPr bwMode="auto">
              <a:xfrm>
                <a:off x="-595" y="3108"/>
                <a:ext cx="26" cy="31"/>
              </a:xfrm>
              <a:custGeom>
                <a:avLst/>
                <a:gdLst>
                  <a:gd name="T0" fmla="*/ 1 w 11"/>
                  <a:gd name="T1" fmla="*/ 7 h 13"/>
                  <a:gd name="T2" fmla="*/ 0 w 11"/>
                  <a:gd name="T3" fmla="*/ 10 h 13"/>
                  <a:gd name="T4" fmla="*/ 6 w 11"/>
                  <a:gd name="T5" fmla="*/ 13 h 13"/>
                  <a:gd name="T6" fmla="*/ 7 w 11"/>
                  <a:gd name="T7" fmla="*/ 11 h 13"/>
                  <a:gd name="T8" fmla="*/ 1 w 11"/>
                  <a:gd name="T9" fmla="*/ 7 h 13"/>
                  <a:gd name="T10" fmla="*/ 4 w 11"/>
                  <a:gd name="T11" fmla="*/ 1 h 13"/>
                  <a:gd name="T12" fmla="*/ 4 w 11"/>
                  <a:gd name="T13" fmla="*/ 2 h 13"/>
                  <a:gd name="T14" fmla="*/ 6 w 11"/>
                  <a:gd name="T15" fmla="*/ 3 h 13"/>
                  <a:gd name="T16" fmla="*/ 10 w 11"/>
                  <a:gd name="T17" fmla="*/ 6 h 13"/>
                  <a:gd name="T18" fmla="*/ 11 w 11"/>
                  <a:gd name="T19" fmla="*/ 5 h 13"/>
                  <a:gd name="T20" fmla="*/ 6 w 11"/>
                  <a:gd name="T21" fmla="*/ 2 h 13"/>
                  <a:gd name="T22" fmla="*/ 4 w 11"/>
                  <a:gd name="T23" fmla="*/ 1 h 13"/>
                  <a:gd name="T24" fmla="*/ 5 w 11"/>
                  <a:gd name="T25" fmla="*/ 0 h 13"/>
                  <a:gd name="T26" fmla="*/ 4 w 11"/>
                  <a:gd name="T27" fmla="*/ 1 h 13"/>
                  <a:gd name="T28" fmla="*/ 8 w 11"/>
                  <a:gd name="T29" fmla="*/ 3 h 13"/>
                  <a:gd name="T30" fmla="*/ 11 w 11"/>
                  <a:gd name="T31" fmla="*/ 5 h 13"/>
                  <a:gd name="T32" fmla="*/ 11 w 11"/>
                  <a:gd name="T33" fmla="*/ 4 h 13"/>
                  <a:gd name="T34" fmla="*/ 10 w 11"/>
                  <a:gd name="T35" fmla="*/ 3 h 13"/>
                  <a:gd name="T36" fmla="*/ 5 w 11"/>
                  <a:gd name="T3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3">
                    <a:moveTo>
                      <a:pt x="1" y="7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1"/>
                      <a:pt x="4" y="12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5" y="9"/>
                      <a:pt x="3" y="8"/>
                      <a:pt x="1" y="7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6" y="3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0" y="4"/>
                      <a:pt x="10" y="3"/>
                    </a:cubicBezTo>
                    <a:cubicBezTo>
                      <a:pt x="8" y="2"/>
                      <a:pt x="6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6" name="Freeform 10353"/>
              <p:cNvSpPr>
                <a:spLocks/>
              </p:cNvSpPr>
              <p:nvPr/>
            </p:nvSpPr>
            <p:spPr bwMode="auto">
              <a:xfrm>
                <a:off x="-585" y="3110"/>
                <a:ext cx="16" cy="10"/>
              </a:xfrm>
              <a:custGeom>
                <a:avLst/>
                <a:gdLst>
                  <a:gd name="T0" fmla="*/ 0 w 16"/>
                  <a:gd name="T1" fmla="*/ 0 h 10"/>
                  <a:gd name="T2" fmla="*/ 0 w 16"/>
                  <a:gd name="T3" fmla="*/ 0 h 10"/>
                  <a:gd name="T4" fmla="*/ 4 w 16"/>
                  <a:gd name="T5" fmla="*/ 3 h 10"/>
                  <a:gd name="T6" fmla="*/ 16 w 16"/>
                  <a:gd name="T7" fmla="*/ 10 h 10"/>
                  <a:gd name="T8" fmla="*/ 16 w 16"/>
                  <a:gd name="T9" fmla="*/ 10 h 10"/>
                  <a:gd name="T10" fmla="*/ 9 w 16"/>
                  <a:gd name="T11" fmla="*/ 5 h 10"/>
                  <a:gd name="T12" fmla="*/ 0 w 1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9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7" name="Freeform 10354"/>
              <p:cNvSpPr>
                <a:spLocks/>
              </p:cNvSpPr>
              <p:nvPr/>
            </p:nvSpPr>
            <p:spPr bwMode="auto">
              <a:xfrm>
                <a:off x="-585" y="3110"/>
                <a:ext cx="16" cy="10"/>
              </a:xfrm>
              <a:custGeom>
                <a:avLst/>
                <a:gdLst>
                  <a:gd name="T0" fmla="*/ 0 w 16"/>
                  <a:gd name="T1" fmla="*/ 0 h 10"/>
                  <a:gd name="T2" fmla="*/ 0 w 16"/>
                  <a:gd name="T3" fmla="*/ 0 h 10"/>
                  <a:gd name="T4" fmla="*/ 4 w 16"/>
                  <a:gd name="T5" fmla="*/ 3 h 10"/>
                  <a:gd name="T6" fmla="*/ 16 w 16"/>
                  <a:gd name="T7" fmla="*/ 10 h 10"/>
                  <a:gd name="T8" fmla="*/ 16 w 16"/>
                  <a:gd name="T9" fmla="*/ 10 h 10"/>
                  <a:gd name="T10" fmla="*/ 9 w 16"/>
                  <a:gd name="T11" fmla="*/ 5 h 10"/>
                  <a:gd name="T12" fmla="*/ 0 w 1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9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8" name="Freeform 10355"/>
              <p:cNvSpPr>
                <a:spLocks noEditPoints="1"/>
              </p:cNvSpPr>
              <p:nvPr/>
            </p:nvSpPr>
            <p:spPr bwMode="auto">
              <a:xfrm>
                <a:off x="-541" y="3110"/>
                <a:ext cx="29" cy="33"/>
              </a:xfrm>
              <a:custGeom>
                <a:avLst/>
                <a:gdLst>
                  <a:gd name="T0" fmla="*/ 3 w 12"/>
                  <a:gd name="T1" fmla="*/ 10 h 14"/>
                  <a:gd name="T2" fmla="*/ 3 w 12"/>
                  <a:gd name="T3" fmla="*/ 11 h 14"/>
                  <a:gd name="T4" fmla="*/ 8 w 12"/>
                  <a:gd name="T5" fmla="*/ 14 h 14"/>
                  <a:gd name="T6" fmla="*/ 8 w 12"/>
                  <a:gd name="T7" fmla="*/ 13 h 14"/>
                  <a:gd name="T8" fmla="*/ 3 w 12"/>
                  <a:gd name="T9" fmla="*/ 10 h 14"/>
                  <a:gd name="T10" fmla="*/ 0 w 12"/>
                  <a:gd name="T11" fmla="*/ 9 h 14"/>
                  <a:gd name="T12" fmla="*/ 2 w 12"/>
                  <a:gd name="T13" fmla="*/ 10 h 14"/>
                  <a:gd name="T14" fmla="*/ 2 w 12"/>
                  <a:gd name="T15" fmla="*/ 10 h 14"/>
                  <a:gd name="T16" fmla="*/ 0 w 12"/>
                  <a:gd name="T17" fmla="*/ 9 h 14"/>
                  <a:gd name="T18" fmla="*/ 2 w 12"/>
                  <a:gd name="T19" fmla="*/ 1 h 14"/>
                  <a:gd name="T20" fmla="*/ 0 w 12"/>
                  <a:gd name="T21" fmla="*/ 5 h 14"/>
                  <a:gd name="T22" fmla="*/ 9 w 12"/>
                  <a:gd name="T23" fmla="*/ 11 h 14"/>
                  <a:gd name="T24" fmla="*/ 12 w 12"/>
                  <a:gd name="T25" fmla="*/ 6 h 14"/>
                  <a:gd name="T26" fmla="*/ 8 w 12"/>
                  <a:gd name="T27" fmla="*/ 4 h 14"/>
                  <a:gd name="T28" fmla="*/ 3 w 12"/>
                  <a:gd name="T29" fmla="*/ 2 h 14"/>
                  <a:gd name="T30" fmla="*/ 3 w 12"/>
                  <a:gd name="T31" fmla="*/ 1 h 14"/>
                  <a:gd name="T32" fmla="*/ 3 w 12"/>
                  <a:gd name="T33" fmla="*/ 1 h 14"/>
                  <a:gd name="T34" fmla="*/ 3 w 12"/>
                  <a:gd name="T35" fmla="*/ 1 h 14"/>
                  <a:gd name="T36" fmla="*/ 2 w 12"/>
                  <a:gd name="T37" fmla="*/ 1 h 14"/>
                  <a:gd name="T38" fmla="*/ 3 w 12"/>
                  <a:gd name="T39" fmla="*/ 1 h 14"/>
                  <a:gd name="T40" fmla="*/ 3 w 12"/>
                  <a:gd name="T41" fmla="*/ 1 h 14"/>
                  <a:gd name="T42" fmla="*/ 3 w 12"/>
                  <a:gd name="T43" fmla="*/ 1 h 14"/>
                  <a:gd name="T44" fmla="*/ 2 w 12"/>
                  <a:gd name="T45" fmla="*/ 1 h 14"/>
                  <a:gd name="T46" fmla="*/ 3 w 12"/>
                  <a:gd name="T47" fmla="*/ 1 h 14"/>
                  <a:gd name="T48" fmla="*/ 3 w 12"/>
                  <a:gd name="T49" fmla="*/ 1 h 14"/>
                  <a:gd name="T50" fmla="*/ 4 w 12"/>
                  <a:gd name="T51" fmla="*/ 0 h 14"/>
                  <a:gd name="T52" fmla="*/ 3 w 12"/>
                  <a:gd name="T53" fmla="*/ 1 h 14"/>
                  <a:gd name="T54" fmla="*/ 3 w 12"/>
                  <a:gd name="T55" fmla="*/ 1 h 14"/>
                  <a:gd name="T56" fmla="*/ 4 w 12"/>
                  <a:gd name="T57" fmla="*/ 2 h 14"/>
                  <a:gd name="T58" fmla="*/ 6 w 12"/>
                  <a:gd name="T59" fmla="*/ 3 h 14"/>
                  <a:gd name="T60" fmla="*/ 11 w 12"/>
                  <a:gd name="T61" fmla="*/ 5 h 14"/>
                  <a:gd name="T62" fmla="*/ 12 w 12"/>
                  <a:gd name="T63" fmla="*/ 6 h 14"/>
                  <a:gd name="T64" fmla="*/ 12 w 12"/>
                  <a:gd name="T65" fmla="*/ 6 h 14"/>
                  <a:gd name="T66" fmla="*/ 10 w 12"/>
                  <a:gd name="T67" fmla="*/ 5 h 14"/>
                  <a:gd name="T68" fmla="*/ 11 w 12"/>
                  <a:gd name="T69" fmla="*/ 5 h 14"/>
                  <a:gd name="T70" fmla="*/ 10 w 12"/>
                  <a:gd name="T71" fmla="*/ 4 h 14"/>
                  <a:gd name="T72" fmla="*/ 7 w 12"/>
                  <a:gd name="T73" fmla="*/ 2 h 14"/>
                  <a:gd name="T74" fmla="*/ 10 w 12"/>
                  <a:gd name="T75" fmla="*/ 4 h 14"/>
                  <a:gd name="T76" fmla="*/ 8 w 12"/>
                  <a:gd name="T77" fmla="*/ 3 h 14"/>
                  <a:gd name="T78" fmla="*/ 5 w 12"/>
                  <a:gd name="T79" fmla="*/ 1 h 14"/>
                  <a:gd name="T80" fmla="*/ 4 w 12"/>
                  <a:gd name="T81" fmla="*/ 0 h 14"/>
                  <a:gd name="T82" fmla="*/ 3 w 12"/>
                  <a:gd name="T83" fmla="*/ 0 h 14"/>
                  <a:gd name="T84" fmla="*/ 3 w 12"/>
                  <a:gd name="T85" fmla="*/ 1 h 14"/>
                  <a:gd name="T86" fmla="*/ 4 w 12"/>
                  <a:gd name="T87" fmla="*/ 0 h 14"/>
                  <a:gd name="T88" fmla="*/ 3 w 12"/>
                  <a:gd name="T89" fmla="*/ 0 h 14"/>
                  <a:gd name="T90" fmla="*/ 6 w 12"/>
                  <a:gd name="T91" fmla="*/ 0 h 14"/>
                  <a:gd name="T92" fmla="*/ 4 w 12"/>
                  <a:gd name="T93" fmla="*/ 0 h 14"/>
                  <a:gd name="T94" fmla="*/ 4 w 12"/>
                  <a:gd name="T95" fmla="*/ 0 h 14"/>
                  <a:gd name="T96" fmla="*/ 6 w 12"/>
                  <a:gd name="T97" fmla="*/ 0 h 14"/>
                  <a:gd name="T98" fmla="*/ 6 w 12"/>
                  <a:gd name="T9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" h="14">
                    <a:moveTo>
                      <a:pt x="3" y="10"/>
                    </a:moveTo>
                    <a:cubicBezTo>
                      <a:pt x="3" y="10"/>
                      <a:pt x="3" y="10"/>
                      <a:pt x="3" y="11"/>
                    </a:cubicBezTo>
                    <a:cubicBezTo>
                      <a:pt x="5" y="12"/>
                      <a:pt x="6" y="13"/>
                      <a:pt x="8" y="14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7" y="12"/>
                      <a:pt x="5" y="11"/>
                      <a:pt x="3" y="10"/>
                    </a:cubicBezTo>
                    <a:moveTo>
                      <a:pt x="0" y="9"/>
                    </a:moveTo>
                    <a:cubicBezTo>
                      <a:pt x="1" y="9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9"/>
                      <a:pt x="1" y="9"/>
                      <a:pt x="0" y="9"/>
                    </a:cubicBezTo>
                    <a:moveTo>
                      <a:pt x="2" y="1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6" y="9"/>
                      <a:pt x="9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1" y="5"/>
                      <a:pt x="10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4"/>
                      <a:pt x="8" y="3"/>
                      <a:pt x="7" y="2"/>
                    </a:cubicBezTo>
                    <a:cubicBezTo>
                      <a:pt x="8" y="3"/>
                      <a:pt x="9" y="4"/>
                      <a:pt x="10" y="4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6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5" name="Group 10557"/>
            <p:cNvGrpSpPr>
              <a:grpSpLocks/>
            </p:cNvGrpSpPr>
            <p:nvPr/>
          </p:nvGrpSpPr>
          <p:grpSpPr bwMode="auto">
            <a:xfrm>
              <a:off x="-1203337" y="4895828"/>
              <a:ext cx="690570" cy="990596"/>
              <a:chOff x="-758" y="3084"/>
              <a:chExt cx="435" cy="624"/>
            </a:xfrm>
            <a:solidFill>
              <a:schemeClr val="bg1"/>
            </a:solidFill>
          </p:grpSpPr>
          <p:sp>
            <p:nvSpPr>
              <p:cNvPr id="139" name="Freeform 10357"/>
              <p:cNvSpPr>
                <a:spLocks/>
              </p:cNvSpPr>
              <p:nvPr/>
            </p:nvSpPr>
            <p:spPr bwMode="auto">
              <a:xfrm>
                <a:off x="-545" y="3122"/>
                <a:ext cx="26" cy="19"/>
              </a:xfrm>
              <a:custGeom>
                <a:avLst/>
                <a:gdLst>
                  <a:gd name="T0" fmla="*/ 2 w 11"/>
                  <a:gd name="T1" fmla="*/ 0 h 8"/>
                  <a:gd name="T2" fmla="*/ 1 w 11"/>
                  <a:gd name="T3" fmla="*/ 1 h 8"/>
                  <a:gd name="T4" fmla="*/ 0 w 11"/>
                  <a:gd name="T5" fmla="*/ 2 h 8"/>
                  <a:gd name="T6" fmla="*/ 2 w 11"/>
                  <a:gd name="T7" fmla="*/ 4 h 8"/>
                  <a:gd name="T8" fmla="*/ 4 w 11"/>
                  <a:gd name="T9" fmla="*/ 5 h 8"/>
                  <a:gd name="T10" fmla="*/ 5 w 11"/>
                  <a:gd name="T11" fmla="*/ 4 h 8"/>
                  <a:gd name="T12" fmla="*/ 5 w 11"/>
                  <a:gd name="T13" fmla="*/ 5 h 8"/>
                  <a:gd name="T14" fmla="*/ 10 w 11"/>
                  <a:gd name="T15" fmla="*/ 8 h 8"/>
                  <a:gd name="T16" fmla="*/ 11 w 11"/>
                  <a:gd name="T17" fmla="*/ 6 h 8"/>
                  <a:gd name="T18" fmla="*/ 2 w 11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8"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0" y="2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5" y="5"/>
                    </a:cubicBezTo>
                    <a:cubicBezTo>
                      <a:pt x="7" y="6"/>
                      <a:pt x="9" y="7"/>
                      <a:pt x="10" y="8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8" y="4"/>
                      <a:pt x="5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10358"/>
              <p:cNvSpPr>
                <a:spLocks noEditPoints="1"/>
              </p:cNvSpPr>
              <p:nvPr/>
            </p:nvSpPr>
            <p:spPr bwMode="auto">
              <a:xfrm>
                <a:off x="-633" y="3115"/>
                <a:ext cx="232" cy="9"/>
              </a:xfrm>
              <a:custGeom>
                <a:avLst/>
                <a:gdLst>
                  <a:gd name="T0" fmla="*/ 30 w 98"/>
                  <a:gd name="T1" fmla="*/ 1 h 4"/>
                  <a:gd name="T2" fmla="*/ 29 w 98"/>
                  <a:gd name="T3" fmla="*/ 2 h 4"/>
                  <a:gd name="T4" fmla="*/ 31 w 98"/>
                  <a:gd name="T5" fmla="*/ 3 h 4"/>
                  <a:gd name="T6" fmla="*/ 32 w 98"/>
                  <a:gd name="T7" fmla="*/ 4 h 4"/>
                  <a:gd name="T8" fmla="*/ 33 w 98"/>
                  <a:gd name="T9" fmla="*/ 4 h 4"/>
                  <a:gd name="T10" fmla="*/ 34 w 98"/>
                  <a:gd name="T11" fmla="*/ 4 h 4"/>
                  <a:gd name="T12" fmla="*/ 30 w 98"/>
                  <a:gd name="T13" fmla="*/ 1 h 4"/>
                  <a:gd name="T14" fmla="*/ 78 w 98"/>
                  <a:gd name="T15" fmla="*/ 1 h 4"/>
                  <a:gd name="T16" fmla="*/ 77 w 98"/>
                  <a:gd name="T17" fmla="*/ 1 h 4"/>
                  <a:gd name="T18" fmla="*/ 80 w 98"/>
                  <a:gd name="T19" fmla="*/ 2 h 4"/>
                  <a:gd name="T20" fmla="*/ 80 w 98"/>
                  <a:gd name="T21" fmla="*/ 2 h 4"/>
                  <a:gd name="T22" fmla="*/ 78 w 98"/>
                  <a:gd name="T23" fmla="*/ 1 h 4"/>
                  <a:gd name="T24" fmla="*/ 95 w 98"/>
                  <a:gd name="T25" fmla="*/ 0 h 4"/>
                  <a:gd name="T26" fmla="*/ 95 w 98"/>
                  <a:gd name="T27" fmla="*/ 0 h 4"/>
                  <a:gd name="T28" fmla="*/ 98 w 98"/>
                  <a:gd name="T29" fmla="*/ 2 h 4"/>
                  <a:gd name="T30" fmla="*/ 98 w 98"/>
                  <a:gd name="T31" fmla="*/ 2 h 4"/>
                  <a:gd name="T32" fmla="*/ 95 w 98"/>
                  <a:gd name="T33" fmla="*/ 0 h 4"/>
                  <a:gd name="T34" fmla="*/ 1 w 98"/>
                  <a:gd name="T35" fmla="*/ 0 h 4"/>
                  <a:gd name="T36" fmla="*/ 0 w 98"/>
                  <a:gd name="T37" fmla="*/ 1 h 4"/>
                  <a:gd name="T38" fmla="*/ 5 w 98"/>
                  <a:gd name="T39" fmla="*/ 4 h 4"/>
                  <a:gd name="T40" fmla="*/ 6 w 98"/>
                  <a:gd name="T41" fmla="*/ 3 h 4"/>
                  <a:gd name="T42" fmla="*/ 6 w 98"/>
                  <a:gd name="T43" fmla="*/ 2 h 4"/>
                  <a:gd name="T44" fmla="*/ 1 w 98"/>
                  <a:gd name="T4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4">
                    <a:moveTo>
                      <a:pt x="30" y="1"/>
                    </a:moveTo>
                    <a:cubicBezTo>
                      <a:pt x="30" y="1"/>
                      <a:pt x="29" y="2"/>
                      <a:pt x="29" y="2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2" y="3"/>
                      <a:pt x="31" y="2"/>
                      <a:pt x="30" y="1"/>
                    </a:cubicBezTo>
                    <a:moveTo>
                      <a:pt x="78" y="1"/>
                    </a:moveTo>
                    <a:cubicBezTo>
                      <a:pt x="77" y="1"/>
                      <a:pt x="77" y="1"/>
                      <a:pt x="77" y="1"/>
                    </a:cubicBezTo>
                    <a:cubicBezTo>
                      <a:pt x="78" y="1"/>
                      <a:pt x="79" y="2"/>
                      <a:pt x="80" y="2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78" y="1"/>
                      <a:pt x="78" y="1"/>
                      <a:pt x="78" y="1"/>
                    </a:cubicBezTo>
                    <a:moveTo>
                      <a:pt x="95" y="0"/>
                    </a:moveTo>
                    <a:cubicBezTo>
                      <a:pt x="95" y="0"/>
                      <a:pt x="95" y="0"/>
                      <a:pt x="95" y="0"/>
                    </a:cubicBezTo>
                    <a:cubicBezTo>
                      <a:pt x="96" y="1"/>
                      <a:pt x="97" y="1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7" y="1"/>
                      <a:pt x="96" y="1"/>
                      <a:pt x="95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4" y="1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10359"/>
              <p:cNvSpPr>
                <a:spLocks noEditPoints="1"/>
              </p:cNvSpPr>
              <p:nvPr/>
            </p:nvSpPr>
            <p:spPr bwMode="auto">
              <a:xfrm>
                <a:off x="-564" y="3117"/>
                <a:ext cx="12" cy="7"/>
              </a:xfrm>
              <a:custGeom>
                <a:avLst/>
                <a:gdLst>
                  <a:gd name="T0" fmla="*/ 0 w 5"/>
                  <a:gd name="T1" fmla="*/ 1 h 3"/>
                  <a:gd name="T2" fmla="*/ 0 w 5"/>
                  <a:gd name="T3" fmla="*/ 1 h 3"/>
                  <a:gd name="T4" fmla="*/ 3 w 5"/>
                  <a:gd name="T5" fmla="*/ 3 h 3"/>
                  <a:gd name="T6" fmla="*/ 2 w 5"/>
                  <a:gd name="T7" fmla="*/ 2 h 3"/>
                  <a:gd name="T8" fmla="*/ 0 w 5"/>
                  <a:gd name="T9" fmla="*/ 1 h 3"/>
                  <a:gd name="T10" fmla="*/ 1 w 5"/>
                  <a:gd name="T11" fmla="*/ 0 h 3"/>
                  <a:gd name="T12" fmla="*/ 1 w 5"/>
                  <a:gd name="T13" fmla="*/ 0 h 3"/>
                  <a:gd name="T14" fmla="*/ 5 w 5"/>
                  <a:gd name="T15" fmla="*/ 3 h 3"/>
                  <a:gd name="T16" fmla="*/ 5 w 5"/>
                  <a:gd name="T17" fmla="*/ 2 h 3"/>
                  <a:gd name="T18" fmla="*/ 1 w 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0360"/>
              <p:cNvSpPr>
                <a:spLocks noEditPoints="1"/>
              </p:cNvSpPr>
              <p:nvPr/>
            </p:nvSpPr>
            <p:spPr bwMode="auto">
              <a:xfrm>
                <a:off x="-758" y="3117"/>
                <a:ext cx="170" cy="274"/>
              </a:xfrm>
              <a:custGeom>
                <a:avLst/>
                <a:gdLst>
                  <a:gd name="T0" fmla="*/ 14 w 72"/>
                  <a:gd name="T1" fmla="*/ 113 h 116"/>
                  <a:gd name="T2" fmla="*/ 8 w 72"/>
                  <a:gd name="T3" fmla="*/ 109 h 116"/>
                  <a:gd name="T4" fmla="*/ 16 w 72"/>
                  <a:gd name="T5" fmla="*/ 105 h 116"/>
                  <a:gd name="T6" fmla="*/ 1 w 72"/>
                  <a:gd name="T7" fmla="*/ 96 h 116"/>
                  <a:gd name="T8" fmla="*/ 3 w 72"/>
                  <a:gd name="T9" fmla="*/ 95 h 116"/>
                  <a:gd name="T10" fmla="*/ 9 w 72"/>
                  <a:gd name="T11" fmla="*/ 94 h 116"/>
                  <a:gd name="T12" fmla="*/ 18 w 72"/>
                  <a:gd name="T13" fmla="*/ 92 h 116"/>
                  <a:gd name="T14" fmla="*/ 19 w 72"/>
                  <a:gd name="T15" fmla="*/ 91 h 116"/>
                  <a:gd name="T16" fmla="*/ 13 w 72"/>
                  <a:gd name="T17" fmla="*/ 89 h 116"/>
                  <a:gd name="T18" fmla="*/ 21 w 72"/>
                  <a:gd name="T19" fmla="*/ 87 h 116"/>
                  <a:gd name="T20" fmla="*/ 8 w 72"/>
                  <a:gd name="T21" fmla="*/ 88 h 116"/>
                  <a:gd name="T22" fmla="*/ 12 w 72"/>
                  <a:gd name="T23" fmla="*/ 82 h 116"/>
                  <a:gd name="T24" fmla="*/ 24 w 72"/>
                  <a:gd name="T25" fmla="*/ 82 h 116"/>
                  <a:gd name="T26" fmla="*/ 23 w 72"/>
                  <a:gd name="T27" fmla="*/ 81 h 116"/>
                  <a:gd name="T28" fmla="*/ 25 w 72"/>
                  <a:gd name="T29" fmla="*/ 78 h 116"/>
                  <a:gd name="T30" fmla="*/ 26 w 72"/>
                  <a:gd name="T31" fmla="*/ 78 h 116"/>
                  <a:gd name="T32" fmla="*/ 17 w 72"/>
                  <a:gd name="T33" fmla="*/ 75 h 116"/>
                  <a:gd name="T34" fmla="*/ 30 w 72"/>
                  <a:gd name="T35" fmla="*/ 72 h 116"/>
                  <a:gd name="T36" fmla="*/ 30 w 72"/>
                  <a:gd name="T37" fmla="*/ 71 h 116"/>
                  <a:gd name="T38" fmla="*/ 19 w 72"/>
                  <a:gd name="T39" fmla="*/ 71 h 116"/>
                  <a:gd name="T40" fmla="*/ 28 w 72"/>
                  <a:gd name="T41" fmla="*/ 70 h 116"/>
                  <a:gd name="T42" fmla="*/ 33 w 72"/>
                  <a:gd name="T43" fmla="*/ 67 h 116"/>
                  <a:gd name="T44" fmla="*/ 22 w 72"/>
                  <a:gd name="T45" fmla="*/ 66 h 116"/>
                  <a:gd name="T46" fmla="*/ 35 w 72"/>
                  <a:gd name="T47" fmla="*/ 64 h 116"/>
                  <a:gd name="T48" fmla="*/ 32 w 72"/>
                  <a:gd name="T49" fmla="*/ 62 h 116"/>
                  <a:gd name="T50" fmla="*/ 37 w 72"/>
                  <a:gd name="T51" fmla="*/ 60 h 116"/>
                  <a:gd name="T52" fmla="*/ 31 w 72"/>
                  <a:gd name="T53" fmla="*/ 61 h 116"/>
                  <a:gd name="T54" fmla="*/ 44 w 72"/>
                  <a:gd name="T55" fmla="*/ 62 h 116"/>
                  <a:gd name="T56" fmla="*/ 32 w 72"/>
                  <a:gd name="T57" fmla="*/ 61 h 116"/>
                  <a:gd name="T58" fmla="*/ 41 w 72"/>
                  <a:gd name="T59" fmla="*/ 55 h 116"/>
                  <a:gd name="T60" fmla="*/ 30 w 72"/>
                  <a:gd name="T61" fmla="*/ 54 h 116"/>
                  <a:gd name="T62" fmla="*/ 47 w 72"/>
                  <a:gd name="T63" fmla="*/ 55 h 116"/>
                  <a:gd name="T64" fmla="*/ 37 w 72"/>
                  <a:gd name="T65" fmla="*/ 51 h 116"/>
                  <a:gd name="T66" fmla="*/ 38 w 72"/>
                  <a:gd name="T67" fmla="*/ 50 h 116"/>
                  <a:gd name="T68" fmla="*/ 37 w 72"/>
                  <a:gd name="T69" fmla="*/ 51 h 116"/>
                  <a:gd name="T70" fmla="*/ 33 w 72"/>
                  <a:gd name="T71" fmla="*/ 46 h 116"/>
                  <a:gd name="T72" fmla="*/ 48 w 72"/>
                  <a:gd name="T73" fmla="*/ 42 h 116"/>
                  <a:gd name="T74" fmla="*/ 51 w 72"/>
                  <a:gd name="T75" fmla="*/ 38 h 116"/>
                  <a:gd name="T76" fmla="*/ 37 w 72"/>
                  <a:gd name="T77" fmla="*/ 37 h 116"/>
                  <a:gd name="T78" fmla="*/ 56 w 72"/>
                  <a:gd name="T79" fmla="*/ 38 h 116"/>
                  <a:gd name="T80" fmla="*/ 40 w 72"/>
                  <a:gd name="T81" fmla="*/ 32 h 116"/>
                  <a:gd name="T82" fmla="*/ 53 w 72"/>
                  <a:gd name="T83" fmla="*/ 35 h 116"/>
                  <a:gd name="T84" fmla="*/ 59 w 72"/>
                  <a:gd name="T85" fmla="*/ 23 h 116"/>
                  <a:gd name="T86" fmla="*/ 60 w 72"/>
                  <a:gd name="T87" fmla="*/ 22 h 116"/>
                  <a:gd name="T88" fmla="*/ 66 w 72"/>
                  <a:gd name="T89" fmla="*/ 23 h 116"/>
                  <a:gd name="T90" fmla="*/ 62 w 72"/>
                  <a:gd name="T91" fmla="*/ 18 h 116"/>
                  <a:gd name="T92" fmla="*/ 51 w 72"/>
                  <a:gd name="T93" fmla="*/ 21 h 116"/>
                  <a:gd name="T94" fmla="*/ 52 w 72"/>
                  <a:gd name="T95" fmla="*/ 18 h 116"/>
                  <a:gd name="T96" fmla="*/ 47 w 72"/>
                  <a:gd name="T97" fmla="*/ 15 h 116"/>
                  <a:gd name="T98" fmla="*/ 54 w 72"/>
                  <a:gd name="T99" fmla="*/ 15 h 116"/>
                  <a:gd name="T100" fmla="*/ 47 w 72"/>
                  <a:gd name="T101" fmla="*/ 14 h 116"/>
                  <a:gd name="T102" fmla="*/ 56 w 72"/>
                  <a:gd name="T103" fmla="*/ 12 h 116"/>
                  <a:gd name="T104" fmla="*/ 52 w 72"/>
                  <a:gd name="T105" fmla="*/ 17 h 116"/>
                  <a:gd name="T106" fmla="*/ 49 w 72"/>
                  <a:gd name="T107" fmla="*/ 11 h 116"/>
                  <a:gd name="T108" fmla="*/ 49 w 72"/>
                  <a:gd name="T109" fmla="*/ 10 h 116"/>
                  <a:gd name="T110" fmla="*/ 50 w 72"/>
                  <a:gd name="T111" fmla="*/ 8 h 116"/>
                  <a:gd name="T112" fmla="*/ 52 w 72"/>
                  <a:gd name="T113" fmla="*/ 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2" h="116">
                    <a:moveTo>
                      <a:pt x="12" y="112"/>
                    </a:moveTo>
                    <a:cubicBezTo>
                      <a:pt x="11" y="113"/>
                      <a:pt x="11" y="113"/>
                      <a:pt x="11" y="114"/>
                    </a:cubicBezTo>
                    <a:cubicBezTo>
                      <a:pt x="12" y="115"/>
                      <a:pt x="13" y="115"/>
                      <a:pt x="15" y="116"/>
                    </a:cubicBezTo>
                    <a:cubicBezTo>
                      <a:pt x="15" y="116"/>
                      <a:pt x="15" y="115"/>
                      <a:pt x="15" y="115"/>
                    </a:cubicBezTo>
                    <a:cubicBezTo>
                      <a:pt x="14" y="114"/>
                      <a:pt x="13" y="113"/>
                      <a:pt x="12" y="112"/>
                    </a:cubicBezTo>
                    <a:moveTo>
                      <a:pt x="12" y="112"/>
                    </a:moveTo>
                    <a:cubicBezTo>
                      <a:pt x="12" y="112"/>
                      <a:pt x="12" y="112"/>
                      <a:pt x="12" y="112"/>
                    </a:cubicBezTo>
                    <a:cubicBezTo>
                      <a:pt x="13" y="113"/>
                      <a:pt x="14" y="114"/>
                      <a:pt x="15" y="115"/>
                    </a:cubicBezTo>
                    <a:cubicBezTo>
                      <a:pt x="15" y="115"/>
                      <a:pt x="16" y="114"/>
                      <a:pt x="16" y="114"/>
                    </a:cubicBezTo>
                    <a:cubicBezTo>
                      <a:pt x="14" y="113"/>
                      <a:pt x="14" y="113"/>
                      <a:pt x="14" y="113"/>
                    </a:cubicBezTo>
                    <a:cubicBezTo>
                      <a:pt x="13" y="113"/>
                      <a:pt x="13" y="112"/>
                      <a:pt x="12" y="112"/>
                    </a:cubicBezTo>
                    <a:moveTo>
                      <a:pt x="7" y="110"/>
                    </a:moveTo>
                    <a:cubicBezTo>
                      <a:pt x="6" y="111"/>
                      <a:pt x="6" y="111"/>
                      <a:pt x="6" y="111"/>
                    </a:cubicBezTo>
                    <a:cubicBezTo>
                      <a:pt x="6" y="111"/>
                      <a:pt x="6" y="111"/>
                      <a:pt x="6" y="111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3"/>
                      <a:pt x="11" y="113"/>
                      <a:pt x="11" y="112"/>
                    </a:cubicBezTo>
                    <a:cubicBezTo>
                      <a:pt x="10" y="112"/>
                      <a:pt x="10" y="111"/>
                      <a:pt x="9" y="110"/>
                    </a:cubicBezTo>
                    <a:cubicBezTo>
                      <a:pt x="8" y="110"/>
                      <a:pt x="8" y="110"/>
                      <a:pt x="7" y="110"/>
                    </a:cubicBezTo>
                    <a:moveTo>
                      <a:pt x="8" y="109"/>
                    </a:moveTo>
                    <a:cubicBezTo>
                      <a:pt x="8" y="109"/>
                      <a:pt x="8" y="109"/>
                      <a:pt x="8" y="109"/>
                    </a:cubicBezTo>
                    <a:cubicBezTo>
                      <a:pt x="9" y="110"/>
                      <a:pt x="10" y="111"/>
                      <a:pt x="11" y="112"/>
                    </a:cubicBezTo>
                    <a:cubicBezTo>
                      <a:pt x="11" y="112"/>
                      <a:pt x="12" y="112"/>
                      <a:pt x="12" y="112"/>
                    </a:cubicBezTo>
                    <a:cubicBezTo>
                      <a:pt x="10" y="111"/>
                      <a:pt x="9" y="110"/>
                      <a:pt x="8" y="109"/>
                    </a:cubicBezTo>
                    <a:moveTo>
                      <a:pt x="16" y="105"/>
                    </a:moveTo>
                    <a:cubicBezTo>
                      <a:pt x="16" y="105"/>
                      <a:pt x="16" y="105"/>
                      <a:pt x="16" y="105"/>
                    </a:cubicBezTo>
                    <a:cubicBezTo>
                      <a:pt x="16" y="106"/>
                      <a:pt x="17" y="106"/>
                      <a:pt x="18" y="107"/>
                    </a:cubicBezTo>
                    <a:cubicBezTo>
                      <a:pt x="18" y="107"/>
                      <a:pt x="19" y="107"/>
                      <a:pt x="19" y="107"/>
                    </a:cubicBezTo>
                    <a:cubicBezTo>
                      <a:pt x="19" y="107"/>
                      <a:pt x="20" y="107"/>
                      <a:pt x="20" y="107"/>
                    </a:cubicBezTo>
                    <a:cubicBezTo>
                      <a:pt x="18" y="106"/>
                      <a:pt x="17" y="105"/>
                      <a:pt x="16" y="105"/>
                    </a:cubicBezTo>
                    <a:moveTo>
                      <a:pt x="15" y="105"/>
                    </a:moveTo>
                    <a:cubicBezTo>
                      <a:pt x="15" y="105"/>
                      <a:pt x="15" y="105"/>
                      <a:pt x="16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15" y="105"/>
                      <a:pt x="15" y="105"/>
                      <a:pt x="15" y="105"/>
                    </a:cubicBezTo>
                    <a:moveTo>
                      <a:pt x="1" y="96"/>
                    </a:moveTo>
                    <a:cubicBezTo>
                      <a:pt x="1" y="96"/>
                      <a:pt x="1" y="96"/>
                      <a:pt x="1" y="96"/>
                    </a:cubicBezTo>
                    <a:cubicBezTo>
                      <a:pt x="1" y="96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6"/>
                      <a:pt x="1" y="96"/>
                      <a:pt x="1" y="96"/>
                    </a:cubicBezTo>
                    <a:moveTo>
                      <a:pt x="0" y="96"/>
                    </a:moveTo>
                    <a:cubicBezTo>
                      <a:pt x="0" y="96"/>
                      <a:pt x="0" y="96"/>
                      <a:pt x="1" y="96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1" y="96"/>
                      <a:pt x="0" y="96"/>
                      <a:pt x="0" y="96"/>
                    </a:cubicBezTo>
                    <a:moveTo>
                      <a:pt x="3" y="95"/>
                    </a:moveTo>
                    <a:cubicBezTo>
                      <a:pt x="3" y="95"/>
                      <a:pt x="3" y="95"/>
                      <a:pt x="3" y="95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3" y="95"/>
                      <a:pt x="3" y="95"/>
                    </a:cubicBezTo>
                    <a:moveTo>
                      <a:pt x="11" y="94"/>
                    </a:moveTo>
                    <a:cubicBezTo>
                      <a:pt x="11" y="95"/>
                      <a:pt x="11" y="95"/>
                      <a:pt x="11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11" y="95"/>
                      <a:pt x="11" y="95"/>
                      <a:pt x="11" y="94"/>
                    </a:cubicBezTo>
                    <a:moveTo>
                      <a:pt x="8" y="94"/>
                    </a:moveTo>
                    <a:cubicBezTo>
                      <a:pt x="7" y="94"/>
                      <a:pt x="6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4" y="95"/>
                      <a:pt x="4" y="95"/>
                      <a:pt x="4" y="95"/>
                    </a:cubicBezTo>
                    <a:cubicBezTo>
                      <a:pt x="6" y="94"/>
                      <a:pt x="7" y="94"/>
                      <a:pt x="8" y="94"/>
                    </a:cubicBezTo>
                    <a:cubicBezTo>
                      <a:pt x="9" y="94"/>
                      <a:pt x="9" y="94"/>
                      <a:pt x="9" y="94"/>
                    </a:cubicBezTo>
                    <a:cubicBezTo>
                      <a:pt x="9" y="94"/>
                      <a:pt x="10" y="94"/>
                      <a:pt x="10" y="94"/>
                    </a:cubicBezTo>
                    <a:cubicBezTo>
                      <a:pt x="10" y="94"/>
                      <a:pt x="10" y="94"/>
                      <a:pt x="10" y="94"/>
                    </a:cubicBezTo>
                    <a:cubicBezTo>
                      <a:pt x="10" y="94"/>
                      <a:pt x="10" y="94"/>
                      <a:pt x="9" y="94"/>
                    </a:cubicBezTo>
                    <a:cubicBezTo>
                      <a:pt x="9" y="94"/>
                      <a:pt x="8" y="94"/>
                      <a:pt x="8" y="94"/>
                    </a:cubicBezTo>
                    <a:moveTo>
                      <a:pt x="18" y="92"/>
                    </a:moveTo>
                    <a:cubicBezTo>
                      <a:pt x="17" y="94"/>
                      <a:pt x="17" y="94"/>
                      <a:pt x="17" y="94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3" y="98"/>
                      <a:pt x="24" y="98"/>
                      <a:pt x="24" y="99"/>
                    </a:cubicBezTo>
                    <a:cubicBezTo>
                      <a:pt x="24" y="98"/>
                      <a:pt x="25" y="97"/>
                      <a:pt x="25" y="97"/>
                    </a:cubicBezTo>
                    <a:cubicBezTo>
                      <a:pt x="23" y="95"/>
                      <a:pt x="20" y="94"/>
                      <a:pt x="18" y="92"/>
                    </a:cubicBezTo>
                    <a:moveTo>
                      <a:pt x="6" y="91"/>
                    </a:move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6" y="94"/>
                      <a:pt x="6" y="94"/>
                    </a:cubicBezTo>
                    <a:cubicBezTo>
                      <a:pt x="8" y="94"/>
                      <a:pt x="9" y="94"/>
                      <a:pt x="9" y="94"/>
                    </a:cubicBezTo>
                    <a:cubicBezTo>
                      <a:pt x="9" y="94"/>
                      <a:pt x="10" y="94"/>
                      <a:pt x="10" y="94"/>
                    </a:cubicBezTo>
                    <a:cubicBezTo>
                      <a:pt x="9" y="93"/>
                      <a:pt x="8" y="92"/>
                      <a:pt x="6" y="91"/>
                    </a:cubicBezTo>
                    <a:moveTo>
                      <a:pt x="19" y="91"/>
                    </a:moveTo>
                    <a:cubicBezTo>
                      <a:pt x="19" y="91"/>
                      <a:pt x="19" y="91"/>
                      <a:pt x="19" y="91"/>
                    </a:cubicBezTo>
                    <a:cubicBezTo>
                      <a:pt x="21" y="92"/>
                      <a:pt x="23" y="94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9" y="91"/>
                      <a:pt x="19" y="91"/>
                      <a:pt x="19" y="91"/>
                    </a:cubicBezTo>
                    <a:moveTo>
                      <a:pt x="5" y="90"/>
                    </a:moveTo>
                    <a:cubicBezTo>
                      <a:pt x="4" y="92"/>
                      <a:pt x="4" y="92"/>
                      <a:pt x="4" y="92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3" y="94"/>
                      <a:pt x="3" y="94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0"/>
                    </a:cubicBezTo>
                    <a:moveTo>
                      <a:pt x="13" y="89"/>
                    </a:moveTo>
                    <a:cubicBezTo>
                      <a:pt x="12" y="91"/>
                      <a:pt x="12" y="91"/>
                      <a:pt x="12" y="91"/>
                    </a:cubicBezTo>
                    <a:cubicBezTo>
                      <a:pt x="16" y="94"/>
                      <a:pt x="16" y="94"/>
                      <a:pt x="16" y="94"/>
                    </a:cubicBezTo>
                    <a:cubicBezTo>
                      <a:pt x="17" y="92"/>
                      <a:pt x="17" y="92"/>
                      <a:pt x="17" y="92"/>
                    </a:cubicBezTo>
                    <a:cubicBezTo>
                      <a:pt x="16" y="91"/>
                      <a:pt x="15" y="90"/>
                      <a:pt x="14" y="89"/>
                    </a:cubicBezTo>
                    <a:cubicBezTo>
                      <a:pt x="13" y="89"/>
                      <a:pt x="13" y="89"/>
                      <a:pt x="13" y="89"/>
                    </a:cubicBezTo>
                    <a:moveTo>
                      <a:pt x="14" y="88"/>
                    </a:moveTo>
                    <a:cubicBezTo>
                      <a:pt x="15" y="89"/>
                      <a:pt x="17" y="89"/>
                      <a:pt x="18" y="90"/>
                    </a:cubicBezTo>
                    <a:cubicBezTo>
                      <a:pt x="18" y="90"/>
                      <a:pt x="18" y="90"/>
                      <a:pt x="18" y="90"/>
                    </a:cubicBezTo>
                    <a:cubicBezTo>
                      <a:pt x="14" y="88"/>
                      <a:pt x="14" y="88"/>
                      <a:pt x="14" y="88"/>
                    </a:cubicBezTo>
                    <a:moveTo>
                      <a:pt x="21" y="87"/>
                    </a:moveTo>
                    <a:cubicBezTo>
                      <a:pt x="20" y="88"/>
                      <a:pt x="20" y="88"/>
                      <a:pt x="20" y="89"/>
                    </a:cubicBezTo>
                    <a:cubicBezTo>
                      <a:pt x="20" y="89"/>
                      <a:pt x="20" y="89"/>
                      <a:pt x="20" y="89"/>
                    </a:cubicBezTo>
                    <a:cubicBezTo>
                      <a:pt x="22" y="91"/>
                      <a:pt x="24" y="92"/>
                      <a:pt x="27" y="93"/>
                    </a:cubicBezTo>
                    <a:cubicBezTo>
                      <a:pt x="27" y="93"/>
                      <a:pt x="27" y="92"/>
                      <a:pt x="28" y="91"/>
                    </a:cubicBezTo>
                    <a:cubicBezTo>
                      <a:pt x="26" y="90"/>
                      <a:pt x="23" y="89"/>
                      <a:pt x="21" y="87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7"/>
                      <a:pt x="21" y="87"/>
                      <a:pt x="21" y="87"/>
                    </a:cubicBezTo>
                    <a:cubicBezTo>
                      <a:pt x="21" y="87"/>
                      <a:pt x="21" y="87"/>
                      <a:pt x="21" y="87"/>
                    </a:cubicBezTo>
                    <a:moveTo>
                      <a:pt x="10" y="86"/>
                    </a:moveTo>
                    <a:cubicBezTo>
                      <a:pt x="8" y="88"/>
                      <a:pt x="8" y="88"/>
                      <a:pt x="8" y="88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2" y="91"/>
                      <a:pt x="12" y="91"/>
                      <a:pt x="12" y="91"/>
                    </a:cubicBezTo>
                    <a:cubicBezTo>
                      <a:pt x="13" y="89"/>
                      <a:pt x="13" y="89"/>
                      <a:pt x="13" y="89"/>
                    </a:cubicBezTo>
                    <a:cubicBezTo>
                      <a:pt x="12" y="88"/>
                      <a:pt x="11" y="87"/>
                      <a:pt x="10" y="86"/>
                    </a:cubicBezTo>
                    <a:moveTo>
                      <a:pt x="8" y="85"/>
                    </a:moveTo>
                    <a:cubicBezTo>
                      <a:pt x="7" y="87"/>
                      <a:pt x="7" y="87"/>
                      <a:pt x="7" y="87"/>
                    </a:cubicBezTo>
                    <a:cubicBezTo>
                      <a:pt x="7" y="87"/>
                      <a:pt x="7" y="87"/>
                      <a:pt x="7" y="87"/>
                    </a:cubicBezTo>
                    <a:cubicBezTo>
                      <a:pt x="8" y="87"/>
                      <a:pt x="8" y="86"/>
                      <a:pt x="8" y="86"/>
                    </a:cubicBezTo>
                    <a:cubicBezTo>
                      <a:pt x="8" y="86"/>
                      <a:pt x="8" y="86"/>
                      <a:pt x="8" y="85"/>
                    </a:cubicBezTo>
                    <a:moveTo>
                      <a:pt x="12" y="82"/>
                    </a:moveTo>
                    <a:cubicBezTo>
                      <a:pt x="12" y="83"/>
                      <a:pt x="11" y="84"/>
                      <a:pt x="11" y="84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4" y="86"/>
                      <a:pt x="16" y="87"/>
                      <a:pt x="19" y="89"/>
                    </a:cubicBezTo>
                    <a:cubicBezTo>
                      <a:pt x="20" y="87"/>
                      <a:pt x="20" y="87"/>
                      <a:pt x="20" y="87"/>
                    </a:cubicBezTo>
                    <a:cubicBezTo>
                      <a:pt x="17" y="85"/>
                      <a:pt x="15" y="84"/>
                      <a:pt x="12" y="82"/>
                    </a:cubicBezTo>
                    <a:moveTo>
                      <a:pt x="24" y="82"/>
                    </a:moveTo>
                    <a:cubicBezTo>
                      <a:pt x="23" y="84"/>
                      <a:pt x="23" y="84"/>
                      <a:pt x="23" y="84"/>
                    </a:cubicBezTo>
                    <a:cubicBezTo>
                      <a:pt x="25" y="85"/>
                      <a:pt x="27" y="87"/>
                      <a:pt x="30" y="88"/>
                    </a:cubicBezTo>
                    <a:cubicBezTo>
                      <a:pt x="30" y="87"/>
                      <a:pt x="30" y="87"/>
                      <a:pt x="31" y="86"/>
                    </a:cubicBezTo>
                    <a:cubicBezTo>
                      <a:pt x="29" y="85"/>
                      <a:pt x="26" y="83"/>
                      <a:pt x="24" y="82"/>
                    </a:cubicBezTo>
                    <a:moveTo>
                      <a:pt x="11" y="81"/>
                    </a:moveTo>
                    <a:cubicBezTo>
                      <a:pt x="11" y="82"/>
                      <a:pt x="10" y="83"/>
                      <a:pt x="10" y="83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3"/>
                      <a:pt x="11" y="82"/>
                      <a:pt x="11" y="82"/>
                    </a:cubicBezTo>
                    <a:cubicBezTo>
                      <a:pt x="11" y="82"/>
                      <a:pt x="11" y="82"/>
                      <a:pt x="11" y="81"/>
                    </a:cubicBezTo>
                    <a:moveTo>
                      <a:pt x="23" y="81"/>
                    </a:moveTo>
                    <a:cubicBezTo>
                      <a:pt x="23" y="82"/>
                      <a:pt x="23" y="83"/>
                      <a:pt x="22" y="83"/>
                    </a:cubicBezTo>
                    <a:cubicBezTo>
                      <a:pt x="22" y="83"/>
                      <a:pt x="22" y="83"/>
                      <a:pt x="23" y="83"/>
                    </a:cubicBezTo>
                    <a:cubicBezTo>
                      <a:pt x="23" y="81"/>
                      <a:pt x="23" y="81"/>
                      <a:pt x="23" y="81"/>
                    </a:cubicBezTo>
                    <a:cubicBezTo>
                      <a:pt x="23" y="81"/>
                      <a:pt x="23" y="81"/>
                      <a:pt x="23" y="81"/>
                    </a:cubicBezTo>
                    <a:moveTo>
                      <a:pt x="26" y="79"/>
                    </a:moveTo>
                    <a:cubicBezTo>
                      <a:pt x="25" y="80"/>
                      <a:pt x="25" y="80"/>
                      <a:pt x="25" y="80"/>
                    </a:cubicBezTo>
                    <a:cubicBezTo>
                      <a:pt x="27" y="82"/>
                      <a:pt x="29" y="83"/>
                      <a:pt x="31" y="84"/>
                    </a:cubicBezTo>
                    <a:cubicBezTo>
                      <a:pt x="32" y="84"/>
                      <a:pt x="32" y="83"/>
                      <a:pt x="32" y="83"/>
                    </a:cubicBezTo>
                    <a:cubicBezTo>
                      <a:pt x="26" y="79"/>
                      <a:pt x="26" y="79"/>
                      <a:pt x="26" y="79"/>
                    </a:cubicBezTo>
                    <a:moveTo>
                      <a:pt x="25" y="78"/>
                    </a:moveTo>
                    <a:cubicBezTo>
                      <a:pt x="24" y="79"/>
                      <a:pt x="24" y="79"/>
                      <a:pt x="24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24" y="79"/>
                      <a:pt x="25" y="79"/>
                      <a:pt x="25" y="78"/>
                    </a:cubicBezTo>
                    <a:cubicBezTo>
                      <a:pt x="25" y="78"/>
                      <a:pt x="25" y="78"/>
                      <a:pt x="25" y="78"/>
                    </a:cubicBezTo>
                    <a:moveTo>
                      <a:pt x="16" y="76"/>
                    </a:moveTo>
                    <a:cubicBezTo>
                      <a:pt x="15" y="77"/>
                      <a:pt x="15" y="78"/>
                      <a:pt x="15" y="78"/>
                    </a:cubicBezTo>
                    <a:cubicBezTo>
                      <a:pt x="17" y="80"/>
                      <a:pt x="19" y="81"/>
                      <a:pt x="22" y="83"/>
                    </a:cubicBezTo>
                    <a:cubicBezTo>
                      <a:pt x="22" y="81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18" y="78"/>
                      <a:pt x="17" y="77"/>
                      <a:pt x="16" y="76"/>
                    </a:cubicBezTo>
                    <a:moveTo>
                      <a:pt x="28" y="76"/>
                    </a:moveTo>
                    <a:cubicBezTo>
                      <a:pt x="27" y="76"/>
                      <a:pt x="27" y="76"/>
                      <a:pt x="27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9" y="79"/>
                      <a:pt x="31" y="80"/>
                      <a:pt x="33" y="81"/>
                    </a:cubicBezTo>
                    <a:cubicBezTo>
                      <a:pt x="33" y="81"/>
                      <a:pt x="34" y="80"/>
                      <a:pt x="34" y="79"/>
                    </a:cubicBezTo>
                    <a:cubicBezTo>
                      <a:pt x="28" y="76"/>
                      <a:pt x="28" y="76"/>
                      <a:pt x="28" y="76"/>
                    </a:cubicBezTo>
                    <a:moveTo>
                      <a:pt x="26" y="75"/>
                    </a:moveTo>
                    <a:cubicBezTo>
                      <a:pt x="26" y="76"/>
                      <a:pt x="26" y="76"/>
                      <a:pt x="25" y="77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26" y="76"/>
                      <a:pt x="26" y="76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moveTo>
                      <a:pt x="17" y="74"/>
                    </a:moveTo>
                    <a:cubicBezTo>
                      <a:pt x="17" y="75"/>
                      <a:pt x="17" y="75"/>
                      <a:pt x="17" y="75"/>
                    </a:cubicBezTo>
                    <a:cubicBezTo>
                      <a:pt x="19" y="76"/>
                      <a:pt x="21" y="78"/>
                      <a:pt x="23" y="79"/>
                    </a:cubicBezTo>
                    <a:cubicBezTo>
                      <a:pt x="23" y="79"/>
                      <a:pt x="24" y="78"/>
                      <a:pt x="24" y="78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20" y="76"/>
                      <a:pt x="19" y="75"/>
                      <a:pt x="17" y="74"/>
                    </a:cubicBezTo>
                    <a:moveTo>
                      <a:pt x="28" y="72"/>
                    </a:moveTo>
                    <a:cubicBezTo>
                      <a:pt x="27" y="72"/>
                      <a:pt x="27" y="73"/>
                      <a:pt x="27" y="73"/>
                    </a:cubicBezTo>
                    <a:cubicBezTo>
                      <a:pt x="27" y="73"/>
                      <a:pt x="27" y="73"/>
                      <a:pt x="27" y="73"/>
                    </a:cubicBezTo>
                    <a:cubicBezTo>
                      <a:pt x="28" y="73"/>
                      <a:pt x="28" y="72"/>
                      <a:pt x="28" y="72"/>
                    </a:cubicBezTo>
                    <a:cubicBezTo>
                      <a:pt x="28" y="72"/>
                      <a:pt x="28" y="72"/>
                      <a:pt x="28" y="72"/>
                    </a:cubicBezTo>
                    <a:moveTo>
                      <a:pt x="30" y="72"/>
                    </a:moveTo>
                    <a:cubicBezTo>
                      <a:pt x="30" y="72"/>
                      <a:pt x="30" y="72"/>
                      <a:pt x="29" y="73"/>
                    </a:cubicBezTo>
                    <a:cubicBezTo>
                      <a:pt x="31" y="74"/>
                      <a:pt x="32" y="74"/>
                      <a:pt x="33" y="75"/>
                    </a:cubicBezTo>
                    <a:cubicBezTo>
                      <a:pt x="32" y="74"/>
                      <a:pt x="31" y="74"/>
                      <a:pt x="29" y="73"/>
                    </a:cubicBezTo>
                    <a:cubicBezTo>
                      <a:pt x="29" y="73"/>
                      <a:pt x="29" y="73"/>
                      <a:pt x="29" y="74"/>
                    </a:cubicBezTo>
                    <a:cubicBezTo>
                      <a:pt x="30" y="75"/>
                      <a:pt x="32" y="76"/>
                      <a:pt x="34" y="76"/>
                    </a:cubicBezTo>
                    <a:cubicBezTo>
                      <a:pt x="35" y="77"/>
                      <a:pt x="35" y="77"/>
                      <a:pt x="35" y="77"/>
                    </a:cubicBezTo>
                    <a:cubicBezTo>
                      <a:pt x="36" y="77"/>
                      <a:pt x="36" y="76"/>
                      <a:pt x="36" y="76"/>
                    </a:cubicBezTo>
                    <a:cubicBezTo>
                      <a:pt x="34" y="74"/>
                      <a:pt x="32" y="73"/>
                      <a:pt x="30" y="72"/>
                    </a:cubicBezTo>
                    <a:moveTo>
                      <a:pt x="30" y="71"/>
                    </a:moveTo>
                    <a:cubicBezTo>
                      <a:pt x="30" y="71"/>
                      <a:pt x="30" y="71"/>
                      <a:pt x="30" y="71"/>
                    </a:cubicBezTo>
                    <a:cubicBezTo>
                      <a:pt x="36" y="75"/>
                      <a:pt x="36" y="75"/>
                      <a:pt x="36" y="75"/>
                    </a:cubicBezTo>
                    <a:cubicBezTo>
                      <a:pt x="36" y="75"/>
                      <a:pt x="36" y="75"/>
                      <a:pt x="36" y="75"/>
                    </a:cubicBezTo>
                    <a:cubicBezTo>
                      <a:pt x="34" y="74"/>
                      <a:pt x="32" y="73"/>
                      <a:pt x="30" y="71"/>
                    </a:cubicBezTo>
                    <a:moveTo>
                      <a:pt x="19" y="71"/>
                    </a:moveTo>
                    <a:cubicBezTo>
                      <a:pt x="19" y="72"/>
                      <a:pt x="18" y="72"/>
                      <a:pt x="18" y="73"/>
                    </a:cubicBezTo>
                    <a:cubicBezTo>
                      <a:pt x="20" y="74"/>
                      <a:pt x="22" y="75"/>
                      <a:pt x="24" y="76"/>
                    </a:cubicBezTo>
                    <a:cubicBezTo>
                      <a:pt x="24" y="76"/>
                      <a:pt x="24" y="76"/>
                      <a:pt x="24" y="77"/>
                    </a:cubicBezTo>
                    <a:cubicBezTo>
                      <a:pt x="25" y="76"/>
                      <a:pt x="25" y="75"/>
                      <a:pt x="25" y="75"/>
                    </a:cubicBezTo>
                    <a:cubicBezTo>
                      <a:pt x="22" y="73"/>
                      <a:pt x="22" y="73"/>
                      <a:pt x="22" y="73"/>
                    </a:cubicBezTo>
                    <a:cubicBezTo>
                      <a:pt x="19" y="71"/>
                      <a:pt x="19" y="71"/>
                      <a:pt x="19" y="71"/>
                    </a:cubicBezTo>
                    <a:moveTo>
                      <a:pt x="28" y="71"/>
                    </a:moveTo>
                    <a:cubicBezTo>
                      <a:pt x="28" y="71"/>
                      <a:pt x="28" y="71"/>
                      <a:pt x="28" y="72"/>
                    </a:cubicBezTo>
                    <a:cubicBezTo>
                      <a:pt x="28" y="72"/>
                      <a:pt x="28" y="72"/>
                      <a:pt x="28" y="72"/>
                    </a:cubicBezTo>
                    <a:cubicBezTo>
                      <a:pt x="28" y="72"/>
                      <a:pt x="28" y="71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moveTo>
                      <a:pt x="28" y="70"/>
                    </a:moveTo>
                    <a:cubicBezTo>
                      <a:pt x="28" y="70"/>
                      <a:pt x="28" y="70"/>
                      <a:pt x="28" y="70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9" y="70"/>
                      <a:pt x="29" y="70"/>
                      <a:pt x="28" y="70"/>
                    </a:cubicBezTo>
                    <a:moveTo>
                      <a:pt x="21" y="68"/>
                    </a:moveTo>
                    <a:cubicBezTo>
                      <a:pt x="21" y="68"/>
                      <a:pt x="21" y="69"/>
                      <a:pt x="21" y="69"/>
                    </a:cubicBezTo>
                    <a:cubicBezTo>
                      <a:pt x="23" y="70"/>
                      <a:pt x="24" y="71"/>
                      <a:pt x="26" y="72"/>
                    </a:cubicBezTo>
                    <a:cubicBezTo>
                      <a:pt x="27" y="72"/>
                      <a:pt x="27" y="72"/>
                      <a:pt x="27" y="72"/>
                    </a:cubicBezTo>
                    <a:cubicBezTo>
                      <a:pt x="25" y="70"/>
                      <a:pt x="23" y="69"/>
                      <a:pt x="21" y="68"/>
                    </a:cubicBezTo>
                    <a:moveTo>
                      <a:pt x="33" y="67"/>
                    </a:moveTo>
                    <a:cubicBezTo>
                      <a:pt x="32" y="68"/>
                      <a:pt x="32" y="68"/>
                      <a:pt x="32" y="69"/>
                    </a:cubicBezTo>
                    <a:cubicBezTo>
                      <a:pt x="38" y="73"/>
                      <a:pt x="38" y="73"/>
                      <a:pt x="38" y="73"/>
                    </a:cubicBezTo>
                    <a:cubicBezTo>
                      <a:pt x="38" y="72"/>
                      <a:pt x="38" y="72"/>
                      <a:pt x="39" y="71"/>
                    </a:cubicBezTo>
                    <a:cubicBezTo>
                      <a:pt x="37" y="70"/>
                      <a:pt x="35" y="69"/>
                      <a:pt x="33" y="67"/>
                    </a:cubicBezTo>
                    <a:moveTo>
                      <a:pt x="22" y="67"/>
                    </a:moveTo>
                    <a:cubicBezTo>
                      <a:pt x="22" y="67"/>
                      <a:pt x="21" y="68"/>
                      <a:pt x="21" y="68"/>
                    </a:cubicBezTo>
                    <a:cubicBezTo>
                      <a:pt x="23" y="69"/>
                      <a:pt x="25" y="70"/>
                      <a:pt x="27" y="71"/>
                    </a:cubicBezTo>
                    <a:cubicBezTo>
                      <a:pt x="27" y="71"/>
                      <a:pt x="27" y="71"/>
                      <a:pt x="27" y="70"/>
                    </a:cubicBezTo>
                    <a:cubicBezTo>
                      <a:pt x="26" y="69"/>
                      <a:pt x="24" y="68"/>
                      <a:pt x="22" y="67"/>
                    </a:cubicBezTo>
                    <a:moveTo>
                      <a:pt x="22" y="66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8" y="70"/>
                      <a:pt x="28" y="70"/>
                      <a:pt x="28" y="70"/>
                    </a:cubicBezTo>
                    <a:cubicBezTo>
                      <a:pt x="28" y="70"/>
                      <a:pt x="28" y="70"/>
                      <a:pt x="28" y="70"/>
                    </a:cubicBezTo>
                    <a:cubicBezTo>
                      <a:pt x="26" y="69"/>
                      <a:pt x="24" y="67"/>
                      <a:pt x="22" y="66"/>
                    </a:cubicBezTo>
                    <a:moveTo>
                      <a:pt x="30" y="66"/>
                    </a:moveTo>
                    <a:cubicBezTo>
                      <a:pt x="30" y="67"/>
                      <a:pt x="30" y="67"/>
                      <a:pt x="30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0" y="67"/>
                      <a:pt x="30" y="67"/>
                      <a:pt x="31" y="66"/>
                    </a:cubicBezTo>
                    <a:cubicBezTo>
                      <a:pt x="30" y="66"/>
                      <a:pt x="30" y="66"/>
                      <a:pt x="30" y="66"/>
                    </a:cubicBezTo>
                    <a:moveTo>
                      <a:pt x="35" y="64"/>
                    </a:moveTo>
                    <a:cubicBezTo>
                      <a:pt x="34" y="65"/>
                      <a:pt x="34" y="65"/>
                      <a:pt x="33" y="66"/>
                    </a:cubicBezTo>
                    <a:cubicBezTo>
                      <a:pt x="35" y="68"/>
                      <a:pt x="37" y="69"/>
                      <a:pt x="39" y="70"/>
                    </a:cubicBezTo>
                    <a:cubicBezTo>
                      <a:pt x="40" y="69"/>
                      <a:pt x="40" y="68"/>
                      <a:pt x="41" y="67"/>
                    </a:cubicBezTo>
                    <a:cubicBezTo>
                      <a:pt x="39" y="66"/>
                      <a:pt x="37" y="65"/>
                      <a:pt x="35" y="64"/>
                    </a:cubicBezTo>
                    <a:moveTo>
                      <a:pt x="25" y="62"/>
                    </a:moveTo>
                    <a:cubicBezTo>
                      <a:pt x="24" y="63"/>
                      <a:pt x="24" y="63"/>
                      <a:pt x="24" y="64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29" y="67"/>
                      <a:pt x="29" y="66"/>
                      <a:pt x="30" y="66"/>
                    </a:cubicBezTo>
                    <a:cubicBezTo>
                      <a:pt x="28" y="64"/>
                      <a:pt x="26" y="63"/>
                      <a:pt x="25" y="62"/>
                    </a:cubicBezTo>
                    <a:moveTo>
                      <a:pt x="32" y="62"/>
                    </a:moveTo>
                    <a:cubicBezTo>
                      <a:pt x="32" y="63"/>
                      <a:pt x="31" y="64"/>
                      <a:pt x="31" y="65"/>
                    </a:cubicBezTo>
                    <a:cubicBezTo>
                      <a:pt x="31" y="65"/>
                      <a:pt x="31" y="65"/>
                      <a:pt x="31" y="65"/>
                    </a:cubicBezTo>
                    <a:cubicBezTo>
                      <a:pt x="31" y="64"/>
                      <a:pt x="32" y="63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moveTo>
                      <a:pt x="37" y="61"/>
                    </a:moveTo>
                    <a:cubicBezTo>
                      <a:pt x="36" y="61"/>
                      <a:pt x="36" y="62"/>
                      <a:pt x="36" y="63"/>
                    </a:cubicBezTo>
                    <a:cubicBezTo>
                      <a:pt x="37" y="64"/>
                      <a:pt x="39" y="65"/>
                      <a:pt x="41" y="66"/>
                    </a:cubicBezTo>
                    <a:cubicBezTo>
                      <a:pt x="42" y="65"/>
                      <a:pt x="42" y="65"/>
                      <a:pt x="42" y="64"/>
                    </a:cubicBezTo>
                    <a:cubicBezTo>
                      <a:pt x="41" y="63"/>
                      <a:pt x="39" y="62"/>
                      <a:pt x="37" y="61"/>
                    </a:cubicBezTo>
                    <a:moveTo>
                      <a:pt x="37" y="60"/>
                    </a:moveTo>
                    <a:cubicBezTo>
                      <a:pt x="37" y="60"/>
                      <a:pt x="37" y="60"/>
                      <a:pt x="37" y="60"/>
                    </a:cubicBezTo>
                    <a:cubicBezTo>
                      <a:pt x="39" y="61"/>
                      <a:pt x="41" y="62"/>
                      <a:pt x="43" y="63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41" y="62"/>
                      <a:pt x="39" y="61"/>
                      <a:pt x="37" y="60"/>
                    </a:cubicBezTo>
                    <a:moveTo>
                      <a:pt x="34" y="59"/>
                    </a:moveTo>
                    <a:cubicBezTo>
                      <a:pt x="33" y="60"/>
                      <a:pt x="33" y="60"/>
                      <a:pt x="33" y="61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3" y="60"/>
                      <a:pt x="33" y="60"/>
                      <a:pt x="34" y="59"/>
                    </a:cubicBezTo>
                    <a:cubicBezTo>
                      <a:pt x="34" y="59"/>
                      <a:pt x="34" y="59"/>
                      <a:pt x="34" y="59"/>
                    </a:cubicBezTo>
                    <a:moveTo>
                      <a:pt x="27" y="59"/>
                    </a:moveTo>
                    <a:cubicBezTo>
                      <a:pt x="26" y="60"/>
                      <a:pt x="26" y="61"/>
                      <a:pt x="25" y="61"/>
                    </a:cubicBezTo>
                    <a:cubicBezTo>
                      <a:pt x="27" y="62"/>
                      <a:pt x="28" y="63"/>
                      <a:pt x="30" y="64"/>
                    </a:cubicBezTo>
                    <a:cubicBezTo>
                      <a:pt x="31" y="64"/>
                      <a:pt x="31" y="63"/>
                      <a:pt x="31" y="62"/>
                    </a:cubicBezTo>
                    <a:cubicBezTo>
                      <a:pt x="31" y="61"/>
                      <a:pt x="31" y="61"/>
                      <a:pt x="31" y="61"/>
                    </a:cubicBezTo>
                    <a:cubicBezTo>
                      <a:pt x="29" y="60"/>
                      <a:pt x="28" y="60"/>
                      <a:pt x="27" y="59"/>
                    </a:cubicBezTo>
                    <a:moveTo>
                      <a:pt x="34" y="58"/>
                    </a:move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moveTo>
                      <a:pt x="39" y="57"/>
                    </a:moveTo>
                    <a:cubicBezTo>
                      <a:pt x="39" y="58"/>
                      <a:pt x="38" y="58"/>
                      <a:pt x="38" y="59"/>
                    </a:cubicBezTo>
                    <a:cubicBezTo>
                      <a:pt x="38" y="59"/>
                      <a:pt x="39" y="59"/>
                      <a:pt x="39" y="59"/>
                    </a:cubicBezTo>
                    <a:cubicBezTo>
                      <a:pt x="40" y="60"/>
                      <a:pt x="42" y="61"/>
                      <a:pt x="44" y="62"/>
                    </a:cubicBezTo>
                    <a:cubicBezTo>
                      <a:pt x="44" y="61"/>
                      <a:pt x="44" y="61"/>
                      <a:pt x="44" y="60"/>
                    </a:cubicBezTo>
                    <a:cubicBezTo>
                      <a:pt x="44" y="60"/>
                      <a:pt x="43" y="59"/>
                      <a:pt x="42" y="59"/>
                    </a:cubicBezTo>
                    <a:cubicBezTo>
                      <a:pt x="41" y="58"/>
                      <a:pt x="40" y="58"/>
                      <a:pt x="39" y="57"/>
                    </a:cubicBezTo>
                    <a:moveTo>
                      <a:pt x="31" y="56"/>
                    </a:moveTo>
                    <a:cubicBezTo>
                      <a:pt x="32" y="57"/>
                      <a:pt x="33" y="57"/>
                      <a:pt x="33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7"/>
                      <a:pt x="32" y="57"/>
                      <a:pt x="31" y="56"/>
                    </a:cubicBezTo>
                    <a:moveTo>
                      <a:pt x="28" y="56"/>
                    </a:moveTo>
                    <a:cubicBezTo>
                      <a:pt x="28" y="57"/>
                      <a:pt x="28" y="57"/>
                      <a:pt x="27" y="58"/>
                    </a:cubicBezTo>
                    <a:cubicBezTo>
                      <a:pt x="29" y="59"/>
                      <a:pt x="30" y="60"/>
                      <a:pt x="32" y="61"/>
                    </a:cubicBezTo>
                    <a:cubicBezTo>
                      <a:pt x="32" y="60"/>
                      <a:pt x="33" y="59"/>
                      <a:pt x="33" y="59"/>
                    </a:cubicBezTo>
                    <a:cubicBezTo>
                      <a:pt x="31" y="58"/>
                      <a:pt x="30" y="57"/>
                      <a:pt x="28" y="56"/>
                    </a:cubicBezTo>
                    <a:moveTo>
                      <a:pt x="35" y="55"/>
                    </a:moveTo>
                    <a:cubicBezTo>
                      <a:pt x="35" y="55"/>
                      <a:pt x="35" y="56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5" y="56"/>
                      <a:pt x="35" y="56"/>
                      <a:pt x="36" y="55"/>
                    </a:cubicBezTo>
                    <a:cubicBezTo>
                      <a:pt x="36" y="55"/>
                      <a:pt x="36" y="55"/>
                      <a:pt x="35" y="55"/>
                    </a:cubicBezTo>
                    <a:moveTo>
                      <a:pt x="41" y="54"/>
                    </a:moveTo>
                    <a:cubicBezTo>
                      <a:pt x="41" y="54"/>
                      <a:pt x="40" y="54"/>
                      <a:pt x="40" y="55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42" y="56"/>
                      <a:pt x="44" y="57"/>
                      <a:pt x="45" y="58"/>
                    </a:cubicBezTo>
                    <a:cubicBezTo>
                      <a:pt x="46" y="58"/>
                      <a:pt x="46" y="57"/>
                      <a:pt x="46" y="57"/>
                    </a:cubicBezTo>
                    <a:cubicBezTo>
                      <a:pt x="44" y="56"/>
                      <a:pt x="43" y="55"/>
                      <a:pt x="41" y="54"/>
                    </a:cubicBezTo>
                    <a:moveTo>
                      <a:pt x="41" y="53"/>
                    </a:moveTo>
                    <a:cubicBezTo>
                      <a:pt x="41" y="53"/>
                      <a:pt x="41" y="53"/>
                      <a:pt x="41" y="53"/>
                    </a:cubicBezTo>
                    <a:cubicBezTo>
                      <a:pt x="43" y="54"/>
                      <a:pt x="45" y="56"/>
                      <a:pt x="46" y="57"/>
                    </a:cubicBezTo>
                    <a:cubicBezTo>
                      <a:pt x="46" y="57"/>
                      <a:pt x="46" y="56"/>
                      <a:pt x="46" y="56"/>
                    </a:cubicBezTo>
                    <a:cubicBezTo>
                      <a:pt x="45" y="55"/>
                      <a:pt x="43" y="54"/>
                      <a:pt x="41" y="53"/>
                    </a:cubicBezTo>
                    <a:moveTo>
                      <a:pt x="31" y="52"/>
                    </a:moveTo>
                    <a:cubicBezTo>
                      <a:pt x="30" y="52"/>
                      <a:pt x="30" y="53"/>
                      <a:pt x="30" y="54"/>
                    </a:cubicBezTo>
                    <a:cubicBezTo>
                      <a:pt x="31" y="55"/>
                      <a:pt x="33" y="55"/>
                      <a:pt x="34" y="56"/>
                    </a:cubicBezTo>
                    <a:cubicBezTo>
                      <a:pt x="34" y="56"/>
                      <a:pt x="35" y="55"/>
                      <a:pt x="35" y="54"/>
                    </a:cubicBezTo>
                    <a:cubicBezTo>
                      <a:pt x="33" y="54"/>
                      <a:pt x="32" y="53"/>
                      <a:pt x="31" y="52"/>
                    </a:cubicBezTo>
                    <a:moveTo>
                      <a:pt x="42" y="52"/>
                    </a:moveTo>
                    <a:cubicBezTo>
                      <a:pt x="42" y="52"/>
                      <a:pt x="42" y="52"/>
                      <a:pt x="42" y="53"/>
                    </a:cubicBezTo>
                    <a:cubicBezTo>
                      <a:pt x="43" y="54"/>
                      <a:pt x="45" y="55"/>
                      <a:pt x="47" y="56"/>
                    </a:cubicBezTo>
                    <a:cubicBezTo>
                      <a:pt x="47" y="56"/>
                      <a:pt x="47" y="55"/>
                      <a:pt x="47" y="55"/>
                    </a:cubicBezTo>
                    <a:cubicBezTo>
                      <a:pt x="45" y="54"/>
                      <a:pt x="44" y="53"/>
                      <a:pt x="43" y="53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6" y="54"/>
                      <a:pt x="44" y="53"/>
                      <a:pt x="42" y="52"/>
                    </a:cubicBezTo>
                    <a:moveTo>
                      <a:pt x="37" y="51"/>
                    </a:moveTo>
                    <a:cubicBezTo>
                      <a:pt x="37" y="52"/>
                      <a:pt x="37" y="52"/>
                      <a:pt x="36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2"/>
                      <a:pt x="37" y="52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moveTo>
                      <a:pt x="37" y="51"/>
                    </a:move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moveTo>
                      <a:pt x="44" y="49"/>
                    </a:moveTo>
                    <a:cubicBezTo>
                      <a:pt x="43" y="50"/>
                      <a:pt x="43" y="50"/>
                      <a:pt x="43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3"/>
                      <a:pt x="47" y="54"/>
                      <a:pt x="48" y="54"/>
                    </a:cubicBezTo>
                    <a:cubicBezTo>
                      <a:pt x="48" y="53"/>
                      <a:pt x="48" y="53"/>
                      <a:pt x="49" y="52"/>
                    </a:cubicBezTo>
                    <a:cubicBezTo>
                      <a:pt x="47" y="51"/>
                      <a:pt x="45" y="50"/>
                      <a:pt x="44" y="49"/>
                    </a:cubicBezTo>
                    <a:moveTo>
                      <a:pt x="38" y="49"/>
                    </a:move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49"/>
                    </a:cubicBezTo>
                    <a:cubicBezTo>
                      <a:pt x="38" y="49"/>
                      <a:pt x="38" y="49"/>
                      <a:pt x="38" y="49"/>
                    </a:cubicBezTo>
                    <a:moveTo>
                      <a:pt x="32" y="48"/>
                    </a:moveTo>
                    <a:cubicBezTo>
                      <a:pt x="32" y="49"/>
                      <a:pt x="32" y="49"/>
                      <a:pt x="32" y="50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5" y="50"/>
                      <a:pt x="34" y="49"/>
                      <a:pt x="32" y="48"/>
                    </a:cubicBezTo>
                    <a:moveTo>
                      <a:pt x="32" y="48"/>
                    </a:moveTo>
                    <a:cubicBezTo>
                      <a:pt x="32" y="48"/>
                      <a:pt x="32" y="48"/>
                      <a:pt x="32" y="48"/>
                    </a:cubicBezTo>
                    <a:cubicBezTo>
                      <a:pt x="34" y="49"/>
                      <a:pt x="36" y="50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6" y="50"/>
                      <a:pt x="34" y="49"/>
                      <a:pt x="32" y="48"/>
                    </a:cubicBezTo>
                    <a:moveTo>
                      <a:pt x="33" y="46"/>
                    </a:moveTo>
                    <a:cubicBezTo>
                      <a:pt x="33" y="47"/>
                      <a:pt x="33" y="47"/>
                      <a:pt x="33" y="47"/>
                    </a:cubicBezTo>
                    <a:cubicBezTo>
                      <a:pt x="34" y="48"/>
                      <a:pt x="36" y="49"/>
                      <a:pt x="37" y="50"/>
                    </a:cubicBezTo>
                    <a:cubicBezTo>
                      <a:pt x="38" y="49"/>
                      <a:pt x="38" y="49"/>
                      <a:pt x="38" y="49"/>
                    </a:cubicBezTo>
                    <a:cubicBezTo>
                      <a:pt x="37" y="49"/>
                      <a:pt x="36" y="48"/>
                      <a:pt x="36" y="48"/>
                    </a:cubicBezTo>
                    <a:cubicBezTo>
                      <a:pt x="33" y="46"/>
                      <a:pt x="33" y="46"/>
                      <a:pt x="33" y="46"/>
                    </a:cubicBezTo>
                    <a:moveTo>
                      <a:pt x="34" y="44"/>
                    </a:moveTo>
                    <a:cubicBezTo>
                      <a:pt x="34" y="45"/>
                      <a:pt x="34" y="45"/>
                      <a:pt x="33" y="46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6" y="45"/>
                      <a:pt x="34" y="44"/>
                    </a:cubicBezTo>
                    <a:moveTo>
                      <a:pt x="47" y="43"/>
                    </a:moveTo>
                    <a:cubicBezTo>
                      <a:pt x="46" y="45"/>
                      <a:pt x="46" y="46"/>
                      <a:pt x="45" y="47"/>
                    </a:cubicBezTo>
                    <a:cubicBezTo>
                      <a:pt x="47" y="48"/>
                      <a:pt x="48" y="49"/>
                      <a:pt x="50" y="50"/>
                    </a:cubicBezTo>
                    <a:cubicBezTo>
                      <a:pt x="51" y="49"/>
                      <a:pt x="51" y="47"/>
                      <a:pt x="52" y="46"/>
                    </a:cubicBezTo>
                    <a:cubicBezTo>
                      <a:pt x="47" y="43"/>
                      <a:pt x="47" y="43"/>
                      <a:pt x="47" y="43"/>
                    </a:cubicBezTo>
                    <a:moveTo>
                      <a:pt x="48" y="42"/>
                    </a:moveTo>
                    <a:cubicBezTo>
                      <a:pt x="48" y="42"/>
                      <a:pt x="48" y="43"/>
                      <a:pt x="48" y="43"/>
                    </a:cubicBezTo>
                    <a:cubicBezTo>
                      <a:pt x="49" y="44"/>
                      <a:pt x="51" y="45"/>
                      <a:pt x="52" y="46"/>
                    </a:cubicBezTo>
                    <a:cubicBezTo>
                      <a:pt x="52" y="45"/>
                      <a:pt x="52" y="45"/>
                      <a:pt x="53" y="45"/>
                    </a:cubicBezTo>
                    <a:cubicBezTo>
                      <a:pt x="51" y="44"/>
                      <a:pt x="50" y="43"/>
                      <a:pt x="48" y="42"/>
                    </a:cubicBezTo>
                    <a:moveTo>
                      <a:pt x="49" y="40"/>
                    </a:moveTo>
                    <a:cubicBezTo>
                      <a:pt x="49" y="41"/>
                      <a:pt x="48" y="41"/>
                      <a:pt x="48" y="42"/>
                    </a:cubicBezTo>
                    <a:cubicBezTo>
                      <a:pt x="50" y="43"/>
                      <a:pt x="51" y="44"/>
                      <a:pt x="53" y="45"/>
                    </a:cubicBezTo>
                    <a:cubicBezTo>
                      <a:pt x="53" y="44"/>
                      <a:pt x="53" y="44"/>
                      <a:pt x="53" y="43"/>
                    </a:cubicBezTo>
                    <a:cubicBezTo>
                      <a:pt x="52" y="42"/>
                      <a:pt x="51" y="41"/>
                      <a:pt x="49" y="40"/>
                    </a:cubicBezTo>
                    <a:moveTo>
                      <a:pt x="51" y="38"/>
                    </a:moveTo>
                    <a:cubicBezTo>
                      <a:pt x="50" y="38"/>
                      <a:pt x="50" y="38"/>
                      <a:pt x="50" y="39"/>
                    </a:cubicBezTo>
                    <a:cubicBezTo>
                      <a:pt x="52" y="40"/>
                      <a:pt x="53" y="40"/>
                      <a:pt x="54" y="41"/>
                    </a:cubicBezTo>
                    <a:cubicBezTo>
                      <a:pt x="54" y="41"/>
                      <a:pt x="55" y="41"/>
                      <a:pt x="55" y="41"/>
                    </a:cubicBezTo>
                    <a:cubicBezTo>
                      <a:pt x="55" y="41"/>
                      <a:pt x="55" y="41"/>
                      <a:pt x="55" y="40"/>
                    </a:cubicBezTo>
                    <a:cubicBezTo>
                      <a:pt x="54" y="39"/>
                      <a:pt x="52" y="39"/>
                      <a:pt x="51" y="38"/>
                    </a:cubicBezTo>
                    <a:moveTo>
                      <a:pt x="37" y="37"/>
                    </a:moveTo>
                    <a:cubicBezTo>
                      <a:pt x="37" y="39"/>
                      <a:pt x="36" y="40"/>
                      <a:pt x="35" y="41"/>
                    </a:cubicBezTo>
                    <a:cubicBezTo>
                      <a:pt x="37" y="42"/>
                      <a:pt x="39" y="44"/>
                      <a:pt x="41" y="45"/>
                    </a:cubicBezTo>
                    <a:cubicBezTo>
                      <a:pt x="43" y="41"/>
                      <a:pt x="43" y="41"/>
                      <a:pt x="43" y="41"/>
                    </a:cubicBezTo>
                    <a:cubicBezTo>
                      <a:pt x="37" y="37"/>
                      <a:pt x="37" y="37"/>
                      <a:pt x="37" y="37"/>
                    </a:cubicBezTo>
                    <a:moveTo>
                      <a:pt x="38" y="36"/>
                    </a:moveTo>
                    <a:cubicBezTo>
                      <a:pt x="38" y="36"/>
                      <a:pt x="38" y="36"/>
                      <a:pt x="37" y="37"/>
                    </a:cubicBezTo>
                    <a:cubicBezTo>
                      <a:pt x="39" y="38"/>
                      <a:pt x="41" y="39"/>
                      <a:pt x="43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2" y="38"/>
                      <a:pt x="40" y="37"/>
                      <a:pt x="38" y="36"/>
                    </a:cubicBezTo>
                    <a:moveTo>
                      <a:pt x="52" y="35"/>
                    </a:moveTo>
                    <a:cubicBezTo>
                      <a:pt x="52" y="36"/>
                      <a:pt x="52" y="36"/>
                      <a:pt x="51" y="36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2" y="38"/>
                      <a:pt x="54" y="39"/>
                      <a:pt x="55" y="40"/>
                    </a:cubicBezTo>
                    <a:cubicBezTo>
                      <a:pt x="56" y="39"/>
                      <a:pt x="56" y="38"/>
                      <a:pt x="56" y="38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2" y="35"/>
                      <a:pt x="52" y="35"/>
                      <a:pt x="52" y="35"/>
                    </a:cubicBezTo>
                    <a:moveTo>
                      <a:pt x="39" y="34"/>
                    </a:moveTo>
                    <a:cubicBezTo>
                      <a:pt x="38" y="34"/>
                      <a:pt x="38" y="35"/>
                      <a:pt x="38" y="36"/>
                    </a:cubicBezTo>
                    <a:cubicBezTo>
                      <a:pt x="39" y="36"/>
                      <a:pt x="40" y="37"/>
                      <a:pt x="40" y="37"/>
                    </a:cubicBezTo>
                    <a:cubicBezTo>
                      <a:pt x="42" y="38"/>
                      <a:pt x="43" y="39"/>
                      <a:pt x="44" y="39"/>
                    </a:cubicBezTo>
                    <a:cubicBezTo>
                      <a:pt x="44" y="39"/>
                      <a:pt x="45" y="38"/>
                      <a:pt x="45" y="38"/>
                    </a:cubicBezTo>
                    <a:cubicBezTo>
                      <a:pt x="43" y="37"/>
                      <a:pt x="41" y="35"/>
                      <a:pt x="39" y="34"/>
                    </a:cubicBezTo>
                    <a:moveTo>
                      <a:pt x="40" y="31"/>
                    </a:moveTo>
                    <a:cubicBezTo>
                      <a:pt x="40" y="31"/>
                      <a:pt x="40" y="32"/>
                      <a:pt x="40" y="32"/>
                    </a:cubicBezTo>
                    <a:cubicBezTo>
                      <a:pt x="42" y="33"/>
                      <a:pt x="44" y="35"/>
                      <a:pt x="46" y="36"/>
                    </a:cubicBezTo>
                    <a:cubicBezTo>
                      <a:pt x="46" y="36"/>
                      <a:pt x="46" y="36"/>
                      <a:pt x="47" y="35"/>
                    </a:cubicBezTo>
                    <a:cubicBezTo>
                      <a:pt x="44" y="34"/>
                      <a:pt x="42" y="32"/>
                      <a:pt x="40" y="31"/>
                    </a:cubicBezTo>
                    <a:moveTo>
                      <a:pt x="41" y="28"/>
                    </a:moveTo>
                    <a:cubicBezTo>
                      <a:pt x="41" y="29"/>
                      <a:pt x="41" y="30"/>
                      <a:pt x="40" y="31"/>
                    </a:cubicBezTo>
                    <a:cubicBezTo>
                      <a:pt x="43" y="32"/>
                      <a:pt x="45" y="33"/>
                      <a:pt x="47" y="35"/>
                    </a:cubicBezTo>
                    <a:cubicBezTo>
                      <a:pt x="47" y="34"/>
                      <a:pt x="48" y="33"/>
                      <a:pt x="48" y="33"/>
                    </a:cubicBezTo>
                    <a:cubicBezTo>
                      <a:pt x="41" y="28"/>
                      <a:pt x="41" y="28"/>
                      <a:pt x="41" y="28"/>
                    </a:cubicBezTo>
                    <a:moveTo>
                      <a:pt x="57" y="28"/>
                    </a:moveTo>
                    <a:cubicBezTo>
                      <a:pt x="55" y="30"/>
                      <a:pt x="54" y="32"/>
                      <a:pt x="53" y="35"/>
                    </a:cubicBezTo>
                    <a:cubicBezTo>
                      <a:pt x="54" y="36"/>
                      <a:pt x="55" y="36"/>
                      <a:pt x="57" y="37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0" y="29"/>
                      <a:pt x="58" y="29"/>
                      <a:pt x="57" y="28"/>
                    </a:cubicBezTo>
                    <a:moveTo>
                      <a:pt x="58" y="25"/>
                    </a:moveTo>
                    <a:cubicBezTo>
                      <a:pt x="58" y="26"/>
                      <a:pt x="58" y="26"/>
                      <a:pt x="58" y="26"/>
                    </a:cubicBezTo>
                    <a:cubicBezTo>
                      <a:pt x="58" y="27"/>
                      <a:pt x="57" y="27"/>
                      <a:pt x="57" y="28"/>
                    </a:cubicBezTo>
                    <a:cubicBezTo>
                      <a:pt x="58" y="29"/>
                      <a:pt x="60" y="29"/>
                      <a:pt x="61" y="30"/>
                    </a:cubicBezTo>
                    <a:cubicBezTo>
                      <a:pt x="63" y="28"/>
                      <a:pt x="63" y="28"/>
                      <a:pt x="63" y="28"/>
                    </a:cubicBezTo>
                    <a:cubicBezTo>
                      <a:pt x="61" y="27"/>
                      <a:pt x="60" y="26"/>
                      <a:pt x="58" y="25"/>
                    </a:cubicBezTo>
                    <a:moveTo>
                      <a:pt x="59" y="23"/>
                    </a:moveTo>
                    <a:cubicBezTo>
                      <a:pt x="59" y="24"/>
                      <a:pt x="59" y="24"/>
                      <a:pt x="59" y="25"/>
                    </a:cubicBezTo>
                    <a:cubicBezTo>
                      <a:pt x="60" y="26"/>
                      <a:pt x="62" y="27"/>
                      <a:pt x="63" y="27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3" y="26"/>
                      <a:pt x="63" y="26"/>
                      <a:pt x="62" y="25"/>
                    </a:cubicBezTo>
                    <a:cubicBezTo>
                      <a:pt x="59" y="23"/>
                      <a:pt x="59" y="23"/>
                      <a:pt x="59" y="23"/>
                    </a:cubicBezTo>
                    <a:moveTo>
                      <a:pt x="60" y="22"/>
                    </a:moveTo>
                    <a:cubicBezTo>
                      <a:pt x="60" y="22"/>
                      <a:pt x="60" y="23"/>
                      <a:pt x="60" y="23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0" y="22"/>
                      <a:pt x="60" y="22"/>
                      <a:pt x="60" y="22"/>
                    </a:cubicBezTo>
                    <a:moveTo>
                      <a:pt x="45" y="21"/>
                    </a:moveTo>
                    <a:cubicBezTo>
                      <a:pt x="44" y="23"/>
                      <a:pt x="42" y="26"/>
                      <a:pt x="41" y="28"/>
                    </a:cubicBezTo>
                    <a:cubicBezTo>
                      <a:pt x="44" y="29"/>
                      <a:pt x="46" y="31"/>
                      <a:pt x="49" y="32"/>
                    </a:cubicBezTo>
                    <a:cubicBezTo>
                      <a:pt x="50" y="30"/>
                      <a:pt x="51" y="28"/>
                      <a:pt x="53" y="25"/>
                    </a:cubicBezTo>
                    <a:cubicBezTo>
                      <a:pt x="52" y="25"/>
                      <a:pt x="51" y="24"/>
                      <a:pt x="50" y="24"/>
                    </a:cubicBezTo>
                    <a:cubicBezTo>
                      <a:pt x="48" y="23"/>
                      <a:pt x="46" y="22"/>
                      <a:pt x="45" y="21"/>
                    </a:cubicBezTo>
                    <a:moveTo>
                      <a:pt x="61" y="20"/>
                    </a:moveTo>
                    <a:cubicBezTo>
                      <a:pt x="61" y="20"/>
                      <a:pt x="61" y="21"/>
                      <a:pt x="60" y="22"/>
                    </a:cubicBezTo>
                    <a:cubicBezTo>
                      <a:pt x="62" y="23"/>
                      <a:pt x="63" y="23"/>
                      <a:pt x="65" y="24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4" y="22"/>
                      <a:pt x="63" y="21"/>
                      <a:pt x="61" y="20"/>
                    </a:cubicBezTo>
                    <a:moveTo>
                      <a:pt x="52" y="18"/>
                    </a:moveTo>
                    <a:cubicBezTo>
                      <a:pt x="51" y="19"/>
                      <a:pt x="51" y="20"/>
                      <a:pt x="51" y="20"/>
                    </a:cubicBezTo>
                    <a:cubicBezTo>
                      <a:pt x="52" y="21"/>
                      <a:pt x="53" y="22"/>
                      <a:pt x="55" y="22"/>
                    </a:cubicBezTo>
                    <a:cubicBezTo>
                      <a:pt x="55" y="22"/>
                      <a:pt x="55" y="21"/>
                      <a:pt x="56" y="21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1" y="20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8"/>
                      <a:pt x="52" y="18"/>
                      <a:pt x="52" y="18"/>
                    </a:cubicBezTo>
                    <a:moveTo>
                      <a:pt x="62" y="18"/>
                    </a:moveTo>
                    <a:cubicBezTo>
                      <a:pt x="62" y="19"/>
                      <a:pt x="62" y="19"/>
                      <a:pt x="61" y="19"/>
                    </a:cubicBezTo>
                    <a:cubicBezTo>
                      <a:pt x="63" y="20"/>
                      <a:pt x="64" y="21"/>
                      <a:pt x="66" y="22"/>
                    </a:cubicBezTo>
                    <a:cubicBezTo>
                      <a:pt x="67" y="21"/>
                      <a:pt x="67" y="21"/>
                      <a:pt x="67" y="21"/>
                    </a:cubicBezTo>
                    <a:cubicBezTo>
                      <a:pt x="65" y="20"/>
                      <a:pt x="64" y="19"/>
                      <a:pt x="62" y="18"/>
                    </a:cubicBezTo>
                    <a:moveTo>
                      <a:pt x="46" y="18"/>
                    </a:moveTo>
                    <a:cubicBezTo>
                      <a:pt x="45" y="19"/>
                      <a:pt x="45" y="20"/>
                      <a:pt x="45" y="21"/>
                    </a:cubicBezTo>
                    <a:cubicBezTo>
                      <a:pt x="46" y="22"/>
                      <a:pt x="48" y="23"/>
                      <a:pt x="50" y="24"/>
                    </a:cubicBezTo>
                    <a:cubicBezTo>
                      <a:pt x="51" y="24"/>
                      <a:pt x="52" y="25"/>
                      <a:pt x="53" y="25"/>
                    </a:cubicBezTo>
                    <a:cubicBezTo>
                      <a:pt x="53" y="25"/>
                      <a:pt x="54" y="24"/>
                      <a:pt x="54" y="23"/>
                    </a:cubicBezTo>
                    <a:cubicBezTo>
                      <a:pt x="53" y="22"/>
                      <a:pt x="52" y="22"/>
                      <a:pt x="51" y="21"/>
                    </a:cubicBezTo>
                    <a:cubicBezTo>
                      <a:pt x="50" y="22"/>
                      <a:pt x="50" y="22"/>
                      <a:pt x="49" y="23"/>
                    </a:cubicBezTo>
                    <a:cubicBezTo>
                      <a:pt x="50" y="22"/>
                      <a:pt x="50" y="21"/>
                      <a:pt x="50" y="21"/>
                    </a:cubicBezTo>
                    <a:cubicBezTo>
                      <a:pt x="49" y="20"/>
                      <a:pt x="47" y="19"/>
                      <a:pt x="46" y="18"/>
                    </a:cubicBezTo>
                    <a:moveTo>
                      <a:pt x="53" y="18"/>
                    </a:moveTo>
                    <a:cubicBezTo>
                      <a:pt x="53" y="18"/>
                      <a:pt x="52" y="18"/>
                      <a:pt x="52" y="18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3" y="18"/>
                      <a:pt x="53" y="18"/>
                      <a:pt x="53" y="18"/>
                    </a:cubicBezTo>
                    <a:moveTo>
                      <a:pt x="52" y="17"/>
                    </a:move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7"/>
                      <a:pt x="52" y="17"/>
                      <a:pt x="52" y="17"/>
                    </a:cubicBezTo>
                    <a:moveTo>
                      <a:pt x="63" y="16"/>
                    </a:moveTo>
                    <a:cubicBezTo>
                      <a:pt x="63" y="17"/>
                      <a:pt x="63" y="17"/>
                      <a:pt x="63" y="17"/>
                    </a:cubicBezTo>
                    <a:cubicBezTo>
                      <a:pt x="63" y="17"/>
                      <a:pt x="63" y="17"/>
                      <a:pt x="62" y="18"/>
                    </a:cubicBezTo>
                    <a:cubicBezTo>
                      <a:pt x="64" y="18"/>
                      <a:pt x="66" y="19"/>
                      <a:pt x="67" y="20"/>
                    </a:cubicBezTo>
                    <a:cubicBezTo>
                      <a:pt x="68" y="19"/>
                      <a:pt x="68" y="19"/>
                      <a:pt x="68" y="19"/>
                    </a:cubicBezTo>
                    <a:cubicBezTo>
                      <a:pt x="66" y="18"/>
                      <a:pt x="65" y="17"/>
                      <a:pt x="63" y="16"/>
                    </a:cubicBezTo>
                    <a:moveTo>
                      <a:pt x="47" y="15"/>
                    </a:moveTo>
                    <a:cubicBezTo>
                      <a:pt x="47" y="16"/>
                      <a:pt x="46" y="17"/>
                      <a:pt x="46" y="18"/>
                    </a:cubicBezTo>
                    <a:cubicBezTo>
                      <a:pt x="48" y="18"/>
                      <a:pt x="49" y="19"/>
                      <a:pt x="51" y="20"/>
                    </a:cubicBezTo>
                    <a:cubicBezTo>
                      <a:pt x="51" y="19"/>
                      <a:pt x="51" y="19"/>
                      <a:pt x="52" y="18"/>
                    </a:cubicBezTo>
                    <a:cubicBezTo>
                      <a:pt x="47" y="15"/>
                      <a:pt x="47" y="15"/>
                      <a:pt x="47" y="15"/>
                    </a:cubicBezTo>
                    <a:moveTo>
                      <a:pt x="54" y="15"/>
                    </a:move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5" y="19"/>
                      <a:pt x="57" y="19"/>
                    </a:cubicBezTo>
                    <a:cubicBezTo>
                      <a:pt x="57" y="19"/>
                      <a:pt x="57" y="18"/>
                      <a:pt x="58" y="17"/>
                    </a:cubicBezTo>
                    <a:cubicBezTo>
                      <a:pt x="57" y="17"/>
                      <a:pt x="55" y="16"/>
                      <a:pt x="54" y="15"/>
                    </a:cubicBezTo>
                    <a:moveTo>
                      <a:pt x="64" y="15"/>
                    </a:moveTo>
                    <a:cubicBezTo>
                      <a:pt x="63" y="16"/>
                      <a:pt x="63" y="16"/>
                      <a:pt x="63" y="16"/>
                    </a:cubicBezTo>
                    <a:cubicBezTo>
                      <a:pt x="65" y="17"/>
                      <a:pt x="67" y="18"/>
                      <a:pt x="68" y="19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67" y="17"/>
                      <a:pt x="65" y="16"/>
                      <a:pt x="64" y="15"/>
                    </a:cubicBezTo>
                    <a:moveTo>
                      <a:pt x="47" y="14"/>
                    </a:moveTo>
                    <a:cubicBezTo>
                      <a:pt x="47" y="15"/>
                      <a:pt x="47" y="15"/>
                      <a:pt x="47" y="15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7"/>
                      <a:pt x="52" y="17"/>
                    </a:cubicBezTo>
                    <a:cubicBezTo>
                      <a:pt x="47" y="14"/>
                      <a:pt x="47" y="14"/>
                      <a:pt x="47" y="14"/>
                    </a:cubicBezTo>
                    <a:moveTo>
                      <a:pt x="55" y="14"/>
                    </a:moveTo>
                    <a:cubicBezTo>
                      <a:pt x="54" y="15"/>
                      <a:pt x="54" y="15"/>
                      <a:pt x="54" y="15"/>
                    </a:cubicBezTo>
                    <a:cubicBezTo>
                      <a:pt x="56" y="16"/>
                      <a:pt x="57" y="16"/>
                      <a:pt x="58" y="17"/>
                    </a:cubicBezTo>
                    <a:cubicBezTo>
                      <a:pt x="58" y="17"/>
                      <a:pt x="58" y="17"/>
                      <a:pt x="58" y="16"/>
                    </a:cubicBezTo>
                    <a:cubicBezTo>
                      <a:pt x="57" y="16"/>
                      <a:pt x="56" y="15"/>
                      <a:pt x="55" y="14"/>
                    </a:cubicBezTo>
                    <a:moveTo>
                      <a:pt x="56" y="12"/>
                    </a:moveTo>
                    <a:cubicBezTo>
                      <a:pt x="55" y="13"/>
                      <a:pt x="55" y="13"/>
                      <a:pt x="55" y="13"/>
                    </a:cubicBezTo>
                    <a:cubicBezTo>
                      <a:pt x="57" y="14"/>
                      <a:pt x="58" y="15"/>
                      <a:pt x="59" y="16"/>
                    </a:cubicBezTo>
                    <a:cubicBezTo>
                      <a:pt x="59" y="15"/>
                      <a:pt x="60" y="15"/>
                      <a:pt x="60" y="14"/>
                    </a:cubicBezTo>
                    <a:cubicBezTo>
                      <a:pt x="59" y="13"/>
                      <a:pt x="57" y="13"/>
                      <a:pt x="56" y="12"/>
                    </a:cubicBezTo>
                    <a:moveTo>
                      <a:pt x="66" y="12"/>
                    </a:moveTo>
                    <a:cubicBezTo>
                      <a:pt x="64" y="15"/>
                      <a:pt x="64" y="15"/>
                      <a:pt x="64" y="15"/>
                    </a:cubicBezTo>
                    <a:cubicBezTo>
                      <a:pt x="65" y="16"/>
                      <a:pt x="67" y="17"/>
                      <a:pt x="69" y="18"/>
                    </a:cubicBezTo>
                    <a:cubicBezTo>
                      <a:pt x="71" y="15"/>
                      <a:pt x="71" y="15"/>
                      <a:pt x="71" y="15"/>
                    </a:cubicBezTo>
                    <a:cubicBezTo>
                      <a:pt x="69" y="14"/>
                      <a:pt x="67" y="13"/>
                      <a:pt x="66" y="12"/>
                    </a:cubicBezTo>
                    <a:moveTo>
                      <a:pt x="49" y="12"/>
                    </a:moveTo>
                    <a:cubicBezTo>
                      <a:pt x="48" y="12"/>
                      <a:pt x="48" y="13"/>
                      <a:pt x="48" y="14"/>
                    </a:cubicBezTo>
                    <a:cubicBezTo>
                      <a:pt x="49" y="15"/>
                      <a:pt x="51" y="16"/>
                      <a:pt x="52" y="17"/>
                    </a:cubicBezTo>
                    <a:cubicBezTo>
                      <a:pt x="53" y="16"/>
                      <a:pt x="53" y="15"/>
                      <a:pt x="53" y="15"/>
                    </a:cubicBezTo>
                    <a:cubicBezTo>
                      <a:pt x="53" y="15"/>
                      <a:pt x="53" y="16"/>
                      <a:pt x="52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6"/>
                      <a:pt x="53" y="15"/>
                      <a:pt x="54" y="15"/>
                    </a:cubicBezTo>
                    <a:cubicBezTo>
                      <a:pt x="52" y="14"/>
                      <a:pt x="50" y="13"/>
                      <a:pt x="49" y="12"/>
                    </a:cubicBezTo>
                    <a:moveTo>
                      <a:pt x="57" y="11"/>
                    </a:moveTo>
                    <a:cubicBezTo>
                      <a:pt x="57" y="11"/>
                      <a:pt x="57" y="11"/>
                      <a:pt x="57" y="11"/>
                    </a:cubicBezTo>
                    <a:cubicBezTo>
                      <a:pt x="58" y="12"/>
                      <a:pt x="59" y="13"/>
                      <a:pt x="60" y="14"/>
                    </a:cubicBezTo>
                    <a:cubicBezTo>
                      <a:pt x="60" y="13"/>
                      <a:pt x="60" y="13"/>
                      <a:pt x="61" y="13"/>
                    </a:cubicBezTo>
                    <a:cubicBezTo>
                      <a:pt x="59" y="12"/>
                      <a:pt x="58" y="12"/>
                      <a:pt x="57" y="11"/>
                    </a:cubicBezTo>
                    <a:moveTo>
                      <a:pt x="49" y="11"/>
                    </a:move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2"/>
                      <a:pt x="52" y="13"/>
                      <a:pt x="54" y="14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2" y="13"/>
                      <a:pt x="51" y="12"/>
                      <a:pt x="49" y="11"/>
                    </a:cubicBezTo>
                    <a:moveTo>
                      <a:pt x="67" y="9"/>
                    </a:moveTo>
                    <a:cubicBezTo>
                      <a:pt x="67" y="9"/>
                      <a:pt x="67" y="9"/>
                      <a:pt x="67" y="9"/>
                    </a:cubicBezTo>
                    <a:cubicBezTo>
                      <a:pt x="69" y="10"/>
                      <a:pt x="70" y="12"/>
                      <a:pt x="72" y="13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1" y="11"/>
                      <a:pt x="69" y="10"/>
                      <a:pt x="67" y="9"/>
                    </a:cubicBezTo>
                    <a:moveTo>
                      <a:pt x="50" y="8"/>
                    </a:moveTo>
                    <a:cubicBezTo>
                      <a:pt x="50" y="9"/>
                      <a:pt x="49" y="10"/>
                      <a:pt x="49" y="10"/>
                    </a:cubicBezTo>
                    <a:cubicBezTo>
                      <a:pt x="51" y="11"/>
                      <a:pt x="53" y="12"/>
                      <a:pt x="54" y="13"/>
                    </a:cubicBezTo>
                    <a:cubicBezTo>
                      <a:pt x="55" y="12"/>
                      <a:pt x="55" y="12"/>
                      <a:pt x="55" y="11"/>
                    </a:cubicBezTo>
                    <a:cubicBezTo>
                      <a:pt x="53" y="10"/>
                      <a:pt x="52" y="9"/>
                      <a:pt x="50" y="8"/>
                    </a:cubicBezTo>
                    <a:moveTo>
                      <a:pt x="59" y="7"/>
                    </a:moveTo>
                    <a:cubicBezTo>
                      <a:pt x="57" y="11"/>
                      <a:pt x="57" y="11"/>
                      <a:pt x="57" y="11"/>
                    </a:cubicBezTo>
                    <a:cubicBezTo>
                      <a:pt x="58" y="12"/>
                      <a:pt x="59" y="12"/>
                      <a:pt x="61" y="13"/>
                    </a:cubicBezTo>
                    <a:cubicBezTo>
                      <a:pt x="61" y="12"/>
                      <a:pt x="62" y="11"/>
                      <a:pt x="63" y="10"/>
                    </a:cubicBezTo>
                    <a:cubicBezTo>
                      <a:pt x="61" y="9"/>
                      <a:pt x="60" y="8"/>
                      <a:pt x="59" y="7"/>
                    </a:cubicBezTo>
                    <a:moveTo>
                      <a:pt x="50" y="7"/>
                    </a:moveTo>
                    <a:cubicBezTo>
                      <a:pt x="50" y="7"/>
                      <a:pt x="50" y="7"/>
                      <a:pt x="50" y="8"/>
                    </a:cubicBezTo>
                    <a:cubicBezTo>
                      <a:pt x="52" y="9"/>
                      <a:pt x="54" y="10"/>
                      <a:pt x="55" y="11"/>
                    </a:cubicBezTo>
                    <a:cubicBezTo>
                      <a:pt x="56" y="10"/>
                      <a:pt x="56" y="10"/>
                      <a:pt x="56" y="10"/>
                    </a:cubicBezTo>
                    <a:cubicBezTo>
                      <a:pt x="54" y="9"/>
                      <a:pt x="52" y="8"/>
                      <a:pt x="50" y="7"/>
                    </a:cubicBezTo>
                    <a:moveTo>
                      <a:pt x="61" y="5"/>
                    </a:move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7"/>
                      <a:pt x="64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6"/>
                      <a:pt x="62" y="6"/>
                      <a:pt x="61" y="5"/>
                    </a:cubicBezTo>
                    <a:moveTo>
                      <a:pt x="52" y="3"/>
                    </a:moveTo>
                    <a:cubicBezTo>
                      <a:pt x="52" y="3"/>
                      <a:pt x="52" y="4"/>
                      <a:pt x="52" y="4"/>
                    </a:cubicBezTo>
                    <a:cubicBezTo>
                      <a:pt x="51" y="5"/>
                      <a:pt x="51" y="6"/>
                      <a:pt x="50" y="7"/>
                    </a:cubicBezTo>
                    <a:cubicBezTo>
                      <a:pt x="52" y="8"/>
                      <a:pt x="54" y="9"/>
                      <a:pt x="56" y="10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5" y="5"/>
                      <a:pt x="54" y="4"/>
                      <a:pt x="52" y="3"/>
                    </a:cubicBezTo>
                    <a:moveTo>
                      <a:pt x="53" y="0"/>
                    </a:moveTo>
                    <a:cubicBezTo>
                      <a:pt x="53" y="0"/>
                      <a:pt x="53" y="0"/>
                      <a:pt x="53" y="0"/>
                    </a:cubicBezTo>
                    <a:cubicBezTo>
                      <a:pt x="55" y="1"/>
                      <a:pt x="57" y="2"/>
                      <a:pt x="58" y="4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7" y="2"/>
                      <a:pt x="55" y="1"/>
                      <a:pt x="5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0361"/>
              <p:cNvSpPr>
                <a:spLocks noEditPoints="1"/>
              </p:cNvSpPr>
              <p:nvPr/>
            </p:nvSpPr>
            <p:spPr bwMode="auto">
              <a:xfrm>
                <a:off x="-699" y="3254"/>
                <a:ext cx="38" cy="31"/>
              </a:xfrm>
              <a:custGeom>
                <a:avLst/>
                <a:gdLst>
                  <a:gd name="T0" fmla="*/ 8 w 16"/>
                  <a:gd name="T1" fmla="*/ 8 h 13"/>
                  <a:gd name="T2" fmla="*/ 8 w 16"/>
                  <a:gd name="T3" fmla="*/ 9 h 13"/>
                  <a:gd name="T4" fmla="*/ 14 w 16"/>
                  <a:gd name="T5" fmla="*/ 13 h 13"/>
                  <a:gd name="T6" fmla="*/ 14 w 16"/>
                  <a:gd name="T7" fmla="*/ 12 h 13"/>
                  <a:gd name="T8" fmla="*/ 8 w 16"/>
                  <a:gd name="T9" fmla="*/ 8 h 13"/>
                  <a:gd name="T10" fmla="*/ 6 w 16"/>
                  <a:gd name="T11" fmla="*/ 7 h 13"/>
                  <a:gd name="T12" fmla="*/ 5 w 16"/>
                  <a:gd name="T13" fmla="*/ 8 h 13"/>
                  <a:gd name="T14" fmla="*/ 6 w 16"/>
                  <a:gd name="T15" fmla="*/ 8 h 13"/>
                  <a:gd name="T16" fmla="*/ 6 w 16"/>
                  <a:gd name="T17" fmla="*/ 7 h 13"/>
                  <a:gd name="T18" fmla="*/ 6 w 16"/>
                  <a:gd name="T19" fmla="*/ 7 h 13"/>
                  <a:gd name="T20" fmla="*/ 10 w 16"/>
                  <a:gd name="T21" fmla="*/ 5 h 13"/>
                  <a:gd name="T22" fmla="*/ 10 w 16"/>
                  <a:gd name="T23" fmla="*/ 6 h 13"/>
                  <a:gd name="T24" fmla="*/ 16 w 16"/>
                  <a:gd name="T25" fmla="*/ 9 h 13"/>
                  <a:gd name="T26" fmla="*/ 16 w 16"/>
                  <a:gd name="T27" fmla="*/ 8 h 13"/>
                  <a:gd name="T28" fmla="*/ 10 w 16"/>
                  <a:gd name="T29" fmla="*/ 5 h 13"/>
                  <a:gd name="T30" fmla="*/ 11 w 16"/>
                  <a:gd name="T31" fmla="*/ 5 h 13"/>
                  <a:gd name="T32" fmla="*/ 10 w 16"/>
                  <a:gd name="T33" fmla="*/ 5 h 13"/>
                  <a:gd name="T34" fmla="*/ 14 w 16"/>
                  <a:gd name="T35" fmla="*/ 7 h 13"/>
                  <a:gd name="T36" fmla="*/ 16 w 16"/>
                  <a:gd name="T37" fmla="*/ 8 h 13"/>
                  <a:gd name="T38" fmla="*/ 16 w 16"/>
                  <a:gd name="T39" fmla="*/ 8 h 13"/>
                  <a:gd name="T40" fmla="*/ 11 w 16"/>
                  <a:gd name="T41" fmla="*/ 5 h 13"/>
                  <a:gd name="T42" fmla="*/ 7 w 16"/>
                  <a:gd name="T43" fmla="*/ 4 h 13"/>
                  <a:gd name="T44" fmla="*/ 7 w 16"/>
                  <a:gd name="T45" fmla="*/ 4 h 13"/>
                  <a:gd name="T46" fmla="*/ 7 w 16"/>
                  <a:gd name="T47" fmla="*/ 4 h 13"/>
                  <a:gd name="T48" fmla="*/ 7 w 16"/>
                  <a:gd name="T49" fmla="*/ 4 h 13"/>
                  <a:gd name="T50" fmla="*/ 7 w 16"/>
                  <a:gd name="T51" fmla="*/ 4 h 13"/>
                  <a:gd name="T52" fmla="*/ 0 w 16"/>
                  <a:gd name="T53" fmla="*/ 3 h 13"/>
                  <a:gd name="T54" fmla="*/ 0 w 16"/>
                  <a:gd name="T55" fmla="*/ 4 h 13"/>
                  <a:gd name="T56" fmla="*/ 1 w 16"/>
                  <a:gd name="T57" fmla="*/ 5 h 13"/>
                  <a:gd name="T58" fmla="*/ 2 w 16"/>
                  <a:gd name="T59" fmla="*/ 5 h 13"/>
                  <a:gd name="T60" fmla="*/ 0 w 16"/>
                  <a:gd name="T61" fmla="*/ 4 h 13"/>
                  <a:gd name="T62" fmla="*/ 0 w 16"/>
                  <a:gd name="T63" fmla="*/ 4 h 13"/>
                  <a:gd name="T64" fmla="*/ 5 w 16"/>
                  <a:gd name="T65" fmla="*/ 8 h 13"/>
                  <a:gd name="T66" fmla="*/ 5 w 16"/>
                  <a:gd name="T67" fmla="*/ 6 h 13"/>
                  <a:gd name="T68" fmla="*/ 0 w 16"/>
                  <a:gd name="T69" fmla="*/ 3 h 13"/>
                  <a:gd name="T70" fmla="*/ 8 w 16"/>
                  <a:gd name="T71" fmla="*/ 3 h 13"/>
                  <a:gd name="T72" fmla="*/ 8 w 16"/>
                  <a:gd name="T73" fmla="*/ 3 h 13"/>
                  <a:gd name="T74" fmla="*/ 8 w 16"/>
                  <a:gd name="T75" fmla="*/ 3 h 13"/>
                  <a:gd name="T76" fmla="*/ 8 w 16"/>
                  <a:gd name="T77" fmla="*/ 3 h 13"/>
                  <a:gd name="T78" fmla="*/ 8 w 16"/>
                  <a:gd name="T79" fmla="*/ 3 h 13"/>
                  <a:gd name="T80" fmla="*/ 2 w 16"/>
                  <a:gd name="T81" fmla="*/ 1 h 13"/>
                  <a:gd name="T82" fmla="*/ 2 w 16"/>
                  <a:gd name="T83" fmla="*/ 1 h 13"/>
                  <a:gd name="T84" fmla="*/ 6 w 16"/>
                  <a:gd name="T85" fmla="*/ 3 h 13"/>
                  <a:gd name="T86" fmla="*/ 6 w 16"/>
                  <a:gd name="T87" fmla="*/ 4 h 13"/>
                  <a:gd name="T88" fmla="*/ 7 w 16"/>
                  <a:gd name="T89" fmla="*/ 3 h 13"/>
                  <a:gd name="T90" fmla="*/ 2 w 16"/>
                  <a:gd name="T91" fmla="*/ 1 h 13"/>
                  <a:gd name="T92" fmla="*/ 2 w 16"/>
                  <a:gd name="T93" fmla="*/ 0 h 13"/>
                  <a:gd name="T94" fmla="*/ 2 w 16"/>
                  <a:gd name="T95" fmla="*/ 0 h 13"/>
                  <a:gd name="T96" fmla="*/ 7 w 16"/>
                  <a:gd name="T97" fmla="*/ 3 h 13"/>
                  <a:gd name="T98" fmla="*/ 7 w 16"/>
                  <a:gd name="T99" fmla="*/ 3 h 13"/>
                  <a:gd name="T100" fmla="*/ 2 w 16"/>
                  <a:gd name="T10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6" h="13">
                    <a:moveTo>
                      <a:pt x="8" y="8"/>
                    </a:moveTo>
                    <a:cubicBezTo>
                      <a:pt x="8" y="9"/>
                      <a:pt x="8" y="9"/>
                      <a:pt x="8" y="9"/>
                    </a:cubicBezTo>
                    <a:cubicBezTo>
                      <a:pt x="10" y="11"/>
                      <a:pt x="12" y="12"/>
                      <a:pt x="14" y="13"/>
                    </a:cubicBezTo>
                    <a:cubicBezTo>
                      <a:pt x="14" y="13"/>
                      <a:pt x="14" y="12"/>
                      <a:pt x="14" y="12"/>
                    </a:cubicBezTo>
                    <a:cubicBezTo>
                      <a:pt x="12" y="11"/>
                      <a:pt x="10" y="10"/>
                      <a:pt x="8" y="8"/>
                    </a:cubicBezTo>
                    <a:moveTo>
                      <a:pt x="6" y="7"/>
                    </a:moveTo>
                    <a:cubicBezTo>
                      <a:pt x="6" y="7"/>
                      <a:pt x="6" y="8"/>
                      <a:pt x="5" y="8"/>
                    </a:cubicBezTo>
                    <a:cubicBezTo>
                      <a:pt x="5" y="8"/>
                      <a:pt x="5" y="8"/>
                      <a:pt x="6" y="8"/>
                    </a:cubicBezTo>
                    <a:cubicBezTo>
                      <a:pt x="6" y="8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6"/>
                    </a:cubicBezTo>
                    <a:cubicBezTo>
                      <a:pt x="12" y="7"/>
                      <a:pt x="14" y="8"/>
                      <a:pt x="16" y="9"/>
                    </a:cubicBezTo>
                    <a:cubicBezTo>
                      <a:pt x="16" y="9"/>
                      <a:pt x="16" y="9"/>
                      <a:pt x="16" y="8"/>
                    </a:cubicBezTo>
                    <a:cubicBezTo>
                      <a:pt x="14" y="7"/>
                      <a:pt x="12" y="6"/>
                      <a:pt x="10" y="5"/>
                    </a:cubicBezTo>
                    <a:moveTo>
                      <a:pt x="11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2" y="6"/>
                      <a:pt x="13" y="6"/>
                      <a:pt x="14" y="7"/>
                    </a:cubicBezTo>
                    <a:cubicBezTo>
                      <a:pt x="15" y="7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4" y="7"/>
                      <a:pt x="12" y="6"/>
                      <a:pt x="11" y="5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5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5" y="8"/>
                    </a:cubicBezTo>
                    <a:cubicBezTo>
                      <a:pt x="5" y="7"/>
                      <a:pt x="5" y="7"/>
                      <a:pt x="5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7" y="3"/>
                      <a:pt x="7" y="3"/>
                    </a:cubicBezTo>
                    <a:cubicBezTo>
                      <a:pt x="5" y="2"/>
                      <a:pt x="3" y="2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5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10362"/>
              <p:cNvSpPr>
                <a:spLocks noEditPoints="1"/>
              </p:cNvSpPr>
              <p:nvPr/>
            </p:nvSpPr>
            <p:spPr bwMode="auto">
              <a:xfrm>
                <a:off x="-699" y="3254"/>
                <a:ext cx="38" cy="19"/>
              </a:xfrm>
              <a:custGeom>
                <a:avLst/>
                <a:gdLst>
                  <a:gd name="T0" fmla="*/ 10 w 16"/>
                  <a:gd name="T1" fmla="*/ 5 h 8"/>
                  <a:gd name="T2" fmla="*/ 10 w 16"/>
                  <a:gd name="T3" fmla="*/ 5 h 8"/>
                  <a:gd name="T4" fmla="*/ 16 w 16"/>
                  <a:gd name="T5" fmla="*/ 8 h 8"/>
                  <a:gd name="T6" fmla="*/ 16 w 16"/>
                  <a:gd name="T7" fmla="*/ 8 h 8"/>
                  <a:gd name="T8" fmla="*/ 14 w 16"/>
                  <a:gd name="T9" fmla="*/ 7 h 8"/>
                  <a:gd name="T10" fmla="*/ 10 w 16"/>
                  <a:gd name="T11" fmla="*/ 5 h 8"/>
                  <a:gd name="T12" fmla="*/ 0 w 16"/>
                  <a:gd name="T13" fmla="*/ 4 h 8"/>
                  <a:gd name="T14" fmla="*/ 0 w 16"/>
                  <a:gd name="T15" fmla="*/ 4 h 8"/>
                  <a:gd name="T16" fmla="*/ 2 w 16"/>
                  <a:gd name="T17" fmla="*/ 5 h 8"/>
                  <a:gd name="T18" fmla="*/ 1 w 16"/>
                  <a:gd name="T19" fmla="*/ 5 h 8"/>
                  <a:gd name="T20" fmla="*/ 0 w 16"/>
                  <a:gd name="T21" fmla="*/ 4 h 8"/>
                  <a:gd name="T22" fmla="*/ 8 w 16"/>
                  <a:gd name="T23" fmla="*/ 3 h 8"/>
                  <a:gd name="T24" fmla="*/ 7 w 16"/>
                  <a:gd name="T25" fmla="*/ 4 h 8"/>
                  <a:gd name="T26" fmla="*/ 7 w 16"/>
                  <a:gd name="T27" fmla="*/ 4 h 8"/>
                  <a:gd name="T28" fmla="*/ 8 w 16"/>
                  <a:gd name="T29" fmla="*/ 3 h 8"/>
                  <a:gd name="T30" fmla="*/ 8 w 16"/>
                  <a:gd name="T31" fmla="*/ 3 h 8"/>
                  <a:gd name="T32" fmla="*/ 2 w 16"/>
                  <a:gd name="T33" fmla="*/ 0 h 8"/>
                  <a:gd name="T34" fmla="*/ 2 w 16"/>
                  <a:gd name="T35" fmla="*/ 1 h 8"/>
                  <a:gd name="T36" fmla="*/ 7 w 16"/>
                  <a:gd name="T37" fmla="*/ 3 h 8"/>
                  <a:gd name="T38" fmla="*/ 7 w 16"/>
                  <a:gd name="T39" fmla="*/ 3 h 8"/>
                  <a:gd name="T40" fmla="*/ 2 w 16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" h="8"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2" y="6"/>
                      <a:pt x="14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5" y="7"/>
                      <a:pt x="14" y="7"/>
                    </a:cubicBezTo>
                    <a:cubicBezTo>
                      <a:pt x="13" y="6"/>
                      <a:pt x="12" y="6"/>
                      <a:pt x="1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8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5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10363"/>
              <p:cNvSpPr>
                <a:spLocks noEditPoints="1"/>
              </p:cNvSpPr>
              <p:nvPr/>
            </p:nvSpPr>
            <p:spPr bwMode="auto">
              <a:xfrm>
                <a:off x="-682" y="3226"/>
                <a:ext cx="37" cy="26"/>
              </a:xfrm>
              <a:custGeom>
                <a:avLst/>
                <a:gdLst>
                  <a:gd name="T0" fmla="*/ 9 w 16"/>
                  <a:gd name="T1" fmla="*/ 7 h 11"/>
                  <a:gd name="T2" fmla="*/ 9 w 16"/>
                  <a:gd name="T3" fmla="*/ 8 h 11"/>
                  <a:gd name="T4" fmla="*/ 14 w 16"/>
                  <a:gd name="T5" fmla="*/ 11 h 11"/>
                  <a:gd name="T6" fmla="*/ 14 w 16"/>
                  <a:gd name="T7" fmla="*/ 11 h 11"/>
                  <a:gd name="T8" fmla="*/ 9 w 16"/>
                  <a:gd name="T9" fmla="*/ 7 h 11"/>
                  <a:gd name="T10" fmla="*/ 11 w 16"/>
                  <a:gd name="T11" fmla="*/ 7 h 11"/>
                  <a:gd name="T12" fmla="*/ 15 w 16"/>
                  <a:gd name="T13" fmla="*/ 9 h 11"/>
                  <a:gd name="T14" fmla="*/ 15 w 16"/>
                  <a:gd name="T15" fmla="*/ 9 h 11"/>
                  <a:gd name="T16" fmla="*/ 11 w 16"/>
                  <a:gd name="T17" fmla="*/ 7 h 11"/>
                  <a:gd name="T18" fmla="*/ 10 w 16"/>
                  <a:gd name="T19" fmla="*/ 7 h 11"/>
                  <a:gd name="T20" fmla="*/ 9 w 16"/>
                  <a:gd name="T21" fmla="*/ 7 h 11"/>
                  <a:gd name="T22" fmla="*/ 14 w 16"/>
                  <a:gd name="T23" fmla="*/ 10 h 11"/>
                  <a:gd name="T24" fmla="*/ 15 w 16"/>
                  <a:gd name="T25" fmla="*/ 10 h 11"/>
                  <a:gd name="T26" fmla="*/ 10 w 16"/>
                  <a:gd name="T27" fmla="*/ 7 h 11"/>
                  <a:gd name="T28" fmla="*/ 11 w 16"/>
                  <a:gd name="T29" fmla="*/ 5 h 11"/>
                  <a:gd name="T30" fmla="*/ 10 w 16"/>
                  <a:gd name="T31" fmla="*/ 6 h 11"/>
                  <a:gd name="T32" fmla="*/ 15 w 16"/>
                  <a:gd name="T33" fmla="*/ 9 h 11"/>
                  <a:gd name="T34" fmla="*/ 16 w 16"/>
                  <a:gd name="T35" fmla="*/ 8 h 11"/>
                  <a:gd name="T36" fmla="*/ 14 w 16"/>
                  <a:gd name="T37" fmla="*/ 7 h 11"/>
                  <a:gd name="T38" fmla="*/ 11 w 16"/>
                  <a:gd name="T39" fmla="*/ 5 h 11"/>
                  <a:gd name="T40" fmla="*/ 5 w 16"/>
                  <a:gd name="T41" fmla="*/ 5 h 11"/>
                  <a:gd name="T42" fmla="*/ 5 w 16"/>
                  <a:gd name="T43" fmla="*/ 5 h 11"/>
                  <a:gd name="T44" fmla="*/ 5 w 16"/>
                  <a:gd name="T45" fmla="*/ 5 h 11"/>
                  <a:gd name="T46" fmla="*/ 5 w 16"/>
                  <a:gd name="T47" fmla="*/ 5 h 11"/>
                  <a:gd name="T48" fmla="*/ 5 w 16"/>
                  <a:gd name="T49" fmla="*/ 5 h 11"/>
                  <a:gd name="T50" fmla="*/ 6 w 16"/>
                  <a:gd name="T51" fmla="*/ 4 h 11"/>
                  <a:gd name="T52" fmla="*/ 5 w 16"/>
                  <a:gd name="T53" fmla="*/ 5 h 11"/>
                  <a:gd name="T54" fmla="*/ 5 w 16"/>
                  <a:gd name="T55" fmla="*/ 5 h 11"/>
                  <a:gd name="T56" fmla="*/ 6 w 16"/>
                  <a:gd name="T57" fmla="*/ 4 h 11"/>
                  <a:gd name="T58" fmla="*/ 6 w 16"/>
                  <a:gd name="T59" fmla="*/ 4 h 11"/>
                  <a:gd name="T60" fmla="*/ 0 w 16"/>
                  <a:gd name="T61" fmla="*/ 2 h 11"/>
                  <a:gd name="T62" fmla="*/ 0 w 16"/>
                  <a:gd name="T63" fmla="*/ 2 h 11"/>
                  <a:gd name="T64" fmla="*/ 5 w 16"/>
                  <a:gd name="T65" fmla="*/ 5 h 11"/>
                  <a:gd name="T66" fmla="*/ 5 w 16"/>
                  <a:gd name="T67" fmla="*/ 5 h 11"/>
                  <a:gd name="T68" fmla="*/ 0 w 16"/>
                  <a:gd name="T69" fmla="*/ 2 h 11"/>
                  <a:gd name="T70" fmla="*/ 1 w 16"/>
                  <a:gd name="T71" fmla="*/ 1 h 11"/>
                  <a:gd name="T72" fmla="*/ 0 w 16"/>
                  <a:gd name="T73" fmla="*/ 2 h 11"/>
                  <a:gd name="T74" fmla="*/ 5 w 16"/>
                  <a:gd name="T75" fmla="*/ 5 h 11"/>
                  <a:gd name="T76" fmla="*/ 5 w 16"/>
                  <a:gd name="T77" fmla="*/ 4 h 11"/>
                  <a:gd name="T78" fmla="*/ 1 w 16"/>
                  <a:gd name="T79" fmla="*/ 1 h 11"/>
                  <a:gd name="T80" fmla="*/ 1 w 16"/>
                  <a:gd name="T81" fmla="*/ 0 h 11"/>
                  <a:gd name="T82" fmla="*/ 1 w 16"/>
                  <a:gd name="T83" fmla="*/ 0 h 11"/>
                  <a:gd name="T84" fmla="*/ 4 w 16"/>
                  <a:gd name="T85" fmla="*/ 2 h 11"/>
                  <a:gd name="T86" fmla="*/ 6 w 16"/>
                  <a:gd name="T87" fmla="*/ 3 h 11"/>
                  <a:gd name="T88" fmla="*/ 6 w 16"/>
                  <a:gd name="T89" fmla="*/ 3 h 11"/>
                  <a:gd name="T90" fmla="*/ 6 w 16"/>
                  <a:gd name="T91" fmla="*/ 3 h 11"/>
                  <a:gd name="T92" fmla="*/ 6 w 16"/>
                  <a:gd name="T93" fmla="*/ 3 h 11"/>
                  <a:gd name="T94" fmla="*/ 7 w 16"/>
                  <a:gd name="T95" fmla="*/ 3 h 11"/>
                  <a:gd name="T96" fmla="*/ 1 w 16"/>
                  <a:gd name="T9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" h="11">
                    <a:moveTo>
                      <a:pt x="9" y="7"/>
                    </a:moveTo>
                    <a:cubicBezTo>
                      <a:pt x="9" y="7"/>
                      <a:pt x="9" y="7"/>
                      <a:pt x="9" y="8"/>
                    </a:cubicBezTo>
                    <a:cubicBezTo>
                      <a:pt x="11" y="9"/>
                      <a:pt x="12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3" y="10"/>
                      <a:pt x="11" y="8"/>
                      <a:pt x="9" y="7"/>
                    </a:cubicBezTo>
                    <a:moveTo>
                      <a:pt x="11" y="7"/>
                    </a:moveTo>
                    <a:cubicBezTo>
                      <a:pt x="12" y="7"/>
                      <a:pt x="13" y="8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1" y="7"/>
                      <a:pt x="11" y="7"/>
                      <a:pt x="11" y="7"/>
                    </a:cubicBezTo>
                    <a:moveTo>
                      <a:pt x="10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1" y="8"/>
                      <a:pt x="13" y="9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3" y="9"/>
                      <a:pt x="11" y="8"/>
                      <a:pt x="10" y="7"/>
                    </a:cubicBezTo>
                    <a:moveTo>
                      <a:pt x="11" y="5"/>
                    </a:moveTo>
                    <a:cubicBezTo>
                      <a:pt x="10" y="5"/>
                      <a:pt x="10" y="5"/>
                      <a:pt x="10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5" y="8"/>
                      <a:pt x="16" y="8"/>
                      <a:pt x="16" y="8"/>
                    </a:cubicBezTo>
                    <a:cubicBezTo>
                      <a:pt x="15" y="8"/>
                      <a:pt x="15" y="7"/>
                      <a:pt x="14" y="7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6" y="4"/>
                    </a:moveTo>
                    <a:cubicBezTo>
                      <a:pt x="6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2" y="3"/>
                      <a:pt x="0" y="2"/>
                    </a:cubicBezTo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2" y="3"/>
                      <a:pt x="4" y="4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3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10364"/>
              <p:cNvSpPr>
                <a:spLocks noEditPoints="1"/>
              </p:cNvSpPr>
              <p:nvPr/>
            </p:nvSpPr>
            <p:spPr bwMode="auto">
              <a:xfrm>
                <a:off x="-666" y="3193"/>
                <a:ext cx="36" cy="26"/>
              </a:xfrm>
              <a:custGeom>
                <a:avLst/>
                <a:gdLst>
                  <a:gd name="T0" fmla="*/ 11 w 15"/>
                  <a:gd name="T1" fmla="*/ 7 h 11"/>
                  <a:gd name="T2" fmla="*/ 10 w 15"/>
                  <a:gd name="T3" fmla="*/ 8 h 11"/>
                  <a:gd name="T4" fmla="*/ 14 w 15"/>
                  <a:gd name="T5" fmla="*/ 11 h 11"/>
                  <a:gd name="T6" fmla="*/ 15 w 15"/>
                  <a:gd name="T7" fmla="*/ 9 h 11"/>
                  <a:gd name="T8" fmla="*/ 11 w 15"/>
                  <a:gd name="T9" fmla="*/ 7 h 11"/>
                  <a:gd name="T10" fmla="*/ 1 w 15"/>
                  <a:gd name="T11" fmla="*/ 0 h 11"/>
                  <a:gd name="T12" fmla="*/ 0 w 15"/>
                  <a:gd name="T13" fmla="*/ 2 h 11"/>
                  <a:gd name="T14" fmla="*/ 6 w 15"/>
                  <a:gd name="T15" fmla="*/ 6 h 11"/>
                  <a:gd name="T16" fmla="*/ 7 w 15"/>
                  <a:gd name="T17" fmla="*/ 4 h 11"/>
                  <a:gd name="T18" fmla="*/ 1 w 15"/>
                  <a:gd name="T1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1">
                    <a:moveTo>
                      <a:pt x="11" y="7"/>
                    </a:moveTo>
                    <a:cubicBezTo>
                      <a:pt x="11" y="7"/>
                      <a:pt x="10" y="8"/>
                      <a:pt x="10" y="8"/>
                    </a:cubicBezTo>
                    <a:cubicBezTo>
                      <a:pt x="12" y="9"/>
                      <a:pt x="13" y="10"/>
                      <a:pt x="14" y="11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1" y="7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2" y="3"/>
                      <a:pt x="4" y="5"/>
                      <a:pt x="6" y="6"/>
                    </a:cubicBezTo>
                    <a:cubicBezTo>
                      <a:pt x="6" y="5"/>
                      <a:pt x="7" y="5"/>
                      <a:pt x="7" y="4"/>
                    </a:cubicBezTo>
                    <a:cubicBezTo>
                      <a:pt x="5" y="3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10365"/>
              <p:cNvSpPr>
                <a:spLocks noEditPoints="1"/>
              </p:cNvSpPr>
              <p:nvPr/>
            </p:nvSpPr>
            <p:spPr bwMode="auto">
              <a:xfrm>
                <a:off x="-668" y="3191"/>
                <a:ext cx="40" cy="33"/>
              </a:xfrm>
              <a:custGeom>
                <a:avLst/>
                <a:gdLst>
                  <a:gd name="T0" fmla="*/ 10 w 17"/>
                  <a:gd name="T1" fmla="*/ 11 h 14"/>
                  <a:gd name="T2" fmla="*/ 10 w 17"/>
                  <a:gd name="T3" fmla="*/ 11 h 14"/>
                  <a:gd name="T4" fmla="*/ 15 w 17"/>
                  <a:gd name="T5" fmla="*/ 14 h 14"/>
                  <a:gd name="T6" fmla="*/ 15 w 17"/>
                  <a:gd name="T7" fmla="*/ 14 h 14"/>
                  <a:gd name="T8" fmla="*/ 10 w 17"/>
                  <a:gd name="T9" fmla="*/ 11 h 14"/>
                  <a:gd name="T10" fmla="*/ 13 w 17"/>
                  <a:gd name="T11" fmla="*/ 6 h 14"/>
                  <a:gd name="T12" fmla="*/ 13 w 17"/>
                  <a:gd name="T13" fmla="*/ 7 h 14"/>
                  <a:gd name="T14" fmla="*/ 17 w 17"/>
                  <a:gd name="T15" fmla="*/ 9 h 14"/>
                  <a:gd name="T16" fmla="*/ 17 w 17"/>
                  <a:gd name="T17" fmla="*/ 9 h 14"/>
                  <a:gd name="T18" fmla="*/ 13 w 17"/>
                  <a:gd name="T19" fmla="*/ 6 h 14"/>
                  <a:gd name="T20" fmla="*/ 0 w 17"/>
                  <a:gd name="T21" fmla="*/ 5 h 14"/>
                  <a:gd name="T22" fmla="*/ 0 w 17"/>
                  <a:gd name="T23" fmla="*/ 5 h 14"/>
                  <a:gd name="T24" fmla="*/ 6 w 17"/>
                  <a:gd name="T25" fmla="*/ 9 h 14"/>
                  <a:gd name="T26" fmla="*/ 6 w 17"/>
                  <a:gd name="T27" fmla="*/ 9 h 14"/>
                  <a:gd name="T28" fmla="*/ 6 w 17"/>
                  <a:gd name="T29" fmla="*/ 8 h 14"/>
                  <a:gd name="T30" fmla="*/ 2 w 17"/>
                  <a:gd name="T31" fmla="*/ 6 h 14"/>
                  <a:gd name="T32" fmla="*/ 0 w 17"/>
                  <a:gd name="T33" fmla="*/ 5 h 14"/>
                  <a:gd name="T34" fmla="*/ 2 w 17"/>
                  <a:gd name="T35" fmla="*/ 0 h 14"/>
                  <a:gd name="T36" fmla="*/ 2 w 17"/>
                  <a:gd name="T37" fmla="*/ 0 h 14"/>
                  <a:gd name="T38" fmla="*/ 9 w 17"/>
                  <a:gd name="T39" fmla="*/ 4 h 14"/>
                  <a:gd name="T40" fmla="*/ 9 w 17"/>
                  <a:gd name="T41" fmla="*/ 4 h 14"/>
                  <a:gd name="T42" fmla="*/ 2 w 17"/>
                  <a:gd name="T4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7" h="14"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2" y="12"/>
                      <a:pt x="13" y="13"/>
                      <a:pt x="15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3" y="13"/>
                      <a:pt x="12" y="12"/>
                      <a:pt x="10" y="11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3" y="7"/>
                    </a:cubicBezTo>
                    <a:cubicBezTo>
                      <a:pt x="14" y="8"/>
                      <a:pt x="16" y="8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6" y="8"/>
                      <a:pt x="14" y="7"/>
                      <a:pt x="13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4" y="7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8"/>
                      <a:pt x="4" y="7"/>
                      <a:pt x="2" y="6"/>
                    </a:cubicBezTo>
                    <a:cubicBezTo>
                      <a:pt x="2" y="6"/>
                      <a:pt x="1" y="5"/>
                      <a:pt x="0" y="5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6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7" y="2"/>
                      <a:pt x="5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10366"/>
              <p:cNvSpPr>
                <a:spLocks noEditPoints="1"/>
              </p:cNvSpPr>
              <p:nvPr/>
            </p:nvSpPr>
            <p:spPr bwMode="auto">
              <a:xfrm>
                <a:off x="-652" y="3167"/>
                <a:ext cx="38" cy="21"/>
              </a:xfrm>
              <a:custGeom>
                <a:avLst/>
                <a:gdLst>
                  <a:gd name="T0" fmla="*/ 12 w 16"/>
                  <a:gd name="T1" fmla="*/ 7 h 9"/>
                  <a:gd name="T2" fmla="*/ 12 w 16"/>
                  <a:gd name="T3" fmla="*/ 7 h 9"/>
                  <a:gd name="T4" fmla="*/ 16 w 16"/>
                  <a:gd name="T5" fmla="*/ 9 h 9"/>
                  <a:gd name="T6" fmla="*/ 16 w 16"/>
                  <a:gd name="T7" fmla="*/ 9 h 9"/>
                  <a:gd name="T8" fmla="*/ 12 w 16"/>
                  <a:gd name="T9" fmla="*/ 7 h 9"/>
                  <a:gd name="T10" fmla="*/ 0 w 16"/>
                  <a:gd name="T11" fmla="*/ 0 h 9"/>
                  <a:gd name="T12" fmla="*/ 0 w 16"/>
                  <a:gd name="T13" fmla="*/ 0 h 9"/>
                  <a:gd name="T14" fmla="*/ 5 w 16"/>
                  <a:gd name="T15" fmla="*/ 3 h 9"/>
                  <a:gd name="T16" fmla="*/ 8 w 16"/>
                  <a:gd name="T17" fmla="*/ 4 h 9"/>
                  <a:gd name="T18" fmla="*/ 8 w 16"/>
                  <a:gd name="T19" fmla="*/ 4 h 9"/>
                  <a:gd name="T20" fmla="*/ 5 w 16"/>
                  <a:gd name="T21" fmla="*/ 3 h 9"/>
                  <a:gd name="T22" fmla="*/ 0 w 16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9"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8"/>
                      <a:pt x="15" y="8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8"/>
                      <a:pt x="13" y="8"/>
                      <a:pt x="12" y="7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5" y="3"/>
                    </a:cubicBezTo>
                    <a:cubicBezTo>
                      <a:pt x="6" y="3"/>
                      <a:pt x="7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6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10367"/>
              <p:cNvSpPr>
                <a:spLocks noEditPoints="1"/>
              </p:cNvSpPr>
              <p:nvPr/>
            </p:nvSpPr>
            <p:spPr bwMode="auto">
              <a:xfrm>
                <a:off x="-642" y="3141"/>
                <a:ext cx="42" cy="31"/>
              </a:xfrm>
              <a:custGeom>
                <a:avLst/>
                <a:gdLst>
                  <a:gd name="T0" fmla="*/ 12 w 18"/>
                  <a:gd name="T1" fmla="*/ 9 h 13"/>
                  <a:gd name="T2" fmla="*/ 12 w 18"/>
                  <a:gd name="T3" fmla="*/ 10 h 13"/>
                  <a:gd name="T4" fmla="*/ 17 w 18"/>
                  <a:gd name="T5" fmla="*/ 13 h 13"/>
                  <a:gd name="T6" fmla="*/ 17 w 18"/>
                  <a:gd name="T7" fmla="*/ 12 h 13"/>
                  <a:gd name="T8" fmla="*/ 12 w 18"/>
                  <a:gd name="T9" fmla="*/ 9 h 13"/>
                  <a:gd name="T10" fmla="*/ 13 w 18"/>
                  <a:gd name="T11" fmla="*/ 8 h 13"/>
                  <a:gd name="T12" fmla="*/ 13 w 18"/>
                  <a:gd name="T13" fmla="*/ 8 h 13"/>
                  <a:gd name="T14" fmla="*/ 18 w 18"/>
                  <a:gd name="T15" fmla="*/ 11 h 13"/>
                  <a:gd name="T16" fmla="*/ 18 w 18"/>
                  <a:gd name="T17" fmla="*/ 10 h 13"/>
                  <a:gd name="T18" fmla="*/ 13 w 18"/>
                  <a:gd name="T19" fmla="*/ 8 h 13"/>
                  <a:gd name="T20" fmla="*/ 5 w 18"/>
                  <a:gd name="T21" fmla="*/ 5 h 13"/>
                  <a:gd name="T22" fmla="*/ 5 w 18"/>
                  <a:gd name="T23" fmla="*/ 5 h 13"/>
                  <a:gd name="T24" fmla="*/ 9 w 18"/>
                  <a:gd name="T25" fmla="*/ 7 h 13"/>
                  <a:gd name="T26" fmla="*/ 9 w 18"/>
                  <a:gd name="T27" fmla="*/ 7 h 13"/>
                  <a:gd name="T28" fmla="*/ 5 w 18"/>
                  <a:gd name="T29" fmla="*/ 5 h 13"/>
                  <a:gd name="T30" fmla="*/ 6 w 18"/>
                  <a:gd name="T31" fmla="*/ 3 h 13"/>
                  <a:gd name="T32" fmla="*/ 6 w 18"/>
                  <a:gd name="T33" fmla="*/ 4 h 13"/>
                  <a:gd name="T34" fmla="*/ 9 w 18"/>
                  <a:gd name="T35" fmla="*/ 6 h 13"/>
                  <a:gd name="T36" fmla="*/ 10 w 18"/>
                  <a:gd name="T37" fmla="*/ 6 h 13"/>
                  <a:gd name="T38" fmla="*/ 6 w 18"/>
                  <a:gd name="T39" fmla="*/ 3 h 13"/>
                  <a:gd name="T40" fmla="*/ 0 w 18"/>
                  <a:gd name="T41" fmla="*/ 1 h 13"/>
                  <a:gd name="T42" fmla="*/ 0 w 18"/>
                  <a:gd name="T43" fmla="*/ 2 h 13"/>
                  <a:gd name="T44" fmla="*/ 5 w 18"/>
                  <a:gd name="T45" fmla="*/ 5 h 13"/>
                  <a:gd name="T46" fmla="*/ 5 w 18"/>
                  <a:gd name="T47" fmla="*/ 4 h 13"/>
                  <a:gd name="T48" fmla="*/ 0 w 18"/>
                  <a:gd name="T49" fmla="*/ 1 h 13"/>
                  <a:gd name="T50" fmla="*/ 0 w 18"/>
                  <a:gd name="T51" fmla="*/ 0 h 13"/>
                  <a:gd name="T52" fmla="*/ 0 w 18"/>
                  <a:gd name="T53" fmla="*/ 1 h 13"/>
                  <a:gd name="T54" fmla="*/ 5 w 18"/>
                  <a:gd name="T55" fmla="*/ 4 h 13"/>
                  <a:gd name="T56" fmla="*/ 5 w 18"/>
                  <a:gd name="T57" fmla="*/ 3 h 13"/>
                  <a:gd name="T58" fmla="*/ 0 w 18"/>
                  <a:gd name="T5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" h="13">
                    <a:moveTo>
                      <a:pt x="12" y="9"/>
                    </a:moveTo>
                    <a:cubicBezTo>
                      <a:pt x="12" y="9"/>
                      <a:pt x="12" y="10"/>
                      <a:pt x="12" y="10"/>
                    </a:cubicBezTo>
                    <a:cubicBezTo>
                      <a:pt x="14" y="11"/>
                      <a:pt x="15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5" y="11"/>
                      <a:pt x="14" y="10"/>
                      <a:pt x="12" y="9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5" y="9"/>
                      <a:pt x="16" y="10"/>
                      <a:pt x="18" y="11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9"/>
                      <a:pt x="15" y="8"/>
                      <a:pt x="13" y="8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8" y="7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6"/>
                      <a:pt x="7" y="6"/>
                      <a:pt x="5" y="5"/>
                    </a:cubicBezTo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8" y="4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3" y="3"/>
                      <a:pt x="1" y="2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10368"/>
              <p:cNvSpPr>
                <a:spLocks noEditPoints="1"/>
              </p:cNvSpPr>
              <p:nvPr/>
            </p:nvSpPr>
            <p:spPr bwMode="auto">
              <a:xfrm>
                <a:off x="-661" y="3160"/>
                <a:ext cx="52" cy="45"/>
              </a:xfrm>
              <a:custGeom>
                <a:avLst/>
                <a:gdLst>
                  <a:gd name="T0" fmla="*/ 12 w 22"/>
                  <a:gd name="T1" fmla="*/ 17 h 19"/>
                  <a:gd name="T2" fmla="*/ 11 w 22"/>
                  <a:gd name="T3" fmla="*/ 17 h 19"/>
                  <a:gd name="T4" fmla="*/ 15 w 22"/>
                  <a:gd name="T5" fmla="*/ 19 h 19"/>
                  <a:gd name="T6" fmla="*/ 16 w 22"/>
                  <a:gd name="T7" fmla="*/ 19 h 19"/>
                  <a:gd name="T8" fmla="*/ 12 w 22"/>
                  <a:gd name="T9" fmla="*/ 17 h 19"/>
                  <a:gd name="T10" fmla="*/ 0 w 22"/>
                  <a:gd name="T11" fmla="*/ 10 h 19"/>
                  <a:gd name="T12" fmla="*/ 0 w 22"/>
                  <a:gd name="T13" fmla="*/ 10 h 19"/>
                  <a:gd name="T14" fmla="*/ 7 w 22"/>
                  <a:gd name="T15" fmla="*/ 15 h 19"/>
                  <a:gd name="T16" fmla="*/ 8 w 22"/>
                  <a:gd name="T17" fmla="*/ 14 h 19"/>
                  <a:gd name="T18" fmla="*/ 0 w 22"/>
                  <a:gd name="T19" fmla="*/ 10 h 19"/>
                  <a:gd name="T20" fmla="*/ 18 w 22"/>
                  <a:gd name="T21" fmla="*/ 7 h 19"/>
                  <a:gd name="T22" fmla="*/ 17 w 22"/>
                  <a:gd name="T23" fmla="*/ 7 h 19"/>
                  <a:gd name="T24" fmla="*/ 22 w 22"/>
                  <a:gd name="T25" fmla="*/ 10 h 19"/>
                  <a:gd name="T26" fmla="*/ 22 w 22"/>
                  <a:gd name="T27" fmla="*/ 9 h 19"/>
                  <a:gd name="T28" fmla="*/ 18 w 22"/>
                  <a:gd name="T29" fmla="*/ 7 h 19"/>
                  <a:gd name="T30" fmla="*/ 10 w 22"/>
                  <a:gd name="T31" fmla="*/ 2 h 19"/>
                  <a:gd name="T32" fmla="*/ 10 w 22"/>
                  <a:gd name="T33" fmla="*/ 3 h 19"/>
                  <a:gd name="T34" fmla="*/ 10 w 22"/>
                  <a:gd name="T35" fmla="*/ 3 h 19"/>
                  <a:gd name="T36" fmla="*/ 13 w 22"/>
                  <a:gd name="T37" fmla="*/ 5 h 19"/>
                  <a:gd name="T38" fmla="*/ 14 w 22"/>
                  <a:gd name="T39" fmla="*/ 4 h 19"/>
                  <a:gd name="T40" fmla="*/ 10 w 22"/>
                  <a:gd name="T41" fmla="*/ 2 h 19"/>
                  <a:gd name="T42" fmla="*/ 5 w 22"/>
                  <a:gd name="T43" fmla="*/ 0 h 19"/>
                  <a:gd name="T44" fmla="*/ 5 w 22"/>
                  <a:gd name="T45" fmla="*/ 0 h 19"/>
                  <a:gd name="T46" fmla="*/ 9 w 22"/>
                  <a:gd name="T47" fmla="*/ 3 h 19"/>
                  <a:gd name="T48" fmla="*/ 10 w 22"/>
                  <a:gd name="T49" fmla="*/ 2 h 19"/>
                  <a:gd name="T50" fmla="*/ 5 w 22"/>
                  <a:gd name="T51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2" h="19">
                    <a:moveTo>
                      <a:pt x="12" y="17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4" y="18"/>
                      <a:pt x="13" y="18"/>
                      <a:pt x="12" y="17"/>
                    </a:cubicBezTo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4"/>
                      <a:pt x="8" y="14"/>
                    </a:cubicBezTo>
                    <a:cubicBezTo>
                      <a:pt x="5" y="13"/>
                      <a:pt x="3" y="11"/>
                      <a:pt x="0" y="10"/>
                    </a:cubicBezTo>
                    <a:moveTo>
                      <a:pt x="18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9" y="8"/>
                      <a:pt x="20" y="9"/>
                      <a:pt x="22" y="10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1" y="9"/>
                      <a:pt x="19" y="8"/>
                      <a:pt x="18" y="7"/>
                    </a:cubicBezTo>
                    <a:moveTo>
                      <a:pt x="10" y="2"/>
                    </a:moveTo>
                    <a:cubicBezTo>
                      <a:pt x="10" y="2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4"/>
                      <a:pt x="12" y="4"/>
                      <a:pt x="13" y="5"/>
                    </a:cubicBezTo>
                    <a:cubicBezTo>
                      <a:pt x="13" y="5"/>
                      <a:pt x="14" y="5"/>
                      <a:pt x="14" y="4"/>
                    </a:cubicBezTo>
                    <a:cubicBezTo>
                      <a:pt x="12" y="4"/>
                      <a:pt x="11" y="3"/>
                      <a:pt x="10" y="2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8" y="2"/>
                      <a:pt x="9" y="3"/>
                    </a:cubicBezTo>
                    <a:cubicBezTo>
                      <a:pt x="9" y="3"/>
                      <a:pt x="10" y="2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10369"/>
              <p:cNvSpPr>
                <a:spLocks noEditPoints="1"/>
              </p:cNvSpPr>
              <p:nvPr/>
            </p:nvSpPr>
            <p:spPr bwMode="auto">
              <a:xfrm>
                <a:off x="-647" y="3117"/>
                <a:ext cx="59" cy="59"/>
              </a:xfrm>
              <a:custGeom>
                <a:avLst/>
                <a:gdLst>
                  <a:gd name="T0" fmla="*/ 13 w 25"/>
                  <a:gd name="T1" fmla="*/ 22 h 25"/>
                  <a:gd name="T2" fmla="*/ 18 w 25"/>
                  <a:gd name="T3" fmla="*/ 24 h 25"/>
                  <a:gd name="T4" fmla="*/ 6 w 25"/>
                  <a:gd name="T5" fmla="*/ 17 h 25"/>
                  <a:gd name="T6" fmla="*/ 9 w 25"/>
                  <a:gd name="T7" fmla="*/ 20 h 25"/>
                  <a:gd name="T8" fmla="*/ 6 w 25"/>
                  <a:gd name="T9" fmla="*/ 17 h 25"/>
                  <a:gd name="T10" fmla="*/ 5 w 25"/>
                  <a:gd name="T11" fmla="*/ 17 h 25"/>
                  <a:gd name="T12" fmla="*/ 6 w 25"/>
                  <a:gd name="T13" fmla="*/ 17 h 25"/>
                  <a:gd name="T14" fmla="*/ 16 w 25"/>
                  <a:gd name="T15" fmla="*/ 16 h 25"/>
                  <a:gd name="T16" fmla="*/ 21 w 25"/>
                  <a:gd name="T17" fmla="*/ 19 h 25"/>
                  <a:gd name="T18" fmla="*/ 16 w 25"/>
                  <a:gd name="T19" fmla="*/ 16 h 25"/>
                  <a:gd name="T20" fmla="*/ 17 w 25"/>
                  <a:gd name="T21" fmla="*/ 15 h 25"/>
                  <a:gd name="T22" fmla="*/ 22 w 25"/>
                  <a:gd name="T23" fmla="*/ 18 h 25"/>
                  <a:gd name="T24" fmla="*/ 1 w 25"/>
                  <a:gd name="T25" fmla="*/ 14 h 25"/>
                  <a:gd name="T26" fmla="*/ 5 w 25"/>
                  <a:gd name="T27" fmla="*/ 17 h 25"/>
                  <a:gd name="T28" fmla="*/ 1 w 25"/>
                  <a:gd name="T29" fmla="*/ 14 h 25"/>
                  <a:gd name="T30" fmla="*/ 9 w 25"/>
                  <a:gd name="T31" fmla="*/ 12 h 25"/>
                  <a:gd name="T32" fmla="*/ 13 w 25"/>
                  <a:gd name="T33" fmla="*/ 14 h 25"/>
                  <a:gd name="T34" fmla="*/ 10 w 25"/>
                  <a:gd name="T35" fmla="*/ 11 h 25"/>
                  <a:gd name="T36" fmla="*/ 14 w 25"/>
                  <a:gd name="T37" fmla="*/ 13 h 25"/>
                  <a:gd name="T38" fmla="*/ 10 w 25"/>
                  <a:gd name="T39" fmla="*/ 11 h 25"/>
                  <a:gd name="T40" fmla="*/ 19 w 25"/>
                  <a:gd name="T41" fmla="*/ 12 h 25"/>
                  <a:gd name="T42" fmla="*/ 25 w 25"/>
                  <a:gd name="T43" fmla="*/ 13 h 25"/>
                  <a:gd name="T44" fmla="*/ 20 w 25"/>
                  <a:gd name="T45" fmla="*/ 9 h 25"/>
                  <a:gd name="T46" fmla="*/ 3 w 25"/>
                  <a:gd name="T47" fmla="*/ 8 h 25"/>
                  <a:gd name="T48" fmla="*/ 8 w 25"/>
                  <a:gd name="T49" fmla="*/ 11 h 25"/>
                  <a:gd name="T50" fmla="*/ 3 w 25"/>
                  <a:gd name="T51" fmla="*/ 8 h 25"/>
                  <a:gd name="T52" fmla="*/ 3 w 25"/>
                  <a:gd name="T53" fmla="*/ 7 h 25"/>
                  <a:gd name="T54" fmla="*/ 9 w 25"/>
                  <a:gd name="T55" fmla="*/ 10 h 25"/>
                  <a:gd name="T56" fmla="*/ 14 w 25"/>
                  <a:gd name="T57" fmla="*/ 5 h 25"/>
                  <a:gd name="T58" fmla="*/ 16 w 25"/>
                  <a:gd name="T59" fmla="*/ 10 h 25"/>
                  <a:gd name="T60" fmla="*/ 14 w 25"/>
                  <a:gd name="T61" fmla="*/ 5 h 25"/>
                  <a:gd name="T62" fmla="*/ 5 w 25"/>
                  <a:gd name="T63" fmla="*/ 3 h 25"/>
                  <a:gd name="T64" fmla="*/ 11 w 25"/>
                  <a:gd name="T65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5" h="25">
                    <a:moveTo>
                      <a:pt x="13" y="22"/>
                    </a:moveTo>
                    <a:cubicBezTo>
                      <a:pt x="13" y="22"/>
                      <a:pt x="13" y="22"/>
                      <a:pt x="13" y="22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6" y="23"/>
                      <a:pt x="15" y="23"/>
                      <a:pt x="13" y="22"/>
                    </a:cubicBezTo>
                    <a:moveTo>
                      <a:pt x="6" y="17"/>
                    </a:moveTo>
                    <a:cubicBezTo>
                      <a:pt x="6" y="17"/>
                      <a:pt x="6" y="18"/>
                      <a:pt x="6" y="18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9" y="20"/>
                      <a:pt x="10" y="19"/>
                    </a:cubicBezTo>
                    <a:cubicBezTo>
                      <a:pt x="8" y="19"/>
                      <a:pt x="7" y="18"/>
                      <a:pt x="6" y="17"/>
                    </a:cubicBezTo>
                    <a:moveTo>
                      <a:pt x="5" y="17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5" y="17"/>
                    </a:cubicBezTo>
                    <a:moveTo>
                      <a:pt x="16" y="16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18" y="17"/>
                      <a:pt x="19" y="18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8"/>
                      <a:pt x="18" y="17"/>
                      <a:pt x="16" y="16"/>
                    </a:cubicBezTo>
                    <a:moveTo>
                      <a:pt x="17" y="15"/>
                    </a:moveTo>
                    <a:cubicBezTo>
                      <a:pt x="17" y="15"/>
                      <a:pt x="17" y="15"/>
                      <a:pt x="17" y="15"/>
                    </a:cubicBezTo>
                    <a:cubicBezTo>
                      <a:pt x="18" y="16"/>
                      <a:pt x="20" y="17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0" y="17"/>
                      <a:pt x="18" y="16"/>
                      <a:pt x="17" y="15"/>
                    </a:cubicBezTo>
                    <a:moveTo>
                      <a:pt x="1" y="14"/>
                    </a:moveTo>
                    <a:cubicBezTo>
                      <a:pt x="1" y="14"/>
                      <a:pt x="0" y="14"/>
                      <a:pt x="0" y="14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4" y="16"/>
                      <a:pt x="2" y="15"/>
                      <a:pt x="1" y="14"/>
                    </a:cubicBezTo>
                    <a:moveTo>
                      <a:pt x="10" y="11"/>
                    </a:moveTo>
                    <a:cubicBezTo>
                      <a:pt x="9" y="12"/>
                      <a:pt x="9" y="12"/>
                      <a:pt x="9" y="12"/>
                    </a:cubicBezTo>
                    <a:cubicBezTo>
                      <a:pt x="10" y="13"/>
                      <a:pt x="12" y="13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3"/>
                      <a:pt x="11" y="12"/>
                      <a:pt x="10" y="11"/>
                    </a:cubicBezTo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1" y="12"/>
                      <a:pt x="12" y="12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2" y="12"/>
                      <a:pt x="11" y="12"/>
                      <a:pt x="10" y="11"/>
                    </a:cubicBezTo>
                    <a:moveTo>
                      <a:pt x="20" y="9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3"/>
                      <a:pt x="22" y="14"/>
                      <a:pt x="24" y="15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3" y="12"/>
                      <a:pt x="22" y="10"/>
                      <a:pt x="20" y="9"/>
                    </a:cubicBezTo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5" y="9"/>
                      <a:pt x="6" y="10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0"/>
                      <a:pt x="5" y="9"/>
                      <a:pt x="3" y="8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5" y="8"/>
                      <a:pt x="7" y="9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7" y="9"/>
                      <a:pt x="5" y="8"/>
                      <a:pt x="3" y="7"/>
                    </a:cubicBezTo>
                    <a:moveTo>
                      <a:pt x="14" y="5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8"/>
                      <a:pt x="14" y="9"/>
                      <a:pt x="16" y="10"/>
                    </a:cubicBezTo>
                    <a:cubicBezTo>
                      <a:pt x="16" y="9"/>
                      <a:pt x="17" y="8"/>
                      <a:pt x="17" y="7"/>
                    </a:cubicBezTo>
                    <a:cubicBezTo>
                      <a:pt x="16" y="7"/>
                      <a:pt x="15" y="6"/>
                      <a:pt x="14" y="5"/>
                    </a:cubicBezTo>
                    <a:moveTo>
                      <a:pt x="6" y="0"/>
                    </a:moveTo>
                    <a:cubicBezTo>
                      <a:pt x="6" y="1"/>
                      <a:pt x="5" y="2"/>
                      <a:pt x="5" y="3"/>
                    </a:cubicBezTo>
                    <a:cubicBezTo>
                      <a:pt x="7" y="4"/>
                      <a:pt x="8" y="5"/>
                      <a:pt x="10" y="6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0" y="2"/>
                      <a:pt x="8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10370"/>
              <p:cNvSpPr>
                <a:spLocks noEditPoints="1"/>
              </p:cNvSpPr>
              <p:nvPr/>
            </p:nvSpPr>
            <p:spPr bwMode="auto">
              <a:xfrm>
                <a:off x="-647" y="3153"/>
                <a:ext cx="40" cy="26"/>
              </a:xfrm>
              <a:custGeom>
                <a:avLst/>
                <a:gdLst>
                  <a:gd name="T0" fmla="*/ 13 w 17"/>
                  <a:gd name="T1" fmla="*/ 8 h 11"/>
                  <a:gd name="T2" fmla="*/ 12 w 17"/>
                  <a:gd name="T3" fmla="*/ 8 h 11"/>
                  <a:gd name="T4" fmla="*/ 15 w 17"/>
                  <a:gd name="T5" fmla="*/ 10 h 11"/>
                  <a:gd name="T6" fmla="*/ 17 w 17"/>
                  <a:gd name="T7" fmla="*/ 11 h 11"/>
                  <a:gd name="T8" fmla="*/ 17 w 17"/>
                  <a:gd name="T9" fmla="*/ 10 h 11"/>
                  <a:gd name="T10" fmla="*/ 13 w 17"/>
                  <a:gd name="T11" fmla="*/ 8 h 11"/>
                  <a:gd name="T12" fmla="*/ 5 w 17"/>
                  <a:gd name="T13" fmla="*/ 3 h 11"/>
                  <a:gd name="T14" fmla="*/ 5 w 17"/>
                  <a:gd name="T15" fmla="*/ 4 h 11"/>
                  <a:gd name="T16" fmla="*/ 9 w 17"/>
                  <a:gd name="T17" fmla="*/ 6 h 11"/>
                  <a:gd name="T18" fmla="*/ 9 w 17"/>
                  <a:gd name="T19" fmla="*/ 5 h 11"/>
                  <a:gd name="T20" fmla="*/ 5 w 17"/>
                  <a:gd name="T21" fmla="*/ 3 h 11"/>
                  <a:gd name="T22" fmla="*/ 5 w 17"/>
                  <a:gd name="T23" fmla="*/ 3 h 11"/>
                  <a:gd name="T24" fmla="*/ 5 w 17"/>
                  <a:gd name="T25" fmla="*/ 3 h 11"/>
                  <a:gd name="T26" fmla="*/ 5 w 17"/>
                  <a:gd name="T27" fmla="*/ 4 h 11"/>
                  <a:gd name="T28" fmla="*/ 5 w 17"/>
                  <a:gd name="T29" fmla="*/ 3 h 11"/>
                  <a:gd name="T30" fmla="*/ 5 w 17"/>
                  <a:gd name="T31" fmla="*/ 3 h 11"/>
                  <a:gd name="T32" fmla="*/ 0 w 17"/>
                  <a:gd name="T33" fmla="*/ 0 h 11"/>
                  <a:gd name="T34" fmla="*/ 0 w 17"/>
                  <a:gd name="T35" fmla="*/ 0 h 11"/>
                  <a:gd name="T36" fmla="*/ 5 w 17"/>
                  <a:gd name="T37" fmla="*/ 3 h 11"/>
                  <a:gd name="T38" fmla="*/ 5 w 17"/>
                  <a:gd name="T39" fmla="*/ 3 h 11"/>
                  <a:gd name="T40" fmla="*/ 0 w 17"/>
                  <a:gd name="T4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7" h="11"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4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5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10371"/>
              <p:cNvSpPr>
                <a:spLocks noEditPoints="1"/>
              </p:cNvSpPr>
              <p:nvPr/>
            </p:nvSpPr>
            <p:spPr bwMode="auto">
              <a:xfrm>
                <a:off x="-756" y="3205"/>
                <a:ext cx="121" cy="198"/>
              </a:xfrm>
              <a:custGeom>
                <a:avLst/>
                <a:gdLst>
                  <a:gd name="T0" fmla="*/ 5 w 51"/>
                  <a:gd name="T1" fmla="*/ 74 h 84"/>
                  <a:gd name="T2" fmla="*/ 11 w 51"/>
                  <a:gd name="T3" fmla="*/ 84 h 84"/>
                  <a:gd name="T4" fmla="*/ 9 w 51"/>
                  <a:gd name="T5" fmla="*/ 77 h 84"/>
                  <a:gd name="T6" fmla="*/ 10 w 51"/>
                  <a:gd name="T7" fmla="*/ 75 h 84"/>
                  <a:gd name="T8" fmla="*/ 15 w 51"/>
                  <a:gd name="T9" fmla="*/ 77 h 84"/>
                  <a:gd name="T10" fmla="*/ 0 w 51"/>
                  <a:gd name="T11" fmla="*/ 59 h 84"/>
                  <a:gd name="T12" fmla="*/ 2 w 51"/>
                  <a:gd name="T13" fmla="*/ 58 h 84"/>
                  <a:gd name="T14" fmla="*/ 5 w 51"/>
                  <a:gd name="T15" fmla="*/ 57 h 84"/>
                  <a:gd name="T16" fmla="*/ 15 w 51"/>
                  <a:gd name="T17" fmla="*/ 67 h 84"/>
                  <a:gd name="T18" fmla="*/ 12 w 51"/>
                  <a:gd name="T19" fmla="*/ 66 h 84"/>
                  <a:gd name="T20" fmla="*/ 10 w 51"/>
                  <a:gd name="T21" fmla="*/ 58 h 84"/>
                  <a:gd name="T22" fmla="*/ 8 w 51"/>
                  <a:gd name="T23" fmla="*/ 57 h 84"/>
                  <a:gd name="T24" fmla="*/ 1 w 51"/>
                  <a:gd name="T25" fmla="*/ 60 h 84"/>
                  <a:gd name="T26" fmla="*/ 0 w 51"/>
                  <a:gd name="T27" fmla="*/ 60 h 84"/>
                  <a:gd name="T28" fmla="*/ 11 w 51"/>
                  <a:gd name="T29" fmla="*/ 65 h 84"/>
                  <a:gd name="T30" fmla="*/ 7 w 51"/>
                  <a:gd name="T31" fmla="*/ 72 h 84"/>
                  <a:gd name="T32" fmla="*/ 15 w 51"/>
                  <a:gd name="T33" fmla="*/ 68 h 84"/>
                  <a:gd name="T34" fmla="*/ 14 w 51"/>
                  <a:gd name="T35" fmla="*/ 60 h 84"/>
                  <a:gd name="T36" fmla="*/ 17 w 51"/>
                  <a:gd name="T37" fmla="*/ 55 h 84"/>
                  <a:gd name="T38" fmla="*/ 25 w 51"/>
                  <a:gd name="T39" fmla="*/ 58 h 84"/>
                  <a:gd name="T40" fmla="*/ 8 w 51"/>
                  <a:gd name="T41" fmla="*/ 57 h 84"/>
                  <a:gd name="T42" fmla="*/ 4 w 51"/>
                  <a:gd name="T43" fmla="*/ 53 h 84"/>
                  <a:gd name="T44" fmla="*/ 9 w 51"/>
                  <a:gd name="T45" fmla="*/ 48 h 84"/>
                  <a:gd name="T46" fmla="*/ 16 w 51"/>
                  <a:gd name="T47" fmla="*/ 55 h 84"/>
                  <a:gd name="T48" fmla="*/ 10 w 51"/>
                  <a:gd name="T49" fmla="*/ 47 h 84"/>
                  <a:gd name="T50" fmla="*/ 9 w 51"/>
                  <a:gd name="T51" fmla="*/ 47 h 84"/>
                  <a:gd name="T52" fmla="*/ 20 w 51"/>
                  <a:gd name="T53" fmla="*/ 49 h 84"/>
                  <a:gd name="T54" fmla="*/ 23 w 51"/>
                  <a:gd name="T55" fmla="*/ 45 h 84"/>
                  <a:gd name="T56" fmla="*/ 22 w 51"/>
                  <a:gd name="T57" fmla="*/ 44 h 84"/>
                  <a:gd name="T58" fmla="*/ 19 w 51"/>
                  <a:gd name="T59" fmla="*/ 50 h 84"/>
                  <a:gd name="T60" fmla="*/ 32 w 51"/>
                  <a:gd name="T61" fmla="*/ 44 h 84"/>
                  <a:gd name="T62" fmla="*/ 24 w 51"/>
                  <a:gd name="T63" fmla="*/ 40 h 84"/>
                  <a:gd name="T64" fmla="*/ 15 w 51"/>
                  <a:gd name="T65" fmla="*/ 39 h 84"/>
                  <a:gd name="T66" fmla="*/ 28 w 51"/>
                  <a:gd name="T67" fmla="*/ 37 h 84"/>
                  <a:gd name="T68" fmla="*/ 17 w 51"/>
                  <a:gd name="T69" fmla="*/ 36 h 84"/>
                  <a:gd name="T70" fmla="*/ 17 w 51"/>
                  <a:gd name="T71" fmla="*/ 36 h 84"/>
                  <a:gd name="T72" fmla="*/ 25 w 51"/>
                  <a:gd name="T73" fmla="*/ 38 h 84"/>
                  <a:gd name="T74" fmla="*/ 27 w 51"/>
                  <a:gd name="T75" fmla="*/ 35 h 84"/>
                  <a:gd name="T76" fmla="*/ 35 w 51"/>
                  <a:gd name="T77" fmla="*/ 38 h 84"/>
                  <a:gd name="T78" fmla="*/ 27 w 51"/>
                  <a:gd name="T79" fmla="*/ 33 h 84"/>
                  <a:gd name="T80" fmla="*/ 20 w 51"/>
                  <a:gd name="T81" fmla="*/ 32 h 84"/>
                  <a:gd name="T82" fmla="*/ 20 w 51"/>
                  <a:gd name="T83" fmla="*/ 31 h 84"/>
                  <a:gd name="T84" fmla="*/ 27 w 51"/>
                  <a:gd name="T85" fmla="*/ 33 h 84"/>
                  <a:gd name="T86" fmla="*/ 26 w 51"/>
                  <a:gd name="T87" fmla="*/ 33 h 84"/>
                  <a:gd name="T88" fmla="*/ 28 w 51"/>
                  <a:gd name="T89" fmla="*/ 30 h 84"/>
                  <a:gd name="T90" fmla="*/ 36 w 51"/>
                  <a:gd name="T91" fmla="*/ 23 h 84"/>
                  <a:gd name="T92" fmla="*/ 37 w 51"/>
                  <a:gd name="T93" fmla="*/ 22 h 84"/>
                  <a:gd name="T94" fmla="*/ 34 w 51"/>
                  <a:gd name="T95" fmla="*/ 20 h 84"/>
                  <a:gd name="T96" fmla="*/ 39 w 51"/>
                  <a:gd name="T97" fmla="*/ 18 h 84"/>
                  <a:gd name="T98" fmla="*/ 39 w 51"/>
                  <a:gd name="T99" fmla="*/ 18 h 84"/>
                  <a:gd name="T100" fmla="*/ 30 w 51"/>
                  <a:gd name="T101" fmla="*/ 19 h 84"/>
                  <a:gd name="T102" fmla="*/ 35 w 51"/>
                  <a:gd name="T103" fmla="*/ 18 h 84"/>
                  <a:gd name="T104" fmla="*/ 34 w 51"/>
                  <a:gd name="T105" fmla="*/ 17 h 84"/>
                  <a:gd name="T106" fmla="*/ 49 w 51"/>
                  <a:gd name="T107" fmla="*/ 13 h 84"/>
                  <a:gd name="T108" fmla="*/ 47 w 51"/>
                  <a:gd name="T109" fmla="*/ 6 h 84"/>
                  <a:gd name="T110" fmla="*/ 36 w 51"/>
                  <a:gd name="T111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1" h="84">
                    <a:moveTo>
                      <a:pt x="11" y="75"/>
                    </a:move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3" y="77"/>
                      <a:pt x="14" y="78"/>
                    </a:cubicBezTo>
                    <a:cubicBezTo>
                      <a:pt x="14" y="78"/>
                      <a:pt x="14" y="78"/>
                      <a:pt x="14" y="78"/>
                    </a:cubicBezTo>
                    <a:cubicBezTo>
                      <a:pt x="13" y="77"/>
                      <a:pt x="12" y="76"/>
                      <a:pt x="11" y="75"/>
                    </a:cubicBezTo>
                    <a:moveTo>
                      <a:pt x="5" y="74"/>
                    </a:moveTo>
                    <a:cubicBezTo>
                      <a:pt x="4" y="77"/>
                      <a:pt x="4" y="77"/>
                      <a:pt x="4" y="77"/>
                    </a:cubicBezTo>
                    <a:cubicBezTo>
                      <a:pt x="3" y="78"/>
                      <a:pt x="3" y="78"/>
                      <a:pt x="3" y="78"/>
                    </a:cubicBezTo>
                    <a:cubicBezTo>
                      <a:pt x="3" y="79"/>
                      <a:pt x="3" y="79"/>
                      <a:pt x="3" y="79"/>
                    </a:cubicBezTo>
                    <a:cubicBezTo>
                      <a:pt x="2" y="78"/>
                      <a:pt x="1" y="78"/>
                      <a:pt x="1" y="78"/>
                    </a:cubicBezTo>
                    <a:cubicBezTo>
                      <a:pt x="1" y="78"/>
                      <a:pt x="3" y="79"/>
                      <a:pt x="6" y="81"/>
                    </a:cubicBezTo>
                    <a:cubicBezTo>
                      <a:pt x="9" y="82"/>
                      <a:pt x="11" y="84"/>
                      <a:pt x="11" y="84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2" y="82"/>
                      <a:pt x="13" y="81"/>
                      <a:pt x="14" y="79"/>
                    </a:cubicBezTo>
                    <a:cubicBezTo>
                      <a:pt x="12" y="78"/>
                      <a:pt x="11" y="78"/>
                      <a:pt x="10" y="77"/>
                    </a:cubicBezTo>
                    <a:cubicBezTo>
                      <a:pt x="9" y="78"/>
                      <a:pt x="9" y="79"/>
                      <a:pt x="8" y="80"/>
                    </a:cubicBezTo>
                    <a:cubicBezTo>
                      <a:pt x="8" y="79"/>
                      <a:pt x="9" y="78"/>
                      <a:pt x="9" y="77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5" y="74"/>
                      <a:pt x="5" y="74"/>
                      <a:pt x="5" y="74"/>
                    </a:cubicBezTo>
                    <a:moveTo>
                      <a:pt x="7" y="72"/>
                    </a:moveTo>
                    <a:cubicBezTo>
                      <a:pt x="6" y="73"/>
                      <a:pt x="6" y="73"/>
                      <a:pt x="6" y="73"/>
                    </a:cubicBezTo>
                    <a:cubicBezTo>
                      <a:pt x="7" y="73"/>
                      <a:pt x="7" y="73"/>
                      <a:pt x="8" y="73"/>
                    </a:cubicBezTo>
                    <a:cubicBezTo>
                      <a:pt x="9" y="74"/>
                      <a:pt x="9" y="75"/>
                      <a:pt x="10" y="75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9" y="74"/>
                      <a:pt x="8" y="73"/>
                      <a:pt x="7" y="72"/>
                    </a:cubicBezTo>
                    <a:moveTo>
                      <a:pt x="15" y="68"/>
                    </a:moveTo>
                    <a:cubicBezTo>
                      <a:pt x="13" y="70"/>
                      <a:pt x="12" y="73"/>
                      <a:pt x="11" y="75"/>
                    </a:cubicBezTo>
                    <a:cubicBezTo>
                      <a:pt x="12" y="75"/>
                      <a:pt x="12" y="76"/>
                      <a:pt x="13" y="76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6" y="75"/>
                      <a:pt x="17" y="73"/>
                      <a:pt x="18" y="70"/>
                    </a:cubicBezTo>
                    <a:cubicBezTo>
                      <a:pt x="18" y="70"/>
                      <a:pt x="17" y="70"/>
                      <a:pt x="17" y="70"/>
                    </a:cubicBezTo>
                    <a:cubicBezTo>
                      <a:pt x="16" y="69"/>
                      <a:pt x="15" y="69"/>
                      <a:pt x="15" y="68"/>
                    </a:cubicBezTo>
                    <a:moveTo>
                      <a:pt x="0" y="59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moveTo>
                      <a:pt x="2" y="57"/>
                    </a:moveTo>
                    <a:cubicBezTo>
                      <a:pt x="2" y="57"/>
                      <a:pt x="2" y="58"/>
                      <a:pt x="2" y="5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57"/>
                      <a:pt x="2" y="57"/>
                      <a:pt x="2" y="57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5" y="57"/>
                    </a:moveTo>
                    <a:cubicBezTo>
                      <a:pt x="5" y="57"/>
                      <a:pt x="4" y="57"/>
                      <a:pt x="4" y="57"/>
                    </a:cubicBezTo>
                    <a:cubicBezTo>
                      <a:pt x="5" y="57"/>
                      <a:pt x="6" y="57"/>
                      <a:pt x="7" y="57"/>
                    </a:cubicBezTo>
                    <a:cubicBezTo>
                      <a:pt x="7" y="57"/>
                      <a:pt x="8" y="57"/>
                      <a:pt x="8" y="57"/>
                    </a:cubicBezTo>
                    <a:cubicBezTo>
                      <a:pt x="8" y="57"/>
                      <a:pt x="7" y="57"/>
                      <a:pt x="5" y="57"/>
                    </a:cubicBezTo>
                    <a:moveTo>
                      <a:pt x="15" y="68"/>
                    </a:moveTo>
                    <a:cubicBezTo>
                      <a:pt x="15" y="68"/>
                      <a:pt x="15" y="67"/>
                      <a:pt x="15" y="67"/>
                    </a:cubicBezTo>
                    <a:cubicBezTo>
                      <a:pt x="15" y="67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moveTo>
                      <a:pt x="11" y="66"/>
                    </a:move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2" y="66"/>
                      <a:pt x="12" y="66"/>
                    </a:cubicBezTo>
                    <a:cubicBezTo>
                      <a:pt x="12" y="66"/>
                      <a:pt x="12" y="66"/>
                      <a:pt x="12" y="66"/>
                    </a:cubicBezTo>
                    <a:cubicBezTo>
                      <a:pt x="12" y="66"/>
                      <a:pt x="11" y="66"/>
                      <a:pt x="11" y="66"/>
                    </a:cubicBezTo>
                    <a:moveTo>
                      <a:pt x="11" y="54"/>
                    </a:moveTo>
                    <a:cubicBezTo>
                      <a:pt x="10" y="57"/>
                      <a:pt x="10" y="57"/>
                      <a:pt x="10" y="57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4" y="63"/>
                      <a:pt x="8" y="60"/>
                      <a:pt x="8" y="59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8" y="57"/>
                      <a:pt x="8" y="57"/>
                      <a:pt x="7" y="57"/>
                    </a:cubicBezTo>
                    <a:cubicBezTo>
                      <a:pt x="6" y="57"/>
                      <a:pt x="5" y="57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2" y="60"/>
                      <a:pt x="4" y="62"/>
                      <a:pt x="7" y="64"/>
                    </a:cubicBezTo>
                    <a:cubicBezTo>
                      <a:pt x="9" y="64"/>
                      <a:pt x="10" y="65"/>
                      <a:pt x="11" y="65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7" y="63"/>
                      <a:pt x="4" y="62"/>
                      <a:pt x="3" y="61"/>
                    </a:cubicBezTo>
                    <a:cubicBezTo>
                      <a:pt x="3" y="61"/>
                      <a:pt x="4" y="62"/>
                      <a:pt x="5" y="62"/>
                    </a:cubicBezTo>
                    <a:cubicBezTo>
                      <a:pt x="7" y="64"/>
                      <a:pt x="10" y="65"/>
                      <a:pt x="11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8" y="73"/>
                      <a:pt x="9" y="74"/>
                      <a:pt x="11" y="75"/>
                    </a:cubicBezTo>
                    <a:cubicBezTo>
                      <a:pt x="12" y="73"/>
                      <a:pt x="13" y="70"/>
                      <a:pt x="15" y="68"/>
                    </a:cubicBezTo>
                    <a:cubicBezTo>
                      <a:pt x="14" y="68"/>
                      <a:pt x="14" y="68"/>
                      <a:pt x="14" y="68"/>
                    </a:cubicBezTo>
                    <a:cubicBezTo>
                      <a:pt x="14" y="68"/>
                      <a:pt x="14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6" y="68"/>
                      <a:pt x="17" y="69"/>
                      <a:pt x="19" y="70"/>
                    </a:cubicBezTo>
                    <a:cubicBezTo>
                      <a:pt x="20" y="67"/>
                      <a:pt x="22" y="64"/>
                      <a:pt x="23" y="62"/>
                    </a:cubicBezTo>
                    <a:cubicBezTo>
                      <a:pt x="23" y="61"/>
                      <a:pt x="22" y="61"/>
                      <a:pt x="22" y="61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3" y="62"/>
                      <a:pt x="13" y="62"/>
                    </a:cubicBezTo>
                    <a:cubicBezTo>
                      <a:pt x="13" y="61"/>
                      <a:pt x="13" y="61"/>
                      <a:pt x="13" y="61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1" y="54"/>
                      <a:pt x="11" y="54"/>
                      <a:pt x="11" y="54"/>
                    </a:cubicBezTo>
                    <a:moveTo>
                      <a:pt x="18" y="54"/>
                    </a:moveTo>
                    <a:cubicBezTo>
                      <a:pt x="17" y="55"/>
                      <a:pt x="17" y="55"/>
                      <a:pt x="17" y="55"/>
                    </a:cubicBezTo>
                    <a:cubicBezTo>
                      <a:pt x="19" y="57"/>
                      <a:pt x="22" y="58"/>
                      <a:pt x="24" y="60"/>
                    </a:cubicBezTo>
                    <a:cubicBezTo>
                      <a:pt x="24" y="59"/>
                      <a:pt x="24" y="59"/>
                      <a:pt x="25" y="58"/>
                    </a:cubicBezTo>
                    <a:cubicBezTo>
                      <a:pt x="22" y="57"/>
                      <a:pt x="20" y="55"/>
                      <a:pt x="18" y="54"/>
                    </a:cubicBezTo>
                    <a:moveTo>
                      <a:pt x="19" y="52"/>
                    </a:moveTo>
                    <a:cubicBezTo>
                      <a:pt x="18" y="54"/>
                      <a:pt x="18" y="54"/>
                      <a:pt x="18" y="54"/>
                    </a:cubicBezTo>
                    <a:cubicBezTo>
                      <a:pt x="25" y="58"/>
                      <a:pt x="25" y="58"/>
                      <a:pt x="25" y="58"/>
                    </a:cubicBezTo>
                    <a:cubicBezTo>
                      <a:pt x="25" y="57"/>
                      <a:pt x="25" y="57"/>
                      <a:pt x="26" y="56"/>
                    </a:cubicBezTo>
                    <a:cubicBezTo>
                      <a:pt x="23" y="55"/>
                      <a:pt x="21" y="54"/>
                      <a:pt x="19" y="52"/>
                    </a:cubicBezTo>
                    <a:moveTo>
                      <a:pt x="7" y="51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7" y="55"/>
                      <a:pt x="8" y="56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7" y="51"/>
                      <a:pt x="7" y="51"/>
                      <a:pt x="7" y="51"/>
                    </a:cubicBezTo>
                    <a:moveTo>
                      <a:pt x="6" y="50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5" y="52"/>
                      <a:pt x="6" y="51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moveTo>
                      <a:pt x="10" y="47"/>
                    </a:moveTo>
                    <a:cubicBezTo>
                      <a:pt x="10" y="48"/>
                      <a:pt x="9" y="48"/>
                      <a:pt x="9" y="48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10" y="50"/>
                      <a:pt x="11" y="51"/>
                      <a:pt x="12" y="52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2"/>
                      <a:pt x="12" y="52"/>
                      <a:pt x="13" y="52"/>
                    </a:cubicBezTo>
                    <a:cubicBezTo>
                      <a:pt x="14" y="53"/>
                      <a:pt x="15" y="54"/>
                      <a:pt x="16" y="55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6" y="52"/>
                      <a:pt x="14" y="52"/>
                      <a:pt x="13" y="51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5" y="50"/>
                      <a:pt x="13" y="49"/>
                      <a:pt x="10" y="47"/>
                    </a:cubicBezTo>
                    <a:cubicBezTo>
                      <a:pt x="10" y="47"/>
                      <a:pt x="10" y="47"/>
                      <a:pt x="10" y="47"/>
                    </a:cubicBezTo>
                    <a:moveTo>
                      <a:pt x="22" y="47"/>
                    </a:move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52"/>
                      <a:pt x="25" y="53"/>
                      <a:pt x="27" y="54"/>
                    </a:cubicBezTo>
                    <a:cubicBezTo>
                      <a:pt x="27" y="53"/>
                      <a:pt x="28" y="52"/>
                      <a:pt x="29" y="51"/>
                    </a:cubicBezTo>
                    <a:cubicBezTo>
                      <a:pt x="26" y="50"/>
                      <a:pt x="24" y="48"/>
                      <a:pt x="22" y="47"/>
                    </a:cubicBezTo>
                    <a:moveTo>
                      <a:pt x="9" y="47"/>
                    </a:moveTo>
                    <a:cubicBezTo>
                      <a:pt x="7" y="48"/>
                      <a:pt x="7" y="48"/>
                      <a:pt x="7" y="48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8" y="48"/>
                      <a:pt x="8" y="47"/>
                      <a:pt x="9" y="47"/>
                    </a:cubicBezTo>
                    <a:cubicBezTo>
                      <a:pt x="9" y="47"/>
                      <a:pt x="9" y="47"/>
                      <a:pt x="9" y="47"/>
                    </a:cubicBezTo>
                    <a:moveTo>
                      <a:pt x="21" y="46"/>
                    </a:moveTo>
                    <a:cubicBezTo>
                      <a:pt x="21" y="47"/>
                      <a:pt x="20" y="48"/>
                      <a:pt x="20" y="49"/>
                    </a:cubicBezTo>
                    <a:cubicBezTo>
                      <a:pt x="20" y="49"/>
                      <a:pt x="20" y="50"/>
                      <a:pt x="20" y="50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1" y="46"/>
                      <a:pt x="21" y="46"/>
                      <a:pt x="21" y="46"/>
                    </a:cubicBezTo>
                    <a:moveTo>
                      <a:pt x="24" y="43"/>
                    </a:moveTo>
                    <a:cubicBezTo>
                      <a:pt x="23" y="45"/>
                      <a:pt x="23" y="45"/>
                      <a:pt x="23" y="45"/>
                    </a:cubicBezTo>
                    <a:cubicBezTo>
                      <a:pt x="25" y="46"/>
                      <a:pt x="28" y="48"/>
                      <a:pt x="30" y="49"/>
                    </a:cubicBezTo>
                    <a:cubicBezTo>
                      <a:pt x="30" y="48"/>
                      <a:pt x="30" y="48"/>
                      <a:pt x="30" y="47"/>
                    </a:cubicBezTo>
                    <a:cubicBezTo>
                      <a:pt x="28" y="46"/>
                      <a:pt x="26" y="45"/>
                      <a:pt x="24" y="43"/>
                    </a:cubicBezTo>
                    <a:moveTo>
                      <a:pt x="23" y="43"/>
                    </a:moveTo>
                    <a:cubicBezTo>
                      <a:pt x="23" y="43"/>
                      <a:pt x="23" y="44"/>
                      <a:pt x="22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3" y="43"/>
                      <a:pt x="23" y="43"/>
                      <a:pt x="23" y="43"/>
                    </a:cubicBezTo>
                    <a:moveTo>
                      <a:pt x="14" y="41"/>
                    </a:moveTo>
                    <a:cubicBezTo>
                      <a:pt x="13" y="42"/>
                      <a:pt x="12" y="44"/>
                      <a:pt x="11" y="45"/>
                    </a:cubicBezTo>
                    <a:cubicBezTo>
                      <a:pt x="14" y="47"/>
                      <a:pt x="16" y="48"/>
                      <a:pt x="19" y="50"/>
                    </a:cubicBezTo>
                    <a:cubicBezTo>
                      <a:pt x="21" y="46"/>
                      <a:pt x="21" y="46"/>
                      <a:pt x="21" y="46"/>
                    </a:cubicBezTo>
                    <a:cubicBezTo>
                      <a:pt x="18" y="44"/>
                      <a:pt x="16" y="43"/>
                      <a:pt x="14" y="41"/>
                    </a:cubicBezTo>
                    <a:moveTo>
                      <a:pt x="25" y="41"/>
                    </a:moveTo>
                    <a:cubicBezTo>
                      <a:pt x="25" y="42"/>
                      <a:pt x="25" y="42"/>
                      <a:pt x="25" y="42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2" y="45"/>
                      <a:pt x="32" y="45"/>
                      <a:pt x="32" y="44"/>
                    </a:cubicBezTo>
                    <a:cubicBezTo>
                      <a:pt x="30" y="43"/>
                      <a:pt x="28" y="42"/>
                      <a:pt x="25" y="41"/>
                    </a:cubicBezTo>
                    <a:moveTo>
                      <a:pt x="13" y="40"/>
                    </a:moveTo>
                    <a:cubicBezTo>
                      <a:pt x="12" y="40"/>
                      <a:pt x="12" y="42"/>
                      <a:pt x="10" y="44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2" y="42"/>
                      <a:pt x="13" y="40"/>
                      <a:pt x="13" y="40"/>
                    </a:cubicBezTo>
                    <a:moveTo>
                      <a:pt x="24" y="40"/>
                    </a:moveTo>
                    <a:cubicBezTo>
                      <a:pt x="24" y="40"/>
                      <a:pt x="24" y="41"/>
                      <a:pt x="24" y="41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1"/>
                      <a:pt x="24" y="41"/>
                      <a:pt x="24" y="40"/>
                    </a:cubicBezTo>
                    <a:cubicBezTo>
                      <a:pt x="24" y="40"/>
                      <a:pt x="24" y="40"/>
                      <a:pt x="24" y="40"/>
                    </a:cubicBezTo>
                    <a:moveTo>
                      <a:pt x="16" y="38"/>
                    </a:moveTo>
                    <a:cubicBezTo>
                      <a:pt x="15" y="38"/>
                      <a:pt x="15" y="39"/>
                      <a:pt x="15" y="39"/>
                    </a:cubicBezTo>
                    <a:cubicBezTo>
                      <a:pt x="16" y="40"/>
                      <a:pt x="17" y="41"/>
                      <a:pt x="19" y="42"/>
                    </a:cubicBezTo>
                    <a:cubicBezTo>
                      <a:pt x="20" y="43"/>
                      <a:pt x="20" y="43"/>
                      <a:pt x="21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2" y="43"/>
                      <a:pt x="22" y="43"/>
                      <a:pt x="22" y="42"/>
                    </a:cubicBezTo>
                    <a:cubicBezTo>
                      <a:pt x="20" y="41"/>
                      <a:pt x="18" y="39"/>
                      <a:pt x="16" y="38"/>
                    </a:cubicBezTo>
                    <a:moveTo>
                      <a:pt x="28" y="37"/>
                    </a:moveTo>
                    <a:cubicBezTo>
                      <a:pt x="27" y="37"/>
                      <a:pt x="27" y="38"/>
                      <a:pt x="27" y="39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4" y="42"/>
                      <a:pt x="34" y="41"/>
                      <a:pt x="34" y="40"/>
                    </a:cubicBezTo>
                    <a:cubicBezTo>
                      <a:pt x="34" y="40"/>
                      <a:pt x="34" y="40"/>
                      <a:pt x="33" y="39"/>
                    </a:cubicBezTo>
                    <a:cubicBezTo>
                      <a:pt x="31" y="39"/>
                      <a:pt x="29" y="38"/>
                      <a:pt x="28" y="37"/>
                    </a:cubicBezTo>
                    <a:moveTo>
                      <a:pt x="17" y="36"/>
                    </a:moveTo>
                    <a:cubicBezTo>
                      <a:pt x="17" y="36"/>
                      <a:pt x="16" y="37"/>
                      <a:pt x="16" y="37"/>
                    </a:cubicBezTo>
                    <a:cubicBezTo>
                      <a:pt x="18" y="38"/>
                      <a:pt x="19" y="39"/>
                      <a:pt x="20" y="39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1" y="38"/>
                      <a:pt x="19" y="37"/>
                      <a:pt x="17" y="36"/>
                    </a:cubicBezTo>
                    <a:moveTo>
                      <a:pt x="28" y="3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30" y="37"/>
                      <a:pt x="31" y="37"/>
                      <a:pt x="32" y="38"/>
                    </a:cubicBezTo>
                    <a:cubicBezTo>
                      <a:pt x="31" y="37"/>
                      <a:pt x="30" y="37"/>
                      <a:pt x="28" y="36"/>
                    </a:cubicBezTo>
                    <a:moveTo>
                      <a:pt x="26" y="36"/>
                    </a:moveTo>
                    <a:cubicBezTo>
                      <a:pt x="26" y="37"/>
                      <a:pt x="26" y="37"/>
                      <a:pt x="25" y="38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6" y="37"/>
                      <a:pt x="26" y="37"/>
                      <a:pt x="26" y="36"/>
                    </a:cubicBezTo>
                    <a:cubicBezTo>
                      <a:pt x="26" y="36"/>
                      <a:pt x="26" y="36"/>
                      <a:pt x="26" y="36"/>
                    </a:cubicBezTo>
                    <a:moveTo>
                      <a:pt x="27" y="35"/>
                    </a:move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moveTo>
                      <a:pt x="29" y="34"/>
                    </a:moveTo>
                    <a:cubicBezTo>
                      <a:pt x="29" y="35"/>
                      <a:pt x="29" y="35"/>
                      <a:pt x="29" y="35"/>
                    </a:cubicBezTo>
                    <a:cubicBezTo>
                      <a:pt x="31" y="36"/>
                      <a:pt x="33" y="37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29" y="34"/>
                      <a:pt x="29" y="34"/>
                      <a:pt x="29" y="34"/>
                    </a:cubicBezTo>
                    <a:moveTo>
                      <a:pt x="27" y="33"/>
                    </a:moveTo>
                    <a:cubicBezTo>
                      <a:pt x="27" y="33"/>
                      <a:pt x="27" y="33"/>
                      <a:pt x="27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27" y="34"/>
                      <a:pt x="28" y="33"/>
                      <a:pt x="28" y="33"/>
                    </a:cubicBezTo>
                    <a:cubicBezTo>
                      <a:pt x="27" y="33"/>
                      <a:pt x="27" y="33"/>
                      <a:pt x="27" y="33"/>
                    </a:cubicBezTo>
                    <a:moveTo>
                      <a:pt x="31" y="32"/>
                    </a:moveTo>
                    <a:cubicBezTo>
                      <a:pt x="30" y="33"/>
                      <a:pt x="30" y="34"/>
                      <a:pt x="29" y="34"/>
                    </a:cubicBezTo>
                    <a:cubicBezTo>
                      <a:pt x="31" y="36"/>
                      <a:pt x="33" y="37"/>
                      <a:pt x="35" y="38"/>
                    </a:cubicBezTo>
                    <a:cubicBezTo>
                      <a:pt x="36" y="37"/>
                      <a:pt x="36" y="36"/>
                      <a:pt x="37" y="36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20" y="32"/>
                    </a:moveTo>
                    <a:cubicBezTo>
                      <a:pt x="19" y="33"/>
                      <a:pt x="19" y="33"/>
                      <a:pt x="18" y="34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5" y="37"/>
                      <a:pt x="25" y="36"/>
                      <a:pt x="25" y="35"/>
                    </a:cubicBezTo>
                    <a:cubicBezTo>
                      <a:pt x="23" y="34"/>
                      <a:pt x="22" y="33"/>
                      <a:pt x="20" y="32"/>
                    </a:cubicBezTo>
                    <a:moveTo>
                      <a:pt x="20" y="31"/>
                    </a:moveTo>
                    <a:cubicBezTo>
                      <a:pt x="20" y="31"/>
                      <a:pt x="20" y="31"/>
                      <a:pt x="20" y="31"/>
                    </a:cubicBezTo>
                    <a:cubicBezTo>
                      <a:pt x="22" y="32"/>
                      <a:pt x="24" y="33"/>
                      <a:pt x="26" y="35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4" y="33"/>
                      <a:pt x="22" y="32"/>
                      <a:pt x="20" y="31"/>
                    </a:cubicBezTo>
                    <a:moveTo>
                      <a:pt x="29" y="31"/>
                    </a:moveTo>
                    <a:cubicBezTo>
                      <a:pt x="28" y="31"/>
                      <a:pt x="28" y="32"/>
                      <a:pt x="27" y="33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28" y="32"/>
                      <a:pt x="28" y="32"/>
                      <a:pt x="29" y="31"/>
                    </a:cubicBezTo>
                    <a:cubicBezTo>
                      <a:pt x="29" y="31"/>
                      <a:pt x="29" y="31"/>
                      <a:pt x="29" y="31"/>
                    </a:cubicBezTo>
                    <a:moveTo>
                      <a:pt x="21" y="29"/>
                    </a:moveTo>
                    <a:cubicBezTo>
                      <a:pt x="21" y="29"/>
                      <a:pt x="21" y="29"/>
                      <a:pt x="21" y="30"/>
                    </a:cubicBezTo>
                    <a:cubicBezTo>
                      <a:pt x="23" y="31"/>
                      <a:pt x="25" y="32"/>
                      <a:pt x="26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9"/>
                      <a:pt x="21" y="29"/>
                      <a:pt x="21" y="29"/>
                    </a:cubicBezTo>
                    <a:moveTo>
                      <a:pt x="23" y="27"/>
                    </a:moveTo>
                    <a:cubicBezTo>
                      <a:pt x="22" y="28"/>
                      <a:pt x="22" y="28"/>
                      <a:pt x="21" y="29"/>
                    </a:cubicBezTo>
                    <a:cubicBezTo>
                      <a:pt x="23" y="30"/>
                      <a:pt x="25" y="32"/>
                      <a:pt x="27" y="33"/>
                    </a:cubicBezTo>
                    <a:cubicBezTo>
                      <a:pt x="27" y="32"/>
                      <a:pt x="27" y="31"/>
                      <a:pt x="28" y="30"/>
                    </a:cubicBezTo>
                    <a:cubicBezTo>
                      <a:pt x="23" y="27"/>
                      <a:pt x="23" y="27"/>
                      <a:pt x="23" y="27"/>
                    </a:cubicBezTo>
                    <a:moveTo>
                      <a:pt x="36" y="23"/>
                    </a:moveTo>
                    <a:cubicBezTo>
                      <a:pt x="36" y="23"/>
                      <a:pt x="36" y="23"/>
                      <a:pt x="36" y="24"/>
                    </a:cubicBezTo>
                    <a:cubicBezTo>
                      <a:pt x="38" y="25"/>
                      <a:pt x="40" y="26"/>
                      <a:pt x="41" y="27"/>
                    </a:cubicBezTo>
                    <a:cubicBezTo>
                      <a:pt x="42" y="27"/>
                      <a:pt x="42" y="26"/>
                      <a:pt x="42" y="26"/>
                    </a:cubicBezTo>
                    <a:cubicBezTo>
                      <a:pt x="40" y="25"/>
                      <a:pt x="38" y="24"/>
                      <a:pt x="36" y="23"/>
                    </a:cubicBezTo>
                    <a:moveTo>
                      <a:pt x="37" y="22"/>
                    </a:moveTo>
                    <a:cubicBezTo>
                      <a:pt x="37" y="22"/>
                      <a:pt x="36" y="22"/>
                      <a:pt x="36" y="23"/>
                    </a:cubicBezTo>
                    <a:cubicBezTo>
                      <a:pt x="38" y="24"/>
                      <a:pt x="40" y="25"/>
                      <a:pt x="42" y="26"/>
                    </a:cubicBezTo>
                    <a:cubicBezTo>
                      <a:pt x="42" y="26"/>
                      <a:pt x="42" y="25"/>
                      <a:pt x="43" y="25"/>
                    </a:cubicBezTo>
                    <a:cubicBezTo>
                      <a:pt x="41" y="24"/>
                      <a:pt x="39" y="23"/>
                      <a:pt x="38" y="22"/>
                    </a:cubicBezTo>
                    <a:cubicBezTo>
                      <a:pt x="38" y="22"/>
                      <a:pt x="37" y="22"/>
                      <a:pt x="37" y="22"/>
                    </a:cubicBezTo>
                    <a:moveTo>
                      <a:pt x="33" y="21"/>
                    </a:moveTo>
                    <a:cubicBezTo>
                      <a:pt x="33" y="21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moveTo>
                      <a:pt x="34" y="20"/>
                    </a:moveTo>
                    <a:cubicBezTo>
                      <a:pt x="34" y="20"/>
                      <a:pt x="33" y="20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9" y="18"/>
                    </a:moveTo>
                    <a:cubicBezTo>
                      <a:pt x="39" y="19"/>
                      <a:pt x="38" y="19"/>
                      <a:pt x="38" y="20"/>
                    </a:cubicBezTo>
                    <a:cubicBezTo>
                      <a:pt x="39" y="21"/>
                      <a:pt x="40" y="21"/>
                      <a:pt x="41" y="22"/>
                    </a:cubicBezTo>
                    <a:cubicBezTo>
                      <a:pt x="42" y="22"/>
                      <a:pt x="43" y="23"/>
                      <a:pt x="43" y="23"/>
                    </a:cubicBezTo>
                    <a:cubicBezTo>
                      <a:pt x="44" y="23"/>
                      <a:pt x="44" y="22"/>
                      <a:pt x="44" y="21"/>
                    </a:cubicBezTo>
                    <a:cubicBezTo>
                      <a:pt x="43" y="20"/>
                      <a:pt x="41" y="19"/>
                      <a:pt x="40" y="18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29" y="17"/>
                    </a:moveTo>
                    <a:cubicBezTo>
                      <a:pt x="28" y="17"/>
                      <a:pt x="28" y="18"/>
                      <a:pt x="28" y="19"/>
                    </a:cubicBezTo>
                    <a:cubicBezTo>
                      <a:pt x="28" y="19"/>
                      <a:pt x="28" y="19"/>
                      <a:pt x="27" y="19"/>
                    </a:cubicBezTo>
                    <a:cubicBezTo>
                      <a:pt x="29" y="20"/>
                      <a:pt x="30" y="21"/>
                      <a:pt x="32" y="22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0"/>
                      <a:pt x="31" y="20"/>
                      <a:pt x="30" y="19"/>
                    </a:cubicBezTo>
                    <a:cubicBezTo>
                      <a:pt x="31" y="20"/>
                      <a:pt x="32" y="20"/>
                      <a:pt x="32" y="21"/>
                    </a:cubicBezTo>
                    <a:cubicBezTo>
                      <a:pt x="33" y="20"/>
                      <a:pt x="33" y="20"/>
                      <a:pt x="33" y="19"/>
                    </a:cubicBezTo>
                    <a:cubicBezTo>
                      <a:pt x="32" y="18"/>
                      <a:pt x="30" y="18"/>
                      <a:pt x="29" y="17"/>
                    </a:cubicBezTo>
                    <a:moveTo>
                      <a:pt x="35" y="16"/>
                    </a:moveTo>
                    <a:cubicBezTo>
                      <a:pt x="35" y="16"/>
                      <a:pt x="35" y="17"/>
                      <a:pt x="34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17"/>
                      <a:pt x="35" y="16"/>
                      <a:pt x="36" y="16"/>
                    </a:cubicBezTo>
                    <a:cubicBezTo>
                      <a:pt x="35" y="16"/>
                      <a:pt x="35" y="16"/>
                      <a:pt x="35" y="16"/>
                    </a:cubicBezTo>
                    <a:moveTo>
                      <a:pt x="31" y="13"/>
                    </a:moveTo>
                    <a:cubicBezTo>
                      <a:pt x="30" y="13"/>
                      <a:pt x="30" y="14"/>
                      <a:pt x="30" y="15"/>
                    </a:cubicBezTo>
                    <a:cubicBezTo>
                      <a:pt x="31" y="16"/>
                      <a:pt x="32" y="17"/>
                      <a:pt x="34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1" y="13"/>
                      <a:pt x="31" y="13"/>
                      <a:pt x="31" y="13"/>
                    </a:cubicBezTo>
                    <a:moveTo>
                      <a:pt x="44" y="10"/>
                    </a:moveTo>
                    <a:cubicBezTo>
                      <a:pt x="44" y="11"/>
                      <a:pt x="43" y="12"/>
                      <a:pt x="43" y="12"/>
                    </a:cubicBezTo>
                    <a:cubicBezTo>
                      <a:pt x="44" y="13"/>
                      <a:pt x="46" y="14"/>
                      <a:pt x="48" y="15"/>
                    </a:cubicBezTo>
                    <a:cubicBezTo>
                      <a:pt x="48" y="14"/>
                      <a:pt x="48" y="14"/>
                      <a:pt x="49" y="13"/>
                    </a:cubicBezTo>
                    <a:cubicBezTo>
                      <a:pt x="47" y="12"/>
                      <a:pt x="46" y="11"/>
                      <a:pt x="44" y="10"/>
                    </a:cubicBezTo>
                    <a:moveTo>
                      <a:pt x="47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0" y="8"/>
                      <a:pt x="48" y="7"/>
                      <a:pt x="47" y="6"/>
                    </a:cubicBezTo>
                    <a:moveTo>
                      <a:pt x="34" y="4"/>
                    </a:moveTo>
                    <a:cubicBezTo>
                      <a:pt x="34" y="5"/>
                      <a:pt x="34" y="6"/>
                      <a:pt x="33" y="7"/>
                    </a:cubicBezTo>
                    <a:cubicBezTo>
                      <a:pt x="35" y="8"/>
                      <a:pt x="37" y="9"/>
                      <a:pt x="38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38" y="7"/>
                      <a:pt x="36" y="5"/>
                      <a:pt x="34" y="4"/>
                    </a:cubicBezTo>
                    <a:moveTo>
                      <a:pt x="36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0" y="2"/>
                      <a:pt x="38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0372"/>
              <p:cNvSpPr>
                <a:spLocks/>
              </p:cNvSpPr>
              <p:nvPr/>
            </p:nvSpPr>
            <p:spPr bwMode="auto">
              <a:xfrm>
                <a:off x="-571" y="3124"/>
                <a:ext cx="14" cy="17"/>
              </a:xfrm>
              <a:custGeom>
                <a:avLst/>
                <a:gdLst>
                  <a:gd name="T0" fmla="*/ 2 w 6"/>
                  <a:gd name="T1" fmla="*/ 0 h 7"/>
                  <a:gd name="T2" fmla="*/ 0 w 6"/>
                  <a:gd name="T3" fmla="*/ 5 h 7"/>
                  <a:gd name="T4" fmla="*/ 4 w 6"/>
                  <a:gd name="T5" fmla="*/ 7 h 7"/>
                  <a:gd name="T6" fmla="*/ 4 w 6"/>
                  <a:gd name="T7" fmla="*/ 7 h 7"/>
                  <a:gd name="T8" fmla="*/ 6 w 6"/>
                  <a:gd name="T9" fmla="*/ 2 h 7"/>
                  <a:gd name="T10" fmla="*/ 2 w 6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7">
                    <a:moveTo>
                      <a:pt x="2" y="0"/>
                    </a:moveTo>
                    <a:cubicBezTo>
                      <a:pt x="1" y="2"/>
                      <a:pt x="1" y="3"/>
                      <a:pt x="0" y="5"/>
                    </a:cubicBezTo>
                    <a:cubicBezTo>
                      <a:pt x="1" y="6"/>
                      <a:pt x="2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0373"/>
              <p:cNvSpPr>
                <a:spLocks noEditPoints="1"/>
              </p:cNvSpPr>
              <p:nvPr/>
            </p:nvSpPr>
            <p:spPr bwMode="auto">
              <a:xfrm>
                <a:off x="-576" y="3120"/>
                <a:ext cx="21" cy="28"/>
              </a:xfrm>
              <a:custGeom>
                <a:avLst/>
                <a:gdLst>
                  <a:gd name="T0" fmla="*/ 2 w 9"/>
                  <a:gd name="T1" fmla="*/ 7 h 12"/>
                  <a:gd name="T2" fmla="*/ 0 w 9"/>
                  <a:gd name="T3" fmla="*/ 9 h 12"/>
                  <a:gd name="T4" fmla="*/ 5 w 9"/>
                  <a:gd name="T5" fmla="*/ 12 h 12"/>
                  <a:gd name="T6" fmla="*/ 6 w 9"/>
                  <a:gd name="T7" fmla="*/ 9 h 12"/>
                  <a:gd name="T8" fmla="*/ 2 w 9"/>
                  <a:gd name="T9" fmla="*/ 7 h 12"/>
                  <a:gd name="T10" fmla="*/ 5 w 9"/>
                  <a:gd name="T11" fmla="*/ 1 h 12"/>
                  <a:gd name="T12" fmla="*/ 4 w 9"/>
                  <a:gd name="T13" fmla="*/ 2 h 12"/>
                  <a:gd name="T14" fmla="*/ 8 w 9"/>
                  <a:gd name="T15" fmla="*/ 4 h 12"/>
                  <a:gd name="T16" fmla="*/ 9 w 9"/>
                  <a:gd name="T17" fmla="*/ 4 h 12"/>
                  <a:gd name="T18" fmla="*/ 8 w 9"/>
                  <a:gd name="T19" fmla="*/ 3 h 12"/>
                  <a:gd name="T20" fmla="*/ 5 w 9"/>
                  <a:gd name="T21" fmla="*/ 1 h 12"/>
                  <a:gd name="T22" fmla="*/ 5 w 9"/>
                  <a:gd name="T23" fmla="*/ 0 h 12"/>
                  <a:gd name="T24" fmla="*/ 5 w 9"/>
                  <a:gd name="T25" fmla="*/ 1 h 12"/>
                  <a:gd name="T26" fmla="*/ 9 w 9"/>
                  <a:gd name="T27" fmla="*/ 4 h 12"/>
                  <a:gd name="T28" fmla="*/ 9 w 9"/>
                  <a:gd name="T29" fmla="*/ 2 h 12"/>
                  <a:gd name="T30" fmla="*/ 5 w 9"/>
                  <a:gd name="T3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2">
                    <a:moveTo>
                      <a:pt x="2" y="7"/>
                    </a:moveTo>
                    <a:cubicBezTo>
                      <a:pt x="1" y="8"/>
                      <a:pt x="1" y="9"/>
                      <a:pt x="0" y="9"/>
                    </a:cubicBezTo>
                    <a:cubicBezTo>
                      <a:pt x="2" y="10"/>
                      <a:pt x="4" y="11"/>
                      <a:pt x="5" y="12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9"/>
                      <a:pt x="3" y="8"/>
                      <a:pt x="2" y="7"/>
                    </a:cubicBezTo>
                    <a:moveTo>
                      <a:pt x="5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2"/>
                      <a:pt x="7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0374"/>
              <p:cNvSpPr>
                <a:spLocks/>
              </p:cNvSpPr>
              <p:nvPr/>
            </p:nvSpPr>
            <p:spPr bwMode="auto">
              <a:xfrm>
                <a:off x="-564" y="3122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3 w 4"/>
                  <a:gd name="T5" fmla="*/ 2 h 3"/>
                  <a:gd name="T6" fmla="*/ 4 w 4"/>
                  <a:gd name="T7" fmla="*/ 3 h 3"/>
                  <a:gd name="T8" fmla="*/ 4 w 4"/>
                  <a:gd name="T9" fmla="*/ 3 h 3"/>
                  <a:gd name="T10" fmla="*/ 0 w 4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0375"/>
              <p:cNvSpPr>
                <a:spLocks noEditPoints="1"/>
              </p:cNvSpPr>
              <p:nvPr/>
            </p:nvSpPr>
            <p:spPr bwMode="auto">
              <a:xfrm>
                <a:off x="-503" y="3122"/>
                <a:ext cx="99" cy="26"/>
              </a:xfrm>
              <a:custGeom>
                <a:avLst/>
                <a:gdLst>
                  <a:gd name="T0" fmla="*/ 21 w 42"/>
                  <a:gd name="T1" fmla="*/ 0 h 11"/>
                  <a:gd name="T2" fmla="*/ 15 w 42"/>
                  <a:gd name="T3" fmla="*/ 9 h 11"/>
                  <a:gd name="T4" fmla="*/ 18 w 42"/>
                  <a:gd name="T5" fmla="*/ 11 h 11"/>
                  <a:gd name="T6" fmla="*/ 21 w 42"/>
                  <a:gd name="T7" fmla="*/ 4 h 11"/>
                  <a:gd name="T8" fmla="*/ 23 w 42"/>
                  <a:gd name="T9" fmla="*/ 2 h 11"/>
                  <a:gd name="T10" fmla="*/ 21 w 42"/>
                  <a:gd name="T11" fmla="*/ 0 h 11"/>
                  <a:gd name="T12" fmla="*/ 0 w 42"/>
                  <a:gd name="T13" fmla="*/ 0 h 11"/>
                  <a:gd name="T14" fmla="*/ 0 w 42"/>
                  <a:gd name="T15" fmla="*/ 0 h 11"/>
                  <a:gd name="T16" fmla="*/ 1 w 42"/>
                  <a:gd name="T17" fmla="*/ 1 h 11"/>
                  <a:gd name="T18" fmla="*/ 0 w 42"/>
                  <a:gd name="T19" fmla="*/ 0 h 11"/>
                  <a:gd name="T20" fmla="*/ 38 w 42"/>
                  <a:gd name="T21" fmla="*/ 0 h 11"/>
                  <a:gd name="T22" fmla="*/ 37 w 42"/>
                  <a:gd name="T23" fmla="*/ 3 h 11"/>
                  <a:gd name="T24" fmla="*/ 40 w 42"/>
                  <a:gd name="T25" fmla="*/ 5 h 11"/>
                  <a:gd name="T26" fmla="*/ 40 w 42"/>
                  <a:gd name="T27" fmla="*/ 4 h 11"/>
                  <a:gd name="T28" fmla="*/ 42 w 42"/>
                  <a:gd name="T29" fmla="*/ 2 h 11"/>
                  <a:gd name="T30" fmla="*/ 38 w 42"/>
                  <a:gd name="T3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11">
                    <a:moveTo>
                      <a:pt x="21" y="0"/>
                    </a:moveTo>
                    <a:cubicBezTo>
                      <a:pt x="19" y="3"/>
                      <a:pt x="17" y="6"/>
                      <a:pt x="15" y="9"/>
                    </a:cubicBezTo>
                    <a:cubicBezTo>
                      <a:pt x="16" y="10"/>
                      <a:pt x="17" y="10"/>
                      <a:pt x="18" y="11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2" y="1"/>
                      <a:pt x="22" y="1"/>
                      <a:pt x="2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moveTo>
                      <a:pt x="38" y="0"/>
                    </a:moveTo>
                    <a:cubicBezTo>
                      <a:pt x="37" y="3"/>
                      <a:pt x="37" y="3"/>
                      <a:pt x="37" y="3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4"/>
                      <a:pt x="40" y="4"/>
                    </a:cubicBezTo>
                    <a:cubicBezTo>
                      <a:pt x="41" y="4"/>
                      <a:pt x="41" y="3"/>
                      <a:pt x="42" y="2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0376"/>
              <p:cNvSpPr>
                <a:spLocks/>
              </p:cNvSpPr>
              <p:nvPr/>
            </p:nvSpPr>
            <p:spPr bwMode="auto">
              <a:xfrm>
                <a:off x="-611" y="3122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1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0377"/>
              <p:cNvSpPr>
                <a:spLocks noEditPoints="1"/>
              </p:cNvSpPr>
              <p:nvPr/>
            </p:nvSpPr>
            <p:spPr bwMode="auto">
              <a:xfrm>
                <a:off x="-614" y="3124"/>
                <a:ext cx="78" cy="10"/>
              </a:xfrm>
              <a:custGeom>
                <a:avLst/>
                <a:gdLst>
                  <a:gd name="T0" fmla="*/ 29 w 33"/>
                  <a:gd name="T1" fmla="*/ 2 h 4"/>
                  <a:gd name="T2" fmla="*/ 29 w 33"/>
                  <a:gd name="T3" fmla="*/ 2 h 4"/>
                  <a:gd name="T4" fmla="*/ 33 w 33"/>
                  <a:gd name="T5" fmla="*/ 4 h 4"/>
                  <a:gd name="T6" fmla="*/ 33 w 33"/>
                  <a:gd name="T7" fmla="*/ 4 h 4"/>
                  <a:gd name="T8" fmla="*/ 30 w 33"/>
                  <a:gd name="T9" fmla="*/ 2 h 4"/>
                  <a:gd name="T10" fmla="*/ 29 w 33"/>
                  <a:gd name="T11" fmla="*/ 2 h 4"/>
                  <a:gd name="T12" fmla="*/ 1 w 33"/>
                  <a:gd name="T13" fmla="*/ 0 h 4"/>
                  <a:gd name="T14" fmla="*/ 0 w 33"/>
                  <a:gd name="T15" fmla="*/ 2 h 4"/>
                  <a:gd name="T16" fmla="*/ 3 w 33"/>
                  <a:gd name="T17" fmla="*/ 4 h 4"/>
                  <a:gd name="T18" fmla="*/ 5 w 33"/>
                  <a:gd name="T19" fmla="*/ 2 h 4"/>
                  <a:gd name="T20" fmla="*/ 1 w 33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4">
                    <a:moveTo>
                      <a:pt x="29" y="2"/>
                    </a:moveTo>
                    <a:cubicBezTo>
                      <a:pt x="29" y="2"/>
                      <a:pt x="29" y="2"/>
                      <a:pt x="29" y="2"/>
                    </a:cubicBezTo>
                    <a:cubicBezTo>
                      <a:pt x="30" y="3"/>
                      <a:pt x="32" y="4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2" y="3"/>
                      <a:pt x="31" y="3"/>
                      <a:pt x="30" y="2"/>
                    </a:cubicBezTo>
                    <a:cubicBezTo>
                      <a:pt x="30" y="2"/>
                      <a:pt x="30" y="2"/>
                      <a:pt x="29" y="2"/>
                    </a:cubicBezTo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4"/>
                    </a:cubicBezTo>
                    <a:cubicBezTo>
                      <a:pt x="4" y="3"/>
                      <a:pt x="4" y="2"/>
                      <a:pt x="5" y="2"/>
                    </a:cubicBezTo>
                    <a:cubicBezTo>
                      <a:pt x="4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10378"/>
              <p:cNvSpPr>
                <a:spLocks/>
              </p:cNvSpPr>
              <p:nvPr/>
            </p:nvSpPr>
            <p:spPr bwMode="auto">
              <a:xfrm>
                <a:off x="-545" y="312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10379"/>
              <p:cNvSpPr>
                <a:spLocks noEditPoints="1"/>
              </p:cNvSpPr>
              <p:nvPr/>
            </p:nvSpPr>
            <p:spPr bwMode="auto">
              <a:xfrm>
                <a:off x="-517" y="3129"/>
                <a:ext cx="19" cy="21"/>
              </a:xfrm>
              <a:custGeom>
                <a:avLst/>
                <a:gdLst>
                  <a:gd name="T0" fmla="*/ 0 w 8"/>
                  <a:gd name="T1" fmla="*/ 6 h 9"/>
                  <a:gd name="T2" fmla="*/ 0 w 8"/>
                  <a:gd name="T3" fmla="*/ 7 h 9"/>
                  <a:gd name="T4" fmla="*/ 3 w 8"/>
                  <a:gd name="T5" fmla="*/ 9 h 9"/>
                  <a:gd name="T6" fmla="*/ 4 w 8"/>
                  <a:gd name="T7" fmla="*/ 8 h 9"/>
                  <a:gd name="T8" fmla="*/ 0 w 8"/>
                  <a:gd name="T9" fmla="*/ 6 h 9"/>
                  <a:gd name="T10" fmla="*/ 4 w 8"/>
                  <a:gd name="T11" fmla="*/ 0 h 9"/>
                  <a:gd name="T12" fmla="*/ 1 w 8"/>
                  <a:gd name="T13" fmla="*/ 4 h 9"/>
                  <a:gd name="T14" fmla="*/ 2 w 8"/>
                  <a:gd name="T15" fmla="*/ 5 h 9"/>
                  <a:gd name="T16" fmla="*/ 5 w 8"/>
                  <a:gd name="T17" fmla="*/ 6 h 9"/>
                  <a:gd name="T18" fmla="*/ 8 w 8"/>
                  <a:gd name="T19" fmla="*/ 2 h 9"/>
                  <a:gd name="T20" fmla="*/ 4 w 8"/>
                  <a:gd name="T2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9">
                    <a:moveTo>
                      <a:pt x="0" y="6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2" y="8"/>
                      <a:pt x="3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8"/>
                      <a:pt x="1" y="7"/>
                      <a:pt x="0" y="6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3" y="5"/>
                      <a:pt x="4" y="6"/>
                      <a:pt x="5" y="6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10380"/>
              <p:cNvSpPr>
                <a:spLocks/>
              </p:cNvSpPr>
              <p:nvPr/>
            </p:nvSpPr>
            <p:spPr bwMode="auto">
              <a:xfrm>
                <a:off x="-517" y="3139"/>
                <a:ext cx="12" cy="9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2 h 4"/>
                  <a:gd name="T4" fmla="*/ 4 w 5"/>
                  <a:gd name="T5" fmla="*/ 4 h 4"/>
                  <a:gd name="T6" fmla="*/ 5 w 5"/>
                  <a:gd name="T7" fmla="*/ 3 h 4"/>
                  <a:gd name="T8" fmla="*/ 5 w 5"/>
                  <a:gd name="T9" fmla="*/ 2 h 4"/>
                  <a:gd name="T10" fmla="*/ 2 w 5"/>
                  <a:gd name="T11" fmla="*/ 1 h 4"/>
                  <a:gd name="T12" fmla="*/ 1 w 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3" y="4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3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0381"/>
              <p:cNvSpPr>
                <a:spLocks noEditPoints="1"/>
              </p:cNvSpPr>
              <p:nvPr/>
            </p:nvSpPr>
            <p:spPr bwMode="auto">
              <a:xfrm>
                <a:off x="-560" y="3129"/>
                <a:ext cx="133" cy="31"/>
              </a:xfrm>
              <a:custGeom>
                <a:avLst/>
                <a:gdLst>
                  <a:gd name="T0" fmla="*/ 0 w 56"/>
                  <a:gd name="T1" fmla="*/ 9 h 13"/>
                  <a:gd name="T2" fmla="*/ 0 w 56"/>
                  <a:gd name="T3" fmla="*/ 9 h 13"/>
                  <a:gd name="T4" fmla="*/ 4 w 56"/>
                  <a:gd name="T5" fmla="*/ 11 h 13"/>
                  <a:gd name="T6" fmla="*/ 4 w 56"/>
                  <a:gd name="T7" fmla="*/ 11 h 13"/>
                  <a:gd name="T8" fmla="*/ 0 w 56"/>
                  <a:gd name="T9" fmla="*/ 9 h 13"/>
                  <a:gd name="T10" fmla="*/ 4 w 56"/>
                  <a:gd name="T11" fmla="*/ 2 h 13"/>
                  <a:gd name="T12" fmla="*/ 2 w 56"/>
                  <a:gd name="T13" fmla="*/ 7 h 13"/>
                  <a:gd name="T14" fmla="*/ 3 w 56"/>
                  <a:gd name="T15" fmla="*/ 8 h 13"/>
                  <a:gd name="T16" fmla="*/ 5 w 56"/>
                  <a:gd name="T17" fmla="*/ 9 h 13"/>
                  <a:gd name="T18" fmla="*/ 8 w 56"/>
                  <a:gd name="T19" fmla="*/ 5 h 13"/>
                  <a:gd name="T20" fmla="*/ 4 w 56"/>
                  <a:gd name="T21" fmla="*/ 2 h 13"/>
                  <a:gd name="T22" fmla="*/ 6 w 56"/>
                  <a:gd name="T23" fmla="*/ 0 h 13"/>
                  <a:gd name="T24" fmla="*/ 6 w 56"/>
                  <a:gd name="T25" fmla="*/ 0 h 13"/>
                  <a:gd name="T26" fmla="*/ 10 w 56"/>
                  <a:gd name="T27" fmla="*/ 3 h 13"/>
                  <a:gd name="T28" fmla="*/ 10 w 56"/>
                  <a:gd name="T29" fmla="*/ 3 h 13"/>
                  <a:gd name="T30" fmla="*/ 6 w 56"/>
                  <a:gd name="T31" fmla="*/ 0 h 13"/>
                  <a:gd name="T32" fmla="*/ 50 w 56"/>
                  <a:gd name="T33" fmla="*/ 0 h 13"/>
                  <a:gd name="T34" fmla="*/ 45 w 56"/>
                  <a:gd name="T35" fmla="*/ 10 h 13"/>
                  <a:gd name="T36" fmla="*/ 51 w 56"/>
                  <a:gd name="T37" fmla="*/ 13 h 13"/>
                  <a:gd name="T38" fmla="*/ 56 w 56"/>
                  <a:gd name="T39" fmla="*/ 4 h 13"/>
                  <a:gd name="T40" fmla="*/ 53 w 56"/>
                  <a:gd name="T41" fmla="*/ 2 h 13"/>
                  <a:gd name="T42" fmla="*/ 48 w 56"/>
                  <a:gd name="T43" fmla="*/ 10 h 13"/>
                  <a:gd name="T44" fmla="*/ 52 w 56"/>
                  <a:gd name="T45" fmla="*/ 2 h 13"/>
                  <a:gd name="T46" fmla="*/ 50 w 56"/>
                  <a:gd name="T4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6" h="13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3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3" y="11"/>
                      <a:pt x="1" y="10"/>
                      <a:pt x="0" y="9"/>
                    </a:cubicBezTo>
                    <a:moveTo>
                      <a:pt x="4" y="2"/>
                    </a:moveTo>
                    <a:cubicBezTo>
                      <a:pt x="3" y="4"/>
                      <a:pt x="2" y="5"/>
                      <a:pt x="2" y="7"/>
                    </a:cubicBezTo>
                    <a:cubicBezTo>
                      <a:pt x="2" y="7"/>
                      <a:pt x="3" y="7"/>
                      <a:pt x="3" y="8"/>
                    </a:cubicBezTo>
                    <a:cubicBezTo>
                      <a:pt x="4" y="8"/>
                      <a:pt x="5" y="9"/>
                      <a:pt x="5" y="9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7" y="4"/>
                      <a:pt x="6" y="3"/>
                      <a:pt x="4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7" y="1"/>
                      <a:pt x="6" y="0"/>
                    </a:cubicBezTo>
                    <a:moveTo>
                      <a:pt x="50" y="0"/>
                    </a:moveTo>
                    <a:cubicBezTo>
                      <a:pt x="48" y="3"/>
                      <a:pt x="47" y="6"/>
                      <a:pt x="45" y="10"/>
                    </a:cubicBezTo>
                    <a:cubicBezTo>
                      <a:pt x="47" y="11"/>
                      <a:pt x="49" y="12"/>
                      <a:pt x="51" y="13"/>
                    </a:cubicBezTo>
                    <a:cubicBezTo>
                      <a:pt x="52" y="10"/>
                      <a:pt x="54" y="7"/>
                      <a:pt x="56" y="4"/>
                    </a:cubicBezTo>
                    <a:cubicBezTo>
                      <a:pt x="55" y="3"/>
                      <a:pt x="54" y="3"/>
                      <a:pt x="53" y="2"/>
                    </a:cubicBezTo>
                    <a:cubicBezTo>
                      <a:pt x="51" y="5"/>
                      <a:pt x="50" y="7"/>
                      <a:pt x="48" y="10"/>
                    </a:cubicBezTo>
                    <a:cubicBezTo>
                      <a:pt x="49" y="7"/>
                      <a:pt x="51" y="4"/>
                      <a:pt x="52" y="2"/>
                    </a:cubicBezTo>
                    <a:cubicBezTo>
                      <a:pt x="52" y="1"/>
                      <a:pt x="51" y="1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0382"/>
              <p:cNvSpPr>
                <a:spLocks noEditPoints="1"/>
              </p:cNvSpPr>
              <p:nvPr/>
            </p:nvSpPr>
            <p:spPr bwMode="auto">
              <a:xfrm>
                <a:off x="-560" y="3129"/>
                <a:ext cx="24" cy="26"/>
              </a:xfrm>
              <a:custGeom>
                <a:avLst/>
                <a:gdLst>
                  <a:gd name="T0" fmla="*/ 2 w 10"/>
                  <a:gd name="T1" fmla="*/ 7 h 11"/>
                  <a:gd name="T2" fmla="*/ 0 w 10"/>
                  <a:gd name="T3" fmla="*/ 9 h 11"/>
                  <a:gd name="T4" fmla="*/ 4 w 10"/>
                  <a:gd name="T5" fmla="*/ 11 h 11"/>
                  <a:gd name="T6" fmla="*/ 5 w 10"/>
                  <a:gd name="T7" fmla="*/ 9 h 11"/>
                  <a:gd name="T8" fmla="*/ 3 w 10"/>
                  <a:gd name="T9" fmla="*/ 8 h 11"/>
                  <a:gd name="T10" fmla="*/ 2 w 10"/>
                  <a:gd name="T11" fmla="*/ 7 h 11"/>
                  <a:gd name="T12" fmla="*/ 5 w 10"/>
                  <a:gd name="T13" fmla="*/ 2 h 11"/>
                  <a:gd name="T14" fmla="*/ 4 w 10"/>
                  <a:gd name="T15" fmla="*/ 2 h 11"/>
                  <a:gd name="T16" fmla="*/ 8 w 10"/>
                  <a:gd name="T17" fmla="*/ 5 h 11"/>
                  <a:gd name="T18" fmla="*/ 9 w 10"/>
                  <a:gd name="T19" fmla="*/ 4 h 11"/>
                  <a:gd name="T20" fmla="*/ 5 w 10"/>
                  <a:gd name="T21" fmla="*/ 2 h 11"/>
                  <a:gd name="T22" fmla="*/ 6 w 10"/>
                  <a:gd name="T23" fmla="*/ 0 h 11"/>
                  <a:gd name="T24" fmla="*/ 5 w 10"/>
                  <a:gd name="T25" fmla="*/ 1 h 11"/>
                  <a:gd name="T26" fmla="*/ 9 w 10"/>
                  <a:gd name="T27" fmla="*/ 4 h 11"/>
                  <a:gd name="T28" fmla="*/ 10 w 10"/>
                  <a:gd name="T29" fmla="*/ 3 h 11"/>
                  <a:gd name="T30" fmla="*/ 6 w 10"/>
                  <a:gd name="T3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" h="11">
                    <a:moveTo>
                      <a:pt x="2" y="7"/>
                    </a:moveTo>
                    <a:cubicBezTo>
                      <a:pt x="1" y="8"/>
                      <a:pt x="1" y="8"/>
                      <a:pt x="0" y="9"/>
                    </a:cubicBezTo>
                    <a:cubicBezTo>
                      <a:pt x="1" y="10"/>
                      <a:pt x="3" y="11"/>
                      <a:pt x="4" y="11"/>
                    </a:cubicBezTo>
                    <a:cubicBezTo>
                      <a:pt x="4" y="10"/>
                      <a:pt x="5" y="10"/>
                      <a:pt x="5" y="9"/>
                    </a:cubicBezTo>
                    <a:cubicBezTo>
                      <a:pt x="5" y="9"/>
                      <a:pt x="4" y="8"/>
                      <a:pt x="3" y="8"/>
                    </a:cubicBezTo>
                    <a:cubicBezTo>
                      <a:pt x="3" y="7"/>
                      <a:pt x="2" y="7"/>
                      <a:pt x="2" y="7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4" y="2"/>
                    </a:cubicBezTo>
                    <a:cubicBezTo>
                      <a:pt x="6" y="3"/>
                      <a:pt x="7" y="4"/>
                      <a:pt x="8" y="5"/>
                    </a:cubicBezTo>
                    <a:cubicBezTo>
                      <a:pt x="8" y="5"/>
                      <a:pt x="8" y="4"/>
                      <a:pt x="9" y="4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3"/>
                      <a:pt x="10" y="3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10383"/>
              <p:cNvSpPr>
                <a:spLocks/>
              </p:cNvSpPr>
              <p:nvPr/>
            </p:nvSpPr>
            <p:spPr bwMode="auto">
              <a:xfrm>
                <a:off x="-548" y="3132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10384"/>
              <p:cNvSpPr>
                <a:spLocks/>
              </p:cNvSpPr>
              <p:nvPr/>
            </p:nvSpPr>
            <p:spPr bwMode="auto">
              <a:xfrm>
                <a:off x="-590" y="3134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10385"/>
              <p:cNvSpPr>
                <a:spLocks/>
              </p:cNvSpPr>
              <p:nvPr/>
            </p:nvSpPr>
            <p:spPr bwMode="auto">
              <a:xfrm>
                <a:off x="-595" y="3132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2 w 5"/>
                  <a:gd name="T5" fmla="*/ 1 h 3"/>
                  <a:gd name="T6" fmla="*/ 5 w 5"/>
                  <a:gd name="T7" fmla="*/ 3 h 3"/>
                  <a:gd name="T8" fmla="*/ 5 w 5"/>
                  <a:gd name="T9" fmla="*/ 3 h 3"/>
                  <a:gd name="T10" fmla="*/ 0 w 5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0386"/>
              <p:cNvSpPr>
                <a:spLocks noEditPoints="1"/>
              </p:cNvSpPr>
              <p:nvPr/>
            </p:nvSpPr>
            <p:spPr bwMode="auto">
              <a:xfrm>
                <a:off x="-600" y="3132"/>
                <a:ext cx="121" cy="33"/>
              </a:xfrm>
              <a:custGeom>
                <a:avLst/>
                <a:gdLst>
                  <a:gd name="T0" fmla="*/ 24 w 51"/>
                  <a:gd name="T1" fmla="*/ 12 h 14"/>
                  <a:gd name="T2" fmla="*/ 24 w 51"/>
                  <a:gd name="T3" fmla="*/ 12 h 14"/>
                  <a:gd name="T4" fmla="*/ 28 w 51"/>
                  <a:gd name="T5" fmla="*/ 14 h 14"/>
                  <a:gd name="T6" fmla="*/ 28 w 51"/>
                  <a:gd name="T7" fmla="*/ 14 h 14"/>
                  <a:gd name="T8" fmla="*/ 24 w 51"/>
                  <a:gd name="T9" fmla="*/ 12 h 14"/>
                  <a:gd name="T10" fmla="*/ 27 w 51"/>
                  <a:gd name="T11" fmla="*/ 5 h 14"/>
                  <a:gd name="T12" fmla="*/ 25 w 51"/>
                  <a:gd name="T13" fmla="*/ 9 h 14"/>
                  <a:gd name="T14" fmla="*/ 29 w 51"/>
                  <a:gd name="T15" fmla="*/ 12 h 14"/>
                  <a:gd name="T16" fmla="*/ 31 w 51"/>
                  <a:gd name="T17" fmla="*/ 8 h 14"/>
                  <a:gd name="T18" fmla="*/ 27 w 51"/>
                  <a:gd name="T19" fmla="*/ 5 h 14"/>
                  <a:gd name="T20" fmla="*/ 28 w 51"/>
                  <a:gd name="T21" fmla="*/ 2 h 14"/>
                  <a:gd name="T22" fmla="*/ 28 w 51"/>
                  <a:gd name="T23" fmla="*/ 3 h 14"/>
                  <a:gd name="T24" fmla="*/ 32 w 51"/>
                  <a:gd name="T25" fmla="*/ 5 h 14"/>
                  <a:gd name="T26" fmla="*/ 33 w 51"/>
                  <a:gd name="T27" fmla="*/ 5 h 14"/>
                  <a:gd name="T28" fmla="*/ 28 w 51"/>
                  <a:gd name="T29" fmla="*/ 2 h 14"/>
                  <a:gd name="T30" fmla="*/ 28 w 51"/>
                  <a:gd name="T31" fmla="*/ 2 h 14"/>
                  <a:gd name="T32" fmla="*/ 48 w 51"/>
                  <a:gd name="T33" fmla="*/ 2 h 14"/>
                  <a:gd name="T34" fmla="*/ 48 w 51"/>
                  <a:gd name="T35" fmla="*/ 2 h 14"/>
                  <a:gd name="T36" fmla="*/ 51 w 51"/>
                  <a:gd name="T37" fmla="*/ 4 h 14"/>
                  <a:gd name="T38" fmla="*/ 51 w 51"/>
                  <a:gd name="T39" fmla="*/ 4 h 14"/>
                  <a:gd name="T40" fmla="*/ 48 w 51"/>
                  <a:gd name="T41" fmla="*/ 2 h 14"/>
                  <a:gd name="T42" fmla="*/ 28 w 51"/>
                  <a:gd name="T43" fmla="*/ 2 h 14"/>
                  <a:gd name="T44" fmla="*/ 28 w 51"/>
                  <a:gd name="T45" fmla="*/ 2 h 14"/>
                  <a:gd name="T46" fmla="*/ 28 w 51"/>
                  <a:gd name="T47" fmla="*/ 2 h 14"/>
                  <a:gd name="T48" fmla="*/ 33 w 51"/>
                  <a:gd name="T49" fmla="*/ 5 h 14"/>
                  <a:gd name="T50" fmla="*/ 33 w 51"/>
                  <a:gd name="T51" fmla="*/ 5 h 14"/>
                  <a:gd name="T52" fmla="*/ 28 w 51"/>
                  <a:gd name="T53" fmla="*/ 2 h 14"/>
                  <a:gd name="T54" fmla="*/ 1 w 51"/>
                  <a:gd name="T55" fmla="*/ 0 h 14"/>
                  <a:gd name="T56" fmla="*/ 0 w 51"/>
                  <a:gd name="T57" fmla="*/ 3 h 14"/>
                  <a:gd name="T58" fmla="*/ 5 w 51"/>
                  <a:gd name="T59" fmla="*/ 6 h 14"/>
                  <a:gd name="T60" fmla="*/ 5 w 51"/>
                  <a:gd name="T61" fmla="*/ 6 h 14"/>
                  <a:gd name="T62" fmla="*/ 7 w 51"/>
                  <a:gd name="T63" fmla="*/ 3 h 14"/>
                  <a:gd name="T64" fmla="*/ 1 w 51"/>
                  <a:gd name="T6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1" h="14">
                    <a:moveTo>
                      <a:pt x="24" y="12"/>
                    </a:moveTo>
                    <a:cubicBezTo>
                      <a:pt x="24" y="12"/>
                      <a:pt x="24" y="12"/>
                      <a:pt x="24" y="12"/>
                    </a:cubicBezTo>
                    <a:cubicBezTo>
                      <a:pt x="25" y="13"/>
                      <a:pt x="26" y="13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6" y="13"/>
                      <a:pt x="25" y="13"/>
                      <a:pt x="24" y="12"/>
                    </a:cubicBezTo>
                    <a:moveTo>
                      <a:pt x="27" y="5"/>
                    </a:moveTo>
                    <a:cubicBezTo>
                      <a:pt x="26" y="6"/>
                      <a:pt x="26" y="8"/>
                      <a:pt x="25" y="9"/>
                    </a:cubicBezTo>
                    <a:cubicBezTo>
                      <a:pt x="26" y="10"/>
                      <a:pt x="28" y="11"/>
                      <a:pt x="29" y="12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7"/>
                      <a:pt x="28" y="6"/>
                      <a:pt x="27" y="5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3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1" y="4"/>
                      <a:pt x="30" y="3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moveTo>
                      <a:pt x="48" y="2"/>
                    </a:moveTo>
                    <a:cubicBezTo>
                      <a:pt x="48" y="2"/>
                      <a:pt x="48" y="2"/>
                      <a:pt x="48" y="2"/>
                    </a:cubicBezTo>
                    <a:cubicBezTo>
                      <a:pt x="49" y="3"/>
                      <a:pt x="50" y="4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0" y="3"/>
                      <a:pt x="49" y="3"/>
                      <a:pt x="48" y="2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0" y="3"/>
                      <a:pt x="31" y="4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1" y="4"/>
                      <a:pt x="30" y="3"/>
                      <a:pt x="28" y="2"/>
                    </a:cubicBezTo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4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0387"/>
              <p:cNvSpPr>
                <a:spLocks noEditPoints="1"/>
              </p:cNvSpPr>
              <p:nvPr/>
            </p:nvSpPr>
            <p:spPr bwMode="auto">
              <a:xfrm>
                <a:off x="-543" y="3139"/>
                <a:ext cx="19" cy="26"/>
              </a:xfrm>
              <a:custGeom>
                <a:avLst/>
                <a:gdLst>
                  <a:gd name="T0" fmla="*/ 1 w 8"/>
                  <a:gd name="T1" fmla="*/ 6 h 11"/>
                  <a:gd name="T2" fmla="*/ 0 w 8"/>
                  <a:gd name="T3" fmla="*/ 9 h 11"/>
                  <a:gd name="T4" fmla="*/ 4 w 8"/>
                  <a:gd name="T5" fmla="*/ 11 h 11"/>
                  <a:gd name="T6" fmla="*/ 5 w 8"/>
                  <a:gd name="T7" fmla="*/ 9 h 11"/>
                  <a:gd name="T8" fmla="*/ 1 w 8"/>
                  <a:gd name="T9" fmla="*/ 6 h 11"/>
                  <a:gd name="T10" fmla="*/ 3 w 8"/>
                  <a:gd name="T11" fmla="*/ 1 h 11"/>
                  <a:gd name="T12" fmla="*/ 3 w 8"/>
                  <a:gd name="T13" fmla="*/ 2 h 11"/>
                  <a:gd name="T14" fmla="*/ 7 w 8"/>
                  <a:gd name="T15" fmla="*/ 5 h 11"/>
                  <a:gd name="T16" fmla="*/ 8 w 8"/>
                  <a:gd name="T17" fmla="*/ 4 h 11"/>
                  <a:gd name="T18" fmla="*/ 3 w 8"/>
                  <a:gd name="T19" fmla="*/ 1 h 11"/>
                  <a:gd name="T20" fmla="*/ 4 w 8"/>
                  <a:gd name="T21" fmla="*/ 0 h 11"/>
                  <a:gd name="T22" fmla="*/ 3 w 8"/>
                  <a:gd name="T23" fmla="*/ 1 h 11"/>
                  <a:gd name="T24" fmla="*/ 8 w 8"/>
                  <a:gd name="T25" fmla="*/ 4 h 11"/>
                  <a:gd name="T26" fmla="*/ 8 w 8"/>
                  <a:gd name="T27" fmla="*/ 2 h 11"/>
                  <a:gd name="T28" fmla="*/ 4 w 8"/>
                  <a:gd name="T2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1">
                    <a:moveTo>
                      <a:pt x="1" y="6"/>
                    </a:move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2" y="10"/>
                      <a:pt x="4" y="1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2" y="7"/>
                      <a:pt x="1" y="6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4" y="3"/>
                      <a:pt x="6" y="4"/>
                      <a:pt x="7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0388"/>
              <p:cNvSpPr>
                <a:spLocks/>
              </p:cNvSpPr>
              <p:nvPr/>
            </p:nvSpPr>
            <p:spPr bwMode="auto">
              <a:xfrm>
                <a:off x="-536" y="314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10389"/>
              <p:cNvSpPr>
                <a:spLocks noEditPoints="1"/>
              </p:cNvSpPr>
              <p:nvPr/>
            </p:nvSpPr>
            <p:spPr bwMode="auto">
              <a:xfrm>
                <a:off x="-498" y="3139"/>
                <a:ext cx="16" cy="23"/>
              </a:xfrm>
              <a:custGeom>
                <a:avLst/>
                <a:gdLst>
                  <a:gd name="T0" fmla="*/ 1 w 7"/>
                  <a:gd name="T1" fmla="*/ 7 h 10"/>
                  <a:gd name="T2" fmla="*/ 0 w 7"/>
                  <a:gd name="T3" fmla="*/ 8 h 10"/>
                  <a:gd name="T4" fmla="*/ 1 w 7"/>
                  <a:gd name="T5" fmla="*/ 8 h 10"/>
                  <a:gd name="T6" fmla="*/ 4 w 7"/>
                  <a:gd name="T7" fmla="*/ 10 h 10"/>
                  <a:gd name="T8" fmla="*/ 4 w 7"/>
                  <a:gd name="T9" fmla="*/ 9 h 10"/>
                  <a:gd name="T10" fmla="*/ 1 w 7"/>
                  <a:gd name="T11" fmla="*/ 7 h 10"/>
                  <a:gd name="T12" fmla="*/ 4 w 7"/>
                  <a:gd name="T13" fmla="*/ 0 h 10"/>
                  <a:gd name="T14" fmla="*/ 2 w 7"/>
                  <a:gd name="T15" fmla="*/ 5 h 10"/>
                  <a:gd name="T16" fmla="*/ 5 w 7"/>
                  <a:gd name="T17" fmla="*/ 7 h 10"/>
                  <a:gd name="T18" fmla="*/ 6 w 7"/>
                  <a:gd name="T19" fmla="*/ 5 h 10"/>
                  <a:gd name="T20" fmla="*/ 7 w 7"/>
                  <a:gd name="T21" fmla="*/ 3 h 10"/>
                  <a:gd name="T22" fmla="*/ 4 w 7"/>
                  <a:gd name="T2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0">
                    <a:moveTo>
                      <a:pt x="1" y="7"/>
                    </a:moveTo>
                    <a:cubicBezTo>
                      <a:pt x="1" y="7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9"/>
                      <a:pt x="3" y="9"/>
                      <a:pt x="4" y="10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2" y="8"/>
                      <a:pt x="1" y="7"/>
                    </a:cubicBezTo>
                    <a:moveTo>
                      <a:pt x="4" y="0"/>
                    </a:moveTo>
                    <a:cubicBezTo>
                      <a:pt x="3" y="2"/>
                      <a:pt x="2" y="4"/>
                      <a:pt x="2" y="5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10390"/>
              <p:cNvSpPr>
                <a:spLocks/>
              </p:cNvSpPr>
              <p:nvPr/>
            </p:nvSpPr>
            <p:spPr bwMode="auto">
              <a:xfrm>
                <a:off x="-496" y="3150"/>
                <a:ext cx="10" cy="10"/>
              </a:xfrm>
              <a:custGeom>
                <a:avLst/>
                <a:gdLst>
                  <a:gd name="T0" fmla="*/ 1 w 4"/>
                  <a:gd name="T1" fmla="*/ 0 h 4"/>
                  <a:gd name="T2" fmla="*/ 0 w 4"/>
                  <a:gd name="T3" fmla="*/ 2 h 4"/>
                  <a:gd name="T4" fmla="*/ 3 w 4"/>
                  <a:gd name="T5" fmla="*/ 4 h 4"/>
                  <a:gd name="T6" fmla="*/ 4 w 4"/>
                  <a:gd name="T7" fmla="*/ 2 h 4"/>
                  <a:gd name="T8" fmla="*/ 1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10391"/>
              <p:cNvSpPr>
                <a:spLocks noEditPoints="1"/>
              </p:cNvSpPr>
              <p:nvPr/>
            </p:nvSpPr>
            <p:spPr bwMode="auto">
              <a:xfrm>
                <a:off x="-576" y="3141"/>
                <a:ext cx="161" cy="26"/>
              </a:xfrm>
              <a:custGeom>
                <a:avLst/>
                <a:gdLst>
                  <a:gd name="T0" fmla="*/ 0 w 68"/>
                  <a:gd name="T1" fmla="*/ 1 h 11"/>
                  <a:gd name="T2" fmla="*/ 0 w 68"/>
                  <a:gd name="T3" fmla="*/ 1 h 11"/>
                  <a:gd name="T4" fmla="*/ 5 w 68"/>
                  <a:gd name="T5" fmla="*/ 3 h 11"/>
                  <a:gd name="T6" fmla="*/ 5 w 68"/>
                  <a:gd name="T7" fmla="*/ 3 h 11"/>
                  <a:gd name="T8" fmla="*/ 4 w 68"/>
                  <a:gd name="T9" fmla="*/ 3 h 11"/>
                  <a:gd name="T10" fmla="*/ 0 w 68"/>
                  <a:gd name="T11" fmla="*/ 1 h 11"/>
                  <a:gd name="T12" fmla="*/ 65 w 68"/>
                  <a:gd name="T13" fmla="*/ 0 h 11"/>
                  <a:gd name="T14" fmla="*/ 65 w 68"/>
                  <a:gd name="T15" fmla="*/ 1 h 11"/>
                  <a:gd name="T16" fmla="*/ 60 w 68"/>
                  <a:gd name="T17" fmla="*/ 9 h 11"/>
                  <a:gd name="T18" fmla="*/ 63 w 68"/>
                  <a:gd name="T19" fmla="*/ 11 h 11"/>
                  <a:gd name="T20" fmla="*/ 68 w 68"/>
                  <a:gd name="T21" fmla="*/ 2 h 11"/>
                  <a:gd name="T22" fmla="*/ 65 w 68"/>
                  <a:gd name="T2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2" y="1"/>
                      <a:pt x="0" y="1"/>
                    </a:cubicBezTo>
                    <a:moveTo>
                      <a:pt x="65" y="0"/>
                    </a:moveTo>
                    <a:cubicBezTo>
                      <a:pt x="65" y="1"/>
                      <a:pt x="65" y="1"/>
                      <a:pt x="65" y="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1" y="10"/>
                      <a:pt x="62" y="10"/>
                      <a:pt x="63" y="11"/>
                    </a:cubicBezTo>
                    <a:cubicBezTo>
                      <a:pt x="65" y="8"/>
                      <a:pt x="67" y="5"/>
                      <a:pt x="68" y="2"/>
                    </a:cubicBezTo>
                    <a:cubicBezTo>
                      <a:pt x="67" y="1"/>
                      <a:pt x="66" y="1"/>
                      <a:pt x="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10392"/>
              <p:cNvSpPr>
                <a:spLocks/>
              </p:cNvSpPr>
              <p:nvPr/>
            </p:nvSpPr>
            <p:spPr bwMode="auto">
              <a:xfrm>
                <a:off x="-576" y="3141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0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10393"/>
              <p:cNvSpPr>
                <a:spLocks noEditPoints="1"/>
              </p:cNvSpPr>
              <p:nvPr/>
            </p:nvSpPr>
            <p:spPr bwMode="auto">
              <a:xfrm>
                <a:off x="-578" y="3143"/>
                <a:ext cx="68" cy="29"/>
              </a:xfrm>
              <a:custGeom>
                <a:avLst/>
                <a:gdLst>
                  <a:gd name="T0" fmla="*/ 20 w 29"/>
                  <a:gd name="T1" fmla="*/ 10 h 12"/>
                  <a:gd name="T2" fmla="*/ 20 w 29"/>
                  <a:gd name="T3" fmla="*/ 10 h 12"/>
                  <a:gd name="T4" fmla="*/ 24 w 29"/>
                  <a:gd name="T5" fmla="*/ 12 h 12"/>
                  <a:gd name="T6" fmla="*/ 24 w 29"/>
                  <a:gd name="T7" fmla="*/ 12 h 12"/>
                  <a:gd name="T8" fmla="*/ 20 w 29"/>
                  <a:gd name="T9" fmla="*/ 10 h 12"/>
                  <a:gd name="T10" fmla="*/ 24 w 29"/>
                  <a:gd name="T11" fmla="*/ 4 h 12"/>
                  <a:gd name="T12" fmla="*/ 21 w 29"/>
                  <a:gd name="T13" fmla="*/ 8 h 12"/>
                  <a:gd name="T14" fmla="*/ 25 w 29"/>
                  <a:gd name="T15" fmla="*/ 10 h 12"/>
                  <a:gd name="T16" fmla="*/ 28 w 29"/>
                  <a:gd name="T17" fmla="*/ 6 h 12"/>
                  <a:gd name="T18" fmla="*/ 24 w 29"/>
                  <a:gd name="T19" fmla="*/ 4 h 12"/>
                  <a:gd name="T20" fmla="*/ 26 w 29"/>
                  <a:gd name="T21" fmla="*/ 1 h 12"/>
                  <a:gd name="T22" fmla="*/ 25 w 29"/>
                  <a:gd name="T23" fmla="*/ 2 h 12"/>
                  <a:gd name="T24" fmla="*/ 27 w 29"/>
                  <a:gd name="T25" fmla="*/ 3 h 12"/>
                  <a:gd name="T26" fmla="*/ 29 w 29"/>
                  <a:gd name="T27" fmla="*/ 4 h 12"/>
                  <a:gd name="T28" fmla="*/ 29 w 29"/>
                  <a:gd name="T29" fmla="*/ 3 h 12"/>
                  <a:gd name="T30" fmla="*/ 29 w 29"/>
                  <a:gd name="T31" fmla="*/ 3 h 12"/>
                  <a:gd name="T32" fmla="*/ 26 w 29"/>
                  <a:gd name="T33" fmla="*/ 1 h 12"/>
                  <a:gd name="T34" fmla="*/ 26 w 29"/>
                  <a:gd name="T35" fmla="*/ 1 h 12"/>
                  <a:gd name="T36" fmla="*/ 26 w 29"/>
                  <a:gd name="T37" fmla="*/ 1 h 12"/>
                  <a:gd name="T38" fmla="*/ 26 w 29"/>
                  <a:gd name="T39" fmla="*/ 1 h 12"/>
                  <a:gd name="T40" fmla="*/ 26 w 29"/>
                  <a:gd name="T41" fmla="*/ 1 h 12"/>
                  <a:gd name="T42" fmla="*/ 29 w 29"/>
                  <a:gd name="T43" fmla="*/ 3 h 12"/>
                  <a:gd name="T44" fmla="*/ 29 w 29"/>
                  <a:gd name="T45" fmla="*/ 3 h 12"/>
                  <a:gd name="T46" fmla="*/ 26 w 29"/>
                  <a:gd name="T47" fmla="*/ 1 h 12"/>
                  <a:gd name="T48" fmla="*/ 1 w 29"/>
                  <a:gd name="T49" fmla="*/ 0 h 12"/>
                  <a:gd name="T50" fmla="*/ 0 w 29"/>
                  <a:gd name="T51" fmla="*/ 3 h 12"/>
                  <a:gd name="T52" fmla="*/ 4 w 29"/>
                  <a:gd name="T53" fmla="*/ 6 h 12"/>
                  <a:gd name="T54" fmla="*/ 5 w 29"/>
                  <a:gd name="T55" fmla="*/ 2 h 12"/>
                  <a:gd name="T56" fmla="*/ 1 w 29"/>
                  <a:gd name="T5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" h="12">
                    <a:moveTo>
                      <a:pt x="20" y="10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11"/>
                      <a:pt x="23" y="11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3" y="11"/>
                      <a:pt x="21" y="11"/>
                      <a:pt x="20" y="10"/>
                    </a:cubicBezTo>
                    <a:moveTo>
                      <a:pt x="24" y="4"/>
                    </a:moveTo>
                    <a:cubicBezTo>
                      <a:pt x="21" y="8"/>
                      <a:pt x="21" y="8"/>
                      <a:pt x="21" y="8"/>
                    </a:cubicBezTo>
                    <a:cubicBezTo>
                      <a:pt x="23" y="8"/>
                      <a:pt x="24" y="9"/>
                      <a:pt x="25" y="10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6" y="5"/>
                      <a:pt x="25" y="4"/>
                      <a:pt x="24" y="4"/>
                    </a:cubicBezTo>
                    <a:moveTo>
                      <a:pt x="26" y="1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2"/>
                      <a:pt x="27" y="2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2"/>
                      <a:pt x="28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2"/>
                      <a:pt x="27" y="2"/>
                      <a:pt x="26" y="1"/>
                    </a:cubicBezTo>
                    <a:moveTo>
                      <a:pt x="1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1" y="4"/>
                      <a:pt x="2" y="5"/>
                      <a:pt x="4" y="6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10394"/>
              <p:cNvSpPr>
                <a:spLocks noEditPoints="1"/>
              </p:cNvSpPr>
              <p:nvPr/>
            </p:nvSpPr>
            <p:spPr bwMode="auto">
              <a:xfrm>
                <a:off x="-531" y="3148"/>
                <a:ext cx="21" cy="24"/>
              </a:xfrm>
              <a:custGeom>
                <a:avLst/>
                <a:gdLst>
                  <a:gd name="T0" fmla="*/ 1 w 9"/>
                  <a:gd name="T1" fmla="*/ 6 h 10"/>
                  <a:gd name="T2" fmla="*/ 0 w 9"/>
                  <a:gd name="T3" fmla="*/ 8 h 10"/>
                  <a:gd name="T4" fmla="*/ 4 w 9"/>
                  <a:gd name="T5" fmla="*/ 10 h 10"/>
                  <a:gd name="T6" fmla="*/ 5 w 9"/>
                  <a:gd name="T7" fmla="*/ 8 h 10"/>
                  <a:gd name="T8" fmla="*/ 1 w 9"/>
                  <a:gd name="T9" fmla="*/ 6 h 10"/>
                  <a:gd name="T10" fmla="*/ 4 w 9"/>
                  <a:gd name="T11" fmla="*/ 1 h 10"/>
                  <a:gd name="T12" fmla="*/ 4 w 9"/>
                  <a:gd name="T13" fmla="*/ 2 h 10"/>
                  <a:gd name="T14" fmla="*/ 8 w 9"/>
                  <a:gd name="T15" fmla="*/ 4 h 10"/>
                  <a:gd name="T16" fmla="*/ 8 w 9"/>
                  <a:gd name="T17" fmla="*/ 4 h 10"/>
                  <a:gd name="T18" fmla="*/ 7 w 9"/>
                  <a:gd name="T19" fmla="*/ 3 h 10"/>
                  <a:gd name="T20" fmla="*/ 4 w 9"/>
                  <a:gd name="T21" fmla="*/ 1 h 10"/>
                  <a:gd name="T22" fmla="*/ 5 w 9"/>
                  <a:gd name="T23" fmla="*/ 0 h 10"/>
                  <a:gd name="T24" fmla="*/ 5 w 9"/>
                  <a:gd name="T25" fmla="*/ 1 h 10"/>
                  <a:gd name="T26" fmla="*/ 8 w 9"/>
                  <a:gd name="T27" fmla="*/ 3 h 10"/>
                  <a:gd name="T28" fmla="*/ 9 w 9"/>
                  <a:gd name="T29" fmla="*/ 2 h 10"/>
                  <a:gd name="T30" fmla="*/ 7 w 9"/>
                  <a:gd name="T31" fmla="*/ 1 h 10"/>
                  <a:gd name="T32" fmla="*/ 5 w 9"/>
                  <a:gd name="T3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10">
                    <a:moveTo>
                      <a:pt x="1" y="6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9"/>
                      <a:pt x="3" y="9"/>
                      <a:pt x="4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7"/>
                      <a:pt x="3" y="6"/>
                      <a:pt x="1" y="6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10395"/>
              <p:cNvSpPr>
                <a:spLocks/>
              </p:cNvSpPr>
              <p:nvPr/>
            </p:nvSpPr>
            <p:spPr bwMode="auto">
              <a:xfrm>
                <a:off x="-522" y="3150"/>
                <a:ext cx="10" cy="7"/>
              </a:xfrm>
              <a:custGeom>
                <a:avLst/>
                <a:gdLst>
                  <a:gd name="T0" fmla="*/ 3 w 10"/>
                  <a:gd name="T1" fmla="*/ 0 h 7"/>
                  <a:gd name="T2" fmla="*/ 0 w 10"/>
                  <a:gd name="T3" fmla="*/ 0 h 7"/>
                  <a:gd name="T4" fmla="*/ 7 w 10"/>
                  <a:gd name="T5" fmla="*/ 5 h 7"/>
                  <a:gd name="T6" fmla="*/ 10 w 10"/>
                  <a:gd name="T7" fmla="*/ 7 h 7"/>
                  <a:gd name="T8" fmla="*/ 10 w 10"/>
                  <a:gd name="T9" fmla="*/ 5 h 7"/>
                  <a:gd name="T10" fmla="*/ 3 w 10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3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10396"/>
              <p:cNvSpPr>
                <a:spLocks/>
              </p:cNvSpPr>
              <p:nvPr/>
            </p:nvSpPr>
            <p:spPr bwMode="auto">
              <a:xfrm>
                <a:off x="-522" y="3150"/>
                <a:ext cx="10" cy="7"/>
              </a:xfrm>
              <a:custGeom>
                <a:avLst/>
                <a:gdLst>
                  <a:gd name="T0" fmla="*/ 3 w 10"/>
                  <a:gd name="T1" fmla="*/ 0 h 7"/>
                  <a:gd name="T2" fmla="*/ 0 w 10"/>
                  <a:gd name="T3" fmla="*/ 0 h 7"/>
                  <a:gd name="T4" fmla="*/ 7 w 10"/>
                  <a:gd name="T5" fmla="*/ 5 h 7"/>
                  <a:gd name="T6" fmla="*/ 10 w 10"/>
                  <a:gd name="T7" fmla="*/ 7 h 7"/>
                  <a:gd name="T8" fmla="*/ 10 w 10"/>
                  <a:gd name="T9" fmla="*/ 5 h 7"/>
                  <a:gd name="T10" fmla="*/ 3 w 10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3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10397"/>
              <p:cNvSpPr>
                <a:spLocks noEditPoints="1"/>
              </p:cNvSpPr>
              <p:nvPr/>
            </p:nvSpPr>
            <p:spPr bwMode="auto">
              <a:xfrm>
                <a:off x="-482" y="3146"/>
                <a:ext cx="19" cy="23"/>
              </a:xfrm>
              <a:custGeom>
                <a:avLst/>
                <a:gdLst>
                  <a:gd name="T0" fmla="*/ 1 w 8"/>
                  <a:gd name="T1" fmla="*/ 8 h 10"/>
                  <a:gd name="T2" fmla="*/ 0 w 8"/>
                  <a:gd name="T3" fmla="*/ 9 h 10"/>
                  <a:gd name="T4" fmla="*/ 3 w 8"/>
                  <a:gd name="T5" fmla="*/ 10 h 10"/>
                  <a:gd name="T6" fmla="*/ 3 w 8"/>
                  <a:gd name="T7" fmla="*/ 10 h 10"/>
                  <a:gd name="T8" fmla="*/ 1 w 8"/>
                  <a:gd name="T9" fmla="*/ 8 h 10"/>
                  <a:gd name="T10" fmla="*/ 5 w 8"/>
                  <a:gd name="T11" fmla="*/ 2 h 10"/>
                  <a:gd name="T12" fmla="*/ 4 w 8"/>
                  <a:gd name="T13" fmla="*/ 4 h 10"/>
                  <a:gd name="T14" fmla="*/ 2 w 8"/>
                  <a:gd name="T15" fmla="*/ 6 h 10"/>
                  <a:gd name="T16" fmla="*/ 4 w 8"/>
                  <a:gd name="T17" fmla="*/ 8 h 10"/>
                  <a:gd name="T18" fmla="*/ 7 w 8"/>
                  <a:gd name="T19" fmla="*/ 3 h 10"/>
                  <a:gd name="T20" fmla="*/ 5 w 8"/>
                  <a:gd name="T21" fmla="*/ 2 h 10"/>
                  <a:gd name="T22" fmla="*/ 6 w 8"/>
                  <a:gd name="T23" fmla="*/ 0 h 10"/>
                  <a:gd name="T24" fmla="*/ 5 w 8"/>
                  <a:gd name="T25" fmla="*/ 1 h 10"/>
                  <a:gd name="T26" fmla="*/ 7 w 8"/>
                  <a:gd name="T27" fmla="*/ 2 h 10"/>
                  <a:gd name="T28" fmla="*/ 8 w 8"/>
                  <a:gd name="T29" fmla="*/ 2 h 10"/>
                  <a:gd name="T30" fmla="*/ 6 w 8"/>
                  <a:gd name="T31" fmla="*/ 0 h 10"/>
                  <a:gd name="T32" fmla="*/ 6 w 8"/>
                  <a:gd name="T3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" h="10">
                    <a:moveTo>
                      <a:pt x="1" y="8"/>
                    </a:moveTo>
                    <a:cubicBezTo>
                      <a:pt x="1" y="9"/>
                      <a:pt x="0" y="9"/>
                      <a:pt x="0" y="9"/>
                    </a:cubicBezTo>
                    <a:cubicBezTo>
                      <a:pt x="1" y="10"/>
                      <a:pt x="2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1" y="9"/>
                      <a:pt x="1" y="8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3" y="7"/>
                      <a:pt x="3" y="7"/>
                      <a:pt x="4" y="8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3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1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10398"/>
              <p:cNvSpPr>
                <a:spLocks/>
              </p:cNvSpPr>
              <p:nvPr/>
            </p:nvSpPr>
            <p:spPr bwMode="auto">
              <a:xfrm>
                <a:off x="-479" y="3160"/>
                <a:ext cx="7" cy="9"/>
              </a:xfrm>
              <a:custGeom>
                <a:avLst/>
                <a:gdLst>
                  <a:gd name="T0" fmla="*/ 1 w 3"/>
                  <a:gd name="T1" fmla="*/ 0 h 4"/>
                  <a:gd name="T2" fmla="*/ 0 w 3"/>
                  <a:gd name="T3" fmla="*/ 2 h 4"/>
                  <a:gd name="T4" fmla="*/ 2 w 3"/>
                  <a:gd name="T5" fmla="*/ 4 h 4"/>
                  <a:gd name="T6" fmla="*/ 3 w 3"/>
                  <a:gd name="T7" fmla="*/ 2 h 4"/>
                  <a:gd name="T8" fmla="*/ 1 w 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3"/>
                      <a:pt x="1" y="3"/>
                      <a:pt x="2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10399"/>
              <p:cNvSpPr>
                <a:spLocks noEditPoints="1"/>
              </p:cNvSpPr>
              <p:nvPr/>
            </p:nvSpPr>
            <p:spPr bwMode="auto">
              <a:xfrm>
                <a:off x="-744" y="3150"/>
                <a:ext cx="187" cy="307"/>
              </a:xfrm>
              <a:custGeom>
                <a:avLst/>
                <a:gdLst>
                  <a:gd name="T0" fmla="*/ 1 w 79"/>
                  <a:gd name="T1" fmla="*/ 129 h 130"/>
                  <a:gd name="T2" fmla="*/ 1 w 79"/>
                  <a:gd name="T3" fmla="*/ 126 h 130"/>
                  <a:gd name="T4" fmla="*/ 7 w 79"/>
                  <a:gd name="T5" fmla="*/ 125 h 130"/>
                  <a:gd name="T6" fmla="*/ 13 w 79"/>
                  <a:gd name="T7" fmla="*/ 122 h 130"/>
                  <a:gd name="T8" fmla="*/ 20 w 79"/>
                  <a:gd name="T9" fmla="*/ 108 h 130"/>
                  <a:gd name="T10" fmla="*/ 20 w 79"/>
                  <a:gd name="T11" fmla="*/ 108 h 130"/>
                  <a:gd name="T12" fmla="*/ 25 w 79"/>
                  <a:gd name="T13" fmla="*/ 98 h 130"/>
                  <a:gd name="T14" fmla="*/ 24 w 79"/>
                  <a:gd name="T15" fmla="*/ 100 h 130"/>
                  <a:gd name="T16" fmla="*/ 28 w 79"/>
                  <a:gd name="T17" fmla="*/ 91 h 130"/>
                  <a:gd name="T18" fmla="*/ 29 w 79"/>
                  <a:gd name="T19" fmla="*/ 91 h 130"/>
                  <a:gd name="T20" fmla="*/ 25 w 79"/>
                  <a:gd name="T21" fmla="*/ 85 h 130"/>
                  <a:gd name="T22" fmla="*/ 27 w 79"/>
                  <a:gd name="T23" fmla="*/ 83 h 130"/>
                  <a:gd name="T24" fmla="*/ 31 w 79"/>
                  <a:gd name="T25" fmla="*/ 77 h 130"/>
                  <a:gd name="T26" fmla="*/ 31 w 79"/>
                  <a:gd name="T27" fmla="*/ 76 h 130"/>
                  <a:gd name="T28" fmla="*/ 33 w 79"/>
                  <a:gd name="T29" fmla="*/ 72 h 130"/>
                  <a:gd name="T30" fmla="*/ 36 w 79"/>
                  <a:gd name="T31" fmla="*/ 70 h 130"/>
                  <a:gd name="T32" fmla="*/ 41 w 79"/>
                  <a:gd name="T33" fmla="*/ 68 h 130"/>
                  <a:gd name="T34" fmla="*/ 41 w 79"/>
                  <a:gd name="T35" fmla="*/ 68 h 130"/>
                  <a:gd name="T36" fmla="*/ 43 w 79"/>
                  <a:gd name="T37" fmla="*/ 66 h 130"/>
                  <a:gd name="T38" fmla="*/ 40 w 79"/>
                  <a:gd name="T39" fmla="*/ 60 h 130"/>
                  <a:gd name="T40" fmla="*/ 41 w 79"/>
                  <a:gd name="T41" fmla="*/ 55 h 130"/>
                  <a:gd name="T42" fmla="*/ 43 w 79"/>
                  <a:gd name="T43" fmla="*/ 52 h 130"/>
                  <a:gd name="T44" fmla="*/ 44 w 79"/>
                  <a:gd name="T45" fmla="*/ 51 h 130"/>
                  <a:gd name="T46" fmla="*/ 45 w 79"/>
                  <a:gd name="T47" fmla="*/ 48 h 130"/>
                  <a:gd name="T48" fmla="*/ 46 w 79"/>
                  <a:gd name="T49" fmla="*/ 46 h 130"/>
                  <a:gd name="T50" fmla="*/ 47 w 79"/>
                  <a:gd name="T51" fmla="*/ 45 h 130"/>
                  <a:gd name="T52" fmla="*/ 47 w 79"/>
                  <a:gd name="T53" fmla="*/ 45 h 130"/>
                  <a:gd name="T54" fmla="*/ 48 w 79"/>
                  <a:gd name="T55" fmla="*/ 43 h 130"/>
                  <a:gd name="T56" fmla="*/ 50 w 79"/>
                  <a:gd name="T57" fmla="*/ 39 h 130"/>
                  <a:gd name="T58" fmla="*/ 52 w 79"/>
                  <a:gd name="T59" fmla="*/ 35 h 130"/>
                  <a:gd name="T60" fmla="*/ 52 w 79"/>
                  <a:gd name="T61" fmla="*/ 34 h 130"/>
                  <a:gd name="T62" fmla="*/ 60 w 79"/>
                  <a:gd name="T63" fmla="*/ 37 h 130"/>
                  <a:gd name="T64" fmla="*/ 61 w 79"/>
                  <a:gd name="T65" fmla="*/ 37 h 130"/>
                  <a:gd name="T66" fmla="*/ 61 w 79"/>
                  <a:gd name="T67" fmla="*/ 36 h 130"/>
                  <a:gd name="T68" fmla="*/ 62 w 79"/>
                  <a:gd name="T69" fmla="*/ 34 h 130"/>
                  <a:gd name="T70" fmla="*/ 68 w 79"/>
                  <a:gd name="T71" fmla="*/ 24 h 130"/>
                  <a:gd name="T72" fmla="*/ 64 w 79"/>
                  <a:gd name="T73" fmla="*/ 31 h 130"/>
                  <a:gd name="T74" fmla="*/ 60 w 79"/>
                  <a:gd name="T75" fmla="*/ 19 h 130"/>
                  <a:gd name="T76" fmla="*/ 67 w 79"/>
                  <a:gd name="T77" fmla="*/ 18 h 130"/>
                  <a:gd name="T78" fmla="*/ 68 w 79"/>
                  <a:gd name="T79" fmla="*/ 17 h 130"/>
                  <a:gd name="T80" fmla="*/ 61 w 79"/>
                  <a:gd name="T81" fmla="*/ 16 h 130"/>
                  <a:gd name="T82" fmla="*/ 66 w 79"/>
                  <a:gd name="T83" fmla="*/ 17 h 130"/>
                  <a:gd name="T84" fmla="*/ 73 w 79"/>
                  <a:gd name="T85" fmla="*/ 17 h 130"/>
                  <a:gd name="T86" fmla="*/ 67 w 79"/>
                  <a:gd name="T87" fmla="*/ 16 h 130"/>
                  <a:gd name="T88" fmla="*/ 74 w 79"/>
                  <a:gd name="T89" fmla="*/ 15 h 130"/>
                  <a:gd name="T90" fmla="*/ 68 w 79"/>
                  <a:gd name="T91" fmla="*/ 14 h 130"/>
                  <a:gd name="T92" fmla="*/ 75 w 79"/>
                  <a:gd name="T93" fmla="*/ 13 h 130"/>
                  <a:gd name="T94" fmla="*/ 69 w 79"/>
                  <a:gd name="T95" fmla="*/ 12 h 130"/>
                  <a:gd name="T96" fmla="*/ 75 w 79"/>
                  <a:gd name="T97" fmla="*/ 12 h 130"/>
                  <a:gd name="T98" fmla="*/ 67 w 79"/>
                  <a:gd name="T99" fmla="*/ 9 h 130"/>
                  <a:gd name="T100" fmla="*/ 72 w 79"/>
                  <a:gd name="T101" fmla="*/ 9 h 130"/>
                  <a:gd name="T102" fmla="*/ 66 w 79"/>
                  <a:gd name="T103" fmla="*/ 7 h 130"/>
                  <a:gd name="T104" fmla="*/ 75 w 79"/>
                  <a:gd name="T105" fmla="*/ 5 h 130"/>
                  <a:gd name="T106" fmla="*/ 67 w 79"/>
                  <a:gd name="T107" fmla="*/ 6 h 130"/>
                  <a:gd name="T108" fmla="*/ 69 w 79"/>
                  <a:gd name="T109" fmla="*/ 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9" h="130">
                    <a:moveTo>
                      <a:pt x="0" y="127"/>
                    </a:move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1" y="129"/>
                      <a:pt x="1" y="129"/>
                      <a:pt x="1" y="129"/>
                    </a:cubicBezTo>
                    <a:cubicBezTo>
                      <a:pt x="2" y="129"/>
                      <a:pt x="3" y="130"/>
                      <a:pt x="4" y="130"/>
                    </a:cubicBezTo>
                    <a:cubicBezTo>
                      <a:pt x="2" y="129"/>
                      <a:pt x="1" y="128"/>
                      <a:pt x="0" y="127"/>
                    </a:cubicBezTo>
                    <a:moveTo>
                      <a:pt x="1" y="126"/>
                    </a:moveTo>
                    <a:cubicBezTo>
                      <a:pt x="1" y="126"/>
                      <a:pt x="1" y="126"/>
                      <a:pt x="1" y="126"/>
                    </a:cubicBezTo>
                    <a:cubicBezTo>
                      <a:pt x="1" y="126"/>
                      <a:pt x="1" y="126"/>
                      <a:pt x="1" y="126"/>
                    </a:cubicBezTo>
                    <a:cubicBezTo>
                      <a:pt x="1" y="126"/>
                      <a:pt x="1" y="126"/>
                      <a:pt x="1" y="126"/>
                    </a:cubicBezTo>
                    <a:moveTo>
                      <a:pt x="4" y="124"/>
                    </a:moveTo>
                    <a:cubicBezTo>
                      <a:pt x="6" y="125"/>
                      <a:pt x="8" y="126"/>
                      <a:pt x="10" y="128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6"/>
                      <a:pt x="8" y="126"/>
                      <a:pt x="7" y="125"/>
                    </a:cubicBezTo>
                    <a:cubicBezTo>
                      <a:pt x="4" y="124"/>
                      <a:pt x="4" y="124"/>
                      <a:pt x="4" y="124"/>
                    </a:cubicBezTo>
                    <a:moveTo>
                      <a:pt x="6" y="117"/>
                    </a:moveTo>
                    <a:cubicBezTo>
                      <a:pt x="5" y="118"/>
                      <a:pt x="5" y="118"/>
                      <a:pt x="5" y="118"/>
                    </a:cubicBezTo>
                    <a:cubicBezTo>
                      <a:pt x="9" y="120"/>
                      <a:pt x="9" y="120"/>
                      <a:pt x="9" y="120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6" y="117"/>
                      <a:pt x="6" y="117"/>
                      <a:pt x="6" y="117"/>
                    </a:cubicBezTo>
                    <a:moveTo>
                      <a:pt x="14" y="104"/>
                    </a:moveTo>
                    <a:cubicBezTo>
                      <a:pt x="13" y="105"/>
                      <a:pt x="13" y="105"/>
                      <a:pt x="13" y="105"/>
                    </a:cubicBezTo>
                    <a:cubicBezTo>
                      <a:pt x="15" y="106"/>
                      <a:pt x="18" y="107"/>
                      <a:pt x="20" y="108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18" y="106"/>
                      <a:pt x="16" y="105"/>
                      <a:pt x="14" y="104"/>
                    </a:cubicBezTo>
                    <a:moveTo>
                      <a:pt x="14" y="103"/>
                    </a:moveTo>
                    <a:cubicBezTo>
                      <a:pt x="14" y="104"/>
                      <a:pt x="14" y="104"/>
                      <a:pt x="14" y="104"/>
                    </a:cubicBezTo>
                    <a:cubicBezTo>
                      <a:pt x="16" y="105"/>
                      <a:pt x="18" y="107"/>
                      <a:pt x="20" y="108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4" y="103"/>
                      <a:pt x="14" y="103"/>
                      <a:pt x="14" y="103"/>
                    </a:cubicBezTo>
                    <a:moveTo>
                      <a:pt x="23" y="97"/>
                    </a:moveTo>
                    <a:cubicBezTo>
                      <a:pt x="23" y="97"/>
                      <a:pt x="24" y="97"/>
                      <a:pt x="25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4" y="97"/>
                      <a:pt x="23" y="97"/>
                      <a:pt x="23" y="97"/>
                    </a:cubicBezTo>
                    <a:moveTo>
                      <a:pt x="19" y="95"/>
                    </a:moveTo>
                    <a:cubicBezTo>
                      <a:pt x="18" y="97"/>
                      <a:pt x="18" y="97"/>
                      <a:pt x="18" y="97"/>
                    </a:cubicBezTo>
                    <a:cubicBezTo>
                      <a:pt x="20" y="98"/>
                      <a:pt x="22" y="99"/>
                      <a:pt x="24" y="100"/>
                    </a:cubicBezTo>
                    <a:cubicBezTo>
                      <a:pt x="24" y="100"/>
                      <a:pt x="24" y="99"/>
                      <a:pt x="25" y="98"/>
                    </a:cubicBezTo>
                    <a:cubicBezTo>
                      <a:pt x="24" y="98"/>
                      <a:pt x="23" y="97"/>
                      <a:pt x="22" y="97"/>
                    </a:cubicBezTo>
                    <a:cubicBezTo>
                      <a:pt x="21" y="96"/>
                      <a:pt x="20" y="96"/>
                      <a:pt x="19" y="95"/>
                    </a:cubicBezTo>
                    <a:moveTo>
                      <a:pt x="26" y="90"/>
                    </a:moveTo>
                    <a:cubicBezTo>
                      <a:pt x="27" y="90"/>
                      <a:pt x="28" y="91"/>
                      <a:pt x="28" y="91"/>
                    </a:cubicBezTo>
                    <a:cubicBezTo>
                      <a:pt x="28" y="91"/>
                      <a:pt x="29" y="91"/>
                      <a:pt x="29" y="91"/>
                    </a:cubicBezTo>
                    <a:cubicBezTo>
                      <a:pt x="28" y="91"/>
                      <a:pt x="27" y="90"/>
                      <a:pt x="26" y="90"/>
                    </a:cubicBezTo>
                    <a:moveTo>
                      <a:pt x="25" y="86"/>
                    </a:move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9"/>
                      <a:pt x="27" y="90"/>
                      <a:pt x="29" y="91"/>
                    </a:cubicBezTo>
                    <a:cubicBezTo>
                      <a:pt x="29" y="90"/>
                      <a:pt x="29" y="90"/>
                      <a:pt x="29" y="89"/>
                    </a:cubicBezTo>
                    <a:cubicBezTo>
                      <a:pt x="29" y="89"/>
                      <a:pt x="29" y="89"/>
                      <a:pt x="29" y="89"/>
                    </a:cubicBezTo>
                    <a:cubicBezTo>
                      <a:pt x="27" y="88"/>
                      <a:pt x="26" y="87"/>
                      <a:pt x="25" y="86"/>
                    </a:cubicBezTo>
                    <a:moveTo>
                      <a:pt x="26" y="84"/>
                    </a:moveTo>
                    <a:cubicBezTo>
                      <a:pt x="25" y="85"/>
                      <a:pt x="25" y="85"/>
                      <a:pt x="25" y="85"/>
                    </a:cubicBezTo>
                    <a:cubicBezTo>
                      <a:pt x="27" y="86"/>
                      <a:pt x="29" y="87"/>
                      <a:pt x="30" y="88"/>
                    </a:cubicBezTo>
                    <a:cubicBezTo>
                      <a:pt x="30" y="88"/>
                      <a:pt x="30" y="87"/>
                      <a:pt x="31" y="87"/>
                    </a:cubicBezTo>
                    <a:cubicBezTo>
                      <a:pt x="26" y="84"/>
                      <a:pt x="26" y="84"/>
                      <a:pt x="26" y="84"/>
                    </a:cubicBezTo>
                    <a:moveTo>
                      <a:pt x="28" y="81"/>
                    </a:moveTo>
                    <a:cubicBezTo>
                      <a:pt x="27" y="83"/>
                      <a:pt x="27" y="83"/>
                      <a:pt x="27" y="83"/>
                    </a:cubicBezTo>
                    <a:cubicBezTo>
                      <a:pt x="28" y="84"/>
                      <a:pt x="30" y="85"/>
                      <a:pt x="31" y="86"/>
                    </a:cubicBezTo>
                    <a:cubicBezTo>
                      <a:pt x="32" y="85"/>
                      <a:pt x="32" y="84"/>
                      <a:pt x="32" y="83"/>
                    </a:cubicBezTo>
                    <a:cubicBezTo>
                      <a:pt x="31" y="83"/>
                      <a:pt x="30" y="82"/>
                      <a:pt x="28" y="81"/>
                    </a:cubicBezTo>
                    <a:moveTo>
                      <a:pt x="31" y="76"/>
                    </a:moveTo>
                    <a:cubicBezTo>
                      <a:pt x="31" y="76"/>
                      <a:pt x="31" y="77"/>
                      <a:pt x="31" y="77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9"/>
                      <a:pt x="33" y="80"/>
                      <a:pt x="34" y="80"/>
                    </a:cubicBez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79"/>
                      <a:pt x="35" y="79"/>
                      <a:pt x="35" y="78"/>
                    </a:cubicBezTo>
                    <a:cubicBezTo>
                      <a:pt x="34" y="78"/>
                      <a:pt x="32" y="77"/>
                      <a:pt x="31" y="76"/>
                    </a:cubicBezTo>
                    <a:moveTo>
                      <a:pt x="33" y="72"/>
                    </a:moveTo>
                    <a:cubicBezTo>
                      <a:pt x="33" y="73"/>
                      <a:pt x="32" y="74"/>
                      <a:pt x="32" y="74"/>
                    </a:cubicBezTo>
                    <a:cubicBezTo>
                      <a:pt x="33" y="75"/>
                      <a:pt x="35" y="76"/>
                      <a:pt x="36" y="77"/>
                    </a:cubicBezTo>
                    <a:cubicBezTo>
                      <a:pt x="36" y="76"/>
                      <a:pt x="37" y="75"/>
                      <a:pt x="37" y="75"/>
                    </a:cubicBezTo>
                    <a:cubicBezTo>
                      <a:pt x="33" y="72"/>
                      <a:pt x="33" y="72"/>
                      <a:pt x="33" y="72"/>
                    </a:cubicBezTo>
                    <a:moveTo>
                      <a:pt x="35" y="69"/>
                    </a:moveTo>
                    <a:cubicBezTo>
                      <a:pt x="34" y="70"/>
                      <a:pt x="34" y="70"/>
                      <a:pt x="33" y="71"/>
                    </a:cubicBezTo>
                    <a:cubicBezTo>
                      <a:pt x="35" y="72"/>
                      <a:pt x="36" y="73"/>
                      <a:pt x="38" y="74"/>
                    </a:cubicBezTo>
                    <a:cubicBezTo>
                      <a:pt x="38" y="73"/>
                      <a:pt x="39" y="72"/>
                      <a:pt x="39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6" y="65"/>
                    </a:moveTo>
                    <a:cubicBezTo>
                      <a:pt x="36" y="66"/>
                      <a:pt x="36" y="66"/>
                      <a:pt x="36" y="67"/>
                    </a:cubicBezTo>
                    <a:cubicBezTo>
                      <a:pt x="37" y="68"/>
                      <a:pt x="39" y="68"/>
                      <a:pt x="41" y="69"/>
                    </a:cubicBezTo>
                    <a:cubicBezTo>
                      <a:pt x="41" y="69"/>
                      <a:pt x="41" y="69"/>
                      <a:pt x="41" y="68"/>
                    </a:cubicBezTo>
                    <a:cubicBezTo>
                      <a:pt x="40" y="68"/>
                      <a:pt x="39" y="67"/>
                      <a:pt x="38" y="66"/>
                    </a:cubicBezTo>
                    <a:cubicBezTo>
                      <a:pt x="37" y="66"/>
                      <a:pt x="37" y="66"/>
                      <a:pt x="36" y="65"/>
                    </a:cubicBezTo>
                    <a:moveTo>
                      <a:pt x="37" y="65"/>
                    </a:moveTo>
                    <a:cubicBezTo>
                      <a:pt x="37" y="65"/>
                      <a:pt x="37" y="65"/>
                      <a:pt x="36" y="65"/>
                    </a:cubicBezTo>
                    <a:cubicBezTo>
                      <a:pt x="41" y="68"/>
                      <a:pt x="41" y="68"/>
                      <a:pt x="41" y="68"/>
                    </a:cubicBezTo>
                    <a:cubicBezTo>
                      <a:pt x="41" y="68"/>
                      <a:pt x="41" y="68"/>
                      <a:pt x="42" y="68"/>
                    </a:cubicBezTo>
                    <a:cubicBezTo>
                      <a:pt x="40" y="67"/>
                      <a:pt x="38" y="66"/>
                      <a:pt x="37" y="65"/>
                    </a:cubicBezTo>
                    <a:moveTo>
                      <a:pt x="39" y="61"/>
                    </a:moveTo>
                    <a:cubicBezTo>
                      <a:pt x="38" y="61"/>
                      <a:pt x="38" y="62"/>
                      <a:pt x="38" y="62"/>
                    </a:cubicBezTo>
                    <a:cubicBezTo>
                      <a:pt x="40" y="64"/>
                      <a:pt x="41" y="65"/>
                      <a:pt x="43" y="66"/>
                    </a:cubicBezTo>
                    <a:cubicBezTo>
                      <a:pt x="43" y="65"/>
                      <a:pt x="43" y="65"/>
                      <a:pt x="44" y="64"/>
                    </a:cubicBezTo>
                    <a:cubicBezTo>
                      <a:pt x="42" y="63"/>
                      <a:pt x="40" y="62"/>
                      <a:pt x="39" y="61"/>
                    </a:cubicBezTo>
                    <a:moveTo>
                      <a:pt x="41" y="56"/>
                    </a:moveTo>
                    <a:cubicBezTo>
                      <a:pt x="40" y="57"/>
                      <a:pt x="40" y="59"/>
                      <a:pt x="39" y="60"/>
                    </a:cubicBezTo>
                    <a:cubicBezTo>
                      <a:pt x="39" y="60"/>
                      <a:pt x="39" y="60"/>
                      <a:pt x="40" y="60"/>
                    </a:cubicBezTo>
                    <a:cubicBezTo>
                      <a:pt x="41" y="61"/>
                      <a:pt x="43" y="62"/>
                      <a:pt x="44" y="63"/>
                    </a:cubicBezTo>
                    <a:cubicBezTo>
                      <a:pt x="45" y="62"/>
                      <a:pt x="46" y="61"/>
                      <a:pt x="47" y="60"/>
                    </a:cubicBezTo>
                    <a:cubicBezTo>
                      <a:pt x="45" y="58"/>
                      <a:pt x="43" y="57"/>
                      <a:pt x="41" y="56"/>
                    </a:cubicBezTo>
                    <a:moveTo>
                      <a:pt x="43" y="53"/>
                    </a:moveTo>
                    <a:cubicBezTo>
                      <a:pt x="42" y="54"/>
                      <a:pt x="42" y="55"/>
                      <a:pt x="41" y="55"/>
                    </a:cubicBezTo>
                    <a:cubicBezTo>
                      <a:pt x="43" y="56"/>
                      <a:pt x="45" y="58"/>
                      <a:pt x="47" y="59"/>
                    </a:cubicBezTo>
                    <a:cubicBezTo>
                      <a:pt x="48" y="58"/>
                      <a:pt x="48" y="57"/>
                      <a:pt x="48" y="57"/>
                    </a:cubicBezTo>
                    <a:cubicBezTo>
                      <a:pt x="46" y="56"/>
                      <a:pt x="44" y="54"/>
                      <a:pt x="43" y="53"/>
                    </a:cubicBezTo>
                    <a:moveTo>
                      <a:pt x="43" y="52"/>
                    </a:moveTo>
                    <a:cubicBezTo>
                      <a:pt x="43" y="52"/>
                      <a:pt x="43" y="52"/>
                      <a:pt x="43" y="52"/>
                    </a:cubicBezTo>
                    <a:cubicBezTo>
                      <a:pt x="45" y="54"/>
                      <a:pt x="47" y="55"/>
                      <a:pt x="49" y="56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47" y="54"/>
                      <a:pt x="45" y="53"/>
                      <a:pt x="43" y="52"/>
                    </a:cubicBezTo>
                    <a:moveTo>
                      <a:pt x="44" y="50"/>
                    </a:moveTo>
                    <a:cubicBezTo>
                      <a:pt x="44" y="50"/>
                      <a:pt x="44" y="51"/>
                      <a:pt x="44" y="51"/>
                    </a:cubicBezTo>
                    <a:cubicBezTo>
                      <a:pt x="46" y="52"/>
                      <a:pt x="48" y="53"/>
                      <a:pt x="50" y="55"/>
                    </a:cubicBezTo>
                    <a:cubicBezTo>
                      <a:pt x="50" y="54"/>
                      <a:pt x="50" y="54"/>
                      <a:pt x="50" y="54"/>
                    </a:cubicBezTo>
                    <a:cubicBezTo>
                      <a:pt x="48" y="53"/>
                      <a:pt x="46" y="51"/>
                      <a:pt x="44" y="50"/>
                    </a:cubicBezTo>
                    <a:moveTo>
                      <a:pt x="46" y="46"/>
                    </a:moveTo>
                    <a:cubicBezTo>
                      <a:pt x="46" y="47"/>
                      <a:pt x="46" y="47"/>
                      <a:pt x="45" y="48"/>
                    </a:cubicBezTo>
                    <a:cubicBezTo>
                      <a:pt x="47" y="49"/>
                      <a:pt x="49" y="50"/>
                      <a:pt x="51" y="52"/>
                    </a:cubicBezTo>
                    <a:cubicBezTo>
                      <a:pt x="52" y="51"/>
                      <a:pt x="52" y="51"/>
                      <a:pt x="52" y="50"/>
                    </a:cubicBezTo>
                    <a:cubicBezTo>
                      <a:pt x="50" y="49"/>
                      <a:pt x="48" y="48"/>
                      <a:pt x="46" y="46"/>
                    </a:cubicBezTo>
                    <a:moveTo>
                      <a:pt x="46" y="46"/>
                    </a:moveTo>
                    <a:cubicBezTo>
                      <a:pt x="46" y="46"/>
                      <a:pt x="46" y="46"/>
                      <a:pt x="46" y="46"/>
                    </a:cubicBezTo>
                    <a:cubicBezTo>
                      <a:pt x="48" y="48"/>
                      <a:pt x="50" y="49"/>
                      <a:pt x="52" y="50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49"/>
                      <a:pt x="48" y="47"/>
                      <a:pt x="46" y="46"/>
                    </a:cubicBezTo>
                    <a:moveTo>
                      <a:pt x="47" y="45"/>
                    </a:moveTo>
                    <a:cubicBezTo>
                      <a:pt x="47" y="45"/>
                      <a:pt x="47" y="45"/>
                      <a:pt x="47" y="45"/>
                    </a:cubicBezTo>
                    <a:cubicBezTo>
                      <a:pt x="49" y="47"/>
                      <a:pt x="51" y="48"/>
                      <a:pt x="53" y="49"/>
                    </a:cubicBezTo>
                    <a:cubicBezTo>
                      <a:pt x="53" y="49"/>
                      <a:pt x="53" y="49"/>
                      <a:pt x="53" y="48"/>
                    </a:cubicBezTo>
                    <a:cubicBezTo>
                      <a:pt x="51" y="47"/>
                      <a:pt x="49" y="46"/>
                      <a:pt x="47" y="45"/>
                    </a:cubicBezTo>
                    <a:moveTo>
                      <a:pt x="47" y="44"/>
                    </a:moveTo>
                    <a:cubicBezTo>
                      <a:pt x="47" y="44"/>
                      <a:pt x="47" y="44"/>
                      <a:pt x="47" y="45"/>
                    </a:cubicBezTo>
                    <a:cubicBezTo>
                      <a:pt x="53" y="48"/>
                      <a:pt x="53" y="48"/>
                      <a:pt x="53" y="48"/>
                    </a:cubicBezTo>
                    <a:cubicBezTo>
                      <a:pt x="54" y="48"/>
                      <a:pt x="54" y="48"/>
                      <a:pt x="54" y="48"/>
                    </a:cubicBezTo>
                    <a:cubicBezTo>
                      <a:pt x="52" y="46"/>
                      <a:pt x="49" y="45"/>
                      <a:pt x="47" y="44"/>
                    </a:cubicBezTo>
                    <a:moveTo>
                      <a:pt x="49" y="41"/>
                    </a:moveTo>
                    <a:cubicBezTo>
                      <a:pt x="48" y="42"/>
                      <a:pt x="48" y="43"/>
                      <a:pt x="48" y="43"/>
                    </a:cubicBezTo>
                    <a:cubicBezTo>
                      <a:pt x="50" y="45"/>
                      <a:pt x="52" y="46"/>
                      <a:pt x="54" y="47"/>
                    </a:cubicBezTo>
                    <a:cubicBezTo>
                      <a:pt x="55" y="46"/>
                      <a:pt x="55" y="46"/>
                      <a:pt x="55" y="45"/>
                    </a:cubicBezTo>
                    <a:cubicBezTo>
                      <a:pt x="53" y="44"/>
                      <a:pt x="51" y="43"/>
                      <a:pt x="49" y="41"/>
                    </a:cubicBezTo>
                    <a:moveTo>
                      <a:pt x="51" y="36"/>
                    </a:moveTo>
                    <a:cubicBezTo>
                      <a:pt x="51" y="37"/>
                      <a:pt x="50" y="38"/>
                      <a:pt x="50" y="39"/>
                    </a:cubicBezTo>
                    <a:cubicBezTo>
                      <a:pt x="52" y="41"/>
                      <a:pt x="54" y="42"/>
                      <a:pt x="57" y="43"/>
                    </a:cubicBezTo>
                    <a:cubicBezTo>
                      <a:pt x="57" y="42"/>
                      <a:pt x="58" y="41"/>
                      <a:pt x="58" y="40"/>
                    </a:cubicBezTo>
                    <a:cubicBezTo>
                      <a:pt x="51" y="36"/>
                      <a:pt x="51" y="36"/>
                      <a:pt x="51" y="36"/>
                    </a:cubicBezTo>
                    <a:moveTo>
                      <a:pt x="52" y="34"/>
                    </a:moveTo>
                    <a:cubicBezTo>
                      <a:pt x="52" y="35"/>
                      <a:pt x="52" y="35"/>
                      <a:pt x="52" y="35"/>
                    </a:cubicBezTo>
                    <a:cubicBezTo>
                      <a:pt x="54" y="37"/>
                      <a:pt x="56" y="38"/>
                      <a:pt x="59" y="3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57" y="37"/>
                      <a:pt x="55" y="36"/>
                      <a:pt x="52" y="34"/>
                    </a:cubicBezTo>
                    <a:moveTo>
                      <a:pt x="53" y="33"/>
                    </a:moveTo>
                    <a:cubicBezTo>
                      <a:pt x="53" y="33"/>
                      <a:pt x="53" y="34"/>
                      <a:pt x="52" y="34"/>
                    </a:cubicBezTo>
                    <a:cubicBezTo>
                      <a:pt x="55" y="36"/>
                      <a:pt x="57" y="37"/>
                      <a:pt x="59" y="39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59" y="37"/>
                      <a:pt x="58" y="36"/>
                      <a:pt x="57" y="36"/>
                    </a:cubicBezTo>
                    <a:cubicBezTo>
                      <a:pt x="58" y="36"/>
                      <a:pt x="59" y="37"/>
                      <a:pt x="60" y="3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58" y="36"/>
                      <a:pt x="56" y="34"/>
                      <a:pt x="53" y="33"/>
                    </a:cubicBezTo>
                    <a:moveTo>
                      <a:pt x="53" y="32"/>
                    </a:moveTo>
                    <a:cubicBezTo>
                      <a:pt x="53" y="32"/>
                      <a:pt x="53" y="32"/>
                      <a:pt x="53" y="32"/>
                    </a:cubicBezTo>
                    <a:cubicBezTo>
                      <a:pt x="56" y="34"/>
                      <a:pt x="58" y="35"/>
                      <a:pt x="60" y="37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58" y="35"/>
                      <a:pt x="56" y="34"/>
                      <a:pt x="53" y="32"/>
                    </a:cubicBezTo>
                    <a:moveTo>
                      <a:pt x="54" y="30"/>
                    </a:moveTo>
                    <a:cubicBezTo>
                      <a:pt x="54" y="30"/>
                      <a:pt x="54" y="31"/>
                      <a:pt x="54" y="31"/>
                    </a:cubicBezTo>
                    <a:cubicBezTo>
                      <a:pt x="55" y="32"/>
                      <a:pt x="57" y="33"/>
                      <a:pt x="58" y="34"/>
                    </a:cubicBezTo>
                    <a:cubicBezTo>
                      <a:pt x="59" y="34"/>
                      <a:pt x="60" y="35"/>
                      <a:pt x="61" y="36"/>
                    </a:cubicBezTo>
                    <a:cubicBezTo>
                      <a:pt x="61" y="35"/>
                      <a:pt x="62" y="35"/>
                      <a:pt x="62" y="34"/>
                    </a:cubicBezTo>
                    <a:cubicBezTo>
                      <a:pt x="59" y="33"/>
                      <a:pt x="57" y="31"/>
                      <a:pt x="54" y="30"/>
                    </a:cubicBezTo>
                    <a:moveTo>
                      <a:pt x="56" y="27"/>
                    </a:moveTo>
                    <a:cubicBezTo>
                      <a:pt x="56" y="28"/>
                      <a:pt x="55" y="28"/>
                      <a:pt x="55" y="29"/>
                    </a:cubicBezTo>
                    <a:cubicBezTo>
                      <a:pt x="57" y="31"/>
                      <a:pt x="60" y="32"/>
                      <a:pt x="62" y="34"/>
                    </a:cubicBezTo>
                    <a:cubicBezTo>
                      <a:pt x="63" y="33"/>
                      <a:pt x="63" y="32"/>
                      <a:pt x="64" y="31"/>
                    </a:cubicBezTo>
                    <a:cubicBezTo>
                      <a:pt x="56" y="27"/>
                      <a:pt x="56" y="27"/>
                      <a:pt x="56" y="27"/>
                    </a:cubicBezTo>
                    <a:moveTo>
                      <a:pt x="66" y="19"/>
                    </a:moveTo>
                    <a:cubicBezTo>
                      <a:pt x="66" y="20"/>
                      <a:pt x="65" y="21"/>
                      <a:pt x="65" y="22"/>
                    </a:cubicBezTo>
                    <a:cubicBezTo>
                      <a:pt x="66" y="22"/>
                      <a:pt x="67" y="23"/>
                      <a:pt x="68" y="24"/>
                    </a:cubicBezTo>
                    <a:cubicBezTo>
                      <a:pt x="69" y="23"/>
                      <a:pt x="69" y="22"/>
                      <a:pt x="70" y="21"/>
                    </a:cubicBezTo>
                    <a:cubicBezTo>
                      <a:pt x="69" y="21"/>
                      <a:pt x="67" y="20"/>
                      <a:pt x="66" y="19"/>
                    </a:cubicBezTo>
                    <a:moveTo>
                      <a:pt x="60" y="19"/>
                    </a:moveTo>
                    <a:cubicBezTo>
                      <a:pt x="59" y="21"/>
                      <a:pt x="57" y="24"/>
                      <a:pt x="56" y="27"/>
                    </a:cubicBezTo>
                    <a:cubicBezTo>
                      <a:pt x="59" y="28"/>
                      <a:pt x="61" y="30"/>
                      <a:pt x="64" y="31"/>
                    </a:cubicBezTo>
                    <a:cubicBezTo>
                      <a:pt x="65" y="29"/>
                      <a:pt x="67" y="26"/>
                      <a:pt x="68" y="24"/>
                    </a:cubicBezTo>
                    <a:cubicBezTo>
                      <a:pt x="67" y="23"/>
                      <a:pt x="66" y="22"/>
                      <a:pt x="65" y="22"/>
                    </a:cubicBezTo>
                    <a:cubicBezTo>
                      <a:pt x="63" y="24"/>
                      <a:pt x="62" y="26"/>
                      <a:pt x="61" y="28"/>
                    </a:cubicBezTo>
                    <a:cubicBezTo>
                      <a:pt x="62" y="25"/>
                      <a:pt x="63" y="23"/>
                      <a:pt x="64" y="21"/>
                    </a:cubicBezTo>
                    <a:cubicBezTo>
                      <a:pt x="63" y="20"/>
                      <a:pt x="61" y="20"/>
                      <a:pt x="60" y="19"/>
                    </a:cubicBezTo>
                    <a:moveTo>
                      <a:pt x="67" y="18"/>
                    </a:moveTo>
                    <a:cubicBezTo>
                      <a:pt x="67" y="18"/>
                      <a:pt x="66" y="19"/>
                      <a:pt x="66" y="19"/>
                    </a:cubicBezTo>
                    <a:cubicBezTo>
                      <a:pt x="68" y="20"/>
                      <a:pt x="69" y="20"/>
                      <a:pt x="70" y="21"/>
                    </a:cubicBezTo>
                    <a:cubicBezTo>
                      <a:pt x="70" y="21"/>
                      <a:pt x="70" y="21"/>
                      <a:pt x="71" y="20"/>
                    </a:cubicBezTo>
                    <a:cubicBezTo>
                      <a:pt x="69" y="20"/>
                      <a:pt x="68" y="19"/>
                      <a:pt x="67" y="18"/>
                    </a:cubicBezTo>
                    <a:moveTo>
                      <a:pt x="68" y="17"/>
                    </a:moveTo>
                    <a:cubicBezTo>
                      <a:pt x="68" y="17"/>
                      <a:pt x="67" y="17"/>
                      <a:pt x="67" y="17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68" y="17"/>
                      <a:pt x="68" y="17"/>
                      <a:pt x="68" y="17"/>
                    </a:cubicBezTo>
                    <a:moveTo>
                      <a:pt x="61" y="16"/>
                    </a:moveTo>
                    <a:cubicBezTo>
                      <a:pt x="61" y="17"/>
                      <a:pt x="60" y="18"/>
                      <a:pt x="60" y="19"/>
                    </a:cubicBezTo>
                    <a:cubicBezTo>
                      <a:pt x="61" y="20"/>
                      <a:pt x="63" y="20"/>
                      <a:pt x="64" y="21"/>
                    </a:cubicBezTo>
                    <a:cubicBezTo>
                      <a:pt x="65" y="20"/>
                      <a:pt x="65" y="20"/>
                      <a:pt x="65" y="19"/>
                    </a:cubicBezTo>
                    <a:cubicBezTo>
                      <a:pt x="64" y="18"/>
                      <a:pt x="63" y="17"/>
                      <a:pt x="61" y="16"/>
                    </a:cubicBezTo>
                    <a:moveTo>
                      <a:pt x="62" y="15"/>
                    </a:moveTo>
                    <a:cubicBezTo>
                      <a:pt x="62" y="15"/>
                      <a:pt x="62" y="16"/>
                      <a:pt x="61" y="16"/>
                    </a:cubicBezTo>
                    <a:cubicBezTo>
                      <a:pt x="63" y="17"/>
                      <a:pt x="64" y="18"/>
                      <a:pt x="66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5" y="17"/>
                      <a:pt x="63" y="16"/>
                      <a:pt x="62" y="15"/>
                    </a:cubicBezTo>
                    <a:moveTo>
                      <a:pt x="69" y="15"/>
                    </a:moveTo>
                    <a:cubicBezTo>
                      <a:pt x="69" y="15"/>
                      <a:pt x="68" y="16"/>
                      <a:pt x="68" y="16"/>
                    </a:cubicBezTo>
                    <a:cubicBezTo>
                      <a:pt x="69" y="17"/>
                      <a:pt x="70" y="18"/>
                      <a:pt x="72" y="19"/>
                    </a:cubicBezTo>
                    <a:cubicBezTo>
                      <a:pt x="72" y="18"/>
                      <a:pt x="72" y="17"/>
                      <a:pt x="73" y="17"/>
                    </a:cubicBezTo>
                    <a:cubicBezTo>
                      <a:pt x="71" y="16"/>
                      <a:pt x="70" y="15"/>
                      <a:pt x="69" y="15"/>
                    </a:cubicBezTo>
                    <a:moveTo>
                      <a:pt x="63" y="14"/>
                    </a:moveTo>
                    <a:cubicBezTo>
                      <a:pt x="63" y="14"/>
                      <a:pt x="63" y="14"/>
                      <a:pt x="62" y="14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3" y="14"/>
                      <a:pt x="63" y="14"/>
                      <a:pt x="63" y="14"/>
                    </a:cubicBezTo>
                    <a:moveTo>
                      <a:pt x="70" y="13"/>
                    </a:moveTo>
                    <a:cubicBezTo>
                      <a:pt x="70" y="13"/>
                      <a:pt x="70" y="14"/>
                      <a:pt x="69" y="14"/>
                    </a:cubicBezTo>
                    <a:cubicBezTo>
                      <a:pt x="71" y="15"/>
                      <a:pt x="72" y="16"/>
                      <a:pt x="73" y="16"/>
                    </a:cubicBezTo>
                    <a:cubicBezTo>
                      <a:pt x="73" y="16"/>
                      <a:pt x="74" y="15"/>
                      <a:pt x="74" y="15"/>
                    </a:cubicBezTo>
                    <a:cubicBezTo>
                      <a:pt x="73" y="14"/>
                      <a:pt x="71" y="13"/>
                      <a:pt x="70" y="13"/>
                    </a:cubicBezTo>
                    <a:moveTo>
                      <a:pt x="64" y="11"/>
                    </a:moveTo>
                    <a:cubicBezTo>
                      <a:pt x="64" y="12"/>
                      <a:pt x="63" y="13"/>
                      <a:pt x="63" y="13"/>
                    </a:cubicBezTo>
                    <a:cubicBezTo>
                      <a:pt x="64" y="14"/>
                      <a:pt x="66" y="15"/>
                      <a:pt x="67" y="16"/>
                    </a:cubicBezTo>
                    <a:cubicBezTo>
                      <a:pt x="68" y="14"/>
                      <a:pt x="68" y="14"/>
                      <a:pt x="68" y="14"/>
                    </a:cubicBezTo>
                    <a:cubicBezTo>
                      <a:pt x="66" y="13"/>
                      <a:pt x="65" y="12"/>
                      <a:pt x="64" y="11"/>
                    </a:cubicBezTo>
                    <a:moveTo>
                      <a:pt x="72" y="10"/>
                    </a:moveTo>
                    <a:cubicBezTo>
                      <a:pt x="71" y="11"/>
                      <a:pt x="71" y="11"/>
                      <a:pt x="71" y="12"/>
                    </a:cubicBezTo>
                    <a:cubicBezTo>
                      <a:pt x="72" y="12"/>
                      <a:pt x="73" y="13"/>
                      <a:pt x="74" y="14"/>
                    </a:cubicBezTo>
                    <a:cubicBezTo>
                      <a:pt x="75" y="14"/>
                      <a:pt x="75" y="13"/>
                      <a:pt x="75" y="13"/>
                    </a:cubicBezTo>
                    <a:cubicBezTo>
                      <a:pt x="74" y="12"/>
                      <a:pt x="73" y="11"/>
                      <a:pt x="72" y="10"/>
                    </a:cubicBezTo>
                    <a:moveTo>
                      <a:pt x="65" y="10"/>
                    </a:moveTo>
                    <a:cubicBezTo>
                      <a:pt x="65" y="10"/>
                      <a:pt x="64" y="10"/>
                      <a:pt x="64" y="11"/>
                    </a:cubicBezTo>
                    <a:cubicBezTo>
                      <a:pt x="65" y="12"/>
                      <a:pt x="67" y="12"/>
                      <a:pt x="68" y="13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8" y="11"/>
                      <a:pt x="66" y="10"/>
                      <a:pt x="65" y="10"/>
                    </a:cubicBezTo>
                    <a:moveTo>
                      <a:pt x="72" y="9"/>
                    </a:moveTo>
                    <a:cubicBezTo>
                      <a:pt x="72" y="10"/>
                      <a:pt x="72" y="10"/>
                      <a:pt x="72" y="10"/>
                    </a:cubicBezTo>
                    <a:cubicBezTo>
                      <a:pt x="73" y="11"/>
                      <a:pt x="74" y="11"/>
                      <a:pt x="74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5" y="11"/>
                      <a:pt x="73" y="10"/>
                      <a:pt x="72" y="9"/>
                    </a:cubicBezTo>
                    <a:moveTo>
                      <a:pt x="66" y="7"/>
                    </a:moveTo>
                    <a:cubicBezTo>
                      <a:pt x="66" y="8"/>
                      <a:pt x="66" y="8"/>
                      <a:pt x="65" y="9"/>
                    </a:cubicBezTo>
                    <a:cubicBezTo>
                      <a:pt x="66" y="9"/>
                      <a:pt x="66" y="9"/>
                      <a:pt x="67" y="9"/>
                    </a:cubicBezTo>
                    <a:cubicBezTo>
                      <a:pt x="68" y="10"/>
                      <a:pt x="69" y="10"/>
                      <a:pt x="69" y="11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69" y="9"/>
                      <a:pt x="67" y="8"/>
                      <a:pt x="66" y="7"/>
                    </a:cubicBezTo>
                    <a:moveTo>
                      <a:pt x="74" y="7"/>
                    </a:moveTo>
                    <a:cubicBezTo>
                      <a:pt x="73" y="8"/>
                      <a:pt x="73" y="8"/>
                      <a:pt x="72" y="9"/>
                    </a:cubicBezTo>
                    <a:cubicBezTo>
                      <a:pt x="73" y="10"/>
                      <a:pt x="75" y="11"/>
                      <a:pt x="76" y="12"/>
                    </a:cubicBezTo>
                    <a:cubicBezTo>
                      <a:pt x="77" y="11"/>
                      <a:pt x="77" y="10"/>
                      <a:pt x="78" y="9"/>
                    </a:cubicBezTo>
                    <a:cubicBezTo>
                      <a:pt x="76" y="8"/>
                      <a:pt x="75" y="8"/>
                      <a:pt x="74" y="7"/>
                    </a:cubicBezTo>
                    <a:moveTo>
                      <a:pt x="67" y="6"/>
                    </a:moveTo>
                    <a:cubicBezTo>
                      <a:pt x="66" y="6"/>
                      <a:pt x="66" y="7"/>
                      <a:pt x="66" y="7"/>
                    </a:cubicBezTo>
                    <a:cubicBezTo>
                      <a:pt x="68" y="8"/>
                      <a:pt x="69" y="8"/>
                      <a:pt x="70" y="9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69" y="8"/>
                      <a:pt x="68" y="7"/>
                      <a:pt x="67" y="6"/>
                    </a:cubicBezTo>
                    <a:moveTo>
                      <a:pt x="76" y="4"/>
                    </a:moveTo>
                    <a:cubicBezTo>
                      <a:pt x="75" y="4"/>
                      <a:pt x="75" y="5"/>
                      <a:pt x="75" y="5"/>
                    </a:cubicBezTo>
                    <a:cubicBezTo>
                      <a:pt x="76" y="6"/>
                      <a:pt x="78" y="6"/>
                      <a:pt x="79" y="7"/>
                    </a:cubicBezTo>
                    <a:cubicBezTo>
                      <a:pt x="79" y="7"/>
                      <a:pt x="79" y="7"/>
                      <a:pt x="79" y="6"/>
                    </a:cubicBezTo>
                    <a:cubicBezTo>
                      <a:pt x="78" y="6"/>
                      <a:pt x="77" y="5"/>
                      <a:pt x="76" y="4"/>
                    </a:cubicBezTo>
                    <a:moveTo>
                      <a:pt x="68" y="3"/>
                    </a:moveTo>
                    <a:cubicBezTo>
                      <a:pt x="68" y="4"/>
                      <a:pt x="67" y="5"/>
                      <a:pt x="67" y="6"/>
                    </a:cubicBezTo>
                    <a:cubicBezTo>
                      <a:pt x="68" y="7"/>
                      <a:pt x="69" y="8"/>
                      <a:pt x="71" y="8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5"/>
                      <a:pt x="69" y="4"/>
                      <a:pt x="68" y="3"/>
                    </a:cubicBezTo>
                    <a:moveTo>
                      <a:pt x="70" y="0"/>
                    </a:moveTo>
                    <a:cubicBezTo>
                      <a:pt x="69" y="0"/>
                      <a:pt x="69" y="1"/>
                      <a:pt x="69" y="1"/>
                    </a:cubicBezTo>
                    <a:cubicBezTo>
                      <a:pt x="71" y="2"/>
                      <a:pt x="72" y="3"/>
                      <a:pt x="73" y="3"/>
                    </a:cubicBezTo>
                    <a:cubicBezTo>
                      <a:pt x="74" y="3"/>
                      <a:pt x="74" y="3"/>
                      <a:pt x="74" y="3"/>
                    </a:cubicBezTo>
                    <a:cubicBezTo>
                      <a:pt x="72" y="2"/>
                      <a:pt x="71" y="1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10400"/>
              <p:cNvSpPr>
                <a:spLocks noEditPoints="1"/>
              </p:cNvSpPr>
              <p:nvPr/>
            </p:nvSpPr>
            <p:spPr bwMode="auto">
              <a:xfrm>
                <a:off x="-652" y="3280"/>
                <a:ext cx="19" cy="22"/>
              </a:xfrm>
              <a:custGeom>
                <a:avLst/>
                <a:gdLst>
                  <a:gd name="T0" fmla="*/ 0 w 8"/>
                  <a:gd name="T1" fmla="*/ 5 h 9"/>
                  <a:gd name="T2" fmla="*/ 0 w 8"/>
                  <a:gd name="T3" fmla="*/ 6 h 9"/>
                  <a:gd name="T4" fmla="*/ 5 w 8"/>
                  <a:gd name="T5" fmla="*/ 9 h 9"/>
                  <a:gd name="T6" fmla="*/ 5 w 8"/>
                  <a:gd name="T7" fmla="*/ 8 h 9"/>
                  <a:gd name="T8" fmla="*/ 1 w 8"/>
                  <a:gd name="T9" fmla="*/ 5 h 9"/>
                  <a:gd name="T10" fmla="*/ 0 w 8"/>
                  <a:gd name="T11" fmla="*/ 5 h 9"/>
                  <a:gd name="T12" fmla="*/ 2 w 8"/>
                  <a:gd name="T13" fmla="*/ 1 h 9"/>
                  <a:gd name="T14" fmla="*/ 2 w 8"/>
                  <a:gd name="T15" fmla="*/ 1 h 9"/>
                  <a:gd name="T16" fmla="*/ 8 w 8"/>
                  <a:gd name="T17" fmla="*/ 5 h 9"/>
                  <a:gd name="T18" fmla="*/ 8 w 8"/>
                  <a:gd name="T19" fmla="*/ 4 h 9"/>
                  <a:gd name="T20" fmla="*/ 2 w 8"/>
                  <a:gd name="T21" fmla="*/ 1 h 9"/>
                  <a:gd name="T22" fmla="*/ 2 w 8"/>
                  <a:gd name="T23" fmla="*/ 0 h 9"/>
                  <a:gd name="T24" fmla="*/ 2 w 8"/>
                  <a:gd name="T25" fmla="*/ 1 h 9"/>
                  <a:gd name="T26" fmla="*/ 8 w 8"/>
                  <a:gd name="T27" fmla="*/ 4 h 9"/>
                  <a:gd name="T28" fmla="*/ 8 w 8"/>
                  <a:gd name="T29" fmla="*/ 4 h 9"/>
                  <a:gd name="T30" fmla="*/ 2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7"/>
                      <a:pt x="3" y="8"/>
                      <a:pt x="5" y="9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4" y="7"/>
                      <a:pt x="2" y="6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4" y="2"/>
                      <a:pt x="6" y="3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2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10401"/>
              <p:cNvSpPr>
                <a:spLocks/>
              </p:cNvSpPr>
              <p:nvPr/>
            </p:nvSpPr>
            <p:spPr bwMode="auto">
              <a:xfrm>
                <a:off x="-647" y="3283"/>
                <a:ext cx="14" cy="7"/>
              </a:xfrm>
              <a:custGeom>
                <a:avLst/>
                <a:gdLst>
                  <a:gd name="T0" fmla="*/ 0 w 6"/>
                  <a:gd name="T1" fmla="*/ 0 h 3"/>
                  <a:gd name="T2" fmla="*/ 0 w 6"/>
                  <a:gd name="T3" fmla="*/ 0 h 3"/>
                  <a:gd name="T4" fmla="*/ 6 w 6"/>
                  <a:gd name="T5" fmla="*/ 3 h 3"/>
                  <a:gd name="T6" fmla="*/ 6 w 6"/>
                  <a:gd name="T7" fmla="*/ 3 h 3"/>
                  <a:gd name="T8" fmla="*/ 0 w 6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10402"/>
              <p:cNvSpPr>
                <a:spLocks noEditPoints="1"/>
              </p:cNvSpPr>
              <p:nvPr/>
            </p:nvSpPr>
            <p:spPr bwMode="auto">
              <a:xfrm>
                <a:off x="-635" y="3252"/>
                <a:ext cx="19" cy="16"/>
              </a:xfrm>
              <a:custGeom>
                <a:avLst/>
                <a:gdLst>
                  <a:gd name="T0" fmla="*/ 0 w 8"/>
                  <a:gd name="T1" fmla="*/ 3 h 7"/>
                  <a:gd name="T2" fmla="*/ 0 w 8"/>
                  <a:gd name="T3" fmla="*/ 3 h 7"/>
                  <a:gd name="T4" fmla="*/ 6 w 8"/>
                  <a:gd name="T5" fmla="*/ 7 h 7"/>
                  <a:gd name="T6" fmla="*/ 6 w 8"/>
                  <a:gd name="T7" fmla="*/ 7 h 7"/>
                  <a:gd name="T8" fmla="*/ 0 w 8"/>
                  <a:gd name="T9" fmla="*/ 3 h 7"/>
                  <a:gd name="T10" fmla="*/ 1 w 8"/>
                  <a:gd name="T11" fmla="*/ 2 h 7"/>
                  <a:gd name="T12" fmla="*/ 0 w 8"/>
                  <a:gd name="T13" fmla="*/ 3 h 7"/>
                  <a:gd name="T14" fmla="*/ 6 w 8"/>
                  <a:gd name="T15" fmla="*/ 7 h 7"/>
                  <a:gd name="T16" fmla="*/ 7 w 8"/>
                  <a:gd name="T17" fmla="*/ 6 h 7"/>
                  <a:gd name="T18" fmla="*/ 1 w 8"/>
                  <a:gd name="T19" fmla="*/ 2 h 7"/>
                  <a:gd name="T20" fmla="*/ 1 w 8"/>
                  <a:gd name="T21" fmla="*/ 2 h 7"/>
                  <a:gd name="T22" fmla="*/ 1 w 8"/>
                  <a:gd name="T23" fmla="*/ 2 h 7"/>
                  <a:gd name="T24" fmla="*/ 7 w 8"/>
                  <a:gd name="T25" fmla="*/ 5 h 7"/>
                  <a:gd name="T26" fmla="*/ 7 w 8"/>
                  <a:gd name="T27" fmla="*/ 5 h 7"/>
                  <a:gd name="T28" fmla="*/ 1 w 8"/>
                  <a:gd name="T29" fmla="*/ 2 h 7"/>
                  <a:gd name="T30" fmla="*/ 2 w 8"/>
                  <a:gd name="T31" fmla="*/ 0 h 7"/>
                  <a:gd name="T32" fmla="*/ 1 w 8"/>
                  <a:gd name="T33" fmla="*/ 1 h 7"/>
                  <a:gd name="T34" fmla="*/ 8 w 8"/>
                  <a:gd name="T35" fmla="*/ 5 h 7"/>
                  <a:gd name="T36" fmla="*/ 8 w 8"/>
                  <a:gd name="T37" fmla="*/ 4 h 7"/>
                  <a:gd name="T38" fmla="*/ 2 w 8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" h="7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4" y="6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2" y="5"/>
                      <a:pt x="0" y="3"/>
                    </a:cubicBezTo>
                    <a:moveTo>
                      <a:pt x="1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4" y="6"/>
                      <a:pt x="6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5" y="5"/>
                      <a:pt x="3" y="4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3" y="2"/>
                      <a:pt x="6" y="3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10403"/>
              <p:cNvSpPr>
                <a:spLocks noEditPoints="1"/>
              </p:cNvSpPr>
              <p:nvPr/>
            </p:nvSpPr>
            <p:spPr bwMode="auto">
              <a:xfrm>
                <a:off x="-619" y="3224"/>
                <a:ext cx="19" cy="14"/>
              </a:xfrm>
              <a:custGeom>
                <a:avLst/>
                <a:gdLst>
                  <a:gd name="T0" fmla="*/ 0 w 8"/>
                  <a:gd name="T1" fmla="*/ 1 h 6"/>
                  <a:gd name="T2" fmla="*/ 0 w 8"/>
                  <a:gd name="T3" fmla="*/ 2 h 6"/>
                  <a:gd name="T4" fmla="*/ 7 w 8"/>
                  <a:gd name="T5" fmla="*/ 6 h 6"/>
                  <a:gd name="T6" fmla="*/ 7 w 8"/>
                  <a:gd name="T7" fmla="*/ 6 h 6"/>
                  <a:gd name="T8" fmla="*/ 0 w 8"/>
                  <a:gd name="T9" fmla="*/ 1 h 6"/>
                  <a:gd name="T10" fmla="*/ 1 w 8"/>
                  <a:gd name="T11" fmla="*/ 0 h 6"/>
                  <a:gd name="T12" fmla="*/ 0 w 8"/>
                  <a:gd name="T13" fmla="*/ 1 h 6"/>
                  <a:gd name="T14" fmla="*/ 8 w 8"/>
                  <a:gd name="T15" fmla="*/ 6 h 6"/>
                  <a:gd name="T16" fmla="*/ 8 w 8"/>
                  <a:gd name="T17" fmla="*/ 5 h 6"/>
                  <a:gd name="T18" fmla="*/ 5 w 8"/>
                  <a:gd name="T19" fmla="*/ 3 h 6"/>
                  <a:gd name="T20" fmla="*/ 1 w 8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6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3" y="3"/>
                      <a:pt x="5" y="5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5" y="4"/>
                      <a:pt x="3" y="3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3" y="3"/>
                      <a:pt x="5" y="4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0404"/>
              <p:cNvSpPr>
                <a:spLocks/>
              </p:cNvSpPr>
              <p:nvPr/>
            </p:nvSpPr>
            <p:spPr bwMode="auto">
              <a:xfrm>
                <a:off x="-609" y="323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0405"/>
              <p:cNvSpPr>
                <a:spLocks noEditPoints="1"/>
              </p:cNvSpPr>
              <p:nvPr/>
            </p:nvSpPr>
            <p:spPr bwMode="auto">
              <a:xfrm>
                <a:off x="-621" y="3219"/>
                <a:ext cx="24" cy="23"/>
              </a:xfrm>
              <a:custGeom>
                <a:avLst/>
                <a:gdLst>
                  <a:gd name="T0" fmla="*/ 0 w 10"/>
                  <a:gd name="T1" fmla="*/ 5 h 10"/>
                  <a:gd name="T2" fmla="*/ 0 w 10"/>
                  <a:gd name="T3" fmla="*/ 5 h 10"/>
                  <a:gd name="T4" fmla="*/ 7 w 10"/>
                  <a:gd name="T5" fmla="*/ 10 h 10"/>
                  <a:gd name="T6" fmla="*/ 7 w 10"/>
                  <a:gd name="T7" fmla="*/ 10 h 10"/>
                  <a:gd name="T8" fmla="*/ 0 w 10"/>
                  <a:gd name="T9" fmla="*/ 5 h 10"/>
                  <a:gd name="T10" fmla="*/ 3 w 10"/>
                  <a:gd name="T11" fmla="*/ 0 h 10"/>
                  <a:gd name="T12" fmla="*/ 2 w 10"/>
                  <a:gd name="T13" fmla="*/ 1 h 10"/>
                  <a:gd name="T14" fmla="*/ 10 w 10"/>
                  <a:gd name="T15" fmla="*/ 5 h 10"/>
                  <a:gd name="T16" fmla="*/ 10 w 10"/>
                  <a:gd name="T17" fmla="*/ 5 h 10"/>
                  <a:gd name="T18" fmla="*/ 3 w 10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5" y="8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8"/>
                      <a:pt x="3" y="7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5" y="2"/>
                      <a:pt x="7" y="4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3"/>
                      <a:pt x="5" y="2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0406"/>
              <p:cNvSpPr>
                <a:spLocks noEditPoints="1"/>
              </p:cNvSpPr>
              <p:nvPr/>
            </p:nvSpPr>
            <p:spPr bwMode="auto">
              <a:xfrm>
                <a:off x="-602" y="3195"/>
                <a:ext cx="19" cy="12"/>
              </a:xfrm>
              <a:custGeom>
                <a:avLst/>
                <a:gdLst>
                  <a:gd name="T0" fmla="*/ 5 w 8"/>
                  <a:gd name="T1" fmla="*/ 3 h 5"/>
                  <a:gd name="T2" fmla="*/ 5 w 8"/>
                  <a:gd name="T3" fmla="*/ 3 h 5"/>
                  <a:gd name="T4" fmla="*/ 8 w 8"/>
                  <a:gd name="T5" fmla="*/ 5 h 5"/>
                  <a:gd name="T6" fmla="*/ 8 w 8"/>
                  <a:gd name="T7" fmla="*/ 5 h 5"/>
                  <a:gd name="T8" fmla="*/ 5 w 8"/>
                  <a:gd name="T9" fmla="*/ 3 h 5"/>
                  <a:gd name="T10" fmla="*/ 0 w 8"/>
                  <a:gd name="T11" fmla="*/ 0 h 5"/>
                  <a:gd name="T12" fmla="*/ 0 w 8"/>
                  <a:gd name="T13" fmla="*/ 0 h 5"/>
                  <a:gd name="T14" fmla="*/ 4 w 8"/>
                  <a:gd name="T15" fmla="*/ 2 h 5"/>
                  <a:gd name="T16" fmla="*/ 4 w 8"/>
                  <a:gd name="T17" fmla="*/ 2 h 5"/>
                  <a:gd name="T18" fmla="*/ 0 w 8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5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0407"/>
              <p:cNvSpPr>
                <a:spLocks noEditPoints="1"/>
              </p:cNvSpPr>
              <p:nvPr/>
            </p:nvSpPr>
            <p:spPr bwMode="auto">
              <a:xfrm>
                <a:off x="-593" y="3172"/>
                <a:ext cx="24" cy="19"/>
              </a:xfrm>
              <a:custGeom>
                <a:avLst/>
                <a:gdLst>
                  <a:gd name="T0" fmla="*/ 5 w 10"/>
                  <a:gd name="T1" fmla="*/ 5 h 8"/>
                  <a:gd name="T2" fmla="*/ 5 w 10"/>
                  <a:gd name="T3" fmla="*/ 6 h 8"/>
                  <a:gd name="T4" fmla="*/ 9 w 10"/>
                  <a:gd name="T5" fmla="*/ 8 h 8"/>
                  <a:gd name="T6" fmla="*/ 9 w 10"/>
                  <a:gd name="T7" fmla="*/ 7 h 8"/>
                  <a:gd name="T8" fmla="*/ 5 w 10"/>
                  <a:gd name="T9" fmla="*/ 5 h 8"/>
                  <a:gd name="T10" fmla="*/ 7 w 10"/>
                  <a:gd name="T11" fmla="*/ 3 h 8"/>
                  <a:gd name="T12" fmla="*/ 6 w 10"/>
                  <a:gd name="T13" fmla="*/ 4 h 8"/>
                  <a:gd name="T14" fmla="*/ 10 w 10"/>
                  <a:gd name="T15" fmla="*/ 6 h 8"/>
                  <a:gd name="T16" fmla="*/ 10 w 10"/>
                  <a:gd name="T17" fmla="*/ 5 h 8"/>
                  <a:gd name="T18" fmla="*/ 7 w 10"/>
                  <a:gd name="T19" fmla="*/ 3 h 8"/>
                  <a:gd name="T20" fmla="*/ 0 w 10"/>
                  <a:gd name="T21" fmla="*/ 2 h 8"/>
                  <a:gd name="T22" fmla="*/ 0 w 10"/>
                  <a:gd name="T23" fmla="*/ 2 h 8"/>
                  <a:gd name="T24" fmla="*/ 4 w 10"/>
                  <a:gd name="T25" fmla="*/ 5 h 8"/>
                  <a:gd name="T26" fmla="*/ 4 w 10"/>
                  <a:gd name="T27" fmla="*/ 4 h 8"/>
                  <a:gd name="T28" fmla="*/ 0 w 10"/>
                  <a:gd name="T29" fmla="*/ 2 h 8"/>
                  <a:gd name="T30" fmla="*/ 1 w 10"/>
                  <a:gd name="T31" fmla="*/ 0 h 8"/>
                  <a:gd name="T32" fmla="*/ 1 w 10"/>
                  <a:gd name="T33" fmla="*/ 1 h 8"/>
                  <a:gd name="T34" fmla="*/ 5 w 10"/>
                  <a:gd name="T35" fmla="*/ 3 h 8"/>
                  <a:gd name="T36" fmla="*/ 5 w 10"/>
                  <a:gd name="T37" fmla="*/ 2 h 8"/>
                  <a:gd name="T38" fmla="*/ 3 w 10"/>
                  <a:gd name="T39" fmla="*/ 0 h 8"/>
                  <a:gd name="T40" fmla="*/ 1 w 10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" h="8">
                    <a:moveTo>
                      <a:pt x="5" y="5"/>
                    </a:moveTo>
                    <a:cubicBezTo>
                      <a:pt x="5" y="5"/>
                      <a:pt x="5" y="5"/>
                      <a:pt x="5" y="6"/>
                    </a:cubicBezTo>
                    <a:cubicBezTo>
                      <a:pt x="6" y="6"/>
                      <a:pt x="7" y="7"/>
                      <a:pt x="9" y="8"/>
                    </a:cubicBezTo>
                    <a:cubicBezTo>
                      <a:pt x="9" y="8"/>
                      <a:pt x="9" y="8"/>
                      <a:pt x="9" y="7"/>
                    </a:cubicBezTo>
                    <a:cubicBezTo>
                      <a:pt x="8" y="7"/>
                      <a:pt x="7" y="6"/>
                      <a:pt x="5" y="5"/>
                    </a:cubicBezTo>
                    <a:moveTo>
                      <a:pt x="7" y="3"/>
                    </a:moveTo>
                    <a:cubicBezTo>
                      <a:pt x="7" y="3"/>
                      <a:pt x="6" y="3"/>
                      <a:pt x="6" y="4"/>
                    </a:cubicBezTo>
                    <a:cubicBezTo>
                      <a:pt x="7" y="4"/>
                      <a:pt x="9" y="5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9" y="4"/>
                      <a:pt x="8" y="3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4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1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1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0408"/>
              <p:cNvSpPr>
                <a:spLocks noEditPoints="1"/>
              </p:cNvSpPr>
              <p:nvPr/>
            </p:nvSpPr>
            <p:spPr bwMode="auto">
              <a:xfrm>
                <a:off x="-611" y="3188"/>
                <a:ext cx="33" cy="36"/>
              </a:xfrm>
              <a:custGeom>
                <a:avLst/>
                <a:gdLst>
                  <a:gd name="T0" fmla="*/ 0 w 14"/>
                  <a:gd name="T1" fmla="*/ 11 h 15"/>
                  <a:gd name="T2" fmla="*/ 0 w 14"/>
                  <a:gd name="T3" fmla="*/ 11 h 15"/>
                  <a:gd name="T4" fmla="*/ 8 w 14"/>
                  <a:gd name="T5" fmla="*/ 15 h 15"/>
                  <a:gd name="T6" fmla="*/ 8 w 14"/>
                  <a:gd name="T7" fmla="*/ 15 h 15"/>
                  <a:gd name="T8" fmla="*/ 0 w 14"/>
                  <a:gd name="T9" fmla="*/ 11 h 15"/>
                  <a:gd name="T10" fmla="*/ 10 w 14"/>
                  <a:gd name="T11" fmla="*/ 3 h 15"/>
                  <a:gd name="T12" fmla="*/ 10 w 14"/>
                  <a:gd name="T13" fmla="*/ 3 h 15"/>
                  <a:gd name="T14" fmla="*/ 14 w 14"/>
                  <a:gd name="T15" fmla="*/ 5 h 15"/>
                  <a:gd name="T16" fmla="*/ 14 w 14"/>
                  <a:gd name="T17" fmla="*/ 5 h 15"/>
                  <a:gd name="T18" fmla="*/ 10 w 14"/>
                  <a:gd name="T19" fmla="*/ 3 h 15"/>
                  <a:gd name="T20" fmla="*/ 5 w 14"/>
                  <a:gd name="T21" fmla="*/ 0 h 15"/>
                  <a:gd name="T22" fmla="*/ 5 w 14"/>
                  <a:gd name="T23" fmla="*/ 0 h 15"/>
                  <a:gd name="T24" fmla="*/ 9 w 14"/>
                  <a:gd name="T25" fmla="*/ 3 h 15"/>
                  <a:gd name="T26" fmla="*/ 10 w 14"/>
                  <a:gd name="T27" fmla="*/ 2 h 15"/>
                  <a:gd name="T28" fmla="*/ 5 w 14"/>
                  <a:gd name="T2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5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5" y="14"/>
                      <a:pt x="3" y="12"/>
                      <a:pt x="0" y="11"/>
                    </a:cubicBezTo>
                    <a:moveTo>
                      <a:pt x="10" y="3"/>
                    </a:moveTo>
                    <a:cubicBezTo>
                      <a:pt x="10" y="3"/>
                      <a:pt x="10" y="3"/>
                      <a:pt x="10" y="3"/>
                    </a:cubicBezTo>
                    <a:cubicBezTo>
                      <a:pt x="11" y="4"/>
                      <a:pt x="13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0" y="3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7" y="1"/>
                      <a:pt x="8" y="2"/>
                      <a:pt x="9" y="3"/>
                    </a:cubicBezTo>
                    <a:cubicBezTo>
                      <a:pt x="9" y="3"/>
                      <a:pt x="9" y="3"/>
                      <a:pt x="10" y="2"/>
                    </a:cubicBezTo>
                    <a:cubicBezTo>
                      <a:pt x="8" y="2"/>
                      <a:pt x="7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0409"/>
              <p:cNvSpPr>
                <a:spLocks noEditPoints="1"/>
              </p:cNvSpPr>
              <p:nvPr/>
            </p:nvSpPr>
            <p:spPr bwMode="auto">
              <a:xfrm>
                <a:off x="-595" y="3153"/>
                <a:ext cx="38" cy="42"/>
              </a:xfrm>
              <a:custGeom>
                <a:avLst/>
                <a:gdLst>
                  <a:gd name="T0" fmla="*/ 5 w 16"/>
                  <a:gd name="T1" fmla="*/ 15 h 18"/>
                  <a:gd name="T2" fmla="*/ 5 w 16"/>
                  <a:gd name="T3" fmla="*/ 16 h 18"/>
                  <a:gd name="T4" fmla="*/ 8 w 16"/>
                  <a:gd name="T5" fmla="*/ 18 h 18"/>
                  <a:gd name="T6" fmla="*/ 9 w 16"/>
                  <a:gd name="T7" fmla="*/ 18 h 18"/>
                  <a:gd name="T8" fmla="*/ 5 w 16"/>
                  <a:gd name="T9" fmla="*/ 15 h 18"/>
                  <a:gd name="T10" fmla="*/ 0 w 16"/>
                  <a:gd name="T11" fmla="*/ 12 h 18"/>
                  <a:gd name="T12" fmla="*/ 0 w 16"/>
                  <a:gd name="T13" fmla="*/ 13 h 18"/>
                  <a:gd name="T14" fmla="*/ 4 w 16"/>
                  <a:gd name="T15" fmla="*/ 15 h 18"/>
                  <a:gd name="T16" fmla="*/ 4 w 16"/>
                  <a:gd name="T17" fmla="*/ 15 h 18"/>
                  <a:gd name="T18" fmla="*/ 0 w 16"/>
                  <a:gd name="T19" fmla="*/ 12 h 18"/>
                  <a:gd name="T20" fmla="*/ 9 w 16"/>
                  <a:gd name="T21" fmla="*/ 9 h 18"/>
                  <a:gd name="T22" fmla="*/ 9 w 16"/>
                  <a:gd name="T23" fmla="*/ 9 h 18"/>
                  <a:gd name="T24" fmla="*/ 12 w 16"/>
                  <a:gd name="T25" fmla="*/ 12 h 18"/>
                  <a:gd name="T26" fmla="*/ 12 w 16"/>
                  <a:gd name="T27" fmla="*/ 11 h 18"/>
                  <a:gd name="T28" fmla="*/ 11 w 16"/>
                  <a:gd name="T29" fmla="*/ 11 h 18"/>
                  <a:gd name="T30" fmla="*/ 9 w 16"/>
                  <a:gd name="T31" fmla="*/ 9 h 18"/>
                  <a:gd name="T32" fmla="*/ 9 w 16"/>
                  <a:gd name="T33" fmla="*/ 8 h 18"/>
                  <a:gd name="T34" fmla="*/ 9 w 16"/>
                  <a:gd name="T35" fmla="*/ 8 h 18"/>
                  <a:gd name="T36" fmla="*/ 13 w 16"/>
                  <a:gd name="T37" fmla="*/ 11 h 18"/>
                  <a:gd name="T38" fmla="*/ 13 w 16"/>
                  <a:gd name="T39" fmla="*/ 11 h 18"/>
                  <a:gd name="T40" fmla="*/ 9 w 16"/>
                  <a:gd name="T41" fmla="*/ 8 h 18"/>
                  <a:gd name="T42" fmla="*/ 3 w 16"/>
                  <a:gd name="T43" fmla="*/ 6 h 18"/>
                  <a:gd name="T44" fmla="*/ 3 w 16"/>
                  <a:gd name="T45" fmla="*/ 6 h 18"/>
                  <a:gd name="T46" fmla="*/ 7 w 16"/>
                  <a:gd name="T47" fmla="*/ 9 h 18"/>
                  <a:gd name="T48" fmla="*/ 7 w 16"/>
                  <a:gd name="T49" fmla="*/ 8 h 18"/>
                  <a:gd name="T50" fmla="*/ 3 w 16"/>
                  <a:gd name="T51" fmla="*/ 6 h 18"/>
                  <a:gd name="T52" fmla="*/ 4 w 16"/>
                  <a:gd name="T53" fmla="*/ 5 h 18"/>
                  <a:gd name="T54" fmla="*/ 4 w 16"/>
                  <a:gd name="T55" fmla="*/ 5 h 18"/>
                  <a:gd name="T56" fmla="*/ 8 w 16"/>
                  <a:gd name="T57" fmla="*/ 7 h 18"/>
                  <a:gd name="T58" fmla="*/ 8 w 16"/>
                  <a:gd name="T59" fmla="*/ 7 h 18"/>
                  <a:gd name="T60" fmla="*/ 4 w 16"/>
                  <a:gd name="T61" fmla="*/ 5 h 18"/>
                  <a:gd name="T62" fmla="*/ 12 w 16"/>
                  <a:gd name="T63" fmla="*/ 4 h 18"/>
                  <a:gd name="T64" fmla="*/ 11 w 16"/>
                  <a:gd name="T65" fmla="*/ 6 h 18"/>
                  <a:gd name="T66" fmla="*/ 15 w 16"/>
                  <a:gd name="T67" fmla="*/ 8 h 18"/>
                  <a:gd name="T68" fmla="*/ 16 w 16"/>
                  <a:gd name="T69" fmla="*/ 6 h 18"/>
                  <a:gd name="T70" fmla="*/ 12 w 16"/>
                  <a:gd name="T71" fmla="*/ 4 h 18"/>
                  <a:gd name="T72" fmla="*/ 6 w 16"/>
                  <a:gd name="T73" fmla="*/ 0 h 18"/>
                  <a:gd name="T74" fmla="*/ 5 w 16"/>
                  <a:gd name="T75" fmla="*/ 2 h 18"/>
                  <a:gd name="T76" fmla="*/ 9 w 16"/>
                  <a:gd name="T77" fmla="*/ 5 h 18"/>
                  <a:gd name="T78" fmla="*/ 10 w 16"/>
                  <a:gd name="T79" fmla="*/ 2 h 18"/>
                  <a:gd name="T80" fmla="*/ 6 w 16"/>
                  <a:gd name="T81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" h="18">
                    <a:moveTo>
                      <a:pt x="5" y="15"/>
                    </a:moveTo>
                    <a:cubicBezTo>
                      <a:pt x="5" y="15"/>
                      <a:pt x="5" y="16"/>
                      <a:pt x="5" y="16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9" y="18"/>
                      <a:pt x="9" y="18"/>
                    </a:cubicBezTo>
                    <a:cubicBezTo>
                      <a:pt x="7" y="17"/>
                      <a:pt x="6" y="16"/>
                      <a:pt x="5" y="15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3" y="14"/>
                      <a:pt x="1" y="13"/>
                      <a:pt x="0" y="12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10" y="10"/>
                      <a:pt x="11" y="11"/>
                      <a:pt x="12" y="12"/>
                    </a:cubicBezTo>
                    <a:cubicBezTo>
                      <a:pt x="12" y="12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1" y="11"/>
                    </a:cubicBezTo>
                    <a:cubicBezTo>
                      <a:pt x="11" y="10"/>
                      <a:pt x="10" y="10"/>
                      <a:pt x="9" y="9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0" y="9"/>
                      <a:pt x="12" y="1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2" y="10"/>
                      <a:pt x="10" y="9"/>
                      <a:pt x="9" y="8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4" y="7"/>
                      <a:pt x="6" y="8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7"/>
                      <a:pt x="5" y="7"/>
                      <a:pt x="3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6"/>
                      <a:pt x="6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7"/>
                      <a:pt x="5" y="6"/>
                      <a:pt x="4" y="5"/>
                    </a:cubicBezTo>
                    <a:moveTo>
                      <a:pt x="12" y="4"/>
                    </a:moveTo>
                    <a:cubicBezTo>
                      <a:pt x="12" y="4"/>
                      <a:pt x="11" y="5"/>
                      <a:pt x="11" y="6"/>
                    </a:cubicBezTo>
                    <a:cubicBezTo>
                      <a:pt x="12" y="7"/>
                      <a:pt x="13" y="7"/>
                      <a:pt x="15" y="8"/>
                    </a:cubicBezTo>
                    <a:cubicBezTo>
                      <a:pt x="15" y="7"/>
                      <a:pt x="15" y="7"/>
                      <a:pt x="16" y="6"/>
                    </a:cubicBezTo>
                    <a:cubicBezTo>
                      <a:pt x="15" y="5"/>
                      <a:pt x="13" y="5"/>
                      <a:pt x="12" y="4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2"/>
                    </a:cubicBezTo>
                    <a:cubicBezTo>
                      <a:pt x="6" y="3"/>
                      <a:pt x="8" y="4"/>
                      <a:pt x="9" y="5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2"/>
                      <a:pt x="8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10410"/>
              <p:cNvSpPr>
                <a:spLocks noEditPoints="1"/>
              </p:cNvSpPr>
              <p:nvPr/>
            </p:nvSpPr>
            <p:spPr bwMode="auto">
              <a:xfrm>
                <a:off x="-597" y="3183"/>
                <a:ext cx="21" cy="15"/>
              </a:xfrm>
              <a:custGeom>
                <a:avLst/>
                <a:gdLst>
                  <a:gd name="T0" fmla="*/ 5 w 9"/>
                  <a:gd name="T1" fmla="*/ 3 h 6"/>
                  <a:gd name="T2" fmla="*/ 5 w 9"/>
                  <a:gd name="T3" fmla="*/ 4 h 6"/>
                  <a:gd name="T4" fmla="*/ 9 w 9"/>
                  <a:gd name="T5" fmla="*/ 6 h 6"/>
                  <a:gd name="T6" fmla="*/ 9 w 9"/>
                  <a:gd name="T7" fmla="*/ 6 h 6"/>
                  <a:gd name="T8" fmla="*/ 5 w 9"/>
                  <a:gd name="T9" fmla="*/ 3 h 6"/>
                  <a:gd name="T10" fmla="*/ 0 w 9"/>
                  <a:gd name="T11" fmla="*/ 0 h 6"/>
                  <a:gd name="T12" fmla="*/ 0 w 9"/>
                  <a:gd name="T13" fmla="*/ 1 h 6"/>
                  <a:gd name="T14" fmla="*/ 4 w 9"/>
                  <a:gd name="T15" fmla="*/ 3 h 6"/>
                  <a:gd name="T16" fmla="*/ 4 w 9"/>
                  <a:gd name="T17" fmla="*/ 3 h 6"/>
                  <a:gd name="T18" fmla="*/ 0 w 9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6"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6" y="5"/>
                      <a:pt x="7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10411"/>
              <p:cNvSpPr>
                <a:spLocks noEditPoints="1"/>
              </p:cNvSpPr>
              <p:nvPr/>
            </p:nvSpPr>
            <p:spPr bwMode="auto">
              <a:xfrm>
                <a:off x="-753" y="3233"/>
                <a:ext cx="149" cy="236"/>
              </a:xfrm>
              <a:custGeom>
                <a:avLst/>
                <a:gdLst>
                  <a:gd name="T0" fmla="*/ 5 w 63"/>
                  <a:gd name="T1" fmla="*/ 91 h 100"/>
                  <a:gd name="T2" fmla="*/ 5 w 63"/>
                  <a:gd name="T3" fmla="*/ 91 h 100"/>
                  <a:gd name="T4" fmla="*/ 8 w 63"/>
                  <a:gd name="T5" fmla="*/ 95 h 100"/>
                  <a:gd name="T6" fmla="*/ 4 w 63"/>
                  <a:gd name="T7" fmla="*/ 93 h 100"/>
                  <a:gd name="T8" fmla="*/ 2 w 63"/>
                  <a:gd name="T9" fmla="*/ 95 h 100"/>
                  <a:gd name="T10" fmla="*/ 5 w 63"/>
                  <a:gd name="T11" fmla="*/ 97 h 100"/>
                  <a:gd name="T12" fmla="*/ 10 w 63"/>
                  <a:gd name="T13" fmla="*/ 100 h 100"/>
                  <a:gd name="T14" fmla="*/ 11 w 63"/>
                  <a:gd name="T15" fmla="*/ 99 h 100"/>
                  <a:gd name="T16" fmla="*/ 14 w 63"/>
                  <a:gd name="T17" fmla="*/ 93 h 100"/>
                  <a:gd name="T18" fmla="*/ 11 w 63"/>
                  <a:gd name="T19" fmla="*/ 90 h 100"/>
                  <a:gd name="T20" fmla="*/ 14 w 63"/>
                  <a:gd name="T21" fmla="*/ 92 h 100"/>
                  <a:gd name="T22" fmla="*/ 13 w 63"/>
                  <a:gd name="T23" fmla="*/ 85 h 100"/>
                  <a:gd name="T24" fmla="*/ 17 w 63"/>
                  <a:gd name="T25" fmla="*/ 70 h 100"/>
                  <a:gd name="T26" fmla="*/ 10 w 63"/>
                  <a:gd name="T27" fmla="*/ 82 h 100"/>
                  <a:gd name="T28" fmla="*/ 24 w 63"/>
                  <a:gd name="T29" fmla="*/ 73 h 100"/>
                  <a:gd name="T30" fmla="*/ 18 w 63"/>
                  <a:gd name="T31" fmla="*/ 69 h 100"/>
                  <a:gd name="T32" fmla="*/ 24 w 63"/>
                  <a:gd name="T33" fmla="*/ 73 h 100"/>
                  <a:gd name="T34" fmla="*/ 18 w 63"/>
                  <a:gd name="T35" fmla="*/ 69 h 100"/>
                  <a:gd name="T36" fmla="*/ 18 w 63"/>
                  <a:gd name="T37" fmla="*/ 68 h 100"/>
                  <a:gd name="T38" fmla="*/ 26 w 63"/>
                  <a:gd name="T39" fmla="*/ 70 h 100"/>
                  <a:gd name="T40" fmla="*/ 22 w 63"/>
                  <a:gd name="T41" fmla="*/ 62 h 100"/>
                  <a:gd name="T42" fmla="*/ 23 w 63"/>
                  <a:gd name="T43" fmla="*/ 60 h 100"/>
                  <a:gd name="T44" fmla="*/ 29 w 63"/>
                  <a:gd name="T45" fmla="*/ 63 h 100"/>
                  <a:gd name="T46" fmla="*/ 27 w 63"/>
                  <a:gd name="T47" fmla="*/ 62 h 100"/>
                  <a:gd name="T48" fmla="*/ 29 w 63"/>
                  <a:gd name="T49" fmla="*/ 63 h 100"/>
                  <a:gd name="T50" fmla="*/ 30 w 63"/>
                  <a:gd name="T51" fmla="*/ 55 h 100"/>
                  <a:gd name="T52" fmla="*/ 33 w 63"/>
                  <a:gd name="T53" fmla="*/ 56 h 100"/>
                  <a:gd name="T54" fmla="*/ 29 w 63"/>
                  <a:gd name="T55" fmla="*/ 50 h 100"/>
                  <a:gd name="T56" fmla="*/ 33 w 63"/>
                  <a:gd name="T57" fmla="*/ 54 h 100"/>
                  <a:gd name="T58" fmla="*/ 34 w 63"/>
                  <a:gd name="T59" fmla="*/ 53 h 100"/>
                  <a:gd name="T60" fmla="*/ 31 w 63"/>
                  <a:gd name="T61" fmla="*/ 48 h 100"/>
                  <a:gd name="T62" fmla="*/ 35 w 63"/>
                  <a:gd name="T63" fmla="*/ 52 h 100"/>
                  <a:gd name="T64" fmla="*/ 31 w 63"/>
                  <a:gd name="T65" fmla="*/ 48 h 100"/>
                  <a:gd name="T66" fmla="*/ 32 w 63"/>
                  <a:gd name="T67" fmla="*/ 46 h 100"/>
                  <a:gd name="T68" fmla="*/ 38 w 63"/>
                  <a:gd name="T69" fmla="*/ 45 h 100"/>
                  <a:gd name="T70" fmla="*/ 36 w 63"/>
                  <a:gd name="T71" fmla="*/ 39 h 100"/>
                  <a:gd name="T72" fmla="*/ 39 w 63"/>
                  <a:gd name="T73" fmla="*/ 43 h 100"/>
                  <a:gd name="T74" fmla="*/ 36 w 63"/>
                  <a:gd name="T75" fmla="*/ 39 h 100"/>
                  <a:gd name="T76" fmla="*/ 37 w 63"/>
                  <a:gd name="T77" fmla="*/ 37 h 100"/>
                  <a:gd name="T78" fmla="*/ 42 w 63"/>
                  <a:gd name="T79" fmla="*/ 39 h 100"/>
                  <a:gd name="T80" fmla="*/ 40 w 63"/>
                  <a:gd name="T81" fmla="*/ 32 h 100"/>
                  <a:gd name="T82" fmla="*/ 40 w 63"/>
                  <a:gd name="T83" fmla="*/ 35 h 100"/>
                  <a:gd name="T84" fmla="*/ 45 w 63"/>
                  <a:gd name="T85" fmla="*/ 34 h 100"/>
                  <a:gd name="T86" fmla="*/ 40 w 63"/>
                  <a:gd name="T87" fmla="*/ 30 h 100"/>
                  <a:gd name="T88" fmla="*/ 42 w 63"/>
                  <a:gd name="T89" fmla="*/ 31 h 100"/>
                  <a:gd name="T90" fmla="*/ 45 w 63"/>
                  <a:gd name="T91" fmla="*/ 33 h 100"/>
                  <a:gd name="T92" fmla="*/ 42 w 63"/>
                  <a:gd name="T93" fmla="*/ 27 h 100"/>
                  <a:gd name="T94" fmla="*/ 46 w 63"/>
                  <a:gd name="T95" fmla="*/ 33 h 100"/>
                  <a:gd name="T96" fmla="*/ 42 w 63"/>
                  <a:gd name="T97" fmla="*/ 27 h 100"/>
                  <a:gd name="T98" fmla="*/ 47 w 63"/>
                  <a:gd name="T99" fmla="*/ 18 h 100"/>
                  <a:gd name="T100" fmla="*/ 53 w 63"/>
                  <a:gd name="T101" fmla="*/ 21 h 100"/>
                  <a:gd name="T102" fmla="*/ 48 w 63"/>
                  <a:gd name="T103" fmla="*/ 16 h 100"/>
                  <a:gd name="T104" fmla="*/ 53 w 63"/>
                  <a:gd name="T105" fmla="*/ 21 h 100"/>
                  <a:gd name="T106" fmla="*/ 54 w 63"/>
                  <a:gd name="T107" fmla="*/ 20 h 100"/>
                  <a:gd name="T108" fmla="*/ 49 w 63"/>
                  <a:gd name="T109" fmla="*/ 13 h 100"/>
                  <a:gd name="T110" fmla="*/ 54 w 63"/>
                  <a:gd name="T111" fmla="*/ 19 h 100"/>
                  <a:gd name="T112" fmla="*/ 49 w 63"/>
                  <a:gd name="T113" fmla="*/ 13 h 100"/>
                  <a:gd name="T114" fmla="*/ 53 w 63"/>
                  <a:gd name="T115" fmla="*/ 6 h 100"/>
                  <a:gd name="T116" fmla="*/ 61 w 63"/>
                  <a:gd name="T117" fmla="*/ 8 h 100"/>
                  <a:gd name="T118" fmla="*/ 56 w 63"/>
                  <a:gd name="T119" fmla="*/ 0 h 100"/>
                  <a:gd name="T120" fmla="*/ 62 w 63"/>
                  <a:gd name="T121" fmla="*/ 5 h 100"/>
                  <a:gd name="T122" fmla="*/ 56 w 63"/>
                  <a:gd name="T123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3" h="100">
                    <a:moveTo>
                      <a:pt x="9" y="83"/>
                    </a:move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4" y="92"/>
                      <a:pt x="4" y="92"/>
                      <a:pt x="4" y="92"/>
                    </a:cubicBezTo>
                    <a:cubicBezTo>
                      <a:pt x="5" y="93"/>
                      <a:pt x="6" y="94"/>
                      <a:pt x="8" y="95"/>
                    </a:cubicBezTo>
                    <a:cubicBezTo>
                      <a:pt x="7" y="95"/>
                      <a:pt x="6" y="94"/>
                      <a:pt x="5" y="94"/>
                    </a:cubicBezTo>
                    <a:cubicBezTo>
                      <a:pt x="4" y="93"/>
                      <a:pt x="4" y="93"/>
                      <a:pt x="4" y="93"/>
                    </a:cubicBezTo>
                    <a:cubicBezTo>
                      <a:pt x="4" y="93"/>
                      <a:pt x="4" y="93"/>
                      <a:pt x="4" y="93"/>
                    </a:cubicBezTo>
                    <a:cubicBezTo>
                      <a:pt x="2" y="95"/>
                      <a:pt x="2" y="95"/>
                      <a:pt x="2" y="95"/>
                    </a:cubicBezTo>
                    <a:cubicBezTo>
                      <a:pt x="1" y="94"/>
                      <a:pt x="0" y="94"/>
                      <a:pt x="0" y="94"/>
                    </a:cubicBezTo>
                    <a:cubicBezTo>
                      <a:pt x="0" y="94"/>
                      <a:pt x="3" y="96"/>
                      <a:pt x="5" y="97"/>
                    </a:cubicBezTo>
                    <a:cubicBezTo>
                      <a:pt x="8" y="98"/>
                      <a:pt x="10" y="100"/>
                      <a:pt x="10" y="100"/>
                    </a:cubicBezTo>
                    <a:cubicBezTo>
                      <a:pt x="10" y="100"/>
                      <a:pt x="10" y="100"/>
                      <a:pt x="10" y="100"/>
                    </a:cubicBezTo>
                    <a:cubicBezTo>
                      <a:pt x="10" y="99"/>
                      <a:pt x="10" y="99"/>
                      <a:pt x="10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7"/>
                      <a:pt x="11" y="97"/>
                      <a:pt x="11" y="97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1"/>
                      <a:pt x="10" y="90"/>
                      <a:pt x="8" y="89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2" y="91"/>
                      <a:pt x="13" y="91"/>
                      <a:pt x="14" y="92"/>
                    </a:cubicBezTo>
                    <a:cubicBezTo>
                      <a:pt x="14" y="92"/>
                      <a:pt x="14" y="92"/>
                      <a:pt x="14" y="92"/>
                    </a:cubicBezTo>
                    <a:cubicBezTo>
                      <a:pt x="17" y="87"/>
                      <a:pt x="17" y="87"/>
                      <a:pt x="17" y="87"/>
                    </a:cubicBezTo>
                    <a:cubicBezTo>
                      <a:pt x="13" y="85"/>
                      <a:pt x="13" y="85"/>
                      <a:pt x="13" y="85"/>
                    </a:cubicBezTo>
                    <a:cubicBezTo>
                      <a:pt x="9" y="83"/>
                      <a:pt x="9" y="83"/>
                      <a:pt x="9" y="83"/>
                    </a:cubicBezTo>
                    <a:moveTo>
                      <a:pt x="17" y="70"/>
                    </a:moveTo>
                    <a:cubicBezTo>
                      <a:pt x="10" y="82"/>
                      <a:pt x="10" y="82"/>
                      <a:pt x="10" y="82"/>
                    </a:cubicBezTo>
                    <a:cubicBezTo>
                      <a:pt x="10" y="82"/>
                      <a:pt x="10" y="82"/>
                      <a:pt x="10" y="82"/>
                    </a:cubicBezTo>
                    <a:cubicBezTo>
                      <a:pt x="17" y="87"/>
                      <a:pt x="17" y="87"/>
                      <a:pt x="17" y="87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2" y="72"/>
                      <a:pt x="19" y="71"/>
                      <a:pt x="17" y="70"/>
                    </a:cubicBezTo>
                    <a:moveTo>
                      <a:pt x="18" y="69"/>
                    </a:moveTo>
                    <a:cubicBezTo>
                      <a:pt x="18" y="69"/>
                      <a:pt x="18" y="69"/>
                      <a:pt x="18" y="69"/>
                    </a:cubicBezTo>
                    <a:cubicBezTo>
                      <a:pt x="20" y="70"/>
                      <a:pt x="22" y="71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2" y="72"/>
                      <a:pt x="20" y="70"/>
                      <a:pt x="18" y="69"/>
                    </a:cubicBezTo>
                    <a:moveTo>
                      <a:pt x="22" y="62"/>
                    </a:moveTo>
                    <a:cubicBezTo>
                      <a:pt x="18" y="68"/>
                      <a:pt x="18" y="68"/>
                      <a:pt x="18" y="68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6" y="70"/>
                      <a:pt x="26" y="70"/>
                      <a:pt x="26" y="70"/>
                    </a:cubicBezTo>
                    <a:cubicBezTo>
                      <a:pt x="26" y="68"/>
                      <a:pt x="27" y="67"/>
                      <a:pt x="28" y="65"/>
                    </a:cubicBezTo>
                    <a:cubicBezTo>
                      <a:pt x="26" y="64"/>
                      <a:pt x="24" y="63"/>
                      <a:pt x="22" y="62"/>
                    </a:cubicBezTo>
                    <a:moveTo>
                      <a:pt x="28" y="53"/>
                    </a:moveTo>
                    <a:cubicBezTo>
                      <a:pt x="23" y="60"/>
                      <a:pt x="23" y="60"/>
                      <a:pt x="23" y="60"/>
                    </a:cubicBezTo>
                    <a:cubicBezTo>
                      <a:pt x="24" y="61"/>
                      <a:pt x="25" y="61"/>
                      <a:pt x="26" y="62"/>
                    </a:cubicBezTo>
                    <a:cubicBezTo>
                      <a:pt x="27" y="62"/>
                      <a:pt x="28" y="63"/>
                      <a:pt x="29" y="63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28" y="62"/>
                      <a:pt x="27" y="62"/>
                      <a:pt x="27" y="62"/>
                    </a:cubicBezTo>
                    <a:cubicBezTo>
                      <a:pt x="27" y="62"/>
                      <a:pt x="28" y="62"/>
                      <a:pt x="29" y="63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30" y="61"/>
                      <a:pt x="31" y="58"/>
                      <a:pt x="32" y="56"/>
                    </a:cubicBezTo>
                    <a:cubicBezTo>
                      <a:pt x="32" y="56"/>
                      <a:pt x="31" y="55"/>
                      <a:pt x="30" y="55"/>
                    </a:cubicBezTo>
                    <a:cubicBezTo>
                      <a:pt x="31" y="55"/>
                      <a:pt x="32" y="56"/>
                      <a:pt x="33" y="56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1" y="55"/>
                      <a:pt x="29" y="54"/>
                      <a:pt x="28" y="53"/>
                    </a:cubicBezTo>
                    <a:moveTo>
                      <a:pt x="29" y="50"/>
                    </a:moveTo>
                    <a:cubicBezTo>
                      <a:pt x="29" y="51"/>
                      <a:pt x="29" y="51"/>
                      <a:pt x="29" y="51"/>
                    </a:cubicBezTo>
                    <a:cubicBezTo>
                      <a:pt x="30" y="52"/>
                      <a:pt x="31" y="53"/>
                      <a:pt x="33" y="54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4" y="54"/>
                      <a:pt x="34" y="53"/>
                      <a:pt x="34" y="53"/>
                    </a:cubicBezTo>
                    <a:cubicBezTo>
                      <a:pt x="33" y="52"/>
                      <a:pt x="31" y="51"/>
                      <a:pt x="29" y="50"/>
                    </a:cubicBezTo>
                    <a:moveTo>
                      <a:pt x="31" y="48"/>
                    </a:moveTo>
                    <a:cubicBezTo>
                      <a:pt x="30" y="49"/>
                      <a:pt x="30" y="49"/>
                      <a:pt x="30" y="49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4" y="50"/>
                      <a:pt x="32" y="49"/>
                      <a:pt x="31" y="48"/>
                    </a:cubicBezTo>
                    <a:moveTo>
                      <a:pt x="34" y="43"/>
                    </a:moveTo>
                    <a:cubicBezTo>
                      <a:pt x="32" y="46"/>
                      <a:pt x="32" y="46"/>
                      <a:pt x="32" y="46"/>
                    </a:cubicBezTo>
                    <a:cubicBezTo>
                      <a:pt x="34" y="47"/>
                      <a:pt x="35" y="48"/>
                      <a:pt x="36" y="48"/>
                    </a:cubicBezTo>
                    <a:cubicBezTo>
                      <a:pt x="37" y="47"/>
                      <a:pt x="37" y="46"/>
                      <a:pt x="38" y="45"/>
                    </a:cubicBezTo>
                    <a:cubicBezTo>
                      <a:pt x="37" y="45"/>
                      <a:pt x="35" y="44"/>
                      <a:pt x="34" y="43"/>
                    </a:cubicBezTo>
                    <a:moveTo>
                      <a:pt x="36" y="39"/>
                    </a:moveTo>
                    <a:cubicBezTo>
                      <a:pt x="36" y="40"/>
                      <a:pt x="35" y="40"/>
                      <a:pt x="35" y="41"/>
                    </a:cubicBezTo>
                    <a:cubicBezTo>
                      <a:pt x="36" y="42"/>
                      <a:pt x="38" y="43"/>
                      <a:pt x="39" y="43"/>
                    </a:cubicBezTo>
                    <a:cubicBezTo>
                      <a:pt x="39" y="43"/>
                      <a:pt x="40" y="43"/>
                      <a:pt x="40" y="42"/>
                    </a:cubicBezTo>
                    <a:cubicBezTo>
                      <a:pt x="39" y="41"/>
                      <a:pt x="37" y="40"/>
                      <a:pt x="36" y="39"/>
                    </a:cubicBezTo>
                    <a:moveTo>
                      <a:pt x="37" y="36"/>
                    </a:moveTo>
                    <a:cubicBezTo>
                      <a:pt x="37" y="36"/>
                      <a:pt x="37" y="37"/>
                      <a:pt x="37" y="37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0" y="38"/>
                      <a:pt x="39" y="37"/>
                      <a:pt x="37" y="36"/>
                    </a:cubicBezTo>
                    <a:moveTo>
                      <a:pt x="40" y="32"/>
                    </a:moveTo>
                    <a:cubicBezTo>
                      <a:pt x="39" y="32"/>
                      <a:pt x="39" y="33"/>
                      <a:pt x="39" y="34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44" y="36"/>
                      <a:pt x="44" y="35"/>
                      <a:pt x="45" y="34"/>
                    </a:cubicBezTo>
                    <a:cubicBezTo>
                      <a:pt x="43" y="33"/>
                      <a:pt x="41" y="33"/>
                      <a:pt x="40" y="32"/>
                    </a:cubicBezTo>
                    <a:moveTo>
                      <a:pt x="40" y="30"/>
                    </a:moveTo>
                    <a:cubicBezTo>
                      <a:pt x="40" y="30"/>
                      <a:pt x="40" y="30"/>
                      <a:pt x="40" y="30"/>
                    </a:cubicBezTo>
                    <a:cubicBezTo>
                      <a:pt x="41" y="31"/>
                      <a:pt x="41" y="31"/>
                      <a:pt x="42" y="31"/>
                    </a:cubicBezTo>
                    <a:cubicBezTo>
                      <a:pt x="43" y="32"/>
                      <a:pt x="44" y="33"/>
                      <a:pt x="45" y="33"/>
                    </a:cubicBezTo>
                    <a:cubicBezTo>
                      <a:pt x="45" y="33"/>
                      <a:pt x="45" y="33"/>
                      <a:pt x="45" y="33"/>
                    </a:cubicBezTo>
                    <a:cubicBezTo>
                      <a:pt x="40" y="30"/>
                      <a:pt x="40" y="30"/>
                      <a:pt x="40" y="30"/>
                    </a:cubicBezTo>
                    <a:moveTo>
                      <a:pt x="42" y="27"/>
                    </a:moveTo>
                    <a:cubicBezTo>
                      <a:pt x="41" y="28"/>
                      <a:pt x="41" y="29"/>
                      <a:pt x="41" y="30"/>
                    </a:cubicBezTo>
                    <a:cubicBezTo>
                      <a:pt x="42" y="31"/>
                      <a:pt x="44" y="32"/>
                      <a:pt x="46" y="33"/>
                    </a:cubicBezTo>
                    <a:cubicBezTo>
                      <a:pt x="46" y="32"/>
                      <a:pt x="46" y="31"/>
                      <a:pt x="47" y="31"/>
                    </a:cubicBezTo>
                    <a:cubicBezTo>
                      <a:pt x="45" y="30"/>
                      <a:pt x="44" y="29"/>
                      <a:pt x="42" y="27"/>
                    </a:cubicBezTo>
                    <a:moveTo>
                      <a:pt x="47" y="17"/>
                    </a:moveTo>
                    <a:cubicBezTo>
                      <a:pt x="47" y="18"/>
                      <a:pt x="47" y="18"/>
                      <a:pt x="47" y="18"/>
                    </a:cubicBezTo>
                    <a:cubicBezTo>
                      <a:pt x="48" y="19"/>
                      <a:pt x="50" y="21"/>
                      <a:pt x="52" y="22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1" y="20"/>
                      <a:pt x="49" y="19"/>
                      <a:pt x="47" y="17"/>
                    </a:cubicBezTo>
                    <a:moveTo>
                      <a:pt x="48" y="16"/>
                    </a:moveTo>
                    <a:cubicBezTo>
                      <a:pt x="47" y="17"/>
                      <a:pt x="47" y="17"/>
                      <a:pt x="47" y="17"/>
                    </a:cubicBezTo>
                    <a:cubicBezTo>
                      <a:pt x="49" y="18"/>
                      <a:pt x="51" y="19"/>
                      <a:pt x="53" y="21"/>
                    </a:cubicBezTo>
                    <a:cubicBezTo>
                      <a:pt x="53" y="20"/>
                      <a:pt x="53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2" y="18"/>
                      <a:pt x="50" y="17"/>
                      <a:pt x="48" y="16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8" y="15"/>
                    </a:cubicBezTo>
                    <a:cubicBezTo>
                      <a:pt x="50" y="16"/>
                      <a:pt x="52" y="18"/>
                      <a:pt x="54" y="19"/>
                    </a:cubicBezTo>
                    <a:cubicBezTo>
                      <a:pt x="54" y="18"/>
                      <a:pt x="55" y="17"/>
                      <a:pt x="55" y="17"/>
                    </a:cubicBezTo>
                    <a:cubicBezTo>
                      <a:pt x="53" y="15"/>
                      <a:pt x="51" y="14"/>
                      <a:pt x="49" y="13"/>
                    </a:cubicBezTo>
                    <a:moveTo>
                      <a:pt x="54" y="4"/>
                    </a:moveTo>
                    <a:cubicBezTo>
                      <a:pt x="53" y="5"/>
                      <a:pt x="53" y="6"/>
                      <a:pt x="53" y="6"/>
                    </a:cubicBezTo>
                    <a:cubicBezTo>
                      <a:pt x="55" y="8"/>
                      <a:pt x="57" y="9"/>
                      <a:pt x="59" y="10"/>
                    </a:cubicBezTo>
                    <a:cubicBezTo>
                      <a:pt x="60" y="10"/>
                      <a:pt x="60" y="9"/>
                      <a:pt x="61" y="8"/>
                    </a:cubicBezTo>
                    <a:cubicBezTo>
                      <a:pt x="58" y="7"/>
                      <a:pt x="56" y="6"/>
                      <a:pt x="54" y="4"/>
                    </a:cubicBezTo>
                    <a:moveTo>
                      <a:pt x="56" y="0"/>
                    </a:moveTo>
                    <a:cubicBezTo>
                      <a:pt x="56" y="0"/>
                      <a:pt x="56" y="1"/>
                      <a:pt x="55" y="1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3" y="5"/>
                      <a:pt x="63" y="5"/>
                      <a:pt x="63" y="4"/>
                    </a:cubicBezTo>
                    <a:cubicBezTo>
                      <a:pt x="60" y="3"/>
                      <a:pt x="58" y="2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10412"/>
              <p:cNvSpPr>
                <a:spLocks noEditPoints="1"/>
              </p:cNvSpPr>
              <p:nvPr/>
            </p:nvSpPr>
            <p:spPr bwMode="auto">
              <a:xfrm>
                <a:off x="-564" y="3153"/>
                <a:ext cx="14" cy="12"/>
              </a:xfrm>
              <a:custGeom>
                <a:avLst/>
                <a:gdLst>
                  <a:gd name="T0" fmla="*/ 0 w 6"/>
                  <a:gd name="T1" fmla="*/ 3 h 5"/>
                  <a:gd name="T2" fmla="*/ 0 w 6"/>
                  <a:gd name="T3" fmla="*/ 3 h 5"/>
                  <a:gd name="T4" fmla="*/ 3 w 6"/>
                  <a:gd name="T5" fmla="*/ 5 h 5"/>
                  <a:gd name="T6" fmla="*/ 4 w 6"/>
                  <a:gd name="T7" fmla="*/ 5 h 5"/>
                  <a:gd name="T8" fmla="*/ 0 w 6"/>
                  <a:gd name="T9" fmla="*/ 3 h 5"/>
                  <a:gd name="T10" fmla="*/ 2 w 6"/>
                  <a:gd name="T11" fmla="*/ 0 h 5"/>
                  <a:gd name="T12" fmla="*/ 0 w 6"/>
                  <a:gd name="T13" fmla="*/ 3 h 5"/>
                  <a:gd name="T14" fmla="*/ 4 w 6"/>
                  <a:gd name="T15" fmla="*/ 5 h 5"/>
                  <a:gd name="T16" fmla="*/ 6 w 6"/>
                  <a:gd name="T17" fmla="*/ 2 h 5"/>
                  <a:gd name="T18" fmla="*/ 2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2" y="4"/>
                      <a:pt x="1" y="3"/>
                      <a:pt x="0" y="3"/>
                    </a:cubicBezTo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1" y="3"/>
                      <a:pt x="2" y="4"/>
                      <a:pt x="4" y="5"/>
                    </a:cubicBezTo>
                    <a:cubicBezTo>
                      <a:pt x="4" y="4"/>
                      <a:pt x="5" y="3"/>
                      <a:pt x="6" y="2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10413"/>
              <p:cNvSpPr>
                <a:spLocks/>
              </p:cNvSpPr>
              <p:nvPr/>
            </p:nvSpPr>
            <p:spPr bwMode="auto">
              <a:xfrm>
                <a:off x="-564" y="3160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0414"/>
              <p:cNvSpPr>
                <a:spLocks noEditPoints="1"/>
              </p:cNvSpPr>
              <p:nvPr/>
            </p:nvSpPr>
            <p:spPr bwMode="auto">
              <a:xfrm>
                <a:off x="-505" y="3155"/>
                <a:ext cx="64" cy="24"/>
              </a:xfrm>
              <a:custGeom>
                <a:avLst/>
                <a:gdLst>
                  <a:gd name="T0" fmla="*/ 2 w 27"/>
                  <a:gd name="T1" fmla="*/ 4 h 10"/>
                  <a:gd name="T2" fmla="*/ 0 w 27"/>
                  <a:gd name="T3" fmla="*/ 8 h 10"/>
                  <a:gd name="T4" fmla="*/ 3 w 27"/>
                  <a:gd name="T5" fmla="*/ 10 h 10"/>
                  <a:gd name="T6" fmla="*/ 5 w 27"/>
                  <a:gd name="T7" fmla="*/ 6 h 10"/>
                  <a:gd name="T8" fmla="*/ 2 w 27"/>
                  <a:gd name="T9" fmla="*/ 4 h 10"/>
                  <a:gd name="T10" fmla="*/ 3 w 27"/>
                  <a:gd name="T11" fmla="*/ 1 h 10"/>
                  <a:gd name="T12" fmla="*/ 3 w 27"/>
                  <a:gd name="T13" fmla="*/ 2 h 10"/>
                  <a:gd name="T14" fmla="*/ 6 w 27"/>
                  <a:gd name="T15" fmla="*/ 4 h 10"/>
                  <a:gd name="T16" fmla="*/ 7 w 27"/>
                  <a:gd name="T17" fmla="*/ 3 h 10"/>
                  <a:gd name="T18" fmla="*/ 4 w 27"/>
                  <a:gd name="T19" fmla="*/ 2 h 10"/>
                  <a:gd name="T20" fmla="*/ 3 w 27"/>
                  <a:gd name="T21" fmla="*/ 1 h 10"/>
                  <a:gd name="T22" fmla="*/ 3 w 27"/>
                  <a:gd name="T23" fmla="*/ 1 h 10"/>
                  <a:gd name="T24" fmla="*/ 3 w 27"/>
                  <a:gd name="T25" fmla="*/ 1 h 10"/>
                  <a:gd name="T26" fmla="*/ 4 w 27"/>
                  <a:gd name="T27" fmla="*/ 2 h 10"/>
                  <a:gd name="T28" fmla="*/ 7 w 27"/>
                  <a:gd name="T29" fmla="*/ 3 h 10"/>
                  <a:gd name="T30" fmla="*/ 7 w 27"/>
                  <a:gd name="T31" fmla="*/ 3 h 10"/>
                  <a:gd name="T32" fmla="*/ 4 w 27"/>
                  <a:gd name="T33" fmla="*/ 1 h 10"/>
                  <a:gd name="T34" fmla="*/ 3 w 27"/>
                  <a:gd name="T35" fmla="*/ 1 h 10"/>
                  <a:gd name="T36" fmla="*/ 21 w 27"/>
                  <a:gd name="T37" fmla="*/ 0 h 10"/>
                  <a:gd name="T38" fmla="*/ 21 w 27"/>
                  <a:gd name="T39" fmla="*/ 1 h 10"/>
                  <a:gd name="T40" fmla="*/ 26 w 27"/>
                  <a:gd name="T41" fmla="*/ 4 h 10"/>
                  <a:gd name="T42" fmla="*/ 27 w 27"/>
                  <a:gd name="T43" fmla="*/ 3 h 10"/>
                  <a:gd name="T44" fmla="*/ 21 w 27"/>
                  <a:gd name="T45" fmla="*/ 0 h 10"/>
                  <a:gd name="T46" fmla="*/ 22 w 27"/>
                  <a:gd name="T47" fmla="*/ 0 h 10"/>
                  <a:gd name="T48" fmla="*/ 21 w 27"/>
                  <a:gd name="T49" fmla="*/ 0 h 10"/>
                  <a:gd name="T50" fmla="*/ 27 w 27"/>
                  <a:gd name="T51" fmla="*/ 3 h 10"/>
                  <a:gd name="T52" fmla="*/ 27 w 27"/>
                  <a:gd name="T53" fmla="*/ 3 h 10"/>
                  <a:gd name="T54" fmla="*/ 22 w 27"/>
                  <a:gd name="T55" fmla="*/ 0 h 10"/>
                  <a:gd name="T56" fmla="*/ 22 w 27"/>
                  <a:gd name="T5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" h="10">
                    <a:moveTo>
                      <a:pt x="2" y="4"/>
                    </a:moveTo>
                    <a:cubicBezTo>
                      <a:pt x="1" y="5"/>
                      <a:pt x="0" y="7"/>
                      <a:pt x="0" y="8"/>
                    </a:cubicBezTo>
                    <a:cubicBezTo>
                      <a:pt x="1" y="9"/>
                      <a:pt x="2" y="9"/>
                      <a:pt x="3" y="10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3" y="5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cubicBezTo>
                      <a:pt x="4" y="2"/>
                      <a:pt x="4" y="1"/>
                      <a:pt x="3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5" y="2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moveTo>
                      <a:pt x="21" y="0"/>
                    </a:moveTo>
                    <a:cubicBezTo>
                      <a:pt x="21" y="0"/>
                      <a:pt x="21" y="0"/>
                      <a:pt x="21" y="1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3"/>
                      <a:pt x="27" y="3"/>
                    </a:cubicBezTo>
                    <a:cubicBezTo>
                      <a:pt x="25" y="2"/>
                      <a:pt x="23" y="1"/>
                      <a:pt x="21" y="0"/>
                    </a:cubicBezTo>
                    <a:moveTo>
                      <a:pt x="22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3" y="1"/>
                      <a:pt x="25" y="2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5" y="2"/>
                      <a:pt x="24" y="1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0415"/>
              <p:cNvSpPr>
                <a:spLocks noEditPoints="1"/>
              </p:cNvSpPr>
              <p:nvPr/>
            </p:nvSpPr>
            <p:spPr bwMode="auto">
              <a:xfrm>
                <a:off x="-508" y="3160"/>
                <a:ext cx="17" cy="23"/>
              </a:xfrm>
              <a:custGeom>
                <a:avLst/>
                <a:gdLst>
                  <a:gd name="T0" fmla="*/ 1 w 7"/>
                  <a:gd name="T1" fmla="*/ 6 h 10"/>
                  <a:gd name="T2" fmla="*/ 0 w 7"/>
                  <a:gd name="T3" fmla="*/ 8 h 10"/>
                  <a:gd name="T4" fmla="*/ 3 w 7"/>
                  <a:gd name="T5" fmla="*/ 10 h 10"/>
                  <a:gd name="T6" fmla="*/ 4 w 7"/>
                  <a:gd name="T7" fmla="*/ 8 h 10"/>
                  <a:gd name="T8" fmla="*/ 1 w 7"/>
                  <a:gd name="T9" fmla="*/ 6 h 10"/>
                  <a:gd name="T10" fmla="*/ 3 w 7"/>
                  <a:gd name="T11" fmla="*/ 2 h 10"/>
                  <a:gd name="T12" fmla="*/ 3 w 7"/>
                  <a:gd name="T13" fmla="*/ 2 h 10"/>
                  <a:gd name="T14" fmla="*/ 6 w 7"/>
                  <a:gd name="T15" fmla="*/ 4 h 10"/>
                  <a:gd name="T16" fmla="*/ 6 w 7"/>
                  <a:gd name="T17" fmla="*/ 4 h 10"/>
                  <a:gd name="T18" fmla="*/ 3 w 7"/>
                  <a:gd name="T19" fmla="*/ 2 h 10"/>
                  <a:gd name="T20" fmla="*/ 4 w 7"/>
                  <a:gd name="T21" fmla="*/ 0 h 10"/>
                  <a:gd name="T22" fmla="*/ 3 w 7"/>
                  <a:gd name="T23" fmla="*/ 1 h 10"/>
                  <a:gd name="T24" fmla="*/ 7 w 7"/>
                  <a:gd name="T25" fmla="*/ 3 h 10"/>
                  <a:gd name="T26" fmla="*/ 7 w 7"/>
                  <a:gd name="T27" fmla="*/ 2 h 10"/>
                  <a:gd name="T28" fmla="*/ 4 w 7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0">
                    <a:moveTo>
                      <a:pt x="1" y="6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1" y="9"/>
                      <a:pt x="2" y="10"/>
                      <a:pt x="3" y="10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7"/>
                      <a:pt x="2" y="7"/>
                      <a:pt x="1" y="6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10416"/>
              <p:cNvSpPr>
                <a:spLocks/>
              </p:cNvSpPr>
              <p:nvPr/>
            </p:nvSpPr>
            <p:spPr bwMode="auto">
              <a:xfrm>
                <a:off x="-500" y="3162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10417"/>
              <p:cNvSpPr>
                <a:spLocks noEditPoints="1"/>
              </p:cNvSpPr>
              <p:nvPr/>
            </p:nvSpPr>
            <p:spPr bwMode="auto">
              <a:xfrm>
                <a:off x="-467" y="3160"/>
                <a:ext cx="23" cy="23"/>
              </a:xfrm>
              <a:custGeom>
                <a:avLst/>
                <a:gdLst>
                  <a:gd name="T0" fmla="*/ 1 w 10"/>
                  <a:gd name="T1" fmla="*/ 6 h 10"/>
                  <a:gd name="T2" fmla="*/ 0 w 10"/>
                  <a:gd name="T3" fmla="*/ 7 h 10"/>
                  <a:gd name="T4" fmla="*/ 5 w 10"/>
                  <a:gd name="T5" fmla="*/ 10 h 10"/>
                  <a:gd name="T6" fmla="*/ 6 w 10"/>
                  <a:gd name="T7" fmla="*/ 9 h 10"/>
                  <a:gd name="T8" fmla="*/ 1 w 10"/>
                  <a:gd name="T9" fmla="*/ 6 h 10"/>
                  <a:gd name="T10" fmla="*/ 1 w 10"/>
                  <a:gd name="T11" fmla="*/ 5 h 10"/>
                  <a:gd name="T12" fmla="*/ 1 w 10"/>
                  <a:gd name="T13" fmla="*/ 5 h 10"/>
                  <a:gd name="T14" fmla="*/ 6 w 10"/>
                  <a:gd name="T15" fmla="*/ 8 h 10"/>
                  <a:gd name="T16" fmla="*/ 6 w 10"/>
                  <a:gd name="T17" fmla="*/ 8 h 10"/>
                  <a:gd name="T18" fmla="*/ 1 w 10"/>
                  <a:gd name="T19" fmla="*/ 5 h 10"/>
                  <a:gd name="T20" fmla="*/ 4 w 10"/>
                  <a:gd name="T21" fmla="*/ 0 h 10"/>
                  <a:gd name="T22" fmla="*/ 2 w 10"/>
                  <a:gd name="T23" fmla="*/ 4 h 10"/>
                  <a:gd name="T24" fmla="*/ 7 w 10"/>
                  <a:gd name="T25" fmla="*/ 7 h 10"/>
                  <a:gd name="T26" fmla="*/ 10 w 10"/>
                  <a:gd name="T27" fmla="*/ 3 h 10"/>
                  <a:gd name="T28" fmla="*/ 4 w 10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0">
                    <a:moveTo>
                      <a:pt x="1" y="6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2" y="8"/>
                      <a:pt x="4" y="9"/>
                      <a:pt x="5" y="10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8"/>
                      <a:pt x="3" y="7"/>
                      <a:pt x="1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4" y="7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7"/>
                      <a:pt x="3" y="6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3"/>
                      <a:pt x="2" y="4"/>
                    </a:cubicBezTo>
                    <a:cubicBezTo>
                      <a:pt x="4" y="5"/>
                      <a:pt x="5" y="6"/>
                      <a:pt x="7" y="7"/>
                    </a:cubicBezTo>
                    <a:cubicBezTo>
                      <a:pt x="8" y="6"/>
                      <a:pt x="9" y="4"/>
                      <a:pt x="10" y="3"/>
                    </a:cubicBezTo>
                    <a:cubicBezTo>
                      <a:pt x="8" y="2"/>
                      <a:pt x="6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0418"/>
              <p:cNvSpPr>
                <a:spLocks noEditPoints="1"/>
              </p:cNvSpPr>
              <p:nvPr/>
            </p:nvSpPr>
            <p:spPr bwMode="auto">
              <a:xfrm>
                <a:off x="-465" y="3169"/>
                <a:ext cx="14" cy="12"/>
              </a:xfrm>
              <a:custGeom>
                <a:avLst/>
                <a:gdLst>
                  <a:gd name="T0" fmla="*/ 0 w 6"/>
                  <a:gd name="T1" fmla="*/ 1 h 5"/>
                  <a:gd name="T2" fmla="*/ 0 w 6"/>
                  <a:gd name="T3" fmla="*/ 2 h 5"/>
                  <a:gd name="T4" fmla="*/ 5 w 6"/>
                  <a:gd name="T5" fmla="*/ 5 h 5"/>
                  <a:gd name="T6" fmla="*/ 5 w 6"/>
                  <a:gd name="T7" fmla="*/ 4 h 5"/>
                  <a:gd name="T8" fmla="*/ 0 w 6"/>
                  <a:gd name="T9" fmla="*/ 1 h 5"/>
                  <a:gd name="T10" fmla="*/ 1 w 6"/>
                  <a:gd name="T11" fmla="*/ 0 h 5"/>
                  <a:gd name="T12" fmla="*/ 0 w 6"/>
                  <a:gd name="T13" fmla="*/ 1 h 5"/>
                  <a:gd name="T14" fmla="*/ 5 w 6"/>
                  <a:gd name="T15" fmla="*/ 4 h 5"/>
                  <a:gd name="T16" fmla="*/ 6 w 6"/>
                  <a:gd name="T17" fmla="*/ 3 h 5"/>
                  <a:gd name="T18" fmla="*/ 1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3" y="3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0419"/>
              <p:cNvSpPr>
                <a:spLocks noEditPoints="1"/>
              </p:cNvSpPr>
              <p:nvPr/>
            </p:nvSpPr>
            <p:spPr bwMode="auto">
              <a:xfrm>
                <a:off x="-550" y="3160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4 h 7"/>
                  <a:gd name="T4" fmla="*/ 4 w 6"/>
                  <a:gd name="T5" fmla="*/ 7 h 7"/>
                  <a:gd name="T6" fmla="*/ 4 w 6"/>
                  <a:gd name="T7" fmla="*/ 6 h 7"/>
                  <a:gd name="T8" fmla="*/ 1 w 6"/>
                  <a:gd name="T9" fmla="*/ 4 h 7"/>
                  <a:gd name="T10" fmla="*/ 2 w 6"/>
                  <a:gd name="T11" fmla="*/ 0 h 7"/>
                  <a:gd name="T12" fmla="*/ 1 w 6"/>
                  <a:gd name="T13" fmla="*/ 4 h 7"/>
                  <a:gd name="T14" fmla="*/ 4 w 6"/>
                  <a:gd name="T15" fmla="*/ 6 h 7"/>
                  <a:gd name="T16" fmla="*/ 6 w 6"/>
                  <a:gd name="T17" fmla="*/ 3 h 7"/>
                  <a:gd name="T18" fmla="*/ 6 w 6"/>
                  <a:gd name="T19" fmla="*/ 3 h 7"/>
                  <a:gd name="T20" fmla="*/ 2 w 6"/>
                  <a:gd name="T2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2" y="5"/>
                      <a:pt x="3" y="6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5"/>
                      <a:pt x="1" y="4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1" y="4"/>
                    </a:cubicBezTo>
                    <a:cubicBezTo>
                      <a:pt x="2" y="5"/>
                      <a:pt x="3" y="5"/>
                      <a:pt x="4" y="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0420"/>
              <p:cNvSpPr>
                <a:spLocks/>
              </p:cNvSpPr>
              <p:nvPr/>
            </p:nvSpPr>
            <p:spPr bwMode="auto">
              <a:xfrm>
                <a:off x="-548" y="3169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0421"/>
              <p:cNvSpPr>
                <a:spLocks noEditPoints="1"/>
              </p:cNvSpPr>
              <p:nvPr/>
            </p:nvSpPr>
            <p:spPr bwMode="auto">
              <a:xfrm>
                <a:off x="-491" y="3165"/>
                <a:ext cx="64" cy="21"/>
              </a:xfrm>
              <a:custGeom>
                <a:avLst/>
                <a:gdLst>
                  <a:gd name="T0" fmla="*/ 2 w 27"/>
                  <a:gd name="T1" fmla="*/ 4 h 9"/>
                  <a:gd name="T2" fmla="*/ 0 w 27"/>
                  <a:gd name="T3" fmla="*/ 8 h 9"/>
                  <a:gd name="T4" fmla="*/ 2 w 27"/>
                  <a:gd name="T5" fmla="*/ 9 h 9"/>
                  <a:gd name="T6" fmla="*/ 5 w 27"/>
                  <a:gd name="T7" fmla="*/ 6 h 9"/>
                  <a:gd name="T8" fmla="*/ 2 w 27"/>
                  <a:gd name="T9" fmla="*/ 4 h 9"/>
                  <a:gd name="T10" fmla="*/ 4 w 27"/>
                  <a:gd name="T11" fmla="*/ 1 h 9"/>
                  <a:gd name="T12" fmla="*/ 4 w 27"/>
                  <a:gd name="T13" fmla="*/ 2 h 9"/>
                  <a:gd name="T14" fmla="*/ 6 w 27"/>
                  <a:gd name="T15" fmla="*/ 4 h 9"/>
                  <a:gd name="T16" fmla="*/ 6 w 27"/>
                  <a:gd name="T17" fmla="*/ 3 h 9"/>
                  <a:gd name="T18" fmla="*/ 4 w 27"/>
                  <a:gd name="T19" fmla="*/ 1 h 9"/>
                  <a:gd name="T20" fmla="*/ 4 w 27"/>
                  <a:gd name="T21" fmla="*/ 1 h 9"/>
                  <a:gd name="T22" fmla="*/ 4 w 27"/>
                  <a:gd name="T23" fmla="*/ 1 h 9"/>
                  <a:gd name="T24" fmla="*/ 5 w 27"/>
                  <a:gd name="T25" fmla="*/ 2 h 9"/>
                  <a:gd name="T26" fmla="*/ 4 w 27"/>
                  <a:gd name="T27" fmla="*/ 1 h 9"/>
                  <a:gd name="T28" fmla="*/ 23 w 27"/>
                  <a:gd name="T29" fmla="*/ 1 h 9"/>
                  <a:gd name="T30" fmla="*/ 23 w 27"/>
                  <a:gd name="T31" fmla="*/ 1 h 9"/>
                  <a:gd name="T32" fmla="*/ 24 w 27"/>
                  <a:gd name="T33" fmla="*/ 2 h 9"/>
                  <a:gd name="T34" fmla="*/ 24 w 27"/>
                  <a:gd name="T35" fmla="*/ 2 h 9"/>
                  <a:gd name="T36" fmla="*/ 23 w 27"/>
                  <a:gd name="T37" fmla="*/ 1 h 9"/>
                  <a:gd name="T38" fmla="*/ 23 w 27"/>
                  <a:gd name="T39" fmla="*/ 0 h 9"/>
                  <a:gd name="T40" fmla="*/ 23 w 27"/>
                  <a:gd name="T41" fmla="*/ 1 h 9"/>
                  <a:gd name="T42" fmla="*/ 26 w 27"/>
                  <a:gd name="T43" fmla="*/ 3 h 9"/>
                  <a:gd name="T44" fmla="*/ 26 w 27"/>
                  <a:gd name="T45" fmla="*/ 3 h 9"/>
                  <a:gd name="T46" fmla="*/ 23 w 27"/>
                  <a:gd name="T47" fmla="*/ 0 h 9"/>
                  <a:gd name="T48" fmla="*/ 23 w 27"/>
                  <a:gd name="T49" fmla="*/ 0 h 9"/>
                  <a:gd name="T50" fmla="*/ 23 w 27"/>
                  <a:gd name="T51" fmla="*/ 0 h 9"/>
                  <a:gd name="T52" fmla="*/ 27 w 27"/>
                  <a:gd name="T53" fmla="*/ 2 h 9"/>
                  <a:gd name="T54" fmla="*/ 27 w 27"/>
                  <a:gd name="T55" fmla="*/ 2 h 9"/>
                  <a:gd name="T56" fmla="*/ 23 w 27"/>
                  <a:gd name="T5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" h="9">
                    <a:moveTo>
                      <a:pt x="2" y="4"/>
                    </a:moveTo>
                    <a:cubicBezTo>
                      <a:pt x="2" y="5"/>
                      <a:pt x="1" y="7"/>
                      <a:pt x="0" y="8"/>
                    </a:cubicBezTo>
                    <a:cubicBezTo>
                      <a:pt x="1" y="8"/>
                      <a:pt x="2" y="9"/>
                      <a:pt x="2" y="9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3" y="5"/>
                      <a:pt x="2" y="4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2"/>
                      <a:pt x="4" y="1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2"/>
                      <a:pt x="5" y="2"/>
                    </a:cubicBezTo>
                    <a:cubicBezTo>
                      <a:pt x="5" y="2"/>
                      <a:pt x="5" y="1"/>
                      <a:pt x="4" y="1"/>
                    </a:cubicBezTo>
                    <a:moveTo>
                      <a:pt x="23" y="1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3" y="1"/>
                      <a:pt x="23" y="1"/>
                    </a:cubicBezTo>
                    <a:moveTo>
                      <a:pt x="23" y="0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4" y="1"/>
                      <a:pt x="25" y="2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2"/>
                      <a:pt x="24" y="1"/>
                      <a:pt x="23" y="0"/>
                    </a:cubicBezTo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4" y="1"/>
                      <a:pt x="25" y="1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6" y="1"/>
                      <a:pt x="24" y="1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0422"/>
              <p:cNvSpPr>
                <a:spLocks noEditPoints="1"/>
              </p:cNvSpPr>
              <p:nvPr/>
            </p:nvSpPr>
            <p:spPr bwMode="auto">
              <a:xfrm>
                <a:off x="-493" y="3169"/>
                <a:ext cx="16" cy="22"/>
              </a:xfrm>
              <a:custGeom>
                <a:avLst/>
                <a:gdLst>
                  <a:gd name="T0" fmla="*/ 1 w 7"/>
                  <a:gd name="T1" fmla="*/ 6 h 9"/>
                  <a:gd name="T2" fmla="*/ 0 w 7"/>
                  <a:gd name="T3" fmla="*/ 8 h 9"/>
                  <a:gd name="T4" fmla="*/ 2 w 7"/>
                  <a:gd name="T5" fmla="*/ 9 h 9"/>
                  <a:gd name="T6" fmla="*/ 3 w 7"/>
                  <a:gd name="T7" fmla="*/ 7 h 9"/>
                  <a:gd name="T8" fmla="*/ 1 w 7"/>
                  <a:gd name="T9" fmla="*/ 6 h 9"/>
                  <a:gd name="T10" fmla="*/ 4 w 7"/>
                  <a:gd name="T11" fmla="*/ 2 h 9"/>
                  <a:gd name="T12" fmla="*/ 3 w 7"/>
                  <a:gd name="T13" fmla="*/ 2 h 9"/>
                  <a:gd name="T14" fmla="*/ 6 w 7"/>
                  <a:gd name="T15" fmla="*/ 4 h 9"/>
                  <a:gd name="T16" fmla="*/ 6 w 7"/>
                  <a:gd name="T17" fmla="*/ 3 h 9"/>
                  <a:gd name="T18" fmla="*/ 4 w 7"/>
                  <a:gd name="T19" fmla="*/ 2 h 9"/>
                  <a:gd name="T20" fmla="*/ 5 w 7"/>
                  <a:gd name="T21" fmla="*/ 0 h 9"/>
                  <a:gd name="T22" fmla="*/ 4 w 7"/>
                  <a:gd name="T23" fmla="*/ 1 h 9"/>
                  <a:gd name="T24" fmla="*/ 6 w 7"/>
                  <a:gd name="T25" fmla="*/ 3 h 9"/>
                  <a:gd name="T26" fmla="*/ 7 w 7"/>
                  <a:gd name="T27" fmla="*/ 2 h 9"/>
                  <a:gd name="T28" fmla="*/ 5 w 7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9">
                    <a:moveTo>
                      <a:pt x="1" y="6"/>
                    </a:moveTo>
                    <a:cubicBezTo>
                      <a:pt x="1" y="6"/>
                      <a:pt x="0" y="7"/>
                      <a:pt x="0" y="8"/>
                    </a:cubicBezTo>
                    <a:cubicBezTo>
                      <a:pt x="1" y="8"/>
                      <a:pt x="1" y="9"/>
                      <a:pt x="2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2" y="6"/>
                      <a:pt x="1" y="6"/>
                    </a:cubicBezTo>
                    <a:moveTo>
                      <a:pt x="4" y="2"/>
                    </a:moveTo>
                    <a:cubicBezTo>
                      <a:pt x="4" y="2"/>
                      <a:pt x="3" y="2"/>
                      <a:pt x="3" y="2"/>
                    </a:cubicBezTo>
                    <a:cubicBezTo>
                      <a:pt x="4" y="3"/>
                      <a:pt x="5" y="3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0423"/>
              <p:cNvSpPr>
                <a:spLocks/>
              </p:cNvSpPr>
              <p:nvPr/>
            </p:nvSpPr>
            <p:spPr bwMode="auto">
              <a:xfrm>
                <a:off x="-484" y="3172"/>
                <a:ext cx="5" cy="4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0424"/>
              <p:cNvSpPr>
                <a:spLocks noEditPoints="1"/>
              </p:cNvSpPr>
              <p:nvPr/>
            </p:nvSpPr>
            <p:spPr bwMode="auto">
              <a:xfrm>
                <a:off x="-538" y="3167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4 h 7"/>
                  <a:gd name="T4" fmla="*/ 4 w 6"/>
                  <a:gd name="T5" fmla="*/ 7 h 7"/>
                  <a:gd name="T6" fmla="*/ 4 w 6"/>
                  <a:gd name="T7" fmla="*/ 6 h 7"/>
                  <a:gd name="T8" fmla="*/ 1 w 6"/>
                  <a:gd name="T9" fmla="*/ 4 h 7"/>
                  <a:gd name="T10" fmla="*/ 3 w 6"/>
                  <a:gd name="T11" fmla="*/ 0 h 7"/>
                  <a:gd name="T12" fmla="*/ 1 w 6"/>
                  <a:gd name="T13" fmla="*/ 4 h 7"/>
                  <a:gd name="T14" fmla="*/ 4 w 6"/>
                  <a:gd name="T15" fmla="*/ 6 h 7"/>
                  <a:gd name="T16" fmla="*/ 6 w 6"/>
                  <a:gd name="T17" fmla="*/ 3 h 7"/>
                  <a:gd name="T18" fmla="*/ 3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5"/>
                      <a:pt x="1" y="4"/>
                    </a:cubicBezTo>
                    <a:moveTo>
                      <a:pt x="3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5"/>
                      <a:pt x="3" y="5"/>
                      <a:pt x="4" y="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0425"/>
              <p:cNvSpPr>
                <a:spLocks/>
              </p:cNvSpPr>
              <p:nvPr/>
            </p:nvSpPr>
            <p:spPr bwMode="auto">
              <a:xfrm>
                <a:off x="-536" y="3176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0426"/>
              <p:cNvSpPr>
                <a:spLocks noEditPoints="1"/>
              </p:cNvSpPr>
              <p:nvPr/>
            </p:nvSpPr>
            <p:spPr bwMode="auto">
              <a:xfrm>
                <a:off x="-756" y="3169"/>
                <a:ext cx="324" cy="366"/>
              </a:xfrm>
              <a:custGeom>
                <a:avLst/>
                <a:gdLst>
                  <a:gd name="T0" fmla="*/ 10 w 137"/>
                  <a:gd name="T1" fmla="*/ 153 h 155"/>
                  <a:gd name="T2" fmla="*/ 7 w 137"/>
                  <a:gd name="T3" fmla="*/ 150 h 155"/>
                  <a:gd name="T4" fmla="*/ 11 w 137"/>
                  <a:gd name="T5" fmla="*/ 150 h 155"/>
                  <a:gd name="T6" fmla="*/ 0 w 137"/>
                  <a:gd name="T7" fmla="*/ 151 h 155"/>
                  <a:gd name="T8" fmla="*/ 4 w 137"/>
                  <a:gd name="T9" fmla="*/ 145 h 155"/>
                  <a:gd name="T10" fmla="*/ 5 w 137"/>
                  <a:gd name="T11" fmla="*/ 145 h 155"/>
                  <a:gd name="T12" fmla="*/ 12 w 137"/>
                  <a:gd name="T13" fmla="*/ 149 h 155"/>
                  <a:gd name="T14" fmla="*/ 9 w 137"/>
                  <a:gd name="T15" fmla="*/ 143 h 155"/>
                  <a:gd name="T16" fmla="*/ 7 w 137"/>
                  <a:gd name="T17" fmla="*/ 140 h 155"/>
                  <a:gd name="T18" fmla="*/ 13 w 137"/>
                  <a:gd name="T19" fmla="*/ 143 h 155"/>
                  <a:gd name="T20" fmla="*/ 15 w 137"/>
                  <a:gd name="T21" fmla="*/ 142 h 155"/>
                  <a:gd name="T22" fmla="*/ 17 w 137"/>
                  <a:gd name="T23" fmla="*/ 139 h 155"/>
                  <a:gd name="T24" fmla="*/ 19 w 137"/>
                  <a:gd name="T25" fmla="*/ 121 h 155"/>
                  <a:gd name="T26" fmla="*/ 30 w 137"/>
                  <a:gd name="T27" fmla="*/ 103 h 155"/>
                  <a:gd name="T28" fmla="*/ 36 w 137"/>
                  <a:gd name="T29" fmla="*/ 93 h 155"/>
                  <a:gd name="T30" fmla="*/ 36 w 137"/>
                  <a:gd name="T31" fmla="*/ 93 h 155"/>
                  <a:gd name="T32" fmla="*/ 43 w 137"/>
                  <a:gd name="T33" fmla="*/ 88 h 155"/>
                  <a:gd name="T34" fmla="*/ 45 w 137"/>
                  <a:gd name="T35" fmla="*/ 88 h 155"/>
                  <a:gd name="T36" fmla="*/ 42 w 137"/>
                  <a:gd name="T37" fmla="*/ 83 h 155"/>
                  <a:gd name="T38" fmla="*/ 44 w 137"/>
                  <a:gd name="T39" fmla="*/ 79 h 155"/>
                  <a:gd name="T40" fmla="*/ 49 w 137"/>
                  <a:gd name="T41" fmla="*/ 71 h 155"/>
                  <a:gd name="T42" fmla="*/ 51 w 137"/>
                  <a:gd name="T43" fmla="*/ 67 h 155"/>
                  <a:gd name="T44" fmla="*/ 56 w 137"/>
                  <a:gd name="T45" fmla="*/ 70 h 155"/>
                  <a:gd name="T46" fmla="*/ 53 w 137"/>
                  <a:gd name="T47" fmla="*/ 64 h 155"/>
                  <a:gd name="T48" fmla="*/ 53 w 137"/>
                  <a:gd name="T49" fmla="*/ 64 h 155"/>
                  <a:gd name="T50" fmla="*/ 59 w 137"/>
                  <a:gd name="T51" fmla="*/ 65 h 155"/>
                  <a:gd name="T52" fmla="*/ 63 w 137"/>
                  <a:gd name="T53" fmla="*/ 58 h 155"/>
                  <a:gd name="T54" fmla="*/ 59 w 137"/>
                  <a:gd name="T55" fmla="*/ 52 h 155"/>
                  <a:gd name="T56" fmla="*/ 61 w 137"/>
                  <a:gd name="T57" fmla="*/ 49 h 155"/>
                  <a:gd name="T58" fmla="*/ 62 w 137"/>
                  <a:gd name="T59" fmla="*/ 47 h 155"/>
                  <a:gd name="T60" fmla="*/ 69 w 137"/>
                  <a:gd name="T61" fmla="*/ 49 h 155"/>
                  <a:gd name="T62" fmla="*/ 70 w 137"/>
                  <a:gd name="T63" fmla="*/ 47 h 155"/>
                  <a:gd name="T64" fmla="*/ 64 w 137"/>
                  <a:gd name="T65" fmla="*/ 43 h 155"/>
                  <a:gd name="T66" fmla="*/ 68 w 137"/>
                  <a:gd name="T67" fmla="*/ 35 h 155"/>
                  <a:gd name="T68" fmla="*/ 69 w 137"/>
                  <a:gd name="T69" fmla="*/ 35 h 155"/>
                  <a:gd name="T70" fmla="*/ 76 w 137"/>
                  <a:gd name="T71" fmla="*/ 38 h 155"/>
                  <a:gd name="T72" fmla="*/ 70 w 137"/>
                  <a:gd name="T73" fmla="*/ 32 h 155"/>
                  <a:gd name="T74" fmla="*/ 71 w 137"/>
                  <a:gd name="T75" fmla="*/ 31 h 155"/>
                  <a:gd name="T76" fmla="*/ 79 w 137"/>
                  <a:gd name="T77" fmla="*/ 33 h 155"/>
                  <a:gd name="T78" fmla="*/ 78 w 137"/>
                  <a:gd name="T79" fmla="*/ 18 h 155"/>
                  <a:gd name="T80" fmla="*/ 82 w 137"/>
                  <a:gd name="T81" fmla="*/ 20 h 155"/>
                  <a:gd name="T82" fmla="*/ 83 w 137"/>
                  <a:gd name="T83" fmla="*/ 18 h 155"/>
                  <a:gd name="T84" fmla="*/ 84 w 137"/>
                  <a:gd name="T85" fmla="*/ 16 h 155"/>
                  <a:gd name="T86" fmla="*/ 79 w 137"/>
                  <a:gd name="T87" fmla="*/ 16 h 155"/>
                  <a:gd name="T88" fmla="*/ 79 w 137"/>
                  <a:gd name="T89" fmla="*/ 16 h 155"/>
                  <a:gd name="T90" fmla="*/ 85 w 137"/>
                  <a:gd name="T91" fmla="*/ 16 h 155"/>
                  <a:gd name="T92" fmla="*/ 84 w 137"/>
                  <a:gd name="T93" fmla="*/ 16 h 155"/>
                  <a:gd name="T94" fmla="*/ 91 w 137"/>
                  <a:gd name="T95" fmla="*/ 14 h 155"/>
                  <a:gd name="T96" fmla="*/ 81 w 137"/>
                  <a:gd name="T97" fmla="*/ 11 h 155"/>
                  <a:gd name="T98" fmla="*/ 83 w 137"/>
                  <a:gd name="T99" fmla="*/ 9 h 155"/>
                  <a:gd name="T100" fmla="*/ 89 w 137"/>
                  <a:gd name="T101" fmla="*/ 9 h 155"/>
                  <a:gd name="T102" fmla="*/ 83 w 137"/>
                  <a:gd name="T103" fmla="*/ 8 h 155"/>
                  <a:gd name="T104" fmla="*/ 93 w 137"/>
                  <a:gd name="T105" fmla="*/ 11 h 155"/>
                  <a:gd name="T106" fmla="*/ 88 w 137"/>
                  <a:gd name="T107" fmla="*/ 8 h 155"/>
                  <a:gd name="T108" fmla="*/ 92 w 137"/>
                  <a:gd name="T109" fmla="*/ 4 h 155"/>
                  <a:gd name="T110" fmla="*/ 87 w 137"/>
                  <a:gd name="T111" fmla="*/ 0 h 155"/>
                  <a:gd name="T112" fmla="*/ 118 w 137"/>
                  <a:gd name="T113" fmla="*/ 1 h 155"/>
                  <a:gd name="T114" fmla="*/ 136 w 137"/>
                  <a:gd name="T115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7" h="155">
                    <a:moveTo>
                      <a:pt x="8" y="151"/>
                    </a:moveTo>
                    <a:cubicBezTo>
                      <a:pt x="8" y="152"/>
                      <a:pt x="7" y="153"/>
                      <a:pt x="9" y="153"/>
                    </a:cubicBezTo>
                    <a:cubicBezTo>
                      <a:pt x="9" y="154"/>
                      <a:pt x="9" y="155"/>
                      <a:pt x="9" y="155"/>
                    </a:cubicBezTo>
                    <a:cubicBezTo>
                      <a:pt x="9" y="155"/>
                      <a:pt x="9" y="154"/>
                      <a:pt x="9" y="154"/>
                    </a:cubicBezTo>
                    <a:cubicBezTo>
                      <a:pt x="9" y="153"/>
                      <a:pt x="9" y="153"/>
                      <a:pt x="10" y="153"/>
                    </a:cubicBez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2"/>
                      <a:pt x="10" y="152"/>
                      <a:pt x="10" y="152"/>
                    </a:cubicBezTo>
                    <a:cubicBezTo>
                      <a:pt x="9" y="152"/>
                      <a:pt x="9" y="151"/>
                      <a:pt x="8" y="151"/>
                    </a:cubicBezTo>
                    <a:moveTo>
                      <a:pt x="6" y="149"/>
                    </a:moveTo>
                    <a:cubicBezTo>
                      <a:pt x="6" y="150"/>
                      <a:pt x="6" y="150"/>
                      <a:pt x="6" y="150"/>
                    </a:cubicBezTo>
                    <a:cubicBezTo>
                      <a:pt x="6" y="150"/>
                      <a:pt x="7" y="150"/>
                      <a:pt x="7" y="150"/>
                    </a:cubicBezTo>
                    <a:cubicBezTo>
                      <a:pt x="7" y="150"/>
                      <a:pt x="7" y="150"/>
                      <a:pt x="7" y="150"/>
                    </a:cubicBezTo>
                    <a:cubicBezTo>
                      <a:pt x="7" y="150"/>
                      <a:pt x="7" y="150"/>
                      <a:pt x="6" y="149"/>
                    </a:cubicBezTo>
                    <a:moveTo>
                      <a:pt x="8" y="147"/>
                    </a:moveTo>
                    <a:cubicBezTo>
                      <a:pt x="7" y="148"/>
                      <a:pt x="7" y="148"/>
                      <a:pt x="7" y="148"/>
                    </a:cubicBezTo>
                    <a:cubicBezTo>
                      <a:pt x="7" y="148"/>
                      <a:pt x="7" y="148"/>
                      <a:pt x="7" y="148"/>
                    </a:cubicBezTo>
                    <a:cubicBezTo>
                      <a:pt x="8" y="149"/>
                      <a:pt x="9" y="150"/>
                      <a:pt x="11" y="151"/>
                    </a:cubicBezTo>
                    <a:cubicBezTo>
                      <a:pt x="11" y="150"/>
                      <a:pt x="11" y="150"/>
                      <a:pt x="11" y="150"/>
                    </a:cubicBezTo>
                    <a:cubicBezTo>
                      <a:pt x="10" y="149"/>
                      <a:pt x="9" y="148"/>
                      <a:pt x="8" y="147"/>
                    </a:cubicBezTo>
                    <a:moveTo>
                      <a:pt x="3" y="147"/>
                    </a:moveTo>
                    <a:cubicBezTo>
                      <a:pt x="1" y="149"/>
                      <a:pt x="1" y="149"/>
                      <a:pt x="1" y="149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3" y="151"/>
                      <a:pt x="4" y="150"/>
                      <a:pt x="6" y="150"/>
                    </a:cubicBezTo>
                    <a:cubicBezTo>
                      <a:pt x="6" y="149"/>
                      <a:pt x="6" y="149"/>
                      <a:pt x="6" y="149"/>
                    </a:cubicBezTo>
                    <a:cubicBezTo>
                      <a:pt x="5" y="148"/>
                      <a:pt x="4" y="148"/>
                      <a:pt x="3" y="147"/>
                    </a:cubicBezTo>
                    <a:cubicBezTo>
                      <a:pt x="3" y="147"/>
                      <a:pt x="3" y="147"/>
                      <a:pt x="3" y="147"/>
                    </a:cubicBezTo>
                    <a:cubicBezTo>
                      <a:pt x="3" y="147"/>
                      <a:pt x="3" y="147"/>
                      <a:pt x="3" y="147"/>
                    </a:cubicBezTo>
                    <a:moveTo>
                      <a:pt x="4" y="145"/>
                    </a:moveTo>
                    <a:cubicBezTo>
                      <a:pt x="4" y="145"/>
                      <a:pt x="4" y="145"/>
                      <a:pt x="4" y="145"/>
                    </a:cubicBezTo>
                    <a:cubicBezTo>
                      <a:pt x="4" y="145"/>
                      <a:pt x="4" y="145"/>
                      <a:pt x="4" y="145"/>
                    </a:cubicBezTo>
                    <a:cubicBezTo>
                      <a:pt x="6" y="148"/>
                      <a:pt x="6" y="148"/>
                      <a:pt x="6" y="148"/>
                    </a:cubicBezTo>
                    <a:cubicBezTo>
                      <a:pt x="7" y="148"/>
                      <a:pt x="7" y="148"/>
                      <a:pt x="7" y="148"/>
                    </a:cubicBezTo>
                    <a:cubicBezTo>
                      <a:pt x="7" y="147"/>
                      <a:pt x="7" y="147"/>
                      <a:pt x="7" y="147"/>
                    </a:cubicBezTo>
                    <a:cubicBezTo>
                      <a:pt x="7" y="147"/>
                      <a:pt x="6" y="146"/>
                      <a:pt x="5" y="145"/>
                    </a:cubicBezTo>
                    <a:cubicBezTo>
                      <a:pt x="5" y="145"/>
                      <a:pt x="5" y="145"/>
                      <a:pt x="5" y="145"/>
                    </a:cubicBezTo>
                    <a:cubicBezTo>
                      <a:pt x="5" y="145"/>
                      <a:pt x="4" y="145"/>
                      <a:pt x="4" y="145"/>
                    </a:cubicBezTo>
                    <a:moveTo>
                      <a:pt x="7" y="142"/>
                    </a:moveTo>
                    <a:cubicBezTo>
                      <a:pt x="5" y="142"/>
                      <a:pt x="4" y="144"/>
                      <a:pt x="7" y="145"/>
                    </a:cubicBezTo>
                    <a:cubicBezTo>
                      <a:pt x="8" y="147"/>
                      <a:pt x="10" y="148"/>
                      <a:pt x="12" y="149"/>
                    </a:cubicBezTo>
                    <a:cubicBezTo>
                      <a:pt x="12" y="149"/>
                      <a:pt x="12" y="149"/>
                      <a:pt x="12" y="149"/>
                    </a:cubicBezTo>
                    <a:cubicBezTo>
                      <a:pt x="11" y="148"/>
                      <a:pt x="9" y="146"/>
                      <a:pt x="8" y="146"/>
                    </a:cubicBezTo>
                    <a:cubicBezTo>
                      <a:pt x="8" y="145"/>
                      <a:pt x="8" y="145"/>
                      <a:pt x="7" y="145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6" y="143"/>
                      <a:pt x="6" y="143"/>
                      <a:pt x="7" y="143"/>
                    </a:cubicBezTo>
                    <a:cubicBezTo>
                      <a:pt x="7" y="143"/>
                      <a:pt x="7" y="143"/>
                      <a:pt x="8" y="143"/>
                    </a:cubicBezTo>
                    <a:cubicBezTo>
                      <a:pt x="8" y="143"/>
                      <a:pt x="8" y="143"/>
                      <a:pt x="9" y="143"/>
                    </a:cubicBezTo>
                    <a:cubicBezTo>
                      <a:pt x="9" y="144"/>
                      <a:pt x="10" y="144"/>
                      <a:pt x="10" y="144"/>
                    </a:cubicBezTo>
                    <a:cubicBezTo>
                      <a:pt x="11" y="145"/>
                      <a:pt x="12" y="145"/>
                      <a:pt x="13" y="146"/>
                    </a:cubicBezTo>
                    <a:cubicBezTo>
                      <a:pt x="14" y="145"/>
                      <a:pt x="14" y="145"/>
                      <a:pt x="14" y="145"/>
                    </a:cubicBezTo>
                    <a:cubicBezTo>
                      <a:pt x="10" y="143"/>
                      <a:pt x="10" y="143"/>
                      <a:pt x="10" y="143"/>
                    </a:cubicBezTo>
                    <a:cubicBezTo>
                      <a:pt x="9" y="143"/>
                      <a:pt x="8" y="142"/>
                      <a:pt x="7" y="142"/>
                    </a:cubicBezTo>
                    <a:moveTo>
                      <a:pt x="7" y="140"/>
                    </a:moveTo>
                    <a:cubicBezTo>
                      <a:pt x="7" y="141"/>
                      <a:pt x="7" y="141"/>
                      <a:pt x="7" y="141"/>
                    </a:cubicBezTo>
                    <a:cubicBezTo>
                      <a:pt x="7" y="141"/>
                      <a:pt x="7" y="141"/>
                      <a:pt x="7" y="141"/>
                    </a:cubicBezTo>
                    <a:cubicBezTo>
                      <a:pt x="10" y="142"/>
                      <a:pt x="10" y="142"/>
                      <a:pt x="10" y="142"/>
                    </a:cubicBezTo>
                    <a:cubicBezTo>
                      <a:pt x="14" y="144"/>
                      <a:pt x="14" y="144"/>
                      <a:pt x="14" y="144"/>
                    </a:cubicBezTo>
                    <a:cubicBezTo>
                      <a:pt x="15" y="143"/>
                      <a:pt x="15" y="143"/>
                      <a:pt x="15" y="143"/>
                    </a:cubicBezTo>
                    <a:cubicBezTo>
                      <a:pt x="14" y="143"/>
                      <a:pt x="14" y="143"/>
                      <a:pt x="13" y="143"/>
                    </a:cubicBezTo>
                    <a:cubicBezTo>
                      <a:pt x="11" y="142"/>
                      <a:pt x="10" y="141"/>
                      <a:pt x="7" y="140"/>
                    </a:cubicBezTo>
                    <a:cubicBezTo>
                      <a:pt x="7" y="140"/>
                      <a:pt x="7" y="140"/>
                      <a:pt x="7" y="140"/>
                    </a:cubicBezTo>
                    <a:moveTo>
                      <a:pt x="9" y="136"/>
                    </a:moveTo>
                    <a:cubicBezTo>
                      <a:pt x="8" y="139"/>
                      <a:pt x="8" y="139"/>
                      <a:pt x="8" y="139"/>
                    </a:cubicBezTo>
                    <a:cubicBezTo>
                      <a:pt x="9" y="139"/>
                      <a:pt x="9" y="139"/>
                      <a:pt x="10" y="140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6" y="141"/>
                      <a:pt x="16" y="141"/>
                      <a:pt x="16" y="141"/>
                    </a:cubicBezTo>
                    <a:cubicBezTo>
                      <a:pt x="14" y="139"/>
                      <a:pt x="12" y="138"/>
                      <a:pt x="9" y="136"/>
                    </a:cubicBezTo>
                    <a:moveTo>
                      <a:pt x="11" y="134"/>
                    </a:moveTo>
                    <a:cubicBezTo>
                      <a:pt x="9" y="136"/>
                      <a:pt x="9" y="136"/>
                      <a:pt x="9" y="136"/>
                    </a:cubicBezTo>
                    <a:cubicBezTo>
                      <a:pt x="12" y="137"/>
                      <a:pt x="14" y="139"/>
                      <a:pt x="16" y="140"/>
                    </a:cubicBezTo>
                    <a:cubicBezTo>
                      <a:pt x="17" y="139"/>
                      <a:pt x="17" y="139"/>
                      <a:pt x="17" y="139"/>
                    </a:cubicBezTo>
                    <a:cubicBezTo>
                      <a:pt x="11" y="134"/>
                      <a:pt x="11" y="134"/>
                      <a:pt x="11" y="134"/>
                    </a:cubicBezTo>
                    <a:moveTo>
                      <a:pt x="19" y="121"/>
                    </a:moveTo>
                    <a:cubicBezTo>
                      <a:pt x="18" y="122"/>
                      <a:pt x="18" y="122"/>
                      <a:pt x="18" y="122"/>
                    </a:cubicBezTo>
                    <a:cubicBezTo>
                      <a:pt x="20" y="124"/>
                      <a:pt x="22" y="125"/>
                      <a:pt x="24" y="126"/>
                    </a:cubicBezTo>
                    <a:cubicBezTo>
                      <a:pt x="25" y="125"/>
                      <a:pt x="25" y="125"/>
                      <a:pt x="25" y="125"/>
                    </a:cubicBezTo>
                    <a:cubicBezTo>
                      <a:pt x="23" y="123"/>
                      <a:pt x="21" y="122"/>
                      <a:pt x="19" y="121"/>
                    </a:cubicBezTo>
                    <a:moveTo>
                      <a:pt x="22" y="116"/>
                    </a:moveTo>
                    <a:cubicBezTo>
                      <a:pt x="22" y="116"/>
                      <a:pt x="22" y="116"/>
                      <a:pt x="22" y="116"/>
                    </a:cubicBezTo>
                    <a:cubicBezTo>
                      <a:pt x="24" y="118"/>
                      <a:pt x="24" y="118"/>
                      <a:pt x="24" y="118"/>
                    </a:cubicBezTo>
                    <a:cubicBezTo>
                      <a:pt x="24" y="118"/>
                      <a:pt x="25" y="118"/>
                      <a:pt x="25" y="119"/>
                    </a:cubicBezTo>
                    <a:cubicBezTo>
                      <a:pt x="22" y="116"/>
                      <a:pt x="22" y="116"/>
                      <a:pt x="22" y="116"/>
                    </a:cubicBezTo>
                    <a:moveTo>
                      <a:pt x="30" y="103"/>
                    </a:moveTo>
                    <a:cubicBezTo>
                      <a:pt x="30" y="103"/>
                      <a:pt x="30" y="103"/>
                      <a:pt x="30" y="103"/>
                    </a:cubicBezTo>
                    <a:cubicBezTo>
                      <a:pt x="31" y="104"/>
                      <a:pt x="33" y="105"/>
                      <a:pt x="35" y="106"/>
                    </a:cubicBezTo>
                    <a:cubicBezTo>
                      <a:pt x="35" y="106"/>
                      <a:pt x="35" y="106"/>
                      <a:pt x="35" y="106"/>
                    </a:cubicBezTo>
                    <a:cubicBezTo>
                      <a:pt x="34" y="105"/>
                      <a:pt x="33" y="104"/>
                      <a:pt x="32" y="104"/>
                    </a:cubicBezTo>
                    <a:cubicBezTo>
                      <a:pt x="30" y="103"/>
                      <a:pt x="30" y="103"/>
                      <a:pt x="30" y="103"/>
                    </a:cubicBezTo>
                    <a:moveTo>
                      <a:pt x="36" y="93"/>
                    </a:moveTo>
                    <a:cubicBezTo>
                      <a:pt x="34" y="96"/>
                      <a:pt x="34" y="96"/>
                      <a:pt x="34" y="96"/>
                    </a:cubicBezTo>
                    <a:cubicBezTo>
                      <a:pt x="36" y="97"/>
                      <a:pt x="37" y="98"/>
                      <a:pt x="39" y="99"/>
                    </a:cubicBezTo>
                    <a:cubicBezTo>
                      <a:pt x="40" y="96"/>
                      <a:pt x="40" y="96"/>
                      <a:pt x="40" y="96"/>
                    </a:cubicBezTo>
                    <a:cubicBezTo>
                      <a:pt x="39" y="95"/>
                      <a:pt x="38" y="94"/>
                      <a:pt x="36" y="93"/>
                    </a:cubicBezTo>
                    <a:moveTo>
                      <a:pt x="36" y="93"/>
                    </a:moveTo>
                    <a:cubicBezTo>
                      <a:pt x="36" y="93"/>
                      <a:pt x="36" y="93"/>
                      <a:pt x="36" y="93"/>
                    </a:cubicBezTo>
                    <a:cubicBezTo>
                      <a:pt x="38" y="94"/>
                      <a:pt x="39" y="95"/>
                      <a:pt x="41" y="96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39" y="95"/>
                      <a:pt x="38" y="94"/>
                      <a:pt x="36" y="93"/>
                    </a:cubicBezTo>
                    <a:moveTo>
                      <a:pt x="40" y="87"/>
                    </a:moveTo>
                    <a:cubicBezTo>
                      <a:pt x="40" y="87"/>
                      <a:pt x="40" y="87"/>
                      <a:pt x="40" y="87"/>
                    </a:cubicBezTo>
                    <a:cubicBezTo>
                      <a:pt x="42" y="88"/>
                      <a:pt x="43" y="88"/>
                      <a:pt x="43" y="88"/>
                    </a:cubicBezTo>
                    <a:cubicBezTo>
                      <a:pt x="43" y="88"/>
                      <a:pt x="42" y="88"/>
                      <a:pt x="40" y="87"/>
                    </a:cubicBezTo>
                    <a:moveTo>
                      <a:pt x="41" y="85"/>
                    </a:moveTo>
                    <a:cubicBezTo>
                      <a:pt x="41" y="86"/>
                      <a:pt x="41" y="86"/>
                      <a:pt x="41" y="86"/>
                    </a:cubicBezTo>
                    <a:cubicBezTo>
                      <a:pt x="41" y="86"/>
                      <a:pt x="42" y="87"/>
                      <a:pt x="42" y="87"/>
                    </a:cubicBezTo>
                    <a:cubicBezTo>
                      <a:pt x="43" y="87"/>
                      <a:pt x="44" y="88"/>
                      <a:pt x="45" y="88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4" y="87"/>
                      <a:pt x="42" y="86"/>
                      <a:pt x="41" y="85"/>
                    </a:cubicBezTo>
                    <a:moveTo>
                      <a:pt x="42" y="83"/>
                    </a:moveTo>
                    <a:cubicBezTo>
                      <a:pt x="42" y="83"/>
                      <a:pt x="42" y="84"/>
                      <a:pt x="42" y="84"/>
                    </a:cubicBezTo>
                    <a:cubicBezTo>
                      <a:pt x="43" y="85"/>
                      <a:pt x="44" y="86"/>
                      <a:pt x="46" y="86"/>
                    </a:cubicBezTo>
                    <a:cubicBezTo>
                      <a:pt x="46" y="85"/>
                      <a:pt x="46" y="85"/>
                      <a:pt x="46" y="85"/>
                    </a:cubicBezTo>
                    <a:cubicBezTo>
                      <a:pt x="42" y="83"/>
                      <a:pt x="42" y="83"/>
                      <a:pt x="42" y="83"/>
                    </a:cubicBezTo>
                    <a:moveTo>
                      <a:pt x="44" y="79"/>
                    </a:moveTo>
                    <a:cubicBezTo>
                      <a:pt x="44" y="80"/>
                      <a:pt x="44" y="81"/>
                      <a:pt x="43" y="82"/>
                    </a:cubicBezTo>
                    <a:cubicBezTo>
                      <a:pt x="44" y="82"/>
                      <a:pt x="46" y="83"/>
                      <a:pt x="47" y="84"/>
                    </a:cubicBezTo>
                    <a:cubicBezTo>
                      <a:pt x="48" y="82"/>
                      <a:pt x="48" y="82"/>
                      <a:pt x="48" y="82"/>
                    </a:cubicBezTo>
                    <a:cubicBezTo>
                      <a:pt x="48" y="81"/>
                      <a:pt x="47" y="81"/>
                      <a:pt x="47" y="81"/>
                    </a:cubicBezTo>
                    <a:cubicBezTo>
                      <a:pt x="46" y="80"/>
                      <a:pt x="45" y="80"/>
                      <a:pt x="44" y="79"/>
                    </a:cubicBezTo>
                    <a:moveTo>
                      <a:pt x="47" y="75"/>
                    </a:moveTo>
                    <a:cubicBezTo>
                      <a:pt x="47" y="75"/>
                      <a:pt x="46" y="76"/>
                      <a:pt x="46" y="77"/>
                    </a:cubicBezTo>
                    <a:cubicBezTo>
                      <a:pt x="47" y="77"/>
                      <a:pt x="49" y="78"/>
                      <a:pt x="50" y="79"/>
                    </a:cubicBezTo>
                    <a:cubicBezTo>
                      <a:pt x="51" y="77"/>
                      <a:pt x="51" y="77"/>
                      <a:pt x="51" y="77"/>
                    </a:cubicBezTo>
                    <a:cubicBezTo>
                      <a:pt x="50" y="76"/>
                      <a:pt x="48" y="75"/>
                      <a:pt x="47" y="75"/>
                    </a:cubicBezTo>
                    <a:moveTo>
                      <a:pt x="49" y="71"/>
                    </a:moveTo>
                    <a:cubicBezTo>
                      <a:pt x="49" y="71"/>
                      <a:pt x="48" y="72"/>
                      <a:pt x="48" y="73"/>
                    </a:cubicBezTo>
                    <a:cubicBezTo>
                      <a:pt x="49" y="74"/>
                      <a:pt x="51" y="75"/>
                      <a:pt x="52" y="76"/>
                    </a:cubicBezTo>
                    <a:cubicBezTo>
                      <a:pt x="53" y="75"/>
                      <a:pt x="53" y="75"/>
                      <a:pt x="53" y="75"/>
                    </a:cubicBezTo>
                    <a:cubicBezTo>
                      <a:pt x="54" y="73"/>
                      <a:pt x="54" y="73"/>
                      <a:pt x="54" y="73"/>
                    </a:cubicBezTo>
                    <a:cubicBezTo>
                      <a:pt x="49" y="71"/>
                      <a:pt x="49" y="71"/>
                      <a:pt x="49" y="71"/>
                    </a:cubicBezTo>
                    <a:moveTo>
                      <a:pt x="51" y="67"/>
                    </a:moveTo>
                    <a:cubicBezTo>
                      <a:pt x="50" y="68"/>
                      <a:pt x="50" y="69"/>
                      <a:pt x="50" y="70"/>
                    </a:cubicBezTo>
                    <a:cubicBezTo>
                      <a:pt x="51" y="70"/>
                      <a:pt x="53" y="71"/>
                      <a:pt x="54" y="72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3" y="71"/>
                      <a:pt x="52" y="70"/>
                      <a:pt x="52" y="70"/>
                    </a:cubicBezTo>
                    <a:cubicBezTo>
                      <a:pt x="52" y="70"/>
                      <a:pt x="53" y="71"/>
                      <a:pt x="55" y="72"/>
                    </a:cubicBezTo>
                    <a:cubicBezTo>
                      <a:pt x="56" y="70"/>
                      <a:pt x="56" y="70"/>
                      <a:pt x="56" y="70"/>
                    </a:cubicBezTo>
                    <a:cubicBezTo>
                      <a:pt x="51" y="67"/>
                      <a:pt x="51" y="67"/>
                      <a:pt x="51" y="67"/>
                    </a:cubicBezTo>
                    <a:moveTo>
                      <a:pt x="53" y="66"/>
                    </a:moveTo>
                    <a:cubicBezTo>
                      <a:pt x="54" y="67"/>
                      <a:pt x="55" y="68"/>
                      <a:pt x="57" y="69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55" y="68"/>
                      <a:pt x="54" y="67"/>
                      <a:pt x="53" y="66"/>
                    </a:cubicBezTo>
                    <a:moveTo>
                      <a:pt x="53" y="64"/>
                    </a:moveTo>
                    <a:cubicBezTo>
                      <a:pt x="52" y="65"/>
                      <a:pt x="52" y="65"/>
                      <a:pt x="52" y="65"/>
                    </a:cubicBezTo>
                    <a:cubicBezTo>
                      <a:pt x="54" y="66"/>
                      <a:pt x="55" y="67"/>
                      <a:pt x="57" y="68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6" y="66"/>
                      <a:pt x="54" y="65"/>
                      <a:pt x="53" y="64"/>
                    </a:cubicBezTo>
                    <a:moveTo>
                      <a:pt x="53" y="64"/>
                    </a:moveTo>
                    <a:cubicBezTo>
                      <a:pt x="53" y="64"/>
                      <a:pt x="53" y="64"/>
                      <a:pt x="53" y="64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8" y="67"/>
                      <a:pt x="58" y="67"/>
                      <a:pt x="58" y="67"/>
                    </a:cubicBezTo>
                    <a:cubicBezTo>
                      <a:pt x="56" y="66"/>
                      <a:pt x="54" y="65"/>
                      <a:pt x="53" y="64"/>
                    </a:cubicBezTo>
                    <a:moveTo>
                      <a:pt x="55" y="60"/>
                    </a:moveTo>
                    <a:cubicBezTo>
                      <a:pt x="55" y="60"/>
                      <a:pt x="54" y="61"/>
                      <a:pt x="54" y="61"/>
                    </a:cubicBezTo>
                    <a:cubicBezTo>
                      <a:pt x="56" y="62"/>
                      <a:pt x="57" y="63"/>
                      <a:pt x="59" y="65"/>
                    </a:cubicBezTo>
                    <a:cubicBezTo>
                      <a:pt x="60" y="63"/>
                      <a:pt x="60" y="63"/>
                      <a:pt x="60" y="63"/>
                    </a:cubicBezTo>
                    <a:cubicBezTo>
                      <a:pt x="58" y="62"/>
                      <a:pt x="57" y="61"/>
                      <a:pt x="55" y="60"/>
                    </a:cubicBezTo>
                    <a:moveTo>
                      <a:pt x="58" y="55"/>
                    </a:moveTo>
                    <a:cubicBezTo>
                      <a:pt x="57" y="56"/>
                      <a:pt x="56" y="57"/>
                      <a:pt x="56" y="59"/>
                    </a:cubicBezTo>
                    <a:cubicBezTo>
                      <a:pt x="57" y="60"/>
                      <a:pt x="59" y="61"/>
                      <a:pt x="61" y="62"/>
                    </a:cubicBezTo>
                    <a:cubicBezTo>
                      <a:pt x="63" y="58"/>
                      <a:pt x="63" y="58"/>
                      <a:pt x="63" y="58"/>
                    </a:cubicBezTo>
                    <a:cubicBezTo>
                      <a:pt x="61" y="57"/>
                      <a:pt x="59" y="56"/>
                      <a:pt x="58" y="55"/>
                    </a:cubicBezTo>
                    <a:moveTo>
                      <a:pt x="59" y="52"/>
                    </a:moveTo>
                    <a:cubicBezTo>
                      <a:pt x="59" y="53"/>
                      <a:pt x="59" y="53"/>
                      <a:pt x="58" y="54"/>
                    </a:cubicBezTo>
                    <a:cubicBezTo>
                      <a:pt x="60" y="55"/>
                      <a:pt x="62" y="56"/>
                      <a:pt x="64" y="57"/>
                    </a:cubicBezTo>
                    <a:cubicBezTo>
                      <a:pt x="65" y="55"/>
                      <a:pt x="65" y="55"/>
                      <a:pt x="65" y="55"/>
                    </a:cubicBezTo>
                    <a:cubicBezTo>
                      <a:pt x="63" y="54"/>
                      <a:pt x="61" y="53"/>
                      <a:pt x="59" y="52"/>
                    </a:cubicBezTo>
                    <a:moveTo>
                      <a:pt x="60" y="51"/>
                    </a:moveTo>
                    <a:cubicBezTo>
                      <a:pt x="60" y="51"/>
                      <a:pt x="60" y="51"/>
                      <a:pt x="60" y="51"/>
                    </a:cubicBezTo>
                    <a:cubicBezTo>
                      <a:pt x="62" y="52"/>
                      <a:pt x="64" y="53"/>
                      <a:pt x="65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4" y="53"/>
                      <a:pt x="62" y="52"/>
                      <a:pt x="60" y="51"/>
                    </a:cubicBezTo>
                    <a:moveTo>
                      <a:pt x="61" y="49"/>
                    </a:moveTo>
                    <a:cubicBezTo>
                      <a:pt x="61" y="50"/>
                      <a:pt x="61" y="50"/>
                      <a:pt x="60" y="50"/>
                    </a:cubicBezTo>
                    <a:cubicBezTo>
                      <a:pt x="62" y="51"/>
                      <a:pt x="64" y="52"/>
                      <a:pt x="66" y="53"/>
                    </a:cubicBezTo>
                    <a:cubicBezTo>
                      <a:pt x="66" y="53"/>
                      <a:pt x="66" y="53"/>
                      <a:pt x="66" y="53"/>
                    </a:cubicBezTo>
                    <a:cubicBezTo>
                      <a:pt x="64" y="52"/>
                      <a:pt x="63" y="51"/>
                      <a:pt x="61" y="49"/>
                    </a:cubicBezTo>
                    <a:moveTo>
                      <a:pt x="63" y="46"/>
                    </a:moveTo>
                    <a:cubicBezTo>
                      <a:pt x="62" y="46"/>
                      <a:pt x="62" y="47"/>
                      <a:pt x="62" y="47"/>
                    </a:cubicBezTo>
                    <a:cubicBezTo>
                      <a:pt x="64" y="48"/>
                      <a:pt x="66" y="50"/>
                      <a:pt x="68" y="51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67" y="48"/>
                      <a:pt x="65" y="47"/>
                      <a:pt x="63" y="46"/>
                    </a:cubicBezTo>
                    <a:moveTo>
                      <a:pt x="63" y="45"/>
                    </a:moveTo>
                    <a:cubicBezTo>
                      <a:pt x="63" y="45"/>
                      <a:pt x="63" y="45"/>
                      <a:pt x="63" y="46"/>
                    </a:cubicBezTo>
                    <a:cubicBezTo>
                      <a:pt x="65" y="47"/>
                      <a:pt x="67" y="48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67" y="48"/>
                      <a:pt x="65" y="47"/>
                      <a:pt x="63" y="45"/>
                    </a:cubicBezTo>
                    <a:moveTo>
                      <a:pt x="64" y="44"/>
                    </a:moveTo>
                    <a:cubicBezTo>
                      <a:pt x="64" y="44"/>
                      <a:pt x="63" y="44"/>
                      <a:pt x="63" y="45"/>
                    </a:cubicBezTo>
                    <a:cubicBezTo>
                      <a:pt x="65" y="46"/>
                      <a:pt x="67" y="47"/>
                      <a:pt x="69" y="48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68" y="46"/>
                      <a:pt x="66" y="45"/>
                      <a:pt x="64" y="44"/>
                    </a:cubicBezTo>
                    <a:moveTo>
                      <a:pt x="64" y="43"/>
                    </a:moveTo>
                    <a:cubicBezTo>
                      <a:pt x="64" y="43"/>
                      <a:pt x="64" y="43"/>
                      <a:pt x="64" y="43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70" y="46"/>
                      <a:pt x="70" y="46"/>
                      <a:pt x="70" y="46"/>
                    </a:cubicBezTo>
                    <a:cubicBezTo>
                      <a:pt x="68" y="45"/>
                      <a:pt x="66" y="44"/>
                      <a:pt x="64" y="43"/>
                    </a:cubicBezTo>
                    <a:moveTo>
                      <a:pt x="66" y="40"/>
                    </a:moveTo>
                    <a:cubicBezTo>
                      <a:pt x="65" y="41"/>
                      <a:pt x="65" y="42"/>
                      <a:pt x="65" y="42"/>
                    </a:cubicBezTo>
                    <a:cubicBezTo>
                      <a:pt x="67" y="43"/>
                      <a:pt x="69" y="44"/>
                      <a:pt x="71" y="46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0" y="43"/>
                      <a:pt x="68" y="41"/>
                      <a:pt x="66" y="40"/>
                    </a:cubicBezTo>
                    <a:moveTo>
                      <a:pt x="68" y="35"/>
                    </a:moveTo>
                    <a:cubicBezTo>
                      <a:pt x="68" y="36"/>
                      <a:pt x="67" y="37"/>
                      <a:pt x="67" y="38"/>
                    </a:cubicBezTo>
                    <a:cubicBezTo>
                      <a:pt x="69" y="39"/>
                      <a:pt x="71" y="41"/>
                      <a:pt x="73" y="42"/>
                    </a:cubicBezTo>
                    <a:cubicBezTo>
                      <a:pt x="75" y="39"/>
                      <a:pt x="75" y="39"/>
                      <a:pt x="75" y="39"/>
                    </a:cubicBezTo>
                    <a:cubicBezTo>
                      <a:pt x="68" y="35"/>
                      <a:pt x="68" y="35"/>
                      <a:pt x="68" y="35"/>
                    </a:cubicBezTo>
                    <a:moveTo>
                      <a:pt x="69" y="34"/>
                    </a:moveTo>
                    <a:cubicBezTo>
                      <a:pt x="69" y="34"/>
                      <a:pt x="69" y="34"/>
                      <a:pt x="69" y="35"/>
                    </a:cubicBezTo>
                    <a:cubicBezTo>
                      <a:pt x="71" y="36"/>
                      <a:pt x="73" y="37"/>
                      <a:pt x="75" y="39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4" y="36"/>
                      <a:pt x="71" y="35"/>
                      <a:pt x="69" y="34"/>
                    </a:cubicBezTo>
                    <a:moveTo>
                      <a:pt x="70" y="33"/>
                    </a:moveTo>
                    <a:cubicBezTo>
                      <a:pt x="70" y="33"/>
                      <a:pt x="69" y="33"/>
                      <a:pt x="69" y="34"/>
                    </a:cubicBezTo>
                    <a:cubicBezTo>
                      <a:pt x="71" y="35"/>
                      <a:pt x="74" y="36"/>
                      <a:pt x="76" y="38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4" y="36"/>
                      <a:pt x="72" y="34"/>
                      <a:pt x="70" y="33"/>
                    </a:cubicBezTo>
                    <a:moveTo>
                      <a:pt x="70" y="32"/>
                    </a:moveTo>
                    <a:cubicBezTo>
                      <a:pt x="70" y="32"/>
                      <a:pt x="70" y="32"/>
                      <a:pt x="70" y="32"/>
                    </a:cubicBezTo>
                    <a:cubicBezTo>
                      <a:pt x="72" y="33"/>
                      <a:pt x="74" y="34"/>
                      <a:pt x="75" y="35"/>
                    </a:cubicBezTo>
                    <a:cubicBezTo>
                      <a:pt x="74" y="34"/>
                      <a:pt x="72" y="33"/>
                      <a:pt x="70" y="32"/>
                    </a:cubicBezTo>
                    <a:cubicBezTo>
                      <a:pt x="70" y="32"/>
                      <a:pt x="70" y="32"/>
                      <a:pt x="70" y="33"/>
                    </a:cubicBezTo>
                    <a:cubicBezTo>
                      <a:pt x="72" y="34"/>
                      <a:pt x="74" y="35"/>
                      <a:pt x="76" y="37"/>
                    </a:cubicBezTo>
                    <a:cubicBezTo>
                      <a:pt x="77" y="36"/>
                      <a:pt x="77" y="36"/>
                      <a:pt x="77" y="36"/>
                    </a:cubicBezTo>
                    <a:cubicBezTo>
                      <a:pt x="75" y="34"/>
                      <a:pt x="73" y="33"/>
                      <a:pt x="70" y="32"/>
                    </a:cubicBezTo>
                    <a:moveTo>
                      <a:pt x="72" y="29"/>
                    </a:moveTo>
                    <a:cubicBezTo>
                      <a:pt x="71" y="30"/>
                      <a:pt x="71" y="30"/>
                      <a:pt x="71" y="31"/>
                    </a:cubicBezTo>
                    <a:cubicBezTo>
                      <a:pt x="73" y="32"/>
                      <a:pt x="75" y="33"/>
                      <a:pt x="78" y="35"/>
                    </a:cubicBezTo>
                    <a:cubicBezTo>
                      <a:pt x="78" y="34"/>
                      <a:pt x="78" y="34"/>
                      <a:pt x="78" y="34"/>
                    </a:cubicBezTo>
                    <a:cubicBezTo>
                      <a:pt x="76" y="32"/>
                      <a:pt x="74" y="31"/>
                      <a:pt x="72" y="29"/>
                    </a:cubicBezTo>
                    <a:moveTo>
                      <a:pt x="73" y="26"/>
                    </a:moveTo>
                    <a:cubicBezTo>
                      <a:pt x="73" y="27"/>
                      <a:pt x="72" y="28"/>
                      <a:pt x="72" y="29"/>
                    </a:cubicBezTo>
                    <a:cubicBezTo>
                      <a:pt x="74" y="30"/>
                      <a:pt x="76" y="32"/>
                      <a:pt x="79" y="33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73" y="26"/>
                      <a:pt x="73" y="26"/>
                      <a:pt x="73" y="26"/>
                    </a:cubicBezTo>
                    <a:moveTo>
                      <a:pt x="78" y="18"/>
                    </a:moveTo>
                    <a:cubicBezTo>
                      <a:pt x="76" y="21"/>
                      <a:pt x="75" y="23"/>
                      <a:pt x="73" y="26"/>
                    </a:cubicBezTo>
                    <a:cubicBezTo>
                      <a:pt x="76" y="27"/>
                      <a:pt x="78" y="29"/>
                      <a:pt x="80" y="30"/>
                    </a:cubicBezTo>
                    <a:cubicBezTo>
                      <a:pt x="85" y="22"/>
                      <a:pt x="85" y="22"/>
                      <a:pt x="85" y="22"/>
                    </a:cubicBezTo>
                    <a:cubicBezTo>
                      <a:pt x="84" y="22"/>
                      <a:pt x="83" y="21"/>
                      <a:pt x="82" y="20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2" y="20"/>
                      <a:pt x="82" y="20"/>
                      <a:pt x="82" y="20"/>
                    </a:cubicBezTo>
                    <a:cubicBezTo>
                      <a:pt x="80" y="20"/>
                      <a:pt x="79" y="19"/>
                      <a:pt x="78" y="18"/>
                    </a:cubicBezTo>
                    <a:moveTo>
                      <a:pt x="83" y="18"/>
                    </a:moveTo>
                    <a:cubicBezTo>
                      <a:pt x="83" y="19"/>
                      <a:pt x="82" y="20"/>
                      <a:pt x="82" y="20"/>
                    </a:cubicBezTo>
                    <a:cubicBezTo>
                      <a:pt x="83" y="21"/>
                      <a:pt x="84" y="22"/>
                      <a:pt x="85" y="22"/>
                    </a:cubicBezTo>
                    <a:cubicBezTo>
                      <a:pt x="87" y="20"/>
                      <a:pt x="87" y="20"/>
                      <a:pt x="87" y="20"/>
                    </a:cubicBezTo>
                    <a:cubicBezTo>
                      <a:pt x="85" y="20"/>
                      <a:pt x="84" y="19"/>
                      <a:pt x="83" y="18"/>
                    </a:cubicBezTo>
                    <a:moveTo>
                      <a:pt x="84" y="17"/>
                    </a:moveTo>
                    <a:cubicBezTo>
                      <a:pt x="83" y="18"/>
                      <a:pt x="83" y="18"/>
                      <a:pt x="83" y="18"/>
                    </a:cubicBezTo>
                    <a:cubicBezTo>
                      <a:pt x="84" y="19"/>
                      <a:pt x="85" y="19"/>
                      <a:pt x="87" y="20"/>
                    </a:cubicBezTo>
                    <a:cubicBezTo>
                      <a:pt x="87" y="20"/>
                      <a:pt x="87" y="20"/>
                      <a:pt x="87" y="20"/>
                    </a:cubicBezTo>
                    <a:cubicBezTo>
                      <a:pt x="86" y="19"/>
                      <a:pt x="85" y="18"/>
                      <a:pt x="84" y="17"/>
                    </a:cubicBezTo>
                    <a:moveTo>
                      <a:pt x="84" y="16"/>
                    </a:moveTo>
                    <a:cubicBezTo>
                      <a:pt x="84" y="16"/>
                      <a:pt x="84" y="16"/>
                      <a:pt x="84" y="17"/>
                    </a:cubicBez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4" y="16"/>
                      <a:pt x="84" y="16"/>
                      <a:pt x="84" y="16"/>
                    </a:cubicBezTo>
                    <a:moveTo>
                      <a:pt x="79" y="16"/>
                    </a:moveTo>
                    <a:cubicBezTo>
                      <a:pt x="79" y="17"/>
                      <a:pt x="78" y="17"/>
                      <a:pt x="78" y="18"/>
                    </a:cubicBezTo>
                    <a:cubicBezTo>
                      <a:pt x="79" y="19"/>
                      <a:pt x="80" y="20"/>
                      <a:pt x="82" y="20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2" y="17"/>
                      <a:pt x="80" y="17"/>
                      <a:pt x="79" y="16"/>
                    </a:cubicBezTo>
                    <a:moveTo>
                      <a:pt x="80" y="15"/>
                    </a:moveTo>
                    <a:cubicBezTo>
                      <a:pt x="79" y="15"/>
                      <a:pt x="79" y="15"/>
                      <a:pt x="79" y="16"/>
                    </a:cubicBezTo>
                    <a:cubicBezTo>
                      <a:pt x="79" y="16"/>
                      <a:pt x="80" y="16"/>
                      <a:pt x="80" y="16"/>
                    </a:cubicBezTo>
                    <a:cubicBezTo>
                      <a:pt x="81" y="17"/>
                      <a:pt x="82" y="17"/>
                      <a:pt x="83" y="18"/>
                    </a:cubicBezTo>
                    <a:cubicBezTo>
                      <a:pt x="83" y="17"/>
                      <a:pt x="83" y="17"/>
                      <a:pt x="83" y="17"/>
                    </a:cubicBezTo>
                    <a:cubicBezTo>
                      <a:pt x="82" y="16"/>
                      <a:pt x="81" y="16"/>
                      <a:pt x="80" y="15"/>
                    </a:cubicBezTo>
                    <a:moveTo>
                      <a:pt x="86" y="14"/>
                    </a:moveTo>
                    <a:cubicBezTo>
                      <a:pt x="85" y="15"/>
                      <a:pt x="85" y="15"/>
                      <a:pt x="85" y="16"/>
                    </a:cubicBezTo>
                    <a:cubicBezTo>
                      <a:pt x="86" y="16"/>
                      <a:pt x="87" y="17"/>
                      <a:pt x="88" y="18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8" y="16"/>
                      <a:pt x="87" y="15"/>
                      <a:pt x="86" y="14"/>
                    </a:cubicBezTo>
                    <a:moveTo>
                      <a:pt x="80" y="13"/>
                    </a:moveTo>
                    <a:cubicBezTo>
                      <a:pt x="80" y="14"/>
                      <a:pt x="80" y="14"/>
                      <a:pt x="80" y="14"/>
                    </a:cubicBezTo>
                    <a:cubicBezTo>
                      <a:pt x="84" y="16"/>
                      <a:pt x="84" y="16"/>
                      <a:pt x="84" y="16"/>
                    </a:cubicBezTo>
                    <a:cubicBezTo>
                      <a:pt x="84" y="16"/>
                      <a:pt x="84" y="16"/>
                      <a:pt x="84" y="16"/>
                    </a:cubicBezTo>
                    <a:cubicBezTo>
                      <a:pt x="80" y="13"/>
                      <a:pt x="80" y="13"/>
                      <a:pt x="80" y="13"/>
                    </a:cubicBezTo>
                    <a:moveTo>
                      <a:pt x="87" y="12"/>
                    </a:moveTo>
                    <a:cubicBezTo>
                      <a:pt x="87" y="12"/>
                      <a:pt x="86" y="13"/>
                      <a:pt x="86" y="13"/>
                    </a:cubicBezTo>
                    <a:cubicBezTo>
                      <a:pt x="87" y="14"/>
                      <a:pt x="88" y="15"/>
                      <a:pt x="90" y="16"/>
                    </a:cubicBezTo>
                    <a:cubicBezTo>
                      <a:pt x="91" y="14"/>
                      <a:pt x="91" y="14"/>
                      <a:pt x="91" y="14"/>
                    </a:cubicBezTo>
                    <a:cubicBezTo>
                      <a:pt x="89" y="13"/>
                      <a:pt x="88" y="12"/>
                      <a:pt x="87" y="12"/>
                    </a:cubicBezTo>
                    <a:moveTo>
                      <a:pt x="81" y="11"/>
                    </a:moveTo>
                    <a:cubicBezTo>
                      <a:pt x="81" y="12"/>
                      <a:pt x="81" y="12"/>
                      <a:pt x="81" y="13"/>
                    </a:cubicBezTo>
                    <a:cubicBezTo>
                      <a:pt x="82" y="14"/>
                      <a:pt x="83" y="15"/>
                      <a:pt x="84" y="15"/>
                    </a:cubicBezTo>
                    <a:cubicBezTo>
                      <a:pt x="85" y="14"/>
                      <a:pt x="85" y="14"/>
                      <a:pt x="85" y="14"/>
                    </a:cubicBezTo>
                    <a:cubicBezTo>
                      <a:pt x="84" y="13"/>
                      <a:pt x="83" y="12"/>
                      <a:pt x="81" y="11"/>
                    </a:cubicBezTo>
                    <a:moveTo>
                      <a:pt x="88" y="9"/>
                    </a:moveTo>
                    <a:cubicBezTo>
                      <a:pt x="88" y="10"/>
                      <a:pt x="88" y="10"/>
                      <a:pt x="88" y="11"/>
                    </a:cubicBezTo>
                    <a:cubicBezTo>
                      <a:pt x="89" y="12"/>
                      <a:pt x="90" y="12"/>
                      <a:pt x="91" y="13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91" y="11"/>
                      <a:pt x="90" y="10"/>
                      <a:pt x="88" y="9"/>
                    </a:cubicBezTo>
                    <a:moveTo>
                      <a:pt x="83" y="9"/>
                    </a:moveTo>
                    <a:cubicBezTo>
                      <a:pt x="82" y="10"/>
                      <a:pt x="82" y="10"/>
                      <a:pt x="82" y="11"/>
                    </a:cubicBezTo>
                    <a:cubicBezTo>
                      <a:pt x="83" y="11"/>
                      <a:pt x="84" y="12"/>
                      <a:pt x="86" y="13"/>
                    </a:cubicBezTo>
                    <a:cubicBezTo>
                      <a:pt x="86" y="11"/>
                      <a:pt x="86" y="11"/>
                      <a:pt x="86" y="11"/>
                    </a:cubicBezTo>
                    <a:cubicBezTo>
                      <a:pt x="85" y="11"/>
                      <a:pt x="84" y="10"/>
                      <a:pt x="83" y="9"/>
                    </a:cubicBezTo>
                    <a:moveTo>
                      <a:pt x="89" y="8"/>
                    </a:moveTo>
                    <a:cubicBezTo>
                      <a:pt x="89" y="9"/>
                      <a:pt x="89" y="9"/>
                      <a:pt x="89" y="9"/>
                    </a:cubicBezTo>
                    <a:cubicBezTo>
                      <a:pt x="89" y="9"/>
                      <a:pt x="89" y="9"/>
                      <a:pt x="89" y="9"/>
                    </a:cubicBezTo>
                    <a:cubicBezTo>
                      <a:pt x="90" y="10"/>
                      <a:pt x="91" y="11"/>
                      <a:pt x="92" y="11"/>
                    </a:cubicBezTo>
                    <a:cubicBezTo>
                      <a:pt x="93" y="11"/>
                      <a:pt x="93" y="11"/>
                      <a:pt x="93" y="11"/>
                    </a:cubicBezTo>
                    <a:cubicBezTo>
                      <a:pt x="92" y="10"/>
                      <a:pt x="90" y="9"/>
                      <a:pt x="89" y="8"/>
                    </a:cubicBezTo>
                    <a:moveTo>
                      <a:pt x="84" y="7"/>
                    </a:moveTo>
                    <a:cubicBezTo>
                      <a:pt x="84" y="7"/>
                      <a:pt x="83" y="8"/>
                      <a:pt x="83" y="8"/>
                    </a:cubicBezTo>
                    <a:cubicBezTo>
                      <a:pt x="84" y="9"/>
                      <a:pt x="86" y="10"/>
                      <a:pt x="87" y="10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7" y="8"/>
                      <a:pt x="85" y="8"/>
                      <a:pt x="84" y="7"/>
                    </a:cubicBezTo>
                    <a:moveTo>
                      <a:pt x="91" y="6"/>
                    </a:moveTo>
                    <a:cubicBezTo>
                      <a:pt x="89" y="8"/>
                      <a:pt x="89" y="8"/>
                      <a:pt x="89" y="8"/>
                    </a:cubicBezTo>
                    <a:cubicBezTo>
                      <a:pt x="90" y="9"/>
                      <a:pt x="91" y="10"/>
                      <a:pt x="93" y="11"/>
                    </a:cubicBezTo>
                    <a:cubicBezTo>
                      <a:pt x="94" y="8"/>
                      <a:pt x="94" y="8"/>
                      <a:pt x="94" y="8"/>
                    </a:cubicBezTo>
                    <a:cubicBezTo>
                      <a:pt x="93" y="8"/>
                      <a:pt x="92" y="7"/>
                      <a:pt x="91" y="6"/>
                    </a:cubicBezTo>
                    <a:moveTo>
                      <a:pt x="85" y="6"/>
                    </a:moveTo>
                    <a:cubicBezTo>
                      <a:pt x="84" y="6"/>
                      <a:pt x="84" y="6"/>
                      <a:pt x="84" y="6"/>
                    </a:cubicBezTo>
                    <a:cubicBezTo>
                      <a:pt x="85" y="7"/>
                      <a:pt x="87" y="8"/>
                      <a:pt x="88" y="9"/>
                    </a:cubicBezTo>
                    <a:cubicBezTo>
                      <a:pt x="88" y="8"/>
                      <a:pt x="88" y="8"/>
                      <a:pt x="88" y="8"/>
                    </a:cubicBezTo>
                    <a:cubicBezTo>
                      <a:pt x="87" y="7"/>
                      <a:pt x="86" y="7"/>
                      <a:pt x="85" y="6"/>
                    </a:cubicBezTo>
                    <a:moveTo>
                      <a:pt x="92" y="4"/>
                    </a:moveTo>
                    <a:cubicBezTo>
                      <a:pt x="92" y="4"/>
                      <a:pt x="92" y="4"/>
                      <a:pt x="92" y="4"/>
                    </a:cubicBezTo>
                    <a:cubicBezTo>
                      <a:pt x="93" y="5"/>
                      <a:pt x="94" y="6"/>
                      <a:pt x="95" y="6"/>
                    </a:cubicBezTo>
                    <a:cubicBezTo>
                      <a:pt x="96" y="6"/>
                      <a:pt x="96" y="6"/>
                      <a:pt x="96" y="6"/>
                    </a:cubicBezTo>
                    <a:cubicBezTo>
                      <a:pt x="95" y="5"/>
                      <a:pt x="93" y="4"/>
                      <a:pt x="92" y="4"/>
                    </a:cubicBezTo>
                    <a:moveTo>
                      <a:pt x="86" y="3"/>
                    </a:moveTo>
                    <a:cubicBezTo>
                      <a:pt x="85" y="4"/>
                      <a:pt x="85" y="5"/>
                      <a:pt x="85" y="6"/>
                    </a:cubicBezTo>
                    <a:cubicBezTo>
                      <a:pt x="86" y="6"/>
                      <a:pt x="87" y="7"/>
                      <a:pt x="88" y="8"/>
                    </a:cubicBezTo>
                    <a:cubicBezTo>
                      <a:pt x="90" y="6"/>
                      <a:pt x="90" y="6"/>
                      <a:pt x="90" y="6"/>
                    </a:cubicBezTo>
                    <a:cubicBezTo>
                      <a:pt x="88" y="5"/>
                      <a:pt x="87" y="4"/>
                      <a:pt x="86" y="3"/>
                    </a:cubicBezTo>
                    <a:moveTo>
                      <a:pt x="87" y="0"/>
                    </a:moveTo>
                    <a:cubicBezTo>
                      <a:pt x="87" y="1"/>
                      <a:pt x="87" y="1"/>
                      <a:pt x="87" y="1"/>
                    </a:cubicBezTo>
                    <a:cubicBezTo>
                      <a:pt x="88" y="2"/>
                      <a:pt x="89" y="3"/>
                      <a:pt x="91" y="4"/>
                    </a:cubicBezTo>
                    <a:cubicBezTo>
                      <a:pt x="91" y="3"/>
                      <a:pt x="91" y="3"/>
                      <a:pt x="91" y="3"/>
                    </a:cubicBezTo>
                    <a:cubicBezTo>
                      <a:pt x="90" y="2"/>
                      <a:pt x="89" y="1"/>
                      <a:pt x="87" y="0"/>
                    </a:cubicBezTo>
                    <a:moveTo>
                      <a:pt x="117" y="0"/>
                    </a:moveTo>
                    <a:cubicBezTo>
                      <a:pt x="118" y="0"/>
                      <a:pt x="118" y="0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0"/>
                      <a:pt x="118" y="0"/>
                      <a:pt x="117" y="0"/>
                    </a:cubicBezTo>
                    <a:moveTo>
                      <a:pt x="136" y="0"/>
                    </a:moveTo>
                    <a:cubicBezTo>
                      <a:pt x="136" y="0"/>
                      <a:pt x="136" y="0"/>
                      <a:pt x="136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0"/>
                      <a:pt x="136" y="0"/>
                      <a:pt x="1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0427"/>
              <p:cNvSpPr>
                <a:spLocks noEditPoints="1"/>
              </p:cNvSpPr>
              <p:nvPr/>
            </p:nvSpPr>
            <p:spPr bwMode="auto">
              <a:xfrm>
                <a:off x="-626" y="3297"/>
                <a:ext cx="22" cy="21"/>
              </a:xfrm>
              <a:custGeom>
                <a:avLst/>
                <a:gdLst>
                  <a:gd name="T0" fmla="*/ 1 w 9"/>
                  <a:gd name="T1" fmla="*/ 5 h 9"/>
                  <a:gd name="T2" fmla="*/ 0 w 9"/>
                  <a:gd name="T3" fmla="*/ 6 h 9"/>
                  <a:gd name="T4" fmla="*/ 5 w 9"/>
                  <a:gd name="T5" fmla="*/ 9 h 9"/>
                  <a:gd name="T6" fmla="*/ 6 w 9"/>
                  <a:gd name="T7" fmla="*/ 8 h 9"/>
                  <a:gd name="T8" fmla="*/ 1 w 9"/>
                  <a:gd name="T9" fmla="*/ 5 h 9"/>
                  <a:gd name="T10" fmla="*/ 3 w 9"/>
                  <a:gd name="T11" fmla="*/ 0 h 9"/>
                  <a:gd name="T12" fmla="*/ 3 w 9"/>
                  <a:gd name="T13" fmla="*/ 1 h 9"/>
                  <a:gd name="T14" fmla="*/ 8 w 9"/>
                  <a:gd name="T15" fmla="*/ 4 h 9"/>
                  <a:gd name="T16" fmla="*/ 8 w 9"/>
                  <a:gd name="T17" fmla="*/ 4 h 9"/>
                  <a:gd name="T18" fmla="*/ 3 w 9"/>
                  <a:gd name="T19" fmla="*/ 0 h 9"/>
                  <a:gd name="T20" fmla="*/ 3 w 9"/>
                  <a:gd name="T21" fmla="*/ 0 h 9"/>
                  <a:gd name="T22" fmla="*/ 3 w 9"/>
                  <a:gd name="T23" fmla="*/ 0 h 9"/>
                  <a:gd name="T24" fmla="*/ 8 w 9"/>
                  <a:gd name="T25" fmla="*/ 3 h 9"/>
                  <a:gd name="T26" fmla="*/ 9 w 9"/>
                  <a:gd name="T27" fmla="*/ 3 h 9"/>
                  <a:gd name="T28" fmla="*/ 3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3" y="8"/>
                      <a:pt x="5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4" y="7"/>
                      <a:pt x="2" y="6"/>
                      <a:pt x="1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7" y="2"/>
                      <a:pt x="8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0428"/>
              <p:cNvSpPr>
                <a:spLocks/>
              </p:cNvSpPr>
              <p:nvPr/>
            </p:nvSpPr>
            <p:spPr bwMode="auto">
              <a:xfrm>
                <a:off x="-619" y="3297"/>
                <a:ext cx="12" cy="9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0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0429"/>
              <p:cNvSpPr>
                <a:spLocks noEditPoints="1"/>
              </p:cNvSpPr>
              <p:nvPr/>
            </p:nvSpPr>
            <p:spPr bwMode="auto">
              <a:xfrm>
                <a:off x="-607" y="3268"/>
                <a:ext cx="19" cy="17"/>
              </a:xfrm>
              <a:custGeom>
                <a:avLst/>
                <a:gdLst>
                  <a:gd name="T0" fmla="*/ 0 w 8"/>
                  <a:gd name="T1" fmla="*/ 4 h 7"/>
                  <a:gd name="T2" fmla="*/ 0 w 8"/>
                  <a:gd name="T3" fmla="*/ 4 h 7"/>
                  <a:gd name="T4" fmla="*/ 5 w 8"/>
                  <a:gd name="T5" fmla="*/ 7 h 7"/>
                  <a:gd name="T6" fmla="*/ 6 w 8"/>
                  <a:gd name="T7" fmla="*/ 7 h 7"/>
                  <a:gd name="T8" fmla="*/ 0 w 8"/>
                  <a:gd name="T9" fmla="*/ 4 h 7"/>
                  <a:gd name="T10" fmla="*/ 0 w 8"/>
                  <a:gd name="T11" fmla="*/ 3 h 7"/>
                  <a:gd name="T12" fmla="*/ 0 w 8"/>
                  <a:gd name="T13" fmla="*/ 3 h 7"/>
                  <a:gd name="T14" fmla="*/ 6 w 8"/>
                  <a:gd name="T15" fmla="*/ 7 h 7"/>
                  <a:gd name="T16" fmla="*/ 6 w 8"/>
                  <a:gd name="T17" fmla="*/ 6 h 7"/>
                  <a:gd name="T18" fmla="*/ 0 w 8"/>
                  <a:gd name="T19" fmla="*/ 3 h 7"/>
                  <a:gd name="T20" fmla="*/ 1 w 8"/>
                  <a:gd name="T21" fmla="*/ 1 h 7"/>
                  <a:gd name="T22" fmla="*/ 1 w 8"/>
                  <a:gd name="T23" fmla="*/ 2 h 7"/>
                  <a:gd name="T24" fmla="*/ 7 w 8"/>
                  <a:gd name="T25" fmla="*/ 5 h 7"/>
                  <a:gd name="T26" fmla="*/ 7 w 8"/>
                  <a:gd name="T27" fmla="*/ 5 h 7"/>
                  <a:gd name="T28" fmla="*/ 1 w 8"/>
                  <a:gd name="T29" fmla="*/ 1 h 7"/>
                  <a:gd name="T30" fmla="*/ 2 w 8"/>
                  <a:gd name="T31" fmla="*/ 0 h 7"/>
                  <a:gd name="T32" fmla="*/ 1 w 8"/>
                  <a:gd name="T33" fmla="*/ 1 h 7"/>
                  <a:gd name="T34" fmla="*/ 7 w 8"/>
                  <a:gd name="T35" fmla="*/ 4 h 7"/>
                  <a:gd name="T36" fmla="*/ 8 w 8"/>
                  <a:gd name="T37" fmla="*/ 4 h 7"/>
                  <a:gd name="T38" fmla="*/ 2 w 8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" h="7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5"/>
                      <a:pt x="4" y="6"/>
                      <a:pt x="5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2" y="5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4" y="6"/>
                      <a:pt x="6" y="7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0430"/>
              <p:cNvSpPr>
                <a:spLocks noEditPoints="1"/>
              </p:cNvSpPr>
              <p:nvPr/>
            </p:nvSpPr>
            <p:spPr bwMode="auto">
              <a:xfrm>
                <a:off x="-590" y="3242"/>
                <a:ext cx="19" cy="12"/>
              </a:xfrm>
              <a:custGeom>
                <a:avLst/>
                <a:gdLst>
                  <a:gd name="T0" fmla="*/ 0 w 8"/>
                  <a:gd name="T1" fmla="*/ 1 h 5"/>
                  <a:gd name="T2" fmla="*/ 0 w 8"/>
                  <a:gd name="T3" fmla="*/ 1 h 5"/>
                  <a:gd name="T4" fmla="*/ 5 w 8"/>
                  <a:gd name="T5" fmla="*/ 4 h 5"/>
                  <a:gd name="T6" fmla="*/ 0 w 8"/>
                  <a:gd name="T7" fmla="*/ 1 h 5"/>
                  <a:gd name="T8" fmla="*/ 1 w 8"/>
                  <a:gd name="T9" fmla="*/ 0 h 5"/>
                  <a:gd name="T10" fmla="*/ 0 w 8"/>
                  <a:gd name="T11" fmla="*/ 1 h 5"/>
                  <a:gd name="T12" fmla="*/ 7 w 8"/>
                  <a:gd name="T13" fmla="*/ 5 h 5"/>
                  <a:gd name="T14" fmla="*/ 8 w 8"/>
                  <a:gd name="T15" fmla="*/ 4 h 5"/>
                  <a:gd name="T16" fmla="*/ 1 w 8"/>
                  <a:gd name="T1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5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4" y="3"/>
                      <a:pt x="2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3" y="2"/>
                      <a:pt x="5" y="3"/>
                      <a:pt x="7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5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0431"/>
              <p:cNvSpPr>
                <a:spLocks/>
              </p:cNvSpPr>
              <p:nvPr/>
            </p:nvSpPr>
            <p:spPr bwMode="auto">
              <a:xfrm>
                <a:off x="-590" y="3247"/>
                <a:ext cx="14" cy="10"/>
              </a:xfrm>
              <a:custGeom>
                <a:avLst/>
                <a:gdLst>
                  <a:gd name="T0" fmla="*/ 0 w 6"/>
                  <a:gd name="T1" fmla="*/ 0 h 4"/>
                  <a:gd name="T2" fmla="*/ 0 w 6"/>
                  <a:gd name="T3" fmla="*/ 0 h 4"/>
                  <a:gd name="T4" fmla="*/ 6 w 6"/>
                  <a:gd name="T5" fmla="*/ 4 h 4"/>
                  <a:gd name="T6" fmla="*/ 6 w 6"/>
                  <a:gd name="T7" fmla="*/ 4 h 4"/>
                  <a:gd name="T8" fmla="*/ 0 w 6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0432"/>
              <p:cNvSpPr>
                <a:spLocks noEditPoints="1"/>
              </p:cNvSpPr>
              <p:nvPr/>
            </p:nvSpPr>
            <p:spPr bwMode="auto">
              <a:xfrm>
                <a:off x="-593" y="3238"/>
                <a:ext cx="24" cy="21"/>
              </a:xfrm>
              <a:custGeom>
                <a:avLst/>
                <a:gdLst>
                  <a:gd name="T0" fmla="*/ 0 w 10"/>
                  <a:gd name="T1" fmla="*/ 5 h 9"/>
                  <a:gd name="T2" fmla="*/ 0 w 10"/>
                  <a:gd name="T3" fmla="*/ 5 h 9"/>
                  <a:gd name="T4" fmla="*/ 7 w 10"/>
                  <a:gd name="T5" fmla="*/ 9 h 9"/>
                  <a:gd name="T6" fmla="*/ 7 w 10"/>
                  <a:gd name="T7" fmla="*/ 9 h 9"/>
                  <a:gd name="T8" fmla="*/ 0 w 10"/>
                  <a:gd name="T9" fmla="*/ 5 h 9"/>
                  <a:gd name="T10" fmla="*/ 3 w 10"/>
                  <a:gd name="T11" fmla="*/ 0 h 9"/>
                  <a:gd name="T12" fmla="*/ 3 w 10"/>
                  <a:gd name="T13" fmla="*/ 0 h 9"/>
                  <a:gd name="T14" fmla="*/ 9 w 10"/>
                  <a:gd name="T15" fmla="*/ 5 h 9"/>
                  <a:gd name="T16" fmla="*/ 10 w 10"/>
                  <a:gd name="T17" fmla="*/ 4 h 9"/>
                  <a:gd name="T18" fmla="*/ 3 w 10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9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5" y="7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5" y="7"/>
                      <a:pt x="2" y="6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2"/>
                      <a:pt x="7" y="3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7" y="3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0433"/>
              <p:cNvSpPr>
                <a:spLocks/>
              </p:cNvSpPr>
              <p:nvPr/>
            </p:nvSpPr>
            <p:spPr bwMode="auto">
              <a:xfrm>
                <a:off x="-581" y="3238"/>
                <a:ext cx="12" cy="9"/>
              </a:xfrm>
              <a:custGeom>
                <a:avLst/>
                <a:gdLst>
                  <a:gd name="T0" fmla="*/ 0 w 12"/>
                  <a:gd name="T1" fmla="*/ 0 h 9"/>
                  <a:gd name="T2" fmla="*/ 12 w 12"/>
                  <a:gd name="T3" fmla="*/ 9 h 9"/>
                  <a:gd name="T4" fmla="*/ 0 w 1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0" y="0"/>
                    </a:moveTo>
                    <a:lnTo>
                      <a:pt x="12" y="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0434"/>
              <p:cNvSpPr>
                <a:spLocks/>
              </p:cNvSpPr>
              <p:nvPr/>
            </p:nvSpPr>
            <p:spPr bwMode="auto">
              <a:xfrm>
                <a:off x="-581" y="3238"/>
                <a:ext cx="12" cy="9"/>
              </a:xfrm>
              <a:custGeom>
                <a:avLst/>
                <a:gdLst>
                  <a:gd name="T0" fmla="*/ 0 w 12"/>
                  <a:gd name="T1" fmla="*/ 0 h 9"/>
                  <a:gd name="T2" fmla="*/ 12 w 12"/>
                  <a:gd name="T3" fmla="*/ 9 h 9"/>
                  <a:gd name="T4" fmla="*/ 0 w 1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0" y="0"/>
                    </a:moveTo>
                    <a:lnTo>
                      <a:pt x="12" y="9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0435"/>
              <p:cNvSpPr>
                <a:spLocks noEditPoints="1"/>
              </p:cNvSpPr>
              <p:nvPr/>
            </p:nvSpPr>
            <p:spPr bwMode="auto">
              <a:xfrm>
                <a:off x="-571" y="3212"/>
                <a:ext cx="16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2 h 4"/>
                  <a:gd name="T4" fmla="*/ 7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0 w 7"/>
                  <a:gd name="T11" fmla="*/ 0 h 4"/>
                  <a:gd name="T12" fmla="*/ 0 w 7"/>
                  <a:gd name="T13" fmla="*/ 0 h 4"/>
                  <a:gd name="T14" fmla="*/ 4 w 7"/>
                  <a:gd name="T15" fmla="*/ 2 h 4"/>
                  <a:gd name="T16" fmla="*/ 4 w 7"/>
                  <a:gd name="T17" fmla="*/ 2 h 4"/>
                  <a:gd name="T18" fmla="*/ 0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5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0436"/>
              <p:cNvSpPr>
                <a:spLocks noEditPoints="1"/>
              </p:cNvSpPr>
              <p:nvPr/>
            </p:nvSpPr>
            <p:spPr bwMode="auto">
              <a:xfrm>
                <a:off x="-564" y="3188"/>
                <a:ext cx="23" cy="19"/>
              </a:xfrm>
              <a:custGeom>
                <a:avLst/>
                <a:gdLst>
                  <a:gd name="T0" fmla="*/ 5 w 10"/>
                  <a:gd name="T1" fmla="*/ 5 h 8"/>
                  <a:gd name="T2" fmla="*/ 5 w 10"/>
                  <a:gd name="T3" fmla="*/ 6 h 8"/>
                  <a:gd name="T4" fmla="*/ 8 w 10"/>
                  <a:gd name="T5" fmla="*/ 8 h 8"/>
                  <a:gd name="T6" fmla="*/ 9 w 10"/>
                  <a:gd name="T7" fmla="*/ 8 h 8"/>
                  <a:gd name="T8" fmla="*/ 5 w 10"/>
                  <a:gd name="T9" fmla="*/ 5 h 8"/>
                  <a:gd name="T10" fmla="*/ 7 w 10"/>
                  <a:gd name="T11" fmla="*/ 3 h 8"/>
                  <a:gd name="T12" fmla="*/ 6 w 10"/>
                  <a:gd name="T13" fmla="*/ 4 h 8"/>
                  <a:gd name="T14" fmla="*/ 10 w 10"/>
                  <a:gd name="T15" fmla="*/ 6 h 8"/>
                  <a:gd name="T16" fmla="*/ 10 w 10"/>
                  <a:gd name="T17" fmla="*/ 5 h 8"/>
                  <a:gd name="T18" fmla="*/ 7 w 10"/>
                  <a:gd name="T19" fmla="*/ 3 h 8"/>
                  <a:gd name="T20" fmla="*/ 1 w 10"/>
                  <a:gd name="T21" fmla="*/ 3 h 8"/>
                  <a:gd name="T22" fmla="*/ 0 w 10"/>
                  <a:gd name="T23" fmla="*/ 3 h 8"/>
                  <a:gd name="T24" fmla="*/ 4 w 10"/>
                  <a:gd name="T25" fmla="*/ 6 h 8"/>
                  <a:gd name="T26" fmla="*/ 5 w 10"/>
                  <a:gd name="T27" fmla="*/ 5 h 8"/>
                  <a:gd name="T28" fmla="*/ 1 w 10"/>
                  <a:gd name="T29" fmla="*/ 3 h 8"/>
                  <a:gd name="T30" fmla="*/ 2 w 10"/>
                  <a:gd name="T31" fmla="*/ 0 h 8"/>
                  <a:gd name="T32" fmla="*/ 2 w 10"/>
                  <a:gd name="T33" fmla="*/ 1 h 8"/>
                  <a:gd name="T34" fmla="*/ 5 w 10"/>
                  <a:gd name="T35" fmla="*/ 3 h 8"/>
                  <a:gd name="T36" fmla="*/ 6 w 10"/>
                  <a:gd name="T37" fmla="*/ 2 h 8"/>
                  <a:gd name="T38" fmla="*/ 2 w 10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8">
                    <a:moveTo>
                      <a:pt x="5" y="5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7"/>
                      <a:pt x="7" y="8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7" y="7"/>
                      <a:pt x="6" y="6"/>
                      <a:pt x="5" y="5"/>
                    </a:cubicBezTo>
                    <a:moveTo>
                      <a:pt x="7" y="3"/>
                    </a:moveTo>
                    <a:cubicBezTo>
                      <a:pt x="6" y="3"/>
                      <a:pt x="6" y="3"/>
                      <a:pt x="6" y="4"/>
                    </a:cubicBezTo>
                    <a:cubicBezTo>
                      <a:pt x="7" y="4"/>
                      <a:pt x="8" y="5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2" y="4"/>
                      <a:pt x="3" y="5"/>
                      <a:pt x="4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0437"/>
              <p:cNvSpPr>
                <a:spLocks noEditPoints="1"/>
              </p:cNvSpPr>
              <p:nvPr/>
            </p:nvSpPr>
            <p:spPr bwMode="auto">
              <a:xfrm>
                <a:off x="-583" y="3207"/>
                <a:ext cx="33" cy="33"/>
              </a:xfrm>
              <a:custGeom>
                <a:avLst/>
                <a:gdLst>
                  <a:gd name="T0" fmla="*/ 0 w 14"/>
                  <a:gd name="T1" fmla="*/ 10 h 14"/>
                  <a:gd name="T2" fmla="*/ 0 w 14"/>
                  <a:gd name="T3" fmla="*/ 10 h 14"/>
                  <a:gd name="T4" fmla="*/ 7 w 14"/>
                  <a:gd name="T5" fmla="*/ 14 h 14"/>
                  <a:gd name="T6" fmla="*/ 7 w 14"/>
                  <a:gd name="T7" fmla="*/ 14 h 14"/>
                  <a:gd name="T8" fmla="*/ 0 w 14"/>
                  <a:gd name="T9" fmla="*/ 10 h 14"/>
                  <a:gd name="T10" fmla="*/ 10 w 14"/>
                  <a:gd name="T11" fmla="*/ 2 h 14"/>
                  <a:gd name="T12" fmla="*/ 10 w 14"/>
                  <a:gd name="T13" fmla="*/ 2 h 14"/>
                  <a:gd name="T14" fmla="*/ 14 w 14"/>
                  <a:gd name="T15" fmla="*/ 4 h 14"/>
                  <a:gd name="T16" fmla="*/ 14 w 14"/>
                  <a:gd name="T17" fmla="*/ 4 h 14"/>
                  <a:gd name="T18" fmla="*/ 10 w 14"/>
                  <a:gd name="T19" fmla="*/ 2 h 14"/>
                  <a:gd name="T20" fmla="*/ 6 w 14"/>
                  <a:gd name="T21" fmla="*/ 0 h 14"/>
                  <a:gd name="T22" fmla="*/ 6 w 14"/>
                  <a:gd name="T23" fmla="*/ 0 h 14"/>
                  <a:gd name="T24" fmla="*/ 10 w 14"/>
                  <a:gd name="T25" fmla="*/ 2 h 14"/>
                  <a:gd name="T26" fmla="*/ 10 w 14"/>
                  <a:gd name="T27" fmla="*/ 2 h 14"/>
                  <a:gd name="T28" fmla="*/ 7 w 14"/>
                  <a:gd name="T29" fmla="*/ 0 h 14"/>
                  <a:gd name="T30" fmla="*/ 6 w 14"/>
                  <a:gd name="T3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" h="14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5" y="13"/>
                      <a:pt x="3" y="11"/>
                      <a:pt x="0" y="10"/>
                    </a:cubicBezTo>
                    <a:moveTo>
                      <a:pt x="10" y="2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1" y="3"/>
                      <a:pt x="12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2" y="3"/>
                      <a:pt x="11" y="3"/>
                      <a:pt x="10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7" y="1"/>
                      <a:pt x="9" y="1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1"/>
                      <a:pt x="8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0438"/>
              <p:cNvSpPr>
                <a:spLocks noEditPoints="1"/>
              </p:cNvSpPr>
              <p:nvPr/>
            </p:nvSpPr>
            <p:spPr bwMode="auto">
              <a:xfrm>
                <a:off x="-567" y="3172"/>
                <a:ext cx="36" cy="40"/>
              </a:xfrm>
              <a:custGeom>
                <a:avLst/>
                <a:gdLst>
                  <a:gd name="T0" fmla="*/ 5 w 15"/>
                  <a:gd name="T1" fmla="*/ 15 h 17"/>
                  <a:gd name="T2" fmla="*/ 4 w 15"/>
                  <a:gd name="T3" fmla="*/ 15 h 17"/>
                  <a:gd name="T4" fmla="*/ 8 w 15"/>
                  <a:gd name="T5" fmla="*/ 17 h 17"/>
                  <a:gd name="T6" fmla="*/ 8 w 15"/>
                  <a:gd name="T7" fmla="*/ 17 h 17"/>
                  <a:gd name="T8" fmla="*/ 5 w 15"/>
                  <a:gd name="T9" fmla="*/ 15 h 17"/>
                  <a:gd name="T10" fmla="*/ 1 w 15"/>
                  <a:gd name="T11" fmla="*/ 12 h 17"/>
                  <a:gd name="T12" fmla="*/ 0 w 15"/>
                  <a:gd name="T13" fmla="*/ 12 h 17"/>
                  <a:gd name="T14" fmla="*/ 4 w 15"/>
                  <a:gd name="T15" fmla="*/ 15 h 17"/>
                  <a:gd name="T16" fmla="*/ 4 w 15"/>
                  <a:gd name="T17" fmla="*/ 14 h 17"/>
                  <a:gd name="T18" fmla="*/ 1 w 15"/>
                  <a:gd name="T19" fmla="*/ 12 h 17"/>
                  <a:gd name="T20" fmla="*/ 9 w 15"/>
                  <a:gd name="T21" fmla="*/ 8 h 17"/>
                  <a:gd name="T22" fmla="*/ 8 w 15"/>
                  <a:gd name="T23" fmla="*/ 8 h 17"/>
                  <a:gd name="T24" fmla="*/ 12 w 15"/>
                  <a:gd name="T25" fmla="*/ 11 h 17"/>
                  <a:gd name="T26" fmla="*/ 12 w 15"/>
                  <a:gd name="T27" fmla="*/ 10 h 17"/>
                  <a:gd name="T28" fmla="*/ 9 w 15"/>
                  <a:gd name="T29" fmla="*/ 8 h 17"/>
                  <a:gd name="T30" fmla="*/ 9 w 15"/>
                  <a:gd name="T31" fmla="*/ 7 h 17"/>
                  <a:gd name="T32" fmla="*/ 9 w 15"/>
                  <a:gd name="T33" fmla="*/ 7 h 17"/>
                  <a:gd name="T34" fmla="*/ 13 w 15"/>
                  <a:gd name="T35" fmla="*/ 10 h 17"/>
                  <a:gd name="T36" fmla="*/ 13 w 15"/>
                  <a:gd name="T37" fmla="*/ 10 h 17"/>
                  <a:gd name="T38" fmla="*/ 9 w 15"/>
                  <a:gd name="T39" fmla="*/ 7 h 17"/>
                  <a:gd name="T40" fmla="*/ 4 w 15"/>
                  <a:gd name="T41" fmla="*/ 5 h 17"/>
                  <a:gd name="T42" fmla="*/ 4 w 15"/>
                  <a:gd name="T43" fmla="*/ 6 h 17"/>
                  <a:gd name="T44" fmla="*/ 8 w 15"/>
                  <a:gd name="T45" fmla="*/ 8 h 17"/>
                  <a:gd name="T46" fmla="*/ 8 w 15"/>
                  <a:gd name="T47" fmla="*/ 8 h 17"/>
                  <a:gd name="T48" fmla="*/ 4 w 15"/>
                  <a:gd name="T49" fmla="*/ 5 h 17"/>
                  <a:gd name="T50" fmla="*/ 5 w 15"/>
                  <a:gd name="T51" fmla="*/ 5 h 17"/>
                  <a:gd name="T52" fmla="*/ 5 w 15"/>
                  <a:gd name="T53" fmla="*/ 5 h 17"/>
                  <a:gd name="T54" fmla="*/ 8 w 15"/>
                  <a:gd name="T55" fmla="*/ 7 h 17"/>
                  <a:gd name="T56" fmla="*/ 8 w 15"/>
                  <a:gd name="T57" fmla="*/ 7 h 17"/>
                  <a:gd name="T58" fmla="*/ 5 w 15"/>
                  <a:gd name="T59" fmla="*/ 5 h 17"/>
                  <a:gd name="T60" fmla="*/ 12 w 15"/>
                  <a:gd name="T61" fmla="*/ 3 h 17"/>
                  <a:gd name="T62" fmla="*/ 11 w 15"/>
                  <a:gd name="T63" fmla="*/ 5 h 17"/>
                  <a:gd name="T64" fmla="*/ 14 w 15"/>
                  <a:gd name="T65" fmla="*/ 7 h 17"/>
                  <a:gd name="T66" fmla="*/ 15 w 15"/>
                  <a:gd name="T67" fmla="*/ 5 h 17"/>
                  <a:gd name="T68" fmla="*/ 12 w 15"/>
                  <a:gd name="T69" fmla="*/ 3 h 17"/>
                  <a:gd name="T70" fmla="*/ 7 w 15"/>
                  <a:gd name="T71" fmla="*/ 0 h 17"/>
                  <a:gd name="T72" fmla="*/ 6 w 15"/>
                  <a:gd name="T73" fmla="*/ 1 h 17"/>
                  <a:gd name="T74" fmla="*/ 6 w 15"/>
                  <a:gd name="T75" fmla="*/ 2 h 17"/>
                  <a:gd name="T76" fmla="*/ 10 w 15"/>
                  <a:gd name="T77" fmla="*/ 5 h 17"/>
                  <a:gd name="T78" fmla="*/ 11 w 15"/>
                  <a:gd name="T79" fmla="*/ 3 h 17"/>
                  <a:gd name="T80" fmla="*/ 7 w 15"/>
                  <a:gd name="T8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" h="17">
                    <a:moveTo>
                      <a:pt x="5" y="15"/>
                    </a:moveTo>
                    <a:cubicBezTo>
                      <a:pt x="5" y="15"/>
                      <a:pt x="5" y="15"/>
                      <a:pt x="4" y="15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7" y="16"/>
                      <a:pt x="6" y="15"/>
                      <a:pt x="5" y="15"/>
                    </a:cubicBezTo>
                    <a:moveTo>
                      <a:pt x="1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2" y="13"/>
                      <a:pt x="1" y="12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8" y="8"/>
                    </a:cubicBezTo>
                    <a:cubicBezTo>
                      <a:pt x="10" y="9"/>
                      <a:pt x="11" y="10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0" y="9"/>
                      <a:pt x="9" y="8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8"/>
                      <a:pt x="12" y="9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1" y="9"/>
                      <a:pt x="10" y="8"/>
                      <a:pt x="9" y="7"/>
                    </a:cubicBezTo>
                    <a:moveTo>
                      <a:pt x="4" y="5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7"/>
                      <a:pt x="7" y="7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7"/>
                      <a:pt x="5" y="6"/>
                      <a:pt x="4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5" y="5"/>
                    </a:cubicBezTo>
                    <a:moveTo>
                      <a:pt x="12" y="3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3" y="7"/>
                      <a:pt x="14" y="7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3" y="4"/>
                      <a:pt x="12" y="3"/>
                    </a:cubicBezTo>
                    <a:moveTo>
                      <a:pt x="7" y="0"/>
                    </a:moveTo>
                    <a:cubicBezTo>
                      <a:pt x="7" y="0"/>
                      <a:pt x="7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7" y="3"/>
                      <a:pt x="8" y="4"/>
                      <a:pt x="10" y="5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0439"/>
              <p:cNvSpPr>
                <a:spLocks noEditPoints="1"/>
              </p:cNvSpPr>
              <p:nvPr/>
            </p:nvSpPr>
            <p:spPr bwMode="auto">
              <a:xfrm>
                <a:off x="-567" y="3202"/>
                <a:ext cx="19" cy="15"/>
              </a:xfrm>
              <a:custGeom>
                <a:avLst/>
                <a:gdLst>
                  <a:gd name="T0" fmla="*/ 4 w 8"/>
                  <a:gd name="T1" fmla="*/ 3 h 6"/>
                  <a:gd name="T2" fmla="*/ 4 w 8"/>
                  <a:gd name="T3" fmla="*/ 3 h 6"/>
                  <a:gd name="T4" fmla="*/ 7 w 8"/>
                  <a:gd name="T5" fmla="*/ 6 h 6"/>
                  <a:gd name="T6" fmla="*/ 8 w 8"/>
                  <a:gd name="T7" fmla="*/ 5 h 6"/>
                  <a:gd name="T8" fmla="*/ 4 w 8"/>
                  <a:gd name="T9" fmla="*/ 3 h 6"/>
                  <a:gd name="T10" fmla="*/ 0 w 8"/>
                  <a:gd name="T11" fmla="*/ 0 h 6"/>
                  <a:gd name="T12" fmla="*/ 0 w 8"/>
                  <a:gd name="T13" fmla="*/ 1 h 6"/>
                  <a:gd name="T14" fmla="*/ 3 w 8"/>
                  <a:gd name="T15" fmla="*/ 3 h 6"/>
                  <a:gd name="T16" fmla="*/ 4 w 8"/>
                  <a:gd name="T17" fmla="*/ 2 h 6"/>
                  <a:gd name="T18" fmla="*/ 0 w 8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6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6" y="5"/>
                      <a:pt x="7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0440"/>
              <p:cNvSpPr>
                <a:spLocks noEditPoints="1"/>
              </p:cNvSpPr>
              <p:nvPr/>
            </p:nvSpPr>
            <p:spPr bwMode="auto">
              <a:xfrm>
                <a:off x="-748" y="3252"/>
                <a:ext cx="170" cy="276"/>
              </a:xfrm>
              <a:custGeom>
                <a:avLst/>
                <a:gdLst>
                  <a:gd name="T0" fmla="*/ 4 w 72"/>
                  <a:gd name="T1" fmla="*/ 115 h 117"/>
                  <a:gd name="T2" fmla="*/ 8 w 72"/>
                  <a:gd name="T3" fmla="*/ 116 h 117"/>
                  <a:gd name="T4" fmla="*/ 0 w 72"/>
                  <a:gd name="T5" fmla="*/ 112 h 117"/>
                  <a:gd name="T6" fmla="*/ 3 w 72"/>
                  <a:gd name="T7" fmla="*/ 114 h 117"/>
                  <a:gd name="T8" fmla="*/ 1 w 72"/>
                  <a:gd name="T9" fmla="*/ 110 h 117"/>
                  <a:gd name="T10" fmla="*/ 4 w 72"/>
                  <a:gd name="T11" fmla="*/ 110 h 117"/>
                  <a:gd name="T12" fmla="*/ 9 w 72"/>
                  <a:gd name="T13" fmla="*/ 114 h 117"/>
                  <a:gd name="T14" fmla="*/ 6 w 72"/>
                  <a:gd name="T15" fmla="*/ 108 h 117"/>
                  <a:gd name="T16" fmla="*/ 4 w 72"/>
                  <a:gd name="T17" fmla="*/ 106 h 117"/>
                  <a:gd name="T18" fmla="*/ 2 w 72"/>
                  <a:gd name="T19" fmla="*/ 110 h 117"/>
                  <a:gd name="T20" fmla="*/ 5 w 72"/>
                  <a:gd name="T21" fmla="*/ 112 h 117"/>
                  <a:gd name="T22" fmla="*/ 9 w 72"/>
                  <a:gd name="T23" fmla="*/ 114 h 117"/>
                  <a:gd name="T24" fmla="*/ 7 w 72"/>
                  <a:gd name="T25" fmla="*/ 108 h 117"/>
                  <a:gd name="T26" fmla="*/ 7 w 72"/>
                  <a:gd name="T27" fmla="*/ 107 h 117"/>
                  <a:gd name="T28" fmla="*/ 5 w 72"/>
                  <a:gd name="T29" fmla="*/ 104 h 117"/>
                  <a:gd name="T30" fmla="*/ 10 w 72"/>
                  <a:gd name="T31" fmla="*/ 108 h 117"/>
                  <a:gd name="T32" fmla="*/ 7 w 72"/>
                  <a:gd name="T33" fmla="*/ 105 h 117"/>
                  <a:gd name="T34" fmla="*/ 6 w 72"/>
                  <a:gd name="T35" fmla="*/ 101 h 117"/>
                  <a:gd name="T36" fmla="*/ 6 w 72"/>
                  <a:gd name="T37" fmla="*/ 101 h 117"/>
                  <a:gd name="T38" fmla="*/ 8 w 72"/>
                  <a:gd name="T39" fmla="*/ 99 h 117"/>
                  <a:gd name="T40" fmla="*/ 21 w 72"/>
                  <a:gd name="T41" fmla="*/ 91 h 117"/>
                  <a:gd name="T42" fmla="*/ 19 w 72"/>
                  <a:gd name="T43" fmla="*/ 81 h 117"/>
                  <a:gd name="T44" fmla="*/ 19 w 72"/>
                  <a:gd name="T45" fmla="*/ 81 h 117"/>
                  <a:gd name="T46" fmla="*/ 32 w 72"/>
                  <a:gd name="T47" fmla="*/ 71 h 117"/>
                  <a:gd name="T48" fmla="*/ 27 w 72"/>
                  <a:gd name="T49" fmla="*/ 68 h 117"/>
                  <a:gd name="T50" fmla="*/ 36 w 72"/>
                  <a:gd name="T51" fmla="*/ 64 h 117"/>
                  <a:gd name="T52" fmla="*/ 33 w 72"/>
                  <a:gd name="T53" fmla="*/ 58 h 117"/>
                  <a:gd name="T54" fmla="*/ 33 w 72"/>
                  <a:gd name="T55" fmla="*/ 58 h 117"/>
                  <a:gd name="T56" fmla="*/ 40 w 72"/>
                  <a:gd name="T57" fmla="*/ 53 h 117"/>
                  <a:gd name="T58" fmla="*/ 33 w 72"/>
                  <a:gd name="T59" fmla="*/ 58 h 117"/>
                  <a:gd name="T60" fmla="*/ 39 w 72"/>
                  <a:gd name="T61" fmla="*/ 52 h 117"/>
                  <a:gd name="T62" fmla="*/ 39 w 72"/>
                  <a:gd name="T63" fmla="*/ 50 h 117"/>
                  <a:gd name="T64" fmla="*/ 43 w 72"/>
                  <a:gd name="T65" fmla="*/ 51 h 117"/>
                  <a:gd name="T66" fmla="*/ 39 w 72"/>
                  <a:gd name="T67" fmla="*/ 48 h 117"/>
                  <a:gd name="T68" fmla="*/ 44 w 72"/>
                  <a:gd name="T69" fmla="*/ 49 h 117"/>
                  <a:gd name="T70" fmla="*/ 41 w 72"/>
                  <a:gd name="T71" fmla="*/ 44 h 117"/>
                  <a:gd name="T72" fmla="*/ 47 w 72"/>
                  <a:gd name="T73" fmla="*/ 44 h 117"/>
                  <a:gd name="T74" fmla="*/ 44 w 72"/>
                  <a:gd name="T75" fmla="*/ 40 h 117"/>
                  <a:gd name="T76" fmla="*/ 45 w 72"/>
                  <a:gd name="T77" fmla="*/ 38 h 117"/>
                  <a:gd name="T78" fmla="*/ 52 w 72"/>
                  <a:gd name="T79" fmla="*/ 37 h 117"/>
                  <a:gd name="T80" fmla="*/ 46 w 72"/>
                  <a:gd name="T81" fmla="*/ 36 h 117"/>
                  <a:gd name="T82" fmla="*/ 47 w 72"/>
                  <a:gd name="T83" fmla="*/ 35 h 117"/>
                  <a:gd name="T84" fmla="*/ 53 w 72"/>
                  <a:gd name="T85" fmla="*/ 35 h 117"/>
                  <a:gd name="T86" fmla="*/ 54 w 72"/>
                  <a:gd name="T87" fmla="*/ 33 h 117"/>
                  <a:gd name="T88" fmla="*/ 50 w 72"/>
                  <a:gd name="T89" fmla="*/ 29 h 117"/>
                  <a:gd name="T90" fmla="*/ 54 w 72"/>
                  <a:gd name="T91" fmla="*/ 32 h 117"/>
                  <a:gd name="T92" fmla="*/ 50 w 72"/>
                  <a:gd name="T93" fmla="*/ 29 h 117"/>
                  <a:gd name="T94" fmla="*/ 51 w 72"/>
                  <a:gd name="T95" fmla="*/ 26 h 117"/>
                  <a:gd name="T96" fmla="*/ 62 w 72"/>
                  <a:gd name="T97" fmla="*/ 20 h 117"/>
                  <a:gd name="T98" fmla="*/ 57 w 72"/>
                  <a:gd name="T99" fmla="*/ 15 h 117"/>
                  <a:gd name="T100" fmla="*/ 63 w 72"/>
                  <a:gd name="T101" fmla="*/ 18 h 117"/>
                  <a:gd name="T102" fmla="*/ 58 w 72"/>
                  <a:gd name="T103" fmla="*/ 14 h 117"/>
                  <a:gd name="T104" fmla="*/ 59 w 72"/>
                  <a:gd name="T105" fmla="*/ 12 h 117"/>
                  <a:gd name="T106" fmla="*/ 69 w 72"/>
                  <a:gd name="T107" fmla="*/ 9 h 117"/>
                  <a:gd name="T108" fmla="*/ 66 w 72"/>
                  <a:gd name="T109" fmla="*/ 0 h 117"/>
                  <a:gd name="T110" fmla="*/ 72 w 72"/>
                  <a:gd name="T111" fmla="*/ 4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2" h="117">
                    <a:moveTo>
                      <a:pt x="4" y="113"/>
                    </a:moveTo>
                    <a:cubicBezTo>
                      <a:pt x="4" y="114"/>
                      <a:pt x="4" y="114"/>
                      <a:pt x="3" y="114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5" y="115"/>
                      <a:pt x="5" y="116"/>
                      <a:pt x="5" y="116"/>
                    </a:cubicBezTo>
                    <a:cubicBezTo>
                      <a:pt x="6" y="116"/>
                      <a:pt x="6" y="117"/>
                      <a:pt x="7" y="117"/>
                    </a:cubicBezTo>
                    <a:cubicBezTo>
                      <a:pt x="8" y="116"/>
                      <a:pt x="8" y="116"/>
                      <a:pt x="8" y="116"/>
                    </a:cubicBezTo>
                    <a:cubicBezTo>
                      <a:pt x="6" y="115"/>
                      <a:pt x="5" y="114"/>
                      <a:pt x="4" y="113"/>
                    </a:cubicBezTo>
                    <a:moveTo>
                      <a:pt x="1" y="110"/>
                    </a:move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1" y="113"/>
                      <a:pt x="2" y="113"/>
                      <a:pt x="3" y="114"/>
                    </a:cubicBezTo>
                    <a:cubicBezTo>
                      <a:pt x="4" y="113"/>
                      <a:pt x="4" y="113"/>
                      <a:pt x="4" y="113"/>
                    </a:cubicBezTo>
                    <a:cubicBezTo>
                      <a:pt x="4" y="113"/>
                      <a:pt x="4" y="113"/>
                      <a:pt x="3" y="113"/>
                    </a:cubicBezTo>
                    <a:cubicBezTo>
                      <a:pt x="1" y="110"/>
                      <a:pt x="1" y="110"/>
                      <a:pt x="1" y="110"/>
                    </a:cubicBezTo>
                    <a:cubicBezTo>
                      <a:pt x="1" y="110"/>
                      <a:pt x="1" y="110"/>
                      <a:pt x="1" y="110"/>
                    </a:cubicBezTo>
                    <a:moveTo>
                      <a:pt x="4" y="108"/>
                    </a:moveTo>
                    <a:cubicBezTo>
                      <a:pt x="3" y="108"/>
                      <a:pt x="3" y="108"/>
                      <a:pt x="4" y="110"/>
                    </a:cubicBezTo>
                    <a:cubicBezTo>
                      <a:pt x="4" y="110"/>
                      <a:pt x="4" y="110"/>
                      <a:pt x="4" y="110"/>
                    </a:cubicBezTo>
                    <a:cubicBezTo>
                      <a:pt x="5" y="110"/>
                      <a:pt x="5" y="110"/>
                      <a:pt x="5" y="111"/>
                    </a:cubicBezTo>
                    <a:cubicBezTo>
                      <a:pt x="6" y="111"/>
                      <a:pt x="8" y="113"/>
                      <a:pt x="9" y="114"/>
                    </a:cubicBezTo>
                    <a:cubicBezTo>
                      <a:pt x="10" y="111"/>
                      <a:pt x="10" y="111"/>
                      <a:pt x="10" y="111"/>
                    </a:cubicBezTo>
                    <a:cubicBezTo>
                      <a:pt x="9" y="110"/>
                      <a:pt x="8" y="110"/>
                      <a:pt x="7" y="109"/>
                    </a:cubicBezTo>
                    <a:cubicBezTo>
                      <a:pt x="7" y="109"/>
                      <a:pt x="6" y="109"/>
                      <a:pt x="6" y="108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4" y="108"/>
                      <a:pt x="4" y="108"/>
                      <a:pt x="4" y="108"/>
                    </a:cubicBezTo>
                    <a:moveTo>
                      <a:pt x="4" y="106"/>
                    </a:moveTo>
                    <a:cubicBezTo>
                      <a:pt x="2" y="109"/>
                      <a:pt x="2" y="109"/>
                      <a:pt x="2" y="109"/>
                    </a:cubicBezTo>
                    <a:cubicBezTo>
                      <a:pt x="1" y="110"/>
                      <a:pt x="1" y="110"/>
                      <a:pt x="1" y="110"/>
                    </a:cubicBezTo>
                    <a:cubicBezTo>
                      <a:pt x="1" y="110"/>
                      <a:pt x="2" y="110"/>
                      <a:pt x="2" y="110"/>
                    </a:cubicBezTo>
                    <a:cubicBezTo>
                      <a:pt x="2" y="110"/>
                      <a:pt x="2" y="110"/>
                      <a:pt x="2" y="110"/>
                    </a:cubicBezTo>
                    <a:cubicBezTo>
                      <a:pt x="3" y="111"/>
                      <a:pt x="4" y="112"/>
                      <a:pt x="4" y="112"/>
                    </a:cubicBezTo>
                    <a:cubicBezTo>
                      <a:pt x="5" y="112"/>
                      <a:pt x="5" y="112"/>
                      <a:pt x="5" y="112"/>
                    </a:cubicBezTo>
                    <a:cubicBezTo>
                      <a:pt x="5" y="112"/>
                      <a:pt x="5" y="112"/>
                      <a:pt x="5" y="112"/>
                    </a:cubicBezTo>
                    <a:cubicBezTo>
                      <a:pt x="6" y="113"/>
                      <a:pt x="7" y="114"/>
                      <a:pt x="8" y="115"/>
                    </a:cubicBezTo>
                    <a:cubicBezTo>
                      <a:pt x="9" y="114"/>
                      <a:pt x="9" y="114"/>
                      <a:pt x="9" y="114"/>
                    </a:cubicBezTo>
                    <a:cubicBezTo>
                      <a:pt x="7" y="113"/>
                      <a:pt x="5" y="112"/>
                      <a:pt x="4" y="110"/>
                    </a:cubicBezTo>
                    <a:cubicBezTo>
                      <a:pt x="1" y="109"/>
                      <a:pt x="2" y="107"/>
                      <a:pt x="4" y="107"/>
                    </a:cubicBezTo>
                    <a:cubicBezTo>
                      <a:pt x="5" y="107"/>
                      <a:pt x="6" y="108"/>
                      <a:pt x="7" y="108"/>
                    </a:cubicBezTo>
                    <a:cubicBezTo>
                      <a:pt x="11" y="110"/>
                      <a:pt x="11" y="110"/>
                      <a:pt x="11" y="110"/>
                    </a:cubicBezTo>
                    <a:cubicBezTo>
                      <a:pt x="11" y="109"/>
                      <a:pt x="11" y="109"/>
                      <a:pt x="11" y="109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4" y="106"/>
                      <a:pt x="4" y="106"/>
                      <a:pt x="4" y="106"/>
                    </a:cubicBezTo>
                    <a:cubicBezTo>
                      <a:pt x="4" y="106"/>
                      <a:pt x="4" y="106"/>
                      <a:pt x="4" y="106"/>
                    </a:cubicBezTo>
                    <a:moveTo>
                      <a:pt x="5" y="104"/>
                    </a:moveTo>
                    <a:cubicBezTo>
                      <a:pt x="4" y="105"/>
                      <a:pt x="4" y="105"/>
                      <a:pt x="4" y="105"/>
                    </a:cubicBezTo>
                    <a:cubicBezTo>
                      <a:pt x="4" y="105"/>
                      <a:pt x="4" y="105"/>
                      <a:pt x="4" y="105"/>
                    </a:cubicBezTo>
                    <a:cubicBezTo>
                      <a:pt x="7" y="106"/>
                      <a:pt x="8" y="107"/>
                      <a:pt x="10" y="108"/>
                    </a:cubicBezTo>
                    <a:cubicBezTo>
                      <a:pt x="11" y="108"/>
                      <a:pt x="11" y="108"/>
                      <a:pt x="12" y="108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7" y="105"/>
                      <a:pt x="7" y="105"/>
                      <a:pt x="7" y="105"/>
                    </a:cubicBezTo>
                    <a:cubicBezTo>
                      <a:pt x="6" y="104"/>
                      <a:pt x="6" y="104"/>
                      <a:pt x="5" y="104"/>
                    </a:cubicBezTo>
                    <a:moveTo>
                      <a:pt x="6" y="101"/>
                    </a:moveTo>
                    <a:cubicBezTo>
                      <a:pt x="6" y="101"/>
                      <a:pt x="6" y="101"/>
                      <a:pt x="6" y="101"/>
                    </a:cubicBezTo>
                    <a:cubicBezTo>
                      <a:pt x="9" y="103"/>
                      <a:pt x="11" y="104"/>
                      <a:pt x="13" y="106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1" y="104"/>
                      <a:pt x="9" y="102"/>
                      <a:pt x="6" y="101"/>
                    </a:cubicBezTo>
                    <a:moveTo>
                      <a:pt x="15" y="87"/>
                    </a:moveTo>
                    <a:cubicBezTo>
                      <a:pt x="8" y="98"/>
                      <a:pt x="8" y="98"/>
                      <a:pt x="8" y="98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14" y="104"/>
                      <a:pt x="14" y="104"/>
                      <a:pt x="14" y="104"/>
                    </a:cubicBezTo>
                    <a:cubicBezTo>
                      <a:pt x="18" y="96"/>
                      <a:pt x="18" y="96"/>
                      <a:pt x="18" y="96"/>
                    </a:cubicBezTo>
                    <a:cubicBezTo>
                      <a:pt x="21" y="91"/>
                      <a:pt x="21" y="91"/>
                      <a:pt x="21" y="91"/>
                    </a:cubicBezTo>
                    <a:cubicBezTo>
                      <a:pt x="19" y="90"/>
                      <a:pt x="17" y="89"/>
                      <a:pt x="15" y="87"/>
                    </a:cubicBezTo>
                    <a:moveTo>
                      <a:pt x="27" y="68"/>
                    </a:moveTo>
                    <a:cubicBezTo>
                      <a:pt x="19" y="81"/>
                      <a:pt x="19" y="81"/>
                      <a:pt x="19" y="81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2" y="83"/>
                      <a:pt x="21" y="83"/>
                      <a:pt x="21" y="83"/>
                    </a:cubicBezTo>
                    <a:cubicBezTo>
                      <a:pt x="19" y="81"/>
                      <a:pt x="19" y="81"/>
                      <a:pt x="19" y="81"/>
                    </a:cubicBezTo>
                    <a:cubicBezTo>
                      <a:pt x="16" y="86"/>
                      <a:pt x="16" y="86"/>
                      <a:pt x="16" y="86"/>
                    </a:cubicBezTo>
                    <a:cubicBezTo>
                      <a:pt x="18" y="87"/>
                      <a:pt x="20" y="88"/>
                      <a:pt x="22" y="90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0" y="70"/>
                      <a:pt x="28" y="69"/>
                      <a:pt x="27" y="68"/>
                    </a:cubicBezTo>
                    <a:moveTo>
                      <a:pt x="31" y="61"/>
                    </a:moveTo>
                    <a:cubicBezTo>
                      <a:pt x="27" y="68"/>
                      <a:pt x="27" y="68"/>
                      <a:pt x="27" y="68"/>
                    </a:cubicBezTo>
                    <a:cubicBezTo>
                      <a:pt x="29" y="69"/>
                      <a:pt x="29" y="69"/>
                      <a:pt x="29" y="69"/>
                    </a:cubicBezTo>
                    <a:cubicBezTo>
                      <a:pt x="30" y="69"/>
                      <a:pt x="31" y="70"/>
                      <a:pt x="32" y="71"/>
                    </a:cubicBezTo>
                    <a:cubicBezTo>
                      <a:pt x="36" y="64"/>
                      <a:pt x="36" y="64"/>
                      <a:pt x="36" y="64"/>
                    </a:cubicBezTo>
                    <a:cubicBezTo>
                      <a:pt x="34" y="63"/>
                      <a:pt x="33" y="62"/>
                      <a:pt x="31" y="61"/>
                    </a:cubicBezTo>
                    <a:moveTo>
                      <a:pt x="33" y="58"/>
                    </a:moveTo>
                    <a:cubicBezTo>
                      <a:pt x="33" y="58"/>
                      <a:pt x="33" y="58"/>
                      <a:pt x="33" y="58"/>
                    </a:cubicBezTo>
                    <a:cubicBezTo>
                      <a:pt x="35" y="59"/>
                      <a:pt x="36" y="60"/>
                      <a:pt x="37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6" y="60"/>
                      <a:pt x="35" y="59"/>
                      <a:pt x="33" y="58"/>
                    </a:cubicBezTo>
                    <a:moveTo>
                      <a:pt x="38" y="51"/>
                    </a:moveTo>
                    <a:cubicBezTo>
                      <a:pt x="37" y="51"/>
                      <a:pt x="37" y="51"/>
                      <a:pt x="37" y="52"/>
                    </a:cubicBezTo>
                    <a:cubicBezTo>
                      <a:pt x="39" y="53"/>
                      <a:pt x="40" y="53"/>
                      <a:pt x="40" y="53"/>
                    </a:cubicBezTo>
                    <a:cubicBezTo>
                      <a:pt x="40" y="53"/>
                      <a:pt x="39" y="53"/>
                      <a:pt x="37" y="52"/>
                    </a:cubicBezTo>
                    <a:cubicBezTo>
                      <a:pt x="36" y="53"/>
                      <a:pt x="35" y="55"/>
                      <a:pt x="34" y="56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5" y="59"/>
                      <a:pt x="36" y="60"/>
                      <a:pt x="38" y="60"/>
                    </a:cubicBezTo>
                    <a:cubicBezTo>
                      <a:pt x="42" y="53"/>
                      <a:pt x="42" y="53"/>
                      <a:pt x="42" y="53"/>
                    </a:cubicBezTo>
                    <a:cubicBezTo>
                      <a:pt x="41" y="53"/>
                      <a:pt x="40" y="52"/>
                      <a:pt x="39" y="52"/>
                    </a:cubicBezTo>
                    <a:cubicBezTo>
                      <a:pt x="39" y="52"/>
                      <a:pt x="38" y="51"/>
                      <a:pt x="38" y="51"/>
                    </a:cubicBezTo>
                    <a:moveTo>
                      <a:pt x="39" y="49"/>
                    </a:moveTo>
                    <a:cubicBezTo>
                      <a:pt x="39" y="49"/>
                      <a:pt x="39" y="49"/>
                      <a:pt x="39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9" y="51"/>
                      <a:pt x="41" y="52"/>
                      <a:pt x="42" y="53"/>
                    </a:cubicBezTo>
                    <a:cubicBezTo>
                      <a:pt x="43" y="51"/>
                      <a:pt x="43" y="51"/>
                      <a:pt x="43" y="51"/>
                    </a:cubicBezTo>
                    <a:cubicBezTo>
                      <a:pt x="41" y="51"/>
                      <a:pt x="40" y="50"/>
                      <a:pt x="39" y="49"/>
                    </a:cubicBezTo>
                    <a:moveTo>
                      <a:pt x="40" y="47"/>
                    </a:moveTo>
                    <a:cubicBezTo>
                      <a:pt x="40" y="47"/>
                      <a:pt x="40" y="47"/>
                      <a:pt x="39" y="48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3" y="48"/>
                      <a:pt x="41" y="47"/>
                      <a:pt x="40" y="47"/>
                    </a:cubicBezTo>
                    <a:moveTo>
                      <a:pt x="43" y="42"/>
                    </a:moveTo>
                    <a:cubicBezTo>
                      <a:pt x="42" y="42"/>
                      <a:pt x="42" y="43"/>
                      <a:pt x="41" y="44"/>
                    </a:cubicBezTo>
                    <a:cubicBezTo>
                      <a:pt x="42" y="45"/>
                      <a:pt x="43" y="45"/>
                      <a:pt x="44" y="46"/>
                    </a:cubicBezTo>
                    <a:cubicBezTo>
                      <a:pt x="44" y="46"/>
                      <a:pt x="45" y="46"/>
                      <a:pt x="45" y="4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6" y="43"/>
                      <a:pt x="44" y="42"/>
                      <a:pt x="43" y="42"/>
                    </a:cubicBezTo>
                    <a:moveTo>
                      <a:pt x="45" y="38"/>
                    </a:moveTo>
                    <a:cubicBezTo>
                      <a:pt x="44" y="39"/>
                      <a:pt x="44" y="39"/>
                      <a:pt x="44" y="40"/>
                    </a:cubicBezTo>
                    <a:cubicBezTo>
                      <a:pt x="45" y="40"/>
                      <a:pt x="47" y="41"/>
                      <a:pt x="48" y="42"/>
                    </a:cubicBezTo>
                    <a:cubicBezTo>
                      <a:pt x="49" y="41"/>
                      <a:pt x="49" y="41"/>
                      <a:pt x="49" y="41"/>
                    </a:cubicBezTo>
                    <a:cubicBezTo>
                      <a:pt x="48" y="40"/>
                      <a:pt x="46" y="39"/>
                      <a:pt x="45" y="38"/>
                    </a:cubicBezTo>
                    <a:moveTo>
                      <a:pt x="49" y="35"/>
                    </a:moveTo>
                    <a:cubicBezTo>
                      <a:pt x="49" y="35"/>
                      <a:pt x="50" y="36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0" y="36"/>
                      <a:pt x="49" y="35"/>
                      <a:pt x="49" y="35"/>
                    </a:cubicBezTo>
                    <a:moveTo>
                      <a:pt x="47" y="35"/>
                    </a:moveTo>
                    <a:cubicBezTo>
                      <a:pt x="47" y="35"/>
                      <a:pt x="46" y="35"/>
                      <a:pt x="46" y="36"/>
                    </a:cubicBezTo>
                    <a:cubicBezTo>
                      <a:pt x="51" y="38"/>
                      <a:pt x="51" y="38"/>
                      <a:pt x="51" y="38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0" y="36"/>
                      <a:pt x="48" y="35"/>
                      <a:pt x="47" y="35"/>
                    </a:cubicBezTo>
                    <a:moveTo>
                      <a:pt x="49" y="30"/>
                    </a:moveTo>
                    <a:cubicBezTo>
                      <a:pt x="49" y="31"/>
                      <a:pt x="48" y="32"/>
                      <a:pt x="48" y="32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2" y="33"/>
                      <a:pt x="51" y="32"/>
                      <a:pt x="50" y="31"/>
                    </a:cubicBezTo>
                    <a:cubicBezTo>
                      <a:pt x="51" y="32"/>
                      <a:pt x="52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2" y="32"/>
                      <a:pt x="51" y="31"/>
                      <a:pt x="49" y="30"/>
                    </a:cubicBezTo>
                    <a:moveTo>
                      <a:pt x="50" y="29"/>
                    </a:moveTo>
                    <a:cubicBezTo>
                      <a:pt x="50" y="29"/>
                      <a:pt x="50" y="29"/>
                      <a:pt x="50" y="29"/>
                    </a:cubicBezTo>
                    <a:cubicBezTo>
                      <a:pt x="51" y="30"/>
                      <a:pt x="53" y="31"/>
                      <a:pt x="54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50" y="29"/>
                      <a:pt x="50" y="29"/>
                      <a:pt x="50" y="29"/>
                    </a:cubicBezTo>
                    <a:moveTo>
                      <a:pt x="51" y="26"/>
                    </a:moveTo>
                    <a:cubicBezTo>
                      <a:pt x="51" y="27"/>
                      <a:pt x="50" y="28"/>
                      <a:pt x="50" y="29"/>
                    </a:cubicBezTo>
                    <a:cubicBezTo>
                      <a:pt x="51" y="30"/>
                      <a:pt x="53" y="31"/>
                      <a:pt x="55" y="32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4" y="28"/>
                      <a:pt x="53" y="27"/>
                      <a:pt x="51" y="26"/>
                    </a:cubicBezTo>
                    <a:moveTo>
                      <a:pt x="57" y="16"/>
                    </a:moveTo>
                    <a:cubicBezTo>
                      <a:pt x="57" y="16"/>
                      <a:pt x="56" y="17"/>
                      <a:pt x="56" y="17"/>
                    </a:cubicBezTo>
                    <a:cubicBezTo>
                      <a:pt x="58" y="18"/>
                      <a:pt x="60" y="19"/>
                      <a:pt x="62" y="20"/>
                    </a:cubicBezTo>
                    <a:cubicBezTo>
                      <a:pt x="62" y="19"/>
                      <a:pt x="62" y="19"/>
                      <a:pt x="62" y="19"/>
                    </a:cubicBezTo>
                    <a:cubicBezTo>
                      <a:pt x="61" y="18"/>
                      <a:pt x="59" y="17"/>
                      <a:pt x="57" y="16"/>
                    </a:cubicBezTo>
                    <a:moveTo>
                      <a:pt x="57" y="15"/>
                    </a:moveTo>
                    <a:cubicBezTo>
                      <a:pt x="57" y="15"/>
                      <a:pt x="57" y="16"/>
                      <a:pt x="57" y="16"/>
                    </a:cubicBezTo>
                    <a:cubicBezTo>
                      <a:pt x="59" y="17"/>
                      <a:pt x="61" y="18"/>
                      <a:pt x="63" y="19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1" y="17"/>
                      <a:pt x="59" y="16"/>
                      <a:pt x="57" y="15"/>
                    </a:cubicBezTo>
                    <a:moveTo>
                      <a:pt x="59" y="12"/>
                    </a:moveTo>
                    <a:cubicBezTo>
                      <a:pt x="58" y="13"/>
                      <a:pt x="58" y="14"/>
                      <a:pt x="58" y="14"/>
                    </a:cubicBezTo>
                    <a:cubicBezTo>
                      <a:pt x="60" y="16"/>
                      <a:pt x="61" y="17"/>
                      <a:pt x="63" y="18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63" y="15"/>
                      <a:pt x="61" y="13"/>
                      <a:pt x="59" y="12"/>
                    </a:cubicBezTo>
                    <a:moveTo>
                      <a:pt x="64" y="3"/>
                    </a:moveTo>
                    <a:cubicBezTo>
                      <a:pt x="63" y="4"/>
                      <a:pt x="63" y="5"/>
                      <a:pt x="63" y="5"/>
                    </a:cubicBezTo>
                    <a:cubicBezTo>
                      <a:pt x="65" y="6"/>
                      <a:pt x="67" y="8"/>
                      <a:pt x="69" y="9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68" y="6"/>
                      <a:pt x="66" y="4"/>
                      <a:pt x="64" y="3"/>
                    </a:cubicBezTo>
                    <a:moveTo>
                      <a:pt x="66" y="0"/>
                    </a:moveTo>
                    <a:cubicBezTo>
                      <a:pt x="66" y="0"/>
                      <a:pt x="66" y="0"/>
                      <a:pt x="65" y="0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70" y="2"/>
                      <a:pt x="68" y="1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0441"/>
              <p:cNvSpPr>
                <a:spLocks noEditPoints="1"/>
              </p:cNvSpPr>
              <p:nvPr/>
            </p:nvSpPr>
            <p:spPr bwMode="auto">
              <a:xfrm>
                <a:off x="-448" y="3169"/>
                <a:ext cx="11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7 h 8"/>
                  <a:gd name="T4" fmla="*/ 2 w 5"/>
                  <a:gd name="T5" fmla="*/ 8 h 8"/>
                  <a:gd name="T6" fmla="*/ 2 w 5"/>
                  <a:gd name="T7" fmla="*/ 7 h 8"/>
                  <a:gd name="T8" fmla="*/ 1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2 w 5"/>
                  <a:gd name="T15" fmla="*/ 7 h 8"/>
                  <a:gd name="T16" fmla="*/ 3 w 5"/>
                  <a:gd name="T17" fmla="*/ 6 h 8"/>
                  <a:gd name="T18" fmla="*/ 1 w 5"/>
                  <a:gd name="T19" fmla="*/ 6 h 8"/>
                  <a:gd name="T20" fmla="*/ 4 w 5"/>
                  <a:gd name="T21" fmla="*/ 0 h 8"/>
                  <a:gd name="T22" fmla="*/ 2 w 5"/>
                  <a:gd name="T23" fmla="*/ 5 h 8"/>
                  <a:gd name="T24" fmla="*/ 3 w 5"/>
                  <a:gd name="T25" fmla="*/ 6 h 8"/>
                  <a:gd name="T26" fmla="*/ 5 w 5"/>
                  <a:gd name="T27" fmla="*/ 1 h 8"/>
                  <a:gd name="T28" fmla="*/ 4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2" y="7"/>
                      <a:pt x="1" y="7"/>
                      <a:pt x="1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3" y="7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4" y="0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6"/>
                    </a:cubicBezTo>
                    <a:cubicBezTo>
                      <a:pt x="4" y="4"/>
                      <a:pt x="5" y="3"/>
                      <a:pt x="5" y="1"/>
                    </a:cubicBezTo>
                    <a:cubicBezTo>
                      <a:pt x="5" y="1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0442"/>
              <p:cNvSpPr>
                <a:spLocks noEditPoints="1"/>
              </p:cNvSpPr>
              <p:nvPr/>
            </p:nvSpPr>
            <p:spPr bwMode="auto">
              <a:xfrm>
                <a:off x="-446" y="3181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2 w 2"/>
                  <a:gd name="T15" fmla="*/ 1 h 2"/>
                  <a:gd name="T16" fmla="*/ 2 w 2"/>
                  <a:gd name="T17" fmla="*/ 1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0443"/>
              <p:cNvSpPr>
                <a:spLocks noEditPoints="1"/>
              </p:cNvSpPr>
              <p:nvPr/>
            </p:nvSpPr>
            <p:spPr bwMode="auto">
              <a:xfrm>
                <a:off x="-444" y="3172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7 h 8"/>
                  <a:gd name="T4" fmla="*/ 1 w 5"/>
                  <a:gd name="T5" fmla="*/ 8 h 8"/>
                  <a:gd name="T6" fmla="*/ 2 w 5"/>
                  <a:gd name="T7" fmla="*/ 7 h 8"/>
                  <a:gd name="T8" fmla="*/ 0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2 w 5"/>
                  <a:gd name="T15" fmla="*/ 7 h 8"/>
                  <a:gd name="T16" fmla="*/ 2 w 5"/>
                  <a:gd name="T17" fmla="*/ 6 h 8"/>
                  <a:gd name="T18" fmla="*/ 1 w 5"/>
                  <a:gd name="T19" fmla="*/ 6 h 8"/>
                  <a:gd name="T20" fmla="*/ 4 w 5"/>
                  <a:gd name="T21" fmla="*/ 0 h 8"/>
                  <a:gd name="T22" fmla="*/ 2 w 5"/>
                  <a:gd name="T23" fmla="*/ 3 h 8"/>
                  <a:gd name="T24" fmla="*/ 1 w 5"/>
                  <a:gd name="T25" fmla="*/ 5 h 8"/>
                  <a:gd name="T26" fmla="*/ 3 w 5"/>
                  <a:gd name="T27" fmla="*/ 6 h 8"/>
                  <a:gd name="T28" fmla="*/ 5 w 5"/>
                  <a:gd name="T29" fmla="*/ 1 h 8"/>
                  <a:gd name="T30" fmla="*/ 4 w 5"/>
                  <a:gd name="T3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3"/>
                    </a:cubicBezTo>
                    <a:cubicBezTo>
                      <a:pt x="2" y="3"/>
                      <a:pt x="2" y="4"/>
                      <a:pt x="1" y="5"/>
                    </a:cubicBezTo>
                    <a:cubicBezTo>
                      <a:pt x="2" y="5"/>
                      <a:pt x="2" y="5"/>
                      <a:pt x="3" y="6"/>
                    </a:cubicBezTo>
                    <a:cubicBezTo>
                      <a:pt x="4" y="4"/>
                      <a:pt x="4" y="3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0444"/>
              <p:cNvSpPr>
                <a:spLocks noEditPoints="1"/>
              </p:cNvSpPr>
              <p:nvPr/>
            </p:nvSpPr>
            <p:spPr bwMode="auto">
              <a:xfrm>
                <a:off x="-444" y="3183"/>
                <a:ext cx="7" cy="5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2 h 2"/>
                  <a:gd name="T4" fmla="*/ 2 w 3"/>
                  <a:gd name="T5" fmla="*/ 2 h 2"/>
                  <a:gd name="T6" fmla="*/ 2 w 3"/>
                  <a:gd name="T7" fmla="*/ 2 h 2"/>
                  <a:gd name="T8" fmla="*/ 1 w 3"/>
                  <a:gd name="T9" fmla="*/ 1 h 2"/>
                  <a:gd name="T10" fmla="*/ 1 w 3"/>
                  <a:gd name="T11" fmla="*/ 0 h 2"/>
                  <a:gd name="T12" fmla="*/ 1 w 3"/>
                  <a:gd name="T13" fmla="*/ 1 h 2"/>
                  <a:gd name="T14" fmla="*/ 2 w 3"/>
                  <a:gd name="T15" fmla="*/ 1 h 2"/>
                  <a:gd name="T16" fmla="*/ 3 w 3"/>
                  <a:gd name="T17" fmla="*/ 1 h 2"/>
                  <a:gd name="T18" fmla="*/ 1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0445"/>
              <p:cNvSpPr>
                <a:spLocks noEditPoints="1"/>
              </p:cNvSpPr>
              <p:nvPr/>
            </p:nvSpPr>
            <p:spPr bwMode="auto">
              <a:xfrm>
                <a:off x="-474" y="3176"/>
                <a:ext cx="18" cy="22"/>
              </a:xfrm>
              <a:custGeom>
                <a:avLst/>
                <a:gdLst>
                  <a:gd name="T0" fmla="*/ 2 w 8"/>
                  <a:gd name="T1" fmla="*/ 3 h 9"/>
                  <a:gd name="T2" fmla="*/ 0 w 8"/>
                  <a:gd name="T3" fmla="*/ 7 h 9"/>
                  <a:gd name="T4" fmla="*/ 4 w 8"/>
                  <a:gd name="T5" fmla="*/ 9 h 9"/>
                  <a:gd name="T6" fmla="*/ 6 w 8"/>
                  <a:gd name="T7" fmla="*/ 6 h 9"/>
                  <a:gd name="T8" fmla="*/ 2 w 8"/>
                  <a:gd name="T9" fmla="*/ 3 h 9"/>
                  <a:gd name="T10" fmla="*/ 3 w 8"/>
                  <a:gd name="T11" fmla="*/ 0 h 9"/>
                  <a:gd name="T12" fmla="*/ 3 w 8"/>
                  <a:gd name="T13" fmla="*/ 1 h 9"/>
                  <a:gd name="T14" fmla="*/ 7 w 8"/>
                  <a:gd name="T15" fmla="*/ 4 h 9"/>
                  <a:gd name="T16" fmla="*/ 8 w 8"/>
                  <a:gd name="T17" fmla="*/ 3 h 9"/>
                  <a:gd name="T18" fmla="*/ 3 w 8"/>
                  <a:gd name="T19" fmla="*/ 0 h 9"/>
                  <a:gd name="T20" fmla="*/ 3 w 8"/>
                  <a:gd name="T21" fmla="*/ 0 h 9"/>
                  <a:gd name="T22" fmla="*/ 3 w 8"/>
                  <a:gd name="T23" fmla="*/ 0 h 9"/>
                  <a:gd name="T24" fmla="*/ 6 w 8"/>
                  <a:gd name="T25" fmla="*/ 1 h 9"/>
                  <a:gd name="T26" fmla="*/ 8 w 8"/>
                  <a:gd name="T27" fmla="*/ 3 h 9"/>
                  <a:gd name="T28" fmla="*/ 8 w 8"/>
                  <a:gd name="T29" fmla="*/ 3 h 9"/>
                  <a:gd name="T30" fmla="*/ 3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2" y="3"/>
                    </a:moveTo>
                    <a:cubicBezTo>
                      <a:pt x="1" y="4"/>
                      <a:pt x="0" y="5"/>
                      <a:pt x="0" y="7"/>
                    </a:cubicBezTo>
                    <a:cubicBezTo>
                      <a:pt x="1" y="7"/>
                      <a:pt x="3" y="8"/>
                      <a:pt x="4" y="9"/>
                    </a:cubicBezTo>
                    <a:cubicBezTo>
                      <a:pt x="5" y="8"/>
                      <a:pt x="6" y="7"/>
                      <a:pt x="6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5" y="1"/>
                      <a:pt x="6" y="1"/>
                    </a:cubicBezTo>
                    <a:cubicBezTo>
                      <a:pt x="6" y="2"/>
                      <a:pt x="7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0446"/>
              <p:cNvSpPr>
                <a:spLocks noEditPoints="1"/>
              </p:cNvSpPr>
              <p:nvPr/>
            </p:nvSpPr>
            <p:spPr bwMode="auto">
              <a:xfrm>
                <a:off x="-479" y="3179"/>
                <a:ext cx="21" cy="23"/>
              </a:xfrm>
              <a:custGeom>
                <a:avLst/>
                <a:gdLst>
                  <a:gd name="T0" fmla="*/ 2 w 9"/>
                  <a:gd name="T1" fmla="*/ 6 h 10"/>
                  <a:gd name="T2" fmla="*/ 1 w 9"/>
                  <a:gd name="T3" fmla="*/ 6 h 10"/>
                  <a:gd name="T4" fmla="*/ 0 w 9"/>
                  <a:gd name="T5" fmla="*/ 8 h 10"/>
                  <a:gd name="T6" fmla="*/ 5 w 9"/>
                  <a:gd name="T7" fmla="*/ 10 h 10"/>
                  <a:gd name="T8" fmla="*/ 6 w 9"/>
                  <a:gd name="T9" fmla="*/ 8 h 10"/>
                  <a:gd name="T10" fmla="*/ 2 w 9"/>
                  <a:gd name="T11" fmla="*/ 6 h 10"/>
                  <a:gd name="T12" fmla="*/ 4 w 9"/>
                  <a:gd name="T13" fmla="*/ 1 h 10"/>
                  <a:gd name="T14" fmla="*/ 4 w 9"/>
                  <a:gd name="T15" fmla="*/ 2 h 10"/>
                  <a:gd name="T16" fmla="*/ 8 w 9"/>
                  <a:gd name="T17" fmla="*/ 5 h 10"/>
                  <a:gd name="T18" fmla="*/ 9 w 9"/>
                  <a:gd name="T19" fmla="*/ 4 h 10"/>
                  <a:gd name="T20" fmla="*/ 4 w 9"/>
                  <a:gd name="T21" fmla="*/ 1 h 10"/>
                  <a:gd name="T22" fmla="*/ 5 w 9"/>
                  <a:gd name="T23" fmla="*/ 0 h 10"/>
                  <a:gd name="T24" fmla="*/ 4 w 9"/>
                  <a:gd name="T25" fmla="*/ 1 h 10"/>
                  <a:gd name="T26" fmla="*/ 9 w 9"/>
                  <a:gd name="T27" fmla="*/ 4 h 10"/>
                  <a:gd name="T28" fmla="*/ 9 w 9"/>
                  <a:gd name="T29" fmla="*/ 3 h 10"/>
                  <a:gd name="T30" fmla="*/ 5 w 9"/>
                  <a:gd name="T3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0">
                    <a:moveTo>
                      <a:pt x="2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0" y="8"/>
                    </a:cubicBezTo>
                    <a:cubicBezTo>
                      <a:pt x="2" y="9"/>
                      <a:pt x="3" y="9"/>
                      <a:pt x="5" y="10"/>
                    </a:cubicBezTo>
                    <a:cubicBezTo>
                      <a:pt x="5" y="10"/>
                      <a:pt x="6" y="9"/>
                      <a:pt x="6" y="8"/>
                    </a:cubicBezTo>
                    <a:cubicBezTo>
                      <a:pt x="5" y="7"/>
                      <a:pt x="3" y="6"/>
                      <a:pt x="2" y="6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0447"/>
              <p:cNvSpPr>
                <a:spLocks/>
              </p:cNvSpPr>
              <p:nvPr/>
            </p:nvSpPr>
            <p:spPr bwMode="auto">
              <a:xfrm>
                <a:off x="-470" y="318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0448"/>
              <p:cNvSpPr>
                <a:spLocks noEditPoints="1"/>
              </p:cNvSpPr>
              <p:nvPr/>
            </p:nvSpPr>
            <p:spPr bwMode="auto">
              <a:xfrm>
                <a:off x="-515" y="3181"/>
                <a:ext cx="15" cy="17"/>
              </a:xfrm>
              <a:custGeom>
                <a:avLst/>
                <a:gdLst>
                  <a:gd name="T0" fmla="*/ 0 w 6"/>
                  <a:gd name="T1" fmla="*/ 4 h 7"/>
                  <a:gd name="T2" fmla="*/ 0 w 6"/>
                  <a:gd name="T3" fmla="*/ 5 h 7"/>
                  <a:gd name="T4" fmla="*/ 3 w 6"/>
                  <a:gd name="T5" fmla="*/ 7 h 7"/>
                  <a:gd name="T6" fmla="*/ 4 w 6"/>
                  <a:gd name="T7" fmla="*/ 6 h 7"/>
                  <a:gd name="T8" fmla="*/ 0 w 6"/>
                  <a:gd name="T9" fmla="*/ 4 h 7"/>
                  <a:gd name="T10" fmla="*/ 2 w 6"/>
                  <a:gd name="T11" fmla="*/ 0 h 7"/>
                  <a:gd name="T12" fmla="*/ 0 w 6"/>
                  <a:gd name="T13" fmla="*/ 4 h 7"/>
                  <a:gd name="T14" fmla="*/ 4 w 6"/>
                  <a:gd name="T15" fmla="*/ 6 h 7"/>
                  <a:gd name="T16" fmla="*/ 6 w 6"/>
                  <a:gd name="T17" fmla="*/ 2 h 7"/>
                  <a:gd name="T18" fmla="*/ 2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2" y="6"/>
                      <a:pt x="3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2" y="6"/>
                      <a:pt x="1" y="5"/>
                      <a:pt x="0" y="4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1" y="5"/>
                      <a:pt x="3" y="6"/>
                      <a:pt x="4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0449"/>
              <p:cNvSpPr>
                <a:spLocks/>
              </p:cNvSpPr>
              <p:nvPr/>
            </p:nvSpPr>
            <p:spPr bwMode="auto">
              <a:xfrm>
                <a:off x="-515" y="3191"/>
                <a:ext cx="10" cy="4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0450"/>
              <p:cNvSpPr>
                <a:spLocks noEditPoints="1"/>
              </p:cNvSpPr>
              <p:nvPr/>
            </p:nvSpPr>
            <p:spPr bwMode="auto">
              <a:xfrm>
                <a:off x="-458" y="3188"/>
                <a:ext cx="14" cy="17"/>
              </a:xfrm>
              <a:custGeom>
                <a:avLst/>
                <a:gdLst>
                  <a:gd name="T0" fmla="*/ 2 w 6"/>
                  <a:gd name="T1" fmla="*/ 3 h 7"/>
                  <a:gd name="T2" fmla="*/ 1 w 6"/>
                  <a:gd name="T3" fmla="*/ 5 h 7"/>
                  <a:gd name="T4" fmla="*/ 0 w 6"/>
                  <a:gd name="T5" fmla="*/ 6 h 7"/>
                  <a:gd name="T6" fmla="*/ 2 w 6"/>
                  <a:gd name="T7" fmla="*/ 7 h 7"/>
                  <a:gd name="T8" fmla="*/ 4 w 6"/>
                  <a:gd name="T9" fmla="*/ 4 h 7"/>
                  <a:gd name="T10" fmla="*/ 2 w 6"/>
                  <a:gd name="T11" fmla="*/ 3 h 7"/>
                  <a:gd name="T12" fmla="*/ 4 w 6"/>
                  <a:gd name="T13" fmla="*/ 0 h 7"/>
                  <a:gd name="T14" fmla="*/ 3 w 6"/>
                  <a:gd name="T15" fmla="*/ 1 h 7"/>
                  <a:gd name="T16" fmla="*/ 5 w 6"/>
                  <a:gd name="T17" fmla="*/ 2 h 7"/>
                  <a:gd name="T18" fmla="*/ 5 w 6"/>
                  <a:gd name="T19" fmla="*/ 1 h 7"/>
                  <a:gd name="T20" fmla="*/ 4 w 6"/>
                  <a:gd name="T21" fmla="*/ 0 h 7"/>
                  <a:gd name="T22" fmla="*/ 4 w 6"/>
                  <a:gd name="T23" fmla="*/ 0 h 7"/>
                  <a:gd name="T24" fmla="*/ 4 w 6"/>
                  <a:gd name="T25" fmla="*/ 0 h 7"/>
                  <a:gd name="T26" fmla="*/ 5 w 6"/>
                  <a:gd name="T27" fmla="*/ 1 h 7"/>
                  <a:gd name="T28" fmla="*/ 6 w 6"/>
                  <a:gd name="T29" fmla="*/ 0 h 7"/>
                  <a:gd name="T30" fmla="*/ 4 w 6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" h="7">
                    <a:moveTo>
                      <a:pt x="2" y="3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1" y="6"/>
                      <a:pt x="1" y="7"/>
                      <a:pt x="2" y="7"/>
                    </a:cubicBezTo>
                    <a:cubicBezTo>
                      <a:pt x="2" y="6"/>
                      <a:pt x="3" y="5"/>
                      <a:pt x="4" y="4"/>
                    </a:cubicBezTo>
                    <a:cubicBezTo>
                      <a:pt x="3" y="4"/>
                      <a:pt x="3" y="3"/>
                      <a:pt x="2" y="3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5" y="0"/>
                      <a:pt x="5" y="1"/>
                    </a:cubicBezTo>
                    <a:cubicBezTo>
                      <a:pt x="5" y="1"/>
                      <a:pt x="5" y="1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0451"/>
              <p:cNvSpPr>
                <a:spLocks noEditPoints="1"/>
              </p:cNvSpPr>
              <p:nvPr/>
            </p:nvSpPr>
            <p:spPr bwMode="auto">
              <a:xfrm>
                <a:off x="-460" y="3191"/>
                <a:ext cx="14" cy="18"/>
              </a:xfrm>
              <a:custGeom>
                <a:avLst/>
                <a:gdLst>
                  <a:gd name="T0" fmla="*/ 1 w 6"/>
                  <a:gd name="T1" fmla="*/ 5 h 8"/>
                  <a:gd name="T2" fmla="*/ 0 w 6"/>
                  <a:gd name="T3" fmla="*/ 7 h 8"/>
                  <a:gd name="T4" fmla="*/ 2 w 6"/>
                  <a:gd name="T5" fmla="*/ 8 h 8"/>
                  <a:gd name="T6" fmla="*/ 3 w 6"/>
                  <a:gd name="T7" fmla="*/ 6 h 8"/>
                  <a:gd name="T8" fmla="*/ 1 w 6"/>
                  <a:gd name="T9" fmla="*/ 5 h 8"/>
                  <a:gd name="T10" fmla="*/ 4 w 6"/>
                  <a:gd name="T11" fmla="*/ 1 h 8"/>
                  <a:gd name="T12" fmla="*/ 3 w 6"/>
                  <a:gd name="T13" fmla="*/ 2 h 8"/>
                  <a:gd name="T14" fmla="*/ 5 w 6"/>
                  <a:gd name="T15" fmla="*/ 3 h 8"/>
                  <a:gd name="T16" fmla="*/ 5 w 6"/>
                  <a:gd name="T17" fmla="*/ 2 h 8"/>
                  <a:gd name="T18" fmla="*/ 4 w 6"/>
                  <a:gd name="T19" fmla="*/ 1 h 8"/>
                  <a:gd name="T20" fmla="*/ 4 w 6"/>
                  <a:gd name="T21" fmla="*/ 0 h 8"/>
                  <a:gd name="T22" fmla="*/ 4 w 6"/>
                  <a:gd name="T23" fmla="*/ 1 h 8"/>
                  <a:gd name="T24" fmla="*/ 5 w 6"/>
                  <a:gd name="T25" fmla="*/ 2 h 8"/>
                  <a:gd name="T26" fmla="*/ 6 w 6"/>
                  <a:gd name="T27" fmla="*/ 1 h 8"/>
                  <a:gd name="T28" fmla="*/ 4 w 6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1" y="6"/>
                      <a:pt x="1" y="7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7"/>
                      <a:pt x="2" y="7"/>
                      <a:pt x="3" y="6"/>
                    </a:cubicBezTo>
                    <a:cubicBezTo>
                      <a:pt x="2" y="6"/>
                      <a:pt x="2" y="5"/>
                      <a:pt x="1" y="5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0452"/>
              <p:cNvSpPr>
                <a:spLocks/>
              </p:cNvSpPr>
              <p:nvPr/>
            </p:nvSpPr>
            <p:spPr bwMode="auto">
              <a:xfrm>
                <a:off x="-451" y="319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0453"/>
              <p:cNvSpPr>
                <a:spLocks noEditPoints="1"/>
              </p:cNvSpPr>
              <p:nvPr/>
            </p:nvSpPr>
            <p:spPr bwMode="auto">
              <a:xfrm>
                <a:off x="-500" y="3191"/>
                <a:ext cx="11" cy="11"/>
              </a:xfrm>
              <a:custGeom>
                <a:avLst/>
                <a:gdLst>
                  <a:gd name="T0" fmla="*/ 0 w 5"/>
                  <a:gd name="T1" fmla="*/ 4 h 5"/>
                  <a:gd name="T2" fmla="*/ 0 w 5"/>
                  <a:gd name="T3" fmla="*/ 4 h 5"/>
                  <a:gd name="T4" fmla="*/ 2 w 5"/>
                  <a:gd name="T5" fmla="*/ 5 h 5"/>
                  <a:gd name="T6" fmla="*/ 2 w 5"/>
                  <a:gd name="T7" fmla="*/ 5 h 5"/>
                  <a:gd name="T8" fmla="*/ 0 w 5"/>
                  <a:gd name="T9" fmla="*/ 4 h 5"/>
                  <a:gd name="T10" fmla="*/ 2 w 5"/>
                  <a:gd name="T11" fmla="*/ 0 h 5"/>
                  <a:gd name="T12" fmla="*/ 0 w 5"/>
                  <a:gd name="T13" fmla="*/ 4 h 5"/>
                  <a:gd name="T14" fmla="*/ 2 w 5"/>
                  <a:gd name="T15" fmla="*/ 5 h 5"/>
                  <a:gd name="T16" fmla="*/ 5 w 5"/>
                  <a:gd name="T17" fmla="*/ 1 h 5"/>
                  <a:gd name="T18" fmla="*/ 2 w 5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0454"/>
              <p:cNvSpPr>
                <a:spLocks/>
              </p:cNvSpPr>
              <p:nvPr/>
            </p:nvSpPr>
            <p:spPr bwMode="auto">
              <a:xfrm>
                <a:off x="-500" y="3200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0455"/>
              <p:cNvSpPr>
                <a:spLocks noEditPoints="1"/>
              </p:cNvSpPr>
              <p:nvPr/>
            </p:nvSpPr>
            <p:spPr bwMode="auto">
              <a:xfrm>
                <a:off x="-746" y="3193"/>
                <a:ext cx="250" cy="406"/>
              </a:xfrm>
              <a:custGeom>
                <a:avLst/>
                <a:gdLst>
                  <a:gd name="T0" fmla="*/ 6 w 106"/>
                  <a:gd name="T1" fmla="*/ 164 h 172"/>
                  <a:gd name="T2" fmla="*/ 1 w 106"/>
                  <a:gd name="T3" fmla="*/ 167 h 172"/>
                  <a:gd name="T4" fmla="*/ 4 w 106"/>
                  <a:gd name="T5" fmla="*/ 167 h 172"/>
                  <a:gd name="T6" fmla="*/ 5 w 106"/>
                  <a:gd name="T7" fmla="*/ 160 h 172"/>
                  <a:gd name="T8" fmla="*/ 13 w 106"/>
                  <a:gd name="T9" fmla="*/ 161 h 172"/>
                  <a:gd name="T10" fmla="*/ 11 w 106"/>
                  <a:gd name="T11" fmla="*/ 151 h 172"/>
                  <a:gd name="T12" fmla="*/ 14 w 106"/>
                  <a:gd name="T13" fmla="*/ 146 h 172"/>
                  <a:gd name="T14" fmla="*/ 17 w 106"/>
                  <a:gd name="T15" fmla="*/ 146 h 172"/>
                  <a:gd name="T16" fmla="*/ 21 w 106"/>
                  <a:gd name="T17" fmla="*/ 146 h 172"/>
                  <a:gd name="T18" fmla="*/ 23 w 106"/>
                  <a:gd name="T19" fmla="*/ 143 h 172"/>
                  <a:gd name="T20" fmla="*/ 19 w 106"/>
                  <a:gd name="T21" fmla="*/ 138 h 172"/>
                  <a:gd name="T22" fmla="*/ 20 w 106"/>
                  <a:gd name="T23" fmla="*/ 137 h 172"/>
                  <a:gd name="T24" fmla="*/ 25 w 106"/>
                  <a:gd name="T25" fmla="*/ 139 h 172"/>
                  <a:gd name="T26" fmla="*/ 26 w 106"/>
                  <a:gd name="T27" fmla="*/ 137 h 172"/>
                  <a:gd name="T28" fmla="*/ 25 w 106"/>
                  <a:gd name="T29" fmla="*/ 129 h 172"/>
                  <a:gd name="T30" fmla="*/ 30 w 106"/>
                  <a:gd name="T31" fmla="*/ 120 h 172"/>
                  <a:gd name="T32" fmla="*/ 42 w 106"/>
                  <a:gd name="T33" fmla="*/ 102 h 172"/>
                  <a:gd name="T34" fmla="*/ 49 w 106"/>
                  <a:gd name="T35" fmla="*/ 98 h 172"/>
                  <a:gd name="T36" fmla="*/ 51 w 106"/>
                  <a:gd name="T37" fmla="*/ 93 h 172"/>
                  <a:gd name="T38" fmla="*/ 53 w 106"/>
                  <a:gd name="T39" fmla="*/ 82 h 172"/>
                  <a:gd name="T40" fmla="*/ 55 w 106"/>
                  <a:gd name="T41" fmla="*/ 78 h 172"/>
                  <a:gd name="T42" fmla="*/ 57 w 106"/>
                  <a:gd name="T43" fmla="*/ 75 h 172"/>
                  <a:gd name="T44" fmla="*/ 58 w 106"/>
                  <a:gd name="T45" fmla="*/ 72 h 172"/>
                  <a:gd name="T46" fmla="*/ 65 w 106"/>
                  <a:gd name="T47" fmla="*/ 71 h 172"/>
                  <a:gd name="T48" fmla="*/ 66 w 106"/>
                  <a:gd name="T49" fmla="*/ 68 h 172"/>
                  <a:gd name="T50" fmla="*/ 63 w 106"/>
                  <a:gd name="T51" fmla="*/ 64 h 172"/>
                  <a:gd name="T52" fmla="*/ 64 w 106"/>
                  <a:gd name="T53" fmla="*/ 63 h 172"/>
                  <a:gd name="T54" fmla="*/ 69 w 106"/>
                  <a:gd name="T55" fmla="*/ 54 h 172"/>
                  <a:gd name="T56" fmla="*/ 69 w 106"/>
                  <a:gd name="T57" fmla="*/ 59 h 172"/>
                  <a:gd name="T58" fmla="*/ 74 w 106"/>
                  <a:gd name="T59" fmla="*/ 56 h 172"/>
                  <a:gd name="T60" fmla="*/ 76 w 106"/>
                  <a:gd name="T61" fmla="*/ 53 h 172"/>
                  <a:gd name="T62" fmla="*/ 72 w 106"/>
                  <a:gd name="T63" fmla="*/ 49 h 172"/>
                  <a:gd name="T64" fmla="*/ 74 w 106"/>
                  <a:gd name="T65" fmla="*/ 45 h 172"/>
                  <a:gd name="T66" fmla="*/ 75 w 106"/>
                  <a:gd name="T67" fmla="*/ 42 h 172"/>
                  <a:gd name="T68" fmla="*/ 75 w 106"/>
                  <a:gd name="T69" fmla="*/ 42 h 172"/>
                  <a:gd name="T70" fmla="*/ 81 w 106"/>
                  <a:gd name="T71" fmla="*/ 44 h 172"/>
                  <a:gd name="T72" fmla="*/ 86 w 106"/>
                  <a:gd name="T73" fmla="*/ 37 h 172"/>
                  <a:gd name="T74" fmla="*/ 83 w 106"/>
                  <a:gd name="T75" fmla="*/ 36 h 172"/>
                  <a:gd name="T76" fmla="*/ 86 w 106"/>
                  <a:gd name="T77" fmla="*/ 37 h 172"/>
                  <a:gd name="T78" fmla="*/ 84 w 106"/>
                  <a:gd name="T79" fmla="*/ 35 h 172"/>
                  <a:gd name="T80" fmla="*/ 85 w 106"/>
                  <a:gd name="T81" fmla="*/ 33 h 172"/>
                  <a:gd name="T82" fmla="*/ 86 w 106"/>
                  <a:gd name="T83" fmla="*/ 31 h 172"/>
                  <a:gd name="T84" fmla="*/ 81 w 106"/>
                  <a:gd name="T85" fmla="*/ 32 h 172"/>
                  <a:gd name="T86" fmla="*/ 89 w 106"/>
                  <a:gd name="T87" fmla="*/ 32 h 172"/>
                  <a:gd name="T88" fmla="*/ 86 w 106"/>
                  <a:gd name="T89" fmla="*/ 31 h 172"/>
                  <a:gd name="T90" fmla="*/ 83 w 106"/>
                  <a:gd name="T91" fmla="*/ 28 h 172"/>
                  <a:gd name="T92" fmla="*/ 93 w 106"/>
                  <a:gd name="T93" fmla="*/ 19 h 172"/>
                  <a:gd name="T94" fmla="*/ 95 w 106"/>
                  <a:gd name="T95" fmla="*/ 17 h 172"/>
                  <a:gd name="T96" fmla="*/ 95 w 106"/>
                  <a:gd name="T97" fmla="*/ 17 h 172"/>
                  <a:gd name="T98" fmla="*/ 96 w 106"/>
                  <a:gd name="T99" fmla="*/ 15 h 172"/>
                  <a:gd name="T100" fmla="*/ 89 w 106"/>
                  <a:gd name="T101" fmla="*/ 17 h 172"/>
                  <a:gd name="T102" fmla="*/ 94 w 106"/>
                  <a:gd name="T103" fmla="*/ 17 h 172"/>
                  <a:gd name="T104" fmla="*/ 99 w 106"/>
                  <a:gd name="T105" fmla="*/ 15 h 172"/>
                  <a:gd name="T106" fmla="*/ 91 w 106"/>
                  <a:gd name="T107" fmla="*/ 13 h 172"/>
                  <a:gd name="T108" fmla="*/ 99 w 106"/>
                  <a:gd name="T109" fmla="*/ 11 h 172"/>
                  <a:gd name="T110" fmla="*/ 100 w 106"/>
                  <a:gd name="T111" fmla="*/ 9 h 172"/>
                  <a:gd name="T112" fmla="*/ 93 w 106"/>
                  <a:gd name="T113" fmla="*/ 10 h 172"/>
                  <a:gd name="T114" fmla="*/ 100 w 106"/>
                  <a:gd name="T115" fmla="*/ 8 h 172"/>
                  <a:gd name="T116" fmla="*/ 103 w 106"/>
                  <a:gd name="T117" fmla="*/ 9 h 172"/>
                  <a:gd name="T118" fmla="*/ 98 w 106"/>
                  <a:gd name="T119" fmla="*/ 8 h 172"/>
                  <a:gd name="T120" fmla="*/ 95 w 106"/>
                  <a:gd name="T121" fmla="*/ 5 h 172"/>
                  <a:gd name="T122" fmla="*/ 97 w 106"/>
                  <a:gd name="T123" fmla="*/ 2 h 172"/>
                  <a:gd name="T124" fmla="*/ 98 w 106"/>
                  <a:gd name="T125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" h="172">
                    <a:moveTo>
                      <a:pt x="6" y="164"/>
                    </a:moveTo>
                    <a:cubicBezTo>
                      <a:pt x="6" y="165"/>
                      <a:pt x="5" y="166"/>
                      <a:pt x="5" y="167"/>
                    </a:cubicBezTo>
                    <a:cubicBezTo>
                      <a:pt x="5" y="168"/>
                      <a:pt x="5" y="169"/>
                      <a:pt x="6" y="172"/>
                    </a:cubicBezTo>
                    <a:cubicBezTo>
                      <a:pt x="6" y="172"/>
                      <a:pt x="6" y="172"/>
                      <a:pt x="6" y="172"/>
                    </a:cubicBezTo>
                    <a:cubicBezTo>
                      <a:pt x="9" y="166"/>
                      <a:pt x="9" y="166"/>
                      <a:pt x="9" y="166"/>
                    </a:cubicBezTo>
                    <a:cubicBezTo>
                      <a:pt x="6" y="164"/>
                      <a:pt x="6" y="164"/>
                      <a:pt x="6" y="164"/>
                    </a:cubicBezTo>
                    <a:moveTo>
                      <a:pt x="3" y="163"/>
                    </a:moveTo>
                    <a:cubicBezTo>
                      <a:pt x="2" y="164"/>
                      <a:pt x="2" y="164"/>
                      <a:pt x="2" y="164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1" y="167"/>
                    </a:cubicBezTo>
                    <a:cubicBezTo>
                      <a:pt x="1" y="166"/>
                      <a:pt x="2" y="166"/>
                      <a:pt x="2" y="166"/>
                    </a:cubicBezTo>
                    <a:cubicBezTo>
                      <a:pt x="3" y="166"/>
                      <a:pt x="3" y="166"/>
                      <a:pt x="3" y="166"/>
                    </a:cubicBezTo>
                    <a:cubicBezTo>
                      <a:pt x="3" y="166"/>
                      <a:pt x="3" y="167"/>
                      <a:pt x="4" y="167"/>
                    </a:cubicBezTo>
                    <a:cubicBezTo>
                      <a:pt x="4" y="167"/>
                      <a:pt x="4" y="166"/>
                      <a:pt x="4" y="166"/>
                    </a:cubicBezTo>
                    <a:cubicBezTo>
                      <a:pt x="4" y="166"/>
                      <a:pt x="4" y="166"/>
                      <a:pt x="4" y="166"/>
                    </a:cubicBezTo>
                    <a:cubicBezTo>
                      <a:pt x="4" y="166"/>
                      <a:pt x="4" y="166"/>
                      <a:pt x="4" y="167"/>
                    </a:cubicBezTo>
                    <a:cubicBezTo>
                      <a:pt x="5" y="166"/>
                      <a:pt x="6" y="165"/>
                      <a:pt x="6" y="164"/>
                    </a:cubicBezTo>
                    <a:cubicBezTo>
                      <a:pt x="5" y="164"/>
                      <a:pt x="5" y="164"/>
                      <a:pt x="5" y="164"/>
                    </a:cubicBezTo>
                    <a:cubicBezTo>
                      <a:pt x="5" y="164"/>
                      <a:pt x="4" y="163"/>
                      <a:pt x="3" y="163"/>
                    </a:cubicBezTo>
                    <a:moveTo>
                      <a:pt x="9" y="154"/>
                    </a:moveTo>
                    <a:cubicBezTo>
                      <a:pt x="7" y="156"/>
                      <a:pt x="6" y="158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6" y="160"/>
                      <a:pt x="7" y="161"/>
                      <a:pt x="8" y="162"/>
                    </a:cubicBezTo>
                    <a:cubicBezTo>
                      <a:pt x="8" y="161"/>
                      <a:pt x="9" y="160"/>
                      <a:pt x="9" y="160"/>
                    </a:cubicBezTo>
                    <a:cubicBezTo>
                      <a:pt x="9" y="161"/>
                      <a:pt x="8" y="161"/>
                      <a:pt x="8" y="162"/>
                    </a:cubicBezTo>
                    <a:cubicBezTo>
                      <a:pt x="9" y="162"/>
                      <a:pt x="10" y="163"/>
                      <a:pt x="11" y="164"/>
                    </a:cubicBezTo>
                    <a:cubicBezTo>
                      <a:pt x="12" y="162"/>
                      <a:pt x="12" y="162"/>
                      <a:pt x="12" y="162"/>
                    </a:cubicBezTo>
                    <a:cubicBezTo>
                      <a:pt x="12" y="162"/>
                      <a:pt x="12" y="161"/>
                      <a:pt x="13" y="161"/>
                    </a:cubicBezTo>
                    <a:cubicBezTo>
                      <a:pt x="11" y="160"/>
                      <a:pt x="9" y="158"/>
                      <a:pt x="7" y="157"/>
                    </a:cubicBezTo>
                    <a:cubicBezTo>
                      <a:pt x="9" y="158"/>
                      <a:pt x="11" y="159"/>
                      <a:pt x="13" y="160"/>
                    </a:cubicBezTo>
                    <a:cubicBezTo>
                      <a:pt x="13" y="160"/>
                      <a:pt x="14" y="159"/>
                      <a:pt x="14" y="158"/>
                    </a:cubicBezTo>
                    <a:cubicBezTo>
                      <a:pt x="12" y="157"/>
                      <a:pt x="10" y="156"/>
                      <a:pt x="9" y="154"/>
                    </a:cubicBezTo>
                    <a:moveTo>
                      <a:pt x="13" y="147"/>
                    </a:moveTo>
                    <a:cubicBezTo>
                      <a:pt x="12" y="148"/>
                      <a:pt x="12" y="149"/>
                      <a:pt x="11" y="151"/>
                    </a:cubicBezTo>
                    <a:cubicBezTo>
                      <a:pt x="17" y="154"/>
                      <a:pt x="17" y="154"/>
                      <a:pt x="17" y="154"/>
                    </a:cubicBezTo>
                    <a:cubicBezTo>
                      <a:pt x="17" y="153"/>
                      <a:pt x="18" y="152"/>
                      <a:pt x="18" y="151"/>
                    </a:cubicBezTo>
                    <a:cubicBezTo>
                      <a:pt x="18" y="151"/>
                      <a:pt x="18" y="151"/>
                      <a:pt x="18" y="150"/>
                    </a:cubicBezTo>
                    <a:cubicBezTo>
                      <a:pt x="16" y="149"/>
                      <a:pt x="15" y="148"/>
                      <a:pt x="13" y="147"/>
                    </a:cubicBezTo>
                    <a:moveTo>
                      <a:pt x="14" y="146"/>
                    </a:moveTo>
                    <a:cubicBezTo>
                      <a:pt x="14" y="146"/>
                      <a:pt x="14" y="146"/>
                      <a:pt x="14" y="146"/>
                    </a:cubicBezTo>
                    <a:cubicBezTo>
                      <a:pt x="16" y="147"/>
                      <a:pt x="17" y="149"/>
                      <a:pt x="19" y="150"/>
                    </a:cubicBezTo>
                    <a:cubicBezTo>
                      <a:pt x="19" y="149"/>
                      <a:pt x="19" y="149"/>
                      <a:pt x="19" y="149"/>
                    </a:cubicBezTo>
                    <a:cubicBezTo>
                      <a:pt x="18" y="148"/>
                      <a:pt x="16" y="147"/>
                      <a:pt x="14" y="146"/>
                    </a:cubicBezTo>
                    <a:moveTo>
                      <a:pt x="15" y="144"/>
                    </a:moveTo>
                    <a:cubicBezTo>
                      <a:pt x="15" y="144"/>
                      <a:pt x="15" y="144"/>
                      <a:pt x="15" y="144"/>
                    </a:cubicBezTo>
                    <a:cubicBezTo>
                      <a:pt x="16" y="145"/>
                      <a:pt x="16" y="145"/>
                      <a:pt x="17" y="146"/>
                    </a:cubicBezTo>
                    <a:cubicBezTo>
                      <a:pt x="18" y="147"/>
                      <a:pt x="19" y="147"/>
                      <a:pt x="20" y="148"/>
                    </a:cubicBezTo>
                    <a:cubicBezTo>
                      <a:pt x="20" y="148"/>
                      <a:pt x="20" y="147"/>
                      <a:pt x="20" y="147"/>
                    </a:cubicBezTo>
                    <a:cubicBezTo>
                      <a:pt x="19" y="146"/>
                      <a:pt x="17" y="145"/>
                      <a:pt x="15" y="144"/>
                    </a:cubicBezTo>
                    <a:moveTo>
                      <a:pt x="17" y="142"/>
                    </a:moveTo>
                    <a:cubicBezTo>
                      <a:pt x="17" y="142"/>
                      <a:pt x="16" y="142"/>
                      <a:pt x="16" y="142"/>
                    </a:cubicBezTo>
                    <a:cubicBezTo>
                      <a:pt x="18" y="143"/>
                      <a:pt x="20" y="145"/>
                      <a:pt x="21" y="146"/>
                    </a:cubicBezTo>
                    <a:cubicBezTo>
                      <a:pt x="21" y="145"/>
                      <a:pt x="22" y="145"/>
                      <a:pt x="22" y="145"/>
                    </a:cubicBezTo>
                    <a:cubicBezTo>
                      <a:pt x="20" y="143"/>
                      <a:pt x="18" y="142"/>
                      <a:pt x="17" y="142"/>
                    </a:cubicBezTo>
                    <a:moveTo>
                      <a:pt x="18" y="140"/>
                    </a:moveTo>
                    <a:cubicBezTo>
                      <a:pt x="18" y="140"/>
                      <a:pt x="18" y="140"/>
                      <a:pt x="18" y="140"/>
                    </a:cubicBezTo>
                    <a:cubicBezTo>
                      <a:pt x="20" y="141"/>
                      <a:pt x="21" y="142"/>
                      <a:pt x="23" y="143"/>
                    </a:cubicBezTo>
                    <a:cubicBezTo>
                      <a:pt x="23" y="143"/>
                      <a:pt x="23" y="143"/>
                      <a:pt x="23" y="143"/>
                    </a:cubicBezTo>
                    <a:cubicBezTo>
                      <a:pt x="21" y="142"/>
                      <a:pt x="20" y="141"/>
                      <a:pt x="18" y="140"/>
                    </a:cubicBezTo>
                    <a:moveTo>
                      <a:pt x="22" y="138"/>
                    </a:moveTo>
                    <a:cubicBezTo>
                      <a:pt x="23" y="138"/>
                      <a:pt x="24" y="139"/>
                      <a:pt x="25" y="139"/>
                    </a:cubicBezTo>
                    <a:cubicBezTo>
                      <a:pt x="25" y="139"/>
                      <a:pt x="25" y="139"/>
                      <a:pt x="25" y="139"/>
                    </a:cubicBezTo>
                    <a:cubicBezTo>
                      <a:pt x="24" y="139"/>
                      <a:pt x="23" y="138"/>
                      <a:pt x="22" y="138"/>
                    </a:cubicBezTo>
                    <a:moveTo>
                      <a:pt x="19" y="138"/>
                    </a:moveTo>
                    <a:cubicBezTo>
                      <a:pt x="19" y="138"/>
                      <a:pt x="19" y="138"/>
                      <a:pt x="19" y="138"/>
                    </a:cubicBezTo>
                    <a:cubicBezTo>
                      <a:pt x="22" y="140"/>
                      <a:pt x="22" y="140"/>
                      <a:pt x="22" y="140"/>
                    </a:cubicBezTo>
                    <a:cubicBezTo>
                      <a:pt x="24" y="141"/>
                      <a:pt x="24" y="141"/>
                      <a:pt x="24" y="141"/>
                    </a:cubicBezTo>
                    <a:cubicBezTo>
                      <a:pt x="24" y="141"/>
                      <a:pt x="24" y="141"/>
                      <a:pt x="24" y="141"/>
                    </a:cubicBezTo>
                    <a:cubicBezTo>
                      <a:pt x="23" y="140"/>
                      <a:pt x="21" y="139"/>
                      <a:pt x="19" y="138"/>
                    </a:cubicBezTo>
                    <a:moveTo>
                      <a:pt x="20" y="137"/>
                    </a:moveTo>
                    <a:cubicBezTo>
                      <a:pt x="20" y="137"/>
                      <a:pt x="20" y="137"/>
                      <a:pt x="20" y="137"/>
                    </a:cubicBezTo>
                    <a:cubicBezTo>
                      <a:pt x="22" y="138"/>
                      <a:pt x="22" y="138"/>
                      <a:pt x="22" y="138"/>
                    </a:cubicBezTo>
                    <a:cubicBezTo>
                      <a:pt x="20" y="137"/>
                      <a:pt x="20" y="137"/>
                      <a:pt x="20" y="137"/>
                    </a:cubicBezTo>
                    <a:moveTo>
                      <a:pt x="20" y="136"/>
                    </a:moveTo>
                    <a:cubicBezTo>
                      <a:pt x="20" y="136"/>
                      <a:pt x="20" y="136"/>
                      <a:pt x="20" y="136"/>
                    </a:cubicBezTo>
                    <a:cubicBezTo>
                      <a:pt x="22" y="137"/>
                      <a:pt x="23" y="138"/>
                      <a:pt x="25" y="139"/>
                    </a:cubicBezTo>
                    <a:cubicBezTo>
                      <a:pt x="25" y="139"/>
                      <a:pt x="25" y="139"/>
                      <a:pt x="25" y="139"/>
                    </a:cubicBezTo>
                    <a:cubicBezTo>
                      <a:pt x="24" y="138"/>
                      <a:pt x="22" y="137"/>
                      <a:pt x="20" y="136"/>
                    </a:cubicBezTo>
                    <a:moveTo>
                      <a:pt x="22" y="134"/>
                    </a:moveTo>
                    <a:cubicBezTo>
                      <a:pt x="21" y="134"/>
                      <a:pt x="21" y="135"/>
                      <a:pt x="21" y="136"/>
                    </a:cubicBezTo>
                    <a:cubicBezTo>
                      <a:pt x="22" y="137"/>
                      <a:pt x="24" y="138"/>
                      <a:pt x="25" y="139"/>
                    </a:cubicBezTo>
                    <a:cubicBezTo>
                      <a:pt x="26" y="138"/>
                      <a:pt x="26" y="137"/>
                      <a:pt x="26" y="137"/>
                    </a:cubicBezTo>
                    <a:cubicBezTo>
                      <a:pt x="25" y="136"/>
                      <a:pt x="23" y="135"/>
                      <a:pt x="22" y="134"/>
                    </a:cubicBezTo>
                    <a:moveTo>
                      <a:pt x="25" y="129"/>
                    </a:moveTo>
                    <a:cubicBezTo>
                      <a:pt x="25" y="129"/>
                      <a:pt x="25" y="129"/>
                      <a:pt x="25" y="129"/>
                    </a:cubicBezTo>
                    <a:cubicBezTo>
                      <a:pt x="26" y="130"/>
                      <a:pt x="27" y="131"/>
                      <a:pt x="29" y="132"/>
                    </a:cubicBezTo>
                    <a:cubicBezTo>
                      <a:pt x="29" y="132"/>
                      <a:pt x="29" y="132"/>
                      <a:pt x="29" y="132"/>
                    </a:cubicBezTo>
                    <a:cubicBezTo>
                      <a:pt x="28" y="131"/>
                      <a:pt x="26" y="130"/>
                      <a:pt x="25" y="129"/>
                    </a:cubicBezTo>
                    <a:moveTo>
                      <a:pt x="30" y="120"/>
                    </a:moveTo>
                    <a:cubicBezTo>
                      <a:pt x="30" y="121"/>
                      <a:pt x="29" y="122"/>
                      <a:pt x="29" y="122"/>
                    </a:cubicBezTo>
                    <a:cubicBezTo>
                      <a:pt x="30" y="123"/>
                      <a:pt x="32" y="124"/>
                      <a:pt x="33" y="125"/>
                    </a:cubicBezTo>
                    <a:cubicBezTo>
                      <a:pt x="34" y="124"/>
                      <a:pt x="34" y="123"/>
                      <a:pt x="35" y="123"/>
                    </a:cubicBezTo>
                    <a:cubicBezTo>
                      <a:pt x="34" y="122"/>
                      <a:pt x="33" y="121"/>
                      <a:pt x="32" y="121"/>
                    </a:cubicBezTo>
                    <a:cubicBezTo>
                      <a:pt x="31" y="121"/>
                      <a:pt x="31" y="120"/>
                      <a:pt x="30" y="120"/>
                    </a:cubicBezTo>
                    <a:moveTo>
                      <a:pt x="39" y="110"/>
                    </a:moveTo>
                    <a:cubicBezTo>
                      <a:pt x="40" y="111"/>
                      <a:pt x="40" y="111"/>
                      <a:pt x="41" y="112"/>
                    </a:cubicBezTo>
                    <a:cubicBezTo>
                      <a:pt x="41" y="111"/>
                      <a:pt x="41" y="111"/>
                      <a:pt x="41" y="111"/>
                    </a:cubicBezTo>
                    <a:cubicBezTo>
                      <a:pt x="40" y="111"/>
                      <a:pt x="40" y="111"/>
                      <a:pt x="39" y="110"/>
                    </a:cubicBezTo>
                    <a:moveTo>
                      <a:pt x="42" y="102"/>
                    </a:moveTo>
                    <a:cubicBezTo>
                      <a:pt x="42" y="102"/>
                      <a:pt x="42" y="102"/>
                      <a:pt x="42" y="102"/>
                    </a:cubicBezTo>
                    <a:cubicBezTo>
                      <a:pt x="43" y="103"/>
                      <a:pt x="44" y="104"/>
                      <a:pt x="45" y="104"/>
                    </a:cubicBezTo>
                    <a:cubicBezTo>
                      <a:pt x="45" y="104"/>
                      <a:pt x="45" y="104"/>
                      <a:pt x="45" y="104"/>
                    </a:cubicBezTo>
                    <a:cubicBezTo>
                      <a:pt x="44" y="104"/>
                      <a:pt x="43" y="103"/>
                      <a:pt x="42" y="102"/>
                    </a:cubicBezTo>
                    <a:moveTo>
                      <a:pt x="48" y="92"/>
                    </a:moveTo>
                    <a:cubicBezTo>
                      <a:pt x="45" y="96"/>
                      <a:pt x="45" y="96"/>
                      <a:pt x="45" y="96"/>
                    </a:cubicBezTo>
                    <a:cubicBezTo>
                      <a:pt x="47" y="96"/>
                      <a:pt x="48" y="97"/>
                      <a:pt x="49" y="98"/>
                    </a:cubicBezTo>
                    <a:cubicBezTo>
                      <a:pt x="49" y="96"/>
                      <a:pt x="50" y="95"/>
                      <a:pt x="51" y="94"/>
                    </a:cubicBezTo>
                    <a:cubicBezTo>
                      <a:pt x="50" y="93"/>
                      <a:pt x="49" y="92"/>
                      <a:pt x="48" y="92"/>
                    </a:cubicBezTo>
                    <a:moveTo>
                      <a:pt x="48" y="91"/>
                    </a:moveTo>
                    <a:cubicBezTo>
                      <a:pt x="48" y="92"/>
                      <a:pt x="48" y="92"/>
                      <a:pt x="48" y="92"/>
                    </a:cubicBezTo>
                    <a:cubicBezTo>
                      <a:pt x="49" y="92"/>
                      <a:pt x="50" y="93"/>
                      <a:pt x="51" y="93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50" y="93"/>
                      <a:pt x="49" y="92"/>
                      <a:pt x="48" y="91"/>
                    </a:cubicBezTo>
                    <a:moveTo>
                      <a:pt x="53" y="82"/>
                    </a:moveTo>
                    <a:cubicBezTo>
                      <a:pt x="53" y="82"/>
                      <a:pt x="53" y="83"/>
                      <a:pt x="52" y="83"/>
                    </a:cubicBezTo>
                    <a:cubicBezTo>
                      <a:pt x="54" y="84"/>
                      <a:pt x="55" y="85"/>
                      <a:pt x="56" y="85"/>
                    </a:cubicBezTo>
                    <a:cubicBezTo>
                      <a:pt x="56" y="85"/>
                      <a:pt x="57" y="84"/>
                      <a:pt x="57" y="84"/>
                    </a:cubicBezTo>
                    <a:cubicBezTo>
                      <a:pt x="53" y="82"/>
                      <a:pt x="53" y="82"/>
                      <a:pt x="53" y="82"/>
                    </a:cubicBezTo>
                    <a:moveTo>
                      <a:pt x="55" y="78"/>
                    </a:moveTo>
                    <a:cubicBezTo>
                      <a:pt x="55" y="79"/>
                      <a:pt x="54" y="80"/>
                      <a:pt x="54" y="80"/>
                    </a:cubicBezTo>
                    <a:cubicBezTo>
                      <a:pt x="55" y="81"/>
                      <a:pt x="56" y="82"/>
                      <a:pt x="58" y="82"/>
                    </a:cubicBezTo>
                    <a:cubicBezTo>
                      <a:pt x="58" y="82"/>
                      <a:pt x="58" y="81"/>
                      <a:pt x="59" y="80"/>
                    </a:cubicBezTo>
                    <a:cubicBezTo>
                      <a:pt x="58" y="80"/>
                      <a:pt x="56" y="79"/>
                      <a:pt x="55" y="78"/>
                    </a:cubicBezTo>
                    <a:moveTo>
                      <a:pt x="55" y="78"/>
                    </a:moveTo>
                    <a:cubicBezTo>
                      <a:pt x="55" y="78"/>
                      <a:pt x="55" y="78"/>
                      <a:pt x="55" y="78"/>
                    </a:cubicBezTo>
                    <a:cubicBezTo>
                      <a:pt x="59" y="80"/>
                      <a:pt x="59" y="80"/>
                      <a:pt x="59" y="80"/>
                    </a:cubicBezTo>
                    <a:cubicBezTo>
                      <a:pt x="59" y="80"/>
                      <a:pt x="59" y="80"/>
                      <a:pt x="59" y="80"/>
                    </a:cubicBezTo>
                    <a:cubicBezTo>
                      <a:pt x="58" y="80"/>
                      <a:pt x="57" y="79"/>
                      <a:pt x="55" y="78"/>
                    </a:cubicBezTo>
                    <a:moveTo>
                      <a:pt x="58" y="73"/>
                    </a:moveTo>
                    <a:cubicBezTo>
                      <a:pt x="58" y="74"/>
                      <a:pt x="57" y="75"/>
                      <a:pt x="57" y="75"/>
                    </a:cubicBezTo>
                    <a:cubicBezTo>
                      <a:pt x="58" y="76"/>
                      <a:pt x="59" y="77"/>
                      <a:pt x="61" y="78"/>
                    </a:cubicBezTo>
                    <a:cubicBezTo>
                      <a:pt x="61" y="77"/>
                      <a:pt x="61" y="76"/>
                      <a:pt x="62" y="76"/>
                    </a:cubicBezTo>
                    <a:cubicBezTo>
                      <a:pt x="61" y="75"/>
                      <a:pt x="61" y="75"/>
                      <a:pt x="60" y="75"/>
                    </a:cubicBezTo>
                    <a:cubicBezTo>
                      <a:pt x="59" y="74"/>
                      <a:pt x="59" y="74"/>
                      <a:pt x="58" y="73"/>
                    </a:cubicBezTo>
                    <a:moveTo>
                      <a:pt x="60" y="69"/>
                    </a:moveTo>
                    <a:cubicBezTo>
                      <a:pt x="60" y="70"/>
                      <a:pt x="59" y="71"/>
                      <a:pt x="58" y="72"/>
                    </a:cubicBezTo>
                    <a:cubicBezTo>
                      <a:pt x="60" y="73"/>
                      <a:pt x="61" y="74"/>
                      <a:pt x="62" y="75"/>
                    </a:cubicBezTo>
                    <a:cubicBezTo>
                      <a:pt x="63" y="74"/>
                      <a:pt x="64" y="73"/>
                      <a:pt x="64" y="72"/>
                    </a:cubicBezTo>
                    <a:cubicBezTo>
                      <a:pt x="60" y="69"/>
                      <a:pt x="60" y="69"/>
                      <a:pt x="60" y="69"/>
                    </a:cubicBezTo>
                    <a:moveTo>
                      <a:pt x="61" y="68"/>
                    </a:moveTo>
                    <a:cubicBezTo>
                      <a:pt x="61" y="68"/>
                      <a:pt x="61" y="68"/>
                      <a:pt x="61" y="68"/>
                    </a:cubicBezTo>
                    <a:cubicBezTo>
                      <a:pt x="62" y="69"/>
                      <a:pt x="64" y="70"/>
                      <a:pt x="65" y="71"/>
                    </a:cubicBezTo>
                    <a:cubicBezTo>
                      <a:pt x="65" y="71"/>
                      <a:pt x="65" y="70"/>
                      <a:pt x="65" y="70"/>
                    </a:cubicBezTo>
                    <a:cubicBezTo>
                      <a:pt x="64" y="69"/>
                      <a:pt x="62" y="69"/>
                      <a:pt x="61" y="68"/>
                    </a:cubicBezTo>
                    <a:moveTo>
                      <a:pt x="62" y="66"/>
                    </a:moveTo>
                    <a:cubicBezTo>
                      <a:pt x="62" y="67"/>
                      <a:pt x="61" y="67"/>
                      <a:pt x="61" y="68"/>
                    </a:cubicBezTo>
                    <a:cubicBezTo>
                      <a:pt x="62" y="68"/>
                      <a:pt x="64" y="69"/>
                      <a:pt x="65" y="70"/>
                    </a:cubicBezTo>
                    <a:cubicBezTo>
                      <a:pt x="66" y="69"/>
                      <a:pt x="66" y="69"/>
                      <a:pt x="66" y="68"/>
                    </a:cubicBezTo>
                    <a:cubicBezTo>
                      <a:pt x="62" y="66"/>
                      <a:pt x="62" y="66"/>
                      <a:pt x="62" y="66"/>
                    </a:cubicBezTo>
                    <a:moveTo>
                      <a:pt x="63" y="64"/>
                    </a:moveTo>
                    <a:cubicBezTo>
                      <a:pt x="63" y="64"/>
                      <a:pt x="63" y="64"/>
                      <a:pt x="63" y="64"/>
                    </a:cubicBezTo>
                    <a:cubicBezTo>
                      <a:pt x="64" y="65"/>
                      <a:pt x="66" y="66"/>
                      <a:pt x="67" y="67"/>
                    </a:cubicBezTo>
                    <a:cubicBezTo>
                      <a:pt x="67" y="67"/>
                      <a:pt x="67" y="67"/>
                      <a:pt x="68" y="67"/>
                    </a:cubicBezTo>
                    <a:cubicBezTo>
                      <a:pt x="66" y="66"/>
                      <a:pt x="64" y="65"/>
                      <a:pt x="63" y="64"/>
                    </a:cubicBezTo>
                    <a:moveTo>
                      <a:pt x="64" y="63"/>
                    </a:moveTo>
                    <a:cubicBezTo>
                      <a:pt x="64" y="63"/>
                      <a:pt x="63" y="63"/>
                      <a:pt x="63" y="63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67" y="66"/>
                      <a:pt x="67" y="66"/>
                      <a:pt x="68" y="66"/>
                    </a:cubicBezTo>
                    <a:cubicBezTo>
                      <a:pt x="68" y="66"/>
                      <a:pt x="68" y="66"/>
                      <a:pt x="68" y="66"/>
                    </a:cubicBezTo>
                    <a:cubicBezTo>
                      <a:pt x="67" y="65"/>
                      <a:pt x="65" y="64"/>
                      <a:pt x="64" y="63"/>
                    </a:cubicBezTo>
                    <a:moveTo>
                      <a:pt x="66" y="59"/>
                    </a:moveTo>
                    <a:cubicBezTo>
                      <a:pt x="65" y="60"/>
                      <a:pt x="65" y="60"/>
                      <a:pt x="65" y="61"/>
                    </a:cubicBezTo>
                    <a:cubicBezTo>
                      <a:pt x="66" y="62"/>
                      <a:pt x="68" y="63"/>
                      <a:pt x="69" y="63"/>
                    </a:cubicBezTo>
                    <a:cubicBezTo>
                      <a:pt x="70" y="63"/>
                      <a:pt x="70" y="63"/>
                      <a:pt x="70" y="62"/>
                    </a:cubicBezTo>
                    <a:cubicBezTo>
                      <a:pt x="69" y="61"/>
                      <a:pt x="67" y="60"/>
                      <a:pt x="66" y="59"/>
                    </a:cubicBezTo>
                    <a:moveTo>
                      <a:pt x="69" y="54"/>
                    </a:moveTo>
                    <a:cubicBezTo>
                      <a:pt x="68" y="55"/>
                      <a:pt x="67" y="56"/>
                      <a:pt x="67" y="58"/>
                    </a:cubicBezTo>
                    <a:cubicBezTo>
                      <a:pt x="68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70" y="60"/>
                      <a:pt x="71" y="61"/>
                    </a:cubicBezTo>
                    <a:cubicBezTo>
                      <a:pt x="72" y="59"/>
                      <a:pt x="73" y="58"/>
                      <a:pt x="74" y="57"/>
                    </a:cubicBezTo>
                    <a:cubicBezTo>
                      <a:pt x="72" y="56"/>
                      <a:pt x="70" y="55"/>
                      <a:pt x="69" y="54"/>
                    </a:cubicBezTo>
                    <a:moveTo>
                      <a:pt x="71" y="51"/>
                    </a:moveTo>
                    <a:cubicBezTo>
                      <a:pt x="70" y="51"/>
                      <a:pt x="70" y="52"/>
                      <a:pt x="69" y="53"/>
                    </a:cubicBezTo>
                    <a:cubicBezTo>
                      <a:pt x="71" y="54"/>
                      <a:pt x="73" y="55"/>
                      <a:pt x="74" y="56"/>
                    </a:cubicBezTo>
                    <a:cubicBezTo>
                      <a:pt x="75" y="55"/>
                      <a:pt x="75" y="54"/>
                      <a:pt x="76" y="54"/>
                    </a:cubicBezTo>
                    <a:cubicBezTo>
                      <a:pt x="74" y="53"/>
                      <a:pt x="73" y="52"/>
                      <a:pt x="71" y="51"/>
                    </a:cubicBezTo>
                    <a:cubicBezTo>
                      <a:pt x="71" y="51"/>
                      <a:pt x="71" y="51"/>
                      <a:pt x="71" y="51"/>
                    </a:cubicBezTo>
                    <a:moveTo>
                      <a:pt x="71" y="49"/>
                    </a:moveTo>
                    <a:cubicBezTo>
                      <a:pt x="71" y="50"/>
                      <a:pt x="71" y="50"/>
                      <a:pt x="71" y="50"/>
                    </a:cubicBezTo>
                    <a:cubicBezTo>
                      <a:pt x="73" y="51"/>
                      <a:pt x="74" y="52"/>
                      <a:pt x="76" y="53"/>
                    </a:cubicBezTo>
                    <a:cubicBezTo>
                      <a:pt x="76" y="53"/>
                      <a:pt x="76" y="52"/>
                      <a:pt x="76" y="52"/>
                    </a:cubicBezTo>
                    <a:cubicBezTo>
                      <a:pt x="75" y="51"/>
                      <a:pt x="73" y="50"/>
                      <a:pt x="71" y="49"/>
                    </a:cubicBezTo>
                    <a:moveTo>
                      <a:pt x="72" y="49"/>
                    </a:move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moveTo>
                      <a:pt x="74" y="45"/>
                    </a:moveTo>
                    <a:cubicBezTo>
                      <a:pt x="73" y="46"/>
                      <a:pt x="73" y="46"/>
                      <a:pt x="73" y="47"/>
                    </a:cubicBezTo>
                    <a:cubicBezTo>
                      <a:pt x="74" y="48"/>
                      <a:pt x="76" y="49"/>
                      <a:pt x="78" y="50"/>
                    </a:cubicBezTo>
                    <a:cubicBezTo>
                      <a:pt x="78" y="49"/>
                      <a:pt x="78" y="49"/>
                      <a:pt x="79" y="48"/>
                    </a:cubicBezTo>
                    <a:cubicBezTo>
                      <a:pt x="77" y="47"/>
                      <a:pt x="75" y="46"/>
                      <a:pt x="74" y="45"/>
                    </a:cubicBezTo>
                    <a:moveTo>
                      <a:pt x="74" y="45"/>
                    </a:moveTo>
                    <a:cubicBezTo>
                      <a:pt x="74" y="45"/>
                      <a:pt x="74" y="45"/>
                      <a:pt x="74" y="45"/>
                    </a:cubicBezTo>
                    <a:cubicBezTo>
                      <a:pt x="75" y="46"/>
                      <a:pt x="77" y="47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7" y="47"/>
                      <a:pt x="76" y="46"/>
                      <a:pt x="74" y="45"/>
                    </a:cubicBezTo>
                    <a:moveTo>
                      <a:pt x="75" y="42"/>
                    </a:moveTo>
                    <a:cubicBezTo>
                      <a:pt x="75" y="43"/>
                      <a:pt x="75" y="43"/>
                      <a:pt x="74" y="44"/>
                    </a:cubicBezTo>
                    <a:cubicBezTo>
                      <a:pt x="76" y="45"/>
                      <a:pt x="78" y="46"/>
                      <a:pt x="79" y="47"/>
                    </a:cubicBezTo>
                    <a:cubicBezTo>
                      <a:pt x="80" y="47"/>
                      <a:pt x="80" y="46"/>
                      <a:pt x="81" y="45"/>
                    </a:cubicBezTo>
                    <a:cubicBezTo>
                      <a:pt x="79" y="44"/>
                      <a:pt x="77" y="43"/>
                      <a:pt x="75" y="42"/>
                    </a:cubicBezTo>
                    <a:moveTo>
                      <a:pt x="76" y="42"/>
                    </a:moveTo>
                    <a:cubicBezTo>
                      <a:pt x="75" y="42"/>
                      <a:pt x="75" y="42"/>
                      <a:pt x="75" y="42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79" y="44"/>
                      <a:pt x="77" y="43"/>
                      <a:pt x="76" y="42"/>
                    </a:cubicBezTo>
                    <a:moveTo>
                      <a:pt x="77" y="39"/>
                    </a:moveTo>
                    <a:cubicBezTo>
                      <a:pt x="77" y="40"/>
                      <a:pt x="76" y="40"/>
                      <a:pt x="76" y="41"/>
                    </a:cubicBezTo>
                    <a:cubicBezTo>
                      <a:pt x="78" y="42"/>
                      <a:pt x="80" y="43"/>
                      <a:pt x="81" y="44"/>
                    </a:cubicBezTo>
                    <a:cubicBezTo>
                      <a:pt x="82" y="43"/>
                      <a:pt x="82" y="43"/>
                      <a:pt x="83" y="42"/>
                    </a:cubicBezTo>
                    <a:cubicBezTo>
                      <a:pt x="81" y="41"/>
                      <a:pt x="79" y="40"/>
                      <a:pt x="77" y="39"/>
                    </a:cubicBezTo>
                    <a:moveTo>
                      <a:pt x="84" y="35"/>
                    </a:moveTo>
                    <a:cubicBezTo>
                      <a:pt x="84" y="35"/>
                      <a:pt x="83" y="36"/>
                      <a:pt x="83" y="36"/>
                    </a:cubicBezTo>
                    <a:cubicBezTo>
                      <a:pt x="84" y="36"/>
                      <a:pt x="85" y="37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5" y="36"/>
                      <a:pt x="84" y="36"/>
                      <a:pt x="84" y="35"/>
                    </a:cubicBezTo>
                    <a:moveTo>
                      <a:pt x="79" y="34"/>
                    </a:moveTo>
                    <a:cubicBezTo>
                      <a:pt x="79" y="35"/>
                      <a:pt x="79" y="36"/>
                      <a:pt x="78" y="37"/>
                    </a:cubicBezTo>
                    <a:cubicBezTo>
                      <a:pt x="80" y="38"/>
                      <a:pt x="82" y="39"/>
                      <a:pt x="84" y="40"/>
                    </a:cubicBezTo>
                    <a:cubicBezTo>
                      <a:pt x="84" y="39"/>
                      <a:pt x="85" y="39"/>
                      <a:pt x="85" y="38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3" y="37"/>
                      <a:pt x="83" y="37"/>
                      <a:pt x="82" y="37"/>
                    </a:cubicBezTo>
                    <a:cubicBezTo>
                      <a:pt x="83" y="37"/>
                      <a:pt x="83" y="37"/>
                      <a:pt x="83" y="36"/>
                    </a:cubicBezTo>
                    <a:cubicBezTo>
                      <a:pt x="79" y="34"/>
                      <a:pt x="79" y="34"/>
                      <a:pt x="79" y="34"/>
                    </a:cubicBezTo>
                    <a:moveTo>
                      <a:pt x="84" y="34"/>
                    </a:move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6"/>
                      <a:pt x="85" y="36"/>
                      <a:pt x="86" y="37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6" y="35"/>
                      <a:pt x="85" y="35"/>
                      <a:pt x="84" y="34"/>
                    </a:cubicBezTo>
                    <a:moveTo>
                      <a:pt x="80" y="33"/>
                    </a:moveTo>
                    <a:cubicBezTo>
                      <a:pt x="80" y="33"/>
                      <a:pt x="80" y="34"/>
                      <a:pt x="80" y="34"/>
                    </a:cubicBezTo>
                    <a:cubicBezTo>
                      <a:pt x="81" y="34"/>
                      <a:pt x="82" y="35"/>
                      <a:pt x="83" y="36"/>
                    </a:cubicBezTo>
                    <a:cubicBezTo>
                      <a:pt x="83" y="36"/>
                      <a:pt x="83" y="35"/>
                      <a:pt x="84" y="35"/>
                    </a:cubicBezTo>
                    <a:cubicBezTo>
                      <a:pt x="82" y="34"/>
                      <a:pt x="81" y="34"/>
                      <a:pt x="80" y="33"/>
                    </a:cubicBezTo>
                    <a:moveTo>
                      <a:pt x="85" y="33"/>
                    </a:moveTo>
                    <a:cubicBezTo>
                      <a:pt x="85" y="33"/>
                      <a:pt x="84" y="34"/>
                      <a:pt x="84" y="34"/>
                    </a:cubicBezTo>
                    <a:cubicBezTo>
                      <a:pt x="85" y="35"/>
                      <a:pt x="86" y="35"/>
                      <a:pt x="87" y="36"/>
                    </a:cubicBezTo>
                    <a:cubicBezTo>
                      <a:pt x="87" y="35"/>
                      <a:pt x="87" y="35"/>
                      <a:pt x="87" y="34"/>
                    </a:cubicBezTo>
                    <a:cubicBezTo>
                      <a:pt x="87" y="34"/>
                      <a:pt x="86" y="33"/>
                      <a:pt x="85" y="33"/>
                    </a:cubicBezTo>
                    <a:moveTo>
                      <a:pt x="81" y="32"/>
                    </a:moveTo>
                    <a:cubicBezTo>
                      <a:pt x="81" y="32"/>
                      <a:pt x="80" y="33"/>
                      <a:pt x="80" y="33"/>
                    </a:cubicBezTo>
                    <a:cubicBezTo>
                      <a:pt x="81" y="34"/>
                      <a:pt x="82" y="34"/>
                      <a:pt x="84" y="35"/>
                    </a:cubicBezTo>
                    <a:cubicBezTo>
                      <a:pt x="84" y="35"/>
                      <a:pt x="84" y="34"/>
                      <a:pt x="84" y="34"/>
                    </a:cubicBezTo>
                    <a:cubicBezTo>
                      <a:pt x="83" y="34"/>
                      <a:pt x="82" y="33"/>
                      <a:pt x="81" y="32"/>
                    </a:cubicBezTo>
                    <a:moveTo>
                      <a:pt x="86" y="31"/>
                    </a:moveTo>
                    <a:cubicBezTo>
                      <a:pt x="86" y="31"/>
                      <a:pt x="86" y="32"/>
                      <a:pt x="85" y="32"/>
                    </a:cubicBezTo>
                    <a:cubicBezTo>
                      <a:pt x="86" y="33"/>
                      <a:pt x="87" y="33"/>
                      <a:pt x="88" y="34"/>
                    </a:cubicBezTo>
                    <a:cubicBezTo>
                      <a:pt x="88" y="33"/>
                      <a:pt x="88" y="33"/>
                      <a:pt x="89" y="33"/>
                    </a:cubicBezTo>
                    <a:cubicBezTo>
                      <a:pt x="88" y="32"/>
                      <a:pt x="87" y="32"/>
                      <a:pt x="86" y="31"/>
                    </a:cubicBezTo>
                    <a:moveTo>
                      <a:pt x="81" y="31"/>
                    </a:moveTo>
                    <a:cubicBezTo>
                      <a:pt x="81" y="31"/>
                      <a:pt x="81" y="32"/>
                      <a:pt x="81" y="32"/>
                    </a:cubicBezTo>
                    <a:cubicBezTo>
                      <a:pt x="82" y="33"/>
                      <a:pt x="83" y="33"/>
                      <a:pt x="84" y="34"/>
                    </a:cubicBezTo>
                    <a:cubicBezTo>
                      <a:pt x="84" y="34"/>
                      <a:pt x="85" y="33"/>
                      <a:pt x="85" y="33"/>
                    </a:cubicBezTo>
                    <a:cubicBezTo>
                      <a:pt x="84" y="32"/>
                      <a:pt x="83" y="31"/>
                      <a:pt x="81" y="31"/>
                    </a:cubicBezTo>
                    <a:moveTo>
                      <a:pt x="87" y="30"/>
                    </a:moveTo>
                    <a:cubicBezTo>
                      <a:pt x="87" y="30"/>
                      <a:pt x="87" y="30"/>
                      <a:pt x="87" y="30"/>
                    </a:cubicBezTo>
                    <a:cubicBezTo>
                      <a:pt x="87" y="31"/>
                      <a:pt x="88" y="31"/>
                      <a:pt x="89" y="32"/>
                    </a:cubicBezTo>
                    <a:cubicBezTo>
                      <a:pt x="89" y="32"/>
                      <a:pt x="89" y="31"/>
                      <a:pt x="89" y="31"/>
                    </a:cubicBezTo>
                    <a:cubicBezTo>
                      <a:pt x="87" y="30"/>
                      <a:pt x="87" y="30"/>
                      <a:pt x="87" y="30"/>
                    </a:cubicBezTo>
                    <a:moveTo>
                      <a:pt x="83" y="29"/>
                    </a:moveTo>
                    <a:cubicBezTo>
                      <a:pt x="82" y="29"/>
                      <a:pt x="82" y="30"/>
                      <a:pt x="82" y="30"/>
                    </a:cubicBezTo>
                    <a:cubicBezTo>
                      <a:pt x="83" y="31"/>
                      <a:pt x="84" y="31"/>
                      <a:pt x="85" y="32"/>
                    </a:cubicBezTo>
                    <a:cubicBezTo>
                      <a:pt x="85" y="32"/>
                      <a:pt x="86" y="31"/>
                      <a:pt x="86" y="31"/>
                    </a:cubicBezTo>
                    <a:cubicBezTo>
                      <a:pt x="85" y="30"/>
                      <a:pt x="84" y="29"/>
                      <a:pt x="83" y="29"/>
                    </a:cubicBezTo>
                    <a:moveTo>
                      <a:pt x="83" y="28"/>
                    </a:moveTo>
                    <a:cubicBezTo>
                      <a:pt x="83" y="28"/>
                      <a:pt x="83" y="28"/>
                      <a:pt x="83" y="28"/>
                    </a:cubicBezTo>
                    <a:cubicBezTo>
                      <a:pt x="84" y="29"/>
                      <a:pt x="85" y="29"/>
                      <a:pt x="86" y="30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93" y="19"/>
                    </a:moveTo>
                    <a:cubicBezTo>
                      <a:pt x="91" y="23"/>
                      <a:pt x="89" y="26"/>
                      <a:pt x="87" y="30"/>
                    </a:cubicBezTo>
                    <a:cubicBezTo>
                      <a:pt x="89" y="31"/>
                      <a:pt x="89" y="31"/>
                      <a:pt x="89" y="31"/>
                    </a:cubicBezTo>
                    <a:cubicBezTo>
                      <a:pt x="90" y="31"/>
                      <a:pt x="90" y="30"/>
                      <a:pt x="90" y="30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5" y="20"/>
                      <a:pt x="94" y="20"/>
                      <a:pt x="93" y="19"/>
                    </a:cubicBezTo>
                    <a:moveTo>
                      <a:pt x="95" y="17"/>
                    </a:moveTo>
                    <a:cubicBezTo>
                      <a:pt x="94" y="18"/>
                      <a:pt x="94" y="19"/>
                      <a:pt x="93" y="19"/>
                    </a:cubicBezTo>
                    <a:cubicBezTo>
                      <a:pt x="94" y="20"/>
                      <a:pt x="95" y="20"/>
                      <a:pt x="96" y="21"/>
                    </a:cubicBezTo>
                    <a:cubicBezTo>
                      <a:pt x="97" y="19"/>
                      <a:pt x="97" y="19"/>
                      <a:pt x="97" y="19"/>
                    </a:cubicBezTo>
                    <a:cubicBezTo>
                      <a:pt x="97" y="18"/>
                      <a:pt x="96" y="18"/>
                      <a:pt x="96" y="18"/>
                    </a:cubicBezTo>
                    <a:cubicBezTo>
                      <a:pt x="95" y="18"/>
                      <a:pt x="95" y="17"/>
                      <a:pt x="95" y="17"/>
                    </a:cubicBezTo>
                    <a:moveTo>
                      <a:pt x="95" y="17"/>
                    </a:moveTo>
                    <a:cubicBezTo>
                      <a:pt x="95" y="17"/>
                      <a:pt x="95" y="17"/>
                      <a:pt x="95" y="17"/>
                    </a:cubicBezTo>
                    <a:cubicBezTo>
                      <a:pt x="95" y="17"/>
                      <a:pt x="95" y="18"/>
                      <a:pt x="96" y="18"/>
                    </a:cubicBezTo>
                    <a:cubicBezTo>
                      <a:pt x="96" y="18"/>
                      <a:pt x="97" y="18"/>
                      <a:pt x="97" y="19"/>
                    </a:cubicBezTo>
                    <a:cubicBezTo>
                      <a:pt x="97" y="18"/>
                      <a:pt x="97" y="18"/>
                      <a:pt x="97" y="18"/>
                    </a:cubicBezTo>
                    <a:cubicBezTo>
                      <a:pt x="96" y="18"/>
                      <a:pt x="96" y="17"/>
                      <a:pt x="95" y="17"/>
                    </a:cubicBezTo>
                    <a:moveTo>
                      <a:pt x="89" y="17"/>
                    </a:moveTo>
                    <a:cubicBezTo>
                      <a:pt x="87" y="20"/>
                      <a:pt x="85" y="24"/>
                      <a:pt x="83" y="28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8" y="26"/>
                      <a:pt x="90" y="22"/>
                      <a:pt x="92" y="19"/>
                    </a:cubicBezTo>
                    <a:cubicBezTo>
                      <a:pt x="91" y="18"/>
                      <a:pt x="90" y="18"/>
                      <a:pt x="89" y="17"/>
                    </a:cubicBezTo>
                    <a:moveTo>
                      <a:pt x="96" y="15"/>
                    </a:moveTo>
                    <a:cubicBezTo>
                      <a:pt x="96" y="16"/>
                      <a:pt x="96" y="16"/>
                      <a:pt x="95" y="16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7"/>
                      <a:pt x="98" y="17"/>
                      <a:pt x="98" y="17"/>
                    </a:cubicBezTo>
                    <a:cubicBezTo>
                      <a:pt x="96" y="15"/>
                      <a:pt x="96" y="15"/>
                      <a:pt x="96" y="15"/>
                    </a:cubicBezTo>
                    <a:moveTo>
                      <a:pt x="90" y="15"/>
                    </a:moveTo>
                    <a:cubicBezTo>
                      <a:pt x="90" y="15"/>
                      <a:pt x="89" y="16"/>
                      <a:pt x="89" y="17"/>
                    </a:cubicBezTo>
                    <a:cubicBezTo>
                      <a:pt x="90" y="18"/>
                      <a:pt x="91" y="18"/>
                      <a:pt x="92" y="19"/>
                    </a:cubicBezTo>
                    <a:cubicBezTo>
                      <a:pt x="93" y="18"/>
                      <a:pt x="93" y="17"/>
                      <a:pt x="94" y="17"/>
                    </a:cubicBezTo>
                    <a:cubicBezTo>
                      <a:pt x="92" y="16"/>
                      <a:pt x="91" y="15"/>
                      <a:pt x="90" y="15"/>
                    </a:cubicBezTo>
                    <a:moveTo>
                      <a:pt x="90" y="14"/>
                    </a:moveTo>
                    <a:cubicBezTo>
                      <a:pt x="90" y="14"/>
                      <a:pt x="90" y="14"/>
                      <a:pt x="90" y="15"/>
                    </a:cubicBezTo>
                    <a:cubicBezTo>
                      <a:pt x="91" y="15"/>
                      <a:pt x="92" y="16"/>
                      <a:pt x="94" y="17"/>
                    </a:cubicBezTo>
                    <a:cubicBezTo>
                      <a:pt x="94" y="16"/>
                      <a:pt x="94" y="16"/>
                      <a:pt x="94" y="16"/>
                    </a:cubicBezTo>
                    <a:cubicBezTo>
                      <a:pt x="93" y="16"/>
                      <a:pt x="92" y="15"/>
                      <a:pt x="90" y="14"/>
                    </a:cubicBezTo>
                    <a:moveTo>
                      <a:pt x="97" y="14"/>
                    </a:moveTo>
                    <a:cubicBezTo>
                      <a:pt x="97" y="14"/>
                      <a:pt x="96" y="15"/>
                      <a:pt x="96" y="15"/>
                    </a:cubicBezTo>
                    <a:cubicBezTo>
                      <a:pt x="97" y="16"/>
                      <a:pt x="98" y="16"/>
                      <a:pt x="98" y="17"/>
                    </a:cubicBezTo>
                    <a:cubicBezTo>
                      <a:pt x="99" y="15"/>
                      <a:pt x="99" y="15"/>
                      <a:pt x="99" y="15"/>
                    </a:cubicBezTo>
                    <a:cubicBezTo>
                      <a:pt x="98" y="15"/>
                      <a:pt x="98" y="14"/>
                      <a:pt x="97" y="14"/>
                    </a:cubicBezTo>
                    <a:moveTo>
                      <a:pt x="91" y="13"/>
                    </a:moveTo>
                    <a:cubicBezTo>
                      <a:pt x="91" y="13"/>
                      <a:pt x="91" y="13"/>
                      <a:pt x="91" y="13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1" y="13"/>
                      <a:pt x="91" y="13"/>
                      <a:pt x="91" y="13"/>
                    </a:cubicBezTo>
                    <a:moveTo>
                      <a:pt x="99" y="11"/>
                    </a:moveTo>
                    <a:cubicBezTo>
                      <a:pt x="98" y="11"/>
                      <a:pt x="98" y="12"/>
                      <a:pt x="98" y="12"/>
                    </a:cubicBezTo>
                    <a:cubicBezTo>
                      <a:pt x="98" y="12"/>
                      <a:pt x="98" y="13"/>
                      <a:pt x="97" y="13"/>
                    </a:cubicBezTo>
                    <a:cubicBezTo>
                      <a:pt x="98" y="13"/>
                      <a:pt x="99" y="14"/>
                      <a:pt x="100" y="14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0" y="12"/>
                      <a:pt x="99" y="11"/>
                      <a:pt x="99" y="11"/>
                    </a:cubicBezTo>
                    <a:moveTo>
                      <a:pt x="92" y="11"/>
                    </a:moveTo>
                    <a:cubicBezTo>
                      <a:pt x="92" y="11"/>
                      <a:pt x="92" y="12"/>
                      <a:pt x="91" y="12"/>
                    </a:cubicBezTo>
                    <a:cubicBezTo>
                      <a:pt x="93" y="13"/>
                      <a:pt x="94" y="14"/>
                      <a:pt x="95" y="14"/>
                    </a:cubicBezTo>
                    <a:cubicBezTo>
                      <a:pt x="95" y="14"/>
                      <a:pt x="95" y="13"/>
                      <a:pt x="96" y="13"/>
                    </a:cubicBezTo>
                    <a:cubicBezTo>
                      <a:pt x="94" y="12"/>
                      <a:pt x="93" y="11"/>
                      <a:pt x="92" y="11"/>
                    </a:cubicBezTo>
                    <a:moveTo>
                      <a:pt x="100" y="9"/>
                    </a:moveTo>
                    <a:cubicBezTo>
                      <a:pt x="100" y="9"/>
                      <a:pt x="100" y="10"/>
                      <a:pt x="99" y="10"/>
                    </a:cubicBezTo>
                    <a:cubicBezTo>
                      <a:pt x="100" y="11"/>
                      <a:pt x="101" y="11"/>
                      <a:pt x="102" y="11"/>
                    </a:cubicBezTo>
                    <a:cubicBezTo>
                      <a:pt x="102" y="10"/>
                      <a:pt x="102" y="10"/>
                      <a:pt x="102" y="10"/>
                    </a:cubicBezTo>
                    <a:cubicBezTo>
                      <a:pt x="102" y="10"/>
                      <a:pt x="101" y="9"/>
                      <a:pt x="100" y="9"/>
                    </a:cubicBezTo>
                    <a:moveTo>
                      <a:pt x="94" y="8"/>
                    </a:moveTo>
                    <a:cubicBezTo>
                      <a:pt x="93" y="9"/>
                      <a:pt x="93" y="9"/>
                      <a:pt x="93" y="10"/>
                    </a:cubicBezTo>
                    <a:cubicBezTo>
                      <a:pt x="93" y="10"/>
                      <a:pt x="94" y="11"/>
                      <a:pt x="95" y="11"/>
                    </a:cubicBezTo>
                    <a:cubicBezTo>
                      <a:pt x="95" y="12"/>
                      <a:pt x="96" y="12"/>
                      <a:pt x="96" y="12"/>
                    </a:cubicBezTo>
                    <a:cubicBezTo>
                      <a:pt x="96" y="11"/>
                      <a:pt x="97" y="11"/>
                      <a:pt x="97" y="10"/>
                    </a:cubicBezTo>
                    <a:cubicBezTo>
                      <a:pt x="96" y="9"/>
                      <a:pt x="95" y="9"/>
                      <a:pt x="94" y="8"/>
                    </a:cubicBezTo>
                    <a:moveTo>
                      <a:pt x="101" y="8"/>
                    </a:moveTo>
                    <a:cubicBezTo>
                      <a:pt x="101" y="8"/>
                      <a:pt x="100" y="8"/>
                      <a:pt x="100" y="8"/>
                    </a:cubicBezTo>
                    <a:cubicBezTo>
                      <a:pt x="101" y="9"/>
                      <a:pt x="102" y="9"/>
                      <a:pt x="103" y="10"/>
                    </a:cubicBezTo>
                    <a:cubicBezTo>
                      <a:pt x="103" y="9"/>
                      <a:pt x="103" y="9"/>
                      <a:pt x="103" y="9"/>
                    </a:cubicBezTo>
                    <a:cubicBezTo>
                      <a:pt x="102" y="9"/>
                      <a:pt x="101" y="8"/>
                      <a:pt x="101" y="8"/>
                    </a:cubicBezTo>
                    <a:moveTo>
                      <a:pt x="102" y="6"/>
                    </a:moveTo>
                    <a:cubicBezTo>
                      <a:pt x="101" y="6"/>
                      <a:pt x="101" y="7"/>
                      <a:pt x="101" y="8"/>
                    </a:cubicBezTo>
                    <a:cubicBezTo>
                      <a:pt x="101" y="8"/>
                      <a:pt x="102" y="9"/>
                      <a:pt x="103" y="9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3" y="7"/>
                      <a:pt x="103" y="6"/>
                      <a:pt x="102" y="6"/>
                    </a:cubicBezTo>
                    <a:moveTo>
                      <a:pt x="95" y="6"/>
                    </a:moveTo>
                    <a:cubicBezTo>
                      <a:pt x="95" y="6"/>
                      <a:pt x="94" y="7"/>
                      <a:pt x="94" y="7"/>
                    </a:cubicBezTo>
                    <a:cubicBezTo>
                      <a:pt x="95" y="8"/>
                      <a:pt x="96" y="8"/>
                      <a:pt x="98" y="9"/>
                    </a:cubicBezTo>
                    <a:cubicBezTo>
                      <a:pt x="98" y="9"/>
                      <a:pt x="98" y="8"/>
                      <a:pt x="98" y="8"/>
                    </a:cubicBezTo>
                    <a:cubicBezTo>
                      <a:pt x="97" y="7"/>
                      <a:pt x="96" y="6"/>
                      <a:pt x="95" y="6"/>
                    </a:cubicBezTo>
                    <a:moveTo>
                      <a:pt x="95" y="5"/>
                    </a:moveTo>
                    <a:cubicBezTo>
                      <a:pt x="95" y="5"/>
                      <a:pt x="95" y="5"/>
                      <a:pt x="95" y="5"/>
                    </a:cubicBezTo>
                    <a:cubicBezTo>
                      <a:pt x="96" y="6"/>
                      <a:pt x="97" y="7"/>
                      <a:pt x="98" y="7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8" y="6"/>
                      <a:pt x="97" y="5"/>
                      <a:pt x="95" y="5"/>
                    </a:cubicBezTo>
                    <a:moveTo>
                      <a:pt x="103" y="3"/>
                    </a:moveTo>
                    <a:cubicBezTo>
                      <a:pt x="103" y="3"/>
                      <a:pt x="103" y="4"/>
                      <a:pt x="103" y="4"/>
                    </a:cubicBezTo>
                    <a:cubicBezTo>
                      <a:pt x="104" y="4"/>
                      <a:pt x="105" y="5"/>
                      <a:pt x="105" y="5"/>
                    </a:cubicBezTo>
                    <a:cubicBezTo>
                      <a:pt x="106" y="5"/>
                      <a:pt x="106" y="5"/>
                      <a:pt x="106" y="5"/>
                    </a:cubicBezTo>
                    <a:cubicBezTo>
                      <a:pt x="105" y="4"/>
                      <a:pt x="104" y="4"/>
                      <a:pt x="103" y="3"/>
                    </a:cubicBezTo>
                    <a:moveTo>
                      <a:pt x="97" y="2"/>
                    </a:moveTo>
                    <a:cubicBezTo>
                      <a:pt x="96" y="3"/>
                      <a:pt x="96" y="4"/>
                      <a:pt x="95" y="5"/>
                    </a:cubicBezTo>
                    <a:cubicBezTo>
                      <a:pt x="97" y="5"/>
                      <a:pt x="98" y="6"/>
                      <a:pt x="99" y="7"/>
                    </a:cubicBezTo>
                    <a:cubicBezTo>
                      <a:pt x="99" y="6"/>
                      <a:pt x="100" y="5"/>
                      <a:pt x="100" y="5"/>
                    </a:cubicBezTo>
                    <a:cubicBezTo>
                      <a:pt x="99" y="4"/>
                      <a:pt x="98" y="3"/>
                      <a:pt x="97" y="2"/>
                    </a:cubicBezTo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99" y="1"/>
                      <a:pt x="100" y="2"/>
                      <a:pt x="101" y="3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0" y="1"/>
                      <a:pt x="99" y="0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0456"/>
              <p:cNvSpPr>
                <a:spLocks noEditPoints="1"/>
              </p:cNvSpPr>
              <p:nvPr/>
            </p:nvSpPr>
            <p:spPr bwMode="auto">
              <a:xfrm>
                <a:off x="-590" y="3318"/>
                <a:ext cx="19" cy="21"/>
              </a:xfrm>
              <a:custGeom>
                <a:avLst/>
                <a:gdLst>
                  <a:gd name="T0" fmla="*/ 3 w 8"/>
                  <a:gd name="T1" fmla="*/ 6 h 9"/>
                  <a:gd name="T2" fmla="*/ 3 w 8"/>
                  <a:gd name="T3" fmla="*/ 6 h 9"/>
                  <a:gd name="T4" fmla="*/ 3 w 8"/>
                  <a:gd name="T5" fmla="*/ 6 h 9"/>
                  <a:gd name="T6" fmla="*/ 3 w 8"/>
                  <a:gd name="T7" fmla="*/ 6 h 9"/>
                  <a:gd name="T8" fmla="*/ 1 w 8"/>
                  <a:gd name="T9" fmla="*/ 5 h 9"/>
                  <a:gd name="T10" fmla="*/ 0 w 8"/>
                  <a:gd name="T11" fmla="*/ 6 h 9"/>
                  <a:gd name="T12" fmla="*/ 4 w 8"/>
                  <a:gd name="T13" fmla="*/ 9 h 9"/>
                  <a:gd name="T14" fmla="*/ 5 w 8"/>
                  <a:gd name="T15" fmla="*/ 8 h 9"/>
                  <a:gd name="T16" fmla="*/ 3 w 8"/>
                  <a:gd name="T17" fmla="*/ 6 h 9"/>
                  <a:gd name="T18" fmla="*/ 3 w 8"/>
                  <a:gd name="T19" fmla="*/ 6 h 9"/>
                  <a:gd name="T20" fmla="*/ 1 w 8"/>
                  <a:gd name="T21" fmla="*/ 5 h 9"/>
                  <a:gd name="T22" fmla="*/ 3 w 8"/>
                  <a:gd name="T23" fmla="*/ 0 h 9"/>
                  <a:gd name="T24" fmla="*/ 3 w 8"/>
                  <a:gd name="T25" fmla="*/ 1 h 9"/>
                  <a:gd name="T26" fmla="*/ 8 w 8"/>
                  <a:gd name="T27" fmla="*/ 4 h 9"/>
                  <a:gd name="T28" fmla="*/ 8 w 8"/>
                  <a:gd name="T29" fmla="*/ 3 h 9"/>
                  <a:gd name="T30" fmla="*/ 3 w 8"/>
                  <a:gd name="T31" fmla="*/ 0 h 9"/>
                  <a:gd name="T32" fmla="*/ 3 w 8"/>
                  <a:gd name="T33" fmla="*/ 0 h 9"/>
                  <a:gd name="T34" fmla="*/ 3 w 8"/>
                  <a:gd name="T35" fmla="*/ 0 h 9"/>
                  <a:gd name="T36" fmla="*/ 8 w 8"/>
                  <a:gd name="T37" fmla="*/ 3 h 9"/>
                  <a:gd name="T38" fmla="*/ 8 w 8"/>
                  <a:gd name="T39" fmla="*/ 3 h 9"/>
                  <a:gd name="T40" fmla="*/ 3 w 8"/>
                  <a:gd name="T4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" h="9"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7"/>
                      <a:pt x="3" y="8"/>
                      <a:pt x="4" y="9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4" y="7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6"/>
                      <a:pt x="1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7" y="2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0457"/>
              <p:cNvSpPr>
                <a:spLocks/>
              </p:cNvSpPr>
              <p:nvPr/>
            </p:nvSpPr>
            <p:spPr bwMode="auto">
              <a:xfrm>
                <a:off x="-583" y="3318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0458"/>
              <p:cNvSpPr>
                <a:spLocks noEditPoints="1"/>
              </p:cNvSpPr>
              <p:nvPr/>
            </p:nvSpPr>
            <p:spPr bwMode="auto">
              <a:xfrm>
                <a:off x="-571" y="3290"/>
                <a:ext cx="16" cy="16"/>
              </a:xfrm>
              <a:custGeom>
                <a:avLst/>
                <a:gdLst>
                  <a:gd name="T0" fmla="*/ 0 w 7"/>
                  <a:gd name="T1" fmla="*/ 4 h 7"/>
                  <a:gd name="T2" fmla="*/ 0 w 7"/>
                  <a:gd name="T3" fmla="*/ 4 h 7"/>
                  <a:gd name="T4" fmla="*/ 5 w 7"/>
                  <a:gd name="T5" fmla="*/ 7 h 7"/>
                  <a:gd name="T6" fmla="*/ 5 w 7"/>
                  <a:gd name="T7" fmla="*/ 7 h 7"/>
                  <a:gd name="T8" fmla="*/ 0 w 7"/>
                  <a:gd name="T9" fmla="*/ 4 h 7"/>
                  <a:gd name="T10" fmla="*/ 0 w 7"/>
                  <a:gd name="T11" fmla="*/ 3 h 7"/>
                  <a:gd name="T12" fmla="*/ 0 w 7"/>
                  <a:gd name="T13" fmla="*/ 4 h 7"/>
                  <a:gd name="T14" fmla="*/ 5 w 7"/>
                  <a:gd name="T15" fmla="*/ 7 h 7"/>
                  <a:gd name="T16" fmla="*/ 5 w 7"/>
                  <a:gd name="T17" fmla="*/ 6 h 7"/>
                  <a:gd name="T18" fmla="*/ 0 w 7"/>
                  <a:gd name="T19" fmla="*/ 3 h 7"/>
                  <a:gd name="T20" fmla="*/ 1 w 7"/>
                  <a:gd name="T21" fmla="*/ 1 h 7"/>
                  <a:gd name="T22" fmla="*/ 1 w 7"/>
                  <a:gd name="T23" fmla="*/ 1 h 7"/>
                  <a:gd name="T24" fmla="*/ 7 w 7"/>
                  <a:gd name="T25" fmla="*/ 4 h 7"/>
                  <a:gd name="T26" fmla="*/ 7 w 7"/>
                  <a:gd name="T27" fmla="*/ 4 h 7"/>
                  <a:gd name="T28" fmla="*/ 1 w 7"/>
                  <a:gd name="T29" fmla="*/ 1 h 7"/>
                  <a:gd name="T30" fmla="*/ 2 w 7"/>
                  <a:gd name="T31" fmla="*/ 0 h 7"/>
                  <a:gd name="T32" fmla="*/ 2 w 7"/>
                  <a:gd name="T33" fmla="*/ 1 h 7"/>
                  <a:gd name="T34" fmla="*/ 7 w 7"/>
                  <a:gd name="T35" fmla="*/ 4 h 7"/>
                  <a:gd name="T36" fmla="*/ 7 w 7"/>
                  <a:gd name="T37" fmla="*/ 3 h 7"/>
                  <a:gd name="T38" fmla="*/ 2 w 7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3" y="6"/>
                      <a:pt x="1" y="5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7"/>
                      <a:pt x="5" y="6"/>
                      <a:pt x="5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6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0459"/>
              <p:cNvSpPr>
                <a:spLocks noEditPoints="1"/>
              </p:cNvSpPr>
              <p:nvPr/>
            </p:nvSpPr>
            <p:spPr bwMode="auto">
              <a:xfrm>
                <a:off x="-555" y="3264"/>
                <a:ext cx="17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3 h 4"/>
                  <a:gd name="T4" fmla="*/ 6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1 w 7"/>
                  <a:gd name="T11" fmla="*/ 0 h 4"/>
                  <a:gd name="T12" fmla="*/ 0 w 7"/>
                  <a:gd name="T13" fmla="*/ 1 h 4"/>
                  <a:gd name="T14" fmla="*/ 4 w 7"/>
                  <a:gd name="T15" fmla="*/ 3 h 4"/>
                  <a:gd name="T16" fmla="*/ 4 w 7"/>
                  <a:gd name="T17" fmla="*/ 2 h 4"/>
                  <a:gd name="T18" fmla="*/ 1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3"/>
                      <a:pt x="4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5" y="3"/>
                      <a:pt x="4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0460"/>
              <p:cNvSpPr>
                <a:spLocks noEditPoints="1"/>
              </p:cNvSpPr>
              <p:nvPr/>
            </p:nvSpPr>
            <p:spPr bwMode="auto">
              <a:xfrm>
                <a:off x="-555" y="3268"/>
                <a:ext cx="14" cy="10"/>
              </a:xfrm>
              <a:custGeom>
                <a:avLst/>
                <a:gdLst>
                  <a:gd name="T0" fmla="*/ 3 w 6"/>
                  <a:gd name="T1" fmla="*/ 2 h 4"/>
                  <a:gd name="T2" fmla="*/ 3 w 6"/>
                  <a:gd name="T3" fmla="*/ 2 h 4"/>
                  <a:gd name="T4" fmla="*/ 5 w 6"/>
                  <a:gd name="T5" fmla="*/ 4 h 4"/>
                  <a:gd name="T6" fmla="*/ 6 w 6"/>
                  <a:gd name="T7" fmla="*/ 4 h 4"/>
                  <a:gd name="T8" fmla="*/ 3 w 6"/>
                  <a:gd name="T9" fmla="*/ 2 h 4"/>
                  <a:gd name="T10" fmla="*/ 0 w 6"/>
                  <a:gd name="T11" fmla="*/ 0 h 4"/>
                  <a:gd name="T12" fmla="*/ 0 w 6"/>
                  <a:gd name="T13" fmla="*/ 0 h 4"/>
                  <a:gd name="T14" fmla="*/ 3 w 6"/>
                  <a:gd name="T15" fmla="*/ 2 h 4"/>
                  <a:gd name="T16" fmla="*/ 3 w 6"/>
                  <a:gd name="T17" fmla="*/ 2 h 4"/>
                  <a:gd name="T18" fmla="*/ 0 w 6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4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5" y="3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4" y="3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0461"/>
              <p:cNvSpPr>
                <a:spLocks noEditPoints="1"/>
              </p:cNvSpPr>
              <p:nvPr/>
            </p:nvSpPr>
            <p:spPr bwMode="auto">
              <a:xfrm>
                <a:off x="-557" y="3259"/>
                <a:ext cx="21" cy="21"/>
              </a:xfrm>
              <a:custGeom>
                <a:avLst/>
                <a:gdLst>
                  <a:gd name="T0" fmla="*/ 4 w 9"/>
                  <a:gd name="T1" fmla="*/ 7 h 9"/>
                  <a:gd name="T2" fmla="*/ 4 w 9"/>
                  <a:gd name="T3" fmla="*/ 7 h 9"/>
                  <a:gd name="T4" fmla="*/ 6 w 9"/>
                  <a:gd name="T5" fmla="*/ 9 h 9"/>
                  <a:gd name="T6" fmla="*/ 6 w 9"/>
                  <a:gd name="T7" fmla="*/ 9 h 9"/>
                  <a:gd name="T8" fmla="*/ 4 w 9"/>
                  <a:gd name="T9" fmla="*/ 7 h 9"/>
                  <a:gd name="T10" fmla="*/ 0 w 9"/>
                  <a:gd name="T11" fmla="*/ 5 h 9"/>
                  <a:gd name="T12" fmla="*/ 0 w 9"/>
                  <a:gd name="T13" fmla="*/ 5 h 9"/>
                  <a:gd name="T14" fmla="*/ 4 w 9"/>
                  <a:gd name="T15" fmla="*/ 7 h 9"/>
                  <a:gd name="T16" fmla="*/ 4 w 9"/>
                  <a:gd name="T17" fmla="*/ 7 h 9"/>
                  <a:gd name="T18" fmla="*/ 0 w 9"/>
                  <a:gd name="T19" fmla="*/ 5 h 9"/>
                  <a:gd name="T20" fmla="*/ 7 w 9"/>
                  <a:gd name="T21" fmla="*/ 2 h 9"/>
                  <a:gd name="T22" fmla="*/ 6 w 9"/>
                  <a:gd name="T23" fmla="*/ 3 h 9"/>
                  <a:gd name="T24" fmla="*/ 9 w 9"/>
                  <a:gd name="T25" fmla="*/ 5 h 9"/>
                  <a:gd name="T26" fmla="*/ 9 w 9"/>
                  <a:gd name="T27" fmla="*/ 4 h 9"/>
                  <a:gd name="T28" fmla="*/ 7 w 9"/>
                  <a:gd name="T29" fmla="*/ 2 h 9"/>
                  <a:gd name="T30" fmla="*/ 3 w 9"/>
                  <a:gd name="T31" fmla="*/ 0 h 9"/>
                  <a:gd name="T32" fmla="*/ 3 w 9"/>
                  <a:gd name="T33" fmla="*/ 1 h 9"/>
                  <a:gd name="T34" fmla="*/ 6 w 9"/>
                  <a:gd name="T35" fmla="*/ 3 h 9"/>
                  <a:gd name="T36" fmla="*/ 6 w 9"/>
                  <a:gd name="T37" fmla="*/ 2 h 9"/>
                  <a:gd name="T38" fmla="*/ 3 w 9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9">
                    <a:moveTo>
                      <a:pt x="4" y="7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4" y="8"/>
                      <a:pt x="5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8"/>
                      <a:pt x="4" y="8"/>
                      <a:pt x="4" y="7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2" y="6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6"/>
                      <a:pt x="1" y="6"/>
                      <a:pt x="0" y="5"/>
                    </a:cubicBezTo>
                    <a:moveTo>
                      <a:pt x="7" y="2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4"/>
                      <a:pt x="8" y="4"/>
                      <a:pt x="9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3"/>
                      <a:pt x="7" y="3"/>
                      <a:pt x="7" y="2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5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0462"/>
              <p:cNvSpPr>
                <a:spLocks noEditPoints="1"/>
              </p:cNvSpPr>
              <p:nvPr/>
            </p:nvSpPr>
            <p:spPr bwMode="auto">
              <a:xfrm>
                <a:off x="-550" y="3259"/>
                <a:ext cx="14" cy="7"/>
              </a:xfrm>
              <a:custGeom>
                <a:avLst/>
                <a:gdLst>
                  <a:gd name="T0" fmla="*/ 9 w 14"/>
                  <a:gd name="T1" fmla="*/ 5 h 7"/>
                  <a:gd name="T2" fmla="*/ 9 w 14"/>
                  <a:gd name="T3" fmla="*/ 5 h 7"/>
                  <a:gd name="T4" fmla="*/ 14 w 14"/>
                  <a:gd name="T5" fmla="*/ 7 h 7"/>
                  <a:gd name="T6" fmla="*/ 14 w 14"/>
                  <a:gd name="T7" fmla="*/ 7 h 7"/>
                  <a:gd name="T8" fmla="*/ 9 w 14"/>
                  <a:gd name="T9" fmla="*/ 5 h 7"/>
                  <a:gd name="T10" fmla="*/ 0 w 14"/>
                  <a:gd name="T11" fmla="*/ 0 h 7"/>
                  <a:gd name="T12" fmla="*/ 0 w 14"/>
                  <a:gd name="T13" fmla="*/ 0 h 7"/>
                  <a:gd name="T14" fmla="*/ 7 w 14"/>
                  <a:gd name="T15" fmla="*/ 5 h 7"/>
                  <a:gd name="T16" fmla="*/ 7 w 14"/>
                  <a:gd name="T17" fmla="*/ 5 h 7"/>
                  <a:gd name="T18" fmla="*/ 0 w 1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">
                    <a:moveTo>
                      <a:pt x="9" y="5"/>
                    </a:moveTo>
                    <a:lnTo>
                      <a:pt x="9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5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0463"/>
              <p:cNvSpPr>
                <a:spLocks noEditPoints="1"/>
              </p:cNvSpPr>
              <p:nvPr/>
            </p:nvSpPr>
            <p:spPr bwMode="auto">
              <a:xfrm>
                <a:off x="-550" y="3259"/>
                <a:ext cx="14" cy="7"/>
              </a:xfrm>
              <a:custGeom>
                <a:avLst/>
                <a:gdLst>
                  <a:gd name="T0" fmla="*/ 9 w 14"/>
                  <a:gd name="T1" fmla="*/ 5 h 7"/>
                  <a:gd name="T2" fmla="*/ 9 w 14"/>
                  <a:gd name="T3" fmla="*/ 5 h 7"/>
                  <a:gd name="T4" fmla="*/ 14 w 14"/>
                  <a:gd name="T5" fmla="*/ 7 h 7"/>
                  <a:gd name="T6" fmla="*/ 14 w 14"/>
                  <a:gd name="T7" fmla="*/ 7 h 7"/>
                  <a:gd name="T8" fmla="*/ 9 w 14"/>
                  <a:gd name="T9" fmla="*/ 5 h 7"/>
                  <a:gd name="T10" fmla="*/ 0 w 14"/>
                  <a:gd name="T11" fmla="*/ 0 h 7"/>
                  <a:gd name="T12" fmla="*/ 0 w 14"/>
                  <a:gd name="T13" fmla="*/ 0 h 7"/>
                  <a:gd name="T14" fmla="*/ 7 w 14"/>
                  <a:gd name="T15" fmla="*/ 5 h 7"/>
                  <a:gd name="T16" fmla="*/ 7 w 14"/>
                  <a:gd name="T17" fmla="*/ 5 h 7"/>
                  <a:gd name="T18" fmla="*/ 0 w 1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">
                    <a:moveTo>
                      <a:pt x="9" y="5"/>
                    </a:moveTo>
                    <a:lnTo>
                      <a:pt x="9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5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0464"/>
              <p:cNvSpPr>
                <a:spLocks noEditPoints="1"/>
              </p:cNvSpPr>
              <p:nvPr/>
            </p:nvSpPr>
            <p:spPr bwMode="auto">
              <a:xfrm>
                <a:off x="-536" y="3233"/>
                <a:ext cx="17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2 h 4"/>
                  <a:gd name="T4" fmla="*/ 7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0 w 7"/>
                  <a:gd name="T11" fmla="*/ 0 h 4"/>
                  <a:gd name="T12" fmla="*/ 0 w 7"/>
                  <a:gd name="T13" fmla="*/ 0 h 4"/>
                  <a:gd name="T14" fmla="*/ 3 w 7"/>
                  <a:gd name="T15" fmla="*/ 2 h 4"/>
                  <a:gd name="T16" fmla="*/ 3 w 7"/>
                  <a:gd name="T17" fmla="*/ 2 h 4"/>
                  <a:gd name="T18" fmla="*/ 0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6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5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0465"/>
              <p:cNvSpPr>
                <a:spLocks noEditPoints="1"/>
              </p:cNvSpPr>
              <p:nvPr/>
            </p:nvSpPr>
            <p:spPr bwMode="auto">
              <a:xfrm>
                <a:off x="-529" y="3209"/>
                <a:ext cx="24" cy="19"/>
              </a:xfrm>
              <a:custGeom>
                <a:avLst/>
                <a:gdLst>
                  <a:gd name="T0" fmla="*/ 5 w 10"/>
                  <a:gd name="T1" fmla="*/ 6 h 8"/>
                  <a:gd name="T2" fmla="*/ 5 w 10"/>
                  <a:gd name="T3" fmla="*/ 7 h 8"/>
                  <a:gd name="T4" fmla="*/ 7 w 10"/>
                  <a:gd name="T5" fmla="*/ 8 h 8"/>
                  <a:gd name="T6" fmla="*/ 8 w 10"/>
                  <a:gd name="T7" fmla="*/ 7 h 8"/>
                  <a:gd name="T8" fmla="*/ 5 w 10"/>
                  <a:gd name="T9" fmla="*/ 6 h 8"/>
                  <a:gd name="T10" fmla="*/ 7 w 10"/>
                  <a:gd name="T11" fmla="*/ 3 h 8"/>
                  <a:gd name="T12" fmla="*/ 7 w 10"/>
                  <a:gd name="T13" fmla="*/ 4 h 8"/>
                  <a:gd name="T14" fmla="*/ 9 w 10"/>
                  <a:gd name="T15" fmla="*/ 5 h 8"/>
                  <a:gd name="T16" fmla="*/ 10 w 10"/>
                  <a:gd name="T17" fmla="*/ 4 h 8"/>
                  <a:gd name="T18" fmla="*/ 7 w 10"/>
                  <a:gd name="T19" fmla="*/ 3 h 8"/>
                  <a:gd name="T20" fmla="*/ 1 w 10"/>
                  <a:gd name="T21" fmla="*/ 3 h 8"/>
                  <a:gd name="T22" fmla="*/ 0 w 10"/>
                  <a:gd name="T23" fmla="*/ 4 h 8"/>
                  <a:gd name="T24" fmla="*/ 4 w 10"/>
                  <a:gd name="T25" fmla="*/ 6 h 8"/>
                  <a:gd name="T26" fmla="*/ 4 w 10"/>
                  <a:gd name="T27" fmla="*/ 5 h 8"/>
                  <a:gd name="T28" fmla="*/ 3 w 10"/>
                  <a:gd name="T29" fmla="*/ 4 h 8"/>
                  <a:gd name="T30" fmla="*/ 1 w 10"/>
                  <a:gd name="T31" fmla="*/ 3 h 8"/>
                  <a:gd name="T32" fmla="*/ 2 w 10"/>
                  <a:gd name="T33" fmla="*/ 0 h 8"/>
                  <a:gd name="T34" fmla="*/ 2 w 10"/>
                  <a:gd name="T35" fmla="*/ 1 h 8"/>
                  <a:gd name="T36" fmla="*/ 5 w 10"/>
                  <a:gd name="T37" fmla="*/ 3 h 8"/>
                  <a:gd name="T38" fmla="*/ 6 w 10"/>
                  <a:gd name="T39" fmla="*/ 2 h 8"/>
                  <a:gd name="T40" fmla="*/ 2 w 10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" h="8">
                    <a:moveTo>
                      <a:pt x="5" y="6"/>
                    </a:moveTo>
                    <a:cubicBezTo>
                      <a:pt x="5" y="6"/>
                      <a:pt x="5" y="6"/>
                      <a:pt x="5" y="7"/>
                    </a:cubicBezTo>
                    <a:cubicBezTo>
                      <a:pt x="6" y="7"/>
                      <a:pt x="6" y="8"/>
                      <a:pt x="7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6" y="6"/>
                      <a:pt x="5" y="6"/>
                    </a:cubicBezTo>
                    <a:moveTo>
                      <a:pt x="7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8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2" y="5"/>
                      <a:pt x="4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2"/>
                      <a:pt x="6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0466"/>
              <p:cNvSpPr>
                <a:spLocks noEditPoints="1"/>
              </p:cNvSpPr>
              <p:nvPr/>
            </p:nvSpPr>
            <p:spPr bwMode="auto">
              <a:xfrm>
                <a:off x="-534" y="3228"/>
                <a:ext cx="17" cy="10"/>
              </a:xfrm>
              <a:custGeom>
                <a:avLst/>
                <a:gdLst>
                  <a:gd name="T0" fmla="*/ 6 w 7"/>
                  <a:gd name="T1" fmla="*/ 3 h 4"/>
                  <a:gd name="T2" fmla="*/ 7 w 7"/>
                  <a:gd name="T3" fmla="*/ 4 h 4"/>
                  <a:gd name="T4" fmla="*/ 7 w 7"/>
                  <a:gd name="T5" fmla="*/ 4 h 4"/>
                  <a:gd name="T6" fmla="*/ 6 w 7"/>
                  <a:gd name="T7" fmla="*/ 3 h 4"/>
                  <a:gd name="T8" fmla="*/ 5 w 7"/>
                  <a:gd name="T9" fmla="*/ 2 h 4"/>
                  <a:gd name="T10" fmla="*/ 5 w 7"/>
                  <a:gd name="T11" fmla="*/ 2 h 4"/>
                  <a:gd name="T12" fmla="*/ 6 w 7"/>
                  <a:gd name="T13" fmla="*/ 3 h 4"/>
                  <a:gd name="T14" fmla="*/ 5 w 7"/>
                  <a:gd name="T15" fmla="*/ 2 h 4"/>
                  <a:gd name="T16" fmla="*/ 0 w 7"/>
                  <a:gd name="T17" fmla="*/ 0 h 4"/>
                  <a:gd name="T18" fmla="*/ 0 w 7"/>
                  <a:gd name="T19" fmla="*/ 0 h 4"/>
                  <a:gd name="T20" fmla="*/ 4 w 7"/>
                  <a:gd name="T21" fmla="*/ 2 h 4"/>
                  <a:gd name="T22" fmla="*/ 4 w 7"/>
                  <a:gd name="T23" fmla="*/ 2 h 4"/>
                  <a:gd name="T24" fmla="*/ 0 w 7"/>
                  <a:gd name="T2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6" y="3"/>
                      <a:pt x="7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3"/>
                      <a:pt x="6" y="3"/>
                    </a:cubicBezTo>
                    <a:cubicBezTo>
                      <a:pt x="5" y="3"/>
                      <a:pt x="5" y="2"/>
                      <a:pt x="5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0467"/>
              <p:cNvSpPr>
                <a:spLocks noEditPoints="1"/>
              </p:cNvSpPr>
              <p:nvPr/>
            </p:nvSpPr>
            <p:spPr bwMode="auto">
              <a:xfrm>
                <a:off x="-531" y="3193"/>
                <a:ext cx="33" cy="40"/>
              </a:xfrm>
              <a:custGeom>
                <a:avLst/>
                <a:gdLst>
                  <a:gd name="T0" fmla="*/ 5 w 14"/>
                  <a:gd name="T1" fmla="*/ 15 h 17"/>
                  <a:gd name="T2" fmla="*/ 5 w 14"/>
                  <a:gd name="T3" fmla="*/ 15 h 17"/>
                  <a:gd name="T4" fmla="*/ 7 w 14"/>
                  <a:gd name="T5" fmla="*/ 17 h 17"/>
                  <a:gd name="T6" fmla="*/ 7 w 14"/>
                  <a:gd name="T7" fmla="*/ 17 h 17"/>
                  <a:gd name="T8" fmla="*/ 5 w 14"/>
                  <a:gd name="T9" fmla="*/ 15 h 17"/>
                  <a:gd name="T10" fmla="*/ 0 w 14"/>
                  <a:gd name="T11" fmla="*/ 12 h 17"/>
                  <a:gd name="T12" fmla="*/ 0 w 14"/>
                  <a:gd name="T13" fmla="*/ 13 h 17"/>
                  <a:gd name="T14" fmla="*/ 4 w 14"/>
                  <a:gd name="T15" fmla="*/ 15 h 17"/>
                  <a:gd name="T16" fmla="*/ 4 w 14"/>
                  <a:gd name="T17" fmla="*/ 14 h 17"/>
                  <a:gd name="T18" fmla="*/ 0 w 14"/>
                  <a:gd name="T19" fmla="*/ 12 h 17"/>
                  <a:gd name="T20" fmla="*/ 9 w 14"/>
                  <a:gd name="T21" fmla="*/ 8 h 17"/>
                  <a:gd name="T22" fmla="*/ 9 w 14"/>
                  <a:gd name="T23" fmla="*/ 9 h 17"/>
                  <a:gd name="T24" fmla="*/ 11 w 14"/>
                  <a:gd name="T25" fmla="*/ 10 h 17"/>
                  <a:gd name="T26" fmla="*/ 12 w 14"/>
                  <a:gd name="T27" fmla="*/ 10 h 17"/>
                  <a:gd name="T28" fmla="*/ 9 w 14"/>
                  <a:gd name="T29" fmla="*/ 8 h 17"/>
                  <a:gd name="T30" fmla="*/ 10 w 14"/>
                  <a:gd name="T31" fmla="*/ 8 h 17"/>
                  <a:gd name="T32" fmla="*/ 10 w 14"/>
                  <a:gd name="T33" fmla="*/ 8 h 17"/>
                  <a:gd name="T34" fmla="*/ 12 w 14"/>
                  <a:gd name="T35" fmla="*/ 9 h 17"/>
                  <a:gd name="T36" fmla="*/ 12 w 14"/>
                  <a:gd name="T37" fmla="*/ 9 h 17"/>
                  <a:gd name="T38" fmla="*/ 10 w 14"/>
                  <a:gd name="T39" fmla="*/ 8 h 17"/>
                  <a:gd name="T40" fmla="*/ 4 w 14"/>
                  <a:gd name="T41" fmla="*/ 5 h 17"/>
                  <a:gd name="T42" fmla="*/ 4 w 14"/>
                  <a:gd name="T43" fmla="*/ 6 h 17"/>
                  <a:gd name="T44" fmla="*/ 7 w 14"/>
                  <a:gd name="T45" fmla="*/ 8 h 17"/>
                  <a:gd name="T46" fmla="*/ 7 w 14"/>
                  <a:gd name="T47" fmla="*/ 7 h 17"/>
                  <a:gd name="T48" fmla="*/ 4 w 14"/>
                  <a:gd name="T49" fmla="*/ 5 h 17"/>
                  <a:gd name="T50" fmla="*/ 4 w 14"/>
                  <a:gd name="T51" fmla="*/ 5 h 17"/>
                  <a:gd name="T52" fmla="*/ 4 w 14"/>
                  <a:gd name="T53" fmla="*/ 5 h 17"/>
                  <a:gd name="T54" fmla="*/ 8 w 14"/>
                  <a:gd name="T55" fmla="*/ 7 h 17"/>
                  <a:gd name="T56" fmla="*/ 8 w 14"/>
                  <a:gd name="T57" fmla="*/ 7 h 17"/>
                  <a:gd name="T58" fmla="*/ 4 w 14"/>
                  <a:gd name="T59" fmla="*/ 5 h 17"/>
                  <a:gd name="T60" fmla="*/ 12 w 14"/>
                  <a:gd name="T61" fmla="*/ 4 h 17"/>
                  <a:gd name="T62" fmla="*/ 11 w 14"/>
                  <a:gd name="T63" fmla="*/ 6 h 17"/>
                  <a:gd name="T64" fmla="*/ 13 w 14"/>
                  <a:gd name="T65" fmla="*/ 7 h 17"/>
                  <a:gd name="T66" fmla="*/ 14 w 14"/>
                  <a:gd name="T67" fmla="*/ 5 h 17"/>
                  <a:gd name="T68" fmla="*/ 12 w 14"/>
                  <a:gd name="T69" fmla="*/ 4 h 17"/>
                  <a:gd name="T70" fmla="*/ 7 w 14"/>
                  <a:gd name="T71" fmla="*/ 0 h 17"/>
                  <a:gd name="T72" fmla="*/ 6 w 14"/>
                  <a:gd name="T73" fmla="*/ 2 h 17"/>
                  <a:gd name="T74" fmla="*/ 9 w 14"/>
                  <a:gd name="T75" fmla="*/ 5 h 17"/>
                  <a:gd name="T76" fmla="*/ 10 w 14"/>
                  <a:gd name="T77" fmla="*/ 3 h 17"/>
                  <a:gd name="T78" fmla="*/ 10 w 14"/>
                  <a:gd name="T79" fmla="*/ 3 h 17"/>
                  <a:gd name="T80" fmla="*/ 7 w 14"/>
                  <a:gd name="T8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" h="17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6"/>
                      <a:pt x="6" y="16"/>
                      <a:pt x="5" y="15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2" y="13"/>
                      <a:pt x="0" y="12"/>
                    </a:cubicBezTo>
                    <a:moveTo>
                      <a:pt x="9" y="8"/>
                    </a:moveTo>
                    <a:cubicBezTo>
                      <a:pt x="9" y="8"/>
                      <a:pt x="9" y="9"/>
                      <a:pt x="9" y="9"/>
                    </a:cubicBezTo>
                    <a:cubicBezTo>
                      <a:pt x="10" y="9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9"/>
                      <a:pt x="10" y="9"/>
                      <a:pt x="9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1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8"/>
                      <a:pt x="10" y="8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6"/>
                    </a:cubicBezTo>
                    <a:cubicBezTo>
                      <a:pt x="5" y="6"/>
                      <a:pt x="6" y="7"/>
                      <a:pt x="7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7"/>
                      <a:pt x="5" y="6"/>
                      <a:pt x="4" y="5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6" y="5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4" y="5"/>
                    </a:cubicBezTo>
                    <a:moveTo>
                      <a:pt x="12" y="4"/>
                    </a:moveTo>
                    <a:cubicBezTo>
                      <a:pt x="12" y="5"/>
                      <a:pt x="11" y="5"/>
                      <a:pt x="11" y="6"/>
                    </a:cubicBezTo>
                    <a:cubicBezTo>
                      <a:pt x="12" y="6"/>
                      <a:pt x="12" y="7"/>
                      <a:pt x="13" y="7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3" y="4"/>
                      <a:pt x="12" y="4"/>
                    </a:cubicBezTo>
                    <a:moveTo>
                      <a:pt x="7" y="0"/>
                    </a:moveTo>
                    <a:cubicBezTo>
                      <a:pt x="6" y="1"/>
                      <a:pt x="6" y="2"/>
                      <a:pt x="6" y="2"/>
                    </a:cubicBezTo>
                    <a:cubicBezTo>
                      <a:pt x="7" y="3"/>
                      <a:pt x="8" y="4"/>
                      <a:pt x="9" y="5"/>
                    </a:cubicBezTo>
                    <a:cubicBezTo>
                      <a:pt x="9" y="4"/>
                      <a:pt x="9" y="4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0468"/>
              <p:cNvSpPr>
                <a:spLocks noEditPoints="1"/>
              </p:cNvSpPr>
              <p:nvPr/>
            </p:nvSpPr>
            <p:spPr bwMode="auto">
              <a:xfrm>
                <a:off x="-534" y="3224"/>
                <a:ext cx="19" cy="11"/>
              </a:xfrm>
              <a:custGeom>
                <a:avLst/>
                <a:gdLst>
                  <a:gd name="T0" fmla="*/ 5 w 8"/>
                  <a:gd name="T1" fmla="*/ 3 h 5"/>
                  <a:gd name="T2" fmla="*/ 5 w 8"/>
                  <a:gd name="T3" fmla="*/ 4 h 5"/>
                  <a:gd name="T4" fmla="*/ 7 w 8"/>
                  <a:gd name="T5" fmla="*/ 5 h 5"/>
                  <a:gd name="T6" fmla="*/ 8 w 8"/>
                  <a:gd name="T7" fmla="*/ 5 h 5"/>
                  <a:gd name="T8" fmla="*/ 5 w 8"/>
                  <a:gd name="T9" fmla="*/ 3 h 5"/>
                  <a:gd name="T10" fmla="*/ 1 w 8"/>
                  <a:gd name="T11" fmla="*/ 0 h 5"/>
                  <a:gd name="T12" fmla="*/ 0 w 8"/>
                  <a:gd name="T13" fmla="*/ 1 h 5"/>
                  <a:gd name="T14" fmla="*/ 4 w 8"/>
                  <a:gd name="T15" fmla="*/ 3 h 5"/>
                  <a:gd name="T16" fmla="*/ 4 w 8"/>
                  <a:gd name="T17" fmla="*/ 2 h 5"/>
                  <a:gd name="T18" fmla="*/ 1 w 8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5"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6" y="4"/>
                      <a:pt x="6" y="5"/>
                      <a:pt x="7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2" y="2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0469"/>
              <p:cNvSpPr>
                <a:spLocks/>
              </p:cNvSpPr>
              <p:nvPr/>
            </p:nvSpPr>
            <p:spPr bwMode="auto">
              <a:xfrm>
                <a:off x="-730" y="3564"/>
                <a:ext cx="15" cy="9"/>
              </a:xfrm>
              <a:custGeom>
                <a:avLst/>
                <a:gdLst>
                  <a:gd name="T0" fmla="*/ 0 w 6"/>
                  <a:gd name="T1" fmla="*/ 0 h 4"/>
                  <a:gd name="T2" fmla="*/ 6 w 6"/>
                  <a:gd name="T3" fmla="*/ 4 h 4"/>
                  <a:gd name="T4" fmla="*/ 6 w 6"/>
                  <a:gd name="T5" fmla="*/ 3 h 4"/>
                  <a:gd name="T6" fmla="*/ 0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0470"/>
              <p:cNvSpPr>
                <a:spLocks/>
              </p:cNvSpPr>
              <p:nvPr/>
            </p:nvSpPr>
            <p:spPr bwMode="auto">
              <a:xfrm>
                <a:off x="-699" y="3514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1 h 3"/>
                  <a:gd name="T4" fmla="*/ 2 w 5"/>
                  <a:gd name="T5" fmla="*/ 2 h 3"/>
                  <a:gd name="T6" fmla="*/ 2 w 5"/>
                  <a:gd name="T7" fmla="*/ 2 h 3"/>
                  <a:gd name="T8" fmla="*/ 5 w 5"/>
                  <a:gd name="T9" fmla="*/ 3 h 3"/>
                  <a:gd name="T10" fmla="*/ 5 w 5"/>
                  <a:gd name="T11" fmla="*/ 3 h 3"/>
                  <a:gd name="T12" fmla="*/ 0 w 5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0471"/>
              <p:cNvSpPr>
                <a:spLocks noEditPoints="1"/>
              </p:cNvSpPr>
              <p:nvPr/>
            </p:nvSpPr>
            <p:spPr bwMode="auto">
              <a:xfrm>
                <a:off x="-739" y="3273"/>
                <a:ext cx="196" cy="312"/>
              </a:xfrm>
              <a:custGeom>
                <a:avLst/>
                <a:gdLst>
                  <a:gd name="T0" fmla="*/ 6 w 83"/>
                  <a:gd name="T1" fmla="*/ 132 h 132"/>
                  <a:gd name="T2" fmla="*/ 2 w 83"/>
                  <a:gd name="T3" fmla="*/ 126 h 132"/>
                  <a:gd name="T4" fmla="*/ 3 w 83"/>
                  <a:gd name="T5" fmla="*/ 130 h 132"/>
                  <a:gd name="T6" fmla="*/ 8 w 83"/>
                  <a:gd name="T7" fmla="*/ 117 h 132"/>
                  <a:gd name="T8" fmla="*/ 14 w 83"/>
                  <a:gd name="T9" fmla="*/ 120 h 132"/>
                  <a:gd name="T10" fmla="*/ 10 w 83"/>
                  <a:gd name="T11" fmla="*/ 113 h 132"/>
                  <a:gd name="T12" fmla="*/ 16 w 83"/>
                  <a:gd name="T13" fmla="*/ 116 h 132"/>
                  <a:gd name="T14" fmla="*/ 11 w 83"/>
                  <a:gd name="T15" fmla="*/ 112 h 132"/>
                  <a:gd name="T16" fmla="*/ 14 w 83"/>
                  <a:gd name="T17" fmla="*/ 112 h 132"/>
                  <a:gd name="T18" fmla="*/ 13 w 83"/>
                  <a:gd name="T19" fmla="*/ 109 h 132"/>
                  <a:gd name="T20" fmla="*/ 18 w 83"/>
                  <a:gd name="T21" fmla="*/ 112 h 132"/>
                  <a:gd name="T22" fmla="*/ 14 w 83"/>
                  <a:gd name="T23" fmla="*/ 108 h 132"/>
                  <a:gd name="T24" fmla="*/ 15 w 83"/>
                  <a:gd name="T25" fmla="*/ 106 h 132"/>
                  <a:gd name="T26" fmla="*/ 20 w 83"/>
                  <a:gd name="T27" fmla="*/ 109 h 132"/>
                  <a:gd name="T28" fmla="*/ 16 w 83"/>
                  <a:gd name="T29" fmla="*/ 104 h 132"/>
                  <a:gd name="T30" fmla="*/ 21 w 83"/>
                  <a:gd name="T31" fmla="*/ 107 h 132"/>
                  <a:gd name="T32" fmla="*/ 19 w 83"/>
                  <a:gd name="T33" fmla="*/ 104 h 132"/>
                  <a:gd name="T34" fmla="*/ 17 w 83"/>
                  <a:gd name="T35" fmla="*/ 102 h 132"/>
                  <a:gd name="T36" fmla="*/ 18 w 83"/>
                  <a:gd name="T37" fmla="*/ 102 h 132"/>
                  <a:gd name="T38" fmla="*/ 23 w 83"/>
                  <a:gd name="T39" fmla="*/ 103 h 132"/>
                  <a:gd name="T40" fmla="*/ 26 w 83"/>
                  <a:gd name="T41" fmla="*/ 88 h 132"/>
                  <a:gd name="T42" fmla="*/ 30 w 83"/>
                  <a:gd name="T43" fmla="*/ 91 h 132"/>
                  <a:gd name="T44" fmla="*/ 32 w 83"/>
                  <a:gd name="T45" fmla="*/ 78 h 132"/>
                  <a:gd name="T46" fmla="*/ 32 w 83"/>
                  <a:gd name="T47" fmla="*/ 89 h 132"/>
                  <a:gd name="T48" fmla="*/ 38 w 83"/>
                  <a:gd name="T49" fmla="*/ 77 h 132"/>
                  <a:gd name="T50" fmla="*/ 42 w 83"/>
                  <a:gd name="T51" fmla="*/ 62 h 132"/>
                  <a:gd name="T52" fmla="*/ 42 w 83"/>
                  <a:gd name="T53" fmla="*/ 70 h 132"/>
                  <a:gd name="T54" fmla="*/ 45 w 83"/>
                  <a:gd name="T55" fmla="*/ 58 h 132"/>
                  <a:gd name="T56" fmla="*/ 48 w 83"/>
                  <a:gd name="T57" fmla="*/ 59 h 132"/>
                  <a:gd name="T58" fmla="*/ 48 w 83"/>
                  <a:gd name="T59" fmla="*/ 52 h 132"/>
                  <a:gd name="T60" fmla="*/ 50 w 83"/>
                  <a:gd name="T61" fmla="*/ 55 h 132"/>
                  <a:gd name="T62" fmla="*/ 51 w 83"/>
                  <a:gd name="T63" fmla="*/ 46 h 132"/>
                  <a:gd name="T64" fmla="*/ 55 w 83"/>
                  <a:gd name="T65" fmla="*/ 48 h 132"/>
                  <a:gd name="T66" fmla="*/ 52 w 83"/>
                  <a:gd name="T67" fmla="*/ 44 h 132"/>
                  <a:gd name="T68" fmla="*/ 52 w 83"/>
                  <a:gd name="T69" fmla="*/ 44 h 132"/>
                  <a:gd name="T70" fmla="*/ 56 w 83"/>
                  <a:gd name="T71" fmla="*/ 46 h 132"/>
                  <a:gd name="T72" fmla="*/ 55 w 83"/>
                  <a:gd name="T73" fmla="*/ 38 h 132"/>
                  <a:gd name="T74" fmla="*/ 59 w 83"/>
                  <a:gd name="T75" fmla="*/ 42 h 132"/>
                  <a:gd name="T76" fmla="*/ 58 w 83"/>
                  <a:gd name="T77" fmla="*/ 34 h 132"/>
                  <a:gd name="T78" fmla="*/ 62 w 83"/>
                  <a:gd name="T79" fmla="*/ 37 h 132"/>
                  <a:gd name="T80" fmla="*/ 58 w 83"/>
                  <a:gd name="T81" fmla="*/ 34 h 132"/>
                  <a:gd name="T82" fmla="*/ 58 w 83"/>
                  <a:gd name="T83" fmla="*/ 34 h 132"/>
                  <a:gd name="T84" fmla="*/ 63 w 83"/>
                  <a:gd name="T85" fmla="*/ 34 h 132"/>
                  <a:gd name="T86" fmla="*/ 60 w 83"/>
                  <a:gd name="T87" fmla="*/ 29 h 132"/>
                  <a:gd name="T88" fmla="*/ 65 w 83"/>
                  <a:gd name="T89" fmla="*/ 32 h 132"/>
                  <a:gd name="T90" fmla="*/ 62 w 83"/>
                  <a:gd name="T91" fmla="*/ 27 h 132"/>
                  <a:gd name="T92" fmla="*/ 66 w 83"/>
                  <a:gd name="T93" fmla="*/ 29 h 132"/>
                  <a:gd name="T94" fmla="*/ 68 w 83"/>
                  <a:gd name="T95" fmla="*/ 17 h 132"/>
                  <a:gd name="T96" fmla="*/ 73 w 83"/>
                  <a:gd name="T97" fmla="*/ 19 h 132"/>
                  <a:gd name="T98" fmla="*/ 69 w 83"/>
                  <a:gd name="T99" fmla="*/ 15 h 132"/>
                  <a:gd name="T100" fmla="*/ 69 w 83"/>
                  <a:gd name="T101" fmla="*/ 15 h 132"/>
                  <a:gd name="T102" fmla="*/ 75 w 83"/>
                  <a:gd name="T103" fmla="*/ 16 h 132"/>
                  <a:gd name="T104" fmla="*/ 74 w 83"/>
                  <a:gd name="T105" fmla="*/ 5 h 132"/>
                  <a:gd name="T106" fmla="*/ 75 w 83"/>
                  <a:gd name="T107" fmla="*/ 3 h 132"/>
                  <a:gd name="T108" fmla="*/ 82 w 83"/>
                  <a:gd name="T109" fmla="*/ 4 h 132"/>
                  <a:gd name="T110" fmla="*/ 77 w 83"/>
                  <a:gd name="T111" fmla="*/ 0 h 132"/>
                  <a:gd name="T112" fmla="*/ 80 w 83"/>
                  <a:gd name="T113" fmla="*/ 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132">
                    <a:moveTo>
                      <a:pt x="5" y="128"/>
                    </a:moveTo>
                    <a:cubicBezTo>
                      <a:pt x="4" y="129"/>
                      <a:pt x="4" y="130"/>
                      <a:pt x="3" y="130"/>
                    </a:cubicBezTo>
                    <a:cubicBezTo>
                      <a:pt x="6" y="132"/>
                      <a:pt x="6" y="132"/>
                      <a:pt x="6" y="132"/>
                    </a:cubicBezTo>
                    <a:cubicBezTo>
                      <a:pt x="8" y="130"/>
                      <a:pt x="8" y="130"/>
                      <a:pt x="8" y="130"/>
                    </a:cubicBezTo>
                    <a:cubicBezTo>
                      <a:pt x="7" y="129"/>
                      <a:pt x="6" y="128"/>
                      <a:pt x="5" y="128"/>
                    </a:cubicBezTo>
                    <a:moveTo>
                      <a:pt x="2" y="126"/>
                    </a:moveTo>
                    <a:cubicBezTo>
                      <a:pt x="0" y="129"/>
                      <a:pt x="0" y="129"/>
                      <a:pt x="0" y="129"/>
                    </a:cubicBezTo>
                    <a:cubicBezTo>
                      <a:pt x="1" y="129"/>
                      <a:pt x="2" y="130"/>
                      <a:pt x="2" y="130"/>
                    </a:cubicBezTo>
                    <a:cubicBezTo>
                      <a:pt x="3" y="130"/>
                      <a:pt x="3" y="130"/>
                      <a:pt x="3" y="130"/>
                    </a:cubicBezTo>
                    <a:cubicBezTo>
                      <a:pt x="4" y="129"/>
                      <a:pt x="4" y="129"/>
                      <a:pt x="5" y="128"/>
                    </a:cubicBezTo>
                    <a:cubicBezTo>
                      <a:pt x="4" y="127"/>
                      <a:pt x="3" y="126"/>
                      <a:pt x="2" y="126"/>
                    </a:cubicBezTo>
                    <a:moveTo>
                      <a:pt x="8" y="117"/>
                    </a:moveTo>
                    <a:cubicBezTo>
                      <a:pt x="7" y="118"/>
                      <a:pt x="6" y="119"/>
                      <a:pt x="6" y="120"/>
                    </a:cubicBezTo>
                    <a:cubicBezTo>
                      <a:pt x="7" y="122"/>
                      <a:pt x="9" y="123"/>
                      <a:pt x="11" y="124"/>
                    </a:cubicBezTo>
                    <a:cubicBezTo>
                      <a:pt x="12" y="122"/>
                      <a:pt x="13" y="121"/>
                      <a:pt x="14" y="120"/>
                    </a:cubicBezTo>
                    <a:cubicBezTo>
                      <a:pt x="8" y="117"/>
                      <a:pt x="8" y="117"/>
                      <a:pt x="8" y="117"/>
                    </a:cubicBezTo>
                    <a:moveTo>
                      <a:pt x="11" y="112"/>
                    </a:moveTo>
                    <a:cubicBezTo>
                      <a:pt x="11" y="113"/>
                      <a:pt x="10" y="113"/>
                      <a:pt x="10" y="113"/>
                    </a:cubicBezTo>
                    <a:cubicBezTo>
                      <a:pt x="12" y="114"/>
                      <a:pt x="13" y="115"/>
                      <a:pt x="15" y="116"/>
                    </a:cubicBezTo>
                    <a:cubicBezTo>
                      <a:pt x="15" y="117"/>
                      <a:pt x="15" y="117"/>
                      <a:pt x="15" y="117"/>
                    </a:cubicBezTo>
                    <a:cubicBezTo>
                      <a:pt x="15" y="116"/>
                      <a:pt x="16" y="116"/>
                      <a:pt x="16" y="116"/>
                    </a:cubicBezTo>
                    <a:cubicBezTo>
                      <a:pt x="14" y="115"/>
                      <a:pt x="13" y="113"/>
                      <a:pt x="11" y="112"/>
                    </a:cubicBezTo>
                    <a:moveTo>
                      <a:pt x="12" y="110"/>
                    </a:moveTo>
                    <a:cubicBezTo>
                      <a:pt x="12" y="111"/>
                      <a:pt x="11" y="111"/>
                      <a:pt x="11" y="112"/>
                    </a:cubicBezTo>
                    <a:cubicBezTo>
                      <a:pt x="13" y="113"/>
                      <a:pt x="15" y="114"/>
                      <a:pt x="16" y="115"/>
                    </a:cubicBezTo>
                    <a:cubicBezTo>
                      <a:pt x="17" y="115"/>
                      <a:pt x="17" y="114"/>
                      <a:pt x="17" y="114"/>
                    </a:cubicBezTo>
                    <a:cubicBezTo>
                      <a:pt x="16" y="113"/>
                      <a:pt x="15" y="113"/>
                      <a:pt x="14" y="112"/>
                    </a:cubicBezTo>
                    <a:cubicBezTo>
                      <a:pt x="13" y="111"/>
                      <a:pt x="13" y="111"/>
                      <a:pt x="12" y="110"/>
                    </a:cubicBezTo>
                    <a:moveTo>
                      <a:pt x="13" y="108"/>
                    </a:moveTo>
                    <a:cubicBezTo>
                      <a:pt x="13" y="108"/>
                      <a:pt x="13" y="108"/>
                      <a:pt x="13" y="109"/>
                    </a:cubicBezTo>
                    <a:cubicBezTo>
                      <a:pt x="13" y="109"/>
                      <a:pt x="13" y="109"/>
                      <a:pt x="12" y="110"/>
                    </a:cubicBezTo>
                    <a:cubicBezTo>
                      <a:pt x="14" y="111"/>
                      <a:pt x="16" y="112"/>
                      <a:pt x="17" y="113"/>
                    </a:cubicBezTo>
                    <a:cubicBezTo>
                      <a:pt x="18" y="113"/>
                      <a:pt x="18" y="112"/>
                      <a:pt x="18" y="112"/>
                    </a:cubicBezTo>
                    <a:cubicBezTo>
                      <a:pt x="17" y="111"/>
                      <a:pt x="15" y="109"/>
                      <a:pt x="13" y="108"/>
                    </a:cubicBezTo>
                    <a:moveTo>
                      <a:pt x="15" y="106"/>
                    </a:moveTo>
                    <a:cubicBezTo>
                      <a:pt x="14" y="107"/>
                      <a:pt x="14" y="107"/>
                      <a:pt x="14" y="108"/>
                    </a:cubicBezTo>
                    <a:cubicBezTo>
                      <a:pt x="15" y="108"/>
                      <a:pt x="17" y="109"/>
                      <a:pt x="19" y="111"/>
                    </a:cubicBezTo>
                    <a:cubicBezTo>
                      <a:pt x="19" y="110"/>
                      <a:pt x="20" y="109"/>
                      <a:pt x="20" y="109"/>
                    </a:cubicBezTo>
                    <a:cubicBezTo>
                      <a:pt x="18" y="108"/>
                      <a:pt x="17" y="107"/>
                      <a:pt x="15" y="106"/>
                    </a:cubicBezTo>
                    <a:moveTo>
                      <a:pt x="16" y="104"/>
                    </a:moveTo>
                    <a:cubicBezTo>
                      <a:pt x="16" y="105"/>
                      <a:pt x="15" y="105"/>
                      <a:pt x="15" y="106"/>
                    </a:cubicBezTo>
                    <a:cubicBezTo>
                      <a:pt x="17" y="107"/>
                      <a:pt x="18" y="108"/>
                      <a:pt x="20" y="109"/>
                    </a:cubicBezTo>
                    <a:cubicBezTo>
                      <a:pt x="20" y="108"/>
                      <a:pt x="21" y="107"/>
                      <a:pt x="21" y="107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6" y="104"/>
                      <a:pt x="16" y="104"/>
                      <a:pt x="16" y="104"/>
                    </a:cubicBezTo>
                    <a:moveTo>
                      <a:pt x="17" y="103"/>
                    </a:moveTo>
                    <a:cubicBezTo>
                      <a:pt x="17" y="103"/>
                      <a:pt x="16" y="103"/>
                      <a:pt x="16" y="104"/>
                    </a:cubicBezTo>
                    <a:cubicBezTo>
                      <a:pt x="18" y="105"/>
                      <a:pt x="20" y="106"/>
                      <a:pt x="21" y="107"/>
                    </a:cubicBezTo>
                    <a:cubicBezTo>
                      <a:pt x="21" y="106"/>
                      <a:pt x="22" y="106"/>
                      <a:pt x="22" y="105"/>
                    </a:cubicBezTo>
                    <a:cubicBezTo>
                      <a:pt x="21" y="105"/>
                      <a:pt x="20" y="104"/>
                      <a:pt x="19" y="104"/>
                    </a:cubicBezTo>
                    <a:cubicBezTo>
                      <a:pt x="19" y="104"/>
                      <a:pt x="19" y="104"/>
                      <a:pt x="19" y="104"/>
                    </a:cubicBezTo>
                    <a:cubicBezTo>
                      <a:pt x="17" y="103"/>
                      <a:pt x="17" y="103"/>
                      <a:pt x="17" y="103"/>
                    </a:cubicBezTo>
                    <a:moveTo>
                      <a:pt x="18" y="102"/>
                    </a:moveTo>
                    <a:cubicBezTo>
                      <a:pt x="18" y="102"/>
                      <a:pt x="17" y="102"/>
                      <a:pt x="17" y="102"/>
                    </a:cubicBezTo>
                    <a:cubicBezTo>
                      <a:pt x="19" y="103"/>
                      <a:pt x="21" y="104"/>
                      <a:pt x="22" y="105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19" y="103"/>
                      <a:pt x="18" y="102"/>
                    </a:cubicBezTo>
                    <a:moveTo>
                      <a:pt x="22" y="95"/>
                    </a:moveTo>
                    <a:cubicBezTo>
                      <a:pt x="21" y="97"/>
                      <a:pt x="20" y="98"/>
                      <a:pt x="19" y="100"/>
                    </a:cubicBezTo>
                    <a:cubicBezTo>
                      <a:pt x="20" y="101"/>
                      <a:pt x="22" y="102"/>
                      <a:pt x="23" y="103"/>
                    </a:cubicBezTo>
                    <a:cubicBezTo>
                      <a:pt x="24" y="101"/>
                      <a:pt x="25" y="100"/>
                      <a:pt x="26" y="98"/>
                    </a:cubicBezTo>
                    <a:cubicBezTo>
                      <a:pt x="24" y="97"/>
                      <a:pt x="23" y="96"/>
                      <a:pt x="22" y="95"/>
                    </a:cubicBezTo>
                    <a:moveTo>
                      <a:pt x="26" y="88"/>
                    </a:moveTo>
                    <a:cubicBezTo>
                      <a:pt x="25" y="91"/>
                      <a:pt x="23" y="93"/>
                      <a:pt x="22" y="95"/>
                    </a:cubicBezTo>
                    <a:cubicBezTo>
                      <a:pt x="23" y="96"/>
                      <a:pt x="25" y="97"/>
                      <a:pt x="26" y="98"/>
                    </a:cubicBezTo>
                    <a:cubicBezTo>
                      <a:pt x="27" y="96"/>
                      <a:pt x="29" y="93"/>
                      <a:pt x="30" y="91"/>
                    </a:cubicBezTo>
                    <a:cubicBezTo>
                      <a:pt x="29" y="90"/>
                      <a:pt x="27" y="89"/>
                      <a:pt x="26" y="88"/>
                    </a:cubicBezTo>
                    <a:moveTo>
                      <a:pt x="39" y="68"/>
                    </a:moveTo>
                    <a:cubicBezTo>
                      <a:pt x="37" y="72"/>
                      <a:pt x="35" y="75"/>
                      <a:pt x="32" y="78"/>
                    </a:cubicBezTo>
                    <a:cubicBezTo>
                      <a:pt x="31" y="81"/>
                      <a:pt x="29" y="83"/>
                      <a:pt x="27" y="86"/>
                    </a:cubicBezTo>
                    <a:cubicBezTo>
                      <a:pt x="28" y="86"/>
                      <a:pt x="28" y="87"/>
                      <a:pt x="29" y="87"/>
                    </a:cubicBezTo>
                    <a:cubicBezTo>
                      <a:pt x="30" y="87"/>
                      <a:pt x="31" y="88"/>
                      <a:pt x="32" y="89"/>
                    </a:cubicBezTo>
                    <a:cubicBezTo>
                      <a:pt x="34" y="85"/>
                      <a:pt x="36" y="81"/>
                      <a:pt x="38" y="78"/>
                    </a:cubicBezTo>
                    <a:cubicBezTo>
                      <a:pt x="37" y="77"/>
                      <a:pt x="37" y="77"/>
                      <a:pt x="36" y="76"/>
                    </a:cubicBezTo>
                    <a:cubicBezTo>
                      <a:pt x="37" y="77"/>
                      <a:pt x="37" y="77"/>
                      <a:pt x="38" y="77"/>
                    </a:cubicBezTo>
                    <a:cubicBezTo>
                      <a:pt x="39" y="75"/>
                      <a:pt x="41" y="73"/>
                      <a:pt x="42" y="70"/>
                    </a:cubicBezTo>
                    <a:cubicBezTo>
                      <a:pt x="41" y="70"/>
                      <a:pt x="40" y="69"/>
                      <a:pt x="39" y="68"/>
                    </a:cubicBezTo>
                    <a:moveTo>
                      <a:pt x="42" y="62"/>
                    </a:moveTo>
                    <a:cubicBezTo>
                      <a:pt x="39" y="68"/>
                      <a:pt x="39" y="68"/>
                      <a:pt x="39" y="68"/>
                    </a:cubicBezTo>
                    <a:cubicBezTo>
                      <a:pt x="39" y="68"/>
                      <a:pt x="39" y="68"/>
                      <a:pt x="39" y="68"/>
                    </a:cubicBezTo>
                    <a:cubicBezTo>
                      <a:pt x="40" y="69"/>
                      <a:pt x="41" y="70"/>
                      <a:pt x="42" y="70"/>
                    </a:cubicBezTo>
                    <a:cubicBezTo>
                      <a:pt x="43" y="68"/>
                      <a:pt x="44" y="66"/>
                      <a:pt x="46" y="64"/>
                    </a:cubicBezTo>
                    <a:cubicBezTo>
                      <a:pt x="45" y="63"/>
                      <a:pt x="44" y="62"/>
                      <a:pt x="42" y="62"/>
                    </a:cubicBezTo>
                    <a:moveTo>
                      <a:pt x="45" y="58"/>
                    </a:moveTo>
                    <a:cubicBezTo>
                      <a:pt x="45" y="58"/>
                      <a:pt x="45" y="58"/>
                      <a:pt x="45" y="58"/>
                    </a:cubicBezTo>
                    <a:cubicBezTo>
                      <a:pt x="46" y="58"/>
                      <a:pt x="47" y="59"/>
                      <a:pt x="48" y="60"/>
                    </a:cubicBezTo>
                    <a:cubicBezTo>
                      <a:pt x="48" y="60"/>
                      <a:pt x="48" y="59"/>
                      <a:pt x="48" y="59"/>
                    </a:cubicBezTo>
                    <a:cubicBezTo>
                      <a:pt x="47" y="59"/>
                      <a:pt x="46" y="58"/>
                      <a:pt x="45" y="58"/>
                    </a:cubicBezTo>
                    <a:moveTo>
                      <a:pt x="49" y="49"/>
                    </a:moveTo>
                    <a:cubicBezTo>
                      <a:pt x="49" y="50"/>
                      <a:pt x="49" y="51"/>
                      <a:pt x="48" y="52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46" y="58"/>
                      <a:pt x="47" y="59"/>
                      <a:pt x="48" y="59"/>
                    </a:cubicBezTo>
                    <a:cubicBezTo>
                      <a:pt x="49" y="58"/>
                      <a:pt x="50" y="57"/>
                      <a:pt x="50" y="55"/>
                    </a:cubicBezTo>
                    <a:cubicBezTo>
                      <a:pt x="51" y="54"/>
                      <a:pt x="52" y="53"/>
                      <a:pt x="53" y="51"/>
                    </a:cubicBezTo>
                    <a:cubicBezTo>
                      <a:pt x="52" y="51"/>
                      <a:pt x="51" y="50"/>
                      <a:pt x="49" y="49"/>
                    </a:cubicBezTo>
                    <a:moveTo>
                      <a:pt x="51" y="46"/>
                    </a:moveTo>
                    <a:cubicBezTo>
                      <a:pt x="51" y="47"/>
                      <a:pt x="51" y="47"/>
                      <a:pt x="50" y="48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49"/>
                      <a:pt x="54" y="49"/>
                      <a:pt x="55" y="48"/>
                    </a:cubicBezTo>
                    <a:cubicBezTo>
                      <a:pt x="53" y="48"/>
                      <a:pt x="52" y="47"/>
                      <a:pt x="51" y="46"/>
                    </a:cubicBezTo>
                    <a:moveTo>
                      <a:pt x="52" y="44"/>
                    </a:moveTo>
                    <a:cubicBezTo>
                      <a:pt x="52" y="44"/>
                      <a:pt x="52" y="44"/>
                      <a:pt x="52" y="44"/>
                    </a:cubicBezTo>
                    <a:cubicBezTo>
                      <a:pt x="53" y="45"/>
                      <a:pt x="55" y="46"/>
                      <a:pt x="56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2" y="44"/>
                      <a:pt x="52" y="44"/>
                      <a:pt x="52" y="44"/>
                    </a:cubicBezTo>
                    <a:moveTo>
                      <a:pt x="54" y="41"/>
                    </a:moveTo>
                    <a:cubicBezTo>
                      <a:pt x="53" y="42"/>
                      <a:pt x="53" y="43"/>
                      <a:pt x="52" y="44"/>
                    </a:cubicBezTo>
                    <a:cubicBezTo>
                      <a:pt x="54" y="45"/>
                      <a:pt x="55" y="46"/>
                      <a:pt x="56" y="46"/>
                    </a:cubicBezTo>
                    <a:cubicBezTo>
                      <a:pt x="57" y="45"/>
                      <a:pt x="57" y="44"/>
                      <a:pt x="58" y="44"/>
                    </a:cubicBezTo>
                    <a:cubicBezTo>
                      <a:pt x="56" y="43"/>
                      <a:pt x="55" y="42"/>
                      <a:pt x="54" y="41"/>
                    </a:cubicBezTo>
                    <a:moveTo>
                      <a:pt x="55" y="38"/>
                    </a:moveTo>
                    <a:cubicBezTo>
                      <a:pt x="55" y="39"/>
                      <a:pt x="55" y="39"/>
                      <a:pt x="55" y="39"/>
                    </a:cubicBezTo>
                    <a:cubicBezTo>
                      <a:pt x="56" y="40"/>
                      <a:pt x="56" y="40"/>
                      <a:pt x="57" y="41"/>
                    </a:cubicBezTo>
                    <a:cubicBezTo>
                      <a:pt x="58" y="41"/>
                      <a:pt x="58" y="41"/>
                      <a:pt x="59" y="42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58" y="40"/>
                      <a:pt x="57" y="39"/>
                      <a:pt x="55" y="38"/>
                    </a:cubicBezTo>
                    <a:moveTo>
                      <a:pt x="58" y="34"/>
                    </a:moveTo>
                    <a:cubicBezTo>
                      <a:pt x="58" y="35"/>
                      <a:pt x="57" y="35"/>
                      <a:pt x="57" y="35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1" y="36"/>
                      <a:pt x="59" y="35"/>
                      <a:pt x="58" y="34"/>
                    </a:cubicBezTo>
                    <a:moveTo>
                      <a:pt x="58" y="34"/>
                    </a:move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61" y="35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1" y="35"/>
                      <a:pt x="59" y="34"/>
                      <a:pt x="58" y="34"/>
                    </a:cubicBezTo>
                    <a:moveTo>
                      <a:pt x="60" y="30"/>
                    </a:moveTo>
                    <a:cubicBezTo>
                      <a:pt x="60" y="31"/>
                      <a:pt x="59" y="31"/>
                      <a:pt x="59" y="32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4" y="34"/>
                      <a:pt x="64" y="33"/>
                      <a:pt x="64" y="33"/>
                    </a:cubicBezTo>
                    <a:cubicBezTo>
                      <a:pt x="63" y="32"/>
                      <a:pt x="61" y="31"/>
                      <a:pt x="60" y="30"/>
                    </a:cubicBezTo>
                    <a:moveTo>
                      <a:pt x="60" y="29"/>
                    </a:moveTo>
                    <a:cubicBezTo>
                      <a:pt x="60" y="30"/>
                      <a:pt x="60" y="30"/>
                      <a:pt x="60" y="30"/>
                    </a:cubicBezTo>
                    <a:cubicBezTo>
                      <a:pt x="61" y="31"/>
                      <a:pt x="63" y="32"/>
                      <a:pt x="65" y="33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64" y="32"/>
                      <a:pt x="64" y="32"/>
                      <a:pt x="63" y="31"/>
                    </a:cubicBezTo>
                    <a:cubicBezTo>
                      <a:pt x="60" y="29"/>
                      <a:pt x="60" y="29"/>
                      <a:pt x="60" y="29"/>
                    </a:cubicBezTo>
                    <a:moveTo>
                      <a:pt x="62" y="27"/>
                    </a:moveTo>
                    <a:cubicBezTo>
                      <a:pt x="62" y="27"/>
                      <a:pt x="61" y="28"/>
                      <a:pt x="61" y="29"/>
                    </a:cubicBezTo>
                    <a:cubicBezTo>
                      <a:pt x="62" y="30"/>
                      <a:pt x="64" y="31"/>
                      <a:pt x="65" y="32"/>
                    </a:cubicBezTo>
                    <a:cubicBezTo>
                      <a:pt x="66" y="31"/>
                      <a:pt x="66" y="30"/>
                      <a:pt x="66" y="29"/>
                    </a:cubicBezTo>
                    <a:cubicBezTo>
                      <a:pt x="65" y="29"/>
                      <a:pt x="63" y="28"/>
                      <a:pt x="62" y="27"/>
                    </a:cubicBezTo>
                    <a:moveTo>
                      <a:pt x="68" y="16"/>
                    </a:moveTo>
                    <a:cubicBezTo>
                      <a:pt x="68" y="16"/>
                      <a:pt x="68" y="16"/>
                      <a:pt x="68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70" y="18"/>
                      <a:pt x="71" y="19"/>
                      <a:pt x="73" y="20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1" y="18"/>
                      <a:pt x="70" y="17"/>
                      <a:pt x="68" y="16"/>
                    </a:cubicBezTo>
                    <a:moveTo>
                      <a:pt x="70" y="13"/>
                    </a:moveTo>
                    <a:cubicBezTo>
                      <a:pt x="69" y="13"/>
                      <a:pt x="69" y="14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8" y="15"/>
                      <a:pt x="68" y="15"/>
                      <a:pt x="68" y="15"/>
                    </a:cubicBezTo>
                    <a:cubicBezTo>
                      <a:pt x="70" y="16"/>
                      <a:pt x="72" y="17"/>
                      <a:pt x="73" y="18"/>
                    </a:cubicBezTo>
                    <a:cubicBezTo>
                      <a:pt x="74" y="17"/>
                      <a:pt x="74" y="17"/>
                      <a:pt x="75" y="16"/>
                    </a:cubicBezTo>
                    <a:cubicBezTo>
                      <a:pt x="73" y="15"/>
                      <a:pt x="71" y="14"/>
                      <a:pt x="70" y="13"/>
                    </a:cubicBezTo>
                    <a:moveTo>
                      <a:pt x="75" y="3"/>
                    </a:moveTo>
                    <a:cubicBezTo>
                      <a:pt x="75" y="4"/>
                      <a:pt x="74" y="4"/>
                      <a:pt x="74" y="5"/>
                    </a:cubicBezTo>
                    <a:cubicBezTo>
                      <a:pt x="76" y="6"/>
                      <a:pt x="78" y="7"/>
                      <a:pt x="80" y="8"/>
                    </a:cubicBezTo>
                    <a:cubicBezTo>
                      <a:pt x="80" y="7"/>
                      <a:pt x="80" y="7"/>
                      <a:pt x="81" y="6"/>
                    </a:cubicBezTo>
                    <a:cubicBezTo>
                      <a:pt x="79" y="5"/>
                      <a:pt x="77" y="4"/>
                      <a:pt x="75" y="3"/>
                    </a:cubicBezTo>
                    <a:moveTo>
                      <a:pt x="80" y="2"/>
                    </a:moveTo>
                    <a:cubicBezTo>
                      <a:pt x="80" y="2"/>
                      <a:pt x="80" y="2"/>
                      <a:pt x="80" y="2"/>
                    </a:cubicBezTo>
                    <a:cubicBezTo>
                      <a:pt x="82" y="4"/>
                      <a:pt x="82" y="4"/>
                      <a:pt x="82" y="4"/>
                    </a:cubicBezTo>
                    <a:cubicBezTo>
                      <a:pt x="82" y="4"/>
                      <a:pt x="82" y="4"/>
                      <a:pt x="83" y="3"/>
                    </a:cubicBezTo>
                    <a:cubicBezTo>
                      <a:pt x="82" y="3"/>
                      <a:pt x="81" y="2"/>
                      <a:pt x="80" y="2"/>
                    </a:cubicBezTo>
                    <a:moveTo>
                      <a:pt x="77" y="0"/>
                    </a:moveTo>
                    <a:cubicBezTo>
                      <a:pt x="77" y="0"/>
                      <a:pt x="77" y="0"/>
                      <a:pt x="76" y="0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79" y="1"/>
                      <a:pt x="78" y="0"/>
                      <a:pt x="7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0472"/>
              <p:cNvSpPr>
                <a:spLocks noEditPoints="1"/>
              </p:cNvSpPr>
              <p:nvPr/>
            </p:nvSpPr>
            <p:spPr bwMode="auto">
              <a:xfrm>
                <a:off x="-423" y="3198"/>
                <a:ext cx="3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1 h 2"/>
                  <a:gd name="T8" fmla="*/ 1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0473"/>
              <p:cNvSpPr>
                <a:spLocks noEditPoints="1"/>
              </p:cNvSpPr>
              <p:nvPr/>
            </p:nvSpPr>
            <p:spPr bwMode="auto">
              <a:xfrm>
                <a:off x="-420" y="3198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0474"/>
              <p:cNvSpPr>
                <a:spLocks/>
              </p:cNvSpPr>
              <p:nvPr/>
            </p:nvSpPr>
            <p:spPr bwMode="auto">
              <a:xfrm>
                <a:off x="-486" y="3198"/>
                <a:ext cx="16" cy="19"/>
              </a:xfrm>
              <a:custGeom>
                <a:avLst/>
                <a:gdLst>
                  <a:gd name="T0" fmla="*/ 3 w 7"/>
                  <a:gd name="T1" fmla="*/ 0 h 8"/>
                  <a:gd name="T2" fmla="*/ 0 w 7"/>
                  <a:gd name="T3" fmla="*/ 5 h 8"/>
                  <a:gd name="T4" fmla="*/ 2 w 7"/>
                  <a:gd name="T5" fmla="*/ 6 h 8"/>
                  <a:gd name="T6" fmla="*/ 0 w 7"/>
                  <a:gd name="T7" fmla="*/ 5 h 8"/>
                  <a:gd name="T8" fmla="*/ 0 w 7"/>
                  <a:gd name="T9" fmla="*/ 5 h 8"/>
                  <a:gd name="T10" fmla="*/ 4 w 7"/>
                  <a:gd name="T11" fmla="*/ 8 h 8"/>
                  <a:gd name="T12" fmla="*/ 5 w 7"/>
                  <a:gd name="T13" fmla="*/ 7 h 8"/>
                  <a:gd name="T14" fmla="*/ 2 w 7"/>
                  <a:gd name="T15" fmla="*/ 6 h 8"/>
                  <a:gd name="T16" fmla="*/ 5 w 7"/>
                  <a:gd name="T17" fmla="*/ 7 h 8"/>
                  <a:gd name="T18" fmla="*/ 7 w 7"/>
                  <a:gd name="T19" fmla="*/ 3 h 8"/>
                  <a:gd name="T20" fmla="*/ 3 w 7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5"/>
                      <a:pt x="2" y="5"/>
                      <a:pt x="2" y="6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3" y="7"/>
                      <a:pt x="4" y="8"/>
                    </a:cubicBezTo>
                    <a:cubicBezTo>
                      <a:pt x="5" y="8"/>
                      <a:pt x="5" y="8"/>
                      <a:pt x="5" y="7"/>
                    </a:cubicBezTo>
                    <a:cubicBezTo>
                      <a:pt x="4" y="7"/>
                      <a:pt x="3" y="6"/>
                      <a:pt x="2" y="6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6"/>
                      <a:pt x="7" y="5"/>
                      <a:pt x="7" y="3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0475"/>
              <p:cNvSpPr>
                <a:spLocks/>
              </p:cNvSpPr>
              <p:nvPr/>
            </p:nvSpPr>
            <p:spPr bwMode="auto">
              <a:xfrm>
                <a:off x="-482" y="3212"/>
                <a:ext cx="8" cy="2"/>
              </a:xfrm>
              <a:custGeom>
                <a:avLst/>
                <a:gdLst>
                  <a:gd name="T0" fmla="*/ 0 w 3"/>
                  <a:gd name="T1" fmla="*/ 0 h 1"/>
                  <a:gd name="T2" fmla="*/ 3 w 3"/>
                  <a:gd name="T3" fmla="*/ 1 h 1"/>
                  <a:gd name="T4" fmla="*/ 3 w 3"/>
                  <a:gd name="T5" fmla="*/ 1 h 1"/>
                  <a:gd name="T6" fmla="*/ 0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0476"/>
              <p:cNvSpPr>
                <a:spLocks/>
              </p:cNvSpPr>
              <p:nvPr/>
            </p:nvSpPr>
            <p:spPr bwMode="auto">
              <a:xfrm>
                <a:off x="-486" y="3209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0477"/>
              <p:cNvSpPr>
                <a:spLocks noEditPoints="1"/>
              </p:cNvSpPr>
              <p:nvPr/>
            </p:nvSpPr>
            <p:spPr bwMode="auto">
              <a:xfrm>
                <a:off x="-437" y="3202"/>
                <a:ext cx="14" cy="12"/>
              </a:xfrm>
              <a:custGeom>
                <a:avLst/>
                <a:gdLst>
                  <a:gd name="T0" fmla="*/ 1 w 6"/>
                  <a:gd name="T1" fmla="*/ 2 h 5"/>
                  <a:gd name="T2" fmla="*/ 0 w 6"/>
                  <a:gd name="T3" fmla="*/ 5 h 5"/>
                  <a:gd name="T4" fmla="*/ 0 w 6"/>
                  <a:gd name="T5" fmla="*/ 5 h 5"/>
                  <a:gd name="T6" fmla="*/ 1 w 6"/>
                  <a:gd name="T7" fmla="*/ 2 h 5"/>
                  <a:gd name="T8" fmla="*/ 1 w 6"/>
                  <a:gd name="T9" fmla="*/ 2 h 5"/>
                  <a:gd name="T10" fmla="*/ 6 w 6"/>
                  <a:gd name="T11" fmla="*/ 0 h 5"/>
                  <a:gd name="T12" fmla="*/ 6 w 6"/>
                  <a:gd name="T13" fmla="*/ 1 h 5"/>
                  <a:gd name="T14" fmla="*/ 6 w 6"/>
                  <a:gd name="T15" fmla="*/ 1 h 5"/>
                  <a:gd name="T16" fmla="*/ 6 w 6"/>
                  <a:gd name="T17" fmla="*/ 0 h 5"/>
                  <a:gd name="T18" fmla="*/ 6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1" y="2"/>
                    </a:moveTo>
                    <a:cubicBezTo>
                      <a:pt x="1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0478"/>
              <p:cNvSpPr>
                <a:spLocks noEditPoints="1"/>
              </p:cNvSpPr>
              <p:nvPr/>
            </p:nvSpPr>
            <p:spPr bwMode="auto">
              <a:xfrm>
                <a:off x="-441" y="3205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1 h 6"/>
                  <a:gd name="T14" fmla="*/ 3 w 4"/>
                  <a:gd name="T15" fmla="*/ 1 h 6"/>
                  <a:gd name="T16" fmla="*/ 4 w 4"/>
                  <a:gd name="T17" fmla="*/ 0 h 6"/>
                  <a:gd name="T18" fmla="*/ 4 w 4"/>
                  <a:gd name="T19" fmla="*/ 0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Oval 10479"/>
              <p:cNvSpPr>
                <a:spLocks noChangeArrowheads="1"/>
              </p:cNvSpPr>
              <p:nvPr/>
            </p:nvSpPr>
            <p:spPr bwMode="auto">
              <a:xfrm>
                <a:off x="-432" y="32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0480"/>
              <p:cNvSpPr>
                <a:spLocks noEditPoints="1"/>
              </p:cNvSpPr>
              <p:nvPr/>
            </p:nvSpPr>
            <p:spPr bwMode="auto">
              <a:xfrm>
                <a:off x="-432" y="3205"/>
                <a:ext cx="7" cy="12"/>
              </a:xfrm>
              <a:custGeom>
                <a:avLst/>
                <a:gdLst>
                  <a:gd name="T0" fmla="*/ 2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2 w 3"/>
                  <a:gd name="T9" fmla="*/ 3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0481"/>
              <p:cNvSpPr>
                <a:spLocks noEditPoints="1"/>
              </p:cNvSpPr>
              <p:nvPr/>
            </p:nvSpPr>
            <p:spPr bwMode="auto">
              <a:xfrm>
                <a:off x="-434" y="3207"/>
                <a:ext cx="9" cy="17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0 w 4"/>
                  <a:gd name="T5" fmla="*/ 7 h 7"/>
                  <a:gd name="T6" fmla="*/ 1 w 4"/>
                  <a:gd name="T7" fmla="*/ 4 h 7"/>
                  <a:gd name="T8" fmla="*/ 1 w 4"/>
                  <a:gd name="T9" fmla="*/ 4 h 7"/>
                  <a:gd name="T10" fmla="*/ 3 w 4"/>
                  <a:gd name="T11" fmla="*/ 0 h 7"/>
                  <a:gd name="T12" fmla="*/ 3 w 4"/>
                  <a:gd name="T13" fmla="*/ 2 h 7"/>
                  <a:gd name="T14" fmla="*/ 3 w 4"/>
                  <a:gd name="T15" fmla="*/ 2 h 7"/>
                  <a:gd name="T16" fmla="*/ 3 w 4"/>
                  <a:gd name="T17" fmla="*/ 1 h 7"/>
                  <a:gd name="T18" fmla="*/ 3 w 4"/>
                  <a:gd name="T19" fmla="*/ 0 h 7"/>
                  <a:gd name="T20" fmla="*/ 4 w 4"/>
                  <a:gd name="T21" fmla="*/ 0 h 7"/>
                  <a:gd name="T22" fmla="*/ 3 w 4"/>
                  <a:gd name="T23" fmla="*/ 0 h 7"/>
                  <a:gd name="T24" fmla="*/ 4 w 4"/>
                  <a:gd name="T25" fmla="*/ 0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0482"/>
              <p:cNvSpPr>
                <a:spLocks/>
              </p:cNvSpPr>
              <p:nvPr/>
            </p:nvSpPr>
            <p:spPr bwMode="auto">
              <a:xfrm>
                <a:off x="-427" y="320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0483"/>
              <p:cNvSpPr>
                <a:spLocks noEditPoints="1"/>
              </p:cNvSpPr>
              <p:nvPr/>
            </p:nvSpPr>
            <p:spPr bwMode="auto">
              <a:xfrm>
                <a:off x="-467" y="3209"/>
                <a:ext cx="9" cy="15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2 w 4"/>
                  <a:gd name="T15" fmla="*/ 5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4"/>
                      <a:pt x="3" y="2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0484"/>
              <p:cNvSpPr>
                <a:spLocks/>
              </p:cNvSpPr>
              <p:nvPr/>
            </p:nvSpPr>
            <p:spPr bwMode="auto">
              <a:xfrm>
                <a:off x="-467" y="3221"/>
                <a:ext cx="4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2 w 2"/>
                  <a:gd name="T4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0485"/>
              <p:cNvSpPr>
                <a:spLocks noEditPoints="1"/>
              </p:cNvSpPr>
              <p:nvPr/>
            </p:nvSpPr>
            <p:spPr bwMode="auto">
              <a:xfrm>
                <a:off x="-748" y="3209"/>
                <a:ext cx="271" cy="433"/>
              </a:xfrm>
              <a:custGeom>
                <a:avLst/>
                <a:gdLst>
                  <a:gd name="T0" fmla="*/ 7 w 115"/>
                  <a:gd name="T1" fmla="*/ 183 h 183"/>
                  <a:gd name="T2" fmla="*/ 6 w 115"/>
                  <a:gd name="T3" fmla="*/ 172 h 183"/>
                  <a:gd name="T4" fmla="*/ 9 w 115"/>
                  <a:gd name="T5" fmla="*/ 174 h 183"/>
                  <a:gd name="T6" fmla="*/ 14 w 115"/>
                  <a:gd name="T7" fmla="*/ 171 h 183"/>
                  <a:gd name="T8" fmla="*/ 15 w 115"/>
                  <a:gd name="T9" fmla="*/ 158 h 183"/>
                  <a:gd name="T10" fmla="*/ 17 w 115"/>
                  <a:gd name="T11" fmla="*/ 155 h 183"/>
                  <a:gd name="T12" fmla="*/ 19 w 115"/>
                  <a:gd name="T13" fmla="*/ 152 h 183"/>
                  <a:gd name="T14" fmla="*/ 22 w 115"/>
                  <a:gd name="T15" fmla="*/ 150 h 183"/>
                  <a:gd name="T16" fmla="*/ 22 w 115"/>
                  <a:gd name="T17" fmla="*/ 146 h 183"/>
                  <a:gd name="T18" fmla="*/ 24 w 115"/>
                  <a:gd name="T19" fmla="*/ 144 h 183"/>
                  <a:gd name="T20" fmla="*/ 25 w 115"/>
                  <a:gd name="T21" fmla="*/ 142 h 183"/>
                  <a:gd name="T22" fmla="*/ 25 w 115"/>
                  <a:gd name="T23" fmla="*/ 142 h 183"/>
                  <a:gd name="T24" fmla="*/ 26 w 115"/>
                  <a:gd name="T25" fmla="*/ 139 h 183"/>
                  <a:gd name="T26" fmla="*/ 28 w 115"/>
                  <a:gd name="T27" fmla="*/ 138 h 183"/>
                  <a:gd name="T28" fmla="*/ 29 w 115"/>
                  <a:gd name="T29" fmla="*/ 136 h 183"/>
                  <a:gd name="T30" fmla="*/ 30 w 115"/>
                  <a:gd name="T31" fmla="*/ 134 h 183"/>
                  <a:gd name="T32" fmla="*/ 30 w 115"/>
                  <a:gd name="T33" fmla="*/ 134 h 183"/>
                  <a:gd name="T34" fmla="*/ 31 w 115"/>
                  <a:gd name="T35" fmla="*/ 132 h 183"/>
                  <a:gd name="T36" fmla="*/ 40 w 115"/>
                  <a:gd name="T37" fmla="*/ 118 h 183"/>
                  <a:gd name="T38" fmla="*/ 40 w 115"/>
                  <a:gd name="T39" fmla="*/ 118 h 183"/>
                  <a:gd name="T40" fmla="*/ 47 w 115"/>
                  <a:gd name="T41" fmla="*/ 107 h 183"/>
                  <a:gd name="T42" fmla="*/ 58 w 115"/>
                  <a:gd name="T43" fmla="*/ 90 h 183"/>
                  <a:gd name="T44" fmla="*/ 58 w 115"/>
                  <a:gd name="T45" fmla="*/ 89 h 183"/>
                  <a:gd name="T46" fmla="*/ 64 w 115"/>
                  <a:gd name="T47" fmla="*/ 80 h 183"/>
                  <a:gd name="T48" fmla="*/ 66 w 115"/>
                  <a:gd name="T49" fmla="*/ 77 h 183"/>
                  <a:gd name="T50" fmla="*/ 71 w 115"/>
                  <a:gd name="T51" fmla="*/ 74 h 183"/>
                  <a:gd name="T52" fmla="*/ 74 w 115"/>
                  <a:gd name="T53" fmla="*/ 69 h 183"/>
                  <a:gd name="T54" fmla="*/ 75 w 115"/>
                  <a:gd name="T55" fmla="*/ 68 h 183"/>
                  <a:gd name="T56" fmla="*/ 76 w 115"/>
                  <a:gd name="T57" fmla="*/ 66 h 183"/>
                  <a:gd name="T58" fmla="*/ 75 w 115"/>
                  <a:gd name="T59" fmla="*/ 63 h 183"/>
                  <a:gd name="T60" fmla="*/ 74 w 115"/>
                  <a:gd name="T61" fmla="*/ 63 h 183"/>
                  <a:gd name="T62" fmla="*/ 75 w 115"/>
                  <a:gd name="T63" fmla="*/ 62 h 183"/>
                  <a:gd name="T64" fmla="*/ 77 w 115"/>
                  <a:gd name="T65" fmla="*/ 59 h 183"/>
                  <a:gd name="T66" fmla="*/ 80 w 115"/>
                  <a:gd name="T67" fmla="*/ 53 h 183"/>
                  <a:gd name="T68" fmla="*/ 85 w 115"/>
                  <a:gd name="T69" fmla="*/ 51 h 183"/>
                  <a:gd name="T70" fmla="*/ 86 w 115"/>
                  <a:gd name="T71" fmla="*/ 50 h 183"/>
                  <a:gd name="T72" fmla="*/ 88 w 115"/>
                  <a:gd name="T73" fmla="*/ 47 h 183"/>
                  <a:gd name="T74" fmla="*/ 88 w 115"/>
                  <a:gd name="T75" fmla="*/ 46 h 183"/>
                  <a:gd name="T76" fmla="*/ 90 w 115"/>
                  <a:gd name="T77" fmla="*/ 43 h 183"/>
                  <a:gd name="T78" fmla="*/ 91 w 115"/>
                  <a:gd name="T79" fmla="*/ 43 h 183"/>
                  <a:gd name="T80" fmla="*/ 92 w 115"/>
                  <a:gd name="T81" fmla="*/ 40 h 183"/>
                  <a:gd name="T82" fmla="*/ 95 w 115"/>
                  <a:gd name="T83" fmla="*/ 36 h 183"/>
                  <a:gd name="T84" fmla="*/ 96 w 115"/>
                  <a:gd name="T85" fmla="*/ 34 h 183"/>
                  <a:gd name="T86" fmla="*/ 97 w 115"/>
                  <a:gd name="T87" fmla="*/ 33 h 183"/>
                  <a:gd name="T88" fmla="*/ 98 w 115"/>
                  <a:gd name="T89" fmla="*/ 31 h 183"/>
                  <a:gd name="T90" fmla="*/ 99 w 115"/>
                  <a:gd name="T91" fmla="*/ 30 h 183"/>
                  <a:gd name="T92" fmla="*/ 105 w 115"/>
                  <a:gd name="T93" fmla="*/ 19 h 183"/>
                  <a:gd name="T94" fmla="*/ 107 w 115"/>
                  <a:gd name="T95" fmla="*/ 17 h 183"/>
                  <a:gd name="T96" fmla="*/ 107 w 115"/>
                  <a:gd name="T97" fmla="*/ 17 h 183"/>
                  <a:gd name="T98" fmla="*/ 108 w 115"/>
                  <a:gd name="T99" fmla="*/ 15 h 183"/>
                  <a:gd name="T100" fmla="*/ 109 w 115"/>
                  <a:gd name="T101" fmla="*/ 13 h 183"/>
                  <a:gd name="T102" fmla="*/ 111 w 115"/>
                  <a:gd name="T103" fmla="*/ 11 h 183"/>
                  <a:gd name="T104" fmla="*/ 112 w 115"/>
                  <a:gd name="T105" fmla="*/ 8 h 183"/>
                  <a:gd name="T106" fmla="*/ 113 w 115"/>
                  <a:gd name="T107" fmla="*/ 7 h 183"/>
                  <a:gd name="T108" fmla="*/ 114 w 115"/>
                  <a:gd name="T109" fmla="*/ 6 h 183"/>
                  <a:gd name="T110" fmla="*/ 115 w 115"/>
                  <a:gd name="T111" fmla="*/ 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5" h="183">
                    <a:moveTo>
                      <a:pt x="9" y="174"/>
                    </a:moveTo>
                    <a:cubicBezTo>
                      <a:pt x="7" y="176"/>
                      <a:pt x="6" y="178"/>
                      <a:pt x="5" y="180"/>
                    </a:cubicBezTo>
                    <a:cubicBezTo>
                      <a:pt x="5" y="180"/>
                      <a:pt x="5" y="180"/>
                      <a:pt x="5" y="180"/>
                    </a:cubicBezTo>
                    <a:cubicBezTo>
                      <a:pt x="7" y="180"/>
                      <a:pt x="7" y="181"/>
                      <a:pt x="7" y="182"/>
                    </a:cubicBezTo>
                    <a:cubicBezTo>
                      <a:pt x="7" y="182"/>
                      <a:pt x="7" y="183"/>
                      <a:pt x="7" y="183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8" y="180"/>
                      <a:pt x="10" y="178"/>
                      <a:pt x="11" y="175"/>
                    </a:cubicBezTo>
                    <a:cubicBezTo>
                      <a:pt x="9" y="174"/>
                      <a:pt x="9" y="174"/>
                      <a:pt x="9" y="174"/>
                    </a:cubicBezTo>
                    <a:moveTo>
                      <a:pt x="6" y="172"/>
                    </a:moveTo>
                    <a:cubicBezTo>
                      <a:pt x="3" y="176"/>
                      <a:pt x="3" y="176"/>
                      <a:pt x="3" y="176"/>
                    </a:cubicBezTo>
                    <a:cubicBezTo>
                      <a:pt x="1" y="179"/>
                      <a:pt x="1" y="179"/>
                      <a:pt x="1" y="179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2" y="181"/>
                      <a:pt x="4" y="180"/>
                      <a:pt x="4" y="180"/>
                    </a:cubicBezTo>
                    <a:cubicBezTo>
                      <a:pt x="9" y="174"/>
                      <a:pt x="9" y="174"/>
                      <a:pt x="9" y="174"/>
                    </a:cubicBezTo>
                    <a:cubicBezTo>
                      <a:pt x="6" y="172"/>
                      <a:pt x="6" y="172"/>
                      <a:pt x="6" y="172"/>
                    </a:cubicBezTo>
                    <a:moveTo>
                      <a:pt x="13" y="161"/>
                    </a:moveTo>
                    <a:cubicBezTo>
                      <a:pt x="9" y="168"/>
                      <a:pt x="9" y="168"/>
                      <a:pt x="9" y="168"/>
                    </a:cubicBezTo>
                    <a:cubicBezTo>
                      <a:pt x="9" y="168"/>
                      <a:pt x="9" y="168"/>
                      <a:pt x="9" y="168"/>
                    </a:cubicBezTo>
                    <a:cubicBezTo>
                      <a:pt x="14" y="171"/>
                      <a:pt x="14" y="171"/>
                      <a:pt x="14" y="171"/>
                    </a:cubicBezTo>
                    <a:cubicBezTo>
                      <a:pt x="15" y="169"/>
                      <a:pt x="17" y="166"/>
                      <a:pt x="18" y="164"/>
                    </a:cubicBezTo>
                    <a:cubicBezTo>
                      <a:pt x="13" y="161"/>
                      <a:pt x="13" y="161"/>
                      <a:pt x="13" y="161"/>
                    </a:cubicBezTo>
                    <a:moveTo>
                      <a:pt x="17" y="155"/>
                    </a:moveTo>
                    <a:cubicBezTo>
                      <a:pt x="16" y="156"/>
                      <a:pt x="16" y="156"/>
                      <a:pt x="16" y="157"/>
                    </a:cubicBezTo>
                    <a:cubicBezTo>
                      <a:pt x="15" y="158"/>
                      <a:pt x="15" y="158"/>
                      <a:pt x="15" y="158"/>
                    </a:cubicBezTo>
                    <a:cubicBezTo>
                      <a:pt x="16" y="159"/>
                      <a:pt x="18" y="160"/>
                      <a:pt x="19" y="161"/>
                    </a:cubicBezTo>
                    <a:cubicBezTo>
                      <a:pt x="20" y="160"/>
                      <a:pt x="21" y="159"/>
                      <a:pt x="21" y="158"/>
                    </a:cubicBezTo>
                    <a:cubicBezTo>
                      <a:pt x="20" y="157"/>
                      <a:pt x="18" y="156"/>
                      <a:pt x="17" y="155"/>
                    </a:cubicBezTo>
                    <a:moveTo>
                      <a:pt x="18" y="152"/>
                    </a:moveTo>
                    <a:cubicBezTo>
                      <a:pt x="18" y="153"/>
                      <a:pt x="17" y="154"/>
                      <a:pt x="17" y="155"/>
                    </a:cubicBezTo>
                    <a:cubicBezTo>
                      <a:pt x="18" y="156"/>
                      <a:pt x="20" y="157"/>
                      <a:pt x="21" y="158"/>
                    </a:cubicBezTo>
                    <a:cubicBezTo>
                      <a:pt x="22" y="157"/>
                      <a:pt x="22" y="157"/>
                      <a:pt x="22" y="156"/>
                    </a:cubicBezTo>
                    <a:cubicBezTo>
                      <a:pt x="23" y="156"/>
                      <a:pt x="23" y="155"/>
                      <a:pt x="23" y="155"/>
                    </a:cubicBezTo>
                    <a:cubicBezTo>
                      <a:pt x="22" y="154"/>
                      <a:pt x="20" y="153"/>
                      <a:pt x="18" y="152"/>
                    </a:cubicBezTo>
                    <a:moveTo>
                      <a:pt x="19" y="152"/>
                    </a:moveTo>
                    <a:cubicBezTo>
                      <a:pt x="19" y="152"/>
                      <a:pt x="19" y="152"/>
                      <a:pt x="19" y="152"/>
                    </a:cubicBezTo>
                    <a:cubicBezTo>
                      <a:pt x="20" y="153"/>
                      <a:pt x="22" y="154"/>
                      <a:pt x="23" y="155"/>
                    </a:cubicBezTo>
                    <a:cubicBezTo>
                      <a:pt x="23" y="155"/>
                      <a:pt x="23" y="155"/>
                      <a:pt x="23" y="155"/>
                    </a:cubicBezTo>
                    <a:cubicBezTo>
                      <a:pt x="19" y="152"/>
                      <a:pt x="19" y="152"/>
                      <a:pt x="19" y="152"/>
                    </a:cubicBezTo>
                    <a:moveTo>
                      <a:pt x="22" y="150"/>
                    </a:moveTo>
                    <a:cubicBezTo>
                      <a:pt x="23" y="151"/>
                      <a:pt x="24" y="151"/>
                      <a:pt x="25" y="152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4" y="151"/>
                      <a:pt x="23" y="151"/>
                      <a:pt x="23" y="150"/>
                    </a:cubicBezTo>
                    <a:cubicBezTo>
                      <a:pt x="22" y="150"/>
                      <a:pt x="22" y="150"/>
                      <a:pt x="22" y="150"/>
                    </a:cubicBezTo>
                    <a:moveTo>
                      <a:pt x="22" y="146"/>
                    </a:moveTo>
                    <a:cubicBezTo>
                      <a:pt x="22" y="147"/>
                      <a:pt x="21" y="148"/>
                      <a:pt x="21" y="149"/>
                    </a:cubicBezTo>
                    <a:cubicBezTo>
                      <a:pt x="25" y="151"/>
                      <a:pt x="25" y="151"/>
                      <a:pt x="25" y="151"/>
                    </a:cubicBezTo>
                    <a:cubicBezTo>
                      <a:pt x="26" y="150"/>
                      <a:pt x="26" y="150"/>
                      <a:pt x="27" y="149"/>
                    </a:cubicBezTo>
                    <a:cubicBezTo>
                      <a:pt x="25" y="148"/>
                      <a:pt x="24" y="147"/>
                      <a:pt x="22" y="146"/>
                    </a:cubicBezTo>
                    <a:moveTo>
                      <a:pt x="24" y="144"/>
                    </a:moveTo>
                    <a:cubicBezTo>
                      <a:pt x="23" y="144"/>
                      <a:pt x="23" y="145"/>
                      <a:pt x="23" y="145"/>
                    </a:cubicBezTo>
                    <a:cubicBezTo>
                      <a:pt x="25" y="146"/>
                      <a:pt x="26" y="147"/>
                      <a:pt x="27" y="148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6" y="146"/>
                      <a:pt x="25" y="145"/>
                      <a:pt x="24" y="144"/>
                    </a:cubicBezTo>
                    <a:moveTo>
                      <a:pt x="25" y="142"/>
                    </a:moveTo>
                    <a:cubicBezTo>
                      <a:pt x="24" y="143"/>
                      <a:pt x="24" y="143"/>
                      <a:pt x="24" y="143"/>
                    </a:cubicBezTo>
                    <a:cubicBezTo>
                      <a:pt x="26" y="144"/>
                      <a:pt x="27" y="145"/>
                      <a:pt x="28" y="146"/>
                    </a:cubicBezTo>
                    <a:cubicBezTo>
                      <a:pt x="29" y="146"/>
                      <a:pt x="29" y="145"/>
                      <a:pt x="29" y="145"/>
                    </a:cubicBezTo>
                    <a:cubicBezTo>
                      <a:pt x="29" y="145"/>
                      <a:pt x="28" y="145"/>
                      <a:pt x="28" y="145"/>
                    </a:cubicBezTo>
                    <a:cubicBezTo>
                      <a:pt x="27" y="144"/>
                      <a:pt x="26" y="143"/>
                      <a:pt x="25" y="142"/>
                    </a:cubicBezTo>
                    <a:moveTo>
                      <a:pt x="26" y="139"/>
                    </a:moveTo>
                    <a:cubicBezTo>
                      <a:pt x="26" y="140"/>
                      <a:pt x="26" y="140"/>
                      <a:pt x="26" y="141"/>
                    </a:cubicBezTo>
                    <a:cubicBezTo>
                      <a:pt x="27" y="142"/>
                      <a:pt x="28" y="143"/>
                      <a:pt x="30" y="144"/>
                    </a:cubicBezTo>
                    <a:cubicBezTo>
                      <a:pt x="30" y="143"/>
                      <a:pt x="30" y="142"/>
                      <a:pt x="31" y="142"/>
                    </a:cubicBezTo>
                    <a:cubicBezTo>
                      <a:pt x="29" y="141"/>
                      <a:pt x="28" y="140"/>
                      <a:pt x="26" y="139"/>
                    </a:cubicBezTo>
                    <a:moveTo>
                      <a:pt x="28" y="138"/>
                    </a:moveTo>
                    <a:cubicBezTo>
                      <a:pt x="28" y="138"/>
                      <a:pt x="28" y="138"/>
                      <a:pt x="27" y="138"/>
                    </a:cubicBezTo>
                    <a:cubicBezTo>
                      <a:pt x="29" y="139"/>
                      <a:pt x="30" y="139"/>
                      <a:pt x="32" y="140"/>
                    </a:cubicBezTo>
                    <a:cubicBezTo>
                      <a:pt x="32" y="140"/>
                      <a:pt x="32" y="140"/>
                      <a:pt x="32" y="140"/>
                    </a:cubicBezTo>
                    <a:cubicBezTo>
                      <a:pt x="31" y="139"/>
                      <a:pt x="29" y="139"/>
                      <a:pt x="28" y="138"/>
                    </a:cubicBezTo>
                    <a:moveTo>
                      <a:pt x="29" y="136"/>
                    </a:moveTo>
                    <a:cubicBezTo>
                      <a:pt x="29" y="136"/>
                      <a:pt x="29" y="136"/>
                      <a:pt x="29" y="136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2" y="137"/>
                      <a:pt x="30" y="136"/>
                      <a:pt x="29" y="136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1" y="135"/>
                      <a:pt x="32" y="136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2" y="136"/>
                      <a:pt x="31" y="135"/>
                      <a:pt x="30" y="134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1" y="135"/>
                      <a:pt x="32" y="136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3" y="136"/>
                      <a:pt x="31" y="135"/>
                      <a:pt x="30" y="134"/>
                    </a:cubicBezTo>
                    <a:moveTo>
                      <a:pt x="31" y="132"/>
                    </a:moveTo>
                    <a:cubicBezTo>
                      <a:pt x="31" y="133"/>
                      <a:pt x="30" y="133"/>
                      <a:pt x="30" y="134"/>
                    </a:cubicBezTo>
                    <a:cubicBezTo>
                      <a:pt x="31" y="135"/>
                      <a:pt x="33" y="136"/>
                      <a:pt x="34" y="136"/>
                    </a:cubicBezTo>
                    <a:cubicBezTo>
                      <a:pt x="34" y="136"/>
                      <a:pt x="35" y="135"/>
                      <a:pt x="35" y="135"/>
                    </a:cubicBezTo>
                    <a:cubicBezTo>
                      <a:pt x="34" y="134"/>
                      <a:pt x="32" y="133"/>
                      <a:pt x="31" y="132"/>
                    </a:cubicBezTo>
                    <a:moveTo>
                      <a:pt x="38" y="121"/>
                    </a:moveTo>
                    <a:cubicBezTo>
                      <a:pt x="39" y="122"/>
                      <a:pt x="41" y="122"/>
                      <a:pt x="42" y="123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38" y="121"/>
                      <a:pt x="38" y="121"/>
                      <a:pt x="38" y="121"/>
                    </a:cubicBezTo>
                    <a:moveTo>
                      <a:pt x="40" y="118"/>
                    </a:moveTo>
                    <a:cubicBezTo>
                      <a:pt x="39" y="119"/>
                      <a:pt x="39" y="120"/>
                      <a:pt x="38" y="121"/>
                    </a:cubicBezTo>
                    <a:cubicBezTo>
                      <a:pt x="41" y="122"/>
                      <a:pt x="41" y="122"/>
                      <a:pt x="41" y="122"/>
                    </a:cubicBezTo>
                    <a:cubicBezTo>
                      <a:pt x="41" y="122"/>
                      <a:pt x="42" y="123"/>
                      <a:pt x="42" y="123"/>
                    </a:cubicBezTo>
                    <a:cubicBezTo>
                      <a:pt x="43" y="122"/>
                      <a:pt x="43" y="121"/>
                      <a:pt x="44" y="120"/>
                    </a:cubicBezTo>
                    <a:cubicBezTo>
                      <a:pt x="42" y="120"/>
                      <a:pt x="41" y="119"/>
                      <a:pt x="40" y="118"/>
                    </a:cubicBezTo>
                    <a:moveTo>
                      <a:pt x="47" y="107"/>
                    </a:moveTo>
                    <a:cubicBezTo>
                      <a:pt x="47" y="107"/>
                      <a:pt x="47" y="107"/>
                      <a:pt x="46" y="107"/>
                    </a:cubicBezTo>
                    <a:cubicBezTo>
                      <a:pt x="48" y="108"/>
                      <a:pt x="49" y="109"/>
                      <a:pt x="50" y="110"/>
                    </a:cubicBezTo>
                    <a:cubicBezTo>
                      <a:pt x="50" y="110"/>
                      <a:pt x="50" y="109"/>
                      <a:pt x="50" y="109"/>
                    </a:cubicBezTo>
                    <a:cubicBezTo>
                      <a:pt x="49" y="109"/>
                      <a:pt x="48" y="108"/>
                      <a:pt x="47" y="107"/>
                    </a:cubicBezTo>
                    <a:moveTo>
                      <a:pt x="58" y="90"/>
                    </a:moveTo>
                    <a:cubicBezTo>
                      <a:pt x="57" y="91"/>
                      <a:pt x="56" y="93"/>
                      <a:pt x="55" y="94"/>
                    </a:cubicBezTo>
                    <a:cubicBezTo>
                      <a:pt x="56" y="95"/>
                      <a:pt x="57" y="95"/>
                      <a:pt x="58" y="96"/>
                    </a:cubicBezTo>
                    <a:cubicBezTo>
                      <a:pt x="59" y="94"/>
                      <a:pt x="60" y="93"/>
                      <a:pt x="61" y="91"/>
                    </a:cubicBezTo>
                    <a:cubicBezTo>
                      <a:pt x="60" y="91"/>
                      <a:pt x="59" y="90"/>
                      <a:pt x="58" y="90"/>
                    </a:cubicBezTo>
                    <a:moveTo>
                      <a:pt x="58" y="89"/>
                    </a:moveTo>
                    <a:cubicBezTo>
                      <a:pt x="58" y="89"/>
                      <a:pt x="58" y="89"/>
                      <a:pt x="58" y="90"/>
                    </a:cubicBezTo>
                    <a:cubicBezTo>
                      <a:pt x="59" y="90"/>
                      <a:pt x="60" y="91"/>
                      <a:pt x="61" y="91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60" y="91"/>
                      <a:pt x="59" y="90"/>
                      <a:pt x="58" y="89"/>
                    </a:cubicBezTo>
                    <a:moveTo>
                      <a:pt x="64" y="80"/>
                    </a:moveTo>
                    <a:cubicBezTo>
                      <a:pt x="63" y="81"/>
                      <a:pt x="63" y="81"/>
                      <a:pt x="63" y="82"/>
                    </a:cubicBezTo>
                    <a:cubicBezTo>
                      <a:pt x="64" y="82"/>
                      <a:pt x="65" y="83"/>
                      <a:pt x="66" y="83"/>
                    </a:cubicBezTo>
                    <a:cubicBezTo>
                      <a:pt x="66" y="83"/>
                      <a:pt x="66" y="82"/>
                      <a:pt x="67" y="82"/>
                    </a:cubicBezTo>
                    <a:cubicBezTo>
                      <a:pt x="64" y="80"/>
                      <a:pt x="64" y="80"/>
                      <a:pt x="64" y="80"/>
                    </a:cubicBezTo>
                    <a:moveTo>
                      <a:pt x="66" y="77"/>
                    </a:moveTo>
                    <a:cubicBezTo>
                      <a:pt x="65" y="77"/>
                      <a:pt x="65" y="78"/>
                      <a:pt x="64" y="79"/>
                    </a:cubicBezTo>
                    <a:cubicBezTo>
                      <a:pt x="65" y="79"/>
                      <a:pt x="66" y="80"/>
                      <a:pt x="67" y="81"/>
                    </a:cubicBezTo>
                    <a:cubicBezTo>
                      <a:pt x="68" y="80"/>
                      <a:pt x="68" y="79"/>
                      <a:pt x="69" y="78"/>
                    </a:cubicBezTo>
                    <a:cubicBezTo>
                      <a:pt x="68" y="78"/>
                      <a:pt x="67" y="77"/>
                      <a:pt x="66" y="77"/>
                    </a:cubicBezTo>
                    <a:cubicBezTo>
                      <a:pt x="66" y="77"/>
                      <a:pt x="66" y="77"/>
                      <a:pt x="66" y="77"/>
                    </a:cubicBezTo>
                    <a:moveTo>
                      <a:pt x="69" y="72"/>
                    </a:moveTo>
                    <a:cubicBezTo>
                      <a:pt x="68" y="73"/>
                      <a:pt x="68" y="73"/>
                      <a:pt x="68" y="74"/>
                    </a:cubicBezTo>
                    <a:cubicBezTo>
                      <a:pt x="68" y="74"/>
                      <a:pt x="69" y="75"/>
                      <a:pt x="70" y="76"/>
                    </a:cubicBezTo>
                    <a:cubicBezTo>
                      <a:pt x="71" y="75"/>
                      <a:pt x="71" y="74"/>
                      <a:pt x="71" y="74"/>
                    </a:cubicBezTo>
                    <a:cubicBezTo>
                      <a:pt x="71" y="73"/>
                      <a:pt x="70" y="73"/>
                      <a:pt x="69" y="72"/>
                    </a:cubicBezTo>
                    <a:moveTo>
                      <a:pt x="71" y="68"/>
                    </a:moveTo>
                    <a:cubicBezTo>
                      <a:pt x="71" y="69"/>
                      <a:pt x="70" y="70"/>
                      <a:pt x="69" y="71"/>
                    </a:cubicBezTo>
                    <a:cubicBezTo>
                      <a:pt x="70" y="72"/>
                      <a:pt x="71" y="72"/>
                      <a:pt x="72" y="73"/>
                    </a:cubicBezTo>
                    <a:cubicBezTo>
                      <a:pt x="73" y="72"/>
                      <a:pt x="73" y="71"/>
                      <a:pt x="74" y="69"/>
                    </a:cubicBezTo>
                    <a:cubicBezTo>
                      <a:pt x="71" y="68"/>
                      <a:pt x="71" y="68"/>
                      <a:pt x="71" y="68"/>
                    </a:cubicBezTo>
                    <a:moveTo>
                      <a:pt x="72" y="67"/>
                    </a:moveTo>
                    <a:cubicBezTo>
                      <a:pt x="72" y="67"/>
                      <a:pt x="72" y="67"/>
                      <a:pt x="72" y="67"/>
                    </a:cubicBezTo>
                    <a:cubicBezTo>
                      <a:pt x="73" y="68"/>
                      <a:pt x="74" y="68"/>
                      <a:pt x="75" y="69"/>
                    </a:cubicBezTo>
                    <a:cubicBezTo>
                      <a:pt x="75" y="68"/>
                      <a:pt x="75" y="68"/>
                      <a:pt x="75" y="68"/>
                    </a:cubicBezTo>
                    <a:cubicBezTo>
                      <a:pt x="74" y="68"/>
                      <a:pt x="73" y="67"/>
                      <a:pt x="72" y="67"/>
                    </a:cubicBezTo>
                    <a:moveTo>
                      <a:pt x="73" y="65"/>
                    </a:moveTo>
                    <a:cubicBezTo>
                      <a:pt x="73" y="65"/>
                      <a:pt x="73" y="66"/>
                      <a:pt x="72" y="66"/>
                    </a:cubicBezTo>
                    <a:cubicBezTo>
                      <a:pt x="73" y="67"/>
                      <a:pt x="74" y="67"/>
                      <a:pt x="75" y="68"/>
                    </a:cubicBezTo>
                    <a:cubicBezTo>
                      <a:pt x="75" y="67"/>
                      <a:pt x="76" y="67"/>
                      <a:pt x="76" y="66"/>
                    </a:cubicBezTo>
                    <a:cubicBezTo>
                      <a:pt x="73" y="65"/>
                      <a:pt x="73" y="65"/>
                      <a:pt x="73" y="65"/>
                    </a:cubicBezTo>
                    <a:moveTo>
                      <a:pt x="75" y="63"/>
                    </a:move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6" y="64"/>
                      <a:pt x="76" y="64"/>
                      <a:pt x="75" y="63"/>
                    </a:cubicBezTo>
                    <a:moveTo>
                      <a:pt x="74" y="63"/>
                    </a:moveTo>
                    <a:cubicBezTo>
                      <a:pt x="74" y="63"/>
                      <a:pt x="74" y="63"/>
                      <a:pt x="74" y="63"/>
                    </a:cubicBezTo>
                    <a:cubicBezTo>
                      <a:pt x="75" y="64"/>
                      <a:pt x="76" y="64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4"/>
                      <a:pt x="75" y="64"/>
                      <a:pt x="74" y="63"/>
                    </a:cubicBezTo>
                    <a:moveTo>
                      <a:pt x="75" y="62"/>
                    </a:moveTo>
                    <a:cubicBezTo>
                      <a:pt x="75" y="62"/>
                      <a:pt x="75" y="62"/>
                      <a:pt x="75" y="62"/>
                    </a:cubicBezTo>
                    <a:cubicBezTo>
                      <a:pt x="76" y="63"/>
                      <a:pt x="76" y="63"/>
                      <a:pt x="77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3"/>
                      <a:pt x="76" y="63"/>
                      <a:pt x="75" y="62"/>
                    </a:cubicBezTo>
                    <a:moveTo>
                      <a:pt x="77" y="59"/>
                    </a:moveTo>
                    <a:cubicBezTo>
                      <a:pt x="77" y="59"/>
                      <a:pt x="76" y="60"/>
                      <a:pt x="76" y="60"/>
                    </a:cubicBezTo>
                    <a:cubicBezTo>
                      <a:pt x="77" y="61"/>
                      <a:pt x="78" y="61"/>
                      <a:pt x="79" y="62"/>
                    </a:cubicBezTo>
                    <a:cubicBezTo>
                      <a:pt x="79" y="61"/>
                      <a:pt x="79" y="61"/>
                      <a:pt x="80" y="60"/>
                    </a:cubicBezTo>
                    <a:cubicBezTo>
                      <a:pt x="79" y="60"/>
                      <a:pt x="78" y="59"/>
                      <a:pt x="77" y="59"/>
                    </a:cubicBezTo>
                    <a:moveTo>
                      <a:pt x="80" y="53"/>
                    </a:moveTo>
                    <a:cubicBezTo>
                      <a:pt x="79" y="54"/>
                      <a:pt x="79" y="56"/>
                      <a:pt x="78" y="57"/>
                    </a:cubicBezTo>
                    <a:cubicBezTo>
                      <a:pt x="79" y="58"/>
                      <a:pt x="80" y="58"/>
                      <a:pt x="80" y="59"/>
                    </a:cubicBezTo>
                    <a:cubicBezTo>
                      <a:pt x="81" y="57"/>
                      <a:pt x="82" y="56"/>
                      <a:pt x="83" y="55"/>
                    </a:cubicBezTo>
                    <a:cubicBezTo>
                      <a:pt x="82" y="54"/>
                      <a:pt x="81" y="53"/>
                      <a:pt x="80" y="53"/>
                    </a:cubicBezTo>
                    <a:moveTo>
                      <a:pt x="82" y="50"/>
                    </a:moveTo>
                    <a:cubicBezTo>
                      <a:pt x="82" y="50"/>
                      <a:pt x="81" y="51"/>
                      <a:pt x="81" y="52"/>
                    </a:cubicBezTo>
                    <a:cubicBezTo>
                      <a:pt x="82" y="52"/>
                      <a:pt x="83" y="53"/>
                      <a:pt x="84" y="53"/>
                    </a:cubicBezTo>
                    <a:cubicBezTo>
                      <a:pt x="84" y="53"/>
                      <a:pt x="84" y="53"/>
                      <a:pt x="84" y="53"/>
                    </a:cubicBezTo>
                    <a:cubicBezTo>
                      <a:pt x="84" y="53"/>
                      <a:pt x="85" y="52"/>
                      <a:pt x="85" y="51"/>
                    </a:cubicBezTo>
                    <a:cubicBezTo>
                      <a:pt x="84" y="51"/>
                      <a:pt x="83" y="50"/>
                      <a:pt x="82" y="50"/>
                    </a:cubicBezTo>
                    <a:moveTo>
                      <a:pt x="83" y="48"/>
                    </a:moveTo>
                    <a:cubicBezTo>
                      <a:pt x="83" y="49"/>
                      <a:pt x="83" y="49"/>
                      <a:pt x="83" y="49"/>
                    </a:cubicBezTo>
                    <a:cubicBezTo>
                      <a:pt x="84" y="49"/>
                      <a:pt x="85" y="50"/>
                      <a:pt x="86" y="51"/>
                    </a:cubicBezTo>
                    <a:cubicBezTo>
                      <a:pt x="86" y="50"/>
                      <a:pt x="86" y="50"/>
                      <a:pt x="86" y="50"/>
                    </a:cubicBezTo>
                    <a:cubicBezTo>
                      <a:pt x="85" y="50"/>
                      <a:pt x="84" y="49"/>
                      <a:pt x="83" y="48"/>
                    </a:cubicBezTo>
                    <a:moveTo>
                      <a:pt x="85" y="45"/>
                    </a:moveTo>
                    <a:cubicBezTo>
                      <a:pt x="85" y="45"/>
                      <a:pt x="85" y="46"/>
                      <a:pt x="84" y="46"/>
                    </a:cubicBezTo>
                    <a:cubicBezTo>
                      <a:pt x="85" y="47"/>
                      <a:pt x="86" y="47"/>
                      <a:pt x="87" y="48"/>
                    </a:cubicBezTo>
                    <a:cubicBezTo>
                      <a:pt x="88" y="48"/>
                      <a:pt x="88" y="47"/>
                      <a:pt x="88" y="47"/>
                    </a:cubicBezTo>
                    <a:cubicBezTo>
                      <a:pt x="87" y="46"/>
                      <a:pt x="86" y="45"/>
                      <a:pt x="85" y="45"/>
                    </a:cubicBezTo>
                    <a:moveTo>
                      <a:pt x="85" y="44"/>
                    </a:moveTo>
                    <a:cubicBezTo>
                      <a:pt x="85" y="44"/>
                      <a:pt x="85" y="44"/>
                      <a:pt x="85" y="45"/>
                    </a:cubicBezTo>
                    <a:cubicBezTo>
                      <a:pt x="86" y="45"/>
                      <a:pt x="87" y="46"/>
                      <a:pt x="88" y="46"/>
                    </a:cubicBezTo>
                    <a:cubicBezTo>
                      <a:pt x="88" y="46"/>
                      <a:pt x="88" y="46"/>
                      <a:pt x="88" y="46"/>
                    </a:cubicBezTo>
                    <a:cubicBezTo>
                      <a:pt x="87" y="46"/>
                      <a:pt x="86" y="45"/>
                      <a:pt x="85" y="44"/>
                    </a:cubicBezTo>
                    <a:moveTo>
                      <a:pt x="87" y="42"/>
                    </a:moveTo>
                    <a:cubicBezTo>
                      <a:pt x="87" y="42"/>
                      <a:pt x="86" y="43"/>
                      <a:pt x="86" y="44"/>
                    </a:cubicBezTo>
                    <a:cubicBezTo>
                      <a:pt x="87" y="44"/>
                      <a:pt x="88" y="45"/>
                      <a:pt x="89" y="46"/>
                    </a:cubicBezTo>
                    <a:cubicBezTo>
                      <a:pt x="89" y="45"/>
                      <a:pt x="90" y="44"/>
                      <a:pt x="90" y="43"/>
                    </a:cubicBezTo>
                    <a:cubicBezTo>
                      <a:pt x="89" y="43"/>
                      <a:pt x="88" y="42"/>
                      <a:pt x="87" y="42"/>
                    </a:cubicBezTo>
                    <a:moveTo>
                      <a:pt x="87" y="41"/>
                    </a:moveTo>
                    <a:cubicBezTo>
                      <a:pt x="87" y="41"/>
                      <a:pt x="87" y="41"/>
                      <a:pt x="87" y="41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90" y="43"/>
                      <a:pt x="91" y="43"/>
                      <a:pt x="91" y="43"/>
                    </a:cubicBezTo>
                    <a:cubicBezTo>
                      <a:pt x="90" y="42"/>
                      <a:pt x="88" y="41"/>
                      <a:pt x="87" y="41"/>
                    </a:cubicBezTo>
                    <a:moveTo>
                      <a:pt x="89" y="38"/>
                    </a:moveTo>
                    <a:cubicBezTo>
                      <a:pt x="89" y="39"/>
                      <a:pt x="88" y="39"/>
                      <a:pt x="88" y="40"/>
                    </a:cubicBezTo>
                    <a:cubicBezTo>
                      <a:pt x="89" y="41"/>
                      <a:pt x="90" y="41"/>
                      <a:pt x="91" y="42"/>
                    </a:cubicBezTo>
                    <a:cubicBezTo>
                      <a:pt x="91" y="41"/>
                      <a:pt x="92" y="41"/>
                      <a:pt x="92" y="40"/>
                    </a:cubicBezTo>
                    <a:cubicBezTo>
                      <a:pt x="91" y="39"/>
                      <a:pt x="90" y="39"/>
                      <a:pt x="89" y="38"/>
                    </a:cubicBezTo>
                    <a:moveTo>
                      <a:pt x="91" y="34"/>
                    </a:moveTo>
                    <a:cubicBezTo>
                      <a:pt x="91" y="35"/>
                      <a:pt x="91" y="36"/>
                      <a:pt x="90" y="36"/>
                    </a:cubicBezTo>
                    <a:cubicBezTo>
                      <a:pt x="91" y="37"/>
                      <a:pt x="92" y="38"/>
                      <a:pt x="93" y="38"/>
                    </a:cubicBezTo>
                    <a:cubicBezTo>
                      <a:pt x="94" y="37"/>
                      <a:pt x="94" y="37"/>
                      <a:pt x="95" y="36"/>
                    </a:cubicBezTo>
                    <a:cubicBezTo>
                      <a:pt x="91" y="34"/>
                      <a:pt x="91" y="34"/>
                      <a:pt x="91" y="34"/>
                    </a:cubicBezTo>
                    <a:moveTo>
                      <a:pt x="93" y="32"/>
                    </a:moveTo>
                    <a:cubicBezTo>
                      <a:pt x="92" y="33"/>
                      <a:pt x="92" y="33"/>
                      <a:pt x="92" y="34"/>
                    </a:cubicBezTo>
                    <a:cubicBezTo>
                      <a:pt x="93" y="34"/>
                      <a:pt x="94" y="35"/>
                      <a:pt x="95" y="36"/>
                    </a:cubicBezTo>
                    <a:cubicBezTo>
                      <a:pt x="95" y="35"/>
                      <a:pt x="96" y="35"/>
                      <a:pt x="96" y="34"/>
                    </a:cubicBezTo>
                    <a:cubicBezTo>
                      <a:pt x="95" y="33"/>
                      <a:pt x="94" y="33"/>
                      <a:pt x="93" y="32"/>
                    </a:cubicBezTo>
                    <a:moveTo>
                      <a:pt x="94" y="31"/>
                    </a:moveTo>
                    <a:cubicBezTo>
                      <a:pt x="93" y="31"/>
                      <a:pt x="93" y="31"/>
                      <a:pt x="93" y="32"/>
                    </a:cubicBezTo>
                    <a:cubicBezTo>
                      <a:pt x="94" y="33"/>
                      <a:pt x="95" y="33"/>
                      <a:pt x="96" y="34"/>
                    </a:cubicBezTo>
                    <a:cubicBezTo>
                      <a:pt x="96" y="33"/>
                      <a:pt x="97" y="33"/>
                      <a:pt x="97" y="33"/>
                    </a:cubicBezTo>
                    <a:cubicBezTo>
                      <a:pt x="96" y="32"/>
                      <a:pt x="95" y="31"/>
                      <a:pt x="94" y="31"/>
                    </a:cubicBezTo>
                    <a:moveTo>
                      <a:pt x="95" y="29"/>
                    </a:moveTo>
                    <a:cubicBezTo>
                      <a:pt x="94" y="29"/>
                      <a:pt x="94" y="29"/>
                      <a:pt x="94" y="30"/>
                    </a:cubicBezTo>
                    <a:cubicBezTo>
                      <a:pt x="95" y="31"/>
                      <a:pt x="96" y="31"/>
                      <a:pt x="97" y="32"/>
                    </a:cubicBezTo>
                    <a:cubicBezTo>
                      <a:pt x="98" y="32"/>
                      <a:pt x="98" y="31"/>
                      <a:pt x="98" y="31"/>
                    </a:cubicBezTo>
                    <a:cubicBezTo>
                      <a:pt x="97" y="30"/>
                      <a:pt x="96" y="29"/>
                      <a:pt x="95" y="29"/>
                    </a:cubicBezTo>
                    <a:moveTo>
                      <a:pt x="95" y="27"/>
                    </a:moveTo>
                    <a:cubicBezTo>
                      <a:pt x="95" y="28"/>
                      <a:pt x="95" y="28"/>
                      <a:pt x="95" y="28"/>
                    </a:cubicBezTo>
                    <a:cubicBezTo>
                      <a:pt x="96" y="29"/>
                      <a:pt x="97" y="29"/>
                      <a:pt x="98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5" y="27"/>
                      <a:pt x="95" y="27"/>
                      <a:pt x="95" y="27"/>
                    </a:cubicBezTo>
                    <a:moveTo>
                      <a:pt x="102" y="17"/>
                    </a:moveTo>
                    <a:cubicBezTo>
                      <a:pt x="100" y="20"/>
                      <a:pt x="97" y="24"/>
                      <a:pt x="95" y="27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101" y="26"/>
                      <a:pt x="103" y="22"/>
                      <a:pt x="105" y="19"/>
                    </a:cubicBezTo>
                    <a:cubicBezTo>
                      <a:pt x="104" y="18"/>
                      <a:pt x="103" y="17"/>
                      <a:pt x="102" y="17"/>
                    </a:cubicBezTo>
                    <a:moveTo>
                      <a:pt x="103" y="15"/>
                    </a:moveTo>
                    <a:cubicBezTo>
                      <a:pt x="102" y="15"/>
                      <a:pt x="102" y="16"/>
                      <a:pt x="102" y="17"/>
                    </a:cubicBezTo>
                    <a:cubicBezTo>
                      <a:pt x="103" y="17"/>
                      <a:pt x="104" y="18"/>
                      <a:pt x="105" y="19"/>
                    </a:cubicBezTo>
                    <a:cubicBezTo>
                      <a:pt x="106" y="18"/>
                      <a:pt x="106" y="18"/>
                      <a:pt x="107" y="17"/>
                    </a:cubicBezTo>
                    <a:cubicBezTo>
                      <a:pt x="105" y="16"/>
                      <a:pt x="104" y="15"/>
                      <a:pt x="103" y="15"/>
                    </a:cubicBezTo>
                    <a:moveTo>
                      <a:pt x="103" y="14"/>
                    </a:moveTo>
                    <a:cubicBezTo>
                      <a:pt x="103" y="14"/>
                      <a:pt x="103" y="14"/>
                      <a:pt x="103" y="15"/>
                    </a:cubicBezTo>
                    <a:cubicBezTo>
                      <a:pt x="104" y="15"/>
                      <a:pt x="105" y="16"/>
                      <a:pt x="107" y="17"/>
                    </a:cubicBezTo>
                    <a:cubicBezTo>
                      <a:pt x="107" y="17"/>
                      <a:pt x="107" y="17"/>
                      <a:pt x="107" y="17"/>
                    </a:cubicBezTo>
                    <a:cubicBezTo>
                      <a:pt x="106" y="16"/>
                      <a:pt x="104" y="15"/>
                      <a:pt x="103" y="14"/>
                    </a:cubicBezTo>
                    <a:moveTo>
                      <a:pt x="104" y="13"/>
                    </a:moveTo>
                    <a:cubicBezTo>
                      <a:pt x="104" y="13"/>
                      <a:pt x="104" y="13"/>
                      <a:pt x="103" y="14"/>
                    </a:cubicBezTo>
                    <a:cubicBezTo>
                      <a:pt x="107" y="16"/>
                      <a:pt x="107" y="16"/>
                      <a:pt x="107" y="16"/>
                    </a:cubicBezTo>
                    <a:cubicBezTo>
                      <a:pt x="107" y="16"/>
                      <a:pt x="108" y="15"/>
                      <a:pt x="108" y="15"/>
                    </a:cubicBezTo>
                    <a:cubicBezTo>
                      <a:pt x="104" y="13"/>
                      <a:pt x="104" y="13"/>
                      <a:pt x="104" y="13"/>
                    </a:cubicBezTo>
                    <a:moveTo>
                      <a:pt x="105" y="11"/>
                    </a:moveTo>
                    <a:cubicBezTo>
                      <a:pt x="105" y="12"/>
                      <a:pt x="104" y="12"/>
                      <a:pt x="104" y="13"/>
                    </a:cubicBezTo>
                    <a:cubicBezTo>
                      <a:pt x="105" y="13"/>
                      <a:pt x="107" y="14"/>
                      <a:pt x="108" y="15"/>
                    </a:cubicBezTo>
                    <a:cubicBezTo>
                      <a:pt x="108" y="14"/>
                      <a:pt x="109" y="14"/>
                      <a:pt x="109" y="13"/>
                    </a:cubicBezTo>
                    <a:cubicBezTo>
                      <a:pt x="108" y="13"/>
                      <a:pt x="106" y="12"/>
                      <a:pt x="105" y="11"/>
                    </a:cubicBezTo>
                    <a:moveTo>
                      <a:pt x="107" y="8"/>
                    </a:moveTo>
                    <a:cubicBezTo>
                      <a:pt x="106" y="9"/>
                      <a:pt x="106" y="10"/>
                      <a:pt x="105" y="10"/>
                    </a:cubicBezTo>
                    <a:cubicBezTo>
                      <a:pt x="107" y="11"/>
                      <a:pt x="108" y="12"/>
                      <a:pt x="109" y="13"/>
                    </a:cubicBezTo>
                    <a:cubicBezTo>
                      <a:pt x="110" y="12"/>
                      <a:pt x="110" y="11"/>
                      <a:pt x="111" y="11"/>
                    </a:cubicBezTo>
                    <a:cubicBezTo>
                      <a:pt x="109" y="10"/>
                      <a:pt x="108" y="9"/>
                      <a:pt x="107" y="8"/>
                    </a:cubicBezTo>
                    <a:moveTo>
                      <a:pt x="108" y="6"/>
                    </a:moveTo>
                    <a:cubicBezTo>
                      <a:pt x="108" y="6"/>
                      <a:pt x="107" y="7"/>
                      <a:pt x="107" y="7"/>
                    </a:cubicBezTo>
                    <a:cubicBezTo>
                      <a:pt x="109" y="8"/>
                      <a:pt x="110" y="9"/>
                      <a:pt x="111" y="10"/>
                    </a:cubicBezTo>
                    <a:cubicBezTo>
                      <a:pt x="112" y="9"/>
                      <a:pt x="112" y="9"/>
                      <a:pt x="112" y="8"/>
                    </a:cubicBezTo>
                    <a:cubicBezTo>
                      <a:pt x="111" y="7"/>
                      <a:pt x="109" y="7"/>
                      <a:pt x="108" y="6"/>
                    </a:cubicBezTo>
                    <a:moveTo>
                      <a:pt x="108" y="5"/>
                    </a:moveTo>
                    <a:cubicBezTo>
                      <a:pt x="108" y="5"/>
                      <a:pt x="108" y="5"/>
                      <a:pt x="108" y="5"/>
                    </a:cubicBezTo>
                    <a:cubicBezTo>
                      <a:pt x="110" y="6"/>
                      <a:pt x="111" y="7"/>
                      <a:pt x="112" y="8"/>
                    </a:cubicBezTo>
                    <a:cubicBezTo>
                      <a:pt x="112" y="8"/>
                      <a:pt x="113" y="8"/>
                      <a:pt x="113" y="7"/>
                    </a:cubicBezTo>
                    <a:cubicBezTo>
                      <a:pt x="112" y="7"/>
                      <a:pt x="110" y="6"/>
                      <a:pt x="108" y="5"/>
                    </a:cubicBezTo>
                    <a:moveTo>
                      <a:pt x="110" y="3"/>
                    </a:moveTo>
                    <a:cubicBezTo>
                      <a:pt x="109" y="4"/>
                      <a:pt x="109" y="4"/>
                      <a:pt x="109" y="5"/>
                    </a:cubicBezTo>
                    <a:cubicBezTo>
                      <a:pt x="110" y="6"/>
                      <a:pt x="111" y="6"/>
                      <a:pt x="113" y="7"/>
                    </a:cubicBezTo>
                    <a:cubicBezTo>
                      <a:pt x="113" y="7"/>
                      <a:pt x="113" y="6"/>
                      <a:pt x="114" y="6"/>
                    </a:cubicBezTo>
                    <a:cubicBezTo>
                      <a:pt x="112" y="5"/>
                      <a:pt x="111" y="4"/>
                      <a:pt x="110" y="3"/>
                    </a:cubicBezTo>
                    <a:moveTo>
                      <a:pt x="111" y="0"/>
                    </a:moveTo>
                    <a:cubicBezTo>
                      <a:pt x="111" y="1"/>
                      <a:pt x="111" y="1"/>
                      <a:pt x="111" y="1"/>
                    </a:cubicBezTo>
                    <a:cubicBezTo>
                      <a:pt x="112" y="2"/>
                      <a:pt x="113" y="3"/>
                      <a:pt x="115" y="4"/>
                    </a:cubicBezTo>
                    <a:cubicBezTo>
                      <a:pt x="115" y="4"/>
                      <a:pt x="115" y="3"/>
                      <a:pt x="115" y="3"/>
                    </a:cubicBezTo>
                    <a:cubicBezTo>
                      <a:pt x="114" y="2"/>
                      <a:pt x="113" y="1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0486"/>
              <p:cNvSpPr>
                <a:spLocks noEditPoints="1"/>
              </p:cNvSpPr>
              <p:nvPr/>
            </p:nvSpPr>
            <p:spPr bwMode="auto">
              <a:xfrm>
                <a:off x="-567" y="3332"/>
                <a:ext cx="17" cy="19"/>
              </a:xfrm>
              <a:custGeom>
                <a:avLst/>
                <a:gdLst>
                  <a:gd name="T0" fmla="*/ 1 w 7"/>
                  <a:gd name="T1" fmla="*/ 5 h 8"/>
                  <a:gd name="T2" fmla="*/ 0 w 7"/>
                  <a:gd name="T3" fmla="*/ 7 h 8"/>
                  <a:gd name="T4" fmla="*/ 3 w 7"/>
                  <a:gd name="T5" fmla="*/ 8 h 8"/>
                  <a:gd name="T6" fmla="*/ 3 w 7"/>
                  <a:gd name="T7" fmla="*/ 7 h 8"/>
                  <a:gd name="T8" fmla="*/ 1 w 7"/>
                  <a:gd name="T9" fmla="*/ 5 h 8"/>
                  <a:gd name="T10" fmla="*/ 4 w 7"/>
                  <a:gd name="T11" fmla="*/ 0 h 8"/>
                  <a:gd name="T12" fmla="*/ 3 w 7"/>
                  <a:gd name="T13" fmla="*/ 1 h 8"/>
                  <a:gd name="T14" fmla="*/ 6 w 7"/>
                  <a:gd name="T15" fmla="*/ 3 h 8"/>
                  <a:gd name="T16" fmla="*/ 7 w 7"/>
                  <a:gd name="T17" fmla="*/ 2 h 8"/>
                  <a:gd name="T18" fmla="*/ 4 w 7"/>
                  <a:gd name="T19" fmla="*/ 0 h 8"/>
                  <a:gd name="T20" fmla="*/ 4 w 7"/>
                  <a:gd name="T21" fmla="*/ 0 h 8"/>
                  <a:gd name="T22" fmla="*/ 4 w 7"/>
                  <a:gd name="T23" fmla="*/ 0 h 8"/>
                  <a:gd name="T24" fmla="*/ 7 w 7"/>
                  <a:gd name="T25" fmla="*/ 2 h 8"/>
                  <a:gd name="T26" fmla="*/ 7 w 7"/>
                  <a:gd name="T27" fmla="*/ 1 h 8"/>
                  <a:gd name="T28" fmla="*/ 4 w 7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6"/>
                      <a:pt x="0" y="6"/>
                      <a:pt x="0" y="7"/>
                    </a:cubicBezTo>
                    <a:cubicBezTo>
                      <a:pt x="1" y="7"/>
                      <a:pt x="2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ubicBezTo>
                      <a:pt x="3" y="6"/>
                      <a:pt x="2" y="6"/>
                      <a:pt x="1" y="5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6" y="1"/>
                      <a:pt x="5" y="1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0487"/>
              <p:cNvSpPr>
                <a:spLocks/>
              </p:cNvSpPr>
              <p:nvPr/>
            </p:nvSpPr>
            <p:spPr bwMode="auto">
              <a:xfrm>
                <a:off x="-557" y="3332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0488"/>
              <p:cNvSpPr>
                <a:spLocks noEditPoints="1"/>
              </p:cNvSpPr>
              <p:nvPr/>
            </p:nvSpPr>
            <p:spPr bwMode="auto">
              <a:xfrm>
                <a:off x="-548" y="3304"/>
                <a:ext cx="14" cy="16"/>
              </a:xfrm>
              <a:custGeom>
                <a:avLst/>
                <a:gdLst>
                  <a:gd name="T0" fmla="*/ 0 w 6"/>
                  <a:gd name="T1" fmla="*/ 5 h 7"/>
                  <a:gd name="T2" fmla="*/ 0 w 6"/>
                  <a:gd name="T3" fmla="*/ 5 h 7"/>
                  <a:gd name="T4" fmla="*/ 3 w 6"/>
                  <a:gd name="T5" fmla="*/ 7 h 7"/>
                  <a:gd name="T6" fmla="*/ 3 w 6"/>
                  <a:gd name="T7" fmla="*/ 6 h 7"/>
                  <a:gd name="T8" fmla="*/ 0 w 6"/>
                  <a:gd name="T9" fmla="*/ 5 h 7"/>
                  <a:gd name="T10" fmla="*/ 1 w 6"/>
                  <a:gd name="T11" fmla="*/ 4 h 7"/>
                  <a:gd name="T12" fmla="*/ 0 w 6"/>
                  <a:gd name="T13" fmla="*/ 4 h 7"/>
                  <a:gd name="T14" fmla="*/ 3 w 6"/>
                  <a:gd name="T15" fmla="*/ 6 h 7"/>
                  <a:gd name="T16" fmla="*/ 4 w 6"/>
                  <a:gd name="T17" fmla="*/ 6 h 7"/>
                  <a:gd name="T18" fmla="*/ 1 w 6"/>
                  <a:gd name="T19" fmla="*/ 4 h 7"/>
                  <a:gd name="T20" fmla="*/ 2 w 6"/>
                  <a:gd name="T21" fmla="*/ 1 h 7"/>
                  <a:gd name="T22" fmla="*/ 2 w 6"/>
                  <a:gd name="T23" fmla="*/ 2 h 7"/>
                  <a:gd name="T24" fmla="*/ 5 w 6"/>
                  <a:gd name="T25" fmla="*/ 3 h 7"/>
                  <a:gd name="T26" fmla="*/ 5 w 6"/>
                  <a:gd name="T27" fmla="*/ 3 h 7"/>
                  <a:gd name="T28" fmla="*/ 2 w 6"/>
                  <a:gd name="T29" fmla="*/ 1 h 7"/>
                  <a:gd name="T30" fmla="*/ 3 w 6"/>
                  <a:gd name="T31" fmla="*/ 0 h 7"/>
                  <a:gd name="T32" fmla="*/ 2 w 6"/>
                  <a:gd name="T33" fmla="*/ 1 h 7"/>
                  <a:gd name="T34" fmla="*/ 6 w 6"/>
                  <a:gd name="T35" fmla="*/ 3 h 7"/>
                  <a:gd name="T36" fmla="*/ 6 w 6"/>
                  <a:gd name="T37" fmla="*/ 2 h 7"/>
                  <a:gd name="T38" fmla="*/ 3 w 6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7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2" y="6"/>
                      <a:pt x="3" y="7"/>
                    </a:cubicBezTo>
                    <a:cubicBezTo>
                      <a:pt x="3" y="7"/>
                      <a:pt x="3" y="6"/>
                      <a:pt x="3" y="6"/>
                    </a:cubicBezTo>
                    <a:cubicBezTo>
                      <a:pt x="2" y="6"/>
                      <a:pt x="1" y="5"/>
                      <a:pt x="0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5"/>
                      <a:pt x="2" y="6"/>
                      <a:pt x="3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1"/>
                      <a:pt x="5" y="2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0489"/>
              <p:cNvSpPr>
                <a:spLocks/>
              </p:cNvSpPr>
              <p:nvPr/>
            </p:nvSpPr>
            <p:spPr bwMode="auto">
              <a:xfrm>
                <a:off x="-526" y="3280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0490"/>
              <p:cNvSpPr>
                <a:spLocks/>
              </p:cNvSpPr>
              <p:nvPr/>
            </p:nvSpPr>
            <p:spPr bwMode="auto">
              <a:xfrm>
                <a:off x="-529" y="328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0491"/>
              <p:cNvSpPr>
                <a:spLocks/>
              </p:cNvSpPr>
              <p:nvPr/>
            </p:nvSpPr>
            <p:spPr bwMode="auto">
              <a:xfrm>
                <a:off x="-524" y="3276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0492"/>
              <p:cNvSpPr>
                <a:spLocks/>
              </p:cNvSpPr>
              <p:nvPr/>
            </p:nvSpPr>
            <p:spPr bwMode="auto">
              <a:xfrm>
                <a:off x="-524" y="3273"/>
                <a:ext cx="9" cy="7"/>
              </a:xfrm>
              <a:custGeom>
                <a:avLst/>
                <a:gdLst>
                  <a:gd name="T0" fmla="*/ 0 w 9"/>
                  <a:gd name="T1" fmla="*/ 0 h 7"/>
                  <a:gd name="T2" fmla="*/ 0 w 9"/>
                  <a:gd name="T3" fmla="*/ 0 h 7"/>
                  <a:gd name="T4" fmla="*/ 9 w 9"/>
                  <a:gd name="T5" fmla="*/ 7 h 7"/>
                  <a:gd name="T6" fmla="*/ 9 w 9"/>
                  <a:gd name="T7" fmla="*/ 7 h 7"/>
                  <a:gd name="T8" fmla="*/ 0 w 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0" y="0"/>
                    </a:moveTo>
                    <a:lnTo>
                      <a:pt x="0" y="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0493"/>
              <p:cNvSpPr>
                <a:spLocks/>
              </p:cNvSpPr>
              <p:nvPr/>
            </p:nvSpPr>
            <p:spPr bwMode="auto">
              <a:xfrm>
                <a:off x="-524" y="3273"/>
                <a:ext cx="9" cy="7"/>
              </a:xfrm>
              <a:custGeom>
                <a:avLst/>
                <a:gdLst>
                  <a:gd name="T0" fmla="*/ 0 w 9"/>
                  <a:gd name="T1" fmla="*/ 0 h 7"/>
                  <a:gd name="T2" fmla="*/ 0 w 9"/>
                  <a:gd name="T3" fmla="*/ 0 h 7"/>
                  <a:gd name="T4" fmla="*/ 9 w 9"/>
                  <a:gd name="T5" fmla="*/ 7 h 7"/>
                  <a:gd name="T6" fmla="*/ 9 w 9"/>
                  <a:gd name="T7" fmla="*/ 7 h 7"/>
                  <a:gd name="T8" fmla="*/ 0 w 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0" y="0"/>
                    </a:moveTo>
                    <a:lnTo>
                      <a:pt x="0" y="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0494"/>
              <p:cNvSpPr>
                <a:spLocks/>
              </p:cNvSpPr>
              <p:nvPr/>
            </p:nvSpPr>
            <p:spPr bwMode="auto">
              <a:xfrm>
                <a:off x="-508" y="3250"/>
                <a:ext cx="8" cy="4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0495"/>
              <p:cNvSpPr>
                <a:spLocks noEditPoints="1"/>
              </p:cNvSpPr>
              <p:nvPr/>
            </p:nvSpPr>
            <p:spPr bwMode="auto">
              <a:xfrm>
                <a:off x="-500" y="3226"/>
                <a:ext cx="14" cy="14"/>
              </a:xfrm>
              <a:custGeom>
                <a:avLst/>
                <a:gdLst>
                  <a:gd name="T0" fmla="*/ 0 w 6"/>
                  <a:gd name="T1" fmla="*/ 3 h 6"/>
                  <a:gd name="T2" fmla="*/ 0 w 6"/>
                  <a:gd name="T3" fmla="*/ 4 h 6"/>
                  <a:gd name="T4" fmla="*/ 4 w 6"/>
                  <a:gd name="T5" fmla="*/ 6 h 6"/>
                  <a:gd name="T6" fmla="*/ 4 w 6"/>
                  <a:gd name="T7" fmla="*/ 6 h 6"/>
                  <a:gd name="T8" fmla="*/ 0 w 6"/>
                  <a:gd name="T9" fmla="*/ 3 h 6"/>
                  <a:gd name="T10" fmla="*/ 2 w 6"/>
                  <a:gd name="T11" fmla="*/ 0 h 6"/>
                  <a:gd name="T12" fmla="*/ 2 w 6"/>
                  <a:gd name="T13" fmla="*/ 1 h 6"/>
                  <a:gd name="T14" fmla="*/ 6 w 6"/>
                  <a:gd name="T15" fmla="*/ 4 h 6"/>
                  <a:gd name="T16" fmla="*/ 6 w 6"/>
                  <a:gd name="T17" fmla="*/ 3 h 6"/>
                  <a:gd name="T18" fmla="*/ 2 w 6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0496"/>
              <p:cNvSpPr>
                <a:spLocks/>
              </p:cNvSpPr>
              <p:nvPr/>
            </p:nvSpPr>
            <p:spPr bwMode="auto">
              <a:xfrm>
                <a:off x="-505" y="3245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0497"/>
              <p:cNvSpPr>
                <a:spLocks noEditPoints="1"/>
              </p:cNvSpPr>
              <p:nvPr/>
            </p:nvSpPr>
            <p:spPr bwMode="auto">
              <a:xfrm>
                <a:off x="-503" y="3212"/>
                <a:ext cx="26" cy="33"/>
              </a:xfrm>
              <a:custGeom>
                <a:avLst/>
                <a:gdLst>
                  <a:gd name="T0" fmla="*/ 0 w 11"/>
                  <a:gd name="T1" fmla="*/ 12 h 14"/>
                  <a:gd name="T2" fmla="*/ 0 w 11"/>
                  <a:gd name="T3" fmla="*/ 12 h 14"/>
                  <a:gd name="T4" fmla="*/ 4 w 11"/>
                  <a:gd name="T5" fmla="*/ 14 h 14"/>
                  <a:gd name="T6" fmla="*/ 4 w 11"/>
                  <a:gd name="T7" fmla="*/ 14 h 14"/>
                  <a:gd name="T8" fmla="*/ 0 w 11"/>
                  <a:gd name="T9" fmla="*/ 12 h 14"/>
                  <a:gd name="T10" fmla="*/ 4 w 11"/>
                  <a:gd name="T11" fmla="*/ 4 h 14"/>
                  <a:gd name="T12" fmla="*/ 4 w 11"/>
                  <a:gd name="T13" fmla="*/ 5 h 14"/>
                  <a:gd name="T14" fmla="*/ 8 w 11"/>
                  <a:gd name="T15" fmla="*/ 7 h 14"/>
                  <a:gd name="T16" fmla="*/ 8 w 11"/>
                  <a:gd name="T17" fmla="*/ 7 h 14"/>
                  <a:gd name="T18" fmla="*/ 4 w 11"/>
                  <a:gd name="T19" fmla="*/ 4 h 14"/>
                  <a:gd name="T20" fmla="*/ 5 w 11"/>
                  <a:gd name="T21" fmla="*/ 4 h 14"/>
                  <a:gd name="T22" fmla="*/ 4 w 11"/>
                  <a:gd name="T23" fmla="*/ 4 h 14"/>
                  <a:gd name="T24" fmla="*/ 9 w 11"/>
                  <a:gd name="T25" fmla="*/ 6 h 14"/>
                  <a:gd name="T26" fmla="*/ 9 w 11"/>
                  <a:gd name="T27" fmla="*/ 6 h 14"/>
                  <a:gd name="T28" fmla="*/ 5 w 11"/>
                  <a:gd name="T29" fmla="*/ 4 h 14"/>
                  <a:gd name="T30" fmla="*/ 7 w 11"/>
                  <a:gd name="T31" fmla="*/ 0 h 14"/>
                  <a:gd name="T32" fmla="*/ 6 w 11"/>
                  <a:gd name="T33" fmla="*/ 2 h 14"/>
                  <a:gd name="T34" fmla="*/ 10 w 11"/>
                  <a:gd name="T35" fmla="*/ 5 h 14"/>
                  <a:gd name="T36" fmla="*/ 11 w 11"/>
                  <a:gd name="T37" fmla="*/ 3 h 14"/>
                  <a:gd name="T38" fmla="*/ 7 w 11"/>
                  <a:gd name="T3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" h="14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3"/>
                      <a:pt x="1" y="12"/>
                      <a:pt x="0" y="12"/>
                    </a:cubicBezTo>
                    <a:moveTo>
                      <a:pt x="4" y="4"/>
                    </a:moveTo>
                    <a:cubicBezTo>
                      <a:pt x="4" y="4"/>
                      <a:pt x="4" y="5"/>
                      <a:pt x="4" y="5"/>
                    </a:cubicBezTo>
                    <a:cubicBezTo>
                      <a:pt x="5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4" y="4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4" y="4"/>
                    </a:cubicBezTo>
                    <a:cubicBezTo>
                      <a:pt x="6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7" y="5"/>
                      <a:pt x="6" y="5"/>
                      <a:pt x="5" y="4"/>
                    </a:cubicBezTo>
                    <a:moveTo>
                      <a:pt x="7" y="0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7" y="3"/>
                      <a:pt x="8" y="4"/>
                      <a:pt x="10" y="5"/>
                    </a:cubicBezTo>
                    <a:cubicBezTo>
                      <a:pt x="10" y="4"/>
                      <a:pt x="11" y="3"/>
                      <a:pt x="11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0498"/>
              <p:cNvSpPr>
                <a:spLocks/>
              </p:cNvSpPr>
              <p:nvPr/>
            </p:nvSpPr>
            <p:spPr bwMode="auto">
              <a:xfrm>
                <a:off x="-505" y="3242"/>
                <a:ext cx="9" cy="8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0499"/>
              <p:cNvSpPr>
                <a:spLocks/>
              </p:cNvSpPr>
              <p:nvPr/>
            </p:nvSpPr>
            <p:spPr bwMode="auto">
              <a:xfrm>
                <a:off x="-708" y="3575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0500"/>
              <p:cNvSpPr>
                <a:spLocks/>
              </p:cNvSpPr>
              <p:nvPr/>
            </p:nvSpPr>
            <p:spPr bwMode="auto">
              <a:xfrm>
                <a:off x="-678" y="3526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0501"/>
              <p:cNvSpPr>
                <a:spLocks noEditPoints="1"/>
              </p:cNvSpPr>
              <p:nvPr/>
            </p:nvSpPr>
            <p:spPr bwMode="auto">
              <a:xfrm>
                <a:off x="-734" y="3290"/>
                <a:ext cx="210" cy="354"/>
              </a:xfrm>
              <a:custGeom>
                <a:avLst/>
                <a:gdLst>
                  <a:gd name="T0" fmla="*/ 1 w 89"/>
                  <a:gd name="T1" fmla="*/ 150 h 150"/>
                  <a:gd name="T2" fmla="*/ 3 w 89"/>
                  <a:gd name="T3" fmla="*/ 134 h 150"/>
                  <a:gd name="T4" fmla="*/ 3 w 89"/>
                  <a:gd name="T5" fmla="*/ 140 h 150"/>
                  <a:gd name="T6" fmla="*/ 5 w 89"/>
                  <a:gd name="T7" fmla="*/ 141 h 150"/>
                  <a:gd name="T8" fmla="*/ 3 w 89"/>
                  <a:gd name="T9" fmla="*/ 134 h 150"/>
                  <a:gd name="T10" fmla="*/ 12 w 89"/>
                  <a:gd name="T11" fmla="*/ 130 h 150"/>
                  <a:gd name="T12" fmla="*/ 13 w 89"/>
                  <a:gd name="T13" fmla="*/ 118 h 150"/>
                  <a:gd name="T14" fmla="*/ 17 w 89"/>
                  <a:gd name="T15" fmla="*/ 121 h 150"/>
                  <a:gd name="T16" fmla="*/ 13 w 89"/>
                  <a:gd name="T17" fmla="*/ 118 h 150"/>
                  <a:gd name="T18" fmla="*/ 16 w 89"/>
                  <a:gd name="T19" fmla="*/ 116 h 150"/>
                  <a:gd name="T20" fmla="*/ 19 w 89"/>
                  <a:gd name="T21" fmla="*/ 117 h 150"/>
                  <a:gd name="T22" fmla="*/ 16 w 89"/>
                  <a:gd name="T23" fmla="*/ 112 h 150"/>
                  <a:gd name="T24" fmla="*/ 17 w 89"/>
                  <a:gd name="T25" fmla="*/ 111 h 150"/>
                  <a:gd name="T26" fmla="*/ 22 w 89"/>
                  <a:gd name="T27" fmla="*/ 113 h 150"/>
                  <a:gd name="T28" fmla="*/ 20 w 89"/>
                  <a:gd name="T29" fmla="*/ 107 h 150"/>
                  <a:gd name="T30" fmla="*/ 23 w 89"/>
                  <a:gd name="T31" fmla="*/ 111 h 150"/>
                  <a:gd name="T32" fmla="*/ 21 w 89"/>
                  <a:gd name="T33" fmla="*/ 104 h 150"/>
                  <a:gd name="T34" fmla="*/ 26 w 89"/>
                  <a:gd name="T35" fmla="*/ 106 h 150"/>
                  <a:gd name="T36" fmla="*/ 22 w 89"/>
                  <a:gd name="T37" fmla="*/ 104 h 150"/>
                  <a:gd name="T38" fmla="*/ 23 w 89"/>
                  <a:gd name="T39" fmla="*/ 102 h 150"/>
                  <a:gd name="T40" fmla="*/ 27 w 89"/>
                  <a:gd name="T41" fmla="*/ 104 h 150"/>
                  <a:gd name="T42" fmla="*/ 24 w 89"/>
                  <a:gd name="T43" fmla="*/ 100 h 150"/>
                  <a:gd name="T44" fmla="*/ 28 w 89"/>
                  <a:gd name="T45" fmla="*/ 102 h 150"/>
                  <a:gd name="T46" fmla="*/ 25 w 89"/>
                  <a:gd name="T47" fmla="*/ 98 h 150"/>
                  <a:gd name="T48" fmla="*/ 32 w 89"/>
                  <a:gd name="T49" fmla="*/ 87 h 150"/>
                  <a:gd name="T50" fmla="*/ 35 w 89"/>
                  <a:gd name="T51" fmla="*/ 88 h 150"/>
                  <a:gd name="T52" fmla="*/ 34 w 89"/>
                  <a:gd name="T53" fmla="*/ 84 h 150"/>
                  <a:gd name="T54" fmla="*/ 40 w 89"/>
                  <a:gd name="T55" fmla="*/ 73 h 150"/>
                  <a:gd name="T56" fmla="*/ 41 w 89"/>
                  <a:gd name="T57" fmla="*/ 73 h 150"/>
                  <a:gd name="T58" fmla="*/ 49 w 89"/>
                  <a:gd name="T59" fmla="*/ 60 h 150"/>
                  <a:gd name="T60" fmla="*/ 55 w 89"/>
                  <a:gd name="T61" fmla="*/ 57 h 150"/>
                  <a:gd name="T62" fmla="*/ 57 w 89"/>
                  <a:gd name="T63" fmla="*/ 48 h 150"/>
                  <a:gd name="T64" fmla="*/ 60 w 89"/>
                  <a:gd name="T65" fmla="*/ 49 h 150"/>
                  <a:gd name="T66" fmla="*/ 58 w 89"/>
                  <a:gd name="T67" fmla="*/ 46 h 150"/>
                  <a:gd name="T68" fmla="*/ 58 w 89"/>
                  <a:gd name="T69" fmla="*/ 45 h 150"/>
                  <a:gd name="T70" fmla="*/ 60 w 89"/>
                  <a:gd name="T71" fmla="*/ 43 h 150"/>
                  <a:gd name="T72" fmla="*/ 62 w 89"/>
                  <a:gd name="T73" fmla="*/ 40 h 150"/>
                  <a:gd name="T74" fmla="*/ 65 w 89"/>
                  <a:gd name="T75" fmla="*/ 40 h 150"/>
                  <a:gd name="T76" fmla="*/ 66 w 89"/>
                  <a:gd name="T77" fmla="*/ 33 h 150"/>
                  <a:gd name="T78" fmla="*/ 69 w 89"/>
                  <a:gd name="T79" fmla="*/ 35 h 150"/>
                  <a:gd name="T80" fmla="*/ 66 w 89"/>
                  <a:gd name="T81" fmla="*/ 33 h 150"/>
                  <a:gd name="T82" fmla="*/ 66 w 89"/>
                  <a:gd name="T83" fmla="*/ 32 h 150"/>
                  <a:gd name="T84" fmla="*/ 67 w 89"/>
                  <a:gd name="T85" fmla="*/ 31 h 150"/>
                  <a:gd name="T86" fmla="*/ 68 w 89"/>
                  <a:gd name="T87" fmla="*/ 29 h 150"/>
                  <a:gd name="T88" fmla="*/ 71 w 89"/>
                  <a:gd name="T89" fmla="*/ 31 h 150"/>
                  <a:gd name="T90" fmla="*/ 71 w 89"/>
                  <a:gd name="T91" fmla="*/ 30 h 150"/>
                  <a:gd name="T92" fmla="*/ 70 w 89"/>
                  <a:gd name="T93" fmla="*/ 26 h 150"/>
                  <a:gd name="T94" fmla="*/ 72 w 89"/>
                  <a:gd name="T95" fmla="*/ 28 h 150"/>
                  <a:gd name="T96" fmla="*/ 77 w 89"/>
                  <a:gd name="T97" fmla="*/ 15 h 150"/>
                  <a:gd name="T98" fmla="*/ 80 w 89"/>
                  <a:gd name="T99" fmla="*/ 17 h 150"/>
                  <a:gd name="T100" fmla="*/ 77 w 89"/>
                  <a:gd name="T101" fmla="*/ 14 h 150"/>
                  <a:gd name="T102" fmla="*/ 78 w 89"/>
                  <a:gd name="T103" fmla="*/ 12 h 150"/>
                  <a:gd name="T104" fmla="*/ 86 w 89"/>
                  <a:gd name="T105" fmla="*/ 6 h 150"/>
                  <a:gd name="T106" fmla="*/ 86 w 89"/>
                  <a:gd name="T107" fmla="*/ 0 h 150"/>
                  <a:gd name="T108" fmla="*/ 89 w 89"/>
                  <a:gd name="T109" fmla="*/ 2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9" h="150">
                    <a:moveTo>
                      <a:pt x="1" y="149"/>
                    </a:moveTo>
                    <a:cubicBezTo>
                      <a:pt x="1" y="149"/>
                      <a:pt x="1" y="150"/>
                      <a:pt x="1" y="150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49"/>
                      <a:pt x="1" y="149"/>
                      <a:pt x="1" y="149"/>
                    </a:cubicBezTo>
                    <a:cubicBezTo>
                      <a:pt x="1" y="149"/>
                      <a:pt x="1" y="149"/>
                      <a:pt x="1" y="149"/>
                    </a:cubicBezTo>
                    <a:moveTo>
                      <a:pt x="3" y="134"/>
                    </a:moveTo>
                    <a:cubicBezTo>
                      <a:pt x="2" y="136"/>
                      <a:pt x="2" y="136"/>
                      <a:pt x="2" y="136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3" y="140"/>
                      <a:pt x="3" y="140"/>
                      <a:pt x="3" y="140"/>
                    </a:cubicBezTo>
                    <a:cubicBezTo>
                      <a:pt x="4" y="138"/>
                      <a:pt x="4" y="138"/>
                      <a:pt x="4" y="138"/>
                    </a:cubicBezTo>
                    <a:cubicBezTo>
                      <a:pt x="3" y="139"/>
                      <a:pt x="3" y="139"/>
                      <a:pt x="3" y="140"/>
                    </a:cubicBezTo>
                    <a:cubicBezTo>
                      <a:pt x="5" y="141"/>
                      <a:pt x="5" y="141"/>
                      <a:pt x="5" y="141"/>
                    </a:cubicBezTo>
                    <a:cubicBezTo>
                      <a:pt x="6" y="140"/>
                      <a:pt x="7" y="139"/>
                      <a:pt x="8" y="137"/>
                    </a:cubicBezTo>
                    <a:cubicBezTo>
                      <a:pt x="3" y="134"/>
                      <a:pt x="3" y="134"/>
                      <a:pt x="3" y="134"/>
                    </a:cubicBezTo>
                    <a:cubicBezTo>
                      <a:pt x="3" y="134"/>
                      <a:pt x="3" y="134"/>
                      <a:pt x="3" y="134"/>
                    </a:cubicBezTo>
                    <a:moveTo>
                      <a:pt x="9" y="124"/>
                    </a:moveTo>
                    <a:cubicBezTo>
                      <a:pt x="7" y="127"/>
                      <a:pt x="7" y="127"/>
                      <a:pt x="7" y="127"/>
                    </a:cubicBezTo>
                    <a:cubicBezTo>
                      <a:pt x="12" y="130"/>
                      <a:pt x="12" y="130"/>
                      <a:pt x="12" y="130"/>
                    </a:cubicBezTo>
                    <a:cubicBezTo>
                      <a:pt x="12" y="129"/>
                      <a:pt x="13" y="128"/>
                      <a:pt x="13" y="127"/>
                    </a:cubicBezTo>
                    <a:cubicBezTo>
                      <a:pt x="12" y="126"/>
                      <a:pt x="10" y="125"/>
                      <a:pt x="9" y="124"/>
                    </a:cubicBezTo>
                    <a:moveTo>
                      <a:pt x="13" y="118"/>
                    </a:moveTo>
                    <a:cubicBezTo>
                      <a:pt x="13" y="118"/>
                      <a:pt x="12" y="118"/>
                      <a:pt x="12" y="118"/>
                    </a:cubicBezTo>
                    <a:cubicBezTo>
                      <a:pt x="14" y="119"/>
                      <a:pt x="16" y="120"/>
                      <a:pt x="17" y="121"/>
                    </a:cubicBezTo>
                    <a:cubicBezTo>
                      <a:pt x="17" y="121"/>
                      <a:pt x="17" y="121"/>
                      <a:pt x="17" y="121"/>
                    </a:cubicBezTo>
                    <a:cubicBezTo>
                      <a:pt x="16" y="120"/>
                      <a:pt x="14" y="119"/>
                      <a:pt x="13" y="118"/>
                    </a:cubicBezTo>
                    <a:moveTo>
                      <a:pt x="15" y="115"/>
                    </a:moveTo>
                    <a:cubicBezTo>
                      <a:pt x="14" y="116"/>
                      <a:pt x="13" y="117"/>
                      <a:pt x="13" y="118"/>
                    </a:cubicBezTo>
                    <a:cubicBezTo>
                      <a:pt x="17" y="121"/>
                      <a:pt x="17" y="121"/>
                      <a:pt x="17" y="121"/>
                    </a:cubicBezTo>
                    <a:cubicBezTo>
                      <a:pt x="18" y="120"/>
                      <a:pt x="18" y="119"/>
                      <a:pt x="19" y="118"/>
                    </a:cubicBezTo>
                    <a:cubicBezTo>
                      <a:pt x="18" y="117"/>
                      <a:pt x="17" y="117"/>
                      <a:pt x="16" y="116"/>
                    </a:cubicBezTo>
                    <a:cubicBezTo>
                      <a:pt x="16" y="116"/>
                      <a:pt x="16" y="116"/>
                      <a:pt x="17" y="116"/>
                    </a:cubicBezTo>
                    <a:cubicBezTo>
                      <a:pt x="17" y="117"/>
                      <a:pt x="18" y="117"/>
                      <a:pt x="19" y="118"/>
                    </a:cubicBezTo>
                    <a:cubicBezTo>
                      <a:pt x="19" y="118"/>
                      <a:pt x="19" y="117"/>
                      <a:pt x="19" y="117"/>
                    </a:cubicBezTo>
                    <a:cubicBezTo>
                      <a:pt x="15" y="115"/>
                      <a:pt x="15" y="115"/>
                      <a:pt x="15" y="115"/>
                    </a:cubicBezTo>
                    <a:moveTo>
                      <a:pt x="17" y="111"/>
                    </a:moveTo>
                    <a:cubicBezTo>
                      <a:pt x="17" y="111"/>
                      <a:pt x="17" y="112"/>
                      <a:pt x="16" y="112"/>
                    </a:cubicBezTo>
                    <a:cubicBezTo>
                      <a:pt x="18" y="113"/>
                      <a:pt x="19" y="114"/>
                      <a:pt x="21" y="115"/>
                    </a:cubicBezTo>
                    <a:cubicBezTo>
                      <a:pt x="21" y="114"/>
                      <a:pt x="21" y="114"/>
                      <a:pt x="21" y="114"/>
                    </a:cubicBezTo>
                    <a:cubicBezTo>
                      <a:pt x="20" y="113"/>
                      <a:pt x="19" y="112"/>
                      <a:pt x="17" y="111"/>
                    </a:cubicBezTo>
                    <a:moveTo>
                      <a:pt x="18" y="109"/>
                    </a:moveTo>
                    <a:cubicBezTo>
                      <a:pt x="18" y="109"/>
                      <a:pt x="18" y="110"/>
                      <a:pt x="18" y="110"/>
                    </a:cubicBezTo>
                    <a:cubicBezTo>
                      <a:pt x="19" y="111"/>
                      <a:pt x="20" y="112"/>
                      <a:pt x="22" y="113"/>
                    </a:cubicBezTo>
                    <a:cubicBezTo>
                      <a:pt x="22" y="113"/>
                      <a:pt x="22" y="112"/>
                      <a:pt x="22" y="112"/>
                    </a:cubicBezTo>
                    <a:cubicBezTo>
                      <a:pt x="21" y="111"/>
                      <a:pt x="20" y="110"/>
                      <a:pt x="18" y="109"/>
                    </a:cubicBezTo>
                    <a:moveTo>
                      <a:pt x="20" y="107"/>
                    </a:moveTo>
                    <a:cubicBezTo>
                      <a:pt x="19" y="107"/>
                      <a:pt x="19" y="108"/>
                      <a:pt x="19" y="108"/>
                    </a:cubicBezTo>
                    <a:cubicBezTo>
                      <a:pt x="20" y="109"/>
                      <a:pt x="21" y="110"/>
                      <a:pt x="22" y="111"/>
                    </a:cubicBezTo>
                    <a:cubicBezTo>
                      <a:pt x="22" y="111"/>
                      <a:pt x="23" y="111"/>
                      <a:pt x="23" y="111"/>
                    </a:cubicBezTo>
                    <a:cubicBezTo>
                      <a:pt x="23" y="111"/>
                      <a:pt x="23" y="110"/>
                      <a:pt x="24" y="110"/>
                    </a:cubicBezTo>
                    <a:cubicBezTo>
                      <a:pt x="22" y="109"/>
                      <a:pt x="21" y="108"/>
                      <a:pt x="20" y="107"/>
                    </a:cubicBezTo>
                    <a:moveTo>
                      <a:pt x="21" y="104"/>
                    </a:moveTo>
                    <a:cubicBezTo>
                      <a:pt x="21" y="104"/>
                      <a:pt x="21" y="105"/>
                      <a:pt x="20" y="105"/>
                    </a:cubicBezTo>
                    <a:cubicBezTo>
                      <a:pt x="22" y="106"/>
                      <a:pt x="23" y="107"/>
                      <a:pt x="25" y="108"/>
                    </a:cubicBezTo>
                    <a:cubicBezTo>
                      <a:pt x="25" y="107"/>
                      <a:pt x="25" y="107"/>
                      <a:pt x="26" y="106"/>
                    </a:cubicBezTo>
                    <a:cubicBezTo>
                      <a:pt x="24" y="105"/>
                      <a:pt x="23" y="105"/>
                      <a:pt x="21" y="104"/>
                    </a:cubicBezTo>
                    <a:moveTo>
                      <a:pt x="23" y="102"/>
                    </a:moveTo>
                    <a:cubicBezTo>
                      <a:pt x="22" y="103"/>
                      <a:pt x="22" y="103"/>
                      <a:pt x="22" y="104"/>
                    </a:cubicBezTo>
                    <a:cubicBezTo>
                      <a:pt x="23" y="105"/>
                      <a:pt x="25" y="105"/>
                      <a:pt x="26" y="106"/>
                    </a:cubicBezTo>
                    <a:cubicBezTo>
                      <a:pt x="26" y="106"/>
                      <a:pt x="27" y="105"/>
                      <a:pt x="27" y="104"/>
                    </a:cubicBezTo>
                    <a:cubicBezTo>
                      <a:pt x="23" y="102"/>
                      <a:pt x="23" y="102"/>
                      <a:pt x="23" y="102"/>
                    </a:cubicBezTo>
                    <a:moveTo>
                      <a:pt x="24" y="100"/>
                    </a:moveTo>
                    <a:cubicBezTo>
                      <a:pt x="23" y="101"/>
                      <a:pt x="23" y="101"/>
                      <a:pt x="23" y="102"/>
                    </a:cubicBezTo>
                    <a:cubicBezTo>
                      <a:pt x="24" y="102"/>
                      <a:pt x="26" y="103"/>
                      <a:pt x="27" y="104"/>
                    </a:cubicBezTo>
                    <a:cubicBezTo>
                      <a:pt x="27" y="104"/>
                      <a:pt x="28" y="103"/>
                      <a:pt x="28" y="103"/>
                    </a:cubicBezTo>
                    <a:cubicBezTo>
                      <a:pt x="26" y="102"/>
                      <a:pt x="25" y="101"/>
                      <a:pt x="24" y="100"/>
                    </a:cubicBezTo>
                    <a:moveTo>
                      <a:pt x="24" y="100"/>
                    </a:moveTo>
                    <a:cubicBezTo>
                      <a:pt x="24" y="100"/>
                      <a:pt x="24" y="100"/>
                      <a:pt x="24" y="100"/>
                    </a:cubicBezTo>
                    <a:cubicBezTo>
                      <a:pt x="25" y="101"/>
                      <a:pt x="27" y="102"/>
                      <a:pt x="28" y="103"/>
                    </a:cubicBezTo>
                    <a:cubicBezTo>
                      <a:pt x="28" y="102"/>
                      <a:pt x="28" y="102"/>
                      <a:pt x="28" y="102"/>
                    </a:cubicBezTo>
                    <a:cubicBezTo>
                      <a:pt x="27" y="102"/>
                      <a:pt x="25" y="101"/>
                      <a:pt x="24" y="100"/>
                    </a:cubicBezTo>
                    <a:moveTo>
                      <a:pt x="32" y="87"/>
                    </a:moveTo>
                    <a:cubicBezTo>
                      <a:pt x="30" y="91"/>
                      <a:pt x="27" y="94"/>
                      <a:pt x="25" y="98"/>
                    </a:cubicBezTo>
                    <a:cubicBezTo>
                      <a:pt x="26" y="99"/>
                      <a:pt x="28" y="100"/>
                      <a:pt x="29" y="101"/>
                    </a:cubicBezTo>
                    <a:cubicBezTo>
                      <a:pt x="31" y="97"/>
                      <a:pt x="34" y="93"/>
                      <a:pt x="36" y="89"/>
                    </a:cubicBezTo>
                    <a:cubicBezTo>
                      <a:pt x="35" y="88"/>
                      <a:pt x="33" y="88"/>
                      <a:pt x="32" y="87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5" y="88"/>
                      <a:pt x="35" y="88"/>
                    </a:cubicBezTo>
                    <a:cubicBezTo>
                      <a:pt x="32" y="87"/>
                      <a:pt x="32" y="87"/>
                      <a:pt x="32" y="87"/>
                    </a:cubicBezTo>
                    <a:moveTo>
                      <a:pt x="40" y="73"/>
                    </a:moveTo>
                    <a:cubicBezTo>
                      <a:pt x="38" y="77"/>
                      <a:pt x="36" y="81"/>
                      <a:pt x="34" y="84"/>
                    </a:cubicBezTo>
                    <a:cubicBezTo>
                      <a:pt x="35" y="85"/>
                      <a:pt x="36" y="86"/>
                      <a:pt x="38" y="86"/>
                    </a:cubicBezTo>
                    <a:cubicBezTo>
                      <a:pt x="40" y="83"/>
                      <a:pt x="42" y="79"/>
                      <a:pt x="44" y="76"/>
                    </a:cubicBezTo>
                    <a:cubicBezTo>
                      <a:pt x="43" y="75"/>
                      <a:pt x="42" y="74"/>
                      <a:pt x="40" y="73"/>
                    </a:cubicBezTo>
                    <a:moveTo>
                      <a:pt x="49" y="60"/>
                    </a:moveTo>
                    <a:cubicBezTo>
                      <a:pt x="46" y="64"/>
                      <a:pt x="44" y="68"/>
                      <a:pt x="42" y="72"/>
                    </a:cubicBezTo>
                    <a:cubicBezTo>
                      <a:pt x="41" y="72"/>
                      <a:pt x="41" y="73"/>
                      <a:pt x="41" y="73"/>
                    </a:cubicBezTo>
                    <a:cubicBezTo>
                      <a:pt x="42" y="74"/>
                      <a:pt x="43" y="75"/>
                      <a:pt x="44" y="75"/>
                    </a:cubicBezTo>
                    <a:cubicBezTo>
                      <a:pt x="47" y="71"/>
                      <a:pt x="49" y="66"/>
                      <a:pt x="52" y="62"/>
                    </a:cubicBezTo>
                    <a:cubicBezTo>
                      <a:pt x="51" y="61"/>
                      <a:pt x="50" y="61"/>
                      <a:pt x="49" y="60"/>
                    </a:cubicBezTo>
                    <a:moveTo>
                      <a:pt x="52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3" y="56"/>
                      <a:pt x="54" y="57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4" y="57"/>
                      <a:pt x="53" y="56"/>
                      <a:pt x="52" y="56"/>
                    </a:cubicBezTo>
                    <a:moveTo>
                      <a:pt x="57" y="48"/>
                    </a:moveTo>
                    <a:cubicBezTo>
                      <a:pt x="55" y="50"/>
                      <a:pt x="53" y="53"/>
                      <a:pt x="52" y="55"/>
                    </a:cubicBezTo>
                    <a:cubicBezTo>
                      <a:pt x="53" y="56"/>
                      <a:pt x="54" y="57"/>
                      <a:pt x="55" y="57"/>
                    </a:cubicBezTo>
                    <a:cubicBezTo>
                      <a:pt x="57" y="55"/>
                      <a:pt x="58" y="52"/>
                      <a:pt x="60" y="49"/>
                    </a:cubicBezTo>
                    <a:cubicBezTo>
                      <a:pt x="59" y="49"/>
                      <a:pt x="58" y="48"/>
                      <a:pt x="57" y="48"/>
                    </a:cubicBezTo>
                    <a:moveTo>
                      <a:pt x="58" y="45"/>
                    </a:moveTo>
                    <a:cubicBezTo>
                      <a:pt x="58" y="45"/>
                      <a:pt x="58" y="46"/>
                      <a:pt x="58" y="46"/>
                    </a:cubicBezTo>
                    <a:cubicBezTo>
                      <a:pt x="61" y="48"/>
                      <a:pt x="61" y="48"/>
                      <a:pt x="61" y="48"/>
                    </a:cubicBezTo>
                    <a:cubicBezTo>
                      <a:pt x="61" y="47"/>
                      <a:pt x="61" y="47"/>
                      <a:pt x="61" y="47"/>
                    </a:cubicBezTo>
                    <a:cubicBezTo>
                      <a:pt x="60" y="46"/>
                      <a:pt x="59" y="45"/>
                      <a:pt x="58" y="45"/>
                    </a:cubicBezTo>
                    <a:moveTo>
                      <a:pt x="62" y="40"/>
                    </a:moveTo>
                    <a:cubicBezTo>
                      <a:pt x="61" y="41"/>
                      <a:pt x="60" y="42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63" y="43"/>
                      <a:pt x="64" y="42"/>
                      <a:pt x="64" y="42"/>
                    </a:cubicBezTo>
                    <a:cubicBezTo>
                      <a:pt x="63" y="41"/>
                      <a:pt x="62" y="40"/>
                      <a:pt x="62" y="40"/>
                    </a:cubicBezTo>
                    <a:moveTo>
                      <a:pt x="63" y="37"/>
                    </a:moveTo>
                    <a:cubicBezTo>
                      <a:pt x="63" y="37"/>
                      <a:pt x="63" y="38"/>
                      <a:pt x="63" y="38"/>
                    </a:cubicBezTo>
                    <a:cubicBezTo>
                      <a:pt x="64" y="39"/>
                      <a:pt x="65" y="39"/>
                      <a:pt x="65" y="40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5" y="38"/>
                      <a:pt x="64" y="38"/>
                      <a:pt x="63" y="37"/>
                    </a:cubicBezTo>
                    <a:moveTo>
                      <a:pt x="66" y="33"/>
                    </a:moveTo>
                    <a:cubicBezTo>
                      <a:pt x="66" y="33"/>
                      <a:pt x="65" y="34"/>
                      <a:pt x="65" y="34"/>
                    </a:cubicBezTo>
                    <a:cubicBezTo>
                      <a:pt x="68" y="35"/>
                      <a:pt x="68" y="35"/>
                      <a:pt x="68" y="35"/>
                    </a:cubicBezTo>
                    <a:cubicBezTo>
                      <a:pt x="68" y="35"/>
                      <a:pt x="68" y="35"/>
                      <a:pt x="69" y="35"/>
                    </a:cubicBezTo>
                    <a:cubicBezTo>
                      <a:pt x="68" y="34"/>
                      <a:pt x="67" y="34"/>
                      <a:pt x="66" y="33"/>
                    </a:cubicBezTo>
                    <a:moveTo>
                      <a:pt x="66" y="32"/>
                    </a:moveTo>
                    <a:cubicBezTo>
                      <a:pt x="66" y="32"/>
                      <a:pt x="66" y="33"/>
                      <a:pt x="66" y="33"/>
                    </a:cubicBezTo>
                    <a:cubicBezTo>
                      <a:pt x="67" y="33"/>
                      <a:pt x="68" y="34"/>
                      <a:pt x="69" y="34"/>
                    </a:cubicBezTo>
                    <a:cubicBezTo>
                      <a:pt x="69" y="34"/>
                      <a:pt x="69" y="34"/>
                      <a:pt x="69" y="34"/>
                    </a:cubicBezTo>
                    <a:cubicBezTo>
                      <a:pt x="68" y="33"/>
                      <a:pt x="67" y="33"/>
                      <a:pt x="66" y="32"/>
                    </a:cubicBezTo>
                    <a:moveTo>
                      <a:pt x="68" y="29"/>
                    </a:moveTo>
                    <a:cubicBezTo>
                      <a:pt x="68" y="29"/>
                      <a:pt x="68" y="30"/>
                      <a:pt x="68" y="30"/>
                    </a:cubicBezTo>
                    <a:cubicBezTo>
                      <a:pt x="68" y="30"/>
                      <a:pt x="67" y="30"/>
                      <a:pt x="67" y="31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0" y="32"/>
                      <a:pt x="70" y="31"/>
                      <a:pt x="71" y="31"/>
                    </a:cubicBezTo>
                    <a:cubicBezTo>
                      <a:pt x="70" y="30"/>
                      <a:pt x="69" y="30"/>
                      <a:pt x="68" y="29"/>
                    </a:cubicBezTo>
                    <a:moveTo>
                      <a:pt x="69" y="28"/>
                    </a:moveTo>
                    <a:cubicBezTo>
                      <a:pt x="69" y="29"/>
                      <a:pt x="68" y="29"/>
                      <a:pt x="68" y="29"/>
                    </a:cubicBezTo>
                    <a:cubicBezTo>
                      <a:pt x="69" y="30"/>
                      <a:pt x="70" y="30"/>
                      <a:pt x="71" y="31"/>
                    </a:cubicBezTo>
                    <a:cubicBezTo>
                      <a:pt x="71" y="31"/>
                      <a:pt x="71" y="31"/>
                      <a:pt x="71" y="30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70" y="30"/>
                      <a:pt x="70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0" y="29"/>
                      <a:pt x="70" y="29"/>
                      <a:pt x="69" y="28"/>
                    </a:cubicBezTo>
                    <a:moveTo>
                      <a:pt x="70" y="26"/>
                    </a:moveTo>
                    <a:cubicBezTo>
                      <a:pt x="70" y="27"/>
                      <a:pt x="69" y="27"/>
                      <a:pt x="69" y="28"/>
                    </a:cubicBezTo>
                    <a:cubicBezTo>
                      <a:pt x="70" y="29"/>
                      <a:pt x="71" y="29"/>
                      <a:pt x="71" y="30"/>
                    </a:cubicBezTo>
                    <a:cubicBezTo>
                      <a:pt x="72" y="29"/>
                      <a:pt x="72" y="29"/>
                      <a:pt x="72" y="28"/>
                    </a:cubicBezTo>
                    <a:cubicBezTo>
                      <a:pt x="72" y="28"/>
                      <a:pt x="73" y="28"/>
                      <a:pt x="73" y="28"/>
                    </a:cubicBezTo>
                    <a:cubicBezTo>
                      <a:pt x="72" y="27"/>
                      <a:pt x="71" y="27"/>
                      <a:pt x="70" y="26"/>
                    </a:cubicBezTo>
                    <a:moveTo>
                      <a:pt x="77" y="15"/>
                    </a:moveTo>
                    <a:cubicBezTo>
                      <a:pt x="77" y="15"/>
                      <a:pt x="76" y="16"/>
                      <a:pt x="76" y="16"/>
                    </a:cubicBezTo>
                    <a:cubicBezTo>
                      <a:pt x="77" y="16"/>
                      <a:pt x="78" y="17"/>
                      <a:pt x="79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79" y="16"/>
                      <a:pt x="78" y="15"/>
                      <a:pt x="77" y="15"/>
                    </a:cubicBezTo>
                    <a:moveTo>
                      <a:pt x="78" y="12"/>
                    </a:moveTo>
                    <a:cubicBezTo>
                      <a:pt x="78" y="13"/>
                      <a:pt x="77" y="14"/>
                      <a:pt x="77" y="14"/>
                    </a:cubicBezTo>
                    <a:cubicBezTo>
                      <a:pt x="78" y="15"/>
                      <a:pt x="79" y="16"/>
                      <a:pt x="80" y="16"/>
                    </a:cubicBezTo>
                    <a:cubicBezTo>
                      <a:pt x="80" y="15"/>
                      <a:pt x="81" y="15"/>
                      <a:pt x="81" y="14"/>
                    </a:cubicBezTo>
                    <a:cubicBezTo>
                      <a:pt x="80" y="13"/>
                      <a:pt x="79" y="13"/>
                      <a:pt x="78" y="12"/>
                    </a:cubicBezTo>
                    <a:moveTo>
                      <a:pt x="84" y="2"/>
                    </a:moveTo>
                    <a:cubicBezTo>
                      <a:pt x="84" y="3"/>
                      <a:pt x="83" y="4"/>
                      <a:pt x="83" y="4"/>
                    </a:cubicBezTo>
                    <a:cubicBezTo>
                      <a:pt x="84" y="5"/>
                      <a:pt x="85" y="5"/>
                      <a:pt x="86" y="6"/>
                    </a:cubicBezTo>
                    <a:cubicBezTo>
                      <a:pt x="87" y="5"/>
                      <a:pt x="87" y="5"/>
                      <a:pt x="87" y="4"/>
                    </a:cubicBezTo>
                    <a:cubicBezTo>
                      <a:pt x="86" y="4"/>
                      <a:pt x="85" y="3"/>
                      <a:pt x="84" y="2"/>
                    </a:cubicBezTo>
                    <a:moveTo>
                      <a:pt x="86" y="0"/>
                    </a:moveTo>
                    <a:cubicBezTo>
                      <a:pt x="86" y="0"/>
                      <a:pt x="86" y="0"/>
                      <a:pt x="85" y="0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8" y="1"/>
                      <a:pt x="87" y="0"/>
                      <a:pt x="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0502"/>
              <p:cNvSpPr>
                <a:spLocks noEditPoints="1"/>
              </p:cNvSpPr>
              <p:nvPr/>
            </p:nvSpPr>
            <p:spPr bwMode="auto">
              <a:xfrm>
                <a:off x="-463" y="3212"/>
                <a:ext cx="10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6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1" y="5"/>
                      <a:pt x="1" y="6"/>
                    </a:cubicBezTo>
                    <a:cubicBezTo>
                      <a:pt x="2" y="4"/>
                      <a:pt x="3" y="2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0503"/>
              <p:cNvSpPr>
                <a:spLocks/>
              </p:cNvSpPr>
              <p:nvPr/>
            </p:nvSpPr>
            <p:spPr bwMode="auto">
              <a:xfrm>
                <a:off x="-463" y="3224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504"/>
              <p:cNvSpPr>
                <a:spLocks noEditPoints="1"/>
              </p:cNvSpPr>
              <p:nvPr/>
            </p:nvSpPr>
            <p:spPr bwMode="auto">
              <a:xfrm>
                <a:off x="-448" y="3221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0 w 3"/>
                  <a:gd name="T9" fmla="*/ 4 h 5"/>
                  <a:gd name="T10" fmla="*/ 3 w 3"/>
                  <a:gd name="T11" fmla="*/ 0 h 5"/>
                  <a:gd name="T12" fmla="*/ 0 w 3"/>
                  <a:gd name="T13" fmla="*/ 4 h 5"/>
                  <a:gd name="T14" fmla="*/ 0 w 3"/>
                  <a:gd name="T15" fmla="*/ 5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1" y="3"/>
                      <a:pt x="2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0505"/>
              <p:cNvSpPr>
                <a:spLocks/>
              </p:cNvSpPr>
              <p:nvPr/>
            </p:nvSpPr>
            <p:spPr bwMode="auto">
              <a:xfrm>
                <a:off x="-448" y="3231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0506"/>
              <p:cNvSpPr>
                <a:spLocks noEditPoints="1"/>
              </p:cNvSpPr>
              <p:nvPr/>
            </p:nvSpPr>
            <p:spPr bwMode="auto">
              <a:xfrm>
                <a:off x="-741" y="3221"/>
                <a:ext cx="297" cy="484"/>
              </a:xfrm>
              <a:custGeom>
                <a:avLst/>
                <a:gdLst>
                  <a:gd name="T0" fmla="*/ 3 w 126"/>
                  <a:gd name="T1" fmla="*/ 204 h 205"/>
                  <a:gd name="T2" fmla="*/ 2 w 126"/>
                  <a:gd name="T3" fmla="*/ 202 h 205"/>
                  <a:gd name="T4" fmla="*/ 7 w 126"/>
                  <a:gd name="T5" fmla="*/ 193 h 205"/>
                  <a:gd name="T6" fmla="*/ 19 w 126"/>
                  <a:gd name="T7" fmla="*/ 176 h 205"/>
                  <a:gd name="T8" fmla="*/ 27 w 126"/>
                  <a:gd name="T9" fmla="*/ 162 h 205"/>
                  <a:gd name="T10" fmla="*/ 27 w 126"/>
                  <a:gd name="T11" fmla="*/ 162 h 205"/>
                  <a:gd name="T12" fmla="*/ 30 w 126"/>
                  <a:gd name="T13" fmla="*/ 160 h 205"/>
                  <a:gd name="T14" fmla="*/ 31 w 126"/>
                  <a:gd name="T15" fmla="*/ 156 h 205"/>
                  <a:gd name="T16" fmla="*/ 30 w 126"/>
                  <a:gd name="T17" fmla="*/ 156 h 205"/>
                  <a:gd name="T18" fmla="*/ 35 w 126"/>
                  <a:gd name="T19" fmla="*/ 154 h 205"/>
                  <a:gd name="T20" fmla="*/ 36 w 126"/>
                  <a:gd name="T21" fmla="*/ 150 h 205"/>
                  <a:gd name="T22" fmla="*/ 35 w 126"/>
                  <a:gd name="T23" fmla="*/ 149 h 205"/>
                  <a:gd name="T24" fmla="*/ 34 w 126"/>
                  <a:gd name="T25" fmla="*/ 149 h 205"/>
                  <a:gd name="T26" fmla="*/ 35 w 126"/>
                  <a:gd name="T27" fmla="*/ 147 h 205"/>
                  <a:gd name="T28" fmla="*/ 37 w 126"/>
                  <a:gd name="T29" fmla="*/ 145 h 205"/>
                  <a:gd name="T30" fmla="*/ 44 w 126"/>
                  <a:gd name="T31" fmla="*/ 139 h 205"/>
                  <a:gd name="T32" fmla="*/ 44 w 126"/>
                  <a:gd name="T33" fmla="*/ 138 h 205"/>
                  <a:gd name="T34" fmla="*/ 40 w 126"/>
                  <a:gd name="T35" fmla="*/ 137 h 205"/>
                  <a:gd name="T36" fmla="*/ 52 w 126"/>
                  <a:gd name="T37" fmla="*/ 125 h 205"/>
                  <a:gd name="T38" fmla="*/ 47 w 126"/>
                  <a:gd name="T39" fmla="*/ 123 h 205"/>
                  <a:gd name="T40" fmla="*/ 49 w 126"/>
                  <a:gd name="T41" fmla="*/ 120 h 205"/>
                  <a:gd name="T42" fmla="*/ 58 w 126"/>
                  <a:gd name="T43" fmla="*/ 111 h 205"/>
                  <a:gd name="T44" fmla="*/ 74 w 126"/>
                  <a:gd name="T45" fmla="*/ 95 h 205"/>
                  <a:gd name="T46" fmla="*/ 63 w 126"/>
                  <a:gd name="T47" fmla="*/ 96 h 205"/>
                  <a:gd name="T48" fmla="*/ 75 w 126"/>
                  <a:gd name="T49" fmla="*/ 84 h 205"/>
                  <a:gd name="T50" fmla="*/ 79 w 126"/>
                  <a:gd name="T51" fmla="*/ 81 h 205"/>
                  <a:gd name="T52" fmla="*/ 85 w 126"/>
                  <a:gd name="T53" fmla="*/ 78 h 205"/>
                  <a:gd name="T54" fmla="*/ 77 w 126"/>
                  <a:gd name="T55" fmla="*/ 76 h 205"/>
                  <a:gd name="T56" fmla="*/ 82 w 126"/>
                  <a:gd name="T57" fmla="*/ 76 h 205"/>
                  <a:gd name="T58" fmla="*/ 89 w 126"/>
                  <a:gd name="T59" fmla="*/ 71 h 205"/>
                  <a:gd name="T60" fmla="*/ 91 w 126"/>
                  <a:gd name="T61" fmla="*/ 69 h 205"/>
                  <a:gd name="T62" fmla="*/ 79 w 126"/>
                  <a:gd name="T63" fmla="*/ 68 h 205"/>
                  <a:gd name="T64" fmla="*/ 92 w 126"/>
                  <a:gd name="T65" fmla="*/ 67 h 205"/>
                  <a:gd name="T66" fmla="*/ 81 w 126"/>
                  <a:gd name="T67" fmla="*/ 63 h 205"/>
                  <a:gd name="T68" fmla="*/ 83 w 126"/>
                  <a:gd name="T69" fmla="*/ 59 h 205"/>
                  <a:gd name="T70" fmla="*/ 99 w 126"/>
                  <a:gd name="T71" fmla="*/ 56 h 205"/>
                  <a:gd name="T72" fmla="*/ 95 w 126"/>
                  <a:gd name="T73" fmla="*/ 54 h 205"/>
                  <a:gd name="T74" fmla="*/ 92 w 126"/>
                  <a:gd name="T75" fmla="*/ 51 h 205"/>
                  <a:gd name="T76" fmla="*/ 89 w 126"/>
                  <a:gd name="T77" fmla="*/ 49 h 205"/>
                  <a:gd name="T78" fmla="*/ 101 w 126"/>
                  <a:gd name="T79" fmla="*/ 46 h 205"/>
                  <a:gd name="T80" fmla="*/ 91 w 126"/>
                  <a:gd name="T81" fmla="*/ 45 h 205"/>
                  <a:gd name="T82" fmla="*/ 96 w 126"/>
                  <a:gd name="T83" fmla="*/ 43 h 205"/>
                  <a:gd name="T84" fmla="*/ 100 w 126"/>
                  <a:gd name="T85" fmla="*/ 44 h 205"/>
                  <a:gd name="T86" fmla="*/ 103 w 126"/>
                  <a:gd name="T87" fmla="*/ 38 h 205"/>
                  <a:gd name="T88" fmla="*/ 106 w 126"/>
                  <a:gd name="T89" fmla="*/ 37 h 205"/>
                  <a:gd name="T90" fmla="*/ 106 w 126"/>
                  <a:gd name="T91" fmla="*/ 35 h 205"/>
                  <a:gd name="T92" fmla="*/ 100 w 126"/>
                  <a:gd name="T93" fmla="*/ 36 h 205"/>
                  <a:gd name="T94" fmla="*/ 97 w 126"/>
                  <a:gd name="T95" fmla="*/ 34 h 205"/>
                  <a:gd name="T96" fmla="*/ 107 w 126"/>
                  <a:gd name="T97" fmla="*/ 31 h 205"/>
                  <a:gd name="T98" fmla="*/ 102 w 126"/>
                  <a:gd name="T99" fmla="*/ 30 h 205"/>
                  <a:gd name="T100" fmla="*/ 100 w 126"/>
                  <a:gd name="T101" fmla="*/ 29 h 205"/>
                  <a:gd name="T102" fmla="*/ 116 w 126"/>
                  <a:gd name="T103" fmla="*/ 23 h 205"/>
                  <a:gd name="T104" fmla="*/ 114 w 126"/>
                  <a:gd name="T105" fmla="*/ 21 h 205"/>
                  <a:gd name="T106" fmla="*/ 118 w 126"/>
                  <a:gd name="T107" fmla="*/ 18 h 205"/>
                  <a:gd name="T108" fmla="*/ 117 w 126"/>
                  <a:gd name="T109" fmla="*/ 15 h 205"/>
                  <a:gd name="T110" fmla="*/ 119 w 126"/>
                  <a:gd name="T111" fmla="*/ 16 h 205"/>
                  <a:gd name="T112" fmla="*/ 123 w 126"/>
                  <a:gd name="T113" fmla="*/ 11 h 205"/>
                  <a:gd name="T114" fmla="*/ 113 w 126"/>
                  <a:gd name="T115" fmla="*/ 9 h 205"/>
                  <a:gd name="T116" fmla="*/ 122 w 126"/>
                  <a:gd name="T117" fmla="*/ 8 h 205"/>
                  <a:gd name="T118" fmla="*/ 123 w 126"/>
                  <a:gd name="T119" fmla="*/ 6 h 205"/>
                  <a:gd name="T120" fmla="*/ 115 w 126"/>
                  <a:gd name="T121" fmla="*/ 1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205">
                    <a:moveTo>
                      <a:pt x="4" y="204"/>
                    </a:move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4"/>
                      <a:pt x="4" y="204"/>
                      <a:pt x="4" y="204"/>
                    </a:cubicBezTo>
                    <a:moveTo>
                      <a:pt x="3" y="203"/>
                    </a:moveTo>
                    <a:cubicBezTo>
                      <a:pt x="3" y="203"/>
                      <a:pt x="3" y="204"/>
                      <a:pt x="3" y="204"/>
                    </a:cubicBezTo>
                    <a:cubicBezTo>
                      <a:pt x="3" y="203"/>
                      <a:pt x="3" y="203"/>
                      <a:pt x="3" y="203"/>
                    </a:cubicBezTo>
                    <a:cubicBezTo>
                      <a:pt x="3" y="203"/>
                      <a:pt x="3" y="203"/>
                      <a:pt x="3" y="203"/>
                    </a:cubicBezTo>
                    <a:cubicBezTo>
                      <a:pt x="3" y="203"/>
                      <a:pt x="3" y="203"/>
                      <a:pt x="3" y="203"/>
                    </a:cubicBezTo>
                    <a:moveTo>
                      <a:pt x="1" y="202"/>
                    </a:moveTo>
                    <a:cubicBezTo>
                      <a:pt x="1" y="202"/>
                      <a:pt x="1" y="202"/>
                      <a:pt x="1" y="202"/>
                    </a:cubicBezTo>
                    <a:cubicBezTo>
                      <a:pt x="1" y="202"/>
                      <a:pt x="1" y="202"/>
                      <a:pt x="1" y="202"/>
                    </a:cubicBezTo>
                    <a:cubicBezTo>
                      <a:pt x="1" y="203"/>
                      <a:pt x="1" y="203"/>
                      <a:pt x="1" y="203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3"/>
                      <a:pt x="2" y="203"/>
                      <a:pt x="2" y="203"/>
                    </a:cubicBezTo>
                    <a:cubicBezTo>
                      <a:pt x="2" y="202"/>
                      <a:pt x="2" y="202"/>
                      <a:pt x="1" y="202"/>
                    </a:cubicBezTo>
                    <a:moveTo>
                      <a:pt x="0" y="201"/>
                    </a:move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1"/>
                      <a:pt x="0" y="201"/>
                      <a:pt x="1" y="201"/>
                    </a:cubicBezTo>
                    <a:cubicBezTo>
                      <a:pt x="0" y="201"/>
                      <a:pt x="0" y="201"/>
                      <a:pt x="0" y="201"/>
                    </a:cubicBezTo>
                    <a:moveTo>
                      <a:pt x="8" y="198"/>
                    </a:moveTo>
                    <a:cubicBezTo>
                      <a:pt x="5" y="202"/>
                      <a:pt x="5" y="202"/>
                      <a:pt x="5" y="202"/>
                    </a:cubicBezTo>
                    <a:cubicBezTo>
                      <a:pt x="5" y="203"/>
                      <a:pt x="5" y="203"/>
                      <a:pt x="5" y="203"/>
                    </a:cubicBezTo>
                    <a:cubicBezTo>
                      <a:pt x="5" y="203"/>
                      <a:pt x="5" y="203"/>
                      <a:pt x="5" y="203"/>
                    </a:cubicBezTo>
                    <a:cubicBezTo>
                      <a:pt x="7" y="200"/>
                      <a:pt x="7" y="200"/>
                      <a:pt x="7" y="200"/>
                    </a:cubicBezTo>
                    <a:cubicBezTo>
                      <a:pt x="8" y="198"/>
                      <a:pt x="8" y="198"/>
                      <a:pt x="8" y="198"/>
                    </a:cubicBezTo>
                    <a:cubicBezTo>
                      <a:pt x="8" y="198"/>
                      <a:pt x="8" y="198"/>
                      <a:pt x="8" y="198"/>
                    </a:cubicBezTo>
                    <a:moveTo>
                      <a:pt x="5" y="197"/>
                    </a:moveTo>
                    <a:cubicBezTo>
                      <a:pt x="5" y="197"/>
                      <a:pt x="5" y="198"/>
                      <a:pt x="4" y="198"/>
                    </a:cubicBezTo>
                    <a:cubicBezTo>
                      <a:pt x="4" y="199"/>
                      <a:pt x="4" y="199"/>
                      <a:pt x="4" y="199"/>
                    </a:cubicBezTo>
                    <a:cubicBezTo>
                      <a:pt x="3" y="200"/>
                      <a:pt x="3" y="201"/>
                      <a:pt x="2" y="201"/>
                    </a:cubicBezTo>
                    <a:cubicBezTo>
                      <a:pt x="2" y="201"/>
                      <a:pt x="2" y="201"/>
                      <a:pt x="2" y="202"/>
                    </a:cubicBezTo>
                    <a:cubicBezTo>
                      <a:pt x="2" y="202"/>
                      <a:pt x="2" y="202"/>
                      <a:pt x="2" y="202"/>
                    </a:cubicBezTo>
                    <a:cubicBezTo>
                      <a:pt x="3" y="202"/>
                      <a:pt x="3" y="202"/>
                      <a:pt x="4" y="203"/>
                    </a:cubicBezTo>
                    <a:cubicBezTo>
                      <a:pt x="5" y="200"/>
                      <a:pt x="5" y="200"/>
                      <a:pt x="5" y="200"/>
                    </a:cubicBezTo>
                    <a:cubicBezTo>
                      <a:pt x="6" y="199"/>
                      <a:pt x="6" y="199"/>
                      <a:pt x="7" y="198"/>
                    </a:cubicBezTo>
                    <a:cubicBezTo>
                      <a:pt x="6" y="199"/>
                      <a:pt x="5" y="200"/>
                      <a:pt x="4" y="202"/>
                    </a:cubicBezTo>
                    <a:cubicBezTo>
                      <a:pt x="5" y="200"/>
                      <a:pt x="6" y="199"/>
                      <a:pt x="7" y="198"/>
                    </a:cubicBezTo>
                    <a:cubicBezTo>
                      <a:pt x="7" y="198"/>
                      <a:pt x="7" y="198"/>
                      <a:pt x="7" y="198"/>
                    </a:cubicBezTo>
                    <a:cubicBezTo>
                      <a:pt x="5" y="197"/>
                      <a:pt x="5" y="197"/>
                      <a:pt x="5" y="197"/>
                    </a:cubicBezTo>
                    <a:cubicBezTo>
                      <a:pt x="5" y="197"/>
                      <a:pt x="5" y="197"/>
                      <a:pt x="5" y="197"/>
                    </a:cubicBezTo>
                    <a:moveTo>
                      <a:pt x="4" y="196"/>
                    </a:moveTo>
                    <a:cubicBezTo>
                      <a:pt x="3" y="197"/>
                      <a:pt x="3" y="199"/>
                      <a:pt x="2" y="200"/>
                    </a:cubicBezTo>
                    <a:cubicBezTo>
                      <a:pt x="1" y="200"/>
                      <a:pt x="1" y="200"/>
                      <a:pt x="1" y="201"/>
                    </a:cubicBezTo>
                    <a:cubicBezTo>
                      <a:pt x="1" y="201"/>
                      <a:pt x="1" y="201"/>
                      <a:pt x="1" y="201"/>
                    </a:cubicBezTo>
                    <a:cubicBezTo>
                      <a:pt x="2" y="200"/>
                      <a:pt x="3" y="198"/>
                      <a:pt x="5" y="196"/>
                    </a:cubicBezTo>
                    <a:cubicBezTo>
                      <a:pt x="4" y="196"/>
                      <a:pt x="4" y="196"/>
                      <a:pt x="4" y="196"/>
                    </a:cubicBezTo>
                    <a:moveTo>
                      <a:pt x="11" y="187"/>
                    </a:moveTo>
                    <a:cubicBezTo>
                      <a:pt x="10" y="189"/>
                      <a:pt x="9" y="190"/>
                      <a:pt x="8" y="191"/>
                    </a:cubicBezTo>
                    <a:cubicBezTo>
                      <a:pt x="8" y="192"/>
                      <a:pt x="7" y="192"/>
                      <a:pt x="7" y="193"/>
                    </a:cubicBezTo>
                    <a:cubicBezTo>
                      <a:pt x="7" y="193"/>
                      <a:pt x="7" y="193"/>
                      <a:pt x="7" y="193"/>
                    </a:cubicBezTo>
                    <a:cubicBezTo>
                      <a:pt x="8" y="192"/>
                      <a:pt x="8" y="191"/>
                      <a:pt x="9" y="191"/>
                    </a:cubicBezTo>
                    <a:cubicBezTo>
                      <a:pt x="8" y="192"/>
                      <a:pt x="8" y="192"/>
                      <a:pt x="7" y="193"/>
                    </a:cubicBezTo>
                    <a:cubicBezTo>
                      <a:pt x="8" y="194"/>
                      <a:pt x="9" y="194"/>
                      <a:pt x="9" y="194"/>
                    </a:cubicBezTo>
                    <a:cubicBezTo>
                      <a:pt x="10" y="194"/>
                      <a:pt x="10" y="194"/>
                      <a:pt x="10" y="194"/>
                    </a:cubicBezTo>
                    <a:cubicBezTo>
                      <a:pt x="9" y="194"/>
                      <a:pt x="9" y="194"/>
                      <a:pt x="9" y="194"/>
                    </a:cubicBezTo>
                    <a:cubicBezTo>
                      <a:pt x="10" y="195"/>
                      <a:pt x="10" y="195"/>
                      <a:pt x="10" y="195"/>
                    </a:cubicBezTo>
                    <a:cubicBezTo>
                      <a:pt x="13" y="189"/>
                      <a:pt x="13" y="189"/>
                      <a:pt x="13" y="189"/>
                    </a:cubicBezTo>
                    <a:cubicBezTo>
                      <a:pt x="13" y="189"/>
                      <a:pt x="13" y="189"/>
                      <a:pt x="13" y="189"/>
                    </a:cubicBezTo>
                    <a:cubicBezTo>
                      <a:pt x="11" y="187"/>
                      <a:pt x="11" y="187"/>
                      <a:pt x="11" y="187"/>
                    </a:cubicBezTo>
                    <a:moveTo>
                      <a:pt x="19" y="176"/>
                    </a:moveTo>
                    <a:cubicBezTo>
                      <a:pt x="18" y="179"/>
                      <a:pt x="16" y="182"/>
                      <a:pt x="14" y="185"/>
                    </a:cubicBezTo>
                    <a:cubicBezTo>
                      <a:pt x="14" y="186"/>
                      <a:pt x="14" y="186"/>
                      <a:pt x="15" y="186"/>
                    </a:cubicBezTo>
                    <a:cubicBezTo>
                      <a:pt x="17" y="183"/>
                      <a:pt x="19" y="180"/>
                      <a:pt x="20" y="177"/>
                    </a:cubicBezTo>
                    <a:cubicBezTo>
                      <a:pt x="19" y="176"/>
                      <a:pt x="19" y="176"/>
                      <a:pt x="19" y="176"/>
                    </a:cubicBezTo>
                    <a:moveTo>
                      <a:pt x="17" y="175"/>
                    </a:moveTo>
                    <a:cubicBezTo>
                      <a:pt x="16" y="179"/>
                      <a:pt x="14" y="182"/>
                      <a:pt x="12" y="184"/>
                    </a:cubicBezTo>
                    <a:cubicBezTo>
                      <a:pt x="13" y="185"/>
                      <a:pt x="13" y="185"/>
                      <a:pt x="13" y="185"/>
                    </a:cubicBezTo>
                    <a:cubicBezTo>
                      <a:pt x="15" y="183"/>
                      <a:pt x="16" y="180"/>
                      <a:pt x="18" y="177"/>
                    </a:cubicBezTo>
                    <a:cubicBezTo>
                      <a:pt x="18" y="177"/>
                      <a:pt x="18" y="176"/>
                      <a:pt x="19" y="176"/>
                    </a:cubicBezTo>
                    <a:cubicBezTo>
                      <a:pt x="17" y="175"/>
                      <a:pt x="17" y="175"/>
                      <a:pt x="17" y="175"/>
                    </a:cubicBezTo>
                    <a:moveTo>
                      <a:pt x="26" y="165"/>
                    </a:moveTo>
                    <a:cubicBezTo>
                      <a:pt x="22" y="173"/>
                      <a:pt x="22" y="173"/>
                      <a:pt x="22" y="173"/>
                    </a:cubicBezTo>
                    <a:cubicBezTo>
                      <a:pt x="22" y="173"/>
                      <a:pt x="22" y="173"/>
                      <a:pt x="21" y="173"/>
                    </a:cubicBezTo>
                    <a:cubicBezTo>
                      <a:pt x="23" y="174"/>
                      <a:pt x="23" y="174"/>
                      <a:pt x="23" y="174"/>
                    </a:cubicBezTo>
                    <a:cubicBezTo>
                      <a:pt x="24" y="171"/>
                      <a:pt x="26" y="168"/>
                      <a:pt x="27" y="166"/>
                    </a:cubicBezTo>
                    <a:cubicBezTo>
                      <a:pt x="27" y="166"/>
                      <a:pt x="26" y="165"/>
                      <a:pt x="26" y="165"/>
                    </a:cubicBezTo>
                    <a:moveTo>
                      <a:pt x="25" y="165"/>
                    </a:moveTo>
                    <a:cubicBezTo>
                      <a:pt x="24" y="167"/>
                      <a:pt x="22" y="170"/>
                      <a:pt x="21" y="172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3" y="170"/>
                      <a:pt x="24" y="168"/>
                      <a:pt x="26" y="165"/>
                    </a:cubicBezTo>
                    <a:cubicBezTo>
                      <a:pt x="26" y="165"/>
                      <a:pt x="26" y="165"/>
                      <a:pt x="25" y="165"/>
                    </a:cubicBezTo>
                    <a:moveTo>
                      <a:pt x="24" y="164"/>
                    </a:moveTo>
                    <a:cubicBezTo>
                      <a:pt x="22" y="167"/>
                      <a:pt x="21" y="169"/>
                      <a:pt x="19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1" y="171"/>
                      <a:pt x="22" y="171"/>
                    </a:cubicBezTo>
                    <a:cubicBezTo>
                      <a:pt x="23" y="169"/>
                      <a:pt x="24" y="167"/>
                      <a:pt x="25" y="165"/>
                    </a:cubicBezTo>
                    <a:cubicBezTo>
                      <a:pt x="25" y="164"/>
                      <a:pt x="24" y="164"/>
                      <a:pt x="24" y="164"/>
                    </a:cubicBezTo>
                    <a:moveTo>
                      <a:pt x="27" y="162"/>
                    </a:moveTo>
                    <a:cubicBezTo>
                      <a:pt x="27" y="162"/>
                      <a:pt x="27" y="162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8" y="163"/>
                      <a:pt x="28" y="163"/>
                      <a:pt x="29" y="164"/>
                    </a:cubicBezTo>
                    <a:cubicBezTo>
                      <a:pt x="29" y="163"/>
                      <a:pt x="29" y="163"/>
                      <a:pt x="29" y="163"/>
                    </a:cubicBezTo>
                    <a:cubicBezTo>
                      <a:pt x="29" y="162"/>
                      <a:pt x="28" y="162"/>
                      <a:pt x="27" y="162"/>
                    </a:cubicBezTo>
                    <a:moveTo>
                      <a:pt x="27" y="161"/>
                    </a:moveTo>
                    <a:cubicBezTo>
                      <a:pt x="27" y="162"/>
                      <a:pt x="27" y="162"/>
                      <a:pt x="26" y="162"/>
                    </a:cubicBezTo>
                    <a:cubicBezTo>
                      <a:pt x="27" y="162"/>
                      <a:pt x="27" y="162"/>
                      <a:pt x="27" y="163"/>
                    </a:cubicBezTo>
                    <a:cubicBezTo>
                      <a:pt x="27" y="162"/>
                      <a:pt x="27" y="162"/>
                      <a:pt x="27" y="162"/>
                    </a:cubicBezTo>
                    <a:cubicBezTo>
                      <a:pt x="27" y="162"/>
                      <a:pt x="27" y="162"/>
                      <a:pt x="27" y="161"/>
                    </a:cubicBezTo>
                    <a:moveTo>
                      <a:pt x="26" y="161"/>
                    </a:moveTo>
                    <a:cubicBezTo>
                      <a:pt x="26" y="161"/>
                      <a:pt x="25" y="161"/>
                      <a:pt x="25" y="162"/>
                    </a:cubicBezTo>
                    <a:cubicBezTo>
                      <a:pt x="26" y="162"/>
                      <a:pt x="26" y="162"/>
                      <a:pt x="26" y="162"/>
                    </a:cubicBezTo>
                    <a:cubicBezTo>
                      <a:pt x="26" y="162"/>
                      <a:pt x="27" y="162"/>
                      <a:pt x="27" y="161"/>
                    </a:cubicBezTo>
                    <a:cubicBezTo>
                      <a:pt x="26" y="161"/>
                      <a:pt x="26" y="161"/>
                      <a:pt x="26" y="161"/>
                    </a:cubicBezTo>
                    <a:moveTo>
                      <a:pt x="29" y="160"/>
                    </a:moveTo>
                    <a:cubicBezTo>
                      <a:pt x="28" y="160"/>
                      <a:pt x="28" y="161"/>
                      <a:pt x="27" y="162"/>
                    </a:cubicBezTo>
                    <a:cubicBezTo>
                      <a:pt x="28" y="162"/>
                      <a:pt x="29" y="162"/>
                      <a:pt x="29" y="163"/>
                    </a:cubicBezTo>
                    <a:cubicBezTo>
                      <a:pt x="30" y="162"/>
                      <a:pt x="30" y="161"/>
                      <a:pt x="31" y="161"/>
                    </a:cubicBezTo>
                    <a:cubicBezTo>
                      <a:pt x="30" y="160"/>
                      <a:pt x="30" y="160"/>
                      <a:pt x="30" y="160"/>
                    </a:cubicBezTo>
                    <a:cubicBezTo>
                      <a:pt x="29" y="160"/>
                      <a:pt x="29" y="160"/>
                      <a:pt x="29" y="160"/>
                    </a:cubicBezTo>
                    <a:cubicBezTo>
                      <a:pt x="29" y="160"/>
                      <a:pt x="29" y="160"/>
                      <a:pt x="30" y="160"/>
                    </a:cubicBezTo>
                    <a:cubicBezTo>
                      <a:pt x="29" y="160"/>
                      <a:pt x="29" y="160"/>
                      <a:pt x="29" y="160"/>
                    </a:cubicBezTo>
                    <a:moveTo>
                      <a:pt x="28" y="159"/>
                    </a:moveTo>
                    <a:cubicBezTo>
                      <a:pt x="28" y="159"/>
                      <a:pt x="28" y="159"/>
                      <a:pt x="28" y="159"/>
                    </a:cubicBezTo>
                    <a:cubicBezTo>
                      <a:pt x="28" y="160"/>
                      <a:pt x="27" y="161"/>
                      <a:pt x="27" y="161"/>
                    </a:cubicBezTo>
                    <a:cubicBezTo>
                      <a:pt x="27" y="161"/>
                      <a:pt x="27" y="162"/>
                      <a:pt x="27" y="162"/>
                    </a:cubicBezTo>
                    <a:cubicBezTo>
                      <a:pt x="28" y="161"/>
                      <a:pt x="28" y="160"/>
                      <a:pt x="29" y="160"/>
                    </a:cubicBezTo>
                    <a:cubicBezTo>
                      <a:pt x="29" y="159"/>
                      <a:pt x="28" y="159"/>
                      <a:pt x="28" y="159"/>
                    </a:cubicBezTo>
                    <a:moveTo>
                      <a:pt x="27" y="159"/>
                    </a:moveTo>
                    <a:cubicBezTo>
                      <a:pt x="27" y="159"/>
                      <a:pt x="26" y="160"/>
                      <a:pt x="26" y="161"/>
                    </a:cubicBezTo>
                    <a:cubicBezTo>
                      <a:pt x="26" y="161"/>
                      <a:pt x="26" y="161"/>
                      <a:pt x="27" y="161"/>
                    </a:cubicBezTo>
                    <a:cubicBezTo>
                      <a:pt x="27" y="161"/>
                      <a:pt x="28" y="160"/>
                      <a:pt x="28" y="159"/>
                    </a:cubicBezTo>
                    <a:cubicBezTo>
                      <a:pt x="28" y="159"/>
                      <a:pt x="27" y="159"/>
                      <a:pt x="27" y="159"/>
                    </a:cubicBezTo>
                    <a:moveTo>
                      <a:pt x="32" y="157"/>
                    </a:moveTo>
                    <a:cubicBezTo>
                      <a:pt x="31" y="158"/>
                      <a:pt x="30" y="159"/>
                      <a:pt x="30" y="160"/>
                    </a:cubicBezTo>
                    <a:cubicBezTo>
                      <a:pt x="30" y="160"/>
                      <a:pt x="31" y="160"/>
                      <a:pt x="31" y="160"/>
                    </a:cubicBezTo>
                    <a:cubicBezTo>
                      <a:pt x="32" y="159"/>
                      <a:pt x="32" y="158"/>
                      <a:pt x="33" y="158"/>
                    </a:cubicBezTo>
                    <a:cubicBezTo>
                      <a:pt x="32" y="157"/>
                      <a:pt x="32" y="157"/>
                      <a:pt x="32" y="157"/>
                    </a:cubicBezTo>
                    <a:moveTo>
                      <a:pt x="31" y="156"/>
                    </a:moveTo>
                    <a:cubicBezTo>
                      <a:pt x="30" y="157"/>
                      <a:pt x="30" y="158"/>
                      <a:pt x="29" y="159"/>
                    </a:cubicBezTo>
                    <a:cubicBezTo>
                      <a:pt x="29" y="159"/>
                      <a:pt x="30" y="159"/>
                      <a:pt x="30" y="159"/>
                    </a:cubicBezTo>
                    <a:cubicBezTo>
                      <a:pt x="30" y="159"/>
                      <a:pt x="31" y="158"/>
                      <a:pt x="31" y="157"/>
                    </a:cubicBezTo>
                    <a:cubicBezTo>
                      <a:pt x="31" y="157"/>
                      <a:pt x="31" y="157"/>
                      <a:pt x="31" y="156"/>
                    </a:cubicBezTo>
                    <a:moveTo>
                      <a:pt x="32" y="156"/>
                    </a:moveTo>
                    <a:cubicBezTo>
                      <a:pt x="32" y="157"/>
                      <a:pt x="32" y="157"/>
                      <a:pt x="32" y="157"/>
                    </a:cubicBezTo>
                    <a:cubicBezTo>
                      <a:pt x="33" y="157"/>
                      <a:pt x="33" y="157"/>
                      <a:pt x="33" y="157"/>
                    </a:cubicBezTo>
                    <a:cubicBezTo>
                      <a:pt x="33" y="157"/>
                      <a:pt x="33" y="157"/>
                      <a:pt x="33" y="157"/>
                    </a:cubicBezTo>
                    <a:cubicBezTo>
                      <a:pt x="33" y="157"/>
                      <a:pt x="32" y="157"/>
                      <a:pt x="32" y="156"/>
                    </a:cubicBezTo>
                    <a:moveTo>
                      <a:pt x="30" y="156"/>
                    </a:moveTo>
                    <a:cubicBezTo>
                      <a:pt x="30" y="157"/>
                      <a:pt x="29" y="158"/>
                      <a:pt x="29" y="159"/>
                    </a:cubicBezTo>
                    <a:cubicBezTo>
                      <a:pt x="29" y="159"/>
                      <a:pt x="29" y="159"/>
                      <a:pt x="29" y="159"/>
                    </a:cubicBezTo>
                    <a:cubicBezTo>
                      <a:pt x="30" y="158"/>
                      <a:pt x="30" y="157"/>
                      <a:pt x="31" y="156"/>
                    </a:cubicBezTo>
                    <a:cubicBezTo>
                      <a:pt x="31" y="156"/>
                      <a:pt x="30" y="156"/>
                      <a:pt x="30" y="156"/>
                    </a:cubicBezTo>
                    <a:moveTo>
                      <a:pt x="31" y="156"/>
                    </a:moveTo>
                    <a:cubicBezTo>
                      <a:pt x="31" y="156"/>
                      <a:pt x="30" y="156"/>
                      <a:pt x="30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7"/>
                      <a:pt x="31" y="157"/>
                      <a:pt x="31" y="157"/>
                    </a:cubicBezTo>
                    <a:cubicBezTo>
                      <a:pt x="31" y="156"/>
                      <a:pt x="32" y="156"/>
                      <a:pt x="32" y="156"/>
                    </a:cubicBezTo>
                    <a:cubicBezTo>
                      <a:pt x="31" y="156"/>
                      <a:pt x="31" y="156"/>
                      <a:pt x="31" y="156"/>
                    </a:cubicBezTo>
                    <a:moveTo>
                      <a:pt x="30" y="155"/>
                    </a:move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5"/>
                      <a:pt x="30" y="155"/>
                    </a:cubicBezTo>
                    <a:moveTo>
                      <a:pt x="29" y="155"/>
                    </a:moveTo>
                    <a:cubicBezTo>
                      <a:pt x="28" y="156"/>
                      <a:pt x="28" y="157"/>
                      <a:pt x="27" y="158"/>
                    </a:cubicBezTo>
                    <a:cubicBezTo>
                      <a:pt x="28" y="158"/>
                      <a:pt x="28" y="158"/>
                      <a:pt x="28" y="159"/>
                    </a:cubicBezTo>
                    <a:cubicBezTo>
                      <a:pt x="28" y="158"/>
                      <a:pt x="29" y="158"/>
                      <a:pt x="29" y="158"/>
                    </a:cubicBezTo>
                    <a:cubicBezTo>
                      <a:pt x="29" y="157"/>
                      <a:pt x="30" y="157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29" y="156"/>
                      <a:pt x="29" y="155"/>
                    </a:cubicBezTo>
                    <a:moveTo>
                      <a:pt x="29" y="155"/>
                    </a:moveTo>
                    <a:cubicBezTo>
                      <a:pt x="29" y="155"/>
                      <a:pt x="29" y="155"/>
                      <a:pt x="29" y="155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5"/>
                    </a:cubicBezTo>
                    <a:cubicBezTo>
                      <a:pt x="30" y="155"/>
                      <a:pt x="29" y="155"/>
                      <a:pt x="29" y="155"/>
                    </a:cubicBezTo>
                    <a:moveTo>
                      <a:pt x="34" y="153"/>
                    </a:moveTo>
                    <a:cubicBezTo>
                      <a:pt x="34" y="153"/>
                      <a:pt x="34" y="153"/>
                      <a:pt x="34" y="153"/>
                    </a:cubicBezTo>
                    <a:cubicBezTo>
                      <a:pt x="35" y="154"/>
                      <a:pt x="35" y="154"/>
                      <a:pt x="35" y="154"/>
                    </a:cubicBezTo>
                    <a:cubicBezTo>
                      <a:pt x="35" y="154"/>
                      <a:pt x="35" y="154"/>
                      <a:pt x="35" y="154"/>
                    </a:cubicBezTo>
                    <a:cubicBezTo>
                      <a:pt x="34" y="154"/>
                      <a:pt x="34" y="154"/>
                      <a:pt x="34" y="153"/>
                    </a:cubicBezTo>
                    <a:moveTo>
                      <a:pt x="33" y="153"/>
                    </a:move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3" y="153"/>
                      <a:pt x="33" y="153"/>
                    </a:cubicBezTo>
                    <a:moveTo>
                      <a:pt x="35" y="151"/>
                    </a:moveTo>
                    <a:cubicBezTo>
                      <a:pt x="35" y="152"/>
                      <a:pt x="34" y="152"/>
                      <a:pt x="34" y="153"/>
                    </a:cubicBezTo>
                    <a:cubicBezTo>
                      <a:pt x="34" y="153"/>
                      <a:pt x="35" y="153"/>
                      <a:pt x="35" y="154"/>
                    </a:cubicBezTo>
                    <a:cubicBezTo>
                      <a:pt x="35" y="153"/>
                      <a:pt x="36" y="152"/>
                      <a:pt x="36" y="152"/>
                    </a:cubicBezTo>
                    <a:cubicBezTo>
                      <a:pt x="36" y="152"/>
                      <a:pt x="36" y="151"/>
                      <a:pt x="35" y="151"/>
                    </a:cubicBezTo>
                    <a:moveTo>
                      <a:pt x="34" y="150"/>
                    </a:moveTo>
                    <a:cubicBezTo>
                      <a:pt x="34" y="151"/>
                      <a:pt x="33" y="152"/>
                      <a:pt x="33" y="152"/>
                    </a:cubicBez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4" y="153"/>
                      <a:pt x="34" y="153"/>
                    </a:cubicBezTo>
                    <a:cubicBezTo>
                      <a:pt x="34" y="152"/>
                      <a:pt x="34" y="152"/>
                      <a:pt x="35" y="151"/>
                    </a:cubicBezTo>
                    <a:cubicBezTo>
                      <a:pt x="35" y="151"/>
                      <a:pt x="34" y="151"/>
                      <a:pt x="34" y="150"/>
                    </a:cubicBezTo>
                    <a:moveTo>
                      <a:pt x="36" y="150"/>
                    </a:moveTo>
                    <a:cubicBezTo>
                      <a:pt x="36" y="150"/>
                      <a:pt x="37" y="151"/>
                      <a:pt x="37" y="151"/>
                    </a:cubicBezTo>
                    <a:cubicBezTo>
                      <a:pt x="37" y="151"/>
                      <a:pt x="37" y="151"/>
                      <a:pt x="37" y="151"/>
                    </a:cubicBezTo>
                    <a:cubicBezTo>
                      <a:pt x="36" y="150"/>
                      <a:pt x="36" y="150"/>
                      <a:pt x="36" y="150"/>
                    </a:cubicBezTo>
                    <a:moveTo>
                      <a:pt x="34" y="150"/>
                    </a:moveTo>
                    <a:cubicBezTo>
                      <a:pt x="33" y="151"/>
                      <a:pt x="33" y="151"/>
                      <a:pt x="32" y="152"/>
                    </a:cubicBezTo>
                    <a:cubicBezTo>
                      <a:pt x="33" y="152"/>
                      <a:pt x="33" y="152"/>
                      <a:pt x="33" y="152"/>
                    </a:cubicBezTo>
                    <a:cubicBezTo>
                      <a:pt x="33" y="151"/>
                      <a:pt x="33" y="151"/>
                      <a:pt x="34" y="150"/>
                    </a:cubicBezTo>
                    <a:cubicBezTo>
                      <a:pt x="34" y="150"/>
                      <a:pt x="34" y="150"/>
                      <a:pt x="34" y="150"/>
                    </a:cubicBezTo>
                    <a:moveTo>
                      <a:pt x="36" y="150"/>
                    </a:moveTo>
                    <a:cubicBezTo>
                      <a:pt x="36" y="150"/>
                      <a:pt x="36" y="150"/>
                      <a:pt x="36" y="150"/>
                    </a:cubicBezTo>
                    <a:cubicBezTo>
                      <a:pt x="36" y="150"/>
                      <a:pt x="36" y="150"/>
                      <a:pt x="36" y="150"/>
                    </a:cubicBezTo>
                    <a:cubicBezTo>
                      <a:pt x="37" y="151"/>
                      <a:pt x="37" y="151"/>
                      <a:pt x="37" y="151"/>
                    </a:cubicBezTo>
                    <a:cubicBezTo>
                      <a:pt x="37" y="151"/>
                      <a:pt x="37" y="150"/>
                      <a:pt x="37" y="150"/>
                    </a:cubicBezTo>
                    <a:cubicBezTo>
                      <a:pt x="37" y="150"/>
                      <a:pt x="36" y="150"/>
                      <a:pt x="36" y="150"/>
                    </a:cubicBezTo>
                    <a:moveTo>
                      <a:pt x="36" y="149"/>
                    </a:moveTo>
                    <a:cubicBezTo>
                      <a:pt x="36" y="149"/>
                      <a:pt x="36" y="150"/>
                      <a:pt x="36" y="150"/>
                    </a:cubicBezTo>
                    <a:cubicBezTo>
                      <a:pt x="36" y="150"/>
                      <a:pt x="37" y="150"/>
                      <a:pt x="37" y="150"/>
                    </a:cubicBezTo>
                    <a:cubicBezTo>
                      <a:pt x="37" y="150"/>
                      <a:pt x="37" y="150"/>
                      <a:pt x="37" y="150"/>
                    </a:cubicBezTo>
                    <a:cubicBezTo>
                      <a:pt x="37" y="150"/>
                      <a:pt x="37" y="150"/>
                      <a:pt x="36" y="149"/>
                    </a:cubicBezTo>
                    <a:moveTo>
                      <a:pt x="32" y="149"/>
                    </a:moveTo>
                    <a:cubicBezTo>
                      <a:pt x="32" y="150"/>
                      <a:pt x="32" y="151"/>
                      <a:pt x="31" y="151"/>
                    </a:cubicBezTo>
                    <a:cubicBezTo>
                      <a:pt x="32" y="152"/>
                      <a:pt x="32" y="152"/>
                      <a:pt x="32" y="152"/>
                    </a:cubicBezTo>
                    <a:cubicBezTo>
                      <a:pt x="33" y="151"/>
                      <a:pt x="33" y="151"/>
                      <a:pt x="33" y="150"/>
                    </a:cubicBezTo>
                    <a:cubicBezTo>
                      <a:pt x="33" y="150"/>
                      <a:pt x="33" y="150"/>
                      <a:pt x="32" y="149"/>
                    </a:cubicBezTo>
                    <a:moveTo>
                      <a:pt x="35" y="149"/>
                    </a:moveTo>
                    <a:cubicBezTo>
                      <a:pt x="35" y="149"/>
                      <a:pt x="35" y="149"/>
                      <a:pt x="35" y="149"/>
                    </a:cubicBezTo>
                    <a:cubicBezTo>
                      <a:pt x="35" y="150"/>
                      <a:pt x="35" y="150"/>
                      <a:pt x="35" y="150"/>
                    </a:cubicBezTo>
                    <a:cubicBezTo>
                      <a:pt x="36" y="150"/>
                      <a:pt x="36" y="150"/>
                      <a:pt x="36" y="149"/>
                    </a:cubicBezTo>
                    <a:cubicBezTo>
                      <a:pt x="35" y="149"/>
                      <a:pt x="35" y="149"/>
                      <a:pt x="35" y="149"/>
                    </a:cubicBezTo>
                    <a:moveTo>
                      <a:pt x="34" y="149"/>
                    </a:move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9"/>
                      <a:pt x="35" y="149"/>
                      <a:pt x="35" y="149"/>
                    </a:cubicBezTo>
                    <a:cubicBezTo>
                      <a:pt x="35" y="149"/>
                      <a:pt x="34" y="149"/>
                      <a:pt x="34" y="149"/>
                    </a:cubicBezTo>
                    <a:moveTo>
                      <a:pt x="35" y="148"/>
                    </a:moveTo>
                    <a:cubicBezTo>
                      <a:pt x="35" y="149"/>
                      <a:pt x="35" y="149"/>
                      <a:pt x="35" y="149"/>
                    </a:cubicBezTo>
                    <a:cubicBezTo>
                      <a:pt x="35" y="149"/>
                      <a:pt x="35" y="149"/>
                      <a:pt x="36" y="149"/>
                    </a:cubicBezTo>
                    <a:cubicBezTo>
                      <a:pt x="36" y="149"/>
                      <a:pt x="36" y="149"/>
                      <a:pt x="36" y="149"/>
                    </a:cubicBezTo>
                    <a:cubicBezTo>
                      <a:pt x="36" y="149"/>
                      <a:pt x="35" y="149"/>
                      <a:pt x="35" y="148"/>
                    </a:cubicBezTo>
                    <a:moveTo>
                      <a:pt x="35" y="148"/>
                    </a:moveTo>
                    <a:cubicBezTo>
                      <a:pt x="35" y="148"/>
                      <a:pt x="35" y="149"/>
                      <a:pt x="34" y="149"/>
                    </a:cubicBezTo>
                    <a:cubicBezTo>
                      <a:pt x="34" y="149"/>
                      <a:pt x="35" y="149"/>
                      <a:pt x="35" y="149"/>
                    </a:cubicBezTo>
                    <a:cubicBezTo>
                      <a:pt x="35" y="149"/>
                      <a:pt x="35" y="149"/>
                      <a:pt x="35" y="148"/>
                    </a:cubicBezTo>
                    <a:cubicBezTo>
                      <a:pt x="35" y="148"/>
                      <a:pt x="35" y="148"/>
                      <a:pt x="35" y="148"/>
                    </a:cubicBezTo>
                    <a:moveTo>
                      <a:pt x="33" y="148"/>
                    </a:moveTo>
                    <a:cubicBezTo>
                      <a:pt x="33" y="148"/>
                      <a:pt x="33" y="148"/>
                      <a:pt x="33" y="148"/>
                    </a:cubicBezTo>
                    <a:cubicBezTo>
                      <a:pt x="33" y="148"/>
                      <a:pt x="34" y="149"/>
                      <a:pt x="34" y="149"/>
                    </a:cubicBez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8"/>
                      <a:pt x="33" y="148"/>
                      <a:pt x="33" y="148"/>
                    </a:cubicBezTo>
                    <a:moveTo>
                      <a:pt x="37" y="148"/>
                    </a:moveTo>
                    <a:cubicBezTo>
                      <a:pt x="37" y="148"/>
                      <a:pt x="37" y="148"/>
                      <a:pt x="37" y="148"/>
                    </a:cubicBezTo>
                    <a:cubicBezTo>
                      <a:pt x="37" y="149"/>
                      <a:pt x="38" y="149"/>
                      <a:pt x="38" y="149"/>
                    </a:cubicBezTo>
                    <a:cubicBezTo>
                      <a:pt x="38" y="149"/>
                      <a:pt x="38" y="149"/>
                      <a:pt x="38" y="148"/>
                    </a:cubicBezTo>
                    <a:cubicBezTo>
                      <a:pt x="38" y="148"/>
                      <a:pt x="38" y="148"/>
                      <a:pt x="37" y="148"/>
                    </a:cubicBezTo>
                    <a:moveTo>
                      <a:pt x="33" y="147"/>
                    </a:moveTo>
                    <a:cubicBezTo>
                      <a:pt x="33" y="148"/>
                      <a:pt x="33" y="148"/>
                      <a:pt x="33" y="148"/>
                    </a:cubicBezTo>
                    <a:cubicBezTo>
                      <a:pt x="33" y="148"/>
                      <a:pt x="34" y="148"/>
                      <a:pt x="34" y="149"/>
                    </a:cubicBezTo>
                    <a:cubicBezTo>
                      <a:pt x="34" y="148"/>
                      <a:pt x="34" y="148"/>
                      <a:pt x="34" y="148"/>
                    </a:cubicBezTo>
                    <a:cubicBezTo>
                      <a:pt x="34" y="148"/>
                      <a:pt x="34" y="148"/>
                      <a:pt x="33" y="147"/>
                    </a:cubicBezTo>
                    <a:moveTo>
                      <a:pt x="36" y="147"/>
                    </a:moveTo>
                    <a:cubicBezTo>
                      <a:pt x="36" y="147"/>
                      <a:pt x="36" y="147"/>
                      <a:pt x="36" y="148"/>
                    </a:cubicBezTo>
                    <a:cubicBezTo>
                      <a:pt x="36" y="148"/>
                      <a:pt x="36" y="148"/>
                      <a:pt x="37" y="148"/>
                    </a:cubicBezTo>
                    <a:cubicBezTo>
                      <a:pt x="37" y="148"/>
                      <a:pt x="37" y="148"/>
                      <a:pt x="37" y="147"/>
                    </a:cubicBezTo>
                    <a:cubicBezTo>
                      <a:pt x="37" y="147"/>
                      <a:pt x="36" y="147"/>
                      <a:pt x="36" y="147"/>
                    </a:cubicBezTo>
                    <a:moveTo>
                      <a:pt x="36" y="147"/>
                    </a:moveTo>
                    <a:cubicBezTo>
                      <a:pt x="36" y="147"/>
                      <a:pt x="35" y="147"/>
                      <a:pt x="35" y="147"/>
                    </a:cubicBezTo>
                    <a:cubicBezTo>
                      <a:pt x="35" y="147"/>
                      <a:pt x="35" y="147"/>
                      <a:pt x="35" y="147"/>
                    </a:cubicBezTo>
                    <a:cubicBezTo>
                      <a:pt x="36" y="147"/>
                      <a:pt x="36" y="147"/>
                      <a:pt x="36" y="147"/>
                    </a:cubicBezTo>
                    <a:cubicBezTo>
                      <a:pt x="36" y="147"/>
                      <a:pt x="36" y="147"/>
                      <a:pt x="36" y="147"/>
                    </a:cubicBezTo>
                    <a:moveTo>
                      <a:pt x="34" y="146"/>
                    </a:moveTo>
                    <a:cubicBezTo>
                      <a:pt x="34" y="146"/>
                      <a:pt x="34" y="146"/>
                      <a:pt x="34" y="146"/>
                    </a:cubicBezTo>
                    <a:cubicBezTo>
                      <a:pt x="34" y="147"/>
                      <a:pt x="35" y="147"/>
                      <a:pt x="35" y="147"/>
                    </a:cubicBezTo>
                    <a:cubicBezTo>
                      <a:pt x="35" y="147"/>
                      <a:pt x="35" y="147"/>
                      <a:pt x="35" y="146"/>
                    </a:cubicBezTo>
                    <a:cubicBezTo>
                      <a:pt x="35" y="146"/>
                      <a:pt x="35" y="146"/>
                      <a:pt x="34" y="146"/>
                    </a:cubicBezTo>
                    <a:moveTo>
                      <a:pt x="40" y="144"/>
                    </a:moveTo>
                    <a:cubicBezTo>
                      <a:pt x="39" y="145"/>
                      <a:pt x="39" y="145"/>
                      <a:pt x="38" y="146"/>
                    </a:cubicBezTo>
                    <a:cubicBezTo>
                      <a:pt x="39" y="146"/>
                      <a:pt x="39" y="147"/>
                      <a:pt x="39" y="147"/>
                    </a:cubicBezTo>
                    <a:cubicBezTo>
                      <a:pt x="40" y="146"/>
                      <a:pt x="40" y="145"/>
                      <a:pt x="41" y="144"/>
                    </a:cubicBezTo>
                    <a:cubicBezTo>
                      <a:pt x="41" y="144"/>
                      <a:pt x="40" y="144"/>
                      <a:pt x="40" y="144"/>
                    </a:cubicBezTo>
                    <a:moveTo>
                      <a:pt x="39" y="143"/>
                    </a:moveTo>
                    <a:cubicBezTo>
                      <a:pt x="38" y="144"/>
                      <a:pt x="38" y="145"/>
                      <a:pt x="37" y="145"/>
                    </a:cubicBezTo>
                    <a:cubicBezTo>
                      <a:pt x="37" y="146"/>
                      <a:pt x="38" y="146"/>
                      <a:pt x="38" y="146"/>
                    </a:cubicBezTo>
                    <a:cubicBezTo>
                      <a:pt x="38" y="145"/>
                      <a:pt x="39" y="144"/>
                      <a:pt x="39" y="144"/>
                    </a:cubicBezTo>
                    <a:cubicBezTo>
                      <a:pt x="39" y="143"/>
                      <a:pt x="39" y="143"/>
                      <a:pt x="39" y="143"/>
                    </a:cubicBezTo>
                    <a:moveTo>
                      <a:pt x="38" y="143"/>
                    </a:moveTo>
                    <a:cubicBezTo>
                      <a:pt x="38" y="144"/>
                      <a:pt x="37" y="144"/>
                      <a:pt x="37" y="145"/>
                    </a:cubicBezTo>
                    <a:cubicBezTo>
                      <a:pt x="37" y="145"/>
                      <a:pt x="37" y="145"/>
                      <a:pt x="37" y="145"/>
                    </a:cubicBezTo>
                    <a:cubicBezTo>
                      <a:pt x="37" y="144"/>
                      <a:pt x="38" y="144"/>
                      <a:pt x="38" y="143"/>
                    </a:cubicBezTo>
                    <a:cubicBezTo>
                      <a:pt x="38" y="143"/>
                      <a:pt x="38" y="143"/>
                      <a:pt x="38" y="143"/>
                    </a:cubicBezTo>
                    <a:moveTo>
                      <a:pt x="36" y="142"/>
                    </a:moveTo>
                    <a:cubicBezTo>
                      <a:pt x="36" y="143"/>
                      <a:pt x="36" y="143"/>
                      <a:pt x="35" y="144"/>
                    </a:cubicBezTo>
                    <a:cubicBezTo>
                      <a:pt x="35" y="144"/>
                      <a:pt x="36" y="145"/>
                      <a:pt x="36" y="145"/>
                    </a:cubicBezTo>
                    <a:cubicBezTo>
                      <a:pt x="37" y="144"/>
                      <a:pt x="37" y="143"/>
                      <a:pt x="37" y="142"/>
                    </a:cubicBezTo>
                    <a:cubicBezTo>
                      <a:pt x="37" y="142"/>
                      <a:pt x="37" y="142"/>
                      <a:pt x="36" y="142"/>
                    </a:cubicBezTo>
                    <a:moveTo>
                      <a:pt x="47" y="140"/>
                    </a:move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moveTo>
                      <a:pt x="40" y="139"/>
                    </a:moveTo>
                    <a:cubicBezTo>
                      <a:pt x="40" y="139"/>
                      <a:pt x="40" y="139"/>
                      <a:pt x="40" y="139"/>
                    </a:cubicBezTo>
                    <a:cubicBezTo>
                      <a:pt x="41" y="139"/>
                      <a:pt x="41" y="139"/>
                      <a:pt x="41" y="139"/>
                    </a:cubicBezTo>
                    <a:cubicBezTo>
                      <a:pt x="41" y="139"/>
                      <a:pt x="41" y="139"/>
                      <a:pt x="40" y="139"/>
                    </a:cubicBezTo>
                    <a:moveTo>
                      <a:pt x="44" y="139"/>
                    </a:move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moveTo>
                      <a:pt x="47" y="139"/>
                    </a:moveTo>
                    <a:cubicBezTo>
                      <a:pt x="47" y="139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39"/>
                      <a:pt x="47" y="139"/>
                    </a:cubicBezTo>
                    <a:cubicBezTo>
                      <a:pt x="47" y="139"/>
                      <a:pt x="47" y="139"/>
                      <a:pt x="47" y="139"/>
                    </a:cubicBezTo>
                    <a:moveTo>
                      <a:pt x="39" y="138"/>
                    </a:moveTo>
                    <a:cubicBezTo>
                      <a:pt x="39" y="138"/>
                      <a:pt x="39" y="138"/>
                      <a:pt x="39" y="138"/>
                    </a:cubicBezTo>
                    <a:cubicBezTo>
                      <a:pt x="40" y="139"/>
                      <a:pt x="40" y="139"/>
                      <a:pt x="40" y="139"/>
                    </a:cubicBezTo>
                    <a:cubicBezTo>
                      <a:pt x="40" y="139"/>
                      <a:pt x="40" y="139"/>
                      <a:pt x="40" y="139"/>
                    </a:cubicBezTo>
                    <a:cubicBezTo>
                      <a:pt x="39" y="138"/>
                      <a:pt x="39" y="138"/>
                      <a:pt x="39" y="138"/>
                    </a:cubicBezTo>
                    <a:moveTo>
                      <a:pt x="44" y="138"/>
                    </a:moveTo>
                    <a:cubicBezTo>
                      <a:pt x="43" y="138"/>
                      <a:pt x="43" y="138"/>
                      <a:pt x="43" y="139"/>
                    </a:cubicBezTo>
                    <a:cubicBezTo>
                      <a:pt x="43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5" y="138"/>
                    </a:cubicBezTo>
                    <a:cubicBezTo>
                      <a:pt x="44" y="138"/>
                      <a:pt x="44" y="138"/>
                      <a:pt x="44" y="138"/>
                    </a:cubicBezTo>
                    <a:moveTo>
                      <a:pt x="44" y="137"/>
                    </a:moveTo>
                    <a:cubicBezTo>
                      <a:pt x="44" y="137"/>
                      <a:pt x="44" y="138"/>
                      <a:pt x="44" y="138"/>
                    </a:cubicBezTo>
                    <a:cubicBezTo>
                      <a:pt x="44" y="138"/>
                      <a:pt x="44" y="138"/>
                      <a:pt x="45" y="138"/>
                    </a:cubicBezTo>
                    <a:cubicBezTo>
                      <a:pt x="45" y="138"/>
                      <a:pt x="45" y="138"/>
                      <a:pt x="45" y="138"/>
                    </a:cubicBezTo>
                    <a:cubicBezTo>
                      <a:pt x="45" y="137"/>
                      <a:pt x="44" y="137"/>
                      <a:pt x="44" y="137"/>
                    </a:cubicBezTo>
                    <a:moveTo>
                      <a:pt x="42" y="137"/>
                    </a:moveTo>
                    <a:cubicBezTo>
                      <a:pt x="42" y="137"/>
                      <a:pt x="42" y="137"/>
                      <a:pt x="41" y="138"/>
                    </a:cubicBezTo>
                    <a:cubicBezTo>
                      <a:pt x="42" y="138"/>
                      <a:pt x="42" y="138"/>
                      <a:pt x="43" y="138"/>
                    </a:cubicBezTo>
                    <a:cubicBezTo>
                      <a:pt x="43" y="138"/>
                      <a:pt x="43" y="138"/>
                      <a:pt x="43" y="138"/>
                    </a:cubicBezTo>
                    <a:cubicBezTo>
                      <a:pt x="43" y="137"/>
                      <a:pt x="42" y="137"/>
                      <a:pt x="42" y="137"/>
                    </a:cubicBezTo>
                    <a:moveTo>
                      <a:pt x="39" y="137"/>
                    </a:moveTo>
                    <a:cubicBezTo>
                      <a:pt x="39" y="137"/>
                      <a:pt x="39" y="137"/>
                      <a:pt x="39" y="137"/>
                    </a:cubicBezTo>
                    <a:cubicBezTo>
                      <a:pt x="40" y="137"/>
                      <a:pt x="40" y="137"/>
                      <a:pt x="40" y="137"/>
                    </a:cubicBezTo>
                    <a:cubicBezTo>
                      <a:pt x="40" y="137"/>
                      <a:pt x="40" y="137"/>
                      <a:pt x="39" y="137"/>
                    </a:cubicBezTo>
                    <a:moveTo>
                      <a:pt x="42" y="136"/>
                    </a:moveTo>
                    <a:cubicBezTo>
                      <a:pt x="42" y="136"/>
                      <a:pt x="42" y="137"/>
                      <a:pt x="42" y="137"/>
                    </a:cubicBezTo>
                    <a:cubicBezTo>
                      <a:pt x="42" y="137"/>
                      <a:pt x="43" y="137"/>
                      <a:pt x="43" y="138"/>
                    </a:cubicBezTo>
                    <a:cubicBezTo>
                      <a:pt x="43" y="137"/>
                      <a:pt x="44" y="137"/>
                      <a:pt x="44" y="137"/>
                    </a:cubicBezTo>
                    <a:cubicBezTo>
                      <a:pt x="43" y="136"/>
                      <a:pt x="43" y="136"/>
                      <a:pt x="42" y="136"/>
                    </a:cubicBezTo>
                    <a:moveTo>
                      <a:pt x="40" y="136"/>
                    </a:moveTo>
                    <a:cubicBezTo>
                      <a:pt x="40" y="136"/>
                      <a:pt x="40" y="136"/>
                      <a:pt x="40" y="137"/>
                    </a:cubicBezTo>
                    <a:cubicBezTo>
                      <a:pt x="40" y="137"/>
                      <a:pt x="40" y="137"/>
                      <a:pt x="40" y="137"/>
                    </a:cubicBezTo>
                    <a:cubicBezTo>
                      <a:pt x="41" y="137"/>
                      <a:pt x="41" y="137"/>
                      <a:pt x="41" y="136"/>
                    </a:cubicBezTo>
                    <a:cubicBezTo>
                      <a:pt x="41" y="136"/>
                      <a:pt x="40" y="136"/>
                      <a:pt x="40" y="136"/>
                    </a:cubicBezTo>
                    <a:moveTo>
                      <a:pt x="41" y="135"/>
                    </a:moveTo>
                    <a:cubicBezTo>
                      <a:pt x="40" y="135"/>
                      <a:pt x="40" y="135"/>
                      <a:pt x="40" y="136"/>
                    </a:cubicBezTo>
                    <a:cubicBezTo>
                      <a:pt x="40" y="136"/>
                      <a:pt x="41" y="136"/>
                      <a:pt x="41" y="136"/>
                    </a:cubicBezTo>
                    <a:cubicBezTo>
                      <a:pt x="41" y="136"/>
                      <a:pt x="41" y="136"/>
                      <a:pt x="41" y="135"/>
                    </a:cubicBezTo>
                    <a:cubicBezTo>
                      <a:pt x="41" y="135"/>
                      <a:pt x="41" y="135"/>
                      <a:pt x="41" y="135"/>
                    </a:cubicBezTo>
                    <a:moveTo>
                      <a:pt x="50" y="133"/>
                    </a:moveTo>
                    <a:cubicBezTo>
                      <a:pt x="50" y="133"/>
                      <a:pt x="50" y="133"/>
                      <a:pt x="50" y="133"/>
                    </a:cubicBezTo>
                    <a:cubicBezTo>
                      <a:pt x="50" y="133"/>
                      <a:pt x="51" y="133"/>
                      <a:pt x="51" y="134"/>
                    </a:cubicBezTo>
                    <a:cubicBezTo>
                      <a:pt x="51" y="134"/>
                      <a:pt x="51" y="133"/>
                      <a:pt x="51" y="133"/>
                    </a:cubicBezTo>
                    <a:cubicBezTo>
                      <a:pt x="51" y="133"/>
                      <a:pt x="50" y="133"/>
                      <a:pt x="50" y="133"/>
                    </a:cubicBezTo>
                    <a:moveTo>
                      <a:pt x="54" y="127"/>
                    </a:moveTo>
                    <a:cubicBezTo>
                      <a:pt x="54" y="127"/>
                      <a:pt x="54" y="127"/>
                      <a:pt x="53" y="128"/>
                    </a:cubicBezTo>
                    <a:cubicBezTo>
                      <a:pt x="54" y="128"/>
                      <a:pt x="54" y="128"/>
                      <a:pt x="54" y="128"/>
                    </a:cubicBezTo>
                    <a:cubicBezTo>
                      <a:pt x="54" y="128"/>
                      <a:pt x="55" y="128"/>
                      <a:pt x="55" y="127"/>
                    </a:cubicBezTo>
                    <a:cubicBezTo>
                      <a:pt x="54" y="127"/>
                      <a:pt x="54" y="127"/>
                      <a:pt x="54" y="127"/>
                    </a:cubicBezTo>
                    <a:moveTo>
                      <a:pt x="52" y="125"/>
                    </a:move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2" y="127"/>
                      <a:pt x="52" y="127"/>
                    </a:cubicBezTo>
                    <a:cubicBezTo>
                      <a:pt x="52" y="126"/>
                      <a:pt x="52" y="126"/>
                      <a:pt x="52" y="126"/>
                    </a:cubicBezTo>
                    <a:cubicBezTo>
                      <a:pt x="52" y="125"/>
                      <a:pt x="52" y="125"/>
                      <a:pt x="52" y="125"/>
                    </a:cubicBezTo>
                    <a:moveTo>
                      <a:pt x="49" y="124"/>
                    </a:moveTo>
                    <a:cubicBezTo>
                      <a:pt x="49" y="124"/>
                      <a:pt x="49" y="125"/>
                      <a:pt x="49" y="125"/>
                    </a:cubicBezTo>
                    <a:cubicBezTo>
                      <a:pt x="49" y="125"/>
                      <a:pt x="50" y="125"/>
                      <a:pt x="50" y="126"/>
                    </a:cubicBezTo>
                    <a:cubicBezTo>
                      <a:pt x="51" y="126"/>
                      <a:pt x="51" y="125"/>
                      <a:pt x="51" y="125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0" y="124"/>
                      <a:pt x="50" y="125"/>
                      <a:pt x="50" y="125"/>
                    </a:cubicBezTo>
                    <a:cubicBezTo>
                      <a:pt x="50" y="125"/>
                      <a:pt x="50" y="124"/>
                      <a:pt x="50" y="124"/>
                    </a:cubicBezTo>
                    <a:cubicBezTo>
                      <a:pt x="49" y="124"/>
                      <a:pt x="49" y="124"/>
                      <a:pt x="49" y="124"/>
                    </a:cubicBezTo>
                    <a:moveTo>
                      <a:pt x="56" y="124"/>
                    </a:moveTo>
                    <a:cubicBezTo>
                      <a:pt x="55" y="125"/>
                      <a:pt x="55" y="126"/>
                      <a:pt x="54" y="127"/>
                    </a:cubicBezTo>
                    <a:cubicBezTo>
                      <a:pt x="54" y="127"/>
                      <a:pt x="55" y="127"/>
                      <a:pt x="55" y="127"/>
                    </a:cubicBezTo>
                    <a:cubicBezTo>
                      <a:pt x="55" y="126"/>
                      <a:pt x="56" y="125"/>
                      <a:pt x="56" y="124"/>
                    </a:cubicBezTo>
                    <a:cubicBezTo>
                      <a:pt x="56" y="124"/>
                      <a:pt x="56" y="124"/>
                      <a:pt x="56" y="124"/>
                    </a:cubicBezTo>
                    <a:moveTo>
                      <a:pt x="47" y="123"/>
                    </a:moveTo>
                    <a:cubicBezTo>
                      <a:pt x="47" y="123"/>
                      <a:pt x="47" y="123"/>
                      <a:pt x="47" y="123"/>
                    </a:cubicBezTo>
                    <a:cubicBezTo>
                      <a:pt x="47" y="124"/>
                      <a:pt x="48" y="124"/>
                      <a:pt x="48" y="124"/>
                    </a:cubicBezTo>
                    <a:cubicBezTo>
                      <a:pt x="48" y="124"/>
                      <a:pt x="48" y="124"/>
                      <a:pt x="48" y="123"/>
                    </a:cubicBezTo>
                    <a:cubicBezTo>
                      <a:pt x="47" y="123"/>
                      <a:pt x="47" y="123"/>
                      <a:pt x="47" y="123"/>
                    </a:cubicBezTo>
                    <a:moveTo>
                      <a:pt x="53" y="123"/>
                    </a:moveTo>
                    <a:cubicBezTo>
                      <a:pt x="53" y="124"/>
                      <a:pt x="52" y="124"/>
                      <a:pt x="52" y="125"/>
                    </a:cubicBezTo>
                    <a:cubicBezTo>
                      <a:pt x="52" y="125"/>
                      <a:pt x="52" y="126"/>
                      <a:pt x="53" y="126"/>
                    </a:cubicBezTo>
                    <a:cubicBezTo>
                      <a:pt x="53" y="125"/>
                      <a:pt x="54" y="124"/>
                      <a:pt x="54" y="123"/>
                    </a:cubicBezTo>
                    <a:cubicBezTo>
                      <a:pt x="54" y="123"/>
                      <a:pt x="54" y="123"/>
                      <a:pt x="53" y="123"/>
                    </a:cubicBezTo>
                    <a:moveTo>
                      <a:pt x="51" y="122"/>
                    </a:moveTo>
                    <a:cubicBezTo>
                      <a:pt x="51" y="122"/>
                      <a:pt x="50" y="123"/>
                      <a:pt x="50" y="124"/>
                    </a:cubicBezTo>
                    <a:cubicBezTo>
                      <a:pt x="50" y="124"/>
                      <a:pt x="51" y="125"/>
                      <a:pt x="51" y="125"/>
                    </a:cubicBezTo>
                    <a:cubicBezTo>
                      <a:pt x="52" y="124"/>
                      <a:pt x="52" y="123"/>
                      <a:pt x="53" y="122"/>
                    </a:cubicBezTo>
                    <a:cubicBezTo>
                      <a:pt x="52" y="122"/>
                      <a:pt x="52" y="122"/>
                      <a:pt x="51" y="122"/>
                    </a:cubicBezTo>
                    <a:moveTo>
                      <a:pt x="51" y="121"/>
                    </a:moveTo>
                    <a:cubicBezTo>
                      <a:pt x="50" y="122"/>
                      <a:pt x="50" y="123"/>
                      <a:pt x="49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0" y="123"/>
                      <a:pt x="51" y="122"/>
                      <a:pt x="51" y="122"/>
                    </a:cubicBezTo>
                    <a:cubicBezTo>
                      <a:pt x="51" y="121"/>
                      <a:pt x="51" y="121"/>
                      <a:pt x="51" y="121"/>
                    </a:cubicBezTo>
                    <a:moveTo>
                      <a:pt x="49" y="120"/>
                    </a:moveTo>
                    <a:cubicBezTo>
                      <a:pt x="48" y="121"/>
                      <a:pt x="48" y="122"/>
                      <a:pt x="47" y="123"/>
                    </a:cubicBezTo>
                    <a:cubicBezTo>
                      <a:pt x="48" y="123"/>
                      <a:pt x="48" y="123"/>
                      <a:pt x="48" y="123"/>
                    </a:cubicBezTo>
                    <a:cubicBezTo>
                      <a:pt x="49" y="122"/>
                      <a:pt x="49" y="121"/>
                      <a:pt x="50" y="121"/>
                    </a:cubicBezTo>
                    <a:cubicBezTo>
                      <a:pt x="49" y="120"/>
                      <a:pt x="49" y="120"/>
                      <a:pt x="49" y="120"/>
                    </a:cubicBezTo>
                    <a:moveTo>
                      <a:pt x="62" y="113"/>
                    </a:moveTo>
                    <a:cubicBezTo>
                      <a:pt x="62" y="113"/>
                      <a:pt x="62" y="113"/>
                      <a:pt x="61" y="114"/>
                    </a:cubicBezTo>
                    <a:cubicBezTo>
                      <a:pt x="62" y="114"/>
                      <a:pt x="62" y="114"/>
                      <a:pt x="63" y="115"/>
                    </a:cubicBezTo>
                    <a:cubicBezTo>
                      <a:pt x="63" y="114"/>
                      <a:pt x="63" y="114"/>
                      <a:pt x="63" y="113"/>
                    </a:cubicBezTo>
                    <a:cubicBezTo>
                      <a:pt x="63" y="113"/>
                      <a:pt x="62" y="113"/>
                      <a:pt x="62" y="113"/>
                    </a:cubicBezTo>
                    <a:moveTo>
                      <a:pt x="60" y="112"/>
                    </a:moveTo>
                    <a:cubicBezTo>
                      <a:pt x="60" y="112"/>
                      <a:pt x="60" y="112"/>
                      <a:pt x="60" y="113"/>
                    </a:cubicBezTo>
                    <a:cubicBezTo>
                      <a:pt x="60" y="113"/>
                      <a:pt x="60" y="113"/>
                      <a:pt x="61" y="113"/>
                    </a:cubicBezTo>
                    <a:cubicBezTo>
                      <a:pt x="61" y="113"/>
                      <a:pt x="61" y="113"/>
                      <a:pt x="61" y="112"/>
                    </a:cubicBezTo>
                    <a:cubicBezTo>
                      <a:pt x="61" y="112"/>
                      <a:pt x="61" y="112"/>
                      <a:pt x="60" y="112"/>
                    </a:cubicBezTo>
                    <a:moveTo>
                      <a:pt x="58" y="111"/>
                    </a:moveTo>
                    <a:cubicBezTo>
                      <a:pt x="58" y="111"/>
                      <a:pt x="58" y="111"/>
                      <a:pt x="58" y="112"/>
                    </a:cubicBezTo>
                    <a:cubicBezTo>
                      <a:pt x="58" y="112"/>
                      <a:pt x="59" y="112"/>
                      <a:pt x="59" y="112"/>
                    </a:cubicBezTo>
                    <a:cubicBezTo>
                      <a:pt x="59" y="112"/>
                      <a:pt x="59" y="112"/>
                      <a:pt x="59" y="111"/>
                    </a:cubicBezTo>
                    <a:cubicBezTo>
                      <a:pt x="59" y="111"/>
                      <a:pt x="59" y="111"/>
                      <a:pt x="58" y="111"/>
                    </a:cubicBezTo>
                    <a:moveTo>
                      <a:pt x="57" y="110"/>
                    </a:moveTo>
                    <a:cubicBezTo>
                      <a:pt x="57" y="110"/>
                      <a:pt x="57" y="111"/>
                      <a:pt x="57" y="111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57" y="111"/>
                      <a:pt x="58" y="111"/>
                      <a:pt x="58" y="110"/>
                    </a:cubicBezTo>
                    <a:cubicBezTo>
                      <a:pt x="58" y="110"/>
                      <a:pt x="57" y="110"/>
                      <a:pt x="57" y="110"/>
                    </a:cubicBezTo>
                    <a:moveTo>
                      <a:pt x="55" y="109"/>
                    </a:moveTo>
                    <a:cubicBezTo>
                      <a:pt x="55" y="109"/>
                      <a:pt x="55" y="109"/>
                      <a:pt x="55" y="110"/>
                    </a:cubicBezTo>
                    <a:cubicBezTo>
                      <a:pt x="55" y="110"/>
                      <a:pt x="55" y="110"/>
                      <a:pt x="56" y="110"/>
                    </a:cubicBezTo>
                    <a:cubicBezTo>
                      <a:pt x="56" y="110"/>
                      <a:pt x="56" y="110"/>
                      <a:pt x="56" y="109"/>
                    </a:cubicBezTo>
                    <a:cubicBezTo>
                      <a:pt x="56" y="109"/>
                      <a:pt x="55" y="109"/>
                      <a:pt x="55" y="109"/>
                    </a:cubicBezTo>
                    <a:moveTo>
                      <a:pt x="74" y="95"/>
                    </a:moveTo>
                    <a:cubicBezTo>
                      <a:pt x="73" y="98"/>
                      <a:pt x="72" y="99"/>
                      <a:pt x="71" y="101"/>
                    </a:cubicBezTo>
                    <a:cubicBezTo>
                      <a:pt x="71" y="101"/>
                      <a:pt x="71" y="101"/>
                      <a:pt x="71" y="101"/>
                    </a:cubicBezTo>
                    <a:cubicBezTo>
                      <a:pt x="72" y="99"/>
                      <a:pt x="73" y="97"/>
                      <a:pt x="74" y="95"/>
                    </a:cubicBezTo>
                    <a:cubicBezTo>
                      <a:pt x="74" y="95"/>
                      <a:pt x="74" y="95"/>
                      <a:pt x="74" y="95"/>
                    </a:cubicBezTo>
                    <a:moveTo>
                      <a:pt x="71" y="94"/>
                    </a:moveTo>
                    <a:cubicBezTo>
                      <a:pt x="70" y="95"/>
                      <a:pt x="69" y="97"/>
                      <a:pt x="68" y="99"/>
                    </a:cubicBezTo>
                    <a:cubicBezTo>
                      <a:pt x="69" y="100"/>
                      <a:pt x="70" y="100"/>
                      <a:pt x="70" y="101"/>
                    </a:cubicBezTo>
                    <a:cubicBezTo>
                      <a:pt x="71" y="99"/>
                      <a:pt x="72" y="97"/>
                      <a:pt x="74" y="95"/>
                    </a:cubicBezTo>
                    <a:cubicBezTo>
                      <a:pt x="73" y="94"/>
                      <a:pt x="72" y="94"/>
                      <a:pt x="71" y="94"/>
                    </a:cubicBezTo>
                    <a:moveTo>
                      <a:pt x="70" y="93"/>
                    </a:moveTo>
                    <a:cubicBezTo>
                      <a:pt x="68" y="94"/>
                      <a:pt x="67" y="96"/>
                      <a:pt x="66" y="98"/>
                    </a:cubicBezTo>
                    <a:cubicBezTo>
                      <a:pt x="67" y="98"/>
                      <a:pt x="67" y="98"/>
                      <a:pt x="67" y="99"/>
                    </a:cubicBezTo>
                    <a:cubicBezTo>
                      <a:pt x="68" y="97"/>
                      <a:pt x="69" y="95"/>
                      <a:pt x="71" y="93"/>
                    </a:cubicBezTo>
                    <a:cubicBezTo>
                      <a:pt x="70" y="93"/>
                      <a:pt x="70" y="93"/>
                      <a:pt x="70" y="93"/>
                    </a:cubicBezTo>
                    <a:moveTo>
                      <a:pt x="68" y="92"/>
                    </a:moveTo>
                    <a:cubicBezTo>
                      <a:pt x="67" y="94"/>
                      <a:pt x="66" y="95"/>
                      <a:pt x="65" y="97"/>
                    </a:cubicBezTo>
                    <a:cubicBezTo>
                      <a:pt x="65" y="97"/>
                      <a:pt x="65" y="97"/>
                      <a:pt x="65" y="97"/>
                    </a:cubicBezTo>
                    <a:cubicBezTo>
                      <a:pt x="66" y="96"/>
                      <a:pt x="67" y="94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moveTo>
                      <a:pt x="68" y="92"/>
                    </a:move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moveTo>
                      <a:pt x="65" y="91"/>
                    </a:moveTo>
                    <a:cubicBezTo>
                      <a:pt x="65" y="92"/>
                      <a:pt x="64" y="94"/>
                      <a:pt x="63" y="96"/>
                    </a:cubicBezTo>
                    <a:cubicBezTo>
                      <a:pt x="63" y="96"/>
                      <a:pt x="63" y="96"/>
                      <a:pt x="63" y="96"/>
                    </a:cubicBezTo>
                    <a:cubicBezTo>
                      <a:pt x="64" y="95"/>
                      <a:pt x="65" y="93"/>
                      <a:pt x="66" y="91"/>
                    </a:cubicBezTo>
                    <a:cubicBezTo>
                      <a:pt x="66" y="91"/>
                      <a:pt x="66" y="91"/>
                      <a:pt x="65" y="91"/>
                    </a:cubicBezTo>
                    <a:moveTo>
                      <a:pt x="66" y="90"/>
                    </a:moveTo>
                    <a:cubicBezTo>
                      <a:pt x="66" y="90"/>
                      <a:pt x="66" y="90"/>
                      <a:pt x="65" y="91"/>
                    </a:cubicBezTo>
                    <a:cubicBezTo>
                      <a:pt x="66" y="91"/>
                      <a:pt x="66" y="91"/>
                      <a:pt x="66" y="91"/>
                    </a:cubicBezTo>
                    <a:cubicBezTo>
                      <a:pt x="66" y="91"/>
                      <a:pt x="67" y="91"/>
                      <a:pt x="67" y="91"/>
                    </a:cubicBezTo>
                    <a:cubicBezTo>
                      <a:pt x="66" y="91"/>
                      <a:pt x="66" y="91"/>
                      <a:pt x="66" y="90"/>
                    </a:cubicBezTo>
                    <a:moveTo>
                      <a:pt x="80" y="86"/>
                    </a:moveTo>
                    <a:cubicBezTo>
                      <a:pt x="80" y="87"/>
                      <a:pt x="79" y="88"/>
                      <a:pt x="79" y="88"/>
                    </a:cubicBezTo>
                    <a:cubicBezTo>
                      <a:pt x="79" y="88"/>
                      <a:pt x="79" y="88"/>
                      <a:pt x="79" y="88"/>
                    </a:cubicBezTo>
                    <a:cubicBezTo>
                      <a:pt x="79" y="88"/>
                      <a:pt x="80" y="87"/>
                      <a:pt x="80" y="86"/>
                    </a:cubicBezTo>
                    <a:cubicBezTo>
                      <a:pt x="80" y="86"/>
                      <a:pt x="80" y="86"/>
                      <a:pt x="80" y="86"/>
                    </a:cubicBezTo>
                    <a:moveTo>
                      <a:pt x="77" y="85"/>
                    </a:moveTo>
                    <a:cubicBezTo>
                      <a:pt x="77" y="85"/>
                      <a:pt x="76" y="86"/>
                      <a:pt x="76" y="86"/>
                    </a:cubicBezTo>
                    <a:cubicBezTo>
                      <a:pt x="77" y="87"/>
                      <a:pt x="77" y="87"/>
                      <a:pt x="78" y="88"/>
                    </a:cubicBezTo>
                    <a:cubicBezTo>
                      <a:pt x="78" y="87"/>
                      <a:pt x="79" y="86"/>
                      <a:pt x="79" y="86"/>
                    </a:cubicBezTo>
                    <a:cubicBezTo>
                      <a:pt x="77" y="85"/>
                      <a:pt x="77" y="85"/>
                      <a:pt x="77" y="85"/>
                    </a:cubicBezTo>
                    <a:moveTo>
                      <a:pt x="75" y="84"/>
                    </a:moveTo>
                    <a:cubicBezTo>
                      <a:pt x="75" y="84"/>
                      <a:pt x="74" y="85"/>
                      <a:pt x="74" y="85"/>
                    </a:cubicBezTo>
                    <a:cubicBezTo>
                      <a:pt x="74" y="86"/>
                      <a:pt x="75" y="86"/>
                      <a:pt x="75" y="86"/>
                    </a:cubicBezTo>
                    <a:cubicBezTo>
                      <a:pt x="75" y="85"/>
                      <a:pt x="76" y="85"/>
                      <a:pt x="76" y="84"/>
                    </a:cubicBezTo>
                    <a:cubicBezTo>
                      <a:pt x="75" y="84"/>
                      <a:pt x="75" y="84"/>
                      <a:pt x="75" y="84"/>
                    </a:cubicBezTo>
                    <a:moveTo>
                      <a:pt x="82" y="83"/>
                    </a:moveTo>
                    <a:cubicBezTo>
                      <a:pt x="82" y="84"/>
                      <a:pt x="81" y="84"/>
                      <a:pt x="81" y="85"/>
                    </a:cubicBezTo>
                    <a:cubicBezTo>
                      <a:pt x="81" y="85"/>
                      <a:pt x="81" y="85"/>
                      <a:pt x="81" y="85"/>
                    </a:cubicBezTo>
                    <a:cubicBezTo>
                      <a:pt x="81" y="84"/>
                      <a:pt x="82" y="84"/>
                      <a:pt x="82" y="83"/>
                    </a:cubicBezTo>
                    <a:cubicBezTo>
                      <a:pt x="82" y="83"/>
                      <a:pt x="82" y="83"/>
                      <a:pt x="82" y="83"/>
                    </a:cubicBezTo>
                    <a:moveTo>
                      <a:pt x="73" y="82"/>
                    </a:moveTo>
                    <a:cubicBezTo>
                      <a:pt x="73" y="83"/>
                      <a:pt x="72" y="83"/>
                      <a:pt x="72" y="84"/>
                    </a:cubicBezTo>
                    <a:cubicBezTo>
                      <a:pt x="72" y="84"/>
                      <a:pt x="72" y="84"/>
                      <a:pt x="72" y="84"/>
                    </a:cubicBezTo>
                    <a:cubicBezTo>
                      <a:pt x="73" y="84"/>
                      <a:pt x="73" y="83"/>
                      <a:pt x="74" y="83"/>
                    </a:cubicBezTo>
                    <a:cubicBezTo>
                      <a:pt x="73" y="82"/>
                      <a:pt x="73" y="82"/>
                      <a:pt x="73" y="82"/>
                    </a:cubicBezTo>
                    <a:moveTo>
                      <a:pt x="79" y="81"/>
                    </a:moveTo>
                    <a:cubicBezTo>
                      <a:pt x="79" y="82"/>
                      <a:pt x="78" y="83"/>
                      <a:pt x="78" y="83"/>
                    </a:cubicBezTo>
                    <a:cubicBezTo>
                      <a:pt x="78" y="84"/>
                      <a:pt x="79" y="84"/>
                      <a:pt x="80" y="85"/>
                    </a:cubicBezTo>
                    <a:cubicBezTo>
                      <a:pt x="80" y="84"/>
                      <a:pt x="81" y="83"/>
                      <a:pt x="81" y="82"/>
                    </a:cubicBezTo>
                    <a:cubicBezTo>
                      <a:pt x="80" y="82"/>
                      <a:pt x="80" y="82"/>
                      <a:pt x="79" y="81"/>
                    </a:cubicBezTo>
                    <a:moveTo>
                      <a:pt x="71" y="81"/>
                    </a:moveTo>
                    <a:cubicBezTo>
                      <a:pt x="71" y="82"/>
                      <a:pt x="70" y="82"/>
                      <a:pt x="70" y="83"/>
                    </a:cubicBezTo>
                    <a:cubicBezTo>
                      <a:pt x="70" y="83"/>
                      <a:pt x="70" y="83"/>
                      <a:pt x="71" y="83"/>
                    </a:cubicBezTo>
                    <a:cubicBezTo>
                      <a:pt x="71" y="83"/>
                      <a:pt x="71" y="82"/>
                      <a:pt x="72" y="82"/>
                    </a:cubicBezTo>
                    <a:cubicBezTo>
                      <a:pt x="71" y="81"/>
                      <a:pt x="71" y="81"/>
                      <a:pt x="71" y="81"/>
                    </a:cubicBezTo>
                    <a:moveTo>
                      <a:pt x="77" y="80"/>
                    </a:moveTo>
                    <a:cubicBezTo>
                      <a:pt x="77" y="81"/>
                      <a:pt x="76" y="82"/>
                      <a:pt x="76" y="82"/>
                    </a:cubicBezTo>
                    <a:cubicBezTo>
                      <a:pt x="76" y="82"/>
                      <a:pt x="77" y="83"/>
                      <a:pt x="77" y="83"/>
                    </a:cubicBezTo>
                    <a:cubicBezTo>
                      <a:pt x="77" y="82"/>
                      <a:pt x="78" y="81"/>
                      <a:pt x="78" y="81"/>
                    </a:cubicBezTo>
                    <a:cubicBezTo>
                      <a:pt x="78" y="80"/>
                      <a:pt x="78" y="80"/>
                      <a:pt x="77" y="80"/>
                    </a:cubicBezTo>
                    <a:moveTo>
                      <a:pt x="75" y="79"/>
                    </a:moveTo>
                    <a:cubicBezTo>
                      <a:pt x="75" y="79"/>
                      <a:pt x="74" y="80"/>
                      <a:pt x="74" y="81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5" y="81"/>
                      <a:pt x="75" y="80"/>
                      <a:pt x="75" y="79"/>
                    </a:cubicBezTo>
                    <a:cubicBezTo>
                      <a:pt x="75" y="79"/>
                      <a:pt x="75" y="79"/>
                      <a:pt x="75" y="79"/>
                    </a:cubicBezTo>
                    <a:moveTo>
                      <a:pt x="85" y="78"/>
                    </a:moveTo>
                    <a:cubicBezTo>
                      <a:pt x="85" y="79"/>
                      <a:pt x="84" y="80"/>
                      <a:pt x="84" y="80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80"/>
                      <a:pt x="85" y="79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moveTo>
                      <a:pt x="73" y="77"/>
                    </a:moveTo>
                    <a:cubicBezTo>
                      <a:pt x="72" y="78"/>
                      <a:pt x="72" y="79"/>
                      <a:pt x="72" y="80"/>
                    </a:cubicBezTo>
                    <a:cubicBezTo>
                      <a:pt x="72" y="80"/>
                      <a:pt x="72" y="80"/>
                      <a:pt x="73" y="80"/>
                    </a:cubicBezTo>
                    <a:cubicBezTo>
                      <a:pt x="73" y="80"/>
                      <a:pt x="73" y="79"/>
                      <a:pt x="74" y="78"/>
                    </a:cubicBezTo>
                    <a:cubicBezTo>
                      <a:pt x="73" y="78"/>
                      <a:pt x="73" y="78"/>
                      <a:pt x="73" y="77"/>
                    </a:cubicBezTo>
                    <a:moveTo>
                      <a:pt x="82" y="77"/>
                    </a:moveTo>
                    <a:cubicBezTo>
                      <a:pt x="82" y="77"/>
                      <a:pt x="81" y="78"/>
                      <a:pt x="81" y="78"/>
                    </a:cubicBezTo>
                    <a:cubicBezTo>
                      <a:pt x="81" y="79"/>
                      <a:pt x="82" y="79"/>
                      <a:pt x="83" y="80"/>
                    </a:cubicBezTo>
                    <a:cubicBezTo>
                      <a:pt x="83" y="79"/>
                      <a:pt x="83" y="78"/>
                      <a:pt x="84" y="78"/>
                    </a:cubicBezTo>
                    <a:cubicBezTo>
                      <a:pt x="83" y="77"/>
                      <a:pt x="83" y="77"/>
                      <a:pt x="82" y="77"/>
                    </a:cubicBezTo>
                    <a:moveTo>
                      <a:pt x="80" y="76"/>
                    </a:moveTo>
                    <a:cubicBezTo>
                      <a:pt x="80" y="76"/>
                      <a:pt x="79" y="77"/>
                      <a:pt x="79" y="77"/>
                    </a:cubicBezTo>
                    <a:cubicBezTo>
                      <a:pt x="79" y="78"/>
                      <a:pt x="80" y="78"/>
                      <a:pt x="80" y="78"/>
                    </a:cubicBezTo>
                    <a:cubicBezTo>
                      <a:pt x="80" y="77"/>
                      <a:pt x="81" y="77"/>
                      <a:pt x="81" y="76"/>
                    </a:cubicBezTo>
                    <a:cubicBezTo>
                      <a:pt x="81" y="76"/>
                      <a:pt x="80" y="76"/>
                      <a:pt x="80" y="76"/>
                    </a:cubicBezTo>
                    <a:moveTo>
                      <a:pt x="78" y="74"/>
                    </a:moveTo>
                    <a:cubicBezTo>
                      <a:pt x="77" y="75"/>
                      <a:pt x="77" y="75"/>
                      <a:pt x="76" y="76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77" y="76"/>
                      <a:pt x="78" y="75"/>
                      <a:pt x="78" y="74"/>
                    </a:cubicBezTo>
                    <a:cubicBezTo>
                      <a:pt x="78" y="74"/>
                      <a:pt x="78" y="74"/>
                      <a:pt x="78" y="74"/>
                    </a:cubicBezTo>
                    <a:moveTo>
                      <a:pt x="88" y="74"/>
                    </a:moveTo>
                    <a:cubicBezTo>
                      <a:pt x="87" y="75"/>
                      <a:pt x="86" y="76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6" y="76"/>
                      <a:pt x="87" y="75"/>
                      <a:pt x="88" y="74"/>
                    </a:cubicBezTo>
                    <a:cubicBezTo>
                      <a:pt x="88" y="74"/>
                      <a:pt x="88" y="74"/>
                      <a:pt x="88" y="74"/>
                    </a:cubicBezTo>
                    <a:moveTo>
                      <a:pt x="75" y="73"/>
                    </a:moveTo>
                    <a:cubicBezTo>
                      <a:pt x="75" y="73"/>
                      <a:pt x="75" y="74"/>
                      <a:pt x="74" y="75"/>
                    </a:cubicBezTo>
                    <a:cubicBezTo>
                      <a:pt x="75" y="75"/>
                      <a:pt x="75" y="75"/>
                      <a:pt x="75" y="75"/>
                    </a:cubicBezTo>
                    <a:cubicBezTo>
                      <a:pt x="76" y="75"/>
                      <a:pt x="76" y="74"/>
                      <a:pt x="76" y="73"/>
                    </a:cubicBezTo>
                    <a:cubicBezTo>
                      <a:pt x="76" y="73"/>
                      <a:pt x="76" y="73"/>
                      <a:pt x="75" y="73"/>
                    </a:cubicBezTo>
                    <a:moveTo>
                      <a:pt x="88" y="73"/>
                    </a:move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moveTo>
                      <a:pt x="85" y="72"/>
                    </a:moveTo>
                    <a:cubicBezTo>
                      <a:pt x="84" y="73"/>
                      <a:pt x="83" y="75"/>
                      <a:pt x="82" y="76"/>
                    </a:cubicBezTo>
                    <a:cubicBezTo>
                      <a:pt x="83" y="76"/>
                      <a:pt x="84" y="77"/>
                      <a:pt x="84" y="77"/>
                    </a:cubicBezTo>
                    <a:cubicBezTo>
                      <a:pt x="85" y="76"/>
                      <a:pt x="86" y="75"/>
                      <a:pt x="87" y="73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85" y="72"/>
                      <a:pt x="85" y="72"/>
                      <a:pt x="85" y="72"/>
                    </a:cubicBezTo>
                    <a:moveTo>
                      <a:pt x="83" y="71"/>
                    </a:moveTo>
                    <a:cubicBezTo>
                      <a:pt x="82" y="72"/>
                      <a:pt x="81" y="74"/>
                      <a:pt x="81" y="75"/>
                    </a:cubicBezTo>
                    <a:cubicBezTo>
                      <a:pt x="81" y="75"/>
                      <a:pt x="81" y="75"/>
                      <a:pt x="81" y="75"/>
                    </a:cubicBezTo>
                    <a:cubicBezTo>
                      <a:pt x="82" y="74"/>
                      <a:pt x="83" y="73"/>
                      <a:pt x="84" y="72"/>
                    </a:cubicBezTo>
                    <a:cubicBezTo>
                      <a:pt x="83" y="71"/>
                      <a:pt x="83" y="71"/>
                      <a:pt x="83" y="71"/>
                    </a:cubicBezTo>
                    <a:moveTo>
                      <a:pt x="85" y="71"/>
                    </a:moveTo>
                    <a:cubicBezTo>
                      <a:pt x="85" y="71"/>
                      <a:pt x="85" y="71"/>
                      <a:pt x="85" y="71"/>
                    </a:cubicBezTo>
                    <a:cubicBezTo>
                      <a:pt x="86" y="72"/>
                      <a:pt x="86" y="72"/>
                      <a:pt x="87" y="72"/>
                    </a:cubicBezTo>
                    <a:cubicBezTo>
                      <a:pt x="87" y="72"/>
                      <a:pt x="87" y="72"/>
                      <a:pt x="87" y="72"/>
                    </a:cubicBezTo>
                    <a:cubicBezTo>
                      <a:pt x="87" y="72"/>
                      <a:pt x="86" y="71"/>
                      <a:pt x="85" y="71"/>
                    </a:cubicBezTo>
                    <a:moveTo>
                      <a:pt x="89" y="71"/>
                    </a:moveTo>
                    <a:cubicBezTo>
                      <a:pt x="89" y="71"/>
                      <a:pt x="89" y="72"/>
                      <a:pt x="88" y="72"/>
                    </a:cubicBezTo>
                    <a:cubicBezTo>
                      <a:pt x="89" y="72"/>
                      <a:pt x="89" y="72"/>
                      <a:pt x="89" y="72"/>
                    </a:cubicBezTo>
                    <a:cubicBezTo>
                      <a:pt x="89" y="72"/>
                      <a:pt x="89" y="71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moveTo>
                      <a:pt x="84" y="70"/>
                    </a:moveTo>
                    <a:cubicBezTo>
                      <a:pt x="83" y="70"/>
                      <a:pt x="83" y="70"/>
                      <a:pt x="83" y="70"/>
                    </a:cubicBezTo>
                    <a:cubicBezTo>
                      <a:pt x="84" y="70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0"/>
                      <a:pt x="84" y="70"/>
                      <a:pt x="84" y="70"/>
                    </a:cubicBezTo>
                    <a:moveTo>
                      <a:pt x="80" y="70"/>
                    </a:moveTo>
                    <a:cubicBezTo>
                      <a:pt x="79" y="71"/>
                      <a:pt x="79" y="72"/>
                      <a:pt x="78" y="73"/>
                    </a:cubicBezTo>
                    <a:cubicBezTo>
                      <a:pt x="78" y="73"/>
                      <a:pt x="78" y="73"/>
                      <a:pt x="79" y="74"/>
                    </a:cubicBezTo>
                    <a:cubicBezTo>
                      <a:pt x="79" y="72"/>
                      <a:pt x="80" y="71"/>
                      <a:pt x="81" y="70"/>
                    </a:cubicBezTo>
                    <a:cubicBezTo>
                      <a:pt x="80" y="70"/>
                      <a:pt x="80" y="70"/>
                      <a:pt x="80" y="70"/>
                    </a:cubicBezTo>
                    <a:moveTo>
                      <a:pt x="87" y="69"/>
                    </a:moveTo>
                    <a:cubicBezTo>
                      <a:pt x="86" y="70"/>
                      <a:pt x="86" y="70"/>
                      <a:pt x="86" y="71"/>
                    </a:cubicBezTo>
                    <a:cubicBezTo>
                      <a:pt x="86" y="71"/>
                      <a:pt x="87" y="71"/>
                      <a:pt x="87" y="72"/>
                    </a:cubicBezTo>
                    <a:cubicBezTo>
                      <a:pt x="88" y="71"/>
                      <a:pt x="88" y="71"/>
                      <a:pt x="88" y="70"/>
                    </a:cubicBezTo>
                    <a:cubicBezTo>
                      <a:pt x="88" y="70"/>
                      <a:pt x="87" y="70"/>
                      <a:pt x="87" y="69"/>
                    </a:cubicBezTo>
                    <a:moveTo>
                      <a:pt x="91" y="69"/>
                    </a:moveTo>
                    <a:cubicBezTo>
                      <a:pt x="91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1" y="69"/>
                      <a:pt x="91" y="69"/>
                    </a:cubicBezTo>
                    <a:cubicBezTo>
                      <a:pt x="91" y="69"/>
                      <a:pt x="91" y="69"/>
                      <a:pt x="91" y="69"/>
                    </a:cubicBezTo>
                    <a:moveTo>
                      <a:pt x="81" y="68"/>
                    </a:move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8"/>
                    </a:cubicBezTo>
                    <a:moveTo>
                      <a:pt x="78" y="68"/>
                    </a:moveTo>
                    <a:cubicBezTo>
                      <a:pt x="77" y="70"/>
                      <a:pt x="77" y="71"/>
                      <a:pt x="76" y="72"/>
                    </a:cubicBezTo>
                    <a:cubicBezTo>
                      <a:pt x="76" y="72"/>
                      <a:pt x="77" y="72"/>
                      <a:pt x="77" y="73"/>
                    </a:cubicBezTo>
                    <a:cubicBezTo>
                      <a:pt x="78" y="71"/>
                      <a:pt x="78" y="70"/>
                      <a:pt x="79" y="69"/>
                    </a:cubicBezTo>
                    <a:cubicBezTo>
                      <a:pt x="78" y="68"/>
                      <a:pt x="78" y="68"/>
                      <a:pt x="78" y="68"/>
                    </a:cubicBezTo>
                    <a:moveTo>
                      <a:pt x="85" y="68"/>
                    </a:moveTo>
                    <a:cubicBezTo>
                      <a:pt x="84" y="69"/>
                      <a:pt x="84" y="69"/>
                      <a:pt x="84" y="70"/>
                    </a:cubicBezTo>
                    <a:cubicBezTo>
                      <a:pt x="84" y="70"/>
                      <a:pt x="84" y="70"/>
                      <a:pt x="85" y="70"/>
                    </a:cubicBezTo>
                    <a:cubicBezTo>
                      <a:pt x="85" y="70"/>
                      <a:pt x="85" y="69"/>
                      <a:pt x="86" y="69"/>
                    </a:cubicBezTo>
                    <a:cubicBezTo>
                      <a:pt x="85" y="68"/>
                      <a:pt x="85" y="68"/>
                      <a:pt x="85" y="68"/>
                    </a:cubicBezTo>
                    <a:moveTo>
                      <a:pt x="79" y="67"/>
                    </a:moveTo>
                    <a:cubicBezTo>
                      <a:pt x="79" y="67"/>
                      <a:pt x="79" y="67"/>
                      <a:pt x="78" y="68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80" y="68"/>
                      <a:pt x="80" y="68"/>
                    </a:cubicBezTo>
                    <a:cubicBezTo>
                      <a:pt x="79" y="68"/>
                      <a:pt x="79" y="67"/>
                      <a:pt x="79" y="67"/>
                    </a:cubicBezTo>
                    <a:moveTo>
                      <a:pt x="88" y="67"/>
                    </a:moveTo>
                    <a:cubicBezTo>
                      <a:pt x="88" y="67"/>
                      <a:pt x="88" y="68"/>
                      <a:pt x="87" y="68"/>
                    </a:cubicBezTo>
                    <a:cubicBezTo>
                      <a:pt x="88" y="68"/>
                      <a:pt x="89" y="68"/>
                      <a:pt x="89" y="69"/>
                    </a:cubicBezTo>
                    <a:cubicBezTo>
                      <a:pt x="89" y="69"/>
                      <a:pt x="89" y="68"/>
                      <a:pt x="90" y="68"/>
                    </a:cubicBezTo>
                    <a:cubicBezTo>
                      <a:pt x="89" y="68"/>
                      <a:pt x="88" y="67"/>
                      <a:pt x="88" y="67"/>
                    </a:cubicBezTo>
                    <a:moveTo>
                      <a:pt x="82" y="66"/>
                    </a:moveTo>
                    <a:cubicBezTo>
                      <a:pt x="81" y="67"/>
                      <a:pt x="81" y="68"/>
                      <a:pt x="81" y="68"/>
                    </a:cubicBezTo>
                    <a:cubicBezTo>
                      <a:pt x="81" y="68"/>
                      <a:pt x="81" y="68"/>
                      <a:pt x="82" y="68"/>
                    </a:cubicBezTo>
                    <a:cubicBezTo>
                      <a:pt x="82" y="68"/>
                      <a:pt x="82" y="67"/>
                      <a:pt x="82" y="67"/>
                    </a:cubicBezTo>
                    <a:cubicBezTo>
                      <a:pt x="82" y="67"/>
                      <a:pt x="82" y="67"/>
                      <a:pt x="82" y="66"/>
                    </a:cubicBezTo>
                    <a:moveTo>
                      <a:pt x="86" y="66"/>
                    </a:moveTo>
                    <a:cubicBezTo>
                      <a:pt x="86" y="66"/>
                      <a:pt x="86" y="66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7" y="67"/>
                      <a:pt x="87" y="67"/>
                      <a:pt x="87" y="67"/>
                    </a:cubicBezTo>
                    <a:cubicBezTo>
                      <a:pt x="87" y="66"/>
                      <a:pt x="86" y="66"/>
                      <a:pt x="86" y="66"/>
                    </a:cubicBezTo>
                    <a:moveTo>
                      <a:pt x="93" y="65"/>
                    </a:move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6"/>
                      <a:pt x="93" y="66"/>
                      <a:pt x="93" y="65"/>
                    </a:cubicBezTo>
                    <a:cubicBezTo>
                      <a:pt x="93" y="65"/>
                      <a:pt x="93" y="65"/>
                      <a:pt x="93" y="65"/>
                    </a:cubicBezTo>
                    <a:moveTo>
                      <a:pt x="80" y="65"/>
                    </a:moveTo>
                    <a:cubicBezTo>
                      <a:pt x="79" y="66"/>
                      <a:pt x="79" y="66"/>
                      <a:pt x="79" y="67"/>
                    </a:cubicBezTo>
                    <a:cubicBezTo>
                      <a:pt x="79" y="67"/>
                      <a:pt x="79" y="67"/>
                      <a:pt x="80" y="67"/>
                    </a:cubicBezTo>
                    <a:cubicBezTo>
                      <a:pt x="80" y="67"/>
                      <a:pt x="80" y="66"/>
                      <a:pt x="81" y="66"/>
                    </a:cubicBezTo>
                    <a:cubicBezTo>
                      <a:pt x="80" y="66"/>
                      <a:pt x="80" y="65"/>
                      <a:pt x="80" y="65"/>
                    </a:cubicBezTo>
                    <a:moveTo>
                      <a:pt x="83" y="64"/>
                    </a:move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4" y="65"/>
                      <a:pt x="84" y="65"/>
                    </a:cubicBezTo>
                    <a:cubicBezTo>
                      <a:pt x="83" y="65"/>
                      <a:pt x="83" y="64"/>
                      <a:pt x="83" y="64"/>
                    </a:cubicBezTo>
                    <a:moveTo>
                      <a:pt x="90" y="64"/>
                    </a:moveTo>
                    <a:cubicBezTo>
                      <a:pt x="90" y="64"/>
                      <a:pt x="89" y="65"/>
                      <a:pt x="89" y="65"/>
                    </a:cubicBezTo>
                    <a:cubicBezTo>
                      <a:pt x="90" y="65"/>
                      <a:pt x="90" y="66"/>
                      <a:pt x="91" y="66"/>
                    </a:cubicBezTo>
                    <a:cubicBezTo>
                      <a:pt x="91" y="66"/>
                      <a:pt x="91" y="65"/>
                      <a:pt x="92" y="65"/>
                    </a:cubicBezTo>
                    <a:cubicBezTo>
                      <a:pt x="91" y="64"/>
                      <a:pt x="90" y="64"/>
                      <a:pt x="90" y="64"/>
                    </a:cubicBezTo>
                    <a:moveTo>
                      <a:pt x="81" y="63"/>
                    </a:moveTo>
                    <a:cubicBezTo>
                      <a:pt x="81" y="63"/>
                      <a:pt x="81" y="63"/>
                      <a:pt x="81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1" y="63"/>
                      <a:pt x="81" y="63"/>
                    </a:cubicBezTo>
                    <a:moveTo>
                      <a:pt x="88" y="62"/>
                    </a:moveTo>
                    <a:cubicBezTo>
                      <a:pt x="88" y="63"/>
                      <a:pt x="88" y="63"/>
                      <a:pt x="87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64"/>
                      <a:pt x="89" y="63"/>
                      <a:pt x="89" y="63"/>
                    </a:cubicBezTo>
                    <a:cubicBezTo>
                      <a:pt x="89" y="63"/>
                      <a:pt x="88" y="63"/>
                      <a:pt x="88" y="62"/>
                    </a:cubicBezTo>
                    <a:moveTo>
                      <a:pt x="85" y="61"/>
                    </a:moveTo>
                    <a:cubicBezTo>
                      <a:pt x="85" y="61"/>
                      <a:pt x="85" y="61"/>
                      <a:pt x="84" y="62"/>
                    </a:cubicBezTo>
                    <a:cubicBezTo>
                      <a:pt x="85" y="62"/>
                      <a:pt x="85" y="62"/>
                      <a:pt x="85" y="62"/>
                    </a:cubicBezTo>
                    <a:cubicBezTo>
                      <a:pt x="85" y="62"/>
                      <a:pt x="85" y="61"/>
                      <a:pt x="86" y="61"/>
                    </a:cubicBezTo>
                    <a:cubicBezTo>
                      <a:pt x="86" y="61"/>
                      <a:pt x="85" y="61"/>
                      <a:pt x="85" y="61"/>
                    </a:cubicBezTo>
                    <a:moveTo>
                      <a:pt x="83" y="59"/>
                    </a:moveTo>
                    <a:cubicBezTo>
                      <a:pt x="83" y="60"/>
                      <a:pt x="83" y="60"/>
                      <a:pt x="82" y="61"/>
                    </a:cubicBezTo>
                    <a:cubicBezTo>
                      <a:pt x="83" y="61"/>
                      <a:pt x="83" y="61"/>
                      <a:pt x="83" y="61"/>
                    </a:cubicBezTo>
                    <a:cubicBezTo>
                      <a:pt x="84" y="61"/>
                      <a:pt x="84" y="60"/>
                      <a:pt x="84" y="60"/>
                    </a:cubicBezTo>
                    <a:cubicBezTo>
                      <a:pt x="84" y="60"/>
                      <a:pt x="83" y="60"/>
                      <a:pt x="83" y="59"/>
                    </a:cubicBezTo>
                    <a:moveTo>
                      <a:pt x="97" y="59"/>
                    </a:moveTo>
                    <a:cubicBezTo>
                      <a:pt x="96" y="61"/>
                      <a:pt x="95" y="63"/>
                      <a:pt x="94" y="64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5" y="63"/>
                      <a:pt x="96" y="61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moveTo>
                      <a:pt x="94" y="57"/>
                    </a:moveTo>
                    <a:cubicBezTo>
                      <a:pt x="93" y="59"/>
                      <a:pt x="92" y="61"/>
                      <a:pt x="91" y="62"/>
                    </a:cubicBezTo>
                    <a:cubicBezTo>
                      <a:pt x="91" y="63"/>
                      <a:pt x="92" y="63"/>
                      <a:pt x="92" y="63"/>
                    </a:cubicBezTo>
                    <a:cubicBezTo>
                      <a:pt x="93" y="62"/>
                      <a:pt x="94" y="60"/>
                      <a:pt x="95" y="58"/>
                    </a:cubicBezTo>
                    <a:cubicBezTo>
                      <a:pt x="95" y="58"/>
                      <a:pt x="94" y="58"/>
                      <a:pt x="94" y="57"/>
                    </a:cubicBezTo>
                    <a:moveTo>
                      <a:pt x="92" y="56"/>
                    </a:moveTo>
                    <a:cubicBezTo>
                      <a:pt x="91" y="58"/>
                      <a:pt x="90" y="60"/>
                      <a:pt x="89" y="61"/>
                    </a:cubicBezTo>
                    <a:cubicBezTo>
                      <a:pt x="89" y="61"/>
                      <a:pt x="89" y="62"/>
                      <a:pt x="90" y="62"/>
                    </a:cubicBezTo>
                    <a:cubicBezTo>
                      <a:pt x="91" y="60"/>
                      <a:pt x="92" y="58"/>
                      <a:pt x="93" y="57"/>
                    </a:cubicBezTo>
                    <a:cubicBezTo>
                      <a:pt x="92" y="57"/>
                      <a:pt x="92" y="57"/>
                      <a:pt x="92" y="56"/>
                    </a:cubicBezTo>
                    <a:moveTo>
                      <a:pt x="99" y="56"/>
                    </a:moveTo>
                    <a:cubicBezTo>
                      <a:pt x="98" y="57"/>
                      <a:pt x="98" y="57"/>
                      <a:pt x="97" y="58"/>
                    </a:cubicBezTo>
                    <a:cubicBezTo>
                      <a:pt x="97" y="58"/>
                      <a:pt x="97" y="58"/>
                      <a:pt x="97" y="58"/>
                    </a:cubicBezTo>
                    <a:cubicBezTo>
                      <a:pt x="98" y="57"/>
                      <a:pt x="98" y="57"/>
                      <a:pt x="99" y="56"/>
                    </a:cubicBezTo>
                    <a:cubicBezTo>
                      <a:pt x="99" y="56"/>
                      <a:pt x="99" y="56"/>
                      <a:pt x="99" y="56"/>
                    </a:cubicBezTo>
                    <a:moveTo>
                      <a:pt x="88" y="54"/>
                    </a:moveTo>
                    <a:cubicBezTo>
                      <a:pt x="88" y="56"/>
                      <a:pt x="87" y="58"/>
                      <a:pt x="86" y="59"/>
                    </a:cubicBezTo>
                    <a:cubicBezTo>
                      <a:pt x="86" y="59"/>
                      <a:pt x="86" y="60"/>
                      <a:pt x="86" y="60"/>
                    </a:cubicBezTo>
                    <a:cubicBezTo>
                      <a:pt x="87" y="58"/>
                      <a:pt x="88" y="56"/>
                      <a:pt x="89" y="55"/>
                    </a:cubicBezTo>
                    <a:cubicBezTo>
                      <a:pt x="89" y="55"/>
                      <a:pt x="89" y="55"/>
                      <a:pt x="88" y="54"/>
                    </a:cubicBezTo>
                    <a:moveTo>
                      <a:pt x="96" y="54"/>
                    </a:moveTo>
                    <a:cubicBezTo>
                      <a:pt x="95" y="55"/>
                      <a:pt x="95" y="56"/>
                      <a:pt x="94" y="56"/>
                    </a:cubicBezTo>
                    <a:cubicBezTo>
                      <a:pt x="95" y="57"/>
                      <a:pt x="95" y="57"/>
                      <a:pt x="96" y="57"/>
                    </a:cubicBezTo>
                    <a:cubicBezTo>
                      <a:pt x="96" y="57"/>
                      <a:pt x="97" y="56"/>
                      <a:pt x="97" y="55"/>
                    </a:cubicBezTo>
                    <a:cubicBezTo>
                      <a:pt x="97" y="55"/>
                      <a:pt x="96" y="55"/>
                      <a:pt x="96" y="54"/>
                    </a:cubicBezTo>
                    <a:moveTo>
                      <a:pt x="96" y="53"/>
                    </a:moveTo>
                    <a:cubicBezTo>
                      <a:pt x="96" y="53"/>
                      <a:pt x="96" y="53"/>
                      <a:pt x="96" y="53"/>
                    </a:cubicBezTo>
                    <a:cubicBezTo>
                      <a:pt x="97" y="54"/>
                      <a:pt x="97" y="54"/>
                      <a:pt x="97" y="54"/>
                    </a:cubicBezTo>
                    <a:cubicBezTo>
                      <a:pt x="97" y="54"/>
                      <a:pt x="97" y="54"/>
                      <a:pt x="96" y="53"/>
                    </a:cubicBezTo>
                    <a:moveTo>
                      <a:pt x="94" y="53"/>
                    </a:moveTo>
                    <a:cubicBezTo>
                      <a:pt x="93" y="54"/>
                      <a:pt x="93" y="55"/>
                      <a:pt x="93" y="55"/>
                    </a:cubicBezTo>
                    <a:cubicBezTo>
                      <a:pt x="93" y="55"/>
                      <a:pt x="93" y="56"/>
                      <a:pt x="93" y="56"/>
                    </a:cubicBezTo>
                    <a:cubicBezTo>
                      <a:pt x="94" y="55"/>
                      <a:pt x="94" y="54"/>
                      <a:pt x="95" y="54"/>
                    </a:cubicBezTo>
                    <a:cubicBezTo>
                      <a:pt x="94" y="54"/>
                      <a:pt x="94" y="53"/>
                      <a:pt x="94" y="53"/>
                    </a:cubicBezTo>
                    <a:moveTo>
                      <a:pt x="86" y="53"/>
                    </a:moveTo>
                    <a:cubicBezTo>
                      <a:pt x="86" y="55"/>
                      <a:pt x="85" y="56"/>
                      <a:pt x="84" y="58"/>
                    </a:cubicBezTo>
                    <a:cubicBezTo>
                      <a:pt x="84" y="58"/>
                      <a:pt x="84" y="58"/>
                      <a:pt x="85" y="59"/>
                    </a:cubicBezTo>
                    <a:cubicBezTo>
                      <a:pt x="86" y="57"/>
                      <a:pt x="87" y="55"/>
                      <a:pt x="87" y="54"/>
                    </a:cubicBezTo>
                    <a:cubicBezTo>
                      <a:pt x="87" y="54"/>
                      <a:pt x="87" y="53"/>
                      <a:pt x="86" y="53"/>
                    </a:cubicBezTo>
                    <a:moveTo>
                      <a:pt x="94" y="52"/>
                    </a:moveTo>
                    <a:cubicBezTo>
                      <a:pt x="94" y="52"/>
                      <a:pt x="94" y="52"/>
                      <a:pt x="94" y="52"/>
                    </a:cubicBezTo>
                    <a:cubicBezTo>
                      <a:pt x="95" y="53"/>
                      <a:pt x="95" y="53"/>
                      <a:pt x="95" y="53"/>
                    </a:cubicBezTo>
                    <a:cubicBezTo>
                      <a:pt x="95" y="53"/>
                      <a:pt x="95" y="53"/>
                      <a:pt x="95" y="53"/>
                    </a:cubicBezTo>
                    <a:cubicBezTo>
                      <a:pt x="95" y="53"/>
                      <a:pt x="95" y="52"/>
                      <a:pt x="94" y="52"/>
                    </a:cubicBezTo>
                    <a:moveTo>
                      <a:pt x="90" y="51"/>
                    </a:moveTo>
                    <a:cubicBezTo>
                      <a:pt x="90" y="52"/>
                      <a:pt x="90" y="53"/>
                      <a:pt x="89" y="53"/>
                    </a:cubicBezTo>
                    <a:cubicBezTo>
                      <a:pt x="89" y="53"/>
                      <a:pt x="90" y="54"/>
                      <a:pt x="90" y="54"/>
                    </a:cubicBezTo>
                    <a:cubicBezTo>
                      <a:pt x="90" y="53"/>
                      <a:pt x="91" y="52"/>
                      <a:pt x="91" y="52"/>
                    </a:cubicBezTo>
                    <a:cubicBezTo>
                      <a:pt x="91" y="52"/>
                      <a:pt x="91" y="51"/>
                      <a:pt x="90" y="51"/>
                    </a:cubicBezTo>
                    <a:moveTo>
                      <a:pt x="91" y="50"/>
                    </a:moveTo>
                    <a:cubicBezTo>
                      <a:pt x="91" y="50"/>
                      <a:pt x="91" y="50"/>
                      <a:pt x="91" y="50"/>
                    </a:cubicBezTo>
                    <a:cubicBezTo>
                      <a:pt x="91" y="50"/>
                      <a:pt x="91" y="51"/>
                      <a:pt x="92" y="51"/>
                    </a:cubicBezTo>
                    <a:cubicBezTo>
                      <a:pt x="92" y="51"/>
                      <a:pt x="92" y="51"/>
                      <a:pt x="92" y="51"/>
                    </a:cubicBezTo>
                    <a:cubicBezTo>
                      <a:pt x="91" y="50"/>
                      <a:pt x="91" y="50"/>
                      <a:pt x="91" y="50"/>
                    </a:cubicBezTo>
                    <a:moveTo>
                      <a:pt x="88" y="50"/>
                    </a:moveTo>
                    <a:cubicBezTo>
                      <a:pt x="88" y="51"/>
                      <a:pt x="88" y="51"/>
                      <a:pt x="87" y="52"/>
                    </a:cubicBezTo>
                    <a:cubicBezTo>
                      <a:pt x="87" y="52"/>
                      <a:pt x="88" y="52"/>
                      <a:pt x="88" y="53"/>
                    </a:cubicBezTo>
                    <a:cubicBezTo>
                      <a:pt x="89" y="52"/>
                      <a:pt x="89" y="51"/>
                      <a:pt x="89" y="51"/>
                    </a:cubicBezTo>
                    <a:cubicBezTo>
                      <a:pt x="89" y="50"/>
                      <a:pt x="89" y="50"/>
                      <a:pt x="88" y="50"/>
                    </a:cubicBezTo>
                    <a:moveTo>
                      <a:pt x="98" y="50"/>
                    </a:moveTo>
                    <a:cubicBezTo>
                      <a:pt x="98" y="50"/>
                      <a:pt x="98" y="51"/>
                      <a:pt x="97" y="51"/>
                    </a:cubicBezTo>
                    <a:cubicBezTo>
                      <a:pt x="98" y="52"/>
                      <a:pt x="98" y="52"/>
                      <a:pt x="99" y="52"/>
                    </a:cubicBezTo>
                    <a:cubicBezTo>
                      <a:pt x="99" y="52"/>
                      <a:pt x="100" y="51"/>
                      <a:pt x="100" y="51"/>
                    </a:cubicBezTo>
                    <a:cubicBezTo>
                      <a:pt x="99" y="50"/>
                      <a:pt x="99" y="50"/>
                      <a:pt x="98" y="50"/>
                    </a:cubicBezTo>
                    <a:moveTo>
                      <a:pt x="99" y="49"/>
                    </a:moveTo>
                    <a:cubicBezTo>
                      <a:pt x="99" y="50"/>
                      <a:pt x="99" y="50"/>
                      <a:pt x="98" y="50"/>
                    </a:cubicBezTo>
                    <a:cubicBezTo>
                      <a:pt x="99" y="50"/>
                      <a:pt x="99" y="50"/>
                      <a:pt x="100" y="51"/>
                    </a:cubicBezTo>
                    <a:cubicBezTo>
                      <a:pt x="100" y="51"/>
                      <a:pt x="100" y="50"/>
                      <a:pt x="100" y="50"/>
                    </a:cubicBezTo>
                    <a:cubicBezTo>
                      <a:pt x="100" y="50"/>
                      <a:pt x="99" y="50"/>
                      <a:pt x="99" y="49"/>
                    </a:cubicBezTo>
                    <a:moveTo>
                      <a:pt x="89" y="49"/>
                    </a:moveTo>
                    <a:cubicBezTo>
                      <a:pt x="89" y="49"/>
                      <a:pt x="89" y="49"/>
                      <a:pt x="89" y="49"/>
                    </a:cubicBezTo>
                    <a:cubicBezTo>
                      <a:pt x="89" y="49"/>
                      <a:pt x="89" y="50"/>
                      <a:pt x="90" y="50"/>
                    </a:cubicBezTo>
                    <a:cubicBezTo>
                      <a:pt x="90" y="50"/>
                      <a:pt x="90" y="50"/>
                      <a:pt x="90" y="49"/>
                    </a:cubicBezTo>
                    <a:cubicBezTo>
                      <a:pt x="90" y="49"/>
                      <a:pt x="89" y="49"/>
                      <a:pt x="89" y="49"/>
                    </a:cubicBezTo>
                    <a:moveTo>
                      <a:pt x="97" y="49"/>
                    </a:moveTo>
                    <a:cubicBezTo>
                      <a:pt x="96" y="49"/>
                      <a:pt x="96" y="50"/>
                      <a:pt x="96" y="50"/>
                    </a:cubicBezTo>
                    <a:cubicBezTo>
                      <a:pt x="96" y="50"/>
                      <a:pt x="96" y="51"/>
                      <a:pt x="96" y="51"/>
                    </a:cubicBezTo>
                    <a:cubicBezTo>
                      <a:pt x="97" y="50"/>
                      <a:pt x="97" y="50"/>
                      <a:pt x="97" y="49"/>
                    </a:cubicBezTo>
                    <a:cubicBezTo>
                      <a:pt x="97" y="49"/>
                      <a:pt x="97" y="49"/>
                      <a:pt x="97" y="49"/>
                    </a:cubicBezTo>
                    <a:moveTo>
                      <a:pt x="97" y="48"/>
                    </a:moveTo>
                    <a:cubicBezTo>
                      <a:pt x="97" y="48"/>
                      <a:pt x="97" y="49"/>
                      <a:pt x="97" y="49"/>
                    </a:cubicBezTo>
                    <a:cubicBezTo>
                      <a:pt x="97" y="49"/>
                      <a:pt x="97" y="49"/>
                      <a:pt x="97" y="49"/>
                    </a:cubicBezTo>
                    <a:cubicBezTo>
                      <a:pt x="97" y="49"/>
                      <a:pt x="98" y="49"/>
                      <a:pt x="98" y="49"/>
                    </a:cubicBezTo>
                    <a:cubicBezTo>
                      <a:pt x="97" y="49"/>
                      <a:pt x="97" y="48"/>
                      <a:pt x="97" y="48"/>
                    </a:cubicBezTo>
                    <a:moveTo>
                      <a:pt x="93" y="46"/>
                    </a:moveTo>
                    <a:cubicBezTo>
                      <a:pt x="93" y="47"/>
                      <a:pt x="92" y="47"/>
                      <a:pt x="92" y="48"/>
                    </a:cubicBezTo>
                    <a:cubicBezTo>
                      <a:pt x="92" y="48"/>
                      <a:pt x="93" y="48"/>
                      <a:pt x="93" y="48"/>
                    </a:cubicBezTo>
                    <a:cubicBezTo>
                      <a:pt x="93" y="48"/>
                      <a:pt x="93" y="47"/>
                      <a:pt x="94" y="47"/>
                    </a:cubicBezTo>
                    <a:cubicBezTo>
                      <a:pt x="93" y="47"/>
                      <a:pt x="93" y="47"/>
                      <a:pt x="93" y="46"/>
                    </a:cubicBezTo>
                    <a:moveTo>
                      <a:pt x="101" y="46"/>
                    </a:moveTo>
                    <a:cubicBezTo>
                      <a:pt x="100" y="47"/>
                      <a:pt x="100" y="48"/>
                      <a:pt x="99" y="49"/>
                    </a:cubicBezTo>
                    <a:cubicBezTo>
                      <a:pt x="100" y="49"/>
                      <a:pt x="100" y="49"/>
                      <a:pt x="101" y="50"/>
                    </a:cubicBezTo>
                    <a:cubicBezTo>
                      <a:pt x="101" y="49"/>
                      <a:pt x="102" y="48"/>
                      <a:pt x="102" y="47"/>
                    </a:cubicBezTo>
                    <a:cubicBezTo>
                      <a:pt x="102" y="47"/>
                      <a:pt x="101" y="46"/>
                      <a:pt x="101" y="46"/>
                    </a:cubicBezTo>
                    <a:moveTo>
                      <a:pt x="93" y="46"/>
                    </a:moveTo>
                    <a:cubicBezTo>
                      <a:pt x="93" y="46"/>
                      <a:pt x="93" y="46"/>
                      <a:pt x="93" y="46"/>
                    </a:cubicBezTo>
                    <a:cubicBezTo>
                      <a:pt x="93" y="47"/>
                      <a:pt x="94" y="47"/>
                      <a:pt x="94" y="47"/>
                    </a:cubicBezTo>
                    <a:cubicBezTo>
                      <a:pt x="94" y="47"/>
                      <a:pt x="94" y="47"/>
                      <a:pt x="94" y="46"/>
                    </a:cubicBezTo>
                    <a:cubicBezTo>
                      <a:pt x="94" y="46"/>
                      <a:pt x="93" y="46"/>
                      <a:pt x="93" y="46"/>
                    </a:cubicBezTo>
                    <a:moveTo>
                      <a:pt x="101" y="45"/>
                    </a:moveTo>
                    <a:cubicBezTo>
                      <a:pt x="101" y="46"/>
                      <a:pt x="101" y="46"/>
                      <a:pt x="101" y="46"/>
                    </a:cubicBezTo>
                    <a:cubicBezTo>
                      <a:pt x="102" y="47"/>
                      <a:pt x="102" y="47"/>
                      <a:pt x="102" y="47"/>
                    </a:cubicBezTo>
                    <a:cubicBezTo>
                      <a:pt x="102" y="46"/>
                      <a:pt x="102" y="46"/>
                      <a:pt x="103" y="46"/>
                    </a:cubicBezTo>
                    <a:cubicBezTo>
                      <a:pt x="102" y="46"/>
                      <a:pt x="102" y="46"/>
                      <a:pt x="101" y="45"/>
                    </a:cubicBezTo>
                    <a:moveTo>
                      <a:pt x="91" y="45"/>
                    </a:moveTo>
                    <a:cubicBezTo>
                      <a:pt x="91" y="46"/>
                      <a:pt x="90" y="46"/>
                      <a:pt x="90" y="47"/>
                    </a:cubicBezTo>
                    <a:cubicBezTo>
                      <a:pt x="90" y="47"/>
                      <a:pt x="91" y="47"/>
                      <a:pt x="91" y="47"/>
                    </a:cubicBezTo>
                    <a:cubicBezTo>
                      <a:pt x="91" y="47"/>
                      <a:pt x="92" y="46"/>
                      <a:pt x="92" y="46"/>
                    </a:cubicBezTo>
                    <a:cubicBezTo>
                      <a:pt x="92" y="46"/>
                      <a:pt x="91" y="45"/>
                      <a:pt x="91" y="45"/>
                    </a:cubicBezTo>
                    <a:moveTo>
                      <a:pt x="99" y="45"/>
                    </a:moveTo>
                    <a:cubicBezTo>
                      <a:pt x="98" y="46"/>
                      <a:pt x="98" y="47"/>
                      <a:pt x="97" y="48"/>
                    </a:cubicBezTo>
                    <a:cubicBezTo>
                      <a:pt x="97" y="48"/>
                      <a:pt x="98" y="48"/>
                      <a:pt x="98" y="48"/>
                    </a:cubicBezTo>
                    <a:cubicBezTo>
                      <a:pt x="98" y="47"/>
                      <a:pt x="99" y="46"/>
                      <a:pt x="100" y="45"/>
                    </a:cubicBezTo>
                    <a:cubicBezTo>
                      <a:pt x="99" y="45"/>
                      <a:pt x="99" y="45"/>
                      <a:pt x="99" y="45"/>
                    </a:cubicBezTo>
                    <a:moveTo>
                      <a:pt x="91" y="45"/>
                    </a:moveTo>
                    <a:cubicBezTo>
                      <a:pt x="91" y="45"/>
                      <a:pt x="91" y="45"/>
                      <a:pt x="91" y="45"/>
                    </a:cubicBezTo>
                    <a:cubicBezTo>
                      <a:pt x="91" y="45"/>
                      <a:pt x="92" y="46"/>
                      <a:pt x="92" y="46"/>
                    </a:cubicBezTo>
                    <a:cubicBezTo>
                      <a:pt x="92" y="46"/>
                      <a:pt x="92" y="46"/>
                      <a:pt x="92" y="45"/>
                    </a:cubicBezTo>
                    <a:cubicBezTo>
                      <a:pt x="92" y="45"/>
                      <a:pt x="92" y="45"/>
                      <a:pt x="91" y="45"/>
                    </a:cubicBezTo>
                    <a:moveTo>
                      <a:pt x="99" y="44"/>
                    </a:moveTo>
                    <a:cubicBezTo>
                      <a:pt x="99" y="44"/>
                      <a:pt x="99" y="45"/>
                      <a:pt x="99" y="45"/>
                    </a:cubicBezTo>
                    <a:cubicBezTo>
                      <a:pt x="100" y="45"/>
                      <a:pt x="100" y="45"/>
                      <a:pt x="100" y="45"/>
                    </a:cubicBezTo>
                    <a:cubicBezTo>
                      <a:pt x="100" y="45"/>
                      <a:pt x="100" y="45"/>
                      <a:pt x="100" y="45"/>
                    </a:cubicBezTo>
                    <a:cubicBezTo>
                      <a:pt x="100" y="45"/>
                      <a:pt x="99" y="45"/>
                      <a:pt x="99" y="44"/>
                    </a:cubicBezTo>
                    <a:moveTo>
                      <a:pt x="95" y="43"/>
                    </a:moveTo>
                    <a:cubicBezTo>
                      <a:pt x="94" y="44"/>
                      <a:pt x="94" y="44"/>
                      <a:pt x="94" y="45"/>
                    </a:cubicBezTo>
                    <a:cubicBezTo>
                      <a:pt x="94" y="46"/>
                      <a:pt x="94" y="46"/>
                      <a:pt x="94" y="46"/>
                    </a:cubicBezTo>
                    <a:cubicBezTo>
                      <a:pt x="95" y="45"/>
                      <a:pt x="95" y="44"/>
                      <a:pt x="96" y="43"/>
                    </a:cubicBezTo>
                    <a:cubicBezTo>
                      <a:pt x="95" y="43"/>
                      <a:pt x="95" y="43"/>
                      <a:pt x="95" y="43"/>
                    </a:cubicBezTo>
                    <a:moveTo>
                      <a:pt x="103" y="43"/>
                    </a:moveTo>
                    <a:cubicBezTo>
                      <a:pt x="102" y="43"/>
                      <a:pt x="102" y="44"/>
                      <a:pt x="101" y="45"/>
                    </a:cubicBezTo>
                    <a:cubicBezTo>
                      <a:pt x="102" y="45"/>
                      <a:pt x="102" y="45"/>
                      <a:pt x="103" y="46"/>
                    </a:cubicBezTo>
                    <a:cubicBezTo>
                      <a:pt x="103" y="45"/>
                      <a:pt x="104" y="44"/>
                      <a:pt x="104" y="43"/>
                    </a:cubicBezTo>
                    <a:cubicBezTo>
                      <a:pt x="104" y="43"/>
                      <a:pt x="103" y="43"/>
                      <a:pt x="103" y="43"/>
                    </a:cubicBezTo>
                    <a:moveTo>
                      <a:pt x="95" y="42"/>
                    </a:moveTo>
                    <a:cubicBezTo>
                      <a:pt x="95" y="42"/>
                      <a:pt x="95" y="42"/>
                      <a:pt x="95" y="42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6" y="42"/>
                      <a:pt x="96" y="42"/>
                      <a:pt x="95" y="42"/>
                    </a:cubicBezTo>
                    <a:moveTo>
                      <a:pt x="93" y="42"/>
                    </a:moveTo>
                    <a:cubicBezTo>
                      <a:pt x="92" y="42"/>
                      <a:pt x="92" y="43"/>
                      <a:pt x="92" y="44"/>
                    </a:cubicBezTo>
                    <a:cubicBezTo>
                      <a:pt x="92" y="44"/>
                      <a:pt x="92" y="45"/>
                      <a:pt x="93" y="45"/>
                    </a:cubicBezTo>
                    <a:cubicBezTo>
                      <a:pt x="93" y="44"/>
                      <a:pt x="94" y="43"/>
                      <a:pt x="94" y="42"/>
                    </a:cubicBezTo>
                    <a:cubicBezTo>
                      <a:pt x="94" y="42"/>
                      <a:pt x="93" y="42"/>
                      <a:pt x="93" y="42"/>
                    </a:cubicBezTo>
                    <a:moveTo>
                      <a:pt x="101" y="42"/>
                    </a:moveTo>
                    <a:cubicBezTo>
                      <a:pt x="101" y="42"/>
                      <a:pt x="100" y="43"/>
                      <a:pt x="100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1" y="43"/>
                      <a:pt x="101" y="43"/>
                      <a:pt x="102" y="42"/>
                    </a:cubicBezTo>
                    <a:cubicBezTo>
                      <a:pt x="101" y="42"/>
                      <a:pt x="101" y="42"/>
                      <a:pt x="101" y="42"/>
                    </a:cubicBezTo>
                    <a:moveTo>
                      <a:pt x="93" y="41"/>
                    </a:moveTo>
                    <a:cubicBezTo>
                      <a:pt x="93" y="41"/>
                      <a:pt x="93" y="41"/>
                      <a:pt x="93" y="41"/>
                    </a:cubicBezTo>
                    <a:cubicBezTo>
                      <a:pt x="94" y="42"/>
                      <a:pt x="94" y="42"/>
                      <a:pt x="94" y="42"/>
                    </a:cubicBezTo>
                    <a:cubicBezTo>
                      <a:pt x="94" y="42"/>
                      <a:pt x="94" y="42"/>
                      <a:pt x="94" y="42"/>
                    </a:cubicBezTo>
                    <a:cubicBezTo>
                      <a:pt x="94" y="41"/>
                      <a:pt x="94" y="41"/>
                      <a:pt x="93" y="41"/>
                    </a:cubicBezTo>
                    <a:moveTo>
                      <a:pt x="105" y="39"/>
                    </a:moveTo>
                    <a:cubicBezTo>
                      <a:pt x="104" y="40"/>
                      <a:pt x="104" y="40"/>
                      <a:pt x="104" y="41"/>
                    </a:cubicBezTo>
                    <a:cubicBezTo>
                      <a:pt x="104" y="41"/>
                      <a:pt x="105" y="41"/>
                      <a:pt x="105" y="42"/>
                    </a:cubicBezTo>
                    <a:cubicBezTo>
                      <a:pt x="106" y="41"/>
                      <a:pt x="106" y="41"/>
                      <a:pt x="106" y="40"/>
                    </a:cubicBezTo>
                    <a:cubicBezTo>
                      <a:pt x="105" y="39"/>
                      <a:pt x="105" y="39"/>
                      <a:pt x="105" y="39"/>
                    </a:cubicBezTo>
                    <a:moveTo>
                      <a:pt x="97" y="39"/>
                    </a:moveTo>
                    <a:cubicBezTo>
                      <a:pt x="97" y="40"/>
                      <a:pt x="96" y="41"/>
                      <a:pt x="96" y="41"/>
                    </a:cubicBezTo>
                    <a:cubicBezTo>
                      <a:pt x="96" y="41"/>
                      <a:pt x="96" y="41"/>
                      <a:pt x="96" y="41"/>
                    </a:cubicBezTo>
                    <a:cubicBezTo>
                      <a:pt x="96" y="42"/>
                      <a:pt x="96" y="42"/>
                      <a:pt x="97" y="42"/>
                    </a:cubicBezTo>
                    <a:cubicBezTo>
                      <a:pt x="97" y="41"/>
                      <a:pt x="97" y="40"/>
                      <a:pt x="98" y="40"/>
                    </a:cubicBezTo>
                    <a:cubicBezTo>
                      <a:pt x="98" y="40"/>
                      <a:pt x="97" y="39"/>
                      <a:pt x="97" y="39"/>
                    </a:cubicBezTo>
                    <a:moveTo>
                      <a:pt x="103" y="38"/>
                    </a:moveTo>
                    <a:cubicBezTo>
                      <a:pt x="103" y="39"/>
                      <a:pt x="102" y="39"/>
                      <a:pt x="102" y="40"/>
                    </a:cubicBezTo>
                    <a:cubicBezTo>
                      <a:pt x="102" y="40"/>
                      <a:pt x="103" y="40"/>
                      <a:pt x="103" y="40"/>
                    </a:cubicBezTo>
                    <a:cubicBezTo>
                      <a:pt x="103" y="40"/>
                      <a:pt x="103" y="39"/>
                      <a:pt x="104" y="39"/>
                    </a:cubicBezTo>
                    <a:cubicBezTo>
                      <a:pt x="103" y="38"/>
                      <a:pt x="103" y="38"/>
                      <a:pt x="103" y="38"/>
                    </a:cubicBezTo>
                    <a:moveTo>
                      <a:pt x="95" y="38"/>
                    </a:moveTo>
                    <a:cubicBezTo>
                      <a:pt x="95" y="39"/>
                      <a:pt x="94" y="40"/>
                      <a:pt x="94" y="40"/>
                    </a:cubicBezTo>
                    <a:cubicBezTo>
                      <a:pt x="94" y="40"/>
                      <a:pt x="94" y="41"/>
                      <a:pt x="95" y="41"/>
                    </a:cubicBezTo>
                    <a:cubicBezTo>
                      <a:pt x="95" y="40"/>
                      <a:pt x="96" y="39"/>
                      <a:pt x="96" y="39"/>
                    </a:cubicBezTo>
                    <a:cubicBezTo>
                      <a:pt x="96" y="39"/>
                      <a:pt x="95" y="38"/>
                      <a:pt x="95" y="38"/>
                    </a:cubicBezTo>
                    <a:moveTo>
                      <a:pt x="95" y="38"/>
                    </a:moveTo>
                    <a:cubicBezTo>
                      <a:pt x="94" y="39"/>
                      <a:pt x="94" y="39"/>
                      <a:pt x="93" y="40"/>
                    </a:cubicBezTo>
                    <a:cubicBezTo>
                      <a:pt x="93" y="40"/>
                      <a:pt x="93" y="40"/>
                      <a:pt x="93" y="40"/>
                    </a:cubicBezTo>
                    <a:cubicBezTo>
                      <a:pt x="95" y="38"/>
                      <a:pt x="95" y="38"/>
                      <a:pt x="95" y="38"/>
                    </a:cubicBezTo>
                    <a:cubicBezTo>
                      <a:pt x="95" y="38"/>
                      <a:pt x="95" y="38"/>
                      <a:pt x="95" y="38"/>
                    </a:cubicBezTo>
                    <a:moveTo>
                      <a:pt x="106" y="37"/>
                    </a:moveTo>
                    <a:cubicBezTo>
                      <a:pt x="106" y="38"/>
                      <a:pt x="105" y="38"/>
                      <a:pt x="105" y="39"/>
                    </a:cubicBezTo>
                    <a:cubicBezTo>
                      <a:pt x="106" y="39"/>
                      <a:pt x="106" y="39"/>
                      <a:pt x="107" y="40"/>
                    </a:cubicBezTo>
                    <a:cubicBezTo>
                      <a:pt x="107" y="39"/>
                      <a:pt x="107" y="39"/>
                      <a:pt x="107" y="38"/>
                    </a:cubicBezTo>
                    <a:cubicBezTo>
                      <a:pt x="107" y="38"/>
                      <a:pt x="106" y="38"/>
                      <a:pt x="106" y="37"/>
                    </a:cubicBezTo>
                    <a:moveTo>
                      <a:pt x="104" y="36"/>
                    </a:moveTo>
                    <a:cubicBezTo>
                      <a:pt x="104" y="37"/>
                      <a:pt x="104" y="37"/>
                      <a:pt x="103" y="38"/>
                    </a:cubicBezTo>
                    <a:cubicBezTo>
                      <a:pt x="104" y="38"/>
                      <a:pt x="104" y="38"/>
                      <a:pt x="104" y="38"/>
                    </a:cubicBezTo>
                    <a:cubicBezTo>
                      <a:pt x="104" y="38"/>
                      <a:pt x="105" y="37"/>
                      <a:pt x="105" y="37"/>
                    </a:cubicBezTo>
                    <a:cubicBezTo>
                      <a:pt x="105" y="36"/>
                      <a:pt x="104" y="36"/>
                      <a:pt x="104" y="36"/>
                    </a:cubicBezTo>
                    <a:moveTo>
                      <a:pt x="99" y="36"/>
                    </a:moveTo>
                    <a:cubicBezTo>
                      <a:pt x="99" y="36"/>
                      <a:pt x="98" y="37"/>
                      <a:pt x="98" y="37"/>
                    </a:cubicBezTo>
                    <a:cubicBezTo>
                      <a:pt x="98" y="38"/>
                      <a:pt x="99" y="38"/>
                      <a:pt x="99" y="38"/>
                    </a:cubicBezTo>
                    <a:cubicBezTo>
                      <a:pt x="99" y="37"/>
                      <a:pt x="99" y="37"/>
                      <a:pt x="100" y="36"/>
                    </a:cubicBezTo>
                    <a:cubicBezTo>
                      <a:pt x="99" y="36"/>
                      <a:pt x="99" y="36"/>
                      <a:pt x="99" y="36"/>
                    </a:cubicBezTo>
                    <a:moveTo>
                      <a:pt x="107" y="36"/>
                    </a:moveTo>
                    <a:cubicBezTo>
                      <a:pt x="107" y="36"/>
                      <a:pt x="106" y="37"/>
                      <a:pt x="106" y="37"/>
                    </a:cubicBezTo>
                    <a:cubicBezTo>
                      <a:pt x="107" y="37"/>
                      <a:pt x="107" y="38"/>
                      <a:pt x="108" y="38"/>
                    </a:cubicBezTo>
                    <a:cubicBezTo>
                      <a:pt x="108" y="37"/>
                      <a:pt x="108" y="37"/>
                      <a:pt x="108" y="36"/>
                    </a:cubicBezTo>
                    <a:cubicBezTo>
                      <a:pt x="108" y="36"/>
                      <a:pt x="108" y="36"/>
                      <a:pt x="107" y="36"/>
                    </a:cubicBezTo>
                    <a:moveTo>
                      <a:pt x="105" y="35"/>
                    </a:moveTo>
                    <a:cubicBezTo>
                      <a:pt x="105" y="35"/>
                      <a:pt x="105" y="35"/>
                      <a:pt x="104" y="36"/>
                    </a:cubicBezTo>
                    <a:cubicBezTo>
                      <a:pt x="105" y="36"/>
                      <a:pt x="105" y="36"/>
                      <a:pt x="105" y="36"/>
                    </a:cubicBezTo>
                    <a:cubicBezTo>
                      <a:pt x="105" y="36"/>
                      <a:pt x="106" y="35"/>
                      <a:pt x="106" y="35"/>
                    </a:cubicBezTo>
                    <a:cubicBezTo>
                      <a:pt x="106" y="35"/>
                      <a:pt x="106" y="35"/>
                      <a:pt x="105" y="35"/>
                    </a:cubicBezTo>
                    <a:moveTo>
                      <a:pt x="97" y="34"/>
                    </a:moveTo>
                    <a:cubicBezTo>
                      <a:pt x="97" y="35"/>
                      <a:pt x="96" y="36"/>
                      <a:pt x="96" y="36"/>
                    </a:cubicBezTo>
                    <a:cubicBezTo>
                      <a:pt x="96" y="37"/>
                      <a:pt x="97" y="37"/>
                      <a:pt x="97" y="37"/>
                    </a:cubicBezTo>
                    <a:cubicBezTo>
                      <a:pt x="97" y="36"/>
                      <a:pt x="98" y="36"/>
                      <a:pt x="98" y="35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97" y="34"/>
                    </a:moveTo>
                    <a:cubicBezTo>
                      <a:pt x="96" y="35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108" y="34"/>
                    </a:moveTo>
                    <a:cubicBezTo>
                      <a:pt x="108" y="34"/>
                      <a:pt x="108" y="35"/>
                      <a:pt x="107" y="35"/>
                    </a:cubicBezTo>
                    <a:cubicBezTo>
                      <a:pt x="108" y="35"/>
                      <a:pt x="108" y="36"/>
                      <a:pt x="109" y="36"/>
                    </a:cubicBezTo>
                    <a:cubicBezTo>
                      <a:pt x="109" y="36"/>
                      <a:pt x="109" y="35"/>
                      <a:pt x="109" y="35"/>
                    </a:cubicBezTo>
                    <a:cubicBezTo>
                      <a:pt x="109" y="34"/>
                      <a:pt x="109" y="34"/>
                      <a:pt x="108" y="34"/>
                    </a:cubicBezTo>
                    <a:moveTo>
                      <a:pt x="100" y="34"/>
                    </a:moveTo>
                    <a:cubicBezTo>
                      <a:pt x="100" y="34"/>
                      <a:pt x="99" y="35"/>
                      <a:pt x="99" y="35"/>
                    </a:cubicBezTo>
                    <a:cubicBezTo>
                      <a:pt x="100" y="35"/>
                      <a:pt x="100" y="35"/>
                      <a:pt x="100" y="36"/>
                    </a:cubicBezTo>
                    <a:cubicBezTo>
                      <a:pt x="100" y="35"/>
                      <a:pt x="101" y="35"/>
                      <a:pt x="101" y="34"/>
                    </a:cubicBezTo>
                    <a:cubicBezTo>
                      <a:pt x="101" y="34"/>
                      <a:pt x="100" y="34"/>
                      <a:pt x="100" y="34"/>
                    </a:cubicBezTo>
                    <a:moveTo>
                      <a:pt x="109" y="33"/>
                    </a:moveTo>
                    <a:cubicBezTo>
                      <a:pt x="109" y="33"/>
                      <a:pt x="108" y="33"/>
                      <a:pt x="108" y="33"/>
                    </a:cubicBezTo>
                    <a:cubicBezTo>
                      <a:pt x="109" y="33"/>
                      <a:pt x="109" y="34"/>
                      <a:pt x="110" y="34"/>
                    </a:cubicBezTo>
                    <a:cubicBezTo>
                      <a:pt x="110" y="34"/>
                      <a:pt x="110" y="34"/>
                      <a:pt x="110" y="34"/>
                    </a:cubicBezTo>
                    <a:cubicBezTo>
                      <a:pt x="109" y="33"/>
                      <a:pt x="109" y="33"/>
                      <a:pt x="109" y="33"/>
                    </a:cubicBezTo>
                    <a:moveTo>
                      <a:pt x="106" y="33"/>
                    </a:moveTo>
                    <a:cubicBezTo>
                      <a:pt x="106" y="33"/>
                      <a:pt x="106" y="34"/>
                      <a:pt x="106" y="34"/>
                    </a:cubicBezTo>
                    <a:cubicBezTo>
                      <a:pt x="106" y="34"/>
                      <a:pt x="106" y="34"/>
                      <a:pt x="106" y="34"/>
                    </a:cubicBezTo>
                    <a:cubicBezTo>
                      <a:pt x="106" y="34"/>
                      <a:pt x="107" y="34"/>
                      <a:pt x="107" y="33"/>
                    </a:cubicBezTo>
                    <a:cubicBezTo>
                      <a:pt x="107" y="33"/>
                      <a:pt x="107" y="33"/>
                      <a:pt x="106" y="33"/>
                    </a:cubicBezTo>
                    <a:moveTo>
                      <a:pt x="109" y="33"/>
                    </a:move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10" y="34"/>
                      <a:pt x="110" y="34"/>
                    </a:cubicBezTo>
                    <a:cubicBezTo>
                      <a:pt x="110" y="34"/>
                      <a:pt x="110" y="34"/>
                      <a:pt x="110" y="33"/>
                    </a:cubicBezTo>
                    <a:cubicBezTo>
                      <a:pt x="109" y="33"/>
                      <a:pt x="109" y="33"/>
                      <a:pt x="109" y="33"/>
                    </a:cubicBezTo>
                    <a:moveTo>
                      <a:pt x="98" y="32"/>
                    </a:moveTo>
                    <a:cubicBezTo>
                      <a:pt x="98" y="33"/>
                      <a:pt x="98" y="33"/>
                      <a:pt x="97" y="34"/>
                    </a:cubicBezTo>
                    <a:cubicBezTo>
                      <a:pt x="98" y="34"/>
                      <a:pt x="98" y="34"/>
                      <a:pt x="98" y="35"/>
                    </a:cubicBezTo>
                    <a:cubicBezTo>
                      <a:pt x="99" y="34"/>
                      <a:pt x="99" y="34"/>
                      <a:pt x="99" y="33"/>
                    </a:cubicBezTo>
                    <a:cubicBezTo>
                      <a:pt x="99" y="33"/>
                      <a:pt x="98" y="33"/>
                      <a:pt x="98" y="32"/>
                    </a:cubicBezTo>
                    <a:moveTo>
                      <a:pt x="98" y="32"/>
                    </a:moveTo>
                    <a:cubicBezTo>
                      <a:pt x="98" y="33"/>
                      <a:pt x="97" y="33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moveTo>
                      <a:pt x="107" y="32"/>
                    </a:moveTo>
                    <a:cubicBezTo>
                      <a:pt x="107" y="32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3"/>
                    </a:cubicBezTo>
                    <a:cubicBezTo>
                      <a:pt x="107" y="33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2"/>
                    </a:cubicBezTo>
                    <a:moveTo>
                      <a:pt x="101" y="32"/>
                    </a:moveTo>
                    <a:cubicBezTo>
                      <a:pt x="101" y="32"/>
                      <a:pt x="100" y="33"/>
                      <a:pt x="100" y="33"/>
                    </a:cubicBezTo>
                    <a:cubicBezTo>
                      <a:pt x="100" y="34"/>
                      <a:pt x="101" y="34"/>
                      <a:pt x="101" y="34"/>
                    </a:cubicBezTo>
                    <a:cubicBezTo>
                      <a:pt x="101" y="33"/>
                      <a:pt x="102" y="33"/>
                      <a:pt x="102" y="32"/>
                    </a:cubicBezTo>
                    <a:cubicBezTo>
                      <a:pt x="102" y="32"/>
                      <a:pt x="101" y="32"/>
                      <a:pt x="101" y="32"/>
                    </a:cubicBezTo>
                    <a:moveTo>
                      <a:pt x="107" y="31"/>
                    </a:moveTo>
                    <a:cubicBezTo>
                      <a:pt x="107" y="32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2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07" y="31"/>
                      <a:pt x="107" y="31"/>
                      <a:pt x="107" y="31"/>
                    </a:cubicBezTo>
                    <a:moveTo>
                      <a:pt x="99" y="31"/>
                    </a:moveTo>
                    <a:cubicBezTo>
                      <a:pt x="99" y="31"/>
                      <a:pt x="99" y="32"/>
                      <a:pt x="98" y="32"/>
                    </a:cubicBezTo>
                    <a:cubicBezTo>
                      <a:pt x="99" y="32"/>
                      <a:pt x="99" y="33"/>
                      <a:pt x="99" y="33"/>
                    </a:cubicBezTo>
                    <a:cubicBezTo>
                      <a:pt x="100" y="32"/>
                      <a:pt x="100" y="32"/>
                      <a:pt x="100" y="31"/>
                    </a:cubicBezTo>
                    <a:cubicBezTo>
                      <a:pt x="100" y="31"/>
                      <a:pt x="99" y="31"/>
                      <a:pt x="99" y="31"/>
                    </a:cubicBezTo>
                    <a:moveTo>
                      <a:pt x="99" y="31"/>
                    </a:moveTo>
                    <a:cubicBezTo>
                      <a:pt x="99" y="31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9" y="31"/>
                    </a:cubicBezTo>
                    <a:moveTo>
                      <a:pt x="102" y="30"/>
                    </a:moveTo>
                    <a:cubicBezTo>
                      <a:pt x="102" y="31"/>
                      <a:pt x="102" y="31"/>
                      <a:pt x="101" y="31"/>
                    </a:cubicBezTo>
                    <a:cubicBezTo>
                      <a:pt x="102" y="31"/>
                      <a:pt x="102" y="32"/>
                      <a:pt x="102" y="32"/>
                    </a:cubicBezTo>
                    <a:cubicBezTo>
                      <a:pt x="102" y="31"/>
                      <a:pt x="103" y="31"/>
                      <a:pt x="103" y="31"/>
                    </a:cubicBezTo>
                    <a:cubicBezTo>
                      <a:pt x="103" y="31"/>
                      <a:pt x="102" y="30"/>
                      <a:pt x="102" y="30"/>
                    </a:cubicBezTo>
                    <a:moveTo>
                      <a:pt x="102" y="29"/>
                    </a:moveTo>
                    <a:cubicBezTo>
                      <a:pt x="102" y="29"/>
                      <a:pt x="102" y="29"/>
                      <a:pt x="102" y="29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2" y="29"/>
                      <a:pt x="102" y="29"/>
                      <a:pt x="102" y="29"/>
                    </a:cubicBezTo>
                    <a:moveTo>
                      <a:pt x="100" y="29"/>
                    </a:moveTo>
                    <a:cubicBezTo>
                      <a:pt x="100" y="29"/>
                      <a:pt x="100" y="30"/>
                      <a:pt x="99" y="30"/>
                    </a:cubicBezTo>
                    <a:cubicBezTo>
                      <a:pt x="100" y="30"/>
                      <a:pt x="100" y="31"/>
                      <a:pt x="100" y="31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1" y="29"/>
                      <a:pt x="100" y="29"/>
                      <a:pt x="100" y="29"/>
                    </a:cubicBezTo>
                    <a:moveTo>
                      <a:pt x="101" y="29"/>
                    </a:moveTo>
                    <a:cubicBezTo>
                      <a:pt x="101" y="29"/>
                      <a:pt x="101" y="29"/>
                      <a:pt x="102" y="29"/>
                    </a:cubicBezTo>
                    <a:cubicBezTo>
                      <a:pt x="102" y="29"/>
                      <a:pt x="102" y="29"/>
                      <a:pt x="102" y="29"/>
                    </a:cubicBezTo>
                    <a:cubicBezTo>
                      <a:pt x="101" y="29"/>
                      <a:pt x="101" y="29"/>
                      <a:pt x="101" y="29"/>
                    </a:cubicBezTo>
                    <a:moveTo>
                      <a:pt x="100" y="29"/>
                    </a:moveTo>
                    <a:cubicBezTo>
                      <a:pt x="100" y="29"/>
                      <a:pt x="99" y="30"/>
                      <a:pt x="99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100" y="29"/>
                      <a:pt x="100" y="29"/>
                      <a:pt x="100" y="29"/>
                    </a:cubicBezTo>
                    <a:cubicBezTo>
                      <a:pt x="100" y="29"/>
                      <a:pt x="100" y="29"/>
                      <a:pt x="100" y="29"/>
                    </a:cubicBezTo>
                    <a:moveTo>
                      <a:pt x="103" y="29"/>
                    </a:moveTo>
                    <a:cubicBezTo>
                      <a:pt x="103" y="29"/>
                      <a:pt x="102" y="29"/>
                      <a:pt x="102" y="29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3" y="30"/>
                      <a:pt x="104" y="30"/>
                      <a:pt x="104" y="29"/>
                    </a:cubicBezTo>
                    <a:cubicBezTo>
                      <a:pt x="103" y="29"/>
                      <a:pt x="103" y="29"/>
                      <a:pt x="103" y="29"/>
                    </a:cubicBezTo>
                    <a:moveTo>
                      <a:pt x="101" y="28"/>
                    </a:moveTo>
                    <a:cubicBezTo>
                      <a:pt x="101" y="28"/>
                      <a:pt x="101" y="28"/>
                      <a:pt x="100" y="28"/>
                    </a:cubicBezTo>
                    <a:cubicBezTo>
                      <a:pt x="101" y="28"/>
                      <a:pt x="101" y="29"/>
                      <a:pt x="102" y="29"/>
                    </a:cubicBezTo>
                    <a:cubicBezTo>
                      <a:pt x="102" y="29"/>
                      <a:pt x="102" y="28"/>
                      <a:pt x="102" y="28"/>
                    </a:cubicBezTo>
                    <a:cubicBezTo>
                      <a:pt x="101" y="28"/>
                      <a:pt x="101" y="28"/>
                      <a:pt x="101" y="28"/>
                    </a:cubicBezTo>
                    <a:moveTo>
                      <a:pt x="101" y="27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101" y="27"/>
                      <a:pt x="101" y="27"/>
                      <a:pt x="101" y="27"/>
                    </a:cubicBezTo>
                    <a:moveTo>
                      <a:pt x="115" y="22"/>
                    </a:moveTo>
                    <a:cubicBezTo>
                      <a:pt x="113" y="25"/>
                      <a:pt x="111" y="29"/>
                      <a:pt x="109" y="33"/>
                    </a:cubicBezTo>
                    <a:cubicBezTo>
                      <a:pt x="110" y="33"/>
                      <a:pt x="110" y="33"/>
                      <a:pt x="110" y="33"/>
                    </a:cubicBezTo>
                    <a:cubicBezTo>
                      <a:pt x="112" y="30"/>
                      <a:pt x="114" y="27"/>
                      <a:pt x="116" y="23"/>
                    </a:cubicBezTo>
                    <a:cubicBezTo>
                      <a:pt x="116" y="23"/>
                      <a:pt x="116" y="23"/>
                      <a:pt x="115" y="22"/>
                    </a:cubicBezTo>
                    <a:moveTo>
                      <a:pt x="116" y="22"/>
                    </a:moveTo>
                    <a:cubicBezTo>
                      <a:pt x="116" y="22"/>
                      <a:pt x="115" y="22"/>
                      <a:pt x="115" y="22"/>
                    </a:cubicBezTo>
                    <a:cubicBezTo>
                      <a:pt x="116" y="23"/>
                      <a:pt x="116" y="23"/>
                      <a:pt x="116" y="23"/>
                    </a:cubicBezTo>
                    <a:cubicBezTo>
                      <a:pt x="117" y="23"/>
                      <a:pt x="117" y="23"/>
                      <a:pt x="117" y="22"/>
                    </a:cubicBezTo>
                    <a:cubicBezTo>
                      <a:pt x="116" y="22"/>
                      <a:pt x="116" y="22"/>
                      <a:pt x="116" y="22"/>
                    </a:cubicBezTo>
                    <a:moveTo>
                      <a:pt x="114" y="21"/>
                    </a:moveTo>
                    <a:cubicBezTo>
                      <a:pt x="112" y="24"/>
                      <a:pt x="110" y="28"/>
                      <a:pt x="107" y="31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10" y="28"/>
                      <a:pt x="112" y="25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moveTo>
                      <a:pt x="117" y="20"/>
                    </a:moveTo>
                    <a:cubicBezTo>
                      <a:pt x="116" y="20"/>
                      <a:pt x="116" y="21"/>
                      <a:pt x="116" y="22"/>
                    </a:cubicBezTo>
                    <a:cubicBezTo>
                      <a:pt x="116" y="22"/>
                      <a:pt x="116" y="22"/>
                      <a:pt x="117" y="22"/>
                    </a:cubicBezTo>
                    <a:cubicBezTo>
                      <a:pt x="117" y="22"/>
                      <a:pt x="118" y="21"/>
                      <a:pt x="118" y="21"/>
                    </a:cubicBezTo>
                    <a:cubicBezTo>
                      <a:pt x="118" y="20"/>
                      <a:pt x="117" y="20"/>
                      <a:pt x="117" y="20"/>
                    </a:cubicBezTo>
                    <a:moveTo>
                      <a:pt x="115" y="19"/>
                    </a:moveTo>
                    <a:cubicBezTo>
                      <a:pt x="115" y="19"/>
                      <a:pt x="114" y="20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cubicBezTo>
                      <a:pt x="115" y="20"/>
                      <a:pt x="115" y="20"/>
                      <a:pt x="115" y="19"/>
                    </a:cubicBezTo>
                    <a:cubicBezTo>
                      <a:pt x="115" y="19"/>
                      <a:pt x="115" y="19"/>
                      <a:pt x="115" y="19"/>
                    </a:cubicBezTo>
                    <a:moveTo>
                      <a:pt x="118" y="18"/>
                    </a:moveTo>
                    <a:cubicBezTo>
                      <a:pt x="118" y="18"/>
                      <a:pt x="118" y="19"/>
                      <a:pt x="117" y="1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9" y="19"/>
                      <a:pt x="119" y="19"/>
                      <a:pt x="119" y="19"/>
                    </a:cubicBezTo>
                    <a:cubicBezTo>
                      <a:pt x="118" y="18"/>
                      <a:pt x="118" y="18"/>
                      <a:pt x="118" y="18"/>
                    </a:cubicBezTo>
                    <a:moveTo>
                      <a:pt x="109" y="18"/>
                    </a:moveTo>
                    <a:cubicBezTo>
                      <a:pt x="107" y="21"/>
                      <a:pt x="105" y="25"/>
                      <a:pt x="103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6" y="26"/>
                      <a:pt x="108" y="22"/>
                      <a:pt x="110" y="18"/>
                    </a:cubicBezTo>
                    <a:cubicBezTo>
                      <a:pt x="110" y="18"/>
                      <a:pt x="109" y="18"/>
                      <a:pt x="109" y="18"/>
                    </a:cubicBezTo>
                    <a:moveTo>
                      <a:pt x="116" y="17"/>
                    </a:moveTo>
                    <a:cubicBezTo>
                      <a:pt x="116" y="17"/>
                      <a:pt x="116" y="18"/>
                      <a:pt x="116" y="18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16" y="18"/>
                      <a:pt x="116" y="18"/>
                      <a:pt x="116" y="17"/>
                    </a:cubicBezTo>
                    <a:cubicBezTo>
                      <a:pt x="116" y="17"/>
                      <a:pt x="116" y="17"/>
                      <a:pt x="116" y="17"/>
                    </a:cubicBezTo>
                    <a:moveTo>
                      <a:pt x="119" y="17"/>
                    </a:moveTo>
                    <a:cubicBezTo>
                      <a:pt x="119" y="17"/>
                      <a:pt x="118" y="18"/>
                      <a:pt x="118" y="18"/>
                    </a:cubicBezTo>
                    <a:cubicBezTo>
                      <a:pt x="118" y="18"/>
                      <a:pt x="119" y="18"/>
                      <a:pt x="119" y="19"/>
                    </a:cubicBezTo>
                    <a:cubicBezTo>
                      <a:pt x="119" y="18"/>
                      <a:pt x="120" y="18"/>
                      <a:pt x="120" y="17"/>
                    </a:cubicBezTo>
                    <a:cubicBezTo>
                      <a:pt x="120" y="17"/>
                      <a:pt x="119" y="17"/>
                      <a:pt x="119" y="17"/>
                    </a:cubicBezTo>
                    <a:moveTo>
                      <a:pt x="107" y="17"/>
                    </a:moveTo>
                    <a:cubicBezTo>
                      <a:pt x="105" y="20"/>
                      <a:pt x="103" y="24"/>
                      <a:pt x="101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4" y="24"/>
                      <a:pt x="106" y="21"/>
                      <a:pt x="108" y="17"/>
                    </a:cubicBezTo>
                    <a:cubicBezTo>
                      <a:pt x="108" y="17"/>
                      <a:pt x="107" y="17"/>
                      <a:pt x="107" y="17"/>
                    </a:cubicBezTo>
                    <a:moveTo>
                      <a:pt x="107" y="16"/>
                    </a:moveTo>
                    <a:cubicBezTo>
                      <a:pt x="105" y="20"/>
                      <a:pt x="103" y="24"/>
                      <a:pt x="101" y="27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107" y="17"/>
                      <a:pt x="107" y="17"/>
                      <a:pt x="107" y="17"/>
                    </a:cubicBezTo>
                    <a:cubicBezTo>
                      <a:pt x="107" y="16"/>
                      <a:pt x="107" y="16"/>
                      <a:pt x="107" y="16"/>
                    </a:cubicBezTo>
                    <a:moveTo>
                      <a:pt x="110" y="16"/>
                    </a:moveTo>
                    <a:cubicBezTo>
                      <a:pt x="110" y="16"/>
                      <a:pt x="109" y="17"/>
                      <a:pt x="109" y="18"/>
                    </a:cubicBezTo>
                    <a:cubicBezTo>
                      <a:pt x="109" y="18"/>
                      <a:pt x="110" y="18"/>
                      <a:pt x="110" y="18"/>
                    </a:cubicBezTo>
                    <a:cubicBezTo>
                      <a:pt x="110" y="18"/>
                      <a:pt x="111" y="17"/>
                      <a:pt x="111" y="16"/>
                    </a:cubicBezTo>
                    <a:cubicBezTo>
                      <a:pt x="111" y="16"/>
                      <a:pt x="110" y="16"/>
                      <a:pt x="110" y="16"/>
                    </a:cubicBezTo>
                    <a:moveTo>
                      <a:pt x="117" y="15"/>
                    </a:moveTo>
                    <a:cubicBezTo>
                      <a:pt x="117" y="16"/>
                      <a:pt x="117" y="16"/>
                      <a:pt x="116" y="17"/>
                    </a:cubicBezTo>
                    <a:cubicBezTo>
                      <a:pt x="116" y="17"/>
                      <a:pt x="116" y="17"/>
                      <a:pt x="117" y="17"/>
                    </a:cubicBezTo>
                    <a:cubicBezTo>
                      <a:pt x="117" y="17"/>
                      <a:pt x="117" y="16"/>
                      <a:pt x="117" y="16"/>
                    </a:cubicBezTo>
                    <a:cubicBezTo>
                      <a:pt x="117" y="16"/>
                      <a:pt x="117" y="16"/>
                      <a:pt x="117" y="15"/>
                    </a:cubicBezTo>
                    <a:moveTo>
                      <a:pt x="108" y="14"/>
                    </a:moveTo>
                    <a:cubicBezTo>
                      <a:pt x="108" y="15"/>
                      <a:pt x="107" y="16"/>
                      <a:pt x="107" y="16"/>
                    </a:cubicBezTo>
                    <a:cubicBezTo>
                      <a:pt x="107" y="16"/>
                      <a:pt x="107" y="16"/>
                      <a:pt x="107" y="17"/>
                    </a:cubicBezTo>
                    <a:cubicBezTo>
                      <a:pt x="108" y="14"/>
                      <a:pt x="108" y="14"/>
                      <a:pt x="108" y="14"/>
                    </a:cubicBezTo>
                    <a:cubicBezTo>
                      <a:pt x="108" y="15"/>
                      <a:pt x="107" y="16"/>
                      <a:pt x="107" y="17"/>
                    </a:cubicBezTo>
                    <a:cubicBezTo>
                      <a:pt x="107" y="17"/>
                      <a:pt x="108" y="17"/>
                      <a:pt x="108" y="17"/>
                    </a:cubicBezTo>
                    <a:cubicBezTo>
                      <a:pt x="109" y="17"/>
                      <a:pt x="109" y="16"/>
                      <a:pt x="109" y="15"/>
                    </a:cubicBezTo>
                    <a:cubicBezTo>
                      <a:pt x="109" y="15"/>
                      <a:pt x="108" y="15"/>
                      <a:pt x="108" y="14"/>
                    </a:cubicBezTo>
                    <a:moveTo>
                      <a:pt x="111" y="14"/>
                    </a:moveTo>
                    <a:cubicBezTo>
                      <a:pt x="111" y="14"/>
                      <a:pt x="111" y="14"/>
                      <a:pt x="110" y="15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112" y="15"/>
                      <a:pt x="112" y="15"/>
                      <a:pt x="112" y="15"/>
                    </a:cubicBezTo>
                    <a:cubicBezTo>
                      <a:pt x="111" y="14"/>
                      <a:pt x="111" y="14"/>
                      <a:pt x="111" y="14"/>
                    </a:cubicBezTo>
                    <a:moveTo>
                      <a:pt x="121" y="14"/>
                    </a:moveTo>
                    <a:cubicBezTo>
                      <a:pt x="120" y="14"/>
                      <a:pt x="120" y="15"/>
                      <a:pt x="119" y="16"/>
                    </a:cubicBezTo>
                    <a:cubicBezTo>
                      <a:pt x="120" y="16"/>
                      <a:pt x="120" y="16"/>
                      <a:pt x="120" y="17"/>
                    </a:cubicBezTo>
                    <a:cubicBezTo>
                      <a:pt x="121" y="16"/>
                      <a:pt x="121" y="15"/>
                      <a:pt x="122" y="14"/>
                    </a:cubicBezTo>
                    <a:cubicBezTo>
                      <a:pt x="121" y="14"/>
                      <a:pt x="121" y="14"/>
                      <a:pt x="121" y="14"/>
                    </a:cubicBezTo>
                    <a:moveTo>
                      <a:pt x="109" y="13"/>
                    </a:moveTo>
                    <a:cubicBezTo>
                      <a:pt x="109" y="13"/>
                      <a:pt x="109" y="13"/>
                      <a:pt x="108" y="14"/>
                    </a:cubicBezTo>
                    <a:cubicBezTo>
                      <a:pt x="110" y="14"/>
                      <a:pt x="110" y="14"/>
                      <a:pt x="110" y="14"/>
                    </a:cubicBezTo>
                    <a:cubicBezTo>
                      <a:pt x="110" y="14"/>
                      <a:pt x="110" y="14"/>
                      <a:pt x="110" y="13"/>
                    </a:cubicBezTo>
                    <a:cubicBezTo>
                      <a:pt x="109" y="13"/>
                      <a:pt x="109" y="13"/>
                      <a:pt x="109" y="13"/>
                    </a:cubicBezTo>
                    <a:moveTo>
                      <a:pt x="119" y="13"/>
                    </a:moveTo>
                    <a:cubicBezTo>
                      <a:pt x="119" y="13"/>
                      <a:pt x="118" y="14"/>
                      <a:pt x="118" y="15"/>
                    </a:cubicBezTo>
                    <a:cubicBezTo>
                      <a:pt x="118" y="15"/>
                      <a:pt x="118" y="15"/>
                      <a:pt x="118" y="15"/>
                    </a:cubicBezTo>
                    <a:cubicBezTo>
                      <a:pt x="118" y="14"/>
                      <a:pt x="119" y="13"/>
                      <a:pt x="119" y="13"/>
                    </a:cubicBezTo>
                    <a:cubicBezTo>
                      <a:pt x="119" y="13"/>
                      <a:pt x="119" y="13"/>
                      <a:pt x="119" y="13"/>
                    </a:cubicBezTo>
                    <a:moveTo>
                      <a:pt x="112" y="12"/>
                    </a:moveTo>
                    <a:cubicBezTo>
                      <a:pt x="112" y="13"/>
                      <a:pt x="111" y="13"/>
                      <a:pt x="111" y="14"/>
                    </a:cubicBezTo>
                    <a:cubicBezTo>
                      <a:pt x="111" y="14"/>
                      <a:pt x="112" y="14"/>
                      <a:pt x="112" y="14"/>
                    </a:cubicBezTo>
                    <a:cubicBezTo>
                      <a:pt x="112" y="14"/>
                      <a:pt x="113" y="13"/>
                      <a:pt x="113" y="13"/>
                    </a:cubicBezTo>
                    <a:cubicBezTo>
                      <a:pt x="113" y="13"/>
                      <a:pt x="112" y="12"/>
                      <a:pt x="112" y="12"/>
                    </a:cubicBezTo>
                    <a:moveTo>
                      <a:pt x="123" y="11"/>
                    </a:moveTo>
                    <a:cubicBezTo>
                      <a:pt x="122" y="11"/>
                      <a:pt x="122" y="12"/>
                      <a:pt x="122" y="13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23" y="13"/>
                      <a:pt x="123" y="12"/>
                      <a:pt x="123" y="11"/>
                    </a:cubicBezTo>
                    <a:cubicBezTo>
                      <a:pt x="123" y="11"/>
                      <a:pt x="123" y="11"/>
                      <a:pt x="123" y="11"/>
                    </a:cubicBezTo>
                    <a:moveTo>
                      <a:pt x="110" y="11"/>
                    </a:moveTo>
                    <a:cubicBezTo>
                      <a:pt x="110" y="11"/>
                      <a:pt x="109" y="12"/>
                      <a:pt x="109" y="12"/>
                    </a:cubicBezTo>
                    <a:cubicBezTo>
                      <a:pt x="109" y="13"/>
                      <a:pt x="110" y="13"/>
                      <a:pt x="110" y="13"/>
                    </a:cubicBezTo>
                    <a:cubicBezTo>
                      <a:pt x="111" y="13"/>
                      <a:pt x="111" y="12"/>
                      <a:pt x="111" y="12"/>
                    </a:cubicBezTo>
                    <a:cubicBezTo>
                      <a:pt x="111" y="12"/>
                      <a:pt x="110" y="11"/>
                      <a:pt x="110" y="11"/>
                    </a:cubicBezTo>
                    <a:moveTo>
                      <a:pt x="121" y="10"/>
                    </a:moveTo>
                    <a:cubicBezTo>
                      <a:pt x="120" y="10"/>
                      <a:pt x="120" y="11"/>
                      <a:pt x="120" y="11"/>
                    </a:cubicBezTo>
                    <a:cubicBezTo>
                      <a:pt x="120" y="12"/>
                      <a:pt x="120" y="12"/>
                      <a:pt x="120" y="12"/>
                    </a:cubicBezTo>
                    <a:cubicBezTo>
                      <a:pt x="120" y="11"/>
                      <a:pt x="121" y="11"/>
                      <a:pt x="121" y="10"/>
                    </a:cubicBezTo>
                    <a:cubicBezTo>
                      <a:pt x="121" y="10"/>
                      <a:pt x="121" y="10"/>
                      <a:pt x="121" y="10"/>
                    </a:cubicBezTo>
                    <a:moveTo>
                      <a:pt x="113" y="9"/>
                    </a:moveTo>
                    <a:cubicBezTo>
                      <a:pt x="113" y="10"/>
                      <a:pt x="113" y="11"/>
                      <a:pt x="112" y="11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4" y="11"/>
                      <a:pt x="114" y="11"/>
                      <a:pt x="115" y="10"/>
                    </a:cubicBezTo>
                    <a:cubicBezTo>
                      <a:pt x="114" y="10"/>
                      <a:pt x="114" y="9"/>
                      <a:pt x="113" y="9"/>
                    </a:cubicBezTo>
                    <a:moveTo>
                      <a:pt x="124" y="9"/>
                    </a:moveTo>
                    <a:cubicBezTo>
                      <a:pt x="124" y="9"/>
                      <a:pt x="123" y="10"/>
                      <a:pt x="123" y="10"/>
                    </a:cubicBezTo>
                    <a:cubicBezTo>
                      <a:pt x="123" y="10"/>
                      <a:pt x="124" y="11"/>
                      <a:pt x="124" y="11"/>
                    </a:cubicBezTo>
                    <a:cubicBezTo>
                      <a:pt x="124" y="10"/>
                      <a:pt x="124" y="10"/>
                      <a:pt x="125" y="9"/>
                    </a:cubicBezTo>
                    <a:cubicBezTo>
                      <a:pt x="124" y="9"/>
                      <a:pt x="124" y="9"/>
                      <a:pt x="124" y="9"/>
                    </a:cubicBezTo>
                    <a:moveTo>
                      <a:pt x="124" y="9"/>
                    </a:moveTo>
                    <a:cubicBezTo>
                      <a:pt x="124" y="9"/>
                      <a:pt x="124" y="9"/>
                      <a:pt x="124" y="9"/>
                    </a:cubicBezTo>
                    <a:cubicBezTo>
                      <a:pt x="124" y="9"/>
                      <a:pt x="124" y="9"/>
                      <a:pt x="125" y="9"/>
                    </a:cubicBezTo>
                    <a:cubicBezTo>
                      <a:pt x="125" y="9"/>
                      <a:pt x="125" y="9"/>
                      <a:pt x="125" y="9"/>
                    </a:cubicBezTo>
                    <a:cubicBezTo>
                      <a:pt x="124" y="9"/>
                      <a:pt x="124" y="9"/>
                      <a:pt x="124" y="9"/>
                    </a:cubicBezTo>
                    <a:moveTo>
                      <a:pt x="112" y="8"/>
                    </a:moveTo>
                    <a:cubicBezTo>
                      <a:pt x="111" y="9"/>
                      <a:pt x="111" y="10"/>
                      <a:pt x="110" y="10"/>
                    </a:cubicBezTo>
                    <a:cubicBezTo>
                      <a:pt x="111" y="11"/>
                      <a:pt x="111" y="11"/>
                      <a:pt x="112" y="11"/>
                    </a:cubicBezTo>
                    <a:cubicBezTo>
                      <a:pt x="112" y="10"/>
                      <a:pt x="112" y="10"/>
                      <a:pt x="113" y="9"/>
                    </a:cubicBezTo>
                    <a:cubicBezTo>
                      <a:pt x="112" y="9"/>
                      <a:pt x="112" y="8"/>
                      <a:pt x="112" y="8"/>
                    </a:cubicBezTo>
                    <a:moveTo>
                      <a:pt x="122" y="8"/>
                    </a:moveTo>
                    <a:cubicBezTo>
                      <a:pt x="122" y="8"/>
                      <a:pt x="121" y="9"/>
                      <a:pt x="121" y="9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2" y="9"/>
                      <a:pt x="122" y="8"/>
                      <a:pt x="122" y="8"/>
                    </a:cubicBezTo>
                    <a:cubicBezTo>
                      <a:pt x="122" y="8"/>
                      <a:pt x="122" y="8"/>
                      <a:pt x="122" y="8"/>
                    </a:cubicBezTo>
                    <a:moveTo>
                      <a:pt x="115" y="6"/>
                    </a:moveTo>
                    <a:cubicBezTo>
                      <a:pt x="115" y="7"/>
                      <a:pt x="114" y="8"/>
                      <a:pt x="114" y="8"/>
                    </a:cubicBezTo>
                    <a:cubicBezTo>
                      <a:pt x="114" y="8"/>
                      <a:pt x="115" y="9"/>
                      <a:pt x="115" y="9"/>
                    </a:cubicBezTo>
                    <a:cubicBezTo>
                      <a:pt x="116" y="8"/>
                      <a:pt x="116" y="8"/>
                      <a:pt x="116" y="7"/>
                    </a:cubicBezTo>
                    <a:cubicBezTo>
                      <a:pt x="116" y="7"/>
                      <a:pt x="115" y="7"/>
                      <a:pt x="115" y="6"/>
                    </a:cubicBezTo>
                    <a:moveTo>
                      <a:pt x="126" y="6"/>
                    </a:moveTo>
                    <a:cubicBezTo>
                      <a:pt x="125" y="7"/>
                      <a:pt x="125" y="7"/>
                      <a:pt x="125" y="7"/>
                    </a:cubicBezTo>
                    <a:cubicBezTo>
                      <a:pt x="125" y="7"/>
                      <a:pt x="126" y="7"/>
                      <a:pt x="126" y="7"/>
                    </a:cubicBezTo>
                    <a:cubicBezTo>
                      <a:pt x="126" y="7"/>
                      <a:pt x="126" y="7"/>
                      <a:pt x="126" y="7"/>
                    </a:cubicBezTo>
                    <a:cubicBezTo>
                      <a:pt x="126" y="7"/>
                      <a:pt x="126" y="7"/>
                      <a:pt x="126" y="6"/>
                    </a:cubicBezTo>
                    <a:moveTo>
                      <a:pt x="113" y="5"/>
                    </a:moveTo>
                    <a:cubicBezTo>
                      <a:pt x="113" y="6"/>
                      <a:pt x="112" y="6"/>
                      <a:pt x="112" y="7"/>
                    </a:cubicBezTo>
                    <a:cubicBezTo>
                      <a:pt x="113" y="7"/>
                      <a:pt x="113" y="7"/>
                      <a:pt x="113" y="8"/>
                    </a:cubicBezTo>
                    <a:cubicBezTo>
                      <a:pt x="114" y="7"/>
                      <a:pt x="114" y="7"/>
                      <a:pt x="114" y="6"/>
                    </a:cubicBezTo>
                    <a:cubicBezTo>
                      <a:pt x="114" y="6"/>
                      <a:pt x="113" y="6"/>
                      <a:pt x="113" y="5"/>
                    </a:cubicBezTo>
                    <a:moveTo>
                      <a:pt x="124" y="5"/>
                    </a:moveTo>
                    <a:cubicBezTo>
                      <a:pt x="123" y="5"/>
                      <a:pt x="123" y="6"/>
                      <a:pt x="123" y="6"/>
                    </a:cubicBezTo>
                    <a:cubicBezTo>
                      <a:pt x="123" y="6"/>
                      <a:pt x="123" y="6"/>
                      <a:pt x="123" y="6"/>
                    </a:cubicBezTo>
                    <a:cubicBezTo>
                      <a:pt x="123" y="6"/>
                      <a:pt x="124" y="5"/>
                      <a:pt x="124" y="5"/>
                    </a:cubicBezTo>
                    <a:cubicBezTo>
                      <a:pt x="124" y="5"/>
                      <a:pt x="124" y="5"/>
                      <a:pt x="124" y="5"/>
                    </a:cubicBezTo>
                    <a:moveTo>
                      <a:pt x="116" y="4"/>
                    </a:moveTo>
                    <a:cubicBezTo>
                      <a:pt x="116" y="5"/>
                      <a:pt x="116" y="5"/>
                      <a:pt x="115" y="6"/>
                    </a:cubicBezTo>
                    <a:cubicBezTo>
                      <a:pt x="116" y="6"/>
                      <a:pt x="116" y="6"/>
                      <a:pt x="117" y="6"/>
                    </a:cubicBezTo>
                    <a:cubicBezTo>
                      <a:pt x="117" y="6"/>
                      <a:pt x="117" y="5"/>
                      <a:pt x="118" y="5"/>
                    </a:cubicBezTo>
                    <a:cubicBezTo>
                      <a:pt x="117" y="4"/>
                      <a:pt x="117" y="4"/>
                      <a:pt x="116" y="4"/>
                    </a:cubicBezTo>
                    <a:moveTo>
                      <a:pt x="114" y="3"/>
                    </a:moveTo>
                    <a:cubicBezTo>
                      <a:pt x="114" y="3"/>
                      <a:pt x="114" y="4"/>
                      <a:pt x="113" y="5"/>
                    </a:cubicBezTo>
                    <a:cubicBezTo>
                      <a:pt x="114" y="5"/>
                      <a:pt x="114" y="5"/>
                      <a:pt x="115" y="5"/>
                    </a:cubicBezTo>
                    <a:cubicBezTo>
                      <a:pt x="115" y="5"/>
                      <a:pt x="115" y="4"/>
                      <a:pt x="116" y="4"/>
                    </a:cubicBezTo>
                    <a:cubicBezTo>
                      <a:pt x="115" y="3"/>
                      <a:pt x="115" y="3"/>
                      <a:pt x="114" y="3"/>
                    </a:cubicBezTo>
                    <a:moveTo>
                      <a:pt x="118" y="1"/>
                    </a:moveTo>
                    <a:cubicBezTo>
                      <a:pt x="118" y="2"/>
                      <a:pt x="117" y="2"/>
                      <a:pt x="117" y="2"/>
                    </a:cubicBezTo>
                    <a:cubicBezTo>
                      <a:pt x="118" y="2"/>
                      <a:pt x="118" y="3"/>
                      <a:pt x="119" y="3"/>
                    </a:cubicBezTo>
                    <a:cubicBezTo>
                      <a:pt x="119" y="3"/>
                      <a:pt x="119" y="2"/>
                      <a:pt x="119" y="2"/>
                    </a:cubicBezTo>
                    <a:cubicBezTo>
                      <a:pt x="119" y="2"/>
                      <a:pt x="118" y="2"/>
                      <a:pt x="118" y="1"/>
                    </a:cubicBezTo>
                    <a:moveTo>
                      <a:pt x="116" y="0"/>
                    </a:moveTo>
                    <a:cubicBezTo>
                      <a:pt x="116" y="1"/>
                      <a:pt x="116" y="1"/>
                      <a:pt x="115" y="1"/>
                    </a:cubicBezTo>
                    <a:cubicBezTo>
                      <a:pt x="116" y="1"/>
                      <a:pt x="116" y="2"/>
                      <a:pt x="117" y="2"/>
                    </a:cubicBezTo>
                    <a:cubicBezTo>
                      <a:pt x="117" y="2"/>
                      <a:pt x="117" y="1"/>
                      <a:pt x="117" y="1"/>
                    </a:cubicBezTo>
                    <a:cubicBezTo>
                      <a:pt x="117" y="1"/>
                      <a:pt x="116" y="1"/>
                      <a:pt x="1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0507"/>
              <p:cNvSpPr>
                <a:spLocks noEditPoints="1"/>
              </p:cNvSpPr>
              <p:nvPr/>
            </p:nvSpPr>
            <p:spPr bwMode="auto">
              <a:xfrm>
                <a:off x="-545" y="3344"/>
                <a:ext cx="33" cy="31"/>
              </a:xfrm>
              <a:custGeom>
                <a:avLst/>
                <a:gdLst>
                  <a:gd name="T0" fmla="*/ 11 w 14"/>
                  <a:gd name="T1" fmla="*/ 12 h 13"/>
                  <a:gd name="T2" fmla="*/ 10 w 14"/>
                  <a:gd name="T3" fmla="*/ 13 h 13"/>
                  <a:gd name="T4" fmla="*/ 10 w 14"/>
                  <a:gd name="T5" fmla="*/ 13 h 13"/>
                  <a:gd name="T6" fmla="*/ 11 w 14"/>
                  <a:gd name="T7" fmla="*/ 12 h 13"/>
                  <a:gd name="T8" fmla="*/ 11 w 14"/>
                  <a:gd name="T9" fmla="*/ 12 h 13"/>
                  <a:gd name="T10" fmla="*/ 8 w 14"/>
                  <a:gd name="T11" fmla="*/ 10 h 13"/>
                  <a:gd name="T12" fmla="*/ 7 w 14"/>
                  <a:gd name="T13" fmla="*/ 12 h 13"/>
                  <a:gd name="T14" fmla="*/ 9 w 14"/>
                  <a:gd name="T15" fmla="*/ 13 h 13"/>
                  <a:gd name="T16" fmla="*/ 9 w 14"/>
                  <a:gd name="T17" fmla="*/ 11 h 13"/>
                  <a:gd name="T18" fmla="*/ 8 w 14"/>
                  <a:gd name="T19" fmla="*/ 10 h 13"/>
                  <a:gd name="T20" fmla="*/ 6 w 14"/>
                  <a:gd name="T21" fmla="*/ 9 h 13"/>
                  <a:gd name="T22" fmla="*/ 5 w 14"/>
                  <a:gd name="T23" fmla="*/ 10 h 13"/>
                  <a:gd name="T24" fmla="*/ 6 w 14"/>
                  <a:gd name="T25" fmla="*/ 11 h 13"/>
                  <a:gd name="T26" fmla="*/ 7 w 14"/>
                  <a:gd name="T27" fmla="*/ 10 h 13"/>
                  <a:gd name="T28" fmla="*/ 6 w 14"/>
                  <a:gd name="T29" fmla="*/ 9 h 13"/>
                  <a:gd name="T30" fmla="*/ 3 w 14"/>
                  <a:gd name="T31" fmla="*/ 7 h 13"/>
                  <a:gd name="T32" fmla="*/ 2 w 14"/>
                  <a:gd name="T33" fmla="*/ 9 h 13"/>
                  <a:gd name="T34" fmla="*/ 3 w 14"/>
                  <a:gd name="T35" fmla="*/ 9 h 13"/>
                  <a:gd name="T36" fmla="*/ 3 w 14"/>
                  <a:gd name="T37" fmla="*/ 8 h 13"/>
                  <a:gd name="T38" fmla="*/ 3 w 14"/>
                  <a:gd name="T39" fmla="*/ 7 h 13"/>
                  <a:gd name="T40" fmla="*/ 14 w 14"/>
                  <a:gd name="T41" fmla="*/ 6 h 13"/>
                  <a:gd name="T42" fmla="*/ 14 w 14"/>
                  <a:gd name="T43" fmla="*/ 7 h 13"/>
                  <a:gd name="T44" fmla="*/ 14 w 14"/>
                  <a:gd name="T45" fmla="*/ 7 h 13"/>
                  <a:gd name="T46" fmla="*/ 14 w 14"/>
                  <a:gd name="T47" fmla="*/ 6 h 13"/>
                  <a:gd name="T48" fmla="*/ 14 w 14"/>
                  <a:gd name="T49" fmla="*/ 6 h 13"/>
                  <a:gd name="T50" fmla="*/ 1 w 14"/>
                  <a:gd name="T51" fmla="*/ 6 h 13"/>
                  <a:gd name="T52" fmla="*/ 0 w 14"/>
                  <a:gd name="T53" fmla="*/ 7 h 13"/>
                  <a:gd name="T54" fmla="*/ 1 w 14"/>
                  <a:gd name="T55" fmla="*/ 8 h 13"/>
                  <a:gd name="T56" fmla="*/ 2 w 14"/>
                  <a:gd name="T57" fmla="*/ 7 h 13"/>
                  <a:gd name="T58" fmla="*/ 1 w 14"/>
                  <a:gd name="T59" fmla="*/ 6 h 13"/>
                  <a:gd name="T60" fmla="*/ 11 w 14"/>
                  <a:gd name="T61" fmla="*/ 4 h 13"/>
                  <a:gd name="T62" fmla="*/ 11 w 14"/>
                  <a:gd name="T63" fmla="*/ 5 h 13"/>
                  <a:gd name="T64" fmla="*/ 12 w 14"/>
                  <a:gd name="T65" fmla="*/ 6 h 13"/>
                  <a:gd name="T66" fmla="*/ 13 w 14"/>
                  <a:gd name="T67" fmla="*/ 5 h 13"/>
                  <a:gd name="T68" fmla="*/ 11 w 14"/>
                  <a:gd name="T69" fmla="*/ 4 h 13"/>
                  <a:gd name="T70" fmla="*/ 10 w 14"/>
                  <a:gd name="T71" fmla="*/ 3 h 13"/>
                  <a:gd name="T72" fmla="*/ 9 w 14"/>
                  <a:gd name="T73" fmla="*/ 4 h 13"/>
                  <a:gd name="T74" fmla="*/ 10 w 14"/>
                  <a:gd name="T75" fmla="*/ 5 h 13"/>
                  <a:gd name="T76" fmla="*/ 10 w 14"/>
                  <a:gd name="T77" fmla="*/ 4 h 13"/>
                  <a:gd name="T78" fmla="*/ 10 w 14"/>
                  <a:gd name="T79" fmla="*/ 3 h 13"/>
                  <a:gd name="T80" fmla="*/ 6 w 14"/>
                  <a:gd name="T81" fmla="*/ 1 h 13"/>
                  <a:gd name="T82" fmla="*/ 5 w 14"/>
                  <a:gd name="T83" fmla="*/ 2 h 13"/>
                  <a:gd name="T84" fmla="*/ 6 w 14"/>
                  <a:gd name="T85" fmla="*/ 3 h 13"/>
                  <a:gd name="T86" fmla="*/ 7 w 14"/>
                  <a:gd name="T87" fmla="*/ 2 h 13"/>
                  <a:gd name="T88" fmla="*/ 6 w 14"/>
                  <a:gd name="T89" fmla="*/ 1 h 13"/>
                  <a:gd name="T90" fmla="*/ 4 w 14"/>
                  <a:gd name="T91" fmla="*/ 0 h 13"/>
                  <a:gd name="T92" fmla="*/ 3 w 14"/>
                  <a:gd name="T93" fmla="*/ 1 h 13"/>
                  <a:gd name="T94" fmla="*/ 4 w 14"/>
                  <a:gd name="T95" fmla="*/ 2 h 13"/>
                  <a:gd name="T96" fmla="*/ 5 w 14"/>
                  <a:gd name="T97" fmla="*/ 1 h 13"/>
                  <a:gd name="T98" fmla="*/ 4 w 14"/>
                  <a:gd name="T9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" h="13">
                    <a:moveTo>
                      <a:pt x="11" y="12"/>
                    </a:move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moveTo>
                      <a:pt x="8" y="10"/>
                    </a:moveTo>
                    <a:cubicBezTo>
                      <a:pt x="7" y="11"/>
                      <a:pt x="7" y="11"/>
                      <a:pt x="7" y="12"/>
                    </a:cubicBezTo>
                    <a:cubicBezTo>
                      <a:pt x="7" y="12"/>
                      <a:pt x="8" y="12"/>
                      <a:pt x="9" y="13"/>
                    </a:cubicBezTo>
                    <a:cubicBezTo>
                      <a:pt x="9" y="12"/>
                      <a:pt x="9" y="12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moveTo>
                      <a:pt x="6" y="9"/>
                    </a:moveTo>
                    <a:cubicBezTo>
                      <a:pt x="6" y="10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6" y="11"/>
                      <a:pt x="6" y="10"/>
                      <a:pt x="7" y="10"/>
                    </a:cubicBezTo>
                    <a:cubicBezTo>
                      <a:pt x="6" y="10"/>
                      <a:pt x="6" y="9"/>
                      <a:pt x="6" y="9"/>
                    </a:cubicBezTo>
                    <a:moveTo>
                      <a:pt x="3" y="7"/>
                    </a:moveTo>
                    <a:cubicBezTo>
                      <a:pt x="3" y="8"/>
                      <a:pt x="2" y="8"/>
                      <a:pt x="2" y="9"/>
                    </a:cubicBezTo>
                    <a:cubicBezTo>
                      <a:pt x="2" y="9"/>
                      <a:pt x="3" y="9"/>
                      <a:pt x="3" y="9"/>
                    </a:cubicBezTo>
                    <a:cubicBezTo>
                      <a:pt x="3" y="9"/>
                      <a:pt x="3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moveTo>
                      <a:pt x="14" y="6"/>
                    </a:moveTo>
                    <a:cubicBezTo>
                      <a:pt x="14" y="6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moveTo>
                      <a:pt x="1" y="6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1" y="4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5"/>
                      <a:pt x="12" y="5"/>
                      <a:pt x="11" y="4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3"/>
                      <a:pt x="10" y="3"/>
                    </a:cubicBezTo>
                    <a:moveTo>
                      <a:pt x="6" y="1"/>
                    </a:moveTo>
                    <a:cubicBezTo>
                      <a:pt x="6" y="2"/>
                      <a:pt x="6" y="2"/>
                      <a:pt x="5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6" y="1"/>
                      <a:pt x="6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0508"/>
              <p:cNvSpPr>
                <a:spLocks noEditPoints="1"/>
              </p:cNvSpPr>
              <p:nvPr/>
            </p:nvSpPr>
            <p:spPr bwMode="auto">
              <a:xfrm>
                <a:off x="-526" y="3316"/>
                <a:ext cx="28" cy="26"/>
              </a:xfrm>
              <a:custGeom>
                <a:avLst/>
                <a:gdLst>
                  <a:gd name="T0" fmla="*/ 7 w 12"/>
                  <a:gd name="T1" fmla="*/ 10 h 11"/>
                  <a:gd name="T2" fmla="*/ 9 w 12"/>
                  <a:gd name="T3" fmla="*/ 11 h 11"/>
                  <a:gd name="T4" fmla="*/ 8 w 12"/>
                  <a:gd name="T5" fmla="*/ 9 h 11"/>
                  <a:gd name="T6" fmla="*/ 9 w 12"/>
                  <a:gd name="T7" fmla="*/ 10 h 11"/>
                  <a:gd name="T8" fmla="*/ 8 w 12"/>
                  <a:gd name="T9" fmla="*/ 9 h 11"/>
                  <a:gd name="T10" fmla="*/ 6 w 12"/>
                  <a:gd name="T11" fmla="*/ 9 h 11"/>
                  <a:gd name="T12" fmla="*/ 6 w 12"/>
                  <a:gd name="T13" fmla="*/ 9 h 11"/>
                  <a:gd name="T14" fmla="*/ 6 w 12"/>
                  <a:gd name="T15" fmla="*/ 8 h 11"/>
                  <a:gd name="T16" fmla="*/ 7 w 12"/>
                  <a:gd name="T17" fmla="*/ 9 h 11"/>
                  <a:gd name="T18" fmla="*/ 6 w 12"/>
                  <a:gd name="T19" fmla="*/ 8 h 11"/>
                  <a:gd name="T20" fmla="*/ 2 w 12"/>
                  <a:gd name="T21" fmla="*/ 6 h 11"/>
                  <a:gd name="T22" fmla="*/ 3 w 12"/>
                  <a:gd name="T23" fmla="*/ 7 h 11"/>
                  <a:gd name="T24" fmla="*/ 10 w 12"/>
                  <a:gd name="T25" fmla="*/ 6 h 11"/>
                  <a:gd name="T26" fmla="*/ 11 w 12"/>
                  <a:gd name="T27" fmla="*/ 7 h 11"/>
                  <a:gd name="T28" fmla="*/ 10 w 12"/>
                  <a:gd name="T29" fmla="*/ 6 h 11"/>
                  <a:gd name="T30" fmla="*/ 2 w 12"/>
                  <a:gd name="T31" fmla="*/ 6 h 11"/>
                  <a:gd name="T32" fmla="*/ 3 w 12"/>
                  <a:gd name="T33" fmla="*/ 6 h 11"/>
                  <a:gd name="T34" fmla="*/ 0 w 12"/>
                  <a:gd name="T35" fmla="*/ 5 h 11"/>
                  <a:gd name="T36" fmla="*/ 1 w 12"/>
                  <a:gd name="T37" fmla="*/ 6 h 11"/>
                  <a:gd name="T38" fmla="*/ 0 w 12"/>
                  <a:gd name="T39" fmla="*/ 5 h 11"/>
                  <a:gd name="T40" fmla="*/ 10 w 12"/>
                  <a:gd name="T41" fmla="*/ 5 h 11"/>
                  <a:gd name="T42" fmla="*/ 12 w 12"/>
                  <a:gd name="T43" fmla="*/ 6 h 11"/>
                  <a:gd name="T44" fmla="*/ 8 w 12"/>
                  <a:gd name="T45" fmla="*/ 5 h 11"/>
                  <a:gd name="T46" fmla="*/ 9 w 12"/>
                  <a:gd name="T47" fmla="*/ 5 h 11"/>
                  <a:gd name="T48" fmla="*/ 8 w 12"/>
                  <a:gd name="T49" fmla="*/ 5 h 11"/>
                  <a:gd name="T50" fmla="*/ 0 w 12"/>
                  <a:gd name="T51" fmla="*/ 5 h 11"/>
                  <a:gd name="T52" fmla="*/ 2 w 12"/>
                  <a:gd name="T53" fmla="*/ 5 h 11"/>
                  <a:gd name="T54" fmla="*/ 9 w 12"/>
                  <a:gd name="T55" fmla="*/ 4 h 11"/>
                  <a:gd name="T56" fmla="*/ 9 w 12"/>
                  <a:gd name="T57" fmla="*/ 5 h 11"/>
                  <a:gd name="T58" fmla="*/ 9 w 12"/>
                  <a:gd name="T59" fmla="*/ 4 h 11"/>
                  <a:gd name="T60" fmla="*/ 4 w 12"/>
                  <a:gd name="T61" fmla="*/ 3 h 11"/>
                  <a:gd name="T62" fmla="*/ 5 w 12"/>
                  <a:gd name="T63" fmla="*/ 3 h 11"/>
                  <a:gd name="T64" fmla="*/ 5 w 12"/>
                  <a:gd name="T65" fmla="*/ 1 h 11"/>
                  <a:gd name="T66" fmla="*/ 5 w 12"/>
                  <a:gd name="T67" fmla="*/ 3 h 11"/>
                  <a:gd name="T68" fmla="*/ 5 w 12"/>
                  <a:gd name="T69" fmla="*/ 1 h 11"/>
                  <a:gd name="T70" fmla="*/ 2 w 12"/>
                  <a:gd name="T71" fmla="*/ 1 h 11"/>
                  <a:gd name="T72" fmla="*/ 3 w 12"/>
                  <a:gd name="T73" fmla="*/ 2 h 11"/>
                  <a:gd name="T74" fmla="*/ 2 w 12"/>
                  <a:gd name="T75" fmla="*/ 1 h 11"/>
                  <a:gd name="T76" fmla="*/ 2 w 12"/>
                  <a:gd name="T77" fmla="*/ 1 h 11"/>
                  <a:gd name="T78" fmla="*/ 4 w 12"/>
                  <a:gd name="T79" fmla="*/ 1 h 11"/>
                  <a:gd name="T80" fmla="*/ 2 w 12"/>
                  <a:gd name="T81" fmla="*/ 0 h 11"/>
                  <a:gd name="T82" fmla="*/ 2 w 12"/>
                  <a:gd name="T8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" h="11">
                    <a:moveTo>
                      <a:pt x="7" y="10"/>
                    </a:moveTo>
                    <a:cubicBezTo>
                      <a:pt x="7" y="10"/>
                      <a:pt x="7" y="10"/>
                      <a:pt x="7" y="10"/>
                    </a:cubicBezTo>
                    <a:cubicBezTo>
                      <a:pt x="8" y="10"/>
                      <a:pt x="8" y="10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8" y="10"/>
                      <a:pt x="8" y="10"/>
                      <a:pt x="7" y="10"/>
                    </a:cubicBezTo>
                    <a:moveTo>
                      <a:pt x="8" y="9"/>
                    </a:move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9" y="10"/>
                      <a:pt x="9" y="10"/>
                    </a:cubicBezTo>
                    <a:cubicBezTo>
                      <a:pt x="9" y="10"/>
                      <a:pt x="9" y="10"/>
                      <a:pt x="10" y="10"/>
                    </a:cubicBezTo>
                    <a:cubicBezTo>
                      <a:pt x="9" y="9"/>
                      <a:pt x="9" y="9"/>
                      <a:pt x="8" y="9"/>
                    </a:cubicBezTo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6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9"/>
                      <a:pt x="7" y="9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6" y="8"/>
                      <a:pt x="6" y="8"/>
                    </a:cubicBezTo>
                    <a:moveTo>
                      <a:pt x="2" y="6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2" y="7"/>
                      <a:pt x="2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3" y="5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5"/>
                      <a:pt x="0" y="5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1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5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moveTo>
                      <a:pt x="1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9" y="4"/>
                    </a:moveTo>
                    <a:cubicBezTo>
                      <a:pt x="9" y="4"/>
                      <a:pt x="8" y="4"/>
                      <a:pt x="8" y="4"/>
                    </a:cubicBezTo>
                    <a:cubicBezTo>
                      <a:pt x="8" y="5"/>
                      <a:pt x="9" y="5"/>
                      <a:pt x="9" y="5"/>
                    </a:cubicBez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1"/>
                    </a:moveTo>
                    <a:cubicBezTo>
                      <a:pt x="5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3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0509"/>
              <p:cNvSpPr>
                <a:spLocks noEditPoints="1"/>
              </p:cNvSpPr>
              <p:nvPr/>
            </p:nvSpPr>
            <p:spPr bwMode="auto">
              <a:xfrm>
                <a:off x="-508" y="3292"/>
                <a:ext cx="24" cy="14"/>
              </a:xfrm>
              <a:custGeom>
                <a:avLst/>
                <a:gdLst>
                  <a:gd name="T0" fmla="*/ 8 w 10"/>
                  <a:gd name="T1" fmla="*/ 5 h 6"/>
                  <a:gd name="T2" fmla="*/ 8 w 10"/>
                  <a:gd name="T3" fmla="*/ 6 h 6"/>
                  <a:gd name="T4" fmla="*/ 9 w 10"/>
                  <a:gd name="T5" fmla="*/ 6 h 6"/>
                  <a:gd name="T6" fmla="*/ 10 w 10"/>
                  <a:gd name="T7" fmla="*/ 6 h 6"/>
                  <a:gd name="T8" fmla="*/ 8 w 10"/>
                  <a:gd name="T9" fmla="*/ 5 h 6"/>
                  <a:gd name="T10" fmla="*/ 7 w 10"/>
                  <a:gd name="T11" fmla="*/ 4 h 6"/>
                  <a:gd name="T12" fmla="*/ 6 w 10"/>
                  <a:gd name="T13" fmla="*/ 5 h 6"/>
                  <a:gd name="T14" fmla="*/ 7 w 10"/>
                  <a:gd name="T15" fmla="*/ 5 h 6"/>
                  <a:gd name="T16" fmla="*/ 7 w 10"/>
                  <a:gd name="T17" fmla="*/ 4 h 6"/>
                  <a:gd name="T18" fmla="*/ 7 w 10"/>
                  <a:gd name="T19" fmla="*/ 4 h 6"/>
                  <a:gd name="T20" fmla="*/ 2 w 10"/>
                  <a:gd name="T21" fmla="*/ 1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1 h 6"/>
                  <a:gd name="T30" fmla="*/ 0 w 10"/>
                  <a:gd name="T31" fmla="*/ 0 h 6"/>
                  <a:gd name="T32" fmla="*/ 0 w 10"/>
                  <a:gd name="T33" fmla="*/ 1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0 h 6"/>
                  <a:gd name="T40" fmla="*/ 0 w 10"/>
                  <a:gd name="T41" fmla="*/ 0 h 6"/>
                  <a:gd name="T42" fmla="*/ 0 w 10"/>
                  <a:gd name="T43" fmla="*/ 1 h 6"/>
                  <a:gd name="T44" fmla="*/ 0 w 10"/>
                  <a:gd name="T45" fmla="*/ 1 h 6"/>
                  <a:gd name="T46" fmla="*/ 0 w 10"/>
                  <a:gd name="T47" fmla="*/ 0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7" y="4"/>
                    </a:moveTo>
                    <a:cubicBezTo>
                      <a:pt x="7" y="4"/>
                      <a:pt x="6" y="4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0510"/>
              <p:cNvSpPr>
                <a:spLocks noEditPoints="1"/>
              </p:cNvSpPr>
              <p:nvPr/>
            </p:nvSpPr>
            <p:spPr bwMode="auto">
              <a:xfrm>
                <a:off x="-510" y="3297"/>
                <a:ext cx="24" cy="14"/>
              </a:xfrm>
              <a:custGeom>
                <a:avLst/>
                <a:gdLst>
                  <a:gd name="T0" fmla="*/ 8 w 10"/>
                  <a:gd name="T1" fmla="*/ 5 h 6"/>
                  <a:gd name="T2" fmla="*/ 8 w 10"/>
                  <a:gd name="T3" fmla="*/ 5 h 6"/>
                  <a:gd name="T4" fmla="*/ 9 w 10"/>
                  <a:gd name="T5" fmla="*/ 6 h 6"/>
                  <a:gd name="T6" fmla="*/ 10 w 10"/>
                  <a:gd name="T7" fmla="*/ 6 h 6"/>
                  <a:gd name="T8" fmla="*/ 8 w 10"/>
                  <a:gd name="T9" fmla="*/ 5 h 6"/>
                  <a:gd name="T10" fmla="*/ 6 w 10"/>
                  <a:gd name="T11" fmla="*/ 4 h 6"/>
                  <a:gd name="T12" fmla="*/ 6 w 10"/>
                  <a:gd name="T13" fmla="*/ 4 h 6"/>
                  <a:gd name="T14" fmla="*/ 7 w 10"/>
                  <a:gd name="T15" fmla="*/ 5 h 6"/>
                  <a:gd name="T16" fmla="*/ 7 w 10"/>
                  <a:gd name="T17" fmla="*/ 4 h 6"/>
                  <a:gd name="T18" fmla="*/ 6 w 10"/>
                  <a:gd name="T19" fmla="*/ 4 h 6"/>
                  <a:gd name="T20" fmla="*/ 2 w 10"/>
                  <a:gd name="T21" fmla="*/ 1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1 h 6"/>
                  <a:gd name="T30" fmla="*/ 0 w 10"/>
                  <a:gd name="T31" fmla="*/ 0 h 6"/>
                  <a:gd name="T32" fmla="*/ 0 w 10"/>
                  <a:gd name="T33" fmla="*/ 0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0 h 6"/>
                  <a:gd name="T40" fmla="*/ 0 w 10"/>
                  <a:gd name="T41" fmla="*/ 0 h 6"/>
                  <a:gd name="T42" fmla="*/ 0 w 10"/>
                  <a:gd name="T43" fmla="*/ 0 h 6"/>
                  <a:gd name="T44" fmla="*/ 0 w 10"/>
                  <a:gd name="T45" fmla="*/ 0 h 6"/>
                  <a:gd name="T46" fmla="*/ 0 w 10"/>
                  <a:gd name="T47" fmla="*/ 0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7" y="4"/>
                      <a:pt x="7" y="4"/>
                      <a:pt x="6" y="4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0511"/>
              <p:cNvSpPr>
                <a:spLocks noEditPoints="1"/>
              </p:cNvSpPr>
              <p:nvPr/>
            </p:nvSpPr>
            <p:spPr bwMode="auto">
              <a:xfrm>
                <a:off x="-505" y="3287"/>
                <a:ext cx="23" cy="17"/>
              </a:xfrm>
              <a:custGeom>
                <a:avLst/>
                <a:gdLst>
                  <a:gd name="T0" fmla="*/ 8 w 10"/>
                  <a:gd name="T1" fmla="*/ 5 h 7"/>
                  <a:gd name="T2" fmla="*/ 8 w 10"/>
                  <a:gd name="T3" fmla="*/ 6 h 7"/>
                  <a:gd name="T4" fmla="*/ 9 w 10"/>
                  <a:gd name="T5" fmla="*/ 7 h 7"/>
                  <a:gd name="T6" fmla="*/ 10 w 10"/>
                  <a:gd name="T7" fmla="*/ 6 h 7"/>
                  <a:gd name="T8" fmla="*/ 8 w 10"/>
                  <a:gd name="T9" fmla="*/ 5 h 7"/>
                  <a:gd name="T10" fmla="*/ 9 w 10"/>
                  <a:gd name="T11" fmla="*/ 5 h 7"/>
                  <a:gd name="T12" fmla="*/ 9 w 10"/>
                  <a:gd name="T13" fmla="*/ 5 h 7"/>
                  <a:gd name="T14" fmla="*/ 10 w 10"/>
                  <a:gd name="T15" fmla="*/ 6 h 7"/>
                  <a:gd name="T16" fmla="*/ 10 w 10"/>
                  <a:gd name="T17" fmla="*/ 6 h 7"/>
                  <a:gd name="T18" fmla="*/ 9 w 10"/>
                  <a:gd name="T19" fmla="*/ 5 h 7"/>
                  <a:gd name="T20" fmla="*/ 7 w 10"/>
                  <a:gd name="T21" fmla="*/ 4 h 7"/>
                  <a:gd name="T22" fmla="*/ 6 w 10"/>
                  <a:gd name="T23" fmla="*/ 5 h 7"/>
                  <a:gd name="T24" fmla="*/ 7 w 10"/>
                  <a:gd name="T25" fmla="*/ 5 h 7"/>
                  <a:gd name="T26" fmla="*/ 7 w 10"/>
                  <a:gd name="T27" fmla="*/ 5 h 7"/>
                  <a:gd name="T28" fmla="*/ 7 w 10"/>
                  <a:gd name="T29" fmla="*/ 4 h 7"/>
                  <a:gd name="T30" fmla="*/ 7 w 10"/>
                  <a:gd name="T31" fmla="*/ 4 h 7"/>
                  <a:gd name="T32" fmla="*/ 7 w 10"/>
                  <a:gd name="T33" fmla="*/ 4 h 7"/>
                  <a:gd name="T34" fmla="*/ 7 w 10"/>
                  <a:gd name="T35" fmla="*/ 4 h 7"/>
                  <a:gd name="T36" fmla="*/ 7 w 10"/>
                  <a:gd name="T37" fmla="*/ 4 h 7"/>
                  <a:gd name="T38" fmla="*/ 7 w 10"/>
                  <a:gd name="T39" fmla="*/ 4 h 7"/>
                  <a:gd name="T40" fmla="*/ 2 w 10"/>
                  <a:gd name="T41" fmla="*/ 1 h 7"/>
                  <a:gd name="T42" fmla="*/ 2 w 10"/>
                  <a:gd name="T43" fmla="*/ 2 h 7"/>
                  <a:gd name="T44" fmla="*/ 3 w 10"/>
                  <a:gd name="T45" fmla="*/ 3 h 7"/>
                  <a:gd name="T46" fmla="*/ 3 w 10"/>
                  <a:gd name="T47" fmla="*/ 2 h 7"/>
                  <a:gd name="T48" fmla="*/ 2 w 10"/>
                  <a:gd name="T49" fmla="*/ 1 h 7"/>
                  <a:gd name="T50" fmla="*/ 2 w 10"/>
                  <a:gd name="T51" fmla="*/ 1 h 7"/>
                  <a:gd name="T52" fmla="*/ 2 w 10"/>
                  <a:gd name="T53" fmla="*/ 1 h 7"/>
                  <a:gd name="T54" fmla="*/ 3 w 10"/>
                  <a:gd name="T55" fmla="*/ 2 h 7"/>
                  <a:gd name="T56" fmla="*/ 3 w 10"/>
                  <a:gd name="T57" fmla="*/ 2 h 7"/>
                  <a:gd name="T58" fmla="*/ 2 w 10"/>
                  <a:gd name="T59" fmla="*/ 1 h 7"/>
                  <a:gd name="T60" fmla="*/ 0 w 10"/>
                  <a:gd name="T61" fmla="*/ 0 h 7"/>
                  <a:gd name="T62" fmla="*/ 0 w 10"/>
                  <a:gd name="T63" fmla="*/ 1 h 7"/>
                  <a:gd name="T64" fmla="*/ 1 w 10"/>
                  <a:gd name="T65" fmla="*/ 2 h 7"/>
                  <a:gd name="T66" fmla="*/ 2 w 10"/>
                  <a:gd name="T67" fmla="*/ 1 h 7"/>
                  <a:gd name="T68" fmla="*/ 1 w 10"/>
                  <a:gd name="T69" fmla="*/ 1 h 7"/>
                  <a:gd name="T70" fmla="*/ 2 w 10"/>
                  <a:gd name="T71" fmla="*/ 1 h 7"/>
                  <a:gd name="T72" fmla="*/ 2 w 10"/>
                  <a:gd name="T73" fmla="*/ 1 h 7"/>
                  <a:gd name="T74" fmla="*/ 0 w 10"/>
                  <a:gd name="T75" fmla="*/ 0 h 7"/>
                  <a:gd name="T76" fmla="*/ 0 w 10"/>
                  <a:gd name="T77" fmla="*/ 0 h 7"/>
                  <a:gd name="T78" fmla="*/ 0 w 10"/>
                  <a:gd name="T79" fmla="*/ 1 h 7"/>
                  <a:gd name="T80" fmla="*/ 0 w 10"/>
                  <a:gd name="T81" fmla="*/ 1 h 7"/>
                  <a:gd name="T82" fmla="*/ 0 w 10"/>
                  <a:gd name="T83" fmla="*/ 0 h 7"/>
                  <a:gd name="T84" fmla="*/ 0 w 10"/>
                  <a:gd name="T8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" h="7">
                    <a:moveTo>
                      <a:pt x="8" y="5"/>
                    </a:moveTo>
                    <a:cubicBezTo>
                      <a:pt x="8" y="5"/>
                      <a:pt x="8" y="6"/>
                      <a:pt x="8" y="6"/>
                    </a:cubicBezTo>
                    <a:cubicBezTo>
                      <a:pt x="9" y="6"/>
                      <a:pt x="9" y="6"/>
                      <a:pt x="9" y="7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9" y="5"/>
                      <a:pt x="9" y="5"/>
                    </a:cubicBezTo>
                    <a:moveTo>
                      <a:pt x="7" y="4"/>
                    </a:moveTo>
                    <a:cubicBezTo>
                      <a:pt x="7" y="4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2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0512"/>
              <p:cNvSpPr>
                <a:spLocks noEditPoints="1"/>
              </p:cNvSpPr>
              <p:nvPr/>
            </p:nvSpPr>
            <p:spPr bwMode="auto">
              <a:xfrm>
                <a:off x="-503" y="3285"/>
                <a:ext cx="21" cy="14"/>
              </a:xfrm>
              <a:custGeom>
                <a:avLst/>
                <a:gdLst>
                  <a:gd name="T0" fmla="*/ 19 w 21"/>
                  <a:gd name="T1" fmla="*/ 14 h 14"/>
                  <a:gd name="T2" fmla="*/ 19 w 21"/>
                  <a:gd name="T3" fmla="*/ 14 h 14"/>
                  <a:gd name="T4" fmla="*/ 21 w 21"/>
                  <a:gd name="T5" fmla="*/ 14 h 14"/>
                  <a:gd name="T6" fmla="*/ 21 w 21"/>
                  <a:gd name="T7" fmla="*/ 14 h 14"/>
                  <a:gd name="T8" fmla="*/ 19 w 21"/>
                  <a:gd name="T9" fmla="*/ 14 h 14"/>
                  <a:gd name="T10" fmla="*/ 14 w 21"/>
                  <a:gd name="T11" fmla="*/ 9 h 14"/>
                  <a:gd name="T12" fmla="*/ 14 w 21"/>
                  <a:gd name="T13" fmla="*/ 9 h 14"/>
                  <a:gd name="T14" fmla="*/ 17 w 21"/>
                  <a:gd name="T15" fmla="*/ 12 h 14"/>
                  <a:gd name="T16" fmla="*/ 17 w 21"/>
                  <a:gd name="T17" fmla="*/ 12 h 14"/>
                  <a:gd name="T18" fmla="*/ 14 w 21"/>
                  <a:gd name="T19" fmla="*/ 9 h 14"/>
                  <a:gd name="T20" fmla="*/ 5 w 21"/>
                  <a:gd name="T21" fmla="*/ 5 h 14"/>
                  <a:gd name="T22" fmla="*/ 5 w 21"/>
                  <a:gd name="T23" fmla="*/ 5 h 14"/>
                  <a:gd name="T24" fmla="*/ 7 w 21"/>
                  <a:gd name="T25" fmla="*/ 5 h 14"/>
                  <a:gd name="T26" fmla="*/ 7 w 21"/>
                  <a:gd name="T27" fmla="*/ 5 h 14"/>
                  <a:gd name="T28" fmla="*/ 5 w 21"/>
                  <a:gd name="T29" fmla="*/ 5 h 14"/>
                  <a:gd name="T30" fmla="*/ 0 w 21"/>
                  <a:gd name="T31" fmla="*/ 2 h 14"/>
                  <a:gd name="T32" fmla="*/ 0 w 21"/>
                  <a:gd name="T33" fmla="*/ 2 h 14"/>
                  <a:gd name="T34" fmla="*/ 3 w 21"/>
                  <a:gd name="T35" fmla="*/ 2 h 14"/>
                  <a:gd name="T36" fmla="*/ 3 w 21"/>
                  <a:gd name="T37" fmla="*/ 2 h 14"/>
                  <a:gd name="T38" fmla="*/ 0 w 21"/>
                  <a:gd name="T39" fmla="*/ 2 h 14"/>
                  <a:gd name="T40" fmla="*/ 0 w 21"/>
                  <a:gd name="T41" fmla="*/ 0 h 14"/>
                  <a:gd name="T42" fmla="*/ 0 w 21"/>
                  <a:gd name="T43" fmla="*/ 0 h 14"/>
                  <a:gd name="T44" fmla="*/ 0 w 21"/>
                  <a:gd name="T45" fmla="*/ 2 h 14"/>
                  <a:gd name="T46" fmla="*/ 0 w 21"/>
                  <a:gd name="T4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14">
                    <a:moveTo>
                      <a:pt x="19" y="14"/>
                    </a:moveTo>
                    <a:lnTo>
                      <a:pt x="19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19" y="14"/>
                    </a:lnTo>
                    <a:close/>
                    <a:moveTo>
                      <a:pt x="14" y="9"/>
                    </a:moveTo>
                    <a:lnTo>
                      <a:pt x="14" y="9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9"/>
                    </a:lnTo>
                    <a:close/>
                    <a:moveTo>
                      <a:pt x="5" y="5"/>
                    </a:move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5" y="5"/>
                    </a:lnTo>
                    <a:close/>
                    <a:moveTo>
                      <a:pt x="0" y="2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0513"/>
              <p:cNvSpPr>
                <a:spLocks noEditPoints="1"/>
              </p:cNvSpPr>
              <p:nvPr/>
            </p:nvSpPr>
            <p:spPr bwMode="auto">
              <a:xfrm>
                <a:off x="-503" y="3285"/>
                <a:ext cx="21" cy="14"/>
              </a:xfrm>
              <a:custGeom>
                <a:avLst/>
                <a:gdLst>
                  <a:gd name="T0" fmla="*/ 19 w 21"/>
                  <a:gd name="T1" fmla="*/ 14 h 14"/>
                  <a:gd name="T2" fmla="*/ 19 w 21"/>
                  <a:gd name="T3" fmla="*/ 14 h 14"/>
                  <a:gd name="T4" fmla="*/ 21 w 21"/>
                  <a:gd name="T5" fmla="*/ 14 h 14"/>
                  <a:gd name="T6" fmla="*/ 21 w 21"/>
                  <a:gd name="T7" fmla="*/ 14 h 14"/>
                  <a:gd name="T8" fmla="*/ 19 w 21"/>
                  <a:gd name="T9" fmla="*/ 14 h 14"/>
                  <a:gd name="T10" fmla="*/ 14 w 21"/>
                  <a:gd name="T11" fmla="*/ 9 h 14"/>
                  <a:gd name="T12" fmla="*/ 14 w 21"/>
                  <a:gd name="T13" fmla="*/ 9 h 14"/>
                  <a:gd name="T14" fmla="*/ 17 w 21"/>
                  <a:gd name="T15" fmla="*/ 12 h 14"/>
                  <a:gd name="T16" fmla="*/ 17 w 21"/>
                  <a:gd name="T17" fmla="*/ 12 h 14"/>
                  <a:gd name="T18" fmla="*/ 14 w 21"/>
                  <a:gd name="T19" fmla="*/ 9 h 14"/>
                  <a:gd name="T20" fmla="*/ 5 w 21"/>
                  <a:gd name="T21" fmla="*/ 5 h 14"/>
                  <a:gd name="T22" fmla="*/ 5 w 21"/>
                  <a:gd name="T23" fmla="*/ 5 h 14"/>
                  <a:gd name="T24" fmla="*/ 7 w 21"/>
                  <a:gd name="T25" fmla="*/ 5 h 14"/>
                  <a:gd name="T26" fmla="*/ 7 w 21"/>
                  <a:gd name="T27" fmla="*/ 5 h 14"/>
                  <a:gd name="T28" fmla="*/ 5 w 21"/>
                  <a:gd name="T29" fmla="*/ 5 h 14"/>
                  <a:gd name="T30" fmla="*/ 0 w 21"/>
                  <a:gd name="T31" fmla="*/ 2 h 14"/>
                  <a:gd name="T32" fmla="*/ 0 w 21"/>
                  <a:gd name="T33" fmla="*/ 2 h 14"/>
                  <a:gd name="T34" fmla="*/ 3 w 21"/>
                  <a:gd name="T35" fmla="*/ 2 h 14"/>
                  <a:gd name="T36" fmla="*/ 3 w 21"/>
                  <a:gd name="T37" fmla="*/ 2 h 14"/>
                  <a:gd name="T38" fmla="*/ 0 w 21"/>
                  <a:gd name="T39" fmla="*/ 2 h 14"/>
                  <a:gd name="T40" fmla="*/ 0 w 21"/>
                  <a:gd name="T41" fmla="*/ 0 h 14"/>
                  <a:gd name="T42" fmla="*/ 0 w 21"/>
                  <a:gd name="T43" fmla="*/ 0 h 14"/>
                  <a:gd name="T44" fmla="*/ 0 w 21"/>
                  <a:gd name="T45" fmla="*/ 2 h 14"/>
                  <a:gd name="T46" fmla="*/ 0 w 21"/>
                  <a:gd name="T4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14">
                    <a:moveTo>
                      <a:pt x="19" y="14"/>
                    </a:moveTo>
                    <a:lnTo>
                      <a:pt x="19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19" y="14"/>
                    </a:lnTo>
                    <a:moveTo>
                      <a:pt x="14" y="9"/>
                    </a:moveTo>
                    <a:lnTo>
                      <a:pt x="14" y="9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9"/>
                    </a:lnTo>
                    <a:moveTo>
                      <a:pt x="5" y="5"/>
                    </a:move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5" y="5"/>
                    </a:lnTo>
                    <a:moveTo>
                      <a:pt x="0" y="2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0514"/>
              <p:cNvSpPr>
                <a:spLocks noEditPoints="1"/>
              </p:cNvSpPr>
              <p:nvPr/>
            </p:nvSpPr>
            <p:spPr bwMode="auto">
              <a:xfrm>
                <a:off x="-489" y="3259"/>
                <a:ext cx="24" cy="14"/>
              </a:xfrm>
              <a:custGeom>
                <a:avLst/>
                <a:gdLst>
                  <a:gd name="T0" fmla="*/ 9 w 10"/>
                  <a:gd name="T1" fmla="*/ 6 h 6"/>
                  <a:gd name="T2" fmla="*/ 9 w 10"/>
                  <a:gd name="T3" fmla="*/ 6 h 6"/>
                  <a:gd name="T4" fmla="*/ 10 w 10"/>
                  <a:gd name="T5" fmla="*/ 6 h 6"/>
                  <a:gd name="T6" fmla="*/ 10 w 10"/>
                  <a:gd name="T7" fmla="*/ 6 h 6"/>
                  <a:gd name="T8" fmla="*/ 9 w 10"/>
                  <a:gd name="T9" fmla="*/ 6 h 6"/>
                  <a:gd name="T10" fmla="*/ 7 w 10"/>
                  <a:gd name="T11" fmla="*/ 5 h 6"/>
                  <a:gd name="T12" fmla="*/ 7 w 10"/>
                  <a:gd name="T13" fmla="*/ 5 h 6"/>
                  <a:gd name="T14" fmla="*/ 7 w 10"/>
                  <a:gd name="T15" fmla="*/ 5 h 6"/>
                  <a:gd name="T16" fmla="*/ 7 w 10"/>
                  <a:gd name="T17" fmla="*/ 5 h 6"/>
                  <a:gd name="T18" fmla="*/ 7 w 10"/>
                  <a:gd name="T19" fmla="*/ 5 h 6"/>
                  <a:gd name="T20" fmla="*/ 2 w 10"/>
                  <a:gd name="T21" fmla="*/ 2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2 h 6"/>
                  <a:gd name="T30" fmla="*/ 0 w 10"/>
                  <a:gd name="T31" fmla="*/ 1 h 6"/>
                  <a:gd name="T32" fmla="*/ 0 w 10"/>
                  <a:gd name="T33" fmla="*/ 1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1 h 6"/>
                  <a:gd name="T40" fmla="*/ 0 w 10"/>
                  <a:gd name="T41" fmla="*/ 0 h 6"/>
                  <a:gd name="T42" fmla="*/ 0 w 10"/>
                  <a:gd name="T43" fmla="*/ 0 h 6"/>
                  <a:gd name="T44" fmla="*/ 0 w 10"/>
                  <a:gd name="T45" fmla="*/ 1 h 6"/>
                  <a:gd name="T46" fmla="*/ 0 w 10"/>
                  <a:gd name="T47" fmla="*/ 1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6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0515"/>
              <p:cNvSpPr>
                <a:spLocks noEditPoints="1"/>
              </p:cNvSpPr>
              <p:nvPr/>
            </p:nvSpPr>
            <p:spPr bwMode="auto">
              <a:xfrm>
                <a:off x="-482" y="3238"/>
                <a:ext cx="29" cy="38"/>
              </a:xfrm>
              <a:custGeom>
                <a:avLst/>
                <a:gdLst>
                  <a:gd name="T0" fmla="*/ 5 w 12"/>
                  <a:gd name="T1" fmla="*/ 15 h 16"/>
                  <a:gd name="T2" fmla="*/ 5 w 12"/>
                  <a:gd name="T3" fmla="*/ 15 h 16"/>
                  <a:gd name="T4" fmla="*/ 6 w 12"/>
                  <a:gd name="T5" fmla="*/ 16 h 16"/>
                  <a:gd name="T6" fmla="*/ 6 w 12"/>
                  <a:gd name="T7" fmla="*/ 16 h 16"/>
                  <a:gd name="T8" fmla="*/ 5 w 12"/>
                  <a:gd name="T9" fmla="*/ 15 h 16"/>
                  <a:gd name="T10" fmla="*/ 9 w 12"/>
                  <a:gd name="T11" fmla="*/ 9 h 16"/>
                  <a:gd name="T12" fmla="*/ 9 w 12"/>
                  <a:gd name="T13" fmla="*/ 10 h 16"/>
                  <a:gd name="T14" fmla="*/ 10 w 12"/>
                  <a:gd name="T15" fmla="*/ 10 h 16"/>
                  <a:gd name="T16" fmla="*/ 10 w 12"/>
                  <a:gd name="T17" fmla="*/ 10 h 16"/>
                  <a:gd name="T18" fmla="*/ 9 w 12"/>
                  <a:gd name="T19" fmla="*/ 9 h 16"/>
                  <a:gd name="T20" fmla="*/ 8 w 12"/>
                  <a:gd name="T21" fmla="*/ 8 h 16"/>
                  <a:gd name="T22" fmla="*/ 7 w 12"/>
                  <a:gd name="T23" fmla="*/ 8 h 16"/>
                  <a:gd name="T24" fmla="*/ 7 w 12"/>
                  <a:gd name="T25" fmla="*/ 9 h 16"/>
                  <a:gd name="T26" fmla="*/ 8 w 12"/>
                  <a:gd name="T27" fmla="*/ 8 h 16"/>
                  <a:gd name="T28" fmla="*/ 8 w 12"/>
                  <a:gd name="T29" fmla="*/ 8 h 16"/>
                  <a:gd name="T30" fmla="*/ 12 w 12"/>
                  <a:gd name="T31" fmla="*/ 6 h 16"/>
                  <a:gd name="T32" fmla="*/ 11 w 12"/>
                  <a:gd name="T33" fmla="*/ 7 h 16"/>
                  <a:gd name="T34" fmla="*/ 12 w 12"/>
                  <a:gd name="T35" fmla="*/ 7 h 16"/>
                  <a:gd name="T36" fmla="*/ 12 w 12"/>
                  <a:gd name="T37" fmla="*/ 6 h 16"/>
                  <a:gd name="T38" fmla="*/ 12 w 12"/>
                  <a:gd name="T39" fmla="*/ 6 h 16"/>
                  <a:gd name="T40" fmla="*/ 10 w 12"/>
                  <a:gd name="T41" fmla="*/ 4 h 16"/>
                  <a:gd name="T42" fmla="*/ 9 w 12"/>
                  <a:gd name="T43" fmla="*/ 5 h 16"/>
                  <a:gd name="T44" fmla="*/ 9 w 12"/>
                  <a:gd name="T45" fmla="*/ 6 h 16"/>
                  <a:gd name="T46" fmla="*/ 9 w 12"/>
                  <a:gd name="T47" fmla="*/ 6 h 16"/>
                  <a:gd name="T48" fmla="*/ 10 w 12"/>
                  <a:gd name="T49" fmla="*/ 5 h 16"/>
                  <a:gd name="T50" fmla="*/ 10 w 12"/>
                  <a:gd name="T51" fmla="*/ 4 h 16"/>
                  <a:gd name="T52" fmla="*/ 2 w 12"/>
                  <a:gd name="T53" fmla="*/ 4 h 16"/>
                  <a:gd name="T54" fmla="*/ 2 w 12"/>
                  <a:gd name="T55" fmla="*/ 5 h 16"/>
                  <a:gd name="T56" fmla="*/ 3 w 12"/>
                  <a:gd name="T57" fmla="*/ 6 h 16"/>
                  <a:gd name="T58" fmla="*/ 3 w 12"/>
                  <a:gd name="T59" fmla="*/ 5 h 16"/>
                  <a:gd name="T60" fmla="*/ 2 w 12"/>
                  <a:gd name="T61" fmla="*/ 4 h 16"/>
                  <a:gd name="T62" fmla="*/ 0 w 12"/>
                  <a:gd name="T63" fmla="*/ 3 h 16"/>
                  <a:gd name="T64" fmla="*/ 0 w 12"/>
                  <a:gd name="T65" fmla="*/ 4 h 16"/>
                  <a:gd name="T66" fmla="*/ 1 w 12"/>
                  <a:gd name="T67" fmla="*/ 5 h 16"/>
                  <a:gd name="T68" fmla="*/ 2 w 12"/>
                  <a:gd name="T69" fmla="*/ 4 h 16"/>
                  <a:gd name="T70" fmla="*/ 0 w 12"/>
                  <a:gd name="T71" fmla="*/ 3 h 16"/>
                  <a:gd name="T72" fmla="*/ 4 w 12"/>
                  <a:gd name="T73" fmla="*/ 1 h 16"/>
                  <a:gd name="T74" fmla="*/ 3 w 12"/>
                  <a:gd name="T75" fmla="*/ 2 h 16"/>
                  <a:gd name="T76" fmla="*/ 5 w 12"/>
                  <a:gd name="T77" fmla="*/ 3 h 16"/>
                  <a:gd name="T78" fmla="*/ 5 w 12"/>
                  <a:gd name="T79" fmla="*/ 2 h 16"/>
                  <a:gd name="T80" fmla="*/ 4 w 12"/>
                  <a:gd name="T81" fmla="*/ 1 h 16"/>
                  <a:gd name="T82" fmla="*/ 2 w 12"/>
                  <a:gd name="T83" fmla="*/ 0 h 16"/>
                  <a:gd name="T84" fmla="*/ 2 w 12"/>
                  <a:gd name="T85" fmla="*/ 1 h 16"/>
                  <a:gd name="T86" fmla="*/ 3 w 12"/>
                  <a:gd name="T87" fmla="*/ 2 h 16"/>
                  <a:gd name="T88" fmla="*/ 3 w 12"/>
                  <a:gd name="T89" fmla="*/ 1 h 16"/>
                  <a:gd name="T90" fmla="*/ 2 w 12"/>
                  <a:gd name="T9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" h="16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6" y="16"/>
                      <a:pt x="5" y="15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10"/>
                    </a:cubicBezTo>
                    <a:cubicBezTo>
                      <a:pt x="9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9" y="9"/>
                    </a:cubicBezTo>
                    <a:moveTo>
                      <a:pt x="8" y="8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moveTo>
                      <a:pt x="12" y="6"/>
                    </a:moveTo>
                    <a:cubicBezTo>
                      <a:pt x="11" y="6"/>
                      <a:pt x="11" y="6"/>
                      <a:pt x="11" y="7"/>
                    </a:cubicBezTo>
                    <a:cubicBezTo>
                      <a:pt x="11" y="7"/>
                      <a:pt x="11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10" y="4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moveTo>
                      <a:pt x="2" y="4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6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1" y="4"/>
                      <a:pt x="1" y="4"/>
                      <a:pt x="0" y="3"/>
                    </a:cubicBezTo>
                    <a:moveTo>
                      <a:pt x="4" y="1"/>
                    </a:moveTo>
                    <a:cubicBezTo>
                      <a:pt x="4" y="1"/>
                      <a:pt x="4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4" y="1"/>
                      <a:pt x="4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0516"/>
              <p:cNvSpPr>
                <a:spLocks noEditPoints="1"/>
              </p:cNvSpPr>
              <p:nvPr/>
            </p:nvSpPr>
            <p:spPr bwMode="auto">
              <a:xfrm>
                <a:off x="-484" y="3224"/>
                <a:ext cx="40" cy="42"/>
              </a:xfrm>
              <a:custGeom>
                <a:avLst/>
                <a:gdLst>
                  <a:gd name="T0" fmla="*/ 9 w 17"/>
                  <a:gd name="T1" fmla="*/ 17 h 18"/>
                  <a:gd name="T2" fmla="*/ 10 w 17"/>
                  <a:gd name="T3" fmla="*/ 18 h 18"/>
                  <a:gd name="T4" fmla="*/ 7 w 17"/>
                  <a:gd name="T5" fmla="*/ 16 h 18"/>
                  <a:gd name="T6" fmla="*/ 7 w 17"/>
                  <a:gd name="T7" fmla="*/ 16 h 18"/>
                  <a:gd name="T8" fmla="*/ 7 w 17"/>
                  <a:gd name="T9" fmla="*/ 16 h 18"/>
                  <a:gd name="T10" fmla="*/ 2 w 17"/>
                  <a:gd name="T11" fmla="*/ 13 h 18"/>
                  <a:gd name="T12" fmla="*/ 3 w 17"/>
                  <a:gd name="T13" fmla="*/ 13 h 18"/>
                  <a:gd name="T14" fmla="*/ 0 w 17"/>
                  <a:gd name="T15" fmla="*/ 11 h 18"/>
                  <a:gd name="T16" fmla="*/ 1 w 17"/>
                  <a:gd name="T17" fmla="*/ 12 h 18"/>
                  <a:gd name="T18" fmla="*/ 0 w 17"/>
                  <a:gd name="T19" fmla="*/ 11 h 18"/>
                  <a:gd name="T20" fmla="*/ 14 w 17"/>
                  <a:gd name="T21" fmla="*/ 10 h 18"/>
                  <a:gd name="T22" fmla="*/ 15 w 17"/>
                  <a:gd name="T23" fmla="*/ 10 h 18"/>
                  <a:gd name="T24" fmla="*/ 12 w 17"/>
                  <a:gd name="T25" fmla="*/ 8 h 18"/>
                  <a:gd name="T26" fmla="*/ 12 w 17"/>
                  <a:gd name="T27" fmla="*/ 9 h 18"/>
                  <a:gd name="T28" fmla="*/ 12 w 17"/>
                  <a:gd name="T29" fmla="*/ 8 h 18"/>
                  <a:gd name="T30" fmla="*/ 15 w 17"/>
                  <a:gd name="T31" fmla="*/ 8 h 18"/>
                  <a:gd name="T32" fmla="*/ 16 w 17"/>
                  <a:gd name="T33" fmla="*/ 8 h 18"/>
                  <a:gd name="T34" fmla="*/ 16 w 17"/>
                  <a:gd name="T35" fmla="*/ 6 h 18"/>
                  <a:gd name="T36" fmla="*/ 16 w 17"/>
                  <a:gd name="T37" fmla="*/ 8 h 18"/>
                  <a:gd name="T38" fmla="*/ 16 w 17"/>
                  <a:gd name="T39" fmla="*/ 6 h 18"/>
                  <a:gd name="T40" fmla="*/ 13 w 17"/>
                  <a:gd name="T41" fmla="*/ 7 h 18"/>
                  <a:gd name="T42" fmla="*/ 14 w 17"/>
                  <a:gd name="T43" fmla="*/ 5 h 18"/>
                  <a:gd name="T44" fmla="*/ 6 w 17"/>
                  <a:gd name="T45" fmla="*/ 5 h 18"/>
                  <a:gd name="T46" fmla="*/ 7 w 17"/>
                  <a:gd name="T47" fmla="*/ 6 h 18"/>
                  <a:gd name="T48" fmla="*/ 6 w 17"/>
                  <a:gd name="T49" fmla="*/ 5 h 18"/>
                  <a:gd name="T50" fmla="*/ 4 w 17"/>
                  <a:gd name="T51" fmla="*/ 4 h 18"/>
                  <a:gd name="T52" fmla="*/ 6 w 17"/>
                  <a:gd name="T53" fmla="*/ 4 h 18"/>
                  <a:gd name="T54" fmla="*/ 8 w 17"/>
                  <a:gd name="T55" fmla="*/ 1 h 18"/>
                  <a:gd name="T56" fmla="*/ 9 w 17"/>
                  <a:gd name="T57" fmla="*/ 4 h 18"/>
                  <a:gd name="T58" fmla="*/ 8 w 17"/>
                  <a:gd name="T59" fmla="*/ 1 h 18"/>
                  <a:gd name="T60" fmla="*/ 5 w 17"/>
                  <a:gd name="T61" fmla="*/ 2 h 18"/>
                  <a:gd name="T62" fmla="*/ 8 w 17"/>
                  <a:gd name="T63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" h="18">
                    <a:moveTo>
                      <a:pt x="9" y="17"/>
                    </a:moveTo>
                    <a:cubicBezTo>
                      <a:pt x="9" y="17"/>
                      <a:pt x="9" y="17"/>
                      <a:pt x="9" y="17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0" y="17"/>
                      <a:pt x="9" y="17"/>
                      <a:pt x="9" y="17"/>
                    </a:cubicBezTo>
                    <a:moveTo>
                      <a:pt x="7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2" y="13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3"/>
                      <a:pt x="3" y="13"/>
                    </a:cubicBezTo>
                    <a:cubicBezTo>
                      <a:pt x="3" y="13"/>
                      <a:pt x="2" y="13"/>
                      <a:pt x="2" y="13"/>
                    </a:cubicBezTo>
                    <a:moveTo>
                      <a:pt x="0" y="11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moveTo>
                      <a:pt x="14" y="9"/>
                    </a:moveTo>
                    <a:cubicBezTo>
                      <a:pt x="14" y="9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4" y="9"/>
                      <a:pt x="14" y="9"/>
                    </a:cubicBezTo>
                    <a:moveTo>
                      <a:pt x="12" y="8"/>
                    </a:moveTo>
                    <a:cubicBezTo>
                      <a:pt x="12" y="8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6" y="6"/>
                    </a:moveTo>
                    <a:cubicBezTo>
                      <a:pt x="16" y="7"/>
                      <a:pt x="15" y="7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7"/>
                      <a:pt x="17" y="6"/>
                    </a:cubicBezTo>
                    <a:cubicBezTo>
                      <a:pt x="17" y="6"/>
                      <a:pt x="16" y="6"/>
                      <a:pt x="16" y="6"/>
                    </a:cubicBezTo>
                    <a:moveTo>
                      <a:pt x="14" y="5"/>
                    </a:moveTo>
                    <a:cubicBezTo>
                      <a:pt x="14" y="5"/>
                      <a:pt x="13" y="6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6"/>
                      <a:pt x="14" y="6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8" y="5"/>
                    </a:cubicBezTo>
                    <a:cubicBezTo>
                      <a:pt x="7" y="5"/>
                      <a:pt x="7" y="5"/>
                      <a:pt x="6" y="5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4"/>
                      <a:pt x="5" y="4"/>
                      <a:pt x="4" y="4"/>
                    </a:cubicBezTo>
                    <a:moveTo>
                      <a:pt x="8" y="1"/>
                    </a:moveTo>
                    <a:cubicBezTo>
                      <a:pt x="8" y="2"/>
                      <a:pt x="8" y="2"/>
                      <a:pt x="7" y="3"/>
                    </a:cubicBezTo>
                    <a:cubicBezTo>
                      <a:pt x="8" y="3"/>
                      <a:pt x="8" y="3"/>
                      <a:pt x="9" y="4"/>
                    </a:cubicBezTo>
                    <a:cubicBezTo>
                      <a:pt x="9" y="3"/>
                      <a:pt x="9" y="3"/>
                      <a:pt x="10" y="2"/>
                    </a:cubicBezTo>
                    <a:cubicBezTo>
                      <a:pt x="9" y="2"/>
                      <a:pt x="9" y="1"/>
                      <a:pt x="8" y="1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7" y="1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0517"/>
              <p:cNvSpPr>
                <a:spLocks noEditPoints="1"/>
              </p:cNvSpPr>
              <p:nvPr/>
            </p:nvSpPr>
            <p:spPr bwMode="auto">
              <a:xfrm>
                <a:off x="-486" y="3254"/>
                <a:ext cx="23" cy="17"/>
              </a:xfrm>
              <a:custGeom>
                <a:avLst/>
                <a:gdLst>
                  <a:gd name="T0" fmla="*/ 9 w 10"/>
                  <a:gd name="T1" fmla="*/ 5 h 7"/>
                  <a:gd name="T2" fmla="*/ 9 w 10"/>
                  <a:gd name="T3" fmla="*/ 6 h 7"/>
                  <a:gd name="T4" fmla="*/ 10 w 10"/>
                  <a:gd name="T5" fmla="*/ 7 h 7"/>
                  <a:gd name="T6" fmla="*/ 10 w 10"/>
                  <a:gd name="T7" fmla="*/ 6 h 7"/>
                  <a:gd name="T8" fmla="*/ 9 w 10"/>
                  <a:gd name="T9" fmla="*/ 5 h 7"/>
                  <a:gd name="T10" fmla="*/ 8 w 10"/>
                  <a:gd name="T11" fmla="*/ 4 h 7"/>
                  <a:gd name="T12" fmla="*/ 7 w 10"/>
                  <a:gd name="T13" fmla="*/ 5 h 7"/>
                  <a:gd name="T14" fmla="*/ 7 w 10"/>
                  <a:gd name="T15" fmla="*/ 5 h 7"/>
                  <a:gd name="T16" fmla="*/ 8 w 10"/>
                  <a:gd name="T17" fmla="*/ 4 h 7"/>
                  <a:gd name="T18" fmla="*/ 8 w 10"/>
                  <a:gd name="T19" fmla="*/ 4 h 7"/>
                  <a:gd name="T20" fmla="*/ 2 w 10"/>
                  <a:gd name="T21" fmla="*/ 1 h 7"/>
                  <a:gd name="T22" fmla="*/ 2 w 10"/>
                  <a:gd name="T23" fmla="*/ 2 h 7"/>
                  <a:gd name="T24" fmla="*/ 3 w 10"/>
                  <a:gd name="T25" fmla="*/ 2 h 7"/>
                  <a:gd name="T26" fmla="*/ 3 w 10"/>
                  <a:gd name="T27" fmla="*/ 1 h 7"/>
                  <a:gd name="T28" fmla="*/ 2 w 10"/>
                  <a:gd name="T29" fmla="*/ 1 h 7"/>
                  <a:gd name="T30" fmla="*/ 0 w 10"/>
                  <a:gd name="T31" fmla="*/ 0 h 7"/>
                  <a:gd name="T32" fmla="*/ 0 w 10"/>
                  <a:gd name="T33" fmla="*/ 0 h 7"/>
                  <a:gd name="T34" fmla="*/ 1 w 10"/>
                  <a:gd name="T35" fmla="*/ 1 h 7"/>
                  <a:gd name="T36" fmla="*/ 2 w 10"/>
                  <a:gd name="T37" fmla="*/ 0 h 7"/>
                  <a:gd name="T38" fmla="*/ 0 w 10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7">
                    <a:moveTo>
                      <a:pt x="9" y="5"/>
                    </a:moveTo>
                    <a:cubicBezTo>
                      <a:pt x="9" y="5"/>
                      <a:pt x="9" y="6"/>
                      <a:pt x="9" y="6"/>
                    </a:cubicBezTo>
                    <a:cubicBezTo>
                      <a:pt x="9" y="6"/>
                      <a:pt x="10" y="6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8" y="4"/>
                    </a:move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8" y="5"/>
                      <a:pt x="8" y="5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0518"/>
              <p:cNvSpPr>
                <a:spLocks noEditPoints="1"/>
              </p:cNvSpPr>
              <p:nvPr/>
            </p:nvSpPr>
            <p:spPr bwMode="auto">
              <a:xfrm>
                <a:off x="-678" y="3594"/>
                <a:ext cx="10" cy="7"/>
              </a:xfrm>
              <a:custGeom>
                <a:avLst/>
                <a:gdLst>
                  <a:gd name="T0" fmla="*/ 3 w 4"/>
                  <a:gd name="T1" fmla="*/ 2 h 3"/>
                  <a:gd name="T2" fmla="*/ 3 w 4"/>
                  <a:gd name="T3" fmla="*/ 2 h 3"/>
                  <a:gd name="T4" fmla="*/ 4 w 4"/>
                  <a:gd name="T5" fmla="*/ 3 h 3"/>
                  <a:gd name="T6" fmla="*/ 4 w 4"/>
                  <a:gd name="T7" fmla="*/ 2 h 3"/>
                  <a:gd name="T8" fmla="*/ 3 w 4"/>
                  <a:gd name="T9" fmla="*/ 2 h 3"/>
                  <a:gd name="T10" fmla="*/ 2 w 4"/>
                  <a:gd name="T11" fmla="*/ 1 h 3"/>
                  <a:gd name="T12" fmla="*/ 2 w 4"/>
                  <a:gd name="T13" fmla="*/ 2 h 3"/>
                  <a:gd name="T14" fmla="*/ 3 w 4"/>
                  <a:gd name="T15" fmla="*/ 2 h 3"/>
                  <a:gd name="T16" fmla="*/ 3 w 4"/>
                  <a:gd name="T17" fmla="*/ 1 h 3"/>
                  <a:gd name="T18" fmla="*/ 2 w 4"/>
                  <a:gd name="T19" fmla="*/ 1 h 3"/>
                  <a:gd name="T20" fmla="*/ 2 w 4"/>
                  <a:gd name="T21" fmla="*/ 1 h 3"/>
                  <a:gd name="T22" fmla="*/ 1 w 4"/>
                  <a:gd name="T23" fmla="*/ 1 h 3"/>
                  <a:gd name="T24" fmla="*/ 2 w 4"/>
                  <a:gd name="T25" fmla="*/ 2 h 3"/>
                  <a:gd name="T26" fmla="*/ 2 w 4"/>
                  <a:gd name="T27" fmla="*/ 1 h 3"/>
                  <a:gd name="T28" fmla="*/ 2 w 4"/>
                  <a:gd name="T29" fmla="*/ 1 h 3"/>
                  <a:gd name="T30" fmla="*/ 0 w 4"/>
                  <a:gd name="T31" fmla="*/ 0 h 3"/>
                  <a:gd name="T32" fmla="*/ 0 w 4"/>
                  <a:gd name="T33" fmla="*/ 1 h 3"/>
                  <a:gd name="T34" fmla="*/ 1 w 4"/>
                  <a:gd name="T35" fmla="*/ 1 h 3"/>
                  <a:gd name="T36" fmla="*/ 1 w 4"/>
                  <a:gd name="T37" fmla="*/ 1 h 3"/>
                  <a:gd name="T38" fmla="*/ 0 w 4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0519"/>
              <p:cNvSpPr>
                <a:spLocks noEditPoints="1"/>
              </p:cNvSpPr>
              <p:nvPr/>
            </p:nvSpPr>
            <p:spPr bwMode="auto">
              <a:xfrm>
                <a:off x="-663" y="3571"/>
                <a:ext cx="9" cy="7"/>
              </a:xfrm>
              <a:custGeom>
                <a:avLst/>
                <a:gdLst>
                  <a:gd name="T0" fmla="*/ 3 w 4"/>
                  <a:gd name="T1" fmla="*/ 2 h 3"/>
                  <a:gd name="T2" fmla="*/ 3 w 4"/>
                  <a:gd name="T3" fmla="*/ 2 h 3"/>
                  <a:gd name="T4" fmla="*/ 4 w 4"/>
                  <a:gd name="T5" fmla="*/ 3 h 3"/>
                  <a:gd name="T6" fmla="*/ 4 w 4"/>
                  <a:gd name="T7" fmla="*/ 3 h 3"/>
                  <a:gd name="T8" fmla="*/ 3 w 4"/>
                  <a:gd name="T9" fmla="*/ 2 h 3"/>
                  <a:gd name="T10" fmla="*/ 3 w 4"/>
                  <a:gd name="T11" fmla="*/ 2 h 3"/>
                  <a:gd name="T12" fmla="*/ 3 w 4"/>
                  <a:gd name="T13" fmla="*/ 2 h 3"/>
                  <a:gd name="T14" fmla="*/ 4 w 4"/>
                  <a:gd name="T15" fmla="*/ 2 h 3"/>
                  <a:gd name="T16" fmla="*/ 4 w 4"/>
                  <a:gd name="T17" fmla="*/ 2 h 3"/>
                  <a:gd name="T18" fmla="*/ 3 w 4"/>
                  <a:gd name="T19" fmla="*/ 2 h 3"/>
                  <a:gd name="T20" fmla="*/ 2 w 4"/>
                  <a:gd name="T21" fmla="*/ 1 h 3"/>
                  <a:gd name="T22" fmla="*/ 2 w 4"/>
                  <a:gd name="T23" fmla="*/ 1 h 3"/>
                  <a:gd name="T24" fmla="*/ 3 w 4"/>
                  <a:gd name="T25" fmla="*/ 1 h 3"/>
                  <a:gd name="T26" fmla="*/ 3 w 4"/>
                  <a:gd name="T27" fmla="*/ 1 h 3"/>
                  <a:gd name="T28" fmla="*/ 2 w 4"/>
                  <a:gd name="T29" fmla="*/ 1 h 3"/>
                  <a:gd name="T30" fmla="*/ 1 w 4"/>
                  <a:gd name="T31" fmla="*/ 1 h 3"/>
                  <a:gd name="T32" fmla="*/ 1 w 4"/>
                  <a:gd name="T33" fmla="*/ 1 h 3"/>
                  <a:gd name="T34" fmla="*/ 2 w 4"/>
                  <a:gd name="T35" fmla="*/ 1 h 3"/>
                  <a:gd name="T36" fmla="*/ 2 w 4"/>
                  <a:gd name="T37" fmla="*/ 1 h 3"/>
                  <a:gd name="T38" fmla="*/ 1 w 4"/>
                  <a:gd name="T39" fmla="*/ 1 h 3"/>
                  <a:gd name="T40" fmla="*/ 0 w 4"/>
                  <a:gd name="T41" fmla="*/ 0 h 3"/>
                  <a:gd name="T42" fmla="*/ 0 w 4"/>
                  <a:gd name="T43" fmla="*/ 0 h 3"/>
                  <a:gd name="T44" fmla="*/ 1 w 4"/>
                  <a:gd name="T45" fmla="*/ 1 h 3"/>
                  <a:gd name="T46" fmla="*/ 1 w 4"/>
                  <a:gd name="T47" fmla="*/ 1 h 3"/>
                  <a:gd name="T48" fmla="*/ 0 w 4"/>
                  <a:gd name="T4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Oval 10520"/>
              <p:cNvSpPr>
                <a:spLocks noChangeArrowheads="1"/>
              </p:cNvSpPr>
              <p:nvPr/>
            </p:nvSpPr>
            <p:spPr bwMode="auto">
              <a:xfrm>
                <a:off x="-637" y="354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0521"/>
              <p:cNvSpPr>
                <a:spLocks noEditPoints="1"/>
              </p:cNvSpPr>
              <p:nvPr/>
            </p:nvSpPr>
            <p:spPr bwMode="auto">
              <a:xfrm>
                <a:off x="-741" y="3302"/>
                <a:ext cx="252" cy="406"/>
              </a:xfrm>
              <a:custGeom>
                <a:avLst/>
                <a:gdLst>
                  <a:gd name="T0" fmla="*/ 4 w 107"/>
                  <a:gd name="T1" fmla="*/ 171 h 172"/>
                  <a:gd name="T2" fmla="*/ 2 w 107"/>
                  <a:gd name="T3" fmla="*/ 168 h 172"/>
                  <a:gd name="T4" fmla="*/ 2 w 107"/>
                  <a:gd name="T5" fmla="*/ 168 h 172"/>
                  <a:gd name="T6" fmla="*/ 0 w 107"/>
                  <a:gd name="T7" fmla="*/ 167 h 172"/>
                  <a:gd name="T8" fmla="*/ 7 w 107"/>
                  <a:gd name="T9" fmla="*/ 159 h 172"/>
                  <a:gd name="T10" fmla="*/ 6 w 107"/>
                  <a:gd name="T11" fmla="*/ 161 h 172"/>
                  <a:gd name="T12" fmla="*/ 12 w 107"/>
                  <a:gd name="T13" fmla="*/ 150 h 172"/>
                  <a:gd name="T14" fmla="*/ 21 w 107"/>
                  <a:gd name="T15" fmla="*/ 138 h 172"/>
                  <a:gd name="T16" fmla="*/ 26 w 107"/>
                  <a:gd name="T17" fmla="*/ 131 h 172"/>
                  <a:gd name="T18" fmla="*/ 27 w 107"/>
                  <a:gd name="T19" fmla="*/ 129 h 172"/>
                  <a:gd name="T20" fmla="*/ 26 w 107"/>
                  <a:gd name="T21" fmla="*/ 127 h 172"/>
                  <a:gd name="T22" fmla="*/ 31 w 107"/>
                  <a:gd name="T23" fmla="*/ 123 h 172"/>
                  <a:gd name="T24" fmla="*/ 30 w 107"/>
                  <a:gd name="T25" fmla="*/ 122 h 172"/>
                  <a:gd name="T26" fmla="*/ 34 w 107"/>
                  <a:gd name="T27" fmla="*/ 119 h 172"/>
                  <a:gd name="T28" fmla="*/ 33 w 107"/>
                  <a:gd name="T29" fmla="*/ 119 h 172"/>
                  <a:gd name="T30" fmla="*/ 29 w 107"/>
                  <a:gd name="T31" fmla="*/ 121 h 172"/>
                  <a:gd name="T32" fmla="*/ 35 w 107"/>
                  <a:gd name="T33" fmla="*/ 115 h 172"/>
                  <a:gd name="T34" fmla="*/ 36 w 107"/>
                  <a:gd name="T35" fmla="*/ 115 h 172"/>
                  <a:gd name="T36" fmla="*/ 35 w 107"/>
                  <a:gd name="T37" fmla="*/ 114 h 172"/>
                  <a:gd name="T38" fmla="*/ 34 w 107"/>
                  <a:gd name="T39" fmla="*/ 114 h 172"/>
                  <a:gd name="T40" fmla="*/ 38 w 107"/>
                  <a:gd name="T41" fmla="*/ 112 h 172"/>
                  <a:gd name="T42" fmla="*/ 35 w 107"/>
                  <a:gd name="T43" fmla="*/ 110 h 172"/>
                  <a:gd name="T44" fmla="*/ 44 w 107"/>
                  <a:gd name="T45" fmla="*/ 105 h 172"/>
                  <a:gd name="T46" fmla="*/ 44 w 107"/>
                  <a:gd name="T47" fmla="*/ 104 h 172"/>
                  <a:gd name="T48" fmla="*/ 43 w 107"/>
                  <a:gd name="T49" fmla="*/ 104 h 172"/>
                  <a:gd name="T50" fmla="*/ 39 w 107"/>
                  <a:gd name="T51" fmla="*/ 104 h 172"/>
                  <a:gd name="T52" fmla="*/ 47 w 107"/>
                  <a:gd name="T53" fmla="*/ 105 h 172"/>
                  <a:gd name="T54" fmla="*/ 55 w 107"/>
                  <a:gd name="T55" fmla="*/ 93 h 172"/>
                  <a:gd name="T56" fmla="*/ 52 w 107"/>
                  <a:gd name="T57" fmla="*/ 91 h 172"/>
                  <a:gd name="T58" fmla="*/ 50 w 107"/>
                  <a:gd name="T59" fmla="*/ 90 h 172"/>
                  <a:gd name="T60" fmla="*/ 47 w 107"/>
                  <a:gd name="T61" fmla="*/ 89 h 172"/>
                  <a:gd name="T62" fmla="*/ 61 w 107"/>
                  <a:gd name="T63" fmla="*/ 80 h 172"/>
                  <a:gd name="T64" fmla="*/ 57 w 107"/>
                  <a:gd name="T65" fmla="*/ 77 h 172"/>
                  <a:gd name="T66" fmla="*/ 60 w 107"/>
                  <a:gd name="T67" fmla="*/ 78 h 172"/>
                  <a:gd name="T68" fmla="*/ 58 w 107"/>
                  <a:gd name="T69" fmla="*/ 77 h 172"/>
                  <a:gd name="T70" fmla="*/ 55 w 107"/>
                  <a:gd name="T71" fmla="*/ 75 h 172"/>
                  <a:gd name="T72" fmla="*/ 66 w 107"/>
                  <a:gd name="T73" fmla="*/ 57 h 172"/>
                  <a:gd name="T74" fmla="*/ 78 w 107"/>
                  <a:gd name="T75" fmla="*/ 54 h 172"/>
                  <a:gd name="T76" fmla="*/ 81 w 107"/>
                  <a:gd name="T77" fmla="*/ 51 h 172"/>
                  <a:gd name="T78" fmla="*/ 70 w 107"/>
                  <a:gd name="T79" fmla="*/ 49 h 172"/>
                  <a:gd name="T80" fmla="*/ 73 w 107"/>
                  <a:gd name="T81" fmla="*/ 48 h 172"/>
                  <a:gd name="T82" fmla="*/ 72 w 107"/>
                  <a:gd name="T83" fmla="*/ 48 h 172"/>
                  <a:gd name="T84" fmla="*/ 85 w 107"/>
                  <a:gd name="T85" fmla="*/ 44 h 172"/>
                  <a:gd name="T86" fmla="*/ 76 w 107"/>
                  <a:gd name="T87" fmla="*/ 42 h 172"/>
                  <a:gd name="T88" fmla="*/ 74 w 107"/>
                  <a:gd name="T89" fmla="*/ 41 h 172"/>
                  <a:gd name="T90" fmla="*/ 88 w 107"/>
                  <a:gd name="T91" fmla="*/ 40 h 172"/>
                  <a:gd name="T92" fmla="*/ 76 w 107"/>
                  <a:gd name="T93" fmla="*/ 39 h 172"/>
                  <a:gd name="T94" fmla="*/ 87 w 107"/>
                  <a:gd name="T95" fmla="*/ 38 h 172"/>
                  <a:gd name="T96" fmla="*/ 85 w 107"/>
                  <a:gd name="T97" fmla="*/ 36 h 172"/>
                  <a:gd name="T98" fmla="*/ 81 w 107"/>
                  <a:gd name="T99" fmla="*/ 35 h 172"/>
                  <a:gd name="T100" fmla="*/ 78 w 107"/>
                  <a:gd name="T101" fmla="*/ 34 h 172"/>
                  <a:gd name="T102" fmla="*/ 91 w 107"/>
                  <a:gd name="T103" fmla="*/ 35 h 172"/>
                  <a:gd name="T104" fmla="*/ 90 w 107"/>
                  <a:gd name="T105" fmla="*/ 34 h 172"/>
                  <a:gd name="T106" fmla="*/ 88 w 107"/>
                  <a:gd name="T107" fmla="*/ 30 h 172"/>
                  <a:gd name="T108" fmla="*/ 84 w 107"/>
                  <a:gd name="T109" fmla="*/ 28 h 172"/>
                  <a:gd name="T110" fmla="*/ 94 w 107"/>
                  <a:gd name="T111" fmla="*/ 19 h 172"/>
                  <a:gd name="T112" fmla="*/ 99 w 107"/>
                  <a:gd name="T113" fmla="*/ 18 h 172"/>
                  <a:gd name="T114" fmla="*/ 96 w 107"/>
                  <a:gd name="T115" fmla="*/ 16 h 172"/>
                  <a:gd name="T116" fmla="*/ 90 w 107"/>
                  <a:gd name="T117" fmla="*/ 13 h 172"/>
                  <a:gd name="T118" fmla="*/ 101 w 107"/>
                  <a:gd name="T119" fmla="*/ 8 h 172"/>
                  <a:gd name="T120" fmla="*/ 104 w 107"/>
                  <a:gd name="T121" fmla="*/ 5 h 172"/>
                  <a:gd name="T122" fmla="*/ 97 w 107"/>
                  <a:gd name="T123" fmla="*/ 3 h 172"/>
                  <a:gd name="T124" fmla="*/ 99 w 107"/>
                  <a:gd name="T125" fmla="*/ 1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7" h="172">
                    <a:moveTo>
                      <a:pt x="4" y="171"/>
                    </a:move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moveTo>
                      <a:pt x="4" y="171"/>
                    </a:moveTo>
                    <a:cubicBezTo>
                      <a:pt x="3" y="171"/>
                      <a:pt x="3" y="171"/>
                      <a:pt x="3" y="171"/>
                    </a:cubicBezTo>
                    <a:cubicBezTo>
                      <a:pt x="3" y="171"/>
                      <a:pt x="3" y="171"/>
                      <a:pt x="3" y="171"/>
                    </a:cubicBezTo>
                    <a:cubicBezTo>
                      <a:pt x="4" y="172"/>
                      <a:pt x="4" y="172"/>
                      <a:pt x="4" y="172"/>
                    </a:cubicBezTo>
                    <a:cubicBezTo>
                      <a:pt x="4" y="172"/>
                      <a:pt x="4" y="172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moveTo>
                      <a:pt x="5" y="169"/>
                    </a:moveTo>
                    <a:cubicBezTo>
                      <a:pt x="4" y="170"/>
                      <a:pt x="4" y="170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5" y="169"/>
                      <a:pt x="5" y="169"/>
                      <a:pt x="5" y="169"/>
                    </a:cubicBezTo>
                    <a:cubicBezTo>
                      <a:pt x="5" y="169"/>
                      <a:pt x="5" y="169"/>
                      <a:pt x="5" y="169"/>
                    </a:cubicBezTo>
                    <a:moveTo>
                      <a:pt x="1" y="169"/>
                    </a:moveTo>
                    <a:cubicBezTo>
                      <a:pt x="1" y="169"/>
                      <a:pt x="2" y="170"/>
                      <a:pt x="2" y="171"/>
                    </a:cubicBezTo>
                    <a:cubicBezTo>
                      <a:pt x="3" y="170"/>
                      <a:pt x="3" y="170"/>
                      <a:pt x="3" y="170"/>
                    </a:cubicBezTo>
                    <a:cubicBezTo>
                      <a:pt x="3" y="170"/>
                      <a:pt x="3" y="170"/>
                      <a:pt x="3" y="170"/>
                    </a:cubicBezTo>
                    <a:cubicBezTo>
                      <a:pt x="1" y="169"/>
                      <a:pt x="1" y="169"/>
                      <a:pt x="1" y="169"/>
                    </a:cubicBezTo>
                    <a:moveTo>
                      <a:pt x="2" y="168"/>
                    </a:moveTo>
                    <a:cubicBezTo>
                      <a:pt x="2" y="168"/>
                      <a:pt x="2" y="168"/>
                      <a:pt x="1" y="168"/>
                    </a:cubicBezTo>
                    <a:cubicBezTo>
                      <a:pt x="2" y="168"/>
                      <a:pt x="2" y="168"/>
                      <a:pt x="2" y="169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4" y="169"/>
                      <a:pt x="4" y="169"/>
                      <a:pt x="4" y="169"/>
                    </a:cubicBezTo>
                    <a:cubicBezTo>
                      <a:pt x="3" y="168"/>
                      <a:pt x="3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moveTo>
                      <a:pt x="0" y="167"/>
                    </a:move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moveTo>
                      <a:pt x="1" y="167"/>
                    </a:moveTo>
                    <a:cubicBezTo>
                      <a:pt x="1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moveTo>
                      <a:pt x="9" y="160"/>
                    </a:moveTo>
                    <a:cubicBezTo>
                      <a:pt x="8" y="163"/>
                      <a:pt x="8" y="163"/>
                      <a:pt x="8" y="163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10" y="161"/>
                      <a:pt x="10" y="161"/>
                      <a:pt x="10" y="161"/>
                    </a:cubicBezTo>
                    <a:cubicBezTo>
                      <a:pt x="10" y="161"/>
                      <a:pt x="10" y="161"/>
                      <a:pt x="9" y="160"/>
                    </a:cubicBezTo>
                    <a:moveTo>
                      <a:pt x="7" y="159"/>
                    </a:moveTo>
                    <a:cubicBezTo>
                      <a:pt x="7" y="160"/>
                      <a:pt x="6" y="162"/>
                      <a:pt x="5" y="163"/>
                    </a:cubicBezTo>
                    <a:cubicBezTo>
                      <a:pt x="5" y="163"/>
                      <a:pt x="5" y="163"/>
                      <a:pt x="5" y="163"/>
                    </a:cubicBezTo>
                    <a:cubicBezTo>
                      <a:pt x="7" y="164"/>
                      <a:pt x="7" y="164"/>
                      <a:pt x="7" y="164"/>
                    </a:cubicBezTo>
                    <a:cubicBezTo>
                      <a:pt x="8" y="163"/>
                      <a:pt x="8" y="163"/>
                      <a:pt x="8" y="163"/>
                    </a:cubicBezTo>
                    <a:cubicBezTo>
                      <a:pt x="8" y="163"/>
                      <a:pt x="8" y="163"/>
                      <a:pt x="7" y="164"/>
                    </a:cubicBezTo>
                    <a:cubicBezTo>
                      <a:pt x="8" y="163"/>
                      <a:pt x="9" y="162"/>
                      <a:pt x="9" y="160"/>
                    </a:cubicBezTo>
                    <a:cubicBezTo>
                      <a:pt x="9" y="160"/>
                      <a:pt x="8" y="160"/>
                      <a:pt x="7" y="159"/>
                    </a:cubicBezTo>
                    <a:moveTo>
                      <a:pt x="7" y="159"/>
                    </a:moveTo>
                    <a:cubicBezTo>
                      <a:pt x="6" y="160"/>
                      <a:pt x="5" y="161"/>
                      <a:pt x="4" y="162"/>
                    </a:cubicBezTo>
                    <a:cubicBezTo>
                      <a:pt x="5" y="162"/>
                      <a:pt x="5" y="162"/>
                      <a:pt x="5" y="162"/>
                    </a:cubicBezTo>
                    <a:cubicBezTo>
                      <a:pt x="5" y="162"/>
                      <a:pt x="5" y="161"/>
                      <a:pt x="6" y="161"/>
                    </a:cubicBezTo>
                    <a:cubicBezTo>
                      <a:pt x="6" y="160"/>
                      <a:pt x="7" y="160"/>
                      <a:pt x="7" y="159"/>
                    </a:cubicBezTo>
                    <a:cubicBezTo>
                      <a:pt x="7" y="159"/>
                      <a:pt x="7" y="159"/>
                      <a:pt x="7" y="159"/>
                    </a:cubicBezTo>
                    <a:moveTo>
                      <a:pt x="12" y="150"/>
                    </a:moveTo>
                    <a:cubicBezTo>
                      <a:pt x="12" y="151"/>
                      <a:pt x="11" y="152"/>
                      <a:pt x="11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3" y="155"/>
                      <a:pt x="13" y="155"/>
                      <a:pt x="13" y="155"/>
                    </a:cubicBezTo>
                    <a:cubicBezTo>
                      <a:pt x="14" y="154"/>
                      <a:pt x="14" y="153"/>
                      <a:pt x="15" y="152"/>
                    </a:cubicBezTo>
                    <a:cubicBezTo>
                      <a:pt x="14" y="152"/>
                      <a:pt x="14" y="152"/>
                      <a:pt x="14" y="151"/>
                    </a:cubicBezTo>
                    <a:cubicBezTo>
                      <a:pt x="13" y="152"/>
                      <a:pt x="13" y="153"/>
                      <a:pt x="12" y="153"/>
                    </a:cubicBezTo>
                    <a:cubicBezTo>
                      <a:pt x="13" y="153"/>
                      <a:pt x="13" y="152"/>
                      <a:pt x="13" y="151"/>
                    </a:cubicBezTo>
                    <a:cubicBezTo>
                      <a:pt x="13" y="151"/>
                      <a:pt x="13" y="151"/>
                      <a:pt x="12" y="150"/>
                    </a:cubicBezTo>
                    <a:moveTo>
                      <a:pt x="21" y="139"/>
                    </a:moveTo>
                    <a:cubicBezTo>
                      <a:pt x="21" y="140"/>
                      <a:pt x="20" y="141"/>
                      <a:pt x="19" y="142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21" y="142"/>
                      <a:pt x="22" y="141"/>
                      <a:pt x="22" y="140"/>
                    </a:cubicBezTo>
                    <a:cubicBezTo>
                      <a:pt x="22" y="140"/>
                      <a:pt x="22" y="140"/>
                      <a:pt x="23" y="140"/>
                    </a:cubicBezTo>
                    <a:cubicBezTo>
                      <a:pt x="21" y="139"/>
                      <a:pt x="21" y="139"/>
                      <a:pt x="21" y="139"/>
                    </a:cubicBezTo>
                    <a:moveTo>
                      <a:pt x="19" y="138"/>
                    </a:moveTo>
                    <a:cubicBezTo>
                      <a:pt x="19" y="139"/>
                      <a:pt x="18" y="140"/>
                      <a:pt x="17" y="141"/>
                    </a:cubicBezTo>
                    <a:cubicBezTo>
                      <a:pt x="19" y="142"/>
                      <a:pt x="19" y="142"/>
                      <a:pt x="19" y="142"/>
                    </a:cubicBezTo>
                    <a:cubicBezTo>
                      <a:pt x="19" y="141"/>
                      <a:pt x="20" y="140"/>
                      <a:pt x="21" y="139"/>
                    </a:cubicBezTo>
                    <a:cubicBezTo>
                      <a:pt x="21" y="138"/>
                      <a:pt x="21" y="138"/>
                      <a:pt x="21" y="138"/>
                    </a:cubicBezTo>
                    <a:cubicBezTo>
                      <a:pt x="20" y="139"/>
                      <a:pt x="20" y="139"/>
                      <a:pt x="20" y="139"/>
                    </a:cubicBezTo>
                    <a:cubicBezTo>
                      <a:pt x="20" y="139"/>
                      <a:pt x="20" y="139"/>
                      <a:pt x="21" y="138"/>
                    </a:cubicBezTo>
                    <a:cubicBezTo>
                      <a:pt x="19" y="138"/>
                      <a:pt x="19" y="138"/>
                      <a:pt x="19" y="138"/>
                    </a:cubicBezTo>
                    <a:moveTo>
                      <a:pt x="27" y="129"/>
                    </a:move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31"/>
                      <a:pt x="27" y="132"/>
                      <a:pt x="27" y="132"/>
                    </a:cubicBezTo>
                    <a:cubicBezTo>
                      <a:pt x="28" y="131"/>
                      <a:pt x="28" y="130"/>
                      <a:pt x="29" y="130"/>
                    </a:cubicBezTo>
                    <a:cubicBezTo>
                      <a:pt x="28" y="129"/>
                      <a:pt x="28" y="129"/>
                      <a:pt x="27" y="129"/>
                    </a:cubicBezTo>
                    <a:moveTo>
                      <a:pt x="27" y="129"/>
                    </a:moveTo>
                    <a:cubicBezTo>
                      <a:pt x="26" y="129"/>
                      <a:pt x="26" y="130"/>
                      <a:pt x="25" y="131"/>
                    </a:cubicBez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30"/>
                      <a:pt x="27" y="130"/>
                      <a:pt x="27" y="129"/>
                    </a:cubicBezTo>
                    <a:cubicBezTo>
                      <a:pt x="27" y="129"/>
                      <a:pt x="27" y="129"/>
                      <a:pt x="27" y="129"/>
                    </a:cubicBezTo>
                    <a:moveTo>
                      <a:pt x="27" y="128"/>
                    </a:moveTo>
                    <a:cubicBezTo>
                      <a:pt x="27" y="128"/>
                      <a:pt x="27" y="128"/>
                      <a:pt x="27" y="128"/>
                    </a:cubicBezTo>
                    <a:cubicBezTo>
                      <a:pt x="28" y="128"/>
                      <a:pt x="29" y="128"/>
                      <a:pt x="29" y="129"/>
                    </a:cubicBezTo>
                    <a:cubicBezTo>
                      <a:pt x="29" y="129"/>
                      <a:pt x="29" y="129"/>
                      <a:pt x="29" y="129"/>
                    </a:cubicBezTo>
                    <a:cubicBezTo>
                      <a:pt x="29" y="128"/>
                      <a:pt x="28" y="128"/>
                      <a:pt x="27" y="128"/>
                    </a:cubicBezTo>
                    <a:moveTo>
                      <a:pt x="25" y="128"/>
                    </a:moveTo>
                    <a:cubicBezTo>
                      <a:pt x="25" y="128"/>
                      <a:pt x="24" y="129"/>
                      <a:pt x="24" y="130"/>
                    </a:cubicBezTo>
                    <a:cubicBezTo>
                      <a:pt x="24" y="130"/>
                      <a:pt x="25" y="130"/>
                      <a:pt x="25" y="131"/>
                    </a:cubicBezTo>
                    <a:cubicBezTo>
                      <a:pt x="26" y="130"/>
                      <a:pt x="26" y="129"/>
                      <a:pt x="27" y="129"/>
                    </a:cubicBezTo>
                    <a:cubicBezTo>
                      <a:pt x="27" y="128"/>
                      <a:pt x="27" y="128"/>
                      <a:pt x="26" y="128"/>
                    </a:cubicBezTo>
                    <a:cubicBezTo>
                      <a:pt x="26" y="129"/>
                      <a:pt x="26" y="130"/>
                      <a:pt x="25" y="130"/>
                    </a:cubicBezTo>
                    <a:cubicBezTo>
                      <a:pt x="26" y="130"/>
                      <a:pt x="26" y="129"/>
                      <a:pt x="26" y="128"/>
                    </a:cubicBezTo>
                    <a:cubicBezTo>
                      <a:pt x="26" y="128"/>
                      <a:pt x="26" y="128"/>
                      <a:pt x="25" y="128"/>
                    </a:cubicBezTo>
                    <a:moveTo>
                      <a:pt x="27" y="127"/>
                    </a:moveTo>
                    <a:cubicBezTo>
                      <a:pt x="27" y="127"/>
                      <a:pt x="27" y="127"/>
                      <a:pt x="27" y="127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7" y="128"/>
                      <a:pt x="27" y="127"/>
                      <a:pt x="27" y="127"/>
                    </a:cubicBezTo>
                    <a:moveTo>
                      <a:pt x="26" y="127"/>
                    </a:moveTo>
                    <a:cubicBezTo>
                      <a:pt x="26" y="127"/>
                      <a:pt x="26" y="127"/>
                      <a:pt x="26" y="127"/>
                    </a:cubicBezTo>
                    <a:cubicBezTo>
                      <a:pt x="26" y="127"/>
                      <a:pt x="26" y="127"/>
                      <a:pt x="27" y="127"/>
                    </a:cubicBezTo>
                    <a:cubicBezTo>
                      <a:pt x="27" y="127"/>
                      <a:pt x="27" y="127"/>
                      <a:pt x="27" y="127"/>
                    </a:cubicBezTo>
                    <a:cubicBezTo>
                      <a:pt x="26" y="127"/>
                      <a:pt x="26" y="127"/>
                      <a:pt x="26" y="127"/>
                    </a:cubicBezTo>
                    <a:moveTo>
                      <a:pt x="32" y="123"/>
                    </a:moveTo>
                    <a:cubicBezTo>
                      <a:pt x="32" y="123"/>
                      <a:pt x="32" y="123"/>
                      <a:pt x="32" y="123"/>
                    </a:cubicBezTo>
                    <a:cubicBezTo>
                      <a:pt x="32" y="123"/>
                      <a:pt x="32" y="123"/>
                      <a:pt x="33" y="124"/>
                    </a:cubicBezTo>
                    <a:cubicBezTo>
                      <a:pt x="33" y="123"/>
                      <a:pt x="33" y="123"/>
                      <a:pt x="33" y="123"/>
                    </a:cubicBezTo>
                    <a:cubicBezTo>
                      <a:pt x="32" y="123"/>
                      <a:pt x="32" y="123"/>
                      <a:pt x="32" y="123"/>
                    </a:cubicBezTo>
                    <a:moveTo>
                      <a:pt x="31" y="122"/>
                    </a:moveTo>
                    <a:cubicBezTo>
                      <a:pt x="31" y="122"/>
                      <a:pt x="31" y="122"/>
                      <a:pt x="31" y="122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22"/>
                      <a:pt x="31" y="122"/>
                      <a:pt x="31" y="122"/>
                    </a:cubicBezTo>
                    <a:moveTo>
                      <a:pt x="30" y="122"/>
                    </a:move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1" y="122"/>
                      <a:pt x="31" y="122"/>
                    </a:cubicBezTo>
                    <a:cubicBezTo>
                      <a:pt x="31" y="122"/>
                      <a:pt x="31" y="122"/>
                      <a:pt x="31" y="122"/>
                    </a:cubicBezTo>
                    <a:cubicBezTo>
                      <a:pt x="30" y="122"/>
                      <a:pt x="30" y="122"/>
                      <a:pt x="30" y="122"/>
                    </a:cubicBezTo>
                    <a:moveTo>
                      <a:pt x="30" y="122"/>
                    </a:move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moveTo>
                      <a:pt x="29" y="121"/>
                    </a:moveTo>
                    <a:cubicBezTo>
                      <a:pt x="29" y="121"/>
                      <a:pt x="29" y="121"/>
                      <a:pt x="29" y="121"/>
                    </a:cubicBezTo>
                    <a:cubicBezTo>
                      <a:pt x="29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29" y="121"/>
                      <a:pt x="29" y="121"/>
                      <a:pt x="29" y="121"/>
                    </a:cubicBezTo>
                    <a:moveTo>
                      <a:pt x="34" y="119"/>
                    </a:moveTo>
                    <a:cubicBezTo>
                      <a:pt x="33" y="120"/>
                      <a:pt x="32" y="121"/>
                      <a:pt x="32" y="122"/>
                    </a:cubicBezTo>
                    <a:cubicBezTo>
                      <a:pt x="32" y="123"/>
                      <a:pt x="33" y="123"/>
                      <a:pt x="33" y="123"/>
                    </a:cubicBezTo>
                    <a:cubicBezTo>
                      <a:pt x="34" y="122"/>
                      <a:pt x="34" y="121"/>
                      <a:pt x="35" y="120"/>
                    </a:cubicBezTo>
                    <a:cubicBezTo>
                      <a:pt x="34" y="119"/>
                      <a:pt x="34" y="119"/>
                      <a:pt x="34" y="119"/>
                    </a:cubicBezTo>
                    <a:moveTo>
                      <a:pt x="34" y="119"/>
                    </a:moveTo>
                    <a:cubicBezTo>
                      <a:pt x="34" y="119"/>
                      <a:pt x="34" y="119"/>
                      <a:pt x="34" y="119"/>
                    </a:cubicBezTo>
                    <a:cubicBezTo>
                      <a:pt x="34" y="120"/>
                      <a:pt x="34" y="120"/>
                      <a:pt x="35" y="120"/>
                    </a:cubicBezTo>
                    <a:cubicBezTo>
                      <a:pt x="35" y="120"/>
                      <a:pt x="35" y="120"/>
                      <a:pt x="35" y="120"/>
                    </a:cubicBezTo>
                    <a:cubicBezTo>
                      <a:pt x="35" y="119"/>
                      <a:pt x="34" y="119"/>
                      <a:pt x="34" y="119"/>
                    </a:cubicBezTo>
                    <a:moveTo>
                      <a:pt x="33" y="118"/>
                    </a:moveTo>
                    <a:cubicBezTo>
                      <a:pt x="32" y="119"/>
                      <a:pt x="31" y="121"/>
                      <a:pt x="31" y="122"/>
                    </a:cubicBezTo>
                    <a:cubicBezTo>
                      <a:pt x="31" y="122"/>
                      <a:pt x="31" y="122"/>
                      <a:pt x="32" y="122"/>
                    </a:cubicBezTo>
                    <a:cubicBezTo>
                      <a:pt x="32" y="121"/>
                      <a:pt x="33" y="120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4" y="119"/>
                      <a:pt x="34" y="119"/>
                    </a:cubicBezTo>
                    <a:cubicBezTo>
                      <a:pt x="34" y="119"/>
                      <a:pt x="33" y="119"/>
                      <a:pt x="33" y="119"/>
                    </a:cubicBezTo>
                    <a:cubicBezTo>
                      <a:pt x="33" y="118"/>
                      <a:pt x="33" y="118"/>
                      <a:pt x="33" y="118"/>
                    </a:cubicBezTo>
                    <a:moveTo>
                      <a:pt x="32" y="118"/>
                    </a:moveTo>
                    <a:cubicBezTo>
                      <a:pt x="32" y="119"/>
                      <a:pt x="31" y="120"/>
                      <a:pt x="30" y="121"/>
                    </a:cubicBezTo>
                    <a:cubicBezTo>
                      <a:pt x="30" y="121"/>
                      <a:pt x="30" y="122"/>
                      <a:pt x="30" y="122"/>
                    </a:cubicBezTo>
                    <a:cubicBezTo>
                      <a:pt x="31" y="120"/>
                      <a:pt x="32" y="119"/>
                      <a:pt x="33" y="118"/>
                    </a:cubicBezTo>
                    <a:cubicBezTo>
                      <a:pt x="32" y="118"/>
                      <a:pt x="32" y="118"/>
                      <a:pt x="32" y="118"/>
                    </a:cubicBezTo>
                    <a:moveTo>
                      <a:pt x="31" y="117"/>
                    </a:moveTo>
                    <a:cubicBezTo>
                      <a:pt x="30" y="118"/>
                      <a:pt x="30" y="120"/>
                      <a:pt x="29" y="121"/>
                    </a:cubicBezTo>
                    <a:cubicBezTo>
                      <a:pt x="29" y="121"/>
                      <a:pt x="30" y="121"/>
                      <a:pt x="30" y="121"/>
                    </a:cubicBezTo>
                    <a:cubicBezTo>
                      <a:pt x="31" y="120"/>
                      <a:pt x="31" y="119"/>
                      <a:pt x="32" y="118"/>
                    </a:cubicBezTo>
                    <a:cubicBezTo>
                      <a:pt x="31" y="117"/>
                      <a:pt x="31" y="117"/>
                      <a:pt x="31" y="117"/>
                    </a:cubicBezTo>
                    <a:moveTo>
                      <a:pt x="36" y="116"/>
                    </a:moveTo>
                    <a:cubicBezTo>
                      <a:pt x="36" y="116"/>
                      <a:pt x="35" y="117"/>
                      <a:pt x="35" y="117"/>
                    </a:cubicBezTo>
                    <a:cubicBezTo>
                      <a:pt x="36" y="117"/>
                      <a:pt x="36" y="118"/>
                      <a:pt x="36" y="118"/>
                    </a:cubicBezTo>
                    <a:cubicBezTo>
                      <a:pt x="36" y="117"/>
                      <a:pt x="37" y="117"/>
                      <a:pt x="37" y="117"/>
                    </a:cubicBezTo>
                    <a:cubicBezTo>
                      <a:pt x="37" y="117"/>
                      <a:pt x="36" y="116"/>
                      <a:pt x="36" y="116"/>
                    </a:cubicBezTo>
                    <a:cubicBezTo>
                      <a:pt x="36" y="116"/>
                      <a:pt x="36" y="116"/>
                      <a:pt x="36" y="116"/>
                    </a:cubicBezTo>
                    <a:cubicBezTo>
                      <a:pt x="36" y="116"/>
                      <a:pt x="36" y="116"/>
                      <a:pt x="36" y="116"/>
                    </a:cubicBezTo>
                    <a:moveTo>
                      <a:pt x="35" y="115"/>
                    </a:move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117"/>
                      <a:pt x="35" y="117"/>
                      <a:pt x="35" y="117"/>
                    </a:cubicBezTo>
                    <a:cubicBezTo>
                      <a:pt x="35" y="117"/>
                      <a:pt x="35" y="116"/>
                      <a:pt x="35" y="116"/>
                    </a:cubicBezTo>
                    <a:cubicBezTo>
                      <a:pt x="35" y="116"/>
                      <a:pt x="35" y="116"/>
                      <a:pt x="35" y="115"/>
                    </a:cubicBezTo>
                    <a:moveTo>
                      <a:pt x="34" y="115"/>
                    </a:moveTo>
                    <a:cubicBezTo>
                      <a:pt x="34" y="115"/>
                      <a:pt x="34" y="116"/>
                      <a:pt x="34" y="116"/>
                    </a:cubicBez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116"/>
                      <a:pt x="34" y="116"/>
                      <a:pt x="34" y="115"/>
                    </a:cubicBezTo>
                    <a:cubicBezTo>
                      <a:pt x="34" y="115"/>
                      <a:pt x="34" y="115"/>
                      <a:pt x="34" y="115"/>
                    </a:cubicBezTo>
                    <a:moveTo>
                      <a:pt x="37" y="114"/>
                    </a:moveTo>
                    <a:cubicBezTo>
                      <a:pt x="37" y="115"/>
                      <a:pt x="37" y="115"/>
                      <a:pt x="36" y="115"/>
                    </a:cubicBezTo>
                    <a:cubicBezTo>
                      <a:pt x="37" y="116"/>
                      <a:pt x="37" y="116"/>
                      <a:pt x="37" y="116"/>
                    </a:cubicBezTo>
                    <a:cubicBezTo>
                      <a:pt x="38" y="116"/>
                      <a:pt x="38" y="115"/>
                      <a:pt x="38" y="115"/>
                    </a:cubicBezTo>
                    <a:cubicBezTo>
                      <a:pt x="38" y="115"/>
                      <a:pt x="37" y="115"/>
                      <a:pt x="37" y="114"/>
                    </a:cubicBezTo>
                    <a:moveTo>
                      <a:pt x="33" y="114"/>
                    </a:moveTo>
                    <a:cubicBezTo>
                      <a:pt x="33" y="114"/>
                      <a:pt x="33" y="115"/>
                      <a:pt x="32" y="115"/>
                    </a:cubicBezTo>
                    <a:cubicBezTo>
                      <a:pt x="32" y="115"/>
                      <a:pt x="32" y="115"/>
                      <a:pt x="32" y="115"/>
                    </a:cubicBezTo>
                    <a:cubicBezTo>
                      <a:pt x="33" y="116"/>
                      <a:pt x="33" y="116"/>
                      <a:pt x="33" y="116"/>
                    </a:cubicBezTo>
                    <a:cubicBezTo>
                      <a:pt x="33" y="116"/>
                      <a:pt x="34" y="115"/>
                      <a:pt x="34" y="115"/>
                    </a:cubicBezTo>
                    <a:cubicBezTo>
                      <a:pt x="34" y="115"/>
                      <a:pt x="33" y="114"/>
                      <a:pt x="33" y="114"/>
                    </a:cubicBezTo>
                    <a:moveTo>
                      <a:pt x="36" y="114"/>
                    </a:move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5"/>
                      <a:pt x="36" y="115"/>
                      <a:pt x="36" y="115"/>
                    </a:cubicBezTo>
                    <a:cubicBezTo>
                      <a:pt x="36" y="115"/>
                      <a:pt x="36" y="114"/>
                      <a:pt x="37" y="114"/>
                    </a:cubicBezTo>
                    <a:cubicBezTo>
                      <a:pt x="36" y="114"/>
                      <a:pt x="36" y="114"/>
                      <a:pt x="36" y="114"/>
                    </a:cubicBezTo>
                    <a:moveTo>
                      <a:pt x="35" y="113"/>
                    </a:move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4"/>
                      <a:pt x="35" y="114"/>
                      <a:pt x="35" y="113"/>
                    </a:cubicBezTo>
                    <a:cubicBezTo>
                      <a:pt x="35" y="113"/>
                      <a:pt x="35" y="113"/>
                      <a:pt x="35" y="113"/>
                    </a:cubicBezTo>
                    <a:moveTo>
                      <a:pt x="34" y="112"/>
                    </a:moveTo>
                    <a:cubicBezTo>
                      <a:pt x="34" y="113"/>
                      <a:pt x="34" y="113"/>
                      <a:pt x="33" y="113"/>
                    </a:cubicBezTo>
                    <a:cubicBezTo>
                      <a:pt x="34" y="114"/>
                      <a:pt x="34" y="114"/>
                      <a:pt x="34" y="114"/>
                    </a:cubicBezTo>
                    <a:cubicBezTo>
                      <a:pt x="34" y="114"/>
                      <a:pt x="35" y="113"/>
                      <a:pt x="35" y="113"/>
                    </a:cubicBezTo>
                    <a:cubicBezTo>
                      <a:pt x="35" y="113"/>
                      <a:pt x="34" y="113"/>
                      <a:pt x="34" y="112"/>
                    </a:cubicBezTo>
                    <a:moveTo>
                      <a:pt x="38" y="112"/>
                    </a:moveTo>
                    <a:cubicBezTo>
                      <a:pt x="38" y="113"/>
                      <a:pt x="38" y="113"/>
                      <a:pt x="37" y="114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9" y="114"/>
                      <a:pt x="39" y="113"/>
                      <a:pt x="39" y="113"/>
                    </a:cubicBezTo>
                    <a:cubicBezTo>
                      <a:pt x="39" y="113"/>
                      <a:pt x="39" y="112"/>
                      <a:pt x="38" y="112"/>
                    </a:cubicBezTo>
                    <a:moveTo>
                      <a:pt x="37" y="111"/>
                    </a:moveTo>
                    <a:cubicBezTo>
                      <a:pt x="37" y="112"/>
                      <a:pt x="36" y="112"/>
                      <a:pt x="36" y="113"/>
                    </a:cubicBezTo>
                    <a:cubicBezTo>
                      <a:pt x="36" y="113"/>
                      <a:pt x="37" y="113"/>
                      <a:pt x="37" y="113"/>
                    </a:cubicBezTo>
                    <a:cubicBezTo>
                      <a:pt x="37" y="113"/>
                      <a:pt x="38" y="112"/>
                      <a:pt x="38" y="112"/>
                    </a:cubicBezTo>
                    <a:cubicBezTo>
                      <a:pt x="38" y="112"/>
                      <a:pt x="37" y="112"/>
                      <a:pt x="37" y="111"/>
                    </a:cubicBezTo>
                    <a:moveTo>
                      <a:pt x="37" y="111"/>
                    </a:moveTo>
                    <a:cubicBezTo>
                      <a:pt x="36" y="112"/>
                      <a:pt x="36" y="112"/>
                      <a:pt x="36" y="113"/>
                    </a:cubicBezTo>
                    <a:cubicBezTo>
                      <a:pt x="36" y="113"/>
                      <a:pt x="36" y="113"/>
                      <a:pt x="36" y="113"/>
                    </a:cubicBezTo>
                    <a:cubicBezTo>
                      <a:pt x="36" y="112"/>
                      <a:pt x="37" y="112"/>
                      <a:pt x="37" y="111"/>
                    </a:cubicBezTo>
                    <a:cubicBezTo>
                      <a:pt x="37" y="111"/>
                      <a:pt x="37" y="111"/>
                      <a:pt x="37" y="111"/>
                    </a:cubicBezTo>
                    <a:moveTo>
                      <a:pt x="35" y="110"/>
                    </a:moveTo>
                    <a:cubicBezTo>
                      <a:pt x="35" y="111"/>
                      <a:pt x="35" y="111"/>
                      <a:pt x="34" y="112"/>
                    </a:cubicBezTo>
                    <a:cubicBezTo>
                      <a:pt x="35" y="112"/>
                      <a:pt x="35" y="112"/>
                      <a:pt x="35" y="112"/>
                    </a:cubicBezTo>
                    <a:cubicBezTo>
                      <a:pt x="36" y="112"/>
                      <a:pt x="36" y="111"/>
                      <a:pt x="36" y="111"/>
                    </a:cubicBezTo>
                    <a:cubicBezTo>
                      <a:pt x="36" y="111"/>
                      <a:pt x="35" y="110"/>
                      <a:pt x="35" y="110"/>
                    </a:cubicBezTo>
                    <a:moveTo>
                      <a:pt x="47" y="106"/>
                    </a:move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moveTo>
                      <a:pt x="43" y="105"/>
                    </a:moveTo>
                    <a:cubicBezTo>
                      <a:pt x="42" y="106"/>
                      <a:pt x="41" y="108"/>
                      <a:pt x="40" y="110"/>
                    </a:cubicBezTo>
                    <a:cubicBezTo>
                      <a:pt x="40" y="110"/>
                      <a:pt x="41" y="110"/>
                      <a:pt x="41" y="110"/>
                    </a:cubicBezTo>
                    <a:cubicBezTo>
                      <a:pt x="42" y="109"/>
                      <a:pt x="43" y="107"/>
                      <a:pt x="44" y="105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5"/>
                      <a:pt x="43" y="105"/>
                      <a:pt x="43" y="105"/>
                    </a:cubicBezTo>
                    <a:moveTo>
                      <a:pt x="39" y="104"/>
                    </a:moveTo>
                    <a:cubicBezTo>
                      <a:pt x="38" y="105"/>
                      <a:pt x="37" y="107"/>
                      <a:pt x="36" y="108"/>
                    </a:cubicBezTo>
                    <a:cubicBezTo>
                      <a:pt x="37" y="108"/>
                      <a:pt x="37" y="108"/>
                      <a:pt x="37" y="108"/>
                    </a:cubicBezTo>
                    <a:cubicBezTo>
                      <a:pt x="38" y="107"/>
                      <a:pt x="39" y="106"/>
                      <a:pt x="40" y="105"/>
                    </a:cubicBezTo>
                    <a:cubicBezTo>
                      <a:pt x="39" y="104"/>
                      <a:pt x="39" y="104"/>
                      <a:pt x="39" y="104"/>
                    </a:cubicBezTo>
                    <a:moveTo>
                      <a:pt x="44" y="104"/>
                    </a:moveTo>
                    <a:cubicBezTo>
                      <a:pt x="44" y="104"/>
                      <a:pt x="44" y="104"/>
                      <a:pt x="44" y="104"/>
                    </a:cubicBezTo>
                    <a:cubicBezTo>
                      <a:pt x="44" y="104"/>
                      <a:pt x="44" y="104"/>
                      <a:pt x="45" y="104"/>
                    </a:cubicBezTo>
                    <a:cubicBezTo>
                      <a:pt x="45" y="104"/>
                      <a:pt x="45" y="104"/>
                      <a:pt x="45" y="104"/>
                    </a:cubicBezTo>
                    <a:cubicBezTo>
                      <a:pt x="44" y="104"/>
                      <a:pt x="44" y="104"/>
                      <a:pt x="44" y="104"/>
                    </a:cubicBezTo>
                    <a:moveTo>
                      <a:pt x="41" y="104"/>
                    </a:moveTo>
                    <a:cubicBezTo>
                      <a:pt x="41" y="104"/>
                      <a:pt x="41" y="105"/>
                      <a:pt x="40" y="105"/>
                    </a:cubicBezTo>
                    <a:cubicBezTo>
                      <a:pt x="41" y="105"/>
                      <a:pt x="41" y="105"/>
                      <a:pt x="41" y="105"/>
                    </a:cubicBezTo>
                    <a:cubicBezTo>
                      <a:pt x="40" y="105"/>
                      <a:pt x="40" y="105"/>
                      <a:pt x="40" y="105"/>
                    </a:cubicBezTo>
                    <a:cubicBezTo>
                      <a:pt x="40" y="106"/>
                      <a:pt x="39" y="108"/>
                      <a:pt x="38" y="109"/>
                    </a:cubicBezTo>
                    <a:cubicBezTo>
                      <a:pt x="38" y="109"/>
                      <a:pt x="38" y="109"/>
                      <a:pt x="38" y="109"/>
                    </a:cubicBezTo>
                    <a:cubicBezTo>
                      <a:pt x="39" y="108"/>
                      <a:pt x="39" y="107"/>
                      <a:pt x="40" y="107"/>
                    </a:cubicBezTo>
                    <a:cubicBezTo>
                      <a:pt x="39" y="108"/>
                      <a:pt x="39" y="108"/>
                      <a:pt x="39" y="109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9" y="109"/>
                      <a:pt x="39" y="109"/>
                      <a:pt x="39" y="110"/>
                    </a:cubicBezTo>
                    <a:cubicBezTo>
                      <a:pt x="41" y="108"/>
                      <a:pt x="42" y="106"/>
                      <a:pt x="43" y="104"/>
                    </a:cubicBezTo>
                    <a:cubicBezTo>
                      <a:pt x="42" y="104"/>
                      <a:pt x="42" y="104"/>
                      <a:pt x="41" y="104"/>
                    </a:cubicBezTo>
                    <a:moveTo>
                      <a:pt x="42" y="103"/>
                    </a:moveTo>
                    <a:cubicBezTo>
                      <a:pt x="42" y="103"/>
                      <a:pt x="42" y="103"/>
                      <a:pt x="42" y="103"/>
                    </a:cubicBezTo>
                    <a:cubicBezTo>
                      <a:pt x="42" y="103"/>
                      <a:pt x="43" y="103"/>
                      <a:pt x="43" y="10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3" y="103"/>
                      <a:pt x="42" y="103"/>
                      <a:pt x="42" y="103"/>
                    </a:cubicBezTo>
                    <a:moveTo>
                      <a:pt x="40" y="103"/>
                    </a:moveTo>
                    <a:cubicBezTo>
                      <a:pt x="39" y="103"/>
                      <a:pt x="39" y="103"/>
                      <a:pt x="39" y="103"/>
                    </a:cubicBezTo>
                    <a:cubicBezTo>
                      <a:pt x="40" y="103"/>
                      <a:pt x="40" y="103"/>
                      <a:pt x="40" y="103"/>
                    </a:cubicBezTo>
                    <a:cubicBezTo>
                      <a:pt x="40" y="103"/>
                      <a:pt x="40" y="103"/>
                      <a:pt x="39" y="103"/>
                    </a:cubicBezTo>
                    <a:cubicBezTo>
                      <a:pt x="39" y="103"/>
                      <a:pt x="39" y="104"/>
                      <a:pt x="39" y="104"/>
                    </a:cubicBezTo>
                    <a:cubicBezTo>
                      <a:pt x="39" y="104"/>
                      <a:pt x="39" y="104"/>
                      <a:pt x="40" y="105"/>
                    </a:cubicBezTo>
                    <a:cubicBezTo>
                      <a:pt x="40" y="104"/>
                      <a:pt x="40" y="104"/>
                      <a:pt x="40" y="103"/>
                    </a:cubicBezTo>
                    <a:cubicBezTo>
                      <a:pt x="40" y="103"/>
                      <a:pt x="40" y="103"/>
                      <a:pt x="40" y="103"/>
                    </a:cubicBezTo>
                    <a:moveTo>
                      <a:pt x="40" y="102"/>
                    </a:move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2"/>
                      <a:pt x="41" y="102"/>
                      <a:pt x="41" y="102"/>
                    </a:cubicBezTo>
                    <a:cubicBezTo>
                      <a:pt x="41" y="102"/>
                      <a:pt x="41" y="102"/>
                      <a:pt x="41" y="102"/>
                    </a:cubicBezTo>
                    <a:cubicBezTo>
                      <a:pt x="41" y="102"/>
                      <a:pt x="40" y="102"/>
                      <a:pt x="40" y="102"/>
                    </a:cubicBezTo>
                    <a:moveTo>
                      <a:pt x="50" y="99"/>
                    </a:moveTo>
                    <a:cubicBezTo>
                      <a:pt x="49" y="102"/>
                      <a:pt x="48" y="104"/>
                      <a:pt x="47" y="105"/>
                    </a:cubicBezTo>
                    <a:cubicBezTo>
                      <a:pt x="47" y="105"/>
                      <a:pt x="47" y="105"/>
                      <a:pt x="47" y="105"/>
                    </a:cubicBezTo>
                    <a:cubicBezTo>
                      <a:pt x="48" y="104"/>
                      <a:pt x="49" y="102"/>
                      <a:pt x="51" y="100"/>
                    </a:cubicBezTo>
                    <a:cubicBezTo>
                      <a:pt x="51" y="99"/>
                      <a:pt x="50" y="99"/>
                      <a:pt x="50" y="99"/>
                    </a:cubicBezTo>
                    <a:moveTo>
                      <a:pt x="53" y="94"/>
                    </a:moveTo>
                    <a:cubicBezTo>
                      <a:pt x="52" y="96"/>
                      <a:pt x="51" y="98"/>
                      <a:pt x="50" y="99"/>
                    </a:cubicBezTo>
                    <a:cubicBezTo>
                      <a:pt x="50" y="99"/>
                      <a:pt x="51" y="99"/>
                      <a:pt x="51" y="99"/>
                    </a:cubicBezTo>
                    <a:cubicBezTo>
                      <a:pt x="52" y="98"/>
                      <a:pt x="53" y="96"/>
                      <a:pt x="54" y="94"/>
                    </a:cubicBezTo>
                    <a:cubicBezTo>
                      <a:pt x="54" y="94"/>
                      <a:pt x="54" y="94"/>
                      <a:pt x="53" y="94"/>
                    </a:cubicBezTo>
                    <a:moveTo>
                      <a:pt x="54" y="93"/>
                    </a:moveTo>
                    <a:cubicBezTo>
                      <a:pt x="54" y="93"/>
                      <a:pt x="54" y="93"/>
                      <a:pt x="54" y="93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5" y="93"/>
                      <a:pt x="54" y="93"/>
                      <a:pt x="54" y="93"/>
                    </a:cubicBezTo>
                    <a:moveTo>
                      <a:pt x="51" y="92"/>
                    </a:moveTo>
                    <a:cubicBezTo>
                      <a:pt x="49" y="96"/>
                      <a:pt x="47" y="99"/>
                      <a:pt x="44" y="103"/>
                    </a:cubicBezTo>
                    <a:cubicBezTo>
                      <a:pt x="44" y="103"/>
                      <a:pt x="45" y="103"/>
                      <a:pt x="45" y="104"/>
                    </a:cubicBezTo>
                    <a:cubicBezTo>
                      <a:pt x="48" y="100"/>
                      <a:pt x="50" y="96"/>
                      <a:pt x="52" y="93"/>
                    </a:cubicBezTo>
                    <a:cubicBezTo>
                      <a:pt x="52" y="93"/>
                      <a:pt x="51" y="92"/>
                      <a:pt x="51" y="92"/>
                    </a:cubicBezTo>
                    <a:moveTo>
                      <a:pt x="52" y="91"/>
                    </a:moveTo>
                    <a:cubicBezTo>
                      <a:pt x="52" y="91"/>
                      <a:pt x="52" y="91"/>
                      <a:pt x="52" y="91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92"/>
                      <a:pt x="53" y="92"/>
                      <a:pt x="53" y="92"/>
                    </a:cubicBezTo>
                    <a:cubicBezTo>
                      <a:pt x="52" y="92"/>
                      <a:pt x="52" y="91"/>
                      <a:pt x="52" y="91"/>
                    </a:cubicBezTo>
                    <a:moveTo>
                      <a:pt x="49" y="91"/>
                    </a:moveTo>
                    <a:cubicBezTo>
                      <a:pt x="47" y="94"/>
                      <a:pt x="45" y="97"/>
                      <a:pt x="44" y="100"/>
                    </a:cubicBezTo>
                    <a:cubicBezTo>
                      <a:pt x="43" y="101"/>
                      <a:pt x="43" y="101"/>
                      <a:pt x="42" y="102"/>
                    </a:cubicBezTo>
                    <a:cubicBezTo>
                      <a:pt x="43" y="102"/>
                      <a:pt x="43" y="102"/>
                      <a:pt x="44" y="103"/>
                    </a:cubicBezTo>
                    <a:cubicBezTo>
                      <a:pt x="46" y="99"/>
                      <a:pt x="48" y="95"/>
                      <a:pt x="50" y="92"/>
                    </a:cubicBezTo>
                    <a:cubicBezTo>
                      <a:pt x="50" y="91"/>
                      <a:pt x="49" y="91"/>
                      <a:pt x="49" y="91"/>
                    </a:cubicBezTo>
                    <a:moveTo>
                      <a:pt x="50" y="90"/>
                    </a:moveTo>
                    <a:cubicBezTo>
                      <a:pt x="50" y="90"/>
                      <a:pt x="50" y="90"/>
                      <a:pt x="50" y="90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1" y="91"/>
                      <a:pt x="50" y="90"/>
                      <a:pt x="50" y="90"/>
                    </a:cubicBezTo>
                    <a:moveTo>
                      <a:pt x="49" y="90"/>
                    </a:moveTo>
                    <a:cubicBezTo>
                      <a:pt x="49" y="90"/>
                      <a:pt x="49" y="90"/>
                      <a:pt x="49" y="90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50" y="90"/>
                      <a:pt x="50" y="90"/>
                      <a:pt x="49" y="90"/>
                    </a:cubicBezTo>
                    <a:moveTo>
                      <a:pt x="47" y="89"/>
                    </a:moveTo>
                    <a:cubicBezTo>
                      <a:pt x="45" y="93"/>
                      <a:pt x="43" y="97"/>
                      <a:pt x="41" y="101"/>
                    </a:cubicBezTo>
                    <a:cubicBezTo>
                      <a:pt x="41" y="101"/>
                      <a:pt x="41" y="101"/>
                      <a:pt x="41" y="101"/>
                    </a:cubicBezTo>
                    <a:cubicBezTo>
                      <a:pt x="41" y="101"/>
                      <a:pt x="42" y="101"/>
                      <a:pt x="42" y="101"/>
                    </a:cubicBezTo>
                    <a:cubicBezTo>
                      <a:pt x="44" y="97"/>
                      <a:pt x="46" y="94"/>
                      <a:pt x="48" y="90"/>
                    </a:cubicBezTo>
                    <a:cubicBezTo>
                      <a:pt x="48" y="90"/>
                      <a:pt x="47" y="90"/>
                      <a:pt x="47" y="89"/>
                    </a:cubicBezTo>
                    <a:moveTo>
                      <a:pt x="47" y="89"/>
                    </a:moveTo>
                    <a:cubicBezTo>
                      <a:pt x="47" y="89"/>
                      <a:pt x="47" y="89"/>
                      <a:pt x="47" y="89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7" y="89"/>
                    </a:cubicBezTo>
                    <a:moveTo>
                      <a:pt x="61" y="80"/>
                    </a:moveTo>
                    <a:cubicBezTo>
                      <a:pt x="60" y="82"/>
                      <a:pt x="58" y="86"/>
                      <a:pt x="56" y="89"/>
                    </a:cubicBezTo>
                    <a:cubicBezTo>
                      <a:pt x="56" y="89"/>
                      <a:pt x="56" y="90"/>
                      <a:pt x="56" y="90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8" y="88"/>
                      <a:pt x="60" y="84"/>
                      <a:pt x="63" y="81"/>
                    </a:cubicBezTo>
                    <a:cubicBezTo>
                      <a:pt x="62" y="80"/>
                      <a:pt x="62" y="80"/>
                      <a:pt x="61" y="80"/>
                    </a:cubicBezTo>
                    <a:moveTo>
                      <a:pt x="60" y="79"/>
                    </a:moveTo>
                    <a:cubicBezTo>
                      <a:pt x="57" y="82"/>
                      <a:pt x="55" y="85"/>
                      <a:pt x="53" y="89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7" y="85"/>
                      <a:pt x="59" y="82"/>
                      <a:pt x="61" y="79"/>
                    </a:cubicBezTo>
                    <a:cubicBezTo>
                      <a:pt x="60" y="79"/>
                      <a:pt x="60" y="79"/>
                      <a:pt x="60" y="79"/>
                    </a:cubicBezTo>
                    <a:moveTo>
                      <a:pt x="58" y="78"/>
                    </a:moveTo>
                    <a:cubicBezTo>
                      <a:pt x="56" y="81"/>
                      <a:pt x="54" y="84"/>
                      <a:pt x="51" y="88"/>
                    </a:cubicBezTo>
                    <a:cubicBezTo>
                      <a:pt x="52" y="88"/>
                      <a:pt x="52" y="88"/>
                      <a:pt x="53" y="88"/>
                    </a:cubicBezTo>
                    <a:cubicBezTo>
                      <a:pt x="55" y="85"/>
                      <a:pt x="57" y="82"/>
                      <a:pt x="59" y="78"/>
                    </a:cubicBezTo>
                    <a:cubicBezTo>
                      <a:pt x="59" y="78"/>
                      <a:pt x="58" y="78"/>
                      <a:pt x="58" y="78"/>
                    </a:cubicBezTo>
                    <a:moveTo>
                      <a:pt x="57" y="77"/>
                    </a:moveTo>
                    <a:cubicBezTo>
                      <a:pt x="55" y="80"/>
                      <a:pt x="53" y="84"/>
                      <a:pt x="51" y="87"/>
                    </a:cubicBezTo>
                    <a:cubicBezTo>
                      <a:pt x="51" y="87"/>
                      <a:pt x="51" y="87"/>
                      <a:pt x="51" y="88"/>
                    </a:cubicBezTo>
                    <a:cubicBezTo>
                      <a:pt x="53" y="84"/>
                      <a:pt x="55" y="81"/>
                      <a:pt x="57" y="77"/>
                    </a:cubicBezTo>
                    <a:cubicBezTo>
                      <a:pt x="57" y="77"/>
                      <a:pt x="57" y="77"/>
                      <a:pt x="57" y="77"/>
                    </a:cubicBezTo>
                    <a:moveTo>
                      <a:pt x="55" y="76"/>
                    </a:moveTo>
                    <a:cubicBezTo>
                      <a:pt x="53" y="79"/>
                      <a:pt x="51" y="83"/>
                      <a:pt x="49" y="86"/>
                    </a:cubicBezTo>
                    <a:cubicBezTo>
                      <a:pt x="49" y="86"/>
                      <a:pt x="49" y="86"/>
                      <a:pt x="50" y="87"/>
                    </a:cubicBezTo>
                    <a:cubicBezTo>
                      <a:pt x="52" y="83"/>
                      <a:pt x="54" y="80"/>
                      <a:pt x="56" y="76"/>
                    </a:cubicBezTo>
                    <a:cubicBezTo>
                      <a:pt x="55" y="76"/>
                      <a:pt x="55" y="76"/>
                      <a:pt x="55" y="76"/>
                    </a:cubicBezTo>
                    <a:moveTo>
                      <a:pt x="68" y="65"/>
                    </a:moveTo>
                    <a:cubicBezTo>
                      <a:pt x="65" y="69"/>
                      <a:pt x="63" y="74"/>
                      <a:pt x="60" y="78"/>
                    </a:cubicBezTo>
                    <a:cubicBezTo>
                      <a:pt x="61" y="78"/>
                      <a:pt x="61" y="78"/>
                      <a:pt x="61" y="78"/>
                    </a:cubicBezTo>
                    <a:cubicBezTo>
                      <a:pt x="64" y="73"/>
                      <a:pt x="66" y="71"/>
                      <a:pt x="66" y="71"/>
                    </a:cubicBezTo>
                    <a:cubicBezTo>
                      <a:pt x="66" y="71"/>
                      <a:pt x="64" y="74"/>
                      <a:pt x="62" y="79"/>
                    </a:cubicBezTo>
                    <a:cubicBezTo>
                      <a:pt x="62" y="79"/>
                      <a:pt x="63" y="79"/>
                      <a:pt x="63" y="79"/>
                    </a:cubicBezTo>
                    <a:cubicBezTo>
                      <a:pt x="66" y="76"/>
                      <a:pt x="68" y="72"/>
                      <a:pt x="71" y="67"/>
                    </a:cubicBezTo>
                    <a:cubicBezTo>
                      <a:pt x="71" y="67"/>
                      <a:pt x="71" y="67"/>
                      <a:pt x="71" y="67"/>
                    </a:cubicBezTo>
                    <a:cubicBezTo>
                      <a:pt x="69" y="70"/>
                      <a:pt x="68" y="71"/>
                      <a:pt x="68" y="71"/>
                    </a:cubicBezTo>
                    <a:cubicBezTo>
                      <a:pt x="68" y="71"/>
                      <a:pt x="69" y="70"/>
                      <a:pt x="70" y="67"/>
                    </a:cubicBezTo>
                    <a:cubicBezTo>
                      <a:pt x="70" y="66"/>
                      <a:pt x="69" y="66"/>
                      <a:pt x="68" y="65"/>
                    </a:cubicBezTo>
                    <a:moveTo>
                      <a:pt x="66" y="64"/>
                    </a:moveTo>
                    <a:cubicBezTo>
                      <a:pt x="64" y="68"/>
                      <a:pt x="61" y="72"/>
                      <a:pt x="58" y="77"/>
                    </a:cubicBezTo>
                    <a:cubicBezTo>
                      <a:pt x="59" y="77"/>
                      <a:pt x="59" y="77"/>
                      <a:pt x="59" y="77"/>
                    </a:cubicBezTo>
                    <a:cubicBezTo>
                      <a:pt x="60" y="77"/>
                      <a:pt x="60" y="77"/>
                      <a:pt x="60" y="76"/>
                    </a:cubicBezTo>
                    <a:cubicBezTo>
                      <a:pt x="62" y="73"/>
                      <a:pt x="65" y="69"/>
                      <a:pt x="67" y="65"/>
                    </a:cubicBezTo>
                    <a:cubicBezTo>
                      <a:pt x="67" y="64"/>
                      <a:pt x="67" y="64"/>
                      <a:pt x="66" y="64"/>
                    </a:cubicBezTo>
                    <a:moveTo>
                      <a:pt x="65" y="63"/>
                    </a:moveTo>
                    <a:cubicBezTo>
                      <a:pt x="62" y="67"/>
                      <a:pt x="60" y="72"/>
                      <a:pt x="57" y="76"/>
                    </a:cubicBezTo>
                    <a:cubicBezTo>
                      <a:pt x="57" y="76"/>
                      <a:pt x="58" y="76"/>
                      <a:pt x="58" y="76"/>
                    </a:cubicBezTo>
                    <a:cubicBezTo>
                      <a:pt x="60" y="72"/>
                      <a:pt x="63" y="68"/>
                      <a:pt x="65" y="63"/>
                    </a:cubicBezTo>
                    <a:cubicBezTo>
                      <a:pt x="65" y="63"/>
                      <a:pt x="65" y="63"/>
                      <a:pt x="65" y="63"/>
                    </a:cubicBezTo>
                    <a:moveTo>
                      <a:pt x="63" y="62"/>
                    </a:moveTo>
                    <a:cubicBezTo>
                      <a:pt x="60" y="66"/>
                      <a:pt x="58" y="70"/>
                      <a:pt x="55" y="75"/>
                    </a:cubicBezTo>
                    <a:cubicBezTo>
                      <a:pt x="55" y="75"/>
                      <a:pt x="56" y="75"/>
                      <a:pt x="56" y="75"/>
                    </a:cubicBezTo>
                    <a:cubicBezTo>
                      <a:pt x="59" y="71"/>
                      <a:pt x="61" y="67"/>
                      <a:pt x="63" y="62"/>
                    </a:cubicBezTo>
                    <a:cubicBezTo>
                      <a:pt x="63" y="62"/>
                      <a:pt x="63" y="62"/>
                      <a:pt x="63" y="62"/>
                    </a:cubicBezTo>
                    <a:moveTo>
                      <a:pt x="68" y="58"/>
                    </a:move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moveTo>
                      <a:pt x="65" y="57"/>
                    </a:moveTo>
                    <a:cubicBezTo>
                      <a:pt x="65" y="57"/>
                      <a:pt x="65" y="57"/>
                      <a:pt x="65" y="57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6" y="57"/>
                      <a:pt x="65" y="57"/>
                    </a:cubicBezTo>
                    <a:moveTo>
                      <a:pt x="79" y="54"/>
                    </a:moveTo>
                    <a:cubicBezTo>
                      <a:pt x="77" y="57"/>
                      <a:pt x="76" y="59"/>
                      <a:pt x="74" y="61"/>
                    </a:cubicBezTo>
                    <a:cubicBezTo>
                      <a:pt x="74" y="61"/>
                      <a:pt x="74" y="61"/>
                      <a:pt x="74" y="61"/>
                    </a:cubicBezTo>
                    <a:cubicBezTo>
                      <a:pt x="76" y="59"/>
                      <a:pt x="77" y="57"/>
                      <a:pt x="79" y="54"/>
                    </a:cubicBezTo>
                    <a:cubicBezTo>
                      <a:pt x="79" y="54"/>
                      <a:pt x="79" y="54"/>
                      <a:pt x="79" y="54"/>
                    </a:cubicBezTo>
                    <a:moveTo>
                      <a:pt x="76" y="52"/>
                    </a:moveTo>
                    <a:cubicBezTo>
                      <a:pt x="74" y="55"/>
                      <a:pt x="73" y="57"/>
                      <a:pt x="71" y="60"/>
                    </a:cubicBezTo>
                    <a:cubicBezTo>
                      <a:pt x="72" y="60"/>
                      <a:pt x="73" y="60"/>
                      <a:pt x="74" y="61"/>
                    </a:cubicBezTo>
                    <a:cubicBezTo>
                      <a:pt x="75" y="59"/>
                      <a:pt x="76" y="56"/>
                      <a:pt x="78" y="54"/>
                    </a:cubicBezTo>
                    <a:cubicBezTo>
                      <a:pt x="77" y="53"/>
                      <a:pt x="77" y="53"/>
                      <a:pt x="76" y="52"/>
                    </a:cubicBezTo>
                    <a:moveTo>
                      <a:pt x="74" y="51"/>
                    </a:moveTo>
                    <a:cubicBezTo>
                      <a:pt x="73" y="54"/>
                      <a:pt x="71" y="56"/>
                      <a:pt x="70" y="59"/>
                    </a:cubicBezTo>
                    <a:cubicBezTo>
                      <a:pt x="70" y="59"/>
                      <a:pt x="70" y="59"/>
                      <a:pt x="71" y="59"/>
                    </a:cubicBezTo>
                    <a:cubicBezTo>
                      <a:pt x="72" y="57"/>
                      <a:pt x="74" y="54"/>
                      <a:pt x="75" y="52"/>
                    </a:cubicBezTo>
                    <a:cubicBezTo>
                      <a:pt x="75" y="52"/>
                      <a:pt x="74" y="52"/>
                      <a:pt x="74" y="51"/>
                    </a:cubicBezTo>
                    <a:moveTo>
                      <a:pt x="81" y="51"/>
                    </a:moveTo>
                    <a:cubicBezTo>
                      <a:pt x="80" y="52"/>
                      <a:pt x="80" y="52"/>
                      <a:pt x="80" y="52"/>
                    </a:cubicBezTo>
                    <a:cubicBezTo>
                      <a:pt x="80" y="52"/>
                      <a:pt x="80" y="52"/>
                      <a:pt x="80" y="52"/>
                    </a:cubicBezTo>
                    <a:cubicBezTo>
                      <a:pt x="80" y="52"/>
                      <a:pt x="80" y="52"/>
                      <a:pt x="81" y="51"/>
                    </a:cubicBezTo>
                    <a:cubicBezTo>
                      <a:pt x="81" y="51"/>
                      <a:pt x="81" y="51"/>
                      <a:pt x="81" y="51"/>
                    </a:cubicBezTo>
                    <a:moveTo>
                      <a:pt x="72" y="50"/>
                    </a:moveTo>
                    <a:cubicBezTo>
                      <a:pt x="71" y="53"/>
                      <a:pt x="69" y="55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70" y="55"/>
                      <a:pt x="71" y="53"/>
                      <a:pt x="72" y="50"/>
                    </a:cubicBezTo>
                    <a:cubicBezTo>
                      <a:pt x="72" y="50"/>
                      <a:pt x="72" y="50"/>
                      <a:pt x="72" y="50"/>
                    </a:cubicBezTo>
                    <a:moveTo>
                      <a:pt x="78" y="49"/>
                    </a:moveTo>
                    <a:cubicBezTo>
                      <a:pt x="78" y="50"/>
                      <a:pt x="77" y="50"/>
                      <a:pt x="77" y="51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1"/>
                      <a:pt x="80" y="51"/>
                      <a:pt x="80" y="51"/>
                    </a:cubicBezTo>
                    <a:cubicBezTo>
                      <a:pt x="79" y="50"/>
                      <a:pt x="78" y="50"/>
                      <a:pt x="78" y="49"/>
                    </a:cubicBezTo>
                    <a:moveTo>
                      <a:pt x="70" y="49"/>
                    </a:moveTo>
                    <a:cubicBezTo>
                      <a:pt x="68" y="51"/>
                      <a:pt x="67" y="54"/>
                      <a:pt x="66" y="56"/>
                    </a:cubicBezTo>
                    <a:cubicBezTo>
                      <a:pt x="66" y="57"/>
                      <a:pt x="66" y="57"/>
                      <a:pt x="67" y="57"/>
                    </a:cubicBezTo>
                    <a:cubicBezTo>
                      <a:pt x="68" y="54"/>
                      <a:pt x="69" y="52"/>
                      <a:pt x="71" y="49"/>
                    </a:cubicBezTo>
                    <a:cubicBezTo>
                      <a:pt x="70" y="49"/>
                      <a:pt x="70" y="49"/>
                      <a:pt x="70" y="49"/>
                    </a:cubicBezTo>
                    <a:moveTo>
                      <a:pt x="76" y="48"/>
                    </a:moveTo>
                    <a:cubicBezTo>
                      <a:pt x="76" y="49"/>
                      <a:pt x="75" y="49"/>
                      <a:pt x="7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76" y="50"/>
                      <a:pt x="77" y="49"/>
                      <a:pt x="77" y="49"/>
                    </a:cubicBezTo>
                    <a:cubicBezTo>
                      <a:pt x="77" y="49"/>
                      <a:pt x="76" y="48"/>
                      <a:pt x="76" y="48"/>
                    </a:cubicBezTo>
                    <a:moveTo>
                      <a:pt x="74" y="47"/>
                    </a:moveTo>
                    <a:cubicBezTo>
                      <a:pt x="73" y="47"/>
                      <a:pt x="73" y="48"/>
                      <a:pt x="73" y="4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74" y="48"/>
                      <a:pt x="74" y="48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moveTo>
                      <a:pt x="84" y="46"/>
                    </a:moveTo>
                    <a:cubicBezTo>
                      <a:pt x="83" y="47"/>
                      <a:pt x="83" y="48"/>
                      <a:pt x="82" y="49"/>
                    </a:cubicBezTo>
                    <a:cubicBezTo>
                      <a:pt x="82" y="49"/>
                      <a:pt x="82" y="49"/>
                      <a:pt x="82" y="49"/>
                    </a:cubicBezTo>
                    <a:cubicBezTo>
                      <a:pt x="83" y="48"/>
                      <a:pt x="83" y="47"/>
                      <a:pt x="84" y="46"/>
                    </a:cubicBezTo>
                    <a:cubicBezTo>
                      <a:pt x="84" y="46"/>
                      <a:pt x="84" y="46"/>
                      <a:pt x="84" y="46"/>
                    </a:cubicBezTo>
                    <a:moveTo>
                      <a:pt x="72" y="46"/>
                    </a:moveTo>
                    <a:cubicBezTo>
                      <a:pt x="71" y="46"/>
                      <a:pt x="71" y="47"/>
                      <a:pt x="71" y="47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72" y="47"/>
                      <a:pt x="72" y="47"/>
                      <a:pt x="73" y="46"/>
                    </a:cubicBezTo>
                    <a:cubicBezTo>
                      <a:pt x="72" y="46"/>
                      <a:pt x="72" y="46"/>
                      <a:pt x="72" y="46"/>
                    </a:cubicBezTo>
                    <a:moveTo>
                      <a:pt x="81" y="44"/>
                    </a:moveTo>
                    <a:cubicBezTo>
                      <a:pt x="80" y="45"/>
                      <a:pt x="80" y="46"/>
                      <a:pt x="79" y="47"/>
                    </a:cubicBezTo>
                    <a:cubicBezTo>
                      <a:pt x="80" y="48"/>
                      <a:pt x="80" y="48"/>
                      <a:pt x="81" y="48"/>
                    </a:cubicBezTo>
                    <a:cubicBezTo>
                      <a:pt x="82" y="47"/>
                      <a:pt x="82" y="47"/>
                      <a:pt x="83" y="46"/>
                    </a:cubicBezTo>
                    <a:cubicBezTo>
                      <a:pt x="82" y="45"/>
                      <a:pt x="81" y="45"/>
                      <a:pt x="81" y="44"/>
                    </a:cubicBezTo>
                    <a:moveTo>
                      <a:pt x="85" y="44"/>
                    </a:move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moveTo>
                      <a:pt x="79" y="43"/>
                    </a:moveTo>
                    <a:cubicBezTo>
                      <a:pt x="78" y="44"/>
                      <a:pt x="78" y="45"/>
                      <a:pt x="77" y="46"/>
                    </a:cubicBezTo>
                    <a:cubicBezTo>
                      <a:pt x="78" y="46"/>
                      <a:pt x="78" y="46"/>
                      <a:pt x="78" y="47"/>
                    </a:cubicBezTo>
                    <a:cubicBezTo>
                      <a:pt x="79" y="46"/>
                      <a:pt x="79" y="45"/>
                      <a:pt x="80" y="44"/>
                    </a:cubicBezTo>
                    <a:cubicBezTo>
                      <a:pt x="80" y="44"/>
                      <a:pt x="79" y="44"/>
                      <a:pt x="79" y="43"/>
                    </a:cubicBezTo>
                    <a:moveTo>
                      <a:pt x="76" y="42"/>
                    </a:moveTo>
                    <a:cubicBezTo>
                      <a:pt x="76" y="43"/>
                      <a:pt x="75" y="44"/>
                      <a:pt x="75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6" y="44"/>
                      <a:pt x="77" y="43"/>
                      <a:pt x="77" y="42"/>
                    </a:cubicBezTo>
                    <a:cubicBezTo>
                      <a:pt x="77" y="42"/>
                      <a:pt x="77" y="42"/>
                      <a:pt x="76" y="42"/>
                    </a:cubicBezTo>
                    <a:moveTo>
                      <a:pt x="82" y="42"/>
                    </a:moveTo>
                    <a:cubicBezTo>
                      <a:pt x="82" y="42"/>
                      <a:pt x="82" y="42"/>
                      <a:pt x="82" y="43"/>
                    </a:cubicBezTo>
                    <a:cubicBezTo>
                      <a:pt x="83" y="43"/>
                      <a:pt x="83" y="43"/>
                      <a:pt x="84" y="44"/>
                    </a:cubicBezTo>
                    <a:cubicBezTo>
                      <a:pt x="84" y="43"/>
                      <a:pt x="84" y="43"/>
                      <a:pt x="84" y="43"/>
                    </a:cubicBezTo>
                    <a:cubicBezTo>
                      <a:pt x="84" y="43"/>
                      <a:pt x="83" y="42"/>
                      <a:pt x="82" y="42"/>
                    </a:cubicBezTo>
                    <a:moveTo>
                      <a:pt x="81" y="41"/>
                    </a:moveTo>
                    <a:cubicBezTo>
                      <a:pt x="80" y="41"/>
                      <a:pt x="80" y="41"/>
                      <a:pt x="80" y="42"/>
                    </a:cubicBezTo>
                    <a:cubicBezTo>
                      <a:pt x="80" y="42"/>
                      <a:pt x="81" y="42"/>
                      <a:pt x="81" y="42"/>
                    </a:cubicBezTo>
                    <a:cubicBezTo>
                      <a:pt x="81" y="42"/>
                      <a:pt x="81" y="42"/>
                      <a:pt x="81" y="41"/>
                    </a:cubicBezTo>
                    <a:cubicBezTo>
                      <a:pt x="81" y="41"/>
                      <a:pt x="81" y="41"/>
                      <a:pt x="81" y="41"/>
                    </a:cubicBezTo>
                    <a:moveTo>
                      <a:pt x="74" y="41"/>
                    </a:moveTo>
                    <a:cubicBezTo>
                      <a:pt x="74" y="42"/>
                      <a:pt x="73" y="43"/>
                      <a:pt x="73" y="43"/>
                    </a:cubicBezTo>
                    <a:cubicBezTo>
                      <a:pt x="73" y="44"/>
                      <a:pt x="73" y="44"/>
                      <a:pt x="74" y="44"/>
                    </a:cubicBezTo>
                    <a:cubicBezTo>
                      <a:pt x="74" y="43"/>
                      <a:pt x="75" y="42"/>
                      <a:pt x="75" y="41"/>
                    </a:cubicBezTo>
                    <a:cubicBezTo>
                      <a:pt x="75" y="41"/>
                      <a:pt x="75" y="41"/>
                      <a:pt x="74" y="41"/>
                    </a:cubicBezTo>
                    <a:moveTo>
                      <a:pt x="78" y="39"/>
                    </a:moveTo>
                    <a:cubicBezTo>
                      <a:pt x="78" y="39"/>
                      <a:pt x="78" y="40"/>
                      <a:pt x="78" y="40"/>
                    </a:cubicBezTo>
                    <a:cubicBezTo>
                      <a:pt x="78" y="40"/>
                      <a:pt x="78" y="40"/>
                      <a:pt x="78" y="40"/>
                    </a:cubicBezTo>
                    <a:cubicBezTo>
                      <a:pt x="78" y="40"/>
                      <a:pt x="78" y="40"/>
                      <a:pt x="79" y="40"/>
                    </a:cubicBezTo>
                    <a:cubicBezTo>
                      <a:pt x="78" y="39"/>
                      <a:pt x="78" y="39"/>
                      <a:pt x="78" y="39"/>
                    </a:cubicBezTo>
                    <a:moveTo>
                      <a:pt x="88" y="39"/>
                    </a:moveTo>
                    <a:cubicBezTo>
                      <a:pt x="88" y="39"/>
                      <a:pt x="88" y="40"/>
                      <a:pt x="88" y="40"/>
                    </a:cubicBezTo>
                    <a:cubicBezTo>
                      <a:pt x="88" y="40"/>
                      <a:pt x="88" y="40"/>
                      <a:pt x="88" y="40"/>
                    </a:cubicBezTo>
                    <a:cubicBezTo>
                      <a:pt x="88" y="40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8" y="39"/>
                    </a:cubicBezTo>
                    <a:moveTo>
                      <a:pt x="88" y="38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9" y="38"/>
                    </a:cubicBezTo>
                    <a:cubicBezTo>
                      <a:pt x="89" y="38"/>
                      <a:pt x="89" y="38"/>
                      <a:pt x="88" y="38"/>
                    </a:cubicBezTo>
                    <a:moveTo>
                      <a:pt x="76" y="38"/>
                    </a:moveTo>
                    <a:cubicBezTo>
                      <a:pt x="76" y="38"/>
                      <a:pt x="76" y="39"/>
                      <a:pt x="75" y="39"/>
                    </a:cubicBezTo>
                    <a:cubicBezTo>
                      <a:pt x="76" y="39"/>
                      <a:pt x="76" y="39"/>
                      <a:pt x="76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8"/>
                      <a:pt x="76" y="38"/>
                      <a:pt x="76" y="38"/>
                    </a:cubicBezTo>
                    <a:moveTo>
                      <a:pt x="85" y="37"/>
                    </a:moveTo>
                    <a:cubicBezTo>
                      <a:pt x="85" y="38"/>
                      <a:pt x="85" y="38"/>
                      <a:pt x="85" y="38"/>
                    </a:cubicBezTo>
                    <a:cubicBezTo>
                      <a:pt x="86" y="39"/>
                      <a:pt x="86" y="39"/>
                      <a:pt x="86" y="39"/>
                    </a:cubicBezTo>
                    <a:cubicBezTo>
                      <a:pt x="86" y="39"/>
                      <a:pt x="86" y="39"/>
                      <a:pt x="87" y="39"/>
                    </a:cubicBezTo>
                    <a:cubicBezTo>
                      <a:pt x="87" y="39"/>
                      <a:pt x="87" y="39"/>
                      <a:pt x="87" y="38"/>
                    </a:cubicBezTo>
                    <a:cubicBezTo>
                      <a:pt x="86" y="38"/>
                      <a:pt x="86" y="38"/>
                      <a:pt x="85" y="37"/>
                    </a:cubicBezTo>
                    <a:moveTo>
                      <a:pt x="86" y="37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6" y="37"/>
                      <a:pt x="87" y="38"/>
                      <a:pt x="87" y="38"/>
                    </a:cubicBezTo>
                    <a:cubicBezTo>
                      <a:pt x="87" y="38"/>
                      <a:pt x="87" y="38"/>
                      <a:pt x="87" y="38"/>
                    </a:cubicBezTo>
                    <a:cubicBezTo>
                      <a:pt x="87" y="37"/>
                      <a:pt x="86" y="37"/>
                      <a:pt x="86" y="37"/>
                    </a:cubicBezTo>
                    <a:moveTo>
                      <a:pt x="83" y="36"/>
                    </a:moveTo>
                    <a:cubicBezTo>
                      <a:pt x="83" y="37"/>
                      <a:pt x="83" y="37"/>
                      <a:pt x="83" y="37"/>
                    </a:cubicBezTo>
                    <a:cubicBezTo>
                      <a:pt x="84" y="38"/>
                      <a:pt x="84" y="38"/>
                      <a:pt x="84" y="38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7"/>
                      <a:pt x="84" y="36"/>
                      <a:pt x="83" y="36"/>
                    </a:cubicBezTo>
                    <a:moveTo>
                      <a:pt x="84" y="36"/>
                    </a:move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6"/>
                      <a:pt x="84" y="36"/>
                      <a:pt x="84" y="37"/>
                    </a:cubicBezTo>
                    <a:cubicBezTo>
                      <a:pt x="84" y="36"/>
                      <a:pt x="85" y="36"/>
                      <a:pt x="85" y="36"/>
                    </a:cubicBezTo>
                    <a:cubicBezTo>
                      <a:pt x="84" y="36"/>
                      <a:pt x="84" y="36"/>
                      <a:pt x="84" y="36"/>
                    </a:cubicBezTo>
                    <a:moveTo>
                      <a:pt x="90" y="35"/>
                    </a:moveTo>
                    <a:cubicBezTo>
                      <a:pt x="90" y="36"/>
                      <a:pt x="90" y="36"/>
                      <a:pt x="89" y="37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0" y="36"/>
                      <a:pt x="90" y="36"/>
                      <a:pt x="90" y="35"/>
                    </a:cubicBezTo>
                    <a:cubicBezTo>
                      <a:pt x="90" y="35"/>
                      <a:pt x="90" y="35"/>
                      <a:pt x="90" y="35"/>
                    </a:cubicBezTo>
                    <a:moveTo>
                      <a:pt x="81" y="35"/>
                    </a:moveTo>
                    <a:cubicBezTo>
                      <a:pt x="80" y="35"/>
                      <a:pt x="80" y="35"/>
                      <a:pt x="80" y="36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36"/>
                      <a:pt x="81" y="35"/>
                      <a:pt x="81" y="35"/>
                    </a:cubicBezTo>
                    <a:cubicBezTo>
                      <a:pt x="81" y="35"/>
                      <a:pt x="81" y="35"/>
                      <a:pt x="81" y="35"/>
                    </a:cubicBezTo>
                    <a:moveTo>
                      <a:pt x="81" y="34"/>
                    </a:moveTo>
                    <a:cubicBezTo>
                      <a:pt x="81" y="34"/>
                      <a:pt x="81" y="34"/>
                      <a:pt x="81" y="3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5"/>
                      <a:pt x="81" y="35"/>
                      <a:pt x="82" y="34"/>
                    </a:cubicBezTo>
                    <a:cubicBezTo>
                      <a:pt x="81" y="34"/>
                      <a:pt x="81" y="34"/>
                      <a:pt x="81" y="34"/>
                    </a:cubicBezTo>
                    <a:moveTo>
                      <a:pt x="87" y="34"/>
                    </a:moveTo>
                    <a:cubicBezTo>
                      <a:pt x="87" y="34"/>
                      <a:pt x="87" y="35"/>
                      <a:pt x="87" y="35"/>
                    </a:cubicBezTo>
                    <a:cubicBezTo>
                      <a:pt x="87" y="36"/>
                      <a:pt x="88" y="36"/>
                      <a:pt x="88" y="36"/>
                    </a:cubicBezTo>
                    <a:cubicBezTo>
                      <a:pt x="89" y="36"/>
                      <a:pt x="89" y="35"/>
                      <a:pt x="89" y="35"/>
                    </a:cubicBezTo>
                    <a:cubicBezTo>
                      <a:pt x="89" y="34"/>
                      <a:pt x="88" y="34"/>
                      <a:pt x="87" y="34"/>
                    </a:cubicBezTo>
                    <a:moveTo>
                      <a:pt x="78" y="34"/>
                    </a:moveTo>
                    <a:cubicBezTo>
                      <a:pt x="78" y="34"/>
                      <a:pt x="78" y="34"/>
                      <a:pt x="78" y="34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79" y="34"/>
                      <a:pt x="79" y="34"/>
                    </a:cubicBezTo>
                    <a:cubicBezTo>
                      <a:pt x="79" y="34"/>
                      <a:pt x="79" y="34"/>
                      <a:pt x="78" y="34"/>
                    </a:cubicBezTo>
                    <a:moveTo>
                      <a:pt x="79" y="33"/>
                    </a:moveTo>
                    <a:cubicBezTo>
                      <a:pt x="79" y="33"/>
                      <a:pt x="79" y="33"/>
                      <a:pt x="79" y="33"/>
                    </a:cubicBezTo>
                    <a:cubicBezTo>
                      <a:pt x="79" y="33"/>
                      <a:pt x="79" y="34"/>
                      <a:pt x="80" y="34"/>
                    </a:cubicBezTo>
                    <a:cubicBezTo>
                      <a:pt x="80" y="34"/>
                      <a:pt x="80" y="34"/>
                      <a:pt x="80" y="33"/>
                    </a:cubicBezTo>
                    <a:cubicBezTo>
                      <a:pt x="79" y="33"/>
                      <a:pt x="79" y="33"/>
                      <a:pt x="79" y="33"/>
                    </a:cubicBezTo>
                    <a:moveTo>
                      <a:pt x="92" y="33"/>
                    </a:moveTo>
                    <a:cubicBezTo>
                      <a:pt x="92" y="33"/>
                      <a:pt x="91" y="34"/>
                      <a:pt x="91" y="35"/>
                    </a:cubicBezTo>
                    <a:cubicBezTo>
                      <a:pt x="91" y="35"/>
                      <a:pt x="91" y="35"/>
                      <a:pt x="91" y="35"/>
                    </a:cubicBezTo>
                    <a:cubicBezTo>
                      <a:pt x="91" y="34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moveTo>
                      <a:pt x="86" y="33"/>
                    </a:moveTo>
                    <a:cubicBezTo>
                      <a:pt x="85" y="33"/>
                      <a:pt x="85" y="34"/>
                      <a:pt x="85" y="34"/>
                    </a:cubicBezTo>
                    <a:cubicBezTo>
                      <a:pt x="85" y="34"/>
                      <a:pt x="85" y="34"/>
                      <a:pt x="86" y="35"/>
                    </a:cubicBezTo>
                    <a:cubicBezTo>
                      <a:pt x="86" y="34"/>
                      <a:pt x="86" y="34"/>
                      <a:pt x="86" y="33"/>
                    </a:cubicBezTo>
                    <a:cubicBezTo>
                      <a:pt x="86" y="33"/>
                      <a:pt x="86" y="33"/>
                      <a:pt x="86" y="33"/>
                    </a:cubicBezTo>
                    <a:moveTo>
                      <a:pt x="89" y="31"/>
                    </a:moveTo>
                    <a:cubicBezTo>
                      <a:pt x="89" y="32"/>
                      <a:pt x="88" y="32"/>
                      <a:pt x="88" y="33"/>
                    </a:cubicBezTo>
                    <a:cubicBezTo>
                      <a:pt x="88" y="33"/>
                      <a:pt x="89" y="34"/>
                      <a:pt x="90" y="34"/>
                    </a:cubicBezTo>
                    <a:cubicBezTo>
                      <a:pt x="90" y="33"/>
                      <a:pt x="90" y="33"/>
                      <a:pt x="91" y="32"/>
                    </a:cubicBezTo>
                    <a:cubicBezTo>
                      <a:pt x="90" y="32"/>
                      <a:pt x="90" y="31"/>
                      <a:pt x="89" y="31"/>
                    </a:cubicBezTo>
                    <a:moveTo>
                      <a:pt x="83" y="31"/>
                    </a:moveTo>
                    <a:cubicBezTo>
                      <a:pt x="82" y="31"/>
                      <a:pt x="82" y="32"/>
                      <a:pt x="82" y="32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3" y="32"/>
                      <a:pt x="83" y="32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moveTo>
                      <a:pt x="87" y="30"/>
                    </a:moveTo>
                    <a:cubicBezTo>
                      <a:pt x="87" y="31"/>
                      <a:pt x="86" y="31"/>
                      <a:pt x="86" y="32"/>
                    </a:cubicBezTo>
                    <a:cubicBezTo>
                      <a:pt x="86" y="32"/>
                      <a:pt x="87" y="32"/>
                      <a:pt x="87" y="33"/>
                    </a:cubicBezTo>
                    <a:cubicBezTo>
                      <a:pt x="87" y="32"/>
                      <a:pt x="88" y="31"/>
                      <a:pt x="88" y="30"/>
                    </a:cubicBezTo>
                    <a:cubicBezTo>
                      <a:pt x="88" y="30"/>
                      <a:pt x="88" y="30"/>
                      <a:pt x="87" y="30"/>
                    </a:cubicBezTo>
                    <a:moveTo>
                      <a:pt x="81" y="30"/>
                    </a:moveTo>
                    <a:cubicBezTo>
                      <a:pt x="80" y="30"/>
                      <a:pt x="80" y="31"/>
                      <a:pt x="80" y="31"/>
                    </a:cubicBezTo>
                    <a:cubicBezTo>
                      <a:pt x="80" y="31"/>
                      <a:pt x="80" y="32"/>
                      <a:pt x="81" y="32"/>
                    </a:cubicBezTo>
                    <a:cubicBezTo>
                      <a:pt x="81" y="31"/>
                      <a:pt x="81" y="31"/>
                      <a:pt x="82" y="30"/>
                    </a:cubicBezTo>
                    <a:cubicBezTo>
                      <a:pt x="81" y="30"/>
                      <a:pt x="81" y="30"/>
                      <a:pt x="81" y="30"/>
                    </a:cubicBezTo>
                    <a:moveTo>
                      <a:pt x="84" y="28"/>
                    </a:moveTo>
                    <a:cubicBezTo>
                      <a:pt x="84" y="29"/>
                      <a:pt x="83" y="30"/>
                      <a:pt x="83" y="30"/>
                    </a:cubicBezTo>
                    <a:cubicBezTo>
                      <a:pt x="83" y="30"/>
                      <a:pt x="83" y="31"/>
                      <a:pt x="84" y="31"/>
                    </a:cubicBezTo>
                    <a:cubicBezTo>
                      <a:pt x="84" y="30"/>
                      <a:pt x="85" y="29"/>
                      <a:pt x="85" y="28"/>
                    </a:cubicBezTo>
                    <a:cubicBezTo>
                      <a:pt x="85" y="28"/>
                      <a:pt x="85" y="28"/>
                      <a:pt x="84" y="28"/>
                    </a:cubicBezTo>
                    <a:moveTo>
                      <a:pt x="82" y="27"/>
                    </a:moveTo>
                    <a:cubicBezTo>
                      <a:pt x="82" y="28"/>
                      <a:pt x="81" y="28"/>
                      <a:pt x="81" y="29"/>
                    </a:cubicBezTo>
                    <a:cubicBezTo>
                      <a:pt x="81" y="29"/>
                      <a:pt x="82" y="30"/>
                      <a:pt x="82" y="30"/>
                    </a:cubicBezTo>
                    <a:cubicBezTo>
                      <a:pt x="82" y="29"/>
                      <a:pt x="83" y="28"/>
                      <a:pt x="83" y="27"/>
                    </a:cubicBezTo>
                    <a:cubicBezTo>
                      <a:pt x="83" y="27"/>
                      <a:pt x="83" y="27"/>
                      <a:pt x="82" y="27"/>
                    </a:cubicBezTo>
                    <a:moveTo>
                      <a:pt x="99" y="21"/>
                    </a:moveTo>
                    <a:cubicBezTo>
                      <a:pt x="99" y="21"/>
                      <a:pt x="99" y="22"/>
                      <a:pt x="99" y="22"/>
                    </a:cubicBezTo>
                    <a:cubicBezTo>
                      <a:pt x="99" y="22"/>
                      <a:pt x="99" y="22"/>
                      <a:pt x="99" y="22"/>
                    </a:cubicBezTo>
                    <a:cubicBezTo>
                      <a:pt x="99" y="22"/>
                      <a:pt x="99" y="21"/>
                      <a:pt x="99" y="21"/>
                    </a:cubicBezTo>
                    <a:moveTo>
                      <a:pt x="94" y="18"/>
                    </a:moveTo>
                    <a:cubicBezTo>
                      <a:pt x="94" y="19"/>
                      <a:pt x="94" y="19"/>
                      <a:pt x="94" y="19"/>
                    </a:cubicBezTo>
                    <a:cubicBezTo>
                      <a:pt x="94" y="19"/>
                      <a:pt x="94" y="20"/>
                      <a:pt x="95" y="20"/>
                    </a:cubicBezTo>
                    <a:cubicBezTo>
                      <a:pt x="95" y="19"/>
                      <a:pt x="95" y="19"/>
                      <a:pt x="95" y="19"/>
                    </a:cubicBezTo>
                    <a:cubicBezTo>
                      <a:pt x="95" y="19"/>
                      <a:pt x="95" y="19"/>
                      <a:pt x="94" y="18"/>
                    </a:cubicBezTo>
                    <a:moveTo>
                      <a:pt x="97" y="17"/>
                    </a:moveTo>
                    <a:cubicBezTo>
                      <a:pt x="97" y="17"/>
                      <a:pt x="97" y="17"/>
                      <a:pt x="97" y="17"/>
                    </a:cubicBezTo>
                    <a:cubicBezTo>
                      <a:pt x="97" y="18"/>
                      <a:pt x="97" y="19"/>
                      <a:pt x="96" y="19"/>
                    </a:cubicBezTo>
                    <a:cubicBezTo>
                      <a:pt x="97" y="20"/>
                      <a:pt x="97" y="20"/>
                      <a:pt x="97" y="20"/>
                    </a:cubicBezTo>
                    <a:cubicBezTo>
                      <a:pt x="97" y="20"/>
                      <a:pt x="97" y="20"/>
                      <a:pt x="96" y="19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96" y="21"/>
                      <a:pt x="97" y="21"/>
                      <a:pt x="97" y="21"/>
                    </a:cubicBezTo>
                    <a:cubicBezTo>
                      <a:pt x="98" y="20"/>
                      <a:pt x="98" y="19"/>
                      <a:pt x="99" y="18"/>
                    </a:cubicBezTo>
                    <a:cubicBezTo>
                      <a:pt x="98" y="18"/>
                      <a:pt x="98" y="18"/>
                      <a:pt x="97" y="17"/>
                    </a:cubicBezTo>
                    <a:moveTo>
                      <a:pt x="91" y="16"/>
                    </a:moveTo>
                    <a:cubicBezTo>
                      <a:pt x="91" y="17"/>
                      <a:pt x="90" y="17"/>
                      <a:pt x="90" y="17"/>
                    </a:cubicBezTo>
                    <a:cubicBezTo>
                      <a:pt x="91" y="17"/>
                      <a:pt x="91" y="18"/>
                      <a:pt x="91" y="18"/>
                    </a:cubicBezTo>
                    <a:cubicBezTo>
                      <a:pt x="91" y="17"/>
                      <a:pt x="91" y="17"/>
                      <a:pt x="92" y="17"/>
                    </a:cubicBezTo>
                    <a:cubicBezTo>
                      <a:pt x="91" y="17"/>
                      <a:pt x="91" y="16"/>
                      <a:pt x="91" y="16"/>
                    </a:cubicBezTo>
                    <a:moveTo>
                      <a:pt x="96" y="16"/>
                    </a:moveTo>
                    <a:cubicBezTo>
                      <a:pt x="95" y="17"/>
                      <a:pt x="95" y="18"/>
                      <a:pt x="94" y="18"/>
                    </a:cubicBezTo>
                    <a:cubicBezTo>
                      <a:pt x="95" y="18"/>
                      <a:pt x="95" y="19"/>
                      <a:pt x="95" y="19"/>
                    </a:cubicBezTo>
                    <a:cubicBezTo>
                      <a:pt x="96" y="18"/>
                      <a:pt x="96" y="17"/>
                      <a:pt x="96" y="17"/>
                    </a:cubicBezTo>
                    <a:cubicBezTo>
                      <a:pt x="96" y="17"/>
                      <a:pt x="96" y="16"/>
                      <a:pt x="96" y="16"/>
                    </a:cubicBezTo>
                    <a:moveTo>
                      <a:pt x="89" y="15"/>
                    </a:moveTo>
                    <a:cubicBezTo>
                      <a:pt x="89" y="15"/>
                      <a:pt x="88" y="16"/>
                      <a:pt x="88" y="16"/>
                    </a:cubicBezTo>
                    <a:cubicBezTo>
                      <a:pt x="89" y="16"/>
                      <a:pt x="89" y="16"/>
                      <a:pt x="89" y="17"/>
                    </a:cubicBezTo>
                    <a:cubicBezTo>
                      <a:pt x="89" y="16"/>
                      <a:pt x="90" y="16"/>
                      <a:pt x="90" y="16"/>
                    </a:cubicBezTo>
                    <a:cubicBezTo>
                      <a:pt x="89" y="16"/>
                      <a:pt x="89" y="15"/>
                      <a:pt x="89" y="15"/>
                    </a:cubicBezTo>
                    <a:moveTo>
                      <a:pt x="92" y="14"/>
                    </a:moveTo>
                    <a:cubicBezTo>
                      <a:pt x="92" y="15"/>
                      <a:pt x="91" y="15"/>
                      <a:pt x="91" y="16"/>
                    </a:cubicBezTo>
                    <a:cubicBezTo>
                      <a:pt x="91" y="16"/>
                      <a:pt x="91" y="16"/>
                      <a:pt x="92" y="17"/>
                    </a:cubicBezTo>
                    <a:cubicBezTo>
                      <a:pt x="92" y="16"/>
                      <a:pt x="92" y="15"/>
                      <a:pt x="93" y="14"/>
                    </a:cubicBezTo>
                    <a:cubicBezTo>
                      <a:pt x="93" y="14"/>
                      <a:pt x="92" y="14"/>
                      <a:pt x="92" y="14"/>
                    </a:cubicBezTo>
                    <a:moveTo>
                      <a:pt x="90" y="13"/>
                    </a:moveTo>
                    <a:cubicBezTo>
                      <a:pt x="90" y="13"/>
                      <a:pt x="89" y="14"/>
                      <a:pt x="89" y="15"/>
                    </a:cubicBezTo>
                    <a:cubicBezTo>
                      <a:pt x="89" y="15"/>
                      <a:pt x="90" y="15"/>
                      <a:pt x="90" y="15"/>
                    </a:cubicBezTo>
                    <a:cubicBezTo>
                      <a:pt x="90" y="15"/>
                      <a:pt x="91" y="14"/>
                      <a:pt x="91" y="13"/>
                    </a:cubicBezTo>
                    <a:cubicBezTo>
                      <a:pt x="91" y="13"/>
                      <a:pt x="90" y="13"/>
                      <a:pt x="90" y="13"/>
                    </a:cubicBezTo>
                    <a:moveTo>
                      <a:pt x="104" y="7"/>
                    </a:moveTo>
                    <a:cubicBezTo>
                      <a:pt x="103" y="7"/>
                      <a:pt x="103" y="8"/>
                      <a:pt x="103" y="9"/>
                    </a:cubicBezTo>
                    <a:cubicBezTo>
                      <a:pt x="103" y="9"/>
                      <a:pt x="104" y="9"/>
                      <a:pt x="104" y="9"/>
                    </a:cubicBezTo>
                    <a:cubicBezTo>
                      <a:pt x="105" y="9"/>
                      <a:pt x="105" y="8"/>
                      <a:pt x="105" y="8"/>
                    </a:cubicBezTo>
                    <a:cubicBezTo>
                      <a:pt x="105" y="7"/>
                      <a:pt x="104" y="7"/>
                      <a:pt x="104" y="7"/>
                    </a:cubicBezTo>
                    <a:moveTo>
                      <a:pt x="102" y="6"/>
                    </a:moveTo>
                    <a:cubicBezTo>
                      <a:pt x="102" y="6"/>
                      <a:pt x="101" y="7"/>
                      <a:pt x="101" y="8"/>
                    </a:cubicBezTo>
                    <a:cubicBezTo>
                      <a:pt x="101" y="8"/>
                      <a:pt x="101" y="8"/>
                      <a:pt x="102" y="8"/>
                    </a:cubicBezTo>
                    <a:cubicBezTo>
                      <a:pt x="102" y="7"/>
                      <a:pt x="102" y="7"/>
                      <a:pt x="103" y="6"/>
                    </a:cubicBezTo>
                    <a:cubicBezTo>
                      <a:pt x="103" y="6"/>
                      <a:pt x="102" y="6"/>
                      <a:pt x="102" y="6"/>
                    </a:cubicBezTo>
                    <a:moveTo>
                      <a:pt x="105" y="5"/>
                    </a:moveTo>
                    <a:cubicBezTo>
                      <a:pt x="105" y="5"/>
                      <a:pt x="105" y="5"/>
                      <a:pt x="105" y="5"/>
                    </a:cubicBezTo>
                    <a:cubicBezTo>
                      <a:pt x="106" y="6"/>
                      <a:pt x="106" y="6"/>
                      <a:pt x="106" y="6"/>
                    </a:cubicBezTo>
                    <a:cubicBezTo>
                      <a:pt x="106" y="6"/>
                      <a:pt x="106" y="6"/>
                      <a:pt x="107" y="6"/>
                    </a:cubicBezTo>
                    <a:cubicBezTo>
                      <a:pt x="106" y="5"/>
                      <a:pt x="106" y="5"/>
                      <a:pt x="105" y="5"/>
                    </a:cubicBezTo>
                    <a:moveTo>
                      <a:pt x="103" y="4"/>
                    </a:moveTo>
                    <a:cubicBezTo>
                      <a:pt x="103" y="4"/>
                      <a:pt x="103" y="4"/>
                      <a:pt x="103" y="4"/>
                    </a:cubicBezTo>
                    <a:cubicBezTo>
                      <a:pt x="104" y="5"/>
                      <a:pt x="104" y="5"/>
                      <a:pt x="104" y="5"/>
                    </a:cubicBezTo>
                    <a:cubicBezTo>
                      <a:pt x="104" y="4"/>
                      <a:pt x="104" y="4"/>
                      <a:pt x="104" y="4"/>
                    </a:cubicBezTo>
                    <a:cubicBezTo>
                      <a:pt x="104" y="4"/>
                      <a:pt x="104" y="4"/>
                      <a:pt x="103" y="4"/>
                    </a:cubicBezTo>
                    <a:moveTo>
                      <a:pt x="98" y="3"/>
                    </a:moveTo>
                    <a:cubicBezTo>
                      <a:pt x="98" y="4"/>
                      <a:pt x="97" y="5"/>
                      <a:pt x="97" y="5"/>
                    </a:cubicBezTo>
                    <a:cubicBezTo>
                      <a:pt x="97" y="5"/>
                      <a:pt x="98" y="6"/>
                      <a:pt x="98" y="6"/>
                    </a:cubicBezTo>
                    <a:cubicBezTo>
                      <a:pt x="98" y="5"/>
                      <a:pt x="98" y="5"/>
                      <a:pt x="99" y="4"/>
                    </a:cubicBezTo>
                    <a:cubicBezTo>
                      <a:pt x="99" y="4"/>
                      <a:pt x="98" y="4"/>
                      <a:pt x="98" y="3"/>
                    </a:cubicBezTo>
                    <a:moveTo>
                      <a:pt x="96" y="2"/>
                    </a:moveTo>
                    <a:cubicBezTo>
                      <a:pt x="96" y="3"/>
                      <a:pt x="95" y="4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7" y="4"/>
                      <a:pt x="97" y="3"/>
                    </a:cubicBezTo>
                    <a:cubicBezTo>
                      <a:pt x="97" y="3"/>
                      <a:pt x="96" y="3"/>
                      <a:pt x="96" y="2"/>
                    </a:cubicBezTo>
                    <a:moveTo>
                      <a:pt x="96" y="2"/>
                    </a:moveTo>
                    <a:cubicBezTo>
                      <a:pt x="95" y="3"/>
                      <a:pt x="95" y="3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96" y="2"/>
                      <a:pt x="96" y="2"/>
                      <a:pt x="96" y="2"/>
                    </a:cubicBezTo>
                    <a:moveTo>
                      <a:pt x="99" y="1"/>
                    </a:moveTo>
                    <a:cubicBezTo>
                      <a:pt x="99" y="1"/>
                      <a:pt x="99" y="1"/>
                      <a:pt x="99" y="2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1"/>
                      <a:pt x="100" y="1"/>
                      <a:pt x="99" y="1"/>
                    </a:cubicBezTo>
                    <a:moveTo>
                      <a:pt x="97" y="0"/>
                    </a:moveTo>
                    <a:cubicBezTo>
                      <a:pt x="97" y="0"/>
                      <a:pt x="97" y="0"/>
                      <a:pt x="97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0"/>
                      <a:pt x="98" y="0"/>
                      <a:pt x="97" y="0"/>
                    </a:cubicBezTo>
                    <a:moveTo>
                      <a:pt x="97" y="0"/>
                    </a:move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0522"/>
              <p:cNvSpPr>
                <a:spLocks noEditPoints="1"/>
              </p:cNvSpPr>
              <p:nvPr/>
            </p:nvSpPr>
            <p:spPr bwMode="auto">
              <a:xfrm>
                <a:off x="-444" y="3224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5 h 6"/>
                  <a:gd name="T4" fmla="*/ 0 w 3"/>
                  <a:gd name="T5" fmla="*/ 6 h 6"/>
                  <a:gd name="T6" fmla="*/ 1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0 w 3"/>
                  <a:gd name="T13" fmla="*/ 5 h 6"/>
                  <a:gd name="T14" fmla="*/ 1 w 3"/>
                  <a:gd name="T15" fmla="*/ 5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2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0523"/>
              <p:cNvSpPr>
                <a:spLocks/>
              </p:cNvSpPr>
              <p:nvPr/>
            </p:nvSpPr>
            <p:spPr bwMode="auto">
              <a:xfrm>
                <a:off x="-444" y="3235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0524"/>
              <p:cNvSpPr>
                <a:spLocks noEditPoints="1"/>
              </p:cNvSpPr>
              <p:nvPr/>
            </p:nvSpPr>
            <p:spPr bwMode="auto">
              <a:xfrm>
                <a:off x="-652" y="3098"/>
                <a:ext cx="255" cy="140"/>
              </a:xfrm>
              <a:custGeom>
                <a:avLst/>
                <a:gdLst>
                  <a:gd name="T0" fmla="*/ 86 w 108"/>
                  <a:gd name="T1" fmla="*/ 57 h 59"/>
                  <a:gd name="T2" fmla="*/ 91 w 108"/>
                  <a:gd name="T3" fmla="*/ 53 h 59"/>
                  <a:gd name="T4" fmla="*/ 89 w 108"/>
                  <a:gd name="T5" fmla="*/ 52 h 59"/>
                  <a:gd name="T6" fmla="*/ 70 w 108"/>
                  <a:gd name="T7" fmla="*/ 47 h 59"/>
                  <a:gd name="T8" fmla="*/ 81 w 108"/>
                  <a:gd name="T9" fmla="*/ 46 h 59"/>
                  <a:gd name="T10" fmla="*/ 97 w 108"/>
                  <a:gd name="T11" fmla="*/ 44 h 59"/>
                  <a:gd name="T12" fmla="*/ 77 w 108"/>
                  <a:gd name="T13" fmla="*/ 45 h 59"/>
                  <a:gd name="T14" fmla="*/ 86 w 108"/>
                  <a:gd name="T15" fmla="*/ 38 h 59"/>
                  <a:gd name="T16" fmla="*/ 86 w 108"/>
                  <a:gd name="T17" fmla="*/ 37 h 59"/>
                  <a:gd name="T18" fmla="*/ 61 w 108"/>
                  <a:gd name="T19" fmla="*/ 34 h 59"/>
                  <a:gd name="T20" fmla="*/ 83 w 108"/>
                  <a:gd name="T21" fmla="*/ 36 h 59"/>
                  <a:gd name="T22" fmla="*/ 43 w 108"/>
                  <a:gd name="T23" fmla="*/ 30 h 59"/>
                  <a:gd name="T24" fmla="*/ 72 w 108"/>
                  <a:gd name="T25" fmla="*/ 29 h 59"/>
                  <a:gd name="T26" fmla="*/ 91 w 108"/>
                  <a:gd name="T27" fmla="*/ 31 h 59"/>
                  <a:gd name="T28" fmla="*/ 91 w 108"/>
                  <a:gd name="T29" fmla="*/ 29 h 59"/>
                  <a:gd name="T30" fmla="*/ 91 w 108"/>
                  <a:gd name="T31" fmla="*/ 29 h 59"/>
                  <a:gd name="T32" fmla="*/ 95 w 108"/>
                  <a:gd name="T33" fmla="*/ 29 h 59"/>
                  <a:gd name="T34" fmla="*/ 49 w 108"/>
                  <a:gd name="T35" fmla="*/ 29 h 59"/>
                  <a:gd name="T36" fmla="*/ 69 w 108"/>
                  <a:gd name="T37" fmla="*/ 27 h 59"/>
                  <a:gd name="T38" fmla="*/ 65 w 108"/>
                  <a:gd name="T39" fmla="*/ 25 h 59"/>
                  <a:gd name="T40" fmla="*/ 89 w 108"/>
                  <a:gd name="T41" fmla="*/ 27 h 59"/>
                  <a:gd name="T42" fmla="*/ 31 w 108"/>
                  <a:gd name="T43" fmla="*/ 22 h 59"/>
                  <a:gd name="T44" fmla="*/ 77 w 108"/>
                  <a:gd name="T45" fmla="*/ 21 h 59"/>
                  <a:gd name="T46" fmla="*/ 57 w 108"/>
                  <a:gd name="T47" fmla="*/ 20 h 59"/>
                  <a:gd name="T48" fmla="*/ 57 w 108"/>
                  <a:gd name="T49" fmla="*/ 20 h 59"/>
                  <a:gd name="T50" fmla="*/ 36 w 108"/>
                  <a:gd name="T51" fmla="*/ 21 h 59"/>
                  <a:gd name="T52" fmla="*/ 22 w 108"/>
                  <a:gd name="T53" fmla="*/ 17 h 59"/>
                  <a:gd name="T54" fmla="*/ 50 w 108"/>
                  <a:gd name="T55" fmla="*/ 16 h 59"/>
                  <a:gd name="T56" fmla="*/ 70 w 108"/>
                  <a:gd name="T57" fmla="*/ 16 h 59"/>
                  <a:gd name="T58" fmla="*/ 74 w 108"/>
                  <a:gd name="T59" fmla="*/ 17 h 59"/>
                  <a:gd name="T60" fmla="*/ 24 w 108"/>
                  <a:gd name="T61" fmla="*/ 14 h 59"/>
                  <a:gd name="T62" fmla="*/ 100 w 108"/>
                  <a:gd name="T63" fmla="*/ 13 h 59"/>
                  <a:gd name="T64" fmla="*/ 16 w 108"/>
                  <a:gd name="T65" fmla="*/ 13 h 59"/>
                  <a:gd name="T66" fmla="*/ 17 w 108"/>
                  <a:gd name="T67" fmla="*/ 11 h 59"/>
                  <a:gd name="T68" fmla="*/ 95 w 108"/>
                  <a:gd name="T69" fmla="*/ 10 h 59"/>
                  <a:gd name="T70" fmla="*/ 61 w 108"/>
                  <a:gd name="T71" fmla="*/ 13 h 59"/>
                  <a:gd name="T72" fmla="*/ 40 w 108"/>
                  <a:gd name="T73" fmla="*/ 11 h 59"/>
                  <a:gd name="T74" fmla="*/ 8 w 108"/>
                  <a:gd name="T75" fmla="*/ 8 h 59"/>
                  <a:gd name="T76" fmla="*/ 85 w 108"/>
                  <a:gd name="T77" fmla="*/ 8 h 59"/>
                  <a:gd name="T78" fmla="*/ 34 w 108"/>
                  <a:gd name="T79" fmla="*/ 7 h 59"/>
                  <a:gd name="T80" fmla="*/ 14 w 108"/>
                  <a:gd name="T81" fmla="*/ 9 h 59"/>
                  <a:gd name="T82" fmla="*/ 10 w 108"/>
                  <a:gd name="T83" fmla="*/ 6 h 59"/>
                  <a:gd name="T84" fmla="*/ 49 w 108"/>
                  <a:gd name="T85" fmla="*/ 6 h 59"/>
                  <a:gd name="T86" fmla="*/ 58 w 108"/>
                  <a:gd name="T87" fmla="*/ 10 h 59"/>
                  <a:gd name="T88" fmla="*/ 50 w 108"/>
                  <a:gd name="T89" fmla="*/ 6 h 59"/>
                  <a:gd name="T90" fmla="*/ 4 w 108"/>
                  <a:gd name="T91" fmla="*/ 5 h 59"/>
                  <a:gd name="T92" fmla="*/ 99 w 108"/>
                  <a:gd name="T93" fmla="*/ 4 h 59"/>
                  <a:gd name="T94" fmla="*/ 108 w 108"/>
                  <a:gd name="T95" fmla="*/ 6 h 59"/>
                  <a:gd name="T96" fmla="*/ 51 w 108"/>
                  <a:gd name="T97" fmla="*/ 5 h 59"/>
                  <a:gd name="T98" fmla="*/ 58 w 108"/>
                  <a:gd name="T99" fmla="*/ 10 h 59"/>
                  <a:gd name="T100" fmla="*/ 53 w 108"/>
                  <a:gd name="T101" fmla="*/ 5 h 59"/>
                  <a:gd name="T102" fmla="*/ 54 w 108"/>
                  <a:gd name="T103" fmla="*/ 3 h 59"/>
                  <a:gd name="T104" fmla="*/ 1 w 108"/>
                  <a:gd name="T105" fmla="*/ 3 h 59"/>
                  <a:gd name="T106" fmla="*/ 3 w 108"/>
                  <a:gd name="T107" fmla="*/ 4 h 59"/>
                  <a:gd name="T108" fmla="*/ 26 w 108"/>
                  <a:gd name="T109" fmla="*/ 3 h 59"/>
                  <a:gd name="T110" fmla="*/ 55 w 108"/>
                  <a:gd name="T111" fmla="*/ 4 h 59"/>
                  <a:gd name="T112" fmla="*/ 101 w 108"/>
                  <a:gd name="T113" fmla="*/ 1 h 59"/>
                  <a:gd name="T114" fmla="*/ 79 w 108"/>
                  <a:gd name="T1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8" h="59">
                    <a:moveTo>
                      <a:pt x="88" y="58"/>
                    </a:move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8" y="58"/>
                      <a:pt x="88" y="58"/>
                      <a:pt x="88" y="58"/>
                    </a:cubicBezTo>
                    <a:moveTo>
                      <a:pt x="86" y="57"/>
                    </a:move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moveTo>
                      <a:pt x="80" y="53"/>
                    </a:moveTo>
                    <a:cubicBezTo>
                      <a:pt x="80" y="53"/>
                      <a:pt x="80" y="53"/>
                      <a:pt x="80" y="53"/>
                    </a:cubicBezTo>
                    <a:cubicBezTo>
                      <a:pt x="80" y="54"/>
                      <a:pt x="81" y="54"/>
                      <a:pt x="81" y="54"/>
                    </a:cubicBezTo>
                    <a:cubicBezTo>
                      <a:pt x="81" y="54"/>
                      <a:pt x="81" y="54"/>
                      <a:pt x="81" y="54"/>
                    </a:cubicBezTo>
                    <a:cubicBezTo>
                      <a:pt x="81" y="54"/>
                      <a:pt x="80" y="53"/>
                      <a:pt x="80" y="53"/>
                    </a:cubicBezTo>
                    <a:moveTo>
                      <a:pt x="92" y="52"/>
                    </a:moveTo>
                    <a:cubicBezTo>
                      <a:pt x="91" y="53"/>
                      <a:pt x="91" y="53"/>
                      <a:pt x="91" y="53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2" y="53"/>
                      <a:pt x="92" y="53"/>
                      <a:pt x="92" y="53"/>
                    </a:cubicBezTo>
                    <a:cubicBezTo>
                      <a:pt x="92" y="52"/>
                      <a:pt x="92" y="52"/>
                      <a:pt x="92" y="52"/>
                    </a:cubicBezTo>
                    <a:moveTo>
                      <a:pt x="78" y="52"/>
                    </a:moveTo>
                    <a:cubicBezTo>
                      <a:pt x="78" y="52"/>
                      <a:pt x="78" y="52"/>
                      <a:pt x="78" y="52"/>
                    </a:cubicBezTo>
                    <a:cubicBezTo>
                      <a:pt x="78" y="53"/>
                      <a:pt x="79" y="53"/>
                      <a:pt x="79" y="53"/>
                    </a:cubicBezTo>
                    <a:cubicBezTo>
                      <a:pt x="79" y="53"/>
                      <a:pt x="79" y="53"/>
                      <a:pt x="79" y="53"/>
                    </a:cubicBezTo>
                    <a:cubicBezTo>
                      <a:pt x="79" y="53"/>
                      <a:pt x="78" y="52"/>
                      <a:pt x="78" y="52"/>
                    </a:cubicBezTo>
                    <a:moveTo>
                      <a:pt x="89" y="51"/>
                    </a:moveTo>
                    <a:cubicBezTo>
                      <a:pt x="89" y="51"/>
                      <a:pt x="89" y="52"/>
                      <a:pt x="89" y="52"/>
                    </a:cubicBezTo>
                    <a:cubicBezTo>
                      <a:pt x="89" y="52"/>
                      <a:pt x="89" y="52"/>
                      <a:pt x="89" y="52"/>
                    </a:cubicBezTo>
                    <a:cubicBezTo>
                      <a:pt x="89" y="52"/>
                      <a:pt x="89" y="51"/>
                      <a:pt x="89" y="51"/>
                    </a:cubicBezTo>
                    <a:cubicBezTo>
                      <a:pt x="89" y="51"/>
                      <a:pt x="89" y="51"/>
                      <a:pt x="89" y="51"/>
                    </a:cubicBezTo>
                    <a:moveTo>
                      <a:pt x="83" y="47"/>
                    </a:moveTo>
                    <a:cubicBezTo>
                      <a:pt x="83" y="48"/>
                      <a:pt x="83" y="48"/>
                      <a:pt x="83" y="48"/>
                    </a:cubicBezTo>
                    <a:cubicBezTo>
                      <a:pt x="83" y="48"/>
                      <a:pt x="83" y="49"/>
                      <a:pt x="84" y="49"/>
                    </a:cubicBezTo>
                    <a:cubicBezTo>
                      <a:pt x="84" y="49"/>
                      <a:pt x="84" y="48"/>
                      <a:pt x="84" y="48"/>
                    </a:cubicBezTo>
                    <a:cubicBezTo>
                      <a:pt x="84" y="48"/>
                      <a:pt x="83" y="48"/>
                      <a:pt x="83" y="47"/>
                    </a:cubicBezTo>
                    <a:moveTo>
                      <a:pt x="70" y="47"/>
                    </a:moveTo>
                    <a:cubicBezTo>
                      <a:pt x="70" y="47"/>
                      <a:pt x="70" y="47"/>
                      <a:pt x="70" y="47"/>
                    </a:cubicBezTo>
                    <a:cubicBezTo>
                      <a:pt x="72" y="48"/>
                      <a:pt x="73" y="49"/>
                      <a:pt x="74" y="50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3" y="49"/>
                      <a:pt x="72" y="48"/>
                      <a:pt x="70" y="47"/>
                    </a:cubicBezTo>
                    <a:moveTo>
                      <a:pt x="81" y="46"/>
                    </a:moveTo>
                    <a:cubicBezTo>
                      <a:pt x="81" y="46"/>
                      <a:pt x="81" y="47"/>
                      <a:pt x="81" y="47"/>
                    </a:cubicBezTo>
                    <a:cubicBezTo>
                      <a:pt x="81" y="47"/>
                      <a:pt x="82" y="48"/>
                      <a:pt x="82" y="48"/>
                    </a:cubicBezTo>
                    <a:cubicBezTo>
                      <a:pt x="82" y="48"/>
                      <a:pt x="83" y="47"/>
                      <a:pt x="83" y="47"/>
                    </a:cubicBezTo>
                    <a:cubicBezTo>
                      <a:pt x="82" y="47"/>
                      <a:pt x="82" y="47"/>
                      <a:pt x="81" y="46"/>
                    </a:cubicBezTo>
                    <a:moveTo>
                      <a:pt x="97" y="45"/>
                    </a:moveTo>
                    <a:cubicBezTo>
                      <a:pt x="97" y="45"/>
                      <a:pt x="97" y="45"/>
                      <a:pt x="96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7" y="45"/>
                      <a:pt x="97" y="45"/>
                      <a:pt x="97" y="45"/>
                    </a:cubicBezTo>
                    <a:cubicBezTo>
                      <a:pt x="97" y="45"/>
                      <a:pt x="97" y="45"/>
                      <a:pt x="97" y="45"/>
                    </a:cubicBezTo>
                    <a:moveTo>
                      <a:pt x="97" y="44"/>
                    </a:move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moveTo>
                      <a:pt x="64" y="43"/>
                    </a:moveTo>
                    <a:cubicBezTo>
                      <a:pt x="64" y="43"/>
                      <a:pt x="64" y="43"/>
                      <a:pt x="63" y="43"/>
                    </a:cubicBezTo>
                    <a:cubicBezTo>
                      <a:pt x="64" y="44"/>
                      <a:pt x="65" y="44"/>
                      <a:pt x="66" y="45"/>
                    </a:cubicBezTo>
                    <a:cubicBezTo>
                      <a:pt x="66" y="44"/>
                      <a:pt x="66" y="44"/>
                      <a:pt x="66" y="44"/>
                    </a:cubicBezTo>
                    <a:cubicBezTo>
                      <a:pt x="65" y="44"/>
                      <a:pt x="64" y="44"/>
                      <a:pt x="64" y="43"/>
                    </a:cubicBezTo>
                    <a:moveTo>
                      <a:pt x="73" y="42"/>
                    </a:moveTo>
                    <a:cubicBezTo>
                      <a:pt x="73" y="42"/>
                      <a:pt x="73" y="42"/>
                      <a:pt x="73" y="42"/>
                    </a:cubicBezTo>
                    <a:cubicBezTo>
                      <a:pt x="75" y="43"/>
                      <a:pt x="76" y="44"/>
                      <a:pt x="77" y="45"/>
                    </a:cubicBezTo>
                    <a:cubicBezTo>
                      <a:pt x="78" y="45"/>
                      <a:pt x="78" y="45"/>
                      <a:pt x="78" y="44"/>
                    </a:cubicBezTo>
                    <a:cubicBezTo>
                      <a:pt x="76" y="43"/>
                      <a:pt x="75" y="43"/>
                      <a:pt x="73" y="42"/>
                    </a:cubicBezTo>
                    <a:moveTo>
                      <a:pt x="58" y="40"/>
                    </a:moveTo>
                    <a:cubicBezTo>
                      <a:pt x="58" y="40"/>
                      <a:pt x="58" y="40"/>
                      <a:pt x="58" y="40"/>
                    </a:cubicBezTo>
                    <a:cubicBezTo>
                      <a:pt x="59" y="40"/>
                      <a:pt x="60" y="41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0" y="41"/>
                      <a:pt x="59" y="40"/>
                      <a:pt x="58" y="40"/>
                    </a:cubicBezTo>
                    <a:moveTo>
                      <a:pt x="86" y="38"/>
                    </a:move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7" y="39"/>
                      <a:pt x="87" y="39"/>
                    </a:cubicBez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8"/>
                      <a:pt x="86" y="38"/>
                      <a:pt x="86" y="38"/>
                    </a:cubicBezTo>
                    <a:moveTo>
                      <a:pt x="67" y="38"/>
                    </a:moveTo>
                    <a:cubicBezTo>
                      <a:pt x="67" y="38"/>
                      <a:pt x="67" y="38"/>
                      <a:pt x="66" y="39"/>
                    </a:cubicBezTo>
                    <a:cubicBezTo>
                      <a:pt x="67" y="39"/>
                      <a:pt x="68" y="39"/>
                      <a:pt x="69" y="40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8" y="39"/>
                      <a:pt x="68" y="38"/>
                      <a:pt x="67" y="38"/>
                    </a:cubicBezTo>
                    <a:moveTo>
                      <a:pt x="86" y="37"/>
                    </a:moveTo>
                    <a:cubicBezTo>
                      <a:pt x="86" y="38"/>
                      <a:pt x="86" y="38"/>
                      <a:pt x="86" y="38"/>
                    </a:cubicBezTo>
                    <a:cubicBezTo>
                      <a:pt x="87" y="38"/>
                      <a:pt x="87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7" y="38"/>
                      <a:pt x="87" y="38"/>
                      <a:pt x="86" y="37"/>
                    </a:cubicBezTo>
                    <a:moveTo>
                      <a:pt x="61" y="34"/>
                    </a:moveTo>
                    <a:cubicBezTo>
                      <a:pt x="61" y="35"/>
                      <a:pt x="60" y="35"/>
                      <a:pt x="60" y="35"/>
                    </a:cubicBezTo>
                    <a:cubicBezTo>
                      <a:pt x="61" y="36"/>
                      <a:pt x="63" y="36"/>
                      <a:pt x="64" y="37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63" y="36"/>
                      <a:pt x="62" y="35"/>
                      <a:pt x="61" y="34"/>
                    </a:cubicBezTo>
                    <a:moveTo>
                      <a:pt x="48" y="33"/>
                    </a:moveTo>
                    <a:cubicBezTo>
                      <a:pt x="48" y="34"/>
                      <a:pt x="48" y="34"/>
                      <a:pt x="48" y="34"/>
                    </a:cubicBezTo>
                    <a:cubicBezTo>
                      <a:pt x="49" y="34"/>
                      <a:pt x="51" y="35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1" y="35"/>
                      <a:pt x="49" y="34"/>
                      <a:pt x="48" y="33"/>
                    </a:cubicBezTo>
                    <a:moveTo>
                      <a:pt x="78" y="33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80" y="34"/>
                      <a:pt x="81" y="35"/>
                      <a:pt x="83" y="36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2" y="36"/>
                      <a:pt x="81" y="35"/>
                      <a:pt x="81" y="34"/>
                    </a:cubicBezTo>
                    <a:cubicBezTo>
                      <a:pt x="80" y="34"/>
                      <a:pt x="79" y="34"/>
                      <a:pt x="78" y="33"/>
                    </a:cubicBezTo>
                    <a:moveTo>
                      <a:pt x="78" y="33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80" y="34"/>
                      <a:pt x="82" y="35"/>
                      <a:pt x="83" y="36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2" y="35"/>
                      <a:pt x="80" y="34"/>
                      <a:pt x="78" y="33"/>
                    </a:cubicBezTo>
                    <a:moveTo>
                      <a:pt x="43" y="30"/>
                    </a:moveTo>
                    <a:cubicBezTo>
                      <a:pt x="43" y="30"/>
                      <a:pt x="43" y="30"/>
                      <a:pt x="43" y="30"/>
                    </a:cubicBezTo>
                    <a:cubicBezTo>
                      <a:pt x="45" y="31"/>
                      <a:pt x="46" y="32"/>
                      <a:pt x="47" y="33"/>
                    </a:cubicBezTo>
                    <a:cubicBezTo>
                      <a:pt x="47" y="33"/>
                      <a:pt x="47" y="33"/>
                      <a:pt x="47" y="33"/>
                    </a:cubicBezTo>
                    <a:cubicBezTo>
                      <a:pt x="46" y="32"/>
                      <a:pt x="45" y="31"/>
                      <a:pt x="43" y="30"/>
                    </a:cubicBezTo>
                    <a:moveTo>
                      <a:pt x="72" y="29"/>
                    </a:move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30"/>
                      <a:pt x="74" y="30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0"/>
                      <a:pt x="74" y="30"/>
                      <a:pt x="73" y="30"/>
                    </a:cubicBezTo>
                    <a:cubicBezTo>
                      <a:pt x="73" y="30"/>
                      <a:pt x="73" y="29"/>
                      <a:pt x="72" y="29"/>
                    </a:cubicBezTo>
                    <a:moveTo>
                      <a:pt x="72" y="29"/>
                    </a:move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29"/>
                      <a:pt x="73" y="30"/>
                      <a:pt x="73" y="30"/>
                    </a:cubicBezTo>
                    <a:cubicBezTo>
                      <a:pt x="74" y="30"/>
                      <a:pt x="74" y="30"/>
                      <a:pt x="74" y="31"/>
                    </a:cubicBezTo>
                    <a:cubicBezTo>
                      <a:pt x="75" y="30"/>
                      <a:pt x="75" y="30"/>
                      <a:pt x="75" y="30"/>
                    </a:cubicBezTo>
                    <a:cubicBezTo>
                      <a:pt x="74" y="30"/>
                      <a:pt x="73" y="30"/>
                      <a:pt x="72" y="29"/>
                    </a:cubicBezTo>
                    <a:moveTo>
                      <a:pt x="91" y="29"/>
                    </a:moveTo>
                    <a:cubicBezTo>
                      <a:pt x="90" y="30"/>
                      <a:pt x="90" y="30"/>
                      <a:pt x="90" y="30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2" y="31"/>
                      <a:pt x="92" y="30"/>
                      <a:pt x="92" y="30"/>
                    </a:cubicBezTo>
                    <a:cubicBezTo>
                      <a:pt x="91" y="29"/>
                      <a:pt x="91" y="29"/>
                      <a:pt x="91" y="29"/>
                    </a:cubicBezTo>
                    <a:moveTo>
                      <a:pt x="51" y="29"/>
                    </a:move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30"/>
                      <a:pt x="53" y="31"/>
                      <a:pt x="54" y="32"/>
                    </a:cubicBezTo>
                    <a:cubicBezTo>
                      <a:pt x="55" y="31"/>
                      <a:pt x="55" y="31"/>
                      <a:pt x="55" y="31"/>
                    </a:cubicBezTo>
                    <a:cubicBezTo>
                      <a:pt x="54" y="30"/>
                      <a:pt x="52" y="30"/>
                      <a:pt x="51" y="29"/>
                    </a:cubicBezTo>
                    <a:moveTo>
                      <a:pt x="91" y="29"/>
                    </a:move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3" y="30"/>
                      <a:pt x="93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1"/>
                      <a:pt x="92" y="31"/>
                    </a:cubicBezTo>
                    <a:cubicBezTo>
                      <a:pt x="92" y="32"/>
                      <a:pt x="93" y="32"/>
                      <a:pt x="93" y="32"/>
                    </a:cubicBezTo>
                    <a:cubicBezTo>
                      <a:pt x="94" y="32"/>
                      <a:pt x="94" y="31"/>
                      <a:pt x="94" y="31"/>
                    </a:cubicBezTo>
                    <a:cubicBezTo>
                      <a:pt x="93" y="30"/>
                      <a:pt x="92" y="29"/>
                      <a:pt x="91" y="29"/>
                    </a:cubicBezTo>
                    <a:moveTo>
                      <a:pt x="91" y="28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3" y="30"/>
                      <a:pt x="94" y="31"/>
                    </a:cubicBezTo>
                    <a:cubicBezTo>
                      <a:pt x="94" y="30"/>
                      <a:pt x="94" y="30"/>
                      <a:pt x="95" y="30"/>
                    </a:cubicBezTo>
                    <a:cubicBezTo>
                      <a:pt x="93" y="29"/>
                      <a:pt x="92" y="29"/>
                      <a:pt x="91" y="28"/>
                    </a:cubicBezTo>
                    <a:moveTo>
                      <a:pt x="92" y="27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4" y="29"/>
                      <a:pt x="95" y="30"/>
                    </a:cubicBezTo>
                    <a:cubicBezTo>
                      <a:pt x="95" y="30"/>
                      <a:pt x="95" y="29"/>
                      <a:pt x="95" y="29"/>
                    </a:cubicBezTo>
                    <a:cubicBezTo>
                      <a:pt x="94" y="28"/>
                      <a:pt x="93" y="28"/>
                      <a:pt x="92" y="27"/>
                    </a:cubicBezTo>
                    <a:moveTo>
                      <a:pt x="37" y="26"/>
                    </a:moveTo>
                    <a:cubicBezTo>
                      <a:pt x="37" y="26"/>
                      <a:pt x="37" y="26"/>
                      <a:pt x="37" y="26"/>
                    </a:cubicBezTo>
                    <a:cubicBezTo>
                      <a:pt x="38" y="27"/>
                      <a:pt x="39" y="28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39" y="28"/>
                      <a:pt x="38" y="27"/>
                      <a:pt x="37" y="26"/>
                    </a:cubicBezTo>
                    <a:moveTo>
                      <a:pt x="46" y="26"/>
                    </a:moveTo>
                    <a:cubicBezTo>
                      <a:pt x="46" y="26"/>
                      <a:pt x="45" y="26"/>
                      <a:pt x="45" y="26"/>
                    </a:cubicBezTo>
                    <a:cubicBezTo>
                      <a:pt x="47" y="27"/>
                      <a:pt x="48" y="28"/>
                      <a:pt x="49" y="29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48" y="27"/>
                      <a:pt x="47" y="27"/>
                      <a:pt x="46" y="26"/>
                    </a:cubicBezTo>
                    <a:moveTo>
                      <a:pt x="66" y="26"/>
                    </a:moveTo>
                    <a:cubicBezTo>
                      <a:pt x="67" y="26"/>
                      <a:pt x="68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8" y="27"/>
                      <a:pt x="67" y="26"/>
                      <a:pt x="66" y="26"/>
                    </a:cubicBezTo>
                    <a:moveTo>
                      <a:pt x="66" y="25"/>
                    </a:moveTo>
                    <a:cubicBezTo>
                      <a:pt x="67" y="26"/>
                      <a:pt x="68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8" y="26"/>
                      <a:pt x="67" y="26"/>
                      <a:pt x="66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5" y="25"/>
                    </a:cubicBezTo>
                    <a:cubicBezTo>
                      <a:pt x="66" y="25"/>
                      <a:pt x="66" y="26"/>
                      <a:pt x="66" y="26"/>
                    </a:cubicBezTo>
                    <a:cubicBezTo>
                      <a:pt x="66" y="26"/>
                      <a:pt x="66" y="25"/>
                      <a:pt x="65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5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5" y="25"/>
                    </a:cubicBezTo>
                    <a:moveTo>
                      <a:pt x="83" y="25"/>
                    </a:moveTo>
                    <a:cubicBezTo>
                      <a:pt x="83" y="25"/>
                      <a:pt x="83" y="25"/>
                      <a:pt x="82" y="26"/>
                    </a:cubicBezTo>
                    <a:cubicBezTo>
                      <a:pt x="84" y="27"/>
                      <a:pt x="86" y="28"/>
                      <a:pt x="88" y="29"/>
                    </a:cubicBezTo>
                    <a:cubicBezTo>
                      <a:pt x="88" y="29"/>
                      <a:pt x="88" y="28"/>
                      <a:pt x="88" y="28"/>
                    </a:cubicBezTo>
                    <a:cubicBezTo>
                      <a:pt x="83" y="25"/>
                      <a:pt x="83" y="25"/>
                      <a:pt x="83" y="25"/>
                    </a:cubicBezTo>
                    <a:moveTo>
                      <a:pt x="83" y="24"/>
                    </a:moveTo>
                    <a:cubicBezTo>
                      <a:pt x="83" y="24"/>
                      <a:pt x="83" y="24"/>
                      <a:pt x="83" y="24"/>
                    </a:cubicBezTo>
                    <a:cubicBezTo>
                      <a:pt x="85" y="25"/>
                      <a:pt x="87" y="26"/>
                      <a:pt x="89" y="27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7" y="26"/>
                      <a:pt x="85" y="25"/>
                      <a:pt x="83" y="24"/>
                    </a:cubicBezTo>
                    <a:moveTo>
                      <a:pt x="84" y="23"/>
                    </a:moveTo>
                    <a:cubicBezTo>
                      <a:pt x="84" y="23"/>
                      <a:pt x="84" y="23"/>
                      <a:pt x="84" y="24"/>
                    </a:cubicBezTo>
                    <a:cubicBezTo>
                      <a:pt x="84" y="24"/>
                      <a:pt x="84" y="24"/>
                      <a:pt x="84" y="24"/>
                    </a:cubicBezTo>
                    <a:cubicBezTo>
                      <a:pt x="86" y="25"/>
                      <a:pt x="87" y="26"/>
                      <a:pt x="89" y="27"/>
                    </a:cubicBezTo>
                    <a:cubicBezTo>
                      <a:pt x="89" y="27"/>
                      <a:pt x="89" y="26"/>
                      <a:pt x="90" y="26"/>
                    </a:cubicBezTo>
                    <a:cubicBezTo>
                      <a:pt x="88" y="25"/>
                      <a:pt x="86" y="24"/>
                      <a:pt x="84" y="23"/>
                    </a:cubicBezTo>
                    <a:moveTo>
                      <a:pt x="31" y="22"/>
                    </a:moveTo>
                    <a:cubicBezTo>
                      <a:pt x="31" y="22"/>
                      <a:pt x="31" y="22"/>
                      <a:pt x="31" y="22"/>
                    </a:cubicBezTo>
                    <a:cubicBezTo>
                      <a:pt x="32" y="23"/>
                      <a:pt x="33" y="24"/>
                      <a:pt x="35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3" y="24"/>
                      <a:pt x="32" y="23"/>
                      <a:pt x="31" y="22"/>
                    </a:cubicBezTo>
                    <a:moveTo>
                      <a:pt x="39" y="22"/>
                    </a:moveTo>
                    <a:cubicBezTo>
                      <a:pt x="39" y="22"/>
                      <a:pt x="39" y="22"/>
                      <a:pt x="39" y="23"/>
                    </a:cubicBezTo>
                    <a:cubicBezTo>
                      <a:pt x="40" y="23"/>
                      <a:pt x="41" y="24"/>
                      <a:pt x="43" y="25"/>
                    </a:cubicBezTo>
                    <a:cubicBezTo>
                      <a:pt x="43" y="25"/>
                      <a:pt x="43" y="24"/>
                      <a:pt x="43" y="24"/>
                    </a:cubicBezTo>
                    <a:cubicBezTo>
                      <a:pt x="42" y="24"/>
                      <a:pt x="40" y="23"/>
                      <a:pt x="39" y="22"/>
                    </a:cubicBezTo>
                    <a:moveTo>
                      <a:pt x="77" y="21"/>
                    </a:moveTo>
                    <a:cubicBezTo>
                      <a:pt x="77" y="21"/>
                      <a:pt x="77" y="22"/>
                      <a:pt x="77" y="22"/>
                    </a:cubicBezTo>
                    <a:cubicBezTo>
                      <a:pt x="77" y="23"/>
                      <a:pt x="78" y="23"/>
                      <a:pt x="79" y="23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79" y="22"/>
                      <a:pt x="78" y="22"/>
                      <a:pt x="77" y="21"/>
                    </a:cubicBezTo>
                    <a:moveTo>
                      <a:pt x="57" y="20"/>
                    </a:moveTo>
                    <a:cubicBezTo>
                      <a:pt x="58" y="21"/>
                      <a:pt x="59" y="21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59" y="21"/>
                      <a:pt x="58" y="21"/>
                      <a:pt x="57" y="20"/>
                    </a:cubicBezTo>
                    <a:moveTo>
                      <a:pt x="57" y="20"/>
                    </a:move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moveTo>
                      <a:pt x="57" y="20"/>
                    </a:move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1"/>
                      <a:pt x="59" y="21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59" y="21"/>
                      <a:pt x="58" y="20"/>
                      <a:pt x="57" y="20"/>
                    </a:cubicBezTo>
                    <a:moveTo>
                      <a:pt x="78" y="19"/>
                    </a:moveTo>
                    <a:cubicBezTo>
                      <a:pt x="78" y="20"/>
                      <a:pt x="78" y="20"/>
                      <a:pt x="78" y="20"/>
                    </a:cubicBezTo>
                    <a:cubicBezTo>
                      <a:pt x="78" y="20"/>
                      <a:pt x="78" y="20"/>
                      <a:pt x="78" y="20"/>
                    </a:cubicBezTo>
                    <a:cubicBezTo>
                      <a:pt x="79" y="21"/>
                      <a:pt x="79" y="21"/>
                      <a:pt x="80" y="22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0" y="20"/>
                      <a:pt x="79" y="20"/>
                      <a:pt x="78" y="19"/>
                    </a:cubicBezTo>
                    <a:moveTo>
                      <a:pt x="32" y="19"/>
                    </a:moveTo>
                    <a:cubicBezTo>
                      <a:pt x="32" y="19"/>
                      <a:pt x="32" y="19"/>
                      <a:pt x="32" y="19"/>
                    </a:cubicBezTo>
                    <a:cubicBezTo>
                      <a:pt x="34" y="20"/>
                      <a:pt x="35" y="20"/>
                      <a:pt x="36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5" y="20"/>
                      <a:pt x="34" y="19"/>
                      <a:pt x="32" y="19"/>
                    </a:cubicBezTo>
                    <a:moveTo>
                      <a:pt x="32" y="18"/>
                    </a:moveTo>
                    <a:cubicBezTo>
                      <a:pt x="32" y="18"/>
                      <a:pt x="32" y="18"/>
                      <a:pt x="32" y="18"/>
                    </a:cubicBezTo>
                    <a:cubicBezTo>
                      <a:pt x="34" y="19"/>
                      <a:pt x="35" y="20"/>
                      <a:pt x="36" y="21"/>
                    </a:cubicBezTo>
                    <a:cubicBezTo>
                      <a:pt x="36" y="21"/>
                      <a:pt x="36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4" y="19"/>
                      <a:pt x="32" y="18"/>
                    </a:cubicBezTo>
                    <a:moveTo>
                      <a:pt x="22" y="17"/>
                    </a:moveTo>
                    <a:cubicBezTo>
                      <a:pt x="22" y="17"/>
                      <a:pt x="22" y="17"/>
                      <a:pt x="22" y="17"/>
                    </a:cubicBezTo>
                    <a:cubicBezTo>
                      <a:pt x="24" y="18"/>
                      <a:pt x="26" y="19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19"/>
                      <a:pt x="24" y="18"/>
                      <a:pt x="22" y="17"/>
                    </a:cubicBezTo>
                    <a:moveTo>
                      <a:pt x="50" y="16"/>
                    </a:moveTo>
                    <a:cubicBezTo>
                      <a:pt x="52" y="17"/>
                      <a:pt x="53" y="18"/>
                      <a:pt x="55" y="19"/>
                    </a:cubicBezTo>
                    <a:cubicBezTo>
                      <a:pt x="55" y="19"/>
                      <a:pt x="55" y="19"/>
                      <a:pt x="55" y="19"/>
                    </a:cubicBezTo>
                    <a:cubicBezTo>
                      <a:pt x="53" y="18"/>
                      <a:pt x="52" y="17"/>
                      <a:pt x="50" y="16"/>
                    </a:cubicBezTo>
                    <a:moveTo>
                      <a:pt x="50" y="16"/>
                    </a:move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moveTo>
                      <a:pt x="70" y="16"/>
                    </a:moveTo>
                    <a:cubicBezTo>
                      <a:pt x="69" y="16"/>
                      <a:pt x="69" y="17"/>
                      <a:pt x="69" y="17"/>
                    </a:cubicBezTo>
                    <a:cubicBezTo>
                      <a:pt x="70" y="18"/>
                      <a:pt x="71" y="19"/>
                      <a:pt x="72" y="20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2" y="18"/>
                      <a:pt x="71" y="17"/>
                      <a:pt x="70" y="16"/>
                    </a:cubicBezTo>
                    <a:moveTo>
                      <a:pt x="50" y="16"/>
                    </a:moveTo>
                    <a:cubicBezTo>
                      <a:pt x="50" y="16"/>
                      <a:pt x="50" y="16"/>
                      <a:pt x="50" y="16"/>
                    </a:cubicBezTo>
                    <a:cubicBezTo>
                      <a:pt x="52" y="17"/>
                      <a:pt x="53" y="18"/>
                      <a:pt x="55" y="19"/>
                    </a:cubicBezTo>
                    <a:cubicBezTo>
                      <a:pt x="55" y="19"/>
                      <a:pt x="55" y="19"/>
                      <a:pt x="55" y="19"/>
                    </a:cubicBezTo>
                    <a:cubicBezTo>
                      <a:pt x="53" y="18"/>
                      <a:pt x="52" y="17"/>
                      <a:pt x="50" y="16"/>
                    </a:cubicBezTo>
                    <a:moveTo>
                      <a:pt x="70" y="15"/>
                    </a:moveTo>
                    <a:cubicBezTo>
                      <a:pt x="70" y="15"/>
                      <a:pt x="70" y="15"/>
                      <a:pt x="70" y="16"/>
                    </a:cubicBezTo>
                    <a:cubicBezTo>
                      <a:pt x="71" y="17"/>
                      <a:pt x="72" y="17"/>
                      <a:pt x="73" y="18"/>
                    </a:cubicBezTo>
                    <a:cubicBezTo>
                      <a:pt x="74" y="17"/>
                      <a:pt x="74" y="17"/>
                      <a:pt x="74" y="17"/>
                    </a:cubicBezTo>
                    <a:cubicBezTo>
                      <a:pt x="73" y="16"/>
                      <a:pt x="71" y="15"/>
                      <a:pt x="70" y="15"/>
                    </a:cubicBezTo>
                    <a:moveTo>
                      <a:pt x="24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5" y="15"/>
                      <a:pt x="27" y="16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8" y="16"/>
                      <a:pt x="27" y="16"/>
                      <a:pt x="26" y="15"/>
                    </a:cubicBezTo>
                    <a:cubicBezTo>
                      <a:pt x="25" y="15"/>
                      <a:pt x="24" y="14"/>
                      <a:pt x="24" y="14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5"/>
                      <a:pt x="28" y="16"/>
                      <a:pt x="29" y="17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8" y="16"/>
                      <a:pt x="26" y="15"/>
                      <a:pt x="24" y="14"/>
                    </a:cubicBezTo>
                    <a:moveTo>
                      <a:pt x="45" y="13"/>
                    </a:moveTo>
                    <a:cubicBezTo>
                      <a:pt x="45" y="13"/>
                      <a:pt x="45" y="13"/>
                      <a:pt x="45" y="13"/>
                    </a:cubicBezTo>
                    <a:cubicBezTo>
                      <a:pt x="46" y="14"/>
                      <a:pt x="48" y="15"/>
                      <a:pt x="49" y="16"/>
                    </a:cubicBezTo>
                    <a:cubicBezTo>
                      <a:pt x="49" y="16"/>
                      <a:pt x="49" y="16"/>
                      <a:pt x="49" y="15"/>
                    </a:cubicBezTo>
                    <a:cubicBezTo>
                      <a:pt x="48" y="15"/>
                      <a:pt x="46" y="14"/>
                      <a:pt x="45" y="13"/>
                    </a:cubicBezTo>
                    <a:moveTo>
                      <a:pt x="100" y="13"/>
                    </a:moveTo>
                    <a:cubicBezTo>
                      <a:pt x="97" y="18"/>
                      <a:pt x="97" y="18"/>
                      <a:pt x="97" y="18"/>
                    </a:cubicBezTo>
                    <a:cubicBezTo>
                      <a:pt x="98" y="19"/>
                      <a:pt x="99" y="19"/>
                      <a:pt x="100" y="20"/>
                    </a:cubicBezTo>
                    <a:cubicBezTo>
                      <a:pt x="101" y="18"/>
                      <a:pt x="102" y="17"/>
                      <a:pt x="103" y="15"/>
                    </a:cubicBezTo>
                    <a:cubicBezTo>
                      <a:pt x="100" y="13"/>
                      <a:pt x="100" y="13"/>
                      <a:pt x="100" y="13"/>
                    </a:cubicBezTo>
                    <a:moveTo>
                      <a:pt x="16" y="13"/>
                    </a:move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4"/>
                      <a:pt x="18" y="14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8" y="14"/>
                      <a:pt x="17" y="13"/>
                      <a:pt x="16" y="13"/>
                    </a:cubicBezTo>
                    <a:moveTo>
                      <a:pt x="45" y="12"/>
                    </a:moveTo>
                    <a:cubicBezTo>
                      <a:pt x="45" y="12"/>
                      <a:pt x="45" y="12"/>
                      <a:pt x="45" y="12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4"/>
                      <a:pt x="48" y="14"/>
                      <a:pt x="49" y="15"/>
                    </a:cubicBezTo>
                    <a:cubicBezTo>
                      <a:pt x="49" y="15"/>
                      <a:pt x="49" y="15"/>
                      <a:pt x="49" y="15"/>
                    </a:cubicBezTo>
                    <a:cubicBezTo>
                      <a:pt x="49" y="15"/>
                      <a:pt x="48" y="14"/>
                      <a:pt x="47" y="14"/>
                    </a:cubicBezTo>
                    <a:cubicBezTo>
                      <a:pt x="47" y="13"/>
                      <a:pt x="46" y="13"/>
                      <a:pt x="45" y="12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20" y="12"/>
                      <a:pt x="21" y="13"/>
                    </a:cubicBezTo>
                    <a:cubicBezTo>
                      <a:pt x="21" y="13"/>
                      <a:pt x="21" y="13"/>
                      <a:pt x="21" y="12"/>
                    </a:cubicBezTo>
                    <a:cubicBezTo>
                      <a:pt x="20" y="12"/>
                      <a:pt x="18" y="11"/>
                      <a:pt x="17" y="11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9" y="11"/>
                      <a:pt x="20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2"/>
                      <a:pt x="19" y="11"/>
                      <a:pt x="17" y="10"/>
                    </a:cubicBezTo>
                    <a:moveTo>
                      <a:pt x="95" y="10"/>
                    </a:moveTo>
                    <a:cubicBezTo>
                      <a:pt x="94" y="12"/>
                      <a:pt x="93" y="13"/>
                      <a:pt x="92" y="15"/>
                    </a:cubicBezTo>
                    <a:cubicBezTo>
                      <a:pt x="93" y="16"/>
                      <a:pt x="94" y="16"/>
                      <a:pt x="95" y="17"/>
                    </a:cubicBezTo>
                    <a:cubicBezTo>
                      <a:pt x="96" y="15"/>
                      <a:pt x="97" y="14"/>
                      <a:pt x="98" y="12"/>
                    </a:cubicBezTo>
                    <a:cubicBezTo>
                      <a:pt x="95" y="10"/>
                      <a:pt x="95" y="10"/>
                      <a:pt x="95" y="10"/>
                    </a:cubicBezTo>
                    <a:moveTo>
                      <a:pt x="63" y="10"/>
                    </a:moveTo>
                    <a:cubicBezTo>
                      <a:pt x="63" y="10"/>
                      <a:pt x="63" y="10"/>
                      <a:pt x="63" y="10"/>
                    </a:cubicBezTo>
                    <a:cubicBezTo>
                      <a:pt x="63" y="11"/>
                      <a:pt x="64" y="11"/>
                      <a:pt x="64" y="11"/>
                    </a:cubicBezTo>
                    <a:cubicBezTo>
                      <a:pt x="64" y="11"/>
                      <a:pt x="63" y="11"/>
                      <a:pt x="63" y="10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5" y="15"/>
                      <a:pt x="65" y="15"/>
                      <a:pt x="65" y="15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5" y="11"/>
                      <a:pt x="64" y="11"/>
                    </a:cubicBezTo>
                    <a:cubicBezTo>
                      <a:pt x="64" y="10"/>
                      <a:pt x="63" y="10"/>
                      <a:pt x="63" y="10"/>
                    </a:cubicBezTo>
                    <a:moveTo>
                      <a:pt x="37" y="9"/>
                    </a:moveTo>
                    <a:cubicBezTo>
                      <a:pt x="37" y="9"/>
                      <a:pt x="37" y="9"/>
                      <a:pt x="37" y="9"/>
                    </a:cubicBezTo>
                    <a:cubicBezTo>
                      <a:pt x="39" y="10"/>
                      <a:pt x="40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0" y="11"/>
                    </a:cubicBezTo>
                    <a:cubicBezTo>
                      <a:pt x="39" y="10"/>
                      <a:pt x="38" y="10"/>
                      <a:pt x="37" y="9"/>
                    </a:cubicBezTo>
                    <a:moveTo>
                      <a:pt x="92" y="8"/>
                    </a:moveTo>
                    <a:cubicBezTo>
                      <a:pt x="91" y="10"/>
                      <a:pt x="90" y="11"/>
                      <a:pt x="90" y="12"/>
                    </a:cubicBezTo>
                    <a:cubicBezTo>
                      <a:pt x="89" y="12"/>
                      <a:pt x="89" y="13"/>
                      <a:pt x="89" y="13"/>
                    </a:cubicBezTo>
                    <a:cubicBezTo>
                      <a:pt x="90" y="14"/>
                      <a:pt x="91" y="14"/>
                      <a:pt x="91" y="15"/>
                    </a:cubicBezTo>
                    <a:cubicBezTo>
                      <a:pt x="92" y="13"/>
                      <a:pt x="93" y="11"/>
                      <a:pt x="94" y="9"/>
                    </a:cubicBezTo>
                    <a:cubicBezTo>
                      <a:pt x="92" y="8"/>
                      <a:pt x="92" y="8"/>
                      <a:pt x="92" y="8"/>
                    </a:cubicBezTo>
                    <a:moveTo>
                      <a:pt x="8" y="8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10" y="9"/>
                      <a:pt x="12" y="1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2" y="10"/>
                      <a:pt x="10" y="9"/>
                      <a:pt x="8" y="8"/>
                    </a:cubicBezTo>
                    <a:moveTo>
                      <a:pt x="38" y="8"/>
                    </a:moveTo>
                    <a:cubicBezTo>
                      <a:pt x="38" y="8"/>
                      <a:pt x="38" y="8"/>
                      <a:pt x="38" y="8"/>
                    </a:cubicBezTo>
                    <a:cubicBezTo>
                      <a:pt x="39" y="9"/>
                      <a:pt x="41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1" y="9"/>
                      <a:pt x="39" y="9"/>
                      <a:pt x="38" y="8"/>
                    </a:cubicBezTo>
                    <a:moveTo>
                      <a:pt x="85" y="8"/>
                    </a:moveTo>
                    <a:cubicBezTo>
                      <a:pt x="85" y="8"/>
                      <a:pt x="85" y="8"/>
                      <a:pt x="85" y="8"/>
                    </a:cubicBezTo>
                    <a:cubicBezTo>
                      <a:pt x="85" y="9"/>
                      <a:pt x="84" y="10"/>
                      <a:pt x="84" y="10"/>
                    </a:cubicBezTo>
                    <a:cubicBezTo>
                      <a:pt x="85" y="11"/>
                      <a:pt x="85" y="11"/>
                      <a:pt x="86" y="12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7" y="9"/>
                      <a:pt x="86" y="8"/>
                      <a:pt x="85" y="8"/>
                    </a:cubicBezTo>
                    <a:moveTo>
                      <a:pt x="34" y="7"/>
                    </a:moveTo>
                    <a:cubicBezTo>
                      <a:pt x="34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4" y="7"/>
                      <a:pt x="34" y="7"/>
                    </a:cubicBezTo>
                    <a:moveTo>
                      <a:pt x="103" y="7"/>
                    </a:moveTo>
                    <a:cubicBezTo>
                      <a:pt x="101" y="10"/>
                      <a:pt x="101" y="10"/>
                      <a:pt x="101" y="10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5" y="11"/>
                      <a:pt x="106" y="10"/>
                      <a:pt x="106" y="9"/>
                    </a:cubicBezTo>
                    <a:cubicBezTo>
                      <a:pt x="105" y="8"/>
                      <a:pt x="104" y="8"/>
                      <a:pt x="103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1" y="7"/>
                      <a:pt x="12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8"/>
                      <a:pt x="11" y="7"/>
                      <a:pt x="9" y="7"/>
                    </a:cubicBezTo>
                    <a:moveTo>
                      <a:pt x="95" y="6"/>
                    </a:moveTo>
                    <a:cubicBezTo>
                      <a:pt x="95" y="6"/>
                      <a:pt x="95" y="6"/>
                      <a:pt x="95" y="6"/>
                    </a:cubicBezTo>
                    <a:cubicBezTo>
                      <a:pt x="95" y="7"/>
                      <a:pt x="95" y="7"/>
                      <a:pt x="95" y="7"/>
                    </a:cubicBezTo>
                    <a:cubicBezTo>
                      <a:pt x="95" y="7"/>
                      <a:pt x="95" y="6"/>
                      <a:pt x="95" y="6"/>
                    </a:cubicBezTo>
                    <a:moveTo>
                      <a:pt x="10" y="6"/>
                    </a:moveTo>
                    <a:cubicBezTo>
                      <a:pt x="11" y="7"/>
                      <a:pt x="13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3" y="8"/>
                      <a:pt x="11" y="7"/>
                      <a:pt x="10" y="6"/>
                    </a:cubicBezTo>
                    <a:moveTo>
                      <a:pt x="77" y="6"/>
                    </a:moveTo>
                    <a:cubicBezTo>
                      <a:pt x="76" y="6"/>
                      <a:pt x="76" y="6"/>
                      <a:pt x="76" y="6"/>
                    </a:cubicBezTo>
                    <a:cubicBezTo>
                      <a:pt x="77" y="7"/>
                      <a:pt x="77" y="7"/>
                      <a:pt x="77" y="7"/>
                    </a:cubicBezTo>
                    <a:cubicBezTo>
                      <a:pt x="77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6"/>
                      <a:pt x="77" y="6"/>
                    </a:cubicBezTo>
                    <a:cubicBezTo>
                      <a:pt x="77" y="6"/>
                      <a:pt x="77" y="6"/>
                      <a:pt x="77" y="6"/>
                    </a:cubicBezTo>
                    <a:moveTo>
                      <a:pt x="50" y="6"/>
                    </a:moveTo>
                    <a:cubicBezTo>
                      <a:pt x="50" y="6"/>
                      <a:pt x="50" y="6"/>
                      <a:pt x="49" y="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9" y="6"/>
                      <a:pt x="49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1" y="6"/>
                      <a:pt x="50" y="7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moveTo>
                      <a:pt x="51" y="5"/>
                    </a:moveTo>
                    <a:cubicBezTo>
                      <a:pt x="50" y="5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1" y="6"/>
                      <a:pt x="51" y="5"/>
                    </a:cubicBezTo>
                    <a:cubicBezTo>
                      <a:pt x="51" y="5"/>
                      <a:pt x="51" y="5"/>
                      <a:pt x="51" y="5"/>
                    </a:cubicBezTo>
                    <a:moveTo>
                      <a:pt x="87" y="5"/>
                    </a:moveTo>
                    <a:cubicBezTo>
                      <a:pt x="86" y="8"/>
                      <a:pt x="86" y="8"/>
                      <a:pt x="86" y="8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9" y="6"/>
                      <a:pt x="89" y="6"/>
                      <a:pt x="89" y="6"/>
                    </a:cubicBezTo>
                    <a:cubicBezTo>
                      <a:pt x="87" y="5"/>
                      <a:pt x="87" y="5"/>
                      <a:pt x="87" y="5"/>
                    </a:cubicBezTo>
                    <a:moveTo>
                      <a:pt x="4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5" y="5"/>
                      <a:pt x="4" y="5"/>
                    </a:cubicBezTo>
                    <a:moveTo>
                      <a:pt x="3" y="4"/>
                    </a:moveTo>
                    <a:cubicBezTo>
                      <a:pt x="4" y="4"/>
                      <a:pt x="4" y="4"/>
                      <a:pt x="4" y="5"/>
                    </a:cubicBezTo>
                    <a:cubicBezTo>
                      <a:pt x="4" y="4"/>
                      <a:pt x="4" y="4"/>
                      <a:pt x="3" y="4"/>
                    </a:cubicBezTo>
                    <a:moveTo>
                      <a:pt x="99" y="4"/>
                    </a:moveTo>
                    <a:cubicBezTo>
                      <a:pt x="99" y="4"/>
                      <a:pt x="99" y="4"/>
                      <a:pt x="99" y="4"/>
                    </a:cubicBezTo>
                    <a:cubicBezTo>
                      <a:pt x="99" y="4"/>
                      <a:pt x="100" y="5"/>
                      <a:pt x="100" y="5"/>
                    </a:cubicBezTo>
                    <a:cubicBezTo>
                      <a:pt x="100" y="5"/>
                      <a:pt x="100" y="5"/>
                      <a:pt x="100" y="5"/>
                    </a:cubicBezTo>
                    <a:cubicBezTo>
                      <a:pt x="100" y="5"/>
                      <a:pt x="99" y="4"/>
                      <a:pt x="99" y="4"/>
                    </a:cubicBezTo>
                    <a:moveTo>
                      <a:pt x="105" y="4"/>
                    </a:moveTo>
                    <a:cubicBezTo>
                      <a:pt x="104" y="5"/>
                      <a:pt x="104" y="6"/>
                      <a:pt x="104" y="6"/>
                    </a:cubicBezTo>
                    <a:cubicBezTo>
                      <a:pt x="103" y="7"/>
                      <a:pt x="103" y="7"/>
                      <a:pt x="103" y="7"/>
                    </a:cubicBezTo>
                    <a:cubicBezTo>
                      <a:pt x="104" y="8"/>
                      <a:pt x="105" y="8"/>
                      <a:pt x="106" y="9"/>
                    </a:cubicBezTo>
                    <a:cubicBezTo>
                      <a:pt x="107" y="8"/>
                      <a:pt x="107" y="7"/>
                      <a:pt x="108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4"/>
                      <a:pt x="105" y="4"/>
                      <a:pt x="105" y="4"/>
                    </a:cubicBezTo>
                    <a:moveTo>
                      <a:pt x="29" y="4"/>
                    </a:moveTo>
                    <a:cubicBezTo>
                      <a:pt x="29" y="4"/>
                      <a:pt x="29" y="4"/>
                      <a:pt x="29" y="4"/>
                    </a:cubicBezTo>
                    <a:cubicBezTo>
                      <a:pt x="30" y="5"/>
                      <a:pt x="32" y="6"/>
                      <a:pt x="34" y="7"/>
                    </a:cubicBezTo>
                    <a:cubicBezTo>
                      <a:pt x="32" y="6"/>
                      <a:pt x="30" y="5"/>
                      <a:pt x="29" y="4"/>
                    </a:cubicBezTo>
                    <a:moveTo>
                      <a:pt x="53" y="4"/>
                    </a:moveTo>
                    <a:cubicBezTo>
                      <a:pt x="52" y="4"/>
                      <a:pt x="52" y="4"/>
                      <a:pt x="50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1" y="5"/>
                      <a:pt x="51" y="5"/>
                      <a:pt x="51" y="5"/>
                    </a:cubicBezTo>
                    <a:cubicBezTo>
                      <a:pt x="51" y="5"/>
                      <a:pt x="52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2" y="5"/>
                      <a:pt x="52" y="5"/>
                      <a:pt x="51" y="5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6" y="8"/>
                      <a:pt x="56" y="9"/>
                      <a:pt x="57" y="9"/>
                    </a:cubicBezTo>
                    <a:cubicBezTo>
                      <a:pt x="56" y="9"/>
                      <a:pt x="55" y="8"/>
                      <a:pt x="54" y="7"/>
                    </a:cubicBezTo>
                    <a:cubicBezTo>
                      <a:pt x="55" y="8"/>
                      <a:pt x="56" y="9"/>
                      <a:pt x="57" y="9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8" y="10"/>
                      <a:pt x="58" y="10"/>
                      <a:pt x="57" y="10"/>
                    </a:cubicBezTo>
                    <a:cubicBezTo>
                      <a:pt x="58" y="10"/>
                      <a:pt x="59" y="11"/>
                      <a:pt x="59" y="1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59" y="8"/>
                      <a:pt x="58" y="7"/>
                      <a:pt x="57" y="7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5" y="6"/>
                      <a:pt x="55" y="5"/>
                      <a:pt x="54" y="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4"/>
                      <a:pt x="53" y="4"/>
                    </a:cubicBezTo>
                    <a:cubicBezTo>
                      <a:pt x="53" y="4"/>
                      <a:pt x="53" y="4"/>
                      <a:pt x="53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3" y="4"/>
                    </a:cubicBezTo>
                    <a:cubicBezTo>
                      <a:pt x="54" y="4"/>
                      <a:pt x="54" y="4"/>
                      <a:pt x="54" y="5"/>
                    </a:cubicBezTo>
                    <a:cubicBezTo>
                      <a:pt x="54" y="4"/>
                      <a:pt x="54" y="4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3" y="3"/>
                    </a:moveTo>
                    <a:cubicBezTo>
                      <a:pt x="53" y="3"/>
                      <a:pt x="52" y="3"/>
                      <a:pt x="53" y="4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78" y="3"/>
                    </a:moveTo>
                    <a:cubicBezTo>
                      <a:pt x="78" y="3"/>
                      <a:pt x="79" y="3"/>
                      <a:pt x="79" y="4"/>
                    </a:cubicBezTo>
                    <a:cubicBezTo>
                      <a:pt x="79" y="4"/>
                      <a:pt x="79" y="4"/>
                      <a:pt x="79" y="4"/>
                    </a:cubicBezTo>
                    <a:cubicBezTo>
                      <a:pt x="78" y="3"/>
                      <a:pt x="78" y="3"/>
                      <a:pt x="78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4" y="5"/>
                      <a:pt x="5" y="6"/>
                      <a:pt x="5" y="6"/>
                    </a:cubicBezTo>
                    <a:cubicBezTo>
                      <a:pt x="5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4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0" y="3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32" y="4"/>
                      <a:pt x="34" y="5"/>
                      <a:pt x="36" y="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4" y="5"/>
                      <a:pt x="32" y="3"/>
                      <a:pt x="30" y="3"/>
                    </a:cubicBezTo>
                    <a:moveTo>
                      <a:pt x="27" y="2"/>
                    </a:moveTo>
                    <a:cubicBezTo>
                      <a:pt x="26" y="2"/>
                      <a:pt x="26" y="3"/>
                      <a:pt x="26" y="3"/>
                    </a:cubicBezTo>
                    <a:cubicBezTo>
                      <a:pt x="26" y="3"/>
                      <a:pt x="26" y="3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54" y="2"/>
                    </a:moveTo>
                    <a:cubicBezTo>
                      <a:pt x="54" y="2"/>
                      <a:pt x="54" y="3"/>
                      <a:pt x="54" y="3"/>
                    </a:cubicBezTo>
                    <a:cubicBezTo>
                      <a:pt x="55" y="4"/>
                      <a:pt x="58" y="7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59" y="7"/>
                      <a:pt x="57" y="5"/>
                      <a:pt x="55" y="4"/>
                    </a:cubicBezTo>
                    <a:cubicBezTo>
                      <a:pt x="55" y="4"/>
                      <a:pt x="54" y="3"/>
                      <a:pt x="54" y="3"/>
                    </a:cubicBezTo>
                    <a:cubicBezTo>
                      <a:pt x="54" y="2"/>
                      <a:pt x="54" y="2"/>
                      <a:pt x="54" y="2"/>
                    </a:cubicBezTo>
                    <a:moveTo>
                      <a:pt x="26" y="2"/>
                    </a:moveTo>
                    <a:cubicBezTo>
                      <a:pt x="26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6" y="2"/>
                    </a:cubicBezTo>
                    <a:moveTo>
                      <a:pt x="101" y="1"/>
                    </a:move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2"/>
                      <a:pt x="101" y="3"/>
                      <a:pt x="101" y="3"/>
                    </a:cubicBezTo>
                    <a:cubicBezTo>
                      <a:pt x="99" y="5"/>
                      <a:pt x="102" y="4"/>
                      <a:pt x="100" y="5"/>
                    </a:cubicBezTo>
                    <a:cubicBezTo>
                      <a:pt x="101" y="5"/>
                      <a:pt x="101" y="6"/>
                      <a:pt x="102" y="6"/>
                    </a:cubicBezTo>
                    <a:cubicBezTo>
                      <a:pt x="102" y="5"/>
                      <a:pt x="103" y="4"/>
                      <a:pt x="104" y="3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1"/>
                      <a:pt x="101" y="1"/>
                      <a:pt x="101" y="1"/>
                    </a:cubicBezTo>
                    <a:moveTo>
                      <a:pt x="79" y="0"/>
                    </a:moveTo>
                    <a:cubicBezTo>
                      <a:pt x="79" y="1"/>
                      <a:pt x="79" y="2"/>
                      <a:pt x="80" y="3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80" y="2"/>
                      <a:pt x="80" y="1"/>
                      <a:pt x="80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0525"/>
              <p:cNvSpPr>
                <a:spLocks noEditPoints="1"/>
              </p:cNvSpPr>
              <p:nvPr/>
            </p:nvSpPr>
            <p:spPr bwMode="auto">
              <a:xfrm>
                <a:off x="-427" y="3084"/>
                <a:ext cx="78" cy="114"/>
              </a:xfrm>
              <a:custGeom>
                <a:avLst/>
                <a:gdLst>
                  <a:gd name="T0" fmla="*/ 0 w 33"/>
                  <a:gd name="T1" fmla="*/ 48 h 48"/>
                  <a:gd name="T2" fmla="*/ 0 w 33"/>
                  <a:gd name="T3" fmla="*/ 48 h 48"/>
                  <a:gd name="T4" fmla="*/ 1 w 33"/>
                  <a:gd name="T5" fmla="*/ 47 h 48"/>
                  <a:gd name="T6" fmla="*/ 0 w 33"/>
                  <a:gd name="T7" fmla="*/ 47 h 48"/>
                  <a:gd name="T8" fmla="*/ 1 w 33"/>
                  <a:gd name="T9" fmla="*/ 47 h 48"/>
                  <a:gd name="T10" fmla="*/ 1 w 33"/>
                  <a:gd name="T11" fmla="*/ 46 h 48"/>
                  <a:gd name="T12" fmla="*/ 4 w 33"/>
                  <a:gd name="T13" fmla="*/ 42 h 48"/>
                  <a:gd name="T14" fmla="*/ 4 w 33"/>
                  <a:gd name="T15" fmla="*/ 40 h 48"/>
                  <a:gd name="T16" fmla="*/ 4 w 33"/>
                  <a:gd name="T17" fmla="*/ 41 h 48"/>
                  <a:gd name="T18" fmla="*/ 4 w 33"/>
                  <a:gd name="T19" fmla="*/ 40 h 48"/>
                  <a:gd name="T20" fmla="*/ 5 w 33"/>
                  <a:gd name="T21" fmla="*/ 39 h 48"/>
                  <a:gd name="T22" fmla="*/ 5 w 33"/>
                  <a:gd name="T23" fmla="*/ 39 h 48"/>
                  <a:gd name="T24" fmla="*/ 5 w 33"/>
                  <a:gd name="T25" fmla="*/ 39 h 48"/>
                  <a:gd name="T26" fmla="*/ 5 w 33"/>
                  <a:gd name="T27" fmla="*/ 39 h 48"/>
                  <a:gd name="T28" fmla="*/ 5 w 33"/>
                  <a:gd name="T29" fmla="*/ 39 h 48"/>
                  <a:gd name="T30" fmla="*/ 13 w 33"/>
                  <a:gd name="T31" fmla="*/ 42 h 48"/>
                  <a:gd name="T32" fmla="*/ 18 w 33"/>
                  <a:gd name="T33" fmla="*/ 34 h 48"/>
                  <a:gd name="T34" fmla="*/ 11 w 33"/>
                  <a:gd name="T35" fmla="*/ 29 h 48"/>
                  <a:gd name="T36" fmla="*/ 6 w 33"/>
                  <a:gd name="T37" fmla="*/ 38 h 48"/>
                  <a:gd name="T38" fmla="*/ 11 w 33"/>
                  <a:gd name="T39" fmla="*/ 29 h 48"/>
                  <a:gd name="T40" fmla="*/ 22 w 33"/>
                  <a:gd name="T41" fmla="*/ 25 h 48"/>
                  <a:gd name="T42" fmla="*/ 21 w 33"/>
                  <a:gd name="T43" fmla="*/ 29 h 48"/>
                  <a:gd name="T44" fmla="*/ 22 w 33"/>
                  <a:gd name="T45" fmla="*/ 25 h 48"/>
                  <a:gd name="T46" fmla="*/ 14 w 33"/>
                  <a:gd name="T47" fmla="*/ 25 h 48"/>
                  <a:gd name="T48" fmla="*/ 16 w 33"/>
                  <a:gd name="T49" fmla="*/ 22 h 48"/>
                  <a:gd name="T50" fmla="*/ 29 w 33"/>
                  <a:gd name="T51" fmla="*/ 12 h 48"/>
                  <a:gd name="T52" fmla="*/ 26 w 33"/>
                  <a:gd name="T53" fmla="*/ 20 h 48"/>
                  <a:gd name="T54" fmla="*/ 29 w 33"/>
                  <a:gd name="T55" fmla="*/ 12 h 48"/>
                  <a:gd name="T56" fmla="*/ 31 w 33"/>
                  <a:gd name="T57" fmla="*/ 8 h 48"/>
                  <a:gd name="T58" fmla="*/ 31 w 33"/>
                  <a:gd name="T59" fmla="*/ 11 h 48"/>
                  <a:gd name="T60" fmla="*/ 31 w 33"/>
                  <a:gd name="T61" fmla="*/ 8 h 48"/>
                  <a:gd name="T62" fmla="*/ 31 w 33"/>
                  <a:gd name="T63" fmla="*/ 8 h 48"/>
                  <a:gd name="T64" fmla="*/ 32 w 33"/>
                  <a:gd name="T65" fmla="*/ 7 h 48"/>
                  <a:gd name="T66" fmla="*/ 32 w 33"/>
                  <a:gd name="T67" fmla="*/ 0 h 48"/>
                  <a:gd name="T68" fmla="*/ 20 w 33"/>
                  <a:gd name="T69" fmla="*/ 14 h 48"/>
                  <a:gd name="T70" fmla="*/ 20 w 33"/>
                  <a:gd name="T71" fmla="*/ 16 h 48"/>
                  <a:gd name="T72" fmla="*/ 30 w 33"/>
                  <a:gd name="T73" fmla="*/ 4 h 48"/>
                  <a:gd name="T74" fmla="*/ 31 w 33"/>
                  <a:gd name="T75" fmla="*/ 3 h 48"/>
                  <a:gd name="T76" fmla="*/ 32 w 33"/>
                  <a:gd name="T77" fmla="*/ 3 h 48"/>
                  <a:gd name="T78" fmla="*/ 32 w 33"/>
                  <a:gd name="T7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" h="48">
                    <a:moveTo>
                      <a:pt x="0" y="48"/>
                    </a:move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moveTo>
                      <a:pt x="1" y="47"/>
                    </a:moveTo>
                    <a:cubicBezTo>
                      <a:pt x="1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7"/>
                    </a:cubicBezTo>
                    <a:moveTo>
                      <a:pt x="4" y="42"/>
                    </a:moveTo>
                    <a:cubicBezTo>
                      <a:pt x="3" y="43"/>
                      <a:pt x="2" y="44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5"/>
                      <a:pt x="3" y="43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moveTo>
                      <a:pt x="4" y="40"/>
                    </a:move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5" y="41"/>
                    </a:cubicBezTo>
                    <a:cubicBezTo>
                      <a:pt x="4" y="41"/>
                      <a:pt x="4" y="40"/>
                      <a:pt x="4" y="40"/>
                    </a:cubicBezTo>
                    <a:moveTo>
                      <a:pt x="5" y="39"/>
                    </a:moveTo>
                    <a:cubicBezTo>
                      <a:pt x="5" y="39"/>
                      <a:pt x="5" y="39"/>
                      <a:pt x="5" y="39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5" y="39"/>
                    </a:move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18" y="33"/>
                    </a:moveTo>
                    <a:cubicBezTo>
                      <a:pt x="16" y="36"/>
                      <a:pt x="15" y="39"/>
                      <a:pt x="13" y="42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5" y="39"/>
                      <a:pt x="17" y="36"/>
                      <a:pt x="18" y="34"/>
                    </a:cubicBezTo>
                    <a:cubicBezTo>
                      <a:pt x="18" y="33"/>
                      <a:pt x="18" y="33"/>
                      <a:pt x="18" y="33"/>
                    </a:cubicBezTo>
                    <a:moveTo>
                      <a:pt x="11" y="29"/>
                    </a:moveTo>
                    <a:cubicBezTo>
                      <a:pt x="10" y="31"/>
                      <a:pt x="10" y="31"/>
                      <a:pt x="10" y="31"/>
                    </a:cubicBezTo>
                    <a:cubicBezTo>
                      <a:pt x="9" y="33"/>
                      <a:pt x="7" y="36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8" y="35"/>
                      <a:pt x="10" y="32"/>
                      <a:pt x="11" y="29"/>
                    </a:cubicBezTo>
                    <a:cubicBezTo>
                      <a:pt x="11" y="29"/>
                      <a:pt x="11" y="29"/>
                      <a:pt x="11" y="29"/>
                    </a:cubicBezTo>
                    <a:moveTo>
                      <a:pt x="22" y="25"/>
                    </a:moveTo>
                    <a:cubicBezTo>
                      <a:pt x="22" y="26"/>
                      <a:pt x="21" y="28"/>
                      <a:pt x="20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8"/>
                      <a:pt x="22" y="27"/>
                      <a:pt x="23" y="26"/>
                    </a:cubicBezTo>
                    <a:cubicBezTo>
                      <a:pt x="23" y="26"/>
                      <a:pt x="22" y="25"/>
                      <a:pt x="22" y="25"/>
                    </a:cubicBezTo>
                    <a:moveTo>
                      <a:pt x="16" y="22"/>
                    </a:move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5" y="24"/>
                      <a:pt x="15" y="23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9" y="12"/>
                    </a:moveTo>
                    <a:cubicBezTo>
                      <a:pt x="28" y="15"/>
                      <a:pt x="27" y="17"/>
                      <a:pt x="25" y="20"/>
                    </a:cubicBezTo>
                    <a:cubicBezTo>
                      <a:pt x="25" y="20"/>
                      <a:pt x="26" y="20"/>
                      <a:pt x="26" y="20"/>
                    </a:cubicBezTo>
                    <a:cubicBezTo>
                      <a:pt x="27" y="18"/>
                      <a:pt x="28" y="15"/>
                      <a:pt x="30" y="12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9" y="12"/>
                      <a:pt x="29" y="12"/>
                      <a:pt x="29" y="12"/>
                    </a:cubicBezTo>
                    <a:moveTo>
                      <a:pt x="31" y="8"/>
                    </a:moveTo>
                    <a:cubicBezTo>
                      <a:pt x="31" y="9"/>
                      <a:pt x="30" y="10"/>
                      <a:pt x="30" y="10"/>
                    </a:cubicBezTo>
                    <a:cubicBezTo>
                      <a:pt x="30" y="10"/>
                      <a:pt x="30" y="11"/>
                      <a:pt x="31" y="11"/>
                    </a:cubicBezTo>
                    <a:cubicBezTo>
                      <a:pt x="31" y="10"/>
                      <a:pt x="31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moveTo>
                      <a:pt x="32" y="6"/>
                    </a:moveTo>
                    <a:cubicBezTo>
                      <a:pt x="31" y="7"/>
                      <a:pt x="31" y="7"/>
                      <a:pt x="31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8"/>
                      <a:pt x="32" y="8"/>
                      <a:pt x="32" y="7"/>
                    </a:cubicBezTo>
                    <a:cubicBezTo>
                      <a:pt x="32" y="7"/>
                      <a:pt x="32" y="7"/>
                      <a:pt x="32" y="6"/>
                    </a:cubicBezTo>
                    <a:moveTo>
                      <a:pt x="32" y="0"/>
                    </a:moveTo>
                    <a:cubicBezTo>
                      <a:pt x="23" y="3"/>
                      <a:pt x="28" y="4"/>
                      <a:pt x="25" y="5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6"/>
                      <a:pt x="20" y="16"/>
                    </a:cubicBezTo>
                    <a:cubicBezTo>
                      <a:pt x="23" y="13"/>
                      <a:pt x="23" y="5"/>
                      <a:pt x="29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4"/>
                      <a:pt x="31" y="4"/>
                      <a:pt x="31" y="4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3"/>
                      <a:pt x="32" y="2"/>
                      <a:pt x="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0526"/>
              <p:cNvSpPr>
                <a:spLocks noEditPoints="1"/>
              </p:cNvSpPr>
              <p:nvPr/>
            </p:nvSpPr>
            <p:spPr bwMode="auto">
              <a:xfrm>
                <a:off x="-427" y="3193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0527"/>
              <p:cNvSpPr>
                <a:spLocks noEditPoints="1"/>
              </p:cNvSpPr>
              <p:nvPr/>
            </p:nvSpPr>
            <p:spPr bwMode="auto">
              <a:xfrm>
                <a:off x="-411" y="3186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0 w 6"/>
                  <a:gd name="T9" fmla="*/ 9 h 10"/>
                  <a:gd name="T10" fmla="*/ 1 w 6"/>
                  <a:gd name="T11" fmla="*/ 8 h 10"/>
                  <a:gd name="T12" fmla="*/ 0 w 6"/>
                  <a:gd name="T13" fmla="*/ 8 h 10"/>
                  <a:gd name="T14" fmla="*/ 1 w 6"/>
                  <a:gd name="T15" fmla="*/ 9 h 10"/>
                  <a:gd name="T16" fmla="*/ 1 w 6"/>
                  <a:gd name="T17" fmla="*/ 8 h 10"/>
                  <a:gd name="T18" fmla="*/ 1 w 6"/>
                  <a:gd name="T19" fmla="*/ 8 h 10"/>
                  <a:gd name="T20" fmla="*/ 3 w 6"/>
                  <a:gd name="T21" fmla="*/ 3 h 10"/>
                  <a:gd name="T22" fmla="*/ 1 w 6"/>
                  <a:gd name="T23" fmla="*/ 7 h 10"/>
                  <a:gd name="T24" fmla="*/ 2 w 6"/>
                  <a:gd name="T25" fmla="*/ 7 h 10"/>
                  <a:gd name="T26" fmla="*/ 4 w 6"/>
                  <a:gd name="T27" fmla="*/ 4 h 10"/>
                  <a:gd name="T28" fmla="*/ 3 w 6"/>
                  <a:gd name="T29" fmla="*/ 3 h 10"/>
                  <a:gd name="T30" fmla="*/ 4 w 6"/>
                  <a:gd name="T31" fmla="*/ 2 h 10"/>
                  <a:gd name="T32" fmla="*/ 4 w 6"/>
                  <a:gd name="T33" fmla="*/ 2 h 10"/>
                  <a:gd name="T34" fmla="*/ 5 w 6"/>
                  <a:gd name="T35" fmla="*/ 3 h 10"/>
                  <a:gd name="T36" fmla="*/ 5 w 6"/>
                  <a:gd name="T37" fmla="*/ 2 h 10"/>
                  <a:gd name="T38" fmla="*/ 4 w 6"/>
                  <a:gd name="T39" fmla="*/ 2 h 10"/>
                  <a:gd name="T40" fmla="*/ 5 w 6"/>
                  <a:gd name="T41" fmla="*/ 1 h 10"/>
                  <a:gd name="T42" fmla="*/ 5 w 6"/>
                  <a:gd name="T43" fmla="*/ 1 h 10"/>
                  <a:gd name="T44" fmla="*/ 5 w 6"/>
                  <a:gd name="T45" fmla="*/ 1 h 10"/>
                  <a:gd name="T46" fmla="*/ 5 w 6"/>
                  <a:gd name="T47" fmla="*/ 1 h 10"/>
                  <a:gd name="T48" fmla="*/ 6 w 6"/>
                  <a:gd name="T49" fmla="*/ 1 h 10"/>
                  <a:gd name="T50" fmla="*/ 5 w 6"/>
                  <a:gd name="T51" fmla="*/ 1 h 10"/>
                  <a:gd name="T52" fmla="*/ 5 w 6"/>
                  <a:gd name="T53" fmla="*/ 0 h 10"/>
                  <a:gd name="T54" fmla="*/ 5 w 6"/>
                  <a:gd name="T55" fmla="*/ 0 h 10"/>
                  <a:gd name="T56" fmla="*/ 6 w 6"/>
                  <a:gd name="T57" fmla="*/ 1 h 10"/>
                  <a:gd name="T58" fmla="*/ 6 w 6"/>
                  <a:gd name="T59" fmla="*/ 0 h 10"/>
                  <a:gd name="T60" fmla="*/ 5 w 6"/>
                  <a:gd name="T6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1" y="10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3" y="3"/>
                    </a:moveTo>
                    <a:cubicBezTo>
                      <a:pt x="3" y="4"/>
                      <a:pt x="2" y="6"/>
                      <a:pt x="1" y="7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3" y="6"/>
                      <a:pt x="3" y="5"/>
                      <a:pt x="4" y="4"/>
                    </a:cubicBezTo>
                    <a:cubicBezTo>
                      <a:pt x="4" y="3"/>
                      <a:pt x="4" y="3"/>
                      <a:pt x="3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0528"/>
              <p:cNvSpPr>
                <a:spLocks noEditPoints="1"/>
              </p:cNvSpPr>
              <p:nvPr/>
            </p:nvSpPr>
            <p:spPr bwMode="auto">
              <a:xfrm>
                <a:off x="-411" y="3202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0529"/>
              <p:cNvSpPr>
                <a:spLocks noEditPoints="1"/>
              </p:cNvSpPr>
              <p:nvPr/>
            </p:nvSpPr>
            <p:spPr bwMode="auto">
              <a:xfrm>
                <a:off x="-430" y="320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10530"/>
              <p:cNvSpPr>
                <a:spLocks/>
              </p:cNvSpPr>
              <p:nvPr/>
            </p:nvSpPr>
            <p:spPr bwMode="auto">
              <a:xfrm>
                <a:off x="-432" y="3202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10531"/>
              <p:cNvSpPr>
                <a:spLocks noEditPoints="1"/>
              </p:cNvSpPr>
              <p:nvPr/>
            </p:nvSpPr>
            <p:spPr bwMode="auto">
              <a:xfrm>
                <a:off x="-420" y="3209"/>
                <a:ext cx="9" cy="17"/>
              </a:xfrm>
              <a:custGeom>
                <a:avLst/>
                <a:gdLst>
                  <a:gd name="T0" fmla="*/ 1 w 4"/>
                  <a:gd name="T1" fmla="*/ 3 h 7"/>
                  <a:gd name="T2" fmla="*/ 0 w 4"/>
                  <a:gd name="T3" fmla="*/ 6 h 7"/>
                  <a:gd name="T4" fmla="*/ 0 w 4"/>
                  <a:gd name="T5" fmla="*/ 7 h 7"/>
                  <a:gd name="T6" fmla="*/ 2 w 4"/>
                  <a:gd name="T7" fmla="*/ 4 h 7"/>
                  <a:gd name="T8" fmla="*/ 1 w 4"/>
                  <a:gd name="T9" fmla="*/ 3 h 7"/>
                  <a:gd name="T10" fmla="*/ 3 w 4"/>
                  <a:gd name="T11" fmla="*/ 1 h 7"/>
                  <a:gd name="T12" fmla="*/ 3 w 4"/>
                  <a:gd name="T13" fmla="*/ 1 h 7"/>
                  <a:gd name="T14" fmla="*/ 3 w 4"/>
                  <a:gd name="T15" fmla="*/ 2 h 7"/>
                  <a:gd name="T16" fmla="*/ 4 w 4"/>
                  <a:gd name="T17" fmla="*/ 1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0 h 7"/>
                  <a:gd name="T24" fmla="*/ 4 w 4"/>
                  <a:gd name="T25" fmla="*/ 1 h 7"/>
                  <a:gd name="T26" fmla="*/ 4 w 4"/>
                  <a:gd name="T27" fmla="*/ 0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3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1" y="3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10532"/>
              <p:cNvSpPr>
                <a:spLocks noEditPoints="1"/>
              </p:cNvSpPr>
              <p:nvPr/>
            </p:nvSpPr>
            <p:spPr bwMode="auto">
              <a:xfrm>
                <a:off x="-423" y="3212"/>
                <a:ext cx="10" cy="19"/>
              </a:xfrm>
              <a:custGeom>
                <a:avLst/>
                <a:gdLst>
                  <a:gd name="T0" fmla="*/ 1 w 4"/>
                  <a:gd name="T1" fmla="*/ 5 h 8"/>
                  <a:gd name="T2" fmla="*/ 0 w 4"/>
                  <a:gd name="T3" fmla="*/ 7 h 8"/>
                  <a:gd name="T4" fmla="*/ 0 w 4"/>
                  <a:gd name="T5" fmla="*/ 8 h 8"/>
                  <a:gd name="T6" fmla="*/ 1 w 4"/>
                  <a:gd name="T7" fmla="*/ 6 h 8"/>
                  <a:gd name="T8" fmla="*/ 1 w 4"/>
                  <a:gd name="T9" fmla="*/ 5 h 8"/>
                  <a:gd name="T10" fmla="*/ 3 w 4"/>
                  <a:gd name="T11" fmla="*/ 1 h 8"/>
                  <a:gd name="T12" fmla="*/ 2 w 4"/>
                  <a:gd name="T13" fmla="*/ 2 h 8"/>
                  <a:gd name="T14" fmla="*/ 3 w 4"/>
                  <a:gd name="T15" fmla="*/ 3 h 8"/>
                  <a:gd name="T16" fmla="*/ 4 w 4"/>
                  <a:gd name="T17" fmla="*/ 2 h 8"/>
                  <a:gd name="T18" fmla="*/ 3 w 4"/>
                  <a:gd name="T19" fmla="*/ 1 h 8"/>
                  <a:gd name="T20" fmla="*/ 4 w 4"/>
                  <a:gd name="T21" fmla="*/ 0 h 8"/>
                  <a:gd name="T22" fmla="*/ 3 w 4"/>
                  <a:gd name="T23" fmla="*/ 1 h 8"/>
                  <a:gd name="T24" fmla="*/ 4 w 4"/>
                  <a:gd name="T25" fmla="*/ 2 h 8"/>
                  <a:gd name="T26" fmla="*/ 4 w 4"/>
                  <a:gd name="T27" fmla="*/ 1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1" y="5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1" y="7"/>
                      <a:pt x="1" y="6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10533"/>
              <p:cNvSpPr>
                <a:spLocks/>
              </p:cNvSpPr>
              <p:nvPr/>
            </p:nvSpPr>
            <p:spPr bwMode="auto">
              <a:xfrm>
                <a:off x="-415" y="321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10534"/>
              <p:cNvSpPr>
                <a:spLocks noEditPoints="1"/>
              </p:cNvSpPr>
              <p:nvPr/>
            </p:nvSpPr>
            <p:spPr bwMode="auto">
              <a:xfrm>
                <a:off x="-432" y="3231"/>
                <a:ext cx="9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1 w 4"/>
                  <a:gd name="T7" fmla="*/ 5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5 h 6"/>
                  <a:gd name="T16" fmla="*/ 4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3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2" y="4"/>
                      <a:pt x="3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10535"/>
              <p:cNvSpPr>
                <a:spLocks/>
              </p:cNvSpPr>
              <p:nvPr/>
            </p:nvSpPr>
            <p:spPr bwMode="auto">
              <a:xfrm>
                <a:off x="-432" y="324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10536"/>
              <p:cNvSpPr>
                <a:spLocks noEditPoints="1"/>
              </p:cNvSpPr>
              <p:nvPr/>
            </p:nvSpPr>
            <p:spPr bwMode="auto">
              <a:xfrm>
                <a:off x="-687" y="3245"/>
                <a:ext cx="255" cy="422"/>
              </a:xfrm>
              <a:custGeom>
                <a:avLst/>
                <a:gdLst>
                  <a:gd name="T0" fmla="*/ 5 w 108"/>
                  <a:gd name="T1" fmla="*/ 171 h 179"/>
                  <a:gd name="T2" fmla="*/ 11 w 108"/>
                  <a:gd name="T3" fmla="*/ 160 h 179"/>
                  <a:gd name="T4" fmla="*/ 13 w 108"/>
                  <a:gd name="T5" fmla="*/ 158 h 179"/>
                  <a:gd name="T6" fmla="*/ 13 w 108"/>
                  <a:gd name="T7" fmla="*/ 157 h 179"/>
                  <a:gd name="T8" fmla="*/ 14 w 108"/>
                  <a:gd name="T9" fmla="*/ 155 h 179"/>
                  <a:gd name="T10" fmla="*/ 16 w 108"/>
                  <a:gd name="T11" fmla="*/ 151 h 179"/>
                  <a:gd name="T12" fmla="*/ 17 w 108"/>
                  <a:gd name="T13" fmla="*/ 151 h 179"/>
                  <a:gd name="T14" fmla="*/ 18 w 108"/>
                  <a:gd name="T15" fmla="*/ 148 h 179"/>
                  <a:gd name="T16" fmla="*/ 20 w 108"/>
                  <a:gd name="T17" fmla="*/ 146 h 179"/>
                  <a:gd name="T18" fmla="*/ 20 w 108"/>
                  <a:gd name="T19" fmla="*/ 144 h 179"/>
                  <a:gd name="T20" fmla="*/ 21 w 108"/>
                  <a:gd name="T21" fmla="*/ 144 h 179"/>
                  <a:gd name="T22" fmla="*/ 22 w 108"/>
                  <a:gd name="T23" fmla="*/ 142 h 179"/>
                  <a:gd name="T24" fmla="*/ 24 w 108"/>
                  <a:gd name="T25" fmla="*/ 138 h 179"/>
                  <a:gd name="T26" fmla="*/ 27 w 108"/>
                  <a:gd name="T27" fmla="*/ 133 h 179"/>
                  <a:gd name="T28" fmla="*/ 28 w 108"/>
                  <a:gd name="T29" fmla="*/ 132 h 179"/>
                  <a:gd name="T30" fmla="*/ 28 w 108"/>
                  <a:gd name="T31" fmla="*/ 131 h 179"/>
                  <a:gd name="T32" fmla="*/ 32 w 108"/>
                  <a:gd name="T33" fmla="*/ 126 h 179"/>
                  <a:gd name="T34" fmla="*/ 36 w 108"/>
                  <a:gd name="T35" fmla="*/ 119 h 179"/>
                  <a:gd name="T36" fmla="*/ 37 w 108"/>
                  <a:gd name="T37" fmla="*/ 117 h 179"/>
                  <a:gd name="T38" fmla="*/ 44 w 108"/>
                  <a:gd name="T39" fmla="*/ 106 h 179"/>
                  <a:gd name="T40" fmla="*/ 55 w 108"/>
                  <a:gd name="T41" fmla="*/ 87 h 179"/>
                  <a:gd name="T42" fmla="*/ 61 w 108"/>
                  <a:gd name="T43" fmla="*/ 78 h 179"/>
                  <a:gd name="T44" fmla="*/ 63 w 108"/>
                  <a:gd name="T45" fmla="*/ 75 h 179"/>
                  <a:gd name="T46" fmla="*/ 65 w 108"/>
                  <a:gd name="T47" fmla="*/ 70 h 179"/>
                  <a:gd name="T48" fmla="*/ 68 w 108"/>
                  <a:gd name="T49" fmla="*/ 66 h 179"/>
                  <a:gd name="T50" fmla="*/ 69 w 108"/>
                  <a:gd name="T51" fmla="*/ 65 h 179"/>
                  <a:gd name="T52" fmla="*/ 70 w 108"/>
                  <a:gd name="T53" fmla="*/ 63 h 179"/>
                  <a:gd name="T54" fmla="*/ 71 w 108"/>
                  <a:gd name="T55" fmla="*/ 61 h 179"/>
                  <a:gd name="T56" fmla="*/ 73 w 108"/>
                  <a:gd name="T57" fmla="*/ 58 h 179"/>
                  <a:gd name="T58" fmla="*/ 77 w 108"/>
                  <a:gd name="T59" fmla="*/ 51 h 179"/>
                  <a:gd name="T60" fmla="*/ 79 w 108"/>
                  <a:gd name="T61" fmla="*/ 48 h 179"/>
                  <a:gd name="T62" fmla="*/ 82 w 108"/>
                  <a:gd name="T63" fmla="*/ 44 h 179"/>
                  <a:gd name="T64" fmla="*/ 82 w 108"/>
                  <a:gd name="T65" fmla="*/ 43 h 179"/>
                  <a:gd name="T66" fmla="*/ 84 w 108"/>
                  <a:gd name="T67" fmla="*/ 40 h 179"/>
                  <a:gd name="T68" fmla="*/ 84 w 108"/>
                  <a:gd name="T69" fmla="*/ 39 h 179"/>
                  <a:gd name="T70" fmla="*/ 86 w 108"/>
                  <a:gd name="T71" fmla="*/ 36 h 179"/>
                  <a:gd name="T72" fmla="*/ 88 w 108"/>
                  <a:gd name="T73" fmla="*/ 33 h 179"/>
                  <a:gd name="T74" fmla="*/ 89 w 108"/>
                  <a:gd name="T75" fmla="*/ 31 h 179"/>
                  <a:gd name="T76" fmla="*/ 90 w 108"/>
                  <a:gd name="T77" fmla="*/ 29 h 179"/>
                  <a:gd name="T78" fmla="*/ 91 w 108"/>
                  <a:gd name="T79" fmla="*/ 28 h 179"/>
                  <a:gd name="T80" fmla="*/ 92 w 108"/>
                  <a:gd name="T81" fmla="*/ 26 h 179"/>
                  <a:gd name="T82" fmla="*/ 98 w 108"/>
                  <a:gd name="T83" fmla="*/ 16 h 179"/>
                  <a:gd name="T84" fmla="*/ 100 w 108"/>
                  <a:gd name="T85" fmla="*/ 14 h 179"/>
                  <a:gd name="T86" fmla="*/ 101 w 108"/>
                  <a:gd name="T87" fmla="*/ 12 h 179"/>
                  <a:gd name="T88" fmla="*/ 102 w 108"/>
                  <a:gd name="T89" fmla="*/ 10 h 179"/>
                  <a:gd name="T90" fmla="*/ 103 w 108"/>
                  <a:gd name="T91" fmla="*/ 10 h 179"/>
                  <a:gd name="T92" fmla="*/ 104 w 108"/>
                  <a:gd name="T93" fmla="*/ 7 h 179"/>
                  <a:gd name="T94" fmla="*/ 106 w 108"/>
                  <a:gd name="T95" fmla="*/ 5 h 179"/>
                  <a:gd name="T96" fmla="*/ 107 w 108"/>
                  <a:gd name="T97" fmla="*/ 3 h 179"/>
                  <a:gd name="T98" fmla="*/ 107 w 108"/>
                  <a:gd name="T99" fmla="*/ 3 h 179"/>
                  <a:gd name="T100" fmla="*/ 108 w 108"/>
                  <a:gd name="T101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8" h="179">
                    <a:moveTo>
                      <a:pt x="5" y="171"/>
                    </a:moveTo>
                    <a:cubicBezTo>
                      <a:pt x="3" y="174"/>
                      <a:pt x="1" y="176"/>
                      <a:pt x="0" y="179"/>
                    </a:cubicBezTo>
                    <a:cubicBezTo>
                      <a:pt x="1" y="177"/>
                      <a:pt x="3" y="174"/>
                      <a:pt x="4" y="172"/>
                    </a:cubicBezTo>
                    <a:cubicBezTo>
                      <a:pt x="4" y="172"/>
                      <a:pt x="5" y="171"/>
                      <a:pt x="5" y="171"/>
                    </a:cubicBezTo>
                    <a:cubicBezTo>
                      <a:pt x="5" y="171"/>
                      <a:pt x="5" y="171"/>
                      <a:pt x="5" y="171"/>
                    </a:cubicBezTo>
                    <a:moveTo>
                      <a:pt x="11" y="160"/>
                    </a:moveTo>
                    <a:cubicBezTo>
                      <a:pt x="10" y="163"/>
                      <a:pt x="8" y="165"/>
                      <a:pt x="6" y="168"/>
                    </a:cubicBezTo>
                    <a:cubicBezTo>
                      <a:pt x="7" y="168"/>
                      <a:pt x="7" y="168"/>
                      <a:pt x="7" y="168"/>
                    </a:cubicBezTo>
                    <a:cubicBezTo>
                      <a:pt x="8" y="165"/>
                      <a:pt x="10" y="163"/>
                      <a:pt x="11" y="160"/>
                    </a:cubicBezTo>
                    <a:cubicBezTo>
                      <a:pt x="11" y="160"/>
                      <a:pt x="11" y="160"/>
                      <a:pt x="11" y="160"/>
                    </a:cubicBezTo>
                    <a:moveTo>
                      <a:pt x="13" y="158"/>
                    </a:moveTo>
                    <a:cubicBezTo>
                      <a:pt x="13" y="158"/>
                      <a:pt x="13" y="158"/>
                      <a:pt x="12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moveTo>
                      <a:pt x="13" y="157"/>
                    </a:moveTo>
                    <a:cubicBezTo>
                      <a:pt x="13" y="157"/>
                      <a:pt x="13" y="157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7"/>
                      <a:pt x="13" y="157"/>
                    </a:cubicBezTo>
                    <a:cubicBezTo>
                      <a:pt x="13" y="157"/>
                      <a:pt x="13" y="157"/>
                      <a:pt x="13" y="157"/>
                    </a:cubicBezTo>
                    <a:moveTo>
                      <a:pt x="14" y="155"/>
                    </a:moveTo>
                    <a:cubicBezTo>
                      <a:pt x="14" y="155"/>
                      <a:pt x="14" y="156"/>
                      <a:pt x="13" y="157"/>
                    </a:cubicBezTo>
                    <a:cubicBezTo>
                      <a:pt x="13" y="157"/>
                      <a:pt x="13" y="157"/>
                      <a:pt x="13" y="157"/>
                    </a:cubicBezTo>
                    <a:cubicBezTo>
                      <a:pt x="14" y="156"/>
                      <a:pt x="14" y="155"/>
                      <a:pt x="15" y="155"/>
                    </a:cubicBezTo>
                    <a:cubicBezTo>
                      <a:pt x="15" y="155"/>
                      <a:pt x="14" y="155"/>
                      <a:pt x="14" y="155"/>
                    </a:cubicBezTo>
                    <a:moveTo>
                      <a:pt x="16" y="151"/>
                    </a:moveTo>
                    <a:cubicBezTo>
                      <a:pt x="16" y="152"/>
                      <a:pt x="15" y="153"/>
                      <a:pt x="15" y="154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5" y="153"/>
                      <a:pt x="16" y="153"/>
                      <a:pt x="16" y="152"/>
                    </a:cubicBezTo>
                    <a:cubicBezTo>
                      <a:pt x="16" y="152"/>
                      <a:pt x="16" y="152"/>
                      <a:pt x="16" y="151"/>
                    </a:cubicBezTo>
                    <a:moveTo>
                      <a:pt x="17" y="151"/>
                    </a:moveTo>
                    <a:cubicBezTo>
                      <a:pt x="16" y="151"/>
                      <a:pt x="16" y="151"/>
                      <a:pt x="16" y="151"/>
                    </a:cubicBezTo>
                    <a:cubicBezTo>
                      <a:pt x="17" y="151"/>
                      <a:pt x="17" y="151"/>
                      <a:pt x="17" y="151"/>
                    </a:cubicBezTo>
                    <a:cubicBezTo>
                      <a:pt x="17" y="151"/>
                      <a:pt x="17" y="151"/>
                      <a:pt x="17" y="151"/>
                    </a:cubicBezTo>
                    <a:cubicBezTo>
                      <a:pt x="17" y="151"/>
                      <a:pt x="17" y="151"/>
                      <a:pt x="17" y="151"/>
                    </a:cubicBezTo>
                    <a:moveTo>
                      <a:pt x="18" y="148"/>
                    </a:moveTo>
                    <a:cubicBezTo>
                      <a:pt x="18" y="148"/>
                      <a:pt x="18" y="148"/>
                      <a:pt x="18" y="14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19" y="148"/>
                      <a:pt x="19" y="148"/>
                      <a:pt x="18" y="148"/>
                    </a:cubicBezTo>
                    <a:moveTo>
                      <a:pt x="20" y="146"/>
                    </a:moveTo>
                    <a:cubicBezTo>
                      <a:pt x="19" y="146"/>
                      <a:pt x="19" y="147"/>
                      <a:pt x="19" y="147"/>
                    </a:cubicBezTo>
                    <a:cubicBezTo>
                      <a:pt x="19" y="147"/>
                      <a:pt x="19" y="147"/>
                      <a:pt x="19" y="147"/>
                    </a:cubicBezTo>
                    <a:cubicBezTo>
                      <a:pt x="19" y="147"/>
                      <a:pt x="20" y="147"/>
                      <a:pt x="20" y="146"/>
                    </a:cubicBezTo>
                    <a:cubicBezTo>
                      <a:pt x="20" y="146"/>
                      <a:pt x="20" y="146"/>
                      <a:pt x="20" y="146"/>
                    </a:cubicBezTo>
                    <a:moveTo>
                      <a:pt x="20" y="144"/>
                    </a:moveTo>
                    <a:cubicBezTo>
                      <a:pt x="20" y="145"/>
                      <a:pt x="20" y="145"/>
                      <a:pt x="20" y="145"/>
                    </a:cubicBezTo>
                    <a:cubicBezTo>
                      <a:pt x="20" y="145"/>
                      <a:pt x="20" y="145"/>
                      <a:pt x="20" y="145"/>
                    </a:cubicBezTo>
                    <a:cubicBezTo>
                      <a:pt x="21" y="145"/>
                      <a:pt x="21" y="145"/>
                      <a:pt x="21" y="145"/>
                    </a:cubicBezTo>
                    <a:cubicBezTo>
                      <a:pt x="20" y="144"/>
                      <a:pt x="20" y="144"/>
                      <a:pt x="20" y="144"/>
                    </a:cubicBezTo>
                    <a:moveTo>
                      <a:pt x="21" y="144"/>
                    </a:moveTo>
                    <a:cubicBezTo>
                      <a:pt x="21" y="144"/>
                      <a:pt x="21" y="144"/>
                      <a:pt x="20" y="144"/>
                    </a:cubicBezTo>
                    <a:cubicBezTo>
                      <a:pt x="21" y="145"/>
                      <a:pt x="21" y="145"/>
                      <a:pt x="21" y="145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1" y="144"/>
                      <a:pt x="21" y="144"/>
                      <a:pt x="21" y="144"/>
                    </a:cubicBezTo>
                    <a:moveTo>
                      <a:pt x="22" y="142"/>
                    </a:moveTo>
                    <a:cubicBezTo>
                      <a:pt x="22" y="143"/>
                      <a:pt x="21" y="143"/>
                      <a:pt x="21" y="143"/>
                    </a:cubicBezTo>
                    <a:cubicBezTo>
                      <a:pt x="21" y="143"/>
                      <a:pt x="21" y="143"/>
                      <a:pt x="22" y="143"/>
                    </a:cubicBezTo>
                    <a:cubicBezTo>
                      <a:pt x="22" y="143"/>
                      <a:pt x="22" y="143"/>
                      <a:pt x="22" y="143"/>
                    </a:cubicBezTo>
                    <a:cubicBezTo>
                      <a:pt x="22" y="142"/>
                      <a:pt x="22" y="142"/>
                      <a:pt x="22" y="142"/>
                    </a:cubicBezTo>
                    <a:moveTo>
                      <a:pt x="24" y="138"/>
                    </a:moveTo>
                    <a:cubicBezTo>
                      <a:pt x="24" y="139"/>
                      <a:pt x="23" y="140"/>
                      <a:pt x="23" y="141"/>
                    </a:cubicBezTo>
                    <a:cubicBezTo>
                      <a:pt x="23" y="141"/>
                      <a:pt x="23" y="141"/>
                      <a:pt x="23" y="141"/>
                    </a:cubicBezTo>
                    <a:cubicBezTo>
                      <a:pt x="23" y="140"/>
                      <a:pt x="24" y="139"/>
                      <a:pt x="25" y="138"/>
                    </a:cubicBezTo>
                    <a:cubicBezTo>
                      <a:pt x="24" y="138"/>
                      <a:pt x="24" y="138"/>
                      <a:pt x="24" y="138"/>
                    </a:cubicBezTo>
                    <a:moveTo>
                      <a:pt x="27" y="133"/>
                    </a:moveTo>
                    <a:cubicBezTo>
                      <a:pt x="27" y="133"/>
                      <a:pt x="27" y="133"/>
                      <a:pt x="27" y="133"/>
                    </a:cubicBezTo>
                    <a:cubicBezTo>
                      <a:pt x="27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7" y="133"/>
                    </a:cubicBezTo>
                    <a:moveTo>
                      <a:pt x="28" y="132"/>
                    </a:moveTo>
                    <a:cubicBezTo>
                      <a:pt x="28" y="132"/>
                      <a:pt x="28" y="133"/>
                      <a:pt x="27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moveTo>
                      <a:pt x="28" y="131"/>
                    </a:moveTo>
                    <a:cubicBezTo>
                      <a:pt x="28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9" y="132"/>
                    </a:cubicBezTo>
                    <a:cubicBezTo>
                      <a:pt x="29" y="132"/>
                      <a:pt x="28" y="131"/>
                      <a:pt x="28" y="131"/>
                    </a:cubicBezTo>
                    <a:moveTo>
                      <a:pt x="32" y="126"/>
                    </a:move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moveTo>
                      <a:pt x="36" y="119"/>
                    </a:moveTo>
                    <a:cubicBezTo>
                      <a:pt x="35" y="120"/>
                      <a:pt x="35" y="120"/>
                      <a:pt x="35" y="121"/>
                    </a:cubicBezTo>
                    <a:cubicBezTo>
                      <a:pt x="35" y="121"/>
                      <a:pt x="35" y="121"/>
                      <a:pt x="35" y="121"/>
                    </a:cubicBezTo>
                    <a:cubicBezTo>
                      <a:pt x="35" y="120"/>
                      <a:pt x="36" y="120"/>
                      <a:pt x="36" y="120"/>
                    </a:cubicBezTo>
                    <a:cubicBezTo>
                      <a:pt x="36" y="119"/>
                      <a:pt x="36" y="119"/>
                      <a:pt x="36" y="119"/>
                    </a:cubicBezTo>
                    <a:moveTo>
                      <a:pt x="37" y="117"/>
                    </a:moveTo>
                    <a:cubicBezTo>
                      <a:pt x="37" y="118"/>
                      <a:pt x="36" y="118"/>
                      <a:pt x="36" y="119"/>
                    </a:cubicBezTo>
                    <a:cubicBezTo>
                      <a:pt x="36" y="119"/>
                      <a:pt x="36" y="119"/>
                      <a:pt x="36" y="119"/>
                    </a:cubicBezTo>
                    <a:cubicBezTo>
                      <a:pt x="37" y="119"/>
                      <a:pt x="37" y="118"/>
                      <a:pt x="38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44" y="106"/>
                    </a:moveTo>
                    <a:cubicBezTo>
                      <a:pt x="44" y="106"/>
                      <a:pt x="44" y="106"/>
                      <a:pt x="43" y="107"/>
                    </a:cubicBezTo>
                    <a:cubicBezTo>
                      <a:pt x="43" y="107"/>
                      <a:pt x="43" y="107"/>
                      <a:pt x="44" y="107"/>
                    </a:cubicBezTo>
                    <a:cubicBezTo>
                      <a:pt x="44" y="107"/>
                      <a:pt x="44" y="106"/>
                      <a:pt x="44" y="106"/>
                    </a:cubicBezTo>
                    <a:cubicBezTo>
                      <a:pt x="44" y="106"/>
                      <a:pt x="44" y="106"/>
                      <a:pt x="44" y="106"/>
                    </a:cubicBezTo>
                    <a:moveTo>
                      <a:pt x="55" y="87"/>
                    </a:moveTo>
                    <a:cubicBezTo>
                      <a:pt x="54" y="89"/>
                      <a:pt x="53" y="91"/>
                      <a:pt x="52" y="93"/>
                    </a:cubicBezTo>
                    <a:cubicBezTo>
                      <a:pt x="52" y="93"/>
                      <a:pt x="52" y="93"/>
                      <a:pt x="52" y="93"/>
                    </a:cubicBezTo>
                    <a:cubicBezTo>
                      <a:pt x="53" y="91"/>
                      <a:pt x="54" y="90"/>
                      <a:pt x="56" y="88"/>
                    </a:cubicBezTo>
                    <a:cubicBezTo>
                      <a:pt x="55" y="87"/>
                      <a:pt x="55" y="87"/>
                      <a:pt x="55" y="87"/>
                    </a:cubicBezTo>
                    <a:moveTo>
                      <a:pt x="61" y="78"/>
                    </a:moveTo>
                    <a:cubicBezTo>
                      <a:pt x="60" y="79"/>
                      <a:pt x="60" y="80"/>
                      <a:pt x="59" y="80"/>
                    </a:cubicBez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0"/>
                      <a:pt x="61" y="79"/>
                      <a:pt x="61" y="79"/>
                    </a:cubicBezTo>
                    <a:cubicBezTo>
                      <a:pt x="61" y="78"/>
                      <a:pt x="61" y="78"/>
                      <a:pt x="61" y="78"/>
                    </a:cubicBezTo>
                    <a:moveTo>
                      <a:pt x="63" y="75"/>
                    </a:moveTo>
                    <a:cubicBezTo>
                      <a:pt x="62" y="76"/>
                      <a:pt x="62" y="76"/>
                      <a:pt x="61" y="77"/>
                    </a:cubicBezTo>
                    <a:cubicBezTo>
                      <a:pt x="61" y="77"/>
                      <a:pt x="62" y="77"/>
                      <a:pt x="62" y="77"/>
                    </a:cubicBezTo>
                    <a:cubicBezTo>
                      <a:pt x="62" y="77"/>
                      <a:pt x="63" y="76"/>
                      <a:pt x="63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5" y="70"/>
                    </a:moveTo>
                    <a:cubicBezTo>
                      <a:pt x="65" y="71"/>
                      <a:pt x="65" y="72"/>
                      <a:pt x="64" y="72"/>
                    </a:cubicBezTo>
                    <a:cubicBezTo>
                      <a:pt x="64" y="72"/>
                      <a:pt x="65" y="72"/>
                      <a:pt x="65" y="72"/>
                    </a:cubicBezTo>
                    <a:cubicBezTo>
                      <a:pt x="65" y="72"/>
                      <a:pt x="65" y="71"/>
                      <a:pt x="66" y="71"/>
                    </a:cubicBezTo>
                    <a:cubicBezTo>
                      <a:pt x="66" y="71"/>
                      <a:pt x="66" y="70"/>
                      <a:pt x="65" y="70"/>
                    </a:cubicBezTo>
                    <a:moveTo>
                      <a:pt x="68" y="66"/>
                    </a:moveTo>
                    <a:cubicBezTo>
                      <a:pt x="67" y="67"/>
                      <a:pt x="67" y="68"/>
                      <a:pt x="66" y="70"/>
                    </a:cubicBezTo>
                    <a:cubicBezTo>
                      <a:pt x="66" y="70"/>
                      <a:pt x="66" y="70"/>
                      <a:pt x="66" y="70"/>
                    </a:cubicBezTo>
                    <a:cubicBezTo>
                      <a:pt x="67" y="69"/>
                      <a:pt x="68" y="67"/>
                      <a:pt x="69" y="66"/>
                    </a:cubicBezTo>
                    <a:cubicBezTo>
                      <a:pt x="68" y="66"/>
                      <a:pt x="68" y="66"/>
                      <a:pt x="68" y="66"/>
                    </a:cubicBezTo>
                    <a:moveTo>
                      <a:pt x="69" y="65"/>
                    </a:move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moveTo>
                      <a:pt x="70" y="63"/>
                    </a:moveTo>
                    <a:cubicBezTo>
                      <a:pt x="70" y="63"/>
                      <a:pt x="69" y="64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70" y="64"/>
                      <a:pt x="70" y="64"/>
                      <a:pt x="70" y="63"/>
                    </a:cubicBezTo>
                    <a:cubicBezTo>
                      <a:pt x="70" y="63"/>
                      <a:pt x="70" y="63"/>
                      <a:pt x="70" y="63"/>
                    </a:cubicBezTo>
                    <a:moveTo>
                      <a:pt x="71" y="61"/>
                    </a:moveTo>
                    <a:cubicBezTo>
                      <a:pt x="71" y="61"/>
                      <a:pt x="71" y="61"/>
                      <a:pt x="71" y="61"/>
                    </a:cubicBezTo>
                    <a:cubicBezTo>
                      <a:pt x="71" y="62"/>
                      <a:pt x="71" y="62"/>
                      <a:pt x="71" y="62"/>
                    </a:cubicBezTo>
                    <a:cubicBezTo>
                      <a:pt x="71" y="62"/>
                      <a:pt x="71" y="61"/>
                      <a:pt x="72" y="61"/>
                    </a:cubicBezTo>
                    <a:cubicBezTo>
                      <a:pt x="71" y="61"/>
                      <a:pt x="71" y="61"/>
                      <a:pt x="71" y="61"/>
                    </a:cubicBezTo>
                    <a:moveTo>
                      <a:pt x="73" y="58"/>
                    </a:moveTo>
                    <a:cubicBezTo>
                      <a:pt x="73" y="58"/>
                      <a:pt x="73" y="58"/>
                      <a:pt x="72" y="59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9"/>
                      <a:pt x="73" y="58"/>
                      <a:pt x="74" y="58"/>
                    </a:cubicBezTo>
                    <a:cubicBezTo>
                      <a:pt x="74" y="58"/>
                      <a:pt x="73" y="58"/>
                      <a:pt x="73" y="58"/>
                    </a:cubicBezTo>
                    <a:moveTo>
                      <a:pt x="77" y="51"/>
                    </a:moveTo>
                    <a:cubicBezTo>
                      <a:pt x="76" y="53"/>
                      <a:pt x="75" y="55"/>
                      <a:pt x="74" y="56"/>
                    </a:cubicBezTo>
                    <a:cubicBezTo>
                      <a:pt x="74" y="56"/>
                      <a:pt x="74" y="57"/>
                      <a:pt x="74" y="57"/>
                    </a:cubicBezTo>
                    <a:cubicBezTo>
                      <a:pt x="75" y="55"/>
                      <a:pt x="76" y="53"/>
                      <a:pt x="78" y="51"/>
                    </a:cubicBezTo>
                    <a:cubicBezTo>
                      <a:pt x="77" y="51"/>
                      <a:pt x="77" y="51"/>
                      <a:pt x="77" y="51"/>
                    </a:cubicBezTo>
                    <a:moveTo>
                      <a:pt x="79" y="48"/>
                    </a:moveTo>
                    <a:cubicBezTo>
                      <a:pt x="79" y="49"/>
                      <a:pt x="78" y="49"/>
                      <a:pt x="78" y="50"/>
                    </a:cubicBezTo>
                    <a:cubicBezTo>
                      <a:pt x="78" y="50"/>
                      <a:pt x="78" y="50"/>
                      <a:pt x="78" y="50"/>
                    </a:cubicBezTo>
                    <a:cubicBezTo>
                      <a:pt x="79" y="50"/>
                      <a:pt x="79" y="49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82" y="44"/>
                    </a:moveTo>
                    <a:cubicBezTo>
                      <a:pt x="81" y="44"/>
                      <a:pt x="81" y="45"/>
                      <a:pt x="81" y="45"/>
                    </a:cubicBezTo>
                    <a:cubicBezTo>
                      <a:pt x="81" y="45"/>
                      <a:pt x="81" y="45"/>
                      <a:pt x="81" y="46"/>
                    </a:cubicBezTo>
                    <a:cubicBezTo>
                      <a:pt x="81" y="45"/>
                      <a:pt x="82" y="45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2" y="43"/>
                    </a:moveTo>
                    <a:cubicBezTo>
                      <a:pt x="82" y="43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3"/>
                      <a:pt x="82" y="43"/>
                      <a:pt x="82" y="43"/>
                    </a:cubicBezTo>
                    <a:moveTo>
                      <a:pt x="84" y="40"/>
                    </a:moveTo>
                    <a:cubicBezTo>
                      <a:pt x="83" y="41"/>
                      <a:pt x="83" y="42"/>
                      <a:pt x="82" y="43"/>
                    </a:cubicBezTo>
                    <a:cubicBezTo>
                      <a:pt x="82" y="43"/>
                      <a:pt x="83" y="43"/>
                      <a:pt x="83" y="43"/>
                    </a:cubicBezTo>
                    <a:cubicBezTo>
                      <a:pt x="83" y="42"/>
                      <a:pt x="84" y="41"/>
                      <a:pt x="84" y="40"/>
                    </a:cubicBezTo>
                    <a:cubicBezTo>
                      <a:pt x="84" y="40"/>
                      <a:pt x="84" y="40"/>
                      <a:pt x="84" y="40"/>
                    </a:cubicBezTo>
                    <a:moveTo>
                      <a:pt x="84" y="39"/>
                    </a:moveTo>
                    <a:cubicBezTo>
                      <a:pt x="84" y="39"/>
                      <a:pt x="84" y="39"/>
                      <a:pt x="84" y="39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5" y="39"/>
                      <a:pt x="85" y="39"/>
                    </a:cubicBezTo>
                    <a:cubicBezTo>
                      <a:pt x="85" y="39"/>
                      <a:pt x="85" y="39"/>
                      <a:pt x="84" y="39"/>
                    </a:cubicBezTo>
                    <a:moveTo>
                      <a:pt x="86" y="36"/>
                    </a:moveTo>
                    <a:cubicBezTo>
                      <a:pt x="86" y="37"/>
                      <a:pt x="85" y="38"/>
                      <a:pt x="85" y="38"/>
                    </a:cubicBezTo>
                    <a:cubicBezTo>
                      <a:pt x="85" y="39"/>
                      <a:pt x="85" y="39"/>
                      <a:pt x="85" y="39"/>
                    </a:cubicBezTo>
                    <a:cubicBezTo>
                      <a:pt x="86" y="38"/>
                      <a:pt x="86" y="37"/>
                      <a:pt x="87" y="36"/>
                    </a:cubicBezTo>
                    <a:cubicBezTo>
                      <a:pt x="86" y="36"/>
                      <a:pt x="86" y="36"/>
                      <a:pt x="86" y="36"/>
                    </a:cubicBezTo>
                    <a:moveTo>
                      <a:pt x="88" y="33"/>
                    </a:moveTo>
                    <a:cubicBezTo>
                      <a:pt x="88" y="34"/>
                      <a:pt x="88" y="34"/>
                      <a:pt x="87" y="34"/>
                    </a:cubicBezTo>
                    <a:cubicBezTo>
                      <a:pt x="87" y="35"/>
                      <a:pt x="88" y="35"/>
                      <a:pt x="88" y="35"/>
                    </a:cubicBezTo>
                    <a:cubicBezTo>
                      <a:pt x="88" y="34"/>
                      <a:pt x="88" y="34"/>
                      <a:pt x="88" y="33"/>
                    </a:cubicBezTo>
                    <a:cubicBezTo>
                      <a:pt x="88" y="33"/>
                      <a:pt x="88" y="33"/>
                      <a:pt x="88" y="33"/>
                    </a:cubicBezTo>
                    <a:moveTo>
                      <a:pt x="89" y="31"/>
                    </a:moveTo>
                    <a:cubicBezTo>
                      <a:pt x="89" y="32"/>
                      <a:pt x="89" y="32"/>
                      <a:pt x="88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2"/>
                      <a:pt x="89" y="32"/>
                      <a:pt x="90" y="31"/>
                    </a:cubicBezTo>
                    <a:cubicBezTo>
                      <a:pt x="90" y="31"/>
                      <a:pt x="89" y="31"/>
                      <a:pt x="89" y="31"/>
                    </a:cubicBezTo>
                    <a:moveTo>
                      <a:pt x="90" y="29"/>
                    </a:moveTo>
                    <a:cubicBezTo>
                      <a:pt x="90" y="30"/>
                      <a:pt x="90" y="30"/>
                      <a:pt x="89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0"/>
                      <a:pt x="91" y="30"/>
                    </a:cubicBezTo>
                    <a:cubicBezTo>
                      <a:pt x="91" y="30"/>
                      <a:pt x="90" y="29"/>
                      <a:pt x="90" y="29"/>
                    </a:cubicBezTo>
                    <a:moveTo>
                      <a:pt x="91" y="28"/>
                    </a:moveTo>
                    <a:cubicBezTo>
                      <a:pt x="91" y="28"/>
                      <a:pt x="91" y="29"/>
                      <a:pt x="91" y="29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8"/>
                      <a:pt x="92" y="28"/>
                    </a:cubicBezTo>
                    <a:cubicBezTo>
                      <a:pt x="92" y="28"/>
                      <a:pt x="91" y="28"/>
                      <a:pt x="91" y="28"/>
                    </a:cubicBezTo>
                    <a:moveTo>
                      <a:pt x="92" y="26"/>
                    </a:move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3" y="27"/>
                    </a:cubicBezTo>
                    <a:cubicBezTo>
                      <a:pt x="92" y="26"/>
                      <a:pt x="92" y="26"/>
                      <a:pt x="92" y="26"/>
                    </a:cubicBezTo>
                    <a:moveTo>
                      <a:pt x="98" y="16"/>
                    </a:moveTo>
                    <a:cubicBezTo>
                      <a:pt x="96" y="19"/>
                      <a:pt x="94" y="23"/>
                      <a:pt x="92" y="26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5" y="23"/>
                      <a:pt x="97" y="20"/>
                      <a:pt x="99" y="16"/>
                    </a:cubicBezTo>
                    <a:cubicBezTo>
                      <a:pt x="99" y="16"/>
                      <a:pt x="99" y="16"/>
                      <a:pt x="98" y="16"/>
                    </a:cubicBezTo>
                    <a:moveTo>
                      <a:pt x="100" y="14"/>
                    </a:moveTo>
                    <a:cubicBezTo>
                      <a:pt x="99" y="14"/>
                      <a:pt x="99" y="15"/>
                      <a:pt x="98" y="16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5"/>
                      <a:pt x="100" y="15"/>
                      <a:pt x="100" y="14"/>
                    </a:cubicBezTo>
                    <a:cubicBezTo>
                      <a:pt x="100" y="14"/>
                      <a:pt x="100" y="14"/>
                      <a:pt x="100" y="14"/>
                    </a:cubicBezTo>
                    <a:moveTo>
                      <a:pt x="101" y="12"/>
                    </a:moveTo>
                    <a:cubicBezTo>
                      <a:pt x="101" y="12"/>
                      <a:pt x="100" y="13"/>
                      <a:pt x="100" y="13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1" y="13"/>
                      <a:pt x="101" y="12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moveTo>
                      <a:pt x="102" y="10"/>
                    </a:moveTo>
                    <a:cubicBezTo>
                      <a:pt x="102" y="11"/>
                      <a:pt x="101" y="11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2" y="11"/>
                      <a:pt x="102" y="11"/>
                      <a:pt x="102" y="10"/>
                    </a:cubicBezTo>
                    <a:cubicBezTo>
                      <a:pt x="102" y="10"/>
                      <a:pt x="102" y="10"/>
                      <a:pt x="102" y="10"/>
                    </a:cubicBezTo>
                    <a:moveTo>
                      <a:pt x="104" y="7"/>
                    </a:moveTo>
                    <a:cubicBezTo>
                      <a:pt x="103" y="8"/>
                      <a:pt x="102" y="9"/>
                      <a:pt x="102" y="9"/>
                    </a:cubicBezTo>
                    <a:cubicBezTo>
                      <a:pt x="102" y="9"/>
                      <a:pt x="103" y="9"/>
                      <a:pt x="103" y="8"/>
                    </a:cubicBezTo>
                    <a:cubicBezTo>
                      <a:pt x="103" y="9"/>
                      <a:pt x="103" y="9"/>
                      <a:pt x="102" y="10"/>
                    </a:cubicBezTo>
                    <a:cubicBezTo>
                      <a:pt x="102" y="10"/>
                      <a:pt x="102" y="10"/>
                      <a:pt x="103" y="10"/>
                    </a:cubicBezTo>
                    <a:cubicBezTo>
                      <a:pt x="103" y="9"/>
                      <a:pt x="104" y="8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moveTo>
                      <a:pt x="104" y="7"/>
                    </a:moveTo>
                    <a:cubicBezTo>
                      <a:pt x="104" y="7"/>
                      <a:pt x="104" y="7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moveTo>
                      <a:pt x="105" y="4"/>
                    </a:moveTo>
                    <a:cubicBezTo>
                      <a:pt x="105" y="5"/>
                      <a:pt x="104" y="5"/>
                      <a:pt x="104" y="6"/>
                    </a:cubicBezTo>
                    <a:cubicBezTo>
                      <a:pt x="104" y="6"/>
                      <a:pt x="105" y="6"/>
                      <a:pt x="105" y="6"/>
                    </a:cubicBezTo>
                    <a:cubicBezTo>
                      <a:pt x="105" y="6"/>
                      <a:pt x="105" y="5"/>
                      <a:pt x="106" y="5"/>
                    </a:cubicBezTo>
                    <a:cubicBezTo>
                      <a:pt x="106" y="4"/>
                      <a:pt x="105" y="4"/>
                      <a:pt x="105" y="4"/>
                    </a:cubicBezTo>
                    <a:moveTo>
                      <a:pt x="106" y="2"/>
                    </a:moveTo>
                    <a:cubicBezTo>
                      <a:pt x="106" y="3"/>
                      <a:pt x="106" y="3"/>
                      <a:pt x="106" y="4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6" y="3"/>
                      <a:pt x="107" y="3"/>
                      <a:pt x="107" y="3"/>
                    </a:cubicBezTo>
                    <a:cubicBezTo>
                      <a:pt x="107" y="2"/>
                      <a:pt x="107" y="2"/>
                      <a:pt x="106" y="2"/>
                    </a:cubicBezTo>
                    <a:moveTo>
                      <a:pt x="106" y="2"/>
                    </a:moveTo>
                    <a:cubicBezTo>
                      <a:pt x="106" y="2"/>
                      <a:pt x="106" y="2"/>
                      <a:pt x="106" y="2"/>
                    </a:cubicBezTo>
                    <a:cubicBezTo>
                      <a:pt x="107" y="2"/>
                      <a:pt x="107" y="2"/>
                      <a:pt x="107" y="3"/>
                    </a:cubicBezTo>
                    <a:cubicBezTo>
                      <a:pt x="107" y="3"/>
                      <a:pt x="107" y="3"/>
                      <a:pt x="107" y="3"/>
                    </a:cubicBezTo>
                    <a:cubicBezTo>
                      <a:pt x="107" y="2"/>
                      <a:pt x="107" y="2"/>
                      <a:pt x="106" y="2"/>
                    </a:cubicBezTo>
                    <a:moveTo>
                      <a:pt x="108" y="0"/>
                    </a:moveTo>
                    <a:cubicBezTo>
                      <a:pt x="108" y="0"/>
                      <a:pt x="107" y="0"/>
                      <a:pt x="107" y="0"/>
                    </a:cubicBezTo>
                    <a:cubicBezTo>
                      <a:pt x="108" y="1"/>
                      <a:pt x="108" y="1"/>
                      <a:pt x="108" y="1"/>
                    </a:cubicBezTo>
                    <a:cubicBezTo>
                      <a:pt x="108" y="1"/>
                      <a:pt x="108" y="0"/>
                      <a:pt x="108" y="0"/>
                    </a:cubicBezTo>
                    <a:cubicBezTo>
                      <a:pt x="108" y="0"/>
                      <a:pt x="108" y="0"/>
                      <a:pt x="10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10537"/>
              <p:cNvSpPr>
                <a:spLocks noEditPoints="1"/>
              </p:cNvSpPr>
              <p:nvPr/>
            </p:nvSpPr>
            <p:spPr bwMode="auto">
              <a:xfrm>
                <a:off x="-515" y="3363"/>
                <a:ext cx="12" cy="19"/>
              </a:xfrm>
              <a:custGeom>
                <a:avLst/>
                <a:gdLst>
                  <a:gd name="T0" fmla="*/ 1 w 5"/>
                  <a:gd name="T1" fmla="*/ 6 h 8"/>
                  <a:gd name="T2" fmla="*/ 0 w 5"/>
                  <a:gd name="T3" fmla="*/ 8 h 8"/>
                  <a:gd name="T4" fmla="*/ 1 w 5"/>
                  <a:gd name="T5" fmla="*/ 8 h 8"/>
                  <a:gd name="T6" fmla="*/ 1 w 5"/>
                  <a:gd name="T7" fmla="*/ 7 h 8"/>
                  <a:gd name="T8" fmla="*/ 1 w 5"/>
                  <a:gd name="T9" fmla="*/ 6 h 8"/>
                  <a:gd name="T10" fmla="*/ 5 w 5"/>
                  <a:gd name="T11" fmla="*/ 0 h 8"/>
                  <a:gd name="T12" fmla="*/ 4 w 5"/>
                  <a:gd name="T13" fmla="*/ 1 h 8"/>
                  <a:gd name="T14" fmla="*/ 5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1" y="6"/>
                    </a:moveTo>
                    <a:cubicBezTo>
                      <a:pt x="1" y="7"/>
                      <a:pt x="0" y="7"/>
                      <a:pt x="0" y="8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6"/>
                      <a:pt x="1" y="6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10538"/>
              <p:cNvSpPr>
                <a:spLocks noEditPoints="1"/>
              </p:cNvSpPr>
              <p:nvPr/>
            </p:nvSpPr>
            <p:spPr bwMode="auto">
              <a:xfrm>
                <a:off x="-493" y="333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6 h 6"/>
                  <a:gd name="T16" fmla="*/ 1 w 3"/>
                  <a:gd name="T17" fmla="*/ 5 h 6"/>
                  <a:gd name="T18" fmla="*/ 0 w 3"/>
                  <a:gd name="T19" fmla="*/ 5 h 6"/>
                  <a:gd name="T20" fmla="*/ 2 w 3"/>
                  <a:gd name="T21" fmla="*/ 1 h 6"/>
                  <a:gd name="T22" fmla="*/ 2 w 3"/>
                  <a:gd name="T23" fmla="*/ 2 h 6"/>
                  <a:gd name="T24" fmla="*/ 2 w 3"/>
                  <a:gd name="T25" fmla="*/ 2 h 6"/>
                  <a:gd name="T26" fmla="*/ 3 w 3"/>
                  <a:gd name="T27" fmla="*/ 2 h 6"/>
                  <a:gd name="T28" fmla="*/ 2 w 3"/>
                  <a:gd name="T29" fmla="*/ 1 h 6"/>
                  <a:gd name="T30" fmla="*/ 3 w 3"/>
                  <a:gd name="T31" fmla="*/ 0 h 6"/>
                  <a:gd name="T32" fmla="*/ 2 w 3"/>
                  <a:gd name="T33" fmla="*/ 1 h 6"/>
                  <a:gd name="T34" fmla="*/ 3 w 3"/>
                  <a:gd name="T35" fmla="*/ 1 h 6"/>
                  <a:gd name="T36" fmla="*/ 3 w 3"/>
                  <a:gd name="T37" fmla="*/ 1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10539"/>
              <p:cNvSpPr>
                <a:spLocks/>
              </p:cNvSpPr>
              <p:nvPr/>
            </p:nvSpPr>
            <p:spPr bwMode="auto">
              <a:xfrm>
                <a:off x="-474" y="3313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10540"/>
              <p:cNvSpPr>
                <a:spLocks/>
              </p:cNvSpPr>
              <p:nvPr/>
            </p:nvSpPr>
            <p:spPr bwMode="auto">
              <a:xfrm>
                <a:off x="-477" y="3318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10541"/>
              <p:cNvSpPr>
                <a:spLocks/>
              </p:cNvSpPr>
              <p:nvPr/>
            </p:nvSpPr>
            <p:spPr bwMode="auto">
              <a:xfrm>
                <a:off x="-472" y="3309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10542"/>
              <p:cNvSpPr>
                <a:spLocks/>
              </p:cNvSpPr>
              <p:nvPr/>
            </p:nvSpPr>
            <p:spPr bwMode="auto">
              <a:xfrm>
                <a:off x="-470" y="3306"/>
                <a:ext cx="3" cy="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10543"/>
              <p:cNvSpPr>
                <a:spLocks/>
              </p:cNvSpPr>
              <p:nvPr/>
            </p:nvSpPr>
            <p:spPr bwMode="auto">
              <a:xfrm>
                <a:off x="-470" y="3306"/>
                <a:ext cx="3" cy="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10544"/>
              <p:cNvSpPr>
                <a:spLocks noEditPoints="1"/>
              </p:cNvSpPr>
              <p:nvPr/>
            </p:nvSpPr>
            <p:spPr bwMode="auto">
              <a:xfrm>
                <a:off x="-456" y="3259"/>
                <a:ext cx="17" cy="24"/>
              </a:xfrm>
              <a:custGeom>
                <a:avLst/>
                <a:gdLst>
                  <a:gd name="T0" fmla="*/ 0 w 7"/>
                  <a:gd name="T1" fmla="*/ 10 h 10"/>
                  <a:gd name="T2" fmla="*/ 0 w 7"/>
                  <a:gd name="T3" fmla="*/ 10 h 10"/>
                  <a:gd name="T4" fmla="*/ 1 w 7"/>
                  <a:gd name="T5" fmla="*/ 10 h 10"/>
                  <a:gd name="T6" fmla="*/ 1 w 7"/>
                  <a:gd name="T7" fmla="*/ 10 h 10"/>
                  <a:gd name="T8" fmla="*/ 0 w 7"/>
                  <a:gd name="T9" fmla="*/ 10 h 10"/>
                  <a:gd name="T10" fmla="*/ 4 w 7"/>
                  <a:gd name="T11" fmla="*/ 4 h 10"/>
                  <a:gd name="T12" fmla="*/ 4 w 7"/>
                  <a:gd name="T13" fmla="*/ 4 h 10"/>
                  <a:gd name="T14" fmla="*/ 4 w 7"/>
                  <a:gd name="T15" fmla="*/ 4 h 10"/>
                  <a:gd name="T16" fmla="*/ 5 w 7"/>
                  <a:gd name="T17" fmla="*/ 4 h 10"/>
                  <a:gd name="T18" fmla="*/ 4 w 7"/>
                  <a:gd name="T19" fmla="*/ 4 h 10"/>
                  <a:gd name="T20" fmla="*/ 6 w 7"/>
                  <a:gd name="T21" fmla="*/ 0 h 10"/>
                  <a:gd name="T22" fmla="*/ 6 w 7"/>
                  <a:gd name="T23" fmla="*/ 1 h 10"/>
                  <a:gd name="T24" fmla="*/ 6 w 7"/>
                  <a:gd name="T25" fmla="*/ 1 h 10"/>
                  <a:gd name="T26" fmla="*/ 6 w 7"/>
                  <a:gd name="T27" fmla="*/ 1 h 10"/>
                  <a:gd name="T28" fmla="*/ 6 w 7"/>
                  <a:gd name="T29" fmla="*/ 1 h 10"/>
                  <a:gd name="T30" fmla="*/ 6 w 7"/>
                  <a:gd name="T31" fmla="*/ 1 h 10"/>
                  <a:gd name="T32" fmla="*/ 7 w 7"/>
                  <a:gd name="T33" fmla="*/ 0 h 10"/>
                  <a:gd name="T34" fmla="*/ 6 w 7"/>
                  <a:gd name="T3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0" y="10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10545"/>
              <p:cNvSpPr>
                <a:spLocks noEditPoints="1"/>
              </p:cNvSpPr>
              <p:nvPr/>
            </p:nvSpPr>
            <p:spPr bwMode="auto">
              <a:xfrm>
                <a:off x="-448" y="3245"/>
                <a:ext cx="16" cy="28"/>
              </a:xfrm>
              <a:custGeom>
                <a:avLst/>
                <a:gdLst>
                  <a:gd name="T0" fmla="*/ 0 w 7"/>
                  <a:gd name="T1" fmla="*/ 12 h 12"/>
                  <a:gd name="T2" fmla="*/ 0 w 7"/>
                  <a:gd name="T3" fmla="*/ 12 h 12"/>
                  <a:gd name="T4" fmla="*/ 0 w 7"/>
                  <a:gd name="T5" fmla="*/ 12 h 12"/>
                  <a:gd name="T6" fmla="*/ 0 w 7"/>
                  <a:gd name="T7" fmla="*/ 12 h 12"/>
                  <a:gd name="T8" fmla="*/ 0 w 7"/>
                  <a:gd name="T9" fmla="*/ 12 h 12"/>
                  <a:gd name="T10" fmla="*/ 5 w 7"/>
                  <a:gd name="T11" fmla="*/ 4 h 12"/>
                  <a:gd name="T12" fmla="*/ 4 w 7"/>
                  <a:gd name="T13" fmla="*/ 4 h 12"/>
                  <a:gd name="T14" fmla="*/ 5 w 7"/>
                  <a:gd name="T15" fmla="*/ 5 h 12"/>
                  <a:gd name="T16" fmla="*/ 5 w 7"/>
                  <a:gd name="T17" fmla="*/ 4 h 12"/>
                  <a:gd name="T18" fmla="*/ 5 w 7"/>
                  <a:gd name="T19" fmla="*/ 4 h 12"/>
                  <a:gd name="T20" fmla="*/ 5 w 7"/>
                  <a:gd name="T21" fmla="*/ 2 h 12"/>
                  <a:gd name="T22" fmla="*/ 5 w 7"/>
                  <a:gd name="T23" fmla="*/ 2 h 12"/>
                  <a:gd name="T24" fmla="*/ 6 w 7"/>
                  <a:gd name="T25" fmla="*/ 3 h 12"/>
                  <a:gd name="T26" fmla="*/ 6 w 7"/>
                  <a:gd name="T27" fmla="*/ 3 h 12"/>
                  <a:gd name="T28" fmla="*/ 5 w 7"/>
                  <a:gd name="T29" fmla="*/ 2 h 12"/>
                  <a:gd name="T30" fmla="*/ 6 w 7"/>
                  <a:gd name="T31" fmla="*/ 0 h 12"/>
                  <a:gd name="T32" fmla="*/ 6 w 7"/>
                  <a:gd name="T33" fmla="*/ 1 h 12"/>
                  <a:gd name="T34" fmla="*/ 5 w 7"/>
                  <a:gd name="T35" fmla="*/ 2 h 12"/>
                  <a:gd name="T36" fmla="*/ 6 w 7"/>
                  <a:gd name="T37" fmla="*/ 3 h 12"/>
                  <a:gd name="T38" fmla="*/ 7 w 7"/>
                  <a:gd name="T39" fmla="*/ 1 h 12"/>
                  <a:gd name="T40" fmla="*/ 6 w 7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5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2"/>
                      <a:pt x="5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10546"/>
              <p:cNvSpPr>
                <a:spLocks/>
              </p:cNvSpPr>
              <p:nvPr/>
            </p:nvSpPr>
            <p:spPr bwMode="auto">
              <a:xfrm>
                <a:off x="-451" y="3276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Oval 10547"/>
              <p:cNvSpPr>
                <a:spLocks noChangeArrowheads="1"/>
              </p:cNvSpPr>
              <p:nvPr/>
            </p:nvSpPr>
            <p:spPr bwMode="auto">
              <a:xfrm>
                <a:off x="-656" y="36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10548"/>
              <p:cNvSpPr>
                <a:spLocks/>
              </p:cNvSpPr>
              <p:nvPr/>
            </p:nvSpPr>
            <p:spPr bwMode="auto">
              <a:xfrm>
                <a:off x="-654" y="360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10549"/>
              <p:cNvSpPr>
                <a:spLocks/>
              </p:cNvSpPr>
              <p:nvPr/>
            </p:nvSpPr>
            <p:spPr bwMode="auto">
              <a:xfrm>
                <a:off x="-640" y="3585"/>
                <a:ext cx="3" cy="2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10550"/>
              <p:cNvSpPr>
                <a:spLocks/>
              </p:cNvSpPr>
              <p:nvPr/>
            </p:nvSpPr>
            <p:spPr bwMode="auto">
              <a:xfrm>
                <a:off x="-640" y="3585"/>
                <a:ext cx="3" cy="2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10551"/>
              <p:cNvSpPr>
                <a:spLocks/>
              </p:cNvSpPr>
              <p:nvPr/>
            </p:nvSpPr>
            <p:spPr bwMode="auto">
              <a:xfrm>
                <a:off x="-623" y="355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10552"/>
              <p:cNvSpPr>
                <a:spLocks noEditPoints="1"/>
              </p:cNvSpPr>
              <p:nvPr/>
            </p:nvSpPr>
            <p:spPr bwMode="auto">
              <a:xfrm>
                <a:off x="-675" y="3323"/>
                <a:ext cx="198" cy="326"/>
              </a:xfrm>
              <a:custGeom>
                <a:avLst/>
                <a:gdLst>
                  <a:gd name="T0" fmla="*/ 0 w 84"/>
                  <a:gd name="T1" fmla="*/ 138 h 138"/>
                  <a:gd name="T2" fmla="*/ 7 w 84"/>
                  <a:gd name="T3" fmla="*/ 125 h 138"/>
                  <a:gd name="T4" fmla="*/ 8 w 84"/>
                  <a:gd name="T5" fmla="*/ 125 h 138"/>
                  <a:gd name="T6" fmla="*/ 8 w 84"/>
                  <a:gd name="T7" fmla="*/ 124 h 138"/>
                  <a:gd name="T8" fmla="*/ 8 w 84"/>
                  <a:gd name="T9" fmla="*/ 124 h 138"/>
                  <a:gd name="T10" fmla="*/ 11 w 84"/>
                  <a:gd name="T11" fmla="*/ 119 h 138"/>
                  <a:gd name="T12" fmla="*/ 13 w 84"/>
                  <a:gd name="T13" fmla="*/ 115 h 138"/>
                  <a:gd name="T14" fmla="*/ 14 w 84"/>
                  <a:gd name="T15" fmla="*/ 115 h 138"/>
                  <a:gd name="T16" fmla="*/ 13 w 84"/>
                  <a:gd name="T17" fmla="*/ 115 h 138"/>
                  <a:gd name="T18" fmla="*/ 14 w 84"/>
                  <a:gd name="T19" fmla="*/ 114 h 138"/>
                  <a:gd name="T20" fmla="*/ 15 w 84"/>
                  <a:gd name="T21" fmla="*/ 113 h 138"/>
                  <a:gd name="T22" fmla="*/ 16 w 84"/>
                  <a:gd name="T23" fmla="*/ 110 h 138"/>
                  <a:gd name="T24" fmla="*/ 17 w 84"/>
                  <a:gd name="T25" fmla="*/ 110 h 138"/>
                  <a:gd name="T26" fmla="*/ 17 w 84"/>
                  <a:gd name="T27" fmla="*/ 109 h 138"/>
                  <a:gd name="T28" fmla="*/ 18 w 84"/>
                  <a:gd name="T29" fmla="*/ 108 h 138"/>
                  <a:gd name="T30" fmla="*/ 20 w 84"/>
                  <a:gd name="T31" fmla="*/ 105 h 138"/>
                  <a:gd name="T32" fmla="*/ 23 w 84"/>
                  <a:gd name="T33" fmla="*/ 99 h 138"/>
                  <a:gd name="T34" fmla="*/ 23 w 84"/>
                  <a:gd name="T35" fmla="*/ 99 h 138"/>
                  <a:gd name="T36" fmla="*/ 23 w 84"/>
                  <a:gd name="T37" fmla="*/ 98 h 138"/>
                  <a:gd name="T38" fmla="*/ 27 w 84"/>
                  <a:gd name="T39" fmla="*/ 93 h 138"/>
                  <a:gd name="T40" fmla="*/ 27 w 84"/>
                  <a:gd name="T41" fmla="*/ 93 h 138"/>
                  <a:gd name="T42" fmla="*/ 30 w 84"/>
                  <a:gd name="T43" fmla="*/ 88 h 138"/>
                  <a:gd name="T44" fmla="*/ 31 w 84"/>
                  <a:gd name="T45" fmla="*/ 87 h 138"/>
                  <a:gd name="T46" fmla="*/ 38 w 84"/>
                  <a:gd name="T47" fmla="*/ 74 h 138"/>
                  <a:gd name="T48" fmla="*/ 39 w 84"/>
                  <a:gd name="T49" fmla="*/ 74 h 138"/>
                  <a:gd name="T50" fmla="*/ 39 w 84"/>
                  <a:gd name="T51" fmla="*/ 73 h 138"/>
                  <a:gd name="T52" fmla="*/ 47 w 84"/>
                  <a:gd name="T53" fmla="*/ 60 h 138"/>
                  <a:gd name="T54" fmla="*/ 51 w 84"/>
                  <a:gd name="T55" fmla="*/ 55 h 138"/>
                  <a:gd name="T56" fmla="*/ 56 w 84"/>
                  <a:gd name="T57" fmla="*/ 44 h 138"/>
                  <a:gd name="T58" fmla="*/ 57 w 84"/>
                  <a:gd name="T59" fmla="*/ 44 h 138"/>
                  <a:gd name="T60" fmla="*/ 58 w 84"/>
                  <a:gd name="T61" fmla="*/ 42 h 138"/>
                  <a:gd name="T62" fmla="*/ 59 w 84"/>
                  <a:gd name="T63" fmla="*/ 39 h 138"/>
                  <a:gd name="T64" fmla="*/ 61 w 84"/>
                  <a:gd name="T65" fmla="*/ 38 h 138"/>
                  <a:gd name="T66" fmla="*/ 64 w 84"/>
                  <a:gd name="T67" fmla="*/ 32 h 138"/>
                  <a:gd name="T68" fmla="*/ 64 w 84"/>
                  <a:gd name="T69" fmla="*/ 32 h 138"/>
                  <a:gd name="T70" fmla="*/ 64 w 84"/>
                  <a:gd name="T71" fmla="*/ 32 h 138"/>
                  <a:gd name="T72" fmla="*/ 64 w 84"/>
                  <a:gd name="T73" fmla="*/ 32 h 138"/>
                  <a:gd name="T74" fmla="*/ 65 w 84"/>
                  <a:gd name="T75" fmla="*/ 30 h 138"/>
                  <a:gd name="T76" fmla="*/ 67 w 84"/>
                  <a:gd name="T77" fmla="*/ 26 h 138"/>
                  <a:gd name="T78" fmla="*/ 68 w 84"/>
                  <a:gd name="T79" fmla="*/ 26 h 138"/>
                  <a:gd name="T80" fmla="*/ 74 w 84"/>
                  <a:gd name="T81" fmla="*/ 15 h 138"/>
                  <a:gd name="T82" fmla="*/ 76 w 84"/>
                  <a:gd name="T83" fmla="*/ 13 h 138"/>
                  <a:gd name="T84" fmla="*/ 81 w 84"/>
                  <a:gd name="T85" fmla="*/ 3 h 138"/>
                  <a:gd name="T86" fmla="*/ 82 w 84"/>
                  <a:gd name="T87" fmla="*/ 1 h 138"/>
                  <a:gd name="T88" fmla="*/ 83 w 84"/>
                  <a:gd name="T8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" h="138">
                    <a:moveTo>
                      <a:pt x="1" y="135"/>
                    </a:moveTo>
                    <a:cubicBezTo>
                      <a:pt x="1" y="136"/>
                      <a:pt x="0" y="137"/>
                      <a:pt x="0" y="138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0" y="137"/>
                      <a:pt x="1" y="136"/>
                      <a:pt x="2" y="135"/>
                    </a:cubicBezTo>
                    <a:cubicBezTo>
                      <a:pt x="1" y="135"/>
                      <a:pt x="1" y="135"/>
                      <a:pt x="1" y="135"/>
                    </a:cubicBezTo>
                    <a:moveTo>
                      <a:pt x="7" y="125"/>
                    </a:moveTo>
                    <a:cubicBezTo>
                      <a:pt x="7" y="126"/>
                      <a:pt x="7" y="126"/>
                      <a:pt x="6" y="127"/>
                    </a:cubicBezTo>
                    <a:cubicBezTo>
                      <a:pt x="6" y="127"/>
                      <a:pt x="6" y="127"/>
                      <a:pt x="6" y="127"/>
                    </a:cubicBezTo>
                    <a:cubicBezTo>
                      <a:pt x="7" y="126"/>
                      <a:pt x="7" y="126"/>
                      <a:pt x="8" y="125"/>
                    </a:cubicBezTo>
                    <a:cubicBezTo>
                      <a:pt x="8" y="125"/>
                      <a:pt x="8" y="125"/>
                      <a:pt x="7" y="125"/>
                    </a:cubicBezTo>
                    <a:moveTo>
                      <a:pt x="8" y="124"/>
                    </a:move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moveTo>
                      <a:pt x="11" y="118"/>
                    </a:moveTo>
                    <a:cubicBezTo>
                      <a:pt x="11" y="118"/>
                      <a:pt x="11" y="118"/>
                      <a:pt x="11" y="118"/>
                    </a:cubicBezTo>
                    <a:cubicBezTo>
                      <a:pt x="11" y="119"/>
                      <a:pt x="11" y="119"/>
                      <a:pt x="11" y="119"/>
                    </a:cubicBezTo>
                    <a:cubicBezTo>
                      <a:pt x="12" y="119"/>
                      <a:pt x="12" y="119"/>
                      <a:pt x="12" y="118"/>
                    </a:cubicBezTo>
                    <a:cubicBezTo>
                      <a:pt x="11" y="118"/>
                      <a:pt x="11" y="118"/>
                      <a:pt x="11" y="118"/>
                    </a:cubicBezTo>
                    <a:moveTo>
                      <a:pt x="13" y="115"/>
                    </a:moveTo>
                    <a:cubicBezTo>
                      <a:pt x="13" y="116"/>
                      <a:pt x="12" y="117"/>
                      <a:pt x="12" y="118"/>
                    </a:cubicBezTo>
                    <a:cubicBezTo>
                      <a:pt x="12" y="118"/>
                      <a:pt x="12" y="118"/>
                      <a:pt x="12" y="118"/>
                    </a:cubicBezTo>
                    <a:cubicBezTo>
                      <a:pt x="12" y="117"/>
                      <a:pt x="13" y="116"/>
                      <a:pt x="14" y="115"/>
                    </a:cubicBezTo>
                    <a:cubicBezTo>
                      <a:pt x="13" y="115"/>
                      <a:pt x="13" y="115"/>
                      <a:pt x="13" y="115"/>
                    </a:cubicBezTo>
                    <a:moveTo>
                      <a:pt x="14" y="114"/>
                    </a:moveTo>
                    <a:cubicBezTo>
                      <a:pt x="14" y="115"/>
                      <a:pt x="14" y="115"/>
                      <a:pt x="13" y="115"/>
                    </a:cubicBezTo>
                    <a:cubicBezTo>
                      <a:pt x="14" y="115"/>
                      <a:pt x="14" y="115"/>
                      <a:pt x="14" y="115"/>
                    </a:cubicBezTo>
                    <a:cubicBezTo>
                      <a:pt x="14" y="115"/>
                      <a:pt x="14" y="115"/>
                      <a:pt x="14" y="114"/>
                    </a:cubicBezTo>
                    <a:cubicBezTo>
                      <a:pt x="14" y="114"/>
                      <a:pt x="14" y="114"/>
                      <a:pt x="14" y="114"/>
                    </a:cubicBezTo>
                    <a:moveTo>
                      <a:pt x="15" y="112"/>
                    </a:moveTo>
                    <a:cubicBezTo>
                      <a:pt x="15" y="112"/>
                      <a:pt x="15" y="113"/>
                      <a:pt x="15" y="113"/>
                    </a:cubicBezTo>
                    <a:cubicBezTo>
                      <a:pt x="15" y="113"/>
                      <a:pt x="15" y="113"/>
                      <a:pt x="15" y="113"/>
                    </a:cubicBezTo>
                    <a:cubicBezTo>
                      <a:pt x="15" y="113"/>
                      <a:pt x="15" y="112"/>
                      <a:pt x="15" y="112"/>
                    </a:cubicBezTo>
                    <a:cubicBezTo>
                      <a:pt x="15" y="112"/>
                      <a:pt x="15" y="112"/>
                      <a:pt x="15" y="112"/>
                    </a:cubicBezTo>
                    <a:moveTo>
                      <a:pt x="16" y="110"/>
                    </a:moveTo>
                    <a:cubicBezTo>
                      <a:pt x="16" y="110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7" y="110"/>
                    </a:cubicBezTo>
                    <a:cubicBezTo>
                      <a:pt x="16" y="110"/>
                      <a:pt x="16" y="110"/>
                      <a:pt x="16" y="110"/>
                    </a:cubicBezTo>
                    <a:moveTo>
                      <a:pt x="18" y="108"/>
                    </a:moveTo>
                    <a:cubicBezTo>
                      <a:pt x="17" y="108"/>
                      <a:pt x="17" y="109"/>
                      <a:pt x="17" y="109"/>
                    </a:cubicBezTo>
                    <a:cubicBezTo>
                      <a:pt x="17" y="109"/>
                      <a:pt x="17" y="109"/>
                      <a:pt x="17" y="110"/>
                    </a:cubicBezTo>
                    <a:cubicBezTo>
                      <a:pt x="17" y="109"/>
                      <a:pt x="18" y="109"/>
                      <a:pt x="18" y="108"/>
                    </a:cubicBezTo>
                    <a:cubicBezTo>
                      <a:pt x="18" y="108"/>
                      <a:pt x="18" y="108"/>
                      <a:pt x="18" y="108"/>
                    </a:cubicBezTo>
                    <a:moveTo>
                      <a:pt x="22" y="100"/>
                    </a:moveTo>
                    <a:cubicBezTo>
                      <a:pt x="21" y="102"/>
                      <a:pt x="20" y="103"/>
                      <a:pt x="19" y="105"/>
                    </a:cubicBezTo>
                    <a:cubicBezTo>
                      <a:pt x="19" y="105"/>
                      <a:pt x="19" y="105"/>
                      <a:pt x="20" y="105"/>
                    </a:cubicBezTo>
                    <a:cubicBezTo>
                      <a:pt x="21" y="104"/>
                      <a:pt x="22" y="102"/>
                      <a:pt x="23" y="100"/>
                    </a:cubicBezTo>
                    <a:cubicBezTo>
                      <a:pt x="23" y="100"/>
                      <a:pt x="22" y="100"/>
                      <a:pt x="22" y="100"/>
                    </a:cubicBezTo>
                    <a:moveTo>
                      <a:pt x="23" y="99"/>
                    </a:move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moveTo>
                      <a:pt x="27" y="93"/>
                    </a:moveTo>
                    <a:cubicBezTo>
                      <a:pt x="26" y="95"/>
                      <a:pt x="24" y="97"/>
                      <a:pt x="23" y="98"/>
                    </a:cubicBezTo>
                    <a:cubicBezTo>
                      <a:pt x="23" y="98"/>
                      <a:pt x="24" y="99"/>
                      <a:pt x="24" y="99"/>
                    </a:cubicBezTo>
                    <a:cubicBezTo>
                      <a:pt x="25" y="97"/>
                      <a:pt x="26" y="95"/>
                      <a:pt x="27" y="93"/>
                    </a:cubicBezTo>
                    <a:cubicBezTo>
                      <a:pt x="27" y="93"/>
                      <a:pt x="27" y="93"/>
                      <a:pt x="27" y="93"/>
                    </a:cubicBezTo>
                    <a:moveTo>
                      <a:pt x="30" y="88"/>
                    </a:moveTo>
                    <a:cubicBezTo>
                      <a:pt x="29" y="89"/>
                      <a:pt x="28" y="90"/>
                      <a:pt x="28" y="92"/>
                    </a:cubicBezTo>
                    <a:cubicBezTo>
                      <a:pt x="27" y="92"/>
                      <a:pt x="27" y="92"/>
                      <a:pt x="27" y="93"/>
                    </a:cubicBezTo>
                    <a:cubicBezTo>
                      <a:pt x="27" y="93"/>
                      <a:pt x="27" y="93"/>
                      <a:pt x="27" y="93"/>
                    </a:cubicBezTo>
                    <a:cubicBezTo>
                      <a:pt x="28" y="91"/>
                      <a:pt x="29" y="89"/>
                      <a:pt x="30" y="88"/>
                    </a:cubicBezTo>
                    <a:cubicBezTo>
                      <a:pt x="30" y="88"/>
                      <a:pt x="30" y="88"/>
                      <a:pt x="30" y="88"/>
                    </a:cubicBezTo>
                    <a:moveTo>
                      <a:pt x="31" y="86"/>
                    </a:moveTo>
                    <a:cubicBezTo>
                      <a:pt x="31" y="86"/>
                      <a:pt x="31" y="86"/>
                      <a:pt x="31" y="86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6"/>
                    </a:cubicBezTo>
                    <a:cubicBezTo>
                      <a:pt x="31" y="86"/>
                      <a:pt x="31" y="86"/>
                      <a:pt x="31" y="86"/>
                    </a:cubicBezTo>
                    <a:moveTo>
                      <a:pt x="38" y="74"/>
                    </a:moveTo>
                    <a:cubicBezTo>
                      <a:pt x="36" y="77"/>
                      <a:pt x="34" y="80"/>
                      <a:pt x="32" y="84"/>
                    </a:cubicBezTo>
                    <a:cubicBezTo>
                      <a:pt x="32" y="84"/>
                      <a:pt x="32" y="84"/>
                      <a:pt x="33" y="84"/>
                    </a:cubicBezTo>
                    <a:cubicBezTo>
                      <a:pt x="35" y="81"/>
                      <a:pt x="37" y="77"/>
                      <a:pt x="39" y="74"/>
                    </a:cubicBezTo>
                    <a:cubicBezTo>
                      <a:pt x="38" y="74"/>
                      <a:pt x="38" y="74"/>
                      <a:pt x="38" y="74"/>
                    </a:cubicBezTo>
                    <a:moveTo>
                      <a:pt x="47" y="60"/>
                    </a:moveTo>
                    <a:cubicBezTo>
                      <a:pt x="44" y="64"/>
                      <a:pt x="42" y="68"/>
                      <a:pt x="39" y="73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42" y="69"/>
                      <a:pt x="44" y="65"/>
                      <a:pt x="47" y="60"/>
                    </a:cubicBezTo>
                    <a:cubicBezTo>
                      <a:pt x="47" y="60"/>
                      <a:pt x="47" y="60"/>
                      <a:pt x="47" y="60"/>
                    </a:cubicBezTo>
                    <a:moveTo>
                      <a:pt x="54" y="47"/>
                    </a:moveTo>
                    <a:cubicBezTo>
                      <a:pt x="53" y="50"/>
                      <a:pt x="52" y="52"/>
                      <a:pt x="50" y="54"/>
                    </a:cubicBezTo>
                    <a:cubicBezTo>
                      <a:pt x="50" y="54"/>
                      <a:pt x="50" y="54"/>
                      <a:pt x="51" y="55"/>
                    </a:cubicBezTo>
                    <a:cubicBezTo>
                      <a:pt x="52" y="52"/>
                      <a:pt x="53" y="50"/>
                      <a:pt x="55" y="48"/>
                    </a:cubicBezTo>
                    <a:cubicBezTo>
                      <a:pt x="55" y="47"/>
                      <a:pt x="55" y="47"/>
                      <a:pt x="54" y="47"/>
                    </a:cubicBezTo>
                    <a:moveTo>
                      <a:pt x="56" y="44"/>
                    </a:moveTo>
                    <a:cubicBezTo>
                      <a:pt x="56" y="45"/>
                      <a:pt x="56" y="45"/>
                      <a:pt x="56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5"/>
                      <a:pt x="56" y="45"/>
                      <a:pt x="57" y="44"/>
                    </a:cubicBezTo>
                    <a:cubicBezTo>
                      <a:pt x="57" y="44"/>
                      <a:pt x="56" y="44"/>
                      <a:pt x="56" y="44"/>
                    </a:cubicBezTo>
                    <a:moveTo>
                      <a:pt x="59" y="39"/>
                    </a:moveTo>
                    <a:cubicBezTo>
                      <a:pt x="59" y="40"/>
                      <a:pt x="58" y="41"/>
                      <a:pt x="58" y="42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59" y="41"/>
                      <a:pt x="59" y="40"/>
                      <a:pt x="60" y="39"/>
                    </a:cubicBezTo>
                    <a:cubicBezTo>
                      <a:pt x="60" y="39"/>
                      <a:pt x="59" y="39"/>
                      <a:pt x="59" y="39"/>
                    </a:cubicBezTo>
                    <a:moveTo>
                      <a:pt x="61" y="37"/>
                    </a:moveTo>
                    <a:cubicBezTo>
                      <a:pt x="61" y="37"/>
                      <a:pt x="61" y="37"/>
                      <a:pt x="60" y="37"/>
                    </a:cubicBezTo>
                    <a:cubicBezTo>
                      <a:pt x="61" y="37"/>
                      <a:pt x="61" y="38"/>
                      <a:pt x="61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7"/>
                      <a:pt x="61" y="37"/>
                      <a:pt x="61" y="37"/>
                    </a:cubicBezTo>
                    <a:moveTo>
                      <a:pt x="64" y="32"/>
                    </a:moveTo>
                    <a:cubicBezTo>
                      <a:pt x="64" y="32"/>
                      <a:pt x="63" y="33"/>
                      <a:pt x="63" y="33"/>
                    </a:cubicBezTo>
                    <a:cubicBezTo>
                      <a:pt x="63" y="33"/>
                      <a:pt x="63" y="33"/>
                      <a:pt x="64" y="33"/>
                    </a:cubicBezTo>
                    <a:cubicBezTo>
                      <a:pt x="64" y="33"/>
                      <a:pt x="64" y="33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moveTo>
                      <a:pt x="64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moveTo>
                      <a:pt x="66" y="28"/>
                    </a:moveTo>
                    <a:cubicBezTo>
                      <a:pt x="66" y="29"/>
                      <a:pt x="65" y="29"/>
                      <a:pt x="65" y="30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6" y="30"/>
                      <a:pt x="66" y="29"/>
                      <a:pt x="66" y="29"/>
                    </a:cubicBezTo>
                    <a:cubicBezTo>
                      <a:pt x="66" y="29"/>
                      <a:pt x="66" y="29"/>
                      <a:pt x="66" y="28"/>
                    </a:cubicBezTo>
                    <a:moveTo>
                      <a:pt x="67" y="26"/>
                    </a:moveTo>
                    <a:cubicBezTo>
                      <a:pt x="67" y="27"/>
                      <a:pt x="67" y="27"/>
                      <a:pt x="66" y="28"/>
                    </a:cubicBezTo>
                    <a:cubicBezTo>
                      <a:pt x="66" y="28"/>
                      <a:pt x="66" y="28"/>
                      <a:pt x="67" y="28"/>
                    </a:cubicBezTo>
                    <a:cubicBezTo>
                      <a:pt x="67" y="28"/>
                      <a:pt x="67" y="27"/>
                      <a:pt x="68" y="26"/>
                    </a:cubicBezTo>
                    <a:cubicBezTo>
                      <a:pt x="68" y="26"/>
                      <a:pt x="68" y="26"/>
                      <a:pt x="67" y="26"/>
                    </a:cubicBezTo>
                    <a:moveTo>
                      <a:pt x="76" y="12"/>
                    </a:moveTo>
                    <a:cubicBezTo>
                      <a:pt x="75" y="13"/>
                      <a:pt x="75" y="14"/>
                      <a:pt x="74" y="15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75" y="14"/>
                      <a:pt x="76" y="13"/>
                      <a:pt x="76" y="13"/>
                    </a:cubicBezTo>
                    <a:cubicBezTo>
                      <a:pt x="76" y="13"/>
                      <a:pt x="76" y="13"/>
                      <a:pt x="76" y="13"/>
                    </a:cubicBezTo>
                    <a:cubicBezTo>
                      <a:pt x="76" y="12"/>
                      <a:pt x="76" y="12"/>
                      <a:pt x="76" y="12"/>
                    </a:cubicBezTo>
                    <a:moveTo>
                      <a:pt x="82" y="1"/>
                    </a:moveTo>
                    <a:cubicBezTo>
                      <a:pt x="82" y="2"/>
                      <a:pt x="82" y="3"/>
                      <a:pt x="81" y="3"/>
                    </a:cubicBezTo>
                    <a:cubicBezTo>
                      <a:pt x="81" y="3"/>
                      <a:pt x="81" y="3"/>
                      <a:pt x="82" y="3"/>
                    </a:cubicBezTo>
                    <a:cubicBezTo>
                      <a:pt x="82" y="3"/>
                      <a:pt x="82" y="2"/>
                      <a:pt x="83" y="2"/>
                    </a:cubicBezTo>
                    <a:cubicBezTo>
                      <a:pt x="83" y="2"/>
                      <a:pt x="82" y="2"/>
                      <a:pt x="82" y="1"/>
                    </a:cubicBezTo>
                    <a:moveTo>
                      <a:pt x="83" y="0"/>
                    </a:moveTo>
                    <a:cubicBezTo>
                      <a:pt x="83" y="0"/>
                      <a:pt x="83" y="0"/>
                      <a:pt x="8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84" y="0"/>
                      <a:pt x="84" y="0"/>
                      <a:pt x="8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10553"/>
              <p:cNvSpPr>
                <a:spLocks noEditPoints="1"/>
              </p:cNvSpPr>
              <p:nvPr/>
            </p:nvSpPr>
            <p:spPr bwMode="auto">
              <a:xfrm>
                <a:off x="-432" y="3091"/>
                <a:ext cx="83" cy="154"/>
              </a:xfrm>
              <a:custGeom>
                <a:avLst/>
                <a:gdLst>
                  <a:gd name="T0" fmla="*/ 0 w 35"/>
                  <a:gd name="T1" fmla="*/ 65 h 65"/>
                  <a:gd name="T2" fmla="*/ 1 w 35"/>
                  <a:gd name="T3" fmla="*/ 65 h 65"/>
                  <a:gd name="T4" fmla="*/ 3 w 35"/>
                  <a:gd name="T5" fmla="*/ 59 h 65"/>
                  <a:gd name="T6" fmla="*/ 4 w 35"/>
                  <a:gd name="T7" fmla="*/ 60 h 65"/>
                  <a:gd name="T8" fmla="*/ 3 w 35"/>
                  <a:gd name="T9" fmla="*/ 59 h 65"/>
                  <a:gd name="T10" fmla="*/ 3 w 35"/>
                  <a:gd name="T11" fmla="*/ 59 h 65"/>
                  <a:gd name="T12" fmla="*/ 4 w 35"/>
                  <a:gd name="T13" fmla="*/ 59 h 65"/>
                  <a:gd name="T14" fmla="*/ 8 w 35"/>
                  <a:gd name="T15" fmla="*/ 50 h 65"/>
                  <a:gd name="T16" fmla="*/ 9 w 35"/>
                  <a:gd name="T17" fmla="*/ 51 h 65"/>
                  <a:gd name="T18" fmla="*/ 8 w 35"/>
                  <a:gd name="T19" fmla="*/ 50 h 65"/>
                  <a:gd name="T20" fmla="*/ 8 w 35"/>
                  <a:gd name="T21" fmla="*/ 50 h 65"/>
                  <a:gd name="T22" fmla="*/ 9 w 35"/>
                  <a:gd name="T23" fmla="*/ 50 h 65"/>
                  <a:gd name="T24" fmla="*/ 1 w 35"/>
                  <a:gd name="T25" fmla="*/ 46 h 65"/>
                  <a:gd name="T26" fmla="*/ 1 w 35"/>
                  <a:gd name="T27" fmla="*/ 46 h 65"/>
                  <a:gd name="T28" fmla="*/ 1 w 35"/>
                  <a:gd name="T29" fmla="*/ 46 h 65"/>
                  <a:gd name="T30" fmla="*/ 1 w 35"/>
                  <a:gd name="T31" fmla="*/ 46 h 65"/>
                  <a:gd name="T32" fmla="*/ 2 w 35"/>
                  <a:gd name="T33" fmla="*/ 45 h 65"/>
                  <a:gd name="T34" fmla="*/ 13 w 35"/>
                  <a:gd name="T35" fmla="*/ 42 h 65"/>
                  <a:gd name="T36" fmla="*/ 13 w 35"/>
                  <a:gd name="T37" fmla="*/ 44 h 65"/>
                  <a:gd name="T38" fmla="*/ 13 w 35"/>
                  <a:gd name="T39" fmla="*/ 42 h 65"/>
                  <a:gd name="T40" fmla="*/ 13 w 35"/>
                  <a:gd name="T41" fmla="*/ 42 h 65"/>
                  <a:gd name="T42" fmla="*/ 14 w 35"/>
                  <a:gd name="T43" fmla="*/ 41 h 65"/>
                  <a:gd name="T44" fmla="*/ 14 w 35"/>
                  <a:gd name="T45" fmla="*/ 40 h 65"/>
                  <a:gd name="T46" fmla="*/ 15 w 35"/>
                  <a:gd name="T47" fmla="*/ 41 h 65"/>
                  <a:gd name="T48" fmla="*/ 14 w 35"/>
                  <a:gd name="T49" fmla="*/ 40 h 65"/>
                  <a:gd name="T50" fmla="*/ 14 w 35"/>
                  <a:gd name="T51" fmla="*/ 40 h 65"/>
                  <a:gd name="T52" fmla="*/ 15 w 35"/>
                  <a:gd name="T53" fmla="*/ 39 h 65"/>
                  <a:gd name="T54" fmla="*/ 6 w 35"/>
                  <a:gd name="T55" fmla="*/ 38 h 65"/>
                  <a:gd name="T56" fmla="*/ 6 w 35"/>
                  <a:gd name="T57" fmla="*/ 39 h 65"/>
                  <a:gd name="T58" fmla="*/ 6 w 35"/>
                  <a:gd name="T59" fmla="*/ 38 h 65"/>
                  <a:gd name="T60" fmla="*/ 6 w 35"/>
                  <a:gd name="T61" fmla="*/ 37 h 65"/>
                  <a:gd name="T62" fmla="*/ 7 w 35"/>
                  <a:gd name="T63" fmla="*/ 37 h 65"/>
                  <a:gd name="T64" fmla="*/ 7 w 35"/>
                  <a:gd name="T65" fmla="*/ 36 h 65"/>
                  <a:gd name="T66" fmla="*/ 7 w 35"/>
                  <a:gd name="T67" fmla="*/ 36 h 65"/>
                  <a:gd name="T68" fmla="*/ 7 w 35"/>
                  <a:gd name="T69" fmla="*/ 36 h 65"/>
                  <a:gd name="T70" fmla="*/ 7 w 35"/>
                  <a:gd name="T71" fmla="*/ 36 h 65"/>
                  <a:gd name="T72" fmla="*/ 8 w 35"/>
                  <a:gd name="T73" fmla="*/ 35 h 65"/>
                  <a:gd name="T74" fmla="*/ 22 w 35"/>
                  <a:gd name="T75" fmla="*/ 26 h 65"/>
                  <a:gd name="T76" fmla="*/ 20 w 35"/>
                  <a:gd name="T77" fmla="*/ 31 h 65"/>
                  <a:gd name="T78" fmla="*/ 22 w 35"/>
                  <a:gd name="T79" fmla="*/ 26 h 65"/>
                  <a:gd name="T80" fmla="*/ 13 w 35"/>
                  <a:gd name="T81" fmla="*/ 26 h 65"/>
                  <a:gd name="T82" fmla="*/ 16 w 35"/>
                  <a:gd name="T83" fmla="*/ 22 h 65"/>
                  <a:gd name="T84" fmla="*/ 27 w 35"/>
                  <a:gd name="T85" fmla="*/ 17 h 65"/>
                  <a:gd name="T86" fmla="*/ 24 w 35"/>
                  <a:gd name="T87" fmla="*/ 22 h 65"/>
                  <a:gd name="T88" fmla="*/ 28 w 35"/>
                  <a:gd name="T89" fmla="*/ 17 h 65"/>
                  <a:gd name="T90" fmla="*/ 21 w 35"/>
                  <a:gd name="T91" fmla="*/ 13 h 65"/>
                  <a:gd name="T92" fmla="*/ 18 w 35"/>
                  <a:gd name="T93" fmla="*/ 19 h 65"/>
                  <a:gd name="T94" fmla="*/ 22 w 35"/>
                  <a:gd name="T95" fmla="*/ 13 h 65"/>
                  <a:gd name="T96" fmla="*/ 32 w 35"/>
                  <a:gd name="T97" fmla="*/ 7 h 65"/>
                  <a:gd name="T98" fmla="*/ 31 w 35"/>
                  <a:gd name="T99" fmla="*/ 9 h 65"/>
                  <a:gd name="T100" fmla="*/ 33 w 35"/>
                  <a:gd name="T101" fmla="*/ 8 h 65"/>
                  <a:gd name="T102" fmla="*/ 33 w 35"/>
                  <a:gd name="T103" fmla="*/ 5 h 65"/>
                  <a:gd name="T104" fmla="*/ 33 w 35"/>
                  <a:gd name="T105" fmla="*/ 5 h 65"/>
                  <a:gd name="T106" fmla="*/ 34 w 35"/>
                  <a:gd name="T107" fmla="*/ 5 h 65"/>
                  <a:gd name="T108" fmla="*/ 33 w 35"/>
                  <a:gd name="T109" fmla="*/ 0 h 65"/>
                  <a:gd name="T110" fmla="*/ 33 w 35"/>
                  <a:gd name="T111" fmla="*/ 1 h 65"/>
                  <a:gd name="T112" fmla="*/ 34 w 35"/>
                  <a:gd name="T113" fmla="*/ 3 h 65"/>
                  <a:gd name="T114" fmla="*/ 35 w 35"/>
                  <a:gd name="T115" fmla="*/ 1 h 65"/>
                  <a:gd name="T116" fmla="*/ 33 w 35"/>
                  <a:gd name="T117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" h="65">
                    <a:moveTo>
                      <a:pt x="0" y="64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1" y="65"/>
                      <a:pt x="1" y="65"/>
                    </a:cubicBezTo>
                    <a:cubicBezTo>
                      <a:pt x="0" y="65"/>
                      <a:pt x="0" y="65"/>
                      <a:pt x="0" y="64"/>
                    </a:cubicBezTo>
                    <a:moveTo>
                      <a:pt x="3" y="59"/>
                    </a:moveTo>
                    <a:cubicBezTo>
                      <a:pt x="3" y="59"/>
                      <a:pt x="3" y="59"/>
                      <a:pt x="3" y="59"/>
                    </a:cubicBezTo>
                    <a:cubicBezTo>
                      <a:pt x="3" y="59"/>
                      <a:pt x="3" y="59"/>
                      <a:pt x="4" y="60"/>
                    </a:cubicBezTo>
                    <a:cubicBezTo>
                      <a:pt x="4" y="59"/>
                      <a:pt x="4" y="59"/>
                      <a:pt x="4" y="59"/>
                    </a:cubicBezTo>
                    <a:cubicBezTo>
                      <a:pt x="4" y="59"/>
                      <a:pt x="3" y="59"/>
                      <a:pt x="3" y="59"/>
                    </a:cubicBezTo>
                    <a:moveTo>
                      <a:pt x="4" y="58"/>
                    </a:moveTo>
                    <a:cubicBezTo>
                      <a:pt x="3" y="58"/>
                      <a:pt x="3" y="59"/>
                      <a:pt x="3" y="59"/>
                    </a:cubicBezTo>
                    <a:cubicBezTo>
                      <a:pt x="3" y="59"/>
                      <a:pt x="4" y="59"/>
                      <a:pt x="4" y="59"/>
                    </a:cubicBezTo>
                    <a:cubicBezTo>
                      <a:pt x="4" y="59"/>
                      <a:pt x="4" y="59"/>
                      <a:pt x="4" y="59"/>
                    </a:cubicBezTo>
                    <a:cubicBezTo>
                      <a:pt x="4" y="59"/>
                      <a:pt x="4" y="58"/>
                      <a:pt x="4" y="58"/>
                    </a:cubicBezTo>
                    <a:moveTo>
                      <a:pt x="8" y="50"/>
                    </a:moveTo>
                    <a:cubicBezTo>
                      <a:pt x="8" y="50"/>
                      <a:pt x="8" y="51"/>
                      <a:pt x="8" y="51"/>
                    </a:cubicBezTo>
                    <a:cubicBezTo>
                      <a:pt x="8" y="51"/>
                      <a:pt x="8" y="51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9" y="51"/>
                      <a:pt x="8" y="50"/>
                      <a:pt x="8" y="50"/>
                    </a:cubicBezTo>
                    <a:moveTo>
                      <a:pt x="9" y="50"/>
                    </a:moveTo>
                    <a:cubicBezTo>
                      <a:pt x="9" y="50"/>
                      <a:pt x="9" y="50"/>
                      <a:pt x="8" y="50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9" y="50"/>
                      <a:pt x="9" y="50"/>
                      <a:pt x="9" y="50"/>
                    </a:cubicBezTo>
                    <a:moveTo>
                      <a:pt x="1" y="46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moveTo>
                      <a:pt x="2" y="45"/>
                    </a:moveTo>
                    <a:cubicBezTo>
                      <a:pt x="2" y="46"/>
                      <a:pt x="2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6"/>
                      <a:pt x="2" y="46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moveTo>
                      <a:pt x="13" y="42"/>
                    </a:moveTo>
                    <a:cubicBezTo>
                      <a:pt x="13" y="42"/>
                      <a:pt x="13" y="43"/>
                      <a:pt x="12" y="43"/>
                    </a:cubicBezTo>
                    <a:cubicBezTo>
                      <a:pt x="13" y="43"/>
                      <a:pt x="13" y="43"/>
                      <a:pt x="13" y="44"/>
                    </a:cubicBezTo>
                    <a:cubicBezTo>
                      <a:pt x="13" y="43"/>
                      <a:pt x="13" y="43"/>
                      <a:pt x="14" y="43"/>
                    </a:cubicBezTo>
                    <a:cubicBezTo>
                      <a:pt x="13" y="42"/>
                      <a:pt x="13" y="42"/>
                      <a:pt x="13" y="42"/>
                    </a:cubicBezTo>
                    <a:moveTo>
                      <a:pt x="14" y="41"/>
                    </a:moveTo>
                    <a:cubicBezTo>
                      <a:pt x="14" y="41"/>
                      <a:pt x="13" y="41"/>
                      <a:pt x="13" y="42"/>
                    </a:cubicBezTo>
                    <a:cubicBezTo>
                      <a:pt x="13" y="42"/>
                      <a:pt x="14" y="42"/>
                      <a:pt x="14" y="42"/>
                    </a:cubicBezTo>
                    <a:cubicBezTo>
                      <a:pt x="14" y="42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4" y="41"/>
                    </a:cubicBezTo>
                    <a:moveTo>
                      <a:pt x="14" y="40"/>
                    </a:moveTo>
                    <a:cubicBezTo>
                      <a:pt x="14" y="40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4" y="41"/>
                      <a:pt x="14" y="41"/>
                      <a:pt x="14" y="40"/>
                    </a:cubicBezTo>
                    <a:moveTo>
                      <a:pt x="15" y="39"/>
                    </a:moveTo>
                    <a:cubicBezTo>
                      <a:pt x="15" y="39"/>
                      <a:pt x="14" y="40"/>
                      <a:pt x="14" y="40"/>
                    </a:cubicBezTo>
                    <a:cubicBezTo>
                      <a:pt x="14" y="40"/>
                      <a:pt x="15" y="40"/>
                      <a:pt x="15" y="40"/>
                    </a:cubicBezTo>
                    <a:cubicBezTo>
                      <a:pt x="15" y="40"/>
                      <a:pt x="15" y="40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7" y="36"/>
                    </a:moveTo>
                    <a:cubicBezTo>
                      <a:pt x="7" y="37"/>
                      <a:pt x="7" y="37"/>
                      <a:pt x="6" y="37"/>
                    </a:cubicBezTo>
                    <a:cubicBezTo>
                      <a:pt x="6" y="37"/>
                      <a:pt x="6" y="38"/>
                      <a:pt x="7" y="38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7"/>
                      <a:pt x="7" y="37"/>
                      <a:pt x="7" y="36"/>
                    </a:cubicBezTo>
                    <a:moveTo>
                      <a:pt x="7" y="36"/>
                    </a:move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moveTo>
                      <a:pt x="8" y="35"/>
                    </a:moveTo>
                    <a:cubicBezTo>
                      <a:pt x="8" y="35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8" y="36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moveTo>
                      <a:pt x="22" y="26"/>
                    </a:moveTo>
                    <a:cubicBezTo>
                      <a:pt x="22" y="27"/>
                      <a:pt x="21" y="29"/>
                      <a:pt x="20" y="30"/>
                    </a:cubicBezTo>
                    <a:cubicBezTo>
                      <a:pt x="20" y="30"/>
                      <a:pt x="20" y="30"/>
                      <a:pt x="20" y="31"/>
                    </a:cubicBezTo>
                    <a:cubicBezTo>
                      <a:pt x="21" y="29"/>
                      <a:pt x="22" y="28"/>
                      <a:pt x="23" y="26"/>
                    </a:cubicBezTo>
                    <a:cubicBezTo>
                      <a:pt x="23" y="26"/>
                      <a:pt x="23" y="26"/>
                      <a:pt x="22" y="26"/>
                    </a:cubicBezTo>
                    <a:moveTo>
                      <a:pt x="16" y="22"/>
                    </a:move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4" y="25"/>
                      <a:pt x="15" y="23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7" y="17"/>
                    </a:moveTo>
                    <a:cubicBezTo>
                      <a:pt x="26" y="18"/>
                      <a:pt x="26" y="19"/>
                      <a:pt x="25" y="21"/>
                    </a:cubicBezTo>
                    <a:cubicBezTo>
                      <a:pt x="25" y="21"/>
                      <a:pt x="24" y="22"/>
                      <a:pt x="24" y="22"/>
                    </a:cubicBezTo>
                    <a:cubicBezTo>
                      <a:pt x="24" y="22"/>
                      <a:pt x="25" y="23"/>
                      <a:pt x="25" y="23"/>
                    </a:cubicBezTo>
                    <a:cubicBezTo>
                      <a:pt x="26" y="21"/>
                      <a:pt x="27" y="19"/>
                      <a:pt x="28" y="17"/>
                    </a:cubicBezTo>
                    <a:cubicBezTo>
                      <a:pt x="28" y="17"/>
                      <a:pt x="27" y="17"/>
                      <a:pt x="27" y="17"/>
                    </a:cubicBezTo>
                    <a:moveTo>
                      <a:pt x="21" y="13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7"/>
                      <a:pt x="20" y="15"/>
                      <a:pt x="21" y="14"/>
                    </a:cubicBezTo>
                    <a:cubicBezTo>
                      <a:pt x="21" y="14"/>
                      <a:pt x="21" y="13"/>
                      <a:pt x="22" y="13"/>
                    </a:cubicBezTo>
                    <a:cubicBezTo>
                      <a:pt x="21" y="13"/>
                      <a:pt x="21" y="13"/>
                      <a:pt x="21" y="13"/>
                    </a:cubicBezTo>
                    <a:moveTo>
                      <a:pt x="32" y="7"/>
                    </a:moveTo>
                    <a:cubicBezTo>
                      <a:pt x="32" y="8"/>
                      <a:pt x="31" y="8"/>
                      <a:pt x="31" y="9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2" y="8"/>
                      <a:pt x="33" y="8"/>
                    </a:cubicBezTo>
                    <a:cubicBezTo>
                      <a:pt x="32" y="8"/>
                      <a:pt x="32" y="7"/>
                      <a:pt x="32" y="7"/>
                    </a:cubicBezTo>
                    <a:moveTo>
                      <a:pt x="33" y="5"/>
                    </a:moveTo>
                    <a:cubicBezTo>
                      <a:pt x="33" y="5"/>
                      <a:pt x="33" y="5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3" y="5"/>
                      <a:pt x="33" y="5"/>
                      <a:pt x="33" y="5"/>
                    </a:cubicBezTo>
                    <a:moveTo>
                      <a:pt x="33" y="0"/>
                    </a:moveTo>
                    <a:cubicBezTo>
                      <a:pt x="33" y="0"/>
                      <a:pt x="33" y="0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4" y="2"/>
                      <a:pt x="34" y="2"/>
                      <a:pt x="34" y="3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4" y="3"/>
                      <a:pt x="35" y="3"/>
                      <a:pt x="35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10554"/>
              <p:cNvSpPr>
                <a:spLocks noEditPoints="1"/>
              </p:cNvSpPr>
              <p:nvPr/>
            </p:nvSpPr>
            <p:spPr bwMode="auto">
              <a:xfrm>
                <a:off x="-404" y="3096"/>
                <a:ext cx="81" cy="118"/>
              </a:xfrm>
              <a:custGeom>
                <a:avLst/>
                <a:gdLst>
                  <a:gd name="T0" fmla="*/ 0 w 34"/>
                  <a:gd name="T1" fmla="*/ 50 h 50"/>
                  <a:gd name="T2" fmla="*/ 1 w 34"/>
                  <a:gd name="T3" fmla="*/ 49 h 50"/>
                  <a:gd name="T4" fmla="*/ 2 w 34"/>
                  <a:gd name="T5" fmla="*/ 48 h 50"/>
                  <a:gd name="T6" fmla="*/ 1 w 34"/>
                  <a:gd name="T7" fmla="*/ 49 h 50"/>
                  <a:gd name="T8" fmla="*/ 2 w 34"/>
                  <a:gd name="T9" fmla="*/ 48 h 50"/>
                  <a:gd name="T10" fmla="*/ 2 w 34"/>
                  <a:gd name="T11" fmla="*/ 47 h 50"/>
                  <a:gd name="T12" fmla="*/ 5 w 34"/>
                  <a:gd name="T13" fmla="*/ 44 h 50"/>
                  <a:gd name="T14" fmla="*/ 11 w 34"/>
                  <a:gd name="T15" fmla="*/ 43 h 50"/>
                  <a:gd name="T16" fmla="*/ 11 w 34"/>
                  <a:gd name="T17" fmla="*/ 44 h 50"/>
                  <a:gd name="T18" fmla="*/ 11 w 34"/>
                  <a:gd name="T19" fmla="*/ 43 h 50"/>
                  <a:gd name="T20" fmla="*/ 5 w 34"/>
                  <a:gd name="T21" fmla="*/ 43 h 50"/>
                  <a:gd name="T22" fmla="*/ 5 w 34"/>
                  <a:gd name="T23" fmla="*/ 43 h 50"/>
                  <a:gd name="T24" fmla="*/ 5 w 34"/>
                  <a:gd name="T25" fmla="*/ 42 h 50"/>
                  <a:gd name="T26" fmla="*/ 6 w 34"/>
                  <a:gd name="T27" fmla="*/ 41 h 50"/>
                  <a:gd name="T28" fmla="*/ 6 w 34"/>
                  <a:gd name="T29" fmla="*/ 41 h 50"/>
                  <a:gd name="T30" fmla="*/ 7 w 34"/>
                  <a:gd name="T31" fmla="*/ 40 h 50"/>
                  <a:gd name="T32" fmla="*/ 6 w 34"/>
                  <a:gd name="T33" fmla="*/ 41 h 50"/>
                  <a:gd name="T34" fmla="*/ 7 w 34"/>
                  <a:gd name="T35" fmla="*/ 40 h 50"/>
                  <a:gd name="T36" fmla="*/ 11 w 34"/>
                  <a:gd name="T37" fmla="*/ 42 h 50"/>
                  <a:gd name="T38" fmla="*/ 17 w 34"/>
                  <a:gd name="T39" fmla="*/ 34 h 50"/>
                  <a:gd name="T40" fmla="*/ 12 w 34"/>
                  <a:gd name="T41" fmla="*/ 31 h 50"/>
                  <a:gd name="T42" fmla="*/ 7 w 34"/>
                  <a:gd name="T43" fmla="*/ 40 h 50"/>
                  <a:gd name="T44" fmla="*/ 12 w 34"/>
                  <a:gd name="T45" fmla="*/ 31 h 50"/>
                  <a:gd name="T46" fmla="*/ 19 w 34"/>
                  <a:gd name="T47" fmla="*/ 29 h 50"/>
                  <a:gd name="T48" fmla="*/ 22 w 34"/>
                  <a:gd name="T49" fmla="*/ 26 h 50"/>
                  <a:gd name="T50" fmla="*/ 17 w 34"/>
                  <a:gd name="T51" fmla="*/ 23 h 50"/>
                  <a:gd name="T52" fmla="*/ 15 w 34"/>
                  <a:gd name="T53" fmla="*/ 27 h 50"/>
                  <a:gd name="T54" fmla="*/ 17 w 34"/>
                  <a:gd name="T55" fmla="*/ 23 h 50"/>
                  <a:gd name="T56" fmla="*/ 27 w 34"/>
                  <a:gd name="T57" fmla="*/ 14 h 50"/>
                  <a:gd name="T58" fmla="*/ 25 w 34"/>
                  <a:gd name="T59" fmla="*/ 21 h 50"/>
                  <a:gd name="T60" fmla="*/ 28 w 34"/>
                  <a:gd name="T61" fmla="*/ 12 h 50"/>
                  <a:gd name="T62" fmla="*/ 24 w 34"/>
                  <a:gd name="T63" fmla="*/ 13 h 50"/>
                  <a:gd name="T64" fmla="*/ 21 w 34"/>
                  <a:gd name="T65" fmla="*/ 18 h 50"/>
                  <a:gd name="T66" fmla="*/ 25 w 34"/>
                  <a:gd name="T67" fmla="*/ 10 h 50"/>
                  <a:gd name="T68" fmla="*/ 31 w 34"/>
                  <a:gd name="T69" fmla="*/ 1 h 50"/>
                  <a:gd name="T70" fmla="*/ 31 w 34"/>
                  <a:gd name="T71" fmla="*/ 1 h 50"/>
                  <a:gd name="T72" fmla="*/ 31 w 34"/>
                  <a:gd name="T73" fmla="*/ 1 h 50"/>
                  <a:gd name="T74" fmla="*/ 30 w 34"/>
                  <a:gd name="T75" fmla="*/ 3 h 50"/>
                  <a:gd name="T76" fmla="*/ 31 w 34"/>
                  <a:gd name="T77" fmla="*/ 2 h 50"/>
                  <a:gd name="T78" fmla="*/ 32 w 34"/>
                  <a:gd name="T79" fmla="*/ 2 h 50"/>
                  <a:gd name="T80" fmla="*/ 33 w 34"/>
                  <a:gd name="T81" fmla="*/ 4 h 50"/>
                  <a:gd name="T82" fmla="*/ 32 w 34"/>
                  <a:gd name="T83" fmla="*/ 5 h 50"/>
                  <a:gd name="T84" fmla="*/ 33 w 34"/>
                  <a:gd name="T85" fmla="*/ 4 h 50"/>
                  <a:gd name="T86" fmla="*/ 33 w 34"/>
                  <a:gd name="T87" fmla="*/ 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4" h="50">
                    <a:moveTo>
                      <a:pt x="1" y="49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1" y="50"/>
                      <a:pt x="1" y="50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2" y="48"/>
                    </a:moveTo>
                    <a:cubicBezTo>
                      <a:pt x="1" y="48"/>
                      <a:pt x="1" y="48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2" y="49"/>
                      <a:pt x="2" y="48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moveTo>
                      <a:pt x="5" y="44"/>
                    </a:moveTo>
                    <a:cubicBezTo>
                      <a:pt x="4" y="45"/>
                      <a:pt x="3" y="46"/>
                      <a:pt x="2" y="47"/>
                    </a:cubicBezTo>
                    <a:cubicBezTo>
                      <a:pt x="2" y="47"/>
                      <a:pt x="2" y="47"/>
                      <a:pt x="2" y="48"/>
                    </a:cubicBezTo>
                    <a:cubicBezTo>
                      <a:pt x="3" y="46"/>
                      <a:pt x="4" y="45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moveTo>
                      <a:pt x="11" y="43"/>
                    </a:moveTo>
                    <a:cubicBezTo>
                      <a:pt x="11" y="43"/>
                      <a:pt x="11" y="43"/>
                      <a:pt x="10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11" y="44"/>
                      <a:pt x="11" y="43"/>
                      <a:pt x="12" y="43"/>
                    </a:cubicBezTo>
                    <a:cubicBezTo>
                      <a:pt x="11" y="43"/>
                      <a:pt x="11" y="43"/>
                      <a:pt x="11" y="43"/>
                    </a:cubicBezTo>
                    <a:moveTo>
                      <a:pt x="5" y="42"/>
                    </a:move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6" y="42"/>
                    </a:cubicBezTo>
                    <a:cubicBezTo>
                      <a:pt x="6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7" y="40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1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17" y="33"/>
                    </a:moveTo>
                    <a:cubicBezTo>
                      <a:pt x="15" y="36"/>
                      <a:pt x="13" y="39"/>
                      <a:pt x="11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4" y="40"/>
                      <a:pt x="15" y="37"/>
                      <a:pt x="17" y="34"/>
                    </a:cubicBezTo>
                    <a:cubicBezTo>
                      <a:pt x="17" y="34"/>
                      <a:pt x="17" y="33"/>
                      <a:pt x="17" y="33"/>
                    </a:cubicBezTo>
                    <a:moveTo>
                      <a:pt x="12" y="31"/>
                    </a:moveTo>
                    <a:cubicBezTo>
                      <a:pt x="7" y="39"/>
                      <a:pt x="7" y="39"/>
                      <a:pt x="7" y="39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9" y="37"/>
                      <a:pt x="11" y="34"/>
                      <a:pt x="13" y="31"/>
                    </a:cubicBezTo>
                    <a:cubicBezTo>
                      <a:pt x="13" y="31"/>
                      <a:pt x="13" y="31"/>
                      <a:pt x="12" y="31"/>
                    </a:cubicBezTo>
                    <a:moveTo>
                      <a:pt x="21" y="25"/>
                    </a:moveTo>
                    <a:cubicBezTo>
                      <a:pt x="20" y="27"/>
                      <a:pt x="20" y="28"/>
                      <a:pt x="19" y="29"/>
                    </a:cubicBezTo>
                    <a:cubicBezTo>
                      <a:pt x="19" y="29"/>
                      <a:pt x="19" y="29"/>
                      <a:pt x="20" y="30"/>
                    </a:cubicBezTo>
                    <a:cubicBezTo>
                      <a:pt x="20" y="28"/>
                      <a:pt x="21" y="27"/>
                      <a:pt x="22" y="26"/>
                    </a:cubicBezTo>
                    <a:cubicBezTo>
                      <a:pt x="22" y="26"/>
                      <a:pt x="21" y="26"/>
                      <a:pt x="21" y="25"/>
                    </a:cubicBezTo>
                    <a:moveTo>
                      <a:pt x="17" y="23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8" y="12"/>
                    </a:moveTo>
                    <a:cubicBezTo>
                      <a:pt x="28" y="13"/>
                      <a:pt x="28" y="13"/>
                      <a:pt x="27" y="14"/>
                    </a:cubicBezTo>
                    <a:cubicBezTo>
                      <a:pt x="26" y="16"/>
                      <a:pt x="25" y="18"/>
                      <a:pt x="24" y="20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6" y="18"/>
                      <a:pt x="28" y="15"/>
                      <a:pt x="29" y="12"/>
                    </a:cubicBezTo>
                    <a:cubicBezTo>
                      <a:pt x="28" y="12"/>
                      <a:pt x="28" y="12"/>
                      <a:pt x="28" y="12"/>
                    </a:cubicBezTo>
                    <a:moveTo>
                      <a:pt x="25" y="1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8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5" y="10"/>
                      <a:pt x="25" y="10"/>
                      <a:pt x="25" y="10"/>
                    </a:cubicBezTo>
                    <a:moveTo>
                      <a:pt x="33" y="0"/>
                    </a:move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1" y="2"/>
                      <a:pt x="31" y="2"/>
                    </a:cubicBezTo>
                    <a:cubicBezTo>
                      <a:pt x="31" y="2"/>
                      <a:pt x="31" y="2"/>
                      <a:pt x="32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3"/>
                      <a:pt x="33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4"/>
                      <a:pt x="34" y="2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10555"/>
              <p:cNvSpPr>
                <a:spLocks noEditPoints="1"/>
              </p:cNvSpPr>
              <p:nvPr/>
            </p:nvSpPr>
            <p:spPr bwMode="auto">
              <a:xfrm>
                <a:off x="-401" y="3207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10556"/>
              <p:cNvSpPr>
                <a:spLocks noEditPoints="1"/>
              </p:cNvSpPr>
              <p:nvPr/>
            </p:nvSpPr>
            <p:spPr bwMode="auto">
              <a:xfrm>
                <a:off x="-392" y="3202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1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1 w 5"/>
                  <a:gd name="T15" fmla="*/ 7 h 8"/>
                  <a:gd name="T16" fmla="*/ 2 w 5"/>
                  <a:gd name="T17" fmla="*/ 6 h 8"/>
                  <a:gd name="T18" fmla="*/ 1 w 5"/>
                  <a:gd name="T19" fmla="*/ 6 h 8"/>
                  <a:gd name="T20" fmla="*/ 4 w 5"/>
                  <a:gd name="T21" fmla="*/ 1 h 8"/>
                  <a:gd name="T22" fmla="*/ 2 w 5"/>
                  <a:gd name="T23" fmla="*/ 5 h 8"/>
                  <a:gd name="T24" fmla="*/ 2 w 5"/>
                  <a:gd name="T25" fmla="*/ 5 h 8"/>
                  <a:gd name="T26" fmla="*/ 4 w 5"/>
                  <a:gd name="T27" fmla="*/ 2 h 8"/>
                  <a:gd name="T28" fmla="*/ 4 w 5"/>
                  <a:gd name="T29" fmla="*/ 1 h 8"/>
                  <a:gd name="T30" fmla="*/ 5 w 5"/>
                  <a:gd name="T31" fmla="*/ 0 h 8"/>
                  <a:gd name="T32" fmla="*/ 4 w 5"/>
                  <a:gd name="T33" fmla="*/ 0 h 8"/>
                  <a:gd name="T34" fmla="*/ 5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moveTo>
                      <a:pt x="4" y="1"/>
                    </a:moveTo>
                    <a:cubicBezTo>
                      <a:pt x="3" y="3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3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6" name="Freeform 10558"/>
            <p:cNvSpPr>
              <a:spLocks noEditPoints="1"/>
            </p:cNvSpPr>
            <p:nvPr/>
          </p:nvSpPr>
          <p:spPr bwMode="auto">
            <a:xfrm>
              <a:off x="-617544" y="5102202"/>
              <a:ext cx="3175" cy="7937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1 w 1"/>
                <a:gd name="T11" fmla="*/ 0 h 2"/>
                <a:gd name="T12" fmla="*/ 0 w 1"/>
                <a:gd name="T13" fmla="*/ 1 h 2"/>
                <a:gd name="T14" fmla="*/ 1 w 1"/>
                <a:gd name="T15" fmla="*/ 1 h 2"/>
                <a:gd name="T16" fmla="*/ 1 w 1"/>
                <a:gd name="T17" fmla="*/ 0 h 2"/>
                <a:gd name="T18" fmla="*/ 1 w 1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0559"/>
            <p:cNvSpPr>
              <a:spLocks noEditPoints="1"/>
            </p:cNvSpPr>
            <p:nvPr/>
          </p:nvSpPr>
          <p:spPr bwMode="auto">
            <a:xfrm>
              <a:off x="-655645" y="5102202"/>
              <a:ext cx="19051" cy="26988"/>
            </a:xfrm>
            <a:custGeom>
              <a:avLst/>
              <a:gdLst>
                <a:gd name="T0" fmla="*/ 2 w 5"/>
                <a:gd name="T1" fmla="*/ 4 h 7"/>
                <a:gd name="T2" fmla="*/ 0 w 5"/>
                <a:gd name="T3" fmla="*/ 6 h 7"/>
                <a:gd name="T4" fmla="*/ 1 w 5"/>
                <a:gd name="T5" fmla="*/ 7 h 7"/>
                <a:gd name="T6" fmla="*/ 2 w 5"/>
                <a:gd name="T7" fmla="*/ 4 h 7"/>
                <a:gd name="T8" fmla="*/ 2 w 5"/>
                <a:gd name="T9" fmla="*/ 4 h 7"/>
                <a:gd name="T10" fmla="*/ 4 w 5"/>
                <a:gd name="T11" fmla="*/ 1 h 7"/>
                <a:gd name="T12" fmla="*/ 3 w 5"/>
                <a:gd name="T13" fmla="*/ 2 h 7"/>
                <a:gd name="T14" fmla="*/ 4 w 5"/>
                <a:gd name="T15" fmla="*/ 2 h 7"/>
                <a:gd name="T16" fmla="*/ 4 w 5"/>
                <a:gd name="T17" fmla="*/ 1 h 7"/>
                <a:gd name="T18" fmla="*/ 4 w 5"/>
                <a:gd name="T19" fmla="*/ 1 h 7"/>
                <a:gd name="T20" fmla="*/ 4 w 5"/>
                <a:gd name="T21" fmla="*/ 0 h 7"/>
                <a:gd name="T22" fmla="*/ 4 w 5"/>
                <a:gd name="T23" fmla="*/ 1 h 7"/>
                <a:gd name="T24" fmla="*/ 4 w 5"/>
                <a:gd name="T25" fmla="*/ 1 h 7"/>
                <a:gd name="T26" fmla="*/ 5 w 5"/>
                <a:gd name="T27" fmla="*/ 0 h 7"/>
                <a:gd name="T28" fmla="*/ 4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2" y="4"/>
                  </a:moveTo>
                  <a:cubicBezTo>
                    <a:pt x="1" y="5"/>
                    <a:pt x="1" y="5"/>
                    <a:pt x="0" y="6"/>
                  </a:cubicBezTo>
                  <a:cubicBezTo>
                    <a:pt x="0" y="6"/>
                    <a:pt x="1" y="6"/>
                    <a:pt x="1" y="7"/>
                  </a:cubicBezTo>
                  <a:cubicBezTo>
                    <a:pt x="1" y="6"/>
                    <a:pt x="2" y="5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4" y="1"/>
                  </a:moveTo>
                  <a:cubicBezTo>
                    <a:pt x="4" y="1"/>
                    <a:pt x="3" y="1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0560"/>
            <p:cNvSpPr>
              <a:spLocks noEditPoints="1"/>
            </p:cNvSpPr>
            <p:nvPr/>
          </p:nvSpPr>
          <p:spPr bwMode="auto">
            <a:xfrm>
              <a:off x="-658819" y="5110141"/>
              <a:ext cx="17463" cy="25400"/>
            </a:xfrm>
            <a:custGeom>
              <a:avLst/>
              <a:gdLst>
                <a:gd name="T0" fmla="*/ 1 w 5"/>
                <a:gd name="T1" fmla="*/ 4 h 7"/>
                <a:gd name="T2" fmla="*/ 0 w 5"/>
                <a:gd name="T3" fmla="*/ 6 h 7"/>
                <a:gd name="T4" fmla="*/ 0 w 5"/>
                <a:gd name="T5" fmla="*/ 7 h 7"/>
                <a:gd name="T6" fmla="*/ 2 w 5"/>
                <a:gd name="T7" fmla="*/ 5 h 7"/>
                <a:gd name="T8" fmla="*/ 1 w 5"/>
                <a:gd name="T9" fmla="*/ 4 h 7"/>
                <a:gd name="T10" fmla="*/ 4 w 5"/>
                <a:gd name="T11" fmla="*/ 0 h 7"/>
                <a:gd name="T12" fmla="*/ 3 w 5"/>
                <a:gd name="T13" fmla="*/ 2 h 7"/>
                <a:gd name="T14" fmla="*/ 3 w 5"/>
                <a:gd name="T15" fmla="*/ 2 h 7"/>
                <a:gd name="T16" fmla="*/ 4 w 5"/>
                <a:gd name="T17" fmla="*/ 1 h 7"/>
                <a:gd name="T18" fmla="*/ 4 w 5"/>
                <a:gd name="T19" fmla="*/ 0 h 7"/>
                <a:gd name="T20" fmla="*/ 4 w 5"/>
                <a:gd name="T21" fmla="*/ 0 h 7"/>
                <a:gd name="T22" fmla="*/ 4 w 5"/>
                <a:gd name="T23" fmla="*/ 0 h 7"/>
                <a:gd name="T24" fmla="*/ 4 w 5"/>
                <a:gd name="T25" fmla="*/ 1 h 7"/>
                <a:gd name="T26" fmla="*/ 5 w 5"/>
                <a:gd name="T27" fmla="*/ 0 h 7"/>
                <a:gd name="T28" fmla="*/ 4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1" y="4"/>
                  </a:moveTo>
                  <a:cubicBezTo>
                    <a:pt x="1" y="5"/>
                    <a:pt x="0" y="6"/>
                    <a:pt x="0" y="6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1" y="6"/>
                    <a:pt x="1" y="5"/>
                    <a:pt x="2" y="5"/>
                  </a:cubicBezTo>
                  <a:cubicBezTo>
                    <a:pt x="2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0561"/>
            <p:cNvSpPr>
              <a:spLocks/>
            </p:cNvSpPr>
            <p:nvPr/>
          </p:nvSpPr>
          <p:spPr bwMode="auto">
            <a:xfrm>
              <a:off x="-644531" y="5110141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0562"/>
            <p:cNvSpPr>
              <a:spLocks noEditPoints="1"/>
            </p:cNvSpPr>
            <p:nvPr/>
          </p:nvSpPr>
          <p:spPr bwMode="auto">
            <a:xfrm>
              <a:off x="-636594" y="5113316"/>
              <a:ext cx="14288" cy="26988"/>
            </a:xfrm>
            <a:custGeom>
              <a:avLst/>
              <a:gdLst>
                <a:gd name="T0" fmla="*/ 2 w 4"/>
                <a:gd name="T1" fmla="*/ 4 h 7"/>
                <a:gd name="T2" fmla="*/ 0 w 4"/>
                <a:gd name="T3" fmla="*/ 6 h 7"/>
                <a:gd name="T4" fmla="*/ 1 w 4"/>
                <a:gd name="T5" fmla="*/ 7 h 7"/>
                <a:gd name="T6" fmla="*/ 2 w 4"/>
                <a:gd name="T7" fmla="*/ 4 h 7"/>
                <a:gd name="T8" fmla="*/ 2 w 4"/>
                <a:gd name="T9" fmla="*/ 4 h 7"/>
                <a:gd name="T10" fmla="*/ 3 w 4"/>
                <a:gd name="T11" fmla="*/ 1 h 7"/>
                <a:gd name="T12" fmla="*/ 3 w 4"/>
                <a:gd name="T13" fmla="*/ 2 h 7"/>
                <a:gd name="T14" fmla="*/ 3 w 4"/>
                <a:gd name="T15" fmla="*/ 2 h 7"/>
                <a:gd name="T16" fmla="*/ 4 w 4"/>
                <a:gd name="T17" fmla="*/ 1 h 7"/>
                <a:gd name="T18" fmla="*/ 3 w 4"/>
                <a:gd name="T19" fmla="*/ 1 h 7"/>
                <a:gd name="T20" fmla="*/ 4 w 4"/>
                <a:gd name="T21" fmla="*/ 0 h 7"/>
                <a:gd name="T22" fmla="*/ 4 w 4"/>
                <a:gd name="T23" fmla="*/ 0 h 7"/>
                <a:gd name="T24" fmla="*/ 4 w 4"/>
                <a:gd name="T25" fmla="*/ 1 h 7"/>
                <a:gd name="T26" fmla="*/ 4 w 4"/>
                <a:gd name="T27" fmla="*/ 1 h 7"/>
                <a:gd name="T28" fmla="*/ 4 w 4"/>
                <a:gd name="T29" fmla="*/ 0 h 7"/>
                <a:gd name="T30" fmla="*/ 4 w 4"/>
                <a:gd name="T3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7">
                  <a:moveTo>
                    <a:pt x="2" y="4"/>
                  </a:moveTo>
                  <a:cubicBezTo>
                    <a:pt x="1" y="5"/>
                    <a:pt x="1" y="5"/>
                    <a:pt x="0" y="6"/>
                  </a:cubicBezTo>
                  <a:cubicBezTo>
                    <a:pt x="0" y="6"/>
                    <a:pt x="1" y="6"/>
                    <a:pt x="1" y="7"/>
                  </a:cubicBezTo>
                  <a:cubicBezTo>
                    <a:pt x="1" y="6"/>
                    <a:pt x="2" y="5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3" y="1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3" y="1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0563"/>
            <p:cNvSpPr>
              <a:spLocks noEditPoints="1"/>
            </p:cNvSpPr>
            <p:nvPr/>
          </p:nvSpPr>
          <p:spPr bwMode="auto">
            <a:xfrm>
              <a:off x="-641357" y="5121253"/>
              <a:ext cx="15875" cy="25400"/>
            </a:xfrm>
            <a:custGeom>
              <a:avLst/>
              <a:gdLst>
                <a:gd name="T0" fmla="*/ 1 w 4"/>
                <a:gd name="T1" fmla="*/ 4 h 7"/>
                <a:gd name="T2" fmla="*/ 0 w 4"/>
                <a:gd name="T3" fmla="*/ 6 h 7"/>
                <a:gd name="T4" fmla="*/ 0 w 4"/>
                <a:gd name="T5" fmla="*/ 7 h 7"/>
                <a:gd name="T6" fmla="*/ 2 w 4"/>
                <a:gd name="T7" fmla="*/ 5 h 7"/>
                <a:gd name="T8" fmla="*/ 1 w 4"/>
                <a:gd name="T9" fmla="*/ 4 h 7"/>
                <a:gd name="T10" fmla="*/ 4 w 4"/>
                <a:gd name="T11" fmla="*/ 0 h 7"/>
                <a:gd name="T12" fmla="*/ 3 w 4"/>
                <a:gd name="T13" fmla="*/ 2 h 7"/>
                <a:gd name="T14" fmla="*/ 3 w 4"/>
                <a:gd name="T15" fmla="*/ 2 h 7"/>
                <a:gd name="T16" fmla="*/ 4 w 4"/>
                <a:gd name="T17" fmla="*/ 0 h 7"/>
                <a:gd name="T18" fmla="*/ 4 w 4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7">
                  <a:moveTo>
                    <a:pt x="1" y="4"/>
                  </a:moveTo>
                  <a:cubicBezTo>
                    <a:pt x="1" y="5"/>
                    <a:pt x="0" y="6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1" y="6"/>
                    <a:pt x="1" y="5"/>
                    <a:pt x="2" y="5"/>
                  </a:cubicBezTo>
                  <a:cubicBezTo>
                    <a:pt x="2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0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0564"/>
            <p:cNvSpPr>
              <a:spLocks noEditPoints="1"/>
            </p:cNvSpPr>
            <p:nvPr/>
          </p:nvSpPr>
          <p:spPr bwMode="auto">
            <a:xfrm>
              <a:off x="-674694" y="5135541"/>
              <a:ext cx="15875" cy="23813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5 h 6"/>
                <a:gd name="T4" fmla="*/ 1 w 4"/>
                <a:gd name="T5" fmla="*/ 6 h 6"/>
                <a:gd name="T6" fmla="*/ 1 w 4"/>
                <a:gd name="T7" fmla="*/ 5 h 6"/>
                <a:gd name="T8" fmla="*/ 0 w 4"/>
                <a:gd name="T9" fmla="*/ 5 h 6"/>
                <a:gd name="T10" fmla="*/ 3 w 4"/>
                <a:gd name="T11" fmla="*/ 0 h 6"/>
                <a:gd name="T12" fmla="*/ 0 w 4"/>
                <a:gd name="T13" fmla="*/ 5 h 6"/>
                <a:gd name="T14" fmla="*/ 1 w 4"/>
                <a:gd name="T15" fmla="*/ 5 h 6"/>
                <a:gd name="T16" fmla="*/ 4 w 4"/>
                <a:gd name="T17" fmla="*/ 0 h 6"/>
                <a:gd name="T18" fmla="*/ 3 w 4"/>
                <a:gd name="T19" fmla="*/ 0 h 6"/>
                <a:gd name="T20" fmla="*/ 4 w 4"/>
                <a:gd name="T21" fmla="*/ 0 h 6"/>
                <a:gd name="T22" fmla="*/ 4 w 4"/>
                <a:gd name="T23" fmla="*/ 0 h 6"/>
                <a:gd name="T24" fmla="*/ 4 w 4"/>
                <a:gd name="T25" fmla="*/ 0 h 6"/>
                <a:gd name="T26" fmla="*/ 4 w 4"/>
                <a:gd name="T27" fmla="*/ 0 h 6"/>
                <a:gd name="T28" fmla="*/ 4 w 4"/>
                <a:gd name="T2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moveTo>
                    <a:pt x="3" y="0"/>
                  </a:moveTo>
                  <a:cubicBezTo>
                    <a:pt x="2" y="2"/>
                    <a:pt x="1" y="3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3" y="2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0565"/>
            <p:cNvSpPr>
              <a:spLocks/>
            </p:cNvSpPr>
            <p:nvPr/>
          </p:nvSpPr>
          <p:spPr bwMode="auto">
            <a:xfrm>
              <a:off x="-674694" y="5154590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0566"/>
            <p:cNvSpPr>
              <a:spLocks noEditPoints="1"/>
            </p:cNvSpPr>
            <p:nvPr/>
          </p:nvSpPr>
          <p:spPr bwMode="auto">
            <a:xfrm>
              <a:off x="-655645" y="5146653"/>
              <a:ext cx="14288" cy="23813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6 h 6"/>
                <a:gd name="T4" fmla="*/ 1 w 4"/>
                <a:gd name="T5" fmla="*/ 6 h 6"/>
                <a:gd name="T6" fmla="*/ 1 w 4"/>
                <a:gd name="T7" fmla="*/ 5 h 6"/>
                <a:gd name="T8" fmla="*/ 0 w 4"/>
                <a:gd name="T9" fmla="*/ 5 h 6"/>
                <a:gd name="T10" fmla="*/ 3 w 4"/>
                <a:gd name="T11" fmla="*/ 0 h 6"/>
                <a:gd name="T12" fmla="*/ 0 w 4"/>
                <a:gd name="T13" fmla="*/ 5 h 6"/>
                <a:gd name="T14" fmla="*/ 1 w 4"/>
                <a:gd name="T15" fmla="*/ 5 h 6"/>
                <a:gd name="T16" fmla="*/ 4 w 4"/>
                <a:gd name="T17" fmla="*/ 1 h 6"/>
                <a:gd name="T18" fmla="*/ 4 w 4"/>
                <a:gd name="T19" fmla="*/ 0 h 6"/>
                <a:gd name="T20" fmla="*/ 3 w 4"/>
                <a:gd name="T21" fmla="*/ 0 h 6"/>
                <a:gd name="T22" fmla="*/ 4 w 4"/>
                <a:gd name="T23" fmla="*/ 0 h 6"/>
                <a:gd name="T24" fmla="*/ 4 w 4"/>
                <a:gd name="T25" fmla="*/ 0 h 6"/>
                <a:gd name="T26" fmla="*/ 4 w 4"/>
                <a:gd name="T27" fmla="*/ 0 h 6"/>
                <a:gd name="T28" fmla="*/ 4 w 4"/>
                <a:gd name="T29" fmla="*/ 0 h 6"/>
                <a:gd name="T30" fmla="*/ 4 w 4"/>
                <a:gd name="T3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6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moveTo>
                    <a:pt x="3" y="0"/>
                  </a:moveTo>
                  <a:cubicBezTo>
                    <a:pt x="2" y="2"/>
                    <a:pt x="1" y="3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3" y="2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0567"/>
            <p:cNvSpPr>
              <a:spLocks/>
            </p:cNvSpPr>
            <p:nvPr/>
          </p:nvSpPr>
          <p:spPr bwMode="auto">
            <a:xfrm>
              <a:off x="-655645" y="5165702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568"/>
            <p:cNvSpPr>
              <a:spLocks noEditPoints="1"/>
            </p:cNvSpPr>
            <p:nvPr/>
          </p:nvSpPr>
          <p:spPr bwMode="auto">
            <a:xfrm>
              <a:off x="-1090624" y="5159353"/>
              <a:ext cx="415930" cy="661985"/>
            </a:xfrm>
            <a:custGeom>
              <a:avLst/>
              <a:gdLst>
                <a:gd name="T0" fmla="*/ 5 w 111"/>
                <a:gd name="T1" fmla="*/ 169 h 177"/>
                <a:gd name="T2" fmla="*/ 12 w 111"/>
                <a:gd name="T3" fmla="*/ 158 h 177"/>
                <a:gd name="T4" fmla="*/ 13 w 111"/>
                <a:gd name="T5" fmla="*/ 156 h 177"/>
                <a:gd name="T6" fmla="*/ 14 w 111"/>
                <a:gd name="T7" fmla="*/ 155 h 177"/>
                <a:gd name="T8" fmla="*/ 15 w 111"/>
                <a:gd name="T9" fmla="*/ 153 h 177"/>
                <a:gd name="T10" fmla="*/ 17 w 111"/>
                <a:gd name="T11" fmla="*/ 150 h 177"/>
                <a:gd name="T12" fmla="*/ 17 w 111"/>
                <a:gd name="T13" fmla="*/ 149 h 177"/>
                <a:gd name="T14" fmla="*/ 19 w 111"/>
                <a:gd name="T15" fmla="*/ 146 h 177"/>
                <a:gd name="T16" fmla="*/ 21 w 111"/>
                <a:gd name="T17" fmla="*/ 144 h 177"/>
                <a:gd name="T18" fmla="*/ 21 w 111"/>
                <a:gd name="T19" fmla="*/ 143 h 177"/>
                <a:gd name="T20" fmla="*/ 22 w 111"/>
                <a:gd name="T21" fmla="*/ 143 h 177"/>
                <a:gd name="T22" fmla="*/ 23 w 111"/>
                <a:gd name="T23" fmla="*/ 141 h 177"/>
                <a:gd name="T24" fmla="*/ 25 w 111"/>
                <a:gd name="T25" fmla="*/ 137 h 177"/>
                <a:gd name="T26" fmla="*/ 29 w 111"/>
                <a:gd name="T27" fmla="*/ 132 h 177"/>
                <a:gd name="T28" fmla="*/ 29 w 111"/>
                <a:gd name="T29" fmla="*/ 131 h 177"/>
                <a:gd name="T30" fmla="*/ 30 w 111"/>
                <a:gd name="T31" fmla="*/ 130 h 177"/>
                <a:gd name="T32" fmla="*/ 33 w 111"/>
                <a:gd name="T33" fmla="*/ 125 h 177"/>
                <a:gd name="T34" fmla="*/ 37 w 111"/>
                <a:gd name="T35" fmla="*/ 118 h 177"/>
                <a:gd name="T36" fmla="*/ 39 w 111"/>
                <a:gd name="T37" fmla="*/ 116 h 177"/>
                <a:gd name="T38" fmla="*/ 46 w 111"/>
                <a:gd name="T39" fmla="*/ 105 h 177"/>
                <a:gd name="T40" fmla="*/ 57 w 111"/>
                <a:gd name="T41" fmla="*/ 86 h 177"/>
                <a:gd name="T42" fmla="*/ 63 w 111"/>
                <a:gd name="T43" fmla="*/ 78 h 177"/>
                <a:gd name="T44" fmla="*/ 65 w 111"/>
                <a:gd name="T45" fmla="*/ 74 h 177"/>
                <a:gd name="T46" fmla="*/ 68 w 111"/>
                <a:gd name="T47" fmla="*/ 70 h 177"/>
                <a:gd name="T48" fmla="*/ 70 w 111"/>
                <a:gd name="T49" fmla="*/ 65 h 177"/>
                <a:gd name="T50" fmla="*/ 71 w 111"/>
                <a:gd name="T51" fmla="*/ 64 h 177"/>
                <a:gd name="T52" fmla="*/ 72 w 111"/>
                <a:gd name="T53" fmla="*/ 62 h 177"/>
                <a:gd name="T54" fmla="*/ 73 w 111"/>
                <a:gd name="T55" fmla="*/ 60 h 177"/>
                <a:gd name="T56" fmla="*/ 76 w 111"/>
                <a:gd name="T57" fmla="*/ 57 h 177"/>
                <a:gd name="T58" fmla="*/ 80 w 111"/>
                <a:gd name="T59" fmla="*/ 51 h 177"/>
                <a:gd name="T60" fmla="*/ 81 w 111"/>
                <a:gd name="T61" fmla="*/ 48 h 177"/>
                <a:gd name="T62" fmla="*/ 84 w 111"/>
                <a:gd name="T63" fmla="*/ 43 h 177"/>
                <a:gd name="T64" fmla="*/ 84 w 111"/>
                <a:gd name="T65" fmla="*/ 43 h 177"/>
                <a:gd name="T66" fmla="*/ 87 w 111"/>
                <a:gd name="T67" fmla="*/ 39 h 177"/>
                <a:gd name="T68" fmla="*/ 87 w 111"/>
                <a:gd name="T69" fmla="*/ 39 h 177"/>
                <a:gd name="T70" fmla="*/ 89 w 111"/>
                <a:gd name="T71" fmla="*/ 36 h 177"/>
                <a:gd name="T72" fmla="*/ 91 w 111"/>
                <a:gd name="T73" fmla="*/ 33 h 177"/>
                <a:gd name="T74" fmla="*/ 92 w 111"/>
                <a:gd name="T75" fmla="*/ 31 h 177"/>
                <a:gd name="T76" fmla="*/ 93 w 111"/>
                <a:gd name="T77" fmla="*/ 29 h 177"/>
                <a:gd name="T78" fmla="*/ 94 w 111"/>
                <a:gd name="T79" fmla="*/ 28 h 177"/>
                <a:gd name="T80" fmla="*/ 95 w 111"/>
                <a:gd name="T81" fmla="*/ 26 h 177"/>
                <a:gd name="T82" fmla="*/ 101 w 111"/>
                <a:gd name="T83" fmla="*/ 16 h 177"/>
                <a:gd name="T84" fmla="*/ 103 w 111"/>
                <a:gd name="T85" fmla="*/ 13 h 177"/>
                <a:gd name="T86" fmla="*/ 104 w 111"/>
                <a:gd name="T87" fmla="*/ 12 h 177"/>
                <a:gd name="T88" fmla="*/ 105 w 111"/>
                <a:gd name="T89" fmla="*/ 10 h 177"/>
                <a:gd name="T90" fmla="*/ 107 w 111"/>
                <a:gd name="T91" fmla="*/ 7 h 177"/>
                <a:gd name="T92" fmla="*/ 107 w 111"/>
                <a:gd name="T93" fmla="*/ 7 h 177"/>
                <a:gd name="T94" fmla="*/ 109 w 111"/>
                <a:gd name="T95" fmla="*/ 4 h 177"/>
                <a:gd name="T96" fmla="*/ 110 w 111"/>
                <a:gd name="T97" fmla="*/ 2 h 177"/>
                <a:gd name="T98" fmla="*/ 110 w 111"/>
                <a:gd name="T99" fmla="*/ 2 h 177"/>
                <a:gd name="T100" fmla="*/ 111 w 111"/>
                <a:gd name="T101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" h="177">
                  <a:moveTo>
                    <a:pt x="5" y="169"/>
                  </a:moveTo>
                  <a:cubicBezTo>
                    <a:pt x="5" y="169"/>
                    <a:pt x="4" y="170"/>
                    <a:pt x="4" y="170"/>
                  </a:cubicBezTo>
                  <a:cubicBezTo>
                    <a:pt x="3" y="172"/>
                    <a:pt x="2" y="175"/>
                    <a:pt x="0" y="177"/>
                  </a:cubicBezTo>
                  <a:cubicBezTo>
                    <a:pt x="2" y="174"/>
                    <a:pt x="3" y="172"/>
                    <a:pt x="5" y="169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2" y="158"/>
                  </a:moveTo>
                  <a:cubicBezTo>
                    <a:pt x="11" y="160"/>
                    <a:pt x="10" y="161"/>
                    <a:pt x="9" y="163"/>
                  </a:cubicBezTo>
                  <a:cubicBezTo>
                    <a:pt x="8" y="164"/>
                    <a:pt x="7" y="165"/>
                    <a:pt x="7" y="166"/>
                  </a:cubicBezTo>
                  <a:cubicBezTo>
                    <a:pt x="7" y="166"/>
                    <a:pt x="7" y="166"/>
                    <a:pt x="7" y="166"/>
                  </a:cubicBezTo>
                  <a:cubicBezTo>
                    <a:pt x="8" y="164"/>
                    <a:pt x="10" y="161"/>
                    <a:pt x="12" y="158"/>
                  </a:cubicBezTo>
                  <a:cubicBezTo>
                    <a:pt x="12" y="158"/>
                    <a:pt x="12" y="158"/>
                    <a:pt x="12" y="158"/>
                  </a:cubicBezTo>
                  <a:moveTo>
                    <a:pt x="13" y="156"/>
                  </a:move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moveTo>
                    <a:pt x="14" y="155"/>
                  </a:moveTo>
                  <a:cubicBezTo>
                    <a:pt x="13" y="155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4" y="156"/>
                    <a:pt x="14" y="155"/>
                  </a:cubicBezTo>
                  <a:cubicBezTo>
                    <a:pt x="14" y="155"/>
                    <a:pt x="14" y="155"/>
                    <a:pt x="14" y="155"/>
                  </a:cubicBezTo>
                  <a:moveTo>
                    <a:pt x="15" y="153"/>
                  </a:moveTo>
                  <a:cubicBezTo>
                    <a:pt x="14" y="154"/>
                    <a:pt x="14" y="154"/>
                    <a:pt x="14" y="155"/>
                  </a:cubicBezTo>
                  <a:cubicBezTo>
                    <a:pt x="14" y="155"/>
                    <a:pt x="14" y="155"/>
                    <a:pt x="14" y="155"/>
                  </a:cubicBezTo>
                  <a:cubicBezTo>
                    <a:pt x="14" y="154"/>
                    <a:pt x="15" y="154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moveTo>
                    <a:pt x="17" y="150"/>
                  </a:moveTo>
                  <a:cubicBezTo>
                    <a:pt x="16" y="151"/>
                    <a:pt x="16" y="152"/>
                    <a:pt x="15" y="152"/>
                  </a:cubicBezTo>
                  <a:cubicBezTo>
                    <a:pt x="15" y="152"/>
                    <a:pt x="15" y="153"/>
                    <a:pt x="15" y="153"/>
                  </a:cubicBezTo>
                  <a:cubicBezTo>
                    <a:pt x="16" y="152"/>
                    <a:pt x="17" y="151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moveTo>
                    <a:pt x="17" y="149"/>
                  </a:moveTo>
                  <a:cubicBezTo>
                    <a:pt x="17" y="149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49"/>
                  </a:cubicBezTo>
                  <a:cubicBezTo>
                    <a:pt x="17" y="149"/>
                    <a:pt x="17" y="149"/>
                    <a:pt x="17" y="149"/>
                  </a:cubicBezTo>
                  <a:moveTo>
                    <a:pt x="19" y="146"/>
                  </a:moveTo>
                  <a:cubicBezTo>
                    <a:pt x="19" y="146"/>
                    <a:pt x="19" y="146"/>
                    <a:pt x="19" y="146"/>
                  </a:cubicBezTo>
                  <a:cubicBezTo>
                    <a:pt x="19" y="147"/>
                    <a:pt x="19" y="147"/>
                    <a:pt x="19" y="147"/>
                  </a:cubicBezTo>
                  <a:cubicBezTo>
                    <a:pt x="19" y="146"/>
                    <a:pt x="19" y="146"/>
                    <a:pt x="19" y="146"/>
                  </a:cubicBezTo>
                  <a:cubicBezTo>
                    <a:pt x="19" y="146"/>
                    <a:pt x="19" y="146"/>
                    <a:pt x="19" y="146"/>
                  </a:cubicBezTo>
                  <a:moveTo>
                    <a:pt x="20" y="144"/>
                  </a:moveTo>
                  <a:cubicBezTo>
                    <a:pt x="20" y="145"/>
                    <a:pt x="20" y="145"/>
                    <a:pt x="19" y="146"/>
                  </a:cubicBezTo>
                  <a:cubicBezTo>
                    <a:pt x="20" y="146"/>
                    <a:pt x="20" y="146"/>
                    <a:pt x="20" y="146"/>
                  </a:cubicBezTo>
                  <a:cubicBezTo>
                    <a:pt x="20" y="145"/>
                    <a:pt x="20" y="145"/>
                    <a:pt x="21" y="144"/>
                  </a:cubicBezTo>
                  <a:cubicBezTo>
                    <a:pt x="20" y="144"/>
                    <a:pt x="20" y="144"/>
                    <a:pt x="20" y="144"/>
                  </a:cubicBezTo>
                  <a:moveTo>
                    <a:pt x="21" y="143"/>
                  </a:move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moveTo>
                    <a:pt x="21" y="143"/>
                  </a:move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3"/>
                    <a:pt x="21" y="143"/>
                  </a:cubicBezTo>
                  <a:moveTo>
                    <a:pt x="22" y="141"/>
                  </a:moveTo>
                  <a:cubicBezTo>
                    <a:pt x="22" y="141"/>
                    <a:pt x="22" y="141"/>
                    <a:pt x="22" y="142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2" y="141"/>
                    <a:pt x="23" y="141"/>
                    <a:pt x="23" y="141"/>
                  </a:cubicBezTo>
                  <a:cubicBezTo>
                    <a:pt x="23" y="141"/>
                    <a:pt x="23" y="141"/>
                    <a:pt x="22" y="141"/>
                  </a:cubicBezTo>
                  <a:moveTo>
                    <a:pt x="25" y="137"/>
                  </a:moveTo>
                  <a:cubicBezTo>
                    <a:pt x="25" y="138"/>
                    <a:pt x="24" y="138"/>
                    <a:pt x="23" y="139"/>
                  </a:cubicBezTo>
                  <a:cubicBezTo>
                    <a:pt x="23" y="139"/>
                    <a:pt x="24" y="140"/>
                    <a:pt x="24" y="140"/>
                  </a:cubicBezTo>
                  <a:cubicBezTo>
                    <a:pt x="24" y="139"/>
                    <a:pt x="25" y="138"/>
                    <a:pt x="25" y="137"/>
                  </a:cubicBezTo>
                  <a:cubicBezTo>
                    <a:pt x="25" y="137"/>
                    <a:pt x="25" y="137"/>
                    <a:pt x="25" y="137"/>
                  </a:cubicBezTo>
                  <a:moveTo>
                    <a:pt x="28" y="131"/>
                  </a:moveTo>
                  <a:cubicBezTo>
                    <a:pt x="28" y="132"/>
                    <a:pt x="28" y="132"/>
                    <a:pt x="28" y="132"/>
                  </a:cubicBezTo>
                  <a:cubicBezTo>
                    <a:pt x="28" y="132"/>
                    <a:pt x="28" y="132"/>
                    <a:pt x="29" y="132"/>
                  </a:cubicBezTo>
                  <a:cubicBezTo>
                    <a:pt x="29" y="132"/>
                    <a:pt x="29" y="132"/>
                    <a:pt x="29" y="132"/>
                  </a:cubicBezTo>
                  <a:cubicBezTo>
                    <a:pt x="29" y="132"/>
                    <a:pt x="28" y="132"/>
                    <a:pt x="28" y="131"/>
                  </a:cubicBezTo>
                  <a:moveTo>
                    <a:pt x="29" y="131"/>
                  </a:moveTo>
                  <a:cubicBezTo>
                    <a:pt x="29" y="131"/>
                    <a:pt x="28" y="131"/>
                    <a:pt x="28" y="131"/>
                  </a:cubicBezTo>
                  <a:cubicBezTo>
                    <a:pt x="28" y="132"/>
                    <a:pt x="29" y="132"/>
                    <a:pt x="29" y="132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29" y="131"/>
                    <a:pt x="29" y="131"/>
                    <a:pt x="29" y="131"/>
                  </a:cubicBezTo>
                  <a:moveTo>
                    <a:pt x="29" y="130"/>
                  </a:moveTo>
                  <a:cubicBezTo>
                    <a:pt x="29" y="130"/>
                    <a:pt x="29" y="130"/>
                    <a:pt x="29" y="131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29" y="131"/>
                    <a:pt x="29" y="130"/>
                    <a:pt x="30" y="130"/>
                  </a:cubicBezTo>
                  <a:cubicBezTo>
                    <a:pt x="29" y="130"/>
                    <a:pt x="29" y="130"/>
                    <a:pt x="29" y="130"/>
                  </a:cubicBezTo>
                  <a:moveTo>
                    <a:pt x="33" y="124"/>
                  </a:moveTo>
                  <a:cubicBezTo>
                    <a:pt x="33" y="124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moveTo>
                    <a:pt x="37" y="118"/>
                  </a:moveTo>
                  <a:cubicBezTo>
                    <a:pt x="36" y="118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7" y="119"/>
                    <a:pt x="37" y="119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moveTo>
                    <a:pt x="38" y="115"/>
                  </a:moveTo>
                  <a:cubicBezTo>
                    <a:pt x="38" y="116"/>
                    <a:pt x="37" y="117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8" y="117"/>
                    <a:pt x="38" y="116"/>
                    <a:pt x="39" y="116"/>
                  </a:cubicBezTo>
                  <a:cubicBezTo>
                    <a:pt x="39" y="115"/>
                    <a:pt x="39" y="115"/>
                    <a:pt x="38" y="115"/>
                  </a:cubicBezTo>
                  <a:moveTo>
                    <a:pt x="45" y="104"/>
                  </a:moveTo>
                  <a:cubicBezTo>
                    <a:pt x="45" y="105"/>
                    <a:pt x="45" y="105"/>
                    <a:pt x="44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5" y="105"/>
                    <a:pt x="45" y="105"/>
                    <a:pt x="46" y="105"/>
                  </a:cubicBezTo>
                  <a:cubicBezTo>
                    <a:pt x="46" y="104"/>
                    <a:pt x="45" y="104"/>
                    <a:pt x="45" y="104"/>
                  </a:cubicBezTo>
                  <a:moveTo>
                    <a:pt x="57" y="86"/>
                  </a:moveTo>
                  <a:cubicBezTo>
                    <a:pt x="55" y="88"/>
                    <a:pt x="54" y="90"/>
                    <a:pt x="53" y="92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5" y="90"/>
                    <a:pt x="56" y="88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moveTo>
                    <a:pt x="62" y="77"/>
                  </a:moveTo>
                  <a:cubicBezTo>
                    <a:pt x="62" y="78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2" y="79"/>
                    <a:pt x="62" y="78"/>
                    <a:pt x="63" y="78"/>
                  </a:cubicBezTo>
                  <a:cubicBezTo>
                    <a:pt x="62" y="77"/>
                    <a:pt x="62" y="77"/>
                    <a:pt x="62" y="77"/>
                  </a:cubicBezTo>
                  <a:moveTo>
                    <a:pt x="64" y="74"/>
                  </a:moveTo>
                  <a:cubicBezTo>
                    <a:pt x="64" y="75"/>
                    <a:pt x="63" y="75"/>
                    <a:pt x="63" y="7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4" y="76"/>
                    <a:pt x="64" y="75"/>
                    <a:pt x="65" y="74"/>
                  </a:cubicBezTo>
                  <a:cubicBezTo>
                    <a:pt x="65" y="74"/>
                    <a:pt x="64" y="74"/>
                    <a:pt x="64" y="74"/>
                  </a:cubicBezTo>
                  <a:moveTo>
                    <a:pt x="67" y="69"/>
                  </a:moveTo>
                  <a:cubicBezTo>
                    <a:pt x="67" y="70"/>
                    <a:pt x="66" y="71"/>
                    <a:pt x="66" y="71"/>
                  </a:cubicBezTo>
                  <a:cubicBezTo>
                    <a:pt x="66" y="71"/>
                    <a:pt x="66" y="71"/>
                    <a:pt x="66" y="71"/>
                  </a:cubicBezTo>
                  <a:cubicBezTo>
                    <a:pt x="67" y="71"/>
                    <a:pt x="67" y="70"/>
                    <a:pt x="68" y="70"/>
                  </a:cubicBezTo>
                  <a:cubicBezTo>
                    <a:pt x="67" y="70"/>
                    <a:pt x="67" y="69"/>
                    <a:pt x="67" y="69"/>
                  </a:cubicBezTo>
                  <a:moveTo>
                    <a:pt x="70" y="65"/>
                  </a:moveTo>
                  <a:cubicBezTo>
                    <a:pt x="69" y="66"/>
                    <a:pt x="68" y="67"/>
                    <a:pt x="68" y="69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69" y="68"/>
                    <a:pt x="70" y="66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moveTo>
                    <a:pt x="71" y="64"/>
                  </a:moveTo>
                  <a:cubicBezTo>
                    <a:pt x="71" y="64"/>
                    <a:pt x="70" y="64"/>
                    <a:pt x="70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moveTo>
                    <a:pt x="72" y="62"/>
                  </a:moveTo>
                  <a:cubicBezTo>
                    <a:pt x="71" y="62"/>
                    <a:pt x="71" y="63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2" y="63"/>
                    <a:pt x="72" y="63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moveTo>
                    <a:pt x="73" y="60"/>
                  </a:moveTo>
                  <a:cubicBezTo>
                    <a:pt x="73" y="60"/>
                    <a:pt x="73" y="60"/>
                    <a:pt x="73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1"/>
                    <a:pt x="73" y="61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moveTo>
                    <a:pt x="75" y="57"/>
                  </a:moveTo>
                  <a:cubicBezTo>
                    <a:pt x="75" y="57"/>
                    <a:pt x="75" y="58"/>
                    <a:pt x="74" y="58"/>
                  </a:cubicBezTo>
                  <a:cubicBezTo>
                    <a:pt x="74" y="58"/>
                    <a:pt x="75" y="58"/>
                    <a:pt x="75" y="58"/>
                  </a:cubicBezTo>
                  <a:cubicBezTo>
                    <a:pt x="75" y="58"/>
                    <a:pt x="75" y="57"/>
                    <a:pt x="76" y="57"/>
                  </a:cubicBezTo>
                  <a:cubicBezTo>
                    <a:pt x="75" y="57"/>
                    <a:pt x="75" y="57"/>
                    <a:pt x="75" y="57"/>
                  </a:cubicBezTo>
                  <a:moveTo>
                    <a:pt x="79" y="50"/>
                  </a:moveTo>
                  <a:cubicBezTo>
                    <a:pt x="78" y="52"/>
                    <a:pt x="77" y="54"/>
                    <a:pt x="76" y="56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7" y="54"/>
                    <a:pt x="78" y="52"/>
                    <a:pt x="80" y="51"/>
                  </a:cubicBezTo>
                  <a:cubicBezTo>
                    <a:pt x="79" y="51"/>
                    <a:pt x="79" y="50"/>
                    <a:pt x="79" y="50"/>
                  </a:cubicBezTo>
                  <a:moveTo>
                    <a:pt x="81" y="47"/>
                  </a:moveTo>
                  <a:cubicBezTo>
                    <a:pt x="81" y="48"/>
                    <a:pt x="80" y="49"/>
                    <a:pt x="80" y="49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81" y="49"/>
                    <a:pt x="81" y="48"/>
                    <a:pt x="81" y="48"/>
                  </a:cubicBezTo>
                  <a:cubicBezTo>
                    <a:pt x="81" y="47"/>
                    <a:pt x="81" y="47"/>
                    <a:pt x="81" y="47"/>
                  </a:cubicBezTo>
                  <a:moveTo>
                    <a:pt x="84" y="43"/>
                  </a:moveTo>
                  <a:cubicBezTo>
                    <a:pt x="83" y="44"/>
                    <a:pt x="83" y="44"/>
                    <a:pt x="83" y="44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84" y="44"/>
                    <a:pt x="84" y="44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moveTo>
                    <a:pt x="84" y="43"/>
                  </a:move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moveTo>
                    <a:pt x="86" y="39"/>
                  </a:moveTo>
                  <a:cubicBezTo>
                    <a:pt x="86" y="40"/>
                    <a:pt x="85" y="41"/>
                    <a:pt x="84" y="42"/>
                  </a:cubicBezTo>
                  <a:cubicBezTo>
                    <a:pt x="84" y="42"/>
                    <a:pt x="85" y="42"/>
                    <a:pt x="85" y="42"/>
                  </a:cubicBezTo>
                  <a:cubicBezTo>
                    <a:pt x="85" y="41"/>
                    <a:pt x="86" y="40"/>
                    <a:pt x="87" y="39"/>
                  </a:cubicBezTo>
                  <a:cubicBezTo>
                    <a:pt x="87" y="39"/>
                    <a:pt x="86" y="39"/>
                    <a:pt x="86" y="39"/>
                  </a:cubicBezTo>
                  <a:moveTo>
                    <a:pt x="87" y="38"/>
                  </a:moveTo>
                  <a:cubicBezTo>
                    <a:pt x="87" y="38"/>
                    <a:pt x="86" y="38"/>
                    <a:pt x="86" y="39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39"/>
                    <a:pt x="87" y="38"/>
                    <a:pt x="87" y="38"/>
                  </a:cubicBezTo>
                  <a:moveTo>
                    <a:pt x="88" y="35"/>
                  </a:moveTo>
                  <a:cubicBezTo>
                    <a:pt x="88" y="36"/>
                    <a:pt x="87" y="37"/>
                    <a:pt x="87" y="38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8" y="37"/>
                    <a:pt x="88" y="36"/>
                    <a:pt x="89" y="36"/>
                  </a:cubicBezTo>
                  <a:cubicBezTo>
                    <a:pt x="89" y="36"/>
                    <a:pt x="89" y="36"/>
                    <a:pt x="88" y="35"/>
                  </a:cubicBezTo>
                  <a:moveTo>
                    <a:pt x="90" y="32"/>
                  </a:moveTo>
                  <a:cubicBezTo>
                    <a:pt x="90" y="33"/>
                    <a:pt x="90" y="33"/>
                    <a:pt x="89" y="34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0" y="34"/>
                    <a:pt x="90" y="33"/>
                    <a:pt x="91" y="33"/>
                  </a:cubicBezTo>
                  <a:cubicBezTo>
                    <a:pt x="90" y="32"/>
                    <a:pt x="90" y="32"/>
                    <a:pt x="90" y="32"/>
                  </a:cubicBezTo>
                  <a:moveTo>
                    <a:pt x="91" y="31"/>
                  </a:moveTo>
                  <a:cubicBezTo>
                    <a:pt x="91" y="31"/>
                    <a:pt x="91" y="31"/>
                    <a:pt x="91" y="32"/>
                  </a:cubicBezTo>
                  <a:cubicBezTo>
                    <a:pt x="91" y="32"/>
                    <a:pt x="91" y="32"/>
                    <a:pt x="91" y="32"/>
                  </a:cubicBezTo>
                  <a:cubicBezTo>
                    <a:pt x="91" y="32"/>
                    <a:pt x="92" y="31"/>
                    <a:pt x="92" y="31"/>
                  </a:cubicBezTo>
                  <a:cubicBezTo>
                    <a:pt x="92" y="31"/>
                    <a:pt x="92" y="31"/>
                    <a:pt x="91" y="31"/>
                  </a:cubicBezTo>
                  <a:moveTo>
                    <a:pt x="93" y="29"/>
                  </a:moveTo>
                  <a:cubicBezTo>
                    <a:pt x="92" y="29"/>
                    <a:pt x="92" y="30"/>
                    <a:pt x="92" y="30"/>
                  </a:cubicBezTo>
                  <a:cubicBezTo>
                    <a:pt x="92" y="30"/>
                    <a:pt x="92" y="30"/>
                    <a:pt x="92" y="31"/>
                  </a:cubicBezTo>
                  <a:cubicBezTo>
                    <a:pt x="92" y="30"/>
                    <a:pt x="93" y="30"/>
                    <a:pt x="93" y="29"/>
                  </a:cubicBezTo>
                  <a:cubicBezTo>
                    <a:pt x="93" y="29"/>
                    <a:pt x="93" y="29"/>
                    <a:pt x="93" y="29"/>
                  </a:cubicBezTo>
                  <a:moveTo>
                    <a:pt x="94" y="27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3" y="28"/>
                    <a:pt x="93" y="29"/>
                    <a:pt x="93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7"/>
                    <a:pt x="94" y="27"/>
                    <a:pt x="94" y="27"/>
                  </a:cubicBezTo>
                  <a:moveTo>
                    <a:pt x="94" y="26"/>
                  </a:moveTo>
                  <a:cubicBezTo>
                    <a:pt x="94" y="26"/>
                    <a:pt x="94" y="26"/>
                    <a:pt x="94" y="26"/>
                  </a:cubicBezTo>
                  <a:cubicBezTo>
                    <a:pt x="94" y="27"/>
                    <a:pt x="94" y="27"/>
                    <a:pt x="95" y="27"/>
                  </a:cubicBezTo>
                  <a:cubicBezTo>
                    <a:pt x="95" y="27"/>
                    <a:pt x="95" y="26"/>
                    <a:pt x="95" y="26"/>
                  </a:cubicBezTo>
                  <a:cubicBezTo>
                    <a:pt x="94" y="26"/>
                    <a:pt x="94" y="26"/>
                    <a:pt x="94" y="26"/>
                  </a:cubicBezTo>
                  <a:moveTo>
                    <a:pt x="101" y="15"/>
                  </a:moveTo>
                  <a:cubicBezTo>
                    <a:pt x="99" y="19"/>
                    <a:pt x="97" y="22"/>
                    <a:pt x="94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7" y="23"/>
                    <a:pt x="99" y="19"/>
                    <a:pt x="101" y="16"/>
                  </a:cubicBezTo>
                  <a:cubicBezTo>
                    <a:pt x="101" y="16"/>
                    <a:pt x="101" y="16"/>
                    <a:pt x="101" y="15"/>
                  </a:cubicBezTo>
                  <a:moveTo>
                    <a:pt x="102" y="13"/>
                  </a:moveTo>
                  <a:cubicBezTo>
                    <a:pt x="102" y="14"/>
                    <a:pt x="101" y="15"/>
                    <a:pt x="101" y="15"/>
                  </a:cubicBezTo>
                  <a:cubicBezTo>
                    <a:pt x="101" y="15"/>
                    <a:pt x="101" y="16"/>
                    <a:pt x="102" y="16"/>
                  </a:cubicBezTo>
                  <a:cubicBezTo>
                    <a:pt x="102" y="15"/>
                    <a:pt x="102" y="14"/>
                    <a:pt x="103" y="13"/>
                  </a:cubicBezTo>
                  <a:cubicBezTo>
                    <a:pt x="103" y="13"/>
                    <a:pt x="103" y="13"/>
                    <a:pt x="102" y="13"/>
                  </a:cubicBezTo>
                  <a:moveTo>
                    <a:pt x="103" y="11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3" y="11"/>
                    <a:pt x="103" y="11"/>
                    <a:pt x="103" y="11"/>
                  </a:cubicBezTo>
                  <a:moveTo>
                    <a:pt x="104" y="10"/>
                  </a:moveTo>
                  <a:cubicBezTo>
                    <a:pt x="104" y="10"/>
                    <a:pt x="104" y="11"/>
                    <a:pt x="104" y="11"/>
                  </a:cubicBezTo>
                  <a:cubicBezTo>
                    <a:pt x="104" y="11"/>
                    <a:pt x="104" y="12"/>
                    <a:pt x="104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5" y="10"/>
                    <a:pt x="105" y="10"/>
                    <a:pt x="104" y="10"/>
                  </a:cubicBezTo>
                  <a:moveTo>
                    <a:pt x="106" y="7"/>
                  </a:moveTo>
                  <a:cubicBezTo>
                    <a:pt x="106" y="8"/>
                    <a:pt x="105" y="8"/>
                    <a:pt x="105" y="9"/>
                  </a:cubicBezTo>
                  <a:cubicBezTo>
                    <a:pt x="105" y="9"/>
                    <a:pt x="105" y="9"/>
                    <a:pt x="105" y="10"/>
                  </a:cubicBezTo>
                  <a:cubicBezTo>
                    <a:pt x="106" y="9"/>
                    <a:pt x="106" y="8"/>
                    <a:pt x="107" y="7"/>
                  </a:cubicBezTo>
                  <a:cubicBezTo>
                    <a:pt x="107" y="7"/>
                    <a:pt x="107" y="7"/>
                    <a:pt x="106" y="7"/>
                  </a:cubicBezTo>
                  <a:moveTo>
                    <a:pt x="107" y="6"/>
                  </a:moveTo>
                  <a:cubicBezTo>
                    <a:pt x="107" y="7"/>
                    <a:pt x="106" y="7"/>
                    <a:pt x="106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6"/>
                    <a:pt x="107" y="6"/>
                  </a:cubicBezTo>
                  <a:moveTo>
                    <a:pt x="108" y="4"/>
                  </a:moveTo>
                  <a:cubicBezTo>
                    <a:pt x="108" y="5"/>
                    <a:pt x="107" y="5"/>
                    <a:pt x="107" y="6"/>
                  </a:cubicBezTo>
                  <a:cubicBezTo>
                    <a:pt x="107" y="6"/>
                    <a:pt x="107" y="6"/>
                    <a:pt x="108" y="6"/>
                  </a:cubicBezTo>
                  <a:cubicBezTo>
                    <a:pt x="108" y="5"/>
                    <a:pt x="108" y="5"/>
                    <a:pt x="109" y="4"/>
                  </a:cubicBezTo>
                  <a:cubicBezTo>
                    <a:pt x="109" y="4"/>
                    <a:pt x="108" y="4"/>
                    <a:pt x="108" y="4"/>
                  </a:cubicBezTo>
                  <a:moveTo>
                    <a:pt x="109" y="2"/>
                  </a:moveTo>
                  <a:cubicBezTo>
                    <a:pt x="109" y="3"/>
                    <a:pt x="109" y="3"/>
                    <a:pt x="109" y="3"/>
                  </a:cubicBezTo>
                  <a:cubicBezTo>
                    <a:pt x="109" y="3"/>
                    <a:pt x="109" y="4"/>
                    <a:pt x="109" y="4"/>
                  </a:cubicBezTo>
                  <a:cubicBezTo>
                    <a:pt x="109" y="3"/>
                    <a:pt x="110" y="3"/>
                    <a:pt x="110" y="2"/>
                  </a:cubicBezTo>
                  <a:cubicBezTo>
                    <a:pt x="110" y="2"/>
                    <a:pt x="110" y="2"/>
                    <a:pt x="109" y="2"/>
                  </a:cubicBezTo>
                  <a:moveTo>
                    <a:pt x="109" y="2"/>
                  </a:moveTo>
                  <a:cubicBezTo>
                    <a:pt x="109" y="2"/>
                    <a:pt x="109" y="2"/>
                    <a:pt x="109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09" y="2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0" y="0"/>
                  </a:cubicBezTo>
                  <a:cubicBezTo>
                    <a:pt x="111" y="0"/>
                    <a:pt x="111" y="1"/>
                    <a:pt x="111" y="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0569"/>
            <p:cNvSpPr>
              <a:spLocks noEditPoints="1"/>
            </p:cNvSpPr>
            <p:nvPr/>
          </p:nvSpPr>
          <p:spPr bwMode="auto">
            <a:xfrm>
              <a:off x="-809633" y="5341915"/>
              <a:ext cx="19051" cy="30163"/>
            </a:xfrm>
            <a:custGeom>
              <a:avLst/>
              <a:gdLst>
                <a:gd name="T0" fmla="*/ 1 w 5"/>
                <a:gd name="T1" fmla="*/ 7 h 8"/>
                <a:gd name="T2" fmla="*/ 0 w 5"/>
                <a:gd name="T3" fmla="*/ 8 h 8"/>
                <a:gd name="T4" fmla="*/ 1 w 5"/>
                <a:gd name="T5" fmla="*/ 8 h 8"/>
                <a:gd name="T6" fmla="*/ 1 w 5"/>
                <a:gd name="T7" fmla="*/ 7 h 8"/>
                <a:gd name="T8" fmla="*/ 1 w 5"/>
                <a:gd name="T9" fmla="*/ 7 h 8"/>
                <a:gd name="T10" fmla="*/ 5 w 5"/>
                <a:gd name="T11" fmla="*/ 0 h 8"/>
                <a:gd name="T12" fmla="*/ 4 w 5"/>
                <a:gd name="T13" fmla="*/ 1 h 8"/>
                <a:gd name="T14" fmla="*/ 5 w 5"/>
                <a:gd name="T15" fmla="*/ 2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7"/>
                  </a:moveTo>
                  <a:cubicBezTo>
                    <a:pt x="1" y="7"/>
                    <a:pt x="0" y="7"/>
                    <a:pt x="0" y="8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moveTo>
                    <a:pt x="5" y="0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4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0570"/>
            <p:cNvSpPr>
              <a:spLocks noEditPoints="1"/>
            </p:cNvSpPr>
            <p:nvPr/>
          </p:nvSpPr>
          <p:spPr bwMode="auto">
            <a:xfrm>
              <a:off x="-776295" y="5300640"/>
              <a:ext cx="11113" cy="19049"/>
            </a:xfrm>
            <a:custGeom>
              <a:avLst/>
              <a:gdLst>
                <a:gd name="T0" fmla="*/ 0 w 3"/>
                <a:gd name="T1" fmla="*/ 5 h 5"/>
                <a:gd name="T2" fmla="*/ 0 w 3"/>
                <a:gd name="T3" fmla="*/ 5 h 5"/>
                <a:gd name="T4" fmla="*/ 0 w 3"/>
                <a:gd name="T5" fmla="*/ 5 h 5"/>
                <a:gd name="T6" fmla="*/ 0 w 3"/>
                <a:gd name="T7" fmla="*/ 5 h 5"/>
                <a:gd name="T8" fmla="*/ 0 w 3"/>
                <a:gd name="T9" fmla="*/ 5 h 5"/>
                <a:gd name="T10" fmla="*/ 0 w 3"/>
                <a:gd name="T11" fmla="*/ 4 h 5"/>
                <a:gd name="T12" fmla="*/ 0 w 3"/>
                <a:gd name="T13" fmla="*/ 5 h 5"/>
                <a:gd name="T14" fmla="*/ 0 w 3"/>
                <a:gd name="T15" fmla="*/ 5 h 5"/>
                <a:gd name="T16" fmla="*/ 1 w 3"/>
                <a:gd name="T17" fmla="*/ 4 h 5"/>
                <a:gd name="T18" fmla="*/ 0 w 3"/>
                <a:gd name="T19" fmla="*/ 4 h 5"/>
                <a:gd name="T20" fmla="*/ 2 w 3"/>
                <a:gd name="T21" fmla="*/ 1 h 5"/>
                <a:gd name="T22" fmla="*/ 2 w 3"/>
                <a:gd name="T23" fmla="*/ 1 h 5"/>
                <a:gd name="T24" fmla="*/ 3 w 3"/>
                <a:gd name="T25" fmla="*/ 1 h 5"/>
                <a:gd name="T26" fmla="*/ 3 w 3"/>
                <a:gd name="T27" fmla="*/ 1 h 5"/>
                <a:gd name="T28" fmla="*/ 2 w 3"/>
                <a:gd name="T29" fmla="*/ 1 h 5"/>
                <a:gd name="T30" fmla="*/ 3 w 3"/>
                <a:gd name="T31" fmla="*/ 0 h 5"/>
                <a:gd name="T32" fmla="*/ 3 w 3"/>
                <a:gd name="T33" fmla="*/ 0 h 5"/>
                <a:gd name="T34" fmla="*/ 3 w 3"/>
                <a:gd name="T35" fmla="*/ 1 h 5"/>
                <a:gd name="T36" fmla="*/ 3 w 3"/>
                <a:gd name="T37" fmla="*/ 0 h 5"/>
                <a:gd name="T38" fmla="*/ 3 w 3"/>
                <a:gd name="T3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Oval 10571"/>
            <p:cNvSpPr>
              <a:spLocks noChangeArrowheads="1"/>
            </p:cNvSpPr>
            <p:nvPr/>
          </p:nvSpPr>
          <p:spPr bwMode="auto">
            <a:xfrm>
              <a:off x="-741370" y="5264127"/>
              <a:ext cx="1588" cy="31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0572"/>
            <p:cNvSpPr>
              <a:spLocks/>
            </p:cNvSpPr>
            <p:nvPr/>
          </p:nvSpPr>
          <p:spPr bwMode="auto">
            <a:xfrm>
              <a:off x="-749307" y="527047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0573"/>
            <p:cNvSpPr>
              <a:spLocks/>
            </p:cNvSpPr>
            <p:nvPr/>
          </p:nvSpPr>
          <p:spPr bwMode="auto">
            <a:xfrm>
              <a:off x="-738195" y="5256190"/>
              <a:ext cx="3175" cy="7937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0 w 1"/>
                <a:gd name="T5" fmla="*/ 2 h 2"/>
                <a:gd name="T6" fmla="*/ 1 w 1"/>
                <a:gd name="T7" fmla="*/ 1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Rectangle 10574"/>
            <p:cNvSpPr>
              <a:spLocks noChangeArrowheads="1"/>
            </p:cNvSpPr>
            <p:nvPr/>
          </p:nvSpPr>
          <p:spPr bwMode="auto">
            <a:xfrm>
              <a:off x="-738195" y="5256190"/>
              <a:ext cx="3175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Rectangle 10575"/>
            <p:cNvSpPr>
              <a:spLocks noChangeArrowheads="1"/>
            </p:cNvSpPr>
            <p:nvPr/>
          </p:nvSpPr>
          <p:spPr bwMode="auto">
            <a:xfrm>
              <a:off x="-738195" y="5256190"/>
              <a:ext cx="3175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10576"/>
            <p:cNvSpPr>
              <a:spLocks noEditPoints="1"/>
            </p:cNvSpPr>
            <p:nvPr/>
          </p:nvSpPr>
          <p:spPr bwMode="auto">
            <a:xfrm>
              <a:off x="-711207" y="5181578"/>
              <a:ext cx="25400" cy="36513"/>
            </a:xfrm>
            <a:custGeom>
              <a:avLst/>
              <a:gdLst>
                <a:gd name="T0" fmla="*/ 0 w 7"/>
                <a:gd name="T1" fmla="*/ 9 h 10"/>
                <a:gd name="T2" fmla="*/ 0 w 7"/>
                <a:gd name="T3" fmla="*/ 9 h 10"/>
                <a:gd name="T4" fmla="*/ 0 w 7"/>
                <a:gd name="T5" fmla="*/ 10 h 10"/>
                <a:gd name="T6" fmla="*/ 1 w 7"/>
                <a:gd name="T7" fmla="*/ 10 h 10"/>
                <a:gd name="T8" fmla="*/ 0 w 7"/>
                <a:gd name="T9" fmla="*/ 9 h 10"/>
                <a:gd name="T10" fmla="*/ 4 w 7"/>
                <a:gd name="T11" fmla="*/ 3 h 10"/>
                <a:gd name="T12" fmla="*/ 3 w 7"/>
                <a:gd name="T13" fmla="*/ 4 h 10"/>
                <a:gd name="T14" fmla="*/ 4 w 7"/>
                <a:gd name="T15" fmla="*/ 4 h 10"/>
                <a:gd name="T16" fmla="*/ 4 w 7"/>
                <a:gd name="T17" fmla="*/ 4 h 10"/>
                <a:gd name="T18" fmla="*/ 4 w 7"/>
                <a:gd name="T19" fmla="*/ 3 h 10"/>
                <a:gd name="T20" fmla="*/ 5 w 7"/>
                <a:gd name="T21" fmla="*/ 1 h 10"/>
                <a:gd name="T22" fmla="*/ 5 w 7"/>
                <a:gd name="T23" fmla="*/ 1 h 10"/>
                <a:gd name="T24" fmla="*/ 6 w 7"/>
                <a:gd name="T25" fmla="*/ 1 h 10"/>
                <a:gd name="T26" fmla="*/ 6 w 7"/>
                <a:gd name="T27" fmla="*/ 1 h 10"/>
                <a:gd name="T28" fmla="*/ 5 w 7"/>
                <a:gd name="T29" fmla="*/ 1 h 10"/>
                <a:gd name="T30" fmla="*/ 6 w 7"/>
                <a:gd name="T31" fmla="*/ 0 h 10"/>
                <a:gd name="T32" fmla="*/ 6 w 7"/>
                <a:gd name="T33" fmla="*/ 0 h 10"/>
                <a:gd name="T34" fmla="*/ 6 w 7"/>
                <a:gd name="T35" fmla="*/ 1 h 10"/>
                <a:gd name="T36" fmla="*/ 7 w 7"/>
                <a:gd name="T37" fmla="*/ 0 h 10"/>
                <a:gd name="T38" fmla="*/ 6 w 7"/>
                <a:gd name="T3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" h="10">
                  <a:moveTo>
                    <a:pt x="0" y="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1" y="10"/>
                    <a:pt x="1" y="10"/>
                  </a:cubicBezTo>
                  <a:cubicBezTo>
                    <a:pt x="0" y="10"/>
                    <a:pt x="0" y="9"/>
                    <a:pt x="0" y="9"/>
                  </a:cubicBezTo>
                  <a:moveTo>
                    <a:pt x="4" y="3"/>
                  </a:moveTo>
                  <a:cubicBezTo>
                    <a:pt x="4" y="3"/>
                    <a:pt x="4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5" y="1"/>
                  </a:cubicBezTo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1"/>
                    <a:pt x="6" y="1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0577"/>
            <p:cNvSpPr>
              <a:spLocks noEditPoints="1"/>
            </p:cNvSpPr>
            <p:nvPr/>
          </p:nvSpPr>
          <p:spPr bwMode="auto">
            <a:xfrm>
              <a:off x="-704857" y="5159353"/>
              <a:ext cx="30163" cy="44449"/>
            </a:xfrm>
            <a:custGeom>
              <a:avLst/>
              <a:gdLst>
                <a:gd name="T0" fmla="*/ 1 w 8"/>
                <a:gd name="T1" fmla="*/ 11 h 12"/>
                <a:gd name="T2" fmla="*/ 0 w 8"/>
                <a:gd name="T3" fmla="*/ 11 h 12"/>
                <a:gd name="T4" fmla="*/ 1 w 8"/>
                <a:gd name="T5" fmla="*/ 12 h 12"/>
                <a:gd name="T6" fmla="*/ 1 w 8"/>
                <a:gd name="T7" fmla="*/ 12 h 12"/>
                <a:gd name="T8" fmla="*/ 1 w 8"/>
                <a:gd name="T9" fmla="*/ 11 h 12"/>
                <a:gd name="T10" fmla="*/ 6 w 8"/>
                <a:gd name="T11" fmla="*/ 3 h 12"/>
                <a:gd name="T12" fmla="*/ 5 w 8"/>
                <a:gd name="T13" fmla="*/ 4 h 12"/>
                <a:gd name="T14" fmla="*/ 6 w 8"/>
                <a:gd name="T15" fmla="*/ 4 h 12"/>
                <a:gd name="T16" fmla="*/ 6 w 8"/>
                <a:gd name="T17" fmla="*/ 4 h 12"/>
                <a:gd name="T18" fmla="*/ 6 w 8"/>
                <a:gd name="T19" fmla="*/ 3 h 12"/>
                <a:gd name="T20" fmla="*/ 6 w 8"/>
                <a:gd name="T21" fmla="*/ 2 h 12"/>
                <a:gd name="T22" fmla="*/ 6 w 8"/>
                <a:gd name="T23" fmla="*/ 2 h 12"/>
                <a:gd name="T24" fmla="*/ 7 w 8"/>
                <a:gd name="T25" fmla="*/ 2 h 12"/>
                <a:gd name="T26" fmla="*/ 7 w 8"/>
                <a:gd name="T27" fmla="*/ 2 h 12"/>
                <a:gd name="T28" fmla="*/ 6 w 8"/>
                <a:gd name="T29" fmla="*/ 2 h 12"/>
                <a:gd name="T30" fmla="*/ 7 w 8"/>
                <a:gd name="T31" fmla="*/ 0 h 12"/>
                <a:gd name="T32" fmla="*/ 6 w 8"/>
                <a:gd name="T33" fmla="*/ 2 h 12"/>
                <a:gd name="T34" fmla="*/ 7 w 8"/>
                <a:gd name="T35" fmla="*/ 2 h 12"/>
                <a:gd name="T36" fmla="*/ 8 w 8"/>
                <a:gd name="T37" fmla="*/ 1 h 12"/>
                <a:gd name="T38" fmla="*/ 7 w 8"/>
                <a:gd name="T3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" h="12">
                  <a:moveTo>
                    <a:pt x="1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1"/>
                    <a:pt x="1" y="11"/>
                  </a:cubicBezTo>
                  <a:moveTo>
                    <a:pt x="6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moveTo>
                    <a:pt x="6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6" y="2"/>
                  </a:cubicBezTo>
                  <a:moveTo>
                    <a:pt x="7" y="0"/>
                  </a:moveTo>
                  <a:cubicBezTo>
                    <a:pt x="7" y="1"/>
                    <a:pt x="7" y="1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0578"/>
            <p:cNvSpPr>
              <a:spLocks/>
            </p:cNvSpPr>
            <p:nvPr/>
          </p:nvSpPr>
          <p:spPr bwMode="auto">
            <a:xfrm>
              <a:off x="-708032" y="5203802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Oval 10579"/>
            <p:cNvSpPr>
              <a:spLocks noChangeArrowheads="1"/>
            </p:cNvSpPr>
            <p:nvPr/>
          </p:nvSpPr>
          <p:spPr bwMode="auto">
            <a:xfrm>
              <a:off x="-1041410" y="5743550"/>
              <a:ext cx="1588" cy="15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0580"/>
            <p:cNvSpPr>
              <a:spLocks/>
            </p:cNvSpPr>
            <p:nvPr/>
          </p:nvSpPr>
          <p:spPr bwMode="auto">
            <a:xfrm>
              <a:off x="-1035061" y="5727676"/>
              <a:ext cx="0" cy="4763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Rectangle 10581"/>
            <p:cNvSpPr>
              <a:spLocks noChangeArrowheads="1"/>
            </p:cNvSpPr>
            <p:nvPr/>
          </p:nvSpPr>
          <p:spPr bwMode="auto">
            <a:xfrm>
              <a:off x="-1011248" y="5694339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Rectangle 10582"/>
            <p:cNvSpPr>
              <a:spLocks noChangeArrowheads="1"/>
            </p:cNvSpPr>
            <p:nvPr/>
          </p:nvSpPr>
          <p:spPr bwMode="auto">
            <a:xfrm>
              <a:off x="-1011248" y="5694339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10583"/>
            <p:cNvSpPr>
              <a:spLocks/>
            </p:cNvSpPr>
            <p:nvPr/>
          </p:nvSpPr>
          <p:spPr bwMode="auto">
            <a:xfrm>
              <a:off x="-985848" y="5649888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0584"/>
            <p:cNvSpPr>
              <a:spLocks noEditPoints="1"/>
            </p:cNvSpPr>
            <p:nvPr/>
          </p:nvSpPr>
          <p:spPr bwMode="auto">
            <a:xfrm>
              <a:off x="-1071573" y="5278415"/>
              <a:ext cx="322266" cy="514347"/>
            </a:xfrm>
            <a:custGeom>
              <a:avLst/>
              <a:gdLst>
                <a:gd name="T0" fmla="*/ 0 w 86"/>
                <a:gd name="T1" fmla="*/ 137 h 137"/>
                <a:gd name="T2" fmla="*/ 8 w 86"/>
                <a:gd name="T3" fmla="*/ 124 h 137"/>
                <a:gd name="T4" fmla="*/ 8 w 86"/>
                <a:gd name="T5" fmla="*/ 124 h 137"/>
                <a:gd name="T6" fmla="*/ 9 w 86"/>
                <a:gd name="T7" fmla="*/ 123 h 137"/>
                <a:gd name="T8" fmla="*/ 9 w 86"/>
                <a:gd name="T9" fmla="*/ 123 h 137"/>
                <a:gd name="T10" fmla="*/ 12 w 86"/>
                <a:gd name="T11" fmla="*/ 118 h 137"/>
                <a:gd name="T12" fmla="*/ 14 w 86"/>
                <a:gd name="T13" fmla="*/ 114 h 137"/>
                <a:gd name="T14" fmla="*/ 14 w 86"/>
                <a:gd name="T15" fmla="*/ 115 h 137"/>
                <a:gd name="T16" fmla="*/ 14 w 86"/>
                <a:gd name="T17" fmla="*/ 114 h 137"/>
                <a:gd name="T18" fmla="*/ 14 w 86"/>
                <a:gd name="T19" fmla="*/ 114 h 137"/>
                <a:gd name="T20" fmla="*/ 16 w 86"/>
                <a:gd name="T21" fmla="*/ 112 h 137"/>
                <a:gd name="T22" fmla="*/ 17 w 86"/>
                <a:gd name="T23" fmla="*/ 110 h 137"/>
                <a:gd name="T24" fmla="*/ 17 w 86"/>
                <a:gd name="T25" fmla="*/ 110 h 137"/>
                <a:gd name="T26" fmla="*/ 17 w 86"/>
                <a:gd name="T27" fmla="*/ 109 h 137"/>
                <a:gd name="T28" fmla="*/ 18 w 86"/>
                <a:gd name="T29" fmla="*/ 107 h 137"/>
                <a:gd name="T30" fmla="*/ 20 w 86"/>
                <a:gd name="T31" fmla="*/ 105 h 137"/>
                <a:gd name="T32" fmla="*/ 24 w 86"/>
                <a:gd name="T33" fmla="*/ 99 h 137"/>
                <a:gd name="T34" fmla="*/ 24 w 86"/>
                <a:gd name="T35" fmla="*/ 99 h 137"/>
                <a:gd name="T36" fmla="*/ 24 w 86"/>
                <a:gd name="T37" fmla="*/ 98 h 137"/>
                <a:gd name="T38" fmla="*/ 28 w 86"/>
                <a:gd name="T39" fmla="*/ 93 h 137"/>
                <a:gd name="T40" fmla="*/ 28 w 86"/>
                <a:gd name="T41" fmla="*/ 93 h 137"/>
                <a:gd name="T42" fmla="*/ 32 w 86"/>
                <a:gd name="T43" fmla="*/ 86 h 137"/>
                <a:gd name="T44" fmla="*/ 32 w 86"/>
                <a:gd name="T45" fmla="*/ 86 h 137"/>
                <a:gd name="T46" fmla="*/ 33 w 86"/>
                <a:gd name="T47" fmla="*/ 83 h 137"/>
                <a:gd name="T48" fmla="*/ 40 w 86"/>
                <a:gd name="T49" fmla="*/ 74 h 137"/>
                <a:gd name="T50" fmla="*/ 40 w 86"/>
                <a:gd name="T51" fmla="*/ 72 h 137"/>
                <a:gd name="T52" fmla="*/ 48 w 86"/>
                <a:gd name="T53" fmla="*/ 60 h 137"/>
                <a:gd name="T54" fmla="*/ 52 w 86"/>
                <a:gd name="T55" fmla="*/ 54 h 137"/>
                <a:gd name="T56" fmla="*/ 58 w 86"/>
                <a:gd name="T57" fmla="*/ 44 h 137"/>
                <a:gd name="T58" fmla="*/ 58 w 86"/>
                <a:gd name="T59" fmla="*/ 44 h 137"/>
                <a:gd name="T60" fmla="*/ 59 w 86"/>
                <a:gd name="T61" fmla="*/ 42 h 137"/>
                <a:gd name="T62" fmla="*/ 61 w 86"/>
                <a:gd name="T63" fmla="*/ 39 h 137"/>
                <a:gd name="T64" fmla="*/ 63 w 86"/>
                <a:gd name="T65" fmla="*/ 38 h 137"/>
                <a:gd name="T66" fmla="*/ 65 w 86"/>
                <a:gd name="T67" fmla="*/ 32 h 137"/>
                <a:gd name="T68" fmla="*/ 66 w 86"/>
                <a:gd name="T69" fmla="*/ 32 h 137"/>
                <a:gd name="T70" fmla="*/ 66 w 86"/>
                <a:gd name="T71" fmla="*/ 32 h 137"/>
                <a:gd name="T72" fmla="*/ 66 w 86"/>
                <a:gd name="T73" fmla="*/ 32 h 137"/>
                <a:gd name="T74" fmla="*/ 67 w 86"/>
                <a:gd name="T75" fmla="*/ 30 h 137"/>
                <a:gd name="T76" fmla="*/ 69 w 86"/>
                <a:gd name="T77" fmla="*/ 26 h 137"/>
                <a:gd name="T78" fmla="*/ 70 w 86"/>
                <a:gd name="T79" fmla="*/ 26 h 137"/>
                <a:gd name="T80" fmla="*/ 76 w 86"/>
                <a:gd name="T81" fmla="*/ 15 h 137"/>
                <a:gd name="T82" fmla="*/ 78 w 86"/>
                <a:gd name="T83" fmla="*/ 12 h 137"/>
                <a:gd name="T84" fmla="*/ 84 w 86"/>
                <a:gd name="T85" fmla="*/ 4 h 137"/>
                <a:gd name="T86" fmla="*/ 86 w 86"/>
                <a:gd name="T87" fmla="*/ 0 h 137"/>
                <a:gd name="T88" fmla="*/ 86 w 86"/>
                <a:gd name="T8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137">
                  <a:moveTo>
                    <a:pt x="2" y="134"/>
                  </a:moveTo>
                  <a:cubicBezTo>
                    <a:pt x="1" y="135"/>
                    <a:pt x="0" y="136"/>
                    <a:pt x="0" y="137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1" y="136"/>
                    <a:pt x="1" y="135"/>
                    <a:pt x="2" y="134"/>
                  </a:cubicBezTo>
                  <a:cubicBezTo>
                    <a:pt x="2" y="134"/>
                    <a:pt x="2" y="134"/>
                    <a:pt x="2" y="134"/>
                  </a:cubicBezTo>
                  <a:moveTo>
                    <a:pt x="8" y="124"/>
                  </a:moveTo>
                  <a:cubicBezTo>
                    <a:pt x="8" y="125"/>
                    <a:pt x="7" y="126"/>
                    <a:pt x="7" y="126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6"/>
                    <a:pt x="8" y="125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moveTo>
                    <a:pt x="9" y="123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moveTo>
                    <a:pt x="12" y="118"/>
                  </a:move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moveTo>
                    <a:pt x="14" y="114"/>
                  </a:moveTo>
                  <a:cubicBezTo>
                    <a:pt x="13" y="115"/>
                    <a:pt x="13" y="116"/>
                    <a:pt x="12" y="117"/>
                  </a:cubicBezTo>
                  <a:cubicBezTo>
                    <a:pt x="12" y="117"/>
                    <a:pt x="12" y="117"/>
                    <a:pt x="12" y="117"/>
                  </a:cubicBezTo>
                  <a:cubicBezTo>
                    <a:pt x="13" y="117"/>
                    <a:pt x="14" y="116"/>
                    <a:pt x="14" y="115"/>
                  </a:cubicBezTo>
                  <a:cubicBezTo>
                    <a:pt x="14" y="114"/>
                    <a:pt x="14" y="114"/>
                    <a:pt x="14" y="114"/>
                  </a:cubicBezTo>
                  <a:moveTo>
                    <a:pt x="14" y="114"/>
                  </a:moveTo>
                  <a:cubicBezTo>
                    <a:pt x="14" y="114"/>
                    <a:pt x="14" y="114"/>
                    <a:pt x="14" y="114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4" y="114"/>
                    <a:pt x="15" y="114"/>
                    <a:pt x="15" y="114"/>
                  </a:cubicBezTo>
                  <a:cubicBezTo>
                    <a:pt x="15" y="114"/>
                    <a:pt x="15" y="114"/>
                    <a:pt x="14" y="114"/>
                  </a:cubicBezTo>
                  <a:moveTo>
                    <a:pt x="16" y="111"/>
                  </a:moveTo>
                  <a:cubicBezTo>
                    <a:pt x="16" y="112"/>
                    <a:pt x="16" y="112"/>
                    <a:pt x="15" y="112"/>
                  </a:cubicBezTo>
                  <a:cubicBezTo>
                    <a:pt x="15" y="112"/>
                    <a:pt x="15" y="112"/>
                    <a:pt x="16" y="112"/>
                  </a:cubicBezTo>
                  <a:cubicBezTo>
                    <a:pt x="16" y="112"/>
                    <a:pt x="16" y="112"/>
                    <a:pt x="16" y="111"/>
                  </a:cubicBezTo>
                  <a:cubicBezTo>
                    <a:pt x="16" y="111"/>
                    <a:pt x="16" y="111"/>
                    <a:pt x="16" y="111"/>
                  </a:cubicBezTo>
                  <a:moveTo>
                    <a:pt x="17" y="110"/>
                  </a:moveTo>
                  <a:cubicBezTo>
                    <a:pt x="17" y="110"/>
                    <a:pt x="17" y="110"/>
                    <a:pt x="16" y="111"/>
                  </a:cubicBezTo>
                  <a:cubicBezTo>
                    <a:pt x="17" y="111"/>
                    <a:pt x="17" y="111"/>
                    <a:pt x="17" y="111"/>
                  </a:cubicBezTo>
                  <a:cubicBezTo>
                    <a:pt x="17" y="110"/>
                    <a:pt x="17" y="110"/>
                    <a:pt x="17" y="110"/>
                  </a:cubicBezTo>
                  <a:cubicBezTo>
                    <a:pt x="17" y="110"/>
                    <a:pt x="17" y="110"/>
                    <a:pt x="17" y="110"/>
                  </a:cubicBezTo>
                  <a:moveTo>
                    <a:pt x="18" y="107"/>
                  </a:moveTo>
                  <a:cubicBezTo>
                    <a:pt x="18" y="108"/>
                    <a:pt x="18" y="108"/>
                    <a:pt x="17" y="109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8" y="109"/>
                    <a:pt x="18" y="108"/>
                    <a:pt x="19" y="108"/>
                  </a:cubicBezTo>
                  <a:cubicBezTo>
                    <a:pt x="19" y="108"/>
                    <a:pt x="18" y="107"/>
                    <a:pt x="18" y="107"/>
                  </a:cubicBezTo>
                  <a:moveTo>
                    <a:pt x="23" y="100"/>
                  </a:moveTo>
                  <a:cubicBezTo>
                    <a:pt x="22" y="101"/>
                    <a:pt x="21" y="103"/>
                    <a:pt x="20" y="105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21" y="103"/>
                    <a:pt x="23" y="101"/>
                    <a:pt x="24" y="100"/>
                  </a:cubicBezTo>
                  <a:cubicBezTo>
                    <a:pt x="23" y="100"/>
                    <a:pt x="23" y="100"/>
                    <a:pt x="23" y="100"/>
                  </a:cubicBezTo>
                  <a:moveTo>
                    <a:pt x="24" y="99"/>
                  </a:move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moveTo>
                    <a:pt x="28" y="93"/>
                  </a:moveTo>
                  <a:cubicBezTo>
                    <a:pt x="26" y="94"/>
                    <a:pt x="25" y="96"/>
                    <a:pt x="24" y="98"/>
                  </a:cubicBezTo>
                  <a:cubicBezTo>
                    <a:pt x="24" y="98"/>
                    <a:pt x="24" y="98"/>
                    <a:pt x="25" y="98"/>
                  </a:cubicBezTo>
                  <a:cubicBezTo>
                    <a:pt x="26" y="96"/>
                    <a:pt x="27" y="95"/>
                    <a:pt x="28" y="93"/>
                  </a:cubicBezTo>
                  <a:cubicBezTo>
                    <a:pt x="28" y="93"/>
                    <a:pt x="28" y="93"/>
                    <a:pt x="28" y="93"/>
                  </a:cubicBezTo>
                  <a:moveTo>
                    <a:pt x="31" y="87"/>
                  </a:moveTo>
                  <a:cubicBezTo>
                    <a:pt x="30" y="89"/>
                    <a:pt x="29" y="91"/>
                    <a:pt x="28" y="92"/>
                  </a:cubicBezTo>
                  <a:cubicBezTo>
                    <a:pt x="28" y="92"/>
                    <a:pt x="28" y="92"/>
                    <a:pt x="28" y="93"/>
                  </a:cubicBezTo>
                  <a:cubicBezTo>
                    <a:pt x="29" y="91"/>
                    <a:pt x="30" y="89"/>
                    <a:pt x="31" y="87"/>
                  </a:cubicBezTo>
                  <a:cubicBezTo>
                    <a:pt x="31" y="87"/>
                    <a:pt x="31" y="87"/>
                    <a:pt x="31" y="87"/>
                  </a:cubicBezTo>
                  <a:moveTo>
                    <a:pt x="32" y="86"/>
                  </a:move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moveTo>
                    <a:pt x="39" y="74"/>
                  </a:moveTo>
                  <a:cubicBezTo>
                    <a:pt x="37" y="77"/>
                    <a:pt x="35" y="80"/>
                    <a:pt x="33" y="83"/>
                  </a:cubicBezTo>
                  <a:cubicBezTo>
                    <a:pt x="34" y="83"/>
                    <a:pt x="34" y="83"/>
                    <a:pt x="34" y="84"/>
                  </a:cubicBezTo>
                  <a:cubicBezTo>
                    <a:pt x="35" y="82"/>
                    <a:pt x="36" y="80"/>
                    <a:pt x="37" y="79"/>
                  </a:cubicBezTo>
                  <a:cubicBezTo>
                    <a:pt x="38" y="77"/>
                    <a:pt x="39" y="75"/>
                    <a:pt x="40" y="74"/>
                  </a:cubicBezTo>
                  <a:cubicBezTo>
                    <a:pt x="40" y="74"/>
                    <a:pt x="40" y="74"/>
                    <a:pt x="39" y="74"/>
                  </a:cubicBezTo>
                  <a:moveTo>
                    <a:pt x="48" y="60"/>
                  </a:moveTo>
                  <a:cubicBezTo>
                    <a:pt x="45" y="64"/>
                    <a:pt x="43" y="68"/>
                    <a:pt x="40" y="72"/>
                  </a:cubicBezTo>
                  <a:cubicBezTo>
                    <a:pt x="40" y="72"/>
                    <a:pt x="41" y="72"/>
                    <a:pt x="41" y="73"/>
                  </a:cubicBezTo>
                  <a:cubicBezTo>
                    <a:pt x="43" y="69"/>
                    <a:pt x="46" y="64"/>
                    <a:pt x="48" y="60"/>
                  </a:cubicBezTo>
                  <a:cubicBezTo>
                    <a:pt x="48" y="60"/>
                    <a:pt x="48" y="60"/>
                    <a:pt x="48" y="60"/>
                  </a:cubicBezTo>
                  <a:moveTo>
                    <a:pt x="56" y="47"/>
                  </a:moveTo>
                  <a:cubicBezTo>
                    <a:pt x="55" y="49"/>
                    <a:pt x="53" y="52"/>
                    <a:pt x="52" y="54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54" y="52"/>
                    <a:pt x="55" y="50"/>
                    <a:pt x="56" y="47"/>
                  </a:cubicBezTo>
                  <a:cubicBezTo>
                    <a:pt x="56" y="47"/>
                    <a:pt x="56" y="47"/>
                    <a:pt x="56" y="47"/>
                  </a:cubicBezTo>
                  <a:moveTo>
                    <a:pt x="58" y="44"/>
                  </a:moveTo>
                  <a:cubicBezTo>
                    <a:pt x="58" y="45"/>
                    <a:pt x="57" y="45"/>
                    <a:pt x="57" y="45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8" y="45"/>
                    <a:pt x="58" y="45"/>
                    <a:pt x="58" y="44"/>
                  </a:cubicBezTo>
                  <a:cubicBezTo>
                    <a:pt x="58" y="44"/>
                    <a:pt x="58" y="44"/>
                    <a:pt x="58" y="44"/>
                  </a:cubicBezTo>
                  <a:moveTo>
                    <a:pt x="61" y="39"/>
                  </a:moveTo>
                  <a:cubicBezTo>
                    <a:pt x="60" y="40"/>
                    <a:pt x="60" y="41"/>
                    <a:pt x="59" y="42"/>
                  </a:cubicBezTo>
                  <a:cubicBezTo>
                    <a:pt x="59" y="42"/>
                    <a:pt x="60" y="42"/>
                    <a:pt x="60" y="42"/>
                  </a:cubicBezTo>
                  <a:cubicBezTo>
                    <a:pt x="60" y="41"/>
                    <a:pt x="61" y="40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moveTo>
                    <a:pt x="63" y="37"/>
                  </a:moveTo>
                  <a:cubicBezTo>
                    <a:pt x="62" y="37"/>
                    <a:pt x="62" y="37"/>
                    <a:pt x="62" y="37"/>
                  </a:cubicBezTo>
                  <a:cubicBezTo>
                    <a:pt x="62" y="37"/>
                    <a:pt x="62" y="38"/>
                    <a:pt x="63" y="38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3" y="37"/>
                    <a:pt x="63" y="37"/>
                    <a:pt x="63" y="37"/>
                  </a:cubicBezTo>
                  <a:moveTo>
                    <a:pt x="65" y="32"/>
                  </a:moveTo>
                  <a:cubicBezTo>
                    <a:pt x="65" y="32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6" y="33"/>
                    <a:pt x="66" y="33"/>
                    <a:pt x="66" y="32"/>
                  </a:cubicBezTo>
                  <a:cubicBezTo>
                    <a:pt x="66" y="32"/>
                    <a:pt x="66" y="32"/>
                    <a:pt x="65" y="32"/>
                  </a:cubicBezTo>
                  <a:moveTo>
                    <a:pt x="66" y="32"/>
                  </a:move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moveTo>
                    <a:pt x="68" y="29"/>
                  </a:moveTo>
                  <a:cubicBezTo>
                    <a:pt x="67" y="29"/>
                    <a:pt x="67" y="29"/>
                    <a:pt x="67" y="30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29"/>
                    <a:pt x="68" y="29"/>
                  </a:cubicBezTo>
                  <a:cubicBezTo>
                    <a:pt x="68" y="29"/>
                    <a:pt x="68" y="29"/>
                    <a:pt x="68" y="29"/>
                  </a:cubicBezTo>
                  <a:moveTo>
                    <a:pt x="69" y="26"/>
                  </a:moveTo>
                  <a:cubicBezTo>
                    <a:pt x="69" y="27"/>
                    <a:pt x="68" y="27"/>
                    <a:pt x="68" y="28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9" y="28"/>
                    <a:pt x="69" y="27"/>
                    <a:pt x="70" y="26"/>
                  </a:cubicBezTo>
                  <a:cubicBezTo>
                    <a:pt x="70" y="26"/>
                    <a:pt x="69" y="26"/>
                    <a:pt x="69" y="26"/>
                  </a:cubicBezTo>
                  <a:moveTo>
                    <a:pt x="78" y="12"/>
                  </a:moveTo>
                  <a:cubicBezTo>
                    <a:pt x="77" y="13"/>
                    <a:pt x="77" y="14"/>
                    <a:pt x="76" y="15"/>
                  </a:cubicBezTo>
                  <a:cubicBezTo>
                    <a:pt x="76" y="15"/>
                    <a:pt x="76" y="15"/>
                    <a:pt x="76" y="16"/>
                  </a:cubicBezTo>
                  <a:cubicBezTo>
                    <a:pt x="77" y="15"/>
                    <a:pt x="78" y="14"/>
                    <a:pt x="78" y="13"/>
                  </a:cubicBezTo>
                  <a:cubicBezTo>
                    <a:pt x="78" y="13"/>
                    <a:pt x="78" y="13"/>
                    <a:pt x="78" y="12"/>
                  </a:cubicBezTo>
                  <a:moveTo>
                    <a:pt x="84" y="2"/>
                  </a:moveTo>
                  <a:cubicBezTo>
                    <a:pt x="84" y="2"/>
                    <a:pt x="84" y="3"/>
                    <a:pt x="83" y="3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3"/>
                    <a:pt x="85" y="3"/>
                    <a:pt x="85" y="2"/>
                  </a:cubicBezTo>
                  <a:cubicBezTo>
                    <a:pt x="85" y="2"/>
                    <a:pt x="85" y="2"/>
                    <a:pt x="84" y="2"/>
                  </a:cubicBezTo>
                  <a:moveTo>
                    <a:pt x="86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6" y="1"/>
                    <a:pt x="86" y="0"/>
                    <a:pt x="86" y="0"/>
                  </a:cubicBezTo>
                  <a:cubicBezTo>
                    <a:pt x="86" y="0"/>
                    <a:pt x="86" y="0"/>
                    <a:pt x="8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0585"/>
            <p:cNvSpPr>
              <a:spLocks noEditPoints="1"/>
            </p:cNvSpPr>
            <p:nvPr/>
          </p:nvSpPr>
          <p:spPr bwMode="auto">
            <a:xfrm>
              <a:off x="-1169999" y="5170466"/>
              <a:ext cx="517531" cy="881059"/>
            </a:xfrm>
            <a:custGeom>
              <a:avLst/>
              <a:gdLst>
                <a:gd name="T0" fmla="*/ 4 w 138"/>
                <a:gd name="T1" fmla="*/ 228 h 235"/>
                <a:gd name="T2" fmla="*/ 9 w 138"/>
                <a:gd name="T3" fmla="*/ 217 h 235"/>
                <a:gd name="T4" fmla="*/ 11 w 138"/>
                <a:gd name="T5" fmla="*/ 214 h 235"/>
                <a:gd name="T6" fmla="*/ 12 w 138"/>
                <a:gd name="T7" fmla="*/ 211 h 235"/>
                <a:gd name="T8" fmla="*/ 13 w 138"/>
                <a:gd name="T9" fmla="*/ 210 h 235"/>
                <a:gd name="T10" fmla="*/ 15 w 138"/>
                <a:gd name="T11" fmla="*/ 206 h 235"/>
                <a:gd name="T12" fmla="*/ 16 w 138"/>
                <a:gd name="T13" fmla="*/ 205 h 235"/>
                <a:gd name="T14" fmla="*/ 17 w 138"/>
                <a:gd name="T15" fmla="*/ 202 h 235"/>
                <a:gd name="T16" fmla="*/ 18 w 138"/>
                <a:gd name="T17" fmla="*/ 200 h 235"/>
                <a:gd name="T18" fmla="*/ 19 w 138"/>
                <a:gd name="T19" fmla="*/ 199 h 235"/>
                <a:gd name="T20" fmla="*/ 28 w 138"/>
                <a:gd name="T21" fmla="*/ 184 h 235"/>
                <a:gd name="T22" fmla="*/ 35 w 138"/>
                <a:gd name="T23" fmla="*/ 171 h 235"/>
                <a:gd name="T24" fmla="*/ 43 w 138"/>
                <a:gd name="T25" fmla="*/ 157 h 235"/>
                <a:gd name="T26" fmla="*/ 43 w 138"/>
                <a:gd name="T27" fmla="*/ 157 h 235"/>
                <a:gd name="T28" fmla="*/ 44 w 138"/>
                <a:gd name="T29" fmla="*/ 155 h 235"/>
                <a:gd name="T30" fmla="*/ 46 w 138"/>
                <a:gd name="T31" fmla="*/ 151 h 235"/>
                <a:gd name="T32" fmla="*/ 46 w 138"/>
                <a:gd name="T33" fmla="*/ 151 h 235"/>
                <a:gd name="T34" fmla="*/ 49 w 138"/>
                <a:gd name="T35" fmla="*/ 149 h 235"/>
                <a:gd name="T36" fmla="*/ 50 w 138"/>
                <a:gd name="T37" fmla="*/ 147 h 235"/>
                <a:gd name="T38" fmla="*/ 50 w 138"/>
                <a:gd name="T39" fmla="*/ 144 h 235"/>
                <a:gd name="T40" fmla="*/ 51 w 138"/>
                <a:gd name="T41" fmla="*/ 143 h 235"/>
                <a:gd name="T42" fmla="*/ 53 w 138"/>
                <a:gd name="T43" fmla="*/ 142 h 235"/>
                <a:gd name="T44" fmla="*/ 52 w 138"/>
                <a:gd name="T45" fmla="*/ 142 h 235"/>
                <a:gd name="T46" fmla="*/ 58 w 138"/>
                <a:gd name="T47" fmla="*/ 133 h 235"/>
                <a:gd name="T48" fmla="*/ 57 w 138"/>
                <a:gd name="T49" fmla="*/ 132 h 235"/>
                <a:gd name="T50" fmla="*/ 58 w 138"/>
                <a:gd name="T51" fmla="*/ 132 h 235"/>
                <a:gd name="T52" fmla="*/ 61 w 138"/>
                <a:gd name="T53" fmla="*/ 126 h 235"/>
                <a:gd name="T54" fmla="*/ 65 w 138"/>
                <a:gd name="T55" fmla="*/ 121 h 235"/>
                <a:gd name="T56" fmla="*/ 67 w 138"/>
                <a:gd name="T57" fmla="*/ 117 h 235"/>
                <a:gd name="T58" fmla="*/ 74 w 138"/>
                <a:gd name="T59" fmla="*/ 106 h 235"/>
                <a:gd name="T60" fmla="*/ 85 w 138"/>
                <a:gd name="T61" fmla="*/ 87 h 235"/>
                <a:gd name="T62" fmla="*/ 92 w 138"/>
                <a:gd name="T63" fmla="*/ 75 h 235"/>
                <a:gd name="T64" fmla="*/ 94 w 138"/>
                <a:gd name="T65" fmla="*/ 72 h 235"/>
                <a:gd name="T66" fmla="*/ 95 w 138"/>
                <a:gd name="T67" fmla="*/ 70 h 235"/>
                <a:gd name="T68" fmla="*/ 98 w 138"/>
                <a:gd name="T69" fmla="*/ 65 h 235"/>
                <a:gd name="T70" fmla="*/ 99 w 138"/>
                <a:gd name="T71" fmla="*/ 63 h 235"/>
                <a:gd name="T72" fmla="*/ 100 w 138"/>
                <a:gd name="T73" fmla="*/ 61 h 235"/>
                <a:gd name="T74" fmla="*/ 106 w 138"/>
                <a:gd name="T75" fmla="*/ 51 h 235"/>
                <a:gd name="T76" fmla="*/ 107 w 138"/>
                <a:gd name="T77" fmla="*/ 50 h 235"/>
                <a:gd name="T78" fmla="*/ 110 w 138"/>
                <a:gd name="T79" fmla="*/ 45 h 235"/>
                <a:gd name="T80" fmla="*/ 111 w 138"/>
                <a:gd name="T81" fmla="*/ 43 h 235"/>
                <a:gd name="T82" fmla="*/ 112 w 138"/>
                <a:gd name="T83" fmla="*/ 42 h 235"/>
                <a:gd name="T84" fmla="*/ 114 w 138"/>
                <a:gd name="T85" fmla="*/ 39 h 235"/>
                <a:gd name="T86" fmla="*/ 116 w 138"/>
                <a:gd name="T87" fmla="*/ 36 h 235"/>
                <a:gd name="T88" fmla="*/ 117 w 138"/>
                <a:gd name="T89" fmla="*/ 33 h 235"/>
                <a:gd name="T90" fmla="*/ 119 w 138"/>
                <a:gd name="T91" fmla="*/ 29 h 235"/>
                <a:gd name="T92" fmla="*/ 120 w 138"/>
                <a:gd name="T93" fmla="*/ 29 h 235"/>
                <a:gd name="T94" fmla="*/ 121 w 138"/>
                <a:gd name="T95" fmla="*/ 27 h 235"/>
                <a:gd name="T96" fmla="*/ 128 w 138"/>
                <a:gd name="T97" fmla="*/ 16 h 235"/>
                <a:gd name="T98" fmla="*/ 129 w 138"/>
                <a:gd name="T99" fmla="*/ 14 h 235"/>
                <a:gd name="T100" fmla="*/ 131 w 138"/>
                <a:gd name="T101" fmla="*/ 10 h 235"/>
                <a:gd name="T102" fmla="*/ 131 w 138"/>
                <a:gd name="T103" fmla="*/ 10 h 235"/>
                <a:gd name="T104" fmla="*/ 134 w 138"/>
                <a:gd name="T105" fmla="*/ 6 h 235"/>
                <a:gd name="T106" fmla="*/ 136 w 138"/>
                <a:gd name="T107" fmla="*/ 3 h 235"/>
                <a:gd name="T108" fmla="*/ 136 w 138"/>
                <a:gd name="T109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" h="235">
                  <a:moveTo>
                    <a:pt x="4" y="228"/>
                  </a:moveTo>
                  <a:cubicBezTo>
                    <a:pt x="3" y="230"/>
                    <a:pt x="2" y="232"/>
                    <a:pt x="1" y="234"/>
                  </a:cubicBezTo>
                  <a:cubicBezTo>
                    <a:pt x="1" y="234"/>
                    <a:pt x="1" y="234"/>
                    <a:pt x="0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1" y="233"/>
                    <a:pt x="3" y="230"/>
                    <a:pt x="4" y="228"/>
                  </a:cubicBezTo>
                  <a:cubicBezTo>
                    <a:pt x="4" y="228"/>
                    <a:pt x="4" y="228"/>
                    <a:pt x="4" y="228"/>
                  </a:cubicBezTo>
                  <a:moveTo>
                    <a:pt x="5" y="225"/>
                  </a:moveTo>
                  <a:cubicBezTo>
                    <a:pt x="5" y="225"/>
                    <a:pt x="4" y="226"/>
                    <a:pt x="4" y="227"/>
                  </a:cubicBezTo>
                  <a:cubicBezTo>
                    <a:pt x="4" y="227"/>
                    <a:pt x="4" y="227"/>
                    <a:pt x="4" y="227"/>
                  </a:cubicBezTo>
                  <a:cubicBezTo>
                    <a:pt x="4" y="226"/>
                    <a:pt x="5" y="226"/>
                    <a:pt x="5" y="225"/>
                  </a:cubicBezTo>
                  <a:cubicBezTo>
                    <a:pt x="5" y="225"/>
                    <a:pt x="5" y="225"/>
                    <a:pt x="5" y="225"/>
                  </a:cubicBezTo>
                  <a:moveTo>
                    <a:pt x="9" y="217"/>
                  </a:moveTo>
                  <a:cubicBezTo>
                    <a:pt x="8" y="219"/>
                    <a:pt x="7" y="221"/>
                    <a:pt x="6" y="223"/>
                  </a:cubicBezTo>
                  <a:cubicBezTo>
                    <a:pt x="6" y="223"/>
                    <a:pt x="6" y="223"/>
                    <a:pt x="6" y="223"/>
                  </a:cubicBezTo>
                  <a:cubicBezTo>
                    <a:pt x="7" y="221"/>
                    <a:pt x="8" y="219"/>
                    <a:pt x="9" y="218"/>
                  </a:cubicBezTo>
                  <a:cubicBezTo>
                    <a:pt x="9" y="217"/>
                    <a:pt x="9" y="217"/>
                    <a:pt x="9" y="217"/>
                  </a:cubicBezTo>
                  <a:moveTo>
                    <a:pt x="11" y="214"/>
                  </a:moveTo>
                  <a:cubicBezTo>
                    <a:pt x="11" y="214"/>
                    <a:pt x="11" y="214"/>
                    <a:pt x="11" y="214"/>
                  </a:cubicBezTo>
                  <a:cubicBezTo>
                    <a:pt x="10" y="215"/>
                    <a:pt x="10" y="215"/>
                    <a:pt x="10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10" y="216"/>
                    <a:pt x="11" y="215"/>
                    <a:pt x="11" y="214"/>
                  </a:cubicBezTo>
                  <a:cubicBezTo>
                    <a:pt x="11" y="214"/>
                    <a:pt x="11" y="214"/>
                    <a:pt x="11" y="214"/>
                  </a:cubicBezTo>
                  <a:moveTo>
                    <a:pt x="13" y="211"/>
                  </a:moveTo>
                  <a:cubicBezTo>
                    <a:pt x="12" y="211"/>
                    <a:pt x="12" y="211"/>
                    <a:pt x="12" y="211"/>
                  </a:cubicBezTo>
                  <a:cubicBezTo>
                    <a:pt x="12" y="211"/>
                    <a:pt x="13" y="211"/>
                    <a:pt x="13" y="211"/>
                  </a:cubicBezTo>
                  <a:cubicBezTo>
                    <a:pt x="13" y="211"/>
                    <a:pt x="13" y="211"/>
                    <a:pt x="13" y="211"/>
                  </a:cubicBezTo>
                  <a:cubicBezTo>
                    <a:pt x="13" y="211"/>
                    <a:pt x="13" y="211"/>
                    <a:pt x="13" y="211"/>
                  </a:cubicBezTo>
                  <a:moveTo>
                    <a:pt x="13" y="209"/>
                  </a:moveTo>
                  <a:cubicBezTo>
                    <a:pt x="13" y="209"/>
                    <a:pt x="13" y="210"/>
                    <a:pt x="13" y="210"/>
                  </a:cubicBezTo>
                  <a:cubicBezTo>
                    <a:pt x="13" y="210"/>
                    <a:pt x="13" y="210"/>
                    <a:pt x="13" y="210"/>
                  </a:cubicBezTo>
                  <a:cubicBezTo>
                    <a:pt x="13" y="210"/>
                    <a:pt x="13" y="210"/>
                    <a:pt x="14" y="209"/>
                  </a:cubicBezTo>
                  <a:cubicBezTo>
                    <a:pt x="13" y="209"/>
                    <a:pt x="13" y="209"/>
                    <a:pt x="13" y="209"/>
                  </a:cubicBezTo>
                  <a:moveTo>
                    <a:pt x="15" y="206"/>
                  </a:move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moveTo>
                    <a:pt x="16" y="205"/>
                  </a:moveTo>
                  <a:cubicBezTo>
                    <a:pt x="16" y="205"/>
                    <a:pt x="15" y="205"/>
                    <a:pt x="15" y="206"/>
                  </a:cubicBezTo>
                  <a:cubicBezTo>
                    <a:pt x="15" y="206"/>
                    <a:pt x="15" y="206"/>
                    <a:pt x="16" y="206"/>
                  </a:cubicBezTo>
                  <a:cubicBezTo>
                    <a:pt x="16" y="205"/>
                    <a:pt x="16" y="205"/>
                    <a:pt x="16" y="205"/>
                  </a:cubicBezTo>
                  <a:cubicBezTo>
                    <a:pt x="16" y="205"/>
                    <a:pt x="16" y="205"/>
                    <a:pt x="16" y="205"/>
                  </a:cubicBezTo>
                  <a:moveTo>
                    <a:pt x="17" y="202"/>
                  </a:move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2"/>
                  </a:cubicBezTo>
                  <a:moveTo>
                    <a:pt x="17" y="202"/>
                  </a:move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moveTo>
                    <a:pt x="18" y="200"/>
                  </a:moveTo>
                  <a:cubicBezTo>
                    <a:pt x="18" y="200"/>
                    <a:pt x="18" y="200"/>
                    <a:pt x="18" y="200"/>
                  </a:cubicBezTo>
                  <a:cubicBezTo>
                    <a:pt x="18" y="200"/>
                    <a:pt x="18" y="200"/>
                    <a:pt x="19" y="200"/>
                  </a:cubicBezTo>
                  <a:cubicBezTo>
                    <a:pt x="19" y="200"/>
                    <a:pt x="19" y="200"/>
                    <a:pt x="19" y="200"/>
                  </a:cubicBezTo>
                  <a:cubicBezTo>
                    <a:pt x="19" y="200"/>
                    <a:pt x="18" y="200"/>
                    <a:pt x="18" y="200"/>
                  </a:cubicBezTo>
                  <a:moveTo>
                    <a:pt x="22" y="192"/>
                  </a:moveTo>
                  <a:cubicBezTo>
                    <a:pt x="21" y="195"/>
                    <a:pt x="20" y="197"/>
                    <a:pt x="19" y="199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0" y="197"/>
                    <a:pt x="22" y="195"/>
                    <a:pt x="23" y="193"/>
                  </a:cubicBezTo>
                  <a:cubicBezTo>
                    <a:pt x="22" y="192"/>
                    <a:pt x="22" y="192"/>
                    <a:pt x="22" y="192"/>
                  </a:cubicBezTo>
                  <a:moveTo>
                    <a:pt x="27" y="184"/>
                  </a:moveTo>
                  <a:cubicBezTo>
                    <a:pt x="26" y="186"/>
                    <a:pt x="25" y="188"/>
                    <a:pt x="24" y="190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26" y="188"/>
                    <a:pt x="27" y="186"/>
                    <a:pt x="28" y="184"/>
                  </a:cubicBezTo>
                  <a:cubicBezTo>
                    <a:pt x="28" y="184"/>
                    <a:pt x="27" y="184"/>
                    <a:pt x="27" y="184"/>
                  </a:cubicBezTo>
                  <a:moveTo>
                    <a:pt x="35" y="171"/>
                  </a:moveTo>
                  <a:cubicBezTo>
                    <a:pt x="33" y="174"/>
                    <a:pt x="31" y="177"/>
                    <a:pt x="29" y="181"/>
                  </a:cubicBezTo>
                  <a:cubicBezTo>
                    <a:pt x="29" y="181"/>
                    <a:pt x="30" y="181"/>
                    <a:pt x="30" y="181"/>
                  </a:cubicBezTo>
                  <a:cubicBezTo>
                    <a:pt x="32" y="178"/>
                    <a:pt x="34" y="174"/>
                    <a:pt x="35" y="171"/>
                  </a:cubicBezTo>
                  <a:cubicBezTo>
                    <a:pt x="35" y="171"/>
                    <a:pt x="35" y="171"/>
                    <a:pt x="35" y="171"/>
                  </a:cubicBezTo>
                  <a:moveTo>
                    <a:pt x="41" y="160"/>
                  </a:moveTo>
                  <a:cubicBezTo>
                    <a:pt x="39" y="163"/>
                    <a:pt x="38" y="166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6"/>
                    <a:pt x="40" y="163"/>
                    <a:pt x="42" y="161"/>
                  </a:cubicBezTo>
                  <a:cubicBezTo>
                    <a:pt x="41" y="161"/>
                    <a:pt x="41" y="160"/>
                    <a:pt x="41" y="160"/>
                  </a:cubicBezTo>
                  <a:moveTo>
                    <a:pt x="43" y="157"/>
                  </a:moveTo>
                  <a:cubicBezTo>
                    <a:pt x="43" y="157"/>
                    <a:pt x="42" y="158"/>
                    <a:pt x="42" y="158"/>
                  </a:cubicBezTo>
                  <a:cubicBezTo>
                    <a:pt x="42" y="158"/>
                    <a:pt x="43" y="158"/>
                    <a:pt x="43" y="158"/>
                  </a:cubicBezTo>
                  <a:cubicBezTo>
                    <a:pt x="43" y="158"/>
                    <a:pt x="43" y="158"/>
                    <a:pt x="44" y="157"/>
                  </a:cubicBezTo>
                  <a:cubicBezTo>
                    <a:pt x="43" y="157"/>
                    <a:pt x="43" y="157"/>
                    <a:pt x="43" y="157"/>
                  </a:cubicBezTo>
                  <a:moveTo>
                    <a:pt x="44" y="155"/>
                  </a:moveTo>
                  <a:cubicBezTo>
                    <a:pt x="44" y="155"/>
                    <a:pt x="43" y="156"/>
                    <a:pt x="43" y="157"/>
                  </a:cubicBezTo>
                  <a:cubicBezTo>
                    <a:pt x="43" y="157"/>
                    <a:pt x="43" y="157"/>
                    <a:pt x="44" y="157"/>
                  </a:cubicBezTo>
                  <a:cubicBezTo>
                    <a:pt x="44" y="157"/>
                    <a:pt x="44" y="156"/>
                    <a:pt x="44" y="156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45" y="156"/>
                    <a:pt x="45" y="156"/>
                    <a:pt x="45" y="155"/>
                  </a:cubicBezTo>
                  <a:cubicBezTo>
                    <a:pt x="45" y="155"/>
                    <a:pt x="44" y="155"/>
                    <a:pt x="44" y="155"/>
                  </a:cubicBezTo>
                  <a:moveTo>
                    <a:pt x="46" y="152"/>
                  </a:moveTo>
                  <a:cubicBezTo>
                    <a:pt x="45" y="152"/>
                    <a:pt x="45" y="153"/>
                    <a:pt x="44" y="154"/>
                  </a:cubicBezTo>
                  <a:cubicBezTo>
                    <a:pt x="45" y="154"/>
                    <a:pt x="45" y="155"/>
                    <a:pt x="45" y="155"/>
                  </a:cubicBezTo>
                  <a:cubicBezTo>
                    <a:pt x="46" y="154"/>
                    <a:pt x="46" y="153"/>
                    <a:pt x="47" y="152"/>
                  </a:cubicBezTo>
                  <a:cubicBezTo>
                    <a:pt x="46" y="152"/>
                    <a:pt x="46" y="152"/>
                    <a:pt x="46" y="152"/>
                  </a:cubicBezTo>
                  <a:moveTo>
                    <a:pt x="46" y="151"/>
                  </a:moveTo>
                  <a:cubicBezTo>
                    <a:pt x="46" y="151"/>
                    <a:pt x="46" y="151"/>
                    <a:pt x="46" y="151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7" y="151"/>
                    <a:pt x="47" y="151"/>
                    <a:pt x="46" y="151"/>
                  </a:cubicBezTo>
                  <a:moveTo>
                    <a:pt x="46" y="151"/>
                  </a:moveTo>
                  <a:cubicBezTo>
                    <a:pt x="46" y="151"/>
                    <a:pt x="46" y="151"/>
                    <a:pt x="46" y="151"/>
                  </a:cubicBezTo>
                  <a:cubicBezTo>
                    <a:pt x="47" y="151"/>
                    <a:pt x="47" y="151"/>
                    <a:pt x="47" y="151"/>
                  </a:cubicBezTo>
                  <a:cubicBezTo>
                    <a:pt x="47" y="151"/>
                    <a:pt x="47" y="151"/>
                    <a:pt x="47" y="151"/>
                  </a:cubicBezTo>
                  <a:cubicBezTo>
                    <a:pt x="46" y="151"/>
                    <a:pt x="46" y="151"/>
                    <a:pt x="46" y="151"/>
                  </a:cubicBezTo>
                  <a:moveTo>
                    <a:pt x="48" y="148"/>
                  </a:moveTo>
                  <a:cubicBezTo>
                    <a:pt x="48" y="148"/>
                    <a:pt x="48" y="148"/>
                    <a:pt x="48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9" y="149"/>
                    <a:pt x="49" y="148"/>
                    <a:pt x="49" y="148"/>
                  </a:cubicBezTo>
                  <a:cubicBezTo>
                    <a:pt x="49" y="148"/>
                    <a:pt x="48" y="148"/>
                    <a:pt x="48" y="148"/>
                  </a:cubicBezTo>
                  <a:moveTo>
                    <a:pt x="49" y="146"/>
                  </a:moveTo>
                  <a:cubicBezTo>
                    <a:pt x="49" y="147"/>
                    <a:pt x="49" y="147"/>
                    <a:pt x="48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50" y="147"/>
                    <a:pt x="50" y="147"/>
                    <a:pt x="50" y="147"/>
                  </a:cubicBezTo>
                  <a:cubicBezTo>
                    <a:pt x="50" y="147"/>
                    <a:pt x="49" y="146"/>
                    <a:pt x="49" y="146"/>
                  </a:cubicBezTo>
                  <a:moveTo>
                    <a:pt x="50" y="144"/>
                  </a:moveTo>
                  <a:cubicBezTo>
                    <a:pt x="50" y="145"/>
                    <a:pt x="50" y="145"/>
                    <a:pt x="50" y="145"/>
                  </a:cubicBezTo>
                  <a:cubicBezTo>
                    <a:pt x="50" y="145"/>
                    <a:pt x="50" y="146"/>
                    <a:pt x="51" y="146"/>
                  </a:cubicBezTo>
                  <a:cubicBezTo>
                    <a:pt x="51" y="145"/>
                    <a:pt x="51" y="145"/>
                    <a:pt x="51" y="145"/>
                  </a:cubicBezTo>
                  <a:cubicBezTo>
                    <a:pt x="51" y="145"/>
                    <a:pt x="50" y="145"/>
                    <a:pt x="50" y="144"/>
                  </a:cubicBezTo>
                  <a:moveTo>
                    <a:pt x="52" y="143"/>
                  </a:moveTo>
                  <a:cubicBezTo>
                    <a:pt x="51" y="143"/>
                    <a:pt x="51" y="144"/>
                    <a:pt x="51" y="144"/>
                  </a:cubicBezTo>
                  <a:cubicBezTo>
                    <a:pt x="51" y="144"/>
                    <a:pt x="51" y="144"/>
                    <a:pt x="52" y="144"/>
                  </a:cubicBezTo>
                  <a:cubicBezTo>
                    <a:pt x="52" y="144"/>
                    <a:pt x="52" y="144"/>
                    <a:pt x="52" y="143"/>
                  </a:cubicBezTo>
                  <a:cubicBezTo>
                    <a:pt x="52" y="143"/>
                    <a:pt x="52" y="143"/>
                    <a:pt x="52" y="143"/>
                  </a:cubicBezTo>
                  <a:moveTo>
                    <a:pt x="51" y="143"/>
                  </a:moveTo>
                  <a:cubicBezTo>
                    <a:pt x="51" y="143"/>
                    <a:pt x="51" y="143"/>
                    <a:pt x="51" y="143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3"/>
                    <a:pt x="52" y="143"/>
                  </a:cubicBezTo>
                  <a:cubicBezTo>
                    <a:pt x="51" y="143"/>
                    <a:pt x="51" y="143"/>
                    <a:pt x="51" y="143"/>
                  </a:cubicBezTo>
                  <a:moveTo>
                    <a:pt x="55" y="138"/>
                  </a:moveTo>
                  <a:cubicBezTo>
                    <a:pt x="54" y="140"/>
                    <a:pt x="53" y="141"/>
                    <a:pt x="53" y="142"/>
                  </a:cubicBezTo>
                  <a:cubicBezTo>
                    <a:pt x="53" y="142"/>
                    <a:pt x="53" y="142"/>
                    <a:pt x="53" y="142"/>
                  </a:cubicBezTo>
                  <a:cubicBezTo>
                    <a:pt x="54" y="141"/>
                    <a:pt x="54" y="140"/>
                    <a:pt x="55" y="139"/>
                  </a:cubicBezTo>
                  <a:cubicBezTo>
                    <a:pt x="55" y="139"/>
                    <a:pt x="55" y="139"/>
                    <a:pt x="55" y="138"/>
                  </a:cubicBezTo>
                  <a:moveTo>
                    <a:pt x="54" y="138"/>
                  </a:moveTo>
                  <a:cubicBezTo>
                    <a:pt x="53" y="139"/>
                    <a:pt x="53" y="140"/>
                    <a:pt x="52" y="141"/>
                  </a:cubicBezTo>
                  <a:cubicBezTo>
                    <a:pt x="52" y="141"/>
                    <a:pt x="52" y="141"/>
                    <a:pt x="52" y="142"/>
                  </a:cubicBezTo>
                  <a:cubicBezTo>
                    <a:pt x="53" y="141"/>
                    <a:pt x="54" y="140"/>
                    <a:pt x="54" y="138"/>
                  </a:cubicBezTo>
                  <a:cubicBezTo>
                    <a:pt x="54" y="138"/>
                    <a:pt x="54" y="138"/>
                    <a:pt x="54" y="138"/>
                  </a:cubicBezTo>
                  <a:moveTo>
                    <a:pt x="58" y="133"/>
                  </a:moveTo>
                  <a:cubicBezTo>
                    <a:pt x="58" y="133"/>
                    <a:pt x="58" y="133"/>
                    <a:pt x="58" y="134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moveTo>
                    <a:pt x="57" y="132"/>
                  </a:move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8" y="133"/>
                    <a:pt x="58" y="132"/>
                  </a:cubicBezTo>
                  <a:cubicBezTo>
                    <a:pt x="58" y="132"/>
                    <a:pt x="58" y="132"/>
                    <a:pt x="57" y="132"/>
                  </a:cubicBezTo>
                  <a:moveTo>
                    <a:pt x="59" y="132"/>
                  </a:moveTo>
                  <a:cubicBezTo>
                    <a:pt x="58" y="132"/>
                    <a:pt x="58" y="132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9" y="133"/>
                    <a:pt x="59" y="132"/>
                    <a:pt x="59" y="132"/>
                  </a:cubicBezTo>
                  <a:cubicBezTo>
                    <a:pt x="59" y="132"/>
                    <a:pt x="59" y="132"/>
                    <a:pt x="59" y="132"/>
                  </a:cubicBezTo>
                  <a:moveTo>
                    <a:pt x="58" y="132"/>
                  </a:move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moveTo>
                    <a:pt x="61" y="126"/>
                  </a:move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6"/>
                    <a:pt x="62" y="126"/>
                  </a:cubicBezTo>
                  <a:cubicBezTo>
                    <a:pt x="62" y="126"/>
                    <a:pt x="61" y="126"/>
                    <a:pt x="61" y="126"/>
                  </a:cubicBezTo>
                  <a:moveTo>
                    <a:pt x="65" y="119"/>
                  </a:moveTo>
                  <a:cubicBezTo>
                    <a:pt x="65" y="120"/>
                    <a:pt x="65" y="120"/>
                    <a:pt x="64" y="121"/>
                  </a:cubicBezTo>
                  <a:cubicBezTo>
                    <a:pt x="64" y="121"/>
                    <a:pt x="64" y="121"/>
                    <a:pt x="65" y="121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moveTo>
                    <a:pt x="67" y="117"/>
                  </a:moveTo>
                  <a:cubicBezTo>
                    <a:pt x="66" y="118"/>
                    <a:pt x="66" y="118"/>
                    <a:pt x="65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6" y="119"/>
                    <a:pt x="66" y="118"/>
                    <a:pt x="67" y="117"/>
                  </a:cubicBezTo>
                  <a:cubicBezTo>
                    <a:pt x="67" y="117"/>
                    <a:pt x="67" y="117"/>
                    <a:pt x="67" y="117"/>
                  </a:cubicBezTo>
                  <a:moveTo>
                    <a:pt x="74" y="106"/>
                  </a:moveTo>
                  <a:cubicBezTo>
                    <a:pt x="73" y="106"/>
                    <a:pt x="73" y="106"/>
                    <a:pt x="73" y="106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7"/>
                    <a:pt x="73" y="106"/>
                    <a:pt x="74" y="106"/>
                  </a:cubicBezTo>
                  <a:cubicBezTo>
                    <a:pt x="74" y="106"/>
                    <a:pt x="74" y="106"/>
                    <a:pt x="74" y="106"/>
                  </a:cubicBezTo>
                  <a:moveTo>
                    <a:pt x="85" y="87"/>
                  </a:moveTo>
                  <a:cubicBezTo>
                    <a:pt x="83" y="89"/>
                    <a:pt x="82" y="91"/>
                    <a:pt x="81" y="93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2" y="91"/>
                    <a:pt x="83" y="89"/>
                    <a:pt x="85" y="87"/>
                  </a:cubicBezTo>
                  <a:cubicBezTo>
                    <a:pt x="85" y="87"/>
                    <a:pt x="85" y="87"/>
                    <a:pt x="85" y="87"/>
                  </a:cubicBezTo>
                  <a:moveTo>
                    <a:pt x="90" y="78"/>
                  </a:moveTo>
                  <a:cubicBezTo>
                    <a:pt x="90" y="79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90" y="79"/>
                    <a:pt x="90" y="78"/>
                  </a:cubicBezTo>
                  <a:cubicBezTo>
                    <a:pt x="90" y="78"/>
                    <a:pt x="90" y="78"/>
                    <a:pt x="90" y="78"/>
                  </a:cubicBezTo>
                  <a:moveTo>
                    <a:pt x="92" y="75"/>
                  </a:moveTo>
                  <a:cubicBezTo>
                    <a:pt x="92" y="76"/>
                    <a:pt x="91" y="76"/>
                    <a:pt x="91" y="77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1" y="76"/>
                    <a:pt x="92" y="76"/>
                    <a:pt x="92" y="75"/>
                  </a:cubicBezTo>
                  <a:cubicBezTo>
                    <a:pt x="92" y="75"/>
                    <a:pt x="92" y="75"/>
                    <a:pt x="92" y="75"/>
                  </a:cubicBezTo>
                  <a:moveTo>
                    <a:pt x="95" y="70"/>
                  </a:moveTo>
                  <a:cubicBezTo>
                    <a:pt x="94" y="71"/>
                    <a:pt x="94" y="71"/>
                    <a:pt x="94" y="72"/>
                  </a:cubicBezTo>
                  <a:cubicBezTo>
                    <a:pt x="94" y="72"/>
                    <a:pt x="94" y="72"/>
                    <a:pt x="94" y="72"/>
                  </a:cubicBezTo>
                  <a:cubicBezTo>
                    <a:pt x="94" y="72"/>
                    <a:pt x="95" y="71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moveTo>
                    <a:pt x="97" y="66"/>
                  </a:moveTo>
                  <a:cubicBezTo>
                    <a:pt x="97" y="67"/>
                    <a:pt x="96" y="68"/>
                    <a:pt x="95" y="69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6" y="68"/>
                    <a:pt x="97" y="67"/>
                    <a:pt x="98" y="66"/>
                  </a:cubicBezTo>
                  <a:cubicBezTo>
                    <a:pt x="98" y="66"/>
                    <a:pt x="98" y="66"/>
                    <a:pt x="97" y="66"/>
                  </a:cubicBezTo>
                  <a:moveTo>
                    <a:pt x="98" y="65"/>
                  </a:move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moveTo>
                    <a:pt x="99" y="63"/>
                  </a:moveTo>
                  <a:cubicBezTo>
                    <a:pt x="99" y="63"/>
                    <a:pt x="99" y="64"/>
                    <a:pt x="98" y="64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8" y="64"/>
                    <a:pt x="98" y="65"/>
                    <a:pt x="98" y="65"/>
                  </a:cubicBezTo>
                  <a:cubicBezTo>
                    <a:pt x="99" y="64"/>
                    <a:pt x="99" y="63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moveTo>
                    <a:pt x="100" y="61"/>
                  </a:move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moveTo>
                    <a:pt x="102" y="58"/>
                  </a:moveTo>
                  <a:cubicBezTo>
                    <a:pt x="102" y="58"/>
                    <a:pt x="102" y="58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moveTo>
                    <a:pt x="106" y="51"/>
                  </a:moveTo>
                  <a:cubicBezTo>
                    <a:pt x="105" y="53"/>
                    <a:pt x="104" y="55"/>
                    <a:pt x="103" y="56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4" y="55"/>
                    <a:pt x="105" y="53"/>
                    <a:pt x="106" y="51"/>
                  </a:cubicBezTo>
                  <a:cubicBezTo>
                    <a:pt x="106" y="51"/>
                    <a:pt x="106" y="51"/>
                    <a:pt x="106" y="51"/>
                  </a:cubicBezTo>
                  <a:moveTo>
                    <a:pt x="108" y="48"/>
                  </a:moveTo>
                  <a:cubicBezTo>
                    <a:pt x="108" y="49"/>
                    <a:pt x="107" y="49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49"/>
                    <a:pt x="108" y="49"/>
                    <a:pt x="108" y="48"/>
                  </a:cubicBezTo>
                  <a:cubicBezTo>
                    <a:pt x="108" y="48"/>
                    <a:pt x="108" y="48"/>
                    <a:pt x="108" y="48"/>
                  </a:cubicBezTo>
                  <a:moveTo>
                    <a:pt x="111" y="44"/>
                  </a:moveTo>
                  <a:cubicBezTo>
                    <a:pt x="110" y="44"/>
                    <a:pt x="110" y="45"/>
                    <a:pt x="110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0" y="45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moveTo>
                    <a:pt x="111" y="43"/>
                  </a:moveTo>
                  <a:cubicBezTo>
                    <a:pt x="111" y="43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moveTo>
                    <a:pt x="113" y="39"/>
                  </a:moveTo>
                  <a:cubicBezTo>
                    <a:pt x="113" y="41"/>
                    <a:pt x="112" y="42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2" y="43"/>
                    <a:pt x="112" y="43"/>
                    <a:pt x="112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3" y="39"/>
                    <a:pt x="113" y="39"/>
                    <a:pt x="113" y="39"/>
                  </a:cubicBezTo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moveTo>
                    <a:pt x="115" y="36"/>
                  </a:moveTo>
                  <a:cubicBezTo>
                    <a:pt x="115" y="37"/>
                    <a:pt x="115" y="37"/>
                    <a:pt x="114" y="38"/>
                  </a:cubicBezTo>
                  <a:cubicBezTo>
                    <a:pt x="114" y="38"/>
                    <a:pt x="114" y="38"/>
                    <a:pt x="114" y="38"/>
                  </a:cubicBezTo>
                  <a:cubicBezTo>
                    <a:pt x="115" y="38"/>
                    <a:pt x="115" y="37"/>
                    <a:pt x="116" y="36"/>
                  </a:cubicBezTo>
                  <a:cubicBezTo>
                    <a:pt x="116" y="36"/>
                    <a:pt x="116" y="36"/>
                    <a:pt x="115" y="36"/>
                  </a:cubicBezTo>
                  <a:moveTo>
                    <a:pt x="117" y="33"/>
                  </a:moveTo>
                  <a:cubicBezTo>
                    <a:pt x="117" y="33"/>
                    <a:pt x="117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7" y="34"/>
                    <a:pt x="117" y="34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moveTo>
                    <a:pt x="118" y="31"/>
                  </a:moveTo>
                  <a:cubicBezTo>
                    <a:pt x="118" y="32"/>
                    <a:pt x="118" y="32"/>
                    <a:pt x="117" y="33"/>
                  </a:cubicBezTo>
                  <a:cubicBezTo>
                    <a:pt x="117" y="33"/>
                    <a:pt x="118" y="33"/>
                    <a:pt x="118" y="33"/>
                  </a:cubicBezTo>
                  <a:cubicBezTo>
                    <a:pt x="118" y="32"/>
                    <a:pt x="118" y="32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moveTo>
                    <a:pt x="119" y="29"/>
                  </a:moveTo>
                  <a:cubicBezTo>
                    <a:pt x="119" y="30"/>
                    <a:pt x="119" y="30"/>
                    <a:pt x="118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9" y="31"/>
                    <a:pt x="119" y="30"/>
                    <a:pt x="120" y="30"/>
                  </a:cubicBezTo>
                  <a:cubicBezTo>
                    <a:pt x="120" y="29"/>
                    <a:pt x="119" y="29"/>
                    <a:pt x="119" y="29"/>
                  </a:cubicBezTo>
                  <a:moveTo>
                    <a:pt x="120" y="28"/>
                  </a:moveTo>
                  <a:cubicBezTo>
                    <a:pt x="120" y="28"/>
                    <a:pt x="120" y="29"/>
                    <a:pt x="120" y="29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0" y="29"/>
                    <a:pt x="120" y="28"/>
                    <a:pt x="121" y="28"/>
                  </a:cubicBezTo>
                  <a:cubicBezTo>
                    <a:pt x="120" y="28"/>
                    <a:pt x="120" y="28"/>
                    <a:pt x="120" y="28"/>
                  </a:cubicBezTo>
                  <a:moveTo>
                    <a:pt x="121" y="26"/>
                  </a:moveTo>
                  <a:cubicBezTo>
                    <a:pt x="121" y="27"/>
                    <a:pt x="121" y="27"/>
                    <a:pt x="121" y="27"/>
                  </a:cubicBezTo>
                  <a:cubicBezTo>
                    <a:pt x="121" y="27"/>
                    <a:pt x="121" y="27"/>
                    <a:pt x="121" y="27"/>
                  </a:cubicBezTo>
                  <a:cubicBezTo>
                    <a:pt x="121" y="27"/>
                    <a:pt x="121" y="27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moveTo>
                    <a:pt x="128" y="16"/>
                  </a:moveTo>
                  <a:cubicBezTo>
                    <a:pt x="125" y="19"/>
                    <a:pt x="123" y="23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4" y="23"/>
                    <a:pt x="126" y="19"/>
                    <a:pt x="128" y="16"/>
                  </a:cubicBezTo>
                  <a:cubicBezTo>
                    <a:pt x="128" y="16"/>
                    <a:pt x="128" y="16"/>
                    <a:pt x="128" y="16"/>
                  </a:cubicBezTo>
                  <a:moveTo>
                    <a:pt x="129" y="14"/>
                  </a:moveTo>
                  <a:cubicBezTo>
                    <a:pt x="128" y="14"/>
                    <a:pt x="128" y="15"/>
                    <a:pt x="128" y="16"/>
                  </a:cubicBezTo>
                  <a:cubicBezTo>
                    <a:pt x="128" y="16"/>
                    <a:pt x="128" y="16"/>
                    <a:pt x="128" y="16"/>
                  </a:cubicBezTo>
                  <a:cubicBezTo>
                    <a:pt x="128" y="15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moveTo>
                    <a:pt x="130" y="12"/>
                  </a:moveTo>
                  <a:cubicBezTo>
                    <a:pt x="130" y="12"/>
                    <a:pt x="129" y="12"/>
                    <a:pt x="129" y="13"/>
                  </a:cubicBez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ubicBezTo>
                    <a:pt x="130" y="12"/>
                    <a:pt x="130" y="12"/>
                    <a:pt x="130" y="12"/>
                  </a:cubicBezTo>
                  <a:moveTo>
                    <a:pt x="131" y="10"/>
                  </a:moveTo>
                  <a:cubicBezTo>
                    <a:pt x="131" y="11"/>
                    <a:pt x="130" y="11"/>
                    <a:pt x="130" y="12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1" y="11"/>
                    <a:pt x="131" y="11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moveTo>
                    <a:pt x="133" y="6"/>
                  </a:moveTo>
                  <a:cubicBezTo>
                    <a:pt x="133" y="7"/>
                    <a:pt x="132" y="8"/>
                    <a:pt x="131" y="10"/>
                  </a:cubicBezTo>
                  <a:cubicBezTo>
                    <a:pt x="131" y="10"/>
                    <a:pt x="131" y="10"/>
                    <a:pt x="132" y="10"/>
                  </a:cubicBezTo>
                  <a:cubicBezTo>
                    <a:pt x="132" y="9"/>
                    <a:pt x="133" y="8"/>
                    <a:pt x="134" y="7"/>
                  </a:cubicBezTo>
                  <a:cubicBezTo>
                    <a:pt x="134" y="6"/>
                    <a:pt x="133" y="6"/>
                    <a:pt x="133" y="6"/>
                  </a:cubicBezTo>
                  <a:moveTo>
                    <a:pt x="135" y="4"/>
                  </a:moveTo>
                  <a:cubicBezTo>
                    <a:pt x="134" y="5"/>
                    <a:pt x="134" y="5"/>
                    <a:pt x="133" y="6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6"/>
                    <a:pt x="135" y="5"/>
                    <a:pt x="135" y="4"/>
                  </a:cubicBezTo>
                  <a:cubicBezTo>
                    <a:pt x="135" y="4"/>
                    <a:pt x="135" y="4"/>
                    <a:pt x="135" y="4"/>
                  </a:cubicBezTo>
                  <a:moveTo>
                    <a:pt x="136" y="2"/>
                  </a:moveTo>
                  <a:cubicBezTo>
                    <a:pt x="135" y="3"/>
                    <a:pt x="135" y="3"/>
                    <a:pt x="135" y="4"/>
                  </a:cubicBezTo>
                  <a:cubicBezTo>
                    <a:pt x="135" y="4"/>
                    <a:pt x="135" y="4"/>
                    <a:pt x="135" y="4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2"/>
                    <a:pt x="136" y="2"/>
                  </a:cubicBezTo>
                  <a:moveTo>
                    <a:pt x="136" y="2"/>
                  </a:moveTo>
                  <a:cubicBezTo>
                    <a:pt x="136" y="2"/>
                    <a:pt x="136" y="2"/>
                    <a:pt x="136" y="2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2"/>
                    <a:pt x="136" y="2"/>
                    <a:pt x="136" y="2"/>
                  </a:cubicBezTo>
                  <a:moveTo>
                    <a:pt x="137" y="0"/>
                  </a:moveTo>
                  <a:cubicBezTo>
                    <a:pt x="137" y="0"/>
                    <a:pt x="137" y="0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0"/>
                    <a:pt x="138" y="0"/>
                  </a:cubicBezTo>
                  <a:cubicBezTo>
                    <a:pt x="137" y="0"/>
                    <a:pt x="137" y="0"/>
                    <a:pt x="13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0586"/>
            <p:cNvSpPr>
              <a:spLocks noEditPoints="1"/>
            </p:cNvSpPr>
            <p:nvPr/>
          </p:nvSpPr>
          <p:spPr bwMode="auto">
            <a:xfrm>
              <a:off x="-787407" y="5357789"/>
              <a:ext cx="19051" cy="30163"/>
            </a:xfrm>
            <a:custGeom>
              <a:avLst/>
              <a:gdLst>
                <a:gd name="T0" fmla="*/ 1 w 5"/>
                <a:gd name="T1" fmla="*/ 6 h 8"/>
                <a:gd name="T2" fmla="*/ 0 w 5"/>
                <a:gd name="T3" fmla="*/ 8 h 8"/>
                <a:gd name="T4" fmla="*/ 0 w 5"/>
                <a:gd name="T5" fmla="*/ 8 h 8"/>
                <a:gd name="T6" fmla="*/ 1 w 5"/>
                <a:gd name="T7" fmla="*/ 7 h 8"/>
                <a:gd name="T8" fmla="*/ 1 w 5"/>
                <a:gd name="T9" fmla="*/ 6 h 8"/>
                <a:gd name="T10" fmla="*/ 5 w 5"/>
                <a:gd name="T11" fmla="*/ 0 h 8"/>
                <a:gd name="T12" fmla="*/ 4 w 5"/>
                <a:gd name="T13" fmla="*/ 1 h 8"/>
                <a:gd name="T14" fmla="*/ 4 w 5"/>
                <a:gd name="T15" fmla="*/ 1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6"/>
                  </a:moveTo>
                  <a:cubicBezTo>
                    <a:pt x="1" y="7"/>
                    <a:pt x="1" y="7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6"/>
                  </a:cubicBezTo>
                  <a:moveTo>
                    <a:pt x="5" y="0"/>
                  </a:moveTo>
                  <a:cubicBezTo>
                    <a:pt x="5" y="0"/>
                    <a:pt x="5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10587"/>
            <p:cNvSpPr>
              <a:spLocks noEditPoints="1"/>
            </p:cNvSpPr>
            <p:nvPr/>
          </p:nvSpPr>
          <p:spPr bwMode="auto">
            <a:xfrm>
              <a:off x="-752482" y="5311752"/>
              <a:ext cx="11113" cy="23813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  <a:gd name="T4" fmla="*/ 0 w 3"/>
                <a:gd name="T5" fmla="*/ 6 h 6"/>
                <a:gd name="T6" fmla="*/ 0 w 3"/>
                <a:gd name="T7" fmla="*/ 6 h 6"/>
                <a:gd name="T8" fmla="*/ 0 w 3"/>
                <a:gd name="T9" fmla="*/ 6 h 6"/>
                <a:gd name="T10" fmla="*/ 0 w 3"/>
                <a:gd name="T11" fmla="*/ 5 h 6"/>
                <a:gd name="T12" fmla="*/ 0 w 3"/>
                <a:gd name="T13" fmla="*/ 5 h 6"/>
                <a:gd name="T14" fmla="*/ 0 w 3"/>
                <a:gd name="T15" fmla="*/ 5 h 6"/>
                <a:gd name="T16" fmla="*/ 0 w 3"/>
                <a:gd name="T17" fmla="*/ 5 h 6"/>
                <a:gd name="T18" fmla="*/ 0 w 3"/>
                <a:gd name="T19" fmla="*/ 5 h 6"/>
                <a:gd name="T20" fmla="*/ 1 w 3"/>
                <a:gd name="T21" fmla="*/ 4 h 6"/>
                <a:gd name="T22" fmla="*/ 1 w 3"/>
                <a:gd name="T23" fmla="*/ 4 h 6"/>
                <a:gd name="T24" fmla="*/ 1 w 3"/>
                <a:gd name="T25" fmla="*/ 4 h 6"/>
                <a:gd name="T26" fmla="*/ 1 w 3"/>
                <a:gd name="T27" fmla="*/ 4 h 6"/>
                <a:gd name="T28" fmla="*/ 3 w 3"/>
                <a:gd name="T29" fmla="*/ 1 h 6"/>
                <a:gd name="T30" fmla="*/ 2 w 3"/>
                <a:gd name="T31" fmla="*/ 1 h 6"/>
                <a:gd name="T32" fmla="*/ 3 w 3"/>
                <a:gd name="T33" fmla="*/ 2 h 6"/>
                <a:gd name="T34" fmla="*/ 3 w 3"/>
                <a:gd name="T35" fmla="*/ 1 h 6"/>
                <a:gd name="T36" fmla="*/ 3 w 3"/>
                <a:gd name="T37" fmla="*/ 1 h 6"/>
                <a:gd name="T38" fmla="*/ 3 w 3"/>
                <a:gd name="T39" fmla="*/ 0 h 6"/>
                <a:gd name="T40" fmla="*/ 3 w 3"/>
                <a:gd name="T41" fmla="*/ 1 h 6"/>
                <a:gd name="T42" fmla="*/ 3 w 3"/>
                <a:gd name="T43" fmla="*/ 1 h 6"/>
                <a:gd name="T44" fmla="*/ 3 w 3"/>
                <a:gd name="T45" fmla="*/ 0 h 6"/>
                <a:gd name="T46" fmla="*/ 3 w 3"/>
                <a:gd name="T4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3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10588"/>
            <p:cNvSpPr>
              <a:spLocks/>
            </p:cNvSpPr>
            <p:nvPr/>
          </p:nvSpPr>
          <p:spPr bwMode="auto">
            <a:xfrm>
              <a:off x="-723907" y="5278415"/>
              <a:ext cx="4763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0589"/>
            <p:cNvSpPr>
              <a:spLocks/>
            </p:cNvSpPr>
            <p:nvPr/>
          </p:nvSpPr>
          <p:spPr bwMode="auto">
            <a:xfrm>
              <a:off x="-727081" y="5286352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0590"/>
            <p:cNvSpPr>
              <a:spLocks/>
            </p:cNvSpPr>
            <p:nvPr/>
          </p:nvSpPr>
          <p:spPr bwMode="auto">
            <a:xfrm>
              <a:off x="-719145" y="527047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Rectangle 10591"/>
            <p:cNvSpPr>
              <a:spLocks noChangeArrowheads="1"/>
            </p:cNvSpPr>
            <p:nvPr/>
          </p:nvSpPr>
          <p:spPr bwMode="auto">
            <a:xfrm>
              <a:off x="-715969" y="5267302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Rectangle 10592"/>
            <p:cNvSpPr>
              <a:spLocks noChangeArrowheads="1"/>
            </p:cNvSpPr>
            <p:nvPr/>
          </p:nvSpPr>
          <p:spPr bwMode="auto">
            <a:xfrm>
              <a:off x="-715969" y="5267302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0593"/>
            <p:cNvSpPr>
              <a:spLocks noEditPoints="1"/>
            </p:cNvSpPr>
            <p:nvPr/>
          </p:nvSpPr>
          <p:spPr bwMode="auto">
            <a:xfrm>
              <a:off x="-688981" y="5192690"/>
              <a:ext cx="22226" cy="36513"/>
            </a:xfrm>
            <a:custGeom>
              <a:avLst/>
              <a:gdLst>
                <a:gd name="T0" fmla="*/ 0 w 6"/>
                <a:gd name="T1" fmla="*/ 10 h 10"/>
                <a:gd name="T2" fmla="*/ 0 w 6"/>
                <a:gd name="T3" fmla="*/ 10 h 10"/>
                <a:gd name="T4" fmla="*/ 0 w 6"/>
                <a:gd name="T5" fmla="*/ 10 h 10"/>
                <a:gd name="T6" fmla="*/ 0 w 6"/>
                <a:gd name="T7" fmla="*/ 10 h 10"/>
                <a:gd name="T8" fmla="*/ 0 w 6"/>
                <a:gd name="T9" fmla="*/ 10 h 10"/>
                <a:gd name="T10" fmla="*/ 3 w 6"/>
                <a:gd name="T11" fmla="*/ 4 h 10"/>
                <a:gd name="T12" fmla="*/ 3 w 6"/>
                <a:gd name="T13" fmla="*/ 4 h 10"/>
                <a:gd name="T14" fmla="*/ 3 w 6"/>
                <a:gd name="T15" fmla="*/ 4 h 10"/>
                <a:gd name="T16" fmla="*/ 4 w 6"/>
                <a:gd name="T17" fmla="*/ 4 h 10"/>
                <a:gd name="T18" fmla="*/ 3 w 6"/>
                <a:gd name="T19" fmla="*/ 4 h 10"/>
                <a:gd name="T20" fmla="*/ 5 w 6"/>
                <a:gd name="T21" fmla="*/ 0 h 10"/>
                <a:gd name="T22" fmla="*/ 5 w 6"/>
                <a:gd name="T23" fmla="*/ 0 h 10"/>
                <a:gd name="T24" fmla="*/ 6 w 6"/>
                <a:gd name="T25" fmla="*/ 1 h 10"/>
                <a:gd name="T26" fmla="*/ 6 w 6"/>
                <a:gd name="T27" fmla="*/ 0 h 10"/>
                <a:gd name="T28" fmla="*/ 5 w 6"/>
                <a:gd name="T2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0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0594"/>
            <p:cNvSpPr>
              <a:spLocks noEditPoints="1"/>
            </p:cNvSpPr>
            <p:nvPr/>
          </p:nvSpPr>
          <p:spPr bwMode="auto">
            <a:xfrm>
              <a:off x="-682632" y="5173641"/>
              <a:ext cx="26988" cy="41274"/>
            </a:xfrm>
            <a:custGeom>
              <a:avLst/>
              <a:gdLst>
                <a:gd name="T0" fmla="*/ 0 w 7"/>
                <a:gd name="T1" fmla="*/ 11 h 11"/>
                <a:gd name="T2" fmla="*/ 0 w 7"/>
                <a:gd name="T3" fmla="*/ 11 h 11"/>
                <a:gd name="T4" fmla="*/ 0 w 7"/>
                <a:gd name="T5" fmla="*/ 11 h 11"/>
                <a:gd name="T6" fmla="*/ 0 w 7"/>
                <a:gd name="T7" fmla="*/ 11 h 11"/>
                <a:gd name="T8" fmla="*/ 0 w 7"/>
                <a:gd name="T9" fmla="*/ 11 h 11"/>
                <a:gd name="T10" fmla="*/ 5 w 7"/>
                <a:gd name="T11" fmla="*/ 3 h 11"/>
                <a:gd name="T12" fmla="*/ 5 w 7"/>
                <a:gd name="T13" fmla="*/ 3 h 11"/>
                <a:gd name="T14" fmla="*/ 5 w 7"/>
                <a:gd name="T15" fmla="*/ 3 h 11"/>
                <a:gd name="T16" fmla="*/ 5 w 7"/>
                <a:gd name="T17" fmla="*/ 3 h 11"/>
                <a:gd name="T18" fmla="*/ 5 w 7"/>
                <a:gd name="T19" fmla="*/ 3 h 11"/>
                <a:gd name="T20" fmla="*/ 6 w 7"/>
                <a:gd name="T21" fmla="*/ 1 h 11"/>
                <a:gd name="T22" fmla="*/ 6 w 7"/>
                <a:gd name="T23" fmla="*/ 1 h 11"/>
                <a:gd name="T24" fmla="*/ 6 w 7"/>
                <a:gd name="T25" fmla="*/ 2 h 11"/>
                <a:gd name="T26" fmla="*/ 6 w 7"/>
                <a:gd name="T27" fmla="*/ 2 h 11"/>
                <a:gd name="T28" fmla="*/ 6 w 7"/>
                <a:gd name="T29" fmla="*/ 1 h 11"/>
                <a:gd name="T30" fmla="*/ 7 w 7"/>
                <a:gd name="T31" fmla="*/ 0 h 11"/>
                <a:gd name="T32" fmla="*/ 6 w 7"/>
                <a:gd name="T33" fmla="*/ 1 h 11"/>
                <a:gd name="T34" fmla="*/ 6 w 7"/>
                <a:gd name="T35" fmla="*/ 2 h 11"/>
                <a:gd name="T36" fmla="*/ 7 w 7"/>
                <a:gd name="T37" fmla="*/ 0 h 11"/>
                <a:gd name="T38" fmla="*/ 7 w 7"/>
                <a:gd name="T3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" h="1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moveTo>
                    <a:pt x="6" y="1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moveTo>
                    <a:pt x="7" y="0"/>
                  </a:moveTo>
                  <a:cubicBezTo>
                    <a:pt x="6" y="0"/>
                    <a:pt x="6" y="1"/>
                    <a:pt x="6" y="1"/>
                  </a:cubicBezTo>
                  <a:cubicBezTo>
                    <a:pt x="6" y="1"/>
                    <a:pt x="6" y="1"/>
                    <a:pt x="6" y="2"/>
                  </a:cubicBezTo>
                  <a:cubicBezTo>
                    <a:pt x="6" y="1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10595"/>
            <p:cNvSpPr>
              <a:spLocks/>
            </p:cNvSpPr>
            <p:nvPr/>
          </p:nvSpPr>
          <p:spPr bwMode="auto">
            <a:xfrm>
              <a:off x="-685806" y="5218090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10596"/>
            <p:cNvSpPr>
              <a:spLocks noEditPoints="1"/>
            </p:cNvSpPr>
            <p:nvPr/>
          </p:nvSpPr>
          <p:spPr bwMode="auto">
            <a:xfrm>
              <a:off x="-1004898" y="5746725"/>
              <a:ext cx="4763" cy="7937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2 h 2"/>
                <a:gd name="T4" fmla="*/ 0 w 1"/>
                <a:gd name="T5" fmla="*/ 2 h 2"/>
                <a:gd name="T6" fmla="*/ 0 w 1"/>
                <a:gd name="T7" fmla="*/ 2 h 2"/>
                <a:gd name="T8" fmla="*/ 0 w 1"/>
                <a:gd name="T9" fmla="*/ 0 h 2"/>
                <a:gd name="T10" fmla="*/ 0 w 1"/>
                <a:gd name="T11" fmla="*/ 1 h 2"/>
                <a:gd name="T12" fmla="*/ 1 w 1"/>
                <a:gd name="T13" fmla="*/ 1 h 2"/>
                <a:gd name="T14" fmla="*/ 1 w 1"/>
                <a:gd name="T15" fmla="*/ 1 h 2"/>
                <a:gd name="T16" fmla="*/ 0 w 1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10597"/>
            <p:cNvSpPr>
              <a:spLocks noEditPoints="1"/>
            </p:cNvSpPr>
            <p:nvPr/>
          </p:nvSpPr>
          <p:spPr bwMode="auto">
            <a:xfrm>
              <a:off x="-1169999" y="5294289"/>
              <a:ext cx="442918" cy="760410"/>
            </a:xfrm>
            <a:custGeom>
              <a:avLst/>
              <a:gdLst>
                <a:gd name="T0" fmla="*/ 0 w 118"/>
                <a:gd name="T1" fmla="*/ 202 h 203"/>
                <a:gd name="T2" fmla="*/ 4 w 118"/>
                <a:gd name="T3" fmla="*/ 195 h 203"/>
                <a:gd name="T4" fmla="*/ 5 w 118"/>
                <a:gd name="T5" fmla="*/ 192 h 203"/>
                <a:gd name="T6" fmla="*/ 6 w 118"/>
                <a:gd name="T7" fmla="*/ 190 h 203"/>
                <a:gd name="T8" fmla="*/ 10 w 118"/>
                <a:gd name="T9" fmla="*/ 183 h 203"/>
                <a:gd name="T10" fmla="*/ 11 w 118"/>
                <a:gd name="T11" fmla="*/ 181 h 203"/>
                <a:gd name="T12" fmla="*/ 13 w 118"/>
                <a:gd name="T13" fmla="*/ 178 h 203"/>
                <a:gd name="T14" fmla="*/ 15 w 118"/>
                <a:gd name="T15" fmla="*/ 173 h 203"/>
                <a:gd name="T16" fmla="*/ 15 w 118"/>
                <a:gd name="T17" fmla="*/ 173 h 203"/>
                <a:gd name="T18" fmla="*/ 16 w 118"/>
                <a:gd name="T19" fmla="*/ 173 h 203"/>
                <a:gd name="T20" fmla="*/ 16 w 118"/>
                <a:gd name="T21" fmla="*/ 172 h 203"/>
                <a:gd name="T22" fmla="*/ 17 w 118"/>
                <a:gd name="T23" fmla="*/ 170 h 203"/>
                <a:gd name="T24" fmla="*/ 17 w 118"/>
                <a:gd name="T25" fmla="*/ 169 h 203"/>
                <a:gd name="T26" fmla="*/ 17 w 118"/>
                <a:gd name="T27" fmla="*/ 169 h 203"/>
                <a:gd name="T28" fmla="*/ 19 w 118"/>
                <a:gd name="T29" fmla="*/ 166 h 203"/>
                <a:gd name="T30" fmla="*/ 19 w 118"/>
                <a:gd name="T31" fmla="*/ 166 h 203"/>
                <a:gd name="T32" fmla="*/ 24 w 118"/>
                <a:gd name="T33" fmla="*/ 157 h 203"/>
                <a:gd name="T34" fmla="*/ 27 w 118"/>
                <a:gd name="T35" fmla="*/ 151 h 203"/>
                <a:gd name="T36" fmla="*/ 29 w 118"/>
                <a:gd name="T37" fmla="*/ 148 h 203"/>
                <a:gd name="T38" fmla="*/ 37 w 118"/>
                <a:gd name="T39" fmla="*/ 136 h 203"/>
                <a:gd name="T40" fmla="*/ 42 w 118"/>
                <a:gd name="T41" fmla="*/ 128 h 203"/>
                <a:gd name="T42" fmla="*/ 43 w 118"/>
                <a:gd name="T43" fmla="*/ 124 h 203"/>
                <a:gd name="T44" fmla="*/ 46 w 118"/>
                <a:gd name="T45" fmla="*/ 118 h 203"/>
                <a:gd name="T46" fmla="*/ 46 w 118"/>
                <a:gd name="T47" fmla="*/ 118 h 203"/>
                <a:gd name="T48" fmla="*/ 47 w 118"/>
                <a:gd name="T49" fmla="*/ 118 h 203"/>
                <a:gd name="T50" fmla="*/ 47 w 118"/>
                <a:gd name="T51" fmla="*/ 118 h 203"/>
                <a:gd name="T52" fmla="*/ 48 w 118"/>
                <a:gd name="T53" fmla="*/ 115 h 203"/>
                <a:gd name="T54" fmla="*/ 50 w 118"/>
                <a:gd name="T55" fmla="*/ 112 h 203"/>
                <a:gd name="T56" fmla="*/ 50 w 118"/>
                <a:gd name="T57" fmla="*/ 112 h 203"/>
                <a:gd name="T58" fmla="*/ 52 w 118"/>
                <a:gd name="T59" fmla="*/ 111 h 203"/>
                <a:gd name="T60" fmla="*/ 51 w 118"/>
                <a:gd name="T61" fmla="*/ 110 h 203"/>
                <a:gd name="T62" fmla="*/ 53 w 118"/>
                <a:gd name="T63" fmla="*/ 109 h 203"/>
                <a:gd name="T64" fmla="*/ 52 w 118"/>
                <a:gd name="T65" fmla="*/ 110 h 203"/>
                <a:gd name="T66" fmla="*/ 56 w 118"/>
                <a:gd name="T67" fmla="*/ 104 h 203"/>
                <a:gd name="T68" fmla="*/ 58 w 118"/>
                <a:gd name="T69" fmla="*/ 101 h 203"/>
                <a:gd name="T70" fmla="*/ 54 w 118"/>
                <a:gd name="T71" fmla="*/ 105 h 203"/>
                <a:gd name="T72" fmla="*/ 58 w 118"/>
                <a:gd name="T73" fmla="*/ 100 h 203"/>
                <a:gd name="T74" fmla="*/ 58 w 118"/>
                <a:gd name="T75" fmla="*/ 100 h 203"/>
                <a:gd name="T76" fmla="*/ 58 w 118"/>
                <a:gd name="T77" fmla="*/ 99 h 203"/>
                <a:gd name="T78" fmla="*/ 59 w 118"/>
                <a:gd name="T79" fmla="*/ 99 h 203"/>
                <a:gd name="T80" fmla="*/ 58 w 118"/>
                <a:gd name="T81" fmla="*/ 99 h 203"/>
                <a:gd name="T82" fmla="*/ 61 w 118"/>
                <a:gd name="T83" fmla="*/ 93 h 203"/>
                <a:gd name="T84" fmla="*/ 65 w 118"/>
                <a:gd name="T85" fmla="*/ 86 h 203"/>
                <a:gd name="T86" fmla="*/ 65 w 118"/>
                <a:gd name="T87" fmla="*/ 86 h 203"/>
                <a:gd name="T88" fmla="*/ 68 w 118"/>
                <a:gd name="T89" fmla="*/ 81 h 203"/>
                <a:gd name="T90" fmla="*/ 81 w 118"/>
                <a:gd name="T91" fmla="*/ 60 h 203"/>
                <a:gd name="T92" fmla="*/ 81 w 118"/>
                <a:gd name="T93" fmla="*/ 60 h 203"/>
                <a:gd name="T94" fmla="*/ 89 w 118"/>
                <a:gd name="T95" fmla="*/ 47 h 203"/>
                <a:gd name="T96" fmla="*/ 90 w 118"/>
                <a:gd name="T97" fmla="*/ 45 h 203"/>
                <a:gd name="T98" fmla="*/ 92 w 118"/>
                <a:gd name="T99" fmla="*/ 42 h 203"/>
                <a:gd name="T100" fmla="*/ 95 w 118"/>
                <a:gd name="T101" fmla="*/ 36 h 203"/>
                <a:gd name="T102" fmla="*/ 95 w 118"/>
                <a:gd name="T103" fmla="*/ 36 h 203"/>
                <a:gd name="T104" fmla="*/ 98 w 118"/>
                <a:gd name="T105" fmla="*/ 32 h 203"/>
                <a:gd name="T106" fmla="*/ 98 w 118"/>
                <a:gd name="T107" fmla="*/ 32 h 203"/>
                <a:gd name="T108" fmla="*/ 99 w 118"/>
                <a:gd name="T109" fmla="*/ 30 h 203"/>
                <a:gd name="T110" fmla="*/ 102 w 118"/>
                <a:gd name="T111" fmla="*/ 26 h 203"/>
                <a:gd name="T112" fmla="*/ 102 w 118"/>
                <a:gd name="T113" fmla="*/ 26 h 203"/>
                <a:gd name="T114" fmla="*/ 110 w 118"/>
                <a:gd name="T115" fmla="*/ 12 h 203"/>
                <a:gd name="T116" fmla="*/ 116 w 118"/>
                <a:gd name="T117" fmla="*/ 3 h 203"/>
                <a:gd name="T118" fmla="*/ 117 w 118"/>
                <a:gd name="T11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8" h="203">
                  <a:moveTo>
                    <a:pt x="0" y="202"/>
                  </a:moveTo>
                  <a:cubicBezTo>
                    <a:pt x="0" y="202"/>
                    <a:pt x="0" y="202"/>
                    <a:pt x="0" y="203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2"/>
                    <a:pt x="0" y="202"/>
                    <a:pt x="0" y="202"/>
                  </a:cubicBezTo>
                  <a:moveTo>
                    <a:pt x="4" y="194"/>
                  </a:moveTo>
                  <a:cubicBezTo>
                    <a:pt x="4" y="194"/>
                    <a:pt x="4" y="195"/>
                    <a:pt x="4" y="195"/>
                  </a:cubicBezTo>
                  <a:cubicBezTo>
                    <a:pt x="4" y="195"/>
                    <a:pt x="4" y="195"/>
                    <a:pt x="4" y="195"/>
                  </a:cubicBezTo>
                  <a:cubicBezTo>
                    <a:pt x="4" y="195"/>
                    <a:pt x="4" y="194"/>
                    <a:pt x="4" y="194"/>
                  </a:cubicBezTo>
                  <a:cubicBezTo>
                    <a:pt x="4" y="194"/>
                    <a:pt x="4" y="194"/>
                    <a:pt x="4" y="194"/>
                  </a:cubicBezTo>
                  <a:moveTo>
                    <a:pt x="6" y="190"/>
                  </a:moveTo>
                  <a:cubicBezTo>
                    <a:pt x="6" y="191"/>
                    <a:pt x="5" y="191"/>
                    <a:pt x="5" y="192"/>
                  </a:cubicBezTo>
                  <a:cubicBezTo>
                    <a:pt x="5" y="192"/>
                    <a:pt x="5" y="192"/>
                    <a:pt x="5" y="192"/>
                  </a:cubicBezTo>
                  <a:cubicBezTo>
                    <a:pt x="5" y="191"/>
                    <a:pt x="6" y="191"/>
                    <a:pt x="6" y="191"/>
                  </a:cubicBezTo>
                  <a:cubicBezTo>
                    <a:pt x="6" y="191"/>
                    <a:pt x="6" y="190"/>
                    <a:pt x="6" y="190"/>
                  </a:cubicBezTo>
                  <a:cubicBezTo>
                    <a:pt x="6" y="190"/>
                    <a:pt x="6" y="190"/>
                    <a:pt x="6" y="190"/>
                  </a:cubicBezTo>
                  <a:moveTo>
                    <a:pt x="10" y="183"/>
                  </a:moveTo>
                  <a:cubicBezTo>
                    <a:pt x="9" y="183"/>
                    <a:pt x="9" y="184"/>
                    <a:pt x="9" y="184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4"/>
                    <a:pt x="10" y="184"/>
                    <a:pt x="10" y="183"/>
                  </a:cubicBezTo>
                  <a:cubicBezTo>
                    <a:pt x="10" y="183"/>
                    <a:pt x="10" y="183"/>
                    <a:pt x="10" y="183"/>
                  </a:cubicBezTo>
                  <a:moveTo>
                    <a:pt x="12" y="178"/>
                  </a:moveTo>
                  <a:cubicBezTo>
                    <a:pt x="12" y="179"/>
                    <a:pt x="11" y="180"/>
                    <a:pt x="11" y="181"/>
                  </a:cubicBezTo>
                  <a:cubicBezTo>
                    <a:pt x="11" y="181"/>
                    <a:pt x="11" y="181"/>
                    <a:pt x="11" y="181"/>
                  </a:cubicBezTo>
                  <a:cubicBezTo>
                    <a:pt x="11" y="180"/>
                    <a:pt x="12" y="179"/>
                    <a:pt x="13" y="178"/>
                  </a:cubicBezTo>
                  <a:cubicBezTo>
                    <a:pt x="13" y="178"/>
                    <a:pt x="12" y="178"/>
                    <a:pt x="12" y="178"/>
                  </a:cubicBezTo>
                  <a:moveTo>
                    <a:pt x="13" y="177"/>
                  </a:moveTo>
                  <a:cubicBezTo>
                    <a:pt x="13" y="177"/>
                    <a:pt x="13" y="177"/>
                    <a:pt x="13" y="178"/>
                  </a:cubicBezTo>
                  <a:cubicBezTo>
                    <a:pt x="13" y="178"/>
                    <a:pt x="13" y="178"/>
                    <a:pt x="13" y="178"/>
                  </a:cubicBezTo>
                  <a:cubicBezTo>
                    <a:pt x="13" y="178"/>
                    <a:pt x="13" y="177"/>
                    <a:pt x="13" y="177"/>
                  </a:cubicBezTo>
                  <a:cubicBezTo>
                    <a:pt x="13" y="177"/>
                    <a:pt x="13" y="177"/>
                    <a:pt x="13" y="177"/>
                  </a:cubicBezTo>
                  <a:moveTo>
                    <a:pt x="15" y="173"/>
                  </a:moveTo>
                  <a:cubicBezTo>
                    <a:pt x="14" y="174"/>
                    <a:pt x="14" y="175"/>
                    <a:pt x="13" y="176"/>
                  </a:cubicBezTo>
                  <a:cubicBezTo>
                    <a:pt x="14" y="176"/>
                    <a:pt x="14" y="176"/>
                    <a:pt x="14" y="176"/>
                  </a:cubicBezTo>
                  <a:cubicBezTo>
                    <a:pt x="14" y="175"/>
                    <a:pt x="15" y="174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5" y="173"/>
                  </a:moveTo>
                  <a:cubicBezTo>
                    <a:pt x="15" y="173"/>
                    <a:pt x="15" y="173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cubicBezTo>
                    <a:pt x="15" y="173"/>
                    <a:pt x="15" y="173"/>
                    <a:pt x="16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7" y="170"/>
                  </a:moveTo>
                  <a:cubicBezTo>
                    <a:pt x="17" y="170"/>
                    <a:pt x="16" y="171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1"/>
                    <a:pt x="17" y="170"/>
                    <a:pt x="17" y="170"/>
                  </a:cubicBezTo>
                  <a:cubicBezTo>
                    <a:pt x="17" y="170"/>
                    <a:pt x="17" y="170"/>
                    <a:pt x="17" y="170"/>
                  </a:cubicBezTo>
                  <a:moveTo>
                    <a:pt x="17" y="169"/>
                  </a:moveTo>
                  <a:cubicBezTo>
                    <a:pt x="17" y="170"/>
                    <a:pt x="17" y="170"/>
                    <a:pt x="17" y="170"/>
                  </a:cubicBezTo>
                  <a:cubicBezTo>
                    <a:pt x="17" y="170"/>
                    <a:pt x="17" y="170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moveTo>
                    <a:pt x="18" y="167"/>
                  </a:moveTo>
                  <a:cubicBezTo>
                    <a:pt x="18" y="168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8" y="169"/>
                    <a:pt x="18" y="168"/>
                    <a:pt x="19" y="167"/>
                  </a:cubicBezTo>
                  <a:cubicBezTo>
                    <a:pt x="18" y="167"/>
                    <a:pt x="18" y="167"/>
                    <a:pt x="18" y="167"/>
                  </a:cubicBezTo>
                  <a:moveTo>
                    <a:pt x="19" y="166"/>
                  </a:moveTo>
                  <a:cubicBezTo>
                    <a:pt x="19" y="166"/>
                    <a:pt x="18" y="166"/>
                    <a:pt x="18" y="167"/>
                  </a:cubicBezTo>
                  <a:cubicBezTo>
                    <a:pt x="18" y="167"/>
                    <a:pt x="19" y="167"/>
                    <a:pt x="19" y="167"/>
                  </a:cubicBezTo>
                  <a:cubicBezTo>
                    <a:pt x="19" y="167"/>
                    <a:pt x="19" y="167"/>
                    <a:pt x="19" y="166"/>
                  </a:cubicBezTo>
                  <a:cubicBezTo>
                    <a:pt x="19" y="166"/>
                    <a:pt x="19" y="166"/>
                    <a:pt x="19" y="166"/>
                  </a:cubicBezTo>
                  <a:moveTo>
                    <a:pt x="24" y="157"/>
                  </a:moveTo>
                  <a:cubicBezTo>
                    <a:pt x="23" y="158"/>
                    <a:pt x="23" y="158"/>
                    <a:pt x="22" y="159"/>
                  </a:cubicBezTo>
                  <a:cubicBezTo>
                    <a:pt x="23" y="160"/>
                    <a:pt x="23" y="160"/>
                    <a:pt x="23" y="160"/>
                  </a:cubicBezTo>
                  <a:cubicBezTo>
                    <a:pt x="23" y="159"/>
                    <a:pt x="24" y="158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moveTo>
                    <a:pt x="29" y="148"/>
                  </a:moveTo>
                  <a:cubicBezTo>
                    <a:pt x="29" y="148"/>
                    <a:pt x="29" y="148"/>
                    <a:pt x="29" y="148"/>
                  </a:cubicBezTo>
                  <a:cubicBezTo>
                    <a:pt x="28" y="149"/>
                    <a:pt x="28" y="150"/>
                    <a:pt x="27" y="151"/>
                  </a:cubicBezTo>
                  <a:cubicBezTo>
                    <a:pt x="27" y="151"/>
                    <a:pt x="28" y="151"/>
                    <a:pt x="28" y="151"/>
                  </a:cubicBezTo>
                  <a:cubicBezTo>
                    <a:pt x="28" y="151"/>
                    <a:pt x="28" y="151"/>
                    <a:pt x="28" y="151"/>
                  </a:cubicBezTo>
                  <a:cubicBezTo>
                    <a:pt x="29" y="150"/>
                    <a:pt x="29" y="149"/>
                    <a:pt x="30" y="148"/>
                  </a:cubicBezTo>
                  <a:cubicBezTo>
                    <a:pt x="30" y="148"/>
                    <a:pt x="29" y="148"/>
                    <a:pt x="29" y="148"/>
                  </a:cubicBezTo>
                  <a:moveTo>
                    <a:pt x="36" y="135"/>
                  </a:moveTo>
                  <a:cubicBezTo>
                    <a:pt x="36" y="136"/>
                    <a:pt x="35" y="137"/>
                    <a:pt x="35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6" y="138"/>
                    <a:pt x="36" y="137"/>
                    <a:pt x="37" y="136"/>
                  </a:cubicBezTo>
                  <a:cubicBezTo>
                    <a:pt x="36" y="135"/>
                    <a:pt x="36" y="135"/>
                    <a:pt x="36" y="135"/>
                  </a:cubicBezTo>
                  <a:moveTo>
                    <a:pt x="42" y="125"/>
                  </a:moveTo>
                  <a:cubicBezTo>
                    <a:pt x="42" y="126"/>
                    <a:pt x="41" y="126"/>
                    <a:pt x="41" y="127"/>
                  </a:cubicBezTo>
                  <a:cubicBezTo>
                    <a:pt x="41" y="127"/>
                    <a:pt x="41" y="128"/>
                    <a:pt x="42" y="128"/>
                  </a:cubicBezTo>
                  <a:cubicBezTo>
                    <a:pt x="42" y="127"/>
                    <a:pt x="43" y="126"/>
                    <a:pt x="43" y="125"/>
                  </a:cubicBezTo>
                  <a:cubicBezTo>
                    <a:pt x="43" y="125"/>
                    <a:pt x="42" y="125"/>
                    <a:pt x="42" y="125"/>
                  </a:cubicBezTo>
                  <a:moveTo>
                    <a:pt x="43" y="124"/>
                  </a:move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3" y="124"/>
                    <a:pt x="43" y="124"/>
                    <a:pt x="43" y="124"/>
                  </a:cubicBezTo>
                  <a:moveTo>
                    <a:pt x="46" y="118"/>
                  </a:moveTo>
                  <a:cubicBezTo>
                    <a:pt x="46" y="119"/>
                    <a:pt x="46" y="119"/>
                    <a:pt x="46" y="119"/>
                  </a:cubicBezTo>
                  <a:cubicBezTo>
                    <a:pt x="46" y="119"/>
                    <a:pt x="46" y="119"/>
                    <a:pt x="47" y="119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moveTo>
                    <a:pt x="46" y="118"/>
                  </a:moveTo>
                  <a:cubicBezTo>
                    <a:pt x="46" y="118"/>
                    <a:pt x="46" y="118"/>
                    <a:pt x="46" y="118"/>
                  </a:cubicBezTo>
                  <a:cubicBezTo>
                    <a:pt x="47" y="118"/>
                    <a:pt x="47" y="118"/>
                    <a:pt x="47" y="119"/>
                  </a:cubicBezTo>
                  <a:cubicBezTo>
                    <a:pt x="47" y="119"/>
                    <a:pt x="47" y="118"/>
                    <a:pt x="47" y="118"/>
                  </a:cubicBezTo>
                  <a:cubicBezTo>
                    <a:pt x="47" y="118"/>
                    <a:pt x="47" y="118"/>
                    <a:pt x="46" y="118"/>
                  </a:cubicBezTo>
                  <a:moveTo>
                    <a:pt x="48" y="115"/>
                  </a:moveTo>
                  <a:cubicBezTo>
                    <a:pt x="47" y="116"/>
                    <a:pt x="47" y="117"/>
                    <a:pt x="46" y="118"/>
                  </a:cubicBezTo>
                  <a:cubicBezTo>
                    <a:pt x="47" y="118"/>
                    <a:pt x="47" y="118"/>
                    <a:pt x="47" y="118"/>
                  </a:cubicBezTo>
                  <a:cubicBezTo>
                    <a:pt x="48" y="117"/>
                    <a:pt x="48" y="116"/>
                    <a:pt x="49" y="116"/>
                  </a:cubicBezTo>
                  <a:cubicBezTo>
                    <a:pt x="48" y="115"/>
                    <a:pt x="48" y="115"/>
                    <a:pt x="48" y="115"/>
                  </a:cubicBezTo>
                  <a:moveTo>
                    <a:pt x="48" y="114"/>
                  </a:moveTo>
                  <a:cubicBezTo>
                    <a:pt x="48" y="114"/>
                    <a:pt x="48" y="115"/>
                    <a:pt x="48" y="115"/>
                  </a:cubicBezTo>
                  <a:cubicBezTo>
                    <a:pt x="48" y="115"/>
                    <a:pt x="49" y="115"/>
                    <a:pt x="49" y="115"/>
                  </a:cubicBezTo>
                  <a:cubicBezTo>
                    <a:pt x="49" y="115"/>
                    <a:pt x="49" y="115"/>
                    <a:pt x="49" y="115"/>
                  </a:cubicBezTo>
                  <a:cubicBezTo>
                    <a:pt x="49" y="115"/>
                    <a:pt x="49" y="115"/>
                    <a:pt x="48" y="114"/>
                  </a:cubicBezTo>
                  <a:moveTo>
                    <a:pt x="50" y="112"/>
                  </a:moveTo>
                  <a:cubicBezTo>
                    <a:pt x="50" y="113"/>
                    <a:pt x="49" y="113"/>
                    <a:pt x="49" y="113"/>
                  </a:cubicBezTo>
                  <a:cubicBezTo>
                    <a:pt x="49" y="113"/>
                    <a:pt x="50" y="114"/>
                    <a:pt x="50" y="114"/>
                  </a:cubicBezTo>
                  <a:cubicBezTo>
                    <a:pt x="50" y="113"/>
                    <a:pt x="50" y="113"/>
                    <a:pt x="51" y="113"/>
                  </a:cubicBezTo>
                  <a:cubicBezTo>
                    <a:pt x="50" y="113"/>
                    <a:pt x="50" y="112"/>
                    <a:pt x="50" y="112"/>
                  </a:cubicBezTo>
                  <a:moveTo>
                    <a:pt x="51" y="110"/>
                  </a:moveTo>
                  <a:cubicBezTo>
                    <a:pt x="51" y="111"/>
                    <a:pt x="50" y="111"/>
                    <a:pt x="50" y="111"/>
                  </a:cubicBezTo>
                  <a:cubicBezTo>
                    <a:pt x="50" y="112"/>
                    <a:pt x="51" y="112"/>
                    <a:pt x="51" y="112"/>
                  </a:cubicBezTo>
                  <a:cubicBezTo>
                    <a:pt x="51" y="112"/>
                    <a:pt x="51" y="111"/>
                    <a:pt x="52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0"/>
                  </a:cubicBezTo>
                  <a:moveTo>
                    <a:pt x="53" y="109"/>
                  </a:moveTo>
                  <a:cubicBezTo>
                    <a:pt x="52" y="109"/>
                    <a:pt x="52" y="110"/>
                    <a:pt x="52" y="110"/>
                  </a:cubicBezTo>
                  <a:cubicBezTo>
                    <a:pt x="52" y="110"/>
                    <a:pt x="52" y="110"/>
                    <a:pt x="52" y="110"/>
                  </a:cubicBezTo>
                  <a:cubicBezTo>
                    <a:pt x="52" y="110"/>
                    <a:pt x="53" y="109"/>
                    <a:pt x="53" y="109"/>
                  </a:cubicBezTo>
                  <a:cubicBezTo>
                    <a:pt x="53" y="109"/>
                    <a:pt x="53" y="109"/>
                    <a:pt x="53" y="109"/>
                  </a:cubicBezTo>
                  <a:moveTo>
                    <a:pt x="52" y="108"/>
                  </a:moveTo>
                  <a:cubicBezTo>
                    <a:pt x="52" y="109"/>
                    <a:pt x="51" y="109"/>
                    <a:pt x="51" y="110"/>
                  </a:cubicBezTo>
                  <a:cubicBezTo>
                    <a:pt x="51" y="110"/>
                    <a:pt x="51" y="110"/>
                    <a:pt x="52" y="110"/>
                  </a:cubicBezTo>
                  <a:cubicBezTo>
                    <a:pt x="52" y="110"/>
                    <a:pt x="52" y="109"/>
                    <a:pt x="52" y="109"/>
                  </a:cubicBezTo>
                  <a:cubicBezTo>
                    <a:pt x="52" y="108"/>
                    <a:pt x="52" y="108"/>
                    <a:pt x="52" y="108"/>
                  </a:cubicBezTo>
                  <a:moveTo>
                    <a:pt x="58" y="101"/>
                  </a:moveTo>
                  <a:cubicBezTo>
                    <a:pt x="57" y="102"/>
                    <a:pt x="56" y="103"/>
                    <a:pt x="56" y="104"/>
                  </a:cubicBezTo>
                  <a:cubicBezTo>
                    <a:pt x="55" y="104"/>
                    <a:pt x="55" y="105"/>
                    <a:pt x="55" y="105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4"/>
                    <a:pt x="56" y="103"/>
                    <a:pt x="57" y="102"/>
                  </a:cubicBezTo>
                  <a:cubicBezTo>
                    <a:pt x="57" y="102"/>
                    <a:pt x="57" y="101"/>
                    <a:pt x="58" y="101"/>
                  </a:cubicBezTo>
                  <a:cubicBezTo>
                    <a:pt x="58" y="101"/>
                    <a:pt x="58" y="101"/>
                    <a:pt x="58" y="101"/>
                  </a:cubicBezTo>
                  <a:moveTo>
                    <a:pt x="57" y="100"/>
                  </a:moveTo>
                  <a:cubicBezTo>
                    <a:pt x="56" y="102"/>
                    <a:pt x="55" y="103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5" y="104"/>
                    <a:pt x="56" y="102"/>
                    <a:pt x="57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0"/>
                    <a:pt x="57" y="100"/>
                    <a:pt x="57" y="100"/>
                  </a:cubicBezTo>
                  <a:moveTo>
                    <a:pt x="58" y="100"/>
                  </a:move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moveTo>
                    <a:pt x="58" y="99"/>
                  </a:moveTo>
                  <a:cubicBezTo>
                    <a:pt x="57" y="99"/>
                    <a:pt x="57" y="99"/>
                    <a:pt x="57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moveTo>
                    <a:pt x="60" y="97"/>
                  </a:moveTo>
                  <a:cubicBezTo>
                    <a:pt x="60" y="97"/>
                    <a:pt x="59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60" y="97"/>
                    <a:pt x="60" y="97"/>
                  </a:cubicBezTo>
                  <a:moveTo>
                    <a:pt x="61" y="93"/>
                  </a:moveTo>
                  <a:cubicBezTo>
                    <a:pt x="60" y="95"/>
                    <a:pt x="59" y="97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9" y="97"/>
                    <a:pt x="60" y="95"/>
                    <a:pt x="61" y="93"/>
                  </a:cubicBezTo>
                  <a:cubicBezTo>
                    <a:pt x="61" y="93"/>
                    <a:pt x="61" y="93"/>
                    <a:pt x="61" y="93"/>
                  </a:cubicBezTo>
                  <a:moveTo>
                    <a:pt x="64" y="88"/>
                  </a:moveTo>
                  <a:cubicBezTo>
                    <a:pt x="63" y="89"/>
                    <a:pt x="62" y="91"/>
                    <a:pt x="61" y="93"/>
                  </a:cubicBezTo>
                  <a:cubicBezTo>
                    <a:pt x="61" y="93"/>
                    <a:pt x="62" y="93"/>
                    <a:pt x="62" y="93"/>
                  </a:cubicBezTo>
                  <a:cubicBezTo>
                    <a:pt x="62" y="91"/>
                    <a:pt x="63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moveTo>
                    <a:pt x="65" y="86"/>
                  </a:moveTo>
                  <a:cubicBezTo>
                    <a:pt x="65" y="86"/>
                    <a:pt x="65" y="86"/>
                    <a:pt x="65" y="86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86"/>
                    <a:pt x="65" y="86"/>
                    <a:pt x="65" y="86"/>
                  </a:cubicBezTo>
                  <a:moveTo>
                    <a:pt x="73" y="74"/>
                  </a:moveTo>
                  <a:cubicBezTo>
                    <a:pt x="71" y="77"/>
                    <a:pt x="69" y="80"/>
                    <a:pt x="67" y="84"/>
                  </a:cubicBezTo>
                  <a:cubicBezTo>
                    <a:pt x="67" y="84"/>
                    <a:pt x="67" y="84"/>
                    <a:pt x="67" y="84"/>
                  </a:cubicBezTo>
                  <a:cubicBezTo>
                    <a:pt x="67" y="83"/>
                    <a:pt x="68" y="82"/>
                    <a:pt x="68" y="81"/>
                  </a:cubicBezTo>
                  <a:cubicBezTo>
                    <a:pt x="69" y="80"/>
                    <a:pt x="69" y="80"/>
                    <a:pt x="70" y="79"/>
                  </a:cubicBezTo>
                  <a:cubicBezTo>
                    <a:pt x="71" y="77"/>
                    <a:pt x="72" y="76"/>
                    <a:pt x="73" y="74"/>
                  </a:cubicBezTo>
                  <a:cubicBezTo>
                    <a:pt x="73" y="74"/>
                    <a:pt x="73" y="74"/>
                    <a:pt x="73" y="74"/>
                  </a:cubicBezTo>
                  <a:moveTo>
                    <a:pt x="81" y="60"/>
                  </a:moveTo>
                  <a:cubicBezTo>
                    <a:pt x="78" y="64"/>
                    <a:pt x="76" y="68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6" y="68"/>
                    <a:pt x="79" y="64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moveTo>
                    <a:pt x="89" y="47"/>
                  </a:moveTo>
                  <a:cubicBezTo>
                    <a:pt x="87" y="50"/>
                    <a:pt x="86" y="52"/>
                    <a:pt x="85" y="54"/>
                  </a:cubicBezTo>
                  <a:cubicBezTo>
                    <a:pt x="85" y="54"/>
                    <a:pt x="85" y="54"/>
                    <a:pt x="85" y="54"/>
                  </a:cubicBezTo>
                  <a:cubicBezTo>
                    <a:pt x="86" y="52"/>
                    <a:pt x="88" y="50"/>
                    <a:pt x="89" y="47"/>
                  </a:cubicBezTo>
                  <a:cubicBezTo>
                    <a:pt x="89" y="47"/>
                    <a:pt x="89" y="47"/>
                    <a:pt x="89" y="47"/>
                  </a:cubicBezTo>
                  <a:moveTo>
                    <a:pt x="91" y="44"/>
                  </a:moveTo>
                  <a:cubicBezTo>
                    <a:pt x="90" y="44"/>
                    <a:pt x="90" y="45"/>
                    <a:pt x="90" y="45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45"/>
                    <a:pt x="90" y="45"/>
                    <a:pt x="91" y="44"/>
                  </a:cubicBezTo>
                  <a:cubicBezTo>
                    <a:pt x="91" y="44"/>
                    <a:pt x="91" y="44"/>
                    <a:pt x="91" y="44"/>
                  </a:cubicBezTo>
                  <a:moveTo>
                    <a:pt x="94" y="39"/>
                  </a:moveTo>
                  <a:cubicBezTo>
                    <a:pt x="93" y="40"/>
                    <a:pt x="93" y="41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0"/>
                    <a:pt x="94" y="39"/>
                  </a:cubicBezTo>
                  <a:cubicBezTo>
                    <a:pt x="94" y="39"/>
                    <a:pt x="94" y="39"/>
                    <a:pt x="94" y="39"/>
                  </a:cubicBezTo>
                  <a:moveTo>
                    <a:pt x="95" y="36"/>
                  </a:move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6"/>
                  </a:cubicBezTo>
                  <a:moveTo>
                    <a:pt x="98" y="32"/>
                  </a:moveTo>
                  <a:cubicBezTo>
                    <a:pt x="98" y="32"/>
                    <a:pt x="98" y="32"/>
                    <a:pt x="97" y="33"/>
                  </a:cubicBezTo>
                  <a:cubicBezTo>
                    <a:pt x="98" y="33"/>
                    <a:pt x="98" y="33"/>
                    <a:pt x="98" y="33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moveTo>
                    <a:pt x="98" y="31"/>
                  </a:move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1"/>
                    <a:pt x="98" y="31"/>
                  </a:cubicBezTo>
                  <a:moveTo>
                    <a:pt x="100" y="28"/>
                  </a:moveTo>
                  <a:cubicBezTo>
                    <a:pt x="100" y="29"/>
                    <a:pt x="100" y="29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100" y="29"/>
                    <a:pt x="100" y="29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moveTo>
                    <a:pt x="102" y="26"/>
                  </a:moveTo>
                  <a:cubicBezTo>
                    <a:pt x="101" y="27"/>
                    <a:pt x="101" y="27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1" y="27"/>
                    <a:pt x="101" y="27"/>
                    <a:pt x="102" y="26"/>
                  </a:cubicBezTo>
                  <a:cubicBezTo>
                    <a:pt x="102" y="26"/>
                    <a:pt x="102" y="26"/>
                    <a:pt x="102" y="26"/>
                  </a:cubicBezTo>
                  <a:moveTo>
                    <a:pt x="110" y="12"/>
                  </a:moveTo>
                  <a:cubicBezTo>
                    <a:pt x="109" y="13"/>
                    <a:pt x="109" y="14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ubicBezTo>
                    <a:pt x="109" y="14"/>
                    <a:pt x="109" y="13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moveTo>
                    <a:pt x="116" y="1"/>
                  </a:moveTo>
                  <a:cubicBezTo>
                    <a:pt x="116" y="2"/>
                    <a:pt x="116" y="2"/>
                    <a:pt x="115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6" y="2"/>
                    <a:pt x="116" y="2"/>
                    <a:pt x="117" y="1"/>
                  </a:cubicBezTo>
                  <a:cubicBezTo>
                    <a:pt x="117" y="1"/>
                    <a:pt x="117" y="1"/>
                    <a:pt x="116" y="1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8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10598"/>
            <p:cNvSpPr>
              <a:spLocks noEditPoints="1"/>
            </p:cNvSpPr>
            <p:nvPr/>
          </p:nvSpPr>
          <p:spPr bwMode="auto">
            <a:xfrm>
              <a:off x="-674694" y="4925991"/>
              <a:ext cx="157164" cy="244474"/>
            </a:xfrm>
            <a:custGeom>
              <a:avLst/>
              <a:gdLst>
                <a:gd name="T0" fmla="*/ 5 w 42"/>
                <a:gd name="T1" fmla="*/ 65 h 65"/>
                <a:gd name="T2" fmla="*/ 6 w 42"/>
                <a:gd name="T3" fmla="*/ 65 h 65"/>
                <a:gd name="T4" fmla="*/ 0 w 42"/>
                <a:gd name="T5" fmla="*/ 61 h 65"/>
                <a:gd name="T6" fmla="*/ 0 w 42"/>
                <a:gd name="T7" fmla="*/ 62 h 65"/>
                <a:gd name="T8" fmla="*/ 0 w 42"/>
                <a:gd name="T9" fmla="*/ 61 h 65"/>
                <a:gd name="T10" fmla="*/ 8 w 42"/>
                <a:gd name="T11" fmla="*/ 59 h 65"/>
                <a:gd name="T12" fmla="*/ 9 w 42"/>
                <a:gd name="T13" fmla="*/ 60 h 65"/>
                <a:gd name="T14" fmla="*/ 9 w 42"/>
                <a:gd name="T15" fmla="*/ 59 h 65"/>
                <a:gd name="T16" fmla="*/ 9 w 42"/>
                <a:gd name="T17" fmla="*/ 59 h 65"/>
                <a:gd name="T18" fmla="*/ 9 w 42"/>
                <a:gd name="T19" fmla="*/ 59 h 65"/>
                <a:gd name="T20" fmla="*/ 4 w 42"/>
                <a:gd name="T21" fmla="*/ 56 h 65"/>
                <a:gd name="T22" fmla="*/ 4 w 42"/>
                <a:gd name="T23" fmla="*/ 56 h 65"/>
                <a:gd name="T24" fmla="*/ 4 w 42"/>
                <a:gd name="T25" fmla="*/ 56 h 65"/>
                <a:gd name="T26" fmla="*/ 4 w 42"/>
                <a:gd name="T27" fmla="*/ 56 h 65"/>
                <a:gd name="T28" fmla="*/ 4 w 42"/>
                <a:gd name="T29" fmla="*/ 56 h 65"/>
                <a:gd name="T30" fmla="*/ 14 w 42"/>
                <a:gd name="T31" fmla="*/ 51 h 65"/>
                <a:gd name="T32" fmla="*/ 14 w 42"/>
                <a:gd name="T33" fmla="*/ 51 h 65"/>
                <a:gd name="T34" fmla="*/ 14 w 42"/>
                <a:gd name="T35" fmla="*/ 51 h 65"/>
                <a:gd name="T36" fmla="*/ 14 w 42"/>
                <a:gd name="T37" fmla="*/ 50 h 65"/>
                <a:gd name="T38" fmla="*/ 15 w 42"/>
                <a:gd name="T39" fmla="*/ 50 h 65"/>
                <a:gd name="T40" fmla="*/ 9 w 42"/>
                <a:gd name="T41" fmla="*/ 48 h 65"/>
                <a:gd name="T42" fmla="*/ 9 w 42"/>
                <a:gd name="T43" fmla="*/ 48 h 65"/>
                <a:gd name="T44" fmla="*/ 9 w 42"/>
                <a:gd name="T45" fmla="*/ 48 h 65"/>
                <a:gd name="T46" fmla="*/ 9 w 42"/>
                <a:gd name="T47" fmla="*/ 47 h 65"/>
                <a:gd name="T48" fmla="*/ 10 w 42"/>
                <a:gd name="T49" fmla="*/ 47 h 65"/>
                <a:gd name="T50" fmla="*/ 18 w 42"/>
                <a:gd name="T51" fmla="*/ 42 h 65"/>
                <a:gd name="T52" fmla="*/ 18 w 42"/>
                <a:gd name="T53" fmla="*/ 44 h 65"/>
                <a:gd name="T54" fmla="*/ 18 w 42"/>
                <a:gd name="T55" fmla="*/ 42 h 65"/>
                <a:gd name="T56" fmla="*/ 19 w 42"/>
                <a:gd name="T57" fmla="*/ 42 h 65"/>
                <a:gd name="T58" fmla="*/ 20 w 42"/>
                <a:gd name="T59" fmla="*/ 41 h 65"/>
                <a:gd name="T60" fmla="*/ 14 w 42"/>
                <a:gd name="T61" fmla="*/ 40 h 65"/>
                <a:gd name="T62" fmla="*/ 14 w 42"/>
                <a:gd name="T63" fmla="*/ 41 h 65"/>
                <a:gd name="T64" fmla="*/ 14 w 42"/>
                <a:gd name="T65" fmla="*/ 40 h 65"/>
                <a:gd name="T66" fmla="*/ 20 w 42"/>
                <a:gd name="T67" fmla="*/ 40 h 65"/>
                <a:gd name="T68" fmla="*/ 21 w 42"/>
                <a:gd name="T69" fmla="*/ 39 h 65"/>
                <a:gd name="T70" fmla="*/ 15 w 42"/>
                <a:gd name="T71" fmla="*/ 38 h 65"/>
                <a:gd name="T72" fmla="*/ 15 w 42"/>
                <a:gd name="T73" fmla="*/ 39 h 65"/>
                <a:gd name="T74" fmla="*/ 15 w 42"/>
                <a:gd name="T75" fmla="*/ 38 h 65"/>
                <a:gd name="T76" fmla="*/ 15 w 42"/>
                <a:gd name="T77" fmla="*/ 38 h 65"/>
                <a:gd name="T78" fmla="*/ 15 w 42"/>
                <a:gd name="T79" fmla="*/ 38 h 65"/>
                <a:gd name="T80" fmla="*/ 16 w 42"/>
                <a:gd name="T81" fmla="*/ 36 h 65"/>
                <a:gd name="T82" fmla="*/ 16 w 42"/>
                <a:gd name="T83" fmla="*/ 37 h 65"/>
                <a:gd name="T84" fmla="*/ 16 w 42"/>
                <a:gd name="T85" fmla="*/ 36 h 65"/>
                <a:gd name="T86" fmla="*/ 26 w 42"/>
                <a:gd name="T87" fmla="*/ 30 h 65"/>
                <a:gd name="T88" fmla="*/ 29 w 42"/>
                <a:gd name="T89" fmla="*/ 27 h 65"/>
                <a:gd name="T90" fmla="*/ 24 w 42"/>
                <a:gd name="T91" fmla="*/ 24 h 65"/>
                <a:gd name="T92" fmla="*/ 22 w 42"/>
                <a:gd name="T93" fmla="*/ 28 h 65"/>
                <a:gd name="T94" fmla="*/ 24 w 42"/>
                <a:gd name="T95" fmla="*/ 24 h 65"/>
                <a:gd name="T96" fmla="*/ 33 w 42"/>
                <a:gd name="T97" fmla="*/ 17 h 65"/>
                <a:gd name="T98" fmla="*/ 31 w 42"/>
                <a:gd name="T99" fmla="*/ 23 h 65"/>
                <a:gd name="T100" fmla="*/ 34 w 42"/>
                <a:gd name="T101" fmla="*/ 18 h 65"/>
                <a:gd name="T102" fmla="*/ 29 w 42"/>
                <a:gd name="T103" fmla="*/ 15 h 65"/>
                <a:gd name="T104" fmla="*/ 26 w 42"/>
                <a:gd name="T105" fmla="*/ 20 h 65"/>
                <a:gd name="T106" fmla="*/ 29 w 42"/>
                <a:gd name="T107" fmla="*/ 15 h 65"/>
                <a:gd name="T108" fmla="*/ 37 w 42"/>
                <a:gd name="T109" fmla="*/ 9 h 65"/>
                <a:gd name="T110" fmla="*/ 41 w 42"/>
                <a:gd name="T111" fmla="*/ 3 h 65"/>
                <a:gd name="T112" fmla="*/ 41 w 42"/>
                <a:gd name="T113" fmla="*/ 2 h 65"/>
                <a:gd name="T114" fmla="*/ 37 w 42"/>
                <a:gd name="T115" fmla="*/ 2 h 65"/>
                <a:gd name="T116" fmla="*/ 35 w 42"/>
                <a:gd name="T117" fmla="*/ 7 h 65"/>
                <a:gd name="T118" fmla="*/ 39 w 42"/>
                <a:gd name="T11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" h="65">
                  <a:moveTo>
                    <a:pt x="5" y="65"/>
                  </a:move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moveTo>
                    <a:pt x="0" y="61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0" y="62"/>
                    <a:pt x="1" y="62"/>
                  </a:cubicBezTo>
                  <a:cubicBezTo>
                    <a:pt x="0" y="62"/>
                    <a:pt x="0" y="62"/>
                    <a:pt x="0" y="61"/>
                  </a:cubicBezTo>
                  <a:moveTo>
                    <a:pt x="9" y="59"/>
                  </a:moveTo>
                  <a:cubicBezTo>
                    <a:pt x="9" y="59"/>
                    <a:pt x="8" y="59"/>
                    <a:pt x="8" y="59"/>
                  </a:cubicBezTo>
                  <a:cubicBezTo>
                    <a:pt x="8" y="59"/>
                    <a:pt x="9" y="59"/>
                    <a:pt x="9" y="59"/>
                  </a:cubicBezTo>
                  <a:cubicBezTo>
                    <a:pt x="9" y="59"/>
                    <a:pt x="9" y="59"/>
                    <a:pt x="9" y="60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moveTo>
                    <a:pt x="9" y="58"/>
                  </a:moveTo>
                  <a:cubicBezTo>
                    <a:pt x="9" y="58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8"/>
                    <a:pt x="9" y="58"/>
                  </a:cubicBezTo>
                  <a:moveTo>
                    <a:pt x="4" y="56"/>
                  </a:moveTo>
                  <a:cubicBezTo>
                    <a:pt x="4" y="56"/>
                    <a:pt x="3" y="56"/>
                    <a:pt x="3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moveTo>
                    <a:pt x="4" y="55"/>
                  </a:moveTo>
                  <a:cubicBezTo>
                    <a:pt x="4" y="55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5"/>
                    <a:pt x="4" y="55"/>
                    <a:pt x="4" y="55"/>
                  </a:cubicBezTo>
                  <a:moveTo>
                    <a:pt x="14" y="51"/>
                  </a:move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moveTo>
                    <a:pt x="14" y="50"/>
                  </a:move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4" y="50"/>
                    <a:pt x="14" y="50"/>
                    <a:pt x="14" y="50"/>
                  </a:cubicBezTo>
                  <a:moveTo>
                    <a:pt x="9" y="48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moveTo>
                    <a:pt x="9" y="47"/>
                  </a:moveTo>
                  <a:cubicBezTo>
                    <a:pt x="9" y="47"/>
                    <a:pt x="9" y="47"/>
                    <a:pt x="9" y="47"/>
                  </a:cubicBezTo>
                  <a:cubicBezTo>
                    <a:pt x="9" y="47"/>
                    <a:pt x="9" y="47"/>
                    <a:pt x="10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9" y="47"/>
                    <a:pt x="9" y="47"/>
                  </a:cubicBezTo>
                  <a:moveTo>
                    <a:pt x="18" y="42"/>
                  </a:move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4"/>
                    <a:pt x="18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3"/>
                    <a:pt x="19" y="43"/>
                    <a:pt x="18" y="42"/>
                  </a:cubicBezTo>
                  <a:moveTo>
                    <a:pt x="19" y="41"/>
                  </a:moveTo>
                  <a:cubicBezTo>
                    <a:pt x="19" y="41"/>
                    <a:pt x="19" y="42"/>
                    <a:pt x="19" y="42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9" y="42"/>
                    <a:pt x="20" y="41"/>
                    <a:pt x="20" y="41"/>
                  </a:cubicBezTo>
                  <a:cubicBezTo>
                    <a:pt x="20" y="41"/>
                    <a:pt x="20" y="41"/>
                    <a:pt x="19" y="41"/>
                  </a:cubicBezTo>
                  <a:moveTo>
                    <a:pt x="14" y="40"/>
                  </a:moveTo>
                  <a:cubicBezTo>
                    <a:pt x="14" y="40"/>
                    <a:pt x="14" y="4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4" y="40"/>
                    <a:pt x="14" y="40"/>
                  </a:cubicBezTo>
                  <a:moveTo>
                    <a:pt x="20" y="39"/>
                  </a:moveTo>
                  <a:cubicBezTo>
                    <a:pt x="20" y="39"/>
                    <a:pt x="20" y="40"/>
                    <a:pt x="20" y="40"/>
                  </a:cubicBezTo>
                  <a:cubicBezTo>
                    <a:pt x="20" y="40"/>
                    <a:pt x="20" y="40"/>
                    <a:pt x="21" y="40"/>
                  </a:cubicBezTo>
                  <a:cubicBezTo>
                    <a:pt x="21" y="40"/>
                    <a:pt x="21" y="40"/>
                    <a:pt x="21" y="39"/>
                  </a:cubicBezTo>
                  <a:cubicBezTo>
                    <a:pt x="21" y="39"/>
                    <a:pt x="21" y="39"/>
                    <a:pt x="20" y="39"/>
                  </a:cubicBezTo>
                  <a:moveTo>
                    <a:pt x="15" y="38"/>
                  </a:move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moveTo>
                    <a:pt x="16" y="36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6"/>
                  </a:cubicBezTo>
                  <a:moveTo>
                    <a:pt x="28" y="26"/>
                  </a:moveTo>
                  <a:cubicBezTo>
                    <a:pt x="27" y="27"/>
                    <a:pt x="26" y="29"/>
                    <a:pt x="26" y="30"/>
                  </a:cubicBezTo>
                  <a:cubicBezTo>
                    <a:pt x="26" y="30"/>
                    <a:pt x="26" y="31"/>
                    <a:pt x="26" y="31"/>
                  </a:cubicBezTo>
                  <a:cubicBezTo>
                    <a:pt x="27" y="29"/>
                    <a:pt x="28" y="28"/>
                    <a:pt x="29" y="27"/>
                  </a:cubicBezTo>
                  <a:cubicBezTo>
                    <a:pt x="28" y="26"/>
                    <a:pt x="28" y="26"/>
                    <a:pt x="28" y="26"/>
                  </a:cubicBezTo>
                  <a:moveTo>
                    <a:pt x="24" y="24"/>
                  </a:moveTo>
                  <a:cubicBezTo>
                    <a:pt x="21" y="28"/>
                    <a:pt x="21" y="28"/>
                    <a:pt x="21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7"/>
                    <a:pt x="23" y="26"/>
                    <a:pt x="24" y="25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moveTo>
                    <a:pt x="33" y="17"/>
                  </a:moveTo>
                  <a:cubicBezTo>
                    <a:pt x="32" y="19"/>
                    <a:pt x="31" y="21"/>
                    <a:pt x="30" y="22"/>
                  </a:cubicBezTo>
                  <a:cubicBezTo>
                    <a:pt x="30" y="23"/>
                    <a:pt x="31" y="23"/>
                    <a:pt x="31" y="23"/>
                  </a:cubicBezTo>
                  <a:cubicBezTo>
                    <a:pt x="32" y="21"/>
                    <a:pt x="32" y="20"/>
                    <a:pt x="33" y="18"/>
                  </a:cubicBezTo>
                  <a:cubicBezTo>
                    <a:pt x="33" y="18"/>
                    <a:pt x="34" y="18"/>
                    <a:pt x="34" y="18"/>
                  </a:cubicBezTo>
                  <a:cubicBezTo>
                    <a:pt x="33" y="18"/>
                    <a:pt x="33" y="18"/>
                    <a:pt x="33" y="17"/>
                  </a:cubicBezTo>
                  <a:moveTo>
                    <a:pt x="29" y="15"/>
                  </a:moveTo>
                  <a:cubicBezTo>
                    <a:pt x="26" y="20"/>
                    <a:pt x="26" y="20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5"/>
                    <a:pt x="29" y="15"/>
                    <a:pt x="29" y="15"/>
                  </a:cubicBezTo>
                  <a:moveTo>
                    <a:pt x="41" y="2"/>
                  </a:moveTo>
                  <a:cubicBezTo>
                    <a:pt x="40" y="4"/>
                    <a:pt x="39" y="7"/>
                    <a:pt x="37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9" y="7"/>
                    <a:pt x="40" y="5"/>
                    <a:pt x="41" y="3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1" y="2"/>
                    <a:pt x="41" y="2"/>
                    <a:pt x="41" y="2"/>
                  </a:cubicBezTo>
                  <a:moveTo>
                    <a:pt x="39" y="0"/>
                  </a:moveTo>
                  <a:cubicBezTo>
                    <a:pt x="37" y="2"/>
                    <a:pt x="37" y="2"/>
                    <a:pt x="37" y="2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7" y="5"/>
                    <a:pt x="38" y="2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599"/>
            <p:cNvSpPr>
              <a:spLocks noEditPoints="1"/>
            </p:cNvSpPr>
            <p:nvPr/>
          </p:nvSpPr>
          <p:spPr bwMode="auto">
            <a:xfrm>
              <a:off x="-677869" y="4918055"/>
              <a:ext cx="60326" cy="34925"/>
            </a:xfrm>
            <a:custGeom>
              <a:avLst/>
              <a:gdLst>
                <a:gd name="T0" fmla="*/ 0 w 16"/>
                <a:gd name="T1" fmla="*/ 7 h 9"/>
                <a:gd name="T2" fmla="*/ 0 w 16"/>
                <a:gd name="T3" fmla="*/ 9 h 9"/>
                <a:gd name="T4" fmla="*/ 1 w 16"/>
                <a:gd name="T5" fmla="*/ 7 h 9"/>
                <a:gd name="T6" fmla="*/ 0 w 16"/>
                <a:gd name="T7" fmla="*/ 7 h 9"/>
                <a:gd name="T8" fmla="*/ 2 w 16"/>
                <a:gd name="T9" fmla="*/ 5 h 9"/>
                <a:gd name="T10" fmla="*/ 1 w 16"/>
                <a:gd name="T11" fmla="*/ 6 h 9"/>
                <a:gd name="T12" fmla="*/ 1 w 16"/>
                <a:gd name="T13" fmla="*/ 6 h 9"/>
                <a:gd name="T14" fmla="*/ 2 w 16"/>
                <a:gd name="T15" fmla="*/ 5 h 9"/>
                <a:gd name="T16" fmla="*/ 16 w 16"/>
                <a:gd name="T17" fmla="*/ 0 h 9"/>
                <a:gd name="T18" fmla="*/ 16 w 16"/>
                <a:gd name="T19" fmla="*/ 0 h 9"/>
                <a:gd name="T20" fmla="*/ 16 w 16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0" y="7"/>
                  </a:moveTo>
                  <a:cubicBezTo>
                    <a:pt x="0" y="7"/>
                    <a:pt x="0" y="8"/>
                    <a:pt x="0" y="9"/>
                  </a:cubicBezTo>
                  <a:cubicBezTo>
                    <a:pt x="0" y="8"/>
                    <a:pt x="0" y="8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moveTo>
                    <a:pt x="2" y="5"/>
                  </a:moveTo>
                  <a:cubicBezTo>
                    <a:pt x="1" y="5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5"/>
                    <a:pt x="2" y="5"/>
                  </a:cubicBezTo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600"/>
            <p:cNvSpPr>
              <a:spLocks/>
            </p:cNvSpPr>
            <p:nvPr/>
          </p:nvSpPr>
          <p:spPr bwMode="auto">
            <a:xfrm>
              <a:off x="-677869" y="494186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10601"/>
            <p:cNvSpPr>
              <a:spLocks/>
            </p:cNvSpPr>
            <p:nvPr/>
          </p:nvSpPr>
          <p:spPr bwMode="auto">
            <a:xfrm>
              <a:off x="-1165237" y="5129191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602"/>
            <p:cNvSpPr>
              <a:spLocks/>
            </p:cNvSpPr>
            <p:nvPr/>
          </p:nvSpPr>
          <p:spPr bwMode="auto">
            <a:xfrm>
              <a:off x="-1165237" y="513236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603"/>
            <p:cNvSpPr>
              <a:spLocks noEditPoints="1"/>
            </p:cNvSpPr>
            <p:nvPr/>
          </p:nvSpPr>
          <p:spPr bwMode="auto">
            <a:xfrm>
              <a:off x="-1203337" y="5308579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604"/>
            <p:cNvSpPr>
              <a:spLocks noEditPoints="1"/>
            </p:cNvSpPr>
            <p:nvPr/>
          </p:nvSpPr>
          <p:spPr bwMode="auto">
            <a:xfrm>
              <a:off x="-1203337" y="5308579"/>
              <a:ext cx="15875" cy="7937"/>
            </a:xfrm>
            <a:custGeom>
              <a:avLst/>
              <a:gdLst>
                <a:gd name="T0" fmla="*/ 2 w 4"/>
                <a:gd name="T1" fmla="*/ 1 h 2"/>
                <a:gd name="T2" fmla="*/ 2 w 4"/>
                <a:gd name="T3" fmla="*/ 1 h 2"/>
                <a:gd name="T4" fmla="*/ 3 w 4"/>
                <a:gd name="T5" fmla="*/ 1 h 2"/>
                <a:gd name="T6" fmla="*/ 2 w 4"/>
                <a:gd name="T7" fmla="*/ 1 h 2"/>
                <a:gd name="T8" fmla="*/ 2 w 4"/>
                <a:gd name="T9" fmla="*/ 1 h 2"/>
                <a:gd name="T10" fmla="*/ 2 w 4"/>
                <a:gd name="T11" fmla="*/ 1 h 2"/>
                <a:gd name="T12" fmla="*/ 2 w 4"/>
                <a:gd name="T13" fmla="*/ 1 h 2"/>
                <a:gd name="T14" fmla="*/ 2 w 4"/>
                <a:gd name="T15" fmla="*/ 1 h 2"/>
                <a:gd name="T16" fmla="*/ 1 w 4"/>
                <a:gd name="T17" fmla="*/ 1 h 2"/>
                <a:gd name="T18" fmla="*/ 1 w 4"/>
                <a:gd name="T19" fmla="*/ 1 h 2"/>
                <a:gd name="T20" fmla="*/ 4 w 4"/>
                <a:gd name="T21" fmla="*/ 2 h 2"/>
                <a:gd name="T22" fmla="*/ 2 w 4"/>
                <a:gd name="T23" fmla="*/ 1 h 2"/>
                <a:gd name="T24" fmla="*/ 2 w 4"/>
                <a:gd name="T25" fmla="*/ 1 h 2"/>
                <a:gd name="T26" fmla="*/ 1 w 4"/>
                <a:gd name="T27" fmla="*/ 1 h 2"/>
                <a:gd name="T28" fmla="*/ 0 w 4"/>
                <a:gd name="T29" fmla="*/ 0 h 2"/>
                <a:gd name="T30" fmla="*/ 0 w 4"/>
                <a:gd name="T31" fmla="*/ 0 h 2"/>
                <a:gd name="T32" fmla="*/ 1 w 4"/>
                <a:gd name="T33" fmla="*/ 0 h 2"/>
                <a:gd name="T34" fmla="*/ 1 w 4"/>
                <a:gd name="T35" fmla="*/ 0 h 2"/>
                <a:gd name="T36" fmla="*/ 0 w 4"/>
                <a:gd name="T3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" h="2"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4" y="2"/>
                  </a:cubicBezTo>
                  <a:cubicBezTo>
                    <a:pt x="3" y="2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05"/>
            <p:cNvSpPr>
              <a:spLocks noEditPoints="1"/>
            </p:cNvSpPr>
            <p:nvPr/>
          </p:nvSpPr>
          <p:spPr bwMode="auto">
            <a:xfrm>
              <a:off x="-1176350" y="5322867"/>
              <a:ext cx="471493" cy="746122"/>
            </a:xfrm>
            <a:custGeom>
              <a:avLst/>
              <a:gdLst>
                <a:gd name="T0" fmla="*/ 1 w 126"/>
                <a:gd name="T1" fmla="*/ 196 h 199"/>
                <a:gd name="T2" fmla="*/ 0 w 126"/>
                <a:gd name="T3" fmla="*/ 199 h 199"/>
                <a:gd name="T4" fmla="*/ 3 w 126"/>
                <a:gd name="T5" fmla="*/ 195 h 199"/>
                <a:gd name="T6" fmla="*/ 7 w 126"/>
                <a:gd name="T7" fmla="*/ 188 h 199"/>
                <a:gd name="T8" fmla="*/ 8 w 126"/>
                <a:gd name="T9" fmla="*/ 187 h 199"/>
                <a:gd name="T10" fmla="*/ 10 w 126"/>
                <a:gd name="T11" fmla="*/ 183 h 199"/>
                <a:gd name="T12" fmla="*/ 16 w 126"/>
                <a:gd name="T13" fmla="*/ 175 h 199"/>
                <a:gd name="T14" fmla="*/ 16 w 126"/>
                <a:gd name="T15" fmla="*/ 175 h 199"/>
                <a:gd name="T16" fmla="*/ 18 w 126"/>
                <a:gd name="T17" fmla="*/ 171 h 199"/>
                <a:gd name="T18" fmla="*/ 18 w 126"/>
                <a:gd name="T19" fmla="*/ 171 h 199"/>
                <a:gd name="T20" fmla="*/ 20 w 126"/>
                <a:gd name="T21" fmla="*/ 167 h 199"/>
                <a:gd name="T22" fmla="*/ 21 w 126"/>
                <a:gd name="T23" fmla="*/ 166 h 199"/>
                <a:gd name="T24" fmla="*/ 21 w 126"/>
                <a:gd name="T25" fmla="*/ 166 h 199"/>
                <a:gd name="T26" fmla="*/ 24 w 126"/>
                <a:gd name="T27" fmla="*/ 161 h 199"/>
                <a:gd name="T28" fmla="*/ 25 w 126"/>
                <a:gd name="T29" fmla="*/ 161 h 199"/>
                <a:gd name="T30" fmla="*/ 30 w 126"/>
                <a:gd name="T31" fmla="*/ 152 h 199"/>
                <a:gd name="T32" fmla="*/ 42 w 126"/>
                <a:gd name="T33" fmla="*/ 133 h 199"/>
                <a:gd name="T34" fmla="*/ 42 w 126"/>
                <a:gd name="T35" fmla="*/ 133 h 199"/>
                <a:gd name="T36" fmla="*/ 49 w 126"/>
                <a:gd name="T37" fmla="*/ 123 h 199"/>
                <a:gd name="T38" fmla="*/ 50 w 126"/>
                <a:gd name="T39" fmla="*/ 120 h 199"/>
                <a:gd name="T40" fmla="*/ 51 w 126"/>
                <a:gd name="T41" fmla="*/ 119 h 199"/>
                <a:gd name="T42" fmla="*/ 52 w 126"/>
                <a:gd name="T43" fmla="*/ 117 h 199"/>
                <a:gd name="T44" fmla="*/ 52 w 126"/>
                <a:gd name="T45" fmla="*/ 117 h 199"/>
                <a:gd name="T46" fmla="*/ 54 w 126"/>
                <a:gd name="T47" fmla="*/ 114 h 199"/>
                <a:gd name="T48" fmla="*/ 54 w 126"/>
                <a:gd name="T49" fmla="*/ 114 h 199"/>
                <a:gd name="T50" fmla="*/ 54 w 126"/>
                <a:gd name="T51" fmla="*/ 113 h 199"/>
                <a:gd name="T52" fmla="*/ 56 w 126"/>
                <a:gd name="T53" fmla="*/ 110 h 199"/>
                <a:gd name="T54" fmla="*/ 56 w 126"/>
                <a:gd name="T55" fmla="*/ 110 h 199"/>
                <a:gd name="T56" fmla="*/ 57 w 126"/>
                <a:gd name="T57" fmla="*/ 109 h 199"/>
                <a:gd name="T58" fmla="*/ 58 w 126"/>
                <a:gd name="T59" fmla="*/ 108 h 199"/>
                <a:gd name="T60" fmla="*/ 59 w 126"/>
                <a:gd name="T61" fmla="*/ 106 h 199"/>
                <a:gd name="T62" fmla="*/ 62 w 126"/>
                <a:gd name="T63" fmla="*/ 101 h 199"/>
                <a:gd name="T64" fmla="*/ 62 w 126"/>
                <a:gd name="T65" fmla="*/ 101 h 199"/>
                <a:gd name="T66" fmla="*/ 66 w 126"/>
                <a:gd name="T67" fmla="*/ 95 h 199"/>
                <a:gd name="T68" fmla="*/ 66 w 126"/>
                <a:gd name="T69" fmla="*/ 95 h 199"/>
                <a:gd name="T70" fmla="*/ 69 w 126"/>
                <a:gd name="T71" fmla="*/ 89 h 199"/>
                <a:gd name="T72" fmla="*/ 74 w 126"/>
                <a:gd name="T73" fmla="*/ 82 h 199"/>
                <a:gd name="T74" fmla="*/ 74 w 126"/>
                <a:gd name="T75" fmla="*/ 82 h 199"/>
                <a:gd name="T76" fmla="*/ 76 w 126"/>
                <a:gd name="T77" fmla="*/ 80 h 199"/>
                <a:gd name="T78" fmla="*/ 82 w 126"/>
                <a:gd name="T79" fmla="*/ 71 h 199"/>
                <a:gd name="T80" fmla="*/ 90 w 126"/>
                <a:gd name="T81" fmla="*/ 57 h 199"/>
                <a:gd name="T82" fmla="*/ 99 w 126"/>
                <a:gd name="T83" fmla="*/ 42 h 199"/>
                <a:gd name="T84" fmla="*/ 99 w 126"/>
                <a:gd name="T85" fmla="*/ 42 h 199"/>
                <a:gd name="T86" fmla="*/ 102 w 126"/>
                <a:gd name="T87" fmla="*/ 39 h 199"/>
                <a:gd name="T88" fmla="*/ 104 w 126"/>
                <a:gd name="T89" fmla="*/ 36 h 199"/>
                <a:gd name="T90" fmla="*/ 105 w 126"/>
                <a:gd name="T91" fmla="*/ 33 h 199"/>
                <a:gd name="T92" fmla="*/ 109 w 126"/>
                <a:gd name="T93" fmla="*/ 26 h 199"/>
                <a:gd name="T94" fmla="*/ 109 w 126"/>
                <a:gd name="T95" fmla="*/ 26 h 199"/>
                <a:gd name="T96" fmla="*/ 112 w 126"/>
                <a:gd name="T97" fmla="*/ 22 h 199"/>
                <a:gd name="T98" fmla="*/ 113 w 126"/>
                <a:gd name="T99" fmla="*/ 21 h 199"/>
                <a:gd name="T100" fmla="*/ 117 w 126"/>
                <a:gd name="T101" fmla="*/ 14 h 199"/>
                <a:gd name="T102" fmla="*/ 121 w 126"/>
                <a:gd name="T103" fmla="*/ 8 h 199"/>
                <a:gd name="T104" fmla="*/ 121 w 126"/>
                <a:gd name="T105" fmla="*/ 8 h 199"/>
                <a:gd name="T106" fmla="*/ 121 w 126"/>
                <a:gd name="T107" fmla="*/ 7 h 199"/>
                <a:gd name="T108" fmla="*/ 122 w 126"/>
                <a:gd name="T109" fmla="*/ 7 h 199"/>
                <a:gd name="T110" fmla="*/ 122 w 126"/>
                <a:gd name="T111" fmla="*/ 6 h 199"/>
                <a:gd name="T112" fmla="*/ 124 w 126"/>
                <a:gd name="T113" fmla="*/ 3 h 199"/>
                <a:gd name="T114" fmla="*/ 124 w 126"/>
                <a:gd name="T115" fmla="*/ 3 h 199"/>
                <a:gd name="T116" fmla="*/ 126 w 126"/>
                <a:gd name="T117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6" h="199">
                  <a:moveTo>
                    <a:pt x="3" y="195"/>
                  </a:moveTo>
                  <a:cubicBezTo>
                    <a:pt x="2" y="195"/>
                    <a:pt x="2" y="196"/>
                    <a:pt x="1" y="196"/>
                  </a:cubicBezTo>
                  <a:cubicBezTo>
                    <a:pt x="2" y="196"/>
                    <a:pt x="2" y="196"/>
                    <a:pt x="2" y="196"/>
                  </a:cubicBezTo>
                  <a:cubicBezTo>
                    <a:pt x="2" y="196"/>
                    <a:pt x="1" y="196"/>
                    <a:pt x="1" y="196"/>
                  </a:cubicBezTo>
                  <a:cubicBezTo>
                    <a:pt x="1" y="197"/>
                    <a:pt x="1" y="197"/>
                    <a:pt x="1" y="197"/>
                  </a:cubicBezTo>
                  <a:cubicBezTo>
                    <a:pt x="0" y="198"/>
                    <a:pt x="0" y="198"/>
                    <a:pt x="0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1" y="199"/>
                    <a:pt x="1" y="198"/>
                    <a:pt x="1" y="198"/>
                  </a:cubicBezTo>
                  <a:cubicBezTo>
                    <a:pt x="1" y="197"/>
                    <a:pt x="2" y="197"/>
                    <a:pt x="2" y="196"/>
                  </a:cubicBezTo>
                  <a:cubicBezTo>
                    <a:pt x="2" y="196"/>
                    <a:pt x="2" y="195"/>
                    <a:pt x="3" y="195"/>
                  </a:cubicBezTo>
                  <a:cubicBezTo>
                    <a:pt x="3" y="195"/>
                    <a:pt x="3" y="195"/>
                    <a:pt x="3" y="195"/>
                  </a:cubicBezTo>
                  <a:moveTo>
                    <a:pt x="7" y="188"/>
                  </a:moveTo>
                  <a:cubicBezTo>
                    <a:pt x="6" y="190"/>
                    <a:pt x="4" y="192"/>
                    <a:pt x="3" y="194"/>
                  </a:cubicBezTo>
                  <a:cubicBezTo>
                    <a:pt x="3" y="194"/>
                    <a:pt x="3" y="194"/>
                    <a:pt x="3" y="194"/>
                  </a:cubicBezTo>
                  <a:cubicBezTo>
                    <a:pt x="4" y="192"/>
                    <a:pt x="6" y="190"/>
                    <a:pt x="7" y="188"/>
                  </a:cubicBezTo>
                  <a:cubicBezTo>
                    <a:pt x="7" y="188"/>
                    <a:pt x="7" y="188"/>
                    <a:pt x="7" y="188"/>
                  </a:cubicBezTo>
                  <a:moveTo>
                    <a:pt x="9" y="185"/>
                  </a:moveTo>
                  <a:cubicBezTo>
                    <a:pt x="9" y="186"/>
                    <a:pt x="8" y="186"/>
                    <a:pt x="8" y="187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8" y="186"/>
                    <a:pt x="9" y="186"/>
                    <a:pt x="9" y="185"/>
                  </a:cubicBezTo>
                  <a:cubicBezTo>
                    <a:pt x="9" y="185"/>
                    <a:pt x="9" y="185"/>
                    <a:pt x="9" y="185"/>
                  </a:cubicBezTo>
                  <a:moveTo>
                    <a:pt x="14" y="178"/>
                  </a:moveTo>
                  <a:cubicBezTo>
                    <a:pt x="12" y="180"/>
                    <a:pt x="11" y="182"/>
                    <a:pt x="10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0"/>
                    <a:pt x="14" y="178"/>
                  </a:cubicBezTo>
                  <a:cubicBezTo>
                    <a:pt x="14" y="178"/>
                    <a:pt x="14" y="178"/>
                    <a:pt x="14" y="178"/>
                  </a:cubicBezTo>
                  <a:moveTo>
                    <a:pt x="16" y="175"/>
                  </a:moveTo>
                  <a:cubicBezTo>
                    <a:pt x="15" y="175"/>
                    <a:pt x="15" y="176"/>
                    <a:pt x="14" y="177"/>
                  </a:cubicBezTo>
                  <a:cubicBezTo>
                    <a:pt x="14" y="177"/>
                    <a:pt x="14" y="177"/>
                    <a:pt x="14" y="177"/>
                  </a:cubicBezTo>
                  <a:cubicBezTo>
                    <a:pt x="15" y="176"/>
                    <a:pt x="15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moveTo>
                    <a:pt x="18" y="171"/>
                  </a:moveTo>
                  <a:cubicBezTo>
                    <a:pt x="18" y="171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1"/>
                    <a:pt x="18" y="171"/>
                  </a:cubicBezTo>
                  <a:cubicBezTo>
                    <a:pt x="18" y="171"/>
                    <a:pt x="18" y="171"/>
                    <a:pt x="18" y="171"/>
                  </a:cubicBezTo>
                  <a:moveTo>
                    <a:pt x="19" y="170"/>
                  </a:moveTo>
                  <a:cubicBezTo>
                    <a:pt x="18" y="170"/>
                    <a:pt x="18" y="171"/>
                    <a:pt x="18" y="171"/>
                  </a:cubicBezTo>
                  <a:cubicBezTo>
                    <a:pt x="18" y="171"/>
                    <a:pt x="18" y="171"/>
                    <a:pt x="18" y="171"/>
                  </a:cubicBezTo>
                  <a:cubicBezTo>
                    <a:pt x="18" y="171"/>
                    <a:pt x="19" y="170"/>
                    <a:pt x="19" y="170"/>
                  </a:cubicBezTo>
                  <a:cubicBezTo>
                    <a:pt x="19" y="170"/>
                    <a:pt x="19" y="170"/>
                    <a:pt x="19" y="170"/>
                  </a:cubicBezTo>
                  <a:moveTo>
                    <a:pt x="21" y="167"/>
                  </a:moveTo>
                  <a:cubicBezTo>
                    <a:pt x="21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7"/>
                    <a:pt x="21" y="167"/>
                    <a:pt x="21" y="167"/>
                  </a:cubicBezTo>
                  <a:moveTo>
                    <a:pt x="21" y="166"/>
                  </a:moveTo>
                  <a:cubicBezTo>
                    <a:pt x="21" y="166"/>
                    <a:pt x="21" y="166"/>
                    <a:pt x="21" y="166"/>
                  </a:cubicBezTo>
                  <a:cubicBezTo>
                    <a:pt x="21" y="166"/>
                    <a:pt x="21" y="167"/>
                    <a:pt x="21" y="167"/>
                  </a:cubicBezTo>
                  <a:cubicBezTo>
                    <a:pt x="21" y="166"/>
                    <a:pt x="21" y="166"/>
                    <a:pt x="22" y="166"/>
                  </a:cubicBezTo>
                  <a:cubicBezTo>
                    <a:pt x="22" y="166"/>
                    <a:pt x="21" y="166"/>
                    <a:pt x="21" y="166"/>
                  </a:cubicBezTo>
                  <a:moveTo>
                    <a:pt x="24" y="161"/>
                  </a:moveTo>
                  <a:cubicBezTo>
                    <a:pt x="24" y="161"/>
                    <a:pt x="24" y="161"/>
                    <a:pt x="24" y="16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24" y="161"/>
                    <a:pt x="24" y="161"/>
                    <a:pt x="24" y="161"/>
                  </a:cubicBezTo>
                  <a:cubicBezTo>
                    <a:pt x="24" y="161"/>
                    <a:pt x="24" y="161"/>
                    <a:pt x="24" y="161"/>
                  </a:cubicBezTo>
                  <a:moveTo>
                    <a:pt x="29" y="154"/>
                  </a:moveTo>
                  <a:cubicBezTo>
                    <a:pt x="27" y="156"/>
                    <a:pt x="26" y="158"/>
                    <a:pt x="25" y="160"/>
                  </a:cubicBezTo>
                  <a:cubicBezTo>
                    <a:pt x="25" y="161"/>
                    <a:pt x="25" y="161"/>
                    <a:pt x="25" y="161"/>
                  </a:cubicBezTo>
                  <a:cubicBezTo>
                    <a:pt x="26" y="158"/>
                    <a:pt x="28" y="156"/>
                    <a:pt x="29" y="154"/>
                  </a:cubicBezTo>
                  <a:cubicBezTo>
                    <a:pt x="29" y="154"/>
                    <a:pt x="29" y="154"/>
                    <a:pt x="29" y="154"/>
                  </a:cubicBezTo>
                  <a:moveTo>
                    <a:pt x="34" y="146"/>
                  </a:moveTo>
                  <a:cubicBezTo>
                    <a:pt x="33" y="148"/>
                    <a:pt x="32" y="150"/>
                    <a:pt x="30" y="152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0"/>
                    <a:pt x="33" y="148"/>
                    <a:pt x="34" y="146"/>
                  </a:cubicBezTo>
                  <a:cubicBezTo>
                    <a:pt x="34" y="146"/>
                    <a:pt x="34" y="146"/>
                    <a:pt x="34" y="146"/>
                  </a:cubicBezTo>
                  <a:moveTo>
                    <a:pt x="42" y="133"/>
                  </a:moveTo>
                  <a:cubicBezTo>
                    <a:pt x="40" y="136"/>
                    <a:pt x="38" y="139"/>
                    <a:pt x="36" y="142"/>
                  </a:cubicBezTo>
                  <a:cubicBezTo>
                    <a:pt x="36" y="142"/>
                    <a:pt x="36" y="142"/>
                    <a:pt x="36" y="142"/>
                  </a:cubicBezTo>
                  <a:cubicBezTo>
                    <a:pt x="38" y="139"/>
                    <a:pt x="40" y="136"/>
                    <a:pt x="42" y="133"/>
                  </a:cubicBezTo>
                  <a:cubicBezTo>
                    <a:pt x="42" y="133"/>
                    <a:pt x="42" y="133"/>
                    <a:pt x="42" y="133"/>
                  </a:cubicBezTo>
                  <a:moveTo>
                    <a:pt x="49" y="123"/>
                  </a:moveTo>
                  <a:cubicBezTo>
                    <a:pt x="47" y="125"/>
                    <a:pt x="45" y="128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28"/>
                    <a:pt x="47" y="125"/>
                    <a:pt x="49" y="123"/>
                  </a:cubicBezTo>
                  <a:cubicBezTo>
                    <a:pt x="49" y="123"/>
                    <a:pt x="49" y="123"/>
                    <a:pt x="49" y="123"/>
                  </a:cubicBezTo>
                  <a:moveTo>
                    <a:pt x="51" y="119"/>
                  </a:moveTo>
                  <a:cubicBezTo>
                    <a:pt x="50" y="120"/>
                    <a:pt x="50" y="120"/>
                    <a:pt x="50" y="120"/>
                  </a:cubicBezTo>
                  <a:cubicBezTo>
                    <a:pt x="50" y="120"/>
                    <a:pt x="50" y="120"/>
                    <a:pt x="50" y="120"/>
                  </a:cubicBezTo>
                  <a:cubicBezTo>
                    <a:pt x="50" y="120"/>
                    <a:pt x="51" y="120"/>
                    <a:pt x="51" y="120"/>
                  </a:cubicBezTo>
                  <a:cubicBezTo>
                    <a:pt x="51" y="119"/>
                    <a:pt x="51" y="119"/>
                    <a:pt x="51" y="119"/>
                  </a:cubicBezTo>
                  <a:moveTo>
                    <a:pt x="51" y="118"/>
                  </a:moveTo>
                  <a:cubicBezTo>
                    <a:pt x="51" y="118"/>
                    <a:pt x="51" y="119"/>
                    <a:pt x="51" y="119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9"/>
                    <a:pt x="51" y="119"/>
                    <a:pt x="52" y="118"/>
                  </a:cubicBezTo>
                  <a:cubicBezTo>
                    <a:pt x="52" y="118"/>
                    <a:pt x="52" y="118"/>
                    <a:pt x="51" y="118"/>
                  </a:cubicBezTo>
                  <a:moveTo>
                    <a:pt x="52" y="117"/>
                  </a:moveTo>
                  <a:cubicBezTo>
                    <a:pt x="52" y="118"/>
                    <a:pt x="52" y="118"/>
                    <a:pt x="51" y="118"/>
                  </a:cubicBezTo>
                  <a:cubicBezTo>
                    <a:pt x="52" y="118"/>
                    <a:pt x="52" y="118"/>
                    <a:pt x="52" y="118"/>
                  </a:cubicBezTo>
                  <a:cubicBezTo>
                    <a:pt x="52" y="118"/>
                    <a:pt x="52" y="118"/>
                    <a:pt x="52" y="117"/>
                  </a:cubicBezTo>
                  <a:cubicBezTo>
                    <a:pt x="52" y="117"/>
                    <a:pt x="52" y="117"/>
                    <a:pt x="52" y="117"/>
                  </a:cubicBezTo>
                  <a:moveTo>
                    <a:pt x="54" y="114"/>
                  </a:moveTo>
                  <a:cubicBezTo>
                    <a:pt x="53" y="115"/>
                    <a:pt x="53" y="116"/>
                    <a:pt x="52" y="117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3" y="116"/>
                    <a:pt x="54" y="115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moveTo>
                    <a:pt x="54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moveTo>
                    <a:pt x="54" y="113"/>
                  </a:moveTo>
                  <a:cubicBezTo>
                    <a:pt x="54" y="113"/>
                    <a:pt x="54" y="113"/>
                    <a:pt x="54" y="113"/>
                  </a:cubicBezTo>
                  <a:cubicBezTo>
                    <a:pt x="54" y="113"/>
                    <a:pt x="54" y="114"/>
                    <a:pt x="55" y="114"/>
                  </a:cubicBezTo>
                  <a:cubicBezTo>
                    <a:pt x="55" y="114"/>
                    <a:pt x="55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moveTo>
                    <a:pt x="56" y="110"/>
                  </a:moveTo>
                  <a:cubicBezTo>
                    <a:pt x="56" y="110"/>
                    <a:pt x="56" y="111"/>
                    <a:pt x="56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1"/>
                    <a:pt x="56" y="111"/>
                    <a:pt x="57" y="110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57" y="109"/>
                  </a:moveTo>
                  <a:cubicBezTo>
                    <a:pt x="57" y="109"/>
                    <a:pt x="57" y="110"/>
                    <a:pt x="57" y="110"/>
                  </a:cubicBezTo>
                  <a:cubicBezTo>
                    <a:pt x="57" y="110"/>
                    <a:pt x="57" y="110"/>
                    <a:pt x="57" y="110"/>
                  </a:cubicBezTo>
                  <a:cubicBezTo>
                    <a:pt x="57" y="110"/>
                    <a:pt x="57" y="109"/>
                    <a:pt x="57" y="109"/>
                  </a:cubicBezTo>
                  <a:cubicBezTo>
                    <a:pt x="57" y="109"/>
                    <a:pt x="57" y="109"/>
                    <a:pt x="57" y="109"/>
                  </a:cubicBezTo>
                  <a:moveTo>
                    <a:pt x="58" y="107"/>
                  </a:moveTo>
                  <a:cubicBezTo>
                    <a:pt x="58" y="108"/>
                    <a:pt x="58" y="108"/>
                    <a:pt x="58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moveTo>
                    <a:pt x="59" y="106"/>
                  </a:move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moveTo>
                    <a:pt x="62" y="101"/>
                  </a:moveTo>
                  <a:cubicBezTo>
                    <a:pt x="62" y="102"/>
                    <a:pt x="61" y="103"/>
                    <a:pt x="60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1" y="103"/>
                    <a:pt x="62" y="102"/>
                    <a:pt x="63" y="101"/>
                  </a:cubicBezTo>
                  <a:cubicBezTo>
                    <a:pt x="62" y="101"/>
                    <a:pt x="62" y="101"/>
                    <a:pt x="62" y="101"/>
                  </a:cubicBezTo>
                  <a:moveTo>
                    <a:pt x="66" y="95"/>
                  </a:moveTo>
                  <a:cubicBezTo>
                    <a:pt x="66" y="95"/>
                    <a:pt x="65" y="96"/>
                    <a:pt x="65" y="96"/>
                  </a:cubicBezTo>
                  <a:cubicBezTo>
                    <a:pt x="65" y="96"/>
                    <a:pt x="65" y="96"/>
                    <a:pt x="66" y="96"/>
                  </a:cubicBezTo>
                  <a:cubicBezTo>
                    <a:pt x="66" y="96"/>
                    <a:pt x="66" y="96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moveTo>
                    <a:pt x="66" y="94"/>
                  </a:moveTo>
                  <a:cubicBezTo>
                    <a:pt x="66" y="95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5"/>
                    <a:pt x="66" y="95"/>
                    <a:pt x="67" y="95"/>
                  </a:cubicBezTo>
                  <a:cubicBezTo>
                    <a:pt x="66" y="95"/>
                    <a:pt x="66" y="94"/>
                    <a:pt x="66" y="94"/>
                  </a:cubicBezTo>
                  <a:moveTo>
                    <a:pt x="70" y="89"/>
                  </a:moveTo>
                  <a:cubicBezTo>
                    <a:pt x="70" y="89"/>
                    <a:pt x="70" y="89"/>
                    <a:pt x="69" y="8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0" y="89"/>
                    <a:pt x="70" y="89"/>
                  </a:cubicBezTo>
                  <a:moveTo>
                    <a:pt x="74" y="82"/>
                  </a:moveTo>
                  <a:cubicBezTo>
                    <a:pt x="74" y="83"/>
                    <a:pt x="73" y="83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73" y="84"/>
                    <a:pt x="74" y="83"/>
                    <a:pt x="74" y="82"/>
                  </a:cubicBezTo>
                  <a:cubicBezTo>
                    <a:pt x="74" y="82"/>
                    <a:pt x="74" y="82"/>
                    <a:pt x="74" y="82"/>
                  </a:cubicBezTo>
                  <a:moveTo>
                    <a:pt x="76" y="80"/>
                  </a:moveTo>
                  <a:cubicBezTo>
                    <a:pt x="75" y="80"/>
                    <a:pt x="74" y="81"/>
                    <a:pt x="74" y="82"/>
                  </a:cubicBezTo>
                  <a:cubicBezTo>
                    <a:pt x="74" y="82"/>
                    <a:pt x="74" y="82"/>
                    <a:pt x="74" y="82"/>
                  </a:cubicBezTo>
                  <a:cubicBezTo>
                    <a:pt x="75" y="81"/>
                    <a:pt x="75" y="81"/>
                    <a:pt x="76" y="80"/>
                  </a:cubicBezTo>
                  <a:cubicBezTo>
                    <a:pt x="76" y="80"/>
                    <a:pt x="76" y="80"/>
                    <a:pt x="76" y="80"/>
                  </a:cubicBezTo>
                  <a:moveTo>
                    <a:pt x="83" y="69"/>
                  </a:moveTo>
                  <a:cubicBezTo>
                    <a:pt x="82" y="69"/>
                    <a:pt x="82" y="70"/>
                    <a:pt x="81" y="70"/>
                  </a:cubicBezTo>
                  <a:cubicBezTo>
                    <a:pt x="81" y="70"/>
                    <a:pt x="82" y="70"/>
                    <a:pt x="82" y="71"/>
                  </a:cubicBezTo>
                  <a:cubicBezTo>
                    <a:pt x="82" y="70"/>
                    <a:pt x="82" y="69"/>
                    <a:pt x="83" y="69"/>
                  </a:cubicBezTo>
                  <a:cubicBezTo>
                    <a:pt x="83" y="69"/>
                    <a:pt x="83" y="69"/>
                    <a:pt x="83" y="69"/>
                  </a:cubicBezTo>
                  <a:moveTo>
                    <a:pt x="94" y="50"/>
                  </a:moveTo>
                  <a:cubicBezTo>
                    <a:pt x="93" y="52"/>
                    <a:pt x="91" y="55"/>
                    <a:pt x="90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2" y="55"/>
                    <a:pt x="93" y="53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moveTo>
                    <a:pt x="99" y="42"/>
                  </a:moveTo>
                  <a:cubicBezTo>
                    <a:pt x="99" y="42"/>
                    <a:pt x="99" y="43"/>
                    <a:pt x="98" y="44"/>
                  </a:cubicBezTo>
                  <a:cubicBezTo>
                    <a:pt x="98" y="44"/>
                    <a:pt x="98" y="44"/>
                    <a:pt x="99" y="44"/>
                  </a:cubicBezTo>
                  <a:cubicBezTo>
                    <a:pt x="99" y="43"/>
                    <a:pt x="99" y="43"/>
                    <a:pt x="100" y="42"/>
                  </a:cubicBezTo>
                  <a:cubicBezTo>
                    <a:pt x="99" y="42"/>
                    <a:pt x="99" y="42"/>
                    <a:pt x="99" y="42"/>
                  </a:cubicBezTo>
                  <a:moveTo>
                    <a:pt x="101" y="38"/>
                  </a:moveTo>
                  <a:cubicBezTo>
                    <a:pt x="101" y="39"/>
                    <a:pt x="101" y="40"/>
                    <a:pt x="100" y="40"/>
                  </a:cubicBezTo>
                  <a:cubicBezTo>
                    <a:pt x="100" y="40"/>
                    <a:pt x="100" y="41"/>
                    <a:pt x="100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8"/>
                    <a:pt x="102" y="38"/>
                    <a:pt x="101" y="38"/>
                  </a:cubicBezTo>
                  <a:moveTo>
                    <a:pt x="104" y="34"/>
                  </a:moveTo>
                  <a:cubicBezTo>
                    <a:pt x="104" y="34"/>
                    <a:pt x="104" y="35"/>
                    <a:pt x="103" y="36"/>
                  </a:cubicBezTo>
                  <a:cubicBezTo>
                    <a:pt x="103" y="36"/>
                    <a:pt x="103" y="36"/>
                    <a:pt x="104" y="36"/>
                  </a:cubicBezTo>
                  <a:cubicBezTo>
                    <a:pt x="104" y="35"/>
                    <a:pt x="104" y="34"/>
                    <a:pt x="105" y="34"/>
                  </a:cubicBezTo>
                  <a:cubicBezTo>
                    <a:pt x="105" y="34"/>
                    <a:pt x="104" y="34"/>
                    <a:pt x="104" y="34"/>
                  </a:cubicBezTo>
                  <a:moveTo>
                    <a:pt x="107" y="29"/>
                  </a:moveTo>
                  <a:cubicBezTo>
                    <a:pt x="106" y="30"/>
                    <a:pt x="106" y="32"/>
                    <a:pt x="105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6" y="32"/>
                    <a:pt x="107" y="31"/>
                    <a:pt x="108" y="29"/>
                  </a:cubicBezTo>
                  <a:cubicBezTo>
                    <a:pt x="107" y="29"/>
                    <a:pt x="107" y="29"/>
                    <a:pt x="107" y="29"/>
                  </a:cubicBezTo>
                  <a:moveTo>
                    <a:pt x="109" y="26"/>
                  </a:moveTo>
                  <a:cubicBezTo>
                    <a:pt x="109" y="27"/>
                    <a:pt x="108" y="28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9" y="27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moveTo>
                    <a:pt x="112" y="21"/>
                  </a:moveTo>
                  <a:cubicBezTo>
                    <a:pt x="112" y="22"/>
                    <a:pt x="111" y="22"/>
                    <a:pt x="111" y="23"/>
                  </a:cubicBezTo>
                  <a:cubicBezTo>
                    <a:pt x="111" y="23"/>
                    <a:pt x="111" y="23"/>
                    <a:pt x="112" y="23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1"/>
                    <a:pt x="112" y="21"/>
                  </a:cubicBezTo>
                  <a:moveTo>
                    <a:pt x="116" y="15"/>
                  </a:moveTo>
                  <a:cubicBezTo>
                    <a:pt x="115" y="17"/>
                    <a:pt x="114" y="18"/>
                    <a:pt x="113" y="20"/>
                  </a:cubicBezTo>
                  <a:cubicBezTo>
                    <a:pt x="113" y="20"/>
                    <a:pt x="113" y="21"/>
                    <a:pt x="113" y="21"/>
                  </a:cubicBezTo>
                  <a:cubicBezTo>
                    <a:pt x="114" y="19"/>
                    <a:pt x="115" y="17"/>
                    <a:pt x="117" y="15"/>
                  </a:cubicBezTo>
                  <a:cubicBezTo>
                    <a:pt x="116" y="15"/>
                    <a:pt x="116" y="15"/>
                    <a:pt x="116" y="15"/>
                  </a:cubicBezTo>
                  <a:moveTo>
                    <a:pt x="118" y="12"/>
                  </a:moveTo>
                  <a:cubicBezTo>
                    <a:pt x="118" y="12"/>
                    <a:pt x="117" y="13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8" y="13"/>
                    <a:pt x="118" y="12"/>
                    <a:pt x="119" y="12"/>
                  </a:cubicBezTo>
                  <a:cubicBezTo>
                    <a:pt x="118" y="12"/>
                    <a:pt x="118" y="12"/>
                    <a:pt x="118" y="12"/>
                  </a:cubicBezTo>
                  <a:moveTo>
                    <a:pt x="121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0" y="9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moveTo>
                    <a:pt x="121" y="7"/>
                  </a:moveTo>
                  <a:cubicBezTo>
                    <a:pt x="121" y="7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7"/>
                  </a:cubicBezTo>
                  <a:cubicBezTo>
                    <a:pt x="121" y="7"/>
                    <a:pt x="121" y="7"/>
                    <a:pt x="121" y="7"/>
                  </a:cubicBezTo>
                  <a:moveTo>
                    <a:pt x="121" y="6"/>
                  </a:moveTo>
                  <a:cubicBezTo>
                    <a:pt x="121" y="6"/>
                    <a:pt x="121" y="7"/>
                    <a:pt x="121" y="7"/>
                  </a:cubicBezTo>
                  <a:cubicBezTo>
                    <a:pt x="121" y="7"/>
                    <a:pt x="121" y="7"/>
                    <a:pt x="122" y="7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6"/>
                    <a:pt x="122" y="6"/>
                    <a:pt x="121" y="6"/>
                  </a:cubicBezTo>
                  <a:moveTo>
                    <a:pt x="124" y="3"/>
                  </a:moveTo>
                  <a:cubicBezTo>
                    <a:pt x="123" y="4"/>
                    <a:pt x="122" y="5"/>
                    <a:pt x="122" y="6"/>
                  </a:cubicBezTo>
                  <a:cubicBezTo>
                    <a:pt x="122" y="6"/>
                    <a:pt x="122" y="6"/>
                    <a:pt x="122" y="6"/>
                  </a:cubicBezTo>
                  <a:cubicBezTo>
                    <a:pt x="123" y="5"/>
                    <a:pt x="123" y="4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moveTo>
                    <a:pt x="124" y="3"/>
                  </a:move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moveTo>
                    <a:pt x="126" y="0"/>
                  </a:moveTo>
                  <a:cubicBezTo>
                    <a:pt x="125" y="0"/>
                    <a:pt x="125" y="1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1"/>
                    <a:pt x="126" y="0"/>
                    <a:pt x="126" y="0"/>
                  </a:cubicBezTo>
                  <a:cubicBezTo>
                    <a:pt x="126" y="0"/>
                    <a:pt x="126" y="0"/>
                    <a:pt x="12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606"/>
            <p:cNvSpPr>
              <a:spLocks noEditPoints="1"/>
            </p:cNvSpPr>
            <p:nvPr/>
          </p:nvSpPr>
          <p:spPr bwMode="auto">
            <a:xfrm>
              <a:off x="-757246" y="5376841"/>
              <a:ext cx="19051" cy="28575"/>
            </a:xfrm>
            <a:custGeom>
              <a:avLst/>
              <a:gdLst>
                <a:gd name="T0" fmla="*/ 1 w 5"/>
                <a:gd name="T1" fmla="*/ 6 h 8"/>
                <a:gd name="T2" fmla="*/ 0 w 5"/>
                <a:gd name="T3" fmla="*/ 7 h 8"/>
                <a:gd name="T4" fmla="*/ 0 w 5"/>
                <a:gd name="T5" fmla="*/ 8 h 8"/>
                <a:gd name="T6" fmla="*/ 1 w 5"/>
                <a:gd name="T7" fmla="*/ 7 h 8"/>
                <a:gd name="T8" fmla="*/ 1 w 5"/>
                <a:gd name="T9" fmla="*/ 6 h 8"/>
                <a:gd name="T10" fmla="*/ 5 w 5"/>
                <a:gd name="T11" fmla="*/ 0 h 8"/>
                <a:gd name="T12" fmla="*/ 4 w 5"/>
                <a:gd name="T13" fmla="*/ 1 h 8"/>
                <a:gd name="T14" fmla="*/ 5 w 5"/>
                <a:gd name="T15" fmla="*/ 1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6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8"/>
                    <a:pt x="0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6"/>
                    <a:pt x="1" y="6"/>
                  </a:cubicBezTo>
                  <a:moveTo>
                    <a:pt x="5" y="0"/>
                  </a:moveTo>
                  <a:cubicBezTo>
                    <a:pt x="5" y="0"/>
                    <a:pt x="4" y="0"/>
                    <a:pt x="4" y="1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607"/>
            <p:cNvSpPr>
              <a:spLocks noEditPoints="1"/>
            </p:cNvSpPr>
            <p:nvPr/>
          </p:nvSpPr>
          <p:spPr bwMode="auto">
            <a:xfrm>
              <a:off x="-723907" y="5330802"/>
              <a:ext cx="12700" cy="22225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  <a:gd name="T4" fmla="*/ 0 w 3"/>
                <a:gd name="T5" fmla="*/ 6 h 6"/>
                <a:gd name="T6" fmla="*/ 0 w 3"/>
                <a:gd name="T7" fmla="*/ 6 h 6"/>
                <a:gd name="T8" fmla="*/ 0 w 3"/>
                <a:gd name="T9" fmla="*/ 6 h 6"/>
                <a:gd name="T10" fmla="*/ 0 w 3"/>
                <a:gd name="T11" fmla="*/ 5 h 6"/>
                <a:gd name="T12" fmla="*/ 0 w 3"/>
                <a:gd name="T13" fmla="*/ 5 h 6"/>
                <a:gd name="T14" fmla="*/ 0 w 3"/>
                <a:gd name="T15" fmla="*/ 5 h 6"/>
                <a:gd name="T16" fmla="*/ 1 w 3"/>
                <a:gd name="T17" fmla="*/ 5 h 6"/>
                <a:gd name="T18" fmla="*/ 0 w 3"/>
                <a:gd name="T19" fmla="*/ 5 h 6"/>
                <a:gd name="T20" fmla="*/ 1 w 3"/>
                <a:gd name="T21" fmla="*/ 4 h 6"/>
                <a:gd name="T22" fmla="*/ 0 w 3"/>
                <a:gd name="T23" fmla="*/ 4 h 6"/>
                <a:gd name="T24" fmla="*/ 1 w 3"/>
                <a:gd name="T25" fmla="*/ 5 h 6"/>
                <a:gd name="T26" fmla="*/ 1 w 3"/>
                <a:gd name="T27" fmla="*/ 4 h 6"/>
                <a:gd name="T28" fmla="*/ 1 w 3"/>
                <a:gd name="T29" fmla="*/ 4 h 6"/>
                <a:gd name="T30" fmla="*/ 3 w 3"/>
                <a:gd name="T31" fmla="*/ 1 h 6"/>
                <a:gd name="T32" fmla="*/ 3 w 3"/>
                <a:gd name="T33" fmla="*/ 1 h 6"/>
                <a:gd name="T34" fmla="*/ 3 w 3"/>
                <a:gd name="T35" fmla="*/ 1 h 6"/>
                <a:gd name="T36" fmla="*/ 3 w 3"/>
                <a:gd name="T37" fmla="*/ 1 h 6"/>
                <a:gd name="T38" fmla="*/ 3 w 3"/>
                <a:gd name="T39" fmla="*/ 1 h 6"/>
                <a:gd name="T40" fmla="*/ 3 w 3"/>
                <a:gd name="T41" fmla="*/ 0 h 6"/>
                <a:gd name="T42" fmla="*/ 3 w 3"/>
                <a:gd name="T43" fmla="*/ 1 h 6"/>
                <a:gd name="T44" fmla="*/ 3 w 3"/>
                <a:gd name="T45" fmla="*/ 1 h 6"/>
                <a:gd name="T46" fmla="*/ 3 w 3"/>
                <a:gd name="T47" fmla="*/ 0 h 6"/>
                <a:gd name="T48" fmla="*/ 3 w 3"/>
                <a:gd name="T4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1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608"/>
            <p:cNvSpPr>
              <a:spLocks noEditPoints="1"/>
            </p:cNvSpPr>
            <p:nvPr/>
          </p:nvSpPr>
          <p:spPr bwMode="auto">
            <a:xfrm>
              <a:off x="-985848" y="576260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1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0609"/>
            <p:cNvSpPr>
              <a:spLocks noEditPoints="1"/>
            </p:cNvSpPr>
            <p:nvPr/>
          </p:nvSpPr>
          <p:spPr bwMode="auto">
            <a:xfrm>
              <a:off x="-1165236" y="5319691"/>
              <a:ext cx="460379" cy="735010"/>
            </a:xfrm>
            <a:custGeom>
              <a:avLst/>
              <a:gdLst>
                <a:gd name="T0" fmla="*/ 0 w 123"/>
                <a:gd name="T1" fmla="*/ 196 h 196"/>
                <a:gd name="T2" fmla="*/ 0 w 123"/>
                <a:gd name="T3" fmla="*/ 195 h 196"/>
                <a:gd name="T4" fmla="*/ 4 w 123"/>
                <a:gd name="T5" fmla="*/ 189 h 196"/>
                <a:gd name="T6" fmla="*/ 7 w 123"/>
                <a:gd name="T7" fmla="*/ 184 h 196"/>
                <a:gd name="T8" fmla="*/ 7 w 123"/>
                <a:gd name="T9" fmla="*/ 184 h 196"/>
                <a:gd name="T10" fmla="*/ 11 w 123"/>
                <a:gd name="T11" fmla="*/ 179 h 196"/>
                <a:gd name="T12" fmla="*/ 11 w 123"/>
                <a:gd name="T13" fmla="*/ 178 h 196"/>
                <a:gd name="T14" fmla="*/ 13 w 123"/>
                <a:gd name="T15" fmla="*/ 176 h 196"/>
                <a:gd name="T16" fmla="*/ 15 w 123"/>
                <a:gd name="T17" fmla="*/ 173 h 196"/>
                <a:gd name="T18" fmla="*/ 15 w 123"/>
                <a:gd name="T19" fmla="*/ 172 h 196"/>
                <a:gd name="T20" fmla="*/ 17 w 123"/>
                <a:gd name="T21" fmla="*/ 168 h 196"/>
                <a:gd name="T22" fmla="*/ 18 w 123"/>
                <a:gd name="T23" fmla="*/ 168 h 196"/>
                <a:gd name="T24" fmla="*/ 18 w 123"/>
                <a:gd name="T25" fmla="*/ 168 h 196"/>
                <a:gd name="T26" fmla="*/ 18 w 123"/>
                <a:gd name="T27" fmla="*/ 167 h 196"/>
                <a:gd name="T28" fmla="*/ 19 w 123"/>
                <a:gd name="T29" fmla="*/ 167 h 196"/>
                <a:gd name="T30" fmla="*/ 21 w 123"/>
                <a:gd name="T31" fmla="*/ 162 h 196"/>
                <a:gd name="T32" fmla="*/ 21 w 123"/>
                <a:gd name="T33" fmla="*/ 162 h 196"/>
                <a:gd name="T34" fmla="*/ 27 w 123"/>
                <a:gd name="T35" fmla="*/ 153 h 196"/>
                <a:gd name="T36" fmla="*/ 27 w 123"/>
                <a:gd name="T37" fmla="*/ 153 h 196"/>
                <a:gd name="T38" fmla="*/ 31 w 123"/>
                <a:gd name="T39" fmla="*/ 147 h 196"/>
                <a:gd name="T40" fmla="*/ 33 w 123"/>
                <a:gd name="T41" fmla="*/ 143 h 196"/>
                <a:gd name="T42" fmla="*/ 39 w 123"/>
                <a:gd name="T43" fmla="*/ 134 h 196"/>
                <a:gd name="T44" fmla="*/ 47 w 123"/>
                <a:gd name="T45" fmla="*/ 121 h 196"/>
                <a:gd name="T46" fmla="*/ 47 w 123"/>
                <a:gd name="T47" fmla="*/ 121 h 196"/>
                <a:gd name="T48" fmla="*/ 48 w 123"/>
                <a:gd name="T49" fmla="*/ 120 h 196"/>
                <a:gd name="T50" fmla="*/ 48 w 123"/>
                <a:gd name="T51" fmla="*/ 120 h 196"/>
                <a:gd name="T52" fmla="*/ 51 w 123"/>
                <a:gd name="T53" fmla="*/ 115 h 196"/>
                <a:gd name="T54" fmla="*/ 51 w 123"/>
                <a:gd name="T55" fmla="*/ 114 h 196"/>
                <a:gd name="T56" fmla="*/ 52 w 123"/>
                <a:gd name="T57" fmla="*/ 115 h 196"/>
                <a:gd name="T58" fmla="*/ 51 w 123"/>
                <a:gd name="T59" fmla="*/ 114 h 196"/>
                <a:gd name="T60" fmla="*/ 53 w 123"/>
                <a:gd name="T61" fmla="*/ 112 h 196"/>
                <a:gd name="T62" fmla="*/ 54 w 123"/>
                <a:gd name="T63" fmla="*/ 111 h 196"/>
                <a:gd name="T64" fmla="*/ 55 w 123"/>
                <a:gd name="T65" fmla="*/ 109 h 196"/>
                <a:gd name="T66" fmla="*/ 55 w 123"/>
                <a:gd name="T67" fmla="*/ 109 h 196"/>
                <a:gd name="T68" fmla="*/ 55 w 123"/>
                <a:gd name="T69" fmla="*/ 108 h 196"/>
                <a:gd name="T70" fmla="*/ 56 w 123"/>
                <a:gd name="T71" fmla="*/ 107 h 196"/>
                <a:gd name="T72" fmla="*/ 57 w 123"/>
                <a:gd name="T73" fmla="*/ 107 h 196"/>
                <a:gd name="T74" fmla="*/ 62 w 123"/>
                <a:gd name="T75" fmla="*/ 97 h 196"/>
                <a:gd name="T76" fmla="*/ 63 w 123"/>
                <a:gd name="T77" fmla="*/ 97 h 196"/>
                <a:gd name="T78" fmla="*/ 63 w 123"/>
                <a:gd name="T79" fmla="*/ 96 h 196"/>
                <a:gd name="T80" fmla="*/ 63 w 123"/>
                <a:gd name="T81" fmla="*/ 96 h 196"/>
                <a:gd name="T82" fmla="*/ 64 w 123"/>
                <a:gd name="T83" fmla="*/ 96 h 196"/>
                <a:gd name="T84" fmla="*/ 70 w 123"/>
                <a:gd name="T85" fmla="*/ 85 h 196"/>
                <a:gd name="T86" fmla="*/ 70 w 123"/>
                <a:gd name="T87" fmla="*/ 85 h 196"/>
                <a:gd name="T88" fmla="*/ 71 w 123"/>
                <a:gd name="T89" fmla="*/ 83 h 196"/>
                <a:gd name="T90" fmla="*/ 71 w 123"/>
                <a:gd name="T91" fmla="*/ 83 h 196"/>
                <a:gd name="T92" fmla="*/ 73 w 123"/>
                <a:gd name="T93" fmla="*/ 81 h 196"/>
                <a:gd name="T94" fmla="*/ 78 w 123"/>
                <a:gd name="T95" fmla="*/ 71 h 196"/>
                <a:gd name="T96" fmla="*/ 80 w 123"/>
                <a:gd name="T97" fmla="*/ 70 h 196"/>
                <a:gd name="T98" fmla="*/ 95 w 123"/>
                <a:gd name="T99" fmla="*/ 45 h 196"/>
                <a:gd name="T100" fmla="*/ 96 w 123"/>
                <a:gd name="T101" fmla="*/ 45 h 196"/>
                <a:gd name="T102" fmla="*/ 96 w 123"/>
                <a:gd name="T103" fmla="*/ 43 h 196"/>
                <a:gd name="T104" fmla="*/ 97 w 123"/>
                <a:gd name="T105" fmla="*/ 41 h 196"/>
                <a:gd name="T106" fmla="*/ 99 w 123"/>
                <a:gd name="T107" fmla="*/ 40 h 196"/>
                <a:gd name="T108" fmla="*/ 102 w 123"/>
                <a:gd name="T109" fmla="*/ 34 h 196"/>
                <a:gd name="T110" fmla="*/ 102 w 123"/>
                <a:gd name="T111" fmla="*/ 34 h 196"/>
                <a:gd name="T112" fmla="*/ 104 w 123"/>
                <a:gd name="T113" fmla="*/ 30 h 196"/>
                <a:gd name="T114" fmla="*/ 104 w 123"/>
                <a:gd name="T115" fmla="*/ 30 h 196"/>
                <a:gd name="T116" fmla="*/ 106 w 123"/>
                <a:gd name="T117" fmla="*/ 27 h 196"/>
                <a:gd name="T118" fmla="*/ 117 w 123"/>
                <a:gd name="T119" fmla="*/ 10 h 196"/>
                <a:gd name="T120" fmla="*/ 117 w 123"/>
                <a:gd name="T121" fmla="*/ 10 h 196"/>
                <a:gd name="T122" fmla="*/ 123 w 123"/>
                <a:gd name="T123" fmla="*/ 0 h 196"/>
                <a:gd name="T124" fmla="*/ 123 w 123"/>
                <a:gd name="T125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3" h="196">
                  <a:moveTo>
                    <a:pt x="0" y="195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0" y="195"/>
                    <a:pt x="0" y="196"/>
                    <a:pt x="0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0" y="195"/>
                    <a:pt x="0" y="195"/>
                  </a:cubicBezTo>
                  <a:cubicBezTo>
                    <a:pt x="0" y="195"/>
                    <a:pt x="0" y="195"/>
                    <a:pt x="0" y="195"/>
                  </a:cubicBezTo>
                  <a:moveTo>
                    <a:pt x="5" y="188"/>
                  </a:moveTo>
                  <a:cubicBezTo>
                    <a:pt x="4" y="188"/>
                    <a:pt x="4" y="189"/>
                    <a:pt x="4" y="189"/>
                  </a:cubicBezTo>
                  <a:cubicBezTo>
                    <a:pt x="4" y="189"/>
                    <a:pt x="4" y="189"/>
                    <a:pt x="4" y="189"/>
                  </a:cubicBezTo>
                  <a:cubicBezTo>
                    <a:pt x="4" y="189"/>
                    <a:pt x="5" y="188"/>
                    <a:pt x="5" y="188"/>
                  </a:cubicBezTo>
                  <a:cubicBezTo>
                    <a:pt x="5" y="188"/>
                    <a:pt x="5" y="188"/>
                    <a:pt x="5" y="188"/>
                  </a:cubicBezTo>
                  <a:moveTo>
                    <a:pt x="7" y="184"/>
                  </a:moveTo>
                  <a:cubicBezTo>
                    <a:pt x="7" y="185"/>
                    <a:pt x="7" y="185"/>
                    <a:pt x="6" y="186"/>
                  </a:cubicBezTo>
                  <a:cubicBezTo>
                    <a:pt x="6" y="186"/>
                    <a:pt x="6" y="186"/>
                    <a:pt x="6" y="186"/>
                  </a:cubicBezTo>
                  <a:cubicBezTo>
                    <a:pt x="7" y="185"/>
                    <a:pt x="7" y="185"/>
                    <a:pt x="7" y="184"/>
                  </a:cubicBezTo>
                  <a:cubicBezTo>
                    <a:pt x="7" y="184"/>
                    <a:pt x="7" y="184"/>
                    <a:pt x="7" y="184"/>
                  </a:cubicBezTo>
                  <a:moveTo>
                    <a:pt x="11" y="178"/>
                  </a:moveTo>
                  <a:cubicBezTo>
                    <a:pt x="11" y="178"/>
                    <a:pt x="11" y="179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1" y="179"/>
                    <a:pt x="11" y="178"/>
                    <a:pt x="11" y="178"/>
                  </a:cubicBezTo>
                  <a:cubicBezTo>
                    <a:pt x="11" y="178"/>
                    <a:pt x="11" y="178"/>
                    <a:pt x="11" y="178"/>
                  </a:cubicBezTo>
                  <a:moveTo>
                    <a:pt x="15" y="173"/>
                  </a:moveTo>
                  <a:cubicBezTo>
                    <a:pt x="15" y="173"/>
                    <a:pt x="15" y="173"/>
                    <a:pt x="15" y="173"/>
                  </a:cubicBezTo>
                  <a:cubicBezTo>
                    <a:pt x="14" y="174"/>
                    <a:pt x="13" y="175"/>
                    <a:pt x="13" y="176"/>
                  </a:cubicBezTo>
                  <a:cubicBezTo>
                    <a:pt x="13" y="176"/>
                    <a:pt x="13" y="176"/>
                    <a:pt x="13" y="176"/>
                  </a:cubicBezTo>
                  <a:cubicBezTo>
                    <a:pt x="13" y="175"/>
                    <a:pt x="14" y="174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5" y="172"/>
                  </a:move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moveTo>
                    <a:pt x="17" y="168"/>
                  </a:moveTo>
                  <a:cubicBezTo>
                    <a:pt x="17" y="169"/>
                    <a:pt x="16" y="170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0"/>
                    <a:pt x="17" y="169"/>
                    <a:pt x="18" y="168"/>
                  </a:cubicBezTo>
                  <a:cubicBezTo>
                    <a:pt x="17" y="168"/>
                    <a:pt x="17" y="168"/>
                    <a:pt x="17" y="168"/>
                  </a:cubicBezTo>
                  <a:moveTo>
                    <a:pt x="18" y="167"/>
                  </a:move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7"/>
                    <a:pt x="18" y="167"/>
                  </a:cubicBezTo>
                  <a:moveTo>
                    <a:pt x="21" y="162"/>
                  </a:moveTo>
                  <a:cubicBezTo>
                    <a:pt x="20" y="164"/>
                    <a:pt x="19" y="165"/>
                    <a:pt x="18" y="167"/>
                  </a:cubicBezTo>
                  <a:cubicBezTo>
                    <a:pt x="18" y="167"/>
                    <a:pt x="19" y="167"/>
                    <a:pt x="19" y="167"/>
                  </a:cubicBezTo>
                  <a:cubicBezTo>
                    <a:pt x="19" y="166"/>
                    <a:pt x="20" y="165"/>
                    <a:pt x="20" y="164"/>
                  </a:cubicBezTo>
                  <a:cubicBezTo>
                    <a:pt x="21" y="164"/>
                    <a:pt x="21" y="163"/>
                    <a:pt x="21" y="163"/>
                  </a:cubicBezTo>
                  <a:cubicBezTo>
                    <a:pt x="21" y="163"/>
                    <a:pt x="21" y="163"/>
                    <a:pt x="21" y="162"/>
                  </a:cubicBezTo>
                  <a:moveTo>
                    <a:pt x="22" y="161"/>
                  </a:moveTo>
                  <a:cubicBezTo>
                    <a:pt x="22" y="162"/>
                    <a:pt x="21" y="162"/>
                    <a:pt x="21" y="162"/>
                  </a:cubicBezTo>
                  <a:cubicBezTo>
                    <a:pt x="21" y="162"/>
                    <a:pt x="21" y="162"/>
                    <a:pt x="21" y="162"/>
                  </a:cubicBezTo>
                  <a:cubicBezTo>
                    <a:pt x="21" y="162"/>
                    <a:pt x="22" y="162"/>
                    <a:pt x="22" y="162"/>
                  </a:cubicBezTo>
                  <a:cubicBezTo>
                    <a:pt x="22" y="162"/>
                    <a:pt x="22" y="162"/>
                    <a:pt x="22" y="161"/>
                  </a:cubicBezTo>
                  <a:moveTo>
                    <a:pt x="27" y="153"/>
                  </a:moveTo>
                  <a:cubicBezTo>
                    <a:pt x="27" y="153"/>
                    <a:pt x="26" y="154"/>
                    <a:pt x="26" y="155"/>
                  </a:cubicBezTo>
                  <a:cubicBezTo>
                    <a:pt x="26" y="155"/>
                    <a:pt x="26" y="155"/>
                    <a:pt x="26" y="155"/>
                  </a:cubicBezTo>
                  <a:cubicBezTo>
                    <a:pt x="26" y="154"/>
                    <a:pt x="27" y="153"/>
                    <a:pt x="27" y="153"/>
                  </a:cubicBezTo>
                  <a:cubicBezTo>
                    <a:pt x="27" y="153"/>
                    <a:pt x="27" y="153"/>
                    <a:pt x="27" y="153"/>
                  </a:cubicBezTo>
                  <a:moveTo>
                    <a:pt x="33" y="143"/>
                  </a:moveTo>
                  <a:cubicBezTo>
                    <a:pt x="32" y="145"/>
                    <a:pt x="32" y="146"/>
                    <a:pt x="31" y="147"/>
                  </a:cubicBezTo>
                  <a:cubicBezTo>
                    <a:pt x="31" y="147"/>
                    <a:pt x="31" y="147"/>
                    <a:pt x="31" y="147"/>
                  </a:cubicBezTo>
                  <a:cubicBezTo>
                    <a:pt x="32" y="146"/>
                    <a:pt x="32" y="145"/>
                    <a:pt x="33" y="143"/>
                  </a:cubicBezTo>
                  <a:cubicBezTo>
                    <a:pt x="33" y="143"/>
                    <a:pt x="33" y="143"/>
                    <a:pt x="33" y="143"/>
                  </a:cubicBezTo>
                  <a:moveTo>
                    <a:pt x="40" y="132"/>
                  </a:moveTo>
                  <a:cubicBezTo>
                    <a:pt x="40" y="133"/>
                    <a:pt x="39" y="133"/>
                    <a:pt x="39" y="134"/>
                  </a:cubicBezTo>
                  <a:cubicBezTo>
                    <a:pt x="39" y="134"/>
                    <a:pt x="39" y="134"/>
                    <a:pt x="39" y="134"/>
                  </a:cubicBezTo>
                  <a:cubicBezTo>
                    <a:pt x="40" y="133"/>
                    <a:pt x="40" y="133"/>
                    <a:pt x="41" y="132"/>
                  </a:cubicBezTo>
                  <a:cubicBezTo>
                    <a:pt x="40" y="132"/>
                    <a:pt x="40" y="132"/>
                    <a:pt x="40" y="132"/>
                  </a:cubicBezTo>
                  <a:moveTo>
                    <a:pt x="47" y="121"/>
                  </a:moveTo>
                  <a:cubicBezTo>
                    <a:pt x="47" y="122"/>
                    <a:pt x="46" y="123"/>
                    <a:pt x="46" y="124"/>
                  </a:cubicBezTo>
                  <a:cubicBezTo>
                    <a:pt x="46" y="124"/>
                    <a:pt x="46" y="124"/>
                    <a:pt x="46" y="124"/>
                  </a:cubicBezTo>
                  <a:cubicBezTo>
                    <a:pt x="46" y="123"/>
                    <a:pt x="47" y="122"/>
                    <a:pt x="47" y="121"/>
                  </a:cubicBezTo>
                  <a:cubicBezTo>
                    <a:pt x="47" y="121"/>
                    <a:pt x="47" y="121"/>
                    <a:pt x="47" y="121"/>
                  </a:cubicBezTo>
                  <a:moveTo>
                    <a:pt x="48" y="120"/>
                  </a:move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8" y="120"/>
                    <a:pt x="48" y="121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moveTo>
                    <a:pt x="51" y="115"/>
                  </a:move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moveTo>
                    <a:pt x="51" y="114"/>
                  </a:move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5"/>
                    <a:pt x="52" y="115"/>
                  </a:cubicBezTo>
                  <a:cubicBezTo>
                    <a:pt x="51" y="115"/>
                    <a:pt x="51" y="114"/>
                    <a:pt x="51" y="114"/>
                  </a:cubicBezTo>
                  <a:moveTo>
                    <a:pt x="53" y="112"/>
                  </a:moveTo>
                  <a:cubicBezTo>
                    <a:pt x="53" y="113"/>
                    <a:pt x="52" y="113"/>
                    <a:pt x="51" y="114"/>
                  </a:cubicBezTo>
                  <a:cubicBezTo>
                    <a:pt x="52" y="114"/>
                    <a:pt x="52" y="114"/>
                    <a:pt x="52" y="114"/>
                  </a:cubicBezTo>
                  <a:cubicBezTo>
                    <a:pt x="52" y="114"/>
                    <a:pt x="53" y="113"/>
                    <a:pt x="53" y="112"/>
                  </a:cubicBezTo>
                  <a:cubicBezTo>
                    <a:pt x="53" y="112"/>
                    <a:pt x="53" y="112"/>
                    <a:pt x="53" y="112"/>
                  </a:cubicBezTo>
                  <a:moveTo>
                    <a:pt x="54" y="111"/>
                  </a:moveTo>
                  <a:cubicBezTo>
                    <a:pt x="54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moveTo>
                    <a:pt x="55" y="109"/>
                  </a:moveTo>
                  <a:cubicBezTo>
                    <a:pt x="55" y="109"/>
                    <a:pt x="54" y="110"/>
                    <a:pt x="54" y="110"/>
                  </a:cubicBezTo>
                  <a:cubicBezTo>
                    <a:pt x="54" y="110"/>
                    <a:pt x="54" y="110"/>
                    <a:pt x="54" y="110"/>
                  </a:cubicBezTo>
                  <a:cubicBezTo>
                    <a:pt x="55" y="110"/>
                    <a:pt x="55" y="109"/>
                    <a:pt x="55" y="109"/>
                  </a:cubicBezTo>
                  <a:cubicBezTo>
                    <a:pt x="55" y="109"/>
                    <a:pt x="55" y="109"/>
                    <a:pt x="55" y="109"/>
                  </a:cubicBezTo>
                  <a:moveTo>
                    <a:pt x="56" y="107"/>
                  </a:moveTo>
                  <a:cubicBezTo>
                    <a:pt x="56" y="108"/>
                    <a:pt x="55" y="108"/>
                    <a:pt x="55" y="108"/>
                  </a:cubicBezTo>
                  <a:cubicBezTo>
                    <a:pt x="55" y="108"/>
                    <a:pt x="55" y="108"/>
                    <a:pt x="55" y="108"/>
                  </a:cubicBezTo>
                  <a:cubicBezTo>
                    <a:pt x="56" y="108"/>
                    <a:pt x="56" y="108"/>
                    <a:pt x="56" y="107"/>
                  </a:cubicBezTo>
                  <a:cubicBezTo>
                    <a:pt x="56" y="107"/>
                    <a:pt x="56" y="107"/>
                    <a:pt x="56" y="107"/>
                  </a:cubicBezTo>
                  <a:moveTo>
                    <a:pt x="57" y="105"/>
                  </a:moveTo>
                  <a:cubicBezTo>
                    <a:pt x="57" y="106"/>
                    <a:pt x="57" y="106"/>
                    <a:pt x="56" y="107"/>
                  </a:cubicBezTo>
                  <a:cubicBezTo>
                    <a:pt x="56" y="107"/>
                    <a:pt x="56" y="107"/>
                    <a:pt x="57" y="107"/>
                  </a:cubicBezTo>
                  <a:cubicBezTo>
                    <a:pt x="57" y="106"/>
                    <a:pt x="57" y="106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moveTo>
                    <a:pt x="62" y="97"/>
                  </a:moveTo>
                  <a:cubicBezTo>
                    <a:pt x="61" y="99"/>
                    <a:pt x="60" y="100"/>
                    <a:pt x="59" y="102"/>
                  </a:cubicBezTo>
                  <a:cubicBezTo>
                    <a:pt x="59" y="102"/>
                    <a:pt x="59" y="102"/>
                    <a:pt x="60" y="102"/>
                  </a:cubicBezTo>
                  <a:cubicBezTo>
                    <a:pt x="61" y="100"/>
                    <a:pt x="62" y="99"/>
                    <a:pt x="63" y="97"/>
                  </a:cubicBezTo>
                  <a:cubicBezTo>
                    <a:pt x="62" y="97"/>
                    <a:pt x="62" y="97"/>
                    <a:pt x="62" y="97"/>
                  </a:cubicBezTo>
                  <a:moveTo>
                    <a:pt x="63" y="96"/>
                  </a:move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moveTo>
                    <a:pt x="66" y="90"/>
                  </a:moveTo>
                  <a:cubicBezTo>
                    <a:pt x="65" y="92"/>
                    <a:pt x="64" y="94"/>
                    <a:pt x="63" y="95"/>
                  </a:cubicBezTo>
                  <a:cubicBezTo>
                    <a:pt x="63" y="95"/>
                    <a:pt x="63" y="96"/>
                    <a:pt x="64" y="96"/>
                  </a:cubicBezTo>
                  <a:cubicBezTo>
                    <a:pt x="65" y="94"/>
                    <a:pt x="66" y="92"/>
                    <a:pt x="67" y="90"/>
                  </a:cubicBezTo>
                  <a:cubicBezTo>
                    <a:pt x="67" y="90"/>
                    <a:pt x="67" y="90"/>
                    <a:pt x="66" y="90"/>
                  </a:cubicBezTo>
                  <a:moveTo>
                    <a:pt x="70" y="85"/>
                  </a:moveTo>
                  <a:cubicBezTo>
                    <a:pt x="69" y="86"/>
                    <a:pt x="68" y="88"/>
                    <a:pt x="67" y="90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8" y="88"/>
                    <a:pt x="69" y="87"/>
                    <a:pt x="70" y="85"/>
                  </a:cubicBezTo>
                  <a:cubicBezTo>
                    <a:pt x="70" y="85"/>
                    <a:pt x="70" y="85"/>
                    <a:pt x="70" y="85"/>
                  </a:cubicBezTo>
                  <a:cubicBezTo>
                    <a:pt x="70" y="85"/>
                    <a:pt x="70" y="85"/>
                    <a:pt x="70" y="85"/>
                  </a:cubicBezTo>
                  <a:moveTo>
                    <a:pt x="71" y="83"/>
                  </a:move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moveTo>
                    <a:pt x="78" y="71"/>
                  </a:moveTo>
                  <a:cubicBezTo>
                    <a:pt x="76" y="74"/>
                    <a:pt x="75" y="77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5" y="78"/>
                    <a:pt x="77" y="75"/>
                    <a:pt x="79" y="72"/>
                  </a:cubicBezTo>
                  <a:cubicBezTo>
                    <a:pt x="79" y="71"/>
                    <a:pt x="78" y="71"/>
                    <a:pt x="78" y="71"/>
                  </a:cubicBezTo>
                  <a:moveTo>
                    <a:pt x="87" y="58"/>
                  </a:moveTo>
                  <a:cubicBezTo>
                    <a:pt x="84" y="62"/>
                    <a:pt x="82" y="66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66"/>
                    <a:pt x="85" y="62"/>
                    <a:pt x="87" y="58"/>
                  </a:cubicBezTo>
                  <a:cubicBezTo>
                    <a:pt x="87" y="58"/>
                    <a:pt x="87" y="58"/>
                    <a:pt x="87" y="58"/>
                  </a:cubicBezTo>
                  <a:moveTo>
                    <a:pt x="95" y="45"/>
                  </a:moveTo>
                  <a:cubicBezTo>
                    <a:pt x="94" y="47"/>
                    <a:pt x="92" y="49"/>
                    <a:pt x="91" y="51"/>
                  </a:cubicBezTo>
                  <a:cubicBezTo>
                    <a:pt x="91" y="51"/>
                    <a:pt x="91" y="51"/>
                    <a:pt x="91" y="52"/>
                  </a:cubicBezTo>
                  <a:cubicBezTo>
                    <a:pt x="93" y="49"/>
                    <a:pt x="94" y="47"/>
                    <a:pt x="96" y="45"/>
                  </a:cubicBezTo>
                  <a:cubicBezTo>
                    <a:pt x="95" y="45"/>
                    <a:pt x="95" y="45"/>
                    <a:pt x="95" y="45"/>
                  </a:cubicBezTo>
                  <a:moveTo>
                    <a:pt x="97" y="41"/>
                  </a:moveTo>
                  <a:cubicBezTo>
                    <a:pt x="97" y="42"/>
                    <a:pt x="97" y="42"/>
                    <a:pt x="96" y="43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7" y="42"/>
                    <a:pt x="97" y="41"/>
                    <a:pt x="97" y="41"/>
                  </a:cubicBezTo>
                  <a:moveTo>
                    <a:pt x="100" y="37"/>
                  </a:moveTo>
                  <a:cubicBezTo>
                    <a:pt x="100" y="37"/>
                    <a:pt x="99" y="38"/>
                    <a:pt x="98" y="39"/>
                  </a:cubicBezTo>
                  <a:cubicBezTo>
                    <a:pt x="99" y="39"/>
                    <a:pt x="99" y="39"/>
                    <a:pt x="99" y="40"/>
                  </a:cubicBezTo>
                  <a:cubicBezTo>
                    <a:pt x="99" y="39"/>
                    <a:pt x="100" y="38"/>
                    <a:pt x="101" y="37"/>
                  </a:cubicBezTo>
                  <a:cubicBezTo>
                    <a:pt x="100" y="37"/>
                    <a:pt x="100" y="37"/>
                    <a:pt x="100" y="37"/>
                  </a:cubicBezTo>
                  <a:moveTo>
                    <a:pt x="102" y="34"/>
                  </a:moveTo>
                  <a:cubicBezTo>
                    <a:pt x="102" y="34"/>
                    <a:pt x="101" y="34"/>
                    <a:pt x="101" y="35"/>
                  </a:cubicBezTo>
                  <a:cubicBezTo>
                    <a:pt x="101" y="35"/>
                    <a:pt x="102" y="35"/>
                    <a:pt x="102" y="35"/>
                  </a:cubicBezTo>
                  <a:cubicBezTo>
                    <a:pt x="102" y="35"/>
                    <a:pt x="102" y="34"/>
                    <a:pt x="102" y="34"/>
                  </a:cubicBezTo>
                  <a:cubicBezTo>
                    <a:pt x="102" y="34"/>
                    <a:pt x="102" y="34"/>
                    <a:pt x="102" y="34"/>
                  </a:cubicBezTo>
                  <a:moveTo>
                    <a:pt x="104" y="30"/>
                  </a:move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4" y="30"/>
                  </a:cubicBezTo>
                  <a:moveTo>
                    <a:pt x="108" y="24"/>
                  </a:moveTo>
                  <a:cubicBezTo>
                    <a:pt x="107" y="25"/>
                    <a:pt x="107" y="26"/>
                    <a:pt x="106" y="27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7" y="26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moveTo>
                    <a:pt x="117" y="10"/>
                  </a:moveTo>
                  <a:cubicBezTo>
                    <a:pt x="116" y="11"/>
                    <a:pt x="116" y="12"/>
                    <a:pt x="115" y="13"/>
                  </a:cubicBezTo>
                  <a:cubicBezTo>
                    <a:pt x="115" y="13"/>
                    <a:pt x="115" y="13"/>
                    <a:pt x="116" y="13"/>
                  </a:cubicBezTo>
                  <a:cubicBezTo>
                    <a:pt x="116" y="12"/>
                    <a:pt x="117" y="11"/>
                    <a:pt x="117" y="10"/>
                  </a:cubicBezTo>
                  <a:cubicBezTo>
                    <a:pt x="117" y="10"/>
                    <a:pt x="117" y="10"/>
                    <a:pt x="117" y="10"/>
                  </a:cubicBezTo>
                  <a:moveTo>
                    <a:pt x="123" y="0"/>
                  </a:moveTo>
                  <a:cubicBezTo>
                    <a:pt x="123" y="0"/>
                    <a:pt x="123" y="0"/>
                    <a:pt x="123" y="0"/>
                  </a:cubicBezTo>
                  <a:cubicBezTo>
                    <a:pt x="123" y="0"/>
                    <a:pt x="123" y="0"/>
                    <a:pt x="123" y="1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3" y="0"/>
                    <a:pt x="123" y="0"/>
                    <a:pt x="12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0610"/>
            <p:cNvSpPr>
              <a:spLocks noEditPoints="1"/>
            </p:cNvSpPr>
            <p:nvPr/>
          </p:nvSpPr>
          <p:spPr bwMode="auto">
            <a:xfrm>
              <a:off x="-1184286" y="5592740"/>
              <a:ext cx="93664" cy="263524"/>
            </a:xfrm>
            <a:custGeom>
              <a:avLst/>
              <a:gdLst>
                <a:gd name="T0" fmla="*/ 22 w 25"/>
                <a:gd name="T1" fmla="*/ 65 h 70"/>
                <a:gd name="T2" fmla="*/ 22 w 25"/>
                <a:gd name="T3" fmla="*/ 66 h 70"/>
                <a:gd name="T4" fmla="*/ 20 w 25"/>
                <a:gd name="T5" fmla="*/ 70 h 70"/>
                <a:gd name="T6" fmla="*/ 21 w 25"/>
                <a:gd name="T7" fmla="*/ 67 h 70"/>
                <a:gd name="T8" fmla="*/ 22 w 25"/>
                <a:gd name="T9" fmla="*/ 65 h 70"/>
                <a:gd name="T10" fmla="*/ 22 w 25"/>
                <a:gd name="T11" fmla="*/ 65 h 70"/>
                <a:gd name="T12" fmla="*/ 25 w 25"/>
                <a:gd name="T13" fmla="*/ 61 h 70"/>
                <a:gd name="T14" fmla="*/ 24 w 25"/>
                <a:gd name="T15" fmla="*/ 63 h 70"/>
                <a:gd name="T16" fmla="*/ 24 w 25"/>
                <a:gd name="T17" fmla="*/ 63 h 70"/>
                <a:gd name="T18" fmla="*/ 25 w 25"/>
                <a:gd name="T19" fmla="*/ 61 h 70"/>
                <a:gd name="T20" fmla="*/ 4 w 25"/>
                <a:gd name="T21" fmla="*/ 47 h 70"/>
                <a:gd name="T22" fmla="*/ 3 w 25"/>
                <a:gd name="T23" fmla="*/ 47 h 70"/>
                <a:gd name="T24" fmla="*/ 2 w 25"/>
                <a:gd name="T25" fmla="*/ 49 h 70"/>
                <a:gd name="T26" fmla="*/ 4 w 25"/>
                <a:gd name="T27" fmla="*/ 47 h 70"/>
                <a:gd name="T28" fmla="*/ 0 w 25"/>
                <a:gd name="T29" fmla="*/ 27 h 70"/>
                <a:gd name="T30" fmla="*/ 0 w 25"/>
                <a:gd name="T31" fmla="*/ 27 h 70"/>
                <a:gd name="T32" fmla="*/ 0 w 25"/>
                <a:gd name="T33" fmla="*/ 27 h 70"/>
                <a:gd name="T34" fmla="*/ 4 w 25"/>
                <a:gd name="T35" fmla="*/ 27 h 70"/>
                <a:gd name="T36" fmla="*/ 3 w 25"/>
                <a:gd name="T37" fmla="*/ 29 h 70"/>
                <a:gd name="T38" fmla="*/ 5 w 25"/>
                <a:gd name="T39" fmla="*/ 27 h 70"/>
                <a:gd name="T40" fmla="*/ 4 w 25"/>
                <a:gd name="T41" fmla="*/ 27 h 70"/>
                <a:gd name="T42" fmla="*/ 2 w 25"/>
                <a:gd name="T43" fmla="*/ 0 h 70"/>
                <a:gd name="T44" fmla="*/ 2 w 25"/>
                <a:gd name="T45" fmla="*/ 0 h 70"/>
                <a:gd name="T46" fmla="*/ 0 w 25"/>
                <a:gd name="T47" fmla="*/ 2 h 70"/>
                <a:gd name="T48" fmla="*/ 0 w 25"/>
                <a:gd name="T49" fmla="*/ 3 h 70"/>
                <a:gd name="T50" fmla="*/ 2 w 25"/>
                <a:gd name="T5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" h="70">
                  <a:moveTo>
                    <a:pt x="22" y="65"/>
                  </a:moveTo>
                  <a:cubicBezTo>
                    <a:pt x="22" y="65"/>
                    <a:pt x="22" y="65"/>
                    <a:pt x="22" y="66"/>
                  </a:cubicBezTo>
                  <a:cubicBezTo>
                    <a:pt x="21" y="67"/>
                    <a:pt x="20" y="69"/>
                    <a:pt x="20" y="70"/>
                  </a:cubicBezTo>
                  <a:cubicBezTo>
                    <a:pt x="20" y="69"/>
                    <a:pt x="21" y="68"/>
                    <a:pt x="21" y="67"/>
                  </a:cubicBezTo>
                  <a:cubicBezTo>
                    <a:pt x="22" y="67"/>
                    <a:pt x="22" y="66"/>
                    <a:pt x="22" y="65"/>
                  </a:cubicBezTo>
                  <a:cubicBezTo>
                    <a:pt x="22" y="65"/>
                    <a:pt x="22" y="65"/>
                    <a:pt x="22" y="65"/>
                  </a:cubicBezTo>
                  <a:moveTo>
                    <a:pt x="25" y="61"/>
                  </a:moveTo>
                  <a:cubicBezTo>
                    <a:pt x="25" y="61"/>
                    <a:pt x="24" y="62"/>
                    <a:pt x="24" y="63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25" y="62"/>
                    <a:pt x="25" y="61"/>
                    <a:pt x="25" y="61"/>
                  </a:cubicBezTo>
                  <a:moveTo>
                    <a:pt x="4" y="47"/>
                  </a:moveTo>
                  <a:cubicBezTo>
                    <a:pt x="4" y="47"/>
                    <a:pt x="4" y="47"/>
                    <a:pt x="3" y="47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3" y="49"/>
                    <a:pt x="3" y="48"/>
                    <a:pt x="4" y="47"/>
                  </a:cubicBezTo>
                  <a:moveTo>
                    <a:pt x="0" y="27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moveTo>
                    <a:pt x="4" y="27"/>
                  </a:moveTo>
                  <a:cubicBezTo>
                    <a:pt x="4" y="27"/>
                    <a:pt x="4" y="28"/>
                    <a:pt x="3" y="29"/>
                  </a:cubicBezTo>
                  <a:cubicBezTo>
                    <a:pt x="4" y="28"/>
                    <a:pt x="4" y="28"/>
                    <a:pt x="5" y="27"/>
                  </a:cubicBezTo>
                  <a:cubicBezTo>
                    <a:pt x="5" y="27"/>
                    <a:pt x="5" y="27"/>
                    <a:pt x="4" y="27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2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0611"/>
            <p:cNvSpPr>
              <a:spLocks/>
            </p:cNvSpPr>
            <p:nvPr/>
          </p:nvSpPr>
          <p:spPr bwMode="auto">
            <a:xfrm>
              <a:off x="-1101736" y="5829277"/>
              <a:ext cx="7939" cy="7937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0612"/>
            <p:cNvSpPr>
              <a:spLocks noEditPoints="1"/>
            </p:cNvSpPr>
            <p:nvPr/>
          </p:nvSpPr>
          <p:spPr bwMode="auto">
            <a:xfrm>
              <a:off x="-1143011" y="5821339"/>
              <a:ext cx="52388" cy="82549"/>
            </a:xfrm>
            <a:custGeom>
              <a:avLst/>
              <a:gdLst>
                <a:gd name="T0" fmla="*/ 0 w 14"/>
                <a:gd name="T1" fmla="*/ 22 h 22"/>
                <a:gd name="T2" fmla="*/ 0 w 14"/>
                <a:gd name="T3" fmla="*/ 22 h 22"/>
                <a:gd name="T4" fmla="*/ 0 w 14"/>
                <a:gd name="T5" fmla="*/ 22 h 22"/>
                <a:gd name="T6" fmla="*/ 0 w 14"/>
                <a:gd name="T7" fmla="*/ 22 h 22"/>
                <a:gd name="T8" fmla="*/ 2 w 14"/>
                <a:gd name="T9" fmla="*/ 19 h 22"/>
                <a:gd name="T10" fmla="*/ 1 w 14"/>
                <a:gd name="T11" fmla="*/ 20 h 22"/>
                <a:gd name="T12" fmla="*/ 1 w 14"/>
                <a:gd name="T13" fmla="*/ 20 h 22"/>
                <a:gd name="T14" fmla="*/ 2 w 14"/>
                <a:gd name="T15" fmla="*/ 20 h 22"/>
                <a:gd name="T16" fmla="*/ 2 w 14"/>
                <a:gd name="T17" fmla="*/ 19 h 22"/>
                <a:gd name="T18" fmla="*/ 2 w 14"/>
                <a:gd name="T19" fmla="*/ 19 h 22"/>
                <a:gd name="T20" fmla="*/ 6 w 14"/>
                <a:gd name="T21" fmla="*/ 13 h 22"/>
                <a:gd name="T22" fmla="*/ 2 w 14"/>
                <a:gd name="T23" fmla="*/ 19 h 22"/>
                <a:gd name="T24" fmla="*/ 2 w 14"/>
                <a:gd name="T25" fmla="*/ 19 h 22"/>
                <a:gd name="T26" fmla="*/ 6 w 14"/>
                <a:gd name="T27" fmla="*/ 13 h 22"/>
                <a:gd name="T28" fmla="*/ 6 w 14"/>
                <a:gd name="T29" fmla="*/ 13 h 22"/>
                <a:gd name="T30" fmla="*/ 11 w 14"/>
                <a:gd name="T31" fmla="*/ 4 h 22"/>
                <a:gd name="T32" fmla="*/ 8 w 14"/>
                <a:gd name="T33" fmla="*/ 10 h 22"/>
                <a:gd name="T34" fmla="*/ 8 w 14"/>
                <a:gd name="T35" fmla="*/ 10 h 22"/>
                <a:gd name="T36" fmla="*/ 11 w 14"/>
                <a:gd name="T37" fmla="*/ 5 h 22"/>
                <a:gd name="T38" fmla="*/ 11 w 14"/>
                <a:gd name="T39" fmla="*/ 5 h 22"/>
                <a:gd name="T40" fmla="*/ 11 w 14"/>
                <a:gd name="T41" fmla="*/ 4 h 22"/>
                <a:gd name="T42" fmla="*/ 11 w 14"/>
                <a:gd name="T43" fmla="*/ 4 h 22"/>
                <a:gd name="T44" fmla="*/ 14 w 14"/>
                <a:gd name="T45" fmla="*/ 0 h 22"/>
                <a:gd name="T46" fmla="*/ 13 w 14"/>
                <a:gd name="T47" fmla="*/ 1 h 22"/>
                <a:gd name="T48" fmla="*/ 13 w 14"/>
                <a:gd name="T49" fmla="*/ 1 h 22"/>
                <a:gd name="T50" fmla="*/ 14 w 14"/>
                <a:gd name="T5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" h="22">
                  <a:moveTo>
                    <a:pt x="0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moveTo>
                    <a:pt x="2" y="19"/>
                  </a:moveTo>
                  <a:cubicBezTo>
                    <a:pt x="2" y="20"/>
                    <a:pt x="2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2" y="20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moveTo>
                    <a:pt x="6" y="13"/>
                  </a:moveTo>
                  <a:cubicBezTo>
                    <a:pt x="5" y="15"/>
                    <a:pt x="3" y="17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3" y="17"/>
                    <a:pt x="5" y="15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11" y="4"/>
                  </a:moveTo>
                  <a:cubicBezTo>
                    <a:pt x="10" y="6"/>
                    <a:pt x="9" y="8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7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14" y="0"/>
                  </a:moveTo>
                  <a:cubicBezTo>
                    <a:pt x="14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0613"/>
            <p:cNvSpPr>
              <a:spLocks noEditPoints="1"/>
            </p:cNvSpPr>
            <p:nvPr/>
          </p:nvSpPr>
          <p:spPr bwMode="auto">
            <a:xfrm>
              <a:off x="-1143011" y="5826101"/>
              <a:ext cx="49214" cy="77788"/>
            </a:xfrm>
            <a:custGeom>
              <a:avLst/>
              <a:gdLst>
                <a:gd name="T0" fmla="*/ 1 w 13"/>
                <a:gd name="T1" fmla="*/ 19 h 21"/>
                <a:gd name="T2" fmla="*/ 0 w 13"/>
                <a:gd name="T3" fmla="*/ 21 h 21"/>
                <a:gd name="T4" fmla="*/ 0 w 13"/>
                <a:gd name="T5" fmla="*/ 21 h 21"/>
                <a:gd name="T6" fmla="*/ 1 w 13"/>
                <a:gd name="T7" fmla="*/ 19 h 21"/>
                <a:gd name="T8" fmla="*/ 1 w 13"/>
                <a:gd name="T9" fmla="*/ 19 h 21"/>
                <a:gd name="T10" fmla="*/ 2 w 13"/>
                <a:gd name="T11" fmla="*/ 18 h 21"/>
                <a:gd name="T12" fmla="*/ 2 w 13"/>
                <a:gd name="T13" fmla="*/ 18 h 21"/>
                <a:gd name="T14" fmla="*/ 2 w 13"/>
                <a:gd name="T15" fmla="*/ 18 h 21"/>
                <a:gd name="T16" fmla="*/ 2 w 13"/>
                <a:gd name="T17" fmla="*/ 18 h 21"/>
                <a:gd name="T18" fmla="*/ 2 w 13"/>
                <a:gd name="T19" fmla="*/ 18 h 21"/>
                <a:gd name="T20" fmla="*/ 2 w 13"/>
                <a:gd name="T21" fmla="*/ 18 h 21"/>
                <a:gd name="T22" fmla="*/ 8 w 13"/>
                <a:gd name="T23" fmla="*/ 9 h 21"/>
                <a:gd name="T24" fmla="*/ 6 w 13"/>
                <a:gd name="T25" fmla="*/ 12 h 21"/>
                <a:gd name="T26" fmla="*/ 6 w 13"/>
                <a:gd name="T27" fmla="*/ 12 h 21"/>
                <a:gd name="T28" fmla="*/ 8 w 13"/>
                <a:gd name="T29" fmla="*/ 9 h 21"/>
                <a:gd name="T30" fmla="*/ 8 w 13"/>
                <a:gd name="T31" fmla="*/ 9 h 21"/>
                <a:gd name="T32" fmla="*/ 13 w 13"/>
                <a:gd name="T33" fmla="*/ 0 h 21"/>
                <a:gd name="T34" fmla="*/ 11 w 13"/>
                <a:gd name="T35" fmla="*/ 3 h 21"/>
                <a:gd name="T36" fmla="*/ 11 w 13"/>
                <a:gd name="T37" fmla="*/ 3 h 21"/>
                <a:gd name="T38" fmla="*/ 13 w 13"/>
                <a:gd name="T39" fmla="*/ 0 h 21"/>
                <a:gd name="T40" fmla="*/ 13 w 13"/>
                <a:gd name="T4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" h="21">
                  <a:moveTo>
                    <a:pt x="1" y="19"/>
                  </a:moveTo>
                  <a:cubicBezTo>
                    <a:pt x="1" y="20"/>
                    <a:pt x="0" y="20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9"/>
                    <a:pt x="1" y="19"/>
                    <a:pt x="1" y="19"/>
                  </a:cubicBezTo>
                  <a:moveTo>
                    <a:pt x="2" y="18"/>
                  </a:move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moveTo>
                    <a:pt x="8" y="9"/>
                  </a:moveTo>
                  <a:cubicBezTo>
                    <a:pt x="7" y="10"/>
                    <a:pt x="6" y="11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moveTo>
                    <a:pt x="13" y="0"/>
                  </a:moveTo>
                  <a:cubicBezTo>
                    <a:pt x="12" y="1"/>
                    <a:pt x="12" y="2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2" y="1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0614"/>
            <p:cNvSpPr>
              <a:spLocks noEditPoints="1"/>
            </p:cNvSpPr>
            <p:nvPr/>
          </p:nvSpPr>
          <p:spPr bwMode="auto">
            <a:xfrm>
              <a:off x="-1123961" y="5856264"/>
              <a:ext cx="14288" cy="25400"/>
            </a:xfrm>
            <a:custGeom>
              <a:avLst/>
              <a:gdLst>
                <a:gd name="T0" fmla="*/ 1 w 4"/>
                <a:gd name="T1" fmla="*/ 4 h 7"/>
                <a:gd name="T2" fmla="*/ 0 w 4"/>
                <a:gd name="T3" fmla="*/ 7 h 7"/>
                <a:gd name="T4" fmla="*/ 1 w 4"/>
                <a:gd name="T5" fmla="*/ 4 h 7"/>
                <a:gd name="T6" fmla="*/ 1 w 4"/>
                <a:gd name="T7" fmla="*/ 4 h 7"/>
                <a:gd name="T8" fmla="*/ 4 w 4"/>
                <a:gd name="T9" fmla="*/ 0 h 7"/>
                <a:gd name="T10" fmla="*/ 3 w 4"/>
                <a:gd name="T11" fmla="*/ 1 h 7"/>
                <a:gd name="T12" fmla="*/ 3 w 4"/>
                <a:gd name="T13" fmla="*/ 1 h 7"/>
                <a:gd name="T14" fmla="*/ 4 w 4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0" y="6"/>
                    <a:pt x="1" y="5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0615"/>
            <p:cNvSpPr>
              <a:spLocks/>
            </p:cNvSpPr>
            <p:nvPr/>
          </p:nvSpPr>
          <p:spPr bwMode="auto">
            <a:xfrm>
              <a:off x="-1120785" y="5859439"/>
              <a:ext cx="7939" cy="1111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3 h 3"/>
                <a:gd name="T4" fmla="*/ 0 w 2"/>
                <a:gd name="T5" fmla="*/ 3 h 3"/>
                <a:gd name="T6" fmla="*/ 2 w 2"/>
                <a:gd name="T7" fmla="*/ 0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616"/>
            <p:cNvSpPr>
              <a:spLocks/>
            </p:cNvSpPr>
            <p:nvPr/>
          </p:nvSpPr>
          <p:spPr bwMode="auto">
            <a:xfrm>
              <a:off x="-1173174" y="5867376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617"/>
            <p:cNvSpPr>
              <a:spLocks/>
            </p:cNvSpPr>
            <p:nvPr/>
          </p:nvSpPr>
          <p:spPr bwMode="auto">
            <a:xfrm>
              <a:off x="-1173174" y="5867376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Oval 10618"/>
            <p:cNvSpPr>
              <a:spLocks noChangeArrowheads="1"/>
            </p:cNvSpPr>
            <p:nvPr/>
          </p:nvSpPr>
          <p:spPr bwMode="auto">
            <a:xfrm>
              <a:off x="-1173174" y="5870551"/>
              <a:ext cx="1588" cy="15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619"/>
            <p:cNvSpPr>
              <a:spLocks/>
            </p:cNvSpPr>
            <p:nvPr/>
          </p:nvSpPr>
          <p:spPr bwMode="auto">
            <a:xfrm>
              <a:off x="-1173174" y="5870551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620"/>
            <p:cNvSpPr>
              <a:spLocks/>
            </p:cNvSpPr>
            <p:nvPr/>
          </p:nvSpPr>
          <p:spPr bwMode="auto">
            <a:xfrm>
              <a:off x="-1165236" y="5878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621"/>
            <p:cNvSpPr>
              <a:spLocks/>
            </p:cNvSpPr>
            <p:nvPr/>
          </p:nvSpPr>
          <p:spPr bwMode="auto">
            <a:xfrm>
              <a:off x="-1165236" y="5878488"/>
              <a:ext cx="0" cy="7937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1 h 2"/>
                <a:gd name="T4" fmla="*/ 1 h 2"/>
                <a:gd name="T5" fmla="*/ 1 h 2"/>
                <a:gd name="T6" fmla="*/ 0 h 2"/>
                <a:gd name="T7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22"/>
            <p:cNvSpPr>
              <a:spLocks noEditPoints="1"/>
            </p:cNvSpPr>
            <p:nvPr/>
          </p:nvSpPr>
          <p:spPr bwMode="auto">
            <a:xfrm>
              <a:off x="-1158885" y="5881664"/>
              <a:ext cx="34926" cy="60325"/>
            </a:xfrm>
            <a:custGeom>
              <a:avLst/>
              <a:gdLst>
                <a:gd name="T0" fmla="*/ 0 w 9"/>
                <a:gd name="T1" fmla="*/ 15 h 16"/>
                <a:gd name="T2" fmla="*/ 0 w 9"/>
                <a:gd name="T3" fmla="*/ 16 h 16"/>
                <a:gd name="T4" fmla="*/ 0 w 9"/>
                <a:gd name="T5" fmla="*/ 16 h 16"/>
                <a:gd name="T6" fmla="*/ 0 w 9"/>
                <a:gd name="T7" fmla="*/ 16 h 16"/>
                <a:gd name="T8" fmla="*/ 0 w 9"/>
                <a:gd name="T9" fmla="*/ 15 h 16"/>
                <a:gd name="T10" fmla="*/ 1 w 9"/>
                <a:gd name="T11" fmla="*/ 14 h 16"/>
                <a:gd name="T12" fmla="*/ 0 w 9"/>
                <a:gd name="T13" fmla="*/ 15 h 16"/>
                <a:gd name="T14" fmla="*/ 0 w 9"/>
                <a:gd name="T15" fmla="*/ 15 h 16"/>
                <a:gd name="T16" fmla="*/ 1 w 9"/>
                <a:gd name="T17" fmla="*/ 14 h 16"/>
                <a:gd name="T18" fmla="*/ 1 w 9"/>
                <a:gd name="T19" fmla="*/ 14 h 16"/>
                <a:gd name="T20" fmla="*/ 3 w 9"/>
                <a:gd name="T21" fmla="*/ 10 h 16"/>
                <a:gd name="T22" fmla="*/ 3 w 9"/>
                <a:gd name="T23" fmla="*/ 10 h 16"/>
                <a:gd name="T24" fmla="*/ 3 w 9"/>
                <a:gd name="T25" fmla="*/ 10 h 16"/>
                <a:gd name="T26" fmla="*/ 3 w 9"/>
                <a:gd name="T27" fmla="*/ 11 h 16"/>
                <a:gd name="T28" fmla="*/ 3 w 9"/>
                <a:gd name="T29" fmla="*/ 10 h 16"/>
                <a:gd name="T30" fmla="*/ 3 w 9"/>
                <a:gd name="T31" fmla="*/ 10 h 16"/>
                <a:gd name="T32" fmla="*/ 5 w 9"/>
                <a:gd name="T33" fmla="*/ 7 h 16"/>
                <a:gd name="T34" fmla="*/ 5 w 9"/>
                <a:gd name="T35" fmla="*/ 7 h 16"/>
                <a:gd name="T36" fmla="*/ 5 w 9"/>
                <a:gd name="T37" fmla="*/ 7 h 16"/>
                <a:gd name="T38" fmla="*/ 5 w 9"/>
                <a:gd name="T39" fmla="*/ 7 h 16"/>
                <a:gd name="T40" fmla="*/ 5 w 9"/>
                <a:gd name="T41" fmla="*/ 7 h 16"/>
                <a:gd name="T42" fmla="*/ 6 w 9"/>
                <a:gd name="T43" fmla="*/ 4 h 16"/>
                <a:gd name="T44" fmla="*/ 6 w 9"/>
                <a:gd name="T45" fmla="*/ 4 h 16"/>
                <a:gd name="T46" fmla="*/ 6 w 9"/>
                <a:gd name="T47" fmla="*/ 4 h 16"/>
                <a:gd name="T48" fmla="*/ 7 w 9"/>
                <a:gd name="T49" fmla="*/ 4 h 16"/>
                <a:gd name="T50" fmla="*/ 6 w 9"/>
                <a:gd name="T51" fmla="*/ 4 h 16"/>
                <a:gd name="T52" fmla="*/ 9 w 9"/>
                <a:gd name="T53" fmla="*/ 0 h 16"/>
                <a:gd name="T54" fmla="*/ 7 w 9"/>
                <a:gd name="T55" fmla="*/ 3 h 16"/>
                <a:gd name="T56" fmla="*/ 7 w 9"/>
                <a:gd name="T57" fmla="*/ 3 h 16"/>
                <a:gd name="T58" fmla="*/ 9 w 9"/>
                <a:gd name="T5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" h="16">
                  <a:moveTo>
                    <a:pt x="0" y="15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5"/>
                    <a:pt x="0" y="15"/>
                  </a:cubicBezTo>
                  <a:moveTo>
                    <a:pt x="1" y="14"/>
                  </a:moveTo>
                  <a:cubicBezTo>
                    <a:pt x="1" y="14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1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7" y="4"/>
                  </a:cubicBezTo>
                  <a:cubicBezTo>
                    <a:pt x="6" y="4"/>
                    <a:pt x="6" y="4"/>
                    <a:pt x="6" y="4"/>
                  </a:cubicBezTo>
                  <a:moveTo>
                    <a:pt x="9" y="0"/>
                  </a:moveTo>
                  <a:cubicBezTo>
                    <a:pt x="8" y="1"/>
                    <a:pt x="7" y="2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2"/>
                    <a:pt x="8" y="1"/>
                    <a:pt x="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623"/>
            <p:cNvSpPr>
              <a:spLocks noEditPoints="1"/>
            </p:cNvSpPr>
            <p:nvPr/>
          </p:nvSpPr>
          <p:spPr bwMode="auto">
            <a:xfrm>
              <a:off x="-1158885" y="5892776"/>
              <a:ext cx="26988" cy="49213"/>
            </a:xfrm>
            <a:custGeom>
              <a:avLst/>
              <a:gdLst>
                <a:gd name="T0" fmla="*/ 0 w 7"/>
                <a:gd name="T1" fmla="*/ 13 h 13"/>
                <a:gd name="T2" fmla="*/ 0 w 7"/>
                <a:gd name="T3" fmla="*/ 13 h 13"/>
                <a:gd name="T4" fmla="*/ 0 w 7"/>
                <a:gd name="T5" fmla="*/ 13 h 13"/>
                <a:gd name="T6" fmla="*/ 0 w 7"/>
                <a:gd name="T7" fmla="*/ 13 h 13"/>
                <a:gd name="T8" fmla="*/ 0 w 7"/>
                <a:gd name="T9" fmla="*/ 12 h 13"/>
                <a:gd name="T10" fmla="*/ 0 w 7"/>
                <a:gd name="T11" fmla="*/ 12 h 13"/>
                <a:gd name="T12" fmla="*/ 0 w 7"/>
                <a:gd name="T13" fmla="*/ 13 h 13"/>
                <a:gd name="T14" fmla="*/ 0 w 7"/>
                <a:gd name="T15" fmla="*/ 12 h 13"/>
                <a:gd name="T16" fmla="*/ 0 w 7"/>
                <a:gd name="T17" fmla="*/ 12 h 13"/>
                <a:gd name="T18" fmla="*/ 3 w 7"/>
                <a:gd name="T19" fmla="*/ 7 h 13"/>
                <a:gd name="T20" fmla="*/ 1 w 7"/>
                <a:gd name="T21" fmla="*/ 11 h 13"/>
                <a:gd name="T22" fmla="*/ 1 w 7"/>
                <a:gd name="T23" fmla="*/ 11 h 13"/>
                <a:gd name="T24" fmla="*/ 3 w 7"/>
                <a:gd name="T25" fmla="*/ 8 h 13"/>
                <a:gd name="T26" fmla="*/ 3 w 7"/>
                <a:gd name="T27" fmla="*/ 7 h 13"/>
                <a:gd name="T28" fmla="*/ 5 w 7"/>
                <a:gd name="T29" fmla="*/ 4 h 13"/>
                <a:gd name="T30" fmla="*/ 3 w 7"/>
                <a:gd name="T31" fmla="*/ 7 h 13"/>
                <a:gd name="T32" fmla="*/ 3 w 7"/>
                <a:gd name="T33" fmla="*/ 7 h 13"/>
                <a:gd name="T34" fmla="*/ 5 w 7"/>
                <a:gd name="T35" fmla="*/ 4 h 13"/>
                <a:gd name="T36" fmla="*/ 5 w 7"/>
                <a:gd name="T37" fmla="*/ 4 h 13"/>
                <a:gd name="T38" fmla="*/ 6 w 7"/>
                <a:gd name="T39" fmla="*/ 1 h 13"/>
                <a:gd name="T40" fmla="*/ 5 w 7"/>
                <a:gd name="T41" fmla="*/ 3 h 13"/>
                <a:gd name="T42" fmla="*/ 5 w 7"/>
                <a:gd name="T43" fmla="*/ 4 h 13"/>
                <a:gd name="T44" fmla="*/ 5 w 7"/>
                <a:gd name="T45" fmla="*/ 4 h 13"/>
                <a:gd name="T46" fmla="*/ 5 w 7"/>
                <a:gd name="T47" fmla="*/ 3 h 13"/>
                <a:gd name="T48" fmla="*/ 6 w 7"/>
                <a:gd name="T49" fmla="*/ 1 h 13"/>
                <a:gd name="T50" fmla="*/ 6 w 7"/>
                <a:gd name="T51" fmla="*/ 1 h 13"/>
                <a:gd name="T52" fmla="*/ 7 w 7"/>
                <a:gd name="T53" fmla="*/ 0 h 13"/>
                <a:gd name="T54" fmla="*/ 6 w 7"/>
                <a:gd name="T55" fmla="*/ 1 h 13"/>
                <a:gd name="T56" fmla="*/ 7 w 7"/>
                <a:gd name="T57" fmla="*/ 1 h 13"/>
                <a:gd name="T58" fmla="*/ 7 w 7"/>
                <a:gd name="T59" fmla="*/ 0 h 13"/>
                <a:gd name="T60" fmla="*/ 7 w 7"/>
                <a:gd name="T6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" h="13">
                  <a:moveTo>
                    <a:pt x="0" y="13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moveTo>
                    <a:pt x="3" y="7"/>
                  </a:moveTo>
                  <a:cubicBezTo>
                    <a:pt x="2" y="9"/>
                    <a:pt x="1" y="10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0"/>
                    <a:pt x="2" y="9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moveTo>
                    <a:pt x="5" y="4"/>
                  </a:moveTo>
                  <a:cubicBezTo>
                    <a:pt x="4" y="5"/>
                    <a:pt x="4" y="6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moveTo>
                    <a:pt x="6" y="1"/>
                  </a:moveTo>
                  <a:cubicBezTo>
                    <a:pt x="6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moveTo>
                    <a:pt x="7" y="0"/>
                  </a:moveTo>
                  <a:cubicBezTo>
                    <a:pt x="7" y="0"/>
                    <a:pt x="7" y="1"/>
                    <a:pt x="6" y="1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624"/>
            <p:cNvSpPr>
              <a:spLocks noEditPoints="1"/>
            </p:cNvSpPr>
            <p:nvPr/>
          </p:nvSpPr>
          <p:spPr bwMode="auto">
            <a:xfrm>
              <a:off x="-1162061" y="5938813"/>
              <a:ext cx="52388" cy="93662"/>
            </a:xfrm>
            <a:custGeom>
              <a:avLst/>
              <a:gdLst>
                <a:gd name="T0" fmla="*/ 1 w 14"/>
                <a:gd name="T1" fmla="*/ 23 h 25"/>
                <a:gd name="T2" fmla="*/ 0 w 14"/>
                <a:gd name="T3" fmla="*/ 25 h 25"/>
                <a:gd name="T4" fmla="*/ 1 w 14"/>
                <a:gd name="T5" fmla="*/ 23 h 25"/>
                <a:gd name="T6" fmla="*/ 1 w 14"/>
                <a:gd name="T7" fmla="*/ 23 h 25"/>
                <a:gd name="T8" fmla="*/ 3 w 14"/>
                <a:gd name="T9" fmla="*/ 19 h 25"/>
                <a:gd name="T10" fmla="*/ 2 w 14"/>
                <a:gd name="T11" fmla="*/ 22 h 25"/>
                <a:gd name="T12" fmla="*/ 2 w 14"/>
                <a:gd name="T13" fmla="*/ 22 h 25"/>
                <a:gd name="T14" fmla="*/ 3 w 14"/>
                <a:gd name="T15" fmla="*/ 19 h 25"/>
                <a:gd name="T16" fmla="*/ 3 w 14"/>
                <a:gd name="T17" fmla="*/ 19 h 25"/>
                <a:gd name="T18" fmla="*/ 7 w 14"/>
                <a:gd name="T19" fmla="*/ 12 h 25"/>
                <a:gd name="T20" fmla="*/ 4 w 14"/>
                <a:gd name="T21" fmla="*/ 18 h 25"/>
                <a:gd name="T22" fmla="*/ 4 w 14"/>
                <a:gd name="T23" fmla="*/ 18 h 25"/>
                <a:gd name="T24" fmla="*/ 7 w 14"/>
                <a:gd name="T25" fmla="*/ 12 h 25"/>
                <a:gd name="T26" fmla="*/ 7 w 14"/>
                <a:gd name="T27" fmla="*/ 12 h 25"/>
                <a:gd name="T28" fmla="*/ 8 w 14"/>
                <a:gd name="T29" fmla="*/ 9 h 25"/>
                <a:gd name="T30" fmla="*/ 7 w 14"/>
                <a:gd name="T31" fmla="*/ 11 h 25"/>
                <a:gd name="T32" fmla="*/ 7 w 14"/>
                <a:gd name="T33" fmla="*/ 11 h 25"/>
                <a:gd name="T34" fmla="*/ 8 w 14"/>
                <a:gd name="T35" fmla="*/ 9 h 25"/>
                <a:gd name="T36" fmla="*/ 8 w 14"/>
                <a:gd name="T37" fmla="*/ 9 h 25"/>
                <a:gd name="T38" fmla="*/ 10 w 14"/>
                <a:gd name="T39" fmla="*/ 5 h 25"/>
                <a:gd name="T40" fmla="*/ 10 w 14"/>
                <a:gd name="T41" fmla="*/ 6 h 25"/>
                <a:gd name="T42" fmla="*/ 10 w 14"/>
                <a:gd name="T43" fmla="*/ 6 h 25"/>
                <a:gd name="T44" fmla="*/ 10 w 14"/>
                <a:gd name="T45" fmla="*/ 5 h 25"/>
                <a:gd name="T46" fmla="*/ 10 w 14"/>
                <a:gd name="T47" fmla="*/ 5 h 25"/>
                <a:gd name="T48" fmla="*/ 11 w 14"/>
                <a:gd name="T49" fmla="*/ 4 h 25"/>
                <a:gd name="T50" fmla="*/ 11 w 14"/>
                <a:gd name="T51" fmla="*/ 5 h 25"/>
                <a:gd name="T52" fmla="*/ 11 w 14"/>
                <a:gd name="T53" fmla="*/ 5 h 25"/>
                <a:gd name="T54" fmla="*/ 11 w 14"/>
                <a:gd name="T55" fmla="*/ 4 h 25"/>
                <a:gd name="T56" fmla="*/ 11 w 14"/>
                <a:gd name="T57" fmla="*/ 4 h 25"/>
                <a:gd name="T58" fmla="*/ 13 w 14"/>
                <a:gd name="T59" fmla="*/ 1 h 25"/>
                <a:gd name="T60" fmla="*/ 13 w 14"/>
                <a:gd name="T61" fmla="*/ 1 h 25"/>
                <a:gd name="T62" fmla="*/ 13 w 14"/>
                <a:gd name="T63" fmla="*/ 1 h 25"/>
                <a:gd name="T64" fmla="*/ 13 w 14"/>
                <a:gd name="T65" fmla="*/ 1 h 25"/>
                <a:gd name="T66" fmla="*/ 13 w 14"/>
                <a:gd name="T67" fmla="*/ 1 h 25"/>
                <a:gd name="T68" fmla="*/ 14 w 14"/>
                <a:gd name="T69" fmla="*/ 0 h 25"/>
                <a:gd name="T70" fmla="*/ 13 w 14"/>
                <a:gd name="T71" fmla="*/ 0 h 25"/>
                <a:gd name="T72" fmla="*/ 13 w 14"/>
                <a:gd name="T73" fmla="*/ 0 h 25"/>
                <a:gd name="T74" fmla="*/ 14 w 14"/>
                <a:gd name="T75" fmla="*/ 0 h 25"/>
                <a:gd name="T76" fmla="*/ 14 w 14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" h="25">
                  <a:moveTo>
                    <a:pt x="1" y="23"/>
                  </a:moveTo>
                  <a:cubicBezTo>
                    <a:pt x="1" y="24"/>
                    <a:pt x="0" y="25"/>
                    <a:pt x="0" y="25"/>
                  </a:cubicBezTo>
                  <a:cubicBezTo>
                    <a:pt x="0" y="25"/>
                    <a:pt x="1" y="24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moveTo>
                    <a:pt x="3" y="19"/>
                  </a:moveTo>
                  <a:cubicBezTo>
                    <a:pt x="2" y="20"/>
                    <a:pt x="2" y="21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" y="21"/>
                    <a:pt x="2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moveTo>
                    <a:pt x="7" y="12"/>
                  </a:moveTo>
                  <a:cubicBezTo>
                    <a:pt x="6" y="14"/>
                    <a:pt x="5" y="16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6"/>
                    <a:pt x="6" y="14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moveTo>
                    <a:pt x="8" y="9"/>
                  </a:moveTo>
                  <a:cubicBezTo>
                    <a:pt x="8" y="10"/>
                    <a:pt x="8" y="10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10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moveTo>
                    <a:pt x="10" y="5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moveTo>
                    <a:pt x="11" y="4"/>
                  </a:moveTo>
                  <a:cubicBezTo>
                    <a:pt x="11" y="4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13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625"/>
            <p:cNvSpPr>
              <a:spLocks noEditPoints="1"/>
            </p:cNvSpPr>
            <p:nvPr/>
          </p:nvSpPr>
          <p:spPr bwMode="auto">
            <a:xfrm>
              <a:off x="-1158885" y="5930876"/>
              <a:ext cx="52388" cy="93662"/>
            </a:xfrm>
            <a:custGeom>
              <a:avLst/>
              <a:gdLst>
                <a:gd name="T0" fmla="*/ 1 w 14"/>
                <a:gd name="T1" fmla="*/ 24 h 25"/>
                <a:gd name="T2" fmla="*/ 0 w 14"/>
                <a:gd name="T3" fmla="*/ 25 h 25"/>
                <a:gd name="T4" fmla="*/ 0 w 14"/>
                <a:gd name="T5" fmla="*/ 25 h 25"/>
                <a:gd name="T6" fmla="*/ 1 w 14"/>
                <a:gd name="T7" fmla="*/ 24 h 25"/>
                <a:gd name="T8" fmla="*/ 1 w 14"/>
                <a:gd name="T9" fmla="*/ 24 h 25"/>
                <a:gd name="T10" fmla="*/ 3 w 14"/>
                <a:gd name="T11" fmla="*/ 20 h 25"/>
                <a:gd name="T12" fmla="*/ 2 w 14"/>
                <a:gd name="T13" fmla="*/ 21 h 25"/>
                <a:gd name="T14" fmla="*/ 2 w 14"/>
                <a:gd name="T15" fmla="*/ 21 h 25"/>
                <a:gd name="T16" fmla="*/ 3 w 14"/>
                <a:gd name="T17" fmla="*/ 20 h 25"/>
                <a:gd name="T18" fmla="*/ 3 w 14"/>
                <a:gd name="T19" fmla="*/ 20 h 25"/>
                <a:gd name="T20" fmla="*/ 6 w 14"/>
                <a:gd name="T21" fmla="*/ 13 h 25"/>
                <a:gd name="T22" fmla="*/ 6 w 14"/>
                <a:gd name="T23" fmla="*/ 14 h 25"/>
                <a:gd name="T24" fmla="*/ 6 w 14"/>
                <a:gd name="T25" fmla="*/ 14 h 25"/>
                <a:gd name="T26" fmla="*/ 6 w 14"/>
                <a:gd name="T27" fmla="*/ 13 h 25"/>
                <a:gd name="T28" fmla="*/ 6 w 14"/>
                <a:gd name="T29" fmla="*/ 13 h 25"/>
                <a:gd name="T30" fmla="*/ 9 w 14"/>
                <a:gd name="T31" fmla="*/ 8 h 25"/>
                <a:gd name="T32" fmla="*/ 7 w 14"/>
                <a:gd name="T33" fmla="*/ 11 h 25"/>
                <a:gd name="T34" fmla="*/ 7 w 14"/>
                <a:gd name="T35" fmla="*/ 11 h 25"/>
                <a:gd name="T36" fmla="*/ 9 w 14"/>
                <a:gd name="T37" fmla="*/ 8 h 25"/>
                <a:gd name="T38" fmla="*/ 9 w 14"/>
                <a:gd name="T39" fmla="*/ 8 h 25"/>
                <a:gd name="T40" fmla="*/ 10 w 14"/>
                <a:gd name="T41" fmla="*/ 7 h 25"/>
                <a:gd name="T42" fmla="*/ 9 w 14"/>
                <a:gd name="T43" fmla="*/ 7 h 25"/>
                <a:gd name="T44" fmla="*/ 9 w 14"/>
                <a:gd name="T45" fmla="*/ 7 h 25"/>
                <a:gd name="T46" fmla="*/ 10 w 14"/>
                <a:gd name="T47" fmla="*/ 7 h 25"/>
                <a:gd name="T48" fmla="*/ 10 w 14"/>
                <a:gd name="T49" fmla="*/ 7 h 25"/>
                <a:gd name="T50" fmla="*/ 12 w 14"/>
                <a:gd name="T51" fmla="*/ 3 h 25"/>
                <a:gd name="T52" fmla="*/ 10 w 14"/>
                <a:gd name="T53" fmla="*/ 6 h 25"/>
                <a:gd name="T54" fmla="*/ 10 w 14"/>
                <a:gd name="T55" fmla="*/ 6 h 25"/>
                <a:gd name="T56" fmla="*/ 12 w 14"/>
                <a:gd name="T57" fmla="*/ 3 h 25"/>
                <a:gd name="T58" fmla="*/ 12 w 14"/>
                <a:gd name="T59" fmla="*/ 3 h 25"/>
                <a:gd name="T60" fmla="*/ 12 w 14"/>
                <a:gd name="T61" fmla="*/ 2 h 25"/>
                <a:gd name="T62" fmla="*/ 12 w 14"/>
                <a:gd name="T63" fmla="*/ 3 h 25"/>
                <a:gd name="T64" fmla="*/ 12 w 14"/>
                <a:gd name="T65" fmla="*/ 3 h 25"/>
                <a:gd name="T66" fmla="*/ 12 w 14"/>
                <a:gd name="T67" fmla="*/ 2 h 25"/>
                <a:gd name="T68" fmla="*/ 12 w 14"/>
                <a:gd name="T69" fmla="*/ 2 h 25"/>
                <a:gd name="T70" fmla="*/ 14 w 14"/>
                <a:gd name="T71" fmla="*/ 0 h 25"/>
                <a:gd name="T72" fmla="*/ 14 w 14"/>
                <a:gd name="T73" fmla="*/ 0 h 25"/>
                <a:gd name="T74" fmla="*/ 13 w 14"/>
                <a:gd name="T75" fmla="*/ 2 h 25"/>
                <a:gd name="T76" fmla="*/ 13 w 14"/>
                <a:gd name="T77" fmla="*/ 2 h 25"/>
                <a:gd name="T78" fmla="*/ 13 w 14"/>
                <a:gd name="T79" fmla="*/ 1 h 25"/>
                <a:gd name="T80" fmla="*/ 14 w 14"/>
                <a:gd name="T8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" h="25">
                  <a:moveTo>
                    <a:pt x="1" y="24"/>
                  </a:moveTo>
                  <a:cubicBezTo>
                    <a:pt x="0" y="24"/>
                    <a:pt x="0" y="24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0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moveTo>
                    <a:pt x="3" y="20"/>
                  </a:move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moveTo>
                    <a:pt x="6" y="13"/>
                  </a:moveTo>
                  <a:cubicBezTo>
                    <a:pt x="6" y="13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9" y="8"/>
                  </a:moveTo>
                  <a:cubicBezTo>
                    <a:pt x="8" y="9"/>
                    <a:pt x="8" y="10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9" y="9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moveTo>
                    <a:pt x="10" y="7"/>
                  </a:move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moveTo>
                    <a:pt x="12" y="3"/>
                  </a:moveTo>
                  <a:cubicBezTo>
                    <a:pt x="11" y="4"/>
                    <a:pt x="11" y="5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4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moveTo>
                    <a:pt x="12" y="2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moveTo>
                    <a:pt x="1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3" y="0"/>
                    <a:pt x="13" y="1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0626"/>
            <p:cNvSpPr>
              <a:spLocks/>
            </p:cNvSpPr>
            <p:nvPr/>
          </p:nvSpPr>
          <p:spPr bwMode="auto">
            <a:xfrm>
              <a:off x="-1169999" y="6054698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0627"/>
            <p:cNvSpPr>
              <a:spLocks/>
            </p:cNvSpPr>
            <p:nvPr/>
          </p:nvSpPr>
          <p:spPr bwMode="auto">
            <a:xfrm>
              <a:off x="-1169999" y="605469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0628"/>
            <p:cNvSpPr>
              <a:spLocks noEditPoints="1"/>
            </p:cNvSpPr>
            <p:nvPr/>
          </p:nvSpPr>
          <p:spPr bwMode="auto">
            <a:xfrm>
              <a:off x="-1158885" y="5903887"/>
              <a:ext cx="15875" cy="26988"/>
            </a:xfrm>
            <a:custGeom>
              <a:avLst/>
              <a:gdLst>
                <a:gd name="T0" fmla="*/ 0 w 4"/>
                <a:gd name="T1" fmla="*/ 7 h 7"/>
                <a:gd name="T2" fmla="*/ 0 w 4"/>
                <a:gd name="T3" fmla="*/ 7 h 7"/>
                <a:gd name="T4" fmla="*/ 0 w 4"/>
                <a:gd name="T5" fmla="*/ 7 h 7"/>
                <a:gd name="T6" fmla="*/ 0 w 4"/>
                <a:gd name="T7" fmla="*/ 7 h 7"/>
                <a:gd name="T8" fmla="*/ 2 w 4"/>
                <a:gd name="T9" fmla="*/ 3 h 7"/>
                <a:gd name="T10" fmla="*/ 2 w 4"/>
                <a:gd name="T11" fmla="*/ 4 h 7"/>
                <a:gd name="T12" fmla="*/ 2 w 4"/>
                <a:gd name="T13" fmla="*/ 4 h 7"/>
                <a:gd name="T14" fmla="*/ 2 w 4"/>
                <a:gd name="T15" fmla="*/ 3 h 7"/>
                <a:gd name="T16" fmla="*/ 2 w 4"/>
                <a:gd name="T17" fmla="*/ 3 h 7"/>
                <a:gd name="T18" fmla="*/ 4 w 4"/>
                <a:gd name="T19" fmla="*/ 0 h 7"/>
                <a:gd name="T20" fmla="*/ 4 w 4"/>
                <a:gd name="T21" fmla="*/ 1 h 7"/>
                <a:gd name="T22" fmla="*/ 4 w 4"/>
                <a:gd name="T23" fmla="*/ 1 h 7"/>
                <a:gd name="T24" fmla="*/ 4 w 4"/>
                <a:gd name="T25" fmla="*/ 0 h 7"/>
                <a:gd name="T26" fmla="*/ 4 w 4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7">
                  <a:moveTo>
                    <a:pt x="0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moveTo>
                    <a:pt x="2" y="3"/>
                  </a:moveTo>
                  <a:cubicBezTo>
                    <a:pt x="2" y="3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0629"/>
            <p:cNvSpPr>
              <a:spLocks noEditPoints="1"/>
            </p:cNvSpPr>
            <p:nvPr/>
          </p:nvSpPr>
          <p:spPr bwMode="auto">
            <a:xfrm>
              <a:off x="-1158885" y="5908649"/>
              <a:ext cx="15875" cy="22225"/>
            </a:xfrm>
            <a:custGeom>
              <a:avLst/>
              <a:gdLst>
                <a:gd name="T0" fmla="*/ 2 w 4"/>
                <a:gd name="T1" fmla="*/ 3 h 6"/>
                <a:gd name="T2" fmla="*/ 0 w 4"/>
                <a:gd name="T3" fmla="*/ 6 h 6"/>
                <a:gd name="T4" fmla="*/ 0 w 4"/>
                <a:gd name="T5" fmla="*/ 6 h 6"/>
                <a:gd name="T6" fmla="*/ 2 w 4"/>
                <a:gd name="T7" fmla="*/ 3 h 6"/>
                <a:gd name="T8" fmla="*/ 2 w 4"/>
                <a:gd name="T9" fmla="*/ 3 h 6"/>
                <a:gd name="T10" fmla="*/ 4 w 4"/>
                <a:gd name="T11" fmla="*/ 0 h 6"/>
                <a:gd name="T12" fmla="*/ 2 w 4"/>
                <a:gd name="T13" fmla="*/ 2 h 6"/>
                <a:gd name="T14" fmla="*/ 2 w 4"/>
                <a:gd name="T15" fmla="*/ 2 h 6"/>
                <a:gd name="T16" fmla="*/ 4 w 4"/>
                <a:gd name="T17" fmla="*/ 0 h 6"/>
                <a:gd name="T18" fmla="*/ 4 w 4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6">
                  <a:moveTo>
                    <a:pt x="2" y="3"/>
                  </a:moveTo>
                  <a:cubicBezTo>
                    <a:pt x="1" y="4"/>
                    <a:pt x="0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1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4" y="0"/>
                  </a:moveTo>
                  <a:cubicBezTo>
                    <a:pt x="3" y="0"/>
                    <a:pt x="3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0630"/>
            <p:cNvSpPr>
              <a:spLocks noEditPoints="1"/>
            </p:cNvSpPr>
            <p:nvPr/>
          </p:nvSpPr>
          <p:spPr bwMode="auto">
            <a:xfrm>
              <a:off x="-1176350" y="5930875"/>
              <a:ext cx="17463" cy="33337"/>
            </a:xfrm>
            <a:custGeom>
              <a:avLst/>
              <a:gdLst>
                <a:gd name="T0" fmla="*/ 1 w 5"/>
                <a:gd name="T1" fmla="*/ 5 h 9"/>
                <a:gd name="T2" fmla="*/ 0 w 5"/>
                <a:gd name="T3" fmla="*/ 9 h 9"/>
                <a:gd name="T4" fmla="*/ 2 w 5"/>
                <a:gd name="T5" fmla="*/ 6 h 9"/>
                <a:gd name="T6" fmla="*/ 1 w 5"/>
                <a:gd name="T7" fmla="*/ 5 h 9"/>
                <a:gd name="T8" fmla="*/ 4 w 5"/>
                <a:gd name="T9" fmla="*/ 2 h 9"/>
                <a:gd name="T10" fmla="*/ 3 w 5"/>
                <a:gd name="T11" fmla="*/ 2 h 9"/>
                <a:gd name="T12" fmla="*/ 3 w 5"/>
                <a:gd name="T13" fmla="*/ 2 h 9"/>
                <a:gd name="T14" fmla="*/ 4 w 5"/>
                <a:gd name="T15" fmla="*/ 2 h 9"/>
                <a:gd name="T16" fmla="*/ 4 w 5"/>
                <a:gd name="T17" fmla="*/ 2 h 9"/>
                <a:gd name="T18" fmla="*/ 5 w 5"/>
                <a:gd name="T19" fmla="*/ 0 h 9"/>
                <a:gd name="T20" fmla="*/ 4 w 5"/>
                <a:gd name="T21" fmla="*/ 2 h 9"/>
                <a:gd name="T22" fmla="*/ 4 w 5"/>
                <a:gd name="T23" fmla="*/ 2 h 9"/>
                <a:gd name="T24" fmla="*/ 5 w 5"/>
                <a:gd name="T2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9">
                  <a:moveTo>
                    <a:pt x="1" y="5"/>
                  </a:moveTo>
                  <a:cubicBezTo>
                    <a:pt x="0" y="7"/>
                    <a:pt x="0" y="8"/>
                    <a:pt x="0" y="9"/>
                  </a:cubicBezTo>
                  <a:cubicBezTo>
                    <a:pt x="0" y="8"/>
                    <a:pt x="1" y="7"/>
                    <a:pt x="2" y="6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4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moveTo>
                    <a:pt x="5" y="0"/>
                  </a:moveTo>
                  <a:cubicBezTo>
                    <a:pt x="4" y="1"/>
                    <a:pt x="4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0631"/>
            <p:cNvSpPr>
              <a:spLocks noEditPoints="1"/>
            </p:cNvSpPr>
            <p:nvPr/>
          </p:nvSpPr>
          <p:spPr bwMode="auto">
            <a:xfrm>
              <a:off x="-1173174" y="5938812"/>
              <a:ext cx="11113" cy="142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1 w 3"/>
                <a:gd name="T5" fmla="*/ 4 h 4"/>
                <a:gd name="T6" fmla="*/ 2 w 3"/>
                <a:gd name="T7" fmla="*/ 0 h 4"/>
                <a:gd name="T8" fmla="*/ 2 w 3"/>
                <a:gd name="T9" fmla="*/ 0 h 4"/>
                <a:gd name="T10" fmla="*/ 3 w 3"/>
                <a:gd name="T11" fmla="*/ 0 h 4"/>
                <a:gd name="T12" fmla="*/ 3 w 3"/>
                <a:gd name="T13" fmla="*/ 0 h 4"/>
                <a:gd name="T14" fmla="*/ 3 w 3"/>
                <a:gd name="T15" fmla="*/ 0 h 4"/>
                <a:gd name="T16" fmla="*/ 3 w 3"/>
                <a:gd name="T17" fmla="*/ 0 h 4"/>
                <a:gd name="T18" fmla="*/ 3 w 3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0" y="3"/>
                    <a:pt x="0" y="3"/>
                    <a:pt x="1" y="4"/>
                  </a:cubicBezTo>
                  <a:cubicBezTo>
                    <a:pt x="1" y="3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0632"/>
            <p:cNvSpPr>
              <a:spLocks noEditPoints="1"/>
            </p:cNvSpPr>
            <p:nvPr/>
          </p:nvSpPr>
          <p:spPr bwMode="auto">
            <a:xfrm>
              <a:off x="-1176350" y="5953098"/>
              <a:ext cx="11113" cy="19049"/>
            </a:xfrm>
            <a:custGeom>
              <a:avLst/>
              <a:gdLst>
                <a:gd name="T0" fmla="*/ 0 w 3"/>
                <a:gd name="T1" fmla="*/ 3 h 5"/>
                <a:gd name="T2" fmla="*/ 0 w 3"/>
                <a:gd name="T3" fmla="*/ 4 h 5"/>
                <a:gd name="T4" fmla="*/ 0 w 3"/>
                <a:gd name="T5" fmla="*/ 4 h 5"/>
                <a:gd name="T6" fmla="*/ 0 w 3"/>
                <a:gd name="T7" fmla="*/ 3 h 5"/>
                <a:gd name="T8" fmla="*/ 1 w 3"/>
                <a:gd name="T9" fmla="*/ 2 h 5"/>
                <a:gd name="T10" fmla="*/ 1 w 3"/>
                <a:gd name="T11" fmla="*/ 3 h 5"/>
                <a:gd name="T12" fmla="*/ 0 w 3"/>
                <a:gd name="T13" fmla="*/ 4 h 5"/>
                <a:gd name="T14" fmla="*/ 0 w 3"/>
                <a:gd name="T15" fmla="*/ 5 h 5"/>
                <a:gd name="T16" fmla="*/ 2 w 3"/>
                <a:gd name="T17" fmla="*/ 3 h 5"/>
                <a:gd name="T18" fmla="*/ 2 w 3"/>
                <a:gd name="T19" fmla="*/ 3 h 5"/>
                <a:gd name="T20" fmla="*/ 1 w 3"/>
                <a:gd name="T21" fmla="*/ 2 h 5"/>
                <a:gd name="T22" fmla="*/ 3 w 3"/>
                <a:gd name="T23" fmla="*/ 0 h 5"/>
                <a:gd name="T24" fmla="*/ 2 w 3"/>
                <a:gd name="T25" fmla="*/ 1 h 5"/>
                <a:gd name="T26" fmla="*/ 3 w 3"/>
                <a:gd name="T27" fmla="*/ 1 h 5"/>
                <a:gd name="T28" fmla="*/ 3 w 3"/>
                <a:gd name="T29" fmla="*/ 0 h 5"/>
                <a:gd name="T30" fmla="*/ 3 w 3"/>
                <a:gd name="T3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moveTo>
                    <a:pt x="1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3" y="0"/>
                  </a:moveTo>
                  <a:cubicBezTo>
                    <a:pt x="3" y="0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0633"/>
            <p:cNvSpPr>
              <a:spLocks noEditPoints="1"/>
            </p:cNvSpPr>
            <p:nvPr/>
          </p:nvSpPr>
          <p:spPr bwMode="auto">
            <a:xfrm>
              <a:off x="-1176350" y="5941986"/>
              <a:ext cx="17463" cy="26988"/>
            </a:xfrm>
            <a:custGeom>
              <a:avLst/>
              <a:gdLst>
                <a:gd name="T0" fmla="*/ 1 w 5"/>
                <a:gd name="T1" fmla="*/ 6 h 7"/>
                <a:gd name="T2" fmla="*/ 0 w 5"/>
                <a:gd name="T3" fmla="*/ 6 h 7"/>
                <a:gd name="T4" fmla="*/ 0 w 5"/>
                <a:gd name="T5" fmla="*/ 7 h 7"/>
                <a:gd name="T6" fmla="*/ 0 w 5"/>
                <a:gd name="T7" fmla="*/ 7 h 7"/>
                <a:gd name="T8" fmla="*/ 1 w 5"/>
                <a:gd name="T9" fmla="*/ 6 h 7"/>
                <a:gd name="T10" fmla="*/ 2 w 5"/>
                <a:gd name="T11" fmla="*/ 4 h 7"/>
                <a:gd name="T12" fmla="*/ 1 w 5"/>
                <a:gd name="T13" fmla="*/ 5 h 7"/>
                <a:gd name="T14" fmla="*/ 2 w 5"/>
                <a:gd name="T15" fmla="*/ 6 h 7"/>
                <a:gd name="T16" fmla="*/ 2 w 5"/>
                <a:gd name="T17" fmla="*/ 6 h 7"/>
                <a:gd name="T18" fmla="*/ 3 w 5"/>
                <a:gd name="T19" fmla="*/ 4 h 7"/>
                <a:gd name="T20" fmla="*/ 2 w 5"/>
                <a:gd name="T21" fmla="*/ 4 h 7"/>
                <a:gd name="T22" fmla="*/ 5 w 5"/>
                <a:gd name="T23" fmla="*/ 0 h 7"/>
                <a:gd name="T24" fmla="*/ 3 w 5"/>
                <a:gd name="T25" fmla="*/ 3 h 7"/>
                <a:gd name="T26" fmla="*/ 3 w 5"/>
                <a:gd name="T27" fmla="*/ 3 h 7"/>
                <a:gd name="T28" fmla="*/ 5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1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6"/>
                    <a:pt x="1" y="6"/>
                  </a:cubicBezTo>
                  <a:moveTo>
                    <a:pt x="2" y="4"/>
                  </a:moveTo>
                  <a:cubicBezTo>
                    <a:pt x="2" y="5"/>
                    <a:pt x="2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5" y="0"/>
                  </a:moveTo>
                  <a:cubicBezTo>
                    <a:pt x="4" y="1"/>
                    <a:pt x="3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2"/>
                    <a:pt x="4" y="1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0634"/>
            <p:cNvSpPr>
              <a:spLocks noEditPoints="1"/>
            </p:cNvSpPr>
            <p:nvPr/>
          </p:nvSpPr>
          <p:spPr bwMode="auto">
            <a:xfrm>
              <a:off x="-1181111" y="5065690"/>
              <a:ext cx="481018" cy="906459"/>
            </a:xfrm>
            <a:custGeom>
              <a:avLst/>
              <a:gdLst>
                <a:gd name="T0" fmla="*/ 1 w 128"/>
                <a:gd name="T1" fmla="*/ 240 h 242"/>
                <a:gd name="T2" fmla="*/ 0 w 128"/>
                <a:gd name="T3" fmla="*/ 242 h 242"/>
                <a:gd name="T4" fmla="*/ 1 w 128"/>
                <a:gd name="T5" fmla="*/ 241 h 242"/>
                <a:gd name="T6" fmla="*/ 1 w 128"/>
                <a:gd name="T7" fmla="*/ 240 h 242"/>
                <a:gd name="T8" fmla="*/ 125 w 128"/>
                <a:gd name="T9" fmla="*/ 3 h 242"/>
                <a:gd name="T10" fmla="*/ 124 w 128"/>
                <a:gd name="T11" fmla="*/ 4 h 242"/>
                <a:gd name="T12" fmla="*/ 123 w 128"/>
                <a:gd name="T13" fmla="*/ 6 h 242"/>
                <a:gd name="T14" fmla="*/ 125 w 128"/>
                <a:gd name="T15" fmla="*/ 7 h 242"/>
                <a:gd name="T16" fmla="*/ 126 w 128"/>
                <a:gd name="T17" fmla="*/ 4 h 242"/>
                <a:gd name="T18" fmla="*/ 125 w 128"/>
                <a:gd name="T19" fmla="*/ 3 h 242"/>
                <a:gd name="T20" fmla="*/ 126 w 128"/>
                <a:gd name="T21" fmla="*/ 0 h 242"/>
                <a:gd name="T22" fmla="*/ 126 w 128"/>
                <a:gd name="T23" fmla="*/ 1 h 242"/>
                <a:gd name="T24" fmla="*/ 127 w 128"/>
                <a:gd name="T25" fmla="*/ 2 h 242"/>
                <a:gd name="T26" fmla="*/ 128 w 128"/>
                <a:gd name="T27" fmla="*/ 1 h 242"/>
                <a:gd name="T28" fmla="*/ 126 w 128"/>
                <a:gd name="T29" fmla="*/ 0 h 242"/>
                <a:gd name="T30" fmla="*/ 127 w 128"/>
                <a:gd name="T31" fmla="*/ 0 h 242"/>
                <a:gd name="T32" fmla="*/ 127 w 128"/>
                <a:gd name="T33" fmla="*/ 0 h 242"/>
                <a:gd name="T34" fmla="*/ 128 w 128"/>
                <a:gd name="T35" fmla="*/ 1 h 242"/>
                <a:gd name="T36" fmla="*/ 128 w 128"/>
                <a:gd name="T37" fmla="*/ 1 h 242"/>
                <a:gd name="T38" fmla="*/ 127 w 128"/>
                <a:gd name="T3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8" h="242">
                  <a:moveTo>
                    <a:pt x="1" y="240"/>
                  </a:moveTo>
                  <a:cubicBezTo>
                    <a:pt x="1" y="241"/>
                    <a:pt x="0" y="241"/>
                    <a:pt x="0" y="242"/>
                  </a:cubicBezTo>
                  <a:cubicBezTo>
                    <a:pt x="0" y="242"/>
                    <a:pt x="1" y="241"/>
                    <a:pt x="1" y="241"/>
                  </a:cubicBezTo>
                  <a:cubicBezTo>
                    <a:pt x="1" y="241"/>
                    <a:pt x="1" y="240"/>
                    <a:pt x="1" y="240"/>
                  </a:cubicBezTo>
                  <a:moveTo>
                    <a:pt x="125" y="3"/>
                  </a:moveTo>
                  <a:cubicBezTo>
                    <a:pt x="125" y="3"/>
                    <a:pt x="124" y="4"/>
                    <a:pt x="124" y="4"/>
                  </a:cubicBezTo>
                  <a:cubicBezTo>
                    <a:pt x="124" y="5"/>
                    <a:pt x="124" y="5"/>
                    <a:pt x="123" y="6"/>
                  </a:cubicBezTo>
                  <a:cubicBezTo>
                    <a:pt x="124" y="6"/>
                    <a:pt x="124" y="7"/>
                    <a:pt x="125" y="7"/>
                  </a:cubicBezTo>
                  <a:cubicBezTo>
                    <a:pt x="125" y="6"/>
                    <a:pt x="126" y="5"/>
                    <a:pt x="126" y="4"/>
                  </a:cubicBezTo>
                  <a:cubicBezTo>
                    <a:pt x="126" y="4"/>
                    <a:pt x="125" y="3"/>
                    <a:pt x="125" y="3"/>
                  </a:cubicBezTo>
                  <a:moveTo>
                    <a:pt x="126" y="0"/>
                  </a:moveTo>
                  <a:cubicBezTo>
                    <a:pt x="126" y="0"/>
                    <a:pt x="126" y="1"/>
                    <a:pt x="126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8" y="2"/>
                    <a:pt x="128" y="1"/>
                    <a:pt x="128" y="1"/>
                  </a:cubicBezTo>
                  <a:cubicBezTo>
                    <a:pt x="127" y="1"/>
                    <a:pt x="127" y="0"/>
                    <a:pt x="126" y="0"/>
                  </a:cubicBezTo>
                  <a:moveTo>
                    <a:pt x="127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0"/>
                    <a:pt x="127" y="0"/>
                    <a:pt x="12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0635"/>
            <p:cNvSpPr>
              <a:spLocks noEditPoints="1"/>
            </p:cNvSpPr>
            <p:nvPr/>
          </p:nvSpPr>
          <p:spPr bwMode="auto">
            <a:xfrm>
              <a:off x="-723908" y="5068887"/>
              <a:ext cx="19051" cy="30163"/>
            </a:xfrm>
            <a:custGeom>
              <a:avLst/>
              <a:gdLst>
                <a:gd name="T0" fmla="*/ 1 w 5"/>
                <a:gd name="T1" fmla="*/ 5 h 8"/>
                <a:gd name="T2" fmla="*/ 0 w 5"/>
                <a:gd name="T3" fmla="*/ 7 h 8"/>
                <a:gd name="T4" fmla="*/ 1 w 5"/>
                <a:gd name="T5" fmla="*/ 8 h 8"/>
                <a:gd name="T6" fmla="*/ 3 w 5"/>
                <a:gd name="T7" fmla="*/ 6 h 8"/>
                <a:gd name="T8" fmla="*/ 1 w 5"/>
                <a:gd name="T9" fmla="*/ 5 h 8"/>
                <a:gd name="T10" fmla="*/ 3 w 5"/>
                <a:gd name="T11" fmla="*/ 1 h 8"/>
                <a:gd name="T12" fmla="*/ 3 w 5"/>
                <a:gd name="T13" fmla="*/ 2 h 8"/>
                <a:gd name="T14" fmla="*/ 4 w 5"/>
                <a:gd name="T15" fmla="*/ 3 h 8"/>
                <a:gd name="T16" fmla="*/ 5 w 5"/>
                <a:gd name="T17" fmla="*/ 2 h 8"/>
                <a:gd name="T18" fmla="*/ 5 w 5"/>
                <a:gd name="T19" fmla="*/ 2 h 8"/>
                <a:gd name="T20" fmla="*/ 3 w 5"/>
                <a:gd name="T21" fmla="*/ 1 h 8"/>
                <a:gd name="T22" fmla="*/ 4 w 5"/>
                <a:gd name="T23" fmla="*/ 0 h 8"/>
                <a:gd name="T24" fmla="*/ 4 w 5"/>
                <a:gd name="T25" fmla="*/ 1 h 8"/>
                <a:gd name="T26" fmla="*/ 5 w 5"/>
                <a:gd name="T27" fmla="*/ 2 h 8"/>
                <a:gd name="T28" fmla="*/ 5 w 5"/>
                <a:gd name="T29" fmla="*/ 1 h 8"/>
                <a:gd name="T30" fmla="*/ 4 w 5"/>
                <a:gd name="T3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8">
                  <a:moveTo>
                    <a:pt x="1" y="5"/>
                  </a:moveTo>
                  <a:cubicBezTo>
                    <a:pt x="1" y="6"/>
                    <a:pt x="0" y="7"/>
                    <a:pt x="0" y="7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2" y="7"/>
                    <a:pt x="2" y="7"/>
                    <a:pt x="3" y="6"/>
                  </a:cubicBezTo>
                  <a:cubicBezTo>
                    <a:pt x="2" y="6"/>
                    <a:pt x="2" y="5"/>
                    <a:pt x="1" y="5"/>
                  </a:cubicBezTo>
                  <a:moveTo>
                    <a:pt x="3" y="1"/>
                  </a:moveTo>
                  <a:cubicBezTo>
                    <a:pt x="3" y="1"/>
                    <a:pt x="3" y="2"/>
                    <a:pt x="3" y="2"/>
                  </a:cubicBezTo>
                  <a:cubicBezTo>
                    <a:pt x="3" y="2"/>
                    <a:pt x="4" y="3"/>
                    <a:pt x="4" y="3"/>
                  </a:cubicBezTo>
                  <a:cubicBezTo>
                    <a:pt x="4" y="3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0636"/>
            <p:cNvSpPr>
              <a:spLocks/>
            </p:cNvSpPr>
            <p:nvPr/>
          </p:nvSpPr>
          <p:spPr bwMode="auto">
            <a:xfrm>
              <a:off x="-711204" y="5072049"/>
              <a:ext cx="6351" cy="4763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2 w 2"/>
                <a:gd name="T7" fmla="*/ 1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0637"/>
            <p:cNvSpPr>
              <a:spLocks noEditPoints="1"/>
            </p:cNvSpPr>
            <p:nvPr/>
          </p:nvSpPr>
          <p:spPr bwMode="auto">
            <a:xfrm>
              <a:off x="-708025" y="5060948"/>
              <a:ext cx="7939" cy="7937"/>
            </a:xfrm>
            <a:custGeom>
              <a:avLst/>
              <a:gdLst>
                <a:gd name="T0" fmla="*/ 1 w 2"/>
                <a:gd name="T1" fmla="*/ 1 h 2"/>
                <a:gd name="T2" fmla="*/ 0 w 2"/>
                <a:gd name="T3" fmla="*/ 1 h 2"/>
                <a:gd name="T4" fmla="*/ 2 w 2"/>
                <a:gd name="T5" fmla="*/ 2 h 2"/>
                <a:gd name="T6" fmla="*/ 2 w 2"/>
                <a:gd name="T7" fmla="*/ 2 h 2"/>
                <a:gd name="T8" fmla="*/ 1 w 2"/>
                <a:gd name="T9" fmla="*/ 1 h 2"/>
                <a:gd name="T10" fmla="*/ 1 w 2"/>
                <a:gd name="T11" fmla="*/ 0 h 2"/>
                <a:gd name="T12" fmla="*/ 1 w 2"/>
                <a:gd name="T13" fmla="*/ 1 h 2"/>
                <a:gd name="T14" fmla="*/ 2 w 2"/>
                <a:gd name="T15" fmla="*/ 2 h 2"/>
                <a:gd name="T16" fmla="*/ 2 w 2"/>
                <a:gd name="T17" fmla="*/ 1 h 2"/>
                <a:gd name="T18" fmla="*/ 1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0638"/>
            <p:cNvSpPr>
              <a:spLocks/>
            </p:cNvSpPr>
            <p:nvPr/>
          </p:nvSpPr>
          <p:spPr bwMode="auto">
            <a:xfrm>
              <a:off x="-658813" y="4937123"/>
              <a:ext cx="6351" cy="4763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2 w 2"/>
                <a:gd name="T7" fmla="*/ 1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0639"/>
            <p:cNvSpPr>
              <a:spLocks/>
            </p:cNvSpPr>
            <p:nvPr/>
          </p:nvSpPr>
          <p:spPr bwMode="auto">
            <a:xfrm>
              <a:off x="-671525" y="4937036"/>
              <a:ext cx="19051" cy="15874"/>
            </a:xfrm>
            <a:custGeom>
              <a:avLst/>
              <a:gdLst>
                <a:gd name="T0" fmla="*/ 3 w 5"/>
                <a:gd name="T1" fmla="*/ 0 h 4"/>
                <a:gd name="T2" fmla="*/ 1 w 5"/>
                <a:gd name="T3" fmla="*/ 1 h 4"/>
                <a:gd name="T4" fmla="*/ 0 w 5"/>
                <a:gd name="T5" fmla="*/ 1 h 4"/>
                <a:gd name="T6" fmla="*/ 0 w 5"/>
                <a:gd name="T7" fmla="*/ 2 h 4"/>
                <a:gd name="T8" fmla="*/ 3 w 5"/>
                <a:gd name="T9" fmla="*/ 4 h 4"/>
                <a:gd name="T10" fmla="*/ 5 w 5"/>
                <a:gd name="T11" fmla="*/ 1 h 4"/>
                <a:gd name="T12" fmla="*/ 3 w 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3" y="0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4" y="2"/>
                    <a:pt x="5" y="1"/>
                  </a:cubicBezTo>
                  <a:cubicBezTo>
                    <a:pt x="4" y="1"/>
                    <a:pt x="4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0640"/>
            <p:cNvSpPr>
              <a:spLocks/>
            </p:cNvSpPr>
            <p:nvPr/>
          </p:nvSpPr>
          <p:spPr bwMode="auto">
            <a:xfrm>
              <a:off x="-677862" y="4945063"/>
              <a:ext cx="19051" cy="19049"/>
            </a:xfrm>
            <a:custGeom>
              <a:avLst/>
              <a:gdLst>
                <a:gd name="T0" fmla="*/ 2 w 5"/>
                <a:gd name="T1" fmla="*/ 0 h 5"/>
                <a:gd name="T2" fmla="*/ 1 w 5"/>
                <a:gd name="T3" fmla="*/ 1 h 5"/>
                <a:gd name="T4" fmla="*/ 1 w 5"/>
                <a:gd name="T5" fmla="*/ 2 h 5"/>
                <a:gd name="T6" fmla="*/ 0 w 5"/>
                <a:gd name="T7" fmla="*/ 3 h 5"/>
                <a:gd name="T8" fmla="*/ 3 w 5"/>
                <a:gd name="T9" fmla="*/ 5 h 5"/>
                <a:gd name="T10" fmla="*/ 5 w 5"/>
                <a:gd name="T11" fmla="*/ 2 h 5"/>
                <a:gd name="T12" fmla="*/ 2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4"/>
                    <a:pt x="4" y="3"/>
                    <a:pt x="5" y="2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2112825" y="2311101"/>
            <a:ext cx="896928" cy="896928"/>
            <a:chOff x="5735754" y="1140916"/>
            <a:chExt cx="720495" cy="720495"/>
          </a:xfrm>
        </p:grpSpPr>
        <p:sp>
          <p:nvSpPr>
            <p:cNvPr id="46" name="椭圆 45"/>
            <p:cNvSpPr/>
            <p:nvPr/>
          </p:nvSpPr>
          <p:spPr>
            <a:xfrm>
              <a:off x="5735754" y="1140916"/>
              <a:ext cx="720495" cy="720495"/>
            </a:xfrm>
            <a:prstGeom prst="ellipse">
              <a:avLst/>
            </a:prstGeom>
            <a:blipFill>
              <a:blip r:embed="rId9"/>
              <a:stretch>
                <a:fillRect/>
              </a:stretch>
            </a:blip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42"/>
            <p:cNvSpPr>
              <a:spLocks noEditPoints="1"/>
            </p:cNvSpPr>
            <p:nvPr/>
          </p:nvSpPr>
          <p:spPr bwMode="auto">
            <a:xfrm>
              <a:off x="5894624" y="1311296"/>
              <a:ext cx="402752" cy="394719"/>
            </a:xfrm>
            <a:custGeom>
              <a:avLst/>
              <a:gdLst>
                <a:gd name="T0" fmla="*/ 25 w 596"/>
                <a:gd name="T1" fmla="*/ 345 h 583"/>
                <a:gd name="T2" fmla="*/ 25 w 596"/>
                <a:gd name="T3" fmla="*/ 62 h 583"/>
                <a:gd name="T4" fmla="*/ 61 w 596"/>
                <a:gd name="T5" fmla="*/ 26 h 583"/>
                <a:gd name="T6" fmla="*/ 534 w 596"/>
                <a:gd name="T7" fmla="*/ 26 h 583"/>
                <a:gd name="T8" fmla="*/ 570 w 596"/>
                <a:gd name="T9" fmla="*/ 62 h 583"/>
                <a:gd name="T10" fmla="*/ 570 w 596"/>
                <a:gd name="T11" fmla="*/ 345 h 583"/>
                <a:gd name="T12" fmla="*/ 534 w 596"/>
                <a:gd name="T13" fmla="*/ 381 h 583"/>
                <a:gd name="T14" fmla="*/ 61 w 596"/>
                <a:gd name="T15" fmla="*/ 381 h 583"/>
                <a:gd name="T16" fmla="*/ 25 w 596"/>
                <a:gd name="T17" fmla="*/ 345 h 583"/>
                <a:gd name="T18" fmla="*/ 534 w 596"/>
                <a:gd name="T19" fmla="*/ 406 h 583"/>
                <a:gd name="T20" fmla="*/ 596 w 596"/>
                <a:gd name="T21" fmla="*/ 345 h 583"/>
                <a:gd name="T22" fmla="*/ 596 w 596"/>
                <a:gd name="T23" fmla="*/ 62 h 583"/>
                <a:gd name="T24" fmla="*/ 534 w 596"/>
                <a:gd name="T25" fmla="*/ 0 h 583"/>
                <a:gd name="T26" fmla="*/ 61 w 596"/>
                <a:gd name="T27" fmla="*/ 0 h 583"/>
                <a:gd name="T28" fmla="*/ 0 w 596"/>
                <a:gd name="T29" fmla="*/ 62 h 583"/>
                <a:gd name="T30" fmla="*/ 0 w 596"/>
                <a:gd name="T31" fmla="*/ 345 h 583"/>
                <a:gd name="T32" fmla="*/ 61 w 596"/>
                <a:gd name="T33" fmla="*/ 406 h 583"/>
                <a:gd name="T34" fmla="*/ 245 w 596"/>
                <a:gd name="T35" fmla="*/ 406 h 583"/>
                <a:gd name="T36" fmla="*/ 245 w 596"/>
                <a:gd name="T37" fmla="*/ 462 h 583"/>
                <a:gd name="T38" fmla="*/ 61 w 596"/>
                <a:gd name="T39" fmla="*/ 462 h 583"/>
                <a:gd name="T40" fmla="*/ 0 w 596"/>
                <a:gd name="T41" fmla="*/ 524 h 583"/>
                <a:gd name="T42" fmla="*/ 0 w 596"/>
                <a:gd name="T43" fmla="*/ 570 h 583"/>
                <a:gd name="T44" fmla="*/ 12 w 596"/>
                <a:gd name="T45" fmla="*/ 583 h 583"/>
                <a:gd name="T46" fmla="*/ 583 w 596"/>
                <a:gd name="T47" fmla="*/ 583 h 583"/>
                <a:gd name="T48" fmla="*/ 596 w 596"/>
                <a:gd name="T49" fmla="*/ 570 h 583"/>
                <a:gd name="T50" fmla="*/ 596 w 596"/>
                <a:gd name="T51" fmla="*/ 524 h 583"/>
                <a:gd name="T52" fmla="*/ 534 w 596"/>
                <a:gd name="T53" fmla="*/ 462 h 583"/>
                <a:gd name="T54" fmla="*/ 351 w 596"/>
                <a:gd name="T55" fmla="*/ 462 h 583"/>
                <a:gd name="T56" fmla="*/ 351 w 596"/>
                <a:gd name="T57" fmla="*/ 406 h 583"/>
                <a:gd name="T58" fmla="*/ 534 w 596"/>
                <a:gd name="T59" fmla="*/ 406 h 583"/>
                <a:gd name="T60" fmla="*/ 544 w 596"/>
                <a:gd name="T61" fmla="*/ 345 h 583"/>
                <a:gd name="T62" fmla="*/ 544 w 596"/>
                <a:gd name="T63" fmla="*/ 62 h 583"/>
                <a:gd name="T64" fmla="*/ 534 w 596"/>
                <a:gd name="T65" fmla="*/ 52 h 583"/>
                <a:gd name="T66" fmla="*/ 61 w 596"/>
                <a:gd name="T67" fmla="*/ 52 h 583"/>
                <a:gd name="T68" fmla="*/ 51 w 596"/>
                <a:gd name="T69" fmla="*/ 62 h 583"/>
                <a:gd name="T70" fmla="*/ 51 w 596"/>
                <a:gd name="T71" fmla="*/ 345 h 583"/>
                <a:gd name="T72" fmla="*/ 61 w 596"/>
                <a:gd name="T73" fmla="*/ 355 h 583"/>
                <a:gd name="T74" fmla="*/ 534 w 596"/>
                <a:gd name="T75" fmla="*/ 355 h 583"/>
                <a:gd name="T76" fmla="*/ 544 w 596"/>
                <a:gd name="T77" fmla="*/ 345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6" h="583">
                  <a:moveTo>
                    <a:pt x="25" y="345"/>
                  </a:moveTo>
                  <a:lnTo>
                    <a:pt x="25" y="62"/>
                  </a:lnTo>
                  <a:cubicBezTo>
                    <a:pt x="25" y="42"/>
                    <a:pt x="41" y="26"/>
                    <a:pt x="61" y="26"/>
                  </a:cubicBezTo>
                  <a:lnTo>
                    <a:pt x="534" y="26"/>
                  </a:lnTo>
                  <a:cubicBezTo>
                    <a:pt x="554" y="26"/>
                    <a:pt x="570" y="42"/>
                    <a:pt x="570" y="62"/>
                  </a:cubicBezTo>
                  <a:lnTo>
                    <a:pt x="570" y="345"/>
                  </a:lnTo>
                  <a:cubicBezTo>
                    <a:pt x="570" y="365"/>
                    <a:pt x="554" y="381"/>
                    <a:pt x="534" y="381"/>
                  </a:cubicBezTo>
                  <a:lnTo>
                    <a:pt x="61" y="381"/>
                  </a:lnTo>
                  <a:cubicBezTo>
                    <a:pt x="41" y="381"/>
                    <a:pt x="25" y="365"/>
                    <a:pt x="25" y="345"/>
                  </a:cubicBezTo>
                  <a:close/>
                  <a:moveTo>
                    <a:pt x="534" y="406"/>
                  </a:moveTo>
                  <a:cubicBezTo>
                    <a:pt x="568" y="406"/>
                    <a:pt x="596" y="379"/>
                    <a:pt x="596" y="345"/>
                  </a:cubicBezTo>
                  <a:lnTo>
                    <a:pt x="596" y="62"/>
                  </a:lnTo>
                  <a:cubicBezTo>
                    <a:pt x="596" y="28"/>
                    <a:pt x="568" y="0"/>
                    <a:pt x="534" y="0"/>
                  </a:cubicBezTo>
                  <a:lnTo>
                    <a:pt x="61" y="0"/>
                  </a:lnTo>
                  <a:cubicBezTo>
                    <a:pt x="27" y="0"/>
                    <a:pt x="0" y="28"/>
                    <a:pt x="0" y="62"/>
                  </a:cubicBezTo>
                  <a:lnTo>
                    <a:pt x="0" y="345"/>
                  </a:lnTo>
                  <a:cubicBezTo>
                    <a:pt x="0" y="379"/>
                    <a:pt x="27" y="406"/>
                    <a:pt x="61" y="406"/>
                  </a:cubicBezTo>
                  <a:lnTo>
                    <a:pt x="245" y="406"/>
                  </a:lnTo>
                  <a:lnTo>
                    <a:pt x="245" y="462"/>
                  </a:lnTo>
                  <a:lnTo>
                    <a:pt x="61" y="462"/>
                  </a:lnTo>
                  <a:cubicBezTo>
                    <a:pt x="27" y="462"/>
                    <a:pt x="0" y="490"/>
                    <a:pt x="0" y="524"/>
                  </a:cubicBezTo>
                  <a:lnTo>
                    <a:pt x="0" y="570"/>
                  </a:lnTo>
                  <a:cubicBezTo>
                    <a:pt x="0" y="577"/>
                    <a:pt x="5" y="583"/>
                    <a:pt x="12" y="583"/>
                  </a:cubicBezTo>
                  <a:lnTo>
                    <a:pt x="583" y="583"/>
                  </a:lnTo>
                  <a:cubicBezTo>
                    <a:pt x="590" y="583"/>
                    <a:pt x="596" y="577"/>
                    <a:pt x="596" y="570"/>
                  </a:cubicBezTo>
                  <a:lnTo>
                    <a:pt x="596" y="524"/>
                  </a:lnTo>
                  <a:cubicBezTo>
                    <a:pt x="596" y="490"/>
                    <a:pt x="568" y="462"/>
                    <a:pt x="534" y="462"/>
                  </a:cubicBezTo>
                  <a:lnTo>
                    <a:pt x="351" y="462"/>
                  </a:lnTo>
                  <a:lnTo>
                    <a:pt x="351" y="406"/>
                  </a:lnTo>
                  <a:lnTo>
                    <a:pt x="534" y="406"/>
                  </a:lnTo>
                  <a:close/>
                  <a:moveTo>
                    <a:pt x="544" y="345"/>
                  </a:moveTo>
                  <a:lnTo>
                    <a:pt x="544" y="62"/>
                  </a:lnTo>
                  <a:cubicBezTo>
                    <a:pt x="544" y="56"/>
                    <a:pt x="540" y="52"/>
                    <a:pt x="534" y="52"/>
                  </a:cubicBezTo>
                  <a:lnTo>
                    <a:pt x="61" y="52"/>
                  </a:lnTo>
                  <a:cubicBezTo>
                    <a:pt x="56" y="52"/>
                    <a:pt x="51" y="56"/>
                    <a:pt x="51" y="62"/>
                  </a:cubicBezTo>
                  <a:lnTo>
                    <a:pt x="51" y="345"/>
                  </a:lnTo>
                  <a:cubicBezTo>
                    <a:pt x="51" y="350"/>
                    <a:pt x="56" y="355"/>
                    <a:pt x="61" y="355"/>
                  </a:cubicBezTo>
                  <a:lnTo>
                    <a:pt x="534" y="355"/>
                  </a:lnTo>
                  <a:cubicBezTo>
                    <a:pt x="540" y="355"/>
                    <a:pt x="544" y="350"/>
                    <a:pt x="544" y="345"/>
                  </a:cubicBezTo>
                  <a:close/>
                </a:path>
              </a:pathLst>
            </a:custGeom>
            <a:solidFill>
              <a:srgbClr val="304860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8847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箭头3"/>
          <p:cNvSpPr/>
          <p:nvPr/>
        </p:nvSpPr>
        <p:spPr bwMode="gray">
          <a:xfrm flipV="1">
            <a:off x="1855363" y="3287447"/>
            <a:ext cx="1093019" cy="1520708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82824" tIns="41411" rIns="82824" bIns="41411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12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8" name="箭头2"/>
          <p:cNvSpPr/>
          <p:nvPr/>
        </p:nvSpPr>
        <p:spPr bwMode="gray">
          <a:xfrm rot="16200000">
            <a:off x="2143378" y="2654574"/>
            <a:ext cx="324863" cy="1299204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82824" tIns="41411" rIns="82824" bIns="41411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12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9" name="箭头1"/>
          <p:cNvSpPr/>
          <p:nvPr/>
        </p:nvSpPr>
        <p:spPr bwMode="gray">
          <a:xfrm>
            <a:off x="1848335" y="1626236"/>
            <a:ext cx="1093019" cy="1761588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82824" tIns="41411" rIns="82824" bIns="41411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12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30" name="文本1"/>
          <p:cNvSpPr>
            <a:spLocks noChangeArrowheads="1"/>
          </p:cNvSpPr>
          <p:nvPr/>
        </p:nvSpPr>
        <p:spPr bwMode="gray">
          <a:xfrm>
            <a:off x="4509274" y="1237498"/>
            <a:ext cx="6104145" cy="119599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根据蛇死后的行为（消失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变为墙壁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变为食物），分为三个版本。有五种难度，不同难度所对应的速度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生命数量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道具效果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得分倍率不同。</a:t>
            </a:r>
            <a:endParaRPr lang="zh-CN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标题1"/>
          <p:cNvSpPr>
            <a:spLocks noChangeArrowheads="1"/>
          </p:cNvSpPr>
          <p:nvPr/>
        </p:nvSpPr>
        <p:spPr bwMode="gray">
          <a:xfrm>
            <a:off x="3074647" y="1231377"/>
            <a:ext cx="1242605" cy="1202113"/>
          </a:xfrm>
          <a:prstGeom prst="roundRect">
            <a:avLst>
              <a:gd name="adj" fmla="val 11921"/>
            </a:avLst>
          </a:prstGeom>
          <a:solidFill>
            <a:schemeClr val="accent2"/>
          </a:solidFill>
          <a:ln w="63500" cap="flat" cmpd="sng" algn="ctr">
            <a:solidFill>
              <a:schemeClr val="bg1"/>
            </a:solidFill>
            <a:prstDash val="solid"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65" dirty="0">
                <a:solidFill>
                  <a:schemeClr val="bg1"/>
                </a:solidFill>
                <a:cs typeface="+mn-ea"/>
                <a:sym typeface="+mn-lt"/>
              </a:rPr>
              <a:t>标准模式</a:t>
            </a:r>
            <a:endParaRPr lang="zh-CN" altLang="zh-CN" sz="18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2" name="文本2"/>
          <p:cNvSpPr>
            <a:spLocks noChangeArrowheads="1"/>
          </p:cNvSpPr>
          <p:nvPr/>
        </p:nvSpPr>
        <p:spPr bwMode="gray">
          <a:xfrm>
            <a:off x="4509274" y="2690875"/>
            <a:ext cx="6104145" cy="1192036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RPG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模式，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5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关，关前有小剧情。</a:t>
            </a:r>
            <a:endParaRPr lang="zh-CN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3" name="标题2"/>
          <p:cNvSpPr>
            <a:spLocks noChangeArrowheads="1"/>
          </p:cNvSpPr>
          <p:nvPr/>
        </p:nvSpPr>
        <p:spPr bwMode="gray">
          <a:xfrm>
            <a:off x="3074647" y="2690875"/>
            <a:ext cx="1242607" cy="1192036"/>
          </a:xfrm>
          <a:prstGeom prst="roundRect">
            <a:avLst>
              <a:gd name="adj" fmla="val 11921"/>
            </a:avLst>
          </a:prstGeom>
          <a:solidFill>
            <a:schemeClr val="accent3"/>
          </a:solidFill>
          <a:ln w="63500" cap="flat" cmpd="sng" algn="ctr">
            <a:solidFill>
              <a:schemeClr val="bg1"/>
            </a:solidFill>
            <a:prstDash val="solid"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65" dirty="0">
                <a:solidFill>
                  <a:schemeClr val="bg1"/>
                </a:solidFill>
                <a:cs typeface="+mn-ea"/>
                <a:sym typeface="+mn-lt"/>
              </a:rPr>
              <a:t>故事模式</a:t>
            </a:r>
            <a:endParaRPr lang="zh-CN" altLang="zh-CN" sz="18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文本3"/>
          <p:cNvSpPr>
            <a:spLocks noChangeArrowheads="1"/>
          </p:cNvSpPr>
          <p:nvPr/>
        </p:nvSpPr>
        <p:spPr bwMode="ltGray">
          <a:xfrm>
            <a:off x="4509274" y="4131947"/>
            <a:ext cx="6104145" cy="118140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一人用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WASD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，另一人用方向键各控制一条蛇移动。蛇头撞到墙壁或对方身体时判负，头对头撞时比较得分。</a:t>
            </a:r>
            <a:endParaRPr lang="zh-CN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5" name="标题3"/>
          <p:cNvSpPr>
            <a:spLocks noChangeArrowheads="1"/>
          </p:cNvSpPr>
          <p:nvPr/>
        </p:nvSpPr>
        <p:spPr bwMode="gray">
          <a:xfrm>
            <a:off x="3074647" y="4131947"/>
            <a:ext cx="1242605" cy="1181401"/>
          </a:xfrm>
          <a:prstGeom prst="roundRect">
            <a:avLst>
              <a:gd name="adj" fmla="val 11921"/>
            </a:avLst>
          </a:prstGeom>
          <a:solidFill>
            <a:schemeClr val="accent4"/>
          </a:solidFill>
          <a:ln w="63500" cap="flat" cmpd="sng" algn="ctr">
            <a:solidFill>
              <a:schemeClr val="bg1"/>
            </a:solidFill>
            <a:prstDash val="solid"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65" dirty="0">
                <a:solidFill>
                  <a:schemeClr val="bg1"/>
                </a:solidFill>
                <a:cs typeface="+mn-ea"/>
                <a:sym typeface="+mn-lt"/>
              </a:rPr>
              <a:t>双人模式</a:t>
            </a:r>
            <a:endParaRPr lang="zh-CN" altLang="zh-CN" sz="18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Oval 19"/>
          <p:cNvSpPr>
            <a:spLocks noChangeArrowheads="1"/>
          </p:cNvSpPr>
          <p:nvPr/>
        </p:nvSpPr>
        <p:spPr bwMode="auto">
          <a:xfrm>
            <a:off x="1295467" y="2690875"/>
            <a:ext cx="1190548" cy="1192036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  <a:round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2400" b="1" kern="0" dirty="0">
                <a:solidFill>
                  <a:schemeClr val="bg1"/>
                </a:solidFill>
                <a:cs typeface="+mn-ea"/>
                <a:sym typeface="+mn-lt"/>
              </a:rPr>
              <a:t>游戏部分</a:t>
            </a:r>
          </a:p>
        </p:txBody>
      </p:sp>
      <p:sp>
        <p:nvSpPr>
          <p:cNvPr id="23" name="TextBox 31"/>
          <p:cNvSpPr txBox="1"/>
          <p:nvPr/>
        </p:nvSpPr>
        <p:spPr>
          <a:xfrm>
            <a:off x="1435419" y="232386"/>
            <a:ext cx="2410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blipFill>
                  <a:blip r:embed="rId3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功能介绍</a:t>
            </a:r>
          </a:p>
        </p:txBody>
      </p:sp>
      <p:grpSp>
        <p:nvGrpSpPr>
          <p:cNvPr id="24" name="组合 442"/>
          <p:cNvGrpSpPr>
            <a:grpSpLocks/>
          </p:cNvGrpSpPr>
          <p:nvPr/>
        </p:nvGrpSpPr>
        <p:grpSpPr bwMode="auto">
          <a:xfrm>
            <a:off x="284539" y="231766"/>
            <a:ext cx="1010928" cy="531518"/>
            <a:chOff x="7394576" y="3627438"/>
            <a:chExt cx="1077913" cy="566738"/>
          </a:xfrm>
        </p:grpSpPr>
        <p:sp>
          <p:nvSpPr>
            <p:cNvPr id="25" name="Freeform 100"/>
            <p:cNvSpPr>
              <a:spLocks/>
            </p:cNvSpPr>
            <p:nvPr/>
          </p:nvSpPr>
          <p:spPr bwMode="auto">
            <a:xfrm>
              <a:off x="8123239" y="3681413"/>
              <a:ext cx="96837" cy="1587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6" name="Freeform 101"/>
            <p:cNvSpPr>
              <a:spLocks/>
            </p:cNvSpPr>
            <p:nvPr/>
          </p:nvSpPr>
          <p:spPr bwMode="auto">
            <a:xfrm>
              <a:off x="8129589" y="3706813"/>
              <a:ext cx="90487" cy="1587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37" name="Freeform 102"/>
            <p:cNvSpPr>
              <a:spLocks/>
            </p:cNvSpPr>
            <p:nvPr/>
          </p:nvSpPr>
          <p:spPr bwMode="auto">
            <a:xfrm>
              <a:off x="8145464" y="3884613"/>
              <a:ext cx="69850" cy="15875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38" name="Freeform 103"/>
            <p:cNvSpPr>
              <a:spLocks/>
            </p:cNvSpPr>
            <p:nvPr/>
          </p:nvSpPr>
          <p:spPr bwMode="auto">
            <a:xfrm>
              <a:off x="8145464" y="3900488"/>
              <a:ext cx="71437" cy="20637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39" name="Freeform 104"/>
            <p:cNvSpPr>
              <a:spLocks/>
            </p:cNvSpPr>
            <p:nvPr/>
          </p:nvSpPr>
          <p:spPr bwMode="auto">
            <a:xfrm>
              <a:off x="8142289" y="4073526"/>
              <a:ext cx="77787" cy="19050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0" name="Freeform 105"/>
            <p:cNvSpPr>
              <a:spLocks/>
            </p:cNvSpPr>
            <p:nvPr/>
          </p:nvSpPr>
          <p:spPr bwMode="auto">
            <a:xfrm>
              <a:off x="8139114" y="4098926"/>
              <a:ext cx="80962" cy="22225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1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2" name="Freeform 107"/>
            <p:cNvSpPr>
              <a:spLocks noEditPoints="1"/>
            </p:cNvSpPr>
            <p:nvPr/>
          </p:nvSpPr>
          <p:spPr bwMode="auto">
            <a:xfrm>
              <a:off x="7893051" y="3754438"/>
              <a:ext cx="96838" cy="369888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pic>
        <p:nvPicPr>
          <p:cNvPr id="43" name="图片 42">
            <a:extLst>
              <a:ext uri="{FF2B5EF4-FFF2-40B4-BE49-F238E27FC236}">
                <a16:creationId xmlns:a16="http://schemas.microsoft.com/office/drawing/2014/main" id="{EA4CA5BC-E437-D11C-3E26-DFC05272A5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748" y="231299"/>
            <a:ext cx="926103" cy="873398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7C68D8A7-1855-9EDE-97A4-18BA6B9BC13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1345" y="230517"/>
            <a:ext cx="926103" cy="873398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B5312554-BE05-F59B-1D4A-D22B00E2E7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942" y="221805"/>
            <a:ext cx="926104" cy="87339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50F3EA0-1493-95F4-7493-E71A3D0B93F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149" y="4232848"/>
            <a:ext cx="1302271" cy="10328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箭头3"/>
          <p:cNvSpPr/>
          <p:nvPr/>
        </p:nvSpPr>
        <p:spPr bwMode="gray">
          <a:xfrm flipV="1">
            <a:off x="1855363" y="3287447"/>
            <a:ext cx="1093019" cy="1520708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82824" tIns="41411" rIns="82824" bIns="41411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12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8" name="箭头2"/>
          <p:cNvSpPr/>
          <p:nvPr/>
        </p:nvSpPr>
        <p:spPr bwMode="gray">
          <a:xfrm rot="16200000">
            <a:off x="2143378" y="2654574"/>
            <a:ext cx="324863" cy="1299204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82824" tIns="41411" rIns="82824" bIns="41411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12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9" name="箭头1"/>
          <p:cNvSpPr/>
          <p:nvPr/>
        </p:nvSpPr>
        <p:spPr bwMode="gray">
          <a:xfrm>
            <a:off x="1848335" y="1626236"/>
            <a:ext cx="1093019" cy="1761588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82824" tIns="41411" rIns="82824" bIns="41411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12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30" name="文本1"/>
          <p:cNvSpPr>
            <a:spLocks noChangeArrowheads="1"/>
          </p:cNvSpPr>
          <p:nvPr/>
        </p:nvSpPr>
        <p:spPr bwMode="gray">
          <a:xfrm>
            <a:off x="4509274" y="1237498"/>
            <a:ext cx="6104145" cy="119599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设置标准模式游戏难度、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BGM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是否开启、用户名。</a:t>
            </a:r>
            <a:endParaRPr lang="zh-CN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标题1"/>
          <p:cNvSpPr>
            <a:spLocks noChangeArrowheads="1"/>
          </p:cNvSpPr>
          <p:nvPr/>
        </p:nvSpPr>
        <p:spPr bwMode="gray">
          <a:xfrm>
            <a:off x="3074647" y="1231377"/>
            <a:ext cx="1242605" cy="1202113"/>
          </a:xfrm>
          <a:prstGeom prst="roundRect">
            <a:avLst>
              <a:gd name="adj" fmla="val 11921"/>
            </a:avLst>
          </a:prstGeom>
          <a:solidFill>
            <a:schemeClr val="accent2"/>
          </a:solidFill>
          <a:ln w="63500" cap="flat" cmpd="sng" algn="ctr">
            <a:solidFill>
              <a:schemeClr val="bg1"/>
            </a:solidFill>
            <a:prstDash val="solid"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65" dirty="0">
                <a:solidFill>
                  <a:schemeClr val="bg1"/>
                </a:solidFill>
                <a:cs typeface="+mn-ea"/>
                <a:sym typeface="+mn-lt"/>
              </a:rPr>
              <a:t>设置</a:t>
            </a:r>
            <a:endParaRPr lang="zh-CN" altLang="zh-CN" sz="18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2" name="文本2"/>
          <p:cNvSpPr>
            <a:spLocks noChangeArrowheads="1"/>
          </p:cNvSpPr>
          <p:nvPr/>
        </p:nvSpPr>
        <p:spPr bwMode="gray">
          <a:xfrm>
            <a:off x="4509274" y="2690875"/>
            <a:ext cx="6104145" cy="1192036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记录标准模式的难度、用户名、得分、难度、起始结束时间、游戏持续时间，可以删除指定记录、修改指定用户名以及按用户名查找记录。</a:t>
            </a:r>
            <a:endParaRPr lang="zh-CN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3" name="标题2"/>
          <p:cNvSpPr>
            <a:spLocks noChangeArrowheads="1"/>
          </p:cNvSpPr>
          <p:nvPr/>
        </p:nvSpPr>
        <p:spPr bwMode="gray">
          <a:xfrm>
            <a:off x="3074647" y="2690875"/>
            <a:ext cx="1242607" cy="1192036"/>
          </a:xfrm>
          <a:prstGeom prst="roundRect">
            <a:avLst>
              <a:gd name="adj" fmla="val 11921"/>
            </a:avLst>
          </a:prstGeom>
          <a:solidFill>
            <a:schemeClr val="accent3"/>
          </a:solidFill>
          <a:ln w="63500" cap="flat" cmpd="sng" algn="ctr">
            <a:solidFill>
              <a:schemeClr val="bg1"/>
            </a:solidFill>
            <a:prstDash val="solid"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65" dirty="0">
                <a:solidFill>
                  <a:schemeClr val="bg1"/>
                </a:solidFill>
                <a:cs typeface="+mn-ea"/>
                <a:sym typeface="+mn-lt"/>
              </a:rPr>
              <a:t>本地记录</a:t>
            </a:r>
            <a:endParaRPr lang="zh-CN" altLang="zh-CN" sz="18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文本3"/>
          <p:cNvSpPr>
            <a:spLocks noChangeArrowheads="1"/>
          </p:cNvSpPr>
          <p:nvPr/>
        </p:nvSpPr>
        <p:spPr bwMode="ltGray">
          <a:xfrm>
            <a:off x="4509274" y="4131947"/>
            <a:ext cx="1349192" cy="118140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退出。</a:t>
            </a:r>
            <a:endParaRPr lang="zh-CN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5" name="标题3"/>
          <p:cNvSpPr>
            <a:spLocks noChangeArrowheads="1"/>
          </p:cNvSpPr>
          <p:nvPr/>
        </p:nvSpPr>
        <p:spPr bwMode="gray">
          <a:xfrm>
            <a:off x="3074647" y="4131947"/>
            <a:ext cx="1242605" cy="1181401"/>
          </a:xfrm>
          <a:prstGeom prst="roundRect">
            <a:avLst>
              <a:gd name="adj" fmla="val 11921"/>
            </a:avLst>
          </a:prstGeom>
          <a:solidFill>
            <a:schemeClr val="accent4"/>
          </a:solidFill>
          <a:ln w="63500" cap="flat" cmpd="sng" algn="ctr">
            <a:solidFill>
              <a:schemeClr val="bg1"/>
            </a:solidFill>
            <a:prstDash val="solid"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65" dirty="0">
                <a:solidFill>
                  <a:schemeClr val="bg1"/>
                </a:solidFill>
                <a:cs typeface="+mn-ea"/>
                <a:sym typeface="+mn-lt"/>
              </a:rPr>
              <a:t>退出</a:t>
            </a:r>
            <a:endParaRPr lang="zh-CN" altLang="zh-CN" sz="18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Oval 19"/>
          <p:cNvSpPr>
            <a:spLocks noChangeArrowheads="1"/>
          </p:cNvSpPr>
          <p:nvPr/>
        </p:nvSpPr>
        <p:spPr bwMode="auto">
          <a:xfrm>
            <a:off x="1295467" y="2690875"/>
            <a:ext cx="1190548" cy="1192036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  <a:round/>
          </a:ln>
          <a:effectLst>
            <a:outerShdw blurRad="127000" dist="38100" dir="5400000" algn="ctr" rotWithShape="0">
              <a:prstClr val="black">
                <a:alpha val="40000"/>
              </a:prstClr>
            </a:outerShdw>
          </a:effectLst>
        </p:spPr>
        <p:txBody>
          <a:bodyPr lIns="82824" tIns="41411" rIns="82824" bIns="41411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2400" b="1" kern="0" dirty="0">
                <a:solidFill>
                  <a:schemeClr val="bg1"/>
                </a:solidFill>
                <a:cs typeface="+mn-ea"/>
                <a:sym typeface="+mn-lt"/>
              </a:rPr>
              <a:t>其他</a:t>
            </a:r>
          </a:p>
        </p:txBody>
      </p:sp>
      <p:sp>
        <p:nvSpPr>
          <p:cNvPr id="23" name="TextBox 31"/>
          <p:cNvSpPr txBox="1"/>
          <p:nvPr/>
        </p:nvSpPr>
        <p:spPr>
          <a:xfrm>
            <a:off x="1435419" y="232386"/>
            <a:ext cx="2410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blipFill>
                  <a:blip r:embed="rId3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功能介绍</a:t>
            </a:r>
          </a:p>
        </p:txBody>
      </p:sp>
      <p:grpSp>
        <p:nvGrpSpPr>
          <p:cNvPr id="24" name="组合 442"/>
          <p:cNvGrpSpPr>
            <a:grpSpLocks/>
          </p:cNvGrpSpPr>
          <p:nvPr/>
        </p:nvGrpSpPr>
        <p:grpSpPr bwMode="auto">
          <a:xfrm>
            <a:off x="284539" y="231766"/>
            <a:ext cx="1010928" cy="531518"/>
            <a:chOff x="7394576" y="3627438"/>
            <a:chExt cx="1077913" cy="566738"/>
          </a:xfrm>
        </p:grpSpPr>
        <p:sp>
          <p:nvSpPr>
            <p:cNvPr id="25" name="Freeform 100"/>
            <p:cNvSpPr>
              <a:spLocks/>
            </p:cNvSpPr>
            <p:nvPr/>
          </p:nvSpPr>
          <p:spPr bwMode="auto">
            <a:xfrm>
              <a:off x="8123239" y="3681413"/>
              <a:ext cx="96837" cy="1587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6" name="Freeform 101"/>
            <p:cNvSpPr>
              <a:spLocks/>
            </p:cNvSpPr>
            <p:nvPr/>
          </p:nvSpPr>
          <p:spPr bwMode="auto">
            <a:xfrm>
              <a:off x="8129589" y="3706813"/>
              <a:ext cx="90487" cy="1587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37" name="Freeform 102"/>
            <p:cNvSpPr>
              <a:spLocks/>
            </p:cNvSpPr>
            <p:nvPr/>
          </p:nvSpPr>
          <p:spPr bwMode="auto">
            <a:xfrm>
              <a:off x="8145464" y="3884613"/>
              <a:ext cx="69850" cy="15875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38" name="Freeform 103"/>
            <p:cNvSpPr>
              <a:spLocks/>
            </p:cNvSpPr>
            <p:nvPr/>
          </p:nvSpPr>
          <p:spPr bwMode="auto">
            <a:xfrm>
              <a:off x="8145464" y="3900488"/>
              <a:ext cx="71437" cy="20637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39" name="Freeform 104"/>
            <p:cNvSpPr>
              <a:spLocks/>
            </p:cNvSpPr>
            <p:nvPr/>
          </p:nvSpPr>
          <p:spPr bwMode="auto">
            <a:xfrm>
              <a:off x="8142289" y="4073526"/>
              <a:ext cx="77787" cy="19050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0" name="Freeform 105"/>
            <p:cNvSpPr>
              <a:spLocks/>
            </p:cNvSpPr>
            <p:nvPr/>
          </p:nvSpPr>
          <p:spPr bwMode="auto">
            <a:xfrm>
              <a:off x="8139114" y="4098926"/>
              <a:ext cx="80962" cy="22225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1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2" name="Freeform 107"/>
            <p:cNvSpPr>
              <a:spLocks noEditPoints="1"/>
            </p:cNvSpPr>
            <p:nvPr/>
          </p:nvSpPr>
          <p:spPr bwMode="auto">
            <a:xfrm>
              <a:off x="7893051" y="3754438"/>
              <a:ext cx="96838" cy="369888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84DE807D-4A7E-95AB-C866-87CDD3B85D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865" y="4002832"/>
            <a:ext cx="3716835" cy="231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5620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4" y="0"/>
            <a:ext cx="11937356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57" y="4917683"/>
            <a:ext cx="4026843" cy="1864012"/>
          </a:xfrm>
          <a:prstGeom prst="rect">
            <a:avLst/>
          </a:prstGeom>
        </p:spPr>
      </p:pic>
      <p:sp>
        <p:nvSpPr>
          <p:cNvPr id="1317" name="梯形 1316"/>
          <p:cNvSpPr/>
          <p:nvPr/>
        </p:nvSpPr>
        <p:spPr>
          <a:xfrm rot="5993624">
            <a:off x="9198348" y="5568263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8" name="梯形 1317"/>
          <p:cNvSpPr/>
          <p:nvPr/>
        </p:nvSpPr>
        <p:spPr>
          <a:xfrm rot="5400000">
            <a:off x="8839700" y="5725539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20" name="图片 13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191" y="5897788"/>
            <a:ext cx="1221344" cy="665655"/>
          </a:xfrm>
          <a:prstGeom prst="rect">
            <a:avLst/>
          </a:prstGeom>
        </p:spPr>
      </p:pic>
      <p:sp>
        <p:nvSpPr>
          <p:cNvPr id="1321" name="梯形 1320"/>
          <p:cNvSpPr/>
          <p:nvPr/>
        </p:nvSpPr>
        <p:spPr>
          <a:xfrm rot="5400000">
            <a:off x="10172826" y="5483284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4" name="组合 1333"/>
          <p:cNvGrpSpPr/>
          <p:nvPr/>
        </p:nvGrpSpPr>
        <p:grpSpPr>
          <a:xfrm>
            <a:off x="5092940" y="1762248"/>
            <a:ext cx="1856939" cy="830997"/>
            <a:chOff x="3210116" y="579865"/>
            <a:chExt cx="1856939" cy="830997"/>
          </a:xfrm>
        </p:grpSpPr>
        <p:sp>
          <p:nvSpPr>
            <p:cNvPr id="1332" name="矩形 1331"/>
            <p:cNvSpPr/>
            <p:nvPr/>
          </p:nvSpPr>
          <p:spPr>
            <a:xfrm>
              <a:off x="4135390" y="579865"/>
              <a:ext cx="93166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dirty="0">
                  <a:blipFill dpi="0" rotWithShape="1">
                    <a:blip r:embed="rId7"/>
                    <a:srcRect/>
                    <a:stretch>
                      <a:fillRect/>
                    </a:stretch>
                  </a:blip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+mn-ea"/>
                  <a:sym typeface="+mn-lt"/>
                </a:rPr>
                <a:t>02</a:t>
              </a:r>
            </a:p>
          </p:txBody>
        </p:sp>
        <p:sp>
          <p:nvSpPr>
            <p:cNvPr id="1333" name="矩形 1332"/>
            <p:cNvSpPr/>
            <p:nvPr/>
          </p:nvSpPr>
          <p:spPr>
            <a:xfrm>
              <a:off x="3210116" y="874691"/>
              <a:ext cx="97699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blipFill dpi="0" rotWithShape="1">
                    <a:blip r:embed="rId7"/>
                    <a:srcRect/>
                    <a:stretch>
                      <a:fillRect/>
                    </a:stretch>
                  </a:blipFill>
                  <a:cs typeface="+mn-ea"/>
                  <a:sym typeface="+mn-lt"/>
                </a:rPr>
                <a:t>PART</a:t>
              </a:r>
            </a:p>
          </p:txBody>
        </p:sp>
      </p:grpSp>
      <p:sp>
        <p:nvSpPr>
          <p:cNvPr id="48" name="TextBox 31"/>
          <p:cNvSpPr txBox="1"/>
          <p:nvPr/>
        </p:nvSpPr>
        <p:spPr>
          <a:xfrm>
            <a:off x="2652747" y="3054644"/>
            <a:ext cx="6840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blipFill>
                  <a:blip r:embed="rId8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设计思路与方法</a:t>
            </a:r>
          </a:p>
        </p:txBody>
      </p:sp>
      <p:grpSp>
        <p:nvGrpSpPr>
          <p:cNvPr id="49" name="组合 48"/>
          <p:cNvGrpSpPr/>
          <p:nvPr/>
        </p:nvGrpSpPr>
        <p:grpSpPr>
          <a:xfrm flipV="1">
            <a:off x="2565630" y="2763635"/>
            <a:ext cx="7315384" cy="45719"/>
            <a:chOff x="-1203337" y="4892656"/>
            <a:chExt cx="1343040" cy="1363656"/>
          </a:xfrm>
        </p:grpSpPr>
        <p:grpSp>
          <p:nvGrpSpPr>
            <p:cNvPr id="50" name="Group 9552"/>
            <p:cNvGrpSpPr>
              <a:grpSpLocks/>
            </p:cNvGrpSpPr>
            <p:nvPr/>
          </p:nvGrpSpPr>
          <p:grpSpPr bwMode="auto">
            <a:xfrm>
              <a:off x="-1184286" y="4914880"/>
              <a:ext cx="850909" cy="1327144"/>
              <a:chOff x="-746" y="3096"/>
              <a:chExt cx="536" cy="836"/>
            </a:xfrm>
            <a:solidFill>
              <a:schemeClr val="bg1"/>
            </a:solidFill>
          </p:grpSpPr>
          <p:sp>
            <p:nvSpPr>
              <p:cNvPr id="1139" name="Rectangle 9352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0" name="Rectangle 9353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1" name="Oval 9354"/>
              <p:cNvSpPr>
                <a:spLocks noChangeArrowheads="1"/>
              </p:cNvSpPr>
              <p:nvPr/>
            </p:nvSpPr>
            <p:spPr bwMode="auto">
              <a:xfrm>
                <a:off x="-361" y="335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2" name="Freeform 9355"/>
              <p:cNvSpPr>
                <a:spLocks noEditPoints="1"/>
              </p:cNvSpPr>
              <p:nvPr/>
            </p:nvSpPr>
            <p:spPr bwMode="auto">
              <a:xfrm>
                <a:off x="-706" y="3363"/>
                <a:ext cx="340" cy="550"/>
              </a:xfrm>
              <a:custGeom>
                <a:avLst/>
                <a:gdLst>
                  <a:gd name="T0" fmla="*/ 4 w 144"/>
                  <a:gd name="T1" fmla="*/ 228 h 233"/>
                  <a:gd name="T2" fmla="*/ 4 w 144"/>
                  <a:gd name="T3" fmla="*/ 226 h 233"/>
                  <a:gd name="T4" fmla="*/ 10 w 144"/>
                  <a:gd name="T5" fmla="*/ 217 h 233"/>
                  <a:gd name="T6" fmla="*/ 18 w 144"/>
                  <a:gd name="T7" fmla="*/ 205 h 233"/>
                  <a:gd name="T8" fmla="*/ 18 w 144"/>
                  <a:gd name="T9" fmla="*/ 205 h 233"/>
                  <a:gd name="T10" fmla="*/ 21 w 144"/>
                  <a:gd name="T11" fmla="*/ 200 h 233"/>
                  <a:gd name="T12" fmla="*/ 27 w 144"/>
                  <a:gd name="T13" fmla="*/ 192 h 233"/>
                  <a:gd name="T14" fmla="*/ 30 w 144"/>
                  <a:gd name="T15" fmla="*/ 186 h 233"/>
                  <a:gd name="T16" fmla="*/ 34 w 144"/>
                  <a:gd name="T17" fmla="*/ 178 h 233"/>
                  <a:gd name="T18" fmla="*/ 41 w 144"/>
                  <a:gd name="T19" fmla="*/ 167 h 233"/>
                  <a:gd name="T20" fmla="*/ 42 w 144"/>
                  <a:gd name="T21" fmla="*/ 166 h 233"/>
                  <a:gd name="T22" fmla="*/ 44 w 144"/>
                  <a:gd name="T23" fmla="*/ 164 h 233"/>
                  <a:gd name="T24" fmla="*/ 54 w 144"/>
                  <a:gd name="T25" fmla="*/ 147 h 233"/>
                  <a:gd name="T26" fmla="*/ 55 w 144"/>
                  <a:gd name="T27" fmla="*/ 147 h 233"/>
                  <a:gd name="T28" fmla="*/ 61 w 144"/>
                  <a:gd name="T29" fmla="*/ 136 h 233"/>
                  <a:gd name="T30" fmla="*/ 64 w 144"/>
                  <a:gd name="T31" fmla="*/ 130 h 233"/>
                  <a:gd name="T32" fmla="*/ 64 w 144"/>
                  <a:gd name="T33" fmla="*/ 131 h 233"/>
                  <a:gd name="T34" fmla="*/ 65 w 144"/>
                  <a:gd name="T35" fmla="*/ 131 h 233"/>
                  <a:gd name="T36" fmla="*/ 65 w 144"/>
                  <a:gd name="T37" fmla="*/ 130 h 233"/>
                  <a:gd name="T38" fmla="*/ 67 w 144"/>
                  <a:gd name="T39" fmla="*/ 126 h 233"/>
                  <a:gd name="T40" fmla="*/ 67 w 144"/>
                  <a:gd name="T41" fmla="*/ 126 h 233"/>
                  <a:gd name="T42" fmla="*/ 66 w 144"/>
                  <a:gd name="T43" fmla="*/ 126 h 233"/>
                  <a:gd name="T44" fmla="*/ 69 w 144"/>
                  <a:gd name="T45" fmla="*/ 124 h 233"/>
                  <a:gd name="T46" fmla="*/ 69 w 144"/>
                  <a:gd name="T47" fmla="*/ 123 h 233"/>
                  <a:gd name="T48" fmla="*/ 69 w 144"/>
                  <a:gd name="T49" fmla="*/ 122 h 233"/>
                  <a:gd name="T50" fmla="*/ 69 w 144"/>
                  <a:gd name="T51" fmla="*/ 122 h 233"/>
                  <a:gd name="T52" fmla="*/ 70 w 144"/>
                  <a:gd name="T53" fmla="*/ 122 h 233"/>
                  <a:gd name="T54" fmla="*/ 71 w 144"/>
                  <a:gd name="T55" fmla="*/ 121 h 233"/>
                  <a:gd name="T56" fmla="*/ 71 w 144"/>
                  <a:gd name="T57" fmla="*/ 119 h 233"/>
                  <a:gd name="T58" fmla="*/ 75 w 144"/>
                  <a:gd name="T59" fmla="*/ 113 h 233"/>
                  <a:gd name="T60" fmla="*/ 78 w 144"/>
                  <a:gd name="T61" fmla="*/ 108 h 233"/>
                  <a:gd name="T62" fmla="*/ 79 w 144"/>
                  <a:gd name="T63" fmla="*/ 108 h 233"/>
                  <a:gd name="T64" fmla="*/ 82 w 144"/>
                  <a:gd name="T65" fmla="*/ 102 h 233"/>
                  <a:gd name="T66" fmla="*/ 87 w 144"/>
                  <a:gd name="T67" fmla="*/ 95 h 233"/>
                  <a:gd name="T68" fmla="*/ 86 w 144"/>
                  <a:gd name="T69" fmla="*/ 94 h 233"/>
                  <a:gd name="T70" fmla="*/ 87 w 144"/>
                  <a:gd name="T71" fmla="*/ 94 h 233"/>
                  <a:gd name="T72" fmla="*/ 94 w 144"/>
                  <a:gd name="T73" fmla="*/ 84 h 233"/>
                  <a:gd name="T74" fmla="*/ 107 w 144"/>
                  <a:gd name="T75" fmla="*/ 62 h 233"/>
                  <a:gd name="T76" fmla="*/ 111 w 144"/>
                  <a:gd name="T77" fmla="*/ 53 h 233"/>
                  <a:gd name="T78" fmla="*/ 116 w 144"/>
                  <a:gd name="T79" fmla="*/ 46 h 233"/>
                  <a:gd name="T80" fmla="*/ 116 w 144"/>
                  <a:gd name="T81" fmla="*/ 46 h 233"/>
                  <a:gd name="T82" fmla="*/ 118 w 144"/>
                  <a:gd name="T83" fmla="*/ 45 h 233"/>
                  <a:gd name="T84" fmla="*/ 122 w 144"/>
                  <a:gd name="T85" fmla="*/ 38 h 233"/>
                  <a:gd name="T86" fmla="*/ 123 w 144"/>
                  <a:gd name="T87" fmla="*/ 34 h 233"/>
                  <a:gd name="T88" fmla="*/ 129 w 144"/>
                  <a:gd name="T89" fmla="*/ 24 h 233"/>
                  <a:gd name="T90" fmla="*/ 131 w 144"/>
                  <a:gd name="T91" fmla="*/ 21 h 233"/>
                  <a:gd name="T92" fmla="*/ 132 w 144"/>
                  <a:gd name="T93" fmla="*/ 21 h 233"/>
                  <a:gd name="T94" fmla="*/ 133 w 144"/>
                  <a:gd name="T95" fmla="*/ 19 h 233"/>
                  <a:gd name="T96" fmla="*/ 135 w 144"/>
                  <a:gd name="T97" fmla="*/ 14 h 233"/>
                  <a:gd name="T98" fmla="*/ 139 w 144"/>
                  <a:gd name="T99" fmla="*/ 8 h 233"/>
                  <a:gd name="T100" fmla="*/ 139 w 144"/>
                  <a:gd name="T101" fmla="*/ 8 h 233"/>
                  <a:gd name="T102" fmla="*/ 140 w 144"/>
                  <a:gd name="T103" fmla="*/ 7 h 233"/>
                  <a:gd name="T104" fmla="*/ 142 w 144"/>
                  <a:gd name="T105" fmla="*/ 4 h 233"/>
                  <a:gd name="T106" fmla="*/ 142 w 144"/>
                  <a:gd name="T107" fmla="*/ 2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44" h="233">
                    <a:moveTo>
                      <a:pt x="3" y="228"/>
                    </a:moveTo>
                    <a:cubicBezTo>
                      <a:pt x="1" y="231"/>
                      <a:pt x="1" y="231"/>
                      <a:pt x="1" y="231"/>
                    </a:cubicBezTo>
                    <a:cubicBezTo>
                      <a:pt x="0" y="233"/>
                      <a:pt x="0" y="233"/>
                      <a:pt x="0" y="233"/>
                    </a:cubicBezTo>
                    <a:cubicBezTo>
                      <a:pt x="1" y="233"/>
                      <a:pt x="2" y="233"/>
                      <a:pt x="1" y="233"/>
                    </a:cubicBezTo>
                    <a:cubicBezTo>
                      <a:pt x="3" y="229"/>
                      <a:pt x="3" y="229"/>
                      <a:pt x="3" y="229"/>
                    </a:cubicBezTo>
                    <a:cubicBezTo>
                      <a:pt x="4" y="228"/>
                      <a:pt x="4" y="228"/>
                      <a:pt x="4" y="228"/>
                    </a:cubicBezTo>
                    <a:cubicBezTo>
                      <a:pt x="4" y="228"/>
                      <a:pt x="4" y="228"/>
                      <a:pt x="3" y="228"/>
                    </a:cubicBezTo>
                    <a:moveTo>
                      <a:pt x="4" y="226"/>
                    </a:moveTo>
                    <a:cubicBezTo>
                      <a:pt x="4" y="228"/>
                      <a:pt x="4" y="228"/>
                      <a:pt x="4" y="228"/>
                    </a:cubicBezTo>
                    <a:cubicBezTo>
                      <a:pt x="4" y="228"/>
                      <a:pt x="4" y="228"/>
                      <a:pt x="4" y="228"/>
                    </a:cubicBezTo>
                    <a:cubicBezTo>
                      <a:pt x="5" y="227"/>
                      <a:pt x="5" y="227"/>
                      <a:pt x="5" y="227"/>
                    </a:cubicBezTo>
                    <a:cubicBezTo>
                      <a:pt x="4" y="226"/>
                      <a:pt x="4" y="226"/>
                      <a:pt x="4" y="226"/>
                    </a:cubicBezTo>
                    <a:moveTo>
                      <a:pt x="10" y="217"/>
                    </a:moveTo>
                    <a:cubicBezTo>
                      <a:pt x="9" y="219"/>
                      <a:pt x="8" y="221"/>
                      <a:pt x="7" y="223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11" y="217"/>
                      <a:pt x="11" y="217"/>
                      <a:pt x="11" y="217"/>
                    </a:cubicBezTo>
                    <a:cubicBezTo>
                      <a:pt x="10" y="217"/>
                      <a:pt x="10" y="217"/>
                      <a:pt x="10" y="217"/>
                    </a:cubicBezTo>
                    <a:moveTo>
                      <a:pt x="12" y="214"/>
                    </a:moveTo>
                    <a:cubicBezTo>
                      <a:pt x="11" y="215"/>
                      <a:pt x="11" y="216"/>
                      <a:pt x="11" y="216"/>
                    </a:cubicBezTo>
                    <a:cubicBezTo>
                      <a:pt x="11" y="216"/>
                      <a:pt x="11" y="216"/>
                      <a:pt x="11" y="216"/>
                    </a:cubicBezTo>
                    <a:cubicBezTo>
                      <a:pt x="12" y="215"/>
                      <a:pt x="12" y="215"/>
                      <a:pt x="12" y="215"/>
                    </a:cubicBezTo>
                    <a:cubicBezTo>
                      <a:pt x="12" y="214"/>
                      <a:pt x="12" y="214"/>
                      <a:pt x="12" y="214"/>
                    </a:cubicBezTo>
                    <a:moveTo>
                      <a:pt x="18" y="205"/>
                    </a:moveTo>
                    <a:cubicBezTo>
                      <a:pt x="16" y="208"/>
                      <a:pt x="14" y="211"/>
                      <a:pt x="12" y="214"/>
                    </a:cubicBezTo>
                    <a:cubicBezTo>
                      <a:pt x="12" y="214"/>
                      <a:pt x="12" y="214"/>
                      <a:pt x="12" y="214"/>
                    </a:cubicBezTo>
                    <a:cubicBezTo>
                      <a:pt x="14" y="211"/>
                      <a:pt x="16" y="209"/>
                      <a:pt x="18" y="206"/>
                    </a:cubicBezTo>
                    <a:cubicBezTo>
                      <a:pt x="18" y="205"/>
                      <a:pt x="18" y="205"/>
                      <a:pt x="18" y="205"/>
                    </a:cubicBezTo>
                    <a:moveTo>
                      <a:pt x="21" y="201"/>
                    </a:moveTo>
                    <a:cubicBezTo>
                      <a:pt x="20" y="202"/>
                      <a:pt x="19" y="203"/>
                      <a:pt x="18" y="205"/>
                    </a:cubicBezTo>
                    <a:cubicBezTo>
                      <a:pt x="18" y="205"/>
                      <a:pt x="18" y="205"/>
                      <a:pt x="19" y="205"/>
                    </a:cubicBezTo>
                    <a:cubicBezTo>
                      <a:pt x="19" y="203"/>
                      <a:pt x="20" y="202"/>
                      <a:pt x="21" y="201"/>
                    </a:cubicBezTo>
                    <a:cubicBezTo>
                      <a:pt x="21" y="201"/>
                      <a:pt x="21" y="201"/>
                      <a:pt x="21" y="201"/>
                    </a:cubicBezTo>
                    <a:moveTo>
                      <a:pt x="23" y="196"/>
                    </a:moveTo>
                    <a:cubicBezTo>
                      <a:pt x="23" y="197"/>
                      <a:pt x="22" y="199"/>
                      <a:pt x="21" y="200"/>
                    </a:cubicBezTo>
                    <a:cubicBezTo>
                      <a:pt x="21" y="200"/>
                      <a:pt x="21" y="200"/>
                      <a:pt x="21" y="200"/>
                    </a:cubicBezTo>
                    <a:cubicBezTo>
                      <a:pt x="22" y="199"/>
                      <a:pt x="23" y="198"/>
                      <a:pt x="24" y="196"/>
                    </a:cubicBezTo>
                    <a:cubicBezTo>
                      <a:pt x="24" y="196"/>
                      <a:pt x="23" y="196"/>
                      <a:pt x="23" y="196"/>
                    </a:cubicBezTo>
                    <a:moveTo>
                      <a:pt x="26" y="191"/>
                    </a:moveTo>
                    <a:cubicBezTo>
                      <a:pt x="26" y="192"/>
                      <a:pt x="25" y="193"/>
                      <a:pt x="25" y="194"/>
                    </a:cubicBezTo>
                    <a:cubicBezTo>
                      <a:pt x="25" y="194"/>
                      <a:pt x="25" y="194"/>
                      <a:pt x="25" y="194"/>
                    </a:cubicBezTo>
                    <a:cubicBezTo>
                      <a:pt x="26" y="193"/>
                      <a:pt x="26" y="193"/>
                      <a:pt x="27" y="192"/>
                    </a:cubicBezTo>
                    <a:cubicBezTo>
                      <a:pt x="27" y="192"/>
                      <a:pt x="26" y="191"/>
                      <a:pt x="26" y="191"/>
                    </a:cubicBezTo>
                    <a:moveTo>
                      <a:pt x="29" y="186"/>
                    </a:moveTo>
                    <a:cubicBezTo>
                      <a:pt x="29" y="187"/>
                      <a:pt x="28" y="189"/>
                      <a:pt x="27" y="190"/>
                    </a:cubicBezTo>
                    <a:cubicBezTo>
                      <a:pt x="28" y="190"/>
                      <a:pt x="28" y="190"/>
                      <a:pt x="28" y="190"/>
                    </a:cubicBezTo>
                    <a:cubicBezTo>
                      <a:pt x="28" y="189"/>
                      <a:pt x="29" y="188"/>
                      <a:pt x="30" y="186"/>
                    </a:cubicBezTo>
                    <a:cubicBezTo>
                      <a:pt x="30" y="186"/>
                      <a:pt x="30" y="186"/>
                      <a:pt x="30" y="186"/>
                    </a:cubicBezTo>
                    <a:cubicBezTo>
                      <a:pt x="30" y="186"/>
                      <a:pt x="30" y="186"/>
                      <a:pt x="29" y="186"/>
                    </a:cubicBezTo>
                    <a:moveTo>
                      <a:pt x="34" y="178"/>
                    </a:moveTo>
                    <a:cubicBezTo>
                      <a:pt x="34" y="179"/>
                      <a:pt x="34" y="180"/>
                      <a:pt x="33" y="180"/>
                    </a:cubicBezTo>
                    <a:cubicBezTo>
                      <a:pt x="33" y="180"/>
                      <a:pt x="34" y="180"/>
                      <a:pt x="34" y="181"/>
                    </a:cubicBezTo>
                    <a:cubicBezTo>
                      <a:pt x="34" y="180"/>
                      <a:pt x="34" y="179"/>
                      <a:pt x="35" y="179"/>
                    </a:cubicBezTo>
                    <a:cubicBezTo>
                      <a:pt x="34" y="178"/>
                      <a:pt x="34" y="178"/>
                      <a:pt x="34" y="178"/>
                    </a:cubicBezTo>
                    <a:moveTo>
                      <a:pt x="35" y="177"/>
                    </a:moveTo>
                    <a:cubicBezTo>
                      <a:pt x="35" y="177"/>
                      <a:pt x="35" y="177"/>
                      <a:pt x="35" y="177"/>
                    </a:cubicBezTo>
                    <a:cubicBezTo>
                      <a:pt x="35" y="178"/>
                      <a:pt x="35" y="178"/>
                      <a:pt x="35" y="178"/>
                    </a:cubicBezTo>
                    <a:cubicBezTo>
                      <a:pt x="35" y="178"/>
                      <a:pt x="36" y="178"/>
                      <a:pt x="36" y="178"/>
                    </a:cubicBezTo>
                    <a:cubicBezTo>
                      <a:pt x="35" y="177"/>
                      <a:pt x="35" y="177"/>
                      <a:pt x="35" y="177"/>
                    </a:cubicBezTo>
                    <a:moveTo>
                      <a:pt x="41" y="167"/>
                    </a:moveTo>
                    <a:cubicBezTo>
                      <a:pt x="40" y="169"/>
                      <a:pt x="39" y="171"/>
                      <a:pt x="37" y="174"/>
                    </a:cubicBezTo>
                    <a:cubicBezTo>
                      <a:pt x="37" y="174"/>
                      <a:pt x="38" y="174"/>
                      <a:pt x="38" y="174"/>
                    </a:cubicBezTo>
                    <a:cubicBezTo>
                      <a:pt x="39" y="172"/>
                      <a:pt x="41" y="170"/>
                      <a:pt x="42" y="167"/>
                    </a:cubicBezTo>
                    <a:cubicBezTo>
                      <a:pt x="42" y="167"/>
                      <a:pt x="42" y="167"/>
                      <a:pt x="41" y="167"/>
                    </a:cubicBezTo>
                    <a:moveTo>
                      <a:pt x="42" y="166"/>
                    </a:moveTo>
                    <a:cubicBezTo>
                      <a:pt x="42" y="166"/>
                      <a:pt x="42" y="166"/>
                      <a:pt x="42" y="166"/>
                    </a:cubicBezTo>
                    <a:cubicBezTo>
                      <a:pt x="43" y="166"/>
                      <a:pt x="43" y="166"/>
                      <a:pt x="43" y="166"/>
                    </a:cubicBezTo>
                    <a:cubicBezTo>
                      <a:pt x="43" y="166"/>
                      <a:pt x="43" y="166"/>
                      <a:pt x="43" y="166"/>
                    </a:cubicBezTo>
                    <a:cubicBezTo>
                      <a:pt x="42" y="166"/>
                      <a:pt x="42" y="166"/>
                      <a:pt x="42" y="166"/>
                    </a:cubicBezTo>
                    <a:moveTo>
                      <a:pt x="46" y="159"/>
                    </a:moveTo>
                    <a:cubicBezTo>
                      <a:pt x="45" y="161"/>
                      <a:pt x="44" y="162"/>
                      <a:pt x="44" y="163"/>
                    </a:cubicBezTo>
                    <a:cubicBezTo>
                      <a:pt x="44" y="164"/>
                      <a:pt x="44" y="164"/>
                      <a:pt x="44" y="164"/>
                    </a:cubicBezTo>
                    <a:cubicBezTo>
                      <a:pt x="45" y="162"/>
                      <a:pt x="46" y="161"/>
                      <a:pt x="47" y="160"/>
                    </a:cubicBezTo>
                    <a:cubicBezTo>
                      <a:pt x="47" y="159"/>
                      <a:pt x="46" y="159"/>
                      <a:pt x="46" y="159"/>
                    </a:cubicBezTo>
                    <a:moveTo>
                      <a:pt x="54" y="146"/>
                    </a:moveTo>
                    <a:cubicBezTo>
                      <a:pt x="54" y="146"/>
                      <a:pt x="54" y="146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2" y="149"/>
                      <a:pt x="51" y="152"/>
                      <a:pt x="49" y="154"/>
                    </a:cubicBezTo>
                    <a:cubicBezTo>
                      <a:pt x="49" y="154"/>
                      <a:pt x="50" y="155"/>
                      <a:pt x="50" y="155"/>
                    </a:cubicBezTo>
                    <a:cubicBezTo>
                      <a:pt x="52" y="152"/>
                      <a:pt x="53" y="149"/>
                      <a:pt x="55" y="147"/>
                    </a:cubicBezTo>
                    <a:cubicBezTo>
                      <a:pt x="55" y="147"/>
                      <a:pt x="54" y="146"/>
                      <a:pt x="54" y="146"/>
                    </a:cubicBezTo>
                    <a:moveTo>
                      <a:pt x="61" y="136"/>
                    </a:moveTo>
                    <a:cubicBezTo>
                      <a:pt x="59" y="138"/>
                      <a:pt x="58" y="140"/>
                      <a:pt x="56" y="143"/>
                    </a:cubicBezTo>
                    <a:cubicBezTo>
                      <a:pt x="57" y="143"/>
                      <a:pt x="57" y="143"/>
                      <a:pt x="57" y="143"/>
                    </a:cubicBezTo>
                    <a:cubicBezTo>
                      <a:pt x="59" y="141"/>
                      <a:pt x="60" y="139"/>
                      <a:pt x="61" y="136"/>
                    </a:cubicBezTo>
                    <a:cubicBezTo>
                      <a:pt x="61" y="136"/>
                      <a:pt x="61" y="136"/>
                      <a:pt x="61" y="136"/>
                    </a:cubicBezTo>
                    <a:moveTo>
                      <a:pt x="61" y="135"/>
                    </a:moveTo>
                    <a:cubicBezTo>
                      <a:pt x="61" y="135"/>
                      <a:pt x="61" y="135"/>
                      <a:pt x="61" y="136"/>
                    </a:cubicBezTo>
                    <a:cubicBezTo>
                      <a:pt x="61" y="136"/>
                      <a:pt x="61" y="136"/>
                      <a:pt x="62" y="136"/>
                    </a:cubicBezTo>
                    <a:cubicBezTo>
                      <a:pt x="62" y="136"/>
                      <a:pt x="62" y="136"/>
                      <a:pt x="62" y="135"/>
                    </a:cubicBezTo>
                    <a:cubicBezTo>
                      <a:pt x="62" y="135"/>
                      <a:pt x="61" y="135"/>
                      <a:pt x="61" y="135"/>
                    </a:cubicBezTo>
                    <a:moveTo>
                      <a:pt x="64" y="130"/>
                    </a:move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65" y="131"/>
                      <a:pt x="64" y="131"/>
                      <a:pt x="64" y="130"/>
                    </a:cubicBezTo>
                    <a:moveTo>
                      <a:pt x="64" y="130"/>
                    </a:move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0"/>
                      <a:pt x="64" y="130"/>
                      <a:pt x="64" y="130"/>
                    </a:cubicBezTo>
                    <a:moveTo>
                      <a:pt x="65" y="130"/>
                    </a:move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1"/>
                      <a:pt x="65" y="131"/>
                      <a:pt x="65" y="131"/>
                    </a:cubicBezTo>
                    <a:cubicBezTo>
                      <a:pt x="65" y="131"/>
                      <a:pt x="65" y="130"/>
                      <a:pt x="65" y="130"/>
                    </a:cubicBezTo>
                    <a:cubicBezTo>
                      <a:pt x="65" y="130"/>
                      <a:pt x="65" y="130"/>
                      <a:pt x="65" y="130"/>
                    </a:cubicBezTo>
                    <a:moveTo>
                      <a:pt x="64" y="130"/>
                    </a:move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5" y="130"/>
                      <a:pt x="65" y="130"/>
                      <a:pt x="65" y="130"/>
                    </a:cubicBezTo>
                    <a:cubicBezTo>
                      <a:pt x="65" y="130"/>
                      <a:pt x="65" y="130"/>
                      <a:pt x="64" y="130"/>
                    </a:cubicBezTo>
                    <a:moveTo>
                      <a:pt x="67" y="126"/>
                    </a:moveTo>
                    <a:cubicBezTo>
                      <a:pt x="66" y="127"/>
                      <a:pt x="65" y="128"/>
                      <a:pt x="65" y="129"/>
                    </a:cubicBezTo>
                    <a:cubicBezTo>
                      <a:pt x="65" y="129"/>
                      <a:pt x="65" y="129"/>
                      <a:pt x="66" y="130"/>
                    </a:cubicBezTo>
                    <a:cubicBezTo>
                      <a:pt x="66" y="129"/>
                      <a:pt x="67" y="128"/>
                      <a:pt x="67" y="127"/>
                    </a:cubicBezTo>
                    <a:cubicBezTo>
                      <a:pt x="67" y="127"/>
                      <a:pt x="67" y="127"/>
                      <a:pt x="67" y="126"/>
                    </a:cubicBezTo>
                    <a:moveTo>
                      <a:pt x="66" y="126"/>
                    </a:moveTo>
                    <a:cubicBezTo>
                      <a:pt x="66" y="127"/>
                      <a:pt x="65" y="128"/>
                      <a:pt x="65" y="129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moveTo>
                      <a:pt x="67" y="126"/>
                    </a:moveTo>
                    <a:cubicBezTo>
                      <a:pt x="67" y="126"/>
                      <a:pt x="67" y="126"/>
                      <a:pt x="67" y="126"/>
                    </a:cubicBezTo>
                    <a:cubicBezTo>
                      <a:pt x="67" y="127"/>
                      <a:pt x="67" y="127"/>
                      <a:pt x="67" y="127"/>
                    </a:cubicBezTo>
                    <a:cubicBezTo>
                      <a:pt x="67" y="127"/>
                      <a:pt x="68" y="126"/>
                      <a:pt x="68" y="126"/>
                    </a:cubicBezTo>
                    <a:cubicBezTo>
                      <a:pt x="67" y="126"/>
                      <a:pt x="67" y="126"/>
                      <a:pt x="67" y="126"/>
                    </a:cubicBezTo>
                    <a:moveTo>
                      <a:pt x="67" y="126"/>
                    </a:moveTo>
                    <a:cubicBezTo>
                      <a:pt x="67" y="126"/>
                      <a:pt x="67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7" y="126"/>
                    </a:cubicBezTo>
                    <a:cubicBezTo>
                      <a:pt x="67" y="126"/>
                      <a:pt x="67" y="126"/>
                      <a:pt x="67" y="126"/>
                    </a:cubicBezTo>
                    <a:moveTo>
                      <a:pt x="69" y="123"/>
                    </a:move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4"/>
                      <a:pt x="69" y="124"/>
                      <a:pt x="69" y="124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moveTo>
                      <a:pt x="69" y="123"/>
                    </a:move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moveTo>
                      <a:pt x="69" y="122"/>
                    </a:moveTo>
                    <a:cubicBezTo>
                      <a:pt x="69" y="122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70" y="123"/>
                      <a:pt x="70" y="123"/>
                      <a:pt x="70" y="123"/>
                    </a:cubicBezTo>
                    <a:cubicBezTo>
                      <a:pt x="70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2"/>
                    </a:cubicBezTo>
                    <a:cubicBezTo>
                      <a:pt x="70" y="122"/>
                      <a:pt x="70" y="122"/>
                      <a:pt x="70" y="122"/>
                    </a:cubicBezTo>
                    <a:cubicBezTo>
                      <a:pt x="70" y="122"/>
                      <a:pt x="70" y="122"/>
                      <a:pt x="70" y="122"/>
                    </a:cubicBezTo>
                    <a:cubicBezTo>
                      <a:pt x="70" y="122"/>
                      <a:pt x="70" y="122"/>
                      <a:pt x="69" y="122"/>
                    </a:cubicBezTo>
                    <a:moveTo>
                      <a:pt x="70" y="120"/>
                    </a:moveTo>
                    <a:cubicBezTo>
                      <a:pt x="70" y="120"/>
                      <a:pt x="70" y="121"/>
                      <a:pt x="70" y="121"/>
                    </a:cubicBezTo>
                    <a:cubicBezTo>
                      <a:pt x="70" y="121"/>
                      <a:pt x="70" y="121"/>
                      <a:pt x="71" y="121"/>
                    </a:cubicBez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0"/>
                      <a:pt x="71" y="120"/>
                      <a:pt x="70" y="120"/>
                    </a:cubicBezTo>
                    <a:moveTo>
                      <a:pt x="71" y="119"/>
                    </a:moveTo>
                    <a:cubicBezTo>
                      <a:pt x="71" y="119"/>
                      <a:pt x="71" y="119"/>
                      <a:pt x="71" y="119"/>
                    </a:cubicBezTo>
                    <a:cubicBezTo>
                      <a:pt x="71" y="119"/>
                      <a:pt x="72" y="119"/>
                      <a:pt x="72" y="120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1" y="119"/>
                      <a:pt x="71" y="119"/>
                      <a:pt x="71" y="119"/>
                    </a:cubicBezTo>
                    <a:moveTo>
                      <a:pt x="71" y="118"/>
                    </a:moveTo>
                    <a:cubicBezTo>
                      <a:pt x="71" y="119"/>
                      <a:pt x="71" y="119"/>
                      <a:pt x="71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2" y="119"/>
                      <a:pt x="72" y="119"/>
                      <a:pt x="71" y="118"/>
                    </a:cubicBezTo>
                    <a:moveTo>
                      <a:pt x="75" y="113"/>
                    </a:moveTo>
                    <a:cubicBezTo>
                      <a:pt x="74" y="114"/>
                      <a:pt x="73" y="116"/>
                      <a:pt x="72" y="117"/>
                    </a:cubicBezTo>
                    <a:cubicBezTo>
                      <a:pt x="73" y="117"/>
                      <a:pt x="73" y="117"/>
                      <a:pt x="73" y="118"/>
                    </a:cubicBezTo>
                    <a:cubicBezTo>
                      <a:pt x="74" y="116"/>
                      <a:pt x="75" y="115"/>
                      <a:pt x="76" y="113"/>
                    </a:cubicBezTo>
                    <a:cubicBezTo>
                      <a:pt x="75" y="113"/>
                      <a:pt x="75" y="113"/>
                      <a:pt x="75" y="113"/>
                    </a:cubicBezTo>
                    <a:moveTo>
                      <a:pt x="78" y="107"/>
                    </a:moveTo>
                    <a:cubicBezTo>
                      <a:pt x="78" y="108"/>
                      <a:pt x="78" y="108"/>
                      <a:pt x="78" y="108"/>
                    </a:cubicBezTo>
                    <a:cubicBezTo>
                      <a:pt x="78" y="109"/>
                      <a:pt x="78" y="109"/>
                      <a:pt x="78" y="109"/>
                    </a:cubicBezTo>
                    <a:cubicBezTo>
                      <a:pt x="79" y="109"/>
                      <a:pt x="79" y="108"/>
                      <a:pt x="79" y="108"/>
                    </a:cubicBezTo>
                    <a:cubicBezTo>
                      <a:pt x="79" y="108"/>
                      <a:pt x="79" y="107"/>
                      <a:pt x="78" y="107"/>
                    </a:cubicBezTo>
                    <a:moveTo>
                      <a:pt x="79" y="107"/>
                    </a:moveTo>
                    <a:cubicBezTo>
                      <a:pt x="78" y="107"/>
                      <a:pt x="78" y="107"/>
                      <a:pt x="78" y="107"/>
                    </a:cubicBezTo>
                    <a:cubicBezTo>
                      <a:pt x="79" y="107"/>
                      <a:pt x="79" y="108"/>
                      <a:pt x="79" y="108"/>
                    </a:cubicBezTo>
                    <a:cubicBezTo>
                      <a:pt x="79" y="108"/>
                      <a:pt x="79" y="107"/>
                      <a:pt x="79" y="107"/>
                    </a:cubicBezTo>
                    <a:cubicBezTo>
                      <a:pt x="79" y="107"/>
                      <a:pt x="79" y="107"/>
                      <a:pt x="79" y="107"/>
                    </a:cubicBezTo>
                    <a:moveTo>
                      <a:pt x="82" y="101"/>
                    </a:moveTo>
                    <a:cubicBezTo>
                      <a:pt x="82" y="102"/>
                      <a:pt x="82" y="102"/>
                      <a:pt x="82" y="102"/>
                    </a:cubicBezTo>
                    <a:cubicBezTo>
                      <a:pt x="82" y="102"/>
                      <a:pt x="82" y="102"/>
                      <a:pt x="82" y="102"/>
                    </a:cubicBezTo>
                    <a:cubicBezTo>
                      <a:pt x="82" y="102"/>
                      <a:pt x="82" y="102"/>
                      <a:pt x="82" y="102"/>
                    </a:cubicBezTo>
                    <a:cubicBezTo>
                      <a:pt x="83" y="102"/>
                      <a:pt x="83" y="102"/>
                      <a:pt x="83" y="102"/>
                    </a:cubicBezTo>
                    <a:cubicBezTo>
                      <a:pt x="83" y="102"/>
                      <a:pt x="82" y="101"/>
                      <a:pt x="82" y="101"/>
                    </a:cubicBezTo>
                    <a:moveTo>
                      <a:pt x="86" y="95"/>
                    </a:moveTo>
                    <a:cubicBezTo>
                      <a:pt x="86" y="95"/>
                      <a:pt x="85" y="96"/>
                      <a:pt x="85" y="96"/>
                    </a:cubicBezTo>
                    <a:cubicBezTo>
                      <a:pt x="85" y="96"/>
                      <a:pt x="86" y="97"/>
                      <a:pt x="86" y="97"/>
                    </a:cubicBezTo>
                    <a:cubicBezTo>
                      <a:pt x="86" y="96"/>
                      <a:pt x="87" y="96"/>
                      <a:pt x="87" y="95"/>
                    </a:cubicBezTo>
                    <a:cubicBezTo>
                      <a:pt x="87" y="95"/>
                      <a:pt x="86" y="95"/>
                      <a:pt x="86" y="95"/>
                    </a:cubicBezTo>
                    <a:moveTo>
                      <a:pt x="86" y="94"/>
                    </a:moveTo>
                    <a:cubicBezTo>
                      <a:pt x="86" y="94"/>
                      <a:pt x="86" y="94"/>
                      <a:pt x="86" y="94"/>
                    </a:cubicBezTo>
                    <a:cubicBezTo>
                      <a:pt x="86" y="94"/>
                      <a:pt x="86" y="94"/>
                      <a:pt x="86" y="94"/>
                    </a:cubicBezTo>
                    <a:cubicBezTo>
                      <a:pt x="86" y="94"/>
                      <a:pt x="86" y="94"/>
                      <a:pt x="86" y="94"/>
                    </a:cubicBezTo>
                    <a:moveTo>
                      <a:pt x="86" y="94"/>
                    </a:moveTo>
                    <a:cubicBezTo>
                      <a:pt x="86" y="94"/>
                      <a:pt x="86" y="94"/>
                      <a:pt x="86" y="94"/>
                    </a:cubicBezTo>
                    <a:cubicBezTo>
                      <a:pt x="87" y="94"/>
                      <a:pt x="87" y="95"/>
                      <a:pt x="87" y="95"/>
                    </a:cubicBezTo>
                    <a:cubicBezTo>
                      <a:pt x="87" y="95"/>
                      <a:pt x="87" y="95"/>
                      <a:pt x="87" y="94"/>
                    </a:cubicBezTo>
                    <a:cubicBezTo>
                      <a:pt x="86" y="94"/>
                      <a:pt x="86" y="94"/>
                      <a:pt x="86" y="94"/>
                    </a:cubicBezTo>
                    <a:moveTo>
                      <a:pt x="88" y="92"/>
                    </a:moveTo>
                    <a:cubicBezTo>
                      <a:pt x="88" y="92"/>
                      <a:pt x="87" y="93"/>
                      <a:pt x="87" y="94"/>
                    </a:cubicBezTo>
                    <a:cubicBezTo>
                      <a:pt x="87" y="94"/>
                      <a:pt x="87" y="94"/>
                      <a:pt x="88" y="94"/>
                    </a:cubicBezTo>
                    <a:cubicBezTo>
                      <a:pt x="88" y="93"/>
                      <a:pt x="88" y="93"/>
                      <a:pt x="89" y="92"/>
                    </a:cubicBezTo>
                    <a:cubicBezTo>
                      <a:pt x="89" y="92"/>
                      <a:pt x="88" y="92"/>
                      <a:pt x="88" y="92"/>
                    </a:cubicBezTo>
                    <a:moveTo>
                      <a:pt x="95" y="80"/>
                    </a:moveTo>
                    <a:cubicBezTo>
                      <a:pt x="94" y="81"/>
                      <a:pt x="94" y="82"/>
                      <a:pt x="93" y="83"/>
                    </a:cubicBezTo>
                    <a:cubicBezTo>
                      <a:pt x="93" y="83"/>
                      <a:pt x="94" y="83"/>
                      <a:pt x="94" y="84"/>
                    </a:cubicBezTo>
                    <a:cubicBezTo>
                      <a:pt x="95" y="83"/>
                      <a:pt x="95" y="82"/>
                      <a:pt x="96" y="81"/>
                    </a:cubicBezTo>
                    <a:cubicBezTo>
                      <a:pt x="95" y="81"/>
                      <a:pt x="95" y="80"/>
                      <a:pt x="95" y="80"/>
                    </a:cubicBezTo>
                    <a:moveTo>
                      <a:pt x="106" y="62"/>
                    </a:moveTo>
                    <a:cubicBezTo>
                      <a:pt x="105" y="65"/>
                      <a:pt x="103" y="67"/>
                      <a:pt x="102" y="69"/>
                    </a:cubicBezTo>
                    <a:cubicBezTo>
                      <a:pt x="102" y="70"/>
                      <a:pt x="102" y="70"/>
                      <a:pt x="102" y="70"/>
                    </a:cubicBezTo>
                    <a:cubicBezTo>
                      <a:pt x="104" y="67"/>
                      <a:pt x="105" y="65"/>
                      <a:pt x="107" y="62"/>
                    </a:cubicBezTo>
                    <a:cubicBezTo>
                      <a:pt x="107" y="62"/>
                      <a:pt x="106" y="62"/>
                      <a:pt x="106" y="62"/>
                    </a:cubicBezTo>
                    <a:moveTo>
                      <a:pt x="111" y="53"/>
                    </a:moveTo>
                    <a:cubicBezTo>
                      <a:pt x="111" y="54"/>
                      <a:pt x="111" y="55"/>
                      <a:pt x="110" y="55"/>
                    </a:cubicBezTo>
                    <a:cubicBezTo>
                      <a:pt x="110" y="55"/>
                      <a:pt x="111" y="56"/>
                      <a:pt x="111" y="56"/>
                    </a:cubicBezTo>
                    <a:cubicBezTo>
                      <a:pt x="111" y="55"/>
                      <a:pt x="112" y="55"/>
                      <a:pt x="112" y="54"/>
                    </a:cubicBezTo>
                    <a:cubicBezTo>
                      <a:pt x="112" y="54"/>
                      <a:pt x="112" y="54"/>
                      <a:pt x="111" y="53"/>
                    </a:cubicBezTo>
                    <a:moveTo>
                      <a:pt x="113" y="50"/>
                    </a:moveTo>
                    <a:cubicBezTo>
                      <a:pt x="113" y="51"/>
                      <a:pt x="112" y="51"/>
                      <a:pt x="112" y="52"/>
                    </a:cubicBezTo>
                    <a:cubicBezTo>
                      <a:pt x="112" y="52"/>
                      <a:pt x="113" y="52"/>
                      <a:pt x="113" y="53"/>
                    </a:cubicBezTo>
                    <a:cubicBezTo>
                      <a:pt x="113" y="52"/>
                      <a:pt x="114" y="51"/>
                      <a:pt x="114" y="51"/>
                    </a:cubicBezTo>
                    <a:cubicBezTo>
                      <a:pt x="114" y="50"/>
                      <a:pt x="114" y="50"/>
                      <a:pt x="113" y="50"/>
                    </a:cubicBezTo>
                    <a:moveTo>
                      <a:pt x="116" y="46"/>
                    </a:moveTo>
                    <a:cubicBezTo>
                      <a:pt x="115" y="47"/>
                      <a:pt x="115" y="47"/>
                      <a:pt x="115" y="47"/>
                    </a:cubicBezTo>
                    <a:cubicBezTo>
                      <a:pt x="115" y="47"/>
                      <a:pt x="116" y="48"/>
                      <a:pt x="116" y="48"/>
                    </a:cubicBezTo>
                    <a:cubicBezTo>
                      <a:pt x="116" y="47"/>
                      <a:pt x="116" y="47"/>
                      <a:pt x="116" y="47"/>
                    </a:cubicBezTo>
                    <a:cubicBezTo>
                      <a:pt x="116" y="47"/>
                      <a:pt x="116" y="46"/>
                      <a:pt x="116" y="46"/>
                    </a:cubicBezTo>
                    <a:moveTo>
                      <a:pt x="116" y="45"/>
                    </a:moveTo>
                    <a:cubicBezTo>
                      <a:pt x="116" y="46"/>
                      <a:pt x="116" y="46"/>
                      <a:pt x="116" y="46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17" y="46"/>
                      <a:pt x="117" y="46"/>
                      <a:pt x="117" y="46"/>
                    </a:cubicBezTo>
                    <a:cubicBezTo>
                      <a:pt x="117" y="46"/>
                      <a:pt x="116" y="46"/>
                      <a:pt x="116" y="45"/>
                    </a:cubicBezTo>
                    <a:moveTo>
                      <a:pt x="119" y="41"/>
                    </a:moveTo>
                    <a:cubicBezTo>
                      <a:pt x="118" y="42"/>
                      <a:pt x="117" y="43"/>
                      <a:pt x="117" y="45"/>
                    </a:cubicBezTo>
                    <a:cubicBezTo>
                      <a:pt x="117" y="45"/>
                      <a:pt x="117" y="45"/>
                      <a:pt x="118" y="45"/>
                    </a:cubicBezTo>
                    <a:cubicBezTo>
                      <a:pt x="118" y="44"/>
                      <a:pt x="119" y="42"/>
                      <a:pt x="120" y="41"/>
                    </a:cubicBezTo>
                    <a:cubicBezTo>
                      <a:pt x="120" y="41"/>
                      <a:pt x="119" y="41"/>
                      <a:pt x="119" y="41"/>
                    </a:cubicBezTo>
                    <a:moveTo>
                      <a:pt x="121" y="38"/>
                    </a:moveTo>
                    <a:cubicBezTo>
                      <a:pt x="120" y="39"/>
                      <a:pt x="120" y="40"/>
                      <a:pt x="119" y="41"/>
                    </a:cubicBezTo>
                    <a:cubicBezTo>
                      <a:pt x="119" y="41"/>
                      <a:pt x="120" y="41"/>
                      <a:pt x="120" y="41"/>
                    </a:cubicBezTo>
                    <a:cubicBezTo>
                      <a:pt x="121" y="40"/>
                      <a:pt x="121" y="39"/>
                      <a:pt x="122" y="38"/>
                    </a:cubicBezTo>
                    <a:cubicBezTo>
                      <a:pt x="121" y="38"/>
                      <a:pt x="121" y="38"/>
                      <a:pt x="121" y="38"/>
                    </a:cubicBezTo>
                    <a:moveTo>
                      <a:pt x="123" y="34"/>
                    </a:moveTo>
                    <a:cubicBezTo>
                      <a:pt x="123" y="34"/>
                      <a:pt x="123" y="35"/>
                      <a:pt x="122" y="35"/>
                    </a:cubicBezTo>
                    <a:cubicBezTo>
                      <a:pt x="123" y="35"/>
                      <a:pt x="123" y="35"/>
                      <a:pt x="123" y="35"/>
                    </a:cubicBezTo>
                    <a:cubicBezTo>
                      <a:pt x="124" y="35"/>
                      <a:pt x="124" y="35"/>
                      <a:pt x="124" y="34"/>
                    </a:cubicBezTo>
                    <a:cubicBezTo>
                      <a:pt x="124" y="34"/>
                      <a:pt x="123" y="34"/>
                      <a:pt x="123" y="34"/>
                    </a:cubicBezTo>
                    <a:moveTo>
                      <a:pt x="128" y="26"/>
                    </a:moveTo>
                    <a:cubicBezTo>
                      <a:pt x="126" y="29"/>
                      <a:pt x="125" y="31"/>
                      <a:pt x="124" y="33"/>
                    </a:cubicBezTo>
                    <a:cubicBezTo>
                      <a:pt x="124" y="33"/>
                      <a:pt x="124" y="33"/>
                      <a:pt x="124" y="33"/>
                    </a:cubicBezTo>
                    <a:cubicBezTo>
                      <a:pt x="126" y="31"/>
                      <a:pt x="127" y="29"/>
                      <a:pt x="128" y="27"/>
                    </a:cubicBezTo>
                    <a:cubicBezTo>
                      <a:pt x="128" y="27"/>
                      <a:pt x="128" y="27"/>
                      <a:pt x="128" y="26"/>
                    </a:cubicBezTo>
                    <a:moveTo>
                      <a:pt x="129" y="24"/>
                    </a:moveTo>
                    <a:cubicBezTo>
                      <a:pt x="129" y="24"/>
                      <a:pt x="129" y="25"/>
                      <a:pt x="128" y="25"/>
                    </a:cubicBezTo>
                    <a:cubicBezTo>
                      <a:pt x="129" y="25"/>
                      <a:pt x="129" y="25"/>
                      <a:pt x="129" y="26"/>
                    </a:cubicBezTo>
                    <a:cubicBezTo>
                      <a:pt x="130" y="25"/>
                      <a:pt x="130" y="25"/>
                      <a:pt x="130" y="24"/>
                    </a:cubicBezTo>
                    <a:cubicBezTo>
                      <a:pt x="130" y="24"/>
                      <a:pt x="130" y="24"/>
                      <a:pt x="129" y="24"/>
                    </a:cubicBezTo>
                    <a:moveTo>
                      <a:pt x="131" y="20"/>
                    </a:moveTo>
                    <a:cubicBezTo>
                      <a:pt x="131" y="21"/>
                      <a:pt x="131" y="21"/>
                      <a:pt x="131" y="21"/>
                    </a:cubicBezTo>
                    <a:cubicBezTo>
                      <a:pt x="131" y="22"/>
                      <a:pt x="131" y="22"/>
                      <a:pt x="131" y="22"/>
                    </a:cubicBezTo>
                    <a:cubicBezTo>
                      <a:pt x="132" y="22"/>
                      <a:pt x="132" y="21"/>
                      <a:pt x="132" y="21"/>
                    </a:cubicBezTo>
                    <a:cubicBezTo>
                      <a:pt x="131" y="20"/>
                      <a:pt x="131" y="20"/>
                      <a:pt x="131" y="20"/>
                    </a:cubicBezTo>
                    <a:moveTo>
                      <a:pt x="132" y="19"/>
                    </a:moveTo>
                    <a:cubicBezTo>
                      <a:pt x="132" y="20"/>
                      <a:pt x="132" y="20"/>
                      <a:pt x="131" y="20"/>
                    </a:cubicBezTo>
                    <a:cubicBezTo>
                      <a:pt x="132" y="21"/>
                      <a:pt x="132" y="21"/>
                      <a:pt x="132" y="21"/>
                    </a:cubicBezTo>
                    <a:cubicBezTo>
                      <a:pt x="132" y="20"/>
                      <a:pt x="132" y="20"/>
                      <a:pt x="133" y="20"/>
                    </a:cubicBezTo>
                    <a:cubicBezTo>
                      <a:pt x="132" y="20"/>
                      <a:pt x="132" y="20"/>
                      <a:pt x="132" y="19"/>
                    </a:cubicBezTo>
                    <a:moveTo>
                      <a:pt x="132" y="19"/>
                    </a:moveTo>
                    <a:cubicBezTo>
                      <a:pt x="132" y="19"/>
                      <a:pt x="132" y="19"/>
                      <a:pt x="132" y="19"/>
                    </a:cubicBezTo>
                    <a:cubicBezTo>
                      <a:pt x="132" y="19"/>
                      <a:pt x="133" y="19"/>
                      <a:pt x="133" y="20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3" y="19"/>
                      <a:pt x="133" y="19"/>
                      <a:pt x="132" y="19"/>
                    </a:cubicBezTo>
                    <a:moveTo>
                      <a:pt x="135" y="14"/>
                    </a:moveTo>
                    <a:cubicBezTo>
                      <a:pt x="134" y="16"/>
                      <a:pt x="133" y="17"/>
                      <a:pt x="132" y="19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4" y="17"/>
                      <a:pt x="135" y="16"/>
                      <a:pt x="136" y="15"/>
                    </a:cubicBezTo>
                    <a:cubicBezTo>
                      <a:pt x="136" y="14"/>
                      <a:pt x="135" y="14"/>
                      <a:pt x="135" y="14"/>
                    </a:cubicBezTo>
                    <a:moveTo>
                      <a:pt x="137" y="11"/>
                    </a:moveTo>
                    <a:cubicBezTo>
                      <a:pt x="136" y="12"/>
                      <a:pt x="136" y="12"/>
                      <a:pt x="136" y="13"/>
                    </a:cubicBezTo>
                    <a:cubicBezTo>
                      <a:pt x="136" y="13"/>
                      <a:pt x="136" y="13"/>
                      <a:pt x="136" y="13"/>
                    </a:cubicBezTo>
                    <a:cubicBezTo>
                      <a:pt x="137" y="13"/>
                      <a:pt x="137" y="12"/>
                      <a:pt x="137" y="12"/>
                    </a:cubicBezTo>
                    <a:cubicBezTo>
                      <a:pt x="137" y="11"/>
                      <a:pt x="137" y="11"/>
                      <a:pt x="137" y="11"/>
                    </a:cubicBezTo>
                    <a:moveTo>
                      <a:pt x="139" y="8"/>
                    </a:moveTo>
                    <a:cubicBezTo>
                      <a:pt x="139" y="8"/>
                      <a:pt x="139" y="8"/>
                      <a:pt x="138" y="9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39" y="9"/>
                      <a:pt x="139" y="8"/>
                      <a:pt x="140" y="8"/>
                    </a:cubicBezTo>
                    <a:cubicBezTo>
                      <a:pt x="139" y="8"/>
                      <a:pt x="139" y="8"/>
                      <a:pt x="139" y="8"/>
                    </a:cubicBezTo>
                    <a:moveTo>
                      <a:pt x="139" y="7"/>
                    </a:moveTo>
                    <a:cubicBezTo>
                      <a:pt x="139" y="7"/>
                      <a:pt x="139" y="8"/>
                      <a:pt x="139" y="8"/>
                    </a:cubicBezTo>
                    <a:cubicBezTo>
                      <a:pt x="139" y="8"/>
                      <a:pt x="139" y="8"/>
                      <a:pt x="140" y="8"/>
                    </a:cubicBezTo>
                    <a:cubicBezTo>
                      <a:pt x="140" y="8"/>
                      <a:pt x="140" y="8"/>
                      <a:pt x="140" y="7"/>
                    </a:cubicBezTo>
                    <a:cubicBezTo>
                      <a:pt x="140" y="7"/>
                      <a:pt x="140" y="7"/>
                      <a:pt x="139" y="7"/>
                    </a:cubicBezTo>
                    <a:moveTo>
                      <a:pt x="140" y="6"/>
                    </a:moveTo>
                    <a:cubicBezTo>
                      <a:pt x="140" y="6"/>
                      <a:pt x="140" y="6"/>
                      <a:pt x="140" y="7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7"/>
                      <a:pt x="141" y="6"/>
                      <a:pt x="141" y="6"/>
                    </a:cubicBezTo>
                    <a:cubicBezTo>
                      <a:pt x="141" y="6"/>
                      <a:pt x="140" y="6"/>
                      <a:pt x="140" y="6"/>
                    </a:cubicBezTo>
                    <a:moveTo>
                      <a:pt x="141" y="4"/>
                    </a:moveTo>
                    <a:cubicBezTo>
                      <a:pt x="141" y="4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2" y="5"/>
                      <a:pt x="142" y="4"/>
                    </a:cubicBezTo>
                    <a:cubicBezTo>
                      <a:pt x="142" y="4"/>
                      <a:pt x="142" y="4"/>
                      <a:pt x="141" y="4"/>
                    </a:cubicBezTo>
                    <a:moveTo>
                      <a:pt x="142" y="2"/>
                    </a:moveTo>
                    <a:cubicBezTo>
                      <a:pt x="142" y="2"/>
                      <a:pt x="142" y="3"/>
                      <a:pt x="142" y="3"/>
                    </a:cubicBezTo>
                    <a:cubicBezTo>
                      <a:pt x="142" y="3"/>
                      <a:pt x="142" y="3"/>
                      <a:pt x="142" y="3"/>
                    </a:cubicBezTo>
                    <a:cubicBezTo>
                      <a:pt x="142" y="3"/>
                      <a:pt x="143" y="3"/>
                      <a:pt x="143" y="2"/>
                    </a:cubicBezTo>
                    <a:cubicBezTo>
                      <a:pt x="142" y="2"/>
                      <a:pt x="142" y="2"/>
                      <a:pt x="142" y="2"/>
                    </a:cubicBezTo>
                    <a:moveTo>
                      <a:pt x="144" y="0"/>
                    </a:moveTo>
                    <a:cubicBezTo>
                      <a:pt x="144" y="0"/>
                      <a:pt x="143" y="1"/>
                      <a:pt x="142" y="2"/>
                    </a:cubicBezTo>
                    <a:cubicBezTo>
                      <a:pt x="143" y="2"/>
                      <a:pt x="143" y="2"/>
                      <a:pt x="143" y="2"/>
                    </a:cubicBezTo>
                    <a:cubicBezTo>
                      <a:pt x="144" y="1"/>
                      <a:pt x="144" y="0"/>
                      <a:pt x="1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3" name="Freeform 9356"/>
              <p:cNvSpPr>
                <a:spLocks noEditPoints="1"/>
              </p:cNvSpPr>
              <p:nvPr/>
            </p:nvSpPr>
            <p:spPr bwMode="auto">
              <a:xfrm>
                <a:off x="-415" y="3422"/>
                <a:ext cx="14" cy="21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9 h 9"/>
                  <a:gd name="T4" fmla="*/ 1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5 w 6"/>
                  <a:gd name="T11" fmla="*/ 0 h 9"/>
                  <a:gd name="T12" fmla="*/ 5 w 6"/>
                  <a:gd name="T13" fmla="*/ 1 h 9"/>
                  <a:gd name="T14" fmla="*/ 5 w 6"/>
                  <a:gd name="T15" fmla="*/ 2 h 9"/>
                  <a:gd name="T16" fmla="*/ 6 w 6"/>
                  <a:gd name="T17" fmla="*/ 1 h 9"/>
                  <a:gd name="T18" fmla="*/ 5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1" y="8"/>
                      <a:pt x="0" y="9"/>
                      <a:pt x="0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4" name="Freeform 9357"/>
              <p:cNvSpPr>
                <a:spLocks/>
              </p:cNvSpPr>
              <p:nvPr/>
            </p:nvSpPr>
            <p:spPr bwMode="auto">
              <a:xfrm>
                <a:off x="-397" y="3410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5" name="Freeform 9358"/>
              <p:cNvSpPr>
                <a:spLocks noEditPoints="1"/>
              </p:cNvSpPr>
              <p:nvPr/>
            </p:nvSpPr>
            <p:spPr bwMode="auto">
              <a:xfrm>
                <a:off x="-394" y="3394"/>
                <a:ext cx="9" cy="16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1 w 4"/>
                  <a:gd name="T5" fmla="*/ 7 h 7"/>
                  <a:gd name="T6" fmla="*/ 1 w 4"/>
                  <a:gd name="T7" fmla="*/ 7 h 7"/>
                  <a:gd name="T8" fmla="*/ 0 w 4"/>
                  <a:gd name="T9" fmla="*/ 6 h 7"/>
                  <a:gd name="T10" fmla="*/ 0 w 4"/>
                  <a:gd name="T11" fmla="*/ 6 h 7"/>
                  <a:gd name="T12" fmla="*/ 0 w 4"/>
                  <a:gd name="T13" fmla="*/ 6 h 7"/>
                  <a:gd name="T14" fmla="*/ 1 w 4"/>
                  <a:gd name="T15" fmla="*/ 6 h 7"/>
                  <a:gd name="T16" fmla="*/ 1 w 4"/>
                  <a:gd name="T17" fmla="*/ 6 h 7"/>
                  <a:gd name="T18" fmla="*/ 0 w 4"/>
                  <a:gd name="T19" fmla="*/ 6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2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6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6" name="Freeform 9359"/>
              <p:cNvSpPr>
                <a:spLocks/>
              </p:cNvSpPr>
              <p:nvPr/>
            </p:nvSpPr>
            <p:spPr bwMode="auto">
              <a:xfrm>
                <a:off x="-375" y="337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7" name="Freeform 9360"/>
              <p:cNvSpPr>
                <a:spLocks/>
              </p:cNvSpPr>
              <p:nvPr/>
            </p:nvSpPr>
            <p:spPr bwMode="auto">
              <a:xfrm>
                <a:off x="-378" y="337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8" name="Freeform 9361"/>
              <p:cNvSpPr>
                <a:spLocks/>
              </p:cNvSpPr>
              <p:nvPr/>
            </p:nvSpPr>
            <p:spPr bwMode="auto">
              <a:xfrm>
                <a:off x="-373" y="337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1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9" name="Rectangle 9362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3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0" name="Rectangle 9363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3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1" name="Freeform 9364"/>
              <p:cNvSpPr>
                <a:spLocks/>
              </p:cNvSpPr>
              <p:nvPr/>
            </p:nvSpPr>
            <p:spPr bwMode="auto">
              <a:xfrm>
                <a:off x="-378" y="3382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2" name="Freeform 9365"/>
              <p:cNvSpPr>
                <a:spLocks noEditPoints="1"/>
              </p:cNvSpPr>
              <p:nvPr/>
            </p:nvSpPr>
            <p:spPr bwMode="auto">
              <a:xfrm>
                <a:off x="-555" y="3667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0 w 2"/>
                  <a:gd name="T11" fmla="*/ 1 h 2"/>
                  <a:gd name="T12" fmla="*/ 0 w 2"/>
                  <a:gd name="T13" fmla="*/ 1 h 2"/>
                  <a:gd name="T14" fmla="*/ 0 w 2"/>
                  <a:gd name="T15" fmla="*/ 1 h 2"/>
                  <a:gd name="T16" fmla="*/ 0 w 2"/>
                  <a:gd name="T17" fmla="*/ 1 h 2"/>
                  <a:gd name="T18" fmla="*/ 0 w 2"/>
                  <a:gd name="T19" fmla="*/ 1 h 2"/>
                  <a:gd name="T20" fmla="*/ 1 w 2"/>
                  <a:gd name="T21" fmla="*/ 0 h 2"/>
                  <a:gd name="T22" fmla="*/ 1 w 2"/>
                  <a:gd name="T23" fmla="*/ 1 h 2"/>
                  <a:gd name="T24" fmla="*/ 1 w 2"/>
                  <a:gd name="T25" fmla="*/ 1 h 2"/>
                  <a:gd name="T26" fmla="*/ 2 w 2"/>
                  <a:gd name="T27" fmla="*/ 1 h 2"/>
                  <a:gd name="T28" fmla="*/ 1 w 2"/>
                  <a:gd name="T29" fmla="*/ 0 h 2"/>
                  <a:gd name="T30" fmla="*/ 1 w 2"/>
                  <a:gd name="T31" fmla="*/ 0 h 2"/>
                  <a:gd name="T32" fmla="*/ 0 w 2"/>
                  <a:gd name="T33" fmla="*/ 1 h 2"/>
                  <a:gd name="T34" fmla="*/ 1 w 2"/>
                  <a:gd name="T35" fmla="*/ 1 h 2"/>
                  <a:gd name="T36" fmla="*/ 1 w 2"/>
                  <a:gd name="T37" fmla="*/ 0 h 2"/>
                  <a:gd name="T38" fmla="*/ 1 w 2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3" name="Rectangle 9366"/>
              <p:cNvSpPr>
                <a:spLocks noChangeArrowheads="1"/>
              </p:cNvSpPr>
              <p:nvPr/>
            </p:nvSpPr>
            <p:spPr bwMode="auto">
              <a:xfrm>
                <a:off x="-538" y="364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4" name="Rectangle 9367"/>
              <p:cNvSpPr>
                <a:spLocks noChangeArrowheads="1"/>
              </p:cNvSpPr>
              <p:nvPr/>
            </p:nvSpPr>
            <p:spPr bwMode="auto">
              <a:xfrm>
                <a:off x="-538" y="364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5" name="Freeform 9368"/>
              <p:cNvSpPr>
                <a:spLocks noEditPoints="1"/>
              </p:cNvSpPr>
              <p:nvPr/>
            </p:nvSpPr>
            <p:spPr bwMode="auto">
              <a:xfrm>
                <a:off x="-699" y="3384"/>
                <a:ext cx="321" cy="517"/>
              </a:xfrm>
              <a:custGeom>
                <a:avLst/>
                <a:gdLst>
                  <a:gd name="T0" fmla="*/ 1 w 136"/>
                  <a:gd name="T1" fmla="*/ 219 h 219"/>
                  <a:gd name="T2" fmla="*/ 2 w 136"/>
                  <a:gd name="T3" fmla="*/ 218 h 219"/>
                  <a:gd name="T4" fmla="*/ 7 w 136"/>
                  <a:gd name="T5" fmla="*/ 208 h 219"/>
                  <a:gd name="T6" fmla="*/ 9 w 136"/>
                  <a:gd name="T7" fmla="*/ 205 h 219"/>
                  <a:gd name="T8" fmla="*/ 9 w 136"/>
                  <a:gd name="T9" fmla="*/ 205 h 219"/>
                  <a:gd name="T10" fmla="*/ 15 w 136"/>
                  <a:gd name="T11" fmla="*/ 197 h 219"/>
                  <a:gd name="T12" fmla="*/ 18 w 136"/>
                  <a:gd name="T13" fmla="*/ 192 h 219"/>
                  <a:gd name="T14" fmla="*/ 22 w 136"/>
                  <a:gd name="T15" fmla="*/ 185 h 219"/>
                  <a:gd name="T16" fmla="*/ 22 w 136"/>
                  <a:gd name="T17" fmla="*/ 185 h 219"/>
                  <a:gd name="T18" fmla="*/ 24 w 136"/>
                  <a:gd name="T19" fmla="*/ 183 h 219"/>
                  <a:gd name="T20" fmla="*/ 26 w 136"/>
                  <a:gd name="T21" fmla="*/ 177 h 219"/>
                  <a:gd name="T22" fmla="*/ 30 w 136"/>
                  <a:gd name="T23" fmla="*/ 171 h 219"/>
                  <a:gd name="T24" fmla="*/ 32 w 136"/>
                  <a:gd name="T25" fmla="*/ 169 h 219"/>
                  <a:gd name="T26" fmla="*/ 33 w 136"/>
                  <a:gd name="T27" fmla="*/ 169 h 219"/>
                  <a:gd name="T28" fmla="*/ 38 w 136"/>
                  <a:gd name="T29" fmla="*/ 158 h 219"/>
                  <a:gd name="T30" fmla="*/ 41 w 136"/>
                  <a:gd name="T31" fmla="*/ 154 h 219"/>
                  <a:gd name="T32" fmla="*/ 41 w 136"/>
                  <a:gd name="T33" fmla="*/ 154 h 219"/>
                  <a:gd name="T34" fmla="*/ 47 w 136"/>
                  <a:gd name="T35" fmla="*/ 146 h 219"/>
                  <a:gd name="T36" fmla="*/ 52 w 136"/>
                  <a:gd name="T37" fmla="*/ 138 h 219"/>
                  <a:gd name="T38" fmla="*/ 58 w 136"/>
                  <a:gd name="T39" fmla="*/ 127 h 219"/>
                  <a:gd name="T40" fmla="*/ 61 w 136"/>
                  <a:gd name="T41" fmla="*/ 122 h 219"/>
                  <a:gd name="T42" fmla="*/ 61 w 136"/>
                  <a:gd name="T43" fmla="*/ 122 h 219"/>
                  <a:gd name="T44" fmla="*/ 64 w 136"/>
                  <a:gd name="T45" fmla="*/ 117 h 219"/>
                  <a:gd name="T46" fmla="*/ 64 w 136"/>
                  <a:gd name="T47" fmla="*/ 117 h 219"/>
                  <a:gd name="T48" fmla="*/ 63 w 136"/>
                  <a:gd name="T49" fmla="*/ 117 h 219"/>
                  <a:gd name="T50" fmla="*/ 65 w 136"/>
                  <a:gd name="T51" fmla="*/ 117 h 219"/>
                  <a:gd name="T52" fmla="*/ 64 w 136"/>
                  <a:gd name="T53" fmla="*/ 117 h 219"/>
                  <a:gd name="T54" fmla="*/ 66 w 136"/>
                  <a:gd name="T55" fmla="*/ 114 h 219"/>
                  <a:gd name="T56" fmla="*/ 66 w 136"/>
                  <a:gd name="T57" fmla="*/ 114 h 219"/>
                  <a:gd name="T58" fmla="*/ 66 w 136"/>
                  <a:gd name="T59" fmla="*/ 114 h 219"/>
                  <a:gd name="T60" fmla="*/ 67 w 136"/>
                  <a:gd name="T61" fmla="*/ 114 h 219"/>
                  <a:gd name="T62" fmla="*/ 66 w 136"/>
                  <a:gd name="T63" fmla="*/ 113 h 219"/>
                  <a:gd name="T64" fmla="*/ 67 w 136"/>
                  <a:gd name="T65" fmla="*/ 112 h 219"/>
                  <a:gd name="T66" fmla="*/ 67 w 136"/>
                  <a:gd name="T67" fmla="*/ 112 h 219"/>
                  <a:gd name="T68" fmla="*/ 69 w 136"/>
                  <a:gd name="T69" fmla="*/ 111 h 219"/>
                  <a:gd name="T70" fmla="*/ 69 w 136"/>
                  <a:gd name="T71" fmla="*/ 110 h 219"/>
                  <a:gd name="T72" fmla="*/ 72 w 136"/>
                  <a:gd name="T73" fmla="*/ 104 h 219"/>
                  <a:gd name="T74" fmla="*/ 75 w 136"/>
                  <a:gd name="T75" fmla="*/ 98 h 219"/>
                  <a:gd name="T76" fmla="*/ 75 w 136"/>
                  <a:gd name="T77" fmla="*/ 98 h 219"/>
                  <a:gd name="T78" fmla="*/ 79 w 136"/>
                  <a:gd name="T79" fmla="*/ 93 h 219"/>
                  <a:gd name="T80" fmla="*/ 80 w 136"/>
                  <a:gd name="T81" fmla="*/ 93 h 219"/>
                  <a:gd name="T82" fmla="*/ 83 w 136"/>
                  <a:gd name="T83" fmla="*/ 85 h 219"/>
                  <a:gd name="T84" fmla="*/ 84 w 136"/>
                  <a:gd name="T85" fmla="*/ 86 h 219"/>
                  <a:gd name="T86" fmla="*/ 83 w 136"/>
                  <a:gd name="T87" fmla="*/ 85 h 219"/>
                  <a:gd name="T88" fmla="*/ 90 w 136"/>
                  <a:gd name="T89" fmla="*/ 74 h 219"/>
                  <a:gd name="T90" fmla="*/ 90 w 136"/>
                  <a:gd name="T91" fmla="*/ 74 h 219"/>
                  <a:gd name="T92" fmla="*/ 99 w 136"/>
                  <a:gd name="T93" fmla="*/ 61 h 219"/>
                  <a:gd name="T94" fmla="*/ 104 w 136"/>
                  <a:gd name="T95" fmla="*/ 53 h 219"/>
                  <a:gd name="T96" fmla="*/ 108 w 136"/>
                  <a:gd name="T97" fmla="*/ 44 h 219"/>
                  <a:gd name="T98" fmla="*/ 112 w 136"/>
                  <a:gd name="T99" fmla="*/ 38 h 219"/>
                  <a:gd name="T100" fmla="*/ 112 w 136"/>
                  <a:gd name="T101" fmla="*/ 38 h 219"/>
                  <a:gd name="T102" fmla="*/ 114 w 136"/>
                  <a:gd name="T103" fmla="*/ 38 h 219"/>
                  <a:gd name="T104" fmla="*/ 114 w 136"/>
                  <a:gd name="T105" fmla="*/ 37 h 219"/>
                  <a:gd name="T106" fmla="*/ 116 w 136"/>
                  <a:gd name="T107" fmla="*/ 32 h 219"/>
                  <a:gd name="T108" fmla="*/ 119 w 136"/>
                  <a:gd name="T109" fmla="*/ 26 h 219"/>
                  <a:gd name="T110" fmla="*/ 119 w 136"/>
                  <a:gd name="T111" fmla="*/ 26 h 219"/>
                  <a:gd name="T112" fmla="*/ 128 w 136"/>
                  <a:gd name="T113" fmla="*/ 13 h 219"/>
                  <a:gd name="T114" fmla="*/ 134 w 136"/>
                  <a:gd name="T115" fmla="*/ 3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6" h="219">
                    <a:moveTo>
                      <a:pt x="1" y="219"/>
                    </a:moveTo>
                    <a:cubicBezTo>
                      <a:pt x="0" y="219"/>
                      <a:pt x="0" y="219"/>
                      <a:pt x="0" y="219"/>
                    </a:cubicBezTo>
                    <a:cubicBezTo>
                      <a:pt x="1" y="219"/>
                      <a:pt x="1" y="219"/>
                      <a:pt x="1" y="219"/>
                    </a:cubicBezTo>
                    <a:cubicBezTo>
                      <a:pt x="1" y="219"/>
                      <a:pt x="1" y="219"/>
                      <a:pt x="1" y="219"/>
                    </a:cubicBezTo>
                    <a:cubicBezTo>
                      <a:pt x="1" y="219"/>
                      <a:pt x="1" y="219"/>
                      <a:pt x="1" y="219"/>
                    </a:cubicBezTo>
                    <a:moveTo>
                      <a:pt x="2" y="217"/>
                    </a:moveTo>
                    <a:cubicBezTo>
                      <a:pt x="1" y="217"/>
                      <a:pt x="1" y="217"/>
                      <a:pt x="1" y="217"/>
                    </a:cubicBezTo>
                    <a:cubicBezTo>
                      <a:pt x="2" y="218"/>
                      <a:pt x="2" y="218"/>
                      <a:pt x="2" y="218"/>
                    </a:cubicBezTo>
                    <a:cubicBezTo>
                      <a:pt x="2" y="217"/>
                      <a:pt x="2" y="217"/>
                      <a:pt x="2" y="217"/>
                    </a:cubicBezTo>
                    <a:cubicBezTo>
                      <a:pt x="2" y="217"/>
                      <a:pt x="2" y="217"/>
                      <a:pt x="2" y="217"/>
                    </a:cubicBezTo>
                    <a:moveTo>
                      <a:pt x="8" y="207"/>
                    </a:moveTo>
                    <a:cubicBezTo>
                      <a:pt x="8" y="207"/>
                      <a:pt x="8" y="208"/>
                      <a:pt x="7" y="208"/>
                    </a:cubicBezTo>
                    <a:cubicBezTo>
                      <a:pt x="8" y="208"/>
                      <a:pt x="8" y="208"/>
                      <a:pt x="8" y="208"/>
                    </a:cubicBezTo>
                    <a:cubicBezTo>
                      <a:pt x="8" y="207"/>
                      <a:pt x="8" y="207"/>
                      <a:pt x="8" y="207"/>
                    </a:cubicBezTo>
                    <a:cubicBezTo>
                      <a:pt x="8" y="207"/>
                      <a:pt x="8" y="207"/>
                      <a:pt x="8" y="207"/>
                    </a:cubicBezTo>
                    <a:moveTo>
                      <a:pt x="9" y="205"/>
                    </a:move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6"/>
                      <a:pt x="9" y="206"/>
                      <a:pt x="9" y="206"/>
                    </a:cubicBez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5"/>
                      <a:pt x="9" y="205"/>
                      <a:pt x="9" y="205"/>
                    </a:cubicBezTo>
                    <a:moveTo>
                      <a:pt x="15" y="196"/>
                    </a:moveTo>
                    <a:cubicBezTo>
                      <a:pt x="15" y="196"/>
                      <a:pt x="15" y="196"/>
                      <a:pt x="15" y="196"/>
                    </a:cubicBezTo>
                    <a:cubicBezTo>
                      <a:pt x="15" y="196"/>
                      <a:pt x="15" y="196"/>
                      <a:pt x="15" y="197"/>
                    </a:cubicBezTo>
                    <a:cubicBezTo>
                      <a:pt x="15" y="196"/>
                      <a:pt x="15" y="196"/>
                      <a:pt x="16" y="196"/>
                    </a:cubicBezTo>
                    <a:cubicBezTo>
                      <a:pt x="15" y="196"/>
                      <a:pt x="15" y="196"/>
                      <a:pt x="15" y="196"/>
                    </a:cubicBezTo>
                    <a:moveTo>
                      <a:pt x="18" y="191"/>
                    </a:moveTo>
                    <a:cubicBezTo>
                      <a:pt x="18" y="191"/>
                      <a:pt x="18" y="191"/>
                      <a:pt x="18" y="192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8" y="192"/>
                      <a:pt x="18" y="191"/>
                      <a:pt x="18" y="191"/>
                    </a:cubicBezTo>
                    <a:cubicBezTo>
                      <a:pt x="18" y="191"/>
                      <a:pt x="18" y="191"/>
                      <a:pt x="18" y="191"/>
                    </a:cubicBezTo>
                    <a:moveTo>
                      <a:pt x="22" y="185"/>
                    </a:moveTo>
                    <a:cubicBezTo>
                      <a:pt x="21" y="186"/>
                      <a:pt x="21" y="186"/>
                      <a:pt x="20" y="187"/>
                    </a:cubicBezTo>
                    <a:cubicBezTo>
                      <a:pt x="20" y="187"/>
                      <a:pt x="21" y="187"/>
                      <a:pt x="21" y="187"/>
                    </a:cubicBezTo>
                    <a:cubicBezTo>
                      <a:pt x="21" y="187"/>
                      <a:pt x="22" y="186"/>
                      <a:pt x="22" y="185"/>
                    </a:cubicBezTo>
                    <a:cubicBezTo>
                      <a:pt x="22" y="185"/>
                      <a:pt x="22" y="185"/>
                      <a:pt x="22" y="185"/>
                    </a:cubicBezTo>
                    <a:moveTo>
                      <a:pt x="24" y="181"/>
                    </a:moveTo>
                    <a:cubicBezTo>
                      <a:pt x="24" y="181"/>
                      <a:pt x="24" y="182"/>
                      <a:pt x="23" y="182"/>
                    </a:cubicBezTo>
                    <a:cubicBezTo>
                      <a:pt x="23" y="182"/>
                      <a:pt x="23" y="182"/>
                      <a:pt x="23" y="182"/>
                    </a:cubicBezTo>
                    <a:cubicBezTo>
                      <a:pt x="23" y="182"/>
                      <a:pt x="24" y="183"/>
                      <a:pt x="24" y="183"/>
                    </a:cubicBezTo>
                    <a:cubicBezTo>
                      <a:pt x="24" y="182"/>
                      <a:pt x="24" y="182"/>
                      <a:pt x="25" y="181"/>
                    </a:cubicBezTo>
                    <a:cubicBezTo>
                      <a:pt x="24" y="181"/>
                      <a:pt x="24" y="181"/>
                      <a:pt x="24" y="181"/>
                    </a:cubicBezTo>
                    <a:moveTo>
                      <a:pt x="30" y="171"/>
                    </a:moveTo>
                    <a:cubicBezTo>
                      <a:pt x="29" y="173"/>
                      <a:pt x="28" y="175"/>
                      <a:pt x="26" y="177"/>
                    </a:cubicBezTo>
                    <a:cubicBezTo>
                      <a:pt x="27" y="177"/>
                      <a:pt x="27" y="177"/>
                      <a:pt x="27" y="177"/>
                    </a:cubicBezTo>
                    <a:cubicBezTo>
                      <a:pt x="27" y="177"/>
                      <a:pt x="27" y="177"/>
                      <a:pt x="27" y="177"/>
                    </a:cubicBezTo>
                    <a:cubicBezTo>
                      <a:pt x="28" y="176"/>
                      <a:pt x="29" y="174"/>
                      <a:pt x="31" y="172"/>
                    </a:cubicBezTo>
                    <a:cubicBezTo>
                      <a:pt x="31" y="171"/>
                      <a:pt x="30" y="171"/>
                      <a:pt x="30" y="171"/>
                    </a:cubicBezTo>
                    <a:moveTo>
                      <a:pt x="32" y="168"/>
                    </a:moveTo>
                    <a:cubicBezTo>
                      <a:pt x="32" y="169"/>
                      <a:pt x="31" y="169"/>
                      <a:pt x="31" y="169"/>
                    </a:cubicBezTo>
                    <a:cubicBezTo>
                      <a:pt x="32" y="170"/>
                      <a:pt x="32" y="170"/>
                      <a:pt x="32" y="170"/>
                    </a:cubicBezTo>
                    <a:cubicBezTo>
                      <a:pt x="32" y="169"/>
                      <a:pt x="32" y="169"/>
                      <a:pt x="32" y="169"/>
                    </a:cubicBezTo>
                    <a:cubicBezTo>
                      <a:pt x="32" y="169"/>
                      <a:pt x="32" y="169"/>
                      <a:pt x="32" y="168"/>
                    </a:cubicBezTo>
                    <a:moveTo>
                      <a:pt x="34" y="165"/>
                    </a:moveTo>
                    <a:cubicBezTo>
                      <a:pt x="33" y="166"/>
                      <a:pt x="33" y="167"/>
                      <a:pt x="32" y="168"/>
                    </a:cubicBezTo>
                    <a:cubicBezTo>
                      <a:pt x="32" y="168"/>
                      <a:pt x="32" y="168"/>
                      <a:pt x="33" y="169"/>
                    </a:cubicBezTo>
                    <a:cubicBezTo>
                      <a:pt x="33" y="167"/>
                      <a:pt x="34" y="166"/>
                      <a:pt x="35" y="165"/>
                    </a:cubicBezTo>
                    <a:cubicBezTo>
                      <a:pt x="35" y="165"/>
                      <a:pt x="34" y="165"/>
                      <a:pt x="34" y="165"/>
                    </a:cubicBezTo>
                    <a:moveTo>
                      <a:pt x="39" y="157"/>
                    </a:moveTo>
                    <a:cubicBezTo>
                      <a:pt x="39" y="157"/>
                      <a:pt x="39" y="158"/>
                      <a:pt x="38" y="158"/>
                    </a:cubicBezTo>
                    <a:cubicBezTo>
                      <a:pt x="39" y="158"/>
                      <a:pt x="39" y="158"/>
                      <a:pt x="39" y="158"/>
                    </a:cubicBezTo>
                    <a:cubicBezTo>
                      <a:pt x="39" y="158"/>
                      <a:pt x="39" y="158"/>
                      <a:pt x="40" y="157"/>
                    </a:cubicBezTo>
                    <a:cubicBezTo>
                      <a:pt x="39" y="157"/>
                      <a:pt x="39" y="157"/>
                      <a:pt x="39" y="157"/>
                    </a:cubicBezTo>
                    <a:moveTo>
                      <a:pt x="41" y="154"/>
                    </a:moveTo>
                    <a:cubicBezTo>
                      <a:pt x="40" y="155"/>
                      <a:pt x="39" y="156"/>
                      <a:pt x="39" y="157"/>
                    </a:cubicBezTo>
                    <a:cubicBezTo>
                      <a:pt x="39" y="157"/>
                      <a:pt x="39" y="157"/>
                      <a:pt x="40" y="157"/>
                    </a:cubicBezTo>
                    <a:cubicBezTo>
                      <a:pt x="40" y="157"/>
                      <a:pt x="41" y="156"/>
                      <a:pt x="41" y="155"/>
                    </a:cubicBezTo>
                    <a:cubicBezTo>
                      <a:pt x="41" y="155"/>
                      <a:pt x="41" y="155"/>
                      <a:pt x="41" y="154"/>
                    </a:cubicBezTo>
                    <a:moveTo>
                      <a:pt x="46" y="145"/>
                    </a:moveTo>
                    <a:cubicBezTo>
                      <a:pt x="45" y="147"/>
                      <a:pt x="44" y="148"/>
                      <a:pt x="43" y="150"/>
                    </a:cubicBezTo>
                    <a:cubicBezTo>
                      <a:pt x="43" y="150"/>
                      <a:pt x="44" y="150"/>
                      <a:pt x="44" y="151"/>
                    </a:cubicBezTo>
                    <a:cubicBezTo>
                      <a:pt x="45" y="149"/>
                      <a:pt x="46" y="147"/>
                      <a:pt x="47" y="146"/>
                    </a:cubicBezTo>
                    <a:cubicBezTo>
                      <a:pt x="47" y="146"/>
                      <a:pt x="46" y="145"/>
                      <a:pt x="46" y="145"/>
                    </a:cubicBezTo>
                    <a:moveTo>
                      <a:pt x="53" y="134"/>
                    </a:moveTo>
                    <a:cubicBezTo>
                      <a:pt x="53" y="135"/>
                      <a:pt x="52" y="136"/>
                      <a:pt x="51" y="137"/>
                    </a:cubicBezTo>
                    <a:cubicBezTo>
                      <a:pt x="51" y="137"/>
                      <a:pt x="52" y="138"/>
                      <a:pt x="52" y="138"/>
                    </a:cubicBezTo>
                    <a:cubicBezTo>
                      <a:pt x="53" y="136"/>
                      <a:pt x="53" y="135"/>
                      <a:pt x="54" y="134"/>
                    </a:cubicBezTo>
                    <a:cubicBezTo>
                      <a:pt x="54" y="134"/>
                      <a:pt x="54" y="134"/>
                      <a:pt x="53" y="134"/>
                    </a:cubicBezTo>
                    <a:moveTo>
                      <a:pt x="58" y="127"/>
                    </a:moveTo>
                    <a:cubicBezTo>
                      <a:pt x="58" y="127"/>
                      <a:pt x="58" y="127"/>
                      <a:pt x="58" y="127"/>
                    </a:cubicBezTo>
                    <a:cubicBezTo>
                      <a:pt x="58" y="127"/>
                      <a:pt x="58" y="127"/>
                      <a:pt x="58" y="127"/>
                    </a:cubicBezTo>
                    <a:cubicBezTo>
                      <a:pt x="58" y="127"/>
                      <a:pt x="58" y="127"/>
                      <a:pt x="59" y="127"/>
                    </a:cubicBezTo>
                    <a:cubicBezTo>
                      <a:pt x="58" y="127"/>
                      <a:pt x="58" y="127"/>
                      <a:pt x="58" y="127"/>
                    </a:cubicBezTo>
                    <a:moveTo>
                      <a:pt x="61" y="122"/>
                    </a:moveTo>
                    <a:cubicBezTo>
                      <a:pt x="60" y="123"/>
                      <a:pt x="59" y="125"/>
                      <a:pt x="58" y="126"/>
                    </a:cubicBezTo>
                    <a:cubicBezTo>
                      <a:pt x="58" y="126"/>
                      <a:pt x="59" y="126"/>
                      <a:pt x="59" y="126"/>
                    </a:cubicBezTo>
                    <a:cubicBezTo>
                      <a:pt x="60" y="125"/>
                      <a:pt x="61" y="124"/>
                      <a:pt x="61" y="122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2"/>
                      <a:pt x="60" y="122"/>
                      <a:pt x="60" y="123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2"/>
                      <a:pt x="61" y="122"/>
                      <a:pt x="61" y="122"/>
                    </a:cubicBezTo>
                    <a:moveTo>
                      <a:pt x="64" y="117"/>
                    </a:moveTo>
                    <a:cubicBezTo>
                      <a:pt x="64" y="117"/>
                      <a:pt x="64" y="117"/>
                      <a:pt x="64" y="117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7"/>
                      <a:pt x="64" y="117"/>
                      <a:pt x="64" y="117"/>
                    </a:cubicBezTo>
                    <a:moveTo>
                      <a:pt x="63" y="117"/>
                    </a:move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moveTo>
                      <a:pt x="66" y="114"/>
                    </a:moveTo>
                    <a:cubicBezTo>
                      <a:pt x="65" y="115"/>
                      <a:pt x="64" y="116"/>
                      <a:pt x="64" y="117"/>
                    </a:cubicBezTo>
                    <a:cubicBezTo>
                      <a:pt x="64" y="117"/>
                      <a:pt x="64" y="117"/>
                      <a:pt x="65" y="117"/>
                    </a:cubicBezTo>
                    <a:cubicBezTo>
                      <a:pt x="65" y="116"/>
                      <a:pt x="66" y="115"/>
                      <a:pt x="66" y="115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5" y="115"/>
                      <a:pt x="65" y="116"/>
                      <a:pt x="64" y="117"/>
                    </a:cubicBezTo>
                    <a:cubicBezTo>
                      <a:pt x="64" y="117"/>
                      <a:pt x="64" y="117"/>
                      <a:pt x="64" y="117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3"/>
                    </a:move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7" y="113"/>
                      <a:pt x="67" y="114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7" y="113"/>
                      <a:pt x="67" y="113"/>
                      <a:pt x="66" y="113"/>
                    </a:cubicBezTo>
                    <a:moveTo>
                      <a:pt x="66" y="113"/>
                    </a:move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moveTo>
                      <a:pt x="67" y="112"/>
                    </a:moveTo>
                    <a:cubicBezTo>
                      <a:pt x="67" y="112"/>
                      <a:pt x="67" y="112"/>
                      <a:pt x="66" y="113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7" y="113"/>
                      <a:pt x="67" y="113"/>
                      <a:pt x="68" y="112"/>
                    </a:cubicBezTo>
                    <a:cubicBezTo>
                      <a:pt x="67" y="112"/>
                      <a:pt x="67" y="112"/>
                      <a:pt x="67" y="112"/>
                    </a:cubicBezTo>
                    <a:moveTo>
                      <a:pt x="68" y="110"/>
                    </a:moveTo>
                    <a:cubicBezTo>
                      <a:pt x="68" y="110"/>
                      <a:pt x="68" y="111"/>
                      <a:pt x="67" y="111"/>
                    </a:cubicBezTo>
                    <a:cubicBezTo>
                      <a:pt x="68" y="111"/>
                      <a:pt x="68" y="111"/>
                      <a:pt x="68" y="112"/>
                    </a:cubicBezTo>
                    <a:cubicBezTo>
                      <a:pt x="68" y="111"/>
                      <a:pt x="69" y="111"/>
                      <a:pt x="69" y="111"/>
                    </a:cubicBezTo>
                    <a:cubicBezTo>
                      <a:pt x="69" y="110"/>
                      <a:pt x="68" y="110"/>
                      <a:pt x="68" y="110"/>
                    </a:cubicBezTo>
                    <a:moveTo>
                      <a:pt x="69" y="108"/>
                    </a:moveTo>
                    <a:cubicBezTo>
                      <a:pt x="69" y="109"/>
                      <a:pt x="69" y="109"/>
                      <a:pt x="68" y="109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69" y="109"/>
                      <a:pt x="70" y="109"/>
                      <a:pt x="70" y="109"/>
                    </a:cubicBezTo>
                    <a:cubicBezTo>
                      <a:pt x="70" y="108"/>
                      <a:pt x="70" y="108"/>
                      <a:pt x="69" y="108"/>
                    </a:cubicBezTo>
                    <a:moveTo>
                      <a:pt x="75" y="99"/>
                    </a:moveTo>
                    <a:cubicBezTo>
                      <a:pt x="74" y="101"/>
                      <a:pt x="73" y="102"/>
                      <a:pt x="72" y="104"/>
                    </a:cubicBezTo>
                    <a:cubicBezTo>
                      <a:pt x="72" y="104"/>
                      <a:pt x="72" y="104"/>
                      <a:pt x="73" y="104"/>
                    </a:cubicBezTo>
                    <a:cubicBezTo>
                      <a:pt x="74" y="103"/>
                      <a:pt x="74" y="101"/>
                      <a:pt x="75" y="100"/>
                    </a:cubicBezTo>
                    <a:cubicBezTo>
                      <a:pt x="75" y="100"/>
                      <a:pt x="75" y="100"/>
                      <a:pt x="75" y="99"/>
                    </a:cubicBezTo>
                    <a:moveTo>
                      <a:pt x="75" y="98"/>
                    </a:moveTo>
                    <a:cubicBezTo>
                      <a:pt x="75" y="98"/>
                      <a:pt x="75" y="98"/>
                      <a:pt x="75" y="98"/>
                    </a:cubicBezTo>
                    <a:cubicBezTo>
                      <a:pt x="76" y="98"/>
                      <a:pt x="76" y="99"/>
                      <a:pt x="76" y="99"/>
                    </a:cubicBezTo>
                    <a:cubicBezTo>
                      <a:pt x="76" y="99"/>
                      <a:pt x="76" y="99"/>
                      <a:pt x="76" y="99"/>
                    </a:cubicBezTo>
                    <a:cubicBezTo>
                      <a:pt x="76" y="99"/>
                      <a:pt x="76" y="98"/>
                      <a:pt x="75" y="98"/>
                    </a:cubicBezTo>
                    <a:moveTo>
                      <a:pt x="79" y="93"/>
                    </a:moveTo>
                    <a:cubicBezTo>
                      <a:pt x="78" y="95"/>
                      <a:pt x="77" y="96"/>
                      <a:pt x="76" y="98"/>
                    </a:cubicBezTo>
                    <a:cubicBezTo>
                      <a:pt x="76" y="98"/>
                      <a:pt x="76" y="98"/>
                      <a:pt x="76" y="98"/>
                    </a:cubicBezTo>
                    <a:cubicBezTo>
                      <a:pt x="77" y="97"/>
                      <a:pt x="78" y="95"/>
                      <a:pt x="79" y="93"/>
                    </a:cubicBezTo>
                    <a:cubicBezTo>
                      <a:pt x="79" y="93"/>
                      <a:pt x="79" y="93"/>
                      <a:pt x="79" y="93"/>
                    </a:cubicBezTo>
                    <a:moveTo>
                      <a:pt x="82" y="87"/>
                    </a:moveTo>
                    <a:cubicBezTo>
                      <a:pt x="81" y="89"/>
                      <a:pt x="80" y="91"/>
                      <a:pt x="79" y="92"/>
                    </a:cubicBezTo>
                    <a:cubicBezTo>
                      <a:pt x="79" y="92"/>
                      <a:pt x="80" y="93"/>
                      <a:pt x="80" y="93"/>
                    </a:cubicBezTo>
                    <a:cubicBezTo>
                      <a:pt x="81" y="91"/>
                      <a:pt x="82" y="89"/>
                      <a:pt x="83" y="88"/>
                    </a:cubicBezTo>
                    <a:cubicBezTo>
                      <a:pt x="83" y="88"/>
                      <a:pt x="82" y="87"/>
                      <a:pt x="82" y="87"/>
                    </a:cubicBezTo>
                    <a:moveTo>
                      <a:pt x="83" y="85"/>
                    </a:move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6"/>
                      <a:pt x="83" y="86"/>
                    </a:cubicBezTo>
                    <a:cubicBezTo>
                      <a:pt x="83" y="86"/>
                      <a:pt x="84" y="86"/>
                      <a:pt x="84" y="86"/>
                    </a:cubicBezTo>
                    <a:cubicBezTo>
                      <a:pt x="84" y="86"/>
                      <a:pt x="84" y="86"/>
                      <a:pt x="84" y="86"/>
                    </a:cubicBezTo>
                    <a:cubicBezTo>
                      <a:pt x="84" y="86"/>
                      <a:pt x="84" y="85"/>
                      <a:pt x="83" y="85"/>
                    </a:cubicBezTo>
                    <a:moveTo>
                      <a:pt x="84" y="85"/>
                    </a:moveTo>
                    <a:cubicBezTo>
                      <a:pt x="84" y="85"/>
                      <a:pt x="84" y="85"/>
                      <a:pt x="83" y="85"/>
                    </a:cubicBezTo>
                    <a:cubicBezTo>
                      <a:pt x="84" y="85"/>
                      <a:pt x="84" y="85"/>
                      <a:pt x="84" y="85"/>
                    </a:cubicBezTo>
                    <a:cubicBezTo>
                      <a:pt x="84" y="85"/>
                      <a:pt x="84" y="85"/>
                      <a:pt x="85" y="85"/>
                    </a:cubicBezTo>
                    <a:cubicBezTo>
                      <a:pt x="84" y="85"/>
                      <a:pt x="84" y="85"/>
                      <a:pt x="84" y="85"/>
                    </a:cubicBezTo>
                    <a:moveTo>
                      <a:pt x="90" y="74"/>
                    </a:moveTo>
                    <a:cubicBezTo>
                      <a:pt x="88" y="77"/>
                      <a:pt x="87" y="80"/>
                      <a:pt x="85" y="83"/>
                    </a:cubicBezTo>
                    <a:cubicBezTo>
                      <a:pt x="85" y="83"/>
                      <a:pt x="86" y="83"/>
                      <a:pt x="86" y="83"/>
                    </a:cubicBezTo>
                    <a:cubicBezTo>
                      <a:pt x="88" y="80"/>
                      <a:pt x="89" y="77"/>
                      <a:pt x="91" y="75"/>
                    </a:cubicBezTo>
                    <a:cubicBezTo>
                      <a:pt x="91" y="74"/>
                      <a:pt x="90" y="74"/>
                      <a:pt x="90" y="74"/>
                    </a:cubicBezTo>
                    <a:moveTo>
                      <a:pt x="99" y="60"/>
                    </a:moveTo>
                    <a:cubicBezTo>
                      <a:pt x="96" y="64"/>
                      <a:pt x="94" y="68"/>
                      <a:pt x="92" y="71"/>
                    </a:cubicBezTo>
                    <a:cubicBezTo>
                      <a:pt x="92" y="71"/>
                      <a:pt x="92" y="72"/>
                      <a:pt x="93" y="72"/>
                    </a:cubicBezTo>
                    <a:cubicBezTo>
                      <a:pt x="95" y="68"/>
                      <a:pt x="97" y="64"/>
                      <a:pt x="99" y="61"/>
                    </a:cubicBezTo>
                    <a:cubicBezTo>
                      <a:pt x="99" y="61"/>
                      <a:pt x="99" y="61"/>
                      <a:pt x="99" y="60"/>
                    </a:cubicBezTo>
                    <a:moveTo>
                      <a:pt x="107" y="46"/>
                    </a:moveTo>
                    <a:cubicBezTo>
                      <a:pt x="106" y="49"/>
                      <a:pt x="104" y="51"/>
                      <a:pt x="103" y="53"/>
                    </a:cubicBezTo>
                    <a:cubicBezTo>
                      <a:pt x="103" y="53"/>
                      <a:pt x="104" y="53"/>
                      <a:pt x="104" y="53"/>
                    </a:cubicBezTo>
                    <a:cubicBezTo>
                      <a:pt x="105" y="51"/>
                      <a:pt x="107" y="49"/>
                      <a:pt x="108" y="47"/>
                    </a:cubicBezTo>
                    <a:cubicBezTo>
                      <a:pt x="108" y="47"/>
                      <a:pt x="107" y="46"/>
                      <a:pt x="107" y="46"/>
                    </a:cubicBezTo>
                    <a:moveTo>
                      <a:pt x="109" y="43"/>
                    </a:moveTo>
                    <a:cubicBezTo>
                      <a:pt x="109" y="44"/>
                      <a:pt x="109" y="44"/>
                      <a:pt x="108" y="44"/>
                    </a:cubicBezTo>
                    <a:cubicBezTo>
                      <a:pt x="109" y="45"/>
                      <a:pt x="109" y="45"/>
                      <a:pt x="109" y="45"/>
                    </a:cubicBezTo>
                    <a:cubicBezTo>
                      <a:pt x="109" y="44"/>
                      <a:pt x="110" y="44"/>
                      <a:pt x="110" y="44"/>
                    </a:cubicBezTo>
                    <a:cubicBezTo>
                      <a:pt x="110" y="43"/>
                      <a:pt x="109" y="43"/>
                      <a:pt x="109" y="43"/>
                    </a:cubicBezTo>
                    <a:moveTo>
                      <a:pt x="112" y="38"/>
                    </a:moveTo>
                    <a:cubicBezTo>
                      <a:pt x="111" y="39"/>
                      <a:pt x="111" y="40"/>
                      <a:pt x="110" y="41"/>
                    </a:cubicBezTo>
                    <a:cubicBezTo>
                      <a:pt x="111" y="41"/>
                      <a:pt x="111" y="41"/>
                      <a:pt x="111" y="42"/>
                    </a:cubicBezTo>
                    <a:cubicBezTo>
                      <a:pt x="112" y="41"/>
                      <a:pt x="112" y="40"/>
                      <a:pt x="113" y="39"/>
                    </a:cubicBezTo>
                    <a:cubicBezTo>
                      <a:pt x="113" y="39"/>
                      <a:pt x="112" y="38"/>
                      <a:pt x="112" y="38"/>
                    </a:cubicBezTo>
                    <a:moveTo>
                      <a:pt x="113" y="37"/>
                    </a:moveTo>
                    <a:cubicBezTo>
                      <a:pt x="113" y="37"/>
                      <a:pt x="113" y="37"/>
                      <a:pt x="113" y="37"/>
                    </a:cubicBezTo>
                    <a:cubicBezTo>
                      <a:pt x="113" y="37"/>
                      <a:pt x="113" y="38"/>
                      <a:pt x="113" y="38"/>
                    </a:cubicBezTo>
                    <a:cubicBezTo>
                      <a:pt x="114" y="38"/>
                      <a:pt x="114" y="38"/>
                      <a:pt x="114" y="38"/>
                    </a:cubicBezTo>
                    <a:cubicBezTo>
                      <a:pt x="113" y="37"/>
                      <a:pt x="113" y="37"/>
                      <a:pt x="113" y="37"/>
                    </a:cubicBezTo>
                    <a:moveTo>
                      <a:pt x="114" y="36"/>
                    </a:moveTo>
                    <a:cubicBezTo>
                      <a:pt x="114" y="36"/>
                      <a:pt x="113" y="36"/>
                      <a:pt x="113" y="36"/>
                    </a:cubicBezTo>
                    <a:cubicBezTo>
                      <a:pt x="113" y="37"/>
                      <a:pt x="114" y="37"/>
                      <a:pt x="114" y="37"/>
                    </a:cubicBezTo>
                    <a:cubicBezTo>
                      <a:pt x="114" y="37"/>
                      <a:pt x="114" y="36"/>
                      <a:pt x="115" y="36"/>
                    </a:cubicBezTo>
                    <a:cubicBezTo>
                      <a:pt x="114" y="36"/>
                      <a:pt x="114" y="36"/>
                      <a:pt x="114" y="36"/>
                    </a:cubicBezTo>
                    <a:moveTo>
                      <a:pt x="116" y="32"/>
                    </a:moveTo>
                    <a:cubicBezTo>
                      <a:pt x="116" y="32"/>
                      <a:pt x="116" y="32"/>
                      <a:pt x="116" y="32"/>
                    </a:cubicBezTo>
                    <a:cubicBezTo>
                      <a:pt x="116" y="32"/>
                      <a:pt x="117" y="32"/>
                      <a:pt x="117" y="32"/>
                    </a:cubicBezTo>
                    <a:cubicBezTo>
                      <a:pt x="117" y="32"/>
                      <a:pt x="117" y="32"/>
                      <a:pt x="117" y="32"/>
                    </a:cubicBezTo>
                    <a:cubicBezTo>
                      <a:pt x="117" y="32"/>
                      <a:pt x="116" y="32"/>
                      <a:pt x="116" y="32"/>
                    </a:cubicBezTo>
                    <a:moveTo>
                      <a:pt x="119" y="26"/>
                    </a:moveTo>
                    <a:cubicBezTo>
                      <a:pt x="119" y="27"/>
                      <a:pt x="118" y="28"/>
                      <a:pt x="118" y="29"/>
                    </a:cubicBezTo>
                    <a:cubicBezTo>
                      <a:pt x="118" y="29"/>
                      <a:pt x="118" y="29"/>
                      <a:pt x="119" y="29"/>
                    </a:cubicBezTo>
                    <a:cubicBezTo>
                      <a:pt x="119" y="28"/>
                      <a:pt x="120" y="27"/>
                      <a:pt x="120" y="26"/>
                    </a:cubicBezTo>
                    <a:cubicBezTo>
                      <a:pt x="120" y="26"/>
                      <a:pt x="120" y="26"/>
                      <a:pt x="119" y="26"/>
                    </a:cubicBezTo>
                    <a:moveTo>
                      <a:pt x="128" y="12"/>
                    </a:moveTo>
                    <a:cubicBezTo>
                      <a:pt x="127" y="13"/>
                      <a:pt x="127" y="14"/>
                      <a:pt x="126" y="15"/>
                    </a:cubicBezTo>
                    <a:cubicBezTo>
                      <a:pt x="127" y="15"/>
                      <a:pt x="127" y="15"/>
                      <a:pt x="127" y="15"/>
                    </a:cubicBezTo>
                    <a:cubicBezTo>
                      <a:pt x="128" y="14"/>
                      <a:pt x="128" y="14"/>
                      <a:pt x="128" y="13"/>
                    </a:cubicBezTo>
                    <a:cubicBezTo>
                      <a:pt x="128" y="13"/>
                      <a:pt x="128" y="13"/>
                      <a:pt x="128" y="12"/>
                    </a:cubicBezTo>
                    <a:moveTo>
                      <a:pt x="135" y="0"/>
                    </a:moveTo>
                    <a:cubicBezTo>
                      <a:pt x="135" y="1"/>
                      <a:pt x="134" y="1"/>
                      <a:pt x="134" y="2"/>
                    </a:cubicBezTo>
                    <a:cubicBezTo>
                      <a:pt x="134" y="3"/>
                      <a:pt x="134" y="3"/>
                      <a:pt x="134" y="3"/>
                    </a:cubicBezTo>
                    <a:cubicBezTo>
                      <a:pt x="135" y="2"/>
                      <a:pt x="136" y="1"/>
                      <a:pt x="136" y="0"/>
                    </a:cubicBezTo>
                    <a:cubicBezTo>
                      <a:pt x="136" y="0"/>
                      <a:pt x="136" y="0"/>
                      <a:pt x="1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6" name="Freeform 9369"/>
              <p:cNvSpPr>
                <a:spLocks noEditPoints="1"/>
              </p:cNvSpPr>
              <p:nvPr/>
            </p:nvSpPr>
            <p:spPr bwMode="auto">
              <a:xfrm>
                <a:off x="-706" y="3651"/>
                <a:ext cx="163" cy="274"/>
              </a:xfrm>
              <a:custGeom>
                <a:avLst/>
                <a:gdLst>
                  <a:gd name="T0" fmla="*/ 6 w 69"/>
                  <a:gd name="T1" fmla="*/ 113 h 116"/>
                  <a:gd name="T2" fmla="*/ 0 w 69"/>
                  <a:gd name="T3" fmla="*/ 111 h 116"/>
                  <a:gd name="T4" fmla="*/ 0 w 69"/>
                  <a:gd name="T5" fmla="*/ 112 h 116"/>
                  <a:gd name="T6" fmla="*/ 3 w 69"/>
                  <a:gd name="T7" fmla="*/ 114 h 116"/>
                  <a:gd name="T8" fmla="*/ 5 w 69"/>
                  <a:gd name="T9" fmla="*/ 115 h 116"/>
                  <a:gd name="T10" fmla="*/ 5 w 69"/>
                  <a:gd name="T11" fmla="*/ 115 h 116"/>
                  <a:gd name="T12" fmla="*/ 8 w 69"/>
                  <a:gd name="T13" fmla="*/ 109 h 116"/>
                  <a:gd name="T14" fmla="*/ 9 w 69"/>
                  <a:gd name="T15" fmla="*/ 108 h 116"/>
                  <a:gd name="T16" fmla="*/ 9 w 69"/>
                  <a:gd name="T17" fmla="*/ 107 h 116"/>
                  <a:gd name="T18" fmla="*/ 9 w 69"/>
                  <a:gd name="T19" fmla="*/ 107 h 116"/>
                  <a:gd name="T20" fmla="*/ 16 w 69"/>
                  <a:gd name="T21" fmla="*/ 97 h 116"/>
                  <a:gd name="T22" fmla="*/ 9 w 69"/>
                  <a:gd name="T23" fmla="*/ 107 h 116"/>
                  <a:gd name="T24" fmla="*/ 16 w 69"/>
                  <a:gd name="T25" fmla="*/ 97 h 116"/>
                  <a:gd name="T26" fmla="*/ 17 w 69"/>
                  <a:gd name="T27" fmla="*/ 95 h 116"/>
                  <a:gd name="T28" fmla="*/ 16 w 69"/>
                  <a:gd name="T29" fmla="*/ 97 h 116"/>
                  <a:gd name="T30" fmla="*/ 17 w 69"/>
                  <a:gd name="T31" fmla="*/ 95 h 116"/>
                  <a:gd name="T32" fmla="*/ 17 w 69"/>
                  <a:gd name="T33" fmla="*/ 95 h 116"/>
                  <a:gd name="T34" fmla="*/ 19 w 69"/>
                  <a:gd name="T35" fmla="*/ 92 h 116"/>
                  <a:gd name="T36" fmla="*/ 22 w 69"/>
                  <a:gd name="T37" fmla="*/ 86 h 116"/>
                  <a:gd name="T38" fmla="*/ 23 w 69"/>
                  <a:gd name="T39" fmla="*/ 85 h 116"/>
                  <a:gd name="T40" fmla="*/ 25 w 69"/>
                  <a:gd name="T41" fmla="*/ 81 h 116"/>
                  <a:gd name="T42" fmla="*/ 28 w 69"/>
                  <a:gd name="T43" fmla="*/ 77 h 116"/>
                  <a:gd name="T44" fmla="*/ 26 w 69"/>
                  <a:gd name="T45" fmla="*/ 81 h 116"/>
                  <a:gd name="T46" fmla="*/ 28 w 69"/>
                  <a:gd name="T47" fmla="*/ 77 h 116"/>
                  <a:gd name="T48" fmla="*/ 31 w 69"/>
                  <a:gd name="T49" fmla="*/ 72 h 116"/>
                  <a:gd name="T50" fmla="*/ 30 w 69"/>
                  <a:gd name="T51" fmla="*/ 75 h 116"/>
                  <a:gd name="T52" fmla="*/ 31 w 69"/>
                  <a:gd name="T53" fmla="*/ 72 h 116"/>
                  <a:gd name="T54" fmla="*/ 32 w 69"/>
                  <a:gd name="T55" fmla="*/ 71 h 116"/>
                  <a:gd name="T56" fmla="*/ 34 w 69"/>
                  <a:gd name="T57" fmla="*/ 67 h 116"/>
                  <a:gd name="T58" fmla="*/ 39 w 69"/>
                  <a:gd name="T59" fmla="*/ 59 h 116"/>
                  <a:gd name="T60" fmla="*/ 38 w 69"/>
                  <a:gd name="T61" fmla="*/ 61 h 116"/>
                  <a:gd name="T62" fmla="*/ 39 w 69"/>
                  <a:gd name="T63" fmla="*/ 59 h 116"/>
                  <a:gd name="T64" fmla="*/ 40 w 69"/>
                  <a:gd name="T65" fmla="*/ 58 h 116"/>
                  <a:gd name="T66" fmla="*/ 40 w 69"/>
                  <a:gd name="T67" fmla="*/ 58 h 116"/>
                  <a:gd name="T68" fmla="*/ 46 w 69"/>
                  <a:gd name="T69" fmla="*/ 48 h 116"/>
                  <a:gd name="T70" fmla="*/ 42 w 69"/>
                  <a:gd name="T71" fmla="*/ 54 h 116"/>
                  <a:gd name="T72" fmla="*/ 46 w 69"/>
                  <a:gd name="T73" fmla="*/ 48 h 116"/>
                  <a:gd name="T74" fmla="*/ 47 w 69"/>
                  <a:gd name="T75" fmla="*/ 47 h 116"/>
                  <a:gd name="T76" fmla="*/ 47 w 69"/>
                  <a:gd name="T77" fmla="*/ 47 h 116"/>
                  <a:gd name="T78" fmla="*/ 51 w 69"/>
                  <a:gd name="T79" fmla="*/ 40 h 116"/>
                  <a:gd name="T80" fmla="*/ 48 w 69"/>
                  <a:gd name="T81" fmla="*/ 44 h 116"/>
                  <a:gd name="T82" fmla="*/ 51 w 69"/>
                  <a:gd name="T83" fmla="*/ 40 h 116"/>
                  <a:gd name="T84" fmla="*/ 54 w 69"/>
                  <a:gd name="T85" fmla="*/ 35 h 116"/>
                  <a:gd name="T86" fmla="*/ 59 w 69"/>
                  <a:gd name="T87" fmla="*/ 27 h 116"/>
                  <a:gd name="T88" fmla="*/ 69 w 69"/>
                  <a:gd name="T89" fmla="*/ 0 h 116"/>
                  <a:gd name="T90" fmla="*/ 69 w 69"/>
                  <a:gd name="T9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9" h="116">
                    <a:moveTo>
                      <a:pt x="9" y="108"/>
                    </a:moveTo>
                    <a:cubicBezTo>
                      <a:pt x="6" y="113"/>
                      <a:pt x="6" y="113"/>
                      <a:pt x="6" y="113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1" y="113"/>
                      <a:pt x="0" y="112"/>
                      <a:pt x="0" y="111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1" y="113"/>
                      <a:pt x="3" y="114"/>
                    </a:cubicBezTo>
                    <a:cubicBezTo>
                      <a:pt x="4" y="115"/>
                      <a:pt x="6" y="116"/>
                      <a:pt x="6" y="116"/>
                    </a:cubicBezTo>
                    <a:cubicBezTo>
                      <a:pt x="6" y="116"/>
                      <a:pt x="6" y="116"/>
                      <a:pt x="5" y="115"/>
                    </a:cubicBezTo>
                    <a:cubicBezTo>
                      <a:pt x="5" y="115"/>
                      <a:pt x="5" y="115"/>
                      <a:pt x="5" y="115"/>
                    </a:cubicBezTo>
                    <a:cubicBezTo>
                      <a:pt x="5" y="115"/>
                      <a:pt x="5" y="115"/>
                      <a:pt x="5" y="115"/>
                    </a:cubicBezTo>
                    <a:cubicBezTo>
                      <a:pt x="6" y="114"/>
                      <a:pt x="6" y="114"/>
                      <a:pt x="6" y="114"/>
                    </a:cubicBezTo>
                    <a:cubicBezTo>
                      <a:pt x="8" y="109"/>
                      <a:pt x="8" y="109"/>
                      <a:pt x="8" y="109"/>
                    </a:cubicBezTo>
                    <a:cubicBezTo>
                      <a:pt x="9" y="108"/>
                      <a:pt x="9" y="108"/>
                      <a:pt x="9" y="108"/>
                    </a:cubicBezTo>
                    <a:cubicBezTo>
                      <a:pt x="9" y="108"/>
                      <a:pt x="9" y="108"/>
                      <a:pt x="9" y="108"/>
                    </a:cubicBezTo>
                    <a:moveTo>
                      <a:pt x="9" y="107"/>
                    </a:move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moveTo>
                      <a:pt x="16" y="97"/>
                    </a:moveTo>
                    <a:cubicBezTo>
                      <a:pt x="14" y="100"/>
                      <a:pt x="12" y="103"/>
                      <a:pt x="10" y="106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16" y="97"/>
                      <a:pt x="16" y="97"/>
                      <a:pt x="16" y="97"/>
                    </a:cubicBezTo>
                    <a:cubicBezTo>
                      <a:pt x="16" y="97"/>
                      <a:pt x="16" y="97"/>
                      <a:pt x="16" y="97"/>
                    </a:cubicBezTo>
                    <a:moveTo>
                      <a:pt x="17" y="95"/>
                    </a:moveTo>
                    <a:cubicBezTo>
                      <a:pt x="16" y="96"/>
                      <a:pt x="16" y="96"/>
                      <a:pt x="16" y="96"/>
                    </a:cubicBezTo>
                    <a:cubicBezTo>
                      <a:pt x="16" y="97"/>
                      <a:pt x="16" y="97"/>
                      <a:pt x="16" y="97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7" y="95"/>
                      <a:pt x="17" y="95"/>
                      <a:pt x="17" y="95"/>
                    </a:cubicBezTo>
                    <a:moveTo>
                      <a:pt x="22" y="86"/>
                    </a:moveTo>
                    <a:cubicBezTo>
                      <a:pt x="21" y="89"/>
                      <a:pt x="19" y="92"/>
                      <a:pt x="17" y="95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20" y="90"/>
                      <a:pt x="21" y="88"/>
                      <a:pt x="23" y="86"/>
                    </a:cubicBezTo>
                    <a:cubicBezTo>
                      <a:pt x="23" y="86"/>
                      <a:pt x="23" y="86"/>
                      <a:pt x="22" y="86"/>
                    </a:cubicBezTo>
                    <a:moveTo>
                      <a:pt x="25" y="81"/>
                    </a:moveTo>
                    <a:cubicBezTo>
                      <a:pt x="25" y="83"/>
                      <a:pt x="24" y="84"/>
                      <a:pt x="23" y="85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4"/>
                      <a:pt x="25" y="83"/>
                      <a:pt x="25" y="81"/>
                    </a:cubicBezTo>
                    <a:cubicBezTo>
                      <a:pt x="25" y="81"/>
                      <a:pt x="25" y="81"/>
                      <a:pt x="25" y="81"/>
                    </a:cubicBezTo>
                    <a:moveTo>
                      <a:pt x="28" y="77"/>
                    </a:moveTo>
                    <a:cubicBezTo>
                      <a:pt x="28" y="77"/>
                      <a:pt x="28" y="77"/>
                      <a:pt x="28" y="78"/>
                    </a:cubicBezTo>
                    <a:cubicBezTo>
                      <a:pt x="27" y="79"/>
                      <a:pt x="26" y="80"/>
                      <a:pt x="26" y="81"/>
                    </a:cubicBezTo>
                    <a:cubicBezTo>
                      <a:pt x="26" y="81"/>
                      <a:pt x="26" y="81"/>
                      <a:pt x="26" y="81"/>
                    </a:cubicBezTo>
                    <a:cubicBezTo>
                      <a:pt x="27" y="79"/>
                      <a:pt x="28" y="78"/>
                      <a:pt x="28" y="77"/>
                    </a:cubicBezTo>
                    <a:cubicBezTo>
                      <a:pt x="28" y="77"/>
                      <a:pt x="28" y="77"/>
                      <a:pt x="28" y="77"/>
                    </a:cubicBezTo>
                    <a:moveTo>
                      <a:pt x="31" y="72"/>
                    </a:moveTo>
                    <a:cubicBezTo>
                      <a:pt x="30" y="73"/>
                      <a:pt x="30" y="74"/>
                      <a:pt x="29" y="75"/>
                    </a:cubicBezTo>
                    <a:cubicBezTo>
                      <a:pt x="29" y="75"/>
                      <a:pt x="30" y="75"/>
                      <a:pt x="30" y="75"/>
                    </a:cubicBezTo>
                    <a:cubicBezTo>
                      <a:pt x="30" y="74"/>
                      <a:pt x="31" y="73"/>
                      <a:pt x="31" y="72"/>
                    </a:cubicBezTo>
                    <a:cubicBezTo>
                      <a:pt x="31" y="72"/>
                      <a:pt x="31" y="72"/>
                      <a:pt x="31" y="72"/>
                    </a:cubicBezTo>
                    <a:moveTo>
                      <a:pt x="34" y="67"/>
                    </a:moveTo>
                    <a:cubicBezTo>
                      <a:pt x="33" y="68"/>
                      <a:pt x="33" y="70"/>
                      <a:pt x="32" y="71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3" y="70"/>
                      <a:pt x="34" y="68"/>
                      <a:pt x="34" y="67"/>
                    </a:cubicBezTo>
                    <a:cubicBezTo>
                      <a:pt x="34" y="67"/>
                      <a:pt x="34" y="67"/>
                      <a:pt x="34" y="67"/>
                    </a:cubicBezTo>
                    <a:moveTo>
                      <a:pt x="39" y="59"/>
                    </a:moveTo>
                    <a:cubicBezTo>
                      <a:pt x="39" y="60"/>
                      <a:pt x="38" y="60"/>
                      <a:pt x="38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9" y="60"/>
                      <a:pt x="39" y="59"/>
                    </a:cubicBezTo>
                    <a:cubicBezTo>
                      <a:pt x="39" y="59"/>
                      <a:pt x="39" y="59"/>
                      <a:pt x="39" y="59"/>
                    </a:cubicBezTo>
                    <a:moveTo>
                      <a:pt x="40" y="58"/>
                    </a:move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moveTo>
                      <a:pt x="46" y="48"/>
                    </a:moveTo>
                    <a:cubicBezTo>
                      <a:pt x="45" y="50"/>
                      <a:pt x="43" y="52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3" y="52"/>
                      <a:pt x="45" y="50"/>
                      <a:pt x="46" y="48"/>
                    </a:cubicBezTo>
                    <a:cubicBezTo>
                      <a:pt x="46" y="48"/>
                      <a:pt x="46" y="48"/>
                      <a:pt x="46" y="48"/>
                    </a:cubicBezTo>
                    <a:moveTo>
                      <a:pt x="47" y="47"/>
                    </a:move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moveTo>
                      <a:pt x="51" y="40"/>
                    </a:moveTo>
                    <a:cubicBezTo>
                      <a:pt x="50" y="41"/>
                      <a:pt x="49" y="43"/>
                      <a:pt x="48" y="44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49" y="43"/>
                      <a:pt x="50" y="41"/>
                      <a:pt x="51" y="40"/>
                    </a:cubicBezTo>
                    <a:cubicBezTo>
                      <a:pt x="51" y="40"/>
                      <a:pt x="51" y="40"/>
                      <a:pt x="51" y="40"/>
                    </a:cubicBezTo>
                    <a:moveTo>
                      <a:pt x="59" y="27"/>
                    </a:moveTo>
                    <a:cubicBezTo>
                      <a:pt x="57" y="30"/>
                      <a:pt x="56" y="32"/>
                      <a:pt x="54" y="35"/>
                    </a:cubicBezTo>
                    <a:cubicBezTo>
                      <a:pt x="54" y="35"/>
                      <a:pt x="54" y="35"/>
                      <a:pt x="54" y="35"/>
                    </a:cubicBezTo>
                    <a:cubicBezTo>
                      <a:pt x="56" y="32"/>
                      <a:pt x="57" y="30"/>
                      <a:pt x="59" y="27"/>
                    </a:cubicBezTo>
                    <a:cubicBezTo>
                      <a:pt x="59" y="27"/>
                      <a:pt x="59" y="27"/>
                      <a:pt x="59" y="27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7" name="Freeform 9370"/>
              <p:cNvSpPr>
                <a:spLocks noEditPoints="1"/>
              </p:cNvSpPr>
              <p:nvPr/>
            </p:nvSpPr>
            <p:spPr bwMode="auto">
              <a:xfrm>
                <a:off x="-685" y="3712"/>
                <a:ext cx="121" cy="194"/>
              </a:xfrm>
              <a:custGeom>
                <a:avLst/>
                <a:gdLst>
                  <a:gd name="T0" fmla="*/ 0 w 51"/>
                  <a:gd name="T1" fmla="*/ 82 h 82"/>
                  <a:gd name="T2" fmla="*/ 0 w 51"/>
                  <a:gd name="T3" fmla="*/ 81 h 82"/>
                  <a:gd name="T4" fmla="*/ 0 w 51"/>
                  <a:gd name="T5" fmla="*/ 81 h 82"/>
                  <a:gd name="T6" fmla="*/ 0 w 51"/>
                  <a:gd name="T7" fmla="*/ 81 h 82"/>
                  <a:gd name="T8" fmla="*/ 0 w 51"/>
                  <a:gd name="T9" fmla="*/ 81 h 82"/>
                  <a:gd name="T10" fmla="*/ 7 w 51"/>
                  <a:gd name="T11" fmla="*/ 71 h 82"/>
                  <a:gd name="T12" fmla="*/ 7 w 51"/>
                  <a:gd name="T13" fmla="*/ 71 h 82"/>
                  <a:gd name="T14" fmla="*/ 8 w 51"/>
                  <a:gd name="T15" fmla="*/ 69 h 82"/>
                  <a:gd name="T16" fmla="*/ 8 w 51"/>
                  <a:gd name="T17" fmla="*/ 69 h 82"/>
                  <a:gd name="T18" fmla="*/ 8 w 51"/>
                  <a:gd name="T19" fmla="*/ 69 h 82"/>
                  <a:gd name="T20" fmla="*/ 13 w 51"/>
                  <a:gd name="T21" fmla="*/ 60 h 82"/>
                  <a:gd name="T22" fmla="*/ 14 w 51"/>
                  <a:gd name="T23" fmla="*/ 59 h 82"/>
                  <a:gd name="T24" fmla="*/ 17 w 51"/>
                  <a:gd name="T25" fmla="*/ 55 h 82"/>
                  <a:gd name="T26" fmla="*/ 16 w 51"/>
                  <a:gd name="T27" fmla="*/ 55 h 82"/>
                  <a:gd name="T28" fmla="*/ 17 w 51"/>
                  <a:gd name="T29" fmla="*/ 55 h 82"/>
                  <a:gd name="T30" fmla="*/ 19 w 51"/>
                  <a:gd name="T31" fmla="*/ 51 h 82"/>
                  <a:gd name="T32" fmla="*/ 21 w 51"/>
                  <a:gd name="T33" fmla="*/ 49 h 82"/>
                  <a:gd name="T34" fmla="*/ 23 w 51"/>
                  <a:gd name="T35" fmla="*/ 45 h 82"/>
                  <a:gd name="T36" fmla="*/ 22 w 51"/>
                  <a:gd name="T37" fmla="*/ 46 h 82"/>
                  <a:gd name="T38" fmla="*/ 23 w 51"/>
                  <a:gd name="T39" fmla="*/ 45 h 82"/>
                  <a:gd name="T40" fmla="*/ 25 w 51"/>
                  <a:gd name="T41" fmla="*/ 41 h 82"/>
                  <a:gd name="T42" fmla="*/ 29 w 51"/>
                  <a:gd name="T43" fmla="*/ 35 h 82"/>
                  <a:gd name="T44" fmla="*/ 31 w 51"/>
                  <a:gd name="T45" fmla="*/ 32 h 82"/>
                  <a:gd name="T46" fmla="*/ 30 w 51"/>
                  <a:gd name="T47" fmla="*/ 33 h 82"/>
                  <a:gd name="T48" fmla="*/ 31 w 51"/>
                  <a:gd name="T49" fmla="*/ 32 h 82"/>
                  <a:gd name="T50" fmla="*/ 31 w 51"/>
                  <a:gd name="T51" fmla="*/ 32 h 82"/>
                  <a:gd name="T52" fmla="*/ 33 w 51"/>
                  <a:gd name="T53" fmla="*/ 28 h 82"/>
                  <a:gd name="T54" fmla="*/ 38 w 51"/>
                  <a:gd name="T55" fmla="*/ 21 h 82"/>
                  <a:gd name="T56" fmla="*/ 37 w 51"/>
                  <a:gd name="T57" fmla="*/ 22 h 82"/>
                  <a:gd name="T58" fmla="*/ 38 w 51"/>
                  <a:gd name="T59" fmla="*/ 21 h 82"/>
                  <a:gd name="T60" fmla="*/ 38 w 51"/>
                  <a:gd name="T61" fmla="*/ 21 h 82"/>
                  <a:gd name="T62" fmla="*/ 39 w 51"/>
                  <a:gd name="T63" fmla="*/ 18 h 82"/>
                  <a:gd name="T64" fmla="*/ 45 w 51"/>
                  <a:gd name="T65" fmla="*/ 9 h 82"/>
                  <a:gd name="T66" fmla="*/ 42 w 51"/>
                  <a:gd name="T67" fmla="*/ 14 h 82"/>
                  <a:gd name="T68" fmla="*/ 45 w 51"/>
                  <a:gd name="T69" fmla="*/ 9 h 82"/>
                  <a:gd name="T70" fmla="*/ 50 w 51"/>
                  <a:gd name="T71" fmla="*/ 1 h 82"/>
                  <a:gd name="T72" fmla="*/ 51 w 51"/>
                  <a:gd name="T7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1" h="82">
                    <a:moveTo>
                      <a:pt x="0" y="81"/>
                    </a:moveTo>
                    <a:cubicBezTo>
                      <a:pt x="0" y="82"/>
                      <a:pt x="0" y="82"/>
                      <a:pt x="0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moveTo>
                      <a:pt x="0" y="81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moveTo>
                      <a:pt x="7" y="70"/>
                    </a:move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0"/>
                    </a:cubicBezTo>
                    <a:moveTo>
                      <a:pt x="8" y="69"/>
                    </a:move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moveTo>
                      <a:pt x="14" y="59"/>
                    </a:moveTo>
                    <a:cubicBezTo>
                      <a:pt x="14" y="59"/>
                      <a:pt x="14" y="59"/>
                      <a:pt x="13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59"/>
                      <a:pt x="14" y="59"/>
                    </a:cubicBezTo>
                    <a:cubicBezTo>
                      <a:pt x="14" y="59"/>
                      <a:pt x="14" y="59"/>
                      <a:pt x="14" y="59"/>
                    </a:cubicBezTo>
                    <a:moveTo>
                      <a:pt x="17" y="55"/>
                    </a:moveTo>
                    <a:cubicBezTo>
                      <a:pt x="17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7" y="55"/>
                      <a:pt x="17" y="55"/>
                      <a:pt x="17" y="55"/>
                    </a:cubicBezTo>
                    <a:cubicBezTo>
                      <a:pt x="17" y="55"/>
                      <a:pt x="17" y="55"/>
                      <a:pt x="17" y="55"/>
                    </a:cubicBezTo>
                    <a:moveTo>
                      <a:pt x="20" y="49"/>
                    </a:moveTo>
                    <a:cubicBezTo>
                      <a:pt x="20" y="49"/>
                      <a:pt x="20" y="50"/>
                      <a:pt x="19" y="5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20" y="50"/>
                      <a:pt x="20" y="49"/>
                      <a:pt x="21" y="49"/>
                    </a:cubicBezTo>
                    <a:cubicBezTo>
                      <a:pt x="21" y="49"/>
                      <a:pt x="20" y="49"/>
                      <a:pt x="20" y="49"/>
                    </a:cubicBezTo>
                    <a:moveTo>
                      <a:pt x="23" y="45"/>
                    </a:moveTo>
                    <a:cubicBezTo>
                      <a:pt x="22" y="45"/>
                      <a:pt x="22" y="46"/>
                      <a:pt x="22" y="46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2" y="46"/>
                      <a:pt x="23" y="45"/>
                      <a:pt x="23" y="45"/>
                    </a:cubicBezTo>
                    <a:cubicBezTo>
                      <a:pt x="23" y="45"/>
                      <a:pt x="23" y="45"/>
                      <a:pt x="23" y="45"/>
                    </a:cubicBezTo>
                    <a:moveTo>
                      <a:pt x="29" y="35"/>
                    </a:moveTo>
                    <a:cubicBezTo>
                      <a:pt x="28" y="37"/>
                      <a:pt x="26" y="39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7" y="39"/>
                      <a:pt x="28" y="37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moveTo>
                      <a:pt x="31" y="32"/>
                    </a:move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3"/>
                      <a:pt x="31" y="33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33" y="28"/>
                    </a:moveTo>
                    <a:cubicBezTo>
                      <a:pt x="32" y="30"/>
                      <a:pt x="32" y="31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1"/>
                      <a:pt x="32" y="30"/>
                      <a:pt x="33" y="28"/>
                    </a:cubicBezTo>
                    <a:cubicBezTo>
                      <a:pt x="33" y="28"/>
                      <a:pt x="33" y="28"/>
                      <a:pt x="33" y="28"/>
                    </a:cubicBezTo>
                    <a:moveTo>
                      <a:pt x="38" y="21"/>
                    </a:moveTo>
                    <a:cubicBezTo>
                      <a:pt x="37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7" y="22"/>
                      <a:pt x="37" y="21"/>
                      <a:pt x="38" y="21"/>
                    </a:cubicBezTo>
                    <a:cubicBezTo>
                      <a:pt x="38" y="21"/>
                      <a:pt x="38" y="21"/>
                      <a:pt x="38" y="21"/>
                    </a:cubicBezTo>
                    <a:moveTo>
                      <a:pt x="39" y="18"/>
                    </a:moveTo>
                    <a:cubicBezTo>
                      <a:pt x="39" y="19"/>
                      <a:pt x="38" y="20"/>
                      <a:pt x="38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20"/>
                      <a:pt x="39" y="19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45" y="9"/>
                    </a:moveTo>
                    <a:cubicBezTo>
                      <a:pt x="44" y="11"/>
                      <a:pt x="43" y="12"/>
                      <a:pt x="42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3" y="12"/>
                      <a:pt x="44" y="11"/>
                      <a:pt x="45" y="9"/>
                    </a:cubicBezTo>
                    <a:cubicBezTo>
                      <a:pt x="45" y="9"/>
                      <a:pt x="45" y="9"/>
                      <a:pt x="45" y="9"/>
                    </a:cubicBezTo>
                    <a:moveTo>
                      <a:pt x="51" y="0"/>
                    </a:moveTo>
                    <a:cubicBezTo>
                      <a:pt x="51" y="0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1" y="0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8" name="Freeform 9371"/>
              <p:cNvSpPr>
                <a:spLocks/>
              </p:cNvSpPr>
              <p:nvPr/>
            </p:nvSpPr>
            <p:spPr bwMode="auto">
              <a:xfrm>
                <a:off x="-706" y="39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9" name="Freeform 9372"/>
              <p:cNvSpPr>
                <a:spLocks noEditPoints="1"/>
              </p:cNvSpPr>
              <p:nvPr/>
            </p:nvSpPr>
            <p:spPr bwMode="auto">
              <a:xfrm>
                <a:off x="-604" y="3552"/>
                <a:ext cx="120" cy="196"/>
              </a:xfrm>
              <a:custGeom>
                <a:avLst/>
                <a:gdLst>
                  <a:gd name="T0" fmla="*/ 0 w 120"/>
                  <a:gd name="T1" fmla="*/ 196 h 196"/>
                  <a:gd name="T2" fmla="*/ 7 w 120"/>
                  <a:gd name="T3" fmla="*/ 186 h 196"/>
                  <a:gd name="T4" fmla="*/ 23 w 120"/>
                  <a:gd name="T5" fmla="*/ 156 h 196"/>
                  <a:gd name="T6" fmla="*/ 14 w 120"/>
                  <a:gd name="T7" fmla="*/ 175 h 196"/>
                  <a:gd name="T8" fmla="*/ 23 w 120"/>
                  <a:gd name="T9" fmla="*/ 156 h 196"/>
                  <a:gd name="T10" fmla="*/ 23 w 120"/>
                  <a:gd name="T11" fmla="*/ 156 h 196"/>
                  <a:gd name="T12" fmla="*/ 23 w 120"/>
                  <a:gd name="T13" fmla="*/ 156 h 196"/>
                  <a:gd name="T14" fmla="*/ 23 w 120"/>
                  <a:gd name="T15" fmla="*/ 156 h 196"/>
                  <a:gd name="T16" fmla="*/ 26 w 120"/>
                  <a:gd name="T17" fmla="*/ 156 h 196"/>
                  <a:gd name="T18" fmla="*/ 30 w 120"/>
                  <a:gd name="T19" fmla="*/ 146 h 196"/>
                  <a:gd name="T20" fmla="*/ 40 w 120"/>
                  <a:gd name="T21" fmla="*/ 132 h 196"/>
                  <a:gd name="T22" fmla="*/ 40 w 120"/>
                  <a:gd name="T23" fmla="*/ 130 h 196"/>
                  <a:gd name="T24" fmla="*/ 42 w 120"/>
                  <a:gd name="T25" fmla="*/ 130 h 196"/>
                  <a:gd name="T26" fmla="*/ 47 w 120"/>
                  <a:gd name="T27" fmla="*/ 118 h 196"/>
                  <a:gd name="T28" fmla="*/ 47 w 120"/>
                  <a:gd name="T29" fmla="*/ 120 h 196"/>
                  <a:gd name="T30" fmla="*/ 47 w 120"/>
                  <a:gd name="T31" fmla="*/ 118 h 196"/>
                  <a:gd name="T32" fmla="*/ 47 w 120"/>
                  <a:gd name="T33" fmla="*/ 118 h 196"/>
                  <a:gd name="T34" fmla="*/ 49 w 120"/>
                  <a:gd name="T35" fmla="*/ 115 h 196"/>
                  <a:gd name="T36" fmla="*/ 54 w 120"/>
                  <a:gd name="T37" fmla="*/ 108 h 196"/>
                  <a:gd name="T38" fmla="*/ 49 w 120"/>
                  <a:gd name="T39" fmla="*/ 115 h 196"/>
                  <a:gd name="T40" fmla="*/ 54 w 120"/>
                  <a:gd name="T41" fmla="*/ 108 h 196"/>
                  <a:gd name="T42" fmla="*/ 54 w 120"/>
                  <a:gd name="T43" fmla="*/ 108 h 196"/>
                  <a:gd name="T44" fmla="*/ 54 w 120"/>
                  <a:gd name="T45" fmla="*/ 106 h 196"/>
                  <a:gd name="T46" fmla="*/ 59 w 120"/>
                  <a:gd name="T47" fmla="*/ 101 h 196"/>
                  <a:gd name="T48" fmla="*/ 59 w 120"/>
                  <a:gd name="T49" fmla="*/ 99 h 196"/>
                  <a:gd name="T50" fmla="*/ 59 w 120"/>
                  <a:gd name="T51" fmla="*/ 99 h 196"/>
                  <a:gd name="T52" fmla="*/ 59 w 120"/>
                  <a:gd name="T53" fmla="*/ 99 h 196"/>
                  <a:gd name="T54" fmla="*/ 61 w 120"/>
                  <a:gd name="T55" fmla="*/ 97 h 196"/>
                  <a:gd name="T56" fmla="*/ 61 w 120"/>
                  <a:gd name="T57" fmla="*/ 97 h 196"/>
                  <a:gd name="T58" fmla="*/ 61 w 120"/>
                  <a:gd name="T59" fmla="*/ 97 h 196"/>
                  <a:gd name="T60" fmla="*/ 61 w 120"/>
                  <a:gd name="T61" fmla="*/ 97 h 196"/>
                  <a:gd name="T62" fmla="*/ 63 w 120"/>
                  <a:gd name="T63" fmla="*/ 94 h 196"/>
                  <a:gd name="T64" fmla="*/ 66 w 120"/>
                  <a:gd name="T65" fmla="*/ 90 h 196"/>
                  <a:gd name="T66" fmla="*/ 63 w 120"/>
                  <a:gd name="T67" fmla="*/ 92 h 196"/>
                  <a:gd name="T68" fmla="*/ 66 w 120"/>
                  <a:gd name="T69" fmla="*/ 90 h 196"/>
                  <a:gd name="T70" fmla="*/ 66 w 120"/>
                  <a:gd name="T71" fmla="*/ 90 h 196"/>
                  <a:gd name="T72" fmla="*/ 73 w 120"/>
                  <a:gd name="T73" fmla="*/ 75 h 196"/>
                  <a:gd name="T74" fmla="*/ 68 w 120"/>
                  <a:gd name="T75" fmla="*/ 87 h 196"/>
                  <a:gd name="T76" fmla="*/ 73 w 120"/>
                  <a:gd name="T77" fmla="*/ 75 h 196"/>
                  <a:gd name="T78" fmla="*/ 80 w 120"/>
                  <a:gd name="T79" fmla="*/ 66 h 196"/>
                  <a:gd name="T80" fmla="*/ 82 w 120"/>
                  <a:gd name="T81" fmla="*/ 64 h 196"/>
                  <a:gd name="T82" fmla="*/ 82 w 120"/>
                  <a:gd name="T83" fmla="*/ 61 h 196"/>
                  <a:gd name="T84" fmla="*/ 82 w 120"/>
                  <a:gd name="T85" fmla="*/ 64 h 196"/>
                  <a:gd name="T86" fmla="*/ 82 w 120"/>
                  <a:gd name="T87" fmla="*/ 61 h 196"/>
                  <a:gd name="T88" fmla="*/ 89 w 120"/>
                  <a:gd name="T89" fmla="*/ 52 h 196"/>
                  <a:gd name="T90" fmla="*/ 89 w 120"/>
                  <a:gd name="T91" fmla="*/ 49 h 196"/>
                  <a:gd name="T92" fmla="*/ 99 w 120"/>
                  <a:gd name="T93" fmla="*/ 33 h 196"/>
                  <a:gd name="T94" fmla="*/ 96 w 120"/>
                  <a:gd name="T95" fmla="*/ 38 h 196"/>
                  <a:gd name="T96" fmla="*/ 99 w 120"/>
                  <a:gd name="T97" fmla="*/ 33 h 196"/>
                  <a:gd name="T98" fmla="*/ 101 w 120"/>
                  <a:gd name="T99" fmla="*/ 33 h 196"/>
                  <a:gd name="T100" fmla="*/ 101 w 120"/>
                  <a:gd name="T101" fmla="*/ 33 h 196"/>
                  <a:gd name="T102" fmla="*/ 101 w 120"/>
                  <a:gd name="T103" fmla="*/ 33 h 196"/>
                  <a:gd name="T104" fmla="*/ 104 w 120"/>
                  <a:gd name="T105" fmla="*/ 26 h 196"/>
                  <a:gd name="T106" fmla="*/ 101 w 120"/>
                  <a:gd name="T107" fmla="*/ 30 h 196"/>
                  <a:gd name="T108" fmla="*/ 104 w 120"/>
                  <a:gd name="T109" fmla="*/ 26 h 196"/>
                  <a:gd name="T110" fmla="*/ 115 w 120"/>
                  <a:gd name="T111" fmla="*/ 7 h 196"/>
                  <a:gd name="T112" fmla="*/ 120 w 120"/>
                  <a:gd name="T113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0" h="196">
                    <a:moveTo>
                      <a:pt x="7" y="186"/>
                    </a:moveTo>
                    <a:lnTo>
                      <a:pt x="0" y="196"/>
                    </a:lnTo>
                    <a:lnTo>
                      <a:pt x="0" y="196"/>
                    </a:lnTo>
                    <a:lnTo>
                      <a:pt x="7" y="186"/>
                    </a:lnTo>
                    <a:lnTo>
                      <a:pt x="7" y="186"/>
                    </a:lnTo>
                    <a:close/>
                    <a:moveTo>
                      <a:pt x="23" y="156"/>
                    </a:moveTo>
                    <a:lnTo>
                      <a:pt x="14" y="175"/>
                    </a:lnTo>
                    <a:lnTo>
                      <a:pt x="14" y="175"/>
                    </a:lnTo>
                    <a:lnTo>
                      <a:pt x="23" y="156"/>
                    </a:lnTo>
                    <a:lnTo>
                      <a:pt x="23" y="156"/>
                    </a:lnTo>
                    <a:close/>
                    <a:moveTo>
                      <a:pt x="23" y="156"/>
                    </a:moveTo>
                    <a:lnTo>
                      <a:pt x="23" y="156"/>
                    </a:lnTo>
                    <a:lnTo>
                      <a:pt x="23" y="156"/>
                    </a:lnTo>
                    <a:lnTo>
                      <a:pt x="23" y="156"/>
                    </a:lnTo>
                    <a:close/>
                    <a:moveTo>
                      <a:pt x="26" y="156"/>
                    </a:moveTo>
                    <a:lnTo>
                      <a:pt x="23" y="156"/>
                    </a:lnTo>
                    <a:lnTo>
                      <a:pt x="26" y="156"/>
                    </a:lnTo>
                    <a:lnTo>
                      <a:pt x="26" y="156"/>
                    </a:lnTo>
                    <a:close/>
                    <a:moveTo>
                      <a:pt x="40" y="132"/>
                    </a:moveTo>
                    <a:lnTo>
                      <a:pt x="30" y="146"/>
                    </a:lnTo>
                    <a:lnTo>
                      <a:pt x="30" y="146"/>
                    </a:lnTo>
                    <a:lnTo>
                      <a:pt x="40" y="132"/>
                    </a:lnTo>
                    <a:close/>
                    <a:moveTo>
                      <a:pt x="42" y="130"/>
                    </a:moveTo>
                    <a:lnTo>
                      <a:pt x="40" y="130"/>
                    </a:lnTo>
                    <a:lnTo>
                      <a:pt x="40" y="130"/>
                    </a:lnTo>
                    <a:lnTo>
                      <a:pt x="42" y="130"/>
                    </a:lnTo>
                    <a:lnTo>
                      <a:pt x="42" y="130"/>
                    </a:lnTo>
                    <a:close/>
                    <a:moveTo>
                      <a:pt x="47" y="118"/>
                    </a:moveTo>
                    <a:lnTo>
                      <a:pt x="47" y="120"/>
                    </a:lnTo>
                    <a:lnTo>
                      <a:pt x="47" y="120"/>
                    </a:lnTo>
                    <a:lnTo>
                      <a:pt x="47" y="118"/>
                    </a:lnTo>
                    <a:lnTo>
                      <a:pt x="47" y="118"/>
                    </a:lnTo>
                    <a:close/>
                    <a:moveTo>
                      <a:pt x="49" y="115"/>
                    </a:moveTo>
                    <a:lnTo>
                      <a:pt x="47" y="118"/>
                    </a:lnTo>
                    <a:lnTo>
                      <a:pt x="47" y="118"/>
                    </a:lnTo>
                    <a:lnTo>
                      <a:pt x="49" y="115"/>
                    </a:lnTo>
                    <a:lnTo>
                      <a:pt x="49" y="115"/>
                    </a:lnTo>
                    <a:close/>
                    <a:moveTo>
                      <a:pt x="54" y="108"/>
                    </a:moveTo>
                    <a:lnTo>
                      <a:pt x="49" y="115"/>
                    </a:lnTo>
                    <a:lnTo>
                      <a:pt x="49" y="115"/>
                    </a:lnTo>
                    <a:lnTo>
                      <a:pt x="54" y="108"/>
                    </a:lnTo>
                    <a:lnTo>
                      <a:pt x="54" y="108"/>
                    </a:lnTo>
                    <a:close/>
                    <a:moveTo>
                      <a:pt x="54" y="106"/>
                    </a:moveTo>
                    <a:lnTo>
                      <a:pt x="54" y="108"/>
                    </a:lnTo>
                    <a:lnTo>
                      <a:pt x="54" y="106"/>
                    </a:lnTo>
                    <a:lnTo>
                      <a:pt x="54" y="106"/>
                    </a:lnTo>
                    <a:close/>
                    <a:moveTo>
                      <a:pt x="59" y="99"/>
                    </a:moveTo>
                    <a:lnTo>
                      <a:pt x="59" y="101"/>
                    </a:lnTo>
                    <a:lnTo>
                      <a:pt x="59" y="99"/>
                    </a:lnTo>
                    <a:lnTo>
                      <a:pt x="59" y="99"/>
                    </a:lnTo>
                    <a:close/>
                    <a:moveTo>
                      <a:pt x="59" y="99"/>
                    </a:move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close/>
                    <a:moveTo>
                      <a:pt x="61" y="97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close/>
                    <a:moveTo>
                      <a:pt x="63" y="94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3" y="94"/>
                    </a:lnTo>
                    <a:lnTo>
                      <a:pt x="63" y="94"/>
                    </a:lnTo>
                    <a:close/>
                    <a:moveTo>
                      <a:pt x="66" y="90"/>
                    </a:moveTo>
                    <a:lnTo>
                      <a:pt x="63" y="92"/>
                    </a:lnTo>
                    <a:lnTo>
                      <a:pt x="63" y="92"/>
                    </a:lnTo>
                    <a:lnTo>
                      <a:pt x="66" y="90"/>
                    </a:lnTo>
                    <a:close/>
                    <a:moveTo>
                      <a:pt x="66" y="90"/>
                    </a:moveTo>
                    <a:lnTo>
                      <a:pt x="66" y="90"/>
                    </a:lnTo>
                    <a:lnTo>
                      <a:pt x="66" y="90"/>
                    </a:lnTo>
                    <a:lnTo>
                      <a:pt x="66" y="90"/>
                    </a:lnTo>
                    <a:close/>
                    <a:moveTo>
                      <a:pt x="73" y="75"/>
                    </a:moveTo>
                    <a:lnTo>
                      <a:pt x="68" y="87"/>
                    </a:lnTo>
                    <a:lnTo>
                      <a:pt x="68" y="87"/>
                    </a:lnTo>
                    <a:lnTo>
                      <a:pt x="73" y="75"/>
                    </a:lnTo>
                    <a:lnTo>
                      <a:pt x="73" y="75"/>
                    </a:lnTo>
                    <a:close/>
                    <a:moveTo>
                      <a:pt x="82" y="64"/>
                    </a:moveTo>
                    <a:lnTo>
                      <a:pt x="80" y="66"/>
                    </a:lnTo>
                    <a:lnTo>
                      <a:pt x="80" y="66"/>
                    </a:lnTo>
                    <a:lnTo>
                      <a:pt x="82" y="64"/>
                    </a:lnTo>
                    <a:lnTo>
                      <a:pt x="82" y="64"/>
                    </a:lnTo>
                    <a:close/>
                    <a:moveTo>
                      <a:pt x="82" y="61"/>
                    </a:moveTo>
                    <a:lnTo>
                      <a:pt x="82" y="64"/>
                    </a:lnTo>
                    <a:lnTo>
                      <a:pt x="82" y="64"/>
                    </a:lnTo>
                    <a:lnTo>
                      <a:pt x="82" y="61"/>
                    </a:lnTo>
                    <a:lnTo>
                      <a:pt x="82" y="61"/>
                    </a:lnTo>
                    <a:close/>
                    <a:moveTo>
                      <a:pt x="89" y="49"/>
                    </a:moveTo>
                    <a:lnTo>
                      <a:pt x="89" y="52"/>
                    </a:lnTo>
                    <a:lnTo>
                      <a:pt x="89" y="52"/>
                    </a:lnTo>
                    <a:lnTo>
                      <a:pt x="89" y="49"/>
                    </a:lnTo>
                    <a:lnTo>
                      <a:pt x="89" y="49"/>
                    </a:lnTo>
                    <a:close/>
                    <a:moveTo>
                      <a:pt x="99" y="33"/>
                    </a:moveTo>
                    <a:lnTo>
                      <a:pt x="96" y="38"/>
                    </a:lnTo>
                    <a:lnTo>
                      <a:pt x="96" y="38"/>
                    </a:lnTo>
                    <a:lnTo>
                      <a:pt x="99" y="33"/>
                    </a:lnTo>
                    <a:lnTo>
                      <a:pt x="99" y="33"/>
                    </a:lnTo>
                    <a:close/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close/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lnTo>
                      <a:pt x="101" y="33"/>
                    </a:lnTo>
                    <a:close/>
                    <a:moveTo>
                      <a:pt x="104" y="26"/>
                    </a:moveTo>
                    <a:lnTo>
                      <a:pt x="101" y="30"/>
                    </a:lnTo>
                    <a:lnTo>
                      <a:pt x="101" y="30"/>
                    </a:lnTo>
                    <a:lnTo>
                      <a:pt x="104" y="26"/>
                    </a:lnTo>
                    <a:lnTo>
                      <a:pt x="104" y="26"/>
                    </a:lnTo>
                    <a:close/>
                    <a:moveTo>
                      <a:pt x="120" y="0"/>
                    </a:moveTo>
                    <a:lnTo>
                      <a:pt x="115" y="7"/>
                    </a:lnTo>
                    <a:lnTo>
                      <a:pt x="115" y="7"/>
                    </a:lnTo>
                    <a:lnTo>
                      <a:pt x="120" y="0"/>
                    </a:lnTo>
                    <a:lnTo>
                      <a:pt x="12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0" name="Freeform 9373"/>
              <p:cNvSpPr>
                <a:spLocks noEditPoints="1"/>
              </p:cNvSpPr>
              <p:nvPr/>
            </p:nvSpPr>
            <p:spPr bwMode="auto">
              <a:xfrm>
                <a:off x="-604" y="3552"/>
                <a:ext cx="120" cy="196"/>
              </a:xfrm>
              <a:custGeom>
                <a:avLst/>
                <a:gdLst>
                  <a:gd name="T0" fmla="*/ 0 w 120"/>
                  <a:gd name="T1" fmla="*/ 196 h 196"/>
                  <a:gd name="T2" fmla="*/ 7 w 120"/>
                  <a:gd name="T3" fmla="*/ 186 h 196"/>
                  <a:gd name="T4" fmla="*/ 23 w 120"/>
                  <a:gd name="T5" fmla="*/ 156 h 196"/>
                  <a:gd name="T6" fmla="*/ 14 w 120"/>
                  <a:gd name="T7" fmla="*/ 175 h 196"/>
                  <a:gd name="T8" fmla="*/ 23 w 120"/>
                  <a:gd name="T9" fmla="*/ 156 h 196"/>
                  <a:gd name="T10" fmla="*/ 23 w 120"/>
                  <a:gd name="T11" fmla="*/ 156 h 196"/>
                  <a:gd name="T12" fmla="*/ 23 w 120"/>
                  <a:gd name="T13" fmla="*/ 156 h 196"/>
                  <a:gd name="T14" fmla="*/ 23 w 120"/>
                  <a:gd name="T15" fmla="*/ 156 h 196"/>
                  <a:gd name="T16" fmla="*/ 26 w 120"/>
                  <a:gd name="T17" fmla="*/ 156 h 196"/>
                  <a:gd name="T18" fmla="*/ 30 w 120"/>
                  <a:gd name="T19" fmla="*/ 146 h 196"/>
                  <a:gd name="T20" fmla="*/ 40 w 120"/>
                  <a:gd name="T21" fmla="*/ 132 h 196"/>
                  <a:gd name="T22" fmla="*/ 40 w 120"/>
                  <a:gd name="T23" fmla="*/ 130 h 196"/>
                  <a:gd name="T24" fmla="*/ 42 w 120"/>
                  <a:gd name="T25" fmla="*/ 130 h 196"/>
                  <a:gd name="T26" fmla="*/ 47 w 120"/>
                  <a:gd name="T27" fmla="*/ 118 h 196"/>
                  <a:gd name="T28" fmla="*/ 47 w 120"/>
                  <a:gd name="T29" fmla="*/ 120 h 196"/>
                  <a:gd name="T30" fmla="*/ 47 w 120"/>
                  <a:gd name="T31" fmla="*/ 118 h 196"/>
                  <a:gd name="T32" fmla="*/ 47 w 120"/>
                  <a:gd name="T33" fmla="*/ 118 h 196"/>
                  <a:gd name="T34" fmla="*/ 49 w 120"/>
                  <a:gd name="T35" fmla="*/ 115 h 196"/>
                  <a:gd name="T36" fmla="*/ 54 w 120"/>
                  <a:gd name="T37" fmla="*/ 108 h 196"/>
                  <a:gd name="T38" fmla="*/ 49 w 120"/>
                  <a:gd name="T39" fmla="*/ 115 h 196"/>
                  <a:gd name="T40" fmla="*/ 54 w 120"/>
                  <a:gd name="T41" fmla="*/ 108 h 196"/>
                  <a:gd name="T42" fmla="*/ 54 w 120"/>
                  <a:gd name="T43" fmla="*/ 108 h 196"/>
                  <a:gd name="T44" fmla="*/ 54 w 120"/>
                  <a:gd name="T45" fmla="*/ 106 h 196"/>
                  <a:gd name="T46" fmla="*/ 59 w 120"/>
                  <a:gd name="T47" fmla="*/ 101 h 196"/>
                  <a:gd name="T48" fmla="*/ 59 w 120"/>
                  <a:gd name="T49" fmla="*/ 99 h 196"/>
                  <a:gd name="T50" fmla="*/ 59 w 120"/>
                  <a:gd name="T51" fmla="*/ 99 h 196"/>
                  <a:gd name="T52" fmla="*/ 59 w 120"/>
                  <a:gd name="T53" fmla="*/ 99 h 196"/>
                  <a:gd name="T54" fmla="*/ 61 w 120"/>
                  <a:gd name="T55" fmla="*/ 97 h 196"/>
                  <a:gd name="T56" fmla="*/ 61 w 120"/>
                  <a:gd name="T57" fmla="*/ 97 h 196"/>
                  <a:gd name="T58" fmla="*/ 61 w 120"/>
                  <a:gd name="T59" fmla="*/ 97 h 196"/>
                  <a:gd name="T60" fmla="*/ 61 w 120"/>
                  <a:gd name="T61" fmla="*/ 97 h 196"/>
                  <a:gd name="T62" fmla="*/ 63 w 120"/>
                  <a:gd name="T63" fmla="*/ 94 h 196"/>
                  <a:gd name="T64" fmla="*/ 66 w 120"/>
                  <a:gd name="T65" fmla="*/ 90 h 196"/>
                  <a:gd name="T66" fmla="*/ 63 w 120"/>
                  <a:gd name="T67" fmla="*/ 92 h 196"/>
                  <a:gd name="T68" fmla="*/ 66 w 120"/>
                  <a:gd name="T69" fmla="*/ 90 h 196"/>
                  <a:gd name="T70" fmla="*/ 66 w 120"/>
                  <a:gd name="T71" fmla="*/ 90 h 196"/>
                  <a:gd name="T72" fmla="*/ 73 w 120"/>
                  <a:gd name="T73" fmla="*/ 75 h 196"/>
                  <a:gd name="T74" fmla="*/ 68 w 120"/>
                  <a:gd name="T75" fmla="*/ 87 h 196"/>
                  <a:gd name="T76" fmla="*/ 73 w 120"/>
                  <a:gd name="T77" fmla="*/ 75 h 196"/>
                  <a:gd name="T78" fmla="*/ 80 w 120"/>
                  <a:gd name="T79" fmla="*/ 66 h 196"/>
                  <a:gd name="T80" fmla="*/ 82 w 120"/>
                  <a:gd name="T81" fmla="*/ 64 h 196"/>
                  <a:gd name="T82" fmla="*/ 82 w 120"/>
                  <a:gd name="T83" fmla="*/ 61 h 196"/>
                  <a:gd name="T84" fmla="*/ 82 w 120"/>
                  <a:gd name="T85" fmla="*/ 64 h 196"/>
                  <a:gd name="T86" fmla="*/ 82 w 120"/>
                  <a:gd name="T87" fmla="*/ 61 h 196"/>
                  <a:gd name="T88" fmla="*/ 89 w 120"/>
                  <a:gd name="T89" fmla="*/ 52 h 196"/>
                  <a:gd name="T90" fmla="*/ 89 w 120"/>
                  <a:gd name="T91" fmla="*/ 49 h 196"/>
                  <a:gd name="T92" fmla="*/ 99 w 120"/>
                  <a:gd name="T93" fmla="*/ 33 h 196"/>
                  <a:gd name="T94" fmla="*/ 96 w 120"/>
                  <a:gd name="T95" fmla="*/ 38 h 196"/>
                  <a:gd name="T96" fmla="*/ 99 w 120"/>
                  <a:gd name="T97" fmla="*/ 33 h 196"/>
                  <a:gd name="T98" fmla="*/ 101 w 120"/>
                  <a:gd name="T99" fmla="*/ 33 h 196"/>
                  <a:gd name="T100" fmla="*/ 101 w 120"/>
                  <a:gd name="T101" fmla="*/ 33 h 196"/>
                  <a:gd name="T102" fmla="*/ 101 w 120"/>
                  <a:gd name="T103" fmla="*/ 33 h 196"/>
                  <a:gd name="T104" fmla="*/ 104 w 120"/>
                  <a:gd name="T105" fmla="*/ 26 h 196"/>
                  <a:gd name="T106" fmla="*/ 101 w 120"/>
                  <a:gd name="T107" fmla="*/ 30 h 196"/>
                  <a:gd name="T108" fmla="*/ 104 w 120"/>
                  <a:gd name="T109" fmla="*/ 26 h 196"/>
                  <a:gd name="T110" fmla="*/ 115 w 120"/>
                  <a:gd name="T111" fmla="*/ 7 h 196"/>
                  <a:gd name="T112" fmla="*/ 120 w 120"/>
                  <a:gd name="T113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0" h="196">
                    <a:moveTo>
                      <a:pt x="7" y="186"/>
                    </a:moveTo>
                    <a:lnTo>
                      <a:pt x="0" y="196"/>
                    </a:lnTo>
                    <a:lnTo>
                      <a:pt x="0" y="196"/>
                    </a:lnTo>
                    <a:lnTo>
                      <a:pt x="7" y="186"/>
                    </a:lnTo>
                    <a:lnTo>
                      <a:pt x="7" y="186"/>
                    </a:lnTo>
                    <a:moveTo>
                      <a:pt x="23" y="156"/>
                    </a:moveTo>
                    <a:lnTo>
                      <a:pt x="14" y="175"/>
                    </a:lnTo>
                    <a:lnTo>
                      <a:pt x="14" y="175"/>
                    </a:lnTo>
                    <a:lnTo>
                      <a:pt x="23" y="156"/>
                    </a:lnTo>
                    <a:lnTo>
                      <a:pt x="23" y="156"/>
                    </a:lnTo>
                    <a:moveTo>
                      <a:pt x="23" y="156"/>
                    </a:moveTo>
                    <a:lnTo>
                      <a:pt x="23" y="156"/>
                    </a:lnTo>
                    <a:lnTo>
                      <a:pt x="23" y="156"/>
                    </a:lnTo>
                    <a:lnTo>
                      <a:pt x="23" y="156"/>
                    </a:lnTo>
                    <a:moveTo>
                      <a:pt x="26" y="156"/>
                    </a:moveTo>
                    <a:lnTo>
                      <a:pt x="23" y="156"/>
                    </a:lnTo>
                    <a:lnTo>
                      <a:pt x="26" y="156"/>
                    </a:lnTo>
                    <a:lnTo>
                      <a:pt x="26" y="156"/>
                    </a:lnTo>
                    <a:moveTo>
                      <a:pt x="40" y="132"/>
                    </a:moveTo>
                    <a:lnTo>
                      <a:pt x="30" y="146"/>
                    </a:lnTo>
                    <a:lnTo>
                      <a:pt x="30" y="146"/>
                    </a:lnTo>
                    <a:lnTo>
                      <a:pt x="40" y="132"/>
                    </a:lnTo>
                    <a:moveTo>
                      <a:pt x="42" y="130"/>
                    </a:moveTo>
                    <a:lnTo>
                      <a:pt x="40" y="130"/>
                    </a:lnTo>
                    <a:lnTo>
                      <a:pt x="40" y="130"/>
                    </a:lnTo>
                    <a:lnTo>
                      <a:pt x="42" y="130"/>
                    </a:lnTo>
                    <a:lnTo>
                      <a:pt x="42" y="130"/>
                    </a:lnTo>
                    <a:moveTo>
                      <a:pt x="47" y="118"/>
                    </a:moveTo>
                    <a:lnTo>
                      <a:pt x="47" y="120"/>
                    </a:lnTo>
                    <a:lnTo>
                      <a:pt x="47" y="120"/>
                    </a:lnTo>
                    <a:lnTo>
                      <a:pt x="47" y="118"/>
                    </a:lnTo>
                    <a:lnTo>
                      <a:pt x="47" y="118"/>
                    </a:lnTo>
                    <a:moveTo>
                      <a:pt x="49" y="115"/>
                    </a:moveTo>
                    <a:lnTo>
                      <a:pt x="47" y="118"/>
                    </a:lnTo>
                    <a:lnTo>
                      <a:pt x="47" y="118"/>
                    </a:lnTo>
                    <a:lnTo>
                      <a:pt x="49" y="115"/>
                    </a:lnTo>
                    <a:lnTo>
                      <a:pt x="49" y="115"/>
                    </a:lnTo>
                    <a:moveTo>
                      <a:pt x="54" y="108"/>
                    </a:moveTo>
                    <a:lnTo>
                      <a:pt x="49" y="115"/>
                    </a:lnTo>
                    <a:lnTo>
                      <a:pt x="49" y="115"/>
                    </a:lnTo>
                    <a:lnTo>
                      <a:pt x="54" y="108"/>
                    </a:lnTo>
                    <a:lnTo>
                      <a:pt x="54" y="108"/>
                    </a:lnTo>
                    <a:moveTo>
                      <a:pt x="54" y="106"/>
                    </a:moveTo>
                    <a:lnTo>
                      <a:pt x="54" y="108"/>
                    </a:lnTo>
                    <a:lnTo>
                      <a:pt x="54" y="106"/>
                    </a:lnTo>
                    <a:lnTo>
                      <a:pt x="54" y="106"/>
                    </a:lnTo>
                    <a:moveTo>
                      <a:pt x="59" y="99"/>
                    </a:moveTo>
                    <a:lnTo>
                      <a:pt x="59" y="101"/>
                    </a:lnTo>
                    <a:lnTo>
                      <a:pt x="59" y="99"/>
                    </a:lnTo>
                    <a:lnTo>
                      <a:pt x="59" y="99"/>
                    </a:lnTo>
                    <a:moveTo>
                      <a:pt x="59" y="99"/>
                    </a:move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moveTo>
                      <a:pt x="61" y="97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moveTo>
                      <a:pt x="63" y="94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3" y="94"/>
                    </a:lnTo>
                    <a:lnTo>
                      <a:pt x="63" y="94"/>
                    </a:lnTo>
                    <a:moveTo>
                      <a:pt x="66" y="90"/>
                    </a:moveTo>
                    <a:lnTo>
                      <a:pt x="63" y="92"/>
                    </a:lnTo>
                    <a:lnTo>
                      <a:pt x="63" y="92"/>
                    </a:lnTo>
                    <a:lnTo>
                      <a:pt x="66" y="90"/>
                    </a:lnTo>
                    <a:moveTo>
                      <a:pt x="66" y="90"/>
                    </a:moveTo>
                    <a:lnTo>
                      <a:pt x="66" y="90"/>
                    </a:lnTo>
                    <a:lnTo>
                      <a:pt x="66" y="90"/>
                    </a:lnTo>
                    <a:lnTo>
                      <a:pt x="66" y="90"/>
                    </a:lnTo>
                    <a:moveTo>
                      <a:pt x="73" y="75"/>
                    </a:moveTo>
                    <a:lnTo>
                      <a:pt x="68" y="87"/>
                    </a:lnTo>
                    <a:lnTo>
                      <a:pt x="68" y="87"/>
                    </a:lnTo>
                    <a:lnTo>
                      <a:pt x="73" y="75"/>
                    </a:lnTo>
                    <a:lnTo>
                      <a:pt x="73" y="75"/>
                    </a:lnTo>
                    <a:moveTo>
                      <a:pt x="82" y="64"/>
                    </a:moveTo>
                    <a:lnTo>
                      <a:pt x="80" y="66"/>
                    </a:lnTo>
                    <a:lnTo>
                      <a:pt x="80" y="66"/>
                    </a:lnTo>
                    <a:lnTo>
                      <a:pt x="82" y="64"/>
                    </a:lnTo>
                    <a:lnTo>
                      <a:pt x="82" y="64"/>
                    </a:lnTo>
                    <a:moveTo>
                      <a:pt x="82" y="61"/>
                    </a:moveTo>
                    <a:lnTo>
                      <a:pt x="82" y="64"/>
                    </a:lnTo>
                    <a:lnTo>
                      <a:pt x="82" y="64"/>
                    </a:lnTo>
                    <a:lnTo>
                      <a:pt x="82" y="61"/>
                    </a:lnTo>
                    <a:lnTo>
                      <a:pt x="82" y="61"/>
                    </a:lnTo>
                    <a:moveTo>
                      <a:pt x="89" y="49"/>
                    </a:moveTo>
                    <a:lnTo>
                      <a:pt x="89" y="52"/>
                    </a:lnTo>
                    <a:lnTo>
                      <a:pt x="89" y="52"/>
                    </a:lnTo>
                    <a:lnTo>
                      <a:pt x="89" y="49"/>
                    </a:lnTo>
                    <a:lnTo>
                      <a:pt x="89" y="49"/>
                    </a:lnTo>
                    <a:moveTo>
                      <a:pt x="99" y="33"/>
                    </a:moveTo>
                    <a:lnTo>
                      <a:pt x="96" y="38"/>
                    </a:lnTo>
                    <a:lnTo>
                      <a:pt x="96" y="38"/>
                    </a:lnTo>
                    <a:lnTo>
                      <a:pt x="99" y="33"/>
                    </a:lnTo>
                    <a:lnTo>
                      <a:pt x="99" y="33"/>
                    </a:lnTo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lnTo>
                      <a:pt x="101" y="33"/>
                    </a:lnTo>
                    <a:moveTo>
                      <a:pt x="104" y="26"/>
                    </a:moveTo>
                    <a:lnTo>
                      <a:pt x="101" y="30"/>
                    </a:lnTo>
                    <a:lnTo>
                      <a:pt x="101" y="30"/>
                    </a:lnTo>
                    <a:lnTo>
                      <a:pt x="104" y="26"/>
                    </a:lnTo>
                    <a:lnTo>
                      <a:pt x="104" y="26"/>
                    </a:lnTo>
                    <a:moveTo>
                      <a:pt x="120" y="0"/>
                    </a:moveTo>
                    <a:lnTo>
                      <a:pt x="115" y="7"/>
                    </a:lnTo>
                    <a:lnTo>
                      <a:pt x="115" y="7"/>
                    </a:lnTo>
                    <a:lnTo>
                      <a:pt x="120" y="0"/>
                    </a:lnTo>
                    <a:lnTo>
                      <a:pt x="12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1" name="Freeform 9374"/>
              <p:cNvSpPr>
                <a:spLocks noEditPoints="1"/>
              </p:cNvSpPr>
              <p:nvPr/>
            </p:nvSpPr>
            <p:spPr bwMode="auto">
              <a:xfrm>
                <a:off x="-557" y="3667"/>
                <a:ext cx="2" cy="3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2" name="Freeform 9375"/>
              <p:cNvSpPr>
                <a:spLocks noEditPoints="1"/>
              </p:cNvSpPr>
              <p:nvPr/>
            </p:nvSpPr>
            <p:spPr bwMode="auto">
              <a:xfrm>
                <a:off x="-557" y="3667"/>
                <a:ext cx="2" cy="3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3" name="Line 9376"/>
              <p:cNvSpPr>
                <a:spLocks noChangeShapeType="1"/>
              </p:cNvSpPr>
              <p:nvPr/>
            </p:nvSpPr>
            <p:spPr bwMode="auto">
              <a:xfrm>
                <a:off x="-538" y="3642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4" name="Line 9377"/>
              <p:cNvSpPr>
                <a:spLocks noChangeShapeType="1"/>
              </p:cNvSpPr>
              <p:nvPr/>
            </p:nvSpPr>
            <p:spPr bwMode="auto">
              <a:xfrm>
                <a:off x="-538" y="3642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5" name="Freeform 9378"/>
              <p:cNvSpPr>
                <a:spLocks noEditPoints="1"/>
              </p:cNvSpPr>
              <p:nvPr/>
            </p:nvSpPr>
            <p:spPr bwMode="auto">
              <a:xfrm>
                <a:off x="-581" y="37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6" name="Freeform 9379"/>
              <p:cNvSpPr>
                <a:spLocks noEditPoints="1"/>
              </p:cNvSpPr>
              <p:nvPr/>
            </p:nvSpPr>
            <p:spPr bwMode="auto">
              <a:xfrm>
                <a:off x="-581" y="37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7" name="Freeform 9380"/>
              <p:cNvSpPr>
                <a:spLocks noEditPoints="1"/>
              </p:cNvSpPr>
              <p:nvPr/>
            </p:nvSpPr>
            <p:spPr bwMode="auto">
              <a:xfrm>
                <a:off x="-607" y="3535"/>
                <a:ext cx="133" cy="217"/>
              </a:xfrm>
              <a:custGeom>
                <a:avLst/>
                <a:gdLst>
                  <a:gd name="T0" fmla="*/ 0 w 133"/>
                  <a:gd name="T1" fmla="*/ 217 h 217"/>
                  <a:gd name="T2" fmla="*/ 3 w 133"/>
                  <a:gd name="T3" fmla="*/ 213 h 217"/>
                  <a:gd name="T4" fmla="*/ 10 w 133"/>
                  <a:gd name="T5" fmla="*/ 203 h 217"/>
                  <a:gd name="T6" fmla="*/ 17 w 133"/>
                  <a:gd name="T7" fmla="*/ 192 h 217"/>
                  <a:gd name="T8" fmla="*/ 33 w 133"/>
                  <a:gd name="T9" fmla="*/ 163 h 217"/>
                  <a:gd name="T10" fmla="*/ 29 w 133"/>
                  <a:gd name="T11" fmla="*/ 173 h 217"/>
                  <a:gd name="T12" fmla="*/ 33 w 133"/>
                  <a:gd name="T13" fmla="*/ 163 h 217"/>
                  <a:gd name="T14" fmla="*/ 43 w 133"/>
                  <a:gd name="T15" fmla="*/ 149 h 217"/>
                  <a:gd name="T16" fmla="*/ 43 w 133"/>
                  <a:gd name="T17" fmla="*/ 147 h 217"/>
                  <a:gd name="T18" fmla="*/ 45 w 133"/>
                  <a:gd name="T19" fmla="*/ 147 h 217"/>
                  <a:gd name="T20" fmla="*/ 50 w 133"/>
                  <a:gd name="T21" fmla="*/ 137 h 217"/>
                  <a:gd name="T22" fmla="*/ 57 w 133"/>
                  <a:gd name="T23" fmla="*/ 125 h 217"/>
                  <a:gd name="T24" fmla="*/ 57 w 133"/>
                  <a:gd name="T25" fmla="*/ 125 h 217"/>
                  <a:gd name="T26" fmla="*/ 62 w 133"/>
                  <a:gd name="T27" fmla="*/ 118 h 217"/>
                  <a:gd name="T28" fmla="*/ 57 w 133"/>
                  <a:gd name="T29" fmla="*/ 123 h 217"/>
                  <a:gd name="T30" fmla="*/ 62 w 133"/>
                  <a:gd name="T31" fmla="*/ 116 h 217"/>
                  <a:gd name="T32" fmla="*/ 62 w 133"/>
                  <a:gd name="T33" fmla="*/ 116 h 217"/>
                  <a:gd name="T34" fmla="*/ 62 w 133"/>
                  <a:gd name="T35" fmla="*/ 116 h 217"/>
                  <a:gd name="T36" fmla="*/ 62 w 133"/>
                  <a:gd name="T37" fmla="*/ 116 h 217"/>
                  <a:gd name="T38" fmla="*/ 64 w 133"/>
                  <a:gd name="T39" fmla="*/ 114 h 217"/>
                  <a:gd name="T40" fmla="*/ 64 w 133"/>
                  <a:gd name="T41" fmla="*/ 114 h 217"/>
                  <a:gd name="T42" fmla="*/ 64 w 133"/>
                  <a:gd name="T43" fmla="*/ 114 h 217"/>
                  <a:gd name="T44" fmla="*/ 64 w 133"/>
                  <a:gd name="T45" fmla="*/ 114 h 217"/>
                  <a:gd name="T46" fmla="*/ 66 w 133"/>
                  <a:gd name="T47" fmla="*/ 111 h 217"/>
                  <a:gd name="T48" fmla="*/ 66 w 133"/>
                  <a:gd name="T49" fmla="*/ 109 h 217"/>
                  <a:gd name="T50" fmla="*/ 71 w 133"/>
                  <a:gd name="T51" fmla="*/ 104 h 217"/>
                  <a:gd name="T52" fmla="*/ 69 w 133"/>
                  <a:gd name="T53" fmla="*/ 107 h 217"/>
                  <a:gd name="T54" fmla="*/ 71 w 133"/>
                  <a:gd name="T55" fmla="*/ 104 h 217"/>
                  <a:gd name="T56" fmla="*/ 76 w 133"/>
                  <a:gd name="T57" fmla="*/ 92 h 217"/>
                  <a:gd name="T58" fmla="*/ 83 w 133"/>
                  <a:gd name="T59" fmla="*/ 83 h 217"/>
                  <a:gd name="T60" fmla="*/ 85 w 133"/>
                  <a:gd name="T61" fmla="*/ 81 h 217"/>
                  <a:gd name="T62" fmla="*/ 85 w 133"/>
                  <a:gd name="T63" fmla="*/ 81 h 217"/>
                  <a:gd name="T64" fmla="*/ 85 w 133"/>
                  <a:gd name="T65" fmla="*/ 81 h 217"/>
                  <a:gd name="T66" fmla="*/ 85 w 133"/>
                  <a:gd name="T67" fmla="*/ 78 h 217"/>
                  <a:gd name="T68" fmla="*/ 92 w 133"/>
                  <a:gd name="T69" fmla="*/ 69 h 217"/>
                  <a:gd name="T70" fmla="*/ 99 w 133"/>
                  <a:gd name="T71" fmla="*/ 55 h 217"/>
                  <a:gd name="T72" fmla="*/ 92 w 133"/>
                  <a:gd name="T73" fmla="*/ 66 h 217"/>
                  <a:gd name="T74" fmla="*/ 99 w 133"/>
                  <a:gd name="T75" fmla="*/ 55 h 217"/>
                  <a:gd name="T76" fmla="*/ 102 w 133"/>
                  <a:gd name="T77" fmla="*/ 50 h 217"/>
                  <a:gd name="T78" fmla="*/ 104 w 133"/>
                  <a:gd name="T79" fmla="*/ 50 h 217"/>
                  <a:gd name="T80" fmla="*/ 104 w 133"/>
                  <a:gd name="T81" fmla="*/ 50 h 217"/>
                  <a:gd name="T82" fmla="*/ 104 w 133"/>
                  <a:gd name="T83" fmla="*/ 50 h 217"/>
                  <a:gd name="T84" fmla="*/ 104 w 133"/>
                  <a:gd name="T85" fmla="*/ 50 h 217"/>
                  <a:gd name="T86" fmla="*/ 104 w 133"/>
                  <a:gd name="T87" fmla="*/ 47 h 217"/>
                  <a:gd name="T88" fmla="*/ 107 w 133"/>
                  <a:gd name="T89" fmla="*/ 43 h 217"/>
                  <a:gd name="T90" fmla="*/ 118 w 133"/>
                  <a:gd name="T91" fmla="*/ 24 h 217"/>
                  <a:gd name="T92" fmla="*/ 133 w 133"/>
                  <a:gd name="T93" fmla="*/ 0 h 217"/>
                  <a:gd name="T94" fmla="*/ 123 w 133"/>
                  <a:gd name="T95" fmla="*/ 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17">
                    <a:moveTo>
                      <a:pt x="3" y="213"/>
                    </a:moveTo>
                    <a:lnTo>
                      <a:pt x="0" y="217"/>
                    </a:lnTo>
                    <a:lnTo>
                      <a:pt x="3" y="213"/>
                    </a:lnTo>
                    <a:lnTo>
                      <a:pt x="3" y="213"/>
                    </a:lnTo>
                    <a:close/>
                    <a:moveTo>
                      <a:pt x="17" y="192"/>
                    </a:moveTo>
                    <a:lnTo>
                      <a:pt x="10" y="203"/>
                    </a:lnTo>
                    <a:lnTo>
                      <a:pt x="10" y="203"/>
                    </a:lnTo>
                    <a:lnTo>
                      <a:pt x="17" y="192"/>
                    </a:lnTo>
                    <a:lnTo>
                      <a:pt x="17" y="192"/>
                    </a:lnTo>
                    <a:close/>
                    <a:moveTo>
                      <a:pt x="33" y="163"/>
                    </a:moveTo>
                    <a:lnTo>
                      <a:pt x="29" y="173"/>
                    </a:lnTo>
                    <a:lnTo>
                      <a:pt x="29" y="173"/>
                    </a:lnTo>
                    <a:lnTo>
                      <a:pt x="33" y="163"/>
                    </a:lnTo>
                    <a:lnTo>
                      <a:pt x="33" y="163"/>
                    </a:lnTo>
                    <a:close/>
                    <a:moveTo>
                      <a:pt x="43" y="147"/>
                    </a:moveTo>
                    <a:lnTo>
                      <a:pt x="43" y="149"/>
                    </a:lnTo>
                    <a:lnTo>
                      <a:pt x="43" y="147"/>
                    </a:lnTo>
                    <a:lnTo>
                      <a:pt x="43" y="147"/>
                    </a:lnTo>
                    <a:close/>
                    <a:moveTo>
                      <a:pt x="50" y="137"/>
                    </a:moveTo>
                    <a:lnTo>
                      <a:pt x="45" y="147"/>
                    </a:lnTo>
                    <a:lnTo>
                      <a:pt x="45" y="147"/>
                    </a:lnTo>
                    <a:lnTo>
                      <a:pt x="50" y="137"/>
                    </a:lnTo>
                    <a:lnTo>
                      <a:pt x="50" y="137"/>
                    </a:lnTo>
                    <a:close/>
                    <a:moveTo>
                      <a:pt x="57" y="125"/>
                    </a:moveTo>
                    <a:lnTo>
                      <a:pt x="57" y="125"/>
                    </a:lnTo>
                    <a:lnTo>
                      <a:pt x="57" y="125"/>
                    </a:lnTo>
                    <a:lnTo>
                      <a:pt x="57" y="125"/>
                    </a:lnTo>
                    <a:close/>
                    <a:moveTo>
                      <a:pt x="62" y="118"/>
                    </a:moveTo>
                    <a:lnTo>
                      <a:pt x="57" y="123"/>
                    </a:lnTo>
                    <a:lnTo>
                      <a:pt x="57" y="123"/>
                    </a:lnTo>
                    <a:lnTo>
                      <a:pt x="62" y="118"/>
                    </a:lnTo>
                    <a:close/>
                    <a:moveTo>
                      <a:pt x="62" y="116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close/>
                    <a:moveTo>
                      <a:pt x="64" y="114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4"/>
                    </a:lnTo>
                    <a:lnTo>
                      <a:pt x="64" y="114"/>
                    </a:lnTo>
                    <a:close/>
                    <a:moveTo>
                      <a:pt x="64" y="114"/>
                    </a:move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close/>
                    <a:moveTo>
                      <a:pt x="66" y="109"/>
                    </a:moveTo>
                    <a:lnTo>
                      <a:pt x="66" y="111"/>
                    </a:lnTo>
                    <a:lnTo>
                      <a:pt x="66" y="111"/>
                    </a:lnTo>
                    <a:lnTo>
                      <a:pt x="66" y="109"/>
                    </a:lnTo>
                    <a:lnTo>
                      <a:pt x="66" y="109"/>
                    </a:lnTo>
                    <a:close/>
                    <a:moveTo>
                      <a:pt x="71" y="104"/>
                    </a:moveTo>
                    <a:lnTo>
                      <a:pt x="69" y="107"/>
                    </a:lnTo>
                    <a:lnTo>
                      <a:pt x="69" y="107"/>
                    </a:lnTo>
                    <a:lnTo>
                      <a:pt x="71" y="104"/>
                    </a:lnTo>
                    <a:lnTo>
                      <a:pt x="71" y="104"/>
                    </a:lnTo>
                    <a:close/>
                    <a:moveTo>
                      <a:pt x="83" y="83"/>
                    </a:moveTo>
                    <a:lnTo>
                      <a:pt x="76" y="92"/>
                    </a:lnTo>
                    <a:lnTo>
                      <a:pt x="76" y="92"/>
                    </a:lnTo>
                    <a:lnTo>
                      <a:pt x="83" y="83"/>
                    </a:lnTo>
                    <a:lnTo>
                      <a:pt x="83" y="83"/>
                    </a:lnTo>
                    <a:close/>
                    <a:moveTo>
                      <a:pt x="85" y="81"/>
                    </a:move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close/>
                    <a:moveTo>
                      <a:pt x="92" y="69"/>
                    </a:moveTo>
                    <a:lnTo>
                      <a:pt x="85" y="78"/>
                    </a:lnTo>
                    <a:lnTo>
                      <a:pt x="85" y="78"/>
                    </a:lnTo>
                    <a:lnTo>
                      <a:pt x="92" y="69"/>
                    </a:lnTo>
                    <a:lnTo>
                      <a:pt x="92" y="69"/>
                    </a:lnTo>
                    <a:close/>
                    <a:moveTo>
                      <a:pt x="99" y="55"/>
                    </a:moveTo>
                    <a:lnTo>
                      <a:pt x="92" y="66"/>
                    </a:lnTo>
                    <a:lnTo>
                      <a:pt x="92" y="66"/>
                    </a:lnTo>
                    <a:lnTo>
                      <a:pt x="99" y="55"/>
                    </a:lnTo>
                    <a:lnTo>
                      <a:pt x="99" y="55"/>
                    </a:lnTo>
                    <a:close/>
                    <a:moveTo>
                      <a:pt x="104" y="50"/>
                    </a:moveTo>
                    <a:lnTo>
                      <a:pt x="102" y="50"/>
                    </a:lnTo>
                    <a:lnTo>
                      <a:pt x="102" y="50"/>
                    </a:lnTo>
                    <a:lnTo>
                      <a:pt x="104" y="50"/>
                    </a:lnTo>
                    <a:close/>
                    <a:moveTo>
                      <a:pt x="104" y="50"/>
                    </a:moveTo>
                    <a:lnTo>
                      <a:pt x="104" y="50"/>
                    </a:lnTo>
                    <a:lnTo>
                      <a:pt x="104" y="50"/>
                    </a:lnTo>
                    <a:lnTo>
                      <a:pt x="104" y="50"/>
                    </a:lnTo>
                    <a:close/>
                    <a:moveTo>
                      <a:pt x="104" y="47"/>
                    </a:moveTo>
                    <a:lnTo>
                      <a:pt x="104" y="50"/>
                    </a:lnTo>
                    <a:lnTo>
                      <a:pt x="104" y="47"/>
                    </a:lnTo>
                    <a:lnTo>
                      <a:pt x="104" y="47"/>
                    </a:lnTo>
                    <a:close/>
                    <a:moveTo>
                      <a:pt x="118" y="24"/>
                    </a:moveTo>
                    <a:lnTo>
                      <a:pt x="107" y="43"/>
                    </a:lnTo>
                    <a:lnTo>
                      <a:pt x="107" y="43"/>
                    </a:lnTo>
                    <a:lnTo>
                      <a:pt x="118" y="24"/>
                    </a:lnTo>
                    <a:lnTo>
                      <a:pt x="118" y="24"/>
                    </a:lnTo>
                    <a:close/>
                    <a:moveTo>
                      <a:pt x="133" y="0"/>
                    </a:moveTo>
                    <a:lnTo>
                      <a:pt x="123" y="17"/>
                    </a:lnTo>
                    <a:lnTo>
                      <a:pt x="123" y="17"/>
                    </a:lnTo>
                    <a:lnTo>
                      <a:pt x="13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8" name="Freeform 9381"/>
              <p:cNvSpPr>
                <a:spLocks noEditPoints="1"/>
              </p:cNvSpPr>
              <p:nvPr/>
            </p:nvSpPr>
            <p:spPr bwMode="auto">
              <a:xfrm>
                <a:off x="-607" y="3535"/>
                <a:ext cx="133" cy="217"/>
              </a:xfrm>
              <a:custGeom>
                <a:avLst/>
                <a:gdLst>
                  <a:gd name="T0" fmla="*/ 0 w 133"/>
                  <a:gd name="T1" fmla="*/ 217 h 217"/>
                  <a:gd name="T2" fmla="*/ 3 w 133"/>
                  <a:gd name="T3" fmla="*/ 213 h 217"/>
                  <a:gd name="T4" fmla="*/ 10 w 133"/>
                  <a:gd name="T5" fmla="*/ 203 h 217"/>
                  <a:gd name="T6" fmla="*/ 17 w 133"/>
                  <a:gd name="T7" fmla="*/ 192 h 217"/>
                  <a:gd name="T8" fmla="*/ 33 w 133"/>
                  <a:gd name="T9" fmla="*/ 163 h 217"/>
                  <a:gd name="T10" fmla="*/ 29 w 133"/>
                  <a:gd name="T11" fmla="*/ 173 h 217"/>
                  <a:gd name="T12" fmla="*/ 33 w 133"/>
                  <a:gd name="T13" fmla="*/ 163 h 217"/>
                  <a:gd name="T14" fmla="*/ 43 w 133"/>
                  <a:gd name="T15" fmla="*/ 149 h 217"/>
                  <a:gd name="T16" fmla="*/ 43 w 133"/>
                  <a:gd name="T17" fmla="*/ 147 h 217"/>
                  <a:gd name="T18" fmla="*/ 45 w 133"/>
                  <a:gd name="T19" fmla="*/ 147 h 217"/>
                  <a:gd name="T20" fmla="*/ 50 w 133"/>
                  <a:gd name="T21" fmla="*/ 137 h 217"/>
                  <a:gd name="T22" fmla="*/ 57 w 133"/>
                  <a:gd name="T23" fmla="*/ 125 h 217"/>
                  <a:gd name="T24" fmla="*/ 57 w 133"/>
                  <a:gd name="T25" fmla="*/ 125 h 217"/>
                  <a:gd name="T26" fmla="*/ 62 w 133"/>
                  <a:gd name="T27" fmla="*/ 118 h 217"/>
                  <a:gd name="T28" fmla="*/ 57 w 133"/>
                  <a:gd name="T29" fmla="*/ 123 h 217"/>
                  <a:gd name="T30" fmla="*/ 62 w 133"/>
                  <a:gd name="T31" fmla="*/ 116 h 217"/>
                  <a:gd name="T32" fmla="*/ 62 w 133"/>
                  <a:gd name="T33" fmla="*/ 116 h 217"/>
                  <a:gd name="T34" fmla="*/ 62 w 133"/>
                  <a:gd name="T35" fmla="*/ 116 h 217"/>
                  <a:gd name="T36" fmla="*/ 62 w 133"/>
                  <a:gd name="T37" fmla="*/ 116 h 217"/>
                  <a:gd name="T38" fmla="*/ 64 w 133"/>
                  <a:gd name="T39" fmla="*/ 114 h 217"/>
                  <a:gd name="T40" fmla="*/ 64 w 133"/>
                  <a:gd name="T41" fmla="*/ 114 h 217"/>
                  <a:gd name="T42" fmla="*/ 64 w 133"/>
                  <a:gd name="T43" fmla="*/ 114 h 217"/>
                  <a:gd name="T44" fmla="*/ 64 w 133"/>
                  <a:gd name="T45" fmla="*/ 114 h 217"/>
                  <a:gd name="T46" fmla="*/ 66 w 133"/>
                  <a:gd name="T47" fmla="*/ 111 h 217"/>
                  <a:gd name="T48" fmla="*/ 66 w 133"/>
                  <a:gd name="T49" fmla="*/ 109 h 217"/>
                  <a:gd name="T50" fmla="*/ 71 w 133"/>
                  <a:gd name="T51" fmla="*/ 104 h 217"/>
                  <a:gd name="T52" fmla="*/ 69 w 133"/>
                  <a:gd name="T53" fmla="*/ 107 h 217"/>
                  <a:gd name="T54" fmla="*/ 71 w 133"/>
                  <a:gd name="T55" fmla="*/ 104 h 217"/>
                  <a:gd name="T56" fmla="*/ 76 w 133"/>
                  <a:gd name="T57" fmla="*/ 92 h 217"/>
                  <a:gd name="T58" fmla="*/ 83 w 133"/>
                  <a:gd name="T59" fmla="*/ 83 h 217"/>
                  <a:gd name="T60" fmla="*/ 85 w 133"/>
                  <a:gd name="T61" fmla="*/ 81 h 217"/>
                  <a:gd name="T62" fmla="*/ 85 w 133"/>
                  <a:gd name="T63" fmla="*/ 81 h 217"/>
                  <a:gd name="T64" fmla="*/ 85 w 133"/>
                  <a:gd name="T65" fmla="*/ 81 h 217"/>
                  <a:gd name="T66" fmla="*/ 85 w 133"/>
                  <a:gd name="T67" fmla="*/ 78 h 217"/>
                  <a:gd name="T68" fmla="*/ 92 w 133"/>
                  <a:gd name="T69" fmla="*/ 69 h 217"/>
                  <a:gd name="T70" fmla="*/ 99 w 133"/>
                  <a:gd name="T71" fmla="*/ 55 h 217"/>
                  <a:gd name="T72" fmla="*/ 92 w 133"/>
                  <a:gd name="T73" fmla="*/ 66 h 217"/>
                  <a:gd name="T74" fmla="*/ 99 w 133"/>
                  <a:gd name="T75" fmla="*/ 55 h 217"/>
                  <a:gd name="T76" fmla="*/ 102 w 133"/>
                  <a:gd name="T77" fmla="*/ 50 h 217"/>
                  <a:gd name="T78" fmla="*/ 104 w 133"/>
                  <a:gd name="T79" fmla="*/ 50 h 217"/>
                  <a:gd name="T80" fmla="*/ 104 w 133"/>
                  <a:gd name="T81" fmla="*/ 50 h 217"/>
                  <a:gd name="T82" fmla="*/ 104 w 133"/>
                  <a:gd name="T83" fmla="*/ 50 h 217"/>
                  <a:gd name="T84" fmla="*/ 104 w 133"/>
                  <a:gd name="T85" fmla="*/ 50 h 217"/>
                  <a:gd name="T86" fmla="*/ 104 w 133"/>
                  <a:gd name="T87" fmla="*/ 47 h 217"/>
                  <a:gd name="T88" fmla="*/ 107 w 133"/>
                  <a:gd name="T89" fmla="*/ 43 h 217"/>
                  <a:gd name="T90" fmla="*/ 118 w 133"/>
                  <a:gd name="T91" fmla="*/ 24 h 217"/>
                  <a:gd name="T92" fmla="*/ 133 w 133"/>
                  <a:gd name="T93" fmla="*/ 0 h 217"/>
                  <a:gd name="T94" fmla="*/ 123 w 133"/>
                  <a:gd name="T95" fmla="*/ 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17">
                    <a:moveTo>
                      <a:pt x="3" y="213"/>
                    </a:moveTo>
                    <a:lnTo>
                      <a:pt x="0" y="217"/>
                    </a:lnTo>
                    <a:lnTo>
                      <a:pt x="3" y="213"/>
                    </a:lnTo>
                    <a:lnTo>
                      <a:pt x="3" y="213"/>
                    </a:lnTo>
                    <a:moveTo>
                      <a:pt x="17" y="192"/>
                    </a:moveTo>
                    <a:lnTo>
                      <a:pt x="10" y="203"/>
                    </a:lnTo>
                    <a:lnTo>
                      <a:pt x="10" y="203"/>
                    </a:lnTo>
                    <a:lnTo>
                      <a:pt x="17" y="192"/>
                    </a:lnTo>
                    <a:lnTo>
                      <a:pt x="17" y="192"/>
                    </a:lnTo>
                    <a:moveTo>
                      <a:pt x="33" y="163"/>
                    </a:moveTo>
                    <a:lnTo>
                      <a:pt x="29" y="173"/>
                    </a:lnTo>
                    <a:lnTo>
                      <a:pt x="29" y="173"/>
                    </a:lnTo>
                    <a:lnTo>
                      <a:pt x="33" y="163"/>
                    </a:lnTo>
                    <a:lnTo>
                      <a:pt x="33" y="163"/>
                    </a:lnTo>
                    <a:moveTo>
                      <a:pt x="43" y="147"/>
                    </a:moveTo>
                    <a:lnTo>
                      <a:pt x="43" y="149"/>
                    </a:lnTo>
                    <a:lnTo>
                      <a:pt x="43" y="147"/>
                    </a:lnTo>
                    <a:lnTo>
                      <a:pt x="43" y="147"/>
                    </a:lnTo>
                    <a:moveTo>
                      <a:pt x="50" y="137"/>
                    </a:moveTo>
                    <a:lnTo>
                      <a:pt x="45" y="147"/>
                    </a:lnTo>
                    <a:lnTo>
                      <a:pt x="45" y="147"/>
                    </a:lnTo>
                    <a:lnTo>
                      <a:pt x="50" y="137"/>
                    </a:lnTo>
                    <a:lnTo>
                      <a:pt x="50" y="137"/>
                    </a:lnTo>
                    <a:moveTo>
                      <a:pt x="57" y="125"/>
                    </a:moveTo>
                    <a:lnTo>
                      <a:pt x="57" y="125"/>
                    </a:lnTo>
                    <a:lnTo>
                      <a:pt x="57" y="125"/>
                    </a:lnTo>
                    <a:lnTo>
                      <a:pt x="57" y="125"/>
                    </a:lnTo>
                    <a:moveTo>
                      <a:pt x="62" y="118"/>
                    </a:moveTo>
                    <a:lnTo>
                      <a:pt x="57" y="123"/>
                    </a:lnTo>
                    <a:lnTo>
                      <a:pt x="57" y="123"/>
                    </a:lnTo>
                    <a:lnTo>
                      <a:pt x="62" y="118"/>
                    </a:lnTo>
                    <a:moveTo>
                      <a:pt x="62" y="116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moveTo>
                      <a:pt x="64" y="114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4"/>
                    </a:lnTo>
                    <a:lnTo>
                      <a:pt x="64" y="114"/>
                    </a:lnTo>
                    <a:moveTo>
                      <a:pt x="64" y="114"/>
                    </a:move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moveTo>
                      <a:pt x="66" y="109"/>
                    </a:moveTo>
                    <a:lnTo>
                      <a:pt x="66" y="111"/>
                    </a:lnTo>
                    <a:lnTo>
                      <a:pt x="66" y="111"/>
                    </a:lnTo>
                    <a:lnTo>
                      <a:pt x="66" y="109"/>
                    </a:lnTo>
                    <a:lnTo>
                      <a:pt x="66" y="109"/>
                    </a:lnTo>
                    <a:moveTo>
                      <a:pt x="71" y="104"/>
                    </a:moveTo>
                    <a:lnTo>
                      <a:pt x="69" y="107"/>
                    </a:lnTo>
                    <a:lnTo>
                      <a:pt x="69" y="107"/>
                    </a:lnTo>
                    <a:lnTo>
                      <a:pt x="71" y="104"/>
                    </a:lnTo>
                    <a:lnTo>
                      <a:pt x="71" y="104"/>
                    </a:lnTo>
                    <a:moveTo>
                      <a:pt x="83" y="83"/>
                    </a:moveTo>
                    <a:lnTo>
                      <a:pt x="76" y="92"/>
                    </a:lnTo>
                    <a:lnTo>
                      <a:pt x="76" y="92"/>
                    </a:lnTo>
                    <a:lnTo>
                      <a:pt x="83" y="83"/>
                    </a:lnTo>
                    <a:lnTo>
                      <a:pt x="83" y="83"/>
                    </a:lnTo>
                    <a:moveTo>
                      <a:pt x="85" y="81"/>
                    </a:move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moveTo>
                      <a:pt x="92" y="69"/>
                    </a:moveTo>
                    <a:lnTo>
                      <a:pt x="85" y="78"/>
                    </a:lnTo>
                    <a:lnTo>
                      <a:pt x="85" y="78"/>
                    </a:lnTo>
                    <a:lnTo>
                      <a:pt x="92" y="69"/>
                    </a:lnTo>
                    <a:lnTo>
                      <a:pt x="92" y="69"/>
                    </a:lnTo>
                    <a:moveTo>
                      <a:pt x="99" y="55"/>
                    </a:moveTo>
                    <a:lnTo>
                      <a:pt x="92" y="66"/>
                    </a:lnTo>
                    <a:lnTo>
                      <a:pt x="92" y="66"/>
                    </a:lnTo>
                    <a:lnTo>
                      <a:pt x="99" y="55"/>
                    </a:lnTo>
                    <a:lnTo>
                      <a:pt x="99" y="55"/>
                    </a:lnTo>
                    <a:moveTo>
                      <a:pt x="104" y="50"/>
                    </a:moveTo>
                    <a:lnTo>
                      <a:pt x="102" y="50"/>
                    </a:lnTo>
                    <a:lnTo>
                      <a:pt x="102" y="50"/>
                    </a:lnTo>
                    <a:lnTo>
                      <a:pt x="104" y="50"/>
                    </a:lnTo>
                    <a:moveTo>
                      <a:pt x="104" y="50"/>
                    </a:moveTo>
                    <a:lnTo>
                      <a:pt x="104" y="50"/>
                    </a:lnTo>
                    <a:lnTo>
                      <a:pt x="104" y="50"/>
                    </a:lnTo>
                    <a:lnTo>
                      <a:pt x="104" y="50"/>
                    </a:lnTo>
                    <a:moveTo>
                      <a:pt x="104" y="47"/>
                    </a:moveTo>
                    <a:lnTo>
                      <a:pt x="104" y="50"/>
                    </a:lnTo>
                    <a:lnTo>
                      <a:pt x="104" y="47"/>
                    </a:lnTo>
                    <a:lnTo>
                      <a:pt x="104" y="47"/>
                    </a:lnTo>
                    <a:moveTo>
                      <a:pt x="118" y="24"/>
                    </a:moveTo>
                    <a:lnTo>
                      <a:pt x="107" y="43"/>
                    </a:lnTo>
                    <a:lnTo>
                      <a:pt x="107" y="43"/>
                    </a:lnTo>
                    <a:lnTo>
                      <a:pt x="118" y="24"/>
                    </a:lnTo>
                    <a:lnTo>
                      <a:pt x="118" y="24"/>
                    </a:lnTo>
                    <a:moveTo>
                      <a:pt x="133" y="0"/>
                    </a:moveTo>
                    <a:lnTo>
                      <a:pt x="123" y="17"/>
                    </a:lnTo>
                    <a:lnTo>
                      <a:pt x="123" y="17"/>
                    </a:lnTo>
                    <a:lnTo>
                      <a:pt x="13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9" name="Freeform 9382"/>
              <p:cNvSpPr>
                <a:spLocks noEditPoints="1"/>
              </p:cNvSpPr>
              <p:nvPr/>
            </p:nvSpPr>
            <p:spPr bwMode="auto">
              <a:xfrm>
                <a:off x="-328" y="3172"/>
                <a:ext cx="57" cy="87"/>
              </a:xfrm>
              <a:custGeom>
                <a:avLst/>
                <a:gdLst>
                  <a:gd name="T0" fmla="*/ 1 w 24"/>
                  <a:gd name="T1" fmla="*/ 37 h 37"/>
                  <a:gd name="T2" fmla="*/ 0 w 24"/>
                  <a:gd name="T3" fmla="*/ 37 h 37"/>
                  <a:gd name="T4" fmla="*/ 1 w 24"/>
                  <a:gd name="T5" fmla="*/ 37 h 37"/>
                  <a:gd name="T6" fmla="*/ 1 w 24"/>
                  <a:gd name="T7" fmla="*/ 37 h 37"/>
                  <a:gd name="T8" fmla="*/ 1 w 24"/>
                  <a:gd name="T9" fmla="*/ 37 h 37"/>
                  <a:gd name="T10" fmla="*/ 2 w 24"/>
                  <a:gd name="T11" fmla="*/ 36 h 37"/>
                  <a:gd name="T12" fmla="*/ 1 w 24"/>
                  <a:gd name="T13" fmla="*/ 36 h 37"/>
                  <a:gd name="T14" fmla="*/ 1 w 24"/>
                  <a:gd name="T15" fmla="*/ 36 h 37"/>
                  <a:gd name="T16" fmla="*/ 2 w 24"/>
                  <a:gd name="T17" fmla="*/ 36 h 37"/>
                  <a:gd name="T18" fmla="*/ 2 w 24"/>
                  <a:gd name="T19" fmla="*/ 36 h 37"/>
                  <a:gd name="T20" fmla="*/ 3 w 24"/>
                  <a:gd name="T21" fmla="*/ 34 h 37"/>
                  <a:gd name="T22" fmla="*/ 2 w 24"/>
                  <a:gd name="T23" fmla="*/ 35 h 37"/>
                  <a:gd name="T24" fmla="*/ 2 w 24"/>
                  <a:gd name="T25" fmla="*/ 35 h 37"/>
                  <a:gd name="T26" fmla="*/ 3 w 24"/>
                  <a:gd name="T27" fmla="*/ 34 h 37"/>
                  <a:gd name="T28" fmla="*/ 3 w 24"/>
                  <a:gd name="T29" fmla="*/ 34 h 37"/>
                  <a:gd name="T30" fmla="*/ 4 w 24"/>
                  <a:gd name="T31" fmla="*/ 32 h 37"/>
                  <a:gd name="T32" fmla="*/ 3 w 24"/>
                  <a:gd name="T33" fmla="*/ 32 h 37"/>
                  <a:gd name="T34" fmla="*/ 4 w 24"/>
                  <a:gd name="T35" fmla="*/ 33 h 37"/>
                  <a:gd name="T36" fmla="*/ 4 w 24"/>
                  <a:gd name="T37" fmla="*/ 32 h 37"/>
                  <a:gd name="T38" fmla="*/ 4 w 24"/>
                  <a:gd name="T39" fmla="*/ 32 h 37"/>
                  <a:gd name="T40" fmla="*/ 5 w 24"/>
                  <a:gd name="T41" fmla="*/ 30 h 37"/>
                  <a:gd name="T42" fmla="*/ 5 w 24"/>
                  <a:gd name="T43" fmla="*/ 31 h 37"/>
                  <a:gd name="T44" fmla="*/ 5 w 24"/>
                  <a:gd name="T45" fmla="*/ 31 h 37"/>
                  <a:gd name="T46" fmla="*/ 5 w 24"/>
                  <a:gd name="T47" fmla="*/ 30 h 37"/>
                  <a:gd name="T48" fmla="*/ 5 w 24"/>
                  <a:gd name="T49" fmla="*/ 30 h 37"/>
                  <a:gd name="T50" fmla="*/ 6 w 24"/>
                  <a:gd name="T51" fmla="*/ 28 h 37"/>
                  <a:gd name="T52" fmla="*/ 6 w 24"/>
                  <a:gd name="T53" fmla="*/ 29 h 37"/>
                  <a:gd name="T54" fmla="*/ 6 w 24"/>
                  <a:gd name="T55" fmla="*/ 29 h 37"/>
                  <a:gd name="T56" fmla="*/ 6 w 24"/>
                  <a:gd name="T57" fmla="*/ 28 h 37"/>
                  <a:gd name="T58" fmla="*/ 6 w 24"/>
                  <a:gd name="T59" fmla="*/ 28 h 37"/>
                  <a:gd name="T60" fmla="*/ 7 w 24"/>
                  <a:gd name="T61" fmla="*/ 27 h 37"/>
                  <a:gd name="T62" fmla="*/ 6 w 24"/>
                  <a:gd name="T63" fmla="*/ 28 h 37"/>
                  <a:gd name="T64" fmla="*/ 7 w 24"/>
                  <a:gd name="T65" fmla="*/ 28 h 37"/>
                  <a:gd name="T66" fmla="*/ 7 w 24"/>
                  <a:gd name="T67" fmla="*/ 27 h 37"/>
                  <a:gd name="T68" fmla="*/ 7 w 24"/>
                  <a:gd name="T69" fmla="*/ 27 h 37"/>
                  <a:gd name="T70" fmla="*/ 13 w 24"/>
                  <a:gd name="T71" fmla="*/ 18 h 37"/>
                  <a:gd name="T72" fmla="*/ 8 w 24"/>
                  <a:gd name="T73" fmla="*/ 26 h 37"/>
                  <a:gd name="T74" fmla="*/ 8 w 24"/>
                  <a:gd name="T75" fmla="*/ 26 h 37"/>
                  <a:gd name="T76" fmla="*/ 13 w 24"/>
                  <a:gd name="T77" fmla="*/ 18 h 37"/>
                  <a:gd name="T78" fmla="*/ 13 w 24"/>
                  <a:gd name="T79" fmla="*/ 18 h 37"/>
                  <a:gd name="T80" fmla="*/ 18 w 24"/>
                  <a:gd name="T81" fmla="*/ 10 h 37"/>
                  <a:gd name="T82" fmla="*/ 15 w 24"/>
                  <a:gd name="T83" fmla="*/ 15 h 37"/>
                  <a:gd name="T84" fmla="*/ 15 w 24"/>
                  <a:gd name="T85" fmla="*/ 15 h 37"/>
                  <a:gd name="T86" fmla="*/ 18 w 24"/>
                  <a:gd name="T87" fmla="*/ 10 h 37"/>
                  <a:gd name="T88" fmla="*/ 18 w 24"/>
                  <a:gd name="T89" fmla="*/ 10 h 37"/>
                  <a:gd name="T90" fmla="*/ 24 w 24"/>
                  <a:gd name="T91" fmla="*/ 0 h 37"/>
                  <a:gd name="T92" fmla="*/ 20 w 24"/>
                  <a:gd name="T93" fmla="*/ 6 h 37"/>
                  <a:gd name="T94" fmla="*/ 20 w 24"/>
                  <a:gd name="T95" fmla="*/ 6 h 37"/>
                  <a:gd name="T96" fmla="*/ 24 w 24"/>
                  <a:gd name="T9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4" h="37">
                    <a:moveTo>
                      <a:pt x="1" y="37"/>
                    </a:moveTo>
                    <a:cubicBezTo>
                      <a:pt x="1" y="37"/>
                      <a:pt x="1" y="37"/>
                      <a:pt x="0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moveTo>
                      <a:pt x="2" y="36"/>
                    </a:move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2" y="36"/>
                      <a:pt x="2" y="36"/>
                    </a:cubicBezTo>
                    <a:moveTo>
                      <a:pt x="3" y="34"/>
                    </a:moveTo>
                    <a:cubicBezTo>
                      <a:pt x="2" y="34"/>
                      <a:pt x="2" y="34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3" y="34"/>
                      <a:pt x="3" y="34"/>
                    </a:cubicBezTo>
                    <a:cubicBezTo>
                      <a:pt x="3" y="34"/>
                      <a:pt x="3" y="34"/>
                      <a:pt x="3" y="34"/>
                    </a:cubicBezTo>
                    <a:moveTo>
                      <a:pt x="4" y="32"/>
                    </a:moveTo>
                    <a:cubicBezTo>
                      <a:pt x="4" y="32"/>
                      <a:pt x="4" y="32"/>
                      <a:pt x="3" y="3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moveTo>
                      <a:pt x="5" y="30"/>
                    </a:moveTo>
                    <a:cubicBezTo>
                      <a:pt x="5" y="30"/>
                      <a:pt x="5" y="30"/>
                      <a:pt x="5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1"/>
                      <a:pt x="5" y="30"/>
                      <a:pt x="5" y="30"/>
                    </a:cubicBezTo>
                    <a:cubicBezTo>
                      <a:pt x="5" y="30"/>
                      <a:pt x="5" y="30"/>
                      <a:pt x="5" y="30"/>
                    </a:cubicBezTo>
                    <a:moveTo>
                      <a:pt x="6" y="28"/>
                    </a:moveTo>
                    <a:cubicBezTo>
                      <a:pt x="6" y="28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moveTo>
                      <a:pt x="7" y="27"/>
                    </a:moveTo>
                    <a:cubicBezTo>
                      <a:pt x="7" y="27"/>
                      <a:pt x="7" y="27"/>
                      <a:pt x="6" y="28"/>
                    </a:cubicBezTo>
                    <a:cubicBezTo>
                      <a:pt x="6" y="28"/>
                      <a:pt x="6" y="28"/>
                      <a:pt x="7" y="28"/>
                    </a:cubicBezTo>
                    <a:cubicBezTo>
                      <a:pt x="7" y="28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moveTo>
                      <a:pt x="13" y="18"/>
                    </a:moveTo>
                    <a:cubicBezTo>
                      <a:pt x="11" y="21"/>
                      <a:pt x="9" y="23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9" y="23"/>
                      <a:pt x="11" y="21"/>
                      <a:pt x="13" y="18"/>
                    </a:cubicBezTo>
                    <a:cubicBezTo>
                      <a:pt x="13" y="18"/>
                      <a:pt x="13" y="18"/>
                      <a:pt x="13" y="18"/>
                    </a:cubicBezTo>
                    <a:moveTo>
                      <a:pt x="18" y="10"/>
                    </a:moveTo>
                    <a:cubicBezTo>
                      <a:pt x="17" y="11"/>
                      <a:pt x="16" y="13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3"/>
                      <a:pt x="17" y="11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24" y="0"/>
                    </a:moveTo>
                    <a:cubicBezTo>
                      <a:pt x="23" y="2"/>
                      <a:pt x="21" y="4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1" y="4"/>
                      <a:pt x="23" y="2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0" name="Freeform 9383"/>
              <p:cNvSpPr>
                <a:spLocks noEditPoints="1"/>
              </p:cNvSpPr>
              <p:nvPr/>
            </p:nvSpPr>
            <p:spPr bwMode="auto">
              <a:xfrm>
                <a:off x="-326" y="3254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1" name="Freeform 9384"/>
              <p:cNvSpPr>
                <a:spLocks noEditPoints="1"/>
              </p:cNvSpPr>
              <p:nvPr/>
            </p:nvSpPr>
            <p:spPr bwMode="auto">
              <a:xfrm>
                <a:off x="-335" y="3261"/>
                <a:ext cx="7" cy="15"/>
              </a:xfrm>
              <a:custGeom>
                <a:avLst/>
                <a:gdLst>
                  <a:gd name="T0" fmla="*/ 1 w 3"/>
                  <a:gd name="T1" fmla="*/ 4 h 6"/>
                  <a:gd name="T2" fmla="*/ 0 w 3"/>
                  <a:gd name="T3" fmla="*/ 5 h 6"/>
                  <a:gd name="T4" fmla="*/ 0 w 3"/>
                  <a:gd name="T5" fmla="*/ 6 h 6"/>
                  <a:gd name="T6" fmla="*/ 0 w 3"/>
                  <a:gd name="T7" fmla="*/ 6 h 6"/>
                  <a:gd name="T8" fmla="*/ 1 w 3"/>
                  <a:gd name="T9" fmla="*/ 4 h 6"/>
                  <a:gd name="T10" fmla="*/ 1 w 3"/>
                  <a:gd name="T11" fmla="*/ 4 h 6"/>
                  <a:gd name="T12" fmla="*/ 2 w 3"/>
                  <a:gd name="T13" fmla="*/ 1 h 6"/>
                  <a:gd name="T14" fmla="*/ 2 w 3"/>
                  <a:gd name="T15" fmla="*/ 2 h 6"/>
                  <a:gd name="T16" fmla="*/ 2 w 3"/>
                  <a:gd name="T17" fmla="*/ 2 h 6"/>
                  <a:gd name="T18" fmla="*/ 3 w 3"/>
                  <a:gd name="T19" fmla="*/ 1 h 6"/>
                  <a:gd name="T20" fmla="*/ 2 w 3"/>
                  <a:gd name="T21" fmla="*/ 1 h 6"/>
                  <a:gd name="T22" fmla="*/ 3 w 3"/>
                  <a:gd name="T23" fmla="*/ 0 h 6"/>
                  <a:gd name="T24" fmla="*/ 3 w 3"/>
                  <a:gd name="T25" fmla="*/ 1 h 6"/>
                  <a:gd name="T26" fmla="*/ 3 w 3"/>
                  <a:gd name="T27" fmla="*/ 1 h 6"/>
                  <a:gd name="T28" fmla="*/ 3 w 3"/>
                  <a:gd name="T29" fmla="*/ 0 h 6"/>
                  <a:gd name="T30" fmla="*/ 3 w 3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6">
                    <a:moveTo>
                      <a:pt x="1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2" name="Freeform 9385"/>
              <p:cNvSpPr>
                <a:spLocks noEditPoints="1"/>
              </p:cNvSpPr>
              <p:nvPr/>
            </p:nvSpPr>
            <p:spPr bwMode="auto">
              <a:xfrm>
                <a:off x="-340" y="3266"/>
                <a:ext cx="10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3" name="Freeform 9386"/>
              <p:cNvSpPr>
                <a:spLocks noEditPoints="1"/>
              </p:cNvSpPr>
              <p:nvPr/>
            </p:nvSpPr>
            <p:spPr bwMode="auto">
              <a:xfrm>
                <a:off x="-519" y="3280"/>
                <a:ext cx="179" cy="300"/>
              </a:xfrm>
              <a:custGeom>
                <a:avLst/>
                <a:gdLst>
                  <a:gd name="T0" fmla="*/ 0 w 76"/>
                  <a:gd name="T1" fmla="*/ 127 h 127"/>
                  <a:gd name="T2" fmla="*/ 1 w 76"/>
                  <a:gd name="T3" fmla="*/ 125 h 127"/>
                  <a:gd name="T4" fmla="*/ 1 w 76"/>
                  <a:gd name="T5" fmla="*/ 125 h 127"/>
                  <a:gd name="T6" fmla="*/ 1 w 76"/>
                  <a:gd name="T7" fmla="*/ 125 h 127"/>
                  <a:gd name="T8" fmla="*/ 2 w 76"/>
                  <a:gd name="T9" fmla="*/ 123 h 127"/>
                  <a:gd name="T10" fmla="*/ 8 w 76"/>
                  <a:gd name="T11" fmla="*/ 114 h 127"/>
                  <a:gd name="T12" fmla="*/ 20 w 76"/>
                  <a:gd name="T13" fmla="*/ 93 h 127"/>
                  <a:gd name="T14" fmla="*/ 20 w 76"/>
                  <a:gd name="T15" fmla="*/ 93 h 127"/>
                  <a:gd name="T16" fmla="*/ 24 w 76"/>
                  <a:gd name="T17" fmla="*/ 86 h 127"/>
                  <a:gd name="T18" fmla="*/ 25 w 76"/>
                  <a:gd name="T19" fmla="*/ 84 h 127"/>
                  <a:gd name="T20" fmla="*/ 26 w 76"/>
                  <a:gd name="T21" fmla="*/ 83 h 127"/>
                  <a:gd name="T22" fmla="*/ 30 w 76"/>
                  <a:gd name="T23" fmla="*/ 77 h 127"/>
                  <a:gd name="T24" fmla="*/ 30 w 76"/>
                  <a:gd name="T25" fmla="*/ 77 h 127"/>
                  <a:gd name="T26" fmla="*/ 30 w 76"/>
                  <a:gd name="T27" fmla="*/ 77 h 127"/>
                  <a:gd name="T28" fmla="*/ 30 w 76"/>
                  <a:gd name="T29" fmla="*/ 76 h 127"/>
                  <a:gd name="T30" fmla="*/ 31 w 76"/>
                  <a:gd name="T31" fmla="*/ 76 h 127"/>
                  <a:gd name="T32" fmla="*/ 35 w 76"/>
                  <a:gd name="T33" fmla="*/ 69 h 127"/>
                  <a:gd name="T34" fmla="*/ 35 w 76"/>
                  <a:gd name="T35" fmla="*/ 69 h 127"/>
                  <a:gd name="T36" fmla="*/ 35 w 76"/>
                  <a:gd name="T37" fmla="*/ 69 h 127"/>
                  <a:gd name="T38" fmla="*/ 35 w 76"/>
                  <a:gd name="T39" fmla="*/ 69 h 127"/>
                  <a:gd name="T40" fmla="*/ 37 w 76"/>
                  <a:gd name="T41" fmla="*/ 66 h 127"/>
                  <a:gd name="T42" fmla="*/ 42 w 76"/>
                  <a:gd name="T43" fmla="*/ 57 h 127"/>
                  <a:gd name="T44" fmla="*/ 42 w 76"/>
                  <a:gd name="T45" fmla="*/ 57 h 127"/>
                  <a:gd name="T46" fmla="*/ 42 w 76"/>
                  <a:gd name="T47" fmla="*/ 56 h 127"/>
                  <a:gd name="T48" fmla="*/ 43 w 76"/>
                  <a:gd name="T49" fmla="*/ 54 h 127"/>
                  <a:gd name="T50" fmla="*/ 45 w 76"/>
                  <a:gd name="T51" fmla="*/ 52 h 127"/>
                  <a:gd name="T52" fmla="*/ 45 w 76"/>
                  <a:gd name="T53" fmla="*/ 51 h 127"/>
                  <a:gd name="T54" fmla="*/ 45 w 76"/>
                  <a:gd name="T55" fmla="*/ 51 h 127"/>
                  <a:gd name="T56" fmla="*/ 45 w 76"/>
                  <a:gd name="T57" fmla="*/ 51 h 127"/>
                  <a:gd name="T58" fmla="*/ 46 w 76"/>
                  <a:gd name="T59" fmla="*/ 50 h 127"/>
                  <a:gd name="T60" fmla="*/ 46 w 76"/>
                  <a:gd name="T61" fmla="*/ 50 h 127"/>
                  <a:gd name="T62" fmla="*/ 49 w 76"/>
                  <a:gd name="T63" fmla="*/ 45 h 127"/>
                  <a:gd name="T64" fmla="*/ 49 w 76"/>
                  <a:gd name="T65" fmla="*/ 45 h 127"/>
                  <a:gd name="T66" fmla="*/ 49 w 76"/>
                  <a:gd name="T67" fmla="*/ 45 h 127"/>
                  <a:gd name="T68" fmla="*/ 49 w 76"/>
                  <a:gd name="T69" fmla="*/ 45 h 127"/>
                  <a:gd name="T70" fmla="*/ 50 w 76"/>
                  <a:gd name="T71" fmla="*/ 44 h 127"/>
                  <a:gd name="T72" fmla="*/ 53 w 76"/>
                  <a:gd name="T73" fmla="*/ 38 h 127"/>
                  <a:gd name="T74" fmla="*/ 53 w 76"/>
                  <a:gd name="T75" fmla="*/ 38 h 127"/>
                  <a:gd name="T76" fmla="*/ 53 w 76"/>
                  <a:gd name="T77" fmla="*/ 38 h 127"/>
                  <a:gd name="T78" fmla="*/ 53 w 76"/>
                  <a:gd name="T79" fmla="*/ 38 h 127"/>
                  <a:gd name="T80" fmla="*/ 54 w 76"/>
                  <a:gd name="T81" fmla="*/ 37 h 127"/>
                  <a:gd name="T82" fmla="*/ 55 w 76"/>
                  <a:gd name="T83" fmla="*/ 34 h 127"/>
                  <a:gd name="T84" fmla="*/ 55 w 76"/>
                  <a:gd name="T85" fmla="*/ 34 h 127"/>
                  <a:gd name="T86" fmla="*/ 56 w 76"/>
                  <a:gd name="T87" fmla="*/ 34 h 127"/>
                  <a:gd name="T88" fmla="*/ 56 w 76"/>
                  <a:gd name="T89" fmla="*/ 33 h 127"/>
                  <a:gd name="T90" fmla="*/ 56 w 76"/>
                  <a:gd name="T91" fmla="*/ 33 h 127"/>
                  <a:gd name="T92" fmla="*/ 63 w 76"/>
                  <a:gd name="T93" fmla="*/ 22 h 127"/>
                  <a:gd name="T94" fmla="*/ 63 w 76"/>
                  <a:gd name="T95" fmla="*/ 22 h 127"/>
                  <a:gd name="T96" fmla="*/ 63 w 76"/>
                  <a:gd name="T97" fmla="*/ 21 h 127"/>
                  <a:gd name="T98" fmla="*/ 64 w 76"/>
                  <a:gd name="T99" fmla="*/ 20 h 127"/>
                  <a:gd name="T100" fmla="*/ 64 w 76"/>
                  <a:gd name="T101" fmla="*/ 20 h 127"/>
                  <a:gd name="T102" fmla="*/ 65 w 76"/>
                  <a:gd name="T103" fmla="*/ 18 h 127"/>
                  <a:gd name="T104" fmla="*/ 65 w 76"/>
                  <a:gd name="T105" fmla="*/ 19 h 127"/>
                  <a:gd name="T106" fmla="*/ 65 w 76"/>
                  <a:gd name="T107" fmla="*/ 18 h 127"/>
                  <a:gd name="T108" fmla="*/ 66 w 76"/>
                  <a:gd name="T109" fmla="*/ 17 h 127"/>
                  <a:gd name="T110" fmla="*/ 66 w 76"/>
                  <a:gd name="T111" fmla="*/ 17 h 127"/>
                  <a:gd name="T112" fmla="*/ 71 w 76"/>
                  <a:gd name="T113" fmla="*/ 9 h 127"/>
                  <a:gd name="T114" fmla="*/ 71 w 76"/>
                  <a:gd name="T115" fmla="*/ 9 h 127"/>
                  <a:gd name="T116" fmla="*/ 71 w 76"/>
                  <a:gd name="T117" fmla="*/ 9 h 127"/>
                  <a:gd name="T118" fmla="*/ 71 w 76"/>
                  <a:gd name="T119" fmla="*/ 9 h 127"/>
                  <a:gd name="T120" fmla="*/ 72 w 76"/>
                  <a:gd name="T121" fmla="*/ 8 h 127"/>
                  <a:gd name="T122" fmla="*/ 76 w 76"/>
                  <a:gd name="T123" fmla="*/ 0 h 127"/>
                  <a:gd name="T124" fmla="*/ 76 w 76"/>
                  <a:gd name="T125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127">
                    <a:moveTo>
                      <a:pt x="1" y="125"/>
                    </a:moveTo>
                    <a:cubicBezTo>
                      <a:pt x="0" y="126"/>
                      <a:pt x="0" y="127"/>
                      <a:pt x="0" y="127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27"/>
                      <a:pt x="0" y="126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moveTo>
                      <a:pt x="1" y="125"/>
                    </a:move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moveTo>
                      <a:pt x="2" y="123"/>
                    </a:moveTo>
                    <a:cubicBezTo>
                      <a:pt x="2" y="123"/>
                      <a:pt x="2" y="124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2" y="124"/>
                      <a:pt x="2" y="123"/>
                      <a:pt x="2" y="123"/>
                    </a:cubicBezTo>
                    <a:cubicBezTo>
                      <a:pt x="2" y="123"/>
                      <a:pt x="2" y="123"/>
                      <a:pt x="2" y="123"/>
                    </a:cubicBezTo>
                    <a:moveTo>
                      <a:pt x="9" y="111"/>
                    </a:moveTo>
                    <a:cubicBezTo>
                      <a:pt x="9" y="112"/>
                      <a:pt x="8" y="113"/>
                      <a:pt x="8" y="114"/>
                    </a:cubicBezTo>
                    <a:cubicBezTo>
                      <a:pt x="8" y="114"/>
                      <a:pt x="8" y="114"/>
                      <a:pt x="8" y="114"/>
                    </a:cubicBezTo>
                    <a:cubicBezTo>
                      <a:pt x="8" y="113"/>
                      <a:pt x="9" y="112"/>
                      <a:pt x="9" y="111"/>
                    </a:cubicBezTo>
                    <a:cubicBezTo>
                      <a:pt x="9" y="111"/>
                      <a:pt x="9" y="111"/>
                      <a:pt x="9" y="111"/>
                    </a:cubicBezTo>
                    <a:moveTo>
                      <a:pt x="20" y="93"/>
                    </a:moveTo>
                    <a:cubicBezTo>
                      <a:pt x="19" y="95"/>
                      <a:pt x="17" y="98"/>
                      <a:pt x="16" y="100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7" y="98"/>
                      <a:pt x="19" y="95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moveTo>
                      <a:pt x="25" y="84"/>
                    </a:moveTo>
                    <a:cubicBezTo>
                      <a:pt x="25" y="85"/>
                      <a:pt x="25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5" y="86"/>
                      <a:pt x="25" y="85"/>
                      <a:pt x="25" y="84"/>
                    </a:cubicBezTo>
                    <a:cubicBezTo>
                      <a:pt x="25" y="84"/>
                      <a:pt x="25" y="84"/>
                      <a:pt x="25" y="84"/>
                    </a:cubicBezTo>
                    <a:moveTo>
                      <a:pt x="27" y="81"/>
                    </a:moveTo>
                    <a:cubicBezTo>
                      <a:pt x="27" y="82"/>
                      <a:pt x="27" y="82"/>
                      <a:pt x="26" y="83"/>
                    </a:cubicBezTo>
                    <a:cubicBezTo>
                      <a:pt x="26" y="83"/>
                      <a:pt x="26" y="83"/>
                      <a:pt x="26" y="83"/>
                    </a:cubicBezTo>
                    <a:cubicBezTo>
                      <a:pt x="27" y="82"/>
                      <a:pt x="27" y="82"/>
                      <a:pt x="27" y="81"/>
                    </a:cubicBezTo>
                    <a:cubicBezTo>
                      <a:pt x="27" y="81"/>
                      <a:pt x="27" y="81"/>
                      <a:pt x="27" y="81"/>
                    </a:cubicBezTo>
                    <a:moveTo>
                      <a:pt x="30" y="77"/>
                    </a:moveTo>
                    <a:cubicBezTo>
                      <a:pt x="29" y="78"/>
                      <a:pt x="29" y="78"/>
                      <a:pt x="29" y="78"/>
                    </a:cubicBezTo>
                    <a:cubicBezTo>
                      <a:pt x="29" y="78"/>
                      <a:pt x="29" y="78"/>
                      <a:pt x="29" y="78"/>
                    </a:cubicBezTo>
                    <a:cubicBezTo>
                      <a:pt x="29" y="78"/>
                      <a:pt x="30" y="78"/>
                      <a:pt x="30" y="77"/>
                    </a:cubicBezTo>
                    <a:cubicBezTo>
                      <a:pt x="30" y="77"/>
                      <a:pt x="30" y="77"/>
                      <a:pt x="30" y="77"/>
                    </a:cubicBezTo>
                    <a:moveTo>
                      <a:pt x="30" y="76"/>
                    </a:moveTo>
                    <a:cubicBezTo>
                      <a:pt x="30" y="77"/>
                      <a:pt x="30" y="77"/>
                      <a:pt x="30" y="77"/>
                    </a:cubicBezTo>
                    <a:cubicBezTo>
                      <a:pt x="30" y="77"/>
                      <a:pt x="30" y="77"/>
                      <a:pt x="30" y="77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0" y="76"/>
                      <a:pt x="30" y="76"/>
                      <a:pt x="30" y="76"/>
                    </a:cubicBezTo>
                    <a:moveTo>
                      <a:pt x="33" y="72"/>
                    </a:moveTo>
                    <a:cubicBezTo>
                      <a:pt x="32" y="73"/>
                      <a:pt x="31" y="74"/>
                      <a:pt x="31" y="75"/>
                    </a:cubicBezTo>
                    <a:cubicBezTo>
                      <a:pt x="31" y="76"/>
                      <a:pt x="31" y="76"/>
                      <a:pt x="31" y="76"/>
                    </a:cubicBezTo>
                    <a:cubicBezTo>
                      <a:pt x="32" y="74"/>
                      <a:pt x="32" y="73"/>
                      <a:pt x="33" y="72"/>
                    </a:cubicBezTo>
                    <a:cubicBezTo>
                      <a:pt x="33" y="72"/>
                      <a:pt x="33" y="72"/>
                      <a:pt x="33" y="72"/>
                    </a:cubicBezTo>
                    <a:moveTo>
                      <a:pt x="35" y="69"/>
                    </a:moveTo>
                    <a:cubicBezTo>
                      <a:pt x="34" y="70"/>
                      <a:pt x="34" y="71"/>
                      <a:pt x="33" y="71"/>
                    </a:cubicBezTo>
                    <a:cubicBezTo>
                      <a:pt x="33" y="71"/>
                      <a:pt x="33" y="71"/>
                      <a:pt x="33" y="71"/>
                    </a:cubicBezTo>
                    <a:cubicBezTo>
                      <a:pt x="34" y="71"/>
                      <a:pt x="34" y="70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5" y="69"/>
                    </a:move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7" y="64"/>
                    </a:moveTo>
                    <a:cubicBezTo>
                      <a:pt x="37" y="65"/>
                      <a:pt x="37" y="65"/>
                      <a:pt x="37" y="66"/>
                    </a:cubicBezTo>
                    <a:cubicBezTo>
                      <a:pt x="37" y="66"/>
                      <a:pt x="37" y="66"/>
                      <a:pt x="37" y="66"/>
                    </a:cubicBezTo>
                    <a:cubicBezTo>
                      <a:pt x="37" y="65"/>
                      <a:pt x="37" y="65"/>
                      <a:pt x="37" y="65"/>
                    </a:cubicBezTo>
                    <a:cubicBezTo>
                      <a:pt x="37" y="64"/>
                      <a:pt x="37" y="64"/>
                      <a:pt x="37" y="64"/>
                    </a:cubicBezTo>
                    <a:moveTo>
                      <a:pt x="42" y="57"/>
                    </a:moveTo>
                    <a:cubicBezTo>
                      <a:pt x="40" y="59"/>
                      <a:pt x="39" y="61"/>
                      <a:pt x="38" y="64"/>
                    </a:cubicBezTo>
                    <a:cubicBezTo>
                      <a:pt x="38" y="64"/>
                      <a:pt x="38" y="64"/>
                      <a:pt x="38" y="64"/>
                    </a:cubicBezTo>
                    <a:cubicBezTo>
                      <a:pt x="39" y="62"/>
                      <a:pt x="40" y="59"/>
                      <a:pt x="42" y="57"/>
                    </a:cubicBezTo>
                    <a:cubicBezTo>
                      <a:pt x="42" y="57"/>
                      <a:pt x="42" y="57"/>
                      <a:pt x="42" y="57"/>
                    </a:cubicBezTo>
                    <a:moveTo>
                      <a:pt x="43" y="54"/>
                    </a:moveTo>
                    <a:cubicBezTo>
                      <a:pt x="43" y="55"/>
                      <a:pt x="43" y="55"/>
                      <a:pt x="42" y="56"/>
                    </a:cubicBezTo>
                    <a:cubicBezTo>
                      <a:pt x="42" y="56"/>
                      <a:pt x="42" y="56"/>
                      <a:pt x="42" y="56"/>
                    </a:cubicBezTo>
                    <a:cubicBezTo>
                      <a:pt x="43" y="55"/>
                      <a:pt x="43" y="55"/>
                      <a:pt x="43" y="54"/>
                    </a:cubicBezTo>
                    <a:cubicBezTo>
                      <a:pt x="43" y="54"/>
                      <a:pt x="43" y="54"/>
                      <a:pt x="43" y="54"/>
                    </a:cubicBezTo>
                    <a:moveTo>
                      <a:pt x="45" y="52"/>
                    </a:move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moveTo>
                      <a:pt x="45" y="51"/>
                    </a:moveTo>
                    <a:cubicBezTo>
                      <a:pt x="45" y="51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1"/>
                      <a:pt x="45" y="51"/>
                    </a:cubicBezTo>
                    <a:cubicBezTo>
                      <a:pt x="45" y="51"/>
                      <a:pt x="45" y="51"/>
                      <a:pt x="45" y="51"/>
                    </a:cubicBezTo>
                    <a:moveTo>
                      <a:pt x="46" y="50"/>
                    </a:moveTo>
                    <a:cubicBezTo>
                      <a:pt x="46" y="50"/>
                      <a:pt x="46" y="51"/>
                      <a:pt x="45" y="51"/>
                    </a:cubicBezTo>
                    <a:cubicBezTo>
                      <a:pt x="45" y="51"/>
                      <a:pt x="45" y="51"/>
                      <a:pt x="45" y="51"/>
                    </a:cubicBezTo>
                    <a:cubicBezTo>
                      <a:pt x="46" y="51"/>
                      <a:pt x="46" y="50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moveTo>
                      <a:pt x="46" y="49"/>
                    </a:moveTo>
                    <a:cubicBezTo>
                      <a:pt x="46" y="49"/>
                      <a:pt x="46" y="50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cubicBezTo>
                      <a:pt x="46" y="50"/>
                      <a:pt x="46" y="49"/>
                      <a:pt x="46" y="49"/>
                    </a:cubicBezTo>
                    <a:cubicBezTo>
                      <a:pt x="46" y="49"/>
                      <a:pt x="46" y="49"/>
                      <a:pt x="46" y="49"/>
                    </a:cubicBezTo>
                    <a:moveTo>
                      <a:pt x="49" y="45"/>
                    </a:moveTo>
                    <a:cubicBezTo>
                      <a:pt x="48" y="46"/>
                      <a:pt x="47" y="48"/>
                      <a:pt x="46" y="49"/>
                    </a:cubicBezTo>
                    <a:cubicBezTo>
                      <a:pt x="46" y="49"/>
                      <a:pt x="46" y="49"/>
                      <a:pt x="47" y="49"/>
                    </a:cubicBezTo>
                    <a:cubicBezTo>
                      <a:pt x="47" y="48"/>
                      <a:pt x="48" y="47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moveTo>
                      <a:pt x="49" y="45"/>
                    </a:move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moveTo>
                      <a:pt x="51" y="42"/>
                    </a:moveTo>
                    <a:cubicBezTo>
                      <a:pt x="50" y="43"/>
                      <a:pt x="50" y="43"/>
                      <a:pt x="50" y="44"/>
                    </a:cubicBezTo>
                    <a:cubicBezTo>
                      <a:pt x="50" y="44"/>
                      <a:pt x="50" y="44"/>
                      <a:pt x="50" y="44"/>
                    </a:cubicBezTo>
                    <a:cubicBezTo>
                      <a:pt x="50" y="43"/>
                      <a:pt x="50" y="43"/>
                      <a:pt x="51" y="42"/>
                    </a:cubicBezTo>
                    <a:cubicBezTo>
                      <a:pt x="51" y="42"/>
                      <a:pt x="51" y="42"/>
                      <a:pt x="51" y="42"/>
                    </a:cubicBezTo>
                    <a:moveTo>
                      <a:pt x="53" y="38"/>
                    </a:moveTo>
                    <a:cubicBezTo>
                      <a:pt x="53" y="39"/>
                      <a:pt x="53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3" y="39"/>
                      <a:pt x="53" y="39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moveTo>
                      <a:pt x="53" y="38"/>
                    </a:move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moveTo>
                      <a:pt x="54" y="36"/>
                    </a:moveTo>
                    <a:cubicBezTo>
                      <a:pt x="54" y="37"/>
                      <a:pt x="54" y="37"/>
                      <a:pt x="54" y="37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4" y="37"/>
                      <a:pt x="54" y="37"/>
                      <a:pt x="54" y="36"/>
                    </a:cubicBezTo>
                    <a:cubicBezTo>
                      <a:pt x="54" y="36"/>
                      <a:pt x="54" y="36"/>
                      <a:pt x="54" y="36"/>
                    </a:cubicBezTo>
                    <a:moveTo>
                      <a:pt x="55" y="34"/>
                    </a:moveTo>
                    <a:cubicBezTo>
                      <a:pt x="55" y="35"/>
                      <a:pt x="55" y="35"/>
                      <a:pt x="54" y="36"/>
                    </a:cubicBez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moveTo>
                      <a:pt x="56" y="33"/>
                    </a:moveTo>
                    <a:cubicBezTo>
                      <a:pt x="56" y="33"/>
                      <a:pt x="56" y="33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moveTo>
                      <a:pt x="60" y="27"/>
                    </a:moveTo>
                    <a:cubicBezTo>
                      <a:pt x="59" y="29"/>
                      <a:pt x="57" y="31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8" y="31"/>
                      <a:pt x="59" y="29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moveTo>
                      <a:pt x="63" y="22"/>
                    </a:moveTo>
                    <a:cubicBezTo>
                      <a:pt x="62" y="24"/>
                      <a:pt x="61" y="25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1" y="25"/>
                      <a:pt x="62" y="24"/>
                      <a:pt x="63" y="22"/>
                    </a:cubicBezTo>
                    <a:cubicBezTo>
                      <a:pt x="63" y="22"/>
                      <a:pt x="63" y="22"/>
                      <a:pt x="63" y="22"/>
                    </a:cubicBezTo>
                    <a:moveTo>
                      <a:pt x="64" y="20"/>
                    </a:moveTo>
                    <a:cubicBezTo>
                      <a:pt x="64" y="20"/>
                      <a:pt x="63" y="21"/>
                      <a:pt x="63" y="21"/>
                    </a:cubicBezTo>
                    <a:cubicBezTo>
                      <a:pt x="63" y="21"/>
                      <a:pt x="63" y="22"/>
                      <a:pt x="63" y="22"/>
                    </a:cubicBezTo>
                    <a:cubicBezTo>
                      <a:pt x="64" y="21"/>
                      <a:pt x="64" y="20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moveTo>
                      <a:pt x="64" y="19"/>
                    </a:moveTo>
                    <a:cubicBezTo>
                      <a:pt x="64" y="19"/>
                      <a:pt x="64" y="19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4" y="20"/>
                      <a:pt x="65" y="19"/>
                      <a:pt x="65" y="19"/>
                    </a:cubicBezTo>
                    <a:cubicBezTo>
                      <a:pt x="65" y="19"/>
                      <a:pt x="65" y="19"/>
                      <a:pt x="64" y="19"/>
                    </a:cubicBezTo>
                    <a:moveTo>
                      <a:pt x="65" y="18"/>
                    </a:moveTo>
                    <a:cubicBezTo>
                      <a:pt x="65" y="19"/>
                      <a:pt x="65" y="19"/>
                      <a:pt x="64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5" y="18"/>
                      <a:pt x="65" y="18"/>
                      <a:pt x="65" y="18"/>
                    </a:cubicBezTo>
                    <a:moveTo>
                      <a:pt x="66" y="17"/>
                    </a:moveTo>
                    <a:cubicBezTo>
                      <a:pt x="66" y="17"/>
                      <a:pt x="65" y="18"/>
                      <a:pt x="65" y="18"/>
                    </a:cubicBezTo>
                    <a:cubicBezTo>
                      <a:pt x="65" y="18"/>
                      <a:pt x="65" y="18"/>
                      <a:pt x="65" y="19"/>
                    </a:cubicBezTo>
                    <a:cubicBezTo>
                      <a:pt x="65" y="18"/>
                      <a:pt x="66" y="18"/>
                      <a:pt x="66" y="17"/>
                    </a:cubicBezTo>
                    <a:cubicBezTo>
                      <a:pt x="66" y="17"/>
                      <a:pt x="66" y="17"/>
                      <a:pt x="66" y="17"/>
                    </a:cubicBezTo>
                    <a:moveTo>
                      <a:pt x="70" y="10"/>
                    </a:moveTo>
                    <a:cubicBezTo>
                      <a:pt x="69" y="12"/>
                      <a:pt x="67" y="14"/>
                      <a:pt x="66" y="16"/>
                    </a:cubicBezTo>
                    <a:cubicBezTo>
                      <a:pt x="66" y="16"/>
                      <a:pt x="66" y="16"/>
                      <a:pt x="66" y="17"/>
                    </a:cubicBezTo>
                    <a:cubicBezTo>
                      <a:pt x="68" y="14"/>
                      <a:pt x="69" y="12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moveTo>
                      <a:pt x="71" y="9"/>
                    </a:moveTo>
                    <a:cubicBezTo>
                      <a:pt x="70" y="9"/>
                      <a:pt x="70" y="10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70" y="10"/>
                      <a:pt x="71" y="10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moveTo>
                      <a:pt x="71" y="9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moveTo>
                      <a:pt x="72" y="7"/>
                    </a:moveTo>
                    <a:cubicBezTo>
                      <a:pt x="72" y="7"/>
                      <a:pt x="72" y="7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72" y="7"/>
                      <a:pt x="72" y="7"/>
                      <a:pt x="72" y="7"/>
                    </a:cubicBezTo>
                    <a:cubicBezTo>
                      <a:pt x="72" y="7"/>
                      <a:pt x="72" y="7"/>
                      <a:pt x="72" y="7"/>
                    </a:cubicBezTo>
                    <a:moveTo>
                      <a:pt x="76" y="0"/>
                    </a:moveTo>
                    <a:cubicBezTo>
                      <a:pt x="75" y="2"/>
                      <a:pt x="74" y="4"/>
                      <a:pt x="72" y="7"/>
                    </a:cubicBezTo>
                    <a:cubicBezTo>
                      <a:pt x="72" y="7"/>
                      <a:pt x="72" y="7"/>
                      <a:pt x="72" y="7"/>
                    </a:cubicBezTo>
                    <a:cubicBezTo>
                      <a:pt x="74" y="4"/>
                      <a:pt x="75" y="2"/>
                      <a:pt x="76" y="0"/>
                    </a:cubicBezTo>
                    <a:cubicBezTo>
                      <a:pt x="76" y="0"/>
                      <a:pt x="76" y="0"/>
                      <a:pt x="7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4" name="Freeform 9387"/>
              <p:cNvSpPr>
                <a:spLocks noEditPoints="1"/>
              </p:cNvSpPr>
              <p:nvPr/>
            </p:nvSpPr>
            <p:spPr bwMode="auto">
              <a:xfrm>
                <a:off x="-432" y="3412"/>
                <a:ext cx="12" cy="22"/>
              </a:xfrm>
              <a:custGeom>
                <a:avLst/>
                <a:gdLst>
                  <a:gd name="T0" fmla="*/ 1 w 5"/>
                  <a:gd name="T1" fmla="*/ 8 h 9"/>
                  <a:gd name="T2" fmla="*/ 0 w 5"/>
                  <a:gd name="T3" fmla="*/ 8 h 9"/>
                  <a:gd name="T4" fmla="*/ 0 w 5"/>
                  <a:gd name="T5" fmla="*/ 9 h 9"/>
                  <a:gd name="T6" fmla="*/ 1 w 5"/>
                  <a:gd name="T7" fmla="*/ 8 h 9"/>
                  <a:gd name="T8" fmla="*/ 1 w 5"/>
                  <a:gd name="T9" fmla="*/ 8 h 9"/>
                  <a:gd name="T10" fmla="*/ 5 w 5"/>
                  <a:gd name="T11" fmla="*/ 0 h 9"/>
                  <a:gd name="T12" fmla="*/ 5 w 5"/>
                  <a:gd name="T13" fmla="*/ 1 h 9"/>
                  <a:gd name="T14" fmla="*/ 5 w 5"/>
                  <a:gd name="T15" fmla="*/ 1 h 9"/>
                  <a:gd name="T16" fmla="*/ 5 w 5"/>
                  <a:gd name="T17" fmla="*/ 0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5" name="Oval 9388"/>
              <p:cNvSpPr>
                <a:spLocks noChangeArrowheads="1"/>
              </p:cNvSpPr>
              <p:nvPr/>
            </p:nvSpPr>
            <p:spPr bwMode="auto">
              <a:xfrm>
                <a:off x="-413" y="34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6" name="Freeform 9389"/>
              <p:cNvSpPr>
                <a:spLocks noEditPoints="1"/>
              </p:cNvSpPr>
              <p:nvPr/>
            </p:nvSpPr>
            <p:spPr bwMode="auto">
              <a:xfrm>
                <a:off x="-411" y="3384"/>
                <a:ext cx="10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0 w 4"/>
                  <a:gd name="T15" fmla="*/ 5 h 6"/>
                  <a:gd name="T16" fmla="*/ 1 w 4"/>
                  <a:gd name="T17" fmla="*/ 5 h 6"/>
                  <a:gd name="T18" fmla="*/ 0 w 4"/>
                  <a:gd name="T19" fmla="*/ 5 h 6"/>
                  <a:gd name="T20" fmla="*/ 3 w 4"/>
                  <a:gd name="T21" fmla="*/ 1 h 6"/>
                  <a:gd name="T22" fmla="*/ 3 w 4"/>
                  <a:gd name="T23" fmla="*/ 1 h 6"/>
                  <a:gd name="T24" fmla="*/ 3 w 4"/>
                  <a:gd name="T25" fmla="*/ 1 h 6"/>
                  <a:gd name="T26" fmla="*/ 3 w 4"/>
                  <a:gd name="T27" fmla="*/ 1 h 6"/>
                  <a:gd name="T28" fmla="*/ 3 w 4"/>
                  <a:gd name="T29" fmla="*/ 1 h 6"/>
                  <a:gd name="T30" fmla="*/ 4 w 4"/>
                  <a:gd name="T31" fmla="*/ 0 h 6"/>
                  <a:gd name="T32" fmla="*/ 3 w 4"/>
                  <a:gd name="T33" fmla="*/ 1 h 6"/>
                  <a:gd name="T34" fmla="*/ 3 w 4"/>
                  <a:gd name="T35" fmla="*/ 1 h 6"/>
                  <a:gd name="T36" fmla="*/ 4 w 4"/>
                  <a:gd name="T37" fmla="*/ 0 h 6"/>
                  <a:gd name="T38" fmla="*/ 4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7" name="Freeform 9390"/>
              <p:cNvSpPr>
                <a:spLocks/>
              </p:cNvSpPr>
              <p:nvPr/>
            </p:nvSpPr>
            <p:spPr bwMode="auto">
              <a:xfrm>
                <a:off x="-392" y="3365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8" name="Freeform 9391"/>
              <p:cNvSpPr>
                <a:spLocks/>
              </p:cNvSpPr>
              <p:nvPr/>
            </p:nvSpPr>
            <p:spPr bwMode="auto">
              <a:xfrm>
                <a:off x="-394" y="33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9" name="Freeform 9392"/>
              <p:cNvSpPr>
                <a:spLocks/>
              </p:cNvSpPr>
              <p:nvPr/>
            </p:nvSpPr>
            <p:spPr bwMode="auto">
              <a:xfrm>
                <a:off x="-389" y="336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0" name="Rectangle 9393"/>
              <p:cNvSpPr>
                <a:spLocks noChangeArrowheads="1"/>
              </p:cNvSpPr>
              <p:nvPr/>
            </p:nvSpPr>
            <p:spPr bwMode="auto">
              <a:xfrm>
                <a:off x="-387" y="335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1" name="Rectangle 9394"/>
              <p:cNvSpPr>
                <a:spLocks noChangeArrowheads="1"/>
              </p:cNvSpPr>
              <p:nvPr/>
            </p:nvSpPr>
            <p:spPr bwMode="auto">
              <a:xfrm>
                <a:off x="-387" y="335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2" name="Oval 9395"/>
              <p:cNvSpPr>
                <a:spLocks noChangeArrowheads="1"/>
              </p:cNvSpPr>
              <p:nvPr/>
            </p:nvSpPr>
            <p:spPr bwMode="auto">
              <a:xfrm>
                <a:off x="-378" y="334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3" name="Freeform 9396"/>
              <p:cNvSpPr>
                <a:spLocks noEditPoints="1"/>
              </p:cNvSpPr>
              <p:nvPr/>
            </p:nvSpPr>
            <p:spPr bwMode="auto">
              <a:xfrm>
                <a:off x="-371" y="3318"/>
                <a:ext cx="8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4" name="Freeform 9397"/>
              <p:cNvSpPr>
                <a:spLocks/>
              </p:cNvSpPr>
              <p:nvPr/>
            </p:nvSpPr>
            <p:spPr bwMode="auto">
              <a:xfrm>
                <a:off x="-368" y="332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5" name="Freeform 9398"/>
              <p:cNvSpPr>
                <a:spLocks noEditPoints="1"/>
              </p:cNvSpPr>
              <p:nvPr/>
            </p:nvSpPr>
            <p:spPr bwMode="auto">
              <a:xfrm>
                <a:off x="-366" y="3299"/>
                <a:ext cx="17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0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0 h 11"/>
                  <a:gd name="T10" fmla="*/ 5 w 7"/>
                  <a:gd name="T11" fmla="*/ 2 h 11"/>
                  <a:gd name="T12" fmla="*/ 5 w 7"/>
                  <a:gd name="T13" fmla="*/ 2 h 11"/>
                  <a:gd name="T14" fmla="*/ 5 w 7"/>
                  <a:gd name="T15" fmla="*/ 2 h 11"/>
                  <a:gd name="T16" fmla="*/ 5 w 7"/>
                  <a:gd name="T17" fmla="*/ 2 h 11"/>
                  <a:gd name="T18" fmla="*/ 5 w 7"/>
                  <a:gd name="T19" fmla="*/ 2 h 11"/>
                  <a:gd name="T20" fmla="*/ 6 w 7"/>
                  <a:gd name="T21" fmla="*/ 1 h 11"/>
                  <a:gd name="T22" fmla="*/ 6 w 7"/>
                  <a:gd name="T23" fmla="*/ 1 h 11"/>
                  <a:gd name="T24" fmla="*/ 6 w 7"/>
                  <a:gd name="T25" fmla="*/ 1 h 11"/>
                  <a:gd name="T26" fmla="*/ 6 w 7"/>
                  <a:gd name="T27" fmla="*/ 1 h 11"/>
                  <a:gd name="T28" fmla="*/ 6 w 7"/>
                  <a:gd name="T29" fmla="*/ 1 h 11"/>
                  <a:gd name="T30" fmla="*/ 7 w 7"/>
                  <a:gd name="T31" fmla="*/ 0 h 11"/>
                  <a:gd name="T32" fmla="*/ 6 w 7"/>
                  <a:gd name="T33" fmla="*/ 1 h 11"/>
                  <a:gd name="T34" fmla="*/ 6 w 7"/>
                  <a:gd name="T35" fmla="*/ 1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6" name="Oval 9399"/>
              <p:cNvSpPr>
                <a:spLocks noChangeArrowheads="1"/>
              </p:cNvSpPr>
              <p:nvPr/>
            </p:nvSpPr>
            <p:spPr bwMode="auto">
              <a:xfrm>
                <a:off x="-368" y="33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7" name="Oval 9400"/>
              <p:cNvSpPr>
                <a:spLocks noChangeArrowheads="1"/>
              </p:cNvSpPr>
              <p:nvPr/>
            </p:nvSpPr>
            <p:spPr bwMode="auto">
              <a:xfrm>
                <a:off x="-394" y="337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8" name="Freeform 9401"/>
              <p:cNvSpPr>
                <a:spLocks noEditPoints="1"/>
              </p:cNvSpPr>
              <p:nvPr/>
            </p:nvSpPr>
            <p:spPr bwMode="auto">
              <a:xfrm>
                <a:off x="-526" y="3372"/>
                <a:ext cx="129" cy="220"/>
              </a:xfrm>
              <a:custGeom>
                <a:avLst/>
                <a:gdLst>
                  <a:gd name="T0" fmla="*/ 0 w 55"/>
                  <a:gd name="T1" fmla="*/ 93 h 93"/>
                  <a:gd name="T2" fmla="*/ 3 w 55"/>
                  <a:gd name="T3" fmla="*/ 88 h 93"/>
                  <a:gd name="T4" fmla="*/ 4 w 55"/>
                  <a:gd name="T5" fmla="*/ 86 h 93"/>
                  <a:gd name="T6" fmla="*/ 4 w 55"/>
                  <a:gd name="T7" fmla="*/ 86 h 93"/>
                  <a:gd name="T8" fmla="*/ 4 w 55"/>
                  <a:gd name="T9" fmla="*/ 86 h 93"/>
                  <a:gd name="T10" fmla="*/ 4 w 55"/>
                  <a:gd name="T11" fmla="*/ 86 h 93"/>
                  <a:gd name="T12" fmla="*/ 4 w 55"/>
                  <a:gd name="T13" fmla="*/ 86 h 93"/>
                  <a:gd name="T14" fmla="*/ 5 w 55"/>
                  <a:gd name="T15" fmla="*/ 84 h 93"/>
                  <a:gd name="T16" fmla="*/ 11 w 55"/>
                  <a:gd name="T17" fmla="*/ 75 h 93"/>
                  <a:gd name="T18" fmla="*/ 19 w 55"/>
                  <a:gd name="T19" fmla="*/ 61 h 93"/>
                  <a:gd name="T20" fmla="*/ 12 w 55"/>
                  <a:gd name="T21" fmla="*/ 72 h 93"/>
                  <a:gd name="T22" fmla="*/ 19 w 55"/>
                  <a:gd name="T23" fmla="*/ 61 h 93"/>
                  <a:gd name="T24" fmla="*/ 23 w 55"/>
                  <a:gd name="T25" fmla="*/ 54 h 93"/>
                  <a:gd name="T26" fmla="*/ 27 w 55"/>
                  <a:gd name="T27" fmla="*/ 47 h 93"/>
                  <a:gd name="T28" fmla="*/ 29 w 55"/>
                  <a:gd name="T29" fmla="*/ 44 h 93"/>
                  <a:gd name="T30" fmla="*/ 28 w 55"/>
                  <a:gd name="T31" fmla="*/ 45 h 93"/>
                  <a:gd name="T32" fmla="*/ 29 w 55"/>
                  <a:gd name="T33" fmla="*/ 44 h 93"/>
                  <a:gd name="T34" fmla="*/ 30 w 55"/>
                  <a:gd name="T35" fmla="*/ 42 h 93"/>
                  <a:gd name="T36" fmla="*/ 32 w 55"/>
                  <a:gd name="T37" fmla="*/ 39 h 93"/>
                  <a:gd name="T38" fmla="*/ 33 w 55"/>
                  <a:gd name="T39" fmla="*/ 38 h 93"/>
                  <a:gd name="T40" fmla="*/ 33 w 55"/>
                  <a:gd name="T41" fmla="*/ 38 h 93"/>
                  <a:gd name="T42" fmla="*/ 33 w 55"/>
                  <a:gd name="T43" fmla="*/ 38 h 93"/>
                  <a:gd name="T44" fmla="*/ 33 w 55"/>
                  <a:gd name="T45" fmla="*/ 37 h 93"/>
                  <a:gd name="T46" fmla="*/ 34 w 55"/>
                  <a:gd name="T47" fmla="*/ 37 h 93"/>
                  <a:gd name="T48" fmla="*/ 36 w 55"/>
                  <a:gd name="T49" fmla="*/ 32 h 93"/>
                  <a:gd name="T50" fmla="*/ 36 w 55"/>
                  <a:gd name="T51" fmla="*/ 33 h 93"/>
                  <a:gd name="T52" fmla="*/ 36 w 55"/>
                  <a:gd name="T53" fmla="*/ 32 h 93"/>
                  <a:gd name="T54" fmla="*/ 38 w 55"/>
                  <a:gd name="T55" fmla="*/ 30 h 93"/>
                  <a:gd name="T56" fmla="*/ 38 w 55"/>
                  <a:gd name="T57" fmla="*/ 30 h 93"/>
                  <a:gd name="T58" fmla="*/ 40 w 55"/>
                  <a:gd name="T59" fmla="*/ 27 h 93"/>
                  <a:gd name="T60" fmla="*/ 38 w 55"/>
                  <a:gd name="T61" fmla="*/ 30 h 93"/>
                  <a:gd name="T62" fmla="*/ 40 w 55"/>
                  <a:gd name="T63" fmla="*/ 27 h 93"/>
                  <a:gd name="T64" fmla="*/ 46 w 55"/>
                  <a:gd name="T65" fmla="*/ 15 h 93"/>
                  <a:gd name="T66" fmla="*/ 48 w 55"/>
                  <a:gd name="T67" fmla="*/ 13 h 93"/>
                  <a:gd name="T68" fmla="*/ 48 w 55"/>
                  <a:gd name="T69" fmla="*/ 13 h 93"/>
                  <a:gd name="T70" fmla="*/ 48 w 55"/>
                  <a:gd name="T71" fmla="*/ 13 h 93"/>
                  <a:gd name="T72" fmla="*/ 48 w 55"/>
                  <a:gd name="T73" fmla="*/ 13 h 93"/>
                  <a:gd name="T74" fmla="*/ 54 w 55"/>
                  <a:gd name="T75" fmla="*/ 3 h 93"/>
                  <a:gd name="T76" fmla="*/ 55 w 55"/>
                  <a:gd name="T77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5" h="93">
                    <a:moveTo>
                      <a:pt x="3" y="88"/>
                    </a:moveTo>
                    <a:cubicBezTo>
                      <a:pt x="2" y="90"/>
                      <a:pt x="1" y="92"/>
                      <a:pt x="0" y="93"/>
                    </a:cubicBezTo>
                    <a:cubicBezTo>
                      <a:pt x="1" y="92"/>
                      <a:pt x="2" y="90"/>
                      <a:pt x="3" y="88"/>
                    </a:cubicBezTo>
                    <a:cubicBezTo>
                      <a:pt x="3" y="88"/>
                      <a:pt x="3" y="88"/>
                      <a:pt x="3" y="88"/>
                    </a:cubicBezTo>
                    <a:moveTo>
                      <a:pt x="4" y="86"/>
                    </a:move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moveTo>
                      <a:pt x="4" y="86"/>
                    </a:move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moveTo>
                      <a:pt x="11" y="75"/>
                    </a:moveTo>
                    <a:cubicBezTo>
                      <a:pt x="9" y="78"/>
                      <a:pt x="7" y="81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7" y="81"/>
                      <a:pt x="9" y="78"/>
                      <a:pt x="11" y="75"/>
                    </a:cubicBezTo>
                    <a:cubicBezTo>
                      <a:pt x="11" y="75"/>
                      <a:pt x="11" y="75"/>
                      <a:pt x="11" y="75"/>
                    </a:cubicBezTo>
                    <a:moveTo>
                      <a:pt x="19" y="61"/>
                    </a:moveTo>
                    <a:cubicBezTo>
                      <a:pt x="17" y="65"/>
                      <a:pt x="14" y="69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4" y="69"/>
                      <a:pt x="17" y="65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moveTo>
                      <a:pt x="27" y="47"/>
                    </a:moveTo>
                    <a:cubicBezTo>
                      <a:pt x="26" y="50"/>
                      <a:pt x="25" y="52"/>
                      <a:pt x="23" y="54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25" y="52"/>
                      <a:pt x="26" y="50"/>
                      <a:pt x="27" y="47"/>
                    </a:cubicBezTo>
                    <a:cubicBezTo>
                      <a:pt x="27" y="47"/>
                      <a:pt x="27" y="47"/>
                      <a:pt x="27" y="47"/>
                    </a:cubicBezTo>
                    <a:moveTo>
                      <a:pt x="29" y="44"/>
                    </a:moveTo>
                    <a:cubicBezTo>
                      <a:pt x="29" y="45"/>
                      <a:pt x="29" y="45"/>
                      <a:pt x="28" y="45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9" y="45"/>
                      <a:pt x="29" y="45"/>
                      <a:pt x="29" y="44"/>
                    </a:cubicBezTo>
                    <a:cubicBezTo>
                      <a:pt x="29" y="44"/>
                      <a:pt x="29" y="44"/>
                      <a:pt x="29" y="44"/>
                    </a:cubicBezTo>
                    <a:moveTo>
                      <a:pt x="32" y="39"/>
                    </a:moveTo>
                    <a:cubicBezTo>
                      <a:pt x="31" y="40"/>
                      <a:pt x="31" y="41"/>
                      <a:pt x="30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1" y="41"/>
                      <a:pt x="32" y="40"/>
                      <a:pt x="32" y="39"/>
                    </a:cubicBezTo>
                    <a:cubicBezTo>
                      <a:pt x="32" y="39"/>
                      <a:pt x="32" y="39"/>
                      <a:pt x="32" y="39"/>
                    </a:cubicBezTo>
                    <a:moveTo>
                      <a:pt x="33" y="38"/>
                    </a:move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moveTo>
                      <a:pt x="34" y="36"/>
                    </a:moveTo>
                    <a:cubicBezTo>
                      <a:pt x="34" y="37"/>
                      <a:pt x="33" y="37"/>
                      <a:pt x="33" y="37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37"/>
                      <a:pt x="34" y="37"/>
                      <a:pt x="34" y="37"/>
                    </a:cubicBezTo>
                    <a:cubicBezTo>
                      <a:pt x="34" y="37"/>
                      <a:pt x="34" y="37"/>
                      <a:pt x="34" y="36"/>
                    </a:cubicBezTo>
                    <a:moveTo>
                      <a:pt x="36" y="32"/>
                    </a:moveTo>
                    <a:cubicBezTo>
                      <a:pt x="36" y="32"/>
                      <a:pt x="36" y="33"/>
                      <a:pt x="36" y="33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33"/>
                      <a:pt x="36" y="33"/>
                      <a:pt x="36" y="32"/>
                    </a:cubicBezTo>
                    <a:cubicBezTo>
                      <a:pt x="36" y="32"/>
                      <a:pt x="36" y="32"/>
                      <a:pt x="36" y="32"/>
                    </a:cubicBezTo>
                    <a:moveTo>
                      <a:pt x="38" y="30"/>
                    </a:move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moveTo>
                      <a:pt x="40" y="27"/>
                    </a:moveTo>
                    <a:cubicBezTo>
                      <a:pt x="39" y="28"/>
                      <a:pt x="38" y="29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29"/>
                      <a:pt x="39" y="28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moveTo>
                      <a:pt x="48" y="13"/>
                    </a:moveTo>
                    <a:cubicBezTo>
                      <a:pt x="47" y="14"/>
                      <a:pt x="47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7" y="15"/>
                      <a:pt x="47" y="14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55" y="0"/>
                    </a:moveTo>
                    <a:cubicBezTo>
                      <a:pt x="55" y="1"/>
                      <a:pt x="54" y="2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5" y="1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9" name="Freeform 9402"/>
              <p:cNvSpPr>
                <a:spLocks noEditPoints="1"/>
              </p:cNvSpPr>
              <p:nvPr/>
            </p:nvSpPr>
            <p:spPr bwMode="auto">
              <a:xfrm>
                <a:off x="-349" y="3186"/>
                <a:ext cx="68" cy="111"/>
              </a:xfrm>
              <a:custGeom>
                <a:avLst/>
                <a:gdLst>
                  <a:gd name="T0" fmla="*/ 0 w 29"/>
                  <a:gd name="T1" fmla="*/ 47 h 47"/>
                  <a:gd name="T2" fmla="*/ 0 w 29"/>
                  <a:gd name="T3" fmla="*/ 47 h 47"/>
                  <a:gd name="T4" fmla="*/ 0 w 29"/>
                  <a:gd name="T5" fmla="*/ 47 h 47"/>
                  <a:gd name="T6" fmla="*/ 0 w 29"/>
                  <a:gd name="T7" fmla="*/ 47 h 47"/>
                  <a:gd name="T8" fmla="*/ 0 w 29"/>
                  <a:gd name="T9" fmla="*/ 47 h 47"/>
                  <a:gd name="T10" fmla="*/ 4 w 29"/>
                  <a:gd name="T11" fmla="*/ 40 h 47"/>
                  <a:gd name="T12" fmla="*/ 4 w 29"/>
                  <a:gd name="T13" fmla="*/ 40 h 47"/>
                  <a:gd name="T14" fmla="*/ 4 w 29"/>
                  <a:gd name="T15" fmla="*/ 40 h 47"/>
                  <a:gd name="T16" fmla="*/ 4 w 29"/>
                  <a:gd name="T17" fmla="*/ 40 h 47"/>
                  <a:gd name="T18" fmla="*/ 4 w 29"/>
                  <a:gd name="T19" fmla="*/ 40 h 47"/>
                  <a:gd name="T20" fmla="*/ 9 w 29"/>
                  <a:gd name="T21" fmla="*/ 33 h 47"/>
                  <a:gd name="T22" fmla="*/ 8 w 29"/>
                  <a:gd name="T23" fmla="*/ 33 h 47"/>
                  <a:gd name="T24" fmla="*/ 9 w 29"/>
                  <a:gd name="T25" fmla="*/ 33 h 47"/>
                  <a:gd name="T26" fmla="*/ 9 w 29"/>
                  <a:gd name="T27" fmla="*/ 33 h 47"/>
                  <a:gd name="T28" fmla="*/ 9 w 29"/>
                  <a:gd name="T29" fmla="*/ 33 h 47"/>
                  <a:gd name="T30" fmla="*/ 9 w 29"/>
                  <a:gd name="T31" fmla="*/ 31 h 47"/>
                  <a:gd name="T32" fmla="*/ 9 w 29"/>
                  <a:gd name="T33" fmla="*/ 32 h 47"/>
                  <a:gd name="T34" fmla="*/ 9 w 29"/>
                  <a:gd name="T35" fmla="*/ 32 h 47"/>
                  <a:gd name="T36" fmla="*/ 10 w 29"/>
                  <a:gd name="T37" fmla="*/ 31 h 47"/>
                  <a:gd name="T38" fmla="*/ 9 w 29"/>
                  <a:gd name="T39" fmla="*/ 31 h 47"/>
                  <a:gd name="T40" fmla="*/ 12 w 29"/>
                  <a:gd name="T41" fmla="*/ 26 h 47"/>
                  <a:gd name="T42" fmla="*/ 12 w 29"/>
                  <a:gd name="T43" fmla="*/ 28 h 47"/>
                  <a:gd name="T44" fmla="*/ 12 w 29"/>
                  <a:gd name="T45" fmla="*/ 28 h 47"/>
                  <a:gd name="T46" fmla="*/ 13 w 29"/>
                  <a:gd name="T47" fmla="*/ 27 h 47"/>
                  <a:gd name="T48" fmla="*/ 12 w 29"/>
                  <a:gd name="T49" fmla="*/ 26 h 47"/>
                  <a:gd name="T50" fmla="*/ 14 w 29"/>
                  <a:gd name="T51" fmla="*/ 25 h 47"/>
                  <a:gd name="T52" fmla="*/ 13 w 29"/>
                  <a:gd name="T53" fmla="*/ 26 h 47"/>
                  <a:gd name="T54" fmla="*/ 13 w 29"/>
                  <a:gd name="T55" fmla="*/ 26 h 47"/>
                  <a:gd name="T56" fmla="*/ 14 w 29"/>
                  <a:gd name="T57" fmla="*/ 25 h 47"/>
                  <a:gd name="T58" fmla="*/ 14 w 29"/>
                  <a:gd name="T59" fmla="*/ 25 h 47"/>
                  <a:gd name="T60" fmla="*/ 15 w 29"/>
                  <a:gd name="T61" fmla="*/ 23 h 47"/>
                  <a:gd name="T62" fmla="*/ 14 w 29"/>
                  <a:gd name="T63" fmla="*/ 24 h 47"/>
                  <a:gd name="T64" fmla="*/ 14 w 29"/>
                  <a:gd name="T65" fmla="*/ 24 h 47"/>
                  <a:gd name="T66" fmla="*/ 15 w 29"/>
                  <a:gd name="T67" fmla="*/ 23 h 47"/>
                  <a:gd name="T68" fmla="*/ 15 w 29"/>
                  <a:gd name="T69" fmla="*/ 23 h 47"/>
                  <a:gd name="T70" fmla="*/ 15 w 29"/>
                  <a:gd name="T71" fmla="*/ 22 h 47"/>
                  <a:gd name="T72" fmla="*/ 15 w 29"/>
                  <a:gd name="T73" fmla="*/ 22 h 47"/>
                  <a:gd name="T74" fmla="*/ 15 w 29"/>
                  <a:gd name="T75" fmla="*/ 22 h 47"/>
                  <a:gd name="T76" fmla="*/ 16 w 29"/>
                  <a:gd name="T77" fmla="*/ 22 h 47"/>
                  <a:gd name="T78" fmla="*/ 15 w 29"/>
                  <a:gd name="T79" fmla="*/ 22 h 47"/>
                  <a:gd name="T80" fmla="*/ 17 w 29"/>
                  <a:gd name="T81" fmla="*/ 20 h 47"/>
                  <a:gd name="T82" fmla="*/ 16 w 29"/>
                  <a:gd name="T83" fmla="*/ 21 h 47"/>
                  <a:gd name="T84" fmla="*/ 16 w 29"/>
                  <a:gd name="T85" fmla="*/ 21 h 47"/>
                  <a:gd name="T86" fmla="*/ 17 w 29"/>
                  <a:gd name="T87" fmla="*/ 20 h 47"/>
                  <a:gd name="T88" fmla="*/ 17 w 29"/>
                  <a:gd name="T89" fmla="*/ 20 h 47"/>
                  <a:gd name="T90" fmla="*/ 24 w 29"/>
                  <a:gd name="T91" fmla="*/ 9 h 47"/>
                  <a:gd name="T92" fmla="*/ 22 w 29"/>
                  <a:gd name="T93" fmla="*/ 12 h 47"/>
                  <a:gd name="T94" fmla="*/ 22 w 29"/>
                  <a:gd name="T95" fmla="*/ 12 h 47"/>
                  <a:gd name="T96" fmla="*/ 24 w 29"/>
                  <a:gd name="T97" fmla="*/ 9 h 47"/>
                  <a:gd name="T98" fmla="*/ 24 w 29"/>
                  <a:gd name="T99" fmla="*/ 9 h 47"/>
                  <a:gd name="T100" fmla="*/ 29 w 29"/>
                  <a:gd name="T101" fmla="*/ 0 h 47"/>
                  <a:gd name="T102" fmla="*/ 27 w 29"/>
                  <a:gd name="T103" fmla="*/ 4 h 47"/>
                  <a:gd name="T104" fmla="*/ 27 w 29"/>
                  <a:gd name="T105" fmla="*/ 4 h 47"/>
                  <a:gd name="T106" fmla="*/ 29 w 29"/>
                  <a:gd name="T107" fmla="*/ 0 h 47"/>
                  <a:gd name="T108" fmla="*/ 29 w 29"/>
                  <a:gd name="T10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9" h="47">
                    <a:moveTo>
                      <a:pt x="0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moveTo>
                      <a:pt x="4" y="40"/>
                    </a:move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moveTo>
                      <a:pt x="9" y="33"/>
                    </a:moveTo>
                    <a:cubicBezTo>
                      <a:pt x="9" y="33"/>
                      <a:pt x="9" y="33"/>
                      <a:pt x="8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3"/>
                      <a:pt x="9" y="33"/>
                      <a:pt x="9" y="33"/>
                    </a:cubicBezTo>
                    <a:moveTo>
                      <a:pt x="9" y="31"/>
                    </a:moveTo>
                    <a:cubicBezTo>
                      <a:pt x="9" y="31"/>
                      <a:pt x="9" y="32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0" y="32"/>
                      <a:pt x="10" y="32"/>
                      <a:pt x="10" y="31"/>
                    </a:cubicBezTo>
                    <a:cubicBezTo>
                      <a:pt x="10" y="31"/>
                      <a:pt x="10" y="31"/>
                      <a:pt x="9" y="31"/>
                    </a:cubicBezTo>
                    <a:moveTo>
                      <a:pt x="12" y="26"/>
                    </a:moveTo>
                    <a:cubicBezTo>
                      <a:pt x="12" y="27"/>
                      <a:pt x="12" y="27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7"/>
                      <a:pt x="12" y="27"/>
                      <a:pt x="13" y="27"/>
                    </a:cubicBezTo>
                    <a:cubicBezTo>
                      <a:pt x="13" y="27"/>
                      <a:pt x="13" y="27"/>
                      <a:pt x="12" y="26"/>
                    </a:cubicBezTo>
                    <a:moveTo>
                      <a:pt x="14" y="25"/>
                    </a:moveTo>
                    <a:cubicBezTo>
                      <a:pt x="13" y="25"/>
                      <a:pt x="13" y="25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moveTo>
                      <a:pt x="15" y="23"/>
                    </a:moveTo>
                    <a:cubicBezTo>
                      <a:pt x="15" y="23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moveTo>
                      <a:pt x="15" y="22"/>
                    </a:move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6" y="22"/>
                    </a:cubicBezTo>
                    <a:cubicBezTo>
                      <a:pt x="15" y="22"/>
                      <a:pt x="15" y="22"/>
                      <a:pt x="15" y="22"/>
                    </a:cubicBezTo>
                    <a:moveTo>
                      <a:pt x="17" y="20"/>
                    </a:moveTo>
                    <a:cubicBezTo>
                      <a:pt x="16" y="20"/>
                      <a:pt x="16" y="20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1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moveTo>
                      <a:pt x="24" y="9"/>
                    </a:moveTo>
                    <a:cubicBezTo>
                      <a:pt x="23" y="10"/>
                      <a:pt x="22" y="11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1"/>
                      <a:pt x="23" y="10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9" y="0"/>
                    </a:moveTo>
                    <a:cubicBezTo>
                      <a:pt x="28" y="1"/>
                      <a:pt x="27" y="3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8" y="3"/>
                      <a:pt x="28" y="2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0" name="Freeform 9403"/>
              <p:cNvSpPr>
                <a:spLocks noEditPoints="1"/>
              </p:cNvSpPr>
              <p:nvPr/>
            </p:nvSpPr>
            <p:spPr bwMode="auto">
              <a:xfrm>
                <a:off x="-309" y="3096"/>
                <a:ext cx="99" cy="175"/>
              </a:xfrm>
              <a:custGeom>
                <a:avLst/>
                <a:gdLst>
                  <a:gd name="T0" fmla="*/ 0 w 42"/>
                  <a:gd name="T1" fmla="*/ 74 h 74"/>
                  <a:gd name="T2" fmla="*/ 1 w 42"/>
                  <a:gd name="T3" fmla="*/ 73 h 74"/>
                  <a:gd name="T4" fmla="*/ 1 w 42"/>
                  <a:gd name="T5" fmla="*/ 72 h 74"/>
                  <a:gd name="T6" fmla="*/ 1 w 42"/>
                  <a:gd name="T7" fmla="*/ 73 h 74"/>
                  <a:gd name="T8" fmla="*/ 1 w 42"/>
                  <a:gd name="T9" fmla="*/ 72 h 74"/>
                  <a:gd name="T10" fmla="*/ 1 w 42"/>
                  <a:gd name="T11" fmla="*/ 71 h 74"/>
                  <a:gd name="T12" fmla="*/ 2 w 42"/>
                  <a:gd name="T13" fmla="*/ 70 h 74"/>
                  <a:gd name="T14" fmla="*/ 3 w 42"/>
                  <a:gd name="T15" fmla="*/ 68 h 74"/>
                  <a:gd name="T16" fmla="*/ 3 w 42"/>
                  <a:gd name="T17" fmla="*/ 69 h 74"/>
                  <a:gd name="T18" fmla="*/ 3 w 42"/>
                  <a:gd name="T19" fmla="*/ 68 h 74"/>
                  <a:gd name="T20" fmla="*/ 4 w 42"/>
                  <a:gd name="T21" fmla="*/ 67 h 74"/>
                  <a:gd name="T22" fmla="*/ 4 w 42"/>
                  <a:gd name="T23" fmla="*/ 66 h 74"/>
                  <a:gd name="T24" fmla="*/ 5 w 42"/>
                  <a:gd name="T25" fmla="*/ 64 h 74"/>
                  <a:gd name="T26" fmla="*/ 5 w 42"/>
                  <a:gd name="T27" fmla="*/ 65 h 74"/>
                  <a:gd name="T28" fmla="*/ 5 w 42"/>
                  <a:gd name="T29" fmla="*/ 64 h 74"/>
                  <a:gd name="T30" fmla="*/ 6 w 42"/>
                  <a:gd name="T31" fmla="*/ 64 h 74"/>
                  <a:gd name="T32" fmla="*/ 6 w 42"/>
                  <a:gd name="T33" fmla="*/ 63 h 74"/>
                  <a:gd name="T34" fmla="*/ 11 w 42"/>
                  <a:gd name="T35" fmla="*/ 54 h 74"/>
                  <a:gd name="T36" fmla="*/ 7 w 42"/>
                  <a:gd name="T37" fmla="*/ 62 h 74"/>
                  <a:gd name="T38" fmla="*/ 11 w 42"/>
                  <a:gd name="T39" fmla="*/ 54 h 74"/>
                  <a:gd name="T40" fmla="*/ 13 w 42"/>
                  <a:gd name="T41" fmla="*/ 51 h 74"/>
                  <a:gd name="T42" fmla="*/ 16 w 42"/>
                  <a:gd name="T43" fmla="*/ 46 h 74"/>
                  <a:gd name="T44" fmla="*/ 24 w 42"/>
                  <a:gd name="T45" fmla="*/ 31 h 74"/>
                  <a:gd name="T46" fmla="*/ 18 w 42"/>
                  <a:gd name="T47" fmla="*/ 42 h 74"/>
                  <a:gd name="T48" fmla="*/ 24 w 42"/>
                  <a:gd name="T49" fmla="*/ 31 h 74"/>
                  <a:gd name="T50" fmla="*/ 27 w 42"/>
                  <a:gd name="T51" fmla="*/ 26 h 74"/>
                  <a:gd name="T52" fmla="*/ 30 w 42"/>
                  <a:gd name="T53" fmla="*/ 21 h 74"/>
                  <a:gd name="T54" fmla="*/ 35 w 42"/>
                  <a:gd name="T55" fmla="*/ 10 h 74"/>
                  <a:gd name="T56" fmla="*/ 33 w 42"/>
                  <a:gd name="T57" fmla="*/ 13 h 74"/>
                  <a:gd name="T58" fmla="*/ 34 w 42"/>
                  <a:gd name="T59" fmla="*/ 15 h 74"/>
                  <a:gd name="T60" fmla="*/ 35 w 42"/>
                  <a:gd name="T61" fmla="*/ 10 h 74"/>
                  <a:gd name="T62" fmla="*/ 37 w 42"/>
                  <a:gd name="T63" fmla="*/ 6 h 74"/>
                  <a:gd name="T64" fmla="*/ 38 w 42"/>
                  <a:gd name="T65" fmla="*/ 6 h 74"/>
                  <a:gd name="T66" fmla="*/ 39 w 42"/>
                  <a:gd name="T67" fmla="*/ 0 h 74"/>
                  <a:gd name="T68" fmla="*/ 39 w 42"/>
                  <a:gd name="T69" fmla="*/ 1 h 74"/>
                  <a:gd name="T70" fmla="*/ 40 w 42"/>
                  <a:gd name="T71" fmla="*/ 1 h 74"/>
                  <a:gd name="T72" fmla="*/ 42 w 42"/>
                  <a:gd name="T73" fmla="*/ 1 h 74"/>
                  <a:gd name="T74" fmla="*/ 41 w 42"/>
                  <a:gd name="T75" fmla="*/ 1 h 74"/>
                  <a:gd name="T76" fmla="*/ 41 w 42"/>
                  <a:gd name="T77" fmla="*/ 0 h 74"/>
                  <a:gd name="T78" fmla="*/ 41 w 42"/>
                  <a:gd name="T79" fmla="*/ 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2" h="74">
                    <a:moveTo>
                      <a:pt x="0" y="73"/>
                    </a:moveTo>
                    <a:cubicBezTo>
                      <a:pt x="0" y="73"/>
                      <a:pt x="0" y="74"/>
                      <a:pt x="0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4"/>
                      <a:pt x="0" y="74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1" y="72"/>
                    </a:moveTo>
                    <a:cubicBezTo>
                      <a:pt x="1" y="72"/>
                      <a:pt x="1" y="72"/>
                      <a:pt x="1" y="73"/>
                    </a:cubicBezTo>
                    <a:cubicBezTo>
                      <a:pt x="1" y="73"/>
                      <a:pt x="1" y="73"/>
                      <a:pt x="1" y="73"/>
                    </a:cubicBezTo>
                    <a:cubicBezTo>
                      <a:pt x="1" y="73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moveTo>
                      <a:pt x="2" y="70"/>
                    </a:moveTo>
                    <a:cubicBezTo>
                      <a:pt x="2" y="71"/>
                      <a:pt x="2" y="71"/>
                      <a:pt x="1" y="71"/>
                    </a:cubicBezTo>
                    <a:cubicBezTo>
                      <a:pt x="1" y="71"/>
                      <a:pt x="2" y="71"/>
                      <a:pt x="2" y="71"/>
                    </a:cubicBezTo>
                    <a:cubicBezTo>
                      <a:pt x="2" y="71"/>
                      <a:pt x="2" y="71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moveTo>
                      <a:pt x="3" y="68"/>
                    </a:moveTo>
                    <a:cubicBezTo>
                      <a:pt x="3" y="68"/>
                      <a:pt x="3" y="69"/>
                      <a:pt x="3" y="69"/>
                    </a:cubicBezTo>
                    <a:cubicBezTo>
                      <a:pt x="3" y="69"/>
                      <a:pt x="3" y="69"/>
                      <a:pt x="3" y="69"/>
                    </a:cubicBezTo>
                    <a:cubicBezTo>
                      <a:pt x="3" y="69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moveTo>
                      <a:pt x="4" y="66"/>
                    </a:move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6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5" y="64"/>
                    </a:moveTo>
                    <a:cubicBezTo>
                      <a:pt x="5" y="65"/>
                      <a:pt x="5" y="65"/>
                      <a:pt x="5" y="65"/>
                    </a:cubicBezTo>
                    <a:cubicBezTo>
                      <a:pt x="5" y="65"/>
                      <a:pt x="5" y="65"/>
                      <a:pt x="5" y="65"/>
                    </a:cubicBezTo>
                    <a:cubicBezTo>
                      <a:pt x="5" y="65"/>
                      <a:pt x="5" y="65"/>
                      <a:pt x="6" y="65"/>
                    </a:cubicBezTo>
                    <a:cubicBezTo>
                      <a:pt x="5" y="65"/>
                      <a:pt x="5" y="64"/>
                      <a:pt x="5" y="64"/>
                    </a:cubicBezTo>
                    <a:moveTo>
                      <a:pt x="6" y="63"/>
                    </a:moveTo>
                    <a:cubicBezTo>
                      <a:pt x="6" y="63"/>
                      <a:pt x="6" y="64"/>
                      <a:pt x="6" y="64"/>
                    </a:cubicBezTo>
                    <a:cubicBezTo>
                      <a:pt x="6" y="64"/>
                      <a:pt x="6" y="64"/>
                      <a:pt x="6" y="64"/>
                    </a:cubicBezTo>
                    <a:cubicBezTo>
                      <a:pt x="6" y="64"/>
                      <a:pt x="6" y="63"/>
                      <a:pt x="6" y="63"/>
                    </a:cubicBezTo>
                    <a:cubicBezTo>
                      <a:pt x="6" y="63"/>
                      <a:pt x="6" y="63"/>
                      <a:pt x="6" y="63"/>
                    </a:cubicBezTo>
                    <a:moveTo>
                      <a:pt x="11" y="54"/>
                    </a:moveTo>
                    <a:cubicBezTo>
                      <a:pt x="10" y="57"/>
                      <a:pt x="8" y="59"/>
                      <a:pt x="7" y="62"/>
                    </a:cubicBezTo>
                    <a:cubicBezTo>
                      <a:pt x="7" y="62"/>
                      <a:pt x="7" y="62"/>
                      <a:pt x="7" y="62"/>
                    </a:cubicBezTo>
                    <a:cubicBezTo>
                      <a:pt x="8" y="59"/>
                      <a:pt x="10" y="57"/>
                      <a:pt x="11" y="54"/>
                    </a:cubicBezTo>
                    <a:cubicBezTo>
                      <a:pt x="11" y="54"/>
                      <a:pt x="11" y="54"/>
                      <a:pt x="11" y="54"/>
                    </a:cubicBezTo>
                    <a:moveTo>
                      <a:pt x="16" y="46"/>
                    </a:moveTo>
                    <a:cubicBezTo>
                      <a:pt x="15" y="47"/>
                      <a:pt x="14" y="49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4" y="49"/>
                      <a:pt x="15" y="47"/>
                      <a:pt x="16" y="46"/>
                    </a:cubicBezTo>
                    <a:cubicBezTo>
                      <a:pt x="16" y="46"/>
                      <a:pt x="16" y="46"/>
                      <a:pt x="16" y="46"/>
                    </a:cubicBezTo>
                    <a:moveTo>
                      <a:pt x="24" y="31"/>
                    </a:moveTo>
                    <a:cubicBezTo>
                      <a:pt x="22" y="35"/>
                      <a:pt x="20" y="38"/>
                      <a:pt x="18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20" y="38"/>
                      <a:pt x="22" y="35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moveTo>
                      <a:pt x="29" y="21"/>
                    </a:moveTo>
                    <a:cubicBezTo>
                      <a:pt x="29" y="23"/>
                      <a:pt x="28" y="24"/>
                      <a:pt x="27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8" y="25"/>
                      <a:pt x="29" y="23"/>
                      <a:pt x="30" y="21"/>
                    </a:cubicBezTo>
                    <a:cubicBezTo>
                      <a:pt x="29" y="21"/>
                      <a:pt x="29" y="21"/>
                      <a:pt x="29" y="21"/>
                    </a:cubicBezTo>
                    <a:moveTo>
                      <a:pt x="35" y="10"/>
                    </a:moveTo>
                    <a:cubicBezTo>
                      <a:pt x="35" y="10"/>
                      <a:pt x="35" y="10"/>
                      <a:pt x="35" y="10"/>
                    </a:cubicBezTo>
                    <a:cubicBezTo>
                      <a:pt x="34" y="11"/>
                      <a:pt x="34" y="12"/>
                      <a:pt x="33" y="13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3"/>
                      <a:pt x="35" y="12"/>
                      <a:pt x="36" y="10"/>
                    </a:cubicBezTo>
                    <a:cubicBezTo>
                      <a:pt x="36" y="10"/>
                      <a:pt x="35" y="10"/>
                      <a:pt x="35" y="10"/>
                    </a:cubicBezTo>
                    <a:moveTo>
                      <a:pt x="37" y="6"/>
                    </a:moveTo>
                    <a:cubicBezTo>
                      <a:pt x="37" y="6"/>
                      <a:pt x="37" y="6"/>
                      <a:pt x="37" y="6"/>
                    </a:cubicBezTo>
                    <a:cubicBezTo>
                      <a:pt x="37" y="6"/>
                      <a:pt x="38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7" y="6"/>
                      <a:pt x="37" y="6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1" y="0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0" y="0"/>
                      <a:pt x="40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1" name="Freeform 9404"/>
              <p:cNvSpPr>
                <a:spLocks noEditPoints="1"/>
              </p:cNvSpPr>
              <p:nvPr/>
            </p:nvSpPr>
            <p:spPr bwMode="auto">
              <a:xfrm>
                <a:off x="-309" y="3264"/>
                <a:ext cx="5" cy="4"/>
              </a:xfrm>
              <a:custGeom>
                <a:avLst/>
                <a:gdLst>
                  <a:gd name="T0" fmla="*/ 1 w 2"/>
                  <a:gd name="T1" fmla="*/ 2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2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2" name="Freeform 9405"/>
              <p:cNvSpPr>
                <a:spLocks noEditPoints="1"/>
              </p:cNvSpPr>
              <p:nvPr/>
            </p:nvSpPr>
            <p:spPr bwMode="auto">
              <a:xfrm>
                <a:off x="-321" y="3271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2 w 5"/>
                  <a:gd name="T11" fmla="*/ 4 h 8"/>
                  <a:gd name="T12" fmla="*/ 1 w 5"/>
                  <a:gd name="T13" fmla="*/ 6 h 8"/>
                  <a:gd name="T14" fmla="*/ 1 w 5"/>
                  <a:gd name="T15" fmla="*/ 6 h 8"/>
                  <a:gd name="T16" fmla="*/ 2 w 5"/>
                  <a:gd name="T17" fmla="*/ 5 h 8"/>
                  <a:gd name="T18" fmla="*/ 2 w 5"/>
                  <a:gd name="T19" fmla="*/ 4 h 8"/>
                  <a:gd name="T20" fmla="*/ 4 w 5"/>
                  <a:gd name="T21" fmla="*/ 2 h 8"/>
                  <a:gd name="T22" fmla="*/ 3 w 5"/>
                  <a:gd name="T23" fmla="*/ 2 h 8"/>
                  <a:gd name="T24" fmla="*/ 4 w 5"/>
                  <a:gd name="T25" fmla="*/ 3 h 8"/>
                  <a:gd name="T26" fmla="*/ 4 w 5"/>
                  <a:gd name="T27" fmla="*/ 2 h 8"/>
                  <a:gd name="T28" fmla="*/ 4 w 5"/>
                  <a:gd name="T29" fmla="*/ 2 h 8"/>
                  <a:gd name="T30" fmla="*/ 5 w 5"/>
                  <a:gd name="T31" fmla="*/ 0 h 8"/>
                  <a:gd name="T32" fmla="*/ 4 w 5"/>
                  <a:gd name="T33" fmla="*/ 1 h 8"/>
                  <a:gd name="T34" fmla="*/ 4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2" y="4"/>
                    </a:moveTo>
                    <a:cubicBezTo>
                      <a:pt x="2" y="5"/>
                      <a:pt x="2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4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3" name="Freeform 9406"/>
              <p:cNvSpPr>
                <a:spLocks noEditPoints="1"/>
              </p:cNvSpPr>
              <p:nvPr/>
            </p:nvSpPr>
            <p:spPr bwMode="auto">
              <a:xfrm>
                <a:off x="-321" y="3276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2 w 4"/>
                  <a:gd name="T15" fmla="*/ 3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4" name="Freeform 9407"/>
              <p:cNvSpPr>
                <a:spLocks noEditPoints="1"/>
              </p:cNvSpPr>
              <p:nvPr/>
            </p:nvSpPr>
            <p:spPr bwMode="auto">
              <a:xfrm>
                <a:off x="-413" y="3290"/>
                <a:ext cx="92" cy="158"/>
              </a:xfrm>
              <a:custGeom>
                <a:avLst/>
                <a:gdLst>
                  <a:gd name="T0" fmla="*/ 0 w 39"/>
                  <a:gd name="T1" fmla="*/ 67 h 67"/>
                  <a:gd name="T2" fmla="*/ 0 w 39"/>
                  <a:gd name="T3" fmla="*/ 66 h 67"/>
                  <a:gd name="T4" fmla="*/ 5 w 39"/>
                  <a:gd name="T5" fmla="*/ 58 h 67"/>
                  <a:gd name="T6" fmla="*/ 1 w 39"/>
                  <a:gd name="T7" fmla="*/ 65 h 67"/>
                  <a:gd name="T8" fmla="*/ 5 w 39"/>
                  <a:gd name="T9" fmla="*/ 58 h 67"/>
                  <a:gd name="T10" fmla="*/ 6 w 39"/>
                  <a:gd name="T11" fmla="*/ 57 h 67"/>
                  <a:gd name="T12" fmla="*/ 7 w 39"/>
                  <a:gd name="T13" fmla="*/ 56 h 67"/>
                  <a:gd name="T14" fmla="*/ 8 w 39"/>
                  <a:gd name="T15" fmla="*/ 52 h 67"/>
                  <a:gd name="T16" fmla="*/ 8 w 39"/>
                  <a:gd name="T17" fmla="*/ 53 h 67"/>
                  <a:gd name="T18" fmla="*/ 8 w 39"/>
                  <a:gd name="T19" fmla="*/ 52 h 67"/>
                  <a:gd name="T20" fmla="*/ 8 w 39"/>
                  <a:gd name="T21" fmla="*/ 52 h 67"/>
                  <a:gd name="T22" fmla="*/ 9 w 39"/>
                  <a:gd name="T23" fmla="*/ 51 h 67"/>
                  <a:gd name="T24" fmla="*/ 9 w 39"/>
                  <a:gd name="T25" fmla="*/ 50 h 67"/>
                  <a:gd name="T26" fmla="*/ 10 w 39"/>
                  <a:gd name="T27" fmla="*/ 51 h 67"/>
                  <a:gd name="T28" fmla="*/ 9 w 39"/>
                  <a:gd name="T29" fmla="*/ 50 h 67"/>
                  <a:gd name="T30" fmla="*/ 9 w 39"/>
                  <a:gd name="T31" fmla="*/ 50 h 67"/>
                  <a:gd name="T32" fmla="*/ 12 w 39"/>
                  <a:gd name="T33" fmla="*/ 46 h 67"/>
                  <a:gd name="T34" fmla="*/ 14 w 39"/>
                  <a:gd name="T35" fmla="*/ 43 h 67"/>
                  <a:gd name="T36" fmla="*/ 13 w 39"/>
                  <a:gd name="T37" fmla="*/ 45 h 67"/>
                  <a:gd name="T38" fmla="*/ 14 w 39"/>
                  <a:gd name="T39" fmla="*/ 43 h 67"/>
                  <a:gd name="T40" fmla="*/ 15 w 39"/>
                  <a:gd name="T41" fmla="*/ 40 h 67"/>
                  <a:gd name="T42" fmla="*/ 16 w 39"/>
                  <a:gd name="T43" fmla="*/ 40 h 67"/>
                  <a:gd name="T44" fmla="*/ 16 w 39"/>
                  <a:gd name="T45" fmla="*/ 39 h 67"/>
                  <a:gd name="T46" fmla="*/ 16 w 39"/>
                  <a:gd name="T47" fmla="*/ 40 h 67"/>
                  <a:gd name="T48" fmla="*/ 16 w 39"/>
                  <a:gd name="T49" fmla="*/ 39 h 67"/>
                  <a:gd name="T50" fmla="*/ 17 w 39"/>
                  <a:gd name="T51" fmla="*/ 38 h 67"/>
                  <a:gd name="T52" fmla="*/ 18 w 39"/>
                  <a:gd name="T53" fmla="*/ 37 h 67"/>
                  <a:gd name="T54" fmla="*/ 18 w 39"/>
                  <a:gd name="T55" fmla="*/ 35 h 67"/>
                  <a:gd name="T56" fmla="*/ 18 w 39"/>
                  <a:gd name="T57" fmla="*/ 37 h 67"/>
                  <a:gd name="T58" fmla="*/ 18 w 39"/>
                  <a:gd name="T59" fmla="*/ 35 h 67"/>
                  <a:gd name="T60" fmla="*/ 19 w 39"/>
                  <a:gd name="T61" fmla="*/ 35 h 67"/>
                  <a:gd name="T62" fmla="*/ 20 w 39"/>
                  <a:gd name="T63" fmla="*/ 34 h 67"/>
                  <a:gd name="T64" fmla="*/ 23 w 39"/>
                  <a:gd name="T65" fmla="*/ 28 h 67"/>
                  <a:gd name="T66" fmla="*/ 20 w 39"/>
                  <a:gd name="T67" fmla="*/ 34 h 67"/>
                  <a:gd name="T68" fmla="*/ 23 w 39"/>
                  <a:gd name="T69" fmla="*/ 28 h 67"/>
                  <a:gd name="T70" fmla="*/ 23 w 39"/>
                  <a:gd name="T71" fmla="*/ 28 h 67"/>
                  <a:gd name="T72" fmla="*/ 26 w 39"/>
                  <a:gd name="T73" fmla="*/ 23 h 67"/>
                  <a:gd name="T74" fmla="*/ 27 w 39"/>
                  <a:gd name="T75" fmla="*/ 21 h 67"/>
                  <a:gd name="T76" fmla="*/ 26 w 39"/>
                  <a:gd name="T77" fmla="*/ 22 h 67"/>
                  <a:gd name="T78" fmla="*/ 27 w 39"/>
                  <a:gd name="T79" fmla="*/ 21 h 67"/>
                  <a:gd name="T80" fmla="*/ 27 w 39"/>
                  <a:gd name="T81" fmla="*/ 21 h 67"/>
                  <a:gd name="T82" fmla="*/ 28 w 39"/>
                  <a:gd name="T83" fmla="*/ 20 h 67"/>
                  <a:gd name="T84" fmla="*/ 28 w 39"/>
                  <a:gd name="T85" fmla="*/ 19 h 67"/>
                  <a:gd name="T86" fmla="*/ 28 w 39"/>
                  <a:gd name="T87" fmla="*/ 20 h 67"/>
                  <a:gd name="T88" fmla="*/ 28 w 39"/>
                  <a:gd name="T89" fmla="*/ 19 h 67"/>
                  <a:gd name="T90" fmla="*/ 28 w 39"/>
                  <a:gd name="T91" fmla="*/ 19 h 67"/>
                  <a:gd name="T92" fmla="*/ 29 w 39"/>
                  <a:gd name="T93" fmla="*/ 18 h 67"/>
                  <a:gd name="T94" fmla="*/ 33 w 39"/>
                  <a:gd name="T95" fmla="*/ 11 h 67"/>
                  <a:gd name="T96" fmla="*/ 29 w 39"/>
                  <a:gd name="T97" fmla="*/ 18 h 67"/>
                  <a:gd name="T98" fmla="*/ 33 w 39"/>
                  <a:gd name="T99" fmla="*/ 11 h 67"/>
                  <a:gd name="T100" fmla="*/ 33 w 39"/>
                  <a:gd name="T101" fmla="*/ 11 h 67"/>
                  <a:gd name="T102" fmla="*/ 33 w 39"/>
                  <a:gd name="T103" fmla="*/ 11 h 67"/>
                  <a:gd name="T104" fmla="*/ 33 w 39"/>
                  <a:gd name="T105" fmla="*/ 10 h 67"/>
                  <a:gd name="T106" fmla="*/ 33 w 39"/>
                  <a:gd name="T107" fmla="*/ 11 h 67"/>
                  <a:gd name="T108" fmla="*/ 33 w 39"/>
                  <a:gd name="T109" fmla="*/ 10 h 67"/>
                  <a:gd name="T110" fmla="*/ 33 w 39"/>
                  <a:gd name="T111" fmla="*/ 10 h 67"/>
                  <a:gd name="T112" fmla="*/ 34 w 39"/>
                  <a:gd name="T113" fmla="*/ 10 h 67"/>
                  <a:gd name="T114" fmla="*/ 35 w 39"/>
                  <a:gd name="T115" fmla="*/ 8 h 67"/>
                  <a:gd name="T116" fmla="*/ 34 w 39"/>
                  <a:gd name="T117" fmla="*/ 9 h 67"/>
                  <a:gd name="T118" fmla="*/ 35 w 39"/>
                  <a:gd name="T119" fmla="*/ 8 h 67"/>
                  <a:gd name="T120" fmla="*/ 35 w 39"/>
                  <a:gd name="T121" fmla="*/ 7 h 67"/>
                  <a:gd name="T122" fmla="*/ 39 w 39"/>
                  <a:gd name="T123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9" h="67">
                    <a:moveTo>
                      <a:pt x="0" y="65"/>
                    </a:moveTo>
                    <a:cubicBezTo>
                      <a:pt x="0" y="66"/>
                      <a:pt x="0" y="66"/>
                      <a:pt x="0" y="67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66"/>
                      <a:pt x="0" y="66"/>
                      <a:pt x="0" y="65"/>
                    </a:cubicBezTo>
                    <a:moveTo>
                      <a:pt x="5" y="58"/>
                    </a:moveTo>
                    <a:cubicBezTo>
                      <a:pt x="3" y="61"/>
                      <a:pt x="2" y="63"/>
                      <a:pt x="1" y="65"/>
                    </a:cubicBezTo>
                    <a:cubicBezTo>
                      <a:pt x="1" y="65"/>
                      <a:pt x="1" y="65"/>
                      <a:pt x="1" y="65"/>
                    </a:cubicBezTo>
                    <a:cubicBezTo>
                      <a:pt x="2" y="63"/>
                      <a:pt x="4" y="61"/>
                      <a:pt x="5" y="58"/>
                    </a:cubicBezTo>
                    <a:cubicBezTo>
                      <a:pt x="5" y="58"/>
                      <a:pt x="5" y="58"/>
                      <a:pt x="5" y="58"/>
                    </a:cubicBezTo>
                    <a:moveTo>
                      <a:pt x="6" y="55"/>
                    </a:moveTo>
                    <a:cubicBezTo>
                      <a:pt x="6" y="56"/>
                      <a:pt x="6" y="56"/>
                      <a:pt x="6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7"/>
                      <a:pt x="6" y="56"/>
                      <a:pt x="7" y="56"/>
                    </a:cubicBezTo>
                    <a:cubicBezTo>
                      <a:pt x="7" y="55"/>
                      <a:pt x="6" y="55"/>
                      <a:pt x="6" y="55"/>
                    </a:cubicBezTo>
                    <a:moveTo>
                      <a:pt x="8" y="52"/>
                    </a:moveTo>
                    <a:cubicBezTo>
                      <a:pt x="8" y="52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9" y="53"/>
                      <a:pt x="9" y="52"/>
                    </a:cubicBezTo>
                    <a:cubicBezTo>
                      <a:pt x="8" y="52"/>
                      <a:pt x="8" y="52"/>
                      <a:pt x="8" y="52"/>
                    </a:cubicBezTo>
                    <a:moveTo>
                      <a:pt x="9" y="51"/>
                    </a:moveTo>
                    <a:cubicBezTo>
                      <a:pt x="9" y="51"/>
                      <a:pt x="9" y="52"/>
                      <a:pt x="8" y="52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9" y="52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moveTo>
                      <a:pt x="9" y="50"/>
                    </a:moveTo>
                    <a:cubicBezTo>
                      <a:pt x="9" y="50"/>
                      <a:pt x="9" y="51"/>
                      <a:pt x="9" y="51"/>
                    </a:cubicBezTo>
                    <a:cubicBezTo>
                      <a:pt x="9" y="51"/>
                      <a:pt x="9" y="51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50"/>
                      <a:pt x="10" y="50"/>
                      <a:pt x="9" y="50"/>
                    </a:cubicBezTo>
                    <a:moveTo>
                      <a:pt x="12" y="46"/>
                    </a:moveTo>
                    <a:cubicBezTo>
                      <a:pt x="11" y="47"/>
                      <a:pt x="10" y="49"/>
                      <a:pt x="9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1" y="49"/>
                      <a:pt x="12" y="48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moveTo>
                      <a:pt x="14" y="43"/>
                    </a:moveTo>
                    <a:cubicBezTo>
                      <a:pt x="14" y="43"/>
                      <a:pt x="13" y="44"/>
                      <a:pt x="13" y="45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4" y="44"/>
                      <a:pt x="14" y="44"/>
                      <a:pt x="14" y="43"/>
                    </a:cubicBezTo>
                    <a:cubicBezTo>
                      <a:pt x="14" y="43"/>
                      <a:pt x="14" y="43"/>
                      <a:pt x="14" y="43"/>
                    </a:cubicBezTo>
                    <a:moveTo>
                      <a:pt x="16" y="39"/>
                    </a:moveTo>
                    <a:cubicBezTo>
                      <a:pt x="16" y="40"/>
                      <a:pt x="16" y="40"/>
                      <a:pt x="15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9"/>
                      <a:pt x="16" y="39"/>
                      <a:pt x="16" y="39"/>
                    </a:cubicBezTo>
                    <a:moveTo>
                      <a:pt x="16" y="39"/>
                    </a:moveTo>
                    <a:cubicBezTo>
                      <a:pt x="16" y="39"/>
                      <a:pt x="16" y="39"/>
                      <a:pt x="16" y="39"/>
                    </a:cubicBezTo>
                    <a:cubicBezTo>
                      <a:pt x="16" y="39"/>
                      <a:pt x="16" y="40"/>
                      <a:pt x="16" y="40"/>
                    </a:cubicBezTo>
                    <a:cubicBezTo>
                      <a:pt x="16" y="39"/>
                      <a:pt x="17" y="39"/>
                      <a:pt x="17" y="39"/>
                    </a:cubicBezTo>
                    <a:cubicBezTo>
                      <a:pt x="17" y="39"/>
                      <a:pt x="16" y="39"/>
                      <a:pt x="16" y="39"/>
                    </a:cubicBezTo>
                    <a:moveTo>
                      <a:pt x="17" y="37"/>
                    </a:moveTo>
                    <a:cubicBezTo>
                      <a:pt x="17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9"/>
                    </a:cubicBezTo>
                    <a:cubicBezTo>
                      <a:pt x="17" y="38"/>
                      <a:pt x="17" y="38"/>
                      <a:pt x="18" y="37"/>
                    </a:cubicBezTo>
                    <a:cubicBezTo>
                      <a:pt x="17" y="37"/>
                      <a:pt x="17" y="37"/>
                      <a:pt x="17" y="37"/>
                    </a:cubicBezTo>
                    <a:moveTo>
                      <a:pt x="18" y="35"/>
                    </a:moveTo>
                    <a:cubicBezTo>
                      <a:pt x="18" y="36"/>
                      <a:pt x="18" y="36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7"/>
                      <a:pt x="18" y="36"/>
                      <a:pt x="19" y="36"/>
                    </a:cubicBezTo>
                    <a:cubicBezTo>
                      <a:pt x="19" y="36"/>
                      <a:pt x="18" y="35"/>
                      <a:pt x="18" y="35"/>
                    </a:cubicBezTo>
                    <a:moveTo>
                      <a:pt x="19" y="34"/>
                    </a:moveTo>
                    <a:cubicBezTo>
                      <a:pt x="19" y="34"/>
                      <a:pt x="19" y="34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5"/>
                      <a:pt x="19" y="34"/>
                      <a:pt x="20" y="34"/>
                    </a:cubicBezTo>
                    <a:cubicBezTo>
                      <a:pt x="19" y="34"/>
                      <a:pt x="19" y="34"/>
                      <a:pt x="19" y="34"/>
                    </a:cubicBezTo>
                    <a:moveTo>
                      <a:pt x="23" y="28"/>
                    </a:moveTo>
                    <a:cubicBezTo>
                      <a:pt x="22" y="30"/>
                      <a:pt x="20" y="32"/>
                      <a:pt x="19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2"/>
                      <a:pt x="22" y="30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moveTo>
                      <a:pt x="26" y="23"/>
                    </a:moveTo>
                    <a:cubicBezTo>
                      <a:pt x="25" y="24"/>
                      <a:pt x="24" y="26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4" y="26"/>
                      <a:pt x="25" y="25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moveTo>
                      <a:pt x="27" y="21"/>
                    </a:moveTo>
                    <a:cubicBezTo>
                      <a:pt x="27" y="21"/>
                      <a:pt x="26" y="22"/>
                      <a:pt x="26" y="22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7" y="22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moveTo>
                      <a:pt x="27" y="20"/>
                    </a:moveTo>
                    <a:cubicBezTo>
                      <a:pt x="27" y="20"/>
                      <a:pt x="27" y="20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8" y="21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7" y="20"/>
                    </a:cubicBezTo>
                    <a:moveTo>
                      <a:pt x="28" y="19"/>
                    </a:move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19"/>
                      <a:pt x="28" y="19"/>
                    </a:cubicBezTo>
                    <a:moveTo>
                      <a:pt x="29" y="18"/>
                    </a:moveTo>
                    <a:cubicBezTo>
                      <a:pt x="28" y="18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9" y="19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moveTo>
                      <a:pt x="33" y="11"/>
                    </a:moveTo>
                    <a:cubicBezTo>
                      <a:pt x="31" y="13"/>
                      <a:pt x="30" y="15"/>
                      <a:pt x="29" y="17"/>
                    </a:cubicBezTo>
                    <a:cubicBezTo>
                      <a:pt x="29" y="17"/>
                      <a:pt x="29" y="17"/>
                      <a:pt x="29" y="18"/>
                    </a:cubicBezTo>
                    <a:cubicBezTo>
                      <a:pt x="31" y="15"/>
                      <a:pt x="32" y="13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moveTo>
                      <a:pt x="33" y="11"/>
                    </a:move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moveTo>
                      <a:pt x="33" y="10"/>
                    </a:moveTo>
                    <a:cubicBezTo>
                      <a:pt x="33" y="10"/>
                      <a:pt x="33" y="10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0"/>
                      <a:pt x="34" y="10"/>
                    </a:cubicBezTo>
                    <a:cubicBezTo>
                      <a:pt x="34" y="10"/>
                      <a:pt x="33" y="10"/>
                      <a:pt x="33" y="10"/>
                    </a:cubicBezTo>
                    <a:moveTo>
                      <a:pt x="33" y="10"/>
                    </a:move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3" y="10"/>
                    </a:cubicBezTo>
                    <a:moveTo>
                      <a:pt x="35" y="8"/>
                    </a:moveTo>
                    <a:cubicBezTo>
                      <a:pt x="35" y="8"/>
                      <a:pt x="34" y="8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moveTo>
                      <a:pt x="39" y="0"/>
                    </a:moveTo>
                    <a:cubicBezTo>
                      <a:pt x="38" y="3"/>
                      <a:pt x="36" y="5"/>
                      <a:pt x="35" y="7"/>
                    </a:cubicBezTo>
                    <a:cubicBezTo>
                      <a:pt x="35" y="7"/>
                      <a:pt x="35" y="7"/>
                      <a:pt x="35" y="8"/>
                    </a:cubicBezTo>
                    <a:cubicBezTo>
                      <a:pt x="36" y="5"/>
                      <a:pt x="38" y="3"/>
                      <a:pt x="39" y="1"/>
                    </a:cubicBezTo>
                    <a:cubicBezTo>
                      <a:pt x="39" y="1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5" name="Freeform 9408"/>
              <p:cNvSpPr>
                <a:spLocks noEditPoints="1"/>
              </p:cNvSpPr>
              <p:nvPr/>
            </p:nvSpPr>
            <p:spPr bwMode="auto">
              <a:xfrm>
                <a:off x="-413" y="3424"/>
                <a:ext cx="14" cy="22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8 h 9"/>
                  <a:gd name="T4" fmla="*/ 0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6 w 6"/>
                  <a:gd name="T11" fmla="*/ 0 h 9"/>
                  <a:gd name="T12" fmla="*/ 5 w 6"/>
                  <a:gd name="T13" fmla="*/ 1 h 9"/>
                  <a:gd name="T14" fmla="*/ 5 w 6"/>
                  <a:gd name="T15" fmla="*/ 1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6" name="Freeform 9409"/>
              <p:cNvSpPr>
                <a:spLocks/>
              </p:cNvSpPr>
              <p:nvPr/>
            </p:nvSpPr>
            <p:spPr bwMode="auto">
              <a:xfrm>
                <a:off x="-394" y="341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7" name="Freeform 9410"/>
              <p:cNvSpPr>
                <a:spLocks noEditPoints="1"/>
              </p:cNvSpPr>
              <p:nvPr/>
            </p:nvSpPr>
            <p:spPr bwMode="auto">
              <a:xfrm>
                <a:off x="-392" y="3396"/>
                <a:ext cx="10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1 w 4"/>
                  <a:gd name="T15" fmla="*/ 6 h 6"/>
                  <a:gd name="T16" fmla="*/ 1 w 4"/>
                  <a:gd name="T17" fmla="*/ 5 h 6"/>
                  <a:gd name="T18" fmla="*/ 0 w 4"/>
                  <a:gd name="T19" fmla="*/ 5 h 6"/>
                  <a:gd name="T20" fmla="*/ 4 w 4"/>
                  <a:gd name="T21" fmla="*/ 0 h 6"/>
                  <a:gd name="T22" fmla="*/ 3 w 4"/>
                  <a:gd name="T23" fmla="*/ 1 h 6"/>
                  <a:gd name="T24" fmla="*/ 3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8" name="Oval 9411"/>
              <p:cNvSpPr>
                <a:spLocks noChangeArrowheads="1"/>
              </p:cNvSpPr>
              <p:nvPr/>
            </p:nvSpPr>
            <p:spPr bwMode="auto">
              <a:xfrm>
                <a:off x="-373" y="3377"/>
                <a:ext cx="2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9" name="Freeform 9412"/>
              <p:cNvSpPr>
                <a:spLocks/>
              </p:cNvSpPr>
              <p:nvPr/>
            </p:nvSpPr>
            <p:spPr bwMode="auto">
              <a:xfrm>
                <a:off x="-375" y="337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0" name="Freeform 9413"/>
              <p:cNvSpPr>
                <a:spLocks/>
              </p:cNvSpPr>
              <p:nvPr/>
            </p:nvSpPr>
            <p:spPr bwMode="auto">
              <a:xfrm>
                <a:off x="-371" y="337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1" name="Rectangle 9414"/>
              <p:cNvSpPr>
                <a:spLocks noChangeArrowheads="1"/>
              </p:cNvSpPr>
              <p:nvPr/>
            </p:nvSpPr>
            <p:spPr bwMode="auto">
              <a:xfrm>
                <a:off x="-368" y="3370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2" name="Rectangle 9415"/>
              <p:cNvSpPr>
                <a:spLocks noChangeArrowheads="1"/>
              </p:cNvSpPr>
              <p:nvPr/>
            </p:nvSpPr>
            <p:spPr bwMode="auto">
              <a:xfrm>
                <a:off x="-368" y="3370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3" name="Oval 9416"/>
              <p:cNvSpPr>
                <a:spLocks noChangeArrowheads="1"/>
              </p:cNvSpPr>
              <p:nvPr/>
            </p:nvSpPr>
            <p:spPr bwMode="auto">
              <a:xfrm>
                <a:off x="-359" y="335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4" name="Freeform 9417"/>
              <p:cNvSpPr>
                <a:spLocks noEditPoints="1"/>
              </p:cNvSpPr>
              <p:nvPr/>
            </p:nvSpPr>
            <p:spPr bwMode="auto">
              <a:xfrm>
                <a:off x="-352" y="3330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5" name="Freeform 9418"/>
              <p:cNvSpPr>
                <a:spLocks noEditPoints="1"/>
              </p:cNvSpPr>
              <p:nvPr/>
            </p:nvSpPr>
            <p:spPr bwMode="auto">
              <a:xfrm>
                <a:off x="-349" y="3335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6" name="Freeform 9419"/>
              <p:cNvSpPr>
                <a:spLocks noEditPoints="1"/>
              </p:cNvSpPr>
              <p:nvPr/>
            </p:nvSpPr>
            <p:spPr bwMode="auto">
              <a:xfrm>
                <a:off x="-335" y="3311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2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2 h 2"/>
                  <a:gd name="T18" fmla="*/ 0 w 1"/>
                  <a:gd name="T19" fmla="*/ 2 h 2"/>
                  <a:gd name="T20" fmla="*/ 0 w 1"/>
                  <a:gd name="T21" fmla="*/ 1 h 2"/>
                  <a:gd name="T22" fmla="*/ 0 w 1"/>
                  <a:gd name="T23" fmla="*/ 1 h 2"/>
                  <a:gd name="T24" fmla="*/ 1 w 1"/>
                  <a:gd name="T25" fmla="*/ 1 h 2"/>
                  <a:gd name="T26" fmla="*/ 1 w 1"/>
                  <a:gd name="T27" fmla="*/ 1 h 2"/>
                  <a:gd name="T28" fmla="*/ 0 w 1"/>
                  <a:gd name="T29" fmla="*/ 1 h 2"/>
                  <a:gd name="T30" fmla="*/ 1 w 1"/>
                  <a:gd name="T31" fmla="*/ 0 h 2"/>
                  <a:gd name="T32" fmla="*/ 0 w 1"/>
                  <a:gd name="T33" fmla="*/ 1 h 2"/>
                  <a:gd name="T34" fmla="*/ 1 w 1"/>
                  <a:gd name="T35" fmla="*/ 1 h 2"/>
                  <a:gd name="T36" fmla="*/ 1 w 1"/>
                  <a:gd name="T37" fmla="*/ 0 h 2"/>
                  <a:gd name="T38" fmla="*/ 1 w 1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7" name="Oval 9420"/>
              <p:cNvSpPr>
                <a:spLocks noChangeArrowheads="1"/>
              </p:cNvSpPr>
              <p:nvPr/>
            </p:nvSpPr>
            <p:spPr bwMode="auto">
              <a:xfrm>
                <a:off x="-349" y="333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8" name="Freeform 9421"/>
              <p:cNvSpPr>
                <a:spLocks/>
              </p:cNvSpPr>
              <p:nvPr/>
            </p:nvSpPr>
            <p:spPr bwMode="auto">
              <a:xfrm>
                <a:off x="-375" y="338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9" name="Freeform 9422"/>
              <p:cNvSpPr>
                <a:spLocks noEditPoints="1"/>
              </p:cNvSpPr>
              <p:nvPr/>
            </p:nvSpPr>
            <p:spPr bwMode="auto">
              <a:xfrm>
                <a:off x="-415" y="3384"/>
                <a:ext cx="40" cy="66"/>
              </a:xfrm>
              <a:custGeom>
                <a:avLst/>
                <a:gdLst>
                  <a:gd name="T0" fmla="*/ 1 w 17"/>
                  <a:gd name="T1" fmla="*/ 27 h 28"/>
                  <a:gd name="T2" fmla="*/ 0 w 17"/>
                  <a:gd name="T3" fmla="*/ 28 h 28"/>
                  <a:gd name="T4" fmla="*/ 1 w 17"/>
                  <a:gd name="T5" fmla="*/ 27 h 28"/>
                  <a:gd name="T6" fmla="*/ 1 w 17"/>
                  <a:gd name="T7" fmla="*/ 27 h 28"/>
                  <a:gd name="T8" fmla="*/ 9 w 17"/>
                  <a:gd name="T9" fmla="*/ 13 h 28"/>
                  <a:gd name="T10" fmla="*/ 7 w 17"/>
                  <a:gd name="T11" fmla="*/ 15 h 28"/>
                  <a:gd name="T12" fmla="*/ 8 w 17"/>
                  <a:gd name="T13" fmla="*/ 16 h 28"/>
                  <a:gd name="T14" fmla="*/ 9 w 17"/>
                  <a:gd name="T15" fmla="*/ 13 h 28"/>
                  <a:gd name="T16" fmla="*/ 9 w 17"/>
                  <a:gd name="T17" fmla="*/ 13 h 28"/>
                  <a:gd name="T18" fmla="*/ 16 w 17"/>
                  <a:gd name="T19" fmla="*/ 0 h 28"/>
                  <a:gd name="T20" fmla="*/ 15 w 17"/>
                  <a:gd name="T21" fmla="*/ 3 h 28"/>
                  <a:gd name="T22" fmla="*/ 15 w 17"/>
                  <a:gd name="T23" fmla="*/ 3 h 28"/>
                  <a:gd name="T24" fmla="*/ 17 w 17"/>
                  <a:gd name="T25" fmla="*/ 0 h 28"/>
                  <a:gd name="T26" fmla="*/ 16 w 17"/>
                  <a:gd name="T2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8">
                    <a:moveTo>
                      <a:pt x="1" y="27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0" y="27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moveTo>
                      <a:pt x="9" y="13"/>
                    </a:moveTo>
                    <a:cubicBezTo>
                      <a:pt x="8" y="14"/>
                      <a:pt x="8" y="15"/>
                      <a:pt x="7" y="15"/>
                    </a:cubicBezTo>
                    <a:cubicBezTo>
                      <a:pt x="7" y="15"/>
                      <a:pt x="8" y="15"/>
                      <a:pt x="8" y="16"/>
                    </a:cubicBezTo>
                    <a:cubicBezTo>
                      <a:pt x="8" y="15"/>
                      <a:pt x="9" y="14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moveTo>
                      <a:pt x="16" y="0"/>
                    </a:moveTo>
                    <a:cubicBezTo>
                      <a:pt x="16" y="1"/>
                      <a:pt x="15" y="2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2"/>
                      <a:pt x="16" y="1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0" name="Freeform 9423"/>
              <p:cNvSpPr>
                <a:spLocks noEditPoints="1"/>
              </p:cNvSpPr>
              <p:nvPr/>
            </p:nvSpPr>
            <p:spPr bwMode="auto">
              <a:xfrm>
                <a:off x="-330" y="3098"/>
                <a:ext cx="118" cy="211"/>
              </a:xfrm>
              <a:custGeom>
                <a:avLst/>
                <a:gdLst>
                  <a:gd name="T0" fmla="*/ 0 w 50"/>
                  <a:gd name="T1" fmla="*/ 89 h 89"/>
                  <a:gd name="T2" fmla="*/ 0 w 50"/>
                  <a:gd name="T3" fmla="*/ 89 h 89"/>
                  <a:gd name="T4" fmla="*/ 4 w 50"/>
                  <a:gd name="T5" fmla="*/ 81 h 89"/>
                  <a:gd name="T6" fmla="*/ 4 w 50"/>
                  <a:gd name="T7" fmla="*/ 82 h 89"/>
                  <a:gd name="T8" fmla="*/ 4 w 50"/>
                  <a:gd name="T9" fmla="*/ 81 h 89"/>
                  <a:gd name="T10" fmla="*/ 8 w 50"/>
                  <a:gd name="T11" fmla="*/ 75 h 89"/>
                  <a:gd name="T12" fmla="*/ 8 w 50"/>
                  <a:gd name="T13" fmla="*/ 74 h 89"/>
                  <a:gd name="T14" fmla="*/ 9 w 50"/>
                  <a:gd name="T15" fmla="*/ 73 h 89"/>
                  <a:gd name="T16" fmla="*/ 9 w 50"/>
                  <a:gd name="T17" fmla="*/ 73 h 89"/>
                  <a:gd name="T18" fmla="*/ 9 w 50"/>
                  <a:gd name="T19" fmla="*/ 73 h 89"/>
                  <a:gd name="T20" fmla="*/ 11 w 50"/>
                  <a:gd name="T21" fmla="*/ 69 h 89"/>
                  <a:gd name="T22" fmla="*/ 12 w 50"/>
                  <a:gd name="T23" fmla="*/ 68 h 89"/>
                  <a:gd name="T24" fmla="*/ 13 w 50"/>
                  <a:gd name="T25" fmla="*/ 66 h 89"/>
                  <a:gd name="T26" fmla="*/ 12 w 50"/>
                  <a:gd name="T27" fmla="*/ 67 h 89"/>
                  <a:gd name="T28" fmla="*/ 13 w 50"/>
                  <a:gd name="T29" fmla="*/ 66 h 89"/>
                  <a:gd name="T30" fmla="*/ 13 w 50"/>
                  <a:gd name="T31" fmla="*/ 65 h 89"/>
                  <a:gd name="T32" fmla="*/ 14 w 50"/>
                  <a:gd name="T33" fmla="*/ 64 h 89"/>
                  <a:gd name="T34" fmla="*/ 15 w 50"/>
                  <a:gd name="T35" fmla="*/ 63 h 89"/>
                  <a:gd name="T36" fmla="*/ 15 w 50"/>
                  <a:gd name="T37" fmla="*/ 64 h 89"/>
                  <a:gd name="T38" fmla="*/ 15 w 50"/>
                  <a:gd name="T39" fmla="*/ 63 h 89"/>
                  <a:gd name="T40" fmla="*/ 15 w 50"/>
                  <a:gd name="T41" fmla="*/ 62 h 89"/>
                  <a:gd name="T42" fmla="*/ 16 w 50"/>
                  <a:gd name="T43" fmla="*/ 61 h 89"/>
                  <a:gd name="T44" fmla="*/ 22 w 50"/>
                  <a:gd name="T45" fmla="*/ 50 h 89"/>
                  <a:gd name="T46" fmla="*/ 20 w 50"/>
                  <a:gd name="T47" fmla="*/ 53 h 89"/>
                  <a:gd name="T48" fmla="*/ 22 w 50"/>
                  <a:gd name="T49" fmla="*/ 50 h 89"/>
                  <a:gd name="T50" fmla="*/ 25 w 50"/>
                  <a:gd name="T51" fmla="*/ 45 h 89"/>
                  <a:gd name="T52" fmla="*/ 27 w 50"/>
                  <a:gd name="T53" fmla="*/ 41 h 89"/>
                  <a:gd name="T54" fmla="*/ 36 w 50"/>
                  <a:gd name="T55" fmla="*/ 25 h 89"/>
                  <a:gd name="T56" fmla="*/ 33 w 50"/>
                  <a:gd name="T57" fmla="*/ 30 h 89"/>
                  <a:gd name="T58" fmla="*/ 36 w 50"/>
                  <a:gd name="T59" fmla="*/ 25 h 89"/>
                  <a:gd name="T60" fmla="*/ 42 w 50"/>
                  <a:gd name="T61" fmla="*/ 13 h 89"/>
                  <a:gd name="T62" fmla="*/ 38 w 50"/>
                  <a:gd name="T63" fmla="*/ 20 h 89"/>
                  <a:gd name="T64" fmla="*/ 43 w 50"/>
                  <a:gd name="T65" fmla="*/ 14 h 89"/>
                  <a:gd name="T66" fmla="*/ 46 w 50"/>
                  <a:gd name="T67" fmla="*/ 5 h 89"/>
                  <a:gd name="T68" fmla="*/ 44 w 50"/>
                  <a:gd name="T69" fmla="*/ 9 h 89"/>
                  <a:gd name="T70" fmla="*/ 46 w 50"/>
                  <a:gd name="T71" fmla="*/ 6 h 89"/>
                  <a:gd name="T72" fmla="*/ 45 w 50"/>
                  <a:gd name="T73" fmla="*/ 9 h 89"/>
                  <a:gd name="T74" fmla="*/ 47 w 50"/>
                  <a:gd name="T75" fmla="*/ 5 h 89"/>
                  <a:gd name="T76" fmla="*/ 48 w 50"/>
                  <a:gd name="T77" fmla="*/ 0 h 89"/>
                  <a:gd name="T78" fmla="*/ 47 w 50"/>
                  <a:gd name="T79" fmla="*/ 5 h 89"/>
                  <a:gd name="T80" fmla="*/ 49 w 50"/>
                  <a:gd name="T81" fmla="*/ 2 h 89"/>
                  <a:gd name="T82" fmla="*/ 49 w 50"/>
                  <a:gd name="T83" fmla="*/ 0 h 89"/>
                  <a:gd name="T84" fmla="*/ 48 w 50"/>
                  <a:gd name="T8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0" h="89">
                    <a:moveTo>
                      <a:pt x="0" y="88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8"/>
                      <a:pt x="0" y="88"/>
                      <a:pt x="0" y="88"/>
                    </a:cubicBezTo>
                    <a:moveTo>
                      <a:pt x="4" y="81"/>
                    </a:moveTo>
                    <a:cubicBezTo>
                      <a:pt x="4" y="81"/>
                      <a:pt x="4" y="81"/>
                      <a:pt x="4" y="81"/>
                    </a:cubicBezTo>
                    <a:cubicBezTo>
                      <a:pt x="4" y="81"/>
                      <a:pt x="4" y="82"/>
                      <a:pt x="4" y="82"/>
                    </a:cubicBezTo>
                    <a:cubicBezTo>
                      <a:pt x="4" y="82"/>
                      <a:pt x="4" y="82"/>
                      <a:pt x="4" y="81"/>
                    </a:cubicBezTo>
                    <a:cubicBezTo>
                      <a:pt x="4" y="81"/>
                      <a:pt x="4" y="81"/>
                      <a:pt x="4" y="81"/>
                    </a:cubicBezTo>
                    <a:moveTo>
                      <a:pt x="8" y="74"/>
                    </a:moveTo>
                    <a:cubicBezTo>
                      <a:pt x="8" y="74"/>
                      <a:pt x="8" y="74"/>
                      <a:pt x="8" y="75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8" y="75"/>
                      <a:pt x="8" y="74"/>
                      <a:pt x="8" y="74"/>
                    </a:cubicBezTo>
                    <a:cubicBezTo>
                      <a:pt x="8" y="74"/>
                      <a:pt x="8" y="74"/>
                      <a:pt x="8" y="74"/>
                    </a:cubicBezTo>
                    <a:moveTo>
                      <a:pt x="9" y="73"/>
                    </a:move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moveTo>
                      <a:pt x="12" y="68"/>
                    </a:moveTo>
                    <a:cubicBezTo>
                      <a:pt x="12" y="68"/>
                      <a:pt x="11" y="69"/>
                      <a:pt x="11" y="69"/>
                    </a:cubicBezTo>
                    <a:cubicBezTo>
                      <a:pt x="11" y="69"/>
                      <a:pt x="11" y="69"/>
                      <a:pt x="11" y="69"/>
                    </a:cubicBezTo>
                    <a:cubicBezTo>
                      <a:pt x="12" y="69"/>
                      <a:pt x="12" y="68"/>
                      <a:pt x="12" y="68"/>
                    </a:cubicBezTo>
                    <a:cubicBezTo>
                      <a:pt x="12" y="68"/>
                      <a:pt x="12" y="68"/>
                      <a:pt x="12" y="68"/>
                    </a:cubicBezTo>
                    <a:moveTo>
                      <a:pt x="13" y="66"/>
                    </a:moveTo>
                    <a:cubicBezTo>
                      <a:pt x="13" y="67"/>
                      <a:pt x="12" y="67"/>
                      <a:pt x="12" y="67"/>
                    </a:cubicBezTo>
                    <a:cubicBezTo>
                      <a:pt x="12" y="67"/>
                      <a:pt x="12" y="67"/>
                      <a:pt x="12" y="67"/>
                    </a:cubicBezTo>
                    <a:cubicBezTo>
                      <a:pt x="13" y="67"/>
                      <a:pt x="13" y="67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moveTo>
                      <a:pt x="14" y="64"/>
                    </a:moveTo>
                    <a:cubicBezTo>
                      <a:pt x="14" y="65"/>
                      <a:pt x="13" y="65"/>
                      <a:pt x="13" y="65"/>
                    </a:cubicBezTo>
                    <a:cubicBezTo>
                      <a:pt x="13" y="65"/>
                      <a:pt x="13" y="65"/>
                      <a:pt x="13" y="65"/>
                    </a:cubicBezTo>
                    <a:cubicBezTo>
                      <a:pt x="14" y="65"/>
                      <a:pt x="14" y="65"/>
                      <a:pt x="14" y="64"/>
                    </a:cubicBezTo>
                    <a:cubicBezTo>
                      <a:pt x="14" y="64"/>
                      <a:pt x="14" y="64"/>
                      <a:pt x="14" y="64"/>
                    </a:cubicBezTo>
                    <a:moveTo>
                      <a:pt x="15" y="63"/>
                    </a:moveTo>
                    <a:cubicBezTo>
                      <a:pt x="15" y="63"/>
                      <a:pt x="14" y="63"/>
                      <a:pt x="14" y="63"/>
                    </a:cubicBezTo>
                    <a:cubicBezTo>
                      <a:pt x="14" y="63"/>
                      <a:pt x="14" y="64"/>
                      <a:pt x="15" y="64"/>
                    </a:cubicBezTo>
                    <a:cubicBezTo>
                      <a:pt x="15" y="63"/>
                      <a:pt x="15" y="63"/>
                      <a:pt x="15" y="63"/>
                    </a:cubicBezTo>
                    <a:cubicBezTo>
                      <a:pt x="15" y="63"/>
                      <a:pt x="15" y="63"/>
                      <a:pt x="15" y="63"/>
                    </a:cubicBezTo>
                    <a:moveTo>
                      <a:pt x="16" y="61"/>
                    </a:moveTo>
                    <a:cubicBezTo>
                      <a:pt x="16" y="61"/>
                      <a:pt x="15" y="62"/>
                      <a:pt x="15" y="62"/>
                    </a:cubicBezTo>
                    <a:cubicBezTo>
                      <a:pt x="15" y="62"/>
                      <a:pt x="15" y="62"/>
                      <a:pt x="15" y="62"/>
                    </a:cubicBezTo>
                    <a:cubicBezTo>
                      <a:pt x="16" y="62"/>
                      <a:pt x="16" y="61"/>
                      <a:pt x="16" y="61"/>
                    </a:cubicBezTo>
                    <a:cubicBezTo>
                      <a:pt x="16" y="61"/>
                      <a:pt x="16" y="61"/>
                      <a:pt x="16" y="61"/>
                    </a:cubicBezTo>
                    <a:moveTo>
                      <a:pt x="22" y="50"/>
                    </a:moveTo>
                    <a:cubicBezTo>
                      <a:pt x="22" y="51"/>
                      <a:pt x="21" y="52"/>
                      <a:pt x="20" y="53"/>
                    </a:cubicBezTo>
                    <a:cubicBezTo>
                      <a:pt x="20" y="53"/>
                      <a:pt x="20" y="53"/>
                      <a:pt x="20" y="53"/>
                    </a:cubicBezTo>
                    <a:cubicBezTo>
                      <a:pt x="21" y="52"/>
                      <a:pt x="22" y="51"/>
                      <a:pt x="22" y="50"/>
                    </a:cubicBezTo>
                    <a:cubicBezTo>
                      <a:pt x="22" y="50"/>
                      <a:pt x="22" y="50"/>
                      <a:pt x="22" y="50"/>
                    </a:cubicBezTo>
                    <a:moveTo>
                      <a:pt x="27" y="41"/>
                    </a:moveTo>
                    <a:cubicBezTo>
                      <a:pt x="26" y="42"/>
                      <a:pt x="26" y="43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6" y="43"/>
                      <a:pt x="27" y="42"/>
                      <a:pt x="27" y="41"/>
                    </a:cubicBezTo>
                    <a:cubicBezTo>
                      <a:pt x="27" y="41"/>
                      <a:pt x="27" y="41"/>
                      <a:pt x="27" y="41"/>
                    </a:cubicBezTo>
                    <a:moveTo>
                      <a:pt x="36" y="25"/>
                    </a:moveTo>
                    <a:cubicBezTo>
                      <a:pt x="36" y="26"/>
                      <a:pt x="35" y="26"/>
                      <a:pt x="35" y="26"/>
                    </a:cubicBezTo>
                    <a:cubicBezTo>
                      <a:pt x="34" y="28"/>
                      <a:pt x="34" y="29"/>
                      <a:pt x="33" y="30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5" y="27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moveTo>
                      <a:pt x="42" y="13"/>
                    </a:moveTo>
                    <a:cubicBezTo>
                      <a:pt x="42" y="14"/>
                      <a:pt x="42" y="14"/>
                      <a:pt x="41" y="14"/>
                    </a:cubicBezTo>
                    <a:cubicBezTo>
                      <a:pt x="40" y="16"/>
                      <a:pt x="39" y="18"/>
                      <a:pt x="38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0" y="18"/>
                      <a:pt x="41" y="16"/>
                      <a:pt x="43" y="14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6" y="5"/>
                    </a:moveTo>
                    <a:cubicBezTo>
                      <a:pt x="46" y="5"/>
                      <a:pt x="46" y="5"/>
                      <a:pt x="46" y="5"/>
                    </a:cubicBezTo>
                    <a:cubicBezTo>
                      <a:pt x="45" y="6"/>
                      <a:pt x="45" y="7"/>
                      <a:pt x="44" y="9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45" y="8"/>
                      <a:pt x="45" y="7"/>
                      <a:pt x="46" y="6"/>
                    </a:cubicBezTo>
                    <a:cubicBezTo>
                      <a:pt x="45" y="7"/>
                      <a:pt x="45" y="8"/>
                      <a:pt x="44" y="9"/>
                    </a:cubicBezTo>
                    <a:cubicBezTo>
                      <a:pt x="44" y="9"/>
                      <a:pt x="45" y="9"/>
                      <a:pt x="45" y="9"/>
                    </a:cubicBezTo>
                    <a:cubicBezTo>
                      <a:pt x="45" y="9"/>
                      <a:pt x="46" y="8"/>
                      <a:pt x="46" y="7"/>
                    </a:cubicBezTo>
                    <a:cubicBezTo>
                      <a:pt x="47" y="7"/>
                      <a:pt x="47" y="6"/>
                      <a:pt x="47" y="5"/>
                    </a:cubicBezTo>
                    <a:cubicBezTo>
                      <a:pt x="47" y="5"/>
                      <a:pt x="46" y="5"/>
                      <a:pt x="46" y="5"/>
                    </a:cubicBezTo>
                    <a:moveTo>
                      <a:pt x="48" y="0"/>
                    </a:moveTo>
                    <a:cubicBezTo>
                      <a:pt x="47" y="0"/>
                      <a:pt x="47" y="3"/>
                      <a:pt x="46" y="5"/>
                    </a:cubicBezTo>
                    <a:cubicBezTo>
                      <a:pt x="46" y="5"/>
                      <a:pt x="47" y="5"/>
                      <a:pt x="47" y="5"/>
                    </a:cubicBezTo>
                    <a:cubicBezTo>
                      <a:pt x="47" y="5"/>
                      <a:pt x="48" y="5"/>
                      <a:pt x="48" y="5"/>
                    </a:cubicBezTo>
                    <a:cubicBezTo>
                      <a:pt x="48" y="4"/>
                      <a:pt x="49" y="3"/>
                      <a:pt x="49" y="2"/>
                    </a:cubicBezTo>
                    <a:cubicBezTo>
                      <a:pt x="49" y="2"/>
                      <a:pt x="50" y="1"/>
                      <a:pt x="50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1" name="Freeform 9424"/>
              <p:cNvSpPr>
                <a:spLocks noEditPoints="1"/>
              </p:cNvSpPr>
              <p:nvPr/>
            </p:nvSpPr>
            <p:spPr bwMode="auto">
              <a:xfrm>
                <a:off x="-295" y="3096"/>
                <a:ext cx="83" cy="128"/>
              </a:xfrm>
              <a:custGeom>
                <a:avLst/>
                <a:gdLst>
                  <a:gd name="T0" fmla="*/ 2 w 35"/>
                  <a:gd name="T1" fmla="*/ 52 h 54"/>
                  <a:gd name="T2" fmla="*/ 0 w 35"/>
                  <a:gd name="T3" fmla="*/ 54 h 54"/>
                  <a:gd name="T4" fmla="*/ 2 w 35"/>
                  <a:gd name="T5" fmla="*/ 52 h 54"/>
                  <a:gd name="T6" fmla="*/ 2 w 35"/>
                  <a:gd name="T7" fmla="*/ 52 h 54"/>
                  <a:gd name="T8" fmla="*/ 7 w 35"/>
                  <a:gd name="T9" fmla="*/ 44 h 54"/>
                  <a:gd name="T10" fmla="*/ 4 w 35"/>
                  <a:gd name="T11" fmla="*/ 48 h 54"/>
                  <a:gd name="T12" fmla="*/ 4 w 35"/>
                  <a:gd name="T13" fmla="*/ 49 h 54"/>
                  <a:gd name="T14" fmla="*/ 7 w 35"/>
                  <a:gd name="T15" fmla="*/ 44 h 54"/>
                  <a:gd name="T16" fmla="*/ 7 w 35"/>
                  <a:gd name="T17" fmla="*/ 44 h 54"/>
                  <a:gd name="T18" fmla="*/ 6 w 35"/>
                  <a:gd name="T19" fmla="*/ 43 h 54"/>
                  <a:gd name="T20" fmla="*/ 3 w 35"/>
                  <a:gd name="T21" fmla="*/ 48 h 54"/>
                  <a:gd name="T22" fmla="*/ 3 w 35"/>
                  <a:gd name="T23" fmla="*/ 48 h 54"/>
                  <a:gd name="T24" fmla="*/ 3 w 35"/>
                  <a:gd name="T25" fmla="*/ 48 h 54"/>
                  <a:gd name="T26" fmla="*/ 6 w 35"/>
                  <a:gd name="T27" fmla="*/ 43 h 54"/>
                  <a:gd name="T28" fmla="*/ 6 w 35"/>
                  <a:gd name="T29" fmla="*/ 43 h 54"/>
                  <a:gd name="T30" fmla="*/ 15 w 35"/>
                  <a:gd name="T31" fmla="*/ 30 h 54"/>
                  <a:gd name="T32" fmla="*/ 8 w 35"/>
                  <a:gd name="T33" fmla="*/ 40 h 54"/>
                  <a:gd name="T34" fmla="*/ 9 w 35"/>
                  <a:gd name="T35" fmla="*/ 40 h 54"/>
                  <a:gd name="T36" fmla="*/ 15 w 35"/>
                  <a:gd name="T37" fmla="*/ 30 h 54"/>
                  <a:gd name="T38" fmla="*/ 9 w 35"/>
                  <a:gd name="T39" fmla="*/ 40 h 54"/>
                  <a:gd name="T40" fmla="*/ 9 w 35"/>
                  <a:gd name="T41" fmla="*/ 40 h 54"/>
                  <a:gd name="T42" fmla="*/ 9 w 35"/>
                  <a:gd name="T43" fmla="*/ 40 h 54"/>
                  <a:gd name="T44" fmla="*/ 16 w 35"/>
                  <a:gd name="T45" fmla="*/ 30 h 54"/>
                  <a:gd name="T46" fmla="*/ 15 w 35"/>
                  <a:gd name="T47" fmla="*/ 30 h 54"/>
                  <a:gd name="T48" fmla="*/ 22 w 35"/>
                  <a:gd name="T49" fmla="*/ 20 h 54"/>
                  <a:gd name="T50" fmla="*/ 18 w 35"/>
                  <a:gd name="T51" fmla="*/ 25 h 54"/>
                  <a:gd name="T52" fmla="*/ 19 w 35"/>
                  <a:gd name="T53" fmla="*/ 25 h 54"/>
                  <a:gd name="T54" fmla="*/ 22 w 35"/>
                  <a:gd name="T55" fmla="*/ 20 h 54"/>
                  <a:gd name="T56" fmla="*/ 22 w 35"/>
                  <a:gd name="T57" fmla="*/ 20 h 54"/>
                  <a:gd name="T58" fmla="*/ 29 w 35"/>
                  <a:gd name="T59" fmla="*/ 10 h 54"/>
                  <a:gd name="T60" fmla="*/ 27 w 35"/>
                  <a:gd name="T61" fmla="*/ 13 h 54"/>
                  <a:gd name="T62" fmla="*/ 28 w 35"/>
                  <a:gd name="T63" fmla="*/ 11 h 54"/>
                  <a:gd name="T64" fmla="*/ 27 w 35"/>
                  <a:gd name="T65" fmla="*/ 12 h 54"/>
                  <a:gd name="T66" fmla="*/ 26 w 35"/>
                  <a:gd name="T67" fmla="*/ 14 h 54"/>
                  <a:gd name="T68" fmla="*/ 26 w 35"/>
                  <a:gd name="T69" fmla="*/ 14 h 54"/>
                  <a:gd name="T70" fmla="*/ 29 w 35"/>
                  <a:gd name="T71" fmla="*/ 10 h 54"/>
                  <a:gd name="T72" fmla="*/ 29 w 35"/>
                  <a:gd name="T73" fmla="*/ 10 h 54"/>
                  <a:gd name="T74" fmla="*/ 29 w 35"/>
                  <a:gd name="T75" fmla="*/ 10 h 54"/>
                  <a:gd name="T76" fmla="*/ 35 w 35"/>
                  <a:gd name="T77" fmla="*/ 0 h 54"/>
                  <a:gd name="T78" fmla="*/ 35 w 35"/>
                  <a:gd name="T79" fmla="*/ 0 h 54"/>
                  <a:gd name="T80" fmla="*/ 35 w 35"/>
                  <a:gd name="T8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5" h="54">
                    <a:moveTo>
                      <a:pt x="2" y="52"/>
                    </a:moveTo>
                    <a:cubicBezTo>
                      <a:pt x="1" y="53"/>
                      <a:pt x="1" y="53"/>
                      <a:pt x="0" y="54"/>
                    </a:cubicBezTo>
                    <a:cubicBezTo>
                      <a:pt x="1" y="53"/>
                      <a:pt x="1" y="53"/>
                      <a:pt x="2" y="52"/>
                    </a:cubicBezTo>
                    <a:cubicBezTo>
                      <a:pt x="2" y="52"/>
                      <a:pt x="2" y="52"/>
                      <a:pt x="2" y="52"/>
                    </a:cubicBezTo>
                    <a:moveTo>
                      <a:pt x="7" y="44"/>
                    </a:moveTo>
                    <a:cubicBezTo>
                      <a:pt x="6" y="45"/>
                      <a:pt x="5" y="47"/>
                      <a:pt x="4" y="48"/>
                    </a:cubicBezTo>
                    <a:cubicBezTo>
                      <a:pt x="4" y="48"/>
                      <a:pt x="4" y="48"/>
                      <a:pt x="4" y="49"/>
                    </a:cubicBezTo>
                    <a:cubicBezTo>
                      <a:pt x="5" y="47"/>
                      <a:pt x="6" y="45"/>
                      <a:pt x="7" y="44"/>
                    </a:cubicBezTo>
                    <a:cubicBezTo>
                      <a:pt x="7" y="44"/>
                      <a:pt x="7" y="44"/>
                      <a:pt x="7" y="44"/>
                    </a:cubicBezTo>
                    <a:moveTo>
                      <a:pt x="6" y="43"/>
                    </a:moveTo>
                    <a:cubicBezTo>
                      <a:pt x="5" y="45"/>
                      <a:pt x="4" y="47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4" y="47"/>
                      <a:pt x="5" y="46"/>
                      <a:pt x="6" y="43"/>
                    </a:cubicBezTo>
                    <a:cubicBezTo>
                      <a:pt x="6" y="43"/>
                      <a:pt x="6" y="43"/>
                      <a:pt x="6" y="43"/>
                    </a:cubicBezTo>
                    <a:moveTo>
                      <a:pt x="15" y="30"/>
                    </a:moveTo>
                    <a:cubicBezTo>
                      <a:pt x="13" y="33"/>
                      <a:pt x="10" y="37"/>
                      <a:pt x="8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1" y="37"/>
                      <a:pt x="13" y="34"/>
                      <a:pt x="15" y="30"/>
                    </a:cubicBezTo>
                    <a:cubicBezTo>
                      <a:pt x="13" y="34"/>
                      <a:pt x="11" y="37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2" y="37"/>
                      <a:pt x="14" y="33"/>
                      <a:pt x="16" y="30"/>
                    </a:cubicBezTo>
                    <a:cubicBezTo>
                      <a:pt x="15" y="30"/>
                      <a:pt x="15" y="30"/>
                      <a:pt x="15" y="30"/>
                    </a:cubicBezTo>
                    <a:moveTo>
                      <a:pt x="22" y="20"/>
                    </a:moveTo>
                    <a:cubicBezTo>
                      <a:pt x="21" y="22"/>
                      <a:pt x="20" y="23"/>
                      <a:pt x="18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3"/>
                      <a:pt x="21" y="22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moveTo>
                      <a:pt x="29" y="10"/>
                    </a:moveTo>
                    <a:cubicBezTo>
                      <a:pt x="28" y="11"/>
                      <a:pt x="28" y="12"/>
                      <a:pt x="27" y="13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7" y="12"/>
                    </a:cubicBezTo>
                    <a:cubicBezTo>
                      <a:pt x="27" y="12"/>
                      <a:pt x="26" y="13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3"/>
                      <a:pt x="28" y="11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moveTo>
                      <a:pt x="35" y="0"/>
                    </a:move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2" name="Freeform 9425"/>
              <p:cNvSpPr>
                <a:spLocks noEditPoints="1"/>
              </p:cNvSpPr>
              <p:nvPr/>
            </p:nvSpPr>
            <p:spPr bwMode="auto">
              <a:xfrm>
                <a:off x="-290" y="3120"/>
                <a:ext cx="64" cy="99"/>
              </a:xfrm>
              <a:custGeom>
                <a:avLst/>
                <a:gdLst>
                  <a:gd name="T0" fmla="*/ 2 w 27"/>
                  <a:gd name="T1" fmla="*/ 38 h 42"/>
                  <a:gd name="T2" fmla="*/ 0 w 27"/>
                  <a:gd name="T3" fmla="*/ 42 h 42"/>
                  <a:gd name="T4" fmla="*/ 0 w 27"/>
                  <a:gd name="T5" fmla="*/ 42 h 42"/>
                  <a:gd name="T6" fmla="*/ 2 w 27"/>
                  <a:gd name="T7" fmla="*/ 39 h 42"/>
                  <a:gd name="T8" fmla="*/ 2 w 27"/>
                  <a:gd name="T9" fmla="*/ 38 h 42"/>
                  <a:gd name="T10" fmla="*/ 1 w 27"/>
                  <a:gd name="T11" fmla="*/ 38 h 42"/>
                  <a:gd name="T12" fmla="*/ 1 w 27"/>
                  <a:gd name="T13" fmla="*/ 39 h 42"/>
                  <a:gd name="T14" fmla="*/ 1 w 27"/>
                  <a:gd name="T15" fmla="*/ 38 h 42"/>
                  <a:gd name="T16" fmla="*/ 1 w 27"/>
                  <a:gd name="T17" fmla="*/ 38 h 42"/>
                  <a:gd name="T18" fmla="*/ 1 w 27"/>
                  <a:gd name="T19" fmla="*/ 38 h 42"/>
                  <a:gd name="T20" fmla="*/ 7 w 27"/>
                  <a:gd name="T21" fmla="*/ 30 h 42"/>
                  <a:gd name="T22" fmla="*/ 5 w 27"/>
                  <a:gd name="T23" fmla="*/ 34 h 42"/>
                  <a:gd name="T24" fmla="*/ 5 w 27"/>
                  <a:gd name="T25" fmla="*/ 34 h 42"/>
                  <a:gd name="T26" fmla="*/ 7 w 27"/>
                  <a:gd name="T27" fmla="*/ 30 h 42"/>
                  <a:gd name="T28" fmla="*/ 7 w 27"/>
                  <a:gd name="T29" fmla="*/ 30 h 42"/>
                  <a:gd name="T30" fmla="*/ 6 w 27"/>
                  <a:gd name="T31" fmla="*/ 30 h 42"/>
                  <a:gd name="T32" fmla="*/ 4 w 27"/>
                  <a:gd name="T33" fmla="*/ 33 h 42"/>
                  <a:gd name="T34" fmla="*/ 4 w 27"/>
                  <a:gd name="T35" fmla="*/ 33 h 42"/>
                  <a:gd name="T36" fmla="*/ 7 w 27"/>
                  <a:gd name="T37" fmla="*/ 30 h 42"/>
                  <a:gd name="T38" fmla="*/ 6 w 27"/>
                  <a:gd name="T39" fmla="*/ 30 h 42"/>
                  <a:gd name="T40" fmla="*/ 16 w 27"/>
                  <a:gd name="T41" fmla="*/ 15 h 42"/>
                  <a:gd name="T42" fmla="*/ 13 w 27"/>
                  <a:gd name="T43" fmla="*/ 20 h 42"/>
                  <a:gd name="T44" fmla="*/ 13 w 27"/>
                  <a:gd name="T45" fmla="*/ 20 h 42"/>
                  <a:gd name="T46" fmla="*/ 14 w 27"/>
                  <a:gd name="T47" fmla="*/ 20 h 42"/>
                  <a:gd name="T48" fmla="*/ 17 w 27"/>
                  <a:gd name="T49" fmla="*/ 15 h 42"/>
                  <a:gd name="T50" fmla="*/ 16 w 27"/>
                  <a:gd name="T51" fmla="*/ 15 h 42"/>
                  <a:gd name="T52" fmla="*/ 24 w 27"/>
                  <a:gd name="T53" fmla="*/ 4 h 42"/>
                  <a:gd name="T54" fmla="*/ 23 w 27"/>
                  <a:gd name="T55" fmla="*/ 4 h 42"/>
                  <a:gd name="T56" fmla="*/ 20 w 27"/>
                  <a:gd name="T57" fmla="*/ 10 h 42"/>
                  <a:gd name="T58" fmla="*/ 20 w 27"/>
                  <a:gd name="T59" fmla="*/ 10 h 42"/>
                  <a:gd name="T60" fmla="*/ 22 w 27"/>
                  <a:gd name="T61" fmla="*/ 7 h 42"/>
                  <a:gd name="T62" fmla="*/ 22 w 27"/>
                  <a:gd name="T63" fmla="*/ 7 h 42"/>
                  <a:gd name="T64" fmla="*/ 24 w 27"/>
                  <a:gd name="T65" fmla="*/ 4 h 42"/>
                  <a:gd name="T66" fmla="*/ 24 w 27"/>
                  <a:gd name="T67" fmla="*/ 4 h 42"/>
                  <a:gd name="T68" fmla="*/ 24 w 27"/>
                  <a:gd name="T69" fmla="*/ 4 h 42"/>
                  <a:gd name="T70" fmla="*/ 27 w 27"/>
                  <a:gd name="T71" fmla="*/ 0 h 42"/>
                  <a:gd name="T72" fmla="*/ 27 w 27"/>
                  <a:gd name="T73" fmla="*/ 0 h 42"/>
                  <a:gd name="T74" fmla="*/ 27 w 27"/>
                  <a:gd name="T75" fmla="*/ 0 h 42"/>
                  <a:gd name="T76" fmla="*/ 27 w 27"/>
                  <a:gd name="T77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42">
                    <a:moveTo>
                      <a:pt x="2" y="38"/>
                    </a:moveTo>
                    <a:cubicBezTo>
                      <a:pt x="1" y="40"/>
                      <a:pt x="0" y="41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" y="41"/>
                      <a:pt x="1" y="40"/>
                      <a:pt x="2" y="39"/>
                    </a:cubicBezTo>
                    <a:cubicBezTo>
                      <a:pt x="2" y="38"/>
                      <a:pt x="2" y="38"/>
                      <a:pt x="2" y="38"/>
                    </a:cubicBezTo>
                    <a:moveTo>
                      <a:pt x="1" y="38"/>
                    </a:moveTo>
                    <a:cubicBezTo>
                      <a:pt x="1" y="39"/>
                      <a:pt x="1" y="39"/>
                      <a:pt x="1" y="39"/>
                    </a:cubicBezTo>
                    <a:cubicBezTo>
                      <a:pt x="1" y="39"/>
                      <a:pt x="1" y="39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moveTo>
                      <a:pt x="7" y="30"/>
                    </a:moveTo>
                    <a:cubicBezTo>
                      <a:pt x="6" y="31"/>
                      <a:pt x="6" y="33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6" y="33"/>
                      <a:pt x="7" y="31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moveTo>
                      <a:pt x="6" y="30"/>
                    </a:moveTo>
                    <a:cubicBezTo>
                      <a:pt x="6" y="31"/>
                      <a:pt x="5" y="32"/>
                      <a:pt x="4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5" y="32"/>
                      <a:pt x="6" y="31"/>
                      <a:pt x="7" y="30"/>
                    </a:cubicBezTo>
                    <a:cubicBezTo>
                      <a:pt x="7" y="30"/>
                      <a:pt x="7" y="30"/>
                      <a:pt x="6" y="30"/>
                    </a:cubicBezTo>
                    <a:moveTo>
                      <a:pt x="16" y="15"/>
                    </a:moveTo>
                    <a:cubicBezTo>
                      <a:pt x="15" y="16"/>
                      <a:pt x="14" y="18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5" y="18"/>
                      <a:pt x="16" y="17"/>
                      <a:pt x="17" y="15"/>
                    </a:cubicBezTo>
                    <a:cubicBezTo>
                      <a:pt x="16" y="15"/>
                      <a:pt x="16" y="15"/>
                      <a:pt x="16" y="15"/>
                    </a:cubicBezTo>
                    <a:moveTo>
                      <a:pt x="24" y="4"/>
                    </a:moveTo>
                    <a:cubicBezTo>
                      <a:pt x="24" y="4"/>
                      <a:pt x="24" y="4"/>
                      <a:pt x="23" y="4"/>
                    </a:cubicBezTo>
                    <a:cubicBezTo>
                      <a:pt x="22" y="6"/>
                      <a:pt x="21" y="8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9"/>
                      <a:pt x="21" y="8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3" y="6"/>
                      <a:pt x="24" y="5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3" name="Freeform 9426"/>
              <p:cNvSpPr>
                <a:spLocks/>
              </p:cNvSpPr>
              <p:nvPr/>
            </p:nvSpPr>
            <p:spPr bwMode="auto">
              <a:xfrm>
                <a:off x="-302" y="3224"/>
                <a:ext cx="7" cy="11"/>
              </a:xfrm>
              <a:custGeom>
                <a:avLst/>
                <a:gdLst>
                  <a:gd name="T0" fmla="*/ 3 w 3"/>
                  <a:gd name="T1" fmla="*/ 0 h 5"/>
                  <a:gd name="T2" fmla="*/ 3 w 3"/>
                  <a:gd name="T3" fmla="*/ 1 h 5"/>
                  <a:gd name="T4" fmla="*/ 0 w 3"/>
                  <a:gd name="T5" fmla="*/ 5 h 5"/>
                  <a:gd name="T6" fmla="*/ 3 w 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1" y="3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4" name="Freeform 9427"/>
              <p:cNvSpPr>
                <a:spLocks noEditPoints="1"/>
              </p:cNvSpPr>
              <p:nvPr/>
            </p:nvSpPr>
            <p:spPr bwMode="auto">
              <a:xfrm>
                <a:off x="-730" y="3634"/>
                <a:ext cx="159" cy="286"/>
              </a:xfrm>
              <a:custGeom>
                <a:avLst/>
                <a:gdLst>
                  <a:gd name="T0" fmla="*/ 0 w 67"/>
                  <a:gd name="T1" fmla="*/ 121 h 121"/>
                  <a:gd name="T2" fmla="*/ 5 w 67"/>
                  <a:gd name="T3" fmla="*/ 110 h 121"/>
                  <a:gd name="T4" fmla="*/ 0 w 67"/>
                  <a:gd name="T5" fmla="*/ 121 h 121"/>
                  <a:gd name="T6" fmla="*/ 5 w 67"/>
                  <a:gd name="T7" fmla="*/ 110 h 121"/>
                  <a:gd name="T8" fmla="*/ 5 w 67"/>
                  <a:gd name="T9" fmla="*/ 110 h 121"/>
                  <a:gd name="T10" fmla="*/ 12 w 67"/>
                  <a:gd name="T11" fmla="*/ 98 h 121"/>
                  <a:gd name="T12" fmla="*/ 12 w 67"/>
                  <a:gd name="T13" fmla="*/ 98 h 121"/>
                  <a:gd name="T14" fmla="*/ 12 w 67"/>
                  <a:gd name="T15" fmla="*/ 97 h 121"/>
                  <a:gd name="T16" fmla="*/ 14 w 67"/>
                  <a:gd name="T17" fmla="*/ 94 h 121"/>
                  <a:gd name="T18" fmla="*/ 14 w 67"/>
                  <a:gd name="T19" fmla="*/ 94 h 121"/>
                  <a:gd name="T20" fmla="*/ 21 w 67"/>
                  <a:gd name="T21" fmla="*/ 80 h 121"/>
                  <a:gd name="T22" fmla="*/ 21 w 67"/>
                  <a:gd name="T23" fmla="*/ 80 h 121"/>
                  <a:gd name="T24" fmla="*/ 22 w 67"/>
                  <a:gd name="T25" fmla="*/ 79 h 121"/>
                  <a:gd name="T26" fmla="*/ 24 w 67"/>
                  <a:gd name="T27" fmla="*/ 76 h 121"/>
                  <a:gd name="T28" fmla="*/ 25 w 67"/>
                  <a:gd name="T29" fmla="*/ 74 h 121"/>
                  <a:gd name="T30" fmla="*/ 30 w 67"/>
                  <a:gd name="T31" fmla="*/ 66 h 121"/>
                  <a:gd name="T32" fmla="*/ 30 w 67"/>
                  <a:gd name="T33" fmla="*/ 66 h 121"/>
                  <a:gd name="T34" fmla="*/ 31 w 67"/>
                  <a:gd name="T35" fmla="*/ 63 h 121"/>
                  <a:gd name="T36" fmla="*/ 32 w 67"/>
                  <a:gd name="T37" fmla="*/ 62 h 121"/>
                  <a:gd name="T38" fmla="*/ 33 w 67"/>
                  <a:gd name="T39" fmla="*/ 59 h 121"/>
                  <a:gd name="T40" fmla="*/ 35 w 67"/>
                  <a:gd name="T41" fmla="*/ 57 h 121"/>
                  <a:gd name="T42" fmla="*/ 35 w 67"/>
                  <a:gd name="T43" fmla="*/ 57 h 121"/>
                  <a:gd name="T44" fmla="*/ 37 w 67"/>
                  <a:gd name="T45" fmla="*/ 52 h 121"/>
                  <a:gd name="T46" fmla="*/ 41 w 67"/>
                  <a:gd name="T47" fmla="*/ 46 h 121"/>
                  <a:gd name="T48" fmla="*/ 42 w 67"/>
                  <a:gd name="T49" fmla="*/ 45 h 121"/>
                  <a:gd name="T50" fmla="*/ 46 w 67"/>
                  <a:gd name="T51" fmla="*/ 38 h 121"/>
                  <a:gd name="T52" fmla="*/ 46 w 67"/>
                  <a:gd name="T53" fmla="*/ 38 h 121"/>
                  <a:gd name="T54" fmla="*/ 48 w 67"/>
                  <a:gd name="T55" fmla="*/ 33 h 121"/>
                  <a:gd name="T56" fmla="*/ 53 w 67"/>
                  <a:gd name="T57" fmla="*/ 25 h 121"/>
                  <a:gd name="T58" fmla="*/ 53 w 67"/>
                  <a:gd name="T59" fmla="*/ 25 h 121"/>
                  <a:gd name="T60" fmla="*/ 53 w 67"/>
                  <a:gd name="T61" fmla="*/ 24 h 121"/>
                  <a:gd name="T62" fmla="*/ 53 w 67"/>
                  <a:gd name="T63" fmla="*/ 24 h 121"/>
                  <a:gd name="T64" fmla="*/ 55 w 67"/>
                  <a:gd name="T65" fmla="*/ 21 h 121"/>
                  <a:gd name="T66" fmla="*/ 59 w 67"/>
                  <a:gd name="T67" fmla="*/ 14 h 121"/>
                  <a:gd name="T68" fmla="*/ 59 w 67"/>
                  <a:gd name="T69" fmla="*/ 14 h 121"/>
                  <a:gd name="T70" fmla="*/ 62 w 67"/>
                  <a:gd name="T71" fmla="*/ 9 h 121"/>
                  <a:gd name="T72" fmla="*/ 62 w 67"/>
                  <a:gd name="T73" fmla="*/ 9 h 121"/>
                  <a:gd name="T74" fmla="*/ 62 w 67"/>
                  <a:gd name="T75" fmla="*/ 9 h 121"/>
                  <a:gd name="T76" fmla="*/ 63 w 67"/>
                  <a:gd name="T77" fmla="*/ 8 h 121"/>
                  <a:gd name="T78" fmla="*/ 63 w 67"/>
                  <a:gd name="T79" fmla="*/ 7 h 121"/>
                  <a:gd name="T80" fmla="*/ 65 w 67"/>
                  <a:gd name="T81" fmla="*/ 4 h 121"/>
                  <a:gd name="T82" fmla="*/ 65 w 67"/>
                  <a:gd name="T83" fmla="*/ 4 h 121"/>
                  <a:gd name="T84" fmla="*/ 65 w 67"/>
                  <a:gd name="T85" fmla="*/ 4 h 121"/>
                  <a:gd name="T86" fmla="*/ 65 w 67"/>
                  <a:gd name="T87" fmla="*/ 3 h 121"/>
                  <a:gd name="T88" fmla="*/ 67 w 67"/>
                  <a:gd name="T89" fmla="*/ 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7" h="121"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moveTo>
                      <a:pt x="5" y="110"/>
                    </a:moveTo>
                    <a:cubicBezTo>
                      <a:pt x="5" y="111"/>
                      <a:pt x="4" y="112"/>
                      <a:pt x="4" y="113"/>
                    </a:cubicBezTo>
                    <a:cubicBezTo>
                      <a:pt x="3" y="115"/>
                      <a:pt x="1" y="118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" y="118"/>
                      <a:pt x="3" y="115"/>
                      <a:pt x="4" y="113"/>
                    </a:cubicBezTo>
                    <a:cubicBezTo>
                      <a:pt x="4" y="112"/>
                      <a:pt x="5" y="111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moveTo>
                      <a:pt x="7" y="107"/>
                    </a:moveTo>
                    <a:cubicBezTo>
                      <a:pt x="6" y="108"/>
                      <a:pt x="6" y="109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6" y="109"/>
                      <a:pt x="6" y="108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moveTo>
                      <a:pt x="12" y="98"/>
                    </a:moveTo>
                    <a:cubicBezTo>
                      <a:pt x="10" y="101"/>
                      <a:pt x="9" y="104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9" y="104"/>
                      <a:pt x="10" y="101"/>
                      <a:pt x="12" y="98"/>
                    </a:cubicBezTo>
                    <a:cubicBezTo>
                      <a:pt x="12" y="98"/>
                      <a:pt x="12" y="98"/>
                      <a:pt x="12" y="98"/>
                    </a:cubicBezTo>
                    <a:moveTo>
                      <a:pt x="14" y="94"/>
                    </a:moveTo>
                    <a:cubicBezTo>
                      <a:pt x="13" y="95"/>
                      <a:pt x="13" y="96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13" y="96"/>
                      <a:pt x="13" y="95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8" y="86"/>
                    </a:moveTo>
                    <a:cubicBezTo>
                      <a:pt x="17" y="89"/>
                      <a:pt x="15" y="91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5" y="91"/>
                      <a:pt x="17" y="89"/>
                      <a:pt x="18" y="86"/>
                    </a:cubicBezTo>
                    <a:cubicBezTo>
                      <a:pt x="18" y="86"/>
                      <a:pt x="18" y="86"/>
                      <a:pt x="18" y="86"/>
                    </a:cubicBezTo>
                    <a:moveTo>
                      <a:pt x="21" y="80"/>
                    </a:moveTo>
                    <a:cubicBezTo>
                      <a:pt x="21" y="82"/>
                      <a:pt x="20" y="83"/>
                      <a:pt x="19" y="85"/>
                    </a:cubicBezTo>
                    <a:cubicBezTo>
                      <a:pt x="19" y="85"/>
                      <a:pt x="19" y="85"/>
                      <a:pt x="19" y="85"/>
                    </a:cubicBezTo>
                    <a:cubicBezTo>
                      <a:pt x="20" y="83"/>
                      <a:pt x="21" y="82"/>
                      <a:pt x="21" y="80"/>
                    </a:cubicBezTo>
                    <a:cubicBezTo>
                      <a:pt x="21" y="80"/>
                      <a:pt x="21" y="80"/>
                      <a:pt x="21" y="80"/>
                    </a:cubicBezTo>
                    <a:moveTo>
                      <a:pt x="24" y="76"/>
                    </a:moveTo>
                    <a:cubicBezTo>
                      <a:pt x="23" y="77"/>
                      <a:pt x="23" y="78"/>
                      <a:pt x="22" y="79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3" y="78"/>
                      <a:pt x="23" y="77"/>
                      <a:pt x="24" y="76"/>
                    </a:cubicBezTo>
                    <a:cubicBezTo>
                      <a:pt x="24" y="76"/>
                      <a:pt x="24" y="76"/>
                      <a:pt x="24" y="76"/>
                    </a:cubicBezTo>
                    <a:moveTo>
                      <a:pt x="27" y="70"/>
                    </a:moveTo>
                    <a:cubicBezTo>
                      <a:pt x="26" y="72"/>
                      <a:pt x="26" y="73"/>
                      <a:pt x="25" y="74"/>
                    </a:cubicBezTo>
                    <a:cubicBezTo>
                      <a:pt x="25" y="74"/>
                      <a:pt x="25" y="74"/>
                      <a:pt x="25" y="74"/>
                    </a:cubicBezTo>
                    <a:cubicBezTo>
                      <a:pt x="26" y="73"/>
                      <a:pt x="26" y="72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moveTo>
                      <a:pt x="30" y="66"/>
                    </a:moveTo>
                    <a:cubicBezTo>
                      <a:pt x="29" y="67"/>
                      <a:pt x="28" y="68"/>
                      <a:pt x="28" y="69"/>
                    </a:cubicBezTo>
                    <a:cubicBezTo>
                      <a:pt x="28" y="69"/>
                      <a:pt x="28" y="69"/>
                      <a:pt x="28" y="69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0" y="66"/>
                      <a:pt x="30" y="66"/>
                      <a:pt x="30" y="66"/>
                    </a:cubicBezTo>
                    <a:moveTo>
                      <a:pt x="32" y="62"/>
                    </a:moveTo>
                    <a:cubicBezTo>
                      <a:pt x="31" y="62"/>
                      <a:pt x="31" y="63"/>
                      <a:pt x="31" y="63"/>
                    </a:cubicBezTo>
                    <a:cubicBezTo>
                      <a:pt x="31" y="63"/>
                      <a:pt x="31" y="63"/>
                      <a:pt x="31" y="63"/>
                    </a:cubicBezTo>
                    <a:cubicBezTo>
                      <a:pt x="31" y="63"/>
                      <a:pt x="31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moveTo>
                      <a:pt x="34" y="58"/>
                    </a:moveTo>
                    <a:cubicBezTo>
                      <a:pt x="34" y="58"/>
                      <a:pt x="34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4" y="59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moveTo>
                      <a:pt x="35" y="57"/>
                    </a:moveTo>
                    <a:cubicBezTo>
                      <a:pt x="34" y="57"/>
                      <a:pt x="34" y="57"/>
                      <a:pt x="34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4" y="57"/>
                      <a:pt x="34" y="57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moveTo>
                      <a:pt x="41" y="46"/>
                    </a:moveTo>
                    <a:cubicBezTo>
                      <a:pt x="40" y="48"/>
                      <a:pt x="38" y="50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38" y="50"/>
                      <a:pt x="40" y="48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moveTo>
                      <a:pt x="42" y="45"/>
                    </a:move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moveTo>
                      <a:pt x="46" y="38"/>
                    </a:moveTo>
                    <a:cubicBezTo>
                      <a:pt x="45" y="39"/>
                      <a:pt x="44" y="41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4" y="41"/>
                      <a:pt x="45" y="39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moveTo>
                      <a:pt x="53" y="25"/>
                    </a:moveTo>
                    <a:cubicBezTo>
                      <a:pt x="51" y="27"/>
                      <a:pt x="50" y="30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50" y="30"/>
                      <a:pt x="51" y="27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5"/>
                    </a:move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4"/>
                    </a:moveTo>
                    <a:cubicBezTo>
                      <a:pt x="53" y="24"/>
                      <a:pt x="53" y="24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moveTo>
                      <a:pt x="59" y="14"/>
                    </a:moveTo>
                    <a:cubicBezTo>
                      <a:pt x="58" y="16"/>
                      <a:pt x="57" y="19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7" y="19"/>
                      <a:pt x="58" y="16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60" y="13"/>
                    </a:moveTo>
                    <a:cubicBezTo>
                      <a:pt x="60" y="13"/>
                      <a:pt x="60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60" y="14"/>
                      <a:pt x="60" y="13"/>
                      <a:pt x="60" y="13"/>
                    </a:cubicBezTo>
                    <a:cubicBezTo>
                      <a:pt x="60" y="13"/>
                      <a:pt x="60" y="13"/>
                      <a:pt x="60" y="13"/>
                    </a:cubicBezTo>
                    <a:moveTo>
                      <a:pt x="62" y="9"/>
                    </a:move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moveTo>
                      <a:pt x="63" y="8"/>
                    </a:moveTo>
                    <a:cubicBezTo>
                      <a:pt x="63" y="8"/>
                      <a:pt x="63" y="8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3" y="8"/>
                      <a:pt x="63" y="8"/>
                      <a:pt x="63" y="8"/>
                    </a:cubicBezTo>
                    <a:cubicBezTo>
                      <a:pt x="63" y="8"/>
                      <a:pt x="63" y="8"/>
                      <a:pt x="63" y="8"/>
                    </a:cubicBezTo>
                    <a:moveTo>
                      <a:pt x="65" y="5"/>
                    </a:moveTo>
                    <a:cubicBezTo>
                      <a:pt x="64" y="5"/>
                      <a:pt x="64" y="6"/>
                      <a:pt x="63" y="7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64" y="6"/>
                      <a:pt x="64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moveTo>
                      <a:pt x="65" y="4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5" y="3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moveTo>
                      <a:pt x="67" y="0"/>
                    </a:move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1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5" name="Freeform 9428"/>
              <p:cNvSpPr>
                <a:spLocks noEditPoints="1"/>
              </p:cNvSpPr>
              <p:nvPr/>
            </p:nvSpPr>
            <p:spPr bwMode="auto">
              <a:xfrm>
                <a:off x="-583" y="3651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6" name="Freeform 9429"/>
              <p:cNvSpPr>
                <a:spLocks noEditPoints="1"/>
              </p:cNvSpPr>
              <p:nvPr/>
            </p:nvSpPr>
            <p:spPr bwMode="auto">
              <a:xfrm>
                <a:off x="-604" y="36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7" name="Freeform 9430"/>
              <p:cNvSpPr>
                <a:spLocks noEditPoints="1"/>
              </p:cNvSpPr>
              <p:nvPr/>
            </p:nvSpPr>
            <p:spPr bwMode="auto">
              <a:xfrm>
                <a:off x="-604" y="36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8" name="Freeform 9431"/>
              <p:cNvSpPr>
                <a:spLocks noEditPoints="1"/>
              </p:cNvSpPr>
              <p:nvPr/>
            </p:nvSpPr>
            <p:spPr bwMode="auto">
              <a:xfrm>
                <a:off x="-730" y="3634"/>
                <a:ext cx="159" cy="286"/>
              </a:xfrm>
              <a:custGeom>
                <a:avLst/>
                <a:gdLst>
                  <a:gd name="T0" fmla="*/ 0 w 67"/>
                  <a:gd name="T1" fmla="*/ 121 h 121"/>
                  <a:gd name="T2" fmla="*/ 0 w 67"/>
                  <a:gd name="T3" fmla="*/ 121 h 121"/>
                  <a:gd name="T4" fmla="*/ 5 w 67"/>
                  <a:gd name="T5" fmla="*/ 110 h 121"/>
                  <a:gd name="T6" fmla="*/ 5 w 67"/>
                  <a:gd name="T7" fmla="*/ 110 h 121"/>
                  <a:gd name="T8" fmla="*/ 5 w 67"/>
                  <a:gd name="T9" fmla="*/ 110 h 121"/>
                  <a:gd name="T10" fmla="*/ 7 w 67"/>
                  <a:gd name="T11" fmla="*/ 107 h 121"/>
                  <a:gd name="T12" fmla="*/ 7 w 67"/>
                  <a:gd name="T13" fmla="*/ 107 h 121"/>
                  <a:gd name="T14" fmla="*/ 12 w 67"/>
                  <a:gd name="T15" fmla="*/ 97 h 121"/>
                  <a:gd name="T16" fmla="*/ 12 w 67"/>
                  <a:gd name="T17" fmla="*/ 98 h 121"/>
                  <a:gd name="T18" fmla="*/ 12 w 67"/>
                  <a:gd name="T19" fmla="*/ 97 h 121"/>
                  <a:gd name="T20" fmla="*/ 14 w 67"/>
                  <a:gd name="T21" fmla="*/ 94 h 121"/>
                  <a:gd name="T22" fmla="*/ 14 w 67"/>
                  <a:gd name="T23" fmla="*/ 94 h 121"/>
                  <a:gd name="T24" fmla="*/ 19 w 67"/>
                  <a:gd name="T25" fmla="*/ 85 h 121"/>
                  <a:gd name="T26" fmla="*/ 18 w 67"/>
                  <a:gd name="T27" fmla="*/ 86 h 121"/>
                  <a:gd name="T28" fmla="*/ 19 w 67"/>
                  <a:gd name="T29" fmla="*/ 85 h 121"/>
                  <a:gd name="T30" fmla="*/ 21 w 67"/>
                  <a:gd name="T31" fmla="*/ 80 h 121"/>
                  <a:gd name="T32" fmla="*/ 22 w 67"/>
                  <a:gd name="T33" fmla="*/ 79 h 121"/>
                  <a:gd name="T34" fmla="*/ 25 w 67"/>
                  <a:gd name="T35" fmla="*/ 74 h 121"/>
                  <a:gd name="T36" fmla="*/ 24 w 67"/>
                  <a:gd name="T37" fmla="*/ 76 h 121"/>
                  <a:gd name="T38" fmla="*/ 24 w 67"/>
                  <a:gd name="T39" fmla="*/ 75 h 121"/>
                  <a:gd name="T40" fmla="*/ 25 w 67"/>
                  <a:gd name="T41" fmla="*/ 74 h 121"/>
                  <a:gd name="T42" fmla="*/ 27 w 67"/>
                  <a:gd name="T43" fmla="*/ 70 h 121"/>
                  <a:gd name="T44" fmla="*/ 28 w 67"/>
                  <a:gd name="T45" fmla="*/ 69 h 121"/>
                  <a:gd name="T46" fmla="*/ 31 w 67"/>
                  <a:gd name="T47" fmla="*/ 63 h 121"/>
                  <a:gd name="T48" fmla="*/ 30 w 67"/>
                  <a:gd name="T49" fmla="*/ 66 h 121"/>
                  <a:gd name="T50" fmla="*/ 31 w 67"/>
                  <a:gd name="T51" fmla="*/ 63 h 121"/>
                  <a:gd name="T52" fmla="*/ 32 w 67"/>
                  <a:gd name="T53" fmla="*/ 62 h 121"/>
                  <a:gd name="T54" fmla="*/ 33 w 67"/>
                  <a:gd name="T55" fmla="*/ 59 h 121"/>
                  <a:gd name="T56" fmla="*/ 34 w 67"/>
                  <a:gd name="T57" fmla="*/ 57 h 121"/>
                  <a:gd name="T58" fmla="*/ 34 w 67"/>
                  <a:gd name="T59" fmla="*/ 58 h 121"/>
                  <a:gd name="T60" fmla="*/ 34 w 67"/>
                  <a:gd name="T61" fmla="*/ 57 h 121"/>
                  <a:gd name="T62" fmla="*/ 35 w 67"/>
                  <a:gd name="T63" fmla="*/ 57 h 121"/>
                  <a:gd name="T64" fmla="*/ 37 w 67"/>
                  <a:gd name="T65" fmla="*/ 52 h 121"/>
                  <a:gd name="T66" fmla="*/ 42 w 67"/>
                  <a:gd name="T67" fmla="*/ 45 h 121"/>
                  <a:gd name="T68" fmla="*/ 41 w 67"/>
                  <a:gd name="T69" fmla="*/ 46 h 121"/>
                  <a:gd name="T70" fmla="*/ 42 w 67"/>
                  <a:gd name="T71" fmla="*/ 45 h 121"/>
                  <a:gd name="T72" fmla="*/ 42 w 67"/>
                  <a:gd name="T73" fmla="*/ 45 h 121"/>
                  <a:gd name="T74" fmla="*/ 43 w 67"/>
                  <a:gd name="T75" fmla="*/ 42 h 121"/>
                  <a:gd name="T76" fmla="*/ 48 w 67"/>
                  <a:gd name="T77" fmla="*/ 33 h 121"/>
                  <a:gd name="T78" fmla="*/ 46 w 67"/>
                  <a:gd name="T79" fmla="*/ 38 h 121"/>
                  <a:gd name="T80" fmla="*/ 48 w 67"/>
                  <a:gd name="T81" fmla="*/ 33 h 121"/>
                  <a:gd name="T82" fmla="*/ 53 w 67"/>
                  <a:gd name="T83" fmla="*/ 24 h 121"/>
                  <a:gd name="T84" fmla="*/ 55 w 67"/>
                  <a:gd name="T85" fmla="*/ 21 h 121"/>
                  <a:gd name="T86" fmla="*/ 59 w 67"/>
                  <a:gd name="T87" fmla="*/ 14 h 121"/>
                  <a:gd name="T88" fmla="*/ 59 w 67"/>
                  <a:gd name="T89" fmla="*/ 14 h 121"/>
                  <a:gd name="T90" fmla="*/ 59 w 67"/>
                  <a:gd name="T91" fmla="*/ 14 h 121"/>
                  <a:gd name="T92" fmla="*/ 60 w 67"/>
                  <a:gd name="T93" fmla="*/ 13 h 121"/>
                  <a:gd name="T94" fmla="*/ 62 w 67"/>
                  <a:gd name="T95" fmla="*/ 9 h 121"/>
                  <a:gd name="T96" fmla="*/ 65 w 67"/>
                  <a:gd name="T97" fmla="*/ 4 h 121"/>
                  <a:gd name="T98" fmla="*/ 65 w 67"/>
                  <a:gd name="T99" fmla="*/ 5 h 121"/>
                  <a:gd name="T100" fmla="*/ 65 w 67"/>
                  <a:gd name="T101" fmla="*/ 4 h 121"/>
                  <a:gd name="T102" fmla="*/ 65 w 67"/>
                  <a:gd name="T103" fmla="*/ 4 h 121"/>
                  <a:gd name="T104" fmla="*/ 65 w 67"/>
                  <a:gd name="T105" fmla="*/ 4 h 121"/>
                  <a:gd name="T106" fmla="*/ 67 w 67"/>
                  <a:gd name="T107" fmla="*/ 1 h 121"/>
                  <a:gd name="T108" fmla="*/ 65 w 67"/>
                  <a:gd name="T109" fmla="*/ 3 h 121"/>
                  <a:gd name="T110" fmla="*/ 67 w 67"/>
                  <a:gd name="T111" fmla="*/ 1 h 121"/>
                  <a:gd name="T112" fmla="*/ 67 w 67"/>
                  <a:gd name="T113" fmla="*/ 0 h 121"/>
                  <a:gd name="T114" fmla="*/ 67 w 67"/>
                  <a:gd name="T115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7" h="121"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moveTo>
                      <a:pt x="5" y="110"/>
                    </a:move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moveTo>
                      <a:pt x="7" y="107"/>
                    </a:move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moveTo>
                      <a:pt x="12" y="97"/>
                    </a:moveTo>
                    <a:cubicBezTo>
                      <a:pt x="12" y="98"/>
                      <a:pt x="12" y="98"/>
                      <a:pt x="12" y="98"/>
                    </a:cubicBezTo>
                    <a:cubicBezTo>
                      <a:pt x="12" y="98"/>
                      <a:pt x="12" y="98"/>
                      <a:pt x="12" y="98"/>
                    </a:cubicBezTo>
                    <a:cubicBezTo>
                      <a:pt x="12" y="98"/>
                      <a:pt x="12" y="98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moveTo>
                      <a:pt x="14" y="94"/>
                    </a:move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9" y="85"/>
                    </a:moveTo>
                    <a:cubicBezTo>
                      <a:pt x="19" y="85"/>
                      <a:pt x="18" y="86"/>
                      <a:pt x="18" y="86"/>
                    </a:cubicBezTo>
                    <a:cubicBezTo>
                      <a:pt x="18" y="86"/>
                      <a:pt x="18" y="86"/>
                      <a:pt x="18" y="86"/>
                    </a:cubicBezTo>
                    <a:cubicBezTo>
                      <a:pt x="18" y="86"/>
                      <a:pt x="19" y="85"/>
                      <a:pt x="19" y="85"/>
                    </a:cubicBezTo>
                    <a:cubicBezTo>
                      <a:pt x="19" y="85"/>
                      <a:pt x="19" y="85"/>
                      <a:pt x="19" y="85"/>
                    </a:cubicBezTo>
                    <a:moveTo>
                      <a:pt x="22" y="79"/>
                    </a:moveTo>
                    <a:cubicBezTo>
                      <a:pt x="22" y="80"/>
                      <a:pt x="22" y="80"/>
                      <a:pt x="21" y="80"/>
                    </a:cubicBezTo>
                    <a:cubicBezTo>
                      <a:pt x="21" y="80"/>
                      <a:pt x="21" y="80"/>
                      <a:pt x="21" y="80"/>
                    </a:cubicBezTo>
                    <a:cubicBezTo>
                      <a:pt x="22" y="80"/>
                      <a:pt x="22" y="80"/>
                      <a:pt x="22" y="79"/>
                    </a:cubicBezTo>
                    <a:cubicBezTo>
                      <a:pt x="22" y="79"/>
                      <a:pt x="22" y="79"/>
                      <a:pt x="22" y="79"/>
                    </a:cubicBezTo>
                    <a:moveTo>
                      <a:pt x="25" y="74"/>
                    </a:moveTo>
                    <a:cubicBezTo>
                      <a:pt x="25" y="74"/>
                      <a:pt x="25" y="75"/>
                      <a:pt x="24" y="75"/>
                    </a:cubicBezTo>
                    <a:cubicBezTo>
                      <a:pt x="24" y="75"/>
                      <a:pt x="24" y="76"/>
                      <a:pt x="24" y="76"/>
                    </a:cubicBezTo>
                    <a:cubicBezTo>
                      <a:pt x="24" y="76"/>
                      <a:pt x="24" y="76"/>
                      <a:pt x="24" y="76"/>
                    </a:cubicBezTo>
                    <a:cubicBezTo>
                      <a:pt x="24" y="76"/>
                      <a:pt x="24" y="75"/>
                      <a:pt x="24" y="75"/>
                    </a:cubicBezTo>
                    <a:cubicBezTo>
                      <a:pt x="25" y="75"/>
                      <a:pt x="25" y="74"/>
                      <a:pt x="25" y="74"/>
                    </a:cubicBezTo>
                    <a:cubicBezTo>
                      <a:pt x="25" y="74"/>
                      <a:pt x="25" y="74"/>
                      <a:pt x="25" y="74"/>
                    </a:cubicBezTo>
                    <a:moveTo>
                      <a:pt x="28" y="69"/>
                    </a:moveTo>
                    <a:cubicBezTo>
                      <a:pt x="27" y="70"/>
                      <a:pt x="27" y="70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cubicBezTo>
                      <a:pt x="27" y="70"/>
                      <a:pt x="27" y="70"/>
                      <a:pt x="28" y="69"/>
                    </a:cubicBezTo>
                    <a:cubicBezTo>
                      <a:pt x="28" y="69"/>
                      <a:pt x="28" y="69"/>
                      <a:pt x="28" y="69"/>
                    </a:cubicBezTo>
                    <a:moveTo>
                      <a:pt x="31" y="63"/>
                    </a:moveTo>
                    <a:cubicBezTo>
                      <a:pt x="31" y="64"/>
                      <a:pt x="30" y="65"/>
                      <a:pt x="30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0" y="65"/>
                      <a:pt x="31" y="64"/>
                      <a:pt x="31" y="63"/>
                    </a:cubicBezTo>
                    <a:cubicBezTo>
                      <a:pt x="31" y="63"/>
                      <a:pt x="31" y="63"/>
                      <a:pt x="31" y="63"/>
                    </a:cubicBezTo>
                    <a:moveTo>
                      <a:pt x="33" y="59"/>
                    </a:moveTo>
                    <a:cubicBezTo>
                      <a:pt x="33" y="60"/>
                      <a:pt x="32" y="61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2" y="61"/>
                      <a:pt x="33" y="60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moveTo>
                      <a:pt x="34" y="57"/>
                    </a:move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7"/>
                    </a:cubicBezTo>
                    <a:cubicBezTo>
                      <a:pt x="34" y="57"/>
                      <a:pt x="34" y="57"/>
                      <a:pt x="34" y="57"/>
                    </a:cubicBezTo>
                    <a:moveTo>
                      <a:pt x="37" y="52"/>
                    </a:moveTo>
                    <a:cubicBezTo>
                      <a:pt x="36" y="54"/>
                      <a:pt x="35" y="55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5" y="55"/>
                      <a:pt x="36" y="54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moveTo>
                      <a:pt x="42" y="45"/>
                    </a:moveTo>
                    <a:cubicBezTo>
                      <a:pt x="41" y="45"/>
                      <a:pt x="41" y="45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1" y="45"/>
                      <a:pt x="41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moveTo>
                      <a:pt x="43" y="42"/>
                    </a:moveTo>
                    <a:cubicBezTo>
                      <a:pt x="42" y="43"/>
                      <a:pt x="42" y="44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4"/>
                      <a:pt x="42" y="43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moveTo>
                      <a:pt x="48" y="33"/>
                    </a:moveTo>
                    <a:cubicBezTo>
                      <a:pt x="47" y="35"/>
                      <a:pt x="47" y="36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7" y="36"/>
                      <a:pt x="47" y="35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moveTo>
                      <a:pt x="55" y="21"/>
                    </a:moveTo>
                    <a:cubicBezTo>
                      <a:pt x="55" y="22"/>
                      <a:pt x="54" y="23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4" y="23"/>
                      <a:pt x="55" y="22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moveTo>
                      <a:pt x="59" y="14"/>
                    </a:move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62" y="9"/>
                    </a:moveTo>
                    <a:cubicBezTo>
                      <a:pt x="61" y="11"/>
                      <a:pt x="61" y="12"/>
                      <a:pt x="60" y="13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1" y="12"/>
                      <a:pt x="61" y="11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moveTo>
                      <a:pt x="65" y="4"/>
                    </a:moveTo>
                    <a:cubicBezTo>
                      <a:pt x="65" y="4"/>
                      <a:pt x="65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5" y="5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5" y="4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7" y="1"/>
                    </a:moveTo>
                    <a:cubicBezTo>
                      <a:pt x="66" y="2"/>
                      <a:pt x="66" y="3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6" y="3"/>
                      <a:pt x="66" y="2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moveTo>
                      <a:pt x="67" y="0"/>
                    </a:move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9" name="Freeform 9432"/>
              <p:cNvSpPr>
                <a:spLocks noEditPoints="1"/>
              </p:cNvSpPr>
              <p:nvPr/>
            </p:nvSpPr>
            <p:spPr bwMode="auto">
              <a:xfrm>
                <a:off x="-722" y="3868"/>
                <a:ext cx="28" cy="43"/>
              </a:xfrm>
              <a:custGeom>
                <a:avLst/>
                <a:gdLst>
                  <a:gd name="T0" fmla="*/ 4 w 12"/>
                  <a:gd name="T1" fmla="*/ 12 h 18"/>
                  <a:gd name="T2" fmla="*/ 0 w 12"/>
                  <a:gd name="T3" fmla="*/ 18 h 18"/>
                  <a:gd name="T4" fmla="*/ 0 w 12"/>
                  <a:gd name="T5" fmla="*/ 18 h 18"/>
                  <a:gd name="T6" fmla="*/ 0 w 12"/>
                  <a:gd name="T7" fmla="*/ 18 h 18"/>
                  <a:gd name="T8" fmla="*/ 4 w 12"/>
                  <a:gd name="T9" fmla="*/ 12 h 18"/>
                  <a:gd name="T10" fmla="*/ 4 w 12"/>
                  <a:gd name="T11" fmla="*/ 12 h 18"/>
                  <a:gd name="T12" fmla="*/ 6 w 12"/>
                  <a:gd name="T13" fmla="*/ 9 h 18"/>
                  <a:gd name="T14" fmla="*/ 4 w 12"/>
                  <a:gd name="T15" fmla="*/ 12 h 18"/>
                  <a:gd name="T16" fmla="*/ 4 w 12"/>
                  <a:gd name="T17" fmla="*/ 12 h 18"/>
                  <a:gd name="T18" fmla="*/ 6 w 12"/>
                  <a:gd name="T19" fmla="*/ 9 h 18"/>
                  <a:gd name="T20" fmla="*/ 6 w 12"/>
                  <a:gd name="T21" fmla="*/ 9 h 18"/>
                  <a:gd name="T22" fmla="*/ 12 w 12"/>
                  <a:gd name="T23" fmla="*/ 0 h 18"/>
                  <a:gd name="T24" fmla="*/ 6 w 12"/>
                  <a:gd name="T25" fmla="*/ 9 h 18"/>
                  <a:gd name="T26" fmla="*/ 6 w 12"/>
                  <a:gd name="T27" fmla="*/ 9 h 18"/>
                  <a:gd name="T28" fmla="*/ 12 w 12"/>
                  <a:gd name="T29" fmla="*/ 0 h 18"/>
                  <a:gd name="T30" fmla="*/ 12 w 12"/>
                  <a:gd name="T31" fmla="*/ 0 h 18"/>
                  <a:gd name="T32" fmla="*/ 12 w 12"/>
                  <a:gd name="T33" fmla="*/ 0 h 18"/>
                  <a:gd name="T34" fmla="*/ 12 w 12"/>
                  <a:gd name="T35" fmla="*/ 0 h 18"/>
                  <a:gd name="T36" fmla="*/ 12 w 12"/>
                  <a:gd name="T37" fmla="*/ 0 h 18"/>
                  <a:gd name="T38" fmla="*/ 12 w 12"/>
                  <a:gd name="T3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" h="18">
                    <a:moveTo>
                      <a:pt x="4" y="12"/>
                    </a:moveTo>
                    <a:cubicBezTo>
                      <a:pt x="3" y="14"/>
                      <a:pt x="2" y="16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2" y="16"/>
                      <a:pt x="3" y="14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moveTo>
                      <a:pt x="6" y="9"/>
                    </a:moveTo>
                    <a:cubicBezTo>
                      <a:pt x="6" y="10"/>
                      <a:pt x="5" y="11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5" y="11"/>
                      <a:pt x="6" y="10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12" y="0"/>
                    </a:moveTo>
                    <a:cubicBezTo>
                      <a:pt x="10" y="3"/>
                      <a:pt x="8" y="6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6"/>
                      <a:pt x="10" y="3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0" name="Freeform 9433"/>
              <p:cNvSpPr>
                <a:spLocks noEditPoints="1"/>
              </p:cNvSpPr>
              <p:nvPr/>
            </p:nvSpPr>
            <p:spPr bwMode="auto">
              <a:xfrm>
                <a:off x="-713" y="3868"/>
                <a:ext cx="19" cy="29"/>
              </a:xfrm>
              <a:custGeom>
                <a:avLst/>
                <a:gdLst>
                  <a:gd name="T0" fmla="*/ 0 w 8"/>
                  <a:gd name="T1" fmla="*/ 12 h 12"/>
                  <a:gd name="T2" fmla="*/ 0 w 8"/>
                  <a:gd name="T3" fmla="*/ 12 h 12"/>
                  <a:gd name="T4" fmla="*/ 0 w 8"/>
                  <a:gd name="T5" fmla="*/ 12 h 12"/>
                  <a:gd name="T6" fmla="*/ 0 w 8"/>
                  <a:gd name="T7" fmla="*/ 12 h 12"/>
                  <a:gd name="T8" fmla="*/ 0 w 8"/>
                  <a:gd name="T9" fmla="*/ 12 h 12"/>
                  <a:gd name="T10" fmla="*/ 2 w 8"/>
                  <a:gd name="T11" fmla="*/ 9 h 12"/>
                  <a:gd name="T12" fmla="*/ 2 w 8"/>
                  <a:gd name="T13" fmla="*/ 9 h 12"/>
                  <a:gd name="T14" fmla="*/ 2 w 8"/>
                  <a:gd name="T15" fmla="*/ 9 h 12"/>
                  <a:gd name="T16" fmla="*/ 2 w 8"/>
                  <a:gd name="T17" fmla="*/ 9 h 12"/>
                  <a:gd name="T18" fmla="*/ 2 w 8"/>
                  <a:gd name="T19" fmla="*/ 9 h 12"/>
                  <a:gd name="T20" fmla="*/ 8 w 8"/>
                  <a:gd name="T21" fmla="*/ 0 h 12"/>
                  <a:gd name="T22" fmla="*/ 8 w 8"/>
                  <a:gd name="T23" fmla="*/ 0 h 12"/>
                  <a:gd name="T24" fmla="*/ 8 w 8"/>
                  <a:gd name="T25" fmla="*/ 0 h 12"/>
                  <a:gd name="T26" fmla="*/ 8 w 8"/>
                  <a:gd name="T27" fmla="*/ 0 h 12"/>
                  <a:gd name="T28" fmla="*/ 8 w 8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1" name="Freeform 9434"/>
              <p:cNvSpPr>
                <a:spLocks noEditPoints="1"/>
              </p:cNvSpPr>
              <p:nvPr/>
            </p:nvSpPr>
            <p:spPr bwMode="auto">
              <a:xfrm>
                <a:off x="-730" y="3911"/>
                <a:ext cx="8" cy="9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0 w 3"/>
                  <a:gd name="T7" fmla="*/ 4 h 4"/>
                  <a:gd name="T8" fmla="*/ 0 w 3"/>
                  <a:gd name="T9" fmla="*/ 4 h 4"/>
                  <a:gd name="T10" fmla="*/ 3 w 3"/>
                  <a:gd name="T11" fmla="*/ 0 h 4"/>
                  <a:gd name="T12" fmla="*/ 0 w 3"/>
                  <a:gd name="T13" fmla="*/ 4 h 4"/>
                  <a:gd name="T14" fmla="*/ 0 w 3"/>
                  <a:gd name="T15" fmla="*/ 4 h 4"/>
                  <a:gd name="T16" fmla="*/ 3 w 3"/>
                  <a:gd name="T17" fmla="*/ 0 h 4"/>
                  <a:gd name="T18" fmla="*/ 3 w 3"/>
                  <a:gd name="T19" fmla="*/ 0 h 4"/>
                  <a:gd name="T20" fmla="*/ 3 w 3"/>
                  <a:gd name="T21" fmla="*/ 0 h 4"/>
                  <a:gd name="T22" fmla="*/ 3 w 3"/>
                  <a:gd name="T23" fmla="*/ 0 h 4"/>
                  <a:gd name="T24" fmla="*/ 3 w 3"/>
                  <a:gd name="T25" fmla="*/ 0 h 4"/>
                  <a:gd name="T26" fmla="*/ 3 w 3"/>
                  <a:gd name="T27" fmla="*/ 0 h 4"/>
                  <a:gd name="T28" fmla="*/ 3 w 3"/>
                  <a:gd name="T29" fmla="*/ 0 h 4"/>
                  <a:gd name="T30" fmla="*/ 3 w 3"/>
                  <a:gd name="T31" fmla="*/ 0 h 4"/>
                  <a:gd name="T32" fmla="*/ 3 w 3"/>
                  <a:gd name="T33" fmla="*/ 0 h 4"/>
                  <a:gd name="T34" fmla="*/ 3 w 3"/>
                  <a:gd name="T35" fmla="*/ 0 h 4"/>
                  <a:gd name="T36" fmla="*/ 3 w 3"/>
                  <a:gd name="T37" fmla="*/ 0 h 4"/>
                  <a:gd name="T38" fmla="*/ 3 w 3"/>
                  <a:gd name="T39" fmla="*/ 0 h 4"/>
                  <a:gd name="T40" fmla="*/ 3 w 3"/>
                  <a:gd name="T41" fmla="*/ 0 h 4"/>
                  <a:gd name="T42" fmla="*/ 3 w 3"/>
                  <a:gd name="T43" fmla="*/ 0 h 4"/>
                  <a:gd name="T44" fmla="*/ 3 w 3"/>
                  <a:gd name="T45" fmla="*/ 0 h 4"/>
                  <a:gd name="T46" fmla="*/ 3 w 3"/>
                  <a:gd name="T4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1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3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2" name="Oval 9435"/>
              <p:cNvSpPr>
                <a:spLocks noChangeArrowheads="1"/>
              </p:cNvSpPr>
              <p:nvPr/>
            </p:nvSpPr>
            <p:spPr bwMode="auto">
              <a:xfrm>
                <a:off x="-730" y="39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3" name="Freeform 9436"/>
              <p:cNvSpPr>
                <a:spLocks noEditPoints="1"/>
              </p:cNvSpPr>
              <p:nvPr/>
            </p:nvSpPr>
            <p:spPr bwMode="auto">
              <a:xfrm>
                <a:off x="-732" y="3920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1 h 2"/>
                  <a:gd name="T12" fmla="*/ 0 w 1"/>
                  <a:gd name="T13" fmla="*/ 2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  <a:gd name="T20" fmla="*/ 1 w 1"/>
                  <a:gd name="T21" fmla="*/ 1 h 2"/>
                  <a:gd name="T22" fmla="*/ 1 w 1"/>
                  <a:gd name="T23" fmla="*/ 1 h 2"/>
                  <a:gd name="T24" fmla="*/ 1 w 1"/>
                  <a:gd name="T25" fmla="*/ 1 h 2"/>
                  <a:gd name="T26" fmla="*/ 1 w 1"/>
                  <a:gd name="T27" fmla="*/ 0 h 2"/>
                  <a:gd name="T28" fmla="*/ 1 w 1"/>
                  <a:gd name="T29" fmla="*/ 0 h 2"/>
                  <a:gd name="T30" fmla="*/ 0 w 1"/>
                  <a:gd name="T31" fmla="*/ 2 h 2"/>
                  <a:gd name="T32" fmla="*/ 1 w 1"/>
                  <a:gd name="T33" fmla="*/ 0 h 2"/>
                  <a:gd name="T34" fmla="*/ 1 w 1"/>
                  <a:gd name="T3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4" name="Freeform 9437"/>
              <p:cNvSpPr>
                <a:spLocks noEditPoints="1"/>
              </p:cNvSpPr>
              <p:nvPr/>
            </p:nvSpPr>
            <p:spPr bwMode="auto">
              <a:xfrm>
                <a:off x="-278" y="3096"/>
                <a:ext cx="30" cy="43"/>
              </a:xfrm>
              <a:custGeom>
                <a:avLst/>
                <a:gdLst>
                  <a:gd name="T0" fmla="*/ 2 w 13"/>
                  <a:gd name="T1" fmla="*/ 14 h 18"/>
                  <a:gd name="T2" fmla="*/ 0 w 13"/>
                  <a:gd name="T3" fmla="*/ 18 h 18"/>
                  <a:gd name="T4" fmla="*/ 0 w 13"/>
                  <a:gd name="T5" fmla="*/ 18 h 18"/>
                  <a:gd name="T6" fmla="*/ 2 w 13"/>
                  <a:gd name="T7" fmla="*/ 14 h 18"/>
                  <a:gd name="T8" fmla="*/ 2 w 13"/>
                  <a:gd name="T9" fmla="*/ 14 h 18"/>
                  <a:gd name="T10" fmla="*/ 9 w 13"/>
                  <a:gd name="T11" fmla="*/ 2 h 18"/>
                  <a:gd name="T12" fmla="*/ 7 w 13"/>
                  <a:gd name="T13" fmla="*/ 7 h 18"/>
                  <a:gd name="T14" fmla="*/ 7 w 13"/>
                  <a:gd name="T15" fmla="*/ 7 h 18"/>
                  <a:gd name="T16" fmla="*/ 9 w 13"/>
                  <a:gd name="T17" fmla="*/ 3 h 18"/>
                  <a:gd name="T18" fmla="*/ 9 w 13"/>
                  <a:gd name="T19" fmla="*/ 3 h 18"/>
                  <a:gd name="T20" fmla="*/ 9 w 13"/>
                  <a:gd name="T21" fmla="*/ 2 h 18"/>
                  <a:gd name="T22" fmla="*/ 11 w 13"/>
                  <a:gd name="T23" fmla="*/ 0 h 18"/>
                  <a:gd name="T24" fmla="*/ 10 w 13"/>
                  <a:gd name="T25" fmla="*/ 2 h 18"/>
                  <a:gd name="T26" fmla="*/ 10 w 13"/>
                  <a:gd name="T27" fmla="*/ 2 h 18"/>
                  <a:gd name="T28" fmla="*/ 11 w 13"/>
                  <a:gd name="T29" fmla="*/ 1 h 18"/>
                  <a:gd name="T30" fmla="*/ 11 w 13"/>
                  <a:gd name="T31" fmla="*/ 1 h 18"/>
                  <a:gd name="T32" fmla="*/ 11 w 13"/>
                  <a:gd name="T33" fmla="*/ 1 h 18"/>
                  <a:gd name="T34" fmla="*/ 10 w 13"/>
                  <a:gd name="T35" fmla="*/ 2 h 18"/>
                  <a:gd name="T36" fmla="*/ 10 w 13"/>
                  <a:gd name="T37" fmla="*/ 2 h 18"/>
                  <a:gd name="T38" fmla="*/ 11 w 13"/>
                  <a:gd name="T39" fmla="*/ 2 h 18"/>
                  <a:gd name="T40" fmla="*/ 12 w 13"/>
                  <a:gd name="T41" fmla="*/ 2 h 18"/>
                  <a:gd name="T42" fmla="*/ 12 w 13"/>
                  <a:gd name="T43" fmla="*/ 2 h 18"/>
                  <a:gd name="T44" fmla="*/ 12 w 13"/>
                  <a:gd name="T45" fmla="*/ 2 h 18"/>
                  <a:gd name="T46" fmla="*/ 12 w 13"/>
                  <a:gd name="T47" fmla="*/ 2 h 18"/>
                  <a:gd name="T48" fmla="*/ 12 w 13"/>
                  <a:gd name="T49" fmla="*/ 2 h 18"/>
                  <a:gd name="T50" fmla="*/ 11 w 13"/>
                  <a:gd name="T51" fmla="*/ 0 h 18"/>
                  <a:gd name="T52" fmla="*/ 11 w 13"/>
                  <a:gd name="T53" fmla="*/ 0 h 18"/>
                  <a:gd name="T54" fmla="*/ 11 w 13"/>
                  <a:gd name="T55" fmla="*/ 1 h 18"/>
                  <a:gd name="T56" fmla="*/ 10 w 13"/>
                  <a:gd name="T57" fmla="*/ 1 h 18"/>
                  <a:gd name="T58" fmla="*/ 11 w 13"/>
                  <a:gd name="T59" fmla="*/ 0 h 18"/>
                  <a:gd name="T60" fmla="*/ 11 w 13"/>
                  <a:gd name="T61" fmla="*/ 0 h 18"/>
                  <a:gd name="T62" fmla="*/ 12 w 13"/>
                  <a:gd name="T63" fmla="*/ 0 h 18"/>
                  <a:gd name="T64" fmla="*/ 11 w 13"/>
                  <a:gd name="T65" fmla="*/ 0 h 18"/>
                  <a:gd name="T66" fmla="*/ 11 w 13"/>
                  <a:gd name="T67" fmla="*/ 0 h 18"/>
                  <a:gd name="T68" fmla="*/ 11 w 13"/>
                  <a:gd name="T69" fmla="*/ 0 h 18"/>
                  <a:gd name="T70" fmla="*/ 12 w 13"/>
                  <a:gd name="T71" fmla="*/ 0 h 18"/>
                  <a:gd name="T72" fmla="*/ 13 w 13"/>
                  <a:gd name="T73" fmla="*/ 1 h 18"/>
                  <a:gd name="T74" fmla="*/ 12 w 13"/>
                  <a:gd name="T75" fmla="*/ 2 h 18"/>
                  <a:gd name="T76" fmla="*/ 13 w 13"/>
                  <a:gd name="T77" fmla="*/ 2 h 18"/>
                  <a:gd name="T78" fmla="*/ 13 w 13"/>
                  <a:gd name="T79" fmla="*/ 2 h 18"/>
                  <a:gd name="T80" fmla="*/ 13 w 13"/>
                  <a:gd name="T81" fmla="*/ 1 h 18"/>
                  <a:gd name="T82" fmla="*/ 12 w 13"/>
                  <a:gd name="T8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" h="18">
                    <a:moveTo>
                      <a:pt x="2" y="14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9" y="2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2"/>
                    </a:cubicBezTo>
                    <a:moveTo>
                      <a:pt x="11" y="0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11" y="1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1" y="2"/>
                      <a:pt x="11" y="2"/>
                    </a:cubicBezTo>
                    <a:cubicBezTo>
                      <a:pt x="11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2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12" y="0"/>
                    </a:moveTo>
                    <a:cubicBezTo>
                      <a:pt x="12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3" y="0"/>
                      <a:pt x="13" y="0"/>
                      <a:pt x="13" y="1"/>
                    </a:cubicBezTo>
                    <a:cubicBezTo>
                      <a:pt x="13" y="1"/>
                      <a:pt x="13" y="2"/>
                      <a:pt x="12" y="2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1"/>
                      <a:pt x="13" y="1"/>
                    </a:cubicBezTo>
                    <a:cubicBezTo>
                      <a:pt x="13" y="0"/>
                      <a:pt x="13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5" name="Freeform 9438"/>
              <p:cNvSpPr>
                <a:spLocks noEditPoints="1"/>
              </p:cNvSpPr>
              <p:nvPr/>
            </p:nvSpPr>
            <p:spPr bwMode="auto">
              <a:xfrm>
                <a:off x="-283" y="3113"/>
                <a:ext cx="21" cy="35"/>
              </a:xfrm>
              <a:custGeom>
                <a:avLst/>
                <a:gdLst>
                  <a:gd name="T0" fmla="*/ 5 w 21"/>
                  <a:gd name="T1" fmla="*/ 26 h 35"/>
                  <a:gd name="T2" fmla="*/ 0 w 21"/>
                  <a:gd name="T3" fmla="*/ 35 h 35"/>
                  <a:gd name="T4" fmla="*/ 5 w 21"/>
                  <a:gd name="T5" fmla="*/ 26 h 35"/>
                  <a:gd name="T6" fmla="*/ 5 w 21"/>
                  <a:gd name="T7" fmla="*/ 26 h 35"/>
                  <a:gd name="T8" fmla="*/ 21 w 21"/>
                  <a:gd name="T9" fmla="*/ 0 h 35"/>
                  <a:gd name="T10" fmla="*/ 19 w 21"/>
                  <a:gd name="T11" fmla="*/ 0 h 35"/>
                  <a:gd name="T12" fmla="*/ 9 w 21"/>
                  <a:gd name="T13" fmla="*/ 16 h 35"/>
                  <a:gd name="T14" fmla="*/ 9 w 21"/>
                  <a:gd name="T15" fmla="*/ 16 h 35"/>
                  <a:gd name="T16" fmla="*/ 19 w 21"/>
                  <a:gd name="T17" fmla="*/ 2 h 35"/>
                  <a:gd name="T18" fmla="*/ 21 w 21"/>
                  <a:gd name="T19" fmla="*/ 0 h 35"/>
                  <a:gd name="T20" fmla="*/ 21 w 21"/>
                  <a:gd name="T2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35">
                    <a:moveTo>
                      <a:pt x="5" y="26"/>
                    </a:moveTo>
                    <a:lnTo>
                      <a:pt x="0" y="35"/>
                    </a:lnTo>
                    <a:lnTo>
                      <a:pt x="5" y="26"/>
                    </a:lnTo>
                    <a:lnTo>
                      <a:pt x="5" y="26"/>
                    </a:lnTo>
                    <a:close/>
                    <a:moveTo>
                      <a:pt x="21" y="0"/>
                    </a:moveTo>
                    <a:lnTo>
                      <a:pt x="19" y="0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19" y="2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6" name="Freeform 9439"/>
              <p:cNvSpPr>
                <a:spLocks noEditPoints="1"/>
              </p:cNvSpPr>
              <p:nvPr/>
            </p:nvSpPr>
            <p:spPr bwMode="auto">
              <a:xfrm>
                <a:off x="-283" y="3113"/>
                <a:ext cx="21" cy="35"/>
              </a:xfrm>
              <a:custGeom>
                <a:avLst/>
                <a:gdLst>
                  <a:gd name="T0" fmla="*/ 5 w 21"/>
                  <a:gd name="T1" fmla="*/ 26 h 35"/>
                  <a:gd name="T2" fmla="*/ 0 w 21"/>
                  <a:gd name="T3" fmla="*/ 35 h 35"/>
                  <a:gd name="T4" fmla="*/ 5 w 21"/>
                  <a:gd name="T5" fmla="*/ 26 h 35"/>
                  <a:gd name="T6" fmla="*/ 5 w 21"/>
                  <a:gd name="T7" fmla="*/ 26 h 35"/>
                  <a:gd name="T8" fmla="*/ 21 w 21"/>
                  <a:gd name="T9" fmla="*/ 0 h 35"/>
                  <a:gd name="T10" fmla="*/ 19 w 21"/>
                  <a:gd name="T11" fmla="*/ 0 h 35"/>
                  <a:gd name="T12" fmla="*/ 9 w 21"/>
                  <a:gd name="T13" fmla="*/ 16 h 35"/>
                  <a:gd name="T14" fmla="*/ 9 w 21"/>
                  <a:gd name="T15" fmla="*/ 16 h 35"/>
                  <a:gd name="T16" fmla="*/ 19 w 21"/>
                  <a:gd name="T17" fmla="*/ 2 h 35"/>
                  <a:gd name="T18" fmla="*/ 21 w 21"/>
                  <a:gd name="T19" fmla="*/ 0 h 35"/>
                  <a:gd name="T20" fmla="*/ 21 w 21"/>
                  <a:gd name="T2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35">
                    <a:moveTo>
                      <a:pt x="5" y="26"/>
                    </a:moveTo>
                    <a:lnTo>
                      <a:pt x="0" y="35"/>
                    </a:lnTo>
                    <a:lnTo>
                      <a:pt x="5" y="26"/>
                    </a:lnTo>
                    <a:lnTo>
                      <a:pt x="5" y="26"/>
                    </a:lnTo>
                    <a:moveTo>
                      <a:pt x="21" y="0"/>
                    </a:moveTo>
                    <a:lnTo>
                      <a:pt x="19" y="0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19" y="2"/>
                    </a:lnTo>
                    <a:lnTo>
                      <a:pt x="21" y="0"/>
                    </a:lnTo>
                    <a:lnTo>
                      <a:pt x="21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7" name="Freeform 9440"/>
              <p:cNvSpPr>
                <a:spLocks noEditPoints="1"/>
              </p:cNvSpPr>
              <p:nvPr/>
            </p:nvSpPr>
            <p:spPr bwMode="auto">
              <a:xfrm>
                <a:off x="-347" y="3103"/>
                <a:ext cx="92" cy="144"/>
              </a:xfrm>
              <a:custGeom>
                <a:avLst/>
                <a:gdLst>
                  <a:gd name="T0" fmla="*/ 0 w 39"/>
                  <a:gd name="T1" fmla="*/ 61 h 61"/>
                  <a:gd name="T2" fmla="*/ 1 w 39"/>
                  <a:gd name="T3" fmla="*/ 61 h 61"/>
                  <a:gd name="T4" fmla="*/ 1 w 39"/>
                  <a:gd name="T5" fmla="*/ 60 h 61"/>
                  <a:gd name="T6" fmla="*/ 1 w 39"/>
                  <a:gd name="T7" fmla="*/ 60 h 61"/>
                  <a:gd name="T8" fmla="*/ 1 w 39"/>
                  <a:gd name="T9" fmla="*/ 60 h 61"/>
                  <a:gd name="T10" fmla="*/ 2 w 39"/>
                  <a:gd name="T11" fmla="*/ 59 h 61"/>
                  <a:gd name="T12" fmla="*/ 3 w 39"/>
                  <a:gd name="T13" fmla="*/ 58 h 61"/>
                  <a:gd name="T14" fmla="*/ 4 w 39"/>
                  <a:gd name="T15" fmla="*/ 55 h 61"/>
                  <a:gd name="T16" fmla="*/ 3 w 39"/>
                  <a:gd name="T17" fmla="*/ 57 h 61"/>
                  <a:gd name="T18" fmla="*/ 4 w 39"/>
                  <a:gd name="T19" fmla="*/ 55 h 61"/>
                  <a:gd name="T20" fmla="*/ 5 w 39"/>
                  <a:gd name="T21" fmla="*/ 54 h 61"/>
                  <a:gd name="T22" fmla="*/ 5 w 39"/>
                  <a:gd name="T23" fmla="*/ 55 h 61"/>
                  <a:gd name="T24" fmla="*/ 5 w 39"/>
                  <a:gd name="T25" fmla="*/ 54 h 61"/>
                  <a:gd name="T26" fmla="*/ 6 w 39"/>
                  <a:gd name="T27" fmla="*/ 53 h 61"/>
                  <a:gd name="T28" fmla="*/ 6 w 39"/>
                  <a:gd name="T29" fmla="*/ 53 h 61"/>
                  <a:gd name="T30" fmla="*/ 7 w 39"/>
                  <a:gd name="T31" fmla="*/ 51 h 61"/>
                  <a:gd name="T32" fmla="*/ 6 w 39"/>
                  <a:gd name="T33" fmla="*/ 52 h 61"/>
                  <a:gd name="T34" fmla="*/ 7 w 39"/>
                  <a:gd name="T35" fmla="*/ 51 h 61"/>
                  <a:gd name="T36" fmla="*/ 9 w 39"/>
                  <a:gd name="T37" fmla="*/ 47 h 61"/>
                  <a:gd name="T38" fmla="*/ 7 w 39"/>
                  <a:gd name="T39" fmla="*/ 50 h 61"/>
                  <a:gd name="T40" fmla="*/ 12 w 39"/>
                  <a:gd name="T41" fmla="*/ 42 h 61"/>
                  <a:gd name="T42" fmla="*/ 14 w 39"/>
                  <a:gd name="T43" fmla="*/ 38 h 61"/>
                  <a:gd name="T44" fmla="*/ 17 w 39"/>
                  <a:gd name="T45" fmla="*/ 34 h 61"/>
                  <a:gd name="T46" fmla="*/ 26 w 39"/>
                  <a:gd name="T47" fmla="*/ 20 h 61"/>
                  <a:gd name="T48" fmla="*/ 20 w 39"/>
                  <a:gd name="T49" fmla="*/ 30 h 61"/>
                  <a:gd name="T50" fmla="*/ 26 w 39"/>
                  <a:gd name="T51" fmla="*/ 20 h 61"/>
                  <a:gd name="T52" fmla="*/ 29 w 39"/>
                  <a:gd name="T53" fmla="*/ 15 h 61"/>
                  <a:gd name="T54" fmla="*/ 30 w 39"/>
                  <a:gd name="T55" fmla="*/ 14 h 61"/>
                  <a:gd name="T56" fmla="*/ 32 w 39"/>
                  <a:gd name="T57" fmla="*/ 11 h 61"/>
                  <a:gd name="T58" fmla="*/ 39 w 39"/>
                  <a:gd name="T59" fmla="*/ 0 h 61"/>
                  <a:gd name="T60" fmla="*/ 36 w 39"/>
                  <a:gd name="T61" fmla="*/ 4 h 61"/>
                  <a:gd name="T62" fmla="*/ 39 w 39"/>
                  <a:gd name="T63" fmla="*/ 0 h 61"/>
                  <a:gd name="T64" fmla="*/ 39 w 39"/>
                  <a:gd name="T65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61">
                    <a:moveTo>
                      <a:pt x="1" y="61"/>
                    </a:moveTo>
                    <a:cubicBezTo>
                      <a:pt x="1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1" y="60"/>
                    </a:move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2" y="60"/>
                    </a:cubicBezTo>
                    <a:cubicBezTo>
                      <a:pt x="1" y="60"/>
                      <a:pt x="1" y="60"/>
                      <a:pt x="1" y="60"/>
                    </a:cubicBezTo>
                    <a:moveTo>
                      <a:pt x="3" y="58"/>
                    </a:moveTo>
                    <a:cubicBezTo>
                      <a:pt x="2" y="58"/>
                      <a:pt x="2" y="58"/>
                      <a:pt x="2" y="59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moveTo>
                      <a:pt x="4" y="55"/>
                    </a:moveTo>
                    <a:cubicBezTo>
                      <a:pt x="4" y="56"/>
                      <a:pt x="3" y="56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4" y="56"/>
                      <a:pt x="4" y="56"/>
                      <a:pt x="4" y="55"/>
                    </a:cubicBezTo>
                    <a:cubicBezTo>
                      <a:pt x="4" y="55"/>
                      <a:pt x="4" y="55"/>
                      <a:pt x="4" y="55"/>
                    </a:cubicBezTo>
                    <a:moveTo>
                      <a:pt x="5" y="54"/>
                    </a:moveTo>
                    <a:cubicBezTo>
                      <a:pt x="5" y="54"/>
                      <a:pt x="5" y="54"/>
                      <a:pt x="4" y="54"/>
                    </a:cubicBezTo>
                    <a:cubicBezTo>
                      <a:pt x="4" y="55"/>
                      <a:pt x="5" y="55"/>
                      <a:pt x="5" y="55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5" y="54"/>
                      <a:pt x="5" y="54"/>
                      <a:pt x="5" y="54"/>
                    </a:cubicBezTo>
                    <a:moveTo>
                      <a:pt x="6" y="53"/>
                    </a:move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moveTo>
                      <a:pt x="7" y="51"/>
                    </a:moveTo>
                    <a:cubicBezTo>
                      <a:pt x="6" y="51"/>
                      <a:pt x="6" y="52"/>
                      <a:pt x="6" y="52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6" y="52"/>
                      <a:pt x="7" y="51"/>
                      <a:pt x="7" y="51"/>
                    </a:cubicBezTo>
                    <a:cubicBezTo>
                      <a:pt x="7" y="51"/>
                      <a:pt x="7" y="51"/>
                      <a:pt x="7" y="51"/>
                    </a:cubicBezTo>
                    <a:moveTo>
                      <a:pt x="12" y="42"/>
                    </a:moveTo>
                    <a:cubicBezTo>
                      <a:pt x="11" y="44"/>
                      <a:pt x="10" y="45"/>
                      <a:pt x="9" y="47"/>
                    </a:cubicBezTo>
                    <a:cubicBezTo>
                      <a:pt x="8" y="48"/>
                      <a:pt x="8" y="49"/>
                      <a:pt x="7" y="50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9" y="47"/>
                      <a:pt x="11" y="45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moveTo>
                      <a:pt x="17" y="34"/>
                    </a:moveTo>
                    <a:cubicBezTo>
                      <a:pt x="16" y="35"/>
                      <a:pt x="15" y="37"/>
                      <a:pt x="14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7"/>
                      <a:pt x="17" y="36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moveTo>
                      <a:pt x="26" y="20"/>
                    </a:moveTo>
                    <a:cubicBezTo>
                      <a:pt x="24" y="24"/>
                      <a:pt x="22" y="27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2" y="27"/>
                      <a:pt x="24" y="24"/>
                      <a:pt x="26" y="21"/>
                    </a:cubicBezTo>
                    <a:cubicBezTo>
                      <a:pt x="26" y="20"/>
                      <a:pt x="26" y="20"/>
                      <a:pt x="26" y="20"/>
                    </a:cubicBezTo>
                    <a:moveTo>
                      <a:pt x="32" y="11"/>
                    </a:moveTo>
                    <a:cubicBezTo>
                      <a:pt x="31" y="12"/>
                      <a:pt x="30" y="13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5"/>
                      <a:pt x="30" y="14"/>
                      <a:pt x="30" y="14"/>
                    </a:cubicBezTo>
                    <a:cubicBezTo>
                      <a:pt x="31" y="13"/>
                      <a:pt x="31" y="12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6" y="3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7" y="2"/>
                      <a:pt x="38" y="1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8" name="Freeform 9441"/>
              <p:cNvSpPr>
                <a:spLocks noEditPoints="1"/>
              </p:cNvSpPr>
              <p:nvPr/>
            </p:nvSpPr>
            <p:spPr bwMode="auto">
              <a:xfrm>
                <a:off x="-345" y="3242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9" name="Freeform 9442"/>
              <p:cNvSpPr>
                <a:spLocks noEditPoints="1"/>
              </p:cNvSpPr>
              <p:nvPr/>
            </p:nvSpPr>
            <p:spPr bwMode="auto">
              <a:xfrm>
                <a:off x="-356" y="3250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3 w 4"/>
                  <a:gd name="T11" fmla="*/ 1 h 6"/>
                  <a:gd name="T12" fmla="*/ 3 w 4"/>
                  <a:gd name="T13" fmla="*/ 2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0" name="Freeform 9443"/>
              <p:cNvSpPr>
                <a:spLocks noEditPoints="1"/>
              </p:cNvSpPr>
              <p:nvPr/>
            </p:nvSpPr>
            <p:spPr bwMode="auto">
              <a:xfrm>
                <a:off x="-356" y="3254"/>
                <a:ext cx="7" cy="10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0 w 3"/>
                  <a:gd name="T7" fmla="*/ 4 h 4"/>
                  <a:gd name="T8" fmla="*/ 3 w 3"/>
                  <a:gd name="T9" fmla="*/ 0 h 4"/>
                  <a:gd name="T10" fmla="*/ 2 w 3"/>
                  <a:gd name="T11" fmla="*/ 2 h 4"/>
                  <a:gd name="T12" fmla="*/ 2 w 3"/>
                  <a:gd name="T13" fmla="*/ 2 h 4"/>
                  <a:gd name="T14" fmla="*/ 3 w 3"/>
                  <a:gd name="T15" fmla="*/ 0 h 4"/>
                  <a:gd name="T16" fmla="*/ 3 w 3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1" name="Freeform 9444"/>
              <p:cNvSpPr>
                <a:spLocks noEditPoints="1"/>
              </p:cNvSpPr>
              <p:nvPr/>
            </p:nvSpPr>
            <p:spPr bwMode="auto">
              <a:xfrm>
                <a:off x="-349" y="3113"/>
                <a:ext cx="87" cy="139"/>
              </a:xfrm>
              <a:custGeom>
                <a:avLst/>
                <a:gdLst>
                  <a:gd name="T0" fmla="*/ 1 w 37"/>
                  <a:gd name="T1" fmla="*/ 58 h 59"/>
                  <a:gd name="T2" fmla="*/ 0 w 37"/>
                  <a:gd name="T3" fmla="*/ 59 h 59"/>
                  <a:gd name="T4" fmla="*/ 0 w 37"/>
                  <a:gd name="T5" fmla="*/ 59 h 59"/>
                  <a:gd name="T6" fmla="*/ 1 w 37"/>
                  <a:gd name="T7" fmla="*/ 59 h 59"/>
                  <a:gd name="T8" fmla="*/ 1 w 37"/>
                  <a:gd name="T9" fmla="*/ 58 h 59"/>
                  <a:gd name="T10" fmla="*/ 1 w 37"/>
                  <a:gd name="T11" fmla="*/ 57 h 59"/>
                  <a:gd name="T12" fmla="*/ 1 w 37"/>
                  <a:gd name="T13" fmla="*/ 58 h 59"/>
                  <a:gd name="T14" fmla="*/ 1 w 37"/>
                  <a:gd name="T15" fmla="*/ 58 h 59"/>
                  <a:gd name="T16" fmla="*/ 1 w 37"/>
                  <a:gd name="T17" fmla="*/ 57 h 59"/>
                  <a:gd name="T18" fmla="*/ 1 w 37"/>
                  <a:gd name="T19" fmla="*/ 57 h 59"/>
                  <a:gd name="T20" fmla="*/ 4 w 37"/>
                  <a:gd name="T21" fmla="*/ 53 h 59"/>
                  <a:gd name="T22" fmla="*/ 4 w 37"/>
                  <a:gd name="T23" fmla="*/ 54 h 59"/>
                  <a:gd name="T24" fmla="*/ 4 w 37"/>
                  <a:gd name="T25" fmla="*/ 54 h 59"/>
                  <a:gd name="T26" fmla="*/ 4 w 37"/>
                  <a:gd name="T27" fmla="*/ 53 h 59"/>
                  <a:gd name="T28" fmla="*/ 4 w 37"/>
                  <a:gd name="T29" fmla="*/ 53 h 59"/>
                  <a:gd name="T30" fmla="*/ 4 w 37"/>
                  <a:gd name="T31" fmla="*/ 53 h 59"/>
                  <a:gd name="T32" fmla="*/ 5 w 37"/>
                  <a:gd name="T33" fmla="*/ 50 h 59"/>
                  <a:gd name="T34" fmla="*/ 5 w 37"/>
                  <a:gd name="T35" fmla="*/ 51 h 59"/>
                  <a:gd name="T36" fmla="*/ 5 w 37"/>
                  <a:gd name="T37" fmla="*/ 51 h 59"/>
                  <a:gd name="T38" fmla="*/ 6 w 37"/>
                  <a:gd name="T39" fmla="*/ 51 h 59"/>
                  <a:gd name="T40" fmla="*/ 5 w 37"/>
                  <a:gd name="T41" fmla="*/ 50 h 59"/>
                  <a:gd name="T42" fmla="*/ 7 w 37"/>
                  <a:gd name="T43" fmla="*/ 49 h 59"/>
                  <a:gd name="T44" fmla="*/ 6 w 37"/>
                  <a:gd name="T45" fmla="*/ 50 h 59"/>
                  <a:gd name="T46" fmla="*/ 6 w 37"/>
                  <a:gd name="T47" fmla="*/ 50 h 59"/>
                  <a:gd name="T48" fmla="*/ 7 w 37"/>
                  <a:gd name="T49" fmla="*/ 49 h 59"/>
                  <a:gd name="T50" fmla="*/ 7 w 37"/>
                  <a:gd name="T51" fmla="*/ 49 h 59"/>
                  <a:gd name="T52" fmla="*/ 7 w 37"/>
                  <a:gd name="T53" fmla="*/ 48 h 59"/>
                  <a:gd name="T54" fmla="*/ 7 w 37"/>
                  <a:gd name="T55" fmla="*/ 49 h 59"/>
                  <a:gd name="T56" fmla="*/ 7 w 37"/>
                  <a:gd name="T57" fmla="*/ 49 h 59"/>
                  <a:gd name="T58" fmla="*/ 7 w 37"/>
                  <a:gd name="T59" fmla="*/ 48 h 59"/>
                  <a:gd name="T60" fmla="*/ 7 w 37"/>
                  <a:gd name="T61" fmla="*/ 48 h 59"/>
                  <a:gd name="T62" fmla="*/ 8 w 37"/>
                  <a:gd name="T63" fmla="*/ 46 h 59"/>
                  <a:gd name="T64" fmla="*/ 8 w 37"/>
                  <a:gd name="T65" fmla="*/ 47 h 59"/>
                  <a:gd name="T66" fmla="*/ 8 w 37"/>
                  <a:gd name="T67" fmla="*/ 47 h 59"/>
                  <a:gd name="T68" fmla="*/ 8 w 37"/>
                  <a:gd name="T69" fmla="*/ 46 h 59"/>
                  <a:gd name="T70" fmla="*/ 8 w 37"/>
                  <a:gd name="T71" fmla="*/ 46 h 59"/>
                  <a:gd name="T72" fmla="*/ 15 w 37"/>
                  <a:gd name="T73" fmla="*/ 34 h 59"/>
                  <a:gd name="T74" fmla="*/ 13 w 37"/>
                  <a:gd name="T75" fmla="*/ 38 h 59"/>
                  <a:gd name="T76" fmla="*/ 13 w 37"/>
                  <a:gd name="T77" fmla="*/ 38 h 59"/>
                  <a:gd name="T78" fmla="*/ 16 w 37"/>
                  <a:gd name="T79" fmla="*/ 34 h 59"/>
                  <a:gd name="T80" fmla="*/ 15 w 37"/>
                  <a:gd name="T81" fmla="*/ 34 h 59"/>
                  <a:gd name="T82" fmla="*/ 21 w 37"/>
                  <a:gd name="T83" fmla="*/ 26 h 59"/>
                  <a:gd name="T84" fmla="*/ 18 w 37"/>
                  <a:gd name="T85" fmla="*/ 30 h 59"/>
                  <a:gd name="T86" fmla="*/ 18 w 37"/>
                  <a:gd name="T87" fmla="*/ 30 h 59"/>
                  <a:gd name="T88" fmla="*/ 21 w 37"/>
                  <a:gd name="T89" fmla="*/ 26 h 59"/>
                  <a:gd name="T90" fmla="*/ 21 w 37"/>
                  <a:gd name="T91" fmla="*/ 26 h 59"/>
                  <a:gd name="T92" fmla="*/ 30 w 37"/>
                  <a:gd name="T93" fmla="*/ 11 h 59"/>
                  <a:gd name="T94" fmla="*/ 28 w 37"/>
                  <a:gd name="T95" fmla="*/ 15 h 59"/>
                  <a:gd name="T96" fmla="*/ 28 w 37"/>
                  <a:gd name="T97" fmla="*/ 15 h 59"/>
                  <a:gd name="T98" fmla="*/ 27 w 37"/>
                  <a:gd name="T99" fmla="*/ 16 h 59"/>
                  <a:gd name="T100" fmla="*/ 27 w 37"/>
                  <a:gd name="T101" fmla="*/ 17 h 59"/>
                  <a:gd name="T102" fmla="*/ 30 w 37"/>
                  <a:gd name="T103" fmla="*/ 11 h 59"/>
                  <a:gd name="T104" fmla="*/ 30 w 37"/>
                  <a:gd name="T105" fmla="*/ 11 h 59"/>
                  <a:gd name="T106" fmla="*/ 37 w 37"/>
                  <a:gd name="T107" fmla="*/ 0 h 59"/>
                  <a:gd name="T108" fmla="*/ 33 w 37"/>
                  <a:gd name="T109" fmla="*/ 7 h 59"/>
                  <a:gd name="T110" fmla="*/ 33 w 37"/>
                  <a:gd name="T111" fmla="*/ 7 h 59"/>
                  <a:gd name="T112" fmla="*/ 37 w 37"/>
                  <a:gd name="T113" fmla="*/ 0 h 59"/>
                  <a:gd name="T114" fmla="*/ 37 w 37"/>
                  <a:gd name="T1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" h="59">
                    <a:moveTo>
                      <a:pt x="1" y="58"/>
                    </a:moveTo>
                    <a:cubicBezTo>
                      <a:pt x="1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8"/>
                    </a:cubicBezTo>
                    <a:moveTo>
                      <a:pt x="1" y="57"/>
                    </a:moveTo>
                    <a:cubicBezTo>
                      <a:pt x="1" y="57"/>
                      <a:pt x="1" y="58"/>
                      <a:pt x="1" y="58"/>
                    </a:cubicBezTo>
                    <a:cubicBezTo>
                      <a:pt x="1" y="58"/>
                      <a:pt x="1" y="58"/>
                      <a:pt x="1" y="58"/>
                    </a:cubicBezTo>
                    <a:cubicBezTo>
                      <a:pt x="1" y="58"/>
                      <a:pt x="1" y="58"/>
                      <a:pt x="1" y="57"/>
                    </a:cubicBezTo>
                    <a:cubicBezTo>
                      <a:pt x="1" y="57"/>
                      <a:pt x="1" y="57"/>
                      <a:pt x="1" y="57"/>
                    </a:cubicBezTo>
                    <a:moveTo>
                      <a:pt x="4" y="53"/>
                    </a:moveTo>
                    <a:cubicBezTo>
                      <a:pt x="4" y="53"/>
                      <a:pt x="4" y="53"/>
                      <a:pt x="4" y="54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moveTo>
                      <a:pt x="5" y="50"/>
                    </a:move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1"/>
                      <a:pt x="6" y="51"/>
                    </a:cubicBezTo>
                    <a:cubicBezTo>
                      <a:pt x="6" y="51"/>
                      <a:pt x="5" y="51"/>
                      <a:pt x="5" y="50"/>
                    </a:cubicBezTo>
                    <a:moveTo>
                      <a:pt x="7" y="49"/>
                    </a:moveTo>
                    <a:cubicBezTo>
                      <a:pt x="6" y="49"/>
                      <a:pt x="6" y="49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8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8" y="46"/>
                    </a:moveTo>
                    <a:cubicBezTo>
                      <a:pt x="8" y="46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6"/>
                      <a:pt x="8" y="46"/>
                    </a:cubicBezTo>
                    <a:cubicBezTo>
                      <a:pt x="8" y="46"/>
                      <a:pt x="8" y="46"/>
                      <a:pt x="8" y="46"/>
                    </a:cubicBezTo>
                    <a:moveTo>
                      <a:pt x="15" y="34"/>
                    </a:moveTo>
                    <a:cubicBezTo>
                      <a:pt x="15" y="35"/>
                      <a:pt x="14" y="37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7"/>
                      <a:pt x="15" y="36"/>
                      <a:pt x="16" y="34"/>
                    </a:cubicBezTo>
                    <a:cubicBezTo>
                      <a:pt x="16" y="34"/>
                      <a:pt x="16" y="34"/>
                      <a:pt x="15" y="34"/>
                    </a:cubicBezTo>
                    <a:moveTo>
                      <a:pt x="21" y="26"/>
                    </a:moveTo>
                    <a:cubicBezTo>
                      <a:pt x="20" y="27"/>
                      <a:pt x="19" y="29"/>
                      <a:pt x="18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9" y="29"/>
                      <a:pt x="20" y="28"/>
                      <a:pt x="21" y="26"/>
                    </a:cubicBezTo>
                    <a:cubicBezTo>
                      <a:pt x="21" y="26"/>
                      <a:pt x="21" y="26"/>
                      <a:pt x="21" y="26"/>
                    </a:cubicBezTo>
                    <a:moveTo>
                      <a:pt x="30" y="11"/>
                    </a:moveTo>
                    <a:cubicBezTo>
                      <a:pt x="29" y="12"/>
                      <a:pt x="28" y="13"/>
                      <a:pt x="28" y="15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7" y="15"/>
                      <a:pt x="27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5"/>
                      <a:pt x="29" y="13"/>
                      <a:pt x="30" y="11"/>
                    </a:cubicBezTo>
                    <a:cubicBezTo>
                      <a:pt x="30" y="11"/>
                      <a:pt x="30" y="11"/>
                      <a:pt x="30" y="11"/>
                    </a:cubicBezTo>
                    <a:moveTo>
                      <a:pt x="37" y="0"/>
                    </a:moveTo>
                    <a:cubicBezTo>
                      <a:pt x="36" y="2"/>
                      <a:pt x="34" y="4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5"/>
                      <a:pt x="36" y="2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2" name="Freeform 9445"/>
              <p:cNvSpPr>
                <a:spLocks noEditPoints="1"/>
              </p:cNvSpPr>
              <p:nvPr/>
            </p:nvSpPr>
            <p:spPr bwMode="auto">
              <a:xfrm>
                <a:off x="-340" y="3103"/>
                <a:ext cx="92" cy="149"/>
              </a:xfrm>
              <a:custGeom>
                <a:avLst/>
                <a:gdLst>
                  <a:gd name="T0" fmla="*/ 0 w 39"/>
                  <a:gd name="T1" fmla="*/ 63 h 63"/>
                  <a:gd name="T2" fmla="*/ 1 w 39"/>
                  <a:gd name="T3" fmla="*/ 63 h 63"/>
                  <a:gd name="T4" fmla="*/ 1 w 39"/>
                  <a:gd name="T5" fmla="*/ 61 h 63"/>
                  <a:gd name="T6" fmla="*/ 1 w 39"/>
                  <a:gd name="T7" fmla="*/ 62 h 63"/>
                  <a:gd name="T8" fmla="*/ 1 w 39"/>
                  <a:gd name="T9" fmla="*/ 61 h 63"/>
                  <a:gd name="T10" fmla="*/ 2 w 39"/>
                  <a:gd name="T11" fmla="*/ 61 h 63"/>
                  <a:gd name="T12" fmla="*/ 3 w 39"/>
                  <a:gd name="T13" fmla="*/ 59 h 63"/>
                  <a:gd name="T14" fmla="*/ 4 w 39"/>
                  <a:gd name="T15" fmla="*/ 57 h 63"/>
                  <a:gd name="T16" fmla="*/ 3 w 39"/>
                  <a:gd name="T17" fmla="*/ 58 h 63"/>
                  <a:gd name="T18" fmla="*/ 4 w 39"/>
                  <a:gd name="T19" fmla="*/ 57 h 63"/>
                  <a:gd name="T20" fmla="*/ 4 w 39"/>
                  <a:gd name="T21" fmla="*/ 56 h 63"/>
                  <a:gd name="T22" fmla="*/ 5 w 39"/>
                  <a:gd name="T23" fmla="*/ 56 h 63"/>
                  <a:gd name="T24" fmla="*/ 5 w 39"/>
                  <a:gd name="T25" fmla="*/ 54 h 63"/>
                  <a:gd name="T26" fmla="*/ 6 w 39"/>
                  <a:gd name="T27" fmla="*/ 55 h 63"/>
                  <a:gd name="T28" fmla="*/ 5 w 39"/>
                  <a:gd name="T29" fmla="*/ 54 h 63"/>
                  <a:gd name="T30" fmla="*/ 6 w 39"/>
                  <a:gd name="T31" fmla="*/ 54 h 63"/>
                  <a:gd name="T32" fmla="*/ 7 w 39"/>
                  <a:gd name="T33" fmla="*/ 53 h 63"/>
                  <a:gd name="T34" fmla="*/ 12 w 39"/>
                  <a:gd name="T35" fmla="*/ 44 h 63"/>
                  <a:gd name="T36" fmla="*/ 7 w 39"/>
                  <a:gd name="T37" fmla="*/ 52 h 63"/>
                  <a:gd name="T38" fmla="*/ 12 w 39"/>
                  <a:gd name="T39" fmla="*/ 44 h 63"/>
                  <a:gd name="T40" fmla="*/ 14 w 39"/>
                  <a:gd name="T41" fmla="*/ 40 h 63"/>
                  <a:gd name="T42" fmla="*/ 17 w 39"/>
                  <a:gd name="T43" fmla="*/ 36 h 63"/>
                  <a:gd name="T44" fmla="*/ 25 w 39"/>
                  <a:gd name="T45" fmla="*/ 22 h 63"/>
                  <a:gd name="T46" fmla="*/ 19 w 39"/>
                  <a:gd name="T47" fmla="*/ 32 h 63"/>
                  <a:gd name="T48" fmla="*/ 25 w 39"/>
                  <a:gd name="T49" fmla="*/ 22 h 63"/>
                  <a:gd name="T50" fmla="*/ 31 w 39"/>
                  <a:gd name="T51" fmla="*/ 12 h 63"/>
                  <a:gd name="T52" fmla="*/ 29 w 39"/>
                  <a:gd name="T53" fmla="*/ 16 h 63"/>
                  <a:gd name="T54" fmla="*/ 31 w 39"/>
                  <a:gd name="T55" fmla="*/ 12 h 63"/>
                  <a:gd name="T56" fmla="*/ 38 w 39"/>
                  <a:gd name="T57" fmla="*/ 0 h 63"/>
                  <a:gd name="T58" fmla="*/ 36 w 39"/>
                  <a:gd name="T59" fmla="*/ 4 h 63"/>
                  <a:gd name="T60" fmla="*/ 35 w 39"/>
                  <a:gd name="T61" fmla="*/ 5 h 63"/>
                  <a:gd name="T62" fmla="*/ 39 w 39"/>
                  <a:gd name="T6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9" h="63">
                    <a:moveTo>
                      <a:pt x="1" y="62"/>
                    </a:moveTo>
                    <a:cubicBezTo>
                      <a:pt x="0" y="63"/>
                      <a:pt x="0" y="63"/>
                      <a:pt x="0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3"/>
                      <a:pt x="1" y="63"/>
                      <a:pt x="1" y="63"/>
                    </a:cubicBezTo>
                    <a:cubicBezTo>
                      <a:pt x="1" y="62"/>
                      <a:pt x="1" y="62"/>
                      <a:pt x="1" y="62"/>
                    </a:cubicBezTo>
                    <a:moveTo>
                      <a:pt x="1" y="61"/>
                    </a:move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2" y="59"/>
                    </a:moveTo>
                    <a:cubicBezTo>
                      <a:pt x="2" y="60"/>
                      <a:pt x="2" y="60"/>
                      <a:pt x="2" y="6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0"/>
                      <a:pt x="2" y="60"/>
                      <a:pt x="3" y="59"/>
                    </a:cubicBezTo>
                    <a:cubicBezTo>
                      <a:pt x="3" y="59"/>
                      <a:pt x="2" y="59"/>
                      <a:pt x="2" y="59"/>
                    </a:cubicBezTo>
                    <a:moveTo>
                      <a:pt x="4" y="57"/>
                    </a:move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4" y="58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5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5" y="56"/>
                      <a:pt x="5" y="56"/>
                      <a:pt x="5" y="56"/>
                    </a:cubicBezTo>
                    <a:moveTo>
                      <a:pt x="5" y="54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5" y="55"/>
                      <a:pt x="5" y="55"/>
                      <a:pt x="6" y="55"/>
                    </a:cubicBezTo>
                    <a:cubicBezTo>
                      <a:pt x="6" y="55"/>
                      <a:pt x="6" y="54"/>
                      <a:pt x="6" y="54"/>
                    </a:cubicBezTo>
                    <a:cubicBezTo>
                      <a:pt x="6" y="54"/>
                      <a:pt x="6" y="54"/>
                      <a:pt x="5" y="54"/>
                    </a:cubicBezTo>
                    <a:moveTo>
                      <a:pt x="6" y="53"/>
                    </a:moveTo>
                    <a:cubicBezTo>
                      <a:pt x="6" y="53"/>
                      <a:pt x="6" y="53"/>
                      <a:pt x="6" y="54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6" y="53"/>
                      <a:pt x="6" y="53"/>
                      <a:pt x="7" y="53"/>
                    </a:cubicBezTo>
                    <a:cubicBezTo>
                      <a:pt x="7" y="53"/>
                      <a:pt x="7" y="53"/>
                      <a:pt x="6" y="53"/>
                    </a:cubicBezTo>
                    <a:moveTo>
                      <a:pt x="12" y="44"/>
                    </a:moveTo>
                    <a:cubicBezTo>
                      <a:pt x="10" y="46"/>
                      <a:pt x="9" y="49"/>
                      <a:pt x="7" y="52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9" y="49"/>
                      <a:pt x="11" y="46"/>
                      <a:pt x="12" y="44"/>
                    </a:cubicBezTo>
                    <a:cubicBezTo>
                      <a:pt x="12" y="44"/>
                      <a:pt x="12" y="44"/>
                      <a:pt x="12" y="44"/>
                    </a:cubicBezTo>
                    <a:moveTo>
                      <a:pt x="17" y="35"/>
                    </a:moveTo>
                    <a:cubicBezTo>
                      <a:pt x="16" y="37"/>
                      <a:pt x="15" y="38"/>
                      <a:pt x="14" y="40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9"/>
                      <a:pt x="16" y="37"/>
                      <a:pt x="17" y="36"/>
                    </a:cubicBezTo>
                    <a:cubicBezTo>
                      <a:pt x="17" y="36"/>
                      <a:pt x="17" y="36"/>
                      <a:pt x="17" y="35"/>
                    </a:cubicBezTo>
                    <a:moveTo>
                      <a:pt x="25" y="22"/>
                    </a:moveTo>
                    <a:cubicBezTo>
                      <a:pt x="24" y="24"/>
                      <a:pt x="22" y="26"/>
                      <a:pt x="21" y="29"/>
                    </a:cubicBezTo>
                    <a:cubicBezTo>
                      <a:pt x="20" y="30"/>
                      <a:pt x="20" y="31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1" y="28"/>
                      <a:pt x="23" y="25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moveTo>
                      <a:pt x="31" y="12"/>
                    </a:moveTo>
                    <a:cubicBezTo>
                      <a:pt x="30" y="13"/>
                      <a:pt x="29" y="15"/>
                      <a:pt x="28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30" y="15"/>
                      <a:pt x="30" y="14"/>
                      <a:pt x="31" y="12"/>
                    </a:cubicBezTo>
                    <a:cubicBezTo>
                      <a:pt x="31" y="12"/>
                      <a:pt x="31" y="12"/>
                      <a:pt x="31" y="12"/>
                    </a:cubicBezTo>
                    <a:moveTo>
                      <a:pt x="39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5" y="4"/>
                      <a:pt x="35" y="5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5" y="5"/>
                      <a:pt x="36" y="5"/>
                      <a:pt x="36" y="5"/>
                    </a:cubicBezTo>
                    <a:cubicBezTo>
                      <a:pt x="36" y="3"/>
                      <a:pt x="39" y="1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3" name="Freeform 9446"/>
              <p:cNvSpPr>
                <a:spLocks noEditPoints="1"/>
              </p:cNvSpPr>
              <p:nvPr/>
            </p:nvSpPr>
            <p:spPr bwMode="auto">
              <a:xfrm>
                <a:off x="-337" y="3247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0 h 2"/>
                  <a:gd name="T14" fmla="*/ 0 w 1"/>
                  <a:gd name="T15" fmla="*/ 0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4" name="Freeform 9447"/>
              <p:cNvSpPr>
                <a:spLocks noEditPoints="1"/>
              </p:cNvSpPr>
              <p:nvPr/>
            </p:nvSpPr>
            <p:spPr bwMode="auto">
              <a:xfrm>
                <a:off x="-349" y="3252"/>
                <a:ext cx="9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3 w 4"/>
                  <a:gd name="T11" fmla="*/ 2 h 7"/>
                  <a:gd name="T12" fmla="*/ 3 w 4"/>
                  <a:gd name="T13" fmla="*/ 2 h 7"/>
                  <a:gd name="T14" fmla="*/ 3 w 4"/>
                  <a:gd name="T15" fmla="*/ 3 h 7"/>
                  <a:gd name="T16" fmla="*/ 3 w 4"/>
                  <a:gd name="T17" fmla="*/ 2 h 7"/>
                  <a:gd name="T18" fmla="*/ 3 w 4"/>
                  <a:gd name="T19" fmla="*/ 2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1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2" y="5"/>
                      <a:pt x="2" y="5"/>
                      <a:pt x="1" y="4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5" name="Freeform 9448"/>
              <p:cNvSpPr>
                <a:spLocks noEditPoints="1"/>
              </p:cNvSpPr>
              <p:nvPr/>
            </p:nvSpPr>
            <p:spPr bwMode="auto">
              <a:xfrm>
                <a:off x="-352" y="3257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7 h 7"/>
                  <a:gd name="T4" fmla="*/ 0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3 h 7"/>
                  <a:gd name="T16" fmla="*/ 4 w 4"/>
                  <a:gd name="T17" fmla="*/ 1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6" name="Freeform 9449"/>
              <p:cNvSpPr>
                <a:spLocks noEditPoints="1"/>
              </p:cNvSpPr>
              <p:nvPr/>
            </p:nvSpPr>
            <p:spPr bwMode="auto">
              <a:xfrm>
                <a:off x="-361" y="3273"/>
                <a:ext cx="9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6 h 6"/>
                  <a:gd name="T10" fmla="*/ 4 w 4"/>
                  <a:gd name="T11" fmla="*/ 0 h 6"/>
                  <a:gd name="T12" fmla="*/ 0 w 4"/>
                  <a:gd name="T13" fmla="*/ 6 h 6"/>
                  <a:gd name="T14" fmla="*/ 1 w 4"/>
                  <a:gd name="T15" fmla="*/ 6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3" y="2"/>
                      <a:pt x="1" y="4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7" name="Freeform 9450"/>
              <p:cNvSpPr>
                <a:spLocks/>
              </p:cNvSpPr>
              <p:nvPr/>
            </p:nvSpPr>
            <p:spPr bwMode="auto">
              <a:xfrm>
                <a:off x="-361" y="328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8" name="Freeform 9451"/>
              <p:cNvSpPr>
                <a:spLocks noEditPoints="1"/>
              </p:cNvSpPr>
              <p:nvPr/>
            </p:nvSpPr>
            <p:spPr bwMode="auto">
              <a:xfrm>
                <a:off x="-574" y="3290"/>
                <a:ext cx="213" cy="354"/>
              </a:xfrm>
              <a:custGeom>
                <a:avLst/>
                <a:gdLst>
                  <a:gd name="T0" fmla="*/ 0 w 90"/>
                  <a:gd name="T1" fmla="*/ 150 h 150"/>
                  <a:gd name="T2" fmla="*/ 2 w 90"/>
                  <a:gd name="T3" fmla="*/ 147 h 150"/>
                  <a:gd name="T4" fmla="*/ 2 w 90"/>
                  <a:gd name="T5" fmla="*/ 146 h 150"/>
                  <a:gd name="T6" fmla="*/ 3 w 90"/>
                  <a:gd name="T7" fmla="*/ 145 h 150"/>
                  <a:gd name="T8" fmla="*/ 4 w 90"/>
                  <a:gd name="T9" fmla="*/ 143 h 150"/>
                  <a:gd name="T10" fmla="*/ 4 w 90"/>
                  <a:gd name="T11" fmla="*/ 143 h 150"/>
                  <a:gd name="T12" fmla="*/ 4 w 90"/>
                  <a:gd name="T13" fmla="*/ 143 h 150"/>
                  <a:gd name="T14" fmla="*/ 4 w 90"/>
                  <a:gd name="T15" fmla="*/ 143 h 150"/>
                  <a:gd name="T16" fmla="*/ 5 w 90"/>
                  <a:gd name="T17" fmla="*/ 141 h 150"/>
                  <a:gd name="T18" fmla="*/ 11 w 90"/>
                  <a:gd name="T19" fmla="*/ 131 h 150"/>
                  <a:gd name="T20" fmla="*/ 11 w 90"/>
                  <a:gd name="T21" fmla="*/ 131 h 150"/>
                  <a:gd name="T22" fmla="*/ 11 w 90"/>
                  <a:gd name="T23" fmla="*/ 131 h 150"/>
                  <a:gd name="T24" fmla="*/ 14 w 90"/>
                  <a:gd name="T25" fmla="*/ 126 h 150"/>
                  <a:gd name="T26" fmla="*/ 17 w 90"/>
                  <a:gd name="T27" fmla="*/ 120 h 150"/>
                  <a:gd name="T28" fmla="*/ 19 w 90"/>
                  <a:gd name="T29" fmla="*/ 118 h 150"/>
                  <a:gd name="T30" fmla="*/ 19 w 90"/>
                  <a:gd name="T31" fmla="*/ 118 h 150"/>
                  <a:gd name="T32" fmla="*/ 20 w 90"/>
                  <a:gd name="T33" fmla="*/ 116 h 150"/>
                  <a:gd name="T34" fmla="*/ 26 w 90"/>
                  <a:gd name="T35" fmla="*/ 107 h 150"/>
                  <a:gd name="T36" fmla="*/ 33 w 90"/>
                  <a:gd name="T37" fmla="*/ 93 h 150"/>
                  <a:gd name="T38" fmla="*/ 43 w 90"/>
                  <a:gd name="T39" fmla="*/ 77 h 150"/>
                  <a:gd name="T40" fmla="*/ 43 w 90"/>
                  <a:gd name="T41" fmla="*/ 77 h 150"/>
                  <a:gd name="T42" fmla="*/ 45 w 90"/>
                  <a:gd name="T43" fmla="*/ 74 h 150"/>
                  <a:gd name="T44" fmla="*/ 47 w 90"/>
                  <a:gd name="T45" fmla="*/ 71 h 150"/>
                  <a:gd name="T46" fmla="*/ 47 w 90"/>
                  <a:gd name="T47" fmla="*/ 70 h 150"/>
                  <a:gd name="T48" fmla="*/ 50 w 90"/>
                  <a:gd name="T49" fmla="*/ 64 h 150"/>
                  <a:gd name="T50" fmla="*/ 50 w 90"/>
                  <a:gd name="T51" fmla="*/ 64 h 150"/>
                  <a:gd name="T52" fmla="*/ 53 w 90"/>
                  <a:gd name="T53" fmla="*/ 62 h 150"/>
                  <a:gd name="T54" fmla="*/ 53 w 90"/>
                  <a:gd name="T55" fmla="*/ 62 h 150"/>
                  <a:gd name="T56" fmla="*/ 54 w 90"/>
                  <a:gd name="T57" fmla="*/ 58 h 150"/>
                  <a:gd name="T58" fmla="*/ 59 w 90"/>
                  <a:gd name="T59" fmla="*/ 50 h 150"/>
                  <a:gd name="T60" fmla="*/ 59 w 90"/>
                  <a:gd name="T61" fmla="*/ 50 h 150"/>
                  <a:gd name="T62" fmla="*/ 60 w 90"/>
                  <a:gd name="T63" fmla="*/ 49 h 150"/>
                  <a:gd name="T64" fmla="*/ 62 w 90"/>
                  <a:gd name="T65" fmla="*/ 45 h 150"/>
                  <a:gd name="T66" fmla="*/ 63 w 90"/>
                  <a:gd name="T67" fmla="*/ 44 h 150"/>
                  <a:gd name="T68" fmla="*/ 63 w 90"/>
                  <a:gd name="T69" fmla="*/ 44 h 150"/>
                  <a:gd name="T70" fmla="*/ 64 w 90"/>
                  <a:gd name="T71" fmla="*/ 43 h 150"/>
                  <a:gd name="T72" fmla="*/ 64 w 90"/>
                  <a:gd name="T73" fmla="*/ 42 h 150"/>
                  <a:gd name="T74" fmla="*/ 64 w 90"/>
                  <a:gd name="T75" fmla="*/ 42 h 150"/>
                  <a:gd name="T76" fmla="*/ 67 w 90"/>
                  <a:gd name="T77" fmla="*/ 38 h 150"/>
                  <a:gd name="T78" fmla="*/ 67 w 90"/>
                  <a:gd name="T79" fmla="*/ 38 h 150"/>
                  <a:gd name="T80" fmla="*/ 68 w 90"/>
                  <a:gd name="T81" fmla="*/ 35 h 150"/>
                  <a:gd name="T82" fmla="*/ 70 w 90"/>
                  <a:gd name="T83" fmla="*/ 32 h 150"/>
                  <a:gd name="T84" fmla="*/ 71 w 90"/>
                  <a:gd name="T85" fmla="*/ 30 h 150"/>
                  <a:gd name="T86" fmla="*/ 73 w 90"/>
                  <a:gd name="T87" fmla="*/ 27 h 150"/>
                  <a:gd name="T88" fmla="*/ 73 w 90"/>
                  <a:gd name="T89" fmla="*/ 27 h 150"/>
                  <a:gd name="T90" fmla="*/ 74 w 90"/>
                  <a:gd name="T91" fmla="*/ 26 h 150"/>
                  <a:gd name="T92" fmla="*/ 74 w 90"/>
                  <a:gd name="T93" fmla="*/ 26 h 150"/>
                  <a:gd name="T94" fmla="*/ 77 w 90"/>
                  <a:gd name="T95" fmla="*/ 20 h 150"/>
                  <a:gd name="T96" fmla="*/ 82 w 90"/>
                  <a:gd name="T97" fmla="*/ 12 h 150"/>
                  <a:gd name="T98" fmla="*/ 82 w 90"/>
                  <a:gd name="T99" fmla="*/ 12 h 150"/>
                  <a:gd name="T100" fmla="*/ 82 w 90"/>
                  <a:gd name="T101" fmla="*/ 12 h 150"/>
                  <a:gd name="T102" fmla="*/ 82 w 90"/>
                  <a:gd name="T103" fmla="*/ 12 h 150"/>
                  <a:gd name="T104" fmla="*/ 83 w 90"/>
                  <a:gd name="T105" fmla="*/ 11 h 150"/>
                  <a:gd name="T106" fmla="*/ 88 w 90"/>
                  <a:gd name="T107" fmla="*/ 3 h 150"/>
                  <a:gd name="T108" fmla="*/ 88 w 90"/>
                  <a:gd name="T109" fmla="*/ 3 h 150"/>
                  <a:gd name="T110" fmla="*/ 89 w 90"/>
                  <a:gd name="T111" fmla="*/ 2 h 150"/>
                  <a:gd name="T112" fmla="*/ 89 w 90"/>
                  <a:gd name="T113" fmla="*/ 2 h 150"/>
                  <a:gd name="T114" fmla="*/ 89 w 90"/>
                  <a:gd name="T115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0" h="150">
                    <a:moveTo>
                      <a:pt x="0" y="150"/>
                    </a:move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moveTo>
                      <a:pt x="2" y="147"/>
                    </a:moveTo>
                    <a:cubicBezTo>
                      <a:pt x="2" y="147"/>
                      <a:pt x="2" y="147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cubicBezTo>
                      <a:pt x="2" y="147"/>
                      <a:pt x="2" y="147"/>
                      <a:pt x="2" y="147"/>
                    </a:cubicBezTo>
                    <a:cubicBezTo>
                      <a:pt x="2" y="147"/>
                      <a:pt x="2" y="147"/>
                      <a:pt x="2" y="147"/>
                    </a:cubicBezTo>
                    <a:moveTo>
                      <a:pt x="2" y="146"/>
                    </a:move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moveTo>
                      <a:pt x="3" y="144"/>
                    </a:moveTo>
                    <a:cubicBezTo>
                      <a:pt x="3" y="145"/>
                      <a:pt x="3" y="145"/>
                      <a:pt x="3" y="145"/>
                    </a:cubicBezTo>
                    <a:cubicBezTo>
                      <a:pt x="3" y="145"/>
                      <a:pt x="3" y="145"/>
                      <a:pt x="3" y="145"/>
                    </a:cubicBezTo>
                    <a:cubicBezTo>
                      <a:pt x="3" y="145"/>
                      <a:pt x="3" y="145"/>
                      <a:pt x="3" y="144"/>
                    </a:cubicBezTo>
                    <a:cubicBezTo>
                      <a:pt x="3" y="144"/>
                      <a:pt x="3" y="144"/>
                      <a:pt x="3" y="144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7" y="137"/>
                    </a:moveTo>
                    <a:cubicBezTo>
                      <a:pt x="7" y="138"/>
                      <a:pt x="6" y="140"/>
                      <a:pt x="5" y="141"/>
                    </a:cubicBezTo>
                    <a:cubicBezTo>
                      <a:pt x="5" y="141"/>
                      <a:pt x="5" y="141"/>
                      <a:pt x="5" y="141"/>
                    </a:cubicBezTo>
                    <a:cubicBezTo>
                      <a:pt x="6" y="140"/>
                      <a:pt x="7" y="139"/>
                      <a:pt x="8" y="137"/>
                    </a:cubicBezTo>
                    <a:cubicBezTo>
                      <a:pt x="8" y="137"/>
                      <a:pt x="8" y="137"/>
                      <a:pt x="7" y="137"/>
                    </a:cubicBezTo>
                    <a:moveTo>
                      <a:pt x="11" y="131"/>
                    </a:moveTo>
                    <a:cubicBezTo>
                      <a:pt x="10" y="132"/>
                      <a:pt x="10" y="132"/>
                      <a:pt x="10" y="133"/>
                    </a:cubicBezTo>
                    <a:cubicBezTo>
                      <a:pt x="10" y="133"/>
                      <a:pt x="10" y="133"/>
                      <a:pt x="10" y="133"/>
                    </a:cubicBezTo>
                    <a:cubicBezTo>
                      <a:pt x="10" y="132"/>
                      <a:pt x="11" y="132"/>
                      <a:pt x="11" y="132"/>
                    </a:cubicBezTo>
                    <a:cubicBezTo>
                      <a:pt x="11" y="132"/>
                      <a:pt x="11" y="131"/>
                      <a:pt x="11" y="131"/>
                    </a:cubicBezTo>
                    <a:moveTo>
                      <a:pt x="11" y="131"/>
                    </a:move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moveTo>
                      <a:pt x="14" y="125"/>
                    </a:moveTo>
                    <a:cubicBezTo>
                      <a:pt x="14" y="125"/>
                      <a:pt x="14" y="126"/>
                      <a:pt x="14" y="126"/>
                    </a:cubicBezTo>
                    <a:cubicBezTo>
                      <a:pt x="14" y="126"/>
                      <a:pt x="14" y="126"/>
                      <a:pt x="14" y="126"/>
                    </a:cubicBezTo>
                    <a:cubicBezTo>
                      <a:pt x="14" y="126"/>
                      <a:pt x="14" y="125"/>
                      <a:pt x="15" y="125"/>
                    </a:cubicBezTo>
                    <a:cubicBezTo>
                      <a:pt x="15" y="125"/>
                      <a:pt x="14" y="125"/>
                      <a:pt x="14" y="125"/>
                    </a:cubicBezTo>
                    <a:moveTo>
                      <a:pt x="18" y="118"/>
                    </a:moveTo>
                    <a:cubicBezTo>
                      <a:pt x="18" y="119"/>
                      <a:pt x="18" y="120"/>
                      <a:pt x="17" y="120"/>
                    </a:cubicBezTo>
                    <a:cubicBezTo>
                      <a:pt x="17" y="120"/>
                      <a:pt x="17" y="120"/>
                      <a:pt x="17" y="120"/>
                    </a:cubicBezTo>
                    <a:cubicBezTo>
                      <a:pt x="18" y="120"/>
                      <a:pt x="18" y="119"/>
                      <a:pt x="19" y="118"/>
                    </a:cubicBezTo>
                    <a:cubicBezTo>
                      <a:pt x="18" y="118"/>
                      <a:pt x="18" y="118"/>
                      <a:pt x="18" y="118"/>
                    </a:cubicBezTo>
                    <a:moveTo>
                      <a:pt x="19" y="118"/>
                    </a:moveTo>
                    <a:cubicBezTo>
                      <a:pt x="19" y="118"/>
                      <a:pt x="18" y="118"/>
                      <a:pt x="18" y="118"/>
                    </a:cubicBezTo>
                    <a:cubicBezTo>
                      <a:pt x="18" y="118"/>
                      <a:pt x="19" y="118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moveTo>
                      <a:pt x="20" y="116"/>
                    </a:moveTo>
                    <a:cubicBezTo>
                      <a:pt x="19" y="116"/>
                      <a:pt x="19" y="117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cubicBezTo>
                      <a:pt x="19" y="117"/>
                      <a:pt x="20" y="116"/>
                      <a:pt x="20" y="116"/>
                    </a:cubicBezTo>
                    <a:cubicBezTo>
                      <a:pt x="20" y="116"/>
                      <a:pt x="20" y="116"/>
                      <a:pt x="20" y="116"/>
                    </a:cubicBezTo>
                    <a:moveTo>
                      <a:pt x="27" y="104"/>
                    </a:moveTo>
                    <a:cubicBezTo>
                      <a:pt x="26" y="105"/>
                      <a:pt x="26" y="106"/>
                      <a:pt x="25" y="107"/>
                    </a:cubicBezTo>
                    <a:cubicBezTo>
                      <a:pt x="25" y="107"/>
                      <a:pt x="25" y="107"/>
                      <a:pt x="26" y="107"/>
                    </a:cubicBezTo>
                    <a:cubicBezTo>
                      <a:pt x="26" y="106"/>
                      <a:pt x="26" y="105"/>
                      <a:pt x="27" y="104"/>
                    </a:cubicBezTo>
                    <a:cubicBezTo>
                      <a:pt x="27" y="104"/>
                      <a:pt x="27" y="104"/>
                      <a:pt x="27" y="104"/>
                    </a:cubicBezTo>
                    <a:moveTo>
                      <a:pt x="38" y="86"/>
                    </a:moveTo>
                    <a:cubicBezTo>
                      <a:pt x="36" y="88"/>
                      <a:pt x="35" y="90"/>
                      <a:pt x="33" y="93"/>
                    </a:cubicBezTo>
                    <a:cubicBezTo>
                      <a:pt x="33" y="93"/>
                      <a:pt x="34" y="93"/>
                      <a:pt x="34" y="93"/>
                    </a:cubicBezTo>
                    <a:cubicBezTo>
                      <a:pt x="35" y="91"/>
                      <a:pt x="37" y="88"/>
                      <a:pt x="38" y="86"/>
                    </a:cubicBezTo>
                    <a:cubicBezTo>
                      <a:pt x="38" y="86"/>
                      <a:pt x="38" y="86"/>
                      <a:pt x="38" y="86"/>
                    </a:cubicBezTo>
                    <a:moveTo>
                      <a:pt x="43" y="77"/>
                    </a:moveTo>
                    <a:cubicBezTo>
                      <a:pt x="42" y="78"/>
                      <a:pt x="42" y="78"/>
                      <a:pt x="42" y="79"/>
                    </a:cubicBezTo>
                    <a:cubicBezTo>
                      <a:pt x="42" y="79"/>
                      <a:pt x="42" y="79"/>
                      <a:pt x="42" y="79"/>
                    </a:cubicBezTo>
                    <a:cubicBezTo>
                      <a:pt x="42" y="79"/>
                      <a:pt x="43" y="78"/>
                      <a:pt x="43" y="77"/>
                    </a:cubicBezTo>
                    <a:cubicBezTo>
                      <a:pt x="43" y="77"/>
                      <a:pt x="43" y="77"/>
                      <a:pt x="43" y="77"/>
                    </a:cubicBezTo>
                    <a:moveTo>
                      <a:pt x="45" y="74"/>
                    </a:moveTo>
                    <a:cubicBezTo>
                      <a:pt x="44" y="74"/>
                      <a:pt x="44" y="75"/>
                      <a:pt x="44" y="76"/>
                    </a:cubicBezTo>
                    <a:cubicBezTo>
                      <a:pt x="44" y="76"/>
                      <a:pt x="44" y="76"/>
                      <a:pt x="44" y="76"/>
                    </a:cubicBezTo>
                    <a:cubicBezTo>
                      <a:pt x="44" y="75"/>
                      <a:pt x="45" y="75"/>
                      <a:pt x="45" y="74"/>
                    </a:cubicBezTo>
                    <a:cubicBezTo>
                      <a:pt x="45" y="74"/>
                      <a:pt x="45" y="74"/>
                      <a:pt x="45" y="74"/>
                    </a:cubicBezTo>
                    <a:moveTo>
                      <a:pt x="47" y="70"/>
                    </a:moveTo>
                    <a:cubicBezTo>
                      <a:pt x="47" y="70"/>
                      <a:pt x="47" y="71"/>
                      <a:pt x="47" y="71"/>
                    </a:cubicBezTo>
                    <a:cubicBezTo>
                      <a:pt x="47" y="71"/>
                      <a:pt x="47" y="71"/>
                      <a:pt x="47" y="71"/>
                    </a:cubicBezTo>
                    <a:cubicBezTo>
                      <a:pt x="47" y="71"/>
                      <a:pt x="47" y="70"/>
                      <a:pt x="47" y="70"/>
                    </a:cubicBezTo>
                    <a:cubicBezTo>
                      <a:pt x="47" y="70"/>
                      <a:pt x="47" y="70"/>
                      <a:pt x="47" y="70"/>
                    </a:cubicBezTo>
                    <a:moveTo>
                      <a:pt x="48" y="69"/>
                    </a:moveTo>
                    <a:cubicBezTo>
                      <a:pt x="47" y="69"/>
                      <a:pt x="47" y="70"/>
                      <a:pt x="47" y="70"/>
                    </a:cubicBezTo>
                    <a:cubicBezTo>
                      <a:pt x="47" y="70"/>
                      <a:pt x="47" y="70"/>
                      <a:pt x="47" y="70"/>
                    </a:cubicBezTo>
                    <a:cubicBezTo>
                      <a:pt x="48" y="70"/>
                      <a:pt x="48" y="70"/>
                      <a:pt x="48" y="69"/>
                    </a:cubicBezTo>
                    <a:cubicBezTo>
                      <a:pt x="48" y="69"/>
                      <a:pt x="48" y="69"/>
                      <a:pt x="48" y="69"/>
                    </a:cubicBezTo>
                    <a:moveTo>
                      <a:pt x="50" y="64"/>
                    </a:moveTo>
                    <a:cubicBezTo>
                      <a:pt x="50" y="66"/>
                      <a:pt x="49" y="67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9" y="67"/>
                      <a:pt x="50" y="66"/>
                      <a:pt x="51" y="65"/>
                    </a:cubicBezTo>
                    <a:cubicBezTo>
                      <a:pt x="51" y="64"/>
                      <a:pt x="51" y="64"/>
                      <a:pt x="50" y="64"/>
                    </a:cubicBezTo>
                    <a:moveTo>
                      <a:pt x="52" y="61"/>
                    </a:moveTo>
                    <a:cubicBezTo>
                      <a:pt x="52" y="62"/>
                      <a:pt x="51" y="63"/>
                      <a:pt x="51" y="64"/>
                    </a:cubicBezTo>
                    <a:cubicBezTo>
                      <a:pt x="51" y="64"/>
                      <a:pt x="51" y="64"/>
                      <a:pt x="51" y="64"/>
                    </a:cubicBezTo>
                    <a:cubicBezTo>
                      <a:pt x="51" y="63"/>
                      <a:pt x="52" y="63"/>
                      <a:pt x="53" y="62"/>
                    </a:cubicBezTo>
                    <a:cubicBezTo>
                      <a:pt x="52" y="62"/>
                      <a:pt x="52" y="62"/>
                      <a:pt x="52" y="61"/>
                    </a:cubicBezTo>
                    <a:moveTo>
                      <a:pt x="52" y="61"/>
                    </a:moveTo>
                    <a:cubicBezTo>
                      <a:pt x="52" y="61"/>
                      <a:pt x="52" y="61"/>
                      <a:pt x="52" y="61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3" y="62"/>
                      <a:pt x="52" y="61"/>
                      <a:pt x="52" y="61"/>
                    </a:cubicBezTo>
                    <a:moveTo>
                      <a:pt x="55" y="57"/>
                    </a:moveTo>
                    <a:cubicBezTo>
                      <a:pt x="55" y="58"/>
                      <a:pt x="54" y="58"/>
                      <a:pt x="54" y="58"/>
                    </a:cubicBezTo>
                    <a:cubicBezTo>
                      <a:pt x="54" y="58"/>
                      <a:pt x="54" y="58"/>
                      <a:pt x="54" y="59"/>
                    </a:cubicBezTo>
                    <a:cubicBezTo>
                      <a:pt x="55" y="58"/>
                      <a:pt x="55" y="58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moveTo>
                      <a:pt x="59" y="50"/>
                    </a:moveTo>
                    <a:cubicBezTo>
                      <a:pt x="58" y="52"/>
                      <a:pt x="57" y="54"/>
                      <a:pt x="56" y="56"/>
                    </a:cubicBezTo>
                    <a:cubicBezTo>
                      <a:pt x="56" y="56"/>
                      <a:pt x="55" y="56"/>
                      <a:pt x="55" y="56"/>
                    </a:cubicBezTo>
                    <a:cubicBezTo>
                      <a:pt x="56" y="56"/>
                      <a:pt x="56" y="56"/>
                      <a:pt x="56" y="56"/>
                    </a:cubicBezTo>
                    <a:cubicBezTo>
                      <a:pt x="57" y="54"/>
                      <a:pt x="58" y="52"/>
                      <a:pt x="59" y="50"/>
                    </a:cubicBezTo>
                    <a:cubicBezTo>
                      <a:pt x="59" y="50"/>
                      <a:pt x="59" y="50"/>
                      <a:pt x="59" y="50"/>
                    </a:cubicBezTo>
                    <a:moveTo>
                      <a:pt x="61" y="47"/>
                    </a:moveTo>
                    <a:cubicBezTo>
                      <a:pt x="61" y="48"/>
                      <a:pt x="60" y="48"/>
                      <a:pt x="60" y="49"/>
                    </a:cubicBezTo>
                    <a:cubicBezTo>
                      <a:pt x="60" y="49"/>
                      <a:pt x="60" y="49"/>
                      <a:pt x="60" y="49"/>
                    </a:cubicBezTo>
                    <a:cubicBezTo>
                      <a:pt x="61" y="48"/>
                      <a:pt x="61" y="48"/>
                      <a:pt x="61" y="47"/>
                    </a:cubicBezTo>
                    <a:cubicBezTo>
                      <a:pt x="61" y="47"/>
                      <a:pt x="61" y="47"/>
                      <a:pt x="61" y="47"/>
                    </a:cubicBezTo>
                    <a:moveTo>
                      <a:pt x="62" y="45"/>
                    </a:moveTo>
                    <a:cubicBezTo>
                      <a:pt x="62" y="45"/>
                      <a:pt x="62" y="45"/>
                      <a:pt x="62" y="45"/>
                    </a:cubicBezTo>
                    <a:cubicBezTo>
                      <a:pt x="62" y="45"/>
                      <a:pt x="62" y="45"/>
                      <a:pt x="63" y="45"/>
                    </a:cubicBezTo>
                    <a:cubicBezTo>
                      <a:pt x="63" y="45"/>
                      <a:pt x="63" y="45"/>
                      <a:pt x="63" y="45"/>
                    </a:cubicBezTo>
                    <a:cubicBezTo>
                      <a:pt x="62" y="45"/>
                      <a:pt x="62" y="45"/>
                      <a:pt x="62" y="45"/>
                    </a:cubicBezTo>
                    <a:moveTo>
                      <a:pt x="63" y="44"/>
                    </a:moveTo>
                    <a:cubicBezTo>
                      <a:pt x="63" y="44"/>
                      <a:pt x="63" y="44"/>
                      <a:pt x="62" y="45"/>
                    </a:cubicBezTo>
                    <a:cubicBezTo>
                      <a:pt x="62" y="45"/>
                      <a:pt x="63" y="45"/>
                      <a:pt x="63" y="45"/>
                    </a:cubicBezTo>
                    <a:cubicBezTo>
                      <a:pt x="63" y="45"/>
                      <a:pt x="63" y="44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moveTo>
                      <a:pt x="64" y="43"/>
                    </a:moveTo>
                    <a:cubicBezTo>
                      <a:pt x="63" y="43"/>
                      <a:pt x="63" y="43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cubicBezTo>
                      <a:pt x="63" y="44"/>
                      <a:pt x="64" y="43"/>
                      <a:pt x="64" y="43"/>
                    </a:cubicBezTo>
                    <a:cubicBezTo>
                      <a:pt x="64" y="43"/>
                      <a:pt x="64" y="43"/>
                      <a:pt x="64" y="43"/>
                    </a:cubicBezTo>
                    <a:moveTo>
                      <a:pt x="64" y="42"/>
                    </a:move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moveTo>
                      <a:pt x="66" y="38"/>
                    </a:moveTo>
                    <a:cubicBezTo>
                      <a:pt x="66" y="39"/>
                      <a:pt x="65" y="41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5" y="41"/>
                      <a:pt x="66" y="39"/>
                      <a:pt x="67" y="38"/>
                    </a:cubicBezTo>
                    <a:cubicBezTo>
                      <a:pt x="67" y="38"/>
                      <a:pt x="67" y="38"/>
                      <a:pt x="66" y="38"/>
                    </a:cubicBezTo>
                    <a:moveTo>
                      <a:pt x="67" y="38"/>
                    </a:move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moveTo>
                      <a:pt x="68" y="35"/>
                    </a:moveTo>
                    <a:cubicBezTo>
                      <a:pt x="68" y="36"/>
                      <a:pt x="67" y="36"/>
                      <a:pt x="67" y="37"/>
                    </a:cubicBezTo>
                    <a:cubicBezTo>
                      <a:pt x="67" y="37"/>
                      <a:pt x="67" y="37"/>
                      <a:pt x="67" y="37"/>
                    </a:cubicBezTo>
                    <a:cubicBezTo>
                      <a:pt x="68" y="36"/>
                      <a:pt x="68" y="36"/>
                      <a:pt x="68" y="35"/>
                    </a:cubicBezTo>
                    <a:cubicBezTo>
                      <a:pt x="68" y="35"/>
                      <a:pt x="68" y="35"/>
                      <a:pt x="68" y="35"/>
                    </a:cubicBezTo>
                    <a:moveTo>
                      <a:pt x="71" y="31"/>
                    </a:moveTo>
                    <a:cubicBezTo>
                      <a:pt x="71" y="31"/>
                      <a:pt x="70" y="32"/>
                      <a:pt x="70" y="32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1" y="32"/>
                      <a:pt x="71" y="31"/>
                      <a:pt x="71" y="31"/>
                    </a:cubicBezTo>
                    <a:cubicBezTo>
                      <a:pt x="71" y="31"/>
                      <a:pt x="71" y="31"/>
                      <a:pt x="71" y="31"/>
                    </a:cubicBezTo>
                    <a:moveTo>
                      <a:pt x="72" y="29"/>
                    </a:moveTo>
                    <a:cubicBezTo>
                      <a:pt x="72" y="29"/>
                      <a:pt x="71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2" y="30"/>
                      <a:pt x="72" y="29"/>
                      <a:pt x="72" y="29"/>
                    </a:cubicBezTo>
                    <a:cubicBezTo>
                      <a:pt x="72" y="29"/>
                      <a:pt x="72" y="29"/>
                      <a:pt x="72" y="29"/>
                    </a:cubicBezTo>
                    <a:moveTo>
                      <a:pt x="73" y="27"/>
                    </a:moveTo>
                    <a:cubicBezTo>
                      <a:pt x="73" y="28"/>
                      <a:pt x="73" y="28"/>
                      <a:pt x="72" y="28"/>
                    </a:cubicBez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28"/>
                      <a:pt x="73" y="28"/>
                      <a:pt x="73" y="27"/>
                    </a:cubicBezTo>
                    <a:cubicBezTo>
                      <a:pt x="73" y="27"/>
                      <a:pt x="73" y="27"/>
                      <a:pt x="73" y="27"/>
                    </a:cubicBezTo>
                    <a:moveTo>
                      <a:pt x="74" y="26"/>
                    </a:moveTo>
                    <a:cubicBezTo>
                      <a:pt x="74" y="26"/>
                      <a:pt x="74" y="26"/>
                      <a:pt x="74" y="26"/>
                    </a:cubicBezTo>
                    <a:cubicBezTo>
                      <a:pt x="74" y="26"/>
                      <a:pt x="74" y="26"/>
                      <a:pt x="74" y="27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moveTo>
                      <a:pt x="77" y="20"/>
                    </a:moveTo>
                    <a:cubicBezTo>
                      <a:pt x="76" y="22"/>
                      <a:pt x="75" y="24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5" y="24"/>
                      <a:pt x="77" y="22"/>
                      <a:pt x="78" y="20"/>
                    </a:cubicBezTo>
                    <a:cubicBezTo>
                      <a:pt x="78" y="20"/>
                      <a:pt x="78" y="20"/>
                      <a:pt x="77" y="20"/>
                    </a:cubicBezTo>
                    <a:moveTo>
                      <a:pt x="81" y="15"/>
                    </a:moveTo>
                    <a:cubicBezTo>
                      <a:pt x="80" y="16"/>
                      <a:pt x="78" y="18"/>
                      <a:pt x="77" y="20"/>
                    </a:cubicBezTo>
                    <a:cubicBezTo>
                      <a:pt x="78" y="20"/>
                      <a:pt x="78" y="20"/>
                      <a:pt x="78" y="20"/>
                    </a:cubicBezTo>
                    <a:cubicBezTo>
                      <a:pt x="79" y="18"/>
                      <a:pt x="80" y="17"/>
                      <a:pt x="81" y="15"/>
                    </a:cubicBezTo>
                    <a:cubicBezTo>
                      <a:pt x="81" y="15"/>
                      <a:pt x="81" y="15"/>
                      <a:pt x="81" y="15"/>
                    </a:cubicBezTo>
                    <a:moveTo>
                      <a:pt x="82" y="12"/>
                    </a:moveTo>
                    <a:cubicBezTo>
                      <a:pt x="82" y="13"/>
                      <a:pt x="81" y="14"/>
                      <a:pt x="81" y="14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14"/>
                      <a:pt x="82" y="13"/>
                      <a:pt x="82" y="13"/>
                    </a:cubicBezTo>
                    <a:cubicBezTo>
                      <a:pt x="82" y="12"/>
                      <a:pt x="82" y="12"/>
                      <a:pt x="82" y="12"/>
                    </a:cubicBezTo>
                    <a:moveTo>
                      <a:pt x="82" y="12"/>
                    </a:moveTo>
                    <a:cubicBezTo>
                      <a:pt x="82" y="12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3"/>
                    </a:cubicBezTo>
                    <a:cubicBezTo>
                      <a:pt x="82" y="12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2"/>
                    </a:cubicBezTo>
                    <a:moveTo>
                      <a:pt x="83" y="11"/>
                    </a:moveTo>
                    <a:cubicBezTo>
                      <a:pt x="83" y="11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2"/>
                    </a:cubicBezTo>
                    <a:cubicBezTo>
                      <a:pt x="83" y="12"/>
                      <a:pt x="83" y="12"/>
                      <a:pt x="83" y="11"/>
                    </a:cubicBezTo>
                    <a:cubicBezTo>
                      <a:pt x="83" y="11"/>
                      <a:pt x="83" y="11"/>
                      <a:pt x="83" y="11"/>
                    </a:cubicBezTo>
                    <a:moveTo>
                      <a:pt x="84" y="10"/>
                    </a:moveTo>
                    <a:cubicBezTo>
                      <a:pt x="83" y="10"/>
                      <a:pt x="83" y="11"/>
                      <a:pt x="83" y="11"/>
                    </a:cubicBezTo>
                    <a:cubicBezTo>
                      <a:pt x="83" y="11"/>
                      <a:pt x="83" y="11"/>
                      <a:pt x="83" y="11"/>
                    </a:cubicBezTo>
                    <a:cubicBezTo>
                      <a:pt x="83" y="11"/>
                      <a:pt x="84" y="10"/>
                      <a:pt x="84" y="10"/>
                    </a:cubicBezTo>
                    <a:cubicBezTo>
                      <a:pt x="84" y="10"/>
                      <a:pt x="84" y="10"/>
                      <a:pt x="84" y="10"/>
                    </a:cubicBezTo>
                    <a:moveTo>
                      <a:pt x="88" y="3"/>
                    </a:moveTo>
                    <a:cubicBezTo>
                      <a:pt x="86" y="5"/>
                      <a:pt x="85" y="7"/>
                      <a:pt x="84" y="9"/>
                    </a:cubicBezTo>
                    <a:cubicBezTo>
                      <a:pt x="84" y="9"/>
                      <a:pt x="84" y="9"/>
                      <a:pt x="84" y="9"/>
                    </a:cubicBezTo>
                    <a:cubicBezTo>
                      <a:pt x="85" y="7"/>
                      <a:pt x="87" y="5"/>
                      <a:pt x="88" y="3"/>
                    </a:cubicBezTo>
                    <a:cubicBezTo>
                      <a:pt x="88" y="3"/>
                      <a:pt x="88" y="3"/>
                      <a:pt x="88" y="3"/>
                    </a:cubicBezTo>
                    <a:moveTo>
                      <a:pt x="88" y="2"/>
                    </a:moveTo>
                    <a:cubicBezTo>
                      <a:pt x="88" y="2"/>
                      <a:pt x="88" y="2"/>
                      <a:pt x="88" y="3"/>
                    </a:cubicBezTo>
                    <a:cubicBezTo>
                      <a:pt x="88" y="3"/>
                      <a:pt x="88" y="3"/>
                      <a:pt x="88" y="3"/>
                    </a:cubicBezTo>
                    <a:cubicBezTo>
                      <a:pt x="88" y="3"/>
                      <a:pt x="88" y="2"/>
                      <a:pt x="89" y="2"/>
                    </a:cubicBezTo>
                    <a:cubicBezTo>
                      <a:pt x="88" y="2"/>
                      <a:pt x="88" y="2"/>
                      <a:pt x="88" y="2"/>
                    </a:cubicBezTo>
                    <a:moveTo>
                      <a:pt x="88" y="2"/>
                    </a:moveTo>
                    <a:cubicBezTo>
                      <a:pt x="88" y="2"/>
                      <a:pt x="88" y="2"/>
                      <a:pt x="88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8" y="2"/>
                    </a:cubicBezTo>
                    <a:moveTo>
                      <a:pt x="90" y="0"/>
                    </a:moveTo>
                    <a:cubicBezTo>
                      <a:pt x="90" y="0"/>
                      <a:pt x="89" y="0"/>
                      <a:pt x="89" y="0"/>
                    </a:cubicBezTo>
                    <a:cubicBezTo>
                      <a:pt x="89" y="0"/>
                      <a:pt x="89" y="0"/>
                      <a:pt x="90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0" y="0"/>
                      <a:pt x="90" y="0"/>
                      <a:pt x="9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9" name="Freeform 9452"/>
              <p:cNvSpPr>
                <a:spLocks noEditPoints="1"/>
              </p:cNvSpPr>
              <p:nvPr/>
            </p:nvSpPr>
            <p:spPr bwMode="auto">
              <a:xfrm>
                <a:off x="-444" y="3405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0 w 5"/>
                  <a:gd name="T9" fmla="*/ 7 h 8"/>
                  <a:gd name="T10" fmla="*/ 5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0" name="Oval 9453"/>
              <p:cNvSpPr>
                <a:spLocks noChangeArrowheads="1"/>
              </p:cNvSpPr>
              <p:nvPr/>
            </p:nvSpPr>
            <p:spPr bwMode="auto">
              <a:xfrm>
                <a:off x="-425" y="339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1" name="Freeform 9454"/>
              <p:cNvSpPr>
                <a:spLocks noEditPoints="1"/>
              </p:cNvSpPr>
              <p:nvPr/>
            </p:nvSpPr>
            <p:spPr bwMode="auto">
              <a:xfrm>
                <a:off x="-423" y="3377"/>
                <a:ext cx="8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5 h 6"/>
                  <a:gd name="T16" fmla="*/ 0 w 3"/>
                  <a:gd name="T17" fmla="*/ 5 h 6"/>
                  <a:gd name="T18" fmla="*/ 0 w 3"/>
                  <a:gd name="T19" fmla="*/ 5 h 6"/>
                  <a:gd name="T20" fmla="*/ 3 w 3"/>
                  <a:gd name="T21" fmla="*/ 1 h 6"/>
                  <a:gd name="T22" fmla="*/ 2 w 3"/>
                  <a:gd name="T23" fmla="*/ 1 h 6"/>
                  <a:gd name="T24" fmla="*/ 3 w 3"/>
                  <a:gd name="T25" fmla="*/ 1 h 6"/>
                  <a:gd name="T26" fmla="*/ 3 w 3"/>
                  <a:gd name="T27" fmla="*/ 1 h 6"/>
                  <a:gd name="T28" fmla="*/ 3 w 3"/>
                  <a:gd name="T29" fmla="*/ 1 h 6"/>
                  <a:gd name="T30" fmla="*/ 3 w 3"/>
                  <a:gd name="T31" fmla="*/ 0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0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2" name="Freeform 9455"/>
              <p:cNvSpPr>
                <a:spLocks/>
              </p:cNvSpPr>
              <p:nvPr/>
            </p:nvSpPr>
            <p:spPr bwMode="auto">
              <a:xfrm>
                <a:off x="-404" y="335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3" name="Freeform 9456"/>
              <p:cNvSpPr>
                <a:spLocks/>
              </p:cNvSpPr>
              <p:nvPr/>
            </p:nvSpPr>
            <p:spPr bwMode="auto">
              <a:xfrm>
                <a:off x="-406" y="336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4" name="Freeform 9457"/>
              <p:cNvSpPr>
                <a:spLocks/>
              </p:cNvSpPr>
              <p:nvPr/>
            </p:nvSpPr>
            <p:spPr bwMode="auto">
              <a:xfrm>
                <a:off x="-401" y="335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5" name="Rectangle 9458"/>
              <p:cNvSpPr>
                <a:spLocks noChangeArrowheads="1"/>
              </p:cNvSpPr>
              <p:nvPr/>
            </p:nvSpPr>
            <p:spPr bwMode="auto">
              <a:xfrm>
                <a:off x="-399" y="335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6" name="Rectangle 9459"/>
              <p:cNvSpPr>
                <a:spLocks noChangeArrowheads="1"/>
              </p:cNvSpPr>
              <p:nvPr/>
            </p:nvSpPr>
            <p:spPr bwMode="auto">
              <a:xfrm>
                <a:off x="-399" y="335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7" name="Freeform 9460"/>
              <p:cNvSpPr>
                <a:spLocks/>
              </p:cNvSpPr>
              <p:nvPr/>
            </p:nvSpPr>
            <p:spPr bwMode="auto">
              <a:xfrm>
                <a:off x="-392" y="3337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8" name="Freeform 9461"/>
              <p:cNvSpPr>
                <a:spLocks noEditPoints="1"/>
              </p:cNvSpPr>
              <p:nvPr/>
            </p:nvSpPr>
            <p:spPr bwMode="auto">
              <a:xfrm>
                <a:off x="-382" y="3311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9" name="Oval 9462"/>
              <p:cNvSpPr>
                <a:spLocks noChangeArrowheads="1"/>
              </p:cNvSpPr>
              <p:nvPr/>
            </p:nvSpPr>
            <p:spPr bwMode="auto">
              <a:xfrm>
                <a:off x="-380" y="33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0" name="Freeform 9463"/>
              <p:cNvSpPr>
                <a:spLocks noEditPoints="1"/>
              </p:cNvSpPr>
              <p:nvPr/>
            </p:nvSpPr>
            <p:spPr bwMode="auto">
              <a:xfrm>
                <a:off x="-378" y="3290"/>
                <a:ext cx="17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5 w 7"/>
                  <a:gd name="T15" fmla="*/ 3 h 11"/>
                  <a:gd name="T16" fmla="*/ 5 w 7"/>
                  <a:gd name="T17" fmla="*/ 3 h 11"/>
                  <a:gd name="T18" fmla="*/ 5 w 7"/>
                  <a:gd name="T19" fmla="*/ 3 h 11"/>
                  <a:gd name="T20" fmla="*/ 5 w 7"/>
                  <a:gd name="T21" fmla="*/ 2 h 11"/>
                  <a:gd name="T22" fmla="*/ 5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5 w 7"/>
                  <a:gd name="T29" fmla="*/ 2 h 11"/>
                  <a:gd name="T30" fmla="*/ 6 w 7"/>
                  <a:gd name="T31" fmla="*/ 0 h 11"/>
                  <a:gd name="T32" fmla="*/ 5 w 7"/>
                  <a:gd name="T33" fmla="*/ 2 h 11"/>
                  <a:gd name="T34" fmla="*/ 6 w 7"/>
                  <a:gd name="T35" fmla="*/ 2 h 11"/>
                  <a:gd name="T36" fmla="*/ 7 w 7"/>
                  <a:gd name="T37" fmla="*/ 0 h 11"/>
                  <a:gd name="T38" fmla="*/ 6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1" name="Freeform 9464"/>
              <p:cNvSpPr>
                <a:spLocks/>
              </p:cNvSpPr>
              <p:nvPr/>
            </p:nvSpPr>
            <p:spPr bwMode="auto">
              <a:xfrm>
                <a:off x="-380" y="3318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2" name="Freeform 9465"/>
              <p:cNvSpPr>
                <a:spLocks noEditPoints="1"/>
              </p:cNvSpPr>
              <p:nvPr/>
            </p:nvSpPr>
            <p:spPr bwMode="auto">
              <a:xfrm>
                <a:off x="-564" y="36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3" name="Freeform 9466"/>
              <p:cNvSpPr>
                <a:spLocks noEditPoints="1"/>
              </p:cNvSpPr>
              <p:nvPr/>
            </p:nvSpPr>
            <p:spPr bwMode="auto">
              <a:xfrm>
                <a:off x="-574" y="3365"/>
                <a:ext cx="166" cy="279"/>
              </a:xfrm>
              <a:custGeom>
                <a:avLst/>
                <a:gdLst>
                  <a:gd name="T0" fmla="*/ 0 w 70"/>
                  <a:gd name="T1" fmla="*/ 118 h 118"/>
                  <a:gd name="T2" fmla="*/ 2 w 70"/>
                  <a:gd name="T3" fmla="*/ 116 h 118"/>
                  <a:gd name="T4" fmla="*/ 2 w 70"/>
                  <a:gd name="T5" fmla="*/ 114 h 118"/>
                  <a:gd name="T6" fmla="*/ 2 w 70"/>
                  <a:gd name="T7" fmla="*/ 115 h 118"/>
                  <a:gd name="T8" fmla="*/ 2 w 70"/>
                  <a:gd name="T9" fmla="*/ 114 h 118"/>
                  <a:gd name="T10" fmla="*/ 2 w 70"/>
                  <a:gd name="T11" fmla="*/ 114 h 118"/>
                  <a:gd name="T12" fmla="*/ 3 w 70"/>
                  <a:gd name="T13" fmla="*/ 113 h 118"/>
                  <a:gd name="T14" fmla="*/ 4 w 70"/>
                  <a:gd name="T15" fmla="*/ 111 h 118"/>
                  <a:gd name="T16" fmla="*/ 3 w 70"/>
                  <a:gd name="T17" fmla="*/ 112 h 118"/>
                  <a:gd name="T18" fmla="*/ 4 w 70"/>
                  <a:gd name="T19" fmla="*/ 111 h 118"/>
                  <a:gd name="T20" fmla="*/ 4 w 70"/>
                  <a:gd name="T21" fmla="*/ 111 h 118"/>
                  <a:gd name="T22" fmla="*/ 5 w 70"/>
                  <a:gd name="T23" fmla="*/ 109 h 118"/>
                  <a:gd name="T24" fmla="*/ 10 w 70"/>
                  <a:gd name="T25" fmla="*/ 101 h 118"/>
                  <a:gd name="T26" fmla="*/ 8 w 70"/>
                  <a:gd name="T27" fmla="*/ 105 h 118"/>
                  <a:gd name="T28" fmla="*/ 10 w 70"/>
                  <a:gd name="T29" fmla="*/ 101 h 118"/>
                  <a:gd name="T30" fmla="*/ 11 w 70"/>
                  <a:gd name="T31" fmla="*/ 99 h 118"/>
                  <a:gd name="T32" fmla="*/ 11 w 70"/>
                  <a:gd name="T33" fmla="*/ 99 h 118"/>
                  <a:gd name="T34" fmla="*/ 14 w 70"/>
                  <a:gd name="T35" fmla="*/ 94 h 118"/>
                  <a:gd name="T36" fmla="*/ 11 w 70"/>
                  <a:gd name="T37" fmla="*/ 99 h 118"/>
                  <a:gd name="T38" fmla="*/ 14 w 70"/>
                  <a:gd name="T39" fmla="*/ 94 h 118"/>
                  <a:gd name="T40" fmla="*/ 14 w 70"/>
                  <a:gd name="T41" fmla="*/ 93 h 118"/>
                  <a:gd name="T42" fmla="*/ 17 w 70"/>
                  <a:gd name="T43" fmla="*/ 88 h 118"/>
                  <a:gd name="T44" fmla="*/ 18 w 70"/>
                  <a:gd name="T45" fmla="*/ 86 h 118"/>
                  <a:gd name="T46" fmla="*/ 19 w 70"/>
                  <a:gd name="T47" fmla="*/ 86 h 118"/>
                  <a:gd name="T48" fmla="*/ 18 w 70"/>
                  <a:gd name="T49" fmla="*/ 86 h 118"/>
                  <a:gd name="T50" fmla="*/ 19 w 70"/>
                  <a:gd name="T51" fmla="*/ 86 h 118"/>
                  <a:gd name="T52" fmla="*/ 19 w 70"/>
                  <a:gd name="T53" fmla="*/ 86 h 118"/>
                  <a:gd name="T54" fmla="*/ 25 w 70"/>
                  <a:gd name="T55" fmla="*/ 75 h 118"/>
                  <a:gd name="T56" fmla="*/ 20 w 70"/>
                  <a:gd name="T57" fmla="*/ 84 h 118"/>
                  <a:gd name="T58" fmla="*/ 25 w 70"/>
                  <a:gd name="T59" fmla="*/ 75 h 118"/>
                  <a:gd name="T60" fmla="*/ 27 w 70"/>
                  <a:gd name="T61" fmla="*/ 72 h 118"/>
                  <a:gd name="T62" fmla="*/ 34 w 70"/>
                  <a:gd name="T63" fmla="*/ 61 h 118"/>
                  <a:gd name="T64" fmla="*/ 42 w 70"/>
                  <a:gd name="T65" fmla="*/ 47 h 118"/>
                  <a:gd name="T66" fmla="*/ 38 w 70"/>
                  <a:gd name="T67" fmla="*/ 54 h 118"/>
                  <a:gd name="T68" fmla="*/ 42 w 70"/>
                  <a:gd name="T69" fmla="*/ 47 h 118"/>
                  <a:gd name="T70" fmla="*/ 43 w 70"/>
                  <a:gd name="T71" fmla="*/ 45 h 118"/>
                  <a:gd name="T72" fmla="*/ 44 w 70"/>
                  <a:gd name="T73" fmla="*/ 44 h 118"/>
                  <a:gd name="T74" fmla="*/ 47 w 70"/>
                  <a:gd name="T75" fmla="*/ 39 h 118"/>
                  <a:gd name="T76" fmla="*/ 45 w 70"/>
                  <a:gd name="T77" fmla="*/ 42 h 118"/>
                  <a:gd name="T78" fmla="*/ 47 w 70"/>
                  <a:gd name="T79" fmla="*/ 39 h 118"/>
                  <a:gd name="T80" fmla="*/ 47 w 70"/>
                  <a:gd name="T81" fmla="*/ 38 h 118"/>
                  <a:gd name="T82" fmla="*/ 47 w 70"/>
                  <a:gd name="T83" fmla="*/ 38 h 118"/>
                  <a:gd name="T84" fmla="*/ 48 w 70"/>
                  <a:gd name="T85" fmla="*/ 36 h 118"/>
                  <a:gd name="T86" fmla="*/ 48 w 70"/>
                  <a:gd name="T87" fmla="*/ 37 h 118"/>
                  <a:gd name="T88" fmla="*/ 48 w 70"/>
                  <a:gd name="T89" fmla="*/ 36 h 118"/>
                  <a:gd name="T90" fmla="*/ 50 w 70"/>
                  <a:gd name="T91" fmla="*/ 32 h 118"/>
                  <a:gd name="T92" fmla="*/ 51 w 70"/>
                  <a:gd name="T93" fmla="*/ 32 h 118"/>
                  <a:gd name="T94" fmla="*/ 52 w 70"/>
                  <a:gd name="T95" fmla="*/ 29 h 118"/>
                  <a:gd name="T96" fmla="*/ 53 w 70"/>
                  <a:gd name="T97" fmla="*/ 30 h 118"/>
                  <a:gd name="T98" fmla="*/ 52 w 70"/>
                  <a:gd name="T99" fmla="*/ 29 h 118"/>
                  <a:gd name="T100" fmla="*/ 52 w 70"/>
                  <a:gd name="T101" fmla="*/ 29 h 118"/>
                  <a:gd name="T102" fmla="*/ 54 w 70"/>
                  <a:gd name="T103" fmla="*/ 27 h 118"/>
                  <a:gd name="T104" fmla="*/ 62 w 70"/>
                  <a:gd name="T105" fmla="*/ 13 h 118"/>
                  <a:gd name="T106" fmla="*/ 61 w 70"/>
                  <a:gd name="T107" fmla="*/ 15 h 118"/>
                  <a:gd name="T108" fmla="*/ 62 w 70"/>
                  <a:gd name="T109" fmla="*/ 13 h 118"/>
                  <a:gd name="T110" fmla="*/ 62 w 70"/>
                  <a:gd name="T111" fmla="*/ 13 h 118"/>
                  <a:gd name="T112" fmla="*/ 63 w 70"/>
                  <a:gd name="T113" fmla="*/ 13 h 118"/>
                  <a:gd name="T114" fmla="*/ 70 w 70"/>
                  <a:gd name="T115" fmla="*/ 0 h 118"/>
                  <a:gd name="T116" fmla="*/ 68 w 70"/>
                  <a:gd name="T117" fmla="*/ 3 h 118"/>
                  <a:gd name="T118" fmla="*/ 70 w 70"/>
                  <a:gd name="T11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" h="118">
                    <a:moveTo>
                      <a:pt x="2" y="116"/>
                    </a:moveTo>
                    <a:cubicBezTo>
                      <a:pt x="1" y="116"/>
                      <a:pt x="1" y="117"/>
                      <a:pt x="0" y="118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1" y="117"/>
                      <a:pt x="1" y="116"/>
                      <a:pt x="2" y="116"/>
                    </a:cubicBezTo>
                    <a:cubicBezTo>
                      <a:pt x="2" y="116"/>
                      <a:pt x="2" y="116"/>
                      <a:pt x="2" y="116"/>
                    </a:cubicBezTo>
                    <a:moveTo>
                      <a:pt x="2" y="114"/>
                    </a:moveTo>
                    <a:cubicBezTo>
                      <a:pt x="2" y="115"/>
                      <a:pt x="2" y="115"/>
                      <a:pt x="2" y="115"/>
                    </a:cubicBezTo>
                    <a:cubicBezTo>
                      <a:pt x="2" y="115"/>
                      <a:pt x="2" y="115"/>
                      <a:pt x="2" y="115"/>
                    </a:cubicBezTo>
                    <a:cubicBezTo>
                      <a:pt x="2" y="115"/>
                      <a:pt x="2" y="115"/>
                      <a:pt x="2" y="114"/>
                    </a:cubicBezTo>
                    <a:cubicBezTo>
                      <a:pt x="2" y="114"/>
                      <a:pt x="2" y="114"/>
                      <a:pt x="2" y="114"/>
                    </a:cubicBezTo>
                    <a:moveTo>
                      <a:pt x="3" y="113"/>
                    </a:moveTo>
                    <a:cubicBezTo>
                      <a:pt x="3" y="113"/>
                      <a:pt x="3" y="114"/>
                      <a:pt x="2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4"/>
                      <a:pt x="3" y="113"/>
                      <a:pt x="3" y="113"/>
                    </a:cubicBezTo>
                    <a:cubicBezTo>
                      <a:pt x="3" y="113"/>
                      <a:pt x="3" y="113"/>
                      <a:pt x="3" y="113"/>
                    </a:cubicBezTo>
                    <a:moveTo>
                      <a:pt x="4" y="111"/>
                    </a:moveTo>
                    <a:cubicBezTo>
                      <a:pt x="4" y="112"/>
                      <a:pt x="4" y="112"/>
                      <a:pt x="3" y="112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4" y="112"/>
                      <a:pt x="4" y="112"/>
                      <a:pt x="4" y="111"/>
                    </a:cubicBezTo>
                    <a:cubicBezTo>
                      <a:pt x="4" y="111"/>
                      <a:pt x="4" y="111"/>
                      <a:pt x="4" y="111"/>
                    </a:cubicBezTo>
                    <a:moveTo>
                      <a:pt x="5" y="109"/>
                    </a:moveTo>
                    <a:cubicBezTo>
                      <a:pt x="5" y="110"/>
                      <a:pt x="5" y="110"/>
                      <a:pt x="4" y="111"/>
                    </a:cubicBezTo>
                    <a:cubicBezTo>
                      <a:pt x="4" y="111"/>
                      <a:pt x="4" y="111"/>
                      <a:pt x="4" y="111"/>
                    </a:cubicBezTo>
                    <a:cubicBezTo>
                      <a:pt x="5" y="110"/>
                      <a:pt x="5" y="110"/>
                      <a:pt x="5" y="109"/>
                    </a:cubicBezTo>
                    <a:cubicBezTo>
                      <a:pt x="5" y="109"/>
                      <a:pt x="5" y="109"/>
                      <a:pt x="5" y="109"/>
                    </a:cubicBezTo>
                    <a:moveTo>
                      <a:pt x="10" y="101"/>
                    </a:moveTo>
                    <a:cubicBezTo>
                      <a:pt x="9" y="102"/>
                      <a:pt x="8" y="104"/>
                      <a:pt x="7" y="105"/>
                    </a:cubicBezTo>
                    <a:cubicBezTo>
                      <a:pt x="8" y="105"/>
                      <a:pt x="8" y="105"/>
                      <a:pt x="8" y="105"/>
                    </a:cubicBezTo>
                    <a:cubicBezTo>
                      <a:pt x="8" y="104"/>
                      <a:pt x="9" y="102"/>
                      <a:pt x="10" y="101"/>
                    </a:cubicBezTo>
                    <a:cubicBezTo>
                      <a:pt x="10" y="101"/>
                      <a:pt x="10" y="101"/>
                      <a:pt x="10" y="101"/>
                    </a:cubicBezTo>
                    <a:moveTo>
                      <a:pt x="11" y="99"/>
                    </a:move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9"/>
                      <a:pt x="11" y="100"/>
                      <a:pt x="11" y="100"/>
                    </a:cubicBezTo>
                    <a:cubicBezTo>
                      <a:pt x="11" y="100"/>
                      <a:pt x="11" y="100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moveTo>
                      <a:pt x="14" y="94"/>
                    </a:moveTo>
                    <a:cubicBezTo>
                      <a:pt x="13" y="96"/>
                      <a:pt x="12" y="97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7"/>
                      <a:pt x="13" y="96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7" y="88"/>
                    </a:moveTo>
                    <a:cubicBezTo>
                      <a:pt x="16" y="90"/>
                      <a:pt x="15" y="91"/>
                      <a:pt x="14" y="93"/>
                    </a:cubicBezTo>
                    <a:cubicBezTo>
                      <a:pt x="14" y="93"/>
                      <a:pt x="15" y="93"/>
                      <a:pt x="15" y="93"/>
                    </a:cubicBezTo>
                    <a:cubicBezTo>
                      <a:pt x="16" y="92"/>
                      <a:pt x="17" y="90"/>
                      <a:pt x="17" y="88"/>
                    </a:cubicBezTo>
                    <a:cubicBezTo>
                      <a:pt x="17" y="88"/>
                      <a:pt x="17" y="88"/>
                      <a:pt x="17" y="88"/>
                    </a:cubicBezTo>
                    <a:moveTo>
                      <a:pt x="18" y="86"/>
                    </a:moveTo>
                    <a:cubicBezTo>
                      <a:pt x="18" y="86"/>
                      <a:pt x="18" y="86"/>
                      <a:pt x="18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8" y="86"/>
                      <a:pt x="18" y="86"/>
                    </a:cubicBezTo>
                    <a:moveTo>
                      <a:pt x="19" y="86"/>
                    </a:move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moveTo>
                      <a:pt x="25" y="75"/>
                    </a:moveTo>
                    <a:cubicBezTo>
                      <a:pt x="23" y="78"/>
                      <a:pt x="22" y="81"/>
                      <a:pt x="2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22" y="81"/>
                      <a:pt x="24" y="78"/>
                      <a:pt x="26" y="75"/>
                    </a:cubicBezTo>
                    <a:cubicBezTo>
                      <a:pt x="25" y="75"/>
                      <a:pt x="25" y="75"/>
                      <a:pt x="25" y="75"/>
                    </a:cubicBezTo>
                    <a:moveTo>
                      <a:pt x="33" y="61"/>
                    </a:moveTo>
                    <a:cubicBezTo>
                      <a:pt x="31" y="65"/>
                      <a:pt x="29" y="68"/>
                      <a:pt x="27" y="72"/>
                    </a:cubicBezTo>
                    <a:cubicBezTo>
                      <a:pt x="27" y="72"/>
                      <a:pt x="27" y="72"/>
                      <a:pt x="27" y="72"/>
                    </a:cubicBezTo>
                    <a:cubicBezTo>
                      <a:pt x="29" y="69"/>
                      <a:pt x="31" y="65"/>
                      <a:pt x="34" y="61"/>
                    </a:cubicBezTo>
                    <a:cubicBezTo>
                      <a:pt x="34" y="61"/>
                      <a:pt x="33" y="61"/>
                      <a:pt x="33" y="61"/>
                    </a:cubicBezTo>
                    <a:moveTo>
                      <a:pt x="42" y="47"/>
                    </a:moveTo>
                    <a:cubicBezTo>
                      <a:pt x="40" y="49"/>
                      <a:pt x="39" y="52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9" y="52"/>
                      <a:pt x="41" y="50"/>
                      <a:pt x="42" y="47"/>
                    </a:cubicBezTo>
                    <a:cubicBezTo>
                      <a:pt x="42" y="47"/>
                      <a:pt x="42" y="47"/>
                      <a:pt x="42" y="47"/>
                    </a:cubicBezTo>
                    <a:moveTo>
                      <a:pt x="44" y="44"/>
                    </a:moveTo>
                    <a:cubicBezTo>
                      <a:pt x="43" y="44"/>
                      <a:pt x="43" y="45"/>
                      <a:pt x="43" y="45"/>
                    </a:cubicBezTo>
                    <a:cubicBezTo>
                      <a:pt x="43" y="45"/>
                      <a:pt x="43" y="45"/>
                      <a:pt x="43" y="45"/>
                    </a:cubicBezTo>
                    <a:cubicBezTo>
                      <a:pt x="43" y="45"/>
                      <a:pt x="44" y="44"/>
                      <a:pt x="44" y="44"/>
                    </a:cubicBezTo>
                    <a:cubicBezTo>
                      <a:pt x="44" y="44"/>
                      <a:pt x="44" y="44"/>
                      <a:pt x="44" y="44"/>
                    </a:cubicBezTo>
                    <a:moveTo>
                      <a:pt x="47" y="39"/>
                    </a:moveTo>
                    <a:cubicBezTo>
                      <a:pt x="46" y="40"/>
                      <a:pt x="45" y="41"/>
                      <a:pt x="45" y="42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40"/>
                      <a:pt x="47" y="39"/>
                    </a:cubicBezTo>
                    <a:cubicBezTo>
                      <a:pt x="47" y="39"/>
                      <a:pt x="47" y="39"/>
                      <a:pt x="47" y="39"/>
                    </a:cubicBezTo>
                    <a:moveTo>
                      <a:pt x="47" y="38"/>
                    </a:move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moveTo>
                      <a:pt x="48" y="36"/>
                    </a:moveTo>
                    <a:cubicBezTo>
                      <a:pt x="48" y="37"/>
                      <a:pt x="48" y="37"/>
                      <a:pt x="48" y="37"/>
                    </a:cubicBezTo>
                    <a:cubicBezTo>
                      <a:pt x="48" y="37"/>
                      <a:pt x="48" y="37"/>
                      <a:pt x="48" y="37"/>
                    </a:cubicBezTo>
                    <a:cubicBezTo>
                      <a:pt x="48" y="37"/>
                      <a:pt x="48" y="37"/>
                      <a:pt x="48" y="36"/>
                    </a:cubicBezTo>
                    <a:cubicBezTo>
                      <a:pt x="48" y="36"/>
                      <a:pt x="48" y="36"/>
                      <a:pt x="48" y="36"/>
                    </a:cubicBezTo>
                    <a:moveTo>
                      <a:pt x="51" y="32"/>
                    </a:moveTo>
                    <a:cubicBezTo>
                      <a:pt x="51" y="32"/>
                      <a:pt x="51" y="32"/>
                      <a:pt x="50" y="32"/>
                    </a:cubicBezTo>
                    <a:cubicBezTo>
                      <a:pt x="51" y="32"/>
                      <a:pt x="51" y="32"/>
                      <a:pt x="51" y="33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moveTo>
                      <a:pt x="52" y="29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30"/>
                      <a:pt x="52" y="30"/>
                      <a:pt x="53" y="30"/>
                    </a:cubicBezTo>
                    <a:cubicBezTo>
                      <a:pt x="53" y="30"/>
                      <a:pt x="53" y="30"/>
                      <a:pt x="53" y="30"/>
                    </a:cubicBezTo>
                    <a:cubicBezTo>
                      <a:pt x="52" y="29"/>
                      <a:pt x="52" y="29"/>
                      <a:pt x="52" y="29"/>
                    </a:cubicBezTo>
                    <a:moveTo>
                      <a:pt x="54" y="26"/>
                    </a:moveTo>
                    <a:cubicBezTo>
                      <a:pt x="53" y="27"/>
                      <a:pt x="53" y="28"/>
                      <a:pt x="52" y="29"/>
                    </a:cubicBezTo>
                    <a:cubicBezTo>
                      <a:pt x="52" y="29"/>
                      <a:pt x="53" y="30"/>
                      <a:pt x="53" y="30"/>
                    </a:cubicBezTo>
                    <a:cubicBezTo>
                      <a:pt x="53" y="29"/>
                      <a:pt x="54" y="28"/>
                      <a:pt x="54" y="27"/>
                    </a:cubicBezTo>
                    <a:cubicBezTo>
                      <a:pt x="54" y="26"/>
                      <a:pt x="54" y="26"/>
                      <a:pt x="54" y="26"/>
                    </a:cubicBezTo>
                    <a:moveTo>
                      <a:pt x="62" y="13"/>
                    </a:moveTo>
                    <a:cubicBezTo>
                      <a:pt x="62" y="14"/>
                      <a:pt x="61" y="14"/>
                      <a:pt x="61" y="15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2" y="14"/>
                      <a:pt x="62" y="14"/>
                      <a:pt x="63" y="13"/>
                    </a:cubicBezTo>
                    <a:cubicBezTo>
                      <a:pt x="62" y="13"/>
                      <a:pt x="62" y="13"/>
                      <a:pt x="62" y="13"/>
                    </a:cubicBezTo>
                    <a:moveTo>
                      <a:pt x="62" y="13"/>
                    </a:move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3"/>
                      <a:pt x="62" y="13"/>
                      <a:pt x="63" y="13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63" y="13"/>
                      <a:pt x="62" y="13"/>
                      <a:pt x="62" y="13"/>
                    </a:cubicBezTo>
                    <a:moveTo>
                      <a:pt x="70" y="0"/>
                    </a:moveTo>
                    <a:cubicBezTo>
                      <a:pt x="69" y="1"/>
                      <a:pt x="69" y="2"/>
                      <a:pt x="68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9" y="2"/>
                      <a:pt x="70" y="1"/>
                      <a:pt x="70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4" name="Freeform 9467"/>
              <p:cNvSpPr>
                <a:spLocks noEditPoints="1"/>
              </p:cNvSpPr>
              <p:nvPr/>
            </p:nvSpPr>
            <p:spPr bwMode="auto">
              <a:xfrm>
                <a:off x="-361" y="3115"/>
                <a:ext cx="104" cy="175"/>
              </a:xfrm>
              <a:custGeom>
                <a:avLst/>
                <a:gdLst>
                  <a:gd name="T0" fmla="*/ 0 w 44"/>
                  <a:gd name="T1" fmla="*/ 74 h 74"/>
                  <a:gd name="T2" fmla="*/ 0 w 44"/>
                  <a:gd name="T3" fmla="*/ 73 h 74"/>
                  <a:gd name="T4" fmla="*/ 4 w 44"/>
                  <a:gd name="T5" fmla="*/ 67 h 74"/>
                  <a:gd name="T6" fmla="*/ 4 w 44"/>
                  <a:gd name="T7" fmla="*/ 67 h 74"/>
                  <a:gd name="T8" fmla="*/ 4 w 44"/>
                  <a:gd name="T9" fmla="*/ 67 h 74"/>
                  <a:gd name="T10" fmla="*/ 8 w 44"/>
                  <a:gd name="T11" fmla="*/ 59 h 74"/>
                  <a:gd name="T12" fmla="*/ 8 w 44"/>
                  <a:gd name="T13" fmla="*/ 60 h 74"/>
                  <a:gd name="T14" fmla="*/ 8 w 44"/>
                  <a:gd name="T15" fmla="*/ 59 h 74"/>
                  <a:gd name="T16" fmla="*/ 9 w 44"/>
                  <a:gd name="T17" fmla="*/ 58 h 74"/>
                  <a:gd name="T18" fmla="*/ 9 w 44"/>
                  <a:gd name="T19" fmla="*/ 58 h 74"/>
                  <a:gd name="T20" fmla="*/ 12 w 44"/>
                  <a:gd name="T21" fmla="*/ 53 h 74"/>
                  <a:gd name="T22" fmla="*/ 12 w 44"/>
                  <a:gd name="T23" fmla="*/ 54 h 74"/>
                  <a:gd name="T24" fmla="*/ 12 w 44"/>
                  <a:gd name="T25" fmla="*/ 53 h 74"/>
                  <a:gd name="T26" fmla="*/ 13 w 44"/>
                  <a:gd name="T27" fmla="*/ 52 h 74"/>
                  <a:gd name="T28" fmla="*/ 13 w 44"/>
                  <a:gd name="T29" fmla="*/ 51 h 74"/>
                  <a:gd name="T30" fmla="*/ 14 w 44"/>
                  <a:gd name="T31" fmla="*/ 49 h 74"/>
                  <a:gd name="T32" fmla="*/ 14 w 44"/>
                  <a:gd name="T33" fmla="*/ 51 h 74"/>
                  <a:gd name="T34" fmla="*/ 14 w 44"/>
                  <a:gd name="T35" fmla="*/ 49 h 74"/>
                  <a:gd name="T36" fmla="*/ 14 w 44"/>
                  <a:gd name="T37" fmla="*/ 49 h 74"/>
                  <a:gd name="T38" fmla="*/ 15 w 44"/>
                  <a:gd name="T39" fmla="*/ 49 h 74"/>
                  <a:gd name="T40" fmla="*/ 16 w 44"/>
                  <a:gd name="T41" fmla="*/ 47 h 74"/>
                  <a:gd name="T42" fmla="*/ 16 w 44"/>
                  <a:gd name="T43" fmla="*/ 48 h 74"/>
                  <a:gd name="T44" fmla="*/ 16 w 44"/>
                  <a:gd name="T45" fmla="*/ 47 h 74"/>
                  <a:gd name="T46" fmla="*/ 21 w 44"/>
                  <a:gd name="T47" fmla="*/ 39 h 74"/>
                  <a:gd name="T48" fmla="*/ 23 w 44"/>
                  <a:gd name="T49" fmla="*/ 35 h 74"/>
                  <a:gd name="T50" fmla="*/ 28 w 44"/>
                  <a:gd name="T51" fmla="*/ 27 h 74"/>
                  <a:gd name="T52" fmla="*/ 26 w 44"/>
                  <a:gd name="T53" fmla="*/ 31 h 74"/>
                  <a:gd name="T54" fmla="*/ 28 w 44"/>
                  <a:gd name="T55" fmla="*/ 27 h 74"/>
                  <a:gd name="T56" fmla="*/ 34 w 44"/>
                  <a:gd name="T57" fmla="*/ 17 h 74"/>
                  <a:gd name="T58" fmla="*/ 38 w 44"/>
                  <a:gd name="T59" fmla="*/ 11 h 74"/>
                  <a:gd name="T60" fmla="*/ 44 w 44"/>
                  <a:gd name="T61" fmla="*/ 0 h 74"/>
                  <a:gd name="T62" fmla="*/ 40 w 44"/>
                  <a:gd name="T63" fmla="*/ 7 h 74"/>
                  <a:gd name="T64" fmla="*/ 44 w 44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74">
                    <a:moveTo>
                      <a:pt x="0" y="73"/>
                    </a:moveTo>
                    <a:cubicBezTo>
                      <a:pt x="0" y="73"/>
                      <a:pt x="0" y="73"/>
                      <a:pt x="0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4"/>
                      <a:pt x="0" y="74"/>
                      <a:pt x="0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4" y="67"/>
                    </a:move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moveTo>
                      <a:pt x="8" y="59"/>
                    </a:moveTo>
                    <a:cubicBezTo>
                      <a:pt x="8" y="59"/>
                      <a:pt x="8" y="59"/>
                      <a:pt x="8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9" y="60"/>
                      <a:pt x="9" y="60"/>
                      <a:pt x="9" y="59"/>
                    </a:cubicBezTo>
                    <a:cubicBezTo>
                      <a:pt x="9" y="59"/>
                      <a:pt x="8" y="59"/>
                      <a:pt x="8" y="59"/>
                    </a:cubicBezTo>
                    <a:moveTo>
                      <a:pt x="9" y="58"/>
                    </a:move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9"/>
                      <a:pt x="9" y="59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9" y="58"/>
                    </a:cubicBezTo>
                    <a:moveTo>
                      <a:pt x="12" y="53"/>
                    </a:moveTo>
                    <a:cubicBezTo>
                      <a:pt x="12" y="54"/>
                      <a:pt x="12" y="54"/>
                      <a:pt x="11" y="54"/>
                    </a:cubicBezTo>
                    <a:cubicBezTo>
                      <a:pt x="11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3"/>
                    </a:cubicBezTo>
                    <a:cubicBezTo>
                      <a:pt x="12" y="53"/>
                      <a:pt x="12" y="53"/>
                      <a:pt x="12" y="53"/>
                    </a:cubicBezTo>
                    <a:moveTo>
                      <a:pt x="13" y="51"/>
                    </a:move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2"/>
                      <a:pt x="13" y="52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moveTo>
                      <a:pt x="14" y="49"/>
                    </a:moveTo>
                    <a:cubicBezTo>
                      <a:pt x="14" y="50"/>
                      <a:pt x="14" y="50"/>
                      <a:pt x="14" y="51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4" y="50"/>
                      <a:pt x="14" y="50"/>
                      <a:pt x="15" y="50"/>
                    </a:cubicBezTo>
                    <a:cubicBezTo>
                      <a:pt x="14" y="50"/>
                      <a:pt x="14" y="50"/>
                      <a:pt x="14" y="49"/>
                    </a:cubicBezTo>
                    <a:moveTo>
                      <a:pt x="15" y="49"/>
                    </a:moveTo>
                    <a:cubicBezTo>
                      <a:pt x="15" y="49"/>
                      <a:pt x="15" y="49"/>
                      <a:pt x="14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moveTo>
                      <a:pt x="16" y="47"/>
                    </a:moveTo>
                    <a:cubicBezTo>
                      <a:pt x="16" y="47"/>
                      <a:pt x="16" y="47"/>
                      <a:pt x="15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7"/>
                      <a:pt x="16" y="47"/>
                      <a:pt x="16" y="47"/>
                    </a:cubicBezTo>
                    <a:cubicBezTo>
                      <a:pt x="16" y="47"/>
                      <a:pt x="16" y="47"/>
                      <a:pt x="16" y="47"/>
                    </a:cubicBezTo>
                    <a:moveTo>
                      <a:pt x="23" y="35"/>
                    </a:moveTo>
                    <a:cubicBezTo>
                      <a:pt x="22" y="36"/>
                      <a:pt x="22" y="37"/>
                      <a:pt x="21" y="39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2" y="38"/>
                      <a:pt x="23" y="36"/>
                      <a:pt x="23" y="35"/>
                    </a:cubicBezTo>
                    <a:cubicBezTo>
                      <a:pt x="23" y="35"/>
                      <a:pt x="23" y="35"/>
                      <a:pt x="23" y="35"/>
                    </a:cubicBezTo>
                    <a:moveTo>
                      <a:pt x="28" y="27"/>
                    </a:moveTo>
                    <a:cubicBezTo>
                      <a:pt x="27" y="28"/>
                      <a:pt x="27" y="29"/>
                      <a:pt x="26" y="30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7" y="29"/>
                      <a:pt x="28" y="28"/>
                      <a:pt x="28" y="27"/>
                    </a:cubicBezTo>
                    <a:cubicBezTo>
                      <a:pt x="28" y="27"/>
                      <a:pt x="28" y="27"/>
                      <a:pt x="28" y="27"/>
                    </a:cubicBezTo>
                    <a:moveTo>
                      <a:pt x="37" y="11"/>
                    </a:moveTo>
                    <a:cubicBezTo>
                      <a:pt x="36" y="13"/>
                      <a:pt x="35" y="15"/>
                      <a:pt x="34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5" y="15"/>
                      <a:pt x="37" y="13"/>
                      <a:pt x="38" y="11"/>
                    </a:cubicBezTo>
                    <a:cubicBezTo>
                      <a:pt x="37" y="11"/>
                      <a:pt x="37" y="11"/>
                      <a:pt x="37" y="11"/>
                    </a:cubicBezTo>
                    <a:moveTo>
                      <a:pt x="44" y="0"/>
                    </a:moveTo>
                    <a:cubicBezTo>
                      <a:pt x="43" y="2"/>
                      <a:pt x="41" y="5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2" y="5"/>
                      <a:pt x="43" y="3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5" name="Freeform 9468"/>
              <p:cNvSpPr>
                <a:spLocks noEditPoints="1"/>
              </p:cNvSpPr>
              <p:nvPr/>
            </p:nvSpPr>
            <p:spPr bwMode="auto">
              <a:xfrm>
                <a:off x="-319" y="3103"/>
                <a:ext cx="69" cy="111"/>
              </a:xfrm>
              <a:custGeom>
                <a:avLst/>
                <a:gdLst>
                  <a:gd name="T0" fmla="*/ 3 w 29"/>
                  <a:gd name="T1" fmla="*/ 43 h 47"/>
                  <a:gd name="T2" fmla="*/ 0 w 29"/>
                  <a:gd name="T3" fmla="*/ 47 h 47"/>
                  <a:gd name="T4" fmla="*/ 3 w 29"/>
                  <a:gd name="T5" fmla="*/ 43 h 47"/>
                  <a:gd name="T6" fmla="*/ 3 w 29"/>
                  <a:gd name="T7" fmla="*/ 43 h 47"/>
                  <a:gd name="T8" fmla="*/ 7 w 29"/>
                  <a:gd name="T9" fmla="*/ 35 h 47"/>
                  <a:gd name="T10" fmla="*/ 5 w 29"/>
                  <a:gd name="T11" fmla="*/ 40 h 47"/>
                  <a:gd name="T12" fmla="*/ 5 w 29"/>
                  <a:gd name="T13" fmla="*/ 40 h 47"/>
                  <a:gd name="T14" fmla="*/ 7 w 29"/>
                  <a:gd name="T15" fmla="*/ 35 h 47"/>
                  <a:gd name="T16" fmla="*/ 7 w 29"/>
                  <a:gd name="T17" fmla="*/ 35 h 47"/>
                  <a:gd name="T18" fmla="*/ 16 w 29"/>
                  <a:gd name="T19" fmla="*/ 22 h 47"/>
                  <a:gd name="T20" fmla="*/ 10 w 29"/>
                  <a:gd name="T21" fmla="*/ 31 h 47"/>
                  <a:gd name="T22" fmla="*/ 10 w 29"/>
                  <a:gd name="T23" fmla="*/ 31 h 47"/>
                  <a:gd name="T24" fmla="*/ 16 w 29"/>
                  <a:gd name="T25" fmla="*/ 22 h 47"/>
                  <a:gd name="T26" fmla="*/ 16 w 29"/>
                  <a:gd name="T27" fmla="*/ 22 h 47"/>
                  <a:gd name="T28" fmla="*/ 21 w 29"/>
                  <a:gd name="T29" fmla="*/ 12 h 47"/>
                  <a:gd name="T30" fmla="*/ 19 w 29"/>
                  <a:gd name="T31" fmla="*/ 16 h 47"/>
                  <a:gd name="T32" fmla="*/ 19 w 29"/>
                  <a:gd name="T33" fmla="*/ 16 h 47"/>
                  <a:gd name="T34" fmla="*/ 22 w 29"/>
                  <a:gd name="T35" fmla="*/ 12 h 47"/>
                  <a:gd name="T36" fmla="*/ 21 w 29"/>
                  <a:gd name="T37" fmla="*/ 12 h 47"/>
                  <a:gd name="T38" fmla="*/ 29 w 29"/>
                  <a:gd name="T39" fmla="*/ 0 h 47"/>
                  <a:gd name="T40" fmla="*/ 29 w 29"/>
                  <a:gd name="T41" fmla="*/ 0 h 47"/>
                  <a:gd name="T42" fmla="*/ 26 w 29"/>
                  <a:gd name="T43" fmla="*/ 5 h 47"/>
                  <a:gd name="T44" fmla="*/ 26 w 29"/>
                  <a:gd name="T45" fmla="*/ 5 h 47"/>
                  <a:gd name="T46" fmla="*/ 29 w 29"/>
                  <a:gd name="T47" fmla="*/ 0 h 47"/>
                  <a:gd name="T48" fmla="*/ 29 w 29"/>
                  <a:gd name="T4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7">
                    <a:moveTo>
                      <a:pt x="3" y="43"/>
                    </a:moveTo>
                    <a:cubicBezTo>
                      <a:pt x="2" y="45"/>
                      <a:pt x="1" y="46"/>
                      <a:pt x="0" y="47"/>
                    </a:cubicBezTo>
                    <a:cubicBezTo>
                      <a:pt x="1" y="46"/>
                      <a:pt x="2" y="45"/>
                      <a:pt x="3" y="43"/>
                    </a:cubicBezTo>
                    <a:cubicBezTo>
                      <a:pt x="3" y="43"/>
                      <a:pt x="3" y="43"/>
                      <a:pt x="3" y="43"/>
                    </a:cubicBezTo>
                    <a:moveTo>
                      <a:pt x="7" y="35"/>
                    </a:moveTo>
                    <a:cubicBezTo>
                      <a:pt x="7" y="37"/>
                      <a:pt x="6" y="38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8"/>
                      <a:pt x="7" y="37"/>
                      <a:pt x="7" y="35"/>
                    </a:cubicBezTo>
                    <a:cubicBezTo>
                      <a:pt x="7" y="35"/>
                      <a:pt x="7" y="35"/>
                      <a:pt x="7" y="35"/>
                    </a:cubicBezTo>
                    <a:moveTo>
                      <a:pt x="16" y="22"/>
                    </a:moveTo>
                    <a:cubicBezTo>
                      <a:pt x="14" y="25"/>
                      <a:pt x="12" y="28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2" y="28"/>
                      <a:pt x="14" y="25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1" y="12"/>
                    </a:moveTo>
                    <a:cubicBezTo>
                      <a:pt x="21" y="13"/>
                      <a:pt x="20" y="15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20" y="15"/>
                      <a:pt x="21" y="13"/>
                      <a:pt x="22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29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28" y="2"/>
                      <a:pt x="27" y="3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6" name="Freeform 9469"/>
              <p:cNvSpPr>
                <a:spLocks noEditPoints="1"/>
              </p:cNvSpPr>
              <p:nvPr/>
            </p:nvSpPr>
            <p:spPr bwMode="auto">
              <a:xfrm>
                <a:off x="-311" y="3115"/>
                <a:ext cx="54" cy="90"/>
              </a:xfrm>
              <a:custGeom>
                <a:avLst/>
                <a:gdLst>
                  <a:gd name="T0" fmla="*/ 2 w 23"/>
                  <a:gd name="T1" fmla="*/ 35 h 38"/>
                  <a:gd name="T2" fmla="*/ 0 w 23"/>
                  <a:gd name="T3" fmla="*/ 38 h 38"/>
                  <a:gd name="T4" fmla="*/ 0 w 23"/>
                  <a:gd name="T5" fmla="*/ 38 h 38"/>
                  <a:gd name="T6" fmla="*/ 2 w 23"/>
                  <a:gd name="T7" fmla="*/ 35 h 38"/>
                  <a:gd name="T8" fmla="*/ 2 w 23"/>
                  <a:gd name="T9" fmla="*/ 35 h 38"/>
                  <a:gd name="T10" fmla="*/ 7 w 23"/>
                  <a:gd name="T11" fmla="*/ 26 h 38"/>
                  <a:gd name="T12" fmla="*/ 4 w 23"/>
                  <a:gd name="T13" fmla="*/ 30 h 38"/>
                  <a:gd name="T14" fmla="*/ 4 w 23"/>
                  <a:gd name="T15" fmla="*/ 30 h 38"/>
                  <a:gd name="T16" fmla="*/ 7 w 23"/>
                  <a:gd name="T17" fmla="*/ 26 h 38"/>
                  <a:gd name="T18" fmla="*/ 7 w 23"/>
                  <a:gd name="T19" fmla="*/ 26 h 38"/>
                  <a:gd name="T20" fmla="*/ 12 w 23"/>
                  <a:gd name="T21" fmla="*/ 14 h 38"/>
                  <a:gd name="T22" fmla="*/ 12 w 23"/>
                  <a:gd name="T23" fmla="*/ 14 h 38"/>
                  <a:gd name="T24" fmla="*/ 12 w 23"/>
                  <a:gd name="T25" fmla="*/ 14 h 38"/>
                  <a:gd name="T26" fmla="*/ 16 w 23"/>
                  <a:gd name="T27" fmla="*/ 11 h 38"/>
                  <a:gd name="T28" fmla="*/ 16 w 23"/>
                  <a:gd name="T29" fmla="*/ 11 h 38"/>
                  <a:gd name="T30" fmla="*/ 13 w 23"/>
                  <a:gd name="T31" fmla="*/ 17 h 38"/>
                  <a:gd name="T32" fmla="*/ 13 w 23"/>
                  <a:gd name="T33" fmla="*/ 17 h 38"/>
                  <a:gd name="T34" fmla="*/ 16 w 23"/>
                  <a:gd name="T35" fmla="*/ 11 h 38"/>
                  <a:gd name="T36" fmla="*/ 16 w 23"/>
                  <a:gd name="T37" fmla="*/ 11 h 38"/>
                  <a:gd name="T38" fmla="*/ 23 w 23"/>
                  <a:gd name="T39" fmla="*/ 0 h 38"/>
                  <a:gd name="T40" fmla="*/ 18 w 23"/>
                  <a:gd name="T41" fmla="*/ 7 h 38"/>
                  <a:gd name="T42" fmla="*/ 19 w 23"/>
                  <a:gd name="T43" fmla="*/ 7 h 38"/>
                  <a:gd name="T44" fmla="*/ 21 w 23"/>
                  <a:gd name="T45" fmla="*/ 3 h 38"/>
                  <a:gd name="T46" fmla="*/ 23 w 23"/>
                  <a:gd name="T47" fmla="*/ 0 h 38"/>
                  <a:gd name="T48" fmla="*/ 23 w 23"/>
                  <a:gd name="T4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" h="38">
                    <a:moveTo>
                      <a:pt x="2" y="35"/>
                    </a:moveTo>
                    <a:cubicBezTo>
                      <a:pt x="1" y="36"/>
                      <a:pt x="0" y="37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1" y="36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moveTo>
                      <a:pt x="7" y="26"/>
                    </a:moveTo>
                    <a:cubicBezTo>
                      <a:pt x="6" y="28"/>
                      <a:pt x="5" y="29"/>
                      <a:pt x="4" y="30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5" y="29"/>
                      <a:pt x="6" y="28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moveTo>
                      <a:pt x="12" y="14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5"/>
                      <a:pt x="15" y="13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23" y="0"/>
                    </a:moveTo>
                    <a:cubicBezTo>
                      <a:pt x="21" y="2"/>
                      <a:pt x="20" y="5"/>
                      <a:pt x="18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6"/>
                      <a:pt x="20" y="4"/>
                      <a:pt x="21" y="3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7" name="Freeform 9470"/>
              <p:cNvSpPr>
                <a:spLocks noEditPoints="1"/>
              </p:cNvSpPr>
              <p:nvPr/>
            </p:nvSpPr>
            <p:spPr bwMode="auto">
              <a:xfrm>
                <a:off x="-347" y="3221"/>
                <a:ext cx="17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1 h 11"/>
                  <a:gd name="T4" fmla="*/ 0 w 7"/>
                  <a:gd name="T5" fmla="*/ 11 h 11"/>
                  <a:gd name="T6" fmla="*/ 1 w 7"/>
                  <a:gd name="T7" fmla="*/ 11 h 11"/>
                  <a:gd name="T8" fmla="*/ 0 w 7"/>
                  <a:gd name="T9" fmla="*/ 10 h 11"/>
                  <a:gd name="T10" fmla="*/ 1 w 7"/>
                  <a:gd name="T11" fmla="*/ 9 h 11"/>
                  <a:gd name="T12" fmla="*/ 1 w 7"/>
                  <a:gd name="T13" fmla="*/ 10 h 11"/>
                  <a:gd name="T14" fmla="*/ 1 w 7"/>
                  <a:gd name="T15" fmla="*/ 10 h 11"/>
                  <a:gd name="T16" fmla="*/ 1 w 7"/>
                  <a:gd name="T17" fmla="*/ 10 h 11"/>
                  <a:gd name="T18" fmla="*/ 1 w 7"/>
                  <a:gd name="T19" fmla="*/ 9 h 11"/>
                  <a:gd name="T20" fmla="*/ 2 w 7"/>
                  <a:gd name="T21" fmla="*/ 7 h 11"/>
                  <a:gd name="T22" fmla="*/ 2 w 7"/>
                  <a:gd name="T23" fmla="*/ 9 h 11"/>
                  <a:gd name="T24" fmla="*/ 2 w 7"/>
                  <a:gd name="T25" fmla="*/ 9 h 11"/>
                  <a:gd name="T26" fmla="*/ 2 w 7"/>
                  <a:gd name="T27" fmla="*/ 8 h 11"/>
                  <a:gd name="T28" fmla="*/ 2 w 7"/>
                  <a:gd name="T29" fmla="*/ 7 h 11"/>
                  <a:gd name="T30" fmla="*/ 4 w 7"/>
                  <a:gd name="T31" fmla="*/ 5 h 11"/>
                  <a:gd name="T32" fmla="*/ 3 w 7"/>
                  <a:gd name="T33" fmla="*/ 7 h 11"/>
                  <a:gd name="T34" fmla="*/ 3 w 7"/>
                  <a:gd name="T35" fmla="*/ 7 h 11"/>
                  <a:gd name="T36" fmla="*/ 4 w 7"/>
                  <a:gd name="T37" fmla="*/ 5 h 11"/>
                  <a:gd name="T38" fmla="*/ 4 w 7"/>
                  <a:gd name="T39" fmla="*/ 5 h 11"/>
                  <a:gd name="T40" fmla="*/ 5 w 7"/>
                  <a:gd name="T41" fmla="*/ 4 h 11"/>
                  <a:gd name="T42" fmla="*/ 4 w 7"/>
                  <a:gd name="T43" fmla="*/ 4 h 11"/>
                  <a:gd name="T44" fmla="*/ 4 w 7"/>
                  <a:gd name="T45" fmla="*/ 4 h 11"/>
                  <a:gd name="T46" fmla="*/ 5 w 7"/>
                  <a:gd name="T47" fmla="*/ 4 h 11"/>
                  <a:gd name="T48" fmla="*/ 5 w 7"/>
                  <a:gd name="T49" fmla="*/ 4 h 11"/>
                  <a:gd name="T50" fmla="*/ 5 w 7"/>
                  <a:gd name="T51" fmla="*/ 2 h 11"/>
                  <a:gd name="T52" fmla="*/ 5 w 7"/>
                  <a:gd name="T53" fmla="*/ 3 h 11"/>
                  <a:gd name="T54" fmla="*/ 5 w 7"/>
                  <a:gd name="T55" fmla="*/ 3 h 11"/>
                  <a:gd name="T56" fmla="*/ 6 w 7"/>
                  <a:gd name="T57" fmla="*/ 2 h 11"/>
                  <a:gd name="T58" fmla="*/ 5 w 7"/>
                  <a:gd name="T59" fmla="*/ 2 h 11"/>
                  <a:gd name="T60" fmla="*/ 6 w 7"/>
                  <a:gd name="T61" fmla="*/ 1 h 11"/>
                  <a:gd name="T62" fmla="*/ 6 w 7"/>
                  <a:gd name="T63" fmla="*/ 2 h 11"/>
                  <a:gd name="T64" fmla="*/ 6 w 7"/>
                  <a:gd name="T65" fmla="*/ 2 h 11"/>
                  <a:gd name="T66" fmla="*/ 7 w 7"/>
                  <a:gd name="T67" fmla="*/ 1 h 11"/>
                  <a:gd name="T68" fmla="*/ 6 w 7"/>
                  <a:gd name="T69" fmla="*/ 1 h 11"/>
                  <a:gd name="T70" fmla="*/ 7 w 7"/>
                  <a:gd name="T71" fmla="*/ 0 h 11"/>
                  <a:gd name="T72" fmla="*/ 7 w 7"/>
                  <a:gd name="T73" fmla="*/ 0 h 11"/>
                  <a:gd name="T74" fmla="*/ 7 w 7"/>
                  <a:gd name="T75" fmla="*/ 0 h 11"/>
                  <a:gd name="T76" fmla="*/ 7 w 7"/>
                  <a:gd name="T7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0" y="10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moveTo>
                      <a:pt x="2" y="7"/>
                    </a:moveTo>
                    <a:cubicBezTo>
                      <a:pt x="2" y="8"/>
                      <a:pt x="2" y="8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moveTo>
                      <a:pt x="4" y="5"/>
                    </a:moveTo>
                    <a:cubicBezTo>
                      <a:pt x="3" y="6"/>
                      <a:pt x="3" y="6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5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moveTo>
                      <a:pt x="6" y="1"/>
                    </a:moveTo>
                    <a:cubicBezTo>
                      <a:pt x="6" y="1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8" name="Freeform 9471"/>
              <p:cNvSpPr>
                <a:spLocks noEditPoints="1"/>
              </p:cNvSpPr>
              <p:nvPr/>
            </p:nvSpPr>
            <p:spPr bwMode="auto">
              <a:xfrm>
                <a:off x="-347" y="3242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1 h 2"/>
                  <a:gd name="T4" fmla="*/ 1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2 w 2"/>
                  <a:gd name="T11" fmla="*/ 0 h 2"/>
                  <a:gd name="T12" fmla="*/ 1 w 2"/>
                  <a:gd name="T13" fmla="*/ 0 h 2"/>
                  <a:gd name="T14" fmla="*/ 1 w 2"/>
                  <a:gd name="T15" fmla="*/ 1 h 2"/>
                  <a:gd name="T16" fmla="*/ 2 w 2"/>
                  <a:gd name="T17" fmla="*/ 0 h 2"/>
                  <a:gd name="T18" fmla="*/ 2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9" name="Freeform 9472"/>
              <p:cNvSpPr>
                <a:spLocks noEditPoints="1"/>
              </p:cNvSpPr>
              <p:nvPr/>
            </p:nvSpPr>
            <p:spPr bwMode="auto">
              <a:xfrm>
                <a:off x="-356" y="3250"/>
                <a:ext cx="9" cy="14"/>
              </a:xfrm>
              <a:custGeom>
                <a:avLst/>
                <a:gdLst>
                  <a:gd name="T0" fmla="*/ 1 w 4"/>
                  <a:gd name="T1" fmla="*/ 3 h 6"/>
                  <a:gd name="T2" fmla="*/ 0 w 4"/>
                  <a:gd name="T3" fmla="*/ 5 h 6"/>
                  <a:gd name="T4" fmla="*/ 0 w 4"/>
                  <a:gd name="T5" fmla="*/ 6 h 6"/>
                  <a:gd name="T6" fmla="*/ 2 w 4"/>
                  <a:gd name="T7" fmla="*/ 4 h 6"/>
                  <a:gd name="T8" fmla="*/ 1 w 4"/>
                  <a:gd name="T9" fmla="*/ 3 h 6"/>
                  <a:gd name="T10" fmla="*/ 3 w 4"/>
                  <a:gd name="T11" fmla="*/ 1 h 6"/>
                  <a:gd name="T12" fmla="*/ 3 w 4"/>
                  <a:gd name="T13" fmla="*/ 1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3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4"/>
                      <a:pt x="1" y="3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0" name="Freeform 9473"/>
              <p:cNvSpPr>
                <a:spLocks noEditPoints="1"/>
              </p:cNvSpPr>
              <p:nvPr/>
            </p:nvSpPr>
            <p:spPr bwMode="auto">
              <a:xfrm>
                <a:off x="-359" y="3252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7 h 7"/>
                  <a:gd name="T4" fmla="*/ 0 w 4"/>
                  <a:gd name="T5" fmla="*/ 7 h 7"/>
                  <a:gd name="T6" fmla="*/ 1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3 h 7"/>
                  <a:gd name="T16" fmla="*/ 4 w 4"/>
                  <a:gd name="T17" fmla="*/ 1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1" name="Freeform 9474"/>
              <p:cNvSpPr>
                <a:spLocks noEditPoints="1"/>
              </p:cNvSpPr>
              <p:nvPr/>
            </p:nvSpPr>
            <p:spPr bwMode="auto">
              <a:xfrm>
                <a:off x="-368" y="3268"/>
                <a:ext cx="9" cy="15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4 w 4"/>
                  <a:gd name="T11" fmla="*/ 0 h 6"/>
                  <a:gd name="T12" fmla="*/ 0 w 4"/>
                  <a:gd name="T13" fmla="*/ 6 h 6"/>
                  <a:gd name="T14" fmla="*/ 0 w 4"/>
                  <a:gd name="T15" fmla="*/ 6 h 6"/>
                  <a:gd name="T16" fmla="*/ 1 w 4"/>
                  <a:gd name="T17" fmla="*/ 4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2" name="Oval 9475"/>
              <p:cNvSpPr>
                <a:spLocks noChangeArrowheads="1"/>
              </p:cNvSpPr>
              <p:nvPr/>
            </p:nvSpPr>
            <p:spPr bwMode="auto">
              <a:xfrm>
                <a:off x="-35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3" name="Oval 9476"/>
              <p:cNvSpPr>
                <a:spLocks noChangeArrowheads="1"/>
              </p:cNvSpPr>
              <p:nvPr/>
            </p:nvSpPr>
            <p:spPr bwMode="auto">
              <a:xfrm>
                <a:off x="-368" y="328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4" name="Freeform 9477"/>
              <p:cNvSpPr>
                <a:spLocks noEditPoints="1"/>
              </p:cNvSpPr>
              <p:nvPr/>
            </p:nvSpPr>
            <p:spPr bwMode="auto">
              <a:xfrm>
                <a:off x="-401" y="3283"/>
                <a:ext cx="33" cy="56"/>
              </a:xfrm>
              <a:custGeom>
                <a:avLst/>
                <a:gdLst>
                  <a:gd name="T0" fmla="*/ 1 w 14"/>
                  <a:gd name="T1" fmla="*/ 21 h 24"/>
                  <a:gd name="T2" fmla="*/ 0 w 14"/>
                  <a:gd name="T3" fmla="*/ 24 h 24"/>
                  <a:gd name="T4" fmla="*/ 1 w 14"/>
                  <a:gd name="T5" fmla="*/ 21 h 24"/>
                  <a:gd name="T6" fmla="*/ 1 w 14"/>
                  <a:gd name="T7" fmla="*/ 21 h 24"/>
                  <a:gd name="T8" fmla="*/ 4 w 14"/>
                  <a:gd name="T9" fmla="*/ 16 h 24"/>
                  <a:gd name="T10" fmla="*/ 1 w 14"/>
                  <a:gd name="T11" fmla="*/ 21 h 24"/>
                  <a:gd name="T12" fmla="*/ 1 w 14"/>
                  <a:gd name="T13" fmla="*/ 21 h 24"/>
                  <a:gd name="T14" fmla="*/ 3 w 14"/>
                  <a:gd name="T15" fmla="*/ 18 h 24"/>
                  <a:gd name="T16" fmla="*/ 4 w 14"/>
                  <a:gd name="T17" fmla="*/ 16 h 24"/>
                  <a:gd name="T18" fmla="*/ 4 w 14"/>
                  <a:gd name="T19" fmla="*/ 16 h 24"/>
                  <a:gd name="T20" fmla="*/ 6 w 14"/>
                  <a:gd name="T21" fmla="*/ 13 h 24"/>
                  <a:gd name="T22" fmla="*/ 4 w 14"/>
                  <a:gd name="T23" fmla="*/ 15 h 24"/>
                  <a:gd name="T24" fmla="*/ 5 w 14"/>
                  <a:gd name="T25" fmla="*/ 16 h 24"/>
                  <a:gd name="T26" fmla="*/ 6 w 14"/>
                  <a:gd name="T27" fmla="*/ 13 h 24"/>
                  <a:gd name="T28" fmla="*/ 6 w 14"/>
                  <a:gd name="T29" fmla="*/ 13 h 24"/>
                  <a:gd name="T30" fmla="*/ 6 w 14"/>
                  <a:gd name="T31" fmla="*/ 13 h 24"/>
                  <a:gd name="T32" fmla="*/ 6 w 14"/>
                  <a:gd name="T33" fmla="*/ 13 h 24"/>
                  <a:gd name="T34" fmla="*/ 6 w 14"/>
                  <a:gd name="T35" fmla="*/ 13 h 24"/>
                  <a:gd name="T36" fmla="*/ 6 w 14"/>
                  <a:gd name="T37" fmla="*/ 13 h 24"/>
                  <a:gd name="T38" fmla="*/ 6 w 14"/>
                  <a:gd name="T39" fmla="*/ 13 h 24"/>
                  <a:gd name="T40" fmla="*/ 6 w 14"/>
                  <a:gd name="T41" fmla="*/ 12 h 24"/>
                  <a:gd name="T42" fmla="*/ 6 w 14"/>
                  <a:gd name="T43" fmla="*/ 13 h 24"/>
                  <a:gd name="T44" fmla="*/ 6 w 14"/>
                  <a:gd name="T45" fmla="*/ 13 h 24"/>
                  <a:gd name="T46" fmla="*/ 7 w 14"/>
                  <a:gd name="T47" fmla="*/ 12 h 24"/>
                  <a:gd name="T48" fmla="*/ 6 w 14"/>
                  <a:gd name="T49" fmla="*/ 12 h 24"/>
                  <a:gd name="T50" fmla="*/ 7 w 14"/>
                  <a:gd name="T51" fmla="*/ 11 h 24"/>
                  <a:gd name="T52" fmla="*/ 6 w 14"/>
                  <a:gd name="T53" fmla="*/ 12 h 24"/>
                  <a:gd name="T54" fmla="*/ 7 w 14"/>
                  <a:gd name="T55" fmla="*/ 12 h 24"/>
                  <a:gd name="T56" fmla="*/ 8 w 14"/>
                  <a:gd name="T57" fmla="*/ 11 h 24"/>
                  <a:gd name="T58" fmla="*/ 7 w 14"/>
                  <a:gd name="T59" fmla="*/ 11 h 24"/>
                  <a:gd name="T60" fmla="*/ 11 w 14"/>
                  <a:gd name="T61" fmla="*/ 4 h 24"/>
                  <a:gd name="T62" fmla="*/ 8 w 14"/>
                  <a:gd name="T63" fmla="*/ 10 h 24"/>
                  <a:gd name="T64" fmla="*/ 8 w 14"/>
                  <a:gd name="T65" fmla="*/ 10 h 24"/>
                  <a:gd name="T66" fmla="*/ 12 w 14"/>
                  <a:gd name="T67" fmla="*/ 4 h 24"/>
                  <a:gd name="T68" fmla="*/ 11 w 14"/>
                  <a:gd name="T69" fmla="*/ 4 h 24"/>
                  <a:gd name="T70" fmla="*/ 12 w 14"/>
                  <a:gd name="T71" fmla="*/ 3 h 24"/>
                  <a:gd name="T72" fmla="*/ 11 w 14"/>
                  <a:gd name="T73" fmla="*/ 4 h 24"/>
                  <a:gd name="T74" fmla="*/ 12 w 14"/>
                  <a:gd name="T75" fmla="*/ 4 h 24"/>
                  <a:gd name="T76" fmla="*/ 12 w 14"/>
                  <a:gd name="T77" fmla="*/ 3 h 24"/>
                  <a:gd name="T78" fmla="*/ 12 w 14"/>
                  <a:gd name="T79" fmla="*/ 3 h 24"/>
                  <a:gd name="T80" fmla="*/ 12 w 14"/>
                  <a:gd name="T81" fmla="*/ 3 h 24"/>
                  <a:gd name="T82" fmla="*/ 12 w 14"/>
                  <a:gd name="T83" fmla="*/ 3 h 24"/>
                  <a:gd name="T84" fmla="*/ 12 w 14"/>
                  <a:gd name="T85" fmla="*/ 3 h 24"/>
                  <a:gd name="T86" fmla="*/ 12 w 14"/>
                  <a:gd name="T87" fmla="*/ 3 h 24"/>
                  <a:gd name="T88" fmla="*/ 12 w 14"/>
                  <a:gd name="T89" fmla="*/ 3 h 24"/>
                  <a:gd name="T90" fmla="*/ 13 w 14"/>
                  <a:gd name="T91" fmla="*/ 0 h 24"/>
                  <a:gd name="T92" fmla="*/ 13 w 14"/>
                  <a:gd name="T93" fmla="*/ 1 h 24"/>
                  <a:gd name="T94" fmla="*/ 13 w 14"/>
                  <a:gd name="T95" fmla="*/ 1 h 24"/>
                  <a:gd name="T96" fmla="*/ 13 w 14"/>
                  <a:gd name="T97" fmla="*/ 1 h 24"/>
                  <a:gd name="T98" fmla="*/ 14 w 14"/>
                  <a:gd name="T99" fmla="*/ 1 h 24"/>
                  <a:gd name="T100" fmla="*/ 13 w 14"/>
                  <a:gd name="T10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" h="24">
                    <a:moveTo>
                      <a:pt x="1" y="21"/>
                    </a:moveTo>
                    <a:cubicBezTo>
                      <a:pt x="1" y="22"/>
                      <a:pt x="0" y="23"/>
                      <a:pt x="0" y="24"/>
                    </a:cubicBezTo>
                    <a:cubicBezTo>
                      <a:pt x="0" y="23"/>
                      <a:pt x="1" y="22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moveTo>
                      <a:pt x="4" y="16"/>
                    </a:moveTo>
                    <a:cubicBezTo>
                      <a:pt x="3" y="17"/>
                      <a:pt x="2" y="19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2" y="20"/>
                      <a:pt x="2" y="19"/>
                      <a:pt x="3" y="18"/>
                    </a:cubicBezTo>
                    <a:cubicBezTo>
                      <a:pt x="3" y="18"/>
                      <a:pt x="4" y="17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moveTo>
                      <a:pt x="6" y="13"/>
                    </a:moveTo>
                    <a:cubicBezTo>
                      <a:pt x="5" y="14"/>
                      <a:pt x="5" y="15"/>
                      <a:pt x="4" y="15"/>
                    </a:cubicBezTo>
                    <a:cubicBezTo>
                      <a:pt x="5" y="15"/>
                      <a:pt x="5" y="15"/>
                      <a:pt x="5" y="16"/>
                    </a:cubicBezTo>
                    <a:cubicBezTo>
                      <a:pt x="5" y="15"/>
                      <a:pt x="5" y="14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moveTo>
                      <a:pt x="6" y="13"/>
                    </a:move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moveTo>
                      <a:pt x="6" y="12"/>
                    </a:moveTo>
                    <a:cubicBezTo>
                      <a:pt x="6" y="12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7" y="12"/>
                    </a:cubicBezTo>
                    <a:cubicBezTo>
                      <a:pt x="6" y="12"/>
                      <a:pt x="6" y="12"/>
                      <a:pt x="6" y="12"/>
                    </a:cubicBezTo>
                    <a:moveTo>
                      <a:pt x="7" y="11"/>
                    </a:moveTo>
                    <a:cubicBezTo>
                      <a:pt x="7" y="11"/>
                      <a:pt x="7" y="12"/>
                      <a:pt x="6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7" y="12"/>
                      <a:pt x="7" y="11"/>
                      <a:pt x="8" y="11"/>
                    </a:cubicBezTo>
                    <a:cubicBezTo>
                      <a:pt x="7" y="11"/>
                      <a:pt x="7" y="11"/>
                      <a:pt x="7" y="11"/>
                    </a:cubicBezTo>
                    <a:moveTo>
                      <a:pt x="11" y="4"/>
                    </a:moveTo>
                    <a:cubicBezTo>
                      <a:pt x="10" y="6"/>
                      <a:pt x="9" y="8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8"/>
                      <a:pt x="10" y="6"/>
                      <a:pt x="12" y="4"/>
                    </a:cubicBezTo>
                    <a:cubicBezTo>
                      <a:pt x="11" y="4"/>
                      <a:pt x="11" y="4"/>
                      <a:pt x="11" y="4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3" y="0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5" name="Oval 9478"/>
              <p:cNvSpPr>
                <a:spLocks noChangeArrowheads="1"/>
              </p:cNvSpPr>
              <p:nvPr/>
            </p:nvSpPr>
            <p:spPr bwMode="auto">
              <a:xfrm>
                <a:off x="-399" y="333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6" name="Freeform 9479"/>
              <p:cNvSpPr>
                <a:spLocks noEditPoints="1"/>
              </p:cNvSpPr>
              <p:nvPr/>
            </p:nvSpPr>
            <p:spPr bwMode="auto">
              <a:xfrm>
                <a:off x="-392" y="3306"/>
                <a:ext cx="10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4 w 4"/>
                  <a:gd name="T11" fmla="*/ 0 h 6"/>
                  <a:gd name="T12" fmla="*/ 3 w 4"/>
                  <a:gd name="T13" fmla="*/ 1 h 6"/>
                  <a:gd name="T14" fmla="*/ 4 w 4"/>
                  <a:gd name="T15" fmla="*/ 1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7" name="Oval 9480"/>
              <p:cNvSpPr>
                <a:spLocks noChangeArrowheads="1"/>
              </p:cNvSpPr>
              <p:nvPr/>
            </p:nvSpPr>
            <p:spPr bwMode="auto">
              <a:xfrm>
                <a:off x="-387" y="33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8" name="Freeform 9481"/>
              <p:cNvSpPr>
                <a:spLocks noEditPoints="1"/>
              </p:cNvSpPr>
              <p:nvPr/>
            </p:nvSpPr>
            <p:spPr bwMode="auto">
              <a:xfrm>
                <a:off x="-387" y="3285"/>
                <a:ext cx="16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1 w 7"/>
                  <a:gd name="T5" fmla="*/ 11 h 11"/>
                  <a:gd name="T6" fmla="*/ 1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6 w 7"/>
                  <a:gd name="T15" fmla="*/ 3 h 11"/>
                  <a:gd name="T16" fmla="*/ 6 w 7"/>
                  <a:gd name="T17" fmla="*/ 3 h 11"/>
                  <a:gd name="T18" fmla="*/ 5 w 7"/>
                  <a:gd name="T19" fmla="*/ 3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2 h 11"/>
                  <a:gd name="T30" fmla="*/ 7 w 7"/>
                  <a:gd name="T31" fmla="*/ 0 h 11"/>
                  <a:gd name="T32" fmla="*/ 6 w 7"/>
                  <a:gd name="T33" fmla="*/ 2 h 11"/>
                  <a:gd name="T34" fmla="*/ 6 w 7"/>
                  <a:gd name="T35" fmla="*/ 2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9" name="Oval 9482"/>
              <p:cNvSpPr>
                <a:spLocks noChangeArrowheads="1"/>
              </p:cNvSpPr>
              <p:nvPr/>
            </p:nvSpPr>
            <p:spPr bwMode="auto">
              <a:xfrm>
                <a:off x="-387" y="33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0" name="Freeform 9483"/>
              <p:cNvSpPr>
                <a:spLocks noEditPoints="1"/>
              </p:cNvSpPr>
              <p:nvPr/>
            </p:nvSpPr>
            <p:spPr bwMode="auto">
              <a:xfrm>
                <a:off x="-371" y="3221"/>
                <a:ext cx="41" cy="64"/>
              </a:xfrm>
              <a:custGeom>
                <a:avLst/>
                <a:gdLst>
                  <a:gd name="T0" fmla="*/ 1 w 17"/>
                  <a:gd name="T1" fmla="*/ 26 h 27"/>
                  <a:gd name="T2" fmla="*/ 0 w 17"/>
                  <a:gd name="T3" fmla="*/ 26 h 27"/>
                  <a:gd name="T4" fmla="*/ 1 w 17"/>
                  <a:gd name="T5" fmla="*/ 27 h 27"/>
                  <a:gd name="T6" fmla="*/ 1 w 17"/>
                  <a:gd name="T7" fmla="*/ 26 h 27"/>
                  <a:gd name="T8" fmla="*/ 1 w 17"/>
                  <a:gd name="T9" fmla="*/ 26 h 27"/>
                  <a:gd name="T10" fmla="*/ 5 w 17"/>
                  <a:gd name="T11" fmla="*/ 20 h 27"/>
                  <a:gd name="T12" fmla="*/ 5 w 17"/>
                  <a:gd name="T13" fmla="*/ 20 h 27"/>
                  <a:gd name="T14" fmla="*/ 5 w 17"/>
                  <a:gd name="T15" fmla="*/ 20 h 27"/>
                  <a:gd name="T16" fmla="*/ 5 w 17"/>
                  <a:gd name="T17" fmla="*/ 20 h 27"/>
                  <a:gd name="T18" fmla="*/ 5 w 17"/>
                  <a:gd name="T19" fmla="*/ 20 h 27"/>
                  <a:gd name="T20" fmla="*/ 9 w 17"/>
                  <a:gd name="T21" fmla="*/ 12 h 27"/>
                  <a:gd name="T22" fmla="*/ 9 w 17"/>
                  <a:gd name="T23" fmla="*/ 13 h 27"/>
                  <a:gd name="T24" fmla="*/ 9 w 17"/>
                  <a:gd name="T25" fmla="*/ 13 h 27"/>
                  <a:gd name="T26" fmla="*/ 10 w 17"/>
                  <a:gd name="T27" fmla="*/ 12 h 27"/>
                  <a:gd name="T28" fmla="*/ 9 w 17"/>
                  <a:gd name="T29" fmla="*/ 12 h 27"/>
                  <a:gd name="T30" fmla="*/ 10 w 17"/>
                  <a:gd name="T31" fmla="*/ 11 h 27"/>
                  <a:gd name="T32" fmla="*/ 10 w 17"/>
                  <a:gd name="T33" fmla="*/ 12 h 27"/>
                  <a:gd name="T34" fmla="*/ 10 w 17"/>
                  <a:gd name="T35" fmla="*/ 12 h 27"/>
                  <a:gd name="T36" fmla="*/ 10 w 17"/>
                  <a:gd name="T37" fmla="*/ 11 h 27"/>
                  <a:gd name="T38" fmla="*/ 10 w 17"/>
                  <a:gd name="T39" fmla="*/ 11 h 27"/>
                  <a:gd name="T40" fmla="*/ 13 w 17"/>
                  <a:gd name="T41" fmla="*/ 7 h 27"/>
                  <a:gd name="T42" fmla="*/ 12 w 17"/>
                  <a:gd name="T43" fmla="*/ 7 h 27"/>
                  <a:gd name="T44" fmla="*/ 12 w 17"/>
                  <a:gd name="T45" fmla="*/ 8 h 27"/>
                  <a:gd name="T46" fmla="*/ 13 w 17"/>
                  <a:gd name="T47" fmla="*/ 7 h 27"/>
                  <a:gd name="T48" fmla="*/ 13 w 17"/>
                  <a:gd name="T49" fmla="*/ 7 h 27"/>
                  <a:gd name="T50" fmla="*/ 14 w 17"/>
                  <a:gd name="T51" fmla="*/ 4 h 27"/>
                  <a:gd name="T52" fmla="*/ 14 w 17"/>
                  <a:gd name="T53" fmla="*/ 5 h 27"/>
                  <a:gd name="T54" fmla="*/ 14 w 17"/>
                  <a:gd name="T55" fmla="*/ 5 h 27"/>
                  <a:gd name="T56" fmla="*/ 14 w 17"/>
                  <a:gd name="T57" fmla="*/ 4 h 27"/>
                  <a:gd name="T58" fmla="*/ 14 w 17"/>
                  <a:gd name="T59" fmla="*/ 4 h 27"/>
                  <a:gd name="T60" fmla="*/ 15 w 17"/>
                  <a:gd name="T61" fmla="*/ 3 h 27"/>
                  <a:gd name="T62" fmla="*/ 15 w 17"/>
                  <a:gd name="T63" fmla="*/ 4 h 27"/>
                  <a:gd name="T64" fmla="*/ 15 w 17"/>
                  <a:gd name="T65" fmla="*/ 4 h 27"/>
                  <a:gd name="T66" fmla="*/ 15 w 17"/>
                  <a:gd name="T67" fmla="*/ 3 h 27"/>
                  <a:gd name="T68" fmla="*/ 15 w 17"/>
                  <a:gd name="T69" fmla="*/ 3 h 27"/>
                  <a:gd name="T70" fmla="*/ 16 w 17"/>
                  <a:gd name="T71" fmla="*/ 2 h 27"/>
                  <a:gd name="T72" fmla="*/ 15 w 17"/>
                  <a:gd name="T73" fmla="*/ 2 h 27"/>
                  <a:gd name="T74" fmla="*/ 16 w 17"/>
                  <a:gd name="T75" fmla="*/ 2 h 27"/>
                  <a:gd name="T76" fmla="*/ 16 w 17"/>
                  <a:gd name="T77" fmla="*/ 2 h 27"/>
                  <a:gd name="T78" fmla="*/ 16 w 17"/>
                  <a:gd name="T79" fmla="*/ 2 h 27"/>
                  <a:gd name="T80" fmla="*/ 17 w 17"/>
                  <a:gd name="T81" fmla="*/ 0 h 27"/>
                  <a:gd name="T82" fmla="*/ 16 w 17"/>
                  <a:gd name="T83" fmla="*/ 1 h 27"/>
                  <a:gd name="T84" fmla="*/ 17 w 17"/>
                  <a:gd name="T85" fmla="*/ 1 h 27"/>
                  <a:gd name="T86" fmla="*/ 17 w 17"/>
                  <a:gd name="T87" fmla="*/ 0 h 27"/>
                  <a:gd name="T88" fmla="*/ 17 w 17"/>
                  <a:gd name="T8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7" h="27">
                    <a:moveTo>
                      <a:pt x="1" y="26"/>
                    </a:moveTo>
                    <a:cubicBezTo>
                      <a:pt x="1" y="26"/>
                      <a:pt x="0" y="26"/>
                      <a:pt x="0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moveTo>
                      <a:pt x="5" y="20"/>
                    </a:move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moveTo>
                      <a:pt x="9" y="12"/>
                    </a:moveTo>
                    <a:cubicBezTo>
                      <a:pt x="9" y="12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9" y="12"/>
                      <a:pt x="9" y="12"/>
                      <a:pt x="9" y="12"/>
                    </a:cubicBezTo>
                    <a:moveTo>
                      <a:pt x="10" y="11"/>
                    </a:moveTo>
                    <a:cubicBezTo>
                      <a:pt x="10" y="11"/>
                      <a:pt x="10" y="11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2" y="7"/>
                    </a:cubicBezTo>
                    <a:cubicBezTo>
                      <a:pt x="12" y="7"/>
                      <a:pt x="12" y="8"/>
                      <a:pt x="12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moveTo>
                      <a:pt x="14" y="4"/>
                    </a:move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moveTo>
                      <a:pt x="15" y="3"/>
                    </a:moveTo>
                    <a:cubicBezTo>
                      <a:pt x="15" y="3"/>
                      <a:pt x="15" y="3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moveTo>
                      <a:pt x="16" y="2"/>
                    </a:moveTo>
                    <a:cubicBezTo>
                      <a:pt x="16" y="2"/>
                      <a:pt x="16" y="2"/>
                      <a:pt x="15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moveTo>
                      <a:pt x="17" y="0"/>
                    </a:moveTo>
                    <a:cubicBezTo>
                      <a:pt x="17" y="0"/>
                      <a:pt x="17" y="1"/>
                      <a:pt x="16" y="1"/>
                    </a:cubicBezTo>
                    <a:cubicBezTo>
                      <a:pt x="16" y="1"/>
                      <a:pt x="16" y="1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1" name="Freeform 9484"/>
              <p:cNvSpPr>
                <a:spLocks noEditPoints="1"/>
              </p:cNvSpPr>
              <p:nvPr/>
            </p:nvSpPr>
            <p:spPr bwMode="auto">
              <a:xfrm>
                <a:off x="-746" y="3332"/>
                <a:ext cx="347" cy="555"/>
              </a:xfrm>
              <a:custGeom>
                <a:avLst/>
                <a:gdLst>
                  <a:gd name="T0" fmla="*/ 0 w 147"/>
                  <a:gd name="T1" fmla="*/ 235 h 235"/>
                  <a:gd name="T2" fmla="*/ 8 w 147"/>
                  <a:gd name="T3" fmla="*/ 221 h 235"/>
                  <a:gd name="T4" fmla="*/ 11 w 147"/>
                  <a:gd name="T5" fmla="*/ 217 h 235"/>
                  <a:gd name="T6" fmla="*/ 16 w 147"/>
                  <a:gd name="T7" fmla="*/ 209 h 235"/>
                  <a:gd name="T8" fmla="*/ 16 w 147"/>
                  <a:gd name="T9" fmla="*/ 208 h 235"/>
                  <a:gd name="T10" fmla="*/ 16 w 147"/>
                  <a:gd name="T11" fmla="*/ 207 h 235"/>
                  <a:gd name="T12" fmla="*/ 22 w 147"/>
                  <a:gd name="T13" fmla="*/ 199 h 235"/>
                  <a:gd name="T14" fmla="*/ 23 w 147"/>
                  <a:gd name="T15" fmla="*/ 198 h 235"/>
                  <a:gd name="T16" fmla="*/ 26 w 147"/>
                  <a:gd name="T17" fmla="*/ 193 h 235"/>
                  <a:gd name="T18" fmla="*/ 27 w 147"/>
                  <a:gd name="T19" fmla="*/ 192 h 235"/>
                  <a:gd name="T20" fmla="*/ 27 w 147"/>
                  <a:gd name="T21" fmla="*/ 189 h 235"/>
                  <a:gd name="T22" fmla="*/ 28 w 147"/>
                  <a:gd name="T23" fmla="*/ 185 h 235"/>
                  <a:gd name="T24" fmla="*/ 29 w 147"/>
                  <a:gd name="T25" fmla="*/ 184 h 235"/>
                  <a:gd name="T26" fmla="*/ 31 w 147"/>
                  <a:gd name="T27" fmla="*/ 180 h 235"/>
                  <a:gd name="T28" fmla="*/ 34 w 147"/>
                  <a:gd name="T29" fmla="*/ 181 h 235"/>
                  <a:gd name="T30" fmla="*/ 33 w 147"/>
                  <a:gd name="T31" fmla="*/ 180 h 235"/>
                  <a:gd name="T32" fmla="*/ 38 w 147"/>
                  <a:gd name="T33" fmla="*/ 168 h 235"/>
                  <a:gd name="T34" fmla="*/ 43 w 147"/>
                  <a:gd name="T35" fmla="*/ 167 h 235"/>
                  <a:gd name="T36" fmla="*/ 43 w 147"/>
                  <a:gd name="T37" fmla="*/ 160 h 235"/>
                  <a:gd name="T38" fmla="*/ 54 w 147"/>
                  <a:gd name="T39" fmla="*/ 148 h 235"/>
                  <a:gd name="T40" fmla="*/ 56 w 147"/>
                  <a:gd name="T41" fmla="*/ 146 h 235"/>
                  <a:gd name="T42" fmla="*/ 61 w 147"/>
                  <a:gd name="T43" fmla="*/ 138 h 235"/>
                  <a:gd name="T44" fmla="*/ 57 w 147"/>
                  <a:gd name="T45" fmla="*/ 136 h 235"/>
                  <a:gd name="T46" fmla="*/ 63 w 147"/>
                  <a:gd name="T47" fmla="*/ 135 h 235"/>
                  <a:gd name="T48" fmla="*/ 63 w 147"/>
                  <a:gd name="T49" fmla="*/ 133 h 235"/>
                  <a:gd name="T50" fmla="*/ 63 w 147"/>
                  <a:gd name="T51" fmla="*/ 133 h 235"/>
                  <a:gd name="T52" fmla="*/ 61 w 147"/>
                  <a:gd name="T53" fmla="*/ 132 h 235"/>
                  <a:gd name="T54" fmla="*/ 66 w 147"/>
                  <a:gd name="T55" fmla="*/ 129 h 235"/>
                  <a:gd name="T56" fmla="*/ 67 w 147"/>
                  <a:gd name="T57" fmla="*/ 129 h 235"/>
                  <a:gd name="T58" fmla="*/ 67 w 147"/>
                  <a:gd name="T59" fmla="*/ 128 h 235"/>
                  <a:gd name="T60" fmla="*/ 63 w 147"/>
                  <a:gd name="T61" fmla="*/ 126 h 235"/>
                  <a:gd name="T62" fmla="*/ 64 w 147"/>
                  <a:gd name="T63" fmla="*/ 127 h 235"/>
                  <a:gd name="T64" fmla="*/ 68 w 147"/>
                  <a:gd name="T65" fmla="*/ 125 h 235"/>
                  <a:gd name="T66" fmla="*/ 65 w 147"/>
                  <a:gd name="T67" fmla="*/ 124 h 235"/>
                  <a:gd name="T68" fmla="*/ 71 w 147"/>
                  <a:gd name="T69" fmla="*/ 123 h 235"/>
                  <a:gd name="T70" fmla="*/ 71 w 147"/>
                  <a:gd name="T71" fmla="*/ 121 h 235"/>
                  <a:gd name="T72" fmla="*/ 71 w 147"/>
                  <a:gd name="T73" fmla="*/ 122 h 235"/>
                  <a:gd name="T74" fmla="*/ 67 w 147"/>
                  <a:gd name="T75" fmla="*/ 120 h 235"/>
                  <a:gd name="T76" fmla="*/ 67 w 147"/>
                  <a:gd name="T77" fmla="*/ 119 h 235"/>
                  <a:gd name="T78" fmla="*/ 74 w 147"/>
                  <a:gd name="T79" fmla="*/ 116 h 235"/>
                  <a:gd name="T80" fmla="*/ 70 w 147"/>
                  <a:gd name="T81" fmla="*/ 118 h 235"/>
                  <a:gd name="T82" fmla="*/ 71 w 147"/>
                  <a:gd name="T83" fmla="*/ 113 h 235"/>
                  <a:gd name="T84" fmla="*/ 78 w 147"/>
                  <a:gd name="T85" fmla="*/ 110 h 235"/>
                  <a:gd name="T86" fmla="*/ 82 w 147"/>
                  <a:gd name="T87" fmla="*/ 104 h 235"/>
                  <a:gd name="T88" fmla="*/ 86 w 147"/>
                  <a:gd name="T89" fmla="*/ 97 h 235"/>
                  <a:gd name="T90" fmla="*/ 86 w 147"/>
                  <a:gd name="T91" fmla="*/ 96 h 235"/>
                  <a:gd name="T92" fmla="*/ 95 w 147"/>
                  <a:gd name="T93" fmla="*/ 84 h 235"/>
                  <a:gd name="T94" fmla="*/ 111 w 147"/>
                  <a:gd name="T95" fmla="*/ 56 h 235"/>
                  <a:gd name="T96" fmla="*/ 113 w 147"/>
                  <a:gd name="T97" fmla="*/ 56 h 235"/>
                  <a:gd name="T98" fmla="*/ 116 w 147"/>
                  <a:gd name="T99" fmla="*/ 49 h 235"/>
                  <a:gd name="T100" fmla="*/ 117 w 147"/>
                  <a:gd name="T101" fmla="*/ 48 h 235"/>
                  <a:gd name="T102" fmla="*/ 122 w 147"/>
                  <a:gd name="T103" fmla="*/ 41 h 235"/>
                  <a:gd name="T104" fmla="*/ 128 w 147"/>
                  <a:gd name="T105" fmla="*/ 30 h 235"/>
                  <a:gd name="T106" fmla="*/ 129 w 147"/>
                  <a:gd name="T107" fmla="*/ 29 h 235"/>
                  <a:gd name="T108" fmla="*/ 131 w 147"/>
                  <a:gd name="T109" fmla="*/ 25 h 235"/>
                  <a:gd name="T110" fmla="*/ 133 w 147"/>
                  <a:gd name="T111" fmla="*/ 22 h 235"/>
                  <a:gd name="T112" fmla="*/ 134 w 147"/>
                  <a:gd name="T113" fmla="*/ 21 h 235"/>
                  <a:gd name="T114" fmla="*/ 136 w 147"/>
                  <a:gd name="T115" fmla="*/ 17 h 235"/>
                  <a:gd name="T116" fmla="*/ 138 w 147"/>
                  <a:gd name="T117" fmla="*/ 14 h 235"/>
                  <a:gd name="T118" fmla="*/ 139 w 147"/>
                  <a:gd name="T119" fmla="*/ 13 h 235"/>
                  <a:gd name="T120" fmla="*/ 140 w 147"/>
                  <a:gd name="T121" fmla="*/ 10 h 235"/>
                  <a:gd name="T122" fmla="*/ 142 w 147"/>
                  <a:gd name="T123" fmla="*/ 7 h 235"/>
                  <a:gd name="T124" fmla="*/ 147 w 147"/>
                  <a:gd name="T125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47" h="235">
                    <a:moveTo>
                      <a:pt x="8" y="221"/>
                    </a:moveTo>
                    <a:cubicBezTo>
                      <a:pt x="7" y="222"/>
                      <a:pt x="7" y="223"/>
                      <a:pt x="6" y="224"/>
                    </a:cubicBezTo>
                    <a:cubicBezTo>
                      <a:pt x="6" y="225"/>
                      <a:pt x="6" y="225"/>
                      <a:pt x="6" y="225"/>
                    </a:cubicBezTo>
                    <a:cubicBezTo>
                      <a:pt x="2" y="231"/>
                      <a:pt x="2" y="231"/>
                      <a:pt x="2" y="231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4"/>
                    </a:cubicBezTo>
                    <a:cubicBezTo>
                      <a:pt x="0" y="234"/>
                      <a:pt x="1" y="234"/>
                      <a:pt x="1" y="234"/>
                    </a:cubicBezTo>
                    <a:cubicBezTo>
                      <a:pt x="1" y="234"/>
                      <a:pt x="0" y="234"/>
                      <a:pt x="0" y="234"/>
                    </a:cubicBezTo>
                    <a:cubicBezTo>
                      <a:pt x="2" y="231"/>
                      <a:pt x="4" y="229"/>
                      <a:pt x="5" y="226"/>
                    </a:cubicBezTo>
                    <a:cubicBezTo>
                      <a:pt x="4" y="230"/>
                      <a:pt x="2" y="232"/>
                      <a:pt x="1" y="234"/>
                    </a:cubicBezTo>
                    <a:cubicBezTo>
                      <a:pt x="2" y="234"/>
                      <a:pt x="2" y="234"/>
                      <a:pt x="2" y="234"/>
                    </a:cubicBezTo>
                    <a:cubicBezTo>
                      <a:pt x="4" y="230"/>
                      <a:pt x="6" y="226"/>
                      <a:pt x="8" y="221"/>
                    </a:cubicBezTo>
                    <a:cubicBezTo>
                      <a:pt x="8" y="221"/>
                      <a:pt x="8" y="221"/>
                      <a:pt x="8" y="221"/>
                    </a:cubicBezTo>
                    <a:moveTo>
                      <a:pt x="11" y="216"/>
                    </a:moveTo>
                    <a:cubicBezTo>
                      <a:pt x="10" y="217"/>
                      <a:pt x="9" y="218"/>
                      <a:pt x="9" y="220"/>
                    </a:cubicBezTo>
                    <a:cubicBezTo>
                      <a:pt x="9" y="220"/>
                      <a:pt x="8" y="220"/>
                      <a:pt x="8" y="221"/>
                    </a:cubicBezTo>
                    <a:cubicBezTo>
                      <a:pt x="9" y="221"/>
                      <a:pt x="9" y="221"/>
                      <a:pt x="9" y="221"/>
                    </a:cubicBezTo>
                    <a:cubicBezTo>
                      <a:pt x="9" y="221"/>
                      <a:pt x="9" y="220"/>
                      <a:pt x="9" y="220"/>
                    </a:cubicBezTo>
                    <a:cubicBezTo>
                      <a:pt x="10" y="219"/>
                      <a:pt x="11" y="218"/>
                      <a:pt x="11" y="217"/>
                    </a:cubicBezTo>
                    <a:cubicBezTo>
                      <a:pt x="11" y="216"/>
                      <a:pt x="11" y="216"/>
                      <a:pt x="11" y="216"/>
                    </a:cubicBezTo>
                    <a:moveTo>
                      <a:pt x="16" y="209"/>
                    </a:moveTo>
                    <a:cubicBezTo>
                      <a:pt x="15" y="210"/>
                      <a:pt x="15" y="210"/>
                      <a:pt x="15" y="211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13" y="214"/>
                      <a:pt x="15" y="211"/>
                      <a:pt x="16" y="209"/>
                    </a:cubicBezTo>
                    <a:cubicBezTo>
                      <a:pt x="16" y="209"/>
                      <a:pt x="16" y="209"/>
                      <a:pt x="16" y="209"/>
                    </a:cubicBezTo>
                    <a:moveTo>
                      <a:pt x="15" y="209"/>
                    </a:moveTo>
                    <a:cubicBezTo>
                      <a:pt x="13" y="211"/>
                      <a:pt x="12" y="213"/>
                      <a:pt x="11" y="216"/>
                    </a:cubicBezTo>
                    <a:cubicBezTo>
                      <a:pt x="11" y="216"/>
                      <a:pt x="11" y="216"/>
                      <a:pt x="11" y="216"/>
                    </a:cubicBezTo>
                    <a:cubicBezTo>
                      <a:pt x="13" y="214"/>
                      <a:pt x="14" y="211"/>
                      <a:pt x="15" y="209"/>
                    </a:cubicBezTo>
                    <a:cubicBezTo>
                      <a:pt x="15" y="209"/>
                      <a:pt x="15" y="209"/>
                      <a:pt x="15" y="209"/>
                    </a:cubicBezTo>
                    <a:moveTo>
                      <a:pt x="20" y="203"/>
                    </a:moveTo>
                    <a:cubicBezTo>
                      <a:pt x="19" y="205"/>
                      <a:pt x="17" y="207"/>
                      <a:pt x="16" y="208"/>
                    </a:cubicBezTo>
                    <a:cubicBezTo>
                      <a:pt x="16" y="209"/>
                      <a:pt x="16" y="209"/>
                      <a:pt x="16" y="209"/>
                    </a:cubicBezTo>
                    <a:cubicBezTo>
                      <a:pt x="18" y="207"/>
                      <a:pt x="19" y="205"/>
                      <a:pt x="20" y="203"/>
                    </a:cubicBezTo>
                    <a:cubicBezTo>
                      <a:pt x="20" y="203"/>
                      <a:pt x="20" y="203"/>
                      <a:pt x="20" y="203"/>
                    </a:cubicBezTo>
                    <a:moveTo>
                      <a:pt x="18" y="202"/>
                    </a:moveTo>
                    <a:cubicBezTo>
                      <a:pt x="17" y="204"/>
                      <a:pt x="16" y="206"/>
                      <a:pt x="15" y="208"/>
                    </a:cubicBezTo>
                    <a:cubicBezTo>
                      <a:pt x="16" y="208"/>
                      <a:pt x="16" y="208"/>
                      <a:pt x="16" y="208"/>
                    </a:cubicBezTo>
                    <a:cubicBezTo>
                      <a:pt x="16" y="208"/>
                      <a:pt x="16" y="208"/>
                      <a:pt x="16" y="207"/>
                    </a:cubicBezTo>
                    <a:cubicBezTo>
                      <a:pt x="17" y="206"/>
                      <a:pt x="18" y="204"/>
                      <a:pt x="19" y="203"/>
                    </a:cubicBezTo>
                    <a:cubicBezTo>
                      <a:pt x="19" y="203"/>
                      <a:pt x="19" y="202"/>
                      <a:pt x="18" y="202"/>
                    </a:cubicBezTo>
                    <a:moveTo>
                      <a:pt x="22" y="199"/>
                    </a:moveTo>
                    <a:cubicBezTo>
                      <a:pt x="21" y="200"/>
                      <a:pt x="21" y="201"/>
                      <a:pt x="20" y="202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1" y="201"/>
                      <a:pt x="22" y="200"/>
                      <a:pt x="22" y="200"/>
                    </a:cubicBezTo>
                    <a:cubicBezTo>
                      <a:pt x="22" y="199"/>
                      <a:pt x="22" y="199"/>
                      <a:pt x="22" y="199"/>
                    </a:cubicBezTo>
                    <a:moveTo>
                      <a:pt x="20" y="199"/>
                    </a:moveTo>
                    <a:cubicBezTo>
                      <a:pt x="20" y="200"/>
                      <a:pt x="19" y="201"/>
                      <a:pt x="19" y="202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0" y="201"/>
                      <a:pt x="21" y="200"/>
                      <a:pt x="21" y="199"/>
                    </a:cubicBezTo>
                    <a:cubicBezTo>
                      <a:pt x="21" y="199"/>
                      <a:pt x="21" y="199"/>
                      <a:pt x="20" y="199"/>
                    </a:cubicBezTo>
                    <a:moveTo>
                      <a:pt x="23" y="198"/>
                    </a:moveTo>
                    <a:cubicBezTo>
                      <a:pt x="23" y="198"/>
                      <a:pt x="23" y="198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moveTo>
                      <a:pt x="26" y="193"/>
                    </a:moveTo>
                    <a:cubicBezTo>
                      <a:pt x="25" y="195"/>
                      <a:pt x="24" y="196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cubicBezTo>
                      <a:pt x="24" y="196"/>
                      <a:pt x="25" y="195"/>
                      <a:pt x="26" y="194"/>
                    </a:cubicBezTo>
                    <a:cubicBezTo>
                      <a:pt x="26" y="194"/>
                      <a:pt x="26" y="193"/>
                      <a:pt x="26" y="193"/>
                    </a:cubicBezTo>
                    <a:moveTo>
                      <a:pt x="24" y="192"/>
                    </a:moveTo>
                    <a:cubicBezTo>
                      <a:pt x="23" y="194"/>
                      <a:pt x="22" y="195"/>
                      <a:pt x="21" y="197"/>
                    </a:cubicBezTo>
                    <a:cubicBezTo>
                      <a:pt x="22" y="198"/>
                      <a:pt x="22" y="198"/>
                      <a:pt x="22" y="198"/>
                    </a:cubicBezTo>
                    <a:cubicBezTo>
                      <a:pt x="23" y="196"/>
                      <a:pt x="24" y="194"/>
                      <a:pt x="25" y="193"/>
                    </a:cubicBezTo>
                    <a:cubicBezTo>
                      <a:pt x="25" y="193"/>
                      <a:pt x="24" y="192"/>
                      <a:pt x="24" y="192"/>
                    </a:cubicBezTo>
                    <a:moveTo>
                      <a:pt x="28" y="189"/>
                    </a:moveTo>
                    <a:cubicBezTo>
                      <a:pt x="28" y="190"/>
                      <a:pt x="27" y="191"/>
                      <a:pt x="27" y="192"/>
                    </a:cubicBezTo>
                    <a:cubicBezTo>
                      <a:pt x="27" y="192"/>
                      <a:pt x="27" y="192"/>
                      <a:pt x="27" y="192"/>
                    </a:cubicBezTo>
                    <a:cubicBezTo>
                      <a:pt x="28" y="191"/>
                      <a:pt x="28" y="190"/>
                      <a:pt x="29" y="190"/>
                    </a:cubicBezTo>
                    <a:cubicBezTo>
                      <a:pt x="29" y="189"/>
                      <a:pt x="28" y="189"/>
                      <a:pt x="28" y="189"/>
                    </a:cubicBezTo>
                    <a:moveTo>
                      <a:pt x="26" y="188"/>
                    </a:moveTo>
                    <a:cubicBezTo>
                      <a:pt x="26" y="189"/>
                      <a:pt x="25" y="190"/>
                      <a:pt x="25" y="191"/>
                    </a:cubicBezTo>
                    <a:cubicBezTo>
                      <a:pt x="26" y="192"/>
                      <a:pt x="26" y="192"/>
                      <a:pt x="26" y="192"/>
                    </a:cubicBezTo>
                    <a:cubicBezTo>
                      <a:pt x="26" y="191"/>
                      <a:pt x="27" y="190"/>
                      <a:pt x="27" y="189"/>
                    </a:cubicBezTo>
                    <a:cubicBezTo>
                      <a:pt x="27" y="189"/>
                      <a:pt x="27" y="188"/>
                      <a:pt x="26" y="188"/>
                    </a:cubicBezTo>
                    <a:moveTo>
                      <a:pt x="30" y="186"/>
                    </a:moveTo>
                    <a:cubicBezTo>
                      <a:pt x="30" y="186"/>
                      <a:pt x="30" y="186"/>
                      <a:pt x="30" y="186"/>
                    </a:cubicBezTo>
                    <a:cubicBezTo>
                      <a:pt x="30" y="186"/>
                      <a:pt x="30" y="186"/>
                      <a:pt x="31" y="187"/>
                    </a:cubicBezTo>
                    <a:cubicBezTo>
                      <a:pt x="31" y="186"/>
                      <a:pt x="31" y="186"/>
                      <a:pt x="31" y="186"/>
                    </a:cubicBezTo>
                    <a:cubicBezTo>
                      <a:pt x="31" y="186"/>
                      <a:pt x="31" y="186"/>
                      <a:pt x="30" y="186"/>
                    </a:cubicBezTo>
                    <a:moveTo>
                      <a:pt x="28" y="185"/>
                    </a:moveTo>
                    <a:cubicBezTo>
                      <a:pt x="28" y="185"/>
                      <a:pt x="28" y="185"/>
                      <a:pt x="28" y="185"/>
                    </a:cubicBezTo>
                    <a:cubicBezTo>
                      <a:pt x="28" y="185"/>
                      <a:pt x="29" y="185"/>
                      <a:pt x="29" y="186"/>
                    </a:cubicBezTo>
                    <a:cubicBezTo>
                      <a:pt x="29" y="186"/>
                      <a:pt x="29" y="185"/>
                      <a:pt x="29" y="185"/>
                    </a:cubicBezTo>
                    <a:cubicBezTo>
                      <a:pt x="29" y="185"/>
                      <a:pt x="29" y="185"/>
                      <a:pt x="28" y="185"/>
                    </a:cubicBezTo>
                    <a:moveTo>
                      <a:pt x="29" y="184"/>
                    </a:moveTo>
                    <a:cubicBezTo>
                      <a:pt x="29" y="184"/>
                      <a:pt x="29" y="184"/>
                      <a:pt x="29" y="184"/>
                    </a:cubicBezTo>
                    <a:cubicBezTo>
                      <a:pt x="29" y="184"/>
                      <a:pt x="29" y="184"/>
                      <a:pt x="29" y="184"/>
                    </a:cubicBezTo>
                    <a:cubicBezTo>
                      <a:pt x="29" y="184"/>
                      <a:pt x="29" y="184"/>
                      <a:pt x="29" y="184"/>
                    </a:cubicBezTo>
                    <a:moveTo>
                      <a:pt x="33" y="182"/>
                    </a:moveTo>
                    <a:cubicBezTo>
                      <a:pt x="33" y="182"/>
                      <a:pt x="33" y="182"/>
                      <a:pt x="33" y="182"/>
                    </a:cubicBezTo>
                    <a:cubicBezTo>
                      <a:pt x="33" y="183"/>
                      <a:pt x="33" y="183"/>
                      <a:pt x="33" y="183"/>
                    </a:cubicBezTo>
                    <a:cubicBezTo>
                      <a:pt x="33" y="183"/>
                      <a:pt x="33" y="182"/>
                      <a:pt x="34" y="182"/>
                    </a:cubicBezTo>
                    <a:cubicBezTo>
                      <a:pt x="33" y="182"/>
                      <a:pt x="33" y="182"/>
                      <a:pt x="33" y="182"/>
                    </a:cubicBezTo>
                    <a:moveTo>
                      <a:pt x="31" y="180"/>
                    </a:moveTo>
                    <a:cubicBezTo>
                      <a:pt x="31" y="181"/>
                      <a:pt x="30" y="181"/>
                      <a:pt x="30" y="181"/>
                    </a:cubicBezTo>
                    <a:cubicBezTo>
                      <a:pt x="31" y="181"/>
                      <a:pt x="31" y="182"/>
                      <a:pt x="31" y="182"/>
                    </a:cubicBezTo>
                    <a:cubicBezTo>
                      <a:pt x="31" y="181"/>
                      <a:pt x="32" y="181"/>
                      <a:pt x="32" y="181"/>
                    </a:cubicBezTo>
                    <a:cubicBezTo>
                      <a:pt x="31" y="180"/>
                      <a:pt x="31" y="180"/>
                      <a:pt x="31" y="180"/>
                    </a:cubicBezTo>
                    <a:moveTo>
                      <a:pt x="34" y="180"/>
                    </a:moveTo>
                    <a:cubicBezTo>
                      <a:pt x="34" y="181"/>
                      <a:pt x="34" y="181"/>
                      <a:pt x="33" y="181"/>
                    </a:cubicBezTo>
                    <a:cubicBezTo>
                      <a:pt x="34" y="181"/>
                      <a:pt x="34" y="181"/>
                      <a:pt x="34" y="181"/>
                    </a:cubicBezTo>
                    <a:cubicBezTo>
                      <a:pt x="34" y="181"/>
                      <a:pt x="34" y="181"/>
                      <a:pt x="35" y="181"/>
                    </a:cubicBezTo>
                    <a:cubicBezTo>
                      <a:pt x="34" y="181"/>
                      <a:pt x="34" y="180"/>
                      <a:pt x="34" y="180"/>
                    </a:cubicBezTo>
                    <a:cubicBezTo>
                      <a:pt x="34" y="180"/>
                      <a:pt x="34" y="180"/>
                      <a:pt x="34" y="180"/>
                    </a:cubicBezTo>
                    <a:moveTo>
                      <a:pt x="32" y="179"/>
                    </a:moveTo>
                    <a:cubicBezTo>
                      <a:pt x="31" y="179"/>
                      <a:pt x="31" y="180"/>
                      <a:pt x="31" y="180"/>
                    </a:cubicBezTo>
                    <a:cubicBezTo>
                      <a:pt x="31" y="180"/>
                      <a:pt x="32" y="180"/>
                      <a:pt x="32" y="180"/>
                    </a:cubicBezTo>
                    <a:cubicBezTo>
                      <a:pt x="32" y="180"/>
                      <a:pt x="32" y="180"/>
                      <a:pt x="33" y="180"/>
                    </a:cubicBezTo>
                    <a:cubicBezTo>
                      <a:pt x="32" y="179"/>
                      <a:pt x="32" y="179"/>
                      <a:pt x="32" y="179"/>
                    </a:cubicBezTo>
                    <a:moveTo>
                      <a:pt x="41" y="169"/>
                    </a:moveTo>
                    <a:cubicBezTo>
                      <a:pt x="39" y="171"/>
                      <a:pt x="38" y="174"/>
                      <a:pt x="37" y="176"/>
                    </a:cubicBezTo>
                    <a:cubicBezTo>
                      <a:pt x="37" y="176"/>
                      <a:pt x="37" y="176"/>
                      <a:pt x="37" y="176"/>
                    </a:cubicBezTo>
                    <a:cubicBezTo>
                      <a:pt x="39" y="174"/>
                      <a:pt x="40" y="172"/>
                      <a:pt x="42" y="170"/>
                    </a:cubicBezTo>
                    <a:cubicBezTo>
                      <a:pt x="41" y="169"/>
                      <a:pt x="41" y="169"/>
                      <a:pt x="41" y="169"/>
                    </a:cubicBezTo>
                    <a:moveTo>
                      <a:pt x="38" y="168"/>
                    </a:moveTo>
                    <a:cubicBezTo>
                      <a:pt x="37" y="170"/>
                      <a:pt x="36" y="172"/>
                      <a:pt x="34" y="174"/>
                    </a:cubicBezTo>
                    <a:cubicBezTo>
                      <a:pt x="35" y="175"/>
                      <a:pt x="35" y="175"/>
                      <a:pt x="35" y="175"/>
                    </a:cubicBezTo>
                    <a:cubicBezTo>
                      <a:pt x="37" y="173"/>
                      <a:pt x="38" y="170"/>
                      <a:pt x="39" y="168"/>
                    </a:cubicBezTo>
                    <a:cubicBezTo>
                      <a:pt x="38" y="168"/>
                      <a:pt x="38" y="168"/>
                      <a:pt x="38" y="168"/>
                    </a:cubicBezTo>
                    <a:moveTo>
                      <a:pt x="46" y="161"/>
                    </a:moveTo>
                    <a:cubicBezTo>
                      <a:pt x="45" y="163"/>
                      <a:pt x="44" y="165"/>
                      <a:pt x="43" y="166"/>
                    </a:cubicBezTo>
                    <a:cubicBezTo>
                      <a:pt x="43" y="167"/>
                      <a:pt x="43" y="167"/>
                      <a:pt x="43" y="167"/>
                    </a:cubicBezTo>
                    <a:cubicBezTo>
                      <a:pt x="44" y="165"/>
                      <a:pt x="45" y="164"/>
                      <a:pt x="47" y="162"/>
                    </a:cubicBezTo>
                    <a:cubicBezTo>
                      <a:pt x="46" y="162"/>
                      <a:pt x="46" y="161"/>
                      <a:pt x="46" y="161"/>
                    </a:cubicBezTo>
                    <a:moveTo>
                      <a:pt x="43" y="160"/>
                    </a:moveTo>
                    <a:cubicBezTo>
                      <a:pt x="42" y="161"/>
                      <a:pt x="41" y="163"/>
                      <a:pt x="40" y="165"/>
                    </a:cubicBezTo>
                    <a:cubicBezTo>
                      <a:pt x="40" y="165"/>
                      <a:pt x="41" y="165"/>
                      <a:pt x="41" y="165"/>
                    </a:cubicBezTo>
                    <a:cubicBezTo>
                      <a:pt x="42" y="164"/>
                      <a:pt x="43" y="162"/>
                      <a:pt x="44" y="160"/>
                    </a:cubicBezTo>
                    <a:cubicBezTo>
                      <a:pt x="44" y="160"/>
                      <a:pt x="43" y="160"/>
                      <a:pt x="43" y="160"/>
                    </a:cubicBezTo>
                    <a:moveTo>
                      <a:pt x="54" y="148"/>
                    </a:moveTo>
                    <a:cubicBezTo>
                      <a:pt x="53" y="150"/>
                      <a:pt x="52" y="152"/>
                      <a:pt x="51" y="153"/>
                    </a:cubicBezTo>
                    <a:cubicBezTo>
                      <a:pt x="50" y="155"/>
                      <a:pt x="49" y="156"/>
                      <a:pt x="48" y="157"/>
                    </a:cubicBezTo>
                    <a:cubicBezTo>
                      <a:pt x="49" y="157"/>
                      <a:pt x="49" y="158"/>
                      <a:pt x="49" y="158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51" y="154"/>
                      <a:pt x="53" y="151"/>
                      <a:pt x="55" y="149"/>
                    </a:cubicBezTo>
                    <a:cubicBezTo>
                      <a:pt x="54" y="148"/>
                      <a:pt x="54" y="148"/>
                      <a:pt x="54" y="148"/>
                    </a:cubicBezTo>
                    <a:moveTo>
                      <a:pt x="51" y="146"/>
                    </a:moveTo>
                    <a:cubicBezTo>
                      <a:pt x="49" y="149"/>
                      <a:pt x="47" y="152"/>
                      <a:pt x="45" y="156"/>
                    </a:cubicBezTo>
                    <a:cubicBezTo>
                      <a:pt x="46" y="156"/>
                      <a:pt x="46" y="156"/>
                      <a:pt x="46" y="156"/>
                    </a:cubicBezTo>
                    <a:cubicBezTo>
                      <a:pt x="48" y="153"/>
                      <a:pt x="50" y="150"/>
                      <a:pt x="52" y="147"/>
                    </a:cubicBezTo>
                    <a:cubicBezTo>
                      <a:pt x="51" y="146"/>
                      <a:pt x="51" y="146"/>
                      <a:pt x="51" y="146"/>
                    </a:cubicBezTo>
                    <a:moveTo>
                      <a:pt x="60" y="138"/>
                    </a:moveTo>
                    <a:cubicBezTo>
                      <a:pt x="59" y="141"/>
                      <a:pt x="57" y="143"/>
                      <a:pt x="56" y="146"/>
                    </a:cubicBezTo>
                    <a:cubicBezTo>
                      <a:pt x="56" y="146"/>
                      <a:pt x="56" y="146"/>
                      <a:pt x="56" y="146"/>
                    </a:cubicBezTo>
                    <a:cubicBezTo>
                      <a:pt x="58" y="144"/>
                      <a:pt x="59" y="141"/>
                      <a:pt x="61" y="139"/>
                    </a:cubicBezTo>
                    <a:cubicBezTo>
                      <a:pt x="60" y="138"/>
                      <a:pt x="60" y="138"/>
                      <a:pt x="60" y="138"/>
                    </a:cubicBezTo>
                    <a:moveTo>
                      <a:pt x="61" y="138"/>
                    </a:moveTo>
                    <a:cubicBezTo>
                      <a:pt x="60" y="138"/>
                      <a:pt x="60" y="138"/>
                      <a:pt x="60" y="138"/>
                    </a:cubicBezTo>
                    <a:cubicBezTo>
                      <a:pt x="60" y="138"/>
                      <a:pt x="61" y="138"/>
                      <a:pt x="61" y="139"/>
                    </a:cubicBezTo>
                    <a:cubicBezTo>
                      <a:pt x="61" y="138"/>
                      <a:pt x="61" y="138"/>
                      <a:pt x="61" y="138"/>
                    </a:cubicBezTo>
                    <a:cubicBezTo>
                      <a:pt x="61" y="138"/>
                      <a:pt x="61" y="138"/>
                      <a:pt x="61" y="138"/>
                    </a:cubicBezTo>
                    <a:moveTo>
                      <a:pt x="57" y="136"/>
                    </a:moveTo>
                    <a:cubicBezTo>
                      <a:pt x="56" y="139"/>
                      <a:pt x="54" y="141"/>
                      <a:pt x="52" y="144"/>
                    </a:cubicBezTo>
                    <a:cubicBezTo>
                      <a:pt x="53" y="144"/>
                      <a:pt x="53" y="144"/>
                      <a:pt x="54" y="144"/>
                    </a:cubicBezTo>
                    <a:cubicBezTo>
                      <a:pt x="55" y="142"/>
                      <a:pt x="57" y="139"/>
                      <a:pt x="58" y="137"/>
                    </a:cubicBezTo>
                    <a:cubicBezTo>
                      <a:pt x="57" y="136"/>
                      <a:pt x="57" y="136"/>
                      <a:pt x="57" y="136"/>
                    </a:cubicBezTo>
                    <a:moveTo>
                      <a:pt x="57" y="136"/>
                    </a:moveTo>
                    <a:cubicBezTo>
                      <a:pt x="57" y="136"/>
                      <a:pt x="57" y="136"/>
                      <a:pt x="57" y="136"/>
                    </a:cubicBezTo>
                    <a:cubicBezTo>
                      <a:pt x="57" y="136"/>
                      <a:pt x="58" y="137"/>
                      <a:pt x="58" y="137"/>
                    </a:cubicBezTo>
                    <a:cubicBezTo>
                      <a:pt x="58" y="137"/>
                      <a:pt x="58" y="136"/>
                      <a:pt x="58" y="136"/>
                    </a:cubicBezTo>
                    <a:cubicBezTo>
                      <a:pt x="58" y="136"/>
                      <a:pt x="58" y="136"/>
                      <a:pt x="57" y="136"/>
                    </a:cubicBezTo>
                    <a:moveTo>
                      <a:pt x="63" y="134"/>
                    </a:moveTo>
                    <a:cubicBezTo>
                      <a:pt x="63" y="134"/>
                      <a:pt x="62" y="135"/>
                      <a:pt x="62" y="135"/>
                    </a:cubicBezTo>
                    <a:cubicBezTo>
                      <a:pt x="63" y="135"/>
                      <a:pt x="63" y="135"/>
                      <a:pt x="63" y="135"/>
                    </a:cubicBezTo>
                    <a:cubicBezTo>
                      <a:pt x="63" y="135"/>
                      <a:pt x="63" y="135"/>
                      <a:pt x="63" y="135"/>
                    </a:cubicBezTo>
                    <a:cubicBezTo>
                      <a:pt x="63" y="135"/>
                      <a:pt x="63" y="135"/>
                      <a:pt x="63" y="134"/>
                    </a:cubicBezTo>
                    <a:moveTo>
                      <a:pt x="63" y="133"/>
                    </a:moveTo>
                    <a:cubicBezTo>
                      <a:pt x="63" y="133"/>
                      <a:pt x="63" y="134"/>
                      <a:pt x="63" y="134"/>
                    </a:cubicBezTo>
                    <a:cubicBezTo>
                      <a:pt x="63" y="134"/>
                      <a:pt x="63" y="134"/>
                      <a:pt x="64" y="134"/>
                    </a:cubicBezTo>
                    <a:cubicBezTo>
                      <a:pt x="64" y="134"/>
                      <a:pt x="64" y="134"/>
                      <a:pt x="64" y="133"/>
                    </a:cubicBezTo>
                    <a:cubicBezTo>
                      <a:pt x="64" y="133"/>
                      <a:pt x="64" y="133"/>
                      <a:pt x="63" y="133"/>
                    </a:cubicBezTo>
                    <a:moveTo>
                      <a:pt x="59" y="132"/>
                    </a:moveTo>
                    <a:cubicBezTo>
                      <a:pt x="59" y="133"/>
                      <a:pt x="59" y="133"/>
                      <a:pt x="59" y="133"/>
                    </a:cubicBezTo>
                    <a:cubicBezTo>
                      <a:pt x="59" y="133"/>
                      <a:pt x="60" y="133"/>
                      <a:pt x="60" y="133"/>
                    </a:cubicBezTo>
                    <a:cubicBezTo>
                      <a:pt x="60" y="133"/>
                      <a:pt x="60" y="133"/>
                      <a:pt x="60" y="133"/>
                    </a:cubicBezTo>
                    <a:cubicBezTo>
                      <a:pt x="60" y="133"/>
                      <a:pt x="60" y="133"/>
                      <a:pt x="59" y="132"/>
                    </a:cubicBezTo>
                    <a:moveTo>
                      <a:pt x="64" y="132"/>
                    </a:moveTo>
                    <a:cubicBezTo>
                      <a:pt x="64" y="132"/>
                      <a:pt x="64" y="133"/>
                      <a:pt x="63" y="133"/>
                    </a:cubicBezTo>
                    <a:cubicBezTo>
                      <a:pt x="64" y="133"/>
                      <a:pt x="64" y="133"/>
                      <a:pt x="64" y="133"/>
                    </a:cubicBezTo>
                    <a:cubicBezTo>
                      <a:pt x="64" y="133"/>
                      <a:pt x="64" y="133"/>
                      <a:pt x="65" y="133"/>
                    </a:cubicBezTo>
                    <a:cubicBezTo>
                      <a:pt x="64" y="132"/>
                      <a:pt x="64" y="132"/>
                      <a:pt x="64" y="132"/>
                    </a:cubicBezTo>
                    <a:moveTo>
                      <a:pt x="60" y="131"/>
                    </a:moveTo>
                    <a:cubicBezTo>
                      <a:pt x="60" y="131"/>
                      <a:pt x="60" y="132"/>
                      <a:pt x="60" y="132"/>
                    </a:cubicBezTo>
                    <a:cubicBezTo>
                      <a:pt x="60" y="132"/>
                      <a:pt x="60" y="132"/>
                      <a:pt x="61" y="133"/>
                    </a:cubicBezTo>
                    <a:cubicBezTo>
                      <a:pt x="61" y="132"/>
                      <a:pt x="61" y="132"/>
                      <a:pt x="61" y="132"/>
                    </a:cubicBezTo>
                    <a:cubicBezTo>
                      <a:pt x="61" y="131"/>
                      <a:pt x="60" y="131"/>
                      <a:pt x="60" y="131"/>
                    </a:cubicBezTo>
                    <a:moveTo>
                      <a:pt x="61" y="130"/>
                    </a:moveTo>
                    <a:cubicBezTo>
                      <a:pt x="60" y="130"/>
                      <a:pt x="60" y="131"/>
                      <a:pt x="60" y="131"/>
                    </a:cubicBezTo>
                    <a:cubicBezTo>
                      <a:pt x="61" y="131"/>
                      <a:pt x="61" y="131"/>
                      <a:pt x="61" y="132"/>
                    </a:cubicBezTo>
                    <a:cubicBezTo>
                      <a:pt x="61" y="131"/>
                      <a:pt x="62" y="131"/>
                      <a:pt x="62" y="131"/>
                    </a:cubicBezTo>
                    <a:cubicBezTo>
                      <a:pt x="61" y="131"/>
                      <a:pt x="61" y="130"/>
                      <a:pt x="61" y="130"/>
                    </a:cubicBezTo>
                    <a:moveTo>
                      <a:pt x="66" y="129"/>
                    </a:moveTo>
                    <a:cubicBezTo>
                      <a:pt x="65" y="130"/>
                      <a:pt x="65" y="131"/>
                      <a:pt x="64" y="132"/>
                    </a:cubicBezTo>
                    <a:cubicBezTo>
                      <a:pt x="65" y="132"/>
                      <a:pt x="65" y="132"/>
                      <a:pt x="65" y="132"/>
                    </a:cubicBezTo>
                    <a:cubicBezTo>
                      <a:pt x="66" y="131"/>
                      <a:pt x="66" y="130"/>
                      <a:pt x="67" y="129"/>
                    </a:cubicBezTo>
                    <a:cubicBezTo>
                      <a:pt x="66" y="129"/>
                      <a:pt x="66" y="129"/>
                      <a:pt x="66" y="129"/>
                    </a:cubicBezTo>
                    <a:moveTo>
                      <a:pt x="66" y="128"/>
                    </a:moveTo>
                    <a:cubicBezTo>
                      <a:pt x="66" y="129"/>
                      <a:pt x="66" y="129"/>
                      <a:pt x="66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6" y="128"/>
                    </a:cubicBezTo>
                    <a:moveTo>
                      <a:pt x="67" y="128"/>
                    </a:moveTo>
                    <a:cubicBezTo>
                      <a:pt x="66" y="128"/>
                      <a:pt x="66" y="128"/>
                      <a:pt x="66" y="128"/>
                    </a:cubicBezTo>
                    <a:cubicBezTo>
                      <a:pt x="67" y="128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8"/>
                    </a:cubicBezTo>
                    <a:cubicBezTo>
                      <a:pt x="67" y="128"/>
                      <a:pt x="67" y="128"/>
                      <a:pt x="67" y="128"/>
                    </a:cubicBezTo>
                    <a:moveTo>
                      <a:pt x="63" y="127"/>
                    </a:moveTo>
                    <a:cubicBezTo>
                      <a:pt x="62" y="128"/>
                      <a:pt x="62" y="129"/>
                      <a:pt x="61" y="130"/>
                    </a:cubicBezTo>
                    <a:cubicBezTo>
                      <a:pt x="61" y="130"/>
                      <a:pt x="62" y="130"/>
                      <a:pt x="62" y="130"/>
                    </a:cubicBezTo>
                    <a:cubicBezTo>
                      <a:pt x="63" y="129"/>
                      <a:pt x="63" y="129"/>
                      <a:pt x="64" y="128"/>
                    </a:cubicBezTo>
                    <a:cubicBezTo>
                      <a:pt x="63" y="127"/>
                      <a:pt x="63" y="127"/>
                      <a:pt x="63" y="127"/>
                    </a:cubicBezTo>
                    <a:moveTo>
                      <a:pt x="63" y="126"/>
                    </a:moveTo>
                    <a:cubicBezTo>
                      <a:pt x="63" y="127"/>
                      <a:pt x="63" y="127"/>
                      <a:pt x="63" y="127"/>
                    </a:cubicBezTo>
                    <a:cubicBezTo>
                      <a:pt x="64" y="128"/>
                      <a:pt x="64" y="128"/>
                      <a:pt x="64" y="128"/>
                    </a:cubicBezTo>
                    <a:cubicBezTo>
                      <a:pt x="64" y="127"/>
                      <a:pt x="64" y="127"/>
                      <a:pt x="64" y="127"/>
                    </a:cubicBezTo>
                    <a:cubicBezTo>
                      <a:pt x="64" y="127"/>
                      <a:pt x="63" y="127"/>
                      <a:pt x="63" y="126"/>
                    </a:cubicBezTo>
                    <a:moveTo>
                      <a:pt x="63" y="126"/>
                    </a:moveTo>
                    <a:cubicBezTo>
                      <a:pt x="63" y="126"/>
                      <a:pt x="63" y="126"/>
                      <a:pt x="63" y="126"/>
                    </a:cubicBezTo>
                    <a:cubicBezTo>
                      <a:pt x="63" y="127"/>
                      <a:pt x="64" y="127"/>
                      <a:pt x="64" y="127"/>
                    </a:cubicBezTo>
                    <a:cubicBezTo>
                      <a:pt x="64" y="127"/>
                      <a:pt x="64" y="127"/>
                      <a:pt x="64" y="127"/>
                    </a:cubicBezTo>
                    <a:cubicBezTo>
                      <a:pt x="63" y="126"/>
                      <a:pt x="63" y="126"/>
                      <a:pt x="63" y="126"/>
                    </a:cubicBezTo>
                    <a:moveTo>
                      <a:pt x="68" y="125"/>
                    </a:moveTo>
                    <a:cubicBezTo>
                      <a:pt x="68" y="125"/>
                      <a:pt x="68" y="125"/>
                      <a:pt x="68" y="126"/>
                    </a:cubicBezTo>
                    <a:cubicBezTo>
                      <a:pt x="69" y="126"/>
                      <a:pt x="69" y="126"/>
                      <a:pt x="69" y="126"/>
                    </a:cubicBezTo>
                    <a:cubicBezTo>
                      <a:pt x="69" y="126"/>
                      <a:pt x="69" y="126"/>
                      <a:pt x="69" y="125"/>
                    </a:cubicBezTo>
                    <a:cubicBezTo>
                      <a:pt x="69" y="125"/>
                      <a:pt x="69" y="125"/>
                      <a:pt x="68" y="125"/>
                    </a:cubicBezTo>
                    <a:moveTo>
                      <a:pt x="69" y="124"/>
                    </a:moveTo>
                    <a:cubicBezTo>
                      <a:pt x="69" y="124"/>
                      <a:pt x="69" y="124"/>
                      <a:pt x="69" y="125"/>
                    </a:cubicBezTo>
                    <a:cubicBezTo>
                      <a:pt x="69" y="125"/>
                      <a:pt x="69" y="125"/>
                      <a:pt x="69" y="125"/>
                    </a:cubicBezTo>
                    <a:cubicBezTo>
                      <a:pt x="69" y="125"/>
                      <a:pt x="70" y="125"/>
                      <a:pt x="70" y="124"/>
                    </a:cubicBezTo>
                    <a:cubicBezTo>
                      <a:pt x="69" y="124"/>
                      <a:pt x="69" y="124"/>
                      <a:pt x="69" y="124"/>
                    </a:cubicBezTo>
                    <a:moveTo>
                      <a:pt x="65" y="123"/>
                    </a:moveTo>
                    <a:cubicBezTo>
                      <a:pt x="65" y="123"/>
                      <a:pt x="65" y="123"/>
                      <a:pt x="65" y="124"/>
                    </a:cubicBezTo>
                    <a:cubicBezTo>
                      <a:pt x="66" y="124"/>
                      <a:pt x="66" y="124"/>
                      <a:pt x="66" y="124"/>
                    </a:cubicBezTo>
                    <a:cubicBezTo>
                      <a:pt x="66" y="124"/>
                      <a:pt x="66" y="124"/>
                      <a:pt x="66" y="124"/>
                    </a:cubicBezTo>
                    <a:cubicBezTo>
                      <a:pt x="66" y="123"/>
                      <a:pt x="65" y="123"/>
                      <a:pt x="65" y="123"/>
                    </a:cubicBezTo>
                    <a:moveTo>
                      <a:pt x="70" y="122"/>
                    </a:moveTo>
                    <a:cubicBezTo>
                      <a:pt x="70" y="123"/>
                      <a:pt x="70" y="123"/>
                      <a:pt x="70" y="123"/>
                    </a:cubicBezTo>
                    <a:cubicBezTo>
                      <a:pt x="70" y="123"/>
                      <a:pt x="70" y="123"/>
                      <a:pt x="70" y="124"/>
                    </a:cubicBezTo>
                    <a:cubicBezTo>
                      <a:pt x="70" y="123"/>
                      <a:pt x="71" y="123"/>
                      <a:pt x="71" y="123"/>
                    </a:cubicBezTo>
                    <a:cubicBezTo>
                      <a:pt x="70" y="123"/>
                      <a:pt x="70" y="123"/>
                      <a:pt x="70" y="122"/>
                    </a:cubicBezTo>
                    <a:moveTo>
                      <a:pt x="66" y="122"/>
                    </a:moveTo>
                    <a:cubicBezTo>
                      <a:pt x="65" y="122"/>
                      <a:pt x="65" y="122"/>
                      <a:pt x="65" y="123"/>
                    </a:cubicBezTo>
                    <a:cubicBezTo>
                      <a:pt x="66" y="123"/>
                      <a:pt x="66" y="123"/>
                      <a:pt x="66" y="123"/>
                    </a:cubicBezTo>
                    <a:cubicBezTo>
                      <a:pt x="66" y="123"/>
                      <a:pt x="67" y="123"/>
                      <a:pt x="67" y="123"/>
                    </a:cubicBezTo>
                    <a:cubicBezTo>
                      <a:pt x="66" y="122"/>
                      <a:pt x="66" y="122"/>
                      <a:pt x="66" y="122"/>
                    </a:cubicBezTo>
                    <a:moveTo>
                      <a:pt x="71" y="121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2"/>
                      <a:pt x="71" y="122"/>
                      <a:pt x="71" y="122"/>
                    </a:cubicBezTo>
                    <a:cubicBezTo>
                      <a:pt x="71" y="122"/>
                      <a:pt x="71" y="122"/>
                      <a:pt x="71" y="122"/>
                    </a:cubicBezTo>
                    <a:cubicBezTo>
                      <a:pt x="71" y="121"/>
                      <a:pt x="71" y="121"/>
                      <a:pt x="71" y="121"/>
                    </a:cubicBezTo>
                    <a:moveTo>
                      <a:pt x="71" y="121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1"/>
                      <a:pt x="71" y="121"/>
                      <a:pt x="71" y="122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1" y="121"/>
                      <a:pt x="71" y="121"/>
                    </a:cubicBezTo>
                    <a:moveTo>
                      <a:pt x="67" y="120"/>
                    </a:moveTo>
                    <a:cubicBezTo>
                      <a:pt x="66" y="121"/>
                      <a:pt x="66" y="121"/>
                      <a:pt x="66" y="121"/>
                    </a:cubicBezTo>
                    <a:cubicBezTo>
                      <a:pt x="66" y="121"/>
                      <a:pt x="67" y="122"/>
                      <a:pt x="67" y="122"/>
                    </a:cubicBezTo>
                    <a:cubicBezTo>
                      <a:pt x="67" y="121"/>
                      <a:pt x="68" y="121"/>
                      <a:pt x="68" y="121"/>
                    </a:cubicBezTo>
                    <a:cubicBezTo>
                      <a:pt x="67" y="121"/>
                      <a:pt x="67" y="120"/>
                      <a:pt x="67" y="120"/>
                    </a:cubicBezTo>
                    <a:moveTo>
                      <a:pt x="67" y="119"/>
                    </a:moveTo>
                    <a:cubicBezTo>
                      <a:pt x="67" y="119"/>
                      <a:pt x="67" y="119"/>
                      <a:pt x="67" y="119"/>
                    </a:cubicBezTo>
                    <a:cubicBezTo>
                      <a:pt x="68" y="119"/>
                      <a:pt x="68" y="120"/>
                      <a:pt x="68" y="120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68" y="120"/>
                      <a:pt x="68" y="119"/>
                      <a:pt x="67" y="119"/>
                    </a:cubicBezTo>
                    <a:moveTo>
                      <a:pt x="68" y="119"/>
                    </a:moveTo>
                    <a:cubicBezTo>
                      <a:pt x="68" y="119"/>
                      <a:pt x="67" y="119"/>
                      <a:pt x="67" y="119"/>
                    </a:cubicBezTo>
                    <a:cubicBezTo>
                      <a:pt x="68" y="119"/>
                      <a:pt x="68" y="120"/>
                      <a:pt x="68" y="120"/>
                    </a:cubicBezTo>
                    <a:cubicBezTo>
                      <a:pt x="68" y="120"/>
                      <a:pt x="69" y="119"/>
                      <a:pt x="69" y="119"/>
                    </a:cubicBezTo>
                    <a:cubicBezTo>
                      <a:pt x="69" y="119"/>
                      <a:pt x="69" y="119"/>
                      <a:pt x="69" y="119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8" y="119"/>
                      <a:pt x="68" y="119"/>
                      <a:pt x="68" y="119"/>
                    </a:cubicBezTo>
                    <a:moveTo>
                      <a:pt x="74" y="116"/>
                    </a:moveTo>
                    <a:cubicBezTo>
                      <a:pt x="74" y="117"/>
                      <a:pt x="73" y="118"/>
                      <a:pt x="72" y="119"/>
                    </a:cubicBezTo>
                    <a:cubicBezTo>
                      <a:pt x="72" y="119"/>
                      <a:pt x="72" y="120"/>
                      <a:pt x="73" y="120"/>
                    </a:cubicBezTo>
                    <a:cubicBezTo>
                      <a:pt x="73" y="118"/>
                      <a:pt x="74" y="117"/>
                      <a:pt x="75" y="116"/>
                    </a:cubicBezTo>
                    <a:cubicBezTo>
                      <a:pt x="75" y="116"/>
                      <a:pt x="75" y="116"/>
                      <a:pt x="74" y="116"/>
                    </a:cubicBezTo>
                    <a:moveTo>
                      <a:pt x="71" y="115"/>
                    </a:moveTo>
                    <a:cubicBezTo>
                      <a:pt x="71" y="116"/>
                      <a:pt x="70" y="117"/>
                      <a:pt x="70" y="118"/>
                    </a:cubicBezTo>
                    <a:cubicBezTo>
                      <a:pt x="70" y="118"/>
                      <a:pt x="70" y="118"/>
                      <a:pt x="70" y="118"/>
                    </a:cubicBezTo>
                    <a:cubicBezTo>
                      <a:pt x="70" y="117"/>
                      <a:pt x="71" y="116"/>
                      <a:pt x="71" y="115"/>
                    </a:cubicBezTo>
                    <a:moveTo>
                      <a:pt x="71" y="113"/>
                    </a:moveTo>
                    <a:cubicBezTo>
                      <a:pt x="70" y="114"/>
                      <a:pt x="69" y="116"/>
                      <a:pt x="69" y="117"/>
                    </a:cubicBezTo>
                    <a:cubicBezTo>
                      <a:pt x="69" y="117"/>
                      <a:pt x="69" y="117"/>
                      <a:pt x="69" y="118"/>
                    </a:cubicBezTo>
                    <a:cubicBezTo>
                      <a:pt x="70" y="117"/>
                      <a:pt x="70" y="115"/>
                      <a:pt x="71" y="114"/>
                    </a:cubicBezTo>
                    <a:cubicBezTo>
                      <a:pt x="71" y="114"/>
                      <a:pt x="71" y="114"/>
                      <a:pt x="71" y="114"/>
                    </a:cubicBezTo>
                    <a:cubicBezTo>
                      <a:pt x="71" y="114"/>
                      <a:pt x="71" y="114"/>
                      <a:pt x="71" y="113"/>
                    </a:cubicBezTo>
                    <a:moveTo>
                      <a:pt x="78" y="110"/>
                    </a:moveTo>
                    <a:cubicBezTo>
                      <a:pt x="78" y="110"/>
                      <a:pt x="77" y="111"/>
                      <a:pt x="77" y="111"/>
                    </a:cubicBezTo>
                    <a:cubicBezTo>
                      <a:pt x="77" y="111"/>
                      <a:pt x="78" y="111"/>
                      <a:pt x="78" y="111"/>
                    </a:cubicBezTo>
                    <a:cubicBezTo>
                      <a:pt x="78" y="111"/>
                      <a:pt x="78" y="111"/>
                      <a:pt x="78" y="110"/>
                    </a:cubicBezTo>
                    <a:cubicBezTo>
                      <a:pt x="78" y="110"/>
                      <a:pt x="78" y="110"/>
                      <a:pt x="78" y="110"/>
                    </a:cubicBezTo>
                    <a:moveTo>
                      <a:pt x="78" y="109"/>
                    </a:moveTo>
                    <a:cubicBezTo>
                      <a:pt x="78" y="110"/>
                      <a:pt x="78" y="110"/>
                      <a:pt x="78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10"/>
                      <a:pt x="79" y="110"/>
                      <a:pt x="79" y="110"/>
                    </a:cubicBezTo>
                    <a:cubicBezTo>
                      <a:pt x="79" y="110"/>
                      <a:pt x="78" y="110"/>
                      <a:pt x="78" y="109"/>
                    </a:cubicBezTo>
                    <a:moveTo>
                      <a:pt x="82" y="104"/>
                    </a:moveTo>
                    <a:cubicBezTo>
                      <a:pt x="82" y="104"/>
                      <a:pt x="81" y="104"/>
                      <a:pt x="81" y="104"/>
                    </a:cubicBezTo>
                    <a:cubicBezTo>
                      <a:pt x="82" y="105"/>
                      <a:pt x="82" y="105"/>
                      <a:pt x="82" y="105"/>
                    </a:cubicBezTo>
                    <a:cubicBezTo>
                      <a:pt x="82" y="105"/>
                      <a:pt x="82" y="104"/>
                      <a:pt x="82" y="104"/>
                    </a:cubicBezTo>
                    <a:cubicBezTo>
                      <a:pt x="82" y="104"/>
                      <a:pt x="82" y="104"/>
                      <a:pt x="82" y="104"/>
                    </a:cubicBezTo>
                    <a:moveTo>
                      <a:pt x="86" y="97"/>
                    </a:moveTo>
                    <a:cubicBezTo>
                      <a:pt x="85" y="98"/>
                      <a:pt x="85" y="98"/>
                      <a:pt x="85" y="99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6" y="99"/>
                      <a:pt x="86" y="98"/>
                      <a:pt x="86" y="97"/>
                    </a:cubicBezTo>
                    <a:cubicBezTo>
                      <a:pt x="86" y="97"/>
                      <a:pt x="86" y="97"/>
                      <a:pt x="86" y="97"/>
                    </a:cubicBezTo>
                    <a:moveTo>
                      <a:pt x="86" y="97"/>
                    </a:moveTo>
                    <a:cubicBezTo>
                      <a:pt x="86" y="97"/>
                      <a:pt x="86" y="97"/>
                      <a:pt x="86" y="97"/>
                    </a:cubicBezTo>
                    <a:cubicBezTo>
                      <a:pt x="86" y="97"/>
                      <a:pt x="86" y="97"/>
                      <a:pt x="87" y="97"/>
                    </a:cubicBezTo>
                    <a:cubicBezTo>
                      <a:pt x="87" y="97"/>
                      <a:pt x="87" y="97"/>
                      <a:pt x="87" y="97"/>
                    </a:cubicBezTo>
                    <a:cubicBezTo>
                      <a:pt x="86" y="97"/>
                      <a:pt x="86" y="97"/>
                      <a:pt x="86" y="97"/>
                    </a:cubicBezTo>
                    <a:moveTo>
                      <a:pt x="88" y="94"/>
                    </a:moveTo>
                    <a:cubicBezTo>
                      <a:pt x="87" y="95"/>
                      <a:pt x="87" y="96"/>
                      <a:pt x="86" y="96"/>
                    </a:cubicBezTo>
                    <a:cubicBezTo>
                      <a:pt x="87" y="97"/>
                      <a:pt x="87" y="97"/>
                      <a:pt x="87" y="97"/>
                    </a:cubicBezTo>
                    <a:cubicBezTo>
                      <a:pt x="87" y="96"/>
                      <a:pt x="88" y="95"/>
                      <a:pt x="88" y="95"/>
                    </a:cubicBezTo>
                    <a:cubicBezTo>
                      <a:pt x="88" y="95"/>
                      <a:pt x="88" y="95"/>
                      <a:pt x="88" y="94"/>
                    </a:cubicBezTo>
                    <a:moveTo>
                      <a:pt x="95" y="83"/>
                    </a:moveTo>
                    <a:cubicBezTo>
                      <a:pt x="94" y="84"/>
                      <a:pt x="94" y="85"/>
                      <a:pt x="93" y="85"/>
                    </a:cubicBezTo>
                    <a:cubicBezTo>
                      <a:pt x="93" y="86"/>
                      <a:pt x="94" y="86"/>
                      <a:pt x="94" y="86"/>
                    </a:cubicBezTo>
                    <a:cubicBezTo>
                      <a:pt x="94" y="85"/>
                      <a:pt x="95" y="84"/>
                      <a:pt x="95" y="84"/>
                    </a:cubicBezTo>
                    <a:cubicBezTo>
                      <a:pt x="95" y="83"/>
                      <a:pt x="95" y="83"/>
                      <a:pt x="95" y="83"/>
                    </a:cubicBezTo>
                    <a:moveTo>
                      <a:pt x="106" y="65"/>
                    </a:moveTo>
                    <a:cubicBezTo>
                      <a:pt x="104" y="67"/>
                      <a:pt x="103" y="70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4" y="70"/>
                      <a:pt x="105" y="68"/>
                      <a:pt x="106" y="65"/>
                    </a:cubicBezTo>
                    <a:cubicBezTo>
                      <a:pt x="106" y="65"/>
                      <a:pt x="106" y="65"/>
                      <a:pt x="106" y="65"/>
                    </a:cubicBezTo>
                    <a:moveTo>
                      <a:pt x="111" y="56"/>
                    </a:moveTo>
                    <a:cubicBezTo>
                      <a:pt x="111" y="57"/>
                      <a:pt x="110" y="58"/>
                      <a:pt x="110" y="58"/>
                    </a:cubicBezTo>
                    <a:cubicBezTo>
                      <a:pt x="110" y="59"/>
                      <a:pt x="110" y="59"/>
                      <a:pt x="111" y="59"/>
                    </a:cubicBezTo>
                    <a:cubicBezTo>
                      <a:pt x="111" y="58"/>
                      <a:pt x="111" y="57"/>
                      <a:pt x="112" y="57"/>
                    </a:cubicBezTo>
                    <a:cubicBezTo>
                      <a:pt x="112" y="57"/>
                      <a:pt x="111" y="57"/>
                      <a:pt x="111" y="56"/>
                    </a:cubicBezTo>
                    <a:moveTo>
                      <a:pt x="113" y="53"/>
                    </a:moveTo>
                    <a:cubicBezTo>
                      <a:pt x="113" y="54"/>
                      <a:pt x="112" y="55"/>
                      <a:pt x="112" y="55"/>
                    </a:cubicBezTo>
                    <a:cubicBezTo>
                      <a:pt x="112" y="55"/>
                      <a:pt x="112" y="55"/>
                      <a:pt x="113" y="56"/>
                    </a:cubicBezTo>
                    <a:cubicBezTo>
                      <a:pt x="113" y="55"/>
                      <a:pt x="113" y="54"/>
                      <a:pt x="114" y="53"/>
                    </a:cubicBezTo>
                    <a:cubicBezTo>
                      <a:pt x="114" y="53"/>
                      <a:pt x="114" y="53"/>
                      <a:pt x="113" y="53"/>
                    </a:cubicBezTo>
                    <a:moveTo>
                      <a:pt x="116" y="49"/>
                    </a:moveTo>
                    <a:cubicBezTo>
                      <a:pt x="116" y="50"/>
                      <a:pt x="115" y="50"/>
                      <a:pt x="115" y="50"/>
                    </a:cubicBezTo>
                    <a:cubicBezTo>
                      <a:pt x="115" y="50"/>
                      <a:pt x="115" y="51"/>
                      <a:pt x="116" y="51"/>
                    </a:cubicBezTo>
                    <a:cubicBezTo>
                      <a:pt x="116" y="50"/>
                      <a:pt x="116" y="50"/>
                      <a:pt x="116" y="50"/>
                    </a:cubicBezTo>
                    <a:cubicBezTo>
                      <a:pt x="116" y="50"/>
                      <a:pt x="116" y="49"/>
                      <a:pt x="116" y="49"/>
                    </a:cubicBezTo>
                    <a:moveTo>
                      <a:pt x="116" y="48"/>
                    </a:moveTo>
                    <a:cubicBezTo>
                      <a:pt x="116" y="49"/>
                      <a:pt x="116" y="49"/>
                      <a:pt x="116" y="49"/>
                    </a:cubicBezTo>
                    <a:cubicBezTo>
                      <a:pt x="116" y="50"/>
                      <a:pt x="116" y="50"/>
                      <a:pt x="116" y="50"/>
                    </a:cubicBezTo>
                    <a:cubicBezTo>
                      <a:pt x="116" y="49"/>
                      <a:pt x="117" y="49"/>
                      <a:pt x="117" y="49"/>
                    </a:cubicBezTo>
                    <a:cubicBezTo>
                      <a:pt x="117" y="49"/>
                      <a:pt x="116" y="49"/>
                      <a:pt x="116" y="48"/>
                    </a:cubicBezTo>
                    <a:moveTo>
                      <a:pt x="119" y="44"/>
                    </a:moveTo>
                    <a:cubicBezTo>
                      <a:pt x="118" y="45"/>
                      <a:pt x="118" y="46"/>
                      <a:pt x="117" y="48"/>
                    </a:cubicBezTo>
                    <a:cubicBezTo>
                      <a:pt x="117" y="48"/>
                      <a:pt x="117" y="48"/>
                      <a:pt x="117" y="48"/>
                    </a:cubicBezTo>
                    <a:cubicBezTo>
                      <a:pt x="118" y="47"/>
                      <a:pt x="119" y="45"/>
                      <a:pt x="120" y="44"/>
                    </a:cubicBezTo>
                    <a:cubicBezTo>
                      <a:pt x="119" y="44"/>
                      <a:pt x="119" y="44"/>
                      <a:pt x="119" y="44"/>
                    </a:cubicBezTo>
                    <a:moveTo>
                      <a:pt x="121" y="41"/>
                    </a:moveTo>
                    <a:cubicBezTo>
                      <a:pt x="120" y="42"/>
                      <a:pt x="120" y="43"/>
                      <a:pt x="119" y="44"/>
                    </a:cubicBezTo>
                    <a:cubicBezTo>
                      <a:pt x="119" y="44"/>
                      <a:pt x="120" y="44"/>
                      <a:pt x="120" y="44"/>
                    </a:cubicBezTo>
                    <a:cubicBezTo>
                      <a:pt x="120" y="43"/>
                      <a:pt x="121" y="42"/>
                      <a:pt x="122" y="41"/>
                    </a:cubicBezTo>
                    <a:cubicBezTo>
                      <a:pt x="121" y="41"/>
                      <a:pt x="121" y="41"/>
                      <a:pt x="121" y="41"/>
                    </a:cubicBezTo>
                    <a:moveTo>
                      <a:pt x="124" y="37"/>
                    </a:moveTo>
                    <a:cubicBezTo>
                      <a:pt x="123" y="37"/>
                      <a:pt x="123" y="37"/>
                      <a:pt x="123" y="38"/>
                    </a:cubicBezTo>
                    <a:cubicBezTo>
                      <a:pt x="123" y="38"/>
                      <a:pt x="123" y="38"/>
                      <a:pt x="123" y="38"/>
                    </a:cubicBezTo>
                    <a:cubicBezTo>
                      <a:pt x="124" y="38"/>
                      <a:pt x="124" y="37"/>
                      <a:pt x="124" y="37"/>
                    </a:cubicBezTo>
                    <a:cubicBezTo>
                      <a:pt x="124" y="37"/>
                      <a:pt x="124" y="37"/>
                      <a:pt x="124" y="37"/>
                    </a:cubicBezTo>
                    <a:moveTo>
                      <a:pt x="128" y="30"/>
                    </a:moveTo>
                    <a:cubicBezTo>
                      <a:pt x="127" y="32"/>
                      <a:pt x="126" y="34"/>
                      <a:pt x="124" y="36"/>
                    </a:cubicBezTo>
                    <a:cubicBezTo>
                      <a:pt x="125" y="36"/>
                      <a:pt x="125" y="36"/>
                      <a:pt x="125" y="36"/>
                    </a:cubicBezTo>
                    <a:cubicBezTo>
                      <a:pt x="126" y="34"/>
                      <a:pt x="127" y="32"/>
                      <a:pt x="129" y="30"/>
                    </a:cubicBezTo>
                    <a:cubicBezTo>
                      <a:pt x="128" y="30"/>
                      <a:pt x="128" y="30"/>
                      <a:pt x="128" y="30"/>
                    </a:cubicBezTo>
                    <a:moveTo>
                      <a:pt x="130" y="26"/>
                    </a:moveTo>
                    <a:cubicBezTo>
                      <a:pt x="130" y="27"/>
                      <a:pt x="129" y="28"/>
                      <a:pt x="129" y="28"/>
                    </a:cubicBezTo>
                    <a:cubicBezTo>
                      <a:pt x="129" y="28"/>
                      <a:pt x="129" y="29"/>
                      <a:pt x="129" y="29"/>
                    </a:cubicBezTo>
                    <a:cubicBezTo>
                      <a:pt x="130" y="28"/>
                      <a:pt x="130" y="27"/>
                      <a:pt x="131" y="27"/>
                    </a:cubicBezTo>
                    <a:cubicBezTo>
                      <a:pt x="130" y="27"/>
                      <a:pt x="130" y="27"/>
                      <a:pt x="130" y="26"/>
                    </a:cubicBezTo>
                    <a:moveTo>
                      <a:pt x="131" y="25"/>
                    </a:moveTo>
                    <a:cubicBezTo>
                      <a:pt x="131" y="25"/>
                      <a:pt x="131" y="25"/>
                      <a:pt x="131" y="25"/>
                    </a:cubicBezTo>
                    <a:cubicBezTo>
                      <a:pt x="131" y="25"/>
                      <a:pt x="132" y="25"/>
                      <a:pt x="132" y="25"/>
                    </a:cubicBezTo>
                    <a:cubicBezTo>
                      <a:pt x="132" y="25"/>
                      <a:pt x="132" y="25"/>
                      <a:pt x="132" y="25"/>
                    </a:cubicBezTo>
                    <a:cubicBezTo>
                      <a:pt x="132" y="25"/>
                      <a:pt x="131" y="25"/>
                      <a:pt x="131" y="25"/>
                    </a:cubicBezTo>
                    <a:moveTo>
                      <a:pt x="133" y="22"/>
                    </a:moveTo>
                    <a:cubicBezTo>
                      <a:pt x="132" y="23"/>
                      <a:pt x="132" y="24"/>
                      <a:pt x="131" y="24"/>
                    </a:cubicBezTo>
                    <a:cubicBezTo>
                      <a:pt x="132" y="24"/>
                      <a:pt x="132" y="24"/>
                      <a:pt x="132" y="25"/>
                    </a:cubicBezTo>
                    <a:cubicBezTo>
                      <a:pt x="132" y="24"/>
                      <a:pt x="133" y="23"/>
                      <a:pt x="133" y="23"/>
                    </a:cubicBezTo>
                    <a:cubicBezTo>
                      <a:pt x="133" y="22"/>
                      <a:pt x="133" y="22"/>
                      <a:pt x="133" y="22"/>
                    </a:cubicBezTo>
                    <a:moveTo>
                      <a:pt x="133" y="21"/>
                    </a:moveTo>
                    <a:cubicBezTo>
                      <a:pt x="133" y="22"/>
                      <a:pt x="133" y="22"/>
                      <a:pt x="133" y="22"/>
                    </a:cubicBezTo>
                    <a:cubicBezTo>
                      <a:pt x="133" y="22"/>
                      <a:pt x="133" y="22"/>
                      <a:pt x="133" y="22"/>
                    </a:cubicBezTo>
                    <a:cubicBezTo>
                      <a:pt x="133" y="22"/>
                      <a:pt x="134" y="22"/>
                      <a:pt x="134" y="22"/>
                    </a:cubicBezTo>
                    <a:cubicBezTo>
                      <a:pt x="133" y="22"/>
                      <a:pt x="133" y="22"/>
                      <a:pt x="133" y="21"/>
                    </a:cubicBezTo>
                    <a:moveTo>
                      <a:pt x="135" y="18"/>
                    </a:moveTo>
                    <a:cubicBezTo>
                      <a:pt x="135" y="19"/>
                      <a:pt x="134" y="20"/>
                      <a:pt x="133" y="21"/>
                    </a:cubicBezTo>
                    <a:cubicBezTo>
                      <a:pt x="133" y="21"/>
                      <a:pt x="134" y="22"/>
                      <a:pt x="134" y="22"/>
                    </a:cubicBezTo>
                    <a:cubicBezTo>
                      <a:pt x="134" y="22"/>
                      <a:pt x="134" y="21"/>
                      <a:pt x="134" y="21"/>
                    </a:cubicBezTo>
                    <a:cubicBezTo>
                      <a:pt x="135" y="20"/>
                      <a:pt x="135" y="19"/>
                      <a:pt x="136" y="18"/>
                    </a:cubicBezTo>
                    <a:cubicBezTo>
                      <a:pt x="136" y="18"/>
                      <a:pt x="136" y="18"/>
                      <a:pt x="135" y="18"/>
                    </a:cubicBezTo>
                    <a:moveTo>
                      <a:pt x="136" y="17"/>
                    </a:moveTo>
                    <a:cubicBezTo>
                      <a:pt x="136" y="17"/>
                      <a:pt x="136" y="17"/>
                      <a:pt x="136" y="17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7"/>
                      <a:pt x="136" y="17"/>
                      <a:pt x="136" y="17"/>
                    </a:cubicBezTo>
                    <a:moveTo>
                      <a:pt x="137" y="15"/>
                    </a:moveTo>
                    <a:cubicBezTo>
                      <a:pt x="137" y="15"/>
                      <a:pt x="137" y="16"/>
                      <a:pt x="136" y="17"/>
                    </a:cubicBezTo>
                    <a:cubicBezTo>
                      <a:pt x="136" y="17"/>
                      <a:pt x="136" y="17"/>
                      <a:pt x="137" y="17"/>
                    </a:cubicBezTo>
                    <a:cubicBezTo>
                      <a:pt x="137" y="16"/>
                      <a:pt x="137" y="16"/>
                      <a:pt x="138" y="15"/>
                    </a:cubicBezTo>
                    <a:cubicBezTo>
                      <a:pt x="137" y="15"/>
                      <a:pt x="137" y="15"/>
                      <a:pt x="137" y="15"/>
                    </a:cubicBezTo>
                    <a:moveTo>
                      <a:pt x="138" y="14"/>
                    </a:moveTo>
                    <a:cubicBezTo>
                      <a:pt x="138" y="14"/>
                      <a:pt x="138" y="14"/>
                      <a:pt x="138" y="14"/>
                    </a:cubicBezTo>
                    <a:cubicBezTo>
                      <a:pt x="138" y="14"/>
                      <a:pt x="138" y="14"/>
                      <a:pt x="138" y="14"/>
                    </a:cubicBezTo>
                    <a:cubicBezTo>
                      <a:pt x="138" y="14"/>
                      <a:pt x="138" y="14"/>
                      <a:pt x="138" y="14"/>
                    </a:cubicBezTo>
                    <a:moveTo>
                      <a:pt x="139" y="13"/>
                    </a:move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moveTo>
                      <a:pt x="140" y="10"/>
                    </a:moveTo>
                    <a:cubicBezTo>
                      <a:pt x="140" y="11"/>
                      <a:pt x="140" y="11"/>
                      <a:pt x="139" y="12"/>
                    </a:cubicBezTo>
                    <a:cubicBezTo>
                      <a:pt x="139" y="12"/>
                      <a:pt x="139" y="12"/>
                      <a:pt x="140" y="12"/>
                    </a:cubicBezTo>
                    <a:cubicBezTo>
                      <a:pt x="140" y="11"/>
                      <a:pt x="140" y="11"/>
                      <a:pt x="140" y="10"/>
                    </a:cubicBezTo>
                    <a:cubicBezTo>
                      <a:pt x="140" y="10"/>
                      <a:pt x="140" y="10"/>
                      <a:pt x="140" y="10"/>
                    </a:cubicBezTo>
                    <a:moveTo>
                      <a:pt x="141" y="9"/>
                    </a:moveTo>
                    <a:cubicBezTo>
                      <a:pt x="141" y="9"/>
                      <a:pt x="141" y="9"/>
                      <a:pt x="140" y="10"/>
                    </a:cubicBezTo>
                    <a:cubicBezTo>
                      <a:pt x="140" y="10"/>
                      <a:pt x="141" y="10"/>
                      <a:pt x="141" y="10"/>
                    </a:cubicBezTo>
                    <a:cubicBezTo>
                      <a:pt x="141" y="10"/>
                      <a:pt x="141" y="9"/>
                      <a:pt x="141" y="9"/>
                    </a:cubicBezTo>
                    <a:cubicBezTo>
                      <a:pt x="141" y="9"/>
                      <a:pt x="141" y="9"/>
                      <a:pt x="141" y="9"/>
                    </a:cubicBezTo>
                    <a:moveTo>
                      <a:pt x="142" y="7"/>
                    </a:moveTo>
                    <a:cubicBezTo>
                      <a:pt x="142" y="7"/>
                      <a:pt x="142" y="8"/>
                      <a:pt x="141" y="8"/>
                    </a:cubicBezTo>
                    <a:cubicBezTo>
                      <a:pt x="142" y="8"/>
                      <a:pt x="142" y="8"/>
                      <a:pt x="142" y="8"/>
                    </a:cubicBezTo>
                    <a:cubicBezTo>
                      <a:pt x="142" y="8"/>
                      <a:pt x="142" y="7"/>
                      <a:pt x="142" y="7"/>
                    </a:cubicBezTo>
                    <a:cubicBezTo>
                      <a:pt x="142" y="7"/>
                      <a:pt x="142" y="7"/>
                      <a:pt x="142" y="7"/>
                    </a:cubicBezTo>
                    <a:moveTo>
                      <a:pt x="143" y="5"/>
                    </a:moveTo>
                    <a:cubicBezTo>
                      <a:pt x="143" y="6"/>
                      <a:pt x="143" y="6"/>
                      <a:pt x="143" y="6"/>
                    </a:cubicBezTo>
                    <a:cubicBezTo>
                      <a:pt x="143" y="6"/>
                      <a:pt x="143" y="6"/>
                      <a:pt x="143" y="6"/>
                    </a:cubicBezTo>
                    <a:cubicBezTo>
                      <a:pt x="143" y="6"/>
                      <a:pt x="143" y="6"/>
                      <a:pt x="143" y="5"/>
                    </a:cubicBezTo>
                    <a:cubicBezTo>
                      <a:pt x="143" y="5"/>
                      <a:pt x="143" y="5"/>
                      <a:pt x="143" y="5"/>
                    </a:cubicBezTo>
                    <a:moveTo>
                      <a:pt x="147" y="0"/>
                    </a:moveTo>
                    <a:cubicBezTo>
                      <a:pt x="146" y="2"/>
                      <a:pt x="144" y="4"/>
                      <a:pt x="143" y="5"/>
                    </a:cubicBezTo>
                    <a:cubicBezTo>
                      <a:pt x="143" y="5"/>
                      <a:pt x="143" y="5"/>
                      <a:pt x="143" y="5"/>
                    </a:cubicBezTo>
                    <a:cubicBezTo>
                      <a:pt x="144" y="4"/>
                      <a:pt x="146" y="2"/>
                      <a:pt x="1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2" name="Freeform 9485"/>
              <p:cNvSpPr>
                <a:spLocks noEditPoints="1"/>
              </p:cNvSpPr>
              <p:nvPr/>
            </p:nvSpPr>
            <p:spPr bwMode="auto">
              <a:xfrm>
                <a:off x="-453" y="3398"/>
                <a:ext cx="12" cy="22"/>
              </a:xfrm>
              <a:custGeom>
                <a:avLst/>
                <a:gdLst>
                  <a:gd name="T0" fmla="*/ 0 w 5"/>
                  <a:gd name="T1" fmla="*/ 8 h 9"/>
                  <a:gd name="T2" fmla="*/ 0 w 5"/>
                  <a:gd name="T3" fmla="*/ 9 h 9"/>
                  <a:gd name="T4" fmla="*/ 0 w 5"/>
                  <a:gd name="T5" fmla="*/ 9 h 9"/>
                  <a:gd name="T6" fmla="*/ 1 w 5"/>
                  <a:gd name="T7" fmla="*/ 8 h 9"/>
                  <a:gd name="T8" fmla="*/ 0 w 5"/>
                  <a:gd name="T9" fmla="*/ 8 h 9"/>
                  <a:gd name="T10" fmla="*/ 5 w 5"/>
                  <a:gd name="T11" fmla="*/ 0 h 9"/>
                  <a:gd name="T12" fmla="*/ 4 w 5"/>
                  <a:gd name="T13" fmla="*/ 2 h 9"/>
                  <a:gd name="T14" fmla="*/ 5 w 5"/>
                  <a:gd name="T15" fmla="*/ 2 h 9"/>
                  <a:gd name="T16" fmla="*/ 5 w 5"/>
                  <a:gd name="T17" fmla="*/ 1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0" y="8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3" name="Freeform 9486"/>
              <p:cNvSpPr>
                <a:spLocks noEditPoints="1"/>
              </p:cNvSpPr>
              <p:nvPr/>
            </p:nvSpPr>
            <p:spPr bwMode="auto">
              <a:xfrm>
                <a:off x="-432" y="3372"/>
                <a:ext cx="9" cy="15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0 w 4"/>
                  <a:gd name="T5" fmla="*/ 6 h 6"/>
                  <a:gd name="T6" fmla="*/ 0 w 4"/>
                  <a:gd name="T7" fmla="*/ 5 h 6"/>
                  <a:gd name="T8" fmla="*/ 0 w 4"/>
                  <a:gd name="T9" fmla="*/ 5 h 6"/>
                  <a:gd name="T10" fmla="*/ 0 w 4"/>
                  <a:gd name="T11" fmla="*/ 4 h 6"/>
                  <a:gd name="T12" fmla="*/ 0 w 4"/>
                  <a:gd name="T13" fmla="*/ 4 h 6"/>
                  <a:gd name="T14" fmla="*/ 1 w 4"/>
                  <a:gd name="T15" fmla="*/ 5 h 6"/>
                  <a:gd name="T16" fmla="*/ 1 w 4"/>
                  <a:gd name="T17" fmla="*/ 5 h 6"/>
                  <a:gd name="T18" fmla="*/ 0 w 4"/>
                  <a:gd name="T19" fmla="*/ 4 h 6"/>
                  <a:gd name="T20" fmla="*/ 3 w 4"/>
                  <a:gd name="T21" fmla="*/ 0 h 6"/>
                  <a:gd name="T22" fmla="*/ 2 w 4"/>
                  <a:gd name="T23" fmla="*/ 1 h 6"/>
                  <a:gd name="T24" fmla="*/ 3 w 4"/>
                  <a:gd name="T25" fmla="*/ 1 h 6"/>
                  <a:gd name="T26" fmla="*/ 3 w 4"/>
                  <a:gd name="T27" fmla="*/ 1 h 6"/>
                  <a:gd name="T28" fmla="*/ 3 w 4"/>
                  <a:gd name="T29" fmla="*/ 0 h 6"/>
                  <a:gd name="T30" fmla="*/ 3 w 4"/>
                  <a:gd name="T31" fmla="*/ 0 h 6"/>
                  <a:gd name="T32" fmla="*/ 3 w 4"/>
                  <a:gd name="T33" fmla="*/ 0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4" name="Freeform 9487"/>
              <p:cNvSpPr>
                <a:spLocks/>
              </p:cNvSpPr>
              <p:nvPr/>
            </p:nvSpPr>
            <p:spPr bwMode="auto">
              <a:xfrm>
                <a:off x="-413" y="3351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5" name="Freeform 9488"/>
              <p:cNvSpPr>
                <a:spLocks/>
              </p:cNvSpPr>
              <p:nvPr/>
            </p:nvSpPr>
            <p:spPr bwMode="auto">
              <a:xfrm>
                <a:off x="-415" y="3356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6" name="Freeform 9489"/>
              <p:cNvSpPr>
                <a:spLocks/>
              </p:cNvSpPr>
              <p:nvPr/>
            </p:nvSpPr>
            <p:spPr bwMode="auto">
              <a:xfrm>
                <a:off x="-411" y="3346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7" name="Rectangle 9490"/>
              <p:cNvSpPr>
                <a:spLocks noChangeArrowheads="1"/>
              </p:cNvSpPr>
              <p:nvPr/>
            </p:nvSpPr>
            <p:spPr bwMode="auto">
              <a:xfrm>
                <a:off x="-408" y="334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8" name="Rectangle 9491"/>
              <p:cNvSpPr>
                <a:spLocks noChangeArrowheads="1"/>
              </p:cNvSpPr>
              <p:nvPr/>
            </p:nvSpPr>
            <p:spPr bwMode="auto">
              <a:xfrm>
                <a:off x="-408" y="334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9" name="Freeform 9492"/>
              <p:cNvSpPr>
                <a:spLocks noEditPoints="1"/>
              </p:cNvSpPr>
              <p:nvPr/>
            </p:nvSpPr>
            <p:spPr bwMode="auto">
              <a:xfrm>
                <a:off x="-604" y="3639"/>
                <a:ext cx="11" cy="7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3 h 3"/>
                  <a:gd name="T4" fmla="*/ 4 w 5"/>
                  <a:gd name="T5" fmla="*/ 3 h 3"/>
                  <a:gd name="T6" fmla="*/ 4 w 5"/>
                  <a:gd name="T7" fmla="*/ 3 h 3"/>
                  <a:gd name="T8" fmla="*/ 3 w 5"/>
                  <a:gd name="T9" fmla="*/ 3 h 3"/>
                  <a:gd name="T10" fmla="*/ 4 w 5"/>
                  <a:gd name="T11" fmla="*/ 2 h 3"/>
                  <a:gd name="T12" fmla="*/ 4 w 5"/>
                  <a:gd name="T13" fmla="*/ 2 h 3"/>
                  <a:gd name="T14" fmla="*/ 5 w 5"/>
                  <a:gd name="T15" fmla="*/ 3 h 3"/>
                  <a:gd name="T16" fmla="*/ 5 w 5"/>
                  <a:gd name="T17" fmla="*/ 2 h 3"/>
                  <a:gd name="T18" fmla="*/ 4 w 5"/>
                  <a:gd name="T19" fmla="*/ 2 h 3"/>
                  <a:gd name="T20" fmla="*/ 0 w 5"/>
                  <a:gd name="T21" fmla="*/ 1 h 3"/>
                  <a:gd name="T22" fmla="*/ 0 w 5"/>
                  <a:gd name="T23" fmla="*/ 1 h 3"/>
                  <a:gd name="T24" fmla="*/ 1 w 5"/>
                  <a:gd name="T25" fmla="*/ 2 h 3"/>
                  <a:gd name="T26" fmla="*/ 1 w 5"/>
                  <a:gd name="T27" fmla="*/ 2 h 3"/>
                  <a:gd name="T28" fmla="*/ 0 w 5"/>
                  <a:gd name="T29" fmla="*/ 1 h 3"/>
                  <a:gd name="T30" fmla="*/ 1 w 5"/>
                  <a:gd name="T31" fmla="*/ 0 h 3"/>
                  <a:gd name="T32" fmla="*/ 1 w 5"/>
                  <a:gd name="T33" fmla="*/ 0 h 3"/>
                  <a:gd name="T34" fmla="*/ 2 w 5"/>
                  <a:gd name="T35" fmla="*/ 1 h 3"/>
                  <a:gd name="T36" fmla="*/ 2 w 5"/>
                  <a:gd name="T37" fmla="*/ 0 h 3"/>
                  <a:gd name="T38" fmla="*/ 1 w 5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3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0" name="Freeform 9493"/>
              <p:cNvSpPr>
                <a:spLocks noEditPoints="1"/>
              </p:cNvSpPr>
              <p:nvPr/>
            </p:nvSpPr>
            <p:spPr bwMode="auto">
              <a:xfrm>
                <a:off x="-588" y="3613"/>
                <a:ext cx="10" cy="7"/>
              </a:xfrm>
              <a:custGeom>
                <a:avLst/>
                <a:gdLst>
                  <a:gd name="T0" fmla="*/ 4 w 4"/>
                  <a:gd name="T1" fmla="*/ 2 h 3"/>
                  <a:gd name="T2" fmla="*/ 4 w 4"/>
                  <a:gd name="T3" fmla="*/ 2 h 3"/>
                  <a:gd name="T4" fmla="*/ 4 w 4"/>
                  <a:gd name="T5" fmla="*/ 3 h 3"/>
                  <a:gd name="T6" fmla="*/ 4 w 4"/>
                  <a:gd name="T7" fmla="*/ 3 h 3"/>
                  <a:gd name="T8" fmla="*/ 4 w 4"/>
                  <a:gd name="T9" fmla="*/ 2 h 3"/>
                  <a:gd name="T10" fmla="*/ 0 w 4"/>
                  <a:gd name="T11" fmla="*/ 0 h 3"/>
                  <a:gd name="T12" fmla="*/ 0 w 4"/>
                  <a:gd name="T13" fmla="*/ 0 h 3"/>
                  <a:gd name="T14" fmla="*/ 1 w 4"/>
                  <a:gd name="T15" fmla="*/ 1 h 3"/>
                  <a:gd name="T16" fmla="*/ 1 w 4"/>
                  <a:gd name="T17" fmla="*/ 1 h 3"/>
                  <a:gd name="T18" fmla="*/ 0 w 4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1" name="Freeform 9494"/>
              <p:cNvSpPr>
                <a:spLocks noEditPoints="1"/>
              </p:cNvSpPr>
              <p:nvPr/>
            </p:nvSpPr>
            <p:spPr bwMode="auto">
              <a:xfrm>
                <a:off x="-727" y="3361"/>
                <a:ext cx="312" cy="493"/>
              </a:xfrm>
              <a:custGeom>
                <a:avLst/>
                <a:gdLst>
                  <a:gd name="T0" fmla="*/ 3 w 132"/>
                  <a:gd name="T1" fmla="*/ 204 h 209"/>
                  <a:gd name="T2" fmla="*/ 3 w 132"/>
                  <a:gd name="T3" fmla="*/ 204 h 209"/>
                  <a:gd name="T4" fmla="*/ 8 w 132"/>
                  <a:gd name="T5" fmla="*/ 196 h 209"/>
                  <a:gd name="T6" fmla="*/ 12 w 132"/>
                  <a:gd name="T7" fmla="*/ 190 h 209"/>
                  <a:gd name="T8" fmla="*/ 10 w 132"/>
                  <a:gd name="T9" fmla="*/ 190 h 209"/>
                  <a:gd name="T10" fmla="*/ 15 w 132"/>
                  <a:gd name="T11" fmla="*/ 186 h 209"/>
                  <a:gd name="T12" fmla="*/ 13 w 132"/>
                  <a:gd name="T13" fmla="*/ 185 h 209"/>
                  <a:gd name="T14" fmla="*/ 18 w 132"/>
                  <a:gd name="T15" fmla="*/ 181 h 209"/>
                  <a:gd name="T16" fmla="*/ 17 w 132"/>
                  <a:gd name="T17" fmla="*/ 181 h 209"/>
                  <a:gd name="T18" fmla="*/ 23 w 132"/>
                  <a:gd name="T19" fmla="*/ 175 h 209"/>
                  <a:gd name="T20" fmla="*/ 20 w 132"/>
                  <a:gd name="T21" fmla="*/ 173 h 209"/>
                  <a:gd name="T22" fmla="*/ 22 w 132"/>
                  <a:gd name="T23" fmla="*/ 169 h 209"/>
                  <a:gd name="T24" fmla="*/ 23 w 132"/>
                  <a:gd name="T25" fmla="*/ 170 h 209"/>
                  <a:gd name="T26" fmla="*/ 25 w 132"/>
                  <a:gd name="T27" fmla="*/ 169 h 209"/>
                  <a:gd name="T28" fmla="*/ 23 w 132"/>
                  <a:gd name="T29" fmla="*/ 168 h 209"/>
                  <a:gd name="T30" fmla="*/ 29 w 132"/>
                  <a:gd name="T31" fmla="*/ 164 h 209"/>
                  <a:gd name="T32" fmla="*/ 35 w 132"/>
                  <a:gd name="T33" fmla="*/ 154 h 209"/>
                  <a:gd name="T34" fmla="*/ 30 w 132"/>
                  <a:gd name="T35" fmla="*/ 156 h 209"/>
                  <a:gd name="T36" fmla="*/ 39 w 132"/>
                  <a:gd name="T37" fmla="*/ 150 h 209"/>
                  <a:gd name="T38" fmla="*/ 38 w 132"/>
                  <a:gd name="T39" fmla="*/ 144 h 209"/>
                  <a:gd name="T40" fmla="*/ 48 w 132"/>
                  <a:gd name="T41" fmla="*/ 134 h 209"/>
                  <a:gd name="T42" fmla="*/ 52 w 132"/>
                  <a:gd name="T43" fmla="*/ 126 h 209"/>
                  <a:gd name="T44" fmla="*/ 49 w 132"/>
                  <a:gd name="T45" fmla="*/ 124 h 209"/>
                  <a:gd name="T46" fmla="*/ 53 w 132"/>
                  <a:gd name="T47" fmla="*/ 126 h 209"/>
                  <a:gd name="T48" fmla="*/ 56 w 132"/>
                  <a:gd name="T49" fmla="*/ 122 h 209"/>
                  <a:gd name="T50" fmla="*/ 51 w 132"/>
                  <a:gd name="T51" fmla="*/ 121 h 209"/>
                  <a:gd name="T52" fmla="*/ 58 w 132"/>
                  <a:gd name="T53" fmla="*/ 117 h 209"/>
                  <a:gd name="T54" fmla="*/ 58 w 132"/>
                  <a:gd name="T55" fmla="*/ 116 h 209"/>
                  <a:gd name="T56" fmla="*/ 55 w 132"/>
                  <a:gd name="T57" fmla="*/ 115 h 209"/>
                  <a:gd name="T58" fmla="*/ 56 w 132"/>
                  <a:gd name="T59" fmla="*/ 115 h 209"/>
                  <a:gd name="T60" fmla="*/ 61 w 132"/>
                  <a:gd name="T61" fmla="*/ 114 h 209"/>
                  <a:gd name="T62" fmla="*/ 61 w 132"/>
                  <a:gd name="T63" fmla="*/ 113 h 209"/>
                  <a:gd name="T64" fmla="*/ 62 w 132"/>
                  <a:gd name="T65" fmla="*/ 111 h 209"/>
                  <a:gd name="T66" fmla="*/ 57 w 132"/>
                  <a:gd name="T67" fmla="*/ 111 h 209"/>
                  <a:gd name="T68" fmla="*/ 63 w 132"/>
                  <a:gd name="T69" fmla="*/ 111 h 209"/>
                  <a:gd name="T70" fmla="*/ 59 w 132"/>
                  <a:gd name="T71" fmla="*/ 110 h 209"/>
                  <a:gd name="T72" fmla="*/ 64 w 132"/>
                  <a:gd name="T73" fmla="*/ 107 h 209"/>
                  <a:gd name="T74" fmla="*/ 62 w 132"/>
                  <a:gd name="T75" fmla="*/ 106 h 209"/>
                  <a:gd name="T76" fmla="*/ 60 w 132"/>
                  <a:gd name="T77" fmla="*/ 107 h 209"/>
                  <a:gd name="T78" fmla="*/ 67 w 132"/>
                  <a:gd name="T79" fmla="*/ 104 h 209"/>
                  <a:gd name="T80" fmla="*/ 70 w 132"/>
                  <a:gd name="T81" fmla="*/ 98 h 209"/>
                  <a:gd name="T82" fmla="*/ 73 w 132"/>
                  <a:gd name="T83" fmla="*/ 92 h 209"/>
                  <a:gd name="T84" fmla="*/ 74 w 132"/>
                  <a:gd name="T85" fmla="*/ 92 h 209"/>
                  <a:gd name="T86" fmla="*/ 78 w 132"/>
                  <a:gd name="T87" fmla="*/ 85 h 209"/>
                  <a:gd name="T88" fmla="*/ 79 w 132"/>
                  <a:gd name="T89" fmla="*/ 85 h 209"/>
                  <a:gd name="T90" fmla="*/ 86 w 132"/>
                  <a:gd name="T91" fmla="*/ 74 h 209"/>
                  <a:gd name="T92" fmla="*/ 94 w 132"/>
                  <a:gd name="T93" fmla="*/ 60 h 209"/>
                  <a:gd name="T94" fmla="*/ 104 w 132"/>
                  <a:gd name="T95" fmla="*/ 43 h 209"/>
                  <a:gd name="T96" fmla="*/ 105 w 132"/>
                  <a:gd name="T97" fmla="*/ 41 h 209"/>
                  <a:gd name="T98" fmla="*/ 108 w 132"/>
                  <a:gd name="T99" fmla="*/ 38 h 209"/>
                  <a:gd name="T100" fmla="*/ 109 w 132"/>
                  <a:gd name="T101" fmla="*/ 36 h 209"/>
                  <a:gd name="T102" fmla="*/ 111 w 132"/>
                  <a:gd name="T103" fmla="*/ 32 h 209"/>
                  <a:gd name="T104" fmla="*/ 123 w 132"/>
                  <a:gd name="T105" fmla="*/ 13 h 209"/>
                  <a:gd name="T106" fmla="*/ 123 w 132"/>
                  <a:gd name="T107" fmla="*/ 13 h 209"/>
                  <a:gd name="T108" fmla="*/ 130 w 132"/>
                  <a:gd name="T109" fmla="*/ 2 h 209"/>
                  <a:gd name="T110" fmla="*/ 131 w 132"/>
                  <a:gd name="T111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2" h="209">
                    <a:moveTo>
                      <a:pt x="0" y="209"/>
                    </a:moveTo>
                    <a:cubicBezTo>
                      <a:pt x="0" y="209"/>
                      <a:pt x="0" y="209"/>
                      <a:pt x="0" y="209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1" y="209"/>
                      <a:pt x="1" y="209"/>
                      <a:pt x="1" y="209"/>
                    </a:cubicBezTo>
                    <a:cubicBezTo>
                      <a:pt x="0" y="209"/>
                      <a:pt x="0" y="209"/>
                      <a:pt x="0" y="209"/>
                    </a:cubicBezTo>
                    <a:moveTo>
                      <a:pt x="3" y="204"/>
                    </a:move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5"/>
                      <a:pt x="3" y="205"/>
                      <a:pt x="3" y="205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4"/>
                      <a:pt x="3" y="204"/>
                      <a:pt x="3" y="204"/>
                    </a:cubicBezTo>
                    <a:moveTo>
                      <a:pt x="8" y="196"/>
                    </a:move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6"/>
                      <a:pt x="8" y="196"/>
                      <a:pt x="8" y="196"/>
                    </a:cubicBezTo>
                    <a:moveTo>
                      <a:pt x="7" y="196"/>
                    </a:moveTo>
                    <a:cubicBezTo>
                      <a:pt x="7" y="196"/>
                      <a:pt x="7" y="197"/>
                      <a:pt x="7" y="197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8" y="197"/>
                      <a:pt x="8" y="197"/>
                      <a:pt x="8" y="196"/>
                    </a:cubicBezTo>
                    <a:cubicBezTo>
                      <a:pt x="7" y="196"/>
                      <a:pt x="7" y="196"/>
                      <a:pt x="7" y="196"/>
                    </a:cubicBezTo>
                    <a:moveTo>
                      <a:pt x="12" y="190"/>
                    </a:moveTo>
                    <a:cubicBezTo>
                      <a:pt x="12" y="191"/>
                      <a:pt x="12" y="191"/>
                      <a:pt x="12" y="191"/>
                    </a:cubicBezTo>
                    <a:cubicBezTo>
                      <a:pt x="12" y="191"/>
                      <a:pt x="12" y="191"/>
                      <a:pt x="12" y="191"/>
                    </a:cubicBezTo>
                    <a:cubicBezTo>
                      <a:pt x="12" y="191"/>
                      <a:pt x="12" y="191"/>
                      <a:pt x="12" y="190"/>
                    </a:cubicBezTo>
                    <a:cubicBezTo>
                      <a:pt x="12" y="190"/>
                      <a:pt x="12" y="190"/>
                      <a:pt x="12" y="190"/>
                    </a:cubicBezTo>
                    <a:moveTo>
                      <a:pt x="11" y="190"/>
                    </a:moveTo>
                    <a:cubicBezTo>
                      <a:pt x="11" y="190"/>
                      <a:pt x="11" y="190"/>
                      <a:pt x="10" y="190"/>
                    </a:cubicBezTo>
                    <a:cubicBezTo>
                      <a:pt x="11" y="190"/>
                      <a:pt x="11" y="191"/>
                      <a:pt x="11" y="191"/>
                    </a:cubicBezTo>
                    <a:cubicBezTo>
                      <a:pt x="11" y="190"/>
                      <a:pt x="11" y="190"/>
                      <a:pt x="12" y="190"/>
                    </a:cubicBezTo>
                    <a:cubicBezTo>
                      <a:pt x="11" y="190"/>
                      <a:pt x="11" y="190"/>
                      <a:pt x="11" y="190"/>
                    </a:cubicBezTo>
                    <a:moveTo>
                      <a:pt x="15" y="186"/>
                    </a:move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4" y="187"/>
                      <a:pt x="14" y="187"/>
                    </a:cubicBezTo>
                    <a:cubicBezTo>
                      <a:pt x="14" y="187"/>
                      <a:pt x="14" y="187"/>
                      <a:pt x="14" y="188"/>
                    </a:cubicBezTo>
                    <a:cubicBezTo>
                      <a:pt x="15" y="187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moveTo>
                      <a:pt x="13" y="185"/>
                    </a:moveTo>
                    <a:cubicBezTo>
                      <a:pt x="13" y="186"/>
                      <a:pt x="13" y="186"/>
                      <a:pt x="12" y="187"/>
                    </a:cubicBezTo>
                    <a:cubicBezTo>
                      <a:pt x="13" y="187"/>
                      <a:pt x="13" y="187"/>
                      <a:pt x="13" y="187"/>
                    </a:cubicBezTo>
                    <a:cubicBezTo>
                      <a:pt x="14" y="186"/>
                      <a:pt x="14" y="186"/>
                      <a:pt x="14" y="186"/>
                    </a:cubicBezTo>
                    <a:cubicBezTo>
                      <a:pt x="13" y="185"/>
                      <a:pt x="13" y="185"/>
                      <a:pt x="13" y="185"/>
                    </a:cubicBezTo>
                    <a:moveTo>
                      <a:pt x="19" y="180"/>
                    </a:moveTo>
                    <a:cubicBezTo>
                      <a:pt x="18" y="181"/>
                      <a:pt x="18" y="181"/>
                      <a:pt x="18" y="181"/>
                    </a:cubicBezTo>
                    <a:cubicBezTo>
                      <a:pt x="18" y="181"/>
                      <a:pt x="18" y="182"/>
                      <a:pt x="18" y="182"/>
                    </a:cubicBezTo>
                    <a:cubicBezTo>
                      <a:pt x="18" y="181"/>
                      <a:pt x="19" y="181"/>
                      <a:pt x="19" y="180"/>
                    </a:cubicBezTo>
                    <a:cubicBezTo>
                      <a:pt x="19" y="180"/>
                      <a:pt x="19" y="180"/>
                      <a:pt x="19" y="180"/>
                    </a:cubicBezTo>
                    <a:moveTo>
                      <a:pt x="17" y="179"/>
                    </a:moveTo>
                    <a:cubicBezTo>
                      <a:pt x="17" y="179"/>
                      <a:pt x="16" y="180"/>
                      <a:pt x="16" y="180"/>
                    </a:cubicBezTo>
                    <a:cubicBezTo>
                      <a:pt x="16" y="180"/>
                      <a:pt x="17" y="181"/>
                      <a:pt x="17" y="181"/>
                    </a:cubicBezTo>
                    <a:cubicBezTo>
                      <a:pt x="17" y="180"/>
                      <a:pt x="17" y="180"/>
                      <a:pt x="18" y="180"/>
                    </a:cubicBezTo>
                    <a:cubicBezTo>
                      <a:pt x="17" y="179"/>
                      <a:pt x="17" y="179"/>
                      <a:pt x="17" y="179"/>
                    </a:cubicBezTo>
                    <a:moveTo>
                      <a:pt x="22" y="174"/>
                    </a:moveTo>
                    <a:cubicBezTo>
                      <a:pt x="22" y="175"/>
                      <a:pt x="21" y="176"/>
                      <a:pt x="20" y="177"/>
                    </a:cubicBezTo>
                    <a:cubicBezTo>
                      <a:pt x="20" y="177"/>
                      <a:pt x="21" y="177"/>
                      <a:pt x="21" y="178"/>
                    </a:cubicBezTo>
                    <a:cubicBezTo>
                      <a:pt x="21" y="176"/>
                      <a:pt x="22" y="175"/>
                      <a:pt x="23" y="175"/>
                    </a:cubicBezTo>
                    <a:cubicBezTo>
                      <a:pt x="22" y="174"/>
                      <a:pt x="22" y="174"/>
                      <a:pt x="22" y="174"/>
                    </a:cubicBezTo>
                    <a:moveTo>
                      <a:pt x="20" y="173"/>
                    </a:moveTo>
                    <a:cubicBezTo>
                      <a:pt x="20" y="174"/>
                      <a:pt x="19" y="175"/>
                      <a:pt x="18" y="176"/>
                    </a:cubicBezTo>
                    <a:cubicBezTo>
                      <a:pt x="19" y="176"/>
                      <a:pt x="19" y="177"/>
                      <a:pt x="19" y="177"/>
                    </a:cubicBezTo>
                    <a:cubicBezTo>
                      <a:pt x="20" y="176"/>
                      <a:pt x="20" y="175"/>
                      <a:pt x="21" y="174"/>
                    </a:cubicBezTo>
                    <a:cubicBezTo>
                      <a:pt x="21" y="173"/>
                      <a:pt x="20" y="173"/>
                      <a:pt x="20" y="173"/>
                    </a:cubicBezTo>
                    <a:moveTo>
                      <a:pt x="25" y="170"/>
                    </a:moveTo>
                    <a:cubicBezTo>
                      <a:pt x="24" y="172"/>
                      <a:pt x="23" y="173"/>
                      <a:pt x="22" y="174"/>
                    </a:cubicBezTo>
                    <a:cubicBezTo>
                      <a:pt x="23" y="174"/>
                      <a:pt x="23" y="174"/>
                      <a:pt x="23" y="174"/>
                    </a:cubicBezTo>
                    <a:cubicBezTo>
                      <a:pt x="24" y="173"/>
                      <a:pt x="24" y="172"/>
                      <a:pt x="25" y="171"/>
                    </a:cubicBezTo>
                    <a:cubicBezTo>
                      <a:pt x="25" y="171"/>
                      <a:pt x="25" y="171"/>
                      <a:pt x="25" y="170"/>
                    </a:cubicBezTo>
                    <a:moveTo>
                      <a:pt x="22" y="169"/>
                    </a:moveTo>
                    <a:cubicBezTo>
                      <a:pt x="22" y="170"/>
                      <a:pt x="21" y="171"/>
                      <a:pt x="21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0" y="173"/>
                      <a:pt x="20" y="173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2" y="172"/>
                      <a:pt x="23" y="171"/>
                      <a:pt x="23" y="170"/>
                    </a:cubicBezTo>
                    <a:cubicBezTo>
                      <a:pt x="23" y="170"/>
                      <a:pt x="23" y="169"/>
                      <a:pt x="22" y="169"/>
                    </a:cubicBezTo>
                    <a:moveTo>
                      <a:pt x="25" y="169"/>
                    </a:moveTo>
                    <a:cubicBezTo>
                      <a:pt x="25" y="169"/>
                      <a:pt x="25" y="169"/>
                      <a:pt x="25" y="170"/>
                    </a:cubicBezTo>
                    <a:cubicBezTo>
                      <a:pt x="26" y="170"/>
                      <a:pt x="26" y="170"/>
                      <a:pt x="26" y="170"/>
                    </a:cubicBezTo>
                    <a:cubicBezTo>
                      <a:pt x="26" y="170"/>
                      <a:pt x="26" y="170"/>
                      <a:pt x="26" y="169"/>
                    </a:cubicBezTo>
                    <a:cubicBezTo>
                      <a:pt x="26" y="169"/>
                      <a:pt x="26" y="169"/>
                      <a:pt x="25" y="169"/>
                    </a:cubicBezTo>
                    <a:moveTo>
                      <a:pt x="23" y="168"/>
                    </a:moveTo>
                    <a:cubicBezTo>
                      <a:pt x="23" y="168"/>
                      <a:pt x="23" y="168"/>
                      <a:pt x="23" y="168"/>
                    </a:cubicBezTo>
                    <a:cubicBezTo>
                      <a:pt x="23" y="168"/>
                      <a:pt x="23" y="168"/>
                      <a:pt x="23" y="168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8"/>
                    </a:cubicBezTo>
                    <a:cubicBezTo>
                      <a:pt x="24" y="168"/>
                      <a:pt x="23" y="168"/>
                      <a:pt x="23" y="168"/>
                    </a:cubicBezTo>
                    <a:moveTo>
                      <a:pt x="29" y="164"/>
                    </a:moveTo>
                    <a:cubicBezTo>
                      <a:pt x="28" y="165"/>
                      <a:pt x="27" y="167"/>
                      <a:pt x="26" y="168"/>
                    </a:cubicBezTo>
                    <a:cubicBezTo>
                      <a:pt x="26" y="168"/>
                      <a:pt x="26" y="168"/>
                      <a:pt x="26" y="168"/>
                    </a:cubicBezTo>
                    <a:cubicBezTo>
                      <a:pt x="26" y="168"/>
                      <a:pt x="26" y="169"/>
                      <a:pt x="27" y="169"/>
                    </a:cubicBezTo>
                    <a:cubicBezTo>
                      <a:pt x="27" y="167"/>
                      <a:pt x="28" y="166"/>
                      <a:pt x="29" y="164"/>
                    </a:cubicBezTo>
                    <a:cubicBezTo>
                      <a:pt x="29" y="164"/>
                      <a:pt x="29" y="164"/>
                      <a:pt x="29" y="164"/>
                    </a:cubicBezTo>
                    <a:moveTo>
                      <a:pt x="26" y="162"/>
                    </a:moveTo>
                    <a:cubicBezTo>
                      <a:pt x="25" y="164"/>
                      <a:pt x="25" y="165"/>
                      <a:pt x="24" y="167"/>
                    </a:cubicBezTo>
                    <a:cubicBezTo>
                      <a:pt x="24" y="167"/>
                      <a:pt x="24" y="167"/>
                      <a:pt x="25" y="168"/>
                    </a:cubicBezTo>
                    <a:cubicBezTo>
                      <a:pt x="25" y="166"/>
                      <a:pt x="26" y="164"/>
                      <a:pt x="27" y="163"/>
                    </a:cubicBezTo>
                    <a:cubicBezTo>
                      <a:pt x="27" y="163"/>
                      <a:pt x="27" y="163"/>
                      <a:pt x="26" y="162"/>
                    </a:cubicBezTo>
                    <a:moveTo>
                      <a:pt x="35" y="154"/>
                    </a:moveTo>
                    <a:cubicBezTo>
                      <a:pt x="34" y="155"/>
                      <a:pt x="33" y="156"/>
                      <a:pt x="33" y="157"/>
                    </a:cubicBezTo>
                    <a:cubicBezTo>
                      <a:pt x="34" y="158"/>
                      <a:pt x="34" y="158"/>
                      <a:pt x="34" y="158"/>
                    </a:cubicBezTo>
                    <a:cubicBezTo>
                      <a:pt x="34" y="157"/>
                      <a:pt x="35" y="156"/>
                      <a:pt x="35" y="155"/>
                    </a:cubicBezTo>
                    <a:cubicBezTo>
                      <a:pt x="35" y="155"/>
                      <a:pt x="35" y="155"/>
                      <a:pt x="35" y="154"/>
                    </a:cubicBezTo>
                    <a:moveTo>
                      <a:pt x="32" y="153"/>
                    </a:moveTo>
                    <a:cubicBezTo>
                      <a:pt x="31" y="154"/>
                      <a:pt x="31" y="155"/>
                      <a:pt x="30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2" y="155"/>
                      <a:pt x="32" y="154"/>
                      <a:pt x="33" y="153"/>
                    </a:cubicBezTo>
                    <a:cubicBezTo>
                      <a:pt x="33" y="153"/>
                      <a:pt x="32" y="153"/>
                      <a:pt x="32" y="153"/>
                    </a:cubicBezTo>
                    <a:moveTo>
                      <a:pt x="40" y="145"/>
                    </a:moveTo>
                    <a:cubicBezTo>
                      <a:pt x="39" y="147"/>
                      <a:pt x="39" y="148"/>
                      <a:pt x="38" y="149"/>
                    </a:cubicBezTo>
                    <a:cubicBezTo>
                      <a:pt x="38" y="149"/>
                      <a:pt x="38" y="150"/>
                      <a:pt x="39" y="150"/>
                    </a:cubicBezTo>
                    <a:cubicBezTo>
                      <a:pt x="39" y="148"/>
                      <a:pt x="40" y="147"/>
                      <a:pt x="41" y="146"/>
                    </a:cubicBezTo>
                    <a:cubicBezTo>
                      <a:pt x="41" y="146"/>
                      <a:pt x="41" y="145"/>
                      <a:pt x="40" y="145"/>
                    </a:cubicBezTo>
                    <a:moveTo>
                      <a:pt x="37" y="144"/>
                    </a:moveTo>
                    <a:cubicBezTo>
                      <a:pt x="37" y="145"/>
                      <a:pt x="36" y="146"/>
                      <a:pt x="35" y="148"/>
                    </a:cubicBezTo>
                    <a:cubicBezTo>
                      <a:pt x="35" y="148"/>
                      <a:pt x="36" y="148"/>
                      <a:pt x="36" y="148"/>
                    </a:cubicBezTo>
                    <a:cubicBezTo>
                      <a:pt x="37" y="147"/>
                      <a:pt x="38" y="145"/>
                      <a:pt x="38" y="144"/>
                    </a:cubicBezTo>
                    <a:cubicBezTo>
                      <a:pt x="38" y="144"/>
                      <a:pt x="38" y="144"/>
                      <a:pt x="37" y="144"/>
                    </a:cubicBezTo>
                    <a:moveTo>
                      <a:pt x="48" y="134"/>
                    </a:moveTo>
                    <a:cubicBezTo>
                      <a:pt x="47" y="134"/>
                      <a:pt x="47" y="135"/>
                      <a:pt x="46" y="136"/>
                    </a:cubicBezTo>
                    <a:cubicBezTo>
                      <a:pt x="47" y="137"/>
                      <a:pt x="47" y="137"/>
                      <a:pt x="47" y="137"/>
                    </a:cubicBezTo>
                    <a:cubicBezTo>
                      <a:pt x="47" y="136"/>
                      <a:pt x="48" y="135"/>
                      <a:pt x="48" y="134"/>
                    </a:cubicBezTo>
                    <a:cubicBezTo>
                      <a:pt x="48" y="134"/>
                      <a:pt x="48" y="134"/>
                      <a:pt x="48" y="134"/>
                    </a:cubicBezTo>
                    <a:moveTo>
                      <a:pt x="44" y="132"/>
                    </a:moveTo>
                    <a:cubicBezTo>
                      <a:pt x="44" y="133"/>
                      <a:pt x="44" y="133"/>
                      <a:pt x="43" y="134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45" y="134"/>
                      <a:pt x="45" y="133"/>
                      <a:pt x="46" y="132"/>
                    </a:cubicBezTo>
                    <a:cubicBezTo>
                      <a:pt x="45" y="132"/>
                      <a:pt x="45" y="132"/>
                      <a:pt x="44" y="132"/>
                    </a:cubicBezTo>
                    <a:moveTo>
                      <a:pt x="52" y="126"/>
                    </a:moveTo>
                    <a:cubicBezTo>
                      <a:pt x="52" y="126"/>
                      <a:pt x="52" y="126"/>
                      <a:pt x="52" y="126"/>
                    </a:cubicBezTo>
                    <a:cubicBezTo>
                      <a:pt x="53" y="127"/>
                      <a:pt x="53" y="127"/>
                      <a:pt x="53" y="127"/>
                    </a:cubicBezTo>
                    <a:cubicBezTo>
                      <a:pt x="53" y="127"/>
                      <a:pt x="53" y="127"/>
                      <a:pt x="53" y="127"/>
                    </a:cubicBezTo>
                    <a:cubicBezTo>
                      <a:pt x="53" y="126"/>
                      <a:pt x="52" y="126"/>
                      <a:pt x="52" y="126"/>
                    </a:cubicBezTo>
                    <a:moveTo>
                      <a:pt x="49" y="124"/>
                    </a:moveTo>
                    <a:cubicBezTo>
                      <a:pt x="49" y="124"/>
                      <a:pt x="49" y="124"/>
                      <a:pt x="49" y="124"/>
                    </a:cubicBezTo>
                    <a:cubicBezTo>
                      <a:pt x="50" y="125"/>
                      <a:pt x="50" y="125"/>
                      <a:pt x="50" y="125"/>
                    </a:cubicBezTo>
                    <a:cubicBezTo>
                      <a:pt x="50" y="125"/>
                      <a:pt x="50" y="125"/>
                      <a:pt x="50" y="125"/>
                    </a:cubicBezTo>
                    <a:cubicBezTo>
                      <a:pt x="50" y="125"/>
                      <a:pt x="49" y="124"/>
                      <a:pt x="49" y="124"/>
                    </a:cubicBezTo>
                    <a:moveTo>
                      <a:pt x="54" y="123"/>
                    </a:moveTo>
                    <a:cubicBezTo>
                      <a:pt x="54" y="124"/>
                      <a:pt x="53" y="125"/>
                      <a:pt x="53" y="126"/>
                    </a:cubicBezTo>
                    <a:cubicBezTo>
                      <a:pt x="53" y="126"/>
                      <a:pt x="53" y="126"/>
                      <a:pt x="53" y="126"/>
                    </a:cubicBezTo>
                    <a:cubicBezTo>
                      <a:pt x="54" y="125"/>
                      <a:pt x="55" y="124"/>
                      <a:pt x="55" y="123"/>
                    </a:cubicBezTo>
                    <a:cubicBezTo>
                      <a:pt x="55" y="123"/>
                      <a:pt x="55" y="123"/>
                      <a:pt x="54" y="123"/>
                    </a:cubicBezTo>
                    <a:moveTo>
                      <a:pt x="55" y="122"/>
                    </a:moveTo>
                    <a:cubicBezTo>
                      <a:pt x="55" y="122"/>
                      <a:pt x="55" y="122"/>
                      <a:pt x="55" y="122"/>
                    </a:cubicBezTo>
                    <a:cubicBezTo>
                      <a:pt x="55" y="123"/>
                      <a:pt x="55" y="123"/>
                      <a:pt x="55" y="123"/>
                    </a:cubicBezTo>
                    <a:cubicBezTo>
                      <a:pt x="55" y="123"/>
                      <a:pt x="55" y="122"/>
                      <a:pt x="56" y="122"/>
                    </a:cubicBezTo>
                    <a:cubicBezTo>
                      <a:pt x="55" y="122"/>
                      <a:pt x="55" y="122"/>
                      <a:pt x="55" y="122"/>
                    </a:cubicBezTo>
                    <a:moveTo>
                      <a:pt x="51" y="121"/>
                    </a:moveTo>
                    <a:cubicBezTo>
                      <a:pt x="51" y="122"/>
                      <a:pt x="50" y="123"/>
                      <a:pt x="49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1" y="123"/>
                      <a:pt x="52" y="122"/>
                      <a:pt x="52" y="121"/>
                    </a:cubicBezTo>
                    <a:cubicBezTo>
                      <a:pt x="52" y="121"/>
                      <a:pt x="51" y="121"/>
                      <a:pt x="51" y="121"/>
                    </a:cubicBezTo>
                    <a:moveTo>
                      <a:pt x="52" y="120"/>
                    </a:moveTo>
                    <a:cubicBezTo>
                      <a:pt x="51" y="120"/>
                      <a:pt x="51" y="120"/>
                      <a:pt x="51" y="120"/>
                    </a:cubicBezTo>
                    <a:cubicBezTo>
                      <a:pt x="52" y="121"/>
                      <a:pt x="52" y="121"/>
                      <a:pt x="52" y="121"/>
                    </a:cubicBezTo>
                    <a:cubicBezTo>
                      <a:pt x="52" y="121"/>
                      <a:pt x="53" y="121"/>
                      <a:pt x="53" y="121"/>
                    </a:cubicBezTo>
                    <a:cubicBezTo>
                      <a:pt x="52" y="120"/>
                      <a:pt x="52" y="120"/>
                      <a:pt x="52" y="120"/>
                    </a:cubicBezTo>
                    <a:moveTo>
                      <a:pt x="58" y="117"/>
                    </a:moveTo>
                    <a:cubicBezTo>
                      <a:pt x="58" y="117"/>
                      <a:pt x="58" y="117"/>
                      <a:pt x="58" y="117"/>
                    </a:cubicBezTo>
                    <a:cubicBezTo>
                      <a:pt x="58" y="117"/>
                      <a:pt x="58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8" y="117"/>
                      <a:pt x="58" y="117"/>
                      <a:pt x="58" y="117"/>
                    </a:cubicBezTo>
                    <a:moveTo>
                      <a:pt x="58" y="116"/>
                    </a:moveTo>
                    <a:cubicBezTo>
                      <a:pt x="58" y="116"/>
                      <a:pt x="58" y="116"/>
                      <a:pt x="58" y="116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6"/>
                      <a:pt x="58" y="116"/>
                    </a:cubicBezTo>
                    <a:moveTo>
                      <a:pt x="55" y="115"/>
                    </a:moveTo>
                    <a:cubicBezTo>
                      <a:pt x="55" y="115"/>
                      <a:pt x="55" y="115"/>
                      <a:pt x="55" y="115"/>
                    </a:cubicBezTo>
                    <a:cubicBezTo>
                      <a:pt x="55" y="115"/>
                      <a:pt x="55" y="115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5" y="115"/>
                      <a:pt x="55" y="115"/>
                      <a:pt x="55" y="115"/>
                    </a:cubicBezTo>
                    <a:moveTo>
                      <a:pt x="55" y="114"/>
                    </a:moveTo>
                    <a:cubicBezTo>
                      <a:pt x="55" y="114"/>
                      <a:pt x="55" y="114"/>
                      <a:pt x="55" y="114"/>
                    </a:cubicBezTo>
                    <a:cubicBezTo>
                      <a:pt x="55" y="115"/>
                      <a:pt x="56" y="115"/>
                      <a:pt x="56" y="115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6" y="115"/>
                      <a:pt x="55" y="115"/>
                      <a:pt x="55" y="114"/>
                    </a:cubicBezTo>
                    <a:moveTo>
                      <a:pt x="60" y="114"/>
                    </a:moveTo>
                    <a:cubicBezTo>
                      <a:pt x="60" y="114"/>
                      <a:pt x="59" y="115"/>
                      <a:pt x="59" y="116"/>
                    </a:cubicBezTo>
                    <a:cubicBezTo>
                      <a:pt x="59" y="116"/>
                      <a:pt x="59" y="116"/>
                      <a:pt x="59" y="116"/>
                    </a:cubicBezTo>
                    <a:cubicBezTo>
                      <a:pt x="60" y="116"/>
                      <a:pt x="60" y="115"/>
                      <a:pt x="61" y="114"/>
                    </a:cubicBezTo>
                    <a:cubicBezTo>
                      <a:pt x="60" y="114"/>
                      <a:pt x="60" y="114"/>
                      <a:pt x="60" y="114"/>
                    </a:cubicBezTo>
                    <a:moveTo>
                      <a:pt x="61" y="113"/>
                    </a:moveTo>
                    <a:cubicBezTo>
                      <a:pt x="61" y="113"/>
                      <a:pt x="61" y="113"/>
                      <a:pt x="60" y="113"/>
                    </a:cubicBezTo>
                    <a:cubicBezTo>
                      <a:pt x="61" y="113"/>
                      <a:pt x="61" y="113"/>
                      <a:pt x="61" y="113"/>
                    </a:cubicBezTo>
                    <a:cubicBezTo>
                      <a:pt x="61" y="113"/>
                      <a:pt x="61" y="113"/>
                      <a:pt x="61" y="113"/>
                    </a:cubicBezTo>
                    <a:cubicBezTo>
                      <a:pt x="61" y="113"/>
                      <a:pt x="61" y="113"/>
                      <a:pt x="61" y="113"/>
                    </a:cubicBezTo>
                    <a:moveTo>
                      <a:pt x="57" y="112"/>
                    </a:moveTo>
                    <a:cubicBezTo>
                      <a:pt x="56" y="112"/>
                      <a:pt x="56" y="113"/>
                      <a:pt x="55" y="114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7" y="114"/>
                      <a:pt x="57" y="113"/>
                      <a:pt x="58" y="112"/>
                    </a:cubicBezTo>
                    <a:cubicBezTo>
                      <a:pt x="57" y="112"/>
                      <a:pt x="57" y="112"/>
                      <a:pt x="57" y="112"/>
                    </a:cubicBezTo>
                    <a:moveTo>
                      <a:pt x="62" y="111"/>
                    </a:moveTo>
                    <a:cubicBezTo>
                      <a:pt x="61" y="112"/>
                      <a:pt x="61" y="112"/>
                      <a:pt x="61" y="112"/>
                    </a:cubicBezTo>
                    <a:cubicBezTo>
                      <a:pt x="61" y="112"/>
                      <a:pt x="61" y="112"/>
                      <a:pt x="62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62" y="111"/>
                      <a:pt x="62" y="111"/>
                      <a:pt x="62" y="111"/>
                    </a:cubicBezTo>
                    <a:moveTo>
                      <a:pt x="57" y="111"/>
                    </a:moveTo>
                    <a:cubicBezTo>
                      <a:pt x="57" y="111"/>
                      <a:pt x="57" y="111"/>
                      <a:pt x="57" y="111"/>
                    </a:cubicBezTo>
                    <a:cubicBezTo>
                      <a:pt x="57" y="111"/>
                      <a:pt x="58" y="111"/>
                      <a:pt x="58" y="112"/>
                    </a:cubicBezTo>
                    <a:cubicBezTo>
                      <a:pt x="58" y="112"/>
                      <a:pt x="58" y="111"/>
                      <a:pt x="58" y="111"/>
                    </a:cubicBezTo>
                    <a:cubicBezTo>
                      <a:pt x="58" y="111"/>
                      <a:pt x="58" y="111"/>
                      <a:pt x="57" y="111"/>
                    </a:cubicBezTo>
                    <a:moveTo>
                      <a:pt x="63" y="109"/>
                    </a:moveTo>
                    <a:cubicBezTo>
                      <a:pt x="63" y="110"/>
                      <a:pt x="62" y="110"/>
                      <a:pt x="62" y="110"/>
                    </a:cubicBezTo>
                    <a:cubicBezTo>
                      <a:pt x="62" y="111"/>
                      <a:pt x="62" y="111"/>
                      <a:pt x="63" y="111"/>
                    </a:cubicBezTo>
                    <a:cubicBezTo>
                      <a:pt x="63" y="110"/>
                      <a:pt x="63" y="110"/>
                      <a:pt x="63" y="110"/>
                    </a:cubicBezTo>
                    <a:cubicBezTo>
                      <a:pt x="63" y="110"/>
                      <a:pt x="63" y="110"/>
                      <a:pt x="63" y="109"/>
                    </a:cubicBezTo>
                    <a:moveTo>
                      <a:pt x="58" y="109"/>
                    </a:moveTo>
                    <a:cubicBezTo>
                      <a:pt x="58" y="109"/>
                      <a:pt x="58" y="110"/>
                      <a:pt x="58" y="110"/>
                    </a:cubicBezTo>
                    <a:cubicBezTo>
                      <a:pt x="58" y="110"/>
                      <a:pt x="58" y="110"/>
                      <a:pt x="59" y="111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9" y="110"/>
                      <a:pt x="58" y="109"/>
                      <a:pt x="58" y="109"/>
                    </a:cubicBezTo>
                    <a:moveTo>
                      <a:pt x="64" y="107"/>
                    </a:moveTo>
                    <a:cubicBezTo>
                      <a:pt x="64" y="108"/>
                      <a:pt x="63" y="108"/>
                      <a:pt x="63" y="109"/>
                    </a:cubicBezTo>
                    <a:cubicBezTo>
                      <a:pt x="63" y="109"/>
                      <a:pt x="64" y="109"/>
                      <a:pt x="64" y="109"/>
                    </a:cubicBezTo>
                    <a:cubicBezTo>
                      <a:pt x="64" y="109"/>
                      <a:pt x="64" y="108"/>
                      <a:pt x="65" y="108"/>
                    </a:cubicBezTo>
                    <a:cubicBezTo>
                      <a:pt x="64" y="108"/>
                      <a:pt x="64" y="107"/>
                      <a:pt x="64" y="107"/>
                    </a:cubicBezTo>
                    <a:moveTo>
                      <a:pt x="59" y="107"/>
                    </a:moveTo>
                    <a:cubicBezTo>
                      <a:pt x="59" y="108"/>
                      <a:pt x="59" y="108"/>
                      <a:pt x="59" y="108"/>
                    </a:cubicBezTo>
                    <a:cubicBezTo>
                      <a:pt x="59" y="108"/>
                      <a:pt x="59" y="109"/>
                      <a:pt x="60" y="109"/>
                    </a:cubicBezTo>
                    <a:cubicBezTo>
                      <a:pt x="60" y="109"/>
                      <a:pt x="60" y="108"/>
                      <a:pt x="60" y="108"/>
                    </a:cubicBezTo>
                    <a:cubicBezTo>
                      <a:pt x="60" y="108"/>
                      <a:pt x="60" y="107"/>
                      <a:pt x="59" y="107"/>
                    </a:cubicBezTo>
                    <a:moveTo>
                      <a:pt x="62" y="106"/>
                    </a:moveTo>
                    <a:cubicBezTo>
                      <a:pt x="61" y="106"/>
                      <a:pt x="61" y="107"/>
                      <a:pt x="61" y="107"/>
                    </a:cubicBezTo>
                    <a:cubicBezTo>
                      <a:pt x="61" y="107"/>
                      <a:pt x="61" y="107"/>
                      <a:pt x="61" y="107"/>
                    </a:cubicBezTo>
                    <a:cubicBezTo>
                      <a:pt x="61" y="107"/>
                      <a:pt x="61" y="106"/>
                      <a:pt x="62" y="106"/>
                    </a:cubicBezTo>
                    <a:cubicBezTo>
                      <a:pt x="62" y="106"/>
                      <a:pt x="62" y="106"/>
                      <a:pt x="62" y="106"/>
                    </a:cubicBezTo>
                    <a:moveTo>
                      <a:pt x="61" y="105"/>
                    </a:moveTo>
                    <a:cubicBezTo>
                      <a:pt x="60" y="106"/>
                      <a:pt x="60" y="106"/>
                      <a:pt x="60" y="107"/>
                    </a:cubicBezTo>
                    <a:cubicBezTo>
                      <a:pt x="60" y="107"/>
                      <a:pt x="60" y="107"/>
                      <a:pt x="60" y="107"/>
                    </a:cubicBezTo>
                    <a:cubicBezTo>
                      <a:pt x="61" y="107"/>
                      <a:pt x="61" y="106"/>
                      <a:pt x="61" y="106"/>
                    </a:cubicBezTo>
                    <a:cubicBezTo>
                      <a:pt x="61" y="105"/>
                      <a:pt x="61" y="105"/>
                      <a:pt x="61" y="105"/>
                    </a:cubicBezTo>
                    <a:moveTo>
                      <a:pt x="69" y="99"/>
                    </a:moveTo>
                    <a:cubicBezTo>
                      <a:pt x="68" y="101"/>
                      <a:pt x="67" y="102"/>
                      <a:pt x="66" y="104"/>
                    </a:cubicBezTo>
                    <a:cubicBezTo>
                      <a:pt x="67" y="104"/>
                      <a:pt x="67" y="104"/>
                      <a:pt x="67" y="104"/>
                    </a:cubicBezTo>
                    <a:cubicBezTo>
                      <a:pt x="68" y="102"/>
                      <a:pt x="69" y="101"/>
                      <a:pt x="70" y="99"/>
                    </a:cubicBezTo>
                    <a:cubicBezTo>
                      <a:pt x="70" y="99"/>
                      <a:pt x="69" y="99"/>
                      <a:pt x="69" y="99"/>
                    </a:cubicBezTo>
                    <a:moveTo>
                      <a:pt x="70" y="98"/>
                    </a:move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moveTo>
                      <a:pt x="66" y="97"/>
                    </a:moveTo>
                    <a:cubicBezTo>
                      <a:pt x="66" y="97"/>
                      <a:pt x="65" y="98"/>
                      <a:pt x="63" y="101"/>
                    </a:cubicBezTo>
                    <a:cubicBezTo>
                      <a:pt x="63" y="102"/>
                      <a:pt x="63" y="102"/>
                      <a:pt x="63" y="102"/>
                    </a:cubicBezTo>
                    <a:cubicBezTo>
                      <a:pt x="65" y="99"/>
                      <a:pt x="66" y="97"/>
                      <a:pt x="66" y="97"/>
                    </a:cubicBezTo>
                    <a:moveTo>
                      <a:pt x="73" y="92"/>
                    </a:moveTo>
                    <a:cubicBezTo>
                      <a:pt x="72" y="94"/>
                      <a:pt x="71" y="96"/>
                      <a:pt x="70" y="97"/>
                    </a:cubicBezTo>
                    <a:cubicBezTo>
                      <a:pt x="70" y="98"/>
                      <a:pt x="71" y="98"/>
                      <a:pt x="71" y="98"/>
                    </a:cubicBezTo>
                    <a:cubicBezTo>
                      <a:pt x="72" y="96"/>
                      <a:pt x="73" y="94"/>
                      <a:pt x="74" y="93"/>
                    </a:cubicBezTo>
                    <a:cubicBezTo>
                      <a:pt x="74" y="93"/>
                      <a:pt x="74" y="93"/>
                      <a:pt x="73" y="92"/>
                    </a:cubicBezTo>
                    <a:moveTo>
                      <a:pt x="77" y="87"/>
                    </a:moveTo>
                    <a:cubicBezTo>
                      <a:pt x="76" y="89"/>
                      <a:pt x="75" y="90"/>
                      <a:pt x="74" y="92"/>
                    </a:cubicBezTo>
                    <a:cubicBezTo>
                      <a:pt x="74" y="92"/>
                      <a:pt x="74" y="92"/>
                      <a:pt x="74" y="92"/>
                    </a:cubicBezTo>
                    <a:cubicBezTo>
                      <a:pt x="75" y="90"/>
                      <a:pt x="76" y="89"/>
                      <a:pt x="77" y="87"/>
                    </a:cubicBezTo>
                    <a:cubicBezTo>
                      <a:pt x="77" y="87"/>
                      <a:pt x="77" y="87"/>
                      <a:pt x="77" y="87"/>
                    </a:cubicBezTo>
                    <a:cubicBezTo>
                      <a:pt x="77" y="87"/>
                      <a:pt x="77" y="87"/>
                      <a:pt x="77" y="87"/>
                    </a:cubicBezTo>
                    <a:moveTo>
                      <a:pt x="78" y="85"/>
                    </a:move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8" y="85"/>
                      <a:pt x="79" y="85"/>
                    </a:cubicBezTo>
                    <a:cubicBezTo>
                      <a:pt x="78" y="85"/>
                      <a:pt x="78" y="85"/>
                      <a:pt x="78" y="85"/>
                    </a:cubicBezTo>
                    <a:moveTo>
                      <a:pt x="78" y="84"/>
                    </a:moveTo>
                    <a:cubicBezTo>
                      <a:pt x="78" y="84"/>
                      <a:pt x="78" y="85"/>
                      <a:pt x="78" y="85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79" y="85"/>
                      <a:pt x="79" y="85"/>
                      <a:pt x="78" y="84"/>
                    </a:cubicBezTo>
                    <a:moveTo>
                      <a:pt x="85" y="73"/>
                    </a:moveTo>
                    <a:cubicBezTo>
                      <a:pt x="83" y="76"/>
                      <a:pt x="81" y="79"/>
                      <a:pt x="80" y="82"/>
                    </a:cubicBezTo>
                    <a:cubicBezTo>
                      <a:pt x="80" y="83"/>
                      <a:pt x="80" y="83"/>
                      <a:pt x="80" y="83"/>
                    </a:cubicBezTo>
                    <a:cubicBezTo>
                      <a:pt x="82" y="80"/>
                      <a:pt x="84" y="77"/>
                      <a:pt x="86" y="74"/>
                    </a:cubicBezTo>
                    <a:cubicBezTo>
                      <a:pt x="86" y="74"/>
                      <a:pt x="85" y="74"/>
                      <a:pt x="85" y="73"/>
                    </a:cubicBezTo>
                    <a:moveTo>
                      <a:pt x="94" y="60"/>
                    </a:moveTo>
                    <a:cubicBezTo>
                      <a:pt x="91" y="64"/>
                      <a:pt x="89" y="67"/>
                      <a:pt x="87" y="71"/>
                    </a:cubicBezTo>
                    <a:cubicBezTo>
                      <a:pt x="87" y="71"/>
                      <a:pt x="87" y="71"/>
                      <a:pt x="87" y="72"/>
                    </a:cubicBezTo>
                    <a:cubicBezTo>
                      <a:pt x="89" y="68"/>
                      <a:pt x="92" y="64"/>
                      <a:pt x="94" y="60"/>
                    </a:cubicBezTo>
                    <a:cubicBezTo>
                      <a:pt x="94" y="60"/>
                      <a:pt x="94" y="60"/>
                      <a:pt x="94" y="60"/>
                    </a:cubicBezTo>
                    <a:moveTo>
                      <a:pt x="102" y="46"/>
                    </a:moveTo>
                    <a:cubicBezTo>
                      <a:pt x="101" y="49"/>
                      <a:pt x="99" y="51"/>
                      <a:pt x="98" y="53"/>
                    </a:cubicBezTo>
                    <a:cubicBezTo>
                      <a:pt x="98" y="53"/>
                      <a:pt x="98" y="53"/>
                      <a:pt x="98" y="53"/>
                    </a:cubicBezTo>
                    <a:cubicBezTo>
                      <a:pt x="100" y="51"/>
                      <a:pt x="101" y="49"/>
                      <a:pt x="103" y="47"/>
                    </a:cubicBezTo>
                    <a:cubicBezTo>
                      <a:pt x="102" y="47"/>
                      <a:pt x="102" y="47"/>
                      <a:pt x="102" y="46"/>
                    </a:cubicBezTo>
                    <a:moveTo>
                      <a:pt x="104" y="43"/>
                    </a:moveTo>
                    <a:cubicBezTo>
                      <a:pt x="104" y="44"/>
                      <a:pt x="104" y="44"/>
                      <a:pt x="103" y="44"/>
                    </a:cubicBezTo>
                    <a:cubicBezTo>
                      <a:pt x="103" y="45"/>
                      <a:pt x="104" y="45"/>
                      <a:pt x="104" y="45"/>
                    </a:cubicBezTo>
                    <a:cubicBezTo>
                      <a:pt x="104" y="44"/>
                      <a:pt x="104" y="44"/>
                      <a:pt x="105" y="44"/>
                    </a:cubicBezTo>
                    <a:cubicBezTo>
                      <a:pt x="104" y="43"/>
                      <a:pt x="104" y="43"/>
                      <a:pt x="104" y="43"/>
                    </a:cubicBezTo>
                    <a:moveTo>
                      <a:pt x="107" y="38"/>
                    </a:moveTo>
                    <a:cubicBezTo>
                      <a:pt x="107" y="39"/>
                      <a:pt x="106" y="40"/>
                      <a:pt x="105" y="41"/>
                    </a:cubicBezTo>
                    <a:cubicBezTo>
                      <a:pt x="106" y="41"/>
                      <a:pt x="106" y="41"/>
                      <a:pt x="106" y="41"/>
                    </a:cubicBezTo>
                    <a:cubicBezTo>
                      <a:pt x="106" y="41"/>
                      <a:pt x="107" y="40"/>
                      <a:pt x="108" y="39"/>
                    </a:cubicBezTo>
                    <a:cubicBezTo>
                      <a:pt x="107" y="39"/>
                      <a:pt x="107" y="38"/>
                      <a:pt x="107" y="38"/>
                    </a:cubicBezTo>
                    <a:moveTo>
                      <a:pt x="108" y="37"/>
                    </a:moveTo>
                    <a:cubicBezTo>
                      <a:pt x="108" y="37"/>
                      <a:pt x="108" y="37"/>
                      <a:pt x="108" y="37"/>
                    </a:cubicBezTo>
                    <a:cubicBezTo>
                      <a:pt x="108" y="37"/>
                      <a:pt x="108" y="38"/>
                      <a:pt x="108" y="38"/>
                    </a:cubicBezTo>
                    <a:cubicBezTo>
                      <a:pt x="108" y="38"/>
                      <a:pt x="108" y="38"/>
                      <a:pt x="108" y="38"/>
                    </a:cubicBezTo>
                    <a:cubicBezTo>
                      <a:pt x="108" y="37"/>
                      <a:pt x="108" y="37"/>
                      <a:pt x="108" y="37"/>
                    </a:cubicBezTo>
                    <a:moveTo>
                      <a:pt x="109" y="36"/>
                    </a:moveTo>
                    <a:cubicBezTo>
                      <a:pt x="109" y="36"/>
                      <a:pt x="108" y="36"/>
                      <a:pt x="108" y="36"/>
                    </a:cubicBezTo>
                    <a:cubicBezTo>
                      <a:pt x="108" y="37"/>
                      <a:pt x="109" y="37"/>
                      <a:pt x="109" y="37"/>
                    </a:cubicBezTo>
                    <a:cubicBezTo>
                      <a:pt x="109" y="37"/>
                      <a:pt x="109" y="36"/>
                      <a:pt x="109" y="36"/>
                    </a:cubicBezTo>
                    <a:cubicBezTo>
                      <a:pt x="109" y="36"/>
                      <a:pt x="109" y="36"/>
                      <a:pt x="109" y="36"/>
                    </a:cubicBezTo>
                    <a:moveTo>
                      <a:pt x="111" y="32"/>
                    </a:moveTo>
                    <a:cubicBezTo>
                      <a:pt x="111" y="32"/>
                      <a:pt x="111" y="32"/>
                      <a:pt x="111" y="32"/>
                    </a:cubicBezTo>
                    <a:cubicBezTo>
                      <a:pt x="111" y="32"/>
                      <a:pt x="111" y="32"/>
                      <a:pt x="112" y="32"/>
                    </a:cubicBezTo>
                    <a:cubicBezTo>
                      <a:pt x="112" y="32"/>
                      <a:pt x="112" y="32"/>
                      <a:pt x="112" y="32"/>
                    </a:cubicBezTo>
                    <a:cubicBezTo>
                      <a:pt x="112" y="32"/>
                      <a:pt x="111" y="32"/>
                      <a:pt x="111" y="32"/>
                    </a:cubicBezTo>
                    <a:moveTo>
                      <a:pt x="115" y="26"/>
                    </a:moveTo>
                    <a:cubicBezTo>
                      <a:pt x="114" y="27"/>
                      <a:pt x="114" y="28"/>
                      <a:pt x="113" y="29"/>
                    </a:cubicBezTo>
                    <a:cubicBezTo>
                      <a:pt x="113" y="29"/>
                      <a:pt x="113" y="29"/>
                      <a:pt x="114" y="29"/>
                    </a:cubicBezTo>
                    <a:cubicBezTo>
                      <a:pt x="114" y="28"/>
                      <a:pt x="115" y="27"/>
                      <a:pt x="115" y="26"/>
                    </a:cubicBezTo>
                    <a:cubicBezTo>
                      <a:pt x="115" y="26"/>
                      <a:pt x="115" y="26"/>
                      <a:pt x="115" y="26"/>
                    </a:cubicBezTo>
                    <a:moveTo>
                      <a:pt x="123" y="13"/>
                    </a:moveTo>
                    <a:cubicBezTo>
                      <a:pt x="123" y="13"/>
                      <a:pt x="122" y="14"/>
                      <a:pt x="122" y="14"/>
                    </a:cubicBezTo>
                    <a:cubicBezTo>
                      <a:pt x="122" y="15"/>
                      <a:pt x="122" y="15"/>
                      <a:pt x="123" y="15"/>
                    </a:cubicBezTo>
                    <a:cubicBezTo>
                      <a:pt x="123" y="14"/>
                      <a:pt x="123" y="14"/>
                      <a:pt x="124" y="13"/>
                    </a:cubicBezTo>
                    <a:cubicBezTo>
                      <a:pt x="124" y="13"/>
                      <a:pt x="123" y="13"/>
                      <a:pt x="123" y="13"/>
                    </a:cubicBezTo>
                    <a:moveTo>
                      <a:pt x="123" y="12"/>
                    </a:moveTo>
                    <a:cubicBezTo>
                      <a:pt x="123" y="12"/>
                      <a:pt x="123" y="12"/>
                      <a:pt x="123" y="13"/>
                    </a:cubicBezTo>
                    <a:cubicBezTo>
                      <a:pt x="123" y="13"/>
                      <a:pt x="124" y="13"/>
                      <a:pt x="124" y="13"/>
                    </a:cubicBezTo>
                    <a:cubicBezTo>
                      <a:pt x="124" y="13"/>
                      <a:pt x="124" y="13"/>
                      <a:pt x="124" y="13"/>
                    </a:cubicBezTo>
                    <a:cubicBezTo>
                      <a:pt x="124" y="12"/>
                      <a:pt x="124" y="12"/>
                      <a:pt x="123" y="12"/>
                    </a:cubicBezTo>
                    <a:moveTo>
                      <a:pt x="131" y="1"/>
                    </a:moveTo>
                    <a:cubicBezTo>
                      <a:pt x="130" y="1"/>
                      <a:pt x="130" y="2"/>
                      <a:pt x="130" y="2"/>
                    </a:cubicBezTo>
                    <a:cubicBezTo>
                      <a:pt x="130" y="2"/>
                      <a:pt x="130" y="2"/>
                      <a:pt x="130" y="2"/>
                    </a:cubicBezTo>
                    <a:cubicBezTo>
                      <a:pt x="130" y="2"/>
                      <a:pt x="130" y="2"/>
                      <a:pt x="130" y="2"/>
                    </a:cubicBezTo>
                    <a:cubicBezTo>
                      <a:pt x="130" y="2"/>
                      <a:pt x="129" y="3"/>
                      <a:pt x="129" y="3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0" y="2"/>
                      <a:pt x="131" y="2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moveTo>
                      <a:pt x="131" y="0"/>
                    </a:moveTo>
                    <a:cubicBezTo>
                      <a:pt x="131" y="0"/>
                      <a:pt x="131" y="0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0"/>
                      <a:pt x="131" y="0"/>
                      <a:pt x="132" y="0"/>
                    </a:cubicBezTo>
                    <a:cubicBezTo>
                      <a:pt x="131" y="0"/>
                      <a:pt x="131" y="0"/>
                      <a:pt x="1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2" name="Freeform 9495"/>
              <p:cNvSpPr>
                <a:spLocks/>
              </p:cNvSpPr>
              <p:nvPr/>
            </p:nvSpPr>
            <p:spPr bwMode="auto">
              <a:xfrm>
                <a:off x="-744" y="388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3" name="Freeform 9496"/>
              <p:cNvSpPr>
                <a:spLocks noEditPoints="1"/>
              </p:cNvSpPr>
              <p:nvPr/>
            </p:nvSpPr>
            <p:spPr bwMode="auto">
              <a:xfrm>
                <a:off x="-349" y="3096"/>
                <a:ext cx="92" cy="151"/>
              </a:xfrm>
              <a:custGeom>
                <a:avLst/>
                <a:gdLst>
                  <a:gd name="T0" fmla="*/ 0 w 39"/>
                  <a:gd name="T1" fmla="*/ 64 h 64"/>
                  <a:gd name="T2" fmla="*/ 1 w 39"/>
                  <a:gd name="T3" fmla="*/ 63 h 64"/>
                  <a:gd name="T4" fmla="*/ 1 w 39"/>
                  <a:gd name="T5" fmla="*/ 62 h 64"/>
                  <a:gd name="T6" fmla="*/ 1 w 39"/>
                  <a:gd name="T7" fmla="*/ 63 h 64"/>
                  <a:gd name="T8" fmla="*/ 1 w 39"/>
                  <a:gd name="T9" fmla="*/ 62 h 64"/>
                  <a:gd name="T10" fmla="*/ 2 w 39"/>
                  <a:gd name="T11" fmla="*/ 61 h 64"/>
                  <a:gd name="T12" fmla="*/ 2 w 39"/>
                  <a:gd name="T13" fmla="*/ 61 h 64"/>
                  <a:gd name="T14" fmla="*/ 2 w 39"/>
                  <a:gd name="T15" fmla="*/ 60 h 64"/>
                  <a:gd name="T16" fmla="*/ 4 w 39"/>
                  <a:gd name="T17" fmla="*/ 60 h 64"/>
                  <a:gd name="T18" fmla="*/ 5 w 39"/>
                  <a:gd name="T19" fmla="*/ 58 h 64"/>
                  <a:gd name="T20" fmla="*/ 4 w 39"/>
                  <a:gd name="T21" fmla="*/ 57 h 64"/>
                  <a:gd name="T22" fmla="*/ 4 w 39"/>
                  <a:gd name="T23" fmla="*/ 59 h 64"/>
                  <a:gd name="T24" fmla="*/ 4 w 39"/>
                  <a:gd name="T25" fmla="*/ 57 h 64"/>
                  <a:gd name="T26" fmla="*/ 5 w 39"/>
                  <a:gd name="T27" fmla="*/ 57 h 64"/>
                  <a:gd name="T28" fmla="*/ 6 w 39"/>
                  <a:gd name="T29" fmla="*/ 57 h 64"/>
                  <a:gd name="T30" fmla="*/ 4 w 39"/>
                  <a:gd name="T31" fmla="*/ 56 h 64"/>
                  <a:gd name="T32" fmla="*/ 5 w 39"/>
                  <a:gd name="T33" fmla="*/ 57 h 64"/>
                  <a:gd name="T34" fmla="*/ 4 w 39"/>
                  <a:gd name="T35" fmla="*/ 56 h 64"/>
                  <a:gd name="T36" fmla="*/ 6 w 39"/>
                  <a:gd name="T37" fmla="*/ 56 h 64"/>
                  <a:gd name="T38" fmla="*/ 7 w 39"/>
                  <a:gd name="T39" fmla="*/ 56 h 64"/>
                  <a:gd name="T40" fmla="*/ 5 w 39"/>
                  <a:gd name="T41" fmla="*/ 55 h 64"/>
                  <a:gd name="T42" fmla="*/ 6 w 39"/>
                  <a:gd name="T43" fmla="*/ 55 h 64"/>
                  <a:gd name="T44" fmla="*/ 5 w 39"/>
                  <a:gd name="T45" fmla="*/ 55 h 64"/>
                  <a:gd name="T46" fmla="*/ 7 w 39"/>
                  <a:gd name="T47" fmla="*/ 55 h 64"/>
                  <a:gd name="T48" fmla="*/ 8 w 39"/>
                  <a:gd name="T49" fmla="*/ 54 h 64"/>
                  <a:gd name="T50" fmla="*/ 6 w 39"/>
                  <a:gd name="T51" fmla="*/ 53 h 64"/>
                  <a:gd name="T52" fmla="*/ 6 w 39"/>
                  <a:gd name="T53" fmla="*/ 55 h 64"/>
                  <a:gd name="T54" fmla="*/ 6 w 39"/>
                  <a:gd name="T55" fmla="*/ 53 h 64"/>
                  <a:gd name="T56" fmla="*/ 8 w 39"/>
                  <a:gd name="T57" fmla="*/ 53 h 64"/>
                  <a:gd name="T58" fmla="*/ 8 w 39"/>
                  <a:gd name="T59" fmla="*/ 53 h 64"/>
                  <a:gd name="T60" fmla="*/ 13 w 39"/>
                  <a:gd name="T61" fmla="*/ 45 h 64"/>
                  <a:gd name="T62" fmla="*/ 12 w 39"/>
                  <a:gd name="T63" fmla="*/ 44 h 64"/>
                  <a:gd name="T64" fmla="*/ 8 w 39"/>
                  <a:gd name="T65" fmla="*/ 53 h 64"/>
                  <a:gd name="T66" fmla="*/ 12 w 39"/>
                  <a:gd name="T67" fmla="*/ 45 h 64"/>
                  <a:gd name="T68" fmla="*/ 18 w 39"/>
                  <a:gd name="T69" fmla="*/ 37 h 64"/>
                  <a:gd name="T70" fmla="*/ 15 w 39"/>
                  <a:gd name="T71" fmla="*/ 41 h 64"/>
                  <a:gd name="T72" fmla="*/ 18 w 39"/>
                  <a:gd name="T73" fmla="*/ 37 h 64"/>
                  <a:gd name="T74" fmla="*/ 14 w 39"/>
                  <a:gd name="T75" fmla="*/ 40 h 64"/>
                  <a:gd name="T76" fmla="*/ 17 w 39"/>
                  <a:gd name="T77" fmla="*/ 36 h 64"/>
                  <a:gd name="T78" fmla="*/ 26 w 39"/>
                  <a:gd name="T79" fmla="*/ 23 h 64"/>
                  <a:gd name="T80" fmla="*/ 20 w 39"/>
                  <a:gd name="T81" fmla="*/ 33 h 64"/>
                  <a:gd name="T82" fmla="*/ 26 w 39"/>
                  <a:gd name="T83" fmla="*/ 23 h 64"/>
                  <a:gd name="T84" fmla="*/ 19 w 39"/>
                  <a:gd name="T85" fmla="*/ 32 h 64"/>
                  <a:gd name="T86" fmla="*/ 26 w 39"/>
                  <a:gd name="T87" fmla="*/ 23 h 64"/>
                  <a:gd name="T88" fmla="*/ 31 w 39"/>
                  <a:gd name="T89" fmla="*/ 13 h 64"/>
                  <a:gd name="T90" fmla="*/ 29 w 39"/>
                  <a:gd name="T91" fmla="*/ 17 h 64"/>
                  <a:gd name="T92" fmla="*/ 31 w 39"/>
                  <a:gd name="T93" fmla="*/ 13 h 64"/>
                  <a:gd name="T94" fmla="*/ 38 w 39"/>
                  <a:gd name="T95" fmla="*/ 0 h 64"/>
                  <a:gd name="T96" fmla="*/ 35 w 39"/>
                  <a:gd name="T97" fmla="*/ 6 h 64"/>
                  <a:gd name="T98" fmla="*/ 39 w 39"/>
                  <a:gd name="T99" fmla="*/ 1 h 64"/>
                  <a:gd name="T100" fmla="*/ 39 w 39"/>
                  <a:gd name="T101" fmla="*/ 0 h 64"/>
                  <a:gd name="T102" fmla="*/ 39 w 39"/>
                  <a:gd name="T103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9" h="64">
                    <a:moveTo>
                      <a:pt x="0" y="63"/>
                    </a:moveTo>
                    <a:cubicBezTo>
                      <a:pt x="0" y="63"/>
                      <a:pt x="0" y="63"/>
                      <a:pt x="0" y="64"/>
                    </a:cubicBezTo>
                    <a:cubicBezTo>
                      <a:pt x="0" y="64"/>
                      <a:pt x="0" y="64"/>
                      <a:pt x="1" y="64"/>
                    </a:cubicBezTo>
                    <a:cubicBezTo>
                      <a:pt x="1" y="64"/>
                      <a:pt x="1" y="64"/>
                      <a:pt x="1" y="63"/>
                    </a:cubicBezTo>
                    <a:cubicBezTo>
                      <a:pt x="1" y="63"/>
                      <a:pt x="1" y="63"/>
                      <a:pt x="0" y="63"/>
                    </a:cubicBezTo>
                    <a:moveTo>
                      <a:pt x="1" y="62"/>
                    </a:move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3"/>
                      <a:pt x="1" y="63"/>
                    </a:cubicBezTo>
                    <a:cubicBezTo>
                      <a:pt x="2" y="63"/>
                      <a:pt x="2" y="62"/>
                      <a:pt x="2" y="62"/>
                    </a:cubicBezTo>
                    <a:cubicBezTo>
                      <a:pt x="2" y="62"/>
                      <a:pt x="1" y="62"/>
                      <a:pt x="1" y="62"/>
                    </a:cubicBezTo>
                    <a:moveTo>
                      <a:pt x="2" y="60"/>
                    </a:moveTo>
                    <a:cubicBezTo>
                      <a:pt x="2" y="60"/>
                      <a:pt x="2" y="60"/>
                      <a:pt x="2" y="61"/>
                    </a:cubicBezTo>
                    <a:cubicBezTo>
                      <a:pt x="2" y="61"/>
                      <a:pt x="1" y="61"/>
                      <a:pt x="1" y="6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1"/>
                      <a:pt x="3" y="61"/>
                      <a:pt x="3" y="60"/>
                    </a:cubicBezTo>
                    <a:cubicBezTo>
                      <a:pt x="3" y="60"/>
                      <a:pt x="2" y="60"/>
                      <a:pt x="2" y="60"/>
                    </a:cubicBezTo>
                    <a:moveTo>
                      <a:pt x="5" y="58"/>
                    </a:moveTo>
                    <a:cubicBezTo>
                      <a:pt x="4" y="60"/>
                      <a:pt x="4" y="60"/>
                      <a:pt x="4" y="60"/>
                    </a:cubicBezTo>
                    <a:cubicBezTo>
                      <a:pt x="4" y="60"/>
                      <a:pt x="4" y="60"/>
                      <a:pt x="4" y="60"/>
                    </a:cubicBezTo>
                    <a:cubicBezTo>
                      <a:pt x="4" y="59"/>
                      <a:pt x="5" y="59"/>
                      <a:pt x="5" y="58"/>
                    </a:cubicBezTo>
                    <a:cubicBezTo>
                      <a:pt x="5" y="58"/>
                      <a:pt x="5" y="58"/>
                      <a:pt x="5" y="58"/>
                    </a:cubicBezTo>
                    <a:moveTo>
                      <a:pt x="4" y="57"/>
                    </a:moveTo>
                    <a:cubicBezTo>
                      <a:pt x="3" y="58"/>
                      <a:pt x="3" y="58"/>
                      <a:pt x="3" y="59"/>
                    </a:cubicBezTo>
                    <a:cubicBezTo>
                      <a:pt x="3" y="59"/>
                      <a:pt x="3" y="59"/>
                      <a:pt x="4" y="59"/>
                    </a:cubicBezTo>
                    <a:cubicBezTo>
                      <a:pt x="4" y="59"/>
                      <a:pt x="4" y="58"/>
                      <a:pt x="4" y="58"/>
                    </a:cubicBezTo>
                    <a:cubicBezTo>
                      <a:pt x="4" y="58"/>
                      <a:pt x="4" y="58"/>
                      <a:pt x="4" y="57"/>
                    </a:cubicBezTo>
                    <a:moveTo>
                      <a:pt x="6" y="57"/>
                    </a:moveTo>
                    <a:cubicBezTo>
                      <a:pt x="5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7"/>
                      <a:pt x="6" y="57"/>
                      <a:pt x="6" y="57"/>
                    </a:cubicBezTo>
                    <a:moveTo>
                      <a:pt x="4" y="56"/>
                    </a:moveTo>
                    <a:cubicBezTo>
                      <a:pt x="4" y="56"/>
                      <a:pt x="4" y="56"/>
                      <a:pt x="4" y="57"/>
                    </a:cubicBezTo>
                    <a:cubicBezTo>
                      <a:pt x="4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5" y="56"/>
                      <a:pt x="4" y="56"/>
                    </a:cubicBezTo>
                    <a:moveTo>
                      <a:pt x="7" y="55"/>
                    </a:move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6" y="56"/>
                      <a:pt x="7" y="56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5"/>
                      <a:pt x="7" y="55"/>
                      <a:pt x="7" y="55"/>
                    </a:cubicBezTo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6" y="55"/>
                      <a:pt x="6" y="55"/>
                    </a:cubicBezTo>
                    <a:cubicBezTo>
                      <a:pt x="6" y="55"/>
                      <a:pt x="6" y="55"/>
                      <a:pt x="6" y="55"/>
                    </a:cubicBezTo>
                    <a:cubicBezTo>
                      <a:pt x="6" y="55"/>
                      <a:pt x="5" y="55"/>
                      <a:pt x="5" y="55"/>
                    </a:cubicBezTo>
                    <a:moveTo>
                      <a:pt x="8" y="54"/>
                    </a:move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7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moveTo>
                      <a:pt x="6" y="53"/>
                    </a:moveTo>
                    <a:cubicBezTo>
                      <a:pt x="6" y="54"/>
                      <a:pt x="6" y="54"/>
                      <a:pt x="5" y="54"/>
                    </a:cubicBezTo>
                    <a:cubicBezTo>
                      <a:pt x="6" y="54"/>
                      <a:pt x="6" y="55"/>
                      <a:pt x="6" y="55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7" y="53"/>
                      <a:pt x="6" y="53"/>
                      <a:pt x="6" y="53"/>
                    </a:cubicBezTo>
                    <a:moveTo>
                      <a:pt x="13" y="45"/>
                    </a:move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9" y="52"/>
                      <a:pt x="9" y="51"/>
                      <a:pt x="10" y="50"/>
                    </a:cubicBezTo>
                    <a:cubicBezTo>
                      <a:pt x="11" y="48"/>
                      <a:pt x="12" y="47"/>
                      <a:pt x="13" y="45"/>
                    </a:cubicBezTo>
                    <a:cubicBezTo>
                      <a:pt x="13" y="45"/>
                      <a:pt x="13" y="45"/>
                      <a:pt x="13" y="45"/>
                    </a:cubicBezTo>
                    <a:moveTo>
                      <a:pt x="12" y="44"/>
                    </a:moveTo>
                    <a:cubicBezTo>
                      <a:pt x="10" y="47"/>
                      <a:pt x="8" y="50"/>
                      <a:pt x="7" y="52"/>
                    </a:cubicBezTo>
                    <a:cubicBezTo>
                      <a:pt x="7" y="52"/>
                      <a:pt x="7" y="53"/>
                      <a:pt x="8" y="53"/>
                    </a:cubicBezTo>
                    <a:cubicBezTo>
                      <a:pt x="8" y="52"/>
                      <a:pt x="9" y="51"/>
                      <a:pt x="9" y="50"/>
                    </a:cubicBezTo>
                    <a:cubicBezTo>
                      <a:pt x="10" y="48"/>
                      <a:pt x="11" y="46"/>
                      <a:pt x="12" y="45"/>
                    </a:cubicBezTo>
                    <a:cubicBezTo>
                      <a:pt x="12" y="44"/>
                      <a:pt x="12" y="44"/>
                      <a:pt x="12" y="44"/>
                    </a:cubicBezTo>
                    <a:moveTo>
                      <a:pt x="18" y="37"/>
                    </a:move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6" y="40"/>
                      <a:pt x="17" y="38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moveTo>
                      <a:pt x="17" y="36"/>
                    </a:moveTo>
                    <a:cubicBezTo>
                      <a:pt x="16" y="38"/>
                      <a:pt x="15" y="39"/>
                      <a:pt x="14" y="40"/>
                    </a:cubicBezTo>
                    <a:cubicBezTo>
                      <a:pt x="14" y="41"/>
                      <a:pt x="14" y="41"/>
                      <a:pt x="15" y="41"/>
                    </a:cubicBezTo>
                    <a:cubicBezTo>
                      <a:pt x="16" y="39"/>
                      <a:pt x="16" y="38"/>
                      <a:pt x="17" y="36"/>
                    </a:cubicBezTo>
                    <a:cubicBezTo>
                      <a:pt x="17" y="36"/>
                      <a:pt x="17" y="36"/>
                      <a:pt x="17" y="36"/>
                    </a:cubicBezTo>
                    <a:moveTo>
                      <a:pt x="26" y="23"/>
                    </a:move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2" y="30"/>
                      <a:pt x="24" y="26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moveTo>
                      <a:pt x="25" y="23"/>
                    </a:moveTo>
                    <a:cubicBezTo>
                      <a:pt x="23" y="26"/>
                      <a:pt x="21" y="29"/>
                      <a:pt x="19" y="32"/>
                    </a:cubicBezTo>
                    <a:cubicBezTo>
                      <a:pt x="19" y="32"/>
                      <a:pt x="20" y="32"/>
                      <a:pt x="20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moveTo>
                      <a:pt x="31" y="13"/>
                    </a:moveTo>
                    <a:cubicBezTo>
                      <a:pt x="30" y="14"/>
                      <a:pt x="29" y="15"/>
                      <a:pt x="28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30" y="16"/>
                      <a:pt x="31" y="15"/>
                      <a:pt x="31" y="13"/>
                    </a:cubicBezTo>
                    <a:cubicBezTo>
                      <a:pt x="31" y="13"/>
                      <a:pt x="31" y="13"/>
                      <a:pt x="31" y="13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8" y="0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4"/>
                      <a:pt x="38" y="3"/>
                      <a:pt x="39" y="1"/>
                    </a:cubicBezTo>
                    <a:cubicBezTo>
                      <a:pt x="38" y="1"/>
                      <a:pt x="39" y="0"/>
                      <a:pt x="39" y="0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4" name="Freeform 9497"/>
              <p:cNvSpPr>
                <a:spLocks noEditPoints="1"/>
              </p:cNvSpPr>
              <p:nvPr/>
            </p:nvSpPr>
            <p:spPr bwMode="auto">
              <a:xfrm>
                <a:off x="-349" y="3240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2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5" name="Freeform 9498"/>
              <p:cNvSpPr>
                <a:spLocks noEditPoints="1"/>
              </p:cNvSpPr>
              <p:nvPr/>
            </p:nvSpPr>
            <p:spPr bwMode="auto">
              <a:xfrm>
                <a:off x="-347" y="3240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3 h 3"/>
                  <a:gd name="T4" fmla="*/ 0 w 3"/>
                  <a:gd name="T5" fmla="*/ 3 h 3"/>
                  <a:gd name="T6" fmla="*/ 1 w 3"/>
                  <a:gd name="T7" fmla="*/ 3 h 3"/>
                  <a:gd name="T8" fmla="*/ 1 w 3"/>
                  <a:gd name="T9" fmla="*/ 3 h 3"/>
                  <a:gd name="T10" fmla="*/ 1 w 3"/>
                  <a:gd name="T11" fmla="*/ 2 h 3"/>
                  <a:gd name="T12" fmla="*/ 1 w 3"/>
                  <a:gd name="T13" fmla="*/ 2 h 3"/>
                  <a:gd name="T14" fmla="*/ 1 w 3"/>
                  <a:gd name="T15" fmla="*/ 2 h 3"/>
                  <a:gd name="T16" fmla="*/ 1 w 3"/>
                  <a:gd name="T17" fmla="*/ 2 h 3"/>
                  <a:gd name="T18" fmla="*/ 1 w 3"/>
                  <a:gd name="T19" fmla="*/ 2 h 3"/>
                  <a:gd name="T20" fmla="*/ 2 w 3"/>
                  <a:gd name="T21" fmla="*/ 0 h 3"/>
                  <a:gd name="T22" fmla="*/ 2 w 3"/>
                  <a:gd name="T23" fmla="*/ 1 h 3"/>
                  <a:gd name="T24" fmla="*/ 2 w 3"/>
                  <a:gd name="T25" fmla="*/ 1 h 3"/>
                  <a:gd name="T26" fmla="*/ 3 w 3"/>
                  <a:gd name="T27" fmla="*/ 0 h 3"/>
                  <a:gd name="T28" fmla="*/ 2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6" name="Freeform 9499"/>
              <p:cNvSpPr>
                <a:spLocks noEditPoints="1"/>
              </p:cNvSpPr>
              <p:nvPr/>
            </p:nvSpPr>
            <p:spPr bwMode="auto">
              <a:xfrm>
                <a:off x="-345" y="3242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7" name="Freeform 9500"/>
              <p:cNvSpPr>
                <a:spLocks noEditPoints="1"/>
              </p:cNvSpPr>
              <p:nvPr/>
            </p:nvSpPr>
            <p:spPr bwMode="auto">
              <a:xfrm>
                <a:off x="-359" y="3247"/>
                <a:ext cx="12" cy="14"/>
              </a:xfrm>
              <a:custGeom>
                <a:avLst/>
                <a:gdLst>
                  <a:gd name="T0" fmla="*/ 1 w 5"/>
                  <a:gd name="T1" fmla="*/ 4 h 6"/>
                  <a:gd name="T2" fmla="*/ 0 w 5"/>
                  <a:gd name="T3" fmla="*/ 6 h 6"/>
                  <a:gd name="T4" fmla="*/ 1 w 5"/>
                  <a:gd name="T5" fmla="*/ 6 h 6"/>
                  <a:gd name="T6" fmla="*/ 2 w 5"/>
                  <a:gd name="T7" fmla="*/ 4 h 6"/>
                  <a:gd name="T8" fmla="*/ 1 w 5"/>
                  <a:gd name="T9" fmla="*/ 4 h 6"/>
                  <a:gd name="T10" fmla="*/ 3 w 5"/>
                  <a:gd name="T11" fmla="*/ 1 h 6"/>
                  <a:gd name="T12" fmla="*/ 3 w 5"/>
                  <a:gd name="T13" fmla="*/ 2 h 6"/>
                  <a:gd name="T14" fmla="*/ 3 w 5"/>
                  <a:gd name="T15" fmla="*/ 2 h 6"/>
                  <a:gd name="T16" fmla="*/ 4 w 5"/>
                  <a:gd name="T17" fmla="*/ 1 h 6"/>
                  <a:gd name="T18" fmla="*/ 3 w 5"/>
                  <a:gd name="T19" fmla="*/ 1 h 6"/>
                  <a:gd name="T20" fmla="*/ 5 w 5"/>
                  <a:gd name="T21" fmla="*/ 1 h 6"/>
                  <a:gd name="T22" fmla="*/ 5 w 5"/>
                  <a:gd name="T23" fmla="*/ 1 h 6"/>
                  <a:gd name="T24" fmla="*/ 5 w 5"/>
                  <a:gd name="T25" fmla="*/ 1 h 6"/>
                  <a:gd name="T26" fmla="*/ 5 w 5"/>
                  <a:gd name="T27" fmla="*/ 1 h 6"/>
                  <a:gd name="T28" fmla="*/ 5 w 5"/>
                  <a:gd name="T29" fmla="*/ 1 h 6"/>
                  <a:gd name="T30" fmla="*/ 4 w 5"/>
                  <a:gd name="T31" fmla="*/ 0 h 6"/>
                  <a:gd name="T32" fmla="*/ 3 w 5"/>
                  <a:gd name="T33" fmla="*/ 1 h 6"/>
                  <a:gd name="T34" fmla="*/ 4 w 5"/>
                  <a:gd name="T35" fmla="*/ 1 h 6"/>
                  <a:gd name="T36" fmla="*/ 5 w 5"/>
                  <a:gd name="T37" fmla="*/ 0 h 6"/>
                  <a:gd name="T38" fmla="*/ 4 w 5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6">
                    <a:moveTo>
                      <a:pt x="1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8" name="Freeform 9501"/>
              <p:cNvSpPr>
                <a:spLocks noEditPoints="1"/>
              </p:cNvSpPr>
              <p:nvPr/>
            </p:nvSpPr>
            <p:spPr bwMode="auto">
              <a:xfrm>
                <a:off x="-361" y="3252"/>
                <a:ext cx="9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4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2 h 7"/>
                  <a:gd name="T16" fmla="*/ 4 w 4"/>
                  <a:gd name="T17" fmla="*/ 0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9" name="Freeform 9502"/>
              <p:cNvSpPr>
                <a:spLocks noEditPoints="1"/>
              </p:cNvSpPr>
              <p:nvPr/>
            </p:nvSpPr>
            <p:spPr bwMode="auto">
              <a:xfrm>
                <a:off x="-356" y="3252"/>
                <a:ext cx="7" cy="12"/>
              </a:xfrm>
              <a:custGeom>
                <a:avLst/>
                <a:gdLst>
                  <a:gd name="T0" fmla="*/ 2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2 w 3"/>
                  <a:gd name="T9" fmla="*/ 3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0" name="Freeform 9503"/>
              <p:cNvSpPr>
                <a:spLocks noEditPoints="1"/>
              </p:cNvSpPr>
              <p:nvPr/>
            </p:nvSpPr>
            <p:spPr bwMode="auto">
              <a:xfrm>
                <a:off x="-359" y="3254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1 w 4"/>
                  <a:gd name="T11" fmla="*/ 4 h 6"/>
                  <a:gd name="T12" fmla="*/ 4 w 4"/>
                  <a:gd name="T13" fmla="*/ 0 h 6"/>
                  <a:gd name="T14" fmla="*/ 3 w 4"/>
                  <a:gd name="T15" fmla="*/ 2 h 6"/>
                  <a:gd name="T16" fmla="*/ 3 w 4"/>
                  <a:gd name="T17" fmla="*/ 2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1" name="Freeform 9504"/>
              <p:cNvSpPr>
                <a:spLocks noEditPoints="1"/>
              </p:cNvSpPr>
              <p:nvPr/>
            </p:nvSpPr>
            <p:spPr bwMode="auto">
              <a:xfrm>
                <a:off x="-371" y="3266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7 h 7"/>
                  <a:gd name="T4" fmla="*/ 1 w 5"/>
                  <a:gd name="T5" fmla="*/ 7 h 7"/>
                  <a:gd name="T6" fmla="*/ 1 w 5"/>
                  <a:gd name="T7" fmla="*/ 7 h 7"/>
                  <a:gd name="T8" fmla="*/ 0 w 5"/>
                  <a:gd name="T9" fmla="*/ 6 h 7"/>
                  <a:gd name="T10" fmla="*/ 4 w 5"/>
                  <a:gd name="T11" fmla="*/ 0 h 7"/>
                  <a:gd name="T12" fmla="*/ 0 w 5"/>
                  <a:gd name="T13" fmla="*/ 6 h 7"/>
                  <a:gd name="T14" fmla="*/ 1 w 5"/>
                  <a:gd name="T15" fmla="*/ 7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6"/>
                      <a:pt x="0" y="6"/>
                    </a:cubicBezTo>
                    <a:moveTo>
                      <a:pt x="4" y="0"/>
                    </a:moveTo>
                    <a:cubicBezTo>
                      <a:pt x="3" y="2"/>
                      <a:pt x="2" y="4"/>
                      <a:pt x="0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2" y="5"/>
                      <a:pt x="3" y="3"/>
                      <a:pt x="5" y="1"/>
                    </a:cubicBezTo>
                    <a:cubicBezTo>
                      <a:pt x="4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2" name="Freeform 9505"/>
              <p:cNvSpPr>
                <a:spLocks/>
              </p:cNvSpPr>
              <p:nvPr/>
            </p:nvSpPr>
            <p:spPr bwMode="auto">
              <a:xfrm>
                <a:off x="-361" y="326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3" name="Freeform 9506"/>
              <p:cNvSpPr>
                <a:spLocks/>
              </p:cNvSpPr>
              <p:nvPr/>
            </p:nvSpPr>
            <p:spPr bwMode="auto">
              <a:xfrm>
                <a:off x="-371" y="3280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4" name="Freeform 9507"/>
              <p:cNvSpPr>
                <a:spLocks noEditPoints="1"/>
              </p:cNvSpPr>
              <p:nvPr/>
            </p:nvSpPr>
            <p:spPr bwMode="auto">
              <a:xfrm>
                <a:off x="-368" y="3268"/>
                <a:ext cx="9" cy="17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0 w 4"/>
                  <a:gd name="T5" fmla="*/ 7 h 7"/>
                  <a:gd name="T6" fmla="*/ 1 w 4"/>
                  <a:gd name="T7" fmla="*/ 6 h 7"/>
                  <a:gd name="T8" fmla="*/ 0 w 4"/>
                  <a:gd name="T9" fmla="*/ 6 h 7"/>
                  <a:gd name="T10" fmla="*/ 4 w 4"/>
                  <a:gd name="T11" fmla="*/ 0 h 7"/>
                  <a:gd name="T12" fmla="*/ 1 w 4"/>
                  <a:gd name="T13" fmla="*/ 4 h 7"/>
                  <a:gd name="T14" fmla="*/ 0 w 4"/>
                  <a:gd name="T15" fmla="*/ 6 h 7"/>
                  <a:gd name="T16" fmla="*/ 1 w 4"/>
                  <a:gd name="T17" fmla="*/ 6 h 7"/>
                  <a:gd name="T18" fmla="*/ 4 w 4"/>
                  <a:gd name="T19" fmla="*/ 0 h 7"/>
                  <a:gd name="T20" fmla="*/ 4 w 4"/>
                  <a:gd name="T2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5" name="Oval 9508"/>
              <p:cNvSpPr>
                <a:spLocks noChangeArrowheads="1"/>
              </p:cNvSpPr>
              <p:nvPr/>
            </p:nvSpPr>
            <p:spPr bwMode="auto">
              <a:xfrm>
                <a:off x="-35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6" name="Freeform 9509"/>
              <p:cNvSpPr>
                <a:spLocks/>
              </p:cNvSpPr>
              <p:nvPr/>
            </p:nvSpPr>
            <p:spPr bwMode="auto">
              <a:xfrm>
                <a:off x="-368" y="328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7" name="Freeform 9510"/>
              <p:cNvSpPr>
                <a:spLocks noEditPoints="1"/>
              </p:cNvSpPr>
              <p:nvPr/>
            </p:nvSpPr>
            <p:spPr bwMode="auto">
              <a:xfrm>
                <a:off x="-503" y="3283"/>
                <a:ext cx="135" cy="222"/>
              </a:xfrm>
              <a:custGeom>
                <a:avLst/>
                <a:gdLst>
                  <a:gd name="T0" fmla="*/ 4 w 57"/>
                  <a:gd name="T1" fmla="*/ 87 h 94"/>
                  <a:gd name="T2" fmla="*/ 10 w 57"/>
                  <a:gd name="T3" fmla="*/ 79 h 94"/>
                  <a:gd name="T4" fmla="*/ 12 w 57"/>
                  <a:gd name="T5" fmla="*/ 75 h 94"/>
                  <a:gd name="T6" fmla="*/ 15 w 57"/>
                  <a:gd name="T7" fmla="*/ 72 h 94"/>
                  <a:gd name="T8" fmla="*/ 15 w 57"/>
                  <a:gd name="T9" fmla="*/ 71 h 94"/>
                  <a:gd name="T10" fmla="*/ 18 w 57"/>
                  <a:gd name="T11" fmla="*/ 66 h 94"/>
                  <a:gd name="T12" fmla="*/ 20 w 57"/>
                  <a:gd name="T13" fmla="*/ 63 h 94"/>
                  <a:gd name="T14" fmla="*/ 19 w 57"/>
                  <a:gd name="T15" fmla="*/ 63 h 94"/>
                  <a:gd name="T16" fmla="*/ 22 w 57"/>
                  <a:gd name="T17" fmla="*/ 60 h 94"/>
                  <a:gd name="T18" fmla="*/ 21 w 57"/>
                  <a:gd name="T19" fmla="*/ 60 h 94"/>
                  <a:gd name="T20" fmla="*/ 23 w 57"/>
                  <a:gd name="T21" fmla="*/ 58 h 94"/>
                  <a:gd name="T22" fmla="*/ 23 w 57"/>
                  <a:gd name="T23" fmla="*/ 57 h 94"/>
                  <a:gd name="T24" fmla="*/ 27 w 57"/>
                  <a:gd name="T25" fmla="*/ 50 h 94"/>
                  <a:gd name="T26" fmla="*/ 27 w 57"/>
                  <a:gd name="T27" fmla="*/ 50 h 94"/>
                  <a:gd name="T28" fmla="*/ 30 w 57"/>
                  <a:gd name="T29" fmla="*/ 46 h 94"/>
                  <a:gd name="T30" fmla="*/ 29 w 57"/>
                  <a:gd name="T31" fmla="*/ 46 h 94"/>
                  <a:gd name="T32" fmla="*/ 30 w 57"/>
                  <a:gd name="T33" fmla="*/ 46 h 94"/>
                  <a:gd name="T34" fmla="*/ 30 w 57"/>
                  <a:gd name="T35" fmla="*/ 45 h 94"/>
                  <a:gd name="T36" fmla="*/ 29 w 57"/>
                  <a:gd name="T37" fmla="*/ 46 h 94"/>
                  <a:gd name="T38" fmla="*/ 31 w 57"/>
                  <a:gd name="T39" fmla="*/ 44 h 94"/>
                  <a:gd name="T40" fmla="*/ 31 w 57"/>
                  <a:gd name="T41" fmla="*/ 43 h 94"/>
                  <a:gd name="T42" fmla="*/ 32 w 57"/>
                  <a:gd name="T43" fmla="*/ 43 h 94"/>
                  <a:gd name="T44" fmla="*/ 31 w 57"/>
                  <a:gd name="T45" fmla="*/ 43 h 94"/>
                  <a:gd name="T46" fmla="*/ 34 w 57"/>
                  <a:gd name="T47" fmla="*/ 39 h 94"/>
                  <a:gd name="T48" fmla="*/ 33 w 57"/>
                  <a:gd name="T49" fmla="*/ 39 h 94"/>
                  <a:gd name="T50" fmla="*/ 34 w 57"/>
                  <a:gd name="T51" fmla="*/ 38 h 94"/>
                  <a:gd name="T52" fmla="*/ 34 w 57"/>
                  <a:gd name="T53" fmla="*/ 38 h 94"/>
                  <a:gd name="T54" fmla="*/ 36 w 57"/>
                  <a:gd name="T55" fmla="*/ 34 h 94"/>
                  <a:gd name="T56" fmla="*/ 37 w 57"/>
                  <a:gd name="T57" fmla="*/ 33 h 94"/>
                  <a:gd name="T58" fmla="*/ 37 w 57"/>
                  <a:gd name="T59" fmla="*/ 33 h 94"/>
                  <a:gd name="T60" fmla="*/ 38 w 57"/>
                  <a:gd name="T61" fmla="*/ 31 h 94"/>
                  <a:gd name="T62" fmla="*/ 38 w 57"/>
                  <a:gd name="T63" fmla="*/ 31 h 94"/>
                  <a:gd name="T64" fmla="*/ 39 w 57"/>
                  <a:gd name="T65" fmla="*/ 30 h 94"/>
                  <a:gd name="T66" fmla="*/ 39 w 57"/>
                  <a:gd name="T67" fmla="*/ 29 h 94"/>
                  <a:gd name="T68" fmla="*/ 41 w 57"/>
                  <a:gd name="T69" fmla="*/ 28 h 94"/>
                  <a:gd name="T70" fmla="*/ 40 w 57"/>
                  <a:gd name="T71" fmla="*/ 27 h 94"/>
                  <a:gd name="T72" fmla="*/ 41 w 57"/>
                  <a:gd name="T73" fmla="*/ 27 h 94"/>
                  <a:gd name="T74" fmla="*/ 44 w 57"/>
                  <a:gd name="T75" fmla="*/ 21 h 94"/>
                  <a:gd name="T76" fmla="*/ 44 w 57"/>
                  <a:gd name="T77" fmla="*/ 21 h 94"/>
                  <a:gd name="T78" fmla="*/ 48 w 57"/>
                  <a:gd name="T79" fmla="*/ 16 h 94"/>
                  <a:gd name="T80" fmla="*/ 47 w 57"/>
                  <a:gd name="T81" fmla="*/ 15 h 94"/>
                  <a:gd name="T82" fmla="*/ 49 w 57"/>
                  <a:gd name="T83" fmla="*/ 14 h 94"/>
                  <a:gd name="T84" fmla="*/ 49 w 57"/>
                  <a:gd name="T85" fmla="*/ 13 h 94"/>
                  <a:gd name="T86" fmla="*/ 48 w 57"/>
                  <a:gd name="T87" fmla="*/ 13 h 94"/>
                  <a:gd name="T88" fmla="*/ 48 w 57"/>
                  <a:gd name="T89" fmla="*/ 13 h 94"/>
                  <a:gd name="T90" fmla="*/ 50 w 57"/>
                  <a:gd name="T91" fmla="*/ 12 h 94"/>
                  <a:gd name="T92" fmla="*/ 49 w 57"/>
                  <a:gd name="T93" fmla="*/ 12 h 94"/>
                  <a:gd name="T94" fmla="*/ 51 w 57"/>
                  <a:gd name="T95" fmla="*/ 11 h 94"/>
                  <a:gd name="T96" fmla="*/ 50 w 57"/>
                  <a:gd name="T97" fmla="*/ 10 h 94"/>
                  <a:gd name="T98" fmla="*/ 55 w 57"/>
                  <a:gd name="T99" fmla="*/ 4 h 94"/>
                  <a:gd name="T100" fmla="*/ 54 w 57"/>
                  <a:gd name="T101" fmla="*/ 4 h 94"/>
                  <a:gd name="T102" fmla="*/ 55 w 57"/>
                  <a:gd name="T103" fmla="*/ 3 h 94"/>
                  <a:gd name="T104" fmla="*/ 56 w 57"/>
                  <a:gd name="T105" fmla="*/ 3 h 94"/>
                  <a:gd name="T106" fmla="*/ 55 w 57"/>
                  <a:gd name="T107" fmla="*/ 3 h 94"/>
                  <a:gd name="T108" fmla="*/ 55 w 57"/>
                  <a:gd name="T109" fmla="*/ 2 h 94"/>
                  <a:gd name="T110" fmla="*/ 57 w 57"/>
                  <a:gd name="T111" fmla="*/ 1 h 94"/>
                  <a:gd name="T112" fmla="*/ 56 w 57"/>
                  <a:gd name="T11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" h="94">
                    <a:moveTo>
                      <a:pt x="4" y="87"/>
                    </a:moveTo>
                    <a:cubicBezTo>
                      <a:pt x="3" y="90"/>
                      <a:pt x="1" y="92"/>
                      <a:pt x="0" y="94"/>
                    </a:cubicBezTo>
                    <a:cubicBezTo>
                      <a:pt x="0" y="94"/>
                      <a:pt x="1" y="94"/>
                      <a:pt x="1" y="94"/>
                    </a:cubicBezTo>
                    <a:cubicBezTo>
                      <a:pt x="2" y="92"/>
                      <a:pt x="3" y="90"/>
                      <a:pt x="5" y="87"/>
                    </a:cubicBezTo>
                    <a:cubicBezTo>
                      <a:pt x="5" y="87"/>
                      <a:pt x="5" y="87"/>
                      <a:pt x="4" y="87"/>
                    </a:cubicBezTo>
                    <a:moveTo>
                      <a:pt x="10" y="78"/>
                    </a:moveTo>
                    <a:cubicBezTo>
                      <a:pt x="9" y="79"/>
                      <a:pt x="9" y="80"/>
                      <a:pt x="8" y="80"/>
                    </a:cubicBezTo>
                    <a:cubicBezTo>
                      <a:pt x="9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0"/>
                      <a:pt x="10" y="79"/>
                      <a:pt x="10" y="79"/>
                    </a:cubicBezTo>
                    <a:cubicBezTo>
                      <a:pt x="10" y="79"/>
                      <a:pt x="10" y="78"/>
                      <a:pt x="10" y="78"/>
                    </a:cubicBezTo>
                    <a:moveTo>
                      <a:pt x="12" y="75"/>
                    </a:moveTo>
                    <a:cubicBezTo>
                      <a:pt x="11" y="76"/>
                      <a:pt x="11" y="76"/>
                      <a:pt x="10" y="77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7"/>
                      <a:pt x="12" y="76"/>
                      <a:pt x="12" y="75"/>
                    </a:cubicBezTo>
                    <a:cubicBezTo>
                      <a:pt x="12" y="75"/>
                      <a:pt x="12" y="75"/>
                      <a:pt x="12" y="75"/>
                    </a:cubicBezTo>
                    <a:moveTo>
                      <a:pt x="14" y="71"/>
                    </a:moveTo>
                    <a:cubicBezTo>
                      <a:pt x="14" y="71"/>
                      <a:pt x="13" y="72"/>
                      <a:pt x="13" y="72"/>
                    </a:cubicBezTo>
                    <a:cubicBezTo>
                      <a:pt x="14" y="72"/>
                      <a:pt x="14" y="72"/>
                      <a:pt x="14" y="73"/>
                    </a:cubicBezTo>
                    <a:cubicBezTo>
                      <a:pt x="14" y="72"/>
                      <a:pt x="14" y="72"/>
                      <a:pt x="15" y="72"/>
                    </a:cubicBezTo>
                    <a:cubicBezTo>
                      <a:pt x="14" y="71"/>
                      <a:pt x="14" y="71"/>
                      <a:pt x="14" y="71"/>
                    </a:cubicBezTo>
                    <a:moveTo>
                      <a:pt x="14" y="70"/>
                    </a:moveTo>
                    <a:cubicBezTo>
                      <a:pt x="14" y="70"/>
                      <a:pt x="14" y="71"/>
                      <a:pt x="14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0"/>
                      <a:pt x="15" y="70"/>
                      <a:pt x="14" y="70"/>
                    </a:cubicBezTo>
                    <a:moveTo>
                      <a:pt x="17" y="65"/>
                    </a:moveTo>
                    <a:cubicBezTo>
                      <a:pt x="16" y="67"/>
                      <a:pt x="16" y="68"/>
                      <a:pt x="15" y="69"/>
                    </a:cubicBezTo>
                    <a:cubicBezTo>
                      <a:pt x="15" y="70"/>
                      <a:pt x="15" y="70"/>
                      <a:pt x="16" y="70"/>
                    </a:cubicBezTo>
                    <a:cubicBezTo>
                      <a:pt x="16" y="69"/>
                      <a:pt x="17" y="67"/>
                      <a:pt x="18" y="66"/>
                    </a:cubicBezTo>
                    <a:cubicBezTo>
                      <a:pt x="18" y="66"/>
                      <a:pt x="17" y="66"/>
                      <a:pt x="17" y="65"/>
                    </a:cubicBezTo>
                    <a:moveTo>
                      <a:pt x="20" y="63"/>
                    </a:move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9" y="65"/>
                      <a:pt x="19" y="64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moveTo>
                      <a:pt x="19" y="62"/>
                    </a:moveTo>
                    <a:cubicBezTo>
                      <a:pt x="18" y="63"/>
                      <a:pt x="18" y="64"/>
                      <a:pt x="17" y="65"/>
                    </a:cubicBezTo>
                    <a:cubicBezTo>
                      <a:pt x="17" y="65"/>
                      <a:pt x="18" y="65"/>
                      <a:pt x="18" y="66"/>
                    </a:cubicBezTo>
                    <a:cubicBezTo>
                      <a:pt x="18" y="65"/>
                      <a:pt x="19" y="64"/>
                      <a:pt x="19" y="63"/>
                    </a:cubicBezTo>
                    <a:cubicBezTo>
                      <a:pt x="19" y="63"/>
                      <a:pt x="19" y="63"/>
                      <a:pt x="19" y="62"/>
                    </a:cubicBezTo>
                    <a:cubicBezTo>
                      <a:pt x="19" y="62"/>
                      <a:pt x="19" y="62"/>
                      <a:pt x="19" y="62"/>
                    </a:cubicBezTo>
                    <a:moveTo>
                      <a:pt x="22" y="58"/>
                    </a:move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60"/>
                      <a:pt x="22" y="60"/>
                      <a:pt x="22" y="60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8"/>
                      <a:pt x="22" y="58"/>
                      <a:pt x="22" y="58"/>
                    </a:cubicBezTo>
                    <a:moveTo>
                      <a:pt x="22" y="58"/>
                    </a:moveTo>
                    <a:cubicBezTo>
                      <a:pt x="21" y="58"/>
                      <a:pt x="21" y="59"/>
                      <a:pt x="21" y="59"/>
                    </a:cubicBezTo>
                    <a:cubicBezTo>
                      <a:pt x="21" y="59"/>
                      <a:pt x="21" y="60"/>
                      <a:pt x="21" y="60"/>
                    </a:cubicBezTo>
                    <a:cubicBezTo>
                      <a:pt x="22" y="59"/>
                      <a:pt x="22" y="59"/>
                      <a:pt x="22" y="58"/>
                    </a:cubicBezTo>
                    <a:cubicBezTo>
                      <a:pt x="22" y="58"/>
                      <a:pt x="22" y="58"/>
                      <a:pt x="22" y="58"/>
                    </a:cubicBezTo>
                    <a:moveTo>
                      <a:pt x="26" y="51"/>
                    </a:moveTo>
                    <a:cubicBezTo>
                      <a:pt x="23" y="57"/>
                      <a:pt x="23" y="57"/>
                      <a:pt x="23" y="57"/>
                    </a:cubicBezTo>
                    <a:cubicBezTo>
                      <a:pt x="23" y="57"/>
                      <a:pt x="23" y="58"/>
                      <a:pt x="23" y="58"/>
                    </a:cubicBezTo>
                    <a:cubicBezTo>
                      <a:pt x="24" y="56"/>
                      <a:pt x="25" y="54"/>
                      <a:pt x="27" y="52"/>
                    </a:cubicBezTo>
                    <a:cubicBezTo>
                      <a:pt x="27" y="51"/>
                      <a:pt x="26" y="51"/>
                      <a:pt x="26" y="51"/>
                    </a:cubicBezTo>
                    <a:moveTo>
                      <a:pt x="26" y="51"/>
                    </a:moveTo>
                    <a:cubicBezTo>
                      <a:pt x="25" y="53"/>
                      <a:pt x="23" y="55"/>
                      <a:pt x="22" y="57"/>
                    </a:cubicBezTo>
                    <a:cubicBezTo>
                      <a:pt x="22" y="57"/>
                      <a:pt x="22" y="57"/>
                      <a:pt x="23" y="57"/>
                    </a:cubicBezTo>
                    <a:cubicBezTo>
                      <a:pt x="24" y="55"/>
                      <a:pt x="25" y="53"/>
                      <a:pt x="26" y="51"/>
                    </a:cubicBezTo>
                    <a:cubicBezTo>
                      <a:pt x="26" y="51"/>
                      <a:pt x="26" y="51"/>
                      <a:pt x="26" y="51"/>
                    </a:cubicBezTo>
                    <a:moveTo>
                      <a:pt x="28" y="48"/>
                    </a:moveTo>
                    <a:cubicBezTo>
                      <a:pt x="27" y="50"/>
                      <a:pt x="27" y="50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8" y="50"/>
                      <a:pt x="28" y="49"/>
                      <a:pt x="29" y="48"/>
                    </a:cubicBezTo>
                    <a:cubicBezTo>
                      <a:pt x="28" y="48"/>
                      <a:pt x="28" y="48"/>
                      <a:pt x="28" y="48"/>
                    </a:cubicBezTo>
                    <a:moveTo>
                      <a:pt x="28" y="48"/>
                    </a:moveTo>
                    <a:cubicBezTo>
                      <a:pt x="27" y="48"/>
                      <a:pt x="27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7" y="49"/>
                      <a:pt x="28" y="49"/>
                      <a:pt x="28" y="48"/>
                    </a:cubicBezTo>
                    <a:cubicBezTo>
                      <a:pt x="28" y="48"/>
                      <a:pt x="28" y="48"/>
                      <a:pt x="28" y="48"/>
                    </a:cubicBezTo>
                    <a:moveTo>
                      <a:pt x="29" y="46"/>
                    </a:moveTo>
                    <a:cubicBezTo>
                      <a:pt x="29" y="46"/>
                      <a:pt x="29" y="46"/>
                      <a:pt x="29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29" y="46"/>
                    </a:cubicBezTo>
                    <a:moveTo>
                      <a:pt x="29" y="46"/>
                    </a:move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moveTo>
                      <a:pt x="30" y="45"/>
                    </a:move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moveTo>
                      <a:pt x="31" y="44"/>
                    </a:move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1" y="45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moveTo>
                      <a:pt x="30" y="44"/>
                    </a:moveTo>
                    <a:cubicBezTo>
                      <a:pt x="30" y="44"/>
                      <a:pt x="29" y="45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30" y="45"/>
                      <a:pt x="30" y="45"/>
                      <a:pt x="31" y="44"/>
                    </a:cubicBezTo>
                    <a:cubicBezTo>
                      <a:pt x="30" y="44"/>
                      <a:pt x="30" y="44"/>
                      <a:pt x="30" y="44"/>
                    </a:cubicBezTo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3"/>
                      <a:pt x="32" y="43"/>
                    </a:cubicBezTo>
                    <a:cubicBezTo>
                      <a:pt x="31" y="43"/>
                      <a:pt x="31" y="43"/>
                      <a:pt x="31" y="43"/>
                    </a:cubicBezTo>
                    <a:moveTo>
                      <a:pt x="31" y="43"/>
                    </a:moveTo>
                    <a:cubicBezTo>
                      <a:pt x="31" y="43"/>
                      <a:pt x="30" y="43"/>
                      <a:pt x="30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moveTo>
                      <a:pt x="34" y="39"/>
                    </a:move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2" y="43"/>
                      <a:pt x="32" y="43"/>
                    </a:cubicBezTo>
                    <a:cubicBezTo>
                      <a:pt x="32" y="42"/>
                      <a:pt x="33" y="41"/>
                      <a:pt x="34" y="40"/>
                    </a:cubicBezTo>
                    <a:cubicBezTo>
                      <a:pt x="34" y="39"/>
                      <a:pt x="34" y="39"/>
                      <a:pt x="34" y="39"/>
                    </a:cubicBezTo>
                    <a:moveTo>
                      <a:pt x="33" y="39"/>
                    </a:moveTo>
                    <a:cubicBezTo>
                      <a:pt x="32" y="40"/>
                      <a:pt x="32" y="41"/>
                      <a:pt x="31" y="42"/>
                    </a:cubicBezTo>
                    <a:cubicBezTo>
                      <a:pt x="31" y="42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2" y="42"/>
                      <a:pt x="33" y="40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moveTo>
                      <a:pt x="34" y="39"/>
                    </a:move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moveTo>
                      <a:pt x="33" y="39"/>
                    </a:moveTo>
                    <a:cubicBezTo>
                      <a:pt x="33" y="39"/>
                      <a:pt x="33" y="39"/>
                      <a:pt x="33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3" y="39"/>
                      <a:pt x="33" y="39"/>
                      <a:pt x="33" y="39"/>
                    </a:cubicBezTo>
                    <a:moveTo>
                      <a:pt x="35" y="37"/>
                    </a:move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4" y="38"/>
                      <a:pt x="35" y="38"/>
                    </a:cubicBezTo>
                    <a:cubicBezTo>
                      <a:pt x="35" y="38"/>
                      <a:pt x="35" y="37"/>
                      <a:pt x="36" y="37"/>
                    </a:cubicBezTo>
                    <a:cubicBezTo>
                      <a:pt x="35" y="37"/>
                      <a:pt x="35" y="37"/>
                      <a:pt x="35" y="37"/>
                    </a:cubicBezTo>
                    <a:moveTo>
                      <a:pt x="35" y="36"/>
                    </a:moveTo>
                    <a:cubicBezTo>
                      <a:pt x="34" y="37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7"/>
                      <a:pt x="35" y="37"/>
                      <a:pt x="35" y="36"/>
                    </a:cubicBezTo>
                    <a:cubicBezTo>
                      <a:pt x="35" y="36"/>
                      <a:pt x="35" y="36"/>
                      <a:pt x="35" y="36"/>
                    </a:cubicBezTo>
                    <a:moveTo>
                      <a:pt x="36" y="34"/>
                    </a:move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moveTo>
                      <a:pt x="38" y="32"/>
                    </a:move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8" y="33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8" y="32"/>
                    </a:cubicBezTo>
                    <a:moveTo>
                      <a:pt x="37" y="31"/>
                    </a:moveTo>
                    <a:cubicBezTo>
                      <a:pt x="37" y="32"/>
                      <a:pt x="37" y="32"/>
                      <a:pt x="37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8" y="32"/>
                      <a:pt x="38" y="32"/>
                    </a:cubicBezTo>
                    <a:cubicBezTo>
                      <a:pt x="38" y="31"/>
                      <a:pt x="38" y="31"/>
                      <a:pt x="37" y="31"/>
                    </a:cubicBezTo>
                    <a:moveTo>
                      <a:pt x="39" y="30"/>
                    </a:move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1"/>
                      <a:pt x="39" y="32"/>
                      <a:pt x="39" y="32"/>
                    </a:cubicBezTo>
                    <a:cubicBezTo>
                      <a:pt x="39" y="31"/>
                      <a:pt x="39" y="31"/>
                      <a:pt x="39" y="30"/>
                    </a:cubicBezTo>
                    <a:cubicBezTo>
                      <a:pt x="39" y="30"/>
                      <a:pt x="39" y="30"/>
                      <a:pt x="39" y="30"/>
                    </a:cubicBezTo>
                    <a:moveTo>
                      <a:pt x="38" y="30"/>
                    </a:moveTo>
                    <a:cubicBezTo>
                      <a:pt x="38" y="30"/>
                      <a:pt x="38" y="31"/>
                      <a:pt x="38" y="31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1"/>
                      <a:pt x="39" y="30"/>
                      <a:pt x="39" y="30"/>
                    </a:cubicBezTo>
                    <a:cubicBezTo>
                      <a:pt x="39" y="30"/>
                      <a:pt x="39" y="30"/>
                      <a:pt x="38" y="30"/>
                    </a:cubicBezTo>
                    <a:moveTo>
                      <a:pt x="40" y="28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0"/>
                      <a:pt x="40" y="30"/>
                      <a:pt x="40" y="30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40" y="29"/>
                      <a:pt x="40" y="28"/>
                      <a:pt x="40" y="28"/>
                    </a:cubicBezTo>
                    <a:moveTo>
                      <a:pt x="39" y="28"/>
                    </a:moveTo>
                    <a:cubicBezTo>
                      <a:pt x="39" y="28"/>
                      <a:pt x="39" y="29"/>
                      <a:pt x="39" y="29"/>
                    </a:cubicBezTo>
                    <a:cubicBezTo>
                      <a:pt x="39" y="29"/>
                      <a:pt x="39" y="29"/>
                      <a:pt x="39" y="30"/>
                    </a:cubicBezTo>
                    <a:cubicBezTo>
                      <a:pt x="39" y="29"/>
                      <a:pt x="40" y="29"/>
                      <a:pt x="40" y="28"/>
                    </a:cubicBezTo>
                    <a:cubicBezTo>
                      <a:pt x="40" y="28"/>
                      <a:pt x="40" y="28"/>
                      <a:pt x="39" y="28"/>
                    </a:cubicBezTo>
                    <a:moveTo>
                      <a:pt x="41" y="27"/>
                    </a:move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moveTo>
                      <a:pt x="40" y="26"/>
                    </a:move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1" y="27"/>
                      <a:pt x="41" y="27"/>
                    </a:cubicBezTo>
                    <a:cubicBezTo>
                      <a:pt x="40" y="26"/>
                      <a:pt x="40" y="26"/>
                      <a:pt x="40" y="26"/>
                    </a:cubicBezTo>
                    <a:moveTo>
                      <a:pt x="45" y="21"/>
                    </a:move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2" y="25"/>
                      <a:pt x="44" y="23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moveTo>
                      <a:pt x="44" y="21"/>
                    </a:moveTo>
                    <a:cubicBezTo>
                      <a:pt x="44" y="21"/>
                      <a:pt x="44" y="21"/>
                      <a:pt x="44" y="21"/>
                    </a:cubicBezTo>
                    <a:cubicBezTo>
                      <a:pt x="43" y="23"/>
                      <a:pt x="41" y="25"/>
                      <a:pt x="40" y="26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6"/>
                      <a:pt x="42" y="25"/>
                      <a:pt x="43" y="24"/>
                    </a:cubicBezTo>
                    <a:cubicBezTo>
                      <a:pt x="43" y="23"/>
                      <a:pt x="44" y="22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moveTo>
                      <a:pt x="48" y="1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6" y="20"/>
                      <a:pt x="47" y="18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moveTo>
                      <a:pt x="47" y="15"/>
                    </a:moveTo>
                    <a:cubicBezTo>
                      <a:pt x="46" y="17"/>
                      <a:pt x="45" y="19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5" y="19"/>
                      <a:pt x="46" y="17"/>
                      <a:pt x="47" y="16"/>
                    </a:cubicBezTo>
                    <a:cubicBezTo>
                      <a:pt x="47" y="16"/>
                      <a:pt x="47" y="16"/>
                      <a:pt x="47" y="15"/>
                    </a:cubicBezTo>
                    <a:moveTo>
                      <a:pt x="49" y="14"/>
                    </a:move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5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moveTo>
                      <a:pt x="48" y="13"/>
                    </a:moveTo>
                    <a:cubicBezTo>
                      <a:pt x="48" y="14"/>
                      <a:pt x="47" y="14"/>
                      <a:pt x="47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8" y="15"/>
                      <a:pt x="48" y="14"/>
                      <a:pt x="49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8" y="13"/>
                    </a:cubicBezTo>
                    <a:moveTo>
                      <a:pt x="50" y="12"/>
                    </a:move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2"/>
                      <a:pt x="50" y="12"/>
                      <a:pt x="50" y="12"/>
                    </a:cubicBezTo>
                    <a:moveTo>
                      <a:pt x="49" y="12"/>
                    </a:moveTo>
                    <a:cubicBezTo>
                      <a:pt x="49" y="12"/>
                      <a:pt x="49" y="12"/>
                      <a:pt x="48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moveTo>
                      <a:pt x="51" y="11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50" y="13"/>
                      <a:pt x="50" y="13"/>
                    </a:cubicBezTo>
                    <a:cubicBezTo>
                      <a:pt x="50" y="12"/>
                      <a:pt x="51" y="12"/>
                      <a:pt x="51" y="11"/>
                    </a:cubicBezTo>
                    <a:cubicBezTo>
                      <a:pt x="51" y="11"/>
                      <a:pt x="51" y="11"/>
                      <a:pt x="51" y="11"/>
                    </a:cubicBezTo>
                    <a:moveTo>
                      <a:pt x="50" y="10"/>
                    </a:moveTo>
                    <a:cubicBezTo>
                      <a:pt x="50" y="11"/>
                      <a:pt x="49" y="11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0" y="11"/>
                      <a:pt x="50" y="10"/>
                      <a:pt x="50" y="10"/>
                    </a:cubicBezTo>
                    <a:moveTo>
                      <a:pt x="55" y="4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2" y="8"/>
                      <a:pt x="54" y="6"/>
                      <a:pt x="55" y="4"/>
                    </a:cubicBezTo>
                    <a:cubicBezTo>
                      <a:pt x="55" y="4"/>
                      <a:pt x="55" y="4"/>
                      <a:pt x="55" y="4"/>
                    </a:cubicBezTo>
                    <a:moveTo>
                      <a:pt x="54" y="4"/>
                    </a:moveTo>
                    <a:cubicBezTo>
                      <a:pt x="53" y="6"/>
                      <a:pt x="51" y="8"/>
                      <a:pt x="50" y="10"/>
                    </a:cubicBezTo>
                    <a:cubicBezTo>
                      <a:pt x="50" y="10"/>
                      <a:pt x="51" y="10"/>
                      <a:pt x="51" y="10"/>
                    </a:cubicBezTo>
                    <a:cubicBezTo>
                      <a:pt x="52" y="8"/>
                      <a:pt x="53" y="6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moveTo>
                      <a:pt x="55" y="3"/>
                    </a:move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3"/>
                      <a:pt x="56" y="3"/>
                    </a:cubicBezTo>
                    <a:cubicBezTo>
                      <a:pt x="56" y="3"/>
                      <a:pt x="56" y="3"/>
                      <a:pt x="55" y="3"/>
                    </a:cubicBezTo>
                    <a:moveTo>
                      <a:pt x="56" y="3"/>
                    </a:move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moveTo>
                      <a:pt x="55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moveTo>
                      <a:pt x="55" y="2"/>
                    </a:moveTo>
                    <a:cubicBezTo>
                      <a:pt x="55" y="2"/>
                      <a:pt x="55" y="2"/>
                      <a:pt x="55" y="2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2"/>
                      <a:pt x="55" y="2"/>
                    </a:cubicBezTo>
                    <a:moveTo>
                      <a:pt x="57" y="1"/>
                    </a:moveTo>
                    <a:cubicBezTo>
                      <a:pt x="56" y="1"/>
                      <a:pt x="56" y="1"/>
                      <a:pt x="56" y="1"/>
                    </a:cubicBezTo>
                    <a:cubicBezTo>
                      <a:pt x="57" y="2"/>
                      <a:pt x="57" y="2"/>
                      <a:pt x="57" y="2"/>
                    </a:cubicBezTo>
                    <a:cubicBezTo>
                      <a:pt x="57" y="1"/>
                      <a:pt x="57" y="1"/>
                      <a:pt x="57" y="1"/>
                    </a:cubicBezTo>
                    <a:cubicBezTo>
                      <a:pt x="57" y="1"/>
                      <a:pt x="57" y="1"/>
                      <a:pt x="57" y="1"/>
                    </a:cubicBezTo>
                    <a:moveTo>
                      <a:pt x="56" y="0"/>
                    </a:moveTo>
                    <a:cubicBezTo>
                      <a:pt x="56" y="0"/>
                      <a:pt x="56" y="1"/>
                      <a:pt x="55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56" y="1"/>
                      <a:pt x="56" y="1"/>
                      <a:pt x="56" y="0"/>
                    </a:cubicBezTo>
                    <a:cubicBezTo>
                      <a:pt x="56" y="0"/>
                      <a:pt x="56" y="0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8" name="Freeform 9511"/>
              <p:cNvSpPr>
                <a:spLocks noEditPoints="1"/>
              </p:cNvSpPr>
              <p:nvPr/>
            </p:nvSpPr>
            <p:spPr bwMode="auto">
              <a:xfrm>
                <a:off x="-451" y="3401"/>
                <a:ext cx="12" cy="21"/>
              </a:xfrm>
              <a:custGeom>
                <a:avLst/>
                <a:gdLst>
                  <a:gd name="T0" fmla="*/ 1 w 5"/>
                  <a:gd name="T1" fmla="*/ 7 h 9"/>
                  <a:gd name="T2" fmla="*/ 0 w 5"/>
                  <a:gd name="T3" fmla="*/ 8 h 9"/>
                  <a:gd name="T4" fmla="*/ 0 w 5"/>
                  <a:gd name="T5" fmla="*/ 9 h 9"/>
                  <a:gd name="T6" fmla="*/ 1 w 5"/>
                  <a:gd name="T7" fmla="*/ 8 h 9"/>
                  <a:gd name="T8" fmla="*/ 1 w 5"/>
                  <a:gd name="T9" fmla="*/ 7 h 9"/>
                  <a:gd name="T10" fmla="*/ 0 w 5"/>
                  <a:gd name="T11" fmla="*/ 7 h 9"/>
                  <a:gd name="T12" fmla="*/ 0 w 5"/>
                  <a:gd name="T13" fmla="*/ 8 h 9"/>
                  <a:gd name="T14" fmla="*/ 0 w 5"/>
                  <a:gd name="T15" fmla="*/ 8 h 9"/>
                  <a:gd name="T16" fmla="*/ 1 w 5"/>
                  <a:gd name="T17" fmla="*/ 7 h 9"/>
                  <a:gd name="T18" fmla="*/ 0 w 5"/>
                  <a:gd name="T19" fmla="*/ 7 h 9"/>
                  <a:gd name="T20" fmla="*/ 5 w 5"/>
                  <a:gd name="T21" fmla="*/ 0 h 9"/>
                  <a:gd name="T22" fmla="*/ 4 w 5"/>
                  <a:gd name="T23" fmla="*/ 1 h 9"/>
                  <a:gd name="T24" fmla="*/ 5 w 5"/>
                  <a:gd name="T25" fmla="*/ 2 h 9"/>
                  <a:gd name="T26" fmla="*/ 5 w 5"/>
                  <a:gd name="T27" fmla="*/ 0 h 9"/>
                  <a:gd name="T28" fmla="*/ 5 w 5"/>
                  <a:gd name="T29" fmla="*/ 0 h 9"/>
                  <a:gd name="T30" fmla="*/ 5 w 5"/>
                  <a:gd name="T31" fmla="*/ 0 h 9"/>
                  <a:gd name="T32" fmla="*/ 4 w 5"/>
                  <a:gd name="T33" fmla="*/ 1 h 9"/>
                  <a:gd name="T34" fmla="*/ 4 w 5"/>
                  <a:gd name="T35" fmla="*/ 1 h 9"/>
                  <a:gd name="T36" fmla="*/ 5 w 5"/>
                  <a:gd name="T37" fmla="*/ 0 h 9"/>
                  <a:gd name="T38" fmla="*/ 5 w 5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9">
                    <a:moveTo>
                      <a:pt x="1" y="7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7"/>
                      <a:pt x="1" y="7"/>
                    </a:cubicBezTo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moveTo>
                      <a:pt x="5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9" name="Rectangle 9512"/>
              <p:cNvSpPr>
                <a:spLocks noChangeArrowheads="1"/>
              </p:cNvSpPr>
              <p:nvPr/>
            </p:nvSpPr>
            <p:spPr bwMode="auto">
              <a:xfrm>
                <a:off x="-432" y="338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0" name="Rectangle 9513"/>
              <p:cNvSpPr>
                <a:spLocks noChangeArrowheads="1"/>
              </p:cNvSpPr>
              <p:nvPr/>
            </p:nvSpPr>
            <p:spPr bwMode="auto">
              <a:xfrm>
                <a:off x="-432" y="338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1" name="Freeform 9514"/>
              <p:cNvSpPr>
                <a:spLocks noEditPoints="1"/>
              </p:cNvSpPr>
              <p:nvPr/>
            </p:nvSpPr>
            <p:spPr bwMode="auto">
              <a:xfrm>
                <a:off x="-432" y="3372"/>
                <a:ext cx="12" cy="15"/>
              </a:xfrm>
              <a:custGeom>
                <a:avLst/>
                <a:gdLst>
                  <a:gd name="T0" fmla="*/ 1 w 5"/>
                  <a:gd name="T1" fmla="*/ 6 h 6"/>
                  <a:gd name="T2" fmla="*/ 1 w 5"/>
                  <a:gd name="T3" fmla="*/ 6 h 6"/>
                  <a:gd name="T4" fmla="*/ 1 w 5"/>
                  <a:gd name="T5" fmla="*/ 6 h 6"/>
                  <a:gd name="T6" fmla="*/ 1 w 5"/>
                  <a:gd name="T7" fmla="*/ 6 h 6"/>
                  <a:gd name="T8" fmla="*/ 1 w 5"/>
                  <a:gd name="T9" fmla="*/ 6 h 6"/>
                  <a:gd name="T10" fmla="*/ 0 w 5"/>
                  <a:gd name="T11" fmla="*/ 5 h 6"/>
                  <a:gd name="T12" fmla="*/ 0 w 5"/>
                  <a:gd name="T13" fmla="*/ 6 h 6"/>
                  <a:gd name="T14" fmla="*/ 1 w 5"/>
                  <a:gd name="T15" fmla="*/ 6 h 6"/>
                  <a:gd name="T16" fmla="*/ 1 w 5"/>
                  <a:gd name="T17" fmla="*/ 5 h 6"/>
                  <a:gd name="T18" fmla="*/ 0 w 5"/>
                  <a:gd name="T19" fmla="*/ 5 h 6"/>
                  <a:gd name="T20" fmla="*/ 1 w 5"/>
                  <a:gd name="T21" fmla="*/ 5 h 6"/>
                  <a:gd name="T22" fmla="*/ 1 w 5"/>
                  <a:gd name="T23" fmla="*/ 5 h 6"/>
                  <a:gd name="T24" fmla="*/ 2 w 5"/>
                  <a:gd name="T25" fmla="*/ 5 h 6"/>
                  <a:gd name="T26" fmla="*/ 2 w 5"/>
                  <a:gd name="T27" fmla="*/ 5 h 6"/>
                  <a:gd name="T28" fmla="*/ 1 w 5"/>
                  <a:gd name="T29" fmla="*/ 5 h 6"/>
                  <a:gd name="T30" fmla="*/ 1 w 5"/>
                  <a:gd name="T31" fmla="*/ 5 h 6"/>
                  <a:gd name="T32" fmla="*/ 1 w 5"/>
                  <a:gd name="T33" fmla="*/ 5 h 6"/>
                  <a:gd name="T34" fmla="*/ 1 w 5"/>
                  <a:gd name="T35" fmla="*/ 5 h 6"/>
                  <a:gd name="T36" fmla="*/ 1 w 5"/>
                  <a:gd name="T37" fmla="*/ 5 h 6"/>
                  <a:gd name="T38" fmla="*/ 1 w 5"/>
                  <a:gd name="T39" fmla="*/ 5 h 6"/>
                  <a:gd name="T40" fmla="*/ 4 w 5"/>
                  <a:gd name="T41" fmla="*/ 1 h 6"/>
                  <a:gd name="T42" fmla="*/ 4 w 5"/>
                  <a:gd name="T43" fmla="*/ 1 h 6"/>
                  <a:gd name="T44" fmla="*/ 4 w 5"/>
                  <a:gd name="T45" fmla="*/ 2 h 6"/>
                  <a:gd name="T46" fmla="*/ 4 w 5"/>
                  <a:gd name="T47" fmla="*/ 1 h 6"/>
                  <a:gd name="T48" fmla="*/ 4 w 5"/>
                  <a:gd name="T49" fmla="*/ 1 h 6"/>
                  <a:gd name="T50" fmla="*/ 3 w 5"/>
                  <a:gd name="T51" fmla="*/ 1 h 6"/>
                  <a:gd name="T52" fmla="*/ 3 w 5"/>
                  <a:gd name="T53" fmla="*/ 1 h 6"/>
                  <a:gd name="T54" fmla="*/ 3 w 5"/>
                  <a:gd name="T55" fmla="*/ 1 h 6"/>
                  <a:gd name="T56" fmla="*/ 4 w 5"/>
                  <a:gd name="T57" fmla="*/ 1 h 6"/>
                  <a:gd name="T58" fmla="*/ 3 w 5"/>
                  <a:gd name="T59" fmla="*/ 1 h 6"/>
                  <a:gd name="T60" fmla="*/ 4 w 5"/>
                  <a:gd name="T61" fmla="*/ 0 h 6"/>
                  <a:gd name="T62" fmla="*/ 4 w 5"/>
                  <a:gd name="T63" fmla="*/ 1 h 6"/>
                  <a:gd name="T64" fmla="*/ 4 w 5"/>
                  <a:gd name="T65" fmla="*/ 1 h 6"/>
                  <a:gd name="T66" fmla="*/ 5 w 5"/>
                  <a:gd name="T67" fmla="*/ 0 h 6"/>
                  <a:gd name="T68" fmla="*/ 4 w 5"/>
                  <a:gd name="T69" fmla="*/ 0 h 6"/>
                  <a:gd name="T70" fmla="*/ 4 w 5"/>
                  <a:gd name="T71" fmla="*/ 0 h 6"/>
                  <a:gd name="T72" fmla="*/ 3 w 5"/>
                  <a:gd name="T73" fmla="*/ 1 h 6"/>
                  <a:gd name="T74" fmla="*/ 4 w 5"/>
                  <a:gd name="T75" fmla="*/ 1 h 6"/>
                  <a:gd name="T76" fmla="*/ 4 w 5"/>
                  <a:gd name="T77" fmla="*/ 0 h 6"/>
                  <a:gd name="T78" fmla="*/ 4 w 5"/>
                  <a:gd name="T7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2" name="Freeform 9515"/>
              <p:cNvSpPr>
                <a:spLocks noEditPoints="1"/>
              </p:cNvSpPr>
              <p:nvPr/>
            </p:nvSpPr>
            <p:spPr bwMode="auto">
              <a:xfrm>
                <a:off x="-413" y="3351"/>
                <a:ext cx="5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1 h 1"/>
                  <a:gd name="T10" fmla="*/ 1 w 2"/>
                  <a:gd name="T11" fmla="*/ 0 h 1"/>
                  <a:gd name="T12" fmla="*/ 0 w 2"/>
                  <a:gd name="T13" fmla="*/ 1 h 1"/>
                  <a:gd name="T14" fmla="*/ 1 w 2"/>
                  <a:gd name="T15" fmla="*/ 1 h 1"/>
                  <a:gd name="T16" fmla="*/ 1 w 2"/>
                  <a:gd name="T17" fmla="*/ 1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3" name="Freeform 9516"/>
              <p:cNvSpPr>
                <a:spLocks noEditPoints="1"/>
              </p:cNvSpPr>
              <p:nvPr/>
            </p:nvSpPr>
            <p:spPr bwMode="auto">
              <a:xfrm>
                <a:off x="-415" y="3356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1 w 2"/>
                  <a:gd name="T15" fmla="*/ 1 h 1"/>
                  <a:gd name="T16" fmla="*/ 1 w 2"/>
                  <a:gd name="T17" fmla="*/ 0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4" name="Freeform 9517"/>
              <p:cNvSpPr>
                <a:spLocks noEditPoints="1"/>
              </p:cNvSpPr>
              <p:nvPr/>
            </p:nvSpPr>
            <p:spPr bwMode="auto">
              <a:xfrm>
                <a:off x="-411" y="3346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2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1 w 2"/>
                  <a:gd name="T15" fmla="*/ 1 h 2"/>
                  <a:gd name="T16" fmla="*/ 1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5" name="Freeform 9518"/>
              <p:cNvSpPr>
                <a:spLocks noEditPoints="1"/>
              </p:cNvSpPr>
              <p:nvPr/>
            </p:nvSpPr>
            <p:spPr bwMode="auto">
              <a:xfrm>
                <a:off x="-408" y="3344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2 w 2"/>
                  <a:gd name="T5" fmla="*/ 2 h 2"/>
                  <a:gd name="T6" fmla="*/ 2 w 2"/>
                  <a:gd name="T7" fmla="*/ 2 h 2"/>
                  <a:gd name="T8" fmla="*/ 2 w 2"/>
                  <a:gd name="T9" fmla="*/ 2 h 2"/>
                  <a:gd name="T10" fmla="*/ 0 w 2"/>
                  <a:gd name="T11" fmla="*/ 0 h 2"/>
                  <a:gd name="T12" fmla="*/ 0 w 2"/>
                  <a:gd name="T13" fmla="*/ 0 h 2"/>
                  <a:gd name="T14" fmla="*/ 2 w 2"/>
                  <a:gd name="T15" fmla="*/ 2 h 2"/>
                  <a:gd name="T16" fmla="*/ 2 w 2"/>
                  <a:gd name="T17" fmla="*/ 2 h 2"/>
                  <a:gd name="T18" fmla="*/ 0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6" name="Freeform 9519"/>
              <p:cNvSpPr>
                <a:spLocks noEditPoints="1"/>
              </p:cNvSpPr>
              <p:nvPr/>
            </p:nvSpPr>
            <p:spPr bwMode="auto">
              <a:xfrm>
                <a:off x="-408" y="3344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2 w 2"/>
                  <a:gd name="T5" fmla="*/ 2 h 2"/>
                  <a:gd name="T6" fmla="*/ 2 w 2"/>
                  <a:gd name="T7" fmla="*/ 2 h 2"/>
                  <a:gd name="T8" fmla="*/ 2 w 2"/>
                  <a:gd name="T9" fmla="*/ 2 h 2"/>
                  <a:gd name="T10" fmla="*/ 0 w 2"/>
                  <a:gd name="T11" fmla="*/ 0 h 2"/>
                  <a:gd name="T12" fmla="*/ 0 w 2"/>
                  <a:gd name="T13" fmla="*/ 0 h 2"/>
                  <a:gd name="T14" fmla="*/ 2 w 2"/>
                  <a:gd name="T15" fmla="*/ 2 h 2"/>
                  <a:gd name="T16" fmla="*/ 2 w 2"/>
                  <a:gd name="T17" fmla="*/ 2 h 2"/>
                  <a:gd name="T18" fmla="*/ 0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7" name="Freeform 9520"/>
              <p:cNvSpPr>
                <a:spLocks noEditPoints="1"/>
              </p:cNvSpPr>
              <p:nvPr/>
            </p:nvSpPr>
            <p:spPr bwMode="auto">
              <a:xfrm>
                <a:off x="-399" y="33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0 w 1"/>
                  <a:gd name="T8" fmla="*/ 0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8" name="Freeform 9521"/>
              <p:cNvSpPr>
                <a:spLocks noEditPoints="1"/>
              </p:cNvSpPr>
              <p:nvPr/>
            </p:nvSpPr>
            <p:spPr bwMode="auto">
              <a:xfrm>
                <a:off x="-392" y="3306"/>
                <a:ext cx="10" cy="14"/>
              </a:xfrm>
              <a:custGeom>
                <a:avLst/>
                <a:gdLst>
                  <a:gd name="T0" fmla="*/ 1 w 4"/>
                  <a:gd name="T1" fmla="*/ 6 h 6"/>
                  <a:gd name="T2" fmla="*/ 1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1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0 w 4"/>
                  <a:gd name="T15" fmla="*/ 6 h 6"/>
                  <a:gd name="T16" fmla="*/ 0 w 4"/>
                  <a:gd name="T17" fmla="*/ 5 h 6"/>
                  <a:gd name="T18" fmla="*/ 0 w 4"/>
                  <a:gd name="T19" fmla="*/ 5 h 6"/>
                  <a:gd name="T20" fmla="*/ 4 w 4"/>
                  <a:gd name="T21" fmla="*/ 0 h 6"/>
                  <a:gd name="T22" fmla="*/ 4 w 4"/>
                  <a:gd name="T23" fmla="*/ 1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  <a:gd name="T30" fmla="*/ 3 w 4"/>
                  <a:gd name="T31" fmla="*/ 0 h 6"/>
                  <a:gd name="T32" fmla="*/ 3 w 4"/>
                  <a:gd name="T33" fmla="*/ 0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9" name="Freeform 9522"/>
              <p:cNvSpPr>
                <a:spLocks noEditPoints="1"/>
              </p:cNvSpPr>
              <p:nvPr/>
            </p:nvSpPr>
            <p:spPr bwMode="auto">
              <a:xfrm>
                <a:off x="-389" y="331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1 w 1"/>
                  <a:gd name="T8" fmla="*/ 1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0" name="Freeform 9523"/>
              <p:cNvSpPr>
                <a:spLocks noEditPoints="1"/>
              </p:cNvSpPr>
              <p:nvPr/>
            </p:nvSpPr>
            <p:spPr bwMode="auto">
              <a:xfrm>
                <a:off x="-387" y="3285"/>
                <a:ext cx="19" cy="28"/>
              </a:xfrm>
              <a:custGeom>
                <a:avLst/>
                <a:gdLst>
                  <a:gd name="T0" fmla="*/ 1 w 8"/>
                  <a:gd name="T1" fmla="*/ 11 h 12"/>
                  <a:gd name="T2" fmla="*/ 1 w 8"/>
                  <a:gd name="T3" fmla="*/ 11 h 12"/>
                  <a:gd name="T4" fmla="*/ 1 w 8"/>
                  <a:gd name="T5" fmla="*/ 12 h 12"/>
                  <a:gd name="T6" fmla="*/ 1 w 8"/>
                  <a:gd name="T7" fmla="*/ 12 h 12"/>
                  <a:gd name="T8" fmla="*/ 1 w 8"/>
                  <a:gd name="T9" fmla="*/ 11 h 12"/>
                  <a:gd name="T10" fmla="*/ 0 w 8"/>
                  <a:gd name="T11" fmla="*/ 11 h 12"/>
                  <a:gd name="T12" fmla="*/ 0 w 8"/>
                  <a:gd name="T13" fmla="*/ 11 h 12"/>
                  <a:gd name="T14" fmla="*/ 0 w 8"/>
                  <a:gd name="T15" fmla="*/ 11 h 12"/>
                  <a:gd name="T16" fmla="*/ 0 w 8"/>
                  <a:gd name="T17" fmla="*/ 11 h 12"/>
                  <a:gd name="T18" fmla="*/ 0 w 8"/>
                  <a:gd name="T19" fmla="*/ 11 h 12"/>
                  <a:gd name="T20" fmla="*/ 6 w 8"/>
                  <a:gd name="T21" fmla="*/ 3 h 12"/>
                  <a:gd name="T22" fmla="*/ 6 w 8"/>
                  <a:gd name="T23" fmla="*/ 3 h 12"/>
                  <a:gd name="T24" fmla="*/ 6 w 8"/>
                  <a:gd name="T25" fmla="*/ 3 h 12"/>
                  <a:gd name="T26" fmla="*/ 6 w 8"/>
                  <a:gd name="T27" fmla="*/ 3 h 12"/>
                  <a:gd name="T28" fmla="*/ 6 w 8"/>
                  <a:gd name="T29" fmla="*/ 3 h 12"/>
                  <a:gd name="T30" fmla="*/ 5 w 8"/>
                  <a:gd name="T31" fmla="*/ 2 h 12"/>
                  <a:gd name="T32" fmla="*/ 5 w 8"/>
                  <a:gd name="T33" fmla="*/ 3 h 12"/>
                  <a:gd name="T34" fmla="*/ 5 w 8"/>
                  <a:gd name="T35" fmla="*/ 3 h 12"/>
                  <a:gd name="T36" fmla="*/ 5 w 8"/>
                  <a:gd name="T37" fmla="*/ 3 h 12"/>
                  <a:gd name="T38" fmla="*/ 5 w 8"/>
                  <a:gd name="T39" fmla="*/ 2 h 12"/>
                  <a:gd name="T40" fmla="*/ 7 w 8"/>
                  <a:gd name="T41" fmla="*/ 2 h 12"/>
                  <a:gd name="T42" fmla="*/ 6 w 8"/>
                  <a:gd name="T43" fmla="*/ 2 h 12"/>
                  <a:gd name="T44" fmla="*/ 7 w 8"/>
                  <a:gd name="T45" fmla="*/ 2 h 12"/>
                  <a:gd name="T46" fmla="*/ 7 w 8"/>
                  <a:gd name="T47" fmla="*/ 2 h 12"/>
                  <a:gd name="T48" fmla="*/ 7 w 8"/>
                  <a:gd name="T49" fmla="*/ 2 h 12"/>
                  <a:gd name="T50" fmla="*/ 6 w 8"/>
                  <a:gd name="T51" fmla="*/ 1 h 12"/>
                  <a:gd name="T52" fmla="*/ 6 w 8"/>
                  <a:gd name="T53" fmla="*/ 2 h 12"/>
                  <a:gd name="T54" fmla="*/ 6 w 8"/>
                  <a:gd name="T55" fmla="*/ 2 h 12"/>
                  <a:gd name="T56" fmla="*/ 6 w 8"/>
                  <a:gd name="T57" fmla="*/ 2 h 12"/>
                  <a:gd name="T58" fmla="*/ 6 w 8"/>
                  <a:gd name="T59" fmla="*/ 1 h 12"/>
                  <a:gd name="T60" fmla="*/ 7 w 8"/>
                  <a:gd name="T61" fmla="*/ 0 h 12"/>
                  <a:gd name="T62" fmla="*/ 7 w 8"/>
                  <a:gd name="T63" fmla="*/ 2 h 12"/>
                  <a:gd name="T64" fmla="*/ 7 w 8"/>
                  <a:gd name="T65" fmla="*/ 2 h 12"/>
                  <a:gd name="T66" fmla="*/ 8 w 8"/>
                  <a:gd name="T67" fmla="*/ 1 h 12"/>
                  <a:gd name="T68" fmla="*/ 7 w 8"/>
                  <a:gd name="T69" fmla="*/ 0 h 12"/>
                  <a:gd name="T70" fmla="*/ 6 w 8"/>
                  <a:gd name="T71" fmla="*/ 0 h 12"/>
                  <a:gd name="T72" fmla="*/ 6 w 8"/>
                  <a:gd name="T73" fmla="*/ 1 h 12"/>
                  <a:gd name="T74" fmla="*/ 6 w 8"/>
                  <a:gd name="T75" fmla="*/ 2 h 12"/>
                  <a:gd name="T76" fmla="*/ 7 w 8"/>
                  <a:gd name="T77" fmla="*/ 0 h 12"/>
                  <a:gd name="T78" fmla="*/ 6 w 8"/>
                  <a:gd name="T7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" h="12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1"/>
                      <a:pt x="1" y="11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5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moveTo>
                      <a:pt x="7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8" y="1"/>
                      <a:pt x="8" y="1"/>
                      <a:pt x="7" y="0"/>
                    </a:cubicBezTo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1" name="Freeform 9524"/>
              <p:cNvSpPr>
                <a:spLocks noEditPoints="1"/>
              </p:cNvSpPr>
              <p:nvPr/>
            </p:nvSpPr>
            <p:spPr bwMode="auto">
              <a:xfrm>
                <a:off x="-389" y="3313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2" name="Freeform 9525"/>
              <p:cNvSpPr>
                <a:spLocks noEditPoints="1"/>
              </p:cNvSpPr>
              <p:nvPr/>
            </p:nvSpPr>
            <p:spPr bwMode="auto">
              <a:xfrm>
                <a:off x="-512" y="3361"/>
                <a:ext cx="97" cy="160"/>
              </a:xfrm>
              <a:custGeom>
                <a:avLst/>
                <a:gdLst>
                  <a:gd name="T0" fmla="*/ 1 w 41"/>
                  <a:gd name="T1" fmla="*/ 68 h 68"/>
                  <a:gd name="T2" fmla="*/ 4 w 41"/>
                  <a:gd name="T3" fmla="*/ 61 h 68"/>
                  <a:gd name="T4" fmla="*/ 8 w 41"/>
                  <a:gd name="T5" fmla="*/ 54 h 68"/>
                  <a:gd name="T6" fmla="*/ 10 w 41"/>
                  <a:gd name="T7" fmla="*/ 53 h 68"/>
                  <a:gd name="T8" fmla="*/ 13 w 41"/>
                  <a:gd name="T9" fmla="*/ 48 h 68"/>
                  <a:gd name="T10" fmla="*/ 14 w 41"/>
                  <a:gd name="T11" fmla="*/ 44 h 68"/>
                  <a:gd name="T12" fmla="*/ 14 w 41"/>
                  <a:gd name="T13" fmla="*/ 46 h 68"/>
                  <a:gd name="T14" fmla="*/ 14 w 41"/>
                  <a:gd name="T15" fmla="*/ 44 h 68"/>
                  <a:gd name="T16" fmla="*/ 16 w 41"/>
                  <a:gd name="T17" fmla="*/ 42 h 68"/>
                  <a:gd name="T18" fmla="*/ 18 w 41"/>
                  <a:gd name="T19" fmla="*/ 40 h 68"/>
                  <a:gd name="T20" fmla="*/ 18 w 41"/>
                  <a:gd name="T21" fmla="*/ 38 h 68"/>
                  <a:gd name="T22" fmla="*/ 19 w 41"/>
                  <a:gd name="T23" fmla="*/ 39 h 68"/>
                  <a:gd name="T24" fmla="*/ 18 w 41"/>
                  <a:gd name="T25" fmla="*/ 38 h 68"/>
                  <a:gd name="T26" fmla="*/ 18 w 41"/>
                  <a:gd name="T27" fmla="*/ 37 h 68"/>
                  <a:gd name="T28" fmla="*/ 20 w 41"/>
                  <a:gd name="T29" fmla="*/ 37 h 68"/>
                  <a:gd name="T30" fmla="*/ 21 w 41"/>
                  <a:gd name="T31" fmla="*/ 32 h 68"/>
                  <a:gd name="T32" fmla="*/ 22 w 41"/>
                  <a:gd name="T33" fmla="*/ 33 h 68"/>
                  <a:gd name="T34" fmla="*/ 22 w 41"/>
                  <a:gd name="T35" fmla="*/ 33 h 68"/>
                  <a:gd name="T36" fmla="*/ 22 w 41"/>
                  <a:gd name="T37" fmla="*/ 33 h 68"/>
                  <a:gd name="T38" fmla="*/ 25 w 41"/>
                  <a:gd name="T39" fmla="*/ 27 h 68"/>
                  <a:gd name="T40" fmla="*/ 24 w 41"/>
                  <a:gd name="T41" fmla="*/ 30 h 68"/>
                  <a:gd name="T42" fmla="*/ 25 w 41"/>
                  <a:gd name="T43" fmla="*/ 27 h 68"/>
                  <a:gd name="T44" fmla="*/ 23 w 41"/>
                  <a:gd name="T45" fmla="*/ 29 h 68"/>
                  <a:gd name="T46" fmla="*/ 23 w 41"/>
                  <a:gd name="T47" fmla="*/ 30 h 68"/>
                  <a:gd name="T48" fmla="*/ 25 w 41"/>
                  <a:gd name="T49" fmla="*/ 26 h 68"/>
                  <a:gd name="T50" fmla="*/ 32 w 41"/>
                  <a:gd name="T51" fmla="*/ 15 h 68"/>
                  <a:gd name="T52" fmla="*/ 34 w 41"/>
                  <a:gd name="T53" fmla="*/ 13 h 68"/>
                  <a:gd name="T54" fmla="*/ 34 w 41"/>
                  <a:gd name="T55" fmla="*/ 13 h 68"/>
                  <a:gd name="T56" fmla="*/ 34 w 41"/>
                  <a:gd name="T57" fmla="*/ 13 h 68"/>
                  <a:gd name="T58" fmla="*/ 34 w 41"/>
                  <a:gd name="T59" fmla="*/ 13 h 68"/>
                  <a:gd name="T60" fmla="*/ 32 w 41"/>
                  <a:gd name="T61" fmla="*/ 15 h 68"/>
                  <a:gd name="T62" fmla="*/ 33 w 41"/>
                  <a:gd name="T63" fmla="*/ 13 h 68"/>
                  <a:gd name="T64" fmla="*/ 33 w 41"/>
                  <a:gd name="T65" fmla="*/ 13 h 68"/>
                  <a:gd name="T66" fmla="*/ 33 w 41"/>
                  <a:gd name="T67" fmla="*/ 13 h 68"/>
                  <a:gd name="T68" fmla="*/ 33 w 41"/>
                  <a:gd name="T69" fmla="*/ 13 h 68"/>
                  <a:gd name="T70" fmla="*/ 39 w 41"/>
                  <a:gd name="T71" fmla="*/ 3 h 68"/>
                  <a:gd name="T72" fmla="*/ 40 w 41"/>
                  <a:gd name="T73" fmla="*/ 1 h 68"/>
                  <a:gd name="T74" fmla="*/ 41 w 41"/>
                  <a:gd name="T75" fmla="*/ 0 h 68"/>
                  <a:gd name="T76" fmla="*/ 40 w 41"/>
                  <a:gd name="T77" fmla="*/ 4 h 68"/>
                  <a:gd name="T78" fmla="*/ 41 w 41"/>
                  <a:gd name="T79" fmla="*/ 0 h 68"/>
                  <a:gd name="T80" fmla="*/ 40 w 41"/>
                  <a:gd name="T81" fmla="*/ 1 h 68"/>
                  <a:gd name="T82" fmla="*/ 41 w 41"/>
                  <a:gd name="T8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1" h="68">
                    <a:moveTo>
                      <a:pt x="4" y="61"/>
                    </a:moveTo>
                    <a:cubicBezTo>
                      <a:pt x="2" y="65"/>
                      <a:pt x="0" y="68"/>
                      <a:pt x="1" y="68"/>
                    </a:cubicBezTo>
                    <a:cubicBezTo>
                      <a:pt x="1" y="68"/>
                      <a:pt x="2" y="66"/>
                      <a:pt x="5" y="61"/>
                    </a:cubicBezTo>
                    <a:cubicBezTo>
                      <a:pt x="5" y="61"/>
                      <a:pt x="4" y="61"/>
                      <a:pt x="4" y="61"/>
                    </a:cubicBezTo>
                    <a:moveTo>
                      <a:pt x="12" y="47"/>
                    </a:moveTo>
                    <a:cubicBezTo>
                      <a:pt x="11" y="50"/>
                      <a:pt x="10" y="52"/>
                      <a:pt x="8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10" y="54"/>
                      <a:pt x="10" y="53"/>
                      <a:pt x="10" y="53"/>
                    </a:cubicBezTo>
                    <a:cubicBezTo>
                      <a:pt x="11" y="51"/>
                      <a:pt x="12" y="49"/>
                      <a:pt x="13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3" y="47"/>
                      <a:pt x="13" y="47"/>
                      <a:pt x="12" y="47"/>
                    </a:cubicBezTo>
                    <a:moveTo>
                      <a:pt x="14" y="44"/>
                    </a:moveTo>
                    <a:cubicBezTo>
                      <a:pt x="14" y="44"/>
                      <a:pt x="14" y="45"/>
                      <a:pt x="14" y="45"/>
                    </a:cubicBezTo>
                    <a:cubicBezTo>
                      <a:pt x="14" y="45"/>
                      <a:pt x="14" y="46"/>
                      <a:pt x="14" y="46"/>
                    </a:cubicBezTo>
                    <a:cubicBezTo>
                      <a:pt x="15" y="45"/>
                      <a:pt x="15" y="45"/>
                      <a:pt x="15" y="44"/>
                    </a:cubicBezTo>
                    <a:cubicBezTo>
                      <a:pt x="15" y="44"/>
                      <a:pt x="15" y="44"/>
                      <a:pt x="14" y="44"/>
                    </a:cubicBezTo>
                    <a:moveTo>
                      <a:pt x="17" y="39"/>
                    </a:moveTo>
                    <a:cubicBezTo>
                      <a:pt x="17" y="40"/>
                      <a:pt x="16" y="41"/>
                      <a:pt x="16" y="4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7" y="41"/>
                      <a:pt x="18" y="40"/>
                      <a:pt x="18" y="40"/>
                    </a:cubicBezTo>
                    <a:cubicBezTo>
                      <a:pt x="18" y="39"/>
                      <a:pt x="18" y="39"/>
                      <a:pt x="17" y="39"/>
                    </a:cubicBezTo>
                    <a:moveTo>
                      <a:pt x="18" y="38"/>
                    </a:move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8"/>
                      <a:pt x="19" y="39"/>
                    </a:cubicBezTo>
                    <a:cubicBezTo>
                      <a:pt x="19" y="39"/>
                      <a:pt x="19" y="39"/>
                      <a:pt x="19" y="38"/>
                    </a:cubicBezTo>
                    <a:cubicBezTo>
                      <a:pt x="18" y="38"/>
                      <a:pt x="18" y="38"/>
                      <a:pt x="18" y="38"/>
                    </a:cubicBezTo>
                    <a:moveTo>
                      <a:pt x="19" y="36"/>
                    </a:moveTo>
                    <a:cubicBezTo>
                      <a:pt x="19" y="37"/>
                      <a:pt x="19" y="37"/>
                      <a:pt x="18" y="37"/>
                    </a:cubicBezTo>
                    <a:cubicBezTo>
                      <a:pt x="19" y="37"/>
                      <a:pt x="19" y="37"/>
                      <a:pt x="19" y="38"/>
                    </a:cubicBezTo>
                    <a:cubicBezTo>
                      <a:pt x="19" y="37"/>
                      <a:pt x="20" y="37"/>
                      <a:pt x="20" y="37"/>
                    </a:cubicBezTo>
                    <a:cubicBezTo>
                      <a:pt x="19" y="37"/>
                      <a:pt x="19" y="37"/>
                      <a:pt x="19" y="36"/>
                    </a:cubicBezTo>
                    <a:moveTo>
                      <a:pt x="21" y="32"/>
                    </a:move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2"/>
                      <a:pt x="21" y="32"/>
                      <a:pt x="21" y="32"/>
                    </a:cubicBezTo>
                    <a:moveTo>
                      <a:pt x="25" y="27"/>
                    </a:move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29"/>
                      <a:pt x="25" y="28"/>
                      <a:pt x="26" y="27"/>
                    </a:cubicBezTo>
                    <a:cubicBezTo>
                      <a:pt x="26" y="27"/>
                      <a:pt x="25" y="27"/>
                      <a:pt x="25" y="27"/>
                    </a:cubicBezTo>
                    <a:moveTo>
                      <a:pt x="25" y="26"/>
                    </a:moveTo>
                    <a:cubicBezTo>
                      <a:pt x="24" y="27"/>
                      <a:pt x="24" y="28"/>
                      <a:pt x="23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4" y="29"/>
                      <a:pt x="25" y="28"/>
                      <a:pt x="25" y="27"/>
                    </a:cubicBezTo>
                    <a:cubicBezTo>
                      <a:pt x="25" y="27"/>
                      <a:pt x="25" y="26"/>
                      <a:pt x="25" y="26"/>
                    </a:cubicBezTo>
                    <a:moveTo>
                      <a:pt x="33" y="13"/>
                    </a:move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2" y="15"/>
                      <a:pt x="33" y="15"/>
                    </a:cubicBezTo>
                    <a:cubicBezTo>
                      <a:pt x="33" y="15"/>
                      <a:pt x="33" y="14"/>
                      <a:pt x="34" y="13"/>
                    </a:cubicBezTo>
                    <a:cubicBezTo>
                      <a:pt x="34" y="13"/>
                      <a:pt x="34" y="13"/>
                      <a:pt x="33" y="13"/>
                    </a:cubicBezTo>
                    <a:moveTo>
                      <a:pt x="34" y="13"/>
                    </a:moveTo>
                    <a:cubicBezTo>
                      <a:pt x="33" y="13"/>
                      <a:pt x="33" y="13"/>
                      <a:pt x="33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moveTo>
                      <a:pt x="33" y="13"/>
                    </a:moveTo>
                    <a:cubicBezTo>
                      <a:pt x="32" y="14"/>
                      <a:pt x="32" y="14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4"/>
                      <a:pt x="33" y="14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moveTo>
                      <a:pt x="33" y="13"/>
                    </a:move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moveTo>
                      <a:pt x="40" y="1"/>
                    </a:moveTo>
                    <a:cubicBezTo>
                      <a:pt x="40" y="2"/>
                      <a:pt x="39" y="2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40" y="2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41" y="0"/>
                    </a:moveTo>
                    <a:cubicBezTo>
                      <a:pt x="39" y="4"/>
                      <a:pt x="39" y="4"/>
                      <a:pt x="39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3"/>
                      <a:pt x="41" y="1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  <a:moveTo>
                      <a:pt x="41" y="0"/>
                    </a:moveTo>
                    <a:cubicBezTo>
                      <a:pt x="40" y="0"/>
                      <a:pt x="40" y="0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3" name="Freeform 9526"/>
              <p:cNvSpPr>
                <a:spLocks noEditPoints="1"/>
              </p:cNvSpPr>
              <p:nvPr/>
            </p:nvSpPr>
            <p:spPr bwMode="auto">
              <a:xfrm>
                <a:off x="-371" y="3110"/>
                <a:ext cx="107" cy="175"/>
              </a:xfrm>
              <a:custGeom>
                <a:avLst/>
                <a:gdLst>
                  <a:gd name="T0" fmla="*/ 1 w 45"/>
                  <a:gd name="T1" fmla="*/ 74 h 74"/>
                  <a:gd name="T2" fmla="*/ 1 w 45"/>
                  <a:gd name="T3" fmla="*/ 74 h 74"/>
                  <a:gd name="T4" fmla="*/ 0 w 45"/>
                  <a:gd name="T5" fmla="*/ 73 h 74"/>
                  <a:gd name="T6" fmla="*/ 0 w 45"/>
                  <a:gd name="T7" fmla="*/ 73 h 74"/>
                  <a:gd name="T8" fmla="*/ 0 w 45"/>
                  <a:gd name="T9" fmla="*/ 73 h 74"/>
                  <a:gd name="T10" fmla="*/ 5 w 45"/>
                  <a:gd name="T11" fmla="*/ 67 h 74"/>
                  <a:gd name="T12" fmla="*/ 5 w 45"/>
                  <a:gd name="T13" fmla="*/ 67 h 74"/>
                  <a:gd name="T14" fmla="*/ 4 w 45"/>
                  <a:gd name="T15" fmla="*/ 66 h 74"/>
                  <a:gd name="T16" fmla="*/ 5 w 45"/>
                  <a:gd name="T17" fmla="*/ 67 h 74"/>
                  <a:gd name="T18" fmla="*/ 4 w 45"/>
                  <a:gd name="T19" fmla="*/ 66 h 74"/>
                  <a:gd name="T20" fmla="*/ 9 w 45"/>
                  <a:gd name="T21" fmla="*/ 60 h 74"/>
                  <a:gd name="T22" fmla="*/ 10 w 45"/>
                  <a:gd name="T23" fmla="*/ 59 h 74"/>
                  <a:gd name="T24" fmla="*/ 8 w 45"/>
                  <a:gd name="T25" fmla="*/ 59 h 74"/>
                  <a:gd name="T26" fmla="*/ 9 w 45"/>
                  <a:gd name="T27" fmla="*/ 59 h 74"/>
                  <a:gd name="T28" fmla="*/ 8 w 45"/>
                  <a:gd name="T29" fmla="*/ 59 h 74"/>
                  <a:gd name="T30" fmla="*/ 10 w 45"/>
                  <a:gd name="T31" fmla="*/ 59 h 74"/>
                  <a:gd name="T32" fmla="*/ 10 w 45"/>
                  <a:gd name="T33" fmla="*/ 58 h 74"/>
                  <a:gd name="T34" fmla="*/ 9 w 45"/>
                  <a:gd name="T35" fmla="*/ 58 h 74"/>
                  <a:gd name="T36" fmla="*/ 10 w 45"/>
                  <a:gd name="T37" fmla="*/ 58 h 74"/>
                  <a:gd name="T38" fmla="*/ 9 w 45"/>
                  <a:gd name="T39" fmla="*/ 58 h 74"/>
                  <a:gd name="T40" fmla="*/ 12 w 45"/>
                  <a:gd name="T41" fmla="*/ 55 h 74"/>
                  <a:gd name="T42" fmla="*/ 13 w 45"/>
                  <a:gd name="T43" fmla="*/ 54 h 74"/>
                  <a:gd name="T44" fmla="*/ 12 w 45"/>
                  <a:gd name="T45" fmla="*/ 53 h 74"/>
                  <a:gd name="T46" fmla="*/ 12 w 45"/>
                  <a:gd name="T47" fmla="*/ 54 h 74"/>
                  <a:gd name="T48" fmla="*/ 12 w 45"/>
                  <a:gd name="T49" fmla="*/ 53 h 74"/>
                  <a:gd name="T50" fmla="*/ 14 w 45"/>
                  <a:gd name="T51" fmla="*/ 52 h 74"/>
                  <a:gd name="T52" fmla="*/ 14 w 45"/>
                  <a:gd name="T53" fmla="*/ 51 h 74"/>
                  <a:gd name="T54" fmla="*/ 13 w 45"/>
                  <a:gd name="T55" fmla="*/ 51 h 74"/>
                  <a:gd name="T56" fmla="*/ 13 w 45"/>
                  <a:gd name="T57" fmla="*/ 52 h 74"/>
                  <a:gd name="T58" fmla="*/ 13 w 45"/>
                  <a:gd name="T59" fmla="*/ 51 h 74"/>
                  <a:gd name="T60" fmla="*/ 15 w 45"/>
                  <a:gd name="T61" fmla="*/ 51 h 74"/>
                  <a:gd name="T62" fmla="*/ 16 w 45"/>
                  <a:gd name="T63" fmla="*/ 50 h 74"/>
                  <a:gd name="T64" fmla="*/ 16 w 45"/>
                  <a:gd name="T65" fmla="*/ 49 h 74"/>
                  <a:gd name="T66" fmla="*/ 16 w 45"/>
                  <a:gd name="T67" fmla="*/ 50 h 74"/>
                  <a:gd name="T68" fmla="*/ 16 w 45"/>
                  <a:gd name="T69" fmla="*/ 49 h 74"/>
                  <a:gd name="T70" fmla="*/ 13 w 45"/>
                  <a:gd name="T71" fmla="*/ 50 h 74"/>
                  <a:gd name="T72" fmla="*/ 15 w 45"/>
                  <a:gd name="T73" fmla="*/ 49 h 74"/>
                  <a:gd name="T74" fmla="*/ 14 w 45"/>
                  <a:gd name="T75" fmla="*/ 48 h 74"/>
                  <a:gd name="T76" fmla="*/ 15 w 45"/>
                  <a:gd name="T77" fmla="*/ 49 h 74"/>
                  <a:gd name="T78" fmla="*/ 14 w 45"/>
                  <a:gd name="T79" fmla="*/ 48 h 74"/>
                  <a:gd name="T80" fmla="*/ 17 w 45"/>
                  <a:gd name="T81" fmla="*/ 48 h 74"/>
                  <a:gd name="T82" fmla="*/ 17 w 45"/>
                  <a:gd name="T83" fmla="*/ 47 h 74"/>
                  <a:gd name="T84" fmla="*/ 16 w 45"/>
                  <a:gd name="T85" fmla="*/ 46 h 74"/>
                  <a:gd name="T86" fmla="*/ 16 w 45"/>
                  <a:gd name="T87" fmla="*/ 48 h 74"/>
                  <a:gd name="T88" fmla="*/ 16 w 45"/>
                  <a:gd name="T89" fmla="*/ 46 h 74"/>
                  <a:gd name="T90" fmla="*/ 22 w 45"/>
                  <a:gd name="T91" fmla="*/ 39 h 74"/>
                  <a:gd name="T92" fmla="*/ 24 w 45"/>
                  <a:gd name="T93" fmla="*/ 35 h 74"/>
                  <a:gd name="T94" fmla="*/ 23 w 45"/>
                  <a:gd name="T95" fmla="*/ 34 h 74"/>
                  <a:gd name="T96" fmla="*/ 21 w 45"/>
                  <a:gd name="T97" fmla="*/ 39 h 74"/>
                  <a:gd name="T98" fmla="*/ 23 w 45"/>
                  <a:gd name="T99" fmla="*/ 34 h 74"/>
                  <a:gd name="T100" fmla="*/ 27 w 45"/>
                  <a:gd name="T101" fmla="*/ 31 h 74"/>
                  <a:gd name="T102" fmla="*/ 29 w 45"/>
                  <a:gd name="T103" fmla="*/ 27 h 74"/>
                  <a:gd name="T104" fmla="*/ 28 w 45"/>
                  <a:gd name="T105" fmla="*/ 26 h 74"/>
                  <a:gd name="T106" fmla="*/ 26 w 45"/>
                  <a:gd name="T107" fmla="*/ 30 h 74"/>
                  <a:gd name="T108" fmla="*/ 29 w 45"/>
                  <a:gd name="T109" fmla="*/ 26 h 74"/>
                  <a:gd name="T110" fmla="*/ 38 w 45"/>
                  <a:gd name="T111" fmla="*/ 13 h 74"/>
                  <a:gd name="T112" fmla="*/ 35 w 45"/>
                  <a:gd name="T113" fmla="*/ 17 h 74"/>
                  <a:gd name="T114" fmla="*/ 37 w 45"/>
                  <a:gd name="T115" fmla="*/ 11 h 74"/>
                  <a:gd name="T116" fmla="*/ 35 w 45"/>
                  <a:gd name="T117" fmla="*/ 17 h 74"/>
                  <a:gd name="T118" fmla="*/ 37 w 45"/>
                  <a:gd name="T119" fmla="*/ 11 h 74"/>
                  <a:gd name="T120" fmla="*/ 40 w 45"/>
                  <a:gd name="T121" fmla="*/ 7 h 74"/>
                  <a:gd name="T122" fmla="*/ 40 w 45"/>
                  <a:gd name="T123" fmla="*/ 7 h 74"/>
                  <a:gd name="T124" fmla="*/ 44 w 45"/>
                  <a:gd name="T12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5" h="74">
                    <a:moveTo>
                      <a:pt x="1" y="73"/>
                    </a:move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3"/>
                    </a:cubicBezTo>
                    <a:moveTo>
                      <a:pt x="0" y="73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5" y="67"/>
                    </a:move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moveTo>
                      <a:pt x="4" y="66"/>
                    </a:moveTo>
                    <a:cubicBezTo>
                      <a:pt x="4" y="66"/>
                      <a:pt x="4" y="66"/>
                      <a:pt x="4" y="66"/>
                    </a:cubicBezTo>
                    <a:cubicBezTo>
                      <a:pt x="4" y="66"/>
                      <a:pt x="4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10" y="59"/>
                    </a:moveTo>
                    <a:cubicBezTo>
                      <a:pt x="9" y="60"/>
                      <a:pt x="9" y="60"/>
                      <a:pt x="9" y="60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9" y="60"/>
                      <a:pt x="10" y="60"/>
                      <a:pt x="10" y="59"/>
                    </a:cubicBezTo>
                    <a:cubicBezTo>
                      <a:pt x="10" y="59"/>
                      <a:pt x="10" y="59"/>
                      <a:pt x="10" y="59"/>
                    </a:cubicBezTo>
                    <a:moveTo>
                      <a:pt x="8" y="59"/>
                    </a:moveTo>
                    <a:cubicBezTo>
                      <a:pt x="8" y="59"/>
                      <a:pt x="8" y="59"/>
                      <a:pt x="8" y="59"/>
                    </a:cubicBezTo>
                    <a:cubicBezTo>
                      <a:pt x="8" y="59"/>
                      <a:pt x="9" y="59"/>
                      <a:pt x="9" y="59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59"/>
                      <a:pt x="9" y="59"/>
                      <a:pt x="8" y="59"/>
                    </a:cubicBezTo>
                    <a:moveTo>
                      <a:pt x="10" y="58"/>
                    </a:moveTo>
                    <a:cubicBezTo>
                      <a:pt x="10" y="59"/>
                      <a:pt x="10" y="59"/>
                      <a:pt x="10" y="59"/>
                    </a:cubicBezTo>
                    <a:cubicBezTo>
                      <a:pt x="10" y="59"/>
                      <a:pt x="10" y="59"/>
                      <a:pt x="10" y="59"/>
                    </a:cubicBezTo>
                    <a:cubicBezTo>
                      <a:pt x="10" y="59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moveTo>
                      <a:pt x="9" y="58"/>
                    </a:move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9" y="58"/>
                      <a:pt x="9" y="58"/>
                      <a:pt x="9" y="58"/>
                    </a:cubicBezTo>
                    <a:moveTo>
                      <a:pt x="13" y="54"/>
                    </a:moveTo>
                    <a:cubicBezTo>
                      <a:pt x="12" y="55"/>
                      <a:pt x="12" y="55"/>
                      <a:pt x="12" y="55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moveTo>
                      <a:pt x="12" y="53"/>
                    </a:moveTo>
                    <a:cubicBezTo>
                      <a:pt x="11" y="53"/>
                      <a:pt x="11" y="53"/>
                      <a:pt x="11" y="54"/>
                    </a:cubicBezTo>
                    <a:cubicBezTo>
                      <a:pt x="11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3" y="53"/>
                    </a:cubicBezTo>
                    <a:cubicBezTo>
                      <a:pt x="12" y="53"/>
                      <a:pt x="12" y="53"/>
                      <a:pt x="12" y="53"/>
                    </a:cubicBezTo>
                    <a:moveTo>
                      <a:pt x="14" y="51"/>
                    </a:moveTo>
                    <a:cubicBezTo>
                      <a:pt x="14" y="52"/>
                      <a:pt x="14" y="52"/>
                      <a:pt x="14" y="52"/>
                    </a:cubicBezTo>
                    <a:cubicBezTo>
                      <a:pt x="14" y="52"/>
                      <a:pt x="14" y="52"/>
                      <a:pt x="14" y="52"/>
                    </a:cubicBezTo>
                    <a:cubicBezTo>
                      <a:pt x="14" y="52"/>
                      <a:pt x="14" y="52"/>
                      <a:pt x="14" y="51"/>
                    </a:cubicBezTo>
                    <a:cubicBezTo>
                      <a:pt x="14" y="51"/>
                      <a:pt x="14" y="51"/>
                      <a:pt x="14" y="51"/>
                    </a:cubicBezTo>
                    <a:moveTo>
                      <a:pt x="13" y="51"/>
                    </a:moveTo>
                    <a:cubicBezTo>
                      <a:pt x="13" y="51"/>
                      <a:pt x="13" y="51"/>
                      <a:pt x="13" y="51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4" y="52"/>
                      <a:pt x="14" y="51"/>
                      <a:pt x="14" y="51"/>
                    </a:cubicBezTo>
                    <a:cubicBezTo>
                      <a:pt x="14" y="51"/>
                      <a:pt x="13" y="51"/>
                      <a:pt x="13" y="51"/>
                    </a:cubicBezTo>
                    <a:moveTo>
                      <a:pt x="15" y="50"/>
                    </a:move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0"/>
                      <a:pt x="15" y="50"/>
                      <a:pt x="16" y="50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16" y="49"/>
                    </a:move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50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moveTo>
                      <a:pt x="14" y="49"/>
                    </a:moveTo>
                    <a:cubicBezTo>
                      <a:pt x="14" y="49"/>
                      <a:pt x="14" y="50"/>
                      <a:pt x="13" y="50"/>
                    </a:cubicBezTo>
                    <a:cubicBezTo>
                      <a:pt x="14" y="50"/>
                      <a:pt x="14" y="50"/>
                      <a:pt x="14" y="51"/>
                    </a:cubicBezTo>
                    <a:cubicBezTo>
                      <a:pt x="14" y="50"/>
                      <a:pt x="15" y="50"/>
                      <a:pt x="15" y="49"/>
                    </a:cubicBezTo>
                    <a:cubicBezTo>
                      <a:pt x="15" y="49"/>
                      <a:pt x="14" y="49"/>
                      <a:pt x="14" y="49"/>
                    </a:cubicBezTo>
                    <a:moveTo>
                      <a:pt x="14" y="48"/>
                    </a:moveTo>
                    <a:cubicBezTo>
                      <a:pt x="14" y="48"/>
                      <a:pt x="14" y="49"/>
                      <a:pt x="14" y="49"/>
                    </a:cubicBezTo>
                    <a:cubicBezTo>
                      <a:pt x="14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8"/>
                      <a:pt x="14" y="48"/>
                    </a:cubicBezTo>
                    <a:moveTo>
                      <a:pt x="17" y="47"/>
                    </a:move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7"/>
                      <a:pt x="17" y="47"/>
                    </a:cubicBezTo>
                    <a:cubicBezTo>
                      <a:pt x="17" y="47"/>
                      <a:pt x="17" y="47"/>
                      <a:pt x="17" y="47"/>
                    </a:cubicBezTo>
                    <a:moveTo>
                      <a:pt x="16" y="46"/>
                    </a:moveTo>
                    <a:cubicBezTo>
                      <a:pt x="16" y="47"/>
                      <a:pt x="15" y="47"/>
                      <a:pt x="15" y="47"/>
                    </a:cubicBezTo>
                    <a:cubicBezTo>
                      <a:pt x="15" y="47"/>
                      <a:pt x="16" y="47"/>
                      <a:pt x="16" y="48"/>
                    </a:cubicBezTo>
                    <a:cubicBezTo>
                      <a:pt x="16" y="47"/>
                      <a:pt x="16" y="47"/>
                      <a:pt x="17" y="47"/>
                    </a:cubicBezTo>
                    <a:cubicBezTo>
                      <a:pt x="16" y="47"/>
                      <a:pt x="16" y="46"/>
                      <a:pt x="16" y="46"/>
                    </a:cubicBezTo>
                    <a:moveTo>
                      <a:pt x="24" y="35"/>
                    </a:moveTo>
                    <a:cubicBezTo>
                      <a:pt x="22" y="39"/>
                      <a:pt x="22" y="39"/>
                      <a:pt x="22" y="39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3" y="38"/>
                      <a:pt x="23" y="36"/>
                      <a:pt x="24" y="35"/>
                    </a:cubicBezTo>
                    <a:cubicBezTo>
                      <a:pt x="24" y="35"/>
                      <a:pt x="24" y="35"/>
                      <a:pt x="24" y="35"/>
                    </a:cubicBezTo>
                    <a:moveTo>
                      <a:pt x="23" y="34"/>
                    </a:moveTo>
                    <a:cubicBezTo>
                      <a:pt x="22" y="36"/>
                      <a:pt x="21" y="37"/>
                      <a:pt x="21" y="38"/>
                    </a:cubicBezTo>
                    <a:cubicBezTo>
                      <a:pt x="21" y="38"/>
                      <a:pt x="21" y="38"/>
                      <a:pt x="21" y="39"/>
                    </a:cubicBezTo>
                    <a:cubicBezTo>
                      <a:pt x="22" y="37"/>
                      <a:pt x="23" y="36"/>
                      <a:pt x="24" y="35"/>
                    </a:cubicBezTo>
                    <a:cubicBezTo>
                      <a:pt x="23" y="35"/>
                      <a:pt x="23" y="35"/>
                      <a:pt x="23" y="34"/>
                    </a:cubicBezTo>
                    <a:moveTo>
                      <a:pt x="29" y="27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8" y="29"/>
                      <a:pt x="28" y="28"/>
                      <a:pt x="29" y="27"/>
                    </a:cubicBezTo>
                    <a:cubicBezTo>
                      <a:pt x="29" y="27"/>
                      <a:pt x="29" y="27"/>
                      <a:pt x="29" y="27"/>
                    </a:cubicBezTo>
                    <a:moveTo>
                      <a:pt x="28" y="26"/>
                    </a:moveTo>
                    <a:cubicBezTo>
                      <a:pt x="28" y="26"/>
                      <a:pt x="28" y="27"/>
                      <a:pt x="27" y="27"/>
                    </a:cubicBezTo>
                    <a:cubicBezTo>
                      <a:pt x="27" y="28"/>
                      <a:pt x="26" y="29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7" y="29"/>
                      <a:pt x="28" y="28"/>
                      <a:pt x="29" y="26"/>
                    </a:cubicBezTo>
                    <a:cubicBezTo>
                      <a:pt x="29" y="26"/>
                      <a:pt x="28" y="26"/>
                      <a:pt x="28" y="26"/>
                    </a:cubicBezTo>
                    <a:moveTo>
                      <a:pt x="38" y="13"/>
                    </a:move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6" y="16"/>
                      <a:pt x="37" y="14"/>
                      <a:pt x="38" y="13"/>
                    </a:cubicBezTo>
                    <a:moveTo>
                      <a:pt x="37" y="11"/>
                    </a:moveTo>
                    <a:cubicBezTo>
                      <a:pt x="36" y="13"/>
                      <a:pt x="35" y="15"/>
                      <a:pt x="34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6" y="15"/>
                      <a:pt x="37" y="13"/>
                      <a:pt x="38" y="11"/>
                    </a:cubicBezTo>
                    <a:cubicBezTo>
                      <a:pt x="37" y="11"/>
                      <a:pt x="37" y="11"/>
                      <a:pt x="37" y="11"/>
                    </a:cubicBezTo>
                    <a:moveTo>
                      <a:pt x="44" y="0"/>
                    </a:moveTo>
                    <a:cubicBezTo>
                      <a:pt x="40" y="7"/>
                      <a:pt x="40" y="7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2" y="5"/>
                      <a:pt x="43" y="2"/>
                      <a:pt x="45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4" name="Freeform 9527"/>
              <p:cNvSpPr>
                <a:spLocks noEditPoints="1"/>
              </p:cNvSpPr>
              <p:nvPr/>
            </p:nvSpPr>
            <p:spPr bwMode="auto">
              <a:xfrm>
                <a:off x="-286" y="3096"/>
                <a:ext cx="43" cy="73"/>
              </a:xfrm>
              <a:custGeom>
                <a:avLst/>
                <a:gdLst>
                  <a:gd name="T0" fmla="*/ 3 w 18"/>
                  <a:gd name="T1" fmla="*/ 25 h 31"/>
                  <a:gd name="T2" fmla="*/ 0 w 18"/>
                  <a:gd name="T3" fmla="*/ 31 h 31"/>
                  <a:gd name="T4" fmla="*/ 3 w 18"/>
                  <a:gd name="T5" fmla="*/ 25 h 31"/>
                  <a:gd name="T6" fmla="*/ 3 w 18"/>
                  <a:gd name="T7" fmla="*/ 25 h 31"/>
                  <a:gd name="T8" fmla="*/ 9 w 18"/>
                  <a:gd name="T9" fmla="*/ 16 h 31"/>
                  <a:gd name="T10" fmla="*/ 7 w 18"/>
                  <a:gd name="T11" fmla="*/ 19 h 31"/>
                  <a:gd name="T12" fmla="*/ 6 w 18"/>
                  <a:gd name="T13" fmla="*/ 20 h 31"/>
                  <a:gd name="T14" fmla="*/ 7 w 18"/>
                  <a:gd name="T15" fmla="*/ 20 h 31"/>
                  <a:gd name="T16" fmla="*/ 9 w 18"/>
                  <a:gd name="T17" fmla="*/ 16 h 31"/>
                  <a:gd name="T18" fmla="*/ 9 w 18"/>
                  <a:gd name="T19" fmla="*/ 16 h 31"/>
                  <a:gd name="T20" fmla="*/ 18 w 18"/>
                  <a:gd name="T21" fmla="*/ 2 h 31"/>
                  <a:gd name="T22" fmla="*/ 17 w 18"/>
                  <a:gd name="T23" fmla="*/ 2 h 31"/>
                  <a:gd name="T24" fmla="*/ 17 w 18"/>
                  <a:gd name="T25" fmla="*/ 3 h 31"/>
                  <a:gd name="T26" fmla="*/ 15 w 18"/>
                  <a:gd name="T27" fmla="*/ 5 h 31"/>
                  <a:gd name="T28" fmla="*/ 13 w 18"/>
                  <a:gd name="T29" fmla="*/ 9 h 31"/>
                  <a:gd name="T30" fmla="*/ 14 w 18"/>
                  <a:gd name="T31" fmla="*/ 9 h 31"/>
                  <a:gd name="T32" fmla="*/ 15 w 18"/>
                  <a:gd name="T33" fmla="*/ 8 h 31"/>
                  <a:gd name="T34" fmla="*/ 17 w 18"/>
                  <a:gd name="T35" fmla="*/ 3 h 31"/>
                  <a:gd name="T36" fmla="*/ 18 w 18"/>
                  <a:gd name="T37" fmla="*/ 2 h 31"/>
                  <a:gd name="T38" fmla="*/ 18 w 18"/>
                  <a:gd name="T39" fmla="*/ 2 h 31"/>
                  <a:gd name="T40" fmla="*/ 12 w 18"/>
                  <a:gd name="T41" fmla="*/ 0 h 31"/>
                  <a:gd name="T42" fmla="*/ 12 w 18"/>
                  <a:gd name="T43" fmla="*/ 1 h 31"/>
                  <a:gd name="T44" fmla="*/ 12 w 18"/>
                  <a:gd name="T45" fmla="*/ 1 h 31"/>
                  <a:gd name="T46" fmla="*/ 12 w 18"/>
                  <a:gd name="T47" fmla="*/ 2 h 31"/>
                  <a:gd name="T48" fmla="*/ 12 w 18"/>
                  <a:gd name="T49" fmla="*/ 3 h 31"/>
                  <a:gd name="T50" fmla="*/ 12 w 18"/>
                  <a:gd name="T51" fmla="*/ 3 h 31"/>
                  <a:gd name="T52" fmla="*/ 13 w 18"/>
                  <a:gd name="T53" fmla="*/ 3 h 31"/>
                  <a:gd name="T54" fmla="*/ 13 w 18"/>
                  <a:gd name="T55" fmla="*/ 3 h 31"/>
                  <a:gd name="T56" fmla="*/ 13 w 18"/>
                  <a:gd name="T57" fmla="*/ 3 h 31"/>
                  <a:gd name="T58" fmla="*/ 13 w 18"/>
                  <a:gd name="T59" fmla="*/ 3 h 31"/>
                  <a:gd name="T60" fmla="*/ 13 w 18"/>
                  <a:gd name="T61" fmla="*/ 3 h 31"/>
                  <a:gd name="T62" fmla="*/ 15 w 18"/>
                  <a:gd name="T63" fmla="*/ 3 h 31"/>
                  <a:gd name="T64" fmla="*/ 15 w 18"/>
                  <a:gd name="T65" fmla="*/ 3 h 31"/>
                  <a:gd name="T66" fmla="*/ 15 w 18"/>
                  <a:gd name="T67" fmla="*/ 3 h 31"/>
                  <a:gd name="T68" fmla="*/ 16 w 18"/>
                  <a:gd name="T69" fmla="*/ 3 h 31"/>
                  <a:gd name="T70" fmla="*/ 17 w 18"/>
                  <a:gd name="T71" fmla="*/ 2 h 31"/>
                  <a:gd name="T72" fmla="*/ 17 w 18"/>
                  <a:gd name="T73" fmla="*/ 2 h 31"/>
                  <a:gd name="T74" fmla="*/ 16 w 18"/>
                  <a:gd name="T75" fmla="*/ 2 h 31"/>
                  <a:gd name="T76" fmla="*/ 16 w 18"/>
                  <a:gd name="T77" fmla="*/ 2 h 31"/>
                  <a:gd name="T78" fmla="*/ 15 w 18"/>
                  <a:gd name="T79" fmla="*/ 2 h 31"/>
                  <a:gd name="T80" fmla="*/ 15 w 18"/>
                  <a:gd name="T81" fmla="*/ 2 h 31"/>
                  <a:gd name="T82" fmla="*/ 14 w 18"/>
                  <a:gd name="T83" fmla="*/ 2 h 31"/>
                  <a:gd name="T84" fmla="*/ 13 w 18"/>
                  <a:gd name="T85" fmla="*/ 2 h 31"/>
                  <a:gd name="T86" fmla="*/ 13 w 18"/>
                  <a:gd name="T87" fmla="*/ 2 h 31"/>
                  <a:gd name="T88" fmla="*/ 13 w 18"/>
                  <a:gd name="T89" fmla="*/ 2 h 31"/>
                  <a:gd name="T90" fmla="*/ 13 w 18"/>
                  <a:gd name="T91" fmla="*/ 2 h 31"/>
                  <a:gd name="T92" fmla="*/ 12 w 18"/>
                  <a:gd name="T93" fmla="*/ 0 h 31"/>
                  <a:gd name="T94" fmla="*/ 12 w 18"/>
                  <a:gd name="T95" fmla="*/ 0 h 31"/>
                  <a:gd name="T96" fmla="*/ 12 w 18"/>
                  <a:gd name="T97" fmla="*/ 0 h 31"/>
                  <a:gd name="T98" fmla="*/ 12 w 18"/>
                  <a:gd name="T9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8" h="31">
                    <a:moveTo>
                      <a:pt x="3" y="25"/>
                    </a:moveTo>
                    <a:cubicBezTo>
                      <a:pt x="2" y="27"/>
                      <a:pt x="1" y="29"/>
                      <a:pt x="0" y="31"/>
                    </a:cubicBezTo>
                    <a:cubicBezTo>
                      <a:pt x="0" y="30"/>
                      <a:pt x="2" y="28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moveTo>
                      <a:pt x="9" y="16"/>
                    </a:moveTo>
                    <a:cubicBezTo>
                      <a:pt x="8" y="17"/>
                      <a:pt x="8" y="18"/>
                      <a:pt x="7" y="19"/>
                    </a:cubicBezTo>
                    <a:cubicBezTo>
                      <a:pt x="7" y="19"/>
                      <a:pt x="7" y="19"/>
                      <a:pt x="6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19"/>
                      <a:pt x="8" y="17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moveTo>
                      <a:pt x="18" y="2"/>
                    </a:moveTo>
                    <a:cubicBezTo>
                      <a:pt x="18" y="2"/>
                      <a:pt x="18" y="2"/>
                      <a:pt x="17" y="2"/>
                    </a:cubicBezTo>
                    <a:cubicBezTo>
                      <a:pt x="17" y="3"/>
                      <a:pt x="16" y="3"/>
                      <a:pt x="17" y="3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8"/>
                      <a:pt x="15" y="8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2"/>
                      <a:pt x="18" y="2"/>
                      <a:pt x="18" y="2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4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6" y="3"/>
                    </a:cubicBezTo>
                    <a:cubicBezTo>
                      <a:pt x="16" y="3"/>
                      <a:pt x="17" y="2"/>
                      <a:pt x="17" y="2"/>
                    </a:cubicBezTo>
                    <a:cubicBezTo>
                      <a:pt x="18" y="2"/>
                      <a:pt x="18" y="2"/>
                      <a:pt x="17" y="2"/>
                    </a:cubicBezTo>
                    <a:cubicBezTo>
                      <a:pt x="17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1"/>
                      <a:pt x="12" y="1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5" name="Freeform 9528"/>
              <p:cNvSpPr>
                <a:spLocks noEditPoints="1"/>
              </p:cNvSpPr>
              <p:nvPr/>
            </p:nvSpPr>
            <p:spPr bwMode="auto">
              <a:xfrm>
                <a:off x="-278" y="3117"/>
                <a:ext cx="26" cy="38"/>
              </a:xfrm>
              <a:custGeom>
                <a:avLst/>
                <a:gdLst>
                  <a:gd name="T0" fmla="*/ 3 w 11"/>
                  <a:gd name="T1" fmla="*/ 11 h 16"/>
                  <a:gd name="T2" fmla="*/ 0 w 11"/>
                  <a:gd name="T3" fmla="*/ 16 h 16"/>
                  <a:gd name="T4" fmla="*/ 0 w 11"/>
                  <a:gd name="T5" fmla="*/ 16 h 16"/>
                  <a:gd name="T6" fmla="*/ 4 w 11"/>
                  <a:gd name="T7" fmla="*/ 11 h 16"/>
                  <a:gd name="T8" fmla="*/ 3 w 11"/>
                  <a:gd name="T9" fmla="*/ 11 h 16"/>
                  <a:gd name="T10" fmla="*/ 10 w 11"/>
                  <a:gd name="T11" fmla="*/ 0 h 16"/>
                  <a:gd name="T12" fmla="*/ 9 w 11"/>
                  <a:gd name="T13" fmla="*/ 1 h 16"/>
                  <a:gd name="T14" fmla="*/ 6 w 11"/>
                  <a:gd name="T15" fmla="*/ 7 h 16"/>
                  <a:gd name="T16" fmla="*/ 6 w 11"/>
                  <a:gd name="T17" fmla="*/ 7 h 16"/>
                  <a:gd name="T18" fmla="*/ 11 w 11"/>
                  <a:gd name="T19" fmla="*/ 0 h 16"/>
                  <a:gd name="T20" fmla="*/ 10 w 11"/>
                  <a:gd name="T2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16">
                    <a:moveTo>
                      <a:pt x="3" y="11"/>
                    </a:moveTo>
                    <a:cubicBezTo>
                      <a:pt x="2" y="13"/>
                      <a:pt x="1" y="15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5"/>
                      <a:pt x="2" y="13"/>
                      <a:pt x="4" y="11"/>
                    </a:cubicBezTo>
                    <a:cubicBezTo>
                      <a:pt x="3" y="11"/>
                      <a:pt x="3" y="11"/>
                      <a:pt x="3" y="11"/>
                    </a:cubicBezTo>
                    <a:moveTo>
                      <a:pt x="10" y="0"/>
                    </a:moveTo>
                    <a:cubicBezTo>
                      <a:pt x="9" y="1"/>
                      <a:pt x="9" y="1"/>
                      <a:pt x="9" y="1"/>
                    </a:cubicBezTo>
                    <a:cubicBezTo>
                      <a:pt x="8" y="3"/>
                      <a:pt x="7" y="5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8" y="5"/>
                      <a:pt x="9" y="2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6" name="Freeform 9529"/>
              <p:cNvSpPr>
                <a:spLocks noEditPoints="1"/>
              </p:cNvSpPr>
              <p:nvPr/>
            </p:nvSpPr>
            <p:spPr bwMode="auto">
              <a:xfrm>
                <a:off x="-349" y="3228"/>
                <a:ext cx="9" cy="17"/>
              </a:xfrm>
              <a:custGeom>
                <a:avLst/>
                <a:gdLst>
                  <a:gd name="T0" fmla="*/ 0 w 4"/>
                  <a:gd name="T1" fmla="*/ 7 h 7"/>
                  <a:gd name="T2" fmla="*/ 0 w 4"/>
                  <a:gd name="T3" fmla="*/ 7 h 7"/>
                  <a:gd name="T4" fmla="*/ 0 w 4"/>
                  <a:gd name="T5" fmla="*/ 7 h 7"/>
                  <a:gd name="T6" fmla="*/ 0 w 4"/>
                  <a:gd name="T7" fmla="*/ 7 h 7"/>
                  <a:gd name="T8" fmla="*/ 0 w 4"/>
                  <a:gd name="T9" fmla="*/ 7 h 7"/>
                  <a:gd name="T10" fmla="*/ 1 w 4"/>
                  <a:gd name="T11" fmla="*/ 6 h 7"/>
                  <a:gd name="T12" fmla="*/ 0 w 4"/>
                  <a:gd name="T13" fmla="*/ 6 h 7"/>
                  <a:gd name="T14" fmla="*/ 1 w 4"/>
                  <a:gd name="T15" fmla="*/ 6 h 7"/>
                  <a:gd name="T16" fmla="*/ 1 w 4"/>
                  <a:gd name="T17" fmla="*/ 6 h 7"/>
                  <a:gd name="T18" fmla="*/ 1 w 4"/>
                  <a:gd name="T19" fmla="*/ 6 h 7"/>
                  <a:gd name="T20" fmla="*/ 2 w 4"/>
                  <a:gd name="T21" fmla="*/ 4 h 7"/>
                  <a:gd name="T22" fmla="*/ 1 w 4"/>
                  <a:gd name="T23" fmla="*/ 5 h 7"/>
                  <a:gd name="T24" fmla="*/ 1 w 4"/>
                  <a:gd name="T25" fmla="*/ 5 h 7"/>
                  <a:gd name="T26" fmla="*/ 2 w 4"/>
                  <a:gd name="T27" fmla="*/ 5 h 7"/>
                  <a:gd name="T28" fmla="*/ 2 w 4"/>
                  <a:gd name="T29" fmla="*/ 4 h 7"/>
                  <a:gd name="T30" fmla="*/ 2 w 4"/>
                  <a:gd name="T31" fmla="*/ 4 h 7"/>
                  <a:gd name="T32" fmla="*/ 3 w 4"/>
                  <a:gd name="T33" fmla="*/ 1 h 7"/>
                  <a:gd name="T34" fmla="*/ 2 w 4"/>
                  <a:gd name="T35" fmla="*/ 3 h 7"/>
                  <a:gd name="T36" fmla="*/ 3 w 4"/>
                  <a:gd name="T37" fmla="*/ 3 h 7"/>
                  <a:gd name="T38" fmla="*/ 3 w 4"/>
                  <a:gd name="T39" fmla="*/ 1 h 7"/>
                  <a:gd name="T40" fmla="*/ 3 w 4"/>
                  <a:gd name="T41" fmla="*/ 1 h 7"/>
                  <a:gd name="T42" fmla="*/ 4 w 4"/>
                  <a:gd name="T43" fmla="*/ 0 h 7"/>
                  <a:gd name="T44" fmla="*/ 4 w 4"/>
                  <a:gd name="T45" fmla="*/ 0 h 7"/>
                  <a:gd name="T46" fmla="*/ 4 w 4"/>
                  <a:gd name="T47" fmla="*/ 0 h 7"/>
                  <a:gd name="T48" fmla="*/ 4 w 4"/>
                  <a:gd name="T4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2" y="4"/>
                    </a:moveTo>
                    <a:cubicBezTo>
                      <a:pt x="2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9" name="Freeform 9530"/>
              <p:cNvSpPr>
                <a:spLocks noEditPoints="1"/>
              </p:cNvSpPr>
              <p:nvPr/>
            </p:nvSpPr>
            <p:spPr bwMode="auto">
              <a:xfrm>
                <a:off x="-349" y="324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2" name="Freeform 9531"/>
              <p:cNvSpPr>
                <a:spLocks noEditPoints="1"/>
              </p:cNvSpPr>
              <p:nvPr/>
            </p:nvSpPr>
            <p:spPr bwMode="auto">
              <a:xfrm>
                <a:off x="-354" y="3247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0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2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2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3" name="Freeform 9532"/>
              <p:cNvSpPr>
                <a:spLocks/>
              </p:cNvSpPr>
              <p:nvPr/>
            </p:nvSpPr>
            <p:spPr bwMode="auto">
              <a:xfrm>
                <a:off x="-354" y="325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4" name="Freeform 9533"/>
              <p:cNvSpPr>
                <a:spLocks noEditPoints="1"/>
              </p:cNvSpPr>
              <p:nvPr/>
            </p:nvSpPr>
            <p:spPr bwMode="auto">
              <a:xfrm>
                <a:off x="-352" y="3228"/>
                <a:ext cx="12" cy="22"/>
              </a:xfrm>
              <a:custGeom>
                <a:avLst/>
                <a:gdLst>
                  <a:gd name="T0" fmla="*/ 0 w 5"/>
                  <a:gd name="T1" fmla="*/ 9 h 9"/>
                  <a:gd name="T2" fmla="*/ 0 w 5"/>
                  <a:gd name="T3" fmla="*/ 9 h 9"/>
                  <a:gd name="T4" fmla="*/ 0 w 5"/>
                  <a:gd name="T5" fmla="*/ 9 h 9"/>
                  <a:gd name="T6" fmla="*/ 0 w 5"/>
                  <a:gd name="T7" fmla="*/ 9 h 9"/>
                  <a:gd name="T8" fmla="*/ 0 w 5"/>
                  <a:gd name="T9" fmla="*/ 9 h 9"/>
                  <a:gd name="T10" fmla="*/ 1 w 5"/>
                  <a:gd name="T11" fmla="*/ 7 h 9"/>
                  <a:gd name="T12" fmla="*/ 1 w 5"/>
                  <a:gd name="T13" fmla="*/ 8 h 9"/>
                  <a:gd name="T14" fmla="*/ 1 w 5"/>
                  <a:gd name="T15" fmla="*/ 8 h 9"/>
                  <a:gd name="T16" fmla="*/ 1 w 5"/>
                  <a:gd name="T17" fmla="*/ 7 h 9"/>
                  <a:gd name="T18" fmla="*/ 1 w 5"/>
                  <a:gd name="T19" fmla="*/ 7 h 9"/>
                  <a:gd name="T20" fmla="*/ 3 w 5"/>
                  <a:gd name="T21" fmla="*/ 3 h 9"/>
                  <a:gd name="T22" fmla="*/ 3 w 5"/>
                  <a:gd name="T23" fmla="*/ 4 h 9"/>
                  <a:gd name="T24" fmla="*/ 3 w 5"/>
                  <a:gd name="T25" fmla="*/ 4 h 9"/>
                  <a:gd name="T26" fmla="*/ 4 w 5"/>
                  <a:gd name="T27" fmla="*/ 3 h 9"/>
                  <a:gd name="T28" fmla="*/ 3 w 5"/>
                  <a:gd name="T29" fmla="*/ 3 h 9"/>
                  <a:gd name="T30" fmla="*/ 5 w 5"/>
                  <a:gd name="T31" fmla="*/ 0 h 9"/>
                  <a:gd name="T32" fmla="*/ 4 w 5"/>
                  <a:gd name="T33" fmla="*/ 1 h 9"/>
                  <a:gd name="T34" fmla="*/ 4 w 5"/>
                  <a:gd name="T35" fmla="*/ 1 h 9"/>
                  <a:gd name="T36" fmla="*/ 5 w 5"/>
                  <a:gd name="T37" fmla="*/ 0 h 9"/>
                  <a:gd name="T38" fmla="*/ 5 w 5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9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1" y="7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5" name="Freeform 9534"/>
              <p:cNvSpPr>
                <a:spLocks noEditPoints="1"/>
              </p:cNvSpPr>
              <p:nvPr/>
            </p:nvSpPr>
            <p:spPr bwMode="auto">
              <a:xfrm>
                <a:off x="-548" y="3488"/>
                <a:ext cx="57" cy="94"/>
              </a:xfrm>
              <a:custGeom>
                <a:avLst/>
                <a:gdLst>
                  <a:gd name="T0" fmla="*/ 1 w 24"/>
                  <a:gd name="T1" fmla="*/ 40 h 40"/>
                  <a:gd name="T2" fmla="*/ 0 w 24"/>
                  <a:gd name="T3" fmla="*/ 40 h 40"/>
                  <a:gd name="T4" fmla="*/ 1 w 24"/>
                  <a:gd name="T5" fmla="*/ 40 h 40"/>
                  <a:gd name="T6" fmla="*/ 1 w 24"/>
                  <a:gd name="T7" fmla="*/ 40 h 40"/>
                  <a:gd name="T8" fmla="*/ 1 w 24"/>
                  <a:gd name="T9" fmla="*/ 40 h 40"/>
                  <a:gd name="T10" fmla="*/ 1 w 24"/>
                  <a:gd name="T11" fmla="*/ 40 h 40"/>
                  <a:gd name="T12" fmla="*/ 5 w 24"/>
                  <a:gd name="T13" fmla="*/ 33 h 40"/>
                  <a:gd name="T14" fmla="*/ 4 w 24"/>
                  <a:gd name="T15" fmla="*/ 35 h 40"/>
                  <a:gd name="T16" fmla="*/ 4 w 24"/>
                  <a:gd name="T17" fmla="*/ 35 h 40"/>
                  <a:gd name="T18" fmla="*/ 5 w 24"/>
                  <a:gd name="T19" fmla="*/ 33 h 40"/>
                  <a:gd name="T20" fmla="*/ 5 w 24"/>
                  <a:gd name="T21" fmla="*/ 33 h 40"/>
                  <a:gd name="T22" fmla="*/ 5 w 24"/>
                  <a:gd name="T23" fmla="*/ 32 h 40"/>
                  <a:gd name="T24" fmla="*/ 5 w 24"/>
                  <a:gd name="T25" fmla="*/ 33 h 40"/>
                  <a:gd name="T26" fmla="*/ 5 w 24"/>
                  <a:gd name="T27" fmla="*/ 33 h 40"/>
                  <a:gd name="T28" fmla="*/ 5 w 24"/>
                  <a:gd name="T29" fmla="*/ 32 h 40"/>
                  <a:gd name="T30" fmla="*/ 5 w 24"/>
                  <a:gd name="T31" fmla="*/ 32 h 40"/>
                  <a:gd name="T32" fmla="*/ 7 w 24"/>
                  <a:gd name="T33" fmla="*/ 30 h 40"/>
                  <a:gd name="T34" fmla="*/ 5 w 24"/>
                  <a:gd name="T35" fmla="*/ 32 h 40"/>
                  <a:gd name="T36" fmla="*/ 5 w 24"/>
                  <a:gd name="T37" fmla="*/ 32 h 40"/>
                  <a:gd name="T38" fmla="*/ 7 w 24"/>
                  <a:gd name="T39" fmla="*/ 30 h 40"/>
                  <a:gd name="T40" fmla="*/ 7 w 24"/>
                  <a:gd name="T41" fmla="*/ 30 h 40"/>
                  <a:gd name="T42" fmla="*/ 13 w 24"/>
                  <a:gd name="T43" fmla="*/ 19 h 40"/>
                  <a:gd name="T44" fmla="*/ 12 w 24"/>
                  <a:gd name="T45" fmla="*/ 21 h 40"/>
                  <a:gd name="T46" fmla="*/ 12 w 24"/>
                  <a:gd name="T47" fmla="*/ 21 h 40"/>
                  <a:gd name="T48" fmla="*/ 13 w 24"/>
                  <a:gd name="T49" fmla="*/ 19 h 40"/>
                  <a:gd name="T50" fmla="*/ 13 w 24"/>
                  <a:gd name="T51" fmla="*/ 19 h 40"/>
                  <a:gd name="T52" fmla="*/ 24 w 24"/>
                  <a:gd name="T53" fmla="*/ 0 h 40"/>
                  <a:gd name="T54" fmla="*/ 20 w 24"/>
                  <a:gd name="T55" fmla="*/ 7 h 40"/>
                  <a:gd name="T56" fmla="*/ 20 w 24"/>
                  <a:gd name="T57" fmla="*/ 7 h 40"/>
                  <a:gd name="T58" fmla="*/ 24 w 24"/>
                  <a:gd name="T59" fmla="*/ 0 h 40"/>
                  <a:gd name="T60" fmla="*/ 24 w 24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4" h="40">
                    <a:moveTo>
                      <a:pt x="1" y="40"/>
                    </a:moveTo>
                    <a:cubicBezTo>
                      <a:pt x="1" y="40"/>
                      <a:pt x="1" y="40"/>
                      <a:pt x="0" y="40"/>
                    </a:cubicBezTo>
                    <a:cubicBezTo>
                      <a:pt x="0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moveTo>
                      <a:pt x="5" y="33"/>
                    </a:moveTo>
                    <a:cubicBezTo>
                      <a:pt x="5" y="34"/>
                      <a:pt x="4" y="34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4"/>
                      <a:pt x="5" y="34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moveTo>
                      <a:pt x="5" y="32"/>
                    </a:moveTo>
                    <a:cubicBezTo>
                      <a:pt x="5" y="32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moveTo>
                      <a:pt x="7" y="30"/>
                    </a:moveTo>
                    <a:cubicBezTo>
                      <a:pt x="6" y="31"/>
                      <a:pt x="6" y="31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6" y="32"/>
                      <a:pt x="6" y="31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moveTo>
                      <a:pt x="13" y="19"/>
                    </a:moveTo>
                    <a:cubicBezTo>
                      <a:pt x="13" y="20"/>
                      <a:pt x="12" y="20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0"/>
                      <a:pt x="13" y="20"/>
                      <a:pt x="13" y="19"/>
                    </a:cubicBezTo>
                    <a:cubicBezTo>
                      <a:pt x="13" y="19"/>
                      <a:pt x="13" y="19"/>
                      <a:pt x="13" y="19"/>
                    </a:cubicBezTo>
                    <a:moveTo>
                      <a:pt x="24" y="0"/>
                    </a:moveTo>
                    <a:cubicBezTo>
                      <a:pt x="23" y="3"/>
                      <a:pt x="21" y="5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1" y="5"/>
                      <a:pt x="23" y="3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6" name="Freeform 9535"/>
              <p:cNvSpPr>
                <a:spLocks noEditPoints="1"/>
              </p:cNvSpPr>
              <p:nvPr/>
            </p:nvSpPr>
            <p:spPr bwMode="auto">
              <a:xfrm>
                <a:off x="-550" y="3483"/>
                <a:ext cx="64" cy="107"/>
              </a:xfrm>
              <a:custGeom>
                <a:avLst/>
                <a:gdLst>
                  <a:gd name="T0" fmla="*/ 1 w 27"/>
                  <a:gd name="T1" fmla="*/ 42 h 45"/>
                  <a:gd name="T2" fmla="*/ 0 w 27"/>
                  <a:gd name="T3" fmla="*/ 45 h 45"/>
                  <a:gd name="T4" fmla="*/ 2 w 27"/>
                  <a:gd name="T5" fmla="*/ 42 h 45"/>
                  <a:gd name="T6" fmla="*/ 1 w 27"/>
                  <a:gd name="T7" fmla="*/ 42 h 45"/>
                  <a:gd name="T8" fmla="*/ 5 w 27"/>
                  <a:gd name="T9" fmla="*/ 37 h 45"/>
                  <a:gd name="T10" fmla="*/ 2 w 27"/>
                  <a:gd name="T11" fmla="*/ 42 h 45"/>
                  <a:gd name="T12" fmla="*/ 2 w 27"/>
                  <a:gd name="T13" fmla="*/ 42 h 45"/>
                  <a:gd name="T14" fmla="*/ 5 w 27"/>
                  <a:gd name="T15" fmla="*/ 37 h 45"/>
                  <a:gd name="T16" fmla="*/ 5 w 27"/>
                  <a:gd name="T17" fmla="*/ 37 h 45"/>
                  <a:gd name="T18" fmla="*/ 6 w 27"/>
                  <a:gd name="T19" fmla="*/ 35 h 45"/>
                  <a:gd name="T20" fmla="*/ 6 w 27"/>
                  <a:gd name="T21" fmla="*/ 35 h 45"/>
                  <a:gd name="T22" fmla="*/ 6 w 27"/>
                  <a:gd name="T23" fmla="*/ 35 h 45"/>
                  <a:gd name="T24" fmla="*/ 6 w 27"/>
                  <a:gd name="T25" fmla="*/ 35 h 45"/>
                  <a:gd name="T26" fmla="*/ 6 w 27"/>
                  <a:gd name="T27" fmla="*/ 35 h 45"/>
                  <a:gd name="T28" fmla="*/ 6 w 27"/>
                  <a:gd name="T29" fmla="*/ 34 h 45"/>
                  <a:gd name="T30" fmla="*/ 6 w 27"/>
                  <a:gd name="T31" fmla="*/ 34 h 45"/>
                  <a:gd name="T32" fmla="*/ 6 w 27"/>
                  <a:gd name="T33" fmla="*/ 34 h 45"/>
                  <a:gd name="T34" fmla="*/ 6 w 27"/>
                  <a:gd name="T35" fmla="*/ 34 h 45"/>
                  <a:gd name="T36" fmla="*/ 6 w 27"/>
                  <a:gd name="T37" fmla="*/ 34 h 45"/>
                  <a:gd name="T38" fmla="*/ 13 w 27"/>
                  <a:gd name="T39" fmla="*/ 23 h 45"/>
                  <a:gd name="T40" fmla="*/ 8 w 27"/>
                  <a:gd name="T41" fmla="*/ 32 h 45"/>
                  <a:gd name="T42" fmla="*/ 8 w 27"/>
                  <a:gd name="T43" fmla="*/ 32 h 45"/>
                  <a:gd name="T44" fmla="*/ 13 w 27"/>
                  <a:gd name="T45" fmla="*/ 23 h 45"/>
                  <a:gd name="T46" fmla="*/ 13 w 27"/>
                  <a:gd name="T47" fmla="*/ 23 h 45"/>
                  <a:gd name="T48" fmla="*/ 21 w 27"/>
                  <a:gd name="T49" fmla="*/ 9 h 45"/>
                  <a:gd name="T50" fmla="*/ 14 w 27"/>
                  <a:gd name="T51" fmla="*/ 21 h 45"/>
                  <a:gd name="T52" fmla="*/ 14 w 27"/>
                  <a:gd name="T53" fmla="*/ 21 h 45"/>
                  <a:gd name="T54" fmla="*/ 21 w 27"/>
                  <a:gd name="T55" fmla="*/ 9 h 45"/>
                  <a:gd name="T56" fmla="*/ 21 w 27"/>
                  <a:gd name="T57" fmla="*/ 9 h 45"/>
                  <a:gd name="T58" fmla="*/ 27 w 27"/>
                  <a:gd name="T59" fmla="*/ 0 h 45"/>
                  <a:gd name="T60" fmla="*/ 26 w 27"/>
                  <a:gd name="T61" fmla="*/ 1 h 45"/>
                  <a:gd name="T62" fmla="*/ 25 w 27"/>
                  <a:gd name="T63" fmla="*/ 2 h 45"/>
                  <a:gd name="T64" fmla="*/ 25 w 27"/>
                  <a:gd name="T65" fmla="*/ 2 h 45"/>
                  <a:gd name="T66" fmla="*/ 27 w 27"/>
                  <a:gd name="T6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" h="45">
                    <a:moveTo>
                      <a:pt x="1" y="42"/>
                    </a:moveTo>
                    <a:cubicBezTo>
                      <a:pt x="1" y="43"/>
                      <a:pt x="0" y="44"/>
                      <a:pt x="0" y="45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2" y="42"/>
                      <a:pt x="1" y="42"/>
                      <a:pt x="1" y="42"/>
                    </a:cubicBezTo>
                    <a:moveTo>
                      <a:pt x="5" y="37"/>
                    </a:moveTo>
                    <a:cubicBezTo>
                      <a:pt x="4" y="38"/>
                      <a:pt x="3" y="40"/>
                      <a:pt x="2" y="42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3" y="40"/>
                      <a:pt x="4" y="38"/>
                      <a:pt x="5" y="37"/>
                    </a:cubicBezTo>
                    <a:cubicBezTo>
                      <a:pt x="5" y="37"/>
                      <a:pt x="5" y="37"/>
                      <a:pt x="5" y="37"/>
                    </a:cubicBezTo>
                    <a:moveTo>
                      <a:pt x="6" y="35"/>
                    </a:move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moveTo>
                      <a:pt x="6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moveTo>
                      <a:pt x="13" y="23"/>
                    </a:moveTo>
                    <a:cubicBezTo>
                      <a:pt x="11" y="26"/>
                      <a:pt x="9" y="29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29"/>
                      <a:pt x="11" y="26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moveTo>
                      <a:pt x="21" y="9"/>
                    </a:moveTo>
                    <a:cubicBezTo>
                      <a:pt x="19" y="13"/>
                      <a:pt x="16" y="17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7"/>
                      <a:pt x="19" y="13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moveTo>
                      <a:pt x="27" y="0"/>
                    </a:moveTo>
                    <a:cubicBezTo>
                      <a:pt x="26" y="0"/>
                      <a:pt x="26" y="1"/>
                      <a:pt x="26" y="1"/>
                    </a:cubicBezTo>
                    <a:cubicBezTo>
                      <a:pt x="26" y="1"/>
                      <a:pt x="26" y="2"/>
                      <a:pt x="25" y="2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6" y="2"/>
                      <a:pt x="26" y="1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7" name="Freeform 9536"/>
              <p:cNvSpPr>
                <a:spLocks noEditPoints="1"/>
              </p:cNvSpPr>
              <p:nvPr/>
            </p:nvSpPr>
            <p:spPr bwMode="auto">
              <a:xfrm>
                <a:off x="-611" y="3663"/>
                <a:ext cx="18" cy="30"/>
              </a:xfrm>
              <a:custGeom>
                <a:avLst/>
                <a:gdLst>
                  <a:gd name="T0" fmla="*/ 1 w 8"/>
                  <a:gd name="T1" fmla="*/ 11 h 13"/>
                  <a:gd name="T2" fmla="*/ 0 w 8"/>
                  <a:gd name="T3" fmla="*/ 13 h 13"/>
                  <a:gd name="T4" fmla="*/ 1 w 8"/>
                  <a:gd name="T5" fmla="*/ 11 h 13"/>
                  <a:gd name="T6" fmla="*/ 1 w 8"/>
                  <a:gd name="T7" fmla="*/ 11 h 13"/>
                  <a:gd name="T8" fmla="*/ 7 w 8"/>
                  <a:gd name="T9" fmla="*/ 1 h 13"/>
                  <a:gd name="T10" fmla="*/ 3 w 8"/>
                  <a:gd name="T11" fmla="*/ 8 h 13"/>
                  <a:gd name="T12" fmla="*/ 3 w 8"/>
                  <a:gd name="T13" fmla="*/ 8 h 13"/>
                  <a:gd name="T14" fmla="*/ 7 w 8"/>
                  <a:gd name="T15" fmla="*/ 1 h 13"/>
                  <a:gd name="T16" fmla="*/ 7 w 8"/>
                  <a:gd name="T17" fmla="*/ 1 h 13"/>
                  <a:gd name="T18" fmla="*/ 8 w 8"/>
                  <a:gd name="T19" fmla="*/ 0 h 13"/>
                  <a:gd name="T20" fmla="*/ 7 w 8"/>
                  <a:gd name="T21" fmla="*/ 1 h 13"/>
                  <a:gd name="T22" fmla="*/ 7 w 8"/>
                  <a:gd name="T23" fmla="*/ 1 h 13"/>
                  <a:gd name="T24" fmla="*/ 8 w 8"/>
                  <a:gd name="T25" fmla="*/ 0 h 13"/>
                  <a:gd name="T26" fmla="*/ 8 w 8"/>
                  <a:gd name="T2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3">
                    <a:moveTo>
                      <a:pt x="1" y="11"/>
                    </a:moveTo>
                    <a:cubicBezTo>
                      <a:pt x="1" y="12"/>
                      <a:pt x="0" y="12"/>
                      <a:pt x="0" y="13"/>
                    </a:cubicBezTo>
                    <a:cubicBezTo>
                      <a:pt x="0" y="12"/>
                      <a:pt x="1" y="12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7" y="1"/>
                    </a:moveTo>
                    <a:cubicBezTo>
                      <a:pt x="6" y="3"/>
                      <a:pt x="4" y="6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6"/>
                      <a:pt x="6" y="3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8" y="0"/>
                    </a:moveTo>
                    <a:cubicBezTo>
                      <a:pt x="8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8" name="Freeform 9537"/>
              <p:cNvSpPr>
                <a:spLocks noEditPoints="1"/>
              </p:cNvSpPr>
              <p:nvPr/>
            </p:nvSpPr>
            <p:spPr bwMode="auto">
              <a:xfrm>
                <a:off x="-609" y="3660"/>
                <a:ext cx="16" cy="29"/>
              </a:xfrm>
              <a:custGeom>
                <a:avLst/>
                <a:gdLst>
                  <a:gd name="T0" fmla="*/ 2 w 7"/>
                  <a:gd name="T1" fmla="*/ 9 h 12"/>
                  <a:gd name="T2" fmla="*/ 0 w 7"/>
                  <a:gd name="T3" fmla="*/ 12 h 12"/>
                  <a:gd name="T4" fmla="*/ 0 w 7"/>
                  <a:gd name="T5" fmla="*/ 12 h 12"/>
                  <a:gd name="T6" fmla="*/ 2 w 7"/>
                  <a:gd name="T7" fmla="*/ 9 h 12"/>
                  <a:gd name="T8" fmla="*/ 2 w 7"/>
                  <a:gd name="T9" fmla="*/ 9 h 12"/>
                  <a:gd name="T10" fmla="*/ 6 w 7"/>
                  <a:gd name="T11" fmla="*/ 2 h 12"/>
                  <a:gd name="T12" fmla="*/ 6 w 7"/>
                  <a:gd name="T13" fmla="*/ 2 h 12"/>
                  <a:gd name="T14" fmla="*/ 6 w 7"/>
                  <a:gd name="T15" fmla="*/ 2 h 12"/>
                  <a:gd name="T16" fmla="*/ 6 w 7"/>
                  <a:gd name="T17" fmla="*/ 2 h 12"/>
                  <a:gd name="T18" fmla="*/ 6 w 7"/>
                  <a:gd name="T19" fmla="*/ 2 h 12"/>
                  <a:gd name="T20" fmla="*/ 6 w 7"/>
                  <a:gd name="T21" fmla="*/ 2 h 12"/>
                  <a:gd name="T22" fmla="*/ 7 w 7"/>
                  <a:gd name="T23" fmla="*/ 0 h 12"/>
                  <a:gd name="T24" fmla="*/ 7 w 7"/>
                  <a:gd name="T25" fmla="*/ 1 h 12"/>
                  <a:gd name="T26" fmla="*/ 7 w 7"/>
                  <a:gd name="T27" fmla="*/ 1 h 12"/>
                  <a:gd name="T28" fmla="*/ 7 w 7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2">
                    <a:moveTo>
                      <a:pt x="2" y="9"/>
                    </a:moveTo>
                    <a:cubicBezTo>
                      <a:pt x="1" y="10"/>
                      <a:pt x="1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1"/>
                      <a:pt x="1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9" name="Freeform 9538"/>
              <p:cNvSpPr>
                <a:spLocks noEditPoints="1"/>
              </p:cNvSpPr>
              <p:nvPr/>
            </p:nvSpPr>
            <p:spPr bwMode="auto">
              <a:xfrm>
                <a:off x="-739" y="3693"/>
                <a:ext cx="135" cy="239"/>
              </a:xfrm>
              <a:custGeom>
                <a:avLst/>
                <a:gdLst>
                  <a:gd name="T0" fmla="*/ 2 w 57"/>
                  <a:gd name="T1" fmla="*/ 101 h 101"/>
                  <a:gd name="T2" fmla="*/ 9 w 57"/>
                  <a:gd name="T3" fmla="*/ 97 h 101"/>
                  <a:gd name="T4" fmla="*/ 1 w 57"/>
                  <a:gd name="T5" fmla="*/ 95 h 101"/>
                  <a:gd name="T6" fmla="*/ 10 w 57"/>
                  <a:gd name="T7" fmla="*/ 94 h 101"/>
                  <a:gd name="T8" fmla="*/ 12 w 57"/>
                  <a:gd name="T9" fmla="*/ 93 h 101"/>
                  <a:gd name="T10" fmla="*/ 16 w 57"/>
                  <a:gd name="T11" fmla="*/ 85 h 101"/>
                  <a:gd name="T12" fmla="*/ 17 w 57"/>
                  <a:gd name="T13" fmla="*/ 85 h 101"/>
                  <a:gd name="T14" fmla="*/ 5 w 57"/>
                  <a:gd name="T15" fmla="*/ 84 h 101"/>
                  <a:gd name="T16" fmla="*/ 1 w 57"/>
                  <a:gd name="T17" fmla="*/ 95 h 101"/>
                  <a:gd name="T18" fmla="*/ 5 w 57"/>
                  <a:gd name="T19" fmla="*/ 84 h 101"/>
                  <a:gd name="T20" fmla="*/ 6 w 57"/>
                  <a:gd name="T21" fmla="*/ 84 h 101"/>
                  <a:gd name="T22" fmla="*/ 8 w 57"/>
                  <a:gd name="T23" fmla="*/ 80 h 101"/>
                  <a:gd name="T24" fmla="*/ 16 w 57"/>
                  <a:gd name="T25" fmla="*/ 85 h 101"/>
                  <a:gd name="T26" fmla="*/ 22 w 57"/>
                  <a:gd name="T27" fmla="*/ 76 h 101"/>
                  <a:gd name="T28" fmla="*/ 23 w 57"/>
                  <a:gd name="T29" fmla="*/ 75 h 101"/>
                  <a:gd name="T30" fmla="*/ 12 w 57"/>
                  <a:gd name="T31" fmla="*/ 71 h 101"/>
                  <a:gd name="T32" fmla="*/ 13 w 57"/>
                  <a:gd name="T33" fmla="*/ 72 h 101"/>
                  <a:gd name="T34" fmla="*/ 13 w 57"/>
                  <a:gd name="T35" fmla="*/ 71 h 101"/>
                  <a:gd name="T36" fmla="*/ 15 w 57"/>
                  <a:gd name="T37" fmla="*/ 67 h 101"/>
                  <a:gd name="T38" fmla="*/ 24 w 57"/>
                  <a:gd name="T39" fmla="*/ 73 h 101"/>
                  <a:gd name="T40" fmla="*/ 19 w 57"/>
                  <a:gd name="T41" fmla="*/ 59 h 101"/>
                  <a:gd name="T42" fmla="*/ 17 w 57"/>
                  <a:gd name="T43" fmla="*/ 64 h 101"/>
                  <a:gd name="T44" fmla="*/ 32 w 57"/>
                  <a:gd name="T45" fmla="*/ 59 h 101"/>
                  <a:gd name="T46" fmla="*/ 33 w 57"/>
                  <a:gd name="T47" fmla="*/ 59 h 101"/>
                  <a:gd name="T48" fmla="*/ 32 w 57"/>
                  <a:gd name="T49" fmla="*/ 58 h 101"/>
                  <a:gd name="T50" fmla="*/ 35 w 57"/>
                  <a:gd name="T51" fmla="*/ 55 h 101"/>
                  <a:gd name="T52" fmla="*/ 20 w 57"/>
                  <a:gd name="T53" fmla="*/ 59 h 101"/>
                  <a:gd name="T54" fmla="*/ 38 w 57"/>
                  <a:gd name="T55" fmla="*/ 50 h 101"/>
                  <a:gd name="T56" fmla="*/ 38 w 57"/>
                  <a:gd name="T57" fmla="*/ 50 h 101"/>
                  <a:gd name="T58" fmla="*/ 25 w 57"/>
                  <a:gd name="T59" fmla="*/ 49 h 101"/>
                  <a:gd name="T60" fmla="*/ 25 w 57"/>
                  <a:gd name="T61" fmla="*/ 50 h 101"/>
                  <a:gd name="T62" fmla="*/ 39 w 57"/>
                  <a:gd name="T63" fmla="*/ 49 h 101"/>
                  <a:gd name="T64" fmla="*/ 41 w 57"/>
                  <a:gd name="T65" fmla="*/ 45 h 101"/>
                  <a:gd name="T66" fmla="*/ 26 w 57"/>
                  <a:gd name="T67" fmla="*/ 48 h 101"/>
                  <a:gd name="T68" fmla="*/ 43 w 57"/>
                  <a:gd name="T69" fmla="*/ 42 h 101"/>
                  <a:gd name="T70" fmla="*/ 43 w 57"/>
                  <a:gd name="T71" fmla="*/ 42 h 101"/>
                  <a:gd name="T72" fmla="*/ 29 w 57"/>
                  <a:gd name="T73" fmla="*/ 42 h 101"/>
                  <a:gd name="T74" fmla="*/ 31 w 57"/>
                  <a:gd name="T75" fmla="*/ 39 h 101"/>
                  <a:gd name="T76" fmla="*/ 45 w 57"/>
                  <a:gd name="T77" fmla="*/ 39 h 101"/>
                  <a:gd name="T78" fmla="*/ 33 w 57"/>
                  <a:gd name="T79" fmla="*/ 36 h 101"/>
                  <a:gd name="T80" fmla="*/ 33 w 57"/>
                  <a:gd name="T81" fmla="*/ 36 h 101"/>
                  <a:gd name="T82" fmla="*/ 46 w 57"/>
                  <a:gd name="T83" fmla="*/ 36 h 101"/>
                  <a:gd name="T84" fmla="*/ 46 w 57"/>
                  <a:gd name="T85" fmla="*/ 36 h 101"/>
                  <a:gd name="T86" fmla="*/ 35 w 57"/>
                  <a:gd name="T87" fmla="*/ 33 h 101"/>
                  <a:gd name="T88" fmla="*/ 36 w 57"/>
                  <a:gd name="T89" fmla="*/ 30 h 101"/>
                  <a:gd name="T90" fmla="*/ 36 w 57"/>
                  <a:gd name="T91" fmla="*/ 30 h 101"/>
                  <a:gd name="T92" fmla="*/ 49 w 57"/>
                  <a:gd name="T93" fmla="*/ 32 h 101"/>
                  <a:gd name="T94" fmla="*/ 53 w 57"/>
                  <a:gd name="T95" fmla="*/ 25 h 101"/>
                  <a:gd name="T96" fmla="*/ 53 w 57"/>
                  <a:gd name="T97" fmla="*/ 24 h 101"/>
                  <a:gd name="T98" fmla="*/ 43 w 57"/>
                  <a:gd name="T99" fmla="*/ 19 h 101"/>
                  <a:gd name="T100" fmla="*/ 39 w 57"/>
                  <a:gd name="T101" fmla="*/ 26 h 101"/>
                  <a:gd name="T102" fmla="*/ 57 w 57"/>
                  <a:gd name="T103" fmla="*/ 17 h 101"/>
                  <a:gd name="T104" fmla="*/ 57 w 57"/>
                  <a:gd name="T105" fmla="*/ 17 h 101"/>
                  <a:gd name="T106" fmla="*/ 44 w 57"/>
                  <a:gd name="T107" fmla="*/ 16 h 101"/>
                  <a:gd name="T108" fmla="*/ 47 w 57"/>
                  <a:gd name="T109" fmla="*/ 11 h 101"/>
                  <a:gd name="T110" fmla="*/ 50 w 57"/>
                  <a:gd name="T11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7" h="101">
                    <a:moveTo>
                      <a:pt x="0" y="95"/>
                    </a:moveTo>
                    <a:cubicBezTo>
                      <a:pt x="0" y="96"/>
                      <a:pt x="0" y="97"/>
                      <a:pt x="0" y="99"/>
                    </a:cubicBezTo>
                    <a:cubicBezTo>
                      <a:pt x="0" y="101"/>
                      <a:pt x="1" y="101"/>
                      <a:pt x="2" y="101"/>
                    </a:cubicBezTo>
                    <a:cubicBezTo>
                      <a:pt x="3" y="101"/>
                      <a:pt x="4" y="101"/>
                      <a:pt x="5" y="101"/>
                    </a:cubicBezTo>
                    <a:cubicBezTo>
                      <a:pt x="6" y="100"/>
                      <a:pt x="6" y="99"/>
                      <a:pt x="7" y="99"/>
                    </a:cubicBezTo>
                    <a:cubicBezTo>
                      <a:pt x="8" y="98"/>
                      <a:pt x="8" y="97"/>
                      <a:pt x="9" y="97"/>
                    </a:cubicBezTo>
                    <a:cubicBezTo>
                      <a:pt x="8" y="96"/>
                      <a:pt x="8" y="96"/>
                      <a:pt x="8" y="96"/>
                    </a:cubicBezTo>
                    <a:cubicBezTo>
                      <a:pt x="7" y="98"/>
                      <a:pt x="6" y="99"/>
                      <a:pt x="2" y="101"/>
                    </a:cubicBezTo>
                    <a:cubicBezTo>
                      <a:pt x="1" y="98"/>
                      <a:pt x="1" y="97"/>
                      <a:pt x="1" y="95"/>
                    </a:cubicBezTo>
                    <a:cubicBezTo>
                      <a:pt x="0" y="95"/>
                      <a:pt x="0" y="95"/>
                      <a:pt x="0" y="95"/>
                    </a:cubicBezTo>
                    <a:moveTo>
                      <a:pt x="14" y="87"/>
                    </a:moveTo>
                    <a:cubicBezTo>
                      <a:pt x="13" y="89"/>
                      <a:pt x="11" y="92"/>
                      <a:pt x="10" y="94"/>
                    </a:cubicBezTo>
                    <a:cubicBezTo>
                      <a:pt x="9" y="95"/>
                      <a:pt x="8" y="96"/>
                      <a:pt x="8" y="96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10" y="95"/>
                      <a:pt x="11" y="94"/>
                      <a:pt x="12" y="93"/>
                    </a:cubicBezTo>
                    <a:cubicBezTo>
                      <a:pt x="13" y="91"/>
                      <a:pt x="14" y="89"/>
                      <a:pt x="15" y="87"/>
                    </a:cubicBezTo>
                    <a:cubicBezTo>
                      <a:pt x="15" y="87"/>
                      <a:pt x="15" y="87"/>
                      <a:pt x="14" y="87"/>
                    </a:cubicBezTo>
                    <a:moveTo>
                      <a:pt x="16" y="85"/>
                    </a:moveTo>
                    <a:cubicBezTo>
                      <a:pt x="15" y="85"/>
                      <a:pt x="15" y="86"/>
                      <a:pt x="15" y="87"/>
                    </a:cubicBezTo>
                    <a:cubicBezTo>
                      <a:pt x="15" y="87"/>
                      <a:pt x="15" y="87"/>
                      <a:pt x="15" y="87"/>
                    </a:cubicBezTo>
                    <a:cubicBezTo>
                      <a:pt x="16" y="86"/>
                      <a:pt x="16" y="86"/>
                      <a:pt x="17" y="85"/>
                    </a:cubicBezTo>
                    <a:cubicBezTo>
                      <a:pt x="16" y="85"/>
                      <a:pt x="16" y="85"/>
                      <a:pt x="16" y="85"/>
                    </a:cubicBezTo>
                    <a:cubicBezTo>
                      <a:pt x="16" y="85"/>
                      <a:pt x="16" y="85"/>
                      <a:pt x="16" y="85"/>
                    </a:cubicBezTo>
                    <a:moveTo>
                      <a:pt x="5" y="84"/>
                    </a:moveTo>
                    <a:cubicBezTo>
                      <a:pt x="4" y="87"/>
                      <a:pt x="2" y="90"/>
                      <a:pt x="1" y="94"/>
                    </a:cubicBezTo>
                    <a:cubicBezTo>
                      <a:pt x="1" y="95"/>
                      <a:pt x="0" y="95"/>
                      <a:pt x="0" y="95"/>
                    </a:cubicBezTo>
                    <a:cubicBezTo>
                      <a:pt x="1" y="95"/>
                      <a:pt x="1" y="95"/>
                      <a:pt x="1" y="95"/>
                    </a:cubicBezTo>
                    <a:cubicBezTo>
                      <a:pt x="1" y="93"/>
                      <a:pt x="3" y="93"/>
                      <a:pt x="3" y="91"/>
                    </a:cubicBezTo>
                    <a:cubicBezTo>
                      <a:pt x="4" y="89"/>
                      <a:pt x="5" y="86"/>
                      <a:pt x="6" y="84"/>
                    </a:cubicBezTo>
                    <a:cubicBezTo>
                      <a:pt x="6" y="84"/>
                      <a:pt x="6" y="84"/>
                      <a:pt x="5" y="84"/>
                    </a:cubicBezTo>
                    <a:moveTo>
                      <a:pt x="8" y="80"/>
                    </a:moveTo>
                    <a:cubicBezTo>
                      <a:pt x="7" y="80"/>
                      <a:pt x="7" y="81"/>
                      <a:pt x="7" y="82"/>
                    </a:cubicBezTo>
                    <a:cubicBezTo>
                      <a:pt x="6" y="83"/>
                      <a:pt x="6" y="83"/>
                      <a:pt x="6" y="84"/>
                    </a:cubicBezTo>
                    <a:cubicBezTo>
                      <a:pt x="6" y="84"/>
                      <a:pt x="6" y="84"/>
                      <a:pt x="6" y="84"/>
                    </a:cubicBezTo>
                    <a:cubicBezTo>
                      <a:pt x="7" y="83"/>
                      <a:pt x="8" y="81"/>
                      <a:pt x="8" y="80"/>
                    </a:cubicBezTo>
                    <a:cubicBezTo>
                      <a:pt x="8" y="80"/>
                      <a:pt x="8" y="80"/>
                      <a:pt x="8" y="80"/>
                    </a:cubicBezTo>
                    <a:moveTo>
                      <a:pt x="22" y="76"/>
                    </a:moveTo>
                    <a:cubicBezTo>
                      <a:pt x="21" y="77"/>
                      <a:pt x="20" y="78"/>
                      <a:pt x="19" y="80"/>
                    </a:cubicBezTo>
                    <a:cubicBezTo>
                      <a:pt x="18" y="82"/>
                      <a:pt x="17" y="83"/>
                      <a:pt x="16" y="85"/>
                    </a:cubicBezTo>
                    <a:cubicBezTo>
                      <a:pt x="17" y="85"/>
                      <a:pt x="17" y="85"/>
                      <a:pt x="17" y="85"/>
                    </a:cubicBezTo>
                    <a:cubicBezTo>
                      <a:pt x="19" y="82"/>
                      <a:pt x="21" y="79"/>
                      <a:pt x="23" y="76"/>
                    </a:cubicBezTo>
                    <a:cubicBezTo>
                      <a:pt x="22" y="76"/>
                      <a:pt x="22" y="76"/>
                      <a:pt x="22" y="76"/>
                    </a:cubicBezTo>
                    <a:moveTo>
                      <a:pt x="23" y="73"/>
                    </a:moveTo>
                    <a:cubicBezTo>
                      <a:pt x="23" y="74"/>
                      <a:pt x="23" y="74"/>
                      <a:pt x="22" y="75"/>
                    </a:cubicBezTo>
                    <a:cubicBezTo>
                      <a:pt x="22" y="75"/>
                      <a:pt x="23" y="75"/>
                      <a:pt x="23" y="75"/>
                    </a:cubicBezTo>
                    <a:cubicBezTo>
                      <a:pt x="23" y="75"/>
                      <a:pt x="24" y="74"/>
                      <a:pt x="24" y="73"/>
                    </a:cubicBezTo>
                    <a:cubicBezTo>
                      <a:pt x="23" y="73"/>
                      <a:pt x="23" y="73"/>
                      <a:pt x="23" y="73"/>
                    </a:cubicBezTo>
                    <a:moveTo>
                      <a:pt x="12" y="71"/>
                    </a:moveTo>
                    <a:cubicBezTo>
                      <a:pt x="11" y="74"/>
                      <a:pt x="9" y="77"/>
                      <a:pt x="8" y="80"/>
                    </a:cubicBezTo>
                    <a:cubicBezTo>
                      <a:pt x="9" y="80"/>
                      <a:pt x="9" y="80"/>
                      <a:pt x="9" y="80"/>
                    </a:cubicBezTo>
                    <a:cubicBezTo>
                      <a:pt x="10" y="77"/>
                      <a:pt x="11" y="74"/>
                      <a:pt x="13" y="72"/>
                    </a:cubicBezTo>
                    <a:cubicBezTo>
                      <a:pt x="12" y="71"/>
                      <a:pt x="12" y="71"/>
                      <a:pt x="12" y="71"/>
                    </a:cubicBezTo>
                    <a:moveTo>
                      <a:pt x="15" y="67"/>
                    </a:moveTo>
                    <a:cubicBezTo>
                      <a:pt x="14" y="69"/>
                      <a:pt x="13" y="70"/>
                      <a:pt x="13" y="71"/>
                    </a:cubicBezTo>
                    <a:cubicBezTo>
                      <a:pt x="13" y="71"/>
                      <a:pt x="13" y="71"/>
                      <a:pt x="13" y="71"/>
                    </a:cubicBezTo>
                    <a:cubicBezTo>
                      <a:pt x="14" y="70"/>
                      <a:pt x="15" y="69"/>
                      <a:pt x="15" y="68"/>
                    </a:cubicBezTo>
                    <a:cubicBezTo>
                      <a:pt x="15" y="67"/>
                      <a:pt x="15" y="67"/>
                      <a:pt x="15" y="67"/>
                    </a:cubicBezTo>
                    <a:moveTo>
                      <a:pt x="29" y="64"/>
                    </a:moveTo>
                    <a:cubicBezTo>
                      <a:pt x="27" y="67"/>
                      <a:pt x="25" y="70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6" y="70"/>
                      <a:pt x="28" y="67"/>
                      <a:pt x="30" y="64"/>
                    </a:cubicBezTo>
                    <a:cubicBezTo>
                      <a:pt x="29" y="64"/>
                      <a:pt x="29" y="64"/>
                      <a:pt x="29" y="64"/>
                    </a:cubicBezTo>
                    <a:moveTo>
                      <a:pt x="19" y="59"/>
                    </a:moveTo>
                    <a:cubicBezTo>
                      <a:pt x="18" y="62"/>
                      <a:pt x="16" y="64"/>
                      <a:pt x="15" y="67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16" y="66"/>
                      <a:pt x="17" y="65"/>
                      <a:pt x="17" y="64"/>
                    </a:cubicBezTo>
                    <a:cubicBezTo>
                      <a:pt x="18" y="62"/>
                      <a:pt x="19" y="61"/>
                      <a:pt x="20" y="60"/>
                    </a:cubicBezTo>
                    <a:cubicBezTo>
                      <a:pt x="19" y="60"/>
                      <a:pt x="19" y="59"/>
                      <a:pt x="19" y="59"/>
                    </a:cubicBezTo>
                    <a:moveTo>
                      <a:pt x="32" y="59"/>
                    </a:moveTo>
                    <a:cubicBezTo>
                      <a:pt x="31" y="60"/>
                      <a:pt x="30" y="62"/>
                      <a:pt x="29" y="63"/>
                    </a:cubicBezTo>
                    <a:cubicBezTo>
                      <a:pt x="30" y="63"/>
                      <a:pt x="30" y="63"/>
                      <a:pt x="30" y="64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2" y="59"/>
                      <a:pt x="32" y="59"/>
                      <a:pt x="32" y="59"/>
                    </a:cubicBezTo>
                    <a:moveTo>
                      <a:pt x="35" y="55"/>
                    </a:moveTo>
                    <a:cubicBezTo>
                      <a:pt x="34" y="56"/>
                      <a:pt x="33" y="57"/>
                      <a:pt x="32" y="58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5"/>
                      <a:pt x="35" y="55"/>
                      <a:pt x="35" y="55"/>
                    </a:cubicBezTo>
                    <a:moveTo>
                      <a:pt x="22" y="53"/>
                    </a:moveTo>
                    <a:cubicBezTo>
                      <a:pt x="21" y="55"/>
                      <a:pt x="21" y="57"/>
                      <a:pt x="20" y="58"/>
                    </a:cubicBezTo>
                    <a:cubicBezTo>
                      <a:pt x="20" y="59"/>
                      <a:pt x="20" y="59"/>
                      <a:pt x="20" y="59"/>
                    </a:cubicBezTo>
                    <a:cubicBezTo>
                      <a:pt x="21" y="57"/>
                      <a:pt x="22" y="55"/>
                      <a:pt x="23" y="54"/>
                    </a:cubicBezTo>
                    <a:cubicBezTo>
                      <a:pt x="23" y="54"/>
                      <a:pt x="23" y="53"/>
                      <a:pt x="22" y="53"/>
                    </a:cubicBezTo>
                    <a:moveTo>
                      <a:pt x="38" y="50"/>
                    </a:moveTo>
                    <a:cubicBezTo>
                      <a:pt x="37" y="51"/>
                      <a:pt x="37" y="52"/>
                      <a:pt x="36" y="53"/>
                    </a:cubicBezTo>
                    <a:cubicBezTo>
                      <a:pt x="36" y="53"/>
                      <a:pt x="36" y="53"/>
                      <a:pt x="36" y="53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0"/>
                    </a:cubicBezTo>
                    <a:moveTo>
                      <a:pt x="25" y="49"/>
                    </a:move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50"/>
                      <a:pt x="23" y="52"/>
                      <a:pt x="23" y="53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4" y="52"/>
                      <a:pt x="25" y="51"/>
                      <a:pt x="25" y="50"/>
                    </a:cubicBezTo>
                    <a:cubicBezTo>
                      <a:pt x="25" y="50"/>
                      <a:pt x="25" y="49"/>
                      <a:pt x="25" y="49"/>
                    </a:cubicBezTo>
                    <a:moveTo>
                      <a:pt x="41" y="45"/>
                    </a:moveTo>
                    <a:cubicBezTo>
                      <a:pt x="40" y="46"/>
                      <a:pt x="39" y="47"/>
                      <a:pt x="39" y="49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1" y="45"/>
                      <a:pt x="41" y="45"/>
                      <a:pt x="41" y="45"/>
                    </a:cubicBezTo>
                    <a:moveTo>
                      <a:pt x="28" y="44"/>
                    </a:moveTo>
                    <a:cubicBezTo>
                      <a:pt x="27" y="45"/>
                      <a:pt x="27" y="46"/>
                      <a:pt x="26" y="48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7" y="47"/>
                      <a:pt x="28" y="45"/>
                      <a:pt x="28" y="44"/>
                    </a:cubicBezTo>
                    <a:cubicBezTo>
                      <a:pt x="28" y="44"/>
                      <a:pt x="28" y="44"/>
                      <a:pt x="28" y="44"/>
                    </a:cubicBezTo>
                    <a:moveTo>
                      <a:pt x="43" y="42"/>
                    </a:move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moveTo>
                      <a:pt x="31" y="39"/>
                    </a:moveTo>
                    <a:cubicBezTo>
                      <a:pt x="30" y="40"/>
                      <a:pt x="29" y="41"/>
                      <a:pt x="29" y="42"/>
                    </a:cubicBezTo>
                    <a:cubicBezTo>
                      <a:pt x="29" y="43"/>
                      <a:pt x="29" y="43"/>
                      <a:pt x="29" y="43"/>
                    </a:cubicBezTo>
                    <a:cubicBezTo>
                      <a:pt x="30" y="42"/>
                      <a:pt x="30" y="41"/>
                      <a:pt x="31" y="39"/>
                    </a:cubicBezTo>
                    <a:cubicBezTo>
                      <a:pt x="31" y="39"/>
                      <a:pt x="31" y="39"/>
                      <a:pt x="31" y="39"/>
                    </a:cubicBezTo>
                    <a:moveTo>
                      <a:pt x="46" y="37"/>
                    </a:moveTo>
                    <a:cubicBezTo>
                      <a:pt x="45" y="38"/>
                      <a:pt x="45" y="38"/>
                      <a:pt x="45" y="39"/>
                    </a:cubicBezTo>
                    <a:cubicBezTo>
                      <a:pt x="45" y="39"/>
                      <a:pt x="45" y="39"/>
                      <a:pt x="45" y="39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6" y="37"/>
                      <a:pt x="46" y="37"/>
                    </a:cubicBezTo>
                    <a:moveTo>
                      <a:pt x="33" y="36"/>
                    </a:moveTo>
                    <a:cubicBezTo>
                      <a:pt x="33" y="36"/>
                      <a:pt x="32" y="36"/>
                      <a:pt x="32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3" y="36"/>
                      <a:pt x="33" y="36"/>
                    </a:cubicBezTo>
                    <a:moveTo>
                      <a:pt x="46" y="36"/>
                    </a:moveTo>
                    <a:cubicBezTo>
                      <a:pt x="46" y="36"/>
                      <a:pt x="46" y="36"/>
                      <a:pt x="46" y="36"/>
                    </a:cubicBezTo>
                    <a:cubicBezTo>
                      <a:pt x="46" y="36"/>
                      <a:pt x="46" y="36"/>
                      <a:pt x="46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6"/>
                      <a:pt x="46" y="36"/>
                      <a:pt x="46" y="36"/>
                    </a:cubicBezTo>
                    <a:moveTo>
                      <a:pt x="35" y="31"/>
                    </a:moveTo>
                    <a:cubicBezTo>
                      <a:pt x="35" y="32"/>
                      <a:pt x="35" y="32"/>
                      <a:pt x="35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2"/>
                      <a:pt x="35" y="32"/>
                      <a:pt x="36" y="32"/>
                    </a:cubicBezTo>
                    <a:cubicBezTo>
                      <a:pt x="35" y="31"/>
                      <a:pt x="35" y="31"/>
                      <a:pt x="35" y="31"/>
                    </a:cubicBezTo>
                    <a:moveTo>
                      <a:pt x="36" y="30"/>
                    </a:moveTo>
                    <a:cubicBezTo>
                      <a:pt x="36" y="30"/>
                      <a:pt x="36" y="31"/>
                      <a:pt x="36" y="31"/>
                    </a:cubicBezTo>
                    <a:cubicBezTo>
                      <a:pt x="36" y="31"/>
                      <a:pt x="36" y="31"/>
                      <a:pt x="36" y="31"/>
                    </a:cubicBezTo>
                    <a:cubicBezTo>
                      <a:pt x="36" y="31"/>
                      <a:pt x="36" y="31"/>
                      <a:pt x="36" y="30"/>
                    </a:cubicBezTo>
                    <a:cubicBezTo>
                      <a:pt x="36" y="30"/>
                      <a:pt x="36" y="30"/>
                      <a:pt x="36" y="30"/>
                    </a:cubicBezTo>
                    <a:moveTo>
                      <a:pt x="53" y="25"/>
                    </a:moveTo>
                    <a:cubicBezTo>
                      <a:pt x="51" y="28"/>
                      <a:pt x="50" y="30"/>
                      <a:pt x="49" y="32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4"/>
                    </a:move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moveTo>
                      <a:pt x="43" y="19"/>
                    </a:moveTo>
                    <a:cubicBezTo>
                      <a:pt x="43" y="19"/>
                      <a:pt x="42" y="19"/>
                      <a:pt x="42" y="19"/>
                    </a:cubicBezTo>
                    <a:cubicBezTo>
                      <a:pt x="41" y="21"/>
                      <a:pt x="40" y="23"/>
                      <a:pt x="38" y="26"/>
                    </a:cubicBezTo>
                    <a:cubicBezTo>
                      <a:pt x="39" y="26"/>
                      <a:pt x="39" y="26"/>
                      <a:pt x="39" y="26"/>
                    </a:cubicBezTo>
                    <a:cubicBezTo>
                      <a:pt x="40" y="24"/>
                      <a:pt x="41" y="21"/>
                      <a:pt x="43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57" y="17"/>
                    </a:moveTo>
                    <a:cubicBezTo>
                      <a:pt x="56" y="19"/>
                      <a:pt x="56" y="20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7" y="17"/>
                      <a:pt x="57" y="17"/>
                      <a:pt x="57" y="17"/>
                    </a:cubicBezTo>
                    <a:cubicBezTo>
                      <a:pt x="57" y="17"/>
                      <a:pt x="57" y="17"/>
                      <a:pt x="57" y="17"/>
                    </a:cubicBezTo>
                    <a:moveTo>
                      <a:pt x="47" y="11"/>
                    </a:moveTo>
                    <a:cubicBezTo>
                      <a:pt x="46" y="13"/>
                      <a:pt x="45" y="14"/>
                      <a:pt x="44" y="16"/>
                    </a:cubicBezTo>
                    <a:cubicBezTo>
                      <a:pt x="44" y="16"/>
                      <a:pt x="44" y="16"/>
                      <a:pt x="45" y="16"/>
                    </a:cubicBezTo>
                    <a:cubicBezTo>
                      <a:pt x="45" y="14"/>
                      <a:pt x="46" y="13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moveTo>
                      <a:pt x="54" y="0"/>
                    </a:moveTo>
                    <a:cubicBezTo>
                      <a:pt x="53" y="2"/>
                      <a:pt x="51" y="5"/>
                      <a:pt x="50" y="7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51" y="4"/>
                      <a:pt x="53" y="2"/>
                      <a:pt x="5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0" name="Freeform 9539"/>
              <p:cNvSpPr>
                <a:spLocks noEditPoints="1"/>
              </p:cNvSpPr>
              <p:nvPr/>
            </p:nvSpPr>
            <p:spPr bwMode="auto">
              <a:xfrm>
                <a:off x="-739" y="3710"/>
                <a:ext cx="139" cy="212"/>
              </a:xfrm>
              <a:custGeom>
                <a:avLst/>
                <a:gdLst>
                  <a:gd name="T0" fmla="*/ 9 w 59"/>
                  <a:gd name="T1" fmla="*/ 90 h 90"/>
                  <a:gd name="T2" fmla="*/ 0 w 59"/>
                  <a:gd name="T3" fmla="*/ 88 h 90"/>
                  <a:gd name="T4" fmla="*/ 1 w 59"/>
                  <a:gd name="T5" fmla="*/ 88 h 90"/>
                  <a:gd name="T6" fmla="*/ 14 w 59"/>
                  <a:gd name="T7" fmla="*/ 80 h 90"/>
                  <a:gd name="T8" fmla="*/ 15 w 59"/>
                  <a:gd name="T9" fmla="*/ 80 h 90"/>
                  <a:gd name="T10" fmla="*/ 16 w 59"/>
                  <a:gd name="T11" fmla="*/ 78 h 90"/>
                  <a:gd name="T12" fmla="*/ 16 w 59"/>
                  <a:gd name="T13" fmla="*/ 78 h 90"/>
                  <a:gd name="T14" fmla="*/ 6 w 59"/>
                  <a:gd name="T15" fmla="*/ 77 h 90"/>
                  <a:gd name="T16" fmla="*/ 8 w 59"/>
                  <a:gd name="T17" fmla="*/ 73 h 90"/>
                  <a:gd name="T18" fmla="*/ 9 w 59"/>
                  <a:gd name="T19" fmla="*/ 73 h 90"/>
                  <a:gd name="T20" fmla="*/ 22 w 59"/>
                  <a:gd name="T21" fmla="*/ 69 h 90"/>
                  <a:gd name="T22" fmla="*/ 22 w 59"/>
                  <a:gd name="T23" fmla="*/ 68 h 90"/>
                  <a:gd name="T24" fmla="*/ 24 w 59"/>
                  <a:gd name="T25" fmla="*/ 66 h 90"/>
                  <a:gd name="T26" fmla="*/ 13 w 59"/>
                  <a:gd name="T27" fmla="*/ 64 h 90"/>
                  <a:gd name="T28" fmla="*/ 13 w 59"/>
                  <a:gd name="T29" fmla="*/ 64 h 90"/>
                  <a:gd name="T30" fmla="*/ 15 w 59"/>
                  <a:gd name="T31" fmla="*/ 60 h 90"/>
                  <a:gd name="T32" fmla="*/ 15 w 59"/>
                  <a:gd name="T33" fmla="*/ 60 h 90"/>
                  <a:gd name="T34" fmla="*/ 30 w 59"/>
                  <a:gd name="T35" fmla="*/ 57 h 90"/>
                  <a:gd name="T36" fmla="*/ 29 w 59"/>
                  <a:gd name="T37" fmla="*/ 56 h 90"/>
                  <a:gd name="T38" fmla="*/ 20 w 59"/>
                  <a:gd name="T39" fmla="*/ 53 h 90"/>
                  <a:gd name="T40" fmla="*/ 32 w 59"/>
                  <a:gd name="T41" fmla="*/ 51 h 90"/>
                  <a:gd name="T42" fmla="*/ 33 w 59"/>
                  <a:gd name="T43" fmla="*/ 52 h 90"/>
                  <a:gd name="T44" fmla="*/ 35 w 59"/>
                  <a:gd name="T45" fmla="*/ 48 h 90"/>
                  <a:gd name="T46" fmla="*/ 36 w 59"/>
                  <a:gd name="T47" fmla="*/ 46 h 90"/>
                  <a:gd name="T48" fmla="*/ 23 w 59"/>
                  <a:gd name="T49" fmla="*/ 47 h 90"/>
                  <a:gd name="T50" fmla="*/ 39 w 59"/>
                  <a:gd name="T51" fmla="*/ 42 h 90"/>
                  <a:gd name="T52" fmla="*/ 39 w 59"/>
                  <a:gd name="T53" fmla="*/ 42 h 90"/>
                  <a:gd name="T54" fmla="*/ 25 w 59"/>
                  <a:gd name="T55" fmla="*/ 42 h 90"/>
                  <a:gd name="T56" fmla="*/ 26 w 59"/>
                  <a:gd name="T57" fmla="*/ 41 h 90"/>
                  <a:gd name="T58" fmla="*/ 28 w 59"/>
                  <a:gd name="T59" fmla="*/ 37 h 90"/>
                  <a:gd name="T60" fmla="*/ 43 w 59"/>
                  <a:gd name="T61" fmla="*/ 35 h 90"/>
                  <a:gd name="T62" fmla="*/ 43 w 59"/>
                  <a:gd name="T63" fmla="*/ 35 h 90"/>
                  <a:gd name="T64" fmla="*/ 43 w 59"/>
                  <a:gd name="T65" fmla="*/ 35 h 90"/>
                  <a:gd name="T66" fmla="*/ 45 w 59"/>
                  <a:gd name="T67" fmla="*/ 32 h 90"/>
                  <a:gd name="T68" fmla="*/ 31 w 59"/>
                  <a:gd name="T69" fmla="*/ 32 h 90"/>
                  <a:gd name="T70" fmla="*/ 46 w 59"/>
                  <a:gd name="T71" fmla="*/ 29 h 90"/>
                  <a:gd name="T72" fmla="*/ 46 w 59"/>
                  <a:gd name="T73" fmla="*/ 29 h 90"/>
                  <a:gd name="T74" fmla="*/ 33 w 59"/>
                  <a:gd name="T75" fmla="*/ 29 h 90"/>
                  <a:gd name="T76" fmla="*/ 35 w 59"/>
                  <a:gd name="T77" fmla="*/ 25 h 90"/>
                  <a:gd name="T78" fmla="*/ 47 w 59"/>
                  <a:gd name="T79" fmla="*/ 29 h 90"/>
                  <a:gd name="T80" fmla="*/ 36 w 59"/>
                  <a:gd name="T81" fmla="*/ 24 h 90"/>
                  <a:gd name="T82" fmla="*/ 36 w 59"/>
                  <a:gd name="T83" fmla="*/ 24 h 90"/>
                  <a:gd name="T84" fmla="*/ 36 w 59"/>
                  <a:gd name="T85" fmla="*/ 23 h 90"/>
                  <a:gd name="T86" fmla="*/ 38 w 59"/>
                  <a:gd name="T87" fmla="*/ 19 h 90"/>
                  <a:gd name="T88" fmla="*/ 53 w 59"/>
                  <a:gd name="T89" fmla="*/ 18 h 90"/>
                  <a:gd name="T90" fmla="*/ 55 w 59"/>
                  <a:gd name="T91" fmla="*/ 15 h 90"/>
                  <a:gd name="T92" fmla="*/ 55 w 59"/>
                  <a:gd name="T93" fmla="*/ 15 h 90"/>
                  <a:gd name="T94" fmla="*/ 43 w 59"/>
                  <a:gd name="T95" fmla="*/ 12 h 90"/>
                  <a:gd name="T96" fmla="*/ 44 w 59"/>
                  <a:gd name="T97" fmla="*/ 9 h 90"/>
                  <a:gd name="T98" fmla="*/ 57 w 59"/>
                  <a:gd name="T99" fmla="*/ 10 h 90"/>
                  <a:gd name="T100" fmla="*/ 47 w 59"/>
                  <a:gd name="T101" fmla="*/ 4 h 90"/>
                  <a:gd name="T102" fmla="*/ 50 w 59"/>
                  <a:gd name="T103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9" h="90">
                    <a:moveTo>
                      <a:pt x="8" y="89"/>
                    </a:moveTo>
                    <a:cubicBezTo>
                      <a:pt x="8" y="89"/>
                      <a:pt x="8" y="89"/>
                      <a:pt x="8" y="89"/>
                    </a:cubicBezTo>
                    <a:cubicBezTo>
                      <a:pt x="9" y="90"/>
                      <a:pt x="9" y="90"/>
                      <a:pt x="9" y="90"/>
                    </a:cubicBezTo>
                    <a:cubicBezTo>
                      <a:pt x="9" y="90"/>
                      <a:pt x="9" y="90"/>
                      <a:pt x="9" y="90"/>
                    </a:cubicBezTo>
                    <a:cubicBezTo>
                      <a:pt x="8" y="89"/>
                      <a:pt x="8" y="89"/>
                      <a:pt x="8" y="89"/>
                    </a:cubicBezTo>
                    <a:moveTo>
                      <a:pt x="0" y="88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0" y="88"/>
                      <a:pt x="0" y="88"/>
                      <a:pt x="0" y="88"/>
                    </a:cubicBezTo>
                    <a:moveTo>
                      <a:pt x="15" y="80"/>
                    </a:moveTo>
                    <a:cubicBezTo>
                      <a:pt x="15" y="80"/>
                      <a:pt x="14" y="80"/>
                      <a:pt x="14" y="80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15" y="80"/>
                      <a:pt x="15" y="80"/>
                      <a:pt x="15" y="80"/>
                    </a:cubicBezTo>
                    <a:moveTo>
                      <a:pt x="16" y="78"/>
                    </a:move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6" y="78"/>
                      <a:pt x="16" y="78"/>
                      <a:pt x="16" y="78"/>
                    </a:cubicBezTo>
                    <a:moveTo>
                      <a:pt x="6" y="77"/>
                    </a:moveTo>
                    <a:cubicBezTo>
                      <a:pt x="6" y="77"/>
                      <a:pt x="5" y="77"/>
                      <a:pt x="5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6" y="77"/>
                      <a:pt x="6" y="77"/>
                      <a:pt x="6" y="77"/>
                    </a:cubicBezTo>
                    <a:moveTo>
                      <a:pt x="8" y="73"/>
                    </a:moveTo>
                    <a:cubicBezTo>
                      <a:pt x="8" y="73"/>
                      <a:pt x="8" y="73"/>
                      <a:pt x="8" y="73"/>
                    </a:cubicBezTo>
                    <a:cubicBezTo>
                      <a:pt x="8" y="73"/>
                      <a:pt x="8" y="73"/>
                      <a:pt x="8" y="73"/>
                    </a:cubicBezTo>
                    <a:cubicBezTo>
                      <a:pt x="8" y="73"/>
                      <a:pt x="9" y="73"/>
                      <a:pt x="9" y="73"/>
                    </a:cubicBezTo>
                    <a:cubicBezTo>
                      <a:pt x="8" y="73"/>
                      <a:pt x="8" y="73"/>
                      <a:pt x="8" y="73"/>
                    </a:cubicBezTo>
                    <a:moveTo>
                      <a:pt x="22" y="68"/>
                    </a:moveTo>
                    <a:cubicBezTo>
                      <a:pt x="22" y="68"/>
                      <a:pt x="22" y="68"/>
                      <a:pt x="22" y="69"/>
                    </a:cubicBezTo>
                    <a:cubicBezTo>
                      <a:pt x="23" y="69"/>
                      <a:pt x="23" y="69"/>
                      <a:pt x="23" y="69"/>
                    </a:cubicBezTo>
                    <a:cubicBezTo>
                      <a:pt x="23" y="69"/>
                      <a:pt x="23" y="69"/>
                      <a:pt x="23" y="68"/>
                    </a:cubicBezTo>
                    <a:cubicBezTo>
                      <a:pt x="23" y="68"/>
                      <a:pt x="22" y="68"/>
                      <a:pt x="22" y="68"/>
                    </a:cubicBezTo>
                    <a:moveTo>
                      <a:pt x="24" y="66"/>
                    </a:moveTo>
                    <a:cubicBezTo>
                      <a:pt x="24" y="66"/>
                      <a:pt x="24" y="66"/>
                      <a:pt x="23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66"/>
                      <a:pt x="24" y="66"/>
                      <a:pt x="24" y="66"/>
                    </a:cubicBezTo>
                    <a:moveTo>
                      <a:pt x="13" y="64"/>
                    </a:moveTo>
                    <a:cubicBezTo>
                      <a:pt x="12" y="64"/>
                      <a:pt x="12" y="64"/>
                      <a:pt x="12" y="64"/>
                    </a:cubicBezTo>
                    <a:cubicBezTo>
                      <a:pt x="13" y="65"/>
                      <a:pt x="13" y="65"/>
                      <a:pt x="13" y="65"/>
                    </a:cubicBezTo>
                    <a:cubicBezTo>
                      <a:pt x="13" y="65"/>
                      <a:pt x="13" y="64"/>
                      <a:pt x="13" y="64"/>
                    </a:cubicBezTo>
                    <a:cubicBezTo>
                      <a:pt x="13" y="64"/>
                      <a:pt x="13" y="64"/>
                      <a:pt x="13" y="64"/>
                    </a:cubicBezTo>
                    <a:moveTo>
                      <a:pt x="15" y="60"/>
                    </a:move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5" y="61"/>
                      <a:pt x="15" y="60"/>
                      <a:pt x="15" y="60"/>
                    </a:cubicBezTo>
                    <a:cubicBezTo>
                      <a:pt x="15" y="60"/>
                      <a:pt x="15" y="60"/>
                      <a:pt x="15" y="60"/>
                    </a:cubicBezTo>
                    <a:moveTo>
                      <a:pt x="29" y="56"/>
                    </a:moveTo>
                    <a:cubicBezTo>
                      <a:pt x="29" y="57"/>
                      <a:pt x="29" y="57"/>
                      <a:pt x="29" y="57"/>
                    </a:cubicBezTo>
                    <a:cubicBezTo>
                      <a:pt x="29" y="57"/>
                      <a:pt x="29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6"/>
                      <a:pt x="30" y="56"/>
                      <a:pt x="29" y="56"/>
                    </a:cubicBezTo>
                    <a:moveTo>
                      <a:pt x="20" y="51"/>
                    </a:move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3"/>
                      <a:pt x="20" y="53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1"/>
                      <a:pt x="20" y="51"/>
                      <a:pt x="20" y="51"/>
                    </a:cubicBezTo>
                    <a:moveTo>
                      <a:pt x="32" y="51"/>
                    </a:moveTo>
                    <a:cubicBezTo>
                      <a:pt x="32" y="52"/>
                      <a:pt x="32" y="52"/>
                      <a:pt x="32" y="52"/>
                    </a:cubicBezTo>
                    <a:cubicBezTo>
                      <a:pt x="32" y="52"/>
                      <a:pt x="32" y="52"/>
                      <a:pt x="33" y="52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33" y="52"/>
                      <a:pt x="33" y="52"/>
                      <a:pt x="32" y="51"/>
                    </a:cubicBezTo>
                    <a:moveTo>
                      <a:pt x="36" y="46"/>
                    </a:moveTo>
                    <a:cubicBezTo>
                      <a:pt x="36" y="46"/>
                      <a:pt x="35" y="47"/>
                      <a:pt x="35" y="48"/>
                    </a:cubicBezTo>
                    <a:cubicBezTo>
                      <a:pt x="35" y="48"/>
                      <a:pt x="35" y="48"/>
                      <a:pt x="35" y="48"/>
                    </a:cubicBezTo>
                    <a:cubicBezTo>
                      <a:pt x="36" y="46"/>
                      <a:pt x="36" y="46"/>
                      <a:pt x="36" y="46"/>
                    </a:cubicBezTo>
                    <a:cubicBezTo>
                      <a:pt x="36" y="46"/>
                      <a:pt x="36" y="46"/>
                      <a:pt x="36" y="46"/>
                    </a:cubicBezTo>
                    <a:moveTo>
                      <a:pt x="23" y="46"/>
                    </a:moveTo>
                    <a:cubicBezTo>
                      <a:pt x="23" y="46"/>
                      <a:pt x="23" y="46"/>
                      <a:pt x="22" y="46"/>
                    </a:cubicBezTo>
                    <a:cubicBezTo>
                      <a:pt x="23" y="46"/>
                      <a:pt x="23" y="47"/>
                      <a:pt x="23" y="47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23" y="46"/>
                      <a:pt x="23" y="46"/>
                      <a:pt x="23" y="46"/>
                    </a:cubicBezTo>
                    <a:moveTo>
                      <a:pt x="39" y="42"/>
                    </a:moveTo>
                    <a:cubicBezTo>
                      <a:pt x="38" y="42"/>
                      <a:pt x="38" y="42"/>
                      <a:pt x="38" y="43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moveTo>
                      <a:pt x="26" y="41"/>
                    </a:moveTo>
                    <a:cubicBezTo>
                      <a:pt x="25" y="41"/>
                      <a:pt x="25" y="42"/>
                      <a:pt x="25" y="42"/>
                    </a:cubicBezTo>
                    <a:cubicBezTo>
                      <a:pt x="25" y="42"/>
                      <a:pt x="25" y="43"/>
                      <a:pt x="25" y="43"/>
                    </a:cubicBezTo>
                    <a:cubicBezTo>
                      <a:pt x="26" y="42"/>
                      <a:pt x="26" y="41"/>
                      <a:pt x="26" y="41"/>
                    </a:cubicBezTo>
                    <a:cubicBezTo>
                      <a:pt x="26" y="41"/>
                      <a:pt x="26" y="41"/>
                      <a:pt x="26" y="41"/>
                    </a:cubicBezTo>
                    <a:moveTo>
                      <a:pt x="29" y="35"/>
                    </a:moveTo>
                    <a:cubicBezTo>
                      <a:pt x="28" y="36"/>
                      <a:pt x="28" y="36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9" y="36"/>
                      <a:pt x="29" y="36"/>
                    </a:cubicBezTo>
                    <a:cubicBezTo>
                      <a:pt x="29" y="35"/>
                      <a:pt x="29" y="35"/>
                      <a:pt x="29" y="35"/>
                    </a:cubicBezTo>
                    <a:moveTo>
                      <a:pt x="43" y="35"/>
                    </a:moveTo>
                    <a:cubicBezTo>
                      <a:pt x="42" y="36"/>
                      <a:pt x="41" y="37"/>
                      <a:pt x="41" y="38"/>
                    </a:cubicBezTo>
                    <a:cubicBezTo>
                      <a:pt x="41" y="38"/>
                      <a:pt x="41" y="38"/>
                      <a:pt x="41" y="38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3" y="35"/>
                      <a:pt x="43" y="35"/>
                    </a:cubicBezTo>
                    <a:moveTo>
                      <a:pt x="45" y="32"/>
                    </a:moveTo>
                    <a:cubicBezTo>
                      <a:pt x="44" y="33"/>
                      <a:pt x="43" y="34"/>
                      <a:pt x="43" y="35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2"/>
                      <a:pt x="45" y="32"/>
                    </a:cubicBezTo>
                    <a:moveTo>
                      <a:pt x="32" y="29"/>
                    </a:moveTo>
                    <a:cubicBezTo>
                      <a:pt x="32" y="30"/>
                      <a:pt x="31" y="31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1"/>
                      <a:pt x="32" y="30"/>
                      <a:pt x="33" y="29"/>
                    </a:cubicBezTo>
                    <a:cubicBezTo>
                      <a:pt x="33" y="29"/>
                      <a:pt x="33" y="29"/>
                      <a:pt x="32" y="29"/>
                    </a:cubicBezTo>
                    <a:moveTo>
                      <a:pt x="46" y="29"/>
                    </a:move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moveTo>
                      <a:pt x="35" y="25"/>
                    </a:moveTo>
                    <a:cubicBezTo>
                      <a:pt x="34" y="26"/>
                      <a:pt x="33" y="28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4" y="28"/>
                      <a:pt x="34" y="27"/>
                      <a:pt x="35" y="26"/>
                    </a:cubicBezTo>
                    <a:cubicBezTo>
                      <a:pt x="35" y="26"/>
                      <a:pt x="35" y="26"/>
                      <a:pt x="35" y="25"/>
                    </a:cubicBezTo>
                    <a:moveTo>
                      <a:pt x="49" y="25"/>
                    </a:moveTo>
                    <a:cubicBezTo>
                      <a:pt x="48" y="26"/>
                      <a:pt x="47" y="27"/>
                      <a:pt x="46" y="29"/>
                    </a:cubicBezTo>
                    <a:cubicBezTo>
                      <a:pt x="46" y="29"/>
                      <a:pt x="47" y="29"/>
                      <a:pt x="47" y="29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49" y="25"/>
                      <a:pt x="49" y="25"/>
                      <a:pt x="49" y="25"/>
                    </a:cubicBezTo>
                    <a:moveTo>
                      <a:pt x="36" y="24"/>
                    </a:moveTo>
                    <a:cubicBezTo>
                      <a:pt x="35" y="24"/>
                      <a:pt x="35" y="24"/>
                      <a:pt x="35" y="24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4"/>
                      <a:pt x="36" y="24"/>
                      <a:pt x="36" y="24"/>
                    </a:cubicBezTo>
                    <a:moveTo>
                      <a:pt x="38" y="19"/>
                    </a:moveTo>
                    <a:cubicBezTo>
                      <a:pt x="38" y="20"/>
                      <a:pt x="37" y="22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7" y="22"/>
                      <a:pt x="38" y="20"/>
                      <a:pt x="39" y="19"/>
                    </a:cubicBezTo>
                    <a:cubicBezTo>
                      <a:pt x="39" y="19"/>
                      <a:pt x="39" y="19"/>
                      <a:pt x="38" y="19"/>
                    </a:cubicBezTo>
                    <a:moveTo>
                      <a:pt x="53" y="17"/>
                    </a:move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moveTo>
                      <a:pt x="55" y="15"/>
                    </a:moveTo>
                    <a:cubicBezTo>
                      <a:pt x="54" y="16"/>
                      <a:pt x="54" y="16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5" y="15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5" y="15"/>
                    </a:cubicBezTo>
                    <a:moveTo>
                      <a:pt x="44" y="9"/>
                    </a:moveTo>
                    <a:cubicBezTo>
                      <a:pt x="44" y="10"/>
                      <a:pt x="43" y="11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1"/>
                      <a:pt x="44" y="10"/>
                      <a:pt x="45" y="9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59" y="8"/>
                    </a:moveTo>
                    <a:cubicBezTo>
                      <a:pt x="58" y="9"/>
                      <a:pt x="58" y="10"/>
                      <a:pt x="57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9" y="8"/>
                      <a:pt x="59" y="8"/>
                      <a:pt x="59" y="8"/>
                    </a:cubicBezTo>
                    <a:moveTo>
                      <a:pt x="50" y="0"/>
                    </a:moveTo>
                    <a:cubicBezTo>
                      <a:pt x="49" y="1"/>
                      <a:pt x="48" y="3"/>
                      <a:pt x="47" y="4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8" y="3"/>
                      <a:pt x="49" y="1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1" name="Freeform 9540"/>
              <p:cNvSpPr>
                <a:spLocks noEditPoints="1"/>
              </p:cNvSpPr>
              <p:nvPr/>
            </p:nvSpPr>
            <p:spPr bwMode="auto">
              <a:xfrm>
                <a:off x="-401" y="3103"/>
                <a:ext cx="75" cy="116"/>
              </a:xfrm>
              <a:custGeom>
                <a:avLst/>
                <a:gdLst>
                  <a:gd name="T0" fmla="*/ 0 w 32"/>
                  <a:gd name="T1" fmla="*/ 47 h 49"/>
                  <a:gd name="T2" fmla="*/ 3 w 32"/>
                  <a:gd name="T3" fmla="*/ 48 h 49"/>
                  <a:gd name="T4" fmla="*/ 1 w 32"/>
                  <a:gd name="T5" fmla="*/ 46 h 49"/>
                  <a:gd name="T6" fmla="*/ 3 w 32"/>
                  <a:gd name="T7" fmla="*/ 47 h 49"/>
                  <a:gd name="T8" fmla="*/ 1 w 32"/>
                  <a:gd name="T9" fmla="*/ 46 h 49"/>
                  <a:gd name="T10" fmla="*/ 2 w 32"/>
                  <a:gd name="T11" fmla="*/ 45 h 49"/>
                  <a:gd name="T12" fmla="*/ 6 w 32"/>
                  <a:gd name="T13" fmla="*/ 42 h 49"/>
                  <a:gd name="T14" fmla="*/ 7 w 32"/>
                  <a:gd name="T15" fmla="*/ 41 h 49"/>
                  <a:gd name="T16" fmla="*/ 8 w 32"/>
                  <a:gd name="T17" fmla="*/ 42 h 49"/>
                  <a:gd name="T18" fmla="*/ 7 w 32"/>
                  <a:gd name="T19" fmla="*/ 41 h 49"/>
                  <a:gd name="T20" fmla="*/ 8 w 32"/>
                  <a:gd name="T21" fmla="*/ 40 h 49"/>
                  <a:gd name="T22" fmla="*/ 8 w 32"/>
                  <a:gd name="T23" fmla="*/ 40 h 49"/>
                  <a:gd name="T24" fmla="*/ 5 w 32"/>
                  <a:gd name="T25" fmla="*/ 40 h 49"/>
                  <a:gd name="T26" fmla="*/ 7 w 32"/>
                  <a:gd name="T27" fmla="*/ 41 h 49"/>
                  <a:gd name="T28" fmla="*/ 8 w 32"/>
                  <a:gd name="T29" fmla="*/ 39 h 49"/>
                  <a:gd name="T30" fmla="*/ 9 w 32"/>
                  <a:gd name="T31" fmla="*/ 40 h 49"/>
                  <a:gd name="T32" fmla="*/ 8 w 32"/>
                  <a:gd name="T33" fmla="*/ 39 h 49"/>
                  <a:gd name="T34" fmla="*/ 6 w 32"/>
                  <a:gd name="T35" fmla="*/ 39 h 49"/>
                  <a:gd name="T36" fmla="*/ 7 w 32"/>
                  <a:gd name="T37" fmla="*/ 40 h 49"/>
                  <a:gd name="T38" fmla="*/ 6 w 32"/>
                  <a:gd name="T39" fmla="*/ 39 h 49"/>
                  <a:gd name="T40" fmla="*/ 6 w 32"/>
                  <a:gd name="T41" fmla="*/ 39 h 49"/>
                  <a:gd name="T42" fmla="*/ 8 w 32"/>
                  <a:gd name="T43" fmla="*/ 39 h 49"/>
                  <a:gd name="T44" fmla="*/ 14 w 32"/>
                  <a:gd name="T45" fmla="*/ 29 h 49"/>
                  <a:gd name="T46" fmla="*/ 10 w 32"/>
                  <a:gd name="T47" fmla="*/ 39 h 49"/>
                  <a:gd name="T48" fmla="*/ 14 w 32"/>
                  <a:gd name="T49" fmla="*/ 29 h 49"/>
                  <a:gd name="T50" fmla="*/ 7 w 32"/>
                  <a:gd name="T51" fmla="*/ 37 h 49"/>
                  <a:gd name="T52" fmla="*/ 14 w 32"/>
                  <a:gd name="T53" fmla="*/ 29 h 49"/>
                  <a:gd name="T54" fmla="*/ 19 w 32"/>
                  <a:gd name="T55" fmla="*/ 22 h 49"/>
                  <a:gd name="T56" fmla="*/ 17 w 32"/>
                  <a:gd name="T57" fmla="*/ 26 h 49"/>
                  <a:gd name="T58" fmla="*/ 19 w 32"/>
                  <a:gd name="T59" fmla="*/ 22 h 49"/>
                  <a:gd name="T60" fmla="*/ 15 w 32"/>
                  <a:gd name="T61" fmla="*/ 24 h 49"/>
                  <a:gd name="T62" fmla="*/ 18 w 32"/>
                  <a:gd name="T63" fmla="*/ 21 h 49"/>
                  <a:gd name="T64" fmla="*/ 26 w 32"/>
                  <a:gd name="T65" fmla="*/ 8 h 49"/>
                  <a:gd name="T66" fmla="*/ 22 w 32"/>
                  <a:gd name="T67" fmla="*/ 17 h 49"/>
                  <a:gd name="T68" fmla="*/ 26 w 32"/>
                  <a:gd name="T69" fmla="*/ 8 h 49"/>
                  <a:gd name="T70" fmla="*/ 20 w 32"/>
                  <a:gd name="T71" fmla="*/ 16 h 49"/>
                  <a:gd name="T72" fmla="*/ 26 w 32"/>
                  <a:gd name="T73" fmla="*/ 8 h 49"/>
                  <a:gd name="T74" fmla="*/ 31 w 32"/>
                  <a:gd name="T75" fmla="*/ 0 h 49"/>
                  <a:gd name="T76" fmla="*/ 30 w 32"/>
                  <a:gd name="T77" fmla="*/ 0 h 49"/>
                  <a:gd name="T78" fmla="*/ 31 w 32"/>
                  <a:gd name="T79" fmla="*/ 2 h 49"/>
                  <a:gd name="T80" fmla="*/ 32 w 32"/>
                  <a:gd name="T81" fmla="*/ 1 h 49"/>
                  <a:gd name="T82" fmla="*/ 30 w 32"/>
                  <a:gd name="T83" fmla="*/ 0 h 49"/>
                  <a:gd name="T84" fmla="*/ 29 w 32"/>
                  <a:gd name="T85" fmla="*/ 0 h 49"/>
                  <a:gd name="T86" fmla="*/ 30 w 32"/>
                  <a:gd name="T8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" h="49">
                    <a:moveTo>
                      <a:pt x="1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1" y="48"/>
                      <a:pt x="2" y="48"/>
                      <a:pt x="2" y="49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2" y="48"/>
                      <a:pt x="2" y="47"/>
                      <a:pt x="1" y="47"/>
                    </a:cubicBezTo>
                    <a:moveTo>
                      <a:pt x="1" y="46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2" y="47"/>
                      <a:pt x="2" y="47"/>
                      <a:pt x="3" y="47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3" y="46"/>
                      <a:pt x="2" y="46"/>
                      <a:pt x="1" y="46"/>
                    </a:cubicBezTo>
                    <a:moveTo>
                      <a:pt x="4" y="41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3" y="45"/>
                      <a:pt x="3" y="46"/>
                      <a:pt x="4" y="46"/>
                    </a:cubicBezTo>
                    <a:cubicBezTo>
                      <a:pt x="5" y="45"/>
                      <a:pt x="5" y="44"/>
                      <a:pt x="6" y="42"/>
                    </a:cubicBezTo>
                    <a:cubicBezTo>
                      <a:pt x="6" y="42"/>
                      <a:pt x="5" y="42"/>
                      <a:pt x="4" y="41"/>
                    </a:cubicBezTo>
                    <a:moveTo>
                      <a:pt x="7" y="41"/>
                    </a:moveTo>
                    <a:cubicBezTo>
                      <a:pt x="7" y="41"/>
                      <a:pt x="7" y="41"/>
                      <a:pt x="7" y="42"/>
                    </a:cubicBezTo>
                    <a:cubicBezTo>
                      <a:pt x="7" y="42"/>
                      <a:pt x="8" y="42"/>
                      <a:pt x="8" y="42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8" y="41"/>
                      <a:pt x="8" y="41"/>
                      <a:pt x="7" y="41"/>
                    </a:cubicBezTo>
                    <a:moveTo>
                      <a:pt x="8" y="40"/>
                    </a:move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40"/>
                      <a:pt x="8" y="40"/>
                    </a:cubicBezTo>
                    <a:moveTo>
                      <a:pt x="5" y="40"/>
                    </a:moveTo>
                    <a:cubicBezTo>
                      <a:pt x="5" y="40"/>
                      <a:pt x="5" y="40"/>
                      <a:pt x="5" y="40"/>
                    </a:cubicBezTo>
                    <a:cubicBezTo>
                      <a:pt x="5" y="41"/>
                      <a:pt x="6" y="41"/>
                      <a:pt x="7" y="41"/>
                    </a:cubicBezTo>
                    <a:cubicBezTo>
                      <a:pt x="7" y="41"/>
                      <a:pt x="7" y="41"/>
                      <a:pt x="7" y="41"/>
                    </a:cubicBezTo>
                    <a:cubicBezTo>
                      <a:pt x="6" y="41"/>
                      <a:pt x="6" y="40"/>
                      <a:pt x="5" y="40"/>
                    </a:cubicBezTo>
                    <a:moveTo>
                      <a:pt x="8" y="39"/>
                    </a:moveTo>
                    <a:cubicBezTo>
                      <a:pt x="8" y="39"/>
                      <a:pt x="8" y="40"/>
                      <a:pt x="8" y="40"/>
                    </a:cubicBezTo>
                    <a:cubicBezTo>
                      <a:pt x="8" y="40"/>
                      <a:pt x="9" y="40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39"/>
                      <a:pt x="9" y="39"/>
                      <a:pt x="8" y="39"/>
                    </a:cubicBezTo>
                    <a:moveTo>
                      <a:pt x="6" y="39"/>
                    </a:move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40"/>
                      <a:pt x="7" y="39"/>
                      <a:pt x="6" y="39"/>
                    </a:cubicBezTo>
                    <a:moveTo>
                      <a:pt x="6" y="38"/>
                    </a:moveTo>
                    <a:cubicBezTo>
                      <a:pt x="6" y="39"/>
                      <a:pt x="6" y="39"/>
                      <a:pt x="6" y="39"/>
                    </a:cubicBezTo>
                    <a:cubicBezTo>
                      <a:pt x="7" y="39"/>
                      <a:pt x="7" y="39"/>
                      <a:pt x="8" y="40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7" y="38"/>
                      <a:pt x="6" y="38"/>
                    </a:cubicBezTo>
                    <a:moveTo>
                      <a:pt x="14" y="29"/>
                    </a:moveTo>
                    <a:cubicBezTo>
                      <a:pt x="12" y="32"/>
                      <a:pt x="11" y="35"/>
                      <a:pt x="9" y="38"/>
                    </a:cubicBezTo>
                    <a:cubicBezTo>
                      <a:pt x="9" y="38"/>
                      <a:pt x="10" y="38"/>
                      <a:pt x="10" y="39"/>
                    </a:cubicBezTo>
                    <a:cubicBezTo>
                      <a:pt x="12" y="36"/>
                      <a:pt x="13" y="33"/>
                      <a:pt x="15" y="30"/>
                    </a:cubicBezTo>
                    <a:cubicBezTo>
                      <a:pt x="15" y="30"/>
                      <a:pt x="14" y="30"/>
                      <a:pt x="14" y="29"/>
                    </a:cubicBezTo>
                    <a:moveTo>
                      <a:pt x="12" y="28"/>
                    </a:moveTo>
                    <a:cubicBezTo>
                      <a:pt x="7" y="37"/>
                      <a:pt x="7" y="37"/>
                      <a:pt x="7" y="37"/>
                    </a:cubicBezTo>
                    <a:cubicBezTo>
                      <a:pt x="8" y="37"/>
                      <a:pt x="8" y="38"/>
                      <a:pt x="9" y="38"/>
                    </a:cubicBezTo>
                    <a:cubicBezTo>
                      <a:pt x="10" y="35"/>
                      <a:pt x="12" y="32"/>
                      <a:pt x="14" y="29"/>
                    </a:cubicBezTo>
                    <a:cubicBezTo>
                      <a:pt x="13" y="29"/>
                      <a:pt x="13" y="29"/>
                      <a:pt x="12" y="28"/>
                    </a:cubicBezTo>
                    <a:moveTo>
                      <a:pt x="19" y="22"/>
                    </a:moveTo>
                    <a:cubicBezTo>
                      <a:pt x="18" y="23"/>
                      <a:pt x="17" y="24"/>
                      <a:pt x="17" y="25"/>
                    </a:cubicBezTo>
                    <a:cubicBezTo>
                      <a:pt x="17" y="25"/>
                      <a:pt x="17" y="26"/>
                      <a:pt x="17" y="26"/>
                    </a:cubicBezTo>
                    <a:cubicBezTo>
                      <a:pt x="18" y="25"/>
                      <a:pt x="19" y="23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moveTo>
                      <a:pt x="17" y="21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6" y="25"/>
                      <a:pt x="16" y="25"/>
                    </a:cubicBezTo>
                    <a:cubicBezTo>
                      <a:pt x="17" y="24"/>
                      <a:pt x="18" y="23"/>
                      <a:pt x="18" y="21"/>
                    </a:cubicBezTo>
                    <a:cubicBezTo>
                      <a:pt x="18" y="21"/>
                      <a:pt x="17" y="21"/>
                      <a:pt x="17" y="21"/>
                    </a:cubicBezTo>
                    <a:moveTo>
                      <a:pt x="26" y="8"/>
                    </a:moveTo>
                    <a:cubicBezTo>
                      <a:pt x="24" y="11"/>
                      <a:pt x="23" y="14"/>
                      <a:pt x="21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4" y="15"/>
                      <a:pt x="25" y="12"/>
                      <a:pt x="27" y="9"/>
                    </a:cubicBezTo>
                    <a:cubicBezTo>
                      <a:pt x="26" y="8"/>
                      <a:pt x="26" y="8"/>
                      <a:pt x="26" y="8"/>
                    </a:cubicBezTo>
                    <a:moveTo>
                      <a:pt x="25" y="8"/>
                    </a:move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3" y="13"/>
                      <a:pt x="24" y="11"/>
                      <a:pt x="26" y="8"/>
                    </a:cubicBezTo>
                    <a:cubicBezTo>
                      <a:pt x="25" y="8"/>
                      <a:pt x="25" y="8"/>
                      <a:pt x="25" y="8"/>
                    </a:cubicBezTo>
                    <a:moveTo>
                      <a:pt x="31" y="0"/>
                    </a:moveTo>
                    <a:cubicBezTo>
                      <a:pt x="31" y="0"/>
                      <a:pt x="31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1"/>
                      <a:pt x="30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2" y="1"/>
                    </a:cubicBezTo>
                    <a:cubicBezTo>
                      <a:pt x="31" y="0"/>
                      <a:pt x="31" y="0"/>
                      <a:pt x="31" y="0"/>
                    </a:cubicBezTo>
                    <a:moveTo>
                      <a:pt x="30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0"/>
                      <a:pt x="29" y="0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1"/>
                      <a:pt x="30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5" name="Freeform 9541"/>
              <p:cNvSpPr>
                <a:spLocks noEditPoints="1"/>
              </p:cNvSpPr>
              <p:nvPr/>
            </p:nvSpPr>
            <p:spPr bwMode="auto">
              <a:xfrm>
                <a:off x="-399" y="3209"/>
                <a:ext cx="7" cy="8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2 w 3"/>
                  <a:gd name="T7" fmla="*/ 2 h 3"/>
                  <a:gd name="T8" fmla="*/ 0 w 3"/>
                  <a:gd name="T9" fmla="*/ 1 h 3"/>
                  <a:gd name="T10" fmla="*/ 1 w 3"/>
                  <a:gd name="T11" fmla="*/ 0 h 3"/>
                  <a:gd name="T12" fmla="*/ 0 w 3"/>
                  <a:gd name="T13" fmla="*/ 1 h 3"/>
                  <a:gd name="T14" fmla="*/ 2 w 3"/>
                  <a:gd name="T15" fmla="*/ 2 h 3"/>
                  <a:gd name="T16" fmla="*/ 3 w 3"/>
                  <a:gd name="T17" fmla="*/ 1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6" name="Freeform 9542"/>
              <p:cNvSpPr>
                <a:spLocks noEditPoints="1"/>
              </p:cNvSpPr>
              <p:nvPr/>
            </p:nvSpPr>
            <p:spPr bwMode="auto">
              <a:xfrm>
                <a:off x="-394" y="3202"/>
                <a:ext cx="9" cy="17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7 h 7"/>
                  <a:gd name="T4" fmla="*/ 1 w 4"/>
                  <a:gd name="T5" fmla="*/ 7 h 7"/>
                  <a:gd name="T6" fmla="*/ 1 w 4"/>
                  <a:gd name="T7" fmla="*/ 7 h 7"/>
                  <a:gd name="T8" fmla="*/ 0 w 4"/>
                  <a:gd name="T9" fmla="*/ 6 h 7"/>
                  <a:gd name="T10" fmla="*/ 1 w 4"/>
                  <a:gd name="T11" fmla="*/ 5 h 7"/>
                  <a:gd name="T12" fmla="*/ 0 w 4"/>
                  <a:gd name="T13" fmla="*/ 6 h 7"/>
                  <a:gd name="T14" fmla="*/ 1 w 4"/>
                  <a:gd name="T15" fmla="*/ 6 h 7"/>
                  <a:gd name="T16" fmla="*/ 2 w 4"/>
                  <a:gd name="T17" fmla="*/ 6 h 7"/>
                  <a:gd name="T18" fmla="*/ 1 w 4"/>
                  <a:gd name="T19" fmla="*/ 5 h 7"/>
                  <a:gd name="T20" fmla="*/ 3 w 4"/>
                  <a:gd name="T21" fmla="*/ 0 h 7"/>
                  <a:gd name="T22" fmla="*/ 1 w 4"/>
                  <a:gd name="T23" fmla="*/ 4 h 7"/>
                  <a:gd name="T24" fmla="*/ 2 w 4"/>
                  <a:gd name="T25" fmla="*/ 5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1" y="5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0"/>
                    </a:moveTo>
                    <a:cubicBezTo>
                      <a:pt x="3" y="2"/>
                      <a:pt x="2" y="3"/>
                      <a:pt x="1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3" y="4"/>
                      <a:pt x="4" y="2"/>
                      <a:pt x="4" y="1"/>
                    </a:cubicBezTo>
                    <a:cubicBezTo>
                      <a:pt x="4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7" name="Freeform 9543"/>
              <p:cNvSpPr>
                <a:spLocks noEditPoints="1"/>
              </p:cNvSpPr>
              <p:nvPr/>
            </p:nvSpPr>
            <p:spPr bwMode="auto">
              <a:xfrm>
                <a:off x="-394" y="321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1 w 2"/>
                  <a:gd name="T11" fmla="*/ 0 h 3"/>
                  <a:gd name="T12" fmla="*/ 1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8" name="Freeform 9544"/>
              <p:cNvSpPr>
                <a:spLocks noEditPoints="1"/>
              </p:cNvSpPr>
              <p:nvPr/>
            </p:nvSpPr>
            <p:spPr bwMode="auto">
              <a:xfrm>
                <a:off x="-411" y="3217"/>
                <a:ext cx="14" cy="16"/>
              </a:xfrm>
              <a:custGeom>
                <a:avLst/>
                <a:gdLst>
                  <a:gd name="T0" fmla="*/ 3 w 6"/>
                  <a:gd name="T1" fmla="*/ 4 h 7"/>
                  <a:gd name="T2" fmla="*/ 2 w 6"/>
                  <a:gd name="T3" fmla="*/ 7 h 7"/>
                  <a:gd name="T4" fmla="*/ 3 w 6"/>
                  <a:gd name="T5" fmla="*/ 7 h 7"/>
                  <a:gd name="T6" fmla="*/ 4 w 6"/>
                  <a:gd name="T7" fmla="*/ 5 h 7"/>
                  <a:gd name="T8" fmla="*/ 3 w 6"/>
                  <a:gd name="T9" fmla="*/ 4 h 7"/>
                  <a:gd name="T10" fmla="*/ 2 w 6"/>
                  <a:gd name="T11" fmla="*/ 3 h 7"/>
                  <a:gd name="T12" fmla="*/ 0 w 6"/>
                  <a:gd name="T13" fmla="*/ 6 h 7"/>
                  <a:gd name="T14" fmla="*/ 2 w 6"/>
                  <a:gd name="T15" fmla="*/ 7 h 7"/>
                  <a:gd name="T16" fmla="*/ 3 w 6"/>
                  <a:gd name="T17" fmla="*/ 4 h 7"/>
                  <a:gd name="T18" fmla="*/ 2 w 6"/>
                  <a:gd name="T19" fmla="*/ 3 h 7"/>
                  <a:gd name="T20" fmla="*/ 4 w 6"/>
                  <a:gd name="T21" fmla="*/ 1 h 7"/>
                  <a:gd name="T22" fmla="*/ 3 w 6"/>
                  <a:gd name="T23" fmla="*/ 1 h 7"/>
                  <a:gd name="T24" fmla="*/ 5 w 6"/>
                  <a:gd name="T25" fmla="*/ 3 h 7"/>
                  <a:gd name="T26" fmla="*/ 6 w 6"/>
                  <a:gd name="T27" fmla="*/ 2 h 7"/>
                  <a:gd name="T28" fmla="*/ 4 w 6"/>
                  <a:gd name="T29" fmla="*/ 1 h 7"/>
                  <a:gd name="T30" fmla="*/ 4 w 6"/>
                  <a:gd name="T31" fmla="*/ 0 h 7"/>
                  <a:gd name="T32" fmla="*/ 4 w 6"/>
                  <a:gd name="T33" fmla="*/ 0 h 7"/>
                  <a:gd name="T34" fmla="*/ 6 w 6"/>
                  <a:gd name="T35" fmla="*/ 2 h 7"/>
                  <a:gd name="T36" fmla="*/ 6 w 6"/>
                  <a:gd name="T37" fmla="*/ 1 h 7"/>
                  <a:gd name="T38" fmla="*/ 4 w 6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7">
                    <a:moveTo>
                      <a:pt x="3" y="4"/>
                    </a:moveTo>
                    <a:cubicBezTo>
                      <a:pt x="3" y="5"/>
                      <a:pt x="2" y="6"/>
                      <a:pt x="2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6"/>
                      <a:pt x="4" y="6"/>
                      <a:pt x="4" y="5"/>
                    </a:cubicBezTo>
                    <a:cubicBezTo>
                      <a:pt x="4" y="5"/>
                      <a:pt x="3" y="4"/>
                      <a:pt x="3" y="4"/>
                    </a:cubicBezTo>
                    <a:moveTo>
                      <a:pt x="2" y="3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3"/>
                    </a:cubicBezTo>
                    <a:moveTo>
                      <a:pt x="4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9" name="Freeform 9545"/>
              <p:cNvSpPr>
                <a:spLocks noEditPoints="1"/>
              </p:cNvSpPr>
              <p:nvPr/>
            </p:nvSpPr>
            <p:spPr bwMode="auto">
              <a:xfrm>
                <a:off x="-413" y="3219"/>
                <a:ext cx="14" cy="19"/>
              </a:xfrm>
              <a:custGeom>
                <a:avLst/>
                <a:gdLst>
                  <a:gd name="T0" fmla="*/ 3 w 6"/>
                  <a:gd name="T1" fmla="*/ 6 h 8"/>
                  <a:gd name="T2" fmla="*/ 1 w 6"/>
                  <a:gd name="T3" fmla="*/ 8 h 8"/>
                  <a:gd name="T4" fmla="*/ 2 w 6"/>
                  <a:gd name="T5" fmla="*/ 8 h 8"/>
                  <a:gd name="T6" fmla="*/ 4 w 6"/>
                  <a:gd name="T7" fmla="*/ 6 h 8"/>
                  <a:gd name="T8" fmla="*/ 3 w 6"/>
                  <a:gd name="T9" fmla="*/ 6 h 8"/>
                  <a:gd name="T10" fmla="*/ 1 w 6"/>
                  <a:gd name="T11" fmla="*/ 5 h 8"/>
                  <a:gd name="T12" fmla="*/ 0 w 6"/>
                  <a:gd name="T13" fmla="*/ 7 h 8"/>
                  <a:gd name="T14" fmla="*/ 1 w 6"/>
                  <a:gd name="T15" fmla="*/ 8 h 8"/>
                  <a:gd name="T16" fmla="*/ 3 w 6"/>
                  <a:gd name="T17" fmla="*/ 6 h 8"/>
                  <a:gd name="T18" fmla="*/ 1 w 6"/>
                  <a:gd name="T19" fmla="*/ 5 h 8"/>
                  <a:gd name="T20" fmla="*/ 4 w 6"/>
                  <a:gd name="T21" fmla="*/ 1 h 8"/>
                  <a:gd name="T22" fmla="*/ 3 w 6"/>
                  <a:gd name="T23" fmla="*/ 2 h 8"/>
                  <a:gd name="T24" fmla="*/ 4 w 6"/>
                  <a:gd name="T25" fmla="*/ 3 h 8"/>
                  <a:gd name="T26" fmla="*/ 5 w 6"/>
                  <a:gd name="T27" fmla="*/ 2 h 8"/>
                  <a:gd name="T28" fmla="*/ 4 w 6"/>
                  <a:gd name="T29" fmla="*/ 3 h 8"/>
                  <a:gd name="T30" fmla="*/ 5 w 6"/>
                  <a:gd name="T31" fmla="*/ 4 h 8"/>
                  <a:gd name="T32" fmla="*/ 6 w 6"/>
                  <a:gd name="T33" fmla="*/ 2 h 8"/>
                  <a:gd name="T34" fmla="*/ 4 w 6"/>
                  <a:gd name="T35" fmla="*/ 1 h 8"/>
                  <a:gd name="T36" fmla="*/ 4 w 6"/>
                  <a:gd name="T37" fmla="*/ 0 h 8"/>
                  <a:gd name="T38" fmla="*/ 4 w 6"/>
                  <a:gd name="T39" fmla="*/ 1 h 8"/>
                  <a:gd name="T40" fmla="*/ 6 w 6"/>
                  <a:gd name="T41" fmla="*/ 2 h 8"/>
                  <a:gd name="T42" fmla="*/ 6 w 6"/>
                  <a:gd name="T43" fmla="*/ 2 h 8"/>
                  <a:gd name="T44" fmla="*/ 4 w 6"/>
                  <a:gd name="T4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" h="8">
                    <a:moveTo>
                      <a:pt x="3" y="6"/>
                    </a:moveTo>
                    <a:cubicBezTo>
                      <a:pt x="2" y="6"/>
                      <a:pt x="2" y="7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3" y="7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1" y="5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8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5" y="2"/>
                      <a:pt x="4" y="3"/>
                      <a:pt x="4" y="3"/>
                    </a:cubicBezTo>
                    <a:cubicBezTo>
                      <a:pt x="4" y="3"/>
                      <a:pt x="5" y="4"/>
                      <a:pt x="5" y="4"/>
                    </a:cubicBezTo>
                    <a:cubicBezTo>
                      <a:pt x="5" y="3"/>
                      <a:pt x="6" y="3"/>
                      <a:pt x="6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0" name="Freeform 9546"/>
              <p:cNvSpPr>
                <a:spLocks/>
              </p:cNvSpPr>
              <p:nvPr/>
            </p:nvSpPr>
            <p:spPr bwMode="auto">
              <a:xfrm>
                <a:off x="-404" y="3221"/>
                <a:ext cx="5" cy="3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lnTo>
                      <a:pt x="0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1" name="Freeform 9547"/>
              <p:cNvSpPr>
                <a:spLocks/>
              </p:cNvSpPr>
              <p:nvPr/>
            </p:nvSpPr>
            <p:spPr bwMode="auto">
              <a:xfrm>
                <a:off x="-404" y="3221"/>
                <a:ext cx="5" cy="3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lnTo>
                      <a:pt x="0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2" name="Freeform 9548"/>
              <p:cNvSpPr>
                <a:spLocks noEditPoints="1"/>
              </p:cNvSpPr>
              <p:nvPr/>
            </p:nvSpPr>
            <p:spPr bwMode="auto">
              <a:xfrm>
                <a:off x="-404" y="3219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4 h 7"/>
                  <a:gd name="T8" fmla="*/ 1 w 4"/>
                  <a:gd name="T9" fmla="*/ 4 h 7"/>
                  <a:gd name="T10" fmla="*/ 3 w 4"/>
                  <a:gd name="T11" fmla="*/ 1 h 7"/>
                  <a:gd name="T12" fmla="*/ 2 w 4"/>
                  <a:gd name="T13" fmla="*/ 2 h 7"/>
                  <a:gd name="T14" fmla="*/ 3 w 4"/>
                  <a:gd name="T15" fmla="*/ 2 h 7"/>
                  <a:gd name="T16" fmla="*/ 4 w 4"/>
                  <a:gd name="T17" fmla="*/ 2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3" name="Freeform 9549"/>
              <p:cNvSpPr>
                <a:spLocks noEditPoints="1"/>
              </p:cNvSpPr>
              <p:nvPr/>
            </p:nvSpPr>
            <p:spPr bwMode="auto">
              <a:xfrm>
                <a:off x="-408" y="3224"/>
                <a:ext cx="11" cy="16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5 h 7"/>
                  <a:gd name="T8" fmla="*/ 2 w 5"/>
                  <a:gd name="T9" fmla="*/ 4 h 7"/>
                  <a:gd name="T10" fmla="*/ 4 w 5"/>
                  <a:gd name="T11" fmla="*/ 0 h 7"/>
                  <a:gd name="T12" fmla="*/ 4 w 5"/>
                  <a:gd name="T13" fmla="*/ 0 h 7"/>
                  <a:gd name="T14" fmla="*/ 5 w 5"/>
                  <a:gd name="T15" fmla="*/ 1 h 7"/>
                  <a:gd name="T16" fmla="*/ 4 w 5"/>
                  <a:gd name="T17" fmla="*/ 0 h 7"/>
                  <a:gd name="T18" fmla="*/ 3 w 5"/>
                  <a:gd name="T19" fmla="*/ 2 h 7"/>
                  <a:gd name="T20" fmla="*/ 4 w 5"/>
                  <a:gd name="T21" fmla="*/ 2 h 7"/>
                  <a:gd name="T22" fmla="*/ 5 w 5"/>
                  <a:gd name="T23" fmla="*/ 0 h 7"/>
                  <a:gd name="T24" fmla="*/ 4 w 5"/>
                  <a:gd name="T2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6"/>
                      <a:pt x="2" y="6"/>
                      <a:pt x="3" y="5"/>
                    </a:cubicBezTo>
                    <a:cubicBezTo>
                      <a:pt x="2" y="5"/>
                      <a:pt x="2" y="5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3" y="1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4" name="Freeform 9550"/>
              <p:cNvSpPr>
                <a:spLocks/>
              </p:cNvSpPr>
              <p:nvPr/>
            </p:nvSpPr>
            <p:spPr bwMode="auto">
              <a:xfrm>
                <a:off x="-399" y="322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5" name="Freeform 9551"/>
              <p:cNvSpPr>
                <a:spLocks noEditPoints="1"/>
              </p:cNvSpPr>
              <p:nvPr/>
            </p:nvSpPr>
            <p:spPr bwMode="auto">
              <a:xfrm>
                <a:off x="-423" y="3235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6 h 7"/>
                  <a:gd name="T4" fmla="*/ 1 w 5"/>
                  <a:gd name="T5" fmla="*/ 7 h 7"/>
                  <a:gd name="T6" fmla="*/ 2 w 5"/>
                  <a:gd name="T7" fmla="*/ 6 h 7"/>
                  <a:gd name="T8" fmla="*/ 0 w 5"/>
                  <a:gd name="T9" fmla="*/ 6 h 7"/>
                  <a:gd name="T10" fmla="*/ 4 w 5"/>
                  <a:gd name="T11" fmla="*/ 1 h 7"/>
                  <a:gd name="T12" fmla="*/ 1 w 5"/>
                  <a:gd name="T13" fmla="*/ 6 h 7"/>
                  <a:gd name="T14" fmla="*/ 2 w 5"/>
                  <a:gd name="T15" fmla="*/ 6 h 7"/>
                  <a:gd name="T16" fmla="*/ 5 w 5"/>
                  <a:gd name="T17" fmla="*/ 2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5 w 5"/>
                  <a:gd name="T25" fmla="*/ 1 h 7"/>
                  <a:gd name="T26" fmla="*/ 5 w 5"/>
                  <a:gd name="T27" fmla="*/ 1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7"/>
                      <a:pt x="2" y="7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moveTo>
                      <a:pt x="4" y="1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1" name="Group 9753"/>
            <p:cNvGrpSpPr>
              <a:grpSpLocks/>
            </p:cNvGrpSpPr>
            <p:nvPr/>
          </p:nvGrpSpPr>
          <p:grpSpPr bwMode="auto">
            <a:xfrm>
              <a:off x="-1192225" y="4900592"/>
              <a:ext cx="1027125" cy="1281108"/>
              <a:chOff x="-751" y="3087"/>
              <a:chExt cx="647" cy="807"/>
            </a:xfrm>
            <a:solidFill>
              <a:schemeClr val="bg1"/>
            </a:solidFill>
          </p:grpSpPr>
          <p:sp>
            <p:nvSpPr>
              <p:cNvPr id="939" name="Freeform 9553"/>
              <p:cNvSpPr>
                <a:spLocks/>
              </p:cNvSpPr>
              <p:nvPr/>
            </p:nvSpPr>
            <p:spPr bwMode="auto">
              <a:xfrm>
                <a:off x="-423" y="3250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2 w 2"/>
                  <a:gd name="T3" fmla="*/ 2 w 2"/>
                  <a:gd name="T4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0" name="Freeform 9554"/>
              <p:cNvSpPr>
                <a:spLocks noEditPoints="1"/>
              </p:cNvSpPr>
              <p:nvPr/>
            </p:nvSpPr>
            <p:spPr bwMode="auto">
              <a:xfrm>
                <a:off x="-418" y="3238"/>
                <a:ext cx="10" cy="16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1 w 4"/>
                  <a:gd name="T5" fmla="*/ 7 h 7"/>
                  <a:gd name="T6" fmla="*/ 1 w 4"/>
                  <a:gd name="T7" fmla="*/ 6 h 7"/>
                  <a:gd name="T8" fmla="*/ 0 w 4"/>
                  <a:gd name="T9" fmla="*/ 6 h 7"/>
                  <a:gd name="T10" fmla="*/ 3 w 4"/>
                  <a:gd name="T11" fmla="*/ 1 h 7"/>
                  <a:gd name="T12" fmla="*/ 0 w 4"/>
                  <a:gd name="T13" fmla="*/ 6 h 7"/>
                  <a:gd name="T14" fmla="*/ 1 w 4"/>
                  <a:gd name="T15" fmla="*/ 6 h 7"/>
                  <a:gd name="T16" fmla="*/ 4 w 4"/>
                  <a:gd name="T17" fmla="*/ 1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0 h 7"/>
                  <a:gd name="T24" fmla="*/ 4 w 4"/>
                  <a:gd name="T25" fmla="*/ 1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3" y="1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5"/>
                      <a:pt x="3" y="3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1" name="Freeform 9555"/>
              <p:cNvSpPr>
                <a:spLocks/>
              </p:cNvSpPr>
              <p:nvPr/>
            </p:nvSpPr>
            <p:spPr bwMode="auto">
              <a:xfrm>
                <a:off x="-418" y="3252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2" name="Freeform 9556"/>
              <p:cNvSpPr>
                <a:spLocks noEditPoints="1"/>
              </p:cNvSpPr>
              <p:nvPr/>
            </p:nvSpPr>
            <p:spPr bwMode="auto">
              <a:xfrm>
                <a:off x="-415" y="3240"/>
                <a:ext cx="9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6 h 6"/>
                  <a:gd name="T16" fmla="*/ 4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3 w 4"/>
                  <a:gd name="T23" fmla="*/ 0 h 6"/>
                  <a:gd name="T24" fmla="*/ 3 w 4"/>
                  <a:gd name="T25" fmla="*/ 0 h 6"/>
                  <a:gd name="T26" fmla="*/ 4 w 4"/>
                  <a:gd name="T27" fmla="*/ 1 h 6"/>
                  <a:gd name="T28" fmla="*/ 4 w 4"/>
                  <a:gd name="T29" fmla="*/ 0 h 6"/>
                  <a:gd name="T30" fmla="*/ 3 w 4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4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2" y="4"/>
                      <a:pt x="3" y="3"/>
                      <a:pt x="4" y="1"/>
                    </a:cubicBezTo>
                    <a:cubicBezTo>
                      <a:pt x="4" y="1"/>
                      <a:pt x="3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3" name="Freeform 9557"/>
              <p:cNvSpPr>
                <a:spLocks/>
              </p:cNvSpPr>
              <p:nvPr/>
            </p:nvSpPr>
            <p:spPr bwMode="auto">
              <a:xfrm>
                <a:off x="-415" y="325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4" name="Freeform 9558"/>
              <p:cNvSpPr>
                <a:spLocks noEditPoints="1"/>
              </p:cNvSpPr>
              <p:nvPr/>
            </p:nvSpPr>
            <p:spPr bwMode="auto">
              <a:xfrm>
                <a:off x="-751" y="3250"/>
                <a:ext cx="331" cy="519"/>
              </a:xfrm>
              <a:custGeom>
                <a:avLst/>
                <a:gdLst>
                  <a:gd name="T0" fmla="*/ 4 w 140"/>
                  <a:gd name="T1" fmla="*/ 219 h 220"/>
                  <a:gd name="T2" fmla="*/ 7 w 140"/>
                  <a:gd name="T3" fmla="*/ 212 h 220"/>
                  <a:gd name="T4" fmla="*/ 10 w 140"/>
                  <a:gd name="T5" fmla="*/ 209 h 220"/>
                  <a:gd name="T6" fmla="*/ 11 w 140"/>
                  <a:gd name="T7" fmla="*/ 207 h 220"/>
                  <a:gd name="T8" fmla="*/ 9 w 140"/>
                  <a:gd name="T9" fmla="*/ 208 h 220"/>
                  <a:gd name="T10" fmla="*/ 7 w 140"/>
                  <a:gd name="T11" fmla="*/ 205 h 220"/>
                  <a:gd name="T12" fmla="*/ 11 w 140"/>
                  <a:gd name="T13" fmla="*/ 203 h 220"/>
                  <a:gd name="T14" fmla="*/ 17 w 140"/>
                  <a:gd name="T15" fmla="*/ 198 h 220"/>
                  <a:gd name="T16" fmla="*/ 16 w 140"/>
                  <a:gd name="T17" fmla="*/ 197 h 220"/>
                  <a:gd name="T18" fmla="*/ 20 w 140"/>
                  <a:gd name="T19" fmla="*/ 190 h 220"/>
                  <a:gd name="T20" fmla="*/ 22 w 140"/>
                  <a:gd name="T21" fmla="*/ 188 h 220"/>
                  <a:gd name="T22" fmla="*/ 34 w 140"/>
                  <a:gd name="T23" fmla="*/ 171 h 220"/>
                  <a:gd name="T24" fmla="*/ 42 w 140"/>
                  <a:gd name="T25" fmla="*/ 160 h 220"/>
                  <a:gd name="T26" fmla="*/ 43 w 140"/>
                  <a:gd name="T27" fmla="*/ 158 h 220"/>
                  <a:gd name="T28" fmla="*/ 44 w 140"/>
                  <a:gd name="T29" fmla="*/ 157 h 220"/>
                  <a:gd name="T30" fmla="*/ 45 w 140"/>
                  <a:gd name="T31" fmla="*/ 155 h 220"/>
                  <a:gd name="T32" fmla="*/ 44 w 140"/>
                  <a:gd name="T33" fmla="*/ 154 h 220"/>
                  <a:gd name="T34" fmla="*/ 40 w 140"/>
                  <a:gd name="T35" fmla="*/ 152 h 220"/>
                  <a:gd name="T36" fmla="*/ 46 w 140"/>
                  <a:gd name="T37" fmla="*/ 151 h 220"/>
                  <a:gd name="T38" fmla="*/ 43 w 140"/>
                  <a:gd name="T39" fmla="*/ 149 h 220"/>
                  <a:gd name="T40" fmla="*/ 49 w 140"/>
                  <a:gd name="T41" fmla="*/ 148 h 220"/>
                  <a:gd name="T42" fmla="*/ 45 w 140"/>
                  <a:gd name="T43" fmla="*/ 146 h 220"/>
                  <a:gd name="T44" fmla="*/ 51 w 140"/>
                  <a:gd name="T45" fmla="*/ 145 h 220"/>
                  <a:gd name="T46" fmla="*/ 50 w 140"/>
                  <a:gd name="T47" fmla="*/ 144 h 220"/>
                  <a:gd name="T48" fmla="*/ 52 w 140"/>
                  <a:gd name="T49" fmla="*/ 143 h 220"/>
                  <a:gd name="T50" fmla="*/ 47 w 140"/>
                  <a:gd name="T51" fmla="*/ 142 h 220"/>
                  <a:gd name="T52" fmla="*/ 46 w 140"/>
                  <a:gd name="T53" fmla="*/ 141 h 220"/>
                  <a:gd name="T54" fmla="*/ 46 w 140"/>
                  <a:gd name="T55" fmla="*/ 140 h 220"/>
                  <a:gd name="T56" fmla="*/ 49 w 140"/>
                  <a:gd name="T57" fmla="*/ 138 h 220"/>
                  <a:gd name="T58" fmla="*/ 58 w 140"/>
                  <a:gd name="T59" fmla="*/ 133 h 220"/>
                  <a:gd name="T60" fmla="*/ 54 w 140"/>
                  <a:gd name="T61" fmla="*/ 131 h 220"/>
                  <a:gd name="T62" fmla="*/ 53 w 140"/>
                  <a:gd name="T63" fmla="*/ 130 h 220"/>
                  <a:gd name="T64" fmla="*/ 58 w 140"/>
                  <a:gd name="T65" fmla="*/ 124 h 220"/>
                  <a:gd name="T66" fmla="*/ 61 w 140"/>
                  <a:gd name="T67" fmla="*/ 118 h 220"/>
                  <a:gd name="T68" fmla="*/ 62 w 140"/>
                  <a:gd name="T69" fmla="*/ 117 h 220"/>
                  <a:gd name="T70" fmla="*/ 70 w 140"/>
                  <a:gd name="T71" fmla="*/ 104 h 220"/>
                  <a:gd name="T72" fmla="*/ 78 w 140"/>
                  <a:gd name="T73" fmla="*/ 91 h 220"/>
                  <a:gd name="T74" fmla="*/ 86 w 140"/>
                  <a:gd name="T75" fmla="*/ 78 h 220"/>
                  <a:gd name="T76" fmla="*/ 88 w 140"/>
                  <a:gd name="T77" fmla="*/ 75 h 220"/>
                  <a:gd name="T78" fmla="*/ 90 w 140"/>
                  <a:gd name="T79" fmla="*/ 70 h 220"/>
                  <a:gd name="T80" fmla="*/ 99 w 140"/>
                  <a:gd name="T81" fmla="*/ 65 h 220"/>
                  <a:gd name="T82" fmla="*/ 93 w 140"/>
                  <a:gd name="T83" fmla="*/ 62 h 220"/>
                  <a:gd name="T84" fmla="*/ 101 w 140"/>
                  <a:gd name="T85" fmla="*/ 61 h 220"/>
                  <a:gd name="T86" fmla="*/ 97 w 140"/>
                  <a:gd name="T87" fmla="*/ 58 h 220"/>
                  <a:gd name="T88" fmla="*/ 99 w 140"/>
                  <a:gd name="T89" fmla="*/ 55 h 220"/>
                  <a:gd name="T90" fmla="*/ 103 w 140"/>
                  <a:gd name="T91" fmla="*/ 48 h 220"/>
                  <a:gd name="T92" fmla="*/ 105 w 140"/>
                  <a:gd name="T93" fmla="*/ 45 h 220"/>
                  <a:gd name="T94" fmla="*/ 112 w 140"/>
                  <a:gd name="T95" fmla="*/ 43 h 220"/>
                  <a:gd name="T96" fmla="*/ 106 w 140"/>
                  <a:gd name="T97" fmla="*/ 40 h 220"/>
                  <a:gd name="T98" fmla="*/ 115 w 140"/>
                  <a:gd name="T99" fmla="*/ 39 h 220"/>
                  <a:gd name="T100" fmla="*/ 109 w 140"/>
                  <a:gd name="T101" fmla="*/ 36 h 220"/>
                  <a:gd name="T102" fmla="*/ 112 w 140"/>
                  <a:gd name="T103" fmla="*/ 33 h 220"/>
                  <a:gd name="T104" fmla="*/ 120 w 140"/>
                  <a:gd name="T105" fmla="*/ 31 h 220"/>
                  <a:gd name="T106" fmla="*/ 113 w 140"/>
                  <a:gd name="T107" fmla="*/ 30 h 220"/>
                  <a:gd name="T108" fmla="*/ 122 w 140"/>
                  <a:gd name="T109" fmla="*/ 28 h 220"/>
                  <a:gd name="T110" fmla="*/ 123 w 140"/>
                  <a:gd name="T111" fmla="*/ 27 h 220"/>
                  <a:gd name="T112" fmla="*/ 116 w 140"/>
                  <a:gd name="T113" fmla="*/ 24 h 220"/>
                  <a:gd name="T114" fmla="*/ 131 w 140"/>
                  <a:gd name="T115" fmla="*/ 14 h 220"/>
                  <a:gd name="T116" fmla="*/ 133 w 140"/>
                  <a:gd name="T117" fmla="*/ 11 h 220"/>
                  <a:gd name="T118" fmla="*/ 138 w 140"/>
                  <a:gd name="T119" fmla="*/ 3 h 220"/>
                  <a:gd name="T120" fmla="*/ 139 w 140"/>
                  <a:gd name="T121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0" h="220">
                    <a:moveTo>
                      <a:pt x="6" y="215"/>
                    </a:moveTo>
                    <a:cubicBezTo>
                      <a:pt x="5" y="218"/>
                      <a:pt x="5" y="218"/>
                      <a:pt x="5" y="218"/>
                    </a:cubicBezTo>
                    <a:cubicBezTo>
                      <a:pt x="4" y="218"/>
                      <a:pt x="4" y="219"/>
                      <a:pt x="4" y="219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3" y="219"/>
                      <a:pt x="3" y="219"/>
                      <a:pt x="2" y="219"/>
                    </a:cubicBezTo>
                    <a:cubicBezTo>
                      <a:pt x="3" y="219"/>
                      <a:pt x="3" y="220"/>
                      <a:pt x="3" y="220"/>
                    </a:cubicBezTo>
                    <a:cubicBezTo>
                      <a:pt x="5" y="218"/>
                      <a:pt x="6" y="217"/>
                      <a:pt x="7" y="215"/>
                    </a:cubicBezTo>
                    <a:cubicBezTo>
                      <a:pt x="6" y="215"/>
                      <a:pt x="6" y="215"/>
                      <a:pt x="6" y="215"/>
                    </a:cubicBezTo>
                    <a:moveTo>
                      <a:pt x="6" y="215"/>
                    </a:moveTo>
                    <a:cubicBezTo>
                      <a:pt x="5" y="216"/>
                      <a:pt x="5" y="217"/>
                      <a:pt x="4" y="217"/>
                    </a:cubicBezTo>
                    <a:cubicBezTo>
                      <a:pt x="4" y="217"/>
                      <a:pt x="4" y="217"/>
                      <a:pt x="4" y="216"/>
                    </a:cubicBezTo>
                    <a:cubicBezTo>
                      <a:pt x="4" y="216"/>
                      <a:pt x="4" y="217"/>
                      <a:pt x="4" y="217"/>
                    </a:cubicBezTo>
                    <a:cubicBezTo>
                      <a:pt x="3" y="217"/>
                      <a:pt x="3" y="218"/>
                      <a:pt x="3" y="219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3" y="219"/>
                      <a:pt x="3" y="219"/>
                      <a:pt x="4" y="219"/>
                    </a:cubicBezTo>
                    <a:cubicBezTo>
                      <a:pt x="4" y="218"/>
                      <a:pt x="5" y="217"/>
                      <a:pt x="5" y="217"/>
                    </a:cubicBezTo>
                    <a:cubicBezTo>
                      <a:pt x="6" y="215"/>
                      <a:pt x="6" y="215"/>
                      <a:pt x="6" y="215"/>
                    </a:cubicBezTo>
                    <a:cubicBezTo>
                      <a:pt x="6" y="215"/>
                      <a:pt x="6" y="215"/>
                      <a:pt x="6" y="215"/>
                    </a:cubicBezTo>
                    <a:moveTo>
                      <a:pt x="8" y="213"/>
                    </a:moveTo>
                    <a:cubicBezTo>
                      <a:pt x="8" y="213"/>
                      <a:pt x="8" y="213"/>
                      <a:pt x="8" y="213"/>
                    </a:cubicBezTo>
                    <a:cubicBezTo>
                      <a:pt x="7" y="214"/>
                      <a:pt x="7" y="214"/>
                      <a:pt x="7" y="214"/>
                    </a:cubicBezTo>
                    <a:cubicBezTo>
                      <a:pt x="8" y="214"/>
                      <a:pt x="8" y="214"/>
                      <a:pt x="8" y="214"/>
                    </a:cubicBezTo>
                    <a:cubicBezTo>
                      <a:pt x="8" y="214"/>
                      <a:pt x="8" y="213"/>
                      <a:pt x="8" y="213"/>
                    </a:cubicBezTo>
                    <a:cubicBezTo>
                      <a:pt x="8" y="213"/>
                      <a:pt x="8" y="213"/>
                      <a:pt x="8" y="213"/>
                    </a:cubicBezTo>
                    <a:moveTo>
                      <a:pt x="7" y="212"/>
                    </a:moveTo>
                    <a:cubicBezTo>
                      <a:pt x="7" y="213"/>
                      <a:pt x="7" y="213"/>
                      <a:pt x="7" y="213"/>
                    </a:cubicBezTo>
                    <a:cubicBezTo>
                      <a:pt x="7" y="213"/>
                      <a:pt x="7" y="213"/>
                      <a:pt x="7" y="213"/>
                    </a:cubicBezTo>
                    <a:cubicBezTo>
                      <a:pt x="7" y="214"/>
                      <a:pt x="7" y="214"/>
                      <a:pt x="7" y="214"/>
                    </a:cubicBezTo>
                    <a:cubicBezTo>
                      <a:pt x="8" y="213"/>
                      <a:pt x="8" y="213"/>
                      <a:pt x="8" y="213"/>
                    </a:cubicBezTo>
                    <a:cubicBezTo>
                      <a:pt x="7" y="212"/>
                      <a:pt x="7" y="212"/>
                      <a:pt x="7" y="212"/>
                    </a:cubicBezTo>
                    <a:moveTo>
                      <a:pt x="4" y="211"/>
                    </a:moveTo>
                    <a:cubicBezTo>
                      <a:pt x="4" y="211"/>
                      <a:pt x="4" y="211"/>
                      <a:pt x="4" y="211"/>
                    </a:cubicBezTo>
                    <a:cubicBezTo>
                      <a:pt x="4" y="214"/>
                      <a:pt x="0" y="215"/>
                      <a:pt x="2" y="218"/>
                    </a:cubicBezTo>
                    <a:cubicBezTo>
                      <a:pt x="2" y="218"/>
                      <a:pt x="2" y="218"/>
                      <a:pt x="2" y="217"/>
                    </a:cubicBezTo>
                    <a:cubicBezTo>
                      <a:pt x="2" y="217"/>
                      <a:pt x="2" y="216"/>
                      <a:pt x="3" y="215"/>
                    </a:cubicBezTo>
                    <a:cubicBezTo>
                      <a:pt x="3" y="216"/>
                      <a:pt x="2" y="217"/>
                      <a:pt x="2" y="217"/>
                    </a:cubicBezTo>
                    <a:cubicBezTo>
                      <a:pt x="2" y="218"/>
                      <a:pt x="2" y="218"/>
                      <a:pt x="3" y="219"/>
                    </a:cubicBezTo>
                    <a:cubicBezTo>
                      <a:pt x="3" y="218"/>
                      <a:pt x="3" y="217"/>
                      <a:pt x="4" y="217"/>
                    </a:cubicBezTo>
                    <a:cubicBezTo>
                      <a:pt x="4" y="217"/>
                      <a:pt x="4" y="216"/>
                      <a:pt x="4" y="216"/>
                    </a:cubicBezTo>
                    <a:cubicBezTo>
                      <a:pt x="4" y="216"/>
                      <a:pt x="4" y="216"/>
                      <a:pt x="4" y="216"/>
                    </a:cubicBezTo>
                    <a:cubicBezTo>
                      <a:pt x="4" y="216"/>
                      <a:pt x="3" y="217"/>
                      <a:pt x="3" y="217"/>
                    </a:cubicBezTo>
                    <a:cubicBezTo>
                      <a:pt x="3" y="216"/>
                      <a:pt x="4" y="216"/>
                      <a:pt x="4" y="215"/>
                    </a:cubicBezTo>
                    <a:cubicBezTo>
                      <a:pt x="4" y="214"/>
                      <a:pt x="4" y="213"/>
                      <a:pt x="5" y="211"/>
                    </a:cubicBezTo>
                    <a:cubicBezTo>
                      <a:pt x="5" y="211"/>
                      <a:pt x="4" y="211"/>
                      <a:pt x="4" y="211"/>
                    </a:cubicBezTo>
                    <a:moveTo>
                      <a:pt x="10" y="209"/>
                    </a:moveTo>
                    <a:cubicBezTo>
                      <a:pt x="10" y="210"/>
                      <a:pt x="10" y="210"/>
                      <a:pt x="10" y="210"/>
                    </a:cubicBezTo>
                    <a:cubicBezTo>
                      <a:pt x="10" y="210"/>
                      <a:pt x="10" y="210"/>
                      <a:pt x="10" y="210"/>
                    </a:cubicBezTo>
                    <a:cubicBezTo>
                      <a:pt x="11" y="209"/>
                      <a:pt x="11" y="209"/>
                      <a:pt x="11" y="209"/>
                    </a:cubicBezTo>
                    <a:cubicBezTo>
                      <a:pt x="10" y="209"/>
                      <a:pt x="10" y="209"/>
                      <a:pt x="10" y="209"/>
                    </a:cubicBezTo>
                    <a:moveTo>
                      <a:pt x="9" y="209"/>
                    </a:moveTo>
                    <a:cubicBezTo>
                      <a:pt x="9" y="209"/>
                      <a:pt x="9" y="209"/>
                      <a:pt x="9" y="209"/>
                    </a:cubicBezTo>
                    <a:cubicBezTo>
                      <a:pt x="9" y="209"/>
                      <a:pt x="9" y="209"/>
                      <a:pt x="10" y="209"/>
                    </a:cubicBezTo>
                    <a:cubicBezTo>
                      <a:pt x="10" y="209"/>
                      <a:pt x="10" y="209"/>
                      <a:pt x="10" y="209"/>
                    </a:cubicBezTo>
                    <a:cubicBezTo>
                      <a:pt x="10" y="209"/>
                      <a:pt x="9" y="209"/>
                      <a:pt x="9" y="209"/>
                    </a:cubicBezTo>
                    <a:moveTo>
                      <a:pt x="6" y="208"/>
                    </a:moveTo>
                    <a:cubicBezTo>
                      <a:pt x="5" y="208"/>
                      <a:pt x="5" y="209"/>
                      <a:pt x="5" y="209"/>
                    </a:cubicBezTo>
                    <a:cubicBezTo>
                      <a:pt x="5" y="209"/>
                      <a:pt x="5" y="209"/>
                      <a:pt x="6" y="209"/>
                    </a:cubicBezTo>
                    <a:cubicBezTo>
                      <a:pt x="6" y="208"/>
                      <a:pt x="6" y="208"/>
                      <a:pt x="6" y="208"/>
                    </a:cubicBezTo>
                    <a:cubicBezTo>
                      <a:pt x="6" y="208"/>
                      <a:pt x="6" y="208"/>
                      <a:pt x="6" y="208"/>
                    </a:cubicBezTo>
                    <a:moveTo>
                      <a:pt x="11" y="207"/>
                    </a:moveTo>
                    <a:cubicBezTo>
                      <a:pt x="10" y="209"/>
                      <a:pt x="10" y="209"/>
                      <a:pt x="10" y="209"/>
                    </a:cubicBezTo>
                    <a:cubicBezTo>
                      <a:pt x="10" y="209"/>
                      <a:pt x="11" y="209"/>
                      <a:pt x="11" y="209"/>
                    </a:cubicBezTo>
                    <a:cubicBezTo>
                      <a:pt x="12" y="208"/>
                      <a:pt x="12" y="208"/>
                      <a:pt x="12" y="208"/>
                    </a:cubicBezTo>
                    <a:cubicBezTo>
                      <a:pt x="11" y="207"/>
                      <a:pt x="11" y="207"/>
                      <a:pt x="11" y="207"/>
                    </a:cubicBezTo>
                    <a:moveTo>
                      <a:pt x="6" y="207"/>
                    </a:moveTo>
                    <a:cubicBezTo>
                      <a:pt x="6" y="207"/>
                      <a:pt x="6" y="207"/>
                      <a:pt x="6" y="208"/>
                    </a:cubicBezTo>
                    <a:cubicBezTo>
                      <a:pt x="6" y="208"/>
                      <a:pt x="6" y="208"/>
                      <a:pt x="6" y="208"/>
                    </a:cubicBezTo>
                    <a:cubicBezTo>
                      <a:pt x="6" y="208"/>
                      <a:pt x="7" y="208"/>
                      <a:pt x="7" y="208"/>
                    </a:cubicBezTo>
                    <a:cubicBezTo>
                      <a:pt x="7" y="208"/>
                      <a:pt x="7" y="208"/>
                      <a:pt x="8" y="208"/>
                    </a:cubicBezTo>
                    <a:cubicBezTo>
                      <a:pt x="7" y="207"/>
                      <a:pt x="7" y="207"/>
                      <a:pt x="6" y="207"/>
                    </a:cubicBezTo>
                    <a:cubicBezTo>
                      <a:pt x="7" y="208"/>
                      <a:pt x="7" y="208"/>
                      <a:pt x="7" y="208"/>
                    </a:cubicBezTo>
                    <a:cubicBezTo>
                      <a:pt x="7" y="208"/>
                      <a:pt x="6" y="208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moveTo>
                      <a:pt x="10" y="207"/>
                    </a:moveTo>
                    <a:cubicBezTo>
                      <a:pt x="10" y="207"/>
                      <a:pt x="9" y="208"/>
                      <a:pt x="9" y="208"/>
                    </a:cubicBezTo>
                    <a:cubicBezTo>
                      <a:pt x="9" y="208"/>
                      <a:pt x="10" y="209"/>
                      <a:pt x="10" y="209"/>
                    </a:cubicBezTo>
                    <a:cubicBezTo>
                      <a:pt x="11" y="207"/>
                      <a:pt x="11" y="207"/>
                      <a:pt x="11" y="207"/>
                    </a:cubicBezTo>
                    <a:cubicBezTo>
                      <a:pt x="11" y="207"/>
                      <a:pt x="10" y="207"/>
                      <a:pt x="10" y="207"/>
                    </a:cubicBezTo>
                    <a:moveTo>
                      <a:pt x="6" y="207"/>
                    </a:move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moveTo>
                      <a:pt x="7" y="205"/>
                    </a:moveTo>
                    <a:cubicBezTo>
                      <a:pt x="7" y="205"/>
                      <a:pt x="7" y="206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7" y="207"/>
                      <a:pt x="7" y="207"/>
                      <a:pt x="8" y="208"/>
                    </a:cubicBezTo>
                    <a:cubicBezTo>
                      <a:pt x="8" y="207"/>
                      <a:pt x="8" y="207"/>
                      <a:pt x="9" y="206"/>
                    </a:cubicBezTo>
                    <a:cubicBezTo>
                      <a:pt x="9" y="206"/>
                      <a:pt x="9" y="206"/>
                      <a:pt x="9" y="206"/>
                    </a:cubicBezTo>
                    <a:cubicBezTo>
                      <a:pt x="8" y="206"/>
                      <a:pt x="8" y="205"/>
                      <a:pt x="7" y="205"/>
                    </a:cubicBezTo>
                    <a:moveTo>
                      <a:pt x="14" y="203"/>
                    </a:moveTo>
                    <a:cubicBezTo>
                      <a:pt x="14" y="203"/>
                      <a:pt x="14" y="203"/>
                      <a:pt x="14" y="203"/>
                    </a:cubicBezTo>
                    <a:cubicBezTo>
                      <a:pt x="13" y="204"/>
                      <a:pt x="13" y="204"/>
                      <a:pt x="13" y="204"/>
                    </a:cubicBezTo>
                    <a:cubicBezTo>
                      <a:pt x="13" y="204"/>
                      <a:pt x="14" y="204"/>
                      <a:pt x="14" y="204"/>
                    </a:cubicBezTo>
                    <a:cubicBezTo>
                      <a:pt x="14" y="204"/>
                      <a:pt x="14" y="204"/>
                      <a:pt x="14" y="204"/>
                    </a:cubicBezTo>
                    <a:cubicBezTo>
                      <a:pt x="14" y="204"/>
                      <a:pt x="14" y="203"/>
                      <a:pt x="14" y="203"/>
                    </a:cubicBezTo>
                    <a:moveTo>
                      <a:pt x="12" y="203"/>
                    </a:moveTo>
                    <a:cubicBezTo>
                      <a:pt x="12" y="203"/>
                      <a:pt x="12" y="203"/>
                      <a:pt x="12" y="204"/>
                    </a:cubicBezTo>
                    <a:cubicBezTo>
                      <a:pt x="12" y="204"/>
                      <a:pt x="13" y="204"/>
                      <a:pt x="13" y="204"/>
                    </a:cubicBezTo>
                    <a:cubicBezTo>
                      <a:pt x="13" y="203"/>
                      <a:pt x="13" y="203"/>
                      <a:pt x="13" y="203"/>
                    </a:cubicBezTo>
                    <a:cubicBezTo>
                      <a:pt x="13" y="203"/>
                      <a:pt x="13" y="203"/>
                      <a:pt x="12" y="203"/>
                    </a:cubicBezTo>
                    <a:moveTo>
                      <a:pt x="9" y="201"/>
                    </a:moveTo>
                    <a:cubicBezTo>
                      <a:pt x="9" y="201"/>
                      <a:pt x="9" y="202"/>
                      <a:pt x="9" y="202"/>
                    </a:cubicBezTo>
                    <a:cubicBezTo>
                      <a:pt x="10" y="202"/>
                      <a:pt x="10" y="202"/>
                      <a:pt x="10" y="202"/>
                    </a:cubicBezTo>
                    <a:cubicBezTo>
                      <a:pt x="10" y="202"/>
                      <a:pt x="10" y="203"/>
                      <a:pt x="11" y="203"/>
                    </a:cubicBezTo>
                    <a:cubicBezTo>
                      <a:pt x="11" y="203"/>
                      <a:pt x="11" y="202"/>
                      <a:pt x="11" y="202"/>
                    </a:cubicBezTo>
                    <a:cubicBezTo>
                      <a:pt x="11" y="202"/>
                      <a:pt x="10" y="201"/>
                      <a:pt x="9" y="201"/>
                    </a:cubicBezTo>
                    <a:moveTo>
                      <a:pt x="15" y="201"/>
                    </a:moveTo>
                    <a:cubicBezTo>
                      <a:pt x="15" y="201"/>
                      <a:pt x="15" y="201"/>
                      <a:pt x="15" y="201"/>
                    </a:cubicBezTo>
                    <a:cubicBezTo>
                      <a:pt x="15" y="201"/>
                      <a:pt x="15" y="201"/>
                      <a:pt x="16" y="201"/>
                    </a:cubicBezTo>
                    <a:cubicBezTo>
                      <a:pt x="16" y="201"/>
                      <a:pt x="16" y="201"/>
                      <a:pt x="16" y="201"/>
                    </a:cubicBezTo>
                    <a:cubicBezTo>
                      <a:pt x="16" y="201"/>
                      <a:pt x="16" y="201"/>
                      <a:pt x="15" y="201"/>
                    </a:cubicBezTo>
                    <a:moveTo>
                      <a:pt x="14" y="200"/>
                    </a:moveTo>
                    <a:cubicBezTo>
                      <a:pt x="14" y="200"/>
                      <a:pt x="14" y="200"/>
                      <a:pt x="14" y="200"/>
                    </a:cubicBezTo>
                    <a:cubicBezTo>
                      <a:pt x="14" y="200"/>
                      <a:pt x="14" y="201"/>
                      <a:pt x="15" y="201"/>
                    </a:cubicBezTo>
                    <a:cubicBezTo>
                      <a:pt x="15" y="201"/>
                      <a:pt x="15" y="201"/>
                      <a:pt x="15" y="201"/>
                    </a:cubicBezTo>
                    <a:cubicBezTo>
                      <a:pt x="15" y="200"/>
                      <a:pt x="15" y="200"/>
                      <a:pt x="15" y="200"/>
                    </a:cubicBezTo>
                    <a:cubicBezTo>
                      <a:pt x="15" y="200"/>
                      <a:pt x="14" y="200"/>
                      <a:pt x="14" y="200"/>
                    </a:cubicBezTo>
                    <a:cubicBezTo>
                      <a:pt x="14" y="200"/>
                      <a:pt x="14" y="200"/>
                      <a:pt x="14" y="200"/>
                    </a:cubicBezTo>
                    <a:moveTo>
                      <a:pt x="17" y="198"/>
                    </a:moveTo>
                    <a:cubicBezTo>
                      <a:pt x="17" y="199"/>
                      <a:pt x="17" y="199"/>
                      <a:pt x="17" y="199"/>
                    </a:cubicBezTo>
                    <a:cubicBezTo>
                      <a:pt x="17" y="199"/>
                      <a:pt x="17" y="199"/>
                      <a:pt x="17" y="199"/>
                    </a:cubicBezTo>
                    <a:cubicBezTo>
                      <a:pt x="17" y="199"/>
                      <a:pt x="17" y="198"/>
                      <a:pt x="18" y="198"/>
                    </a:cubicBezTo>
                    <a:cubicBezTo>
                      <a:pt x="17" y="198"/>
                      <a:pt x="17" y="198"/>
                      <a:pt x="17" y="198"/>
                    </a:cubicBezTo>
                    <a:moveTo>
                      <a:pt x="11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2" y="199"/>
                      <a:pt x="12" y="199"/>
                      <a:pt x="13" y="200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2" y="199"/>
                      <a:pt x="12" y="198"/>
                      <a:pt x="11" y="198"/>
                    </a:cubicBezTo>
                    <a:moveTo>
                      <a:pt x="16" y="197"/>
                    </a:moveTo>
                    <a:cubicBezTo>
                      <a:pt x="15" y="198"/>
                      <a:pt x="15" y="198"/>
                      <a:pt x="15" y="198"/>
                    </a:cubicBezTo>
                    <a:cubicBezTo>
                      <a:pt x="16" y="198"/>
                      <a:pt x="16" y="198"/>
                      <a:pt x="16" y="198"/>
                    </a:cubicBezTo>
                    <a:cubicBezTo>
                      <a:pt x="17" y="198"/>
                      <a:pt x="17" y="198"/>
                      <a:pt x="17" y="198"/>
                    </a:cubicBezTo>
                    <a:cubicBezTo>
                      <a:pt x="16" y="197"/>
                      <a:pt x="16" y="197"/>
                      <a:pt x="16" y="197"/>
                    </a:cubicBezTo>
                    <a:moveTo>
                      <a:pt x="13" y="195"/>
                    </a:moveTo>
                    <a:cubicBezTo>
                      <a:pt x="13" y="195"/>
                      <a:pt x="12" y="195"/>
                      <a:pt x="12" y="196"/>
                    </a:cubicBezTo>
                    <a:cubicBezTo>
                      <a:pt x="13" y="196"/>
                      <a:pt x="14" y="197"/>
                      <a:pt x="14" y="197"/>
                    </a:cubicBezTo>
                    <a:cubicBezTo>
                      <a:pt x="15" y="197"/>
                      <a:pt x="15" y="197"/>
                      <a:pt x="15" y="196"/>
                    </a:cubicBezTo>
                    <a:cubicBezTo>
                      <a:pt x="14" y="196"/>
                      <a:pt x="13" y="195"/>
                      <a:pt x="13" y="195"/>
                    </a:cubicBezTo>
                    <a:moveTo>
                      <a:pt x="21" y="191"/>
                    </a:moveTo>
                    <a:cubicBezTo>
                      <a:pt x="18" y="197"/>
                      <a:pt x="18" y="197"/>
                      <a:pt x="18" y="197"/>
                    </a:cubicBezTo>
                    <a:cubicBezTo>
                      <a:pt x="18" y="197"/>
                      <a:pt x="18" y="198"/>
                      <a:pt x="18" y="198"/>
                    </a:cubicBezTo>
                    <a:cubicBezTo>
                      <a:pt x="19" y="196"/>
                      <a:pt x="21" y="194"/>
                      <a:pt x="22" y="192"/>
                    </a:cubicBezTo>
                    <a:cubicBezTo>
                      <a:pt x="21" y="191"/>
                      <a:pt x="21" y="191"/>
                      <a:pt x="21" y="191"/>
                    </a:cubicBezTo>
                    <a:moveTo>
                      <a:pt x="20" y="190"/>
                    </a:moveTo>
                    <a:cubicBezTo>
                      <a:pt x="16" y="196"/>
                      <a:pt x="16" y="196"/>
                      <a:pt x="16" y="196"/>
                    </a:cubicBezTo>
                    <a:cubicBezTo>
                      <a:pt x="16" y="197"/>
                      <a:pt x="17" y="197"/>
                      <a:pt x="17" y="197"/>
                    </a:cubicBezTo>
                    <a:cubicBezTo>
                      <a:pt x="21" y="191"/>
                      <a:pt x="21" y="191"/>
                      <a:pt x="21" y="191"/>
                    </a:cubicBezTo>
                    <a:cubicBezTo>
                      <a:pt x="20" y="190"/>
                      <a:pt x="20" y="190"/>
                      <a:pt x="20" y="190"/>
                    </a:cubicBezTo>
                    <a:moveTo>
                      <a:pt x="16" y="189"/>
                    </a:moveTo>
                    <a:cubicBezTo>
                      <a:pt x="15" y="191"/>
                      <a:pt x="14" y="192"/>
                      <a:pt x="13" y="194"/>
                    </a:cubicBezTo>
                    <a:cubicBezTo>
                      <a:pt x="13" y="195"/>
                      <a:pt x="14" y="195"/>
                      <a:pt x="14" y="195"/>
                    </a:cubicBezTo>
                    <a:cubicBezTo>
                      <a:pt x="15" y="195"/>
                      <a:pt x="15" y="196"/>
                      <a:pt x="15" y="196"/>
                    </a:cubicBezTo>
                    <a:cubicBezTo>
                      <a:pt x="16" y="194"/>
                      <a:pt x="17" y="192"/>
                      <a:pt x="19" y="190"/>
                    </a:cubicBezTo>
                    <a:cubicBezTo>
                      <a:pt x="16" y="189"/>
                      <a:pt x="16" y="189"/>
                      <a:pt x="16" y="189"/>
                    </a:cubicBezTo>
                    <a:moveTo>
                      <a:pt x="27" y="183"/>
                    </a:moveTo>
                    <a:cubicBezTo>
                      <a:pt x="26" y="185"/>
                      <a:pt x="26" y="185"/>
                      <a:pt x="26" y="185"/>
                    </a:cubicBezTo>
                    <a:cubicBezTo>
                      <a:pt x="23" y="189"/>
                      <a:pt x="23" y="189"/>
                      <a:pt x="23" y="189"/>
                    </a:cubicBezTo>
                    <a:cubicBezTo>
                      <a:pt x="23" y="189"/>
                      <a:pt x="23" y="189"/>
                      <a:pt x="24" y="189"/>
                    </a:cubicBezTo>
                    <a:cubicBezTo>
                      <a:pt x="25" y="187"/>
                      <a:pt x="26" y="185"/>
                      <a:pt x="27" y="183"/>
                    </a:cubicBezTo>
                    <a:cubicBezTo>
                      <a:pt x="27" y="183"/>
                      <a:pt x="27" y="183"/>
                      <a:pt x="27" y="183"/>
                    </a:cubicBezTo>
                    <a:moveTo>
                      <a:pt x="25" y="182"/>
                    </a:moveTo>
                    <a:cubicBezTo>
                      <a:pt x="23" y="185"/>
                      <a:pt x="23" y="185"/>
                      <a:pt x="23" y="185"/>
                    </a:cubicBezTo>
                    <a:cubicBezTo>
                      <a:pt x="22" y="188"/>
                      <a:pt x="22" y="188"/>
                      <a:pt x="22" y="188"/>
                    </a:cubicBezTo>
                    <a:cubicBezTo>
                      <a:pt x="22" y="188"/>
                      <a:pt x="22" y="188"/>
                      <a:pt x="23" y="188"/>
                    </a:cubicBezTo>
                    <a:cubicBezTo>
                      <a:pt x="26" y="183"/>
                      <a:pt x="26" y="183"/>
                      <a:pt x="26" y="183"/>
                    </a:cubicBezTo>
                    <a:cubicBezTo>
                      <a:pt x="26" y="182"/>
                      <a:pt x="25" y="182"/>
                      <a:pt x="25" y="182"/>
                    </a:cubicBezTo>
                    <a:moveTo>
                      <a:pt x="22" y="180"/>
                    </a:moveTo>
                    <a:cubicBezTo>
                      <a:pt x="21" y="181"/>
                      <a:pt x="20" y="182"/>
                      <a:pt x="19" y="184"/>
                    </a:cubicBezTo>
                    <a:cubicBezTo>
                      <a:pt x="19" y="184"/>
                      <a:pt x="19" y="185"/>
                      <a:pt x="18" y="185"/>
                    </a:cubicBezTo>
                    <a:cubicBezTo>
                      <a:pt x="19" y="186"/>
                      <a:pt x="20" y="186"/>
                      <a:pt x="20" y="187"/>
                    </a:cubicBezTo>
                    <a:cubicBezTo>
                      <a:pt x="21" y="185"/>
                      <a:pt x="23" y="183"/>
                      <a:pt x="24" y="181"/>
                    </a:cubicBezTo>
                    <a:cubicBezTo>
                      <a:pt x="23" y="181"/>
                      <a:pt x="23" y="180"/>
                      <a:pt x="22" y="180"/>
                    </a:cubicBezTo>
                    <a:cubicBezTo>
                      <a:pt x="22" y="180"/>
                      <a:pt x="22" y="180"/>
                      <a:pt x="22" y="180"/>
                    </a:cubicBezTo>
                    <a:moveTo>
                      <a:pt x="34" y="171"/>
                    </a:moveTo>
                    <a:cubicBezTo>
                      <a:pt x="29" y="180"/>
                      <a:pt x="29" y="180"/>
                      <a:pt x="29" y="180"/>
                    </a:cubicBezTo>
                    <a:cubicBezTo>
                      <a:pt x="29" y="180"/>
                      <a:pt x="29" y="180"/>
                      <a:pt x="29" y="180"/>
                    </a:cubicBezTo>
                    <a:cubicBezTo>
                      <a:pt x="31" y="177"/>
                      <a:pt x="33" y="174"/>
                      <a:pt x="35" y="171"/>
                    </a:cubicBezTo>
                    <a:cubicBezTo>
                      <a:pt x="34" y="171"/>
                      <a:pt x="34" y="171"/>
                      <a:pt x="34" y="171"/>
                    </a:cubicBezTo>
                    <a:moveTo>
                      <a:pt x="33" y="170"/>
                    </a:moveTo>
                    <a:cubicBezTo>
                      <a:pt x="27" y="179"/>
                      <a:pt x="27" y="179"/>
                      <a:pt x="27" y="179"/>
                    </a:cubicBezTo>
                    <a:cubicBezTo>
                      <a:pt x="27" y="179"/>
                      <a:pt x="28" y="179"/>
                      <a:pt x="28" y="180"/>
                    </a:cubicBezTo>
                    <a:cubicBezTo>
                      <a:pt x="28" y="179"/>
                      <a:pt x="28" y="179"/>
                      <a:pt x="28" y="179"/>
                    </a:cubicBezTo>
                    <a:cubicBezTo>
                      <a:pt x="34" y="170"/>
                      <a:pt x="34" y="170"/>
                      <a:pt x="34" y="170"/>
                    </a:cubicBezTo>
                    <a:cubicBezTo>
                      <a:pt x="33" y="170"/>
                      <a:pt x="33" y="170"/>
                      <a:pt x="33" y="170"/>
                    </a:cubicBezTo>
                    <a:moveTo>
                      <a:pt x="29" y="167"/>
                    </a:moveTo>
                    <a:cubicBezTo>
                      <a:pt x="27" y="171"/>
                      <a:pt x="25" y="174"/>
                      <a:pt x="23" y="177"/>
                    </a:cubicBezTo>
                    <a:cubicBezTo>
                      <a:pt x="24" y="177"/>
                      <a:pt x="25" y="178"/>
                      <a:pt x="25" y="178"/>
                    </a:cubicBezTo>
                    <a:cubicBezTo>
                      <a:pt x="27" y="175"/>
                      <a:pt x="29" y="172"/>
                      <a:pt x="31" y="169"/>
                    </a:cubicBezTo>
                    <a:cubicBezTo>
                      <a:pt x="29" y="167"/>
                      <a:pt x="29" y="167"/>
                      <a:pt x="29" y="167"/>
                    </a:cubicBezTo>
                    <a:moveTo>
                      <a:pt x="41" y="160"/>
                    </a:moveTo>
                    <a:cubicBezTo>
                      <a:pt x="36" y="168"/>
                      <a:pt x="36" y="168"/>
                      <a:pt x="36" y="168"/>
                    </a:cubicBezTo>
                    <a:cubicBezTo>
                      <a:pt x="37" y="168"/>
                      <a:pt x="37" y="168"/>
                      <a:pt x="37" y="168"/>
                    </a:cubicBezTo>
                    <a:cubicBezTo>
                      <a:pt x="38" y="165"/>
                      <a:pt x="40" y="163"/>
                      <a:pt x="42" y="160"/>
                    </a:cubicBezTo>
                    <a:cubicBezTo>
                      <a:pt x="41" y="160"/>
                      <a:pt x="41" y="160"/>
                      <a:pt x="41" y="160"/>
                    </a:cubicBezTo>
                    <a:moveTo>
                      <a:pt x="40" y="159"/>
                    </a:moveTo>
                    <a:cubicBezTo>
                      <a:pt x="35" y="167"/>
                      <a:pt x="35" y="167"/>
                      <a:pt x="35" y="167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0" y="159"/>
                      <a:pt x="40" y="159"/>
                      <a:pt x="40" y="159"/>
                    </a:cubicBezTo>
                    <a:moveTo>
                      <a:pt x="37" y="157"/>
                    </a:moveTo>
                    <a:cubicBezTo>
                      <a:pt x="35" y="161"/>
                      <a:pt x="33" y="164"/>
                      <a:pt x="32" y="165"/>
                    </a:cubicBezTo>
                    <a:cubicBezTo>
                      <a:pt x="33" y="166"/>
                      <a:pt x="33" y="166"/>
                      <a:pt x="33" y="166"/>
                    </a:cubicBezTo>
                    <a:cubicBezTo>
                      <a:pt x="34" y="163"/>
                      <a:pt x="36" y="160"/>
                      <a:pt x="37" y="158"/>
                    </a:cubicBezTo>
                    <a:cubicBezTo>
                      <a:pt x="37" y="157"/>
                      <a:pt x="37" y="157"/>
                      <a:pt x="37" y="157"/>
                    </a:cubicBezTo>
                    <a:moveTo>
                      <a:pt x="42" y="157"/>
                    </a:move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8"/>
                      <a:pt x="43" y="158"/>
                      <a:pt x="43" y="158"/>
                    </a:cubicBezTo>
                    <a:cubicBezTo>
                      <a:pt x="43" y="158"/>
                      <a:pt x="43" y="158"/>
                      <a:pt x="43" y="158"/>
                    </a:cubicBezTo>
                    <a:cubicBezTo>
                      <a:pt x="43" y="158"/>
                      <a:pt x="43" y="157"/>
                      <a:pt x="42" y="157"/>
                    </a:cubicBezTo>
                    <a:moveTo>
                      <a:pt x="41" y="157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2" y="157"/>
                      <a:pt x="42" y="157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7"/>
                      <a:pt x="41" y="157"/>
                      <a:pt x="41" y="157"/>
                    </a:cubicBezTo>
                    <a:moveTo>
                      <a:pt x="35" y="156"/>
                    </a:moveTo>
                    <a:cubicBezTo>
                      <a:pt x="34" y="159"/>
                      <a:pt x="32" y="162"/>
                      <a:pt x="31" y="164"/>
                    </a:cubicBezTo>
                    <a:cubicBezTo>
                      <a:pt x="32" y="165"/>
                      <a:pt x="32" y="165"/>
                      <a:pt x="32" y="165"/>
                    </a:cubicBezTo>
                    <a:cubicBezTo>
                      <a:pt x="33" y="163"/>
                      <a:pt x="35" y="160"/>
                      <a:pt x="36" y="157"/>
                    </a:cubicBezTo>
                    <a:cubicBezTo>
                      <a:pt x="36" y="157"/>
                      <a:pt x="36" y="157"/>
                      <a:pt x="35" y="156"/>
                    </a:cubicBezTo>
                    <a:moveTo>
                      <a:pt x="43" y="156"/>
                    </a:moveTo>
                    <a:cubicBezTo>
                      <a:pt x="42" y="157"/>
                      <a:pt x="42" y="157"/>
                      <a:pt x="42" y="157"/>
                    </a:cubicBezTo>
                    <a:cubicBezTo>
                      <a:pt x="43" y="157"/>
                      <a:pt x="43" y="158"/>
                      <a:pt x="43" y="158"/>
                    </a:cubicBezTo>
                    <a:cubicBezTo>
                      <a:pt x="43" y="157"/>
                      <a:pt x="43" y="157"/>
                      <a:pt x="44" y="157"/>
                    </a:cubicBezTo>
                    <a:cubicBezTo>
                      <a:pt x="43" y="157"/>
                      <a:pt x="43" y="157"/>
                      <a:pt x="43" y="156"/>
                    </a:cubicBezTo>
                    <a:moveTo>
                      <a:pt x="42" y="156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2" y="157"/>
                      <a:pt x="42" y="157"/>
                    </a:cubicBezTo>
                    <a:cubicBezTo>
                      <a:pt x="42" y="156"/>
                      <a:pt x="42" y="156"/>
                      <a:pt x="42" y="156"/>
                    </a:cubicBezTo>
                    <a:cubicBezTo>
                      <a:pt x="42" y="156"/>
                      <a:pt x="42" y="156"/>
                      <a:pt x="42" y="156"/>
                    </a:cubicBezTo>
                    <a:moveTo>
                      <a:pt x="38" y="155"/>
                    </a:moveTo>
                    <a:cubicBezTo>
                      <a:pt x="38" y="155"/>
                      <a:pt x="38" y="155"/>
                      <a:pt x="38" y="155"/>
                    </a:cubicBezTo>
                    <a:cubicBezTo>
                      <a:pt x="38" y="155"/>
                      <a:pt x="39" y="155"/>
                      <a:pt x="39" y="155"/>
                    </a:cubicBezTo>
                    <a:cubicBezTo>
                      <a:pt x="39" y="155"/>
                      <a:pt x="39" y="155"/>
                      <a:pt x="39" y="155"/>
                    </a:cubicBezTo>
                    <a:cubicBezTo>
                      <a:pt x="39" y="155"/>
                      <a:pt x="38" y="155"/>
                      <a:pt x="38" y="155"/>
                    </a:cubicBezTo>
                    <a:moveTo>
                      <a:pt x="44" y="154"/>
                    </a:moveTo>
                    <a:cubicBezTo>
                      <a:pt x="43" y="156"/>
                      <a:pt x="43" y="156"/>
                      <a:pt x="43" y="156"/>
                    </a:cubicBezTo>
                    <a:cubicBezTo>
                      <a:pt x="43" y="156"/>
                      <a:pt x="43" y="157"/>
                      <a:pt x="44" y="157"/>
                    </a:cubicBezTo>
                    <a:cubicBezTo>
                      <a:pt x="44" y="156"/>
                      <a:pt x="45" y="155"/>
                      <a:pt x="45" y="155"/>
                    </a:cubicBezTo>
                    <a:cubicBezTo>
                      <a:pt x="45" y="155"/>
                      <a:pt x="44" y="154"/>
                      <a:pt x="44" y="154"/>
                    </a:cubicBezTo>
                    <a:moveTo>
                      <a:pt x="37" y="154"/>
                    </a:moveTo>
                    <a:cubicBezTo>
                      <a:pt x="37" y="154"/>
                      <a:pt x="37" y="154"/>
                      <a:pt x="37" y="154"/>
                    </a:cubicBezTo>
                    <a:cubicBezTo>
                      <a:pt x="37" y="154"/>
                      <a:pt x="37" y="155"/>
                      <a:pt x="38" y="155"/>
                    </a:cubicBezTo>
                    <a:cubicBezTo>
                      <a:pt x="38" y="155"/>
                      <a:pt x="38" y="155"/>
                      <a:pt x="38" y="155"/>
                    </a:cubicBezTo>
                    <a:cubicBezTo>
                      <a:pt x="37" y="154"/>
                      <a:pt x="37" y="154"/>
                      <a:pt x="37" y="154"/>
                    </a:cubicBezTo>
                    <a:moveTo>
                      <a:pt x="39" y="154"/>
                    </a:moveTo>
                    <a:cubicBezTo>
                      <a:pt x="39" y="154"/>
                      <a:pt x="38" y="155"/>
                      <a:pt x="38" y="155"/>
                    </a:cubicBezTo>
                    <a:cubicBezTo>
                      <a:pt x="38" y="155"/>
                      <a:pt x="39" y="155"/>
                      <a:pt x="39" y="155"/>
                    </a:cubicBezTo>
                    <a:cubicBezTo>
                      <a:pt x="39" y="155"/>
                      <a:pt x="39" y="155"/>
                      <a:pt x="39" y="154"/>
                    </a:cubicBezTo>
                    <a:cubicBezTo>
                      <a:pt x="39" y="154"/>
                      <a:pt x="39" y="154"/>
                      <a:pt x="39" y="154"/>
                    </a:cubicBezTo>
                    <a:moveTo>
                      <a:pt x="43" y="154"/>
                    </a:moveTo>
                    <a:cubicBezTo>
                      <a:pt x="42" y="156"/>
                      <a:pt x="42" y="156"/>
                      <a:pt x="42" y="156"/>
                    </a:cubicBezTo>
                    <a:cubicBezTo>
                      <a:pt x="42" y="156"/>
                      <a:pt x="42" y="156"/>
                      <a:pt x="43" y="156"/>
                    </a:cubicBezTo>
                    <a:cubicBezTo>
                      <a:pt x="44" y="154"/>
                      <a:pt x="44" y="154"/>
                      <a:pt x="44" y="154"/>
                    </a:cubicBezTo>
                    <a:cubicBezTo>
                      <a:pt x="43" y="154"/>
                      <a:pt x="43" y="154"/>
                      <a:pt x="43" y="154"/>
                    </a:cubicBezTo>
                    <a:moveTo>
                      <a:pt x="37" y="153"/>
                    </a:moveTo>
                    <a:cubicBezTo>
                      <a:pt x="37" y="154"/>
                      <a:pt x="37" y="154"/>
                      <a:pt x="37" y="154"/>
                    </a:cubicBezTo>
                    <a:cubicBezTo>
                      <a:pt x="37" y="154"/>
                      <a:pt x="37" y="154"/>
                      <a:pt x="38" y="155"/>
                    </a:cubicBezTo>
                    <a:cubicBezTo>
                      <a:pt x="38" y="154"/>
                      <a:pt x="38" y="154"/>
                      <a:pt x="38" y="154"/>
                    </a:cubicBezTo>
                    <a:cubicBezTo>
                      <a:pt x="38" y="154"/>
                      <a:pt x="38" y="153"/>
                      <a:pt x="37" y="153"/>
                    </a:cubicBezTo>
                    <a:moveTo>
                      <a:pt x="40" y="152"/>
                    </a:moveTo>
                    <a:cubicBezTo>
                      <a:pt x="40" y="153"/>
                      <a:pt x="39" y="153"/>
                      <a:pt x="39" y="154"/>
                    </a:cubicBezTo>
                    <a:cubicBezTo>
                      <a:pt x="39" y="154"/>
                      <a:pt x="39" y="154"/>
                      <a:pt x="39" y="154"/>
                    </a:cubicBezTo>
                    <a:cubicBezTo>
                      <a:pt x="40" y="154"/>
                      <a:pt x="40" y="153"/>
                      <a:pt x="41" y="152"/>
                    </a:cubicBezTo>
                    <a:cubicBezTo>
                      <a:pt x="40" y="152"/>
                      <a:pt x="40" y="152"/>
                      <a:pt x="40" y="152"/>
                    </a:cubicBezTo>
                    <a:moveTo>
                      <a:pt x="39" y="151"/>
                    </a:moveTo>
                    <a:cubicBezTo>
                      <a:pt x="38" y="152"/>
                      <a:pt x="38" y="152"/>
                      <a:pt x="37" y="153"/>
                    </a:cubicBezTo>
                    <a:cubicBezTo>
                      <a:pt x="38" y="153"/>
                      <a:pt x="38" y="153"/>
                      <a:pt x="38" y="154"/>
                    </a:cubicBezTo>
                    <a:cubicBezTo>
                      <a:pt x="39" y="153"/>
                      <a:pt x="39" y="152"/>
                      <a:pt x="40" y="152"/>
                    </a:cubicBezTo>
                    <a:cubicBezTo>
                      <a:pt x="39" y="151"/>
                      <a:pt x="39" y="151"/>
                      <a:pt x="39" y="151"/>
                    </a:cubicBezTo>
                    <a:moveTo>
                      <a:pt x="46" y="151"/>
                    </a:moveTo>
                    <a:cubicBezTo>
                      <a:pt x="44" y="154"/>
                      <a:pt x="44" y="154"/>
                      <a:pt x="44" y="154"/>
                    </a:cubicBezTo>
                    <a:cubicBezTo>
                      <a:pt x="45" y="154"/>
                      <a:pt x="45" y="154"/>
                      <a:pt x="45" y="154"/>
                    </a:cubicBezTo>
                    <a:cubicBezTo>
                      <a:pt x="46" y="153"/>
                      <a:pt x="46" y="153"/>
                      <a:pt x="47" y="152"/>
                    </a:cubicBezTo>
                    <a:cubicBezTo>
                      <a:pt x="47" y="151"/>
                      <a:pt x="46" y="151"/>
                      <a:pt x="46" y="151"/>
                    </a:cubicBezTo>
                    <a:moveTo>
                      <a:pt x="46" y="151"/>
                    </a:moveTo>
                    <a:cubicBezTo>
                      <a:pt x="46" y="151"/>
                      <a:pt x="46" y="151"/>
                      <a:pt x="46" y="151"/>
                    </a:cubicBezTo>
                    <a:cubicBezTo>
                      <a:pt x="47" y="152"/>
                      <a:pt x="47" y="152"/>
                      <a:pt x="47" y="152"/>
                    </a:cubicBezTo>
                    <a:cubicBezTo>
                      <a:pt x="47" y="151"/>
                      <a:pt x="47" y="151"/>
                      <a:pt x="47" y="151"/>
                    </a:cubicBezTo>
                    <a:cubicBezTo>
                      <a:pt x="47" y="151"/>
                      <a:pt x="47" y="151"/>
                      <a:pt x="46" y="151"/>
                    </a:cubicBezTo>
                    <a:moveTo>
                      <a:pt x="45" y="150"/>
                    </a:moveTo>
                    <a:cubicBezTo>
                      <a:pt x="43" y="153"/>
                      <a:pt x="43" y="153"/>
                      <a:pt x="43" y="153"/>
                    </a:cubicBezTo>
                    <a:cubicBezTo>
                      <a:pt x="44" y="153"/>
                      <a:pt x="44" y="153"/>
                      <a:pt x="44" y="154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5" y="151"/>
                      <a:pt x="45" y="151"/>
                      <a:pt x="45" y="150"/>
                    </a:cubicBezTo>
                    <a:moveTo>
                      <a:pt x="45" y="150"/>
                    </a:moveTo>
                    <a:cubicBezTo>
                      <a:pt x="45" y="150"/>
                      <a:pt x="45" y="150"/>
                      <a:pt x="45" y="150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6" y="150"/>
                      <a:pt x="46" y="150"/>
                      <a:pt x="46" y="150"/>
                    </a:cubicBezTo>
                    <a:cubicBezTo>
                      <a:pt x="46" y="150"/>
                      <a:pt x="45" y="150"/>
                      <a:pt x="45" y="150"/>
                    </a:cubicBezTo>
                    <a:moveTo>
                      <a:pt x="42" y="149"/>
                    </a:moveTo>
                    <a:cubicBezTo>
                      <a:pt x="41" y="150"/>
                      <a:pt x="41" y="151"/>
                      <a:pt x="40" y="151"/>
                    </a:cubicBezTo>
                    <a:cubicBezTo>
                      <a:pt x="41" y="151"/>
                      <a:pt x="41" y="152"/>
                      <a:pt x="41" y="152"/>
                    </a:cubicBezTo>
                    <a:cubicBezTo>
                      <a:pt x="41" y="151"/>
                      <a:pt x="42" y="150"/>
                      <a:pt x="42" y="149"/>
                    </a:cubicBezTo>
                    <a:cubicBezTo>
                      <a:pt x="42" y="149"/>
                      <a:pt x="42" y="149"/>
                      <a:pt x="42" y="149"/>
                    </a:cubicBezTo>
                    <a:moveTo>
                      <a:pt x="42" y="148"/>
                    </a:moveTo>
                    <a:cubicBezTo>
                      <a:pt x="42" y="148"/>
                      <a:pt x="42" y="148"/>
                      <a:pt x="42" y="149"/>
                    </a:cubicBezTo>
                    <a:cubicBezTo>
                      <a:pt x="43" y="149"/>
                      <a:pt x="43" y="149"/>
                      <a:pt x="43" y="149"/>
                    </a:cubicBezTo>
                    <a:cubicBezTo>
                      <a:pt x="43" y="149"/>
                      <a:pt x="43" y="149"/>
                      <a:pt x="43" y="149"/>
                    </a:cubicBezTo>
                    <a:cubicBezTo>
                      <a:pt x="43" y="148"/>
                      <a:pt x="42" y="148"/>
                      <a:pt x="42" y="148"/>
                    </a:cubicBezTo>
                    <a:moveTo>
                      <a:pt x="41" y="148"/>
                    </a:moveTo>
                    <a:cubicBezTo>
                      <a:pt x="40" y="149"/>
                      <a:pt x="40" y="150"/>
                      <a:pt x="39" y="151"/>
                    </a:cubicBezTo>
                    <a:cubicBezTo>
                      <a:pt x="39" y="151"/>
                      <a:pt x="40" y="151"/>
                      <a:pt x="40" y="151"/>
                    </a:cubicBezTo>
                    <a:cubicBezTo>
                      <a:pt x="40" y="150"/>
                      <a:pt x="41" y="149"/>
                      <a:pt x="41" y="148"/>
                    </a:cubicBezTo>
                    <a:cubicBezTo>
                      <a:pt x="41" y="148"/>
                      <a:pt x="41" y="148"/>
                      <a:pt x="41" y="148"/>
                    </a:cubicBezTo>
                    <a:moveTo>
                      <a:pt x="41" y="147"/>
                    </a:moveTo>
                    <a:cubicBezTo>
                      <a:pt x="41" y="148"/>
                      <a:pt x="41" y="148"/>
                      <a:pt x="41" y="148"/>
                    </a:cubicBezTo>
                    <a:cubicBezTo>
                      <a:pt x="42" y="148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2" y="148"/>
                    </a:cubicBezTo>
                    <a:cubicBezTo>
                      <a:pt x="41" y="148"/>
                      <a:pt x="41" y="148"/>
                      <a:pt x="41" y="147"/>
                    </a:cubicBezTo>
                    <a:moveTo>
                      <a:pt x="48" y="147"/>
                    </a:moveTo>
                    <a:cubicBezTo>
                      <a:pt x="48" y="148"/>
                      <a:pt x="48" y="148"/>
                      <a:pt x="48" y="148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8"/>
                      <a:pt x="49" y="148"/>
                      <a:pt x="48" y="147"/>
                    </a:cubicBezTo>
                    <a:moveTo>
                      <a:pt x="47" y="147"/>
                    </a:moveTo>
                    <a:cubicBezTo>
                      <a:pt x="47" y="147"/>
                      <a:pt x="47" y="147"/>
                      <a:pt x="47" y="147"/>
                    </a:cubicBezTo>
                    <a:cubicBezTo>
                      <a:pt x="47" y="147"/>
                      <a:pt x="47" y="147"/>
                      <a:pt x="47" y="147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7" y="147"/>
                      <a:pt x="47" y="147"/>
                    </a:cubicBezTo>
                    <a:moveTo>
                      <a:pt x="49" y="146"/>
                    </a:moveTo>
                    <a:cubicBezTo>
                      <a:pt x="48" y="147"/>
                      <a:pt x="48" y="147"/>
                      <a:pt x="48" y="147"/>
                    </a:cubicBezTo>
                    <a:cubicBezTo>
                      <a:pt x="49" y="147"/>
                      <a:pt x="49" y="147"/>
                      <a:pt x="50" y="148"/>
                    </a:cubicBezTo>
                    <a:cubicBezTo>
                      <a:pt x="50" y="147"/>
                      <a:pt x="50" y="147"/>
                      <a:pt x="50" y="146"/>
                    </a:cubicBezTo>
                    <a:cubicBezTo>
                      <a:pt x="50" y="146"/>
                      <a:pt x="50" y="146"/>
                      <a:pt x="49" y="146"/>
                    </a:cubicBezTo>
                    <a:moveTo>
                      <a:pt x="44" y="145"/>
                    </a:moveTo>
                    <a:cubicBezTo>
                      <a:pt x="44" y="145"/>
                      <a:pt x="44" y="145"/>
                      <a:pt x="44" y="145"/>
                    </a:cubicBezTo>
                    <a:cubicBezTo>
                      <a:pt x="45" y="146"/>
                      <a:pt x="45" y="146"/>
                      <a:pt x="45" y="146"/>
                    </a:cubicBezTo>
                    <a:cubicBezTo>
                      <a:pt x="45" y="145"/>
                      <a:pt x="45" y="145"/>
                      <a:pt x="45" y="145"/>
                    </a:cubicBezTo>
                    <a:cubicBezTo>
                      <a:pt x="44" y="145"/>
                      <a:pt x="44" y="145"/>
                      <a:pt x="44" y="145"/>
                    </a:cubicBezTo>
                    <a:moveTo>
                      <a:pt x="48" y="145"/>
                    </a:move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6"/>
                      <a:pt x="48" y="147"/>
                      <a:pt x="48" y="147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5"/>
                      <a:pt x="49" y="145"/>
                      <a:pt x="48" y="145"/>
                    </a:cubicBezTo>
                    <a:moveTo>
                      <a:pt x="43" y="144"/>
                    </a:moveTo>
                    <a:cubicBezTo>
                      <a:pt x="43" y="144"/>
                      <a:pt x="43" y="144"/>
                      <a:pt x="43" y="144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3" y="145"/>
                      <a:pt x="43" y="144"/>
                      <a:pt x="43" y="144"/>
                    </a:cubicBezTo>
                    <a:moveTo>
                      <a:pt x="50" y="144"/>
                    </a:moveTo>
                    <a:cubicBezTo>
                      <a:pt x="50" y="145"/>
                      <a:pt x="50" y="145"/>
                      <a:pt x="50" y="145"/>
                    </a:cubicBezTo>
                    <a:cubicBezTo>
                      <a:pt x="50" y="145"/>
                      <a:pt x="51" y="145"/>
                      <a:pt x="51" y="145"/>
                    </a:cubicBezTo>
                    <a:cubicBezTo>
                      <a:pt x="51" y="145"/>
                      <a:pt x="51" y="145"/>
                      <a:pt x="51" y="145"/>
                    </a:cubicBezTo>
                    <a:cubicBezTo>
                      <a:pt x="50" y="144"/>
                      <a:pt x="50" y="144"/>
                      <a:pt x="50" y="144"/>
                    </a:cubicBezTo>
                    <a:moveTo>
                      <a:pt x="50" y="144"/>
                    </a:moveTo>
                    <a:cubicBezTo>
                      <a:pt x="50" y="144"/>
                      <a:pt x="50" y="144"/>
                      <a:pt x="50" y="144"/>
                    </a:cubicBezTo>
                    <a:cubicBezTo>
                      <a:pt x="51" y="145"/>
                      <a:pt x="51" y="145"/>
                      <a:pt x="51" y="145"/>
                    </a:cubicBezTo>
                    <a:cubicBezTo>
                      <a:pt x="51" y="145"/>
                      <a:pt x="51" y="145"/>
                      <a:pt x="51" y="144"/>
                    </a:cubicBezTo>
                    <a:cubicBezTo>
                      <a:pt x="51" y="144"/>
                      <a:pt x="51" y="144"/>
                      <a:pt x="50" y="144"/>
                    </a:cubicBezTo>
                    <a:moveTo>
                      <a:pt x="49" y="143"/>
                    </a:move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49" y="143"/>
                      <a:pt x="49" y="143"/>
                      <a:pt x="49" y="143"/>
                    </a:cubicBezTo>
                    <a:moveTo>
                      <a:pt x="49" y="143"/>
                    </a:moveTo>
                    <a:cubicBezTo>
                      <a:pt x="49" y="143"/>
                      <a:pt x="49" y="143"/>
                      <a:pt x="49" y="143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50" y="143"/>
                      <a:pt x="50" y="143"/>
                      <a:pt x="49" y="143"/>
                    </a:cubicBezTo>
                    <a:moveTo>
                      <a:pt x="45" y="143"/>
                    </a:moveTo>
                    <a:cubicBezTo>
                      <a:pt x="45" y="144"/>
                      <a:pt x="45" y="144"/>
                      <a:pt x="44" y="145"/>
                    </a:cubicBezTo>
                    <a:cubicBezTo>
                      <a:pt x="45" y="145"/>
                      <a:pt x="45" y="145"/>
                      <a:pt x="45" y="145"/>
                    </a:cubicBezTo>
                    <a:cubicBezTo>
                      <a:pt x="45" y="144"/>
                      <a:pt x="46" y="144"/>
                      <a:pt x="46" y="143"/>
                    </a:cubicBezTo>
                    <a:cubicBezTo>
                      <a:pt x="46" y="143"/>
                      <a:pt x="46" y="143"/>
                      <a:pt x="45" y="143"/>
                    </a:cubicBezTo>
                    <a:moveTo>
                      <a:pt x="44" y="142"/>
                    </a:moveTo>
                    <a:cubicBezTo>
                      <a:pt x="44" y="143"/>
                      <a:pt x="43" y="143"/>
                      <a:pt x="43" y="144"/>
                    </a:cubicBezTo>
                    <a:cubicBezTo>
                      <a:pt x="43" y="144"/>
                      <a:pt x="44" y="144"/>
                      <a:pt x="44" y="144"/>
                    </a:cubicBezTo>
                    <a:cubicBezTo>
                      <a:pt x="44" y="144"/>
                      <a:pt x="45" y="143"/>
                      <a:pt x="45" y="143"/>
                    </a:cubicBezTo>
                    <a:cubicBezTo>
                      <a:pt x="45" y="143"/>
                      <a:pt x="44" y="142"/>
                      <a:pt x="44" y="142"/>
                    </a:cubicBezTo>
                    <a:moveTo>
                      <a:pt x="51" y="142"/>
                    </a:moveTo>
                    <a:cubicBezTo>
                      <a:pt x="51" y="143"/>
                      <a:pt x="51" y="143"/>
                      <a:pt x="51" y="143"/>
                    </a:cubicBezTo>
                    <a:cubicBezTo>
                      <a:pt x="51" y="143"/>
                      <a:pt x="52" y="143"/>
                      <a:pt x="52" y="143"/>
                    </a:cubicBezTo>
                    <a:cubicBezTo>
                      <a:pt x="52" y="143"/>
                      <a:pt x="52" y="143"/>
                      <a:pt x="53" y="143"/>
                    </a:cubicBezTo>
                    <a:cubicBezTo>
                      <a:pt x="52" y="143"/>
                      <a:pt x="52" y="142"/>
                      <a:pt x="51" y="142"/>
                    </a:cubicBezTo>
                    <a:moveTo>
                      <a:pt x="46" y="142"/>
                    </a:moveTo>
                    <a:cubicBezTo>
                      <a:pt x="46" y="142"/>
                      <a:pt x="46" y="142"/>
                      <a:pt x="46" y="142"/>
                    </a:cubicBezTo>
                    <a:cubicBezTo>
                      <a:pt x="46" y="142"/>
                      <a:pt x="46" y="142"/>
                      <a:pt x="46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6" y="142"/>
                      <a:pt x="46" y="142"/>
                      <a:pt x="46" y="142"/>
                    </a:cubicBezTo>
                    <a:moveTo>
                      <a:pt x="51" y="142"/>
                    </a:moveTo>
                    <a:cubicBezTo>
                      <a:pt x="50" y="142"/>
                      <a:pt x="50" y="142"/>
                      <a:pt x="50" y="142"/>
                    </a:cubicBezTo>
                    <a:cubicBezTo>
                      <a:pt x="50" y="142"/>
                      <a:pt x="51" y="143"/>
                      <a:pt x="51" y="143"/>
                    </a:cubicBezTo>
                    <a:cubicBezTo>
                      <a:pt x="51" y="142"/>
                      <a:pt x="51" y="142"/>
                      <a:pt x="51" y="142"/>
                    </a:cubicBezTo>
                    <a:cubicBezTo>
                      <a:pt x="51" y="142"/>
                      <a:pt x="51" y="142"/>
                      <a:pt x="51" y="142"/>
                    </a:cubicBezTo>
                    <a:moveTo>
                      <a:pt x="46" y="141"/>
                    </a:moveTo>
                    <a:cubicBezTo>
                      <a:pt x="46" y="141"/>
                      <a:pt x="46" y="142"/>
                      <a:pt x="46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42"/>
                      <a:pt x="47" y="141"/>
                      <a:pt x="47" y="141"/>
                    </a:cubicBezTo>
                    <a:cubicBezTo>
                      <a:pt x="47" y="141"/>
                      <a:pt x="47" y="141"/>
                      <a:pt x="46" y="141"/>
                    </a:cubicBezTo>
                    <a:moveTo>
                      <a:pt x="46" y="141"/>
                    </a:moveTo>
                    <a:cubicBezTo>
                      <a:pt x="46" y="141"/>
                      <a:pt x="46" y="141"/>
                      <a:pt x="46" y="141"/>
                    </a:cubicBezTo>
                    <a:cubicBezTo>
                      <a:pt x="47" y="141"/>
                      <a:pt x="47" y="141"/>
                      <a:pt x="47" y="141"/>
                    </a:cubicBezTo>
                    <a:cubicBezTo>
                      <a:pt x="47" y="141"/>
                      <a:pt x="47" y="141"/>
                      <a:pt x="46" y="141"/>
                    </a:cubicBezTo>
                    <a:moveTo>
                      <a:pt x="45" y="141"/>
                    </a:moveTo>
                    <a:cubicBezTo>
                      <a:pt x="45" y="141"/>
                      <a:pt x="45" y="141"/>
                      <a:pt x="45" y="141"/>
                    </a:cubicBezTo>
                    <a:cubicBezTo>
                      <a:pt x="45" y="141"/>
                      <a:pt x="45" y="142"/>
                      <a:pt x="45" y="142"/>
                    </a:cubicBezTo>
                    <a:cubicBezTo>
                      <a:pt x="45" y="142"/>
                      <a:pt x="46" y="142"/>
                      <a:pt x="46" y="141"/>
                    </a:cubicBezTo>
                    <a:cubicBezTo>
                      <a:pt x="45" y="141"/>
                      <a:pt x="45" y="141"/>
                      <a:pt x="45" y="141"/>
                    </a:cubicBezTo>
                    <a:moveTo>
                      <a:pt x="45" y="141"/>
                    </a:moveTo>
                    <a:cubicBezTo>
                      <a:pt x="45" y="141"/>
                      <a:pt x="45" y="141"/>
                      <a:pt x="45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5" y="141"/>
                      <a:pt x="45" y="141"/>
                    </a:cubicBezTo>
                    <a:moveTo>
                      <a:pt x="45" y="140"/>
                    </a:moveTo>
                    <a:cubicBezTo>
                      <a:pt x="45" y="140"/>
                      <a:pt x="45" y="140"/>
                      <a:pt x="45" y="141"/>
                    </a:cubicBezTo>
                    <a:cubicBezTo>
                      <a:pt x="45" y="141"/>
                      <a:pt x="46" y="141"/>
                      <a:pt x="46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5" y="141"/>
                      <a:pt x="45" y="140"/>
                    </a:cubicBezTo>
                    <a:moveTo>
                      <a:pt x="48" y="140"/>
                    </a:move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1"/>
                      <a:pt x="48" y="141"/>
                    </a:cubicBezTo>
                    <a:cubicBezTo>
                      <a:pt x="48" y="140"/>
                      <a:pt x="48" y="140"/>
                      <a:pt x="48" y="140"/>
                    </a:cubicBezTo>
                    <a:cubicBezTo>
                      <a:pt x="48" y="140"/>
                      <a:pt x="48" y="140"/>
                      <a:pt x="48" y="140"/>
                    </a:cubicBezTo>
                    <a:moveTo>
                      <a:pt x="46" y="139"/>
                    </a:moveTo>
                    <a:cubicBezTo>
                      <a:pt x="46" y="139"/>
                      <a:pt x="46" y="139"/>
                      <a:pt x="46" y="139"/>
                    </a:cubicBezTo>
                    <a:cubicBezTo>
                      <a:pt x="46" y="140"/>
                      <a:pt x="46" y="140"/>
                      <a:pt x="46" y="140"/>
                    </a:cubicBezTo>
                    <a:cubicBezTo>
                      <a:pt x="47" y="140"/>
                      <a:pt x="47" y="139"/>
                      <a:pt x="47" y="139"/>
                    </a:cubicBezTo>
                    <a:cubicBezTo>
                      <a:pt x="47" y="139"/>
                      <a:pt x="46" y="139"/>
                      <a:pt x="46" y="139"/>
                    </a:cubicBezTo>
                    <a:moveTo>
                      <a:pt x="54" y="138"/>
                    </a:moveTo>
                    <a:cubicBezTo>
                      <a:pt x="52" y="141"/>
                      <a:pt x="52" y="141"/>
                      <a:pt x="52" y="141"/>
                    </a:cubicBezTo>
                    <a:cubicBezTo>
                      <a:pt x="53" y="141"/>
                      <a:pt x="53" y="141"/>
                      <a:pt x="53" y="141"/>
                    </a:cubicBezTo>
                    <a:cubicBezTo>
                      <a:pt x="54" y="140"/>
                      <a:pt x="55" y="139"/>
                      <a:pt x="55" y="138"/>
                    </a:cubicBezTo>
                    <a:cubicBezTo>
                      <a:pt x="55" y="138"/>
                      <a:pt x="54" y="138"/>
                      <a:pt x="54" y="138"/>
                    </a:cubicBezTo>
                    <a:moveTo>
                      <a:pt x="53" y="137"/>
                    </a:moveTo>
                    <a:cubicBezTo>
                      <a:pt x="51" y="140"/>
                      <a:pt x="51" y="140"/>
                      <a:pt x="51" y="140"/>
                    </a:cubicBezTo>
                    <a:cubicBezTo>
                      <a:pt x="52" y="140"/>
                      <a:pt x="52" y="140"/>
                      <a:pt x="52" y="141"/>
                    </a:cubicBezTo>
                    <a:cubicBezTo>
                      <a:pt x="54" y="138"/>
                      <a:pt x="54" y="138"/>
                      <a:pt x="54" y="138"/>
                    </a:cubicBezTo>
                    <a:cubicBezTo>
                      <a:pt x="54" y="137"/>
                      <a:pt x="53" y="137"/>
                      <a:pt x="53" y="137"/>
                    </a:cubicBezTo>
                    <a:moveTo>
                      <a:pt x="50" y="135"/>
                    </a:moveTo>
                    <a:cubicBezTo>
                      <a:pt x="49" y="136"/>
                      <a:pt x="49" y="137"/>
                      <a:pt x="48" y="138"/>
                    </a:cubicBezTo>
                    <a:cubicBezTo>
                      <a:pt x="49" y="138"/>
                      <a:pt x="49" y="138"/>
                      <a:pt x="49" y="138"/>
                    </a:cubicBezTo>
                    <a:cubicBezTo>
                      <a:pt x="49" y="138"/>
                      <a:pt x="50" y="137"/>
                      <a:pt x="51" y="136"/>
                    </a:cubicBezTo>
                    <a:cubicBezTo>
                      <a:pt x="50" y="136"/>
                      <a:pt x="50" y="135"/>
                      <a:pt x="50" y="135"/>
                    </a:cubicBezTo>
                    <a:moveTo>
                      <a:pt x="49" y="135"/>
                    </a:moveTo>
                    <a:cubicBezTo>
                      <a:pt x="48" y="135"/>
                      <a:pt x="48" y="136"/>
                      <a:pt x="47" y="137"/>
                    </a:cubicBezTo>
                    <a:cubicBezTo>
                      <a:pt x="47" y="137"/>
                      <a:pt x="48" y="138"/>
                      <a:pt x="48" y="138"/>
                    </a:cubicBezTo>
                    <a:cubicBezTo>
                      <a:pt x="48" y="137"/>
                      <a:pt x="49" y="136"/>
                      <a:pt x="49" y="135"/>
                    </a:cubicBezTo>
                    <a:cubicBezTo>
                      <a:pt x="49" y="135"/>
                      <a:pt x="49" y="135"/>
                      <a:pt x="49" y="135"/>
                    </a:cubicBezTo>
                    <a:moveTo>
                      <a:pt x="56" y="132"/>
                    </a:moveTo>
                    <a:cubicBezTo>
                      <a:pt x="56" y="132"/>
                      <a:pt x="56" y="132"/>
                      <a:pt x="56" y="132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8" y="133"/>
                      <a:pt x="58" y="133"/>
                      <a:pt x="58" y="133"/>
                    </a:cubicBezTo>
                    <a:cubicBezTo>
                      <a:pt x="58" y="133"/>
                      <a:pt x="57" y="133"/>
                      <a:pt x="56" y="132"/>
                    </a:cubicBezTo>
                    <a:moveTo>
                      <a:pt x="57" y="131"/>
                    </a:moveTo>
                    <a:cubicBezTo>
                      <a:pt x="56" y="132"/>
                      <a:pt x="56" y="132"/>
                      <a:pt x="56" y="132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58" y="132"/>
                      <a:pt x="58" y="132"/>
                      <a:pt x="57" y="131"/>
                    </a:cubicBezTo>
                    <a:moveTo>
                      <a:pt x="57" y="131"/>
                    </a:moveTo>
                    <a:cubicBezTo>
                      <a:pt x="57" y="131"/>
                      <a:pt x="57" y="131"/>
                      <a:pt x="57" y="131"/>
                    </a:cubicBezTo>
                    <a:cubicBezTo>
                      <a:pt x="58" y="132"/>
                      <a:pt x="58" y="132"/>
                      <a:pt x="59" y="133"/>
                    </a:cubicBezTo>
                    <a:cubicBezTo>
                      <a:pt x="59" y="132"/>
                      <a:pt x="59" y="132"/>
                      <a:pt x="59" y="132"/>
                    </a:cubicBezTo>
                    <a:cubicBezTo>
                      <a:pt x="59" y="131"/>
                      <a:pt x="58" y="131"/>
                      <a:pt x="57" y="131"/>
                    </a:cubicBezTo>
                    <a:moveTo>
                      <a:pt x="53" y="130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3" y="131"/>
                      <a:pt x="54" y="131"/>
                    </a:cubicBezTo>
                    <a:cubicBezTo>
                      <a:pt x="54" y="131"/>
                      <a:pt x="54" y="131"/>
                      <a:pt x="54" y="131"/>
                    </a:cubicBezTo>
                    <a:cubicBezTo>
                      <a:pt x="53" y="130"/>
                      <a:pt x="53" y="130"/>
                      <a:pt x="53" y="130"/>
                    </a:cubicBezTo>
                    <a:moveTo>
                      <a:pt x="54" y="129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3" y="130"/>
                      <a:pt x="54" y="131"/>
                    </a:cubicBezTo>
                    <a:cubicBezTo>
                      <a:pt x="54" y="130"/>
                      <a:pt x="54" y="130"/>
                      <a:pt x="54" y="130"/>
                    </a:cubicBezTo>
                    <a:cubicBezTo>
                      <a:pt x="54" y="130"/>
                      <a:pt x="54" y="130"/>
                      <a:pt x="54" y="129"/>
                    </a:cubicBezTo>
                    <a:moveTo>
                      <a:pt x="52" y="129"/>
                    </a:moveTo>
                    <a:cubicBezTo>
                      <a:pt x="52" y="129"/>
                      <a:pt x="52" y="129"/>
                      <a:pt x="52" y="130"/>
                    </a:cubicBezTo>
                    <a:cubicBezTo>
                      <a:pt x="52" y="130"/>
                      <a:pt x="52" y="130"/>
                      <a:pt x="53" y="130"/>
                    </a:cubicBezTo>
                    <a:cubicBezTo>
                      <a:pt x="53" y="130"/>
                      <a:pt x="53" y="130"/>
                      <a:pt x="53" y="130"/>
                    </a:cubicBezTo>
                    <a:cubicBezTo>
                      <a:pt x="52" y="130"/>
                      <a:pt x="52" y="130"/>
                      <a:pt x="52" y="129"/>
                    </a:cubicBezTo>
                    <a:moveTo>
                      <a:pt x="54" y="129"/>
                    </a:moveTo>
                    <a:cubicBezTo>
                      <a:pt x="54" y="129"/>
                      <a:pt x="54" y="129"/>
                      <a:pt x="54" y="129"/>
                    </a:cubicBezTo>
                    <a:cubicBezTo>
                      <a:pt x="54" y="130"/>
                      <a:pt x="54" y="130"/>
                      <a:pt x="54" y="130"/>
                    </a:cubicBezTo>
                    <a:cubicBezTo>
                      <a:pt x="54" y="129"/>
                      <a:pt x="54" y="129"/>
                      <a:pt x="55" y="129"/>
                    </a:cubicBezTo>
                    <a:cubicBezTo>
                      <a:pt x="54" y="129"/>
                      <a:pt x="54" y="129"/>
                      <a:pt x="54" y="129"/>
                    </a:cubicBezTo>
                    <a:moveTo>
                      <a:pt x="52" y="129"/>
                    </a:moveTo>
                    <a:cubicBezTo>
                      <a:pt x="52" y="129"/>
                      <a:pt x="52" y="129"/>
                      <a:pt x="52" y="129"/>
                    </a:cubicBezTo>
                    <a:cubicBezTo>
                      <a:pt x="52" y="130"/>
                      <a:pt x="52" y="130"/>
                      <a:pt x="53" y="130"/>
                    </a:cubicBezTo>
                    <a:cubicBezTo>
                      <a:pt x="53" y="130"/>
                      <a:pt x="53" y="129"/>
                      <a:pt x="53" y="129"/>
                    </a:cubicBezTo>
                    <a:cubicBezTo>
                      <a:pt x="53" y="129"/>
                      <a:pt x="53" y="129"/>
                      <a:pt x="52" y="129"/>
                    </a:cubicBezTo>
                    <a:moveTo>
                      <a:pt x="53" y="128"/>
                    </a:moveTo>
                    <a:cubicBezTo>
                      <a:pt x="53" y="128"/>
                      <a:pt x="52" y="128"/>
                      <a:pt x="52" y="129"/>
                    </a:cubicBezTo>
                    <a:cubicBezTo>
                      <a:pt x="53" y="129"/>
                      <a:pt x="53" y="129"/>
                      <a:pt x="53" y="129"/>
                    </a:cubicBezTo>
                    <a:cubicBezTo>
                      <a:pt x="53" y="129"/>
                      <a:pt x="53" y="129"/>
                      <a:pt x="54" y="128"/>
                    </a:cubicBezTo>
                    <a:cubicBezTo>
                      <a:pt x="53" y="128"/>
                      <a:pt x="53" y="128"/>
                      <a:pt x="53" y="128"/>
                    </a:cubicBezTo>
                    <a:moveTo>
                      <a:pt x="61" y="125"/>
                    </a:moveTo>
                    <a:cubicBezTo>
                      <a:pt x="61" y="125"/>
                      <a:pt x="61" y="125"/>
                      <a:pt x="61" y="125"/>
                    </a:cubicBezTo>
                    <a:cubicBezTo>
                      <a:pt x="61" y="126"/>
                      <a:pt x="62" y="126"/>
                      <a:pt x="63" y="127"/>
                    </a:cubicBezTo>
                    <a:cubicBezTo>
                      <a:pt x="63" y="126"/>
                      <a:pt x="63" y="126"/>
                      <a:pt x="63" y="126"/>
                    </a:cubicBezTo>
                    <a:cubicBezTo>
                      <a:pt x="62" y="126"/>
                      <a:pt x="62" y="125"/>
                      <a:pt x="61" y="125"/>
                    </a:cubicBezTo>
                    <a:moveTo>
                      <a:pt x="58" y="123"/>
                    </a:moveTo>
                    <a:cubicBezTo>
                      <a:pt x="58" y="123"/>
                      <a:pt x="57" y="123"/>
                      <a:pt x="57" y="123"/>
                    </a:cubicBezTo>
                    <a:cubicBezTo>
                      <a:pt x="58" y="123"/>
                      <a:pt x="58" y="123"/>
                      <a:pt x="58" y="124"/>
                    </a:cubicBezTo>
                    <a:cubicBezTo>
                      <a:pt x="58" y="123"/>
                      <a:pt x="58" y="123"/>
                      <a:pt x="58" y="123"/>
                    </a:cubicBezTo>
                    <a:cubicBezTo>
                      <a:pt x="58" y="123"/>
                      <a:pt x="58" y="123"/>
                      <a:pt x="58" y="123"/>
                    </a:cubicBezTo>
                    <a:moveTo>
                      <a:pt x="56" y="122"/>
                    </a:moveTo>
                    <a:cubicBezTo>
                      <a:pt x="56" y="122"/>
                      <a:pt x="56" y="122"/>
                      <a:pt x="56" y="122"/>
                    </a:cubicBezTo>
                    <a:cubicBezTo>
                      <a:pt x="56" y="123"/>
                      <a:pt x="57" y="123"/>
                      <a:pt x="57" y="123"/>
                    </a:cubicBezTo>
                    <a:cubicBezTo>
                      <a:pt x="57" y="123"/>
                      <a:pt x="57" y="123"/>
                      <a:pt x="57" y="123"/>
                    </a:cubicBezTo>
                    <a:cubicBezTo>
                      <a:pt x="57" y="123"/>
                      <a:pt x="56" y="122"/>
                      <a:pt x="56" y="122"/>
                    </a:cubicBezTo>
                    <a:moveTo>
                      <a:pt x="65" y="119"/>
                    </a:moveTo>
                    <a:cubicBezTo>
                      <a:pt x="64" y="120"/>
                      <a:pt x="64" y="120"/>
                      <a:pt x="64" y="120"/>
                    </a:cubicBezTo>
                    <a:cubicBezTo>
                      <a:pt x="65" y="120"/>
                      <a:pt x="65" y="121"/>
                      <a:pt x="66" y="121"/>
                    </a:cubicBezTo>
                    <a:cubicBezTo>
                      <a:pt x="66" y="121"/>
                      <a:pt x="67" y="120"/>
                      <a:pt x="67" y="120"/>
                    </a:cubicBezTo>
                    <a:cubicBezTo>
                      <a:pt x="65" y="119"/>
                      <a:pt x="65" y="119"/>
                      <a:pt x="65" y="119"/>
                    </a:cubicBezTo>
                    <a:moveTo>
                      <a:pt x="61" y="117"/>
                    </a:moveTo>
                    <a:cubicBezTo>
                      <a:pt x="61" y="117"/>
                      <a:pt x="61" y="117"/>
                      <a:pt x="61" y="118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8"/>
                      <a:pt x="62" y="117"/>
                      <a:pt x="62" y="117"/>
                    </a:cubicBezTo>
                    <a:cubicBezTo>
                      <a:pt x="61" y="117"/>
                      <a:pt x="61" y="117"/>
                      <a:pt x="61" y="117"/>
                    </a:cubicBezTo>
                    <a:moveTo>
                      <a:pt x="67" y="116"/>
                    </a:moveTo>
                    <a:cubicBezTo>
                      <a:pt x="65" y="119"/>
                      <a:pt x="65" y="119"/>
                      <a:pt x="65" y="119"/>
                    </a:cubicBezTo>
                    <a:cubicBezTo>
                      <a:pt x="66" y="119"/>
                      <a:pt x="66" y="119"/>
                      <a:pt x="67" y="120"/>
                    </a:cubicBezTo>
                    <a:cubicBezTo>
                      <a:pt x="68" y="119"/>
                      <a:pt x="68" y="118"/>
                      <a:pt x="69" y="117"/>
                    </a:cubicBezTo>
                    <a:cubicBezTo>
                      <a:pt x="68" y="117"/>
                      <a:pt x="67" y="116"/>
                      <a:pt x="67" y="116"/>
                    </a:cubicBezTo>
                    <a:moveTo>
                      <a:pt x="60" y="116"/>
                    </a:moveTo>
                    <a:cubicBezTo>
                      <a:pt x="60" y="116"/>
                      <a:pt x="60" y="117"/>
                      <a:pt x="59" y="117"/>
                    </a:cubicBezTo>
                    <a:cubicBezTo>
                      <a:pt x="60" y="117"/>
                      <a:pt x="60" y="117"/>
                      <a:pt x="60" y="117"/>
                    </a:cubicBezTo>
                    <a:cubicBezTo>
                      <a:pt x="60" y="117"/>
                      <a:pt x="61" y="117"/>
                      <a:pt x="61" y="116"/>
                    </a:cubicBezTo>
                    <a:cubicBezTo>
                      <a:pt x="60" y="116"/>
                      <a:pt x="60" y="116"/>
                      <a:pt x="60" y="116"/>
                    </a:cubicBezTo>
                    <a:moveTo>
                      <a:pt x="63" y="114"/>
                    </a:moveTo>
                    <a:cubicBezTo>
                      <a:pt x="63" y="115"/>
                      <a:pt x="62" y="116"/>
                      <a:pt x="61" y="117"/>
                    </a:cubicBezTo>
                    <a:cubicBezTo>
                      <a:pt x="62" y="117"/>
                      <a:pt x="62" y="117"/>
                      <a:pt x="62" y="117"/>
                    </a:cubicBezTo>
                    <a:cubicBezTo>
                      <a:pt x="62" y="116"/>
                      <a:pt x="63" y="115"/>
                      <a:pt x="64" y="114"/>
                    </a:cubicBezTo>
                    <a:cubicBezTo>
                      <a:pt x="63" y="114"/>
                      <a:pt x="63" y="114"/>
                      <a:pt x="63" y="114"/>
                    </a:cubicBezTo>
                    <a:moveTo>
                      <a:pt x="62" y="113"/>
                    </a:moveTo>
                    <a:cubicBezTo>
                      <a:pt x="61" y="114"/>
                      <a:pt x="61" y="115"/>
                      <a:pt x="60" y="116"/>
                    </a:cubicBezTo>
                    <a:cubicBezTo>
                      <a:pt x="60" y="116"/>
                      <a:pt x="61" y="116"/>
                      <a:pt x="61" y="116"/>
                    </a:cubicBezTo>
                    <a:cubicBezTo>
                      <a:pt x="61" y="115"/>
                      <a:pt x="62" y="115"/>
                      <a:pt x="62" y="114"/>
                    </a:cubicBezTo>
                    <a:cubicBezTo>
                      <a:pt x="62" y="114"/>
                      <a:pt x="62" y="113"/>
                      <a:pt x="62" y="113"/>
                    </a:cubicBezTo>
                    <a:moveTo>
                      <a:pt x="73" y="105"/>
                    </a:moveTo>
                    <a:cubicBezTo>
                      <a:pt x="73" y="106"/>
                      <a:pt x="73" y="106"/>
                      <a:pt x="73" y="106"/>
                    </a:cubicBezTo>
                    <a:cubicBezTo>
                      <a:pt x="73" y="107"/>
                      <a:pt x="74" y="107"/>
                      <a:pt x="75" y="108"/>
                    </a:cubicBezTo>
                    <a:cubicBezTo>
                      <a:pt x="75" y="107"/>
                      <a:pt x="75" y="107"/>
                      <a:pt x="76" y="106"/>
                    </a:cubicBezTo>
                    <a:cubicBezTo>
                      <a:pt x="75" y="106"/>
                      <a:pt x="74" y="105"/>
                      <a:pt x="73" y="105"/>
                    </a:cubicBezTo>
                    <a:moveTo>
                      <a:pt x="70" y="103"/>
                    </a:moveTo>
                    <a:cubicBezTo>
                      <a:pt x="70" y="103"/>
                      <a:pt x="69" y="104"/>
                      <a:pt x="69" y="104"/>
                    </a:cubicBezTo>
                    <a:cubicBezTo>
                      <a:pt x="69" y="104"/>
                      <a:pt x="69" y="104"/>
                      <a:pt x="70" y="104"/>
                    </a:cubicBezTo>
                    <a:cubicBezTo>
                      <a:pt x="70" y="104"/>
                      <a:pt x="70" y="104"/>
                      <a:pt x="70" y="103"/>
                    </a:cubicBezTo>
                    <a:cubicBezTo>
                      <a:pt x="70" y="103"/>
                      <a:pt x="70" y="103"/>
                      <a:pt x="70" y="103"/>
                    </a:cubicBezTo>
                    <a:moveTo>
                      <a:pt x="68" y="102"/>
                    </a:moveTo>
                    <a:cubicBezTo>
                      <a:pt x="68" y="103"/>
                      <a:pt x="68" y="103"/>
                      <a:pt x="68" y="103"/>
                    </a:cubicBezTo>
                    <a:cubicBezTo>
                      <a:pt x="68" y="103"/>
                      <a:pt x="68" y="104"/>
                      <a:pt x="69" y="104"/>
                    </a:cubicBezTo>
                    <a:cubicBezTo>
                      <a:pt x="69" y="103"/>
                      <a:pt x="69" y="103"/>
                      <a:pt x="69" y="103"/>
                    </a:cubicBezTo>
                    <a:cubicBezTo>
                      <a:pt x="69" y="102"/>
                      <a:pt x="69" y="102"/>
                      <a:pt x="68" y="102"/>
                    </a:cubicBezTo>
                    <a:moveTo>
                      <a:pt x="85" y="87"/>
                    </a:moveTo>
                    <a:cubicBezTo>
                      <a:pt x="81" y="93"/>
                      <a:pt x="81" y="93"/>
                      <a:pt x="81" y="93"/>
                    </a:cubicBezTo>
                    <a:cubicBezTo>
                      <a:pt x="82" y="93"/>
                      <a:pt x="82" y="94"/>
                      <a:pt x="83" y="94"/>
                    </a:cubicBezTo>
                    <a:cubicBezTo>
                      <a:pt x="84" y="92"/>
                      <a:pt x="86" y="90"/>
                      <a:pt x="87" y="88"/>
                    </a:cubicBezTo>
                    <a:cubicBezTo>
                      <a:pt x="86" y="88"/>
                      <a:pt x="86" y="87"/>
                      <a:pt x="85" y="87"/>
                    </a:cubicBezTo>
                    <a:moveTo>
                      <a:pt x="81" y="85"/>
                    </a:moveTo>
                    <a:cubicBezTo>
                      <a:pt x="80" y="87"/>
                      <a:pt x="78" y="89"/>
                      <a:pt x="77" y="90"/>
                    </a:cubicBezTo>
                    <a:cubicBezTo>
                      <a:pt x="77" y="91"/>
                      <a:pt x="78" y="91"/>
                      <a:pt x="78" y="91"/>
                    </a:cubicBezTo>
                    <a:cubicBezTo>
                      <a:pt x="79" y="89"/>
                      <a:pt x="80" y="87"/>
                      <a:pt x="81" y="85"/>
                    </a:cubicBezTo>
                    <a:cubicBezTo>
                      <a:pt x="81" y="85"/>
                      <a:pt x="81" y="85"/>
                      <a:pt x="81" y="85"/>
                    </a:cubicBezTo>
                    <a:moveTo>
                      <a:pt x="80" y="84"/>
                    </a:moveTo>
                    <a:cubicBezTo>
                      <a:pt x="78" y="86"/>
                      <a:pt x="77" y="88"/>
                      <a:pt x="76" y="90"/>
                    </a:cubicBezTo>
                    <a:cubicBezTo>
                      <a:pt x="76" y="90"/>
                      <a:pt x="77" y="90"/>
                      <a:pt x="77" y="90"/>
                    </a:cubicBezTo>
                    <a:cubicBezTo>
                      <a:pt x="78" y="88"/>
                      <a:pt x="79" y="86"/>
                      <a:pt x="80" y="84"/>
                    </a:cubicBezTo>
                    <a:cubicBezTo>
                      <a:pt x="80" y="84"/>
                      <a:pt x="80" y="84"/>
                      <a:pt x="80" y="84"/>
                    </a:cubicBezTo>
                    <a:moveTo>
                      <a:pt x="90" y="78"/>
                    </a:moveTo>
                    <a:cubicBezTo>
                      <a:pt x="89" y="80"/>
                      <a:pt x="89" y="80"/>
                      <a:pt x="89" y="80"/>
                    </a:cubicBezTo>
                    <a:cubicBezTo>
                      <a:pt x="90" y="80"/>
                      <a:pt x="91" y="81"/>
                      <a:pt x="91" y="81"/>
                    </a:cubicBezTo>
                    <a:cubicBezTo>
                      <a:pt x="92" y="80"/>
                      <a:pt x="92" y="80"/>
                      <a:pt x="92" y="79"/>
                    </a:cubicBezTo>
                    <a:cubicBezTo>
                      <a:pt x="90" y="78"/>
                      <a:pt x="90" y="78"/>
                      <a:pt x="90" y="78"/>
                    </a:cubicBezTo>
                    <a:moveTo>
                      <a:pt x="86" y="76"/>
                    </a:moveTo>
                    <a:cubicBezTo>
                      <a:pt x="86" y="76"/>
                      <a:pt x="86" y="77"/>
                      <a:pt x="85" y="78"/>
                    </a:cubicBezTo>
                    <a:cubicBezTo>
                      <a:pt x="85" y="78"/>
                      <a:pt x="86" y="78"/>
                      <a:pt x="86" y="78"/>
                    </a:cubicBezTo>
                    <a:cubicBezTo>
                      <a:pt x="86" y="77"/>
                      <a:pt x="86" y="77"/>
                      <a:pt x="87" y="76"/>
                    </a:cubicBezTo>
                    <a:cubicBezTo>
                      <a:pt x="86" y="76"/>
                      <a:pt x="86" y="76"/>
                      <a:pt x="86" y="76"/>
                    </a:cubicBezTo>
                    <a:moveTo>
                      <a:pt x="85" y="75"/>
                    </a:moveTo>
                    <a:cubicBezTo>
                      <a:pt x="85" y="76"/>
                      <a:pt x="84" y="76"/>
                      <a:pt x="84" y="77"/>
                    </a:cubicBezTo>
                    <a:cubicBezTo>
                      <a:pt x="84" y="77"/>
                      <a:pt x="85" y="77"/>
                      <a:pt x="85" y="77"/>
                    </a:cubicBezTo>
                    <a:cubicBezTo>
                      <a:pt x="85" y="77"/>
                      <a:pt x="86" y="76"/>
                      <a:pt x="86" y="75"/>
                    </a:cubicBezTo>
                    <a:cubicBezTo>
                      <a:pt x="85" y="75"/>
                      <a:pt x="85" y="75"/>
                      <a:pt x="85" y="75"/>
                    </a:cubicBezTo>
                    <a:moveTo>
                      <a:pt x="92" y="75"/>
                    </a:moveTo>
                    <a:cubicBezTo>
                      <a:pt x="91" y="77"/>
                      <a:pt x="91" y="77"/>
                      <a:pt x="91" y="77"/>
                    </a:cubicBezTo>
                    <a:cubicBezTo>
                      <a:pt x="92" y="77"/>
                      <a:pt x="92" y="78"/>
                      <a:pt x="93" y="78"/>
                    </a:cubicBezTo>
                    <a:cubicBezTo>
                      <a:pt x="94" y="77"/>
                      <a:pt x="94" y="77"/>
                      <a:pt x="94" y="76"/>
                    </a:cubicBezTo>
                    <a:cubicBezTo>
                      <a:pt x="94" y="75"/>
                      <a:pt x="93" y="75"/>
                      <a:pt x="92" y="75"/>
                    </a:cubicBezTo>
                    <a:moveTo>
                      <a:pt x="88" y="72"/>
                    </a:moveTo>
                    <a:cubicBezTo>
                      <a:pt x="88" y="73"/>
                      <a:pt x="87" y="74"/>
                      <a:pt x="87" y="74"/>
                    </a:cubicBezTo>
                    <a:cubicBezTo>
                      <a:pt x="87" y="75"/>
                      <a:pt x="87" y="75"/>
                      <a:pt x="88" y="75"/>
                    </a:cubicBezTo>
                    <a:cubicBezTo>
                      <a:pt x="88" y="74"/>
                      <a:pt x="88" y="73"/>
                      <a:pt x="89" y="73"/>
                    </a:cubicBezTo>
                    <a:cubicBezTo>
                      <a:pt x="89" y="72"/>
                      <a:pt x="89" y="72"/>
                      <a:pt x="88" y="72"/>
                    </a:cubicBezTo>
                    <a:moveTo>
                      <a:pt x="87" y="72"/>
                    </a:moveTo>
                    <a:cubicBezTo>
                      <a:pt x="87" y="72"/>
                      <a:pt x="86" y="73"/>
                      <a:pt x="86" y="74"/>
                    </a:cubicBezTo>
                    <a:cubicBezTo>
                      <a:pt x="86" y="74"/>
                      <a:pt x="86" y="74"/>
                      <a:pt x="87" y="74"/>
                    </a:cubicBezTo>
                    <a:cubicBezTo>
                      <a:pt x="87" y="74"/>
                      <a:pt x="88" y="73"/>
                      <a:pt x="88" y="72"/>
                    </a:cubicBezTo>
                    <a:cubicBezTo>
                      <a:pt x="88" y="72"/>
                      <a:pt x="87" y="72"/>
                      <a:pt x="87" y="72"/>
                    </a:cubicBezTo>
                    <a:moveTo>
                      <a:pt x="95" y="70"/>
                    </a:moveTo>
                    <a:cubicBezTo>
                      <a:pt x="95" y="71"/>
                      <a:pt x="95" y="71"/>
                      <a:pt x="95" y="71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95" y="72"/>
                      <a:pt x="95" y="73"/>
                      <a:pt x="96" y="73"/>
                    </a:cubicBezTo>
                    <a:cubicBezTo>
                      <a:pt x="97" y="72"/>
                      <a:pt x="97" y="72"/>
                      <a:pt x="97" y="71"/>
                    </a:cubicBezTo>
                    <a:cubicBezTo>
                      <a:pt x="97" y="71"/>
                      <a:pt x="96" y="70"/>
                      <a:pt x="95" y="70"/>
                    </a:cubicBezTo>
                    <a:moveTo>
                      <a:pt x="91" y="68"/>
                    </a:move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90" y="70"/>
                      <a:pt x="91" y="70"/>
                    </a:cubicBezTo>
                    <a:cubicBezTo>
                      <a:pt x="91" y="69"/>
                      <a:pt x="91" y="69"/>
                      <a:pt x="92" y="68"/>
                    </a:cubicBezTo>
                    <a:cubicBezTo>
                      <a:pt x="92" y="68"/>
                      <a:pt x="91" y="68"/>
                      <a:pt x="91" y="68"/>
                    </a:cubicBezTo>
                    <a:moveTo>
                      <a:pt x="90" y="67"/>
                    </a:moveTo>
                    <a:cubicBezTo>
                      <a:pt x="90" y="68"/>
                      <a:pt x="89" y="68"/>
                      <a:pt x="89" y="69"/>
                    </a:cubicBezTo>
                    <a:cubicBezTo>
                      <a:pt x="89" y="69"/>
                      <a:pt x="89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8"/>
                      <a:pt x="91" y="67"/>
                    </a:cubicBezTo>
                    <a:cubicBezTo>
                      <a:pt x="91" y="67"/>
                      <a:pt x="90" y="67"/>
                      <a:pt x="90" y="67"/>
                    </a:cubicBezTo>
                    <a:moveTo>
                      <a:pt x="98" y="66"/>
                    </a:moveTo>
                    <a:cubicBezTo>
                      <a:pt x="96" y="69"/>
                      <a:pt x="96" y="69"/>
                      <a:pt x="96" y="69"/>
                    </a:cubicBezTo>
                    <a:cubicBezTo>
                      <a:pt x="96" y="70"/>
                      <a:pt x="97" y="70"/>
                      <a:pt x="98" y="70"/>
                    </a:cubicBezTo>
                    <a:cubicBezTo>
                      <a:pt x="99" y="69"/>
                      <a:pt x="99" y="68"/>
                      <a:pt x="100" y="67"/>
                    </a:cubicBezTo>
                    <a:cubicBezTo>
                      <a:pt x="99" y="66"/>
                      <a:pt x="99" y="66"/>
                      <a:pt x="98" y="66"/>
                    </a:cubicBezTo>
                    <a:moveTo>
                      <a:pt x="99" y="65"/>
                    </a:moveTo>
                    <a:cubicBezTo>
                      <a:pt x="99" y="65"/>
                      <a:pt x="99" y="65"/>
                      <a:pt x="99" y="65"/>
                    </a:cubicBezTo>
                    <a:cubicBezTo>
                      <a:pt x="99" y="65"/>
                      <a:pt x="100" y="66"/>
                      <a:pt x="101" y="66"/>
                    </a:cubicBezTo>
                    <a:cubicBezTo>
                      <a:pt x="101" y="66"/>
                      <a:pt x="101" y="66"/>
                      <a:pt x="101" y="66"/>
                    </a:cubicBezTo>
                    <a:cubicBezTo>
                      <a:pt x="100" y="65"/>
                      <a:pt x="99" y="65"/>
                      <a:pt x="99" y="65"/>
                    </a:cubicBezTo>
                    <a:moveTo>
                      <a:pt x="94" y="63"/>
                    </a:moveTo>
                    <a:cubicBezTo>
                      <a:pt x="93" y="64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3" y="66"/>
                      <a:pt x="94" y="65"/>
                      <a:pt x="94" y="63"/>
                    </a:cubicBezTo>
                    <a:cubicBezTo>
                      <a:pt x="94" y="63"/>
                      <a:pt x="94" y="63"/>
                      <a:pt x="94" y="63"/>
                    </a:cubicBezTo>
                    <a:moveTo>
                      <a:pt x="100" y="63"/>
                    </a:moveTo>
                    <a:cubicBezTo>
                      <a:pt x="99" y="64"/>
                      <a:pt x="99" y="64"/>
                      <a:pt x="99" y="64"/>
                    </a:cubicBezTo>
                    <a:cubicBezTo>
                      <a:pt x="100" y="65"/>
                      <a:pt x="100" y="65"/>
                      <a:pt x="101" y="65"/>
                    </a:cubicBezTo>
                    <a:cubicBezTo>
                      <a:pt x="101" y="65"/>
                      <a:pt x="102" y="64"/>
                      <a:pt x="102" y="64"/>
                    </a:cubicBezTo>
                    <a:cubicBezTo>
                      <a:pt x="101" y="63"/>
                      <a:pt x="101" y="63"/>
                      <a:pt x="100" y="63"/>
                    </a:cubicBezTo>
                    <a:moveTo>
                      <a:pt x="93" y="62"/>
                    </a:moveTo>
                    <a:cubicBezTo>
                      <a:pt x="92" y="64"/>
                      <a:pt x="91" y="65"/>
                      <a:pt x="90" y="66"/>
                    </a:cubicBezTo>
                    <a:cubicBezTo>
                      <a:pt x="91" y="66"/>
                      <a:pt x="91" y="67"/>
                      <a:pt x="91" y="67"/>
                    </a:cubicBezTo>
                    <a:cubicBezTo>
                      <a:pt x="92" y="65"/>
                      <a:pt x="93" y="64"/>
                      <a:pt x="94" y="63"/>
                    </a:cubicBezTo>
                    <a:cubicBezTo>
                      <a:pt x="93" y="63"/>
                      <a:pt x="93" y="63"/>
                      <a:pt x="93" y="62"/>
                    </a:cubicBezTo>
                    <a:moveTo>
                      <a:pt x="95" y="62"/>
                    </a:moveTo>
                    <a:cubicBezTo>
                      <a:pt x="94" y="62"/>
                      <a:pt x="94" y="62"/>
                      <a:pt x="94" y="62"/>
                    </a:cubicBezTo>
                    <a:cubicBezTo>
                      <a:pt x="95" y="62"/>
                      <a:pt x="95" y="63"/>
                      <a:pt x="95" y="63"/>
                    </a:cubicBezTo>
                    <a:cubicBezTo>
                      <a:pt x="95" y="63"/>
                      <a:pt x="95" y="62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moveTo>
                      <a:pt x="93" y="61"/>
                    </a:moveTo>
                    <a:cubicBezTo>
                      <a:pt x="93" y="61"/>
                      <a:pt x="93" y="62"/>
                      <a:pt x="93" y="62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4" y="62"/>
                      <a:pt x="94" y="62"/>
                      <a:pt x="93" y="61"/>
                    </a:cubicBezTo>
                    <a:moveTo>
                      <a:pt x="101" y="61"/>
                    </a:moveTo>
                    <a:cubicBezTo>
                      <a:pt x="101" y="61"/>
                      <a:pt x="101" y="61"/>
                      <a:pt x="101" y="61"/>
                    </a:cubicBezTo>
                    <a:cubicBezTo>
                      <a:pt x="102" y="62"/>
                      <a:pt x="102" y="62"/>
                      <a:pt x="103" y="62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102" y="62"/>
                      <a:pt x="102" y="61"/>
                      <a:pt x="101" y="61"/>
                    </a:cubicBezTo>
                    <a:moveTo>
                      <a:pt x="96" y="60"/>
                    </a:moveTo>
                    <a:cubicBezTo>
                      <a:pt x="95" y="61"/>
                      <a:pt x="95" y="61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cubicBezTo>
                      <a:pt x="96" y="62"/>
                      <a:pt x="96" y="61"/>
                      <a:pt x="96" y="60"/>
                    </a:cubicBezTo>
                    <a:cubicBezTo>
                      <a:pt x="96" y="60"/>
                      <a:pt x="96" y="60"/>
                      <a:pt x="96" y="60"/>
                    </a:cubicBezTo>
                    <a:moveTo>
                      <a:pt x="95" y="59"/>
                    </a:moveTo>
                    <a:cubicBezTo>
                      <a:pt x="94" y="60"/>
                      <a:pt x="94" y="61"/>
                      <a:pt x="94" y="61"/>
                    </a:cubicBezTo>
                    <a:cubicBezTo>
                      <a:pt x="94" y="61"/>
                      <a:pt x="94" y="61"/>
                      <a:pt x="94" y="62"/>
                    </a:cubicBezTo>
                    <a:cubicBezTo>
                      <a:pt x="95" y="61"/>
                      <a:pt x="95" y="61"/>
                      <a:pt x="95" y="60"/>
                    </a:cubicBezTo>
                    <a:cubicBezTo>
                      <a:pt x="95" y="60"/>
                      <a:pt x="95" y="60"/>
                      <a:pt x="95" y="59"/>
                    </a:cubicBezTo>
                    <a:moveTo>
                      <a:pt x="97" y="58"/>
                    </a:moveTo>
                    <a:cubicBezTo>
                      <a:pt x="97" y="58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8"/>
                      <a:pt x="97" y="58"/>
                      <a:pt x="97" y="58"/>
                    </a:cubicBezTo>
                    <a:moveTo>
                      <a:pt x="96" y="58"/>
                    </a:moveTo>
                    <a:cubicBezTo>
                      <a:pt x="96" y="58"/>
                      <a:pt x="95" y="58"/>
                      <a:pt x="95" y="58"/>
                    </a:cubicBezTo>
                    <a:cubicBezTo>
                      <a:pt x="96" y="58"/>
                      <a:pt x="96" y="58"/>
                      <a:pt x="96" y="59"/>
                    </a:cubicBezTo>
                    <a:cubicBezTo>
                      <a:pt x="96" y="58"/>
                      <a:pt x="96" y="58"/>
                      <a:pt x="97" y="58"/>
                    </a:cubicBezTo>
                    <a:cubicBezTo>
                      <a:pt x="96" y="58"/>
                      <a:pt x="96" y="58"/>
                      <a:pt x="96" y="58"/>
                    </a:cubicBezTo>
                    <a:moveTo>
                      <a:pt x="103" y="57"/>
                    </a:moveTo>
                    <a:cubicBezTo>
                      <a:pt x="102" y="59"/>
                      <a:pt x="102" y="59"/>
                      <a:pt x="102" y="59"/>
                    </a:cubicBezTo>
                    <a:cubicBezTo>
                      <a:pt x="103" y="59"/>
                      <a:pt x="104" y="60"/>
                      <a:pt x="104" y="60"/>
                    </a:cubicBezTo>
                    <a:cubicBezTo>
                      <a:pt x="105" y="59"/>
                      <a:pt x="105" y="59"/>
                      <a:pt x="105" y="59"/>
                    </a:cubicBezTo>
                    <a:cubicBezTo>
                      <a:pt x="104" y="58"/>
                      <a:pt x="104" y="58"/>
                      <a:pt x="103" y="57"/>
                    </a:cubicBezTo>
                    <a:moveTo>
                      <a:pt x="99" y="55"/>
                    </a:moveTo>
                    <a:cubicBezTo>
                      <a:pt x="99" y="55"/>
                      <a:pt x="98" y="56"/>
                      <a:pt x="98" y="56"/>
                    </a:cubicBezTo>
                    <a:cubicBezTo>
                      <a:pt x="98" y="56"/>
                      <a:pt x="98" y="56"/>
                      <a:pt x="99" y="56"/>
                    </a:cubicBezTo>
                    <a:cubicBezTo>
                      <a:pt x="99" y="56"/>
                      <a:pt x="99" y="56"/>
                      <a:pt x="99" y="55"/>
                    </a:cubicBezTo>
                    <a:cubicBezTo>
                      <a:pt x="99" y="55"/>
                      <a:pt x="99" y="55"/>
                      <a:pt x="99" y="55"/>
                    </a:cubicBezTo>
                    <a:moveTo>
                      <a:pt x="98" y="54"/>
                    </a:moveTo>
                    <a:cubicBezTo>
                      <a:pt x="98" y="54"/>
                      <a:pt x="97" y="55"/>
                      <a:pt x="97" y="55"/>
                    </a:cubicBezTo>
                    <a:cubicBezTo>
                      <a:pt x="97" y="56"/>
                      <a:pt x="98" y="56"/>
                      <a:pt x="98" y="56"/>
                    </a:cubicBezTo>
                    <a:cubicBezTo>
                      <a:pt x="98" y="55"/>
                      <a:pt x="98" y="55"/>
                      <a:pt x="99" y="55"/>
                    </a:cubicBezTo>
                    <a:cubicBezTo>
                      <a:pt x="98" y="54"/>
                      <a:pt x="98" y="54"/>
                      <a:pt x="98" y="54"/>
                    </a:cubicBezTo>
                    <a:moveTo>
                      <a:pt x="107" y="51"/>
                    </a:moveTo>
                    <a:cubicBezTo>
                      <a:pt x="104" y="56"/>
                      <a:pt x="104" y="56"/>
                      <a:pt x="104" y="56"/>
                    </a:cubicBezTo>
                    <a:cubicBezTo>
                      <a:pt x="105" y="57"/>
                      <a:pt x="105" y="57"/>
                      <a:pt x="106" y="57"/>
                    </a:cubicBezTo>
                    <a:cubicBezTo>
                      <a:pt x="107" y="56"/>
                      <a:pt x="108" y="54"/>
                      <a:pt x="109" y="52"/>
                    </a:cubicBezTo>
                    <a:cubicBezTo>
                      <a:pt x="108" y="52"/>
                      <a:pt x="108" y="51"/>
                      <a:pt x="107" y="51"/>
                    </a:cubicBezTo>
                    <a:moveTo>
                      <a:pt x="103" y="48"/>
                    </a:moveTo>
                    <a:cubicBezTo>
                      <a:pt x="102" y="50"/>
                      <a:pt x="101" y="52"/>
                      <a:pt x="100" y="54"/>
                    </a:cubicBezTo>
                    <a:cubicBezTo>
                      <a:pt x="100" y="54"/>
                      <a:pt x="100" y="54"/>
                      <a:pt x="100" y="54"/>
                    </a:cubicBezTo>
                    <a:cubicBezTo>
                      <a:pt x="101" y="52"/>
                      <a:pt x="102" y="50"/>
                      <a:pt x="103" y="49"/>
                    </a:cubicBezTo>
                    <a:cubicBezTo>
                      <a:pt x="103" y="49"/>
                      <a:pt x="103" y="49"/>
                      <a:pt x="103" y="48"/>
                    </a:cubicBezTo>
                    <a:moveTo>
                      <a:pt x="109" y="48"/>
                    </a:moveTo>
                    <a:cubicBezTo>
                      <a:pt x="108" y="50"/>
                      <a:pt x="108" y="50"/>
                      <a:pt x="108" y="50"/>
                    </a:cubicBezTo>
                    <a:cubicBezTo>
                      <a:pt x="109" y="50"/>
                      <a:pt x="109" y="51"/>
                      <a:pt x="110" y="51"/>
                    </a:cubicBezTo>
                    <a:cubicBezTo>
                      <a:pt x="110" y="50"/>
                      <a:pt x="111" y="50"/>
                      <a:pt x="111" y="49"/>
                    </a:cubicBezTo>
                    <a:cubicBezTo>
                      <a:pt x="110" y="49"/>
                      <a:pt x="110" y="48"/>
                      <a:pt x="109" y="48"/>
                    </a:cubicBezTo>
                    <a:moveTo>
                      <a:pt x="102" y="48"/>
                    </a:moveTo>
                    <a:cubicBezTo>
                      <a:pt x="101" y="49"/>
                      <a:pt x="100" y="51"/>
                      <a:pt x="99" y="53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100" y="52"/>
                      <a:pt x="101" y="50"/>
                      <a:pt x="102" y="48"/>
                    </a:cubicBezTo>
                    <a:cubicBezTo>
                      <a:pt x="102" y="48"/>
                      <a:pt x="102" y="48"/>
                      <a:pt x="102" y="48"/>
                    </a:cubicBezTo>
                    <a:moveTo>
                      <a:pt x="105" y="45"/>
                    </a:moveTo>
                    <a:cubicBezTo>
                      <a:pt x="104" y="46"/>
                      <a:pt x="104" y="47"/>
                      <a:pt x="104" y="47"/>
                    </a:cubicBezTo>
                    <a:cubicBezTo>
                      <a:pt x="104" y="47"/>
                      <a:pt x="104" y="47"/>
                      <a:pt x="104" y="48"/>
                    </a:cubicBezTo>
                    <a:cubicBezTo>
                      <a:pt x="104" y="47"/>
                      <a:pt x="105" y="46"/>
                      <a:pt x="105" y="46"/>
                    </a:cubicBezTo>
                    <a:cubicBezTo>
                      <a:pt x="105" y="45"/>
                      <a:pt x="105" y="45"/>
                      <a:pt x="105" y="45"/>
                    </a:cubicBezTo>
                    <a:moveTo>
                      <a:pt x="104" y="45"/>
                    </a:moveTo>
                    <a:cubicBezTo>
                      <a:pt x="103" y="45"/>
                      <a:pt x="103" y="46"/>
                      <a:pt x="102" y="47"/>
                    </a:cubicBezTo>
                    <a:cubicBezTo>
                      <a:pt x="103" y="47"/>
                      <a:pt x="103" y="47"/>
                      <a:pt x="103" y="47"/>
                    </a:cubicBezTo>
                    <a:cubicBezTo>
                      <a:pt x="104" y="46"/>
                      <a:pt x="104" y="46"/>
                      <a:pt x="104" y="45"/>
                    </a:cubicBezTo>
                    <a:cubicBezTo>
                      <a:pt x="104" y="45"/>
                      <a:pt x="104" y="45"/>
                      <a:pt x="104" y="45"/>
                    </a:cubicBezTo>
                    <a:moveTo>
                      <a:pt x="112" y="44"/>
                    </a:moveTo>
                    <a:cubicBezTo>
                      <a:pt x="111" y="45"/>
                      <a:pt x="111" y="45"/>
                      <a:pt x="111" y="45"/>
                    </a:cubicBezTo>
                    <a:cubicBezTo>
                      <a:pt x="111" y="46"/>
                      <a:pt x="112" y="46"/>
                      <a:pt x="113" y="46"/>
                    </a:cubicBezTo>
                    <a:cubicBezTo>
                      <a:pt x="113" y="46"/>
                      <a:pt x="113" y="45"/>
                      <a:pt x="114" y="45"/>
                    </a:cubicBezTo>
                    <a:cubicBezTo>
                      <a:pt x="113" y="45"/>
                      <a:pt x="112" y="44"/>
                      <a:pt x="112" y="44"/>
                    </a:cubicBezTo>
                    <a:moveTo>
                      <a:pt x="112" y="43"/>
                    </a:moveTo>
                    <a:cubicBezTo>
                      <a:pt x="112" y="44"/>
                      <a:pt x="112" y="44"/>
                      <a:pt x="112" y="44"/>
                    </a:cubicBezTo>
                    <a:cubicBezTo>
                      <a:pt x="112" y="44"/>
                      <a:pt x="113" y="44"/>
                      <a:pt x="114" y="45"/>
                    </a:cubicBezTo>
                    <a:cubicBezTo>
                      <a:pt x="114" y="45"/>
                      <a:pt x="114" y="45"/>
                      <a:pt x="114" y="44"/>
                    </a:cubicBezTo>
                    <a:cubicBezTo>
                      <a:pt x="113" y="44"/>
                      <a:pt x="113" y="44"/>
                      <a:pt x="112" y="43"/>
                    </a:cubicBezTo>
                    <a:moveTo>
                      <a:pt x="107" y="41"/>
                    </a:moveTo>
                    <a:cubicBezTo>
                      <a:pt x="107" y="41"/>
                      <a:pt x="107" y="42"/>
                      <a:pt x="106" y="42"/>
                    </a:cubicBezTo>
                    <a:cubicBezTo>
                      <a:pt x="107" y="43"/>
                      <a:pt x="107" y="43"/>
                      <a:pt x="107" y="43"/>
                    </a:cubicBezTo>
                    <a:cubicBezTo>
                      <a:pt x="107" y="42"/>
                      <a:pt x="107" y="42"/>
                      <a:pt x="108" y="41"/>
                    </a:cubicBezTo>
                    <a:cubicBezTo>
                      <a:pt x="108" y="41"/>
                      <a:pt x="107" y="41"/>
                      <a:pt x="107" y="41"/>
                    </a:cubicBezTo>
                    <a:moveTo>
                      <a:pt x="108" y="40"/>
                    </a:moveTo>
                    <a:cubicBezTo>
                      <a:pt x="108" y="41"/>
                      <a:pt x="108" y="41"/>
                      <a:pt x="107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8" y="41"/>
                      <a:pt x="108" y="41"/>
                      <a:pt x="108" y="40"/>
                    </a:cubicBezTo>
                    <a:moveTo>
                      <a:pt x="106" y="40"/>
                    </a:moveTo>
                    <a:cubicBezTo>
                      <a:pt x="106" y="41"/>
                      <a:pt x="106" y="41"/>
                      <a:pt x="105" y="42"/>
                    </a:cubicBezTo>
                    <a:cubicBezTo>
                      <a:pt x="106" y="42"/>
                      <a:pt x="106" y="42"/>
                      <a:pt x="106" y="42"/>
                    </a:cubicBezTo>
                    <a:cubicBezTo>
                      <a:pt x="106" y="42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6" y="40"/>
                    </a:cubicBezTo>
                    <a:moveTo>
                      <a:pt x="107" y="40"/>
                    </a:moveTo>
                    <a:cubicBezTo>
                      <a:pt x="106" y="40"/>
                      <a:pt x="106" y="40"/>
                      <a:pt x="106" y="40"/>
                    </a:cubicBezTo>
                    <a:cubicBezTo>
                      <a:pt x="107" y="40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7" y="40"/>
                    </a:cubicBezTo>
                    <a:cubicBezTo>
                      <a:pt x="107" y="40"/>
                      <a:pt x="107" y="40"/>
                      <a:pt x="107" y="40"/>
                    </a:cubicBezTo>
                    <a:moveTo>
                      <a:pt x="114" y="40"/>
                    </a:moveTo>
                    <a:cubicBezTo>
                      <a:pt x="112" y="43"/>
                      <a:pt x="112" y="43"/>
                      <a:pt x="112" y="43"/>
                    </a:cubicBezTo>
                    <a:cubicBezTo>
                      <a:pt x="113" y="43"/>
                      <a:pt x="114" y="43"/>
                      <a:pt x="114" y="44"/>
                    </a:cubicBezTo>
                    <a:cubicBezTo>
                      <a:pt x="115" y="43"/>
                      <a:pt x="116" y="42"/>
                      <a:pt x="116" y="41"/>
                    </a:cubicBezTo>
                    <a:cubicBezTo>
                      <a:pt x="116" y="40"/>
                      <a:pt x="115" y="40"/>
                      <a:pt x="114" y="40"/>
                    </a:cubicBezTo>
                    <a:moveTo>
                      <a:pt x="115" y="39"/>
                    </a:moveTo>
                    <a:cubicBezTo>
                      <a:pt x="115" y="39"/>
                      <a:pt x="115" y="39"/>
                      <a:pt x="115" y="39"/>
                    </a:cubicBezTo>
                    <a:cubicBezTo>
                      <a:pt x="116" y="40"/>
                      <a:pt x="116" y="40"/>
                      <a:pt x="116" y="40"/>
                    </a:cubicBezTo>
                    <a:cubicBezTo>
                      <a:pt x="116" y="40"/>
                      <a:pt x="116" y="40"/>
                      <a:pt x="117" y="40"/>
                    </a:cubicBezTo>
                    <a:cubicBezTo>
                      <a:pt x="116" y="40"/>
                      <a:pt x="115" y="39"/>
                      <a:pt x="115" y="39"/>
                    </a:cubicBezTo>
                    <a:moveTo>
                      <a:pt x="110" y="37"/>
                    </a:moveTo>
                    <a:cubicBezTo>
                      <a:pt x="109" y="38"/>
                      <a:pt x="109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9" y="39"/>
                      <a:pt x="110" y="38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moveTo>
                      <a:pt x="110" y="36"/>
                    </a:moveTo>
                    <a:cubicBezTo>
                      <a:pt x="110" y="36"/>
                      <a:pt x="110" y="37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cubicBezTo>
                      <a:pt x="110" y="36"/>
                      <a:pt x="110" y="36"/>
                      <a:pt x="110" y="36"/>
                    </a:cubicBezTo>
                    <a:moveTo>
                      <a:pt x="109" y="36"/>
                    </a:moveTo>
                    <a:cubicBezTo>
                      <a:pt x="108" y="37"/>
                      <a:pt x="108" y="38"/>
                      <a:pt x="107" y="39"/>
                    </a:cubicBezTo>
                    <a:cubicBezTo>
                      <a:pt x="107" y="39"/>
                      <a:pt x="107" y="40"/>
                      <a:pt x="108" y="40"/>
                    </a:cubicBezTo>
                    <a:cubicBezTo>
                      <a:pt x="108" y="39"/>
                      <a:pt x="109" y="38"/>
                      <a:pt x="109" y="37"/>
                    </a:cubicBezTo>
                    <a:cubicBezTo>
                      <a:pt x="109" y="37"/>
                      <a:pt x="109" y="36"/>
                      <a:pt x="109" y="36"/>
                    </a:cubicBezTo>
                    <a:moveTo>
                      <a:pt x="117" y="36"/>
                    </a:moveTo>
                    <a:cubicBezTo>
                      <a:pt x="115" y="38"/>
                      <a:pt x="115" y="38"/>
                      <a:pt x="115" y="38"/>
                    </a:cubicBezTo>
                    <a:cubicBezTo>
                      <a:pt x="116" y="39"/>
                      <a:pt x="116" y="39"/>
                      <a:pt x="117" y="39"/>
                    </a:cubicBezTo>
                    <a:cubicBezTo>
                      <a:pt x="117" y="39"/>
                      <a:pt x="118" y="38"/>
                      <a:pt x="118" y="37"/>
                    </a:cubicBezTo>
                    <a:cubicBezTo>
                      <a:pt x="118" y="37"/>
                      <a:pt x="117" y="36"/>
                      <a:pt x="117" y="36"/>
                    </a:cubicBezTo>
                    <a:moveTo>
                      <a:pt x="109" y="36"/>
                    </a:moveTo>
                    <a:cubicBezTo>
                      <a:pt x="109" y="36"/>
                      <a:pt x="109" y="36"/>
                      <a:pt x="109" y="36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6"/>
                      <a:pt x="109" y="36"/>
                      <a:pt x="109" y="36"/>
                    </a:cubicBezTo>
                    <a:moveTo>
                      <a:pt x="112" y="33"/>
                    </a:moveTo>
                    <a:cubicBezTo>
                      <a:pt x="112" y="34"/>
                      <a:pt x="111" y="35"/>
                      <a:pt x="111" y="36"/>
                    </a:cubicBezTo>
                    <a:cubicBezTo>
                      <a:pt x="111" y="36"/>
                      <a:pt x="111" y="36"/>
                      <a:pt x="111" y="36"/>
                    </a:cubicBezTo>
                    <a:cubicBezTo>
                      <a:pt x="111" y="35"/>
                      <a:pt x="112" y="34"/>
                      <a:pt x="112" y="34"/>
                    </a:cubicBezTo>
                    <a:cubicBezTo>
                      <a:pt x="112" y="34"/>
                      <a:pt x="112" y="34"/>
                      <a:pt x="112" y="33"/>
                    </a:cubicBezTo>
                    <a:moveTo>
                      <a:pt x="118" y="33"/>
                    </a:moveTo>
                    <a:cubicBezTo>
                      <a:pt x="118" y="34"/>
                      <a:pt x="118" y="34"/>
                      <a:pt x="118" y="34"/>
                    </a:cubicBezTo>
                    <a:cubicBezTo>
                      <a:pt x="118" y="35"/>
                      <a:pt x="119" y="35"/>
                      <a:pt x="119" y="35"/>
                    </a:cubicBezTo>
                    <a:cubicBezTo>
                      <a:pt x="120" y="35"/>
                      <a:pt x="120" y="35"/>
                      <a:pt x="120" y="34"/>
                    </a:cubicBezTo>
                    <a:cubicBezTo>
                      <a:pt x="118" y="33"/>
                      <a:pt x="118" y="33"/>
                      <a:pt x="118" y="33"/>
                    </a:cubicBezTo>
                    <a:moveTo>
                      <a:pt x="111" y="33"/>
                    </a:moveTo>
                    <a:cubicBezTo>
                      <a:pt x="110" y="34"/>
                      <a:pt x="110" y="34"/>
                      <a:pt x="109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1" y="35"/>
                      <a:pt x="111" y="34"/>
                      <a:pt x="112" y="33"/>
                    </a:cubicBezTo>
                    <a:cubicBezTo>
                      <a:pt x="111" y="33"/>
                      <a:pt x="111" y="33"/>
                      <a:pt x="111" y="33"/>
                    </a:cubicBezTo>
                    <a:moveTo>
                      <a:pt x="120" y="31"/>
                    </a:moveTo>
                    <a:cubicBezTo>
                      <a:pt x="119" y="33"/>
                      <a:pt x="119" y="33"/>
                      <a:pt x="119" y="33"/>
                    </a:cubicBezTo>
                    <a:cubicBezTo>
                      <a:pt x="119" y="33"/>
                      <a:pt x="120" y="33"/>
                      <a:pt x="120" y="34"/>
                    </a:cubicBezTo>
                    <a:cubicBezTo>
                      <a:pt x="121" y="33"/>
                      <a:pt x="121" y="33"/>
                      <a:pt x="121" y="32"/>
                    </a:cubicBezTo>
                    <a:cubicBezTo>
                      <a:pt x="121" y="32"/>
                      <a:pt x="120" y="32"/>
                      <a:pt x="120" y="31"/>
                    </a:cubicBezTo>
                    <a:moveTo>
                      <a:pt x="114" y="30"/>
                    </a:moveTo>
                    <a:cubicBezTo>
                      <a:pt x="114" y="31"/>
                      <a:pt x="113" y="31"/>
                      <a:pt x="113" y="32"/>
                    </a:cubicBezTo>
                    <a:cubicBezTo>
                      <a:pt x="113" y="32"/>
                      <a:pt x="113" y="32"/>
                      <a:pt x="113" y="32"/>
                    </a:cubicBezTo>
                    <a:cubicBezTo>
                      <a:pt x="114" y="31"/>
                      <a:pt x="114" y="31"/>
                      <a:pt x="114" y="31"/>
                    </a:cubicBezTo>
                    <a:cubicBezTo>
                      <a:pt x="114" y="30"/>
                      <a:pt x="114" y="30"/>
                      <a:pt x="114" y="30"/>
                    </a:cubicBezTo>
                    <a:moveTo>
                      <a:pt x="113" y="30"/>
                    </a:moveTo>
                    <a:cubicBezTo>
                      <a:pt x="113" y="30"/>
                      <a:pt x="112" y="30"/>
                      <a:pt x="112" y="31"/>
                    </a:cubicBezTo>
                    <a:cubicBezTo>
                      <a:pt x="112" y="31"/>
                      <a:pt x="112" y="31"/>
                      <a:pt x="112" y="31"/>
                    </a:cubicBezTo>
                    <a:cubicBezTo>
                      <a:pt x="112" y="31"/>
                      <a:pt x="112" y="31"/>
                      <a:pt x="113" y="31"/>
                    </a:cubicBezTo>
                    <a:cubicBezTo>
                      <a:pt x="113" y="31"/>
                      <a:pt x="113" y="31"/>
                      <a:pt x="113" y="30"/>
                    </a:cubicBezTo>
                    <a:cubicBezTo>
                      <a:pt x="113" y="30"/>
                      <a:pt x="113" y="30"/>
                      <a:pt x="113" y="30"/>
                    </a:cubicBezTo>
                    <a:moveTo>
                      <a:pt x="121" y="30"/>
                    </a:moveTo>
                    <a:cubicBezTo>
                      <a:pt x="120" y="31"/>
                      <a:pt x="120" y="31"/>
                      <a:pt x="120" y="31"/>
                    </a:cubicBezTo>
                    <a:cubicBezTo>
                      <a:pt x="120" y="31"/>
                      <a:pt x="121" y="32"/>
                      <a:pt x="121" y="32"/>
                    </a:cubicBezTo>
                    <a:cubicBezTo>
                      <a:pt x="122" y="31"/>
                      <a:pt x="122" y="31"/>
                      <a:pt x="122" y="30"/>
                    </a:cubicBezTo>
                    <a:cubicBezTo>
                      <a:pt x="122" y="30"/>
                      <a:pt x="121" y="30"/>
                      <a:pt x="121" y="30"/>
                    </a:cubicBezTo>
                    <a:moveTo>
                      <a:pt x="115" y="28"/>
                    </a:moveTo>
                    <a:cubicBezTo>
                      <a:pt x="115" y="29"/>
                      <a:pt x="114" y="29"/>
                      <a:pt x="114" y="30"/>
                    </a:cubicBezTo>
                    <a:cubicBezTo>
                      <a:pt x="114" y="30"/>
                      <a:pt x="114" y="30"/>
                      <a:pt x="114" y="30"/>
                    </a:cubicBezTo>
                    <a:cubicBezTo>
                      <a:pt x="115" y="29"/>
                      <a:pt x="115" y="29"/>
                      <a:pt x="115" y="29"/>
                    </a:cubicBezTo>
                    <a:cubicBezTo>
                      <a:pt x="115" y="29"/>
                      <a:pt x="115" y="28"/>
                      <a:pt x="115" y="28"/>
                    </a:cubicBezTo>
                    <a:moveTo>
                      <a:pt x="122" y="28"/>
                    </a:moveTo>
                    <a:cubicBezTo>
                      <a:pt x="121" y="29"/>
                      <a:pt x="121" y="29"/>
                      <a:pt x="121" y="29"/>
                    </a:cubicBezTo>
                    <a:cubicBezTo>
                      <a:pt x="122" y="29"/>
                      <a:pt x="122" y="30"/>
                      <a:pt x="123" y="30"/>
                    </a:cubicBezTo>
                    <a:cubicBezTo>
                      <a:pt x="123" y="30"/>
                      <a:pt x="123" y="29"/>
                      <a:pt x="123" y="29"/>
                    </a:cubicBezTo>
                    <a:cubicBezTo>
                      <a:pt x="123" y="29"/>
                      <a:pt x="122" y="28"/>
                      <a:pt x="122" y="28"/>
                    </a:cubicBezTo>
                    <a:moveTo>
                      <a:pt x="114" y="28"/>
                    </a:moveTo>
                    <a:cubicBezTo>
                      <a:pt x="114" y="28"/>
                      <a:pt x="113" y="29"/>
                      <a:pt x="113" y="29"/>
                    </a:cubicBezTo>
                    <a:cubicBezTo>
                      <a:pt x="113" y="29"/>
                      <a:pt x="113" y="29"/>
                      <a:pt x="114" y="30"/>
                    </a:cubicBezTo>
                    <a:cubicBezTo>
                      <a:pt x="114" y="29"/>
                      <a:pt x="114" y="29"/>
                      <a:pt x="115" y="28"/>
                    </a:cubicBezTo>
                    <a:cubicBezTo>
                      <a:pt x="114" y="28"/>
                      <a:pt x="114" y="28"/>
                      <a:pt x="114" y="28"/>
                    </a:cubicBezTo>
                    <a:moveTo>
                      <a:pt x="116" y="27"/>
                    </a:moveTo>
                    <a:cubicBezTo>
                      <a:pt x="116" y="27"/>
                      <a:pt x="116" y="28"/>
                      <a:pt x="115" y="28"/>
                    </a:cubicBezTo>
                    <a:cubicBezTo>
                      <a:pt x="115" y="28"/>
                      <a:pt x="115" y="28"/>
                      <a:pt x="115" y="28"/>
                    </a:cubicBezTo>
                    <a:cubicBezTo>
                      <a:pt x="116" y="28"/>
                      <a:pt x="116" y="27"/>
                      <a:pt x="116" y="27"/>
                    </a:cubicBezTo>
                    <a:cubicBezTo>
                      <a:pt x="116" y="27"/>
                      <a:pt x="116" y="27"/>
                      <a:pt x="116" y="27"/>
                    </a:cubicBezTo>
                    <a:moveTo>
                      <a:pt x="123" y="27"/>
                    </a:moveTo>
                    <a:cubicBezTo>
                      <a:pt x="122" y="27"/>
                      <a:pt x="122" y="27"/>
                      <a:pt x="122" y="27"/>
                    </a:cubicBezTo>
                    <a:cubicBezTo>
                      <a:pt x="123" y="27"/>
                      <a:pt x="123" y="28"/>
                      <a:pt x="124" y="28"/>
                    </a:cubicBezTo>
                    <a:cubicBezTo>
                      <a:pt x="124" y="28"/>
                      <a:pt x="124" y="28"/>
                      <a:pt x="124" y="27"/>
                    </a:cubicBezTo>
                    <a:cubicBezTo>
                      <a:pt x="123" y="27"/>
                      <a:pt x="123" y="27"/>
                      <a:pt x="123" y="27"/>
                    </a:cubicBezTo>
                    <a:moveTo>
                      <a:pt x="115" y="26"/>
                    </a:moveTo>
                    <a:cubicBezTo>
                      <a:pt x="115" y="27"/>
                      <a:pt x="114" y="27"/>
                      <a:pt x="114" y="27"/>
                    </a:cubicBezTo>
                    <a:cubicBezTo>
                      <a:pt x="114" y="28"/>
                      <a:pt x="114" y="28"/>
                      <a:pt x="115" y="28"/>
                    </a:cubicBezTo>
                    <a:cubicBezTo>
                      <a:pt x="115" y="27"/>
                      <a:pt x="115" y="27"/>
                      <a:pt x="116" y="26"/>
                    </a:cubicBezTo>
                    <a:cubicBezTo>
                      <a:pt x="115" y="26"/>
                      <a:pt x="115" y="26"/>
                      <a:pt x="115" y="26"/>
                    </a:cubicBezTo>
                    <a:moveTo>
                      <a:pt x="117" y="25"/>
                    </a:moveTo>
                    <a:cubicBezTo>
                      <a:pt x="117" y="25"/>
                      <a:pt x="117" y="26"/>
                      <a:pt x="116" y="26"/>
                    </a:cubicBezTo>
                    <a:cubicBezTo>
                      <a:pt x="116" y="26"/>
                      <a:pt x="117" y="26"/>
                      <a:pt x="117" y="26"/>
                    </a:cubicBezTo>
                    <a:cubicBezTo>
                      <a:pt x="117" y="26"/>
                      <a:pt x="117" y="25"/>
                      <a:pt x="117" y="25"/>
                    </a:cubicBezTo>
                    <a:cubicBezTo>
                      <a:pt x="117" y="25"/>
                      <a:pt x="117" y="25"/>
                      <a:pt x="117" y="25"/>
                    </a:cubicBezTo>
                    <a:moveTo>
                      <a:pt x="116" y="24"/>
                    </a:moveTo>
                    <a:cubicBezTo>
                      <a:pt x="116" y="25"/>
                      <a:pt x="116" y="25"/>
                      <a:pt x="115" y="26"/>
                    </a:cubicBezTo>
                    <a:cubicBezTo>
                      <a:pt x="115" y="26"/>
                      <a:pt x="116" y="26"/>
                      <a:pt x="116" y="26"/>
                    </a:cubicBezTo>
                    <a:cubicBezTo>
                      <a:pt x="116" y="25"/>
                      <a:pt x="116" y="25"/>
                      <a:pt x="117" y="25"/>
                    </a:cubicBezTo>
                    <a:cubicBezTo>
                      <a:pt x="116" y="25"/>
                      <a:pt x="116" y="24"/>
                      <a:pt x="116" y="24"/>
                    </a:cubicBezTo>
                    <a:moveTo>
                      <a:pt x="117" y="23"/>
                    </a:moveTo>
                    <a:cubicBezTo>
                      <a:pt x="117" y="23"/>
                      <a:pt x="117" y="23"/>
                      <a:pt x="116" y="24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17" y="24"/>
                      <a:pt x="117" y="24"/>
                      <a:pt x="117" y="23"/>
                    </a:cubicBezTo>
                    <a:cubicBezTo>
                      <a:pt x="117" y="23"/>
                      <a:pt x="117" y="23"/>
                      <a:pt x="117" y="23"/>
                    </a:cubicBezTo>
                    <a:moveTo>
                      <a:pt x="129" y="16"/>
                    </a:moveTo>
                    <a:cubicBezTo>
                      <a:pt x="123" y="27"/>
                      <a:pt x="123" y="27"/>
                      <a:pt x="123" y="27"/>
                    </a:cubicBezTo>
                    <a:cubicBezTo>
                      <a:pt x="124" y="27"/>
                      <a:pt x="124" y="27"/>
                      <a:pt x="124" y="27"/>
                    </a:cubicBezTo>
                    <a:cubicBezTo>
                      <a:pt x="126" y="24"/>
                      <a:pt x="128" y="21"/>
                      <a:pt x="130" y="17"/>
                    </a:cubicBezTo>
                    <a:cubicBezTo>
                      <a:pt x="130" y="17"/>
                      <a:pt x="130" y="16"/>
                      <a:pt x="129" y="16"/>
                    </a:cubicBezTo>
                    <a:moveTo>
                      <a:pt x="131" y="14"/>
                    </a:moveTo>
                    <a:cubicBezTo>
                      <a:pt x="129" y="16"/>
                      <a:pt x="129" y="16"/>
                      <a:pt x="129" y="16"/>
                    </a:cubicBezTo>
                    <a:cubicBezTo>
                      <a:pt x="130" y="16"/>
                      <a:pt x="130" y="16"/>
                      <a:pt x="131" y="17"/>
                    </a:cubicBezTo>
                    <a:cubicBezTo>
                      <a:pt x="131" y="16"/>
                      <a:pt x="131" y="15"/>
                      <a:pt x="132" y="15"/>
                    </a:cubicBezTo>
                    <a:cubicBezTo>
                      <a:pt x="131" y="14"/>
                      <a:pt x="131" y="14"/>
                      <a:pt x="131" y="14"/>
                    </a:cubicBezTo>
                    <a:moveTo>
                      <a:pt x="123" y="14"/>
                    </a:moveTo>
                    <a:cubicBezTo>
                      <a:pt x="123" y="14"/>
                      <a:pt x="121" y="17"/>
                      <a:pt x="117" y="23"/>
                    </a:cubicBezTo>
                    <a:cubicBezTo>
                      <a:pt x="117" y="23"/>
                      <a:pt x="117" y="23"/>
                      <a:pt x="117" y="23"/>
                    </a:cubicBezTo>
                    <a:cubicBezTo>
                      <a:pt x="119" y="20"/>
                      <a:pt x="121" y="17"/>
                      <a:pt x="123" y="14"/>
                    </a:cubicBezTo>
                    <a:cubicBezTo>
                      <a:pt x="123" y="14"/>
                      <a:pt x="123" y="14"/>
                      <a:pt x="123" y="14"/>
                    </a:cubicBezTo>
                    <a:moveTo>
                      <a:pt x="132" y="12"/>
                    </a:moveTo>
                    <a:cubicBezTo>
                      <a:pt x="131" y="13"/>
                      <a:pt x="131" y="13"/>
                      <a:pt x="131" y="13"/>
                    </a:cubicBezTo>
                    <a:cubicBezTo>
                      <a:pt x="132" y="14"/>
                      <a:pt x="132" y="14"/>
                      <a:pt x="132" y="14"/>
                    </a:cubicBezTo>
                    <a:cubicBezTo>
                      <a:pt x="132" y="14"/>
                      <a:pt x="133" y="13"/>
                      <a:pt x="133" y="13"/>
                    </a:cubicBezTo>
                    <a:cubicBezTo>
                      <a:pt x="132" y="12"/>
                      <a:pt x="132" y="12"/>
                      <a:pt x="132" y="12"/>
                    </a:cubicBezTo>
                    <a:moveTo>
                      <a:pt x="133" y="11"/>
                    </a:move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3"/>
                      <a:pt x="133" y="13"/>
                    </a:cubicBezTo>
                    <a:cubicBezTo>
                      <a:pt x="133" y="12"/>
                      <a:pt x="133" y="12"/>
                      <a:pt x="134" y="11"/>
                    </a:cubicBezTo>
                    <a:cubicBezTo>
                      <a:pt x="133" y="11"/>
                      <a:pt x="133" y="11"/>
                      <a:pt x="133" y="11"/>
                    </a:cubicBezTo>
                    <a:moveTo>
                      <a:pt x="135" y="7"/>
                    </a:moveTo>
                    <a:cubicBezTo>
                      <a:pt x="135" y="8"/>
                      <a:pt x="135" y="8"/>
                      <a:pt x="135" y="8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3" y="10"/>
                      <a:pt x="133" y="10"/>
                      <a:pt x="133" y="10"/>
                    </a:cubicBezTo>
                    <a:cubicBezTo>
                      <a:pt x="133" y="10"/>
                      <a:pt x="134" y="10"/>
                      <a:pt x="134" y="11"/>
                    </a:cubicBezTo>
                    <a:cubicBezTo>
                      <a:pt x="135" y="10"/>
                      <a:pt x="135" y="9"/>
                      <a:pt x="136" y="8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136" y="7"/>
                      <a:pt x="135" y="7"/>
                      <a:pt x="135" y="7"/>
                    </a:cubicBezTo>
                    <a:moveTo>
                      <a:pt x="136" y="5"/>
                    </a:moveTo>
                    <a:cubicBezTo>
                      <a:pt x="135" y="6"/>
                      <a:pt x="135" y="6"/>
                      <a:pt x="135" y="6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137" y="7"/>
                      <a:pt x="137" y="6"/>
                      <a:pt x="138" y="5"/>
                    </a:cubicBezTo>
                    <a:cubicBezTo>
                      <a:pt x="137" y="5"/>
                      <a:pt x="137" y="5"/>
                      <a:pt x="136" y="5"/>
                    </a:cubicBezTo>
                    <a:moveTo>
                      <a:pt x="138" y="3"/>
                    </a:move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5"/>
                      <a:pt x="138" y="5"/>
                    </a:cubicBezTo>
                    <a:cubicBezTo>
                      <a:pt x="138" y="4"/>
                      <a:pt x="138" y="4"/>
                      <a:pt x="139" y="3"/>
                    </a:cubicBezTo>
                    <a:cubicBezTo>
                      <a:pt x="138" y="3"/>
                      <a:pt x="138" y="3"/>
                      <a:pt x="138" y="3"/>
                    </a:cubicBezTo>
                    <a:moveTo>
                      <a:pt x="138" y="3"/>
                    </a:moveTo>
                    <a:cubicBezTo>
                      <a:pt x="138" y="3"/>
                      <a:pt x="138" y="3"/>
                      <a:pt x="138" y="3"/>
                    </a:cubicBezTo>
                    <a:cubicBezTo>
                      <a:pt x="138" y="3"/>
                      <a:pt x="138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8" y="3"/>
                      <a:pt x="138" y="3"/>
                      <a:pt x="138" y="3"/>
                    </a:cubicBezTo>
                    <a:moveTo>
                      <a:pt x="139" y="0"/>
                    </a:moveTo>
                    <a:cubicBezTo>
                      <a:pt x="139" y="1"/>
                      <a:pt x="139" y="1"/>
                      <a:pt x="139" y="1"/>
                    </a:cubicBezTo>
                    <a:cubicBezTo>
                      <a:pt x="139" y="1"/>
                      <a:pt x="139" y="2"/>
                      <a:pt x="140" y="2"/>
                    </a:cubicBezTo>
                    <a:cubicBezTo>
                      <a:pt x="140" y="2"/>
                      <a:pt x="140" y="1"/>
                      <a:pt x="140" y="1"/>
                    </a:cubicBezTo>
                    <a:cubicBezTo>
                      <a:pt x="140" y="1"/>
                      <a:pt x="139" y="1"/>
                      <a:pt x="1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5" name="Freeform 9559"/>
              <p:cNvSpPr>
                <a:spLocks noEditPoints="1"/>
              </p:cNvSpPr>
              <p:nvPr/>
            </p:nvSpPr>
            <p:spPr bwMode="auto">
              <a:xfrm>
                <a:off x="-519" y="3361"/>
                <a:ext cx="28" cy="28"/>
              </a:xfrm>
              <a:custGeom>
                <a:avLst/>
                <a:gdLst>
                  <a:gd name="T0" fmla="*/ 6 w 12"/>
                  <a:gd name="T1" fmla="*/ 9 h 12"/>
                  <a:gd name="T2" fmla="*/ 5 w 12"/>
                  <a:gd name="T3" fmla="*/ 10 h 12"/>
                  <a:gd name="T4" fmla="*/ 7 w 12"/>
                  <a:gd name="T5" fmla="*/ 12 h 12"/>
                  <a:gd name="T6" fmla="*/ 8 w 12"/>
                  <a:gd name="T7" fmla="*/ 10 h 12"/>
                  <a:gd name="T8" fmla="*/ 6 w 12"/>
                  <a:gd name="T9" fmla="*/ 9 h 12"/>
                  <a:gd name="T10" fmla="*/ 2 w 12"/>
                  <a:gd name="T11" fmla="*/ 7 h 12"/>
                  <a:gd name="T12" fmla="*/ 1 w 12"/>
                  <a:gd name="T13" fmla="*/ 8 h 12"/>
                  <a:gd name="T14" fmla="*/ 1 w 12"/>
                  <a:gd name="T15" fmla="*/ 8 h 12"/>
                  <a:gd name="T16" fmla="*/ 2 w 12"/>
                  <a:gd name="T17" fmla="*/ 7 h 12"/>
                  <a:gd name="T18" fmla="*/ 2 w 12"/>
                  <a:gd name="T19" fmla="*/ 7 h 12"/>
                  <a:gd name="T20" fmla="*/ 2 w 12"/>
                  <a:gd name="T21" fmla="*/ 7 h 12"/>
                  <a:gd name="T22" fmla="*/ 1 w 12"/>
                  <a:gd name="T23" fmla="*/ 6 h 12"/>
                  <a:gd name="T24" fmla="*/ 0 w 12"/>
                  <a:gd name="T25" fmla="*/ 7 h 12"/>
                  <a:gd name="T26" fmla="*/ 1 w 12"/>
                  <a:gd name="T27" fmla="*/ 8 h 12"/>
                  <a:gd name="T28" fmla="*/ 1 w 12"/>
                  <a:gd name="T29" fmla="*/ 6 h 12"/>
                  <a:gd name="T30" fmla="*/ 1 w 12"/>
                  <a:gd name="T31" fmla="*/ 6 h 12"/>
                  <a:gd name="T32" fmla="*/ 10 w 12"/>
                  <a:gd name="T33" fmla="*/ 3 h 12"/>
                  <a:gd name="T34" fmla="*/ 9 w 12"/>
                  <a:gd name="T35" fmla="*/ 4 h 12"/>
                  <a:gd name="T36" fmla="*/ 11 w 12"/>
                  <a:gd name="T37" fmla="*/ 5 h 12"/>
                  <a:gd name="T38" fmla="*/ 12 w 12"/>
                  <a:gd name="T39" fmla="*/ 4 h 12"/>
                  <a:gd name="T40" fmla="*/ 10 w 12"/>
                  <a:gd name="T41" fmla="*/ 3 h 12"/>
                  <a:gd name="T42" fmla="*/ 6 w 12"/>
                  <a:gd name="T43" fmla="*/ 0 h 12"/>
                  <a:gd name="T44" fmla="*/ 5 w 12"/>
                  <a:gd name="T45" fmla="*/ 1 h 12"/>
                  <a:gd name="T46" fmla="*/ 5 w 12"/>
                  <a:gd name="T47" fmla="*/ 2 h 12"/>
                  <a:gd name="T48" fmla="*/ 6 w 12"/>
                  <a:gd name="T49" fmla="*/ 1 h 12"/>
                  <a:gd name="T50" fmla="*/ 6 w 12"/>
                  <a:gd name="T51" fmla="*/ 0 h 12"/>
                  <a:gd name="T52" fmla="*/ 4 w 12"/>
                  <a:gd name="T53" fmla="*/ 0 h 12"/>
                  <a:gd name="T54" fmla="*/ 4 w 12"/>
                  <a:gd name="T55" fmla="*/ 1 h 12"/>
                  <a:gd name="T56" fmla="*/ 4 w 12"/>
                  <a:gd name="T57" fmla="*/ 1 h 12"/>
                  <a:gd name="T58" fmla="*/ 5 w 12"/>
                  <a:gd name="T59" fmla="*/ 0 h 12"/>
                  <a:gd name="T60" fmla="*/ 4 w 12"/>
                  <a:gd name="T6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2" h="12">
                    <a:moveTo>
                      <a:pt x="6" y="9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6" y="11"/>
                      <a:pt x="6" y="11"/>
                      <a:pt x="7" y="12"/>
                    </a:cubicBezTo>
                    <a:cubicBezTo>
                      <a:pt x="7" y="11"/>
                      <a:pt x="8" y="11"/>
                      <a:pt x="8" y="10"/>
                    </a:cubicBezTo>
                    <a:cubicBezTo>
                      <a:pt x="7" y="10"/>
                      <a:pt x="7" y="10"/>
                      <a:pt x="6" y="9"/>
                    </a:cubicBezTo>
                    <a:moveTo>
                      <a:pt x="2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1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8"/>
                    </a:cubicBezTo>
                    <a:cubicBezTo>
                      <a:pt x="1" y="7"/>
                      <a:pt x="1" y="7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0" y="4"/>
                      <a:pt x="10" y="5"/>
                      <a:pt x="11" y="5"/>
                    </a:cubicBezTo>
                    <a:cubicBezTo>
                      <a:pt x="11" y="5"/>
                      <a:pt x="12" y="4"/>
                      <a:pt x="12" y="4"/>
                    </a:cubicBezTo>
                    <a:cubicBezTo>
                      <a:pt x="11" y="4"/>
                      <a:pt x="11" y="3"/>
                      <a:pt x="10" y="3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6" name="Freeform 9560"/>
              <p:cNvSpPr>
                <a:spLocks noEditPoints="1"/>
              </p:cNvSpPr>
              <p:nvPr/>
            </p:nvSpPr>
            <p:spPr bwMode="auto">
              <a:xfrm>
                <a:off x="-500" y="3332"/>
                <a:ext cx="26" cy="24"/>
              </a:xfrm>
              <a:custGeom>
                <a:avLst/>
                <a:gdLst>
                  <a:gd name="T0" fmla="*/ 6 w 11"/>
                  <a:gd name="T1" fmla="*/ 9 h 10"/>
                  <a:gd name="T2" fmla="*/ 6 w 11"/>
                  <a:gd name="T3" fmla="*/ 9 h 10"/>
                  <a:gd name="T4" fmla="*/ 8 w 11"/>
                  <a:gd name="T5" fmla="*/ 10 h 10"/>
                  <a:gd name="T6" fmla="*/ 8 w 11"/>
                  <a:gd name="T7" fmla="*/ 10 h 10"/>
                  <a:gd name="T8" fmla="*/ 6 w 11"/>
                  <a:gd name="T9" fmla="*/ 9 h 10"/>
                  <a:gd name="T10" fmla="*/ 6 w 11"/>
                  <a:gd name="T11" fmla="*/ 8 h 10"/>
                  <a:gd name="T12" fmla="*/ 6 w 11"/>
                  <a:gd name="T13" fmla="*/ 8 h 10"/>
                  <a:gd name="T14" fmla="*/ 8 w 11"/>
                  <a:gd name="T15" fmla="*/ 9 h 10"/>
                  <a:gd name="T16" fmla="*/ 8 w 11"/>
                  <a:gd name="T17" fmla="*/ 9 h 10"/>
                  <a:gd name="T18" fmla="*/ 6 w 11"/>
                  <a:gd name="T19" fmla="*/ 8 h 10"/>
                  <a:gd name="T20" fmla="*/ 1 w 11"/>
                  <a:gd name="T21" fmla="*/ 6 h 10"/>
                  <a:gd name="T22" fmla="*/ 1 w 11"/>
                  <a:gd name="T23" fmla="*/ 6 h 10"/>
                  <a:gd name="T24" fmla="*/ 2 w 11"/>
                  <a:gd name="T25" fmla="*/ 6 h 10"/>
                  <a:gd name="T26" fmla="*/ 2 w 11"/>
                  <a:gd name="T27" fmla="*/ 6 h 10"/>
                  <a:gd name="T28" fmla="*/ 1 w 11"/>
                  <a:gd name="T29" fmla="*/ 6 h 10"/>
                  <a:gd name="T30" fmla="*/ 0 w 11"/>
                  <a:gd name="T31" fmla="*/ 5 h 10"/>
                  <a:gd name="T32" fmla="*/ 0 w 11"/>
                  <a:gd name="T33" fmla="*/ 5 h 10"/>
                  <a:gd name="T34" fmla="*/ 1 w 11"/>
                  <a:gd name="T35" fmla="*/ 6 h 10"/>
                  <a:gd name="T36" fmla="*/ 1 w 11"/>
                  <a:gd name="T37" fmla="*/ 6 h 10"/>
                  <a:gd name="T38" fmla="*/ 0 w 11"/>
                  <a:gd name="T39" fmla="*/ 5 h 10"/>
                  <a:gd name="T40" fmla="*/ 2 w 11"/>
                  <a:gd name="T41" fmla="*/ 5 h 10"/>
                  <a:gd name="T42" fmla="*/ 2 w 11"/>
                  <a:gd name="T43" fmla="*/ 5 h 10"/>
                  <a:gd name="T44" fmla="*/ 2 w 11"/>
                  <a:gd name="T45" fmla="*/ 6 h 10"/>
                  <a:gd name="T46" fmla="*/ 2 w 11"/>
                  <a:gd name="T47" fmla="*/ 5 h 10"/>
                  <a:gd name="T48" fmla="*/ 2 w 11"/>
                  <a:gd name="T49" fmla="*/ 5 h 10"/>
                  <a:gd name="T50" fmla="*/ 9 w 11"/>
                  <a:gd name="T51" fmla="*/ 4 h 10"/>
                  <a:gd name="T52" fmla="*/ 8 w 11"/>
                  <a:gd name="T53" fmla="*/ 5 h 10"/>
                  <a:gd name="T54" fmla="*/ 10 w 11"/>
                  <a:gd name="T55" fmla="*/ 6 h 10"/>
                  <a:gd name="T56" fmla="*/ 10 w 11"/>
                  <a:gd name="T57" fmla="*/ 5 h 10"/>
                  <a:gd name="T58" fmla="*/ 9 w 11"/>
                  <a:gd name="T59" fmla="*/ 4 h 10"/>
                  <a:gd name="T60" fmla="*/ 1 w 11"/>
                  <a:gd name="T61" fmla="*/ 4 h 10"/>
                  <a:gd name="T62" fmla="*/ 1 w 11"/>
                  <a:gd name="T63" fmla="*/ 5 h 10"/>
                  <a:gd name="T64" fmla="*/ 1 w 11"/>
                  <a:gd name="T65" fmla="*/ 5 h 10"/>
                  <a:gd name="T66" fmla="*/ 2 w 11"/>
                  <a:gd name="T67" fmla="*/ 5 h 10"/>
                  <a:gd name="T68" fmla="*/ 1 w 11"/>
                  <a:gd name="T69" fmla="*/ 4 h 10"/>
                  <a:gd name="T70" fmla="*/ 9 w 11"/>
                  <a:gd name="T71" fmla="*/ 3 h 10"/>
                  <a:gd name="T72" fmla="*/ 9 w 11"/>
                  <a:gd name="T73" fmla="*/ 4 h 10"/>
                  <a:gd name="T74" fmla="*/ 11 w 11"/>
                  <a:gd name="T75" fmla="*/ 5 h 10"/>
                  <a:gd name="T76" fmla="*/ 11 w 11"/>
                  <a:gd name="T77" fmla="*/ 4 h 10"/>
                  <a:gd name="T78" fmla="*/ 9 w 11"/>
                  <a:gd name="T79" fmla="*/ 3 h 10"/>
                  <a:gd name="T80" fmla="*/ 4 w 11"/>
                  <a:gd name="T81" fmla="*/ 2 h 10"/>
                  <a:gd name="T82" fmla="*/ 4 w 11"/>
                  <a:gd name="T83" fmla="*/ 2 h 10"/>
                  <a:gd name="T84" fmla="*/ 4 w 11"/>
                  <a:gd name="T85" fmla="*/ 2 h 10"/>
                  <a:gd name="T86" fmla="*/ 4 w 11"/>
                  <a:gd name="T87" fmla="*/ 2 h 10"/>
                  <a:gd name="T88" fmla="*/ 4 w 11"/>
                  <a:gd name="T89" fmla="*/ 2 h 10"/>
                  <a:gd name="T90" fmla="*/ 3 w 11"/>
                  <a:gd name="T91" fmla="*/ 1 h 10"/>
                  <a:gd name="T92" fmla="*/ 3 w 11"/>
                  <a:gd name="T93" fmla="*/ 1 h 10"/>
                  <a:gd name="T94" fmla="*/ 3 w 11"/>
                  <a:gd name="T95" fmla="*/ 2 h 10"/>
                  <a:gd name="T96" fmla="*/ 4 w 11"/>
                  <a:gd name="T97" fmla="*/ 1 h 10"/>
                  <a:gd name="T98" fmla="*/ 3 w 11"/>
                  <a:gd name="T99" fmla="*/ 1 h 10"/>
                  <a:gd name="T100" fmla="*/ 5 w 11"/>
                  <a:gd name="T101" fmla="*/ 1 h 10"/>
                  <a:gd name="T102" fmla="*/ 4 w 11"/>
                  <a:gd name="T103" fmla="*/ 1 h 10"/>
                  <a:gd name="T104" fmla="*/ 4 w 11"/>
                  <a:gd name="T105" fmla="*/ 2 h 10"/>
                  <a:gd name="T106" fmla="*/ 5 w 11"/>
                  <a:gd name="T107" fmla="*/ 1 h 10"/>
                  <a:gd name="T108" fmla="*/ 5 w 11"/>
                  <a:gd name="T109" fmla="*/ 1 h 10"/>
                  <a:gd name="T110" fmla="*/ 3 w 11"/>
                  <a:gd name="T111" fmla="*/ 0 h 10"/>
                  <a:gd name="T112" fmla="*/ 3 w 11"/>
                  <a:gd name="T113" fmla="*/ 1 h 10"/>
                  <a:gd name="T114" fmla="*/ 4 w 11"/>
                  <a:gd name="T115" fmla="*/ 1 h 10"/>
                  <a:gd name="T116" fmla="*/ 4 w 11"/>
                  <a:gd name="T117" fmla="*/ 0 h 10"/>
                  <a:gd name="T118" fmla="*/ 3 w 11"/>
                  <a:gd name="T1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" h="10"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7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7" y="9"/>
                      <a:pt x="6" y="9"/>
                      <a:pt x="6" y="9"/>
                    </a:cubicBezTo>
                    <a:moveTo>
                      <a:pt x="6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8"/>
                      <a:pt x="7" y="8"/>
                      <a:pt x="6" y="8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0" y="5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9" y="4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10" y="5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1" y="4"/>
                    </a:move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9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4"/>
                    </a:cubicBezTo>
                    <a:cubicBezTo>
                      <a:pt x="10" y="4"/>
                      <a:pt x="10" y="4"/>
                      <a:pt x="9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7" name="Freeform 9561"/>
              <p:cNvSpPr>
                <a:spLocks noEditPoints="1"/>
              </p:cNvSpPr>
              <p:nvPr/>
            </p:nvSpPr>
            <p:spPr bwMode="auto">
              <a:xfrm>
                <a:off x="-479" y="3311"/>
                <a:ext cx="19" cy="9"/>
              </a:xfrm>
              <a:custGeom>
                <a:avLst/>
                <a:gdLst>
                  <a:gd name="T0" fmla="*/ 6 w 8"/>
                  <a:gd name="T1" fmla="*/ 3 h 4"/>
                  <a:gd name="T2" fmla="*/ 6 w 8"/>
                  <a:gd name="T3" fmla="*/ 4 h 4"/>
                  <a:gd name="T4" fmla="*/ 7 w 8"/>
                  <a:gd name="T5" fmla="*/ 4 h 4"/>
                  <a:gd name="T6" fmla="*/ 8 w 8"/>
                  <a:gd name="T7" fmla="*/ 4 h 4"/>
                  <a:gd name="T8" fmla="*/ 6 w 8"/>
                  <a:gd name="T9" fmla="*/ 3 h 4"/>
                  <a:gd name="T10" fmla="*/ 1 w 8"/>
                  <a:gd name="T11" fmla="*/ 0 h 4"/>
                  <a:gd name="T12" fmla="*/ 1 w 8"/>
                  <a:gd name="T13" fmla="*/ 1 h 4"/>
                  <a:gd name="T14" fmla="*/ 1 w 8"/>
                  <a:gd name="T15" fmla="*/ 1 h 4"/>
                  <a:gd name="T16" fmla="*/ 2 w 8"/>
                  <a:gd name="T17" fmla="*/ 0 h 4"/>
                  <a:gd name="T18" fmla="*/ 1 w 8"/>
                  <a:gd name="T19" fmla="*/ 0 h 4"/>
                  <a:gd name="T20" fmla="*/ 0 w 8"/>
                  <a:gd name="T21" fmla="*/ 0 h 4"/>
                  <a:gd name="T22" fmla="*/ 0 w 8"/>
                  <a:gd name="T23" fmla="*/ 0 h 4"/>
                  <a:gd name="T24" fmla="*/ 1 w 8"/>
                  <a:gd name="T25" fmla="*/ 0 h 4"/>
                  <a:gd name="T26" fmla="*/ 1 w 8"/>
                  <a:gd name="T27" fmla="*/ 0 h 4"/>
                  <a:gd name="T28" fmla="*/ 0 w 8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4"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8" name="Freeform 9562"/>
              <p:cNvSpPr>
                <a:spLocks noEditPoints="1"/>
              </p:cNvSpPr>
              <p:nvPr/>
            </p:nvSpPr>
            <p:spPr bwMode="auto">
              <a:xfrm>
                <a:off x="-482" y="3313"/>
                <a:ext cx="17" cy="12"/>
              </a:xfrm>
              <a:custGeom>
                <a:avLst/>
                <a:gdLst>
                  <a:gd name="T0" fmla="*/ 6 w 7"/>
                  <a:gd name="T1" fmla="*/ 4 h 5"/>
                  <a:gd name="T2" fmla="*/ 6 w 7"/>
                  <a:gd name="T3" fmla="*/ 4 h 5"/>
                  <a:gd name="T4" fmla="*/ 7 w 7"/>
                  <a:gd name="T5" fmla="*/ 5 h 5"/>
                  <a:gd name="T6" fmla="*/ 7 w 7"/>
                  <a:gd name="T7" fmla="*/ 5 h 5"/>
                  <a:gd name="T8" fmla="*/ 6 w 7"/>
                  <a:gd name="T9" fmla="*/ 4 h 5"/>
                  <a:gd name="T10" fmla="*/ 1 w 7"/>
                  <a:gd name="T11" fmla="*/ 1 h 5"/>
                  <a:gd name="T12" fmla="*/ 1 w 7"/>
                  <a:gd name="T13" fmla="*/ 1 h 5"/>
                  <a:gd name="T14" fmla="*/ 1 w 7"/>
                  <a:gd name="T15" fmla="*/ 2 h 5"/>
                  <a:gd name="T16" fmla="*/ 1 w 7"/>
                  <a:gd name="T17" fmla="*/ 1 h 5"/>
                  <a:gd name="T18" fmla="*/ 1 w 7"/>
                  <a:gd name="T19" fmla="*/ 1 h 5"/>
                  <a:gd name="T20" fmla="*/ 0 w 7"/>
                  <a:gd name="T21" fmla="*/ 0 h 5"/>
                  <a:gd name="T22" fmla="*/ 0 w 7"/>
                  <a:gd name="T23" fmla="*/ 1 h 5"/>
                  <a:gd name="T24" fmla="*/ 1 w 7"/>
                  <a:gd name="T25" fmla="*/ 1 h 5"/>
                  <a:gd name="T26" fmla="*/ 1 w 7"/>
                  <a:gd name="T27" fmla="*/ 1 h 5"/>
                  <a:gd name="T28" fmla="*/ 0 w 7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5"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6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9" name="Freeform 9563"/>
              <p:cNvSpPr>
                <a:spLocks noEditPoints="1"/>
              </p:cNvSpPr>
              <p:nvPr/>
            </p:nvSpPr>
            <p:spPr bwMode="auto">
              <a:xfrm>
                <a:off x="-477" y="3306"/>
                <a:ext cx="19" cy="12"/>
              </a:xfrm>
              <a:custGeom>
                <a:avLst/>
                <a:gdLst>
                  <a:gd name="T0" fmla="*/ 6 w 8"/>
                  <a:gd name="T1" fmla="*/ 3 h 5"/>
                  <a:gd name="T2" fmla="*/ 6 w 8"/>
                  <a:gd name="T3" fmla="*/ 4 h 5"/>
                  <a:gd name="T4" fmla="*/ 7 w 8"/>
                  <a:gd name="T5" fmla="*/ 5 h 5"/>
                  <a:gd name="T6" fmla="*/ 8 w 8"/>
                  <a:gd name="T7" fmla="*/ 4 h 5"/>
                  <a:gd name="T8" fmla="*/ 6 w 8"/>
                  <a:gd name="T9" fmla="*/ 3 h 5"/>
                  <a:gd name="T10" fmla="*/ 2 w 8"/>
                  <a:gd name="T11" fmla="*/ 0 h 5"/>
                  <a:gd name="T12" fmla="*/ 1 w 8"/>
                  <a:gd name="T13" fmla="*/ 1 h 5"/>
                  <a:gd name="T14" fmla="*/ 1 w 8"/>
                  <a:gd name="T15" fmla="*/ 1 h 5"/>
                  <a:gd name="T16" fmla="*/ 2 w 8"/>
                  <a:gd name="T17" fmla="*/ 0 h 5"/>
                  <a:gd name="T18" fmla="*/ 0 w 8"/>
                  <a:gd name="T19" fmla="*/ 0 h 5"/>
                  <a:gd name="T20" fmla="*/ 0 w 8"/>
                  <a:gd name="T21" fmla="*/ 0 h 5"/>
                  <a:gd name="T22" fmla="*/ 0 w 8"/>
                  <a:gd name="T23" fmla="*/ 0 h 5"/>
                  <a:gd name="T24" fmla="*/ 1 w 8"/>
                  <a:gd name="T25" fmla="*/ 1 h 5"/>
                  <a:gd name="T26" fmla="*/ 1 w 8"/>
                  <a:gd name="T27" fmla="*/ 0 h 5"/>
                  <a:gd name="T28" fmla="*/ 0 w 8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5"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0" name="Freeform 9564"/>
              <p:cNvSpPr>
                <a:spLocks noEditPoints="1"/>
              </p:cNvSpPr>
              <p:nvPr/>
            </p:nvSpPr>
            <p:spPr bwMode="auto">
              <a:xfrm>
                <a:off x="-474" y="3304"/>
                <a:ext cx="16" cy="9"/>
              </a:xfrm>
              <a:custGeom>
                <a:avLst/>
                <a:gdLst>
                  <a:gd name="T0" fmla="*/ 14 w 16"/>
                  <a:gd name="T1" fmla="*/ 9 h 9"/>
                  <a:gd name="T2" fmla="*/ 14 w 16"/>
                  <a:gd name="T3" fmla="*/ 9 h 9"/>
                  <a:gd name="T4" fmla="*/ 16 w 16"/>
                  <a:gd name="T5" fmla="*/ 9 h 9"/>
                  <a:gd name="T6" fmla="*/ 16 w 16"/>
                  <a:gd name="T7" fmla="*/ 9 h 9"/>
                  <a:gd name="T8" fmla="*/ 14 w 16"/>
                  <a:gd name="T9" fmla="*/ 9 h 9"/>
                  <a:gd name="T10" fmla="*/ 0 w 16"/>
                  <a:gd name="T11" fmla="*/ 0 h 9"/>
                  <a:gd name="T12" fmla="*/ 0 w 16"/>
                  <a:gd name="T13" fmla="*/ 0 h 9"/>
                  <a:gd name="T14" fmla="*/ 0 w 16"/>
                  <a:gd name="T15" fmla="*/ 0 h 9"/>
                  <a:gd name="T16" fmla="*/ 0 w 16"/>
                  <a:gd name="T17" fmla="*/ 0 h 9"/>
                  <a:gd name="T18" fmla="*/ 0 w 1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9">
                    <a:moveTo>
                      <a:pt x="14" y="9"/>
                    </a:moveTo>
                    <a:lnTo>
                      <a:pt x="14" y="9"/>
                    </a:lnTo>
                    <a:lnTo>
                      <a:pt x="16" y="9"/>
                    </a:lnTo>
                    <a:lnTo>
                      <a:pt x="16" y="9"/>
                    </a:lnTo>
                    <a:lnTo>
                      <a:pt x="14" y="9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1" name="Freeform 9565"/>
              <p:cNvSpPr>
                <a:spLocks noEditPoints="1"/>
              </p:cNvSpPr>
              <p:nvPr/>
            </p:nvSpPr>
            <p:spPr bwMode="auto">
              <a:xfrm>
                <a:off x="-474" y="3304"/>
                <a:ext cx="16" cy="9"/>
              </a:xfrm>
              <a:custGeom>
                <a:avLst/>
                <a:gdLst>
                  <a:gd name="T0" fmla="*/ 14 w 16"/>
                  <a:gd name="T1" fmla="*/ 9 h 9"/>
                  <a:gd name="T2" fmla="*/ 14 w 16"/>
                  <a:gd name="T3" fmla="*/ 9 h 9"/>
                  <a:gd name="T4" fmla="*/ 16 w 16"/>
                  <a:gd name="T5" fmla="*/ 9 h 9"/>
                  <a:gd name="T6" fmla="*/ 16 w 16"/>
                  <a:gd name="T7" fmla="*/ 9 h 9"/>
                  <a:gd name="T8" fmla="*/ 14 w 16"/>
                  <a:gd name="T9" fmla="*/ 9 h 9"/>
                  <a:gd name="T10" fmla="*/ 0 w 16"/>
                  <a:gd name="T11" fmla="*/ 0 h 9"/>
                  <a:gd name="T12" fmla="*/ 0 w 16"/>
                  <a:gd name="T13" fmla="*/ 0 h 9"/>
                  <a:gd name="T14" fmla="*/ 0 w 16"/>
                  <a:gd name="T15" fmla="*/ 0 h 9"/>
                  <a:gd name="T16" fmla="*/ 0 w 16"/>
                  <a:gd name="T17" fmla="*/ 0 h 9"/>
                  <a:gd name="T18" fmla="*/ 0 w 1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9">
                    <a:moveTo>
                      <a:pt x="14" y="9"/>
                    </a:moveTo>
                    <a:lnTo>
                      <a:pt x="14" y="9"/>
                    </a:lnTo>
                    <a:lnTo>
                      <a:pt x="16" y="9"/>
                    </a:lnTo>
                    <a:lnTo>
                      <a:pt x="16" y="9"/>
                    </a:lnTo>
                    <a:lnTo>
                      <a:pt x="14" y="9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2" name="Freeform 9566"/>
              <p:cNvSpPr>
                <a:spLocks noEditPoints="1"/>
              </p:cNvSpPr>
              <p:nvPr/>
            </p:nvSpPr>
            <p:spPr bwMode="auto">
              <a:xfrm>
                <a:off x="-446" y="3264"/>
                <a:ext cx="16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0 h 11"/>
                  <a:gd name="T4" fmla="*/ 1 w 7"/>
                  <a:gd name="T5" fmla="*/ 11 h 11"/>
                  <a:gd name="T6" fmla="*/ 2 w 7"/>
                  <a:gd name="T7" fmla="*/ 11 h 11"/>
                  <a:gd name="T8" fmla="*/ 0 w 7"/>
                  <a:gd name="T9" fmla="*/ 10 h 11"/>
                  <a:gd name="T10" fmla="*/ 4 w 7"/>
                  <a:gd name="T11" fmla="*/ 4 h 11"/>
                  <a:gd name="T12" fmla="*/ 4 w 7"/>
                  <a:gd name="T13" fmla="*/ 5 h 11"/>
                  <a:gd name="T14" fmla="*/ 5 w 7"/>
                  <a:gd name="T15" fmla="*/ 5 h 11"/>
                  <a:gd name="T16" fmla="*/ 5 w 7"/>
                  <a:gd name="T17" fmla="*/ 5 h 11"/>
                  <a:gd name="T18" fmla="*/ 4 w 7"/>
                  <a:gd name="T19" fmla="*/ 4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0 h 11"/>
                  <a:gd name="T30" fmla="*/ 6 w 7"/>
                  <a:gd name="T31" fmla="*/ 1 h 11"/>
                  <a:gd name="T32" fmla="*/ 7 w 7"/>
                  <a:gd name="T33" fmla="*/ 2 h 11"/>
                  <a:gd name="T34" fmla="*/ 7 w 7"/>
                  <a:gd name="T35" fmla="*/ 2 h 11"/>
                  <a:gd name="T36" fmla="*/ 7 w 7"/>
                  <a:gd name="T37" fmla="*/ 1 h 11"/>
                  <a:gd name="T38" fmla="*/ 7 w 7"/>
                  <a:gd name="T39" fmla="*/ 1 h 11"/>
                  <a:gd name="T40" fmla="*/ 6 w 7"/>
                  <a:gd name="T4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1" y="10"/>
                      <a:pt x="1" y="10"/>
                      <a:pt x="0" y="10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4" y="4"/>
                      <a:pt x="4" y="4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3" name="Freeform 9567"/>
              <p:cNvSpPr>
                <a:spLocks noEditPoints="1"/>
              </p:cNvSpPr>
              <p:nvPr/>
            </p:nvSpPr>
            <p:spPr bwMode="auto">
              <a:xfrm>
                <a:off x="-439" y="3252"/>
                <a:ext cx="19" cy="28"/>
              </a:xfrm>
              <a:custGeom>
                <a:avLst/>
                <a:gdLst>
                  <a:gd name="T0" fmla="*/ 0 w 8"/>
                  <a:gd name="T1" fmla="*/ 11 h 12"/>
                  <a:gd name="T2" fmla="*/ 0 w 8"/>
                  <a:gd name="T3" fmla="*/ 11 h 12"/>
                  <a:gd name="T4" fmla="*/ 1 w 8"/>
                  <a:gd name="T5" fmla="*/ 12 h 12"/>
                  <a:gd name="T6" fmla="*/ 1 w 8"/>
                  <a:gd name="T7" fmla="*/ 12 h 12"/>
                  <a:gd name="T8" fmla="*/ 0 w 8"/>
                  <a:gd name="T9" fmla="*/ 11 h 12"/>
                  <a:gd name="T10" fmla="*/ 5 w 8"/>
                  <a:gd name="T11" fmla="*/ 3 h 12"/>
                  <a:gd name="T12" fmla="*/ 4 w 8"/>
                  <a:gd name="T13" fmla="*/ 4 h 12"/>
                  <a:gd name="T14" fmla="*/ 6 w 8"/>
                  <a:gd name="T15" fmla="*/ 4 h 12"/>
                  <a:gd name="T16" fmla="*/ 6 w 8"/>
                  <a:gd name="T17" fmla="*/ 4 h 12"/>
                  <a:gd name="T18" fmla="*/ 5 w 8"/>
                  <a:gd name="T19" fmla="*/ 3 h 12"/>
                  <a:gd name="T20" fmla="*/ 6 w 8"/>
                  <a:gd name="T21" fmla="*/ 2 h 12"/>
                  <a:gd name="T22" fmla="*/ 6 w 8"/>
                  <a:gd name="T23" fmla="*/ 2 h 12"/>
                  <a:gd name="T24" fmla="*/ 7 w 8"/>
                  <a:gd name="T25" fmla="*/ 2 h 12"/>
                  <a:gd name="T26" fmla="*/ 7 w 8"/>
                  <a:gd name="T27" fmla="*/ 2 h 12"/>
                  <a:gd name="T28" fmla="*/ 7 w 8"/>
                  <a:gd name="T29" fmla="*/ 2 h 12"/>
                  <a:gd name="T30" fmla="*/ 6 w 8"/>
                  <a:gd name="T31" fmla="*/ 2 h 12"/>
                  <a:gd name="T32" fmla="*/ 7 w 8"/>
                  <a:gd name="T33" fmla="*/ 0 h 12"/>
                  <a:gd name="T34" fmla="*/ 6 w 8"/>
                  <a:gd name="T35" fmla="*/ 2 h 12"/>
                  <a:gd name="T36" fmla="*/ 7 w 8"/>
                  <a:gd name="T37" fmla="*/ 2 h 12"/>
                  <a:gd name="T38" fmla="*/ 8 w 8"/>
                  <a:gd name="T39" fmla="*/ 1 h 12"/>
                  <a:gd name="T40" fmla="*/ 7 w 8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" h="12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7" y="1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4" name="Freeform 9568"/>
              <p:cNvSpPr>
                <a:spLocks/>
              </p:cNvSpPr>
              <p:nvPr/>
            </p:nvSpPr>
            <p:spPr bwMode="auto">
              <a:xfrm>
                <a:off x="-441" y="3280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0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5" name="Freeform 9569"/>
              <p:cNvSpPr>
                <a:spLocks noEditPoints="1"/>
              </p:cNvSpPr>
              <p:nvPr/>
            </p:nvSpPr>
            <p:spPr bwMode="auto">
              <a:xfrm>
                <a:off x="-663" y="3613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5 w 6"/>
                  <a:gd name="T9" fmla="*/ 3 h 4"/>
                  <a:gd name="T10" fmla="*/ 4 w 6"/>
                  <a:gd name="T11" fmla="*/ 3 h 4"/>
                  <a:gd name="T12" fmla="*/ 4 w 6"/>
                  <a:gd name="T13" fmla="*/ 3 h 4"/>
                  <a:gd name="T14" fmla="*/ 5 w 6"/>
                  <a:gd name="T15" fmla="*/ 3 h 4"/>
                  <a:gd name="T16" fmla="*/ 5 w 6"/>
                  <a:gd name="T17" fmla="*/ 3 h 4"/>
                  <a:gd name="T18" fmla="*/ 4 w 6"/>
                  <a:gd name="T19" fmla="*/ 3 h 4"/>
                  <a:gd name="T20" fmla="*/ 1 w 6"/>
                  <a:gd name="T21" fmla="*/ 1 h 4"/>
                  <a:gd name="T22" fmla="*/ 1 w 6"/>
                  <a:gd name="T23" fmla="*/ 1 h 4"/>
                  <a:gd name="T24" fmla="*/ 2 w 6"/>
                  <a:gd name="T25" fmla="*/ 1 h 4"/>
                  <a:gd name="T26" fmla="*/ 2 w 6"/>
                  <a:gd name="T27" fmla="*/ 1 h 4"/>
                  <a:gd name="T28" fmla="*/ 1 w 6"/>
                  <a:gd name="T29" fmla="*/ 1 h 4"/>
                  <a:gd name="T30" fmla="*/ 0 w 6"/>
                  <a:gd name="T31" fmla="*/ 0 h 4"/>
                  <a:gd name="T32" fmla="*/ 0 w 6"/>
                  <a:gd name="T33" fmla="*/ 0 h 4"/>
                  <a:gd name="T34" fmla="*/ 1 w 6"/>
                  <a:gd name="T35" fmla="*/ 1 h 4"/>
                  <a:gd name="T36" fmla="*/ 1 w 6"/>
                  <a:gd name="T37" fmla="*/ 1 h 4"/>
                  <a:gd name="T38" fmla="*/ 0 w 6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5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6" name="Freeform 9570"/>
              <p:cNvSpPr>
                <a:spLocks noEditPoints="1"/>
              </p:cNvSpPr>
              <p:nvPr/>
            </p:nvSpPr>
            <p:spPr bwMode="auto">
              <a:xfrm>
                <a:off x="-659" y="3606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3 h 4"/>
                  <a:gd name="T8" fmla="*/ 5 w 6"/>
                  <a:gd name="T9" fmla="*/ 3 h 4"/>
                  <a:gd name="T10" fmla="*/ 4 w 6"/>
                  <a:gd name="T11" fmla="*/ 2 h 4"/>
                  <a:gd name="T12" fmla="*/ 4 w 6"/>
                  <a:gd name="T13" fmla="*/ 3 h 4"/>
                  <a:gd name="T14" fmla="*/ 5 w 6"/>
                  <a:gd name="T15" fmla="*/ 3 h 4"/>
                  <a:gd name="T16" fmla="*/ 5 w 6"/>
                  <a:gd name="T17" fmla="*/ 3 h 4"/>
                  <a:gd name="T18" fmla="*/ 4 w 6"/>
                  <a:gd name="T19" fmla="*/ 2 h 4"/>
                  <a:gd name="T20" fmla="*/ 1 w 6"/>
                  <a:gd name="T21" fmla="*/ 0 h 4"/>
                  <a:gd name="T22" fmla="*/ 1 w 6"/>
                  <a:gd name="T23" fmla="*/ 1 h 4"/>
                  <a:gd name="T24" fmla="*/ 2 w 6"/>
                  <a:gd name="T25" fmla="*/ 1 h 4"/>
                  <a:gd name="T26" fmla="*/ 2 w 6"/>
                  <a:gd name="T27" fmla="*/ 1 h 4"/>
                  <a:gd name="T28" fmla="*/ 1 w 6"/>
                  <a:gd name="T29" fmla="*/ 0 h 4"/>
                  <a:gd name="T30" fmla="*/ 0 w 6"/>
                  <a:gd name="T31" fmla="*/ 0 h 4"/>
                  <a:gd name="T32" fmla="*/ 0 w 6"/>
                  <a:gd name="T33" fmla="*/ 0 h 4"/>
                  <a:gd name="T34" fmla="*/ 1 w 6"/>
                  <a:gd name="T35" fmla="*/ 1 h 4"/>
                  <a:gd name="T36" fmla="*/ 1 w 6"/>
                  <a:gd name="T37" fmla="*/ 0 h 4"/>
                  <a:gd name="T38" fmla="*/ 0 w 6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7" name="Freeform 9571"/>
              <p:cNvSpPr>
                <a:spLocks noEditPoints="1"/>
              </p:cNvSpPr>
              <p:nvPr/>
            </p:nvSpPr>
            <p:spPr bwMode="auto">
              <a:xfrm>
                <a:off x="-645" y="3582"/>
                <a:ext cx="15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5 w 6"/>
                  <a:gd name="T9" fmla="*/ 3 h 4"/>
                  <a:gd name="T10" fmla="*/ 4 w 6"/>
                  <a:gd name="T11" fmla="*/ 2 h 4"/>
                  <a:gd name="T12" fmla="*/ 4 w 6"/>
                  <a:gd name="T13" fmla="*/ 2 h 4"/>
                  <a:gd name="T14" fmla="*/ 5 w 6"/>
                  <a:gd name="T15" fmla="*/ 3 h 4"/>
                  <a:gd name="T16" fmla="*/ 4 w 6"/>
                  <a:gd name="T17" fmla="*/ 2 h 4"/>
                  <a:gd name="T18" fmla="*/ 1 w 6"/>
                  <a:gd name="T19" fmla="*/ 1 h 4"/>
                  <a:gd name="T20" fmla="*/ 1 w 6"/>
                  <a:gd name="T21" fmla="*/ 1 h 4"/>
                  <a:gd name="T22" fmla="*/ 2 w 6"/>
                  <a:gd name="T23" fmla="*/ 1 h 4"/>
                  <a:gd name="T24" fmla="*/ 2 w 6"/>
                  <a:gd name="T25" fmla="*/ 1 h 4"/>
                  <a:gd name="T26" fmla="*/ 1 w 6"/>
                  <a:gd name="T27" fmla="*/ 1 h 4"/>
                  <a:gd name="T28" fmla="*/ 1 w 6"/>
                  <a:gd name="T29" fmla="*/ 0 h 4"/>
                  <a:gd name="T30" fmla="*/ 1 w 6"/>
                  <a:gd name="T31" fmla="*/ 0 h 4"/>
                  <a:gd name="T32" fmla="*/ 2 w 6"/>
                  <a:gd name="T33" fmla="*/ 0 h 4"/>
                  <a:gd name="T34" fmla="*/ 2 w 6"/>
                  <a:gd name="T35" fmla="*/ 0 h 4"/>
                  <a:gd name="T36" fmla="*/ 1 w 6"/>
                  <a:gd name="T37" fmla="*/ 0 h 4"/>
                  <a:gd name="T38" fmla="*/ 0 w 6"/>
                  <a:gd name="T39" fmla="*/ 0 h 4"/>
                  <a:gd name="T40" fmla="*/ 0 w 6"/>
                  <a:gd name="T41" fmla="*/ 0 h 4"/>
                  <a:gd name="T42" fmla="*/ 1 w 6"/>
                  <a:gd name="T43" fmla="*/ 0 h 4"/>
                  <a:gd name="T44" fmla="*/ 1 w 6"/>
                  <a:gd name="T45" fmla="*/ 0 h 4"/>
                  <a:gd name="T46" fmla="*/ 0 w 6"/>
                  <a:gd name="T47" fmla="*/ 0 h 4"/>
                  <a:gd name="T48" fmla="*/ 0 w 6"/>
                  <a:gd name="T49" fmla="*/ 0 h 4"/>
                  <a:gd name="T50" fmla="*/ 0 w 6"/>
                  <a:gd name="T51" fmla="*/ 0 h 4"/>
                  <a:gd name="T52" fmla="*/ 1 w 6"/>
                  <a:gd name="T53" fmla="*/ 0 h 4"/>
                  <a:gd name="T54" fmla="*/ 1 w 6"/>
                  <a:gd name="T55" fmla="*/ 0 h 4"/>
                  <a:gd name="T56" fmla="*/ 0 w 6"/>
                  <a:gd name="T5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8" name="Freeform 9572"/>
              <p:cNvSpPr>
                <a:spLocks noEditPoints="1"/>
              </p:cNvSpPr>
              <p:nvPr/>
            </p:nvSpPr>
            <p:spPr bwMode="auto">
              <a:xfrm>
                <a:off x="-628" y="3554"/>
                <a:ext cx="14" cy="10"/>
              </a:xfrm>
              <a:custGeom>
                <a:avLst/>
                <a:gdLst>
                  <a:gd name="T0" fmla="*/ 4 w 6"/>
                  <a:gd name="T1" fmla="*/ 3 h 4"/>
                  <a:gd name="T2" fmla="*/ 4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4 w 6"/>
                  <a:gd name="T9" fmla="*/ 3 h 4"/>
                  <a:gd name="T10" fmla="*/ 1 w 6"/>
                  <a:gd name="T11" fmla="*/ 1 h 4"/>
                  <a:gd name="T12" fmla="*/ 1 w 6"/>
                  <a:gd name="T13" fmla="*/ 1 h 4"/>
                  <a:gd name="T14" fmla="*/ 2 w 6"/>
                  <a:gd name="T15" fmla="*/ 2 h 4"/>
                  <a:gd name="T16" fmla="*/ 2 w 6"/>
                  <a:gd name="T17" fmla="*/ 2 h 4"/>
                  <a:gd name="T18" fmla="*/ 1 w 6"/>
                  <a:gd name="T19" fmla="*/ 1 h 4"/>
                  <a:gd name="T20" fmla="*/ 0 w 6"/>
                  <a:gd name="T21" fmla="*/ 0 h 4"/>
                  <a:gd name="T22" fmla="*/ 0 w 6"/>
                  <a:gd name="T23" fmla="*/ 0 h 4"/>
                  <a:gd name="T24" fmla="*/ 1 w 6"/>
                  <a:gd name="T25" fmla="*/ 1 h 4"/>
                  <a:gd name="T26" fmla="*/ 1 w 6"/>
                  <a:gd name="T27" fmla="*/ 1 h 4"/>
                  <a:gd name="T28" fmla="*/ 0 w 6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4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4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9" name="Freeform 9573"/>
              <p:cNvSpPr>
                <a:spLocks noEditPoints="1"/>
              </p:cNvSpPr>
              <p:nvPr/>
            </p:nvSpPr>
            <p:spPr bwMode="auto">
              <a:xfrm>
                <a:off x="-744" y="3318"/>
                <a:ext cx="277" cy="449"/>
              </a:xfrm>
              <a:custGeom>
                <a:avLst/>
                <a:gdLst>
                  <a:gd name="T0" fmla="*/ 4 w 117"/>
                  <a:gd name="T1" fmla="*/ 186 h 190"/>
                  <a:gd name="T2" fmla="*/ 5 w 117"/>
                  <a:gd name="T3" fmla="*/ 184 h 190"/>
                  <a:gd name="T4" fmla="*/ 7 w 117"/>
                  <a:gd name="T5" fmla="*/ 180 h 190"/>
                  <a:gd name="T6" fmla="*/ 7 w 117"/>
                  <a:gd name="T7" fmla="*/ 180 h 190"/>
                  <a:gd name="T8" fmla="*/ 3 w 117"/>
                  <a:gd name="T9" fmla="*/ 178 h 190"/>
                  <a:gd name="T10" fmla="*/ 4 w 117"/>
                  <a:gd name="T11" fmla="*/ 179 h 190"/>
                  <a:gd name="T12" fmla="*/ 11 w 117"/>
                  <a:gd name="T13" fmla="*/ 175 h 190"/>
                  <a:gd name="T14" fmla="*/ 8 w 117"/>
                  <a:gd name="T15" fmla="*/ 174 h 190"/>
                  <a:gd name="T16" fmla="*/ 10 w 117"/>
                  <a:gd name="T17" fmla="*/ 174 h 190"/>
                  <a:gd name="T18" fmla="*/ 6 w 117"/>
                  <a:gd name="T19" fmla="*/ 172 h 190"/>
                  <a:gd name="T20" fmla="*/ 12 w 117"/>
                  <a:gd name="T21" fmla="*/ 169 h 190"/>
                  <a:gd name="T22" fmla="*/ 13 w 117"/>
                  <a:gd name="T23" fmla="*/ 167 h 190"/>
                  <a:gd name="T24" fmla="*/ 12 w 117"/>
                  <a:gd name="T25" fmla="*/ 167 h 190"/>
                  <a:gd name="T26" fmla="*/ 18 w 117"/>
                  <a:gd name="T27" fmla="*/ 162 h 190"/>
                  <a:gd name="T28" fmla="*/ 24 w 117"/>
                  <a:gd name="T29" fmla="*/ 154 h 190"/>
                  <a:gd name="T30" fmla="*/ 19 w 117"/>
                  <a:gd name="T31" fmla="*/ 151 h 190"/>
                  <a:gd name="T32" fmla="*/ 30 w 117"/>
                  <a:gd name="T33" fmla="*/ 141 h 190"/>
                  <a:gd name="T34" fmla="*/ 29 w 117"/>
                  <a:gd name="T35" fmla="*/ 136 h 190"/>
                  <a:gd name="T36" fmla="*/ 39 w 117"/>
                  <a:gd name="T37" fmla="*/ 128 h 190"/>
                  <a:gd name="T38" fmla="*/ 40 w 117"/>
                  <a:gd name="T39" fmla="*/ 127 h 190"/>
                  <a:gd name="T40" fmla="*/ 35 w 117"/>
                  <a:gd name="T41" fmla="*/ 126 h 190"/>
                  <a:gd name="T42" fmla="*/ 35 w 117"/>
                  <a:gd name="T43" fmla="*/ 125 h 190"/>
                  <a:gd name="T44" fmla="*/ 43 w 117"/>
                  <a:gd name="T45" fmla="*/ 122 h 190"/>
                  <a:gd name="T46" fmla="*/ 39 w 117"/>
                  <a:gd name="T47" fmla="*/ 119 h 190"/>
                  <a:gd name="T48" fmla="*/ 45 w 117"/>
                  <a:gd name="T49" fmla="*/ 118 h 190"/>
                  <a:gd name="T50" fmla="*/ 45 w 117"/>
                  <a:gd name="T51" fmla="*/ 118 h 190"/>
                  <a:gd name="T52" fmla="*/ 42 w 117"/>
                  <a:gd name="T53" fmla="*/ 116 h 190"/>
                  <a:gd name="T54" fmla="*/ 41 w 117"/>
                  <a:gd name="T55" fmla="*/ 116 h 190"/>
                  <a:gd name="T56" fmla="*/ 41 w 117"/>
                  <a:gd name="T57" fmla="*/ 115 h 190"/>
                  <a:gd name="T58" fmla="*/ 48 w 117"/>
                  <a:gd name="T59" fmla="*/ 114 h 190"/>
                  <a:gd name="T60" fmla="*/ 42 w 117"/>
                  <a:gd name="T61" fmla="*/ 113 h 190"/>
                  <a:gd name="T62" fmla="*/ 44 w 117"/>
                  <a:gd name="T63" fmla="*/ 112 h 190"/>
                  <a:gd name="T64" fmla="*/ 42 w 117"/>
                  <a:gd name="T65" fmla="*/ 111 h 190"/>
                  <a:gd name="T66" fmla="*/ 43 w 117"/>
                  <a:gd name="T67" fmla="*/ 110 h 190"/>
                  <a:gd name="T68" fmla="*/ 55 w 117"/>
                  <a:gd name="T69" fmla="*/ 104 h 190"/>
                  <a:gd name="T70" fmla="*/ 51 w 117"/>
                  <a:gd name="T71" fmla="*/ 102 h 190"/>
                  <a:gd name="T72" fmla="*/ 51 w 117"/>
                  <a:gd name="T73" fmla="*/ 101 h 190"/>
                  <a:gd name="T74" fmla="*/ 56 w 117"/>
                  <a:gd name="T75" fmla="*/ 103 h 190"/>
                  <a:gd name="T76" fmla="*/ 51 w 117"/>
                  <a:gd name="T77" fmla="*/ 99 h 190"/>
                  <a:gd name="T78" fmla="*/ 64 w 117"/>
                  <a:gd name="T79" fmla="*/ 91 h 190"/>
                  <a:gd name="T80" fmla="*/ 54 w 117"/>
                  <a:gd name="T81" fmla="*/ 94 h 190"/>
                  <a:gd name="T82" fmla="*/ 58 w 117"/>
                  <a:gd name="T83" fmla="*/ 87 h 190"/>
                  <a:gd name="T84" fmla="*/ 60 w 117"/>
                  <a:gd name="T85" fmla="*/ 85 h 190"/>
                  <a:gd name="T86" fmla="*/ 70 w 117"/>
                  <a:gd name="T87" fmla="*/ 76 h 190"/>
                  <a:gd name="T88" fmla="*/ 65 w 117"/>
                  <a:gd name="T89" fmla="*/ 73 h 190"/>
                  <a:gd name="T90" fmla="*/ 78 w 117"/>
                  <a:gd name="T91" fmla="*/ 56 h 190"/>
                  <a:gd name="T92" fmla="*/ 77 w 117"/>
                  <a:gd name="T93" fmla="*/ 55 h 190"/>
                  <a:gd name="T94" fmla="*/ 82 w 117"/>
                  <a:gd name="T95" fmla="*/ 46 h 190"/>
                  <a:gd name="T96" fmla="*/ 85 w 117"/>
                  <a:gd name="T97" fmla="*/ 43 h 190"/>
                  <a:gd name="T98" fmla="*/ 84 w 117"/>
                  <a:gd name="T99" fmla="*/ 43 h 190"/>
                  <a:gd name="T100" fmla="*/ 87 w 117"/>
                  <a:gd name="T101" fmla="*/ 37 h 190"/>
                  <a:gd name="T102" fmla="*/ 96 w 117"/>
                  <a:gd name="T103" fmla="*/ 35 h 190"/>
                  <a:gd name="T104" fmla="*/ 92 w 117"/>
                  <a:gd name="T105" fmla="*/ 33 h 190"/>
                  <a:gd name="T106" fmla="*/ 98 w 117"/>
                  <a:gd name="T107" fmla="*/ 32 h 190"/>
                  <a:gd name="T108" fmla="*/ 99 w 117"/>
                  <a:gd name="T109" fmla="*/ 30 h 190"/>
                  <a:gd name="T110" fmla="*/ 92 w 117"/>
                  <a:gd name="T111" fmla="*/ 29 h 190"/>
                  <a:gd name="T112" fmla="*/ 94 w 117"/>
                  <a:gd name="T113" fmla="*/ 26 h 190"/>
                  <a:gd name="T114" fmla="*/ 103 w 117"/>
                  <a:gd name="T115" fmla="*/ 13 h 190"/>
                  <a:gd name="T116" fmla="*/ 115 w 117"/>
                  <a:gd name="T117" fmla="*/ 5 h 190"/>
                  <a:gd name="T118" fmla="*/ 110 w 117"/>
                  <a:gd name="T119" fmla="*/ 3 h 190"/>
                  <a:gd name="T120" fmla="*/ 111 w 117"/>
                  <a:gd name="T121" fmla="*/ 1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7" h="190">
                    <a:moveTo>
                      <a:pt x="1" y="187"/>
                    </a:moveTo>
                    <a:cubicBezTo>
                      <a:pt x="1" y="187"/>
                      <a:pt x="1" y="188"/>
                      <a:pt x="1" y="188"/>
                    </a:cubicBezTo>
                    <a:cubicBezTo>
                      <a:pt x="0" y="188"/>
                      <a:pt x="0" y="189"/>
                      <a:pt x="0" y="190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189"/>
                      <a:pt x="0" y="188"/>
                      <a:pt x="1" y="188"/>
                    </a:cubicBezTo>
                    <a:cubicBezTo>
                      <a:pt x="1" y="188"/>
                      <a:pt x="1" y="187"/>
                      <a:pt x="1" y="187"/>
                    </a:cubicBezTo>
                    <a:cubicBezTo>
                      <a:pt x="1" y="187"/>
                      <a:pt x="1" y="187"/>
                      <a:pt x="1" y="187"/>
                    </a:cubicBezTo>
                    <a:moveTo>
                      <a:pt x="4" y="185"/>
                    </a:moveTo>
                    <a:cubicBezTo>
                      <a:pt x="3" y="186"/>
                      <a:pt x="3" y="186"/>
                      <a:pt x="3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6"/>
                      <a:pt x="4" y="185"/>
                      <a:pt x="5" y="185"/>
                    </a:cubicBezTo>
                    <a:cubicBezTo>
                      <a:pt x="4" y="185"/>
                      <a:pt x="4" y="185"/>
                      <a:pt x="4" y="185"/>
                    </a:cubicBezTo>
                    <a:moveTo>
                      <a:pt x="4" y="184"/>
                    </a:moveTo>
                    <a:cubicBezTo>
                      <a:pt x="3" y="185"/>
                      <a:pt x="3" y="185"/>
                      <a:pt x="3" y="186"/>
                    </a:cubicBezTo>
                    <a:cubicBezTo>
                      <a:pt x="3" y="186"/>
                      <a:pt x="3" y="186"/>
                      <a:pt x="3" y="186"/>
                    </a:cubicBezTo>
                    <a:cubicBezTo>
                      <a:pt x="4" y="185"/>
                      <a:pt x="4" y="185"/>
                      <a:pt x="4" y="185"/>
                    </a:cubicBezTo>
                    <a:cubicBezTo>
                      <a:pt x="4" y="184"/>
                      <a:pt x="4" y="184"/>
                      <a:pt x="4" y="184"/>
                    </a:cubicBezTo>
                    <a:cubicBezTo>
                      <a:pt x="4" y="184"/>
                      <a:pt x="4" y="184"/>
                      <a:pt x="4" y="184"/>
                    </a:cubicBezTo>
                    <a:moveTo>
                      <a:pt x="7" y="181"/>
                    </a:move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4"/>
                      <a:pt x="5" y="184"/>
                      <a:pt x="5" y="184"/>
                    </a:cubicBezTo>
                    <a:cubicBezTo>
                      <a:pt x="7" y="181"/>
                      <a:pt x="7" y="181"/>
                      <a:pt x="7" y="181"/>
                    </a:cubicBezTo>
                    <a:cubicBezTo>
                      <a:pt x="7" y="181"/>
                      <a:pt x="7" y="181"/>
                      <a:pt x="7" y="181"/>
                    </a:cubicBezTo>
                    <a:moveTo>
                      <a:pt x="6" y="180"/>
                    </a:moveTo>
                    <a:cubicBezTo>
                      <a:pt x="6" y="180"/>
                      <a:pt x="6" y="180"/>
                      <a:pt x="6" y="180"/>
                    </a:cubicBezTo>
                    <a:cubicBezTo>
                      <a:pt x="5" y="181"/>
                      <a:pt x="5" y="182"/>
                      <a:pt x="4" y="183"/>
                    </a:cubicBezTo>
                    <a:cubicBezTo>
                      <a:pt x="4" y="183"/>
                      <a:pt x="4" y="183"/>
                      <a:pt x="5" y="184"/>
                    </a:cubicBezTo>
                    <a:cubicBezTo>
                      <a:pt x="5" y="182"/>
                      <a:pt x="5" y="182"/>
                      <a:pt x="5" y="182"/>
                    </a:cubicBezTo>
                    <a:cubicBezTo>
                      <a:pt x="7" y="180"/>
                      <a:pt x="7" y="180"/>
                      <a:pt x="7" y="180"/>
                    </a:cubicBezTo>
                    <a:cubicBezTo>
                      <a:pt x="6" y="180"/>
                      <a:pt x="6" y="180"/>
                      <a:pt x="6" y="180"/>
                    </a:cubicBezTo>
                    <a:moveTo>
                      <a:pt x="7" y="180"/>
                    </a:moveTo>
                    <a:cubicBezTo>
                      <a:pt x="7" y="180"/>
                      <a:pt x="7" y="180"/>
                      <a:pt x="7" y="180"/>
                    </a:cubicBezTo>
                    <a:cubicBezTo>
                      <a:pt x="7" y="180"/>
                      <a:pt x="7" y="180"/>
                      <a:pt x="8" y="180"/>
                    </a:cubicBezTo>
                    <a:cubicBezTo>
                      <a:pt x="8" y="180"/>
                      <a:pt x="8" y="180"/>
                      <a:pt x="8" y="180"/>
                    </a:cubicBezTo>
                    <a:cubicBezTo>
                      <a:pt x="8" y="180"/>
                      <a:pt x="7" y="180"/>
                      <a:pt x="7" y="180"/>
                    </a:cubicBezTo>
                    <a:moveTo>
                      <a:pt x="6" y="179"/>
                    </a:moveTo>
                    <a:cubicBezTo>
                      <a:pt x="6" y="179"/>
                      <a:pt x="6" y="179"/>
                      <a:pt x="6" y="180"/>
                    </a:cubicBezTo>
                    <a:cubicBezTo>
                      <a:pt x="6" y="180"/>
                      <a:pt x="7" y="180"/>
                      <a:pt x="7" y="180"/>
                    </a:cubicBezTo>
                    <a:cubicBezTo>
                      <a:pt x="7" y="180"/>
                      <a:pt x="7" y="180"/>
                      <a:pt x="7" y="180"/>
                    </a:cubicBezTo>
                    <a:cubicBezTo>
                      <a:pt x="7" y="180"/>
                      <a:pt x="6" y="179"/>
                      <a:pt x="6" y="179"/>
                    </a:cubicBezTo>
                    <a:moveTo>
                      <a:pt x="3" y="179"/>
                    </a:moveTo>
                    <a:cubicBezTo>
                      <a:pt x="3" y="180"/>
                      <a:pt x="3" y="180"/>
                      <a:pt x="3" y="180"/>
                    </a:cubicBezTo>
                    <a:cubicBezTo>
                      <a:pt x="2" y="180"/>
                      <a:pt x="2" y="180"/>
                      <a:pt x="2" y="180"/>
                    </a:cubicBezTo>
                    <a:cubicBezTo>
                      <a:pt x="2" y="181"/>
                      <a:pt x="1" y="181"/>
                      <a:pt x="1" y="182"/>
                    </a:cubicBezTo>
                    <a:cubicBezTo>
                      <a:pt x="1" y="182"/>
                      <a:pt x="2" y="182"/>
                      <a:pt x="2" y="182"/>
                    </a:cubicBezTo>
                    <a:cubicBezTo>
                      <a:pt x="3" y="181"/>
                      <a:pt x="3" y="180"/>
                      <a:pt x="4" y="179"/>
                    </a:cubicBezTo>
                    <a:cubicBezTo>
                      <a:pt x="4" y="179"/>
                      <a:pt x="3" y="179"/>
                      <a:pt x="3" y="179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8"/>
                    </a:cubicBezTo>
                    <a:cubicBezTo>
                      <a:pt x="4" y="178"/>
                      <a:pt x="4" y="178"/>
                      <a:pt x="5" y="179"/>
                    </a:cubicBezTo>
                    <a:cubicBezTo>
                      <a:pt x="5" y="179"/>
                      <a:pt x="5" y="179"/>
                      <a:pt x="5" y="179"/>
                    </a:cubicBezTo>
                    <a:cubicBezTo>
                      <a:pt x="4" y="178"/>
                      <a:pt x="4" y="178"/>
                      <a:pt x="3" y="178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9"/>
                    </a:cubicBezTo>
                    <a:cubicBezTo>
                      <a:pt x="3" y="179"/>
                      <a:pt x="3" y="179"/>
                      <a:pt x="3" y="179"/>
                    </a:cubicBezTo>
                    <a:cubicBezTo>
                      <a:pt x="3" y="179"/>
                      <a:pt x="3" y="179"/>
                      <a:pt x="3" y="179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9"/>
                      <a:pt x="4" y="179"/>
                      <a:pt x="4" y="179"/>
                    </a:cubicBezTo>
                    <a:cubicBezTo>
                      <a:pt x="4" y="179"/>
                      <a:pt x="4" y="179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moveTo>
                      <a:pt x="10" y="175"/>
                    </a:moveTo>
                    <a:cubicBezTo>
                      <a:pt x="8" y="178"/>
                      <a:pt x="8" y="178"/>
                      <a:pt x="8" y="178"/>
                    </a:cubicBezTo>
                    <a:cubicBezTo>
                      <a:pt x="9" y="179"/>
                      <a:pt x="9" y="179"/>
                      <a:pt x="9" y="179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11" y="175"/>
                      <a:pt x="10" y="175"/>
                      <a:pt x="10" y="175"/>
                    </a:cubicBezTo>
                    <a:moveTo>
                      <a:pt x="9" y="175"/>
                    </a:moveTo>
                    <a:cubicBezTo>
                      <a:pt x="8" y="176"/>
                      <a:pt x="8" y="177"/>
                      <a:pt x="7" y="178"/>
                    </a:cubicBezTo>
                    <a:cubicBezTo>
                      <a:pt x="7" y="178"/>
                      <a:pt x="8" y="178"/>
                      <a:pt x="8" y="178"/>
                    </a:cubicBezTo>
                    <a:cubicBezTo>
                      <a:pt x="10" y="175"/>
                      <a:pt x="10" y="175"/>
                      <a:pt x="10" y="175"/>
                    </a:cubicBezTo>
                    <a:cubicBezTo>
                      <a:pt x="10" y="175"/>
                      <a:pt x="9" y="175"/>
                      <a:pt x="9" y="175"/>
                    </a:cubicBezTo>
                    <a:moveTo>
                      <a:pt x="6" y="173"/>
                    </a:moveTo>
                    <a:cubicBezTo>
                      <a:pt x="5" y="174"/>
                      <a:pt x="5" y="175"/>
                      <a:pt x="4" y="176"/>
                    </a:cubicBezTo>
                    <a:cubicBezTo>
                      <a:pt x="5" y="176"/>
                      <a:pt x="5" y="177"/>
                      <a:pt x="6" y="177"/>
                    </a:cubicBezTo>
                    <a:cubicBezTo>
                      <a:pt x="6" y="176"/>
                      <a:pt x="7" y="175"/>
                      <a:pt x="8" y="174"/>
                    </a:cubicBezTo>
                    <a:cubicBezTo>
                      <a:pt x="7" y="174"/>
                      <a:pt x="7" y="173"/>
                      <a:pt x="7" y="173"/>
                    </a:cubicBezTo>
                    <a:cubicBezTo>
                      <a:pt x="6" y="173"/>
                      <a:pt x="6" y="173"/>
                      <a:pt x="6" y="173"/>
                    </a:cubicBezTo>
                    <a:moveTo>
                      <a:pt x="12" y="172"/>
                    </a:moveTo>
                    <a:cubicBezTo>
                      <a:pt x="11" y="174"/>
                      <a:pt x="11" y="174"/>
                      <a:pt x="11" y="174"/>
                    </a:cubicBezTo>
                    <a:cubicBezTo>
                      <a:pt x="11" y="174"/>
                      <a:pt x="11" y="175"/>
                      <a:pt x="11" y="175"/>
                    </a:cubicBezTo>
                    <a:cubicBezTo>
                      <a:pt x="13" y="172"/>
                      <a:pt x="13" y="172"/>
                      <a:pt x="13" y="172"/>
                    </a:cubicBezTo>
                    <a:cubicBezTo>
                      <a:pt x="12" y="172"/>
                      <a:pt x="12" y="172"/>
                      <a:pt x="12" y="172"/>
                    </a:cubicBezTo>
                    <a:moveTo>
                      <a:pt x="11" y="171"/>
                    </a:moveTo>
                    <a:cubicBezTo>
                      <a:pt x="10" y="172"/>
                      <a:pt x="10" y="173"/>
                      <a:pt x="9" y="174"/>
                    </a:cubicBezTo>
                    <a:cubicBezTo>
                      <a:pt x="10" y="174"/>
                      <a:pt x="10" y="174"/>
                      <a:pt x="10" y="174"/>
                    </a:cubicBezTo>
                    <a:cubicBezTo>
                      <a:pt x="12" y="172"/>
                      <a:pt x="12" y="172"/>
                      <a:pt x="12" y="172"/>
                    </a:cubicBezTo>
                    <a:cubicBezTo>
                      <a:pt x="11" y="172"/>
                      <a:pt x="11" y="171"/>
                      <a:pt x="11" y="171"/>
                    </a:cubicBezTo>
                    <a:moveTo>
                      <a:pt x="14" y="170"/>
                    </a:moveTo>
                    <a:cubicBezTo>
                      <a:pt x="12" y="172"/>
                      <a:pt x="12" y="172"/>
                      <a:pt x="12" y="172"/>
                    </a:cubicBezTo>
                    <a:cubicBezTo>
                      <a:pt x="13" y="172"/>
                      <a:pt x="13" y="172"/>
                      <a:pt x="13" y="172"/>
                    </a:cubicBezTo>
                    <a:cubicBezTo>
                      <a:pt x="14" y="171"/>
                      <a:pt x="14" y="171"/>
                      <a:pt x="14" y="171"/>
                    </a:cubicBezTo>
                    <a:cubicBezTo>
                      <a:pt x="14" y="170"/>
                      <a:pt x="14" y="170"/>
                      <a:pt x="14" y="170"/>
                    </a:cubicBezTo>
                    <a:cubicBezTo>
                      <a:pt x="14" y="170"/>
                      <a:pt x="14" y="170"/>
                      <a:pt x="14" y="170"/>
                    </a:cubicBezTo>
                    <a:moveTo>
                      <a:pt x="8" y="169"/>
                    </a:moveTo>
                    <a:cubicBezTo>
                      <a:pt x="7" y="170"/>
                      <a:pt x="7" y="171"/>
                      <a:pt x="6" y="172"/>
                    </a:cubicBezTo>
                    <a:cubicBezTo>
                      <a:pt x="7" y="172"/>
                      <a:pt x="8" y="173"/>
                      <a:pt x="8" y="173"/>
                    </a:cubicBezTo>
                    <a:cubicBezTo>
                      <a:pt x="9" y="172"/>
                      <a:pt x="9" y="171"/>
                      <a:pt x="10" y="171"/>
                    </a:cubicBezTo>
                    <a:cubicBezTo>
                      <a:pt x="9" y="170"/>
                      <a:pt x="9" y="170"/>
                      <a:pt x="8" y="169"/>
                    </a:cubicBezTo>
                    <a:moveTo>
                      <a:pt x="12" y="169"/>
                    </a:moveTo>
                    <a:cubicBezTo>
                      <a:pt x="11" y="170"/>
                      <a:pt x="11" y="170"/>
                      <a:pt x="11" y="170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11" y="171"/>
                      <a:pt x="12" y="171"/>
                      <a:pt x="12" y="171"/>
                    </a:cubicBez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3" y="169"/>
                      <a:pt x="12" y="169"/>
                    </a:cubicBezTo>
                    <a:moveTo>
                      <a:pt x="15" y="168"/>
                    </a:move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5" y="169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69"/>
                      <a:pt x="15" y="168"/>
                      <a:pt x="15" y="168"/>
                    </a:cubicBezTo>
                    <a:moveTo>
                      <a:pt x="13" y="167"/>
                    </a:moveTo>
                    <a:cubicBezTo>
                      <a:pt x="13" y="168"/>
                      <a:pt x="13" y="168"/>
                      <a:pt x="13" y="168"/>
                    </a:cubicBezTo>
                    <a:cubicBezTo>
                      <a:pt x="13" y="168"/>
                      <a:pt x="13" y="168"/>
                      <a:pt x="14" y="169"/>
                    </a:cubicBezTo>
                    <a:cubicBezTo>
                      <a:pt x="14" y="168"/>
                      <a:pt x="14" y="168"/>
                      <a:pt x="14" y="168"/>
                    </a:cubicBezTo>
                    <a:cubicBezTo>
                      <a:pt x="14" y="168"/>
                      <a:pt x="13" y="168"/>
                      <a:pt x="13" y="167"/>
                    </a:cubicBezTo>
                    <a:moveTo>
                      <a:pt x="9" y="167"/>
                    </a:moveTo>
                    <a:cubicBezTo>
                      <a:pt x="9" y="167"/>
                      <a:pt x="8" y="168"/>
                      <a:pt x="8" y="169"/>
                    </a:cubicBezTo>
                    <a:cubicBezTo>
                      <a:pt x="9" y="169"/>
                      <a:pt x="9" y="170"/>
                      <a:pt x="10" y="170"/>
                    </a:cubicBezTo>
                    <a:cubicBezTo>
                      <a:pt x="10" y="169"/>
                      <a:pt x="11" y="169"/>
                      <a:pt x="11" y="168"/>
                    </a:cubicBezTo>
                    <a:cubicBezTo>
                      <a:pt x="11" y="168"/>
                      <a:pt x="10" y="167"/>
                      <a:pt x="9" y="167"/>
                    </a:cubicBezTo>
                    <a:moveTo>
                      <a:pt x="10" y="165"/>
                    </a:moveTo>
                    <a:cubicBezTo>
                      <a:pt x="10" y="166"/>
                      <a:pt x="10" y="166"/>
                      <a:pt x="10" y="166"/>
                    </a:cubicBezTo>
                    <a:cubicBezTo>
                      <a:pt x="10" y="166"/>
                      <a:pt x="11" y="167"/>
                      <a:pt x="12" y="167"/>
                    </a:cubicBezTo>
                    <a:cubicBezTo>
                      <a:pt x="12" y="167"/>
                      <a:pt x="12" y="167"/>
                      <a:pt x="12" y="167"/>
                    </a:cubicBezTo>
                    <a:cubicBezTo>
                      <a:pt x="12" y="167"/>
                      <a:pt x="12" y="167"/>
                      <a:pt x="12" y="167"/>
                    </a:cubicBezTo>
                    <a:cubicBezTo>
                      <a:pt x="12" y="167"/>
                      <a:pt x="12" y="166"/>
                      <a:pt x="11" y="166"/>
                    </a:cubicBezTo>
                    <a:cubicBezTo>
                      <a:pt x="11" y="166"/>
                      <a:pt x="10" y="166"/>
                      <a:pt x="10" y="165"/>
                    </a:cubicBezTo>
                    <a:moveTo>
                      <a:pt x="20" y="160"/>
                    </a:moveTo>
                    <a:cubicBezTo>
                      <a:pt x="18" y="162"/>
                      <a:pt x="18" y="162"/>
                      <a:pt x="18" y="162"/>
                    </a:cubicBezTo>
                    <a:cubicBezTo>
                      <a:pt x="19" y="163"/>
                      <a:pt x="19" y="163"/>
                      <a:pt x="19" y="163"/>
                    </a:cubicBezTo>
                    <a:cubicBezTo>
                      <a:pt x="19" y="162"/>
                      <a:pt x="20" y="161"/>
                      <a:pt x="21" y="160"/>
                    </a:cubicBezTo>
                    <a:cubicBezTo>
                      <a:pt x="20" y="160"/>
                      <a:pt x="20" y="160"/>
                      <a:pt x="20" y="160"/>
                    </a:cubicBezTo>
                    <a:moveTo>
                      <a:pt x="19" y="159"/>
                    </a:moveTo>
                    <a:cubicBezTo>
                      <a:pt x="17" y="161"/>
                      <a:pt x="17" y="161"/>
                      <a:pt x="17" y="161"/>
                    </a:cubicBezTo>
                    <a:cubicBezTo>
                      <a:pt x="18" y="162"/>
                      <a:pt x="18" y="162"/>
                      <a:pt x="18" y="162"/>
                    </a:cubicBezTo>
                    <a:cubicBezTo>
                      <a:pt x="20" y="159"/>
                      <a:pt x="20" y="159"/>
                      <a:pt x="20" y="159"/>
                    </a:cubicBezTo>
                    <a:cubicBezTo>
                      <a:pt x="19" y="159"/>
                      <a:pt x="19" y="159"/>
                      <a:pt x="19" y="159"/>
                    </a:cubicBezTo>
                    <a:moveTo>
                      <a:pt x="15" y="156"/>
                    </a:moveTo>
                    <a:cubicBezTo>
                      <a:pt x="15" y="158"/>
                      <a:pt x="14" y="159"/>
                      <a:pt x="13" y="160"/>
                    </a:cubicBezTo>
                    <a:cubicBezTo>
                      <a:pt x="16" y="161"/>
                      <a:pt x="16" y="161"/>
                      <a:pt x="16" y="161"/>
                    </a:cubicBezTo>
                    <a:cubicBezTo>
                      <a:pt x="16" y="160"/>
                      <a:pt x="17" y="159"/>
                      <a:pt x="17" y="158"/>
                    </a:cubicBezTo>
                    <a:cubicBezTo>
                      <a:pt x="17" y="157"/>
                      <a:pt x="16" y="157"/>
                      <a:pt x="15" y="156"/>
                    </a:cubicBezTo>
                    <a:moveTo>
                      <a:pt x="26" y="151"/>
                    </a:moveTo>
                    <a:cubicBezTo>
                      <a:pt x="24" y="154"/>
                      <a:pt x="24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5" y="153"/>
                      <a:pt x="25" y="152"/>
                      <a:pt x="26" y="151"/>
                    </a:cubicBezTo>
                    <a:cubicBezTo>
                      <a:pt x="26" y="151"/>
                      <a:pt x="26" y="151"/>
                      <a:pt x="26" y="151"/>
                    </a:cubicBezTo>
                    <a:moveTo>
                      <a:pt x="24" y="150"/>
                    </a:moveTo>
                    <a:cubicBezTo>
                      <a:pt x="22" y="153"/>
                      <a:pt x="22" y="153"/>
                      <a:pt x="22" y="153"/>
                    </a:cubicBezTo>
                    <a:cubicBezTo>
                      <a:pt x="22" y="153"/>
                      <a:pt x="23" y="153"/>
                      <a:pt x="23" y="154"/>
                    </a:cubicBezTo>
                    <a:cubicBezTo>
                      <a:pt x="25" y="151"/>
                      <a:pt x="25" y="151"/>
                      <a:pt x="25" y="151"/>
                    </a:cubicBezTo>
                    <a:cubicBezTo>
                      <a:pt x="25" y="150"/>
                      <a:pt x="24" y="150"/>
                      <a:pt x="24" y="150"/>
                    </a:cubicBezTo>
                    <a:moveTo>
                      <a:pt x="20" y="148"/>
                    </a:moveTo>
                    <a:cubicBezTo>
                      <a:pt x="20" y="149"/>
                      <a:pt x="19" y="150"/>
                      <a:pt x="19" y="151"/>
                    </a:cubicBezTo>
                    <a:cubicBezTo>
                      <a:pt x="19" y="151"/>
                      <a:pt x="19" y="151"/>
                      <a:pt x="19" y="151"/>
                    </a:cubicBezTo>
                    <a:cubicBezTo>
                      <a:pt x="20" y="151"/>
                      <a:pt x="20" y="152"/>
                      <a:pt x="21" y="152"/>
                    </a:cubicBezTo>
                    <a:cubicBezTo>
                      <a:pt x="21" y="151"/>
                      <a:pt x="22" y="150"/>
                      <a:pt x="22" y="149"/>
                    </a:cubicBezTo>
                    <a:cubicBezTo>
                      <a:pt x="22" y="149"/>
                      <a:pt x="21" y="148"/>
                      <a:pt x="20" y="148"/>
                    </a:cubicBezTo>
                    <a:moveTo>
                      <a:pt x="33" y="139"/>
                    </a:moveTo>
                    <a:cubicBezTo>
                      <a:pt x="31" y="142"/>
                      <a:pt x="31" y="142"/>
                      <a:pt x="31" y="142"/>
                    </a:cubicBezTo>
                    <a:cubicBezTo>
                      <a:pt x="32" y="142"/>
                      <a:pt x="32" y="142"/>
                      <a:pt x="32" y="142"/>
                    </a:cubicBezTo>
                    <a:cubicBezTo>
                      <a:pt x="32" y="141"/>
                      <a:pt x="33" y="140"/>
                      <a:pt x="34" y="139"/>
                    </a:cubicBezTo>
                    <a:cubicBezTo>
                      <a:pt x="33" y="139"/>
                      <a:pt x="33" y="139"/>
                      <a:pt x="33" y="139"/>
                    </a:cubicBezTo>
                    <a:moveTo>
                      <a:pt x="32" y="138"/>
                    </a:moveTo>
                    <a:cubicBezTo>
                      <a:pt x="30" y="141"/>
                      <a:pt x="30" y="141"/>
                      <a:pt x="30" y="141"/>
                    </a:cubicBezTo>
                    <a:cubicBezTo>
                      <a:pt x="31" y="141"/>
                      <a:pt x="31" y="141"/>
                      <a:pt x="31" y="141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2" y="138"/>
                      <a:pt x="32" y="138"/>
                      <a:pt x="32" y="138"/>
                    </a:cubicBezTo>
                    <a:moveTo>
                      <a:pt x="28" y="135"/>
                    </a:moveTo>
                    <a:cubicBezTo>
                      <a:pt x="27" y="136"/>
                      <a:pt x="26" y="137"/>
                      <a:pt x="26" y="138"/>
                    </a:cubicBezTo>
                    <a:cubicBezTo>
                      <a:pt x="28" y="140"/>
                      <a:pt x="28" y="140"/>
                      <a:pt x="28" y="140"/>
                    </a:cubicBezTo>
                    <a:cubicBezTo>
                      <a:pt x="28" y="139"/>
                      <a:pt x="29" y="138"/>
                      <a:pt x="30" y="137"/>
                    </a:cubicBezTo>
                    <a:cubicBezTo>
                      <a:pt x="29" y="136"/>
                      <a:pt x="29" y="136"/>
                      <a:pt x="29" y="136"/>
                    </a:cubicBezTo>
                    <a:cubicBezTo>
                      <a:pt x="29" y="136"/>
                      <a:pt x="29" y="137"/>
                      <a:pt x="29" y="137"/>
                    </a:cubicBezTo>
                    <a:cubicBezTo>
                      <a:pt x="29" y="137"/>
                      <a:pt x="29" y="136"/>
                      <a:pt x="29" y="136"/>
                    </a:cubicBezTo>
                    <a:cubicBezTo>
                      <a:pt x="28" y="135"/>
                      <a:pt x="28" y="135"/>
                      <a:pt x="28" y="135"/>
                    </a:cubicBezTo>
                    <a:moveTo>
                      <a:pt x="39" y="128"/>
                    </a:moveTo>
                    <a:cubicBezTo>
                      <a:pt x="38" y="131"/>
                      <a:pt x="38" y="131"/>
                      <a:pt x="38" y="131"/>
                    </a:cubicBezTo>
                    <a:cubicBezTo>
                      <a:pt x="38" y="131"/>
                      <a:pt x="38" y="131"/>
                      <a:pt x="39" y="131"/>
                    </a:cubicBezTo>
                    <a:cubicBezTo>
                      <a:pt x="39" y="130"/>
                      <a:pt x="40" y="130"/>
                      <a:pt x="40" y="129"/>
                    </a:cubicBezTo>
                    <a:cubicBezTo>
                      <a:pt x="40" y="129"/>
                      <a:pt x="39" y="129"/>
                      <a:pt x="39" y="128"/>
                    </a:cubicBezTo>
                    <a:moveTo>
                      <a:pt x="38" y="128"/>
                    </a:moveTo>
                    <a:cubicBezTo>
                      <a:pt x="37" y="130"/>
                      <a:pt x="37" y="130"/>
                      <a:pt x="37" y="130"/>
                    </a:cubicBezTo>
                    <a:cubicBezTo>
                      <a:pt x="37" y="130"/>
                      <a:pt x="37" y="130"/>
                      <a:pt x="37" y="130"/>
                    </a:cubicBezTo>
                    <a:cubicBezTo>
                      <a:pt x="39" y="128"/>
                      <a:pt x="39" y="128"/>
                      <a:pt x="39" y="128"/>
                    </a:cubicBezTo>
                    <a:cubicBezTo>
                      <a:pt x="39" y="128"/>
                      <a:pt x="38" y="128"/>
                      <a:pt x="38" y="128"/>
                    </a:cubicBezTo>
                    <a:moveTo>
                      <a:pt x="40" y="127"/>
                    </a:moveTo>
                    <a:cubicBezTo>
                      <a:pt x="40" y="127"/>
                      <a:pt x="40" y="127"/>
                      <a:pt x="40" y="127"/>
                    </a:cubicBezTo>
                    <a:cubicBezTo>
                      <a:pt x="40" y="128"/>
                      <a:pt x="40" y="128"/>
                      <a:pt x="41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0" y="128"/>
                      <a:pt x="40" y="127"/>
                      <a:pt x="40" y="127"/>
                    </a:cubicBezTo>
                    <a:moveTo>
                      <a:pt x="39" y="127"/>
                    </a:moveTo>
                    <a:cubicBezTo>
                      <a:pt x="39" y="127"/>
                      <a:pt x="39" y="127"/>
                      <a:pt x="39" y="127"/>
                    </a:cubicBezTo>
                    <a:cubicBezTo>
                      <a:pt x="39" y="127"/>
                      <a:pt x="39" y="127"/>
                      <a:pt x="39" y="127"/>
                    </a:cubicBezTo>
                    <a:cubicBezTo>
                      <a:pt x="40" y="127"/>
                      <a:pt x="40" y="127"/>
                      <a:pt x="40" y="127"/>
                    </a:cubicBezTo>
                    <a:cubicBezTo>
                      <a:pt x="39" y="127"/>
                      <a:pt x="39" y="127"/>
                      <a:pt x="39" y="127"/>
                    </a:cubicBezTo>
                    <a:moveTo>
                      <a:pt x="35" y="126"/>
                    </a:moveTo>
                    <a:cubicBezTo>
                      <a:pt x="35" y="127"/>
                      <a:pt x="34" y="128"/>
                      <a:pt x="34" y="128"/>
                    </a:cubicBezTo>
                    <a:cubicBezTo>
                      <a:pt x="34" y="128"/>
                      <a:pt x="34" y="128"/>
                      <a:pt x="34" y="129"/>
                    </a:cubicBezTo>
                    <a:cubicBezTo>
                      <a:pt x="35" y="128"/>
                      <a:pt x="35" y="127"/>
                      <a:pt x="36" y="126"/>
                    </a:cubicBezTo>
                    <a:cubicBezTo>
                      <a:pt x="36" y="126"/>
                      <a:pt x="35" y="126"/>
                      <a:pt x="35" y="126"/>
                    </a:cubicBezTo>
                    <a:moveTo>
                      <a:pt x="34" y="125"/>
                    </a:moveTo>
                    <a:cubicBezTo>
                      <a:pt x="33" y="126"/>
                      <a:pt x="33" y="127"/>
                      <a:pt x="32" y="127"/>
                    </a:cubicBezTo>
                    <a:cubicBezTo>
                      <a:pt x="33" y="128"/>
                      <a:pt x="33" y="128"/>
                      <a:pt x="33" y="128"/>
                    </a:cubicBezTo>
                    <a:cubicBezTo>
                      <a:pt x="34" y="127"/>
                      <a:pt x="34" y="127"/>
                      <a:pt x="35" y="126"/>
                    </a:cubicBezTo>
                    <a:cubicBezTo>
                      <a:pt x="34" y="126"/>
                      <a:pt x="34" y="125"/>
                      <a:pt x="34" y="125"/>
                    </a:cubicBezTo>
                    <a:moveTo>
                      <a:pt x="36" y="125"/>
                    </a:move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moveTo>
                      <a:pt x="34" y="124"/>
                    </a:moveTo>
                    <a:cubicBezTo>
                      <a:pt x="34" y="124"/>
                      <a:pt x="34" y="124"/>
                      <a:pt x="34" y="124"/>
                    </a:cubicBezTo>
                    <a:cubicBezTo>
                      <a:pt x="35" y="124"/>
                      <a:pt x="35" y="125"/>
                      <a:pt x="35" y="125"/>
                    </a:cubicBezTo>
                    <a:cubicBezTo>
                      <a:pt x="35" y="125"/>
                      <a:pt x="35" y="125"/>
                      <a:pt x="35" y="125"/>
                    </a:cubicBezTo>
                    <a:cubicBezTo>
                      <a:pt x="35" y="124"/>
                      <a:pt x="35" y="124"/>
                      <a:pt x="34" y="124"/>
                    </a:cubicBezTo>
                    <a:moveTo>
                      <a:pt x="43" y="122"/>
                    </a:moveTo>
                    <a:cubicBezTo>
                      <a:pt x="43" y="122"/>
                      <a:pt x="43" y="122"/>
                      <a:pt x="43" y="122"/>
                    </a:cubicBezTo>
                    <a:cubicBezTo>
                      <a:pt x="43" y="122"/>
                      <a:pt x="44" y="122"/>
                      <a:pt x="44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22"/>
                      <a:pt x="43" y="122"/>
                      <a:pt x="43" y="122"/>
                    </a:cubicBezTo>
                    <a:moveTo>
                      <a:pt x="42" y="121"/>
                    </a:moveTo>
                    <a:cubicBezTo>
                      <a:pt x="42" y="121"/>
                      <a:pt x="42" y="121"/>
                      <a:pt x="42" y="121"/>
                    </a:cubicBezTo>
                    <a:cubicBezTo>
                      <a:pt x="42" y="122"/>
                      <a:pt x="42" y="122"/>
                      <a:pt x="43" y="122"/>
                    </a:cubicBezTo>
                    <a:cubicBezTo>
                      <a:pt x="43" y="122"/>
                      <a:pt x="43" y="122"/>
                      <a:pt x="43" y="122"/>
                    </a:cubicBezTo>
                    <a:cubicBezTo>
                      <a:pt x="42" y="121"/>
                      <a:pt x="42" y="121"/>
                      <a:pt x="42" y="121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0"/>
                      <a:pt x="40" y="120"/>
                      <a:pt x="40" y="120"/>
                    </a:cubicBezTo>
                    <a:cubicBezTo>
                      <a:pt x="39" y="120"/>
                      <a:pt x="39" y="120"/>
                      <a:pt x="39" y="120"/>
                    </a:cubicBezTo>
                    <a:moveTo>
                      <a:pt x="38" y="119"/>
                    </a:move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9" y="119"/>
                      <a:pt x="39" y="119"/>
                    </a:cubicBezTo>
                    <a:cubicBezTo>
                      <a:pt x="38" y="119"/>
                      <a:pt x="38" y="119"/>
                      <a:pt x="38" y="119"/>
                    </a:cubicBezTo>
                    <a:moveTo>
                      <a:pt x="45" y="119"/>
                    </a:moveTo>
                    <a:cubicBezTo>
                      <a:pt x="43" y="122"/>
                      <a:pt x="43" y="122"/>
                      <a:pt x="43" y="122"/>
                    </a:cubicBezTo>
                    <a:cubicBezTo>
                      <a:pt x="44" y="122"/>
                      <a:pt x="44" y="122"/>
                      <a:pt x="44" y="122"/>
                    </a:cubicBezTo>
                    <a:cubicBezTo>
                      <a:pt x="45" y="121"/>
                      <a:pt x="45" y="120"/>
                      <a:pt x="46" y="119"/>
                    </a:cubicBezTo>
                    <a:cubicBezTo>
                      <a:pt x="45" y="119"/>
                      <a:pt x="45" y="119"/>
                      <a:pt x="45" y="119"/>
                    </a:cubicBezTo>
                    <a:moveTo>
                      <a:pt x="44" y="118"/>
                    </a:moveTo>
                    <a:cubicBezTo>
                      <a:pt x="42" y="121"/>
                      <a:pt x="42" y="121"/>
                      <a:pt x="42" y="121"/>
                    </a:cubicBezTo>
                    <a:cubicBezTo>
                      <a:pt x="42" y="121"/>
                      <a:pt x="43" y="121"/>
                      <a:pt x="43" y="121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4" y="118"/>
                      <a:pt x="44" y="118"/>
                      <a:pt x="44" y="118"/>
                    </a:cubicBezTo>
                    <a:moveTo>
                      <a:pt x="45" y="118"/>
                    </a:moveTo>
                    <a:cubicBezTo>
                      <a:pt x="45" y="118"/>
                      <a:pt x="45" y="118"/>
                      <a:pt x="45" y="118"/>
                    </a:cubicBezTo>
                    <a:cubicBezTo>
                      <a:pt x="46" y="119"/>
                      <a:pt x="46" y="119"/>
                      <a:pt x="46" y="119"/>
                    </a:cubicBezTo>
                    <a:cubicBezTo>
                      <a:pt x="46" y="119"/>
                      <a:pt x="46" y="119"/>
                      <a:pt x="47" y="119"/>
                    </a:cubicBezTo>
                    <a:cubicBezTo>
                      <a:pt x="46" y="118"/>
                      <a:pt x="46" y="118"/>
                      <a:pt x="45" y="118"/>
                    </a:cubicBezTo>
                    <a:moveTo>
                      <a:pt x="45" y="117"/>
                    </a:moveTo>
                    <a:cubicBezTo>
                      <a:pt x="44" y="118"/>
                      <a:pt x="44" y="118"/>
                      <a:pt x="44" y="118"/>
                    </a:cubicBezTo>
                    <a:cubicBezTo>
                      <a:pt x="44" y="118"/>
                      <a:pt x="45" y="118"/>
                      <a:pt x="45" y="118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5" y="118"/>
                      <a:pt x="45" y="117"/>
                      <a:pt x="45" y="117"/>
                    </a:cubicBezTo>
                    <a:moveTo>
                      <a:pt x="41" y="116"/>
                    </a:moveTo>
                    <a:cubicBezTo>
                      <a:pt x="40" y="117"/>
                      <a:pt x="40" y="118"/>
                      <a:pt x="39" y="119"/>
                    </a:cubicBezTo>
                    <a:cubicBezTo>
                      <a:pt x="39" y="119"/>
                      <a:pt x="40" y="119"/>
                      <a:pt x="40" y="120"/>
                    </a:cubicBezTo>
                    <a:cubicBezTo>
                      <a:pt x="40" y="119"/>
                      <a:pt x="41" y="118"/>
                      <a:pt x="42" y="117"/>
                    </a:cubicBezTo>
                    <a:cubicBezTo>
                      <a:pt x="41" y="116"/>
                      <a:pt x="41" y="116"/>
                      <a:pt x="41" y="116"/>
                    </a:cubicBezTo>
                    <a:moveTo>
                      <a:pt x="41" y="116"/>
                    </a:moveTo>
                    <a:cubicBezTo>
                      <a:pt x="41" y="116"/>
                      <a:pt x="41" y="116"/>
                      <a:pt x="41" y="116"/>
                    </a:cubicBezTo>
                    <a:cubicBezTo>
                      <a:pt x="41" y="116"/>
                      <a:pt x="41" y="116"/>
                      <a:pt x="42" y="116"/>
                    </a:cubicBezTo>
                    <a:cubicBezTo>
                      <a:pt x="42" y="116"/>
                      <a:pt x="42" y="116"/>
                      <a:pt x="42" y="116"/>
                    </a:cubicBezTo>
                    <a:cubicBezTo>
                      <a:pt x="42" y="116"/>
                      <a:pt x="42" y="116"/>
                      <a:pt x="41" y="116"/>
                    </a:cubicBezTo>
                    <a:moveTo>
                      <a:pt x="47" y="116"/>
                    </a:moveTo>
                    <a:cubicBezTo>
                      <a:pt x="46" y="117"/>
                      <a:pt x="46" y="117"/>
                      <a:pt x="46" y="117"/>
                    </a:cubicBezTo>
                    <a:cubicBezTo>
                      <a:pt x="47" y="117"/>
                      <a:pt x="47" y="117"/>
                      <a:pt x="47" y="117"/>
                    </a:cubicBezTo>
                    <a:cubicBezTo>
                      <a:pt x="48" y="117"/>
                      <a:pt x="48" y="117"/>
                      <a:pt x="48" y="116"/>
                    </a:cubicBezTo>
                    <a:cubicBezTo>
                      <a:pt x="48" y="116"/>
                      <a:pt x="47" y="116"/>
                      <a:pt x="47" y="116"/>
                    </a:cubicBezTo>
                    <a:moveTo>
                      <a:pt x="40" y="115"/>
                    </a:moveTo>
                    <a:cubicBezTo>
                      <a:pt x="39" y="116"/>
                      <a:pt x="39" y="117"/>
                      <a:pt x="38" y="118"/>
                    </a:cubicBezTo>
                    <a:cubicBezTo>
                      <a:pt x="38" y="119"/>
                      <a:pt x="38" y="119"/>
                      <a:pt x="39" y="119"/>
                    </a:cubicBezTo>
                    <a:cubicBezTo>
                      <a:pt x="39" y="118"/>
                      <a:pt x="40" y="117"/>
                      <a:pt x="41" y="116"/>
                    </a:cubicBezTo>
                    <a:cubicBezTo>
                      <a:pt x="40" y="115"/>
                      <a:pt x="40" y="115"/>
                      <a:pt x="40" y="115"/>
                    </a:cubicBezTo>
                    <a:moveTo>
                      <a:pt x="46" y="115"/>
                    </a:moveTo>
                    <a:cubicBezTo>
                      <a:pt x="45" y="116"/>
                      <a:pt x="45" y="116"/>
                      <a:pt x="45" y="116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7" y="115"/>
                      <a:pt x="47" y="115"/>
                      <a:pt x="47" y="115"/>
                    </a:cubicBezTo>
                    <a:cubicBezTo>
                      <a:pt x="46" y="115"/>
                      <a:pt x="46" y="115"/>
                      <a:pt x="46" y="115"/>
                    </a:cubicBezTo>
                    <a:moveTo>
                      <a:pt x="40" y="115"/>
                    </a:move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6"/>
                      <a:pt x="41" y="116"/>
                    </a:cubicBezTo>
                    <a:cubicBezTo>
                      <a:pt x="41" y="116"/>
                      <a:pt x="41" y="115"/>
                      <a:pt x="41" y="115"/>
                    </a:cubicBezTo>
                    <a:cubicBezTo>
                      <a:pt x="41" y="115"/>
                      <a:pt x="40" y="115"/>
                      <a:pt x="40" y="115"/>
                    </a:cubicBezTo>
                    <a:moveTo>
                      <a:pt x="48" y="114"/>
                    </a:moveTo>
                    <a:cubicBezTo>
                      <a:pt x="47" y="115"/>
                      <a:pt x="47" y="115"/>
                      <a:pt x="47" y="115"/>
                    </a:cubicBezTo>
                    <a:cubicBezTo>
                      <a:pt x="48" y="115"/>
                      <a:pt x="48" y="115"/>
                      <a:pt x="48" y="115"/>
                    </a:cubicBezTo>
                    <a:cubicBezTo>
                      <a:pt x="49" y="115"/>
                      <a:pt x="49" y="115"/>
                      <a:pt x="49" y="114"/>
                    </a:cubicBezTo>
                    <a:cubicBezTo>
                      <a:pt x="49" y="114"/>
                      <a:pt x="48" y="114"/>
                      <a:pt x="48" y="114"/>
                    </a:cubicBezTo>
                    <a:moveTo>
                      <a:pt x="47" y="113"/>
                    </a:moveTo>
                    <a:cubicBezTo>
                      <a:pt x="46" y="114"/>
                      <a:pt x="46" y="114"/>
                      <a:pt x="46" y="114"/>
                    </a:cubicBezTo>
                    <a:cubicBezTo>
                      <a:pt x="47" y="114"/>
                      <a:pt x="47" y="114"/>
                      <a:pt x="47" y="115"/>
                    </a:cubicBezTo>
                    <a:cubicBezTo>
                      <a:pt x="48" y="114"/>
                      <a:pt x="48" y="114"/>
                      <a:pt x="48" y="114"/>
                    </a:cubicBezTo>
                    <a:cubicBezTo>
                      <a:pt x="48" y="114"/>
                      <a:pt x="47" y="113"/>
                      <a:pt x="47" y="113"/>
                    </a:cubicBezTo>
                    <a:moveTo>
                      <a:pt x="43" y="113"/>
                    </a:moveTo>
                    <a:cubicBezTo>
                      <a:pt x="43" y="113"/>
                      <a:pt x="43" y="114"/>
                      <a:pt x="42" y="114"/>
                    </a:cubicBezTo>
                    <a:cubicBezTo>
                      <a:pt x="43" y="114"/>
                      <a:pt x="43" y="114"/>
                      <a:pt x="43" y="114"/>
                    </a:cubicBezTo>
                    <a:cubicBezTo>
                      <a:pt x="43" y="114"/>
                      <a:pt x="43" y="114"/>
                      <a:pt x="43" y="113"/>
                    </a:cubicBezTo>
                    <a:cubicBezTo>
                      <a:pt x="43" y="113"/>
                      <a:pt x="43" y="113"/>
                      <a:pt x="43" y="113"/>
                    </a:cubicBezTo>
                    <a:moveTo>
                      <a:pt x="42" y="112"/>
                    </a:moveTo>
                    <a:cubicBezTo>
                      <a:pt x="41" y="113"/>
                      <a:pt x="41" y="113"/>
                      <a:pt x="41" y="113"/>
                    </a:cubicBezTo>
                    <a:cubicBezTo>
                      <a:pt x="41" y="113"/>
                      <a:pt x="42" y="114"/>
                      <a:pt x="42" y="114"/>
                    </a:cubicBezTo>
                    <a:cubicBezTo>
                      <a:pt x="42" y="113"/>
                      <a:pt x="42" y="113"/>
                      <a:pt x="42" y="113"/>
                    </a:cubicBezTo>
                    <a:cubicBezTo>
                      <a:pt x="42" y="113"/>
                      <a:pt x="42" y="112"/>
                      <a:pt x="42" y="112"/>
                    </a:cubicBezTo>
                    <a:moveTo>
                      <a:pt x="49" y="112"/>
                    </a:moveTo>
                    <a:cubicBezTo>
                      <a:pt x="48" y="113"/>
                      <a:pt x="48" y="113"/>
                      <a:pt x="48" y="113"/>
                    </a:cubicBezTo>
                    <a:cubicBezTo>
                      <a:pt x="49" y="113"/>
                      <a:pt x="49" y="114"/>
                      <a:pt x="50" y="114"/>
                    </a:cubicBezTo>
                    <a:cubicBezTo>
                      <a:pt x="50" y="113"/>
                      <a:pt x="50" y="113"/>
                      <a:pt x="50" y="112"/>
                    </a:cubicBezTo>
                    <a:cubicBezTo>
                      <a:pt x="50" y="112"/>
                      <a:pt x="50" y="112"/>
                      <a:pt x="49" y="112"/>
                    </a:cubicBezTo>
                    <a:moveTo>
                      <a:pt x="44" y="111"/>
                    </a:moveTo>
                    <a:cubicBezTo>
                      <a:pt x="44" y="112"/>
                      <a:pt x="44" y="112"/>
                      <a:pt x="43" y="112"/>
                    </a:cubicBezTo>
                    <a:cubicBezTo>
                      <a:pt x="44" y="112"/>
                      <a:pt x="44" y="112"/>
                      <a:pt x="44" y="112"/>
                    </a:cubicBezTo>
                    <a:cubicBezTo>
                      <a:pt x="44" y="112"/>
                      <a:pt x="44" y="112"/>
                      <a:pt x="44" y="112"/>
                    </a:cubicBezTo>
                    <a:cubicBezTo>
                      <a:pt x="44" y="112"/>
                      <a:pt x="44" y="113"/>
                      <a:pt x="44" y="113"/>
                    </a:cubicBezTo>
                    <a:cubicBezTo>
                      <a:pt x="44" y="112"/>
                      <a:pt x="44" y="112"/>
                      <a:pt x="45" y="112"/>
                    </a:cubicBezTo>
                    <a:cubicBezTo>
                      <a:pt x="44" y="112"/>
                      <a:pt x="44" y="111"/>
                      <a:pt x="44" y="111"/>
                    </a:cubicBezTo>
                    <a:moveTo>
                      <a:pt x="48" y="111"/>
                    </a:moveTo>
                    <a:cubicBezTo>
                      <a:pt x="48" y="113"/>
                      <a:pt x="48" y="113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9" y="112"/>
                      <a:pt x="49" y="112"/>
                      <a:pt x="49" y="112"/>
                    </a:cubicBezTo>
                    <a:cubicBezTo>
                      <a:pt x="49" y="111"/>
                      <a:pt x="49" y="111"/>
                      <a:pt x="48" y="111"/>
                    </a:cubicBezTo>
                    <a:moveTo>
                      <a:pt x="43" y="110"/>
                    </a:moveTo>
                    <a:cubicBezTo>
                      <a:pt x="43" y="111"/>
                      <a:pt x="42" y="111"/>
                      <a:pt x="42" y="111"/>
                    </a:cubicBezTo>
                    <a:cubicBezTo>
                      <a:pt x="42" y="112"/>
                      <a:pt x="43" y="112"/>
                      <a:pt x="43" y="112"/>
                    </a:cubicBezTo>
                    <a:cubicBezTo>
                      <a:pt x="43" y="112"/>
                      <a:pt x="43" y="111"/>
                      <a:pt x="43" y="111"/>
                    </a:cubicBezTo>
                    <a:cubicBezTo>
                      <a:pt x="43" y="111"/>
                      <a:pt x="43" y="111"/>
                      <a:pt x="43" y="110"/>
                    </a:cubicBezTo>
                    <a:moveTo>
                      <a:pt x="45" y="109"/>
                    </a:moveTo>
                    <a:cubicBezTo>
                      <a:pt x="45" y="110"/>
                      <a:pt x="45" y="110"/>
                      <a:pt x="45" y="111"/>
                    </a:cubicBezTo>
                    <a:cubicBezTo>
                      <a:pt x="45" y="111"/>
                      <a:pt x="45" y="111"/>
                      <a:pt x="45" y="111"/>
                    </a:cubicBezTo>
                    <a:cubicBezTo>
                      <a:pt x="45" y="110"/>
                      <a:pt x="46" y="110"/>
                      <a:pt x="46" y="109"/>
                    </a:cubicBezTo>
                    <a:cubicBezTo>
                      <a:pt x="46" y="109"/>
                      <a:pt x="46" y="109"/>
                      <a:pt x="45" y="109"/>
                    </a:cubicBezTo>
                    <a:moveTo>
                      <a:pt x="44" y="108"/>
                    </a:moveTo>
                    <a:cubicBezTo>
                      <a:pt x="44" y="109"/>
                      <a:pt x="43" y="109"/>
                      <a:pt x="43" y="110"/>
                    </a:cubicBezTo>
                    <a:cubicBezTo>
                      <a:pt x="43" y="110"/>
                      <a:pt x="44" y="110"/>
                      <a:pt x="44" y="110"/>
                    </a:cubicBezTo>
                    <a:cubicBezTo>
                      <a:pt x="44" y="110"/>
                      <a:pt x="45" y="109"/>
                      <a:pt x="45" y="109"/>
                    </a:cubicBezTo>
                    <a:cubicBezTo>
                      <a:pt x="45" y="109"/>
                      <a:pt x="44" y="108"/>
                      <a:pt x="44" y="108"/>
                    </a:cubicBezTo>
                    <a:moveTo>
                      <a:pt x="53" y="103"/>
                    </a:moveTo>
                    <a:cubicBezTo>
                      <a:pt x="50" y="108"/>
                      <a:pt x="50" y="108"/>
                      <a:pt x="50" y="108"/>
                    </a:cubicBezTo>
                    <a:cubicBezTo>
                      <a:pt x="50" y="108"/>
                      <a:pt x="51" y="108"/>
                      <a:pt x="51" y="109"/>
                    </a:cubicBezTo>
                    <a:cubicBezTo>
                      <a:pt x="52" y="106"/>
                      <a:pt x="52" y="106"/>
                      <a:pt x="52" y="106"/>
                    </a:cubicBezTo>
                    <a:cubicBezTo>
                      <a:pt x="51" y="109"/>
                      <a:pt x="51" y="109"/>
                      <a:pt x="51" y="109"/>
                    </a:cubicBezTo>
                    <a:cubicBezTo>
                      <a:pt x="51" y="109"/>
                      <a:pt x="52" y="109"/>
                      <a:pt x="52" y="109"/>
                    </a:cubicBezTo>
                    <a:cubicBezTo>
                      <a:pt x="53" y="108"/>
                      <a:pt x="54" y="106"/>
                      <a:pt x="55" y="104"/>
                    </a:cubicBezTo>
                    <a:cubicBezTo>
                      <a:pt x="55" y="104"/>
                      <a:pt x="54" y="104"/>
                      <a:pt x="53" y="103"/>
                    </a:cubicBezTo>
                    <a:moveTo>
                      <a:pt x="54" y="102"/>
                    </a:moveTo>
                    <a:cubicBezTo>
                      <a:pt x="54" y="102"/>
                      <a:pt x="54" y="102"/>
                      <a:pt x="54" y="102"/>
                    </a:cubicBezTo>
                    <a:cubicBezTo>
                      <a:pt x="55" y="103"/>
                      <a:pt x="55" y="103"/>
                      <a:pt x="56" y="104"/>
                    </a:cubicBezTo>
                    <a:cubicBezTo>
                      <a:pt x="56" y="104"/>
                      <a:pt x="56" y="104"/>
                      <a:pt x="56" y="104"/>
                    </a:cubicBezTo>
                    <a:cubicBezTo>
                      <a:pt x="55" y="103"/>
                      <a:pt x="55" y="103"/>
                      <a:pt x="54" y="102"/>
                    </a:cubicBezTo>
                    <a:moveTo>
                      <a:pt x="50" y="101"/>
                    </a:moveTo>
                    <a:cubicBezTo>
                      <a:pt x="49" y="103"/>
                      <a:pt x="48" y="105"/>
                      <a:pt x="47" y="106"/>
                    </a:cubicBezTo>
                    <a:cubicBezTo>
                      <a:pt x="47" y="106"/>
                      <a:pt x="47" y="107"/>
                      <a:pt x="48" y="107"/>
                    </a:cubicBezTo>
                    <a:cubicBezTo>
                      <a:pt x="49" y="105"/>
                      <a:pt x="50" y="103"/>
                      <a:pt x="51" y="102"/>
                    </a:cubicBezTo>
                    <a:cubicBezTo>
                      <a:pt x="50" y="102"/>
                      <a:pt x="50" y="101"/>
                      <a:pt x="50" y="101"/>
                    </a:cubicBezTo>
                    <a:moveTo>
                      <a:pt x="49" y="101"/>
                    </a:moveTo>
                    <a:cubicBezTo>
                      <a:pt x="49" y="101"/>
                      <a:pt x="48" y="101"/>
                      <a:pt x="48" y="102"/>
                    </a:cubicBezTo>
                    <a:cubicBezTo>
                      <a:pt x="47" y="103"/>
                      <a:pt x="47" y="104"/>
                      <a:pt x="46" y="106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47" y="104"/>
                      <a:pt x="48" y="103"/>
                      <a:pt x="50" y="101"/>
                    </a:cubicBezTo>
                    <a:cubicBezTo>
                      <a:pt x="49" y="101"/>
                      <a:pt x="49" y="101"/>
                      <a:pt x="49" y="101"/>
                    </a:cubicBezTo>
                    <a:moveTo>
                      <a:pt x="51" y="100"/>
                    </a:moveTo>
                    <a:cubicBezTo>
                      <a:pt x="51" y="100"/>
                      <a:pt x="51" y="100"/>
                      <a:pt x="51" y="100"/>
                    </a:cubicBezTo>
                    <a:cubicBezTo>
                      <a:pt x="51" y="101"/>
                      <a:pt x="51" y="101"/>
                      <a:pt x="51" y="101"/>
                    </a:cubicBezTo>
                    <a:cubicBezTo>
                      <a:pt x="51" y="101"/>
                      <a:pt x="51" y="101"/>
                      <a:pt x="51" y="101"/>
                    </a:cubicBezTo>
                    <a:cubicBezTo>
                      <a:pt x="51" y="101"/>
                      <a:pt x="51" y="101"/>
                      <a:pt x="51" y="100"/>
                    </a:cubicBezTo>
                    <a:moveTo>
                      <a:pt x="49" y="100"/>
                    </a:moveTo>
                    <a:cubicBezTo>
                      <a:pt x="49" y="100"/>
                      <a:pt x="49" y="100"/>
                      <a:pt x="49" y="100"/>
                    </a:cubicBezTo>
                    <a:cubicBezTo>
                      <a:pt x="50" y="100"/>
                      <a:pt x="50" y="100"/>
                      <a:pt x="50" y="100"/>
                    </a:cubicBezTo>
                    <a:cubicBezTo>
                      <a:pt x="50" y="100"/>
                      <a:pt x="50" y="100"/>
                      <a:pt x="50" y="100"/>
                    </a:cubicBezTo>
                    <a:cubicBezTo>
                      <a:pt x="50" y="100"/>
                      <a:pt x="50" y="100"/>
                      <a:pt x="49" y="100"/>
                    </a:cubicBezTo>
                    <a:moveTo>
                      <a:pt x="58" y="96"/>
                    </a:moveTo>
                    <a:cubicBezTo>
                      <a:pt x="54" y="102"/>
                      <a:pt x="54" y="102"/>
                      <a:pt x="54" y="102"/>
                    </a:cubicBezTo>
                    <a:cubicBezTo>
                      <a:pt x="55" y="102"/>
                      <a:pt x="56" y="102"/>
                      <a:pt x="56" y="103"/>
                    </a:cubicBezTo>
                    <a:cubicBezTo>
                      <a:pt x="58" y="101"/>
                      <a:pt x="59" y="99"/>
                      <a:pt x="60" y="98"/>
                    </a:cubicBezTo>
                    <a:cubicBezTo>
                      <a:pt x="59" y="97"/>
                      <a:pt x="58" y="97"/>
                      <a:pt x="58" y="96"/>
                    </a:cubicBezTo>
                    <a:moveTo>
                      <a:pt x="54" y="94"/>
                    </a:moveTo>
                    <a:cubicBezTo>
                      <a:pt x="53" y="96"/>
                      <a:pt x="52" y="98"/>
                      <a:pt x="51" y="100"/>
                    </a:cubicBezTo>
                    <a:cubicBezTo>
                      <a:pt x="51" y="100"/>
                      <a:pt x="51" y="100"/>
                      <a:pt x="52" y="100"/>
                    </a:cubicBezTo>
                    <a:cubicBezTo>
                      <a:pt x="53" y="98"/>
                      <a:pt x="54" y="96"/>
                      <a:pt x="55" y="95"/>
                    </a:cubicBezTo>
                    <a:cubicBezTo>
                      <a:pt x="55" y="94"/>
                      <a:pt x="55" y="94"/>
                      <a:pt x="54" y="94"/>
                    </a:cubicBezTo>
                    <a:moveTo>
                      <a:pt x="53" y="93"/>
                    </a:moveTo>
                    <a:cubicBezTo>
                      <a:pt x="52" y="95"/>
                      <a:pt x="51" y="97"/>
                      <a:pt x="50" y="99"/>
                    </a:cubicBezTo>
                    <a:cubicBezTo>
                      <a:pt x="50" y="99"/>
                      <a:pt x="50" y="99"/>
                      <a:pt x="51" y="99"/>
                    </a:cubicBezTo>
                    <a:cubicBezTo>
                      <a:pt x="52" y="98"/>
                      <a:pt x="53" y="96"/>
                      <a:pt x="54" y="94"/>
                    </a:cubicBezTo>
                    <a:cubicBezTo>
                      <a:pt x="54" y="94"/>
                      <a:pt x="53" y="94"/>
                      <a:pt x="53" y="93"/>
                    </a:cubicBezTo>
                    <a:moveTo>
                      <a:pt x="61" y="91"/>
                    </a:moveTo>
                    <a:cubicBezTo>
                      <a:pt x="58" y="96"/>
                      <a:pt x="58" y="96"/>
                      <a:pt x="58" y="96"/>
                    </a:cubicBezTo>
                    <a:cubicBezTo>
                      <a:pt x="59" y="96"/>
                      <a:pt x="59" y="97"/>
                      <a:pt x="60" y="97"/>
                    </a:cubicBezTo>
                    <a:cubicBezTo>
                      <a:pt x="61" y="95"/>
                      <a:pt x="62" y="94"/>
                      <a:pt x="63" y="92"/>
                    </a:cubicBezTo>
                    <a:cubicBezTo>
                      <a:pt x="62" y="92"/>
                      <a:pt x="62" y="91"/>
                      <a:pt x="61" y="91"/>
                    </a:cubicBezTo>
                    <a:moveTo>
                      <a:pt x="62" y="90"/>
                    </a:moveTo>
                    <a:cubicBezTo>
                      <a:pt x="62" y="90"/>
                      <a:pt x="62" y="90"/>
                      <a:pt x="62" y="90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3" y="90"/>
                      <a:pt x="63" y="90"/>
                      <a:pt x="62" y="90"/>
                    </a:cubicBezTo>
                    <a:moveTo>
                      <a:pt x="58" y="89"/>
                    </a:moveTo>
                    <a:cubicBezTo>
                      <a:pt x="57" y="91"/>
                      <a:pt x="56" y="92"/>
                      <a:pt x="55" y="94"/>
                    </a:cubicBezTo>
                    <a:cubicBezTo>
                      <a:pt x="55" y="94"/>
                      <a:pt x="55" y="94"/>
                      <a:pt x="55" y="94"/>
                    </a:cubicBezTo>
                    <a:cubicBezTo>
                      <a:pt x="56" y="93"/>
                      <a:pt x="57" y="91"/>
                      <a:pt x="58" y="89"/>
                    </a:cubicBezTo>
                    <a:cubicBezTo>
                      <a:pt x="58" y="89"/>
                      <a:pt x="58" y="89"/>
                      <a:pt x="58" y="89"/>
                    </a:cubicBezTo>
                    <a:moveTo>
                      <a:pt x="56" y="88"/>
                    </a:moveTo>
                    <a:cubicBezTo>
                      <a:pt x="55" y="90"/>
                      <a:pt x="54" y="91"/>
                      <a:pt x="53" y="93"/>
                    </a:cubicBezTo>
                    <a:cubicBezTo>
                      <a:pt x="53" y="93"/>
                      <a:pt x="54" y="94"/>
                      <a:pt x="54" y="94"/>
                    </a:cubicBezTo>
                    <a:cubicBezTo>
                      <a:pt x="55" y="92"/>
                      <a:pt x="56" y="90"/>
                      <a:pt x="57" y="88"/>
                    </a:cubicBezTo>
                    <a:cubicBezTo>
                      <a:pt x="57" y="88"/>
                      <a:pt x="57" y="88"/>
                      <a:pt x="56" y="88"/>
                    </a:cubicBezTo>
                    <a:moveTo>
                      <a:pt x="58" y="88"/>
                    </a:moveTo>
                    <a:cubicBezTo>
                      <a:pt x="58" y="88"/>
                      <a:pt x="58" y="88"/>
                      <a:pt x="58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8"/>
                      <a:pt x="59" y="88"/>
                      <a:pt x="58" y="88"/>
                    </a:cubicBezTo>
                    <a:moveTo>
                      <a:pt x="57" y="87"/>
                    </a:moveTo>
                    <a:cubicBezTo>
                      <a:pt x="57" y="87"/>
                      <a:pt x="57" y="87"/>
                      <a:pt x="57" y="87"/>
                    </a:cubicBezTo>
                    <a:cubicBezTo>
                      <a:pt x="58" y="87"/>
                      <a:pt x="58" y="87"/>
                      <a:pt x="58" y="87"/>
                    </a:cubicBezTo>
                    <a:cubicBezTo>
                      <a:pt x="58" y="87"/>
                      <a:pt x="58" y="87"/>
                      <a:pt x="58" y="87"/>
                    </a:cubicBezTo>
                    <a:cubicBezTo>
                      <a:pt x="58" y="87"/>
                      <a:pt x="57" y="87"/>
                      <a:pt x="57" y="87"/>
                    </a:cubicBezTo>
                    <a:moveTo>
                      <a:pt x="70" y="77"/>
                    </a:moveTo>
                    <a:cubicBezTo>
                      <a:pt x="64" y="87"/>
                      <a:pt x="64" y="87"/>
                      <a:pt x="64" y="87"/>
                    </a:cubicBezTo>
                    <a:cubicBezTo>
                      <a:pt x="64" y="87"/>
                      <a:pt x="65" y="88"/>
                      <a:pt x="66" y="88"/>
                    </a:cubicBezTo>
                    <a:cubicBezTo>
                      <a:pt x="67" y="86"/>
                      <a:pt x="68" y="84"/>
                      <a:pt x="70" y="82"/>
                    </a:cubicBezTo>
                    <a:cubicBezTo>
                      <a:pt x="70" y="81"/>
                      <a:pt x="71" y="80"/>
                      <a:pt x="72" y="79"/>
                    </a:cubicBezTo>
                    <a:cubicBezTo>
                      <a:pt x="71" y="78"/>
                      <a:pt x="70" y="78"/>
                      <a:pt x="70" y="77"/>
                    </a:cubicBezTo>
                    <a:moveTo>
                      <a:pt x="66" y="75"/>
                    </a:moveTo>
                    <a:cubicBezTo>
                      <a:pt x="64" y="78"/>
                      <a:pt x="62" y="82"/>
                      <a:pt x="60" y="85"/>
                    </a:cubicBezTo>
                    <a:cubicBezTo>
                      <a:pt x="60" y="85"/>
                      <a:pt x="60" y="85"/>
                      <a:pt x="61" y="85"/>
                    </a:cubicBezTo>
                    <a:cubicBezTo>
                      <a:pt x="63" y="82"/>
                      <a:pt x="65" y="79"/>
                      <a:pt x="67" y="75"/>
                    </a:cubicBezTo>
                    <a:cubicBezTo>
                      <a:pt x="66" y="75"/>
                      <a:pt x="66" y="75"/>
                      <a:pt x="66" y="75"/>
                    </a:cubicBezTo>
                    <a:moveTo>
                      <a:pt x="65" y="74"/>
                    </a:moveTo>
                    <a:cubicBezTo>
                      <a:pt x="63" y="78"/>
                      <a:pt x="61" y="81"/>
                      <a:pt x="59" y="84"/>
                    </a:cubicBezTo>
                    <a:cubicBezTo>
                      <a:pt x="59" y="84"/>
                      <a:pt x="59" y="85"/>
                      <a:pt x="59" y="85"/>
                    </a:cubicBezTo>
                    <a:cubicBezTo>
                      <a:pt x="61" y="81"/>
                      <a:pt x="63" y="78"/>
                      <a:pt x="66" y="75"/>
                    </a:cubicBezTo>
                    <a:cubicBezTo>
                      <a:pt x="65" y="75"/>
                      <a:pt x="65" y="74"/>
                      <a:pt x="65" y="74"/>
                    </a:cubicBezTo>
                    <a:moveTo>
                      <a:pt x="78" y="64"/>
                    </a:moveTo>
                    <a:cubicBezTo>
                      <a:pt x="70" y="76"/>
                      <a:pt x="70" y="76"/>
                      <a:pt x="70" y="76"/>
                    </a:cubicBezTo>
                    <a:cubicBezTo>
                      <a:pt x="71" y="76"/>
                      <a:pt x="72" y="77"/>
                      <a:pt x="73" y="77"/>
                    </a:cubicBezTo>
                    <a:cubicBezTo>
                      <a:pt x="75" y="73"/>
                      <a:pt x="78" y="69"/>
                      <a:pt x="80" y="65"/>
                    </a:cubicBezTo>
                    <a:cubicBezTo>
                      <a:pt x="79" y="65"/>
                      <a:pt x="79" y="64"/>
                      <a:pt x="78" y="64"/>
                    </a:cubicBezTo>
                    <a:moveTo>
                      <a:pt x="74" y="61"/>
                    </a:moveTo>
                    <a:cubicBezTo>
                      <a:pt x="72" y="66"/>
                      <a:pt x="69" y="70"/>
                      <a:pt x="67" y="74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70" y="70"/>
                      <a:pt x="72" y="66"/>
                      <a:pt x="75" y="62"/>
                    </a:cubicBezTo>
                    <a:cubicBezTo>
                      <a:pt x="75" y="62"/>
                      <a:pt x="74" y="62"/>
                      <a:pt x="74" y="61"/>
                    </a:cubicBezTo>
                    <a:moveTo>
                      <a:pt x="73" y="61"/>
                    </a:moveTo>
                    <a:cubicBezTo>
                      <a:pt x="71" y="65"/>
                      <a:pt x="68" y="69"/>
                      <a:pt x="65" y="73"/>
                    </a:cubicBezTo>
                    <a:cubicBezTo>
                      <a:pt x="66" y="73"/>
                      <a:pt x="66" y="73"/>
                      <a:pt x="66" y="74"/>
                    </a:cubicBezTo>
                    <a:cubicBezTo>
                      <a:pt x="69" y="70"/>
                      <a:pt x="71" y="65"/>
                      <a:pt x="74" y="61"/>
                    </a:cubicBezTo>
                    <a:cubicBezTo>
                      <a:pt x="74" y="61"/>
                      <a:pt x="73" y="61"/>
                      <a:pt x="73" y="61"/>
                    </a:cubicBezTo>
                    <a:moveTo>
                      <a:pt x="86" y="51"/>
                    </a:moveTo>
                    <a:cubicBezTo>
                      <a:pt x="82" y="58"/>
                      <a:pt x="82" y="58"/>
                      <a:pt x="82" y="58"/>
                    </a:cubicBezTo>
                    <a:cubicBezTo>
                      <a:pt x="83" y="58"/>
                      <a:pt x="83" y="59"/>
                      <a:pt x="84" y="59"/>
                    </a:cubicBezTo>
                    <a:cubicBezTo>
                      <a:pt x="85" y="57"/>
                      <a:pt x="87" y="54"/>
                      <a:pt x="88" y="52"/>
                    </a:cubicBezTo>
                    <a:cubicBezTo>
                      <a:pt x="88" y="52"/>
                      <a:pt x="87" y="51"/>
                      <a:pt x="86" y="51"/>
                    </a:cubicBezTo>
                    <a:moveTo>
                      <a:pt x="82" y="49"/>
                    </a:moveTo>
                    <a:cubicBezTo>
                      <a:pt x="81" y="51"/>
                      <a:pt x="79" y="53"/>
                      <a:pt x="78" y="56"/>
                    </a:cubicBezTo>
                    <a:cubicBezTo>
                      <a:pt x="78" y="56"/>
                      <a:pt x="78" y="56"/>
                      <a:pt x="78" y="56"/>
                    </a:cubicBezTo>
                    <a:cubicBezTo>
                      <a:pt x="80" y="54"/>
                      <a:pt x="81" y="51"/>
                      <a:pt x="83" y="49"/>
                    </a:cubicBezTo>
                    <a:cubicBezTo>
                      <a:pt x="83" y="49"/>
                      <a:pt x="82" y="49"/>
                      <a:pt x="82" y="49"/>
                    </a:cubicBezTo>
                    <a:moveTo>
                      <a:pt x="88" y="48"/>
                    </a:moveTo>
                    <a:cubicBezTo>
                      <a:pt x="87" y="49"/>
                      <a:pt x="87" y="49"/>
                      <a:pt x="87" y="49"/>
                    </a:cubicBezTo>
                    <a:cubicBezTo>
                      <a:pt x="89" y="50"/>
                      <a:pt x="89" y="50"/>
                      <a:pt x="89" y="50"/>
                    </a:cubicBezTo>
                    <a:cubicBezTo>
                      <a:pt x="90" y="50"/>
                      <a:pt x="90" y="49"/>
                      <a:pt x="90" y="49"/>
                    </a:cubicBezTo>
                    <a:cubicBezTo>
                      <a:pt x="89" y="49"/>
                      <a:pt x="89" y="48"/>
                      <a:pt x="88" y="48"/>
                    </a:cubicBezTo>
                    <a:moveTo>
                      <a:pt x="81" y="48"/>
                    </a:moveTo>
                    <a:cubicBezTo>
                      <a:pt x="80" y="50"/>
                      <a:pt x="78" y="53"/>
                      <a:pt x="77" y="55"/>
                    </a:cubicBezTo>
                    <a:cubicBezTo>
                      <a:pt x="77" y="55"/>
                      <a:pt x="77" y="55"/>
                      <a:pt x="77" y="55"/>
                    </a:cubicBezTo>
                    <a:cubicBezTo>
                      <a:pt x="79" y="53"/>
                      <a:pt x="80" y="51"/>
                      <a:pt x="82" y="48"/>
                    </a:cubicBezTo>
                    <a:cubicBezTo>
                      <a:pt x="82" y="48"/>
                      <a:pt x="81" y="48"/>
                      <a:pt x="81" y="48"/>
                    </a:cubicBezTo>
                    <a:moveTo>
                      <a:pt x="84" y="45"/>
                    </a:moveTo>
                    <a:cubicBezTo>
                      <a:pt x="84" y="46"/>
                      <a:pt x="84" y="46"/>
                      <a:pt x="83" y="47"/>
                    </a:cubicBezTo>
                    <a:cubicBezTo>
                      <a:pt x="84" y="47"/>
                      <a:pt x="84" y="47"/>
                      <a:pt x="84" y="47"/>
                    </a:cubicBezTo>
                    <a:cubicBezTo>
                      <a:pt x="84" y="47"/>
                      <a:pt x="84" y="46"/>
                      <a:pt x="85" y="46"/>
                    </a:cubicBezTo>
                    <a:cubicBezTo>
                      <a:pt x="84" y="46"/>
                      <a:pt x="84" y="46"/>
                      <a:pt x="84" y="45"/>
                    </a:cubicBezTo>
                    <a:moveTo>
                      <a:pt x="83" y="45"/>
                    </a:moveTo>
                    <a:cubicBezTo>
                      <a:pt x="83" y="45"/>
                      <a:pt x="82" y="46"/>
                      <a:pt x="82" y="46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3" y="46"/>
                      <a:pt x="83" y="46"/>
                      <a:pt x="84" y="45"/>
                    </a:cubicBezTo>
                    <a:cubicBezTo>
                      <a:pt x="83" y="45"/>
                      <a:pt x="83" y="45"/>
                      <a:pt x="83" y="45"/>
                    </a:cubicBezTo>
                    <a:moveTo>
                      <a:pt x="91" y="43"/>
                    </a:move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6"/>
                      <a:pt x="91" y="46"/>
                      <a:pt x="91" y="47"/>
                    </a:cubicBezTo>
                    <a:cubicBezTo>
                      <a:pt x="92" y="46"/>
                      <a:pt x="93" y="45"/>
                      <a:pt x="93" y="44"/>
                    </a:cubicBezTo>
                    <a:cubicBezTo>
                      <a:pt x="92" y="44"/>
                      <a:pt x="92" y="43"/>
                      <a:pt x="91" y="43"/>
                    </a:cubicBezTo>
                    <a:moveTo>
                      <a:pt x="87" y="41"/>
                    </a:moveTo>
                    <a:cubicBezTo>
                      <a:pt x="86" y="41"/>
                      <a:pt x="86" y="42"/>
                      <a:pt x="85" y="43"/>
                    </a:cubicBezTo>
                    <a:cubicBezTo>
                      <a:pt x="86" y="43"/>
                      <a:pt x="86" y="43"/>
                      <a:pt x="86" y="44"/>
                    </a:cubicBezTo>
                    <a:cubicBezTo>
                      <a:pt x="86" y="43"/>
                      <a:pt x="87" y="42"/>
                      <a:pt x="88" y="41"/>
                    </a:cubicBezTo>
                    <a:cubicBezTo>
                      <a:pt x="87" y="41"/>
                      <a:pt x="87" y="41"/>
                      <a:pt x="87" y="41"/>
                    </a:cubicBezTo>
                    <a:moveTo>
                      <a:pt x="93" y="40"/>
                    </a:moveTo>
                    <a:cubicBezTo>
                      <a:pt x="92" y="41"/>
                      <a:pt x="92" y="41"/>
                      <a:pt x="92" y="41"/>
                    </a:cubicBezTo>
                    <a:cubicBezTo>
                      <a:pt x="93" y="41"/>
                      <a:pt x="94" y="42"/>
                      <a:pt x="94" y="42"/>
                    </a:cubicBezTo>
                    <a:cubicBezTo>
                      <a:pt x="94" y="42"/>
                      <a:pt x="95" y="42"/>
                      <a:pt x="95" y="41"/>
                    </a:cubicBezTo>
                    <a:cubicBezTo>
                      <a:pt x="94" y="41"/>
                      <a:pt x="93" y="41"/>
                      <a:pt x="93" y="40"/>
                    </a:cubicBezTo>
                    <a:moveTo>
                      <a:pt x="86" y="40"/>
                    </a:moveTo>
                    <a:cubicBezTo>
                      <a:pt x="85" y="41"/>
                      <a:pt x="85" y="42"/>
                      <a:pt x="84" y="43"/>
                    </a:cubicBezTo>
                    <a:cubicBezTo>
                      <a:pt x="84" y="43"/>
                      <a:pt x="85" y="43"/>
                      <a:pt x="85" y="43"/>
                    </a:cubicBezTo>
                    <a:cubicBezTo>
                      <a:pt x="86" y="42"/>
                      <a:pt x="86" y="41"/>
                      <a:pt x="87" y="40"/>
                    </a:cubicBezTo>
                    <a:cubicBezTo>
                      <a:pt x="87" y="40"/>
                      <a:pt x="87" y="40"/>
                      <a:pt x="87" y="40"/>
                    </a:cubicBezTo>
                    <a:cubicBezTo>
                      <a:pt x="86" y="40"/>
                      <a:pt x="86" y="40"/>
                      <a:pt x="86" y="40"/>
                    </a:cubicBezTo>
                    <a:moveTo>
                      <a:pt x="89" y="38"/>
                    </a:moveTo>
                    <a:cubicBezTo>
                      <a:pt x="88" y="38"/>
                      <a:pt x="88" y="38"/>
                      <a:pt x="88" y="39"/>
                    </a:cubicBezTo>
                    <a:cubicBezTo>
                      <a:pt x="88" y="39"/>
                      <a:pt x="89" y="39"/>
                      <a:pt x="89" y="39"/>
                    </a:cubicBezTo>
                    <a:cubicBezTo>
                      <a:pt x="89" y="39"/>
                      <a:pt x="89" y="38"/>
                      <a:pt x="89" y="38"/>
                    </a:cubicBezTo>
                    <a:cubicBezTo>
                      <a:pt x="89" y="38"/>
                      <a:pt x="89" y="38"/>
                      <a:pt x="89" y="38"/>
                    </a:cubicBezTo>
                    <a:moveTo>
                      <a:pt x="87" y="37"/>
                    </a:moveTo>
                    <a:cubicBezTo>
                      <a:pt x="87" y="37"/>
                      <a:pt x="87" y="38"/>
                      <a:pt x="87" y="38"/>
                    </a:cubicBezTo>
                    <a:cubicBezTo>
                      <a:pt x="87" y="38"/>
                      <a:pt x="88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8"/>
                      <a:pt x="88" y="37"/>
                      <a:pt x="87" y="37"/>
                    </a:cubicBezTo>
                    <a:moveTo>
                      <a:pt x="96" y="36"/>
                    </a:move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7"/>
                      <a:pt x="96" y="37"/>
                      <a:pt x="97" y="38"/>
                    </a:cubicBezTo>
                    <a:cubicBezTo>
                      <a:pt x="97" y="37"/>
                      <a:pt x="97" y="37"/>
                      <a:pt x="98" y="37"/>
                    </a:cubicBezTo>
                    <a:cubicBezTo>
                      <a:pt x="97" y="37"/>
                      <a:pt x="96" y="36"/>
                      <a:pt x="96" y="36"/>
                    </a:cubicBezTo>
                    <a:moveTo>
                      <a:pt x="96" y="35"/>
                    </a:move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7" y="36"/>
                      <a:pt x="98" y="37"/>
                    </a:cubicBezTo>
                    <a:cubicBezTo>
                      <a:pt x="98" y="37"/>
                      <a:pt x="98" y="37"/>
                      <a:pt x="98" y="36"/>
                    </a:cubicBezTo>
                    <a:cubicBezTo>
                      <a:pt x="97" y="36"/>
                      <a:pt x="97" y="36"/>
                      <a:pt x="96" y="35"/>
                    </a:cubicBezTo>
                    <a:moveTo>
                      <a:pt x="91" y="33"/>
                    </a:moveTo>
                    <a:cubicBezTo>
                      <a:pt x="91" y="34"/>
                      <a:pt x="91" y="34"/>
                      <a:pt x="91" y="34"/>
                    </a:cubicBezTo>
                    <a:cubicBezTo>
                      <a:pt x="91" y="34"/>
                      <a:pt x="91" y="34"/>
                      <a:pt x="91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3"/>
                      <a:pt x="91" y="33"/>
                    </a:cubicBezTo>
                    <a:moveTo>
                      <a:pt x="92" y="33"/>
                    </a:move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moveTo>
                      <a:pt x="90" y="33"/>
                    </a:moveTo>
                    <a:cubicBezTo>
                      <a:pt x="90" y="33"/>
                      <a:pt x="90" y="33"/>
                      <a:pt x="90" y="33"/>
                    </a:cubicBezTo>
                    <a:cubicBezTo>
                      <a:pt x="90" y="34"/>
                      <a:pt x="90" y="34"/>
                      <a:pt x="91" y="34"/>
                    </a:cubicBezTo>
                    <a:cubicBezTo>
                      <a:pt x="91" y="34"/>
                      <a:pt x="91" y="33"/>
                      <a:pt x="91" y="33"/>
                    </a:cubicBezTo>
                    <a:cubicBezTo>
                      <a:pt x="91" y="33"/>
                      <a:pt x="91" y="33"/>
                      <a:pt x="90" y="33"/>
                    </a:cubicBezTo>
                    <a:moveTo>
                      <a:pt x="98" y="32"/>
                    </a:moveTo>
                    <a:cubicBezTo>
                      <a:pt x="97" y="34"/>
                      <a:pt x="97" y="34"/>
                      <a:pt x="97" y="34"/>
                    </a:cubicBezTo>
                    <a:cubicBezTo>
                      <a:pt x="98" y="34"/>
                      <a:pt x="98" y="34"/>
                      <a:pt x="99" y="35"/>
                    </a:cubicBezTo>
                    <a:cubicBezTo>
                      <a:pt x="99" y="34"/>
                      <a:pt x="99" y="34"/>
                      <a:pt x="100" y="33"/>
                    </a:cubicBezTo>
                    <a:cubicBezTo>
                      <a:pt x="99" y="33"/>
                      <a:pt x="99" y="33"/>
                      <a:pt x="98" y="32"/>
                    </a:cubicBezTo>
                    <a:moveTo>
                      <a:pt x="91" y="32"/>
                    </a:moveTo>
                    <a:cubicBezTo>
                      <a:pt x="90" y="32"/>
                      <a:pt x="90" y="32"/>
                      <a:pt x="90" y="32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32"/>
                      <a:pt x="91" y="32"/>
                      <a:pt x="91" y="32"/>
                    </a:cubicBezTo>
                    <a:moveTo>
                      <a:pt x="99" y="30"/>
                    </a:move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2"/>
                      <a:pt x="99" y="33"/>
                      <a:pt x="100" y="33"/>
                    </a:cubicBezTo>
                    <a:cubicBezTo>
                      <a:pt x="100" y="32"/>
                      <a:pt x="101" y="32"/>
                      <a:pt x="101" y="31"/>
                    </a:cubicBezTo>
                    <a:cubicBezTo>
                      <a:pt x="101" y="31"/>
                      <a:pt x="100" y="30"/>
                      <a:pt x="99" y="30"/>
                    </a:cubicBezTo>
                    <a:moveTo>
                      <a:pt x="94" y="30"/>
                    </a:moveTo>
                    <a:cubicBezTo>
                      <a:pt x="93" y="30"/>
                      <a:pt x="93" y="31"/>
                      <a:pt x="93" y="31"/>
                    </a:cubicBezTo>
                    <a:cubicBezTo>
                      <a:pt x="93" y="31"/>
                      <a:pt x="93" y="31"/>
                      <a:pt x="93" y="31"/>
                    </a:cubicBezTo>
                    <a:cubicBezTo>
                      <a:pt x="94" y="31"/>
                      <a:pt x="94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moveTo>
                      <a:pt x="92" y="29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1"/>
                      <a:pt x="92" y="31"/>
                      <a:pt x="92" y="31"/>
                    </a:cubicBezTo>
                    <a:cubicBezTo>
                      <a:pt x="93" y="31"/>
                      <a:pt x="93" y="30"/>
                      <a:pt x="93" y="30"/>
                    </a:cubicBezTo>
                    <a:cubicBezTo>
                      <a:pt x="93" y="29"/>
                      <a:pt x="93" y="29"/>
                      <a:pt x="92" y="29"/>
                    </a:cubicBezTo>
                    <a:moveTo>
                      <a:pt x="95" y="27"/>
                    </a:moveTo>
                    <a:cubicBezTo>
                      <a:pt x="95" y="28"/>
                      <a:pt x="94" y="29"/>
                      <a:pt x="94" y="29"/>
                    </a:cubicBezTo>
                    <a:cubicBezTo>
                      <a:pt x="94" y="29"/>
                      <a:pt x="94" y="29"/>
                      <a:pt x="94" y="30"/>
                    </a:cubicBezTo>
                    <a:cubicBezTo>
                      <a:pt x="95" y="29"/>
                      <a:pt x="95" y="28"/>
                      <a:pt x="96" y="27"/>
                    </a:cubicBezTo>
                    <a:cubicBezTo>
                      <a:pt x="95" y="27"/>
                      <a:pt x="95" y="27"/>
                      <a:pt x="95" y="27"/>
                    </a:cubicBezTo>
                    <a:moveTo>
                      <a:pt x="94" y="26"/>
                    </a:moveTo>
                    <a:cubicBezTo>
                      <a:pt x="94" y="27"/>
                      <a:pt x="93" y="28"/>
                      <a:pt x="93" y="29"/>
                    </a:cubicBezTo>
                    <a:cubicBezTo>
                      <a:pt x="93" y="29"/>
                      <a:pt x="93" y="29"/>
                      <a:pt x="94" y="29"/>
                    </a:cubicBezTo>
                    <a:cubicBezTo>
                      <a:pt x="94" y="28"/>
                      <a:pt x="94" y="28"/>
                      <a:pt x="95" y="27"/>
                    </a:cubicBezTo>
                    <a:cubicBezTo>
                      <a:pt x="95" y="27"/>
                      <a:pt x="94" y="27"/>
                      <a:pt x="94" y="26"/>
                    </a:cubicBezTo>
                    <a:moveTo>
                      <a:pt x="108" y="16"/>
                    </a:moveTo>
                    <a:cubicBezTo>
                      <a:pt x="106" y="19"/>
                      <a:pt x="106" y="19"/>
                      <a:pt x="106" y="19"/>
                    </a:cubicBezTo>
                    <a:cubicBezTo>
                      <a:pt x="107" y="19"/>
                      <a:pt x="107" y="20"/>
                      <a:pt x="108" y="20"/>
                    </a:cubicBezTo>
                    <a:cubicBezTo>
                      <a:pt x="109" y="19"/>
                      <a:pt x="109" y="18"/>
                      <a:pt x="110" y="17"/>
                    </a:cubicBezTo>
                    <a:cubicBezTo>
                      <a:pt x="109" y="17"/>
                      <a:pt x="108" y="17"/>
                      <a:pt x="108" y="16"/>
                    </a:cubicBezTo>
                    <a:moveTo>
                      <a:pt x="103" y="13"/>
                    </a:moveTo>
                    <a:cubicBezTo>
                      <a:pt x="103" y="14"/>
                      <a:pt x="102" y="15"/>
                      <a:pt x="102" y="16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3" y="16"/>
                      <a:pt x="103" y="15"/>
                      <a:pt x="104" y="14"/>
                    </a:cubicBezTo>
                    <a:cubicBezTo>
                      <a:pt x="104" y="14"/>
                      <a:pt x="104" y="14"/>
                      <a:pt x="103" y="13"/>
                    </a:cubicBezTo>
                    <a:moveTo>
                      <a:pt x="102" y="13"/>
                    </a:moveTo>
                    <a:cubicBezTo>
                      <a:pt x="102" y="14"/>
                      <a:pt x="101" y="15"/>
                      <a:pt x="101" y="16"/>
                    </a:cubicBezTo>
                    <a:cubicBezTo>
                      <a:pt x="101" y="16"/>
                      <a:pt x="101" y="16"/>
                      <a:pt x="101" y="16"/>
                    </a:cubicBezTo>
                    <a:cubicBezTo>
                      <a:pt x="102" y="15"/>
                      <a:pt x="103" y="14"/>
                      <a:pt x="103" y="13"/>
                    </a:cubicBezTo>
                    <a:cubicBezTo>
                      <a:pt x="103" y="13"/>
                      <a:pt x="103" y="13"/>
                      <a:pt x="102" y="13"/>
                    </a:cubicBezTo>
                    <a:moveTo>
                      <a:pt x="115" y="5"/>
                    </a:moveTo>
                    <a:cubicBezTo>
                      <a:pt x="114" y="7"/>
                      <a:pt x="114" y="7"/>
                      <a:pt x="114" y="7"/>
                    </a:cubicBezTo>
                    <a:cubicBezTo>
                      <a:pt x="114" y="7"/>
                      <a:pt x="115" y="8"/>
                      <a:pt x="115" y="8"/>
                    </a:cubicBezTo>
                    <a:cubicBezTo>
                      <a:pt x="116" y="7"/>
                      <a:pt x="116" y="7"/>
                      <a:pt x="116" y="6"/>
                    </a:cubicBezTo>
                    <a:cubicBezTo>
                      <a:pt x="116" y="6"/>
                      <a:pt x="115" y="6"/>
                      <a:pt x="115" y="5"/>
                    </a:cubicBezTo>
                    <a:moveTo>
                      <a:pt x="116" y="4"/>
                    </a:moveTo>
                    <a:cubicBezTo>
                      <a:pt x="115" y="4"/>
                      <a:pt x="115" y="4"/>
                      <a:pt x="115" y="4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4"/>
                      <a:pt x="116" y="4"/>
                      <a:pt x="116" y="4"/>
                    </a:cubicBezTo>
                    <a:moveTo>
                      <a:pt x="110" y="3"/>
                    </a:moveTo>
                    <a:cubicBezTo>
                      <a:pt x="110" y="3"/>
                      <a:pt x="109" y="4"/>
                      <a:pt x="109" y="4"/>
                    </a:cubicBezTo>
                    <a:cubicBezTo>
                      <a:pt x="109" y="5"/>
                      <a:pt x="109" y="5"/>
                      <a:pt x="109" y="5"/>
                    </a:cubicBezTo>
                    <a:cubicBezTo>
                      <a:pt x="110" y="4"/>
                      <a:pt x="110" y="3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moveTo>
                      <a:pt x="109" y="2"/>
                    </a:moveTo>
                    <a:cubicBezTo>
                      <a:pt x="109" y="3"/>
                      <a:pt x="108" y="3"/>
                      <a:pt x="108" y="4"/>
                    </a:cubicBezTo>
                    <a:cubicBezTo>
                      <a:pt x="108" y="4"/>
                      <a:pt x="108" y="4"/>
                      <a:pt x="109" y="4"/>
                    </a:cubicBezTo>
                    <a:cubicBezTo>
                      <a:pt x="109" y="4"/>
                      <a:pt x="109" y="3"/>
                      <a:pt x="110" y="2"/>
                    </a:cubicBezTo>
                    <a:cubicBezTo>
                      <a:pt x="109" y="2"/>
                      <a:pt x="109" y="2"/>
                      <a:pt x="109" y="2"/>
                    </a:cubicBezTo>
                    <a:moveTo>
                      <a:pt x="111" y="1"/>
                    </a:moveTo>
                    <a:cubicBezTo>
                      <a:pt x="111" y="1"/>
                      <a:pt x="111" y="1"/>
                      <a:pt x="111" y="1"/>
                    </a:cubicBezTo>
                    <a:cubicBezTo>
                      <a:pt x="111" y="2"/>
                      <a:pt x="111" y="2"/>
                      <a:pt x="111" y="2"/>
                    </a:cubicBezTo>
                    <a:cubicBezTo>
                      <a:pt x="111" y="1"/>
                      <a:pt x="111" y="1"/>
                      <a:pt x="111" y="1"/>
                    </a:cubicBezTo>
                    <a:cubicBezTo>
                      <a:pt x="111" y="1"/>
                      <a:pt x="111" y="1"/>
                      <a:pt x="111" y="1"/>
                    </a:cubicBezTo>
                    <a:moveTo>
                      <a:pt x="110" y="0"/>
                    </a:moveTo>
                    <a:cubicBezTo>
                      <a:pt x="110" y="0"/>
                      <a:pt x="110" y="1"/>
                      <a:pt x="110" y="1"/>
                    </a:cubicBezTo>
                    <a:cubicBezTo>
                      <a:pt x="110" y="1"/>
                      <a:pt x="110" y="1"/>
                      <a:pt x="110" y="1"/>
                    </a:cubicBezTo>
                    <a:cubicBezTo>
                      <a:pt x="110" y="1"/>
                      <a:pt x="111" y="1"/>
                      <a:pt x="111" y="1"/>
                    </a:cubicBezTo>
                    <a:cubicBezTo>
                      <a:pt x="110" y="0"/>
                      <a:pt x="110" y="0"/>
                      <a:pt x="1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0" name="Freeform 9574"/>
              <p:cNvSpPr>
                <a:spLocks noEditPoints="1"/>
              </p:cNvSpPr>
              <p:nvPr/>
            </p:nvSpPr>
            <p:spPr bwMode="auto">
              <a:xfrm>
                <a:off x="-748" y="3252"/>
                <a:ext cx="359" cy="578"/>
              </a:xfrm>
              <a:custGeom>
                <a:avLst/>
                <a:gdLst>
                  <a:gd name="T0" fmla="*/ 3 w 152"/>
                  <a:gd name="T1" fmla="*/ 244 h 245"/>
                  <a:gd name="T2" fmla="*/ 2 w 152"/>
                  <a:gd name="T3" fmla="*/ 236 h 245"/>
                  <a:gd name="T4" fmla="*/ 7 w 152"/>
                  <a:gd name="T5" fmla="*/ 232 h 245"/>
                  <a:gd name="T6" fmla="*/ 10 w 152"/>
                  <a:gd name="T7" fmla="*/ 226 h 245"/>
                  <a:gd name="T8" fmla="*/ 11 w 152"/>
                  <a:gd name="T9" fmla="*/ 225 h 245"/>
                  <a:gd name="T10" fmla="*/ 12 w 152"/>
                  <a:gd name="T11" fmla="*/ 218 h 245"/>
                  <a:gd name="T12" fmla="*/ 21 w 152"/>
                  <a:gd name="T13" fmla="*/ 215 h 245"/>
                  <a:gd name="T14" fmla="*/ 17 w 152"/>
                  <a:gd name="T15" fmla="*/ 213 h 245"/>
                  <a:gd name="T16" fmla="*/ 24 w 152"/>
                  <a:gd name="T17" fmla="*/ 211 h 245"/>
                  <a:gd name="T18" fmla="*/ 25 w 152"/>
                  <a:gd name="T19" fmla="*/ 209 h 245"/>
                  <a:gd name="T20" fmla="*/ 20 w 152"/>
                  <a:gd name="T21" fmla="*/ 207 h 245"/>
                  <a:gd name="T22" fmla="*/ 19 w 152"/>
                  <a:gd name="T23" fmla="*/ 203 h 245"/>
                  <a:gd name="T24" fmla="*/ 35 w 152"/>
                  <a:gd name="T25" fmla="*/ 199 h 245"/>
                  <a:gd name="T26" fmla="*/ 30 w 152"/>
                  <a:gd name="T27" fmla="*/ 185 h 245"/>
                  <a:gd name="T28" fmla="*/ 40 w 152"/>
                  <a:gd name="T29" fmla="*/ 173 h 245"/>
                  <a:gd name="T30" fmla="*/ 55 w 152"/>
                  <a:gd name="T31" fmla="*/ 162 h 245"/>
                  <a:gd name="T32" fmla="*/ 58 w 152"/>
                  <a:gd name="T33" fmla="*/ 162 h 245"/>
                  <a:gd name="T34" fmla="*/ 58 w 152"/>
                  <a:gd name="T35" fmla="*/ 157 h 245"/>
                  <a:gd name="T36" fmla="*/ 49 w 152"/>
                  <a:gd name="T37" fmla="*/ 157 h 245"/>
                  <a:gd name="T38" fmla="*/ 47 w 152"/>
                  <a:gd name="T39" fmla="*/ 155 h 245"/>
                  <a:gd name="T40" fmla="*/ 49 w 152"/>
                  <a:gd name="T41" fmla="*/ 152 h 245"/>
                  <a:gd name="T42" fmla="*/ 53 w 152"/>
                  <a:gd name="T43" fmla="*/ 150 h 245"/>
                  <a:gd name="T44" fmla="*/ 55 w 152"/>
                  <a:gd name="T45" fmla="*/ 146 h 245"/>
                  <a:gd name="T46" fmla="*/ 56 w 152"/>
                  <a:gd name="T47" fmla="*/ 145 h 245"/>
                  <a:gd name="T48" fmla="*/ 70 w 152"/>
                  <a:gd name="T49" fmla="*/ 138 h 245"/>
                  <a:gd name="T50" fmla="*/ 61 w 152"/>
                  <a:gd name="T51" fmla="*/ 132 h 245"/>
                  <a:gd name="T52" fmla="*/ 66 w 152"/>
                  <a:gd name="T53" fmla="*/ 128 h 245"/>
                  <a:gd name="T54" fmla="*/ 67 w 152"/>
                  <a:gd name="T55" fmla="*/ 121 h 245"/>
                  <a:gd name="T56" fmla="*/ 87 w 152"/>
                  <a:gd name="T57" fmla="*/ 112 h 245"/>
                  <a:gd name="T58" fmla="*/ 84 w 152"/>
                  <a:gd name="T59" fmla="*/ 94 h 245"/>
                  <a:gd name="T60" fmla="*/ 106 w 152"/>
                  <a:gd name="T61" fmla="*/ 82 h 245"/>
                  <a:gd name="T62" fmla="*/ 95 w 152"/>
                  <a:gd name="T63" fmla="*/ 78 h 245"/>
                  <a:gd name="T64" fmla="*/ 100 w 152"/>
                  <a:gd name="T65" fmla="*/ 72 h 245"/>
                  <a:gd name="T66" fmla="*/ 101 w 152"/>
                  <a:gd name="T67" fmla="*/ 65 h 245"/>
                  <a:gd name="T68" fmla="*/ 103 w 152"/>
                  <a:gd name="T69" fmla="*/ 64 h 245"/>
                  <a:gd name="T70" fmla="*/ 103 w 152"/>
                  <a:gd name="T71" fmla="*/ 62 h 245"/>
                  <a:gd name="T72" fmla="*/ 117 w 152"/>
                  <a:gd name="T73" fmla="*/ 64 h 245"/>
                  <a:gd name="T74" fmla="*/ 122 w 152"/>
                  <a:gd name="T75" fmla="*/ 55 h 245"/>
                  <a:gd name="T76" fmla="*/ 125 w 152"/>
                  <a:gd name="T77" fmla="*/ 53 h 245"/>
                  <a:gd name="T78" fmla="*/ 112 w 152"/>
                  <a:gd name="T79" fmla="*/ 49 h 245"/>
                  <a:gd name="T80" fmla="*/ 129 w 152"/>
                  <a:gd name="T81" fmla="*/ 47 h 245"/>
                  <a:gd name="T82" fmla="*/ 114 w 152"/>
                  <a:gd name="T83" fmla="*/ 45 h 245"/>
                  <a:gd name="T84" fmla="*/ 114 w 152"/>
                  <a:gd name="T85" fmla="*/ 44 h 245"/>
                  <a:gd name="T86" fmla="*/ 132 w 152"/>
                  <a:gd name="T87" fmla="*/ 41 h 245"/>
                  <a:gd name="T88" fmla="*/ 117 w 152"/>
                  <a:gd name="T89" fmla="*/ 40 h 245"/>
                  <a:gd name="T90" fmla="*/ 133 w 152"/>
                  <a:gd name="T91" fmla="*/ 39 h 245"/>
                  <a:gd name="T92" fmla="*/ 117 w 152"/>
                  <a:gd name="T93" fmla="*/ 39 h 245"/>
                  <a:gd name="T94" fmla="*/ 121 w 152"/>
                  <a:gd name="T95" fmla="*/ 34 h 245"/>
                  <a:gd name="T96" fmla="*/ 122 w 152"/>
                  <a:gd name="T97" fmla="*/ 34 h 245"/>
                  <a:gd name="T98" fmla="*/ 122 w 152"/>
                  <a:gd name="T99" fmla="*/ 30 h 245"/>
                  <a:gd name="T100" fmla="*/ 140 w 152"/>
                  <a:gd name="T101" fmla="*/ 29 h 245"/>
                  <a:gd name="T102" fmla="*/ 124 w 152"/>
                  <a:gd name="T103" fmla="*/ 27 h 245"/>
                  <a:gd name="T104" fmla="*/ 144 w 152"/>
                  <a:gd name="T105" fmla="*/ 21 h 245"/>
                  <a:gd name="T106" fmla="*/ 145 w 152"/>
                  <a:gd name="T107" fmla="*/ 20 h 245"/>
                  <a:gd name="T108" fmla="*/ 124 w 152"/>
                  <a:gd name="T109" fmla="*/ 27 h 245"/>
                  <a:gd name="T110" fmla="*/ 131 w 152"/>
                  <a:gd name="T111" fmla="*/ 14 h 245"/>
                  <a:gd name="T112" fmla="*/ 146 w 152"/>
                  <a:gd name="T113" fmla="*/ 18 h 245"/>
                  <a:gd name="T114" fmla="*/ 133 w 152"/>
                  <a:gd name="T115" fmla="*/ 11 h 245"/>
                  <a:gd name="T116" fmla="*/ 152 w 152"/>
                  <a:gd name="T117" fmla="*/ 9 h 245"/>
                  <a:gd name="T118" fmla="*/ 138 w 152"/>
                  <a:gd name="T119" fmla="*/ 5 h 245"/>
                  <a:gd name="T120" fmla="*/ 140 w 152"/>
                  <a:gd name="T121" fmla="*/ 4 h 245"/>
                  <a:gd name="T122" fmla="*/ 138 w 152"/>
                  <a:gd name="T123" fmla="*/ 3 h 245"/>
                  <a:gd name="T124" fmla="*/ 140 w 152"/>
                  <a:gd name="T1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2" h="245">
                    <a:moveTo>
                      <a:pt x="2" y="244"/>
                    </a:moveTo>
                    <a:cubicBezTo>
                      <a:pt x="2" y="244"/>
                      <a:pt x="2" y="245"/>
                      <a:pt x="2" y="245"/>
                    </a:cubicBezTo>
                    <a:cubicBezTo>
                      <a:pt x="2" y="245"/>
                      <a:pt x="2" y="245"/>
                      <a:pt x="2" y="245"/>
                    </a:cubicBezTo>
                    <a:cubicBezTo>
                      <a:pt x="3" y="245"/>
                      <a:pt x="3" y="245"/>
                      <a:pt x="3" y="245"/>
                    </a:cubicBezTo>
                    <a:cubicBezTo>
                      <a:pt x="3" y="245"/>
                      <a:pt x="3" y="245"/>
                      <a:pt x="3" y="245"/>
                    </a:cubicBezTo>
                    <a:cubicBezTo>
                      <a:pt x="2" y="244"/>
                      <a:pt x="2" y="244"/>
                      <a:pt x="2" y="244"/>
                    </a:cubicBezTo>
                    <a:moveTo>
                      <a:pt x="2" y="236"/>
                    </a:moveTo>
                    <a:cubicBezTo>
                      <a:pt x="2" y="237"/>
                      <a:pt x="2" y="237"/>
                      <a:pt x="2" y="237"/>
                    </a:cubicBezTo>
                    <a:cubicBezTo>
                      <a:pt x="1" y="239"/>
                      <a:pt x="1" y="240"/>
                      <a:pt x="1" y="241"/>
                    </a:cubicBezTo>
                    <a:cubicBezTo>
                      <a:pt x="0" y="242"/>
                      <a:pt x="1" y="245"/>
                      <a:pt x="2" y="245"/>
                    </a:cubicBezTo>
                    <a:cubicBezTo>
                      <a:pt x="2" y="244"/>
                      <a:pt x="2" y="244"/>
                      <a:pt x="2" y="243"/>
                    </a:cubicBezTo>
                    <a:cubicBezTo>
                      <a:pt x="2" y="243"/>
                      <a:pt x="2" y="243"/>
                      <a:pt x="2" y="243"/>
                    </a:cubicBezTo>
                    <a:cubicBezTo>
                      <a:pt x="3" y="244"/>
                      <a:pt x="3" y="244"/>
                      <a:pt x="3" y="244"/>
                    </a:cubicBezTo>
                    <a:cubicBezTo>
                      <a:pt x="4" y="245"/>
                      <a:pt x="4" y="245"/>
                      <a:pt x="4" y="245"/>
                    </a:cubicBezTo>
                    <a:cubicBezTo>
                      <a:pt x="6" y="244"/>
                      <a:pt x="6" y="243"/>
                      <a:pt x="6" y="243"/>
                    </a:cubicBezTo>
                    <a:cubicBezTo>
                      <a:pt x="8" y="239"/>
                      <a:pt x="8" y="239"/>
                      <a:pt x="8" y="239"/>
                    </a:cubicBezTo>
                    <a:cubicBezTo>
                      <a:pt x="8" y="239"/>
                      <a:pt x="7" y="238"/>
                      <a:pt x="6" y="238"/>
                    </a:cubicBezTo>
                    <a:cubicBezTo>
                      <a:pt x="6" y="238"/>
                      <a:pt x="5" y="239"/>
                      <a:pt x="5" y="239"/>
                    </a:cubicBezTo>
                    <a:cubicBezTo>
                      <a:pt x="5" y="240"/>
                      <a:pt x="4" y="240"/>
                      <a:pt x="4" y="241"/>
                    </a:cubicBezTo>
                    <a:cubicBezTo>
                      <a:pt x="4" y="241"/>
                      <a:pt x="4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1"/>
                      <a:pt x="3" y="241"/>
                      <a:pt x="4" y="240"/>
                    </a:cubicBezTo>
                    <a:cubicBezTo>
                      <a:pt x="4" y="239"/>
                      <a:pt x="5" y="238"/>
                      <a:pt x="5" y="238"/>
                    </a:cubicBezTo>
                    <a:cubicBezTo>
                      <a:pt x="2" y="236"/>
                      <a:pt x="2" y="236"/>
                      <a:pt x="2" y="236"/>
                    </a:cubicBezTo>
                    <a:moveTo>
                      <a:pt x="11" y="231"/>
                    </a:moveTo>
                    <a:cubicBezTo>
                      <a:pt x="9" y="233"/>
                      <a:pt x="8" y="235"/>
                      <a:pt x="6" y="237"/>
                    </a:cubicBezTo>
                    <a:cubicBezTo>
                      <a:pt x="9" y="239"/>
                      <a:pt x="9" y="239"/>
                      <a:pt x="9" y="239"/>
                    </a:cubicBezTo>
                    <a:cubicBezTo>
                      <a:pt x="10" y="237"/>
                      <a:pt x="10" y="237"/>
                      <a:pt x="10" y="237"/>
                    </a:cubicBezTo>
                    <a:cubicBezTo>
                      <a:pt x="11" y="235"/>
                      <a:pt x="12" y="234"/>
                      <a:pt x="13" y="232"/>
                    </a:cubicBezTo>
                    <a:cubicBezTo>
                      <a:pt x="11" y="231"/>
                      <a:pt x="11" y="231"/>
                      <a:pt x="11" y="231"/>
                    </a:cubicBezTo>
                    <a:moveTo>
                      <a:pt x="6" y="228"/>
                    </a:moveTo>
                    <a:cubicBezTo>
                      <a:pt x="5" y="231"/>
                      <a:pt x="4" y="233"/>
                      <a:pt x="3" y="235"/>
                    </a:cubicBezTo>
                    <a:cubicBezTo>
                      <a:pt x="5" y="237"/>
                      <a:pt x="5" y="237"/>
                      <a:pt x="5" y="237"/>
                    </a:cubicBezTo>
                    <a:cubicBezTo>
                      <a:pt x="6" y="236"/>
                      <a:pt x="6" y="236"/>
                      <a:pt x="6" y="236"/>
                    </a:cubicBezTo>
                    <a:cubicBezTo>
                      <a:pt x="7" y="234"/>
                      <a:pt x="8" y="232"/>
                      <a:pt x="9" y="230"/>
                    </a:cubicBezTo>
                    <a:cubicBezTo>
                      <a:pt x="8" y="230"/>
                      <a:pt x="8" y="230"/>
                      <a:pt x="8" y="230"/>
                    </a:cubicBezTo>
                    <a:cubicBezTo>
                      <a:pt x="8" y="231"/>
                      <a:pt x="7" y="232"/>
                      <a:pt x="7" y="232"/>
                    </a:cubicBezTo>
                    <a:cubicBezTo>
                      <a:pt x="7" y="232"/>
                      <a:pt x="8" y="231"/>
                      <a:pt x="8" y="230"/>
                    </a:cubicBezTo>
                    <a:cubicBezTo>
                      <a:pt x="7" y="229"/>
                      <a:pt x="7" y="229"/>
                      <a:pt x="7" y="229"/>
                    </a:cubicBezTo>
                    <a:cubicBezTo>
                      <a:pt x="6" y="228"/>
                      <a:pt x="6" y="228"/>
                      <a:pt x="6" y="228"/>
                    </a:cubicBezTo>
                    <a:moveTo>
                      <a:pt x="13" y="228"/>
                    </a:moveTo>
                    <a:cubicBezTo>
                      <a:pt x="12" y="229"/>
                      <a:pt x="12" y="230"/>
                      <a:pt x="11" y="230"/>
                    </a:cubicBezTo>
                    <a:cubicBezTo>
                      <a:pt x="13" y="232"/>
                      <a:pt x="13" y="232"/>
                      <a:pt x="13" y="232"/>
                    </a:cubicBezTo>
                    <a:cubicBezTo>
                      <a:pt x="14" y="231"/>
                      <a:pt x="15" y="230"/>
                      <a:pt x="15" y="229"/>
                    </a:cubicBezTo>
                    <a:cubicBezTo>
                      <a:pt x="14" y="229"/>
                      <a:pt x="13" y="228"/>
                      <a:pt x="13" y="228"/>
                    </a:cubicBezTo>
                    <a:moveTo>
                      <a:pt x="10" y="226"/>
                    </a:moveTo>
                    <a:cubicBezTo>
                      <a:pt x="9" y="227"/>
                      <a:pt x="9" y="228"/>
                      <a:pt x="9" y="229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9" y="228"/>
                      <a:pt x="10" y="227"/>
                      <a:pt x="10" y="227"/>
                    </a:cubicBezTo>
                    <a:cubicBezTo>
                      <a:pt x="10" y="226"/>
                      <a:pt x="10" y="226"/>
                      <a:pt x="10" y="226"/>
                    </a:cubicBezTo>
                    <a:moveTo>
                      <a:pt x="7" y="225"/>
                    </a:moveTo>
                    <a:cubicBezTo>
                      <a:pt x="7" y="226"/>
                      <a:pt x="7" y="227"/>
                      <a:pt x="6" y="228"/>
                    </a:cubicBezTo>
                    <a:cubicBezTo>
                      <a:pt x="7" y="228"/>
                      <a:pt x="7" y="228"/>
                      <a:pt x="7" y="228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9" y="228"/>
                      <a:pt x="9" y="227"/>
                      <a:pt x="10" y="226"/>
                    </a:cubicBezTo>
                    <a:cubicBezTo>
                      <a:pt x="7" y="225"/>
                      <a:pt x="7" y="225"/>
                      <a:pt x="7" y="225"/>
                    </a:cubicBezTo>
                    <a:moveTo>
                      <a:pt x="17" y="221"/>
                    </a:moveTo>
                    <a:cubicBezTo>
                      <a:pt x="16" y="223"/>
                      <a:pt x="15" y="225"/>
                      <a:pt x="14" y="227"/>
                    </a:cubicBezTo>
                    <a:cubicBezTo>
                      <a:pt x="16" y="228"/>
                      <a:pt x="16" y="228"/>
                      <a:pt x="16" y="228"/>
                    </a:cubicBezTo>
                    <a:cubicBezTo>
                      <a:pt x="17" y="226"/>
                      <a:pt x="18" y="224"/>
                      <a:pt x="19" y="223"/>
                    </a:cubicBezTo>
                    <a:cubicBezTo>
                      <a:pt x="17" y="221"/>
                      <a:pt x="17" y="221"/>
                      <a:pt x="17" y="221"/>
                    </a:cubicBezTo>
                    <a:moveTo>
                      <a:pt x="14" y="219"/>
                    </a:moveTo>
                    <a:cubicBezTo>
                      <a:pt x="13" y="221"/>
                      <a:pt x="12" y="223"/>
                      <a:pt x="11" y="225"/>
                    </a:cubicBezTo>
                    <a:cubicBezTo>
                      <a:pt x="11" y="225"/>
                      <a:pt x="11" y="225"/>
                      <a:pt x="11" y="225"/>
                    </a:cubicBezTo>
                    <a:cubicBezTo>
                      <a:pt x="12" y="223"/>
                      <a:pt x="13" y="221"/>
                      <a:pt x="14" y="219"/>
                    </a:cubicBezTo>
                    <a:cubicBezTo>
                      <a:pt x="14" y="219"/>
                      <a:pt x="14" y="219"/>
                      <a:pt x="14" y="219"/>
                    </a:cubicBezTo>
                    <a:moveTo>
                      <a:pt x="19" y="218"/>
                    </a:moveTo>
                    <a:cubicBezTo>
                      <a:pt x="19" y="219"/>
                      <a:pt x="18" y="219"/>
                      <a:pt x="18" y="220"/>
                    </a:cubicBezTo>
                    <a:cubicBezTo>
                      <a:pt x="20" y="221"/>
                      <a:pt x="20" y="221"/>
                      <a:pt x="20" y="221"/>
                    </a:cubicBezTo>
                    <a:cubicBezTo>
                      <a:pt x="21" y="221"/>
                      <a:pt x="21" y="220"/>
                      <a:pt x="22" y="219"/>
                    </a:cubicBezTo>
                    <a:cubicBezTo>
                      <a:pt x="21" y="219"/>
                      <a:pt x="20" y="218"/>
                      <a:pt x="19" y="218"/>
                    </a:cubicBezTo>
                    <a:moveTo>
                      <a:pt x="11" y="218"/>
                    </a:moveTo>
                    <a:cubicBezTo>
                      <a:pt x="10" y="220"/>
                      <a:pt x="9" y="222"/>
                      <a:pt x="8" y="224"/>
                    </a:cubicBezTo>
                    <a:cubicBezTo>
                      <a:pt x="11" y="225"/>
                      <a:pt x="11" y="225"/>
                      <a:pt x="11" y="225"/>
                    </a:cubicBezTo>
                    <a:cubicBezTo>
                      <a:pt x="12" y="223"/>
                      <a:pt x="13" y="221"/>
                      <a:pt x="14" y="219"/>
                    </a:cubicBezTo>
                    <a:cubicBezTo>
                      <a:pt x="12" y="218"/>
                      <a:pt x="12" y="218"/>
                      <a:pt x="12" y="218"/>
                    </a:cubicBezTo>
                    <a:cubicBezTo>
                      <a:pt x="11" y="218"/>
                      <a:pt x="11" y="218"/>
                      <a:pt x="11" y="218"/>
                    </a:cubicBezTo>
                    <a:moveTo>
                      <a:pt x="15" y="216"/>
                    </a:moveTo>
                    <a:cubicBezTo>
                      <a:pt x="15" y="217"/>
                      <a:pt x="15" y="217"/>
                      <a:pt x="14" y="218"/>
                    </a:cubicBezTo>
                    <a:cubicBezTo>
                      <a:pt x="15" y="218"/>
                      <a:pt x="15" y="218"/>
                      <a:pt x="15" y="218"/>
                    </a:cubicBezTo>
                    <a:cubicBezTo>
                      <a:pt x="15" y="217"/>
                      <a:pt x="15" y="217"/>
                      <a:pt x="16" y="216"/>
                    </a:cubicBezTo>
                    <a:cubicBezTo>
                      <a:pt x="16" y="216"/>
                      <a:pt x="16" y="216"/>
                      <a:pt x="16" y="216"/>
                    </a:cubicBezTo>
                    <a:cubicBezTo>
                      <a:pt x="16" y="216"/>
                      <a:pt x="16" y="216"/>
                      <a:pt x="15" y="216"/>
                    </a:cubicBezTo>
                    <a:moveTo>
                      <a:pt x="13" y="215"/>
                    </a:moveTo>
                    <a:cubicBezTo>
                      <a:pt x="13" y="215"/>
                      <a:pt x="12" y="216"/>
                      <a:pt x="12" y="216"/>
                    </a:cubicBezTo>
                    <a:cubicBezTo>
                      <a:pt x="14" y="218"/>
                      <a:pt x="14" y="218"/>
                      <a:pt x="14" y="218"/>
                    </a:cubicBezTo>
                    <a:cubicBezTo>
                      <a:pt x="15" y="217"/>
                      <a:pt x="15" y="217"/>
                      <a:pt x="15" y="216"/>
                    </a:cubicBezTo>
                    <a:cubicBezTo>
                      <a:pt x="15" y="216"/>
                      <a:pt x="14" y="215"/>
                      <a:pt x="13" y="215"/>
                    </a:cubicBezTo>
                    <a:moveTo>
                      <a:pt x="21" y="215"/>
                    </a:moveTo>
                    <a:cubicBezTo>
                      <a:pt x="21" y="215"/>
                      <a:pt x="21" y="215"/>
                      <a:pt x="21" y="215"/>
                    </a:cubicBezTo>
                    <a:cubicBezTo>
                      <a:pt x="22" y="215"/>
                      <a:pt x="23" y="216"/>
                      <a:pt x="23" y="216"/>
                    </a:cubicBezTo>
                    <a:cubicBezTo>
                      <a:pt x="24" y="216"/>
                      <a:pt x="24" y="216"/>
                      <a:pt x="24" y="216"/>
                    </a:cubicBezTo>
                    <a:cubicBezTo>
                      <a:pt x="23" y="215"/>
                      <a:pt x="22" y="215"/>
                      <a:pt x="21" y="215"/>
                    </a:cubicBezTo>
                    <a:moveTo>
                      <a:pt x="22" y="214"/>
                    </a:moveTo>
                    <a:cubicBezTo>
                      <a:pt x="22" y="214"/>
                      <a:pt x="22" y="214"/>
                      <a:pt x="22" y="214"/>
                    </a:cubicBezTo>
                    <a:cubicBezTo>
                      <a:pt x="23" y="214"/>
                      <a:pt x="23" y="215"/>
                      <a:pt x="24" y="215"/>
                    </a:cubicBezTo>
                    <a:cubicBezTo>
                      <a:pt x="24" y="215"/>
                      <a:pt x="24" y="215"/>
                      <a:pt x="24" y="215"/>
                    </a:cubicBezTo>
                    <a:cubicBezTo>
                      <a:pt x="22" y="214"/>
                      <a:pt x="22" y="214"/>
                      <a:pt x="22" y="214"/>
                    </a:cubicBezTo>
                    <a:moveTo>
                      <a:pt x="17" y="212"/>
                    </a:move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2"/>
                    </a:cubicBezTo>
                    <a:moveTo>
                      <a:pt x="15" y="211"/>
                    </a:moveTo>
                    <a:cubicBezTo>
                      <a:pt x="15" y="211"/>
                      <a:pt x="15" y="211"/>
                      <a:pt x="15" y="212"/>
                    </a:cubicBezTo>
                    <a:cubicBezTo>
                      <a:pt x="15" y="212"/>
                      <a:pt x="16" y="212"/>
                      <a:pt x="17" y="213"/>
                    </a:cubicBezTo>
                    <a:cubicBezTo>
                      <a:pt x="17" y="213"/>
                      <a:pt x="17" y="213"/>
                      <a:pt x="17" y="212"/>
                    </a:cubicBezTo>
                    <a:cubicBezTo>
                      <a:pt x="16" y="212"/>
                      <a:pt x="16" y="212"/>
                      <a:pt x="15" y="211"/>
                    </a:cubicBezTo>
                    <a:moveTo>
                      <a:pt x="18" y="211"/>
                    </a:moveTo>
                    <a:cubicBezTo>
                      <a:pt x="18" y="211"/>
                      <a:pt x="18" y="212"/>
                      <a:pt x="18" y="212"/>
                    </a:cubicBezTo>
                    <a:cubicBezTo>
                      <a:pt x="18" y="212"/>
                      <a:pt x="18" y="212"/>
                      <a:pt x="18" y="212"/>
                    </a:cubicBezTo>
                    <a:cubicBezTo>
                      <a:pt x="18" y="212"/>
                      <a:pt x="18" y="211"/>
                      <a:pt x="18" y="211"/>
                    </a:cubicBezTo>
                    <a:cubicBezTo>
                      <a:pt x="18" y="211"/>
                      <a:pt x="18" y="211"/>
                      <a:pt x="18" y="211"/>
                    </a:cubicBezTo>
                    <a:moveTo>
                      <a:pt x="24" y="210"/>
                    </a:moveTo>
                    <a:cubicBezTo>
                      <a:pt x="24" y="210"/>
                      <a:pt x="24" y="211"/>
                      <a:pt x="24" y="211"/>
                    </a:cubicBezTo>
                    <a:cubicBezTo>
                      <a:pt x="26" y="212"/>
                      <a:pt x="26" y="212"/>
                      <a:pt x="26" y="212"/>
                    </a:cubicBezTo>
                    <a:cubicBezTo>
                      <a:pt x="26" y="212"/>
                      <a:pt x="26" y="212"/>
                      <a:pt x="26" y="212"/>
                    </a:cubicBezTo>
                    <a:cubicBezTo>
                      <a:pt x="24" y="210"/>
                      <a:pt x="24" y="210"/>
                      <a:pt x="24" y="210"/>
                    </a:cubicBezTo>
                    <a:moveTo>
                      <a:pt x="16" y="210"/>
                    </a:moveTo>
                    <a:cubicBezTo>
                      <a:pt x="16" y="210"/>
                      <a:pt x="15" y="210"/>
                      <a:pt x="15" y="211"/>
                    </a:cubicBezTo>
                    <a:cubicBezTo>
                      <a:pt x="16" y="211"/>
                      <a:pt x="17" y="211"/>
                      <a:pt x="18" y="212"/>
                    </a:cubicBezTo>
                    <a:cubicBezTo>
                      <a:pt x="18" y="212"/>
                      <a:pt x="18" y="211"/>
                      <a:pt x="18" y="211"/>
                    </a:cubicBezTo>
                    <a:cubicBezTo>
                      <a:pt x="16" y="210"/>
                      <a:pt x="16" y="210"/>
                      <a:pt x="16" y="210"/>
                    </a:cubicBezTo>
                    <a:moveTo>
                      <a:pt x="25" y="209"/>
                    </a:moveTo>
                    <a:cubicBezTo>
                      <a:pt x="25" y="209"/>
                      <a:pt x="25" y="210"/>
                      <a:pt x="25" y="210"/>
                    </a:cubicBezTo>
                    <a:cubicBezTo>
                      <a:pt x="25" y="210"/>
                      <a:pt x="26" y="211"/>
                      <a:pt x="27" y="211"/>
                    </a:cubicBezTo>
                    <a:cubicBezTo>
                      <a:pt x="27" y="211"/>
                      <a:pt x="27" y="210"/>
                      <a:pt x="27" y="210"/>
                    </a:cubicBezTo>
                    <a:cubicBezTo>
                      <a:pt x="27" y="210"/>
                      <a:pt x="26" y="209"/>
                      <a:pt x="25" y="209"/>
                    </a:cubicBezTo>
                    <a:moveTo>
                      <a:pt x="20" y="208"/>
                    </a:move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moveTo>
                      <a:pt x="18" y="207"/>
                    </a:move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19" y="208"/>
                      <a:pt x="19" y="208"/>
                      <a:pt x="19" y="208"/>
                    </a:cubicBezTo>
                    <a:cubicBezTo>
                      <a:pt x="18" y="207"/>
                      <a:pt x="18" y="207"/>
                      <a:pt x="18" y="207"/>
                    </a:cubicBezTo>
                    <a:moveTo>
                      <a:pt x="21" y="207"/>
                    </a:moveTo>
                    <a:cubicBezTo>
                      <a:pt x="20" y="207"/>
                      <a:pt x="20" y="207"/>
                      <a:pt x="20" y="207"/>
                    </a:cubicBezTo>
                    <a:cubicBezTo>
                      <a:pt x="20" y="207"/>
                      <a:pt x="20" y="207"/>
                      <a:pt x="20" y="207"/>
                    </a:cubicBezTo>
                    <a:cubicBezTo>
                      <a:pt x="20" y="207"/>
                      <a:pt x="20" y="207"/>
                      <a:pt x="21" y="207"/>
                    </a:cubicBezTo>
                    <a:cubicBezTo>
                      <a:pt x="21" y="207"/>
                      <a:pt x="21" y="207"/>
                      <a:pt x="21" y="207"/>
                    </a:cubicBezTo>
                    <a:moveTo>
                      <a:pt x="18" y="205"/>
                    </a:moveTo>
                    <a:cubicBezTo>
                      <a:pt x="18" y="206"/>
                      <a:pt x="18" y="206"/>
                      <a:pt x="18" y="206"/>
                    </a:cubicBezTo>
                    <a:cubicBezTo>
                      <a:pt x="19" y="207"/>
                      <a:pt x="19" y="207"/>
                      <a:pt x="20" y="207"/>
                    </a:cubicBezTo>
                    <a:cubicBezTo>
                      <a:pt x="20" y="207"/>
                      <a:pt x="20" y="207"/>
                      <a:pt x="21" y="207"/>
                    </a:cubicBezTo>
                    <a:cubicBezTo>
                      <a:pt x="20" y="206"/>
                      <a:pt x="19" y="206"/>
                      <a:pt x="18" y="205"/>
                    </a:cubicBezTo>
                    <a:moveTo>
                      <a:pt x="28" y="205"/>
                    </a:moveTo>
                    <a:cubicBezTo>
                      <a:pt x="28" y="205"/>
                      <a:pt x="28" y="205"/>
                      <a:pt x="28" y="205"/>
                    </a:cubicBezTo>
                    <a:cubicBezTo>
                      <a:pt x="29" y="206"/>
                      <a:pt x="30" y="206"/>
                      <a:pt x="30" y="206"/>
                    </a:cubicBezTo>
                    <a:cubicBezTo>
                      <a:pt x="30" y="206"/>
                      <a:pt x="29" y="206"/>
                      <a:pt x="28" y="205"/>
                    </a:cubicBezTo>
                    <a:moveTo>
                      <a:pt x="20" y="203"/>
                    </a:moveTo>
                    <a:cubicBezTo>
                      <a:pt x="19" y="203"/>
                      <a:pt x="19" y="203"/>
                      <a:pt x="19" y="203"/>
                    </a:cubicBezTo>
                    <a:cubicBezTo>
                      <a:pt x="20" y="204"/>
                      <a:pt x="21" y="204"/>
                      <a:pt x="22" y="204"/>
                    </a:cubicBezTo>
                    <a:cubicBezTo>
                      <a:pt x="22" y="204"/>
                      <a:pt x="22" y="204"/>
                      <a:pt x="22" y="204"/>
                    </a:cubicBezTo>
                    <a:cubicBezTo>
                      <a:pt x="21" y="204"/>
                      <a:pt x="20" y="203"/>
                      <a:pt x="20" y="203"/>
                    </a:cubicBezTo>
                    <a:moveTo>
                      <a:pt x="21" y="200"/>
                    </a:moveTo>
                    <a:cubicBezTo>
                      <a:pt x="21" y="200"/>
                      <a:pt x="21" y="201"/>
                      <a:pt x="21" y="201"/>
                    </a:cubicBezTo>
                    <a:cubicBezTo>
                      <a:pt x="22" y="201"/>
                      <a:pt x="22" y="202"/>
                      <a:pt x="23" y="202"/>
                    </a:cubicBezTo>
                    <a:cubicBezTo>
                      <a:pt x="23" y="202"/>
                      <a:pt x="23" y="202"/>
                      <a:pt x="23" y="202"/>
                    </a:cubicBezTo>
                    <a:cubicBezTo>
                      <a:pt x="23" y="201"/>
                      <a:pt x="22" y="201"/>
                      <a:pt x="21" y="200"/>
                    </a:cubicBezTo>
                    <a:cubicBezTo>
                      <a:pt x="21" y="200"/>
                      <a:pt x="21" y="200"/>
                      <a:pt x="21" y="200"/>
                    </a:cubicBezTo>
                    <a:moveTo>
                      <a:pt x="33" y="197"/>
                    </a:moveTo>
                    <a:cubicBezTo>
                      <a:pt x="31" y="200"/>
                      <a:pt x="30" y="202"/>
                      <a:pt x="28" y="204"/>
                    </a:cubicBezTo>
                    <a:cubicBezTo>
                      <a:pt x="29" y="204"/>
                      <a:pt x="30" y="205"/>
                      <a:pt x="30" y="205"/>
                    </a:cubicBezTo>
                    <a:cubicBezTo>
                      <a:pt x="32" y="203"/>
                      <a:pt x="33" y="201"/>
                      <a:pt x="35" y="199"/>
                    </a:cubicBezTo>
                    <a:cubicBezTo>
                      <a:pt x="33" y="197"/>
                      <a:pt x="33" y="197"/>
                      <a:pt x="33" y="197"/>
                    </a:cubicBezTo>
                    <a:moveTo>
                      <a:pt x="25" y="193"/>
                    </a:moveTo>
                    <a:cubicBezTo>
                      <a:pt x="24" y="195"/>
                      <a:pt x="23" y="197"/>
                      <a:pt x="21" y="200"/>
                    </a:cubicBezTo>
                    <a:cubicBezTo>
                      <a:pt x="22" y="200"/>
                      <a:pt x="23" y="200"/>
                      <a:pt x="24" y="201"/>
                    </a:cubicBezTo>
                    <a:cubicBezTo>
                      <a:pt x="25" y="199"/>
                      <a:pt x="26" y="197"/>
                      <a:pt x="27" y="194"/>
                    </a:cubicBezTo>
                    <a:cubicBezTo>
                      <a:pt x="25" y="193"/>
                      <a:pt x="25" y="193"/>
                      <a:pt x="25" y="193"/>
                    </a:cubicBezTo>
                    <a:moveTo>
                      <a:pt x="38" y="190"/>
                    </a:moveTo>
                    <a:cubicBezTo>
                      <a:pt x="37" y="191"/>
                      <a:pt x="35" y="193"/>
                      <a:pt x="34" y="195"/>
                    </a:cubicBezTo>
                    <a:cubicBezTo>
                      <a:pt x="34" y="195"/>
                      <a:pt x="34" y="195"/>
                      <a:pt x="35" y="195"/>
                    </a:cubicBezTo>
                    <a:cubicBezTo>
                      <a:pt x="35" y="196"/>
                      <a:pt x="36" y="196"/>
                      <a:pt x="36" y="196"/>
                    </a:cubicBezTo>
                    <a:cubicBezTo>
                      <a:pt x="37" y="194"/>
                      <a:pt x="38" y="193"/>
                      <a:pt x="40" y="191"/>
                    </a:cubicBezTo>
                    <a:cubicBezTo>
                      <a:pt x="39" y="190"/>
                      <a:pt x="38" y="190"/>
                      <a:pt x="38" y="190"/>
                    </a:cubicBezTo>
                    <a:moveTo>
                      <a:pt x="30" y="185"/>
                    </a:moveTo>
                    <a:cubicBezTo>
                      <a:pt x="29" y="187"/>
                      <a:pt x="28" y="189"/>
                      <a:pt x="27" y="190"/>
                    </a:cubicBezTo>
                    <a:cubicBezTo>
                      <a:pt x="27" y="191"/>
                      <a:pt x="28" y="191"/>
                      <a:pt x="29" y="192"/>
                    </a:cubicBezTo>
                    <a:cubicBezTo>
                      <a:pt x="30" y="190"/>
                      <a:pt x="31" y="188"/>
                      <a:pt x="32" y="186"/>
                    </a:cubicBezTo>
                    <a:cubicBezTo>
                      <a:pt x="31" y="186"/>
                      <a:pt x="31" y="185"/>
                      <a:pt x="30" y="185"/>
                    </a:cubicBezTo>
                    <a:moveTo>
                      <a:pt x="46" y="177"/>
                    </a:moveTo>
                    <a:cubicBezTo>
                      <a:pt x="44" y="180"/>
                      <a:pt x="42" y="183"/>
                      <a:pt x="40" y="186"/>
                    </a:cubicBezTo>
                    <a:cubicBezTo>
                      <a:pt x="41" y="186"/>
                      <a:pt x="41" y="187"/>
                      <a:pt x="42" y="187"/>
                    </a:cubicBezTo>
                    <a:cubicBezTo>
                      <a:pt x="44" y="184"/>
                      <a:pt x="46" y="181"/>
                      <a:pt x="48" y="178"/>
                    </a:cubicBezTo>
                    <a:cubicBezTo>
                      <a:pt x="46" y="177"/>
                      <a:pt x="46" y="177"/>
                      <a:pt x="46" y="177"/>
                    </a:cubicBezTo>
                    <a:moveTo>
                      <a:pt x="37" y="172"/>
                    </a:moveTo>
                    <a:cubicBezTo>
                      <a:pt x="36" y="175"/>
                      <a:pt x="34" y="178"/>
                      <a:pt x="32" y="181"/>
                    </a:cubicBezTo>
                    <a:cubicBezTo>
                      <a:pt x="33" y="182"/>
                      <a:pt x="33" y="182"/>
                      <a:pt x="34" y="183"/>
                    </a:cubicBezTo>
                    <a:cubicBezTo>
                      <a:pt x="36" y="179"/>
                      <a:pt x="38" y="176"/>
                      <a:pt x="40" y="173"/>
                    </a:cubicBezTo>
                    <a:cubicBezTo>
                      <a:pt x="37" y="172"/>
                      <a:pt x="37" y="172"/>
                      <a:pt x="37" y="172"/>
                    </a:cubicBezTo>
                    <a:moveTo>
                      <a:pt x="52" y="166"/>
                    </a:moveTo>
                    <a:cubicBezTo>
                      <a:pt x="51" y="169"/>
                      <a:pt x="49" y="172"/>
                      <a:pt x="47" y="174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51" y="173"/>
                      <a:pt x="53" y="170"/>
                      <a:pt x="54" y="167"/>
                    </a:cubicBezTo>
                    <a:cubicBezTo>
                      <a:pt x="54" y="167"/>
                      <a:pt x="53" y="167"/>
                      <a:pt x="52" y="166"/>
                    </a:cubicBezTo>
                    <a:moveTo>
                      <a:pt x="55" y="163"/>
                    </a:moveTo>
                    <a:cubicBezTo>
                      <a:pt x="54" y="163"/>
                      <a:pt x="54" y="163"/>
                      <a:pt x="54" y="164"/>
                    </a:cubicBezTo>
                    <a:cubicBezTo>
                      <a:pt x="55" y="164"/>
                      <a:pt x="55" y="164"/>
                      <a:pt x="56" y="165"/>
                    </a:cubicBezTo>
                    <a:cubicBezTo>
                      <a:pt x="56" y="164"/>
                      <a:pt x="56" y="164"/>
                      <a:pt x="56" y="164"/>
                    </a:cubicBezTo>
                    <a:cubicBezTo>
                      <a:pt x="56" y="164"/>
                      <a:pt x="55" y="163"/>
                      <a:pt x="55" y="163"/>
                    </a:cubicBezTo>
                    <a:moveTo>
                      <a:pt x="55" y="162"/>
                    </a:moveTo>
                    <a:cubicBezTo>
                      <a:pt x="55" y="162"/>
                      <a:pt x="55" y="162"/>
                      <a:pt x="55" y="163"/>
                    </a:cubicBezTo>
                    <a:cubicBezTo>
                      <a:pt x="55" y="163"/>
                      <a:pt x="56" y="163"/>
                      <a:pt x="57" y="164"/>
                    </a:cubicBezTo>
                    <a:cubicBezTo>
                      <a:pt x="57" y="163"/>
                      <a:pt x="57" y="163"/>
                      <a:pt x="57" y="163"/>
                    </a:cubicBezTo>
                    <a:cubicBezTo>
                      <a:pt x="57" y="162"/>
                      <a:pt x="56" y="162"/>
                      <a:pt x="55" y="162"/>
                    </a:cubicBezTo>
                    <a:moveTo>
                      <a:pt x="44" y="161"/>
                    </a:moveTo>
                    <a:cubicBezTo>
                      <a:pt x="42" y="164"/>
                      <a:pt x="41" y="166"/>
                      <a:pt x="39" y="169"/>
                    </a:cubicBezTo>
                    <a:cubicBezTo>
                      <a:pt x="41" y="170"/>
                      <a:pt x="41" y="170"/>
                      <a:pt x="41" y="170"/>
                    </a:cubicBezTo>
                    <a:cubicBezTo>
                      <a:pt x="43" y="168"/>
                      <a:pt x="44" y="165"/>
                      <a:pt x="46" y="162"/>
                    </a:cubicBezTo>
                    <a:cubicBezTo>
                      <a:pt x="45" y="162"/>
                      <a:pt x="44" y="161"/>
                      <a:pt x="44" y="161"/>
                    </a:cubicBezTo>
                    <a:moveTo>
                      <a:pt x="56" y="161"/>
                    </a:moveTo>
                    <a:cubicBezTo>
                      <a:pt x="56" y="161"/>
                      <a:pt x="56" y="161"/>
                      <a:pt x="55" y="162"/>
                    </a:cubicBezTo>
                    <a:cubicBezTo>
                      <a:pt x="56" y="162"/>
                      <a:pt x="57" y="162"/>
                      <a:pt x="57" y="163"/>
                    </a:cubicBezTo>
                    <a:cubicBezTo>
                      <a:pt x="57" y="162"/>
                      <a:pt x="57" y="162"/>
                      <a:pt x="58" y="162"/>
                    </a:cubicBezTo>
                    <a:cubicBezTo>
                      <a:pt x="57" y="162"/>
                      <a:pt x="56" y="161"/>
                      <a:pt x="56" y="161"/>
                    </a:cubicBezTo>
                    <a:moveTo>
                      <a:pt x="46" y="158"/>
                    </a:moveTo>
                    <a:cubicBezTo>
                      <a:pt x="46" y="158"/>
                      <a:pt x="45" y="158"/>
                      <a:pt x="45" y="159"/>
                    </a:cubicBezTo>
                    <a:cubicBezTo>
                      <a:pt x="46" y="159"/>
                      <a:pt x="47" y="160"/>
                      <a:pt x="47" y="160"/>
                    </a:cubicBezTo>
                    <a:cubicBezTo>
                      <a:pt x="47" y="160"/>
                      <a:pt x="47" y="160"/>
                      <a:pt x="47" y="160"/>
                    </a:cubicBezTo>
                    <a:cubicBezTo>
                      <a:pt x="47" y="160"/>
                      <a:pt x="48" y="159"/>
                      <a:pt x="48" y="159"/>
                    </a:cubicBezTo>
                    <a:cubicBezTo>
                      <a:pt x="47" y="159"/>
                      <a:pt x="46" y="158"/>
                      <a:pt x="46" y="158"/>
                    </a:cubicBezTo>
                    <a:moveTo>
                      <a:pt x="58" y="158"/>
                    </a:moveTo>
                    <a:cubicBezTo>
                      <a:pt x="57" y="159"/>
                      <a:pt x="57" y="159"/>
                      <a:pt x="56" y="160"/>
                    </a:cubicBezTo>
                    <a:cubicBezTo>
                      <a:pt x="57" y="161"/>
                      <a:pt x="57" y="161"/>
                      <a:pt x="58" y="161"/>
                    </a:cubicBezTo>
                    <a:cubicBezTo>
                      <a:pt x="59" y="160"/>
                      <a:pt x="59" y="160"/>
                      <a:pt x="60" y="159"/>
                    </a:cubicBezTo>
                    <a:cubicBezTo>
                      <a:pt x="59" y="158"/>
                      <a:pt x="58" y="158"/>
                      <a:pt x="58" y="158"/>
                    </a:cubicBezTo>
                    <a:moveTo>
                      <a:pt x="58" y="157"/>
                    </a:moveTo>
                    <a:cubicBezTo>
                      <a:pt x="58" y="157"/>
                      <a:pt x="58" y="157"/>
                      <a:pt x="58" y="158"/>
                    </a:cubicBezTo>
                    <a:cubicBezTo>
                      <a:pt x="60" y="159"/>
                      <a:pt x="60" y="159"/>
                      <a:pt x="60" y="159"/>
                    </a:cubicBezTo>
                    <a:cubicBezTo>
                      <a:pt x="60" y="158"/>
                      <a:pt x="60" y="158"/>
                      <a:pt x="60" y="158"/>
                    </a:cubicBezTo>
                    <a:cubicBezTo>
                      <a:pt x="59" y="158"/>
                      <a:pt x="59" y="157"/>
                      <a:pt x="58" y="157"/>
                    </a:cubicBezTo>
                    <a:moveTo>
                      <a:pt x="58" y="157"/>
                    </a:moveTo>
                    <a:cubicBezTo>
                      <a:pt x="58" y="157"/>
                      <a:pt x="58" y="157"/>
                      <a:pt x="58" y="157"/>
                    </a:cubicBezTo>
                    <a:cubicBezTo>
                      <a:pt x="59" y="157"/>
                      <a:pt x="59" y="158"/>
                      <a:pt x="60" y="158"/>
                    </a:cubicBezTo>
                    <a:cubicBezTo>
                      <a:pt x="60" y="158"/>
                      <a:pt x="60" y="158"/>
                      <a:pt x="60" y="158"/>
                    </a:cubicBezTo>
                    <a:cubicBezTo>
                      <a:pt x="58" y="157"/>
                      <a:pt x="58" y="157"/>
                      <a:pt x="58" y="157"/>
                    </a:cubicBezTo>
                    <a:moveTo>
                      <a:pt x="47" y="156"/>
                    </a:moveTo>
                    <a:cubicBezTo>
                      <a:pt x="47" y="156"/>
                      <a:pt x="46" y="157"/>
                      <a:pt x="46" y="158"/>
                    </a:cubicBezTo>
                    <a:cubicBezTo>
                      <a:pt x="47" y="158"/>
                      <a:pt x="47" y="158"/>
                      <a:pt x="48" y="159"/>
                    </a:cubicBezTo>
                    <a:cubicBezTo>
                      <a:pt x="48" y="158"/>
                      <a:pt x="49" y="157"/>
                      <a:pt x="49" y="157"/>
                    </a:cubicBezTo>
                    <a:cubicBezTo>
                      <a:pt x="48" y="156"/>
                      <a:pt x="48" y="156"/>
                      <a:pt x="47" y="156"/>
                    </a:cubicBezTo>
                    <a:moveTo>
                      <a:pt x="60" y="154"/>
                    </a:moveTo>
                    <a:cubicBezTo>
                      <a:pt x="60" y="154"/>
                      <a:pt x="60" y="154"/>
                      <a:pt x="60" y="154"/>
                    </a:cubicBezTo>
                    <a:cubicBezTo>
                      <a:pt x="62" y="155"/>
                      <a:pt x="62" y="155"/>
                      <a:pt x="62" y="155"/>
                    </a:cubicBezTo>
                    <a:cubicBezTo>
                      <a:pt x="62" y="155"/>
                      <a:pt x="62" y="155"/>
                      <a:pt x="62" y="155"/>
                    </a:cubicBezTo>
                    <a:cubicBezTo>
                      <a:pt x="61" y="154"/>
                      <a:pt x="61" y="154"/>
                      <a:pt x="60" y="154"/>
                    </a:cubicBezTo>
                    <a:moveTo>
                      <a:pt x="61" y="153"/>
                    </a:moveTo>
                    <a:cubicBezTo>
                      <a:pt x="61" y="153"/>
                      <a:pt x="61" y="153"/>
                      <a:pt x="61" y="153"/>
                    </a:cubicBezTo>
                    <a:cubicBezTo>
                      <a:pt x="61" y="154"/>
                      <a:pt x="62" y="154"/>
                      <a:pt x="62" y="154"/>
                    </a:cubicBezTo>
                    <a:cubicBezTo>
                      <a:pt x="62" y="154"/>
                      <a:pt x="63" y="154"/>
                      <a:pt x="63" y="154"/>
                    </a:cubicBezTo>
                    <a:cubicBezTo>
                      <a:pt x="62" y="153"/>
                      <a:pt x="62" y="153"/>
                      <a:pt x="61" y="153"/>
                    </a:cubicBezTo>
                    <a:moveTo>
                      <a:pt x="49" y="152"/>
                    </a:moveTo>
                    <a:cubicBezTo>
                      <a:pt x="48" y="153"/>
                      <a:pt x="48" y="154"/>
                      <a:pt x="47" y="155"/>
                    </a:cubicBezTo>
                    <a:cubicBezTo>
                      <a:pt x="48" y="155"/>
                      <a:pt x="49" y="156"/>
                      <a:pt x="49" y="156"/>
                    </a:cubicBezTo>
                    <a:cubicBezTo>
                      <a:pt x="50" y="155"/>
                      <a:pt x="50" y="154"/>
                      <a:pt x="51" y="154"/>
                    </a:cubicBezTo>
                    <a:cubicBezTo>
                      <a:pt x="50" y="153"/>
                      <a:pt x="50" y="153"/>
                      <a:pt x="49" y="152"/>
                    </a:cubicBezTo>
                    <a:moveTo>
                      <a:pt x="49" y="152"/>
                    </a:moveTo>
                    <a:cubicBezTo>
                      <a:pt x="49" y="152"/>
                      <a:pt x="49" y="152"/>
                      <a:pt x="49" y="152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51" y="153"/>
                      <a:pt x="50" y="152"/>
                      <a:pt x="49" y="152"/>
                    </a:cubicBezTo>
                    <a:moveTo>
                      <a:pt x="49" y="152"/>
                    </a:moveTo>
                    <a:cubicBezTo>
                      <a:pt x="49" y="152"/>
                      <a:pt x="49" y="152"/>
                      <a:pt x="49" y="152"/>
                    </a:cubicBezTo>
                    <a:cubicBezTo>
                      <a:pt x="50" y="152"/>
                      <a:pt x="51" y="153"/>
                      <a:pt x="51" y="153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49" y="152"/>
                      <a:pt x="49" y="152"/>
                      <a:pt x="49" y="152"/>
                    </a:cubicBezTo>
                    <a:moveTo>
                      <a:pt x="62" y="151"/>
                    </a:moveTo>
                    <a:cubicBezTo>
                      <a:pt x="62" y="151"/>
                      <a:pt x="62" y="151"/>
                      <a:pt x="62" y="152"/>
                    </a:cubicBezTo>
                    <a:cubicBezTo>
                      <a:pt x="62" y="152"/>
                      <a:pt x="63" y="152"/>
                      <a:pt x="63" y="153"/>
                    </a:cubicBezTo>
                    <a:cubicBezTo>
                      <a:pt x="64" y="152"/>
                      <a:pt x="64" y="152"/>
                      <a:pt x="64" y="152"/>
                    </a:cubicBezTo>
                    <a:cubicBezTo>
                      <a:pt x="63" y="152"/>
                      <a:pt x="63" y="151"/>
                      <a:pt x="62" y="151"/>
                    </a:cubicBezTo>
                    <a:moveTo>
                      <a:pt x="63" y="149"/>
                    </a:moveTo>
                    <a:cubicBezTo>
                      <a:pt x="63" y="149"/>
                      <a:pt x="63" y="150"/>
                      <a:pt x="63" y="150"/>
                    </a:cubicBezTo>
                    <a:cubicBezTo>
                      <a:pt x="63" y="150"/>
                      <a:pt x="64" y="151"/>
                      <a:pt x="64" y="151"/>
                    </a:cubicBezTo>
                    <a:cubicBezTo>
                      <a:pt x="65" y="151"/>
                      <a:pt x="65" y="150"/>
                      <a:pt x="65" y="150"/>
                    </a:cubicBezTo>
                    <a:cubicBezTo>
                      <a:pt x="64" y="150"/>
                      <a:pt x="64" y="150"/>
                      <a:pt x="63" y="149"/>
                    </a:cubicBezTo>
                    <a:moveTo>
                      <a:pt x="51" y="149"/>
                    </a:moveTo>
                    <a:cubicBezTo>
                      <a:pt x="51" y="149"/>
                      <a:pt x="51" y="149"/>
                      <a:pt x="51" y="149"/>
                    </a:cubicBezTo>
                    <a:cubicBezTo>
                      <a:pt x="53" y="150"/>
                      <a:pt x="53" y="150"/>
                      <a:pt x="53" y="150"/>
                    </a:cubicBezTo>
                    <a:cubicBezTo>
                      <a:pt x="53" y="150"/>
                      <a:pt x="53" y="150"/>
                      <a:pt x="53" y="150"/>
                    </a:cubicBezTo>
                    <a:cubicBezTo>
                      <a:pt x="53" y="149"/>
                      <a:pt x="52" y="149"/>
                      <a:pt x="51" y="149"/>
                    </a:cubicBezTo>
                    <a:moveTo>
                      <a:pt x="52" y="147"/>
                    </a:moveTo>
                    <a:cubicBezTo>
                      <a:pt x="52" y="147"/>
                      <a:pt x="52" y="148"/>
                      <a:pt x="51" y="148"/>
                    </a:cubicBezTo>
                    <a:cubicBezTo>
                      <a:pt x="52" y="149"/>
                      <a:pt x="53" y="149"/>
                      <a:pt x="53" y="149"/>
                    </a:cubicBezTo>
                    <a:cubicBezTo>
                      <a:pt x="54" y="149"/>
                      <a:pt x="54" y="149"/>
                      <a:pt x="54" y="148"/>
                    </a:cubicBezTo>
                    <a:cubicBezTo>
                      <a:pt x="54" y="148"/>
                      <a:pt x="53" y="148"/>
                      <a:pt x="53" y="147"/>
                    </a:cubicBezTo>
                    <a:cubicBezTo>
                      <a:pt x="53" y="147"/>
                      <a:pt x="52" y="147"/>
                      <a:pt x="52" y="147"/>
                    </a:cubicBezTo>
                    <a:moveTo>
                      <a:pt x="53" y="145"/>
                    </a:moveTo>
                    <a:cubicBezTo>
                      <a:pt x="53" y="145"/>
                      <a:pt x="53" y="146"/>
                      <a:pt x="53" y="146"/>
                    </a:cubicBezTo>
                    <a:cubicBezTo>
                      <a:pt x="53" y="146"/>
                      <a:pt x="54" y="147"/>
                      <a:pt x="55" y="147"/>
                    </a:cubicBezTo>
                    <a:cubicBezTo>
                      <a:pt x="55" y="147"/>
                      <a:pt x="55" y="147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3" y="145"/>
                      <a:pt x="53" y="145"/>
                      <a:pt x="53" y="145"/>
                    </a:cubicBezTo>
                    <a:moveTo>
                      <a:pt x="53" y="145"/>
                    </a:moveTo>
                    <a:cubicBezTo>
                      <a:pt x="53" y="145"/>
                      <a:pt x="53" y="145"/>
                      <a:pt x="53" y="145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4" y="146"/>
                      <a:pt x="54" y="145"/>
                      <a:pt x="53" y="145"/>
                    </a:cubicBezTo>
                    <a:moveTo>
                      <a:pt x="66" y="144"/>
                    </a:moveTo>
                    <a:cubicBezTo>
                      <a:pt x="66" y="145"/>
                      <a:pt x="65" y="147"/>
                      <a:pt x="64" y="148"/>
                    </a:cubicBezTo>
                    <a:cubicBezTo>
                      <a:pt x="65" y="148"/>
                      <a:pt x="65" y="148"/>
                      <a:pt x="66" y="149"/>
                    </a:cubicBezTo>
                    <a:cubicBezTo>
                      <a:pt x="66" y="148"/>
                      <a:pt x="67" y="146"/>
                      <a:pt x="68" y="145"/>
                    </a:cubicBezTo>
                    <a:cubicBezTo>
                      <a:pt x="67" y="145"/>
                      <a:pt x="67" y="145"/>
                      <a:pt x="66" y="144"/>
                    </a:cubicBezTo>
                    <a:moveTo>
                      <a:pt x="54" y="143"/>
                    </a:moveTo>
                    <a:cubicBezTo>
                      <a:pt x="54" y="144"/>
                      <a:pt x="54" y="144"/>
                      <a:pt x="54" y="144"/>
                    </a:cubicBezTo>
                    <a:cubicBezTo>
                      <a:pt x="54" y="145"/>
                      <a:pt x="55" y="145"/>
                      <a:pt x="56" y="145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4"/>
                      <a:pt x="55" y="144"/>
                      <a:pt x="54" y="143"/>
                    </a:cubicBezTo>
                    <a:moveTo>
                      <a:pt x="57" y="139"/>
                    </a:moveTo>
                    <a:cubicBezTo>
                      <a:pt x="56" y="140"/>
                      <a:pt x="56" y="141"/>
                      <a:pt x="55" y="142"/>
                    </a:cubicBezTo>
                    <a:cubicBezTo>
                      <a:pt x="56" y="142"/>
                      <a:pt x="56" y="143"/>
                      <a:pt x="57" y="143"/>
                    </a:cubicBezTo>
                    <a:cubicBezTo>
                      <a:pt x="58" y="142"/>
                      <a:pt x="58" y="141"/>
                      <a:pt x="59" y="140"/>
                    </a:cubicBezTo>
                    <a:cubicBezTo>
                      <a:pt x="58" y="140"/>
                      <a:pt x="58" y="139"/>
                      <a:pt x="57" y="139"/>
                    </a:cubicBezTo>
                    <a:moveTo>
                      <a:pt x="70" y="139"/>
                    </a:moveTo>
                    <a:cubicBezTo>
                      <a:pt x="70" y="139"/>
                      <a:pt x="69" y="139"/>
                      <a:pt x="69" y="140"/>
                    </a:cubicBezTo>
                    <a:cubicBezTo>
                      <a:pt x="70" y="140"/>
                      <a:pt x="70" y="140"/>
                      <a:pt x="71" y="141"/>
                    </a:cubicBezTo>
                    <a:cubicBezTo>
                      <a:pt x="71" y="140"/>
                      <a:pt x="71" y="140"/>
                      <a:pt x="71" y="140"/>
                    </a:cubicBezTo>
                    <a:cubicBezTo>
                      <a:pt x="71" y="139"/>
                      <a:pt x="70" y="139"/>
                      <a:pt x="70" y="139"/>
                    </a:cubicBezTo>
                    <a:moveTo>
                      <a:pt x="70" y="138"/>
                    </a:moveTo>
                    <a:cubicBezTo>
                      <a:pt x="70" y="138"/>
                      <a:pt x="70" y="138"/>
                      <a:pt x="70" y="139"/>
                    </a:cubicBezTo>
                    <a:cubicBezTo>
                      <a:pt x="70" y="139"/>
                      <a:pt x="71" y="139"/>
                      <a:pt x="72" y="140"/>
                    </a:cubicBezTo>
                    <a:cubicBezTo>
                      <a:pt x="72" y="139"/>
                      <a:pt x="72" y="139"/>
                      <a:pt x="72" y="139"/>
                    </a:cubicBezTo>
                    <a:cubicBezTo>
                      <a:pt x="71" y="139"/>
                      <a:pt x="71" y="138"/>
                      <a:pt x="70" y="138"/>
                    </a:cubicBezTo>
                    <a:moveTo>
                      <a:pt x="60" y="133"/>
                    </a:moveTo>
                    <a:cubicBezTo>
                      <a:pt x="60" y="133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1" y="134"/>
                      <a:pt x="61" y="135"/>
                      <a:pt x="62" y="135"/>
                    </a:cubicBezTo>
                    <a:cubicBezTo>
                      <a:pt x="62" y="135"/>
                      <a:pt x="62" y="135"/>
                      <a:pt x="62" y="134"/>
                    </a:cubicBezTo>
                    <a:cubicBezTo>
                      <a:pt x="62" y="134"/>
                      <a:pt x="61" y="133"/>
                      <a:pt x="60" y="133"/>
                    </a:cubicBezTo>
                    <a:moveTo>
                      <a:pt x="61" y="132"/>
                    </a:moveTo>
                    <a:cubicBezTo>
                      <a:pt x="61" y="133"/>
                      <a:pt x="61" y="133"/>
                      <a:pt x="60" y="133"/>
                    </a:cubicBezTo>
                    <a:cubicBezTo>
                      <a:pt x="61" y="133"/>
                      <a:pt x="62" y="134"/>
                      <a:pt x="63" y="134"/>
                    </a:cubicBezTo>
                    <a:cubicBezTo>
                      <a:pt x="63" y="134"/>
                      <a:pt x="63" y="134"/>
                      <a:pt x="63" y="134"/>
                    </a:cubicBezTo>
                    <a:cubicBezTo>
                      <a:pt x="62" y="133"/>
                      <a:pt x="61" y="133"/>
                      <a:pt x="61" y="132"/>
                    </a:cubicBezTo>
                    <a:moveTo>
                      <a:pt x="74" y="132"/>
                    </a:moveTo>
                    <a:cubicBezTo>
                      <a:pt x="74" y="132"/>
                      <a:pt x="74" y="133"/>
                      <a:pt x="73" y="133"/>
                    </a:cubicBezTo>
                    <a:cubicBezTo>
                      <a:pt x="74" y="133"/>
                      <a:pt x="74" y="134"/>
                      <a:pt x="75" y="134"/>
                    </a:cubicBezTo>
                    <a:cubicBezTo>
                      <a:pt x="75" y="134"/>
                      <a:pt x="75" y="133"/>
                      <a:pt x="76" y="133"/>
                    </a:cubicBezTo>
                    <a:cubicBezTo>
                      <a:pt x="75" y="133"/>
                      <a:pt x="74" y="132"/>
                      <a:pt x="74" y="132"/>
                    </a:cubicBezTo>
                    <a:moveTo>
                      <a:pt x="64" y="127"/>
                    </a:moveTo>
                    <a:cubicBezTo>
                      <a:pt x="64" y="127"/>
                      <a:pt x="64" y="127"/>
                      <a:pt x="64" y="127"/>
                    </a:cubicBezTo>
                    <a:cubicBezTo>
                      <a:pt x="65" y="127"/>
                      <a:pt x="65" y="128"/>
                      <a:pt x="66" y="128"/>
                    </a:cubicBezTo>
                    <a:cubicBezTo>
                      <a:pt x="66" y="128"/>
                      <a:pt x="66" y="128"/>
                      <a:pt x="66" y="128"/>
                    </a:cubicBezTo>
                    <a:cubicBezTo>
                      <a:pt x="66" y="127"/>
                      <a:pt x="65" y="127"/>
                      <a:pt x="64" y="127"/>
                    </a:cubicBezTo>
                    <a:moveTo>
                      <a:pt x="78" y="126"/>
                    </a:moveTo>
                    <a:cubicBezTo>
                      <a:pt x="78" y="126"/>
                      <a:pt x="77" y="127"/>
                      <a:pt x="77" y="127"/>
                    </a:cubicBezTo>
                    <a:cubicBezTo>
                      <a:pt x="77" y="128"/>
                      <a:pt x="78" y="128"/>
                      <a:pt x="78" y="128"/>
                    </a:cubicBezTo>
                    <a:cubicBezTo>
                      <a:pt x="79" y="128"/>
                      <a:pt x="79" y="127"/>
                      <a:pt x="79" y="127"/>
                    </a:cubicBezTo>
                    <a:cubicBezTo>
                      <a:pt x="78" y="126"/>
                      <a:pt x="78" y="126"/>
                      <a:pt x="78" y="126"/>
                    </a:cubicBezTo>
                    <a:moveTo>
                      <a:pt x="80" y="123"/>
                    </a:moveTo>
                    <a:cubicBezTo>
                      <a:pt x="79" y="124"/>
                      <a:pt x="78" y="125"/>
                      <a:pt x="78" y="126"/>
                    </a:cubicBezTo>
                    <a:cubicBezTo>
                      <a:pt x="78" y="126"/>
                      <a:pt x="79" y="126"/>
                      <a:pt x="79" y="127"/>
                    </a:cubicBezTo>
                    <a:cubicBezTo>
                      <a:pt x="80" y="126"/>
                      <a:pt x="81" y="125"/>
                      <a:pt x="81" y="124"/>
                    </a:cubicBezTo>
                    <a:cubicBezTo>
                      <a:pt x="81" y="124"/>
                      <a:pt x="80" y="123"/>
                      <a:pt x="80" y="123"/>
                    </a:cubicBezTo>
                    <a:moveTo>
                      <a:pt x="68" y="120"/>
                    </a:moveTo>
                    <a:cubicBezTo>
                      <a:pt x="68" y="121"/>
                      <a:pt x="68" y="121"/>
                      <a:pt x="67" y="121"/>
                    </a:cubicBezTo>
                    <a:cubicBezTo>
                      <a:pt x="68" y="122"/>
                      <a:pt x="69" y="122"/>
                      <a:pt x="69" y="123"/>
                    </a:cubicBezTo>
                    <a:cubicBezTo>
                      <a:pt x="70" y="122"/>
                      <a:pt x="70" y="122"/>
                      <a:pt x="70" y="121"/>
                    </a:cubicBezTo>
                    <a:cubicBezTo>
                      <a:pt x="68" y="120"/>
                      <a:pt x="68" y="120"/>
                      <a:pt x="68" y="120"/>
                    </a:cubicBezTo>
                    <a:moveTo>
                      <a:pt x="70" y="117"/>
                    </a:moveTo>
                    <a:cubicBezTo>
                      <a:pt x="69" y="118"/>
                      <a:pt x="69" y="119"/>
                      <a:pt x="68" y="120"/>
                    </a:cubicBezTo>
                    <a:cubicBezTo>
                      <a:pt x="69" y="120"/>
                      <a:pt x="70" y="121"/>
                      <a:pt x="70" y="121"/>
                    </a:cubicBezTo>
                    <a:cubicBezTo>
                      <a:pt x="71" y="120"/>
                      <a:pt x="71" y="120"/>
                      <a:pt x="72" y="119"/>
                    </a:cubicBezTo>
                    <a:cubicBezTo>
                      <a:pt x="71" y="118"/>
                      <a:pt x="70" y="118"/>
                      <a:pt x="70" y="117"/>
                    </a:cubicBezTo>
                    <a:moveTo>
                      <a:pt x="87" y="112"/>
                    </a:moveTo>
                    <a:cubicBezTo>
                      <a:pt x="86" y="113"/>
                      <a:pt x="86" y="113"/>
                      <a:pt x="85" y="114"/>
                    </a:cubicBezTo>
                    <a:cubicBezTo>
                      <a:pt x="86" y="114"/>
                      <a:pt x="86" y="115"/>
                      <a:pt x="87" y="115"/>
                    </a:cubicBezTo>
                    <a:cubicBezTo>
                      <a:pt x="87" y="114"/>
                      <a:pt x="88" y="114"/>
                      <a:pt x="88" y="113"/>
                    </a:cubicBezTo>
                    <a:cubicBezTo>
                      <a:pt x="88" y="113"/>
                      <a:pt x="87" y="112"/>
                      <a:pt x="87" y="112"/>
                    </a:cubicBezTo>
                    <a:moveTo>
                      <a:pt x="76" y="106"/>
                    </a:moveTo>
                    <a:cubicBezTo>
                      <a:pt x="76" y="107"/>
                      <a:pt x="76" y="107"/>
                      <a:pt x="75" y="108"/>
                    </a:cubicBezTo>
                    <a:cubicBezTo>
                      <a:pt x="76" y="108"/>
                      <a:pt x="77" y="109"/>
                      <a:pt x="78" y="109"/>
                    </a:cubicBezTo>
                    <a:cubicBezTo>
                      <a:pt x="78" y="109"/>
                      <a:pt x="78" y="109"/>
                      <a:pt x="78" y="108"/>
                    </a:cubicBezTo>
                    <a:cubicBezTo>
                      <a:pt x="78" y="108"/>
                      <a:pt x="78" y="108"/>
                      <a:pt x="79" y="108"/>
                    </a:cubicBezTo>
                    <a:cubicBezTo>
                      <a:pt x="78" y="107"/>
                      <a:pt x="77" y="107"/>
                      <a:pt x="76" y="106"/>
                    </a:cubicBezTo>
                    <a:moveTo>
                      <a:pt x="98" y="94"/>
                    </a:moveTo>
                    <a:cubicBezTo>
                      <a:pt x="97" y="96"/>
                      <a:pt x="95" y="98"/>
                      <a:pt x="94" y="101"/>
                    </a:cubicBezTo>
                    <a:cubicBezTo>
                      <a:pt x="94" y="101"/>
                      <a:pt x="95" y="101"/>
                      <a:pt x="95" y="101"/>
                    </a:cubicBezTo>
                    <a:cubicBezTo>
                      <a:pt x="97" y="99"/>
                      <a:pt x="98" y="97"/>
                      <a:pt x="99" y="95"/>
                    </a:cubicBezTo>
                    <a:cubicBezTo>
                      <a:pt x="99" y="94"/>
                      <a:pt x="98" y="94"/>
                      <a:pt x="98" y="94"/>
                    </a:cubicBezTo>
                    <a:moveTo>
                      <a:pt x="87" y="88"/>
                    </a:moveTo>
                    <a:cubicBezTo>
                      <a:pt x="86" y="90"/>
                      <a:pt x="85" y="92"/>
                      <a:pt x="84" y="94"/>
                    </a:cubicBezTo>
                    <a:cubicBezTo>
                      <a:pt x="84" y="95"/>
                      <a:pt x="85" y="95"/>
                      <a:pt x="86" y="95"/>
                    </a:cubicBezTo>
                    <a:cubicBezTo>
                      <a:pt x="87" y="93"/>
                      <a:pt x="88" y="91"/>
                      <a:pt x="89" y="89"/>
                    </a:cubicBezTo>
                    <a:cubicBezTo>
                      <a:pt x="89" y="89"/>
                      <a:pt x="88" y="88"/>
                      <a:pt x="87" y="88"/>
                    </a:cubicBezTo>
                    <a:moveTo>
                      <a:pt x="103" y="85"/>
                    </a:moveTo>
                    <a:cubicBezTo>
                      <a:pt x="103" y="86"/>
                      <a:pt x="103" y="87"/>
                      <a:pt x="102" y="87"/>
                    </a:cubicBezTo>
                    <a:cubicBezTo>
                      <a:pt x="103" y="87"/>
                      <a:pt x="103" y="88"/>
                      <a:pt x="103" y="88"/>
                    </a:cubicBezTo>
                    <a:cubicBezTo>
                      <a:pt x="104" y="87"/>
                      <a:pt x="104" y="87"/>
                      <a:pt x="105" y="86"/>
                    </a:cubicBezTo>
                    <a:cubicBezTo>
                      <a:pt x="103" y="85"/>
                      <a:pt x="103" y="85"/>
                      <a:pt x="103" y="85"/>
                    </a:cubicBezTo>
                    <a:moveTo>
                      <a:pt x="106" y="82"/>
                    </a:moveTo>
                    <a:cubicBezTo>
                      <a:pt x="105" y="83"/>
                      <a:pt x="105" y="83"/>
                      <a:pt x="104" y="84"/>
                    </a:cubicBezTo>
                    <a:cubicBezTo>
                      <a:pt x="105" y="84"/>
                      <a:pt x="105" y="85"/>
                      <a:pt x="105" y="85"/>
                    </a:cubicBezTo>
                    <a:cubicBezTo>
                      <a:pt x="106" y="84"/>
                      <a:pt x="106" y="83"/>
                      <a:pt x="107" y="83"/>
                    </a:cubicBezTo>
                    <a:cubicBezTo>
                      <a:pt x="106" y="82"/>
                      <a:pt x="106" y="82"/>
                      <a:pt x="106" y="82"/>
                    </a:cubicBezTo>
                    <a:moveTo>
                      <a:pt x="93" y="79"/>
                    </a:moveTo>
                    <a:cubicBezTo>
                      <a:pt x="92" y="80"/>
                      <a:pt x="92" y="80"/>
                      <a:pt x="92" y="81"/>
                    </a:cubicBezTo>
                    <a:cubicBezTo>
                      <a:pt x="92" y="81"/>
                      <a:pt x="93" y="82"/>
                      <a:pt x="94" y="82"/>
                    </a:cubicBezTo>
                    <a:cubicBezTo>
                      <a:pt x="94" y="81"/>
                      <a:pt x="94" y="81"/>
                      <a:pt x="95" y="80"/>
                    </a:cubicBezTo>
                    <a:cubicBezTo>
                      <a:pt x="93" y="79"/>
                      <a:pt x="93" y="79"/>
                      <a:pt x="93" y="79"/>
                    </a:cubicBezTo>
                    <a:moveTo>
                      <a:pt x="109" y="77"/>
                    </a:moveTo>
                    <a:cubicBezTo>
                      <a:pt x="108" y="78"/>
                      <a:pt x="108" y="79"/>
                      <a:pt x="107" y="79"/>
                    </a:cubicBezTo>
                    <a:cubicBezTo>
                      <a:pt x="108" y="79"/>
                      <a:pt x="108" y="80"/>
                      <a:pt x="108" y="80"/>
                    </a:cubicBezTo>
                    <a:cubicBezTo>
                      <a:pt x="109" y="79"/>
                      <a:pt x="109" y="79"/>
                      <a:pt x="110" y="78"/>
                    </a:cubicBezTo>
                    <a:cubicBezTo>
                      <a:pt x="109" y="78"/>
                      <a:pt x="109" y="78"/>
                      <a:pt x="109" y="77"/>
                    </a:cubicBezTo>
                    <a:moveTo>
                      <a:pt x="95" y="76"/>
                    </a:moveTo>
                    <a:cubicBezTo>
                      <a:pt x="94" y="76"/>
                      <a:pt x="94" y="77"/>
                      <a:pt x="93" y="78"/>
                    </a:cubicBezTo>
                    <a:cubicBezTo>
                      <a:pt x="94" y="78"/>
                      <a:pt x="94" y="78"/>
                      <a:pt x="95" y="78"/>
                    </a:cubicBezTo>
                    <a:cubicBezTo>
                      <a:pt x="95" y="79"/>
                      <a:pt x="95" y="79"/>
                      <a:pt x="95" y="79"/>
                    </a:cubicBezTo>
                    <a:cubicBezTo>
                      <a:pt x="96" y="78"/>
                      <a:pt x="96" y="78"/>
                      <a:pt x="97" y="77"/>
                    </a:cubicBezTo>
                    <a:cubicBezTo>
                      <a:pt x="96" y="76"/>
                      <a:pt x="95" y="76"/>
                      <a:pt x="95" y="76"/>
                    </a:cubicBezTo>
                    <a:moveTo>
                      <a:pt x="111" y="73"/>
                    </a:moveTo>
                    <a:cubicBezTo>
                      <a:pt x="111" y="74"/>
                      <a:pt x="110" y="75"/>
                      <a:pt x="109" y="77"/>
                    </a:cubicBezTo>
                    <a:cubicBezTo>
                      <a:pt x="109" y="77"/>
                      <a:pt x="110" y="77"/>
                      <a:pt x="110" y="77"/>
                    </a:cubicBezTo>
                    <a:cubicBezTo>
                      <a:pt x="110" y="77"/>
                      <a:pt x="110" y="77"/>
                      <a:pt x="110" y="77"/>
                    </a:cubicBezTo>
                    <a:cubicBezTo>
                      <a:pt x="111" y="76"/>
                      <a:pt x="112" y="74"/>
                      <a:pt x="112" y="73"/>
                    </a:cubicBezTo>
                    <a:cubicBezTo>
                      <a:pt x="112" y="73"/>
                      <a:pt x="112" y="73"/>
                      <a:pt x="111" y="73"/>
                    </a:cubicBezTo>
                    <a:moveTo>
                      <a:pt x="98" y="71"/>
                    </a:moveTo>
                    <a:cubicBezTo>
                      <a:pt x="97" y="72"/>
                      <a:pt x="97" y="72"/>
                      <a:pt x="96" y="73"/>
                    </a:cubicBezTo>
                    <a:cubicBezTo>
                      <a:pt x="97" y="73"/>
                      <a:pt x="98" y="74"/>
                      <a:pt x="98" y="74"/>
                    </a:cubicBezTo>
                    <a:cubicBezTo>
                      <a:pt x="99" y="73"/>
                      <a:pt x="99" y="73"/>
                      <a:pt x="100" y="72"/>
                    </a:cubicBezTo>
                    <a:cubicBezTo>
                      <a:pt x="99" y="72"/>
                      <a:pt x="98" y="71"/>
                      <a:pt x="98" y="71"/>
                    </a:cubicBezTo>
                    <a:moveTo>
                      <a:pt x="113" y="70"/>
                    </a:moveTo>
                    <a:cubicBezTo>
                      <a:pt x="113" y="71"/>
                      <a:pt x="112" y="72"/>
                      <a:pt x="112" y="72"/>
                    </a:cubicBezTo>
                    <a:cubicBezTo>
                      <a:pt x="112" y="73"/>
                      <a:pt x="112" y="73"/>
                      <a:pt x="113" y="73"/>
                    </a:cubicBezTo>
                    <a:cubicBezTo>
                      <a:pt x="113" y="72"/>
                      <a:pt x="114" y="71"/>
                      <a:pt x="114" y="70"/>
                    </a:cubicBezTo>
                    <a:cubicBezTo>
                      <a:pt x="114" y="70"/>
                      <a:pt x="114" y="70"/>
                      <a:pt x="113" y="70"/>
                    </a:cubicBezTo>
                    <a:moveTo>
                      <a:pt x="100" y="66"/>
                    </a:moveTo>
                    <a:cubicBezTo>
                      <a:pt x="99" y="68"/>
                      <a:pt x="99" y="69"/>
                      <a:pt x="98" y="70"/>
                    </a:cubicBezTo>
                    <a:cubicBezTo>
                      <a:pt x="99" y="71"/>
                      <a:pt x="99" y="71"/>
                      <a:pt x="100" y="71"/>
                    </a:cubicBezTo>
                    <a:cubicBezTo>
                      <a:pt x="101" y="70"/>
                      <a:pt x="102" y="69"/>
                      <a:pt x="102" y="68"/>
                    </a:cubicBezTo>
                    <a:cubicBezTo>
                      <a:pt x="102" y="67"/>
                      <a:pt x="101" y="67"/>
                      <a:pt x="100" y="66"/>
                    </a:cubicBezTo>
                    <a:moveTo>
                      <a:pt x="101" y="65"/>
                    </a:moveTo>
                    <a:cubicBezTo>
                      <a:pt x="101" y="65"/>
                      <a:pt x="101" y="65"/>
                      <a:pt x="101" y="65"/>
                    </a:cubicBezTo>
                    <a:cubicBezTo>
                      <a:pt x="102" y="66"/>
                      <a:pt x="102" y="66"/>
                      <a:pt x="103" y="67"/>
                    </a:cubicBezTo>
                    <a:cubicBezTo>
                      <a:pt x="103" y="67"/>
                      <a:pt x="103" y="67"/>
                      <a:pt x="103" y="67"/>
                    </a:cubicBezTo>
                    <a:cubicBezTo>
                      <a:pt x="102" y="66"/>
                      <a:pt x="102" y="66"/>
                      <a:pt x="101" y="65"/>
                    </a:cubicBezTo>
                    <a:moveTo>
                      <a:pt x="116" y="65"/>
                    </a:moveTo>
                    <a:cubicBezTo>
                      <a:pt x="116" y="66"/>
                      <a:pt x="116" y="66"/>
                      <a:pt x="115" y="66"/>
                    </a:cubicBezTo>
                    <a:cubicBezTo>
                      <a:pt x="116" y="67"/>
                      <a:pt x="116" y="67"/>
                      <a:pt x="116" y="67"/>
                    </a:cubicBezTo>
                    <a:cubicBezTo>
                      <a:pt x="117" y="66"/>
                      <a:pt x="117" y="66"/>
                      <a:pt x="117" y="66"/>
                    </a:cubicBezTo>
                    <a:cubicBezTo>
                      <a:pt x="117" y="66"/>
                      <a:pt x="117" y="65"/>
                      <a:pt x="116" y="65"/>
                    </a:cubicBezTo>
                    <a:moveTo>
                      <a:pt x="102" y="63"/>
                    </a:moveTo>
                    <a:cubicBezTo>
                      <a:pt x="102" y="64"/>
                      <a:pt x="101" y="65"/>
                      <a:pt x="101" y="65"/>
                    </a:cubicBezTo>
                    <a:cubicBezTo>
                      <a:pt x="102" y="66"/>
                      <a:pt x="102" y="66"/>
                      <a:pt x="103" y="66"/>
                    </a:cubicBezTo>
                    <a:cubicBezTo>
                      <a:pt x="103" y="66"/>
                      <a:pt x="104" y="65"/>
                      <a:pt x="104" y="65"/>
                    </a:cubicBezTo>
                    <a:cubicBezTo>
                      <a:pt x="104" y="64"/>
                      <a:pt x="103" y="64"/>
                      <a:pt x="103" y="64"/>
                    </a:cubicBezTo>
                    <a:cubicBezTo>
                      <a:pt x="102" y="65"/>
                      <a:pt x="102" y="66"/>
                      <a:pt x="102" y="66"/>
                    </a:cubicBezTo>
                    <a:cubicBezTo>
                      <a:pt x="102" y="66"/>
                      <a:pt x="102" y="65"/>
                      <a:pt x="103" y="64"/>
                    </a:cubicBezTo>
                    <a:cubicBezTo>
                      <a:pt x="103" y="64"/>
                      <a:pt x="102" y="64"/>
                      <a:pt x="102" y="63"/>
                    </a:cubicBezTo>
                    <a:moveTo>
                      <a:pt x="104" y="62"/>
                    </a:moveTo>
                    <a:cubicBezTo>
                      <a:pt x="104" y="62"/>
                      <a:pt x="104" y="62"/>
                      <a:pt x="104" y="63"/>
                    </a:cubicBezTo>
                    <a:cubicBezTo>
                      <a:pt x="104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4" y="63"/>
                      <a:pt x="104" y="62"/>
                    </a:cubicBezTo>
                    <a:moveTo>
                      <a:pt x="103" y="62"/>
                    </a:moveTo>
                    <a:cubicBezTo>
                      <a:pt x="103" y="62"/>
                      <a:pt x="103" y="62"/>
                      <a:pt x="103" y="62"/>
                    </a:cubicBezTo>
                    <a:cubicBezTo>
                      <a:pt x="103" y="62"/>
                      <a:pt x="103" y="62"/>
                      <a:pt x="104" y="62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4" y="62"/>
                      <a:pt x="103" y="62"/>
                      <a:pt x="103" y="62"/>
                    </a:cubicBezTo>
                    <a:moveTo>
                      <a:pt x="121" y="59"/>
                    </a:moveTo>
                    <a:cubicBezTo>
                      <a:pt x="118" y="65"/>
                      <a:pt x="118" y="65"/>
                      <a:pt x="118" y="65"/>
                    </a:cubicBezTo>
                    <a:cubicBezTo>
                      <a:pt x="118" y="65"/>
                      <a:pt x="118" y="65"/>
                      <a:pt x="118" y="65"/>
                    </a:cubicBezTo>
                    <a:cubicBezTo>
                      <a:pt x="121" y="60"/>
                      <a:pt x="121" y="60"/>
                      <a:pt x="121" y="60"/>
                    </a:cubicBezTo>
                    <a:cubicBezTo>
                      <a:pt x="121" y="60"/>
                      <a:pt x="121" y="59"/>
                      <a:pt x="121" y="59"/>
                    </a:cubicBezTo>
                    <a:cubicBezTo>
                      <a:pt x="121" y="59"/>
                      <a:pt x="121" y="59"/>
                      <a:pt x="121" y="59"/>
                    </a:cubicBezTo>
                    <a:moveTo>
                      <a:pt x="106" y="59"/>
                    </a:moveTo>
                    <a:cubicBezTo>
                      <a:pt x="106" y="59"/>
                      <a:pt x="105" y="60"/>
                      <a:pt x="105" y="60"/>
                    </a:cubicBezTo>
                    <a:cubicBezTo>
                      <a:pt x="106" y="60"/>
                      <a:pt x="106" y="61"/>
                      <a:pt x="106" y="61"/>
                    </a:cubicBezTo>
                    <a:cubicBezTo>
                      <a:pt x="107" y="60"/>
                      <a:pt x="107" y="60"/>
                      <a:pt x="107" y="59"/>
                    </a:cubicBezTo>
                    <a:cubicBezTo>
                      <a:pt x="107" y="59"/>
                      <a:pt x="106" y="59"/>
                      <a:pt x="106" y="59"/>
                    </a:cubicBezTo>
                    <a:moveTo>
                      <a:pt x="120" y="58"/>
                    </a:moveTo>
                    <a:cubicBezTo>
                      <a:pt x="119" y="60"/>
                      <a:pt x="118" y="62"/>
                      <a:pt x="117" y="64"/>
                    </a:cubicBezTo>
                    <a:cubicBezTo>
                      <a:pt x="117" y="64"/>
                      <a:pt x="117" y="65"/>
                      <a:pt x="118" y="65"/>
                    </a:cubicBezTo>
                    <a:cubicBezTo>
                      <a:pt x="119" y="63"/>
                      <a:pt x="120" y="61"/>
                      <a:pt x="121" y="59"/>
                    </a:cubicBezTo>
                    <a:cubicBezTo>
                      <a:pt x="121" y="59"/>
                      <a:pt x="121" y="59"/>
                      <a:pt x="120" y="58"/>
                    </a:cubicBezTo>
                    <a:moveTo>
                      <a:pt x="105" y="58"/>
                    </a:moveTo>
                    <a:cubicBezTo>
                      <a:pt x="105" y="59"/>
                      <a:pt x="105" y="59"/>
                      <a:pt x="104" y="60"/>
                    </a:cubicBezTo>
                    <a:cubicBezTo>
                      <a:pt x="105" y="60"/>
                      <a:pt x="105" y="60"/>
                      <a:pt x="105" y="60"/>
                    </a:cubicBezTo>
                    <a:cubicBezTo>
                      <a:pt x="105" y="60"/>
                      <a:pt x="106" y="59"/>
                      <a:pt x="106" y="59"/>
                    </a:cubicBezTo>
                    <a:cubicBezTo>
                      <a:pt x="106" y="59"/>
                      <a:pt x="105" y="58"/>
                      <a:pt x="105" y="58"/>
                    </a:cubicBezTo>
                    <a:moveTo>
                      <a:pt x="122" y="55"/>
                    </a:moveTo>
                    <a:cubicBezTo>
                      <a:pt x="122" y="56"/>
                      <a:pt x="122" y="57"/>
                      <a:pt x="121" y="57"/>
                    </a:cubicBezTo>
                    <a:cubicBezTo>
                      <a:pt x="121" y="57"/>
                      <a:pt x="122" y="58"/>
                      <a:pt x="122" y="58"/>
                    </a:cubicBezTo>
                    <a:cubicBezTo>
                      <a:pt x="123" y="57"/>
                      <a:pt x="123" y="56"/>
                      <a:pt x="123" y="56"/>
                    </a:cubicBezTo>
                    <a:cubicBezTo>
                      <a:pt x="123" y="56"/>
                      <a:pt x="123" y="55"/>
                      <a:pt x="122" y="55"/>
                    </a:cubicBezTo>
                    <a:moveTo>
                      <a:pt x="110" y="52"/>
                    </a:moveTo>
                    <a:cubicBezTo>
                      <a:pt x="109" y="54"/>
                      <a:pt x="108" y="56"/>
                      <a:pt x="107" y="58"/>
                    </a:cubicBezTo>
                    <a:cubicBezTo>
                      <a:pt x="107" y="58"/>
                      <a:pt x="107" y="58"/>
                      <a:pt x="108" y="58"/>
                    </a:cubicBezTo>
                    <a:cubicBezTo>
                      <a:pt x="109" y="57"/>
                      <a:pt x="110" y="55"/>
                      <a:pt x="111" y="53"/>
                    </a:cubicBezTo>
                    <a:cubicBezTo>
                      <a:pt x="111" y="53"/>
                      <a:pt x="110" y="52"/>
                      <a:pt x="110" y="52"/>
                    </a:cubicBezTo>
                    <a:moveTo>
                      <a:pt x="109" y="52"/>
                    </a:moveTo>
                    <a:cubicBezTo>
                      <a:pt x="108" y="54"/>
                      <a:pt x="107" y="55"/>
                      <a:pt x="106" y="57"/>
                    </a:cubicBezTo>
                    <a:cubicBezTo>
                      <a:pt x="106" y="57"/>
                      <a:pt x="106" y="57"/>
                      <a:pt x="107" y="58"/>
                    </a:cubicBezTo>
                    <a:cubicBezTo>
                      <a:pt x="107" y="56"/>
                      <a:pt x="109" y="54"/>
                      <a:pt x="110" y="52"/>
                    </a:cubicBezTo>
                    <a:cubicBezTo>
                      <a:pt x="110" y="52"/>
                      <a:pt x="109" y="52"/>
                      <a:pt x="109" y="52"/>
                    </a:cubicBezTo>
                    <a:moveTo>
                      <a:pt x="125" y="52"/>
                    </a:moveTo>
                    <a:cubicBezTo>
                      <a:pt x="124" y="52"/>
                      <a:pt x="124" y="52"/>
                      <a:pt x="124" y="53"/>
                    </a:cubicBezTo>
                    <a:cubicBezTo>
                      <a:pt x="124" y="53"/>
                      <a:pt x="124" y="53"/>
                      <a:pt x="125" y="53"/>
                    </a:cubicBezTo>
                    <a:cubicBezTo>
                      <a:pt x="125" y="53"/>
                      <a:pt x="125" y="53"/>
                      <a:pt x="126" y="52"/>
                    </a:cubicBezTo>
                    <a:cubicBezTo>
                      <a:pt x="125" y="52"/>
                      <a:pt x="125" y="52"/>
                      <a:pt x="125" y="52"/>
                    </a:cubicBezTo>
                    <a:moveTo>
                      <a:pt x="125" y="51"/>
                    </a:moveTo>
                    <a:cubicBezTo>
                      <a:pt x="125" y="51"/>
                      <a:pt x="125" y="51"/>
                      <a:pt x="125" y="52"/>
                    </a:cubicBezTo>
                    <a:cubicBezTo>
                      <a:pt x="125" y="52"/>
                      <a:pt x="125" y="52"/>
                      <a:pt x="126" y="52"/>
                    </a:cubicBezTo>
                    <a:cubicBezTo>
                      <a:pt x="126" y="52"/>
                      <a:pt x="126" y="52"/>
                      <a:pt x="126" y="51"/>
                    </a:cubicBezTo>
                    <a:cubicBezTo>
                      <a:pt x="126" y="51"/>
                      <a:pt x="125" y="51"/>
                      <a:pt x="125" y="51"/>
                    </a:cubicBezTo>
                    <a:moveTo>
                      <a:pt x="126" y="50"/>
                    </a:moveTo>
                    <a:cubicBezTo>
                      <a:pt x="126" y="50"/>
                      <a:pt x="125" y="50"/>
                      <a:pt x="125" y="50"/>
                    </a:cubicBezTo>
                    <a:cubicBezTo>
                      <a:pt x="126" y="51"/>
                      <a:pt x="126" y="51"/>
                      <a:pt x="126" y="51"/>
                    </a:cubicBezTo>
                    <a:cubicBezTo>
                      <a:pt x="126" y="51"/>
                      <a:pt x="126" y="51"/>
                      <a:pt x="126" y="51"/>
                    </a:cubicBezTo>
                    <a:cubicBezTo>
                      <a:pt x="126" y="50"/>
                      <a:pt x="126" y="50"/>
                      <a:pt x="126" y="50"/>
                    </a:cubicBezTo>
                    <a:moveTo>
                      <a:pt x="112" y="49"/>
                    </a:moveTo>
                    <a:cubicBezTo>
                      <a:pt x="111" y="50"/>
                      <a:pt x="111" y="50"/>
                      <a:pt x="111" y="51"/>
                    </a:cubicBezTo>
                    <a:cubicBezTo>
                      <a:pt x="111" y="51"/>
                      <a:pt x="111" y="51"/>
                      <a:pt x="112" y="52"/>
                    </a:cubicBezTo>
                    <a:cubicBezTo>
                      <a:pt x="112" y="51"/>
                      <a:pt x="113" y="50"/>
                      <a:pt x="113" y="50"/>
                    </a:cubicBezTo>
                    <a:cubicBezTo>
                      <a:pt x="113" y="49"/>
                      <a:pt x="112" y="49"/>
                      <a:pt x="112" y="49"/>
                    </a:cubicBezTo>
                    <a:moveTo>
                      <a:pt x="111" y="49"/>
                    </a:moveTo>
                    <a:cubicBezTo>
                      <a:pt x="111" y="49"/>
                      <a:pt x="110" y="50"/>
                      <a:pt x="110" y="51"/>
                    </a:cubicBezTo>
                    <a:cubicBezTo>
                      <a:pt x="110" y="51"/>
                      <a:pt x="110" y="51"/>
                      <a:pt x="110" y="51"/>
                    </a:cubicBezTo>
                    <a:cubicBezTo>
                      <a:pt x="111" y="50"/>
                      <a:pt x="111" y="50"/>
                      <a:pt x="112" y="49"/>
                    </a:cubicBezTo>
                    <a:cubicBezTo>
                      <a:pt x="111" y="49"/>
                      <a:pt x="111" y="49"/>
                      <a:pt x="111" y="49"/>
                    </a:cubicBezTo>
                    <a:moveTo>
                      <a:pt x="128" y="47"/>
                    </a:moveTo>
                    <a:cubicBezTo>
                      <a:pt x="127" y="48"/>
                      <a:pt x="126" y="49"/>
                      <a:pt x="126" y="50"/>
                    </a:cubicBezTo>
                    <a:cubicBezTo>
                      <a:pt x="126" y="50"/>
                      <a:pt x="126" y="50"/>
                      <a:pt x="127" y="51"/>
                    </a:cubicBezTo>
                    <a:cubicBezTo>
                      <a:pt x="127" y="49"/>
                      <a:pt x="128" y="48"/>
                      <a:pt x="129" y="47"/>
                    </a:cubicBezTo>
                    <a:cubicBezTo>
                      <a:pt x="128" y="47"/>
                      <a:pt x="128" y="47"/>
                      <a:pt x="128" y="47"/>
                    </a:cubicBezTo>
                    <a:moveTo>
                      <a:pt x="128" y="46"/>
                    </a:moveTo>
                    <a:cubicBezTo>
                      <a:pt x="128" y="46"/>
                      <a:pt x="128" y="46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9" y="47"/>
                      <a:pt x="128" y="46"/>
                      <a:pt x="128" y="46"/>
                    </a:cubicBezTo>
                    <a:moveTo>
                      <a:pt x="114" y="45"/>
                    </a:moveTo>
                    <a:cubicBezTo>
                      <a:pt x="114" y="45"/>
                      <a:pt x="114" y="46"/>
                      <a:pt x="113" y="46"/>
                    </a:cubicBezTo>
                    <a:cubicBezTo>
                      <a:pt x="114" y="47"/>
                      <a:pt x="114" y="47"/>
                      <a:pt x="115" y="47"/>
                    </a:cubicBezTo>
                    <a:cubicBezTo>
                      <a:pt x="115" y="47"/>
                      <a:pt x="115" y="46"/>
                      <a:pt x="115" y="46"/>
                    </a:cubicBezTo>
                    <a:cubicBezTo>
                      <a:pt x="115" y="45"/>
                      <a:pt x="115" y="45"/>
                      <a:pt x="114" y="45"/>
                    </a:cubicBezTo>
                    <a:moveTo>
                      <a:pt x="115" y="44"/>
                    </a:moveTo>
                    <a:cubicBezTo>
                      <a:pt x="115" y="45"/>
                      <a:pt x="114" y="45"/>
                      <a:pt x="114" y="45"/>
                    </a:cubicBezTo>
                    <a:cubicBezTo>
                      <a:pt x="115" y="45"/>
                      <a:pt x="115" y="45"/>
                      <a:pt x="115" y="46"/>
                    </a:cubicBezTo>
                    <a:cubicBezTo>
                      <a:pt x="116" y="45"/>
                      <a:pt x="116" y="45"/>
                      <a:pt x="116" y="45"/>
                    </a:cubicBezTo>
                    <a:cubicBezTo>
                      <a:pt x="115" y="45"/>
                      <a:pt x="115" y="45"/>
                      <a:pt x="115" y="44"/>
                    </a:cubicBezTo>
                    <a:moveTo>
                      <a:pt x="113" y="44"/>
                    </a:moveTo>
                    <a:cubicBezTo>
                      <a:pt x="113" y="45"/>
                      <a:pt x="113" y="45"/>
                      <a:pt x="113" y="46"/>
                    </a:cubicBezTo>
                    <a:cubicBezTo>
                      <a:pt x="113" y="46"/>
                      <a:pt x="113" y="46"/>
                      <a:pt x="113" y="46"/>
                    </a:cubicBezTo>
                    <a:cubicBezTo>
                      <a:pt x="114" y="46"/>
                      <a:pt x="114" y="45"/>
                      <a:pt x="114" y="45"/>
                    </a:cubicBezTo>
                    <a:cubicBezTo>
                      <a:pt x="114" y="45"/>
                      <a:pt x="114" y="45"/>
                      <a:pt x="113" y="44"/>
                    </a:cubicBezTo>
                    <a:moveTo>
                      <a:pt x="114" y="44"/>
                    </a:moveTo>
                    <a:cubicBezTo>
                      <a:pt x="114" y="44"/>
                      <a:pt x="114" y="44"/>
                      <a:pt x="113" y="44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4" y="44"/>
                      <a:pt x="114" y="44"/>
                    </a:cubicBezTo>
                    <a:cubicBezTo>
                      <a:pt x="114" y="44"/>
                      <a:pt x="114" y="44"/>
                      <a:pt x="114" y="44"/>
                    </a:cubicBezTo>
                    <a:moveTo>
                      <a:pt x="130" y="43"/>
                    </a:moveTo>
                    <a:cubicBezTo>
                      <a:pt x="129" y="44"/>
                      <a:pt x="129" y="45"/>
                      <a:pt x="128" y="46"/>
                    </a:cubicBezTo>
                    <a:cubicBezTo>
                      <a:pt x="129" y="46"/>
                      <a:pt x="129" y="46"/>
                      <a:pt x="129" y="46"/>
                    </a:cubicBezTo>
                    <a:cubicBezTo>
                      <a:pt x="130" y="45"/>
                      <a:pt x="130" y="44"/>
                      <a:pt x="131" y="44"/>
                    </a:cubicBezTo>
                    <a:cubicBezTo>
                      <a:pt x="130" y="44"/>
                      <a:pt x="130" y="43"/>
                      <a:pt x="130" y="43"/>
                    </a:cubicBezTo>
                    <a:moveTo>
                      <a:pt x="131" y="41"/>
                    </a:moveTo>
                    <a:cubicBezTo>
                      <a:pt x="131" y="41"/>
                      <a:pt x="131" y="41"/>
                      <a:pt x="131" y="42"/>
                    </a:cubicBezTo>
                    <a:cubicBezTo>
                      <a:pt x="131" y="42"/>
                      <a:pt x="131" y="42"/>
                      <a:pt x="132" y="42"/>
                    </a:cubicBezTo>
                    <a:cubicBezTo>
                      <a:pt x="132" y="42"/>
                      <a:pt x="132" y="42"/>
                      <a:pt x="132" y="42"/>
                    </a:cubicBezTo>
                    <a:cubicBezTo>
                      <a:pt x="132" y="41"/>
                      <a:pt x="131" y="41"/>
                      <a:pt x="131" y="41"/>
                    </a:cubicBezTo>
                    <a:moveTo>
                      <a:pt x="131" y="41"/>
                    </a:moveTo>
                    <a:cubicBezTo>
                      <a:pt x="131" y="41"/>
                      <a:pt x="131" y="41"/>
                      <a:pt x="131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1" y="41"/>
                      <a:pt x="131" y="41"/>
                      <a:pt x="131" y="41"/>
                    </a:cubicBezTo>
                    <a:moveTo>
                      <a:pt x="117" y="41"/>
                    </a:moveTo>
                    <a:cubicBezTo>
                      <a:pt x="116" y="42"/>
                      <a:pt x="116" y="43"/>
                      <a:pt x="115" y="44"/>
                    </a:cubicBezTo>
                    <a:cubicBezTo>
                      <a:pt x="115" y="44"/>
                      <a:pt x="116" y="44"/>
                      <a:pt x="116" y="45"/>
                    </a:cubicBezTo>
                    <a:cubicBezTo>
                      <a:pt x="117" y="43"/>
                      <a:pt x="117" y="42"/>
                      <a:pt x="118" y="41"/>
                    </a:cubicBezTo>
                    <a:cubicBezTo>
                      <a:pt x="118" y="41"/>
                      <a:pt x="117" y="41"/>
                      <a:pt x="117" y="41"/>
                    </a:cubicBezTo>
                    <a:moveTo>
                      <a:pt x="116" y="40"/>
                    </a:moveTo>
                    <a:cubicBezTo>
                      <a:pt x="115" y="41"/>
                      <a:pt x="115" y="42"/>
                      <a:pt x="114" y="43"/>
                    </a:cubicBezTo>
                    <a:cubicBezTo>
                      <a:pt x="114" y="43"/>
                      <a:pt x="115" y="44"/>
                      <a:pt x="115" y="44"/>
                    </a:cubicBezTo>
                    <a:cubicBezTo>
                      <a:pt x="115" y="43"/>
                      <a:pt x="116" y="42"/>
                      <a:pt x="117" y="40"/>
                    </a:cubicBezTo>
                    <a:cubicBezTo>
                      <a:pt x="116" y="40"/>
                      <a:pt x="116" y="40"/>
                      <a:pt x="116" y="40"/>
                    </a:cubicBezTo>
                    <a:moveTo>
                      <a:pt x="117" y="40"/>
                    </a:moveTo>
                    <a:cubicBezTo>
                      <a:pt x="117" y="40"/>
                      <a:pt x="117" y="40"/>
                      <a:pt x="117" y="40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18" y="40"/>
                      <a:pt x="118" y="40"/>
                      <a:pt x="117" y="40"/>
                    </a:cubicBezTo>
                    <a:moveTo>
                      <a:pt x="116" y="40"/>
                    </a:moveTo>
                    <a:cubicBezTo>
                      <a:pt x="116" y="40"/>
                      <a:pt x="116" y="40"/>
                      <a:pt x="116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7" y="40"/>
                      <a:pt x="116" y="40"/>
                    </a:cubicBezTo>
                    <a:moveTo>
                      <a:pt x="133" y="39"/>
                    </a:moveTo>
                    <a:cubicBezTo>
                      <a:pt x="132" y="39"/>
                      <a:pt x="132" y="40"/>
                      <a:pt x="132" y="40"/>
                    </a:cubicBezTo>
                    <a:cubicBezTo>
                      <a:pt x="132" y="40"/>
                      <a:pt x="132" y="41"/>
                      <a:pt x="132" y="41"/>
                    </a:cubicBezTo>
                    <a:cubicBezTo>
                      <a:pt x="133" y="40"/>
                      <a:pt x="133" y="40"/>
                      <a:pt x="133" y="39"/>
                    </a:cubicBezTo>
                    <a:cubicBezTo>
                      <a:pt x="133" y="39"/>
                      <a:pt x="133" y="39"/>
                      <a:pt x="133" y="39"/>
                    </a:cubicBezTo>
                    <a:moveTo>
                      <a:pt x="134" y="37"/>
                    </a:moveTo>
                    <a:cubicBezTo>
                      <a:pt x="133" y="38"/>
                      <a:pt x="133" y="38"/>
                      <a:pt x="133" y="39"/>
                    </a:cubicBezTo>
                    <a:cubicBezTo>
                      <a:pt x="133" y="39"/>
                      <a:pt x="133" y="39"/>
                      <a:pt x="133" y="39"/>
                    </a:cubicBezTo>
                    <a:cubicBezTo>
                      <a:pt x="134" y="39"/>
                      <a:pt x="134" y="38"/>
                      <a:pt x="134" y="38"/>
                    </a:cubicBezTo>
                    <a:cubicBezTo>
                      <a:pt x="134" y="37"/>
                      <a:pt x="134" y="37"/>
                      <a:pt x="134" y="37"/>
                    </a:cubicBezTo>
                    <a:moveTo>
                      <a:pt x="119" y="37"/>
                    </a:moveTo>
                    <a:cubicBezTo>
                      <a:pt x="119" y="38"/>
                      <a:pt x="118" y="39"/>
                      <a:pt x="118" y="39"/>
                    </a:cubicBezTo>
                    <a:cubicBezTo>
                      <a:pt x="118" y="40"/>
                      <a:pt x="118" y="40"/>
                      <a:pt x="119" y="40"/>
                    </a:cubicBezTo>
                    <a:cubicBezTo>
                      <a:pt x="119" y="39"/>
                      <a:pt x="120" y="38"/>
                      <a:pt x="120" y="38"/>
                    </a:cubicBezTo>
                    <a:cubicBezTo>
                      <a:pt x="120" y="37"/>
                      <a:pt x="119" y="37"/>
                      <a:pt x="119" y="37"/>
                    </a:cubicBezTo>
                    <a:moveTo>
                      <a:pt x="118" y="37"/>
                    </a:moveTo>
                    <a:cubicBezTo>
                      <a:pt x="118" y="37"/>
                      <a:pt x="117" y="38"/>
                      <a:pt x="117" y="39"/>
                    </a:cubicBezTo>
                    <a:cubicBezTo>
                      <a:pt x="117" y="39"/>
                      <a:pt x="117" y="39"/>
                      <a:pt x="117" y="39"/>
                    </a:cubicBezTo>
                    <a:cubicBezTo>
                      <a:pt x="118" y="38"/>
                      <a:pt x="118" y="38"/>
                      <a:pt x="119" y="37"/>
                    </a:cubicBezTo>
                    <a:cubicBezTo>
                      <a:pt x="119" y="37"/>
                      <a:pt x="118" y="37"/>
                      <a:pt x="118" y="37"/>
                    </a:cubicBezTo>
                    <a:moveTo>
                      <a:pt x="135" y="36"/>
                    </a:moveTo>
                    <a:cubicBezTo>
                      <a:pt x="134" y="36"/>
                      <a:pt x="134" y="36"/>
                      <a:pt x="134" y="37"/>
                    </a:cubicBezTo>
                    <a:cubicBezTo>
                      <a:pt x="134" y="37"/>
                      <a:pt x="134" y="37"/>
                      <a:pt x="135" y="37"/>
                    </a:cubicBezTo>
                    <a:cubicBezTo>
                      <a:pt x="135" y="37"/>
                      <a:pt x="135" y="36"/>
                      <a:pt x="135" y="36"/>
                    </a:cubicBezTo>
                    <a:cubicBezTo>
                      <a:pt x="135" y="36"/>
                      <a:pt x="135" y="36"/>
                      <a:pt x="135" y="36"/>
                    </a:cubicBezTo>
                    <a:moveTo>
                      <a:pt x="121" y="34"/>
                    </a:moveTo>
                    <a:cubicBezTo>
                      <a:pt x="121" y="35"/>
                      <a:pt x="120" y="35"/>
                      <a:pt x="120" y="35"/>
                    </a:cubicBezTo>
                    <a:cubicBezTo>
                      <a:pt x="120" y="36"/>
                      <a:pt x="121" y="36"/>
                      <a:pt x="121" y="36"/>
                    </a:cubicBezTo>
                    <a:cubicBezTo>
                      <a:pt x="121" y="36"/>
                      <a:pt x="122" y="35"/>
                      <a:pt x="122" y="35"/>
                    </a:cubicBezTo>
                    <a:cubicBezTo>
                      <a:pt x="121" y="34"/>
                      <a:pt x="121" y="34"/>
                      <a:pt x="121" y="34"/>
                    </a:cubicBezTo>
                    <a:moveTo>
                      <a:pt x="136" y="34"/>
                    </a:moveTo>
                    <a:cubicBezTo>
                      <a:pt x="135" y="34"/>
                      <a:pt x="135" y="35"/>
                      <a:pt x="135" y="35"/>
                    </a:cubicBezTo>
                    <a:cubicBezTo>
                      <a:pt x="135" y="35"/>
                      <a:pt x="136" y="35"/>
                      <a:pt x="136" y="35"/>
                    </a:cubicBezTo>
                    <a:cubicBezTo>
                      <a:pt x="136" y="35"/>
                      <a:pt x="136" y="35"/>
                      <a:pt x="136" y="34"/>
                    </a:cubicBezTo>
                    <a:cubicBezTo>
                      <a:pt x="136" y="34"/>
                      <a:pt x="136" y="34"/>
                      <a:pt x="136" y="34"/>
                    </a:cubicBezTo>
                    <a:moveTo>
                      <a:pt x="120" y="34"/>
                    </a:moveTo>
                    <a:cubicBezTo>
                      <a:pt x="120" y="34"/>
                      <a:pt x="119" y="34"/>
                      <a:pt x="119" y="35"/>
                    </a:cubicBezTo>
                    <a:cubicBezTo>
                      <a:pt x="119" y="35"/>
                      <a:pt x="120" y="35"/>
                      <a:pt x="120" y="35"/>
                    </a:cubicBezTo>
                    <a:cubicBezTo>
                      <a:pt x="120" y="35"/>
                      <a:pt x="120" y="34"/>
                      <a:pt x="120" y="34"/>
                    </a:cubicBezTo>
                    <a:cubicBezTo>
                      <a:pt x="120" y="34"/>
                      <a:pt x="120" y="34"/>
                      <a:pt x="120" y="34"/>
                    </a:cubicBezTo>
                    <a:moveTo>
                      <a:pt x="122" y="32"/>
                    </a:moveTo>
                    <a:cubicBezTo>
                      <a:pt x="122" y="33"/>
                      <a:pt x="121" y="33"/>
                      <a:pt x="121" y="34"/>
                    </a:cubicBezTo>
                    <a:cubicBezTo>
                      <a:pt x="121" y="34"/>
                      <a:pt x="122" y="34"/>
                      <a:pt x="122" y="34"/>
                    </a:cubicBezTo>
                    <a:cubicBezTo>
                      <a:pt x="122" y="34"/>
                      <a:pt x="123" y="33"/>
                      <a:pt x="123" y="33"/>
                    </a:cubicBezTo>
                    <a:cubicBezTo>
                      <a:pt x="123" y="33"/>
                      <a:pt x="122" y="33"/>
                      <a:pt x="122" y="32"/>
                    </a:cubicBezTo>
                    <a:moveTo>
                      <a:pt x="121" y="32"/>
                    </a:moveTo>
                    <a:cubicBezTo>
                      <a:pt x="121" y="32"/>
                      <a:pt x="120" y="33"/>
                      <a:pt x="120" y="33"/>
                    </a:cubicBezTo>
                    <a:cubicBezTo>
                      <a:pt x="120" y="33"/>
                      <a:pt x="121" y="33"/>
                      <a:pt x="121" y="34"/>
                    </a:cubicBezTo>
                    <a:cubicBezTo>
                      <a:pt x="121" y="33"/>
                      <a:pt x="121" y="33"/>
                      <a:pt x="122" y="32"/>
                    </a:cubicBezTo>
                    <a:cubicBezTo>
                      <a:pt x="121" y="32"/>
                      <a:pt x="121" y="32"/>
                      <a:pt x="121" y="32"/>
                    </a:cubicBezTo>
                    <a:moveTo>
                      <a:pt x="123" y="30"/>
                    </a:moveTo>
                    <a:cubicBezTo>
                      <a:pt x="123" y="31"/>
                      <a:pt x="122" y="31"/>
                      <a:pt x="122" y="32"/>
                    </a:cubicBezTo>
                    <a:cubicBezTo>
                      <a:pt x="122" y="32"/>
                      <a:pt x="123" y="32"/>
                      <a:pt x="123" y="33"/>
                    </a:cubicBezTo>
                    <a:cubicBezTo>
                      <a:pt x="123" y="32"/>
                      <a:pt x="124" y="32"/>
                      <a:pt x="124" y="31"/>
                    </a:cubicBezTo>
                    <a:cubicBezTo>
                      <a:pt x="124" y="31"/>
                      <a:pt x="123" y="31"/>
                      <a:pt x="123" y="30"/>
                    </a:cubicBezTo>
                    <a:moveTo>
                      <a:pt x="122" y="30"/>
                    </a:moveTo>
                    <a:cubicBezTo>
                      <a:pt x="122" y="30"/>
                      <a:pt x="121" y="31"/>
                      <a:pt x="121" y="31"/>
                    </a:cubicBezTo>
                    <a:cubicBezTo>
                      <a:pt x="121" y="32"/>
                      <a:pt x="122" y="32"/>
                      <a:pt x="122" y="32"/>
                    </a:cubicBezTo>
                    <a:cubicBezTo>
                      <a:pt x="122" y="31"/>
                      <a:pt x="122" y="31"/>
                      <a:pt x="123" y="30"/>
                    </a:cubicBezTo>
                    <a:cubicBezTo>
                      <a:pt x="123" y="30"/>
                      <a:pt x="122" y="30"/>
                      <a:pt x="122" y="30"/>
                    </a:cubicBezTo>
                    <a:moveTo>
                      <a:pt x="124" y="29"/>
                    </a:moveTo>
                    <a:cubicBezTo>
                      <a:pt x="124" y="29"/>
                      <a:pt x="123" y="30"/>
                      <a:pt x="123" y="30"/>
                    </a:cubicBezTo>
                    <a:cubicBezTo>
                      <a:pt x="124" y="30"/>
                      <a:pt x="124" y="31"/>
                      <a:pt x="124" y="31"/>
                    </a:cubicBezTo>
                    <a:cubicBezTo>
                      <a:pt x="125" y="30"/>
                      <a:pt x="125" y="30"/>
                      <a:pt x="125" y="30"/>
                    </a:cubicBezTo>
                    <a:cubicBezTo>
                      <a:pt x="125" y="29"/>
                      <a:pt x="124" y="29"/>
                      <a:pt x="124" y="29"/>
                    </a:cubicBezTo>
                    <a:moveTo>
                      <a:pt x="139" y="29"/>
                    </a:moveTo>
                    <a:cubicBezTo>
                      <a:pt x="138" y="30"/>
                      <a:pt x="137" y="32"/>
                      <a:pt x="136" y="34"/>
                    </a:cubicBezTo>
                    <a:cubicBezTo>
                      <a:pt x="136" y="34"/>
                      <a:pt x="136" y="34"/>
                      <a:pt x="136" y="34"/>
                    </a:cubicBezTo>
                    <a:cubicBezTo>
                      <a:pt x="137" y="33"/>
                      <a:pt x="138" y="31"/>
                      <a:pt x="140" y="29"/>
                    </a:cubicBezTo>
                    <a:cubicBezTo>
                      <a:pt x="139" y="29"/>
                      <a:pt x="139" y="29"/>
                      <a:pt x="139" y="29"/>
                    </a:cubicBezTo>
                    <a:moveTo>
                      <a:pt x="123" y="28"/>
                    </a:moveTo>
                    <a:cubicBezTo>
                      <a:pt x="123" y="29"/>
                      <a:pt x="123" y="29"/>
                      <a:pt x="122" y="30"/>
                    </a:cubicBezTo>
                    <a:cubicBezTo>
                      <a:pt x="123" y="30"/>
                      <a:pt x="123" y="30"/>
                      <a:pt x="123" y="30"/>
                    </a:cubicBezTo>
                    <a:cubicBezTo>
                      <a:pt x="123" y="30"/>
                      <a:pt x="123" y="29"/>
                      <a:pt x="123" y="29"/>
                    </a:cubicBezTo>
                    <a:cubicBezTo>
                      <a:pt x="124" y="29"/>
                      <a:pt x="124" y="29"/>
                      <a:pt x="124" y="29"/>
                    </a:cubicBezTo>
                    <a:cubicBezTo>
                      <a:pt x="123" y="29"/>
                      <a:pt x="123" y="28"/>
                      <a:pt x="123" y="28"/>
                    </a:cubicBezTo>
                    <a:moveTo>
                      <a:pt x="125" y="27"/>
                    </a:moveTo>
                    <a:cubicBezTo>
                      <a:pt x="125" y="28"/>
                      <a:pt x="124" y="28"/>
                      <a:pt x="124" y="28"/>
                    </a:cubicBezTo>
                    <a:cubicBezTo>
                      <a:pt x="125" y="28"/>
                      <a:pt x="125" y="29"/>
                      <a:pt x="125" y="29"/>
                    </a:cubicBezTo>
                    <a:cubicBezTo>
                      <a:pt x="126" y="29"/>
                      <a:pt x="126" y="28"/>
                      <a:pt x="126" y="28"/>
                    </a:cubicBezTo>
                    <a:cubicBezTo>
                      <a:pt x="125" y="27"/>
                      <a:pt x="125" y="27"/>
                      <a:pt x="125" y="27"/>
                    </a:cubicBezTo>
                    <a:moveTo>
                      <a:pt x="124" y="27"/>
                    </a:moveTo>
                    <a:cubicBezTo>
                      <a:pt x="124" y="27"/>
                      <a:pt x="124" y="27"/>
                      <a:pt x="123" y="28"/>
                    </a:cubicBezTo>
                    <a:cubicBezTo>
                      <a:pt x="124" y="28"/>
                      <a:pt x="124" y="28"/>
                      <a:pt x="124" y="28"/>
                    </a:cubicBezTo>
                    <a:cubicBezTo>
                      <a:pt x="124" y="28"/>
                      <a:pt x="124" y="28"/>
                      <a:pt x="125" y="27"/>
                    </a:cubicBezTo>
                    <a:cubicBezTo>
                      <a:pt x="124" y="27"/>
                      <a:pt x="124" y="27"/>
                      <a:pt x="124" y="27"/>
                    </a:cubicBezTo>
                    <a:moveTo>
                      <a:pt x="142" y="23"/>
                    </a:moveTo>
                    <a:cubicBezTo>
                      <a:pt x="141" y="25"/>
                      <a:pt x="140" y="27"/>
                      <a:pt x="139" y="29"/>
                    </a:cubicBezTo>
                    <a:cubicBezTo>
                      <a:pt x="139" y="29"/>
                      <a:pt x="139" y="29"/>
                      <a:pt x="140" y="29"/>
                    </a:cubicBezTo>
                    <a:cubicBezTo>
                      <a:pt x="141" y="27"/>
                      <a:pt x="142" y="25"/>
                      <a:pt x="143" y="24"/>
                    </a:cubicBezTo>
                    <a:cubicBezTo>
                      <a:pt x="143" y="24"/>
                      <a:pt x="142" y="23"/>
                      <a:pt x="142" y="23"/>
                    </a:cubicBezTo>
                    <a:moveTo>
                      <a:pt x="144" y="21"/>
                    </a:move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2"/>
                      <a:pt x="144" y="22"/>
                    </a:cubicBezTo>
                    <a:cubicBezTo>
                      <a:pt x="144" y="22"/>
                      <a:pt x="144" y="22"/>
                      <a:pt x="144" y="21"/>
                    </a:cubicBezTo>
                    <a:cubicBezTo>
                      <a:pt x="143" y="22"/>
                      <a:pt x="143" y="23"/>
                      <a:pt x="142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4" y="22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moveTo>
                      <a:pt x="144" y="21"/>
                    </a:move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moveTo>
                      <a:pt x="145" y="20"/>
                    </a:moveTo>
                    <a:cubicBezTo>
                      <a:pt x="144" y="20"/>
                      <a:pt x="144" y="20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5" y="20"/>
                      <a:pt x="145" y="20"/>
                    </a:cubicBezTo>
                    <a:cubicBezTo>
                      <a:pt x="145" y="20"/>
                      <a:pt x="145" y="20"/>
                      <a:pt x="145" y="20"/>
                    </a:cubicBezTo>
                    <a:moveTo>
                      <a:pt x="146" y="18"/>
                    </a:moveTo>
                    <a:cubicBezTo>
                      <a:pt x="145" y="19"/>
                      <a:pt x="145" y="19"/>
                      <a:pt x="145" y="20"/>
                    </a:cubicBezTo>
                    <a:cubicBezTo>
                      <a:pt x="145" y="20"/>
                      <a:pt x="145" y="20"/>
                      <a:pt x="145" y="20"/>
                    </a:cubicBezTo>
                    <a:cubicBezTo>
                      <a:pt x="145" y="19"/>
                      <a:pt x="145" y="19"/>
                      <a:pt x="146" y="18"/>
                    </a:cubicBezTo>
                    <a:cubicBezTo>
                      <a:pt x="146" y="18"/>
                      <a:pt x="146" y="18"/>
                      <a:pt x="146" y="18"/>
                    </a:cubicBezTo>
                    <a:moveTo>
                      <a:pt x="131" y="17"/>
                    </a:moveTo>
                    <a:cubicBezTo>
                      <a:pt x="129" y="20"/>
                      <a:pt x="127" y="24"/>
                      <a:pt x="125" y="27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8" y="25"/>
                      <a:pt x="130" y="21"/>
                      <a:pt x="132" y="17"/>
                    </a:cubicBezTo>
                    <a:cubicBezTo>
                      <a:pt x="132" y="17"/>
                      <a:pt x="131" y="17"/>
                      <a:pt x="131" y="17"/>
                    </a:cubicBezTo>
                    <a:moveTo>
                      <a:pt x="130" y="16"/>
                    </a:moveTo>
                    <a:cubicBezTo>
                      <a:pt x="128" y="20"/>
                      <a:pt x="126" y="23"/>
                      <a:pt x="124" y="27"/>
                    </a:cubicBezTo>
                    <a:cubicBezTo>
                      <a:pt x="125" y="27"/>
                      <a:pt x="125" y="27"/>
                      <a:pt x="125" y="27"/>
                    </a:cubicBezTo>
                    <a:cubicBezTo>
                      <a:pt x="127" y="24"/>
                      <a:pt x="129" y="20"/>
                      <a:pt x="131" y="17"/>
                    </a:cubicBezTo>
                    <a:cubicBezTo>
                      <a:pt x="131" y="17"/>
                      <a:pt x="130" y="16"/>
                      <a:pt x="130" y="16"/>
                    </a:cubicBezTo>
                    <a:moveTo>
                      <a:pt x="132" y="15"/>
                    </a:moveTo>
                    <a:cubicBezTo>
                      <a:pt x="132" y="15"/>
                      <a:pt x="132" y="16"/>
                      <a:pt x="131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3" y="17"/>
                      <a:pt x="133" y="16"/>
                      <a:pt x="133" y="15"/>
                    </a:cubicBezTo>
                    <a:cubicBezTo>
                      <a:pt x="133" y="15"/>
                      <a:pt x="133" y="15"/>
                      <a:pt x="132" y="15"/>
                    </a:cubicBezTo>
                    <a:moveTo>
                      <a:pt x="131" y="14"/>
                    </a:moveTo>
                    <a:cubicBezTo>
                      <a:pt x="131" y="15"/>
                      <a:pt x="131" y="15"/>
                      <a:pt x="130" y="16"/>
                    </a:cubicBezTo>
                    <a:cubicBezTo>
                      <a:pt x="131" y="16"/>
                      <a:pt x="131" y="16"/>
                      <a:pt x="131" y="17"/>
                    </a:cubicBezTo>
                    <a:cubicBezTo>
                      <a:pt x="131" y="16"/>
                      <a:pt x="132" y="15"/>
                      <a:pt x="132" y="15"/>
                    </a:cubicBezTo>
                    <a:cubicBezTo>
                      <a:pt x="132" y="14"/>
                      <a:pt x="132" y="14"/>
                      <a:pt x="131" y="14"/>
                    </a:cubicBezTo>
                    <a:moveTo>
                      <a:pt x="133" y="13"/>
                    </a:moveTo>
                    <a:cubicBezTo>
                      <a:pt x="133" y="13"/>
                      <a:pt x="133" y="14"/>
                      <a:pt x="133" y="14"/>
                    </a:cubicBezTo>
                    <a:cubicBezTo>
                      <a:pt x="134" y="15"/>
                      <a:pt x="134" y="15"/>
                      <a:pt x="134" y="15"/>
                    </a:cubicBezTo>
                    <a:cubicBezTo>
                      <a:pt x="134" y="14"/>
                      <a:pt x="134" y="14"/>
                      <a:pt x="135" y="14"/>
                    </a:cubicBezTo>
                    <a:cubicBezTo>
                      <a:pt x="133" y="13"/>
                      <a:pt x="133" y="13"/>
                      <a:pt x="133" y="13"/>
                    </a:cubicBezTo>
                    <a:moveTo>
                      <a:pt x="133" y="12"/>
                    </a:moveTo>
                    <a:cubicBezTo>
                      <a:pt x="132" y="13"/>
                      <a:pt x="132" y="13"/>
                      <a:pt x="132" y="13"/>
                    </a:cubicBezTo>
                    <a:cubicBezTo>
                      <a:pt x="133" y="14"/>
                      <a:pt x="133" y="14"/>
                      <a:pt x="133" y="14"/>
                    </a:cubicBezTo>
                    <a:cubicBezTo>
                      <a:pt x="133" y="13"/>
                      <a:pt x="133" y="13"/>
                      <a:pt x="133" y="13"/>
                    </a:cubicBezTo>
                    <a:cubicBezTo>
                      <a:pt x="133" y="12"/>
                      <a:pt x="133" y="12"/>
                      <a:pt x="133" y="12"/>
                    </a:cubicBezTo>
                    <a:moveTo>
                      <a:pt x="150" y="12"/>
                    </a:moveTo>
                    <a:cubicBezTo>
                      <a:pt x="148" y="14"/>
                      <a:pt x="147" y="16"/>
                      <a:pt x="146" y="18"/>
                    </a:cubicBezTo>
                    <a:cubicBezTo>
                      <a:pt x="146" y="18"/>
                      <a:pt x="146" y="18"/>
                      <a:pt x="146" y="18"/>
                    </a:cubicBezTo>
                    <a:cubicBezTo>
                      <a:pt x="147" y="16"/>
                      <a:pt x="148" y="15"/>
                      <a:pt x="149" y="14"/>
                    </a:cubicBezTo>
                    <a:cubicBezTo>
                      <a:pt x="149" y="13"/>
                      <a:pt x="149" y="12"/>
                      <a:pt x="150" y="12"/>
                    </a:cubicBezTo>
                    <a:cubicBezTo>
                      <a:pt x="150" y="12"/>
                      <a:pt x="150" y="12"/>
                      <a:pt x="150" y="12"/>
                    </a:cubicBezTo>
                    <a:moveTo>
                      <a:pt x="134" y="11"/>
                    </a:moveTo>
                    <a:cubicBezTo>
                      <a:pt x="134" y="12"/>
                      <a:pt x="134" y="12"/>
                      <a:pt x="133" y="13"/>
                    </a:cubicBezTo>
                    <a:cubicBezTo>
                      <a:pt x="134" y="13"/>
                      <a:pt x="134" y="13"/>
                      <a:pt x="135" y="14"/>
                    </a:cubicBezTo>
                    <a:cubicBezTo>
                      <a:pt x="135" y="13"/>
                      <a:pt x="135" y="12"/>
                      <a:pt x="135" y="12"/>
                    </a:cubicBezTo>
                    <a:cubicBezTo>
                      <a:pt x="135" y="12"/>
                      <a:pt x="135" y="12"/>
                      <a:pt x="134" y="11"/>
                    </a:cubicBezTo>
                    <a:moveTo>
                      <a:pt x="133" y="11"/>
                    </a:moveTo>
                    <a:cubicBezTo>
                      <a:pt x="133" y="11"/>
                      <a:pt x="133" y="12"/>
                      <a:pt x="133" y="12"/>
                    </a:cubicBezTo>
                    <a:cubicBezTo>
                      <a:pt x="133" y="12"/>
                      <a:pt x="133" y="13"/>
                      <a:pt x="133" y="13"/>
                    </a:cubicBezTo>
                    <a:cubicBezTo>
                      <a:pt x="134" y="12"/>
                      <a:pt x="134" y="12"/>
                      <a:pt x="134" y="11"/>
                    </a:cubicBezTo>
                    <a:cubicBezTo>
                      <a:pt x="134" y="11"/>
                      <a:pt x="134" y="11"/>
                      <a:pt x="133" y="11"/>
                    </a:cubicBezTo>
                    <a:moveTo>
                      <a:pt x="150" y="10"/>
                    </a:moveTo>
                    <a:cubicBezTo>
                      <a:pt x="150" y="11"/>
                      <a:pt x="150" y="11"/>
                      <a:pt x="150" y="12"/>
                    </a:cubicBezTo>
                    <a:cubicBezTo>
                      <a:pt x="150" y="12"/>
                      <a:pt x="150" y="12"/>
                      <a:pt x="150" y="12"/>
                    </a:cubicBezTo>
                    <a:cubicBezTo>
                      <a:pt x="150" y="11"/>
                      <a:pt x="150" y="11"/>
                      <a:pt x="150" y="11"/>
                    </a:cubicBezTo>
                    <a:cubicBezTo>
                      <a:pt x="150" y="10"/>
                      <a:pt x="150" y="10"/>
                      <a:pt x="150" y="10"/>
                    </a:cubicBezTo>
                    <a:moveTo>
                      <a:pt x="150" y="10"/>
                    </a:moveTo>
                    <a:cubicBezTo>
                      <a:pt x="150" y="10"/>
                      <a:pt x="150" y="10"/>
                      <a:pt x="150" y="10"/>
                    </a:cubicBezTo>
                    <a:cubicBezTo>
                      <a:pt x="151" y="10"/>
                      <a:pt x="151" y="10"/>
                      <a:pt x="151" y="10"/>
                    </a:cubicBezTo>
                    <a:cubicBezTo>
                      <a:pt x="151" y="10"/>
                      <a:pt x="151" y="10"/>
                      <a:pt x="151" y="10"/>
                    </a:cubicBezTo>
                    <a:cubicBezTo>
                      <a:pt x="151" y="10"/>
                      <a:pt x="151" y="10"/>
                      <a:pt x="150" y="10"/>
                    </a:cubicBezTo>
                    <a:moveTo>
                      <a:pt x="152" y="8"/>
                    </a:moveTo>
                    <a:cubicBezTo>
                      <a:pt x="152" y="8"/>
                      <a:pt x="152" y="9"/>
                      <a:pt x="151" y="9"/>
                    </a:cubicBezTo>
                    <a:cubicBezTo>
                      <a:pt x="151" y="9"/>
                      <a:pt x="151" y="9"/>
                      <a:pt x="152" y="9"/>
                    </a:cubicBezTo>
                    <a:cubicBezTo>
                      <a:pt x="152" y="9"/>
                      <a:pt x="152" y="8"/>
                      <a:pt x="152" y="8"/>
                    </a:cubicBezTo>
                    <a:cubicBezTo>
                      <a:pt x="152" y="8"/>
                      <a:pt x="152" y="8"/>
                      <a:pt x="152" y="8"/>
                    </a:cubicBezTo>
                    <a:moveTo>
                      <a:pt x="137" y="7"/>
                    </a:moveTo>
                    <a:cubicBezTo>
                      <a:pt x="136" y="9"/>
                      <a:pt x="135" y="10"/>
                      <a:pt x="135" y="11"/>
                    </a:cubicBezTo>
                    <a:cubicBezTo>
                      <a:pt x="135" y="11"/>
                      <a:pt x="135" y="11"/>
                      <a:pt x="136" y="11"/>
                    </a:cubicBezTo>
                    <a:cubicBezTo>
                      <a:pt x="136" y="10"/>
                      <a:pt x="137" y="9"/>
                      <a:pt x="138" y="8"/>
                    </a:cubicBezTo>
                    <a:cubicBezTo>
                      <a:pt x="137" y="8"/>
                      <a:pt x="137" y="8"/>
                      <a:pt x="137" y="7"/>
                    </a:cubicBezTo>
                    <a:moveTo>
                      <a:pt x="136" y="7"/>
                    </a:moveTo>
                    <a:cubicBezTo>
                      <a:pt x="135" y="8"/>
                      <a:pt x="134" y="9"/>
                      <a:pt x="134" y="10"/>
                    </a:cubicBezTo>
                    <a:cubicBezTo>
                      <a:pt x="134" y="10"/>
                      <a:pt x="134" y="10"/>
                      <a:pt x="135" y="11"/>
                    </a:cubicBezTo>
                    <a:cubicBezTo>
                      <a:pt x="135" y="10"/>
                      <a:pt x="136" y="8"/>
                      <a:pt x="137" y="7"/>
                    </a:cubicBezTo>
                    <a:cubicBezTo>
                      <a:pt x="136" y="7"/>
                      <a:pt x="136" y="7"/>
                      <a:pt x="136" y="7"/>
                    </a:cubicBezTo>
                    <a:moveTo>
                      <a:pt x="138" y="5"/>
                    </a:moveTo>
                    <a:cubicBezTo>
                      <a:pt x="138" y="6"/>
                      <a:pt x="137" y="6"/>
                      <a:pt x="137" y="7"/>
                    </a:cubicBezTo>
                    <a:cubicBezTo>
                      <a:pt x="137" y="7"/>
                      <a:pt x="138" y="8"/>
                      <a:pt x="138" y="8"/>
                    </a:cubicBezTo>
                    <a:cubicBezTo>
                      <a:pt x="138" y="7"/>
                      <a:pt x="139" y="6"/>
                      <a:pt x="139" y="6"/>
                    </a:cubicBezTo>
                    <a:cubicBezTo>
                      <a:pt x="139" y="5"/>
                      <a:pt x="138" y="5"/>
                      <a:pt x="138" y="5"/>
                    </a:cubicBezTo>
                    <a:moveTo>
                      <a:pt x="137" y="5"/>
                    </a:moveTo>
                    <a:cubicBezTo>
                      <a:pt x="137" y="5"/>
                      <a:pt x="136" y="6"/>
                      <a:pt x="136" y="7"/>
                    </a:cubicBezTo>
                    <a:cubicBezTo>
                      <a:pt x="136" y="7"/>
                      <a:pt x="137" y="7"/>
                      <a:pt x="137" y="7"/>
                    </a:cubicBezTo>
                    <a:cubicBezTo>
                      <a:pt x="137" y="6"/>
                      <a:pt x="138" y="6"/>
                      <a:pt x="138" y="5"/>
                    </a:cubicBezTo>
                    <a:cubicBezTo>
                      <a:pt x="138" y="5"/>
                      <a:pt x="137" y="5"/>
                      <a:pt x="137" y="5"/>
                    </a:cubicBezTo>
                    <a:moveTo>
                      <a:pt x="139" y="3"/>
                    </a:moveTo>
                    <a:cubicBezTo>
                      <a:pt x="139" y="4"/>
                      <a:pt x="139" y="4"/>
                      <a:pt x="138" y="5"/>
                    </a:cubicBezTo>
                    <a:cubicBezTo>
                      <a:pt x="139" y="5"/>
                      <a:pt x="139" y="5"/>
                      <a:pt x="139" y="5"/>
                    </a:cubicBezTo>
                    <a:cubicBezTo>
                      <a:pt x="140" y="5"/>
                      <a:pt x="140" y="4"/>
                      <a:pt x="140" y="4"/>
                    </a:cubicBezTo>
                    <a:cubicBezTo>
                      <a:pt x="140" y="4"/>
                      <a:pt x="139" y="4"/>
                      <a:pt x="139" y="3"/>
                    </a:cubicBezTo>
                    <a:moveTo>
                      <a:pt x="139" y="3"/>
                    </a:moveTo>
                    <a:cubicBezTo>
                      <a:pt x="139" y="3"/>
                      <a:pt x="139" y="3"/>
                      <a:pt x="139" y="3"/>
                    </a:cubicBezTo>
                    <a:cubicBezTo>
                      <a:pt x="140" y="4"/>
                      <a:pt x="140" y="4"/>
                      <a:pt x="140" y="4"/>
                    </a:cubicBezTo>
                    <a:cubicBezTo>
                      <a:pt x="140" y="4"/>
                      <a:pt x="140" y="4"/>
                      <a:pt x="140" y="4"/>
                    </a:cubicBezTo>
                    <a:cubicBezTo>
                      <a:pt x="140" y="4"/>
                      <a:pt x="139" y="4"/>
                      <a:pt x="139" y="3"/>
                    </a:cubicBezTo>
                    <a:moveTo>
                      <a:pt x="138" y="3"/>
                    </a:moveTo>
                    <a:cubicBezTo>
                      <a:pt x="138" y="3"/>
                      <a:pt x="138" y="4"/>
                      <a:pt x="137" y="4"/>
                    </a:cubicBezTo>
                    <a:cubicBezTo>
                      <a:pt x="138" y="4"/>
                      <a:pt x="138" y="4"/>
                      <a:pt x="138" y="5"/>
                    </a:cubicBezTo>
                    <a:cubicBezTo>
                      <a:pt x="139" y="4"/>
                      <a:pt x="139" y="4"/>
                      <a:pt x="139" y="3"/>
                    </a:cubicBezTo>
                    <a:cubicBezTo>
                      <a:pt x="139" y="3"/>
                      <a:pt x="138" y="3"/>
                      <a:pt x="138" y="3"/>
                    </a:cubicBezTo>
                    <a:moveTo>
                      <a:pt x="138" y="3"/>
                    </a:moveTo>
                    <a:cubicBezTo>
                      <a:pt x="138" y="3"/>
                      <a:pt x="138" y="3"/>
                      <a:pt x="138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8" y="3"/>
                      <a:pt x="138" y="3"/>
                    </a:cubicBezTo>
                    <a:moveTo>
                      <a:pt x="140" y="1"/>
                    </a:moveTo>
                    <a:cubicBezTo>
                      <a:pt x="140" y="1"/>
                      <a:pt x="140" y="1"/>
                      <a:pt x="140" y="2"/>
                    </a:cubicBezTo>
                    <a:cubicBezTo>
                      <a:pt x="140" y="2"/>
                      <a:pt x="141" y="2"/>
                      <a:pt x="141" y="2"/>
                    </a:cubicBezTo>
                    <a:cubicBezTo>
                      <a:pt x="141" y="2"/>
                      <a:pt x="141" y="2"/>
                      <a:pt x="142" y="2"/>
                    </a:cubicBezTo>
                    <a:cubicBezTo>
                      <a:pt x="141" y="1"/>
                      <a:pt x="141" y="1"/>
                      <a:pt x="140" y="1"/>
                    </a:cubicBezTo>
                    <a:moveTo>
                      <a:pt x="140" y="0"/>
                    </a:moveTo>
                    <a:cubicBezTo>
                      <a:pt x="139" y="1"/>
                      <a:pt x="139" y="1"/>
                      <a:pt x="139" y="1"/>
                    </a:cubicBezTo>
                    <a:cubicBezTo>
                      <a:pt x="139" y="1"/>
                      <a:pt x="140" y="1"/>
                      <a:pt x="140" y="2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1" name="Freeform 9575"/>
              <p:cNvSpPr>
                <a:spLocks noEditPoints="1"/>
              </p:cNvSpPr>
              <p:nvPr/>
            </p:nvSpPr>
            <p:spPr bwMode="auto">
              <a:xfrm>
                <a:off x="-500" y="3372"/>
                <a:ext cx="40" cy="36"/>
              </a:xfrm>
              <a:custGeom>
                <a:avLst/>
                <a:gdLst>
                  <a:gd name="T0" fmla="*/ 12 w 17"/>
                  <a:gd name="T1" fmla="*/ 13 h 15"/>
                  <a:gd name="T2" fmla="*/ 11 w 17"/>
                  <a:gd name="T3" fmla="*/ 14 h 15"/>
                  <a:gd name="T4" fmla="*/ 12 w 17"/>
                  <a:gd name="T5" fmla="*/ 15 h 15"/>
                  <a:gd name="T6" fmla="*/ 13 w 17"/>
                  <a:gd name="T7" fmla="*/ 14 h 15"/>
                  <a:gd name="T8" fmla="*/ 13 w 17"/>
                  <a:gd name="T9" fmla="*/ 14 h 15"/>
                  <a:gd name="T10" fmla="*/ 12 w 17"/>
                  <a:gd name="T11" fmla="*/ 15 h 15"/>
                  <a:gd name="T12" fmla="*/ 13 w 17"/>
                  <a:gd name="T13" fmla="*/ 14 h 15"/>
                  <a:gd name="T14" fmla="*/ 12 w 17"/>
                  <a:gd name="T15" fmla="*/ 13 h 15"/>
                  <a:gd name="T16" fmla="*/ 17 w 17"/>
                  <a:gd name="T17" fmla="*/ 7 h 15"/>
                  <a:gd name="T18" fmla="*/ 16 w 17"/>
                  <a:gd name="T19" fmla="*/ 8 h 15"/>
                  <a:gd name="T20" fmla="*/ 16 w 17"/>
                  <a:gd name="T21" fmla="*/ 8 h 15"/>
                  <a:gd name="T22" fmla="*/ 17 w 17"/>
                  <a:gd name="T23" fmla="*/ 7 h 15"/>
                  <a:gd name="T24" fmla="*/ 2 w 17"/>
                  <a:gd name="T25" fmla="*/ 7 h 15"/>
                  <a:gd name="T26" fmla="*/ 1 w 17"/>
                  <a:gd name="T27" fmla="*/ 8 h 15"/>
                  <a:gd name="T28" fmla="*/ 2 w 17"/>
                  <a:gd name="T29" fmla="*/ 8 h 15"/>
                  <a:gd name="T30" fmla="*/ 3 w 17"/>
                  <a:gd name="T31" fmla="*/ 7 h 15"/>
                  <a:gd name="T32" fmla="*/ 2 w 17"/>
                  <a:gd name="T33" fmla="*/ 7 h 15"/>
                  <a:gd name="T34" fmla="*/ 16 w 17"/>
                  <a:gd name="T35" fmla="*/ 6 h 15"/>
                  <a:gd name="T36" fmla="*/ 15 w 17"/>
                  <a:gd name="T37" fmla="*/ 7 h 15"/>
                  <a:gd name="T38" fmla="*/ 16 w 17"/>
                  <a:gd name="T39" fmla="*/ 8 h 15"/>
                  <a:gd name="T40" fmla="*/ 17 w 17"/>
                  <a:gd name="T41" fmla="*/ 7 h 15"/>
                  <a:gd name="T42" fmla="*/ 16 w 17"/>
                  <a:gd name="T43" fmla="*/ 6 h 15"/>
                  <a:gd name="T44" fmla="*/ 1 w 17"/>
                  <a:gd name="T45" fmla="*/ 6 h 15"/>
                  <a:gd name="T46" fmla="*/ 0 w 17"/>
                  <a:gd name="T47" fmla="*/ 7 h 15"/>
                  <a:gd name="T48" fmla="*/ 1 w 17"/>
                  <a:gd name="T49" fmla="*/ 8 h 15"/>
                  <a:gd name="T50" fmla="*/ 2 w 17"/>
                  <a:gd name="T51" fmla="*/ 7 h 15"/>
                  <a:gd name="T52" fmla="*/ 1 w 17"/>
                  <a:gd name="T53" fmla="*/ 6 h 15"/>
                  <a:gd name="T54" fmla="*/ 6 w 17"/>
                  <a:gd name="T55" fmla="*/ 0 h 15"/>
                  <a:gd name="T56" fmla="*/ 5 w 17"/>
                  <a:gd name="T57" fmla="*/ 1 h 15"/>
                  <a:gd name="T58" fmla="*/ 6 w 17"/>
                  <a:gd name="T59" fmla="*/ 2 h 15"/>
                  <a:gd name="T60" fmla="*/ 7 w 17"/>
                  <a:gd name="T61" fmla="*/ 1 h 15"/>
                  <a:gd name="T62" fmla="*/ 6 w 17"/>
                  <a:gd name="T63" fmla="*/ 0 h 15"/>
                  <a:gd name="T64" fmla="*/ 5 w 17"/>
                  <a:gd name="T65" fmla="*/ 0 h 15"/>
                  <a:gd name="T66" fmla="*/ 4 w 17"/>
                  <a:gd name="T67" fmla="*/ 1 h 15"/>
                  <a:gd name="T68" fmla="*/ 5 w 17"/>
                  <a:gd name="T69" fmla="*/ 1 h 15"/>
                  <a:gd name="T70" fmla="*/ 5 w 17"/>
                  <a:gd name="T71" fmla="*/ 0 h 15"/>
                  <a:gd name="T72" fmla="*/ 5 w 17"/>
                  <a:gd name="T7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" h="15">
                    <a:moveTo>
                      <a:pt x="12" y="13"/>
                    </a:moveTo>
                    <a:cubicBezTo>
                      <a:pt x="12" y="13"/>
                      <a:pt x="11" y="14"/>
                      <a:pt x="11" y="14"/>
                    </a:cubicBezTo>
                    <a:cubicBezTo>
                      <a:pt x="12" y="14"/>
                      <a:pt x="12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4"/>
                      <a:pt x="12" y="13"/>
                      <a:pt x="12" y="13"/>
                    </a:cubicBezTo>
                    <a:moveTo>
                      <a:pt x="17" y="7"/>
                    </a:move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8"/>
                      <a:pt x="17" y="7"/>
                    </a:cubicBezTo>
                    <a:moveTo>
                      <a:pt x="2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2" y="8"/>
                      <a:pt x="3" y="8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16" y="6"/>
                    </a:moveTo>
                    <a:cubicBezTo>
                      <a:pt x="16" y="7"/>
                      <a:pt x="16" y="7"/>
                      <a:pt x="15" y="7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7"/>
                      <a:pt x="17" y="7"/>
                    </a:cubicBezTo>
                    <a:cubicBezTo>
                      <a:pt x="17" y="7"/>
                      <a:pt x="16" y="6"/>
                      <a:pt x="16" y="6"/>
                    </a:cubicBezTo>
                    <a:moveTo>
                      <a:pt x="1" y="6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6" y="2"/>
                      <a:pt x="6" y="2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5" y="0"/>
                    </a:moveTo>
                    <a:cubicBezTo>
                      <a:pt x="5" y="0"/>
                      <a:pt x="4" y="0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2" name="Freeform 9576"/>
              <p:cNvSpPr>
                <a:spLocks noEditPoints="1"/>
              </p:cNvSpPr>
              <p:nvPr/>
            </p:nvSpPr>
            <p:spPr bwMode="auto">
              <a:xfrm>
                <a:off x="-482" y="3344"/>
                <a:ext cx="38" cy="31"/>
              </a:xfrm>
              <a:custGeom>
                <a:avLst/>
                <a:gdLst>
                  <a:gd name="T0" fmla="*/ 12 w 16"/>
                  <a:gd name="T1" fmla="*/ 13 h 13"/>
                  <a:gd name="T2" fmla="*/ 13 w 16"/>
                  <a:gd name="T3" fmla="*/ 13 h 13"/>
                  <a:gd name="T4" fmla="*/ 12 w 16"/>
                  <a:gd name="T5" fmla="*/ 11 h 13"/>
                  <a:gd name="T6" fmla="*/ 13 w 16"/>
                  <a:gd name="T7" fmla="*/ 12 h 13"/>
                  <a:gd name="T8" fmla="*/ 12 w 16"/>
                  <a:gd name="T9" fmla="*/ 11 h 13"/>
                  <a:gd name="T10" fmla="*/ 13 w 16"/>
                  <a:gd name="T11" fmla="*/ 11 h 13"/>
                  <a:gd name="T12" fmla="*/ 14 w 16"/>
                  <a:gd name="T13" fmla="*/ 12 h 13"/>
                  <a:gd name="T14" fmla="*/ 15 w 16"/>
                  <a:gd name="T15" fmla="*/ 7 h 13"/>
                  <a:gd name="T16" fmla="*/ 16 w 16"/>
                  <a:gd name="T17" fmla="*/ 8 h 13"/>
                  <a:gd name="T18" fmla="*/ 16 w 16"/>
                  <a:gd name="T19" fmla="*/ 8 h 13"/>
                  <a:gd name="T20" fmla="*/ 15 w 16"/>
                  <a:gd name="T21" fmla="*/ 7 h 13"/>
                  <a:gd name="T22" fmla="*/ 16 w 16"/>
                  <a:gd name="T23" fmla="*/ 8 h 13"/>
                  <a:gd name="T24" fmla="*/ 15 w 16"/>
                  <a:gd name="T25" fmla="*/ 7 h 13"/>
                  <a:gd name="T26" fmla="*/ 1 w 16"/>
                  <a:gd name="T27" fmla="*/ 6 h 13"/>
                  <a:gd name="T28" fmla="*/ 2 w 16"/>
                  <a:gd name="T29" fmla="*/ 7 h 13"/>
                  <a:gd name="T30" fmla="*/ 0 w 16"/>
                  <a:gd name="T31" fmla="*/ 5 h 13"/>
                  <a:gd name="T32" fmla="*/ 1 w 16"/>
                  <a:gd name="T33" fmla="*/ 6 h 13"/>
                  <a:gd name="T34" fmla="*/ 0 w 16"/>
                  <a:gd name="T35" fmla="*/ 5 h 13"/>
                  <a:gd name="T36" fmla="*/ 2 w 16"/>
                  <a:gd name="T37" fmla="*/ 5 h 13"/>
                  <a:gd name="T38" fmla="*/ 3 w 16"/>
                  <a:gd name="T39" fmla="*/ 6 h 13"/>
                  <a:gd name="T40" fmla="*/ 1 w 16"/>
                  <a:gd name="T41" fmla="*/ 4 h 13"/>
                  <a:gd name="T42" fmla="*/ 1 w 16"/>
                  <a:gd name="T43" fmla="*/ 5 h 13"/>
                  <a:gd name="T44" fmla="*/ 1 w 16"/>
                  <a:gd name="T45" fmla="*/ 4 h 13"/>
                  <a:gd name="T46" fmla="*/ 4 w 16"/>
                  <a:gd name="T47" fmla="*/ 2 h 13"/>
                  <a:gd name="T48" fmla="*/ 5 w 16"/>
                  <a:gd name="T49" fmla="*/ 2 h 13"/>
                  <a:gd name="T50" fmla="*/ 3 w 16"/>
                  <a:gd name="T51" fmla="*/ 1 h 13"/>
                  <a:gd name="T52" fmla="*/ 4 w 16"/>
                  <a:gd name="T53" fmla="*/ 1 h 13"/>
                  <a:gd name="T54" fmla="*/ 3 w 16"/>
                  <a:gd name="T55" fmla="*/ 1 h 13"/>
                  <a:gd name="T56" fmla="*/ 4 w 16"/>
                  <a:gd name="T57" fmla="*/ 1 h 13"/>
                  <a:gd name="T58" fmla="*/ 6 w 16"/>
                  <a:gd name="T59" fmla="*/ 1 h 13"/>
                  <a:gd name="T60" fmla="*/ 4 w 16"/>
                  <a:gd name="T61" fmla="*/ 0 h 13"/>
                  <a:gd name="T62" fmla="*/ 4 w 16"/>
                  <a:gd name="T63" fmla="*/ 1 h 13"/>
                  <a:gd name="T64" fmla="*/ 4 w 16"/>
                  <a:gd name="T6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" h="13">
                    <a:moveTo>
                      <a:pt x="12" y="13"/>
                    </a:moveTo>
                    <a:cubicBezTo>
                      <a:pt x="12" y="13"/>
                      <a:pt x="12" y="13"/>
                      <a:pt x="12" y="13"/>
                    </a:cubicBezTo>
                    <a:cubicBezTo>
                      <a:pt x="12" y="13"/>
                      <a:pt x="12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2" y="13"/>
                      <a:pt x="12" y="13"/>
                      <a:pt x="12" y="13"/>
                    </a:cubicBezTo>
                    <a:moveTo>
                      <a:pt x="12" y="11"/>
                    </a:move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2" y="11"/>
                    </a:cubicBezTo>
                    <a:moveTo>
                      <a:pt x="13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2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5" y="7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5" y="7"/>
                      <a:pt x="15" y="7"/>
                      <a:pt x="15" y="7"/>
                    </a:cubicBezTo>
                    <a:moveTo>
                      <a:pt x="15" y="7"/>
                    </a:move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6" y="8"/>
                      <a:pt x="16" y="8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5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5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5"/>
                      <a:pt x="2" y="5"/>
                      <a:pt x="2" y="5"/>
                    </a:cubicBezTo>
                    <a:moveTo>
                      <a:pt x="1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0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3" name="Freeform 9577"/>
              <p:cNvSpPr>
                <a:spLocks noEditPoints="1"/>
              </p:cNvSpPr>
              <p:nvPr/>
            </p:nvSpPr>
            <p:spPr bwMode="auto">
              <a:xfrm>
                <a:off x="-460" y="3323"/>
                <a:ext cx="30" cy="19"/>
              </a:xfrm>
              <a:custGeom>
                <a:avLst/>
                <a:gdLst>
                  <a:gd name="T0" fmla="*/ 12 w 13"/>
                  <a:gd name="T1" fmla="*/ 7 h 8"/>
                  <a:gd name="T2" fmla="*/ 12 w 13"/>
                  <a:gd name="T3" fmla="*/ 7 h 8"/>
                  <a:gd name="T4" fmla="*/ 12 w 13"/>
                  <a:gd name="T5" fmla="*/ 8 h 8"/>
                  <a:gd name="T6" fmla="*/ 13 w 13"/>
                  <a:gd name="T7" fmla="*/ 7 h 8"/>
                  <a:gd name="T8" fmla="*/ 12 w 13"/>
                  <a:gd name="T9" fmla="*/ 7 h 8"/>
                  <a:gd name="T10" fmla="*/ 1 w 13"/>
                  <a:gd name="T11" fmla="*/ 0 h 8"/>
                  <a:gd name="T12" fmla="*/ 1 w 13"/>
                  <a:gd name="T13" fmla="*/ 0 h 8"/>
                  <a:gd name="T14" fmla="*/ 2 w 13"/>
                  <a:gd name="T15" fmla="*/ 1 h 8"/>
                  <a:gd name="T16" fmla="*/ 2 w 13"/>
                  <a:gd name="T17" fmla="*/ 1 h 8"/>
                  <a:gd name="T18" fmla="*/ 1 w 13"/>
                  <a:gd name="T19" fmla="*/ 0 h 8"/>
                  <a:gd name="T20" fmla="*/ 0 w 13"/>
                  <a:gd name="T21" fmla="*/ 0 h 8"/>
                  <a:gd name="T22" fmla="*/ 0 w 13"/>
                  <a:gd name="T23" fmla="*/ 0 h 8"/>
                  <a:gd name="T24" fmla="*/ 1 w 13"/>
                  <a:gd name="T25" fmla="*/ 0 h 8"/>
                  <a:gd name="T26" fmla="*/ 1 w 13"/>
                  <a:gd name="T27" fmla="*/ 0 h 8"/>
                  <a:gd name="T28" fmla="*/ 0 w 13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8"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8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4" name="Freeform 9578"/>
              <p:cNvSpPr>
                <a:spLocks noEditPoints="1"/>
              </p:cNvSpPr>
              <p:nvPr/>
            </p:nvSpPr>
            <p:spPr bwMode="auto">
              <a:xfrm>
                <a:off x="-463" y="3325"/>
                <a:ext cx="29" cy="19"/>
              </a:xfrm>
              <a:custGeom>
                <a:avLst/>
                <a:gdLst>
                  <a:gd name="T0" fmla="*/ 12 w 12"/>
                  <a:gd name="T1" fmla="*/ 8 h 8"/>
                  <a:gd name="T2" fmla="*/ 12 w 12"/>
                  <a:gd name="T3" fmla="*/ 8 h 8"/>
                  <a:gd name="T4" fmla="*/ 12 w 12"/>
                  <a:gd name="T5" fmla="*/ 8 h 8"/>
                  <a:gd name="T6" fmla="*/ 12 w 12"/>
                  <a:gd name="T7" fmla="*/ 8 h 8"/>
                  <a:gd name="T8" fmla="*/ 12 w 12"/>
                  <a:gd name="T9" fmla="*/ 8 h 8"/>
                  <a:gd name="T10" fmla="*/ 1 w 12"/>
                  <a:gd name="T11" fmla="*/ 1 h 8"/>
                  <a:gd name="T12" fmla="*/ 1 w 12"/>
                  <a:gd name="T13" fmla="*/ 1 h 8"/>
                  <a:gd name="T14" fmla="*/ 2 w 12"/>
                  <a:gd name="T15" fmla="*/ 2 h 8"/>
                  <a:gd name="T16" fmla="*/ 2 w 12"/>
                  <a:gd name="T17" fmla="*/ 2 h 8"/>
                  <a:gd name="T18" fmla="*/ 1 w 12"/>
                  <a:gd name="T19" fmla="*/ 1 h 8"/>
                  <a:gd name="T20" fmla="*/ 0 w 12"/>
                  <a:gd name="T21" fmla="*/ 0 h 8"/>
                  <a:gd name="T22" fmla="*/ 0 w 12"/>
                  <a:gd name="T23" fmla="*/ 1 h 8"/>
                  <a:gd name="T24" fmla="*/ 1 w 12"/>
                  <a:gd name="T25" fmla="*/ 1 h 8"/>
                  <a:gd name="T26" fmla="*/ 1 w 12"/>
                  <a:gd name="T27" fmla="*/ 1 h 8"/>
                  <a:gd name="T28" fmla="*/ 0 w 12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" h="8"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5" name="Freeform 9579"/>
              <p:cNvSpPr>
                <a:spLocks noEditPoints="1"/>
              </p:cNvSpPr>
              <p:nvPr/>
            </p:nvSpPr>
            <p:spPr bwMode="auto">
              <a:xfrm>
                <a:off x="-458" y="3318"/>
                <a:ext cx="31" cy="19"/>
              </a:xfrm>
              <a:custGeom>
                <a:avLst/>
                <a:gdLst>
                  <a:gd name="T0" fmla="*/ 12 w 13"/>
                  <a:gd name="T1" fmla="*/ 7 h 8"/>
                  <a:gd name="T2" fmla="*/ 12 w 13"/>
                  <a:gd name="T3" fmla="*/ 8 h 8"/>
                  <a:gd name="T4" fmla="*/ 12 w 13"/>
                  <a:gd name="T5" fmla="*/ 8 h 8"/>
                  <a:gd name="T6" fmla="*/ 13 w 13"/>
                  <a:gd name="T7" fmla="*/ 7 h 8"/>
                  <a:gd name="T8" fmla="*/ 12 w 13"/>
                  <a:gd name="T9" fmla="*/ 7 h 8"/>
                  <a:gd name="T10" fmla="*/ 1 w 13"/>
                  <a:gd name="T11" fmla="*/ 0 h 8"/>
                  <a:gd name="T12" fmla="*/ 1 w 13"/>
                  <a:gd name="T13" fmla="*/ 1 h 8"/>
                  <a:gd name="T14" fmla="*/ 2 w 13"/>
                  <a:gd name="T15" fmla="*/ 2 h 8"/>
                  <a:gd name="T16" fmla="*/ 2 w 13"/>
                  <a:gd name="T17" fmla="*/ 1 h 8"/>
                  <a:gd name="T18" fmla="*/ 1 w 13"/>
                  <a:gd name="T19" fmla="*/ 0 h 8"/>
                  <a:gd name="T20" fmla="*/ 0 w 13"/>
                  <a:gd name="T21" fmla="*/ 0 h 8"/>
                  <a:gd name="T22" fmla="*/ 0 w 13"/>
                  <a:gd name="T23" fmla="*/ 0 h 8"/>
                  <a:gd name="T24" fmla="*/ 1 w 13"/>
                  <a:gd name="T25" fmla="*/ 1 h 8"/>
                  <a:gd name="T26" fmla="*/ 1 w 13"/>
                  <a:gd name="T27" fmla="*/ 0 h 8"/>
                  <a:gd name="T28" fmla="*/ 0 w 13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8">
                    <a:moveTo>
                      <a:pt x="12" y="7"/>
                    </a:moveTo>
                    <a:cubicBezTo>
                      <a:pt x="12" y="7"/>
                      <a:pt x="12" y="7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6" name="Freeform 9580"/>
              <p:cNvSpPr>
                <a:spLocks noEditPoints="1"/>
              </p:cNvSpPr>
              <p:nvPr/>
            </p:nvSpPr>
            <p:spPr bwMode="auto">
              <a:xfrm>
                <a:off x="-456" y="3316"/>
                <a:ext cx="29" cy="16"/>
              </a:xfrm>
              <a:custGeom>
                <a:avLst/>
                <a:gdLst>
                  <a:gd name="T0" fmla="*/ 29 w 29"/>
                  <a:gd name="T1" fmla="*/ 16 h 16"/>
                  <a:gd name="T2" fmla="*/ 29 w 29"/>
                  <a:gd name="T3" fmla="*/ 16 h 16"/>
                  <a:gd name="T4" fmla="*/ 29 w 29"/>
                  <a:gd name="T5" fmla="*/ 16 h 16"/>
                  <a:gd name="T6" fmla="*/ 29 w 29"/>
                  <a:gd name="T7" fmla="*/ 16 h 16"/>
                  <a:gd name="T8" fmla="*/ 29 w 29"/>
                  <a:gd name="T9" fmla="*/ 16 h 16"/>
                  <a:gd name="T10" fmla="*/ 3 w 29"/>
                  <a:gd name="T11" fmla="*/ 0 h 16"/>
                  <a:gd name="T12" fmla="*/ 3 w 29"/>
                  <a:gd name="T13" fmla="*/ 0 h 16"/>
                  <a:gd name="T14" fmla="*/ 5 w 29"/>
                  <a:gd name="T15" fmla="*/ 2 h 16"/>
                  <a:gd name="T16" fmla="*/ 5 w 29"/>
                  <a:gd name="T17" fmla="*/ 2 h 16"/>
                  <a:gd name="T18" fmla="*/ 3 w 29"/>
                  <a:gd name="T19" fmla="*/ 0 h 16"/>
                  <a:gd name="T20" fmla="*/ 0 w 29"/>
                  <a:gd name="T21" fmla="*/ 0 h 16"/>
                  <a:gd name="T22" fmla="*/ 0 w 29"/>
                  <a:gd name="T23" fmla="*/ 0 h 16"/>
                  <a:gd name="T24" fmla="*/ 3 w 29"/>
                  <a:gd name="T25" fmla="*/ 0 h 16"/>
                  <a:gd name="T26" fmla="*/ 3 w 29"/>
                  <a:gd name="T27" fmla="*/ 0 h 16"/>
                  <a:gd name="T28" fmla="*/ 0 w 29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16">
                    <a:moveTo>
                      <a:pt x="29" y="16"/>
                    </a:move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close/>
                    <a:moveTo>
                      <a:pt x="3" y="0"/>
                    </a:moveTo>
                    <a:lnTo>
                      <a:pt x="3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7" name="Freeform 9581"/>
              <p:cNvSpPr>
                <a:spLocks noEditPoints="1"/>
              </p:cNvSpPr>
              <p:nvPr/>
            </p:nvSpPr>
            <p:spPr bwMode="auto">
              <a:xfrm>
                <a:off x="-456" y="3316"/>
                <a:ext cx="29" cy="16"/>
              </a:xfrm>
              <a:custGeom>
                <a:avLst/>
                <a:gdLst>
                  <a:gd name="T0" fmla="*/ 29 w 29"/>
                  <a:gd name="T1" fmla="*/ 16 h 16"/>
                  <a:gd name="T2" fmla="*/ 29 w 29"/>
                  <a:gd name="T3" fmla="*/ 16 h 16"/>
                  <a:gd name="T4" fmla="*/ 29 w 29"/>
                  <a:gd name="T5" fmla="*/ 16 h 16"/>
                  <a:gd name="T6" fmla="*/ 29 w 29"/>
                  <a:gd name="T7" fmla="*/ 16 h 16"/>
                  <a:gd name="T8" fmla="*/ 29 w 29"/>
                  <a:gd name="T9" fmla="*/ 16 h 16"/>
                  <a:gd name="T10" fmla="*/ 3 w 29"/>
                  <a:gd name="T11" fmla="*/ 0 h 16"/>
                  <a:gd name="T12" fmla="*/ 3 w 29"/>
                  <a:gd name="T13" fmla="*/ 0 h 16"/>
                  <a:gd name="T14" fmla="*/ 5 w 29"/>
                  <a:gd name="T15" fmla="*/ 2 h 16"/>
                  <a:gd name="T16" fmla="*/ 5 w 29"/>
                  <a:gd name="T17" fmla="*/ 2 h 16"/>
                  <a:gd name="T18" fmla="*/ 3 w 29"/>
                  <a:gd name="T19" fmla="*/ 0 h 16"/>
                  <a:gd name="T20" fmla="*/ 0 w 29"/>
                  <a:gd name="T21" fmla="*/ 0 h 16"/>
                  <a:gd name="T22" fmla="*/ 0 w 29"/>
                  <a:gd name="T23" fmla="*/ 0 h 16"/>
                  <a:gd name="T24" fmla="*/ 3 w 29"/>
                  <a:gd name="T25" fmla="*/ 0 h 16"/>
                  <a:gd name="T26" fmla="*/ 3 w 29"/>
                  <a:gd name="T27" fmla="*/ 0 h 16"/>
                  <a:gd name="T28" fmla="*/ 0 w 29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16">
                    <a:moveTo>
                      <a:pt x="29" y="16"/>
                    </a:move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moveTo>
                      <a:pt x="3" y="0"/>
                    </a:moveTo>
                    <a:lnTo>
                      <a:pt x="3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0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8" name="Freeform 9582"/>
              <p:cNvSpPr>
                <a:spLocks/>
              </p:cNvSpPr>
              <p:nvPr/>
            </p:nvSpPr>
            <p:spPr bwMode="auto">
              <a:xfrm>
                <a:off x="-420" y="332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9" name="Freeform 9583"/>
              <p:cNvSpPr>
                <a:spLocks noEditPoints="1"/>
              </p:cNvSpPr>
              <p:nvPr/>
            </p:nvSpPr>
            <p:spPr bwMode="auto">
              <a:xfrm>
                <a:off x="-441" y="3268"/>
                <a:ext cx="37" cy="41"/>
              </a:xfrm>
              <a:custGeom>
                <a:avLst/>
                <a:gdLst>
                  <a:gd name="T0" fmla="*/ 12 w 16"/>
                  <a:gd name="T1" fmla="*/ 16 h 17"/>
                  <a:gd name="T2" fmla="*/ 12 w 16"/>
                  <a:gd name="T3" fmla="*/ 16 h 17"/>
                  <a:gd name="T4" fmla="*/ 13 w 16"/>
                  <a:gd name="T5" fmla="*/ 17 h 17"/>
                  <a:gd name="T6" fmla="*/ 13 w 16"/>
                  <a:gd name="T7" fmla="*/ 16 h 17"/>
                  <a:gd name="T8" fmla="*/ 12 w 16"/>
                  <a:gd name="T9" fmla="*/ 16 h 17"/>
                  <a:gd name="T10" fmla="*/ 16 w 16"/>
                  <a:gd name="T11" fmla="*/ 11 h 17"/>
                  <a:gd name="T12" fmla="*/ 16 w 16"/>
                  <a:gd name="T13" fmla="*/ 11 h 17"/>
                  <a:gd name="T14" fmla="*/ 16 w 16"/>
                  <a:gd name="T15" fmla="*/ 11 h 17"/>
                  <a:gd name="T16" fmla="*/ 16 w 16"/>
                  <a:gd name="T17" fmla="*/ 11 h 17"/>
                  <a:gd name="T18" fmla="*/ 16 w 16"/>
                  <a:gd name="T19" fmla="*/ 11 h 17"/>
                  <a:gd name="T20" fmla="*/ 1 w 16"/>
                  <a:gd name="T21" fmla="*/ 10 h 17"/>
                  <a:gd name="T22" fmla="*/ 1 w 16"/>
                  <a:gd name="T23" fmla="*/ 10 h 17"/>
                  <a:gd name="T24" fmla="*/ 2 w 16"/>
                  <a:gd name="T25" fmla="*/ 10 h 17"/>
                  <a:gd name="T26" fmla="*/ 2 w 16"/>
                  <a:gd name="T27" fmla="*/ 10 h 17"/>
                  <a:gd name="T28" fmla="*/ 1 w 16"/>
                  <a:gd name="T29" fmla="*/ 10 h 17"/>
                  <a:gd name="T30" fmla="*/ 0 w 16"/>
                  <a:gd name="T31" fmla="*/ 9 h 17"/>
                  <a:gd name="T32" fmla="*/ 0 w 16"/>
                  <a:gd name="T33" fmla="*/ 9 h 17"/>
                  <a:gd name="T34" fmla="*/ 1 w 16"/>
                  <a:gd name="T35" fmla="*/ 10 h 17"/>
                  <a:gd name="T36" fmla="*/ 1 w 16"/>
                  <a:gd name="T37" fmla="*/ 10 h 17"/>
                  <a:gd name="T38" fmla="*/ 0 w 16"/>
                  <a:gd name="T39" fmla="*/ 9 h 17"/>
                  <a:gd name="T40" fmla="*/ 5 w 16"/>
                  <a:gd name="T41" fmla="*/ 4 h 17"/>
                  <a:gd name="T42" fmla="*/ 4 w 16"/>
                  <a:gd name="T43" fmla="*/ 4 h 17"/>
                  <a:gd name="T44" fmla="*/ 5 w 16"/>
                  <a:gd name="T45" fmla="*/ 5 h 17"/>
                  <a:gd name="T46" fmla="*/ 6 w 16"/>
                  <a:gd name="T47" fmla="*/ 4 h 17"/>
                  <a:gd name="T48" fmla="*/ 5 w 16"/>
                  <a:gd name="T49" fmla="*/ 4 h 17"/>
                  <a:gd name="T50" fmla="*/ 4 w 16"/>
                  <a:gd name="T51" fmla="*/ 3 h 17"/>
                  <a:gd name="T52" fmla="*/ 3 w 16"/>
                  <a:gd name="T53" fmla="*/ 4 h 17"/>
                  <a:gd name="T54" fmla="*/ 4 w 16"/>
                  <a:gd name="T55" fmla="*/ 4 h 17"/>
                  <a:gd name="T56" fmla="*/ 5 w 16"/>
                  <a:gd name="T57" fmla="*/ 4 h 17"/>
                  <a:gd name="T58" fmla="*/ 4 w 16"/>
                  <a:gd name="T59" fmla="*/ 3 h 17"/>
                  <a:gd name="T60" fmla="*/ 7 w 16"/>
                  <a:gd name="T61" fmla="*/ 0 h 17"/>
                  <a:gd name="T62" fmla="*/ 7 w 16"/>
                  <a:gd name="T63" fmla="*/ 0 h 17"/>
                  <a:gd name="T64" fmla="*/ 8 w 16"/>
                  <a:gd name="T65" fmla="*/ 1 h 17"/>
                  <a:gd name="T66" fmla="*/ 8 w 16"/>
                  <a:gd name="T67" fmla="*/ 1 h 17"/>
                  <a:gd name="T68" fmla="*/ 7 w 16"/>
                  <a:gd name="T69" fmla="*/ 0 h 17"/>
                  <a:gd name="T70" fmla="*/ 6 w 16"/>
                  <a:gd name="T71" fmla="*/ 0 h 17"/>
                  <a:gd name="T72" fmla="*/ 6 w 16"/>
                  <a:gd name="T73" fmla="*/ 0 h 17"/>
                  <a:gd name="T74" fmla="*/ 7 w 16"/>
                  <a:gd name="T75" fmla="*/ 0 h 17"/>
                  <a:gd name="T76" fmla="*/ 7 w 16"/>
                  <a:gd name="T77" fmla="*/ 0 h 17"/>
                  <a:gd name="T78" fmla="*/ 6 w 16"/>
                  <a:gd name="T7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" h="17">
                    <a:moveTo>
                      <a:pt x="12" y="16"/>
                    </a:move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7"/>
                      <a:pt x="13" y="17"/>
                    </a:cubicBezTo>
                    <a:cubicBezTo>
                      <a:pt x="13" y="17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2" y="16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1" y="10"/>
                    </a:cubicBezTo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1" y="9"/>
                      <a:pt x="0" y="9"/>
                    </a:cubicBezTo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4" y="3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1"/>
                      <a:pt x="7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0"/>
                      <a:pt x="7" y="0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0" name="Oval 9584"/>
              <p:cNvSpPr>
                <a:spLocks noChangeArrowheads="1"/>
              </p:cNvSpPr>
              <p:nvPr/>
            </p:nvSpPr>
            <p:spPr bwMode="auto">
              <a:xfrm>
                <a:off x="-408" y="330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1" name="Freeform 9585"/>
              <p:cNvSpPr>
                <a:spLocks noEditPoints="1"/>
              </p:cNvSpPr>
              <p:nvPr/>
            </p:nvSpPr>
            <p:spPr bwMode="auto">
              <a:xfrm>
                <a:off x="-434" y="3254"/>
                <a:ext cx="45" cy="45"/>
              </a:xfrm>
              <a:custGeom>
                <a:avLst/>
                <a:gdLst>
                  <a:gd name="T0" fmla="*/ 12 w 19"/>
                  <a:gd name="T1" fmla="*/ 19 h 19"/>
                  <a:gd name="T2" fmla="*/ 12 w 19"/>
                  <a:gd name="T3" fmla="*/ 19 h 19"/>
                  <a:gd name="T4" fmla="*/ 12 w 19"/>
                  <a:gd name="T5" fmla="*/ 19 h 19"/>
                  <a:gd name="T6" fmla="*/ 12 w 19"/>
                  <a:gd name="T7" fmla="*/ 19 h 19"/>
                  <a:gd name="T8" fmla="*/ 12 w 19"/>
                  <a:gd name="T9" fmla="*/ 19 h 19"/>
                  <a:gd name="T10" fmla="*/ 0 w 19"/>
                  <a:gd name="T11" fmla="*/ 12 h 19"/>
                  <a:gd name="T12" fmla="*/ 0 w 19"/>
                  <a:gd name="T13" fmla="*/ 12 h 19"/>
                  <a:gd name="T14" fmla="*/ 2 w 19"/>
                  <a:gd name="T15" fmla="*/ 13 h 19"/>
                  <a:gd name="T16" fmla="*/ 2 w 19"/>
                  <a:gd name="T17" fmla="*/ 13 h 19"/>
                  <a:gd name="T18" fmla="*/ 0 w 19"/>
                  <a:gd name="T19" fmla="*/ 12 h 19"/>
                  <a:gd name="T20" fmla="*/ 0 w 19"/>
                  <a:gd name="T21" fmla="*/ 11 h 19"/>
                  <a:gd name="T22" fmla="*/ 0 w 19"/>
                  <a:gd name="T23" fmla="*/ 11 h 19"/>
                  <a:gd name="T24" fmla="*/ 0 w 19"/>
                  <a:gd name="T25" fmla="*/ 12 h 19"/>
                  <a:gd name="T26" fmla="*/ 0 w 19"/>
                  <a:gd name="T27" fmla="*/ 12 h 19"/>
                  <a:gd name="T28" fmla="*/ 0 w 19"/>
                  <a:gd name="T29" fmla="*/ 11 h 19"/>
                  <a:gd name="T30" fmla="*/ 17 w 19"/>
                  <a:gd name="T31" fmla="*/ 11 h 19"/>
                  <a:gd name="T32" fmla="*/ 17 w 19"/>
                  <a:gd name="T33" fmla="*/ 11 h 19"/>
                  <a:gd name="T34" fmla="*/ 17 w 19"/>
                  <a:gd name="T35" fmla="*/ 11 h 19"/>
                  <a:gd name="T36" fmla="*/ 17 w 19"/>
                  <a:gd name="T37" fmla="*/ 11 h 19"/>
                  <a:gd name="T38" fmla="*/ 17 w 19"/>
                  <a:gd name="T39" fmla="*/ 11 h 19"/>
                  <a:gd name="T40" fmla="*/ 17 w 19"/>
                  <a:gd name="T41" fmla="*/ 9 h 19"/>
                  <a:gd name="T42" fmla="*/ 17 w 19"/>
                  <a:gd name="T43" fmla="*/ 9 h 19"/>
                  <a:gd name="T44" fmla="*/ 17 w 19"/>
                  <a:gd name="T45" fmla="*/ 10 h 19"/>
                  <a:gd name="T46" fmla="*/ 18 w 19"/>
                  <a:gd name="T47" fmla="*/ 9 h 19"/>
                  <a:gd name="T48" fmla="*/ 17 w 19"/>
                  <a:gd name="T49" fmla="*/ 9 h 19"/>
                  <a:gd name="T50" fmla="*/ 18 w 19"/>
                  <a:gd name="T51" fmla="*/ 8 h 19"/>
                  <a:gd name="T52" fmla="*/ 17 w 19"/>
                  <a:gd name="T53" fmla="*/ 9 h 19"/>
                  <a:gd name="T54" fmla="*/ 18 w 19"/>
                  <a:gd name="T55" fmla="*/ 9 h 19"/>
                  <a:gd name="T56" fmla="*/ 19 w 19"/>
                  <a:gd name="T57" fmla="*/ 8 h 19"/>
                  <a:gd name="T58" fmla="*/ 18 w 19"/>
                  <a:gd name="T59" fmla="*/ 8 h 19"/>
                  <a:gd name="T60" fmla="*/ 5 w 19"/>
                  <a:gd name="T61" fmla="*/ 4 h 19"/>
                  <a:gd name="T62" fmla="*/ 5 w 19"/>
                  <a:gd name="T63" fmla="*/ 4 h 19"/>
                  <a:gd name="T64" fmla="*/ 6 w 19"/>
                  <a:gd name="T65" fmla="*/ 5 h 19"/>
                  <a:gd name="T66" fmla="*/ 6 w 19"/>
                  <a:gd name="T67" fmla="*/ 4 h 19"/>
                  <a:gd name="T68" fmla="*/ 5 w 19"/>
                  <a:gd name="T69" fmla="*/ 4 h 19"/>
                  <a:gd name="T70" fmla="*/ 4 w 19"/>
                  <a:gd name="T71" fmla="*/ 3 h 19"/>
                  <a:gd name="T72" fmla="*/ 4 w 19"/>
                  <a:gd name="T73" fmla="*/ 4 h 19"/>
                  <a:gd name="T74" fmla="*/ 5 w 19"/>
                  <a:gd name="T75" fmla="*/ 4 h 19"/>
                  <a:gd name="T76" fmla="*/ 5 w 19"/>
                  <a:gd name="T77" fmla="*/ 4 h 19"/>
                  <a:gd name="T78" fmla="*/ 4 w 19"/>
                  <a:gd name="T79" fmla="*/ 3 h 19"/>
                  <a:gd name="T80" fmla="*/ 6 w 19"/>
                  <a:gd name="T81" fmla="*/ 2 h 19"/>
                  <a:gd name="T82" fmla="*/ 6 w 19"/>
                  <a:gd name="T83" fmla="*/ 2 h 19"/>
                  <a:gd name="T84" fmla="*/ 6 w 19"/>
                  <a:gd name="T85" fmla="*/ 2 h 19"/>
                  <a:gd name="T86" fmla="*/ 7 w 19"/>
                  <a:gd name="T87" fmla="*/ 3 h 19"/>
                  <a:gd name="T88" fmla="*/ 7 w 19"/>
                  <a:gd name="T89" fmla="*/ 3 h 19"/>
                  <a:gd name="T90" fmla="*/ 6 w 19"/>
                  <a:gd name="T91" fmla="*/ 2 h 19"/>
                  <a:gd name="T92" fmla="*/ 5 w 19"/>
                  <a:gd name="T93" fmla="*/ 2 h 19"/>
                  <a:gd name="T94" fmla="*/ 5 w 19"/>
                  <a:gd name="T95" fmla="*/ 2 h 19"/>
                  <a:gd name="T96" fmla="*/ 6 w 19"/>
                  <a:gd name="T97" fmla="*/ 2 h 19"/>
                  <a:gd name="T98" fmla="*/ 6 w 19"/>
                  <a:gd name="T99" fmla="*/ 2 h 19"/>
                  <a:gd name="T100" fmla="*/ 6 w 19"/>
                  <a:gd name="T101" fmla="*/ 2 h 19"/>
                  <a:gd name="T102" fmla="*/ 5 w 19"/>
                  <a:gd name="T103" fmla="*/ 2 h 19"/>
                  <a:gd name="T104" fmla="*/ 7 w 19"/>
                  <a:gd name="T105" fmla="*/ 1 h 19"/>
                  <a:gd name="T106" fmla="*/ 6 w 19"/>
                  <a:gd name="T107" fmla="*/ 2 h 19"/>
                  <a:gd name="T108" fmla="*/ 7 w 19"/>
                  <a:gd name="T109" fmla="*/ 3 h 19"/>
                  <a:gd name="T110" fmla="*/ 8 w 19"/>
                  <a:gd name="T111" fmla="*/ 1 h 19"/>
                  <a:gd name="T112" fmla="*/ 7 w 19"/>
                  <a:gd name="T113" fmla="*/ 1 h 19"/>
                  <a:gd name="T114" fmla="*/ 6 w 19"/>
                  <a:gd name="T115" fmla="*/ 0 h 19"/>
                  <a:gd name="T116" fmla="*/ 5 w 19"/>
                  <a:gd name="T117" fmla="*/ 2 h 19"/>
                  <a:gd name="T118" fmla="*/ 6 w 19"/>
                  <a:gd name="T119" fmla="*/ 2 h 19"/>
                  <a:gd name="T120" fmla="*/ 7 w 19"/>
                  <a:gd name="T121" fmla="*/ 1 h 19"/>
                  <a:gd name="T122" fmla="*/ 6 w 19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" h="19">
                    <a:moveTo>
                      <a:pt x="12" y="19"/>
                    </a:move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2"/>
                      <a:pt x="1" y="12"/>
                      <a:pt x="0" y="12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7" y="10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7" y="9"/>
                      <a:pt x="17" y="9"/>
                      <a:pt x="17" y="9"/>
                    </a:cubicBezTo>
                    <a:moveTo>
                      <a:pt x="18" y="8"/>
                    </a:moveTo>
                    <a:cubicBezTo>
                      <a:pt x="18" y="8"/>
                      <a:pt x="18" y="9"/>
                      <a:pt x="17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9"/>
                      <a:pt x="18" y="8"/>
                      <a:pt x="19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4"/>
                      <a:pt x="6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6" y="4"/>
                      <a:pt x="6" y="4"/>
                      <a:pt x="5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7" y="1"/>
                    </a:moveTo>
                    <a:cubicBezTo>
                      <a:pt x="7" y="1"/>
                      <a:pt x="6" y="2"/>
                      <a:pt x="6" y="2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2" name="Freeform 9586"/>
              <p:cNvSpPr>
                <a:spLocks noEditPoints="1"/>
              </p:cNvSpPr>
              <p:nvPr/>
            </p:nvSpPr>
            <p:spPr bwMode="auto">
              <a:xfrm>
                <a:off x="-439" y="3283"/>
                <a:ext cx="31" cy="21"/>
              </a:xfrm>
              <a:custGeom>
                <a:avLst/>
                <a:gdLst>
                  <a:gd name="T0" fmla="*/ 13 w 13"/>
                  <a:gd name="T1" fmla="*/ 8 h 9"/>
                  <a:gd name="T2" fmla="*/ 13 w 13"/>
                  <a:gd name="T3" fmla="*/ 8 h 9"/>
                  <a:gd name="T4" fmla="*/ 13 w 13"/>
                  <a:gd name="T5" fmla="*/ 9 h 9"/>
                  <a:gd name="T6" fmla="*/ 13 w 13"/>
                  <a:gd name="T7" fmla="*/ 8 h 9"/>
                  <a:gd name="T8" fmla="*/ 13 w 13"/>
                  <a:gd name="T9" fmla="*/ 8 h 9"/>
                  <a:gd name="T10" fmla="*/ 13 w 13"/>
                  <a:gd name="T11" fmla="*/ 8 h 9"/>
                  <a:gd name="T12" fmla="*/ 13 w 13"/>
                  <a:gd name="T13" fmla="*/ 8 h 9"/>
                  <a:gd name="T14" fmla="*/ 13 w 13"/>
                  <a:gd name="T15" fmla="*/ 8 h 9"/>
                  <a:gd name="T16" fmla="*/ 13 w 13"/>
                  <a:gd name="T17" fmla="*/ 8 h 9"/>
                  <a:gd name="T18" fmla="*/ 2 w 13"/>
                  <a:gd name="T19" fmla="*/ 1 h 9"/>
                  <a:gd name="T20" fmla="*/ 1 w 13"/>
                  <a:gd name="T21" fmla="*/ 2 h 9"/>
                  <a:gd name="T22" fmla="*/ 2 w 13"/>
                  <a:gd name="T23" fmla="*/ 2 h 9"/>
                  <a:gd name="T24" fmla="*/ 3 w 13"/>
                  <a:gd name="T25" fmla="*/ 2 h 9"/>
                  <a:gd name="T26" fmla="*/ 2 w 13"/>
                  <a:gd name="T27" fmla="*/ 1 h 9"/>
                  <a:gd name="T28" fmla="*/ 1 w 13"/>
                  <a:gd name="T29" fmla="*/ 0 h 9"/>
                  <a:gd name="T30" fmla="*/ 0 w 13"/>
                  <a:gd name="T31" fmla="*/ 1 h 9"/>
                  <a:gd name="T32" fmla="*/ 1 w 13"/>
                  <a:gd name="T33" fmla="*/ 2 h 9"/>
                  <a:gd name="T34" fmla="*/ 2 w 13"/>
                  <a:gd name="T35" fmla="*/ 1 h 9"/>
                  <a:gd name="T36" fmla="*/ 1 w 13"/>
                  <a:gd name="T3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9"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2" y="1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3" name="Freeform 9587"/>
              <p:cNvSpPr>
                <a:spLocks noEditPoints="1"/>
              </p:cNvSpPr>
              <p:nvPr/>
            </p:nvSpPr>
            <p:spPr bwMode="auto">
              <a:xfrm>
                <a:off x="-637" y="3618"/>
                <a:ext cx="26" cy="19"/>
              </a:xfrm>
              <a:custGeom>
                <a:avLst/>
                <a:gdLst>
                  <a:gd name="T0" fmla="*/ 8 w 11"/>
                  <a:gd name="T1" fmla="*/ 7 h 8"/>
                  <a:gd name="T2" fmla="*/ 8 w 11"/>
                  <a:gd name="T3" fmla="*/ 7 h 8"/>
                  <a:gd name="T4" fmla="*/ 10 w 11"/>
                  <a:gd name="T5" fmla="*/ 8 h 8"/>
                  <a:gd name="T6" fmla="*/ 10 w 11"/>
                  <a:gd name="T7" fmla="*/ 8 h 8"/>
                  <a:gd name="T8" fmla="*/ 8 w 11"/>
                  <a:gd name="T9" fmla="*/ 7 h 8"/>
                  <a:gd name="T10" fmla="*/ 9 w 11"/>
                  <a:gd name="T11" fmla="*/ 5 h 8"/>
                  <a:gd name="T12" fmla="*/ 9 w 11"/>
                  <a:gd name="T13" fmla="*/ 6 h 8"/>
                  <a:gd name="T14" fmla="*/ 11 w 11"/>
                  <a:gd name="T15" fmla="*/ 7 h 8"/>
                  <a:gd name="T16" fmla="*/ 11 w 11"/>
                  <a:gd name="T17" fmla="*/ 6 h 8"/>
                  <a:gd name="T18" fmla="*/ 9 w 11"/>
                  <a:gd name="T19" fmla="*/ 5 h 8"/>
                  <a:gd name="T20" fmla="*/ 0 w 11"/>
                  <a:gd name="T21" fmla="*/ 0 h 8"/>
                  <a:gd name="T22" fmla="*/ 0 w 11"/>
                  <a:gd name="T23" fmla="*/ 1 h 8"/>
                  <a:gd name="T24" fmla="*/ 2 w 11"/>
                  <a:gd name="T25" fmla="*/ 2 h 8"/>
                  <a:gd name="T26" fmla="*/ 2 w 11"/>
                  <a:gd name="T27" fmla="*/ 1 h 8"/>
                  <a:gd name="T28" fmla="*/ 0 w 11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8">
                    <a:moveTo>
                      <a:pt x="8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9" y="7"/>
                      <a:pt x="10" y="7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9" y="7"/>
                      <a:pt x="8" y="7"/>
                    </a:cubicBezTo>
                    <a:moveTo>
                      <a:pt x="9" y="5"/>
                    </a:moveTo>
                    <a:cubicBezTo>
                      <a:pt x="9" y="5"/>
                      <a:pt x="9" y="6"/>
                      <a:pt x="9" y="6"/>
                    </a:cubicBezTo>
                    <a:cubicBezTo>
                      <a:pt x="9" y="6"/>
                      <a:pt x="10" y="7"/>
                      <a:pt x="11" y="7"/>
                    </a:cubicBezTo>
                    <a:cubicBezTo>
                      <a:pt x="11" y="7"/>
                      <a:pt x="11" y="7"/>
                      <a:pt x="11" y="6"/>
                    </a:cubicBezTo>
                    <a:cubicBezTo>
                      <a:pt x="10" y="6"/>
                      <a:pt x="10" y="6"/>
                      <a:pt x="9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4" name="Freeform 9588"/>
              <p:cNvSpPr>
                <a:spLocks/>
              </p:cNvSpPr>
              <p:nvPr/>
            </p:nvSpPr>
            <p:spPr bwMode="auto">
              <a:xfrm>
                <a:off x="-623" y="3594"/>
                <a:ext cx="4" cy="3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5" name="Freeform 9589"/>
              <p:cNvSpPr>
                <a:spLocks/>
              </p:cNvSpPr>
              <p:nvPr/>
            </p:nvSpPr>
            <p:spPr bwMode="auto">
              <a:xfrm>
                <a:off x="-623" y="3594"/>
                <a:ext cx="4" cy="3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6" name="Freeform 9590"/>
              <p:cNvSpPr>
                <a:spLocks/>
              </p:cNvSpPr>
              <p:nvPr/>
            </p:nvSpPr>
            <p:spPr bwMode="auto">
              <a:xfrm>
                <a:off x="-607" y="35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7" name="Freeform 9591"/>
              <p:cNvSpPr>
                <a:spLocks noEditPoints="1"/>
              </p:cNvSpPr>
              <p:nvPr/>
            </p:nvSpPr>
            <p:spPr bwMode="auto">
              <a:xfrm>
                <a:off x="-744" y="3330"/>
                <a:ext cx="307" cy="500"/>
              </a:xfrm>
              <a:custGeom>
                <a:avLst/>
                <a:gdLst>
                  <a:gd name="T0" fmla="*/ 0 w 130"/>
                  <a:gd name="T1" fmla="*/ 210 h 212"/>
                  <a:gd name="T2" fmla="*/ 0 w 130"/>
                  <a:gd name="T3" fmla="*/ 203 h 212"/>
                  <a:gd name="T4" fmla="*/ 9 w 130"/>
                  <a:gd name="T5" fmla="*/ 197 h 212"/>
                  <a:gd name="T6" fmla="*/ 5 w 130"/>
                  <a:gd name="T7" fmla="*/ 196 h 212"/>
                  <a:gd name="T8" fmla="*/ 14 w 130"/>
                  <a:gd name="T9" fmla="*/ 195 h 212"/>
                  <a:gd name="T10" fmla="*/ 6 w 130"/>
                  <a:gd name="T11" fmla="*/ 192 h 212"/>
                  <a:gd name="T12" fmla="*/ 18 w 130"/>
                  <a:gd name="T13" fmla="*/ 188 h 212"/>
                  <a:gd name="T14" fmla="*/ 9 w 130"/>
                  <a:gd name="T15" fmla="*/ 185 h 212"/>
                  <a:gd name="T16" fmla="*/ 21 w 130"/>
                  <a:gd name="T17" fmla="*/ 183 h 212"/>
                  <a:gd name="T18" fmla="*/ 13 w 130"/>
                  <a:gd name="T19" fmla="*/ 183 h 212"/>
                  <a:gd name="T20" fmla="*/ 16 w 130"/>
                  <a:gd name="T21" fmla="*/ 179 h 212"/>
                  <a:gd name="T22" fmla="*/ 15 w 130"/>
                  <a:gd name="T23" fmla="*/ 179 h 212"/>
                  <a:gd name="T24" fmla="*/ 23 w 130"/>
                  <a:gd name="T25" fmla="*/ 177 h 212"/>
                  <a:gd name="T26" fmla="*/ 18 w 130"/>
                  <a:gd name="T27" fmla="*/ 175 h 212"/>
                  <a:gd name="T28" fmla="*/ 14 w 130"/>
                  <a:gd name="T29" fmla="*/ 177 h 212"/>
                  <a:gd name="T30" fmla="*/ 19 w 130"/>
                  <a:gd name="T31" fmla="*/ 173 h 212"/>
                  <a:gd name="T32" fmla="*/ 23 w 130"/>
                  <a:gd name="T33" fmla="*/ 176 h 212"/>
                  <a:gd name="T34" fmla="*/ 20 w 130"/>
                  <a:gd name="T35" fmla="*/ 171 h 212"/>
                  <a:gd name="T36" fmla="*/ 19 w 130"/>
                  <a:gd name="T37" fmla="*/ 167 h 212"/>
                  <a:gd name="T38" fmla="*/ 33 w 130"/>
                  <a:gd name="T39" fmla="*/ 166 h 212"/>
                  <a:gd name="T40" fmla="*/ 25 w 130"/>
                  <a:gd name="T41" fmla="*/ 157 h 212"/>
                  <a:gd name="T42" fmla="*/ 28 w 130"/>
                  <a:gd name="T43" fmla="*/ 152 h 212"/>
                  <a:gd name="T44" fmla="*/ 47 w 130"/>
                  <a:gd name="T45" fmla="*/ 142 h 212"/>
                  <a:gd name="T46" fmla="*/ 52 w 130"/>
                  <a:gd name="T47" fmla="*/ 131 h 212"/>
                  <a:gd name="T48" fmla="*/ 55 w 130"/>
                  <a:gd name="T49" fmla="*/ 131 h 212"/>
                  <a:gd name="T50" fmla="*/ 56 w 130"/>
                  <a:gd name="T51" fmla="*/ 125 h 212"/>
                  <a:gd name="T52" fmla="*/ 46 w 130"/>
                  <a:gd name="T53" fmla="*/ 126 h 212"/>
                  <a:gd name="T54" fmla="*/ 56 w 130"/>
                  <a:gd name="T55" fmla="*/ 124 h 212"/>
                  <a:gd name="T56" fmla="*/ 59 w 130"/>
                  <a:gd name="T57" fmla="*/ 120 h 212"/>
                  <a:gd name="T58" fmla="*/ 49 w 130"/>
                  <a:gd name="T59" fmla="*/ 120 h 212"/>
                  <a:gd name="T60" fmla="*/ 61 w 130"/>
                  <a:gd name="T61" fmla="*/ 117 h 212"/>
                  <a:gd name="T62" fmla="*/ 51 w 130"/>
                  <a:gd name="T63" fmla="*/ 117 h 212"/>
                  <a:gd name="T64" fmla="*/ 61 w 130"/>
                  <a:gd name="T65" fmla="*/ 116 h 212"/>
                  <a:gd name="T66" fmla="*/ 53 w 130"/>
                  <a:gd name="T67" fmla="*/ 114 h 212"/>
                  <a:gd name="T68" fmla="*/ 52 w 130"/>
                  <a:gd name="T69" fmla="*/ 111 h 212"/>
                  <a:gd name="T70" fmla="*/ 66 w 130"/>
                  <a:gd name="T71" fmla="*/ 112 h 212"/>
                  <a:gd name="T72" fmla="*/ 58 w 130"/>
                  <a:gd name="T73" fmla="*/ 101 h 212"/>
                  <a:gd name="T74" fmla="*/ 61 w 130"/>
                  <a:gd name="T75" fmla="*/ 101 h 212"/>
                  <a:gd name="T76" fmla="*/ 72 w 130"/>
                  <a:gd name="T77" fmla="*/ 99 h 212"/>
                  <a:gd name="T78" fmla="*/ 62 w 130"/>
                  <a:gd name="T79" fmla="*/ 94 h 212"/>
                  <a:gd name="T80" fmla="*/ 64 w 130"/>
                  <a:gd name="T81" fmla="*/ 95 h 212"/>
                  <a:gd name="T82" fmla="*/ 83 w 130"/>
                  <a:gd name="T83" fmla="*/ 81 h 212"/>
                  <a:gd name="T84" fmla="*/ 76 w 130"/>
                  <a:gd name="T85" fmla="*/ 76 h 212"/>
                  <a:gd name="T86" fmla="*/ 82 w 130"/>
                  <a:gd name="T87" fmla="*/ 61 h 212"/>
                  <a:gd name="T88" fmla="*/ 101 w 130"/>
                  <a:gd name="T89" fmla="*/ 55 h 212"/>
                  <a:gd name="T90" fmla="*/ 85 w 130"/>
                  <a:gd name="T91" fmla="*/ 55 h 212"/>
                  <a:gd name="T92" fmla="*/ 105 w 130"/>
                  <a:gd name="T93" fmla="*/ 46 h 212"/>
                  <a:gd name="T94" fmla="*/ 107 w 130"/>
                  <a:gd name="T95" fmla="*/ 44 h 212"/>
                  <a:gd name="T96" fmla="*/ 94 w 130"/>
                  <a:gd name="T97" fmla="*/ 40 h 212"/>
                  <a:gd name="T98" fmla="*/ 98 w 130"/>
                  <a:gd name="T99" fmla="*/ 39 h 212"/>
                  <a:gd name="T100" fmla="*/ 113 w 130"/>
                  <a:gd name="T101" fmla="*/ 33 h 212"/>
                  <a:gd name="T102" fmla="*/ 101 w 130"/>
                  <a:gd name="T103" fmla="*/ 34 h 212"/>
                  <a:gd name="T104" fmla="*/ 101 w 130"/>
                  <a:gd name="T105" fmla="*/ 29 h 212"/>
                  <a:gd name="T106" fmla="*/ 104 w 130"/>
                  <a:gd name="T107" fmla="*/ 28 h 212"/>
                  <a:gd name="T108" fmla="*/ 120 w 130"/>
                  <a:gd name="T109" fmla="*/ 22 h 212"/>
                  <a:gd name="T110" fmla="*/ 111 w 130"/>
                  <a:gd name="T111" fmla="*/ 13 h 212"/>
                  <a:gd name="T112" fmla="*/ 129 w 130"/>
                  <a:gd name="T113" fmla="*/ 11 h 212"/>
                  <a:gd name="T114" fmla="*/ 130 w 130"/>
                  <a:gd name="T115" fmla="*/ 7 h 212"/>
                  <a:gd name="T116" fmla="*/ 119 w 130"/>
                  <a:gd name="T117" fmla="*/ 3 h 212"/>
                  <a:gd name="T118" fmla="*/ 119 w 130"/>
                  <a:gd name="T119" fmla="*/ 1 h 212"/>
                  <a:gd name="T120" fmla="*/ 118 w 130"/>
                  <a:gd name="T121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0" h="212">
                    <a:moveTo>
                      <a:pt x="0" y="210"/>
                    </a:moveTo>
                    <a:cubicBezTo>
                      <a:pt x="0" y="211"/>
                      <a:pt x="0" y="211"/>
                      <a:pt x="0" y="212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0" y="212"/>
                      <a:pt x="0" y="211"/>
                      <a:pt x="0" y="211"/>
                    </a:cubicBezTo>
                    <a:cubicBezTo>
                      <a:pt x="1" y="212"/>
                      <a:pt x="1" y="212"/>
                      <a:pt x="1" y="212"/>
                    </a:cubicBezTo>
                    <a:cubicBezTo>
                      <a:pt x="2" y="212"/>
                      <a:pt x="2" y="212"/>
                      <a:pt x="2" y="212"/>
                    </a:cubicBezTo>
                    <a:cubicBezTo>
                      <a:pt x="1" y="211"/>
                      <a:pt x="1" y="211"/>
                      <a:pt x="1" y="211"/>
                    </a:cubicBezTo>
                    <a:cubicBezTo>
                      <a:pt x="0" y="210"/>
                      <a:pt x="0" y="210"/>
                      <a:pt x="0" y="210"/>
                    </a:cubicBezTo>
                    <a:cubicBezTo>
                      <a:pt x="0" y="210"/>
                      <a:pt x="0" y="210"/>
                      <a:pt x="0" y="210"/>
                    </a:cubicBezTo>
                    <a:moveTo>
                      <a:pt x="4" y="204"/>
                    </a:moveTo>
                    <a:cubicBezTo>
                      <a:pt x="4" y="204"/>
                      <a:pt x="4" y="205"/>
                      <a:pt x="4" y="205"/>
                    </a:cubicBezTo>
                    <a:cubicBezTo>
                      <a:pt x="5" y="205"/>
                      <a:pt x="6" y="206"/>
                      <a:pt x="6" y="206"/>
                    </a:cubicBezTo>
                    <a:cubicBezTo>
                      <a:pt x="7" y="206"/>
                      <a:pt x="7" y="206"/>
                      <a:pt x="7" y="206"/>
                    </a:cubicBezTo>
                    <a:cubicBezTo>
                      <a:pt x="4" y="204"/>
                      <a:pt x="4" y="204"/>
                      <a:pt x="4" y="204"/>
                    </a:cubicBezTo>
                    <a:moveTo>
                      <a:pt x="1" y="202"/>
                    </a:moveTo>
                    <a:cubicBezTo>
                      <a:pt x="0" y="203"/>
                      <a:pt x="0" y="203"/>
                      <a:pt x="0" y="203"/>
                    </a:cubicBezTo>
                    <a:cubicBezTo>
                      <a:pt x="3" y="205"/>
                      <a:pt x="3" y="205"/>
                      <a:pt x="3" y="205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1" y="202"/>
                      <a:pt x="1" y="202"/>
                      <a:pt x="1" y="202"/>
                    </a:cubicBezTo>
                    <a:moveTo>
                      <a:pt x="9" y="197"/>
                    </a:moveTo>
                    <a:cubicBezTo>
                      <a:pt x="9" y="198"/>
                      <a:pt x="9" y="198"/>
                      <a:pt x="9" y="198"/>
                    </a:cubicBezTo>
                    <a:cubicBezTo>
                      <a:pt x="11" y="199"/>
                      <a:pt x="11" y="199"/>
                      <a:pt x="11" y="199"/>
                    </a:cubicBezTo>
                    <a:cubicBezTo>
                      <a:pt x="11" y="199"/>
                      <a:pt x="11" y="199"/>
                      <a:pt x="11" y="199"/>
                    </a:cubicBezTo>
                    <a:cubicBezTo>
                      <a:pt x="9" y="197"/>
                      <a:pt x="9" y="197"/>
                      <a:pt x="9" y="197"/>
                    </a:cubicBezTo>
                    <a:moveTo>
                      <a:pt x="7" y="196"/>
                    </a:moveTo>
                    <a:cubicBezTo>
                      <a:pt x="6" y="196"/>
                      <a:pt x="6" y="196"/>
                      <a:pt x="6" y="197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7" y="197"/>
                      <a:pt x="7" y="196"/>
                      <a:pt x="7" y="196"/>
                    </a:cubicBezTo>
                    <a:cubicBezTo>
                      <a:pt x="7" y="196"/>
                      <a:pt x="7" y="196"/>
                      <a:pt x="7" y="196"/>
                    </a:cubicBezTo>
                    <a:moveTo>
                      <a:pt x="4" y="195"/>
                    </a:moveTo>
                    <a:cubicBezTo>
                      <a:pt x="4" y="195"/>
                      <a:pt x="4" y="195"/>
                      <a:pt x="4" y="195"/>
                    </a:cubicBezTo>
                    <a:cubicBezTo>
                      <a:pt x="5" y="196"/>
                      <a:pt x="5" y="196"/>
                      <a:pt x="5" y="196"/>
                    </a:cubicBezTo>
                    <a:cubicBezTo>
                      <a:pt x="6" y="197"/>
                      <a:pt x="6" y="197"/>
                      <a:pt x="6" y="197"/>
                    </a:cubicBezTo>
                    <a:cubicBezTo>
                      <a:pt x="6" y="196"/>
                      <a:pt x="6" y="196"/>
                      <a:pt x="7" y="196"/>
                    </a:cubicBezTo>
                    <a:cubicBezTo>
                      <a:pt x="5" y="195"/>
                      <a:pt x="5" y="195"/>
                      <a:pt x="5" y="195"/>
                    </a:cubicBezTo>
                    <a:cubicBezTo>
                      <a:pt x="4" y="195"/>
                      <a:pt x="4" y="195"/>
                      <a:pt x="4" y="195"/>
                    </a:cubicBezTo>
                    <a:moveTo>
                      <a:pt x="12" y="194"/>
                    </a:moveTo>
                    <a:cubicBezTo>
                      <a:pt x="11" y="194"/>
                      <a:pt x="11" y="194"/>
                      <a:pt x="11" y="195"/>
                    </a:cubicBezTo>
                    <a:cubicBezTo>
                      <a:pt x="11" y="195"/>
                      <a:pt x="12" y="196"/>
                      <a:pt x="13" y="196"/>
                    </a:cubicBezTo>
                    <a:cubicBezTo>
                      <a:pt x="13" y="196"/>
                      <a:pt x="14" y="195"/>
                      <a:pt x="14" y="195"/>
                    </a:cubicBezTo>
                    <a:cubicBezTo>
                      <a:pt x="12" y="194"/>
                      <a:pt x="12" y="194"/>
                      <a:pt x="12" y="194"/>
                    </a:cubicBezTo>
                    <a:moveTo>
                      <a:pt x="9" y="192"/>
                    </a:move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4"/>
                      <a:pt x="8" y="194"/>
                      <a:pt x="8" y="194"/>
                    </a:cubicBezTo>
                    <a:cubicBezTo>
                      <a:pt x="8" y="193"/>
                      <a:pt x="9" y="193"/>
                      <a:pt x="9" y="192"/>
                    </a:cubicBezTo>
                    <a:cubicBezTo>
                      <a:pt x="9" y="192"/>
                      <a:pt x="9" y="192"/>
                      <a:pt x="9" y="192"/>
                    </a:cubicBezTo>
                    <a:moveTo>
                      <a:pt x="6" y="191"/>
                    </a:moveTo>
                    <a:cubicBezTo>
                      <a:pt x="6" y="191"/>
                      <a:pt x="6" y="191"/>
                      <a:pt x="6" y="192"/>
                    </a:cubicBezTo>
                    <a:cubicBezTo>
                      <a:pt x="6" y="192"/>
                      <a:pt x="6" y="192"/>
                      <a:pt x="5" y="192"/>
                    </a:cubicBez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3"/>
                      <a:pt x="8" y="192"/>
                      <a:pt x="9" y="192"/>
                    </a:cubicBezTo>
                    <a:cubicBezTo>
                      <a:pt x="6" y="191"/>
                      <a:pt x="6" y="191"/>
                      <a:pt x="6" y="191"/>
                    </a:cubicBezTo>
                    <a:moveTo>
                      <a:pt x="16" y="187"/>
                    </a:moveTo>
                    <a:cubicBezTo>
                      <a:pt x="16" y="187"/>
                      <a:pt x="15" y="188"/>
                      <a:pt x="15" y="188"/>
                    </a:cubicBezTo>
                    <a:cubicBezTo>
                      <a:pt x="17" y="190"/>
                      <a:pt x="17" y="190"/>
                      <a:pt x="17" y="190"/>
                    </a:cubicBezTo>
                    <a:cubicBezTo>
                      <a:pt x="18" y="189"/>
                      <a:pt x="18" y="189"/>
                      <a:pt x="18" y="188"/>
                    </a:cubicBezTo>
                    <a:cubicBezTo>
                      <a:pt x="16" y="187"/>
                      <a:pt x="16" y="187"/>
                      <a:pt x="16" y="187"/>
                    </a:cubicBezTo>
                    <a:moveTo>
                      <a:pt x="12" y="185"/>
                    </a:moveTo>
                    <a:cubicBezTo>
                      <a:pt x="12" y="185"/>
                      <a:pt x="12" y="186"/>
                      <a:pt x="12" y="186"/>
                    </a:cubicBezTo>
                    <a:cubicBezTo>
                      <a:pt x="12" y="186"/>
                      <a:pt x="12" y="186"/>
                      <a:pt x="12" y="186"/>
                    </a:cubicBezTo>
                    <a:cubicBezTo>
                      <a:pt x="12" y="186"/>
                      <a:pt x="12" y="185"/>
                      <a:pt x="13" y="185"/>
                    </a:cubicBezTo>
                    <a:cubicBezTo>
                      <a:pt x="12" y="185"/>
                      <a:pt x="12" y="185"/>
                      <a:pt x="12" y="185"/>
                    </a:cubicBezTo>
                    <a:moveTo>
                      <a:pt x="10" y="183"/>
                    </a:moveTo>
                    <a:cubicBezTo>
                      <a:pt x="10" y="184"/>
                      <a:pt x="10" y="184"/>
                      <a:pt x="9" y="185"/>
                    </a:cubicBezTo>
                    <a:cubicBezTo>
                      <a:pt x="10" y="185"/>
                      <a:pt x="10" y="185"/>
                      <a:pt x="10" y="185"/>
                    </a:cubicBezTo>
                    <a:cubicBezTo>
                      <a:pt x="12" y="186"/>
                      <a:pt x="12" y="186"/>
                      <a:pt x="12" y="186"/>
                    </a:cubicBezTo>
                    <a:cubicBezTo>
                      <a:pt x="12" y="186"/>
                      <a:pt x="12" y="185"/>
                      <a:pt x="12" y="185"/>
                    </a:cubicBezTo>
                    <a:cubicBezTo>
                      <a:pt x="10" y="183"/>
                      <a:pt x="10" y="183"/>
                      <a:pt x="10" y="183"/>
                    </a:cubicBezTo>
                    <a:moveTo>
                      <a:pt x="19" y="182"/>
                    </a:moveTo>
                    <a:cubicBezTo>
                      <a:pt x="19" y="183"/>
                      <a:pt x="18" y="184"/>
                      <a:pt x="17" y="185"/>
                    </a:cubicBezTo>
                    <a:cubicBezTo>
                      <a:pt x="18" y="185"/>
                      <a:pt x="19" y="186"/>
                      <a:pt x="20" y="186"/>
                    </a:cubicBezTo>
                    <a:cubicBezTo>
                      <a:pt x="20" y="185"/>
                      <a:pt x="21" y="184"/>
                      <a:pt x="21" y="183"/>
                    </a:cubicBezTo>
                    <a:cubicBezTo>
                      <a:pt x="21" y="183"/>
                      <a:pt x="20" y="182"/>
                      <a:pt x="19" y="182"/>
                    </a:cubicBezTo>
                    <a:moveTo>
                      <a:pt x="20" y="181"/>
                    </a:moveTo>
                    <a:cubicBezTo>
                      <a:pt x="20" y="181"/>
                      <a:pt x="20" y="181"/>
                      <a:pt x="19" y="182"/>
                    </a:cubicBezTo>
                    <a:cubicBezTo>
                      <a:pt x="20" y="182"/>
                      <a:pt x="21" y="182"/>
                      <a:pt x="22" y="183"/>
                    </a:cubicBezTo>
                    <a:cubicBezTo>
                      <a:pt x="22" y="183"/>
                      <a:pt x="22" y="182"/>
                      <a:pt x="22" y="182"/>
                    </a:cubicBezTo>
                    <a:cubicBezTo>
                      <a:pt x="21" y="182"/>
                      <a:pt x="21" y="181"/>
                      <a:pt x="20" y="181"/>
                    </a:cubicBezTo>
                    <a:moveTo>
                      <a:pt x="15" y="180"/>
                    </a:moveTo>
                    <a:cubicBezTo>
                      <a:pt x="15" y="181"/>
                      <a:pt x="14" y="182"/>
                      <a:pt x="13" y="183"/>
                    </a:cubicBezTo>
                    <a:cubicBezTo>
                      <a:pt x="14" y="183"/>
                      <a:pt x="14" y="183"/>
                      <a:pt x="14" y="183"/>
                    </a:cubicBezTo>
                    <a:cubicBezTo>
                      <a:pt x="14" y="182"/>
                      <a:pt x="15" y="181"/>
                      <a:pt x="15" y="180"/>
                    </a:cubicBezTo>
                    <a:cubicBezTo>
                      <a:pt x="15" y="180"/>
                      <a:pt x="15" y="180"/>
                      <a:pt x="15" y="180"/>
                    </a:cubicBezTo>
                    <a:moveTo>
                      <a:pt x="16" y="179"/>
                    </a:moveTo>
                    <a:cubicBezTo>
                      <a:pt x="16" y="179"/>
                      <a:pt x="15" y="179"/>
                      <a:pt x="15" y="179"/>
                    </a:cubicBezTo>
                    <a:cubicBezTo>
                      <a:pt x="15" y="180"/>
                      <a:pt x="15" y="180"/>
                      <a:pt x="15" y="180"/>
                    </a:cubicBezTo>
                    <a:cubicBezTo>
                      <a:pt x="16" y="179"/>
                      <a:pt x="16" y="179"/>
                      <a:pt x="16" y="179"/>
                    </a:cubicBezTo>
                    <a:cubicBezTo>
                      <a:pt x="16" y="179"/>
                      <a:pt x="16" y="179"/>
                      <a:pt x="16" y="179"/>
                    </a:cubicBezTo>
                    <a:moveTo>
                      <a:pt x="13" y="179"/>
                    </a:moveTo>
                    <a:cubicBezTo>
                      <a:pt x="12" y="180"/>
                      <a:pt x="12" y="181"/>
                      <a:pt x="11" y="182"/>
                    </a:cubicBezTo>
                    <a:cubicBezTo>
                      <a:pt x="12" y="182"/>
                      <a:pt x="13" y="183"/>
                      <a:pt x="13" y="183"/>
                    </a:cubicBezTo>
                    <a:cubicBezTo>
                      <a:pt x="14" y="182"/>
                      <a:pt x="14" y="181"/>
                      <a:pt x="15" y="180"/>
                    </a:cubicBezTo>
                    <a:cubicBezTo>
                      <a:pt x="14" y="179"/>
                      <a:pt x="13" y="179"/>
                      <a:pt x="13" y="179"/>
                    </a:cubicBezTo>
                    <a:moveTo>
                      <a:pt x="13" y="178"/>
                    </a:moveTo>
                    <a:cubicBezTo>
                      <a:pt x="13" y="178"/>
                      <a:pt x="13" y="178"/>
                      <a:pt x="13" y="178"/>
                    </a:cubicBezTo>
                    <a:cubicBezTo>
                      <a:pt x="14" y="179"/>
                      <a:pt x="14" y="179"/>
                      <a:pt x="15" y="179"/>
                    </a:cubicBezTo>
                    <a:cubicBezTo>
                      <a:pt x="15" y="179"/>
                      <a:pt x="15" y="179"/>
                      <a:pt x="16" y="179"/>
                    </a:cubicBezTo>
                    <a:cubicBezTo>
                      <a:pt x="15" y="178"/>
                      <a:pt x="14" y="178"/>
                      <a:pt x="13" y="178"/>
                    </a:cubicBezTo>
                    <a:moveTo>
                      <a:pt x="22" y="178"/>
                    </a:moveTo>
                    <a:cubicBezTo>
                      <a:pt x="21" y="179"/>
                      <a:pt x="21" y="180"/>
                      <a:pt x="20" y="181"/>
                    </a:cubicBezTo>
                    <a:cubicBezTo>
                      <a:pt x="22" y="182"/>
                      <a:pt x="22" y="182"/>
                      <a:pt x="22" y="182"/>
                    </a:cubicBezTo>
                    <a:cubicBezTo>
                      <a:pt x="23" y="181"/>
                      <a:pt x="24" y="180"/>
                      <a:pt x="24" y="179"/>
                    </a:cubicBezTo>
                    <a:cubicBezTo>
                      <a:pt x="22" y="178"/>
                      <a:pt x="22" y="178"/>
                      <a:pt x="22" y="178"/>
                    </a:cubicBezTo>
                    <a:moveTo>
                      <a:pt x="23" y="177"/>
                    </a:moveTo>
                    <a:cubicBezTo>
                      <a:pt x="22" y="177"/>
                      <a:pt x="22" y="177"/>
                      <a:pt x="22" y="177"/>
                    </a:cubicBezTo>
                    <a:cubicBezTo>
                      <a:pt x="24" y="179"/>
                      <a:pt x="24" y="179"/>
                      <a:pt x="24" y="179"/>
                    </a:cubicBezTo>
                    <a:cubicBezTo>
                      <a:pt x="25" y="178"/>
                      <a:pt x="25" y="178"/>
                      <a:pt x="25" y="178"/>
                    </a:cubicBezTo>
                    <a:cubicBezTo>
                      <a:pt x="24" y="178"/>
                      <a:pt x="23" y="177"/>
                      <a:pt x="23" y="177"/>
                    </a:cubicBezTo>
                    <a:moveTo>
                      <a:pt x="18" y="175"/>
                    </a:moveTo>
                    <a:cubicBezTo>
                      <a:pt x="17" y="176"/>
                      <a:pt x="17" y="177"/>
                      <a:pt x="16" y="178"/>
                    </a:cubicBezTo>
                    <a:cubicBezTo>
                      <a:pt x="16" y="178"/>
                      <a:pt x="16" y="178"/>
                      <a:pt x="16" y="178"/>
                    </a:cubicBezTo>
                    <a:cubicBezTo>
                      <a:pt x="17" y="177"/>
                      <a:pt x="17" y="176"/>
                      <a:pt x="18" y="175"/>
                    </a:cubicBezTo>
                    <a:cubicBezTo>
                      <a:pt x="18" y="175"/>
                      <a:pt x="18" y="175"/>
                      <a:pt x="18" y="175"/>
                    </a:cubicBezTo>
                    <a:moveTo>
                      <a:pt x="18" y="174"/>
                    </a:move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4"/>
                    </a:cubicBezTo>
                    <a:cubicBezTo>
                      <a:pt x="18" y="174"/>
                      <a:pt x="18" y="174"/>
                      <a:pt x="18" y="174"/>
                    </a:cubicBezTo>
                    <a:moveTo>
                      <a:pt x="16" y="173"/>
                    </a:moveTo>
                    <a:cubicBezTo>
                      <a:pt x="15" y="174"/>
                      <a:pt x="14" y="176"/>
                      <a:pt x="14" y="177"/>
                    </a:cubicBezTo>
                    <a:cubicBezTo>
                      <a:pt x="16" y="178"/>
                      <a:pt x="16" y="178"/>
                      <a:pt x="16" y="178"/>
                    </a:cubicBezTo>
                    <a:cubicBezTo>
                      <a:pt x="17" y="177"/>
                      <a:pt x="17" y="176"/>
                      <a:pt x="18" y="175"/>
                    </a:cubicBezTo>
                    <a:cubicBezTo>
                      <a:pt x="16" y="174"/>
                      <a:pt x="16" y="174"/>
                      <a:pt x="16" y="174"/>
                    </a:cubicBezTo>
                    <a:cubicBezTo>
                      <a:pt x="17" y="175"/>
                      <a:pt x="17" y="175"/>
                      <a:pt x="17" y="175"/>
                    </a:cubicBez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4"/>
                    </a:cubicBezTo>
                    <a:cubicBezTo>
                      <a:pt x="17" y="174"/>
                      <a:pt x="17" y="174"/>
                      <a:pt x="16" y="173"/>
                    </a:cubicBezTo>
                    <a:moveTo>
                      <a:pt x="19" y="173"/>
                    </a:moveTo>
                    <a:cubicBezTo>
                      <a:pt x="19" y="173"/>
                      <a:pt x="19" y="173"/>
                      <a:pt x="19" y="174"/>
                    </a:cubicBezTo>
                    <a:cubicBezTo>
                      <a:pt x="19" y="174"/>
                      <a:pt x="19" y="174"/>
                      <a:pt x="19" y="174"/>
                    </a:cubicBezTo>
                    <a:cubicBezTo>
                      <a:pt x="19" y="173"/>
                      <a:pt x="19" y="173"/>
                      <a:pt x="19" y="173"/>
                    </a:cubicBezTo>
                    <a:moveTo>
                      <a:pt x="26" y="171"/>
                    </a:moveTo>
                    <a:cubicBezTo>
                      <a:pt x="26" y="171"/>
                      <a:pt x="26" y="171"/>
                      <a:pt x="26" y="172"/>
                    </a:cubicBezTo>
                    <a:cubicBezTo>
                      <a:pt x="27" y="173"/>
                      <a:pt x="28" y="173"/>
                      <a:pt x="28" y="173"/>
                    </a:cubicBezTo>
                    <a:cubicBezTo>
                      <a:pt x="28" y="173"/>
                      <a:pt x="27" y="173"/>
                      <a:pt x="26" y="172"/>
                    </a:cubicBezTo>
                    <a:cubicBezTo>
                      <a:pt x="25" y="173"/>
                      <a:pt x="24" y="175"/>
                      <a:pt x="23" y="176"/>
                    </a:cubicBezTo>
                    <a:cubicBezTo>
                      <a:pt x="24" y="176"/>
                      <a:pt x="25" y="177"/>
                      <a:pt x="25" y="177"/>
                    </a:cubicBezTo>
                    <a:cubicBezTo>
                      <a:pt x="26" y="176"/>
                      <a:pt x="27" y="174"/>
                      <a:pt x="28" y="172"/>
                    </a:cubicBezTo>
                    <a:cubicBezTo>
                      <a:pt x="28" y="172"/>
                      <a:pt x="27" y="171"/>
                      <a:pt x="26" y="171"/>
                    </a:cubicBezTo>
                    <a:moveTo>
                      <a:pt x="17" y="170"/>
                    </a:moveTo>
                    <a:cubicBezTo>
                      <a:pt x="17" y="171"/>
                      <a:pt x="17" y="172"/>
                      <a:pt x="16" y="172"/>
                    </a:cubicBezTo>
                    <a:cubicBezTo>
                      <a:pt x="17" y="173"/>
                      <a:pt x="18" y="173"/>
                      <a:pt x="19" y="174"/>
                    </a:cubicBezTo>
                    <a:cubicBezTo>
                      <a:pt x="19" y="173"/>
                      <a:pt x="19" y="172"/>
                      <a:pt x="20" y="172"/>
                    </a:cubicBezTo>
                    <a:cubicBezTo>
                      <a:pt x="20" y="172"/>
                      <a:pt x="20" y="172"/>
                      <a:pt x="20" y="171"/>
                    </a:cubicBezTo>
                    <a:cubicBezTo>
                      <a:pt x="19" y="171"/>
                      <a:pt x="18" y="171"/>
                      <a:pt x="17" y="170"/>
                    </a:cubicBezTo>
                    <a:moveTo>
                      <a:pt x="19" y="168"/>
                    </a:moveTo>
                    <a:cubicBezTo>
                      <a:pt x="18" y="168"/>
                      <a:pt x="18" y="169"/>
                      <a:pt x="18" y="170"/>
                    </a:cubicBezTo>
                    <a:cubicBezTo>
                      <a:pt x="18" y="170"/>
                      <a:pt x="19" y="171"/>
                      <a:pt x="20" y="171"/>
                    </a:cubicBezTo>
                    <a:cubicBezTo>
                      <a:pt x="20" y="171"/>
                      <a:pt x="21" y="170"/>
                      <a:pt x="21" y="169"/>
                    </a:cubicBezTo>
                    <a:cubicBezTo>
                      <a:pt x="20" y="169"/>
                      <a:pt x="20" y="168"/>
                      <a:pt x="19" y="168"/>
                    </a:cubicBezTo>
                    <a:moveTo>
                      <a:pt x="19" y="167"/>
                    </a:moveTo>
                    <a:cubicBezTo>
                      <a:pt x="19" y="167"/>
                      <a:pt x="19" y="167"/>
                      <a:pt x="19" y="167"/>
                    </a:cubicBezTo>
                    <a:cubicBezTo>
                      <a:pt x="19" y="167"/>
                      <a:pt x="19" y="167"/>
                      <a:pt x="19" y="167"/>
                    </a:cubicBezTo>
                    <a:cubicBezTo>
                      <a:pt x="19" y="167"/>
                      <a:pt x="19" y="167"/>
                      <a:pt x="19" y="167"/>
                    </a:cubicBezTo>
                    <a:cubicBezTo>
                      <a:pt x="20" y="168"/>
                      <a:pt x="21" y="168"/>
                      <a:pt x="21" y="169"/>
                    </a:cubicBezTo>
                    <a:cubicBezTo>
                      <a:pt x="21" y="168"/>
                      <a:pt x="22" y="168"/>
                      <a:pt x="22" y="168"/>
                    </a:cubicBezTo>
                    <a:cubicBezTo>
                      <a:pt x="21" y="167"/>
                      <a:pt x="20" y="167"/>
                      <a:pt x="19" y="167"/>
                    </a:cubicBezTo>
                    <a:moveTo>
                      <a:pt x="32" y="162"/>
                    </a:moveTo>
                    <a:cubicBezTo>
                      <a:pt x="32" y="163"/>
                      <a:pt x="31" y="164"/>
                      <a:pt x="31" y="164"/>
                    </a:cubicBezTo>
                    <a:cubicBezTo>
                      <a:pt x="33" y="166"/>
                      <a:pt x="33" y="166"/>
                      <a:pt x="33" y="166"/>
                    </a:cubicBezTo>
                    <a:cubicBezTo>
                      <a:pt x="33" y="165"/>
                      <a:pt x="34" y="164"/>
                      <a:pt x="34" y="163"/>
                    </a:cubicBezTo>
                    <a:cubicBezTo>
                      <a:pt x="34" y="163"/>
                      <a:pt x="33" y="163"/>
                      <a:pt x="33" y="162"/>
                    </a:cubicBezTo>
                    <a:cubicBezTo>
                      <a:pt x="32" y="162"/>
                      <a:pt x="32" y="162"/>
                      <a:pt x="32" y="162"/>
                    </a:cubicBezTo>
                    <a:moveTo>
                      <a:pt x="25" y="157"/>
                    </a:moveTo>
                    <a:cubicBezTo>
                      <a:pt x="24" y="158"/>
                      <a:pt x="24" y="159"/>
                      <a:pt x="23" y="160"/>
                    </a:cubicBezTo>
                    <a:cubicBezTo>
                      <a:pt x="25" y="161"/>
                      <a:pt x="25" y="161"/>
                      <a:pt x="25" y="161"/>
                    </a:cubicBezTo>
                    <a:cubicBezTo>
                      <a:pt x="26" y="160"/>
                      <a:pt x="26" y="160"/>
                      <a:pt x="27" y="159"/>
                    </a:cubicBezTo>
                    <a:cubicBezTo>
                      <a:pt x="26" y="158"/>
                      <a:pt x="25" y="158"/>
                      <a:pt x="25" y="157"/>
                    </a:cubicBezTo>
                    <a:moveTo>
                      <a:pt x="38" y="153"/>
                    </a:moveTo>
                    <a:cubicBezTo>
                      <a:pt x="37" y="154"/>
                      <a:pt x="36" y="155"/>
                      <a:pt x="36" y="157"/>
                    </a:cubicBezTo>
                    <a:cubicBezTo>
                      <a:pt x="36" y="157"/>
                      <a:pt x="37" y="157"/>
                      <a:pt x="38" y="158"/>
                    </a:cubicBezTo>
                    <a:cubicBezTo>
                      <a:pt x="38" y="157"/>
                      <a:pt x="39" y="156"/>
                      <a:pt x="39" y="155"/>
                    </a:cubicBezTo>
                    <a:cubicBezTo>
                      <a:pt x="40" y="155"/>
                      <a:pt x="40" y="154"/>
                      <a:pt x="40" y="154"/>
                    </a:cubicBezTo>
                    <a:cubicBezTo>
                      <a:pt x="39" y="154"/>
                      <a:pt x="39" y="153"/>
                      <a:pt x="38" y="153"/>
                    </a:cubicBezTo>
                    <a:moveTo>
                      <a:pt x="30" y="148"/>
                    </a:moveTo>
                    <a:cubicBezTo>
                      <a:pt x="29" y="149"/>
                      <a:pt x="29" y="151"/>
                      <a:pt x="28" y="152"/>
                    </a:cubicBezTo>
                    <a:cubicBezTo>
                      <a:pt x="29" y="152"/>
                      <a:pt x="29" y="153"/>
                      <a:pt x="30" y="153"/>
                    </a:cubicBezTo>
                    <a:cubicBezTo>
                      <a:pt x="31" y="152"/>
                      <a:pt x="31" y="151"/>
                      <a:pt x="32" y="150"/>
                    </a:cubicBezTo>
                    <a:cubicBezTo>
                      <a:pt x="32" y="150"/>
                      <a:pt x="32" y="150"/>
                      <a:pt x="32" y="150"/>
                    </a:cubicBezTo>
                    <a:cubicBezTo>
                      <a:pt x="31" y="149"/>
                      <a:pt x="31" y="149"/>
                      <a:pt x="30" y="148"/>
                    </a:cubicBezTo>
                    <a:moveTo>
                      <a:pt x="45" y="141"/>
                    </a:moveTo>
                    <a:cubicBezTo>
                      <a:pt x="45" y="142"/>
                      <a:pt x="44" y="143"/>
                      <a:pt x="44" y="144"/>
                    </a:cubicBezTo>
                    <a:cubicBezTo>
                      <a:pt x="46" y="145"/>
                      <a:pt x="46" y="145"/>
                      <a:pt x="46" y="145"/>
                    </a:cubicBezTo>
                    <a:cubicBezTo>
                      <a:pt x="46" y="144"/>
                      <a:pt x="47" y="143"/>
                      <a:pt x="47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5" y="141"/>
                      <a:pt x="45" y="141"/>
                      <a:pt x="45" y="141"/>
                    </a:cubicBezTo>
                    <a:moveTo>
                      <a:pt x="37" y="136"/>
                    </a:moveTo>
                    <a:cubicBezTo>
                      <a:pt x="37" y="137"/>
                      <a:pt x="36" y="138"/>
                      <a:pt x="35" y="139"/>
                    </a:cubicBezTo>
                    <a:cubicBezTo>
                      <a:pt x="38" y="140"/>
                      <a:pt x="38" y="140"/>
                      <a:pt x="38" y="140"/>
                    </a:cubicBezTo>
                    <a:cubicBezTo>
                      <a:pt x="38" y="139"/>
                      <a:pt x="39" y="138"/>
                      <a:pt x="39" y="137"/>
                    </a:cubicBezTo>
                    <a:cubicBezTo>
                      <a:pt x="37" y="136"/>
                      <a:pt x="37" y="136"/>
                      <a:pt x="37" y="136"/>
                    </a:cubicBezTo>
                    <a:moveTo>
                      <a:pt x="52" y="131"/>
                    </a:moveTo>
                    <a:cubicBezTo>
                      <a:pt x="52" y="131"/>
                      <a:pt x="51" y="132"/>
                      <a:pt x="50" y="133"/>
                    </a:cubicBezTo>
                    <a:cubicBezTo>
                      <a:pt x="51" y="134"/>
                      <a:pt x="52" y="134"/>
                      <a:pt x="52" y="134"/>
                    </a:cubicBezTo>
                    <a:cubicBezTo>
                      <a:pt x="53" y="133"/>
                      <a:pt x="53" y="132"/>
                      <a:pt x="54" y="132"/>
                    </a:cubicBezTo>
                    <a:cubicBezTo>
                      <a:pt x="53" y="131"/>
                      <a:pt x="53" y="131"/>
                      <a:pt x="52" y="131"/>
                    </a:cubicBezTo>
                    <a:moveTo>
                      <a:pt x="53" y="130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4" y="131"/>
                      <a:pt x="54" y="131"/>
                    </a:cubicBezTo>
                    <a:cubicBezTo>
                      <a:pt x="54" y="131"/>
                      <a:pt x="54" y="131"/>
                      <a:pt x="55" y="131"/>
                    </a:cubicBezTo>
                    <a:cubicBezTo>
                      <a:pt x="54" y="130"/>
                      <a:pt x="53" y="130"/>
                      <a:pt x="53" y="130"/>
                    </a:cubicBezTo>
                    <a:moveTo>
                      <a:pt x="43" y="126"/>
                    </a:moveTo>
                    <a:cubicBezTo>
                      <a:pt x="43" y="126"/>
                      <a:pt x="42" y="127"/>
                      <a:pt x="42" y="128"/>
                    </a:cubicBezTo>
                    <a:cubicBezTo>
                      <a:pt x="42" y="128"/>
                      <a:pt x="43" y="129"/>
                      <a:pt x="44" y="129"/>
                    </a:cubicBezTo>
                    <a:cubicBezTo>
                      <a:pt x="44" y="128"/>
                      <a:pt x="45" y="128"/>
                      <a:pt x="45" y="127"/>
                    </a:cubicBezTo>
                    <a:cubicBezTo>
                      <a:pt x="45" y="127"/>
                      <a:pt x="45" y="127"/>
                      <a:pt x="45" y="127"/>
                    </a:cubicBezTo>
                    <a:cubicBezTo>
                      <a:pt x="45" y="127"/>
                      <a:pt x="44" y="126"/>
                      <a:pt x="43" y="126"/>
                    </a:cubicBezTo>
                    <a:moveTo>
                      <a:pt x="56" y="125"/>
                    </a:moveTo>
                    <a:cubicBezTo>
                      <a:pt x="56" y="125"/>
                      <a:pt x="56" y="125"/>
                      <a:pt x="56" y="125"/>
                    </a:cubicBezTo>
                    <a:cubicBezTo>
                      <a:pt x="56" y="125"/>
                      <a:pt x="57" y="125"/>
                      <a:pt x="58" y="126"/>
                    </a:cubicBezTo>
                    <a:cubicBezTo>
                      <a:pt x="58" y="126"/>
                      <a:pt x="58" y="126"/>
                      <a:pt x="58" y="126"/>
                    </a:cubicBezTo>
                    <a:cubicBezTo>
                      <a:pt x="56" y="125"/>
                      <a:pt x="56" y="125"/>
                      <a:pt x="56" y="125"/>
                    </a:cubicBezTo>
                    <a:moveTo>
                      <a:pt x="44" y="125"/>
                    </a:moveTo>
                    <a:cubicBezTo>
                      <a:pt x="44" y="125"/>
                      <a:pt x="44" y="125"/>
                      <a:pt x="44" y="125"/>
                    </a:cubicBezTo>
                    <a:cubicBezTo>
                      <a:pt x="44" y="125"/>
                      <a:pt x="45" y="126"/>
                      <a:pt x="46" y="126"/>
                    </a:cubicBezTo>
                    <a:cubicBezTo>
                      <a:pt x="46" y="126"/>
                      <a:pt x="46" y="126"/>
                      <a:pt x="46" y="126"/>
                    </a:cubicBezTo>
                    <a:cubicBezTo>
                      <a:pt x="45" y="125"/>
                      <a:pt x="45" y="125"/>
                      <a:pt x="44" y="125"/>
                    </a:cubicBezTo>
                    <a:moveTo>
                      <a:pt x="56" y="124"/>
                    </a:moveTo>
                    <a:cubicBezTo>
                      <a:pt x="56" y="124"/>
                      <a:pt x="56" y="124"/>
                      <a:pt x="56" y="124"/>
                    </a:cubicBezTo>
                    <a:cubicBezTo>
                      <a:pt x="57" y="124"/>
                      <a:pt x="57" y="125"/>
                      <a:pt x="58" y="125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57" y="125"/>
                      <a:pt x="57" y="124"/>
                      <a:pt x="56" y="124"/>
                    </a:cubicBezTo>
                    <a:moveTo>
                      <a:pt x="58" y="121"/>
                    </a:moveTo>
                    <a:cubicBezTo>
                      <a:pt x="57" y="122"/>
                      <a:pt x="57" y="123"/>
                      <a:pt x="56" y="124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59" y="124"/>
                      <a:pt x="59" y="123"/>
                      <a:pt x="60" y="122"/>
                    </a:cubicBezTo>
                    <a:cubicBezTo>
                      <a:pt x="58" y="121"/>
                      <a:pt x="58" y="121"/>
                      <a:pt x="58" y="121"/>
                    </a:cubicBezTo>
                    <a:moveTo>
                      <a:pt x="59" y="120"/>
                    </a:moveTo>
                    <a:cubicBezTo>
                      <a:pt x="58" y="121"/>
                      <a:pt x="58" y="121"/>
                      <a:pt x="58" y="121"/>
                    </a:cubicBezTo>
                    <a:cubicBezTo>
                      <a:pt x="59" y="121"/>
                      <a:pt x="59" y="121"/>
                      <a:pt x="60" y="122"/>
                    </a:cubicBezTo>
                    <a:cubicBezTo>
                      <a:pt x="60" y="122"/>
                      <a:pt x="60" y="122"/>
                      <a:pt x="60" y="121"/>
                    </a:cubicBezTo>
                    <a:cubicBezTo>
                      <a:pt x="60" y="121"/>
                      <a:pt x="59" y="121"/>
                      <a:pt x="59" y="120"/>
                    </a:cubicBezTo>
                    <a:moveTo>
                      <a:pt x="47" y="119"/>
                    </a:moveTo>
                    <a:cubicBezTo>
                      <a:pt x="47" y="119"/>
                      <a:pt x="47" y="119"/>
                      <a:pt x="47" y="119"/>
                    </a:cubicBezTo>
                    <a:cubicBezTo>
                      <a:pt x="48" y="120"/>
                      <a:pt x="48" y="120"/>
                      <a:pt x="49" y="121"/>
                    </a:cubicBezTo>
                    <a:cubicBezTo>
                      <a:pt x="49" y="121"/>
                      <a:pt x="49" y="121"/>
                      <a:pt x="49" y="120"/>
                    </a:cubicBezTo>
                    <a:cubicBezTo>
                      <a:pt x="47" y="119"/>
                      <a:pt x="47" y="119"/>
                      <a:pt x="47" y="119"/>
                    </a:cubicBezTo>
                    <a:moveTo>
                      <a:pt x="47" y="119"/>
                    </a:moveTo>
                    <a:cubicBezTo>
                      <a:pt x="47" y="119"/>
                      <a:pt x="47" y="119"/>
                      <a:pt x="47" y="119"/>
                    </a:cubicBezTo>
                    <a:cubicBezTo>
                      <a:pt x="48" y="119"/>
                      <a:pt x="49" y="120"/>
                      <a:pt x="49" y="120"/>
                    </a:cubicBezTo>
                    <a:cubicBezTo>
                      <a:pt x="49" y="120"/>
                      <a:pt x="49" y="120"/>
                      <a:pt x="49" y="120"/>
                    </a:cubicBezTo>
                    <a:cubicBezTo>
                      <a:pt x="49" y="120"/>
                      <a:pt x="48" y="119"/>
                      <a:pt x="47" y="119"/>
                    </a:cubicBezTo>
                    <a:moveTo>
                      <a:pt x="60" y="119"/>
                    </a:moveTo>
                    <a:cubicBezTo>
                      <a:pt x="59" y="119"/>
                      <a:pt x="59" y="119"/>
                      <a:pt x="59" y="120"/>
                    </a:cubicBezTo>
                    <a:cubicBezTo>
                      <a:pt x="60" y="120"/>
                      <a:pt x="60" y="120"/>
                      <a:pt x="61" y="121"/>
                    </a:cubicBezTo>
                    <a:cubicBezTo>
                      <a:pt x="61" y="120"/>
                      <a:pt x="61" y="120"/>
                      <a:pt x="61" y="120"/>
                    </a:cubicBezTo>
                    <a:cubicBezTo>
                      <a:pt x="61" y="119"/>
                      <a:pt x="60" y="119"/>
                      <a:pt x="60" y="119"/>
                    </a:cubicBezTo>
                    <a:moveTo>
                      <a:pt x="61" y="117"/>
                    </a:moveTo>
                    <a:cubicBezTo>
                      <a:pt x="61" y="117"/>
                      <a:pt x="60" y="117"/>
                      <a:pt x="60" y="118"/>
                    </a:cubicBezTo>
                    <a:cubicBezTo>
                      <a:pt x="61" y="118"/>
                      <a:pt x="61" y="119"/>
                      <a:pt x="62" y="119"/>
                    </a:cubicBezTo>
                    <a:cubicBezTo>
                      <a:pt x="62" y="119"/>
                      <a:pt x="62" y="118"/>
                      <a:pt x="62" y="118"/>
                    </a:cubicBezTo>
                    <a:cubicBezTo>
                      <a:pt x="62" y="118"/>
                      <a:pt x="61" y="117"/>
                      <a:pt x="61" y="117"/>
                    </a:cubicBezTo>
                    <a:moveTo>
                      <a:pt x="49" y="116"/>
                    </a:moveTo>
                    <a:cubicBezTo>
                      <a:pt x="48" y="117"/>
                      <a:pt x="48" y="118"/>
                      <a:pt x="47" y="119"/>
                    </a:cubicBezTo>
                    <a:cubicBezTo>
                      <a:pt x="49" y="120"/>
                      <a:pt x="49" y="120"/>
                      <a:pt x="49" y="120"/>
                    </a:cubicBezTo>
                    <a:cubicBezTo>
                      <a:pt x="50" y="119"/>
                      <a:pt x="50" y="118"/>
                      <a:pt x="51" y="117"/>
                    </a:cubicBezTo>
                    <a:cubicBezTo>
                      <a:pt x="49" y="116"/>
                      <a:pt x="49" y="116"/>
                      <a:pt x="49" y="116"/>
                    </a:cubicBezTo>
                    <a:moveTo>
                      <a:pt x="49" y="115"/>
                    </a:moveTo>
                    <a:cubicBezTo>
                      <a:pt x="49" y="115"/>
                      <a:pt x="49" y="115"/>
                      <a:pt x="49" y="116"/>
                    </a:cubicBezTo>
                    <a:cubicBezTo>
                      <a:pt x="50" y="116"/>
                      <a:pt x="51" y="116"/>
                      <a:pt x="51" y="117"/>
                    </a:cubicBezTo>
                    <a:cubicBezTo>
                      <a:pt x="51" y="117"/>
                      <a:pt x="51" y="116"/>
                      <a:pt x="51" y="116"/>
                    </a:cubicBezTo>
                    <a:cubicBezTo>
                      <a:pt x="51" y="116"/>
                      <a:pt x="50" y="116"/>
                      <a:pt x="49" y="115"/>
                    </a:cubicBezTo>
                    <a:moveTo>
                      <a:pt x="62" y="115"/>
                    </a:moveTo>
                    <a:cubicBezTo>
                      <a:pt x="62" y="115"/>
                      <a:pt x="62" y="116"/>
                      <a:pt x="61" y="116"/>
                    </a:cubicBezTo>
                    <a:cubicBezTo>
                      <a:pt x="62" y="117"/>
                      <a:pt x="62" y="117"/>
                      <a:pt x="63" y="117"/>
                    </a:cubicBezTo>
                    <a:cubicBezTo>
                      <a:pt x="63" y="117"/>
                      <a:pt x="63" y="116"/>
                      <a:pt x="64" y="116"/>
                    </a:cubicBezTo>
                    <a:cubicBezTo>
                      <a:pt x="63" y="115"/>
                      <a:pt x="63" y="115"/>
                      <a:pt x="62" y="115"/>
                    </a:cubicBezTo>
                    <a:moveTo>
                      <a:pt x="51" y="113"/>
                    </a:moveTo>
                    <a:cubicBezTo>
                      <a:pt x="50" y="113"/>
                      <a:pt x="50" y="114"/>
                      <a:pt x="50" y="114"/>
                    </a:cubicBezTo>
                    <a:cubicBezTo>
                      <a:pt x="50" y="114"/>
                      <a:pt x="51" y="114"/>
                      <a:pt x="51" y="114"/>
                    </a:cubicBezTo>
                    <a:cubicBezTo>
                      <a:pt x="51" y="115"/>
                      <a:pt x="52" y="115"/>
                      <a:pt x="52" y="115"/>
                    </a:cubicBezTo>
                    <a:cubicBezTo>
                      <a:pt x="52" y="115"/>
                      <a:pt x="53" y="115"/>
                      <a:pt x="53" y="114"/>
                    </a:cubicBezTo>
                    <a:cubicBezTo>
                      <a:pt x="52" y="114"/>
                      <a:pt x="51" y="113"/>
                      <a:pt x="51" y="113"/>
                    </a:cubicBezTo>
                    <a:moveTo>
                      <a:pt x="52" y="111"/>
                    </a:moveTo>
                    <a:cubicBezTo>
                      <a:pt x="52" y="112"/>
                      <a:pt x="51" y="112"/>
                      <a:pt x="51" y="112"/>
                    </a:cubicBezTo>
                    <a:cubicBezTo>
                      <a:pt x="52" y="112"/>
                      <a:pt x="52" y="113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3" y="113"/>
                      <a:pt x="54" y="113"/>
                      <a:pt x="54" y="112"/>
                    </a:cubicBezTo>
                    <a:cubicBezTo>
                      <a:pt x="53" y="112"/>
                      <a:pt x="52" y="112"/>
                      <a:pt x="52" y="111"/>
                    </a:cubicBezTo>
                    <a:moveTo>
                      <a:pt x="53" y="109"/>
                    </a:moveTo>
                    <a:cubicBezTo>
                      <a:pt x="53" y="110"/>
                      <a:pt x="52" y="110"/>
                      <a:pt x="52" y="110"/>
                    </a:cubicBezTo>
                    <a:cubicBezTo>
                      <a:pt x="53" y="111"/>
                      <a:pt x="54" y="111"/>
                      <a:pt x="54" y="112"/>
                    </a:cubicBezTo>
                    <a:cubicBezTo>
                      <a:pt x="54" y="111"/>
                      <a:pt x="55" y="111"/>
                      <a:pt x="55" y="110"/>
                    </a:cubicBezTo>
                    <a:cubicBezTo>
                      <a:pt x="54" y="110"/>
                      <a:pt x="54" y="109"/>
                      <a:pt x="53" y="109"/>
                    </a:cubicBezTo>
                    <a:moveTo>
                      <a:pt x="67" y="107"/>
                    </a:moveTo>
                    <a:cubicBezTo>
                      <a:pt x="66" y="108"/>
                      <a:pt x="65" y="110"/>
                      <a:pt x="64" y="111"/>
                    </a:cubicBezTo>
                    <a:cubicBezTo>
                      <a:pt x="65" y="112"/>
                      <a:pt x="65" y="112"/>
                      <a:pt x="66" y="112"/>
                    </a:cubicBezTo>
                    <a:cubicBezTo>
                      <a:pt x="67" y="111"/>
                      <a:pt x="68" y="109"/>
                      <a:pt x="69" y="108"/>
                    </a:cubicBezTo>
                    <a:cubicBezTo>
                      <a:pt x="68" y="107"/>
                      <a:pt x="68" y="107"/>
                      <a:pt x="67" y="107"/>
                    </a:cubicBezTo>
                    <a:moveTo>
                      <a:pt x="68" y="106"/>
                    </a:moveTo>
                    <a:cubicBezTo>
                      <a:pt x="68" y="106"/>
                      <a:pt x="68" y="106"/>
                      <a:pt x="68" y="106"/>
                    </a:cubicBezTo>
                    <a:cubicBezTo>
                      <a:pt x="68" y="106"/>
                      <a:pt x="69" y="106"/>
                      <a:pt x="69" y="107"/>
                    </a:cubicBezTo>
                    <a:cubicBezTo>
                      <a:pt x="69" y="107"/>
                      <a:pt x="70" y="107"/>
                      <a:pt x="70" y="107"/>
                    </a:cubicBezTo>
                    <a:cubicBezTo>
                      <a:pt x="69" y="106"/>
                      <a:pt x="68" y="106"/>
                      <a:pt x="68" y="106"/>
                    </a:cubicBezTo>
                    <a:moveTo>
                      <a:pt x="58" y="101"/>
                    </a:moveTo>
                    <a:cubicBezTo>
                      <a:pt x="57" y="103"/>
                      <a:pt x="56" y="104"/>
                      <a:pt x="55" y="106"/>
                    </a:cubicBezTo>
                    <a:cubicBezTo>
                      <a:pt x="56" y="106"/>
                      <a:pt x="56" y="107"/>
                      <a:pt x="57" y="107"/>
                    </a:cubicBezTo>
                    <a:cubicBezTo>
                      <a:pt x="58" y="105"/>
                      <a:pt x="59" y="104"/>
                      <a:pt x="60" y="102"/>
                    </a:cubicBezTo>
                    <a:cubicBezTo>
                      <a:pt x="59" y="102"/>
                      <a:pt x="59" y="101"/>
                      <a:pt x="58" y="101"/>
                    </a:cubicBezTo>
                    <a:moveTo>
                      <a:pt x="58" y="100"/>
                    </a:moveTo>
                    <a:cubicBezTo>
                      <a:pt x="58" y="100"/>
                      <a:pt x="58" y="100"/>
                      <a:pt x="58" y="100"/>
                    </a:cubicBezTo>
                    <a:cubicBezTo>
                      <a:pt x="59" y="100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1" y="101"/>
                    </a:cubicBezTo>
                    <a:cubicBezTo>
                      <a:pt x="60" y="101"/>
                      <a:pt x="59" y="100"/>
                      <a:pt x="58" y="100"/>
                    </a:cubicBezTo>
                    <a:moveTo>
                      <a:pt x="71" y="100"/>
                    </a:moveTo>
                    <a:cubicBezTo>
                      <a:pt x="70" y="102"/>
                      <a:pt x="69" y="103"/>
                      <a:pt x="68" y="105"/>
                    </a:cubicBezTo>
                    <a:cubicBezTo>
                      <a:pt x="69" y="105"/>
                      <a:pt x="69" y="106"/>
                      <a:pt x="70" y="106"/>
                    </a:cubicBezTo>
                    <a:cubicBezTo>
                      <a:pt x="71" y="104"/>
                      <a:pt x="72" y="103"/>
                      <a:pt x="73" y="101"/>
                    </a:cubicBezTo>
                    <a:cubicBezTo>
                      <a:pt x="72" y="101"/>
                      <a:pt x="72" y="100"/>
                      <a:pt x="71" y="100"/>
                    </a:cubicBezTo>
                    <a:moveTo>
                      <a:pt x="75" y="94"/>
                    </a:moveTo>
                    <a:cubicBezTo>
                      <a:pt x="74" y="96"/>
                      <a:pt x="73" y="98"/>
                      <a:pt x="72" y="99"/>
                    </a:cubicBezTo>
                    <a:cubicBezTo>
                      <a:pt x="72" y="99"/>
                      <a:pt x="73" y="100"/>
                      <a:pt x="74" y="100"/>
                    </a:cubicBezTo>
                    <a:cubicBezTo>
                      <a:pt x="74" y="99"/>
                      <a:pt x="75" y="97"/>
                      <a:pt x="76" y="95"/>
                    </a:cubicBezTo>
                    <a:cubicBezTo>
                      <a:pt x="76" y="95"/>
                      <a:pt x="75" y="95"/>
                      <a:pt x="75" y="94"/>
                    </a:cubicBezTo>
                    <a:moveTo>
                      <a:pt x="62" y="94"/>
                    </a:moveTo>
                    <a:cubicBezTo>
                      <a:pt x="61" y="96"/>
                      <a:pt x="60" y="98"/>
                      <a:pt x="59" y="99"/>
                    </a:cubicBezTo>
                    <a:cubicBezTo>
                      <a:pt x="59" y="100"/>
                      <a:pt x="60" y="100"/>
                      <a:pt x="61" y="101"/>
                    </a:cubicBezTo>
                    <a:cubicBezTo>
                      <a:pt x="62" y="99"/>
                      <a:pt x="63" y="97"/>
                      <a:pt x="64" y="95"/>
                    </a:cubicBezTo>
                    <a:cubicBezTo>
                      <a:pt x="63" y="95"/>
                      <a:pt x="63" y="94"/>
                      <a:pt x="62" y="94"/>
                    </a:cubicBezTo>
                    <a:moveTo>
                      <a:pt x="76" y="93"/>
                    </a:moveTo>
                    <a:cubicBezTo>
                      <a:pt x="76" y="93"/>
                      <a:pt x="76" y="93"/>
                      <a:pt x="76" y="93"/>
                    </a:cubicBezTo>
                    <a:cubicBezTo>
                      <a:pt x="77" y="94"/>
                      <a:pt x="77" y="94"/>
                      <a:pt x="77" y="94"/>
                    </a:cubicBezTo>
                    <a:cubicBezTo>
                      <a:pt x="77" y="94"/>
                      <a:pt x="77" y="94"/>
                      <a:pt x="77" y="94"/>
                    </a:cubicBezTo>
                    <a:cubicBezTo>
                      <a:pt x="77" y="93"/>
                      <a:pt x="76" y="93"/>
                      <a:pt x="76" y="93"/>
                    </a:cubicBezTo>
                    <a:moveTo>
                      <a:pt x="65" y="88"/>
                    </a:moveTo>
                    <a:cubicBezTo>
                      <a:pt x="64" y="90"/>
                      <a:pt x="63" y="92"/>
                      <a:pt x="62" y="94"/>
                    </a:cubicBezTo>
                    <a:cubicBezTo>
                      <a:pt x="63" y="94"/>
                      <a:pt x="64" y="94"/>
                      <a:pt x="64" y="95"/>
                    </a:cubicBezTo>
                    <a:cubicBezTo>
                      <a:pt x="65" y="93"/>
                      <a:pt x="66" y="91"/>
                      <a:pt x="67" y="90"/>
                    </a:cubicBezTo>
                    <a:cubicBezTo>
                      <a:pt x="67" y="89"/>
                      <a:pt x="66" y="89"/>
                      <a:pt x="65" y="88"/>
                    </a:cubicBezTo>
                    <a:moveTo>
                      <a:pt x="66" y="87"/>
                    </a:moveTo>
                    <a:cubicBezTo>
                      <a:pt x="66" y="87"/>
                      <a:pt x="66" y="87"/>
                      <a:pt x="66" y="87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7" y="87"/>
                      <a:pt x="66" y="87"/>
                    </a:cubicBezTo>
                    <a:moveTo>
                      <a:pt x="83" y="81"/>
                    </a:moveTo>
                    <a:cubicBezTo>
                      <a:pt x="81" y="84"/>
                      <a:pt x="80" y="87"/>
                      <a:pt x="78" y="90"/>
                    </a:cubicBezTo>
                    <a:cubicBezTo>
                      <a:pt x="78" y="90"/>
                      <a:pt x="79" y="91"/>
                      <a:pt x="79" y="91"/>
                    </a:cubicBezTo>
                    <a:cubicBezTo>
                      <a:pt x="81" y="88"/>
                      <a:pt x="83" y="85"/>
                      <a:pt x="85" y="82"/>
                    </a:cubicBezTo>
                    <a:cubicBezTo>
                      <a:pt x="84" y="82"/>
                      <a:pt x="84" y="81"/>
                      <a:pt x="83" y="81"/>
                    </a:cubicBezTo>
                    <a:moveTo>
                      <a:pt x="73" y="75"/>
                    </a:moveTo>
                    <a:cubicBezTo>
                      <a:pt x="72" y="78"/>
                      <a:pt x="70" y="81"/>
                      <a:pt x="68" y="84"/>
                    </a:cubicBezTo>
                    <a:cubicBezTo>
                      <a:pt x="68" y="85"/>
                      <a:pt x="69" y="85"/>
                      <a:pt x="70" y="86"/>
                    </a:cubicBezTo>
                    <a:cubicBezTo>
                      <a:pt x="72" y="82"/>
                      <a:pt x="74" y="79"/>
                      <a:pt x="76" y="76"/>
                    </a:cubicBezTo>
                    <a:cubicBezTo>
                      <a:pt x="75" y="76"/>
                      <a:pt x="74" y="75"/>
                      <a:pt x="73" y="75"/>
                    </a:cubicBezTo>
                    <a:moveTo>
                      <a:pt x="92" y="68"/>
                    </a:moveTo>
                    <a:cubicBezTo>
                      <a:pt x="90" y="70"/>
                      <a:pt x="88" y="73"/>
                      <a:pt x="87" y="76"/>
                    </a:cubicBezTo>
                    <a:cubicBezTo>
                      <a:pt x="86" y="77"/>
                      <a:pt x="85" y="78"/>
                      <a:pt x="85" y="79"/>
                    </a:cubicBezTo>
                    <a:cubicBezTo>
                      <a:pt x="85" y="79"/>
                      <a:pt x="86" y="80"/>
                      <a:pt x="86" y="80"/>
                    </a:cubicBezTo>
                    <a:cubicBezTo>
                      <a:pt x="88" y="76"/>
                      <a:pt x="91" y="72"/>
                      <a:pt x="93" y="68"/>
                    </a:cubicBezTo>
                    <a:cubicBezTo>
                      <a:pt x="93" y="68"/>
                      <a:pt x="92" y="68"/>
                      <a:pt x="92" y="68"/>
                    </a:cubicBezTo>
                    <a:moveTo>
                      <a:pt x="82" y="61"/>
                    </a:moveTo>
                    <a:cubicBezTo>
                      <a:pt x="79" y="65"/>
                      <a:pt x="77" y="69"/>
                      <a:pt x="74" y="73"/>
                    </a:cubicBezTo>
                    <a:cubicBezTo>
                      <a:pt x="75" y="74"/>
                      <a:pt x="76" y="74"/>
                      <a:pt x="77" y="75"/>
                    </a:cubicBezTo>
                    <a:cubicBezTo>
                      <a:pt x="79" y="70"/>
                      <a:pt x="81" y="66"/>
                      <a:pt x="84" y="62"/>
                    </a:cubicBezTo>
                    <a:cubicBezTo>
                      <a:pt x="83" y="62"/>
                      <a:pt x="82" y="62"/>
                      <a:pt x="82" y="61"/>
                    </a:cubicBezTo>
                    <a:moveTo>
                      <a:pt x="100" y="54"/>
                    </a:moveTo>
                    <a:cubicBezTo>
                      <a:pt x="99" y="56"/>
                      <a:pt x="97" y="59"/>
                      <a:pt x="96" y="61"/>
                    </a:cubicBezTo>
                    <a:cubicBezTo>
                      <a:pt x="96" y="61"/>
                      <a:pt x="97" y="61"/>
                      <a:pt x="97" y="62"/>
                    </a:cubicBezTo>
                    <a:cubicBezTo>
                      <a:pt x="99" y="59"/>
                      <a:pt x="100" y="57"/>
                      <a:pt x="101" y="55"/>
                    </a:cubicBezTo>
                    <a:cubicBezTo>
                      <a:pt x="101" y="55"/>
                      <a:pt x="101" y="54"/>
                      <a:pt x="100" y="54"/>
                    </a:cubicBezTo>
                    <a:moveTo>
                      <a:pt x="102" y="51"/>
                    </a:moveTo>
                    <a:cubicBezTo>
                      <a:pt x="102" y="52"/>
                      <a:pt x="102" y="52"/>
                      <a:pt x="101" y="52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53"/>
                      <a:pt x="103" y="52"/>
                      <a:pt x="103" y="52"/>
                    </a:cubicBezTo>
                    <a:cubicBezTo>
                      <a:pt x="103" y="52"/>
                      <a:pt x="103" y="51"/>
                      <a:pt x="102" y="51"/>
                    </a:cubicBezTo>
                    <a:moveTo>
                      <a:pt x="90" y="48"/>
                    </a:moveTo>
                    <a:cubicBezTo>
                      <a:pt x="88" y="50"/>
                      <a:pt x="87" y="53"/>
                      <a:pt x="85" y="55"/>
                    </a:cubicBezTo>
                    <a:cubicBezTo>
                      <a:pt x="86" y="55"/>
                      <a:pt x="87" y="56"/>
                      <a:pt x="87" y="56"/>
                    </a:cubicBezTo>
                    <a:cubicBezTo>
                      <a:pt x="89" y="54"/>
                      <a:pt x="90" y="51"/>
                      <a:pt x="92" y="49"/>
                    </a:cubicBezTo>
                    <a:cubicBezTo>
                      <a:pt x="91" y="49"/>
                      <a:pt x="90" y="48"/>
                      <a:pt x="90" y="48"/>
                    </a:cubicBezTo>
                    <a:moveTo>
                      <a:pt x="105" y="46"/>
                    </a:moveTo>
                    <a:cubicBezTo>
                      <a:pt x="105" y="47"/>
                      <a:pt x="104" y="48"/>
                      <a:pt x="104" y="49"/>
                    </a:cubicBezTo>
                    <a:cubicBezTo>
                      <a:pt x="104" y="49"/>
                      <a:pt x="104" y="49"/>
                      <a:pt x="105" y="50"/>
                    </a:cubicBezTo>
                    <a:cubicBezTo>
                      <a:pt x="105" y="49"/>
                      <a:pt x="106" y="48"/>
                      <a:pt x="106" y="47"/>
                    </a:cubicBezTo>
                    <a:cubicBezTo>
                      <a:pt x="106" y="47"/>
                      <a:pt x="106" y="46"/>
                      <a:pt x="105" y="46"/>
                    </a:cubicBezTo>
                    <a:moveTo>
                      <a:pt x="91" y="45"/>
                    </a:moveTo>
                    <a:cubicBezTo>
                      <a:pt x="91" y="45"/>
                      <a:pt x="91" y="46"/>
                      <a:pt x="91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3" y="47"/>
                      <a:pt x="93" y="46"/>
                      <a:pt x="93" y="46"/>
                    </a:cubicBezTo>
                    <a:cubicBezTo>
                      <a:pt x="93" y="46"/>
                      <a:pt x="93" y="46"/>
                      <a:pt x="93" y="45"/>
                    </a:cubicBezTo>
                    <a:cubicBezTo>
                      <a:pt x="92" y="45"/>
                      <a:pt x="92" y="45"/>
                      <a:pt x="91" y="45"/>
                    </a:cubicBezTo>
                    <a:moveTo>
                      <a:pt x="107" y="44"/>
                    </a:move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5"/>
                      <a:pt x="107" y="45"/>
                      <a:pt x="108" y="45"/>
                    </a:cubicBezTo>
                    <a:cubicBezTo>
                      <a:pt x="108" y="45"/>
                      <a:pt x="108" y="44"/>
                      <a:pt x="108" y="44"/>
                    </a:cubicBezTo>
                    <a:cubicBezTo>
                      <a:pt x="108" y="44"/>
                      <a:pt x="107" y="44"/>
                      <a:pt x="107" y="44"/>
                    </a:cubicBezTo>
                    <a:moveTo>
                      <a:pt x="94" y="40"/>
                    </a:moveTo>
                    <a:cubicBezTo>
                      <a:pt x="94" y="41"/>
                      <a:pt x="93" y="42"/>
                      <a:pt x="93" y="43"/>
                    </a:cubicBezTo>
                    <a:cubicBezTo>
                      <a:pt x="93" y="43"/>
                      <a:pt x="94" y="43"/>
                      <a:pt x="95" y="44"/>
                    </a:cubicBezTo>
                    <a:cubicBezTo>
                      <a:pt x="95" y="43"/>
                      <a:pt x="96" y="42"/>
                      <a:pt x="96" y="41"/>
                    </a:cubicBezTo>
                    <a:cubicBezTo>
                      <a:pt x="96" y="41"/>
                      <a:pt x="95" y="40"/>
                      <a:pt x="94" y="40"/>
                    </a:cubicBezTo>
                    <a:moveTo>
                      <a:pt x="110" y="39"/>
                    </a:moveTo>
                    <a:cubicBezTo>
                      <a:pt x="110" y="40"/>
                      <a:pt x="109" y="40"/>
                      <a:pt x="109" y="40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110" y="40"/>
                      <a:pt x="111" y="40"/>
                      <a:pt x="111" y="40"/>
                    </a:cubicBezTo>
                    <a:cubicBezTo>
                      <a:pt x="110" y="40"/>
                      <a:pt x="110" y="40"/>
                      <a:pt x="110" y="39"/>
                    </a:cubicBezTo>
                    <a:moveTo>
                      <a:pt x="96" y="37"/>
                    </a:moveTo>
                    <a:cubicBezTo>
                      <a:pt x="96" y="37"/>
                      <a:pt x="96" y="38"/>
                      <a:pt x="96" y="38"/>
                    </a:cubicBezTo>
                    <a:cubicBezTo>
                      <a:pt x="96" y="38"/>
                      <a:pt x="97" y="39"/>
                      <a:pt x="98" y="39"/>
                    </a:cubicBezTo>
                    <a:cubicBezTo>
                      <a:pt x="98" y="39"/>
                      <a:pt x="98" y="39"/>
                      <a:pt x="98" y="38"/>
                    </a:cubicBezTo>
                    <a:cubicBezTo>
                      <a:pt x="97" y="38"/>
                      <a:pt x="97" y="38"/>
                      <a:pt x="96" y="37"/>
                    </a:cubicBezTo>
                    <a:moveTo>
                      <a:pt x="113" y="33"/>
                    </a:moveTo>
                    <a:cubicBezTo>
                      <a:pt x="113" y="35"/>
                      <a:pt x="112" y="36"/>
                      <a:pt x="111" y="37"/>
                    </a:cubicBezTo>
                    <a:cubicBezTo>
                      <a:pt x="112" y="37"/>
                      <a:pt x="112" y="37"/>
                      <a:pt x="112" y="37"/>
                    </a:cubicBezTo>
                    <a:cubicBezTo>
                      <a:pt x="113" y="36"/>
                      <a:pt x="114" y="35"/>
                      <a:pt x="114" y="35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4" y="34"/>
                      <a:pt x="114" y="34"/>
                      <a:pt x="113" y="33"/>
                    </a:cubicBezTo>
                    <a:moveTo>
                      <a:pt x="99" y="32"/>
                    </a:moveTo>
                    <a:cubicBezTo>
                      <a:pt x="99" y="33"/>
                      <a:pt x="98" y="33"/>
                      <a:pt x="98" y="33"/>
                    </a:cubicBezTo>
                    <a:cubicBezTo>
                      <a:pt x="99" y="34"/>
                      <a:pt x="100" y="34"/>
                      <a:pt x="100" y="35"/>
                    </a:cubicBezTo>
                    <a:cubicBezTo>
                      <a:pt x="100" y="34"/>
                      <a:pt x="101" y="34"/>
                      <a:pt x="101" y="34"/>
                    </a:cubicBezTo>
                    <a:cubicBezTo>
                      <a:pt x="100" y="33"/>
                      <a:pt x="100" y="33"/>
                      <a:pt x="99" y="32"/>
                    </a:cubicBezTo>
                    <a:moveTo>
                      <a:pt x="99" y="32"/>
                    </a:moveTo>
                    <a:cubicBezTo>
                      <a:pt x="99" y="32"/>
                      <a:pt x="99" y="32"/>
                      <a:pt x="99" y="32"/>
                    </a:cubicBezTo>
                    <a:cubicBezTo>
                      <a:pt x="100" y="33"/>
                      <a:pt x="100" y="33"/>
                      <a:pt x="101" y="34"/>
                    </a:cubicBezTo>
                    <a:cubicBezTo>
                      <a:pt x="101" y="34"/>
                      <a:pt x="101" y="33"/>
                      <a:pt x="101" y="33"/>
                    </a:cubicBezTo>
                    <a:cubicBezTo>
                      <a:pt x="100" y="33"/>
                      <a:pt x="100" y="33"/>
                      <a:pt x="99" y="32"/>
                    </a:cubicBezTo>
                    <a:moveTo>
                      <a:pt x="102" y="30"/>
                    </a:moveTo>
                    <a:cubicBezTo>
                      <a:pt x="101" y="30"/>
                      <a:pt x="101" y="31"/>
                      <a:pt x="101" y="31"/>
                    </a:cubicBezTo>
                    <a:cubicBezTo>
                      <a:pt x="101" y="31"/>
                      <a:pt x="102" y="31"/>
                      <a:pt x="102" y="32"/>
                    </a:cubicBezTo>
                    <a:cubicBezTo>
                      <a:pt x="102" y="31"/>
                      <a:pt x="103" y="31"/>
                      <a:pt x="103" y="30"/>
                    </a:cubicBezTo>
                    <a:cubicBezTo>
                      <a:pt x="103" y="30"/>
                      <a:pt x="102" y="30"/>
                      <a:pt x="102" y="30"/>
                    </a:cubicBezTo>
                    <a:moveTo>
                      <a:pt x="101" y="29"/>
                    </a:moveTo>
                    <a:cubicBezTo>
                      <a:pt x="101" y="29"/>
                      <a:pt x="100" y="30"/>
                      <a:pt x="100" y="30"/>
                    </a:cubicBezTo>
                    <a:cubicBezTo>
                      <a:pt x="100" y="31"/>
                      <a:pt x="101" y="31"/>
                      <a:pt x="101" y="31"/>
                    </a:cubicBezTo>
                    <a:cubicBezTo>
                      <a:pt x="101" y="30"/>
                      <a:pt x="101" y="30"/>
                      <a:pt x="102" y="29"/>
                    </a:cubicBezTo>
                    <a:cubicBezTo>
                      <a:pt x="101" y="29"/>
                      <a:pt x="101" y="29"/>
                      <a:pt x="101" y="29"/>
                    </a:cubicBezTo>
                    <a:moveTo>
                      <a:pt x="103" y="27"/>
                    </a:moveTo>
                    <a:cubicBezTo>
                      <a:pt x="103" y="28"/>
                      <a:pt x="102" y="29"/>
                      <a:pt x="102" y="29"/>
                    </a:cubicBezTo>
                    <a:cubicBezTo>
                      <a:pt x="102" y="30"/>
                      <a:pt x="103" y="30"/>
                      <a:pt x="103" y="30"/>
                    </a:cubicBezTo>
                    <a:cubicBezTo>
                      <a:pt x="103" y="29"/>
                      <a:pt x="104" y="29"/>
                      <a:pt x="104" y="28"/>
                    </a:cubicBezTo>
                    <a:cubicBezTo>
                      <a:pt x="104" y="28"/>
                      <a:pt x="104" y="27"/>
                      <a:pt x="103" y="27"/>
                    </a:cubicBezTo>
                    <a:moveTo>
                      <a:pt x="102" y="27"/>
                    </a:moveTo>
                    <a:cubicBezTo>
                      <a:pt x="102" y="27"/>
                      <a:pt x="101" y="28"/>
                      <a:pt x="101" y="29"/>
                    </a:cubicBezTo>
                    <a:cubicBezTo>
                      <a:pt x="101" y="29"/>
                      <a:pt x="102" y="29"/>
                      <a:pt x="102" y="29"/>
                    </a:cubicBezTo>
                    <a:cubicBezTo>
                      <a:pt x="102" y="29"/>
                      <a:pt x="103" y="28"/>
                      <a:pt x="103" y="27"/>
                    </a:cubicBezTo>
                    <a:cubicBezTo>
                      <a:pt x="103" y="27"/>
                      <a:pt x="103" y="27"/>
                      <a:pt x="102" y="27"/>
                    </a:cubicBezTo>
                    <a:moveTo>
                      <a:pt x="122" y="20"/>
                    </a:moveTo>
                    <a:cubicBezTo>
                      <a:pt x="121" y="21"/>
                      <a:pt x="121" y="21"/>
                      <a:pt x="120" y="22"/>
                    </a:cubicBezTo>
                    <a:cubicBezTo>
                      <a:pt x="121" y="22"/>
                      <a:pt x="121" y="23"/>
                      <a:pt x="121" y="23"/>
                    </a:cubicBezTo>
                    <a:cubicBezTo>
                      <a:pt x="122" y="22"/>
                      <a:pt x="122" y="21"/>
                      <a:pt x="123" y="20"/>
                    </a:cubicBezTo>
                    <a:cubicBezTo>
                      <a:pt x="122" y="20"/>
                      <a:pt x="122" y="20"/>
                      <a:pt x="122" y="20"/>
                    </a:cubicBezTo>
                    <a:moveTo>
                      <a:pt x="111" y="13"/>
                    </a:moveTo>
                    <a:cubicBezTo>
                      <a:pt x="111" y="14"/>
                      <a:pt x="110" y="15"/>
                      <a:pt x="110" y="16"/>
                    </a:cubicBezTo>
                    <a:cubicBezTo>
                      <a:pt x="110" y="16"/>
                      <a:pt x="111" y="16"/>
                      <a:pt x="111" y="17"/>
                    </a:cubicBezTo>
                    <a:cubicBezTo>
                      <a:pt x="111" y="16"/>
                      <a:pt x="112" y="15"/>
                      <a:pt x="113" y="14"/>
                    </a:cubicBezTo>
                    <a:cubicBezTo>
                      <a:pt x="112" y="14"/>
                      <a:pt x="112" y="14"/>
                      <a:pt x="111" y="13"/>
                    </a:cubicBezTo>
                    <a:moveTo>
                      <a:pt x="111" y="13"/>
                    </a:moveTo>
                    <a:cubicBezTo>
                      <a:pt x="110" y="14"/>
                      <a:pt x="109" y="15"/>
                      <a:pt x="109" y="16"/>
                    </a:cubicBezTo>
                    <a:cubicBezTo>
                      <a:pt x="109" y="16"/>
                      <a:pt x="109" y="16"/>
                      <a:pt x="110" y="16"/>
                    </a:cubicBezTo>
                    <a:cubicBezTo>
                      <a:pt x="110" y="15"/>
                      <a:pt x="111" y="14"/>
                      <a:pt x="111" y="13"/>
                    </a:cubicBezTo>
                    <a:cubicBezTo>
                      <a:pt x="111" y="13"/>
                      <a:pt x="111" y="13"/>
                      <a:pt x="111" y="13"/>
                    </a:cubicBezTo>
                    <a:moveTo>
                      <a:pt x="129" y="9"/>
                    </a:moveTo>
                    <a:cubicBezTo>
                      <a:pt x="129" y="9"/>
                      <a:pt x="128" y="10"/>
                      <a:pt x="128" y="10"/>
                    </a:cubicBezTo>
                    <a:cubicBezTo>
                      <a:pt x="128" y="10"/>
                      <a:pt x="128" y="11"/>
                      <a:pt x="129" y="11"/>
                    </a:cubicBezTo>
                    <a:cubicBezTo>
                      <a:pt x="129" y="10"/>
                      <a:pt x="129" y="10"/>
                      <a:pt x="130" y="9"/>
                    </a:cubicBezTo>
                    <a:cubicBezTo>
                      <a:pt x="129" y="9"/>
                      <a:pt x="129" y="9"/>
                      <a:pt x="129" y="9"/>
                    </a:cubicBezTo>
                    <a:moveTo>
                      <a:pt x="129" y="8"/>
                    </a:moveTo>
                    <a:cubicBezTo>
                      <a:pt x="129" y="8"/>
                      <a:pt x="129" y="8"/>
                      <a:pt x="129" y="8"/>
                    </a:cubicBezTo>
                    <a:cubicBezTo>
                      <a:pt x="129" y="8"/>
                      <a:pt x="130" y="8"/>
                      <a:pt x="130" y="9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8"/>
                      <a:pt x="129" y="8"/>
                    </a:cubicBezTo>
                    <a:moveTo>
                      <a:pt x="130" y="7"/>
                    </a:moveTo>
                    <a:cubicBezTo>
                      <a:pt x="130" y="8"/>
                      <a:pt x="130" y="8"/>
                      <a:pt x="129" y="8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7"/>
                      <a:pt x="130" y="7"/>
                    </a:cubicBezTo>
                    <a:moveTo>
                      <a:pt x="118" y="2"/>
                    </a:moveTo>
                    <a:cubicBezTo>
                      <a:pt x="118" y="3"/>
                      <a:pt x="117" y="3"/>
                      <a:pt x="117" y="4"/>
                    </a:cubicBezTo>
                    <a:cubicBezTo>
                      <a:pt x="117" y="4"/>
                      <a:pt x="118" y="4"/>
                      <a:pt x="118" y="5"/>
                    </a:cubicBezTo>
                    <a:cubicBezTo>
                      <a:pt x="118" y="4"/>
                      <a:pt x="119" y="4"/>
                      <a:pt x="119" y="3"/>
                    </a:cubicBezTo>
                    <a:cubicBezTo>
                      <a:pt x="119" y="3"/>
                      <a:pt x="118" y="3"/>
                      <a:pt x="118" y="2"/>
                    </a:cubicBezTo>
                    <a:moveTo>
                      <a:pt x="117" y="2"/>
                    </a:moveTo>
                    <a:cubicBezTo>
                      <a:pt x="117" y="2"/>
                      <a:pt x="116" y="3"/>
                      <a:pt x="116" y="4"/>
                    </a:cubicBezTo>
                    <a:cubicBezTo>
                      <a:pt x="116" y="4"/>
                      <a:pt x="117" y="4"/>
                      <a:pt x="117" y="4"/>
                    </a:cubicBezTo>
                    <a:cubicBezTo>
                      <a:pt x="117" y="3"/>
                      <a:pt x="117" y="3"/>
                      <a:pt x="118" y="2"/>
                    </a:cubicBezTo>
                    <a:cubicBezTo>
                      <a:pt x="118" y="2"/>
                      <a:pt x="117" y="2"/>
                      <a:pt x="117" y="2"/>
                    </a:cubicBezTo>
                    <a:moveTo>
                      <a:pt x="119" y="1"/>
                    </a:moveTo>
                    <a:cubicBezTo>
                      <a:pt x="119" y="1"/>
                      <a:pt x="119" y="1"/>
                      <a:pt x="119" y="1"/>
                    </a:cubicBezTo>
                    <a:cubicBezTo>
                      <a:pt x="120" y="2"/>
                      <a:pt x="120" y="2"/>
                      <a:pt x="120" y="2"/>
                    </a:cubicBezTo>
                    <a:cubicBezTo>
                      <a:pt x="120" y="2"/>
                      <a:pt x="120" y="2"/>
                      <a:pt x="120" y="1"/>
                    </a:cubicBezTo>
                    <a:cubicBezTo>
                      <a:pt x="120" y="1"/>
                      <a:pt x="119" y="1"/>
                      <a:pt x="119" y="1"/>
                    </a:cubicBezTo>
                    <a:moveTo>
                      <a:pt x="118" y="0"/>
                    </a:moveTo>
                    <a:cubicBezTo>
                      <a:pt x="118" y="0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119" y="0"/>
                      <a:pt x="118" y="0"/>
                      <a:pt x="1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8" name="Freeform 9592"/>
              <p:cNvSpPr>
                <a:spLocks noEditPoints="1"/>
              </p:cNvSpPr>
              <p:nvPr/>
            </p:nvSpPr>
            <p:spPr bwMode="auto">
              <a:xfrm>
                <a:off x="-389" y="3268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9" name="Oval 9593"/>
              <p:cNvSpPr>
                <a:spLocks noChangeArrowheads="1"/>
              </p:cNvSpPr>
              <p:nvPr/>
            </p:nvSpPr>
            <p:spPr bwMode="auto">
              <a:xfrm>
                <a:off x="-38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0" name="Freeform 9594"/>
              <p:cNvSpPr>
                <a:spLocks noEditPoints="1"/>
              </p:cNvSpPr>
              <p:nvPr/>
            </p:nvSpPr>
            <p:spPr bwMode="auto">
              <a:xfrm>
                <a:off x="-423" y="3103"/>
                <a:ext cx="95" cy="168"/>
              </a:xfrm>
              <a:custGeom>
                <a:avLst/>
                <a:gdLst>
                  <a:gd name="T0" fmla="*/ 14 w 40"/>
                  <a:gd name="T1" fmla="*/ 71 h 71"/>
                  <a:gd name="T2" fmla="*/ 3 w 40"/>
                  <a:gd name="T3" fmla="*/ 64 h 71"/>
                  <a:gd name="T4" fmla="*/ 4 w 40"/>
                  <a:gd name="T5" fmla="*/ 64 h 71"/>
                  <a:gd name="T6" fmla="*/ 2 w 40"/>
                  <a:gd name="T7" fmla="*/ 63 h 71"/>
                  <a:gd name="T8" fmla="*/ 2 w 40"/>
                  <a:gd name="T9" fmla="*/ 63 h 71"/>
                  <a:gd name="T10" fmla="*/ 1 w 40"/>
                  <a:gd name="T11" fmla="*/ 63 h 71"/>
                  <a:gd name="T12" fmla="*/ 6 w 40"/>
                  <a:gd name="T13" fmla="*/ 58 h 71"/>
                  <a:gd name="T14" fmla="*/ 7 w 40"/>
                  <a:gd name="T15" fmla="*/ 59 h 71"/>
                  <a:gd name="T16" fmla="*/ 5 w 40"/>
                  <a:gd name="T17" fmla="*/ 57 h 71"/>
                  <a:gd name="T18" fmla="*/ 6 w 40"/>
                  <a:gd name="T19" fmla="*/ 58 h 71"/>
                  <a:gd name="T20" fmla="*/ 6 w 40"/>
                  <a:gd name="T21" fmla="*/ 58 h 71"/>
                  <a:gd name="T22" fmla="*/ 6 w 40"/>
                  <a:gd name="T23" fmla="*/ 57 h 71"/>
                  <a:gd name="T24" fmla="*/ 6 w 40"/>
                  <a:gd name="T25" fmla="*/ 58 h 71"/>
                  <a:gd name="T26" fmla="*/ 4 w 40"/>
                  <a:gd name="T27" fmla="*/ 57 h 71"/>
                  <a:gd name="T28" fmla="*/ 5 w 40"/>
                  <a:gd name="T29" fmla="*/ 58 h 71"/>
                  <a:gd name="T30" fmla="*/ 4 w 40"/>
                  <a:gd name="T31" fmla="*/ 56 h 71"/>
                  <a:gd name="T32" fmla="*/ 5 w 40"/>
                  <a:gd name="T33" fmla="*/ 57 h 71"/>
                  <a:gd name="T34" fmla="*/ 11 w 40"/>
                  <a:gd name="T35" fmla="*/ 50 h 71"/>
                  <a:gd name="T36" fmla="*/ 11 w 40"/>
                  <a:gd name="T37" fmla="*/ 50 h 71"/>
                  <a:gd name="T38" fmla="*/ 12 w 40"/>
                  <a:gd name="T39" fmla="*/ 50 h 71"/>
                  <a:gd name="T40" fmla="*/ 9 w 40"/>
                  <a:gd name="T41" fmla="*/ 48 h 71"/>
                  <a:gd name="T42" fmla="*/ 11 w 40"/>
                  <a:gd name="T43" fmla="*/ 50 h 71"/>
                  <a:gd name="T44" fmla="*/ 9 w 40"/>
                  <a:gd name="T45" fmla="*/ 48 h 71"/>
                  <a:gd name="T46" fmla="*/ 9 w 40"/>
                  <a:gd name="T47" fmla="*/ 47 h 71"/>
                  <a:gd name="T48" fmla="*/ 16 w 40"/>
                  <a:gd name="T49" fmla="*/ 43 h 71"/>
                  <a:gd name="T50" fmla="*/ 14 w 40"/>
                  <a:gd name="T51" fmla="*/ 40 h 71"/>
                  <a:gd name="T52" fmla="*/ 16 w 40"/>
                  <a:gd name="T53" fmla="*/ 41 h 71"/>
                  <a:gd name="T54" fmla="*/ 17 w 40"/>
                  <a:gd name="T55" fmla="*/ 40 h 71"/>
                  <a:gd name="T56" fmla="*/ 16 w 40"/>
                  <a:gd name="T57" fmla="*/ 41 h 71"/>
                  <a:gd name="T58" fmla="*/ 17 w 40"/>
                  <a:gd name="T59" fmla="*/ 40 h 71"/>
                  <a:gd name="T60" fmla="*/ 16 w 40"/>
                  <a:gd name="T61" fmla="*/ 41 h 71"/>
                  <a:gd name="T62" fmla="*/ 15 w 40"/>
                  <a:gd name="T63" fmla="*/ 39 h 71"/>
                  <a:gd name="T64" fmla="*/ 17 w 40"/>
                  <a:gd name="T65" fmla="*/ 40 h 71"/>
                  <a:gd name="T66" fmla="*/ 18 w 40"/>
                  <a:gd name="T67" fmla="*/ 38 h 71"/>
                  <a:gd name="T68" fmla="*/ 19 w 40"/>
                  <a:gd name="T69" fmla="*/ 39 h 71"/>
                  <a:gd name="T70" fmla="*/ 15 w 40"/>
                  <a:gd name="T71" fmla="*/ 38 h 71"/>
                  <a:gd name="T72" fmla="*/ 16 w 40"/>
                  <a:gd name="T73" fmla="*/ 37 h 71"/>
                  <a:gd name="T74" fmla="*/ 24 w 40"/>
                  <a:gd name="T75" fmla="*/ 30 h 71"/>
                  <a:gd name="T76" fmla="*/ 24 w 40"/>
                  <a:gd name="T77" fmla="*/ 24 h 71"/>
                  <a:gd name="T78" fmla="*/ 25 w 40"/>
                  <a:gd name="T79" fmla="*/ 25 h 71"/>
                  <a:gd name="T80" fmla="*/ 28 w 40"/>
                  <a:gd name="T81" fmla="*/ 22 h 71"/>
                  <a:gd name="T82" fmla="*/ 31 w 40"/>
                  <a:gd name="T83" fmla="*/ 17 h 71"/>
                  <a:gd name="T84" fmla="*/ 27 w 40"/>
                  <a:gd name="T85" fmla="*/ 19 h 71"/>
                  <a:gd name="T86" fmla="*/ 30 w 40"/>
                  <a:gd name="T87" fmla="*/ 16 h 71"/>
                  <a:gd name="T88" fmla="*/ 35 w 40"/>
                  <a:gd name="T89" fmla="*/ 8 h 71"/>
                  <a:gd name="T90" fmla="*/ 40 w 40"/>
                  <a:gd name="T91" fmla="*/ 2 h 71"/>
                  <a:gd name="T92" fmla="*/ 36 w 40"/>
                  <a:gd name="T93" fmla="*/ 5 h 71"/>
                  <a:gd name="T94" fmla="*/ 39 w 40"/>
                  <a:gd name="T95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0" h="71">
                    <a:moveTo>
                      <a:pt x="14" y="71"/>
                    </a:move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moveTo>
                      <a:pt x="3" y="64"/>
                    </a:moveTo>
                    <a:cubicBezTo>
                      <a:pt x="3" y="64"/>
                      <a:pt x="3" y="64"/>
                      <a:pt x="2" y="64"/>
                    </a:cubicBezTo>
                    <a:cubicBezTo>
                      <a:pt x="3" y="64"/>
                      <a:pt x="3" y="64"/>
                      <a:pt x="4" y="65"/>
                    </a:cubicBezTo>
                    <a:cubicBezTo>
                      <a:pt x="4" y="65"/>
                      <a:pt x="4" y="64"/>
                      <a:pt x="4" y="64"/>
                    </a:cubicBezTo>
                    <a:cubicBezTo>
                      <a:pt x="3" y="64"/>
                      <a:pt x="3" y="64"/>
                      <a:pt x="3" y="64"/>
                    </a:cubicBezTo>
                    <a:moveTo>
                      <a:pt x="2" y="63"/>
                    </a:moveTo>
                    <a:cubicBezTo>
                      <a:pt x="2" y="63"/>
                      <a:pt x="2" y="63"/>
                      <a:pt x="2" y="63"/>
                    </a:cubicBezTo>
                    <a:cubicBezTo>
                      <a:pt x="2" y="64"/>
                      <a:pt x="2" y="64"/>
                      <a:pt x="2" y="64"/>
                    </a:cubicBezTo>
                    <a:cubicBezTo>
                      <a:pt x="3" y="64"/>
                      <a:pt x="3" y="64"/>
                      <a:pt x="3" y="64"/>
                    </a:cubicBezTo>
                    <a:cubicBezTo>
                      <a:pt x="2" y="63"/>
                      <a:pt x="2" y="63"/>
                      <a:pt x="2" y="63"/>
                    </a:cubicBezTo>
                    <a:moveTo>
                      <a:pt x="0" y="62"/>
                    </a:moveTo>
                    <a:cubicBezTo>
                      <a:pt x="0" y="62"/>
                      <a:pt x="0" y="62"/>
                      <a:pt x="0" y="62"/>
                    </a:cubicBezTo>
                    <a:cubicBezTo>
                      <a:pt x="0" y="63"/>
                      <a:pt x="1" y="63"/>
                      <a:pt x="1" y="63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3"/>
                      <a:pt x="1" y="62"/>
                      <a:pt x="0" y="62"/>
                    </a:cubicBezTo>
                    <a:moveTo>
                      <a:pt x="6" y="58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6" y="59"/>
                      <a:pt x="7" y="59"/>
                      <a:pt x="7" y="59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7" y="58"/>
                      <a:pt x="6" y="58"/>
                    </a:cubicBezTo>
                    <a:cubicBezTo>
                      <a:pt x="6" y="58"/>
                      <a:pt x="6" y="58"/>
                      <a:pt x="6" y="58"/>
                    </a:cubicBezTo>
                    <a:moveTo>
                      <a:pt x="5" y="57"/>
                    </a:moveTo>
                    <a:cubicBezTo>
                      <a:pt x="5" y="58"/>
                      <a:pt x="5" y="58"/>
                      <a:pt x="5" y="58"/>
                    </a:cubicBezTo>
                    <a:cubicBezTo>
                      <a:pt x="5" y="58"/>
                      <a:pt x="6" y="58"/>
                      <a:pt x="6" y="58"/>
                    </a:cubicBezTo>
                    <a:cubicBezTo>
                      <a:pt x="6" y="58"/>
                      <a:pt x="6" y="58"/>
                      <a:pt x="6" y="58"/>
                    </a:cubicBezTo>
                    <a:cubicBezTo>
                      <a:pt x="6" y="58"/>
                      <a:pt x="5" y="58"/>
                      <a:pt x="5" y="57"/>
                    </a:cubicBezTo>
                    <a:moveTo>
                      <a:pt x="6" y="57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7" y="58"/>
                      <a:pt x="7" y="58"/>
                      <a:pt x="7" y="58"/>
                    </a:cubicBezTo>
                    <a:cubicBezTo>
                      <a:pt x="7" y="58"/>
                      <a:pt x="7" y="58"/>
                      <a:pt x="8" y="58"/>
                    </a:cubicBezTo>
                    <a:cubicBezTo>
                      <a:pt x="7" y="58"/>
                      <a:pt x="7" y="58"/>
                      <a:pt x="6" y="57"/>
                    </a:cubicBezTo>
                    <a:moveTo>
                      <a:pt x="5" y="57"/>
                    </a:move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7"/>
                      <a:pt x="6" y="58"/>
                    </a:cubicBezTo>
                    <a:cubicBezTo>
                      <a:pt x="6" y="58"/>
                      <a:pt x="6" y="57"/>
                      <a:pt x="6" y="57"/>
                    </a:cubicBezTo>
                    <a:cubicBezTo>
                      <a:pt x="6" y="57"/>
                      <a:pt x="6" y="57"/>
                      <a:pt x="5" y="57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5" y="58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4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4" y="56"/>
                      <a:pt x="4" y="56"/>
                    </a:cubicBezTo>
                    <a:moveTo>
                      <a:pt x="11" y="50"/>
                    </a:moveTo>
                    <a:cubicBezTo>
                      <a:pt x="11" y="50"/>
                      <a:pt x="11" y="50"/>
                      <a:pt x="11" y="50"/>
                    </a:cubicBezTo>
                    <a:cubicBezTo>
                      <a:pt x="11" y="50"/>
                      <a:pt x="12" y="50"/>
                      <a:pt x="12" y="51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0"/>
                      <a:pt x="11" y="50"/>
                      <a:pt x="11" y="50"/>
                    </a:cubicBezTo>
                    <a:moveTo>
                      <a:pt x="12" y="49"/>
                    </a:moveTo>
                    <a:cubicBezTo>
                      <a:pt x="12" y="49"/>
                      <a:pt x="11" y="49"/>
                      <a:pt x="11" y="49"/>
                    </a:cubicBezTo>
                    <a:cubicBezTo>
                      <a:pt x="12" y="49"/>
                      <a:pt x="12" y="50"/>
                      <a:pt x="12" y="50"/>
                    </a:cubicBezTo>
                    <a:cubicBezTo>
                      <a:pt x="12" y="50"/>
                      <a:pt x="13" y="50"/>
                      <a:pt x="13" y="49"/>
                    </a:cubicBezTo>
                    <a:cubicBezTo>
                      <a:pt x="12" y="49"/>
                      <a:pt x="12" y="49"/>
                      <a:pt x="12" y="49"/>
                    </a:cubicBezTo>
                    <a:moveTo>
                      <a:pt x="9" y="48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10" y="49"/>
                      <a:pt x="11" y="50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49"/>
                      <a:pt x="10" y="49"/>
                      <a:pt x="9" y="48"/>
                    </a:cubicBezTo>
                    <a:moveTo>
                      <a:pt x="9" y="47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10" y="48"/>
                      <a:pt x="11" y="49"/>
                      <a:pt x="11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11" y="48"/>
                      <a:pt x="10" y="48"/>
                      <a:pt x="9" y="47"/>
                    </a:cubicBezTo>
                    <a:moveTo>
                      <a:pt x="16" y="42"/>
                    </a:moveTo>
                    <a:cubicBezTo>
                      <a:pt x="16" y="42"/>
                      <a:pt x="16" y="42"/>
                      <a:pt x="15" y="42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7" y="43"/>
                      <a:pt x="17" y="42"/>
                      <a:pt x="17" y="42"/>
                    </a:cubicBezTo>
                    <a:cubicBezTo>
                      <a:pt x="17" y="42"/>
                      <a:pt x="16" y="42"/>
                      <a:pt x="16" y="42"/>
                    </a:cubicBezTo>
                    <a:moveTo>
                      <a:pt x="14" y="40"/>
                    </a:move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2"/>
                      <a:pt x="15" y="42"/>
                      <a:pt x="15" y="42"/>
                    </a:cubicBezTo>
                    <a:cubicBezTo>
                      <a:pt x="15" y="42"/>
                      <a:pt x="15" y="42"/>
                      <a:pt x="16" y="41"/>
                    </a:cubicBezTo>
                    <a:cubicBezTo>
                      <a:pt x="15" y="41"/>
                      <a:pt x="14" y="41"/>
                      <a:pt x="14" y="40"/>
                    </a:cubicBezTo>
                    <a:moveTo>
                      <a:pt x="17" y="40"/>
                    </a:move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6" y="41"/>
                      <a:pt x="16" y="41"/>
                    </a:cubicBezTo>
                    <a:cubicBezTo>
                      <a:pt x="17" y="41"/>
                      <a:pt x="17" y="41"/>
                      <a:pt x="17" y="42"/>
                    </a:cubicBezTo>
                    <a:cubicBezTo>
                      <a:pt x="17" y="41"/>
                      <a:pt x="18" y="41"/>
                      <a:pt x="18" y="40"/>
                    </a:cubicBezTo>
                    <a:cubicBezTo>
                      <a:pt x="18" y="40"/>
                      <a:pt x="17" y="40"/>
                      <a:pt x="17" y="40"/>
                    </a:cubicBezTo>
                    <a:moveTo>
                      <a:pt x="15" y="39"/>
                    </a:move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40"/>
                      <a:pt x="15" y="41"/>
                      <a:pt x="16" y="41"/>
                    </a:cubicBezTo>
                    <a:cubicBezTo>
                      <a:pt x="16" y="41"/>
                      <a:pt x="16" y="40"/>
                      <a:pt x="16" y="40"/>
                    </a:cubicBezTo>
                    <a:cubicBezTo>
                      <a:pt x="16" y="40"/>
                      <a:pt x="16" y="40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15" y="39"/>
                    </a:moveTo>
                    <a:cubicBezTo>
                      <a:pt x="15" y="39"/>
                      <a:pt x="15" y="39"/>
                      <a:pt x="15" y="39"/>
                    </a:cubicBezTo>
                    <a:cubicBezTo>
                      <a:pt x="16" y="39"/>
                      <a:pt x="16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6" y="39"/>
                      <a:pt x="16" y="39"/>
                      <a:pt x="15" y="39"/>
                    </a:cubicBezTo>
                    <a:moveTo>
                      <a:pt x="18" y="38"/>
                    </a:moveTo>
                    <a:cubicBezTo>
                      <a:pt x="18" y="38"/>
                      <a:pt x="18" y="39"/>
                      <a:pt x="17" y="39"/>
                    </a:cubicBezTo>
                    <a:cubicBezTo>
                      <a:pt x="18" y="39"/>
                      <a:pt x="18" y="39"/>
                      <a:pt x="18" y="40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8" y="38"/>
                      <a:pt x="18" y="38"/>
                    </a:cubicBezTo>
                    <a:moveTo>
                      <a:pt x="16" y="37"/>
                    </a:move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8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7" y="38"/>
                      <a:pt x="17" y="37"/>
                      <a:pt x="16" y="37"/>
                    </a:cubicBezTo>
                    <a:moveTo>
                      <a:pt x="26" y="25"/>
                    </a:moveTo>
                    <a:cubicBezTo>
                      <a:pt x="25" y="27"/>
                      <a:pt x="24" y="28"/>
                      <a:pt x="23" y="29"/>
                    </a:cubicBezTo>
                    <a:cubicBezTo>
                      <a:pt x="23" y="30"/>
                      <a:pt x="24" y="30"/>
                      <a:pt x="24" y="30"/>
                    </a:cubicBezTo>
                    <a:cubicBezTo>
                      <a:pt x="25" y="29"/>
                      <a:pt x="26" y="27"/>
                      <a:pt x="26" y="26"/>
                    </a:cubicBezTo>
                    <a:cubicBezTo>
                      <a:pt x="26" y="26"/>
                      <a:pt x="26" y="25"/>
                      <a:pt x="26" y="25"/>
                    </a:cubicBezTo>
                    <a:moveTo>
                      <a:pt x="24" y="24"/>
                    </a:moveTo>
                    <a:cubicBezTo>
                      <a:pt x="21" y="28"/>
                      <a:pt x="21" y="28"/>
                      <a:pt x="21" y="28"/>
                    </a:cubicBezTo>
                    <a:cubicBezTo>
                      <a:pt x="22" y="29"/>
                      <a:pt x="22" y="29"/>
                      <a:pt x="23" y="29"/>
                    </a:cubicBezTo>
                    <a:cubicBezTo>
                      <a:pt x="24" y="28"/>
                      <a:pt x="24" y="26"/>
                      <a:pt x="25" y="25"/>
                    </a:cubicBezTo>
                    <a:cubicBezTo>
                      <a:pt x="25" y="25"/>
                      <a:pt x="24" y="24"/>
                      <a:pt x="24" y="24"/>
                    </a:cubicBezTo>
                    <a:moveTo>
                      <a:pt x="30" y="17"/>
                    </a:moveTo>
                    <a:cubicBezTo>
                      <a:pt x="29" y="18"/>
                      <a:pt x="29" y="20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9" y="21"/>
                      <a:pt x="30" y="19"/>
                      <a:pt x="31" y="18"/>
                    </a:cubicBezTo>
                    <a:cubicBezTo>
                      <a:pt x="31" y="18"/>
                      <a:pt x="31" y="17"/>
                      <a:pt x="31" y="17"/>
                    </a:cubicBezTo>
                    <a:cubicBezTo>
                      <a:pt x="31" y="17"/>
                      <a:pt x="31" y="17"/>
                      <a:pt x="30" y="17"/>
                    </a:cubicBezTo>
                    <a:moveTo>
                      <a:pt x="29" y="16"/>
                    </a:moveTo>
                    <a:cubicBezTo>
                      <a:pt x="27" y="19"/>
                      <a:pt x="27" y="19"/>
                      <a:pt x="27" y="19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7" y="21"/>
                      <a:pt x="27" y="21"/>
                    </a:cubicBezTo>
                    <a:cubicBezTo>
                      <a:pt x="28" y="20"/>
                      <a:pt x="29" y="18"/>
                      <a:pt x="30" y="16"/>
                    </a:cubicBezTo>
                    <a:cubicBezTo>
                      <a:pt x="30" y="16"/>
                      <a:pt x="30" y="16"/>
                      <a:pt x="29" y="16"/>
                    </a:cubicBezTo>
                    <a:moveTo>
                      <a:pt x="39" y="1"/>
                    </a:moveTo>
                    <a:cubicBezTo>
                      <a:pt x="38" y="3"/>
                      <a:pt x="36" y="6"/>
                      <a:pt x="35" y="8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7" y="8"/>
                      <a:pt x="37" y="7"/>
                      <a:pt x="38" y="6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39" y="1"/>
                      <a:pt x="39" y="1"/>
                      <a:pt x="39" y="1"/>
                    </a:cubicBezTo>
                    <a:moveTo>
                      <a:pt x="38" y="0"/>
                    </a:moveTo>
                    <a:cubicBezTo>
                      <a:pt x="37" y="2"/>
                      <a:pt x="36" y="3"/>
                      <a:pt x="36" y="5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6" y="6"/>
                      <a:pt x="38" y="3"/>
                      <a:pt x="39" y="1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1" name="Freeform 9595"/>
              <p:cNvSpPr>
                <a:spLocks noEditPoints="1"/>
              </p:cNvSpPr>
              <p:nvPr/>
            </p:nvSpPr>
            <p:spPr bwMode="auto">
              <a:xfrm>
                <a:off x="-321" y="3106"/>
                <a:ext cx="26" cy="47"/>
              </a:xfrm>
              <a:custGeom>
                <a:avLst/>
                <a:gdLst>
                  <a:gd name="T0" fmla="*/ 4 w 11"/>
                  <a:gd name="T1" fmla="*/ 14 h 20"/>
                  <a:gd name="T2" fmla="*/ 0 w 11"/>
                  <a:gd name="T3" fmla="*/ 20 h 20"/>
                  <a:gd name="T4" fmla="*/ 4 w 11"/>
                  <a:gd name="T5" fmla="*/ 14 h 20"/>
                  <a:gd name="T6" fmla="*/ 4 w 11"/>
                  <a:gd name="T7" fmla="*/ 14 h 20"/>
                  <a:gd name="T8" fmla="*/ 11 w 11"/>
                  <a:gd name="T9" fmla="*/ 0 h 20"/>
                  <a:gd name="T10" fmla="*/ 11 w 11"/>
                  <a:gd name="T11" fmla="*/ 1 h 20"/>
                  <a:gd name="T12" fmla="*/ 8 w 11"/>
                  <a:gd name="T13" fmla="*/ 7 h 20"/>
                  <a:gd name="T14" fmla="*/ 8 w 11"/>
                  <a:gd name="T15" fmla="*/ 7 h 20"/>
                  <a:gd name="T16" fmla="*/ 8 w 11"/>
                  <a:gd name="T17" fmla="*/ 6 h 20"/>
                  <a:gd name="T18" fmla="*/ 11 w 11"/>
                  <a:gd name="T19" fmla="*/ 1 h 20"/>
                  <a:gd name="T20" fmla="*/ 11 w 11"/>
                  <a:gd name="T21" fmla="*/ 0 h 20"/>
                  <a:gd name="T22" fmla="*/ 11 w 11"/>
                  <a:gd name="T23" fmla="*/ 0 h 20"/>
                  <a:gd name="T24" fmla="*/ 11 w 11"/>
                  <a:gd name="T25" fmla="*/ 0 h 20"/>
                  <a:gd name="T26" fmla="*/ 11 w 11"/>
                  <a:gd name="T27" fmla="*/ 0 h 20"/>
                  <a:gd name="T28" fmla="*/ 11 w 11"/>
                  <a:gd name="T29" fmla="*/ 0 h 20"/>
                  <a:gd name="T30" fmla="*/ 11 w 11"/>
                  <a:gd name="T31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" h="20">
                    <a:moveTo>
                      <a:pt x="4" y="14"/>
                    </a:moveTo>
                    <a:cubicBezTo>
                      <a:pt x="3" y="16"/>
                      <a:pt x="2" y="18"/>
                      <a:pt x="0" y="20"/>
                    </a:cubicBezTo>
                    <a:cubicBezTo>
                      <a:pt x="2" y="18"/>
                      <a:pt x="3" y="16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1" y="1"/>
                    </a:cubicBezTo>
                    <a:cubicBezTo>
                      <a:pt x="10" y="3"/>
                      <a:pt x="9" y="5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9" y="5"/>
                      <a:pt x="10" y="3"/>
                      <a:pt x="11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2" name="Freeform 9596"/>
              <p:cNvSpPr>
                <a:spLocks/>
              </p:cNvSpPr>
              <p:nvPr/>
            </p:nvSpPr>
            <p:spPr bwMode="auto">
              <a:xfrm>
                <a:off x="-311" y="3122"/>
                <a:ext cx="9" cy="17"/>
              </a:xfrm>
              <a:custGeom>
                <a:avLst/>
                <a:gdLst>
                  <a:gd name="T0" fmla="*/ 4 w 4"/>
                  <a:gd name="T1" fmla="*/ 0 h 7"/>
                  <a:gd name="T2" fmla="*/ 3 w 4"/>
                  <a:gd name="T3" fmla="*/ 2 h 7"/>
                  <a:gd name="T4" fmla="*/ 0 w 4"/>
                  <a:gd name="T5" fmla="*/ 7 h 7"/>
                  <a:gd name="T6" fmla="*/ 0 w 4"/>
                  <a:gd name="T7" fmla="*/ 7 h 7"/>
                  <a:gd name="T8" fmla="*/ 4 w 4"/>
                  <a:gd name="T9" fmla="*/ 0 h 7"/>
                  <a:gd name="T10" fmla="*/ 4 w 4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7">
                    <a:moveTo>
                      <a:pt x="4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2" y="3"/>
                      <a:pt x="1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4"/>
                      <a:pt x="2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3" name="Freeform 9597"/>
              <p:cNvSpPr>
                <a:spLocks noEditPoints="1"/>
              </p:cNvSpPr>
              <p:nvPr/>
            </p:nvSpPr>
            <p:spPr bwMode="auto">
              <a:xfrm>
                <a:off x="-295" y="3106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1 w 2"/>
                  <a:gd name="T9" fmla="*/ 1 h 1"/>
                  <a:gd name="T10" fmla="*/ 2 w 2"/>
                  <a:gd name="T11" fmla="*/ 0 h 1"/>
                  <a:gd name="T12" fmla="*/ 0 w 2"/>
                  <a:gd name="T13" fmla="*/ 0 h 1"/>
                  <a:gd name="T14" fmla="*/ 0 w 2"/>
                  <a:gd name="T15" fmla="*/ 0 h 1"/>
                  <a:gd name="T16" fmla="*/ 0 w 2"/>
                  <a:gd name="T17" fmla="*/ 1 h 1"/>
                  <a:gd name="T18" fmla="*/ 0 w 2"/>
                  <a:gd name="T19" fmla="*/ 1 h 1"/>
                  <a:gd name="T20" fmla="*/ 0 w 2"/>
                  <a:gd name="T2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4" name="Freeform 9598"/>
              <p:cNvSpPr>
                <a:spLocks noEditPoints="1"/>
              </p:cNvSpPr>
              <p:nvPr/>
            </p:nvSpPr>
            <p:spPr bwMode="auto">
              <a:xfrm>
                <a:off x="-293" y="3106"/>
                <a:ext cx="7" cy="4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  <a:gd name="T6" fmla="*/ 2 w 3"/>
                  <a:gd name="T7" fmla="*/ 1 h 2"/>
                  <a:gd name="T8" fmla="*/ 2 w 3"/>
                  <a:gd name="T9" fmla="*/ 1 h 2"/>
                  <a:gd name="T10" fmla="*/ 2 w 3"/>
                  <a:gd name="T11" fmla="*/ 1 h 2"/>
                  <a:gd name="T12" fmla="*/ 2 w 3"/>
                  <a:gd name="T13" fmla="*/ 1 h 2"/>
                  <a:gd name="T14" fmla="*/ 1 w 3"/>
                  <a:gd name="T15" fmla="*/ 0 h 2"/>
                  <a:gd name="T16" fmla="*/ 1 w 3"/>
                  <a:gd name="T17" fmla="*/ 0 h 2"/>
                  <a:gd name="T18" fmla="*/ 0 w 3"/>
                  <a:gd name="T19" fmla="*/ 1 h 2"/>
                  <a:gd name="T20" fmla="*/ 2 w 3"/>
                  <a:gd name="T21" fmla="*/ 1 h 2"/>
                  <a:gd name="T22" fmla="*/ 2 w 3"/>
                  <a:gd name="T23" fmla="*/ 1 h 2"/>
                  <a:gd name="T24" fmla="*/ 2 w 3"/>
                  <a:gd name="T25" fmla="*/ 0 h 2"/>
                  <a:gd name="T26" fmla="*/ 1 w 3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5" name="Freeform 9599"/>
              <p:cNvSpPr>
                <a:spLocks noEditPoints="1"/>
              </p:cNvSpPr>
              <p:nvPr/>
            </p:nvSpPr>
            <p:spPr bwMode="auto">
              <a:xfrm>
                <a:off x="-368" y="3117"/>
                <a:ext cx="73" cy="118"/>
              </a:xfrm>
              <a:custGeom>
                <a:avLst/>
                <a:gdLst>
                  <a:gd name="T0" fmla="*/ 1 w 31"/>
                  <a:gd name="T1" fmla="*/ 49 h 50"/>
                  <a:gd name="T2" fmla="*/ 0 w 31"/>
                  <a:gd name="T3" fmla="*/ 50 h 50"/>
                  <a:gd name="T4" fmla="*/ 1 w 31"/>
                  <a:gd name="T5" fmla="*/ 50 h 50"/>
                  <a:gd name="T6" fmla="*/ 1 w 31"/>
                  <a:gd name="T7" fmla="*/ 50 h 50"/>
                  <a:gd name="T8" fmla="*/ 1 w 31"/>
                  <a:gd name="T9" fmla="*/ 49 h 50"/>
                  <a:gd name="T10" fmla="*/ 1 w 31"/>
                  <a:gd name="T11" fmla="*/ 49 h 50"/>
                  <a:gd name="T12" fmla="*/ 1 w 31"/>
                  <a:gd name="T13" fmla="*/ 48 h 50"/>
                  <a:gd name="T14" fmla="*/ 1 w 31"/>
                  <a:gd name="T15" fmla="*/ 49 h 50"/>
                  <a:gd name="T16" fmla="*/ 1 w 31"/>
                  <a:gd name="T17" fmla="*/ 49 h 50"/>
                  <a:gd name="T18" fmla="*/ 2 w 31"/>
                  <a:gd name="T19" fmla="*/ 48 h 50"/>
                  <a:gd name="T20" fmla="*/ 1 w 31"/>
                  <a:gd name="T21" fmla="*/ 48 h 50"/>
                  <a:gd name="T22" fmla="*/ 3 w 31"/>
                  <a:gd name="T23" fmla="*/ 46 h 50"/>
                  <a:gd name="T24" fmla="*/ 2 w 31"/>
                  <a:gd name="T25" fmla="*/ 47 h 50"/>
                  <a:gd name="T26" fmla="*/ 2 w 31"/>
                  <a:gd name="T27" fmla="*/ 48 h 50"/>
                  <a:gd name="T28" fmla="*/ 3 w 31"/>
                  <a:gd name="T29" fmla="*/ 46 h 50"/>
                  <a:gd name="T30" fmla="*/ 3 w 31"/>
                  <a:gd name="T31" fmla="*/ 46 h 50"/>
                  <a:gd name="T32" fmla="*/ 4 w 31"/>
                  <a:gd name="T33" fmla="*/ 44 h 50"/>
                  <a:gd name="T34" fmla="*/ 3 w 31"/>
                  <a:gd name="T35" fmla="*/ 46 h 50"/>
                  <a:gd name="T36" fmla="*/ 3 w 31"/>
                  <a:gd name="T37" fmla="*/ 46 h 50"/>
                  <a:gd name="T38" fmla="*/ 5 w 31"/>
                  <a:gd name="T39" fmla="*/ 44 h 50"/>
                  <a:gd name="T40" fmla="*/ 4 w 31"/>
                  <a:gd name="T41" fmla="*/ 44 h 50"/>
                  <a:gd name="T42" fmla="*/ 5 w 31"/>
                  <a:gd name="T43" fmla="*/ 42 h 50"/>
                  <a:gd name="T44" fmla="*/ 5 w 31"/>
                  <a:gd name="T45" fmla="*/ 43 h 50"/>
                  <a:gd name="T46" fmla="*/ 5 w 31"/>
                  <a:gd name="T47" fmla="*/ 43 h 50"/>
                  <a:gd name="T48" fmla="*/ 5 w 31"/>
                  <a:gd name="T49" fmla="*/ 43 h 50"/>
                  <a:gd name="T50" fmla="*/ 5 w 31"/>
                  <a:gd name="T51" fmla="*/ 42 h 50"/>
                  <a:gd name="T52" fmla="*/ 7 w 31"/>
                  <a:gd name="T53" fmla="*/ 40 h 50"/>
                  <a:gd name="T54" fmla="*/ 6 w 31"/>
                  <a:gd name="T55" fmla="*/ 41 h 50"/>
                  <a:gd name="T56" fmla="*/ 6 w 31"/>
                  <a:gd name="T57" fmla="*/ 41 h 50"/>
                  <a:gd name="T58" fmla="*/ 7 w 31"/>
                  <a:gd name="T59" fmla="*/ 40 h 50"/>
                  <a:gd name="T60" fmla="*/ 7 w 31"/>
                  <a:gd name="T61" fmla="*/ 40 h 50"/>
                  <a:gd name="T62" fmla="*/ 12 w 31"/>
                  <a:gd name="T63" fmla="*/ 31 h 50"/>
                  <a:gd name="T64" fmla="*/ 7 w 31"/>
                  <a:gd name="T65" fmla="*/ 39 h 50"/>
                  <a:gd name="T66" fmla="*/ 8 w 31"/>
                  <a:gd name="T67" fmla="*/ 39 h 50"/>
                  <a:gd name="T68" fmla="*/ 13 w 31"/>
                  <a:gd name="T69" fmla="*/ 31 h 50"/>
                  <a:gd name="T70" fmla="*/ 12 w 31"/>
                  <a:gd name="T71" fmla="*/ 31 h 50"/>
                  <a:gd name="T72" fmla="*/ 17 w 31"/>
                  <a:gd name="T73" fmla="*/ 23 h 50"/>
                  <a:gd name="T74" fmla="*/ 15 w 31"/>
                  <a:gd name="T75" fmla="*/ 27 h 50"/>
                  <a:gd name="T76" fmla="*/ 15 w 31"/>
                  <a:gd name="T77" fmla="*/ 27 h 50"/>
                  <a:gd name="T78" fmla="*/ 17 w 31"/>
                  <a:gd name="T79" fmla="*/ 23 h 50"/>
                  <a:gd name="T80" fmla="*/ 17 w 31"/>
                  <a:gd name="T81" fmla="*/ 23 h 50"/>
                  <a:gd name="T82" fmla="*/ 26 w 31"/>
                  <a:gd name="T83" fmla="*/ 10 h 50"/>
                  <a:gd name="T84" fmla="*/ 20 w 31"/>
                  <a:gd name="T85" fmla="*/ 19 h 50"/>
                  <a:gd name="T86" fmla="*/ 20 w 31"/>
                  <a:gd name="T87" fmla="*/ 19 h 50"/>
                  <a:gd name="T88" fmla="*/ 22 w 31"/>
                  <a:gd name="T89" fmla="*/ 16 h 50"/>
                  <a:gd name="T90" fmla="*/ 26 w 31"/>
                  <a:gd name="T91" fmla="*/ 10 h 50"/>
                  <a:gd name="T92" fmla="*/ 26 w 31"/>
                  <a:gd name="T93" fmla="*/ 10 h 50"/>
                  <a:gd name="T94" fmla="*/ 31 w 31"/>
                  <a:gd name="T95" fmla="*/ 0 h 50"/>
                  <a:gd name="T96" fmla="*/ 29 w 31"/>
                  <a:gd name="T97" fmla="*/ 3 h 50"/>
                  <a:gd name="T98" fmla="*/ 30 w 31"/>
                  <a:gd name="T99" fmla="*/ 3 h 50"/>
                  <a:gd name="T100" fmla="*/ 31 w 31"/>
                  <a:gd name="T101" fmla="*/ 1 h 50"/>
                  <a:gd name="T102" fmla="*/ 31 w 31"/>
                  <a:gd name="T103" fmla="*/ 0 h 50"/>
                  <a:gd name="T104" fmla="*/ 31 w 31"/>
                  <a:gd name="T105" fmla="*/ 0 h 50"/>
                  <a:gd name="T106" fmla="*/ 31 w 31"/>
                  <a:gd name="T10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1" h="50">
                    <a:moveTo>
                      <a:pt x="1" y="49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0" y="50"/>
                      <a:pt x="1" y="50"/>
                    </a:cubicBezTo>
                    <a:cubicBezTo>
                      <a:pt x="1" y="50"/>
                      <a:pt x="1" y="50"/>
                      <a:pt x="1" y="50"/>
                    </a:cubicBezTo>
                    <a:cubicBezTo>
                      <a:pt x="1" y="50"/>
                      <a:pt x="1" y="50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1" y="48"/>
                    </a:moveTo>
                    <a:cubicBezTo>
                      <a:pt x="1" y="48"/>
                      <a:pt x="1" y="49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2" y="49"/>
                      <a:pt x="2" y="49"/>
                      <a:pt x="2" y="48"/>
                    </a:cubicBezTo>
                    <a:cubicBezTo>
                      <a:pt x="2" y="48"/>
                      <a:pt x="2" y="48"/>
                      <a:pt x="1" y="48"/>
                    </a:cubicBezTo>
                    <a:moveTo>
                      <a:pt x="3" y="46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3" y="47"/>
                      <a:pt x="3" y="47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moveTo>
                      <a:pt x="4" y="44"/>
                    </a:moveTo>
                    <a:cubicBezTo>
                      <a:pt x="4" y="44"/>
                      <a:pt x="3" y="45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4" y="45"/>
                      <a:pt x="4" y="45"/>
                      <a:pt x="5" y="44"/>
                    </a:cubicBezTo>
                    <a:cubicBezTo>
                      <a:pt x="4" y="44"/>
                      <a:pt x="4" y="44"/>
                      <a:pt x="4" y="44"/>
                    </a:cubicBezTo>
                    <a:moveTo>
                      <a:pt x="5" y="42"/>
                    </a:move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2"/>
                      <a:pt x="5" y="42"/>
                    </a:cubicBezTo>
                    <a:moveTo>
                      <a:pt x="7" y="40"/>
                    </a:moveTo>
                    <a:cubicBezTo>
                      <a:pt x="6" y="40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12" y="31"/>
                    </a:moveTo>
                    <a:cubicBezTo>
                      <a:pt x="11" y="33"/>
                      <a:pt x="9" y="36"/>
                      <a:pt x="7" y="39"/>
                    </a:cubicBezTo>
                    <a:cubicBezTo>
                      <a:pt x="7" y="39"/>
                      <a:pt x="7" y="39"/>
                      <a:pt x="8" y="39"/>
                    </a:cubicBezTo>
                    <a:cubicBezTo>
                      <a:pt x="9" y="36"/>
                      <a:pt x="11" y="34"/>
                      <a:pt x="13" y="31"/>
                    </a:cubicBezTo>
                    <a:cubicBezTo>
                      <a:pt x="13" y="31"/>
                      <a:pt x="12" y="31"/>
                      <a:pt x="12" y="31"/>
                    </a:cubicBezTo>
                    <a:moveTo>
                      <a:pt x="17" y="23"/>
                    </a:moveTo>
                    <a:cubicBezTo>
                      <a:pt x="16" y="24"/>
                      <a:pt x="16" y="26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6" y="26"/>
                      <a:pt x="17" y="24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6" y="10"/>
                    </a:moveTo>
                    <a:cubicBezTo>
                      <a:pt x="24" y="13"/>
                      <a:pt x="22" y="16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8"/>
                      <a:pt x="21" y="17"/>
                      <a:pt x="22" y="16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moveTo>
                      <a:pt x="31" y="0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6" name="Freeform 9600"/>
              <p:cNvSpPr>
                <a:spLocks noEditPoints="1"/>
              </p:cNvSpPr>
              <p:nvPr/>
            </p:nvSpPr>
            <p:spPr bwMode="auto">
              <a:xfrm>
                <a:off x="-366" y="322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7" name="Freeform 9601"/>
              <p:cNvSpPr>
                <a:spLocks noEditPoints="1"/>
              </p:cNvSpPr>
              <p:nvPr/>
            </p:nvSpPr>
            <p:spPr bwMode="auto">
              <a:xfrm>
                <a:off x="-378" y="3235"/>
                <a:ext cx="12" cy="17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1 w 5"/>
                  <a:gd name="T5" fmla="*/ 7 h 7"/>
                  <a:gd name="T6" fmla="*/ 2 w 5"/>
                  <a:gd name="T7" fmla="*/ 4 h 7"/>
                  <a:gd name="T8" fmla="*/ 2 w 5"/>
                  <a:gd name="T9" fmla="*/ 4 h 7"/>
                  <a:gd name="T10" fmla="*/ 4 w 5"/>
                  <a:gd name="T11" fmla="*/ 1 h 7"/>
                  <a:gd name="T12" fmla="*/ 3 w 5"/>
                  <a:gd name="T13" fmla="*/ 2 h 7"/>
                  <a:gd name="T14" fmla="*/ 3 w 5"/>
                  <a:gd name="T15" fmla="*/ 2 h 7"/>
                  <a:gd name="T16" fmla="*/ 4 w 5"/>
                  <a:gd name="T17" fmla="*/ 2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8" name="Freeform 9602"/>
              <p:cNvSpPr>
                <a:spLocks noEditPoints="1"/>
              </p:cNvSpPr>
              <p:nvPr/>
            </p:nvSpPr>
            <p:spPr bwMode="auto">
              <a:xfrm>
                <a:off x="-380" y="3240"/>
                <a:ext cx="9" cy="17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3 w 4"/>
                  <a:gd name="T13" fmla="*/ 2 h 7"/>
                  <a:gd name="T14" fmla="*/ 3 w 4"/>
                  <a:gd name="T15" fmla="*/ 2 h 7"/>
                  <a:gd name="T16" fmla="*/ 4 w 4"/>
                  <a:gd name="T17" fmla="*/ 0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9" name="Freeform 9603"/>
              <p:cNvSpPr>
                <a:spLocks noEditPoints="1"/>
              </p:cNvSpPr>
              <p:nvPr/>
            </p:nvSpPr>
            <p:spPr bwMode="auto">
              <a:xfrm>
                <a:off x="-389" y="3257"/>
                <a:ext cx="9" cy="14"/>
              </a:xfrm>
              <a:custGeom>
                <a:avLst/>
                <a:gdLst>
                  <a:gd name="T0" fmla="*/ 1 w 4"/>
                  <a:gd name="T1" fmla="*/ 5 h 6"/>
                  <a:gd name="T2" fmla="*/ 0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1 w 4"/>
                  <a:gd name="T9" fmla="*/ 5 h 6"/>
                  <a:gd name="T10" fmla="*/ 4 w 4"/>
                  <a:gd name="T11" fmla="*/ 0 h 6"/>
                  <a:gd name="T12" fmla="*/ 3 w 4"/>
                  <a:gd name="T13" fmla="*/ 0 h 6"/>
                  <a:gd name="T14" fmla="*/ 1 w 4"/>
                  <a:gd name="T15" fmla="*/ 5 h 6"/>
                  <a:gd name="T16" fmla="*/ 1 w 4"/>
                  <a:gd name="T17" fmla="*/ 6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2" y="2"/>
                      <a:pt x="1" y="4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0" name="Oval 9604"/>
              <p:cNvSpPr>
                <a:spLocks noChangeArrowheads="1"/>
              </p:cNvSpPr>
              <p:nvPr/>
            </p:nvSpPr>
            <p:spPr bwMode="auto">
              <a:xfrm>
                <a:off x="-380" y="325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1" name="Freeform 9605"/>
              <p:cNvSpPr>
                <a:spLocks/>
              </p:cNvSpPr>
              <p:nvPr/>
            </p:nvSpPr>
            <p:spPr bwMode="auto">
              <a:xfrm>
                <a:off x="-387" y="3268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2" name="Freeform 9606"/>
              <p:cNvSpPr>
                <a:spLocks noEditPoints="1"/>
              </p:cNvSpPr>
              <p:nvPr/>
            </p:nvSpPr>
            <p:spPr bwMode="auto">
              <a:xfrm>
                <a:off x="-427" y="3271"/>
                <a:ext cx="38" cy="64"/>
              </a:xfrm>
              <a:custGeom>
                <a:avLst/>
                <a:gdLst>
                  <a:gd name="T0" fmla="*/ 0 w 16"/>
                  <a:gd name="T1" fmla="*/ 27 h 27"/>
                  <a:gd name="T2" fmla="*/ 0 w 16"/>
                  <a:gd name="T3" fmla="*/ 27 h 27"/>
                  <a:gd name="T4" fmla="*/ 0 w 16"/>
                  <a:gd name="T5" fmla="*/ 27 h 27"/>
                  <a:gd name="T6" fmla="*/ 0 w 16"/>
                  <a:gd name="T7" fmla="*/ 27 h 27"/>
                  <a:gd name="T8" fmla="*/ 0 w 16"/>
                  <a:gd name="T9" fmla="*/ 27 h 27"/>
                  <a:gd name="T10" fmla="*/ 4 w 16"/>
                  <a:gd name="T11" fmla="*/ 21 h 27"/>
                  <a:gd name="T12" fmla="*/ 0 w 16"/>
                  <a:gd name="T13" fmla="*/ 27 h 27"/>
                  <a:gd name="T14" fmla="*/ 0 w 16"/>
                  <a:gd name="T15" fmla="*/ 27 h 27"/>
                  <a:gd name="T16" fmla="*/ 4 w 16"/>
                  <a:gd name="T17" fmla="*/ 21 h 27"/>
                  <a:gd name="T18" fmla="*/ 4 w 16"/>
                  <a:gd name="T19" fmla="*/ 21 h 27"/>
                  <a:gd name="T20" fmla="*/ 7 w 16"/>
                  <a:gd name="T21" fmla="*/ 16 h 27"/>
                  <a:gd name="T22" fmla="*/ 4 w 16"/>
                  <a:gd name="T23" fmla="*/ 21 h 27"/>
                  <a:gd name="T24" fmla="*/ 4 w 16"/>
                  <a:gd name="T25" fmla="*/ 21 h 27"/>
                  <a:gd name="T26" fmla="*/ 7 w 16"/>
                  <a:gd name="T27" fmla="*/ 16 h 27"/>
                  <a:gd name="T28" fmla="*/ 7 w 16"/>
                  <a:gd name="T29" fmla="*/ 16 h 27"/>
                  <a:gd name="T30" fmla="*/ 8 w 16"/>
                  <a:gd name="T31" fmla="*/ 13 h 27"/>
                  <a:gd name="T32" fmla="*/ 7 w 16"/>
                  <a:gd name="T33" fmla="*/ 15 h 27"/>
                  <a:gd name="T34" fmla="*/ 7 w 16"/>
                  <a:gd name="T35" fmla="*/ 16 h 27"/>
                  <a:gd name="T36" fmla="*/ 8 w 16"/>
                  <a:gd name="T37" fmla="*/ 13 h 27"/>
                  <a:gd name="T38" fmla="*/ 8 w 16"/>
                  <a:gd name="T39" fmla="*/ 13 h 27"/>
                  <a:gd name="T40" fmla="*/ 8 w 16"/>
                  <a:gd name="T41" fmla="*/ 13 h 27"/>
                  <a:gd name="T42" fmla="*/ 8 w 16"/>
                  <a:gd name="T43" fmla="*/ 13 h 27"/>
                  <a:gd name="T44" fmla="*/ 9 w 16"/>
                  <a:gd name="T45" fmla="*/ 13 h 27"/>
                  <a:gd name="T46" fmla="*/ 9 w 16"/>
                  <a:gd name="T47" fmla="*/ 13 h 27"/>
                  <a:gd name="T48" fmla="*/ 8 w 16"/>
                  <a:gd name="T49" fmla="*/ 13 h 27"/>
                  <a:gd name="T50" fmla="*/ 9 w 16"/>
                  <a:gd name="T51" fmla="*/ 12 h 27"/>
                  <a:gd name="T52" fmla="*/ 8 w 16"/>
                  <a:gd name="T53" fmla="*/ 13 h 27"/>
                  <a:gd name="T54" fmla="*/ 9 w 16"/>
                  <a:gd name="T55" fmla="*/ 13 h 27"/>
                  <a:gd name="T56" fmla="*/ 9 w 16"/>
                  <a:gd name="T57" fmla="*/ 12 h 27"/>
                  <a:gd name="T58" fmla="*/ 9 w 16"/>
                  <a:gd name="T59" fmla="*/ 12 h 27"/>
                  <a:gd name="T60" fmla="*/ 10 w 16"/>
                  <a:gd name="T61" fmla="*/ 10 h 27"/>
                  <a:gd name="T62" fmla="*/ 9 w 16"/>
                  <a:gd name="T63" fmla="*/ 12 h 27"/>
                  <a:gd name="T64" fmla="*/ 9 w 16"/>
                  <a:gd name="T65" fmla="*/ 12 h 27"/>
                  <a:gd name="T66" fmla="*/ 10 w 16"/>
                  <a:gd name="T67" fmla="*/ 11 h 27"/>
                  <a:gd name="T68" fmla="*/ 10 w 16"/>
                  <a:gd name="T69" fmla="*/ 10 h 27"/>
                  <a:gd name="T70" fmla="*/ 14 w 16"/>
                  <a:gd name="T71" fmla="*/ 4 h 27"/>
                  <a:gd name="T72" fmla="*/ 10 w 16"/>
                  <a:gd name="T73" fmla="*/ 10 h 27"/>
                  <a:gd name="T74" fmla="*/ 10 w 16"/>
                  <a:gd name="T75" fmla="*/ 10 h 27"/>
                  <a:gd name="T76" fmla="*/ 14 w 16"/>
                  <a:gd name="T77" fmla="*/ 4 h 27"/>
                  <a:gd name="T78" fmla="*/ 14 w 16"/>
                  <a:gd name="T79" fmla="*/ 4 h 27"/>
                  <a:gd name="T80" fmla="*/ 15 w 16"/>
                  <a:gd name="T81" fmla="*/ 3 h 27"/>
                  <a:gd name="T82" fmla="*/ 14 w 16"/>
                  <a:gd name="T83" fmla="*/ 4 h 27"/>
                  <a:gd name="T84" fmla="*/ 14 w 16"/>
                  <a:gd name="T85" fmla="*/ 4 h 27"/>
                  <a:gd name="T86" fmla="*/ 15 w 16"/>
                  <a:gd name="T87" fmla="*/ 3 h 27"/>
                  <a:gd name="T88" fmla="*/ 15 w 16"/>
                  <a:gd name="T89" fmla="*/ 3 h 27"/>
                  <a:gd name="T90" fmla="*/ 15 w 16"/>
                  <a:gd name="T91" fmla="*/ 2 h 27"/>
                  <a:gd name="T92" fmla="*/ 15 w 16"/>
                  <a:gd name="T93" fmla="*/ 3 h 27"/>
                  <a:gd name="T94" fmla="*/ 15 w 16"/>
                  <a:gd name="T95" fmla="*/ 3 h 27"/>
                  <a:gd name="T96" fmla="*/ 15 w 16"/>
                  <a:gd name="T97" fmla="*/ 3 h 27"/>
                  <a:gd name="T98" fmla="*/ 15 w 16"/>
                  <a:gd name="T99" fmla="*/ 2 h 27"/>
                  <a:gd name="T100" fmla="*/ 16 w 16"/>
                  <a:gd name="T101" fmla="*/ 0 h 27"/>
                  <a:gd name="T102" fmla="*/ 16 w 16"/>
                  <a:gd name="T103" fmla="*/ 1 h 27"/>
                  <a:gd name="T104" fmla="*/ 16 w 16"/>
                  <a:gd name="T105" fmla="*/ 1 h 27"/>
                  <a:gd name="T106" fmla="*/ 16 w 16"/>
                  <a:gd name="T107" fmla="*/ 0 h 27"/>
                  <a:gd name="T108" fmla="*/ 16 w 16"/>
                  <a:gd name="T10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" h="27">
                    <a:moveTo>
                      <a:pt x="0" y="27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moveTo>
                      <a:pt x="4" y="21"/>
                    </a:moveTo>
                    <a:cubicBezTo>
                      <a:pt x="3" y="23"/>
                      <a:pt x="1" y="25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5"/>
                      <a:pt x="3" y="23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moveTo>
                      <a:pt x="7" y="16"/>
                    </a:moveTo>
                    <a:cubicBezTo>
                      <a:pt x="6" y="17"/>
                      <a:pt x="5" y="19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6" y="18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8" y="13"/>
                    </a:moveTo>
                    <a:cubicBezTo>
                      <a:pt x="8" y="14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6"/>
                    </a:cubicBezTo>
                    <a:cubicBezTo>
                      <a:pt x="8" y="15"/>
                      <a:pt x="8" y="14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8" y="13"/>
                    </a:moveTo>
                    <a:cubicBezTo>
                      <a:pt x="8" y="13"/>
                      <a:pt x="8" y="13"/>
                      <a:pt x="8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9" y="12"/>
                    </a:moveTo>
                    <a:cubicBezTo>
                      <a:pt x="9" y="12"/>
                      <a:pt x="9" y="13"/>
                      <a:pt x="8" y="13"/>
                    </a:cubicBezTo>
                    <a:cubicBezTo>
                      <a:pt x="8" y="13"/>
                      <a:pt x="9" y="13"/>
                      <a:pt x="9" y="13"/>
                    </a:cubicBezTo>
                    <a:cubicBezTo>
                      <a:pt x="9" y="13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moveTo>
                      <a:pt x="10" y="10"/>
                    </a:moveTo>
                    <a:cubicBezTo>
                      <a:pt x="10" y="11"/>
                      <a:pt x="9" y="11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0" y="11"/>
                      <a:pt x="10" y="11"/>
                    </a:cubicBezTo>
                    <a:cubicBezTo>
                      <a:pt x="10" y="11"/>
                      <a:pt x="10" y="10"/>
                      <a:pt x="10" y="10"/>
                    </a:cubicBezTo>
                    <a:moveTo>
                      <a:pt x="14" y="4"/>
                    </a:moveTo>
                    <a:cubicBezTo>
                      <a:pt x="13" y="6"/>
                      <a:pt x="11" y="8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8"/>
                      <a:pt x="13" y="6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moveTo>
                      <a:pt x="15" y="3"/>
                    </a:moveTo>
                    <a:cubicBezTo>
                      <a:pt x="14" y="3"/>
                      <a:pt x="14" y="3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moveTo>
                      <a:pt x="15" y="2"/>
                    </a:moveTo>
                    <a:cubicBezTo>
                      <a:pt x="15" y="2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2"/>
                    </a:cubicBezTo>
                    <a:moveTo>
                      <a:pt x="16" y="0"/>
                    </a:moveTo>
                    <a:cubicBezTo>
                      <a:pt x="16" y="0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3" name="Freeform 9607"/>
              <p:cNvSpPr>
                <a:spLocks/>
              </p:cNvSpPr>
              <p:nvPr/>
            </p:nvSpPr>
            <p:spPr bwMode="auto">
              <a:xfrm>
                <a:off x="-427" y="333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4" name="Rectangle 9608"/>
              <p:cNvSpPr>
                <a:spLocks noChangeArrowheads="1"/>
              </p:cNvSpPr>
              <p:nvPr/>
            </p:nvSpPr>
            <p:spPr bwMode="auto">
              <a:xfrm>
                <a:off x="-427" y="3335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5" name="Rectangle 9609"/>
              <p:cNvSpPr>
                <a:spLocks noChangeArrowheads="1"/>
              </p:cNvSpPr>
              <p:nvPr/>
            </p:nvSpPr>
            <p:spPr bwMode="auto">
              <a:xfrm>
                <a:off x="-427" y="3335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6" name="Oval 9610"/>
              <p:cNvSpPr>
                <a:spLocks noChangeArrowheads="1"/>
              </p:cNvSpPr>
              <p:nvPr/>
            </p:nvSpPr>
            <p:spPr bwMode="auto">
              <a:xfrm>
                <a:off x="-418" y="33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7" name="Freeform 9611"/>
              <p:cNvSpPr>
                <a:spLocks noEditPoints="1"/>
              </p:cNvSpPr>
              <p:nvPr/>
            </p:nvSpPr>
            <p:spPr bwMode="auto">
              <a:xfrm>
                <a:off x="-411" y="3294"/>
                <a:ext cx="7" cy="15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0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8" name="Freeform 9612"/>
              <p:cNvSpPr>
                <a:spLocks/>
              </p:cNvSpPr>
              <p:nvPr/>
            </p:nvSpPr>
            <p:spPr bwMode="auto">
              <a:xfrm>
                <a:off x="-408" y="330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9" name="Freeform 9613"/>
              <p:cNvSpPr>
                <a:spLocks noEditPoints="1"/>
              </p:cNvSpPr>
              <p:nvPr/>
            </p:nvSpPr>
            <p:spPr bwMode="auto">
              <a:xfrm>
                <a:off x="-406" y="3273"/>
                <a:ext cx="17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5 w 7"/>
                  <a:gd name="T15" fmla="*/ 3 h 11"/>
                  <a:gd name="T16" fmla="*/ 5 w 7"/>
                  <a:gd name="T17" fmla="*/ 3 h 11"/>
                  <a:gd name="T18" fmla="*/ 5 w 7"/>
                  <a:gd name="T19" fmla="*/ 3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2 h 11"/>
                  <a:gd name="T30" fmla="*/ 7 w 7"/>
                  <a:gd name="T31" fmla="*/ 0 h 11"/>
                  <a:gd name="T32" fmla="*/ 6 w 7"/>
                  <a:gd name="T33" fmla="*/ 1 h 11"/>
                  <a:gd name="T34" fmla="*/ 6 w 7"/>
                  <a:gd name="T35" fmla="*/ 2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0" name="Freeform 9614"/>
              <p:cNvSpPr>
                <a:spLocks/>
              </p:cNvSpPr>
              <p:nvPr/>
            </p:nvSpPr>
            <p:spPr bwMode="auto">
              <a:xfrm>
                <a:off x="-408" y="330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1" name="Freeform 9615"/>
              <p:cNvSpPr>
                <a:spLocks noEditPoints="1"/>
              </p:cNvSpPr>
              <p:nvPr/>
            </p:nvSpPr>
            <p:spPr bwMode="auto">
              <a:xfrm>
                <a:off x="-389" y="3110"/>
                <a:ext cx="101" cy="161"/>
              </a:xfrm>
              <a:custGeom>
                <a:avLst/>
                <a:gdLst>
                  <a:gd name="T0" fmla="*/ 0 w 43"/>
                  <a:gd name="T1" fmla="*/ 68 h 68"/>
                  <a:gd name="T2" fmla="*/ 1 w 43"/>
                  <a:gd name="T3" fmla="*/ 68 h 68"/>
                  <a:gd name="T4" fmla="*/ 4 w 43"/>
                  <a:gd name="T5" fmla="*/ 61 h 68"/>
                  <a:gd name="T6" fmla="*/ 4 w 43"/>
                  <a:gd name="T7" fmla="*/ 62 h 68"/>
                  <a:gd name="T8" fmla="*/ 4 w 43"/>
                  <a:gd name="T9" fmla="*/ 61 h 68"/>
                  <a:gd name="T10" fmla="*/ 9 w 43"/>
                  <a:gd name="T11" fmla="*/ 54 h 68"/>
                  <a:gd name="T12" fmla="*/ 9 w 43"/>
                  <a:gd name="T13" fmla="*/ 54 h 68"/>
                  <a:gd name="T14" fmla="*/ 9 w 43"/>
                  <a:gd name="T15" fmla="*/ 53 h 68"/>
                  <a:gd name="T16" fmla="*/ 10 w 43"/>
                  <a:gd name="T17" fmla="*/ 53 h 68"/>
                  <a:gd name="T18" fmla="*/ 10 w 43"/>
                  <a:gd name="T19" fmla="*/ 53 h 68"/>
                  <a:gd name="T20" fmla="*/ 12 w 43"/>
                  <a:gd name="T21" fmla="*/ 49 h 68"/>
                  <a:gd name="T22" fmla="*/ 12 w 43"/>
                  <a:gd name="T23" fmla="*/ 49 h 68"/>
                  <a:gd name="T24" fmla="*/ 12 w 43"/>
                  <a:gd name="T25" fmla="*/ 49 h 68"/>
                  <a:gd name="T26" fmla="*/ 13 w 43"/>
                  <a:gd name="T27" fmla="*/ 47 h 68"/>
                  <a:gd name="T28" fmla="*/ 14 w 43"/>
                  <a:gd name="T29" fmla="*/ 46 h 68"/>
                  <a:gd name="T30" fmla="*/ 15 w 43"/>
                  <a:gd name="T31" fmla="*/ 44 h 68"/>
                  <a:gd name="T32" fmla="*/ 14 w 43"/>
                  <a:gd name="T33" fmla="*/ 46 h 68"/>
                  <a:gd name="T34" fmla="*/ 15 w 43"/>
                  <a:gd name="T35" fmla="*/ 44 h 68"/>
                  <a:gd name="T36" fmla="*/ 16 w 43"/>
                  <a:gd name="T37" fmla="*/ 43 h 68"/>
                  <a:gd name="T38" fmla="*/ 17 w 43"/>
                  <a:gd name="T39" fmla="*/ 42 h 68"/>
                  <a:gd name="T40" fmla="*/ 24 w 43"/>
                  <a:gd name="T41" fmla="*/ 30 h 68"/>
                  <a:gd name="T42" fmla="*/ 22 w 43"/>
                  <a:gd name="T43" fmla="*/ 34 h 68"/>
                  <a:gd name="T44" fmla="*/ 24 w 43"/>
                  <a:gd name="T45" fmla="*/ 30 h 68"/>
                  <a:gd name="T46" fmla="*/ 26 w 43"/>
                  <a:gd name="T47" fmla="*/ 26 h 68"/>
                  <a:gd name="T48" fmla="*/ 29 w 43"/>
                  <a:gd name="T49" fmla="*/ 22 h 68"/>
                  <a:gd name="T50" fmla="*/ 38 w 43"/>
                  <a:gd name="T51" fmla="*/ 6 h 68"/>
                  <a:gd name="T52" fmla="*/ 35 w 43"/>
                  <a:gd name="T53" fmla="*/ 13 h 68"/>
                  <a:gd name="T54" fmla="*/ 39 w 43"/>
                  <a:gd name="T55" fmla="*/ 6 h 68"/>
                  <a:gd name="T56" fmla="*/ 42 w 43"/>
                  <a:gd name="T57" fmla="*/ 0 h 68"/>
                  <a:gd name="T58" fmla="*/ 40 w 43"/>
                  <a:gd name="T59" fmla="*/ 3 h 68"/>
                  <a:gd name="T60" fmla="*/ 40 w 43"/>
                  <a:gd name="T61" fmla="*/ 3 h 68"/>
                  <a:gd name="T62" fmla="*/ 42 w 43"/>
                  <a:gd name="T6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" h="68">
                    <a:moveTo>
                      <a:pt x="0" y="68"/>
                    </a:move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8"/>
                      <a:pt x="1" y="68"/>
                    </a:cubicBezTo>
                    <a:cubicBezTo>
                      <a:pt x="0" y="68"/>
                      <a:pt x="0" y="68"/>
                      <a:pt x="0" y="68"/>
                    </a:cubicBezTo>
                    <a:moveTo>
                      <a:pt x="4" y="61"/>
                    </a:moveTo>
                    <a:cubicBezTo>
                      <a:pt x="4" y="61"/>
                      <a:pt x="4" y="62"/>
                      <a:pt x="4" y="62"/>
                    </a:cubicBezTo>
                    <a:cubicBezTo>
                      <a:pt x="4" y="62"/>
                      <a:pt x="4" y="62"/>
                      <a:pt x="4" y="62"/>
                    </a:cubicBezTo>
                    <a:cubicBezTo>
                      <a:pt x="4" y="62"/>
                      <a:pt x="4" y="62"/>
                      <a:pt x="5" y="62"/>
                    </a:cubicBezTo>
                    <a:cubicBezTo>
                      <a:pt x="4" y="62"/>
                      <a:pt x="4" y="61"/>
                      <a:pt x="4" y="61"/>
                    </a:cubicBezTo>
                    <a:moveTo>
                      <a:pt x="9" y="54"/>
                    </a:move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5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4"/>
                    </a:cubicBezTo>
                    <a:moveTo>
                      <a:pt x="9" y="53"/>
                    </a:moveTo>
                    <a:cubicBezTo>
                      <a:pt x="9" y="53"/>
                      <a:pt x="9" y="53"/>
                      <a:pt x="9" y="53"/>
                    </a:cubicBezTo>
                    <a:cubicBezTo>
                      <a:pt x="9" y="53"/>
                      <a:pt x="9" y="53"/>
                      <a:pt x="10" y="53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9" y="53"/>
                      <a:pt x="9" y="53"/>
                      <a:pt x="9" y="53"/>
                    </a:cubicBezTo>
                    <a:moveTo>
                      <a:pt x="12" y="49"/>
                    </a:move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moveTo>
                      <a:pt x="14" y="46"/>
                    </a:moveTo>
                    <a:cubicBezTo>
                      <a:pt x="14" y="46"/>
                      <a:pt x="13" y="47"/>
                      <a:pt x="13" y="47"/>
                    </a:cubicBezTo>
                    <a:cubicBezTo>
                      <a:pt x="13" y="47"/>
                      <a:pt x="13" y="47"/>
                      <a:pt x="14" y="47"/>
                    </a:cubicBezTo>
                    <a:cubicBezTo>
                      <a:pt x="14" y="47"/>
                      <a:pt x="14" y="46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moveTo>
                      <a:pt x="15" y="44"/>
                    </a:moveTo>
                    <a:cubicBezTo>
                      <a:pt x="15" y="44"/>
                      <a:pt x="14" y="45"/>
                      <a:pt x="14" y="45"/>
                    </a:cubicBezTo>
                    <a:cubicBezTo>
                      <a:pt x="14" y="45"/>
                      <a:pt x="14" y="46"/>
                      <a:pt x="14" y="46"/>
                    </a:cubicBezTo>
                    <a:cubicBezTo>
                      <a:pt x="15" y="45"/>
                      <a:pt x="15" y="45"/>
                      <a:pt x="15" y="44"/>
                    </a:cubicBezTo>
                    <a:cubicBezTo>
                      <a:pt x="15" y="44"/>
                      <a:pt x="15" y="44"/>
                      <a:pt x="15" y="44"/>
                    </a:cubicBezTo>
                    <a:moveTo>
                      <a:pt x="16" y="42"/>
                    </a:moveTo>
                    <a:cubicBezTo>
                      <a:pt x="16" y="42"/>
                      <a:pt x="16" y="43"/>
                      <a:pt x="16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3"/>
                      <a:pt x="16" y="42"/>
                      <a:pt x="17" y="42"/>
                    </a:cubicBezTo>
                    <a:cubicBezTo>
                      <a:pt x="16" y="42"/>
                      <a:pt x="16" y="42"/>
                      <a:pt x="16" y="42"/>
                    </a:cubicBezTo>
                    <a:moveTo>
                      <a:pt x="24" y="30"/>
                    </a:moveTo>
                    <a:cubicBezTo>
                      <a:pt x="23" y="31"/>
                      <a:pt x="22" y="32"/>
                      <a:pt x="21" y="34"/>
                    </a:cubicBezTo>
                    <a:cubicBezTo>
                      <a:pt x="21" y="34"/>
                      <a:pt x="22" y="34"/>
                      <a:pt x="22" y="34"/>
                    </a:cubicBezTo>
                    <a:cubicBezTo>
                      <a:pt x="22" y="33"/>
                      <a:pt x="23" y="31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moveTo>
                      <a:pt x="29" y="22"/>
                    </a:moveTo>
                    <a:cubicBezTo>
                      <a:pt x="28" y="23"/>
                      <a:pt x="27" y="24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5"/>
                      <a:pt x="28" y="23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moveTo>
                      <a:pt x="38" y="6"/>
                    </a:move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8" y="6"/>
                      <a:pt x="38" y="6"/>
                      <a:pt x="38" y="6"/>
                    </a:cubicBezTo>
                    <a:moveTo>
                      <a:pt x="42" y="0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2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2" name="Freeform 9616"/>
              <p:cNvSpPr>
                <a:spLocks noEditPoints="1"/>
              </p:cNvSpPr>
              <p:nvPr/>
            </p:nvSpPr>
            <p:spPr bwMode="auto">
              <a:xfrm>
                <a:off x="-368" y="3153"/>
                <a:ext cx="47" cy="82"/>
              </a:xfrm>
              <a:custGeom>
                <a:avLst/>
                <a:gdLst>
                  <a:gd name="T0" fmla="*/ 1 w 20"/>
                  <a:gd name="T1" fmla="*/ 34 h 35"/>
                  <a:gd name="T2" fmla="*/ 0 w 20"/>
                  <a:gd name="T3" fmla="*/ 35 h 35"/>
                  <a:gd name="T4" fmla="*/ 0 w 20"/>
                  <a:gd name="T5" fmla="*/ 35 h 35"/>
                  <a:gd name="T6" fmla="*/ 1 w 20"/>
                  <a:gd name="T7" fmla="*/ 34 h 35"/>
                  <a:gd name="T8" fmla="*/ 1 w 20"/>
                  <a:gd name="T9" fmla="*/ 34 h 35"/>
                  <a:gd name="T10" fmla="*/ 1 w 20"/>
                  <a:gd name="T11" fmla="*/ 33 h 35"/>
                  <a:gd name="T12" fmla="*/ 1 w 20"/>
                  <a:gd name="T13" fmla="*/ 34 h 35"/>
                  <a:gd name="T14" fmla="*/ 1 w 20"/>
                  <a:gd name="T15" fmla="*/ 34 h 35"/>
                  <a:gd name="T16" fmla="*/ 1 w 20"/>
                  <a:gd name="T17" fmla="*/ 33 h 35"/>
                  <a:gd name="T18" fmla="*/ 1 w 20"/>
                  <a:gd name="T19" fmla="*/ 33 h 35"/>
                  <a:gd name="T20" fmla="*/ 2 w 20"/>
                  <a:gd name="T21" fmla="*/ 31 h 35"/>
                  <a:gd name="T22" fmla="*/ 2 w 20"/>
                  <a:gd name="T23" fmla="*/ 32 h 35"/>
                  <a:gd name="T24" fmla="*/ 2 w 20"/>
                  <a:gd name="T25" fmla="*/ 32 h 35"/>
                  <a:gd name="T26" fmla="*/ 2 w 20"/>
                  <a:gd name="T27" fmla="*/ 31 h 35"/>
                  <a:gd name="T28" fmla="*/ 2 w 20"/>
                  <a:gd name="T29" fmla="*/ 31 h 35"/>
                  <a:gd name="T30" fmla="*/ 4 w 20"/>
                  <a:gd name="T31" fmla="*/ 29 h 35"/>
                  <a:gd name="T32" fmla="*/ 3 w 20"/>
                  <a:gd name="T33" fmla="*/ 30 h 35"/>
                  <a:gd name="T34" fmla="*/ 3 w 20"/>
                  <a:gd name="T35" fmla="*/ 30 h 35"/>
                  <a:gd name="T36" fmla="*/ 4 w 20"/>
                  <a:gd name="T37" fmla="*/ 29 h 35"/>
                  <a:gd name="T38" fmla="*/ 4 w 20"/>
                  <a:gd name="T39" fmla="*/ 29 h 35"/>
                  <a:gd name="T40" fmla="*/ 5 w 20"/>
                  <a:gd name="T41" fmla="*/ 27 h 35"/>
                  <a:gd name="T42" fmla="*/ 4 w 20"/>
                  <a:gd name="T43" fmla="*/ 28 h 35"/>
                  <a:gd name="T44" fmla="*/ 4 w 20"/>
                  <a:gd name="T45" fmla="*/ 28 h 35"/>
                  <a:gd name="T46" fmla="*/ 5 w 20"/>
                  <a:gd name="T47" fmla="*/ 27 h 35"/>
                  <a:gd name="T48" fmla="*/ 5 w 20"/>
                  <a:gd name="T49" fmla="*/ 27 h 35"/>
                  <a:gd name="T50" fmla="*/ 6 w 20"/>
                  <a:gd name="T51" fmla="*/ 25 h 35"/>
                  <a:gd name="T52" fmla="*/ 5 w 20"/>
                  <a:gd name="T53" fmla="*/ 26 h 35"/>
                  <a:gd name="T54" fmla="*/ 5 w 20"/>
                  <a:gd name="T55" fmla="*/ 26 h 35"/>
                  <a:gd name="T56" fmla="*/ 6 w 20"/>
                  <a:gd name="T57" fmla="*/ 25 h 35"/>
                  <a:gd name="T58" fmla="*/ 6 w 20"/>
                  <a:gd name="T59" fmla="*/ 25 h 35"/>
                  <a:gd name="T60" fmla="*/ 12 w 20"/>
                  <a:gd name="T61" fmla="*/ 15 h 35"/>
                  <a:gd name="T62" fmla="*/ 7 w 20"/>
                  <a:gd name="T63" fmla="*/ 24 h 35"/>
                  <a:gd name="T64" fmla="*/ 7 w 20"/>
                  <a:gd name="T65" fmla="*/ 24 h 35"/>
                  <a:gd name="T66" fmla="*/ 9 w 20"/>
                  <a:gd name="T67" fmla="*/ 20 h 35"/>
                  <a:gd name="T68" fmla="*/ 12 w 20"/>
                  <a:gd name="T69" fmla="*/ 15 h 35"/>
                  <a:gd name="T70" fmla="*/ 12 w 20"/>
                  <a:gd name="T71" fmla="*/ 15 h 35"/>
                  <a:gd name="T72" fmla="*/ 16 w 20"/>
                  <a:gd name="T73" fmla="*/ 7 h 35"/>
                  <a:gd name="T74" fmla="*/ 15 w 20"/>
                  <a:gd name="T75" fmla="*/ 9 h 35"/>
                  <a:gd name="T76" fmla="*/ 14 w 20"/>
                  <a:gd name="T77" fmla="*/ 11 h 35"/>
                  <a:gd name="T78" fmla="*/ 14 w 20"/>
                  <a:gd name="T79" fmla="*/ 11 h 35"/>
                  <a:gd name="T80" fmla="*/ 16 w 20"/>
                  <a:gd name="T81" fmla="*/ 7 h 35"/>
                  <a:gd name="T82" fmla="*/ 16 w 20"/>
                  <a:gd name="T83" fmla="*/ 7 h 35"/>
                  <a:gd name="T84" fmla="*/ 20 w 20"/>
                  <a:gd name="T85" fmla="*/ 0 h 35"/>
                  <a:gd name="T86" fmla="*/ 19 w 20"/>
                  <a:gd name="T87" fmla="*/ 3 h 35"/>
                  <a:gd name="T88" fmla="*/ 19 w 20"/>
                  <a:gd name="T89" fmla="*/ 3 h 35"/>
                  <a:gd name="T90" fmla="*/ 20 w 20"/>
                  <a:gd name="T9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" h="35">
                    <a:moveTo>
                      <a:pt x="1" y="34"/>
                    </a:moveTo>
                    <a:cubicBezTo>
                      <a:pt x="0" y="34"/>
                      <a:pt x="0" y="35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5"/>
                      <a:pt x="0" y="34"/>
                      <a:pt x="1" y="34"/>
                    </a:cubicBezTo>
                    <a:cubicBezTo>
                      <a:pt x="1" y="34"/>
                      <a:pt x="1" y="34"/>
                      <a:pt x="1" y="34"/>
                    </a:cubicBezTo>
                    <a:moveTo>
                      <a:pt x="1" y="33"/>
                    </a:moveTo>
                    <a:cubicBezTo>
                      <a:pt x="1" y="33"/>
                      <a:pt x="1" y="33"/>
                      <a:pt x="1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3"/>
                      <a:pt x="1" y="33"/>
                      <a:pt x="1" y="33"/>
                    </a:cubicBezTo>
                    <a:moveTo>
                      <a:pt x="2" y="31"/>
                    </a:moveTo>
                    <a:cubicBezTo>
                      <a:pt x="2" y="31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2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moveTo>
                      <a:pt x="4" y="29"/>
                    </a:moveTo>
                    <a:cubicBezTo>
                      <a:pt x="3" y="29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29"/>
                      <a:pt x="4" y="29"/>
                    </a:cubicBezTo>
                    <a:cubicBezTo>
                      <a:pt x="4" y="29"/>
                      <a:pt x="4" y="29"/>
                      <a:pt x="4" y="29"/>
                    </a:cubicBezTo>
                    <a:moveTo>
                      <a:pt x="5" y="27"/>
                    </a:moveTo>
                    <a:cubicBezTo>
                      <a:pt x="4" y="27"/>
                      <a:pt x="4" y="28"/>
                      <a:pt x="4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8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moveTo>
                      <a:pt x="6" y="25"/>
                    </a:moveTo>
                    <a:cubicBezTo>
                      <a:pt x="6" y="25"/>
                      <a:pt x="6" y="25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moveTo>
                      <a:pt x="12" y="15"/>
                    </a:moveTo>
                    <a:cubicBezTo>
                      <a:pt x="10" y="18"/>
                      <a:pt x="8" y="21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2"/>
                      <a:pt x="8" y="21"/>
                      <a:pt x="9" y="20"/>
                    </a:cubicBezTo>
                    <a:cubicBezTo>
                      <a:pt x="10" y="18"/>
                      <a:pt x="11" y="17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16" y="7"/>
                    </a:moveTo>
                    <a:cubicBezTo>
                      <a:pt x="16" y="8"/>
                      <a:pt x="16" y="8"/>
                      <a:pt x="15" y="9"/>
                    </a:cubicBezTo>
                    <a:cubicBezTo>
                      <a:pt x="15" y="10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0"/>
                      <a:pt x="15" y="9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moveTo>
                      <a:pt x="20" y="0"/>
                    </a:moveTo>
                    <a:cubicBezTo>
                      <a:pt x="20" y="1"/>
                      <a:pt x="19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2"/>
                      <a:pt x="20" y="1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3" name="Freeform 9617"/>
              <p:cNvSpPr>
                <a:spLocks noEditPoints="1"/>
              </p:cNvSpPr>
              <p:nvPr/>
            </p:nvSpPr>
            <p:spPr bwMode="auto">
              <a:xfrm>
                <a:off x="-366" y="322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4" name="Freeform 9618"/>
              <p:cNvSpPr>
                <a:spLocks noEditPoints="1"/>
              </p:cNvSpPr>
              <p:nvPr/>
            </p:nvSpPr>
            <p:spPr bwMode="auto">
              <a:xfrm>
                <a:off x="-378" y="3235"/>
                <a:ext cx="10" cy="15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3 w 4"/>
                  <a:gd name="T11" fmla="*/ 1 h 6"/>
                  <a:gd name="T12" fmla="*/ 3 w 4"/>
                  <a:gd name="T13" fmla="*/ 2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3 w 4"/>
                  <a:gd name="T23" fmla="*/ 1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5" name="Freeform 9619"/>
              <p:cNvSpPr>
                <a:spLocks noEditPoints="1"/>
              </p:cNvSpPr>
              <p:nvPr/>
            </p:nvSpPr>
            <p:spPr bwMode="auto">
              <a:xfrm>
                <a:off x="-380" y="3240"/>
                <a:ext cx="9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6" name="Freeform 9620"/>
              <p:cNvSpPr>
                <a:spLocks/>
              </p:cNvSpPr>
              <p:nvPr/>
            </p:nvSpPr>
            <p:spPr bwMode="auto">
              <a:xfrm>
                <a:off x="-389" y="3257"/>
                <a:ext cx="9" cy="11"/>
              </a:xfrm>
              <a:custGeom>
                <a:avLst/>
                <a:gdLst>
                  <a:gd name="T0" fmla="*/ 4 w 4"/>
                  <a:gd name="T1" fmla="*/ 0 h 5"/>
                  <a:gd name="T2" fmla="*/ 0 w 4"/>
                  <a:gd name="T3" fmla="*/ 5 h 5"/>
                  <a:gd name="T4" fmla="*/ 3 w 4"/>
                  <a:gd name="T5" fmla="*/ 0 h 5"/>
                  <a:gd name="T6" fmla="*/ 4 w 4"/>
                  <a:gd name="T7" fmla="*/ 0 h 5"/>
                  <a:gd name="T8" fmla="*/ 4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0"/>
                    </a:moveTo>
                    <a:cubicBezTo>
                      <a:pt x="3" y="1"/>
                      <a:pt x="2" y="3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7" name="Oval 9621"/>
              <p:cNvSpPr>
                <a:spLocks noChangeArrowheads="1"/>
              </p:cNvSpPr>
              <p:nvPr/>
            </p:nvSpPr>
            <p:spPr bwMode="auto">
              <a:xfrm>
                <a:off x="-380" y="325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8" name="Freeform 9622"/>
              <p:cNvSpPr>
                <a:spLocks noEditPoints="1"/>
              </p:cNvSpPr>
              <p:nvPr/>
            </p:nvSpPr>
            <p:spPr bwMode="auto">
              <a:xfrm>
                <a:off x="-380" y="3160"/>
                <a:ext cx="57" cy="97"/>
              </a:xfrm>
              <a:custGeom>
                <a:avLst/>
                <a:gdLst>
                  <a:gd name="T0" fmla="*/ 0 w 24"/>
                  <a:gd name="T1" fmla="*/ 40 h 41"/>
                  <a:gd name="T2" fmla="*/ 0 w 24"/>
                  <a:gd name="T3" fmla="*/ 41 h 41"/>
                  <a:gd name="T4" fmla="*/ 0 w 24"/>
                  <a:gd name="T5" fmla="*/ 41 h 41"/>
                  <a:gd name="T6" fmla="*/ 0 w 24"/>
                  <a:gd name="T7" fmla="*/ 40 h 41"/>
                  <a:gd name="T8" fmla="*/ 0 w 24"/>
                  <a:gd name="T9" fmla="*/ 40 h 41"/>
                  <a:gd name="T10" fmla="*/ 4 w 24"/>
                  <a:gd name="T11" fmla="*/ 33 h 41"/>
                  <a:gd name="T12" fmla="*/ 4 w 24"/>
                  <a:gd name="T13" fmla="*/ 33 h 41"/>
                  <a:gd name="T14" fmla="*/ 4 w 24"/>
                  <a:gd name="T15" fmla="*/ 33 h 41"/>
                  <a:gd name="T16" fmla="*/ 5 w 24"/>
                  <a:gd name="T17" fmla="*/ 33 h 41"/>
                  <a:gd name="T18" fmla="*/ 4 w 24"/>
                  <a:gd name="T19" fmla="*/ 33 h 41"/>
                  <a:gd name="T20" fmla="*/ 5 w 24"/>
                  <a:gd name="T21" fmla="*/ 32 h 41"/>
                  <a:gd name="T22" fmla="*/ 5 w 24"/>
                  <a:gd name="T23" fmla="*/ 32 h 41"/>
                  <a:gd name="T24" fmla="*/ 5 w 24"/>
                  <a:gd name="T25" fmla="*/ 32 h 41"/>
                  <a:gd name="T26" fmla="*/ 5 w 24"/>
                  <a:gd name="T27" fmla="*/ 32 h 41"/>
                  <a:gd name="T28" fmla="*/ 5 w 24"/>
                  <a:gd name="T29" fmla="*/ 32 h 41"/>
                  <a:gd name="T30" fmla="*/ 8 w 24"/>
                  <a:gd name="T31" fmla="*/ 27 h 41"/>
                  <a:gd name="T32" fmla="*/ 7 w 24"/>
                  <a:gd name="T33" fmla="*/ 28 h 41"/>
                  <a:gd name="T34" fmla="*/ 7 w 24"/>
                  <a:gd name="T35" fmla="*/ 28 h 41"/>
                  <a:gd name="T36" fmla="*/ 8 w 24"/>
                  <a:gd name="T37" fmla="*/ 27 h 41"/>
                  <a:gd name="T38" fmla="*/ 8 w 24"/>
                  <a:gd name="T39" fmla="*/ 27 h 41"/>
                  <a:gd name="T40" fmla="*/ 9 w 24"/>
                  <a:gd name="T41" fmla="*/ 25 h 41"/>
                  <a:gd name="T42" fmla="*/ 9 w 24"/>
                  <a:gd name="T43" fmla="*/ 26 h 41"/>
                  <a:gd name="T44" fmla="*/ 9 w 24"/>
                  <a:gd name="T45" fmla="*/ 26 h 41"/>
                  <a:gd name="T46" fmla="*/ 9 w 24"/>
                  <a:gd name="T47" fmla="*/ 25 h 41"/>
                  <a:gd name="T48" fmla="*/ 9 w 24"/>
                  <a:gd name="T49" fmla="*/ 25 h 41"/>
                  <a:gd name="T50" fmla="*/ 10 w 24"/>
                  <a:gd name="T51" fmla="*/ 23 h 41"/>
                  <a:gd name="T52" fmla="*/ 10 w 24"/>
                  <a:gd name="T53" fmla="*/ 24 h 41"/>
                  <a:gd name="T54" fmla="*/ 10 w 24"/>
                  <a:gd name="T55" fmla="*/ 24 h 41"/>
                  <a:gd name="T56" fmla="*/ 10 w 24"/>
                  <a:gd name="T57" fmla="*/ 23 h 41"/>
                  <a:gd name="T58" fmla="*/ 10 w 24"/>
                  <a:gd name="T59" fmla="*/ 23 h 41"/>
                  <a:gd name="T60" fmla="*/ 12 w 24"/>
                  <a:gd name="T61" fmla="*/ 21 h 41"/>
                  <a:gd name="T62" fmla="*/ 11 w 24"/>
                  <a:gd name="T63" fmla="*/ 22 h 41"/>
                  <a:gd name="T64" fmla="*/ 11 w 24"/>
                  <a:gd name="T65" fmla="*/ 22 h 41"/>
                  <a:gd name="T66" fmla="*/ 12 w 24"/>
                  <a:gd name="T67" fmla="*/ 21 h 41"/>
                  <a:gd name="T68" fmla="*/ 12 w 24"/>
                  <a:gd name="T69" fmla="*/ 21 h 41"/>
                  <a:gd name="T70" fmla="*/ 19 w 24"/>
                  <a:gd name="T71" fmla="*/ 8 h 41"/>
                  <a:gd name="T72" fmla="*/ 17 w 24"/>
                  <a:gd name="T73" fmla="*/ 12 h 41"/>
                  <a:gd name="T74" fmla="*/ 17 w 24"/>
                  <a:gd name="T75" fmla="*/ 12 h 41"/>
                  <a:gd name="T76" fmla="*/ 19 w 24"/>
                  <a:gd name="T77" fmla="*/ 8 h 41"/>
                  <a:gd name="T78" fmla="*/ 19 w 24"/>
                  <a:gd name="T79" fmla="*/ 8 h 41"/>
                  <a:gd name="T80" fmla="*/ 24 w 24"/>
                  <a:gd name="T81" fmla="*/ 0 h 41"/>
                  <a:gd name="T82" fmla="*/ 21 w 24"/>
                  <a:gd name="T83" fmla="*/ 4 h 41"/>
                  <a:gd name="T84" fmla="*/ 21 w 24"/>
                  <a:gd name="T85" fmla="*/ 4 h 41"/>
                  <a:gd name="T86" fmla="*/ 24 w 24"/>
                  <a:gd name="T87" fmla="*/ 0 h 41"/>
                  <a:gd name="T88" fmla="*/ 24 w 24"/>
                  <a:gd name="T8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4" h="41">
                    <a:moveTo>
                      <a:pt x="0" y="40"/>
                    </a:moveTo>
                    <a:cubicBezTo>
                      <a:pt x="0" y="40"/>
                      <a:pt x="0" y="40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0"/>
                      <a:pt x="0" y="40"/>
                    </a:cubicBezTo>
                    <a:cubicBezTo>
                      <a:pt x="0" y="40"/>
                      <a:pt x="0" y="40"/>
                      <a:pt x="0" y="40"/>
                    </a:cubicBezTo>
                    <a:moveTo>
                      <a:pt x="4" y="33"/>
                    </a:move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" y="33"/>
                      <a:pt x="5" y="33"/>
                    </a:cubicBezTo>
                    <a:cubicBezTo>
                      <a:pt x="5" y="33"/>
                      <a:pt x="4" y="33"/>
                      <a:pt x="4" y="33"/>
                    </a:cubicBezTo>
                    <a:moveTo>
                      <a:pt x="5" y="32"/>
                    </a:move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moveTo>
                      <a:pt x="8" y="27"/>
                    </a:moveTo>
                    <a:cubicBezTo>
                      <a:pt x="8" y="27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8" y="28"/>
                      <a:pt x="8" y="27"/>
                    </a:cubicBezTo>
                    <a:cubicBezTo>
                      <a:pt x="8" y="27"/>
                      <a:pt x="8" y="27"/>
                      <a:pt x="8" y="27"/>
                    </a:cubicBezTo>
                    <a:moveTo>
                      <a:pt x="9" y="25"/>
                    </a:moveTo>
                    <a:cubicBezTo>
                      <a:pt x="9" y="25"/>
                      <a:pt x="9" y="25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moveTo>
                      <a:pt x="10" y="23"/>
                    </a:moveTo>
                    <a:cubicBezTo>
                      <a:pt x="10" y="23"/>
                      <a:pt x="10" y="24"/>
                      <a:pt x="10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moveTo>
                      <a:pt x="12" y="21"/>
                    </a:moveTo>
                    <a:cubicBezTo>
                      <a:pt x="11" y="21"/>
                      <a:pt x="11" y="21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moveTo>
                      <a:pt x="19" y="8"/>
                    </a:moveTo>
                    <a:cubicBezTo>
                      <a:pt x="18" y="10"/>
                      <a:pt x="17" y="11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8" y="10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moveTo>
                      <a:pt x="24" y="0"/>
                    </a:moveTo>
                    <a:cubicBezTo>
                      <a:pt x="23" y="1"/>
                      <a:pt x="22" y="3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2" y="3"/>
                      <a:pt x="23" y="1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9" name="Freeform 9623"/>
              <p:cNvSpPr>
                <a:spLocks noEditPoints="1"/>
              </p:cNvSpPr>
              <p:nvPr/>
            </p:nvSpPr>
            <p:spPr bwMode="auto">
              <a:xfrm>
                <a:off x="-538" y="3337"/>
                <a:ext cx="108" cy="184"/>
              </a:xfrm>
              <a:custGeom>
                <a:avLst/>
                <a:gdLst>
                  <a:gd name="T0" fmla="*/ 0 w 46"/>
                  <a:gd name="T1" fmla="*/ 78 h 78"/>
                  <a:gd name="T2" fmla="*/ 0 w 46"/>
                  <a:gd name="T3" fmla="*/ 77 h 78"/>
                  <a:gd name="T4" fmla="*/ 7 w 46"/>
                  <a:gd name="T5" fmla="*/ 66 h 78"/>
                  <a:gd name="T6" fmla="*/ 11 w 46"/>
                  <a:gd name="T7" fmla="*/ 59 h 78"/>
                  <a:gd name="T8" fmla="*/ 16 w 46"/>
                  <a:gd name="T9" fmla="*/ 50 h 78"/>
                  <a:gd name="T10" fmla="*/ 15 w 46"/>
                  <a:gd name="T11" fmla="*/ 52 h 78"/>
                  <a:gd name="T12" fmla="*/ 16 w 46"/>
                  <a:gd name="T13" fmla="*/ 50 h 78"/>
                  <a:gd name="T14" fmla="*/ 17 w 46"/>
                  <a:gd name="T15" fmla="*/ 49 h 78"/>
                  <a:gd name="T16" fmla="*/ 18 w 46"/>
                  <a:gd name="T17" fmla="*/ 47 h 78"/>
                  <a:gd name="T18" fmla="*/ 21 w 46"/>
                  <a:gd name="T19" fmla="*/ 42 h 78"/>
                  <a:gd name="T20" fmla="*/ 20 w 46"/>
                  <a:gd name="T21" fmla="*/ 44 h 78"/>
                  <a:gd name="T22" fmla="*/ 21 w 46"/>
                  <a:gd name="T23" fmla="*/ 42 h 78"/>
                  <a:gd name="T24" fmla="*/ 21 w 46"/>
                  <a:gd name="T25" fmla="*/ 41 h 78"/>
                  <a:gd name="T26" fmla="*/ 24 w 46"/>
                  <a:gd name="T27" fmla="*/ 38 h 78"/>
                  <a:gd name="T28" fmla="*/ 26 w 46"/>
                  <a:gd name="T29" fmla="*/ 35 h 78"/>
                  <a:gd name="T30" fmla="*/ 24 w 46"/>
                  <a:gd name="T31" fmla="*/ 37 h 78"/>
                  <a:gd name="T32" fmla="*/ 26 w 46"/>
                  <a:gd name="T33" fmla="*/ 35 h 78"/>
                  <a:gd name="T34" fmla="*/ 28 w 46"/>
                  <a:gd name="T35" fmla="*/ 31 h 78"/>
                  <a:gd name="T36" fmla="*/ 28 w 46"/>
                  <a:gd name="T37" fmla="*/ 30 h 78"/>
                  <a:gd name="T38" fmla="*/ 32 w 46"/>
                  <a:gd name="T39" fmla="*/ 23 h 78"/>
                  <a:gd name="T40" fmla="*/ 29 w 46"/>
                  <a:gd name="T41" fmla="*/ 29 h 78"/>
                  <a:gd name="T42" fmla="*/ 33 w 46"/>
                  <a:gd name="T43" fmla="*/ 23 h 78"/>
                  <a:gd name="T44" fmla="*/ 34 w 46"/>
                  <a:gd name="T45" fmla="*/ 20 h 78"/>
                  <a:gd name="T46" fmla="*/ 33 w 46"/>
                  <a:gd name="T47" fmla="*/ 22 h 78"/>
                  <a:gd name="T48" fmla="*/ 33 w 46"/>
                  <a:gd name="T49" fmla="*/ 22 h 78"/>
                  <a:gd name="T50" fmla="*/ 35 w 46"/>
                  <a:gd name="T51" fmla="*/ 20 h 78"/>
                  <a:gd name="T52" fmla="*/ 37 w 46"/>
                  <a:gd name="T53" fmla="*/ 16 h 78"/>
                  <a:gd name="T54" fmla="*/ 36 w 46"/>
                  <a:gd name="T55" fmla="*/ 18 h 78"/>
                  <a:gd name="T56" fmla="*/ 37 w 46"/>
                  <a:gd name="T57" fmla="*/ 16 h 78"/>
                  <a:gd name="T58" fmla="*/ 37 w 46"/>
                  <a:gd name="T59" fmla="*/ 16 h 78"/>
                  <a:gd name="T60" fmla="*/ 37 w 46"/>
                  <a:gd name="T61" fmla="*/ 16 h 78"/>
                  <a:gd name="T62" fmla="*/ 38 w 46"/>
                  <a:gd name="T63" fmla="*/ 15 h 78"/>
                  <a:gd name="T64" fmla="*/ 37 w 46"/>
                  <a:gd name="T65" fmla="*/ 15 h 78"/>
                  <a:gd name="T66" fmla="*/ 38 w 46"/>
                  <a:gd name="T67" fmla="*/ 15 h 78"/>
                  <a:gd name="T68" fmla="*/ 38 w 46"/>
                  <a:gd name="T69" fmla="*/ 15 h 78"/>
                  <a:gd name="T70" fmla="*/ 40 w 46"/>
                  <a:gd name="T71" fmla="*/ 11 h 78"/>
                  <a:gd name="T72" fmla="*/ 40 w 46"/>
                  <a:gd name="T73" fmla="*/ 11 h 78"/>
                  <a:gd name="T74" fmla="*/ 40 w 46"/>
                  <a:gd name="T75" fmla="*/ 11 h 78"/>
                  <a:gd name="T76" fmla="*/ 40 w 46"/>
                  <a:gd name="T77" fmla="*/ 11 h 78"/>
                  <a:gd name="T78" fmla="*/ 40 w 46"/>
                  <a:gd name="T79" fmla="*/ 10 h 78"/>
                  <a:gd name="T80" fmla="*/ 42 w 46"/>
                  <a:gd name="T81" fmla="*/ 8 h 78"/>
                  <a:gd name="T82" fmla="*/ 43 w 46"/>
                  <a:gd name="T83" fmla="*/ 6 h 78"/>
                  <a:gd name="T84" fmla="*/ 43 w 46"/>
                  <a:gd name="T85" fmla="*/ 6 h 78"/>
                  <a:gd name="T86" fmla="*/ 43 w 46"/>
                  <a:gd name="T87" fmla="*/ 6 h 78"/>
                  <a:gd name="T88" fmla="*/ 43 w 46"/>
                  <a:gd name="T89" fmla="*/ 5 h 78"/>
                  <a:gd name="T90" fmla="*/ 43 w 46"/>
                  <a:gd name="T91" fmla="*/ 5 h 78"/>
                  <a:gd name="T92" fmla="*/ 44 w 46"/>
                  <a:gd name="T93" fmla="*/ 3 h 78"/>
                  <a:gd name="T94" fmla="*/ 44 w 46"/>
                  <a:gd name="T95" fmla="*/ 5 h 78"/>
                  <a:gd name="T96" fmla="*/ 44 w 46"/>
                  <a:gd name="T97" fmla="*/ 3 h 78"/>
                  <a:gd name="T98" fmla="*/ 45 w 46"/>
                  <a:gd name="T99" fmla="*/ 2 h 78"/>
                  <a:gd name="T100" fmla="*/ 45 w 46"/>
                  <a:gd name="T101" fmla="*/ 3 h 78"/>
                  <a:gd name="T102" fmla="*/ 45 w 46"/>
                  <a:gd name="T103" fmla="*/ 2 h 78"/>
                  <a:gd name="T104" fmla="*/ 46 w 46"/>
                  <a:gd name="T105" fmla="*/ 1 h 78"/>
                  <a:gd name="T106" fmla="*/ 46 w 46"/>
                  <a:gd name="T10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6" h="78">
                    <a:moveTo>
                      <a:pt x="0" y="77"/>
                    </a:moveTo>
                    <a:cubicBezTo>
                      <a:pt x="0" y="77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77"/>
                      <a:pt x="0" y="77"/>
                      <a:pt x="0" y="77"/>
                    </a:cubicBezTo>
                    <a:moveTo>
                      <a:pt x="11" y="59"/>
                    </a:moveTo>
                    <a:cubicBezTo>
                      <a:pt x="10" y="61"/>
                      <a:pt x="8" y="63"/>
                      <a:pt x="7" y="66"/>
                    </a:cubicBezTo>
                    <a:cubicBezTo>
                      <a:pt x="7" y="66"/>
                      <a:pt x="7" y="66"/>
                      <a:pt x="7" y="66"/>
                    </a:cubicBezTo>
                    <a:cubicBezTo>
                      <a:pt x="8" y="64"/>
                      <a:pt x="10" y="61"/>
                      <a:pt x="11" y="59"/>
                    </a:cubicBezTo>
                    <a:cubicBezTo>
                      <a:pt x="11" y="59"/>
                      <a:pt x="11" y="59"/>
                      <a:pt x="11" y="59"/>
                    </a:cubicBezTo>
                    <a:moveTo>
                      <a:pt x="16" y="50"/>
                    </a:moveTo>
                    <a:cubicBezTo>
                      <a:pt x="16" y="51"/>
                      <a:pt x="15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2"/>
                      <a:pt x="16" y="51"/>
                      <a:pt x="16" y="50"/>
                    </a:cubicBezTo>
                    <a:cubicBezTo>
                      <a:pt x="16" y="50"/>
                      <a:pt x="16" y="50"/>
                      <a:pt x="16" y="50"/>
                    </a:cubicBezTo>
                    <a:moveTo>
                      <a:pt x="18" y="47"/>
                    </a:moveTo>
                    <a:cubicBezTo>
                      <a:pt x="18" y="48"/>
                      <a:pt x="17" y="48"/>
                      <a:pt x="17" y="49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8"/>
                      <a:pt x="18" y="48"/>
                      <a:pt x="18" y="47"/>
                    </a:cubicBezTo>
                    <a:cubicBezTo>
                      <a:pt x="18" y="47"/>
                      <a:pt x="18" y="47"/>
                      <a:pt x="18" y="47"/>
                    </a:cubicBezTo>
                    <a:moveTo>
                      <a:pt x="21" y="42"/>
                    </a:moveTo>
                    <a:cubicBezTo>
                      <a:pt x="21" y="43"/>
                      <a:pt x="20" y="43"/>
                      <a:pt x="20" y="44"/>
                    </a:cubicBezTo>
                    <a:cubicBezTo>
                      <a:pt x="20" y="44"/>
                      <a:pt x="20" y="44"/>
                      <a:pt x="20" y="44"/>
                    </a:cubicBezTo>
                    <a:cubicBezTo>
                      <a:pt x="20" y="44"/>
                      <a:pt x="21" y="43"/>
                      <a:pt x="21" y="42"/>
                    </a:cubicBezTo>
                    <a:cubicBezTo>
                      <a:pt x="21" y="42"/>
                      <a:pt x="21" y="42"/>
                      <a:pt x="21" y="42"/>
                    </a:cubicBezTo>
                    <a:moveTo>
                      <a:pt x="24" y="38"/>
                    </a:moveTo>
                    <a:cubicBezTo>
                      <a:pt x="23" y="39"/>
                      <a:pt x="22" y="40"/>
                      <a:pt x="21" y="41"/>
                    </a:cubicBezTo>
                    <a:cubicBezTo>
                      <a:pt x="21" y="41"/>
                      <a:pt x="21" y="42"/>
                      <a:pt x="22" y="42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8"/>
                      <a:pt x="24" y="38"/>
                    </a:cubicBezTo>
                    <a:moveTo>
                      <a:pt x="26" y="35"/>
                    </a:moveTo>
                    <a:cubicBezTo>
                      <a:pt x="25" y="35"/>
                      <a:pt x="24" y="36"/>
                      <a:pt x="24" y="37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5" y="36"/>
                      <a:pt x="25" y="36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moveTo>
                      <a:pt x="28" y="30"/>
                    </a:moveTo>
                    <a:cubicBezTo>
                      <a:pt x="28" y="30"/>
                      <a:pt x="28" y="31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31"/>
                      <a:pt x="28" y="30"/>
                      <a:pt x="28" y="30"/>
                    </a:cubicBezTo>
                    <a:cubicBezTo>
                      <a:pt x="28" y="30"/>
                      <a:pt x="28" y="30"/>
                      <a:pt x="28" y="30"/>
                    </a:cubicBezTo>
                    <a:moveTo>
                      <a:pt x="32" y="23"/>
                    </a:moveTo>
                    <a:cubicBezTo>
                      <a:pt x="32" y="24"/>
                      <a:pt x="32" y="24"/>
                      <a:pt x="32" y="24"/>
                    </a:cubicBezTo>
                    <a:cubicBezTo>
                      <a:pt x="31" y="25"/>
                      <a:pt x="30" y="27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30" y="27"/>
                      <a:pt x="31" y="25"/>
                      <a:pt x="33" y="23"/>
                    </a:cubicBezTo>
                    <a:cubicBezTo>
                      <a:pt x="33" y="23"/>
                      <a:pt x="33" y="23"/>
                      <a:pt x="32" y="23"/>
                    </a:cubicBezTo>
                    <a:moveTo>
                      <a:pt x="34" y="20"/>
                    </a:moveTo>
                    <a:cubicBezTo>
                      <a:pt x="34" y="20"/>
                      <a:pt x="34" y="21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4" y="21"/>
                      <a:pt x="34" y="21"/>
                      <a:pt x="35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7" y="16"/>
                    </a:moveTo>
                    <a:cubicBezTo>
                      <a:pt x="36" y="17"/>
                      <a:pt x="36" y="17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6" y="17"/>
                      <a:pt x="36" y="17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moveTo>
                      <a:pt x="37" y="16"/>
                    </a:move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moveTo>
                      <a:pt x="38" y="15"/>
                    </a:move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8" y="15"/>
                      <a:pt x="38" y="15"/>
                    </a:cubicBezTo>
                    <a:cubicBezTo>
                      <a:pt x="38" y="15"/>
                      <a:pt x="38" y="15"/>
                      <a:pt x="38" y="15"/>
                    </a:cubicBezTo>
                    <a:moveTo>
                      <a:pt x="40" y="11"/>
                    </a:moveTo>
                    <a:cubicBezTo>
                      <a:pt x="39" y="12"/>
                      <a:pt x="38" y="13"/>
                      <a:pt x="38" y="15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8" y="14"/>
                      <a:pt x="39" y="12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2" y="8"/>
                    </a:moveTo>
                    <a:cubicBezTo>
                      <a:pt x="41" y="8"/>
                      <a:pt x="41" y="9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1" y="9"/>
                      <a:pt x="41" y="9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moveTo>
                      <a:pt x="43" y="6"/>
                    </a:move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moveTo>
                      <a:pt x="43" y="5"/>
                    </a:move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moveTo>
                      <a:pt x="44" y="3"/>
                    </a:moveTo>
                    <a:cubicBezTo>
                      <a:pt x="44" y="4"/>
                      <a:pt x="44" y="4"/>
                      <a:pt x="43" y="5"/>
                    </a:cubicBezTo>
                    <a:cubicBezTo>
                      <a:pt x="43" y="5"/>
                      <a:pt x="44" y="5"/>
                      <a:pt x="44" y="5"/>
                    </a:cubicBezTo>
                    <a:cubicBezTo>
                      <a:pt x="44" y="5"/>
                      <a:pt x="44" y="4"/>
                      <a:pt x="44" y="4"/>
                    </a:cubicBezTo>
                    <a:cubicBezTo>
                      <a:pt x="44" y="4"/>
                      <a:pt x="44" y="4"/>
                      <a:pt x="44" y="3"/>
                    </a:cubicBezTo>
                    <a:cubicBezTo>
                      <a:pt x="44" y="3"/>
                      <a:pt x="44" y="3"/>
                      <a:pt x="44" y="3"/>
                    </a:cubicBezTo>
                    <a:moveTo>
                      <a:pt x="45" y="2"/>
                    </a:moveTo>
                    <a:cubicBezTo>
                      <a:pt x="45" y="2"/>
                      <a:pt x="45" y="3"/>
                      <a:pt x="45" y="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5" y="3"/>
                      <a:pt x="45" y="2"/>
                      <a:pt x="45" y="2"/>
                    </a:cubicBezTo>
                    <a:cubicBezTo>
                      <a:pt x="45" y="2"/>
                      <a:pt x="45" y="2"/>
                      <a:pt x="45" y="2"/>
                    </a:cubicBezTo>
                    <a:moveTo>
                      <a:pt x="46" y="0"/>
                    </a:moveTo>
                    <a:cubicBezTo>
                      <a:pt x="46" y="0"/>
                      <a:pt x="46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6" y="1"/>
                      <a:pt x="46" y="0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0" name="Freeform 9624"/>
              <p:cNvSpPr>
                <a:spLocks noEditPoints="1"/>
              </p:cNvSpPr>
              <p:nvPr/>
            </p:nvSpPr>
            <p:spPr bwMode="auto">
              <a:xfrm>
                <a:off x="-472" y="3389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5 w 5"/>
                  <a:gd name="T11" fmla="*/ 0 h 8"/>
                  <a:gd name="T12" fmla="*/ 4 w 5"/>
                  <a:gd name="T13" fmla="*/ 1 h 8"/>
                  <a:gd name="T14" fmla="*/ 5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  <a:gd name="T20" fmla="*/ 5 w 5"/>
                  <a:gd name="T21" fmla="*/ 0 h 8"/>
                  <a:gd name="T22" fmla="*/ 5 w 5"/>
                  <a:gd name="T23" fmla="*/ 0 h 8"/>
                  <a:gd name="T24" fmla="*/ 5 w 5"/>
                  <a:gd name="T25" fmla="*/ 0 h 8"/>
                  <a:gd name="T26" fmla="*/ 5 w 5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1" y="7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1" name="Freeform 9625"/>
              <p:cNvSpPr>
                <a:spLocks noEditPoints="1"/>
              </p:cNvSpPr>
              <p:nvPr/>
            </p:nvSpPr>
            <p:spPr bwMode="auto">
              <a:xfrm>
                <a:off x="-451" y="3361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6 h 6"/>
                  <a:gd name="T14" fmla="*/ 0 w 3"/>
                  <a:gd name="T15" fmla="*/ 6 h 6"/>
                  <a:gd name="T16" fmla="*/ 0 w 3"/>
                  <a:gd name="T17" fmla="*/ 5 h 6"/>
                  <a:gd name="T18" fmla="*/ 0 w 3"/>
                  <a:gd name="T19" fmla="*/ 5 h 6"/>
                  <a:gd name="T20" fmla="*/ 1 w 3"/>
                  <a:gd name="T21" fmla="*/ 5 h 6"/>
                  <a:gd name="T22" fmla="*/ 1 w 3"/>
                  <a:gd name="T23" fmla="*/ 5 h 6"/>
                  <a:gd name="T24" fmla="*/ 1 w 3"/>
                  <a:gd name="T25" fmla="*/ 5 h 6"/>
                  <a:gd name="T26" fmla="*/ 1 w 3"/>
                  <a:gd name="T27" fmla="*/ 5 h 6"/>
                  <a:gd name="T28" fmla="*/ 1 w 3"/>
                  <a:gd name="T29" fmla="*/ 5 h 6"/>
                  <a:gd name="T30" fmla="*/ 3 w 3"/>
                  <a:gd name="T31" fmla="*/ 1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1 h 6"/>
                  <a:gd name="T38" fmla="*/ 3 w 3"/>
                  <a:gd name="T39" fmla="*/ 1 h 6"/>
                  <a:gd name="T40" fmla="*/ 3 w 3"/>
                  <a:gd name="T41" fmla="*/ 1 h 6"/>
                  <a:gd name="T42" fmla="*/ 3 w 3"/>
                  <a:gd name="T43" fmla="*/ 0 h 6"/>
                  <a:gd name="T44" fmla="*/ 3 w 3"/>
                  <a:gd name="T45" fmla="*/ 1 h 6"/>
                  <a:gd name="T46" fmla="*/ 3 w 3"/>
                  <a:gd name="T47" fmla="*/ 1 h 6"/>
                  <a:gd name="T48" fmla="*/ 3 w 3"/>
                  <a:gd name="T49" fmla="*/ 0 h 6"/>
                  <a:gd name="T50" fmla="*/ 3 w 3"/>
                  <a:gd name="T5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2" name="Freeform 9626"/>
              <p:cNvSpPr>
                <a:spLocks/>
              </p:cNvSpPr>
              <p:nvPr/>
            </p:nvSpPr>
            <p:spPr bwMode="auto">
              <a:xfrm>
                <a:off x="-432" y="333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3" name="Freeform 9627"/>
              <p:cNvSpPr>
                <a:spLocks/>
              </p:cNvSpPr>
              <p:nvPr/>
            </p:nvSpPr>
            <p:spPr bwMode="auto">
              <a:xfrm>
                <a:off x="-434" y="3344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4" name="Freeform 9628"/>
              <p:cNvSpPr>
                <a:spLocks/>
              </p:cNvSpPr>
              <p:nvPr/>
            </p:nvSpPr>
            <p:spPr bwMode="auto">
              <a:xfrm>
                <a:off x="-430" y="3337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5" name="Freeform 9629"/>
              <p:cNvSpPr>
                <a:spLocks noEditPoints="1"/>
              </p:cNvSpPr>
              <p:nvPr/>
            </p:nvSpPr>
            <p:spPr bwMode="auto">
              <a:xfrm>
                <a:off x="-538" y="3349"/>
                <a:ext cx="104" cy="170"/>
              </a:xfrm>
              <a:custGeom>
                <a:avLst/>
                <a:gdLst>
                  <a:gd name="T0" fmla="*/ 7 w 44"/>
                  <a:gd name="T1" fmla="*/ 61 h 72"/>
                  <a:gd name="T2" fmla="*/ 0 w 44"/>
                  <a:gd name="T3" fmla="*/ 72 h 72"/>
                  <a:gd name="T4" fmla="*/ 0 w 44"/>
                  <a:gd name="T5" fmla="*/ 72 h 72"/>
                  <a:gd name="T6" fmla="*/ 0 w 44"/>
                  <a:gd name="T7" fmla="*/ 72 h 72"/>
                  <a:gd name="T8" fmla="*/ 7 w 44"/>
                  <a:gd name="T9" fmla="*/ 61 h 72"/>
                  <a:gd name="T10" fmla="*/ 7 w 44"/>
                  <a:gd name="T11" fmla="*/ 61 h 72"/>
                  <a:gd name="T12" fmla="*/ 15 w 44"/>
                  <a:gd name="T13" fmla="*/ 47 h 72"/>
                  <a:gd name="T14" fmla="*/ 11 w 44"/>
                  <a:gd name="T15" fmla="*/ 54 h 72"/>
                  <a:gd name="T16" fmla="*/ 11 w 44"/>
                  <a:gd name="T17" fmla="*/ 54 h 72"/>
                  <a:gd name="T18" fmla="*/ 15 w 44"/>
                  <a:gd name="T19" fmla="*/ 47 h 72"/>
                  <a:gd name="T20" fmla="*/ 15 w 44"/>
                  <a:gd name="T21" fmla="*/ 47 h 72"/>
                  <a:gd name="T22" fmla="*/ 17 w 44"/>
                  <a:gd name="T23" fmla="*/ 44 h 72"/>
                  <a:gd name="T24" fmla="*/ 16 w 44"/>
                  <a:gd name="T25" fmla="*/ 45 h 72"/>
                  <a:gd name="T26" fmla="*/ 16 w 44"/>
                  <a:gd name="T27" fmla="*/ 45 h 72"/>
                  <a:gd name="T28" fmla="*/ 17 w 44"/>
                  <a:gd name="T29" fmla="*/ 44 h 72"/>
                  <a:gd name="T30" fmla="*/ 17 w 44"/>
                  <a:gd name="T31" fmla="*/ 44 h 72"/>
                  <a:gd name="T32" fmla="*/ 20 w 44"/>
                  <a:gd name="T33" fmla="*/ 39 h 72"/>
                  <a:gd name="T34" fmla="*/ 18 w 44"/>
                  <a:gd name="T35" fmla="*/ 42 h 72"/>
                  <a:gd name="T36" fmla="*/ 18 w 44"/>
                  <a:gd name="T37" fmla="*/ 42 h 72"/>
                  <a:gd name="T38" fmla="*/ 20 w 44"/>
                  <a:gd name="T39" fmla="*/ 39 h 72"/>
                  <a:gd name="T40" fmla="*/ 20 w 44"/>
                  <a:gd name="T41" fmla="*/ 39 h 72"/>
                  <a:gd name="T42" fmla="*/ 21 w 44"/>
                  <a:gd name="T43" fmla="*/ 36 h 72"/>
                  <a:gd name="T44" fmla="*/ 21 w 44"/>
                  <a:gd name="T45" fmla="*/ 37 h 72"/>
                  <a:gd name="T46" fmla="*/ 21 w 44"/>
                  <a:gd name="T47" fmla="*/ 37 h 72"/>
                  <a:gd name="T48" fmla="*/ 22 w 44"/>
                  <a:gd name="T49" fmla="*/ 37 h 72"/>
                  <a:gd name="T50" fmla="*/ 21 w 44"/>
                  <a:gd name="T51" fmla="*/ 36 h 72"/>
                  <a:gd name="T52" fmla="*/ 24 w 44"/>
                  <a:gd name="T53" fmla="*/ 32 h 72"/>
                  <a:gd name="T54" fmla="*/ 24 w 44"/>
                  <a:gd name="T55" fmla="*/ 33 h 72"/>
                  <a:gd name="T56" fmla="*/ 24 w 44"/>
                  <a:gd name="T57" fmla="*/ 33 h 72"/>
                  <a:gd name="T58" fmla="*/ 24 w 44"/>
                  <a:gd name="T59" fmla="*/ 32 h 72"/>
                  <a:gd name="T60" fmla="*/ 24 w 44"/>
                  <a:gd name="T61" fmla="*/ 32 h 72"/>
                  <a:gd name="T62" fmla="*/ 28 w 44"/>
                  <a:gd name="T63" fmla="*/ 26 h 72"/>
                  <a:gd name="T64" fmla="*/ 26 w 44"/>
                  <a:gd name="T65" fmla="*/ 30 h 72"/>
                  <a:gd name="T66" fmla="*/ 26 w 44"/>
                  <a:gd name="T67" fmla="*/ 30 h 72"/>
                  <a:gd name="T68" fmla="*/ 28 w 44"/>
                  <a:gd name="T69" fmla="*/ 26 h 72"/>
                  <a:gd name="T70" fmla="*/ 28 w 44"/>
                  <a:gd name="T71" fmla="*/ 26 h 72"/>
                  <a:gd name="T72" fmla="*/ 36 w 44"/>
                  <a:gd name="T73" fmla="*/ 13 h 72"/>
                  <a:gd name="T74" fmla="*/ 34 w 44"/>
                  <a:gd name="T75" fmla="*/ 15 h 72"/>
                  <a:gd name="T76" fmla="*/ 35 w 44"/>
                  <a:gd name="T77" fmla="*/ 15 h 72"/>
                  <a:gd name="T78" fmla="*/ 36 w 44"/>
                  <a:gd name="T79" fmla="*/ 13 h 72"/>
                  <a:gd name="T80" fmla="*/ 36 w 44"/>
                  <a:gd name="T81" fmla="*/ 13 h 72"/>
                  <a:gd name="T82" fmla="*/ 43 w 44"/>
                  <a:gd name="T83" fmla="*/ 1 h 72"/>
                  <a:gd name="T84" fmla="*/ 42 w 44"/>
                  <a:gd name="T85" fmla="*/ 3 h 72"/>
                  <a:gd name="T86" fmla="*/ 42 w 44"/>
                  <a:gd name="T87" fmla="*/ 3 h 72"/>
                  <a:gd name="T88" fmla="*/ 43 w 44"/>
                  <a:gd name="T89" fmla="*/ 1 h 72"/>
                  <a:gd name="T90" fmla="*/ 43 w 44"/>
                  <a:gd name="T91" fmla="*/ 1 h 72"/>
                  <a:gd name="T92" fmla="*/ 43 w 44"/>
                  <a:gd name="T93" fmla="*/ 0 h 72"/>
                  <a:gd name="T94" fmla="*/ 43 w 44"/>
                  <a:gd name="T95" fmla="*/ 1 h 72"/>
                  <a:gd name="T96" fmla="*/ 43 w 44"/>
                  <a:gd name="T97" fmla="*/ 1 h 72"/>
                  <a:gd name="T98" fmla="*/ 43 w 44"/>
                  <a:gd name="T99" fmla="*/ 0 h 72"/>
                  <a:gd name="T100" fmla="*/ 43 w 44"/>
                  <a:gd name="T101" fmla="*/ 0 h 72"/>
                  <a:gd name="T102" fmla="*/ 43 w 44"/>
                  <a:gd name="T103" fmla="*/ 0 h 72"/>
                  <a:gd name="T104" fmla="*/ 43 w 44"/>
                  <a:gd name="T105" fmla="*/ 0 h 72"/>
                  <a:gd name="T106" fmla="*/ 43 w 44"/>
                  <a:gd name="T107" fmla="*/ 0 h 72"/>
                  <a:gd name="T108" fmla="*/ 44 w 44"/>
                  <a:gd name="T109" fmla="*/ 0 h 72"/>
                  <a:gd name="T110" fmla="*/ 43 w 44"/>
                  <a:gd name="T1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4" h="72">
                    <a:moveTo>
                      <a:pt x="7" y="61"/>
                    </a:moveTo>
                    <a:cubicBezTo>
                      <a:pt x="5" y="65"/>
                      <a:pt x="2" y="69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2" y="68"/>
                      <a:pt x="5" y="64"/>
                      <a:pt x="7" y="61"/>
                    </a:cubicBezTo>
                    <a:cubicBezTo>
                      <a:pt x="7" y="61"/>
                      <a:pt x="7" y="61"/>
                      <a:pt x="7" y="61"/>
                    </a:cubicBezTo>
                    <a:moveTo>
                      <a:pt x="15" y="47"/>
                    </a:moveTo>
                    <a:cubicBezTo>
                      <a:pt x="14" y="49"/>
                      <a:pt x="12" y="52"/>
                      <a:pt x="11" y="54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2" y="52"/>
                      <a:pt x="14" y="50"/>
                      <a:pt x="15" y="47"/>
                    </a:cubicBezTo>
                    <a:cubicBezTo>
                      <a:pt x="15" y="47"/>
                      <a:pt x="15" y="47"/>
                      <a:pt x="15" y="47"/>
                    </a:cubicBezTo>
                    <a:moveTo>
                      <a:pt x="17" y="44"/>
                    </a:moveTo>
                    <a:cubicBezTo>
                      <a:pt x="17" y="44"/>
                      <a:pt x="16" y="45"/>
                      <a:pt x="16" y="45"/>
                    </a:cubicBezTo>
                    <a:cubicBezTo>
                      <a:pt x="16" y="45"/>
                      <a:pt x="16" y="45"/>
                      <a:pt x="16" y="45"/>
                    </a:cubicBezTo>
                    <a:cubicBezTo>
                      <a:pt x="16" y="45"/>
                      <a:pt x="17" y="45"/>
                      <a:pt x="17" y="44"/>
                    </a:cubicBezTo>
                    <a:cubicBezTo>
                      <a:pt x="17" y="44"/>
                      <a:pt x="17" y="44"/>
                      <a:pt x="17" y="44"/>
                    </a:cubicBezTo>
                    <a:moveTo>
                      <a:pt x="20" y="39"/>
                    </a:moveTo>
                    <a:cubicBezTo>
                      <a:pt x="19" y="40"/>
                      <a:pt x="19" y="41"/>
                      <a:pt x="18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9" y="41"/>
                      <a:pt x="19" y="40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moveTo>
                      <a:pt x="21" y="36"/>
                    </a:move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2" y="37"/>
                    </a:cubicBezTo>
                    <a:cubicBezTo>
                      <a:pt x="21" y="37"/>
                      <a:pt x="21" y="36"/>
                      <a:pt x="21" y="36"/>
                    </a:cubicBezTo>
                    <a:moveTo>
                      <a:pt x="24" y="32"/>
                    </a:moveTo>
                    <a:cubicBezTo>
                      <a:pt x="24" y="32"/>
                      <a:pt x="24" y="32"/>
                      <a:pt x="24" y="33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4" y="32"/>
                      <a:pt x="24" y="32"/>
                      <a:pt x="24" y="32"/>
                    </a:cubicBezTo>
                    <a:moveTo>
                      <a:pt x="28" y="26"/>
                    </a:moveTo>
                    <a:cubicBezTo>
                      <a:pt x="27" y="27"/>
                      <a:pt x="26" y="28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9"/>
                      <a:pt x="27" y="27"/>
                      <a:pt x="28" y="26"/>
                    </a:cubicBezTo>
                    <a:cubicBezTo>
                      <a:pt x="28" y="26"/>
                      <a:pt x="28" y="26"/>
                      <a:pt x="28" y="26"/>
                    </a:cubicBezTo>
                    <a:moveTo>
                      <a:pt x="36" y="13"/>
                    </a:moveTo>
                    <a:cubicBezTo>
                      <a:pt x="35" y="13"/>
                      <a:pt x="35" y="14"/>
                      <a:pt x="34" y="15"/>
                    </a:cubicBezTo>
                    <a:cubicBezTo>
                      <a:pt x="34" y="15"/>
                      <a:pt x="34" y="15"/>
                      <a:pt x="35" y="15"/>
                    </a:cubicBezTo>
                    <a:cubicBezTo>
                      <a:pt x="35" y="14"/>
                      <a:pt x="35" y="13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moveTo>
                      <a:pt x="43" y="1"/>
                    </a:moveTo>
                    <a:cubicBezTo>
                      <a:pt x="42" y="2"/>
                      <a:pt x="42" y="2"/>
                      <a:pt x="42" y="3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2" y="2"/>
                      <a:pt x="42" y="2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moveTo>
                      <a:pt x="43" y="0"/>
                    </a:moveTo>
                    <a:cubicBezTo>
                      <a:pt x="43" y="0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moveTo>
                      <a:pt x="43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4" y="0"/>
                    </a:cubicBezTo>
                    <a:cubicBezTo>
                      <a:pt x="44" y="0"/>
                      <a:pt x="43" y="0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6" name="Freeform 9630"/>
              <p:cNvSpPr>
                <a:spLocks noEditPoints="1"/>
              </p:cNvSpPr>
              <p:nvPr/>
            </p:nvSpPr>
            <p:spPr bwMode="auto">
              <a:xfrm>
                <a:off x="-602" y="3420"/>
                <a:ext cx="123" cy="198"/>
              </a:xfrm>
              <a:custGeom>
                <a:avLst/>
                <a:gdLst>
                  <a:gd name="T0" fmla="*/ 0 w 52"/>
                  <a:gd name="T1" fmla="*/ 84 h 84"/>
                  <a:gd name="T2" fmla="*/ 0 w 52"/>
                  <a:gd name="T3" fmla="*/ 84 h 84"/>
                  <a:gd name="T4" fmla="*/ 1 w 52"/>
                  <a:gd name="T5" fmla="*/ 83 h 84"/>
                  <a:gd name="T6" fmla="*/ 0 w 52"/>
                  <a:gd name="T7" fmla="*/ 83 h 84"/>
                  <a:gd name="T8" fmla="*/ 1 w 52"/>
                  <a:gd name="T9" fmla="*/ 83 h 84"/>
                  <a:gd name="T10" fmla="*/ 1 w 52"/>
                  <a:gd name="T11" fmla="*/ 82 h 84"/>
                  <a:gd name="T12" fmla="*/ 2 w 52"/>
                  <a:gd name="T13" fmla="*/ 81 h 84"/>
                  <a:gd name="T14" fmla="*/ 3 w 52"/>
                  <a:gd name="T15" fmla="*/ 79 h 84"/>
                  <a:gd name="T16" fmla="*/ 3 w 52"/>
                  <a:gd name="T17" fmla="*/ 80 h 84"/>
                  <a:gd name="T18" fmla="*/ 3 w 52"/>
                  <a:gd name="T19" fmla="*/ 79 h 84"/>
                  <a:gd name="T20" fmla="*/ 6 w 52"/>
                  <a:gd name="T21" fmla="*/ 75 h 84"/>
                  <a:gd name="T22" fmla="*/ 4 w 52"/>
                  <a:gd name="T23" fmla="*/ 78 h 84"/>
                  <a:gd name="T24" fmla="*/ 6 w 52"/>
                  <a:gd name="T25" fmla="*/ 74 h 84"/>
                  <a:gd name="T26" fmla="*/ 9 w 52"/>
                  <a:gd name="T27" fmla="*/ 70 h 84"/>
                  <a:gd name="T28" fmla="*/ 10 w 52"/>
                  <a:gd name="T29" fmla="*/ 69 h 84"/>
                  <a:gd name="T30" fmla="*/ 10 w 52"/>
                  <a:gd name="T31" fmla="*/ 68 h 84"/>
                  <a:gd name="T32" fmla="*/ 10 w 52"/>
                  <a:gd name="T33" fmla="*/ 69 h 84"/>
                  <a:gd name="T34" fmla="*/ 10 w 52"/>
                  <a:gd name="T35" fmla="*/ 68 h 84"/>
                  <a:gd name="T36" fmla="*/ 13 w 52"/>
                  <a:gd name="T37" fmla="*/ 63 h 84"/>
                  <a:gd name="T38" fmla="*/ 14 w 52"/>
                  <a:gd name="T39" fmla="*/ 62 h 84"/>
                  <a:gd name="T40" fmla="*/ 17 w 52"/>
                  <a:gd name="T41" fmla="*/ 56 h 84"/>
                  <a:gd name="T42" fmla="*/ 16 w 52"/>
                  <a:gd name="T43" fmla="*/ 58 h 84"/>
                  <a:gd name="T44" fmla="*/ 17 w 52"/>
                  <a:gd name="T45" fmla="*/ 56 h 84"/>
                  <a:gd name="T46" fmla="*/ 18 w 52"/>
                  <a:gd name="T47" fmla="*/ 56 h 84"/>
                  <a:gd name="T48" fmla="*/ 19 w 52"/>
                  <a:gd name="T49" fmla="*/ 53 h 84"/>
                  <a:gd name="T50" fmla="*/ 26 w 52"/>
                  <a:gd name="T51" fmla="*/ 42 h 84"/>
                  <a:gd name="T52" fmla="*/ 25 w 52"/>
                  <a:gd name="T53" fmla="*/ 44 h 84"/>
                  <a:gd name="T54" fmla="*/ 26 w 52"/>
                  <a:gd name="T55" fmla="*/ 42 h 84"/>
                  <a:gd name="T56" fmla="*/ 33 w 52"/>
                  <a:gd name="T57" fmla="*/ 30 h 84"/>
                  <a:gd name="T58" fmla="*/ 38 w 52"/>
                  <a:gd name="T59" fmla="*/ 24 h 84"/>
                  <a:gd name="T60" fmla="*/ 43 w 52"/>
                  <a:gd name="T61" fmla="*/ 15 h 84"/>
                  <a:gd name="T62" fmla="*/ 42 w 52"/>
                  <a:gd name="T63" fmla="*/ 17 h 84"/>
                  <a:gd name="T64" fmla="*/ 43 w 52"/>
                  <a:gd name="T65" fmla="*/ 15 h 84"/>
                  <a:gd name="T66" fmla="*/ 43 w 52"/>
                  <a:gd name="T67" fmla="*/ 14 h 84"/>
                  <a:gd name="T68" fmla="*/ 45 w 52"/>
                  <a:gd name="T69" fmla="*/ 12 h 84"/>
                  <a:gd name="T70" fmla="*/ 48 w 52"/>
                  <a:gd name="T71" fmla="*/ 7 h 84"/>
                  <a:gd name="T72" fmla="*/ 47 w 52"/>
                  <a:gd name="T73" fmla="*/ 9 h 84"/>
                  <a:gd name="T74" fmla="*/ 48 w 52"/>
                  <a:gd name="T75" fmla="*/ 7 h 84"/>
                  <a:gd name="T76" fmla="*/ 48 w 52"/>
                  <a:gd name="T77" fmla="*/ 6 h 84"/>
                  <a:gd name="T78" fmla="*/ 51 w 52"/>
                  <a:gd name="T79" fmla="*/ 3 h 84"/>
                  <a:gd name="T80" fmla="*/ 52 w 52"/>
                  <a:gd name="T81" fmla="*/ 0 h 84"/>
                  <a:gd name="T82" fmla="*/ 51 w 52"/>
                  <a:gd name="T83" fmla="*/ 2 h 84"/>
                  <a:gd name="T84" fmla="*/ 52 w 52"/>
                  <a:gd name="T8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2" h="84">
                    <a:moveTo>
                      <a:pt x="0" y="84"/>
                    </a:move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moveTo>
                      <a:pt x="1" y="83"/>
                    </a:moveTo>
                    <a:cubicBezTo>
                      <a:pt x="1" y="83"/>
                      <a:pt x="0" y="83"/>
                      <a:pt x="0" y="83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83"/>
                      <a:pt x="1" y="83"/>
                      <a:pt x="1" y="83"/>
                    </a:cubicBezTo>
                    <a:cubicBezTo>
                      <a:pt x="1" y="83"/>
                      <a:pt x="1" y="83"/>
                      <a:pt x="1" y="83"/>
                    </a:cubicBezTo>
                    <a:moveTo>
                      <a:pt x="2" y="81"/>
                    </a:moveTo>
                    <a:cubicBezTo>
                      <a:pt x="2" y="81"/>
                      <a:pt x="2" y="81"/>
                      <a:pt x="1" y="82"/>
                    </a:cubicBezTo>
                    <a:cubicBezTo>
                      <a:pt x="1" y="82"/>
                      <a:pt x="1" y="82"/>
                      <a:pt x="1" y="82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2" y="81"/>
                      <a:pt x="2" y="81"/>
                      <a:pt x="2" y="81"/>
                    </a:cubicBezTo>
                    <a:moveTo>
                      <a:pt x="3" y="79"/>
                    </a:moveTo>
                    <a:cubicBezTo>
                      <a:pt x="3" y="79"/>
                      <a:pt x="3" y="80"/>
                      <a:pt x="2" y="80"/>
                    </a:cubicBezTo>
                    <a:cubicBezTo>
                      <a:pt x="2" y="80"/>
                      <a:pt x="2" y="80"/>
                      <a:pt x="3" y="80"/>
                    </a:cubicBezTo>
                    <a:cubicBezTo>
                      <a:pt x="3" y="80"/>
                      <a:pt x="3" y="79"/>
                      <a:pt x="3" y="79"/>
                    </a:cubicBezTo>
                    <a:cubicBezTo>
                      <a:pt x="3" y="79"/>
                      <a:pt x="3" y="79"/>
                      <a:pt x="3" y="79"/>
                    </a:cubicBezTo>
                    <a:moveTo>
                      <a:pt x="6" y="74"/>
                    </a:moveTo>
                    <a:cubicBezTo>
                      <a:pt x="6" y="75"/>
                      <a:pt x="6" y="75"/>
                      <a:pt x="6" y="75"/>
                    </a:cubicBezTo>
                    <a:cubicBezTo>
                      <a:pt x="5" y="76"/>
                      <a:pt x="4" y="77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7"/>
                      <a:pt x="5" y="76"/>
                      <a:pt x="6" y="74"/>
                    </a:cubicBezTo>
                    <a:cubicBezTo>
                      <a:pt x="6" y="74"/>
                      <a:pt x="6" y="74"/>
                      <a:pt x="6" y="74"/>
                    </a:cubicBezTo>
                    <a:moveTo>
                      <a:pt x="9" y="69"/>
                    </a:move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69"/>
                      <a:pt x="9" y="69"/>
                      <a:pt x="10" y="69"/>
                    </a:cubicBezTo>
                    <a:cubicBezTo>
                      <a:pt x="10" y="69"/>
                      <a:pt x="10" y="69"/>
                      <a:pt x="9" y="69"/>
                    </a:cubicBezTo>
                    <a:moveTo>
                      <a:pt x="10" y="68"/>
                    </a:move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0" y="68"/>
                      <a:pt x="10" y="68"/>
                    </a:cubicBezTo>
                    <a:moveTo>
                      <a:pt x="14" y="62"/>
                    </a:move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2"/>
                      <a:pt x="14" y="62"/>
                    </a:cubicBezTo>
                    <a:cubicBezTo>
                      <a:pt x="14" y="62"/>
                      <a:pt x="14" y="62"/>
                      <a:pt x="14" y="62"/>
                    </a:cubicBezTo>
                    <a:moveTo>
                      <a:pt x="17" y="56"/>
                    </a:move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8"/>
                    </a:cubicBezTo>
                    <a:cubicBezTo>
                      <a:pt x="17" y="57"/>
                      <a:pt x="17" y="56"/>
                      <a:pt x="18" y="56"/>
                    </a:cubicBezTo>
                    <a:cubicBezTo>
                      <a:pt x="17" y="56"/>
                      <a:pt x="17" y="56"/>
                      <a:pt x="17" y="56"/>
                    </a:cubicBezTo>
                    <a:moveTo>
                      <a:pt x="19" y="53"/>
                    </a:move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5"/>
                      <a:pt x="19" y="54"/>
                      <a:pt x="19" y="53"/>
                    </a:cubicBezTo>
                    <a:cubicBezTo>
                      <a:pt x="19" y="53"/>
                      <a:pt x="19" y="53"/>
                      <a:pt x="19" y="53"/>
                    </a:cubicBezTo>
                    <a:moveTo>
                      <a:pt x="26" y="42"/>
                    </a:move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3"/>
                      <a:pt x="26" y="43"/>
                      <a:pt x="26" y="42"/>
                    </a:cubicBezTo>
                    <a:cubicBezTo>
                      <a:pt x="26" y="42"/>
                      <a:pt x="26" y="42"/>
                      <a:pt x="26" y="42"/>
                    </a:cubicBezTo>
                    <a:moveTo>
                      <a:pt x="37" y="24"/>
                    </a:move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5" y="28"/>
                      <a:pt x="36" y="26"/>
                      <a:pt x="38" y="24"/>
                    </a:cubicBezTo>
                    <a:cubicBezTo>
                      <a:pt x="37" y="24"/>
                      <a:pt x="37" y="24"/>
                      <a:pt x="37" y="24"/>
                    </a:cubicBezTo>
                    <a:moveTo>
                      <a:pt x="43" y="15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6"/>
                      <a:pt x="42" y="16"/>
                      <a:pt x="43" y="15"/>
                    </a:cubicBezTo>
                    <a:cubicBezTo>
                      <a:pt x="43" y="15"/>
                      <a:pt x="43" y="15"/>
                      <a:pt x="43" y="15"/>
                    </a:cubicBezTo>
                    <a:moveTo>
                      <a:pt x="45" y="12"/>
                    </a:moveTo>
                    <a:cubicBezTo>
                      <a:pt x="43" y="14"/>
                      <a:pt x="43" y="14"/>
                      <a:pt x="43" y="14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4" y="13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moveTo>
                      <a:pt x="48" y="7"/>
                    </a:move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8"/>
                      <a:pt x="47" y="8"/>
                      <a:pt x="48" y="7"/>
                    </a:cubicBezTo>
                    <a:cubicBezTo>
                      <a:pt x="48" y="7"/>
                      <a:pt x="48" y="7"/>
                      <a:pt x="48" y="7"/>
                    </a:cubicBezTo>
                    <a:moveTo>
                      <a:pt x="51" y="2"/>
                    </a:move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9" y="5"/>
                      <a:pt x="50" y="4"/>
                      <a:pt x="51" y="3"/>
                    </a:cubicBezTo>
                    <a:cubicBezTo>
                      <a:pt x="51" y="3"/>
                      <a:pt x="51" y="3"/>
                      <a:pt x="51" y="2"/>
                    </a:cubicBezTo>
                    <a:moveTo>
                      <a:pt x="52" y="0"/>
                    </a:moveTo>
                    <a:cubicBezTo>
                      <a:pt x="51" y="2"/>
                      <a:pt x="51" y="2"/>
                      <a:pt x="51" y="2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1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7" name="Freeform 9631"/>
              <p:cNvSpPr>
                <a:spLocks noEditPoints="1"/>
              </p:cNvSpPr>
              <p:nvPr/>
            </p:nvSpPr>
            <p:spPr bwMode="auto">
              <a:xfrm>
                <a:off x="-604" y="3412"/>
                <a:ext cx="130" cy="208"/>
              </a:xfrm>
              <a:custGeom>
                <a:avLst/>
                <a:gdLst>
                  <a:gd name="T0" fmla="*/ 0 w 55"/>
                  <a:gd name="T1" fmla="*/ 88 h 88"/>
                  <a:gd name="T2" fmla="*/ 1 w 55"/>
                  <a:gd name="T3" fmla="*/ 87 h 88"/>
                  <a:gd name="T4" fmla="*/ 1 w 55"/>
                  <a:gd name="T5" fmla="*/ 87 h 88"/>
                  <a:gd name="T6" fmla="*/ 1 w 55"/>
                  <a:gd name="T7" fmla="*/ 86 h 88"/>
                  <a:gd name="T8" fmla="*/ 2 w 55"/>
                  <a:gd name="T9" fmla="*/ 85 h 88"/>
                  <a:gd name="T10" fmla="*/ 2 w 55"/>
                  <a:gd name="T11" fmla="*/ 86 h 88"/>
                  <a:gd name="T12" fmla="*/ 2 w 55"/>
                  <a:gd name="T13" fmla="*/ 85 h 88"/>
                  <a:gd name="T14" fmla="*/ 3 w 55"/>
                  <a:gd name="T15" fmla="*/ 84 h 88"/>
                  <a:gd name="T16" fmla="*/ 4 w 55"/>
                  <a:gd name="T17" fmla="*/ 83 h 88"/>
                  <a:gd name="T18" fmla="*/ 5 w 55"/>
                  <a:gd name="T19" fmla="*/ 81 h 88"/>
                  <a:gd name="T20" fmla="*/ 4 w 55"/>
                  <a:gd name="T21" fmla="*/ 82 h 88"/>
                  <a:gd name="T22" fmla="*/ 5 w 55"/>
                  <a:gd name="T23" fmla="*/ 81 h 88"/>
                  <a:gd name="T24" fmla="*/ 7 w 55"/>
                  <a:gd name="T25" fmla="*/ 77 h 88"/>
                  <a:gd name="T26" fmla="*/ 10 w 55"/>
                  <a:gd name="T27" fmla="*/ 73 h 88"/>
                  <a:gd name="T28" fmla="*/ 11 w 55"/>
                  <a:gd name="T29" fmla="*/ 72 h 88"/>
                  <a:gd name="T30" fmla="*/ 11 w 55"/>
                  <a:gd name="T31" fmla="*/ 72 h 88"/>
                  <a:gd name="T32" fmla="*/ 11 w 55"/>
                  <a:gd name="T33" fmla="*/ 72 h 88"/>
                  <a:gd name="T34" fmla="*/ 11 w 55"/>
                  <a:gd name="T35" fmla="*/ 71 h 88"/>
                  <a:gd name="T36" fmla="*/ 14 w 55"/>
                  <a:gd name="T37" fmla="*/ 66 h 88"/>
                  <a:gd name="T38" fmla="*/ 17 w 55"/>
                  <a:gd name="T39" fmla="*/ 60 h 88"/>
                  <a:gd name="T40" fmla="*/ 15 w 55"/>
                  <a:gd name="T41" fmla="*/ 65 h 88"/>
                  <a:gd name="T42" fmla="*/ 17 w 55"/>
                  <a:gd name="T43" fmla="*/ 60 h 88"/>
                  <a:gd name="T44" fmla="*/ 18 w 55"/>
                  <a:gd name="T45" fmla="*/ 59 h 88"/>
                  <a:gd name="T46" fmla="*/ 19 w 55"/>
                  <a:gd name="T47" fmla="*/ 59 h 88"/>
                  <a:gd name="T48" fmla="*/ 26 w 55"/>
                  <a:gd name="T49" fmla="*/ 47 h 88"/>
                  <a:gd name="T50" fmla="*/ 20 w 55"/>
                  <a:gd name="T51" fmla="*/ 56 h 88"/>
                  <a:gd name="T52" fmla="*/ 26 w 55"/>
                  <a:gd name="T53" fmla="*/ 47 h 88"/>
                  <a:gd name="T54" fmla="*/ 27 w 55"/>
                  <a:gd name="T55" fmla="*/ 45 h 88"/>
                  <a:gd name="T56" fmla="*/ 28 w 55"/>
                  <a:gd name="T57" fmla="*/ 44 h 88"/>
                  <a:gd name="T58" fmla="*/ 34 w 55"/>
                  <a:gd name="T59" fmla="*/ 33 h 88"/>
                  <a:gd name="T60" fmla="*/ 38 w 55"/>
                  <a:gd name="T61" fmla="*/ 27 h 88"/>
                  <a:gd name="T62" fmla="*/ 43 w 55"/>
                  <a:gd name="T63" fmla="*/ 20 h 88"/>
                  <a:gd name="T64" fmla="*/ 44 w 55"/>
                  <a:gd name="T65" fmla="*/ 17 h 88"/>
                  <a:gd name="T66" fmla="*/ 44 w 55"/>
                  <a:gd name="T67" fmla="*/ 18 h 88"/>
                  <a:gd name="T68" fmla="*/ 44 w 55"/>
                  <a:gd name="T69" fmla="*/ 17 h 88"/>
                  <a:gd name="T70" fmla="*/ 46 w 55"/>
                  <a:gd name="T71" fmla="*/ 15 h 88"/>
                  <a:gd name="T72" fmla="*/ 48 w 55"/>
                  <a:gd name="T73" fmla="*/ 12 h 88"/>
                  <a:gd name="T74" fmla="*/ 49 w 55"/>
                  <a:gd name="T75" fmla="*/ 9 h 88"/>
                  <a:gd name="T76" fmla="*/ 49 w 55"/>
                  <a:gd name="T77" fmla="*/ 10 h 88"/>
                  <a:gd name="T78" fmla="*/ 49 w 55"/>
                  <a:gd name="T79" fmla="*/ 9 h 88"/>
                  <a:gd name="T80" fmla="*/ 52 w 55"/>
                  <a:gd name="T81" fmla="*/ 5 h 88"/>
                  <a:gd name="T82" fmla="*/ 52 w 55"/>
                  <a:gd name="T83" fmla="*/ 5 h 88"/>
                  <a:gd name="T84" fmla="*/ 55 w 55"/>
                  <a:gd name="T85" fmla="*/ 0 h 88"/>
                  <a:gd name="T86" fmla="*/ 53 w 55"/>
                  <a:gd name="T87" fmla="*/ 3 h 88"/>
                  <a:gd name="T88" fmla="*/ 55 w 55"/>
                  <a:gd name="T8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5" h="88">
                    <a:moveTo>
                      <a:pt x="1" y="87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moveTo>
                      <a:pt x="1" y="86"/>
                    </a:move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6"/>
                    </a:cubicBezTo>
                    <a:cubicBezTo>
                      <a:pt x="1" y="86"/>
                      <a:pt x="1" y="86"/>
                      <a:pt x="1" y="86"/>
                    </a:cubicBezTo>
                    <a:moveTo>
                      <a:pt x="2" y="85"/>
                    </a:moveTo>
                    <a:cubicBezTo>
                      <a:pt x="2" y="85"/>
                      <a:pt x="2" y="85"/>
                      <a:pt x="2" y="86"/>
                    </a:cubicBezTo>
                    <a:cubicBezTo>
                      <a:pt x="2" y="86"/>
                      <a:pt x="2" y="86"/>
                      <a:pt x="2" y="86"/>
                    </a:cubicBezTo>
                    <a:cubicBezTo>
                      <a:pt x="2" y="85"/>
                      <a:pt x="2" y="85"/>
                      <a:pt x="2" y="85"/>
                    </a:cubicBezTo>
                    <a:cubicBezTo>
                      <a:pt x="2" y="85"/>
                      <a:pt x="2" y="85"/>
                      <a:pt x="2" y="85"/>
                    </a:cubicBezTo>
                    <a:moveTo>
                      <a:pt x="3" y="83"/>
                    </a:moveTo>
                    <a:cubicBezTo>
                      <a:pt x="3" y="83"/>
                      <a:pt x="3" y="84"/>
                      <a:pt x="3" y="84"/>
                    </a:cubicBezTo>
                    <a:cubicBezTo>
                      <a:pt x="3" y="84"/>
                      <a:pt x="3" y="84"/>
                      <a:pt x="3" y="84"/>
                    </a:cubicBezTo>
                    <a:cubicBezTo>
                      <a:pt x="3" y="84"/>
                      <a:pt x="3" y="83"/>
                      <a:pt x="4" y="83"/>
                    </a:cubicBezTo>
                    <a:cubicBezTo>
                      <a:pt x="3" y="83"/>
                      <a:pt x="3" y="83"/>
                      <a:pt x="3" y="83"/>
                    </a:cubicBezTo>
                    <a:moveTo>
                      <a:pt x="5" y="81"/>
                    </a:moveTo>
                    <a:cubicBezTo>
                      <a:pt x="4" y="81"/>
                      <a:pt x="4" y="82"/>
                      <a:pt x="4" y="82"/>
                    </a:cubicBezTo>
                    <a:cubicBezTo>
                      <a:pt x="4" y="82"/>
                      <a:pt x="4" y="82"/>
                      <a:pt x="4" y="82"/>
                    </a:cubicBezTo>
                    <a:cubicBezTo>
                      <a:pt x="4" y="82"/>
                      <a:pt x="5" y="81"/>
                      <a:pt x="5" y="81"/>
                    </a:cubicBezTo>
                    <a:cubicBezTo>
                      <a:pt x="5" y="81"/>
                      <a:pt x="5" y="81"/>
                      <a:pt x="5" y="81"/>
                    </a:cubicBezTo>
                    <a:moveTo>
                      <a:pt x="10" y="73"/>
                    </a:moveTo>
                    <a:cubicBezTo>
                      <a:pt x="7" y="77"/>
                      <a:pt x="7" y="77"/>
                      <a:pt x="7" y="7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8" y="76"/>
                      <a:pt x="9" y="74"/>
                      <a:pt x="10" y="73"/>
                    </a:cubicBezTo>
                    <a:cubicBezTo>
                      <a:pt x="10" y="73"/>
                      <a:pt x="10" y="73"/>
                      <a:pt x="10" y="73"/>
                    </a:cubicBezTo>
                    <a:moveTo>
                      <a:pt x="11" y="72"/>
                    </a:moveTo>
                    <a:cubicBezTo>
                      <a:pt x="10" y="72"/>
                      <a:pt x="10" y="72"/>
                      <a:pt x="10" y="72"/>
                    </a:cubicBezTo>
                    <a:cubicBezTo>
                      <a:pt x="11" y="72"/>
                      <a:pt x="11" y="72"/>
                      <a:pt x="11" y="72"/>
                    </a:cubicBezTo>
                    <a:cubicBezTo>
                      <a:pt x="11" y="72"/>
                      <a:pt x="11" y="72"/>
                      <a:pt x="11" y="72"/>
                    </a:cubicBezTo>
                    <a:cubicBezTo>
                      <a:pt x="11" y="72"/>
                      <a:pt x="11" y="72"/>
                      <a:pt x="11" y="72"/>
                    </a:cubicBezTo>
                    <a:moveTo>
                      <a:pt x="14" y="66"/>
                    </a:moveTo>
                    <a:cubicBezTo>
                      <a:pt x="11" y="71"/>
                      <a:pt x="11" y="71"/>
                      <a:pt x="11" y="71"/>
                    </a:cubicBezTo>
                    <a:cubicBezTo>
                      <a:pt x="11" y="71"/>
                      <a:pt x="11" y="71"/>
                      <a:pt x="11" y="71"/>
                    </a:cubicBezTo>
                    <a:cubicBezTo>
                      <a:pt x="12" y="69"/>
                      <a:pt x="13" y="68"/>
                      <a:pt x="14" y="66"/>
                    </a:cubicBezTo>
                    <a:cubicBezTo>
                      <a:pt x="14" y="66"/>
                      <a:pt x="14" y="66"/>
                      <a:pt x="14" y="66"/>
                    </a:cubicBezTo>
                    <a:moveTo>
                      <a:pt x="17" y="60"/>
                    </a:moveTo>
                    <a:cubicBezTo>
                      <a:pt x="15" y="65"/>
                      <a:pt x="15" y="65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6" y="64"/>
                      <a:pt x="17" y="62"/>
                      <a:pt x="17" y="61"/>
                    </a:cubicBezTo>
                    <a:cubicBezTo>
                      <a:pt x="17" y="60"/>
                      <a:pt x="17" y="60"/>
                      <a:pt x="17" y="60"/>
                    </a:cubicBezTo>
                    <a:moveTo>
                      <a:pt x="19" y="59"/>
                    </a:moveTo>
                    <a:cubicBezTo>
                      <a:pt x="18" y="59"/>
                      <a:pt x="18" y="59"/>
                      <a:pt x="18" y="59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9" y="59"/>
                      <a:pt x="19" y="59"/>
                      <a:pt x="19" y="59"/>
                    </a:cubicBezTo>
                    <a:moveTo>
                      <a:pt x="26" y="47"/>
                    </a:moveTo>
                    <a:cubicBezTo>
                      <a:pt x="20" y="56"/>
                      <a:pt x="20" y="56"/>
                      <a:pt x="20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2" y="53"/>
                      <a:pt x="24" y="50"/>
                      <a:pt x="26" y="47"/>
                    </a:cubicBezTo>
                    <a:cubicBezTo>
                      <a:pt x="26" y="47"/>
                      <a:pt x="26" y="47"/>
                      <a:pt x="26" y="47"/>
                    </a:cubicBezTo>
                    <a:moveTo>
                      <a:pt x="34" y="33"/>
                    </a:moveTo>
                    <a:cubicBezTo>
                      <a:pt x="27" y="45"/>
                      <a:pt x="27" y="45"/>
                      <a:pt x="27" y="45"/>
                    </a:cubicBezTo>
                    <a:cubicBezTo>
                      <a:pt x="27" y="45"/>
                      <a:pt x="27" y="45"/>
                      <a:pt x="27" y="45"/>
                    </a:cubicBezTo>
                    <a:cubicBezTo>
                      <a:pt x="27" y="45"/>
                      <a:pt x="28" y="44"/>
                      <a:pt x="28" y="44"/>
                    </a:cubicBezTo>
                    <a:cubicBezTo>
                      <a:pt x="30" y="40"/>
                      <a:pt x="32" y="37"/>
                      <a:pt x="34" y="33"/>
                    </a:cubicBezTo>
                    <a:cubicBezTo>
                      <a:pt x="34" y="33"/>
                      <a:pt x="34" y="33"/>
                      <a:pt x="34" y="33"/>
                    </a:cubicBezTo>
                    <a:moveTo>
                      <a:pt x="43" y="20"/>
                    </a:moveTo>
                    <a:cubicBezTo>
                      <a:pt x="38" y="27"/>
                      <a:pt x="38" y="27"/>
                      <a:pt x="38" y="27"/>
                    </a:cubicBezTo>
                    <a:cubicBezTo>
                      <a:pt x="38" y="27"/>
                      <a:pt x="38" y="27"/>
                      <a:pt x="39" y="27"/>
                    </a:cubicBezTo>
                    <a:cubicBezTo>
                      <a:pt x="40" y="24"/>
                      <a:pt x="41" y="22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4" y="17"/>
                    </a:moveTo>
                    <a:cubicBezTo>
                      <a:pt x="44" y="18"/>
                      <a:pt x="44" y="18"/>
                      <a:pt x="44" y="18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44" y="18"/>
                      <a:pt x="44" y="17"/>
                      <a:pt x="45" y="17"/>
                    </a:cubicBezTo>
                    <a:cubicBezTo>
                      <a:pt x="45" y="17"/>
                      <a:pt x="45" y="17"/>
                      <a:pt x="44" y="17"/>
                    </a:cubicBezTo>
                    <a:moveTo>
                      <a:pt x="48" y="12"/>
                    </a:move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7" y="14"/>
                      <a:pt x="47" y="13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moveTo>
                      <a:pt x="49" y="9"/>
                    </a:move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moveTo>
                      <a:pt x="52" y="5"/>
                    </a:moveTo>
                    <a:cubicBezTo>
                      <a:pt x="52" y="5"/>
                      <a:pt x="52" y="5"/>
                      <a:pt x="52" y="5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5" y="1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8" name="Freeform 9632"/>
              <p:cNvSpPr>
                <a:spLocks noEditPoints="1"/>
              </p:cNvSpPr>
              <p:nvPr/>
            </p:nvSpPr>
            <p:spPr bwMode="auto">
              <a:xfrm>
                <a:off x="-751" y="3448"/>
                <a:ext cx="258" cy="446"/>
              </a:xfrm>
              <a:custGeom>
                <a:avLst/>
                <a:gdLst>
                  <a:gd name="T0" fmla="*/ 5 w 109"/>
                  <a:gd name="T1" fmla="*/ 186 h 189"/>
                  <a:gd name="T2" fmla="*/ 7 w 109"/>
                  <a:gd name="T3" fmla="*/ 183 h 189"/>
                  <a:gd name="T4" fmla="*/ 13 w 109"/>
                  <a:gd name="T5" fmla="*/ 174 h 189"/>
                  <a:gd name="T6" fmla="*/ 4 w 109"/>
                  <a:gd name="T7" fmla="*/ 188 h 189"/>
                  <a:gd name="T8" fmla="*/ 8 w 109"/>
                  <a:gd name="T9" fmla="*/ 182 h 189"/>
                  <a:gd name="T10" fmla="*/ 8 w 109"/>
                  <a:gd name="T11" fmla="*/ 172 h 189"/>
                  <a:gd name="T12" fmla="*/ 15 w 109"/>
                  <a:gd name="T13" fmla="*/ 169 h 189"/>
                  <a:gd name="T14" fmla="*/ 16 w 109"/>
                  <a:gd name="T15" fmla="*/ 168 h 189"/>
                  <a:gd name="T16" fmla="*/ 12 w 109"/>
                  <a:gd name="T17" fmla="*/ 165 h 189"/>
                  <a:gd name="T18" fmla="*/ 24 w 109"/>
                  <a:gd name="T19" fmla="*/ 155 h 189"/>
                  <a:gd name="T20" fmla="*/ 16 w 109"/>
                  <a:gd name="T21" fmla="*/ 155 h 189"/>
                  <a:gd name="T22" fmla="*/ 26 w 109"/>
                  <a:gd name="T23" fmla="*/ 152 h 189"/>
                  <a:gd name="T24" fmla="*/ 18 w 109"/>
                  <a:gd name="T25" fmla="*/ 151 h 189"/>
                  <a:gd name="T26" fmla="*/ 30 w 109"/>
                  <a:gd name="T27" fmla="*/ 146 h 189"/>
                  <a:gd name="T28" fmla="*/ 23 w 109"/>
                  <a:gd name="T29" fmla="*/ 142 h 189"/>
                  <a:gd name="T30" fmla="*/ 31 w 109"/>
                  <a:gd name="T31" fmla="*/ 145 h 189"/>
                  <a:gd name="T32" fmla="*/ 26 w 109"/>
                  <a:gd name="T33" fmla="*/ 138 h 189"/>
                  <a:gd name="T34" fmla="*/ 24 w 109"/>
                  <a:gd name="T35" fmla="*/ 140 h 189"/>
                  <a:gd name="T36" fmla="*/ 29 w 109"/>
                  <a:gd name="T37" fmla="*/ 135 h 189"/>
                  <a:gd name="T38" fmla="*/ 29 w 109"/>
                  <a:gd name="T39" fmla="*/ 134 h 189"/>
                  <a:gd name="T40" fmla="*/ 37 w 109"/>
                  <a:gd name="T41" fmla="*/ 135 h 189"/>
                  <a:gd name="T42" fmla="*/ 28 w 109"/>
                  <a:gd name="T43" fmla="*/ 134 h 189"/>
                  <a:gd name="T44" fmla="*/ 31 w 109"/>
                  <a:gd name="T45" fmla="*/ 131 h 189"/>
                  <a:gd name="T46" fmla="*/ 30 w 109"/>
                  <a:gd name="T47" fmla="*/ 130 h 189"/>
                  <a:gd name="T48" fmla="*/ 31 w 109"/>
                  <a:gd name="T49" fmla="*/ 129 h 189"/>
                  <a:gd name="T50" fmla="*/ 41 w 109"/>
                  <a:gd name="T51" fmla="*/ 128 h 189"/>
                  <a:gd name="T52" fmla="*/ 35 w 109"/>
                  <a:gd name="T53" fmla="*/ 125 h 189"/>
                  <a:gd name="T54" fmla="*/ 38 w 109"/>
                  <a:gd name="T55" fmla="*/ 117 h 189"/>
                  <a:gd name="T56" fmla="*/ 40 w 109"/>
                  <a:gd name="T57" fmla="*/ 115 h 189"/>
                  <a:gd name="T58" fmla="*/ 43 w 109"/>
                  <a:gd name="T59" fmla="*/ 109 h 189"/>
                  <a:gd name="T60" fmla="*/ 51 w 109"/>
                  <a:gd name="T61" fmla="*/ 96 h 189"/>
                  <a:gd name="T62" fmla="*/ 45 w 109"/>
                  <a:gd name="T63" fmla="*/ 105 h 189"/>
                  <a:gd name="T64" fmla="*/ 64 w 109"/>
                  <a:gd name="T65" fmla="*/ 91 h 189"/>
                  <a:gd name="T66" fmla="*/ 53 w 109"/>
                  <a:gd name="T67" fmla="*/ 94 h 189"/>
                  <a:gd name="T68" fmla="*/ 68 w 109"/>
                  <a:gd name="T69" fmla="*/ 85 h 189"/>
                  <a:gd name="T70" fmla="*/ 52 w 109"/>
                  <a:gd name="T71" fmla="*/ 94 h 189"/>
                  <a:gd name="T72" fmla="*/ 68 w 109"/>
                  <a:gd name="T73" fmla="*/ 85 h 189"/>
                  <a:gd name="T74" fmla="*/ 68 w 109"/>
                  <a:gd name="T75" fmla="*/ 84 h 189"/>
                  <a:gd name="T76" fmla="*/ 71 w 109"/>
                  <a:gd name="T77" fmla="*/ 81 h 189"/>
                  <a:gd name="T78" fmla="*/ 71 w 109"/>
                  <a:gd name="T79" fmla="*/ 80 h 189"/>
                  <a:gd name="T80" fmla="*/ 61 w 109"/>
                  <a:gd name="T81" fmla="*/ 81 h 189"/>
                  <a:gd name="T82" fmla="*/ 73 w 109"/>
                  <a:gd name="T83" fmla="*/ 77 h 189"/>
                  <a:gd name="T84" fmla="*/ 73 w 109"/>
                  <a:gd name="T85" fmla="*/ 77 h 189"/>
                  <a:gd name="T86" fmla="*/ 63 w 109"/>
                  <a:gd name="T87" fmla="*/ 77 h 189"/>
                  <a:gd name="T88" fmla="*/ 74 w 109"/>
                  <a:gd name="T89" fmla="*/ 75 h 189"/>
                  <a:gd name="T90" fmla="*/ 75 w 109"/>
                  <a:gd name="T91" fmla="*/ 74 h 189"/>
                  <a:gd name="T92" fmla="*/ 75 w 109"/>
                  <a:gd name="T93" fmla="*/ 73 h 189"/>
                  <a:gd name="T94" fmla="*/ 65 w 109"/>
                  <a:gd name="T95" fmla="*/ 72 h 189"/>
                  <a:gd name="T96" fmla="*/ 67 w 109"/>
                  <a:gd name="T97" fmla="*/ 70 h 189"/>
                  <a:gd name="T98" fmla="*/ 79 w 109"/>
                  <a:gd name="T99" fmla="*/ 68 h 189"/>
                  <a:gd name="T100" fmla="*/ 69 w 109"/>
                  <a:gd name="T101" fmla="*/ 67 h 189"/>
                  <a:gd name="T102" fmla="*/ 82 w 109"/>
                  <a:gd name="T103" fmla="*/ 62 h 189"/>
                  <a:gd name="T104" fmla="*/ 73 w 109"/>
                  <a:gd name="T105" fmla="*/ 58 h 189"/>
                  <a:gd name="T106" fmla="*/ 74 w 109"/>
                  <a:gd name="T107" fmla="*/ 57 h 189"/>
                  <a:gd name="T108" fmla="*/ 78 w 109"/>
                  <a:gd name="T109" fmla="*/ 51 h 189"/>
                  <a:gd name="T110" fmla="*/ 89 w 109"/>
                  <a:gd name="T111" fmla="*/ 51 h 189"/>
                  <a:gd name="T112" fmla="*/ 90 w 109"/>
                  <a:gd name="T113" fmla="*/ 49 h 189"/>
                  <a:gd name="T114" fmla="*/ 80 w 109"/>
                  <a:gd name="T115" fmla="*/ 46 h 189"/>
                  <a:gd name="T116" fmla="*/ 82 w 109"/>
                  <a:gd name="T117" fmla="*/ 44 h 189"/>
                  <a:gd name="T118" fmla="*/ 99 w 109"/>
                  <a:gd name="T119" fmla="*/ 35 h 189"/>
                  <a:gd name="T120" fmla="*/ 89 w 109"/>
                  <a:gd name="T121" fmla="*/ 33 h 189"/>
                  <a:gd name="T122" fmla="*/ 101 w 109"/>
                  <a:gd name="T123" fmla="*/ 12 h 189"/>
                  <a:gd name="T124" fmla="*/ 107 w 109"/>
                  <a:gd name="T125" fmla="*/ 2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9" h="189">
                    <a:moveTo>
                      <a:pt x="7" y="184"/>
                    </a:moveTo>
                    <a:cubicBezTo>
                      <a:pt x="7" y="184"/>
                      <a:pt x="7" y="184"/>
                      <a:pt x="7" y="184"/>
                    </a:cubicBezTo>
                    <a:cubicBezTo>
                      <a:pt x="6" y="185"/>
                      <a:pt x="6" y="185"/>
                      <a:pt x="5" y="186"/>
                    </a:cubicBezTo>
                    <a:cubicBezTo>
                      <a:pt x="5" y="186"/>
                      <a:pt x="5" y="186"/>
                      <a:pt x="5" y="186"/>
                    </a:cubicBezTo>
                    <a:cubicBezTo>
                      <a:pt x="5" y="186"/>
                      <a:pt x="5" y="186"/>
                      <a:pt x="4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6"/>
                      <a:pt x="5" y="186"/>
                      <a:pt x="5" y="186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6" y="186"/>
                      <a:pt x="6" y="186"/>
                      <a:pt x="6" y="186"/>
                    </a:cubicBezTo>
                    <a:cubicBezTo>
                      <a:pt x="7" y="184"/>
                      <a:pt x="7" y="184"/>
                      <a:pt x="7" y="184"/>
                    </a:cubicBezTo>
                    <a:moveTo>
                      <a:pt x="8" y="181"/>
                    </a:moveTo>
                    <a:cubicBezTo>
                      <a:pt x="8" y="181"/>
                      <a:pt x="8" y="181"/>
                      <a:pt x="8" y="181"/>
                    </a:cubicBezTo>
                    <a:cubicBezTo>
                      <a:pt x="8" y="181"/>
                      <a:pt x="8" y="181"/>
                      <a:pt x="8" y="181"/>
                    </a:cubicBezTo>
                    <a:cubicBezTo>
                      <a:pt x="8" y="182"/>
                      <a:pt x="8" y="183"/>
                      <a:pt x="7" y="183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8" y="181"/>
                      <a:pt x="8" y="181"/>
                      <a:pt x="8" y="181"/>
                    </a:cubicBezTo>
                    <a:moveTo>
                      <a:pt x="12" y="173"/>
                    </a:moveTo>
                    <a:cubicBezTo>
                      <a:pt x="11" y="176"/>
                      <a:pt x="10" y="178"/>
                      <a:pt x="8" y="181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2" y="173"/>
                      <a:pt x="12" y="173"/>
                      <a:pt x="12" y="173"/>
                    </a:cubicBezTo>
                    <a:moveTo>
                      <a:pt x="7" y="171"/>
                    </a:moveTo>
                    <a:cubicBezTo>
                      <a:pt x="5" y="176"/>
                      <a:pt x="3" y="180"/>
                      <a:pt x="0" y="185"/>
                    </a:cubicBezTo>
                    <a:cubicBezTo>
                      <a:pt x="0" y="185"/>
                      <a:pt x="0" y="184"/>
                      <a:pt x="0" y="184"/>
                    </a:cubicBezTo>
                    <a:cubicBezTo>
                      <a:pt x="0" y="184"/>
                      <a:pt x="0" y="186"/>
                      <a:pt x="0" y="187"/>
                    </a:cubicBezTo>
                    <a:cubicBezTo>
                      <a:pt x="0" y="188"/>
                      <a:pt x="0" y="189"/>
                      <a:pt x="1" y="189"/>
                    </a:cubicBezTo>
                    <a:cubicBezTo>
                      <a:pt x="2" y="189"/>
                      <a:pt x="3" y="189"/>
                      <a:pt x="4" y="188"/>
                    </a:cubicBezTo>
                    <a:cubicBezTo>
                      <a:pt x="5" y="187"/>
                      <a:pt x="5" y="187"/>
                      <a:pt x="5" y="187"/>
                    </a:cubicBezTo>
                    <a:cubicBezTo>
                      <a:pt x="5" y="187"/>
                      <a:pt x="4" y="186"/>
                      <a:pt x="4" y="186"/>
                    </a:cubicBezTo>
                    <a:cubicBezTo>
                      <a:pt x="4" y="186"/>
                      <a:pt x="3" y="186"/>
                      <a:pt x="3" y="186"/>
                    </a:cubicBezTo>
                    <a:cubicBezTo>
                      <a:pt x="3" y="186"/>
                      <a:pt x="3" y="186"/>
                      <a:pt x="4" y="186"/>
                    </a:cubicBezTo>
                    <a:cubicBezTo>
                      <a:pt x="3" y="186"/>
                      <a:pt x="3" y="186"/>
                      <a:pt x="5" y="186"/>
                    </a:cubicBezTo>
                    <a:cubicBezTo>
                      <a:pt x="6" y="185"/>
                      <a:pt x="6" y="185"/>
                      <a:pt x="7" y="184"/>
                    </a:cubicBezTo>
                    <a:cubicBezTo>
                      <a:pt x="7" y="184"/>
                      <a:pt x="8" y="183"/>
                      <a:pt x="8" y="182"/>
                    </a:cubicBezTo>
                    <a:cubicBezTo>
                      <a:pt x="6" y="183"/>
                      <a:pt x="5" y="184"/>
                      <a:pt x="4" y="185"/>
                    </a:cubicBezTo>
                    <a:cubicBezTo>
                      <a:pt x="4" y="185"/>
                      <a:pt x="4" y="185"/>
                      <a:pt x="3" y="185"/>
                    </a:cubicBezTo>
                    <a:cubicBezTo>
                      <a:pt x="3" y="186"/>
                      <a:pt x="3" y="186"/>
                      <a:pt x="2" y="186"/>
                    </a:cubicBezTo>
                    <a:cubicBezTo>
                      <a:pt x="2" y="186"/>
                      <a:pt x="2" y="186"/>
                      <a:pt x="2" y="186"/>
                    </a:cubicBezTo>
                    <a:cubicBezTo>
                      <a:pt x="2" y="186"/>
                      <a:pt x="1" y="186"/>
                      <a:pt x="1" y="186"/>
                    </a:cubicBezTo>
                    <a:cubicBezTo>
                      <a:pt x="1" y="186"/>
                      <a:pt x="1" y="186"/>
                      <a:pt x="1" y="186"/>
                    </a:cubicBezTo>
                    <a:cubicBezTo>
                      <a:pt x="3" y="181"/>
                      <a:pt x="6" y="176"/>
                      <a:pt x="8" y="172"/>
                    </a:cubicBezTo>
                    <a:cubicBezTo>
                      <a:pt x="7" y="171"/>
                      <a:pt x="7" y="171"/>
                      <a:pt x="7" y="171"/>
                    </a:cubicBezTo>
                    <a:moveTo>
                      <a:pt x="15" y="169"/>
                    </a:moveTo>
                    <a:cubicBezTo>
                      <a:pt x="14" y="170"/>
                      <a:pt x="13" y="171"/>
                      <a:pt x="13" y="173"/>
                    </a:cubicBezTo>
                    <a:cubicBezTo>
                      <a:pt x="14" y="173"/>
                      <a:pt x="14" y="173"/>
                      <a:pt x="14" y="173"/>
                    </a:cubicBezTo>
                    <a:cubicBezTo>
                      <a:pt x="15" y="171"/>
                      <a:pt x="15" y="171"/>
                      <a:pt x="15" y="171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15" y="169"/>
                      <a:pt x="15" y="169"/>
                      <a:pt x="15" y="169"/>
                    </a:cubicBezTo>
                    <a:moveTo>
                      <a:pt x="10" y="166"/>
                    </a:moveTo>
                    <a:cubicBezTo>
                      <a:pt x="9" y="167"/>
                      <a:pt x="8" y="169"/>
                      <a:pt x="8" y="171"/>
                    </a:cubicBezTo>
                    <a:cubicBezTo>
                      <a:pt x="8" y="171"/>
                      <a:pt x="8" y="171"/>
                      <a:pt x="8" y="171"/>
                    </a:cubicBezTo>
                    <a:cubicBezTo>
                      <a:pt x="9" y="169"/>
                      <a:pt x="10" y="168"/>
                      <a:pt x="11" y="166"/>
                    </a:cubicBezTo>
                    <a:cubicBezTo>
                      <a:pt x="10" y="166"/>
                      <a:pt x="10" y="166"/>
                      <a:pt x="10" y="166"/>
                    </a:cubicBezTo>
                    <a:moveTo>
                      <a:pt x="20" y="161"/>
                    </a:moveTo>
                    <a:cubicBezTo>
                      <a:pt x="19" y="164"/>
                      <a:pt x="17" y="166"/>
                      <a:pt x="16" y="168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21" y="162"/>
                      <a:pt x="21" y="162"/>
                      <a:pt x="21" y="162"/>
                    </a:cubicBezTo>
                    <a:cubicBezTo>
                      <a:pt x="21" y="162"/>
                      <a:pt x="20" y="162"/>
                      <a:pt x="20" y="161"/>
                    </a:cubicBezTo>
                    <a:moveTo>
                      <a:pt x="14" y="159"/>
                    </a:moveTo>
                    <a:cubicBezTo>
                      <a:pt x="13" y="161"/>
                      <a:pt x="12" y="163"/>
                      <a:pt x="11" y="165"/>
                    </a:cubicBezTo>
                    <a:cubicBezTo>
                      <a:pt x="11" y="166"/>
                      <a:pt x="11" y="166"/>
                      <a:pt x="11" y="166"/>
                    </a:cubicBezTo>
                    <a:cubicBezTo>
                      <a:pt x="12" y="165"/>
                      <a:pt x="12" y="165"/>
                      <a:pt x="12" y="165"/>
                    </a:cubicBezTo>
                    <a:cubicBezTo>
                      <a:pt x="13" y="163"/>
                      <a:pt x="14" y="161"/>
                      <a:pt x="15" y="159"/>
                    </a:cubicBezTo>
                    <a:cubicBezTo>
                      <a:pt x="15" y="159"/>
                      <a:pt x="15" y="159"/>
                      <a:pt x="14" y="159"/>
                    </a:cubicBezTo>
                    <a:moveTo>
                      <a:pt x="24" y="155"/>
                    </a:moveTo>
                    <a:cubicBezTo>
                      <a:pt x="23" y="157"/>
                      <a:pt x="22" y="159"/>
                      <a:pt x="21" y="161"/>
                    </a:cubicBezTo>
                    <a:cubicBezTo>
                      <a:pt x="21" y="161"/>
                      <a:pt x="21" y="161"/>
                      <a:pt x="21" y="161"/>
                    </a:cubicBezTo>
                    <a:cubicBezTo>
                      <a:pt x="25" y="156"/>
                      <a:pt x="25" y="156"/>
                      <a:pt x="25" y="156"/>
                    </a:cubicBezTo>
                    <a:cubicBezTo>
                      <a:pt x="24" y="156"/>
                      <a:pt x="24" y="155"/>
                      <a:pt x="24" y="155"/>
                    </a:cubicBezTo>
                    <a:moveTo>
                      <a:pt x="18" y="152"/>
                    </a:moveTo>
                    <a:cubicBezTo>
                      <a:pt x="17" y="154"/>
                      <a:pt x="16" y="156"/>
                      <a:pt x="15" y="158"/>
                    </a:cubicBezTo>
                    <a:cubicBezTo>
                      <a:pt x="16" y="158"/>
                      <a:pt x="16" y="158"/>
                      <a:pt x="16" y="158"/>
                    </a:cubicBezTo>
                    <a:cubicBezTo>
                      <a:pt x="17" y="156"/>
                      <a:pt x="18" y="154"/>
                      <a:pt x="19" y="152"/>
                    </a:cubicBezTo>
                    <a:cubicBezTo>
                      <a:pt x="19" y="152"/>
                      <a:pt x="18" y="152"/>
                      <a:pt x="18" y="152"/>
                    </a:cubicBezTo>
                    <a:moveTo>
                      <a:pt x="18" y="152"/>
                    </a:moveTo>
                    <a:cubicBezTo>
                      <a:pt x="17" y="153"/>
                      <a:pt x="16" y="154"/>
                      <a:pt x="16" y="155"/>
                    </a:cubicBezTo>
                    <a:cubicBezTo>
                      <a:pt x="16" y="154"/>
                      <a:pt x="17" y="153"/>
                      <a:pt x="18" y="152"/>
                    </a:cubicBezTo>
                    <a:cubicBezTo>
                      <a:pt x="18" y="152"/>
                      <a:pt x="18" y="152"/>
                      <a:pt x="18" y="152"/>
                    </a:cubicBezTo>
                    <a:moveTo>
                      <a:pt x="26" y="152"/>
                    </a:moveTo>
                    <a:cubicBezTo>
                      <a:pt x="26" y="153"/>
                      <a:pt x="25" y="154"/>
                      <a:pt x="24" y="155"/>
                    </a:cubicBezTo>
                    <a:cubicBezTo>
                      <a:pt x="25" y="155"/>
                      <a:pt x="25" y="155"/>
                      <a:pt x="25" y="155"/>
                    </a:cubicBezTo>
                    <a:cubicBezTo>
                      <a:pt x="27" y="152"/>
                      <a:pt x="27" y="152"/>
                      <a:pt x="27" y="152"/>
                    </a:cubicBezTo>
                    <a:cubicBezTo>
                      <a:pt x="27" y="152"/>
                      <a:pt x="26" y="152"/>
                      <a:pt x="26" y="152"/>
                    </a:cubicBezTo>
                    <a:moveTo>
                      <a:pt x="20" y="148"/>
                    </a:moveTo>
                    <a:cubicBezTo>
                      <a:pt x="20" y="149"/>
                      <a:pt x="19" y="150"/>
                      <a:pt x="19" y="151"/>
                    </a:cubicBezTo>
                    <a:cubicBezTo>
                      <a:pt x="19" y="152"/>
                      <a:pt x="19" y="152"/>
                      <a:pt x="19" y="152"/>
                    </a:cubicBezTo>
                    <a:cubicBezTo>
                      <a:pt x="20" y="151"/>
                      <a:pt x="20" y="150"/>
                      <a:pt x="21" y="149"/>
                    </a:cubicBezTo>
                    <a:cubicBezTo>
                      <a:pt x="21" y="149"/>
                      <a:pt x="21" y="149"/>
                      <a:pt x="20" y="148"/>
                    </a:cubicBezTo>
                    <a:moveTo>
                      <a:pt x="20" y="148"/>
                    </a:moveTo>
                    <a:cubicBezTo>
                      <a:pt x="19" y="149"/>
                      <a:pt x="19" y="150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9" y="150"/>
                      <a:pt x="19" y="149"/>
                      <a:pt x="20" y="148"/>
                    </a:cubicBezTo>
                    <a:cubicBezTo>
                      <a:pt x="20" y="148"/>
                      <a:pt x="20" y="148"/>
                      <a:pt x="20" y="148"/>
                    </a:cubicBezTo>
                    <a:moveTo>
                      <a:pt x="30" y="146"/>
                    </a:moveTo>
                    <a:cubicBezTo>
                      <a:pt x="29" y="147"/>
                      <a:pt x="28" y="148"/>
                      <a:pt x="27" y="150"/>
                    </a:cubicBezTo>
                    <a:cubicBezTo>
                      <a:pt x="27" y="150"/>
                      <a:pt x="28" y="150"/>
                      <a:pt x="28" y="150"/>
                    </a:cubicBezTo>
                    <a:cubicBezTo>
                      <a:pt x="30" y="146"/>
                      <a:pt x="30" y="146"/>
                      <a:pt x="30" y="146"/>
                    </a:cubicBezTo>
                    <a:cubicBezTo>
                      <a:pt x="30" y="146"/>
                      <a:pt x="30" y="146"/>
                      <a:pt x="30" y="146"/>
                    </a:cubicBezTo>
                    <a:moveTo>
                      <a:pt x="24" y="142"/>
                    </a:moveTo>
                    <a:cubicBezTo>
                      <a:pt x="23" y="144"/>
                      <a:pt x="22" y="145"/>
                      <a:pt x="21" y="147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3" y="146"/>
                      <a:pt x="24" y="144"/>
                      <a:pt x="25" y="142"/>
                    </a:cubicBezTo>
                    <a:cubicBezTo>
                      <a:pt x="24" y="142"/>
                      <a:pt x="24" y="142"/>
                      <a:pt x="24" y="142"/>
                    </a:cubicBezTo>
                    <a:moveTo>
                      <a:pt x="23" y="142"/>
                    </a:moveTo>
                    <a:cubicBezTo>
                      <a:pt x="22" y="143"/>
                      <a:pt x="22" y="145"/>
                      <a:pt x="21" y="147"/>
                    </a:cubicBezTo>
                    <a:cubicBezTo>
                      <a:pt x="21" y="147"/>
                      <a:pt x="21" y="147"/>
                      <a:pt x="21" y="147"/>
                    </a:cubicBezTo>
                    <a:cubicBezTo>
                      <a:pt x="22" y="145"/>
                      <a:pt x="23" y="143"/>
                      <a:pt x="24" y="142"/>
                    </a:cubicBezTo>
                    <a:cubicBezTo>
                      <a:pt x="23" y="142"/>
                      <a:pt x="23" y="142"/>
                      <a:pt x="23" y="142"/>
                    </a:cubicBezTo>
                    <a:moveTo>
                      <a:pt x="33" y="142"/>
                    </a:moveTo>
                    <a:cubicBezTo>
                      <a:pt x="32" y="142"/>
                      <a:pt x="31" y="143"/>
                      <a:pt x="31" y="144"/>
                    </a:cubicBezTo>
                    <a:cubicBezTo>
                      <a:pt x="31" y="145"/>
                      <a:pt x="31" y="145"/>
                      <a:pt x="31" y="145"/>
                    </a:cubicBezTo>
                    <a:cubicBezTo>
                      <a:pt x="33" y="142"/>
                      <a:pt x="33" y="142"/>
                      <a:pt x="33" y="142"/>
                    </a:cubicBezTo>
                    <a:cubicBezTo>
                      <a:pt x="33" y="142"/>
                      <a:pt x="33" y="142"/>
                      <a:pt x="33" y="142"/>
                    </a:cubicBezTo>
                    <a:moveTo>
                      <a:pt x="26" y="138"/>
                    </a:moveTo>
                    <a:cubicBezTo>
                      <a:pt x="26" y="139"/>
                      <a:pt x="25" y="140"/>
                      <a:pt x="25" y="141"/>
                    </a:cubicBezTo>
                    <a:cubicBezTo>
                      <a:pt x="25" y="141"/>
                      <a:pt x="25" y="141"/>
                      <a:pt x="25" y="141"/>
                    </a:cubicBezTo>
                    <a:cubicBezTo>
                      <a:pt x="26" y="140"/>
                      <a:pt x="26" y="139"/>
                      <a:pt x="27" y="139"/>
                    </a:cubicBezTo>
                    <a:cubicBezTo>
                      <a:pt x="27" y="138"/>
                      <a:pt x="27" y="138"/>
                      <a:pt x="26" y="138"/>
                    </a:cubicBezTo>
                    <a:moveTo>
                      <a:pt x="35" y="138"/>
                    </a:moveTo>
                    <a:cubicBezTo>
                      <a:pt x="35" y="138"/>
                      <a:pt x="35" y="138"/>
                      <a:pt x="34" y="138"/>
                    </a:cubicBezTo>
                    <a:cubicBezTo>
                      <a:pt x="35" y="139"/>
                      <a:pt x="35" y="139"/>
                      <a:pt x="35" y="139"/>
                    </a:cubicBezTo>
                    <a:cubicBezTo>
                      <a:pt x="35" y="138"/>
                      <a:pt x="35" y="138"/>
                      <a:pt x="35" y="138"/>
                    </a:cubicBezTo>
                    <a:cubicBezTo>
                      <a:pt x="35" y="138"/>
                      <a:pt x="35" y="138"/>
                      <a:pt x="35" y="138"/>
                    </a:cubicBezTo>
                    <a:moveTo>
                      <a:pt x="26" y="138"/>
                    </a:moveTo>
                    <a:cubicBezTo>
                      <a:pt x="25" y="139"/>
                      <a:pt x="25" y="140"/>
                      <a:pt x="24" y="140"/>
                    </a:cubicBezTo>
                    <a:cubicBezTo>
                      <a:pt x="24" y="140"/>
                      <a:pt x="24" y="140"/>
                      <a:pt x="24" y="140"/>
                    </a:cubicBezTo>
                    <a:cubicBezTo>
                      <a:pt x="25" y="140"/>
                      <a:pt x="25" y="139"/>
                      <a:pt x="26" y="138"/>
                    </a:cubicBezTo>
                    <a:cubicBezTo>
                      <a:pt x="26" y="138"/>
                      <a:pt x="26" y="138"/>
                      <a:pt x="26" y="138"/>
                    </a:cubicBezTo>
                    <a:moveTo>
                      <a:pt x="29" y="135"/>
                    </a:move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9" y="135"/>
                      <a:pt x="29" y="135"/>
                    </a:cubicBezTo>
                    <a:cubicBezTo>
                      <a:pt x="29" y="135"/>
                      <a:pt x="29" y="135"/>
                      <a:pt x="29" y="135"/>
                    </a:cubicBezTo>
                    <a:cubicBezTo>
                      <a:pt x="29" y="135"/>
                      <a:pt x="29" y="135"/>
                      <a:pt x="29" y="135"/>
                    </a:cubicBezTo>
                    <a:moveTo>
                      <a:pt x="28" y="134"/>
                    </a:move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8" y="135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moveTo>
                      <a:pt x="29" y="134"/>
                    </a:move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moveTo>
                      <a:pt x="37" y="134"/>
                    </a:moveTo>
                    <a:cubicBezTo>
                      <a:pt x="37" y="134"/>
                      <a:pt x="37" y="134"/>
                      <a:pt x="37" y="135"/>
                    </a:cubicBezTo>
                    <a:cubicBezTo>
                      <a:pt x="37" y="135"/>
                      <a:pt x="37" y="135"/>
                      <a:pt x="37" y="135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37" y="134"/>
                      <a:pt x="37" y="134"/>
                      <a:pt x="37" y="134"/>
                    </a:cubicBezTo>
                    <a:moveTo>
                      <a:pt x="28" y="134"/>
                    </a:move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moveTo>
                      <a:pt x="38" y="133"/>
                    </a:moveTo>
                    <a:cubicBezTo>
                      <a:pt x="38" y="133"/>
                      <a:pt x="38" y="133"/>
                      <a:pt x="38" y="133"/>
                    </a:cubicBezTo>
                    <a:cubicBezTo>
                      <a:pt x="38" y="133"/>
                      <a:pt x="38" y="133"/>
                      <a:pt x="38" y="134"/>
                    </a:cubicBezTo>
                    <a:cubicBezTo>
                      <a:pt x="39" y="133"/>
                      <a:pt x="39" y="133"/>
                      <a:pt x="39" y="133"/>
                    </a:cubicBezTo>
                    <a:cubicBezTo>
                      <a:pt x="38" y="133"/>
                      <a:pt x="38" y="133"/>
                      <a:pt x="38" y="133"/>
                    </a:cubicBezTo>
                    <a:moveTo>
                      <a:pt x="31" y="131"/>
                    </a:move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moveTo>
                      <a:pt x="30" y="130"/>
                    </a:moveTo>
                    <a:cubicBezTo>
                      <a:pt x="30" y="130"/>
                      <a:pt x="30" y="130"/>
                      <a:pt x="30" y="131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30" y="130"/>
                      <a:pt x="30" y="130"/>
                      <a:pt x="30" y="130"/>
                    </a:cubicBezTo>
                    <a:cubicBezTo>
                      <a:pt x="30" y="130"/>
                      <a:pt x="30" y="130"/>
                      <a:pt x="30" y="130"/>
                    </a:cubicBezTo>
                    <a:moveTo>
                      <a:pt x="32" y="129"/>
                    </a:moveTo>
                    <a:cubicBezTo>
                      <a:pt x="32" y="129"/>
                      <a:pt x="32" y="130"/>
                      <a:pt x="31" y="130"/>
                    </a:cubicBezTo>
                    <a:cubicBezTo>
                      <a:pt x="32" y="130"/>
                      <a:pt x="32" y="130"/>
                      <a:pt x="32" y="130"/>
                    </a:cubicBezTo>
                    <a:cubicBezTo>
                      <a:pt x="32" y="130"/>
                      <a:pt x="32" y="130"/>
                      <a:pt x="32" y="129"/>
                    </a:cubicBezTo>
                    <a:cubicBezTo>
                      <a:pt x="32" y="129"/>
                      <a:pt x="32" y="129"/>
                      <a:pt x="32" y="129"/>
                    </a:cubicBezTo>
                    <a:moveTo>
                      <a:pt x="31" y="129"/>
                    </a:moveTo>
                    <a:cubicBezTo>
                      <a:pt x="31" y="129"/>
                      <a:pt x="31" y="129"/>
                      <a:pt x="31" y="130"/>
                    </a:cubicBezTo>
                    <a:cubicBezTo>
                      <a:pt x="31" y="130"/>
                      <a:pt x="31" y="130"/>
                      <a:pt x="31" y="130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moveTo>
                      <a:pt x="45" y="121"/>
                    </a:moveTo>
                    <a:cubicBezTo>
                      <a:pt x="44" y="123"/>
                      <a:pt x="44" y="124"/>
                      <a:pt x="43" y="125"/>
                    </a:cubicBezTo>
                    <a:cubicBezTo>
                      <a:pt x="42" y="126"/>
                      <a:pt x="42" y="127"/>
                      <a:pt x="41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5" y="122"/>
                      <a:pt x="45" y="122"/>
                      <a:pt x="45" y="122"/>
                    </a:cubicBezTo>
                    <a:cubicBezTo>
                      <a:pt x="45" y="121"/>
                      <a:pt x="45" y="121"/>
                      <a:pt x="45" y="121"/>
                    </a:cubicBezTo>
                    <a:moveTo>
                      <a:pt x="39" y="118"/>
                    </a:moveTo>
                    <a:cubicBezTo>
                      <a:pt x="38" y="119"/>
                      <a:pt x="36" y="121"/>
                      <a:pt x="35" y="124"/>
                    </a:cubicBezTo>
                    <a:cubicBezTo>
                      <a:pt x="35" y="124"/>
                      <a:pt x="35" y="124"/>
                      <a:pt x="35" y="124"/>
                    </a:cubicBezTo>
                    <a:cubicBezTo>
                      <a:pt x="35" y="124"/>
                      <a:pt x="35" y="124"/>
                      <a:pt x="35" y="125"/>
                    </a:cubicBezTo>
                    <a:cubicBezTo>
                      <a:pt x="36" y="122"/>
                      <a:pt x="38" y="120"/>
                      <a:pt x="39" y="118"/>
                    </a:cubicBezTo>
                    <a:cubicBezTo>
                      <a:pt x="39" y="118"/>
                      <a:pt x="39" y="118"/>
                      <a:pt x="39" y="118"/>
                    </a:cubicBezTo>
                    <a:moveTo>
                      <a:pt x="38" y="117"/>
                    </a:moveTo>
                    <a:cubicBezTo>
                      <a:pt x="37" y="119"/>
                      <a:pt x="35" y="122"/>
                      <a:pt x="34" y="124"/>
                    </a:cubicBezTo>
                    <a:cubicBezTo>
                      <a:pt x="34" y="124"/>
                      <a:pt x="34" y="124"/>
                      <a:pt x="34" y="124"/>
                    </a:cubicBezTo>
                    <a:cubicBezTo>
                      <a:pt x="35" y="122"/>
                      <a:pt x="37" y="119"/>
                      <a:pt x="38" y="117"/>
                    </a:cubicBezTo>
                    <a:cubicBezTo>
                      <a:pt x="38" y="117"/>
                      <a:pt x="38" y="117"/>
                      <a:pt x="38" y="117"/>
                    </a:cubicBezTo>
                    <a:moveTo>
                      <a:pt x="50" y="114"/>
                    </a:moveTo>
                    <a:cubicBezTo>
                      <a:pt x="49" y="115"/>
                      <a:pt x="48" y="117"/>
                      <a:pt x="47" y="119"/>
                    </a:cubicBezTo>
                    <a:cubicBezTo>
                      <a:pt x="47" y="119"/>
                      <a:pt x="47" y="119"/>
                      <a:pt x="47" y="119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50" y="114"/>
                      <a:pt x="50" y="114"/>
                    </a:cubicBezTo>
                    <a:moveTo>
                      <a:pt x="43" y="110"/>
                    </a:moveTo>
                    <a:cubicBezTo>
                      <a:pt x="42" y="111"/>
                      <a:pt x="41" y="113"/>
                      <a:pt x="40" y="115"/>
                    </a:cubicBezTo>
                    <a:cubicBezTo>
                      <a:pt x="40" y="115"/>
                      <a:pt x="40" y="115"/>
                      <a:pt x="41" y="115"/>
                    </a:cubicBezTo>
                    <a:cubicBezTo>
                      <a:pt x="42" y="113"/>
                      <a:pt x="43" y="112"/>
                      <a:pt x="44" y="110"/>
                    </a:cubicBezTo>
                    <a:cubicBezTo>
                      <a:pt x="44" y="110"/>
                      <a:pt x="44" y="110"/>
                      <a:pt x="43" y="110"/>
                    </a:cubicBezTo>
                    <a:moveTo>
                      <a:pt x="43" y="109"/>
                    </a:moveTo>
                    <a:cubicBezTo>
                      <a:pt x="42" y="111"/>
                      <a:pt x="41" y="113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3"/>
                      <a:pt x="42" y="111"/>
                      <a:pt x="43" y="109"/>
                    </a:cubicBezTo>
                    <a:cubicBezTo>
                      <a:pt x="43" y="109"/>
                      <a:pt x="43" y="109"/>
                      <a:pt x="43" y="109"/>
                    </a:cubicBezTo>
                    <a:moveTo>
                      <a:pt x="58" y="101"/>
                    </a:moveTo>
                    <a:cubicBezTo>
                      <a:pt x="56" y="104"/>
                      <a:pt x="54" y="107"/>
                      <a:pt x="53" y="109"/>
                    </a:cubicBezTo>
                    <a:cubicBezTo>
                      <a:pt x="53" y="110"/>
                      <a:pt x="53" y="110"/>
                      <a:pt x="53" y="110"/>
                    </a:cubicBezTo>
                    <a:cubicBezTo>
                      <a:pt x="58" y="101"/>
                      <a:pt x="58" y="101"/>
                      <a:pt x="58" y="101"/>
                    </a:cubicBezTo>
                    <a:cubicBezTo>
                      <a:pt x="58" y="101"/>
                      <a:pt x="58" y="101"/>
                      <a:pt x="58" y="101"/>
                    </a:cubicBezTo>
                    <a:moveTo>
                      <a:pt x="51" y="96"/>
                    </a:moveTo>
                    <a:cubicBezTo>
                      <a:pt x="50" y="99"/>
                      <a:pt x="48" y="102"/>
                      <a:pt x="46" y="106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48" y="102"/>
                      <a:pt x="50" y="99"/>
                      <a:pt x="52" y="96"/>
                    </a:cubicBezTo>
                    <a:cubicBezTo>
                      <a:pt x="51" y="96"/>
                      <a:pt x="51" y="96"/>
                      <a:pt x="51" y="96"/>
                    </a:cubicBezTo>
                    <a:moveTo>
                      <a:pt x="51" y="96"/>
                    </a:moveTo>
                    <a:cubicBezTo>
                      <a:pt x="49" y="99"/>
                      <a:pt x="47" y="102"/>
                      <a:pt x="45" y="105"/>
                    </a:cubicBezTo>
                    <a:cubicBezTo>
                      <a:pt x="45" y="105"/>
                      <a:pt x="45" y="105"/>
                      <a:pt x="45" y="105"/>
                    </a:cubicBezTo>
                    <a:cubicBezTo>
                      <a:pt x="47" y="102"/>
                      <a:pt x="49" y="99"/>
                      <a:pt x="51" y="96"/>
                    </a:cubicBezTo>
                    <a:cubicBezTo>
                      <a:pt x="51" y="96"/>
                      <a:pt x="51" y="96"/>
                      <a:pt x="51" y="96"/>
                    </a:cubicBezTo>
                    <a:moveTo>
                      <a:pt x="64" y="91"/>
                    </a:moveTo>
                    <a:cubicBezTo>
                      <a:pt x="63" y="93"/>
                      <a:pt x="61" y="95"/>
                      <a:pt x="60" y="98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4" y="91"/>
                      <a:pt x="64" y="91"/>
                      <a:pt x="64" y="91"/>
                    </a:cubicBezTo>
                    <a:moveTo>
                      <a:pt x="65" y="90"/>
                    </a:moveTo>
                    <a:cubicBezTo>
                      <a:pt x="65" y="90"/>
                      <a:pt x="65" y="90"/>
                      <a:pt x="64" y="90"/>
                    </a:cubicBezTo>
                    <a:cubicBezTo>
                      <a:pt x="64" y="91"/>
                      <a:pt x="65" y="91"/>
                      <a:pt x="65" y="91"/>
                    </a:cubicBezTo>
                    <a:cubicBezTo>
                      <a:pt x="65" y="90"/>
                      <a:pt x="65" y="90"/>
                      <a:pt x="65" y="90"/>
                    </a:cubicBezTo>
                    <a:cubicBezTo>
                      <a:pt x="65" y="90"/>
                      <a:pt x="65" y="90"/>
                      <a:pt x="65" y="90"/>
                    </a:cubicBezTo>
                    <a:moveTo>
                      <a:pt x="57" y="85"/>
                    </a:moveTo>
                    <a:cubicBezTo>
                      <a:pt x="57" y="87"/>
                      <a:pt x="55" y="89"/>
                      <a:pt x="53" y="94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5" y="91"/>
                      <a:pt x="56" y="89"/>
                      <a:pt x="57" y="86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8" y="86"/>
                      <a:pt x="58" y="86"/>
                      <a:pt x="58" y="86"/>
                    </a:cubicBezTo>
                    <a:cubicBezTo>
                      <a:pt x="58" y="86"/>
                      <a:pt x="58" y="86"/>
                      <a:pt x="57" y="85"/>
                    </a:cubicBezTo>
                    <a:moveTo>
                      <a:pt x="68" y="85"/>
                    </a:moveTo>
                    <a:cubicBezTo>
                      <a:pt x="67" y="86"/>
                      <a:pt x="67" y="86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moveTo>
                      <a:pt x="57" y="85"/>
                    </a:moveTo>
                    <a:cubicBezTo>
                      <a:pt x="55" y="88"/>
                      <a:pt x="54" y="91"/>
                      <a:pt x="52" y="9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5" y="89"/>
                      <a:pt x="56" y="87"/>
                      <a:pt x="57" y="85"/>
                    </a:cubicBezTo>
                    <a:cubicBezTo>
                      <a:pt x="57" y="85"/>
                      <a:pt x="57" y="85"/>
                      <a:pt x="57" y="85"/>
                    </a:cubicBezTo>
                    <a:moveTo>
                      <a:pt x="68" y="85"/>
                    </a:move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moveTo>
                      <a:pt x="59" y="82"/>
                    </a:moveTo>
                    <a:cubicBezTo>
                      <a:pt x="59" y="82"/>
                      <a:pt x="59" y="82"/>
                      <a:pt x="59" y="82"/>
                    </a:cubicBezTo>
                    <a:cubicBezTo>
                      <a:pt x="59" y="83"/>
                      <a:pt x="59" y="83"/>
                      <a:pt x="60" y="83"/>
                    </a:cubicBezTo>
                    <a:cubicBezTo>
                      <a:pt x="60" y="83"/>
                      <a:pt x="60" y="83"/>
                      <a:pt x="60" y="82"/>
                    </a:cubicBezTo>
                    <a:cubicBezTo>
                      <a:pt x="59" y="82"/>
                      <a:pt x="59" y="82"/>
                      <a:pt x="59" y="82"/>
                    </a:cubicBezTo>
                    <a:moveTo>
                      <a:pt x="70" y="81"/>
                    </a:moveTo>
                    <a:cubicBezTo>
                      <a:pt x="70" y="82"/>
                      <a:pt x="69" y="83"/>
                      <a:pt x="68" y="84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0" y="81"/>
                      <a:pt x="70" y="81"/>
                    </a:cubicBezTo>
                    <a:moveTo>
                      <a:pt x="70" y="81"/>
                    </a:move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1" y="81"/>
                      <a:pt x="71" y="81"/>
                      <a:pt x="70" y="81"/>
                    </a:cubicBezTo>
                    <a:moveTo>
                      <a:pt x="60" y="81"/>
                    </a:moveTo>
                    <a:cubicBezTo>
                      <a:pt x="60" y="81"/>
                      <a:pt x="59" y="81"/>
                      <a:pt x="59" y="82"/>
                    </a:cubicBezTo>
                    <a:cubicBezTo>
                      <a:pt x="59" y="82"/>
                      <a:pt x="60" y="82"/>
                      <a:pt x="60" y="82"/>
                    </a:cubicBezTo>
                    <a:cubicBezTo>
                      <a:pt x="60" y="82"/>
                      <a:pt x="60" y="81"/>
                      <a:pt x="61" y="81"/>
                    </a:cubicBezTo>
                    <a:cubicBezTo>
                      <a:pt x="60" y="81"/>
                      <a:pt x="60" y="81"/>
                      <a:pt x="60" y="81"/>
                    </a:cubicBezTo>
                    <a:moveTo>
                      <a:pt x="71" y="80"/>
                    </a:moveTo>
                    <a:cubicBezTo>
                      <a:pt x="71" y="80"/>
                      <a:pt x="71" y="80"/>
                      <a:pt x="71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1" y="80"/>
                      <a:pt x="71" y="80"/>
                      <a:pt x="71" y="80"/>
                    </a:cubicBezTo>
                    <a:cubicBezTo>
                      <a:pt x="71" y="80"/>
                      <a:pt x="71" y="80"/>
                      <a:pt x="71" y="80"/>
                    </a:cubicBezTo>
                    <a:moveTo>
                      <a:pt x="60" y="80"/>
                    </a:move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1"/>
                      <a:pt x="61" y="81"/>
                    </a:cubicBezTo>
                    <a:cubicBezTo>
                      <a:pt x="61" y="81"/>
                      <a:pt x="61" y="81"/>
                      <a:pt x="61" y="80"/>
                    </a:cubicBezTo>
                    <a:cubicBezTo>
                      <a:pt x="61" y="80"/>
                      <a:pt x="61" y="80"/>
                      <a:pt x="60" y="80"/>
                    </a:cubicBezTo>
                    <a:moveTo>
                      <a:pt x="73" y="77"/>
                    </a:moveTo>
                    <a:cubicBezTo>
                      <a:pt x="72" y="78"/>
                      <a:pt x="72" y="78"/>
                      <a:pt x="72" y="78"/>
                    </a:cubicBezTo>
                    <a:cubicBezTo>
                      <a:pt x="72" y="78"/>
                      <a:pt x="72" y="78"/>
                      <a:pt x="72" y="78"/>
                    </a:cubicBez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7"/>
                      <a:pt x="73" y="77"/>
                      <a:pt x="73" y="77"/>
                    </a:cubicBezTo>
                    <a:moveTo>
                      <a:pt x="62" y="77"/>
                    </a:moveTo>
                    <a:cubicBezTo>
                      <a:pt x="62" y="78"/>
                      <a:pt x="61" y="78"/>
                      <a:pt x="61" y="79"/>
                    </a:cubicBezTo>
                    <a:cubicBezTo>
                      <a:pt x="61" y="79"/>
                      <a:pt x="61" y="80"/>
                      <a:pt x="61" y="80"/>
                    </a:cubicBezTo>
                    <a:cubicBezTo>
                      <a:pt x="62" y="79"/>
                      <a:pt x="62" y="78"/>
                      <a:pt x="63" y="77"/>
                    </a:cubicBezTo>
                    <a:cubicBezTo>
                      <a:pt x="63" y="77"/>
                      <a:pt x="62" y="77"/>
                      <a:pt x="62" y="77"/>
                    </a:cubicBezTo>
                    <a:moveTo>
                      <a:pt x="73" y="76"/>
                    </a:move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6"/>
                      <a:pt x="73" y="76"/>
                      <a:pt x="73" y="76"/>
                    </a:cubicBezTo>
                    <a:cubicBezTo>
                      <a:pt x="73" y="76"/>
                      <a:pt x="73" y="76"/>
                      <a:pt x="73" y="76"/>
                    </a:cubicBezTo>
                    <a:moveTo>
                      <a:pt x="62" y="76"/>
                    </a:moveTo>
                    <a:cubicBezTo>
                      <a:pt x="62" y="76"/>
                      <a:pt x="62" y="76"/>
                      <a:pt x="62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6"/>
                      <a:pt x="63" y="76"/>
                      <a:pt x="62" y="76"/>
                    </a:cubicBezTo>
                    <a:moveTo>
                      <a:pt x="63" y="76"/>
                    </a:move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moveTo>
                      <a:pt x="74" y="75"/>
                    </a:moveTo>
                    <a:cubicBezTo>
                      <a:pt x="74" y="75"/>
                      <a:pt x="74" y="75"/>
                      <a:pt x="74" y="76"/>
                    </a:cubicBezTo>
                    <a:cubicBezTo>
                      <a:pt x="74" y="76"/>
                      <a:pt x="74" y="76"/>
                      <a:pt x="74" y="76"/>
                    </a:cubicBezTo>
                    <a:cubicBezTo>
                      <a:pt x="74" y="75"/>
                      <a:pt x="74" y="75"/>
                      <a:pt x="74" y="75"/>
                    </a:cubicBezTo>
                    <a:cubicBezTo>
                      <a:pt x="74" y="75"/>
                      <a:pt x="74" y="75"/>
                      <a:pt x="74" y="75"/>
                    </a:cubicBezTo>
                    <a:moveTo>
                      <a:pt x="75" y="73"/>
                    </a:move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3"/>
                      <a:pt x="75" y="73"/>
                      <a:pt x="75" y="73"/>
                    </a:cubicBezTo>
                    <a:moveTo>
                      <a:pt x="75" y="73"/>
                    </a:move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3"/>
                      <a:pt x="75" y="74"/>
                    </a:cubicBez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3"/>
                      <a:pt x="75" y="73"/>
                    </a:cubicBezTo>
                    <a:moveTo>
                      <a:pt x="65" y="73"/>
                    </a:moveTo>
                    <a:cubicBezTo>
                      <a:pt x="64" y="73"/>
                      <a:pt x="64" y="73"/>
                      <a:pt x="64" y="73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5" y="73"/>
                      <a:pt x="65" y="73"/>
                      <a:pt x="65" y="73"/>
                    </a:cubicBezTo>
                    <a:cubicBezTo>
                      <a:pt x="65" y="73"/>
                      <a:pt x="65" y="73"/>
                      <a:pt x="65" y="73"/>
                    </a:cubicBezTo>
                    <a:moveTo>
                      <a:pt x="65" y="71"/>
                    </a:moveTo>
                    <a:cubicBezTo>
                      <a:pt x="65" y="72"/>
                      <a:pt x="65" y="72"/>
                      <a:pt x="65" y="72"/>
                    </a:cubicBezTo>
                    <a:cubicBezTo>
                      <a:pt x="65" y="72"/>
                      <a:pt x="65" y="73"/>
                      <a:pt x="65" y="73"/>
                    </a:cubicBezTo>
                    <a:cubicBezTo>
                      <a:pt x="66" y="72"/>
                      <a:pt x="66" y="72"/>
                      <a:pt x="66" y="72"/>
                    </a:cubicBezTo>
                    <a:cubicBezTo>
                      <a:pt x="66" y="72"/>
                      <a:pt x="65" y="72"/>
                      <a:pt x="65" y="71"/>
                    </a:cubicBezTo>
                    <a:moveTo>
                      <a:pt x="66" y="70"/>
                    </a:moveTo>
                    <a:cubicBezTo>
                      <a:pt x="66" y="70"/>
                      <a:pt x="66" y="70"/>
                      <a:pt x="66" y="71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7" y="71"/>
                      <a:pt x="67" y="70"/>
                      <a:pt x="67" y="70"/>
                    </a:cubicBezTo>
                    <a:cubicBezTo>
                      <a:pt x="67" y="70"/>
                      <a:pt x="66" y="70"/>
                      <a:pt x="66" y="70"/>
                    </a:cubicBezTo>
                    <a:moveTo>
                      <a:pt x="67" y="68"/>
                    </a:moveTo>
                    <a:cubicBezTo>
                      <a:pt x="67" y="68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8" y="69"/>
                    </a:cubicBezTo>
                    <a:cubicBezTo>
                      <a:pt x="68" y="69"/>
                      <a:pt x="68" y="69"/>
                      <a:pt x="68" y="68"/>
                    </a:cubicBezTo>
                    <a:cubicBezTo>
                      <a:pt x="68" y="68"/>
                      <a:pt x="67" y="68"/>
                      <a:pt x="67" y="68"/>
                    </a:cubicBezTo>
                    <a:moveTo>
                      <a:pt x="79" y="68"/>
                    </a:moveTo>
                    <a:cubicBezTo>
                      <a:pt x="78" y="69"/>
                      <a:pt x="77" y="70"/>
                      <a:pt x="76" y="72"/>
                    </a:cubicBezTo>
                    <a:cubicBezTo>
                      <a:pt x="76" y="72"/>
                      <a:pt x="76" y="72"/>
                      <a:pt x="76" y="72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79" y="68"/>
                      <a:pt x="79" y="68"/>
                    </a:cubicBezTo>
                    <a:moveTo>
                      <a:pt x="70" y="63"/>
                    </a:moveTo>
                    <a:cubicBezTo>
                      <a:pt x="70" y="64"/>
                      <a:pt x="69" y="65"/>
                      <a:pt x="68" y="67"/>
                    </a:cubicBezTo>
                    <a:cubicBezTo>
                      <a:pt x="68" y="67"/>
                      <a:pt x="69" y="67"/>
                      <a:pt x="69" y="67"/>
                    </a:cubicBezTo>
                    <a:cubicBezTo>
                      <a:pt x="69" y="66"/>
                      <a:pt x="70" y="64"/>
                      <a:pt x="71" y="63"/>
                    </a:cubicBezTo>
                    <a:cubicBezTo>
                      <a:pt x="71" y="63"/>
                      <a:pt x="70" y="63"/>
                      <a:pt x="70" y="63"/>
                    </a:cubicBezTo>
                    <a:moveTo>
                      <a:pt x="82" y="62"/>
                    </a:moveTo>
                    <a:cubicBezTo>
                      <a:pt x="82" y="63"/>
                      <a:pt x="82" y="63"/>
                      <a:pt x="81" y="63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moveTo>
                      <a:pt x="82" y="62"/>
                    </a:move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moveTo>
                      <a:pt x="74" y="57"/>
                    </a:moveTo>
                    <a:cubicBezTo>
                      <a:pt x="74" y="58"/>
                      <a:pt x="73" y="58"/>
                      <a:pt x="73" y="58"/>
                    </a:cubicBezTo>
                    <a:cubicBezTo>
                      <a:pt x="73" y="58"/>
                      <a:pt x="73" y="58"/>
                      <a:pt x="73" y="59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4" y="57"/>
                      <a:pt x="74" y="57"/>
                      <a:pt x="74" y="57"/>
                    </a:cubicBezTo>
                    <a:moveTo>
                      <a:pt x="74" y="57"/>
                    </a:move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moveTo>
                      <a:pt x="86" y="56"/>
                    </a:moveTo>
                    <a:cubicBezTo>
                      <a:pt x="86" y="56"/>
                      <a:pt x="86" y="56"/>
                      <a:pt x="85" y="57"/>
                    </a:cubicBezTo>
                    <a:cubicBezTo>
                      <a:pt x="85" y="57"/>
                      <a:pt x="85" y="57"/>
                      <a:pt x="85" y="57"/>
                    </a:cubicBezTo>
                    <a:cubicBezTo>
                      <a:pt x="86" y="56"/>
                      <a:pt x="86" y="56"/>
                      <a:pt x="86" y="56"/>
                    </a:cubicBezTo>
                    <a:cubicBezTo>
                      <a:pt x="86" y="56"/>
                      <a:pt x="86" y="56"/>
                      <a:pt x="86" y="56"/>
                    </a:cubicBezTo>
                    <a:moveTo>
                      <a:pt x="78" y="51"/>
                    </a:moveTo>
                    <a:cubicBezTo>
                      <a:pt x="78" y="51"/>
                      <a:pt x="77" y="51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8" y="51"/>
                      <a:pt x="78" y="51"/>
                      <a:pt x="78" y="51"/>
                    </a:cubicBezTo>
                    <a:cubicBezTo>
                      <a:pt x="78" y="51"/>
                      <a:pt x="78" y="51"/>
                      <a:pt x="78" y="51"/>
                    </a:cubicBezTo>
                    <a:moveTo>
                      <a:pt x="90" y="49"/>
                    </a:moveTo>
                    <a:cubicBezTo>
                      <a:pt x="90" y="50"/>
                      <a:pt x="89" y="51"/>
                      <a:pt x="89" y="51"/>
                    </a:cubicBezTo>
                    <a:cubicBezTo>
                      <a:pt x="89" y="51"/>
                      <a:pt x="89" y="51"/>
                      <a:pt x="89" y="51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moveTo>
                      <a:pt x="90" y="49"/>
                    </a:move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moveTo>
                      <a:pt x="92" y="47"/>
                    </a:moveTo>
                    <a:cubicBezTo>
                      <a:pt x="91" y="47"/>
                      <a:pt x="91" y="48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2" y="47"/>
                      <a:pt x="92" y="47"/>
                      <a:pt x="92" y="47"/>
                    </a:cubicBezTo>
                    <a:cubicBezTo>
                      <a:pt x="92" y="47"/>
                      <a:pt x="92" y="47"/>
                      <a:pt x="92" y="47"/>
                    </a:cubicBezTo>
                    <a:moveTo>
                      <a:pt x="82" y="44"/>
                    </a:moveTo>
                    <a:cubicBezTo>
                      <a:pt x="81" y="45"/>
                      <a:pt x="81" y="46"/>
                      <a:pt x="80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2" y="44"/>
                    </a:move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5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3" y="42"/>
                    </a:moveTo>
                    <a:cubicBezTo>
                      <a:pt x="83" y="42"/>
                      <a:pt x="82" y="43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3" y="42"/>
                      <a:pt x="83" y="42"/>
                      <a:pt x="83" y="42"/>
                    </a:cubicBezTo>
                    <a:moveTo>
                      <a:pt x="99" y="35"/>
                    </a:moveTo>
                    <a:cubicBezTo>
                      <a:pt x="98" y="36"/>
                      <a:pt x="98" y="37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9" y="35"/>
                      <a:pt x="99" y="35"/>
                      <a:pt x="99" y="35"/>
                    </a:cubicBezTo>
                    <a:cubicBezTo>
                      <a:pt x="99" y="35"/>
                      <a:pt x="99" y="35"/>
                      <a:pt x="99" y="35"/>
                    </a:cubicBezTo>
                    <a:moveTo>
                      <a:pt x="90" y="30"/>
                    </a:moveTo>
                    <a:cubicBezTo>
                      <a:pt x="89" y="31"/>
                      <a:pt x="89" y="32"/>
                      <a:pt x="89" y="32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0"/>
                    </a:cubicBezTo>
                    <a:moveTo>
                      <a:pt x="101" y="12"/>
                    </a:moveTo>
                    <a:cubicBezTo>
                      <a:pt x="97" y="19"/>
                      <a:pt x="97" y="19"/>
                      <a:pt x="97" y="19"/>
                    </a:cubicBezTo>
                    <a:cubicBezTo>
                      <a:pt x="97" y="19"/>
                      <a:pt x="97" y="19"/>
                      <a:pt x="97" y="19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moveTo>
                      <a:pt x="107" y="4"/>
                    </a:moveTo>
                    <a:cubicBezTo>
                      <a:pt x="105" y="6"/>
                      <a:pt x="105" y="6"/>
                      <a:pt x="105" y="6"/>
                    </a:cubicBezTo>
                    <a:cubicBezTo>
                      <a:pt x="106" y="6"/>
                      <a:pt x="106" y="6"/>
                      <a:pt x="106" y="6"/>
                    </a:cubicBezTo>
                    <a:cubicBezTo>
                      <a:pt x="107" y="4"/>
                      <a:pt x="107" y="4"/>
                      <a:pt x="107" y="4"/>
                    </a:cubicBezTo>
                    <a:cubicBezTo>
                      <a:pt x="107" y="4"/>
                      <a:pt x="107" y="4"/>
                      <a:pt x="107" y="4"/>
                    </a:cubicBezTo>
                    <a:moveTo>
                      <a:pt x="109" y="0"/>
                    </a:moveTo>
                    <a:cubicBezTo>
                      <a:pt x="107" y="2"/>
                      <a:pt x="107" y="2"/>
                      <a:pt x="107" y="2"/>
                    </a:cubicBezTo>
                    <a:cubicBezTo>
                      <a:pt x="107" y="2"/>
                      <a:pt x="108" y="2"/>
                      <a:pt x="108" y="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109" y="0"/>
                      <a:pt x="10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9" name="Freeform 9633"/>
              <p:cNvSpPr>
                <a:spLocks noEditPoints="1"/>
              </p:cNvSpPr>
              <p:nvPr/>
            </p:nvSpPr>
            <p:spPr bwMode="auto">
              <a:xfrm>
                <a:off x="-609" y="3634"/>
                <a:ext cx="21" cy="15"/>
              </a:xfrm>
              <a:custGeom>
                <a:avLst/>
                <a:gdLst>
                  <a:gd name="T0" fmla="*/ 8 w 9"/>
                  <a:gd name="T1" fmla="*/ 6 h 6"/>
                  <a:gd name="T2" fmla="*/ 8 w 9"/>
                  <a:gd name="T3" fmla="*/ 6 h 6"/>
                  <a:gd name="T4" fmla="*/ 8 w 9"/>
                  <a:gd name="T5" fmla="*/ 6 h 6"/>
                  <a:gd name="T6" fmla="*/ 8 w 9"/>
                  <a:gd name="T7" fmla="*/ 6 h 6"/>
                  <a:gd name="T8" fmla="*/ 8 w 9"/>
                  <a:gd name="T9" fmla="*/ 6 h 6"/>
                  <a:gd name="T10" fmla="*/ 8 w 9"/>
                  <a:gd name="T11" fmla="*/ 5 h 6"/>
                  <a:gd name="T12" fmla="*/ 8 w 9"/>
                  <a:gd name="T13" fmla="*/ 6 h 6"/>
                  <a:gd name="T14" fmla="*/ 8 w 9"/>
                  <a:gd name="T15" fmla="*/ 6 h 6"/>
                  <a:gd name="T16" fmla="*/ 9 w 9"/>
                  <a:gd name="T17" fmla="*/ 5 h 6"/>
                  <a:gd name="T18" fmla="*/ 8 w 9"/>
                  <a:gd name="T19" fmla="*/ 5 h 6"/>
                  <a:gd name="T20" fmla="*/ 0 w 9"/>
                  <a:gd name="T21" fmla="*/ 2 h 6"/>
                  <a:gd name="T22" fmla="*/ 0 w 9"/>
                  <a:gd name="T23" fmla="*/ 2 h 6"/>
                  <a:gd name="T24" fmla="*/ 1 w 9"/>
                  <a:gd name="T25" fmla="*/ 2 h 6"/>
                  <a:gd name="T26" fmla="*/ 1 w 9"/>
                  <a:gd name="T27" fmla="*/ 2 h 6"/>
                  <a:gd name="T28" fmla="*/ 0 w 9"/>
                  <a:gd name="T29" fmla="*/ 2 h 6"/>
                  <a:gd name="T30" fmla="*/ 1 w 9"/>
                  <a:gd name="T31" fmla="*/ 0 h 6"/>
                  <a:gd name="T32" fmla="*/ 0 w 9"/>
                  <a:gd name="T33" fmla="*/ 1 h 6"/>
                  <a:gd name="T34" fmla="*/ 1 w 9"/>
                  <a:gd name="T35" fmla="*/ 1 h 6"/>
                  <a:gd name="T36" fmla="*/ 1 w 9"/>
                  <a:gd name="T37" fmla="*/ 1 h 6"/>
                  <a:gd name="T38" fmla="*/ 1 w 9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8" y="5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0" name="Freeform 9634"/>
              <p:cNvSpPr>
                <a:spLocks/>
              </p:cNvSpPr>
              <p:nvPr/>
            </p:nvSpPr>
            <p:spPr bwMode="auto">
              <a:xfrm>
                <a:off x="-574" y="3620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1" name="Freeform 9635"/>
              <p:cNvSpPr>
                <a:spLocks noEditPoints="1"/>
              </p:cNvSpPr>
              <p:nvPr/>
            </p:nvSpPr>
            <p:spPr bwMode="auto">
              <a:xfrm>
                <a:off x="-744" y="3443"/>
                <a:ext cx="253" cy="446"/>
              </a:xfrm>
              <a:custGeom>
                <a:avLst/>
                <a:gdLst>
                  <a:gd name="T0" fmla="*/ 0 w 107"/>
                  <a:gd name="T1" fmla="*/ 188 h 189"/>
                  <a:gd name="T2" fmla="*/ 2 w 107"/>
                  <a:gd name="T3" fmla="*/ 188 h 189"/>
                  <a:gd name="T4" fmla="*/ 5 w 107"/>
                  <a:gd name="T5" fmla="*/ 183 h 189"/>
                  <a:gd name="T6" fmla="*/ 10 w 107"/>
                  <a:gd name="T7" fmla="*/ 175 h 189"/>
                  <a:gd name="T8" fmla="*/ 5 w 107"/>
                  <a:gd name="T9" fmla="*/ 174 h 189"/>
                  <a:gd name="T10" fmla="*/ 13 w 107"/>
                  <a:gd name="T11" fmla="*/ 171 h 189"/>
                  <a:gd name="T12" fmla="*/ 18 w 107"/>
                  <a:gd name="T13" fmla="*/ 163 h 189"/>
                  <a:gd name="T14" fmla="*/ 12 w 107"/>
                  <a:gd name="T15" fmla="*/ 161 h 189"/>
                  <a:gd name="T16" fmla="*/ 21 w 107"/>
                  <a:gd name="T17" fmla="*/ 157 h 189"/>
                  <a:gd name="T18" fmla="*/ 15 w 107"/>
                  <a:gd name="T19" fmla="*/ 154 h 189"/>
                  <a:gd name="T20" fmla="*/ 24 w 107"/>
                  <a:gd name="T21" fmla="*/ 154 h 189"/>
                  <a:gd name="T22" fmla="*/ 18 w 107"/>
                  <a:gd name="T23" fmla="*/ 149 h 189"/>
                  <a:gd name="T24" fmla="*/ 27 w 107"/>
                  <a:gd name="T25" fmla="*/ 148 h 189"/>
                  <a:gd name="T26" fmla="*/ 22 w 107"/>
                  <a:gd name="T27" fmla="*/ 143 h 189"/>
                  <a:gd name="T28" fmla="*/ 31 w 107"/>
                  <a:gd name="T29" fmla="*/ 140 h 189"/>
                  <a:gd name="T30" fmla="*/ 24 w 107"/>
                  <a:gd name="T31" fmla="*/ 141 h 189"/>
                  <a:gd name="T32" fmla="*/ 34 w 107"/>
                  <a:gd name="T33" fmla="*/ 137 h 189"/>
                  <a:gd name="T34" fmla="*/ 26 w 107"/>
                  <a:gd name="T35" fmla="*/ 137 h 189"/>
                  <a:gd name="T36" fmla="*/ 25 w 107"/>
                  <a:gd name="T37" fmla="*/ 136 h 189"/>
                  <a:gd name="T38" fmla="*/ 28 w 107"/>
                  <a:gd name="T39" fmla="*/ 133 h 189"/>
                  <a:gd name="T40" fmla="*/ 25 w 107"/>
                  <a:gd name="T41" fmla="*/ 136 h 189"/>
                  <a:gd name="T42" fmla="*/ 28 w 107"/>
                  <a:gd name="T43" fmla="*/ 132 h 189"/>
                  <a:gd name="T44" fmla="*/ 35 w 107"/>
                  <a:gd name="T45" fmla="*/ 135 h 189"/>
                  <a:gd name="T46" fmla="*/ 32 w 107"/>
                  <a:gd name="T47" fmla="*/ 127 h 189"/>
                  <a:gd name="T48" fmla="*/ 44 w 107"/>
                  <a:gd name="T49" fmla="*/ 121 h 189"/>
                  <a:gd name="T50" fmla="*/ 36 w 107"/>
                  <a:gd name="T51" fmla="*/ 120 h 189"/>
                  <a:gd name="T52" fmla="*/ 37 w 107"/>
                  <a:gd name="T53" fmla="*/ 117 h 189"/>
                  <a:gd name="T54" fmla="*/ 43 w 107"/>
                  <a:gd name="T55" fmla="*/ 108 h 189"/>
                  <a:gd name="T56" fmla="*/ 40 w 107"/>
                  <a:gd name="T57" fmla="*/ 111 h 189"/>
                  <a:gd name="T58" fmla="*/ 57 w 107"/>
                  <a:gd name="T59" fmla="*/ 100 h 189"/>
                  <a:gd name="T60" fmla="*/ 48 w 107"/>
                  <a:gd name="T61" fmla="*/ 98 h 189"/>
                  <a:gd name="T62" fmla="*/ 62 w 107"/>
                  <a:gd name="T63" fmla="*/ 93 h 189"/>
                  <a:gd name="T64" fmla="*/ 62 w 107"/>
                  <a:gd name="T65" fmla="*/ 92 h 189"/>
                  <a:gd name="T66" fmla="*/ 55 w 107"/>
                  <a:gd name="T67" fmla="*/ 87 h 189"/>
                  <a:gd name="T68" fmla="*/ 57 w 107"/>
                  <a:gd name="T69" fmla="*/ 84 h 189"/>
                  <a:gd name="T70" fmla="*/ 67 w 107"/>
                  <a:gd name="T71" fmla="*/ 83 h 189"/>
                  <a:gd name="T72" fmla="*/ 68 w 107"/>
                  <a:gd name="T73" fmla="*/ 82 h 189"/>
                  <a:gd name="T74" fmla="*/ 70 w 107"/>
                  <a:gd name="T75" fmla="*/ 79 h 189"/>
                  <a:gd name="T76" fmla="*/ 60 w 107"/>
                  <a:gd name="T77" fmla="*/ 78 h 189"/>
                  <a:gd name="T78" fmla="*/ 70 w 107"/>
                  <a:gd name="T79" fmla="*/ 78 h 189"/>
                  <a:gd name="T80" fmla="*/ 72 w 107"/>
                  <a:gd name="T81" fmla="*/ 76 h 189"/>
                  <a:gd name="T82" fmla="*/ 62 w 107"/>
                  <a:gd name="T83" fmla="*/ 75 h 189"/>
                  <a:gd name="T84" fmla="*/ 73 w 107"/>
                  <a:gd name="T85" fmla="*/ 74 h 189"/>
                  <a:gd name="T86" fmla="*/ 64 w 107"/>
                  <a:gd name="T87" fmla="*/ 71 h 189"/>
                  <a:gd name="T88" fmla="*/ 65 w 107"/>
                  <a:gd name="T89" fmla="*/ 70 h 189"/>
                  <a:gd name="T90" fmla="*/ 78 w 107"/>
                  <a:gd name="T91" fmla="*/ 65 h 189"/>
                  <a:gd name="T92" fmla="*/ 67 w 107"/>
                  <a:gd name="T93" fmla="*/ 65 h 189"/>
                  <a:gd name="T94" fmla="*/ 71 w 107"/>
                  <a:gd name="T95" fmla="*/ 60 h 189"/>
                  <a:gd name="T96" fmla="*/ 82 w 107"/>
                  <a:gd name="T97" fmla="*/ 59 h 189"/>
                  <a:gd name="T98" fmla="*/ 83 w 107"/>
                  <a:gd name="T99" fmla="*/ 58 h 189"/>
                  <a:gd name="T100" fmla="*/ 87 w 107"/>
                  <a:gd name="T101" fmla="*/ 51 h 189"/>
                  <a:gd name="T102" fmla="*/ 77 w 107"/>
                  <a:gd name="T103" fmla="*/ 48 h 189"/>
                  <a:gd name="T104" fmla="*/ 79 w 107"/>
                  <a:gd name="T105" fmla="*/ 47 h 189"/>
                  <a:gd name="T106" fmla="*/ 79 w 107"/>
                  <a:gd name="T107" fmla="*/ 46 h 189"/>
                  <a:gd name="T108" fmla="*/ 96 w 107"/>
                  <a:gd name="T109" fmla="*/ 37 h 189"/>
                  <a:gd name="T110" fmla="*/ 86 w 107"/>
                  <a:gd name="T111" fmla="*/ 34 h 189"/>
                  <a:gd name="T112" fmla="*/ 102 w 107"/>
                  <a:gd name="T113" fmla="*/ 8 h 189"/>
                  <a:gd name="T114" fmla="*/ 104 w 107"/>
                  <a:gd name="T115" fmla="*/ 6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89">
                    <a:moveTo>
                      <a:pt x="0" y="188"/>
                    </a:moveTo>
                    <a:cubicBezTo>
                      <a:pt x="0" y="188"/>
                      <a:pt x="1" y="188"/>
                      <a:pt x="1" y="188"/>
                    </a:cubicBezTo>
                    <a:cubicBezTo>
                      <a:pt x="1" y="188"/>
                      <a:pt x="2" y="189"/>
                      <a:pt x="2" y="189"/>
                    </a:cubicBezTo>
                    <a:cubicBezTo>
                      <a:pt x="3" y="189"/>
                      <a:pt x="3" y="189"/>
                      <a:pt x="3" y="189"/>
                    </a:cubicBezTo>
                    <a:cubicBezTo>
                      <a:pt x="2" y="188"/>
                      <a:pt x="2" y="188"/>
                      <a:pt x="2" y="188"/>
                    </a:cubicBezTo>
                    <a:cubicBezTo>
                      <a:pt x="2" y="188"/>
                      <a:pt x="1" y="188"/>
                      <a:pt x="1" y="188"/>
                    </a:cubicBezTo>
                    <a:cubicBezTo>
                      <a:pt x="0" y="188"/>
                      <a:pt x="0" y="188"/>
                      <a:pt x="0" y="188"/>
                    </a:cubicBezTo>
                    <a:moveTo>
                      <a:pt x="2" y="188"/>
                    </a:moveTo>
                    <a:cubicBezTo>
                      <a:pt x="0" y="188"/>
                      <a:pt x="0" y="188"/>
                      <a:pt x="1" y="188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2" y="188"/>
                      <a:pt x="2" y="188"/>
                      <a:pt x="2" y="188"/>
                    </a:cubicBezTo>
                    <a:moveTo>
                      <a:pt x="4" y="186"/>
                    </a:moveTo>
                    <a:cubicBezTo>
                      <a:pt x="3" y="187"/>
                      <a:pt x="3" y="187"/>
                      <a:pt x="2" y="188"/>
                    </a:cubicBezTo>
                    <a:cubicBezTo>
                      <a:pt x="2" y="188"/>
                      <a:pt x="2" y="188"/>
                      <a:pt x="2" y="188"/>
                    </a:cubicBezTo>
                    <a:cubicBezTo>
                      <a:pt x="3" y="187"/>
                      <a:pt x="3" y="187"/>
                      <a:pt x="4" y="186"/>
                    </a:cubicBezTo>
                    <a:moveTo>
                      <a:pt x="5" y="183"/>
                    </a:move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5"/>
                      <a:pt x="4" y="186"/>
                      <a:pt x="4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5"/>
                      <a:pt x="4" y="185"/>
                      <a:pt x="4" y="185"/>
                    </a:cubicBezTo>
                    <a:cubicBezTo>
                      <a:pt x="5" y="185"/>
                      <a:pt x="5" y="184"/>
                      <a:pt x="5" y="183"/>
                    </a:cubicBezTo>
                    <a:cubicBezTo>
                      <a:pt x="5" y="183"/>
                      <a:pt x="5" y="183"/>
                      <a:pt x="5" y="183"/>
                    </a:cubicBezTo>
                    <a:moveTo>
                      <a:pt x="5" y="183"/>
                    </a:moveTo>
                    <a:cubicBezTo>
                      <a:pt x="5" y="183"/>
                      <a:pt x="5" y="183"/>
                      <a:pt x="5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5" y="183"/>
                      <a:pt x="5" y="183"/>
                      <a:pt x="5" y="183"/>
                    </a:cubicBezTo>
                    <a:moveTo>
                      <a:pt x="10" y="175"/>
                    </a:moveTo>
                    <a:cubicBezTo>
                      <a:pt x="9" y="175"/>
                      <a:pt x="9" y="175"/>
                      <a:pt x="9" y="175"/>
                    </a:cubicBezTo>
                    <a:cubicBezTo>
                      <a:pt x="10" y="176"/>
                      <a:pt x="10" y="176"/>
                      <a:pt x="10" y="176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10" y="175"/>
                      <a:pt x="10" y="175"/>
                      <a:pt x="10" y="175"/>
                    </a:cubicBezTo>
                    <a:moveTo>
                      <a:pt x="5" y="173"/>
                    </a:moveTo>
                    <a:cubicBezTo>
                      <a:pt x="4" y="173"/>
                      <a:pt x="4" y="173"/>
                      <a:pt x="4" y="173"/>
                    </a:cubicBezTo>
                    <a:cubicBezTo>
                      <a:pt x="5" y="174"/>
                      <a:pt x="5" y="174"/>
                      <a:pt x="5" y="174"/>
                    </a:cubicBezTo>
                    <a:cubicBezTo>
                      <a:pt x="5" y="173"/>
                      <a:pt x="5" y="173"/>
                      <a:pt x="5" y="173"/>
                    </a:cubicBezTo>
                    <a:cubicBezTo>
                      <a:pt x="5" y="173"/>
                      <a:pt x="5" y="173"/>
                      <a:pt x="5" y="173"/>
                    </a:cubicBezTo>
                    <a:moveTo>
                      <a:pt x="13" y="170"/>
                    </a:moveTo>
                    <a:cubicBezTo>
                      <a:pt x="13" y="170"/>
                      <a:pt x="13" y="170"/>
                      <a:pt x="13" y="171"/>
                    </a:cubicBezTo>
                    <a:cubicBezTo>
                      <a:pt x="13" y="171"/>
                      <a:pt x="12" y="171"/>
                      <a:pt x="12" y="171"/>
                    </a:cubicBezTo>
                    <a:cubicBezTo>
                      <a:pt x="13" y="171"/>
                      <a:pt x="13" y="171"/>
                      <a:pt x="13" y="171"/>
                    </a:cubicBezTo>
                    <a:cubicBezTo>
                      <a:pt x="13" y="171"/>
                      <a:pt x="13" y="171"/>
                      <a:pt x="13" y="171"/>
                    </a:cubicBezTo>
                    <a:cubicBezTo>
                      <a:pt x="13" y="170"/>
                      <a:pt x="13" y="170"/>
                      <a:pt x="13" y="170"/>
                    </a:cubicBezTo>
                    <a:moveTo>
                      <a:pt x="8" y="167"/>
                    </a:moveTo>
                    <a:cubicBezTo>
                      <a:pt x="8" y="167"/>
                      <a:pt x="7" y="167"/>
                      <a:pt x="7" y="168"/>
                    </a:cubicBezTo>
                    <a:cubicBezTo>
                      <a:pt x="8" y="168"/>
                      <a:pt x="8" y="168"/>
                      <a:pt x="8" y="168"/>
                    </a:cubicBezTo>
                    <a:cubicBezTo>
                      <a:pt x="8" y="168"/>
                      <a:pt x="8" y="168"/>
                      <a:pt x="8" y="168"/>
                    </a:cubicBezTo>
                    <a:cubicBezTo>
                      <a:pt x="8" y="167"/>
                      <a:pt x="8" y="167"/>
                      <a:pt x="8" y="167"/>
                    </a:cubicBezTo>
                    <a:moveTo>
                      <a:pt x="18" y="163"/>
                    </a:moveTo>
                    <a:cubicBezTo>
                      <a:pt x="17" y="163"/>
                      <a:pt x="17" y="163"/>
                      <a:pt x="17" y="163"/>
                    </a:cubicBezTo>
                    <a:cubicBezTo>
                      <a:pt x="17" y="164"/>
                      <a:pt x="18" y="164"/>
                      <a:pt x="18" y="164"/>
                    </a:cubicBezTo>
                    <a:cubicBezTo>
                      <a:pt x="18" y="163"/>
                      <a:pt x="18" y="163"/>
                      <a:pt x="18" y="163"/>
                    </a:cubicBezTo>
                    <a:cubicBezTo>
                      <a:pt x="18" y="163"/>
                      <a:pt x="18" y="163"/>
                      <a:pt x="18" y="163"/>
                    </a:cubicBezTo>
                    <a:moveTo>
                      <a:pt x="12" y="160"/>
                    </a:moveTo>
                    <a:cubicBezTo>
                      <a:pt x="12" y="160"/>
                      <a:pt x="12" y="160"/>
                      <a:pt x="11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0"/>
                      <a:pt x="13" y="160"/>
                    </a:cubicBezTo>
                    <a:cubicBezTo>
                      <a:pt x="12" y="160"/>
                      <a:pt x="12" y="160"/>
                      <a:pt x="12" y="160"/>
                    </a:cubicBezTo>
                    <a:moveTo>
                      <a:pt x="21" y="157"/>
                    </a:moveTo>
                    <a:cubicBezTo>
                      <a:pt x="21" y="157"/>
                      <a:pt x="21" y="157"/>
                      <a:pt x="21" y="157"/>
                    </a:cubicBezTo>
                    <a:cubicBezTo>
                      <a:pt x="21" y="157"/>
                      <a:pt x="21" y="158"/>
                      <a:pt x="22" y="158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1" y="157"/>
                      <a:pt x="21" y="157"/>
                      <a:pt x="21" y="157"/>
                    </a:cubicBezTo>
                    <a:moveTo>
                      <a:pt x="16" y="153"/>
                    </a:moveTo>
                    <a:cubicBezTo>
                      <a:pt x="16" y="154"/>
                      <a:pt x="15" y="154"/>
                      <a:pt x="15" y="154"/>
                    </a:cubicBezTo>
                    <a:cubicBezTo>
                      <a:pt x="15" y="154"/>
                      <a:pt x="16" y="154"/>
                      <a:pt x="16" y="154"/>
                    </a:cubicBezTo>
                    <a:cubicBezTo>
                      <a:pt x="16" y="154"/>
                      <a:pt x="16" y="154"/>
                      <a:pt x="16" y="154"/>
                    </a:cubicBezTo>
                    <a:cubicBezTo>
                      <a:pt x="16" y="153"/>
                      <a:pt x="16" y="153"/>
                      <a:pt x="16" y="153"/>
                    </a:cubicBezTo>
                    <a:moveTo>
                      <a:pt x="15" y="153"/>
                    </a:moveTo>
                    <a:cubicBezTo>
                      <a:pt x="15" y="153"/>
                      <a:pt x="15" y="153"/>
                      <a:pt x="15" y="154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5" y="153"/>
                      <a:pt x="15" y="153"/>
                      <a:pt x="15" y="153"/>
                    </a:cubicBezTo>
                    <a:moveTo>
                      <a:pt x="24" y="152"/>
                    </a:moveTo>
                    <a:cubicBezTo>
                      <a:pt x="24" y="152"/>
                      <a:pt x="24" y="153"/>
                      <a:pt x="23" y="154"/>
                    </a:cubicBezTo>
                    <a:cubicBezTo>
                      <a:pt x="23" y="154"/>
                      <a:pt x="24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5" y="152"/>
                      <a:pt x="24" y="152"/>
                      <a:pt x="24" y="152"/>
                    </a:cubicBezTo>
                    <a:moveTo>
                      <a:pt x="18" y="149"/>
                    </a:moveTo>
                    <a:cubicBezTo>
                      <a:pt x="18" y="149"/>
                      <a:pt x="18" y="150"/>
                      <a:pt x="17" y="150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0"/>
                      <a:pt x="19" y="150"/>
                      <a:pt x="19" y="149"/>
                    </a:cubicBezTo>
                    <a:cubicBezTo>
                      <a:pt x="18" y="149"/>
                      <a:pt x="18" y="149"/>
                      <a:pt x="18" y="149"/>
                    </a:cubicBezTo>
                    <a:moveTo>
                      <a:pt x="18" y="149"/>
                    </a:moveTo>
                    <a:cubicBezTo>
                      <a:pt x="17" y="149"/>
                      <a:pt x="17" y="150"/>
                      <a:pt x="17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17" y="150"/>
                      <a:pt x="17" y="149"/>
                      <a:pt x="18" y="149"/>
                    </a:cubicBezTo>
                    <a:cubicBezTo>
                      <a:pt x="18" y="149"/>
                      <a:pt x="18" y="149"/>
                      <a:pt x="18" y="149"/>
                    </a:cubicBezTo>
                    <a:moveTo>
                      <a:pt x="28" y="146"/>
                    </a:moveTo>
                    <a:cubicBezTo>
                      <a:pt x="27" y="147"/>
                      <a:pt x="27" y="147"/>
                      <a:pt x="27" y="148"/>
                    </a:cubicBezTo>
                    <a:cubicBezTo>
                      <a:pt x="27" y="148"/>
                      <a:pt x="27" y="148"/>
                      <a:pt x="27" y="148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8" y="146"/>
                      <a:pt x="28" y="146"/>
                      <a:pt x="28" y="146"/>
                    </a:cubicBezTo>
                    <a:moveTo>
                      <a:pt x="22" y="143"/>
                    </a:moveTo>
                    <a:cubicBezTo>
                      <a:pt x="22" y="143"/>
                      <a:pt x="21" y="144"/>
                      <a:pt x="21" y="144"/>
                    </a:cubicBezTo>
                    <a:cubicBezTo>
                      <a:pt x="21" y="144"/>
                      <a:pt x="21" y="144"/>
                      <a:pt x="22" y="144"/>
                    </a:cubicBezTo>
                    <a:cubicBezTo>
                      <a:pt x="22" y="144"/>
                      <a:pt x="22" y="144"/>
                      <a:pt x="22" y="143"/>
                    </a:cubicBezTo>
                    <a:cubicBezTo>
                      <a:pt x="22" y="143"/>
                      <a:pt x="22" y="143"/>
                      <a:pt x="22" y="143"/>
                    </a:cubicBezTo>
                    <a:moveTo>
                      <a:pt x="21" y="142"/>
                    </a:moveTo>
                    <a:cubicBezTo>
                      <a:pt x="21" y="143"/>
                      <a:pt x="21" y="143"/>
                      <a:pt x="20" y="144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1" y="143"/>
                      <a:pt x="21" y="143"/>
                      <a:pt x="21" y="142"/>
                    </a:cubicBezTo>
                    <a:cubicBezTo>
                      <a:pt x="21" y="142"/>
                      <a:pt x="21" y="142"/>
                      <a:pt x="21" y="142"/>
                    </a:cubicBezTo>
                    <a:moveTo>
                      <a:pt x="31" y="140"/>
                    </a:moveTo>
                    <a:cubicBezTo>
                      <a:pt x="31" y="141"/>
                      <a:pt x="30" y="142"/>
                      <a:pt x="30" y="144"/>
                    </a:cubicBezTo>
                    <a:cubicBezTo>
                      <a:pt x="30" y="144"/>
                      <a:pt x="30" y="144"/>
                      <a:pt x="30" y="144"/>
                    </a:cubicBezTo>
                    <a:cubicBezTo>
                      <a:pt x="32" y="141"/>
                      <a:pt x="32" y="141"/>
                      <a:pt x="32" y="141"/>
                    </a:cubicBezTo>
                    <a:cubicBezTo>
                      <a:pt x="32" y="141"/>
                      <a:pt x="32" y="141"/>
                      <a:pt x="31" y="140"/>
                    </a:cubicBezTo>
                    <a:moveTo>
                      <a:pt x="25" y="137"/>
                    </a:moveTo>
                    <a:cubicBezTo>
                      <a:pt x="25" y="138"/>
                      <a:pt x="24" y="139"/>
                      <a:pt x="23" y="140"/>
                    </a:cubicBezTo>
                    <a:cubicBezTo>
                      <a:pt x="24" y="140"/>
                      <a:pt x="24" y="140"/>
                      <a:pt x="24" y="141"/>
                    </a:cubicBezTo>
                    <a:cubicBezTo>
                      <a:pt x="25" y="139"/>
                      <a:pt x="25" y="138"/>
                      <a:pt x="26" y="137"/>
                    </a:cubicBezTo>
                    <a:cubicBezTo>
                      <a:pt x="26" y="137"/>
                      <a:pt x="25" y="137"/>
                      <a:pt x="25" y="137"/>
                    </a:cubicBezTo>
                    <a:moveTo>
                      <a:pt x="34" y="137"/>
                    </a:moveTo>
                    <a:cubicBezTo>
                      <a:pt x="33" y="138"/>
                      <a:pt x="32" y="139"/>
                      <a:pt x="32" y="140"/>
                    </a:cubicBezTo>
                    <a:cubicBezTo>
                      <a:pt x="32" y="140"/>
                      <a:pt x="32" y="140"/>
                      <a:pt x="32" y="140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moveTo>
                      <a:pt x="25" y="137"/>
                    </a:moveTo>
                    <a:cubicBezTo>
                      <a:pt x="24" y="138"/>
                      <a:pt x="23" y="139"/>
                      <a:pt x="23" y="140"/>
                    </a:cubicBezTo>
                    <a:cubicBezTo>
                      <a:pt x="23" y="140"/>
                      <a:pt x="23" y="140"/>
                      <a:pt x="23" y="140"/>
                    </a:cubicBezTo>
                    <a:cubicBezTo>
                      <a:pt x="23" y="139"/>
                      <a:pt x="24" y="138"/>
                      <a:pt x="25" y="137"/>
                    </a:cubicBezTo>
                    <a:cubicBezTo>
                      <a:pt x="25" y="137"/>
                      <a:pt x="25" y="137"/>
                      <a:pt x="25" y="137"/>
                    </a:cubicBezTo>
                    <a:moveTo>
                      <a:pt x="26" y="136"/>
                    </a:moveTo>
                    <a:cubicBezTo>
                      <a:pt x="26" y="136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6"/>
                    </a:cubicBezTo>
                    <a:cubicBezTo>
                      <a:pt x="26" y="136"/>
                      <a:pt x="26" y="136"/>
                      <a:pt x="26" y="136"/>
                    </a:cubicBezTo>
                    <a:moveTo>
                      <a:pt x="25" y="136"/>
                    </a:move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moveTo>
                      <a:pt x="35" y="135"/>
                    </a:moveTo>
                    <a:cubicBezTo>
                      <a:pt x="35" y="135"/>
                      <a:pt x="34" y="136"/>
                      <a:pt x="34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5" y="135"/>
                      <a:pt x="35" y="135"/>
                      <a:pt x="35" y="135"/>
                    </a:cubicBezTo>
                    <a:moveTo>
                      <a:pt x="28" y="133"/>
                    </a:moveTo>
                    <a:cubicBezTo>
                      <a:pt x="27" y="134"/>
                      <a:pt x="27" y="135"/>
                      <a:pt x="26" y="136"/>
                    </a:cubicBezTo>
                    <a:cubicBezTo>
                      <a:pt x="26" y="136"/>
                      <a:pt x="26" y="136"/>
                      <a:pt x="26" y="136"/>
                    </a:cubicBezTo>
                    <a:cubicBezTo>
                      <a:pt x="27" y="135"/>
                      <a:pt x="28" y="134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moveTo>
                      <a:pt x="27" y="133"/>
                    </a:moveTo>
                    <a:cubicBezTo>
                      <a:pt x="26" y="134"/>
                      <a:pt x="26" y="135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6" y="135"/>
                      <a:pt x="26" y="134"/>
                      <a:pt x="27" y="133"/>
                    </a:cubicBezTo>
                    <a:cubicBezTo>
                      <a:pt x="27" y="133"/>
                      <a:pt x="27" y="133"/>
                      <a:pt x="27" y="133"/>
                    </a:cubicBezTo>
                    <a:moveTo>
                      <a:pt x="28" y="132"/>
                    </a:moveTo>
                    <a:cubicBezTo>
                      <a:pt x="28" y="132"/>
                      <a:pt x="28" y="132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9" y="133"/>
                      <a:pt x="29" y="132"/>
                      <a:pt x="29" y="132"/>
                    </a:cubicBezTo>
                    <a:cubicBezTo>
                      <a:pt x="29" y="132"/>
                      <a:pt x="29" y="132"/>
                      <a:pt x="28" y="132"/>
                    </a:cubicBezTo>
                    <a:moveTo>
                      <a:pt x="28" y="132"/>
                    </a:moveTo>
                    <a:cubicBezTo>
                      <a:pt x="28" y="132"/>
                      <a:pt x="27" y="132"/>
                      <a:pt x="27" y="132"/>
                    </a:cubicBezTo>
                    <a:cubicBezTo>
                      <a:pt x="27" y="132"/>
                      <a:pt x="27" y="132"/>
                      <a:pt x="27" y="132"/>
                    </a:cubicBezTo>
                    <a:cubicBezTo>
                      <a:pt x="27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moveTo>
                      <a:pt x="38" y="130"/>
                    </a:moveTo>
                    <a:cubicBezTo>
                      <a:pt x="37" y="132"/>
                      <a:pt x="36" y="133"/>
                      <a:pt x="35" y="135"/>
                    </a:cubicBezTo>
                    <a:cubicBezTo>
                      <a:pt x="35" y="135"/>
                      <a:pt x="35" y="135"/>
                      <a:pt x="36" y="135"/>
                    </a:cubicBezTo>
                    <a:cubicBezTo>
                      <a:pt x="38" y="130"/>
                      <a:pt x="38" y="130"/>
                      <a:pt x="38" y="130"/>
                    </a:cubicBezTo>
                    <a:cubicBezTo>
                      <a:pt x="38" y="130"/>
                      <a:pt x="38" y="130"/>
                      <a:pt x="38" y="130"/>
                    </a:cubicBezTo>
                    <a:moveTo>
                      <a:pt x="32" y="126"/>
                    </a:moveTo>
                    <a:cubicBezTo>
                      <a:pt x="31" y="128"/>
                      <a:pt x="30" y="130"/>
                      <a:pt x="29" y="131"/>
                    </a:cubicBezTo>
                    <a:cubicBezTo>
                      <a:pt x="29" y="131"/>
                      <a:pt x="29" y="131"/>
                      <a:pt x="29" y="131"/>
                    </a:cubicBezTo>
                    <a:cubicBezTo>
                      <a:pt x="30" y="130"/>
                      <a:pt x="31" y="128"/>
                      <a:pt x="32" y="127"/>
                    </a:cubicBezTo>
                    <a:cubicBezTo>
                      <a:pt x="32" y="126"/>
                      <a:pt x="32" y="126"/>
                      <a:pt x="32" y="126"/>
                    </a:cubicBezTo>
                    <a:moveTo>
                      <a:pt x="31" y="126"/>
                    </a:moveTo>
                    <a:cubicBezTo>
                      <a:pt x="30" y="127"/>
                      <a:pt x="29" y="129"/>
                      <a:pt x="28" y="131"/>
                    </a:cubicBezTo>
                    <a:cubicBezTo>
                      <a:pt x="28" y="131"/>
                      <a:pt x="28" y="131"/>
                      <a:pt x="28" y="131"/>
                    </a:cubicBezTo>
                    <a:cubicBezTo>
                      <a:pt x="29" y="129"/>
                      <a:pt x="30" y="127"/>
                      <a:pt x="31" y="126"/>
                    </a:cubicBezTo>
                    <a:cubicBezTo>
                      <a:pt x="31" y="126"/>
                      <a:pt x="31" y="126"/>
                      <a:pt x="31" y="126"/>
                    </a:cubicBezTo>
                    <a:moveTo>
                      <a:pt x="44" y="121"/>
                    </a:moveTo>
                    <a:cubicBezTo>
                      <a:pt x="43" y="122"/>
                      <a:pt x="43" y="123"/>
                      <a:pt x="42" y="123"/>
                    </a:cubicBezTo>
                    <a:cubicBezTo>
                      <a:pt x="42" y="124"/>
                      <a:pt x="42" y="124"/>
                      <a:pt x="42" y="124"/>
                    </a:cubicBezTo>
                    <a:cubicBezTo>
                      <a:pt x="44" y="121"/>
                      <a:pt x="44" y="121"/>
                      <a:pt x="44" y="121"/>
                    </a:cubicBezTo>
                    <a:cubicBezTo>
                      <a:pt x="44" y="121"/>
                      <a:pt x="44" y="121"/>
                      <a:pt x="44" y="121"/>
                    </a:cubicBezTo>
                    <a:moveTo>
                      <a:pt x="37" y="117"/>
                    </a:moveTo>
                    <a:cubicBezTo>
                      <a:pt x="37" y="118"/>
                      <a:pt x="36" y="119"/>
                      <a:pt x="36" y="120"/>
                    </a:cubicBezTo>
                    <a:cubicBezTo>
                      <a:pt x="36" y="120"/>
                      <a:pt x="36" y="120"/>
                      <a:pt x="36" y="120"/>
                    </a:cubicBezTo>
                    <a:cubicBezTo>
                      <a:pt x="37" y="119"/>
                      <a:pt x="37" y="118"/>
                      <a:pt x="38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37" y="117"/>
                    </a:moveTo>
                    <a:cubicBezTo>
                      <a:pt x="36" y="117"/>
                      <a:pt x="36" y="118"/>
                      <a:pt x="35" y="119"/>
                    </a:cubicBezTo>
                    <a:cubicBezTo>
                      <a:pt x="35" y="119"/>
                      <a:pt x="35" y="119"/>
                      <a:pt x="35" y="119"/>
                    </a:cubicBezTo>
                    <a:cubicBezTo>
                      <a:pt x="36" y="118"/>
                      <a:pt x="36" y="117"/>
                      <a:pt x="37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50" y="111"/>
                    </a:moveTo>
                    <a:cubicBezTo>
                      <a:pt x="49" y="113"/>
                      <a:pt x="48" y="114"/>
                      <a:pt x="47" y="116"/>
                    </a:cubicBezTo>
                    <a:cubicBezTo>
                      <a:pt x="47" y="116"/>
                      <a:pt x="47" y="116"/>
                      <a:pt x="47" y="116"/>
                    </a:cubicBezTo>
                    <a:cubicBezTo>
                      <a:pt x="48" y="114"/>
                      <a:pt x="48" y="114"/>
                      <a:pt x="48" y="114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0" y="112"/>
                      <a:pt x="50" y="112"/>
                      <a:pt x="50" y="111"/>
                    </a:cubicBezTo>
                    <a:moveTo>
                      <a:pt x="43" y="108"/>
                    </a:moveTo>
                    <a:cubicBezTo>
                      <a:pt x="42" y="109"/>
                      <a:pt x="41" y="110"/>
                      <a:pt x="40" y="112"/>
                    </a:cubicBezTo>
                    <a:cubicBezTo>
                      <a:pt x="41" y="112"/>
                      <a:pt x="41" y="112"/>
                      <a:pt x="41" y="112"/>
                    </a:cubicBezTo>
                    <a:cubicBezTo>
                      <a:pt x="42" y="110"/>
                      <a:pt x="42" y="109"/>
                      <a:pt x="43" y="108"/>
                    </a:cubicBezTo>
                    <a:cubicBezTo>
                      <a:pt x="43" y="108"/>
                      <a:pt x="43" y="108"/>
                      <a:pt x="43" y="108"/>
                    </a:cubicBezTo>
                    <a:moveTo>
                      <a:pt x="42" y="107"/>
                    </a:moveTo>
                    <a:cubicBezTo>
                      <a:pt x="41" y="109"/>
                      <a:pt x="40" y="110"/>
                      <a:pt x="40" y="111"/>
                    </a:cubicBezTo>
                    <a:cubicBezTo>
                      <a:pt x="40" y="111"/>
                      <a:pt x="40" y="111"/>
                      <a:pt x="40" y="111"/>
                    </a:cubicBezTo>
                    <a:cubicBezTo>
                      <a:pt x="41" y="110"/>
                      <a:pt x="41" y="109"/>
                      <a:pt x="42" y="107"/>
                    </a:cubicBezTo>
                    <a:cubicBezTo>
                      <a:pt x="42" y="107"/>
                      <a:pt x="42" y="107"/>
                      <a:pt x="42" y="107"/>
                    </a:cubicBezTo>
                    <a:moveTo>
                      <a:pt x="57" y="100"/>
                    </a:moveTo>
                    <a:cubicBezTo>
                      <a:pt x="56" y="101"/>
                      <a:pt x="56" y="102"/>
                      <a:pt x="55" y="103"/>
                    </a:cubicBezTo>
                    <a:cubicBezTo>
                      <a:pt x="55" y="103"/>
                      <a:pt x="55" y="103"/>
                      <a:pt x="55" y="103"/>
                    </a:cubicBezTo>
                    <a:cubicBezTo>
                      <a:pt x="57" y="100"/>
                      <a:pt x="57" y="100"/>
                      <a:pt x="57" y="100"/>
                    </a:cubicBezTo>
                    <a:cubicBezTo>
                      <a:pt x="57" y="100"/>
                      <a:pt x="57" y="100"/>
                      <a:pt x="57" y="100"/>
                    </a:cubicBezTo>
                    <a:moveTo>
                      <a:pt x="50" y="96"/>
                    </a:moveTo>
                    <a:cubicBezTo>
                      <a:pt x="49" y="97"/>
                      <a:pt x="49" y="97"/>
                      <a:pt x="48" y="98"/>
                    </a:cubicBezTo>
                    <a:cubicBezTo>
                      <a:pt x="49" y="98"/>
                      <a:pt x="49" y="98"/>
                      <a:pt x="49" y="98"/>
                    </a:cubicBezTo>
                    <a:cubicBezTo>
                      <a:pt x="49" y="98"/>
                      <a:pt x="50" y="97"/>
                      <a:pt x="50" y="96"/>
                    </a:cubicBezTo>
                    <a:cubicBezTo>
                      <a:pt x="50" y="96"/>
                      <a:pt x="50" y="96"/>
                      <a:pt x="50" y="96"/>
                    </a:cubicBezTo>
                    <a:moveTo>
                      <a:pt x="49" y="95"/>
                    </a:moveTo>
                    <a:cubicBezTo>
                      <a:pt x="49" y="96"/>
                      <a:pt x="48" y="97"/>
                      <a:pt x="48" y="98"/>
                    </a:cubicBezTo>
                    <a:cubicBezTo>
                      <a:pt x="48" y="98"/>
                      <a:pt x="48" y="98"/>
                      <a:pt x="48" y="98"/>
                    </a:cubicBezTo>
                    <a:cubicBezTo>
                      <a:pt x="48" y="97"/>
                      <a:pt x="49" y="96"/>
                      <a:pt x="49" y="96"/>
                    </a:cubicBezTo>
                    <a:cubicBezTo>
                      <a:pt x="49" y="96"/>
                      <a:pt x="49" y="96"/>
                      <a:pt x="49" y="95"/>
                    </a:cubicBezTo>
                    <a:moveTo>
                      <a:pt x="61" y="92"/>
                    </a:moveTo>
                    <a:cubicBezTo>
                      <a:pt x="61" y="93"/>
                      <a:pt x="61" y="93"/>
                      <a:pt x="61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1" y="93"/>
                      <a:pt x="61" y="92"/>
                    </a:cubicBezTo>
                    <a:moveTo>
                      <a:pt x="54" y="88"/>
                    </a:move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moveTo>
                      <a:pt x="64" y="88"/>
                    </a:moveTo>
                    <a:cubicBezTo>
                      <a:pt x="63" y="89"/>
                      <a:pt x="63" y="91"/>
                      <a:pt x="62" y="92"/>
                    </a:cubicBezTo>
                    <a:cubicBezTo>
                      <a:pt x="62" y="92"/>
                      <a:pt x="62" y="92"/>
                      <a:pt x="62" y="92"/>
                    </a:cubicBezTo>
                    <a:cubicBezTo>
                      <a:pt x="64" y="88"/>
                      <a:pt x="64" y="88"/>
                      <a:pt x="64" y="88"/>
                    </a:cubicBezTo>
                    <a:cubicBezTo>
                      <a:pt x="64" y="88"/>
                      <a:pt x="64" y="88"/>
                      <a:pt x="64" y="88"/>
                    </a:cubicBezTo>
                    <a:moveTo>
                      <a:pt x="56" y="84"/>
                    </a:moveTo>
                    <a:cubicBezTo>
                      <a:pt x="55" y="85"/>
                      <a:pt x="55" y="86"/>
                      <a:pt x="54" y="87"/>
                    </a:cubicBezTo>
                    <a:cubicBezTo>
                      <a:pt x="54" y="87"/>
                      <a:pt x="54" y="87"/>
                      <a:pt x="54" y="87"/>
                    </a:cubicBezTo>
                    <a:cubicBezTo>
                      <a:pt x="55" y="87"/>
                      <a:pt x="55" y="87"/>
                      <a:pt x="55" y="87"/>
                    </a:cubicBezTo>
                    <a:cubicBezTo>
                      <a:pt x="55" y="87"/>
                      <a:pt x="55" y="87"/>
                      <a:pt x="54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7"/>
                      <a:pt x="56" y="86"/>
                      <a:pt x="57" y="85"/>
                    </a:cubicBezTo>
                    <a:cubicBezTo>
                      <a:pt x="56" y="85"/>
                      <a:pt x="56" y="85"/>
                      <a:pt x="56" y="84"/>
                    </a:cubicBezTo>
                    <a:moveTo>
                      <a:pt x="56" y="84"/>
                    </a:moveTo>
                    <a:cubicBezTo>
                      <a:pt x="56" y="84"/>
                      <a:pt x="56" y="84"/>
                      <a:pt x="56" y="84"/>
                    </a:cubicBezTo>
                    <a:cubicBezTo>
                      <a:pt x="56" y="84"/>
                      <a:pt x="56" y="84"/>
                      <a:pt x="57" y="84"/>
                    </a:cubicBezTo>
                    <a:cubicBezTo>
                      <a:pt x="57" y="84"/>
                      <a:pt x="57" y="84"/>
                      <a:pt x="57" y="84"/>
                    </a:cubicBezTo>
                    <a:cubicBezTo>
                      <a:pt x="57" y="84"/>
                      <a:pt x="56" y="84"/>
                      <a:pt x="56" y="84"/>
                    </a:cubicBezTo>
                    <a:moveTo>
                      <a:pt x="67" y="83"/>
                    </a:move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moveTo>
                      <a:pt x="68" y="83"/>
                    </a:moveTo>
                    <a:cubicBezTo>
                      <a:pt x="68" y="83"/>
                      <a:pt x="68" y="83"/>
                      <a:pt x="67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8" y="83"/>
                      <a:pt x="68" y="83"/>
                    </a:cubicBezTo>
                    <a:moveTo>
                      <a:pt x="69" y="80"/>
                    </a:moveTo>
                    <a:cubicBezTo>
                      <a:pt x="69" y="81"/>
                      <a:pt x="68" y="82"/>
                      <a:pt x="68" y="82"/>
                    </a:cubicBezTo>
                    <a:cubicBezTo>
                      <a:pt x="68" y="82"/>
                      <a:pt x="68" y="82"/>
                      <a:pt x="68" y="82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69" y="80"/>
                      <a:pt x="69" y="80"/>
                      <a:pt x="69" y="80"/>
                    </a:cubicBezTo>
                    <a:moveTo>
                      <a:pt x="70" y="79"/>
                    </a:move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moveTo>
                      <a:pt x="59" y="79"/>
                    </a:move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79"/>
                      <a:pt x="60" y="79"/>
                      <a:pt x="60" y="79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59" y="79"/>
                      <a:pt x="59" y="79"/>
                      <a:pt x="59" y="79"/>
                    </a:cubicBezTo>
                    <a:moveTo>
                      <a:pt x="60" y="78"/>
                    </a:moveTo>
                    <a:cubicBezTo>
                      <a:pt x="60" y="78"/>
                      <a:pt x="60" y="78"/>
                      <a:pt x="59" y="78"/>
                    </a:cubicBezTo>
                    <a:cubicBezTo>
                      <a:pt x="60" y="78"/>
                      <a:pt x="60" y="78"/>
                      <a:pt x="60" y="79"/>
                    </a:cubicBezTo>
                    <a:cubicBezTo>
                      <a:pt x="60" y="78"/>
                      <a:pt x="60" y="78"/>
                      <a:pt x="60" y="78"/>
                    </a:cubicBezTo>
                    <a:cubicBezTo>
                      <a:pt x="60" y="78"/>
                      <a:pt x="60" y="78"/>
                      <a:pt x="60" y="78"/>
                    </a:cubicBezTo>
                    <a:moveTo>
                      <a:pt x="71" y="78"/>
                    </a:move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8"/>
                      <a:pt x="70" y="78"/>
                      <a:pt x="70" y="78"/>
                    </a:cubicBezTo>
                    <a:cubicBezTo>
                      <a:pt x="71" y="78"/>
                      <a:pt x="71" y="78"/>
                      <a:pt x="71" y="78"/>
                    </a:cubicBezTo>
                    <a:cubicBezTo>
                      <a:pt x="71" y="78"/>
                      <a:pt x="71" y="78"/>
                      <a:pt x="71" y="78"/>
                    </a:cubicBezTo>
                    <a:moveTo>
                      <a:pt x="72" y="76"/>
                    </a:moveTo>
                    <a:cubicBezTo>
                      <a:pt x="72" y="76"/>
                      <a:pt x="71" y="76"/>
                      <a:pt x="71" y="77"/>
                    </a:cubicBezTo>
                    <a:cubicBezTo>
                      <a:pt x="71" y="77"/>
                      <a:pt x="71" y="77"/>
                      <a:pt x="71" y="77"/>
                    </a:cubicBezTo>
                    <a:cubicBezTo>
                      <a:pt x="72" y="76"/>
                      <a:pt x="72" y="76"/>
                      <a:pt x="72" y="76"/>
                    </a:cubicBezTo>
                    <a:cubicBezTo>
                      <a:pt x="72" y="76"/>
                      <a:pt x="72" y="76"/>
                      <a:pt x="72" y="76"/>
                    </a:cubicBezTo>
                    <a:moveTo>
                      <a:pt x="61" y="75"/>
                    </a:moveTo>
                    <a:cubicBezTo>
                      <a:pt x="61" y="76"/>
                      <a:pt x="60" y="77"/>
                      <a:pt x="60" y="78"/>
                    </a:cubicBezTo>
                    <a:cubicBezTo>
                      <a:pt x="60" y="78"/>
                      <a:pt x="60" y="78"/>
                      <a:pt x="60" y="78"/>
                    </a:cubicBezTo>
                    <a:cubicBezTo>
                      <a:pt x="61" y="77"/>
                      <a:pt x="61" y="76"/>
                      <a:pt x="62" y="76"/>
                    </a:cubicBezTo>
                    <a:cubicBezTo>
                      <a:pt x="61" y="75"/>
                      <a:pt x="61" y="75"/>
                      <a:pt x="61" y="75"/>
                    </a:cubicBezTo>
                    <a:moveTo>
                      <a:pt x="62" y="74"/>
                    </a:moveTo>
                    <a:cubicBezTo>
                      <a:pt x="62" y="74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4"/>
                      <a:pt x="62" y="74"/>
                    </a:cubicBezTo>
                    <a:moveTo>
                      <a:pt x="73" y="74"/>
                    </a:moveTo>
                    <a:cubicBezTo>
                      <a:pt x="73" y="74"/>
                      <a:pt x="73" y="75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73" y="74"/>
                      <a:pt x="73" y="74"/>
                      <a:pt x="73" y="74"/>
                    </a:cubicBezTo>
                    <a:cubicBezTo>
                      <a:pt x="73" y="74"/>
                      <a:pt x="73" y="74"/>
                      <a:pt x="73" y="74"/>
                    </a:cubicBezTo>
                    <a:moveTo>
                      <a:pt x="63" y="73"/>
                    </a:moveTo>
                    <a:cubicBezTo>
                      <a:pt x="63" y="73"/>
                      <a:pt x="62" y="73"/>
                      <a:pt x="62" y="73"/>
                    </a:cubicBezTo>
                    <a:cubicBezTo>
                      <a:pt x="62" y="74"/>
                      <a:pt x="63" y="74"/>
                      <a:pt x="63" y="74"/>
                    </a:cubicBezTo>
                    <a:cubicBezTo>
                      <a:pt x="63" y="74"/>
                      <a:pt x="63" y="73"/>
                      <a:pt x="63" y="73"/>
                    </a:cubicBezTo>
                    <a:cubicBezTo>
                      <a:pt x="63" y="73"/>
                      <a:pt x="63" y="73"/>
                      <a:pt x="63" y="73"/>
                    </a:cubicBezTo>
                    <a:moveTo>
                      <a:pt x="64" y="71"/>
                    </a:moveTo>
                    <a:cubicBezTo>
                      <a:pt x="64" y="71"/>
                      <a:pt x="63" y="71"/>
                      <a:pt x="63" y="72"/>
                    </a:cubicBezTo>
                    <a:cubicBezTo>
                      <a:pt x="63" y="72"/>
                      <a:pt x="64" y="72"/>
                      <a:pt x="64" y="72"/>
                    </a:cubicBezTo>
                    <a:cubicBezTo>
                      <a:pt x="64" y="72"/>
                      <a:pt x="64" y="71"/>
                      <a:pt x="65" y="71"/>
                    </a:cubicBezTo>
                    <a:cubicBezTo>
                      <a:pt x="64" y="71"/>
                      <a:pt x="64" y="71"/>
                      <a:pt x="64" y="71"/>
                    </a:cubicBezTo>
                    <a:moveTo>
                      <a:pt x="65" y="69"/>
                    </a:moveTo>
                    <a:cubicBezTo>
                      <a:pt x="65" y="69"/>
                      <a:pt x="65" y="70"/>
                      <a:pt x="64" y="70"/>
                    </a:cubicBezTo>
                    <a:cubicBezTo>
                      <a:pt x="64" y="70"/>
                      <a:pt x="65" y="70"/>
                      <a:pt x="65" y="70"/>
                    </a:cubicBezTo>
                    <a:cubicBezTo>
                      <a:pt x="65" y="70"/>
                      <a:pt x="65" y="69"/>
                      <a:pt x="66" y="69"/>
                    </a:cubicBezTo>
                    <a:cubicBezTo>
                      <a:pt x="66" y="69"/>
                      <a:pt x="65" y="69"/>
                      <a:pt x="65" y="69"/>
                    </a:cubicBezTo>
                    <a:moveTo>
                      <a:pt x="78" y="65"/>
                    </a:moveTo>
                    <a:cubicBezTo>
                      <a:pt x="77" y="67"/>
                      <a:pt x="76" y="68"/>
                      <a:pt x="76" y="70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8" y="65"/>
                      <a:pt x="78" y="65"/>
                      <a:pt x="78" y="65"/>
                    </a:cubicBezTo>
                    <a:cubicBezTo>
                      <a:pt x="78" y="65"/>
                      <a:pt x="78" y="65"/>
                      <a:pt x="78" y="65"/>
                    </a:cubicBezTo>
                    <a:moveTo>
                      <a:pt x="79" y="64"/>
                    </a:move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moveTo>
                      <a:pt x="70" y="60"/>
                    </a:moveTo>
                    <a:cubicBezTo>
                      <a:pt x="69" y="62"/>
                      <a:pt x="68" y="63"/>
                      <a:pt x="67" y="65"/>
                    </a:cubicBezTo>
                    <a:cubicBezTo>
                      <a:pt x="67" y="65"/>
                      <a:pt x="68" y="65"/>
                      <a:pt x="68" y="65"/>
                    </a:cubicBezTo>
                    <a:cubicBezTo>
                      <a:pt x="69" y="64"/>
                      <a:pt x="70" y="62"/>
                      <a:pt x="70" y="61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0" y="60"/>
                      <a:pt x="70" y="60"/>
                      <a:pt x="70" y="60"/>
                    </a:cubicBezTo>
                    <a:moveTo>
                      <a:pt x="71" y="59"/>
                    </a:moveTo>
                    <a:cubicBezTo>
                      <a:pt x="71" y="59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1" y="60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1" y="59"/>
                    </a:cubicBezTo>
                    <a:moveTo>
                      <a:pt x="82" y="59"/>
                    </a:moveTo>
                    <a:cubicBezTo>
                      <a:pt x="81" y="60"/>
                      <a:pt x="80" y="62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2" y="59"/>
                      <a:pt x="82" y="59"/>
                      <a:pt x="82" y="59"/>
                    </a:cubicBezTo>
                    <a:cubicBezTo>
                      <a:pt x="82" y="59"/>
                      <a:pt x="82" y="59"/>
                      <a:pt x="82" y="59"/>
                    </a:cubicBezTo>
                    <a:moveTo>
                      <a:pt x="74" y="54"/>
                    </a:moveTo>
                    <a:cubicBezTo>
                      <a:pt x="73" y="55"/>
                      <a:pt x="72" y="57"/>
                      <a:pt x="71" y="59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74" y="54"/>
                      <a:pt x="74" y="54"/>
                      <a:pt x="74" y="54"/>
                    </a:cubicBezTo>
                    <a:cubicBezTo>
                      <a:pt x="74" y="54"/>
                      <a:pt x="74" y="54"/>
                      <a:pt x="74" y="54"/>
                    </a:cubicBezTo>
                    <a:moveTo>
                      <a:pt x="86" y="53"/>
                    </a:moveTo>
                    <a:cubicBezTo>
                      <a:pt x="85" y="55"/>
                      <a:pt x="84" y="56"/>
                      <a:pt x="83" y="58"/>
                    </a:cubicBezTo>
                    <a:cubicBezTo>
                      <a:pt x="83" y="58"/>
                      <a:pt x="83" y="58"/>
                      <a:pt x="83" y="58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6" y="53"/>
                      <a:pt x="86" y="53"/>
                      <a:pt x="86" y="53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moveTo>
                      <a:pt x="77" y="48"/>
                    </a:moveTo>
                    <a:cubicBezTo>
                      <a:pt x="77" y="50"/>
                      <a:pt x="76" y="51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78" y="48"/>
                      <a:pt x="78" y="48"/>
                      <a:pt x="77" y="48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9" y="46"/>
                      <a:pt x="79" y="46"/>
                      <a:pt x="79" y="46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moveTo>
                      <a:pt x="94" y="40"/>
                    </a:moveTo>
                    <a:cubicBezTo>
                      <a:pt x="92" y="43"/>
                      <a:pt x="90" y="46"/>
                      <a:pt x="89" y="49"/>
                    </a:cubicBezTo>
                    <a:cubicBezTo>
                      <a:pt x="89" y="49"/>
                      <a:pt x="89" y="49"/>
                      <a:pt x="89" y="49"/>
                    </a:cubicBezTo>
                    <a:cubicBezTo>
                      <a:pt x="94" y="40"/>
                      <a:pt x="94" y="40"/>
                      <a:pt x="94" y="40"/>
                    </a:cubicBezTo>
                    <a:cubicBezTo>
                      <a:pt x="94" y="40"/>
                      <a:pt x="94" y="40"/>
                      <a:pt x="94" y="40"/>
                    </a:cubicBezTo>
                    <a:moveTo>
                      <a:pt x="96" y="36"/>
                    </a:moveTo>
                    <a:cubicBezTo>
                      <a:pt x="96" y="36"/>
                      <a:pt x="96" y="37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6"/>
                      <a:pt x="96" y="36"/>
                      <a:pt x="96" y="36"/>
                    </a:cubicBezTo>
                    <a:moveTo>
                      <a:pt x="86" y="34"/>
                    </a:moveTo>
                    <a:cubicBezTo>
                      <a:pt x="84" y="38"/>
                      <a:pt x="82" y="41"/>
                      <a:pt x="80" y="44"/>
                    </a:cubicBezTo>
                    <a:cubicBezTo>
                      <a:pt x="80" y="44"/>
                      <a:pt x="80" y="44"/>
                      <a:pt x="81" y="44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6" y="35"/>
                      <a:pt x="86" y="35"/>
                      <a:pt x="86" y="34"/>
                    </a:cubicBezTo>
                    <a:moveTo>
                      <a:pt x="94" y="21"/>
                    </a:moveTo>
                    <a:cubicBezTo>
                      <a:pt x="87" y="32"/>
                      <a:pt x="87" y="32"/>
                      <a:pt x="87" y="32"/>
                    </a:cubicBezTo>
                    <a:cubicBezTo>
                      <a:pt x="87" y="32"/>
                      <a:pt x="87" y="32"/>
                      <a:pt x="87" y="32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94" y="21"/>
                      <a:pt x="94" y="21"/>
                      <a:pt x="94" y="21"/>
                    </a:cubicBezTo>
                    <a:cubicBezTo>
                      <a:pt x="94" y="21"/>
                      <a:pt x="94" y="21"/>
                      <a:pt x="94" y="21"/>
                    </a:cubicBezTo>
                    <a:moveTo>
                      <a:pt x="102" y="8"/>
                    </a:moveTo>
                    <a:cubicBezTo>
                      <a:pt x="98" y="14"/>
                      <a:pt x="98" y="14"/>
                      <a:pt x="98" y="14"/>
                    </a:cubicBezTo>
                    <a:cubicBezTo>
                      <a:pt x="98" y="14"/>
                      <a:pt x="98" y="14"/>
                      <a:pt x="98" y="14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8"/>
                      <a:pt x="103" y="8"/>
                      <a:pt x="102" y="8"/>
                    </a:cubicBezTo>
                    <a:moveTo>
                      <a:pt x="104" y="4"/>
                    </a:moveTo>
                    <a:cubicBezTo>
                      <a:pt x="104" y="6"/>
                      <a:pt x="104" y="6"/>
                      <a:pt x="104" y="6"/>
                    </a:cubicBezTo>
                    <a:cubicBezTo>
                      <a:pt x="104" y="6"/>
                      <a:pt x="104" y="6"/>
                      <a:pt x="104" y="6"/>
                    </a:cubicBezTo>
                    <a:cubicBezTo>
                      <a:pt x="105" y="4"/>
                      <a:pt x="105" y="4"/>
                      <a:pt x="105" y="4"/>
                    </a:cubicBezTo>
                    <a:cubicBezTo>
                      <a:pt x="105" y="4"/>
                      <a:pt x="104" y="4"/>
                      <a:pt x="104" y="4"/>
                    </a:cubicBezTo>
                    <a:moveTo>
                      <a:pt x="107" y="0"/>
                    </a:move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7" y="0"/>
                      <a:pt x="107" y="0"/>
                      <a:pt x="10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2" name="Freeform 9636"/>
              <p:cNvSpPr>
                <a:spLocks noEditPoints="1"/>
              </p:cNvSpPr>
              <p:nvPr/>
            </p:nvSpPr>
            <p:spPr bwMode="auto">
              <a:xfrm>
                <a:off x="-602" y="3533"/>
                <a:ext cx="24" cy="38"/>
              </a:xfrm>
              <a:custGeom>
                <a:avLst/>
                <a:gdLst>
                  <a:gd name="T0" fmla="*/ 1 w 10"/>
                  <a:gd name="T1" fmla="*/ 15 h 16"/>
                  <a:gd name="T2" fmla="*/ 0 w 10"/>
                  <a:gd name="T3" fmla="*/ 16 h 16"/>
                  <a:gd name="T4" fmla="*/ 0 w 10"/>
                  <a:gd name="T5" fmla="*/ 16 h 16"/>
                  <a:gd name="T6" fmla="*/ 1 w 10"/>
                  <a:gd name="T7" fmla="*/ 15 h 16"/>
                  <a:gd name="T8" fmla="*/ 1 w 10"/>
                  <a:gd name="T9" fmla="*/ 15 h 16"/>
                  <a:gd name="T10" fmla="*/ 1 w 10"/>
                  <a:gd name="T11" fmla="*/ 15 h 16"/>
                  <a:gd name="T12" fmla="*/ 1 w 10"/>
                  <a:gd name="T13" fmla="*/ 15 h 16"/>
                  <a:gd name="T14" fmla="*/ 1 w 10"/>
                  <a:gd name="T15" fmla="*/ 15 h 16"/>
                  <a:gd name="T16" fmla="*/ 1 w 10"/>
                  <a:gd name="T17" fmla="*/ 15 h 16"/>
                  <a:gd name="T18" fmla="*/ 1 w 10"/>
                  <a:gd name="T19" fmla="*/ 15 h 16"/>
                  <a:gd name="T20" fmla="*/ 5 w 10"/>
                  <a:gd name="T21" fmla="*/ 9 h 16"/>
                  <a:gd name="T22" fmla="*/ 4 w 10"/>
                  <a:gd name="T23" fmla="*/ 9 h 16"/>
                  <a:gd name="T24" fmla="*/ 4 w 10"/>
                  <a:gd name="T25" fmla="*/ 9 h 16"/>
                  <a:gd name="T26" fmla="*/ 5 w 10"/>
                  <a:gd name="T27" fmla="*/ 9 h 16"/>
                  <a:gd name="T28" fmla="*/ 5 w 10"/>
                  <a:gd name="T29" fmla="*/ 9 h 16"/>
                  <a:gd name="T30" fmla="*/ 8 w 10"/>
                  <a:gd name="T31" fmla="*/ 3 h 16"/>
                  <a:gd name="T32" fmla="*/ 8 w 10"/>
                  <a:gd name="T33" fmla="*/ 4 h 16"/>
                  <a:gd name="T34" fmla="*/ 8 w 10"/>
                  <a:gd name="T35" fmla="*/ 4 h 16"/>
                  <a:gd name="T36" fmla="*/ 8 w 10"/>
                  <a:gd name="T37" fmla="*/ 3 h 16"/>
                  <a:gd name="T38" fmla="*/ 8 w 10"/>
                  <a:gd name="T39" fmla="*/ 3 h 16"/>
                  <a:gd name="T40" fmla="*/ 10 w 10"/>
                  <a:gd name="T41" fmla="*/ 0 h 16"/>
                  <a:gd name="T42" fmla="*/ 8 w 10"/>
                  <a:gd name="T43" fmla="*/ 2 h 16"/>
                  <a:gd name="T44" fmla="*/ 8 w 10"/>
                  <a:gd name="T45" fmla="*/ 2 h 16"/>
                  <a:gd name="T46" fmla="*/ 10 w 10"/>
                  <a:gd name="T47" fmla="*/ 0 h 16"/>
                  <a:gd name="T48" fmla="*/ 10 w 10"/>
                  <a:gd name="T4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16">
                    <a:moveTo>
                      <a:pt x="1" y="15"/>
                    </a:moveTo>
                    <a:cubicBezTo>
                      <a:pt x="1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6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1" y="15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5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moveTo>
                      <a:pt x="8" y="3"/>
                    </a:move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10" y="0"/>
                    </a:moveTo>
                    <a:cubicBezTo>
                      <a:pt x="9" y="1"/>
                      <a:pt x="9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2"/>
                      <a:pt x="9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3" name="Freeform 9637"/>
              <p:cNvSpPr>
                <a:spLocks noEditPoints="1"/>
              </p:cNvSpPr>
              <p:nvPr/>
            </p:nvSpPr>
            <p:spPr bwMode="auto">
              <a:xfrm>
                <a:off x="-602" y="3526"/>
                <a:ext cx="26" cy="45"/>
              </a:xfrm>
              <a:custGeom>
                <a:avLst/>
                <a:gdLst>
                  <a:gd name="T0" fmla="*/ 0 w 11"/>
                  <a:gd name="T1" fmla="*/ 19 h 19"/>
                  <a:gd name="T2" fmla="*/ 0 w 11"/>
                  <a:gd name="T3" fmla="*/ 19 h 19"/>
                  <a:gd name="T4" fmla="*/ 0 w 11"/>
                  <a:gd name="T5" fmla="*/ 19 h 19"/>
                  <a:gd name="T6" fmla="*/ 0 w 11"/>
                  <a:gd name="T7" fmla="*/ 19 h 19"/>
                  <a:gd name="T8" fmla="*/ 1 w 11"/>
                  <a:gd name="T9" fmla="*/ 18 h 19"/>
                  <a:gd name="T10" fmla="*/ 1 w 11"/>
                  <a:gd name="T11" fmla="*/ 18 h 19"/>
                  <a:gd name="T12" fmla="*/ 1 w 11"/>
                  <a:gd name="T13" fmla="*/ 18 h 19"/>
                  <a:gd name="T14" fmla="*/ 1 w 11"/>
                  <a:gd name="T15" fmla="*/ 18 h 19"/>
                  <a:gd name="T16" fmla="*/ 1 w 11"/>
                  <a:gd name="T17" fmla="*/ 18 h 19"/>
                  <a:gd name="T18" fmla="*/ 4 w 11"/>
                  <a:gd name="T19" fmla="*/ 12 h 19"/>
                  <a:gd name="T20" fmla="*/ 1 w 11"/>
                  <a:gd name="T21" fmla="*/ 18 h 19"/>
                  <a:gd name="T22" fmla="*/ 1 w 11"/>
                  <a:gd name="T23" fmla="*/ 18 h 19"/>
                  <a:gd name="T24" fmla="*/ 4 w 11"/>
                  <a:gd name="T25" fmla="*/ 12 h 19"/>
                  <a:gd name="T26" fmla="*/ 4 w 11"/>
                  <a:gd name="T27" fmla="*/ 12 h 19"/>
                  <a:gd name="T28" fmla="*/ 8 w 11"/>
                  <a:gd name="T29" fmla="*/ 7 h 19"/>
                  <a:gd name="T30" fmla="*/ 5 w 11"/>
                  <a:gd name="T31" fmla="*/ 12 h 19"/>
                  <a:gd name="T32" fmla="*/ 5 w 11"/>
                  <a:gd name="T33" fmla="*/ 12 h 19"/>
                  <a:gd name="T34" fmla="*/ 8 w 11"/>
                  <a:gd name="T35" fmla="*/ 7 h 19"/>
                  <a:gd name="T36" fmla="*/ 8 w 11"/>
                  <a:gd name="T37" fmla="*/ 7 h 19"/>
                  <a:gd name="T38" fmla="*/ 8 w 11"/>
                  <a:gd name="T39" fmla="*/ 5 h 19"/>
                  <a:gd name="T40" fmla="*/ 8 w 11"/>
                  <a:gd name="T41" fmla="*/ 6 h 19"/>
                  <a:gd name="T42" fmla="*/ 8 w 11"/>
                  <a:gd name="T43" fmla="*/ 6 h 19"/>
                  <a:gd name="T44" fmla="*/ 8 w 11"/>
                  <a:gd name="T45" fmla="*/ 5 h 19"/>
                  <a:gd name="T46" fmla="*/ 8 w 11"/>
                  <a:gd name="T47" fmla="*/ 5 h 19"/>
                  <a:gd name="T48" fmla="*/ 11 w 11"/>
                  <a:gd name="T49" fmla="*/ 0 h 19"/>
                  <a:gd name="T50" fmla="*/ 10 w 11"/>
                  <a:gd name="T51" fmla="*/ 3 h 19"/>
                  <a:gd name="T52" fmla="*/ 10 w 11"/>
                  <a:gd name="T53" fmla="*/ 3 h 19"/>
                  <a:gd name="T54" fmla="*/ 11 w 11"/>
                  <a:gd name="T5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" h="19">
                    <a:moveTo>
                      <a:pt x="0" y="19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moveTo>
                      <a:pt x="1" y="18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moveTo>
                      <a:pt x="4" y="12"/>
                    </a:moveTo>
                    <a:cubicBezTo>
                      <a:pt x="3" y="14"/>
                      <a:pt x="2" y="16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2" y="16"/>
                      <a:pt x="3" y="14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moveTo>
                      <a:pt x="8" y="7"/>
                    </a:moveTo>
                    <a:cubicBezTo>
                      <a:pt x="6" y="9"/>
                      <a:pt x="5" y="10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0"/>
                      <a:pt x="7" y="9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moveTo>
                      <a:pt x="11" y="0"/>
                    </a:moveTo>
                    <a:cubicBezTo>
                      <a:pt x="11" y="1"/>
                      <a:pt x="10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2"/>
                      <a:pt x="11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4" name="Freeform 9638"/>
              <p:cNvSpPr>
                <a:spLocks noEditPoints="1"/>
              </p:cNvSpPr>
              <p:nvPr/>
            </p:nvSpPr>
            <p:spPr bwMode="auto">
              <a:xfrm>
                <a:off x="-741" y="3715"/>
                <a:ext cx="26" cy="45"/>
              </a:xfrm>
              <a:custGeom>
                <a:avLst/>
                <a:gdLst>
                  <a:gd name="T0" fmla="*/ 1 w 11"/>
                  <a:gd name="T1" fmla="*/ 17 h 19"/>
                  <a:gd name="T2" fmla="*/ 1 w 11"/>
                  <a:gd name="T3" fmla="*/ 18 h 19"/>
                  <a:gd name="T4" fmla="*/ 1 w 11"/>
                  <a:gd name="T5" fmla="*/ 17 h 19"/>
                  <a:gd name="T6" fmla="*/ 1 w 11"/>
                  <a:gd name="T7" fmla="*/ 17 h 19"/>
                  <a:gd name="T8" fmla="*/ 3 w 11"/>
                  <a:gd name="T9" fmla="*/ 15 h 19"/>
                  <a:gd name="T10" fmla="*/ 2 w 11"/>
                  <a:gd name="T11" fmla="*/ 16 h 19"/>
                  <a:gd name="T12" fmla="*/ 2 w 11"/>
                  <a:gd name="T13" fmla="*/ 16 h 19"/>
                  <a:gd name="T14" fmla="*/ 3 w 11"/>
                  <a:gd name="T15" fmla="*/ 15 h 19"/>
                  <a:gd name="T16" fmla="*/ 3 w 11"/>
                  <a:gd name="T17" fmla="*/ 15 h 19"/>
                  <a:gd name="T18" fmla="*/ 2 w 11"/>
                  <a:gd name="T19" fmla="*/ 15 h 19"/>
                  <a:gd name="T20" fmla="*/ 0 w 11"/>
                  <a:gd name="T21" fmla="*/ 18 h 19"/>
                  <a:gd name="T22" fmla="*/ 0 w 11"/>
                  <a:gd name="T23" fmla="*/ 19 h 19"/>
                  <a:gd name="T24" fmla="*/ 0 w 11"/>
                  <a:gd name="T25" fmla="*/ 18 h 19"/>
                  <a:gd name="T26" fmla="*/ 2 w 11"/>
                  <a:gd name="T27" fmla="*/ 16 h 19"/>
                  <a:gd name="T28" fmla="*/ 1 w 11"/>
                  <a:gd name="T29" fmla="*/ 17 h 19"/>
                  <a:gd name="T30" fmla="*/ 1 w 11"/>
                  <a:gd name="T31" fmla="*/ 17 h 19"/>
                  <a:gd name="T32" fmla="*/ 3 w 11"/>
                  <a:gd name="T33" fmla="*/ 15 h 19"/>
                  <a:gd name="T34" fmla="*/ 2 w 11"/>
                  <a:gd name="T35" fmla="*/ 15 h 19"/>
                  <a:gd name="T36" fmla="*/ 2 w 11"/>
                  <a:gd name="T37" fmla="*/ 16 h 19"/>
                  <a:gd name="T38" fmla="*/ 2 w 11"/>
                  <a:gd name="T39" fmla="*/ 15 h 19"/>
                  <a:gd name="T40" fmla="*/ 2 w 11"/>
                  <a:gd name="T41" fmla="*/ 15 h 19"/>
                  <a:gd name="T42" fmla="*/ 5 w 11"/>
                  <a:gd name="T43" fmla="*/ 11 h 19"/>
                  <a:gd name="T44" fmla="*/ 4 w 11"/>
                  <a:gd name="T45" fmla="*/ 12 h 19"/>
                  <a:gd name="T46" fmla="*/ 5 w 11"/>
                  <a:gd name="T47" fmla="*/ 12 h 19"/>
                  <a:gd name="T48" fmla="*/ 5 w 11"/>
                  <a:gd name="T49" fmla="*/ 11 h 19"/>
                  <a:gd name="T50" fmla="*/ 5 w 11"/>
                  <a:gd name="T51" fmla="*/ 11 h 19"/>
                  <a:gd name="T52" fmla="*/ 4 w 11"/>
                  <a:gd name="T53" fmla="*/ 11 h 19"/>
                  <a:gd name="T54" fmla="*/ 3 w 11"/>
                  <a:gd name="T55" fmla="*/ 11 h 19"/>
                  <a:gd name="T56" fmla="*/ 4 w 11"/>
                  <a:gd name="T57" fmla="*/ 12 h 19"/>
                  <a:gd name="T58" fmla="*/ 4 w 11"/>
                  <a:gd name="T59" fmla="*/ 11 h 19"/>
                  <a:gd name="T60" fmla="*/ 4 w 11"/>
                  <a:gd name="T61" fmla="*/ 11 h 19"/>
                  <a:gd name="T62" fmla="*/ 6 w 11"/>
                  <a:gd name="T63" fmla="*/ 10 h 19"/>
                  <a:gd name="T64" fmla="*/ 5 w 11"/>
                  <a:gd name="T65" fmla="*/ 11 h 19"/>
                  <a:gd name="T66" fmla="*/ 5 w 11"/>
                  <a:gd name="T67" fmla="*/ 11 h 19"/>
                  <a:gd name="T68" fmla="*/ 6 w 11"/>
                  <a:gd name="T69" fmla="*/ 10 h 19"/>
                  <a:gd name="T70" fmla="*/ 6 w 11"/>
                  <a:gd name="T71" fmla="*/ 10 h 19"/>
                  <a:gd name="T72" fmla="*/ 5 w 11"/>
                  <a:gd name="T73" fmla="*/ 9 h 19"/>
                  <a:gd name="T74" fmla="*/ 5 w 11"/>
                  <a:gd name="T75" fmla="*/ 9 h 19"/>
                  <a:gd name="T76" fmla="*/ 4 w 11"/>
                  <a:gd name="T77" fmla="*/ 11 h 19"/>
                  <a:gd name="T78" fmla="*/ 4 w 11"/>
                  <a:gd name="T79" fmla="*/ 11 h 19"/>
                  <a:gd name="T80" fmla="*/ 5 w 11"/>
                  <a:gd name="T81" fmla="*/ 9 h 19"/>
                  <a:gd name="T82" fmla="*/ 5 w 11"/>
                  <a:gd name="T83" fmla="*/ 9 h 19"/>
                  <a:gd name="T84" fmla="*/ 8 w 11"/>
                  <a:gd name="T85" fmla="*/ 6 h 19"/>
                  <a:gd name="T86" fmla="*/ 8 w 11"/>
                  <a:gd name="T87" fmla="*/ 6 h 19"/>
                  <a:gd name="T88" fmla="*/ 8 w 11"/>
                  <a:gd name="T89" fmla="*/ 6 h 19"/>
                  <a:gd name="T90" fmla="*/ 8 w 11"/>
                  <a:gd name="T91" fmla="*/ 6 h 19"/>
                  <a:gd name="T92" fmla="*/ 7 w 11"/>
                  <a:gd name="T93" fmla="*/ 5 h 19"/>
                  <a:gd name="T94" fmla="*/ 7 w 11"/>
                  <a:gd name="T95" fmla="*/ 6 h 19"/>
                  <a:gd name="T96" fmla="*/ 7 w 11"/>
                  <a:gd name="T97" fmla="*/ 6 h 19"/>
                  <a:gd name="T98" fmla="*/ 8 w 11"/>
                  <a:gd name="T99" fmla="*/ 5 h 19"/>
                  <a:gd name="T100" fmla="*/ 7 w 11"/>
                  <a:gd name="T101" fmla="*/ 5 h 19"/>
                  <a:gd name="T102" fmla="*/ 9 w 11"/>
                  <a:gd name="T103" fmla="*/ 2 h 19"/>
                  <a:gd name="T104" fmla="*/ 9 w 11"/>
                  <a:gd name="T105" fmla="*/ 2 h 19"/>
                  <a:gd name="T106" fmla="*/ 9 w 11"/>
                  <a:gd name="T107" fmla="*/ 2 h 19"/>
                  <a:gd name="T108" fmla="*/ 9 w 11"/>
                  <a:gd name="T109" fmla="*/ 3 h 19"/>
                  <a:gd name="T110" fmla="*/ 9 w 11"/>
                  <a:gd name="T111" fmla="*/ 3 h 19"/>
                  <a:gd name="T112" fmla="*/ 9 w 11"/>
                  <a:gd name="T113" fmla="*/ 2 h 19"/>
                  <a:gd name="T114" fmla="*/ 9 w 11"/>
                  <a:gd name="T115" fmla="*/ 2 h 19"/>
                  <a:gd name="T116" fmla="*/ 11 w 11"/>
                  <a:gd name="T117" fmla="*/ 0 h 19"/>
                  <a:gd name="T118" fmla="*/ 10 w 11"/>
                  <a:gd name="T119" fmla="*/ 0 h 19"/>
                  <a:gd name="T120" fmla="*/ 10 w 11"/>
                  <a:gd name="T121" fmla="*/ 0 h 19"/>
                  <a:gd name="T122" fmla="*/ 11 w 11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" h="19">
                    <a:moveTo>
                      <a:pt x="1" y="17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moveTo>
                      <a:pt x="3" y="15"/>
                    </a:moveTo>
                    <a:cubicBezTo>
                      <a:pt x="2" y="15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moveTo>
                      <a:pt x="2" y="15"/>
                    </a:move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8"/>
                    </a:cubicBezTo>
                    <a:cubicBezTo>
                      <a:pt x="1" y="17"/>
                      <a:pt x="2" y="16"/>
                      <a:pt x="2" y="16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3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moveTo>
                      <a:pt x="5" y="11"/>
                    </a:move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4" y="11"/>
                    </a:moveTo>
                    <a:cubicBezTo>
                      <a:pt x="4" y="11"/>
                      <a:pt x="3" y="11"/>
                      <a:pt x="3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moveTo>
                      <a:pt x="6" y="10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5" y="9"/>
                    </a:moveTo>
                    <a:cubicBezTo>
                      <a:pt x="5" y="9"/>
                      <a:pt x="5" y="9"/>
                      <a:pt x="5" y="9"/>
                    </a:cubicBezTo>
                    <a:cubicBezTo>
                      <a:pt x="4" y="10"/>
                      <a:pt x="4" y="10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5" y="10"/>
                      <a:pt x="5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7" y="5"/>
                    </a:moveTo>
                    <a:cubicBezTo>
                      <a:pt x="7" y="5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8" y="5"/>
                    </a:cubicBezTo>
                    <a:cubicBezTo>
                      <a:pt x="8" y="5"/>
                      <a:pt x="7" y="5"/>
                      <a:pt x="7" y="5"/>
                    </a:cubicBezTo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5" name="Freeform 9639"/>
              <p:cNvSpPr>
                <a:spLocks noEditPoints="1"/>
              </p:cNvSpPr>
              <p:nvPr/>
            </p:nvSpPr>
            <p:spPr bwMode="auto">
              <a:xfrm>
                <a:off x="-741" y="3715"/>
                <a:ext cx="23" cy="42"/>
              </a:xfrm>
              <a:custGeom>
                <a:avLst/>
                <a:gdLst>
                  <a:gd name="T0" fmla="*/ 2 w 10"/>
                  <a:gd name="T1" fmla="*/ 16 h 18"/>
                  <a:gd name="T2" fmla="*/ 0 w 10"/>
                  <a:gd name="T3" fmla="*/ 18 h 18"/>
                  <a:gd name="T4" fmla="*/ 1 w 10"/>
                  <a:gd name="T5" fmla="*/ 18 h 18"/>
                  <a:gd name="T6" fmla="*/ 1 w 10"/>
                  <a:gd name="T7" fmla="*/ 17 h 18"/>
                  <a:gd name="T8" fmla="*/ 1 w 10"/>
                  <a:gd name="T9" fmla="*/ 17 h 18"/>
                  <a:gd name="T10" fmla="*/ 2 w 10"/>
                  <a:gd name="T11" fmla="*/ 16 h 18"/>
                  <a:gd name="T12" fmla="*/ 4 w 10"/>
                  <a:gd name="T13" fmla="*/ 12 h 18"/>
                  <a:gd name="T14" fmla="*/ 2 w 10"/>
                  <a:gd name="T15" fmla="*/ 15 h 18"/>
                  <a:gd name="T16" fmla="*/ 3 w 10"/>
                  <a:gd name="T17" fmla="*/ 15 h 18"/>
                  <a:gd name="T18" fmla="*/ 1 w 10"/>
                  <a:gd name="T19" fmla="*/ 17 h 18"/>
                  <a:gd name="T20" fmla="*/ 1 w 10"/>
                  <a:gd name="T21" fmla="*/ 17 h 18"/>
                  <a:gd name="T22" fmla="*/ 2 w 10"/>
                  <a:gd name="T23" fmla="*/ 16 h 18"/>
                  <a:gd name="T24" fmla="*/ 2 w 10"/>
                  <a:gd name="T25" fmla="*/ 16 h 18"/>
                  <a:gd name="T26" fmla="*/ 3 w 10"/>
                  <a:gd name="T27" fmla="*/ 15 h 18"/>
                  <a:gd name="T28" fmla="*/ 3 w 10"/>
                  <a:gd name="T29" fmla="*/ 15 h 18"/>
                  <a:gd name="T30" fmla="*/ 5 w 10"/>
                  <a:gd name="T31" fmla="*/ 12 h 18"/>
                  <a:gd name="T32" fmla="*/ 5 w 10"/>
                  <a:gd name="T33" fmla="*/ 12 h 18"/>
                  <a:gd name="T34" fmla="*/ 4 w 10"/>
                  <a:gd name="T35" fmla="*/ 12 h 18"/>
                  <a:gd name="T36" fmla="*/ 3 w 10"/>
                  <a:gd name="T37" fmla="*/ 11 h 18"/>
                  <a:gd name="T38" fmla="*/ 2 w 10"/>
                  <a:gd name="T39" fmla="*/ 15 h 18"/>
                  <a:gd name="T40" fmla="*/ 2 w 10"/>
                  <a:gd name="T41" fmla="*/ 15 h 18"/>
                  <a:gd name="T42" fmla="*/ 4 w 10"/>
                  <a:gd name="T43" fmla="*/ 12 h 18"/>
                  <a:gd name="T44" fmla="*/ 3 w 10"/>
                  <a:gd name="T45" fmla="*/ 11 h 18"/>
                  <a:gd name="T46" fmla="*/ 5 w 10"/>
                  <a:gd name="T47" fmla="*/ 11 h 18"/>
                  <a:gd name="T48" fmla="*/ 5 w 10"/>
                  <a:gd name="T49" fmla="*/ 11 h 18"/>
                  <a:gd name="T50" fmla="*/ 5 w 10"/>
                  <a:gd name="T51" fmla="*/ 11 h 18"/>
                  <a:gd name="T52" fmla="*/ 5 w 10"/>
                  <a:gd name="T53" fmla="*/ 11 h 18"/>
                  <a:gd name="T54" fmla="*/ 5 w 10"/>
                  <a:gd name="T55" fmla="*/ 11 h 18"/>
                  <a:gd name="T56" fmla="*/ 4 w 10"/>
                  <a:gd name="T57" fmla="*/ 11 h 18"/>
                  <a:gd name="T58" fmla="*/ 4 w 10"/>
                  <a:gd name="T59" fmla="*/ 11 h 18"/>
                  <a:gd name="T60" fmla="*/ 4 w 10"/>
                  <a:gd name="T61" fmla="*/ 11 h 18"/>
                  <a:gd name="T62" fmla="*/ 4 w 10"/>
                  <a:gd name="T63" fmla="*/ 11 h 18"/>
                  <a:gd name="T64" fmla="*/ 4 w 10"/>
                  <a:gd name="T65" fmla="*/ 11 h 18"/>
                  <a:gd name="T66" fmla="*/ 8 w 10"/>
                  <a:gd name="T67" fmla="*/ 6 h 18"/>
                  <a:gd name="T68" fmla="*/ 7 w 10"/>
                  <a:gd name="T69" fmla="*/ 7 h 18"/>
                  <a:gd name="T70" fmla="*/ 6 w 10"/>
                  <a:gd name="T71" fmla="*/ 10 h 18"/>
                  <a:gd name="T72" fmla="*/ 6 w 10"/>
                  <a:gd name="T73" fmla="*/ 10 h 18"/>
                  <a:gd name="T74" fmla="*/ 8 w 10"/>
                  <a:gd name="T75" fmla="*/ 6 h 18"/>
                  <a:gd name="T76" fmla="*/ 8 w 10"/>
                  <a:gd name="T77" fmla="*/ 6 h 18"/>
                  <a:gd name="T78" fmla="*/ 7 w 10"/>
                  <a:gd name="T79" fmla="*/ 6 h 18"/>
                  <a:gd name="T80" fmla="*/ 5 w 10"/>
                  <a:gd name="T81" fmla="*/ 9 h 18"/>
                  <a:gd name="T82" fmla="*/ 5 w 10"/>
                  <a:gd name="T83" fmla="*/ 9 h 18"/>
                  <a:gd name="T84" fmla="*/ 7 w 10"/>
                  <a:gd name="T85" fmla="*/ 6 h 18"/>
                  <a:gd name="T86" fmla="*/ 7 w 10"/>
                  <a:gd name="T87" fmla="*/ 6 h 18"/>
                  <a:gd name="T88" fmla="*/ 9 w 10"/>
                  <a:gd name="T89" fmla="*/ 3 h 18"/>
                  <a:gd name="T90" fmla="*/ 7 w 10"/>
                  <a:gd name="T91" fmla="*/ 5 h 18"/>
                  <a:gd name="T92" fmla="*/ 8 w 10"/>
                  <a:gd name="T93" fmla="*/ 5 h 18"/>
                  <a:gd name="T94" fmla="*/ 9 w 10"/>
                  <a:gd name="T95" fmla="*/ 3 h 18"/>
                  <a:gd name="T96" fmla="*/ 9 w 10"/>
                  <a:gd name="T97" fmla="*/ 3 h 18"/>
                  <a:gd name="T98" fmla="*/ 10 w 10"/>
                  <a:gd name="T99" fmla="*/ 0 h 18"/>
                  <a:gd name="T100" fmla="*/ 9 w 10"/>
                  <a:gd name="T101" fmla="*/ 2 h 18"/>
                  <a:gd name="T102" fmla="*/ 9 w 10"/>
                  <a:gd name="T103" fmla="*/ 2 h 18"/>
                  <a:gd name="T104" fmla="*/ 10 w 10"/>
                  <a:gd name="T105" fmla="*/ 0 h 18"/>
                  <a:gd name="T106" fmla="*/ 10 w 10"/>
                  <a:gd name="T10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" h="18">
                    <a:moveTo>
                      <a:pt x="2" y="16"/>
                    </a:moveTo>
                    <a:cubicBezTo>
                      <a:pt x="2" y="16"/>
                      <a:pt x="1" y="17"/>
                      <a:pt x="0" y="18"/>
                    </a:cubicBezTo>
                    <a:cubicBezTo>
                      <a:pt x="0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2" y="16"/>
                    </a:cubicBezTo>
                    <a:moveTo>
                      <a:pt x="4" y="12"/>
                    </a:move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3" y="15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7"/>
                      <a:pt x="2" y="17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4"/>
                      <a:pt x="4" y="13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4" y="12"/>
                      <a:pt x="4" y="12"/>
                    </a:cubicBezTo>
                    <a:moveTo>
                      <a:pt x="3" y="11"/>
                    </a:moveTo>
                    <a:cubicBezTo>
                      <a:pt x="3" y="12"/>
                      <a:pt x="2" y="14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3" y="14"/>
                      <a:pt x="3" y="13"/>
                      <a:pt x="4" y="12"/>
                    </a:cubicBezTo>
                    <a:cubicBezTo>
                      <a:pt x="4" y="12"/>
                      <a:pt x="4" y="12"/>
                      <a:pt x="3" y="11"/>
                    </a:cubicBezTo>
                    <a:moveTo>
                      <a:pt x="5" y="11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4" y="11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moveTo>
                      <a:pt x="8" y="6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9"/>
                      <a:pt x="7" y="8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7" y="6"/>
                    </a:moveTo>
                    <a:cubicBezTo>
                      <a:pt x="6" y="7"/>
                      <a:pt x="5" y="8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8"/>
                      <a:pt x="6" y="7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9" y="3"/>
                    </a:moveTo>
                    <a:cubicBezTo>
                      <a:pt x="8" y="3"/>
                      <a:pt x="8" y="4"/>
                      <a:pt x="7" y="5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8" y="4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0" y="2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6" name="Freeform 9640"/>
              <p:cNvSpPr>
                <a:spLocks noEditPoints="1"/>
              </p:cNvSpPr>
              <p:nvPr/>
            </p:nvSpPr>
            <p:spPr bwMode="auto">
              <a:xfrm>
                <a:off x="-534" y="3353"/>
                <a:ext cx="130" cy="208"/>
              </a:xfrm>
              <a:custGeom>
                <a:avLst/>
                <a:gdLst>
                  <a:gd name="T0" fmla="*/ 0 w 55"/>
                  <a:gd name="T1" fmla="*/ 88 h 88"/>
                  <a:gd name="T2" fmla="*/ 1 w 55"/>
                  <a:gd name="T3" fmla="*/ 87 h 88"/>
                  <a:gd name="T4" fmla="*/ 6 w 55"/>
                  <a:gd name="T5" fmla="*/ 78 h 88"/>
                  <a:gd name="T6" fmla="*/ 8 w 55"/>
                  <a:gd name="T7" fmla="*/ 76 h 88"/>
                  <a:gd name="T8" fmla="*/ 19 w 55"/>
                  <a:gd name="T9" fmla="*/ 58 h 88"/>
                  <a:gd name="T10" fmla="*/ 15 w 55"/>
                  <a:gd name="T11" fmla="*/ 65 h 88"/>
                  <a:gd name="T12" fmla="*/ 19 w 55"/>
                  <a:gd name="T13" fmla="*/ 58 h 88"/>
                  <a:gd name="T14" fmla="*/ 23 w 55"/>
                  <a:gd name="T15" fmla="*/ 51 h 88"/>
                  <a:gd name="T16" fmla="*/ 25 w 55"/>
                  <a:gd name="T17" fmla="*/ 49 h 88"/>
                  <a:gd name="T18" fmla="*/ 27 w 55"/>
                  <a:gd name="T19" fmla="*/ 46 h 88"/>
                  <a:gd name="T20" fmla="*/ 25 w 55"/>
                  <a:gd name="T21" fmla="*/ 48 h 88"/>
                  <a:gd name="T22" fmla="*/ 27 w 55"/>
                  <a:gd name="T23" fmla="*/ 46 h 88"/>
                  <a:gd name="T24" fmla="*/ 28 w 55"/>
                  <a:gd name="T25" fmla="*/ 43 h 88"/>
                  <a:gd name="T26" fmla="*/ 29 w 55"/>
                  <a:gd name="T27" fmla="*/ 42 h 88"/>
                  <a:gd name="T28" fmla="*/ 29 w 55"/>
                  <a:gd name="T29" fmla="*/ 41 h 88"/>
                  <a:gd name="T30" fmla="*/ 29 w 55"/>
                  <a:gd name="T31" fmla="*/ 42 h 88"/>
                  <a:gd name="T32" fmla="*/ 29 w 55"/>
                  <a:gd name="T33" fmla="*/ 41 h 88"/>
                  <a:gd name="T34" fmla="*/ 30 w 55"/>
                  <a:gd name="T35" fmla="*/ 41 h 88"/>
                  <a:gd name="T36" fmla="*/ 32 w 55"/>
                  <a:gd name="T37" fmla="*/ 37 h 88"/>
                  <a:gd name="T38" fmla="*/ 34 w 55"/>
                  <a:gd name="T39" fmla="*/ 34 h 88"/>
                  <a:gd name="T40" fmla="*/ 33 w 55"/>
                  <a:gd name="T41" fmla="*/ 37 h 88"/>
                  <a:gd name="T42" fmla="*/ 34 w 55"/>
                  <a:gd name="T43" fmla="*/ 34 h 88"/>
                  <a:gd name="T44" fmla="*/ 34 w 55"/>
                  <a:gd name="T45" fmla="*/ 34 h 88"/>
                  <a:gd name="T46" fmla="*/ 34 w 55"/>
                  <a:gd name="T47" fmla="*/ 34 h 88"/>
                  <a:gd name="T48" fmla="*/ 37 w 55"/>
                  <a:gd name="T49" fmla="*/ 29 h 88"/>
                  <a:gd name="T50" fmla="*/ 36 w 55"/>
                  <a:gd name="T51" fmla="*/ 31 h 88"/>
                  <a:gd name="T52" fmla="*/ 37 w 55"/>
                  <a:gd name="T53" fmla="*/ 29 h 88"/>
                  <a:gd name="T54" fmla="*/ 37 w 55"/>
                  <a:gd name="T55" fmla="*/ 29 h 88"/>
                  <a:gd name="T56" fmla="*/ 41 w 55"/>
                  <a:gd name="T57" fmla="*/ 22 h 88"/>
                  <a:gd name="T58" fmla="*/ 43 w 55"/>
                  <a:gd name="T59" fmla="*/ 19 h 88"/>
                  <a:gd name="T60" fmla="*/ 42 w 55"/>
                  <a:gd name="T61" fmla="*/ 21 h 88"/>
                  <a:gd name="T62" fmla="*/ 43 w 55"/>
                  <a:gd name="T63" fmla="*/ 19 h 88"/>
                  <a:gd name="T64" fmla="*/ 44 w 55"/>
                  <a:gd name="T65" fmla="*/ 17 h 88"/>
                  <a:gd name="T66" fmla="*/ 44 w 55"/>
                  <a:gd name="T67" fmla="*/ 17 h 88"/>
                  <a:gd name="T68" fmla="*/ 45 w 55"/>
                  <a:gd name="T69" fmla="*/ 16 h 88"/>
                  <a:gd name="T70" fmla="*/ 45 w 55"/>
                  <a:gd name="T71" fmla="*/ 17 h 88"/>
                  <a:gd name="T72" fmla="*/ 45 w 55"/>
                  <a:gd name="T73" fmla="*/ 16 h 88"/>
                  <a:gd name="T74" fmla="*/ 45 w 55"/>
                  <a:gd name="T75" fmla="*/ 16 h 88"/>
                  <a:gd name="T76" fmla="*/ 46 w 55"/>
                  <a:gd name="T77" fmla="*/ 15 h 88"/>
                  <a:gd name="T78" fmla="*/ 46 w 55"/>
                  <a:gd name="T79" fmla="*/ 14 h 88"/>
                  <a:gd name="T80" fmla="*/ 46 w 55"/>
                  <a:gd name="T81" fmla="*/ 15 h 88"/>
                  <a:gd name="T82" fmla="*/ 46 w 55"/>
                  <a:gd name="T83" fmla="*/ 14 h 88"/>
                  <a:gd name="T84" fmla="*/ 46 w 55"/>
                  <a:gd name="T85" fmla="*/ 14 h 88"/>
                  <a:gd name="T86" fmla="*/ 49 w 55"/>
                  <a:gd name="T87" fmla="*/ 11 h 88"/>
                  <a:gd name="T88" fmla="*/ 49 w 55"/>
                  <a:gd name="T89" fmla="*/ 10 h 88"/>
                  <a:gd name="T90" fmla="*/ 49 w 55"/>
                  <a:gd name="T91" fmla="*/ 10 h 88"/>
                  <a:gd name="T92" fmla="*/ 49 w 55"/>
                  <a:gd name="T93" fmla="*/ 10 h 88"/>
                  <a:gd name="T94" fmla="*/ 49 w 55"/>
                  <a:gd name="T95" fmla="*/ 9 h 88"/>
                  <a:gd name="T96" fmla="*/ 50 w 55"/>
                  <a:gd name="T97" fmla="*/ 8 h 88"/>
                  <a:gd name="T98" fmla="*/ 53 w 55"/>
                  <a:gd name="T99" fmla="*/ 3 h 88"/>
                  <a:gd name="T100" fmla="*/ 52 w 55"/>
                  <a:gd name="T101" fmla="*/ 5 h 88"/>
                  <a:gd name="T102" fmla="*/ 53 w 55"/>
                  <a:gd name="T103" fmla="*/ 3 h 88"/>
                  <a:gd name="T104" fmla="*/ 54 w 55"/>
                  <a:gd name="T105" fmla="*/ 3 h 88"/>
                  <a:gd name="T106" fmla="*/ 54 w 55"/>
                  <a:gd name="T107" fmla="*/ 2 h 88"/>
                  <a:gd name="T108" fmla="*/ 55 w 55"/>
                  <a:gd name="T109" fmla="*/ 0 h 88"/>
                  <a:gd name="T110" fmla="*/ 55 w 55"/>
                  <a:gd name="T111" fmla="*/ 1 h 88"/>
                  <a:gd name="T112" fmla="*/ 55 w 55"/>
                  <a:gd name="T113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5" h="88">
                    <a:moveTo>
                      <a:pt x="1" y="87"/>
                    </a:moveTo>
                    <a:cubicBezTo>
                      <a:pt x="1" y="88"/>
                      <a:pt x="1" y="88"/>
                      <a:pt x="0" y="88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moveTo>
                      <a:pt x="8" y="76"/>
                    </a:moveTo>
                    <a:cubicBezTo>
                      <a:pt x="7" y="77"/>
                      <a:pt x="7" y="78"/>
                      <a:pt x="6" y="78"/>
                    </a:cubicBezTo>
                    <a:cubicBezTo>
                      <a:pt x="6" y="78"/>
                      <a:pt x="6" y="78"/>
                      <a:pt x="6" y="78"/>
                    </a:cubicBezTo>
                    <a:cubicBezTo>
                      <a:pt x="8" y="76"/>
                      <a:pt x="8" y="76"/>
                      <a:pt x="8" y="76"/>
                    </a:cubicBezTo>
                    <a:cubicBezTo>
                      <a:pt x="8" y="76"/>
                      <a:pt x="8" y="76"/>
                      <a:pt x="8" y="76"/>
                    </a:cubicBezTo>
                    <a:moveTo>
                      <a:pt x="19" y="58"/>
                    </a:moveTo>
                    <a:cubicBezTo>
                      <a:pt x="18" y="60"/>
                      <a:pt x="16" y="63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19" y="58"/>
                      <a:pt x="19" y="58"/>
                      <a:pt x="19" y="58"/>
                    </a:cubicBezTo>
                    <a:moveTo>
                      <a:pt x="24" y="49"/>
                    </a:moveTo>
                    <a:cubicBezTo>
                      <a:pt x="24" y="50"/>
                      <a:pt x="24" y="51"/>
                      <a:pt x="23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9"/>
                      <a:pt x="24" y="49"/>
                      <a:pt x="24" y="49"/>
                    </a:cubicBezTo>
                    <a:moveTo>
                      <a:pt x="27" y="46"/>
                    </a:moveTo>
                    <a:cubicBezTo>
                      <a:pt x="26" y="47"/>
                      <a:pt x="26" y="47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46"/>
                      <a:pt x="27" y="46"/>
                      <a:pt x="27" y="46"/>
                    </a:cubicBezTo>
                    <a:cubicBezTo>
                      <a:pt x="27" y="46"/>
                      <a:pt x="27" y="46"/>
                      <a:pt x="27" y="46"/>
                    </a:cubicBezTo>
                    <a:moveTo>
                      <a:pt x="29" y="42"/>
                    </a:moveTo>
                    <a:cubicBezTo>
                      <a:pt x="29" y="43"/>
                      <a:pt x="28" y="43"/>
                      <a:pt x="28" y="43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29" y="42"/>
                      <a:pt x="29" y="42"/>
                    </a:cubicBezTo>
                    <a:moveTo>
                      <a:pt x="29" y="41"/>
                    </a:move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29" y="41"/>
                      <a:pt x="29" y="41"/>
                    </a:cubicBezTo>
                    <a:moveTo>
                      <a:pt x="32" y="37"/>
                    </a:moveTo>
                    <a:cubicBezTo>
                      <a:pt x="32" y="38"/>
                      <a:pt x="31" y="39"/>
                      <a:pt x="30" y="41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moveTo>
                      <a:pt x="34" y="34"/>
                    </a:moveTo>
                    <a:cubicBezTo>
                      <a:pt x="34" y="35"/>
                      <a:pt x="33" y="36"/>
                      <a:pt x="32" y="36"/>
                    </a:cubicBezTo>
                    <a:cubicBezTo>
                      <a:pt x="32" y="37"/>
                      <a:pt x="33" y="37"/>
                      <a:pt x="33" y="37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moveTo>
                      <a:pt x="34" y="34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moveTo>
                      <a:pt x="37" y="29"/>
                    </a:moveTo>
                    <a:cubicBezTo>
                      <a:pt x="37" y="30"/>
                      <a:pt x="36" y="30"/>
                      <a:pt x="36" y="31"/>
                    </a:cubicBezTo>
                    <a:cubicBezTo>
                      <a:pt x="36" y="31"/>
                      <a:pt x="36" y="31"/>
                      <a:pt x="36" y="31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moveTo>
                      <a:pt x="41" y="22"/>
                    </a:moveTo>
                    <a:cubicBezTo>
                      <a:pt x="40" y="25"/>
                      <a:pt x="39" y="27"/>
                      <a:pt x="37" y="29"/>
                    </a:cubicBezTo>
                    <a:cubicBezTo>
                      <a:pt x="37" y="29"/>
                      <a:pt x="37" y="29"/>
                      <a:pt x="38" y="29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41" y="22"/>
                      <a:pt x="41" y="22"/>
                      <a:pt x="41" y="22"/>
                    </a:cubicBezTo>
                    <a:moveTo>
                      <a:pt x="43" y="19"/>
                    </a:moveTo>
                    <a:cubicBezTo>
                      <a:pt x="43" y="20"/>
                      <a:pt x="42" y="21"/>
                      <a:pt x="42" y="21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44" y="17"/>
                    </a:move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moveTo>
                      <a:pt x="45" y="16"/>
                    </a:move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6"/>
                      <a:pt x="45" y="16"/>
                      <a:pt x="45" y="16"/>
                    </a:cubicBezTo>
                    <a:moveTo>
                      <a:pt x="46" y="15"/>
                    </a:moveTo>
                    <a:cubicBezTo>
                      <a:pt x="46" y="16"/>
                      <a:pt x="45" y="16"/>
                      <a:pt x="45" y="16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moveTo>
                      <a:pt x="46" y="14"/>
                    </a:move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moveTo>
                      <a:pt x="49" y="11"/>
                    </a:moveTo>
                    <a:cubicBezTo>
                      <a:pt x="48" y="12"/>
                      <a:pt x="47" y="13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49" y="11"/>
                      <a:pt x="49" y="11"/>
                      <a:pt x="49" y="11"/>
                    </a:cubicBezTo>
                    <a:moveTo>
                      <a:pt x="49" y="10"/>
                    </a:move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moveTo>
                      <a:pt x="50" y="8"/>
                    </a:moveTo>
                    <a:cubicBezTo>
                      <a:pt x="50" y="8"/>
                      <a:pt x="50" y="9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50" y="8"/>
                      <a:pt x="50" y="8"/>
                      <a:pt x="50" y="8"/>
                    </a:cubicBezTo>
                    <a:moveTo>
                      <a:pt x="53" y="3"/>
                    </a:moveTo>
                    <a:cubicBezTo>
                      <a:pt x="53" y="4"/>
                      <a:pt x="53" y="4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54" y="2"/>
                    </a:moveTo>
                    <a:cubicBezTo>
                      <a:pt x="54" y="2"/>
                      <a:pt x="54" y="2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4" y="2"/>
                      <a:pt x="54" y="2"/>
                      <a:pt x="54" y="2"/>
                    </a:cubicBezTo>
                    <a:moveTo>
                      <a:pt x="55" y="0"/>
                    </a:moveTo>
                    <a:cubicBezTo>
                      <a:pt x="55" y="0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7" name="Freeform 9641"/>
              <p:cNvSpPr>
                <a:spLocks noEditPoints="1"/>
              </p:cNvSpPr>
              <p:nvPr/>
            </p:nvSpPr>
            <p:spPr bwMode="auto">
              <a:xfrm>
                <a:off x="-446" y="3403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8 h 8"/>
                  <a:gd name="T8" fmla="*/ 0 w 5"/>
                  <a:gd name="T9" fmla="*/ 8 h 8"/>
                  <a:gd name="T10" fmla="*/ 5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8" name="Oval 9642"/>
              <p:cNvSpPr>
                <a:spLocks noChangeArrowheads="1"/>
              </p:cNvSpPr>
              <p:nvPr/>
            </p:nvSpPr>
            <p:spPr bwMode="auto">
              <a:xfrm>
                <a:off x="-427" y="339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9" name="Freeform 9643"/>
              <p:cNvSpPr>
                <a:spLocks noEditPoints="1"/>
              </p:cNvSpPr>
              <p:nvPr/>
            </p:nvSpPr>
            <p:spPr bwMode="auto">
              <a:xfrm>
                <a:off x="-425" y="337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5 h 6"/>
                  <a:gd name="T16" fmla="*/ 0 w 3"/>
                  <a:gd name="T17" fmla="*/ 5 h 6"/>
                  <a:gd name="T18" fmla="*/ 0 w 3"/>
                  <a:gd name="T19" fmla="*/ 5 h 6"/>
                  <a:gd name="T20" fmla="*/ 3 w 3"/>
                  <a:gd name="T21" fmla="*/ 1 h 6"/>
                  <a:gd name="T22" fmla="*/ 3 w 3"/>
                  <a:gd name="T23" fmla="*/ 2 h 6"/>
                  <a:gd name="T24" fmla="*/ 3 w 3"/>
                  <a:gd name="T25" fmla="*/ 2 h 6"/>
                  <a:gd name="T26" fmla="*/ 3 w 3"/>
                  <a:gd name="T27" fmla="*/ 1 h 6"/>
                  <a:gd name="T28" fmla="*/ 3 w 3"/>
                  <a:gd name="T29" fmla="*/ 1 h 6"/>
                  <a:gd name="T30" fmla="*/ 3 w 3"/>
                  <a:gd name="T31" fmla="*/ 0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0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0" name="Freeform 9644"/>
              <p:cNvSpPr>
                <a:spLocks/>
              </p:cNvSpPr>
              <p:nvPr/>
            </p:nvSpPr>
            <p:spPr bwMode="auto">
              <a:xfrm>
                <a:off x="-406" y="335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1" name="Freeform 9645"/>
              <p:cNvSpPr>
                <a:spLocks/>
              </p:cNvSpPr>
              <p:nvPr/>
            </p:nvSpPr>
            <p:spPr bwMode="auto">
              <a:xfrm>
                <a:off x="-408" y="336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2" name="Freeform 9646"/>
              <p:cNvSpPr>
                <a:spLocks/>
              </p:cNvSpPr>
              <p:nvPr/>
            </p:nvSpPr>
            <p:spPr bwMode="auto">
              <a:xfrm>
                <a:off x="-404" y="335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3" name="Freeform 9647"/>
              <p:cNvSpPr>
                <a:spLocks noEditPoints="1"/>
              </p:cNvSpPr>
              <p:nvPr/>
            </p:nvSpPr>
            <p:spPr bwMode="auto">
              <a:xfrm>
                <a:off x="-531" y="3365"/>
                <a:ext cx="120" cy="194"/>
              </a:xfrm>
              <a:custGeom>
                <a:avLst/>
                <a:gdLst>
                  <a:gd name="T0" fmla="*/ 0 w 51"/>
                  <a:gd name="T1" fmla="*/ 82 h 82"/>
                  <a:gd name="T2" fmla="*/ 5 w 51"/>
                  <a:gd name="T3" fmla="*/ 73 h 82"/>
                  <a:gd name="T4" fmla="*/ 14 w 51"/>
                  <a:gd name="T5" fmla="*/ 60 h 82"/>
                  <a:gd name="T6" fmla="*/ 7 w 51"/>
                  <a:gd name="T7" fmla="*/ 71 h 82"/>
                  <a:gd name="T8" fmla="*/ 14 w 51"/>
                  <a:gd name="T9" fmla="*/ 60 h 82"/>
                  <a:gd name="T10" fmla="*/ 18 w 51"/>
                  <a:gd name="T11" fmla="*/ 53 h 82"/>
                  <a:gd name="T12" fmla="*/ 22 w 51"/>
                  <a:gd name="T13" fmla="*/ 46 h 82"/>
                  <a:gd name="T14" fmla="*/ 24 w 51"/>
                  <a:gd name="T15" fmla="*/ 43 h 82"/>
                  <a:gd name="T16" fmla="*/ 24 w 51"/>
                  <a:gd name="T17" fmla="*/ 44 h 82"/>
                  <a:gd name="T18" fmla="*/ 24 w 51"/>
                  <a:gd name="T19" fmla="*/ 43 h 82"/>
                  <a:gd name="T20" fmla="*/ 26 w 51"/>
                  <a:gd name="T21" fmla="*/ 41 h 82"/>
                  <a:gd name="T22" fmla="*/ 27 w 51"/>
                  <a:gd name="T23" fmla="*/ 38 h 82"/>
                  <a:gd name="T24" fmla="*/ 28 w 51"/>
                  <a:gd name="T25" fmla="*/ 37 h 82"/>
                  <a:gd name="T26" fmla="*/ 28 w 51"/>
                  <a:gd name="T27" fmla="*/ 37 h 82"/>
                  <a:gd name="T28" fmla="*/ 28 w 51"/>
                  <a:gd name="T29" fmla="*/ 37 h 82"/>
                  <a:gd name="T30" fmla="*/ 28 w 51"/>
                  <a:gd name="T31" fmla="*/ 36 h 82"/>
                  <a:gd name="T32" fmla="*/ 29 w 51"/>
                  <a:gd name="T33" fmla="*/ 36 h 82"/>
                  <a:gd name="T34" fmla="*/ 31 w 51"/>
                  <a:gd name="T35" fmla="*/ 31 h 82"/>
                  <a:gd name="T36" fmla="*/ 31 w 51"/>
                  <a:gd name="T37" fmla="*/ 32 h 82"/>
                  <a:gd name="T38" fmla="*/ 31 w 51"/>
                  <a:gd name="T39" fmla="*/ 31 h 82"/>
                  <a:gd name="T40" fmla="*/ 33 w 51"/>
                  <a:gd name="T41" fmla="*/ 29 h 82"/>
                  <a:gd name="T42" fmla="*/ 33 w 51"/>
                  <a:gd name="T43" fmla="*/ 29 h 82"/>
                  <a:gd name="T44" fmla="*/ 35 w 51"/>
                  <a:gd name="T45" fmla="*/ 26 h 82"/>
                  <a:gd name="T46" fmla="*/ 33 w 51"/>
                  <a:gd name="T47" fmla="*/ 29 h 82"/>
                  <a:gd name="T48" fmla="*/ 35 w 51"/>
                  <a:gd name="T49" fmla="*/ 26 h 82"/>
                  <a:gd name="T50" fmla="*/ 42 w 51"/>
                  <a:gd name="T51" fmla="*/ 14 h 82"/>
                  <a:gd name="T52" fmla="*/ 43 w 51"/>
                  <a:gd name="T53" fmla="*/ 12 h 82"/>
                  <a:gd name="T54" fmla="*/ 44 w 51"/>
                  <a:gd name="T55" fmla="*/ 12 h 82"/>
                  <a:gd name="T56" fmla="*/ 43 w 51"/>
                  <a:gd name="T57" fmla="*/ 12 h 82"/>
                  <a:gd name="T58" fmla="*/ 44 w 51"/>
                  <a:gd name="T59" fmla="*/ 12 h 82"/>
                  <a:gd name="T60" fmla="*/ 49 w 51"/>
                  <a:gd name="T61" fmla="*/ 3 h 82"/>
                  <a:gd name="T62" fmla="*/ 51 w 51"/>
                  <a:gd name="T6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1" h="82">
                    <a:moveTo>
                      <a:pt x="5" y="73"/>
                    </a:moveTo>
                    <a:cubicBezTo>
                      <a:pt x="3" y="77"/>
                      <a:pt x="1" y="80"/>
                      <a:pt x="0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5" y="73"/>
                      <a:pt x="5" y="73"/>
                      <a:pt x="5" y="73"/>
                    </a:cubicBezTo>
                    <a:cubicBezTo>
                      <a:pt x="5" y="73"/>
                      <a:pt x="5" y="73"/>
                      <a:pt x="5" y="73"/>
                    </a:cubicBezTo>
                    <a:moveTo>
                      <a:pt x="14" y="60"/>
                    </a:moveTo>
                    <a:cubicBezTo>
                      <a:pt x="11" y="64"/>
                      <a:pt x="9" y="68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moveTo>
                      <a:pt x="22" y="46"/>
                    </a:moveTo>
                    <a:cubicBezTo>
                      <a:pt x="21" y="49"/>
                      <a:pt x="19" y="51"/>
                      <a:pt x="18" y="53"/>
                    </a:cubicBezTo>
                    <a:cubicBezTo>
                      <a:pt x="18" y="53"/>
                      <a:pt x="18" y="53"/>
                      <a:pt x="18" y="53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2" y="46"/>
                      <a:pt x="22" y="46"/>
                      <a:pt x="22" y="46"/>
                    </a:cubicBezTo>
                    <a:moveTo>
                      <a:pt x="24" y="43"/>
                    </a:moveTo>
                    <a:cubicBezTo>
                      <a:pt x="24" y="43"/>
                      <a:pt x="24" y="44"/>
                      <a:pt x="23" y="44"/>
                    </a:cubicBezTo>
                    <a:cubicBezTo>
                      <a:pt x="23" y="44"/>
                      <a:pt x="23" y="44"/>
                      <a:pt x="24" y="44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4" y="43"/>
                      <a:pt x="24" y="43"/>
                      <a:pt x="24" y="43"/>
                    </a:cubicBezTo>
                    <a:moveTo>
                      <a:pt x="27" y="38"/>
                    </a:moveTo>
                    <a:cubicBezTo>
                      <a:pt x="27" y="39"/>
                      <a:pt x="26" y="40"/>
                      <a:pt x="26" y="41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7" y="38"/>
                      <a:pt x="27" y="38"/>
                      <a:pt x="27" y="38"/>
                    </a:cubicBezTo>
                    <a:cubicBezTo>
                      <a:pt x="27" y="38"/>
                      <a:pt x="27" y="38"/>
                      <a:pt x="27" y="38"/>
                    </a:cubicBezTo>
                    <a:moveTo>
                      <a:pt x="28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moveTo>
                      <a:pt x="29" y="36"/>
                    </a:moveTo>
                    <a:cubicBezTo>
                      <a:pt x="29" y="36"/>
                      <a:pt x="29" y="36"/>
                      <a:pt x="28" y="36"/>
                    </a:cubicBezTo>
                    <a:cubicBezTo>
                      <a:pt x="28" y="36"/>
                      <a:pt x="29" y="36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moveTo>
                      <a:pt x="31" y="31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1" y="32"/>
                      <a:pt x="31" y="31"/>
                    </a:cubicBezTo>
                    <a:moveTo>
                      <a:pt x="33" y="29"/>
                    </a:move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moveTo>
                      <a:pt x="35" y="26"/>
                    </a:moveTo>
                    <a:cubicBezTo>
                      <a:pt x="34" y="27"/>
                      <a:pt x="34" y="28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moveTo>
                      <a:pt x="43" y="12"/>
                    </a:moveTo>
                    <a:cubicBezTo>
                      <a:pt x="43" y="13"/>
                      <a:pt x="43" y="14"/>
                      <a:pt x="42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moveTo>
                      <a:pt x="44" y="12"/>
                    </a:move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moveTo>
                      <a:pt x="51" y="0"/>
                    </a:moveTo>
                    <a:cubicBezTo>
                      <a:pt x="51" y="1"/>
                      <a:pt x="50" y="2"/>
                      <a:pt x="49" y="3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4" name="Freeform 9648"/>
              <p:cNvSpPr>
                <a:spLocks noEditPoints="1"/>
              </p:cNvSpPr>
              <p:nvPr/>
            </p:nvSpPr>
            <p:spPr bwMode="auto">
              <a:xfrm>
                <a:off x="-718" y="3561"/>
                <a:ext cx="184" cy="298"/>
              </a:xfrm>
              <a:custGeom>
                <a:avLst/>
                <a:gdLst>
                  <a:gd name="T0" fmla="*/ 0 w 78"/>
                  <a:gd name="T1" fmla="*/ 126 h 126"/>
                  <a:gd name="T2" fmla="*/ 0 w 78"/>
                  <a:gd name="T3" fmla="*/ 126 h 126"/>
                  <a:gd name="T4" fmla="*/ 3 w 78"/>
                  <a:gd name="T5" fmla="*/ 121 h 126"/>
                  <a:gd name="T6" fmla="*/ 3 w 78"/>
                  <a:gd name="T7" fmla="*/ 121 h 126"/>
                  <a:gd name="T8" fmla="*/ 11 w 78"/>
                  <a:gd name="T9" fmla="*/ 108 h 126"/>
                  <a:gd name="T10" fmla="*/ 11 w 78"/>
                  <a:gd name="T11" fmla="*/ 108 h 126"/>
                  <a:gd name="T12" fmla="*/ 11 w 78"/>
                  <a:gd name="T13" fmla="*/ 107 h 126"/>
                  <a:gd name="T14" fmla="*/ 13 w 78"/>
                  <a:gd name="T15" fmla="*/ 104 h 126"/>
                  <a:gd name="T16" fmla="*/ 15 w 78"/>
                  <a:gd name="T17" fmla="*/ 103 h 126"/>
                  <a:gd name="T18" fmla="*/ 20 w 78"/>
                  <a:gd name="T19" fmla="*/ 94 h 126"/>
                  <a:gd name="T20" fmla="*/ 20 w 78"/>
                  <a:gd name="T21" fmla="*/ 94 h 126"/>
                  <a:gd name="T22" fmla="*/ 22 w 78"/>
                  <a:gd name="T23" fmla="*/ 91 h 126"/>
                  <a:gd name="T24" fmla="*/ 22 w 78"/>
                  <a:gd name="T25" fmla="*/ 91 h 126"/>
                  <a:gd name="T26" fmla="*/ 24 w 78"/>
                  <a:gd name="T27" fmla="*/ 88 h 126"/>
                  <a:gd name="T28" fmla="*/ 25 w 78"/>
                  <a:gd name="T29" fmla="*/ 85 h 126"/>
                  <a:gd name="T30" fmla="*/ 26 w 78"/>
                  <a:gd name="T31" fmla="*/ 86 h 126"/>
                  <a:gd name="T32" fmla="*/ 28 w 78"/>
                  <a:gd name="T33" fmla="*/ 81 h 126"/>
                  <a:gd name="T34" fmla="*/ 32 w 78"/>
                  <a:gd name="T35" fmla="*/ 74 h 126"/>
                  <a:gd name="T36" fmla="*/ 35 w 78"/>
                  <a:gd name="T37" fmla="*/ 72 h 126"/>
                  <a:gd name="T38" fmla="*/ 37 w 78"/>
                  <a:gd name="T39" fmla="*/ 66 h 126"/>
                  <a:gd name="T40" fmla="*/ 40 w 78"/>
                  <a:gd name="T41" fmla="*/ 63 h 126"/>
                  <a:gd name="T42" fmla="*/ 51 w 78"/>
                  <a:gd name="T43" fmla="*/ 43 h 126"/>
                  <a:gd name="T44" fmla="*/ 52 w 78"/>
                  <a:gd name="T45" fmla="*/ 44 h 126"/>
                  <a:gd name="T46" fmla="*/ 51 w 78"/>
                  <a:gd name="T47" fmla="*/ 43 h 126"/>
                  <a:gd name="T48" fmla="*/ 52 w 78"/>
                  <a:gd name="T49" fmla="*/ 42 h 126"/>
                  <a:gd name="T50" fmla="*/ 55 w 78"/>
                  <a:gd name="T51" fmla="*/ 39 h 126"/>
                  <a:gd name="T52" fmla="*/ 55 w 78"/>
                  <a:gd name="T53" fmla="*/ 37 h 126"/>
                  <a:gd name="T54" fmla="*/ 56 w 78"/>
                  <a:gd name="T55" fmla="*/ 38 h 126"/>
                  <a:gd name="T56" fmla="*/ 56 w 78"/>
                  <a:gd name="T57" fmla="*/ 37 h 126"/>
                  <a:gd name="T58" fmla="*/ 57 w 78"/>
                  <a:gd name="T59" fmla="*/ 34 h 126"/>
                  <a:gd name="T60" fmla="*/ 58 w 78"/>
                  <a:gd name="T61" fmla="*/ 34 h 126"/>
                  <a:gd name="T62" fmla="*/ 58 w 78"/>
                  <a:gd name="T63" fmla="*/ 33 h 126"/>
                  <a:gd name="T64" fmla="*/ 59 w 78"/>
                  <a:gd name="T65" fmla="*/ 33 h 126"/>
                  <a:gd name="T66" fmla="*/ 59 w 78"/>
                  <a:gd name="T67" fmla="*/ 31 h 126"/>
                  <a:gd name="T68" fmla="*/ 60 w 78"/>
                  <a:gd name="T69" fmla="*/ 30 h 126"/>
                  <a:gd name="T70" fmla="*/ 61 w 78"/>
                  <a:gd name="T71" fmla="*/ 30 h 126"/>
                  <a:gd name="T72" fmla="*/ 61 w 78"/>
                  <a:gd name="T73" fmla="*/ 27 h 126"/>
                  <a:gd name="T74" fmla="*/ 62 w 78"/>
                  <a:gd name="T75" fmla="*/ 28 h 126"/>
                  <a:gd name="T76" fmla="*/ 62 w 78"/>
                  <a:gd name="T77" fmla="*/ 26 h 126"/>
                  <a:gd name="T78" fmla="*/ 62 w 78"/>
                  <a:gd name="T79" fmla="*/ 26 h 126"/>
                  <a:gd name="T80" fmla="*/ 63 w 78"/>
                  <a:gd name="T81" fmla="*/ 27 h 126"/>
                  <a:gd name="T82" fmla="*/ 66 w 78"/>
                  <a:gd name="T83" fmla="*/ 20 h 126"/>
                  <a:gd name="T84" fmla="*/ 66 w 78"/>
                  <a:gd name="T85" fmla="*/ 21 h 126"/>
                  <a:gd name="T86" fmla="*/ 68 w 78"/>
                  <a:gd name="T87" fmla="*/ 16 h 126"/>
                  <a:gd name="T88" fmla="*/ 69 w 78"/>
                  <a:gd name="T89" fmla="*/ 15 h 126"/>
                  <a:gd name="T90" fmla="*/ 70 w 78"/>
                  <a:gd name="T91" fmla="*/ 15 h 126"/>
                  <a:gd name="T92" fmla="*/ 73 w 78"/>
                  <a:gd name="T93" fmla="*/ 9 h 126"/>
                  <a:gd name="T94" fmla="*/ 73 w 78"/>
                  <a:gd name="T95" fmla="*/ 10 h 126"/>
                  <a:gd name="T96" fmla="*/ 73 w 78"/>
                  <a:gd name="T97" fmla="*/ 9 h 126"/>
                  <a:gd name="T98" fmla="*/ 73 w 78"/>
                  <a:gd name="T99" fmla="*/ 9 h 126"/>
                  <a:gd name="T100" fmla="*/ 77 w 78"/>
                  <a:gd name="T101" fmla="*/ 2 h 126"/>
                  <a:gd name="T102" fmla="*/ 77 w 78"/>
                  <a:gd name="T103" fmla="*/ 2 h 126"/>
                  <a:gd name="T104" fmla="*/ 77 w 78"/>
                  <a:gd name="T105" fmla="*/ 2 h 126"/>
                  <a:gd name="T106" fmla="*/ 77 w 78"/>
                  <a:gd name="T107" fmla="*/ 1 h 126"/>
                  <a:gd name="T108" fmla="*/ 78 w 78"/>
                  <a:gd name="T109" fmla="*/ 1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26">
                    <a:moveTo>
                      <a:pt x="0" y="126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moveTo>
                      <a:pt x="3" y="121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3" y="122"/>
                      <a:pt x="3" y="122"/>
                      <a:pt x="3" y="122"/>
                    </a:cubicBezTo>
                    <a:cubicBezTo>
                      <a:pt x="3" y="121"/>
                      <a:pt x="3" y="121"/>
                      <a:pt x="3" y="121"/>
                    </a:cubicBezTo>
                    <a:moveTo>
                      <a:pt x="7" y="114"/>
                    </a:moveTo>
                    <a:cubicBezTo>
                      <a:pt x="3" y="121"/>
                      <a:pt x="3" y="121"/>
                      <a:pt x="3" y="121"/>
                    </a:cubicBezTo>
                    <a:cubicBezTo>
                      <a:pt x="3" y="121"/>
                      <a:pt x="3" y="121"/>
                      <a:pt x="3" y="121"/>
                    </a:cubicBezTo>
                    <a:cubicBezTo>
                      <a:pt x="8" y="114"/>
                      <a:pt x="8" y="114"/>
                      <a:pt x="8" y="114"/>
                    </a:cubicBezTo>
                    <a:cubicBezTo>
                      <a:pt x="7" y="114"/>
                      <a:pt x="7" y="114"/>
                      <a:pt x="7" y="114"/>
                    </a:cubicBezTo>
                    <a:moveTo>
                      <a:pt x="11" y="108"/>
                    </a:moveTo>
                    <a:cubicBezTo>
                      <a:pt x="8" y="113"/>
                      <a:pt x="8" y="113"/>
                      <a:pt x="8" y="113"/>
                    </a:cubicBezTo>
                    <a:cubicBezTo>
                      <a:pt x="8" y="113"/>
                      <a:pt x="8" y="113"/>
                      <a:pt x="8" y="113"/>
                    </a:cubicBezTo>
                    <a:cubicBezTo>
                      <a:pt x="11" y="108"/>
                      <a:pt x="11" y="108"/>
                      <a:pt x="11" y="108"/>
                    </a:cubicBezTo>
                    <a:cubicBezTo>
                      <a:pt x="11" y="108"/>
                      <a:pt x="11" y="108"/>
                      <a:pt x="11" y="108"/>
                    </a:cubicBezTo>
                    <a:moveTo>
                      <a:pt x="13" y="104"/>
                    </a:moveTo>
                    <a:cubicBezTo>
                      <a:pt x="11" y="107"/>
                      <a:pt x="11" y="107"/>
                      <a:pt x="11" y="107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14" y="104"/>
                      <a:pt x="14" y="104"/>
                      <a:pt x="14" y="104"/>
                    </a:cubicBezTo>
                    <a:cubicBezTo>
                      <a:pt x="14" y="104"/>
                      <a:pt x="14" y="104"/>
                      <a:pt x="13" y="104"/>
                    </a:cubicBezTo>
                    <a:moveTo>
                      <a:pt x="17" y="98"/>
                    </a:moveTo>
                    <a:cubicBezTo>
                      <a:pt x="14" y="102"/>
                      <a:pt x="14" y="102"/>
                      <a:pt x="14" y="102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8" y="99"/>
                      <a:pt x="18" y="99"/>
                      <a:pt x="18" y="99"/>
                    </a:cubicBezTo>
                    <a:cubicBezTo>
                      <a:pt x="17" y="99"/>
                      <a:pt x="17" y="99"/>
                      <a:pt x="17" y="98"/>
                    </a:cubicBezTo>
                    <a:moveTo>
                      <a:pt x="20" y="94"/>
                    </a:moveTo>
                    <a:cubicBezTo>
                      <a:pt x="18" y="97"/>
                      <a:pt x="18" y="97"/>
                      <a:pt x="18" y="97"/>
                    </a:cubicBezTo>
                    <a:cubicBezTo>
                      <a:pt x="18" y="98"/>
                      <a:pt x="18" y="98"/>
                      <a:pt x="18" y="98"/>
                    </a:cubicBezTo>
                    <a:cubicBezTo>
                      <a:pt x="20" y="94"/>
                      <a:pt x="20" y="94"/>
                      <a:pt x="20" y="94"/>
                    </a:cubicBezTo>
                    <a:cubicBezTo>
                      <a:pt x="20" y="94"/>
                      <a:pt x="20" y="94"/>
                      <a:pt x="20" y="94"/>
                    </a:cubicBezTo>
                    <a:moveTo>
                      <a:pt x="22" y="91"/>
                    </a:moveTo>
                    <a:cubicBezTo>
                      <a:pt x="22" y="91"/>
                      <a:pt x="22" y="91"/>
                      <a:pt x="22" y="91"/>
                    </a:cubicBezTo>
                    <a:cubicBezTo>
                      <a:pt x="22" y="91"/>
                      <a:pt x="22" y="91"/>
                      <a:pt x="22" y="91"/>
                    </a:cubicBezTo>
                    <a:cubicBezTo>
                      <a:pt x="22" y="91"/>
                      <a:pt x="22" y="91"/>
                      <a:pt x="23" y="91"/>
                    </a:cubicBezTo>
                    <a:cubicBezTo>
                      <a:pt x="22" y="91"/>
                      <a:pt x="22" y="91"/>
                      <a:pt x="22" y="91"/>
                    </a:cubicBezTo>
                    <a:moveTo>
                      <a:pt x="24" y="86"/>
                    </a:moveTo>
                    <a:cubicBezTo>
                      <a:pt x="24" y="87"/>
                      <a:pt x="24" y="87"/>
                      <a:pt x="24" y="87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8"/>
                      <a:pt x="25" y="87"/>
                      <a:pt x="25" y="87"/>
                    </a:cubicBezTo>
                    <a:cubicBezTo>
                      <a:pt x="24" y="86"/>
                      <a:pt x="24" y="86"/>
                      <a:pt x="24" y="86"/>
                    </a:cubicBezTo>
                    <a:moveTo>
                      <a:pt x="25" y="85"/>
                    </a:moveTo>
                    <a:cubicBezTo>
                      <a:pt x="25" y="86"/>
                      <a:pt x="25" y="86"/>
                      <a:pt x="25" y="86"/>
                    </a:cubicBezTo>
                    <a:cubicBezTo>
                      <a:pt x="25" y="86"/>
                      <a:pt x="25" y="86"/>
                      <a:pt x="25" y="86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26" y="86"/>
                      <a:pt x="25" y="85"/>
                      <a:pt x="25" y="85"/>
                    </a:cubicBezTo>
                    <a:moveTo>
                      <a:pt x="32" y="74"/>
                    </a:moveTo>
                    <a:cubicBezTo>
                      <a:pt x="28" y="81"/>
                      <a:pt x="28" y="81"/>
                      <a:pt x="28" y="81"/>
                    </a:cubicBezTo>
                    <a:cubicBezTo>
                      <a:pt x="28" y="81"/>
                      <a:pt x="28" y="81"/>
                      <a:pt x="29" y="81"/>
                    </a:cubicBezTo>
                    <a:cubicBezTo>
                      <a:pt x="30" y="79"/>
                      <a:pt x="31" y="77"/>
                      <a:pt x="33" y="75"/>
                    </a:cubicBezTo>
                    <a:cubicBezTo>
                      <a:pt x="32" y="74"/>
                      <a:pt x="32" y="74"/>
                      <a:pt x="32" y="74"/>
                    </a:cubicBezTo>
                    <a:moveTo>
                      <a:pt x="37" y="66"/>
                    </a:moveTo>
                    <a:cubicBezTo>
                      <a:pt x="34" y="71"/>
                      <a:pt x="34" y="71"/>
                      <a:pt x="34" y="71"/>
                    </a:cubicBezTo>
                    <a:cubicBezTo>
                      <a:pt x="34" y="71"/>
                      <a:pt x="34" y="72"/>
                      <a:pt x="35" y="72"/>
                    </a:cubicBezTo>
                    <a:cubicBezTo>
                      <a:pt x="36" y="70"/>
                      <a:pt x="37" y="68"/>
                      <a:pt x="38" y="67"/>
                    </a:cubicBezTo>
                    <a:cubicBezTo>
                      <a:pt x="38" y="67"/>
                      <a:pt x="37" y="67"/>
                      <a:pt x="37" y="67"/>
                    </a:cubicBezTo>
                    <a:cubicBezTo>
                      <a:pt x="37" y="66"/>
                      <a:pt x="37" y="66"/>
                      <a:pt x="37" y="66"/>
                    </a:cubicBezTo>
                    <a:moveTo>
                      <a:pt x="45" y="53"/>
                    </a:move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62"/>
                      <a:pt x="40" y="62"/>
                      <a:pt x="40" y="63"/>
                    </a:cubicBezTo>
                    <a:cubicBezTo>
                      <a:pt x="42" y="59"/>
                      <a:pt x="44" y="57"/>
                      <a:pt x="46" y="54"/>
                    </a:cubicBezTo>
                    <a:cubicBezTo>
                      <a:pt x="45" y="53"/>
                      <a:pt x="45" y="53"/>
                      <a:pt x="45" y="53"/>
                    </a:cubicBezTo>
                    <a:moveTo>
                      <a:pt x="51" y="43"/>
                    </a:moveTo>
                    <a:cubicBezTo>
                      <a:pt x="47" y="50"/>
                      <a:pt x="47" y="50"/>
                      <a:pt x="47" y="50"/>
                    </a:cubicBezTo>
                    <a:cubicBezTo>
                      <a:pt x="47" y="51"/>
                      <a:pt x="47" y="51"/>
                      <a:pt x="48" y="51"/>
                    </a:cubicBezTo>
                    <a:cubicBezTo>
                      <a:pt x="49" y="48"/>
                      <a:pt x="51" y="46"/>
                      <a:pt x="52" y="44"/>
                    </a:cubicBezTo>
                    <a:cubicBezTo>
                      <a:pt x="51" y="43"/>
                      <a:pt x="51" y="43"/>
                      <a:pt x="51" y="43"/>
                    </a:cubicBezTo>
                    <a:moveTo>
                      <a:pt x="52" y="42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2" y="43"/>
                      <a:pt x="52" y="43"/>
                      <a:pt x="52" y="44"/>
                    </a:cubicBezTo>
                    <a:cubicBezTo>
                      <a:pt x="52" y="43"/>
                      <a:pt x="53" y="43"/>
                      <a:pt x="53" y="43"/>
                    </a:cubicBezTo>
                    <a:cubicBezTo>
                      <a:pt x="52" y="43"/>
                      <a:pt x="52" y="43"/>
                      <a:pt x="52" y="42"/>
                    </a:cubicBezTo>
                    <a:moveTo>
                      <a:pt x="55" y="38"/>
                    </a:move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8"/>
                    </a:cubicBezTo>
                    <a:cubicBezTo>
                      <a:pt x="55" y="38"/>
                      <a:pt x="55" y="38"/>
                      <a:pt x="55" y="38"/>
                    </a:cubicBezTo>
                    <a:moveTo>
                      <a:pt x="55" y="37"/>
                    </a:moveTo>
                    <a:cubicBezTo>
                      <a:pt x="55" y="38"/>
                      <a:pt x="55" y="38"/>
                      <a:pt x="55" y="38"/>
                    </a:cubicBezTo>
                    <a:cubicBezTo>
                      <a:pt x="55" y="38"/>
                      <a:pt x="55" y="38"/>
                      <a:pt x="56" y="38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56" y="37"/>
                      <a:pt x="55" y="37"/>
                      <a:pt x="55" y="37"/>
                    </a:cubicBezTo>
                    <a:moveTo>
                      <a:pt x="57" y="34"/>
                    </a:move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7" y="36"/>
                      <a:pt x="57" y="35"/>
                      <a:pt x="58" y="34"/>
                    </a:cubicBezTo>
                    <a:cubicBezTo>
                      <a:pt x="58" y="34"/>
                      <a:pt x="57" y="34"/>
                      <a:pt x="57" y="34"/>
                    </a:cubicBezTo>
                    <a:moveTo>
                      <a:pt x="58" y="33"/>
                    </a:moveTo>
                    <a:cubicBezTo>
                      <a:pt x="57" y="34"/>
                      <a:pt x="57" y="34"/>
                      <a:pt x="57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8" y="34"/>
                      <a:pt x="58" y="34"/>
                      <a:pt x="58" y="33"/>
                    </a:cubicBezTo>
                    <a:moveTo>
                      <a:pt x="58" y="33"/>
                    </a:move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4"/>
                    </a:cubicBezTo>
                    <a:cubicBezTo>
                      <a:pt x="59" y="34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8" y="33"/>
                    </a:cubicBezTo>
                    <a:moveTo>
                      <a:pt x="60" y="30"/>
                    </a:moveTo>
                    <a:cubicBezTo>
                      <a:pt x="59" y="31"/>
                      <a:pt x="59" y="31"/>
                      <a:pt x="59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1" y="30"/>
                    </a:cubicBezTo>
                    <a:cubicBezTo>
                      <a:pt x="60" y="30"/>
                      <a:pt x="60" y="30"/>
                      <a:pt x="60" y="30"/>
                    </a:cubicBezTo>
                    <a:moveTo>
                      <a:pt x="60" y="29"/>
                    </a:moveTo>
                    <a:cubicBezTo>
                      <a:pt x="60" y="30"/>
                      <a:pt x="60" y="30"/>
                      <a:pt x="60" y="30"/>
                    </a:cubicBezTo>
                    <a:cubicBezTo>
                      <a:pt x="60" y="30"/>
                      <a:pt x="60" y="30"/>
                      <a:pt x="6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1" y="29"/>
                      <a:pt x="61" y="29"/>
                      <a:pt x="60" y="29"/>
                    </a:cubicBezTo>
                    <a:moveTo>
                      <a:pt x="61" y="27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8"/>
                      <a:pt x="61" y="29"/>
                      <a:pt x="62" y="29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2" y="28"/>
                      <a:pt x="62" y="28"/>
                      <a:pt x="61" y="27"/>
                    </a:cubicBezTo>
                    <a:moveTo>
                      <a:pt x="62" y="26"/>
                    </a:moveTo>
                    <a:cubicBezTo>
                      <a:pt x="62" y="26"/>
                      <a:pt x="62" y="26"/>
                      <a:pt x="62" y="26"/>
                    </a:cubicBezTo>
                    <a:cubicBezTo>
                      <a:pt x="62" y="27"/>
                      <a:pt x="62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6"/>
                      <a:pt x="62" y="26"/>
                      <a:pt x="62" y="26"/>
                    </a:cubicBezTo>
                    <a:moveTo>
                      <a:pt x="62" y="26"/>
                    </a:moveTo>
                    <a:cubicBezTo>
                      <a:pt x="62" y="26"/>
                      <a:pt x="62" y="26"/>
                      <a:pt x="62" y="26"/>
                    </a:cubicBezTo>
                    <a:cubicBezTo>
                      <a:pt x="62" y="26"/>
                      <a:pt x="63" y="26"/>
                      <a:pt x="63" y="27"/>
                    </a:cubicBezTo>
                    <a:cubicBezTo>
                      <a:pt x="63" y="26"/>
                      <a:pt x="63" y="26"/>
                      <a:pt x="63" y="26"/>
                    </a:cubicBezTo>
                    <a:cubicBezTo>
                      <a:pt x="63" y="26"/>
                      <a:pt x="63" y="26"/>
                      <a:pt x="62" y="26"/>
                    </a:cubicBezTo>
                    <a:moveTo>
                      <a:pt x="66" y="20"/>
                    </a:move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4" y="25"/>
                      <a:pt x="64" y="25"/>
                    </a:cubicBezTo>
                    <a:cubicBezTo>
                      <a:pt x="65" y="23"/>
                      <a:pt x="66" y="22"/>
                      <a:pt x="66" y="21"/>
                    </a:cubicBezTo>
                    <a:cubicBezTo>
                      <a:pt x="66" y="21"/>
                      <a:pt x="66" y="21"/>
                      <a:pt x="66" y="20"/>
                    </a:cubicBezTo>
                    <a:moveTo>
                      <a:pt x="69" y="15"/>
                    </a:moveTo>
                    <a:cubicBezTo>
                      <a:pt x="68" y="16"/>
                      <a:pt x="68" y="16"/>
                      <a:pt x="68" y="16"/>
                    </a:cubicBezTo>
                    <a:cubicBezTo>
                      <a:pt x="69" y="16"/>
                      <a:pt x="69" y="16"/>
                      <a:pt x="69" y="16"/>
                    </a:cubicBezTo>
                    <a:cubicBezTo>
                      <a:pt x="69" y="16"/>
                      <a:pt x="70" y="16"/>
                      <a:pt x="70" y="15"/>
                    </a:cubicBezTo>
                    <a:cubicBezTo>
                      <a:pt x="70" y="15"/>
                      <a:pt x="69" y="15"/>
                      <a:pt x="69" y="15"/>
                    </a:cubicBezTo>
                    <a:moveTo>
                      <a:pt x="69" y="14"/>
                    </a:move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70" y="15"/>
                      <a:pt x="70" y="15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0" y="15"/>
                      <a:pt x="70" y="14"/>
                      <a:pt x="69" y="14"/>
                    </a:cubicBezTo>
                    <a:moveTo>
                      <a:pt x="73" y="9"/>
                    </a:move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10"/>
                      <a:pt x="73" y="10"/>
                    </a:cubicBezTo>
                    <a:cubicBezTo>
                      <a:pt x="73" y="10"/>
                      <a:pt x="73" y="10"/>
                      <a:pt x="73" y="10"/>
                    </a:cubicBezTo>
                    <a:cubicBezTo>
                      <a:pt x="73" y="9"/>
                      <a:pt x="74" y="9"/>
                      <a:pt x="74" y="9"/>
                    </a:cubicBezTo>
                    <a:cubicBezTo>
                      <a:pt x="74" y="9"/>
                      <a:pt x="74" y="9"/>
                      <a:pt x="73" y="9"/>
                    </a:cubicBezTo>
                    <a:moveTo>
                      <a:pt x="73" y="9"/>
                    </a:move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moveTo>
                      <a:pt x="77" y="2"/>
                    </a:move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3"/>
                      <a:pt x="77" y="3"/>
                      <a:pt x="77" y="2"/>
                    </a:cubicBezTo>
                    <a:cubicBezTo>
                      <a:pt x="77" y="2"/>
                      <a:pt x="77" y="2"/>
                      <a:pt x="77" y="2"/>
                    </a:cubicBezTo>
                    <a:moveTo>
                      <a:pt x="77" y="1"/>
                    </a:moveTo>
                    <a:cubicBezTo>
                      <a:pt x="77" y="2"/>
                      <a:pt x="77" y="2"/>
                      <a:pt x="77" y="2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7" y="2"/>
                      <a:pt x="77" y="2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moveTo>
                      <a:pt x="78" y="0"/>
                    </a:moveTo>
                    <a:cubicBezTo>
                      <a:pt x="78" y="1"/>
                      <a:pt x="78" y="1"/>
                      <a:pt x="78" y="1"/>
                    </a:cubicBezTo>
                    <a:cubicBezTo>
                      <a:pt x="78" y="1"/>
                      <a:pt x="78" y="1"/>
                      <a:pt x="78" y="1"/>
                    </a:cubicBezTo>
                    <a:cubicBezTo>
                      <a:pt x="78" y="1"/>
                      <a:pt x="78" y="1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5" name="Freeform 9649"/>
              <p:cNvSpPr>
                <a:spLocks noEditPoints="1"/>
              </p:cNvSpPr>
              <p:nvPr/>
            </p:nvSpPr>
            <p:spPr bwMode="auto">
              <a:xfrm>
                <a:off x="-588" y="3649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6" name="Freeform 9650"/>
              <p:cNvSpPr>
                <a:spLocks/>
              </p:cNvSpPr>
              <p:nvPr/>
            </p:nvSpPr>
            <p:spPr bwMode="auto">
              <a:xfrm>
                <a:off x="-571" y="362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7" name="Freeform 9651"/>
              <p:cNvSpPr>
                <a:spLocks noEditPoints="1"/>
              </p:cNvSpPr>
              <p:nvPr/>
            </p:nvSpPr>
            <p:spPr bwMode="auto">
              <a:xfrm>
                <a:off x="-718" y="3564"/>
                <a:ext cx="184" cy="295"/>
              </a:xfrm>
              <a:custGeom>
                <a:avLst/>
                <a:gdLst>
                  <a:gd name="T0" fmla="*/ 0 w 78"/>
                  <a:gd name="T1" fmla="*/ 125 h 125"/>
                  <a:gd name="T2" fmla="*/ 3 w 78"/>
                  <a:gd name="T3" fmla="*/ 120 h 125"/>
                  <a:gd name="T4" fmla="*/ 3 w 78"/>
                  <a:gd name="T5" fmla="*/ 120 h 125"/>
                  <a:gd name="T6" fmla="*/ 7 w 78"/>
                  <a:gd name="T7" fmla="*/ 113 h 125"/>
                  <a:gd name="T8" fmla="*/ 8 w 78"/>
                  <a:gd name="T9" fmla="*/ 112 h 125"/>
                  <a:gd name="T10" fmla="*/ 11 w 78"/>
                  <a:gd name="T11" fmla="*/ 107 h 125"/>
                  <a:gd name="T12" fmla="*/ 14 w 78"/>
                  <a:gd name="T13" fmla="*/ 101 h 125"/>
                  <a:gd name="T14" fmla="*/ 15 w 78"/>
                  <a:gd name="T15" fmla="*/ 102 h 125"/>
                  <a:gd name="T16" fmla="*/ 17 w 78"/>
                  <a:gd name="T17" fmla="*/ 97 h 125"/>
                  <a:gd name="T18" fmla="*/ 18 w 78"/>
                  <a:gd name="T19" fmla="*/ 96 h 125"/>
                  <a:gd name="T20" fmla="*/ 20 w 78"/>
                  <a:gd name="T21" fmla="*/ 93 h 125"/>
                  <a:gd name="T22" fmla="*/ 22 w 78"/>
                  <a:gd name="T23" fmla="*/ 90 h 125"/>
                  <a:gd name="T24" fmla="*/ 23 w 78"/>
                  <a:gd name="T25" fmla="*/ 90 h 125"/>
                  <a:gd name="T26" fmla="*/ 25 w 78"/>
                  <a:gd name="T27" fmla="*/ 85 h 125"/>
                  <a:gd name="T28" fmla="*/ 25 w 78"/>
                  <a:gd name="T29" fmla="*/ 85 h 125"/>
                  <a:gd name="T30" fmla="*/ 25 w 78"/>
                  <a:gd name="T31" fmla="*/ 84 h 125"/>
                  <a:gd name="T32" fmla="*/ 28 w 78"/>
                  <a:gd name="T33" fmla="*/ 80 h 125"/>
                  <a:gd name="T34" fmla="*/ 33 w 78"/>
                  <a:gd name="T35" fmla="*/ 74 h 125"/>
                  <a:gd name="T36" fmla="*/ 40 w 78"/>
                  <a:gd name="T37" fmla="*/ 61 h 125"/>
                  <a:gd name="T38" fmla="*/ 38 w 78"/>
                  <a:gd name="T39" fmla="*/ 66 h 125"/>
                  <a:gd name="T40" fmla="*/ 47 w 78"/>
                  <a:gd name="T41" fmla="*/ 49 h 125"/>
                  <a:gd name="T42" fmla="*/ 48 w 78"/>
                  <a:gd name="T43" fmla="*/ 50 h 125"/>
                  <a:gd name="T44" fmla="*/ 51 w 78"/>
                  <a:gd name="T45" fmla="*/ 42 h 125"/>
                  <a:gd name="T46" fmla="*/ 52 w 78"/>
                  <a:gd name="T47" fmla="*/ 43 h 125"/>
                  <a:gd name="T48" fmla="*/ 52 w 78"/>
                  <a:gd name="T49" fmla="*/ 41 h 125"/>
                  <a:gd name="T50" fmla="*/ 55 w 78"/>
                  <a:gd name="T51" fmla="*/ 38 h 125"/>
                  <a:gd name="T52" fmla="*/ 57 w 78"/>
                  <a:gd name="T53" fmla="*/ 33 h 125"/>
                  <a:gd name="T54" fmla="*/ 57 w 78"/>
                  <a:gd name="T55" fmla="*/ 33 h 125"/>
                  <a:gd name="T56" fmla="*/ 58 w 78"/>
                  <a:gd name="T57" fmla="*/ 33 h 125"/>
                  <a:gd name="T58" fmla="*/ 59 w 78"/>
                  <a:gd name="T59" fmla="*/ 30 h 125"/>
                  <a:gd name="T60" fmla="*/ 60 w 78"/>
                  <a:gd name="T61" fmla="*/ 30 h 125"/>
                  <a:gd name="T62" fmla="*/ 60 w 78"/>
                  <a:gd name="T63" fmla="*/ 29 h 125"/>
                  <a:gd name="T64" fmla="*/ 60 w 78"/>
                  <a:gd name="T65" fmla="*/ 29 h 125"/>
                  <a:gd name="T66" fmla="*/ 61 w 78"/>
                  <a:gd name="T67" fmla="*/ 29 h 125"/>
                  <a:gd name="T68" fmla="*/ 62 w 78"/>
                  <a:gd name="T69" fmla="*/ 25 h 125"/>
                  <a:gd name="T70" fmla="*/ 63 w 78"/>
                  <a:gd name="T71" fmla="*/ 26 h 125"/>
                  <a:gd name="T72" fmla="*/ 62 w 78"/>
                  <a:gd name="T73" fmla="*/ 25 h 125"/>
                  <a:gd name="T74" fmla="*/ 63 w 78"/>
                  <a:gd name="T75" fmla="*/ 23 h 125"/>
                  <a:gd name="T76" fmla="*/ 66 w 78"/>
                  <a:gd name="T77" fmla="*/ 20 h 125"/>
                  <a:gd name="T78" fmla="*/ 69 w 78"/>
                  <a:gd name="T79" fmla="*/ 14 h 125"/>
                  <a:gd name="T80" fmla="*/ 70 w 78"/>
                  <a:gd name="T81" fmla="*/ 14 h 125"/>
                  <a:gd name="T82" fmla="*/ 71 w 78"/>
                  <a:gd name="T83" fmla="*/ 11 h 125"/>
                  <a:gd name="T84" fmla="*/ 73 w 78"/>
                  <a:gd name="T85" fmla="*/ 9 h 125"/>
                  <a:gd name="T86" fmla="*/ 73 w 78"/>
                  <a:gd name="T87" fmla="*/ 8 h 125"/>
                  <a:gd name="T88" fmla="*/ 73 w 78"/>
                  <a:gd name="T89" fmla="*/ 8 h 125"/>
                  <a:gd name="T90" fmla="*/ 76 w 78"/>
                  <a:gd name="T91" fmla="*/ 3 h 125"/>
                  <a:gd name="T92" fmla="*/ 76 w 78"/>
                  <a:gd name="T93" fmla="*/ 3 h 125"/>
                  <a:gd name="T94" fmla="*/ 77 w 78"/>
                  <a:gd name="T95" fmla="*/ 1 h 125"/>
                  <a:gd name="T96" fmla="*/ 77 w 78"/>
                  <a:gd name="T97" fmla="*/ 1 h 125"/>
                  <a:gd name="T98" fmla="*/ 77 w 78"/>
                  <a:gd name="T9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8" h="125">
                    <a:moveTo>
                      <a:pt x="0" y="125"/>
                    </a:move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moveTo>
                      <a:pt x="3" y="120"/>
                    </a:moveTo>
                    <a:cubicBezTo>
                      <a:pt x="3" y="120"/>
                      <a:pt x="3" y="120"/>
                      <a:pt x="3" y="120"/>
                    </a:cubicBezTo>
                    <a:cubicBezTo>
                      <a:pt x="3" y="121"/>
                      <a:pt x="3" y="121"/>
                      <a:pt x="3" y="121"/>
                    </a:cubicBezTo>
                    <a:cubicBezTo>
                      <a:pt x="3" y="120"/>
                      <a:pt x="3" y="120"/>
                      <a:pt x="3" y="120"/>
                    </a:cubicBezTo>
                    <a:cubicBezTo>
                      <a:pt x="3" y="120"/>
                      <a:pt x="3" y="120"/>
                      <a:pt x="3" y="120"/>
                    </a:cubicBezTo>
                    <a:moveTo>
                      <a:pt x="8" y="112"/>
                    </a:moveTo>
                    <a:cubicBezTo>
                      <a:pt x="7" y="113"/>
                      <a:pt x="7" y="113"/>
                      <a:pt x="7" y="113"/>
                    </a:cubicBezTo>
                    <a:cubicBezTo>
                      <a:pt x="7" y="113"/>
                      <a:pt x="7" y="113"/>
                      <a:pt x="8" y="113"/>
                    </a:cubicBezTo>
                    <a:cubicBezTo>
                      <a:pt x="8" y="112"/>
                      <a:pt x="8" y="112"/>
                      <a:pt x="8" y="112"/>
                    </a:cubicBezTo>
                    <a:cubicBezTo>
                      <a:pt x="8" y="112"/>
                      <a:pt x="8" y="112"/>
                      <a:pt x="8" y="112"/>
                    </a:cubicBezTo>
                    <a:moveTo>
                      <a:pt x="11" y="106"/>
                    </a:moveTo>
                    <a:cubicBezTo>
                      <a:pt x="11" y="107"/>
                      <a:pt x="11" y="107"/>
                      <a:pt x="11" y="107"/>
                    </a:cubicBezTo>
                    <a:cubicBezTo>
                      <a:pt x="11" y="107"/>
                      <a:pt x="11" y="107"/>
                      <a:pt x="11" y="107"/>
                    </a:cubicBezTo>
                    <a:cubicBezTo>
                      <a:pt x="12" y="106"/>
                      <a:pt x="12" y="106"/>
                      <a:pt x="12" y="106"/>
                    </a:cubicBezTo>
                    <a:cubicBezTo>
                      <a:pt x="11" y="106"/>
                      <a:pt x="11" y="106"/>
                      <a:pt x="11" y="106"/>
                    </a:cubicBezTo>
                    <a:moveTo>
                      <a:pt x="14" y="101"/>
                    </a:moveTo>
                    <a:cubicBezTo>
                      <a:pt x="13" y="103"/>
                      <a:pt x="13" y="103"/>
                      <a:pt x="13" y="103"/>
                    </a:cubicBezTo>
                    <a:cubicBezTo>
                      <a:pt x="14" y="103"/>
                      <a:pt x="14" y="103"/>
                      <a:pt x="14" y="103"/>
                    </a:cubicBezTo>
                    <a:cubicBezTo>
                      <a:pt x="15" y="102"/>
                      <a:pt x="15" y="102"/>
                      <a:pt x="15" y="102"/>
                    </a:cubicBezTo>
                    <a:cubicBezTo>
                      <a:pt x="15" y="102"/>
                      <a:pt x="15" y="102"/>
                      <a:pt x="14" y="101"/>
                    </a:cubicBezTo>
                    <a:moveTo>
                      <a:pt x="18" y="96"/>
                    </a:moveTo>
                    <a:cubicBezTo>
                      <a:pt x="17" y="97"/>
                      <a:pt x="17" y="97"/>
                      <a:pt x="17" y="97"/>
                    </a:cubicBezTo>
                    <a:cubicBezTo>
                      <a:pt x="17" y="98"/>
                      <a:pt x="17" y="98"/>
                      <a:pt x="18" y="98"/>
                    </a:cubicBezTo>
                    <a:cubicBezTo>
                      <a:pt x="18" y="97"/>
                      <a:pt x="18" y="97"/>
                      <a:pt x="18" y="97"/>
                    </a:cubicBezTo>
                    <a:cubicBezTo>
                      <a:pt x="18" y="96"/>
                      <a:pt x="18" y="96"/>
                      <a:pt x="18" y="96"/>
                    </a:cubicBezTo>
                    <a:moveTo>
                      <a:pt x="22" y="90"/>
                    </a:moveTo>
                    <a:cubicBezTo>
                      <a:pt x="20" y="93"/>
                      <a:pt x="20" y="93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21" y="92"/>
                      <a:pt x="22" y="91"/>
                      <a:pt x="22" y="90"/>
                    </a:cubicBezTo>
                    <a:cubicBezTo>
                      <a:pt x="22" y="90"/>
                      <a:pt x="22" y="90"/>
                      <a:pt x="22" y="90"/>
                    </a:cubicBezTo>
                    <a:moveTo>
                      <a:pt x="24" y="86"/>
                    </a:moveTo>
                    <a:cubicBezTo>
                      <a:pt x="22" y="90"/>
                      <a:pt x="22" y="90"/>
                      <a:pt x="22" y="90"/>
                    </a:cubicBezTo>
                    <a:cubicBezTo>
                      <a:pt x="22" y="90"/>
                      <a:pt x="22" y="90"/>
                      <a:pt x="23" y="90"/>
                    </a:cubicBezTo>
                    <a:cubicBezTo>
                      <a:pt x="23" y="89"/>
                      <a:pt x="24" y="88"/>
                      <a:pt x="24" y="87"/>
                    </a:cubicBezTo>
                    <a:cubicBezTo>
                      <a:pt x="24" y="87"/>
                      <a:pt x="24" y="87"/>
                      <a:pt x="24" y="86"/>
                    </a:cubicBezTo>
                    <a:moveTo>
                      <a:pt x="25" y="85"/>
                    </a:moveTo>
                    <a:cubicBezTo>
                      <a:pt x="24" y="85"/>
                      <a:pt x="24" y="85"/>
                      <a:pt x="24" y="85"/>
                    </a:cubicBezTo>
                    <a:cubicBezTo>
                      <a:pt x="25" y="86"/>
                      <a:pt x="25" y="86"/>
                      <a:pt x="25" y="86"/>
                    </a:cubicBezTo>
                    <a:cubicBezTo>
                      <a:pt x="25" y="86"/>
                      <a:pt x="25" y="85"/>
                      <a:pt x="25" y="85"/>
                    </a:cubicBezTo>
                    <a:cubicBezTo>
                      <a:pt x="25" y="85"/>
                      <a:pt x="25" y="85"/>
                      <a:pt x="25" y="85"/>
                    </a:cubicBezTo>
                    <a:moveTo>
                      <a:pt x="28" y="80"/>
                    </a:moveTo>
                    <a:cubicBezTo>
                      <a:pt x="25" y="84"/>
                      <a:pt x="25" y="84"/>
                      <a:pt x="25" y="84"/>
                    </a:cubicBezTo>
                    <a:cubicBezTo>
                      <a:pt x="25" y="84"/>
                      <a:pt x="26" y="85"/>
                      <a:pt x="26" y="85"/>
                    </a:cubicBezTo>
                    <a:cubicBezTo>
                      <a:pt x="27" y="83"/>
                      <a:pt x="28" y="82"/>
                      <a:pt x="29" y="80"/>
                    </a:cubicBezTo>
                    <a:cubicBezTo>
                      <a:pt x="28" y="80"/>
                      <a:pt x="28" y="80"/>
                      <a:pt x="28" y="80"/>
                    </a:cubicBezTo>
                    <a:moveTo>
                      <a:pt x="34" y="70"/>
                    </a:moveTo>
                    <a:cubicBezTo>
                      <a:pt x="32" y="73"/>
                      <a:pt x="32" y="73"/>
                      <a:pt x="32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2"/>
                      <a:pt x="35" y="71"/>
                    </a:cubicBezTo>
                    <a:cubicBezTo>
                      <a:pt x="34" y="71"/>
                      <a:pt x="34" y="70"/>
                      <a:pt x="34" y="70"/>
                    </a:cubicBezTo>
                    <a:moveTo>
                      <a:pt x="40" y="61"/>
                    </a:moveTo>
                    <a:cubicBezTo>
                      <a:pt x="37" y="65"/>
                      <a:pt x="37" y="65"/>
                      <a:pt x="37" y="65"/>
                    </a:cubicBezTo>
                    <a:cubicBezTo>
                      <a:pt x="37" y="65"/>
                      <a:pt x="37" y="65"/>
                      <a:pt x="37" y="66"/>
                    </a:cubicBezTo>
                    <a:cubicBezTo>
                      <a:pt x="37" y="66"/>
                      <a:pt x="38" y="66"/>
                      <a:pt x="38" y="66"/>
                    </a:cubicBezTo>
                    <a:cubicBezTo>
                      <a:pt x="39" y="64"/>
                      <a:pt x="40" y="63"/>
                      <a:pt x="40" y="62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47" y="49"/>
                    </a:moveTo>
                    <a:cubicBezTo>
                      <a:pt x="45" y="52"/>
                      <a:pt x="45" y="52"/>
                      <a:pt x="45" y="52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2"/>
                      <a:pt x="47" y="51"/>
                      <a:pt x="48" y="50"/>
                    </a:cubicBezTo>
                    <a:cubicBezTo>
                      <a:pt x="47" y="50"/>
                      <a:pt x="47" y="50"/>
                      <a:pt x="47" y="49"/>
                    </a:cubicBezTo>
                    <a:moveTo>
                      <a:pt x="51" y="42"/>
                    </a:moveTo>
                    <a:cubicBezTo>
                      <a:pt x="51" y="42"/>
                      <a:pt x="51" y="42"/>
                      <a:pt x="51" y="42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2"/>
                      <a:pt x="52" y="42"/>
                      <a:pt x="51" y="42"/>
                    </a:cubicBezTo>
                    <a:moveTo>
                      <a:pt x="54" y="38"/>
                    </a:move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2"/>
                      <a:pt x="52" y="42"/>
                      <a:pt x="53" y="42"/>
                    </a:cubicBezTo>
                    <a:cubicBezTo>
                      <a:pt x="53" y="42"/>
                      <a:pt x="53" y="41"/>
                      <a:pt x="53" y="41"/>
                    </a:cubicBezTo>
                    <a:cubicBezTo>
                      <a:pt x="54" y="40"/>
                      <a:pt x="54" y="39"/>
                      <a:pt x="55" y="38"/>
                    </a:cubicBezTo>
                    <a:cubicBezTo>
                      <a:pt x="55" y="38"/>
                      <a:pt x="54" y="38"/>
                      <a:pt x="54" y="38"/>
                    </a:cubicBezTo>
                    <a:moveTo>
                      <a:pt x="57" y="33"/>
                    </a:moveTo>
                    <a:cubicBezTo>
                      <a:pt x="57" y="33"/>
                      <a:pt x="57" y="33"/>
                      <a:pt x="57" y="33"/>
                    </a:cubicBezTo>
                    <a:cubicBezTo>
                      <a:pt x="57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7" y="33"/>
                      <a:pt x="57" y="33"/>
                      <a:pt x="57" y="33"/>
                    </a:cubicBezTo>
                    <a:moveTo>
                      <a:pt x="58" y="32"/>
                    </a:moveTo>
                    <a:cubicBezTo>
                      <a:pt x="58" y="32"/>
                      <a:pt x="58" y="32"/>
                      <a:pt x="58" y="32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2"/>
                      <a:pt x="58" y="32"/>
                      <a:pt x="58" y="32"/>
                    </a:cubicBezTo>
                    <a:moveTo>
                      <a:pt x="59" y="30"/>
                    </a:moveTo>
                    <a:cubicBezTo>
                      <a:pt x="58" y="32"/>
                      <a:pt x="58" y="32"/>
                      <a:pt x="58" y="3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9" y="32"/>
                      <a:pt x="60" y="31"/>
                      <a:pt x="60" y="30"/>
                    </a:cubicBezTo>
                    <a:cubicBezTo>
                      <a:pt x="59" y="30"/>
                      <a:pt x="59" y="30"/>
                      <a:pt x="59" y="30"/>
                    </a:cubicBezTo>
                    <a:moveTo>
                      <a:pt x="60" y="29"/>
                    </a:moveTo>
                    <a:cubicBezTo>
                      <a:pt x="60" y="29"/>
                      <a:pt x="60" y="29"/>
                      <a:pt x="60" y="29"/>
                    </a:cubicBezTo>
                    <a:cubicBezTo>
                      <a:pt x="60" y="29"/>
                      <a:pt x="60" y="29"/>
                      <a:pt x="61" y="29"/>
                    </a:cubicBezTo>
                    <a:cubicBezTo>
                      <a:pt x="61" y="29"/>
                      <a:pt x="61" y="29"/>
                      <a:pt x="61" y="29"/>
                    </a:cubicBezTo>
                    <a:cubicBezTo>
                      <a:pt x="60" y="29"/>
                      <a:pt x="60" y="29"/>
                      <a:pt x="60" y="29"/>
                    </a:cubicBezTo>
                    <a:moveTo>
                      <a:pt x="61" y="27"/>
                    </a:moveTo>
                    <a:cubicBezTo>
                      <a:pt x="60" y="28"/>
                      <a:pt x="60" y="28"/>
                      <a:pt x="60" y="28"/>
                    </a:cubicBezTo>
                    <a:cubicBezTo>
                      <a:pt x="61" y="28"/>
                      <a:pt x="61" y="28"/>
                      <a:pt x="61" y="29"/>
                    </a:cubicBezTo>
                    <a:cubicBezTo>
                      <a:pt x="61" y="28"/>
                      <a:pt x="61" y="28"/>
                      <a:pt x="62" y="28"/>
                    </a:cubicBezTo>
                    <a:cubicBezTo>
                      <a:pt x="61" y="28"/>
                      <a:pt x="61" y="27"/>
                      <a:pt x="61" y="27"/>
                    </a:cubicBezTo>
                    <a:moveTo>
                      <a:pt x="62" y="25"/>
                    </a:move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2" y="27"/>
                      <a:pt x="62" y="26"/>
                      <a:pt x="63" y="26"/>
                    </a:cubicBezTo>
                    <a:cubicBezTo>
                      <a:pt x="62" y="26"/>
                      <a:pt x="62" y="26"/>
                      <a:pt x="62" y="25"/>
                    </a:cubicBezTo>
                    <a:moveTo>
                      <a:pt x="63" y="23"/>
                    </a:moveTo>
                    <a:cubicBezTo>
                      <a:pt x="62" y="25"/>
                      <a:pt x="62" y="25"/>
                      <a:pt x="62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4" y="24"/>
                      <a:pt x="64" y="24"/>
                    </a:cubicBezTo>
                    <a:cubicBezTo>
                      <a:pt x="64" y="24"/>
                      <a:pt x="63" y="23"/>
                      <a:pt x="63" y="23"/>
                    </a:cubicBezTo>
                    <a:moveTo>
                      <a:pt x="68" y="15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7" y="18"/>
                      <a:pt x="68" y="17"/>
                      <a:pt x="69" y="15"/>
                    </a:cubicBezTo>
                    <a:cubicBezTo>
                      <a:pt x="69" y="15"/>
                      <a:pt x="69" y="15"/>
                      <a:pt x="68" y="15"/>
                    </a:cubicBezTo>
                    <a:moveTo>
                      <a:pt x="69" y="14"/>
                    </a:moveTo>
                    <a:cubicBezTo>
                      <a:pt x="69" y="14"/>
                      <a:pt x="69" y="14"/>
                      <a:pt x="69" y="14"/>
                    </a:cubicBezTo>
                    <a:cubicBezTo>
                      <a:pt x="69" y="14"/>
                      <a:pt x="70" y="14"/>
                      <a:pt x="70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4"/>
                      <a:pt x="69" y="14"/>
                      <a:pt x="69" y="14"/>
                    </a:cubicBezTo>
                    <a:moveTo>
                      <a:pt x="73" y="8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70" y="13"/>
                      <a:pt x="70" y="14"/>
                      <a:pt x="70" y="14"/>
                    </a:cubicBezTo>
                    <a:cubicBezTo>
                      <a:pt x="72" y="11"/>
                      <a:pt x="73" y="10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3" y="8"/>
                    </a:cubicBezTo>
                    <a:cubicBezTo>
                      <a:pt x="73" y="8"/>
                      <a:pt x="73" y="8"/>
                      <a:pt x="73" y="8"/>
                    </a:cubicBezTo>
                    <a:moveTo>
                      <a:pt x="74" y="7"/>
                    </a:moveTo>
                    <a:cubicBezTo>
                      <a:pt x="74" y="7"/>
                      <a:pt x="74" y="7"/>
                      <a:pt x="73" y="8"/>
                    </a:cubicBezTo>
                    <a:cubicBezTo>
                      <a:pt x="74" y="8"/>
                      <a:pt x="74" y="8"/>
                      <a:pt x="74" y="8"/>
                    </a:cubicBezTo>
                    <a:cubicBezTo>
                      <a:pt x="74" y="7"/>
                      <a:pt x="74" y="7"/>
                      <a:pt x="74" y="7"/>
                    </a:cubicBezTo>
                    <a:moveTo>
                      <a:pt x="76" y="3"/>
                    </a:moveTo>
                    <a:cubicBezTo>
                      <a:pt x="73" y="8"/>
                      <a:pt x="73" y="8"/>
                      <a:pt x="73" y="8"/>
                    </a:cubicBezTo>
                    <a:cubicBezTo>
                      <a:pt x="73" y="8"/>
                      <a:pt x="73" y="8"/>
                      <a:pt x="73" y="8"/>
                    </a:cubicBezTo>
                    <a:cubicBezTo>
                      <a:pt x="74" y="7"/>
                      <a:pt x="75" y="5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moveTo>
                      <a:pt x="77" y="1"/>
                    </a:move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moveTo>
                      <a:pt x="78" y="0"/>
                    </a:moveTo>
                    <a:cubicBezTo>
                      <a:pt x="77" y="0"/>
                      <a:pt x="77" y="0"/>
                      <a:pt x="77" y="0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8" name="Freeform 9652"/>
              <p:cNvSpPr>
                <a:spLocks noEditPoints="1"/>
              </p:cNvSpPr>
              <p:nvPr/>
            </p:nvSpPr>
            <p:spPr bwMode="auto">
              <a:xfrm>
                <a:off x="-397" y="3101"/>
                <a:ext cx="69" cy="118"/>
              </a:xfrm>
              <a:custGeom>
                <a:avLst/>
                <a:gdLst>
                  <a:gd name="T0" fmla="*/ 1 w 29"/>
                  <a:gd name="T1" fmla="*/ 49 h 50"/>
                  <a:gd name="T2" fmla="*/ 0 w 29"/>
                  <a:gd name="T3" fmla="*/ 50 h 50"/>
                  <a:gd name="T4" fmla="*/ 1 w 29"/>
                  <a:gd name="T5" fmla="*/ 50 h 50"/>
                  <a:gd name="T6" fmla="*/ 1 w 29"/>
                  <a:gd name="T7" fmla="*/ 49 h 50"/>
                  <a:gd name="T8" fmla="*/ 1 w 29"/>
                  <a:gd name="T9" fmla="*/ 49 h 50"/>
                  <a:gd name="T10" fmla="*/ 1 w 29"/>
                  <a:gd name="T11" fmla="*/ 48 h 50"/>
                  <a:gd name="T12" fmla="*/ 1 w 29"/>
                  <a:gd name="T13" fmla="*/ 48 h 50"/>
                  <a:gd name="T14" fmla="*/ 1 w 29"/>
                  <a:gd name="T15" fmla="*/ 49 h 50"/>
                  <a:gd name="T16" fmla="*/ 2 w 29"/>
                  <a:gd name="T17" fmla="*/ 48 h 50"/>
                  <a:gd name="T18" fmla="*/ 1 w 29"/>
                  <a:gd name="T19" fmla="*/ 48 h 50"/>
                  <a:gd name="T20" fmla="*/ 4 w 29"/>
                  <a:gd name="T21" fmla="*/ 43 h 50"/>
                  <a:gd name="T22" fmla="*/ 2 w 29"/>
                  <a:gd name="T23" fmla="*/ 47 h 50"/>
                  <a:gd name="T24" fmla="*/ 2 w 29"/>
                  <a:gd name="T25" fmla="*/ 47 h 50"/>
                  <a:gd name="T26" fmla="*/ 4 w 29"/>
                  <a:gd name="T27" fmla="*/ 43 h 50"/>
                  <a:gd name="T28" fmla="*/ 4 w 29"/>
                  <a:gd name="T29" fmla="*/ 43 h 50"/>
                  <a:gd name="T30" fmla="*/ 5 w 29"/>
                  <a:gd name="T31" fmla="*/ 42 h 50"/>
                  <a:gd name="T32" fmla="*/ 5 w 29"/>
                  <a:gd name="T33" fmla="*/ 42 h 50"/>
                  <a:gd name="T34" fmla="*/ 5 w 29"/>
                  <a:gd name="T35" fmla="*/ 43 h 50"/>
                  <a:gd name="T36" fmla="*/ 5 w 29"/>
                  <a:gd name="T37" fmla="*/ 42 h 50"/>
                  <a:gd name="T38" fmla="*/ 5 w 29"/>
                  <a:gd name="T39" fmla="*/ 42 h 50"/>
                  <a:gd name="T40" fmla="*/ 6 w 29"/>
                  <a:gd name="T41" fmla="*/ 41 h 50"/>
                  <a:gd name="T42" fmla="*/ 5 w 29"/>
                  <a:gd name="T43" fmla="*/ 41 h 50"/>
                  <a:gd name="T44" fmla="*/ 6 w 29"/>
                  <a:gd name="T45" fmla="*/ 41 h 50"/>
                  <a:gd name="T46" fmla="*/ 6 w 29"/>
                  <a:gd name="T47" fmla="*/ 41 h 50"/>
                  <a:gd name="T48" fmla="*/ 6 w 29"/>
                  <a:gd name="T49" fmla="*/ 41 h 50"/>
                  <a:gd name="T50" fmla="*/ 6 w 29"/>
                  <a:gd name="T51" fmla="*/ 40 h 50"/>
                  <a:gd name="T52" fmla="*/ 6 w 29"/>
                  <a:gd name="T53" fmla="*/ 41 h 50"/>
                  <a:gd name="T54" fmla="*/ 6 w 29"/>
                  <a:gd name="T55" fmla="*/ 41 h 50"/>
                  <a:gd name="T56" fmla="*/ 6 w 29"/>
                  <a:gd name="T57" fmla="*/ 40 h 50"/>
                  <a:gd name="T58" fmla="*/ 6 w 29"/>
                  <a:gd name="T59" fmla="*/ 40 h 50"/>
                  <a:gd name="T60" fmla="*/ 12 w 29"/>
                  <a:gd name="T61" fmla="*/ 30 h 50"/>
                  <a:gd name="T62" fmla="*/ 7 w 29"/>
                  <a:gd name="T63" fmla="*/ 39 h 50"/>
                  <a:gd name="T64" fmla="*/ 7 w 29"/>
                  <a:gd name="T65" fmla="*/ 39 h 50"/>
                  <a:gd name="T66" fmla="*/ 12 w 29"/>
                  <a:gd name="T67" fmla="*/ 30 h 50"/>
                  <a:gd name="T68" fmla="*/ 12 w 29"/>
                  <a:gd name="T69" fmla="*/ 30 h 50"/>
                  <a:gd name="T70" fmla="*/ 16 w 29"/>
                  <a:gd name="T71" fmla="*/ 22 h 50"/>
                  <a:gd name="T72" fmla="*/ 14 w 29"/>
                  <a:gd name="T73" fmla="*/ 26 h 50"/>
                  <a:gd name="T74" fmla="*/ 15 w 29"/>
                  <a:gd name="T75" fmla="*/ 26 h 50"/>
                  <a:gd name="T76" fmla="*/ 17 w 29"/>
                  <a:gd name="T77" fmla="*/ 23 h 50"/>
                  <a:gd name="T78" fmla="*/ 16 w 29"/>
                  <a:gd name="T79" fmla="*/ 22 h 50"/>
                  <a:gd name="T80" fmla="*/ 24 w 29"/>
                  <a:gd name="T81" fmla="*/ 9 h 50"/>
                  <a:gd name="T82" fmla="*/ 19 w 29"/>
                  <a:gd name="T83" fmla="*/ 17 h 50"/>
                  <a:gd name="T84" fmla="*/ 19 w 29"/>
                  <a:gd name="T85" fmla="*/ 18 h 50"/>
                  <a:gd name="T86" fmla="*/ 24 w 29"/>
                  <a:gd name="T87" fmla="*/ 9 h 50"/>
                  <a:gd name="T88" fmla="*/ 24 w 29"/>
                  <a:gd name="T89" fmla="*/ 9 h 50"/>
                  <a:gd name="T90" fmla="*/ 29 w 29"/>
                  <a:gd name="T91" fmla="*/ 0 h 50"/>
                  <a:gd name="T92" fmla="*/ 28 w 29"/>
                  <a:gd name="T93" fmla="*/ 1 h 50"/>
                  <a:gd name="T94" fmla="*/ 28 w 29"/>
                  <a:gd name="T95" fmla="*/ 2 h 50"/>
                  <a:gd name="T96" fmla="*/ 28 w 29"/>
                  <a:gd name="T97" fmla="*/ 2 h 50"/>
                  <a:gd name="T98" fmla="*/ 28 w 29"/>
                  <a:gd name="T99" fmla="*/ 1 h 50"/>
                  <a:gd name="T100" fmla="*/ 29 w 29"/>
                  <a:gd name="T101" fmla="*/ 0 h 50"/>
                  <a:gd name="T102" fmla="*/ 29 w 29"/>
                  <a:gd name="T10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9" h="50">
                    <a:moveTo>
                      <a:pt x="1" y="49"/>
                    </a:moveTo>
                    <a:cubicBezTo>
                      <a:pt x="1" y="49"/>
                      <a:pt x="1" y="49"/>
                      <a:pt x="0" y="50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1" y="50"/>
                      <a:pt x="1" y="49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1" y="48"/>
                    </a:moveTo>
                    <a:cubicBezTo>
                      <a:pt x="1" y="48"/>
                      <a:pt x="1" y="48"/>
                      <a:pt x="1" y="48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1" y="48"/>
                      <a:pt x="2" y="48"/>
                      <a:pt x="2" y="48"/>
                    </a:cubicBezTo>
                    <a:cubicBezTo>
                      <a:pt x="2" y="48"/>
                      <a:pt x="2" y="48"/>
                      <a:pt x="1" y="48"/>
                    </a:cubicBezTo>
                    <a:moveTo>
                      <a:pt x="4" y="43"/>
                    </a:moveTo>
                    <a:cubicBezTo>
                      <a:pt x="3" y="45"/>
                      <a:pt x="3" y="46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3" y="46"/>
                      <a:pt x="4" y="45"/>
                      <a:pt x="4" y="43"/>
                    </a:cubicBezTo>
                    <a:cubicBezTo>
                      <a:pt x="4" y="43"/>
                      <a:pt x="4" y="43"/>
                      <a:pt x="4" y="43"/>
                    </a:cubicBezTo>
                    <a:moveTo>
                      <a:pt x="5" y="42"/>
                    </a:move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3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5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6" y="40"/>
                    </a:moveTo>
                    <a:cubicBezTo>
                      <a:pt x="6" y="40"/>
                      <a:pt x="6" y="40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moveTo>
                      <a:pt x="12" y="30"/>
                    </a:moveTo>
                    <a:cubicBezTo>
                      <a:pt x="10" y="33"/>
                      <a:pt x="8" y="36"/>
                      <a:pt x="7" y="39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9" y="36"/>
                      <a:pt x="10" y="33"/>
                      <a:pt x="12" y="30"/>
                    </a:cubicBezTo>
                    <a:cubicBezTo>
                      <a:pt x="12" y="30"/>
                      <a:pt x="12" y="30"/>
                      <a:pt x="12" y="30"/>
                    </a:cubicBezTo>
                    <a:moveTo>
                      <a:pt x="16" y="22"/>
                    </a:moveTo>
                    <a:cubicBezTo>
                      <a:pt x="16" y="24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5" y="26"/>
                    </a:cubicBezTo>
                    <a:cubicBezTo>
                      <a:pt x="15" y="25"/>
                      <a:pt x="16" y="24"/>
                      <a:pt x="17" y="23"/>
                    </a:cubicBezTo>
                    <a:cubicBezTo>
                      <a:pt x="16" y="23"/>
                      <a:pt x="16" y="22"/>
                      <a:pt x="16" y="22"/>
                    </a:cubicBezTo>
                    <a:moveTo>
                      <a:pt x="24" y="9"/>
                    </a:moveTo>
                    <a:cubicBezTo>
                      <a:pt x="22" y="12"/>
                      <a:pt x="21" y="14"/>
                      <a:pt x="19" y="17"/>
                    </a:cubicBezTo>
                    <a:cubicBezTo>
                      <a:pt x="19" y="17"/>
                      <a:pt x="19" y="17"/>
                      <a:pt x="19" y="18"/>
                    </a:cubicBezTo>
                    <a:cubicBezTo>
                      <a:pt x="21" y="15"/>
                      <a:pt x="22" y="12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9" y="0"/>
                    </a:moveTo>
                    <a:cubicBezTo>
                      <a:pt x="29" y="1"/>
                      <a:pt x="28" y="1"/>
                      <a:pt x="28" y="1"/>
                    </a:cubicBezTo>
                    <a:cubicBezTo>
                      <a:pt x="28" y="1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1"/>
                      <a:pt x="28" y="1"/>
                    </a:cubicBezTo>
                    <a:cubicBezTo>
                      <a:pt x="28" y="1"/>
                      <a:pt x="29" y="1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9" name="Freeform 9653"/>
              <p:cNvSpPr>
                <a:spLocks noEditPoints="1"/>
              </p:cNvSpPr>
              <p:nvPr/>
            </p:nvSpPr>
            <p:spPr bwMode="auto">
              <a:xfrm>
                <a:off x="-394" y="3212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0" name="Freeform 9654"/>
              <p:cNvSpPr>
                <a:spLocks noEditPoints="1"/>
              </p:cNvSpPr>
              <p:nvPr/>
            </p:nvSpPr>
            <p:spPr bwMode="auto">
              <a:xfrm>
                <a:off x="-404" y="3219"/>
                <a:ext cx="7" cy="14"/>
              </a:xfrm>
              <a:custGeom>
                <a:avLst/>
                <a:gdLst>
                  <a:gd name="T0" fmla="*/ 1 w 3"/>
                  <a:gd name="T1" fmla="*/ 4 h 6"/>
                  <a:gd name="T2" fmla="*/ 0 w 3"/>
                  <a:gd name="T3" fmla="*/ 6 h 6"/>
                  <a:gd name="T4" fmla="*/ 0 w 3"/>
                  <a:gd name="T5" fmla="*/ 6 h 6"/>
                  <a:gd name="T6" fmla="*/ 1 w 3"/>
                  <a:gd name="T7" fmla="*/ 4 h 6"/>
                  <a:gd name="T8" fmla="*/ 1 w 3"/>
                  <a:gd name="T9" fmla="*/ 4 h 6"/>
                  <a:gd name="T10" fmla="*/ 3 w 3"/>
                  <a:gd name="T11" fmla="*/ 1 h 6"/>
                  <a:gd name="T12" fmla="*/ 2 w 3"/>
                  <a:gd name="T13" fmla="*/ 2 h 6"/>
                  <a:gd name="T14" fmla="*/ 2 w 3"/>
                  <a:gd name="T15" fmla="*/ 2 h 6"/>
                  <a:gd name="T16" fmla="*/ 3 w 3"/>
                  <a:gd name="T17" fmla="*/ 1 h 6"/>
                  <a:gd name="T18" fmla="*/ 3 w 3"/>
                  <a:gd name="T19" fmla="*/ 1 h 6"/>
                  <a:gd name="T20" fmla="*/ 3 w 3"/>
                  <a:gd name="T21" fmla="*/ 0 h 6"/>
                  <a:gd name="T22" fmla="*/ 3 w 3"/>
                  <a:gd name="T23" fmla="*/ 1 h 6"/>
                  <a:gd name="T24" fmla="*/ 3 w 3"/>
                  <a:gd name="T25" fmla="*/ 1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1" name="Freeform 9655"/>
              <p:cNvSpPr>
                <a:spLocks noEditPoints="1"/>
              </p:cNvSpPr>
              <p:nvPr/>
            </p:nvSpPr>
            <p:spPr bwMode="auto">
              <a:xfrm>
                <a:off x="-408" y="3224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2" name="Oval 9656"/>
              <p:cNvSpPr>
                <a:spLocks noChangeArrowheads="1"/>
              </p:cNvSpPr>
              <p:nvPr/>
            </p:nvSpPr>
            <p:spPr bwMode="auto">
              <a:xfrm>
                <a:off x="-399" y="322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3" name="Freeform 9657"/>
              <p:cNvSpPr>
                <a:spLocks noEditPoints="1"/>
              </p:cNvSpPr>
              <p:nvPr/>
            </p:nvSpPr>
            <p:spPr bwMode="auto">
              <a:xfrm>
                <a:off x="-415" y="3240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0 w 3"/>
                  <a:gd name="T13" fmla="*/ 5 h 6"/>
                  <a:gd name="T14" fmla="*/ 0 w 3"/>
                  <a:gd name="T15" fmla="*/ 5 h 6"/>
                  <a:gd name="T16" fmla="*/ 3 w 3"/>
                  <a:gd name="T17" fmla="*/ 0 h 6"/>
                  <a:gd name="T18" fmla="*/ 3 w 3"/>
                  <a:gd name="T19" fmla="*/ 0 h 6"/>
                  <a:gd name="T20" fmla="*/ 3 w 3"/>
                  <a:gd name="T21" fmla="*/ 0 h 6"/>
                  <a:gd name="T22" fmla="*/ 3 w 3"/>
                  <a:gd name="T23" fmla="*/ 0 h 6"/>
                  <a:gd name="T24" fmla="*/ 3 w 3"/>
                  <a:gd name="T25" fmla="*/ 0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4" name="Oval 9658"/>
              <p:cNvSpPr>
                <a:spLocks noChangeArrowheads="1"/>
              </p:cNvSpPr>
              <p:nvPr/>
            </p:nvSpPr>
            <p:spPr bwMode="auto">
              <a:xfrm>
                <a:off x="-415" y="325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5" name="Freeform 9659"/>
              <p:cNvSpPr>
                <a:spLocks noEditPoints="1"/>
              </p:cNvSpPr>
              <p:nvPr/>
            </p:nvSpPr>
            <p:spPr bwMode="auto">
              <a:xfrm>
                <a:off x="-420" y="3254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6" name="Freeform 9660"/>
              <p:cNvSpPr>
                <a:spLocks noEditPoints="1"/>
              </p:cNvSpPr>
              <p:nvPr/>
            </p:nvSpPr>
            <p:spPr bwMode="auto">
              <a:xfrm>
                <a:off x="-420" y="325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0 h 1"/>
                  <a:gd name="T10" fmla="*/ 0 w 1"/>
                  <a:gd name="T11" fmla="*/ 1 h 1"/>
                  <a:gd name="T12" fmla="*/ 0 w 1"/>
                  <a:gd name="T13" fmla="*/ 1 h 1"/>
                  <a:gd name="T14" fmla="*/ 1 w 1"/>
                  <a:gd name="T15" fmla="*/ 0 h 1"/>
                  <a:gd name="T16" fmla="*/ 1 w 1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7" name="Freeform 9661"/>
              <p:cNvSpPr>
                <a:spLocks noEditPoints="1"/>
              </p:cNvSpPr>
              <p:nvPr/>
            </p:nvSpPr>
            <p:spPr bwMode="auto">
              <a:xfrm>
                <a:off x="-418" y="3106"/>
                <a:ext cx="88" cy="148"/>
              </a:xfrm>
              <a:custGeom>
                <a:avLst/>
                <a:gdLst>
                  <a:gd name="T0" fmla="*/ 1 w 37"/>
                  <a:gd name="T1" fmla="*/ 63 h 63"/>
                  <a:gd name="T2" fmla="*/ 0 w 37"/>
                  <a:gd name="T3" fmla="*/ 63 h 63"/>
                  <a:gd name="T4" fmla="*/ 0 w 37"/>
                  <a:gd name="T5" fmla="*/ 63 h 63"/>
                  <a:gd name="T6" fmla="*/ 1 w 37"/>
                  <a:gd name="T7" fmla="*/ 63 h 63"/>
                  <a:gd name="T8" fmla="*/ 1 w 37"/>
                  <a:gd name="T9" fmla="*/ 63 h 63"/>
                  <a:gd name="T10" fmla="*/ 4 w 37"/>
                  <a:gd name="T11" fmla="*/ 57 h 63"/>
                  <a:gd name="T12" fmla="*/ 4 w 37"/>
                  <a:gd name="T13" fmla="*/ 57 h 63"/>
                  <a:gd name="T14" fmla="*/ 4 w 37"/>
                  <a:gd name="T15" fmla="*/ 57 h 63"/>
                  <a:gd name="T16" fmla="*/ 4 w 37"/>
                  <a:gd name="T17" fmla="*/ 57 h 63"/>
                  <a:gd name="T18" fmla="*/ 4 w 37"/>
                  <a:gd name="T19" fmla="*/ 57 h 63"/>
                  <a:gd name="T20" fmla="*/ 4 w 37"/>
                  <a:gd name="T21" fmla="*/ 56 h 63"/>
                  <a:gd name="T22" fmla="*/ 4 w 37"/>
                  <a:gd name="T23" fmla="*/ 57 h 63"/>
                  <a:gd name="T24" fmla="*/ 4 w 37"/>
                  <a:gd name="T25" fmla="*/ 57 h 63"/>
                  <a:gd name="T26" fmla="*/ 4 w 37"/>
                  <a:gd name="T27" fmla="*/ 56 h 63"/>
                  <a:gd name="T28" fmla="*/ 4 w 37"/>
                  <a:gd name="T29" fmla="*/ 56 h 63"/>
                  <a:gd name="T30" fmla="*/ 9 w 37"/>
                  <a:gd name="T31" fmla="*/ 49 h 63"/>
                  <a:gd name="T32" fmla="*/ 9 w 37"/>
                  <a:gd name="T33" fmla="*/ 49 h 63"/>
                  <a:gd name="T34" fmla="*/ 9 w 37"/>
                  <a:gd name="T35" fmla="*/ 49 h 63"/>
                  <a:gd name="T36" fmla="*/ 9 w 37"/>
                  <a:gd name="T37" fmla="*/ 49 h 63"/>
                  <a:gd name="T38" fmla="*/ 9 w 37"/>
                  <a:gd name="T39" fmla="*/ 49 h 63"/>
                  <a:gd name="T40" fmla="*/ 9 w 37"/>
                  <a:gd name="T41" fmla="*/ 48 h 63"/>
                  <a:gd name="T42" fmla="*/ 9 w 37"/>
                  <a:gd name="T43" fmla="*/ 48 h 63"/>
                  <a:gd name="T44" fmla="*/ 9 w 37"/>
                  <a:gd name="T45" fmla="*/ 48 h 63"/>
                  <a:gd name="T46" fmla="*/ 10 w 37"/>
                  <a:gd name="T47" fmla="*/ 48 h 63"/>
                  <a:gd name="T48" fmla="*/ 9 w 37"/>
                  <a:gd name="T49" fmla="*/ 48 h 63"/>
                  <a:gd name="T50" fmla="*/ 14 w 37"/>
                  <a:gd name="T51" fmla="*/ 40 h 63"/>
                  <a:gd name="T52" fmla="*/ 13 w 37"/>
                  <a:gd name="T53" fmla="*/ 41 h 63"/>
                  <a:gd name="T54" fmla="*/ 13 w 37"/>
                  <a:gd name="T55" fmla="*/ 41 h 63"/>
                  <a:gd name="T56" fmla="*/ 14 w 37"/>
                  <a:gd name="T57" fmla="*/ 41 h 63"/>
                  <a:gd name="T58" fmla="*/ 14 w 37"/>
                  <a:gd name="T59" fmla="*/ 40 h 63"/>
                  <a:gd name="T60" fmla="*/ 14 w 37"/>
                  <a:gd name="T61" fmla="*/ 39 h 63"/>
                  <a:gd name="T62" fmla="*/ 14 w 37"/>
                  <a:gd name="T63" fmla="*/ 40 h 63"/>
                  <a:gd name="T64" fmla="*/ 14 w 37"/>
                  <a:gd name="T65" fmla="*/ 40 h 63"/>
                  <a:gd name="T66" fmla="*/ 15 w 37"/>
                  <a:gd name="T67" fmla="*/ 39 h 63"/>
                  <a:gd name="T68" fmla="*/ 14 w 37"/>
                  <a:gd name="T69" fmla="*/ 39 h 63"/>
                  <a:gd name="T70" fmla="*/ 15 w 37"/>
                  <a:gd name="T71" fmla="*/ 39 h 63"/>
                  <a:gd name="T72" fmla="*/ 15 w 37"/>
                  <a:gd name="T73" fmla="*/ 39 h 63"/>
                  <a:gd name="T74" fmla="*/ 15 w 37"/>
                  <a:gd name="T75" fmla="*/ 39 h 63"/>
                  <a:gd name="T76" fmla="*/ 15 w 37"/>
                  <a:gd name="T77" fmla="*/ 39 h 63"/>
                  <a:gd name="T78" fmla="*/ 15 w 37"/>
                  <a:gd name="T79" fmla="*/ 39 h 63"/>
                  <a:gd name="T80" fmla="*/ 16 w 37"/>
                  <a:gd name="T81" fmla="*/ 37 h 63"/>
                  <a:gd name="T82" fmla="*/ 15 w 37"/>
                  <a:gd name="T83" fmla="*/ 38 h 63"/>
                  <a:gd name="T84" fmla="*/ 15 w 37"/>
                  <a:gd name="T85" fmla="*/ 38 h 63"/>
                  <a:gd name="T86" fmla="*/ 16 w 37"/>
                  <a:gd name="T87" fmla="*/ 37 h 63"/>
                  <a:gd name="T88" fmla="*/ 16 w 37"/>
                  <a:gd name="T89" fmla="*/ 37 h 63"/>
                  <a:gd name="T90" fmla="*/ 23 w 37"/>
                  <a:gd name="T91" fmla="*/ 24 h 63"/>
                  <a:gd name="T92" fmla="*/ 21 w 37"/>
                  <a:gd name="T93" fmla="*/ 28 h 63"/>
                  <a:gd name="T94" fmla="*/ 21 w 37"/>
                  <a:gd name="T95" fmla="*/ 28 h 63"/>
                  <a:gd name="T96" fmla="*/ 24 w 37"/>
                  <a:gd name="T97" fmla="*/ 24 h 63"/>
                  <a:gd name="T98" fmla="*/ 23 w 37"/>
                  <a:gd name="T99" fmla="*/ 24 h 63"/>
                  <a:gd name="T100" fmla="*/ 28 w 37"/>
                  <a:gd name="T101" fmla="*/ 15 h 63"/>
                  <a:gd name="T102" fmla="*/ 25 w 37"/>
                  <a:gd name="T103" fmla="*/ 20 h 63"/>
                  <a:gd name="T104" fmla="*/ 26 w 37"/>
                  <a:gd name="T105" fmla="*/ 21 h 63"/>
                  <a:gd name="T106" fmla="*/ 28 w 37"/>
                  <a:gd name="T107" fmla="*/ 16 h 63"/>
                  <a:gd name="T108" fmla="*/ 28 w 37"/>
                  <a:gd name="T109" fmla="*/ 15 h 63"/>
                  <a:gd name="T110" fmla="*/ 37 w 37"/>
                  <a:gd name="T111" fmla="*/ 0 h 63"/>
                  <a:gd name="T112" fmla="*/ 33 w 37"/>
                  <a:gd name="T113" fmla="*/ 7 h 63"/>
                  <a:gd name="T114" fmla="*/ 33 w 37"/>
                  <a:gd name="T115" fmla="*/ 7 h 63"/>
                  <a:gd name="T116" fmla="*/ 37 w 37"/>
                  <a:gd name="T117" fmla="*/ 0 h 63"/>
                  <a:gd name="T118" fmla="*/ 37 w 37"/>
                  <a:gd name="T11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" h="63">
                    <a:moveTo>
                      <a:pt x="1" y="63"/>
                    </a:moveTo>
                    <a:cubicBezTo>
                      <a:pt x="1" y="63"/>
                      <a:pt x="1" y="63"/>
                      <a:pt x="0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3"/>
                      <a:pt x="1" y="63"/>
                      <a:pt x="1" y="63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4" y="56"/>
                    </a:moveTo>
                    <a:cubicBezTo>
                      <a:pt x="4" y="56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9" y="49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moveTo>
                      <a:pt x="9" y="48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9" y="48"/>
                      <a:pt x="9" y="48"/>
                      <a:pt x="9" y="48"/>
                    </a:cubicBezTo>
                    <a:cubicBezTo>
                      <a:pt x="9" y="48"/>
                      <a:pt x="10" y="48"/>
                      <a:pt x="10" y="48"/>
                    </a:cubicBezTo>
                    <a:cubicBezTo>
                      <a:pt x="10" y="48"/>
                      <a:pt x="9" y="48"/>
                      <a:pt x="9" y="48"/>
                    </a:cubicBezTo>
                    <a:moveTo>
                      <a:pt x="14" y="40"/>
                    </a:move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moveTo>
                      <a:pt x="14" y="39"/>
                    </a:moveTo>
                    <a:cubicBezTo>
                      <a:pt x="14" y="39"/>
                      <a:pt x="14" y="40"/>
                      <a:pt x="14" y="40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4" y="40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4" y="39"/>
                    </a:cubicBezTo>
                    <a:moveTo>
                      <a:pt x="15" y="39"/>
                    </a:move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16" y="37"/>
                    </a:moveTo>
                    <a:cubicBezTo>
                      <a:pt x="16" y="37"/>
                      <a:pt x="15" y="38"/>
                      <a:pt x="15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8"/>
                      <a:pt x="16" y="37"/>
                      <a:pt x="16" y="37"/>
                    </a:cubicBezTo>
                    <a:cubicBezTo>
                      <a:pt x="16" y="37"/>
                      <a:pt x="16" y="37"/>
                      <a:pt x="16" y="37"/>
                    </a:cubicBezTo>
                    <a:moveTo>
                      <a:pt x="23" y="24"/>
                    </a:moveTo>
                    <a:cubicBezTo>
                      <a:pt x="22" y="25"/>
                      <a:pt x="22" y="27"/>
                      <a:pt x="21" y="28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2" y="27"/>
                      <a:pt x="23" y="26"/>
                      <a:pt x="24" y="24"/>
                    </a:cubicBezTo>
                    <a:cubicBezTo>
                      <a:pt x="23" y="24"/>
                      <a:pt x="23" y="24"/>
                      <a:pt x="23" y="24"/>
                    </a:cubicBezTo>
                    <a:moveTo>
                      <a:pt x="28" y="15"/>
                    </a:moveTo>
                    <a:cubicBezTo>
                      <a:pt x="27" y="17"/>
                      <a:pt x="26" y="19"/>
                      <a:pt x="25" y="20"/>
                    </a:cubicBezTo>
                    <a:cubicBezTo>
                      <a:pt x="25" y="20"/>
                      <a:pt x="25" y="21"/>
                      <a:pt x="26" y="21"/>
                    </a:cubicBezTo>
                    <a:cubicBezTo>
                      <a:pt x="27" y="19"/>
                      <a:pt x="27" y="17"/>
                      <a:pt x="28" y="16"/>
                    </a:cubicBezTo>
                    <a:cubicBezTo>
                      <a:pt x="28" y="15"/>
                      <a:pt x="28" y="15"/>
                      <a:pt x="28" y="15"/>
                    </a:cubicBezTo>
                    <a:moveTo>
                      <a:pt x="37" y="0"/>
                    </a:moveTo>
                    <a:cubicBezTo>
                      <a:pt x="36" y="2"/>
                      <a:pt x="34" y="5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5"/>
                      <a:pt x="36" y="2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8" name="Freeform 9662"/>
              <p:cNvSpPr>
                <a:spLocks noEditPoints="1"/>
              </p:cNvSpPr>
              <p:nvPr/>
            </p:nvSpPr>
            <p:spPr bwMode="auto">
              <a:xfrm>
                <a:off x="-508" y="3259"/>
                <a:ext cx="88" cy="149"/>
              </a:xfrm>
              <a:custGeom>
                <a:avLst/>
                <a:gdLst>
                  <a:gd name="T0" fmla="*/ 0 w 37"/>
                  <a:gd name="T1" fmla="*/ 63 h 63"/>
                  <a:gd name="T2" fmla="*/ 1 w 37"/>
                  <a:gd name="T3" fmla="*/ 61 h 63"/>
                  <a:gd name="T4" fmla="*/ 2 w 37"/>
                  <a:gd name="T5" fmla="*/ 59 h 63"/>
                  <a:gd name="T6" fmla="*/ 2 w 37"/>
                  <a:gd name="T7" fmla="*/ 59 h 63"/>
                  <a:gd name="T8" fmla="*/ 4 w 37"/>
                  <a:gd name="T9" fmla="*/ 56 h 63"/>
                  <a:gd name="T10" fmla="*/ 3 w 37"/>
                  <a:gd name="T11" fmla="*/ 57 h 63"/>
                  <a:gd name="T12" fmla="*/ 4 w 37"/>
                  <a:gd name="T13" fmla="*/ 56 h 63"/>
                  <a:gd name="T14" fmla="*/ 5 w 37"/>
                  <a:gd name="T15" fmla="*/ 55 h 63"/>
                  <a:gd name="T16" fmla="*/ 8 w 37"/>
                  <a:gd name="T17" fmla="*/ 49 h 63"/>
                  <a:gd name="T18" fmla="*/ 10 w 37"/>
                  <a:gd name="T19" fmla="*/ 46 h 63"/>
                  <a:gd name="T20" fmla="*/ 9 w 37"/>
                  <a:gd name="T21" fmla="*/ 48 h 63"/>
                  <a:gd name="T22" fmla="*/ 10 w 37"/>
                  <a:gd name="T23" fmla="*/ 46 h 63"/>
                  <a:gd name="T24" fmla="*/ 11 w 37"/>
                  <a:gd name="T25" fmla="*/ 43 h 63"/>
                  <a:gd name="T26" fmla="*/ 12 w 37"/>
                  <a:gd name="T27" fmla="*/ 42 h 63"/>
                  <a:gd name="T28" fmla="*/ 12 w 37"/>
                  <a:gd name="T29" fmla="*/ 41 h 63"/>
                  <a:gd name="T30" fmla="*/ 12 w 37"/>
                  <a:gd name="T31" fmla="*/ 42 h 63"/>
                  <a:gd name="T32" fmla="*/ 12 w 37"/>
                  <a:gd name="T33" fmla="*/ 41 h 63"/>
                  <a:gd name="T34" fmla="*/ 13 w 37"/>
                  <a:gd name="T35" fmla="*/ 41 h 63"/>
                  <a:gd name="T36" fmla="*/ 15 w 37"/>
                  <a:gd name="T37" fmla="*/ 38 h 63"/>
                  <a:gd name="T38" fmla="*/ 15 w 37"/>
                  <a:gd name="T39" fmla="*/ 37 h 63"/>
                  <a:gd name="T40" fmla="*/ 15 w 37"/>
                  <a:gd name="T41" fmla="*/ 37 h 63"/>
                  <a:gd name="T42" fmla="*/ 15 w 37"/>
                  <a:gd name="T43" fmla="*/ 37 h 63"/>
                  <a:gd name="T44" fmla="*/ 15 w 37"/>
                  <a:gd name="T45" fmla="*/ 36 h 63"/>
                  <a:gd name="T46" fmla="*/ 17 w 37"/>
                  <a:gd name="T47" fmla="*/ 34 h 63"/>
                  <a:gd name="T48" fmla="*/ 18 w 37"/>
                  <a:gd name="T49" fmla="*/ 31 h 63"/>
                  <a:gd name="T50" fmla="*/ 18 w 37"/>
                  <a:gd name="T51" fmla="*/ 32 h 63"/>
                  <a:gd name="T52" fmla="*/ 18 w 37"/>
                  <a:gd name="T53" fmla="*/ 31 h 63"/>
                  <a:gd name="T54" fmla="*/ 19 w 37"/>
                  <a:gd name="T55" fmla="*/ 31 h 63"/>
                  <a:gd name="T56" fmla="*/ 20 w 37"/>
                  <a:gd name="T57" fmla="*/ 29 h 63"/>
                  <a:gd name="T58" fmla="*/ 21 w 37"/>
                  <a:gd name="T59" fmla="*/ 27 h 63"/>
                  <a:gd name="T60" fmla="*/ 20 w 37"/>
                  <a:gd name="T61" fmla="*/ 29 h 63"/>
                  <a:gd name="T62" fmla="*/ 21 w 37"/>
                  <a:gd name="T63" fmla="*/ 27 h 63"/>
                  <a:gd name="T64" fmla="*/ 21 w 37"/>
                  <a:gd name="T65" fmla="*/ 26 h 63"/>
                  <a:gd name="T66" fmla="*/ 21 w 37"/>
                  <a:gd name="T67" fmla="*/ 27 h 63"/>
                  <a:gd name="T68" fmla="*/ 22 w 37"/>
                  <a:gd name="T69" fmla="*/ 26 h 63"/>
                  <a:gd name="T70" fmla="*/ 22 w 37"/>
                  <a:gd name="T71" fmla="*/ 25 h 63"/>
                  <a:gd name="T72" fmla="*/ 23 w 37"/>
                  <a:gd name="T73" fmla="*/ 24 h 63"/>
                  <a:gd name="T74" fmla="*/ 29 w 37"/>
                  <a:gd name="T75" fmla="*/ 14 h 63"/>
                  <a:gd name="T76" fmla="*/ 23 w 37"/>
                  <a:gd name="T77" fmla="*/ 24 h 63"/>
                  <a:gd name="T78" fmla="*/ 29 w 37"/>
                  <a:gd name="T79" fmla="*/ 14 h 63"/>
                  <a:gd name="T80" fmla="*/ 29 w 37"/>
                  <a:gd name="T81" fmla="*/ 14 h 63"/>
                  <a:gd name="T82" fmla="*/ 30 w 37"/>
                  <a:gd name="T83" fmla="*/ 12 h 63"/>
                  <a:gd name="T84" fmla="*/ 31 w 37"/>
                  <a:gd name="T85" fmla="*/ 10 h 63"/>
                  <a:gd name="T86" fmla="*/ 31 w 37"/>
                  <a:gd name="T87" fmla="*/ 11 h 63"/>
                  <a:gd name="T88" fmla="*/ 31 w 37"/>
                  <a:gd name="T89" fmla="*/ 10 h 63"/>
                  <a:gd name="T90" fmla="*/ 31 w 37"/>
                  <a:gd name="T91" fmla="*/ 10 h 63"/>
                  <a:gd name="T92" fmla="*/ 32 w 37"/>
                  <a:gd name="T93" fmla="*/ 8 h 63"/>
                  <a:gd name="T94" fmla="*/ 35 w 37"/>
                  <a:gd name="T95" fmla="*/ 4 h 63"/>
                  <a:gd name="T96" fmla="*/ 33 w 37"/>
                  <a:gd name="T97" fmla="*/ 8 h 63"/>
                  <a:gd name="T98" fmla="*/ 35 w 37"/>
                  <a:gd name="T99" fmla="*/ 4 h 63"/>
                  <a:gd name="T100" fmla="*/ 35 w 37"/>
                  <a:gd name="T101" fmla="*/ 4 h 63"/>
                  <a:gd name="T102" fmla="*/ 36 w 37"/>
                  <a:gd name="T103" fmla="*/ 2 h 63"/>
                  <a:gd name="T104" fmla="*/ 37 w 37"/>
                  <a:gd name="T105" fmla="*/ 0 h 63"/>
                  <a:gd name="T106" fmla="*/ 36 w 37"/>
                  <a:gd name="T107" fmla="*/ 2 h 63"/>
                  <a:gd name="T108" fmla="*/ 37 w 37"/>
                  <a:gd name="T10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7" h="63">
                    <a:moveTo>
                      <a:pt x="1" y="61"/>
                    </a:moveTo>
                    <a:cubicBezTo>
                      <a:pt x="0" y="62"/>
                      <a:pt x="0" y="63"/>
                      <a:pt x="0" y="63"/>
                    </a:cubicBezTo>
                    <a:cubicBezTo>
                      <a:pt x="0" y="63"/>
                      <a:pt x="0" y="62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2" y="59"/>
                    </a:move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9"/>
                      <a:pt x="2" y="60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9"/>
                      <a:pt x="2" y="59"/>
                    </a:cubicBezTo>
                    <a:moveTo>
                      <a:pt x="4" y="56"/>
                    </a:moveTo>
                    <a:cubicBezTo>
                      <a:pt x="4" y="56"/>
                      <a:pt x="3" y="57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4" y="56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8" y="49"/>
                    </a:moveTo>
                    <a:cubicBezTo>
                      <a:pt x="7" y="51"/>
                      <a:pt x="5" y="53"/>
                      <a:pt x="5" y="55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6" y="53"/>
                      <a:pt x="7" y="51"/>
                      <a:pt x="8" y="49"/>
                    </a:cubicBezTo>
                    <a:cubicBezTo>
                      <a:pt x="8" y="49"/>
                      <a:pt x="8" y="49"/>
                      <a:pt x="8" y="49"/>
                    </a:cubicBezTo>
                    <a:moveTo>
                      <a:pt x="10" y="46"/>
                    </a:moveTo>
                    <a:cubicBezTo>
                      <a:pt x="9" y="47"/>
                      <a:pt x="9" y="47"/>
                      <a:pt x="8" y="48"/>
                    </a:cubicBezTo>
                    <a:cubicBezTo>
                      <a:pt x="9" y="48"/>
                      <a:pt x="9" y="48"/>
                      <a:pt x="9" y="48"/>
                    </a:cubicBezTo>
                    <a:cubicBezTo>
                      <a:pt x="9" y="47"/>
                      <a:pt x="9" y="47"/>
                      <a:pt x="10" y="46"/>
                    </a:cubicBezTo>
                    <a:cubicBezTo>
                      <a:pt x="10" y="46"/>
                      <a:pt x="10" y="46"/>
                      <a:pt x="10" y="46"/>
                    </a:cubicBezTo>
                    <a:moveTo>
                      <a:pt x="12" y="42"/>
                    </a:moveTo>
                    <a:cubicBezTo>
                      <a:pt x="12" y="42"/>
                      <a:pt x="12" y="43"/>
                      <a:pt x="11" y="43"/>
                    </a:cubicBezTo>
                    <a:cubicBezTo>
                      <a:pt x="11" y="43"/>
                      <a:pt x="11" y="43"/>
                      <a:pt x="11" y="43"/>
                    </a:cubicBezTo>
                    <a:cubicBezTo>
                      <a:pt x="12" y="43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moveTo>
                      <a:pt x="12" y="41"/>
                    </a:moveTo>
                    <a:cubicBezTo>
                      <a:pt x="12" y="41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2" y="42"/>
                      <a:pt x="13" y="42"/>
                      <a:pt x="13" y="41"/>
                    </a:cubicBezTo>
                    <a:cubicBezTo>
                      <a:pt x="13" y="41"/>
                      <a:pt x="12" y="41"/>
                      <a:pt x="12" y="41"/>
                    </a:cubicBezTo>
                    <a:moveTo>
                      <a:pt x="15" y="37"/>
                    </a:moveTo>
                    <a:cubicBezTo>
                      <a:pt x="14" y="39"/>
                      <a:pt x="13" y="40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0"/>
                      <a:pt x="14" y="39"/>
                      <a:pt x="15" y="38"/>
                    </a:cubicBezTo>
                    <a:cubicBezTo>
                      <a:pt x="15" y="38"/>
                      <a:pt x="15" y="38"/>
                      <a:pt x="15" y="37"/>
                    </a:cubicBezTo>
                    <a:moveTo>
                      <a:pt x="15" y="37"/>
                    </a:move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moveTo>
                      <a:pt x="17" y="34"/>
                    </a:moveTo>
                    <a:cubicBezTo>
                      <a:pt x="16" y="35"/>
                      <a:pt x="16" y="35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6"/>
                      <a:pt x="17" y="35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moveTo>
                      <a:pt x="18" y="31"/>
                    </a:moveTo>
                    <a:cubicBezTo>
                      <a:pt x="18" y="31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9" y="32"/>
                      <a:pt x="19" y="31"/>
                    </a:cubicBezTo>
                    <a:cubicBezTo>
                      <a:pt x="18" y="31"/>
                      <a:pt x="18" y="31"/>
                      <a:pt x="18" y="31"/>
                    </a:cubicBezTo>
                    <a:moveTo>
                      <a:pt x="20" y="29"/>
                    </a:moveTo>
                    <a:cubicBezTo>
                      <a:pt x="19" y="30"/>
                      <a:pt x="19" y="30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0"/>
                      <a:pt x="20" y="30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moveTo>
                      <a:pt x="21" y="27"/>
                    </a:moveTo>
                    <a:cubicBezTo>
                      <a:pt x="20" y="28"/>
                      <a:pt x="20" y="28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0" y="28"/>
                      <a:pt x="21" y="28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moveTo>
                      <a:pt x="22" y="26"/>
                    </a:moveTo>
                    <a:cubicBezTo>
                      <a:pt x="22" y="26"/>
                      <a:pt x="22" y="26"/>
                      <a:pt x="21" y="26"/>
                    </a:cubicBezTo>
                    <a:cubicBezTo>
                      <a:pt x="21" y="26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2" y="26"/>
                      <a:pt x="22" y="26"/>
                    </a:cubicBezTo>
                    <a:cubicBezTo>
                      <a:pt x="22" y="26"/>
                      <a:pt x="22" y="26"/>
                      <a:pt x="22" y="26"/>
                    </a:cubicBezTo>
                    <a:moveTo>
                      <a:pt x="23" y="24"/>
                    </a:move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3" y="25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moveTo>
                      <a:pt x="29" y="14"/>
                    </a:moveTo>
                    <a:cubicBezTo>
                      <a:pt x="27" y="17"/>
                      <a:pt x="25" y="21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5" y="21"/>
                      <a:pt x="27" y="17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moveTo>
                      <a:pt x="30" y="12"/>
                    </a:moveTo>
                    <a:cubicBezTo>
                      <a:pt x="30" y="12"/>
                      <a:pt x="29" y="13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0" y="13"/>
                      <a:pt x="30" y="12"/>
                      <a:pt x="30" y="12"/>
                    </a:cubicBezTo>
                    <a:cubicBezTo>
                      <a:pt x="30" y="12"/>
                      <a:pt x="30" y="12"/>
                      <a:pt x="30" y="12"/>
                    </a:cubicBezTo>
                    <a:moveTo>
                      <a:pt x="31" y="10"/>
                    </a:moveTo>
                    <a:cubicBezTo>
                      <a:pt x="31" y="10"/>
                      <a:pt x="31" y="10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1"/>
                      <a:pt x="31" y="10"/>
                      <a:pt x="31" y="10"/>
                    </a:cubicBezTo>
                    <a:cubicBezTo>
                      <a:pt x="31" y="10"/>
                      <a:pt x="31" y="10"/>
                      <a:pt x="31" y="10"/>
                    </a:cubicBezTo>
                    <a:moveTo>
                      <a:pt x="32" y="8"/>
                    </a:moveTo>
                    <a:cubicBezTo>
                      <a:pt x="32" y="9"/>
                      <a:pt x="32" y="9"/>
                      <a:pt x="31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2" y="9"/>
                      <a:pt x="32" y="9"/>
                      <a:pt x="32" y="8"/>
                    </a:cubicBezTo>
                    <a:cubicBezTo>
                      <a:pt x="32" y="8"/>
                      <a:pt x="32" y="8"/>
                      <a:pt x="32" y="8"/>
                    </a:cubicBezTo>
                    <a:moveTo>
                      <a:pt x="35" y="4"/>
                    </a:moveTo>
                    <a:cubicBezTo>
                      <a:pt x="34" y="5"/>
                      <a:pt x="33" y="7"/>
                      <a:pt x="33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7"/>
                      <a:pt x="34" y="6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moveTo>
                      <a:pt x="36" y="2"/>
                    </a:moveTo>
                    <a:cubicBezTo>
                      <a:pt x="36" y="3"/>
                      <a:pt x="35" y="3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5" y="3"/>
                      <a:pt x="36" y="3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moveTo>
                      <a:pt x="37" y="0"/>
                    </a:moveTo>
                    <a:cubicBezTo>
                      <a:pt x="37" y="1"/>
                      <a:pt x="37" y="1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7" y="1"/>
                      <a:pt x="37" y="1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9" name="Freeform 9663"/>
              <p:cNvSpPr>
                <a:spLocks noEditPoints="1"/>
              </p:cNvSpPr>
              <p:nvPr/>
            </p:nvSpPr>
            <p:spPr bwMode="auto">
              <a:xfrm>
                <a:off x="-498" y="3372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4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4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0" name="Freeform 9664"/>
              <p:cNvSpPr>
                <a:spLocks noEditPoints="1"/>
              </p:cNvSpPr>
              <p:nvPr/>
            </p:nvSpPr>
            <p:spPr bwMode="auto">
              <a:xfrm>
                <a:off x="-479" y="3344"/>
                <a:ext cx="9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1 w 4"/>
                  <a:gd name="T11" fmla="*/ 5 h 6"/>
                  <a:gd name="T12" fmla="*/ 0 w 4"/>
                  <a:gd name="T13" fmla="*/ 5 h 6"/>
                  <a:gd name="T14" fmla="*/ 1 w 4"/>
                  <a:gd name="T15" fmla="*/ 5 h 6"/>
                  <a:gd name="T16" fmla="*/ 1 w 4"/>
                  <a:gd name="T17" fmla="*/ 5 h 6"/>
                  <a:gd name="T18" fmla="*/ 1 w 4"/>
                  <a:gd name="T19" fmla="*/ 5 h 6"/>
                  <a:gd name="T20" fmla="*/ 3 w 4"/>
                  <a:gd name="T21" fmla="*/ 1 h 6"/>
                  <a:gd name="T22" fmla="*/ 3 w 4"/>
                  <a:gd name="T23" fmla="*/ 1 h 6"/>
                  <a:gd name="T24" fmla="*/ 3 w 4"/>
                  <a:gd name="T25" fmla="*/ 2 h 6"/>
                  <a:gd name="T26" fmla="*/ 3 w 4"/>
                  <a:gd name="T27" fmla="*/ 1 h 6"/>
                  <a:gd name="T28" fmla="*/ 3 w 4"/>
                  <a:gd name="T29" fmla="*/ 1 h 6"/>
                  <a:gd name="T30" fmla="*/ 3 w 4"/>
                  <a:gd name="T31" fmla="*/ 0 h 6"/>
                  <a:gd name="T32" fmla="*/ 3 w 4"/>
                  <a:gd name="T33" fmla="*/ 1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1" name="Oval 9665"/>
              <p:cNvSpPr>
                <a:spLocks noChangeArrowheads="1"/>
              </p:cNvSpPr>
              <p:nvPr/>
            </p:nvSpPr>
            <p:spPr bwMode="auto">
              <a:xfrm>
                <a:off x="-458" y="332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2" name="Oval 9666"/>
              <p:cNvSpPr>
                <a:spLocks noChangeArrowheads="1"/>
              </p:cNvSpPr>
              <p:nvPr/>
            </p:nvSpPr>
            <p:spPr bwMode="auto">
              <a:xfrm>
                <a:off x="-460" y="33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3" name="Freeform 9667"/>
              <p:cNvSpPr>
                <a:spLocks/>
              </p:cNvSpPr>
              <p:nvPr/>
            </p:nvSpPr>
            <p:spPr bwMode="auto">
              <a:xfrm>
                <a:off x="-456" y="331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4" name="Rectangle 9668"/>
              <p:cNvSpPr>
                <a:spLocks noChangeArrowheads="1"/>
              </p:cNvSpPr>
              <p:nvPr/>
            </p:nvSpPr>
            <p:spPr bwMode="auto">
              <a:xfrm>
                <a:off x="-453" y="3316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5" name="Rectangle 9669"/>
              <p:cNvSpPr>
                <a:spLocks noChangeArrowheads="1"/>
              </p:cNvSpPr>
              <p:nvPr/>
            </p:nvSpPr>
            <p:spPr bwMode="auto">
              <a:xfrm>
                <a:off x="-453" y="3316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6" name="Freeform 9670"/>
              <p:cNvSpPr>
                <a:spLocks noEditPoints="1"/>
              </p:cNvSpPr>
              <p:nvPr/>
            </p:nvSpPr>
            <p:spPr bwMode="auto">
              <a:xfrm>
                <a:off x="-439" y="3268"/>
                <a:ext cx="14" cy="24"/>
              </a:xfrm>
              <a:custGeom>
                <a:avLst/>
                <a:gdLst>
                  <a:gd name="T0" fmla="*/ 0 w 6"/>
                  <a:gd name="T1" fmla="*/ 10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10 h 10"/>
                  <a:gd name="T10" fmla="*/ 4 w 6"/>
                  <a:gd name="T11" fmla="*/ 4 h 10"/>
                  <a:gd name="T12" fmla="*/ 3 w 6"/>
                  <a:gd name="T13" fmla="*/ 4 h 10"/>
                  <a:gd name="T14" fmla="*/ 3 w 6"/>
                  <a:gd name="T15" fmla="*/ 4 h 10"/>
                  <a:gd name="T16" fmla="*/ 4 w 6"/>
                  <a:gd name="T17" fmla="*/ 4 h 10"/>
                  <a:gd name="T18" fmla="*/ 4 w 6"/>
                  <a:gd name="T19" fmla="*/ 4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4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7" name="Freeform 9671"/>
              <p:cNvSpPr>
                <a:spLocks noEditPoints="1"/>
              </p:cNvSpPr>
              <p:nvPr/>
            </p:nvSpPr>
            <p:spPr bwMode="auto">
              <a:xfrm>
                <a:off x="-434" y="3259"/>
                <a:ext cx="14" cy="24"/>
              </a:xfrm>
              <a:custGeom>
                <a:avLst/>
                <a:gdLst>
                  <a:gd name="T0" fmla="*/ 0 w 6"/>
                  <a:gd name="T1" fmla="*/ 10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10 h 10"/>
                  <a:gd name="T10" fmla="*/ 5 w 6"/>
                  <a:gd name="T11" fmla="*/ 2 h 10"/>
                  <a:gd name="T12" fmla="*/ 5 w 6"/>
                  <a:gd name="T13" fmla="*/ 2 h 10"/>
                  <a:gd name="T14" fmla="*/ 5 w 6"/>
                  <a:gd name="T15" fmla="*/ 2 h 10"/>
                  <a:gd name="T16" fmla="*/ 5 w 6"/>
                  <a:gd name="T17" fmla="*/ 2 h 10"/>
                  <a:gd name="T18" fmla="*/ 5 w 6"/>
                  <a:gd name="T19" fmla="*/ 2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8" name="Freeform 9672"/>
              <p:cNvSpPr>
                <a:spLocks/>
              </p:cNvSpPr>
              <p:nvPr/>
            </p:nvSpPr>
            <p:spPr bwMode="auto">
              <a:xfrm>
                <a:off x="-437" y="3285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9" name="Freeform 9673"/>
              <p:cNvSpPr>
                <a:spLocks noEditPoints="1"/>
              </p:cNvSpPr>
              <p:nvPr/>
            </p:nvSpPr>
            <p:spPr bwMode="auto">
              <a:xfrm>
                <a:off x="-505" y="3332"/>
                <a:ext cx="42" cy="71"/>
              </a:xfrm>
              <a:custGeom>
                <a:avLst/>
                <a:gdLst>
                  <a:gd name="T0" fmla="*/ 1 w 18"/>
                  <a:gd name="T1" fmla="*/ 28 h 30"/>
                  <a:gd name="T2" fmla="*/ 0 w 18"/>
                  <a:gd name="T3" fmla="*/ 30 h 30"/>
                  <a:gd name="T4" fmla="*/ 0 w 18"/>
                  <a:gd name="T5" fmla="*/ 30 h 30"/>
                  <a:gd name="T6" fmla="*/ 1 w 18"/>
                  <a:gd name="T7" fmla="*/ 29 h 30"/>
                  <a:gd name="T8" fmla="*/ 1 w 18"/>
                  <a:gd name="T9" fmla="*/ 28 h 30"/>
                  <a:gd name="T10" fmla="*/ 2 w 18"/>
                  <a:gd name="T11" fmla="*/ 26 h 30"/>
                  <a:gd name="T12" fmla="*/ 1 w 18"/>
                  <a:gd name="T13" fmla="*/ 28 h 30"/>
                  <a:gd name="T14" fmla="*/ 1 w 18"/>
                  <a:gd name="T15" fmla="*/ 28 h 30"/>
                  <a:gd name="T16" fmla="*/ 2 w 18"/>
                  <a:gd name="T17" fmla="*/ 26 h 30"/>
                  <a:gd name="T18" fmla="*/ 2 w 18"/>
                  <a:gd name="T19" fmla="*/ 26 h 30"/>
                  <a:gd name="T20" fmla="*/ 10 w 18"/>
                  <a:gd name="T21" fmla="*/ 12 h 30"/>
                  <a:gd name="T22" fmla="*/ 9 w 18"/>
                  <a:gd name="T23" fmla="*/ 15 h 30"/>
                  <a:gd name="T24" fmla="*/ 9 w 18"/>
                  <a:gd name="T25" fmla="*/ 15 h 30"/>
                  <a:gd name="T26" fmla="*/ 10 w 18"/>
                  <a:gd name="T27" fmla="*/ 12 h 30"/>
                  <a:gd name="T28" fmla="*/ 10 w 18"/>
                  <a:gd name="T29" fmla="*/ 12 h 30"/>
                  <a:gd name="T30" fmla="*/ 17 w 18"/>
                  <a:gd name="T31" fmla="*/ 1 h 30"/>
                  <a:gd name="T32" fmla="*/ 16 w 18"/>
                  <a:gd name="T33" fmla="*/ 3 h 30"/>
                  <a:gd name="T34" fmla="*/ 16 w 18"/>
                  <a:gd name="T35" fmla="*/ 3 h 30"/>
                  <a:gd name="T36" fmla="*/ 17 w 18"/>
                  <a:gd name="T37" fmla="*/ 1 h 30"/>
                  <a:gd name="T38" fmla="*/ 17 w 18"/>
                  <a:gd name="T39" fmla="*/ 1 h 30"/>
                  <a:gd name="T40" fmla="*/ 18 w 18"/>
                  <a:gd name="T41" fmla="*/ 0 h 30"/>
                  <a:gd name="T42" fmla="*/ 17 w 18"/>
                  <a:gd name="T43" fmla="*/ 0 h 30"/>
                  <a:gd name="T44" fmla="*/ 18 w 18"/>
                  <a:gd name="T45" fmla="*/ 0 h 30"/>
                  <a:gd name="T46" fmla="*/ 18 w 18"/>
                  <a:gd name="T47" fmla="*/ 0 h 30"/>
                  <a:gd name="T48" fmla="*/ 18 w 18"/>
                  <a:gd name="T4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30">
                    <a:moveTo>
                      <a:pt x="1" y="28"/>
                    </a:moveTo>
                    <a:cubicBezTo>
                      <a:pt x="0" y="29"/>
                      <a:pt x="0" y="29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29"/>
                      <a:pt x="1" y="29"/>
                    </a:cubicBezTo>
                    <a:cubicBezTo>
                      <a:pt x="1" y="28"/>
                      <a:pt x="1" y="28"/>
                      <a:pt x="1" y="28"/>
                    </a:cubicBezTo>
                    <a:moveTo>
                      <a:pt x="2" y="26"/>
                    </a:moveTo>
                    <a:cubicBezTo>
                      <a:pt x="2" y="27"/>
                      <a:pt x="1" y="28"/>
                      <a:pt x="1" y="28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28"/>
                      <a:pt x="2" y="27"/>
                      <a:pt x="2" y="26"/>
                    </a:cubicBezTo>
                    <a:cubicBezTo>
                      <a:pt x="2" y="26"/>
                      <a:pt x="2" y="26"/>
                      <a:pt x="2" y="26"/>
                    </a:cubicBezTo>
                    <a:moveTo>
                      <a:pt x="10" y="12"/>
                    </a:moveTo>
                    <a:cubicBezTo>
                      <a:pt x="10" y="13"/>
                      <a:pt x="9" y="14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4"/>
                      <a:pt x="10" y="13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moveTo>
                      <a:pt x="17" y="1"/>
                    </a:moveTo>
                    <a:cubicBezTo>
                      <a:pt x="16" y="2"/>
                      <a:pt x="16" y="2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2"/>
                      <a:pt x="17" y="2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moveTo>
                      <a:pt x="18" y="0"/>
                    </a:moveTo>
                    <a:cubicBezTo>
                      <a:pt x="18" y="0"/>
                      <a:pt x="18" y="0"/>
                      <a:pt x="1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0" name="Freeform 9674"/>
              <p:cNvSpPr>
                <a:spLocks noEditPoints="1"/>
              </p:cNvSpPr>
              <p:nvPr/>
            </p:nvSpPr>
            <p:spPr bwMode="auto">
              <a:xfrm>
                <a:off x="-741" y="3575"/>
                <a:ext cx="118" cy="192"/>
              </a:xfrm>
              <a:custGeom>
                <a:avLst/>
                <a:gdLst>
                  <a:gd name="T0" fmla="*/ 1 w 50"/>
                  <a:gd name="T1" fmla="*/ 79 h 81"/>
                  <a:gd name="T2" fmla="*/ 1 w 50"/>
                  <a:gd name="T3" fmla="*/ 80 h 81"/>
                  <a:gd name="T4" fmla="*/ 2 w 50"/>
                  <a:gd name="T5" fmla="*/ 77 h 81"/>
                  <a:gd name="T6" fmla="*/ 3 w 50"/>
                  <a:gd name="T7" fmla="*/ 76 h 81"/>
                  <a:gd name="T8" fmla="*/ 4 w 50"/>
                  <a:gd name="T9" fmla="*/ 75 h 81"/>
                  <a:gd name="T10" fmla="*/ 4 w 50"/>
                  <a:gd name="T11" fmla="*/ 75 h 81"/>
                  <a:gd name="T12" fmla="*/ 6 w 50"/>
                  <a:gd name="T13" fmla="*/ 71 h 81"/>
                  <a:gd name="T14" fmla="*/ 6 w 50"/>
                  <a:gd name="T15" fmla="*/ 71 h 81"/>
                  <a:gd name="T16" fmla="*/ 7 w 50"/>
                  <a:gd name="T17" fmla="*/ 69 h 81"/>
                  <a:gd name="T18" fmla="*/ 6 w 50"/>
                  <a:gd name="T19" fmla="*/ 71 h 81"/>
                  <a:gd name="T20" fmla="*/ 7 w 50"/>
                  <a:gd name="T21" fmla="*/ 69 h 81"/>
                  <a:gd name="T22" fmla="*/ 9 w 50"/>
                  <a:gd name="T23" fmla="*/ 65 h 81"/>
                  <a:gd name="T24" fmla="*/ 9 w 50"/>
                  <a:gd name="T25" fmla="*/ 66 h 81"/>
                  <a:gd name="T26" fmla="*/ 10 w 50"/>
                  <a:gd name="T27" fmla="*/ 65 h 81"/>
                  <a:gd name="T28" fmla="*/ 11 w 50"/>
                  <a:gd name="T29" fmla="*/ 62 h 81"/>
                  <a:gd name="T30" fmla="*/ 11 w 50"/>
                  <a:gd name="T31" fmla="*/ 63 h 81"/>
                  <a:gd name="T32" fmla="*/ 11 w 50"/>
                  <a:gd name="T33" fmla="*/ 63 h 81"/>
                  <a:gd name="T34" fmla="*/ 13 w 50"/>
                  <a:gd name="T35" fmla="*/ 60 h 81"/>
                  <a:gd name="T36" fmla="*/ 13 w 50"/>
                  <a:gd name="T37" fmla="*/ 61 h 81"/>
                  <a:gd name="T38" fmla="*/ 13 w 50"/>
                  <a:gd name="T39" fmla="*/ 60 h 81"/>
                  <a:gd name="T40" fmla="*/ 13 w 50"/>
                  <a:gd name="T41" fmla="*/ 59 h 81"/>
                  <a:gd name="T42" fmla="*/ 17 w 50"/>
                  <a:gd name="T43" fmla="*/ 53 h 81"/>
                  <a:gd name="T44" fmla="*/ 22 w 50"/>
                  <a:gd name="T45" fmla="*/ 45 h 81"/>
                  <a:gd name="T46" fmla="*/ 19 w 50"/>
                  <a:gd name="T47" fmla="*/ 51 h 81"/>
                  <a:gd name="T48" fmla="*/ 23 w 50"/>
                  <a:gd name="T49" fmla="*/ 45 h 81"/>
                  <a:gd name="T50" fmla="*/ 30 w 50"/>
                  <a:gd name="T51" fmla="*/ 32 h 81"/>
                  <a:gd name="T52" fmla="*/ 24 w 50"/>
                  <a:gd name="T53" fmla="*/ 42 h 81"/>
                  <a:gd name="T54" fmla="*/ 30 w 50"/>
                  <a:gd name="T55" fmla="*/ 33 h 81"/>
                  <a:gd name="T56" fmla="*/ 36 w 50"/>
                  <a:gd name="T57" fmla="*/ 21 h 81"/>
                  <a:gd name="T58" fmla="*/ 32 w 50"/>
                  <a:gd name="T59" fmla="*/ 30 h 81"/>
                  <a:gd name="T60" fmla="*/ 36 w 50"/>
                  <a:gd name="T61" fmla="*/ 21 h 81"/>
                  <a:gd name="T62" fmla="*/ 38 w 50"/>
                  <a:gd name="T63" fmla="*/ 19 h 81"/>
                  <a:gd name="T64" fmla="*/ 38 w 50"/>
                  <a:gd name="T65" fmla="*/ 19 h 81"/>
                  <a:gd name="T66" fmla="*/ 38 w 50"/>
                  <a:gd name="T67" fmla="*/ 18 h 81"/>
                  <a:gd name="T68" fmla="*/ 38 w 50"/>
                  <a:gd name="T69" fmla="*/ 19 h 81"/>
                  <a:gd name="T70" fmla="*/ 38 w 50"/>
                  <a:gd name="T71" fmla="*/ 18 h 81"/>
                  <a:gd name="T72" fmla="*/ 39 w 50"/>
                  <a:gd name="T73" fmla="*/ 18 h 81"/>
                  <a:gd name="T74" fmla="*/ 40 w 50"/>
                  <a:gd name="T75" fmla="*/ 16 h 81"/>
                  <a:gd name="T76" fmla="*/ 42 w 50"/>
                  <a:gd name="T77" fmla="*/ 13 h 81"/>
                  <a:gd name="T78" fmla="*/ 40 w 50"/>
                  <a:gd name="T79" fmla="*/ 16 h 81"/>
                  <a:gd name="T80" fmla="*/ 42 w 50"/>
                  <a:gd name="T81" fmla="*/ 13 h 81"/>
                  <a:gd name="T82" fmla="*/ 42 w 50"/>
                  <a:gd name="T83" fmla="*/ 13 h 81"/>
                  <a:gd name="T84" fmla="*/ 42 w 50"/>
                  <a:gd name="T85" fmla="*/ 13 h 81"/>
                  <a:gd name="T86" fmla="*/ 44 w 50"/>
                  <a:gd name="T87" fmla="*/ 9 h 81"/>
                  <a:gd name="T88" fmla="*/ 44 w 50"/>
                  <a:gd name="T89" fmla="*/ 10 h 81"/>
                  <a:gd name="T90" fmla="*/ 44 w 50"/>
                  <a:gd name="T91" fmla="*/ 9 h 81"/>
                  <a:gd name="T92" fmla="*/ 44 w 50"/>
                  <a:gd name="T93" fmla="*/ 9 h 81"/>
                  <a:gd name="T94" fmla="*/ 45 w 50"/>
                  <a:gd name="T95" fmla="*/ 8 h 81"/>
                  <a:gd name="T96" fmla="*/ 46 w 50"/>
                  <a:gd name="T97" fmla="*/ 6 h 81"/>
                  <a:gd name="T98" fmla="*/ 46 w 50"/>
                  <a:gd name="T99" fmla="*/ 7 h 81"/>
                  <a:gd name="T100" fmla="*/ 46 w 50"/>
                  <a:gd name="T101" fmla="*/ 6 h 81"/>
                  <a:gd name="T102" fmla="*/ 46 w 50"/>
                  <a:gd name="T103" fmla="*/ 6 h 81"/>
                  <a:gd name="T104" fmla="*/ 46 w 50"/>
                  <a:gd name="T105" fmla="*/ 6 h 81"/>
                  <a:gd name="T106" fmla="*/ 47 w 50"/>
                  <a:gd name="T107" fmla="*/ 4 h 81"/>
                  <a:gd name="T108" fmla="*/ 47 w 50"/>
                  <a:gd name="T109" fmla="*/ 5 h 81"/>
                  <a:gd name="T110" fmla="*/ 47 w 50"/>
                  <a:gd name="T111" fmla="*/ 4 h 81"/>
                  <a:gd name="T112" fmla="*/ 48 w 50"/>
                  <a:gd name="T113" fmla="*/ 3 h 81"/>
                  <a:gd name="T114" fmla="*/ 50 w 50"/>
                  <a:gd name="T115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0" h="81">
                    <a:moveTo>
                      <a:pt x="2" y="77"/>
                    </a:moveTo>
                    <a:cubicBezTo>
                      <a:pt x="1" y="79"/>
                      <a:pt x="1" y="79"/>
                      <a:pt x="1" y="79"/>
                    </a:cubicBezTo>
                    <a:cubicBezTo>
                      <a:pt x="1" y="79"/>
                      <a:pt x="0" y="80"/>
                      <a:pt x="0" y="81"/>
                    </a:cubicBezTo>
                    <a:cubicBezTo>
                      <a:pt x="0" y="81"/>
                      <a:pt x="0" y="80"/>
                      <a:pt x="1" y="80"/>
                    </a:cubicBezTo>
                    <a:cubicBezTo>
                      <a:pt x="2" y="77"/>
                      <a:pt x="2" y="77"/>
                      <a:pt x="2" y="77"/>
                    </a:cubicBezTo>
                    <a:cubicBezTo>
                      <a:pt x="2" y="77"/>
                      <a:pt x="2" y="77"/>
                      <a:pt x="2" y="77"/>
                    </a:cubicBezTo>
                    <a:moveTo>
                      <a:pt x="4" y="75"/>
                    </a:moveTo>
                    <a:cubicBezTo>
                      <a:pt x="3" y="76"/>
                      <a:pt x="3" y="76"/>
                      <a:pt x="3" y="76"/>
                    </a:cubicBezTo>
                    <a:cubicBezTo>
                      <a:pt x="3" y="76"/>
                      <a:pt x="3" y="76"/>
                      <a:pt x="3" y="76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5"/>
                      <a:pt x="4" y="75"/>
                      <a:pt x="4" y="75"/>
                    </a:cubicBezTo>
                    <a:moveTo>
                      <a:pt x="6" y="71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2"/>
                    </a:cubicBez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1"/>
                    </a:cubicBezTo>
                    <a:moveTo>
                      <a:pt x="7" y="69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1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moveTo>
                      <a:pt x="9" y="65"/>
                    </a:moveTo>
                    <a:cubicBezTo>
                      <a:pt x="9" y="66"/>
                      <a:pt x="9" y="66"/>
                      <a:pt x="9" y="66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10" y="65"/>
                      <a:pt x="9" y="65"/>
                    </a:cubicBezTo>
                    <a:moveTo>
                      <a:pt x="11" y="62"/>
                    </a:move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2"/>
                    </a:cubicBezTo>
                    <a:moveTo>
                      <a:pt x="13" y="60"/>
                    </a:moveTo>
                    <a:cubicBezTo>
                      <a:pt x="12" y="60"/>
                      <a:pt x="12" y="60"/>
                      <a:pt x="12" y="60"/>
                    </a:cubicBezTo>
                    <a:cubicBezTo>
                      <a:pt x="13" y="60"/>
                      <a:pt x="13" y="60"/>
                      <a:pt x="13" y="61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moveTo>
                      <a:pt x="17" y="53"/>
                    </a:moveTo>
                    <a:cubicBezTo>
                      <a:pt x="13" y="59"/>
                      <a:pt x="13" y="59"/>
                      <a:pt x="13" y="59"/>
                    </a:cubicBezTo>
                    <a:cubicBezTo>
                      <a:pt x="13" y="59"/>
                      <a:pt x="13" y="59"/>
                      <a:pt x="14" y="59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moveTo>
                      <a:pt x="22" y="45"/>
                    </a:moveTo>
                    <a:cubicBezTo>
                      <a:pt x="19" y="50"/>
                      <a:pt x="19" y="50"/>
                      <a:pt x="19" y="50"/>
                    </a:cubicBezTo>
                    <a:cubicBezTo>
                      <a:pt x="19" y="50"/>
                      <a:pt x="19" y="51"/>
                      <a:pt x="19" y="51"/>
                    </a:cubicBezTo>
                    <a:cubicBezTo>
                      <a:pt x="22" y="47"/>
                      <a:pt x="22" y="47"/>
                      <a:pt x="22" y="47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3" y="45"/>
                      <a:pt x="22" y="45"/>
                      <a:pt x="22" y="45"/>
                    </a:cubicBezTo>
                    <a:moveTo>
                      <a:pt x="30" y="32"/>
                    </a:move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2"/>
                      <a:pt x="24" y="42"/>
                      <a:pt x="24" y="42"/>
                    </a:cubicBezTo>
                    <a:cubicBezTo>
                      <a:pt x="24" y="42"/>
                      <a:pt x="24" y="42"/>
                      <a:pt x="25" y="42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2"/>
                      <a:pt x="30" y="32"/>
                      <a:pt x="30" y="32"/>
                    </a:cubicBezTo>
                    <a:moveTo>
                      <a:pt x="36" y="21"/>
                    </a:moveTo>
                    <a:cubicBezTo>
                      <a:pt x="32" y="29"/>
                      <a:pt x="32" y="29"/>
                      <a:pt x="32" y="29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6" y="21"/>
                    </a:cubicBezTo>
                    <a:moveTo>
                      <a:pt x="38" y="19"/>
                    </a:move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moveTo>
                      <a:pt x="38" y="18"/>
                    </a:move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8" y="18"/>
                    </a:cubicBezTo>
                    <a:moveTo>
                      <a:pt x="40" y="16"/>
                    </a:move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moveTo>
                      <a:pt x="42" y="13"/>
                    </a:move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2" y="12"/>
                    </a:move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2"/>
                      <a:pt x="42" y="12"/>
                    </a:cubicBezTo>
                    <a:moveTo>
                      <a:pt x="44" y="9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45" y="7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5" y="7"/>
                      <a:pt x="45" y="7"/>
                      <a:pt x="45" y="7"/>
                    </a:cubicBezTo>
                    <a:moveTo>
                      <a:pt x="46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7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6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7" y="4"/>
                    </a:moveTo>
                    <a:cubicBezTo>
                      <a:pt x="47" y="5"/>
                      <a:pt x="47" y="5"/>
                      <a:pt x="47" y="5"/>
                    </a:cubicBezTo>
                    <a:cubicBezTo>
                      <a:pt x="47" y="5"/>
                      <a:pt x="47" y="5"/>
                      <a:pt x="47" y="5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7" y="4"/>
                      <a:pt x="47" y="4"/>
                      <a:pt x="47" y="4"/>
                    </a:cubicBezTo>
                    <a:moveTo>
                      <a:pt x="50" y="0"/>
                    </a:move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1" name="Oval 9675"/>
              <p:cNvSpPr>
                <a:spLocks noChangeArrowheads="1"/>
              </p:cNvSpPr>
              <p:nvPr/>
            </p:nvSpPr>
            <p:spPr bwMode="auto">
              <a:xfrm>
                <a:off x="-652" y="36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2" name="Oval 9676"/>
              <p:cNvSpPr>
                <a:spLocks noChangeArrowheads="1"/>
              </p:cNvSpPr>
              <p:nvPr/>
            </p:nvSpPr>
            <p:spPr bwMode="auto">
              <a:xfrm>
                <a:off x="-647" y="36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3" name="Rectangle 9677"/>
              <p:cNvSpPr>
                <a:spLocks noChangeArrowheads="1"/>
              </p:cNvSpPr>
              <p:nvPr/>
            </p:nvSpPr>
            <p:spPr bwMode="auto">
              <a:xfrm>
                <a:off x="-633" y="3590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4" name="Freeform 9678"/>
              <p:cNvSpPr>
                <a:spLocks/>
              </p:cNvSpPr>
              <p:nvPr/>
            </p:nvSpPr>
            <p:spPr bwMode="auto">
              <a:xfrm>
                <a:off x="-633" y="35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5" name="Freeform 9679"/>
              <p:cNvSpPr>
                <a:spLocks noEditPoints="1"/>
              </p:cNvSpPr>
              <p:nvPr/>
            </p:nvSpPr>
            <p:spPr bwMode="auto">
              <a:xfrm>
                <a:off x="-737" y="3568"/>
                <a:ext cx="116" cy="189"/>
              </a:xfrm>
              <a:custGeom>
                <a:avLst/>
                <a:gdLst>
                  <a:gd name="T0" fmla="*/ 0 w 49"/>
                  <a:gd name="T1" fmla="*/ 80 h 80"/>
                  <a:gd name="T2" fmla="*/ 1 w 49"/>
                  <a:gd name="T3" fmla="*/ 79 h 80"/>
                  <a:gd name="T4" fmla="*/ 4 w 49"/>
                  <a:gd name="T5" fmla="*/ 74 h 80"/>
                  <a:gd name="T6" fmla="*/ 2 w 49"/>
                  <a:gd name="T7" fmla="*/ 78 h 80"/>
                  <a:gd name="T8" fmla="*/ 4 w 49"/>
                  <a:gd name="T9" fmla="*/ 75 h 80"/>
                  <a:gd name="T10" fmla="*/ 4 w 49"/>
                  <a:gd name="T11" fmla="*/ 74 h 80"/>
                  <a:gd name="T12" fmla="*/ 4 w 49"/>
                  <a:gd name="T13" fmla="*/ 74 h 80"/>
                  <a:gd name="T14" fmla="*/ 4 w 49"/>
                  <a:gd name="T15" fmla="*/ 74 h 80"/>
                  <a:gd name="T16" fmla="*/ 5 w 49"/>
                  <a:gd name="T17" fmla="*/ 72 h 80"/>
                  <a:gd name="T18" fmla="*/ 5 w 49"/>
                  <a:gd name="T19" fmla="*/ 72 h 80"/>
                  <a:gd name="T20" fmla="*/ 7 w 49"/>
                  <a:gd name="T21" fmla="*/ 69 h 80"/>
                  <a:gd name="T22" fmla="*/ 7 w 49"/>
                  <a:gd name="T23" fmla="*/ 68 h 80"/>
                  <a:gd name="T24" fmla="*/ 9 w 49"/>
                  <a:gd name="T25" fmla="*/ 66 h 80"/>
                  <a:gd name="T26" fmla="*/ 10 w 49"/>
                  <a:gd name="T27" fmla="*/ 63 h 80"/>
                  <a:gd name="T28" fmla="*/ 9 w 49"/>
                  <a:gd name="T29" fmla="*/ 66 h 80"/>
                  <a:gd name="T30" fmla="*/ 10 w 49"/>
                  <a:gd name="T31" fmla="*/ 63 h 80"/>
                  <a:gd name="T32" fmla="*/ 11 w 49"/>
                  <a:gd name="T33" fmla="*/ 63 h 80"/>
                  <a:gd name="T34" fmla="*/ 12 w 49"/>
                  <a:gd name="T35" fmla="*/ 62 h 80"/>
                  <a:gd name="T36" fmla="*/ 17 w 49"/>
                  <a:gd name="T37" fmla="*/ 53 h 80"/>
                  <a:gd name="T38" fmla="*/ 15 w 49"/>
                  <a:gd name="T39" fmla="*/ 56 h 80"/>
                  <a:gd name="T40" fmla="*/ 17 w 49"/>
                  <a:gd name="T41" fmla="*/ 53 h 80"/>
                  <a:gd name="T42" fmla="*/ 20 w 49"/>
                  <a:gd name="T43" fmla="*/ 48 h 80"/>
                  <a:gd name="T44" fmla="*/ 23 w 49"/>
                  <a:gd name="T45" fmla="*/ 45 h 80"/>
                  <a:gd name="T46" fmla="*/ 30 w 49"/>
                  <a:gd name="T47" fmla="*/ 32 h 80"/>
                  <a:gd name="T48" fmla="*/ 28 w 49"/>
                  <a:gd name="T49" fmla="*/ 36 h 80"/>
                  <a:gd name="T50" fmla="*/ 30 w 49"/>
                  <a:gd name="T51" fmla="*/ 32 h 80"/>
                  <a:gd name="T52" fmla="*/ 34 w 49"/>
                  <a:gd name="T53" fmla="*/ 24 h 80"/>
                  <a:gd name="T54" fmla="*/ 36 w 49"/>
                  <a:gd name="T55" fmla="*/ 22 h 80"/>
                  <a:gd name="T56" fmla="*/ 37 w 49"/>
                  <a:gd name="T57" fmla="*/ 21 h 80"/>
                  <a:gd name="T58" fmla="*/ 37 w 49"/>
                  <a:gd name="T59" fmla="*/ 21 h 80"/>
                  <a:gd name="T60" fmla="*/ 37 w 49"/>
                  <a:gd name="T61" fmla="*/ 21 h 80"/>
                  <a:gd name="T62" fmla="*/ 40 w 49"/>
                  <a:gd name="T63" fmla="*/ 16 h 80"/>
                  <a:gd name="T64" fmla="*/ 40 w 49"/>
                  <a:gd name="T65" fmla="*/ 16 h 80"/>
                  <a:gd name="T66" fmla="*/ 42 w 49"/>
                  <a:gd name="T67" fmla="*/ 12 h 80"/>
                  <a:gd name="T68" fmla="*/ 40 w 49"/>
                  <a:gd name="T69" fmla="*/ 16 h 80"/>
                  <a:gd name="T70" fmla="*/ 42 w 49"/>
                  <a:gd name="T71" fmla="*/ 12 h 80"/>
                  <a:gd name="T72" fmla="*/ 42 w 49"/>
                  <a:gd name="T73" fmla="*/ 12 h 80"/>
                  <a:gd name="T74" fmla="*/ 42 w 49"/>
                  <a:gd name="T75" fmla="*/ 12 h 80"/>
                  <a:gd name="T76" fmla="*/ 44 w 49"/>
                  <a:gd name="T77" fmla="*/ 9 h 80"/>
                  <a:gd name="T78" fmla="*/ 43 w 49"/>
                  <a:gd name="T79" fmla="*/ 11 h 80"/>
                  <a:gd name="T80" fmla="*/ 44 w 49"/>
                  <a:gd name="T81" fmla="*/ 9 h 80"/>
                  <a:gd name="T82" fmla="*/ 44 w 49"/>
                  <a:gd name="T83" fmla="*/ 9 h 80"/>
                  <a:gd name="T84" fmla="*/ 45 w 49"/>
                  <a:gd name="T85" fmla="*/ 8 h 80"/>
                  <a:gd name="T86" fmla="*/ 46 w 49"/>
                  <a:gd name="T87" fmla="*/ 6 h 80"/>
                  <a:gd name="T88" fmla="*/ 45 w 49"/>
                  <a:gd name="T89" fmla="*/ 7 h 80"/>
                  <a:gd name="T90" fmla="*/ 46 w 49"/>
                  <a:gd name="T91" fmla="*/ 6 h 80"/>
                  <a:gd name="T92" fmla="*/ 48 w 49"/>
                  <a:gd name="T93" fmla="*/ 3 h 80"/>
                  <a:gd name="T94" fmla="*/ 49 w 49"/>
                  <a:gd name="T95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" h="80">
                    <a:moveTo>
                      <a:pt x="1" y="79"/>
                    </a:moveTo>
                    <a:cubicBezTo>
                      <a:pt x="0" y="80"/>
                      <a:pt x="0" y="80"/>
                      <a:pt x="0" y="80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1" y="79"/>
                      <a:pt x="1" y="79"/>
                      <a:pt x="1" y="79"/>
                    </a:cubicBezTo>
                    <a:cubicBezTo>
                      <a:pt x="1" y="79"/>
                      <a:pt x="1" y="79"/>
                      <a:pt x="1" y="79"/>
                    </a:cubicBezTo>
                    <a:moveTo>
                      <a:pt x="4" y="74"/>
                    </a:moveTo>
                    <a:cubicBezTo>
                      <a:pt x="2" y="76"/>
                      <a:pt x="2" y="76"/>
                      <a:pt x="2" y="76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4"/>
                      <a:pt x="4" y="74"/>
                      <a:pt x="4" y="74"/>
                    </a:cubicBezTo>
                    <a:moveTo>
                      <a:pt x="4" y="74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moveTo>
                      <a:pt x="7" y="69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moveTo>
                      <a:pt x="9" y="66"/>
                    </a:moveTo>
                    <a:cubicBezTo>
                      <a:pt x="7" y="68"/>
                      <a:pt x="7" y="68"/>
                      <a:pt x="7" y="68"/>
                    </a:cubicBezTo>
                    <a:cubicBezTo>
                      <a:pt x="8" y="68"/>
                      <a:pt x="8" y="68"/>
                      <a:pt x="8" y="68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9" y="66"/>
                      <a:pt x="9" y="66"/>
                      <a:pt x="9" y="66"/>
                    </a:cubicBezTo>
                    <a:moveTo>
                      <a:pt x="10" y="63"/>
                    </a:moveTo>
                    <a:cubicBezTo>
                      <a:pt x="9" y="65"/>
                      <a:pt x="9" y="65"/>
                      <a:pt x="9" y="65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1" y="63"/>
                      <a:pt x="11" y="63"/>
                      <a:pt x="10" y="63"/>
                    </a:cubicBezTo>
                    <a:moveTo>
                      <a:pt x="11" y="62"/>
                    </a:move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2" y="62"/>
                      <a:pt x="12" y="62"/>
                      <a:pt x="12" y="62"/>
                    </a:cubicBezTo>
                    <a:cubicBezTo>
                      <a:pt x="11" y="62"/>
                      <a:pt x="11" y="62"/>
                      <a:pt x="11" y="62"/>
                    </a:cubicBezTo>
                    <a:moveTo>
                      <a:pt x="17" y="53"/>
                    </a:move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17" y="54"/>
                      <a:pt x="17" y="53"/>
                      <a:pt x="17" y="53"/>
                    </a:cubicBezTo>
                    <a:moveTo>
                      <a:pt x="22" y="45"/>
                    </a:moveTo>
                    <a:cubicBezTo>
                      <a:pt x="20" y="48"/>
                      <a:pt x="20" y="48"/>
                      <a:pt x="20" y="48"/>
                    </a:cubicBezTo>
                    <a:cubicBezTo>
                      <a:pt x="20" y="48"/>
                      <a:pt x="21" y="48"/>
                      <a:pt x="21" y="48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2" y="45"/>
                      <a:pt x="22" y="45"/>
                      <a:pt x="22" y="45"/>
                    </a:cubicBezTo>
                    <a:moveTo>
                      <a:pt x="30" y="32"/>
                    </a:moveTo>
                    <a:cubicBezTo>
                      <a:pt x="28" y="35"/>
                      <a:pt x="28" y="35"/>
                      <a:pt x="28" y="35"/>
                    </a:cubicBezTo>
                    <a:cubicBezTo>
                      <a:pt x="28" y="36"/>
                      <a:pt x="28" y="36"/>
                      <a:pt x="28" y="36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2"/>
                      <a:pt x="30" y="32"/>
                      <a:pt x="30" y="32"/>
                    </a:cubicBezTo>
                    <a:moveTo>
                      <a:pt x="36" y="22"/>
                    </a:moveTo>
                    <a:cubicBezTo>
                      <a:pt x="34" y="24"/>
                      <a:pt x="34" y="24"/>
                      <a:pt x="34" y="24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36" y="22"/>
                      <a:pt x="36" y="22"/>
                      <a:pt x="36" y="22"/>
                    </a:cubicBezTo>
                    <a:moveTo>
                      <a:pt x="37" y="21"/>
                    </a:moveTo>
                    <a:cubicBezTo>
                      <a:pt x="36" y="21"/>
                      <a:pt x="36" y="21"/>
                      <a:pt x="36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moveTo>
                      <a:pt x="40" y="16"/>
                    </a:move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moveTo>
                      <a:pt x="42" y="12"/>
                    </a:move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6"/>
                      <a:pt x="40" y="16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2"/>
                      <a:pt x="42" y="12"/>
                      <a:pt x="42" y="12"/>
                    </a:cubicBezTo>
                    <a:moveTo>
                      <a:pt x="42" y="12"/>
                    </a:move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moveTo>
                      <a:pt x="44" y="9"/>
                    </a:move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1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45" y="8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5" y="8"/>
                      <a:pt x="45" y="8"/>
                      <a:pt x="45" y="8"/>
                    </a:cubicBezTo>
                    <a:moveTo>
                      <a:pt x="46" y="6"/>
                    </a:move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9" y="0"/>
                    </a:move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9" y="0"/>
                      <a:pt x="49" y="0"/>
                      <a:pt x="4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6" name="Freeform 9680"/>
              <p:cNvSpPr>
                <a:spLocks noEditPoints="1"/>
              </p:cNvSpPr>
              <p:nvPr/>
            </p:nvSpPr>
            <p:spPr bwMode="auto">
              <a:xfrm>
                <a:off x="-746" y="3757"/>
                <a:ext cx="5" cy="10"/>
              </a:xfrm>
              <a:custGeom>
                <a:avLst/>
                <a:gdLst>
                  <a:gd name="T0" fmla="*/ 1 w 2"/>
                  <a:gd name="T1" fmla="*/ 4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4 h 4"/>
                  <a:gd name="T8" fmla="*/ 2 w 2"/>
                  <a:gd name="T9" fmla="*/ 4 h 4"/>
                  <a:gd name="T10" fmla="*/ 1 w 2"/>
                  <a:gd name="T11" fmla="*/ 4 h 4"/>
                  <a:gd name="T12" fmla="*/ 1 w 2"/>
                  <a:gd name="T13" fmla="*/ 4 h 4"/>
                  <a:gd name="T14" fmla="*/ 0 w 2"/>
                  <a:gd name="T15" fmla="*/ 2 h 4"/>
                  <a:gd name="T16" fmla="*/ 0 w 2"/>
                  <a:gd name="T17" fmla="*/ 3 h 4"/>
                  <a:gd name="T18" fmla="*/ 0 w 2"/>
                  <a:gd name="T19" fmla="*/ 4 h 4"/>
                  <a:gd name="T20" fmla="*/ 1 w 2"/>
                  <a:gd name="T21" fmla="*/ 4 h 4"/>
                  <a:gd name="T22" fmla="*/ 0 w 2"/>
                  <a:gd name="T23" fmla="*/ 2 h 4"/>
                  <a:gd name="T24" fmla="*/ 1 w 2"/>
                  <a:gd name="T25" fmla="*/ 0 h 4"/>
                  <a:gd name="T26" fmla="*/ 0 w 2"/>
                  <a:gd name="T27" fmla="*/ 2 h 4"/>
                  <a:gd name="T28" fmla="*/ 1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0" y="3"/>
                      <a:pt x="0" y="3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7" name="Freeform 9681"/>
              <p:cNvSpPr>
                <a:spLocks/>
              </p:cNvSpPr>
              <p:nvPr/>
            </p:nvSpPr>
            <p:spPr bwMode="auto">
              <a:xfrm>
                <a:off x="-746" y="3767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0 w 1"/>
                  <a:gd name="T4" fmla="*/ 1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8" name="Freeform 9682"/>
              <p:cNvSpPr>
                <a:spLocks noEditPoints="1"/>
              </p:cNvSpPr>
              <p:nvPr/>
            </p:nvSpPr>
            <p:spPr bwMode="auto">
              <a:xfrm>
                <a:off x="-418" y="3094"/>
                <a:ext cx="62" cy="111"/>
              </a:xfrm>
              <a:custGeom>
                <a:avLst/>
                <a:gdLst>
                  <a:gd name="T0" fmla="*/ 1 w 26"/>
                  <a:gd name="T1" fmla="*/ 46 h 47"/>
                  <a:gd name="T2" fmla="*/ 0 w 26"/>
                  <a:gd name="T3" fmla="*/ 47 h 47"/>
                  <a:gd name="T4" fmla="*/ 1 w 26"/>
                  <a:gd name="T5" fmla="*/ 47 h 47"/>
                  <a:gd name="T6" fmla="*/ 1 w 26"/>
                  <a:gd name="T7" fmla="*/ 47 h 47"/>
                  <a:gd name="T8" fmla="*/ 1 w 26"/>
                  <a:gd name="T9" fmla="*/ 46 h 47"/>
                  <a:gd name="T10" fmla="*/ 1 w 26"/>
                  <a:gd name="T11" fmla="*/ 45 h 47"/>
                  <a:gd name="T12" fmla="*/ 1 w 26"/>
                  <a:gd name="T13" fmla="*/ 46 h 47"/>
                  <a:gd name="T14" fmla="*/ 1 w 26"/>
                  <a:gd name="T15" fmla="*/ 46 h 47"/>
                  <a:gd name="T16" fmla="*/ 2 w 26"/>
                  <a:gd name="T17" fmla="*/ 46 h 47"/>
                  <a:gd name="T18" fmla="*/ 1 w 26"/>
                  <a:gd name="T19" fmla="*/ 45 h 47"/>
                  <a:gd name="T20" fmla="*/ 4 w 26"/>
                  <a:gd name="T21" fmla="*/ 41 h 47"/>
                  <a:gd name="T22" fmla="*/ 4 w 26"/>
                  <a:gd name="T23" fmla="*/ 42 h 47"/>
                  <a:gd name="T24" fmla="*/ 2 w 26"/>
                  <a:gd name="T25" fmla="*/ 45 h 47"/>
                  <a:gd name="T26" fmla="*/ 2 w 26"/>
                  <a:gd name="T27" fmla="*/ 45 h 47"/>
                  <a:gd name="T28" fmla="*/ 4 w 26"/>
                  <a:gd name="T29" fmla="*/ 41 h 47"/>
                  <a:gd name="T30" fmla="*/ 4 w 26"/>
                  <a:gd name="T31" fmla="*/ 41 h 47"/>
                  <a:gd name="T32" fmla="*/ 5 w 26"/>
                  <a:gd name="T33" fmla="*/ 39 h 47"/>
                  <a:gd name="T34" fmla="*/ 5 w 26"/>
                  <a:gd name="T35" fmla="*/ 40 h 47"/>
                  <a:gd name="T36" fmla="*/ 5 w 26"/>
                  <a:gd name="T37" fmla="*/ 40 h 47"/>
                  <a:gd name="T38" fmla="*/ 5 w 26"/>
                  <a:gd name="T39" fmla="*/ 39 h 47"/>
                  <a:gd name="T40" fmla="*/ 5 w 26"/>
                  <a:gd name="T41" fmla="*/ 39 h 47"/>
                  <a:gd name="T42" fmla="*/ 6 w 26"/>
                  <a:gd name="T43" fmla="*/ 38 h 47"/>
                  <a:gd name="T44" fmla="*/ 6 w 26"/>
                  <a:gd name="T45" fmla="*/ 38 h 47"/>
                  <a:gd name="T46" fmla="*/ 6 w 26"/>
                  <a:gd name="T47" fmla="*/ 38 h 47"/>
                  <a:gd name="T48" fmla="*/ 6 w 26"/>
                  <a:gd name="T49" fmla="*/ 38 h 47"/>
                  <a:gd name="T50" fmla="*/ 6 w 26"/>
                  <a:gd name="T51" fmla="*/ 38 h 47"/>
                  <a:gd name="T52" fmla="*/ 6 w 26"/>
                  <a:gd name="T53" fmla="*/ 38 h 47"/>
                  <a:gd name="T54" fmla="*/ 6 w 26"/>
                  <a:gd name="T55" fmla="*/ 38 h 47"/>
                  <a:gd name="T56" fmla="*/ 6 w 26"/>
                  <a:gd name="T57" fmla="*/ 38 h 47"/>
                  <a:gd name="T58" fmla="*/ 6 w 26"/>
                  <a:gd name="T59" fmla="*/ 38 h 47"/>
                  <a:gd name="T60" fmla="*/ 6 w 26"/>
                  <a:gd name="T61" fmla="*/ 38 h 47"/>
                  <a:gd name="T62" fmla="*/ 12 w 26"/>
                  <a:gd name="T63" fmla="*/ 28 h 47"/>
                  <a:gd name="T64" fmla="*/ 7 w 26"/>
                  <a:gd name="T65" fmla="*/ 37 h 47"/>
                  <a:gd name="T66" fmla="*/ 7 w 26"/>
                  <a:gd name="T67" fmla="*/ 37 h 47"/>
                  <a:gd name="T68" fmla="*/ 12 w 26"/>
                  <a:gd name="T69" fmla="*/ 28 h 47"/>
                  <a:gd name="T70" fmla="*/ 12 w 26"/>
                  <a:gd name="T71" fmla="*/ 28 h 47"/>
                  <a:gd name="T72" fmla="*/ 16 w 26"/>
                  <a:gd name="T73" fmla="*/ 20 h 47"/>
                  <a:gd name="T74" fmla="*/ 14 w 26"/>
                  <a:gd name="T75" fmla="*/ 23 h 47"/>
                  <a:gd name="T76" fmla="*/ 14 w 26"/>
                  <a:gd name="T77" fmla="*/ 23 h 47"/>
                  <a:gd name="T78" fmla="*/ 16 w 26"/>
                  <a:gd name="T79" fmla="*/ 20 h 47"/>
                  <a:gd name="T80" fmla="*/ 16 w 26"/>
                  <a:gd name="T81" fmla="*/ 20 h 47"/>
                  <a:gd name="T82" fmla="*/ 26 w 26"/>
                  <a:gd name="T83" fmla="*/ 0 h 47"/>
                  <a:gd name="T84" fmla="*/ 25 w 26"/>
                  <a:gd name="T85" fmla="*/ 0 h 47"/>
                  <a:gd name="T86" fmla="*/ 23 w 26"/>
                  <a:gd name="T87" fmla="*/ 4 h 47"/>
                  <a:gd name="T88" fmla="*/ 19 w 26"/>
                  <a:gd name="T89" fmla="*/ 12 h 47"/>
                  <a:gd name="T90" fmla="*/ 17 w 26"/>
                  <a:gd name="T91" fmla="*/ 13 h 47"/>
                  <a:gd name="T92" fmla="*/ 18 w 26"/>
                  <a:gd name="T93" fmla="*/ 14 h 47"/>
                  <a:gd name="T94" fmla="*/ 25 w 26"/>
                  <a:gd name="T95" fmla="*/ 2 h 47"/>
                  <a:gd name="T96" fmla="*/ 24 w 26"/>
                  <a:gd name="T97" fmla="*/ 5 h 47"/>
                  <a:gd name="T98" fmla="*/ 19 w 26"/>
                  <a:gd name="T99" fmla="*/ 14 h 47"/>
                  <a:gd name="T100" fmla="*/ 19 w 26"/>
                  <a:gd name="T101" fmla="*/ 14 h 47"/>
                  <a:gd name="T102" fmla="*/ 25 w 26"/>
                  <a:gd name="T103" fmla="*/ 3 h 47"/>
                  <a:gd name="T104" fmla="*/ 25 w 26"/>
                  <a:gd name="T105" fmla="*/ 3 h 47"/>
                  <a:gd name="T106" fmla="*/ 26 w 26"/>
                  <a:gd name="T107" fmla="*/ 2 h 47"/>
                  <a:gd name="T108" fmla="*/ 26 w 26"/>
                  <a:gd name="T10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6" h="47">
                    <a:moveTo>
                      <a:pt x="1" y="46"/>
                    </a:moveTo>
                    <a:cubicBezTo>
                      <a:pt x="1" y="47"/>
                      <a:pt x="1" y="47"/>
                      <a:pt x="0" y="47"/>
                    </a:cubicBezTo>
                    <a:cubicBezTo>
                      <a:pt x="0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6"/>
                    </a:cubicBezTo>
                    <a:moveTo>
                      <a:pt x="1" y="45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2" y="46"/>
                      <a:pt x="2" y="46"/>
                    </a:cubicBezTo>
                    <a:cubicBezTo>
                      <a:pt x="2" y="46"/>
                      <a:pt x="2" y="45"/>
                      <a:pt x="1" y="45"/>
                    </a:cubicBezTo>
                    <a:moveTo>
                      <a:pt x="4" y="41"/>
                    </a:moveTo>
                    <a:cubicBezTo>
                      <a:pt x="4" y="41"/>
                      <a:pt x="4" y="41"/>
                      <a:pt x="4" y="42"/>
                    </a:cubicBezTo>
                    <a:cubicBezTo>
                      <a:pt x="3" y="43"/>
                      <a:pt x="2" y="44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" y="43"/>
                      <a:pt x="4" y="42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moveTo>
                      <a:pt x="5" y="39"/>
                    </a:moveTo>
                    <a:cubicBezTo>
                      <a:pt x="5" y="39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12" y="28"/>
                    </a:moveTo>
                    <a:cubicBezTo>
                      <a:pt x="10" y="31"/>
                      <a:pt x="8" y="34"/>
                      <a:pt x="7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8" y="34"/>
                      <a:pt x="10" y="31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moveTo>
                      <a:pt x="16" y="20"/>
                    </a:moveTo>
                    <a:cubicBezTo>
                      <a:pt x="15" y="21"/>
                      <a:pt x="15" y="22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5" y="22"/>
                      <a:pt x="15" y="21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moveTo>
                      <a:pt x="26" y="0"/>
                    </a:moveTo>
                    <a:cubicBezTo>
                      <a:pt x="26" y="0"/>
                      <a:pt x="26" y="0"/>
                      <a:pt x="25" y="0"/>
                    </a:cubicBezTo>
                    <a:cubicBezTo>
                      <a:pt x="25" y="1"/>
                      <a:pt x="24" y="3"/>
                      <a:pt x="23" y="4"/>
                    </a:cubicBezTo>
                    <a:cubicBezTo>
                      <a:pt x="21" y="7"/>
                      <a:pt x="20" y="9"/>
                      <a:pt x="19" y="12"/>
                    </a:cubicBezTo>
                    <a:cubicBezTo>
                      <a:pt x="18" y="12"/>
                      <a:pt x="18" y="13"/>
                      <a:pt x="17" y="13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1"/>
                      <a:pt x="22" y="7"/>
                      <a:pt x="25" y="2"/>
                    </a:cubicBezTo>
                    <a:cubicBezTo>
                      <a:pt x="24" y="3"/>
                      <a:pt x="24" y="4"/>
                      <a:pt x="24" y="5"/>
                    </a:cubicBezTo>
                    <a:cubicBezTo>
                      <a:pt x="22" y="8"/>
                      <a:pt x="21" y="11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2" y="9"/>
                      <a:pt x="24" y="5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3"/>
                      <a:pt x="25" y="2"/>
                      <a:pt x="26" y="2"/>
                    </a:cubicBezTo>
                    <a:cubicBezTo>
                      <a:pt x="26" y="1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9" name="Freeform 9683"/>
              <p:cNvSpPr>
                <a:spLocks noEditPoints="1"/>
              </p:cNvSpPr>
              <p:nvPr/>
            </p:nvSpPr>
            <p:spPr bwMode="auto">
              <a:xfrm>
                <a:off x="-415" y="320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0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0" name="Freeform 9684"/>
              <p:cNvSpPr>
                <a:spLocks noEditPoints="1"/>
              </p:cNvSpPr>
              <p:nvPr/>
            </p:nvSpPr>
            <p:spPr bwMode="auto">
              <a:xfrm>
                <a:off x="-425" y="3207"/>
                <a:ext cx="7" cy="14"/>
              </a:xfrm>
              <a:custGeom>
                <a:avLst/>
                <a:gdLst>
                  <a:gd name="T0" fmla="*/ 1 w 3"/>
                  <a:gd name="T1" fmla="*/ 3 h 6"/>
                  <a:gd name="T2" fmla="*/ 0 w 3"/>
                  <a:gd name="T3" fmla="*/ 6 h 6"/>
                  <a:gd name="T4" fmla="*/ 0 w 3"/>
                  <a:gd name="T5" fmla="*/ 6 h 6"/>
                  <a:gd name="T6" fmla="*/ 1 w 3"/>
                  <a:gd name="T7" fmla="*/ 3 h 6"/>
                  <a:gd name="T8" fmla="*/ 1 w 3"/>
                  <a:gd name="T9" fmla="*/ 3 h 6"/>
                  <a:gd name="T10" fmla="*/ 3 w 3"/>
                  <a:gd name="T11" fmla="*/ 0 h 6"/>
                  <a:gd name="T12" fmla="*/ 2 w 3"/>
                  <a:gd name="T13" fmla="*/ 1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  <a:gd name="T20" fmla="*/ 3 w 3"/>
                  <a:gd name="T21" fmla="*/ 0 h 6"/>
                  <a:gd name="T22" fmla="*/ 3 w 3"/>
                  <a:gd name="T23" fmla="*/ 0 h 6"/>
                  <a:gd name="T24" fmla="*/ 3 w 3"/>
                  <a:gd name="T25" fmla="*/ 0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1" y="3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1" name="Freeform 9685"/>
              <p:cNvSpPr>
                <a:spLocks noEditPoints="1"/>
              </p:cNvSpPr>
              <p:nvPr/>
            </p:nvSpPr>
            <p:spPr bwMode="auto">
              <a:xfrm>
                <a:off x="-430" y="3209"/>
                <a:ext cx="12" cy="17"/>
              </a:xfrm>
              <a:custGeom>
                <a:avLst/>
                <a:gdLst>
                  <a:gd name="T0" fmla="*/ 2 w 5"/>
                  <a:gd name="T1" fmla="*/ 5 h 7"/>
                  <a:gd name="T2" fmla="*/ 0 w 5"/>
                  <a:gd name="T3" fmla="*/ 7 h 7"/>
                  <a:gd name="T4" fmla="*/ 1 w 5"/>
                  <a:gd name="T5" fmla="*/ 7 h 7"/>
                  <a:gd name="T6" fmla="*/ 2 w 5"/>
                  <a:gd name="T7" fmla="*/ 5 h 7"/>
                  <a:gd name="T8" fmla="*/ 2 w 5"/>
                  <a:gd name="T9" fmla="*/ 5 h 7"/>
                  <a:gd name="T10" fmla="*/ 4 w 5"/>
                  <a:gd name="T11" fmla="*/ 1 h 7"/>
                  <a:gd name="T12" fmla="*/ 3 w 5"/>
                  <a:gd name="T13" fmla="*/ 2 h 7"/>
                  <a:gd name="T14" fmla="*/ 3 w 5"/>
                  <a:gd name="T15" fmla="*/ 2 h 7"/>
                  <a:gd name="T16" fmla="*/ 4 w 5"/>
                  <a:gd name="T17" fmla="*/ 1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2" y="5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6"/>
                      <a:pt x="1" y="6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4" y="1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2" name="Oval 9686"/>
              <p:cNvSpPr>
                <a:spLocks noChangeArrowheads="1"/>
              </p:cNvSpPr>
              <p:nvPr/>
            </p:nvSpPr>
            <p:spPr bwMode="auto">
              <a:xfrm>
                <a:off x="-420" y="321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3" name="Freeform 9687"/>
              <p:cNvSpPr>
                <a:spLocks noEditPoints="1"/>
              </p:cNvSpPr>
              <p:nvPr/>
            </p:nvSpPr>
            <p:spPr bwMode="auto">
              <a:xfrm>
                <a:off x="-437" y="3228"/>
                <a:ext cx="7" cy="12"/>
              </a:xfrm>
              <a:custGeom>
                <a:avLst/>
                <a:gdLst>
                  <a:gd name="T0" fmla="*/ 0 w 3"/>
                  <a:gd name="T1" fmla="*/ 5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0 w 3"/>
                  <a:gd name="T9" fmla="*/ 5 h 5"/>
                  <a:gd name="T10" fmla="*/ 3 w 3"/>
                  <a:gd name="T11" fmla="*/ 0 h 5"/>
                  <a:gd name="T12" fmla="*/ 0 w 3"/>
                  <a:gd name="T13" fmla="*/ 5 h 5"/>
                  <a:gd name="T14" fmla="*/ 0 w 3"/>
                  <a:gd name="T15" fmla="*/ 5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1"/>
                      <a:pt x="1" y="3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4" name="Oval 9688"/>
              <p:cNvSpPr>
                <a:spLocks noChangeArrowheads="1"/>
              </p:cNvSpPr>
              <p:nvPr/>
            </p:nvSpPr>
            <p:spPr bwMode="auto">
              <a:xfrm>
                <a:off x="-437" y="324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5" name="Freeform 9689"/>
              <p:cNvSpPr>
                <a:spLocks noEditPoints="1"/>
              </p:cNvSpPr>
              <p:nvPr/>
            </p:nvSpPr>
            <p:spPr bwMode="auto">
              <a:xfrm>
                <a:off x="-491" y="3240"/>
                <a:ext cx="54" cy="92"/>
              </a:xfrm>
              <a:custGeom>
                <a:avLst/>
                <a:gdLst>
                  <a:gd name="T0" fmla="*/ 0 w 23"/>
                  <a:gd name="T1" fmla="*/ 39 h 39"/>
                  <a:gd name="T2" fmla="*/ 1 w 23"/>
                  <a:gd name="T3" fmla="*/ 37 h 39"/>
                  <a:gd name="T4" fmla="*/ 2 w 23"/>
                  <a:gd name="T5" fmla="*/ 35 h 39"/>
                  <a:gd name="T6" fmla="*/ 2 w 23"/>
                  <a:gd name="T7" fmla="*/ 35 h 39"/>
                  <a:gd name="T8" fmla="*/ 3 w 23"/>
                  <a:gd name="T9" fmla="*/ 34 h 39"/>
                  <a:gd name="T10" fmla="*/ 3 w 23"/>
                  <a:gd name="T11" fmla="*/ 33 h 39"/>
                  <a:gd name="T12" fmla="*/ 4 w 23"/>
                  <a:gd name="T13" fmla="*/ 32 h 39"/>
                  <a:gd name="T14" fmla="*/ 5 w 23"/>
                  <a:gd name="T15" fmla="*/ 30 h 39"/>
                  <a:gd name="T16" fmla="*/ 4 w 23"/>
                  <a:gd name="T17" fmla="*/ 31 h 39"/>
                  <a:gd name="T18" fmla="*/ 5 w 23"/>
                  <a:gd name="T19" fmla="*/ 30 h 39"/>
                  <a:gd name="T20" fmla="*/ 5 w 23"/>
                  <a:gd name="T21" fmla="*/ 29 h 39"/>
                  <a:gd name="T22" fmla="*/ 6 w 23"/>
                  <a:gd name="T23" fmla="*/ 28 h 39"/>
                  <a:gd name="T24" fmla="*/ 7 w 23"/>
                  <a:gd name="T25" fmla="*/ 27 h 39"/>
                  <a:gd name="T26" fmla="*/ 6 w 23"/>
                  <a:gd name="T27" fmla="*/ 28 h 39"/>
                  <a:gd name="T28" fmla="*/ 7 w 23"/>
                  <a:gd name="T29" fmla="*/ 27 h 39"/>
                  <a:gd name="T30" fmla="*/ 7 w 23"/>
                  <a:gd name="T31" fmla="*/ 27 h 39"/>
                  <a:gd name="T32" fmla="*/ 13 w 23"/>
                  <a:gd name="T33" fmla="*/ 17 h 39"/>
                  <a:gd name="T34" fmla="*/ 14 w 23"/>
                  <a:gd name="T35" fmla="*/ 14 h 39"/>
                  <a:gd name="T36" fmla="*/ 13 w 23"/>
                  <a:gd name="T37" fmla="*/ 17 h 39"/>
                  <a:gd name="T38" fmla="*/ 14 w 23"/>
                  <a:gd name="T39" fmla="*/ 14 h 39"/>
                  <a:gd name="T40" fmla="*/ 15 w 23"/>
                  <a:gd name="T41" fmla="*/ 13 h 39"/>
                  <a:gd name="T42" fmla="*/ 16 w 23"/>
                  <a:gd name="T43" fmla="*/ 13 h 39"/>
                  <a:gd name="T44" fmla="*/ 16 w 23"/>
                  <a:gd name="T45" fmla="*/ 11 h 39"/>
                  <a:gd name="T46" fmla="*/ 16 w 23"/>
                  <a:gd name="T47" fmla="*/ 12 h 39"/>
                  <a:gd name="T48" fmla="*/ 16 w 23"/>
                  <a:gd name="T49" fmla="*/ 11 h 39"/>
                  <a:gd name="T50" fmla="*/ 17 w 23"/>
                  <a:gd name="T51" fmla="*/ 10 h 39"/>
                  <a:gd name="T52" fmla="*/ 18 w 23"/>
                  <a:gd name="T53" fmla="*/ 8 h 39"/>
                  <a:gd name="T54" fmla="*/ 20 w 23"/>
                  <a:gd name="T55" fmla="*/ 5 h 39"/>
                  <a:gd name="T56" fmla="*/ 19 w 23"/>
                  <a:gd name="T57" fmla="*/ 7 h 39"/>
                  <a:gd name="T58" fmla="*/ 20 w 23"/>
                  <a:gd name="T59" fmla="*/ 5 h 39"/>
                  <a:gd name="T60" fmla="*/ 20 w 23"/>
                  <a:gd name="T61" fmla="*/ 4 h 39"/>
                  <a:gd name="T62" fmla="*/ 21 w 23"/>
                  <a:gd name="T63" fmla="*/ 3 h 39"/>
                  <a:gd name="T64" fmla="*/ 21 w 23"/>
                  <a:gd name="T65" fmla="*/ 3 h 39"/>
                  <a:gd name="T66" fmla="*/ 21 w 23"/>
                  <a:gd name="T67" fmla="*/ 3 h 39"/>
                  <a:gd name="T68" fmla="*/ 21 w 23"/>
                  <a:gd name="T69" fmla="*/ 3 h 39"/>
                  <a:gd name="T70" fmla="*/ 22 w 23"/>
                  <a:gd name="T71" fmla="*/ 1 h 39"/>
                  <a:gd name="T72" fmla="*/ 23 w 23"/>
                  <a:gd name="T7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3" h="39">
                    <a:moveTo>
                      <a:pt x="1" y="37"/>
                    </a:moveTo>
                    <a:cubicBezTo>
                      <a:pt x="0" y="37"/>
                      <a:pt x="0" y="38"/>
                      <a:pt x="0" y="39"/>
                    </a:cubicBezTo>
                    <a:cubicBezTo>
                      <a:pt x="0" y="38"/>
                      <a:pt x="0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moveTo>
                      <a:pt x="3" y="34"/>
                    </a:moveTo>
                    <a:cubicBezTo>
                      <a:pt x="2" y="34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4"/>
                      <a:pt x="3" y="34"/>
                      <a:pt x="3" y="34"/>
                    </a:cubicBezTo>
                    <a:cubicBezTo>
                      <a:pt x="3" y="34"/>
                      <a:pt x="3" y="34"/>
                      <a:pt x="3" y="34"/>
                    </a:cubicBezTo>
                    <a:moveTo>
                      <a:pt x="4" y="32"/>
                    </a:moveTo>
                    <a:cubicBezTo>
                      <a:pt x="4" y="32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4" y="32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moveTo>
                      <a:pt x="5" y="30"/>
                    </a:moveTo>
                    <a:cubicBezTo>
                      <a:pt x="5" y="30"/>
                      <a:pt x="4" y="31"/>
                      <a:pt x="4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4" y="31"/>
                      <a:pt x="5" y="31"/>
                      <a:pt x="5" y="30"/>
                    </a:cubicBezTo>
                    <a:cubicBezTo>
                      <a:pt x="5" y="30"/>
                      <a:pt x="5" y="30"/>
                      <a:pt x="5" y="30"/>
                    </a:cubicBezTo>
                    <a:moveTo>
                      <a:pt x="6" y="28"/>
                    </a:moveTo>
                    <a:cubicBezTo>
                      <a:pt x="6" y="29"/>
                      <a:pt x="5" y="29"/>
                      <a:pt x="5" y="29"/>
                    </a:cubicBezTo>
                    <a:cubicBezTo>
                      <a:pt x="5" y="29"/>
                      <a:pt x="5" y="30"/>
                      <a:pt x="5" y="30"/>
                    </a:cubicBezTo>
                    <a:cubicBezTo>
                      <a:pt x="6" y="29"/>
                      <a:pt x="6" y="29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moveTo>
                      <a:pt x="7" y="27"/>
                    </a:moveTo>
                    <a:cubicBezTo>
                      <a:pt x="7" y="27"/>
                      <a:pt x="6" y="27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moveTo>
                      <a:pt x="13" y="17"/>
                    </a:moveTo>
                    <a:cubicBezTo>
                      <a:pt x="11" y="20"/>
                      <a:pt x="9" y="23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9" y="23"/>
                      <a:pt x="11" y="20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moveTo>
                      <a:pt x="14" y="14"/>
                    </a:moveTo>
                    <a:cubicBezTo>
                      <a:pt x="14" y="15"/>
                      <a:pt x="13" y="16"/>
                      <a:pt x="13" y="16"/>
                    </a:cubicBezTo>
                    <a:cubicBezTo>
                      <a:pt x="13" y="16"/>
                      <a:pt x="13" y="17"/>
                      <a:pt x="13" y="17"/>
                    </a:cubicBezTo>
                    <a:cubicBezTo>
                      <a:pt x="14" y="16"/>
                      <a:pt x="14" y="15"/>
                      <a:pt x="15" y="14"/>
                    </a:cubicBezTo>
                    <a:cubicBezTo>
                      <a:pt x="15" y="14"/>
                      <a:pt x="14" y="14"/>
                      <a:pt x="14" y="14"/>
                    </a:cubicBezTo>
                    <a:moveTo>
                      <a:pt x="15" y="12"/>
                    </a:move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6" y="13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6" y="11"/>
                    </a:moveTo>
                    <a:cubicBezTo>
                      <a:pt x="16" y="11"/>
                      <a:pt x="16" y="12"/>
                      <a:pt x="15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6" y="11"/>
                      <a:pt x="17" y="11"/>
                    </a:cubicBezTo>
                    <a:cubicBezTo>
                      <a:pt x="17" y="11"/>
                      <a:pt x="16" y="11"/>
                      <a:pt x="16" y="11"/>
                    </a:cubicBezTo>
                    <a:moveTo>
                      <a:pt x="18" y="8"/>
                    </a:moveTo>
                    <a:cubicBezTo>
                      <a:pt x="18" y="8"/>
                      <a:pt x="17" y="9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20" y="5"/>
                    </a:moveTo>
                    <a:cubicBezTo>
                      <a:pt x="20" y="5"/>
                      <a:pt x="19" y="6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6"/>
                      <a:pt x="20" y="6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moveTo>
                      <a:pt x="21" y="3"/>
                    </a:moveTo>
                    <a:cubicBezTo>
                      <a:pt x="21" y="3"/>
                      <a:pt x="21" y="4"/>
                      <a:pt x="20" y="4"/>
                    </a:cubicBezTo>
                    <a:cubicBezTo>
                      <a:pt x="20" y="4"/>
                      <a:pt x="20" y="4"/>
                      <a:pt x="21" y="4"/>
                    </a:cubicBezTo>
                    <a:cubicBezTo>
                      <a:pt x="21" y="4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moveTo>
                      <a:pt x="21" y="3"/>
                    </a:move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moveTo>
                      <a:pt x="23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6" name="Freeform 9690"/>
              <p:cNvSpPr>
                <a:spLocks/>
              </p:cNvSpPr>
              <p:nvPr/>
            </p:nvSpPr>
            <p:spPr bwMode="auto">
              <a:xfrm>
                <a:off x="-479" y="330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7" name="Freeform 9691"/>
              <p:cNvSpPr>
                <a:spLocks/>
              </p:cNvSpPr>
              <p:nvPr/>
            </p:nvSpPr>
            <p:spPr bwMode="auto">
              <a:xfrm>
                <a:off x="-482" y="331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8" name="Freeform 9692"/>
              <p:cNvSpPr>
                <a:spLocks/>
              </p:cNvSpPr>
              <p:nvPr/>
            </p:nvSpPr>
            <p:spPr bwMode="auto">
              <a:xfrm>
                <a:off x="-477" y="33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9" name="Rectangle 9693"/>
              <p:cNvSpPr>
                <a:spLocks noChangeArrowheads="1"/>
              </p:cNvSpPr>
              <p:nvPr/>
            </p:nvSpPr>
            <p:spPr bwMode="auto">
              <a:xfrm>
                <a:off x="-474" y="330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0" name="Rectangle 9694"/>
              <p:cNvSpPr>
                <a:spLocks noChangeArrowheads="1"/>
              </p:cNvSpPr>
              <p:nvPr/>
            </p:nvSpPr>
            <p:spPr bwMode="auto">
              <a:xfrm>
                <a:off x="-474" y="330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1" name="Freeform 9695"/>
              <p:cNvSpPr>
                <a:spLocks noEditPoints="1"/>
              </p:cNvSpPr>
              <p:nvPr/>
            </p:nvSpPr>
            <p:spPr bwMode="auto">
              <a:xfrm>
                <a:off x="-460" y="3257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9 h 10"/>
                  <a:gd name="T10" fmla="*/ 4 w 6"/>
                  <a:gd name="T11" fmla="*/ 3 h 10"/>
                  <a:gd name="T12" fmla="*/ 3 w 6"/>
                  <a:gd name="T13" fmla="*/ 4 h 10"/>
                  <a:gd name="T14" fmla="*/ 4 w 6"/>
                  <a:gd name="T15" fmla="*/ 4 h 10"/>
                  <a:gd name="T16" fmla="*/ 4 w 6"/>
                  <a:gd name="T17" fmla="*/ 3 h 10"/>
                  <a:gd name="T18" fmla="*/ 4 w 6"/>
                  <a:gd name="T19" fmla="*/ 3 h 10"/>
                  <a:gd name="T20" fmla="*/ 6 w 6"/>
                  <a:gd name="T21" fmla="*/ 0 h 10"/>
                  <a:gd name="T22" fmla="*/ 5 w 6"/>
                  <a:gd name="T23" fmla="*/ 1 h 10"/>
                  <a:gd name="T24" fmla="*/ 5 w 6"/>
                  <a:gd name="T25" fmla="*/ 1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6" y="0"/>
                    </a:moveTo>
                    <a:cubicBezTo>
                      <a:pt x="6" y="0"/>
                      <a:pt x="5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2" name="Freeform 9696"/>
              <p:cNvSpPr>
                <a:spLocks noEditPoints="1"/>
              </p:cNvSpPr>
              <p:nvPr/>
            </p:nvSpPr>
            <p:spPr bwMode="auto">
              <a:xfrm>
                <a:off x="-456" y="3242"/>
                <a:ext cx="17" cy="29"/>
              </a:xfrm>
              <a:custGeom>
                <a:avLst/>
                <a:gdLst>
                  <a:gd name="T0" fmla="*/ 0 w 7"/>
                  <a:gd name="T1" fmla="*/ 11 h 12"/>
                  <a:gd name="T2" fmla="*/ 0 w 7"/>
                  <a:gd name="T3" fmla="*/ 11 h 12"/>
                  <a:gd name="T4" fmla="*/ 1 w 7"/>
                  <a:gd name="T5" fmla="*/ 12 h 12"/>
                  <a:gd name="T6" fmla="*/ 1 w 7"/>
                  <a:gd name="T7" fmla="*/ 11 h 12"/>
                  <a:gd name="T8" fmla="*/ 0 w 7"/>
                  <a:gd name="T9" fmla="*/ 11 h 12"/>
                  <a:gd name="T10" fmla="*/ 5 w 7"/>
                  <a:gd name="T11" fmla="*/ 3 h 12"/>
                  <a:gd name="T12" fmla="*/ 5 w 7"/>
                  <a:gd name="T13" fmla="*/ 4 h 12"/>
                  <a:gd name="T14" fmla="*/ 5 w 7"/>
                  <a:gd name="T15" fmla="*/ 4 h 12"/>
                  <a:gd name="T16" fmla="*/ 6 w 7"/>
                  <a:gd name="T17" fmla="*/ 3 h 12"/>
                  <a:gd name="T18" fmla="*/ 5 w 7"/>
                  <a:gd name="T19" fmla="*/ 3 h 12"/>
                  <a:gd name="T20" fmla="*/ 6 w 7"/>
                  <a:gd name="T21" fmla="*/ 2 h 12"/>
                  <a:gd name="T22" fmla="*/ 6 w 7"/>
                  <a:gd name="T23" fmla="*/ 2 h 12"/>
                  <a:gd name="T24" fmla="*/ 6 w 7"/>
                  <a:gd name="T25" fmla="*/ 2 h 12"/>
                  <a:gd name="T26" fmla="*/ 6 w 7"/>
                  <a:gd name="T27" fmla="*/ 2 h 12"/>
                  <a:gd name="T28" fmla="*/ 6 w 7"/>
                  <a:gd name="T29" fmla="*/ 2 h 12"/>
                  <a:gd name="T30" fmla="*/ 7 w 7"/>
                  <a:gd name="T31" fmla="*/ 0 h 12"/>
                  <a:gd name="T32" fmla="*/ 6 w 7"/>
                  <a:gd name="T33" fmla="*/ 2 h 12"/>
                  <a:gd name="T34" fmla="*/ 6 w 7"/>
                  <a:gd name="T35" fmla="*/ 2 h 12"/>
                  <a:gd name="T36" fmla="*/ 7 w 7"/>
                  <a:gd name="T37" fmla="*/ 0 h 12"/>
                  <a:gd name="T38" fmla="*/ 7 w 7"/>
                  <a:gd name="T3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2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3" name="Freeform 9697"/>
              <p:cNvSpPr>
                <a:spLocks/>
              </p:cNvSpPr>
              <p:nvPr/>
            </p:nvSpPr>
            <p:spPr bwMode="auto">
              <a:xfrm>
                <a:off x="-458" y="327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4" name="Freeform 9698"/>
              <p:cNvSpPr>
                <a:spLocks noEditPoints="1"/>
              </p:cNvSpPr>
              <p:nvPr/>
            </p:nvSpPr>
            <p:spPr bwMode="auto">
              <a:xfrm>
                <a:off x="-489" y="3318"/>
                <a:ext cx="5" cy="9"/>
              </a:xfrm>
              <a:custGeom>
                <a:avLst/>
                <a:gdLst>
                  <a:gd name="T0" fmla="*/ 1 w 2"/>
                  <a:gd name="T1" fmla="*/ 2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2 h 4"/>
                  <a:gd name="T8" fmla="*/ 1 w 2"/>
                  <a:gd name="T9" fmla="*/ 2 h 4"/>
                  <a:gd name="T10" fmla="*/ 2 w 2"/>
                  <a:gd name="T11" fmla="*/ 0 h 4"/>
                  <a:gd name="T12" fmla="*/ 2 w 2"/>
                  <a:gd name="T13" fmla="*/ 1 h 4"/>
                  <a:gd name="T14" fmla="*/ 2 w 2"/>
                  <a:gd name="T15" fmla="*/ 1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5" name="Freeform 9699"/>
              <p:cNvSpPr>
                <a:spLocks noEditPoints="1"/>
              </p:cNvSpPr>
              <p:nvPr/>
            </p:nvSpPr>
            <p:spPr bwMode="auto">
              <a:xfrm>
                <a:off x="-437" y="3101"/>
                <a:ext cx="78" cy="139"/>
              </a:xfrm>
              <a:custGeom>
                <a:avLst/>
                <a:gdLst>
                  <a:gd name="T0" fmla="*/ 0 w 33"/>
                  <a:gd name="T1" fmla="*/ 59 h 59"/>
                  <a:gd name="T2" fmla="*/ 0 w 33"/>
                  <a:gd name="T3" fmla="*/ 59 h 59"/>
                  <a:gd name="T4" fmla="*/ 0 w 33"/>
                  <a:gd name="T5" fmla="*/ 59 h 59"/>
                  <a:gd name="T6" fmla="*/ 0 w 33"/>
                  <a:gd name="T7" fmla="*/ 59 h 59"/>
                  <a:gd name="T8" fmla="*/ 0 w 33"/>
                  <a:gd name="T9" fmla="*/ 59 h 59"/>
                  <a:gd name="T10" fmla="*/ 3 w 33"/>
                  <a:gd name="T11" fmla="*/ 53 h 59"/>
                  <a:gd name="T12" fmla="*/ 3 w 33"/>
                  <a:gd name="T13" fmla="*/ 54 h 59"/>
                  <a:gd name="T14" fmla="*/ 3 w 33"/>
                  <a:gd name="T15" fmla="*/ 54 h 59"/>
                  <a:gd name="T16" fmla="*/ 4 w 33"/>
                  <a:gd name="T17" fmla="*/ 53 h 59"/>
                  <a:gd name="T18" fmla="*/ 3 w 33"/>
                  <a:gd name="T19" fmla="*/ 53 h 59"/>
                  <a:gd name="T20" fmla="*/ 8 w 33"/>
                  <a:gd name="T21" fmla="*/ 45 h 59"/>
                  <a:gd name="T22" fmla="*/ 8 w 33"/>
                  <a:gd name="T23" fmla="*/ 45 h 59"/>
                  <a:gd name="T24" fmla="*/ 8 w 33"/>
                  <a:gd name="T25" fmla="*/ 45 h 59"/>
                  <a:gd name="T26" fmla="*/ 8 w 33"/>
                  <a:gd name="T27" fmla="*/ 45 h 59"/>
                  <a:gd name="T28" fmla="*/ 8 w 33"/>
                  <a:gd name="T29" fmla="*/ 45 h 59"/>
                  <a:gd name="T30" fmla="*/ 8 w 33"/>
                  <a:gd name="T31" fmla="*/ 44 h 59"/>
                  <a:gd name="T32" fmla="*/ 8 w 33"/>
                  <a:gd name="T33" fmla="*/ 45 h 59"/>
                  <a:gd name="T34" fmla="*/ 8 w 33"/>
                  <a:gd name="T35" fmla="*/ 45 h 59"/>
                  <a:gd name="T36" fmla="*/ 9 w 33"/>
                  <a:gd name="T37" fmla="*/ 44 h 59"/>
                  <a:gd name="T38" fmla="*/ 8 w 33"/>
                  <a:gd name="T39" fmla="*/ 44 h 59"/>
                  <a:gd name="T40" fmla="*/ 13 w 33"/>
                  <a:gd name="T41" fmla="*/ 37 h 59"/>
                  <a:gd name="T42" fmla="*/ 12 w 33"/>
                  <a:gd name="T43" fmla="*/ 38 h 59"/>
                  <a:gd name="T44" fmla="*/ 12 w 33"/>
                  <a:gd name="T45" fmla="*/ 38 h 59"/>
                  <a:gd name="T46" fmla="*/ 13 w 33"/>
                  <a:gd name="T47" fmla="*/ 37 h 59"/>
                  <a:gd name="T48" fmla="*/ 13 w 33"/>
                  <a:gd name="T49" fmla="*/ 37 h 59"/>
                  <a:gd name="T50" fmla="*/ 14 w 33"/>
                  <a:gd name="T51" fmla="*/ 35 h 59"/>
                  <a:gd name="T52" fmla="*/ 13 w 33"/>
                  <a:gd name="T53" fmla="*/ 36 h 59"/>
                  <a:gd name="T54" fmla="*/ 13 w 33"/>
                  <a:gd name="T55" fmla="*/ 36 h 59"/>
                  <a:gd name="T56" fmla="*/ 14 w 33"/>
                  <a:gd name="T57" fmla="*/ 35 h 59"/>
                  <a:gd name="T58" fmla="*/ 14 w 33"/>
                  <a:gd name="T59" fmla="*/ 35 h 59"/>
                  <a:gd name="T60" fmla="*/ 14 w 33"/>
                  <a:gd name="T61" fmla="*/ 35 h 59"/>
                  <a:gd name="T62" fmla="*/ 14 w 33"/>
                  <a:gd name="T63" fmla="*/ 35 h 59"/>
                  <a:gd name="T64" fmla="*/ 14 w 33"/>
                  <a:gd name="T65" fmla="*/ 35 h 59"/>
                  <a:gd name="T66" fmla="*/ 14 w 33"/>
                  <a:gd name="T67" fmla="*/ 35 h 59"/>
                  <a:gd name="T68" fmla="*/ 14 w 33"/>
                  <a:gd name="T69" fmla="*/ 35 h 59"/>
                  <a:gd name="T70" fmla="*/ 15 w 33"/>
                  <a:gd name="T71" fmla="*/ 34 h 59"/>
                  <a:gd name="T72" fmla="*/ 14 w 33"/>
                  <a:gd name="T73" fmla="*/ 35 h 59"/>
                  <a:gd name="T74" fmla="*/ 14 w 33"/>
                  <a:gd name="T75" fmla="*/ 35 h 59"/>
                  <a:gd name="T76" fmla="*/ 15 w 33"/>
                  <a:gd name="T77" fmla="*/ 34 h 59"/>
                  <a:gd name="T78" fmla="*/ 15 w 33"/>
                  <a:gd name="T79" fmla="*/ 34 h 59"/>
                  <a:gd name="T80" fmla="*/ 22 w 33"/>
                  <a:gd name="T81" fmla="*/ 20 h 59"/>
                  <a:gd name="T82" fmla="*/ 20 w 33"/>
                  <a:gd name="T83" fmla="*/ 25 h 59"/>
                  <a:gd name="T84" fmla="*/ 20 w 33"/>
                  <a:gd name="T85" fmla="*/ 25 h 59"/>
                  <a:gd name="T86" fmla="*/ 22 w 33"/>
                  <a:gd name="T87" fmla="*/ 20 h 59"/>
                  <a:gd name="T88" fmla="*/ 22 w 33"/>
                  <a:gd name="T89" fmla="*/ 20 h 59"/>
                  <a:gd name="T90" fmla="*/ 27 w 33"/>
                  <a:gd name="T91" fmla="*/ 11 h 59"/>
                  <a:gd name="T92" fmla="*/ 26 w 33"/>
                  <a:gd name="T93" fmla="*/ 13 h 59"/>
                  <a:gd name="T94" fmla="*/ 24 w 33"/>
                  <a:gd name="T95" fmla="*/ 17 h 59"/>
                  <a:gd name="T96" fmla="*/ 24 w 33"/>
                  <a:gd name="T97" fmla="*/ 17 h 59"/>
                  <a:gd name="T98" fmla="*/ 27 w 33"/>
                  <a:gd name="T99" fmla="*/ 11 h 59"/>
                  <a:gd name="T100" fmla="*/ 27 w 33"/>
                  <a:gd name="T101" fmla="*/ 11 h 59"/>
                  <a:gd name="T102" fmla="*/ 25 w 33"/>
                  <a:gd name="T103" fmla="*/ 10 h 59"/>
                  <a:gd name="T104" fmla="*/ 23 w 33"/>
                  <a:gd name="T105" fmla="*/ 15 h 59"/>
                  <a:gd name="T106" fmla="*/ 23 w 33"/>
                  <a:gd name="T107" fmla="*/ 15 h 59"/>
                  <a:gd name="T108" fmla="*/ 26 w 33"/>
                  <a:gd name="T109" fmla="*/ 11 h 59"/>
                  <a:gd name="T110" fmla="*/ 25 w 33"/>
                  <a:gd name="T111" fmla="*/ 10 h 59"/>
                  <a:gd name="T112" fmla="*/ 33 w 33"/>
                  <a:gd name="T113" fmla="*/ 0 h 59"/>
                  <a:gd name="T114" fmla="*/ 33 w 33"/>
                  <a:gd name="T115" fmla="*/ 0 h 59"/>
                  <a:gd name="T116" fmla="*/ 33 w 33"/>
                  <a:gd name="T117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" h="59">
                    <a:moveTo>
                      <a:pt x="0" y="59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moveTo>
                      <a:pt x="3" y="53"/>
                    </a:moveTo>
                    <a:cubicBezTo>
                      <a:pt x="3" y="53"/>
                      <a:pt x="3" y="54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4" y="53"/>
                    </a:cubicBezTo>
                    <a:cubicBezTo>
                      <a:pt x="3" y="53"/>
                      <a:pt x="3" y="53"/>
                      <a:pt x="3" y="53"/>
                    </a:cubicBezTo>
                    <a:moveTo>
                      <a:pt x="8" y="45"/>
                    </a:move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9" y="45"/>
                      <a:pt x="9" y="44"/>
                    </a:cubicBezTo>
                    <a:cubicBezTo>
                      <a:pt x="9" y="44"/>
                      <a:pt x="8" y="44"/>
                      <a:pt x="8" y="44"/>
                    </a:cubicBezTo>
                    <a:moveTo>
                      <a:pt x="13" y="37"/>
                    </a:moveTo>
                    <a:cubicBezTo>
                      <a:pt x="13" y="37"/>
                      <a:pt x="12" y="37"/>
                      <a:pt x="12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moveTo>
                      <a:pt x="14" y="35"/>
                    </a:move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moveTo>
                      <a:pt x="14" y="35"/>
                    </a:move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moveTo>
                      <a:pt x="15" y="34"/>
                    </a:moveTo>
                    <a:cubicBezTo>
                      <a:pt x="14" y="34"/>
                      <a:pt x="14" y="34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4"/>
                      <a:pt x="14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moveTo>
                      <a:pt x="22" y="20"/>
                    </a:moveTo>
                    <a:cubicBezTo>
                      <a:pt x="21" y="22"/>
                      <a:pt x="20" y="23"/>
                      <a:pt x="20" y="25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21" y="23"/>
                      <a:pt x="21" y="22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moveTo>
                      <a:pt x="27" y="11"/>
                    </a:moveTo>
                    <a:cubicBezTo>
                      <a:pt x="27" y="12"/>
                      <a:pt x="26" y="13"/>
                      <a:pt x="26" y="13"/>
                    </a:cubicBezTo>
                    <a:cubicBezTo>
                      <a:pt x="25" y="14"/>
                      <a:pt x="25" y="16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5"/>
                      <a:pt x="26" y="13"/>
                      <a:pt x="27" y="11"/>
                    </a:cubicBezTo>
                    <a:cubicBezTo>
                      <a:pt x="27" y="11"/>
                      <a:pt x="27" y="11"/>
                      <a:pt x="27" y="11"/>
                    </a:cubicBezTo>
                    <a:moveTo>
                      <a:pt x="25" y="10"/>
                    </a:moveTo>
                    <a:cubicBezTo>
                      <a:pt x="24" y="13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4" y="14"/>
                      <a:pt x="26" y="11"/>
                    </a:cubicBezTo>
                    <a:cubicBezTo>
                      <a:pt x="26" y="11"/>
                      <a:pt x="26" y="11"/>
                      <a:pt x="25" y="10"/>
                    </a:cubicBezTo>
                    <a:moveTo>
                      <a:pt x="33" y="0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6" name="Freeform 9700"/>
              <p:cNvSpPr>
                <a:spLocks noEditPoints="1"/>
              </p:cNvSpPr>
              <p:nvPr/>
            </p:nvSpPr>
            <p:spPr bwMode="auto">
              <a:xfrm>
                <a:off x="-361" y="3096"/>
                <a:ext cx="5" cy="10"/>
              </a:xfrm>
              <a:custGeom>
                <a:avLst/>
                <a:gdLst>
                  <a:gd name="T0" fmla="*/ 1 w 2"/>
                  <a:gd name="T1" fmla="*/ 2 h 4"/>
                  <a:gd name="T2" fmla="*/ 0 w 2"/>
                  <a:gd name="T3" fmla="*/ 4 h 4"/>
                  <a:gd name="T4" fmla="*/ 1 w 2"/>
                  <a:gd name="T5" fmla="*/ 2 h 4"/>
                  <a:gd name="T6" fmla="*/ 1 w 2"/>
                  <a:gd name="T7" fmla="*/ 2 h 4"/>
                  <a:gd name="T8" fmla="*/ 2 w 2"/>
                  <a:gd name="T9" fmla="*/ 0 h 4"/>
                  <a:gd name="T10" fmla="*/ 2 w 2"/>
                  <a:gd name="T11" fmla="*/ 1 h 4"/>
                  <a:gd name="T12" fmla="*/ 1 w 2"/>
                  <a:gd name="T13" fmla="*/ 2 h 4"/>
                  <a:gd name="T14" fmla="*/ 1 w 2"/>
                  <a:gd name="T15" fmla="*/ 2 h 4"/>
                  <a:gd name="T16" fmla="*/ 1 w 2"/>
                  <a:gd name="T17" fmla="*/ 2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cubicBezTo>
                      <a:pt x="1" y="3"/>
                      <a:pt x="1" y="4"/>
                      <a:pt x="0" y="4"/>
                    </a:cubicBezTo>
                    <a:cubicBezTo>
                      <a:pt x="1" y="4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7" name="Freeform 9701"/>
              <p:cNvSpPr>
                <a:spLocks/>
              </p:cNvSpPr>
              <p:nvPr/>
            </p:nvSpPr>
            <p:spPr bwMode="auto">
              <a:xfrm>
                <a:off x="-359" y="31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8" name="Freeform 9702"/>
              <p:cNvSpPr>
                <a:spLocks noEditPoints="1"/>
              </p:cNvSpPr>
              <p:nvPr/>
            </p:nvSpPr>
            <p:spPr bwMode="auto">
              <a:xfrm>
                <a:off x="-444" y="3179"/>
                <a:ext cx="5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0 w 2"/>
                  <a:gd name="T7" fmla="*/ 4 h 4"/>
                  <a:gd name="T8" fmla="*/ 0 w 2"/>
                  <a:gd name="T9" fmla="*/ 3 h 4"/>
                  <a:gd name="T10" fmla="*/ 1 w 2"/>
                  <a:gd name="T11" fmla="*/ 3 h 4"/>
                  <a:gd name="T12" fmla="*/ 0 w 2"/>
                  <a:gd name="T13" fmla="*/ 3 h 4"/>
                  <a:gd name="T14" fmla="*/ 1 w 2"/>
                  <a:gd name="T15" fmla="*/ 3 h 4"/>
                  <a:gd name="T16" fmla="*/ 1 w 2"/>
                  <a:gd name="T17" fmla="*/ 3 h 4"/>
                  <a:gd name="T18" fmla="*/ 1 w 2"/>
                  <a:gd name="T19" fmla="*/ 3 h 4"/>
                  <a:gd name="T20" fmla="*/ 2 w 2"/>
                  <a:gd name="T21" fmla="*/ 0 h 4"/>
                  <a:gd name="T22" fmla="*/ 1 w 2"/>
                  <a:gd name="T23" fmla="*/ 2 h 4"/>
                  <a:gd name="T24" fmla="*/ 1 w 2"/>
                  <a:gd name="T25" fmla="*/ 2 h 4"/>
                  <a:gd name="T26" fmla="*/ 2 w 2"/>
                  <a:gd name="T2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9" name="Freeform 9703"/>
              <p:cNvSpPr>
                <a:spLocks noEditPoints="1"/>
              </p:cNvSpPr>
              <p:nvPr/>
            </p:nvSpPr>
            <p:spPr bwMode="auto">
              <a:xfrm>
                <a:off x="-444" y="3183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0" name="Freeform 9704"/>
              <p:cNvSpPr>
                <a:spLocks noEditPoints="1"/>
              </p:cNvSpPr>
              <p:nvPr/>
            </p:nvSpPr>
            <p:spPr bwMode="auto">
              <a:xfrm>
                <a:off x="-453" y="3191"/>
                <a:ext cx="9" cy="14"/>
              </a:xfrm>
              <a:custGeom>
                <a:avLst/>
                <a:gdLst>
                  <a:gd name="T0" fmla="*/ 2 w 4"/>
                  <a:gd name="T1" fmla="*/ 3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2 w 4"/>
                  <a:gd name="T9" fmla="*/ 3 h 6"/>
                  <a:gd name="T10" fmla="*/ 2 w 4"/>
                  <a:gd name="T11" fmla="*/ 3 h 6"/>
                  <a:gd name="T12" fmla="*/ 3 w 4"/>
                  <a:gd name="T13" fmla="*/ 0 h 6"/>
                  <a:gd name="T14" fmla="*/ 3 w 4"/>
                  <a:gd name="T15" fmla="*/ 1 h 6"/>
                  <a:gd name="T16" fmla="*/ 3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4 w 4"/>
                  <a:gd name="T23" fmla="*/ 0 h 6"/>
                  <a:gd name="T24" fmla="*/ 3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  <a:gd name="T30" fmla="*/ 4 w 4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6">
                    <a:moveTo>
                      <a:pt x="2" y="3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1" name="Freeform 9705"/>
              <p:cNvSpPr>
                <a:spLocks noEditPoints="1"/>
              </p:cNvSpPr>
              <p:nvPr/>
            </p:nvSpPr>
            <p:spPr bwMode="auto">
              <a:xfrm>
                <a:off x="-456" y="3193"/>
                <a:ext cx="10" cy="16"/>
              </a:xfrm>
              <a:custGeom>
                <a:avLst/>
                <a:gdLst>
                  <a:gd name="T0" fmla="*/ 1 w 4"/>
                  <a:gd name="T1" fmla="*/ 5 h 7"/>
                  <a:gd name="T2" fmla="*/ 0 w 4"/>
                  <a:gd name="T3" fmla="*/ 7 h 7"/>
                  <a:gd name="T4" fmla="*/ 0 w 4"/>
                  <a:gd name="T5" fmla="*/ 7 h 7"/>
                  <a:gd name="T6" fmla="*/ 1 w 4"/>
                  <a:gd name="T7" fmla="*/ 5 h 7"/>
                  <a:gd name="T8" fmla="*/ 1 w 4"/>
                  <a:gd name="T9" fmla="*/ 5 h 7"/>
                  <a:gd name="T10" fmla="*/ 3 w 4"/>
                  <a:gd name="T11" fmla="*/ 1 h 7"/>
                  <a:gd name="T12" fmla="*/ 3 w 4"/>
                  <a:gd name="T13" fmla="*/ 2 h 7"/>
                  <a:gd name="T14" fmla="*/ 3 w 4"/>
                  <a:gd name="T15" fmla="*/ 2 h 7"/>
                  <a:gd name="T16" fmla="*/ 3 w 4"/>
                  <a:gd name="T17" fmla="*/ 1 h 7"/>
                  <a:gd name="T18" fmla="*/ 3 w 4"/>
                  <a:gd name="T19" fmla="*/ 1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5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6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2" name="Freeform 9706"/>
              <p:cNvSpPr>
                <a:spLocks/>
              </p:cNvSpPr>
              <p:nvPr/>
            </p:nvSpPr>
            <p:spPr bwMode="auto">
              <a:xfrm>
                <a:off x="-448" y="319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3" name="Freeform 9707"/>
              <p:cNvSpPr>
                <a:spLocks noEditPoints="1"/>
              </p:cNvSpPr>
              <p:nvPr/>
            </p:nvSpPr>
            <p:spPr bwMode="auto">
              <a:xfrm>
                <a:off x="-463" y="3212"/>
                <a:ext cx="5" cy="12"/>
              </a:xfrm>
              <a:custGeom>
                <a:avLst/>
                <a:gdLst>
                  <a:gd name="T0" fmla="*/ 0 w 2"/>
                  <a:gd name="T1" fmla="*/ 5 h 5"/>
                  <a:gd name="T2" fmla="*/ 0 w 2"/>
                  <a:gd name="T3" fmla="*/ 5 h 5"/>
                  <a:gd name="T4" fmla="*/ 0 w 2"/>
                  <a:gd name="T5" fmla="*/ 5 h 5"/>
                  <a:gd name="T6" fmla="*/ 0 w 2"/>
                  <a:gd name="T7" fmla="*/ 5 h 5"/>
                  <a:gd name="T8" fmla="*/ 0 w 2"/>
                  <a:gd name="T9" fmla="*/ 5 h 5"/>
                  <a:gd name="T10" fmla="*/ 2 w 2"/>
                  <a:gd name="T11" fmla="*/ 0 h 5"/>
                  <a:gd name="T12" fmla="*/ 0 w 2"/>
                  <a:gd name="T13" fmla="*/ 5 h 5"/>
                  <a:gd name="T14" fmla="*/ 0 w 2"/>
                  <a:gd name="T15" fmla="*/ 5 h 5"/>
                  <a:gd name="T16" fmla="*/ 2 w 2"/>
                  <a:gd name="T17" fmla="*/ 0 h 5"/>
                  <a:gd name="T18" fmla="*/ 2 w 2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2" y="0"/>
                    </a:moveTo>
                    <a:cubicBezTo>
                      <a:pt x="1" y="2"/>
                      <a:pt x="0" y="3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3"/>
                      <a:pt x="1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4" name="Oval 9708"/>
              <p:cNvSpPr>
                <a:spLocks noChangeArrowheads="1"/>
              </p:cNvSpPr>
              <p:nvPr/>
            </p:nvSpPr>
            <p:spPr bwMode="auto">
              <a:xfrm>
                <a:off x="-463" y="322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5" name="Freeform 9709"/>
              <p:cNvSpPr>
                <a:spLocks/>
              </p:cNvSpPr>
              <p:nvPr/>
            </p:nvSpPr>
            <p:spPr bwMode="auto">
              <a:xfrm>
                <a:off x="-465" y="322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6" name="Freeform 9710"/>
              <p:cNvSpPr>
                <a:spLocks/>
              </p:cNvSpPr>
              <p:nvPr/>
            </p:nvSpPr>
            <p:spPr bwMode="auto">
              <a:xfrm>
                <a:off x="-467" y="322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7" name="Freeform 9711"/>
              <p:cNvSpPr>
                <a:spLocks noEditPoints="1"/>
              </p:cNvSpPr>
              <p:nvPr/>
            </p:nvSpPr>
            <p:spPr bwMode="auto">
              <a:xfrm>
                <a:off x="-465" y="3188"/>
                <a:ext cx="21" cy="36"/>
              </a:xfrm>
              <a:custGeom>
                <a:avLst/>
                <a:gdLst>
                  <a:gd name="T0" fmla="*/ 1 w 9"/>
                  <a:gd name="T1" fmla="*/ 15 h 15"/>
                  <a:gd name="T2" fmla="*/ 0 w 9"/>
                  <a:gd name="T3" fmla="*/ 15 h 15"/>
                  <a:gd name="T4" fmla="*/ 0 w 9"/>
                  <a:gd name="T5" fmla="*/ 15 h 15"/>
                  <a:gd name="T6" fmla="*/ 1 w 9"/>
                  <a:gd name="T7" fmla="*/ 15 h 15"/>
                  <a:gd name="T8" fmla="*/ 1 w 9"/>
                  <a:gd name="T9" fmla="*/ 15 h 15"/>
                  <a:gd name="T10" fmla="*/ 4 w 9"/>
                  <a:gd name="T11" fmla="*/ 9 h 15"/>
                  <a:gd name="T12" fmla="*/ 3 w 9"/>
                  <a:gd name="T13" fmla="*/ 10 h 15"/>
                  <a:gd name="T14" fmla="*/ 3 w 9"/>
                  <a:gd name="T15" fmla="*/ 10 h 15"/>
                  <a:gd name="T16" fmla="*/ 4 w 9"/>
                  <a:gd name="T17" fmla="*/ 9 h 15"/>
                  <a:gd name="T18" fmla="*/ 4 w 9"/>
                  <a:gd name="T19" fmla="*/ 9 h 15"/>
                  <a:gd name="T20" fmla="*/ 8 w 9"/>
                  <a:gd name="T21" fmla="*/ 1 h 15"/>
                  <a:gd name="T22" fmla="*/ 8 w 9"/>
                  <a:gd name="T23" fmla="*/ 1 h 15"/>
                  <a:gd name="T24" fmla="*/ 8 w 9"/>
                  <a:gd name="T25" fmla="*/ 1 h 15"/>
                  <a:gd name="T26" fmla="*/ 9 w 9"/>
                  <a:gd name="T27" fmla="*/ 1 h 15"/>
                  <a:gd name="T28" fmla="*/ 8 w 9"/>
                  <a:gd name="T29" fmla="*/ 1 h 15"/>
                  <a:gd name="T30" fmla="*/ 9 w 9"/>
                  <a:gd name="T31" fmla="*/ 0 h 15"/>
                  <a:gd name="T32" fmla="*/ 9 w 9"/>
                  <a:gd name="T33" fmla="*/ 1 h 15"/>
                  <a:gd name="T34" fmla="*/ 9 w 9"/>
                  <a:gd name="T35" fmla="*/ 1 h 15"/>
                  <a:gd name="T36" fmla="*/ 9 w 9"/>
                  <a:gd name="T37" fmla="*/ 0 h 15"/>
                  <a:gd name="T38" fmla="*/ 9 w 9"/>
                  <a:gd name="T3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15">
                    <a:moveTo>
                      <a:pt x="1" y="15"/>
                    </a:moveTo>
                    <a:cubicBezTo>
                      <a:pt x="1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4" y="9"/>
                    </a:moveTo>
                    <a:cubicBezTo>
                      <a:pt x="4" y="9"/>
                      <a:pt x="4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4" y="10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moveTo>
                      <a:pt x="8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moveTo>
                      <a:pt x="9" y="0"/>
                    </a:move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8" name="Freeform 9712"/>
              <p:cNvSpPr>
                <a:spLocks noEditPoints="1"/>
              </p:cNvSpPr>
              <p:nvPr/>
            </p:nvSpPr>
            <p:spPr bwMode="auto">
              <a:xfrm>
                <a:off x="-484" y="3087"/>
                <a:ext cx="64" cy="78"/>
              </a:xfrm>
              <a:custGeom>
                <a:avLst/>
                <a:gdLst>
                  <a:gd name="T0" fmla="*/ 0 w 27"/>
                  <a:gd name="T1" fmla="*/ 32 h 33"/>
                  <a:gd name="T2" fmla="*/ 0 w 27"/>
                  <a:gd name="T3" fmla="*/ 33 h 33"/>
                  <a:gd name="T4" fmla="*/ 0 w 27"/>
                  <a:gd name="T5" fmla="*/ 33 h 33"/>
                  <a:gd name="T6" fmla="*/ 0 w 27"/>
                  <a:gd name="T7" fmla="*/ 33 h 33"/>
                  <a:gd name="T8" fmla="*/ 0 w 27"/>
                  <a:gd name="T9" fmla="*/ 32 h 33"/>
                  <a:gd name="T10" fmla="*/ 4 w 27"/>
                  <a:gd name="T11" fmla="*/ 26 h 33"/>
                  <a:gd name="T12" fmla="*/ 1 w 27"/>
                  <a:gd name="T13" fmla="*/ 31 h 33"/>
                  <a:gd name="T14" fmla="*/ 2 w 27"/>
                  <a:gd name="T15" fmla="*/ 31 h 33"/>
                  <a:gd name="T16" fmla="*/ 4 w 27"/>
                  <a:gd name="T17" fmla="*/ 26 h 33"/>
                  <a:gd name="T18" fmla="*/ 4 w 27"/>
                  <a:gd name="T19" fmla="*/ 26 h 33"/>
                  <a:gd name="T20" fmla="*/ 5 w 27"/>
                  <a:gd name="T21" fmla="*/ 24 h 33"/>
                  <a:gd name="T22" fmla="*/ 5 w 27"/>
                  <a:gd name="T23" fmla="*/ 25 h 33"/>
                  <a:gd name="T24" fmla="*/ 5 w 27"/>
                  <a:gd name="T25" fmla="*/ 25 h 33"/>
                  <a:gd name="T26" fmla="*/ 5 w 27"/>
                  <a:gd name="T27" fmla="*/ 25 h 33"/>
                  <a:gd name="T28" fmla="*/ 5 w 27"/>
                  <a:gd name="T29" fmla="*/ 24 h 33"/>
                  <a:gd name="T30" fmla="*/ 11 w 27"/>
                  <a:gd name="T31" fmla="*/ 14 h 33"/>
                  <a:gd name="T32" fmla="*/ 9 w 27"/>
                  <a:gd name="T33" fmla="*/ 18 h 33"/>
                  <a:gd name="T34" fmla="*/ 6 w 27"/>
                  <a:gd name="T35" fmla="*/ 23 h 33"/>
                  <a:gd name="T36" fmla="*/ 6 w 27"/>
                  <a:gd name="T37" fmla="*/ 23 h 33"/>
                  <a:gd name="T38" fmla="*/ 12 w 27"/>
                  <a:gd name="T39" fmla="*/ 15 h 33"/>
                  <a:gd name="T40" fmla="*/ 11 w 27"/>
                  <a:gd name="T41" fmla="*/ 14 h 33"/>
                  <a:gd name="T42" fmla="*/ 13 w 27"/>
                  <a:gd name="T43" fmla="*/ 12 h 33"/>
                  <a:gd name="T44" fmla="*/ 13 w 27"/>
                  <a:gd name="T45" fmla="*/ 12 h 33"/>
                  <a:gd name="T46" fmla="*/ 13 w 27"/>
                  <a:gd name="T47" fmla="*/ 12 h 33"/>
                  <a:gd name="T48" fmla="*/ 13 w 27"/>
                  <a:gd name="T49" fmla="*/ 12 h 33"/>
                  <a:gd name="T50" fmla="*/ 13 w 27"/>
                  <a:gd name="T51" fmla="*/ 12 h 33"/>
                  <a:gd name="T52" fmla="*/ 20 w 27"/>
                  <a:gd name="T53" fmla="*/ 1 h 33"/>
                  <a:gd name="T54" fmla="*/ 20 w 27"/>
                  <a:gd name="T55" fmla="*/ 2 h 33"/>
                  <a:gd name="T56" fmla="*/ 19 w 27"/>
                  <a:gd name="T57" fmla="*/ 2 h 33"/>
                  <a:gd name="T58" fmla="*/ 19 w 27"/>
                  <a:gd name="T59" fmla="*/ 2 h 33"/>
                  <a:gd name="T60" fmla="*/ 18 w 27"/>
                  <a:gd name="T61" fmla="*/ 3 h 33"/>
                  <a:gd name="T62" fmla="*/ 17 w 27"/>
                  <a:gd name="T63" fmla="*/ 5 h 33"/>
                  <a:gd name="T64" fmla="*/ 15 w 27"/>
                  <a:gd name="T65" fmla="*/ 9 h 33"/>
                  <a:gd name="T66" fmla="*/ 15 w 27"/>
                  <a:gd name="T67" fmla="*/ 9 h 33"/>
                  <a:gd name="T68" fmla="*/ 18 w 27"/>
                  <a:gd name="T69" fmla="*/ 5 h 33"/>
                  <a:gd name="T70" fmla="*/ 19 w 27"/>
                  <a:gd name="T71" fmla="*/ 2 h 33"/>
                  <a:gd name="T72" fmla="*/ 20 w 27"/>
                  <a:gd name="T73" fmla="*/ 2 h 33"/>
                  <a:gd name="T74" fmla="*/ 20 w 27"/>
                  <a:gd name="T75" fmla="*/ 1 h 33"/>
                  <a:gd name="T76" fmla="*/ 26 w 27"/>
                  <a:gd name="T77" fmla="*/ 0 h 33"/>
                  <a:gd name="T78" fmla="*/ 19 w 27"/>
                  <a:gd name="T79" fmla="*/ 2 h 33"/>
                  <a:gd name="T80" fmla="*/ 19 w 27"/>
                  <a:gd name="T81" fmla="*/ 1 h 33"/>
                  <a:gd name="T82" fmla="*/ 20 w 27"/>
                  <a:gd name="T83" fmla="*/ 1 h 33"/>
                  <a:gd name="T84" fmla="*/ 19 w 27"/>
                  <a:gd name="T85" fmla="*/ 1 h 33"/>
                  <a:gd name="T86" fmla="*/ 19 w 27"/>
                  <a:gd name="T87" fmla="*/ 2 h 33"/>
                  <a:gd name="T88" fmla="*/ 19 w 27"/>
                  <a:gd name="T89" fmla="*/ 2 h 33"/>
                  <a:gd name="T90" fmla="*/ 19 w 27"/>
                  <a:gd name="T91" fmla="*/ 2 h 33"/>
                  <a:gd name="T92" fmla="*/ 26 w 27"/>
                  <a:gd name="T93" fmla="*/ 0 h 33"/>
                  <a:gd name="T94" fmla="*/ 26 w 27"/>
                  <a:gd name="T95" fmla="*/ 0 h 33"/>
                  <a:gd name="T96" fmla="*/ 26 w 27"/>
                  <a:gd name="T97" fmla="*/ 1 h 33"/>
                  <a:gd name="T98" fmla="*/ 27 w 27"/>
                  <a:gd name="T99" fmla="*/ 2 h 33"/>
                  <a:gd name="T100" fmla="*/ 27 w 27"/>
                  <a:gd name="T101" fmla="*/ 1 h 33"/>
                  <a:gd name="T102" fmla="*/ 26 w 27"/>
                  <a:gd name="T10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7" h="33">
                    <a:moveTo>
                      <a:pt x="0" y="32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2"/>
                      <a:pt x="0" y="32"/>
                    </a:cubicBezTo>
                    <a:moveTo>
                      <a:pt x="4" y="26"/>
                    </a:moveTo>
                    <a:cubicBezTo>
                      <a:pt x="3" y="28"/>
                      <a:pt x="2" y="29"/>
                      <a:pt x="1" y="31"/>
                    </a:cubicBezTo>
                    <a:cubicBezTo>
                      <a:pt x="1" y="31"/>
                      <a:pt x="2" y="31"/>
                      <a:pt x="2" y="31"/>
                    </a:cubicBezTo>
                    <a:cubicBezTo>
                      <a:pt x="2" y="29"/>
                      <a:pt x="3" y="28"/>
                      <a:pt x="4" y="26"/>
                    </a:cubicBezTo>
                    <a:cubicBezTo>
                      <a:pt x="4" y="26"/>
                      <a:pt x="4" y="26"/>
                      <a:pt x="4" y="26"/>
                    </a:cubicBezTo>
                    <a:moveTo>
                      <a:pt x="5" y="24"/>
                    </a:move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4"/>
                    </a:cubicBezTo>
                    <a:moveTo>
                      <a:pt x="11" y="14"/>
                    </a:moveTo>
                    <a:cubicBezTo>
                      <a:pt x="9" y="18"/>
                      <a:pt x="9" y="18"/>
                      <a:pt x="9" y="18"/>
                    </a:cubicBezTo>
                    <a:cubicBezTo>
                      <a:pt x="8" y="20"/>
                      <a:pt x="7" y="22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8" y="21"/>
                      <a:pt x="10" y="18"/>
                      <a:pt x="12" y="15"/>
                    </a:cubicBezTo>
                    <a:cubicBezTo>
                      <a:pt x="11" y="15"/>
                      <a:pt x="11" y="14"/>
                      <a:pt x="11" y="14"/>
                    </a:cubicBezTo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20" y="1"/>
                    </a:moveTo>
                    <a:cubicBezTo>
                      <a:pt x="20" y="1"/>
                      <a:pt x="20" y="2"/>
                      <a:pt x="20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8"/>
                      <a:pt x="17" y="6"/>
                      <a:pt x="18" y="5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1"/>
                      <a:pt x="20" y="1"/>
                    </a:cubicBezTo>
                    <a:moveTo>
                      <a:pt x="26" y="0"/>
                    </a:moveTo>
                    <a:cubicBezTo>
                      <a:pt x="20" y="1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1" y="1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1"/>
                      <a:pt x="27" y="1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9" name="Freeform 9713"/>
              <p:cNvSpPr>
                <a:spLocks/>
              </p:cNvSpPr>
              <p:nvPr/>
            </p:nvSpPr>
            <p:spPr bwMode="auto">
              <a:xfrm>
                <a:off x="-484" y="3160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2 w 2"/>
                  <a:gd name="T7" fmla="*/ 0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0" name="Freeform 9714"/>
              <p:cNvSpPr>
                <a:spLocks noEditPoints="1"/>
              </p:cNvSpPr>
              <p:nvPr/>
            </p:nvSpPr>
            <p:spPr bwMode="auto">
              <a:xfrm>
                <a:off x="-491" y="3165"/>
                <a:ext cx="7" cy="11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1 w 3"/>
                  <a:gd name="T5" fmla="*/ 3 h 5"/>
                  <a:gd name="T6" fmla="*/ 1 w 3"/>
                  <a:gd name="T7" fmla="*/ 3 h 5"/>
                  <a:gd name="T8" fmla="*/ 3 w 3"/>
                  <a:gd name="T9" fmla="*/ 1 h 5"/>
                  <a:gd name="T10" fmla="*/ 2 w 3"/>
                  <a:gd name="T11" fmla="*/ 1 h 5"/>
                  <a:gd name="T12" fmla="*/ 2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3 w 3"/>
                  <a:gd name="T19" fmla="*/ 0 h 5"/>
                  <a:gd name="T20" fmla="*/ 3 w 3"/>
                  <a:gd name="T21" fmla="*/ 0 h 5"/>
                  <a:gd name="T22" fmla="*/ 3 w 3"/>
                  <a:gd name="T23" fmla="*/ 0 h 5"/>
                  <a:gd name="T24" fmla="*/ 3 w 3"/>
                  <a:gd name="T25" fmla="*/ 0 h 5"/>
                  <a:gd name="T26" fmla="*/ 3 w 3"/>
                  <a:gd name="T2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0" y="4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1" name="Freeform 9715"/>
              <p:cNvSpPr>
                <a:spLocks noEditPoints="1"/>
              </p:cNvSpPr>
              <p:nvPr/>
            </p:nvSpPr>
            <p:spPr bwMode="auto">
              <a:xfrm>
                <a:off x="-489" y="3167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2" name="Freeform 9716"/>
              <p:cNvSpPr>
                <a:spLocks/>
              </p:cNvSpPr>
              <p:nvPr/>
            </p:nvSpPr>
            <p:spPr bwMode="auto">
              <a:xfrm>
                <a:off x="-489" y="3169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3" name="Freeform 9717"/>
              <p:cNvSpPr>
                <a:spLocks noEditPoints="1"/>
              </p:cNvSpPr>
              <p:nvPr/>
            </p:nvSpPr>
            <p:spPr bwMode="auto">
              <a:xfrm>
                <a:off x="-484" y="3108"/>
                <a:ext cx="36" cy="59"/>
              </a:xfrm>
              <a:custGeom>
                <a:avLst/>
                <a:gdLst>
                  <a:gd name="T0" fmla="*/ 0 w 15"/>
                  <a:gd name="T1" fmla="*/ 24 h 25"/>
                  <a:gd name="T2" fmla="*/ 0 w 15"/>
                  <a:gd name="T3" fmla="*/ 25 h 25"/>
                  <a:gd name="T4" fmla="*/ 0 w 15"/>
                  <a:gd name="T5" fmla="*/ 25 h 25"/>
                  <a:gd name="T6" fmla="*/ 0 w 15"/>
                  <a:gd name="T7" fmla="*/ 24 h 25"/>
                  <a:gd name="T8" fmla="*/ 0 w 15"/>
                  <a:gd name="T9" fmla="*/ 24 h 25"/>
                  <a:gd name="T10" fmla="*/ 0 w 15"/>
                  <a:gd name="T11" fmla="*/ 24 h 25"/>
                  <a:gd name="T12" fmla="*/ 0 w 15"/>
                  <a:gd name="T13" fmla="*/ 24 h 25"/>
                  <a:gd name="T14" fmla="*/ 0 w 15"/>
                  <a:gd name="T15" fmla="*/ 24 h 25"/>
                  <a:gd name="T16" fmla="*/ 0 w 15"/>
                  <a:gd name="T17" fmla="*/ 24 h 25"/>
                  <a:gd name="T18" fmla="*/ 0 w 15"/>
                  <a:gd name="T19" fmla="*/ 24 h 25"/>
                  <a:gd name="T20" fmla="*/ 5 w 15"/>
                  <a:gd name="T21" fmla="*/ 16 h 25"/>
                  <a:gd name="T22" fmla="*/ 4 w 15"/>
                  <a:gd name="T23" fmla="*/ 17 h 25"/>
                  <a:gd name="T24" fmla="*/ 4 w 15"/>
                  <a:gd name="T25" fmla="*/ 17 h 25"/>
                  <a:gd name="T26" fmla="*/ 5 w 15"/>
                  <a:gd name="T27" fmla="*/ 16 h 25"/>
                  <a:gd name="T28" fmla="*/ 5 w 15"/>
                  <a:gd name="T29" fmla="*/ 16 h 25"/>
                  <a:gd name="T30" fmla="*/ 6 w 15"/>
                  <a:gd name="T31" fmla="*/ 14 h 25"/>
                  <a:gd name="T32" fmla="*/ 5 w 15"/>
                  <a:gd name="T33" fmla="*/ 15 h 25"/>
                  <a:gd name="T34" fmla="*/ 5 w 15"/>
                  <a:gd name="T35" fmla="*/ 16 h 25"/>
                  <a:gd name="T36" fmla="*/ 6 w 15"/>
                  <a:gd name="T37" fmla="*/ 14 h 25"/>
                  <a:gd name="T38" fmla="*/ 6 w 15"/>
                  <a:gd name="T39" fmla="*/ 14 h 25"/>
                  <a:gd name="T40" fmla="*/ 13 w 15"/>
                  <a:gd name="T41" fmla="*/ 3 h 25"/>
                  <a:gd name="T42" fmla="*/ 11 w 15"/>
                  <a:gd name="T43" fmla="*/ 5 h 25"/>
                  <a:gd name="T44" fmla="*/ 12 w 15"/>
                  <a:gd name="T45" fmla="*/ 6 h 25"/>
                  <a:gd name="T46" fmla="*/ 13 w 15"/>
                  <a:gd name="T47" fmla="*/ 3 h 25"/>
                  <a:gd name="T48" fmla="*/ 13 w 15"/>
                  <a:gd name="T49" fmla="*/ 3 h 25"/>
                  <a:gd name="T50" fmla="*/ 15 w 15"/>
                  <a:gd name="T51" fmla="*/ 0 h 25"/>
                  <a:gd name="T52" fmla="*/ 15 w 15"/>
                  <a:gd name="T53" fmla="*/ 0 h 25"/>
                  <a:gd name="T54" fmla="*/ 13 w 15"/>
                  <a:gd name="T55" fmla="*/ 3 h 25"/>
                  <a:gd name="T56" fmla="*/ 13 w 15"/>
                  <a:gd name="T57" fmla="*/ 3 h 25"/>
                  <a:gd name="T58" fmla="*/ 15 w 15"/>
                  <a:gd name="T59" fmla="*/ 0 h 25"/>
                  <a:gd name="T60" fmla="*/ 15 w 15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25">
                    <a:moveTo>
                      <a:pt x="0" y="24"/>
                    </a:moveTo>
                    <a:cubicBezTo>
                      <a:pt x="0" y="24"/>
                      <a:pt x="0" y="24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moveTo>
                      <a:pt x="0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moveTo>
                      <a:pt x="5" y="16"/>
                    </a:moveTo>
                    <a:cubicBezTo>
                      <a:pt x="5" y="16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5" y="17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moveTo>
                      <a:pt x="6" y="14"/>
                    </a:moveTo>
                    <a:cubicBezTo>
                      <a:pt x="6" y="15"/>
                      <a:pt x="5" y="15"/>
                      <a:pt x="5" y="15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6" y="15"/>
                      <a:pt x="6" y="15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moveTo>
                      <a:pt x="13" y="3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6"/>
                      <a:pt x="12" y="6"/>
                    </a:cubicBezTo>
                    <a:cubicBezTo>
                      <a:pt x="12" y="5"/>
                      <a:pt x="13" y="4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2"/>
                      <a:pt x="14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4" name="Freeform 9718"/>
              <p:cNvSpPr>
                <a:spLocks noEditPoints="1"/>
              </p:cNvSpPr>
              <p:nvPr/>
            </p:nvSpPr>
            <p:spPr bwMode="auto">
              <a:xfrm>
                <a:off x="-439" y="3091"/>
                <a:ext cx="21" cy="29"/>
              </a:xfrm>
              <a:custGeom>
                <a:avLst/>
                <a:gdLst>
                  <a:gd name="T0" fmla="*/ 6 w 9"/>
                  <a:gd name="T1" fmla="*/ 10 h 12"/>
                  <a:gd name="T2" fmla="*/ 6 w 9"/>
                  <a:gd name="T3" fmla="*/ 12 h 12"/>
                  <a:gd name="T4" fmla="*/ 6 w 9"/>
                  <a:gd name="T5" fmla="*/ 11 h 12"/>
                  <a:gd name="T6" fmla="*/ 7 w 9"/>
                  <a:gd name="T7" fmla="*/ 10 h 12"/>
                  <a:gd name="T8" fmla="*/ 6 w 9"/>
                  <a:gd name="T9" fmla="*/ 10 h 12"/>
                  <a:gd name="T10" fmla="*/ 8 w 9"/>
                  <a:gd name="T11" fmla="*/ 8 h 12"/>
                  <a:gd name="T12" fmla="*/ 7 w 9"/>
                  <a:gd name="T13" fmla="*/ 9 h 12"/>
                  <a:gd name="T14" fmla="*/ 8 w 9"/>
                  <a:gd name="T15" fmla="*/ 9 h 12"/>
                  <a:gd name="T16" fmla="*/ 8 w 9"/>
                  <a:gd name="T17" fmla="*/ 8 h 12"/>
                  <a:gd name="T18" fmla="*/ 8 w 9"/>
                  <a:gd name="T19" fmla="*/ 0 h 12"/>
                  <a:gd name="T20" fmla="*/ 8 w 9"/>
                  <a:gd name="T21" fmla="*/ 8 h 12"/>
                  <a:gd name="T22" fmla="*/ 8 w 9"/>
                  <a:gd name="T23" fmla="*/ 7 h 12"/>
                  <a:gd name="T24" fmla="*/ 9 w 9"/>
                  <a:gd name="T25" fmla="*/ 5 h 12"/>
                  <a:gd name="T26" fmla="*/ 9 w 9"/>
                  <a:gd name="T27" fmla="*/ 3 h 12"/>
                  <a:gd name="T28" fmla="*/ 8 w 9"/>
                  <a:gd name="T29" fmla="*/ 0 h 12"/>
                  <a:gd name="T30" fmla="*/ 8 w 9"/>
                  <a:gd name="T31" fmla="*/ 0 h 12"/>
                  <a:gd name="T32" fmla="*/ 0 w 9"/>
                  <a:gd name="T33" fmla="*/ 0 h 12"/>
                  <a:gd name="T34" fmla="*/ 0 w 9"/>
                  <a:gd name="T35" fmla="*/ 0 h 12"/>
                  <a:gd name="T36" fmla="*/ 0 w 9"/>
                  <a:gd name="T37" fmla="*/ 0 h 12"/>
                  <a:gd name="T38" fmla="*/ 0 w 9"/>
                  <a:gd name="T39" fmla="*/ 0 h 12"/>
                  <a:gd name="T40" fmla="*/ 0 w 9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" h="12">
                    <a:moveTo>
                      <a:pt x="6" y="10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8" y="8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moveTo>
                      <a:pt x="8" y="0"/>
                    </a:moveTo>
                    <a:cubicBezTo>
                      <a:pt x="8" y="3"/>
                      <a:pt x="8" y="6"/>
                      <a:pt x="8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4"/>
                      <a:pt x="9" y="5"/>
                      <a:pt x="9" y="3"/>
                    </a:cubicBezTo>
                    <a:cubicBezTo>
                      <a:pt x="9" y="2"/>
                      <a:pt x="9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5" name="Freeform 9719"/>
              <p:cNvSpPr>
                <a:spLocks/>
              </p:cNvSpPr>
              <p:nvPr/>
            </p:nvSpPr>
            <p:spPr bwMode="auto">
              <a:xfrm>
                <a:off x="-425" y="311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1 w 2"/>
                  <a:gd name="T9" fmla="*/ 0 h 1"/>
                  <a:gd name="T10" fmla="*/ 2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6" name="Freeform 9720"/>
              <p:cNvSpPr>
                <a:spLocks noEditPoints="1"/>
              </p:cNvSpPr>
              <p:nvPr/>
            </p:nvSpPr>
            <p:spPr bwMode="auto">
              <a:xfrm>
                <a:off x="-635" y="3540"/>
                <a:ext cx="71" cy="113"/>
              </a:xfrm>
              <a:custGeom>
                <a:avLst/>
                <a:gdLst>
                  <a:gd name="T0" fmla="*/ 0 w 30"/>
                  <a:gd name="T1" fmla="*/ 48 h 48"/>
                  <a:gd name="T2" fmla="*/ 3 w 30"/>
                  <a:gd name="T3" fmla="*/ 43 h 48"/>
                  <a:gd name="T4" fmla="*/ 5 w 30"/>
                  <a:gd name="T5" fmla="*/ 41 h 48"/>
                  <a:gd name="T6" fmla="*/ 5 w 30"/>
                  <a:gd name="T7" fmla="*/ 40 h 48"/>
                  <a:gd name="T8" fmla="*/ 6 w 30"/>
                  <a:gd name="T9" fmla="*/ 39 h 48"/>
                  <a:gd name="T10" fmla="*/ 5 w 30"/>
                  <a:gd name="T11" fmla="*/ 40 h 48"/>
                  <a:gd name="T12" fmla="*/ 6 w 30"/>
                  <a:gd name="T13" fmla="*/ 39 h 48"/>
                  <a:gd name="T14" fmla="*/ 6 w 30"/>
                  <a:gd name="T15" fmla="*/ 39 h 48"/>
                  <a:gd name="T16" fmla="*/ 6 w 30"/>
                  <a:gd name="T17" fmla="*/ 38 h 48"/>
                  <a:gd name="T18" fmla="*/ 8 w 30"/>
                  <a:gd name="T19" fmla="*/ 35 h 48"/>
                  <a:gd name="T20" fmla="*/ 7 w 30"/>
                  <a:gd name="T21" fmla="*/ 37 h 48"/>
                  <a:gd name="T22" fmla="*/ 8 w 30"/>
                  <a:gd name="T23" fmla="*/ 35 h 48"/>
                  <a:gd name="T24" fmla="*/ 8 w 30"/>
                  <a:gd name="T25" fmla="*/ 35 h 48"/>
                  <a:gd name="T26" fmla="*/ 9 w 30"/>
                  <a:gd name="T27" fmla="*/ 34 h 48"/>
                  <a:gd name="T28" fmla="*/ 9 w 30"/>
                  <a:gd name="T29" fmla="*/ 34 h 48"/>
                  <a:gd name="T30" fmla="*/ 9 w 30"/>
                  <a:gd name="T31" fmla="*/ 34 h 48"/>
                  <a:gd name="T32" fmla="*/ 9 w 30"/>
                  <a:gd name="T33" fmla="*/ 34 h 48"/>
                  <a:gd name="T34" fmla="*/ 11 w 30"/>
                  <a:gd name="T35" fmla="*/ 31 h 48"/>
                  <a:gd name="T36" fmla="*/ 11 w 30"/>
                  <a:gd name="T37" fmla="*/ 31 h 48"/>
                  <a:gd name="T38" fmla="*/ 12 w 30"/>
                  <a:gd name="T39" fmla="*/ 30 h 48"/>
                  <a:gd name="T40" fmla="*/ 11 w 30"/>
                  <a:gd name="T41" fmla="*/ 31 h 48"/>
                  <a:gd name="T42" fmla="*/ 12 w 30"/>
                  <a:gd name="T43" fmla="*/ 30 h 48"/>
                  <a:gd name="T44" fmla="*/ 12 w 30"/>
                  <a:gd name="T45" fmla="*/ 29 h 48"/>
                  <a:gd name="T46" fmla="*/ 13 w 30"/>
                  <a:gd name="T47" fmla="*/ 28 h 48"/>
                  <a:gd name="T48" fmla="*/ 14 w 30"/>
                  <a:gd name="T49" fmla="*/ 26 h 48"/>
                  <a:gd name="T50" fmla="*/ 13 w 30"/>
                  <a:gd name="T51" fmla="*/ 27 h 48"/>
                  <a:gd name="T52" fmla="*/ 14 w 30"/>
                  <a:gd name="T53" fmla="*/ 26 h 48"/>
                  <a:gd name="T54" fmla="*/ 15 w 30"/>
                  <a:gd name="T55" fmla="*/ 25 h 48"/>
                  <a:gd name="T56" fmla="*/ 17 w 30"/>
                  <a:gd name="T57" fmla="*/ 21 h 48"/>
                  <a:gd name="T58" fmla="*/ 20 w 30"/>
                  <a:gd name="T59" fmla="*/ 16 h 48"/>
                  <a:gd name="T60" fmla="*/ 20 w 30"/>
                  <a:gd name="T61" fmla="*/ 17 h 48"/>
                  <a:gd name="T62" fmla="*/ 20 w 30"/>
                  <a:gd name="T63" fmla="*/ 16 h 48"/>
                  <a:gd name="T64" fmla="*/ 20 w 30"/>
                  <a:gd name="T65" fmla="*/ 16 h 48"/>
                  <a:gd name="T66" fmla="*/ 21 w 30"/>
                  <a:gd name="T67" fmla="*/ 15 h 48"/>
                  <a:gd name="T68" fmla="*/ 24 w 30"/>
                  <a:gd name="T69" fmla="*/ 9 h 48"/>
                  <a:gd name="T70" fmla="*/ 24 w 30"/>
                  <a:gd name="T71" fmla="*/ 10 h 48"/>
                  <a:gd name="T72" fmla="*/ 24 w 30"/>
                  <a:gd name="T73" fmla="*/ 9 h 48"/>
                  <a:gd name="T74" fmla="*/ 27 w 30"/>
                  <a:gd name="T75" fmla="*/ 5 h 48"/>
                  <a:gd name="T76" fmla="*/ 28 w 30"/>
                  <a:gd name="T77" fmla="*/ 3 h 48"/>
                  <a:gd name="T78" fmla="*/ 30 w 30"/>
                  <a:gd name="T79" fmla="*/ 0 h 48"/>
                  <a:gd name="T80" fmla="*/ 28 w 30"/>
                  <a:gd name="T81" fmla="*/ 3 h 48"/>
                  <a:gd name="T82" fmla="*/ 30 w 30"/>
                  <a:gd name="T8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" h="48">
                    <a:moveTo>
                      <a:pt x="3" y="43"/>
                    </a:moveTo>
                    <a:cubicBezTo>
                      <a:pt x="2" y="45"/>
                      <a:pt x="1" y="46"/>
                      <a:pt x="0" y="48"/>
                    </a:cubicBezTo>
                    <a:cubicBezTo>
                      <a:pt x="1" y="46"/>
                      <a:pt x="2" y="45"/>
                      <a:pt x="3" y="43"/>
                    </a:cubicBezTo>
                    <a:cubicBezTo>
                      <a:pt x="3" y="43"/>
                      <a:pt x="3" y="43"/>
                      <a:pt x="3" y="43"/>
                    </a:cubicBezTo>
                    <a:moveTo>
                      <a:pt x="5" y="40"/>
                    </a:moveTo>
                    <a:cubicBezTo>
                      <a:pt x="5" y="40"/>
                      <a:pt x="5" y="41"/>
                      <a:pt x="5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moveTo>
                      <a:pt x="6" y="39"/>
                    </a:moveTo>
                    <a:cubicBezTo>
                      <a:pt x="6" y="39"/>
                      <a:pt x="6" y="39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8" y="35"/>
                    </a:moveTo>
                    <a:cubicBezTo>
                      <a:pt x="8" y="36"/>
                      <a:pt x="7" y="37"/>
                      <a:pt x="7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7"/>
                      <a:pt x="8" y="36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moveTo>
                      <a:pt x="9" y="34"/>
                    </a:moveTo>
                    <a:cubicBezTo>
                      <a:pt x="9" y="34"/>
                      <a:pt x="9" y="35"/>
                      <a:pt x="8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9" y="35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moveTo>
                      <a:pt x="9" y="34"/>
                    </a:move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moveTo>
                      <a:pt x="11" y="31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moveTo>
                      <a:pt x="12" y="30"/>
                    </a:moveTo>
                    <a:cubicBezTo>
                      <a:pt x="11" y="30"/>
                      <a:pt x="11" y="30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0"/>
                      <a:pt x="11" y="30"/>
                      <a:pt x="12" y="30"/>
                    </a:cubicBezTo>
                    <a:cubicBezTo>
                      <a:pt x="12" y="30"/>
                      <a:pt x="12" y="30"/>
                      <a:pt x="12" y="30"/>
                    </a:cubicBezTo>
                    <a:moveTo>
                      <a:pt x="13" y="28"/>
                    </a:moveTo>
                    <a:cubicBezTo>
                      <a:pt x="13" y="28"/>
                      <a:pt x="12" y="28"/>
                      <a:pt x="12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8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moveTo>
                      <a:pt x="14" y="26"/>
                    </a:moveTo>
                    <a:cubicBezTo>
                      <a:pt x="14" y="26"/>
                      <a:pt x="13" y="27"/>
                      <a:pt x="13" y="27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4" y="27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moveTo>
                      <a:pt x="17" y="21"/>
                    </a:moveTo>
                    <a:cubicBezTo>
                      <a:pt x="16" y="23"/>
                      <a:pt x="15" y="24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4"/>
                      <a:pt x="16" y="23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moveTo>
                      <a:pt x="20" y="16"/>
                    </a:moveTo>
                    <a:cubicBezTo>
                      <a:pt x="20" y="16"/>
                      <a:pt x="20" y="16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moveTo>
                      <a:pt x="21" y="15"/>
                    </a:moveTo>
                    <a:cubicBezTo>
                      <a:pt x="21" y="15"/>
                      <a:pt x="21" y="15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moveTo>
                      <a:pt x="24" y="9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8" y="3"/>
                    </a:moveTo>
                    <a:cubicBezTo>
                      <a:pt x="28" y="3"/>
                      <a:pt x="28" y="4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8" y="4"/>
                      <a:pt x="28" y="3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moveTo>
                      <a:pt x="30" y="0"/>
                    </a:moveTo>
                    <a:cubicBezTo>
                      <a:pt x="29" y="1"/>
                      <a:pt x="29" y="2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9" y="2"/>
                      <a:pt x="29" y="1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7" name="Freeform 9721"/>
              <p:cNvSpPr>
                <a:spLocks noEditPoints="1"/>
              </p:cNvSpPr>
              <p:nvPr/>
            </p:nvSpPr>
            <p:spPr bwMode="auto">
              <a:xfrm>
                <a:off x="-621" y="3627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8" name="Freeform 9722"/>
              <p:cNvSpPr>
                <a:spLocks noEditPoints="1"/>
              </p:cNvSpPr>
              <p:nvPr/>
            </p:nvSpPr>
            <p:spPr bwMode="auto">
              <a:xfrm>
                <a:off x="-628" y="3523"/>
                <a:ext cx="73" cy="119"/>
              </a:xfrm>
              <a:custGeom>
                <a:avLst/>
                <a:gdLst>
                  <a:gd name="T0" fmla="*/ 0 w 31"/>
                  <a:gd name="T1" fmla="*/ 50 h 50"/>
                  <a:gd name="T2" fmla="*/ 2 w 31"/>
                  <a:gd name="T3" fmla="*/ 48 h 50"/>
                  <a:gd name="T4" fmla="*/ 2 w 31"/>
                  <a:gd name="T5" fmla="*/ 47 h 50"/>
                  <a:gd name="T6" fmla="*/ 2 w 31"/>
                  <a:gd name="T7" fmla="*/ 47 h 50"/>
                  <a:gd name="T8" fmla="*/ 2 w 31"/>
                  <a:gd name="T9" fmla="*/ 47 h 50"/>
                  <a:gd name="T10" fmla="*/ 5 w 31"/>
                  <a:gd name="T11" fmla="*/ 42 h 50"/>
                  <a:gd name="T12" fmla="*/ 6 w 31"/>
                  <a:gd name="T13" fmla="*/ 42 h 50"/>
                  <a:gd name="T14" fmla="*/ 6 w 31"/>
                  <a:gd name="T15" fmla="*/ 41 h 50"/>
                  <a:gd name="T16" fmla="*/ 6 w 31"/>
                  <a:gd name="T17" fmla="*/ 41 h 50"/>
                  <a:gd name="T18" fmla="*/ 6 w 31"/>
                  <a:gd name="T19" fmla="*/ 41 h 50"/>
                  <a:gd name="T20" fmla="*/ 6 w 31"/>
                  <a:gd name="T21" fmla="*/ 41 h 50"/>
                  <a:gd name="T22" fmla="*/ 8 w 31"/>
                  <a:gd name="T23" fmla="*/ 38 h 50"/>
                  <a:gd name="T24" fmla="*/ 8 w 31"/>
                  <a:gd name="T25" fmla="*/ 38 h 50"/>
                  <a:gd name="T26" fmla="*/ 8 w 31"/>
                  <a:gd name="T27" fmla="*/ 38 h 50"/>
                  <a:gd name="T28" fmla="*/ 8 w 31"/>
                  <a:gd name="T29" fmla="*/ 38 h 50"/>
                  <a:gd name="T30" fmla="*/ 9 w 31"/>
                  <a:gd name="T31" fmla="*/ 37 h 50"/>
                  <a:gd name="T32" fmla="*/ 9 w 31"/>
                  <a:gd name="T33" fmla="*/ 36 h 50"/>
                  <a:gd name="T34" fmla="*/ 10 w 31"/>
                  <a:gd name="T35" fmla="*/ 34 h 50"/>
                  <a:gd name="T36" fmla="*/ 10 w 31"/>
                  <a:gd name="T37" fmla="*/ 35 h 50"/>
                  <a:gd name="T38" fmla="*/ 10 w 31"/>
                  <a:gd name="T39" fmla="*/ 34 h 50"/>
                  <a:gd name="T40" fmla="*/ 11 w 31"/>
                  <a:gd name="T41" fmla="*/ 33 h 50"/>
                  <a:gd name="T42" fmla="*/ 12 w 31"/>
                  <a:gd name="T43" fmla="*/ 32 h 50"/>
                  <a:gd name="T44" fmla="*/ 17 w 31"/>
                  <a:gd name="T45" fmla="*/ 24 h 50"/>
                  <a:gd name="T46" fmla="*/ 14 w 31"/>
                  <a:gd name="T47" fmla="*/ 28 h 50"/>
                  <a:gd name="T48" fmla="*/ 17 w 31"/>
                  <a:gd name="T49" fmla="*/ 24 h 50"/>
                  <a:gd name="T50" fmla="*/ 17 w 31"/>
                  <a:gd name="T51" fmla="*/ 23 h 50"/>
                  <a:gd name="T52" fmla="*/ 17 w 31"/>
                  <a:gd name="T53" fmla="*/ 23 h 50"/>
                  <a:gd name="T54" fmla="*/ 21 w 31"/>
                  <a:gd name="T55" fmla="*/ 17 h 50"/>
                  <a:gd name="T56" fmla="*/ 18 w 31"/>
                  <a:gd name="T57" fmla="*/ 22 h 50"/>
                  <a:gd name="T58" fmla="*/ 21 w 31"/>
                  <a:gd name="T59" fmla="*/ 17 h 50"/>
                  <a:gd name="T60" fmla="*/ 21 w 31"/>
                  <a:gd name="T61" fmla="*/ 16 h 50"/>
                  <a:gd name="T62" fmla="*/ 24 w 31"/>
                  <a:gd name="T63" fmla="*/ 12 h 50"/>
                  <a:gd name="T64" fmla="*/ 25 w 31"/>
                  <a:gd name="T65" fmla="*/ 10 h 50"/>
                  <a:gd name="T66" fmla="*/ 25 w 31"/>
                  <a:gd name="T67" fmla="*/ 10 h 50"/>
                  <a:gd name="T68" fmla="*/ 25 w 31"/>
                  <a:gd name="T69" fmla="*/ 10 h 50"/>
                  <a:gd name="T70" fmla="*/ 27 w 31"/>
                  <a:gd name="T71" fmla="*/ 7 h 50"/>
                  <a:gd name="T72" fmla="*/ 31 w 31"/>
                  <a:gd name="T7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50">
                    <a:moveTo>
                      <a:pt x="2" y="48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0"/>
                      <a:pt x="1" y="49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moveTo>
                      <a:pt x="2" y="47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moveTo>
                      <a:pt x="5" y="42"/>
                    </a:move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6" y="42"/>
                    </a:cubicBezTo>
                    <a:cubicBezTo>
                      <a:pt x="5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8" y="38"/>
                    </a:moveTo>
                    <a:cubicBezTo>
                      <a:pt x="7" y="39"/>
                      <a:pt x="6" y="40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0"/>
                      <a:pt x="7" y="39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moveTo>
                      <a:pt x="8" y="38"/>
                    </a:move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moveTo>
                      <a:pt x="9" y="36"/>
                    </a:moveTo>
                    <a:cubicBezTo>
                      <a:pt x="9" y="36"/>
                      <a:pt x="9" y="36"/>
                      <a:pt x="9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moveTo>
                      <a:pt x="10" y="34"/>
                    </a:moveTo>
                    <a:cubicBezTo>
                      <a:pt x="10" y="34"/>
                      <a:pt x="10" y="35"/>
                      <a:pt x="10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0" y="35"/>
                      <a:pt x="10" y="34"/>
                      <a:pt x="10" y="34"/>
                    </a:cubicBezTo>
                    <a:cubicBezTo>
                      <a:pt x="10" y="34"/>
                      <a:pt x="10" y="34"/>
                      <a:pt x="10" y="34"/>
                    </a:cubicBezTo>
                    <a:moveTo>
                      <a:pt x="12" y="32"/>
                    </a:moveTo>
                    <a:cubicBezTo>
                      <a:pt x="11" y="32"/>
                      <a:pt x="11" y="33"/>
                      <a:pt x="11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33"/>
                      <a:pt x="11" y="32"/>
                      <a:pt x="12" y="32"/>
                    </a:cubicBezTo>
                    <a:cubicBezTo>
                      <a:pt x="12" y="32"/>
                      <a:pt x="12" y="32"/>
                      <a:pt x="12" y="32"/>
                    </a:cubicBezTo>
                    <a:moveTo>
                      <a:pt x="17" y="24"/>
                    </a:moveTo>
                    <a:cubicBezTo>
                      <a:pt x="16" y="25"/>
                      <a:pt x="15" y="27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5" y="27"/>
                      <a:pt x="16" y="25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1" y="17"/>
                    </a:moveTo>
                    <a:cubicBezTo>
                      <a:pt x="20" y="19"/>
                      <a:pt x="19" y="20"/>
                      <a:pt x="18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19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moveTo>
                      <a:pt x="24" y="12"/>
                    </a:moveTo>
                    <a:cubicBezTo>
                      <a:pt x="23" y="13"/>
                      <a:pt x="22" y="15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2" y="15"/>
                      <a:pt x="23" y="13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moveTo>
                      <a:pt x="25" y="10"/>
                    </a:move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moveTo>
                      <a:pt x="31" y="0"/>
                    </a:moveTo>
                    <a:cubicBezTo>
                      <a:pt x="30" y="3"/>
                      <a:pt x="28" y="5"/>
                      <a:pt x="27" y="7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5"/>
                      <a:pt x="30" y="3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9" name="Freeform 9723"/>
              <p:cNvSpPr>
                <a:spLocks noEditPoints="1"/>
              </p:cNvSpPr>
              <p:nvPr/>
            </p:nvSpPr>
            <p:spPr bwMode="auto">
              <a:xfrm>
                <a:off x="-685" y="3653"/>
                <a:ext cx="50" cy="81"/>
              </a:xfrm>
              <a:custGeom>
                <a:avLst/>
                <a:gdLst>
                  <a:gd name="T0" fmla="*/ 0 w 21"/>
                  <a:gd name="T1" fmla="*/ 34 h 34"/>
                  <a:gd name="T2" fmla="*/ 0 w 21"/>
                  <a:gd name="T3" fmla="*/ 34 h 34"/>
                  <a:gd name="T4" fmla="*/ 0 w 21"/>
                  <a:gd name="T5" fmla="*/ 34 h 34"/>
                  <a:gd name="T6" fmla="*/ 0 w 21"/>
                  <a:gd name="T7" fmla="*/ 34 h 34"/>
                  <a:gd name="T8" fmla="*/ 0 w 21"/>
                  <a:gd name="T9" fmla="*/ 34 h 34"/>
                  <a:gd name="T10" fmla="*/ 4 w 21"/>
                  <a:gd name="T11" fmla="*/ 27 h 34"/>
                  <a:gd name="T12" fmla="*/ 0 w 21"/>
                  <a:gd name="T13" fmla="*/ 33 h 34"/>
                  <a:gd name="T14" fmla="*/ 0 w 21"/>
                  <a:gd name="T15" fmla="*/ 33 h 34"/>
                  <a:gd name="T16" fmla="*/ 4 w 21"/>
                  <a:gd name="T17" fmla="*/ 27 h 34"/>
                  <a:gd name="T18" fmla="*/ 4 w 21"/>
                  <a:gd name="T19" fmla="*/ 27 h 34"/>
                  <a:gd name="T20" fmla="*/ 9 w 21"/>
                  <a:gd name="T21" fmla="*/ 19 h 34"/>
                  <a:gd name="T22" fmla="*/ 6 w 21"/>
                  <a:gd name="T23" fmla="*/ 24 h 34"/>
                  <a:gd name="T24" fmla="*/ 6 w 21"/>
                  <a:gd name="T25" fmla="*/ 24 h 34"/>
                  <a:gd name="T26" fmla="*/ 9 w 21"/>
                  <a:gd name="T27" fmla="*/ 19 h 34"/>
                  <a:gd name="T28" fmla="*/ 9 w 21"/>
                  <a:gd name="T29" fmla="*/ 19 h 34"/>
                  <a:gd name="T30" fmla="*/ 18 w 21"/>
                  <a:gd name="T31" fmla="*/ 6 h 34"/>
                  <a:gd name="T32" fmla="*/ 12 w 21"/>
                  <a:gd name="T33" fmla="*/ 15 h 34"/>
                  <a:gd name="T34" fmla="*/ 12 w 21"/>
                  <a:gd name="T35" fmla="*/ 15 h 34"/>
                  <a:gd name="T36" fmla="*/ 18 w 21"/>
                  <a:gd name="T37" fmla="*/ 6 h 34"/>
                  <a:gd name="T38" fmla="*/ 18 w 21"/>
                  <a:gd name="T39" fmla="*/ 6 h 34"/>
                  <a:gd name="T40" fmla="*/ 21 w 21"/>
                  <a:gd name="T41" fmla="*/ 0 h 34"/>
                  <a:gd name="T42" fmla="*/ 19 w 21"/>
                  <a:gd name="T43" fmla="*/ 3 h 34"/>
                  <a:gd name="T44" fmla="*/ 19 w 21"/>
                  <a:gd name="T45" fmla="*/ 3 h 34"/>
                  <a:gd name="T46" fmla="*/ 21 w 21"/>
                  <a:gd name="T4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34"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4" y="27"/>
                    </a:moveTo>
                    <a:cubicBezTo>
                      <a:pt x="3" y="29"/>
                      <a:pt x="2" y="31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2" y="31"/>
                      <a:pt x="3" y="29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moveTo>
                      <a:pt x="9" y="19"/>
                    </a:moveTo>
                    <a:cubicBezTo>
                      <a:pt x="8" y="21"/>
                      <a:pt x="7" y="22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7" y="23"/>
                      <a:pt x="8" y="21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moveTo>
                      <a:pt x="18" y="6"/>
                    </a:moveTo>
                    <a:cubicBezTo>
                      <a:pt x="16" y="9"/>
                      <a:pt x="14" y="12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2"/>
                      <a:pt x="16" y="9"/>
                      <a:pt x="18" y="6"/>
                    </a:cubicBezTo>
                    <a:cubicBezTo>
                      <a:pt x="18" y="6"/>
                      <a:pt x="18" y="6"/>
                      <a:pt x="18" y="6"/>
                    </a:cubicBezTo>
                    <a:moveTo>
                      <a:pt x="21" y="0"/>
                    </a:moveTo>
                    <a:cubicBezTo>
                      <a:pt x="21" y="1"/>
                      <a:pt x="20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20" y="2"/>
                      <a:pt x="21" y="1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0" name="Freeform 9724"/>
              <p:cNvSpPr>
                <a:spLocks noEditPoints="1"/>
              </p:cNvSpPr>
              <p:nvPr/>
            </p:nvSpPr>
            <p:spPr bwMode="auto">
              <a:xfrm>
                <a:off x="-687" y="3660"/>
                <a:ext cx="47" cy="76"/>
              </a:xfrm>
              <a:custGeom>
                <a:avLst/>
                <a:gdLst>
                  <a:gd name="T0" fmla="*/ 1 w 20"/>
                  <a:gd name="T1" fmla="*/ 31 h 32"/>
                  <a:gd name="T2" fmla="*/ 0 w 20"/>
                  <a:gd name="T3" fmla="*/ 32 h 32"/>
                  <a:gd name="T4" fmla="*/ 1 w 20"/>
                  <a:gd name="T5" fmla="*/ 31 h 32"/>
                  <a:gd name="T6" fmla="*/ 1 w 20"/>
                  <a:gd name="T7" fmla="*/ 31 h 32"/>
                  <a:gd name="T8" fmla="*/ 1 w 20"/>
                  <a:gd name="T9" fmla="*/ 30 h 32"/>
                  <a:gd name="T10" fmla="*/ 1 w 20"/>
                  <a:gd name="T11" fmla="*/ 31 h 32"/>
                  <a:gd name="T12" fmla="*/ 1 w 20"/>
                  <a:gd name="T13" fmla="*/ 31 h 32"/>
                  <a:gd name="T14" fmla="*/ 1 w 20"/>
                  <a:gd name="T15" fmla="*/ 30 h 32"/>
                  <a:gd name="T16" fmla="*/ 1 w 20"/>
                  <a:gd name="T17" fmla="*/ 30 h 32"/>
                  <a:gd name="T18" fmla="*/ 7 w 20"/>
                  <a:gd name="T19" fmla="*/ 21 h 32"/>
                  <a:gd name="T20" fmla="*/ 5 w 20"/>
                  <a:gd name="T21" fmla="*/ 24 h 32"/>
                  <a:gd name="T22" fmla="*/ 5 w 20"/>
                  <a:gd name="T23" fmla="*/ 24 h 32"/>
                  <a:gd name="T24" fmla="*/ 7 w 20"/>
                  <a:gd name="T25" fmla="*/ 21 h 32"/>
                  <a:gd name="T26" fmla="*/ 7 w 20"/>
                  <a:gd name="T27" fmla="*/ 21 h 32"/>
                  <a:gd name="T28" fmla="*/ 13 w 20"/>
                  <a:gd name="T29" fmla="*/ 12 h 32"/>
                  <a:gd name="T30" fmla="*/ 10 w 20"/>
                  <a:gd name="T31" fmla="*/ 16 h 32"/>
                  <a:gd name="T32" fmla="*/ 10 w 20"/>
                  <a:gd name="T33" fmla="*/ 16 h 32"/>
                  <a:gd name="T34" fmla="*/ 13 w 20"/>
                  <a:gd name="T35" fmla="*/ 12 h 32"/>
                  <a:gd name="T36" fmla="*/ 13 w 20"/>
                  <a:gd name="T37" fmla="*/ 12 h 32"/>
                  <a:gd name="T38" fmla="*/ 20 w 20"/>
                  <a:gd name="T39" fmla="*/ 0 h 32"/>
                  <a:gd name="T40" fmla="*/ 19 w 20"/>
                  <a:gd name="T41" fmla="*/ 3 h 32"/>
                  <a:gd name="T42" fmla="*/ 19 w 20"/>
                  <a:gd name="T43" fmla="*/ 3 h 32"/>
                  <a:gd name="T44" fmla="*/ 20 w 20"/>
                  <a:gd name="T45" fmla="*/ 0 h 32"/>
                  <a:gd name="T46" fmla="*/ 20 w 20"/>
                  <a:gd name="T47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32">
                    <a:moveTo>
                      <a:pt x="1" y="31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moveTo>
                      <a:pt x="1" y="30"/>
                    </a:moveTo>
                    <a:cubicBezTo>
                      <a:pt x="1" y="30"/>
                      <a:pt x="1" y="31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1" y="31"/>
                      <a:pt x="1" y="30"/>
                      <a:pt x="1" y="30"/>
                    </a:cubicBezTo>
                    <a:cubicBezTo>
                      <a:pt x="1" y="30"/>
                      <a:pt x="1" y="30"/>
                      <a:pt x="1" y="30"/>
                    </a:cubicBezTo>
                    <a:moveTo>
                      <a:pt x="7" y="21"/>
                    </a:moveTo>
                    <a:cubicBezTo>
                      <a:pt x="6" y="22"/>
                      <a:pt x="6" y="23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" y="23"/>
                      <a:pt x="6" y="22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moveTo>
                      <a:pt x="13" y="12"/>
                    </a:moveTo>
                    <a:cubicBezTo>
                      <a:pt x="12" y="13"/>
                      <a:pt x="11" y="15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5"/>
                      <a:pt x="12" y="13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20" y="0"/>
                    </a:moveTo>
                    <a:cubicBezTo>
                      <a:pt x="20" y="1"/>
                      <a:pt x="19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2"/>
                      <a:pt x="20" y="1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1" name="Freeform 9725"/>
              <p:cNvSpPr>
                <a:spLocks noEditPoints="1"/>
              </p:cNvSpPr>
              <p:nvPr/>
            </p:nvSpPr>
            <p:spPr bwMode="auto">
              <a:xfrm>
                <a:off x="-739" y="3663"/>
                <a:ext cx="21" cy="28"/>
              </a:xfrm>
              <a:custGeom>
                <a:avLst/>
                <a:gdLst>
                  <a:gd name="T0" fmla="*/ 3 w 9"/>
                  <a:gd name="T1" fmla="*/ 9 h 12"/>
                  <a:gd name="T2" fmla="*/ 1 w 9"/>
                  <a:gd name="T3" fmla="*/ 12 h 12"/>
                  <a:gd name="T4" fmla="*/ 0 w 9"/>
                  <a:gd name="T5" fmla="*/ 12 h 12"/>
                  <a:gd name="T6" fmla="*/ 3 w 9"/>
                  <a:gd name="T7" fmla="*/ 9 h 12"/>
                  <a:gd name="T8" fmla="*/ 3 w 9"/>
                  <a:gd name="T9" fmla="*/ 9 h 12"/>
                  <a:gd name="T10" fmla="*/ 9 w 9"/>
                  <a:gd name="T11" fmla="*/ 0 h 12"/>
                  <a:gd name="T12" fmla="*/ 5 w 9"/>
                  <a:gd name="T13" fmla="*/ 5 h 12"/>
                  <a:gd name="T14" fmla="*/ 5 w 9"/>
                  <a:gd name="T15" fmla="*/ 5 h 12"/>
                  <a:gd name="T16" fmla="*/ 9 w 9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2">
                    <a:moveTo>
                      <a:pt x="3" y="9"/>
                    </a:moveTo>
                    <a:cubicBezTo>
                      <a:pt x="2" y="10"/>
                      <a:pt x="1" y="11"/>
                      <a:pt x="1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1"/>
                      <a:pt x="2" y="10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moveTo>
                      <a:pt x="9" y="0"/>
                    </a:moveTo>
                    <a:cubicBezTo>
                      <a:pt x="8" y="2"/>
                      <a:pt x="7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7" y="4"/>
                      <a:pt x="8" y="2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2" name="Freeform 9726"/>
              <p:cNvSpPr>
                <a:spLocks/>
              </p:cNvSpPr>
              <p:nvPr/>
            </p:nvSpPr>
            <p:spPr bwMode="auto">
              <a:xfrm>
                <a:off x="-732" y="3675"/>
                <a:ext cx="5" cy="9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0 w 2"/>
                  <a:gd name="T5" fmla="*/ 4 h 4"/>
                  <a:gd name="T6" fmla="*/ 2 w 2"/>
                  <a:gd name="T7" fmla="*/ 0 h 4"/>
                  <a:gd name="T8" fmla="*/ 2 w 2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2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3" name="Freeform 9727"/>
              <p:cNvSpPr>
                <a:spLocks noEditPoints="1"/>
              </p:cNvSpPr>
              <p:nvPr/>
            </p:nvSpPr>
            <p:spPr bwMode="auto">
              <a:xfrm>
                <a:off x="-326" y="3349"/>
                <a:ext cx="83" cy="141"/>
              </a:xfrm>
              <a:custGeom>
                <a:avLst/>
                <a:gdLst>
                  <a:gd name="T0" fmla="*/ 0 w 35"/>
                  <a:gd name="T1" fmla="*/ 60 h 60"/>
                  <a:gd name="T2" fmla="*/ 3 w 35"/>
                  <a:gd name="T3" fmla="*/ 54 h 60"/>
                  <a:gd name="T4" fmla="*/ 4 w 35"/>
                  <a:gd name="T5" fmla="*/ 53 h 60"/>
                  <a:gd name="T6" fmla="*/ 4 w 35"/>
                  <a:gd name="T7" fmla="*/ 53 h 60"/>
                  <a:gd name="T8" fmla="*/ 7 w 35"/>
                  <a:gd name="T9" fmla="*/ 49 h 60"/>
                  <a:gd name="T10" fmla="*/ 6 w 35"/>
                  <a:gd name="T11" fmla="*/ 50 h 60"/>
                  <a:gd name="T12" fmla="*/ 7 w 35"/>
                  <a:gd name="T13" fmla="*/ 49 h 60"/>
                  <a:gd name="T14" fmla="*/ 7 w 35"/>
                  <a:gd name="T15" fmla="*/ 49 h 60"/>
                  <a:gd name="T16" fmla="*/ 7 w 35"/>
                  <a:gd name="T17" fmla="*/ 48 h 60"/>
                  <a:gd name="T18" fmla="*/ 7 w 35"/>
                  <a:gd name="T19" fmla="*/ 47 h 60"/>
                  <a:gd name="T20" fmla="*/ 7 w 35"/>
                  <a:gd name="T21" fmla="*/ 48 h 60"/>
                  <a:gd name="T22" fmla="*/ 7 w 35"/>
                  <a:gd name="T23" fmla="*/ 47 h 60"/>
                  <a:gd name="T24" fmla="*/ 7 w 35"/>
                  <a:gd name="T25" fmla="*/ 47 h 60"/>
                  <a:gd name="T26" fmla="*/ 11 w 35"/>
                  <a:gd name="T27" fmla="*/ 41 h 60"/>
                  <a:gd name="T28" fmla="*/ 13 w 35"/>
                  <a:gd name="T29" fmla="*/ 38 h 60"/>
                  <a:gd name="T30" fmla="*/ 12 w 35"/>
                  <a:gd name="T31" fmla="*/ 40 h 60"/>
                  <a:gd name="T32" fmla="*/ 13 w 35"/>
                  <a:gd name="T33" fmla="*/ 38 h 60"/>
                  <a:gd name="T34" fmla="*/ 14 w 35"/>
                  <a:gd name="T35" fmla="*/ 37 h 60"/>
                  <a:gd name="T36" fmla="*/ 14 w 35"/>
                  <a:gd name="T37" fmla="*/ 36 h 60"/>
                  <a:gd name="T38" fmla="*/ 14 w 35"/>
                  <a:gd name="T39" fmla="*/ 35 h 60"/>
                  <a:gd name="T40" fmla="*/ 14 w 35"/>
                  <a:gd name="T41" fmla="*/ 36 h 60"/>
                  <a:gd name="T42" fmla="*/ 14 w 35"/>
                  <a:gd name="T43" fmla="*/ 35 h 60"/>
                  <a:gd name="T44" fmla="*/ 15 w 35"/>
                  <a:gd name="T45" fmla="*/ 34 h 60"/>
                  <a:gd name="T46" fmla="*/ 15 w 35"/>
                  <a:gd name="T47" fmla="*/ 34 h 60"/>
                  <a:gd name="T48" fmla="*/ 16 w 35"/>
                  <a:gd name="T49" fmla="*/ 32 h 60"/>
                  <a:gd name="T50" fmla="*/ 15 w 35"/>
                  <a:gd name="T51" fmla="*/ 34 h 60"/>
                  <a:gd name="T52" fmla="*/ 16 w 35"/>
                  <a:gd name="T53" fmla="*/ 32 h 60"/>
                  <a:gd name="T54" fmla="*/ 17 w 35"/>
                  <a:gd name="T55" fmla="*/ 31 h 60"/>
                  <a:gd name="T56" fmla="*/ 21 w 35"/>
                  <a:gd name="T57" fmla="*/ 24 h 60"/>
                  <a:gd name="T58" fmla="*/ 24 w 35"/>
                  <a:gd name="T59" fmla="*/ 19 h 60"/>
                  <a:gd name="T60" fmla="*/ 21 w 35"/>
                  <a:gd name="T61" fmla="*/ 24 h 60"/>
                  <a:gd name="T62" fmla="*/ 24 w 35"/>
                  <a:gd name="T63" fmla="*/ 19 h 60"/>
                  <a:gd name="T64" fmla="*/ 24 w 35"/>
                  <a:gd name="T65" fmla="*/ 18 h 60"/>
                  <a:gd name="T66" fmla="*/ 25 w 35"/>
                  <a:gd name="T67" fmla="*/ 17 h 60"/>
                  <a:gd name="T68" fmla="*/ 26 w 35"/>
                  <a:gd name="T69" fmla="*/ 16 h 60"/>
                  <a:gd name="T70" fmla="*/ 25 w 35"/>
                  <a:gd name="T71" fmla="*/ 17 h 60"/>
                  <a:gd name="T72" fmla="*/ 26 w 35"/>
                  <a:gd name="T73" fmla="*/ 16 h 60"/>
                  <a:gd name="T74" fmla="*/ 26 w 35"/>
                  <a:gd name="T75" fmla="*/ 16 h 60"/>
                  <a:gd name="T76" fmla="*/ 26 w 35"/>
                  <a:gd name="T77" fmla="*/ 16 h 60"/>
                  <a:gd name="T78" fmla="*/ 26 w 35"/>
                  <a:gd name="T79" fmla="*/ 15 h 60"/>
                  <a:gd name="T80" fmla="*/ 26 w 35"/>
                  <a:gd name="T81" fmla="*/ 15 h 60"/>
                  <a:gd name="T82" fmla="*/ 26 w 35"/>
                  <a:gd name="T83" fmla="*/ 15 h 60"/>
                  <a:gd name="T84" fmla="*/ 27 w 35"/>
                  <a:gd name="T85" fmla="*/ 14 h 60"/>
                  <a:gd name="T86" fmla="*/ 31 w 35"/>
                  <a:gd name="T87" fmla="*/ 7 h 60"/>
                  <a:gd name="T88" fmla="*/ 31 w 35"/>
                  <a:gd name="T89" fmla="*/ 7 h 60"/>
                  <a:gd name="T90" fmla="*/ 31 w 35"/>
                  <a:gd name="T91" fmla="*/ 7 h 60"/>
                  <a:gd name="T92" fmla="*/ 31 w 35"/>
                  <a:gd name="T93" fmla="*/ 7 h 60"/>
                  <a:gd name="T94" fmla="*/ 31 w 35"/>
                  <a:gd name="T95" fmla="*/ 6 h 60"/>
                  <a:gd name="T96" fmla="*/ 31 w 35"/>
                  <a:gd name="T97" fmla="*/ 6 h 60"/>
                  <a:gd name="T98" fmla="*/ 32 w 35"/>
                  <a:gd name="T99" fmla="*/ 4 h 60"/>
                  <a:gd name="T100" fmla="*/ 32 w 35"/>
                  <a:gd name="T101" fmla="*/ 5 h 60"/>
                  <a:gd name="T102" fmla="*/ 32 w 35"/>
                  <a:gd name="T103" fmla="*/ 4 h 60"/>
                  <a:gd name="T104" fmla="*/ 34 w 35"/>
                  <a:gd name="T105" fmla="*/ 1 h 60"/>
                  <a:gd name="T106" fmla="*/ 33 w 35"/>
                  <a:gd name="T107" fmla="*/ 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5" h="60">
                    <a:moveTo>
                      <a:pt x="3" y="54"/>
                    </a:moveTo>
                    <a:cubicBezTo>
                      <a:pt x="2" y="56"/>
                      <a:pt x="1" y="58"/>
                      <a:pt x="0" y="60"/>
                    </a:cubicBezTo>
                    <a:cubicBezTo>
                      <a:pt x="1" y="58"/>
                      <a:pt x="2" y="56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moveTo>
                      <a:pt x="4" y="53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moveTo>
                      <a:pt x="7" y="49"/>
                    </a:moveTo>
                    <a:cubicBezTo>
                      <a:pt x="6" y="49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6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7" y="47"/>
                    </a:moveTo>
                    <a:cubicBezTo>
                      <a:pt x="7" y="47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7"/>
                      <a:pt x="7" y="47"/>
                    </a:cubicBezTo>
                    <a:cubicBezTo>
                      <a:pt x="7" y="47"/>
                      <a:pt x="7" y="47"/>
                      <a:pt x="7" y="47"/>
                    </a:cubicBezTo>
                    <a:moveTo>
                      <a:pt x="11" y="41"/>
                    </a:moveTo>
                    <a:cubicBezTo>
                      <a:pt x="10" y="43"/>
                      <a:pt x="9" y="45"/>
                      <a:pt x="7" y="47"/>
                    </a:cubicBezTo>
                    <a:cubicBezTo>
                      <a:pt x="7" y="47"/>
                      <a:pt x="8" y="47"/>
                      <a:pt x="8" y="47"/>
                    </a:cubicBezTo>
                    <a:cubicBezTo>
                      <a:pt x="9" y="45"/>
                      <a:pt x="10" y="43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moveTo>
                      <a:pt x="13" y="38"/>
                    </a:move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39"/>
                      <a:pt x="12" y="39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moveTo>
                      <a:pt x="14" y="36"/>
                    </a:moveTo>
                    <a:cubicBezTo>
                      <a:pt x="14" y="36"/>
                      <a:pt x="14" y="37"/>
                      <a:pt x="14" y="37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4" y="37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moveTo>
                      <a:pt x="14" y="35"/>
                    </a:moveTo>
                    <a:cubicBezTo>
                      <a:pt x="14" y="35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5"/>
                      <a:pt x="15" y="35"/>
                    </a:cubicBezTo>
                    <a:cubicBezTo>
                      <a:pt x="15" y="35"/>
                      <a:pt x="15" y="35"/>
                      <a:pt x="14" y="35"/>
                    </a:cubicBezTo>
                    <a:moveTo>
                      <a:pt x="15" y="34"/>
                    </a:move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moveTo>
                      <a:pt x="16" y="32"/>
                    </a:moveTo>
                    <a:cubicBezTo>
                      <a:pt x="16" y="32"/>
                      <a:pt x="16" y="33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6" y="33"/>
                      <a:pt x="16" y="32"/>
                      <a:pt x="17" y="32"/>
                    </a:cubicBezTo>
                    <a:cubicBezTo>
                      <a:pt x="17" y="32"/>
                      <a:pt x="16" y="32"/>
                      <a:pt x="16" y="32"/>
                    </a:cubicBezTo>
                    <a:moveTo>
                      <a:pt x="21" y="24"/>
                    </a:moveTo>
                    <a:cubicBezTo>
                      <a:pt x="20" y="26"/>
                      <a:pt x="18" y="29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8" y="29"/>
                      <a:pt x="20" y="26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moveTo>
                      <a:pt x="24" y="19"/>
                    </a:moveTo>
                    <a:cubicBezTo>
                      <a:pt x="23" y="20"/>
                      <a:pt x="22" y="22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2"/>
                      <a:pt x="23" y="20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moveTo>
                      <a:pt x="25" y="17"/>
                    </a:moveTo>
                    <a:cubicBezTo>
                      <a:pt x="25" y="18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8"/>
                      <a:pt x="25" y="18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moveTo>
                      <a:pt x="26" y="16"/>
                    </a:moveTo>
                    <a:cubicBezTo>
                      <a:pt x="25" y="16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26" y="16"/>
                    </a:move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26" y="15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moveTo>
                      <a:pt x="31" y="7"/>
                    </a:moveTo>
                    <a:cubicBezTo>
                      <a:pt x="30" y="9"/>
                      <a:pt x="28" y="12"/>
                      <a:pt x="27" y="14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8" y="12"/>
                      <a:pt x="30" y="9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moveTo>
                      <a:pt x="31" y="7"/>
                    </a:move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moveTo>
                      <a:pt x="31" y="6"/>
                    </a:move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moveTo>
                      <a:pt x="32" y="4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moveTo>
                      <a:pt x="35" y="0"/>
                    </a:moveTo>
                    <a:cubicBezTo>
                      <a:pt x="35" y="0"/>
                      <a:pt x="35" y="1"/>
                      <a:pt x="34" y="1"/>
                    </a:cubicBezTo>
                    <a:cubicBezTo>
                      <a:pt x="34" y="2"/>
                      <a:pt x="33" y="3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3"/>
                      <a:pt x="34" y="2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4" name="Freeform 9728"/>
              <p:cNvSpPr>
                <a:spLocks/>
              </p:cNvSpPr>
              <p:nvPr/>
            </p:nvSpPr>
            <p:spPr bwMode="auto">
              <a:xfrm>
                <a:off x="-319" y="3474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5" name="Oval 9729"/>
              <p:cNvSpPr>
                <a:spLocks noChangeArrowheads="1"/>
              </p:cNvSpPr>
              <p:nvPr/>
            </p:nvSpPr>
            <p:spPr bwMode="auto">
              <a:xfrm>
                <a:off x="-309" y="346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6" name="Freeform 9730"/>
              <p:cNvSpPr>
                <a:spLocks noEditPoints="1"/>
              </p:cNvSpPr>
              <p:nvPr/>
            </p:nvSpPr>
            <p:spPr bwMode="auto">
              <a:xfrm>
                <a:off x="-309" y="3443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0 w 5"/>
                  <a:gd name="T11" fmla="*/ 7 h 8"/>
                  <a:gd name="T12" fmla="*/ 0 w 5"/>
                  <a:gd name="T13" fmla="*/ 7 h 8"/>
                  <a:gd name="T14" fmla="*/ 0 w 5"/>
                  <a:gd name="T15" fmla="*/ 7 h 8"/>
                  <a:gd name="T16" fmla="*/ 1 w 5"/>
                  <a:gd name="T17" fmla="*/ 7 h 8"/>
                  <a:gd name="T18" fmla="*/ 0 w 5"/>
                  <a:gd name="T19" fmla="*/ 7 h 8"/>
                  <a:gd name="T20" fmla="*/ 5 w 5"/>
                  <a:gd name="T21" fmla="*/ 0 h 8"/>
                  <a:gd name="T22" fmla="*/ 4 w 5"/>
                  <a:gd name="T23" fmla="*/ 1 h 8"/>
                  <a:gd name="T24" fmla="*/ 4 w 5"/>
                  <a:gd name="T25" fmla="*/ 1 h 8"/>
                  <a:gd name="T26" fmla="*/ 5 w 5"/>
                  <a:gd name="T27" fmla="*/ 0 h 8"/>
                  <a:gd name="T28" fmla="*/ 5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0" y="7"/>
                      <a:pt x="0" y="7"/>
                    </a:cubicBezTo>
                    <a:moveTo>
                      <a:pt x="5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7" name="Oval 9731"/>
              <p:cNvSpPr>
                <a:spLocks noChangeArrowheads="1"/>
              </p:cNvSpPr>
              <p:nvPr/>
            </p:nvSpPr>
            <p:spPr bwMode="auto">
              <a:xfrm>
                <a:off x="-290" y="342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8" name="Freeform 9732"/>
              <p:cNvSpPr>
                <a:spLocks/>
              </p:cNvSpPr>
              <p:nvPr/>
            </p:nvSpPr>
            <p:spPr bwMode="auto">
              <a:xfrm>
                <a:off x="-293" y="3429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9" name="Freeform 9733"/>
              <p:cNvSpPr>
                <a:spLocks/>
              </p:cNvSpPr>
              <p:nvPr/>
            </p:nvSpPr>
            <p:spPr bwMode="auto">
              <a:xfrm>
                <a:off x="-288" y="342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0" name="Oval 9734"/>
              <p:cNvSpPr>
                <a:spLocks noChangeArrowheads="1"/>
              </p:cNvSpPr>
              <p:nvPr/>
            </p:nvSpPr>
            <p:spPr bwMode="auto">
              <a:xfrm>
                <a:off x="-276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1" name="Freeform 9735"/>
              <p:cNvSpPr>
                <a:spLocks noEditPoints="1"/>
              </p:cNvSpPr>
              <p:nvPr/>
            </p:nvSpPr>
            <p:spPr bwMode="auto">
              <a:xfrm>
                <a:off x="-269" y="3382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2 w 3"/>
                  <a:gd name="T13" fmla="*/ 1 h 5"/>
                  <a:gd name="T14" fmla="*/ 2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2" name="Freeform 9736"/>
              <p:cNvSpPr>
                <a:spLocks noEditPoints="1"/>
              </p:cNvSpPr>
              <p:nvPr/>
            </p:nvSpPr>
            <p:spPr bwMode="auto">
              <a:xfrm>
                <a:off x="-264" y="3384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1 h 1"/>
                  <a:gd name="T7" fmla="*/ 1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3" name="Freeform 9737"/>
              <p:cNvSpPr>
                <a:spLocks noEditPoints="1"/>
              </p:cNvSpPr>
              <p:nvPr/>
            </p:nvSpPr>
            <p:spPr bwMode="auto">
              <a:xfrm>
                <a:off x="-252" y="3361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1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1 h 2"/>
                  <a:gd name="T18" fmla="*/ 0 w 1"/>
                  <a:gd name="T19" fmla="*/ 1 h 2"/>
                  <a:gd name="T20" fmla="*/ 1 w 1"/>
                  <a:gd name="T21" fmla="*/ 0 h 2"/>
                  <a:gd name="T22" fmla="*/ 0 w 1"/>
                  <a:gd name="T23" fmla="*/ 1 h 2"/>
                  <a:gd name="T24" fmla="*/ 0 w 1"/>
                  <a:gd name="T25" fmla="*/ 1 h 2"/>
                  <a:gd name="T26" fmla="*/ 1 w 1"/>
                  <a:gd name="T27" fmla="*/ 0 h 2"/>
                  <a:gd name="T28" fmla="*/ 1 w 1"/>
                  <a:gd name="T2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4" name="Oval 9738"/>
              <p:cNvSpPr>
                <a:spLocks noChangeArrowheads="1"/>
              </p:cNvSpPr>
              <p:nvPr/>
            </p:nvSpPr>
            <p:spPr bwMode="auto">
              <a:xfrm>
                <a:off x="-267" y="338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5" name="Freeform 9739"/>
              <p:cNvSpPr>
                <a:spLocks noEditPoints="1"/>
              </p:cNvSpPr>
              <p:nvPr/>
            </p:nvSpPr>
            <p:spPr bwMode="auto">
              <a:xfrm>
                <a:off x="-316" y="3434"/>
                <a:ext cx="23" cy="40"/>
              </a:xfrm>
              <a:custGeom>
                <a:avLst/>
                <a:gdLst>
                  <a:gd name="T0" fmla="*/ 2 w 10"/>
                  <a:gd name="T1" fmla="*/ 14 h 17"/>
                  <a:gd name="T2" fmla="*/ 0 w 10"/>
                  <a:gd name="T3" fmla="*/ 17 h 17"/>
                  <a:gd name="T4" fmla="*/ 0 w 10"/>
                  <a:gd name="T5" fmla="*/ 17 h 17"/>
                  <a:gd name="T6" fmla="*/ 2 w 10"/>
                  <a:gd name="T7" fmla="*/ 14 h 17"/>
                  <a:gd name="T8" fmla="*/ 2 w 10"/>
                  <a:gd name="T9" fmla="*/ 14 h 17"/>
                  <a:gd name="T10" fmla="*/ 10 w 10"/>
                  <a:gd name="T11" fmla="*/ 1 h 17"/>
                  <a:gd name="T12" fmla="*/ 9 w 10"/>
                  <a:gd name="T13" fmla="*/ 2 h 17"/>
                  <a:gd name="T14" fmla="*/ 9 w 10"/>
                  <a:gd name="T15" fmla="*/ 2 h 17"/>
                  <a:gd name="T16" fmla="*/ 10 w 10"/>
                  <a:gd name="T17" fmla="*/ 1 h 17"/>
                  <a:gd name="T18" fmla="*/ 10 w 10"/>
                  <a:gd name="T19" fmla="*/ 1 h 17"/>
                  <a:gd name="T20" fmla="*/ 10 w 10"/>
                  <a:gd name="T21" fmla="*/ 0 h 17"/>
                  <a:gd name="T22" fmla="*/ 10 w 10"/>
                  <a:gd name="T23" fmla="*/ 0 h 17"/>
                  <a:gd name="T24" fmla="*/ 10 w 10"/>
                  <a:gd name="T25" fmla="*/ 0 h 17"/>
                  <a:gd name="T26" fmla="*/ 10 w 10"/>
                  <a:gd name="T27" fmla="*/ 0 h 17"/>
                  <a:gd name="T28" fmla="*/ 10 w 10"/>
                  <a:gd name="T2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7">
                    <a:moveTo>
                      <a:pt x="2" y="14"/>
                    </a:moveTo>
                    <a:cubicBezTo>
                      <a:pt x="1" y="15"/>
                      <a:pt x="1" y="16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6"/>
                      <a:pt x="1" y="15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10" y="1"/>
                    </a:move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moveTo>
                      <a:pt x="10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6" name="Freeform 9740"/>
              <p:cNvSpPr>
                <a:spLocks/>
              </p:cNvSpPr>
              <p:nvPr/>
            </p:nvSpPr>
            <p:spPr bwMode="auto">
              <a:xfrm>
                <a:off x="-250" y="335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7" name="Freeform 9741"/>
              <p:cNvSpPr>
                <a:spLocks/>
              </p:cNvSpPr>
              <p:nvPr/>
            </p:nvSpPr>
            <p:spPr bwMode="auto">
              <a:xfrm>
                <a:off x="-106" y="310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8" name="Freeform 9742"/>
              <p:cNvSpPr>
                <a:spLocks noEditPoints="1"/>
              </p:cNvSpPr>
              <p:nvPr/>
            </p:nvSpPr>
            <p:spPr bwMode="auto">
              <a:xfrm>
                <a:off x="-108" y="3103"/>
                <a:ext cx="4" cy="7"/>
              </a:xfrm>
              <a:custGeom>
                <a:avLst/>
                <a:gdLst>
                  <a:gd name="T0" fmla="*/ 1 w 2"/>
                  <a:gd name="T1" fmla="*/ 2 h 3"/>
                  <a:gd name="T2" fmla="*/ 1 w 2"/>
                  <a:gd name="T3" fmla="*/ 2 h 3"/>
                  <a:gd name="T4" fmla="*/ 0 w 2"/>
                  <a:gd name="T5" fmla="*/ 3 h 3"/>
                  <a:gd name="T6" fmla="*/ 1 w 2"/>
                  <a:gd name="T7" fmla="*/ 2 h 3"/>
                  <a:gd name="T8" fmla="*/ 1 w 2"/>
                  <a:gd name="T9" fmla="*/ 1 h 3"/>
                  <a:gd name="T10" fmla="*/ 1 w 2"/>
                  <a:gd name="T11" fmla="*/ 2 h 3"/>
                  <a:gd name="T12" fmla="*/ 1 w 2"/>
                  <a:gd name="T13" fmla="*/ 2 h 3"/>
                  <a:gd name="T14" fmla="*/ 1 w 2"/>
                  <a:gd name="T15" fmla="*/ 2 h 3"/>
                  <a:gd name="T16" fmla="*/ 1 w 2"/>
                  <a:gd name="T17" fmla="*/ 2 h 3"/>
                  <a:gd name="T18" fmla="*/ 1 w 2"/>
                  <a:gd name="T19" fmla="*/ 2 h 3"/>
                  <a:gd name="T20" fmla="*/ 1 w 2"/>
                  <a:gd name="T21" fmla="*/ 1 h 3"/>
                  <a:gd name="T22" fmla="*/ 2 w 2"/>
                  <a:gd name="T23" fmla="*/ 0 h 3"/>
                  <a:gd name="T24" fmla="*/ 2 w 2"/>
                  <a:gd name="T25" fmla="*/ 1 h 3"/>
                  <a:gd name="T26" fmla="*/ 1 w 2"/>
                  <a:gd name="T27" fmla="*/ 1 h 3"/>
                  <a:gd name="T28" fmla="*/ 2 w 2"/>
                  <a:gd name="T29" fmla="*/ 1 h 3"/>
                  <a:gd name="T30" fmla="*/ 2 w 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9" name="Freeform 9743"/>
              <p:cNvSpPr>
                <a:spLocks/>
              </p:cNvSpPr>
              <p:nvPr/>
            </p:nvSpPr>
            <p:spPr bwMode="auto">
              <a:xfrm>
                <a:off x="-120" y="3117"/>
                <a:ext cx="9" cy="12"/>
              </a:xfrm>
              <a:custGeom>
                <a:avLst/>
                <a:gdLst>
                  <a:gd name="T0" fmla="*/ 3 w 4"/>
                  <a:gd name="T1" fmla="*/ 0 h 5"/>
                  <a:gd name="T2" fmla="*/ 1 w 4"/>
                  <a:gd name="T3" fmla="*/ 4 h 5"/>
                  <a:gd name="T4" fmla="*/ 0 w 4"/>
                  <a:gd name="T5" fmla="*/ 5 h 5"/>
                  <a:gd name="T6" fmla="*/ 1 w 4"/>
                  <a:gd name="T7" fmla="*/ 5 h 5"/>
                  <a:gd name="T8" fmla="*/ 4 w 4"/>
                  <a:gd name="T9" fmla="*/ 0 h 5"/>
                  <a:gd name="T10" fmla="*/ 3 w 4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3" y="0"/>
                    </a:moveTo>
                    <a:cubicBezTo>
                      <a:pt x="2" y="1"/>
                      <a:pt x="1" y="3"/>
                      <a:pt x="1" y="4"/>
                    </a:cubicBezTo>
                    <a:cubicBezTo>
                      <a:pt x="1" y="4"/>
                      <a:pt x="1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0" name="Freeform 9744"/>
              <p:cNvSpPr>
                <a:spLocks noEditPoints="1"/>
              </p:cNvSpPr>
              <p:nvPr/>
            </p:nvSpPr>
            <p:spPr bwMode="auto">
              <a:xfrm>
                <a:off x="-125" y="3113"/>
                <a:ext cx="17" cy="28"/>
              </a:xfrm>
              <a:custGeom>
                <a:avLst/>
                <a:gdLst>
                  <a:gd name="T0" fmla="*/ 2 w 7"/>
                  <a:gd name="T1" fmla="*/ 7 h 12"/>
                  <a:gd name="T2" fmla="*/ 0 w 7"/>
                  <a:gd name="T3" fmla="*/ 12 h 12"/>
                  <a:gd name="T4" fmla="*/ 2 w 7"/>
                  <a:gd name="T5" fmla="*/ 9 h 12"/>
                  <a:gd name="T6" fmla="*/ 3 w 7"/>
                  <a:gd name="T7" fmla="*/ 7 h 12"/>
                  <a:gd name="T8" fmla="*/ 2 w 7"/>
                  <a:gd name="T9" fmla="*/ 7 h 12"/>
                  <a:gd name="T10" fmla="*/ 6 w 7"/>
                  <a:gd name="T11" fmla="*/ 0 h 12"/>
                  <a:gd name="T12" fmla="*/ 6 w 7"/>
                  <a:gd name="T13" fmla="*/ 2 h 12"/>
                  <a:gd name="T14" fmla="*/ 5 w 7"/>
                  <a:gd name="T15" fmla="*/ 2 h 12"/>
                  <a:gd name="T16" fmla="*/ 6 w 7"/>
                  <a:gd name="T17" fmla="*/ 2 h 12"/>
                  <a:gd name="T18" fmla="*/ 7 w 7"/>
                  <a:gd name="T19" fmla="*/ 0 h 12"/>
                  <a:gd name="T20" fmla="*/ 7 w 7"/>
                  <a:gd name="T21" fmla="*/ 0 h 12"/>
                  <a:gd name="T22" fmla="*/ 7 w 7"/>
                  <a:gd name="T23" fmla="*/ 0 h 12"/>
                  <a:gd name="T24" fmla="*/ 6 w 7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12">
                    <a:moveTo>
                      <a:pt x="2" y="7"/>
                    </a:moveTo>
                    <a:cubicBezTo>
                      <a:pt x="2" y="8"/>
                      <a:pt x="1" y="10"/>
                      <a:pt x="0" y="12"/>
                    </a:cubicBezTo>
                    <a:cubicBezTo>
                      <a:pt x="1" y="11"/>
                      <a:pt x="1" y="10"/>
                      <a:pt x="2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2" y="7"/>
                    </a:cubicBezTo>
                    <a:moveTo>
                      <a:pt x="6" y="0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1" name="Freeform 9745"/>
              <p:cNvSpPr>
                <a:spLocks noEditPoints="1"/>
              </p:cNvSpPr>
              <p:nvPr/>
            </p:nvSpPr>
            <p:spPr bwMode="auto">
              <a:xfrm>
                <a:off x="-179" y="3127"/>
                <a:ext cx="61" cy="94"/>
              </a:xfrm>
              <a:custGeom>
                <a:avLst/>
                <a:gdLst>
                  <a:gd name="T0" fmla="*/ 2 w 26"/>
                  <a:gd name="T1" fmla="*/ 37 h 40"/>
                  <a:gd name="T2" fmla="*/ 0 w 26"/>
                  <a:gd name="T3" fmla="*/ 40 h 40"/>
                  <a:gd name="T4" fmla="*/ 1 w 26"/>
                  <a:gd name="T5" fmla="*/ 38 h 40"/>
                  <a:gd name="T6" fmla="*/ 2 w 26"/>
                  <a:gd name="T7" fmla="*/ 37 h 40"/>
                  <a:gd name="T8" fmla="*/ 2 w 26"/>
                  <a:gd name="T9" fmla="*/ 37 h 40"/>
                  <a:gd name="T10" fmla="*/ 9 w 26"/>
                  <a:gd name="T11" fmla="*/ 26 h 40"/>
                  <a:gd name="T12" fmla="*/ 5 w 26"/>
                  <a:gd name="T13" fmla="*/ 33 h 40"/>
                  <a:gd name="T14" fmla="*/ 5 w 26"/>
                  <a:gd name="T15" fmla="*/ 33 h 40"/>
                  <a:gd name="T16" fmla="*/ 9 w 26"/>
                  <a:gd name="T17" fmla="*/ 26 h 40"/>
                  <a:gd name="T18" fmla="*/ 9 w 26"/>
                  <a:gd name="T19" fmla="*/ 26 h 40"/>
                  <a:gd name="T20" fmla="*/ 15 w 26"/>
                  <a:gd name="T21" fmla="*/ 15 h 40"/>
                  <a:gd name="T22" fmla="*/ 11 w 26"/>
                  <a:gd name="T23" fmla="*/ 22 h 40"/>
                  <a:gd name="T24" fmla="*/ 12 w 26"/>
                  <a:gd name="T25" fmla="*/ 22 h 40"/>
                  <a:gd name="T26" fmla="*/ 16 w 26"/>
                  <a:gd name="T27" fmla="*/ 16 h 40"/>
                  <a:gd name="T28" fmla="*/ 15 w 26"/>
                  <a:gd name="T29" fmla="*/ 15 h 40"/>
                  <a:gd name="T30" fmla="*/ 20 w 26"/>
                  <a:gd name="T31" fmla="*/ 8 h 40"/>
                  <a:gd name="T32" fmla="*/ 19 w 26"/>
                  <a:gd name="T33" fmla="*/ 9 h 40"/>
                  <a:gd name="T34" fmla="*/ 20 w 26"/>
                  <a:gd name="T35" fmla="*/ 9 h 40"/>
                  <a:gd name="T36" fmla="*/ 20 w 26"/>
                  <a:gd name="T37" fmla="*/ 8 h 40"/>
                  <a:gd name="T38" fmla="*/ 20 w 26"/>
                  <a:gd name="T39" fmla="*/ 8 h 40"/>
                  <a:gd name="T40" fmla="*/ 21 w 26"/>
                  <a:gd name="T41" fmla="*/ 7 h 40"/>
                  <a:gd name="T42" fmla="*/ 20 w 26"/>
                  <a:gd name="T43" fmla="*/ 8 h 40"/>
                  <a:gd name="T44" fmla="*/ 21 w 26"/>
                  <a:gd name="T45" fmla="*/ 8 h 40"/>
                  <a:gd name="T46" fmla="*/ 21 w 26"/>
                  <a:gd name="T47" fmla="*/ 7 h 40"/>
                  <a:gd name="T48" fmla="*/ 21 w 26"/>
                  <a:gd name="T49" fmla="*/ 7 h 40"/>
                  <a:gd name="T50" fmla="*/ 26 w 26"/>
                  <a:gd name="T51" fmla="*/ 0 h 40"/>
                  <a:gd name="T52" fmla="*/ 25 w 26"/>
                  <a:gd name="T53" fmla="*/ 1 h 40"/>
                  <a:gd name="T54" fmla="*/ 25 w 26"/>
                  <a:gd name="T55" fmla="*/ 1 h 40"/>
                  <a:gd name="T56" fmla="*/ 26 w 26"/>
                  <a:gd name="T57" fmla="*/ 0 h 40"/>
                  <a:gd name="T58" fmla="*/ 26 w 26"/>
                  <a:gd name="T5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6" h="40">
                    <a:moveTo>
                      <a:pt x="2" y="37"/>
                    </a:moveTo>
                    <a:cubicBezTo>
                      <a:pt x="1" y="38"/>
                      <a:pt x="1" y="39"/>
                      <a:pt x="0" y="40"/>
                    </a:cubicBezTo>
                    <a:cubicBezTo>
                      <a:pt x="1" y="40"/>
                      <a:pt x="1" y="39"/>
                      <a:pt x="1" y="38"/>
                    </a:cubicBezTo>
                    <a:cubicBezTo>
                      <a:pt x="2" y="38"/>
                      <a:pt x="2" y="38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moveTo>
                      <a:pt x="9" y="26"/>
                    </a:moveTo>
                    <a:cubicBezTo>
                      <a:pt x="7" y="28"/>
                      <a:pt x="6" y="30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6" y="31"/>
                      <a:pt x="8" y="28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moveTo>
                      <a:pt x="15" y="15"/>
                    </a:moveTo>
                    <a:cubicBezTo>
                      <a:pt x="14" y="17"/>
                      <a:pt x="13" y="19"/>
                      <a:pt x="11" y="22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3" y="20"/>
                      <a:pt x="14" y="18"/>
                      <a:pt x="16" y="16"/>
                    </a:cubicBezTo>
                    <a:cubicBezTo>
                      <a:pt x="16" y="16"/>
                      <a:pt x="15" y="15"/>
                      <a:pt x="15" y="15"/>
                    </a:cubicBezTo>
                    <a:moveTo>
                      <a:pt x="20" y="8"/>
                    </a:moveTo>
                    <a:cubicBezTo>
                      <a:pt x="20" y="8"/>
                      <a:pt x="20" y="9"/>
                      <a:pt x="19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moveTo>
                      <a:pt x="21" y="7"/>
                    </a:moveTo>
                    <a:cubicBezTo>
                      <a:pt x="20" y="7"/>
                      <a:pt x="20" y="8"/>
                      <a:pt x="20" y="8"/>
                    </a:cubicBezTo>
                    <a:cubicBezTo>
                      <a:pt x="20" y="8"/>
                      <a:pt x="20" y="8"/>
                      <a:pt x="21" y="8"/>
                    </a:cubicBezTo>
                    <a:cubicBezTo>
                      <a:pt x="21" y="8"/>
                      <a:pt x="21" y="8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moveTo>
                      <a:pt x="26" y="0"/>
                    </a:moveTo>
                    <a:cubicBezTo>
                      <a:pt x="25" y="0"/>
                      <a:pt x="25" y="0"/>
                      <a:pt x="25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2" name="Freeform 9746"/>
              <p:cNvSpPr>
                <a:spLocks noEditPoints="1"/>
              </p:cNvSpPr>
              <p:nvPr/>
            </p:nvSpPr>
            <p:spPr bwMode="auto">
              <a:xfrm>
                <a:off x="-174" y="3129"/>
                <a:ext cx="54" cy="85"/>
              </a:xfrm>
              <a:custGeom>
                <a:avLst/>
                <a:gdLst>
                  <a:gd name="T0" fmla="*/ 3 w 23"/>
                  <a:gd name="T1" fmla="*/ 32 h 36"/>
                  <a:gd name="T2" fmla="*/ 2 w 23"/>
                  <a:gd name="T3" fmla="*/ 32 h 36"/>
                  <a:gd name="T4" fmla="*/ 2 w 23"/>
                  <a:gd name="T5" fmla="*/ 32 h 36"/>
                  <a:gd name="T6" fmla="*/ 1 w 23"/>
                  <a:gd name="T7" fmla="*/ 35 h 36"/>
                  <a:gd name="T8" fmla="*/ 0 w 23"/>
                  <a:gd name="T9" fmla="*/ 36 h 36"/>
                  <a:gd name="T10" fmla="*/ 0 w 23"/>
                  <a:gd name="T11" fmla="*/ 36 h 36"/>
                  <a:gd name="T12" fmla="*/ 3 w 23"/>
                  <a:gd name="T13" fmla="*/ 32 h 36"/>
                  <a:gd name="T14" fmla="*/ 3 w 23"/>
                  <a:gd name="T15" fmla="*/ 32 h 36"/>
                  <a:gd name="T16" fmla="*/ 9 w 23"/>
                  <a:gd name="T17" fmla="*/ 21 h 36"/>
                  <a:gd name="T18" fmla="*/ 7 w 23"/>
                  <a:gd name="T19" fmla="*/ 25 h 36"/>
                  <a:gd name="T20" fmla="*/ 7 w 23"/>
                  <a:gd name="T21" fmla="*/ 25 h 36"/>
                  <a:gd name="T22" fmla="*/ 10 w 23"/>
                  <a:gd name="T23" fmla="*/ 21 h 36"/>
                  <a:gd name="T24" fmla="*/ 9 w 23"/>
                  <a:gd name="T25" fmla="*/ 21 h 36"/>
                  <a:gd name="T26" fmla="*/ 17 w 23"/>
                  <a:gd name="T27" fmla="*/ 8 h 36"/>
                  <a:gd name="T28" fmla="*/ 13 w 23"/>
                  <a:gd name="T29" fmla="*/ 14 h 36"/>
                  <a:gd name="T30" fmla="*/ 14 w 23"/>
                  <a:gd name="T31" fmla="*/ 15 h 36"/>
                  <a:gd name="T32" fmla="*/ 18 w 23"/>
                  <a:gd name="T33" fmla="*/ 8 h 36"/>
                  <a:gd name="T34" fmla="*/ 17 w 23"/>
                  <a:gd name="T35" fmla="*/ 8 h 36"/>
                  <a:gd name="T36" fmla="*/ 18 w 23"/>
                  <a:gd name="T37" fmla="*/ 7 h 36"/>
                  <a:gd name="T38" fmla="*/ 18 w 23"/>
                  <a:gd name="T39" fmla="*/ 7 h 36"/>
                  <a:gd name="T40" fmla="*/ 18 w 23"/>
                  <a:gd name="T41" fmla="*/ 7 h 36"/>
                  <a:gd name="T42" fmla="*/ 19 w 23"/>
                  <a:gd name="T43" fmla="*/ 7 h 36"/>
                  <a:gd name="T44" fmla="*/ 18 w 23"/>
                  <a:gd name="T45" fmla="*/ 7 h 36"/>
                  <a:gd name="T46" fmla="*/ 23 w 23"/>
                  <a:gd name="T47" fmla="*/ 0 h 36"/>
                  <a:gd name="T48" fmla="*/ 19 w 23"/>
                  <a:gd name="T49" fmla="*/ 6 h 36"/>
                  <a:gd name="T50" fmla="*/ 19 w 23"/>
                  <a:gd name="T51" fmla="*/ 6 h 36"/>
                  <a:gd name="T52" fmla="*/ 23 w 23"/>
                  <a:gd name="T53" fmla="*/ 0 h 36"/>
                  <a:gd name="T54" fmla="*/ 23 w 23"/>
                  <a:gd name="T5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" h="36">
                    <a:moveTo>
                      <a:pt x="3" y="32"/>
                    </a:moveTo>
                    <a:cubicBezTo>
                      <a:pt x="3" y="32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1" y="35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5"/>
                      <a:pt x="2" y="33"/>
                      <a:pt x="3" y="32"/>
                    </a:cubicBezTo>
                    <a:cubicBezTo>
                      <a:pt x="3" y="32"/>
                      <a:pt x="3" y="32"/>
                      <a:pt x="3" y="32"/>
                    </a:cubicBezTo>
                    <a:moveTo>
                      <a:pt x="9" y="21"/>
                    </a:moveTo>
                    <a:cubicBezTo>
                      <a:pt x="9" y="22"/>
                      <a:pt x="8" y="23"/>
                      <a:pt x="7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8" y="24"/>
                      <a:pt x="9" y="22"/>
                      <a:pt x="10" y="21"/>
                    </a:cubicBezTo>
                    <a:cubicBezTo>
                      <a:pt x="10" y="21"/>
                      <a:pt x="10" y="21"/>
                      <a:pt x="9" y="21"/>
                    </a:cubicBezTo>
                    <a:moveTo>
                      <a:pt x="17" y="8"/>
                    </a:moveTo>
                    <a:cubicBezTo>
                      <a:pt x="16" y="10"/>
                      <a:pt x="15" y="12"/>
                      <a:pt x="13" y="14"/>
                    </a:cubicBezTo>
                    <a:cubicBezTo>
                      <a:pt x="13" y="14"/>
                      <a:pt x="14" y="15"/>
                      <a:pt x="14" y="15"/>
                    </a:cubicBezTo>
                    <a:cubicBezTo>
                      <a:pt x="15" y="12"/>
                      <a:pt x="17" y="10"/>
                      <a:pt x="18" y="8"/>
                    </a:cubicBezTo>
                    <a:cubicBezTo>
                      <a:pt x="17" y="8"/>
                      <a:pt x="17" y="8"/>
                      <a:pt x="17" y="8"/>
                    </a:cubicBezTo>
                    <a:moveTo>
                      <a:pt x="18" y="7"/>
                    </a:move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9" y="7"/>
                      <a:pt x="19" y="7"/>
                    </a:cubicBezTo>
                    <a:cubicBezTo>
                      <a:pt x="18" y="7"/>
                      <a:pt x="18" y="7"/>
                      <a:pt x="18" y="7"/>
                    </a:cubicBezTo>
                    <a:moveTo>
                      <a:pt x="23" y="0"/>
                    </a:moveTo>
                    <a:cubicBezTo>
                      <a:pt x="22" y="1"/>
                      <a:pt x="21" y="3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4"/>
                      <a:pt x="22" y="2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3" name="Freeform 9747"/>
              <p:cNvSpPr>
                <a:spLocks noEditPoints="1"/>
              </p:cNvSpPr>
              <p:nvPr/>
            </p:nvSpPr>
            <p:spPr bwMode="auto">
              <a:xfrm>
                <a:off x="-229" y="3146"/>
                <a:ext cx="102" cy="174"/>
              </a:xfrm>
              <a:custGeom>
                <a:avLst/>
                <a:gdLst>
                  <a:gd name="T0" fmla="*/ 0 w 43"/>
                  <a:gd name="T1" fmla="*/ 73 h 74"/>
                  <a:gd name="T2" fmla="*/ 1 w 43"/>
                  <a:gd name="T3" fmla="*/ 73 h 74"/>
                  <a:gd name="T4" fmla="*/ 0 w 43"/>
                  <a:gd name="T5" fmla="*/ 72 h 74"/>
                  <a:gd name="T6" fmla="*/ 1 w 43"/>
                  <a:gd name="T7" fmla="*/ 72 h 74"/>
                  <a:gd name="T8" fmla="*/ 0 w 43"/>
                  <a:gd name="T9" fmla="*/ 72 h 74"/>
                  <a:gd name="T10" fmla="*/ 1 w 43"/>
                  <a:gd name="T11" fmla="*/ 71 h 74"/>
                  <a:gd name="T12" fmla="*/ 2 w 43"/>
                  <a:gd name="T13" fmla="*/ 70 h 74"/>
                  <a:gd name="T14" fmla="*/ 2 w 43"/>
                  <a:gd name="T15" fmla="*/ 69 h 74"/>
                  <a:gd name="T16" fmla="*/ 2 w 43"/>
                  <a:gd name="T17" fmla="*/ 70 h 74"/>
                  <a:gd name="T18" fmla="*/ 2 w 43"/>
                  <a:gd name="T19" fmla="*/ 69 h 74"/>
                  <a:gd name="T20" fmla="*/ 3 w 43"/>
                  <a:gd name="T21" fmla="*/ 67 h 74"/>
                  <a:gd name="T22" fmla="*/ 5 w 43"/>
                  <a:gd name="T23" fmla="*/ 66 h 74"/>
                  <a:gd name="T24" fmla="*/ 6 w 43"/>
                  <a:gd name="T25" fmla="*/ 63 h 74"/>
                  <a:gd name="T26" fmla="*/ 5 w 43"/>
                  <a:gd name="T27" fmla="*/ 66 h 74"/>
                  <a:gd name="T28" fmla="*/ 6 w 43"/>
                  <a:gd name="T29" fmla="*/ 63 h 74"/>
                  <a:gd name="T30" fmla="*/ 6 w 43"/>
                  <a:gd name="T31" fmla="*/ 62 h 74"/>
                  <a:gd name="T32" fmla="*/ 8 w 43"/>
                  <a:gd name="T33" fmla="*/ 62 h 74"/>
                  <a:gd name="T34" fmla="*/ 11 w 43"/>
                  <a:gd name="T35" fmla="*/ 53 h 74"/>
                  <a:gd name="T36" fmla="*/ 8 w 43"/>
                  <a:gd name="T37" fmla="*/ 61 h 74"/>
                  <a:gd name="T38" fmla="*/ 11 w 43"/>
                  <a:gd name="T39" fmla="*/ 53 h 74"/>
                  <a:gd name="T40" fmla="*/ 13 w 43"/>
                  <a:gd name="T41" fmla="*/ 51 h 74"/>
                  <a:gd name="T42" fmla="*/ 18 w 43"/>
                  <a:gd name="T43" fmla="*/ 46 h 74"/>
                  <a:gd name="T44" fmla="*/ 25 w 43"/>
                  <a:gd name="T45" fmla="*/ 30 h 74"/>
                  <a:gd name="T46" fmla="*/ 20 w 43"/>
                  <a:gd name="T47" fmla="*/ 41 h 74"/>
                  <a:gd name="T48" fmla="*/ 26 w 43"/>
                  <a:gd name="T49" fmla="*/ 31 h 74"/>
                  <a:gd name="T50" fmla="*/ 32 w 43"/>
                  <a:gd name="T51" fmla="*/ 19 h 74"/>
                  <a:gd name="T52" fmla="*/ 29 w 43"/>
                  <a:gd name="T53" fmla="*/ 26 h 74"/>
                  <a:gd name="T54" fmla="*/ 32 w 43"/>
                  <a:gd name="T55" fmla="*/ 19 h 74"/>
                  <a:gd name="T56" fmla="*/ 35 w 43"/>
                  <a:gd name="T57" fmla="*/ 13 h 74"/>
                  <a:gd name="T58" fmla="*/ 35 w 43"/>
                  <a:gd name="T59" fmla="*/ 15 h 74"/>
                  <a:gd name="T60" fmla="*/ 38 w 43"/>
                  <a:gd name="T61" fmla="*/ 8 h 74"/>
                  <a:gd name="T62" fmla="*/ 42 w 43"/>
                  <a:gd name="T63" fmla="*/ 2 h 74"/>
                  <a:gd name="T64" fmla="*/ 43 w 43"/>
                  <a:gd name="T65" fmla="*/ 1 h 74"/>
                  <a:gd name="T66" fmla="*/ 43 w 43"/>
                  <a:gd name="T67" fmla="*/ 0 h 74"/>
                  <a:gd name="T68" fmla="*/ 43 w 43"/>
                  <a:gd name="T69" fmla="*/ 1 h 74"/>
                  <a:gd name="T70" fmla="*/ 43 w 43"/>
                  <a:gd name="T7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3" h="74">
                    <a:moveTo>
                      <a:pt x="0" y="73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0" y="74"/>
                      <a:pt x="0" y="74"/>
                    </a:cubicBezTo>
                    <a:cubicBezTo>
                      <a:pt x="0" y="73"/>
                      <a:pt x="0" y="73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0" y="72"/>
                    </a:move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1" y="72"/>
                      <a:pt x="1" y="72"/>
                      <a:pt x="0" y="72"/>
                    </a:cubicBezTo>
                    <a:moveTo>
                      <a:pt x="2" y="70"/>
                    </a:moveTo>
                    <a:cubicBezTo>
                      <a:pt x="1" y="70"/>
                      <a:pt x="1" y="71"/>
                      <a:pt x="1" y="71"/>
                    </a:cubicBezTo>
                    <a:cubicBezTo>
                      <a:pt x="1" y="71"/>
                      <a:pt x="1" y="71"/>
                      <a:pt x="2" y="71"/>
                    </a:cubicBezTo>
                    <a:cubicBezTo>
                      <a:pt x="2" y="71"/>
                      <a:pt x="2" y="71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moveTo>
                      <a:pt x="2" y="69"/>
                    </a:moveTo>
                    <a:cubicBezTo>
                      <a:pt x="2" y="69"/>
                      <a:pt x="2" y="69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cubicBezTo>
                      <a:pt x="3" y="70"/>
                      <a:pt x="3" y="70"/>
                      <a:pt x="3" y="69"/>
                    </a:cubicBezTo>
                    <a:cubicBezTo>
                      <a:pt x="3" y="69"/>
                      <a:pt x="2" y="69"/>
                      <a:pt x="2" y="69"/>
                    </a:cubicBezTo>
                    <a:moveTo>
                      <a:pt x="4" y="66"/>
                    </a:moveTo>
                    <a:cubicBezTo>
                      <a:pt x="4" y="66"/>
                      <a:pt x="3" y="67"/>
                      <a:pt x="3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5" y="66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6" y="63"/>
                    </a:moveTo>
                    <a:cubicBezTo>
                      <a:pt x="5" y="64"/>
                      <a:pt x="5" y="64"/>
                      <a:pt x="4" y="65"/>
                    </a:cubicBezTo>
                    <a:cubicBezTo>
                      <a:pt x="5" y="65"/>
                      <a:pt x="5" y="65"/>
                      <a:pt x="5" y="66"/>
                    </a:cubicBezTo>
                    <a:cubicBezTo>
                      <a:pt x="6" y="65"/>
                      <a:pt x="6" y="64"/>
                      <a:pt x="7" y="63"/>
                    </a:cubicBezTo>
                    <a:cubicBezTo>
                      <a:pt x="6" y="63"/>
                      <a:pt x="6" y="63"/>
                      <a:pt x="6" y="63"/>
                    </a:cubicBezTo>
                    <a:moveTo>
                      <a:pt x="7" y="61"/>
                    </a:moveTo>
                    <a:cubicBezTo>
                      <a:pt x="6" y="62"/>
                      <a:pt x="6" y="62"/>
                      <a:pt x="6" y="62"/>
                    </a:cubicBezTo>
                    <a:cubicBezTo>
                      <a:pt x="6" y="62"/>
                      <a:pt x="7" y="63"/>
                      <a:pt x="7" y="63"/>
                    </a:cubicBezTo>
                    <a:cubicBezTo>
                      <a:pt x="7" y="62"/>
                      <a:pt x="7" y="62"/>
                      <a:pt x="8" y="62"/>
                    </a:cubicBezTo>
                    <a:cubicBezTo>
                      <a:pt x="7" y="62"/>
                      <a:pt x="7" y="61"/>
                      <a:pt x="7" y="61"/>
                    </a:cubicBezTo>
                    <a:moveTo>
                      <a:pt x="11" y="53"/>
                    </a:moveTo>
                    <a:cubicBezTo>
                      <a:pt x="10" y="56"/>
                      <a:pt x="9" y="58"/>
                      <a:pt x="7" y="60"/>
                    </a:cubicBezTo>
                    <a:cubicBezTo>
                      <a:pt x="8" y="60"/>
                      <a:pt x="8" y="61"/>
                      <a:pt x="8" y="61"/>
                    </a:cubicBezTo>
                    <a:cubicBezTo>
                      <a:pt x="10" y="58"/>
                      <a:pt x="11" y="56"/>
                      <a:pt x="12" y="54"/>
                    </a:cubicBezTo>
                    <a:cubicBezTo>
                      <a:pt x="12" y="54"/>
                      <a:pt x="12" y="54"/>
                      <a:pt x="11" y="53"/>
                    </a:cubicBezTo>
                    <a:moveTo>
                      <a:pt x="16" y="45"/>
                    </a:moveTo>
                    <a:cubicBezTo>
                      <a:pt x="15" y="47"/>
                      <a:pt x="14" y="49"/>
                      <a:pt x="13" y="51"/>
                    </a:cubicBezTo>
                    <a:cubicBezTo>
                      <a:pt x="13" y="51"/>
                      <a:pt x="14" y="51"/>
                      <a:pt x="14" y="51"/>
                    </a:cubicBezTo>
                    <a:cubicBezTo>
                      <a:pt x="15" y="49"/>
                      <a:pt x="16" y="48"/>
                      <a:pt x="18" y="46"/>
                    </a:cubicBezTo>
                    <a:cubicBezTo>
                      <a:pt x="17" y="45"/>
                      <a:pt x="17" y="45"/>
                      <a:pt x="16" y="45"/>
                    </a:cubicBezTo>
                    <a:moveTo>
                      <a:pt x="25" y="30"/>
                    </a:moveTo>
                    <a:cubicBezTo>
                      <a:pt x="23" y="34"/>
                      <a:pt x="21" y="37"/>
                      <a:pt x="19" y="41"/>
                    </a:cubicBezTo>
                    <a:cubicBezTo>
                      <a:pt x="19" y="41"/>
                      <a:pt x="20" y="41"/>
                      <a:pt x="20" y="41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22" y="38"/>
                      <a:pt x="24" y="34"/>
                      <a:pt x="26" y="31"/>
                    </a:cubicBezTo>
                    <a:cubicBezTo>
                      <a:pt x="25" y="30"/>
                      <a:pt x="25" y="30"/>
                      <a:pt x="25" y="30"/>
                    </a:cubicBezTo>
                    <a:moveTo>
                      <a:pt x="32" y="19"/>
                    </a:moveTo>
                    <a:cubicBezTo>
                      <a:pt x="30" y="21"/>
                      <a:pt x="29" y="24"/>
                      <a:pt x="28" y="26"/>
                    </a:cubicBezTo>
                    <a:cubicBezTo>
                      <a:pt x="28" y="26"/>
                      <a:pt x="28" y="26"/>
                      <a:pt x="29" y="26"/>
                    </a:cubicBezTo>
                    <a:cubicBezTo>
                      <a:pt x="30" y="24"/>
                      <a:pt x="31" y="22"/>
                      <a:pt x="33" y="20"/>
                    </a:cubicBezTo>
                    <a:cubicBezTo>
                      <a:pt x="32" y="19"/>
                      <a:pt x="32" y="19"/>
                      <a:pt x="32" y="19"/>
                    </a:cubicBezTo>
                    <a:moveTo>
                      <a:pt x="38" y="8"/>
                    </a:moveTo>
                    <a:cubicBezTo>
                      <a:pt x="37" y="10"/>
                      <a:pt x="36" y="11"/>
                      <a:pt x="35" y="13"/>
                    </a:cubicBezTo>
                    <a:cubicBezTo>
                      <a:pt x="35" y="13"/>
                      <a:pt x="35" y="14"/>
                      <a:pt x="34" y="15"/>
                    </a:cubicBezTo>
                    <a:cubicBezTo>
                      <a:pt x="34" y="15"/>
                      <a:pt x="35" y="15"/>
                      <a:pt x="35" y="15"/>
                    </a:cubicBezTo>
                    <a:cubicBezTo>
                      <a:pt x="36" y="13"/>
                      <a:pt x="37" y="11"/>
                      <a:pt x="39" y="9"/>
                    </a:cubicBezTo>
                    <a:cubicBezTo>
                      <a:pt x="38" y="8"/>
                      <a:pt x="38" y="8"/>
                      <a:pt x="38" y="8"/>
                    </a:cubicBezTo>
                    <a:moveTo>
                      <a:pt x="42" y="1"/>
                    </a:moveTo>
                    <a:cubicBezTo>
                      <a:pt x="42" y="1"/>
                      <a:pt x="42" y="1"/>
                      <a:pt x="42" y="2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2" y="2"/>
                      <a:pt x="42" y="1"/>
                      <a:pt x="43" y="1"/>
                    </a:cubicBezTo>
                    <a:cubicBezTo>
                      <a:pt x="43" y="1"/>
                      <a:pt x="43" y="1"/>
                      <a:pt x="42" y="1"/>
                    </a:cubicBezTo>
                    <a:moveTo>
                      <a:pt x="43" y="0"/>
                    </a:moveTo>
                    <a:cubicBezTo>
                      <a:pt x="43" y="0"/>
                      <a:pt x="43" y="0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4" name="Freeform 9748"/>
              <p:cNvSpPr>
                <a:spLocks noEditPoints="1"/>
              </p:cNvSpPr>
              <p:nvPr/>
            </p:nvSpPr>
            <p:spPr bwMode="auto">
              <a:xfrm>
                <a:off x="-229" y="3313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1 h 2"/>
                  <a:gd name="T8" fmla="*/ 0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5" name="Freeform 9749"/>
              <p:cNvSpPr>
                <a:spLocks noEditPoints="1"/>
              </p:cNvSpPr>
              <p:nvPr/>
            </p:nvSpPr>
            <p:spPr bwMode="auto">
              <a:xfrm>
                <a:off x="-241" y="3320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7 h 8"/>
                  <a:gd name="T10" fmla="*/ 2 w 5"/>
                  <a:gd name="T11" fmla="*/ 4 h 8"/>
                  <a:gd name="T12" fmla="*/ 1 w 5"/>
                  <a:gd name="T13" fmla="*/ 5 h 8"/>
                  <a:gd name="T14" fmla="*/ 1 w 5"/>
                  <a:gd name="T15" fmla="*/ 6 h 8"/>
                  <a:gd name="T16" fmla="*/ 2 w 5"/>
                  <a:gd name="T17" fmla="*/ 4 h 8"/>
                  <a:gd name="T18" fmla="*/ 2 w 5"/>
                  <a:gd name="T19" fmla="*/ 4 h 8"/>
                  <a:gd name="T20" fmla="*/ 3 w 5"/>
                  <a:gd name="T21" fmla="*/ 2 h 8"/>
                  <a:gd name="T22" fmla="*/ 3 w 5"/>
                  <a:gd name="T23" fmla="*/ 2 h 8"/>
                  <a:gd name="T24" fmla="*/ 3 w 5"/>
                  <a:gd name="T25" fmla="*/ 3 h 8"/>
                  <a:gd name="T26" fmla="*/ 4 w 5"/>
                  <a:gd name="T27" fmla="*/ 2 h 8"/>
                  <a:gd name="T28" fmla="*/ 3 w 5"/>
                  <a:gd name="T29" fmla="*/ 2 h 8"/>
                  <a:gd name="T30" fmla="*/ 4 w 5"/>
                  <a:gd name="T31" fmla="*/ 0 h 8"/>
                  <a:gd name="T32" fmla="*/ 3 w 5"/>
                  <a:gd name="T33" fmla="*/ 1 h 8"/>
                  <a:gd name="T34" fmla="*/ 4 w 5"/>
                  <a:gd name="T35" fmla="*/ 1 h 8"/>
                  <a:gd name="T36" fmla="*/ 5 w 5"/>
                  <a:gd name="T37" fmla="*/ 0 h 8"/>
                  <a:gd name="T38" fmla="*/ 4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7"/>
                      <a:pt x="0" y="7"/>
                    </a:cubicBezTo>
                    <a:moveTo>
                      <a:pt x="2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5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6" name="Freeform 9750"/>
              <p:cNvSpPr>
                <a:spLocks noEditPoints="1"/>
              </p:cNvSpPr>
              <p:nvPr/>
            </p:nvSpPr>
            <p:spPr bwMode="auto">
              <a:xfrm>
                <a:off x="-241" y="3325"/>
                <a:ext cx="7" cy="14"/>
              </a:xfrm>
              <a:custGeom>
                <a:avLst/>
                <a:gdLst>
                  <a:gd name="T0" fmla="*/ 1 w 3"/>
                  <a:gd name="T1" fmla="*/ 3 h 6"/>
                  <a:gd name="T2" fmla="*/ 0 w 3"/>
                  <a:gd name="T3" fmla="*/ 5 h 6"/>
                  <a:gd name="T4" fmla="*/ 0 w 3"/>
                  <a:gd name="T5" fmla="*/ 6 h 6"/>
                  <a:gd name="T6" fmla="*/ 1 w 3"/>
                  <a:gd name="T7" fmla="*/ 4 h 6"/>
                  <a:gd name="T8" fmla="*/ 1 w 3"/>
                  <a:gd name="T9" fmla="*/ 3 h 6"/>
                  <a:gd name="T10" fmla="*/ 3 w 3"/>
                  <a:gd name="T11" fmla="*/ 0 h 6"/>
                  <a:gd name="T12" fmla="*/ 2 w 3"/>
                  <a:gd name="T13" fmla="*/ 2 h 6"/>
                  <a:gd name="T14" fmla="*/ 2 w 3"/>
                  <a:gd name="T15" fmla="*/ 2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1" y="5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7" name="Freeform 9751"/>
              <p:cNvSpPr>
                <a:spLocks noEditPoints="1"/>
              </p:cNvSpPr>
              <p:nvPr/>
            </p:nvSpPr>
            <p:spPr bwMode="auto">
              <a:xfrm>
                <a:off x="-262" y="3339"/>
                <a:ext cx="21" cy="36"/>
              </a:xfrm>
              <a:custGeom>
                <a:avLst/>
                <a:gdLst>
                  <a:gd name="T0" fmla="*/ 3 w 9"/>
                  <a:gd name="T1" fmla="*/ 10 h 15"/>
                  <a:gd name="T2" fmla="*/ 0 w 9"/>
                  <a:gd name="T3" fmla="*/ 15 h 15"/>
                  <a:gd name="T4" fmla="*/ 3 w 9"/>
                  <a:gd name="T5" fmla="*/ 10 h 15"/>
                  <a:gd name="T6" fmla="*/ 3 w 9"/>
                  <a:gd name="T7" fmla="*/ 10 h 15"/>
                  <a:gd name="T8" fmla="*/ 3 w 9"/>
                  <a:gd name="T9" fmla="*/ 10 h 15"/>
                  <a:gd name="T10" fmla="*/ 3 w 9"/>
                  <a:gd name="T11" fmla="*/ 10 h 15"/>
                  <a:gd name="T12" fmla="*/ 3 w 9"/>
                  <a:gd name="T13" fmla="*/ 10 h 15"/>
                  <a:gd name="T14" fmla="*/ 3 w 9"/>
                  <a:gd name="T15" fmla="*/ 10 h 15"/>
                  <a:gd name="T16" fmla="*/ 3 w 9"/>
                  <a:gd name="T17" fmla="*/ 10 h 15"/>
                  <a:gd name="T18" fmla="*/ 3 w 9"/>
                  <a:gd name="T19" fmla="*/ 9 h 15"/>
                  <a:gd name="T20" fmla="*/ 3 w 9"/>
                  <a:gd name="T21" fmla="*/ 10 h 15"/>
                  <a:gd name="T22" fmla="*/ 3 w 9"/>
                  <a:gd name="T23" fmla="*/ 10 h 15"/>
                  <a:gd name="T24" fmla="*/ 3 w 9"/>
                  <a:gd name="T25" fmla="*/ 10 h 15"/>
                  <a:gd name="T26" fmla="*/ 3 w 9"/>
                  <a:gd name="T27" fmla="*/ 9 h 15"/>
                  <a:gd name="T28" fmla="*/ 4 w 9"/>
                  <a:gd name="T29" fmla="*/ 8 h 15"/>
                  <a:gd name="T30" fmla="*/ 3 w 9"/>
                  <a:gd name="T31" fmla="*/ 8 h 15"/>
                  <a:gd name="T32" fmla="*/ 4 w 9"/>
                  <a:gd name="T33" fmla="*/ 9 h 15"/>
                  <a:gd name="T34" fmla="*/ 4 w 9"/>
                  <a:gd name="T35" fmla="*/ 8 h 15"/>
                  <a:gd name="T36" fmla="*/ 4 w 9"/>
                  <a:gd name="T37" fmla="*/ 8 h 15"/>
                  <a:gd name="T38" fmla="*/ 9 w 9"/>
                  <a:gd name="T39" fmla="*/ 0 h 15"/>
                  <a:gd name="T40" fmla="*/ 4 w 9"/>
                  <a:gd name="T41" fmla="*/ 7 h 15"/>
                  <a:gd name="T42" fmla="*/ 4 w 9"/>
                  <a:gd name="T43" fmla="*/ 7 h 15"/>
                  <a:gd name="T44" fmla="*/ 9 w 9"/>
                  <a:gd name="T45" fmla="*/ 0 h 15"/>
                  <a:gd name="T46" fmla="*/ 9 w 9"/>
                  <a:gd name="T4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" h="15">
                    <a:moveTo>
                      <a:pt x="3" y="10"/>
                    </a:moveTo>
                    <a:cubicBezTo>
                      <a:pt x="2" y="12"/>
                      <a:pt x="1" y="13"/>
                      <a:pt x="0" y="15"/>
                    </a:cubicBezTo>
                    <a:cubicBezTo>
                      <a:pt x="1" y="13"/>
                      <a:pt x="2" y="12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3" y="10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3" y="9"/>
                    </a:moveTo>
                    <a:cubicBezTo>
                      <a:pt x="3" y="9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9"/>
                      <a:pt x="3" y="9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3" y="8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9" y="0"/>
                    </a:moveTo>
                    <a:cubicBezTo>
                      <a:pt x="7" y="2"/>
                      <a:pt x="6" y="5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5"/>
                      <a:pt x="7" y="2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8" name="Freeform 9752"/>
              <p:cNvSpPr>
                <a:spLocks noEditPoints="1"/>
              </p:cNvSpPr>
              <p:nvPr/>
            </p:nvSpPr>
            <p:spPr bwMode="auto">
              <a:xfrm>
                <a:off x="-255" y="335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2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2 h 2"/>
                  <a:gd name="T18" fmla="*/ 0 w 1"/>
                  <a:gd name="T19" fmla="*/ 2 h 2"/>
                  <a:gd name="T20" fmla="*/ 0 w 1"/>
                  <a:gd name="T21" fmla="*/ 0 h 2"/>
                  <a:gd name="T22" fmla="*/ 0 w 1"/>
                  <a:gd name="T23" fmla="*/ 1 h 2"/>
                  <a:gd name="T24" fmla="*/ 0 w 1"/>
                  <a:gd name="T25" fmla="*/ 2 h 2"/>
                  <a:gd name="T26" fmla="*/ 0 w 1"/>
                  <a:gd name="T27" fmla="*/ 1 h 2"/>
                  <a:gd name="T28" fmla="*/ 1 w 1"/>
                  <a:gd name="T29" fmla="*/ 1 h 2"/>
                  <a:gd name="T30" fmla="*/ 0 w 1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2" name="Group 9954"/>
            <p:cNvGrpSpPr>
              <a:grpSpLocks/>
            </p:cNvGrpSpPr>
            <p:nvPr/>
          </p:nvGrpSpPr>
          <p:grpSpPr bwMode="auto">
            <a:xfrm>
              <a:off x="-1057285" y="4895829"/>
              <a:ext cx="1196988" cy="1360483"/>
              <a:chOff x="-666" y="3084"/>
              <a:chExt cx="754" cy="857"/>
            </a:xfrm>
            <a:solidFill>
              <a:schemeClr val="bg1"/>
            </a:solidFill>
          </p:grpSpPr>
          <p:sp>
            <p:nvSpPr>
              <p:cNvPr id="739" name="Freeform 9754"/>
              <p:cNvSpPr>
                <a:spLocks noEditPoints="1"/>
              </p:cNvSpPr>
              <p:nvPr/>
            </p:nvSpPr>
            <p:spPr bwMode="auto">
              <a:xfrm>
                <a:off x="-252" y="3141"/>
                <a:ext cx="127" cy="217"/>
              </a:xfrm>
              <a:custGeom>
                <a:avLst/>
                <a:gdLst>
                  <a:gd name="T0" fmla="*/ 0 w 54"/>
                  <a:gd name="T1" fmla="*/ 92 h 92"/>
                  <a:gd name="T2" fmla="*/ 0 w 54"/>
                  <a:gd name="T3" fmla="*/ 91 h 92"/>
                  <a:gd name="T4" fmla="*/ 5 w 54"/>
                  <a:gd name="T5" fmla="*/ 84 h 92"/>
                  <a:gd name="T6" fmla="*/ 5 w 54"/>
                  <a:gd name="T7" fmla="*/ 84 h 92"/>
                  <a:gd name="T8" fmla="*/ 5 w 54"/>
                  <a:gd name="T9" fmla="*/ 84 h 92"/>
                  <a:gd name="T10" fmla="*/ 8 w 54"/>
                  <a:gd name="T11" fmla="*/ 78 h 92"/>
                  <a:gd name="T12" fmla="*/ 9 w 54"/>
                  <a:gd name="T13" fmla="*/ 77 h 92"/>
                  <a:gd name="T14" fmla="*/ 10 w 54"/>
                  <a:gd name="T15" fmla="*/ 75 h 92"/>
                  <a:gd name="T16" fmla="*/ 10 w 54"/>
                  <a:gd name="T17" fmla="*/ 76 h 92"/>
                  <a:gd name="T18" fmla="*/ 10 w 54"/>
                  <a:gd name="T19" fmla="*/ 75 h 92"/>
                  <a:gd name="T20" fmla="*/ 12 w 54"/>
                  <a:gd name="T21" fmla="*/ 72 h 92"/>
                  <a:gd name="T22" fmla="*/ 12 w 54"/>
                  <a:gd name="T23" fmla="*/ 72 h 92"/>
                  <a:gd name="T24" fmla="*/ 13 w 54"/>
                  <a:gd name="T25" fmla="*/ 69 h 92"/>
                  <a:gd name="T26" fmla="*/ 13 w 54"/>
                  <a:gd name="T27" fmla="*/ 71 h 92"/>
                  <a:gd name="T28" fmla="*/ 13 w 54"/>
                  <a:gd name="T29" fmla="*/ 69 h 92"/>
                  <a:gd name="T30" fmla="*/ 14 w 54"/>
                  <a:gd name="T31" fmla="*/ 68 h 92"/>
                  <a:gd name="T32" fmla="*/ 15 w 54"/>
                  <a:gd name="T33" fmla="*/ 68 h 92"/>
                  <a:gd name="T34" fmla="*/ 16 w 54"/>
                  <a:gd name="T35" fmla="*/ 64 h 92"/>
                  <a:gd name="T36" fmla="*/ 17 w 54"/>
                  <a:gd name="T37" fmla="*/ 65 h 92"/>
                  <a:gd name="T38" fmla="*/ 16 w 54"/>
                  <a:gd name="T39" fmla="*/ 64 h 92"/>
                  <a:gd name="T40" fmla="*/ 17 w 54"/>
                  <a:gd name="T41" fmla="*/ 63 h 92"/>
                  <a:gd name="T42" fmla="*/ 18 w 54"/>
                  <a:gd name="T43" fmla="*/ 63 h 92"/>
                  <a:gd name="T44" fmla="*/ 23 w 54"/>
                  <a:gd name="T45" fmla="*/ 53 h 92"/>
                  <a:gd name="T46" fmla="*/ 22 w 54"/>
                  <a:gd name="T47" fmla="*/ 56 h 92"/>
                  <a:gd name="T48" fmla="*/ 23 w 54"/>
                  <a:gd name="T49" fmla="*/ 53 h 92"/>
                  <a:gd name="T50" fmla="*/ 26 w 54"/>
                  <a:gd name="T51" fmla="*/ 47 h 92"/>
                  <a:gd name="T52" fmla="*/ 30 w 54"/>
                  <a:gd name="T53" fmla="*/ 43 h 92"/>
                  <a:gd name="T54" fmla="*/ 38 w 54"/>
                  <a:gd name="T55" fmla="*/ 28 h 92"/>
                  <a:gd name="T56" fmla="*/ 36 w 54"/>
                  <a:gd name="T57" fmla="*/ 33 h 92"/>
                  <a:gd name="T58" fmla="*/ 38 w 54"/>
                  <a:gd name="T59" fmla="*/ 28 h 92"/>
                  <a:gd name="T60" fmla="*/ 42 w 54"/>
                  <a:gd name="T61" fmla="*/ 21 h 92"/>
                  <a:gd name="T62" fmla="*/ 45 w 54"/>
                  <a:gd name="T63" fmla="*/ 17 h 92"/>
                  <a:gd name="T64" fmla="*/ 52 w 54"/>
                  <a:gd name="T65" fmla="*/ 4 h 92"/>
                  <a:gd name="T66" fmla="*/ 49 w 54"/>
                  <a:gd name="T67" fmla="*/ 11 h 92"/>
                  <a:gd name="T68" fmla="*/ 52 w 54"/>
                  <a:gd name="T69" fmla="*/ 4 h 92"/>
                  <a:gd name="T70" fmla="*/ 52 w 54"/>
                  <a:gd name="T71" fmla="*/ 3 h 92"/>
                  <a:gd name="T72" fmla="*/ 53 w 54"/>
                  <a:gd name="T73" fmla="*/ 3 h 92"/>
                  <a:gd name="T74" fmla="*/ 54 w 54"/>
                  <a:gd name="T75" fmla="*/ 0 h 92"/>
                  <a:gd name="T76" fmla="*/ 53 w 54"/>
                  <a:gd name="T77" fmla="*/ 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4" h="92">
                    <a:moveTo>
                      <a:pt x="0" y="91"/>
                    </a:moveTo>
                    <a:cubicBezTo>
                      <a:pt x="0" y="91"/>
                      <a:pt x="0" y="91"/>
                      <a:pt x="0" y="92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92"/>
                      <a:pt x="0" y="91"/>
                      <a:pt x="0" y="91"/>
                    </a:cubicBezTo>
                    <a:cubicBezTo>
                      <a:pt x="0" y="91"/>
                      <a:pt x="0" y="91"/>
                      <a:pt x="0" y="91"/>
                    </a:cubicBezTo>
                    <a:moveTo>
                      <a:pt x="5" y="84"/>
                    </a:move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moveTo>
                      <a:pt x="8" y="77"/>
                    </a:moveTo>
                    <a:cubicBezTo>
                      <a:pt x="8" y="77"/>
                      <a:pt x="8" y="77"/>
                      <a:pt x="8" y="78"/>
                    </a:cubicBezTo>
                    <a:cubicBezTo>
                      <a:pt x="8" y="78"/>
                      <a:pt x="9" y="78"/>
                      <a:pt x="9" y="78"/>
                    </a:cubicBezTo>
                    <a:cubicBezTo>
                      <a:pt x="9" y="78"/>
                      <a:pt x="9" y="78"/>
                      <a:pt x="9" y="77"/>
                    </a:cubicBezTo>
                    <a:cubicBezTo>
                      <a:pt x="9" y="77"/>
                      <a:pt x="9" y="77"/>
                      <a:pt x="8" y="77"/>
                    </a:cubicBezTo>
                    <a:moveTo>
                      <a:pt x="10" y="75"/>
                    </a:moveTo>
                    <a:cubicBezTo>
                      <a:pt x="9" y="75"/>
                      <a:pt x="9" y="76"/>
                      <a:pt x="9" y="76"/>
                    </a:cubicBezTo>
                    <a:cubicBezTo>
                      <a:pt x="9" y="76"/>
                      <a:pt x="10" y="76"/>
                      <a:pt x="10" y="76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10" y="76"/>
                      <a:pt x="10" y="75"/>
                      <a:pt x="10" y="75"/>
                    </a:cubicBezTo>
                    <a:moveTo>
                      <a:pt x="12" y="72"/>
                    </a:move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moveTo>
                      <a:pt x="13" y="69"/>
                    </a:moveTo>
                    <a:cubicBezTo>
                      <a:pt x="13" y="69"/>
                      <a:pt x="13" y="70"/>
                      <a:pt x="12" y="71"/>
                    </a:cubicBezTo>
                    <a:cubicBezTo>
                      <a:pt x="12" y="71"/>
                      <a:pt x="13" y="71"/>
                      <a:pt x="13" y="71"/>
                    </a:cubicBezTo>
                    <a:cubicBezTo>
                      <a:pt x="13" y="71"/>
                      <a:pt x="14" y="70"/>
                      <a:pt x="14" y="69"/>
                    </a:cubicBezTo>
                    <a:cubicBezTo>
                      <a:pt x="14" y="69"/>
                      <a:pt x="14" y="69"/>
                      <a:pt x="13" y="69"/>
                    </a:cubicBezTo>
                    <a:moveTo>
                      <a:pt x="14" y="67"/>
                    </a:moveTo>
                    <a:cubicBezTo>
                      <a:pt x="14" y="67"/>
                      <a:pt x="14" y="68"/>
                      <a:pt x="14" y="68"/>
                    </a:cubicBezTo>
                    <a:cubicBezTo>
                      <a:pt x="14" y="68"/>
                      <a:pt x="14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7"/>
                      <a:pt x="15" y="67"/>
                      <a:pt x="14" y="67"/>
                    </a:cubicBezTo>
                    <a:moveTo>
                      <a:pt x="16" y="64"/>
                    </a:moveTo>
                    <a:cubicBezTo>
                      <a:pt x="16" y="65"/>
                      <a:pt x="16" y="65"/>
                      <a:pt x="16" y="65"/>
                    </a:cubicBezTo>
                    <a:cubicBezTo>
                      <a:pt x="16" y="65"/>
                      <a:pt x="16" y="65"/>
                      <a:pt x="17" y="65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17" y="65"/>
                      <a:pt x="16" y="64"/>
                      <a:pt x="16" y="64"/>
                    </a:cubicBezTo>
                    <a:moveTo>
                      <a:pt x="17" y="62"/>
                    </a:move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3"/>
                      <a:pt x="17" y="64"/>
                      <a:pt x="18" y="64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18" y="63"/>
                      <a:pt x="18" y="62"/>
                      <a:pt x="17" y="62"/>
                    </a:cubicBezTo>
                    <a:moveTo>
                      <a:pt x="23" y="53"/>
                    </a:moveTo>
                    <a:cubicBezTo>
                      <a:pt x="22" y="54"/>
                      <a:pt x="22" y="54"/>
                      <a:pt x="21" y="55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3" y="55"/>
                      <a:pt x="23" y="54"/>
                      <a:pt x="24" y="53"/>
                    </a:cubicBezTo>
                    <a:cubicBezTo>
                      <a:pt x="24" y="53"/>
                      <a:pt x="23" y="53"/>
                      <a:pt x="23" y="53"/>
                    </a:cubicBezTo>
                    <a:moveTo>
                      <a:pt x="29" y="43"/>
                    </a:moveTo>
                    <a:cubicBezTo>
                      <a:pt x="28" y="44"/>
                      <a:pt x="27" y="45"/>
                      <a:pt x="26" y="47"/>
                    </a:cubicBezTo>
                    <a:cubicBezTo>
                      <a:pt x="27" y="47"/>
                      <a:pt x="27" y="47"/>
                      <a:pt x="28" y="48"/>
                    </a:cubicBezTo>
                    <a:cubicBezTo>
                      <a:pt x="28" y="46"/>
                      <a:pt x="29" y="45"/>
                      <a:pt x="30" y="43"/>
                    </a:cubicBezTo>
                    <a:cubicBezTo>
                      <a:pt x="30" y="43"/>
                      <a:pt x="29" y="43"/>
                      <a:pt x="29" y="43"/>
                    </a:cubicBezTo>
                    <a:moveTo>
                      <a:pt x="38" y="28"/>
                    </a:moveTo>
                    <a:cubicBezTo>
                      <a:pt x="37" y="29"/>
                      <a:pt x="36" y="31"/>
                      <a:pt x="35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7" y="31"/>
                      <a:pt x="38" y="30"/>
                      <a:pt x="39" y="28"/>
                    </a:cubicBezTo>
                    <a:cubicBezTo>
                      <a:pt x="38" y="28"/>
                      <a:pt x="38" y="28"/>
                      <a:pt x="38" y="28"/>
                    </a:cubicBezTo>
                    <a:moveTo>
                      <a:pt x="44" y="17"/>
                    </a:moveTo>
                    <a:cubicBezTo>
                      <a:pt x="43" y="18"/>
                      <a:pt x="42" y="20"/>
                      <a:pt x="42" y="21"/>
                    </a:cubicBezTo>
                    <a:cubicBezTo>
                      <a:pt x="42" y="21"/>
                      <a:pt x="42" y="21"/>
                      <a:pt x="43" y="22"/>
                    </a:cubicBezTo>
                    <a:cubicBezTo>
                      <a:pt x="43" y="20"/>
                      <a:pt x="44" y="19"/>
                      <a:pt x="45" y="17"/>
                    </a:cubicBezTo>
                    <a:cubicBezTo>
                      <a:pt x="45" y="17"/>
                      <a:pt x="44" y="17"/>
                      <a:pt x="44" y="17"/>
                    </a:cubicBezTo>
                    <a:moveTo>
                      <a:pt x="52" y="4"/>
                    </a:moveTo>
                    <a:cubicBezTo>
                      <a:pt x="51" y="6"/>
                      <a:pt x="49" y="8"/>
                      <a:pt x="48" y="10"/>
                    </a:cubicBezTo>
                    <a:cubicBezTo>
                      <a:pt x="48" y="10"/>
                      <a:pt x="48" y="10"/>
                      <a:pt x="49" y="11"/>
                    </a:cubicBezTo>
                    <a:cubicBezTo>
                      <a:pt x="50" y="8"/>
                      <a:pt x="51" y="6"/>
                      <a:pt x="52" y="4"/>
                    </a:cubicBezTo>
                    <a:cubicBezTo>
                      <a:pt x="52" y="4"/>
                      <a:pt x="52" y="4"/>
                      <a:pt x="52" y="4"/>
                    </a:cubicBezTo>
                    <a:moveTo>
                      <a:pt x="53" y="3"/>
                    </a:moveTo>
                    <a:cubicBezTo>
                      <a:pt x="53" y="3"/>
                      <a:pt x="52" y="3"/>
                      <a:pt x="52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54" y="0"/>
                    </a:moveTo>
                    <a:cubicBezTo>
                      <a:pt x="54" y="0"/>
                      <a:pt x="53" y="1"/>
                      <a:pt x="53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4" y="1"/>
                      <a:pt x="54" y="0"/>
                      <a:pt x="5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0" name="Freeform 9755"/>
              <p:cNvSpPr>
                <a:spLocks noEditPoints="1"/>
              </p:cNvSpPr>
              <p:nvPr/>
            </p:nvSpPr>
            <p:spPr bwMode="auto">
              <a:xfrm>
                <a:off x="-250" y="3316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3 w 5"/>
                  <a:gd name="T11" fmla="*/ 4 h 8"/>
                  <a:gd name="T12" fmla="*/ 2 w 5"/>
                  <a:gd name="T13" fmla="*/ 5 h 8"/>
                  <a:gd name="T14" fmla="*/ 2 w 5"/>
                  <a:gd name="T15" fmla="*/ 6 h 8"/>
                  <a:gd name="T16" fmla="*/ 3 w 5"/>
                  <a:gd name="T17" fmla="*/ 4 h 8"/>
                  <a:gd name="T18" fmla="*/ 3 w 5"/>
                  <a:gd name="T19" fmla="*/ 4 h 8"/>
                  <a:gd name="T20" fmla="*/ 4 w 5"/>
                  <a:gd name="T21" fmla="*/ 2 h 8"/>
                  <a:gd name="T22" fmla="*/ 4 w 5"/>
                  <a:gd name="T23" fmla="*/ 2 h 8"/>
                  <a:gd name="T24" fmla="*/ 4 w 5"/>
                  <a:gd name="T25" fmla="*/ 2 h 8"/>
                  <a:gd name="T26" fmla="*/ 4 w 5"/>
                  <a:gd name="T27" fmla="*/ 2 h 8"/>
                  <a:gd name="T28" fmla="*/ 4 w 5"/>
                  <a:gd name="T29" fmla="*/ 2 h 8"/>
                  <a:gd name="T30" fmla="*/ 5 w 5"/>
                  <a:gd name="T31" fmla="*/ 0 h 8"/>
                  <a:gd name="T32" fmla="*/ 4 w 5"/>
                  <a:gd name="T33" fmla="*/ 1 h 8"/>
                  <a:gd name="T34" fmla="*/ 5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4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5"/>
                      <a:pt x="2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1" name="Freeform 9756"/>
              <p:cNvSpPr>
                <a:spLocks noEditPoints="1"/>
              </p:cNvSpPr>
              <p:nvPr/>
            </p:nvSpPr>
            <p:spPr bwMode="auto">
              <a:xfrm>
                <a:off x="-248" y="3320"/>
                <a:ext cx="7" cy="12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1 w 3"/>
                  <a:gd name="T9" fmla="*/ 4 h 5"/>
                  <a:gd name="T10" fmla="*/ 1 w 3"/>
                  <a:gd name="T11" fmla="*/ 3 h 5"/>
                  <a:gd name="T12" fmla="*/ 3 w 3"/>
                  <a:gd name="T13" fmla="*/ 0 h 5"/>
                  <a:gd name="T14" fmla="*/ 2 w 3"/>
                  <a:gd name="T15" fmla="*/ 2 h 5"/>
                  <a:gd name="T16" fmla="*/ 2 w 3"/>
                  <a:gd name="T17" fmla="*/ 2 h 5"/>
                  <a:gd name="T18" fmla="*/ 3 w 3"/>
                  <a:gd name="T19" fmla="*/ 0 h 5"/>
                  <a:gd name="T20" fmla="*/ 3 w 3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2" name="Freeform 9757"/>
              <p:cNvSpPr>
                <a:spLocks/>
              </p:cNvSpPr>
              <p:nvPr/>
            </p:nvSpPr>
            <p:spPr bwMode="auto">
              <a:xfrm>
                <a:off x="-252" y="333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3" name="Freeform 9758"/>
              <p:cNvSpPr>
                <a:spLocks noEditPoints="1"/>
              </p:cNvSpPr>
              <p:nvPr/>
            </p:nvSpPr>
            <p:spPr bwMode="auto">
              <a:xfrm>
                <a:off x="-250" y="3316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4 w 5"/>
                  <a:gd name="T11" fmla="*/ 1 h 8"/>
                  <a:gd name="T12" fmla="*/ 4 w 5"/>
                  <a:gd name="T13" fmla="*/ 2 h 8"/>
                  <a:gd name="T14" fmla="*/ 4 w 5"/>
                  <a:gd name="T15" fmla="*/ 2 h 8"/>
                  <a:gd name="T16" fmla="*/ 4 w 5"/>
                  <a:gd name="T17" fmla="*/ 2 h 8"/>
                  <a:gd name="T18" fmla="*/ 5 w 5"/>
                  <a:gd name="T19" fmla="*/ 1 h 8"/>
                  <a:gd name="T20" fmla="*/ 4 w 5"/>
                  <a:gd name="T21" fmla="*/ 1 h 8"/>
                  <a:gd name="T22" fmla="*/ 5 w 5"/>
                  <a:gd name="T23" fmla="*/ 0 h 8"/>
                  <a:gd name="T24" fmla="*/ 5 w 5"/>
                  <a:gd name="T25" fmla="*/ 0 h 8"/>
                  <a:gd name="T26" fmla="*/ 5 w 5"/>
                  <a:gd name="T27" fmla="*/ 0 h 8"/>
                  <a:gd name="T28" fmla="*/ 5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4" name="Freeform 9759"/>
              <p:cNvSpPr>
                <a:spLocks noEditPoints="1"/>
              </p:cNvSpPr>
              <p:nvPr/>
            </p:nvSpPr>
            <p:spPr bwMode="auto">
              <a:xfrm>
                <a:off x="-288" y="3363"/>
                <a:ext cx="21" cy="35"/>
              </a:xfrm>
              <a:custGeom>
                <a:avLst/>
                <a:gdLst>
                  <a:gd name="T0" fmla="*/ 3 w 9"/>
                  <a:gd name="T1" fmla="*/ 10 h 15"/>
                  <a:gd name="T2" fmla="*/ 0 w 9"/>
                  <a:gd name="T3" fmla="*/ 14 h 15"/>
                  <a:gd name="T4" fmla="*/ 0 w 9"/>
                  <a:gd name="T5" fmla="*/ 15 h 15"/>
                  <a:gd name="T6" fmla="*/ 3 w 9"/>
                  <a:gd name="T7" fmla="*/ 10 h 15"/>
                  <a:gd name="T8" fmla="*/ 3 w 9"/>
                  <a:gd name="T9" fmla="*/ 10 h 15"/>
                  <a:gd name="T10" fmla="*/ 4 w 9"/>
                  <a:gd name="T11" fmla="*/ 8 h 15"/>
                  <a:gd name="T12" fmla="*/ 3 w 9"/>
                  <a:gd name="T13" fmla="*/ 9 h 15"/>
                  <a:gd name="T14" fmla="*/ 3 w 9"/>
                  <a:gd name="T15" fmla="*/ 9 h 15"/>
                  <a:gd name="T16" fmla="*/ 4 w 9"/>
                  <a:gd name="T17" fmla="*/ 8 h 15"/>
                  <a:gd name="T18" fmla="*/ 4 w 9"/>
                  <a:gd name="T19" fmla="*/ 8 h 15"/>
                  <a:gd name="T20" fmla="*/ 4 w 9"/>
                  <a:gd name="T21" fmla="*/ 7 h 15"/>
                  <a:gd name="T22" fmla="*/ 4 w 9"/>
                  <a:gd name="T23" fmla="*/ 8 h 15"/>
                  <a:gd name="T24" fmla="*/ 4 w 9"/>
                  <a:gd name="T25" fmla="*/ 8 h 15"/>
                  <a:gd name="T26" fmla="*/ 5 w 9"/>
                  <a:gd name="T27" fmla="*/ 7 h 15"/>
                  <a:gd name="T28" fmla="*/ 4 w 9"/>
                  <a:gd name="T29" fmla="*/ 7 h 15"/>
                  <a:gd name="T30" fmla="*/ 5 w 9"/>
                  <a:gd name="T31" fmla="*/ 5 h 15"/>
                  <a:gd name="T32" fmla="*/ 5 w 9"/>
                  <a:gd name="T33" fmla="*/ 6 h 15"/>
                  <a:gd name="T34" fmla="*/ 5 w 9"/>
                  <a:gd name="T35" fmla="*/ 6 h 15"/>
                  <a:gd name="T36" fmla="*/ 5 w 9"/>
                  <a:gd name="T37" fmla="*/ 5 h 15"/>
                  <a:gd name="T38" fmla="*/ 5 w 9"/>
                  <a:gd name="T39" fmla="*/ 5 h 15"/>
                  <a:gd name="T40" fmla="*/ 9 w 9"/>
                  <a:gd name="T41" fmla="*/ 0 h 15"/>
                  <a:gd name="T42" fmla="*/ 6 w 9"/>
                  <a:gd name="T43" fmla="*/ 5 h 15"/>
                  <a:gd name="T44" fmla="*/ 6 w 9"/>
                  <a:gd name="T45" fmla="*/ 5 h 15"/>
                  <a:gd name="T46" fmla="*/ 8 w 9"/>
                  <a:gd name="T47" fmla="*/ 1 h 15"/>
                  <a:gd name="T48" fmla="*/ 9 w 9"/>
                  <a:gd name="T4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" h="15">
                    <a:moveTo>
                      <a:pt x="3" y="10"/>
                    </a:moveTo>
                    <a:cubicBezTo>
                      <a:pt x="2" y="11"/>
                      <a:pt x="1" y="13"/>
                      <a:pt x="0" y="14"/>
                    </a:cubicBezTo>
                    <a:cubicBezTo>
                      <a:pt x="0" y="14"/>
                      <a:pt x="0" y="14"/>
                      <a:pt x="0" y="15"/>
                    </a:cubicBezTo>
                    <a:cubicBezTo>
                      <a:pt x="1" y="13"/>
                      <a:pt x="2" y="11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4" y="8"/>
                    </a:moveTo>
                    <a:cubicBezTo>
                      <a:pt x="3" y="8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4" y="7"/>
                    </a:moveTo>
                    <a:cubicBezTo>
                      <a:pt x="4" y="7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7"/>
                      <a:pt x="5" y="7"/>
                    </a:cubicBezTo>
                    <a:cubicBezTo>
                      <a:pt x="5" y="7"/>
                      <a:pt x="4" y="7"/>
                      <a:pt x="4" y="7"/>
                    </a:cubicBezTo>
                    <a:moveTo>
                      <a:pt x="5" y="5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9" y="0"/>
                    </a:moveTo>
                    <a:cubicBezTo>
                      <a:pt x="8" y="1"/>
                      <a:pt x="7" y="3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3"/>
                      <a:pt x="8" y="2"/>
                      <a:pt x="8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5" name="Freeform 9760"/>
              <p:cNvSpPr>
                <a:spLocks noEditPoints="1"/>
              </p:cNvSpPr>
              <p:nvPr/>
            </p:nvSpPr>
            <p:spPr bwMode="auto">
              <a:xfrm>
                <a:off x="-281" y="3375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2 w 3"/>
                  <a:gd name="T13" fmla="*/ 0 h 5"/>
                  <a:gd name="T14" fmla="*/ 2 w 3"/>
                  <a:gd name="T15" fmla="*/ 0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6" name="Freeform 9761"/>
              <p:cNvSpPr>
                <a:spLocks/>
              </p:cNvSpPr>
              <p:nvPr/>
            </p:nvSpPr>
            <p:spPr bwMode="auto">
              <a:xfrm>
                <a:off x="-278" y="337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7" name="Oval 9762"/>
              <p:cNvSpPr>
                <a:spLocks noChangeArrowheads="1"/>
              </p:cNvSpPr>
              <p:nvPr/>
            </p:nvSpPr>
            <p:spPr bwMode="auto">
              <a:xfrm>
                <a:off x="-278" y="338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8" name="Freeform 9763"/>
              <p:cNvSpPr>
                <a:spLocks noEditPoints="1"/>
              </p:cNvSpPr>
              <p:nvPr/>
            </p:nvSpPr>
            <p:spPr bwMode="auto">
              <a:xfrm>
                <a:off x="-281" y="3363"/>
                <a:ext cx="29" cy="47"/>
              </a:xfrm>
              <a:custGeom>
                <a:avLst/>
                <a:gdLst>
                  <a:gd name="T0" fmla="*/ 1 w 12"/>
                  <a:gd name="T1" fmla="*/ 18 h 20"/>
                  <a:gd name="T2" fmla="*/ 0 w 12"/>
                  <a:gd name="T3" fmla="*/ 20 h 20"/>
                  <a:gd name="T4" fmla="*/ 2 w 12"/>
                  <a:gd name="T5" fmla="*/ 18 h 20"/>
                  <a:gd name="T6" fmla="*/ 1 w 12"/>
                  <a:gd name="T7" fmla="*/ 18 h 20"/>
                  <a:gd name="T8" fmla="*/ 4 w 12"/>
                  <a:gd name="T9" fmla="*/ 12 h 20"/>
                  <a:gd name="T10" fmla="*/ 3 w 12"/>
                  <a:gd name="T11" fmla="*/ 14 h 20"/>
                  <a:gd name="T12" fmla="*/ 1 w 12"/>
                  <a:gd name="T13" fmla="*/ 18 h 20"/>
                  <a:gd name="T14" fmla="*/ 2 w 12"/>
                  <a:gd name="T15" fmla="*/ 18 h 20"/>
                  <a:gd name="T16" fmla="*/ 5 w 12"/>
                  <a:gd name="T17" fmla="*/ 13 h 20"/>
                  <a:gd name="T18" fmla="*/ 4 w 12"/>
                  <a:gd name="T19" fmla="*/ 12 h 20"/>
                  <a:gd name="T20" fmla="*/ 5 w 12"/>
                  <a:gd name="T21" fmla="*/ 11 h 20"/>
                  <a:gd name="T22" fmla="*/ 5 w 12"/>
                  <a:gd name="T23" fmla="*/ 12 h 20"/>
                  <a:gd name="T24" fmla="*/ 5 w 12"/>
                  <a:gd name="T25" fmla="*/ 12 h 20"/>
                  <a:gd name="T26" fmla="*/ 6 w 12"/>
                  <a:gd name="T27" fmla="*/ 11 h 20"/>
                  <a:gd name="T28" fmla="*/ 5 w 12"/>
                  <a:gd name="T29" fmla="*/ 11 h 20"/>
                  <a:gd name="T30" fmla="*/ 6 w 12"/>
                  <a:gd name="T31" fmla="*/ 10 h 20"/>
                  <a:gd name="T32" fmla="*/ 5 w 12"/>
                  <a:gd name="T33" fmla="*/ 11 h 20"/>
                  <a:gd name="T34" fmla="*/ 6 w 12"/>
                  <a:gd name="T35" fmla="*/ 11 h 20"/>
                  <a:gd name="T36" fmla="*/ 6 w 12"/>
                  <a:gd name="T37" fmla="*/ 10 h 20"/>
                  <a:gd name="T38" fmla="*/ 6 w 12"/>
                  <a:gd name="T39" fmla="*/ 10 h 20"/>
                  <a:gd name="T40" fmla="*/ 6 w 12"/>
                  <a:gd name="T41" fmla="*/ 9 h 20"/>
                  <a:gd name="T42" fmla="*/ 7 w 12"/>
                  <a:gd name="T43" fmla="*/ 9 h 20"/>
                  <a:gd name="T44" fmla="*/ 7 w 12"/>
                  <a:gd name="T45" fmla="*/ 9 h 20"/>
                  <a:gd name="T46" fmla="*/ 6 w 12"/>
                  <a:gd name="T47" fmla="*/ 9 h 20"/>
                  <a:gd name="T48" fmla="*/ 7 w 12"/>
                  <a:gd name="T49" fmla="*/ 8 h 20"/>
                  <a:gd name="T50" fmla="*/ 7 w 12"/>
                  <a:gd name="T51" fmla="*/ 9 h 20"/>
                  <a:gd name="T52" fmla="*/ 7 w 12"/>
                  <a:gd name="T53" fmla="*/ 9 h 20"/>
                  <a:gd name="T54" fmla="*/ 7 w 12"/>
                  <a:gd name="T55" fmla="*/ 8 h 20"/>
                  <a:gd name="T56" fmla="*/ 7 w 12"/>
                  <a:gd name="T57" fmla="*/ 8 h 20"/>
                  <a:gd name="T58" fmla="*/ 12 w 12"/>
                  <a:gd name="T59" fmla="*/ 1 h 20"/>
                  <a:gd name="T60" fmla="*/ 7 w 12"/>
                  <a:gd name="T61" fmla="*/ 8 h 20"/>
                  <a:gd name="T62" fmla="*/ 8 w 12"/>
                  <a:gd name="T63" fmla="*/ 8 h 20"/>
                  <a:gd name="T64" fmla="*/ 12 w 12"/>
                  <a:gd name="T65" fmla="*/ 1 h 20"/>
                  <a:gd name="T66" fmla="*/ 12 w 12"/>
                  <a:gd name="T67" fmla="*/ 1 h 20"/>
                  <a:gd name="T68" fmla="*/ 12 w 12"/>
                  <a:gd name="T69" fmla="*/ 0 h 20"/>
                  <a:gd name="T70" fmla="*/ 12 w 12"/>
                  <a:gd name="T71" fmla="*/ 1 h 20"/>
                  <a:gd name="T72" fmla="*/ 12 w 12"/>
                  <a:gd name="T73" fmla="*/ 1 h 20"/>
                  <a:gd name="T74" fmla="*/ 12 w 12"/>
                  <a:gd name="T75" fmla="*/ 0 h 20"/>
                  <a:gd name="T76" fmla="*/ 12 w 12"/>
                  <a:gd name="T77" fmla="*/ 0 h 20"/>
                  <a:gd name="T78" fmla="*/ 12 w 12"/>
                  <a:gd name="T79" fmla="*/ 0 h 20"/>
                  <a:gd name="T80" fmla="*/ 12 w 12"/>
                  <a:gd name="T81" fmla="*/ 0 h 20"/>
                  <a:gd name="T82" fmla="*/ 12 w 12"/>
                  <a:gd name="T83" fmla="*/ 0 h 20"/>
                  <a:gd name="T84" fmla="*/ 12 w 12"/>
                  <a:gd name="T85" fmla="*/ 0 h 20"/>
                  <a:gd name="T86" fmla="*/ 12 w 12"/>
                  <a:gd name="T8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" h="20">
                    <a:moveTo>
                      <a:pt x="1" y="18"/>
                    </a:moveTo>
                    <a:cubicBezTo>
                      <a:pt x="0" y="19"/>
                      <a:pt x="0" y="20"/>
                      <a:pt x="0" y="20"/>
                    </a:cubicBezTo>
                    <a:cubicBezTo>
                      <a:pt x="0" y="20"/>
                      <a:pt x="1" y="20"/>
                      <a:pt x="2" y="18"/>
                    </a:cubicBezTo>
                    <a:cubicBezTo>
                      <a:pt x="2" y="18"/>
                      <a:pt x="1" y="18"/>
                      <a:pt x="1" y="18"/>
                    </a:cubicBezTo>
                    <a:moveTo>
                      <a:pt x="4" y="12"/>
                    </a:moveTo>
                    <a:cubicBezTo>
                      <a:pt x="4" y="13"/>
                      <a:pt x="4" y="14"/>
                      <a:pt x="3" y="14"/>
                    </a:cubicBezTo>
                    <a:cubicBezTo>
                      <a:pt x="3" y="15"/>
                      <a:pt x="2" y="17"/>
                      <a:pt x="1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6"/>
                      <a:pt x="3" y="15"/>
                      <a:pt x="5" y="13"/>
                    </a:cubicBezTo>
                    <a:cubicBezTo>
                      <a:pt x="5" y="12"/>
                      <a:pt x="5" y="12"/>
                      <a:pt x="4" y="12"/>
                    </a:cubicBezTo>
                    <a:moveTo>
                      <a:pt x="5" y="11"/>
                    </a:moveTo>
                    <a:cubicBezTo>
                      <a:pt x="5" y="11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1"/>
                      <a:pt x="6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6" y="10"/>
                    </a:moveTo>
                    <a:cubicBezTo>
                      <a:pt x="6" y="10"/>
                      <a:pt x="6" y="10"/>
                      <a:pt x="5" y="11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6" y="11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6" y="9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6" y="9"/>
                    </a:cubicBezTo>
                    <a:moveTo>
                      <a:pt x="7" y="8"/>
                    </a:moveTo>
                    <a:cubicBezTo>
                      <a:pt x="7" y="8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moveTo>
                      <a:pt x="12" y="1"/>
                    </a:moveTo>
                    <a:cubicBezTo>
                      <a:pt x="10" y="3"/>
                      <a:pt x="9" y="5"/>
                      <a:pt x="7" y="8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9" y="6"/>
                      <a:pt x="10" y="3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2" y="0"/>
                    </a:moveTo>
                    <a:cubicBezTo>
                      <a:pt x="12" y="0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9" name="Freeform 9764"/>
              <p:cNvSpPr>
                <a:spLocks/>
              </p:cNvSpPr>
              <p:nvPr/>
            </p:nvSpPr>
            <p:spPr bwMode="auto">
              <a:xfrm>
                <a:off x="-278" y="340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0" name="Freeform 9765"/>
              <p:cNvSpPr>
                <a:spLocks noEditPoints="1"/>
              </p:cNvSpPr>
              <p:nvPr/>
            </p:nvSpPr>
            <p:spPr bwMode="auto">
              <a:xfrm>
                <a:off x="-271" y="3382"/>
                <a:ext cx="9" cy="12"/>
              </a:xfrm>
              <a:custGeom>
                <a:avLst/>
                <a:gdLst>
                  <a:gd name="T0" fmla="*/ 1 w 4"/>
                  <a:gd name="T1" fmla="*/ 4 h 5"/>
                  <a:gd name="T2" fmla="*/ 0 w 4"/>
                  <a:gd name="T3" fmla="*/ 4 h 5"/>
                  <a:gd name="T4" fmla="*/ 1 w 4"/>
                  <a:gd name="T5" fmla="*/ 5 h 5"/>
                  <a:gd name="T6" fmla="*/ 1 w 4"/>
                  <a:gd name="T7" fmla="*/ 4 h 5"/>
                  <a:gd name="T8" fmla="*/ 1 w 4"/>
                  <a:gd name="T9" fmla="*/ 4 h 5"/>
                  <a:gd name="T10" fmla="*/ 3 w 4"/>
                  <a:gd name="T11" fmla="*/ 0 h 5"/>
                  <a:gd name="T12" fmla="*/ 3 w 4"/>
                  <a:gd name="T13" fmla="*/ 0 h 5"/>
                  <a:gd name="T14" fmla="*/ 3 w 4"/>
                  <a:gd name="T15" fmla="*/ 0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1" name="Freeform 9766"/>
              <p:cNvSpPr>
                <a:spLocks/>
              </p:cNvSpPr>
              <p:nvPr/>
            </p:nvSpPr>
            <p:spPr bwMode="auto">
              <a:xfrm>
                <a:off x="-267" y="3384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2" name="Freeform 9767"/>
              <p:cNvSpPr>
                <a:spLocks noEditPoints="1"/>
              </p:cNvSpPr>
              <p:nvPr/>
            </p:nvSpPr>
            <p:spPr bwMode="auto">
              <a:xfrm>
                <a:off x="-252" y="3363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  <a:gd name="T10" fmla="*/ 0 h 1"/>
                  <a:gd name="T11" fmla="*/ 0 h 1"/>
                  <a:gd name="T12" fmla="*/ 0 h 1"/>
                  <a:gd name="T1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  <a:cxn ang="0">
                    <a:pos x="0" y="T10"/>
                  </a:cxn>
                  <a:cxn ang="0">
                    <a:pos x="0" y="T11"/>
                  </a:cxn>
                  <a:cxn ang="0">
                    <a:pos x="0" y="T12"/>
                  </a:cxn>
                  <a:cxn ang="0">
                    <a:pos x="0" y="T1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3" name="Freeform 9768"/>
              <p:cNvSpPr>
                <a:spLocks/>
              </p:cNvSpPr>
              <p:nvPr/>
            </p:nvSpPr>
            <p:spPr bwMode="auto">
              <a:xfrm>
                <a:off x="-269" y="338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4" name="Freeform 9769"/>
              <p:cNvSpPr>
                <a:spLocks noEditPoints="1"/>
              </p:cNvSpPr>
              <p:nvPr/>
            </p:nvSpPr>
            <p:spPr bwMode="auto">
              <a:xfrm>
                <a:off x="-359" y="3431"/>
                <a:ext cx="50" cy="78"/>
              </a:xfrm>
              <a:custGeom>
                <a:avLst/>
                <a:gdLst>
                  <a:gd name="T0" fmla="*/ 2 w 21"/>
                  <a:gd name="T1" fmla="*/ 29 h 33"/>
                  <a:gd name="T2" fmla="*/ 0 w 21"/>
                  <a:gd name="T3" fmla="*/ 33 h 33"/>
                  <a:gd name="T4" fmla="*/ 2 w 21"/>
                  <a:gd name="T5" fmla="*/ 29 h 33"/>
                  <a:gd name="T6" fmla="*/ 2 w 21"/>
                  <a:gd name="T7" fmla="*/ 29 h 33"/>
                  <a:gd name="T8" fmla="*/ 4 w 21"/>
                  <a:gd name="T9" fmla="*/ 27 h 33"/>
                  <a:gd name="T10" fmla="*/ 2 w 21"/>
                  <a:gd name="T11" fmla="*/ 29 h 33"/>
                  <a:gd name="T12" fmla="*/ 2 w 21"/>
                  <a:gd name="T13" fmla="*/ 29 h 33"/>
                  <a:gd name="T14" fmla="*/ 4 w 21"/>
                  <a:gd name="T15" fmla="*/ 27 h 33"/>
                  <a:gd name="T16" fmla="*/ 4 w 21"/>
                  <a:gd name="T17" fmla="*/ 27 h 33"/>
                  <a:gd name="T18" fmla="*/ 5 w 21"/>
                  <a:gd name="T19" fmla="*/ 24 h 33"/>
                  <a:gd name="T20" fmla="*/ 5 w 21"/>
                  <a:gd name="T21" fmla="*/ 25 h 33"/>
                  <a:gd name="T22" fmla="*/ 5 w 21"/>
                  <a:gd name="T23" fmla="*/ 25 h 33"/>
                  <a:gd name="T24" fmla="*/ 5 w 21"/>
                  <a:gd name="T25" fmla="*/ 24 h 33"/>
                  <a:gd name="T26" fmla="*/ 5 w 21"/>
                  <a:gd name="T27" fmla="*/ 24 h 33"/>
                  <a:gd name="T28" fmla="*/ 6 w 21"/>
                  <a:gd name="T29" fmla="*/ 24 h 33"/>
                  <a:gd name="T30" fmla="*/ 5 w 21"/>
                  <a:gd name="T31" fmla="*/ 24 h 33"/>
                  <a:gd name="T32" fmla="*/ 5 w 21"/>
                  <a:gd name="T33" fmla="*/ 24 h 33"/>
                  <a:gd name="T34" fmla="*/ 6 w 21"/>
                  <a:gd name="T35" fmla="*/ 24 h 33"/>
                  <a:gd name="T36" fmla="*/ 6 w 21"/>
                  <a:gd name="T37" fmla="*/ 24 h 33"/>
                  <a:gd name="T38" fmla="*/ 6 w 21"/>
                  <a:gd name="T39" fmla="*/ 23 h 33"/>
                  <a:gd name="T40" fmla="*/ 6 w 21"/>
                  <a:gd name="T41" fmla="*/ 24 h 33"/>
                  <a:gd name="T42" fmla="*/ 6 w 21"/>
                  <a:gd name="T43" fmla="*/ 24 h 33"/>
                  <a:gd name="T44" fmla="*/ 6 w 21"/>
                  <a:gd name="T45" fmla="*/ 23 h 33"/>
                  <a:gd name="T46" fmla="*/ 6 w 21"/>
                  <a:gd name="T47" fmla="*/ 23 h 33"/>
                  <a:gd name="T48" fmla="*/ 11 w 21"/>
                  <a:gd name="T49" fmla="*/ 15 h 33"/>
                  <a:gd name="T50" fmla="*/ 6 w 21"/>
                  <a:gd name="T51" fmla="*/ 23 h 33"/>
                  <a:gd name="T52" fmla="*/ 6 w 21"/>
                  <a:gd name="T53" fmla="*/ 23 h 33"/>
                  <a:gd name="T54" fmla="*/ 11 w 21"/>
                  <a:gd name="T55" fmla="*/ 15 h 33"/>
                  <a:gd name="T56" fmla="*/ 11 w 21"/>
                  <a:gd name="T57" fmla="*/ 15 h 33"/>
                  <a:gd name="T58" fmla="*/ 12 w 21"/>
                  <a:gd name="T59" fmla="*/ 14 h 33"/>
                  <a:gd name="T60" fmla="*/ 12 w 21"/>
                  <a:gd name="T61" fmla="*/ 14 h 33"/>
                  <a:gd name="T62" fmla="*/ 12 w 21"/>
                  <a:gd name="T63" fmla="*/ 14 h 33"/>
                  <a:gd name="T64" fmla="*/ 12 w 21"/>
                  <a:gd name="T65" fmla="*/ 14 h 33"/>
                  <a:gd name="T66" fmla="*/ 12 w 21"/>
                  <a:gd name="T67" fmla="*/ 14 h 33"/>
                  <a:gd name="T68" fmla="*/ 14 w 21"/>
                  <a:gd name="T69" fmla="*/ 10 h 33"/>
                  <a:gd name="T70" fmla="*/ 14 w 21"/>
                  <a:gd name="T71" fmla="*/ 11 h 33"/>
                  <a:gd name="T72" fmla="*/ 14 w 21"/>
                  <a:gd name="T73" fmla="*/ 11 h 33"/>
                  <a:gd name="T74" fmla="*/ 14 w 21"/>
                  <a:gd name="T75" fmla="*/ 10 h 33"/>
                  <a:gd name="T76" fmla="*/ 14 w 21"/>
                  <a:gd name="T77" fmla="*/ 10 h 33"/>
                  <a:gd name="T78" fmla="*/ 15 w 21"/>
                  <a:gd name="T79" fmla="*/ 9 h 33"/>
                  <a:gd name="T80" fmla="*/ 14 w 21"/>
                  <a:gd name="T81" fmla="*/ 10 h 33"/>
                  <a:gd name="T82" fmla="*/ 14 w 21"/>
                  <a:gd name="T83" fmla="*/ 10 h 33"/>
                  <a:gd name="T84" fmla="*/ 15 w 21"/>
                  <a:gd name="T85" fmla="*/ 9 h 33"/>
                  <a:gd name="T86" fmla="*/ 15 w 21"/>
                  <a:gd name="T87" fmla="*/ 9 h 33"/>
                  <a:gd name="T88" fmla="*/ 15 w 21"/>
                  <a:gd name="T89" fmla="*/ 8 h 33"/>
                  <a:gd name="T90" fmla="*/ 15 w 21"/>
                  <a:gd name="T91" fmla="*/ 9 h 33"/>
                  <a:gd name="T92" fmla="*/ 15 w 21"/>
                  <a:gd name="T93" fmla="*/ 9 h 33"/>
                  <a:gd name="T94" fmla="*/ 15 w 21"/>
                  <a:gd name="T95" fmla="*/ 8 h 33"/>
                  <a:gd name="T96" fmla="*/ 15 w 21"/>
                  <a:gd name="T97" fmla="*/ 8 h 33"/>
                  <a:gd name="T98" fmla="*/ 19 w 21"/>
                  <a:gd name="T99" fmla="*/ 3 h 33"/>
                  <a:gd name="T100" fmla="*/ 15 w 21"/>
                  <a:gd name="T101" fmla="*/ 8 h 33"/>
                  <a:gd name="T102" fmla="*/ 15 w 21"/>
                  <a:gd name="T103" fmla="*/ 8 h 33"/>
                  <a:gd name="T104" fmla="*/ 19 w 21"/>
                  <a:gd name="T105" fmla="*/ 3 h 33"/>
                  <a:gd name="T106" fmla="*/ 19 w 21"/>
                  <a:gd name="T107" fmla="*/ 3 h 33"/>
                  <a:gd name="T108" fmla="*/ 21 w 21"/>
                  <a:gd name="T109" fmla="*/ 0 h 33"/>
                  <a:gd name="T110" fmla="*/ 20 w 21"/>
                  <a:gd name="T111" fmla="*/ 2 h 33"/>
                  <a:gd name="T112" fmla="*/ 20 w 21"/>
                  <a:gd name="T113" fmla="*/ 2 h 33"/>
                  <a:gd name="T114" fmla="*/ 21 w 21"/>
                  <a:gd name="T115" fmla="*/ 0 h 33"/>
                  <a:gd name="T116" fmla="*/ 21 w 21"/>
                  <a:gd name="T11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" h="33">
                    <a:moveTo>
                      <a:pt x="2" y="29"/>
                    </a:moveTo>
                    <a:cubicBezTo>
                      <a:pt x="2" y="30"/>
                      <a:pt x="1" y="31"/>
                      <a:pt x="0" y="33"/>
                    </a:cubicBezTo>
                    <a:cubicBezTo>
                      <a:pt x="1" y="31"/>
                      <a:pt x="2" y="30"/>
                      <a:pt x="2" y="29"/>
                    </a:cubicBezTo>
                    <a:cubicBezTo>
                      <a:pt x="2" y="29"/>
                      <a:pt x="2" y="29"/>
                      <a:pt x="2" y="29"/>
                    </a:cubicBezTo>
                    <a:moveTo>
                      <a:pt x="4" y="27"/>
                    </a:moveTo>
                    <a:cubicBezTo>
                      <a:pt x="3" y="28"/>
                      <a:pt x="3" y="28"/>
                      <a:pt x="2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3" y="28"/>
                      <a:pt x="3" y="28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moveTo>
                      <a:pt x="5" y="24"/>
                    </a:move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moveTo>
                      <a:pt x="6" y="24"/>
                    </a:moveTo>
                    <a:cubicBezTo>
                      <a:pt x="6" y="24"/>
                      <a:pt x="6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moveTo>
                      <a:pt x="6" y="23"/>
                    </a:moveTo>
                    <a:cubicBezTo>
                      <a:pt x="6" y="23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moveTo>
                      <a:pt x="11" y="15"/>
                    </a:moveTo>
                    <a:cubicBezTo>
                      <a:pt x="9" y="18"/>
                      <a:pt x="8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8" y="21"/>
                      <a:pt x="9" y="18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moveTo>
                      <a:pt x="12" y="14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moveTo>
                      <a:pt x="14" y="10"/>
                    </a:moveTo>
                    <a:cubicBezTo>
                      <a:pt x="14" y="10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5" y="9"/>
                    </a:moveTo>
                    <a:cubicBezTo>
                      <a:pt x="15" y="9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9" y="3"/>
                    </a:moveTo>
                    <a:cubicBezTo>
                      <a:pt x="18" y="5"/>
                      <a:pt x="17" y="7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7" y="7"/>
                      <a:pt x="18" y="5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moveTo>
                      <a:pt x="21" y="0"/>
                    </a:moveTo>
                    <a:cubicBezTo>
                      <a:pt x="20" y="0"/>
                      <a:pt x="20" y="1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5" name="Freeform 9770"/>
              <p:cNvSpPr>
                <a:spLocks noEditPoints="1"/>
              </p:cNvSpPr>
              <p:nvPr/>
            </p:nvSpPr>
            <p:spPr bwMode="auto">
              <a:xfrm>
                <a:off x="-345" y="3464"/>
                <a:ext cx="15" cy="22"/>
              </a:xfrm>
              <a:custGeom>
                <a:avLst/>
                <a:gdLst>
                  <a:gd name="T0" fmla="*/ 0 w 6"/>
                  <a:gd name="T1" fmla="*/ 9 h 9"/>
                  <a:gd name="T2" fmla="*/ 0 w 6"/>
                  <a:gd name="T3" fmla="*/ 9 h 9"/>
                  <a:gd name="T4" fmla="*/ 0 w 6"/>
                  <a:gd name="T5" fmla="*/ 9 h 9"/>
                  <a:gd name="T6" fmla="*/ 0 w 6"/>
                  <a:gd name="T7" fmla="*/ 9 h 9"/>
                  <a:gd name="T8" fmla="*/ 0 w 6"/>
                  <a:gd name="T9" fmla="*/ 9 h 9"/>
                  <a:gd name="T10" fmla="*/ 6 w 6"/>
                  <a:gd name="T11" fmla="*/ 0 h 9"/>
                  <a:gd name="T12" fmla="*/ 5 w 6"/>
                  <a:gd name="T13" fmla="*/ 1 h 9"/>
                  <a:gd name="T14" fmla="*/ 5 w 6"/>
                  <a:gd name="T15" fmla="*/ 1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6" name="Oval 9771"/>
              <p:cNvSpPr>
                <a:spLocks noChangeArrowheads="1"/>
              </p:cNvSpPr>
              <p:nvPr/>
            </p:nvSpPr>
            <p:spPr bwMode="auto">
              <a:xfrm>
                <a:off x="-326" y="345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7" name="Freeform 9772"/>
              <p:cNvSpPr>
                <a:spLocks noEditPoints="1"/>
              </p:cNvSpPr>
              <p:nvPr/>
            </p:nvSpPr>
            <p:spPr bwMode="auto">
              <a:xfrm>
                <a:off x="-323" y="3436"/>
                <a:ext cx="12" cy="17"/>
              </a:xfrm>
              <a:custGeom>
                <a:avLst/>
                <a:gdLst>
                  <a:gd name="T0" fmla="*/ 0 w 5"/>
                  <a:gd name="T1" fmla="*/ 7 h 7"/>
                  <a:gd name="T2" fmla="*/ 0 w 5"/>
                  <a:gd name="T3" fmla="*/ 7 h 7"/>
                  <a:gd name="T4" fmla="*/ 0 w 5"/>
                  <a:gd name="T5" fmla="*/ 7 h 7"/>
                  <a:gd name="T6" fmla="*/ 0 w 5"/>
                  <a:gd name="T7" fmla="*/ 7 h 7"/>
                  <a:gd name="T8" fmla="*/ 0 w 5"/>
                  <a:gd name="T9" fmla="*/ 7 h 7"/>
                  <a:gd name="T10" fmla="*/ 0 w 5"/>
                  <a:gd name="T11" fmla="*/ 6 h 7"/>
                  <a:gd name="T12" fmla="*/ 0 w 5"/>
                  <a:gd name="T13" fmla="*/ 6 h 7"/>
                  <a:gd name="T14" fmla="*/ 0 w 5"/>
                  <a:gd name="T15" fmla="*/ 6 h 7"/>
                  <a:gd name="T16" fmla="*/ 0 w 5"/>
                  <a:gd name="T17" fmla="*/ 6 h 7"/>
                  <a:gd name="T18" fmla="*/ 0 w 5"/>
                  <a:gd name="T19" fmla="*/ 6 h 7"/>
                  <a:gd name="T20" fmla="*/ 5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5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8" name="Freeform 9773"/>
              <p:cNvSpPr>
                <a:spLocks noEditPoints="1"/>
              </p:cNvSpPr>
              <p:nvPr/>
            </p:nvSpPr>
            <p:spPr bwMode="auto">
              <a:xfrm>
                <a:off x="-354" y="3429"/>
                <a:ext cx="47" cy="71"/>
              </a:xfrm>
              <a:custGeom>
                <a:avLst/>
                <a:gdLst>
                  <a:gd name="T0" fmla="*/ 0 w 20"/>
                  <a:gd name="T1" fmla="*/ 30 h 30"/>
                  <a:gd name="T2" fmla="*/ 0 w 20"/>
                  <a:gd name="T3" fmla="*/ 30 h 30"/>
                  <a:gd name="T4" fmla="*/ 0 w 20"/>
                  <a:gd name="T5" fmla="*/ 30 h 30"/>
                  <a:gd name="T6" fmla="*/ 0 w 20"/>
                  <a:gd name="T7" fmla="*/ 30 h 30"/>
                  <a:gd name="T8" fmla="*/ 0 w 20"/>
                  <a:gd name="T9" fmla="*/ 30 h 30"/>
                  <a:gd name="T10" fmla="*/ 3 w 20"/>
                  <a:gd name="T11" fmla="*/ 26 h 30"/>
                  <a:gd name="T12" fmla="*/ 2 w 20"/>
                  <a:gd name="T13" fmla="*/ 28 h 30"/>
                  <a:gd name="T14" fmla="*/ 2 w 20"/>
                  <a:gd name="T15" fmla="*/ 28 h 30"/>
                  <a:gd name="T16" fmla="*/ 3 w 20"/>
                  <a:gd name="T17" fmla="*/ 26 h 30"/>
                  <a:gd name="T18" fmla="*/ 3 w 20"/>
                  <a:gd name="T19" fmla="*/ 26 h 30"/>
                  <a:gd name="T20" fmla="*/ 3 w 20"/>
                  <a:gd name="T21" fmla="*/ 25 h 30"/>
                  <a:gd name="T22" fmla="*/ 3 w 20"/>
                  <a:gd name="T23" fmla="*/ 25 h 30"/>
                  <a:gd name="T24" fmla="*/ 3 w 20"/>
                  <a:gd name="T25" fmla="*/ 25 h 30"/>
                  <a:gd name="T26" fmla="*/ 3 w 20"/>
                  <a:gd name="T27" fmla="*/ 25 h 30"/>
                  <a:gd name="T28" fmla="*/ 3 w 20"/>
                  <a:gd name="T29" fmla="*/ 25 h 30"/>
                  <a:gd name="T30" fmla="*/ 4 w 20"/>
                  <a:gd name="T31" fmla="*/ 25 h 30"/>
                  <a:gd name="T32" fmla="*/ 4 w 20"/>
                  <a:gd name="T33" fmla="*/ 25 h 30"/>
                  <a:gd name="T34" fmla="*/ 4 w 20"/>
                  <a:gd name="T35" fmla="*/ 25 h 30"/>
                  <a:gd name="T36" fmla="*/ 4 w 20"/>
                  <a:gd name="T37" fmla="*/ 25 h 30"/>
                  <a:gd name="T38" fmla="*/ 4 w 20"/>
                  <a:gd name="T39" fmla="*/ 25 h 30"/>
                  <a:gd name="T40" fmla="*/ 12 w 20"/>
                  <a:gd name="T41" fmla="*/ 12 h 30"/>
                  <a:gd name="T42" fmla="*/ 10 w 20"/>
                  <a:gd name="T43" fmla="*/ 15 h 30"/>
                  <a:gd name="T44" fmla="*/ 10 w 20"/>
                  <a:gd name="T45" fmla="*/ 15 h 30"/>
                  <a:gd name="T46" fmla="*/ 12 w 20"/>
                  <a:gd name="T47" fmla="*/ 12 h 30"/>
                  <a:gd name="T48" fmla="*/ 12 w 20"/>
                  <a:gd name="T49" fmla="*/ 12 h 30"/>
                  <a:gd name="T50" fmla="*/ 20 w 20"/>
                  <a:gd name="T51" fmla="*/ 0 h 30"/>
                  <a:gd name="T52" fmla="*/ 19 w 20"/>
                  <a:gd name="T53" fmla="*/ 1 h 30"/>
                  <a:gd name="T54" fmla="*/ 19 w 20"/>
                  <a:gd name="T55" fmla="*/ 1 h 30"/>
                  <a:gd name="T56" fmla="*/ 20 w 20"/>
                  <a:gd name="T57" fmla="*/ 0 h 30"/>
                  <a:gd name="T58" fmla="*/ 20 w 20"/>
                  <a:gd name="T5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3" y="26"/>
                    </a:moveTo>
                    <a:cubicBezTo>
                      <a:pt x="3" y="26"/>
                      <a:pt x="2" y="27"/>
                      <a:pt x="2" y="28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2" y="27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3" y="25"/>
                    </a:move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moveTo>
                      <a:pt x="4" y="25"/>
                    </a:move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moveTo>
                      <a:pt x="12" y="12"/>
                    </a:moveTo>
                    <a:cubicBezTo>
                      <a:pt x="11" y="13"/>
                      <a:pt x="11" y="14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4"/>
                      <a:pt x="11" y="13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moveTo>
                      <a:pt x="20" y="0"/>
                    </a:moveTo>
                    <a:cubicBezTo>
                      <a:pt x="19" y="0"/>
                      <a:pt x="19" y="0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9" name="Freeform 9774"/>
              <p:cNvSpPr>
                <a:spLocks noEditPoints="1"/>
              </p:cNvSpPr>
              <p:nvPr/>
            </p:nvSpPr>
            <p:spPr bwMode="auto">
              <a:xfrm>
                <a:off x="-345" y="3434"/>
                <a:ext cx="50" cy="82"/>
              </a:xfrm>
              <a:custGeom>
                <a:avLst/>
                <a:gdLst>
                  <a:gd name="T0" fmla="*/ 0 w 21"/>
                  <a:gd name="T1" fmla="*/ 35 h 35"/>
                  <a:gd name="T2" fmla="*/ 2 w 21"/>
                  <a:gd name="T3" fmla="*/ 31 h 35"/>
                  <a:gd name="T4" fmla="*/ 2 w 21"/>
                  <a:gd name="T5" fmla="*/ 31 h 35"/>
                  <a:gd name="T6" fmla="*/ 3 w 21"/>
                  <a:gd name="T7" fmla="*/ 30 h 35"/>
                  <a:gd name="T8" fmla="*/ 3 w 21"/>
                  <a:gd name="T9" fmla="*/ 29 h 35"/>
                  <a:gd name="T10" fmla="*/ 3 w 21"/>
                  <a:gd name="T11" fmla="*/ 30 h 35"/>
                  <a:gd name="T12" fmla="*/ 3 w 21"/>
                  <a:gd name="T13" fmla="*/ 29 h 35"/>
                  <a:gd name="T14" fmla="*/ 4 w 21"/>
                  <a:gd name="T15" fmla="*/ 27 h 35"/>
                  <a:gd name="T16" fmla="*/ 5 w 21"/>
                  <a:gd name="T17" fmla="*/ 27 h 35"/>
                  <a:gd name="T18" fmla="*/ 5 w 21"/>
                  <a:gd name="T19" fmla="*/ 26 h 35"/>
                  <a:gd name="T20" fmla="*/ 5 w 21"/>
                  <a:gd name="T21" fmla="*/ 27 h 35"/>
                  <a:gd name="T22" fmla="*/ 5 w 21"/>
                  <a:gd name="T23" fmla="*/ 26 h 35"/>
                  <a:gd name="T24" fmla="*/ 5 w 21"/>
                  <a:gd name="T25" fmla="*/ 25 h 35"/>
                  <a:gd name="T26" fmla="*/ 6 w 21"/>
                  <a:gd name="T27" fmla="*/ 25 h 35"/>
                  <a:gd name="T28" fmla="*/ 10 w 21"/>
                  <a:gd name="T29" fmla="*/ 17 h 35"/>
                  <a:gd name="T30" fmla="*/ 6 w 21"/>
                  <a:gd name="T31" fmla="*/ 25 h 35"/>
                  <a:gd name="T32" fmla="*/ 10 w 21"/>
                  <a:gd name="T33" fmla="*/ 17 h 35"/>
                  <a:gd name="T34" fmla="*/ 11 w 21"/>
                  <a:gd name="T35" fmla="*/ 16 h 35"/>
                  <a:gd name="T36" fmla="*/ 11 w 21"/>
                  <a:gd name="T37" fmla="*/ 16 h 35"/>
                  <a:gd name="T38" fmla="*/ 13 w 21"/>
                  <a:gd name="T39" fmla="*/ 12 h 35"/>
                  <a:gd name="T40" fmla="*/ 13 w 21"/>
                  <a:gd name="T41" fmla="*/ 13 h 35"/>
                  <a:gd name="T42" fmla="*/ 13 w 21"/>
                  <a:gd name="T43" fmla="*/ 12 h 35"/>
                  <a:gd name="T44" fmla="*/ 13 w 21"/>
                  <a:gd name="T45" fmla="*/ 12 h 35"/>
                  <a:gd name="T46" fmla="*/ 14 w 21"/>
                  <a:gd name="T47" fmla="*/ 11 h 35"/>
                  <a:gd name="T48" fmla="*/ 14 w 21"/>
                  <a:gd name="T49" fmla="*/ 10 h 35"/>
                  <a:gd name="T50" fmla="*/ 14 w 21"/>
                  <a:gd name="T51" fmla="*/ 11 h 35"/>
                  <a:gd name="T52" fmla="*/ 14 w 21"/>
                  <a:gd name="T53" fmla="*/ 10 h 35"/>
                  <a:gd name="T54" fmla="*/ 15 w 21"/>
                  <a:gd name="T55" fmla="*/ 8 h 35"/>
                  <a:gd name="T56" fmla="*/ 14 w 21"/>
                  <a:gd name="T57" fmla="*/ 11 h 35"/>
                  <a:gd name="T58" fmla="*/ 18 w 21"/>
                  <a:gd name="T59" fmla="*/ 4 h 35"/>
                  <a:gd name="T60" fmla="*/ 18 w 21"/>
                  <a:gd name="T61" fmla="*/ 3 h 35"/>
                  <a:gd name="T62" fmla="*/ 20 w 21"/>
                  <a:gd name="T63" fmla="*/ 2 h 35"/>
                  <a:gd name="T64" fmla="*/ 21 w 21"/>
                  <a:gd name="T65" fmla="*/ 0 h 35"/>
                  <a:gd name="T66" fmla="*/ 20 w 21"/>
                  <a:gd name="T6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" h="35">
                    <a:moveTo>
                      <a:pt x="2" y="31"/>
                    </a:moveTo>
                    <a:cubicBezTo>
                      <a:pt x="1" y="33"/>
                      <a:pt x="0" y="34"/>
                      <a:pt x="0" y="35"/>
                    </a:cubicBezTo>
                    <a:cubicBezTo>
                      <a:pt x="0" y="34"/>
                      <a:pt x="1" y="33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moveTo>
                      <a:pt x="3" y="30"/>
                    </a:moveTo>
                    <a:cubicBezTo>
                      <a:pt x="2" y="30"/>
                      <a:pt x="2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2" y="31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moveTo>
                      <a:pt x="3" y="29"/>
                    </a:moveTo>
                    <a:cubicBezTo>
                      <a:pt x="3" y="29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29"/>
                      <a:pt x="3" y="29"/>
                    </a:cubicBezTo>
                    <a:cubicBezTo>
                      <a:pt x="3" y="29"/>
                      <a:pt x="3" y="29"/>
                      <a:pt x="3" y="29"/>
                    </a:cubicBezTo>
                    <a:moveTo>
                      <a:pt x="5" y="27"/>
                    </a:moveTo>
                    <a:cubicBezTo>
                      <a:pt x="5" y="27"/>
                      <a:pt x="5" y="27"/>
                      <a:pt x="4" y="27"/>
                    </a:cubicBezTo>
                    <a:cubicBezTo>
                      <a:pt x="4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moveTo>
                      <a:pt x="5" y="26"/>
                    </a:move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7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moveTo>
                      <a:pt x="6" y="24"/>
                    </a:moveTo>
                    <a:cubicBezTo>
                      <a:pt x="6" y="25"/>
                      <a:pt x="6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4"/>
                      <a:pt x="6" y="24"/>
                      <a:pt x="6" y="24"/>
                    </a:cubicBezTo>
                    <a:moveTo>
                      <a:pt x="10" y="17"/>
                    </a:moveTo>
                    <a:cubicBezTo>
                      <a:pt x="9" y="20"/>
                      <a:pt x="7" y="22"/>
                      <a:pt x="6" y="24"/>
                    </a:cubicBezTo>
                    <a:cubicBezTo>
                      <a:pt x="6" y="24"/>
                      <a:pt x="6" y="24"/>
                      <a:pt x="6" y="25"/>
                    </a:cubicBezTo>
                    <a:cubicBezTo>
                      <a:pt x="7" y="22"/>
                      <a:pt x="9" y="20"/>
                      <a:pt x="10" y="17"/>
                    </a:cubicBezTo>
                    <a:cubicBezTo>
                      <a:pt x="10" y="17"/>
                      <a:pt x="10" y="17"/>
                      <a:pt x="10" y="17"/>
                    </a:cubicBezTo>
                    <a:moveTo>
                      <a:pt x="11" y="16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moveTo>
                      <a:pt x="13" y="12"/>
                    </a:moveTo>
                    <a:cubicBezTo>
                      <a:pt x="13" y="12"/>
                      <a:pt x="13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3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14" y="11"/>
                    </a:moveTo>
                    <a:cubicBezTo>
                      <a:pt x="14" y="11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2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moveTo>
                      <a:pt x="14" y="10"/>
                    </a:move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0"/>
                      <a:pt x="14" y="10"/>
                    </a:cubicBezTo>
                    <a:moveTo>
                      <a:pt x="18" y="4"/>
                    </a:moveTo>
                    <a:cubicBezTo>
                      <a:pt x="17" y="6"/>
                      <a:pt x="16" y="7"/>
                      <a:pt x="15" y="8"/>
                    </a:cubicBezTo>
                    <a:cubicBezTo>
                      <a:pt x="15" y="9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1"/>
                    </a:cubicBezTo>
                    <a:cubicBezTo>
                      <a:pt x="15" y="8"/>
                      <a:pt x="17" y="6"/>
                      <a:pt x="18" y="5"/>
                    </a:cubicBezTo>
                    <a:cubicBezTo>
                      <a:pt x="18" y="5"/>
                      <a:pt x="18" y="5"/>
                      <a:pt x="18" y="4"/>
                    </a:cubicBezTo>
                    <a:moveTo>
                      <a:pt x="19" y="2"/>
                    </a:moveTo>
                    <a:cubicBezTo>
                      <a:pt x="19" y="2"/>
                      <a:pt x="19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3"/>
                      <a:pt x="19" y="2"/>
                      <a:pt x="20" y="2"/>
                    </a:cubicBezTo>
                    <a:cubicBezTo>
                      <a:pt x="20" y="2"/>
                      <a:pt x="19" y="2"/>
                      <a:pt x="19" y="2"/>
                    </a:cubicBezTo>
                    <a:moveTo>
                      <a:pt x="21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0"/>
                      <a:pt x="21" y="0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0" name="Freeform 9775"/>
              <p:cNvSpPr>
                <a:spLocks noEditPoints="1"/>
              </p:cNvSpPr>
              <p:nvPr/>
            </p:nvSpPr>
            <p:spPr bwMode="auto">
              <a:xfrm>
                <a:off x="-333" y="3472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9 h 10"/>
                  <a:gd name="T8" fmla="*/ 0 w 6"/>
                  <a:gd name="T9" fmla="*/ 9 h 10"/>
                  <a:gd name="T10" fmla="*/ 6 w 6"/>
                  <a:gd name="T11" fmla="*/ 0 h 10"/>
                  <a:gd name="T12" fmla="*/ 5 w 6"/>
                  <a:gd name="T13" fmla="*/ 1 h 10"/>
                  <a:gd name="T14" fmla="*/ 5 w 6"/>
                  <a:gd name="T15" fmla="*/ 1 h 10"/>
                  <a:gd name="T16" fmla="*/ 6 w 6"/>
                  <a:gd name="T17" fmla="*/ 0 h 10"/>
                  <a:gd name="T18" fmla="*/ 6 w 6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1" name="Oval 9776"/>
              <p:cNvSpPr>
                <a:spLocks noChangeArrowheads="1"/>
              </p:cNvSpPr>
              <p:nvPr/>
            </p:nvSpPr>
            <p:spPr bwMode="auto">
              <a:xfrm>
                <a:off x="-314" y="346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2" name="Freeform 9777"/>
              <p:cNvSpPr>
                <a:spLocks noEditPoints="1"/>
              </p:cNvSpPr>
              <p:nvPr/>
            </p:nvSpPr>
            <p:spPr bwMode="auto">
              <a:xfrm>
                <a:off x="-311" y="3441"/>
                <a:ext cx="9" cy="19"/>
              </a:xfrm>
              <a:custGeom>
                <a:avLst/>
                <a:gdLst>
                  <a:gd name="T0" fmla="*/ 0 w 4"/>
                  <a:gd name="T1" fmla="*/ 8 h 8"/>
                  <a:gd name="T2" fmla="*/ 0 w 4"/>
                  <a:gd name="T3" fmla="*/ 8 h 8"/>
                  <a:gd name="T4" fmla="*/ 0 w 4"/>
                  <a:gd name="T5" fmla="*/ 8 h 8"/>
                  <a:gd name="T6" fmla="*/ 0 w 4"/>
                  <a:gd name="T7" fmla="*/ 8 h 8"/>
                  <a:gd name="T8" fmla="*/ 0 w 4"/>
                  <a:gd name="T9" fmla="*/ 8 h 8"/>
                  <a:gd name="T10" fmla="*/ 0 w 4"/>
                  <a:gd name="T11" fmla="*/ 7 h 8"/>
                  <a:gd name="T12" fmla="*/ 0 w 4"/>
                  <a:gd name="T13" fmla="*/ 7 h 8"/>
                  <a:gd name="T14" fmla="*/ 0 w 4"/>
                  <a:gd name="T15" fmla="*/ 8 h 8"/>
                  <a:gd name="T16" fmla="*/ 0 w 4"/>
                  <a:gd name="T17" fmla="*/ 8 h 8"/>
                  <a:gd name="T18" fmla="*/ 0 w 4"/>
                  <a:gd name="T19" fmla="*/ 7 h 8"/>
                  <a:gd name="T20" fmla="*/ 4 w 4"/>
                  <a:gd name="T21" fmla="*/ 0 h 8"/>
                  <a:gd name="T22" fmla="*/ 4 w 4"/>
                  <a:gd name="T23" fmla="*/ 1 h 8"/>
                  <a:gd name="T24" fmla="*/ 4 w 4"/>
                  <a:gd name="T25" fmla="*/ 2 h 8"/>
                  <a:gd name="T26" fmla="*/ 4 w 4"/>
                  <a:gd name="T27" fmla="*/ 0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3" name="Freeform 9778"/>
              <p:cNvSpPr>
                <a:spLocks noEditPoints="1"/>
              </p:cNvSpPr>
              <p:nvPr/>
            </p:nvSpPr>
            <p:spPr bwMode="auto">
              <a:xfrm>
                <a:off x="-337" y="3490"/>
                <a:ext cx="7" cy="15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3 w 3"/>
                  <a:gd name="T11" fmla="*/ 0 h 6"/>
                  <a:gd name="T12" fmla="*/ 3 w 3"/>
                  <a:gd name="T13" fmla="*/ 0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4" name="Freeform 9779"/>
              <p:cNvSpPr>
                <a:spLocks noEditPoints="1"/>
              </p:cNvSpPr>
              <p:nvPr/>
            </p:nvSpPr>
            <p:spPr bwMode="auto">
              <a:xfrm>
                <a:off x="-340" y="3434"/>
                <a:ext cx="43" cy="73"/>
              </a:xfrm>
              <a:custGeom>
                <a:avLst/>
                <a:gdLst>
                  <a:gd name="T0" fmla="*/ 0 w 18"/>
                  <a:gd name="T1" fmla="*/ 31 h 31"/>
                  <a:gd name="T2" fmla="*/ 0 w 18"/>
                  <a:gd name="T3" fmla="*/ 31 h 31"/>
                  <a:gd name="T4" fmla="*/ 0 w 18"/>
                  <a:gd name="T5" fmla="*/ 31 h 31"/>
                  <a:gd name="T6" fmla="*/ 0 w 18"/>
                  <a:gd name="T7" fmla="*/ 31 h 31"/>
                  <a:gd name="T8" fmla="*/ 0 w 18"/>
                  <a:gd name="T9" fmla="*/ 31 h 31"/>
                  <a:gd name="T10" fmla="*/ 2 w 18"/>
                  <a:gd name="T11" fmla="*/ 27 h 31"/>
                  <a:gd name="T12" fmla="*/ 1 w 18"/>
                  <a:gd name="T13" fmla="*/ 29 h 31"/>
                  <a:gd name="T14" fmla="*/ 1 w 18"/>
                  <a:gd name="T15" fmla="*/ 29 h 31"/>
                  <a:gd name="T16" fmla="*/ 3 w 18"/>
                  <a:gd name="T17" fmla="*/ 27 h 31"/>
                  <a:gd name="T18" fmla="*/ 2 w 18"/>
                  <a:gd name="T19" fmla="*/ 27 h 31"/>
                  <a:gd name="T20" fmla="*/ 3 w 18"/>
                  <a:gd name="T21" fmla="*/ 26 h 31"/>
                  <a:gd name="T22" fmla="*/ 3 w 18"/>
                  <a:gd name="T23" fmla="*/ 27 h 31"/>
                  <a:gd name="T24" fmla="*/ 3 w 18"/>
                  <a:gd name="T25" fmla="*/ 27 h 31"/>
                  <a:gd name="T26" fmla="*/ 3 w 18"/>
                  <a:gd name="T27" fmla="*/ 27 h 31"/>
                  <a:gd name="T28" fmla="*/ 3 w 18"/>
                  <a:gd name="T29" fmla="*/ 26 h 31"/>
                  <a:gd name="T30" fmla="*/ 3 w 18"/>
                  <a:gd name="T31" fmla="*/ 26 h 31"/>
                  <a:gd name="T32" fmla="*/ 3 w 18"/>
                  <a:gd name="T33" fmla="*/ 26 h 31"/>
                  <a:gd name="T34" fmla="*/ 3 w 18"/>
                  <a:gd name="T35" fmla="*/ 26 h 31"/>
                  <a:gd name="T36" fmla="*/ 3 w 18"/>
                  <a:gd name="T37" fmla="*/ 26 h 31"/>
                  <a:gd name="T38" fmla="*/ 3 w 18"/>
                  <a:gd name="T39" fmla="*/ 26 h 31"/>
                  <a:gd name="T40" fmla="*/ 11 w 18"/>
                  <a:gd name="T41" fmla="*/ 13 h 31"/>
                  <a:gd name="T42" fmla="*/ 9 w 18"/>
                  <a:gd name="T43" fmla="*/ 16 h 31"/>
                  <a:gd name="T44" fmla="*/ 9 w 18"/>
                  <a:gd name="T45" fmla="*/ 16 h 31"/>
                  <a:gd name="T46" fmla="*/ 11 w 18"/>
                  <a:gd name="T47" fmla="*/ 13 h 31"/>
                  <a:gd name="T48" fmla="*/ 11 w 18"/>
                  <a:gd name="T49" fmla="*/ 13 h 31"/>
                  <a:gd name="T50" fmla="*/ 18 w 18"/>
                  <a:gd name="T51" fmla="*/ 0 h 31"/>
                  <a:gd name="T52" fmla="*/ 17 w 18"/>
                  <a:gd name="T53" fmla="*/ 2 h 31"/>
                  <a:gd name="T54" fmla="*/ 18 w 18"/>
                  <a:gd name="T55" fmla="*/ 2 h 31"/>
                  <a:gd name="T56" fmla="*/ 18 w 18"/>
                  <a:gd name="T57" fmla="*/ 0 h 31"/>
                  <a:gd name="T58" fmla="*/ 18 w 18"/>
                  <a:gd name="T5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" h="31">
                    <a:moveTo>
                      <a:pt x="0" y="31"/>
                    </a:move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moveTo>
                      <a:pt x="2" y="27"/>
                    </a:moveTo>
                    <a:cubicBezTo>
                      <a:pt x="2" y="28"/>
                      <a:pt x="2" y="28"/>
                      <a:pt x="1" y="29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2" y="28"/>
                      <a:pt x="2" y="28"/>
                      <a:pt x="3" y="27"/>
                    </a:cubicBezTo>
                    <a:cubicBezTo>
                      <a:pt x="3" y="27"/>
                      <a:pt x="2" y="27"/>
                      <a:pt x="2" y="27"/>
                    </a:cubicBezTo>
                    <a:moveTo>
                      <a:pt x="3" y="26"/>
                    </a:moveTo>
                    <a:cubicBezTo>
                      <a:pt x="3" y="26"/>
                      <a:pt x="3" y="26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3" y="26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11" y="13"/>
                    </a:moveTo>
                    <a:cubicBezTo>
                      <a:pt x="10" y="14"/>
                      <a:pt x="10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5"/>
                      <a:pt x="10" y="14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moveTo>
                      <a:pt x="18" y="0"/>
                    </a:moveTo>
                    <a:cubicBezTo>
                      <a:pt x="18" y="1"/>
                      <a:pt x="18" y="1"/>
                      <a:pt x="17" y="2"/>
                    </a:cubicBezTo>
                    <a:cubicBezTo>
                      <a:pt x="17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5" name="Freeform 9780"/>
              <p:cNvSpPr>
                <a:spLocks/>
              </p:cNvSpPr>
              <p:nvPr/>
            </p:nvSpPr>
            <p:spPr bwMode="auto">
              <a:xfrm>
                <a:off x="-474" y="3559"/>
                <a:ext cx="4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0 w 2"/>
                  <a:gd name="T5" fmla="*/ 3 h 3"/>
                  <a:gd name="T6" fmla="*/ 1 w 2"/>
                  <a:gd name="T7" fmla="*/ 1 h 3"/>
                  <a:gd name="T8" fmla="*/ 2 w 2"/>
                  <a:gd name="T9" fmla="*/ 0 h 3"/>
                  <a:gd name="T10" fmla="*/ 2 w 2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2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6" name="Freeform 9781"/>
              <p:cNvSpPr>
                <a:spLocks noEditPoints="1"/>
              </p:cNvSpPr>
              <p:nvPr/>
            </p:nvSpPr>
            <p:spPr bwMode="auto">
              <a:xfrm>
                <a:off x="-482" y="3542"/>
                <a:ext cx="22" cy="33"/>
              </a:xfrm>
              <a:custGeom>
                <a:avLst/>
                <a:gdLst>
                  <a:gd name="T0" fmla="*/ 3 w 9"/>
                  <a:gd name="T1" fmla="*/ 10 h 14"/>
                  <a:gd name="T2" fmla="*/ 0 w 9"/>
                  <a:gd name="T3" fmla="*/ 14 h 14"/>
                  <a:gd name="T4" fmla="*/ 3 w 9"/>
                  <a:gd name="T5" fmla="*/ 10 h 14"/>
                  <a:gd name="T6" fmla="*/ 3 w 9"/>
                  <a:gd name="T7" fmla="*/ 10 h 14"/>
                  <a:gd name="T8" fmla="*/ 9 w 9"/>
                  <a:gd name="T9" fmla="*/ 0 h 14"/>
                  <a:gd name="T10" fmla="*/ 5 w 9"/>
                  <a:gd name="T11" fmla="*/ 7 h 14"/>
                  <a:gd name="T12" fmla="*/ 5 w 9"/>
                  <a:gd name="T13" fmla="*/ 7 h 14"/>
                  <a:gd name="T14" fmla="*/ 9 w 9"/>
                  <a:gd name="T1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4">
                    <a:moveTo>
                      <a:pt x="3" y="10"/>
                    </a:moveTo>
                    <a:cubicBezTo>
                      <a:pt x="1" y="13"/>
                      <a:pt x="0" y="14"/>
                      <a:pt x="0" y="14"/>
                    </a:cubicBezTo>
                    <a:cubicBezTo>
                      <a:pt x="0" y="14"/>
                      <a:pt x="1" y="13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9" y="0"/>
                    </a:moveTo>
                    <a:cubicBezTo>
                      <a:pt x="7" y="3"/>
                      <a:pt x="6" y="5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7" name="Freeform 9782"/>
              <p:cNvSpPr>
                <a:spLocks noEditPoints="1"/>
              </p:cNvSpPr>
              <p:nvPr/>
            </p:nvSpPr>
            <p:spPr bwMode="auto">
              <a:xfrm>
                <a:off x="64" y="3476"/>
                <a:ext cx="7" cy="3"/>
              </a:xfrm>
              <a:custGeom>
                <a:avLst/>
                <a:gdLst>
                  <a:gd name="T0" fmla="*/ 1 w 3"/>
                  <a:gd name="T1" fmla="*/ 1 h 1"/>
                  <a:gd name="T2" fmla="*/ 0 w 3"/>
                  <a:gd name="T3" fmla="*/ 1 h 1"/>
                  <a:gd name="T4" fmla="*/ 0 w 3"/>
                  <a:gd name="T5" fmla="*/ 1 h 1"/>
                  <a:gd name="T6" fmla="*/ 1 w 3"/>
                  <a:gd name="T7" fmla="*/ 1 h 1"/>
                  <a:gd name="T8" fmla="*/ 1 w 3"/>
                  <a:gd name="T9" fmla="*/ 1 h 1"/>
                  <a:gd name="T10" fmla="*/ 1 w 3"/>
                  <a:gd name="T11" fmla="*/ 0 h 1"/>
                  <a:gd name="T12" fmla="*/ 1 w 3"/>
                  <a:gd name="T13" fmla="*/ 0 h 1"/>
                  <a:gd name="T14" fmla="*/ 1 w 3"/>
                  <a:gd name="T15" fmla="*/ 0 h 1"/>
                  <a:gd name="T16" fmla="*/ 1 w 3"/>
                  <a:gd name="T17" fmla="*/ 0 h 1"/>
                  <a:gd name="T18" fmla="*/ 1 w 3"/>
                  <a:gd name="T19" fmla="*/ 0 h 1"/>
                  <a:gd name="T20" fmla="*/ 1 w 3"/>
                  <a:gd name="T21" fmla="*/ 0 h 1"/>
                  <a:gd name="T22" fmla="*/ 1 w 3"/>
                  <a:gd name="T23" fmla="*/ 0 h 1"/>
                  <a:gd name="T24" fmla="*/ 3 w 3"/>
                  <a:gd name="T25" fmla="*/ 1 h 1"/>
                  <a:gd name="T26" fmla="*/ 3 w 3"/>
                  <a:gd name="T27" fmla="*/ 1 h 1"/>
                  <a:gd name="T28" fmla="*/ 3 w 3"/>
                  <a:gd name="T29" fmla="*/ 1 h 1"/>
                  <a:gd name="T30" fmla="*/ 1 w 3"/>
                  <a:gd name="T3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8" name="Freeform 9783"/>
              <p:cNvSpPr>
                <a:spLocks/>
              </p:cNvSpPr>
              <p:nvPr/>
            </p:nvSpPr>
            <p:spPr bwMode="auto">
              <a:xfrm>
                <a:off x="64" y="347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9" name="Freeform 9784"/>
              <p:cNvSpPr>
                <a:spLocks noEditPoints="1"/>
              </p:cNvSpPr>
              <p:nvPr/>
            </p:nvSpPr>
            <p:spPr bwMode="auto">
              <a:xfrm>
                <a:off x="66" y="3479"/>
                <a:ext cx="5" cy="11"/>
              </a:xfrm>
              <a:custGeom>
                <a:avLst/>
                <a:gdLst>
                  <a:gd name="T0" fmla="*/ 0 w 2"/>
                  <a:gd name="T1" fmla="*/ 3 h 5"/>
                  <a:gd name="T2" fmla="*/ 0 w 2"/>
                  <a:gd name="T3" fmla="*/ 5 h 5"/>
                  <a:gd name="T4" fmla="*/ 0 w 2"/>
                  <a:gd name="T5" fmla="*/ 5 h 5"/>
                  <a:gd name="T6" fmla="*/ 0 w 2"/>
                  <a:gd name="T7" fmla="*/ 3 h 5"/>
                  <a:gd name="T8" fmla="*/ 0 w 2"/>
                  <a:gd name="T9" fmla="*/ 3 h 5"/>
                  <a:gd name="T10" fmla="*/ 1 w 2"/>
                  <a:gd name="T11" fmla="*/ 3 h 5"/>
                  <a:gd name="T12" fmla="*/ 0 w 2"/>
                  <a:gd name="T13" fmla="*/ 3 h 5"/>
                  <a:gd name="T14" fmla="*/ 0 w 2"/>
                  <a:gd name="T15" fmla="*/ 3 h 5"/>
                  <a:gd name="T16" fmla="*/ 1 w 2"/>
                  <a:gd name="T17" fmla="*/ 3 h 5"/>
                  <a:gd name="T18" fmla="*/ 1 w 2"/>
                  <a:gd name="T19" fmla="*/ 3 h 5"/>
                  <a:gd name="T20" fmla="*/ 1 w 2"/>
                  <a:gd name="T21" fmla="*/ 2 h 5"/>
                  <a:gd name="T22" fmla="*/ 1 w 2"/>
                  <a:gd name="T23" fmla="*/ 2 h 5"/>
                  <a:gd name="T24" fmla="*/ 1 w 2"/>
                  <a:gd name="T25" fmla="*/ 2 h 5"/>
                  <a:gd name="T26" fmla="*/ 1 w 2"/>
                  <a:gd name="T27" fmla="*/ 2 h 5"/>
                  <a:gd name="T28" fmla="*/ 1 w 2"/>
                  <a:gd name="T29" fmla="*/ 2 h 5"/>
                  <a:gd name="T30" fmla="*/ 2 w 2"/>
                  <a:gd name="T31" fmla="*/ 0 h 5"/>
                  <a:gd name="T32" fmla="*/ 1 w 2"/>
                  <a:gd name="T33" fmla="*/ 2 h 5"/>
                  <a:gd name="T34" fmla="*/ 1 w 2"/>
                  <a:gd name="T35" fmla="*/ 2 h 5"/>
                  <a:gd name="T36" fmla="*/ 1 w 2"/>
                  <a:gd name="T37" fmla="*/ 1 h 5"/>
                  <a:gd name="T38" fmla="*/ 2 w 2"/>
                  <a:gd name="T39" fmla="*/ 0 h 5"/>
                  <a:gd name="T40" fmla="*/ 2 w 2"/>
                  <a:gd name="T41" fmla="*/ 0 h 5"/>
                  <a:gd name="T42" fmla="*/ 2 w 2"/>
                  <a:gd name="T43" fmla="*/ 0 h 5"/>
                  <a:gd name="T44" fmla="*/ 2 w 2"/>
                  <a:gd name="T45" fmla="*/ 0 h 5"/>
                  <a:gd name="T46" fmla="*/ 2 w 2"/>
                  <a:gd name="T47" fmla="*/ 0 h 5"/>
                  <a:gd name="T48" fmla="*/ 2 w 2"/>
                  <a:gd name="T49" fmla="*/ 0 h 5"/>
                  <a:gd name="T50" fmla="*/ 2 w 2"/>
                  <a:gd name="T5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" h="5">
                    <a:moveTo>
                      <a:pt x="0" y="3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0" name="Freeform 9785"/>
              <p:cNvSpPr>
                <a:spLocks noEditPoints="1"/>
              </p:cNvSpPr>
              <p:nvPr/>
            </p:nvSpPr>
            <p:spPr bwMode="auto">
              <a:xfrm>
                <a:off x="66" y="3483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1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  <a:gd name="T20" fmla="*/ 1 w 1"/>
                  <a:gd name="T21" fmla="*/ 0 h 1"/>
                  <a:gd name="T22" fmla="*/ 1 w 1"/>
                  <a:gd name="T23" fmla="*/ 0 h 1"/>
                  <a:gd name="T24" fmla="*/ 1 w 1"/>
                  <a:gd name="T25" fmla="*/ 0 h 1"/>
                  <a:gd name="T26" fmla="*/ 1 w 1"/>
                  <a:gd name="T27" fmla="*/ 0 h 1"/>
                  <a:gd name="T28" fmla="*/ 1 w 1"/>
                  <a:gd name="T2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1" name="Freeform 9786"/>
              <p:cNvSpPr>
                <a:spLocks/>
              </p:cNvSpPr>
              <p:nvPr/>
            </p:nvSpPr>
            <p:spPr bwMode="auto">
              <a:xfrm>
                <a:off x="59" y="3490"/>
                <a:ext cx="5" cy="12"/>
              </a:xfrm>
              <a:custGeom>
                <a:avLst/>
                <a:gdLst>
                  <a:gd name="T0" fmla="*/ 2 w 2"/>
                  <a:gd name="T1" fmla="*/ 0 h 5"/>
                  <a:gd name="T2" fmla="*/ 1 w 2"/>
                  <a:gd name="T3" fmla="*/ 3 h 5"/>
                  <a:gd name="T4" fmla="*/ 0 w 2"/>
                  <a:gd name="T5" fmla="*/ 5 h 5"/>
                  <a:gd name="T6" fmla="*/ 1 w 2"/>
                  <a:gd name="T7" fmla="*/ 2 h 5"/>
                  <a:gd name="T8" fmla="*/ 2 w 2"/>
                  <a:gd name="T9" fmla="*/ 0 h 5"/>
                  <a:gd name="T10" fmla="*/ 2 w 2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2" name="Freeform 9787"/>
              <p:cNvSpPr>
                <a:spLocks/>
              </p:cNvSpPr>
              <p:nvPr/>
            </p:nvSpPr>
            <p:spPr bwMode="auto">
              <a:xfrm>
                <a:off x="64" y="349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3" name="Freeform 9788"/>
              <p:cNvSpPr>
                <a:spLocks noEditPoints="1"/>
              </p:cNvSpPr>
              <p:nvPr/>
            </p:nvSpPr>
            <p:spPr bwMode="auto">
              <a:xfrm>
                <a:off x="48" y="3486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9 h 10"/>
                  <a:gd name="T8" fmla="*/ 0 w 6"/>
                  <a:gd name="T9" fmla="*/ 9 h 10"/>
                  <a:gd name="T10" fmla="*/ 1 w 6"/>
                  <a:gd name="T11" fmla="*/ 7 h 10"/>
                  <a:gd name="T12" fmla="*/ 1 w 6"/>
                  <a:gd name="T13" fmla="*/ 8 h 10"/>
                  <a:gd name="T14" fmla="*/ 1 w 6"/>
                  <a:gd name="T15" fmla="*/ 8 h 10"/>
                  <a:gd name="T16" fmla="*/ 1 w 6"/>
                  <a:gd name="T17" fmla="*/ 7 h 10"/>
                  <a:gd name="T18" fmla="*/ 1 w 6"/>
                  <a:gd name="T19" fmla="*/ 7 h 10"/>
                  <a:gd name="T20" fmla="*/ 5 w 6"/>
                  <a:gd name="T21" fmla="*/ 1 h 10"/>
                  <a:gd name="T22" fmla="*/ 2 w 6"/>
                  <a:gd name="T23" fmla="*/ 7 h 10"/>
                  <a:gd name="T24" fmla="*/ 2 w 6"/>
                  <a:gd name="T25" fmla="*/ 7 h 10"/>
                  <a:gd name="T26" fmla="*/ 4 w 6"/>
                  <a:gd name="T27" fmla="*/ 3 h 10"/>
                  <a:gd name="T28" fmla="*/ 4 w 6"/>
                  <a:gd name="T29" fmla="*/ 3 h 10"/>
                  <a:gd name="T30" fmla="*/ 5 w 6"/>
                  <a:gd name="T31" fmla="*/ 1 h 10"/>
                  <a:gd name="T32" fmla="*/ 5 w 6"/>
                  <a:gd name="T33" fmla="*/ 1 h 10"/>
                  <a:gd name="T34" fmla="*/ 6 w 6"/>
                  <a:gd name="T35" fmla="*/ 0 h 10"/>
                  <a:gd name="T36" fmla="*/ 5 w 6"/>
                  <a:gd name="T37" fmla="*/ 1 h 10"/>
                  <a:gd name="T38" fmla="*/ 5 w 6"/>
                  <a:gd name="T39" fmla="*/ 1 h 10"/>
                  <a:gd name="T40" fmla="*/ 5 w 6"/>
                  <a:gd name="T41" fmla="*/ 0 h 10"/>
                  <a:gd name="T42" fmla="*/ 6 w 6"/>
                  <a:gd name="T4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1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1"/>
                    </a:moveTo>
                    <a:cubicBezTo>
                      <a:pt x="4" y="3"/>
                      <a:pt x="3" y="5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5"/>
                      <a:pt x="3" y="4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4" name="Freeform 9789"/>
              <p:cNvSpPr>
                <a:spLocks noEditPoints="1"/>
              </p:cNvSpPr>
              <p:nvPr/>
            </p:nvSpPr>
            <p:spPr bwMode="auto">
              <a:xfrm>
                <a:off x="48" y="350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5" name="Oval 9790"/>
              <p:cNvSpPr>
                <a:spLocks noChangeArrowheads="1"/>
              </p:cNvSpPr>
              <p:nvPr/>
            </p:nvSpPr>
            <p:spPr bwMode="auto">
              <a:xfrm>
                <a:off x="50" y="35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6" name="Freeform 9791"/>
              <p:cNvSpPr>
                <a:spLocks noEditPoints="1"/>
              </p:cNvSpPr>
              <p:nvPr/>
            </p:nvSpPr>
            <p:spPr bwMode="auto">
              <a:xfrm>
                <a:off x="-63" y="3512"/>
                <a:ext cx="108" cy="179"/>
              </a:xfrm>
              <a:custGeom>
                <a:avLst/>
                <a:gdLst>
                  <a:gd name="T0" fmla="*/ 0 w 46"/>
                  <a:gd name="T1" fmla="*/ 76 h 76"/>
                  <a:gd name="T2" fmla="*/ 3 w 46"/>
                  <a:gd name="T3" fmla="*/ 72 h 76"/>
                  <a:gd name="T4" fmla="*/ 3 w 46"/>
                  <a:gd name="T5" fmla="*/ 72 h 76"/>
                  <a:gd name="T6" fmla="*/ 3 w 46"/>
                  <a:gd name="T7" fmla="*/ 72 h 76"/>
                  <a:gd name="T8" fmla="*/ 4 w 46"/>
                  <a:gd name="T9" fmla="*/ 71 h 76"/>
                  <a:gd name="T10" fmla="*/ 4 w 46"/>
                  <a:gd name="T11" fmla="*/ 70 h 76"/>
                  <a:gd name="T12" fmla="*/ 6 w 46"/>
                  <a:gd name="T13" fmla="*/ 66 h 76"/>
                  <a:gd name="T14" fmla="*/ 6 w 46"/>
                  <a:gd name="T15" fmla="*/ 66 h 76"/>
                  <a:gd name="T16" fmla="*/ 8 w 46"/>
                  <a:gd name="T17" fmla="*/ 64 h 76"/>
                  <a:gd name="T18" fmla="*/ 8 w 46"/>
                  <a:gd name="T19" fmla="*/ 64 h 76"/>
                  <a:gd name="T20" fmla="*/ 8 w 46"/>
                  <a:gd name="T21" fmla="*/ 63 h 76"/>
                  <a:gd name="T22" fmla="*/ 12 w 46"/>
                  <a:gd name="T23" fmla="*/ 57 h 76"/>
                  <a:gd name="T24" fmla="*/ 12 w 46"/>
                  <a:gd name="T25" fmla="*/ 57 h 76"/>
                  <a:gd name="T26" fmla="*/ 13 w 46"/>
                  <a:gd name="T27" fmla="*/ 55 h 76"/>
                  <a:gd name="T28" fmla="*/ 14 w 46"/>
                  <a:gd name="T29" fmla="*/ 54 h 76"/>
                  <a:gd name="T30" fmla="*/ 15 w 46"/>
                  <a:gd name="T31" fmla="*/ 52 h 76"/>
                  <a:gd name="T32" fmla="*/ 21 w 46"/>
                  <a:gd name="T33" fmla="*/ 41 h 76"/>
                  <a:gd name="T34" fmla="*/ 21 w 46"/>
                  <a:gd name="T35" fmla="*/ 41 h 76"/>
                  <a:gd name="T36" fmla="*/ 22 w 46"/>
                  <a:gd name="T37" fmla="*/ 41 h 76"/>
                  <a:gd name="T38" fmla="*/ 23 w 46"/>
                  <a:gd name="T39" fmla="*/ 39 h 76"/>
                  <a:gd name="T40" fmla="*/ 24 w 46"/>
                  <a:gd name="T41" fmla="*/ 37 h 76"/>
                  <a:gd name="T42" fmla="*/ 26 w 46"/>
                  <a:gd name="T43" fmla="*/ 33 h 76"/>
                  <a:gd name="T44" fmla="*/ 26 w 46"/>
                  <a:gd name="T45" fmla="*/ 33 h 76"/>
                  <a:gd name="T46" fmla="*/ 26 w 46"/>
                  <a:gd name="T47" fmla="*/ 33 h 76"/>
                  <a:gd name="T48" fmla="*/ 27 w 46"/>
                  <a:gd name="T49" fmla="*/ 32 h 76"/>
                  <a:gd name="T50" fmla="*/ 27 w 46"/>
                  <a:gd name="T51" fmla="*/ 32 h 76"/>
                  <a:gd name="T52" fmla="*/ 27 w 46"/>
                  <a:gd name="T53" fmla="*/ 31 h 76"/>
                  <a:gd name="T54" fmla="*/ 28 w 46"/>
                  <a:gd name="T55" fmla="*/ 31 h 76"/>
                  <a:gd name="T56" fmla="*/ 28 w 46"/>
                  <a:gd name="T57" fmla="*/ 31 h 76"/>
                  <a:gd name="T58" fmla="*/ 32 w 46"/>
                  <a:gd name="T59" fmla="*/ 23 h 76"/>
                  <a:gd name="T60" fmla="*/ 32 w 46"/>
                  <a:gd name="T61" fmla="*/ 23 h 76"/>
                  <a:gd name="T62" fmla="*/ 33 w 46"/>
                  <a:gd name="T63" fmla="*/ 21 h 76"/>
                  <a:gd name="T64" fmla="*/ 33 w 46"/>
                  <a:gd name="T65" fmla="*/ 22 h 76"/>
                  <a:gd name="T66" fmla="*/ 33 w 46"/>
                  <a:gd name="T67" fmla="*/ 21 h 76"/>
                  <a:gd name="T68" fmla="*/ 34 w 46"/>
                  <a:gd name="T69" fmla="*/ 20 h 76"/>
                  <a:gd name="T70" fmla="*/ 34 w 46"/>
                  <a:gd name="T71" fmla="*/ 19 h 76"/>
                  <a:gd name="T72" fmla="*/ 35 w 46"/>
                  <a:gd name="T73" fmla="*/ 19 h 76"/>
                  <a:gd name="T74" fmla="*/ 35 w 46"/>
                  <a:gd name="T75" fmla="*/ 19 h 76"/>
                  <a:gd name="T76" fmla="*/ 40 w 46"/>
                  <a:gd name="T77" fmla="*/ 11 h 76"/>
                  <a:gd name="T78" fmla="*/ 40 w 46"/>
                  <a:gd name="T79" fmla="*/ 11 h 76"/>
                  <a:gd name="T80" fmla="*/ 40 w 46"/>
                  <a:gd name="T81" fmla="*/ 11 h 76"/>
                  <a:gd name="T82" fmla="*/ 41 w 46"/>
                  <a:gd name="T83" fmla="*/ 9 h 76"/>
                  <a:gd name="T84" fmla="*/ 41 w 46"/>
                  <a:gd name="T85" fmla="*/ 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6" h="76">
                    <a:moveTo>
                      <a:pt x="1" y="76"/>
                    </a:moveTo>
                    <a:cubicBezTo>
                      <a:pt x="0" y="76"/>
                      <a:pt x="0" y="76"/>
                      <a:pt x="0" y="76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6"/>
                      <a:pt x="0" y="76"/>
                      <a:pt x="1" y="76"/>
                    </a:cubicBezTo>
                    <a:cubicBezTo>
                      <a:pt x="1" y="76"/>
                      <a:pt x="1" y="76"/>
                      <a:pt x="1" y="76"/>
                    </a:cubicBezTo>
                    <a:moveTo>
                      <a:pt x="3" y="72"/>
                    </a:moveTo>
                    <a:cubicBezTo>
                      <a:pt x="2" y="73"/>
                      <a:pt x="2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2" y="74"/>
                      <a:pt x="2" y="73"/>
                      <a:pt x="3" y="72"/>
                    </a:cubicBezTo>
                    <a:cubicBezTo>
                      <a:pt x="3" y="72"/>
                      <a:pt x="3" y="72"/>
                      <a:pt x="3" y="72"/>
                    </a:cubicBezTo>
                    <a:moveTo>
                      <a:pt x="4" y="71"/>
                    </a:moveTo>
                    <a:cubicBezTo>
                      <a:pt x="3" y="71"/>
                      <a:pt x="3" y="71"/>
                      <a:pt x="3" y="72"/>
                    </a:cubicBezTo>
                    <a:cubicBezTo>
                      <a:pt x="3" y="72"/>
                      <a:pt x="3" y="72"/>
                      <a:pt x="3" y="72"/>
                    </a:cubicBezTo>
                    <a:cubicBezTo>
                      <a:pt x="3" y="71"/>
                      <a:pt x="3" y="71"/>
                      <a:pt x="4" y="71"/>
                    </a:cubicBezTo>
                    <a:cubicBezTo>
                      <a:pt x="4" y="71"/>
                      <a:pt x="4" y="71"/>
                      <a:pt x="4" y="71"/>
                    </a:cubicBezTo>
                    <a:moveTo>
                      <a:pt x="4" y="69"/>
                    </a:moveTo>
                    <a:cubicBezTo>
                      <a:pt x="4" y="69"/>
                      <a:pt x="4" y="69"/>
                      <a:pt x="4" y="70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4" y="69"/>
                      <a:pt x="4" y="69"/>
                      <a:pt x="5" y="69"/>
                    </a:cubicBezTo>
                    <a:cubicBezTo>
                      <a:pt x="5" y="69"/>
                      <a:pt x="4" y="69"/>
                      <a:pt x="4" y="69"/>
                    </a:cubicBezTo>
                    <a:moveTo>
                      <a:pt x="6" y="66"/>
                    </a:moveTo>
                    <a:cubicBezTo>
                      <a:pt x="6" y="67"/>
                      <a:pt x="6" y="67"/>
                      <a:pt x="5" y="68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6" y="67"/>
                      <a:pt x="6" y="67"/>
                      <a:pt x="6" y="66"/>
                    </a:cubicBezTo>
                    <a:cubicBezTo>
                      <a:pt x="6" y="66"/>
                      <a:pt x="6" y="66"/>
                      <a:pt x="6" y="66"/>
                    </a:cubicBezTo>
                    <a:moveTo>
                      <a:pt x="8" y="64"/>
                    </a:move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moveTo>
                      <a:pt x="11" y="58"/>
                    </a:moveTo>
                    <a:cubicBezTo>
                      <a:pt x="10" y="59"/>
                      <a:pt x="9" y="61"/>
                      <a:pt x="8" y="63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9" y="61"/>
                      <a:pt x="10" y="60"/>
                      <a:pt x="11" y="58"/>
                    </a:cubicBezTo>
                    <a:cubicBezTo>
                      <a:pt x="11" y="58"/>
                      <a:pt x="11" y="58"/>
                      <a:pt x="11" y="58"/>
                    </a:cubicBezTo>
                    <a:moveTo>
                      <a:pt x="12" y="57"/>
                    </a:move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moveTo>
                      <a:pt x="14" y="54"/>
                    </a:moveTo>
                    <a:cubicBezTo>
                      <a:pt x="14" y="54"/>
                      <a:pt x="13" y="54"/>
                      <a:pt x="13" y="55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14" y="54"/>
                      <a:pt x="14" y="54"/>
                      <a:pt x="14" y="54"/>
                    </a:cubicBezTo>
                    <a:moveTo>
                      <a:pt x="20" y="43"/>
                    </a:moveTo>
                    <a:cubicBezTo>
                      <a:pt x="18" y="46"/>
                      <a:pt x="17" y="49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7" y="49"/>
                      <a:pt x="18" y="46"/>
                      <a:pt x="20" y="44"/>
                    </a:cubicBezTo>
                    <a:cubicBezTo>
                      <a:pt x="20" y="43"/>
                      <a:pt x="20" y="43"/>
                      <a:pt x="20" y="43"/>
                    </a:cubicBezTo>
                    <a:moveTo>
                      <a:pt x="21" y="41"/>
                    </a:move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moveTo>
                      <a:pt x="23" y="39"/>
                    </a:move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0"/>
                      <a:pt x="23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moveTo>
                      <a:pt x="26" y="34"/>
                    </a:moveTo>
                    <a:cubicBezTo>
                      <a:pt x="25" y="35"/>
                      <a:pt x="24" y="36"/>
                      <a:pt x="24" y="37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5" y="36"/>
                      <a:pt x="25" y="35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moveTo>
                      <a:pt x="26" y="33"/>
                    </a:moveTo>
                    <a:cubicBezTo>
                      <a:pt x="26" y="33"/>
                      <a:pt x="26" y="33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moveTo>
                      <a:pt x="27" y="32"/>
                    </a:moveTo>
                    <a:cubicBezTo>
                      <a:pt x="27" y="32"/>
                      <a:pt x="27" y="32"/>
                      <a:pt x="26" y="33"/>
                    </a:cubicBezTo>
                    <a:cubicBezTo>
                      <a:pt x="26" y="33"/>
                      <a:pt x="26" y="33"/>
                      <a:pt x="27" y="33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2"/>
                      <a:pt x="27" y="32"/>
                      <a:pt x="27" y="32"/>
                    </a:cubicBezTo>
                    <a:moveTo>
                      <a:pt x="27" y="31"/>
                    </a:moveTo>
                    <a:cubicBezTo>
                      <a:pt x="27" y="31"/>
                      <a:pt x="27" y="32"/>
                      <a:pt x="27" y="32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2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moveTo>
                      <a:pt x="27" y="31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7" y="31"/>
                    </a:cubicBezTo>
                    <a:moveTo>
                      <a:pt x="32" y="23"/>
                    </a:moveTo>
                    <a:cubicBezTo>
                      <a:pt x="31" y="26"/>
                      <a:pt x="29" y="28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9" y="28"/>
                      <a:pt x="31" y="26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moveTo>
                      <a:pt x="33" y="22"/>
                    </a:moveTo>
                    <a:cubicBezTo>
                      <a:pt x="33" y="22"/>
                      <a:pt x="33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3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moveTo>
                      <a:pt x="33" y="21"/>
                    </a:move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1"/>
                      <a:pt x="33" y="21"/>
                      <a:pt x="33" y="21"/>
                    </a:cubicBezTo>
                    <a:moveTo>
                      <a:pt x="34" y="20"/>
                    </a:moveTo>
                    <a:cubicBezTo>
                      <a:pt x="34" y="20"/>
                      <a:pt x="34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4" y="21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5" y="19"/>
                    </a:moveTo>
                    <a:cubicBezTo>
                      <a:pt x="35" y="19"/>
                      <a:pt x="35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moveTo>
                      <a:pt x="35" y="18"/>
                    </a:move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5" y="18"/>
                      <a:pt x="35" y="18"/>
                      <a:pt x="35" y="18"/>
                    </a:cubicBezTo>
                    <a:moveTo>
                      <a:pt x="40" y="11"/>
                    </a:moveTo>
                    <a:cubicBezTo>
                      <a:pt x="38" y="13"/>
                      <a:pt x="37" y="15"/>
                      <a:pt x="35" y="18"/>
                    </a:cubicBezTo>
                    <a:cubicBezTo>
                      <a:pt x="35" y="18"/>
                      <a:pt x="35" y="18"/>
                      <a:pt x="36" y="18"/>
                    </a:cubicBezTo>
                    <a:cubicBezTo>
                      <a:pt x="37" y="15"/>
                      <a:pt x="38" y="13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1" y="9"/>
                    </a:moveTo>
                    <a:cubicBezTo>
                      <a:pt x="40" y="10"/>
                      <a:pt x="40" y="10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0"/>
                      <a:pt x="40" y="10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moveTo>
                      <a:pt x="46" y="0"/>
                    </a:moveTo>
                    <a:cubicBezTo>
                      <a:pt x="44" y="3"/>
                      <a:pt x="42" y="6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3" y="6"/>
                      <a:pt x="44" y="3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7" name="Freeform 9792"/>
              <p:cNvSpPr>
                <a:spLocks noEditPoints="1"/>
              </p:cNvSpPr>
              <p:nvPr/>
            </p:nvSpPr>
            <p:spPr bwMode="auto">
              <a:xfrm>
                <a:off x="-33" y="3639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8" name="Freeform 9793"/>
              <p:cNvSpPr>
                <a:spLocks/>
              </p:cNvSpPr>
              <p:nvPr/>
            </p:nvSpPr>
            <p:spPr bwMode="auto">
              <a:xfrm>
                <a:off x="-14" y="3608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9" name="Freeform 9794"/>
              <p:cNvSpPr>
                <a:spLocks noEditPoints="1"/>
              </p:cNvSpPr>
              <p:nvPr/>
            </p:nvSpPr>
            <p:spPr bwMode="auto">
              <a:xfrm>
                <a:off x="-2" y="3587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0" name="Freeform 9795"/>
              <p:cNvSpPr>
                <a:spLocks noEditPoints="1"/>
              </p:cNvSpPr>
              <p:nvPr/>
            </p:nvSpPr>
            <p:spPr bwMode="auto">
              <a:xfrm>
                <a:off x="-2" y="3585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1 w 2"/>
                  <a:gd name="T11" fmla="*/ 0 h 3"/>
                  <a:gd name="T12" fmla="*/ 1 w 2"/>
                  <a:gd name="T13" fmla="*/ 0 h 3"/>
                  <a:gd name="T14" fmla="*/ 1 w 2"/>
                  <a:gd name="T15" fmla="*/ 0 h 3"/>
                  <a:gd name="T16" fmla="*/ 2 w 2"/>
                  <a:gd name="T17" fmla="*/ 0 h 3"/>
                  <a:gd name="T18" fmla="*/ 1 w 2"/>
                  <a:gd name="T19" fmla="*/ 0 h 3"/>
                  <a:gd name="T20" fmla="*/ 2 w 2"/>
                  <a:gd name="T21" fmla="*/ 0 h 3"/>
                  <a:gd name="T22" fmla="*/ 2 w 2"/>
                  <a:gd name="T23" fmla="*/ 0 h 3"/>
                  <a:gd name="T24" fmla="*/ 1 w 2"/>
                  <a:gd name="T25" fmla="*/ 0 h 3"/>
                  <a:gd name="T26" fmla="*/ 2 w 2"/>
                  <a:gd name="T27" fmla="*/ 0 h 3"/>
                  <a:gd name="T28" fmla="*/ 2 w 2"/>
                  <a:gd name="T29" fmla="*/ 0 h 3"/>
                  <a:gd name="T30" fmla="*/ 2 w 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1" name="Freeform 9796"/>
              <p:cNvSpPr>
                <a:spLocks noEditPoints="1"/>
              </p:cNvSpPr>
              <p:nvPr/>
            </p:nvSpPr>
            <p:spPr bwMode="auto">
              <a:xfrm>
                <a:off x="14" y="3557"/>
                <a:ext cx="3" cy="7"/>
              </a:xfrm>
              <a:custGeom>
                <a:avLst/>
                <a:gdLst>
                  <a:gd name="T0" fmla="*/ 0 w 1"/>
                  <a:gd name="T1" fmla="*/ 3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3 h 3"/>
                  <a:gd name="T8" fmla="*/ 0 w 1"/>
                  <a:gd name="T9" fmla="*/ 3 h 3"/>
                  <a:gd name="T10" fmla="*/ 0 w 1"/>
                  <a:gd name="T11" fmla="*/ 2 h 3"/>
                  <a:gd name="T12" fmla="*/ 0 w 1"/>
                  <a:gd name="T13" fmla="*/ 2 h 3"/>
                  <a:gd name="T14" fmla="*/ 0 w 1"/>
                  <a:gd name="T15" fmla="*/ 3 h 3"/>
                  <a:gd name="T16" fmla="*/ 0 w 1"/>
                  <a:gd name="T17" fmla="*/ 2 h 3"/>
                  <a:gd name="T18" fmla="*/ 0 w 1"/>
                  <a:gd name="T19" fmla="*/ 2 h 3"/>
                  <a:gd name="T20" fmla="*/ 1 w 1"/>
                  <a:gd name="T21" fmla="*/ 0 h 3"/>
                  <a:gd name="T22" fmla="*/ 1 w 1"/>
                  <a:gd name="T23" fmla="*/ 1 h 3"/>
                  <a:gd name="T24" fmla="*/ 1 w 1"/>
                  <a:gd name="T25" fmla="*/ 1 h 3"/>
                  <a:gd name="T26" fmla="*/ 1 w 1"/>
                  <a:gd name="T27" fmla="*/ 0 h 3"/>
                  <a:gd name="T28" fmla="*/ 1 w 1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2" name="Freeform 9797"/>
              <p:cNvSpPr>
                <a:spLocks noEditPoints="1"/>
              </p:cNvSpPr>
              <p:nvPr/>
            </p:nvSpPr>
            <p:spPr bwMode="auto">
              <a:xfrm>
                <a:off x="12" y="3554"/>
                <a:ext cx="10" cy="12"/>
              </a:xfrm>
              <a:custGeom>
                <a:avLst/>
                <a:gdLst>
                  <a:gd name="T0" fmla="*/ 0 w 4"/>
                  <a:gd name="T1" fmla="*/ 5 h 5"/>
                  <a:gd name="T2" fmla="*/ 0 w 4"/>
                  <a:gd name="T3" fmla="*/ 5 h 5"/>
                  <a:gd name="T4" fmla="*/ 0 w 4"/>
                  <a:gd name="T5" fmla="*/ 5 h 5"/>
                  <a:gd name="T6" fmla="*/ 0 w 4"/>
                  <a:gd name="T7" fmla="*/ 5 h 5"/>
                  <a:gd name="T8" fmla="*/ 0 w 4"/>
                  <a:gd name="T9" fmla="*/ 5 h 5"/>
                  <a:gd name="T10" fmla="*/ 3 w 4"/>
                  <a:gd name="T11" fmla="*/ 1 h 5"/>
                  <a:gd name="T12" fmla="*/ 3 w 4"/>
                  <a:gd name="T13" fmla="*/ 1 h 5"/>
                  <a:gd name="T14" fmla="*/ 3 w 4"/>
                  <a:gd name="T15" fmla="*/ 1 h 5"/>
                  <a:gd name="T16" fmla="*/ 3 w 4"/>
                  <a:gd name="T17" fmla="*/ 1 h 5"/>
                  <a:gd name="T18" fmla="*/ 3 w 4"/>
                  <a:gd name="T19" fmla="*/ 1 h 5"/>
                  <a:gd name="T20" fmla="*/ 3 w 4"/>
                  <a:gd name="T21" fmla="*/ 0 h 5"/>
                  <a:gd name="T22" fmla="*/ 3 w 4"/>
                  <a:gd name="T23" fmla="*/ 0 h 5"/>
                  <a:gd name="T24" fmla="*/ 3 w 4"/>
                  <a:gd name="T25" fmla="*/ 0 h 5"/>
                  <a:gd name="T26" fmla="*/ 4 w 4"/>
                  <a:gd name="T27" fmla="*/ 0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3" name="Freeform 9798"/>
              <p:cNvSpPr>
                <a:spLocks noEditPoints="1"/>
              </p:cNvSpPr>
              <p:nvPr/>
            </p:nvSpPr>
            <p:spPr bwMode="auto">
              <a:xfrm>
                <a:off x="31" y="3533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0 h 2"/>
                  <a:gd name="T14" fmla="*/ 1 w 1"/>
                  <a:gd name="T15" fmla="*/ 0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4" name="Freeform 9799"/>
              <p:cNvSpPr>
                <a:spLocks noEditPoints="1"/>
              </p:cNvSpPr>
              <p:nvPr/>
            </p:nvSpPr>
            <p:spPr bwMode="auto">
              <a:xfrm>
                <a:off x="-54" y="3667"/>
                <a:ext cx="5" cy="8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5" name="Freeform 9800"/>
              <p:cNvSpPr>
                <a:spLocks noEditPoints="1"/>
              </p:cNvSpPr>
              <p:nvPr/>
            </p:nvSpPr>
            <p:spPr bwMode="auto">
              <a:xfrm>
                <a:off x="-66" y="3599"/>
                <a:ext cx="59" cy="97"/>
              </a:xfrm>
              <a:custGeom>
                <a:avLst/>
                <a:gdLst>
                  <a:gd name="T0" fmla="*/ 1 w 25"/>
                  <a:gd name="T1" fmla="*/ 39 h 41"/>
                  <a:gd name="T2" fmla="*/ 0 w 25"/>
                  <a:gd name="T3" fmla="*/ 41 h 41"/>
                  <a:gd name="T4" fmla="*/ 1 w 25"/>
                  <a:gd name="T5" fmla="*/ 39 h 41"/>
                  <a:gd name="T6" fmla="*/ 1 w 25"/>
                  <a:gd name="T7" fmla="*/ 39 h 41"/>
                  <a:gd name="T8" fmla="*/ 2 w 25"/>
                  <a:gd name="T9" fmla="*/ 37 h 41"/>
                  <a:gd name="T10" fmla="*/ 2 w 25"/>
                  <a:gd name="T11" fmla="*/ 39 h 41"/>
                  <a:gd name="T12" fmla="*/ 2 w 25"/>
                  <a:gd name="T13" fmla="*/ 39 h 41"/>
                  <a:gd name="T14" fmla="*/ 2 w 25"/>
                  <a:gd name="T15" fmla="*/ 37 h 41"/>
                  <a:gd name="T16" fmla="*/ 2 w 25"/>
                  <a:gd name="T17" fmla="*/ 37 h 41"/>
                  <a:gd name="T18" fmla="*/ 4 w 25"/>
                  <a:gd name="T19" fmla="*/ 35 h 41"/>
                  <a:gd name="T20" fmla="*/ 4 w 25"/>
                  <a:gd name="T21" fmla="*/ 35 h 41"/>
                  <a:gd name="T22" fmla="*/ 4 w 25"/>
                  <a:gd name="T23" fmla="*/ 35 h 41"/>
                  <a:gd name="T24" fmla="*/ 4 w 25"/>
                  <a:gd name="T25" fmla="*/ 35 h 41"/>
                  <a:gd name="T26" fmla="*/ 4 w 25"/>
                  <a:gd name="T27" fmla="*/ 35 h 41"/>
                  <a:gd name="T28" fmla="*/ 5 w 25"/>
                  <a:gd name="T29" fmla="*/ 33 h 41"/>
                  <a:gd name="T30" fmla="*/ 5 w 25"/>
                  <a:gd name="T31" fmla="*/ 34 h 41"/>
                  <a:gd name="T32" fmla="*/ 5 w 25"/>
                  <a:gd name="T33" fmla="*/ 34 h 41"/>
                  <a:gd name="T34" fmla="*/ 5 w 25"/>
                  <a:gd name="T35" fmla="*/ 33 h 41"/>
                  <a:gd name="T36" fmla="*/ 5 w 25"/>
                  <a:gd name="T37" fmla="*/ 33 h 41"/>
                  <a:gd name="T38" fmla="*/ 9 w 25"/>
                  <a:gd name="T39" fmla="*/ 27 h 41"/>
                  <a:gd name="T40" fmla="*/ 7 w 25"/>
                  <a:gd name="T41" fmla="*/ 29 h 41"/>
                  <a:gd name="T42" fmla="*/ 7 w 25"/>
                  <a:gd name="T43" fmla="*/ 29 h 41"/>
                  <a:gd name="T44" fmla="*/ 9 w 25"/>
                  <a:gd name="T45" fmla="*/ 27 h 41"/>
                  <a:gd name="T46" fmla="*/ 9 w 25"/>
                  <a:gd name="T47" fmla="*/ 27 h 41"/>
                  <a:gd name="T48" fmla="*/ 9 w 25"/>
                  <a:gd name="T49" fmla="*/ 26 h 41"/>
                  <a:gd name="T50" fmla="*/ 9 w 25"/>
                  <a:gd name="T51" fmla="*/ 27 h 41"/>
                  <a:gd name="T52" fmla="*/ 9 w 25"/>
                  <a:gd name="T53" fmla="*/ 27 h 41"/>
                  <a:gd name="T54" fmla="*/ 9 w 25"/>
                  <a:gd name="T55" fmla="*/ 26 h 41"/>
                  <a:gd name="T56" fmla="*/ 9 w 25"/>
                  <a:gd name="T57" fmla="*/ 26 h 41"/>
                  <a:gd name="T58" fmla="*/ 13 w 25"/>
                  <a:gd name="T59" fmla="*/ 20 h 41"/>
                  <a:gd name="T60" fmla="*/ 12 w 25"/>
                  <a:gd name="T61" fmla="*/ 21 h 41"/>
                  <a:gd name="T62" fmla="*/ 12 w 25"/>
                  <a:gd name="T63" fmla="*/ 21 h 41"/>
                  <a:gd name="T64" fmla="*/ 13 w 25"/>
                  <a:gd name="T65" fmla="*/ 20 h 41"/>
                  <a:gd name="T66" fmla="*/ 13 w 25"/>
                  <a:gd name="T67" fmla="*/ 20 h 41"/>
                  <a:gd name="T68" fmla="*/ 14 w 25"/>
                  <a:gd name="T69" fmla="*/ 18 h 41"/>
                  <a:gd name="T70" fmla="*/ 13 w 25"/>
                  <a:gd name="T71" fmla="*/ 20 h 41"/>
                  <a:gd name="T72" fmla="*/ 13 w 25"/>
                  <a:gd name="T73" fmla="*/ 20 h 41"/>
                  <a:gd name="T74" fmla="*/ 14 w 25"/>
                  <a:gd name="T75" fmla="*/ 18 h 41"/>
                  <a:gd name="T76" fmla="*/ 14 w 25"/>
                  <a:gd name="T77" fmla="*/ 18 h 41"/>
                  <a:gd name="T78" fmla="*/ 16 w 25"/>
                  <a:gd name="T79" fmla="*/ 15 h 41"/>
                  <a:gd name="T80" fmla="*/ 15 w 25"/>
                  <a:gd name="T81" fmla="*/ 17 h 41"/>
                  <a:gd name="T82" fmla="*/ 15 w 25"/>
                  <a:gd name="T83" fmla="*/ 17 h 41"/>
                  <a:gd name="T84" fmla="*/ 16 w 25"/>
                  <a:gd name="T85" fmla="*/ 15 h 41"/>
                  <a:gd name="T86" fmla="*/ 16 w 25"/>
                  <a:gd name="T87" fmla="*/ 15 h 41"/>
                  <a:gd name="T88" fmla="*/ 22 w 25"/>
                  <a:gd name="T89" fmla="*/ 4 h 41"/>
                  <a:gd name="T90" fmla="*/ 21 w 25"/>
                  <a:gd name="T91" fmla="*/ 6 h 41"/>
                  <a:gd name="T92" fmla="*/ 21 w 25"/>
                  <a:gd name="T93" fmla="*/ 7 h 41"/>
                  <a:gd name="T94" fmla="*/ 22 w 25"/>
                  <a:gd name="T95" fmla="*/ 4 h 41"/>
                  <a:gd name="T96" fmla="*/ 22 w 25"/>
                  <a:gd name="T97" fmla="*/ 4 h 41"/>
                  <a:gd name="T98" fmla="*/ 25 w 25"/>
                  <a:gd name="T99" fmla="*/ 0 h 41"/>
                  <a:gd name="T100" fmla="*/ 24 w 25"/>
                  <a:gd name="T101" fmla="*/ 2 h 41"/>
                  <a:gd name="T102" fmla="*/ 24 w 25"/>
                  <a:gd name="T103" fmla="*/ 2 h 41"/>
                  <a:gd name="T104" fmla="*/ 25 w 25"/>
                  <a:gd name="T105" fmla="*/ 0 h 41"/>
                  <a:gd name="T106" fmla="*/ 25 w 25"/>
                  <a:gd name="T10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" h="41">
                    <a:moveTo>
                      <a:pt x="1" y="39"/>
                    </a:moveTo>
                    <a:cubicBezTo>
                      <a:pt x="1" y="40"/>
                      <a:pt x="0" y="41"/>
                      <a:pt x="0" y="41"/>
                    </a:cubicBezTo>
                    <a:cubicBezTo>
                      <a:pt x="0" y="41"/>
                      <a:pt x="1" y="40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moveTo>
                      <a:pt x="2" y="37"/>
                    </a:moveTo>
                    <a:cubicBezTo>
                      <a:pt x="2" y="38"/>
                      <a:pt x="2" y="38"/>
                      <a:pt x="2" y="39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2" y="38"/>
                      <a:pt x="2" y="38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moveTo>
                      <a:pt x="4" y="35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moveTo>
                      <a:pt x="5" y="33"/>
                    </a:moveTo>
                    <a:cubicBezTo>
                      <a:pt x="5" y="33"/>
                      <a:pt x="5" y="33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moveTo>
                      <a:pt x="9" y="27"/>
                    </a:moveTo>
                    <a:cubicBezTo>
                      <a:pt x="8" y="28"/>
                      <a:pt x="8" y="28"/>
                      <a:pt x="7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28"/>
                      <a:pt x="8" y="28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moveTo>
                      <a:pt x="9" y="26"/>
                    </a:moveTo>
                    <a:cubicBezTo>
                      <a:pt x="9" y="26"/>
                      <a:pt x="9" y="26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moveTo>
                      <a:pt x="13" y="20"/>
                    </a:moveTo>
                    <a:cubicBezTo>
                      <a:pt x="13" y="20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0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moveTo>
                      <a:pt x="14" y="18"/>
                    </a:moveTo>
                    <a:cubicBezTo>
                      <a:pt x="14" y="18"/>
                      <a:pt x="13" y="19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19"/>
                      <a:pt x="14" y="18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moveTo>
                      <a:pt x="16" y="15"/>
                    </a:moveTo>
                    <a:cubicBezTo>
                      <a:pt x="16" y="15"/>
                      <a:pt x="15" y="16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moveTo>
                      <a:pt x="22" y="4"/>
                    </a:moveTo>
                    <a:cubicBezTo>
                      <a:pt x="22" y="5"/>
                      <a:pt x="21" y="6"/>
                      <a:pt x="21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2" y="5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moveTo>
                      <a:pt x="25" y="0"/>
                    </a:moveTo>
                    <a:cubicBezTo>
                      <a:pt x="25" y="1"/>
                      <a:pt x="24" y="1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1"/>
                      <a:pt x="25" y="1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6" name="Freeform 9801"/>
              <p:cNvSpPr>
                <a:spLocks noEditPoints="1"/>
              </p:cNvSpPr>
              <p:nvPr/>
            </p:nvSpPr>
            <p:spPr bwMode="auto">
              <a:xfrm>
                <a:off x="45" y="3488"/>
                <a:ext cx="14" cy="24"/>
              </a:xfrm>
              <a:custGeom>
                <a:avLst/>
                <a:gdLst>
                  <a:gd name="T0" fmla="*/ 1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1 w 6"/>
                  <a:gd name="T9" fmla="*/ 9 h 10"/>
                  <a:gd name="T10" fmla="*/ 3 w 6"/>
                  <a:gd name="T11" fmla="*/ 6 h 10"/>
                  <a:gd name="T12" fmla="*/ 2 w 6"/>
                  <a:gd name="T13" fmla="*/ 6 h 10"/>
                  <a:gd name="T14" fmla="*/ 2 w 6"/>
                  <a:gd name="T15" fmla="*/ 6 h 10"/>
                  <a:gd name="T16" fmla="*/ 3 w 6"/>
                  <a:gd name="T17" fmla="*/ 6 h 10"/>
                  <a:gd name="T18" fmla="*/ 3 w 6"/>
                  <a:gd name="T19" fmla="*/ 6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1" y="9"/>
                    </a:moveTo>
                    <a:cubicBezTo>
                      <a:pt x="1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7" name="Freeform 9802"/>
              <p:cNvSpPr>
                <a:spLocks noEditPoints="1"/>
              </p:cNvSpPr>
              <p:nvPr/>
            </p:nvSpPr>
            <p:spPr bwMode="auto">
              <a:xfrm>
                <a:off x="-205" y="3908"/>
                <a:ext cx="7" cy="5"/>
              </a:xfrm>
              <a:custGeom>
                <a:avLst/>
                <a:gdLst>
                  <a:gd name="T0" fmla="*/ 0 w 3"/>
                  <a:gd name="T1" fmla="*/ 1 h 2"/>
                  <a:gd name="T2" fmla="*/ 0 w 3"/>
                  <a:gd name="T3" fmla="*/ 1 h 2"/>
                  <a:gd name="T4" fmla="*/ 1 w 3"/>
                  <a:gd name="T5" fmla="*/ 2 h 2"/>
                  <a:gd name="T6" fmla="*/ 1 w 3"/>
                  <a:gd name="T7" fmla="*/ 2 h 2"/>
                  <a:gd name="T8" fmla="*/ 0 w 3"/>
                  <a:gd name="T9" fmla="*/ 1 h 2"/>
                  <a:gd name="T10" fmla="*/ 3 w 3"/>
                  <a:gd name="T11" fmla="*/ 1 h 2"/>
                  <a:gd name="T12" fmla="*/ 2 w 3"/>
                  <a:gd name="T13" fmla="*/ 2 h 2"/>
                  <a:gd name="T14" fmla="*/ 1 w 3"/>
                  <a:gd name="T15" fmla="*/ 2 h 2"/>
                  <a:gd name="T16" fmla="*/ 2 w 3"/>
                  <a:gd name="T17" fmla="*/ 2 h 2"/>
                  <a:gd name="T18" fmla="*/ 3 w 3"/>
                  <a:gd name="T19" fmla="*/ 1 h 2"/>
                  <a:gd name="T20" fmla="*/ 3 w 3"/>
                  <a:gd name="T21" fmla="*/ 1 h 2"/>
                  <a:gd name="T22" fmla="*/ 1 w 3"/>
                  <a:gd name="T23" fmla="*/ 0 h 2"/>
                  <a:gd name="T24" fmla="*/ 0 w 3"/>
                  <a:gd name="T25" fmla="*/ 1 h 2"/>
                  <a:gd name="T26" fmla="*/ 0 w 3"/>
                  <a:gd name="T27" fmla="*/ 1 h 2"/>
                  <a:gd name="T28" fmla="*/ 2 w 3"/>
                  <a:gd name="T29" fmla="*/ 0 h 2"/>
                  <a:gd name="T30" fmla="*/ 1 w 3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3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8" name="Freeform 9803"/>
              <p:cNvSpPr>
                <a:spLocks noEditPoints="1"/>
              </p:cNvSpPr>
              <p:nvPr/>
            </p:nvSpPr>
            <p:spPr bwMode="auto">
              <a:xfrm>
                <a:off x="-241" y="3918"/>
                <a:ext cx="64" cy="9"/>
              </a:xfrm>
              <a:custGeom>
                <a:avLst/>
                <a:gdLst>
                  <a:gd name="T0" fmla="*/ 27 w 27"/>
                  <a:gd name="T1" fmla="*/ 2 h 4"/>
                  <a:gd name="T2" fmla="*/ 26 w 27"/>
                  <a:gd name="T3" fmla="*/ 4 h 4"/>
                  <a:gd name="T4" fmla="*/ 26 w 27"/>
                  <a:gd name="T5" fmla="*/ 4 h 4"/>
                  <a:gd name="T6" fmla="*/ 27 w 27"/>
                  <a:gd name="T7" fmla="*/ 3 h 4"/>
                  <a:gd name="T8" fmla="*/ 27 w 27"/>
                  <a:gd name="T9" fmla="*/ 2 h 4"/>
                  <a:gd name="T10" fmla="*/ 26 w 27"/>
                  <a:gd name="T11" fmla="*/ 2 h 4"/>
                  <a:gd name="T12" fmla="*/ 26 w 27"/>
                  <a:gd name="T13" fmla="*/ 2 h 4"/>
                  <a:gd name="T14" fmla="*/ 26 w 27"/>
                  <a:gd name="T15" fmla="*/ 2 h 4"/>
                  <a:gd name="T16" fmla="*/ 26 w 27"/>
                  <a:gd name="T17" fmla="*/ 2 h 4"/>
                  <a:gd name="T18" fmla="*/ 26 w 27"/>
                  <a:gd name="T19" fmla="*/ 2 h 4"/>
                  <a:gd name="T20" fmla="*/ 26 w 27"/>
                  <a:gd name="T21" fmla="*/ 1 h 4"/>
                  <a:gd name="T22" fmla="*/ 26 w 27"/>
                  <a:gd name="T23" fmla="*/ 2 h 4"/>
                  <a:gd name="T24" fmla="*/ 26 w 27"/>
                  <a:gd name="T25" fmla="*/ 2 h 4"/>
                  <a:gd name="T26" fmla="*/ 26 w 27"/>
                  <a:gd name="T27" fmla="*/ 2 h 4"/>
                  <a:gd name="T28" fmla="*/ 27 w 27"/>
                  <a:gd name="T29" fmla="*/ 2 h 4"/>
                  <a:gd name="T30" fmla="*/ 26 w 27"/>
                  <a:gd name="T31" fmla="*/ 1 h 4"/>
                  <a:gd name="T32" fmla="*/ 26 w 27"/>
                  <a:gd name="T33" fmla="*/ 1 h 4"/>
                  <a:gd name="T34" fmla="*/ 26 w 27"/>
                  <a:gd name="T35" fmla="*/ 1 h 4"/>
                  <a:gd name="T36" fmla="*/ 26 w 27"/>
                  <a:gd name="T37" fmla="*/ 1 h 4"/>
                  <a:gd name="T38" fmla="*/ 26 w 27"/>
                  <a:gd name="T39" fmla="*/ 1 h 4"/>
                  <a:gd name="T40" fmla="*/ 26 w 27"/>
                  <a:gd name="T41" fmla="*/ 1 h 4"/>
                  <a:gd name="T42" fmla="*/ 26 w 27"/>
                  <a:gd name="T43" fmla="*/ 2 h 4"/>
                  <a:gd name="T44" fmla="*/ 26 w 27"/>
                  <a:gd name="T45" fmla="*/ 1 h 4"/>
                  <a:gd name="T46" fmla="*/ 26 w 27"/>
                  <a:gd name="T47" fmla="*/ 1 h 4"/>
                  <a:gd name="T48" fmla="*/ 26 w 27"/>
                  <a:gd name="T49" fmla="*/ 0 h 4"/>
                  <a:gd name="T50" fmla="*/ 25 w 27"/>
                  <a:gd name="T51" fmla="*/ 1 h 4"/>
                  <a:gd name="T52" fmla="*/ 26 w 27"/>
                  <a:gd name="T53" fmla="*/ 3 h 4"/>
                  <a:gd name="T54" fmla="*/ 26 w 27"/>
                  <a:gd name="T55" fmla="*/ 2 h 4"/>
                  <a:gd name="T56" fmla="*/ 26 w 27"/>
                  <a:gd name="T57" fmla="*/ 2 h 4"/>
                  <a:gd name="T58" fmla="*/ 26 w 27"/>
                  <a:gd name="T59" fmla="*/ 2 h 4"/>
                  <a:gd name="T60" fmla="*/ 26 w 27"/>
                  <a:gd name="T61" fmla="*/ 2 h 4"/>
                  <a:gd name="T62" fmla="*/ 26 w 27"/>
                  <a:gd name="T63" fmla="*/ 3 h 4"/>
                  <a:gd name="T64" fmla="*/ 26 w 27"/>
                  <a:gd name="T65" fmla="*/ 3 h 4"/>
                  <a:gd name="T66" fmla="*/ 26 w 27"/>
                  <a:gd name="T67" fmla="*/ 2 h 4"/>
                  <a:gd name="T68" fmla="*/ 26 w 27"/>
                  <a:gd name="T69" fmla="*/ 1 h 4"/>
                  <a:gd name="T70" fmla="*/ 26 w 27"/>
                  <a:gd name="T71" fmla="*/ 0 h 4"/>
                  <a:gd name="T72" fmla="*/ 0 w 27"/>
                  <a:gd name="T73" fmla="*/ 0 h 4"/>
                  <a:gd name="T74" fmla="*/ 1 w 27"/>
                  <a:gd name="T75" fmla="*/ 1 h 4"/>
                  <a:gd name="T76" fmla="*/ 1 w 27"/>
                  <a:gd name="T77" fmla="*/ 1 h 4"/>
                  <a:gd name="T78" fmla="*/ 0 w 27"/>
                  <a:gd name="T7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" h="4">
                    <a:moveTo>
                      <a:pt x="27" y="2"/>
                    </a:move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2"/>
                      <a:pt x="27" y="2"/>
                    </a:cubicBezTo>
                    <a:moveTo>
                      <a:pt x="26" y="2"/>
                    </a:move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moveTo>
                      <a:pt x="26" y="1"/>
                    </a:move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7" y="2"/>
                    </a:cubicBezTo>
                    <a:cubicBezTo>
                      <a:pt x="26" y="2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2"/>
                      <a:pt x="26" y="2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0"/>
                    </a:moveTo>
                    <a:cubicBezTo>
                      <a:pt x="25" y="1"/>
                      <a:pt x="25" y="1"/>
                      <a:pt x="25" y="1"/>
                    </a:cubicBezTo>
                    <a:cubicBezTo>
                      <a:pt x="26" y="2"/>
                      <a:pt x="23" y="0"/>
                      <a:pt x="26" y="3"/>
                    </a:cubicBezTo>
                    <a:cubicBezTo>
                      <a:pt x="26" y="3"/>
                      <a:pt x="26" y="3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6" y="2"/>
                      <a:pt x="26" y="2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1"/>
                      <a:pt x="26" y="0"/>
                      <a:pt x="26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9" name="Freeform 9804"/>
              <p:cNvSpPr>
                <a:spLocks/>
              </p:cNvSpPr>
              <p:nvPr/>
            </p:nvSpPr>
            <p:spPr bwMode="auto">
              <a:xfrm>
                <a:off x="69" y="3358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0" name="Freeform 9805"/>
              <p:cNvSpPr>
                <a:spLocks noEditPoints="1"/>
              </p:cNvSpPr>
              <p:nvPr/>
            </p:nvSpPr>
            <p:spPr bwMode="auto">
              <a:xfrm>
                <a:off x="-234" y="3814"/>
                <a:ext cx="15" cy="26"/>
              </a:xfrm>
              <a:custGeom>
                <a:avLst/>
                <a:gdLst>
                  <a:gd name="T0" fmla="*/ 0 w 6"/>
                  <a:gd name="T1" fmla="*/ 10 h 11"/>
                  <a:gd name="T2" fmla="*/ 0 w 6"/>
                  <a:gd name="T3" fmla="*/ 11 h 11"/>
                  <a:gd name="T4" fmla="*/ 0 w 6"/>
                  <a:gd name="T5" fmla="*/ 10 h 11"/>
                  <a:gd name="T6" fmla="*/ 0 w 6"/>
                  <a:gd name="T7" fmla="*/ 10 h 11"/>
                  <a:gd name="T8" fmla="*/ 0 w 6"/>
                  <a:gd name="T9" fmla="*/ 10 h 11"/>
                  <a:gd name="T10" fmla="*/ 1 w 6"/>
                  <a:gd name="T11" fmla="*/ 9 h 11"/>
                  <a:gd name="T12" fmla="*/ 1 w 6"/>
                  <a:gd name="T13" fmla="*/ 9 h 11"/>
                  <a:gd name="T14" fmla="*/ 1 w 6"/>
                  <a:gd name="T15" fmla="*/ 9 h 11"/>
                  <a:gd name="T16" fmla="*/ 1 w 6"/>
                  <a:gd name="T17" fmla="*/ 9 h 11"/>
                  <a:gd name="T18" fmla="*/ 1 w 6"/>
                  <a:gd name="T19" fmla="*/ 9 h 11"/>
                  <a:gd name="T20" fmla="*/ 2 w 6"/>
                  <a:gd name="T21" fmla="*/ 7 h 11"/>
                  <a:gd name="T22" fmla="*/ 1 w 6"/>
                  <a:gd name="T23" fmla="*/ 8 h 11"/>
                  <a:gd name="T24" fmla="*/ 1 w 6"/>
                  <a:gd name="T25" fmla="*/ 8 h 11"/>
                  <a:gd name="T26" fmla="*/ 2 w 6"/>
                  <a:gd name="T27" fmla="*/ 7 h 11"/>
                  <a:gd name="T28" fmla="*/ 2 w 6"/>
                  <a:gd name="T29" fmla="*/ 7 h 11"/>
                  <a:gd name="T30" fmla="*/ 3 w 6"/>
                  <a:gd name="T31" fmla="*/ 6 h 11"/>
                  <a:gd name="T32" fmla="*/ 2 w 6"/>
                  <a:gd name="T33" fmla="*/ 7 h 11"/>
                  <a:gd name="T34" fmla="*/ 2 w 6"/>
                  <a:gd name="T35" fmla="*/ 7 h 11"/>
                  <a:gd name="T36" fmla="*/ 3 w 6"/>
                  <a:gd name="T37" fmla="*/ 6 h 11"/>
                  <a:gd name="T38" fmla="*/ 3 w 6"/>
                  <a:gd name="T39" fmla="*/ 6 h 11"/>
                  <a:gd name="T40" fmla="*/ 3 w 6"/>
                  <a:gd name="T41" fmla="*/ 5 h 11"/>
                  <a:gd name="T42" fmla="*/ 3 w 6"/>
                  <a:gd name="T43" fmla="*/ 5 h 11"/>
                  <a:gd name="T44" fmla="*/ 3 w 6"/>
                  <a:gd name="T45" fmla="*/ 5 h 11"/>
                  <a:gd name="T46" fmla="*/ 3 w 6"/>
                  <a:gd name="T47" fmla="*/ 5 h 11"/>
                  <a:gd name="T48" fmla="*/ 3 w 6"/>
                  <a:gd name="T49" fmla="*/ 5 h 11"/>
                  <a:gd name="T50" fmla="*/ 6 w 6"/>
                  <a:gd name="T51" fmla="*/ 0 h 11"/>
                  <a:gd name="T52" fmla="*/ 3 w 6"/>
                  <a:gd name="T53" fmla="*/ 4 h 11"/>
                  <a:gd name="T54" fmla="*/ 3 w 6"/>
                  <a:gd name="T55" fmla="*/ 4 h 11"/>
                  <a:gd name="T56" fmla="*/ 6 w 6"/>
                  <a:gd name="T57" fmla="*/ 0 h 11"/>
                  <a:gd name="T58" fmla="*/ 6 w 6"/>
                  <a:gd name="T5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" h="11">
                    <a:moveTo>
                      <a:pt x="0" y="10"/>
                    </a:moveTo>
                    <a:cubicBezTo>
                      <a:pt x="0" y="10"/>
                      <a:pt x="0" y="11"/>
                      <a:pt x="0" y="11"/>
                    </a:cubicBezTo>
                    <a:cubicBezTo>
                      <a:pt x="0" y="11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1" y="9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2" y="7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3" y="6"/>
                    </a:moveTo>
                    <a:cubicBezTo>
                      <a:pt x="2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3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moveTo>
                      <a:pt x="6" y="0"/>
                    </a:moveTo>
                    <a:cubicBezTo>
                      <a:pt x="5" y="2"/>
                      <a:pt x="4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3"/>
                      <a:pt x="5" y="2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1" name="Freeform 9806"/>
              <p:cNvSpPr>
                <a:spLocks/>
              </p:cNvSpPr>
              <p:nvPr/>
            </p:nvSpPr>
            <p:spPr bwMode="auto">
              <a:xfrm>
                <a:off x="-226" y="382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2" name="Freeform 9807"/>
              <p:cNvSpPr>
                <a:spLocks noEditPoints="1"/>
              </p:cNvSpPr>
              <p:nvPr/>
            </p:nvSpPr>
            <p:spPr bwMode="auto">
              <a:xfrm>
                <a:off x="-234" y="3814"/>
                <a:ext cx="15" cy="23"/>
              </a:xfrm>
              <a:custGeom>
                <a:avLst/>
                <a:gdLst>
                  <a:gd name="T0" fmla="*/ 1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1 w 6"/>
                  <a:gd name="T9" fmla="*/ 9 h 10"/>
                  <a:gd name="T10" fmla="*/ 1 w 6"/>
                  <a:gd name="T11" fmla="*/ 8 h 10"/>
                  <a:gd name="T12" fmla="*/ 1 w 6"/>
                  <a:gd name="T13" fmla="*/ 9 h 10"/>
                  <a:gd name="T14" fmla="*/ 1 w 6"/>
                  <a:gd name="T15" fmla="*/ 9 h 10"/>
                  <a:gd name="T16" fmla="*/ 1 w 6"/>
                  <a:gd name="T17" fmla="*/ 8 h 10"/>
                  <a:gd name="T18" fmla="*/ 1 w 6"/>
                  <a:gd name="T19" fmla="*/ 8 h 10"/>
                  <a:gd name="T20" fmla="*/ 2 w 6"/>
                  <a:gd name="T21" fmla="*/ 7 h 10"/>
                  <a:gd name="T22" fmla="*/ 2 w 6"/>
                  <a:gd name="T23" fmla="*/ 7 h 10"/>
                  <a:gd name="T24" fmla="*/ 2 w 6"/>
                  <a:gd name="T25" fmla="*/ 7 h 10"/>
                  <a:gd name="T26" fmla="*/ 2 w 6"/>
                  <a:gd name="T27" fmla="*/ 7 h 10"/>
                  <a:gd name="T28" fmla="*/ 2 w 6"/>
                  <a:gd name="T29" fmla="*/ 7 h 10"/>
                  <a:gd name="T30" fmla="*/ 3 w 6"/>
                  <a:gd name="T31" fmla="*/ 5 h 10"/>
                  <a:gd name="T32" fmla="*/ 3 w 6"/>
                  <a:gd name="T33" fmla="*/ 6 h 10"/>
                  <a:gd name="T34" fmla="*/ 3 w 6"/>
                  <a:gd name="T35" fmla="*/ 6 h 10"/>
                  <a:gd name="T36" fmla="*/ 3 w 6"/>
                  <a:gd name="T37" fmla="*/ 5 h 10"/>
                  <a:gd name="T38" fmla="*/ 3 w 6"/>
                  <a:gd name="T39" fmla="*/ 5 h 10"/>
                  <a:gd name="T40" fmla="*/ 6 w 6"/>
                  <a:gd name="T41" fmla="*/ 0 h 10"/>
                  <a:gd name="T42" fmla="*/ 6 w 6"/>
                  <a:gd name="T43" fmla="*/ 0 h 10"/>
                  <a:gd name="T44" fmla="*/ 6 w 6"/>
                  <a:gd name="T45" fmla="*/ 0 h 10"/>
                  <a:gd name="T46" fmla="*/ 6 w 6"/>
                  <a:gd name="T4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" h="10">
                    <a:moveTo>
                      <a:pt x="1" y="9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1" y="8"/>
                    </a:moveTo>
                    <a:cubicBezTo>
                      <a:pt x="1" y="8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2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3" y="5"/>
                    </a:moveTo>
                    <a:cubicBezTo>
                      <a:pt x="3" y="5"/>
                      <a:pt x="3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3" name="Freeform 9808"/>
              <p:cNvSpPr>
                <a:spLocks/>
              </p:cNvSpPr>
              <p:nvPr/>
            </p:nvSpPr>
            <p:spPr bwMode="auto">
              <a:xfrm>
                <a:off x="-278" y="391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4" name="Freeform 9809"/>
              <p:cNvSpPr>
                <a:spLocks noEditPoints="1"/>
              </p:cNvSpPr>
              <p:nvPr/>
            </p:nvSpPr>
            <p:spPr bwMode="auto">
              <a:xfrm>
                <a:off x="26" y="3313"/>
                <a:ext cx="40" cy="66"/>
              </a:xfrm>
              <a:custGeom>
                <a:avLst/>
                <a:gdLst>
                  <a:gd name="T0" fmla="*/ 1 w 17"/>
                  <a:gd name="T1" fmla="*/ 26 h 28"/>
                  <a:gd name="T2" fmla="*/ 0 w 17"/>
                  <a:gd name="T3" fmla="*/ 28 h 28"/>
                  <a:gd name="T4" fmla="*/ 0 w 17"/>
                  <a:gd name="T5" fmla="*/ 28 h 28"/>
                  <a:gd name="T6" fmla="*/ 1 w 17"/>
                  <a:gd name="T7" fmla="*/ 26 h 28"/>
                  <a:gd name="T8" fmla="*/ 1 w 17"/>
                  <a:gd name="T9" fmla="*/ 26 h 28"/>
                  <a:gd name="T10" fmla="*/ 3 w 17"/>
                  <a:gd name="T11" fmla="*/ 23 h 28"/>
                  <a:gd name="T12" fmla="*/ 1 w 17"/>
                  <a:gd name="T13" fmla="*/ 26 h 28"/>
                  <a:gd name="T14" fmla="*/ 1 w 17"/>
                  <a:gd name="T15" fmla="*/ 26 h 28"/>
                  <a:gd name="T16" fmla="*/ 3 w 17"/>
                  <a:gd name="T17" fmla="*/ 23 h 28"/>
                  <a:gd name="T18" fmla="*/ 3 w 17"/>
                  <a:gd name="T19" fmla="*/ 23 h 28"/>
                  <a:gd name="T20" fmla="*/ 8 w 17"/>
                  <a:gd name="T21" fmla="*/ 16 h 28"/>
                  <a:gd name="T22" fmla="*/ 6 w 17"/>
                  <a:gd name="T23" fmla="*/ 20 h 28"/>
                  <a:gd name="T24" fmla="*/ 6 w 17"/>
                  <a:gd name="T25" fmla="*/ 20 h 28"/>
                  <a:gd name="T26" fmla="*/ 8 w 17"/>
                  <a:gd name="T27" fmla="*/ 16 h 28"/>
                  <a:gd name="T28" fmla="*/ 8 w 17"/>
                  <a:gd name="T29" fmla="*/ 16 h 28"/>
                  <a:gd name="T30" fmla="*/ 7 w 17"/>
                  <a:gd name="T31" fmla="*/ 16 h 28"/>
                  <a:gd name="T32" fmla="*/ 7 w 17"/>
                  <a:gd name="T33" fmla="*/ 16 h 28"/>
                  <a:gd name="T34" fmla="*/ 6 w 17"/>
                  <a:gd name="T35" fmla="*/ 18 h 28"/>
                  <a:gd name="T36" fmla="*/ 6 w 17"/>
                  <a:gd name="T37" fmla="*/ 18 h 28"/>
                  <a:gd name="T38" fmla="*/ 7 w 17"/>
                  <a:gd name="T39" fmla="*/ 16 h 28"/>
                  <a:gd name="T40" fmla="*/ 5 w 17"/>
                  <a:gd name="T41" fmla="*/ 20 h 28"/>
                  <a:gd name="T42" fmla="*/ 5 w 17"/>
                  <a:gd name="T43" fmla="*/ 20 h 28"/>
                  <a:gd name="T44" fmla="*/ 7 w 17"/>
                  <a:gd name="T45" fmla="*/ 16 h 28"/>
                  <a:gd name="T46" fmla="*/ 7 w 17"/>
                  <a:gd name="T47" fmla="*/ 16 h 28"/>
                  <a:gd name="T48" fmla="*/ 7 w 17"/>
                  <a:gd name="T49" fmla="*/ 16 h 28"/>
                  <a:gd name="T50" fmla="*/ 7 w 17"/>
                  <a:gd name="T51" fmla="*/ 16 h 28"/>
                  <a:gd name="T52" fmla="*/ 7 w 17"/>
                  <a:gd name="T53" fmla="*/ 16 h 28"/>
                  <a:gd name="T54" fmla="*/ 7 w 17"/>
                  <a:gd name="T55" fmla="*/ 16 h 28"/>
                  <a:gd name="T56" fmla="*/ 7 w 17"/>
                  <a:gd name="T57" fmla="*/ 16 h 28"/>
                  <a:gd name="T58" fmla="*/ 6 w 17"/>
                  <a:gd name="T59" fmla="*/ 18 h 28"/>
                  <a:gd name="T60" fmla="*/ 7 w 17"/>
                  <a:gd name="T61" fmla="*/ 16 h 28"/>
                  <a:gd name="T62" fmla="*/ 7 w 17"/>
                  <a:gd name="T63" fmla="*/ 16 h 28"/>
                  <a:gd name="T64" fmla="*/ 11 w 17"/>
                  <a:gd name="T65" fmla="*/ 10 h 28"/>
                  <a:gd name="T66" fmla="*/ 11 w 17"/>
                  <a:gd name="T67" fmla="*/ 11 h 28"/>
                  <a:gd name="T68" fmla="*/ 10 w 17"/>
                  <a:gd name="T69" fmla="*/ 12 h 28"/>
                  <a:gd name="T70" fmla="*/ 10 w 17"/>
                  <a:gd name="T71" fmla="*/ 12 h 28"/>
                  <a:gd name="T72" fmla="*/ 11 w 17"/>
                  <a:gd name="T73" fmla="*/ 11 h 28"/>
                  <a:gd name="T74" fmla="*/ 10 w 17"/>
                  <a:gd name="T75" fmla="*/ 12 h 28"/>
                  <a:gd name="T76" fmla="*/ 10 w 17"/>
                  <a:gd name="T77" fmla="*/ 12 h 28"/>
                  <a:gd name="T78" fmla="*/ 11 w 17"/>
                  <a:gd name="T79" fmla="*/ 11 h 28"/>
                  <a:gd name="T80" fmla="*/ 12 w 17"/>
                  <a:gd name="T81" fmla="*/ 10 h 28"/>
                  <a:gd name="T82" fmla="*/ 12 w 17"/>
                  <a:gd name="T83" fmla="*/ 10 h 28"/>
                  <a:gd name="T84" fmla="*/ 11 w 17"/>
                  <a:gd name="T85" fmla="*/ 11 h 28"/>
                  <a:gd name="T86" fmla="*/ 11 w 17"/>
                  <a:gd name="T87" fmla="*/ 10 h 28"/>
                  <a:gd name="T88" fmla="*/ 11 w 17"/>
                  <a:gd name="T89" fmla="*/ 10 h 28"/>
                  <a:gd name="T90" fmla="*/ 11 w 17"/>
                  <a:gd name="T91" fmla="*/ 10 h 28"/>
                  <a:gd name="T92" fmla="*/ 10 w 17"/>
                  <a:gd name="T93" fmla="*/ 12 h 28"/>
                  <a:gd name="T94" fmla="*/ 10 w 17"/>
                  <a:gd name="T95" fmla="*/ 12 h 28"/>
                  <a:gd name="T96" fmla="*/ 11 w 17"/>
                  <a:gd name="T97" fmla="*/ 10 h 28"/>
                  <a:gd name="T98" fmla="*/ 11 w 17"/>
                  <a:gd name="T99" fmla="*/ 10 h 28"/>
                  <a:gd name="T100" fmla="*/ 11 w 17"/>
                  <a:gd name="T101" fmla="*/ 10 h 28"/>
                  <a:gd name="T102" fmla="*/ 9 w 17"/>
                  <a:gd name="T103" fmla="*/ 12 h 28"/>
                  <a:gd name="T104" fmla="*/ 9 w 17"/>
                  <a:gd name="T105" fmla="*/ 12 h 28"/>
                  <a:gd name="T106" fmla="*/ 11 w 17"/>
                  <a:gd name="T107" fmla="*/ 10 h 28"/>
                  <a:gd name="T108" fmla="*/ 11 w 17"/>
                  <a:gd name="T109" fmla="*/ 10 h 28"/>
                  <a:gd name="T110" fmla="*/ 17 w 17"/>
                  <a:gd name="T111" fmla="*/ 0 h 28"/>
                  <a:gd name="T112" fmla="*/ 17 w 17"/>
                  <a:gd name="T113" fmla="*/ 0 h 28"/>
                  <a:gd name="T114" fmla="*/ 17 w 17"/>
                  <a:gd name="T115" fmla="*/ 1 h 28"/>
                  <a:gd name="T116" fmla="*/ 17 w 17"/>
                  <a:gd name="T1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7" h="28">
                    <a:moveTo>
                      <a:pt x="1" y="26"/>
                    </a:moveTo>
                    <a:cubicBezTo>
                      <a:pt x="1" y="27"/>
                      <a:pt x="1" y="27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moveTo>
                      <a:pt x="3" y="23"/>
                    </a:moveTo>
                    <a:cubicBezTo>
                      <a:pt x="2" y="24"/>
                      <a:pt x="2" y="25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5"/>
                      <a:pt x="2" y="24"/>
                      <a:pt x="3" y="23"/>
                    </a:cubicBezTo>
                    <a:cubicBezTo>
                      <a:pt x="3" y="23"/>
                      <a:pt x="3" y="23"/>
                      <a:pt x="3" y="23"/>
                    </a:cubicBezTo>
                    <a:moveTo>
                      <a:pt x="8" y="16"/>
                    </a:moveTo>
                    <a:cubicBezTo>
                      <a:pt x="7" y="17"/>
                      <a:pt x="6" y="19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9"/>
                      <a:pt x="7" y="17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moveTo>
                      <a:pt x="7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7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7" y="17"/>
                      <a:pt x="7" y="16"/>
                    </a:cubicBezTo>
                    <a:cubicBezTo>
                      <a:pt x="7" y="17"/>
                      <a:pt x="6" y="18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18"/>
                      <a:pt x="7" y="17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7" y="16"/>
                    </a:moveTo>
                    <a:cubicBezTo>
                      <a:pt x="7" y="17"/>
                      <a:pt x="6" y="17"/>
                      <a:pt x="6" y="18"/>
                    </a:cubicBezTo>
                    <a:cubicBezTo>
                      <a:pt x="6" y="17"/>
                      <a:pt x="7" y="17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11" y="10"/>
                    </a:moveTo>
                    <a:cubicBezTo>
                      <a:pt x="11" y="10"/>
                      <a:pt x="11" y="11"/>
                      <a:pt x="11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1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1" y="11"/>
                    </a:cubicBezTo>
                    <a:cubicBezTo>
                      <a:pt x="11" y="11"/>
                      <a:pt x="11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1" y="11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1" y="10"/>
                    </a:moveTo>
                    <a:cubicBezTo>
                      <a:pt x="11" y="11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1" y="11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1" y="10"/>
                    </a:moveTo>
                    <a:cubicBezTo>
                      <a:pt x="10" y="11"/>
                      <a:pt x="10" y="11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1"/>
                      <a:pt x="10" y="11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5" name="Oval 9810"/>
              <p:cNvSpPr>
                <a:spLocks noChangeArrowheads="1"/>
              </p:cNvSpPr>
              <p:nvPr/>
            </p:nvSpPr>
            <p:spPr bwMode="auto">
              <a:xfrm>
                <a:off x="29" y="33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6" name="Freeform 9811"/>
              <p:cNvSpPr>
                <a:spLocks noEditPoints="1"/>
              </p:cNvSpPr>
              <p:nvPr/>
            </p:nvSpPr>
            <p:spPr bwMode="auto">
              <a:xfrm>
                <a:off x="29" y="3368"/>
                <a:ext cx="4" cy="11"/>
              </a:xfrm>
              <a:custGeom>
                <a:avLst/>
                <a:gdLst>
                  <a:gd name="T0" fmla="*/ 1 w 2"/>
                  <a:gd name="T1" fmla="*/ 4 h 5"/>
                  <a:gd name="T2" fmla="*/ 0 w 2"/>
                  <a:gd name="T3" fmla="*/ 5 h 5"/>
                  <a:gd name="T4" fmla="*/ 0 w 2"/>
                  <a:gd name="T5" fmla="*/ 5 h 5"/>
                  <a:gd name="T6" fmla="*/ 1 w 2"/>
                  <a:gd name="T7" fmla="*/ 4 h 5"/>
                  <a:gd name="T8" fmla="*/ 1 w 2"/>
                  <a:gd name="T9" fmla="*/ 4 h 5"/>
                  <a:gd name="T10" fmla="*/ 2 w 2"/>
                  <a:gd name="T11" fmla="*/ 0 h 5"/>
                  <a:gd name="T12" fmla="*/ 1 w 2"/>
                  <a:gd name="T13" fmla="*/ 3 h 5"/>
                  <a:gd name="T14" fmla="*/ 1 w 2"/>
                  <a:gd name="T15" fmla="*/ 3 h 5"/>
                  <a:gd name="T16" fmla="*/ 2 w 2"/>
                  <a:gd name="T17" fmla="*/ 0 h 5"/>
                  <a:gd name="T18" fmla="*/ 2 w 2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5">
                    <a:moveTo>
                      <a:pt x="1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7" name="Freeform 9812"/>
              <p:cNvSpPr>
                <a:spLocks/>
              </p:cNvSpPr>
              <p:nvPr/>
            </p:nvSpPr>
            <p:spPr bwMode="auto">
              <a:xfrm>
                <a:off x="31" y="337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8" name="Freeform 9813"/>
              <p:cNvSpPr>
                <a:spLocks noEditPoints="1"/>
              </p:cNvSpPr>
              <p:nvPr/>
            </p:nvSpPr>
            <p:spPr bwMode="auto">
              <a:xfrm>
                <a:off x="-14" y="3384"/>
                <a:ext cx="40" cy="64"/>
              </a:xfrm>
              <a:custGeom>
                <a:avLst/>
                <a:gdLst>
                  <a:gd name="T0" fmla="*/ 2 w 17"/>
                  <a:gd name="T1" fmla="*/ 25 h 27"/>
                  <a:gd name="T2" fmla="*/ 0 w 17"/>
                  <a:gd name="T3" fmla="*/ 27 h 27"/>
                  <a:gd name="T4" fmla="*/ 0 w 17"/>
                  <a:gd name="T5" fmla="*/ 27 h 27"/>
                  <a:gd name="T6" fmla="*/ 2 w 17"/>
                  <a:gd name="T7" fmla="*/ 25 h 27"/>
                  <a:gd name="T8" fmla="*/ 2 w 17"/>
                  <a:gd name="T9" fmla="*/ 25 h 27"/>
                  <a:gd name="T10" fmla="*/ 4 w 17"/>
                  <a:gd name="T11" fmla="*/ 20 h 27"/>
                  <a:gd name="T12" fmla="*/ 3 w 17"/>
                  <a:gd name="T13" fmla="*/ 22 h 27"/>
                  <a:gd name="T14" fmla="*/ 2 w 17"/>
                  <a:gd name="T15" fmla="*/ 25 h 27"/>
                  <a:gd name="T16" fmla="*/ 2 w 17"/>
                  <a:gd name="T17" fmla="*/ 25 h 27"/>
                  <a:gd name="T18" fmla="*/ 3 w 17"/>
                  <a:gd name="T19" fmla="*/ 22 h 27"/>
                  <a:gd name="T20" fmla="*/ 4 w 17"/>
                  <a:gd name="T21" fmla="*/ 20 h 27"/>
                  <a:gd name="T22" fmla="*/ 4 w 17"/>
                  <a:gd name="T23" fmla="*/ 20 h 27"/>
                  <a:gd name="T24" fmla="*/ 8 w 17"/>
                  <a:gd name="T25" fmla="*/ 15 h 27"/>
                  <a:gd name="T26" fmla="*/ 5 w 17"/>
                  <a:gd name="T27" fmla="*/ 20 h 27"/>
                  <a:gd name="T28" fmla="*/ 5 w 17"/>
                  <a:gd name="T29" fmla="*/ 20 h 27"/>
                  <a:gd name="T30" fmla="*/ 8 w 17"/>
                  <a:gd name="T31" fmla="*/ 15 h 27"/>
                  <a:gd name="T32" fmla="*/ 8 w 17"/>
                  <a:gd name="T33" fmla="*/ 15 h 27"/>
                  <a:gd name="T34" fmla="*/ 8 w 17"/>
                  <a:gd name="T35" fmla="*/ 14 h 27"/>
                  <a:gd name="T36" fmla="*/ 4 w 17"/>
                  <a:gd name="T37" fmla="*/ 20 h 27"/>
                  <a:gd name="T38" fmla="*/ 4 w 17"/>
                  <a:gd name="T39" fmla="*/ 20 h 27"/>
                  <a:gd name="T40" fmla="*/ 8 w 17"/>
                  <a:gd name="T41" fmla="*/ 14 h 27"/>
                  <a:gd name="T42" fmla="*/ 8 w 17"/>
                  <a:gd name="T43" fmla="*/ 14 h 27"/>
                  <a:gd name="T44" fmla="*/ 11 w 17"/>
                  <a:gd name="T45" fmla="*/ 9 h 27"/>
                  <a:gd name="T46" fmla="*/ 10 w 17"/>
                  <a:gd name="T47" fmla="*/ 11 h 27"/>
                  <a:gd name="T48" fmla="*/ 10 w 17"/>
                  <a:gd name="T49" fmla="*/ 11 h 27"/>
                  <a:gd name="T50" fmla="*/ 11 w 17"/>
                  <a:gd name="T51" fmla="*/ 9 h 27"/>
                  <a:gd name="T52" fmla="*/ 11 w 17"/>
                  <a:gd name="T53" fmla="*/ 9 h 27"/>
                  <a:gd name="T54" fmla="*/ 11 w 17"/>
                  <a:gd name="T55" fmla="*/ 9 h 27"/>
                  <a:gd name="T56" fmla="*/ 10 w 17"/>
                  <a:gd name="T57" fmla="*/ 11 h 27"/>
                  <a:gd name="T58" fmla="*/ 10 w 17"/>
                  <a:gd name="T59" fmla="*/ 11 h 27"/>
                  <a:gd name="T60" fmla="*/ 11 w 17"/>
                  <a:gd name="T61" fmla="*/ 9 h 27"/>
                  <a:gd name="T62" fmla="*/ 11 w 17"/>
                  <a:gd name="T63" fmla="*/ 9 h 27"/>
                  <a:gd name="T64" fmla="*/ 17 w 17"/>
                  <a:gd name="T65" fmla="*/ 0 h 27"/>
                  <a:gd name="T66" fmla="*/ 15 w 17"/>
                  <a:gd name="T67" fmla="*/ 4 h 27"/>
                  <a:gd name="T68" fmla="*/ 15 w 17"/>
                  <a:gd name="T69" fmla="*/ 4 h 27"/>
                  <a:gd name="T70" fmla="*/ 17 w 17"/>
                  <a:gd name="T71" fmla="*/ 0 h 27"/>
                  <a:gd name="T72" fmla="*/ 17 w 17"/>
                  <a:gd name="T73" fmla="*/ 0 h 27"/>
                  <a:gd name="T74" fmla="*/ 16 w 17"/>
                  <a:gd name="T75" fmla="*/ 0 h 27"/>
                  <a:gd name="T76" fmla="*/ 14 w 17"/>
                  <a:gd name="T77" fmla="*/ 3 h 27"/>
                  <a:gd name="T78" fmla="*/ 14 w 17"/>
                  <a:gd name="T79" fmla="*/ 3 h 27"/>
                  <a:gd name="T80" fmla="*/ 16 w 17"/>
                  <a:gd name="T81" fmla="*/ 0 h 27"/>
                  <a:gd name="T82" fmla="*/ 16 w 17"/>
                  <a:gd name="T8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" h="27">
                    <a:moveTo>
                      <a:pt x="2" y="25"/>
                    </a:moveTo>
                    <a:cubicBezTo>
                      <a:pt x="1" y="26"/>
                      <a:pt x="1" y="26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6"/>
                      <a:pt x="1" y="26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moveTo>
                      <a:pt x="4" y="20"/>
                    </a:moveTo>
                    <a:cubicBezTo>
                      <a:pt x="4" y="21"/>
                      <a:pt x="4" y="21"/>
                      <a:pt x="3" y="22"/>
                    </a:cubicBezTo>
                    <a:cubicBezTo>
                      <a:pt x="3" y="23"/>
                      <a:pt x="2" y="24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4"/>
                      <a:pt x="3" y="23"/>
                      <a:pt x="3" y="22"/>
                    </a:cubicBezTo>
                    <a:cubicBezTo>
                      <a:pt x="4" y="21"/>
                      <a:pt x="4" y="21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moveTo>
                      <a:pt x="8" y="15"/>
                    </a:moveTo>
                    <a:cubicBezTo>
                      <a:pt x="7" y="17"/>
                      <a:pt x="6" y="18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18"/>
                      <a:pt x="7" y="17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moveTo>
                      <a:pt x="8" y="14"/>
                    </a:moveTo>
                    <a:cubicBezTo>
                      <a:pt x="7" y="16"/>
                      <a:pt x="6" y="18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6" y="18"/>
                      <a:pt x="7" y="16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moveTo>
                      <a:pt x="11" y="9"/>
                    </a:moveTo>
                    <a:cubicBezTo>
                      <a:pt x="11" y="10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0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11" y="9"/>
                    </a:moveTo>
                    <a:cubicBezTo>
                      <a:pt x="10" y="10"/>
                      <a:pt x="10" y="10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17" y="0"/>
                    </a:moveTo>
                    <a:cubicBezTo>
                      <a:pt x="16" y="1"/>
                      <a:pt x="15" y="2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2"/>
                      <a:pt x="16" y="1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moveTo>
                      <a:pt x="16" y="0"/>
                    </a:moveTo>
                    <a:cubicBezTo>
                      <a:pt x="15" y="1"/>
                      <a:pt x="15" y="2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5" y="2"/>
                      <a:pt x="15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9" name="Freeform 9814"/>
              <p:cNvSpPr>
                <a:spLocks noEditPoints="1"/>
              </p:cNvSpPr>
              <p:nvPr/>
            </p:nvSpPr>
            <p:spPr bwMode="auto">
              <a:xfrm>
                <a:off x="-26" y="3316"/>
                <a:ext cx="95" cy="153"/>
              </a:xfrm>
              <a:custGeom>
                <a:avLst/>
                <a:gdLst>
                  <a:gd name="T0" fmla="*/ 0 w 40"/>
                  <a:gd name="T1" fmla="*/ 65 h 65"/>
                  <a:gd name="T2" fmla="*/ 0 w 40"/>
                  <a:gd name="T3" fmla="*/ 65 h 65"/>
                  <a:gd name="T4" fmla="*/ 0 w 40"/>
                  <a:gd name="T5" fmla="*/ 65 h 65"/>
                  <a:gd name="T6" fmla="*/ 3 w 40"/>
                  <a:gd name="T7" fmla="*/ 61 h 65"/>
                  <a:gd name="T8" fmla="*/ 3 w 40"/>
                  <a:gd name="T9" fmla="*/ 61 h 65"/>
                  <a:gd name="T10" fmla="*/ 3 w 40"/>
                  <a:gd name="T11" fmla="*/ 60 h 65"/>
                  <a:gd name="T12" fmla="*/ 6 w 40"/>
                  <a:gd name="T13" fmla="*/ 56 h 65"/>
                  <a:gd name="T14" fmla="*/ 6 w 40"/>
                  <a:gd name="T15" fmla="*/ 56 h 65"/>
                  <a:gd name="T16" fmla="*/ 5 w 40"/>
                  <a:gd name="T17" fmla="*/ 57 h 65"/>
                  <a:gd name="T18" fmla="*/ 5 w 40"/>
                  <a:gd name="T19" fmla="*/ 56 h 65"/>
                  <a:gd name="T20" fmla="*/ 10 w 40"/>
                  <a:gd name="T21" fmla="*/ 49 h 65"/>
                  <a:gd name="T22" fmla="*/ 9 w 40"/>
                  <a:gd name="T23" fmla="*/ 49 h 65"/>
                  <a:gd name="T24" fmla="*/ 9 w 40"/>
                  <a:gd name="T25" fmla="*/ 49 h 65"/>
                  <a:gd name="T26" fmla="*/ 13 w 40"/>
                  <a:gd name="T27" fmla="*/ 44 h 65"/>
                  <a:gd name="T28" fmla="*/ 15 w 40"/>
                  <a:gd name="T29" fmla="*/ 40 h 65"/>
                  <a:gd name="T30" fmla="*/ 13 w 40"/>
                  <a:gd name="T31" fmla="*/ 43 h 65"/>
                  <a:gd name="T32" fmla="*/ 20 w 40"/>
                  <a:gd name="T33" fmla="*/ 33 h 65"/>
                  <a:gd name="T34" fmla="*/ 20 w 40"/>
                  <a:gd name="T35" fmla="*/ 33 h 65"/>
                  <a:gd name="T36" fmla="*/ 16 w 40"/>
                  <a:gd name="T37" fmla="*/ 38 h 65"/>
                  <a:gd name="T38" fmla="*/ 19 w 40"/>
                  <a:gd name="T39" fmla="*/ 32 h 65"/>
                  <a:gd name="T40" fmla="*/ 22 w 40"/>
                  <a:gd name="T41" fmla="*/ 29 h 65"/>
                  <a:gd name="T42" fmla="*/ 22 w 40"/>
                  <a:gd name="T43" fmla="*/ 27 h 65"/>
                  <a:gd name="T44" fmla="*/ 22 w 40"/>
                  <a:gd name="T45" fmla="*/ 27 h 65"/>
                  <a:gd name="T46" fmla="*/ 25 w 40"/>
                  <a:gd name="T47" fmla="*/ 22 h 65"/>
                  <a:gd name="T48" fmla="*/ 28 w 40"/>
                  <a:gd name="T49" fmla="*/ 19 h 65"/>
                  <a:gd name="T50" fmla="*/ 25 w 40"/>
                  <a:gd name="T51" fmla="*/ 22 h 65"/>
                  <a:gd name="T52" fmla="*/ 32 w 40"/>
                  <a:gd name="T53" fmla="*/ 11 h 65"/>
                  <a:gd name="T54" fmla="*/ 32 w 40"/>
                  <a:gd name="T55" fmla="*/ 11 h 65"/>
                  <a:gd name="T56" fmla="*/ 29 w 40"/>
                  <a:gd name="T57" fmla="*/ 15 h 65"/>
                  <a:gd name="T58" fmla="*/ 32 w 40"/>
                  <a:gd name="T59" fmla="*/ 11 h 65"/>
                  <a:gd name="T60" fmla="*/ 29 w 40"/>
                  <a:gd name="T61" fmla="*/ 15 h 65"/>
                  <a:gd name="T62" fmla="*/ 29 w 40"/>
                  <a:gd name="T63" fmla="*/ 15 h 65"/>
                  <a:gd name="T64" fmla="*/ 32 w 40"/>
                  <a:gd name="T65" fmla="*/ 11 h 65"/>
                  <a:gd name="T66" fmla="*/ 31 w 40"/>
                  <a:gd name="T67" fmla="*/ 11 h 65"/>
                  <a:gd name="T68" fmla="*/ 38 w 40"/>
                  <a:gd name="T69" fmla="*/ 4 h 65"/>
                  <a:gd name="T70" fmla="*/ 38 w 40"/>
                  <a:gd name="T71" fmla="*/ 4 h 65"/>
                  <a:gd name="T72" fmla="*/ 38 w 40"/>
                  <a:gd name="T73" fmla="*/ 0 h 65"/>
                  <a:gd name="T74" fmla="*/ 33 w 40"/>
                  <a:gd name="T75" fmla="*/ 9 h 65"/>
                  <a:gd name="T76" fmla="*/ 38 w 40"/>
                  <a:gd name="T77" fmla="*/ 0 h 65"/>
                  <a:gd name="T78" fmla="*/ 34 w 40"/>
                  <a:gd name="T79" fmla="*/ 8 h 65"/>
                  <a:gd name="T80" fmla="*/ 34 w 40"/>
                  <a:gd name="T81" fmla="*/ 8 h 65"/>
                  <a:gd name="T82" fmla="*/ 34 w 40"/>
                  <a:gd name="T83" fmla="*/ 8 h 65"/>
                  <a:gd name="T84" fmla="*/ 36 w 40"/>
                  <a:gd name="T85" fmla="*/ 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0" h="65">
                    <a:moveTo>
                      <a:pt x="1" y="65"/>
                    </a:moveTo>
                    <a:cubicBezTo>
                      <a:pt x="1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1" y="65"/>
                      <a:pt x="1" y="65"/>
                    </a:cubicBezTo>
                    <a:cubicBezTo>
                      <a:pt x="1" y="65"/>
                      <a:pt x="1" y="65"/>
                      <a:pt x="1" y="65"/>
                    </a:cubicBezTo>
                    <a:moveTo>
                      <a:pt x="0" y="65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moveTo>
                      <a:pt x="3" y="61"/>
                    </a:move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moveTo>
                      <a:pt x="3" y="60"/>
                    </a:move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moveTo>
                      <a:pt x="6" y="56"/>
                    </a:moveTo>
                    <a:cubicBezTo>
                      <a:pt x="6" y="56"/>
                      <a:pt x="6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6"/>
                      <a:pt x="6" y="56"/>
                    </a:cubicBezTo>
                    <a:cubicBezTo>
                      <a:pt x="6" y="56"/>
                      <a:pt x="6" y="56"/>
                      <a:pt x="6" y="56"/>
                    </a:cubicBezTo>
                    <a:moveTo>
                      <a:pt x="5" y="56"/>
                    </a:moveTo>
                    <a:cubicBezTo>
                      <a:pt x="5" y="56"/>
                      <a:pt x="5" y="56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5" y="56"/>
                      <a:pt x="5" y="56"/>
                      <a:pt x="5" y="56"/>
                    </a:cubicBezTo>
                    <a:moveTo>
                      <a:pt x="10" y="49"/>
                    </a:move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moveTo>
                      <a:pt x="9" y="49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moveTo>
                      <a:pt x="15" y="40"/>
                    </a:moveTo>
                    <a:cubicBezTo>
                      <a:pt x="14" y="42"/>
                      <a:pt x="14" y="43"/>
                      <a:pt x="13" y="44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4" y="43"/>
                      <a:pt x="14" y="42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moveTo>
                      <a:pt x="15" y="40"/>
                    </a:moveTo>
                    <a:cubicBezTo>
                      <a:pt x="14" y="41"/>
                      <a:pt x="13" y="42"/>
                      <a:pt x="13" y="43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3" y="42"/>
                      <a:pt x="14" y="41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moveTo>
                      <a:pt x="20" y="33"/>
                    </a:moveTo>
                    <a:cubicBezTo>
                      <a:pt x="18" y="34"/>
                      <a:pt x="17" y="36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6"/>
                      <a:pt x="18" y="34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moveTo>
                      <a:pt x="19" y="32"/>
                    </a:moveTo>
                    <a:cubicBezTo>
                      <a:pt x="18" y="34"/>
                      <a:pt x="17" y="36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6"/>
                      <a:pt x="18" y="34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moveTo>
                      <a:pt x="23" y="27"/>
                    </a:moveTo>
                    <a:cubicBezTo>
                      <a:pt x="22" y="28"/>
                      <a:pt x="22" y="28"/>
                      <a:pt x="22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2" y="28"/>
                      <a:pt x="22" y="28"/>
                      <a:pt x="23" y="27"/>
                    </a:cubicBezTo>
                    <a:cubicBezTo>
                      <a:pt x="23" y="27"/>
                      <a:pt x="23" y="27"/>
                      <a:pt x="23" y="27"/>
                    </a:cubicBezTo>
                    <a:moveTo>
                      <a:pt x="22" y="27"/>
                    </a:moveTo>
                    <a:cubicBezTo>
                      <a:pt x="22" y="27"/>
                      <a:pt x="22" y="28"/>
                      <a:pt x="21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8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moveTo>
                      <a:pt x="28" y="19"/>
                    </a:moveTo>
                    <a:cubicBezTo>
                      <a:pt x="27" y="20"/>
                      <a:pt x="26" y="21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6" y="21"/>
                      <a:pt x="27" y="20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moveTo>
                      <a:pt x="27" y="19"/>
                    </a:moveTo>
                    <a:cubicBezTo>
                      <a:pt x="26" y="20"/>
                      <a:pt x="26" y="21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6" y="21"/>
                      <a:pt x="26" y="20"/>
                      <a:pt x="27" y="19"/>
                    </a:cubicBezTo>
                    <a:cubicBezTo>
                      <a:pt x="27" y="19"/>
                      <a:pt x="27" y="19"/>
                      <a:pt x="27" y="19"/>
                    </a:cubicBezTo>
                    <a:moveTo>
                      <a:pt x="32" y="11"/>
                    </a:moveTo>
                    <a:cubicBezTo>
                      <a:pt x="31" y="13"/>
                      <a:pt x="31" y="14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1" y="14"/>
                      <a:pt x="31" y="13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2" y="11"/>
                    </a:moveTo>
                    <a:cubicBezTo>
                      <a:pt x="31" y="13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1" y="13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1" y="11"/>
                    </a:moveTo>
                    <a:cubicBezTo>
                      <a:pt x="31" y="12"/>
                      <a:pt x="31" y="12"/>
                      <a:pt x="30" y="13"/>
                    </a:cubicBezTo>
                    <a:cubicBezTo>
                      <a:pt x="30" y="14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0" y="14"/>
                      <a:pt x="30" y="13"/>
                    </a:cubicBezTo>
                    <a:cubicBezTo>
                      <a:pt x="30" y="14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0" y="14"/>
                      <a:pt x="30" y="13"/>
                    </a:cubicBezTo>
                    <a:cubicBezTo>
                      <a:pt x="31" y="12"/>
                      <a:pt x="31" y="12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1" y="12"/>
                      <a:pt x="31" y="12"/>
                      <a:pt x="30" y="13"/>
                    </a:cubicBezTo>
                    <a:cubicBezTo>
                      <a:pt x="31" y="12"/>
                      <a:pt x="31" y="12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moveTo>
                      <a:pt x="40" y="1"/>
                    </a:moveTo>
                    <a:cubicBezTo>
                      <a:pt x="39" y="2"/>
                      <a:pt x="38" y="3"/>
                      <a:pt x="38" y="4"/>
                    </a:cubicBezTo>
                    <a:cubicBezTo>
                      <a:pt x="36" y="5"/>
                      <a:pt x="35" y="7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7"/>
                      <a:pt x="36" y="5"/>
                      <a:pt x="38" y="4"/>
                    </a:cubicBezTo>
                    <a:cubicBezTo>
                      <a:pt x="38" y="3"/>
                      <a:pt x="39" y="2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38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8"/>
                      <a:pt x="33" y="8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8" y="0"/>
                      <a:pt x="38" y="0"/>
                      <a:pt x="38" y="0"/>
                    </a:cubicBezTo>
                    <a:moveTo>
                      <a:pt x="39" y="0"/>
                    </a:moveTo>
                    <a:cubicBezTo>
                      <a:pt x="36" y="4"/>
                      <a:pt x="36" y="4"/>
                      <a:pt x="36" y="4"/>
                    </a:cubicBezTo>
                    <a:cubicBezTo>
                      <a:pt x="36" y="5"/>
                      <a:pt x="35" y="6"/>
                      <a:pt x="34" y="8"/>
                    </a:cubicBezTo>
                    <a:cubicBezTo>
                      <a:pt x="34" y="8"/>
                      <a:pt x="34" y="8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4" y="8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9"/>
                      <a:pt x="34" y="8"/>
                      <a:pt x="34" y="8"/>
                    </a:cubicBezTo>
                    <a:cubicBezTo>
                      <a:pt x="34" y="7"/>
                      <a:pt x="35" y="7"/>
                      <a:pt x="35" y="7"/>
                    </a:cubicBezTo>
                    <a:cubicBezTo>
                      <a:pt x="35" y="7"/>
                      <a:pt x="34" y="7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0" name="Freeform 9815"/>
              <p:cNvSpPr>
                <a:spLocks/>
              </p:cNvSpPr>
              <p:nvPr/>
            </p:nvSpPr>
            <p:spPr bwMode="auto">
              <a:xfrm>
                <a:off x="12" y="34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1" name="Freeform 9816"/>
              <p:cNvSpPr>
                <a:spLocks/>
              </p:cNvSpPr>
              <p:nvPr/>
            </p:nvSpPr>
            <p:spPr bwMode="auto">
              <a:xfrm>
                <a:off x="10" y="3412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  <a:gd name="T6" fmla="*/ 1 w 1"/>
                  <a:gd name="T7" fmla="*/ 0 h 2"/>
                  <a:gd name="T8" fmla="*/ 1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2" name="Freeform 9817"/>
              <p:cNvSpPr>
                <a:spLocks/>
              </p:cNvSpPr>
              <p:nvPr/>
            </p:nvSpPr>
            <p:spPr bwMode="auto">
              <a:xfrm>
                <a:off x="76" y="3320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3" name="Freeform 9818"/>
              <p:cNvSpPr>
                <a:spLocks/>
              </p:cNvSpPr>
              <p:nvPr/>
            </p:nvSpPr>
            <p:spPr bwMode="auto">
              <a:xfrm>
                <a:off x="66" y="3320"/>
                <a:ext cx="10" cy="12"/>
              </a:xfrm>
              <a:custGeom>
                <a:avLst/>
                <a:gdLst>
                  <a:gd name="T0" fmla="*/ 4 w 4"/>
                  <a:gd name="T1" fmla="*/ 0 h 5"/>
                  <a:gd name="T2" fmla="*/ 1 w 4"/>
                  <a:gd name="T3" fmla="*/ 3 h 5"/>
                  <a:gd name="T4" fmla="*/ 0 w 4"/>
                  <a:gd name="T5" fmla="*/ 5 h 5"/>
                  <a:gd name="T6" fmla="*/ 4 w 4"/>
                  <a:gd name="T7" fmla="*/ 1 h 5"/>
                  <a:gd name="T8" fmla="*/ 4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0"/>
                    </a:moveTo>
                    <a:cubicBezTo>
                      <a:pt x="3" y="1"/>
                      <a:pt x="2" y="2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4" name="Freeform 9819"/>
              <p:cNvSpPr>
                <a:spLocks noEditPoints="1"/>
              </p:cNvSpPr>
              <p:nvPr/>
            </p:nvSpPr>
            <p:spPr bwMode="auto">
              <a:xfrm>
                <a:off x="-9" y="3420"/>
                <a:ext cx="16" cy="30"/>
              </a:xfrm>
              <a:custGeom>
                <a:avLst/>
                <a:gdLst>
                  <a:gd name="T0" fmla="*/ 1 w 7"/>
                  <a:gd name="T1" fmla="*/ 11 h 13"/>
                  <a:gd name="T2" fmla="*/ 0 w 7"/>
                  <a:gd name="T3" fmla="*/ 13 h 13"/>
                  <a:gd name="T4" fmla="*/ 0 w 7"/>
                  <a:gd name="T5" fmla="*/ 13 h 13"/>
                  <a:gd name="T6" fmla="*/ 1 w 7"/>
                  <a:gd name="T7" fmla="*/ 11 h 13"/>
                  <a:gd name="T8" fmla="*/ 1 w 7"/>
                  <a:gd name="T9" fmla="*/ 11 h 13"/>
                  <a:gd name="T10" fmla="*/ 4 w 7"/>
                  <a:gd name="T11" fmla="*/ 6 h 13"/>
                  <a:gd name="T12" fmla="*/ 1 w 7"/>
                  <a:gd name="T13" fmla="*/ 10 h 13"/>
                  <a:gd name="T14" fmla="*/ 1 w 7"/>
                  <a:gd name="T15" fmla="*/ 10 h 13"/>
                  <a:gd name="T16" fmla="*/ 4 w 7"/>
                  <a:gd name="T17" fmla="*/ 6 h 13"/>
                  <a:gd name="T18" fmla="*/ 4 w 7"/>
                  <a:gd name="T19" fmla="*/ 6 h 13"/>
                  <a:gd name="T20" fmla="*/ 7 w 7"/>
                  <a:gd name="T21" fmla="*/ 0 h 13"/>
                  <a:gd name="T22" fmla="*/ 4 w 7"/>
                  <a:gd name="T23" fmla="*/ 6 h 13"/>
                  <a:gd name="T24" fmla="*/ 4 w 7"/>
                  <a:gd name="T25" fmla="*/ 6 h 13"/>
                  <a:gd name="T26" fmla="*/ 7 w 7"/>
                  <a:gd name="T27" fmla="*/ 0 h 13"/>
                  <a:gd name="T28" fmla="*/ 7 w 7"/>
                  <a:gd name="T2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3">
                    <a:moveTo>
                      <a:pt x="1" y="11"/>
                    </a:moveTo>
                    <a:cubicBezTo>
                      <a:pt x="1" y="11"/>
                      <a:pt x="0" y="12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4" y="6"/>
                    </a:moveTo>
                    <a:cubicBezTo>
                      <a:pt x="3" y="7"/>
                      <a:pt x="2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9"/>
                      <a:pt x="3" y="8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moveTo>
                      <a:pt x="7" y="0"/>
                    </a:moveTo>
                    <a:cubicBezTo>
                      <a:pt x="6" y="2"/>
                      <a:pt x="5" y="4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5" y="4"/>
                      <a:pt x="6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5" name="Freeform 9820"/>
              <p:cNvSpPr>
                <a:spLocks/>
              </p:cNvSpPr>
              <p:nvPr/>
            </p:nvSpPr>
            <p:spPr bwMode="auto">
              <a:xfrm>
                <a:off x="-7" y="344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6" name="Freeform 9821"/>
              <p:cNvSpPr>
                <a:spLocks/>
              </p:cNvSpPr>
              <p:nvPr/>
            </p:nvSpPr>
            <p:spPr bwMode="auto">
              <a:xfrm>
                <a:off x="-11" y="3450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7" name="Freeform 9822"/>
              <p:cNvSpPr>
                <a:spLocks noEditPoints="1"/>
              </p:cNvSpPr>
              <p:nvPr/>
            </p:nvSpPr>
            <p:spPr bwMode="auto">
              <a:xfrm>
                <a:off x="-11" y="3417"/>
                <a:ext cx="21" cy="33"/>
              </a:xfrm>
              <a:custGeom>
                <a:avLst/>
                <a:gdLst>
                  <a:gd name="T0" fmla="*/ 1 w 9"/>
                  <a:gd name="T1" fmla="*/ 14 h 14"/>
                  <a:gd name="T2" fmla="*/ 0 w 9"/>
                  <a:gd name="T3" fmla="*/ 14 h 14"/>
                  <a:gd name="T4" fmla="*/ 0 w 9"/>
                  <a:gd name="T5" fmla="*/ 14 h 14"/>
                  <a:gd name="T6" fmla="*/ 1 w 9"/>
                  <a:gd name="T7" fmla="*/ 14 h 14"/>
                  <a:gd name="T8" fmla="*/ 1 w 9"/>
                  <a:gd name="T9" fmla="*/ 14 h 14"/>
                  <a:gd name="T10" fmla="*/ 5 w 9"/>
                  <a:gd name="T11" fmla="*/ 7 h 14"/>
                  <a:gd name="T12" fmla="*/ 5 w 9"/>
                  <a:gd name="T13" fmla="*/ 7 h 14"/>
                  <a:gd name="T14" fmla="*/ 5 w 9"/>
                  <a:gd name="T15" fmla="*/ 7 h 14"/>
                  <a:gd name="T16" fmla="*/ 5 w 9"/>
                  <a:gd name="T17" fmla="*/ 7 h 14"/>
                  <a:gd name="T18" fmla="*/ 5 w 9"/>
                  <a:gd name="T19" fmla="*/ 7 h 14"/>
                  <a:gd name="T20" fmla="*/ 9 w 9"/>
                  <a:gd name="T21" fmla="*/ 0 h 14"/>
                  <a:gd name="T22" fmla="*/ 8 w 9"/>
                  <a:gd name="T23" fmla="*/ 1 h 14"/>
                  <a:gd name="T24" fmla="*/ 8 w 9"/>
                  <a:gd name="T25" fmla="*/ 1 h 14"/>
                  <a:gd name="T26" fmla="*/ 9 w 9"/>
                  <a:gd name="T2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" h="14">
                    <a:moveTo>
                      <a:pt x="1" y="14"/>
                    </a:moveTo>
                    <a:cubicBezTo>
                      <a:pt x="1" y="14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1" y="14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moveTo>
                      <a:pt x="9" y="0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9" y="1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8" name="Freeform 9823"/>
              <p:cNvSpPr>
                <a:spLocks noEditPoints="1"/>
              </p:cNvSpPr>
              <p:nvPr/>
            </p:nvSpPr>
            <p:spPr bwMode="auto">
              <a:xfrm>
                <a:off x="-23" y="3453"/>
                <a:ext cx="12" cy="16"/>
              </a:xfrm>
              <a:custGeom>
                <a:avLst/>
                <a:gdLst>
                  <a:gd name="T0" fmla="*/ 1 w 5"/>
                  <a:gd name="T1" fmla="*/ 7 h 7"/>
                  <a:gd name="T2" fmla="*/ 0 w 5"/>
                  <a:gd name="T3" fmla="*/ 7 h 7"/>
                  <a:gd name="T4" fmla="*/ 0 w 5"/>
                  <a:gd name="T5" fmla="*/ 7 h 7"/>
                  <a:gd name="T6" fmla="*/ 1 w 5"/>
                  <a:gd name="T7" fmla="*/ 7 h 7"/>
                  <a:gd name="T8" fmla="*/ 1 w 5"/>
                  <a:gd name="T9" fmla="*/ 7 h 7"/>
                  <a:gd name="T10" fmla="*/ 3 w 5"/>
                  <a:gd name="T11" fmla="*/ 3 h 7"/>
                  <a:gd name="T12" fmla="*/ 3 w 5"/>
                  <a:gd name="T13" fmla="*/ 4 h 7"/>
                  <a:gd name="T14" fmla="*/ 3 w 5"/>
                  <a:gd name="T15" fmla="*/ 4 h 7"/>
                  <a:gd name="T16" fmla="*/ 3 w 5"/>
                  <a:gd name="T17" fmla="*/ 3 h 7"/>
                  <a:gd name="T18" fmla="*/ 3 w 5"/>
                  <a:gd name="T19" fmla="*/ 3 h 7"/>
                  <a:gd name="T20" fmla="*/ 5 w 5"/>
                  <a:gd name="T21" fmla="*/ 0 h 7"/>
                  <a:gd name="T22" fmla="*/ 3 w 5"/>
                  <a:gd name="T23" fmla="*/ 3 h 7"/>
                  <a:gd name="T24" fmla="*/ 3 w 5"/>
                  <a:gd name="T25" fmla="*/ 3 h 7"/>
                  <a:gd name="T26" fmla="*/ 5 w 5"/>
                  <a:gd name="T2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7">
                    <a:moveTo>
                      <a:pt x="1" y="7"/>
                    </a:moveTo>
                    <a:cubicBezTo>
                      <a:pt x="1" y="7"/>
                      <a:pt x="1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3"/>
                    </a:moveTo>
                    <a:cubicBezTo>
                      <a:pt x="3" y="3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5" y="0"/>
                    </a:moveTo>
                    <a:cubicBezTo>
                      <a:pt x="4" y="1"/>
                      <a:pt x="4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9" name="Freeform 9824"/>
              <p:cNvSpPr>
                <a:spLocks noEditPoints="1"/>
              </p:cNvSpPr>
              <p:nvPr/>
            </p:nvSpPr>
            <p:spPr bwMode="auto">
              <a:xfrm>
                <a:off x="-21" y="346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0 w 2"/>
                  <a:gd name="T13" fmla="*/ 1 h 3"/>
                  <a:gd name="T14" fmla="*/ 1 w 2"/>
                  <a:gd name="T15" fmla="*/ 1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0" name="Freeform 9825"/>
              <p:cNvSpPr>
                <a:spLocks/>
              </p:cNvSpPr>
              <p:nvPr/>
            </p:nvSpPr>
            <p:spPr bwMode="auto">
              <a:xfrm>
                <a:off x="-21" y="346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1" name="Freeform 9826"/>
              <p:cNvSpPr>
                <a:spLocks noEditPoints="1"/>
              </p:cNvSpPr>
              <p:nvPr/>
            </p:nvSpPr>
            <p:spPr bwMode="auto">
              <a:xfrm>
                <a:off x="-281" y="3472"/>
                <a:ext cx="258" cy="427"/>
              </a:xfrm>
              <a:custGeom>
                <a:avLst/>
                <a:gdLst>
                  <a:gd name="T0" fmla="*/ 5 w 109"/>
                  <a:gd name="T1" fmla="*/ 172 h 181"/>
                  <a:gd name="T2" fmla="*/ 10 w 109"/>
                  <a:gd name="T3" fmla="*/ 164 h 181"/>
                  <a:gd name="T4" fmla="*/ 12 w 109"/>
                  <a:gd name="T5" fmla="*/ 161 h 181"/>
                  <a:gd name="T6" fmla="*/ 13 w 109"/>
                  <a:gd name="T7" fmla="*/ 160 h 181"/>
                  <a:gd name="T8" fmla="*/ 13 w 109"/>
                  <a:gd name="T9" fmla="*/ 159 h 181"/>
                  <a:gd name="T10" fmla="*/ 17 w 109"/>
                  <a:gd name="T11" fmla="*/ 153 h 181"/>
                  <a:gd name="T12" fmla="*/ 17 w 109"/>
                  <a:gd name="T13" fmla="*/ 152 h 181"/>
                  <a:gd name="T14" fmla="*/ 18 w 109"/>
                  <a:gd name="T15" fmla="*/ 151 h 181"/>
                  <a:gd name="T16" fmla="*/ 19 w 109"/>
                  <a:gd name="T17" fmla="*/ 150 h 181"/>
                  <a:gd name="T18" fmla="*/ 20 w 109"/>
                  <a:gd name="T19" fmla="*/ 148 h 181"/>
                  <a:gd name="T20" fmla="*/ 22 w 109"/>
                  <a:gd name="T21" fmla="*/ 143 h 181"/>
                  <a:gd name="T22" fmla="*/ 27 w 109"/>
                  <a:gd name="T23" fmla="*/ 138 h 181"/>
                  <a:gd name="T24" fmla="*/ 25 w 109"/>
                  <a:gd name="T25" fmla="*/ 138 h 181"/>
                  <a:gd name="T26" fmla="*/ 26 w 109"/>
                  <a:gd name="T27" fmla="*/ 138 h 181"/>
                  <a:gd name="T28" fmla="*/ 30 w 109"/>
                  <a:gd name="T29" fmla="*/ 133 h 181"/>
                  <a:gd name="T30" fmla="*/ 29 w 109"/>
                  <a:gd name="T31" fmla="*/ 132 h 181"/>
                  <a:gd name="T32" fmla="*/ 34 w 109"/>
                  <a:gd name="T33" fmla="*/ 124 h 181"/>
                  <a:gd name="T34" fmla="*/ 36 w 109"/>
                  <a:gd name="T35" fmla="*/ 123 h 181"/>
                  <a:gd name="T36" fmla="*/ 35 w 109"/>
                  <a:gd name="T37" fmla="*/ 123 h 181"/>
                  <a:gd name="T38" fmla="*/ 44 w 109"/>
                  <a:gd name="T39" fmla="*/ 109 h 181"/>
                  <a:gd name="T40" fmla="*/ 43 w 109"/>
                  <a:gd name="T41" fmla="*/ 109 h 181"/>
                  <a:gd name="T42" fmla="*/ 53 w 109"/>
                  <a:gd name="T43" fmla="*/ 91 h 181"/>
                  <a:gd name="T44" fmla="*/ 58 w 109"/>
                  <a:gd name="T45" fmla="*/ 85 h 181"/>
                  <a:gd name="T46" fmla="*/ 58 w 109"/>
                  <a:gd name="T47" fmla="*/ 84 h 181"/>
                  <a:gd name="T48" fmla="*/ 61 w 109"/>
                  <a:gd name="T49" fmla="*/ 81 h 181"/>
                  <a:gd name="T50" fmla="*/ 60 w 109"/>
                  <a:gd name="T51" fmla="*/ 80 h 181"/>
                  <a:gd name="T52" fmla="*/ 63 w 109"/>
                  <a:gd name="T53" fmla="*/ 75 h 181"/>
                  <a:gd name="T54" fmla="*/ 65 w 109"/>
                  <a:gd name="T55" fmla="*/ 74 h 181"/>
                  <a:gd name="T56" fmla="*/ 64 w 109"/>
                  <a:gd name="T57" fmla="*/ 74 h 181"/>
                  <a:gd name="T58" fmla="*/ 69 w 109"/>
                  <a:gd name="T59" fmla="*/ 67 h 181"/>
                  <a:gd name="T60" fmla="*/ 69 w 109"/>
                  <a:gd name="T61" fmla="*/ 66 h 181"/>
                  <a:gd name="T62" fmla="*/ 69 w 109"/>
                  <a:gd name="T63" fmla="*/ 66 h 181"/>
                  <a:gd name="T64" fmla="*/ 70 w 109"/>
                  <a:gd name="T65" fmla="*/ 64 h 181"/>
                  <a:gd name="T66" fmla="*/ 71 w 109"/>
                  <a:gd name="T67" fmla="*/ 63 h 181"/>
                  <a:gd name="T68" fmla="*/ 76 w 109"/>
                  <a:gd name="T69" fmla="*/ 56 h 181"/>
                  <a:gd name="T70" fmla="*/ 76 w 109"/>
                  <a:gd name="T71" fmla="*/ 53 h 181"/>
                  <a:gd name="T72" fmla="*/ 83 w 109"/>
                  <a:gd name="T73" fmla="*/ 42 h 181"/>
                  <a:gd name="T74" fmla="*/ 83 w 109"/>
                  <a:gd name="T75" fmla="*/ 43 h 181"/>
                  <a:gd name="T76" fmla="*/ 86 w 109"/>
                  <a:gd name="T77" fmla="*/ 39 h 181"/>
                  <a:gd name="T78" fmla="*/ 87 w 109"/>
                  <a:gd name="T79" fmla="*/ 37 h 181"/>
                  <a:gd name="T80" fmla="*/ 86 w 109"/>
                  <a:gd name="T81" fmla="*/ 37 h 181"/>
                  <a:gd name="T82" fmla="*/ 87 w 109"/>
                  <a:gd name="T83" fmla="*/ 37 h 181"/>
                  <a:gd name="T84" fmla="*/ 87 w 109"/>
                  <a:gd name="T85" fmla="*/ 36 h 181"/>
                  <a:gd name="T86" fmla="*/ 89 w 109"/>
                  <a:gd name="T87" fmla="*/ 34 h 181"/>
                  <a:gd name="T88" fmla="*/ 89 w 109"/>
                  <a:gd name="T89" fmla="*/ 33 h 181"/>
                  <a:gd name="T90" fmla="*/ 90 w 109"/>
                  <a:gd name="T91" fmla="*/ 31 h 181"/>
                  <a:gd name="T92" fmla="*/ 90 w 109"/>
                  <a:gd name="T93" fmla="*/ 31 h 181"/>
                  <a:gd name="T94" fmla="*/ 93 w 109"/>
                  <a:gd name="T95" fmla="*/ 27 h 181"/>
                  <a:gd name="T96" fmla="*/ 96 w 109"/>
                  <a:gd name="T97" fmla="*/ 22 h 181"/>
                  <a:gd name="T98" fmla="*/ 93 w 109"/>
                  <a:gd name="T99" fmla="*/ 27 h 181"/>
                  <a:gd name="T100" fmla="*/ 98 w 109"/>
                  <a:gd name="T101" fmla="*/ 19 h 181"/>
                  <a:gd name="T102" fmla="*/ 98 w 109"/>
                  <a:gd name="T103" fmla="*/ 18 h 181"/>
                  <a:gd name="T104" fmla="*/ 103 w 109"/>
                  <a:gd name="T105" fmla="*/ 9 h 181"/>
                  <a:gd name="T106" fmla="*/ 103 w 109"/>
                  <a:gd name="T107" fmla="*/ 9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9" h="181">
                    <a:moveTo>
                      <a:pt x="1" y="179"/>
                    </a:moveTo>
                    <a:cubicBezTo>
                      <a:pt x="1" y="180"/>
                      <a:pt x="1" y="181"/>
                      <a:pt x="0" y="181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1" y="181"/>
                      <a:pt x="1" y="180"/>
                      <a:pt x="1" y="179"/>
                    </a:cubicBezTo>
                    <a:cubicBezTo>
                      <a:pt x="1" y="179"/>
                      <a:pt x="1" y="179"/>
                      <a:pt x="1" y="179"/>
                    </a:cubicBezTo>
                    <a:moveTo>
                      <a:pt x="5" y="172"/>
                    </a:moveTo>
                    <a:cubicBezTo>
                      <a:pt x="4" y="174"/>
                      <a:pt x="3" y="175"/>
                      <a:pt x="3" y="177"/>
                    </a:cubicBezTo>
                    <a:cubicBezTo>
                      <a:pt x="3" y="177"/>
                      <a:pt x="3" y="177"/>
                      <a:pt x="3" y="177"/>
                    </a:cubicBezTo>
                    <a:cubicBezTo>
                      <a:pt x="4" y="175"/>
                      <a:pt x="5" y="174"/>
                      <a:pt x="6" y="172"/>
                    </a:cubicBezTo>
                    <a:cubicBezTo>
                      <a:pt x="5" y="172"/>
                      <a:pt x="5" y="172"/>
                      <a:pt x="5" y="172"/>
                    </a:cubicBezTo>
                    <a:moveTo>
                      <a:pt x="10" y="163"/>
                    </a:moveTo>
                    <a:cubicBezTo>
                      <a:pt x="10" y="163"/>
                      <a:pt x="10" y="163"/>
                      <a:pt x="10" y="164"/>
                    </a:cubicBezTo>
                    <a:cubicBezTo>
                      <a:pt x="10" y="164"/>
                      <a:pt x="11" y="164"/>
                      <a:pt x="11" y="164"/>
                    </a:cubicBezTo>
                    <a:cubicBezTo>
                      <a:pt x="11" y="164"/>
                      <a:pt x="11" y="164"/>
                      <a:pt x="11" y="164"/>
                    </a:cubicBezTo>
                    <a:cubicBezTo>
                      <a:pt x="10" y="163"/>
                      <a:pt x="10" y="163"/>
                      <a:pt x="10" y="163"/>
                    </a:cubicBezTo>
                    <a:moveTo>
                      <a:pt x="12" y="161"/>
                    </a:move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moveTo>
                      <a:pt x="13" y="160"/>
                    </a:moveTo>
                    <a:cubicBezTo>
                      <a:pt x="12" y="160"/>
                      <a:pt x="12" y="160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3" y="161"/>
                      <a:pt x="13" y="160"/>
                      <a:pt x="13" y="160"/>
                    </a:cubicBezTo>
                    <a:cubicBezTo>
                      <a:pt x="13" y="160"/>
                      <a:pt x="13" y="160"/>
                      <a:pt x="13" y="160"/>
                    </a:cubicBezTo>
                    <a:moveTo>
                      <a:pt x="13" y="159"/>
                    </a:moveTo>
                    <a:cubicBezTo>
                      <a:pt x="13" y="159"/>
                      <a:pt x="13" y="159"/>
                      <a:pt x="13" y="160"/>
                    </a:cubicBezTo>
                    <a:cubicBezTo>
                      <a:pt x="13" y="160"/>
                      <a:pt x="13" y="160"/>
                      <a:pt x="13" y="160"/>
                    </a:cubicBezTo>
                    <a:cubicBezTo>
                      <a:pt x="13" y="160"/>
                      <a:pt x="13" y="160"/>
                      <a:pt x="13" y="159"/>
                    </a:cubicBezTo>
                    <a:cubicBezTo>
                      <a:pt x="13" y="159"/>
                      <a:pt x="13" y="159"/>
                      <a:pt x="13" y="159"/>
                    </a:cubicBezTo>
                    <a:moveTo>
                      <a:pt x="15" y="156"/>
                    </a:moveTo>
                    <a:cubicBezTo>
                      <a:pt x="14" y="157"/>
                      <a:pt x="13" y="158"/>
                      <a:pt x="13" y="159"/>
                    </a:cubicBezTo>
                    <a:cubicBezTo>
                      <a:pt x="13" y="159"/>
                      <a:pt x="13" y="159"/>
                      <a:pt x="13" y="159"/>
                    </a:cubicBezTo>
                    <a:cubicBezTo>
                      <a:pt x="14" y="158"/>
                      <a:pt x="15" y="157"/>
                      <a:pt x="15" y="156"/>
                    </a:cubicBezTo>
                    <a:cubicBezTo>
                      <a:pt x="15" y="156"/>
                      <a:pt x="15" y="156"/>
                      <a:pt x="15" y="156"/>
                    </a:cubicBezTo>
                    <a:moveTo>
                      <a:pt x="17" y="153"/>
                    </a:moveTo>
                    <a:cubicBezTo>
                      <a:pt x="16" y="153"/>
                      <a:pt x="16" y="154"/>
                      <a:pt x="16" y="154"/>
                    </a:cubicBezTo>
                    <a:cubicBezTo>
                      <a:pt x="16" y="154"/>
                      <a:pt x="16" y="154"/>
                      <a:pt x="16" y="154"/>
                    </a:cubicBezTo>
                    <a:cubicBezTo>
                      <a:pt x="17" y="154"/>
                      <a:pt x="17" y="154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moveTo>
                      <a:pt x="17" y="152"/>
                    </a:moveTo>
                    <a:cubicBezTo>
                      <a:pt x="17" y="152"/>
                      <a:pt x="17" y="152"/>
                      <a:pt x="17" y="152"/>
                    </a:cubicBezTo>
                    <a:cubicBezTo>
                      <a:pt x="17" y="152"/>
                      <a:pt x="17" y="152"/>
                      <a:pt x="17" y="152"/>
                    </a:cubicBezTo>
                    <a:cubicBezTo>
                      <a:pt x="17" y="152"/>
                      <a:pt x="17" y="152"/>
                      <a:pt x="17" y="153"/>
                    </a:cubicBezTo>
                    <a:cubicBezTo>
                      <a:pt x="18" y="152"/>
                      <a:pt x="18" y="152"/>
                      <a:pt x="18" y="152"/>
                    </a:cubicBezTo>
                    <a:cubicBezTo>
                      <a:pt x="18" y="152"/>
                      <a:pt x="17" y="152"/>
                      <a:pt x="17" y="152"/>
                    </a:cubicBezTo>
                    <a:moveTo>
                      <a:pt x="18" y="150"/>
                    </a:moveTo>
                    <a:cubicBezTo>
                      <a:pt x="18" y="150"/>
                      <a:pt x="18" y="151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1"/>
                      <a:pt x="18" y="151"/>
                      <a:pt x="19" y="151"/>
                    </a:cubicBezTo>
                    <a:cubicBezTo>
                      <a:pt x="18" y="151"/>
                      <a:pt x="18" y="150"/>
                      <a:pt x="18" y="150"/>
                    </a:cubicBezTo>
                    <a:moveTo>
                      <a:pt x="19" y="149"/>
                    </a:moveTo>
                    <a:cubicBezTo>
                      <a:pt x="19" y="149"/>
                      <a:pt x="18" y="150"/>
                      <a:pt x="18" y="150"/>
                    </a:cubicBezTo>
                    <a:cubicBezTo>
                      <a:pt x="18" y="150"/>
                      <a:pt x="19" y="150"/>
                      <a:pt x="19" y="150"/>
                    </a:cubicBezTo>
                    <a:cubicBezTo>
                      <a:pt x="19" y="150"/>
                      <a:pt x="19" y="149"/>
                      <a:pt x="20" y="149"/>
                    </a:cubicBezTo>
                    <a:cubicBezTo>
                      <a:pt x="19" y="149"/>
                      <a:pt x="19" y="149"/>
                      <a:pt x="19" y="149"/>
                    </a:cubicBezTo>
                    <a:moveTo>
                      <a:pt x="20" y="147"/>
                    </a:moveTo>
                    <a:cubicBezTo>
                      <a:pt x="20" y="148"/>
                      <a:pt x="20" y="148"/>
                      <a:pt x="19" y="148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20" y="148"/>
                      <a:pt x="20" y="148"/>
                      <a:pt x="20" y="147"/>
                    </a:cubicBezTo>
                    <a:moveTo>
                      <a:pt x="22" y="143"/>
                    </a:moveTo>
                    <a:cubicBezTo>
                      <a:pt x="21" y="145"/>
                      <a:pt x="21" y="146"/>
                      <a:pt x="20" y="147"/>
                    </a:cubicBezTo>
                    <a:cubicBezTo>
                      <a:pt x="20" y="147"/>
                      <a:pt x="20" y="148"/>
                      <a:pt x="20" y="148"/>
                    </a:cubicBezTo>
                    <a:cubicBezTo>
                      <a:pt x="21" y="146"/>
                      <a:pt x="22" y="145"/>
                      <a:pt x="23" y="144"/>
                    </a:cubicBezTo>
                    <a:cubicBezTo>
                      <a:pt x="23" y="143"/>
                      <a:pt x="22" y="143"/>
                      <a:pt x="22" y="143"/>
                    </a:cubicBezTo>
                    <a:moveTo>
                      <a:pt x="27" y="138"/>
                    </a:moveTo>
                    <a:cubicBezTo>
                      <a:pt x="27" y="139"/>
                      <a:pt x="27" y="139"/>
                      <a:pt x="26" y="139"/>
                    </a:cubicBezTo>
                    <a:cubicBezTo>
                      <a:pt x="26" y="139"/>
                      <a:pt x="26" y="139"/>
                      <a:pt x="26" y="139"/>
                    </a:cubicBezTo>
                    <a:cubicBezTo>
                      <a:pt x="27" y="139"/>
                      <a:pt x="27" y="139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moveTo>
                      <a:pt x="27" y="138"/>
                    </a:move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moveTo>
                      <a:pt x="26" y="138"/>
                    </a:moveTo>
                    <a:cubicBezTo>
                      <a:pt x="25" y="138"/>
                      <a:pt x="25" y="138"/>
                      <a:pt x="25" y="138"/>
                    </a:cubicBezTo>
                    <a:cubicBezTo>
                      <a:pt x="25" y="138"/>
                      <a:pt x="25" y="139"/>
                      <a:pt x="26" y="139"/>
                    </a:cubicBezTo>
                    <a:cubicBezTo>
                      <a:pt x="26" y="138"/>
                      <a:pt x="26" y="138"/>
                      <a:pt x="26" y="138"/>
                    </a:cubicBezTo>
                    <a:cubicBezTo>
                      <a:pt x="26" y="138"/>
                      <a:pt x="26" y="138"/>
                      <a:pt x="26" y="138"/>
                    </a:cubicBezTo>
                    <a:moveTo>
                      <a:pt x="26" y="137"/>
                    </a:moveTo>
                    <a:cubicBezTo>
                      <a:pt x="26" y="137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8"/>
                    </a:cubicBezTo>
                    <a:cubicBezTo>
                      <a:pt x="26" y="138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7"/>
                    </a:cubicBezTo>
                    <a:moveTo>
                      <a:pt x="30" y="133"/>
                    </a:move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moveTo>
                      <a:pt x="29" y="132"/>
                    </a:moveTo>
                    <a:cubicBezTo>
                      <a:pt x="29" y="132"/>
                      <a:pt x="29" y="132"/>
                      <a:pt x="29" y="132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9" y="132"/>
                      <a:pt x="29" y="132"/>
                      <a:pt x="29" y="132"/>
                    </a:cubicBezTo>
                    <a:moveTo>
                      <a:pt x="35" y="124"/>
                    </a:moveTo>
                    <a:cubicBezTo>
                      <a:pt x="35" y="125"/>
                      <a:pt x="34" y="126"/>
                      <a:pt x="34" y="126"/>
                    </a:cubicBezTo>
                    <a:cubicBezTo>
                      <a:pt x="34" y="126"/>
                      <a:pt x="34" y="126"/>
                      <a:pt x="34" y="126"/>
                    </a:cubicBezTo>
                    <a:cubicBezTo>
                      <a:pt x="34" y="126"/>
                      <a:pt x="35" y="125"/>
                      <a:pt x="35" y="124"/>
                    </a:cubicBezTo>
                    <a:cubicBezTo>
                      <a:pt x="35" y="124"/>
                      <a:pt x="35" y="124"/>
                      <a:pt x="35" y="124"/>
                    </a:cubicBezTo>
                    <a:moveTo>
                      <a:pt x="34" y="124"/>
                    </a:moveTo>
                    <a:cubicBezTo>
                      <a:pt x="33" y="124"/>
                      <a:pt x="33" y="125"/>
                      <a:pt x="33" y="126"/>
                    </a:cubicBezTo>
                    <a:cubicBezTo>
                      <a:pt x="33" y="126"/>
                      <a:pt x="33" y="126"/>
                      <a:pt x="33" y="126"/>
                    </a:cubicBezTo>
                    <a:cubicBezTo>
                      <a:pt x="34" y="125"/>
                      <a:pt x="34" y="125"/>
                      <a:pt x="34" y="124"/>
                    </a:cubicBezTo>
                    <a:cubicBezTo>
                      <a:pt x="34" y="124"/>
                      <a:pt x="34" y="124"/>
                      <a:pt x="34" y="124"/>
                    </a:cubicBezTo>
                    <a:moveTo>
                      <a:pt x="36" y="123"/>
                    </a:move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moveTo>
                      <a:pt x="35" y="122"/>
                    </a:moveTo>
                    <a:cubicBezTo>
                      <a:pt x="35" y="122"/>
                      <a:pt x="35" y="122"/>
                      <a:pt x="34" y="123"/>
                    </a:cubicBezTo>
                    <a:cubicBezTo>
                      <a:pt x="35" y="123"/>
                      <a:pt x="35" y="123"/>
                      <a:pt x="35" y="123"/>
                    </a:cubicBezTo>
                    <a:cubicBezTo>
                      <a:pt x="35" y="123"/>
                      <a:pt x="35" y="122"/>
                      <a:pt x="35" y="122"/>
                    </a:cubicBezTo>
                    <a:cubicBezTo>
                      <a:pt x="35" y="122"/>
                      <a:pt x="35" y="122"/>
                      <a:pt x="35" y="122"/>
                    </a:cubicBezTo>
                    <a:moveTo>
                      <a:pt x="44" y="109"/>
                    </a:moveTo>
                    <a:cubicBezTo>
                      <a:pt x="43" y="111"/>
                      <a:pt x="42" y="113"/>
                      <a:pt x="41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3"/>
                      <a:pt x="43" y="111"/>
                      <a:pt x="44" y="109"/>
                    </a:cubicBezTo>
                    <a:cubicBezTo>
                      <a:pt x="44" y="109"/>
                      <a:pt x="44" y="109"/>
                      <a:pt x="44" y="109"/>
                    </a:cubicBezTo>
                    <a:moveTo>
                      <a:pt x="43" y="109"/>
                    </a:moveTo>
                    <a:cubicBezTo>
                      <a:pt x="42" y="111"/>
                      <a:pt x="40" y="113"/>
                      <a:pt x="39" y="114"/>
                    </a:cubicBezTo>
                    <a:cubicBezTo>
                      <a:pt x="39" y="115"/>
                      <a:pt x="40" y="115"/>
                      <a:pt x="40" y="115"/>
                    </a:cubicBezTo>
                    <a:cubicBezTo>
                      <a:pt x="41" y="113"/>
                      <a:pt x="42" y="111"/>
                      <a:pt x="43" y="109"/>
                    </a:cubicBezTo>
                    <a:cubicBezTo>
                      <a:pt x="43" y="109"/>
                      <a:pt x="43" y="109"/>
                      <a:pt x="43" y="109"/>
                    </a:cubicBezTo>
                    <a:moveTo>
                      <a:pt x="54" y="92"/>
                    </a:moveTo>
                    <a:cubicBezTo>
                      <a:pt x="53" y="95"/>
                      <a:pt x="51" y="98"/>
                      <a:pt x="49" y="102"/>
                    </a:cubicBezTo>
                    <a:cubicBezTo>
                      <a:pt x="49" y="102"/>
                      <a:pt x="49" y="102"/>
                      <a:pt x="49" y="102"/>
                    </a:cubicBezTo>
                    <a:cubicBezTo>
                      <a:pt x="51" y="98"/>
                      <a:pt x="52" y="95"/>
                      <a:pt x="54" y="92"/>
                    </a:cubicBezTo>
                    <a:cubicBezTo>
                      <a:pt x="54" y="92"/>
                      <a:pt x="54" y="92"/>
                      <a:pt x="54" y="92"/>
                    </a:cubicBezTo>
                    <a:moveTo>
                      <a:pt x="53" y="91"/>
                    </a:moveTo>
                    <a:cubicBezTo>
                      <a:pt x="51" y="94"/>
                      <a:pt x="49" y="98"/>
                      <a:pt x="47" y="101"/>
                    </a:cubicBezTo>
                    <a:cubicBezTo>
                      <a:pt x="48" y="101"/>
                      <a:pt x="48" y="101"/>
                      <a:pt x="48" y="101"/>
                    </a:cubicBezTo>
                    <a:cubicBezTo>
                      <a:pt x="50" y="98"/>
                      <a:pt x="52" y="95"/>
                      <a:pt x="54" y="91"/>
                    </a:cubicBezTo>
                    <a:cubicBezTo>
                      <a:pt x="54" y="91"/>
                      <a:pt x="53" y="91"/>
                      <a:pt x="53" y="91"/>
                    </a:cubicBezTo>
                    <a:moveTo>
                      <a:pt x="60" y="82"/>
                    </a:moveTo>
                    <a:cubicBezTo>
                      <a:pt x="59" y="83"/>
                      <a:pt x="59" y="84"/>
                      <a:pt x="58" y="85"/>
                    </a:cubicBezTo>
                    <a:cubicBezTo>
                      <a:pt x="58" y="85"/>
                      <a:pt x="58" y="85"/>
                      <a:pt x="59" y="85"/>
                    </a:cubicBezTo>
                    <a:cubicBezTo>
                      <a:pt x="59" y="84"/>
                      <a:pt x="59" y="83"/>
                      <a:pt x="60" y="83"/>
                    </a:cubicBezTo>
                    <a:cubicBezTo>
                      <a:pt x="60" y="83"/>
                      <a:pt x="60" y="83"/>
                      <a:pt x="60" y="82"/>
                    </a:cubicBezTo>
                    <a:moveTo>
                      <a:pt x="59" y="82"/>
                    </a:moveTo>
                    <a:cubicBezTo>
                      <a:pt x="58" y="83"/>
                      <a:pt x="58" y="83"/>
                      <a:pt x="57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8" y="84"/>
                      <a:pt x="59" y="83"/>
                      <a:pt x="59" y="82"/>
                    </a:cubicBezTo>
                    <a:cubicBezTo>
                      <a:pt x="59" y="82"/>
                      <a:pt x="59" y="82"/>
                      <a:pt x="59" y="82"/>
                    </a:cubicBezTo>
                    <a:moveTo>
                      <a:pt x="61" y="80"/>
                    </a:move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0"/>
                    </a:cubicBezTo>
                    <a:moveTo>
                      <a:pt x="60" y="80"/>
                    </a:move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60" y="81"/>
                      <a:pt x="60" y="80"/>
                      <a:pt x="60" y="80"/>
                    </a:cubicBezTo>
                    <a:cubicBezTo>
                      <a:pt x="60" y="80"/>
                      <a:pt x="60" y="80"/>
                      <a:pt x="60" y="80"/>
                    </a:cubicBezTo>
                    <a:moveTo>
                      <a:pt x="64" y="75"/>
                    </a:moveTo>
                    <a:cubicBezTo>
                      <a:pt x="64" y="76"/>
                      <a:pt x="64" y="76"/>
                      <a:pt x="63" y="76"/>
                    </a:cubicBezTo>
                    <a:cubicBezTo>
                      <a:pt x="63" y="76"/>
                      <a:pt x="64" y="76"/>
                      <a:pt x="64" y="76"/>
                    </a:cubicBezTo>
                    <a:cubicBezTo>
                      <a:pt x="64" y="76"/>
                      <a:pt x="64" y="76"/>
                      <a:pt x="64" y="76"/>
                    </a:cubicBezTo>
                    <a:cubicBezTo>
                      <a:pt x="64" y="76"/>
                      <a:pt x="64" y="75"/>
                      <a:pt x="64" y="75"/>
                    </a:cubicBezTo>
                    <a:moveTo>
                      <a:pt x="63" y="75"/>
                    </a:moveTo>
                    <a:cubicBezTo>
                      <a:pt x="63" y="75"/>
                      <a:pt x="63" y="75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5"/>
                      <a:pt x="63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7" y="70"/>
                    </a:moveTo>
                    <a:cubicBezTo>
                      <a:pt x="66" y="71"/>
                      <a:pt x="66" y="72"/>
                      <a:pt x="65" y="74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6" y="73"/>
                      <a:pt x="67" y="71"/>
                      <a:pt x="67" y="70"/>
                    </a:cubicBezTo>
                    <a:cubicBezTo>
                      <a:pt x="67" y="70"/>
                      <a:pt x="67" y="70"/>
                      <a:pt x="67" y="70"/>
                    </a:cubicBezTo>
                    <a:moveTo>
                      <a:pt x="66" y="69"/>
                    </a:moveTo>
                    <a:cubicBezTo>
                      <a:pt x="66" y="71"/>
                      <a:pt x="65" y="72"/>
                      <a:pt x="64" y="73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5" y="72"/>
                      <a:pt x="66" y="71"/>
                      <a:pt x="67" y="70"/>
                    </a:cubicBezTo>
                    <a:cubicBezTo>
                      <a:pt x="67" y="70"/>
                      <a:pt x="66" y="69"/>
                      <a:pt x="66" y="69"/>
                    </a:cubicBezTo>
                    <a:moveTo>
                      <a:pt x="69" y="66"/>
                    </a:moveTo>
                    <a:cubicBezTo>
                      <a:pt x="69" y="67"/>
                      <a:pt x="69" y="67"/>
                      <a:pt x="68" y="68"/>
                    </a:cubicBezTo>
                    <a:cubicBezTo>
                      <a:pt x="68" y="68"/>
                      <a:pt x="68" y="68"/>
                      <a:pt x="69" y="68"/>
                    </a:cubicBezTo>
                    <a:cubicBezTo>
                      <a:pt x="69" y="68"/>
                      <a:pt x="69" y="67"/>
                      <a:pt x="69" y="67"/>
                    </a:cubicBezTo>
                    <a:cubicBezTo>
                      <a:pt x="69" y="67"/>
                      <a:pt x="69" y="66"/>
                      <a:pt x="69" y="66"/>
                    </a:cubicBezTo>
                    <a:moveTo>
                      <a:pt x="69" y="66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moveTo>
                      <a:pt x="68" y="66"/>
                    </a:moveTo>
                    <a:cubicBezTo>
                      <a:pt x="68" y="66"/>
                      <a:pt x="68" y="67"/>
                      <a:pt x="68" y="67"/>
                    </a:cubicBezTo>
                    <a:cubicBezTo>
                      <a:pt x="68" y="67"/>
                      <a:pt x="68" y="68"/>
                      <a:pt x="68" y="68"/>
                    </a:cubicBezTo>
                    <a:cubicBezTo>
                      <a:pt x="68" y="67"/>
                      <a:pt x="68" y="67"/>
                      <a:pt x="69" y="66"/>
                    </a:cubicBezTo>
                    <a:cubicBezTo>
                      <a:pt x="69" y="66"/>
                      <a:pt x="68" y="66"/>
                      <a:pt x="68" y="66"/>
                    </a:cubicBezTo>
                    <a:moveTo>
                      <a:pt x="69" y="66"/>
                    </a:moveTo>
                    <a:cubicBezTo>
                      <a:pt x="69" y="66"/>
                      <a:pt x="68" y="66"/>
                      <a:pt x="68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moveTo>
                      <a:pt x="70" y="63"/>
                    </a:moveTo>
                    <a:cubicBezTo>
                      <a:pt x="70" y="63"/>
                      <a:pt x="70" y="64"/>
                      <a:pt x="70" y="64"/>
                    </a:cubicBezTo>
                    <a:cubicBezTo>
                      <a:pt x="70" y="64"/>
                      <a:pt x="70" y="64"/>
                      <a:pt x="71" y="64"/>
                    </a:cubicBezTo>
                    <a:cubicBezTo>
                      <a:pt x="71" y="64"/>
                      <a:pt x="71" y="64"/>
                      <a:pt x="71" y="64"/>
                    </a:cubicBezTo>
                    <a:cubicBezTo>
                      <a:pt x="71" y="64"/>
                      <a:pt x="70" y="63"/>
                      <a:pt x="70" y="63"/>
                    </a:cubicBezTo>
                    <a:moveTo>
                      <a:pt x="74" y="56"/>
                    </a:moveTo>
                    <a:cubicBezTo>
                      <a:pt x="73" y="59"/>
                      <a:pt x="72" y="61"/>
                      <a:pt x="70" y="63"/>
                    </a:cubicBezTo>
                    <a:cubicBezTo>
                      <a:pt x="71" y="63"/>
                      <a:pt x="71" y="63"/>
                      <a:pt x="71" y="63"/>
                    </a:cubicBezTo>
                    <a:cubicBezTo>
                      <a:pt x="73" y="61"/>
                      <a:pt x="74" y="59"/>
                      <a:pt x="75" y="57"/>
                    </a:cubicBezTo>
                    <a:cubicBezTo>
                      <a:pt x="75" y="57"/>
                      <a:pt x="75" y="57"/>
                      <a:pt x="74" y="56"/>
                    </a:cubicBezTo>
                    <a:moveTo>
                      <a:pt x="75" y="56"/>
                    </a:moveTo>
                    <a:cubicBezTo>
                      <a:pt x="75" y="56"/>
                      <a:pt x="75" y="56"/>
                      <a:pt x="74" y="56"/>
                    </a:cubicBezTo>
                    <a:cubicBezTo>
                      <a:pt x="75" y="56"/>
                      <a:pt x="75" y="56"/>
                      <a:pt x="75" y="57"/>
                    </a:cubicBezTo>
                    <a:cubicBezTo>
                      <a:pt x="75" y="56"/>
                      <a:pt x="75" y="56"/>
                      <a:pt x="76" y="56"/>
                    </a:cubicBezTo>
                    <a:cubicBezTo>
                      <a:pt x="75" y="56"/>
                      <a:pt x="75" y="56"/>
                      <a:pt x="75" y="56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6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6" y="53"/>
                      <a:pt x="76" y="53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7" y="53"/>
                      <a:pt x="77" y="53"/>
                      <a:pt x="77" y="54"/>
                    </a:cubicBezTo>
                    <a:cubicBezTo>
                      <a:pt x="77" y="53"/>
                      <a:pt x="77" y="53"/>
                      <a:pt x="77" y="53"/>
                    </a:cubicBezTo>
                    <a:cubicBezTo>
                      <a:pt x="77" y="53"/>
                      <a:pt x="77" y="53"/>
                      <a:pt x="76" y="53"/>
                    </a:cubicBezTo>
                    <a:moveTo>
                      <a:pt x="83" y="42"/>
                    </a:moveTo>
                    <a:cubicBezTo>
                      <a:pt x="81" y="45"/>
                      <a:pt x="79" y="48"/>
                      <a:pt x="78" y="51"/>
                    </a:cubicBezTo>
                    <a:cubicBezTo>
                      <a:pt x="78" y="51"/>
                      <a:pt x="78" y="51"/>
                      <a:pt x="78" y="51"/>
                    </a:cubicBezTo>
                    <a:cubicBezTo>
                      <a:pt x="80" y="48"/>
                      <a:pt x="82" y="46"/>
                      <a:pt x="83" y="43"/>
                    </a:cubicBezTo>
                    <a:cubicBezTo>
                      <a:pt x="83" y="43"/>
                      <a:pt x="83" y="43"/>
                      <a:pt x="83" y="43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1" y="47"/>
                      <a:pt x="82" y="45"/>
                      <a:pt x="83" y="43"/>
                    </a:cubicBezTo>
                    <a:cubicBezTo>
                      <a:pt x="83" y="42"/>
                      <a:pt x="83" y="42"/>
                      <a:pt x="83" y="42"/>
                    </a:cubicBezTo>
                    <a:moveTo>
                      <a:pt x="86" y="39"/>
                    </a:move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6" y="39"/>
                      <a:pt x="86" y="39"/>
                    </a:cubicBezTo>
                    <a:cubicBezTo>
                      <a:pt x="86" y="39"/>
                      <a:pt x="86" y="39"/>
                      <a:pt x="86" y="39"/>
                    </a:cubicBezTo>
                    <a:moveTo>
                      <a:pt x="85" y="38"/>
                    </a:moveTo>
                    <a:cubicBezTo>
                      <a:pt x="85" y="39"/>
                      <a:pt x="85" y="39"/>
                      <a:pt x="84" y="40"/>
                    </a:cubicBezTo>
                    <a:cubicBezTo>
                      <a:pt x="84" y="40"/>
                      <a:pt x="85" y="40"/>
                      <a:pt x="85" y="40"/>
                    </a:cubicBezTo>
                    <a:cubicBezTo>
                      <a:pt x="85" y="40"/>
                      <a:pt x="85" y="39"/>
                      <a:pt x="86" y="39"/>
                    </a:cubicBezTo>
                    <a:cubicBezTo>
                      <a:pt x="86" y="39"/>
                      <a:pt x="85" y="39"/>
                      <a:pt x="85" y="38"/>
                    </a:cubicBezTo>
                    <a:moveTo>
                      <a:pt x="87" y="37"/>
                    </a:move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moveTo>
                      <a:pt x="86" y="36"/>
                    </a:moveTo>
                    <a:cubicBezTo>
                      <a:pt x="86" y="37"/>
                      <a:pt x="86" y="37"/>
                      <a:pt x="86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6"/>
                      <a:pt x="86" y="36"/>
                    </a:cubicBezTo>
                    <a:moveTo>
                      <a:pt x="89" y="34"/>
                    </a:move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8" y="36"/>
                      <a:pt x="88" y="35"/>
                      <a:pt x="89" y="34"/>
                    </a:cubicBezTo>
                    <a:cubicBezTo>
                      <a:pt x="89" y="34"/>
                      <a:pt x="89" y="34"/>
                      <a:pt x="89" y="34"/>
                    </a:cubicBezTo>
                    <a:moveTo>
                      <a:pt x="88" y="34"/>
                    </a:moveTo>
                    <a:cubicBezTo>
                      <a:pt x="88" y="35"/>
                      <a:pt x="87" y="35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7"/>
                      <a:pt x="87" y="37"/>
                    </a:cubicBezTo>
                    <a:cubicBezTo>
                      <a:pt x="87" y="36"/>
                      <a:pt x="88" y="35"/>
                      <a:pt x="88" y="34"/>
                    </a:cubicBezTo>
                    <a:cubicBezTo>
                      <a:pt x="88" y="34"/>
                      <a:pt x="88" y="34"/>
                      <a:pt x="88" y="34"/>
                    </a:cubicBezTo>
                    <a:moveTo>
                      <a:pt x="89" y="33"/>
                    </a:move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4"/>
                      <a:pt x="89" y="34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moveTo>
                      <a:pt x="88" y="33"/>
                    </a:moveTo>
                    <a:cubicBezTo>
                      <a:pt x="88" y="33"/>
                      <a:pt x="88" y="34"/>
                      <a:pt x="88" y="34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9" y="34"/>
                      <a:pt x="89" y="34"/>
                      <a:pt x="89" y="33"/>
                    </a:cubicBezTo>
                    <a:cubicBezTo>
                      <a:pt x="89" y="33"/>
                      <a:pt x="89" y="33"/>
                      <a:pt x="88" y="33"/>
                    </a:cubicBezTo>
                    <a:moveTo>
                      <a:pt x="90" y="31"/>
                    </a:move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90" y="33"/>
                      <a:pt x="90" y="32"/>
                      <a:pt x="91" y="31"/>
                    </a:cubicBezTo>
                    <a:cubicBezTo>
                      <a:pt x="90" y="31"/>
                      <a:pt x="90" y="31"/>
                      <a:pt x="90" y="31"/>
                    </a:cubicBezTo>
                    <a:moveTo>
                      <a:pt x="90" y="31"/>
                    </a:move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89" y="32"/>
                      <a:pt x="89" y="32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2"/>
                      <a:pt x="90" y="32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moveTo>
                      <a:pt x="93" y="27"/>
                    </a:move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0"/>
                      <a:pt x="92" y="28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moveTo>
                      <a:pt x="92" y="27"/>
                    </a:moveTo>
                    <a:cubicBezTo>
                      <a:pt x="92" y="28"/>
                      <a:pt x="91" y="29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1" y="30"/>
                      <a:pt x="92" y="28"/>
                      <a:pt x="93" y="27"/>
                    </a:cubicBezTo>
                    <a:cubicBezTo>
                      <a:pt x="93" y="27"/>
                      <a:pt x="92" y="27"/>
                      <a:pt x="92" y="27"/>
                    </a:cubicBezTo>
                    <a:moveTo>
                      <a:pt x="96" y="22"/>
                    </a:moveTo>
                    <a:cubicBezTo>
                      <a:pt x="93" y="27"/>
                      <a:pt x="93" y="27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5"/>
                      <a:pt x="95" y="24"/>
                      <a:pt x="96" y="22"/>
                    </a:cubicBezTo>
                    <a:moveTo>
                      <a:pt x="96" y="21"/>
                    </a:moveTo>
                    <a:cubicBezTo>
                      <a:pt x="95" y="23"/>
                      <a:pt x="94" y="25"/>
                      <a:pt x="92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5"/>
                      <a:pt x="95" y="23"/>
                      <a:pt x="96" y="22"/>
                    </a:cubicBezTo>
                    <a:cubicBezTo>
                      <a:pt x="96" y="22"/>
                      <a:pt x="96" y="21"/>
                      <a:pt x="96" y="21"/>
                    </a:cubicBezTo>
                    <a:moveTo>
                      <a:pt x="97" y="19"/>
                    </a:moveTo>
                    <a:cubicBezTo>
                      <a:pt x="97" y="20"/>
                      <a:pt x="96" y="20"/>
                      <a:pt x="96" y="21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7" y="20"/>
                      <a:pt x="97" y="20"/>
                      <a:pt x="98" y="19"/>
                    </a:cubicBezTo>
                    <a:cubicBezTo>
                      <a:pt x="97" y="19"/>
                      <a:pt x="97" y="19"/>
                      <a:pt x="97" y="19"/>
                    </a:cubicBezTo>
                    <a:moveTo>
                      <a:pt x="98" y="18"/>
                    </a:move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moveTo>
                      <a:pt x="103" y="10"/>
                    </a:moveTo>
                    <a:cubicBezTo>
                      <a:pt x="101" y="12"/>
                      <a:pt x="100" y="15"/>
                      <a:pt x="98" y="17"/>
                    </a:cubicBezTo>
                    <a:cubicBezTo>
                      <a:pt x="98" y="17"/>
                      <a:pt x="99" y="17"/>
                      <a:pt x="99" y="17"/>
                    </a:cubicBezTo>
                    <a:cubicBezTo>
                      <a:pt x="100" y="15"/>
                      <a:pt x="101" y="12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moveTo>
                      <a:pt x="103" y="9"/>
                    </a:moveTo>
                    <a:cubicBezTo>
                      <a:pt x="103" y="9"/>
                      <a:pt x="103" y="9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cubicBezTo>
                      <a:pt x="103" y="10"/>
                      <a:pt x="103" y="9"/>
                      <a:pt x="103" y="9"/>
                    </a:cubicBezTo>
                    <a:cubicBezTo>
                      <a:pt x="103" y="9"/>
                      <a:pt x="103" y="9"/>
                      <a:pt x="103" y="9"/>
                    </a:cubicBezTo>
                    <a:moveTo>
                      <a:pt x="109" y="0"/>
                    </a:moveTo>
                    <a:cubicBezTo>
                      <a:pt x="107" y="3"/>
                      <a:pt x="105" y="6"/>
                      <a:pt x="103" y="9"/>
                    </a:cubicBezTo>
                    <a:cubicBezTo>
                      <a:pt x="103" y="9"/>
                      <a:pt x="103" y="9"/>
                      <a:pt x="103" y="9"/>
                    </a:cubicBezTo>
                    <a:cubicBezTo>
                      <a:pt x="105" y="6"/>
                      <a:pt x="107" y="3"/>
                      <a:pt x="109" y="0"/>
                    </a:cubicBezTo>
                    <a:cubicBezTo>
                      <a:pt x="109" y="0"/>
                      <a:pt x="109" y="0"/>
                      <a:pt x="10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2" name="Freeform 9827"/>
              <p:cNvSpPr>
                <a:spLocks noEditPoints="1"/>
              </p:cNvSpPr>
              <p:nvPr/>
            </p:nvSpPr>
            <p:spPr bwMode="auto">
              <a:xfrm>
                <a:off x="-120" y="362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3" name="Freeform 9828"/>
              <p:cNvSpPr>
                <a:spLocks/>
              </p:cNvSpPr>
              <p:nvPr/>
            </p:nvSpPr>
            <p:spPr bwMode="auto">
              <a:xfrm>
                <a:off x="-99" y="359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4" name="Freeform 9829"/>
              <p:cNvSpPr>
                <a:spLocks noEditPoints="1"/>
              </p:cNvSpPr>
              <p:nvPr/>
            </p:nvSpPr>
            <p:spPr bwMode="auto">
              <a:xfrm>
                <a:off x="-78" y="3557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1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5" name="Freeform 9830"/>
              <p:cNvSpPr>
                <a:spLocks noEditPoints="1"/>
              </p:cNvSpPr>
              <p:nvPr/>
            </p:nvSpPr>
            <p:spPr bwMode="auto">
              <a:xfrm>
                <a:off x="-73" y="3545"/>
                <a:ext cx="7" cy="4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2 h 2"/>
                  <a:gd name="T4" fmla="*/ 1 w 3"/>
                  <a:gd name="T5" fmla="*/ 2 h 2"/>
                  <a:gd name="T6" fmla="*/ 1 w 3"/>
                  <a:gd name="T7" fmla="*/ 2 h 2"/>
                  <a:gd name="T8" fmla="*/ 1 w 3"/>
                  <a:gd name="T9" fmla="*/ 2 h 2"/>
                  <a:gd name="T10" fmla="*/ 1 w 3"/>
                  <a:gd name="T11" fmla="*/ 2 h 2"/>
                  <a:gd name="T12" fmla="*/ 0 w 3"/>
                  <a:gd name="T13" fmla="*/ 2 h 2"/>
                  <a:gd name="T14" fmla="*/ 1 w 3"/>
                  <a:gd name="T15" fmla="*/ 2 h 2"/>
                  <a:gd name="T16" fmla="*/ 1 w 3"/>
                  <a:gd name="T17" fmla="*/ 2 h 2"/>
                  <a:gd name="T18" fmla="*/ 1 w 3"/>
                  <a:gd name="T19" fmla="*/ 2 h 2"/>
                  <a:gd name="T20" fmla="*/ 3 w 3"/>
                  <a:gd name="T21" fmla="*/ 0 h 2"/>
                  <a:gd name="T22" fmla="*/ 2 w 3"/>
                  <a:gd name="T23" fmla="*/ 0 h 2"/>
                  <a:gd name="T24" fmla="*/ 3 w 3"/>
                  <a:gd name="T25" fmla="*/ 0 h 2"/>
                  <a:gd name="T26" fmla="*/ 3 w 3"/>
                  <a:gd name="T27" fmla="*/ 0 h 2"/>
                  <a:gd name="T28" fmla="*/ 3 w 3"/>
                  <a:gd name="T29" fmla="*/ 0 h 2"/>
                  <a:gd name="T30" fmla="*/ 2 w 3"/>
                  <a:gd name="T31" fmla="*/ 0 h 2"/>
                  <a:gd name="T32" fmla="*/ 2 w 3"/>
                  <a:gd name="T33" fmla="*/ 0 h 2"/>
                  <a:gd name="T34" fmla="*/ 2 w 3"/>
                  <a:gd name="T35" fmla="*/ 0 h 2"/>
                  <a:gd name="T36" fmla="*/ 2 w 3"/>
                  <a:gd name="T37" fmla="*/ 0 h 2"/>
                  <a:gd name="T38" fmla="*/ 2 w 3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6" name="Freeform 9831"/>
              <p:cNvSpPr>
                <a:spLocks noEditPoints="1"/>
              </p:cNvSpPr>
              <p:nvPr/>
            </p:nvSpPr>
            <p:spPr bwMode="auto">
              <a:xfrm>
                <a:off x="-63" y="353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1 w 1"/>
                  <a:gd name="T8" fmla="*/ 1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7" name="Freeform 9832"/>
              <p:cNvSpPr>
                <a:spLocks noEditPoints="1"/>
              </p:cNvSpPr>
              <p:nvPr/>
            </p:nvSpPr>
            <p:spPr bwMode="auto">
              <a:xfrm>
                <a:off x="-73" y="355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0 w 1"/>
                  <a:gd name="T8" fmla="*/ 0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8" name="Freeform 9833"/>
              <p:cNvSpPr>
                <a:spLocks noEditPoints="1"/>
              </p:cNvSpPr>
              <p:nvPr/>
            </p:nvSpPr>
            <p:spPr bwMode="auto">
              <a:xfrm>
                <a:off x="-54" y="3514"/>
                <a:ext cx="5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3 h 4"/>
                  <a:gd name="T4" fmla="*/ 0 w 2"/>
                  <a:gd name="T5" fmla="*/ 4 h 4"/>
                  <a:gd name="T6" fmla="*/ 0 w 2"/>
                  <a:gd name="T7" fmla="*/ 3 h 4"/>
                  <a:gd name="T8" fmla="*/ 0 w 2"/>
                  <a:gd name="T9" fmla="*/ 3 h 4"/>
                  <a:gd name="T10" fmla="*/ 2 w 2"/>
                  <a:gd name="T11" fmla="*/ 0 h 4"/>
                  <a:gd name="T12" fmla="*/ 1 w 2"/>
                  <a:gd name="T13" fmla="*/ 1 h 4"/>
                  <a:gd name="T14" fmla="*/ 2 w 2"/>
                  <a:gd name="T15" fmla="*/ 1 h 4"/>
                  <a:gd name="T16" fmla="*/ 2 w 2"/>
                  <a:gd name="T17" fmla="*/ 0 h 4"/>
                  <a:gd name="T18" fmla="*/ 2 w 2"/>
                  <a:gd name="T19" fmla="*/ 0 h 4"/>
                  <a:gd name="T20" fmla="*/ 2 w 2"/>
                  <a:gd name="T21" fmla="*/ 0 h 4"/>
                  <a:gd name="T22" fmla="*/ 2 w 2"/>
                  <a:gd name="T23" fmla="*/ 0 h 4"/>
                  <a:gd name="T24" fmla="*/ 2 w 2"/>
                  <a:gd name="T25" fmla="*/ 0 h 4"/>
                  <a:gd name="T26" fmla="*/ 2 w 2"/>
                  <a:gd name="T27" fmla="*/ 0 h 4"/>
                  <a:gd name="T28" fmla="*/ 2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9" name="Freeform 9834"/>
              <p:cNvSpPr>
                <a:spLocks noEditPoints="1"/>
              </p:cNvSpPr>
              <p:nvPr/>
            </p:nvSpPr>
            <p:spPr bwMode="auto">
              <a:xfrm>
                <a:off x="-49" y="351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0 w 1"/>
                  <a:gd name="T15" fmla="*/ 1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0" name="Freeform 9835"/>
              <p:cNvSpPr>
                <a:spLocks noEditPoints="1"/>
              </p:cNvSpPr>
              <p:nvPr/>
            </p:nvSpPr>
            <p:spPr bwMode="auto">
              <a:xfrm>
                <a:off x="-37" y="3493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1" name="Freeform 9836"/>
              <p:cNvSpPr>
                <a:spLocks noEditPoints="1"/>
              </p:cNvSpPr>
              <p:nvPr/>
            </p:nvSpPr>
            <p:spPr bwMode="auto">
              <a:xfrm>
                <a:off x="-123" y="3630"/>
                <a:ext cx="5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  <a:gd name="T6" fmla="*/ 1 w 2"/>
                  <a:gd name="T7" fmla="*/ 1 h 2"/>
                  <a:gd name="T8" fmla="*/ 1 w 2"/>
                  <a:gd name="T9" fmla="*/ 1 h 2"/>
                  <a:gd name="T10" fmla="*/ 1 w 2"/>
                  <a:gd name="T11" fmla="*/ 2 h 2"/>
                  <a:gd name="T12" fmla="*/ 1 w 2"/>
                  <a:gd name="T13" fmla="*/ 2 h 2"/>
                  <a:gd name="T14" fmla="*/ 2 w 2"/>
                  <a:gd name="T15" fmla="*/ 1 h 2"/>
                  <a:gd name="T16" fmla="*/ 1 w 2"/>
                  <a:gd name="T17" fmla="*/ 1 h 2"/>
                  <a:gd name="T18" fmla="*/ 1 w 2"/>
                  <a:gd name="T19" fmla="*/ 0 h 2"/>
                  <a:gd name="T20" fmla="*/ 0 w 2"/>
                  <a:gd name="T21" fmla="*/ 1 h 2"/>
                  <a:gd name="T22" fmla="*/ 0 w 2"/>
                  <a:gd name="T23" fmla="*/ 1 h 2"/>
                  <a:gd name="T24" fmla="*/ 1 w 2"/>
                  <a:gd name="T25" fmla="*/ 1 h 2"/>
                  <a:gd name="T26" fmla="*/ 1 w 2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2" name="Oval 9837"/>
              <p:cNvSpPr>
                <a:spLocks noChangeArrowheads="1"/>
              </p:cNvSpPr>
              <p:nvPr/>
            </p:nvSpPr>
            <p:spPr bwMode="auto">
              <a:xfrm>
                <a:off x="-252" y="385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3" name="Freeform 9838"/>
              <p:cNvSpPr>
                <a:spLocks/>
              </p:cNvSpPr>
              <p:nvPr/>
            </p:nvSpPr>
            <p:spPr bwMode="auto">
              <a:xfrm>
                <a:off x="-234" y="3819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4" name="Freeform 9839"/>
              <p:cNvSpPr>
                <a:spLocks noEditPoints="1"/>
              </p:cNvSpPr>
              <p:nvPr/>
            </p:nvSpPr>
            <p:spPr bwMode="auto">
              <a:xfrm>
                <a:off x="-281" y="3559"/>
                <a:ext cx="206" cy="342"/>
              </a:xfrm>
              <a:custGeom>
                <a:avLst/>
                <a:gdLst>
                  <a:gd name="T0" fmla="*/ 0 w 87"/>
                  <a:gd name="T1" fmla="*/ 144 h 145"/>
                  <a:gd name="T2" fmla="*/ 3 w 87"/>
                  <a:gd name="T3" fmla="*/ 140 h 145"/>
                  <a:gd name="T4" fmla="*/ 6 w 87"/>
                  <a:gd name="T5" fmla="*/ 135 h 145"/>
                  <a:gd name="T6" fmla="*/ 10 w 87"/>
                  <a:gd name="T7" fmla="*/ 126 h 145"/>
                  <a:gd name="T8" fmla="*/ 16 w 87"/>
                  <a:gd name="T9" fmla="*/ 117 h 145"/>
                  <a:gd name="T10" fmla="*/ 16 w 87"/>
                  <a:gd name="T11" fmla="*/ 117 h 145"/>
                  <a:gd name="T12" fmla="*/ 17 w 87"/>
                  <a:gd name="T13" fmla="*/ 116 h 145"/>
                  <a:gd name="T14" fmla="*/ 17 w 87"/>
                  <a:gd name="T15" fmla="*/ 115 h 145"/>
                  <a:gd name="T16" fmla="*/ 18 w 87"/>
                  <a:gd name="T17" fmla="*/ 113 h 145"/>
                  <a:gd name="T18" fmla="*/ 18 w 87"/>
                  <a:gd name="T19" fmla="*/ 113 h 145"/>
                  <a:gd name="T20" fmla="*/ 20 w 87"/>
                  <a:gd name="T21" fmla="*/ 111 h 145"/>
                  <a:gd name="T22" fmla="*/ 26 w 87"/>
                  <a:gd name="T23" fmla="*/ 102 h 145"/>
                  <a:gd name="T24" fmla="*/ 23 w 87"/>
                  <a:gd name="T25" fmla="*/ 107 h 145"/>
                  <a:gd name="T26" fmla="*/ 27 w 87"/>
                  <a:gd name="T27" fmla="*/ 101 h 145"/>
                  <a:gd name="T28" fmla="*/ 26 w 87"/>
                  <a:gd name="T29" fmla="*/ 100 h 145"/>
                  <a:gd name="T30" fmla="*/ 26 w 87"/>
                  <a:gd name="T31" fmla="*/ 100 h 145"/>
                  <a:gd name="T32" fmla="*/ 30 w 87"/>
                  <a:gd name="T33" fmla="*/ 96 h 145"/>
                  <a:gd name="T34" fmla="*/ 26 w 87"/>
                  <a:gd name="T35" fmla="*/ 100 h 145"/>
                  <a:gd name="T36" fmla="*/ 30 w 87"/>
                  <a:gd name="T37" fmla="*/ 96 h 145"/>
                  <a:gd name="T38" fmla="*/ 33 w 87"/>
                  <a:gd name="T39" fmla="*/ 89 h 145"/>
                  <a:gd name="T40" fmla="*/ 33 w 87"/>
                  <a:gd name="T41" fmla="*/ 89 h 145"/>
                  <a:gd name="T42" fmla="*/ 36 w 87"/>
                  <a:gd name="T43" fmla="*/ 86 h 145"/>
                  <a:gd name="T44" fmla="*/ 34 w 87"/>
                  <a:gd name="T45" fmla="*/ 87 h 145"/>
                  <a:gd name="T46" fmla="*/ 36 w 87"/>
                  <a:gd name="T47" fmla="*/ 86 h 145"/>
                  <a:gd name="T48" fmla="*/ 39 w 87"/>
                  <a:gd name="T49" fmla="*/ 77 h 145"/>
                  <a:gd name="T50" fmla="*/ 39 w 87"/>
                  <a:gd name="T51" fmla="*/ 77 h 145"/>
                  <a:gd name="T52" fmla="*/ 49 w 87"/>
                  <a:gd name="T53" fmla="*/ 65 h 145"/>
                  <a:gd name="T54" fmla="*/ 43 w 87"/>
                  <a:gd name="T55" fmla="*/ 72 h 145"/>
                  <a:gd name="T56" fmla="*/ 54 w 87"/>
                  <a:gd name="T57" fmla="*/ 55 h 145"/>
                  <a:gd name="T58" fmla="*/ 57 w 87"/>
                  <a:gd name="T59" fmla="*/ 47 h 145"/>
                  <a:gd name="T60" fmla="*/ 57 w 87"/>
                  <a:gd name="T61" fmla="*/ 47 h 145"/>
                  <a:gd name="T62" fmla="*/ 61 w 87"/>
                  <a:gd name="T63" fmla="*/ 44 h 145"/>
                  <a:gd name="T64" fmla="*/ 59 w 87"/>
                  <a:gd name="T65" fmla="*/ 45 h 145"/>
                  <a:gd name="T66" fmla="*/ 61 w 87"/>
                  <a:gd name="T67" fmla="*/ 43 h 145"/>
                  <a:gd name="T68" fmla="*/ 63 w 87"/>
                  <a:gd name="T69" fmla="*/ 39 h 145"/>
                  <a:gd name="T70" fmla="*/ 63 w 87"/>
                  <a:gd name="T71" fmla="*/ 39 h 145"/>
                  <a:gd name="T72" fmla="*/ 65 w 87"/>
                  <a:gd name="T73" fmla="*/ 37 h 145"/>
                  <a:gd name="T74" fmla="*/ 63 w 87"/>
                  <a:gd name="T75" fmla="*/ 38 h 145"/>
                  <a:gd name="T76" fmla="*/ 67 w 87"/>
                  <a:gd name="T77" fmla="*/ 33 h 145"/>
                  <a:gd name="T78" fmla="*/ 67 w 87"/>
                  <a:gd name="T79" fmla="*/ 31 h 145"/>
                  <a:gd name="T80" fmla="*/ 67 w 87"/>
                  <a:gd name="T81" fmla="*/ 31 h 145"/>
                  <a:gd name="T82" fmla="*/ 69 w 87"/>
                  <a:gd name="T83" fmla="*/ 28 h 145"/>
                  <a:gd name="T84" fmla="*/ 70 w 87"/>
                  <a:gd name="T85" fmla="*/ 27 h 145"/>
                  <a:gd name="T86" fmla="*/ 71 w 87"/>
                  <a:gd name="T87" fmla="*/ 26 h 145"/>
                  <a:gd name="T88" fmla="*/ 75 w 87"/>
                  <a:gd name="T89" fmla="*/ 20 h 145"/>
                  <a:gd name="T90" fmla="*/ 75 w 87"/>
                  <a:gd name="T91" fmla="*/ 19 h 145"/>
                  <a:gd name="T92" fmla="*/ 76 w 87"/>
                  <a:gd name="T93" fmla="*/ 16 h 145"/>
                  <a:gd name="T94" fmla="*/ 76 w 87"/>
                  <a:gd name="T95" fmla="*/ 16 h 145"/>
                  <a:gd name="T96" fmla="*/ 78 w 87"/>
                  <a:gd name="T97" fmla="*/ 15 h 145"/>
                  <a:gd name="T98" fmla="*/ 83 w 87"/>
                  <a:gd name="T99" fmla="*/ 6 h 145"/>
                  <a:gd name="T100" fmla="*/ 83 w 87"/>
                  <a:gd name="T101" fmla="*/ 5 h 145"/>
                  <a:gd name="T102" fmla="*/ 87 w 87"/>
                  <a:gd name="T103" fmla="*/ 0 h 145"/>
                  <a:gd name="T104" fmla="*/ 87 w 87"/>
                  <a:gd name="T105" fmla="*/ 0 h 145"/>
                  <a:gd name="T106" fmla="*/ 87 w 87"/>
                  <a:gd name="T107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7" h="145">
                    <a:moveTo>
                      <a:pt x="0" y="144"/>
                    </a:move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5"/>
                      <a:pt x="0" y="145"/>
                      <a:pt x="0" y="144"/>
                    </a:cubicBezTo>
                    <a:cubicBezTo>
                      <a:pt x="0" y="144"/>
                      <a:pt x="0" y="144"/>
                      <a:pt x="0" y="144"/>
                    </a:cubicBezTo>
                    <a:moveTo>
                      <a:pt x="3" y="140"/>
                    </a:moveTo>
                    <a:cubicBezTo>
                      <a:pt x="2" y="141"/>
                      <a:pt x="2" y="142"/>
                      <a:pt x="1" y="142"/>
                    </a:cubicBezTo>
                    <a:cubicBezTo>
                      <a:pt x="1" y="142"/>
                      <a:pt x="1" y="142"/>
                      <a:pt x="1" y="142"/>
                    </a:cubicBezTo>
                    <a:cubicBezTo>
                      <a:pt x="2" y="142"/>
                      <a:pt x="2" y="141"/>
                      <a:pt x="3" y="140"/>
                    </a:cubicBezTo>
                    <a:cubicBezTo>
                      <a:pt x="3" y="140"/>
                      <a:pt x="3" y="140"/>
                      <a:pt x="3" y="140"/>
                    </a:cubicBezTo>
                    <a:moveTo>
                      <a:pt x="10" y="127"/>
                    </a:moveTo>
                    <a:cubicBezTo>
                      <a:pt x="9" y="130"/>
                      <a:pt x="7" y="132"/>
                      <a:pt x="5" y="135"/>
                    </a:cubicBezTo>
                    <a:cubicBezTo>
                      <a:pt x="6" y="135"/>
                      <a:pt x="6" y="135"/>
                      <a:pt x="6" y="135"/>
                    </a:cubicBezTo>
                    <a:cubicBezTo>
                      <a:pt x="7" y="132"/>
                      <a:pt x="9" y="130"/>
                      <a:pt x="11" y="127"/>
                    </a:cubicBezTo>
                    <a:cubicBezTo>
                      <a:pt x="11" y="127"/>
                      <a:pt x="10" y="127"/>
                      <a:pt x="10" y="127"/>
                    </a:cubicBezTo>
                    <a:moveTo>
                      <a:pt x="12" y="124"/>
                    </a:moveTo>
                    <a:cubicBezTo>
                      <a:pt x="11" y="125"/>
                      <a:pt x="11" y="126"/>
                      <a:pt x="10" y="126"/>
                    </a:cubicBezTo>
                    <a:cubicBezTo>
                      <a:pt x="11" y="127"/>
                      <a:pt x="11" y="127"/>
                      <a:pt x="11" y="127"/>
                    </a:cubicBezTo>
                    <a:cubicBezTo>
                      <a:pt x="11" y="126"/>
                      <a:pt x="12" y="125"/>
                      <a:pt x="12" y="124"/>
                    </a:cubicBezTo>
                    <a:cubicBezTo>
                      <a:pt x="12" y="124"/>
                      <a:pt x="12" y="124"/>
                      <a:pt x="12" y="124"/>
                    </a:cubicBezTo>
                    <a:moveTo>
                      <a:pt x="16" y="117"/>
                    </a:moveTo>
                    <a:cubicBezTo>
                      <a:pt x="15" y="118"/>
                      <a:pt x="15" y="118"/>
                      <a:pt x="15" y="119"/>
                    </a:cubicBezTo>
                    <a:cubicBezTo>
                      <a:pt x="15" y="119"/>
                      <a:pt x="15" y="119"/>
                      <a:pt x="15" y="119"/>
                    </a:cubicBezTo>
                    <a:cubicBezTo>
                      <a:pt x="16" y="119"/>
                      <a:pt x="16" y="118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moveTo>
                      <a:pt x="17" y="115"/>
                    </a:moveTo>
                    <a:cubicBezTo>
                      <a:pt x="17" y="115"/>
                      <a:pt x="17" y="116"/>
                      <a:pt x="17" y="116"/>
                    </a:cubicBezTo>
                    <a:cubicBezTo>
                      <a:pt x="17" y="116"/>
                      <a:pt x="17" y="116"/>
                      <a:pt x="17" y="116"/>
                    </a:cubicBezTo>
                    <a:cubicBezTo>
                      <a:pt x="17" y="116"/>
                      <a:pt x="17" y="116"/>
                      <a:pt x="17" y="116"/>
                    </a:cubicBezTo>
                    <a:cubicBezTo>
                      <a:pt x="17" y="115"/>
                      <a:pt x="17" y="115"/>
                      <a:pt x="17" y="115"/>
                    </a:cubicBezTo>
                    <a:cubicBezTo>
                      <a:pt x="17" y="115"/>
                      <a:pt x="17" y="115"/>
                      <a:pt x="17" y="115"/>
                    </a:cubicBezTo>
                    <a:moveTo>
                      <a:pt x="18" y="114"/>
                    </a:moveTo>
                    <a:cubicBezTo>
                      <a:pt x="18" y="114"/>
                      <a:pt x="17" y="114"/>
                      <a:pt x="17" y="115"/>
                    </a:cubicBezTo>
                    <a:cubicBezTo>
                      <a:pt x="17" y="115"/>
                      <a:pt x="18" y="115"/>
                      <a:pt x="18" y="115"/>
                    </a:cubicBezTo>
                    <a:cubicBezTo>
                      <a:pt x="18" y="115"/>
                      <a:pt x="18" y="114"/>
                      <a:pt x="18" y="114"/>
                    </a:cubicBezTo>
                    <a:cubicBezTo>
                      <a:pt x="18" y="114"/>
                      <a:pt x="18" y="114"/>
                      <a:pt x="18" y="114"/>
                    </a:cubicBezTo>
                    <a:moveTo>
                      <a:pt x="18" y="113"/>
                    </a:moveTo>
                    <a:cubicBezTo>
                      <a:pt x="18" y="113"/>
                      <a:pt x="18" y="113"/>
                      <a:pt x="18" y="113"/>
                    </a:cubicBezTo>
                    <a:cubicBezTo>
                      <a:pt x="18" y="113"/>
                      <a:pt x="18" y="114"/>
                      <a:pt x="19" y="114"/>
                    </a:cubicBezTo>
                    <a:cubicBezTo>
                      <a:pt x="19" y="114"/>
                      <a:pt x="19" y="113"/>
                      <a:pt x="19" y="113"/>
                    </a:cubicBezTo>
                    <a:cubicBezTo>
                      <a:pt x="19" y="113"/>
                      <a:pt x="18" y="113"/>
                      <a:pt x="18" y="113"/>
                    </a:cubicBezTo>
                    <a:moveTo>
                      <a:pt x="19" y="111"/>
                    </a:moveTo>
                    <a:cubicBezTo>
                      <a:pt x="19" y="111"/>
                      <a:pt x="19" y="111"/>
                      <a:pt x="19" y="112"/>
                    </a:cubicBezTo>
                    <a:cubicBezTo>
                      <a:pt x="19" y="112"/>
                      <a:pt x="19" y="112"/>
                      <a:pt x="20" y="112"/>
                    </a:cubicBezTo>
                    <a:cubicBezTo>
                      <a:pt x="20" y="112"/>
                      <a:pt x="20" y="111"/>
                      <a:pt x="20" y="111"/>
                    </a:cubicBezTo>
                    <a:cubicBezTo>
                      <a:pt x="20" y="111"/>
                      <a:pt x="20" y="111"/>
                      <a:pt x="19" y="111"/>
                    </a:cubicBezTo>
                    <a:moveTo>
                      <a:pt x="26" y="102"/>
                    </a:moveTo>
                    <a:cubicBezTo>
                      <a:pt x="26" y="103"/>
                      <a:pt x="26" y="103"/>
                      <a:pt x="25" y="104"/>
                    </a:cubicBezTo>
                    <a:cubicBezTo>
                      <a:pt x="26" y="103"/>
                      <a:pt x="26" y="103"/>
                      <a:pt x="26" y="102"/>
                    </a:cubicBezTo>
                    <a:cubicBezTo>
                      <a:pt x="26" y="102"/>
                      <a:pt x="26" y="102"/>
                      <a:pt x="26" y="102"/>
                    </a:cubicBezTo>
                    <a:moveTo>
                      <a:pt x="25" y="101"/>
                    </a:moveTo>
                    <a:cubicBezTo>
                      <a:pt x="24" y="103"/>
                      <a:pt x="23" y="105"/>
                      <a:pt x="22" y="106"/>
                    </a:cubicBezTo>
                    <a:cubicBezTo>
                      <a:pt x="22" y="106"/>
                      <a:pt x="23" y="106"/>
                      <a:pt x="23" y="107"/>
                    </a:cubicBezTo>
                    <a:cubicBezTo>
                      <a:pt x="24" y="105"/>
                      <a:pt x="25" y="103"/>
                      <a:pt x="26" y="102"/>
                    </a:cubicBezTo>
                    <a:cubicBezTo>
                      <a:pt x="25" y="102"/>
                      <a:pt x="25" y="101"/>
                      <a:pt x="25" y="101"/>
                    </a:cubicBezTo>
                    <a:moveTo>
                      <a:pt x="27" y="101"/>
                    </a:move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moveTo>
                      <a:pt x="26" y="100"/>
                    </a:moveTo>
                    <a:cubicBezTo>
                      <a:pt x="26" y="100"/>
                      <a:pt x="26" y="100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6" y="100"/>
                      <a:pt x="26" y="100"/>
                      <a:pt x="26" y="100"/>
                    </a:cubicBezTo>
                    <a:moveTo>
                      <a:pt x="30" y="96"/>
                    </a:moveTo>
                    <a:cubicBezTo>
                      <a:pt x="29" y="98"/>
                      <a:pt x="28" y="99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8" y="99"/>
                      <a:pt x="29" y="98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moveTo>
                      <a:pt x="29" y="95"/>
                    </a:moveTo>
                    <a:cubicBezTo>
                      <a:pt x="28" y="97"/>
                      <a:pt x="27" y="99"/>
                      <a:pt x="26" y="100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7" y="99"/>
                      <a:pt x="28" y="97"/>
                      <a:pt x="29" y="96"/>
                    </a:cubicBezTo>
                    <a:cubicBezTo>
                      <a:pt x="29" y="96"/>
                      <a:pt x="29" y="96"/>
                      <a:pt x="29" y="95"/>
                    </a:cubicBezTo>
                    <a:moveTo>
                      <a:pt x="34" y="89"/>
                    </a:moveTo>
                    <a:cubicBezTo>
                      <a:pt x="33" y="92"/>
                      <a:pt x="31" y="94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cubicBezTo>
                      <a:pt x="31" y="94"/>
                      <a:pt x="33" y="92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moveTo>
                      <a:pt x="33" y="89"/>
                    </a:moveTo>
                    <a:cubicBezTo>
                      <a:pt x="31" y="91"/>
                      <a:pt x="30" y="93"/>
                      <a:pt x="29" y="95"/>
                    </a:cubicBezTo>
                    <a:cubicBezTo>
                      <a:pt x="29" y="95"/>
                      <a:pt x="29" y="95"/>
                      <a:pt x="29" y="96"/>
                    </a:cubicBezTo>
                    <a:cubicBezTo>
                      <a:pt x="31" y="93"/>
                      <a:pt x="32" y="91"/>
                      <a:pt x="33" y="89"/>
                    </a:cubicBezTo>
                    <a:cubicBezTo>
                      <a:pt x="33" y="89"/>
                      <a:pt x="33" y="89"/>
                      <a:pt x="33" y="89"/>
                    </a:cubicBezTo>
                    <a:moveTo>
                      <a:pt x="36" y="86"/>
                    </a:moveTo>
                    <a:cubicBezTo>
                      <a:pt x="36" y="87"/>
                      <a:pt x="35" y="87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35" y="87"/>
                      <a:pt x="36" y="87"/>
                      <a:pt x="36" y="86"/>
                    </a:cubicBezTo>
                    <a:cubicBezTo>
                      <a:pt x="36" y="86"/>
                      <a:pt x="36" y="86"/>
                      <a:pt x="36" y="86"/>
                    </a:cubicBezTo>
                    <a:moveTo>
                      <a:pt x="34" y="86"/>
                    </a:moveTo>
                    <a:cubicBezTo>
                      <a:pt x="34" y="86"/>
                      <a:pt x="34" y="86"/>
                      <a:pt x="34" y="87"/>
                    </a:cubicBezTo>
                    <a:cubicBezTo>
                      <a:pt x="34" y="87"/>
                      <a:pt x="34" y="87"/>
                      <a:pt x="34" y="87"/>
                    </a:cubicBezTo>
                    <a:cubicBezTo>
                      <a:pt x="35" y="87"/>
                      <a:pt x="35" y="86"/>
                      <a:pt x="35" y="86"/>
                    </a:cubicBezTo>
                    <a:cubicBezTo>
                      <a:pt x="35" y="86"/>
                      <a:pt x="35" y="86"/>
                      <a:pt x="34" y="86"/>
                    </a:cubicBezTo>
                    <a:moveTo>
                      <a:pt x="41" y="78"/>
                    </a:moveTo>
                    <a:cubicBezTo>
                      <a:pt x="39" y="81"/>
                      <a:pt x="38" y="83"/>
                      <a:pt x="36" y="86"/>
                    </a:cubicBezTo>
                    <a:cubicBezTo>
                      <a:pt x="36" y="86"/>
                      <a:pt x="36" y="86"/>
                      <a:pt x="36" y="86"/>
                    </a:cubicBezTo>
                    <a:cubicBezTo>
                      <a:pt x="38" y="83"/>
                      <a:pt x="39" y="81"/>
                      <a:pt x="41" y="78"/>
                    </a:cubicBezTo>
                    <a:cubicBezTo>
                      <a:pt x="41" y="78"/>
                      <a:pt x="41" y="78"/>
                      <a:pt x="41" y="78"/>
                    </a:cubicBezTo>
                    <a:moveTo>
                      <a:pt x="39" y="77"/>
                    </a:moveTo>
                    <a:cubicBezTo>
                      <a:pt x="38" y="80"/>
                      <a:pt x="36" y="82"/>
                      <a:pt x="35" y="85"/>
                    </a:cubicBezTo>
                    <a:cubicBezTo>
                      <a:pt x="35" y="85"/>
                      <a:pt x="35" y="85"/>
                      <a:pt x="35" y="85"/>
                    </a:cubicBezTo>
                    <a:cubicBezTo>
                      <a:pt x="37" y="83"/>
                      <a:pt x="38" y="80"/>
                      <a:pt x="40" y="78"/>
                    </a:cubicBezTo>
                    <a:cubicBezTo>
                      <a:pt x="40" y="78"/>
                      <a:pt x="39" y="78"/>
                      <a:pt x="39" y="77"/>
                    </a:cubicBezTo>
                    <a:moveTo>
                      <a:pt x="49" y="65"/>
                    </a:moveTo>
                    <a:cubicBezTo>
                      <a:pt x="47" y="67"/>
                      <a:pt x="46" y="70"/>
                      <a:pt x="44" y="72"/>
                    </a:cubicBezTo>
                    <a:cubicBezTo>
                      <a:pt x="44" y="72"/>
                      <a:pt x="44" y="72"/>
                      <a:pt x="44" y="72"/>
                    </a:cubicBezTo>
                    <a:cubicBezTo>
                      <a:pt x="46" y="70"/>
                      <a:pt x="47" y="67"/>
                      <a:pt x="49" y="65"/>
                    </a:cubicBezTo>
                    <a:cubicBezTo>
                      <a:pt x="49" y="65"/>
                      <a:pt x="49" y="65"/>
                      <a:pt x="49" y="65"/>
                    </a:cubicBezTo>
                    <a:moveTo>
                      <a:pt x="47" y="64"/>
                    </a:moveTo>
                    <a:cubicBezTo>
                      <a:pt x="46" y="67"/>
                      <a:pt x="44" y="69"/>
                      <a:pt x="43" y="72"/>
                    </a:cubicBezTo>
                    <a:cubicBezTo>
                      <a:pt x="43" y="72"/>
                      <a:pt x="43" y="72"/>
                      <a:pt x="43" y="72"/>
                    </a:cubicBezTo>
                    <a:cubicBezTo>
                      <a:pt x="45" y="69"/>
                      <a:pt x="46" y="67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moveTo>
                      <a:pt x="58" y="48"/>
                    </a:moveTo>
                    <a:cubicBezTo>
                      <a:pt x="57" y="50"/>
                      <a:pt x="56" y="52"/>
                      <a:pt x="54" y="55"/>
                    </a:cubicBezTo>
                    <a:cubicBezTo>
                      <a:pt x="54" y="55"/>
                      <a:pt x="54" y="55"/>
                      <a:pt x="54" y="55"/>
                    </a:cubicBezTo>
                    <a:cubicBezTo>
                      <a:pt x="56" y="53"/>
                      <a:pt x="57" y="50"/>
                      <a:pt x="59" y="48"/>
                    </a:cubicBezTo>
                    <a:cubicBezTo>
                      <a:pt x="58" y="48"/>
                      <a:pt x="58" y="48"/>
                      <a:pt x="58" y="48"/>
                    </a:cubicBezTo>
                    <a:moveTo>
                      <a:pt x="57" y="47"/>
                    </a:moveTo>
                    <a:cubicBezTo>
                      <a:pt x="56" y="50"/>
                      <a:pt x="55" y="52"/>
                      <a:pt x="53" y="54"/>
                    </a:cubicBezTo>
                    <a:cubicBezTo>
                      <a:pt x="53" y="54"/>
                      <a:pt x="54" y="54"/>
                      <a:pt x="54" y="54"/>
                    </a:cubicBezTo>
                    <a:cubicBezTo>
                      <a:pt x="55" y="52"/>
                      <a:pt x="56" y="50"/>
                      <a:pt x="58" y="47"/>
                    </a:cubicBezTo>
                    <a:cubicBezTo>
                      <a:pt x="58" y="47"/>
                      <a:pt x="58" y="47"/>
                      <a:pt x="57" y="47"/>
                    </a:cubicBezTo>
                    <a:moveTo>
                      <a:pt x="61" y="44"/>
                    </a:moveTo>
                    <a:cubicBezTo>
                      <a:pt x="60" y="45"/>
                      <a:pt x="60" y="45"/>
                      <a:pt x="60" y="45"/>
                    </a:cubicBezTo>
                    <a:cubicBezTo>
                      <a:pt x="60" y="46"/>
                      <a:pt x="60" y="46"/>
                      <a:pt x="60" y="46"/>
                    </a:cubicBezTo>
                    <a:cubicBezTo>
                      <a:pt x="60" y="45"/>
                      <a:pt x="60" y="45"/>
                      <a:pt x="61" y="44"/>
                    </a:cubicBezTo>
                    <a:cubicBezTo>
                      <a:pt x="61" y="44"/>
                      <a:pt x="61" y="44"/>
                      <a:pt x="61" y="44"/>
                    </a:cubicBezTo>
                    <a:moveTo>
                      <a:pt x="60" y="44"/>
                    </a:moveTo>
                    <a:cubicBezTo>
                      <a:pt x="59" y="44"/>
                      <a:pt x="59" y="44"/>
                      <a:pt x="59" y="45"/>
                    </a:cubicBezTo>
                    <a:cubicBezTo>
                      <a:pt x="59" y="45"/>
                      <a:pt x="59" y="45"/>
                      <a:pt x="59" y="45"/>
                    </a:cubicBezTo>
                    <a:cubicBezTo>
                      <a:pt x="59" y="45"/>
                      <a:pt x="60" y="44"/>
                      <a:pt x="60" y="44"/>
                    </a:cubicBezTo>
                    <a:cubicBezTo>
                      <a:pt x="60" y="44"/>
                      <a:pt x="60" y="44"/>
                      <a:pt x="60" y="44"/>
                    </a:cubicBezTo>
                    <a:moveTo>
                      <a:pt x="63" y="39"/>
                    </a:moveTo>
                    <a:cubicBezTo>
                      <a:pt x="63" y="41"/>
                      <a:pt x="62" y="42"/>
                      <a:pt x="61" y="43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2" y="42"/>
                      <a:pt x="63" y="41"/>
                      <a:pt x="64" y="39"/>
                    </a:cubicBezTo>
                    <a:cubicBezTo>
                      <a:pt x="64" y="39"/>
                      <a:pt x="63" y="39"/>
                      <a:pt x="63" y="39"/>
                    </a:cubicBezTo>
                    <a:moveTo>
                      <a:pt x="63" y="39"/>
                    </a:moveTo>
                    <a:cubicBezTo>
                      <a:pt x="62" y="40"/>
                      <a:pt x="61" y="42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1" y="42"/>
                      <a:pt x="62" y="40"/>
                      <a:pt x="63" y="39"/>
                    </a:cubicBezTo>
                    <a:cubicBezTo>
                      <a:pt x="63" y="39"/>
                      <a:pt x="63" y="39"/>
                      <a:pt x="63" y="39"/>
                    </a:cubicBezTo>
                    <a:moveTo>
                      <a:pt x="65" y="37"/>
                    </a:moveTo>
                    <a:cubicBezTo>
                      <a:pt x="64" y="37"/>
                      <a:pt x="64" y="38"/>
                      <a:pt x="64" y="38"/>
                    </a:cubicBezTo>
                    <a:cubicBezTo>
                      <a:pt x="64" y="38"/>
                      <a:pt x="64" y="39"/>
                      <a:pt x="64" y="39"/>
                    </a:cubicBezTo>
                    <a:cubicBezTo>
                      <a:pt x="64" y="38"/>
                      <a:pt x="65" y="38"/>
                      <a:pt x="65" y="37"/>
                    </a:cubicBezTo>
                    <a:cubicBezTo>
                      <a:pt x="65" y="37"/>
                      <a:pt x="65" y="37"/>
                      <a:pt x="65" y="37"/>
                    </a:cubicBezTo>
                    <a:moveTo>
                      <a:pt x="64" y="36"/>
                    </a:moveTo>
                    <a:cubicBezTo>
                      <a:pt x="64" y="37"/>
                      <a:pt x="63" y="37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8"/>
                      <a:pt x="64" y="37"/>
                      <a:pt x="64" y="37"/>
                    </a:cubicBezTo>
                    <a:cubicBezTo>
                      <a:pt x="64" y="37"/>
                      <a:pt x="64" y="37"/>
                      <a:pt x="64" y="36"/>
                    </a:cubicBezTo>
                    <a:moveTo>
                      <a:pt x="68" y="32"/>
                    </a:moveTo>
                    <a:cubicBezTo>
                      <a:pt x="67" y="32"/>
                      <a:pt x="67" y="32"/>
                      <a:pt x="67" y="33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8" y="33"/>
                      <a:pt x="68" y="32"/>
                      <a:pt x="68" y="32"/>
                    </a:cubicBezTo>
                    <a:cubicBezTo>
                      <a:pt x="68" y="32"/>
                      <a:pt x="68" y="32"/>
                      <a:pt x="68" y="32"/>
                    </a:cubicBezTo>
                    <a:moveTo>
                      <a:pt x="67" y="31"/>
                    </a:moveTo>
                    <a:cubicBezTo>
                      <a:pt x="67" y="32"/>
                      <a:pt x="67" y="32"/>
                      <a:pt x="66" y="32"/>
                    </a:cubicBezTo>
                    <a:cubicBezTo>
                      <a:pt x="66" y="32"/>
                      <a:pt x="67" y="33"/>
                      <a:pt x="67" y="33"/>
                    </a:cubicBezTo>
                    <a:cubicBezTo>
                      <a:pt x="67" y="32"/>
                      <a:pt x="67" y="32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moveTo>
                      <a:pt x="70" y="27"/>
                    </a:moveTo>
                    <a:cubicBezTo>
                      <a:pt x="69" y="27"/>
                      <a:pt x="69" y="28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9" y="28"/>
                      <a:pt x="69" y="28"/>
                    </a:cubicBezTo>
                    <a:cubicBezTo>
                      <a:pt x="69" y="28"/>
                      <a:pt x="69" y="29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70" y="29"/>
                      <a:pt x="70" y="28"/>
                      <a:pt x="71" y="27"/>
                    </a:cubicBezTo>
                    <a:cubicBezTo>
                      <a:pt x="70" y="27"/>
                      <a:pt x="70" y="27"/>
                      <a:pt x="70" y="27"/>
                    </a:cubicBezTo>
                    <a:moveTo>
                      <a:pt x="70" y="26"/>
                    </a:moveTo>
                    <a:cubicBezTo>
                      <a:pt x="70" y="26"/>
                      <a:pt x="70" y="26"/>
                      <a:pt x="70" y="26"/>
                    </a:cubicBezTo>
                    <a:cubicBezTo>
                      <a:pt x="70" y="26"/>
                      <a:pt x="71" y="27"/>
                      <a:pt x="71" y="27"/>
                    </a:cubicBezTo>
                    <a:cubicBezTo>
                      <a:pt x="71" y="27"/>
                      <a:pt x="71" y="26"/>
                      <a:pt x="71" y="26"/>
                    </a:cubicBezTo>
                    <a:cubicBezTo>
                      <a:pt x="71" y="26"/>
                      <a:pt x="71" y="26"/>
                      <a:pt x="70" y="26"/>
                    </a:cubicBezTo>
                    <a:moveTo>
                      <a:pt x="74" y="19"/>
                    </a:moveTo>
                    <a:cubicBezTo>
                      <a:pt x="74" y="19"/>
                      <a:pt x="74" y="19"/>
                      <a:pt x="74" y="19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19"/>
                      <a:pt x="75" y="19"/>
                      <a:pt x="74" y="19"/>
                    </a:cubicBezTo>
                    <a:moveTo>
                      <a:pt x="76" y="16"/>
                    </a:moveTo>
                    <a:cubicBezTo>
                      <a:pt x="76" y="17"/>
                      <a:pt x="75" y="18"/>
                      <a:pt x="75" y="19"/>
                    </a:cubicBezTo>
                    <a:cubicBezTo>
                      <a:pt x="75" y="19"/>
                      <a:pt x="75" y="19"/>
                      <a:pt x="76" y="19"/>
                    </a:cubicBezTo>
                    <a:cubicBezTo>
                      <a:pt x="76" y="18"/>
                      <a:pt x="76" y="18"/>
                      <a:pt x="77" y="17"/>
                    </a:cubicBezTo>
                    <a:cubicBezTo>
                      <a:pt x="77" y="17"/>
                      <a:pt x="76" y="17"/>
                      <a:pt x="76" y="16"/>
                    </a:cubicBezTo>
                    <a:moveTo>
                      <a:pt x="76" y="16"/>
                    </a:move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7"/>
                      <a:pt x="77" y="17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7" y="16"/>
                      <a:pt x="77" y="16"/>
                      <a:pt x="76" y="16"/>
                    </a:cubicBezTo>
                    <a:moveTo>
                      <a:pt x="77" y="14"/>
                    </a:moveTo>
                    <a:cubicBezTo>
                      <a:pt x="77" y="15"/>
                      <a:pt x="77" y="15"/>
                      <a:pt x="76" y="16"/>
                    </a:cubicBezTo>
                    <a:cubicBezTo>
                      <a:pt x="77" y="16"/>
                      <a:pt x="77" y="16"/>
                      <a:pt x="77" y="16"/>
                    </a:cubicBezTo>
                    <a:cubicBezTo>
                      <a:pt x="78" y="16"/>
                      <a:pt x="78" y="15"/>
                      <a:pt x="78" y="15"/>
                    </a:cubicBezTo>
                    <a:cubicBezTo>
                      <a:pt x="78" y="14"/>
                      <a:pt x="78" y="14"/>
                      <a:pt x="77" y="14"/>
                    </a:cubicBezTo>
                    <a:moveTo>
                      <a:pt x="85" y="3"/>
                    </a:moveTo>
                    <a:cubicBezTo>
                      <a:pt x="83" y="6"/>
                      <a:pt x="83" y="6"/>
                      <a:pt x="83" y="6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4" y="5"/>
                      <a:pt x="84" y="4"/>
                      <a:pt x="85" y="3"/>
                    </a:cubicBezTo>
                    <a:cubicBezTo>
                      <a:pt x="85" y="3"/>
                      <a:pt x="85" y="3"/>
                      <a:pt x="85" y="3"/>
                    </a:cubicBezTo>
                    <a:moveTo>
                      <a:pt x="84" y="3"/>
                    </a:moveTo>
                    <a:cubicBezTo>
                      <a:pt x="84" y="4"/>
                      <a:pt x="83" y="5"/>
                      <a:pt x="83" y="5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4" y="5"/>
                      <a:pt x="84" y="4"/>
                      <a:pt x="85" y="3"/>
                    </a:cubicBezTo>
                    <a:cubicBezTo>
                      <a:pt x="85" y="3"/>
                      <a:pt x="84" y="3"/>
                      <a:pt x="84" y="3"/>
                    </a:cubicBezTo>
                    <a:moveTo>
                      <a:pt x="87" y="0"/>
                    </a:moveTo>
                    <a:cubicBezTo>
                      <a:pt x="86" y="2"/>
                      <a:pt x="86" y="2"/>
                      <a:pt x="86" y="2"/>
                    </a:cubicBezTo>
                    <a:cubicBezTo>
                      <a:pt x="86" y="2"/>
                      <a:pt x="86" y="2"/>
                      <a:pt x="86" y="2"/>
                    </a:cubicBezTo>
                    <a:cubicBezTo>
                      <a:pt x="86" y="1"/>
                      <a:pt x="86" y="1"/>
                      <a:pt x="87" y="0"/>
                    </a:cubicBezTo>
                    <a:cubicBezTo>
                      <a:pt x="87" y="0"/>
                      <a:pt x="87" y="0"/>
                      <a:pt x="87" y="0"/>
                    </a:cubicBezTo>
                    <a:moveTo>
                      <a:pt x="86" y="0"/>
                    </a:moveTo>
                    <a:cubicBezTo>
                      <a:pt x="86" y="1"/>
                      <a:pt x="86" y="1"/>
                      <a:pt x="85" y="1"/>
                    </a:cubicBezTo>
                    <a:cubicBezTo>
                      <a:pt x="85" y="2"/>
                      <a:pt x="86" y="2"/>
                      <a:pt x="86" y="2"/>
                    </a:cubicBezTo>
                    <a:cubicBezTo>
                      <a:pt x="86" y="1"/>
                      <a:pt x="86" y="1"/>
                      <a:pt x="87" y="0"/>
                    </a:cubicBezTo>
                    <a:cubicBezTo>
                      <a:pt x="86" y="0"/>
                      <a:pt x="86" y="0"/>
                      <a:pt x="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5" name="Freeform 9840"/>
              <p:cNvSpPr>
                <a:spLocks noEditPoints="1"/>
              </p:cNvSpPr>
              <p:nvPr/>
            </p:nvSpPr>
            <p:spPr bwMode="auto">
              <a:xfrm>
                <a:off x="-23" y="3460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3 w 3"/>
                  <a:gd name="T13" fmla="*/ 0 h 5"/>
                  <a:gd name="T14" fmla="*/ 3 w 3"/>
                  <a:gd name="T15" fmla="*/ 0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6" name="Freeform 9841"/>
              <p:cNvSpPr>
                <a:spLocks noEditPoints="1"/>
              </p:cNvSpPr>
              <p:nvPr/>
            </p:nvSpPr>
            <p:spPr bwMode="auto">
              <a:xfrm>
                <a:off x="-139" y="3545"/>
                <a:ext cx="28" cy="52"/>
              </a:xfrm>
              <a:custGeom>
                <a:avLst/>
                <a:gdLst>
                  <a:gd name="T0" fmla="*/ 5 w 28"/>
                  <a:gd name="T1" fmla="*/ 42 h 52"/>
                  <a:gd name="T2" fmla="*/ 0 w 28"/>
                  <a:gd name="T3" fmla="*/ 52 h 52"/>
                  <a:gd name="T4" fmla="*/ 0 w 28"/>
                  <a:gd name="T5" fmla="*/ 52 h 52"/>
                  <a:gd name="T6" fmla="*/ 5 w 28"/>
                  <a:gd name="T7" fmla="*/ 42 h 52"/>
                  <a:gd name="T8" fmla="*/ 5 w 28"/>
                  <a:gd name="T9" fmla="*/ 42 h 52"/>
                  <a:gd name="T10" fmla="*/ 7 w 28"/>
                  <a:gd name="T11" fmla="*/ 40 h 52"/>
                  <a:gd name="T12" fmla="*/ 7 w 28"/>
                  <a:gd name="T13" fmla="*/ 42 h 52"/>
                  <a:gd name="T14" fmla="*/ 7 w 28"/>
                  <a:gd name="T15" fmla="*/ 42 h 52"/>
                  <a:gd name="T16" fmla="*/ 7 w 28"/>
                  <a:gd name="T17" fmla="*/ 40 h 52"/>
                  <a:gd name="T18" fmla="*/ 7 w 28"/>
                  <a:gd name="T19" fmla="*/ 40 h 52"/>
                  <a:gd name="T20" fmla="*/ 9 w 28"/>
                  <a:gd name="T21" fmla="*/ 35 h 52"/>
                  <a:gd name="T22" fmla="*/ 9 w 28"/>
                  <a:gd name="T23" fmla="*/ 35 h 52"/>
                  <a:gd name="T24" fmla="*/ 9 w 28"/>
                  <a:gd name="T25" fmla="*/ 35 h 52"/>
                  <a:gd name="T26" fmla="*/ 9 w 28"/>
                  <a:gd name="T27" fmla="*/ 35 h 52"/>
                  <a:gd name="T28" fmla="*/ 9 w 28"/>
                  <a:gd name="T29" fmla="*/ 35 h 52"/>
                  <a:gd name="T30" fmla="*/ 12 w 28"/>
                  <a:gd name="T31" fmla="*/ 30 h 52"/>
                  <a:gd name="T32" fmla="*/ 12 w 28"/>
                  <a:gd name="T33" fmla="*/ 30 h 52"/>
                  <a:gd name="T34" fmla="*/ 12 w 28"/>
                  <a:gd name="T35" fmla="*/ 30 h 52"/>
                  <a:gd name="T36" fmla="*/ 12 w 28"/>
                  <a:gd name="T37" fmla="*/ 30 h 52"/>
                  <a:gd name="T38" fmla="*/ 12 w 28"/>
                  <a:gd name="T39" fmla="*/ 30 h 52"/>
                  <a:gd name="T40" fmla="*/ 24 w 28"/>
                  <a:gd name="T41" fmla="*/ 9 h 52"/>
                  <a:gd name="T42" fmla="*/ 14 w 28"/>
                  <a:gd name="T43" fmla="*/ 28 h 52"/>
                  <a:gd name="T44" fmla="*/ 14 w 28"/>
                  <a:gd name="T45" fmla="*/ 28 h 52"/>
                  <a:gd name="T46" fmla="*/ 24 w 28"/>
                  <a:gd name="T47" fmla="*/ 9 h 52"/>
                  <a:gd name="T48" fmla="*/ 24 w 28"/>
                  <a:gd name="T49" fmla="*/ 9 h 52"/>
                  <a:gd name="T50" fmla="*/ 28 w 28"/>
                  <a:gd name="T51" fmla="*/ 0 h 52"/>
                  <a:gd name="T52" fmla="*/ 28 w 28"/>
                  <a:gd name="T53" fmla="*/ 0 h 52"/>
                  <a:gd name="T54" fmla="*/ 28 w 28"/>
                  <a:gd name="T55" fmla="*/ 2 h 52"/>
                  <a:gd name="T56" fmla="*/ 28 w 28"/>
                  <a:gd name="T57" fmla="*/ 2 h 52"/>
                  <a:gd name="T58" fmla="*/ 28 w 28"/>
                  <a:gd name="T5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52">
                    <a:moveTo>
                      <a:pt x="5" y="42"/>
                    </a:moveTo>
                    <a:lnTo>
                      <a:pt x="0" y="52"/>
                    </a:lnTo>
                    <a:lnTo>
                      <a:pt x="0" y="52"/>
                    </a:lnTo>
                    <a:lnTo>
                      <a:pt x="5" y="42"/>
                    </a:lnTo>
                    <a:lnTo>
                      <a:pt x="5" y="42"/>
                    </a:lnTo>
                    <a:close/>
                    <a:moveTo>
                      <a:pt x="7" y="40"/>
                    </a:moveTo>
                    <a:lnTo>
                      <a:pt x="7" y="42"/>
                    </a:lnTo>
                    <a:lnTo>
                      <a:pt x="7" y="42"/>
                    </a:lnTo>
                    <a:lnTo>
                      <a:pt x="7" y="40"/>
                    </a:lnTo>
                    <a:lnTo>
                      <a:pt x="7" y="40"/>
                    </a:lnTo>
                    <a:close/>
                    <a:moveTo>
                      <a:pt x="9" y="35"/>
                    </a:move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close/>
                    <a:moveTo>
                      <a:pt x="12" y="30"/>
                    </a:move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close/>
                    <a:moveTo>
                      <a:pt x="24" y="9"/>
                    </a:moveTo>
                    <a:lnTo>
                      <a:pt x="14" y="28"/>
                    </a:lnTo>
                    <a:lnTo>
                      <a:pt x="14" y="28"/>
                    </a:lnTo>
                    <a:lnTo>
                      <a:pt x="24" y="9"/>
                    </a:lnTo>
                    <a:lnTo>
                      <a:pt x="24" y="9"/>
                    </a:lnTo>
                    <a:close/>
                    <a:moveTo>
                      <a:pt x="28" y="0"/>
                    </a:moveTo>
                    <a:lnTo>
                      <a:pt x="28" y="0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7" name="Freeform 9842"/>
              <p:cNvSpPr>
                <a:spLocks noEditPoints="1"/>
              </p:cNvSpPr>
              <p:nvPr/>
            </p:nvSpPr>
            <p:spPr bwMode="auto">
              <a:xfrm>
                <a:off x="-139" y="3545"/>
                <a:ext cx="28" cy="52"/>
              </a:xfrm>
              <a:custGeom>
                <a:avLst/>
                <a:gdLst>
                  <a:gd name="T0" fmla="*/ 5 w 28"/>
                  <a:gd name="T1" fmla="*/ 42 h 52"/>
                  <a:gd name="T2" fmla="*/ 0 w 28"/>
                  <a:gd name="T3" fmla="*/ 52 h 52"/>
                  <a:gd name="T4" fmla="*/ 0 w 28"/>
                  <a:gd name="T5" fmla="*/ 52 h 52"/>
                  <a:gd name="T6" fmla="*/ 5 w 28"/>
                  <a:gd name="T7" fmla="*/ 42 h 52"/>
                  <a:gd name="T8" fmla="*/ 5 w 28"/>
                  <a:gd name="T9" fmla="*/ 42 h 52"/>
                  <a:gd name="T10" fmla="*/ 7 w 28"/>
                  <a:gd name="T11" fmla="*/ 40 h 52"/>
                  <a:gd name="T12" fmla="*/ 7 w 28"/>
                  <a:gd name="T13" fmla="*/ 42 h 52"/>
                  <a:gd name="T14" fmla="*/ 7 w 28"/>
                  <a:gd name="T15" fmla="*/ 42 h 52"/>
                  <a:gd name="T16" fmla="*/ 7 w 28"/>
                  <a:gd name="T17" fmla="*/ 40 h 52"/>
                  <a:gd name="T18" fmla="*/ 7 w 28"/>
                  <a:gd name="T19" fmla="*/ 40 h 52"/>
                  <a:gd name="T20" fmla="*/ 9 w 28"/>
                  <a:gd name="T21" fmla="*/ 35 h 52"/>
                  <a:gd name="T22" fmla="*/ 9 w 28"/>
                  <a:gd name="T23" fmla="*/ 35 h 52"/>
                  <a:gd name="T24" fmla="*/ 9 w 28"/>
                  <a:gd name="T25" fmla="*/ 35 h 52"/>
                  <a:gd name="T26" fmla="*/ 9 w 28"/>
                  <a:gd name="T27" fmla="*/ 35 h 52"/>
                  <a:gd name="T28" fmla="*/ 9 w 28"/>
                  <a:gd name="T29" fmla="*/ 35 h 52"/>
                  <a:gd name="T30" fmla="*/ 12 w 28"/>
                  <a:gd name="T31" fmla="*/ 30 h 52"/>
                  <a:gd name="T32" fmla="*/ 12 w 28"/>
                  <a:gd name="T33" fmla="*/ 30 h 52"/>
                  <a:gd name="T34" fmla="*/ 12 w 28"/>
                  <a:gd name="T35" fmla="*/ 30 h 52"/>
                  <a:gd name="T36" fmla="*/ 12 w 28"/>
                  <a:gd name="T37" fmla="*/ 30 h 52"/>
                  <a:gd name="T38" fmla="*/ 12 w 28"/>
                  <a:gd name="T39" fmla="*/ 30 h 52"/>
                  <a:gd name="T40" fmla="*/ 24 w 28"/>
                  <a:gd name="T41" fmla="*/ 9 h 52"/>
                  <a:gd name="T42" fmla="*/ 14 w 28"/>
                  <a:gd name="T43" fmla="*/ 28 h 52"/>
                  <a:gd name="T44" fmla="*/ 14 w 28"/>
                  <a:gd name="T45" fmla="*/ 28 h 52"/>
                  <a:gd name="T46" fmla="*/ 24 w 28"/>
                  <a:gd name="T47" fmla="*/ 9 h 52"/>
                  <a:gd name="T48" fmla="*/ 24 w 28"/>
                  <a:gd name="T49" fmla="*/ 9 h 52"/>
                  <a:gd name="T50" fmla="*/ 28 w 28"/>
                  <a:gd name="T51" fmla="*/ 0 h 52"/>
                  <a:gd name="T52" fmla="*/ 28 w 28"/>
                  <a:gd name="T53" fmla="*/ 0 h 52"/>
                  <a:gd name="T54" fmla="*/ 28 w 28"/>
                  <a:gd name="T55" fmla="*/ 2 h 52"/>
                  <a:gd name="T56" fmla="*/ 28 w 28"/>
                  <a:gd name="T57" fmla="*/ 2 h 52"/>
                  <a:gd name="T58" fmla="*/ 28 w 28"/>
                  <a:gd name="T5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52">
                    <a:moveTo>
                      <a:pt x="5" y="42"/>
                    </a:moveTo>
                    <a:lnTo>
                      <a:pt x="0" y="52"/>
                    </a:lnTo>
                    <a:lnTo>
                      <a:pt x="0" y="52"/>
                    </a:lnTo>
                    <a:lnTo>
                      <a:pt x="5" y="42"/>
                    </a:lnTo>
                    <a:lnTo>
                      <a:pt x="5" y="42"/>
                    </a:lnTo>
                    <a:moveTo>
                      <a:pt x="7" y="40"/>
                    </a:moveTo>
                    <a:lnTo>
                      <a:pt x="7" y="42"/>
                    </a:lnTo>
                    <a:lnTo>
                      <a:pt x="7" y="42"/>
                    </a:lnTo>
                    <a:lnTo>
                      <a:pt x="7" y="40"/>
                    </a:lnTo>
                    <a:lnTo>
                      <a:pt x="7" y="40"/>
                    </a:lnTo>
                    <a:moveTo>
                      <a:pt x="9" y="35"/>
                    </a:move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moveTo>
                      <a:pt x="12" y="30"/>
                    </a:move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moveTo>
                      <a:pt x="24" y="9"/>
                    </a:moveTo>
                    <a:lnTo>
                      <a:pt x="14" y="28"/>
                    </a:lnTo>
                    <a:lnTo>
                      <a:pt x="14" y="28"/>
                    </a:lnTo>
                    <a:lnTo>
                      <a:pt x="24" y="9"/>
                    </a:lnTo>
                    <a:lnTo>
                      <a:pt x="24" y="9"/>
                    </a:lnTo>
                    <a:moveTo>
                      <a:pt x="28" y="0"/>
                    </a:moveTo>
                    <a:lnTo>
                      <a:pt x="28" y="0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8" name="Freeform 9843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2 w 12"/>
                  <a:gd name="T1" fmla="*/ 19 h 21"/>
                  <a:gd name="T2" fmla="*/ 0 w 12"/>
                  <a:gd name="T3" fmla="*/ 21 h 21"/>
                  <a:gd name="T4" fmla="*/ 0 w 12"/>
                  <a:gd name="T5" fmla="*/ 21 h 21"/>
                  <a:gd name="T6" fmla="*/ 2 w 12"/>
                  <a:gd name="T7" fmla="*/ 19 h 21"/>
                  <a:gd name="T8" fmla="*/ 2 w 12"/>
                  <a:gd name="T9" fmla="*/ 19 h 21"/>
                  <a:gd name="T10" fmla="*/ 12 w 12"/>
                  <a:gd name="T11" fmla="*/ 0 h 21"/>
                  <a:gd name="T12" fmla="*/ 12 w 12"/>
                  <a:gd name="T13" fmla="*/ 0 h 21"/>
                  <a:gd name="T14" fmla="*/ 12 w 12"/>
                  <a:gd name="T15" fmla="*/ 0 h 21"/>
                  <a:gd name="T16" fmla="*/ 12 w 12"/>
                  <a:gd name="T1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1">
                    <a:moveTo>
                      <a:pt x="2" y="19"/>
                    </a:moveTo>
                    <a:lnTo>
                      <a:pt x="0" y="21"/>
                    </a:lnTo>
                    <a:lnTo>
                      <a:pt x="0" y="21"/>
                    </a:lnTo>
                    <a:lnTo>
                      <a:pt x="2" y="19"/>
                    </a:lnTo>
                    <a:lnTo>
                      <a:pt x="2" y="19"/>
                    </a:lnTo>
                    <a:close/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9" name="Freeform 9844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2 w 12"/>
                  <a:gd name="T1" fmla="*/ 19 h 21"/>
                  <a:gd name="T2" fmla="*/ 0 w 12"/>
                  <a:gd name="T3" fmla="*/ 21 h 21"/>
                  <a:gd name="T4" fmla="*/ 0 w 12"/>
                  <a:gd name="T5" fmla="*/ 21 h 21"/>
                  <a:gd name="T6" fmla="*/ 2 w 12"/>
                  <a:gd name="T7" fmla="*/ 19 h 21"/>
                  <a:gd name="T8" fmla="*/ 2 w 12"/>
                  <a:gd name="T9" fmla="*/ 19 h 21"/>
                  <a:gd name="T10" fmla="*/ 12 w 12"/>
                  <a:gd name="T11" fmla="*/ 0 h 21"/>
                  <a:gd name="T12" fmla="*/ 12 w 12"/>
                  <a:gd name="T13" fmla="*/ 0 h 21"/>
                  <a:gd name="T14" fmla="*/ 12 w 12"/>
                  <a:gd name="T15" fmla="*/ 0 h 21"/>
                  <a:gd name="T16" fmla="*/ 12 w 12"/>
                  <a:gd name="T1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1">
                    <a:moveTo>
                      <a:pt x="2" y="19"/>
                    </a:moveTo>
                    <a:lnTo>
                      <a:pt x="0" y="21"/>
                    </a:lnTo>
                    <a:lnTo>
                      <a:pt x="0" y="21"/>
                    </a:lnTo>
                    <a:lnTo>
                      <a:pt x="2" y="19"/>
                    </a:lnTo>
                    <a:lnTo>
                      <a:pt x="2" y="19"/>
                    </a:lnTo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0" name="Freeform 9845"/>
              <p:cNvSpPr>
                <a:spLocks noEditPoints="1"/>
              </p:cNvSpPr>
              <p:nvPr/>
            </p:nvSpPr>
            <p:spPr bwMode="auto">
              <a:xfrm>
                <a:off x="-134" y="3547"/>
                <a:ext cx="23" cy="40"/>
              </a:xfrm>
              <a:custGeom>
                <a:avLst/>
                <a:gdLst>
                  <a:gd name="T0" fmla="*/ 2 w 23"/>
                  <a:gd name="T1" fmla="*/ 40 h 40"/>
                  <a:gd name="T2" fmla="*/ 0 w 23"/>
                  <a:gd name="T3" fmla="*/ 40 h 40"/>
                  <a:gd name="T4" fmla="*/ 0 w 23"/>
                  <a:gd name="T5" fmla="*/ 40 h 40"/>
                  <a:gd name="T6" fmla="*/ 2 w 23"/>
                  <a:gd name="T7" fmla="*/ 40 h 40"/>
                  <a:gd name="T8" fmla="*/ 2 w 23"/>
                  <a:gd name="T9" fmla="*/ 40 h 40"/>
                  <a:gd name="T10" fmla="*/ 4 w 23"/>
                  <a:gd name="T11" fmla="*/ 33 h 40"/>
                  <a:gd name="T12" fmla="*/ 2 w 23"/>
                  <a:gd name="T13" fmla="*/ 38 h 40"/>
                  <a:gd name="T14" fmla="*/ 2 w 23"/>
                  <a:gd name="T15" fmla="*/ 38 h 40"/>
                  <a:gd name="T16" fmla="*/ 4 w 23"/>
                  <a:gd name="T17" fmla="*/ 33 h 40"/>
                  <a:gd name="T18" fmla="*/ 4 w 23"/>
                  <a:gd name="T19" fmla="*/ 33 h 40"/>
                  <a:gd name="T20" fmla="*/ 7 w 23"/>
                  <a:gd name="T21" fmla="*/ 28 h 40"/>
                  <a:gd name="T22" fmla="*/ 4 w 23"/>
                  <a:gd name="T23" fmla="*/ 33 h 40"/>
                  <a:gd name="T24" fmla="*/ 4 w 23"/>
                  <a:gd name="T25" fmla="*/ 33 h 40"/>
                  <a:gd name="T26" fmla="*/ 7 w 23"/>
                  <a:gd name="T27" fmla="*/ 28 h 40"/>
                  <a:gd name="T28" fmla="*/ 7 w 23"/>
                  <a:gd name="T29" fmla="*/ 28 h 40"/>
                  <a:gd name="T30" fmla="*/ 23 w 23"/>
                  <a:gd name="T31" fmla="*/ 0 h 40"/>
                  <a:gd name="T32" fmla="*/ 19 w 23"/>
                  <a:gd name="T33" fmla="*/ 7 h 40"/>
                  <a:gd name="T34" fmla="*/ 23 w 23"/>
                  <a:gd name="T35" fmla="*/ 0 h 40"/>
                  <a:gd name="T36" fmla="*/ 23 w 23"/>
                  <a:gd name="T3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40">
                    <a:moveTo>
                      <a:pt x="2" y="40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2" y="40"/>
                    </a:lnTo>
                    <a:lnTo>
                      <a:pt x="2" y="40"/>
                    </a:lnTo>
                    <a:close/>
                    <a:moveTo>
                      <a:pt x="4" y="33"/>
                    </a:moveTo>
                    <a:lnTo>
                      <a:pt x="2" y="38"/>
                    </a:lnTo>
                    <a:lnTo>
                      <a:pt x="2" y="38"/>
                    </a:lnTo>
                    <a:lnTo>
                      <a:pt x="4" y="33"/>
                    </a:lnTo>
                    <a:lnTo>
                      <a:pt x="4" y="33"/>
                    </a:lnTo>
                    <a:close/>
                    <a:moveTo>
                      <a:pt x="7" y="28"/>
                    </a:moveTo>
                    <a:lnTo>
                      <a:pt x="4" y="33"/>
                    </a:lnTo>
                    <a:lnTo>
                      <a:pt x="4" y="33"/>
                    </a:lnTo>
                    <a:lnTo>
                      <a:pt x="7" y="28"/>
                    </a:lnTo>
                    <a:lnTo>
                      <a:pt x="7" y="28"/>
                    </a:lnTo>
                    <a:close/>
                    <a:moveTo>
                      <a:pt x="23" y="0"/>
                    </a:moveTo>
                    <a:lnTo>
                      <a:pt x="19" y="7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1" name="Freeform 9846"/>
              <p:cNvSpPr>
                <a:spLocks noEditPoints="1"/>
              </p:cNvSpPr>
              <p:nvPr/>
            </p:nvSpPr>
            <p:spPr bwMode="auto">
              <a:xfrm>
                <a:off x="-134" y="3547"/>
                <a:ext cx="23" cy="40"/>
              </a:xfrm>
              <a:custGeom>
                <a:avLst/>
                <a:gdLst>
                  <a:gd name="T0" fmla="*/ 2 w 23"/>
                  <a:gd name="T1" fmla="*/ 40 h 40"/>
                  <a:gd name="T2" fmla="*/ 0 w 23"/>
                  <a:gd name="T3" fmla="*/ 40 h 40"/>
                  <a:gd name="T4" fmla="*/ 0 w 23"/>
                  <a:gd name="T5" fmla="*/ 40 h 40"/>
                  <a:gd name="T6" fmla="*/ 2 w 23"/>
                  <a:gd name="T7" fmla="*/ 40 h 40"/>
                  <a:gd name="T8" fmla="*/ 2 w 23"/>
                  <a:gd name="T9" fmla="*/ 40 h 40"/>
                  <a:gd name="T10" fmla="*/ 4 w 23"/>
                  <a:gd name="T11" fmla="*/ 33 h 40"/>
                  <a:gd name="T12" fmla="*/ 2 w 23"/>
                  <a:gd name="T13" fmla="*/ 38 h 40"/>
                  <a:gd name="T14" fmla="*/ 2 w 23"/>
                  <a:gd name="T15" fmla="*/ 38 h 40"/>
                  <a:gd name="T16" fmla="*/ 4 w 23"/>
                  <a:gd name="T17" fmla="*/ 33 h 40"/>
                  <a:gd name="T18" fmla="*/ 4 w 23"/>
                  <a:gd name="T19" fmla="*/ 33 h 40"/>
                  <a:gd name="T20" fmla="*/ 7 w 23"/>
                  <a:gd name="T21" fmla="*/ 28 h 40"/>
                  <a:gd name="T22" fmla="*/ 4 w 23"/>
                  <a:gd name="T23" fmla="*/ 33 h 40"/>
                  <a:gd name="T24" fmla="*/ 4 w 23"/>
                  <a:gd name="T25" fmla="*/ 33 h 40"/>
                  <a:gd name="T26" fmla="*/ 7 w 23"/>
                  <a:gd name="T27" fmla="*/ 28 h 40"/>
                  <a:gd name="T28" fmla="*/ 7 w 23"/>
                  <a:gd name="T29" fmla="*/ 28 h 40"/>
                  <a:gd name="T30" fmla="*/ 23 w 23"/>
                  <a:gd name="T31" fmla="*/ 0 h 40"/>
                  <a:gd name="T32" fmla="*/ 19 w 23"/>
                  <a:gd name="T33" fmla="*/ 7 h 40"/>
                  <a:gd name="T34" fmla="*/ 23 w 23"/>
                  <a:gd name="T35" fmla="*/ 0 h 40"/>
                  <a:gd name="T36" fmla="*/ 23 w 23"/>
                  <a:gd name="T3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40">
                    <a:moveTo>
                      <a:pt x="2" y="40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2" y="40"/>
                    </a:lnTo>
                    <a:lnTo>
                      <a:pt x="2" y="40"/>
                    </a:lnTo>
                    <a:moveTo>
                      <a:pt x="4" y="33"/>
                    </a:moveTo>
                    <a:lnTo>
                      <a:pt x="2" y="38"/>
                    </a:lnTo>
                    <a:lnTo>
                      <a:pt x="2" y="38"/>
                    </a:lnTo>
                    <a:lnTo>
                      <a:pt x="4" y="33"/>
                    </a:lnTo>
                    <a:lnTo>
                      <a:pt x="4" y="33"/>
                    </a:lnTo>
                    <a:moveTo>
                      <a:pt x="7" y="28"/>
                    </a:moveTo>
                    <a:lnTo>
                      <a:pt x="4" y="33"/>
                    </a:lnTo>
                    <a:lnTo>
                      <a:pt x="4" y="33"/>
                    </a:lnTo>
                    <a:lnTo>
                      <a:pt x="7" y="28"/>
                    </a:lnTo>
                    <a:lnTo>
                      <a:pt x="7" y="28"/>
                    </a:lnTo>
                    <a:moveTo>
                      <a:pt x="23" y="0"/>
                    </a:moveTo>
                    <a:lnTo>
                      <a:pt x="19" y="7"/>
                    </a:lnTo>
                    <a:lnTo>
                      <a:pt x="23" y="0"/>
                    </a:lnTo>
                    <a:lnTo>
                      <a:pt x="2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2" name="Freeform 9847"/>
              <p:cNvSpPr>
                <a:spLocks noEditPoints="1"/>
              </p:cNvSpPr>
              <p:nvPr/>
            </p:nvSpPr>
            <p:spPr bwMode="auto">
              <a:xfrm>
                <a:off x="-146" y="3545"/>
                <a:ext cx="35" cy="61"/>
              </a:xfrm>
              <a:custGeom>
                <a:avLst/>
                <a:gdLst>
                  <a:gd name="T0" fmla="*/ 0 w 15"/>
                  <a:gd name="T1" fmla="*/ 26 h 26"/>
                  <a:gd name="T2" fmla="*/ 0 w 15"/>
                  <a:gd name="T3" fmla="*/ 26 h 26"/>
                  <a:gd name="T4" fmla="*/ 0 w 15"/>
                  <a:gd name="T5" fmla="*/ 26 h 26"/>
                  <a:gd name="T6" fmla="*/ 0 w 15"/>
                  <a:gd name="T7" fmla="*/ 26 h 26"/>
                  <a:gd name="T8" fmla="*/ 0 w 15"/>
                  <a:gd name="T9" fmla="*/ 26 h 26"/>
                  <a:gd name="T10" fmla="*/ 1 w 15"/>
                  <a:gd name="T11" fmla="*/ 25 h 26"/>
                  <a:gd name="T12" fmla="*/ 1 w 15"/>
                  <a:gd name="T13" fmla="*/ 26 h 26"/>
                  <a:gd name="T14" fmla="*/ 1 w 15"/>
                  <a:gd name="T15" fmla="*/ 26 h 26"/>
                  <a:gd name="T16" fmla="*/ 1 w 15"/>
                  <a:gd name="T17" fmla="*/ 25 h 26"/>
                  <a:gd name="T18" fmla="*/ 1 w 15"/>
                  <a:gd name="T19" fmla="*/ 25 h 26"/>
                  <a:gd name="T20" fmla="*/ 5 w 15"/>
                  <a:gd name="T21" fmla="*/ 18 h 26"/>
                  <a:gd name="T22" fmla="*/ 1 w 15"/>
                  <a:gd name="T23" fmla="*/ 25 h 26"/>
                  <a:gd name="T24" fmla="*/ 1 w 15"/>
                  <a:gd name="T25" fmla="*/ 25 h 26"/>
                  <a:gd name="T26" fmla="*/ 5 w 15"/>
                  <a:gd name="T27" fmla="*/ 18 h 26"/>
                  <a:gd name="T28" fmla="*/ 5 w 15"/>
                  <a:gd name="T29" fmla="*/ 18 h 26"/>
                  <a:gd name="T30" fmla="*/ 6 w 15"/>
                  <a:gd name="T31" fmla="*/ 17 h 26"/>
                  <a:gd name="T32" fmla="*/ 5 w 15"/>
                  <a:gd name="T33" fmla="*/ 18 h 26"/>
                  <a:gd name="T34" fmla="*/ 5 w 15"/>
                  <a:gd name="T35" fmla="*/ 18 h 26"/>
                  <a:gd name="T36" fmla="*/ 6 w 15"/>
                  <a:gd name="T37" fmla="*/ 17 h 26"/>
                  <a:gd name="T38" fmla="*/ 6 w 15"/>
                  <a:gd name="T39" fmla="*/ 17 h 26"/>
                  <a:gd name="T40" fmla="*/ 7 w 15"/>
                  <a:gd name="T41" fmla="*/ 14 h 26"/>
                  <a:gd name="T42" fmla="*/ 7 w 15"/>
                  <a:gd name="T43" fmla="*/ 15 h 26"/>
                  <a:gd name="T44" fmla="*/ 7 w 15"/>
                  <a:gd name="T45" fmla="*/ 15 h 26"/>
                  <a:gd name="T46" fmla="*/ 7 w 15"/>
                  <a:gd name="T47" fmla="*/ 14 h 26"/>
                  <a:gd name="T48" fmla="*/ 7 w 15"/>
                  <a:gd name="T49" fmla="*/ 14 h 26"/>
                  <a:gd name="T50" fmla="*/ 8 w 15"/>
                  <a:gd name="T51" fmla="*/ 13 h 26"/>
                  <a:gd name="T52" fmla="*/ 8 w 15"/>
                  <a:gd name="T53" fmla="*/ 13 h 26"/>
                  <a:gd name="T54" fmla="*/ 8 w 15"/>
                  <a:gd name="T55" fmla="*/ 13 h 26"/>
                  <a:gd name="T56" fmla="*/ 8 w 15"/>
                  <a:gd name="T57" fmla="*/ 13 h 26"/>
                  <a:gd name="T58" fmla="*/ 8 w 15"/>
                  <a:gd name="T59" fmla="*/ 13 h 26"/>
                  <a:gd name="T60" fmla="*/ 13 w 15"/>
                  <a:gd name="T61" fmla="*/ 4 h 26"/>
                  <a:gd name="T62" fmla="*/ 8 w 15"/>
                  <a:gd name="T63" fmla="*/ 12 h 26"/>
                  <a:gd name="T64" fmla="*/ 8 w 15"/>
                  <a:gd name="T65" fmla="*/ 12 h 26"/>
                  <a:gd name="T66" fmla="*/ 13 w 15"/>
                  <a:gd name="T67" fmla="*/ 4 h 26"/>
                  <a:gd name="T68" fmla="*/ 13 w 15"/>
                  <a:gd name="T69" fmla="*/ 4 h 26"/>
                  <a:gd name="T70" fmla="*/ 15 w 15"/>
                  <a:gd name="T71" fmla="*/ 0 h 26"/>
                  <a:gd name="T72" fmla="*/ 15 w 15"/>
                  <a:gd name="T73" fmla="*/ 1 h 26"/>
                  <a:gd name="T74" fmla="*/ 15 w 15"/>
                  <a:gd name="T75" fmla="*/ 1 h 26"/>
                  <a:gd name="T76" fmla="*/ 15 w 15"/>
                  <a:gd name="T77" fmla="*/ 0 h 26"/>
                  <a:gd name="T78" fmla="*/ 15 w 15"/>
                  <a:gd name="T7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5" h="26">
                    <a:moveTo>
                      <a:pt x="0" y="26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moveTo>
                      <a:pt x="1" y="25"/>
                    </a:moveTo>
                    <a:cubicBezTo>
                      <a:pt x="1" y="25"/>
                      <a:pt x="1" y="26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moveTo>
                      <a:pt x="5" y="18"/>
                    </a:moveTo>
                    <a:cubicBezTo>
                      <a:pt x="4" y="20"/>
                      <a:pt x="3" y="22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3" y="22"/>
                      <a:pt x="4" y="20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moveTo>
                      <a:pt x="6" y="17"/>
                    </a:moveTo>
                    <a:cubicBezTo>
                      <a:pt x="6" y="17"/>
                      <a:pt x="6" y="17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moveTo>
                      <a:pt x="7" y="14"/>
                    </a:move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moveTo>
                      <a:pt x="8" y="13"/>
                    </a:move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13" y="4"/>
                    </a:moveTo>
                    <a:cubicBezTo>
                      <a:pt x="12" y="6"/>
                      <a:pt x="10" y="9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10" y="9"/>
                      <a:pt x="12" y="6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moveTo>
                      <a:pt x="15" y="0"/>
                    </a:moveTo>
                    <a:cubicBezTo>
                      <a:pt x="15" y="0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3" name="Freeform 9848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0 w 5"/>
                  <a:gd name="T1" fmla="*/ 8 h 9"/>
                  <a:gd name="T2" fmla="*/ 0 w 5"/>
                  <a:gd name="T3" fmla="*/ 9 h 9"/>
                  <a:gd name="T4" fmla="*/ 0 w 5"/>
                  <a:gd name="T5" fmla="*/ 9 h 9"/>
                  <a:gd name="T6" fmla="*/ 0 w 5"/>
                  <a:gd name="T7" fmla="*/ 8 h 9"/>
                  <a:gd name="T8" fmla="*/ 0 w 5"/>
                  <a:gd name="T9" fmla="*/ 8 h 9"/>
                  <a:gd name="T10" fmla="*/ 5 w 5"/>
                  <a:gd name="T11" fmla="*/ 0 h 9"/>
                  <a:gd name="T12" fmla="*/ 5 w 5"/>
                  <a:gd name="T13" fmla="*/ 0 h 9"/>
                  <a:gd name="T14" fmla="*/ 5 w 5"/>
                  <a:gd name="T15" fmla="*/ 0 h 9"/>
                  <a:gd name="T16" fmla="*/ 5 w 5"/>
                  <a:gd name="T17" fmla="*/ 0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0" y="8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4" name="Oval 9849"/>
              <p:cNvSpPr>
                <a:spLocks noChangeArrowheads="1"/>
              </p:cNvSpPr>
              <p:nvPr/>
            </p:nvSpPr>
            <p:spPr bwMode="auto">
              <a:xfrm>
                <a:off x="-146" y="360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5" name="Freeform 9850"/>
              <p:cNvSpPr>
                <a:spLocks noEditPoints="1"/>
              </p:cNvSpPr>
              <p:nvPr/>
            </p:nvSpPr>
            <p:spPr bwMode="auto">
              <a:xfrm>
                <a:off x="-146" y="3547"/>
                <a:ext cx="35" cy="61"/>
              </a:xfrm>
              <a:custGeom>
                <a:avLst/>
                <a:gdLst>
                  <a:gd name="T0" fmla="*/ 0 w 15"/>
                  <a:gd name="T1" fmla="*/ 25 h 26"/>
                  <a:gd name="T2" fmla="*/ 0 w 15"/>
                  <a:gd name="T3" fmla="*/ 26 h 26"/>
                  <a:gd name="T4" fmla="*/ 0 w 15"/>
                  <a:gd name="T5" fmla="*/ 26 h 26"/>
                  <a:gd name="T6" fmla="*/ 0 w 15"/>
                  <a:gd name="T7" fmla="*/ 25 h 26"/>
                  <a:gd name="T8" fmla="*/ 0 w 15"/>
                  <a:gd name="T9" fmla="*/ 25 h 26"/>
                  <a:gd name="T10" fmla="*/ 1 w 15"/>
                  <a:gd name="T11" fmla="*/ 25 h 26"/>
                  <a:gd name="T12" fmla="*/ 0 w 15"/>
                  <a:gd name="T13" fmla="*/ 25 h 26"/>
                  <a:gd name="T14" fmla="*/ 0 w 15"/>
                  <a:gd name="T15" fmla="*/ 25 h 26"/>
                  <a:gd name="T16" fmla="*/ 1 w 15"/>
                  <a:gd name="T17" fmla="*/ 25 h 26"/>
                  <a:gd name="T18" fmla="*/ 1 w 15"/>
                  <a:gd name="T19" fmla="*/ 25 h 26"/>
                  <a:gd name="T20" fmla="*/ 1 w 15"/>
                  <a:gd name="T21" fmla="*/ 24 h 26"/>
                  <a:gd name="T22" fmla="*/ 1 w 15"/>
                  <a:gd name="T23" fmla="*/ 24 h 26"/>
                  <a:gd name="T24" fmla="*/ 1 w 15"/>
                  <a:gd name="T25" fmla="*/ 24 h 26"/>
                  <a:gd name="T26" fmla="*/ 1 w 15"/>
                  <a:gd name="T27" fmla="*/ 24 h 26"/>
                  <a:gd name="T28" fmla="*/ 1 w 15"/>
                  <a:gd name="T29" fmla="*/ 24 h 26"/>
                  <a:gd name="T30" fmla="*/ 5 w 15"/>
                  <a:gd name="T31" fmla="*/ 17 h 26"/>
                  <a:gd name="T32" fmla="*/ 5 w 15"/>
                  <a:gd name="T33" fmla="*/ 17 h 26"/>
                  <a:gd name="T34" fmla="*/ 5 w 15"/>
                  <a:gd name="T35" fmla="*/ 17 h 26"/>
                  <a:gd name="T36" fmla="*/ 5 w 15"/>
                  <a:gd name="T37" fmla="*/ 17 h 26"/>
                  <a:gd name="T38" fmla="*/ 5 w 15"/>
                  <a:gd name="T39" fmla="*/ 17 h 26"/>
                  <a:gd name="T40" fmla="*/ 7 w 15"/>
                  <a:gd name="T41" fmla="*/ 14 h 26"/>
                  <a:gd name="T42" fmla="*/ 6 w 15"/>
                  <a:gd name="T43" fmla="*/ 16 h 26"/>
                  <a:gd name="T44" fmla="*/ 6 w 15"/>
                  <a:gd name="T45" fmla="*/ 16 h 26"/>
                  <a:gd name="T46" fmla="*/ 7 w 15"/>
                  <a:gd name="T47" fmla="*/ 14 h 26"/>
                  <a:gd name="T48" fmla="*/ 7 w 15"/>
                  <a:gd name="T49" fmla="*/ 14 h 26"/>
                  <a:gd name="T50" fmla="*/ 8 w 15"/>
                  <a:gd name="T51" fmla="*/ 12 h 26"/>
                  <a:gd name="T52" fmla="*/ 7 w 15"/>
                  <a:gd name="T53" fmla="*/ 13 h 26"/>
                  <a:gd name="T54" fmla="*/ 7 w 15"/>
                  <a:gd name="T55" fmla="*/ 13 h 26"/>
                  <a:gd name="T56" fmla="*/ 8 w 15"/>
                  <a:gd name="T57" fmla="*/ 12 h 26"/>
                  <a:gd name="T58" fmla="*/ 8 w 15"/>
                  <a:gd name="T59" fmla="*/ 12 h 26"/>
                  <a:gd name="T60" fmla="*/ 15 w 15"/>
                  <a:gd name="T61" fmla="*/ 0 h 26"/>
                  <a:gd name="T62" fmla="*/ 13 w 15"/>
                  <a:gd name="T63" fmla="*/ 3 h 26"/>
                  <a:gd name="T64" fmla="*/ 13 w 15"/>
                  <a:gd name="T65" fmla="*/ 3 h 26"/>
                  <a:gd name="T66" fmla="*/ 15 w 15"/>
                  <a:gd name="T67" fmla="*/ 0 h 26"/>
                  <a:gd name="T68" fmla="*/ 15 w 15"/>
                  <a:gd name="T6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" h="26">
                    <a:moveTo>
                      <a:pt x="0" y="25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moveTo>
                      <a:pt x="1" y="25"/>
                    </a:moveTo>
                    <a:cubicBezTo>
                      <a:pt x="1" y="25"/>
                      <a:pt x="1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moveTo>
                      <a:pt x="1" y="24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moveTo>
                      <a:pt x="5" y="17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moveTo>
                      <a:pt x="7" y="14"/>
                    </a:moveTo>
                    <a:cubicBezTo>
                      <a:pt x="7" y="15"/>
                      <a:pt x="6" y="15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5"/>
                      <a:pt x="7" y="15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moveTo>
                      <a:pt x="8" y="12"/>
                    </a:moveTo>
                    <a:cubicBezTo>
                      <a:pt x="8" y="12"/>
                      <a:pt x="8" y="13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2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moveTo>
                      <a:pt x="15" y="0"/>
                    </a:moveTo>
                    <a:cubicBezTo>
                      <a:pt x="14" y="1"/>
                      <a:pt x="14" y="2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2"/>
                      <a:pt x="14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6" name="Freeform 9851"/>
              <p:cNvSpPr>
                <a:spLocks/>
              </p:cNvSpPr>
              <p:nvPr/>
            </p:nvSpPr>
            <p:spPr bwMode="auto">
              <a:xfrm>
                <a:off x="-212" y="3712"/>
                <a:ext cx="7" cy="15"/>
              </a:xfrm>
              <a:custGeom>
                <a:avLst/>
                <a:gdLst>
                  <a:gd name="T0" fmla="*/ 7 w 7"/>
                  <a:gd name="T1" fmla="*/ 0 h 15"/>
                  <a:gd name="T2" fmla="*/ 0 w 7"/>
                  <a:gd name="T3" fmla="*/ 15 h 15"/>
                  <a:gd name="T4" fmla="*/ 0 w 7"/>
                  <a:gd name="T5" fmla="*/ 15 h 15"/>
                  <a:gd name="T6" fmla="*/ 7 w 7"/>
                  <a:gd name="T7" fmla="*/ 0 h 15"/>
                  <a:gd name="T8" fmla="*/ 7 w 7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7" name="Freeform 9852"/>
              <p:cNvSpPr>
                <a:spLocks/>
              </p:cNvSpPr>
              <p:nvPr/>
            </p:nvSpPr>
            <p:spPr bwMode="auto">
              <a:xfrm>
                <a:off x="-212" y="3712"/>
                <a:ext cx="7" cy="15"/>
              </a:xfrm>
              <a:custGeom>
                <a:avLst/>
                <a:gdLst>
                  <a:gd name="T0" fmla="*/ 7 w 7"/>
                  <a:gd name="T1" fmla="*/ 0 h 15"/>
                  <a:gd name="T2" fmla="*/ 0 w 7"/>
                  <a:gd name="T3" fmla="*/ 15 h 15"/>
                  <a:gd name="T4" fmla="*/ 0 w 7"/>
                  <a:gd name="T5" fmla="*/ 15 h 15"/>
                  <a:gd name="T6" fmla="*/ 7 w 7"/>
                  <a:gd name="T7" fmla="*/ 0 h 15"/>
                  <a:gd name="T8" fmla="*/ 7 w 7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7" y="0"/>
                    </a:lnTo>
                    <a:lnTo>
                      <a:pt x="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8" name="Freeform 9853"/>
              <p:cNvSpPr>
                <a:spLocks noEditPoints="1"/>
              </p:cNvSpPr>
              <p:nvPr/>
            </p:nvSpPr>
            <p:spPr bwMode="auto">
              <a:xfrm>
                <a:off x="-217" y="3696"/>
                <a:ext cx="21" cy="40"/>
              </a:xfrm>
              <a:custGeom>
                <a:avLst/>
                <a:gdLst>
                  <a:gd name="T0" fmla="*/ 5 w 21"/>
                  <a:gd name="T1" fmla="*/ 31 h 40"/>
                  <a:gd name="T2" fmla="*/ 0 w 21"/>
                  <a:gd name="T3" fmla="*/ 40 h 40"/>
                  <a:gd name="T4" fmla="*/ 0 w 21"/>
                  <a:gd name="T5" fmla="*/ 40 h 40"/>
                  <a:gd name="T6" fmla="*/ 5 w 21"/>
                  <a:gd name="T7" fmla="*/ 31 h 40"/>
                  <a:gd name="T8" fmla="*/ 5 w 21"/>
                  <a:gd name="T9" fmla="*/ 31 h 40"/>
                  <a:gd name="T10" fmla="*/ 21 w 21"/>
                  <a:gd name="T11" fmla="*/ 0 h 40"/>
                  <a:gd name="T12" fmla="*/ 21 w 21"/>
                  <a:gd name="T13" fmla="*/ 0 h 40"/>
                  <a:gd name="T14" fmla="*/ 12 w 21"/>
                  <a:gd name="T15" fmla="*/ 16 h 40"/>
                  <a:gd name="T16" fmla="*/ 12 w 21"/>
                  <a:gd name="T17" fmla="*/ 16 h 40"/>
                  <a:gd name="T18" fmla="*/ 21 w 21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40">
                    <a:moveTo>
                      <a:pt x="5" y="31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5" y="31"/>
                    </a:lnTo>
                    <a:lnTo>
                      <a:pt x="5" y="31"/>
                    </a:lnTo>
                    <a:close/>
                    <a:moveTo>
                      <a:pt x="21" y="0"/>
                    </a:moveTo>
                    <a:lnTo>
                      <a:pt x="21" y="0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9" name="Freeform 9854"/>
              <p:cNvSpPr>
                <a:spLocks noEditPoints="1"/>
              </p:cNvSpPr>
              <p:nvPr/>
            </p:nvSpPr>
            <p:spPr bwMode="auto">
              <a:xfrm>
                <a:off x="-217" y="3696"/>
                <a:ext cx="21" cy="40"/>
              </a:xfrm>
              <a:custGeom>
                <a:avLst/>
                <a:gdLst>
                  <a:gd name="T0" fmla="*/ 5 w 21"/>
                  <a:gd name="T1" fmla="*/ 31 h 40"/>
                  <a:gd name="T2" fmla="*/ 0 w 21"/>
                  <a:gd name="T3" fmla="*/ 40 h 40"/>
                  <a:gd name="T4" fmla="*/ 0 w 21"/>
                  <a:gd name="T5" fmla="*/ 40 h 40"/>
                  <a:gd name="T6" fmla="*/ 5 w 21"/>
                  <a:gd name="T7" fmla="*/ 31 h 40"/>
                  <a:gd name="T8" fmla="*/ 5 w 21"/>
                  <a:gd name="T9" fmla="*/ 31 h 40"/>
                  <a:gd name="T10" fmla="*/ 21 w 21"/>
                  <a:gd name="T11" fmla="*/ 0 h 40"/>
                  <a:gd name="T12" fmla="*/ 21 w 21"/>
                  <a:gd name="T13" fmla="*/ 0 h 40"/>
                  <a:gd name="T14" fmla="*/ 12 w 21"/>
                  <a:gd name="T15" fmla="*/ 16 h 40"/>
                  <a:gd name="T16" fmla="*/ 12 w 21"/>
                  <a:gd name="T17" fmla="*/ 16 h 40"/>
                  <a:gd name="T18" fmla="*/ 21 w 21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40">
                    <a:moveTo>
                      <a:pt x="5" y="31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5" y="31"/>
                    </a:lnTo>
                    <a:lnTo>
                      <a:pt x="5" y="31"/>
                    </a:lnTo>
                    <a:moveTo>
                      <a:pt x="21" y="0"/>
                    </a:moveTo>
                    <a:lnTo>
                      <a:pt x="21" y="0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1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0" name="Freeform 9855"/>
              <p:cNvSpPr>
                <a:spLocks noEditPoints="1"/>
              </p:cNvSpPr>
              <p:nvPr/>
            </p:nvSpPr>
            <p:spPr bwMode="auto">
              <a:xfrm>
                <a:off x="-229" y="3719"/>
                <a:ext cx="19" cy="33"/>
              </a:xfrm>
              <a:custGeom>
                <a:avLst/>
                <a:gdLst>
                  <a:gd name="T0" fmla="*/ 1 w 8"/>
                  <a:gd name="T1" fmla="*/ 12 h 14"/>
                  <a:gd name="T2" fmla="*/ 0 w 8"/>
                  <a:gd name="T3" fmla="*/ 14 h 14"/>
                  <a:gd name="T4" fmla="*/ 0 w 8"/>
                  <a:gd name="T5" fmla="*/ 14 h 14"/>
                  <a:gd name="T6" fmla="*/ 1 w 8"/>
                  <a:gd name="T7" fmla="*/ 12 h 14"/>
                  <a:gd name="T8" fmla="*/ 1 w 8"/>
                  <a:gd name="T9" fmla="*/ 12 h 14"/>
                  <a:gd name="T10" fmla="*/ 2 w 8"/>
                  <a:gd name="T11" fmla="*/ 10 h 14"/>
                  <a:gd name="T12" fmla="*/ 2 w 8"/>
                  <a:gd name="T13" fmla="*/ 11 h 14"/>
                  <a:gd name="T14" fmla="*/ 2 w 8"/>
                  <a:gd name="T15" fmla="*/ 11 h 14"/>
                  <a:gd name="T16" fmla="*/ 2 w 8"/>
                  <a:gd name="T17" fmla="*/ 10 h 14"/>
                  <a:gd name="T18" fmla="*/ 2 w 8"/>
                  <a:gd name="T19" fmla="*/ 10 h 14"/>
                  <a:gd name="T20" fmla="*/ 8 w 8"/>
                  <a:gd name="T21" fmla="*/ 0 h 14"/>
                  <a:gd name="T22" fmla="*/ 8 w 8"/>
                  <a:gd name="T23" fmla="*/ 0 h 14"/>
                  <a:gd name="T24" fmla="*/ 6 w 8"/>
                  <a:gd name="T25" fmla="*/ 3 h 14"/>
                  <a:gd name="T26" fmla="*/ 6 w 8"/>
                  <a:gd name="T27" fmla="*/ 3 h 14"/>
                  <a:gd name="T28" fmla="*/ 8 w 8"/>
                  <a:gd name="T2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4">
                    <a:moveTo>
                      <a:pt x="1" y="12"/>
                    </a:moveTo>
                    <a:cubicBezTo>
                      <a:pt x="1" y="13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1" y="13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moveTo>
                      <a:pt x="2" y="10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7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2"/>
                      <a:pt x="8" y="1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1" name="Freeform 9856"/>
              <p:cNvSpPr>
                <a:spLocks noEditPoints="1"/>
              </p:cNvSpPr>
              <p:nvPr/>
            </p:nvSpPr>
            <p:spPr bwMode="auto">
              <a:xfrm>
                <a:off x="-234" y="3727"/>
                <a:ext cx="19" cy="35"/>
              </a:xfrm>
              <a:custGeom>
                <a:avLst/>
                <a:gdLst>
                  <a:gd name="T0" fmla="*/ 2 w 8"/>
                  <a:gd name="T1" fmla="*/ 11 h 15"/>
                  <a:gd name="T2" fmla="*/ 0 w 8"/>
                  <a:gd name="T3" fmla="*/ 15 h 15"/>
                  <a:gd name="T4" fmla="*/ 0 w 8"/>
                  <a:gd name="T5" fmla="*/ 15 h 15"/>
                  <a:gd name="T6" fmla="*/ 2 w 8"/>
                  <a:gd name="T7" fmla="*/ 11 h 15"/>
                  <a:gd name="T8" fmla="*/ 2 w 8"/>
                  <a:gd name="T9" fmla="*/ 11 h 15"/>
                  <a:gd name="T10" fmla="*/ 4 w 8"/>
                  <a:gd name="T11" fmla="*/ 8 h 15"/>
                  <a:gd name="T12" fmla="*/ 3 w 8"/>
                  <a:gd name="T13" fmla="*/ 9 h 15"/>
                  <a:gd name="T14" fmla="*/ 3 w 8"/>
                  <a:gd name="T15" fmla="*/ 9 h 15"/>
                  <a:gd name="T16" fmla="*/ 4 w 8"/>
                  <a:gd name="T17" fmla="*/ 8 h 15"/>
                  <a:gd name="T18" fmla="*/ 4 w 8"/>
                  <a:gd name="T19" fmla="*/ 8 h 15"/>
                  <a:gd name="T20" fmla="*/ 8 w 8"/>
                  <a:gd name="T21" fmla="*/ 0 h 15"/>
                  <a:gd name="T22" fmla="*/ 4 w 8"/>
                  <a:gd name="T23" fmla="*/ 7 h 15"/>
                  <a:gd name="T24" fmla="*/ 4 w 8"/>
                  <a:gd name="T25" fmla="*/ 7 h 15"/>
                  <a:gd name="T26" fmla="*/ 8 w 8"/>
                  <a:gd name="T27" fmla="*/ 0 h 15"/>
                  <a:gd name="T28" fmla="*/ 8 w 8"/>
                  <a:gd name="T2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5">
                    <a:moveTo>
                      <a:pt x="2" y="11"/>
                    </a:moveTo>
                    <a:cubicBezTo>
                      <a:pt x="1" y="13"/>
                      <a:pt x="1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4"/>
                      <a:pt x="1" y="13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moveTo>
                      <a:pt x="4" y="8"/>
                    </a:moveTo>
                    <a:cubicBezTo>
                      <a:pt x="4" y="9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4" y="9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8" y="0"/>
                    </a:moveTo>
                    <a:cubicBezTo>
                      <a:pt x="7" y="3"/>
                      <a:pt x="6" y="5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5"/>
                      <a:pt x="7" y="3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2" name="Freeform 9857"/>
              <p:cNvSpPr>
                <a:spLocks noEditPoints="1"/>
              </p:cNvSpPr>
              <p:nvPr/>
            </p:nvSpPr>
            <p:spPr bwMode="auto">
              <a:xfrm>
                <a:off x="-269" y="3795"/>
                <a:ext cx="17" cy="33"/>
              </a:xfrm>
              <a:custGeom>
                <a:avLst/>
                <a:gdLst>
                  <a:gd name="T0" fmla="*/ 0 w 17"/>
                  <a:gd name="T1" fmla="*/ 31 h 33"/>
                  <a:gd name="T2" fmla="*/ 0 w 17"/>
                  <a:gd name="T3" fmla="*/ 33 h 33"/>
                  <a:gd name="T4" fmla="*/ 0 w 17"/>
                  <a:gd name="T5" fmla="*/ 33 h 33"/>
                  <a:gd name="T6" fmla="*/ 0 w 17"/>
                  <a:gd name="T7" fmla="*/ 31 h 33"/>
                  <a:gd name="T8" fmla="*/ 0 w 17"/>
                  <a:gd name="T9" fmla="*/ 31 h 33"/>
                  <a:gd name="T10" fmla="*/ 5 w 17"/>
                  <a:gd name="T11" fmla="*/ 24 h 33"/>
                  <a:gd name="T12" fmla="*/ 2 w 17"/>
                  <a:gd name="T13" fmla="*/ 26 h 33"/>
                  <a:gd name="T14" fmla="*/ 2 w 17"/>
                  <a:gd name="T15" fmla="*/ 26 h 33"/>
                  <a:gd name="T16" fmla="*/ 5 w 17"/>
                  <a:gd name="T17" fmla="*/ 24 h 33"/>
                  <a:gd name="T18" fmla="*/ 5 w 17"/>
                  <a:gd name="T19" fmla="*/ 24 h 33"/>
                  <a:gd name="T20" fmla="*/ 5 w 17"/>
                  <a:gd name="T21" fmla="*/ 24 h 33"/>
                  <a:gd name="T22" fmla="*/ 5 w 17"/>
                  <a:gd name="T23" fmla="*/ 24 h 33"/>
                  <a:gd name="T24" fmla="*/ 5 w 17"/>
                  <a:gd name="T25" fmla="*/ 24 h 33"/>
                  <a:gd name="T26" fmla="*/ 5 w 17"/>
                  <a:gd name="T27" fmla="*/ 24 h 33"/>
                  <a:gd name="T28" fmla="*/ 5 w 17"/>
                  <a:gd name="T29" fmla="*/ 24 h 33"/>
                  <a:gd name="T30" fmla="*/ 7 w 17"/>
                  <a:gd name="T31" fmla="*/ 21 h 33"/>
                  <a:gd name="T32" fmla="*/ 5 w 17"/>
                  <a:gd name="T33" fmla="*/ 21 h 33"/>
                  <a:gd name="T34" fmla="*/ 5 w 17"/>
                  <a:gd name="T35" fmla="*/ 21 h 33"/>
                  <a:gd name="T36" fmla="*/ 7 w 17"/>
                  <a:gd name="T37" fmla="*/ 21 h 33"/>
                  <a:gd name="T38" fmla="*/ 7 w 17"/>
                  <a:gd name="T39" fmla="*/ 19 h 33"/>
                  <a:gd name="T40" fmla="*/ 7 w 17"/>
                  <a:gd name="T41" fmla="*/ 19 h 33"/>
                  <a:gd name="T42" fmla="*/ 7 w 17"/>
                  <a:gd name="T43" fmla="*/ 19 h 33"/>
                  <a:gd name="T44" fmla="*/ 7 w 17"/>
                  <a:gd name="T45" fmla="*/ 19 h 33"/>
                  <a:gd name="T46" fmla="*/ 7 w 17"/>
                  <a:gd name="T47" fmla="*/ 19 h 33"/>
                  <a:gd name="T48" fmla="*/ 9 w 17"/>
                  <a:gd name="T49" fmla="*/ 17 h 33"/>
                  <a:gd name="T50" fmla="*/ 9 w 17"/>
                  <a:gd name="T51" fmla="*/ 17 h 33"/>
                  <a:gd name="T52" fmla="*/ 9 w 17"/>
                  <a:gd name="T53" fmla="*/ 17 h 33"/>
                  <a:gd name="T54" fmla="*/ 9 w 17"/>
                  <a:gd name="T55" fmla="*/ 17 h 33"/>
                  <a:gd name="T56" fmla="*/ 9 w 17"/>
                  <a:gd name="T57" fmla="*/ 17 h 33"/>
                  <a:gd name="T58" fmla="*/ 9 w 17"/>
                  <a:gd name="T59" fmla="*/ 14 h 33"/>
                  <a:gd name="T60" fmla="*/ 9 w 17"/>
                  <a:gd name="T61" fmla="*/ 17 h 33"/>
                  <a:gd name="T62" fmla="*/ 9 w 17"/>
                  <a:gd name="T63" fmla="*/ 17 h 33"/>
                  <a:gd name="T64" fmla="*/ 9 w 17"/>
                  <a:gd name="T65" fmla="*/ 14 h 33"/>
                  <a:gd name="T66" fmla="*/ 9 w 17"/>
                  <a:gd name="T67" fmla="*/ 14 h 33"/>
                  <a:gd name="T68" fmla="*/ 12 w 17"/>
                  <a:gd name="T69" fmla="*/ 12 h 33"/>
                  <a:gd name="T70" fmla="*/ 12 w 17"/>
                  <a:gd name="T71" fmla="*/ 12 h 33"/>
                  <a:gd name="T72" fmla="*/ 12 w 17"/>
                  <a:gd name="T73" fmla="*/ 12 h 33"/>
                  <a:gd name="T74" fmla="*/ 12 w 17"/>
                  <a:gd name="T75" fmla="*/ 12 h 33"/>
                  <a:gd name="T76" fmla="*/ 12 w 17"/>
                  <a:gd name="T77" fmla="*/ 12 h 33"/>
                  <a:gd name="T78" fmla="*/ 17 w 17"/>
                  <a:gd name="T79" fmla="*/ 0 h 33"/>
                  <a:gd name="T80" fmla="*/ 12 w 17"/>
                  <a:gd name="T81" fmla="*/ 12 h 33"/>
                  <a:gd name="T82" fmla="*/ 12 w 17"/>
                  <a:gd name="T83" fmla="*/ 12 h 33"/>
                  <a:gd name="T84" fmla="*/ 17 w 17"/>
                  <a:gd name="T85" fmla="*/ 0 h 33"/>
                  <a:gd name="T86" fmla="*/ 17 w 17"/>
                  <a:gd name="T8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7" h="33">
                    <a:moveTo>
                      <a:pt x="0" y="31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close/>
                    <a:moveTo>
                      <a:pt x="5" y="24"/>
                    </a:moveTo>
                    <a:lnTo>
                      <a:pt x="2" y="26"/>
                    </a:lnTo>
                    <a:lnTo>
                      <a:pt x="2" y="26"/>
                    </a:lnTo>
                    <a:lnTo>
                      <a:pt x="5" y="24"/>
                    </a:lnTo>
                    <a:lnTo>
                      <a:pt x="5" y="24"/>
                    </a:lnTo>
                    <a:close/>
                    <a:moveTo>
                      <a:pt x="5" y="24"/>
                    </a:move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close/>
                    <a:moveTo>
                      <a:pt x="7" y="21"/>
                    </a:moveTo>
                    <a:lnTo>
                      <a:pt x="5" y="21"/>
                    </a:lnTo>
                    <a:lnTo>
                      <a:pt x="5" y="21"/>
                    </a:lnTo>
                    <a:lnTo>
                      <a:pt x="7" y="21"/>
                    </a:lnTo>
                    <a:close/>
                    <a:moveTo>
                      <a:pt x="7" y="19"/>
                    </a:move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close/>
                    <a:moveTo>
                      <a:pt x="9" y="17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close/>
                    <a:moveTo>
                      <a:pt x="9" y="14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9" y="14"/>
                    </a:lnTo>
                    <a:close/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  <a:moveTo>
                      <a:pt x="17" y="0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7" y="0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3" name="Freeform 9858"/>
              <p:cNvSpPr>
                <a:spLocks noEditPoints="1"/>
              </p:cNvSpPr>
              <p:nvPr/>
            </p:nvSpPr>
            <p:spPr bwMode="auto">
              <a:xfrm>
                <a:off x="-269" y="3795"/>
                <a:ext cx="17" cy="33"/>
              </a:xfrm>
              <a:custGeom>
                <a:avLst/>
                <a:gdLst>
                  <a:gd name="T0" fmla="*/ 0 w 17"/>
                  <a:gd name="T1" fmla="*/ 31 h 33"/>
                  <a:gd name="T2" fmla="*/ 0 w 17"/>
                  <a:gd name="T3" fmla="*/ 33 h 33"/>
                  <a:gd name="T4" fmla="*/ 0 w 17"/>
                  <a:gd name="T5" fmla="*/ 33 h 33"/>
                  <a:gd name="T6" fmla="*/ 0 w 17"/>
                  <a:gd name="T7" fmla="*/ 31 h 33"/>
                  <a:gd name="T8" fmla="*/ 0 w 17"/>
                  <a:gd name="T9" fmla="*/ 31 h 33"/>
                  <a:gd name="T10" fmla="*/ 5 w 17"/>
                  <a:gd name="T11" fmla="*/ 24 h 33"/>
                  <a:gd name="T12" fmla="*/ 2 w 17"/>
                  <a:gd name="T13" fmla="*/ 26 h 33"/>
                  <a:gd name="T14" fmla="*/ 2 w 17"/>
                  <a:gd name="T15" fmla="*/ 26 h 33"/>
                  <a:gd name="T16" fmla="*/ 5 w 17"/>
                  <a:gd name="T17" fmla="*/ 24 h 33"/>
                  <a:gd name="T18" fmla="*/ 5 w 17"/>
                  <a:gd name="T19" fmla="*/ 24 h 33"/>
                  <a:gd name="T20" fmla="*/ 5 w 17"/>
                  <a:gd name="T21" fmla="*/ 24 h 33"/>
                  <a:gd name="T22" fmla="*/ 5 w 17"/>
                  <a:gd name="T23" fmla="*/ 24 h 33"/>
                  <a:gd name="T24" fmla="*/ 5 w 17"/>
                  <a:gd name="T25" fmla="*/ 24 h 33"/>
                  <a:gd name="T26" fmla="*/ 5 w 17"/>
                  <a:gd name="T27" fmla="*/ 24 h 33"/>
                  <a:gd name="T28" fmla="*/ 5 w 17"/>
                  <a:gd name="T29" fmla="*/ 24 h 33"/>
                  <a:gd name="T30" fmla="*/ 7 w 17"/>
                  <a:gd name="T31" fmla="*/ 21 h 33"/>
                  <a:gd name="T32" fmla="*/ 5 w 17"/>
                  <a:gd name="T33" fmla="*/ 21 h 33"/>
                  <a:gd name="T34" fmla="*/ 5 w 17"/>
                  <a:gd name="T35" fmla="*/ 21 h 33"/>
                  <a:gd name="T36" fmla="*/ 7 w 17"/>
                  <a:gd name="T37" fmla="*/ 21 h 33"/>
                  <a:gd name="T38" fmla="*/ 7 w 17"/>
                  <a:gd name="T39" fmla="*/ 19 h 33"/>
                  <a:gd name="T40" fmla="*/ 7 w 17"/>
                  <a:gd name="T41" fmla="*/ 19 h 33"/>
                  <a:gd name="T42" fmla="*/ 7 w 17"/>
                  <a:gd name="T43" fmla="*/ 19 h 33"/>
                  <a:gd name="T44" fmla="*/ 7 w 17"/>
                  <a:gd name="T45" fmla="*/ 19 h 33"/>
                  <a:gd name="T46" fmla="*/ 7 w 17"/>
                  <a:gd name="T47" fmla="*/ 19 h 33"/>
                  <a:gd name="T48" fmla="*/ 9 w 17"/>
                  <a:gd name="T49" fmla="*/ 17 h 33"/>
                  <a:gd name="T50" fmla="*/ 9 w 17"/>
                  <a:gd name="T51" fmla="*/ 17 h 33"/>
                  <a:gd name="T52" fmla="*/ 9 w 17"/>
                  <a:gd name="T53" fmla="*/ 17 h 33"/>
                  <a:gd name="T54" fmla="*/ 9 w 17"/>
                  <a:gd name="T55" fmla="*/ 17 h 33"/>
                  <a:gd name="T56" fmla="*/ 9 w 17"/>
                  <a:gd name="T57" fmla="*/ 17 h 33"/>
                  <a:gd name="T58" fmla="*/ 9 w 17"/>
                  <a:gd name="T59" fmla="*/ 14 h 33"/>
                  <a:gd name="T60" fmla="*/ 9 w 17"/>
                  <a:gd name="T61" fmla="*/ 17 h 33"/>
                  <a:gd name="T62" fmla="*/ 9 w 17"/>
                  <a:gd name="T63" fmla="*/ 17 h 33"/>
                  <a:gd name="T64" fmla="*/ 9 w 17"/>
                  <a:gd name="T65" fmla="*/ 14 h 33"/>
                  <a:gd name="T66" fmla="*/ 9 w 17"/>
                  <a:gd name="T67" fmla="*/ 14 h 33"/>
                  <a:gd name="T68" fmla="*/ 12 w 17"/>
                  <a:gd name="T69" fmla="*/ 12 h 33"/>
                  <a:gd name="T70" fmla="*/ 12 w 17"/>
                  <a:gd name="T71" fmla="*/ 12 h 33"/>
                  <a:gd name="T72" fmla="*/ 12 w 17"/>
                  <a:gd name="T73" fmla="*/ 12 h 33"/>
                  <a:gd name="T74" fmla="*/ 12 w 17"/>
                  <a:gd name="T75" fmla="*/ 12 h 33"/>
                  <a:gd name="T76" fmla="*/ 12 w 17"/>
                  <a:gd name="T77" fmla="*/ 12 h 33"/>
                  <a:gd name="T78" fmla="*/ 17 w 17"/>
                  <a:gd name="T79" fmla="*/ 0 h 33"/>
                  <a:gd name="T80" fmla="*/ 12 w 17"/>
                  <a:gd name="T81" fmla="*/ 12 h 33"/>
                  <a:gd name="T82" fmla="*/ 12 w 17"/>
                  <a:gd name="T83" fmla="*/ 12 h 33"/>
                  <a:gd name="T84" fmla="*/ 17 w 17"/>
                  <a:gd name="T85" fmla="*/ 0 h 33"/>
                  <a:gd name="T86" fmla="*/ 17 w 17"/>
                  <a:gd name="T8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7" h="33">
                    <a:moveTo>
                      <a:pt x="0" y="31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moveTo>
                      <a:pt x="5" y="24"/>
                    </a:moveTo>
                    <a:lnTo>
                      <a:pt x="2" y="26"/>
                    </a:lnTo>
                    <a:lnTo>
                      <a:pt x="2" y="26"/>
                    </a:lnTo>
                    <a:lnTo>
                      <a:pt x="5" y="24"/>
                    </a:lnTo>
                    <a:lnTo>
                      <a:pt x="5" y="24"/>
                    </a:lnTo>
                    <a:moveTo>
                      <a:pt x="5" y="24"/>
                    </a:move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moveTo>
                      <a:pt x="7" y="21"/>
                    </a:moveTo>
                    <a:lnTo>
                      <a:pt x="5" y="21"/>
                    </a:lnTo>
                    <a:lnTo>
                      <a:pt x="5" y="21"/>
                    </a:lnTo>
                    <a:lnTo>
                      <a:pt x="7" y="21"/>
                    </a:lnTo>
                    <a:moveTo>
                      <a:pt x="7" y="19"/>
                    </a:move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moveTo>
                      <a:pt x="9" y="17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moveTo>
                      <a:pt x="9" y="14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9" y="14"/>
                    </a:lnTo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moveTo>
                      <a:pt x="17" y="0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7" y="0"/>
                    </a:lnTo>
                    <a:lnTo>
                      <a:pt x="1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4" name="Rectangle 9859"/>
              <p:cNvSpPr>
                <a:spLocks noChangeArrowheads="1"/>
              </p:cNvSpPr>
              <p:nvPr/>
            </p:nvSpPr>
            <p:spPr bwMode="auto">
              <a:xfrm>
                <a:off x="-257" y="3807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5" name="Rectangle 9860"/>
              <p:cNvSpPr>
                <a:spLocks noChangeArrowheads="1"/>
              </p:cNvSpPr>
              <p:nvPr/>
            </p:nvSpPr>
            <p:spPr bwMode="auto">
              <a:xfrm>
                <a:off x="-257" y="3807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6" name="Freeform 9861"/>
              <p:cNvSpPr>
                <a:spLocks noEditPoints="1"/>
              </p:cNvSpPr>
              <p:nvPr/>
            </p:nvSpPr>
            <p:spPr bwMode="auto">
              <a:xfrm>
                <a:off x="-269" y="3790"/>
                <a:ext cx="19" cy="36"/>
              </a:xfrm>
              <a:custGeom>
                <a:avLst/>
                <a:gdLst>
                  <a:gd name="T0" fmla="*/ 2 w 19"/>
                  <a:gd name="T1" fmla="*/ 31 h 36"/>
                  <a:gd name="T2" fmla="*/ 0 w 19"/>
                  <a:gd name="T3" fmla="*/ 36 h 36"/>
                  <a:gd name="T4" fmla="*/ 0 w 19"/>
                  <a:gd name="T5" fmla="*/ 36 h 36"/>
                  <a:gd name="T6" fmla="*/ 2 w 19"/>
                  <a:gd name="T7" fmla="*/ 31 h 36"/>
                  <a:gd name="T8" fmla="*/ 2 w 19"/>
                  <a:gd name="T9" fmla="*/ 31 h 36"/>
                  <a:gd name="T10" fmla="*/ 5 w 19"/>
                  <a:gd name="T11" fmla="*/ 29 h 36"/>
                  <a:gd name="T12" fmla="*/ 5 w 19"/>
                  <a:gd name="T13" fmla="*/ 29 h 36"/>
                  <a:gd name="T14" fmla="*/ 5 w 19"/>
                  <a:gd name="T15" fmla="*/ 29 h 36"/>
                  <a:gd name="T16" fmla="*/ 5 w 19"/>
                  <a:gd name="T17" fmla="*/ 29 h 36"/>
                  <a:gd name="T18" fmla="*/ 5 w 19"/>
                  <a:gd name="T19" fmla="*/ 29 h 36"/>
                  <a:gd name="T20" fmla="*/ 5 w 19"/>
                  <a:gd name="T21" fmla="*/ 26 h 36"/>
                  <a:gd name="T22" fmla="*/ 5 w 19"/>
                  <a:gd name="T23" fmla="*/ 29 h 36"/>
                  <a:gd name="T24" fmla="*/ 5 w 19"/>
                  <a:gd name="T25" fmla="*/ 29 h 36"/>
                  <a:gd name="T26" fmla="*/ 5 w 19"/>
                  <a:gd name="T27" fmla="*/ 26 h 36"/>
                  <a:gd name="T28" fmla="*/ 5 w 19"/>
                  <a:gd name="T29" fmla="*/ 26 h 36"/>
                  <a:gd name="T30" fmla="*/ 7 w 19"/>
                  <a:gd name="T31" fmla="*/ 24 h 36"/>
                  <a:gd name="T32" fmla="*/ 7 w 19"/>
                  <a:gd name="T33" fmla="*/ 26 h 36"/>
                  <a:gd name="T34" fmla="*/ 7 w 19"/>
                  <a:gd name="T35" fmla="*/ 24 h 36"/>
                  <a:gd name="T36" fmla="*/ 7 w 19"/>
                  <a:gd name="T37" fmla="*/ 24 h 36"/>
                  <a:gd name="T38" fmla="*/ 9 w 19"/>
                  <a:gd name="T39" fmla="*/ 22 h 36"/>
                  <a:gd name="T40" fmla="*/ 7 w 19"/>
                  <a:gd name="T41" fmla="*/ 24 h 36"/>
                  <a:gd name="T42" fmla="*/ 7 w 19"/>
                  <a:gd name="T43" fmla="*/ 24 h 36"/>
                  <a:gd name="T44" fmla="*/ 9 w 19"/>
                  <a:gd name="T45" fmla="*/ 22 h 36"/>
                  <a:gd name="T46" fmla="*/ 9 w 19"/>
                  <a:gd name="T47" fmla="*/ 22 h 36"/>
                  <a:gd name="T48" fmla="*/ 9 w 19"/>
                  <a:gd name="T49" fmla="*/ 22 h 36"/>
                  <a:gd name="T50" fmla="*/ 9 w 19"/>
                  <a:gd name="T51" fmla="*/ 22 h 36"/>
                  <a:gd name="T52" fmla="*/ 9 w 19"/>
                  <a:gd name="T53" fmla="*/ 22 h 36"/>
                  <a:gd name="T54" fmla="*/ 9 w 19"/>
                  <a:gd name="T55" fmla="*/ 22 h 36"/>
                  <a:gd name="T56" fmla="*/ 9 w 19"/>
                  <a:gd name="T57" fmla="*/ 22 h 36"/>
                  <a:gd name="T58" fmla="*/ 12 w 19"/>
                  <a:gd name="T59" fmla="*/ 17 h 36"/>
                  <a:gd name="T60" fmla="*/ 9 w 19"/>
                  <a:gd name="T61" fmla="*/ 19 h 36"/>
                  <a:gd name="T62" fmla="*/ 9 w 19"/>
                  <a:gd name="T63" fmla="*/ 19 h 36"/>
                  <a:gd name="T64" fmla="*/ 12 w 19"/>
                  <a:gd name="T65" fmla="*/ 17 h 36"/>
                  <a:gd name="T66" fmla="*/ 12 w 19"/>
                  <a:gd name="T67" fmla="*/ 17 h 36"/>
                  <a:gd name="T68" fmla="*/ 19 w 19"/>
                  <a:gd name="T69" fmla="*/ 0 h 36"/>
                  <a:gd name="T70" fmla="*/ 19 w 19"/>
                  <a:gd name="T71" fmla="*/ 0 h 36"/>
                  <a:gd name="T72" fmla="*/ 17 w 19"/>
                  <a:gd name="T73" fmla="*/ 5 h 36"/>
                  <a:gd name="T74" fmla="*/ 17 w 19"/>
                  <a:gd name="T75" fmla="*/ 5 h 36"/>
                  <a:gd name="T76" fmla="*/ 19 w 19"/>
                  <a:gd name="T7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6">
                    <a:moveTo>
                      <a:pt x="2" y="31"/>
                    </a:moveTo>
                    <a:lnTo>
                      <a:pt x="0" y="36"/>
                    </a:lnTo>
                    <a:lnTo>
                      <a:pt x="0" y="36"/>
                    </a:lnTo>
                    <a:lnTo>
                      <a:pt x="2" y="31"/>
                    </a:lnTo>
                    <a:lnTo>
                      <a:pt x="2" y="31"/>
                    </a:lnTo>
                    <a:close/>
                    <a:moveTo>
                      <a:pt x="5" y="29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close/>
                    <a:moveTo>
                      <a:pt x="5" y="26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close/>
                    <a:moveTo>
                      <a:pt x="7" y="24"/>
                    </a:move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close/>
                    <a:moveTo>
                      <a:pt x="9" y="22"/>
                    </a:moveTo>
                    <a:lnTo>
                      <a:pt x="7" y="24"/>
                    </a:lnTo>
                    <a:lnTo>
                      <a:pt x="7" y="24"/>
                    </a:lnTo>
                    <a:lnTo>
                      <a:pt x="9" y="22"/>
                    </a:lnTo>
                    <a:lnTo>
                      <a:pt x="9" y="22"/>
                    </a:lnTo>
                    <a:close/>
                    <a:moveTo>
                      <a:pt x="9" y="22"/>
                    </a:move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close/>
                    <a:moveTo>
                      <a:pt x="12" y="17"/>
                    </a:moveTo>
                    <a:lnTo>
                      <a:pt x="9" y="19"/>
                    </a:lnTo>
                    <a:lnTo>
                      <a:pt x="9" y="19"/>
                    </a:lnTo>
                    <a:lnTo>
                      <a:pt x="12" y="17"/>
                    </a:lnTo>
                    <a:lnTo>
                      <a:pt x="12" y="17"/>
                    </a:lnTo>
                    <a:close/>
                    <a:moveTo>
                      <a:pt x="19" y="0"/>
                    </a:moveTo>
                    <a:lnTo>
                      <a:pt x="19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7" name="Freeform 9862"/>
              <p:cNvSpPr>
                <a:spLocks noEditPoints="1"/>
              </p:cNvSpPr>
              <p:nvPr/>
            </p:nvSpPr>
            <p:spPr bwMode="auto">
              <a:xfrm>
                <a:off x="-269" y="3790"/>
                <a:ext cx="19" cy="36"/>
              </a:xfrm>
              <a:custGeom>
                <a:avLst/>
                <a:gdLst>
                  <a:gd name="T0" fmla="*/ 2 w 19"/>
                  <a:gd name="T1" fmla="*/ 31 h 36"/>
                  <a:gd name="T2" fmla="*/ 0 w 19"/>
                  <a:gd name="T3" fmla="*/ 36 h 36"/>
                  <a:gd name="T4" fmla="*/ 0 w 19"/>
                  <a:gd name="T5" fmla="*/ 36 h 36"/>
                  <a:gd name="T6" fmla="*/ 2 w 19"/>
                  <a:gd name="T7" fmla="*/ 31 h 36"/>
                  <a:gd name="T8" fmla="*/ 2 w 19"/>
                  <a:gd name="T9" fmla="*/ 31 h 36"/>
                  <a:gd name="T10" fmla="*/ 5 w 19"/>
                  <a:gd name="T11" fmla="*/ 29 h 36"/>
                  <a:gd name="T12" fmla="*/ 5 w 19"/>
                  <a:gd name="T13" fmla="*/ 29 h 36"/>
                  <a:gd name="T14" fmla="*/ 5 w 19"/>
                  <a:gd name="T15" fmla="*/ 29 h 36"/>
                  <a:gd name="T16" fmla="*/ 5 w 19"/>
                  <a:gd name="T17" fmla="*/ 29 h 36"/>
                  <a:gd name="T18" fmla="*/ 5 w 19"/>
                  <a:gd name="T19" fmla="*/ 29 h 36"/>
                  <a:gd name="T20" fmla="*/ 5 w 19"/>
                  <a:gd name="T21" fmla="*/ 26 h 36"/>
                  <a:gd name="T22" fmla="*/ 5 w 19"/>
                  <a:gd name="T23" fmla="*/ 29 h 36"/>
                  <a:gd name="T24" fmla="*/ 5 w 19"/>
                  <a:gd name="T25" fmla="*/ 29 h 36"/>
                  <a:gd name="T26" fmla="*/ 5 w 19"/>
                  <a:gd name="T27" fmla="*/ 26 h 36"/>
                  <a:gd name="T28" fmla="*/ 5 w 19"/>
                  <a:gd name="T29" fmla="*/ 26 h 36"/>
                  <a:gd name="T30" fmla="*/ 7 w 19"/>
                  <a:gd name="T31" fmla="*/ 24 h 36"/>
                  <a:gd name="T32" fmla="*/ 7 w 19"/>
                  <a:gd name="T33" fmla="*/ 26 h 36"/>
                  <a:gd name="T34" fmla="*/ 7 w 19"/>
                  <a:gd name="T35" fmla="*/ 24 h 36"/>
                  <a:gd name="T36" fmla="*/ 7 w 19"/>
                  <a:gd name="T37" fmla="*/ 24 h 36"/>
                  <a:gd name="T38" fmla="*/ 9 w 19"/>
                  <a:gd name="T39" fmla="*/ 22 h 36"/>
                  <a:gd name="T40" fmla="*/ 7 w 19"/>
                  <a:gd name="T41" fmla="*/ 24 h 36"/>
                  <a:gd name="T42" fmla="*/ 7 w 19"/>
                  <a:gd name="T43" fmla="*/ 24 h 36"/>
                  <a:gd name="T44" fmla="*/ 9 w 19"/>
                  <a:gd name="T45" fmla="*/ 22 h 36"/>
                  <a:gd name="T46" fmla="*/ 9 w 19"/>
                  <a:gd name="T47" fmla="*/ 22 h 36"/>
                  <a:gd name="T48" fmla="*/ 9 w 19"/>
                  <a:gd name="T49" fmla="*/ 22 h 36"/>
                  <a:gd name="T50" fmla="*/ 9 w 19"/>
                  <a:gd name="T51" fmla="*/ 22 h 36"/>
                  <a:gd name="T52" fmla="*/ 9 w 19"/>
                  <a:gd name="T53" fmla="*/ 22 h 36"/>
                  <a:gd name="T54" fmla="*/ 9 w 19"/>
                  <a:gd name="T55" fmla="*/ 22 h 36"/>
                  <a:gd name="T56" fmla="*/ 9 w 19"/>
                  <a:gd name="T57" fmla="*/ 22 h 36"/>
                  <a:gd name="T58" fmla="*/ 12 w 19"/>
                  <a:gd name="T59" fmla="*/ 17 h 36"/>
                  <a:gd name="T60" fmla="*/ 9 w 19"/>
                  <a:gd name="T61" fmla="*/ 19 h 36"/>
                  <a:gd name="T62" fmla="*/ 9 w 19"/>
                  <a:gd name="T63" fmla="*/ 19 h 36"/>
                  <a:gd name="T64" fmla="*/ 12 w 19"/>
                  <a:gd name="T65" fmla="*/ 17 h 36"/>
                  <a:gd name="T66" fmla="*/ 12 w 19"/>
                  <a:gd name="T67" fmla="*/ 17 h 36"/>
                  <a:gd name="T68" fmla="*/ 19 w 19"/>
                  <a:gd name="T69" fmla="*/ 0 h 36"/>
                  <a:gd name="T70" fmla="*/ 19 w 19"/>
                  <a:gd name="T71" fmla="*/ 0 h 36"/>
                  <a:gd name="T72" fmla="*/ 17 w 19"/>
                  <a:gd name="T73" fmla="*/ 5 h 36"/>
                  <a:gd name="T74" fmla="*/ 17 w 19"/>
                  <a:gd name="T75" fmla="*/ 5 h 36"/>
                  <a:gd name="T76" fmla="*/ 19 w 19"/>
                  <a:gd name="T7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6">
                    <a:moveTo>
                      <a:pt x="2" y="31"/>
                    </a:moveTo>
                    <a:lnTo>
                      <a:pt x="0" y="36"/>
                    </a:lnTo>
                    <a:lnTo>
                      <a:pt x="0" y="36"/>
                    </a:lnTo>
                    <a:lnTo>
                      <a:pt x="2" y="31"/>
                    </a:lnTo>
                    <a:lnTo>
                      <a:pt x="2" y="31"/>
                    </a:lnTo>
                    <a:moveTo>
                      <a:pt x="5" y="29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moveTo>
                      <a:pt x="5" y="26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moveTo>
                      <a:pt x="7" y="24"/>
                    </a:move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moveTo>
                      <a:pt x="9" y="22"/>
                    </a:moveTo>
                    <a:lnTo>
                      <a:pt x="7" y="24"/>
                    </a:lnTo>
                    <a:lnTo>
                      <a:pt x="7" y="24"/>
                    </a:lnTo>
                    <a:lnTo>
                      <a:pt x="9" y="22"/>
                    </a:lnTo>
                    <a:lnTo>
                      <a:pt x="9" y="22"/>
                    </a:lnTo>
                    <a:moveTo>
                      <a:pt x="9" y="22"/>
                    </a:move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moveTo>
                      <a:pt x="12" y="17"/>
                    </a:moveTo>
                    <a:lnTo>
                      <a:pt x="9" y="19"/>
                    </a:lnTo>
                    <a:lnTo>
                      <a:pt x="9" y="19"/>
                    </a:lnTo>
                    <a:lnTo>
                      <a:pt x="12" y="17"/>
                    </a:lnTo>
                    <a:lnTo>
                      <a:pt x="12" y="17"/>
                    </a:lnTo>
                    <a:moveTo>
                      <a:pt x="19" y="0"/>
                    </a:moveTo>
                    <a:lnTo>
                      <a:pt x="19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8" name="Freeform 9863"/>
              <p:cNvSpPr>
                <a:spLocks noEditPoints="1"/>
              </p:cNvSpPr>
              <p:nvPr/>
            </p:nvSpPr>
            <p:spPr bwMode="auto">
              <a:xfrm>
                <a:off x="-276" y="3812"/>
                <a:ext cx="14" cy="25"/>
              </a:xfrm>
              <a:custGeom>
                <a:avLst/>
                <a:gdLst>
                  <a:gd name="T0" fmla="*/ 0 w 6"/>
                  <a:gd name="T1" fmla="*/ 11 h 11"/>
                  <a:gd name="T2" fmla="*/ 0 w 6"/>
                  <a:gd name="T3" fmla="*/ 11 h 11"/>
                  <a:gd name="T4" fmla="*/ 0 w 6"/>
                  <a:gd name="T5" fmla="*/ 11 h 11"/>
                  <a:gd name="T6" fmla="*/ 0 w 6"/>
                  <a:gd name="T7" fmla="*/ 11 h 11"/>
                  <a:gd name="T8" fmla="*/ 0 w 6"/>
                  <a:gd name="T9" fmla="*/ 11 h 11"/>
                  <a:gd name="T10" fmla="*/ 1 w 6"/>
                  <a:gd name="T11" fmla="*/ 10 h 11"/>
                  <a:gd name="T12" fmla="*/ 0 w 6"/>
                  <a:gd name="T13" fmla="*/ 11 h 11"/>
                  <a:gd name="T14" fmla="*/ 0 w 6"/>
                  <a:gd name="T15" fmla="*/ 11 h 11"/>
                  <a:gd name="T16" fmla="*/ 1 w 6"/>
                  <a:gd name="T17" fmla="*/ 10 h 11"/>
                  <a:gd name="T18" fmla="*/ 1 w 6"/>
                  <a:gd name="T19" fmla="*/ 10 h 11"/>
                  <a:gd name="T20" fmla="*/ 1 w 6"/>
                  <a:gd name="T21" fmla="*/ 9 h 11"/>
                  <a:gd name="T22" fmla="*/ 1 w 6"/>
                  <a:gd name="T23" fmla="*/ 10 h 11"/>
                  <a:gd name="T24" fmla="*/ 1 w 6"/>
                  <a:gd name="T25" fmla="*/ 10 h 11"/>
                  <a:gd name="T26" fmla="*/ 1 w 6"/>
                  <a:gd name="T27" fmla="*/ 9 h 11"/>
                  <a:gd name="T28" fmla="*/ 1 w 6"/>
                  <a:gd name="T29" fmla="*/ 9 h 11"/>
                  <a:gd name="T30" fmla="*/ 3 w 6"/>
                  <a:gd name="T31" fmla="*/ 6 h 11"/>
                  <a:gd name="T32" fmla="*/ 1 w 6"/>
                  <a:gd name="T33" fmla="*/ 9 h 11"/>
                  <a:gd name="T34" fmla="*/ 1 w 6"/>
                  <a:gd name="T35" fmla="*/ 9 h 11"/>
                  <a:gd name="T36" fmla="*/ 3 w 6"/>
                  <a:gd name="T37" fmla="*/ 6 h 11"/>
                  <a:gd name="T38" fmla="*/ 3 w 6"/>
                  <a:gd name="T39" fmla="*/ 6 h 11"/>
                  <a:gd name="T40" fmla="*/ 4 w 6"/>
                  <a:gd name="T41" fmla="*/ 3 h 11"/>
                  <a:gd name="T42" fmla="*/ 4 w 6"/>
                  <a:gd name="T43" fmla="*/ 4 h 11"/>
                  <a:gd name="T44" fmla="*/ 4 w 6"/>
                  <a:gd name="T45" fmla="*/ 4 h 11"/>
                  <a:gd name="T46" fmla="*/ 4 w 6"/>
                  <a:gd name="T47" fmla="*/ 3 h 11"/>
                  <a:gd name="T48" fmla="*/ 4 w 6"/>
                  <a:gd name="T49" fmla="*/ 3 h 11"/>
                  <a:gd name="T50" fmla="*/ 5 w 6"/>
                  <a:gd name="T51" fmla="*/ 2 h 11"/>
                  <a:gd name="T52" fmla="*/ 5 w 6"/>
                  <a:gd name="T53" fmla="*/ 2 h 11"/>
                  <a:gd name="T54" fmla="*/ 5 w 6"/>
                  <a:gd name="T55" fmla="*/ 2 h 11"/>
                  <a:gd name="T56" fmla="*/ 5 w 6"/>
                  <a:gd name="T57" fmla="*/ 2 h 11"/>
                  <a:gd name="T58" fmla="*/ 5 w 6"/>
                  <a:gd name="T59" fmla="*/ 2 h 11"/>
                  <a:gd name="T60" fmla="*/ 5 w 6"/>
                  <a:gd name="T61" fmla="*/ 2 h 11"/>
                  <a:gd name="T62" fmla="*/ 5 w 6"/>
                  <a:gd name="T63" fmla="*/ 2 h 11"/>
                  <a:gd name="T64" fmla="*/ 5 w 6"/>
                  <a:gd name="T65" fmla="*/ 2 h 11"/>
                  <a:gd name="T66" fmla="*/ 5 w 6"/>
                  <a:gd name="T67" fmla="*/ 2 h 11"/>
                  <a:gd name="T68" fmla="*/ 5 w 6"/>
                  <a:gd name="T69" fmla="*/ 2 h 11"/>
                  <a:gd name="T70" fmla="*/ 5 w 6"/>
                  <a:gd name="T71" fmla="*/ 2 h 11"/>
                  <a:gd name="T72" fmla="*/ 5 w 6"/>
                  <a:gd name="T73" fmla="*/ 2 h 11"/>
                  <a:gd name="T74" fmla="*/ 5 w 6"/>
                  <a:gd name="T75" fmla="*/ 2 h 11"/>
                  <a:gd name="T76" fmla="*/ 5 w 6"/>
                  <a:gd name="T77" fmla="*/ 2 h 11"/>
                  <a:gd name="T78" fmla="*/ 5 w 6"/>
                  <a:gd name="T79" fmla="*/ 2 h 11"/>
                  <a:gd name="T80" fmla="*/ 6 w 6"/>
                  <a:gd name="T81" fmla="*/ 0 h 11"/>
                  <a:gd name="T82" fmla="*/ 6 w 6"/>
                  <a:gd name="T83" fmla="*/ 0 h 11"/>
                  <a:gd name="T84" fmla="*/ 6 w 6"/>
                  <a:gd name="T85" fmla="*/ 1 h 11"/>
                  <a:gd name="T86" fmla="*/ 6 w 6"/>
                  <a:gd name="T87" fmla="*/ 1 h 11"/>
                  <a:gd name="T88" fmla="*/ 6 w 6"/>
                  <a:gd name="T8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1" y="10"/>
                    </a:moveTo>
                    <a:cubicBezTo>
                      <a:pt x="0" y="10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3" y="6"/>
                    </a:moveTo>
                    <a:cubicBezTo>
                      <a:pt x="2" y="7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2" y="7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4" y="3"/>
                    </a:moveTo>
                    <a:cubicBezTo>
                      <a:pt x="4" y="3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9" name="Freeform 9864"/>
              <p:cNvSpPr>
                <a:spLocks noEditPoints="1"/>
              </p:cNvSpPr>
              <p:nvPr/>
            </p:nvSpPr>
            <p:spPr bwMode="auto">
              <a:xfrm>
                <a:off x="-274" y="3833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2 h 2"/>
                  <a:gd name="T3" fmla="*/ 2 h 2"/>
                  <a:gd name="T4" fmla="*/ 2 h 2"/>
                  <a:gd name="T5" fmla="*/ 0 h 2"/>
                  <a:gd name="T6" fmla="*/ 0 h 2"/>
                  <a:gd name="T7" fmla="*/ 0 h 2"/>
                  <a:gd name="T8" fmla="*/ 0 h 2"/>
                  <a:gd name="T9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0" name="Freeform 9865"/>
              <p:cNvSpPr>
                <a:spLocks noEditPoints="1"/>
              </p:cNvSpPr>
              <p:nvPr/>
            </p:nvSpPr>
            <p:spPr bwMode="auto">
              <a:xfrm>
                <a:off x="-274" y="3833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2 h 2"/>
                  <a:gd name="T3" fmla="*/ 2 h 2"/>
                  <a:gd name="T4" fmla="*/ 2 h 2"/>
                  <a:gd name="T5" fmla="*/ 0 h 2"/>
                  <a:gd name="T6" fmla="*/ 0 h 2"/>
                  <a:gd name="T7" fmla="*/ 0 h 2"/>
                  <a:gd name="T8" fmla="*/ 0 h 2"/>
                  <a:gd name="T9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1" name="Oval 9866"/>
              <p:cNvSpPr>
                <a:spLocks noChangeArrowheads="1"/>
              </p:cNvSpPr>
              <p:nvPr/>
            </p:nvSpPr>
            <p:spPr bwMode="auto">
              <a:xfrm>
                <a:off x="-276" y="383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2" name="Freeform 9867"/>
              <p:cNvSpPr>
                <a:spLocks noEditPoints="1"/>
              </p:cNvSpPr>
              <p:nvPr/>
            </p:nvSpPr>
            <p:spPr bwMode="auto">
              <a:xfrm>
                <a:off x="-278" y="3814"/>
                <a:ext cx="16" cy="28"/>
              </a:xfrm>
              <a:custGeom>
                <a:avLst/>
                <a:gdLst>
                  <a:gd name="T0" fmla="*/ 1 w 7"/>
                  <a:gd name="T1" fmla="*/ 10 h 12"/>
                  <a:gd name="T2" fmla="*/ 0 w 7"/>
                  <a:gd name="T3" fmla="*/ 12 h 12"/>
                  <a:gd name="T4" fmla="*/ 0 w 7"/>
                  <a:gd name="T5" fmla="*/ 12 h 12"/>
                  <a:gd name="T6" fmla="*/ 1 w 7"/>
                  <a:gd name="T7" fmla="*/ 10 h 12"/>
                  <a:gd name="T8" fmla="*/ 1 w 7"/>
                  <a:gd name="T9" fmla="*/ 10 h 12"/>
                  <a:gd name="T10" fmla="*/ 5 w 7"/>
                  <a:gd name="T11" fmla="*/ 3 h 12"/>
                  <a:gd name="T12" fmla="*/ 4 w 7"/>
                  <a:gd name="T13" fmla="*/ 5 h 12"/>
                  <a:gd name="T14" fmla="*/ 4 w 7"/>
                  <a:gd name="T15" fmla="*/ 5 h 12"/>
                  <a:gd name="T16" fmla="*/ 5 w 7"/>
                  <a:gd name="T17" fmla="*/ 3 h 12"/>
                  <a:gd name="T18" fmla="*/ 5 w 7"/>
                  <a:gd name="T19" fmla="*/ 3 h 12"/>
                  <a:gd name="T20" fmla="*/ 6 w 7"/>
                  <a:gd name="T21" fmla="*/ 1 h 12"/>
                  <a:gd name="T22" fmla="*/ 5 w 7"/>
                  <a:gd name="T23" fmla="*/ 2 h 12"/>
                  <a:gd name="T24" fmla="*/ 5 w 7"/>
                  <a:gd name="T25" fmla="*/ 2 h 12"/>
                  <a:gd name="T26" fmla="*/ 6 w 7"/>
                  <a:gd name="T27" fmla="*/ 1 h 12"/>
                  <a:gd name="T28" fmla="*/ 6 w 7"/>
                  <a:gd name="T29" fmla="*/ 1 h 12"/>
                  <a:gd name="T30" fmla="*/ 6 w 7"/>
                  <a:gd name="T31" fmla="*/ 1 h 12"/>
                  <a:gd name="T32" fmla="*/ 6 w 7"/>
                  <a:gd name="T33" fmla="*/ 1 h 12"/>
                  <a:gd name="T34" fmla="*/ 6 w 7"/>
                  <a:gd name="T35" fmla="*/ 1 h 12"/>
                  <a:gd name="T36" fmla="*/ 6 w 7"/>
                  <a:gd name="T37" fmla="*/ 1 h 12"/>
                  <a:gd name="T38" fmla="*/ 6 w 7"/>
                  <a:gd name="T39" fmla="*/ 1 h 12"/>
                  <a:gd name="T40" fmla="*/ 6 w 7"/>
                  <a:gd name="T41" fmla="*/ 1 h 12"/>
                  <a:gd name="T42" fmla="*/ 6 w 7"/>
                  <a:gd name="T43" fmla="*/ 1 h 12"/>
                  <a:gd name="T44" fmla="*/ 6 w 7"/>
                  <a:gd name="T45" fmla="*/ 1 h 12"/>
                  <a:gd name="T46" fmla="*/ 6 w 7"/>
                  <a:gd name="T47" fmla="*/ 1 h 12"/>
                  <a:gd name="T48" fmla="*/ 6 w 7"/>
                  <a:gd name="T49" fmla="*/ 1 h 12"/>
                  <a:gd name="T50" fmla="*/ 7 w 7"/>
                  <a:gd name="T51" fmla="*/ 0 h 12"/>
                  <a:gd name="T52" fmla="*/ 6 w 7"/>
                  <a:gd name="T53" fmla="*/ 1 h 12"/>
                  <a:gd name="T54" fmla="*/ 6 w 7"/>
                  <a:gd name="T55" fmla="*/ 1 h 12"/>
                  <a:gd name="T56" fmla="*/ 7 w 7"/>
                  <a:gd name="T57" fmla="*/ 0 h 12"/>
                  <a:gd name="T58" fmla="*/ 7 w 7"/>
                  <a:gd name="T5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" h="12">
                    <a:moveTo>
                      <a:pt x="1" y="10"/>
                    </a:move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5" y="3"/>
                    </a:moveTo>
                    <a:cubicBezTo>
                      <a:pt x="5" y="4"/>
                      <a:pt x="4" y="4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1"/>
                    </a:move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6" y="2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0"/>
                      <a:pt x="6" y="0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3" name="Freeform 9868"/>
              <p:cNvSpPr>
                <a:spLocks noEditPoints="1"/>
              </p:cNvSpPr>
              <p:nvPr/>
            </p:nvSpPr>
            <p:spPr bwMode="auto">
              <a:xfrm>
                <a:off x="-2" y="3252"/>
                <a:ext cx="61" cy="109"/>
              </a:xfrm>
              <a:custGeom>
                <a:avLst/>
                <a:gdLst>
                  <a:gd name="T0" fmla="*/ 1 w 26"/>
                  <a:gd name="T1" fmla="*/ 45 h 46"/>
                  <a:gd name="T2" fmla="*/ 0 w 26"/>
                  <a:gd name="T3" fmla="*/ 46 h 46"/>
                  <a:gd name="T4" fmla="*/ 1 w 26"/>
                  <a:gd name="T5" fmla="*/ 46 h 46"/>
                  <a:gd name="T6" fmla="*/ 2 w 26"/>
                  <a:gd name="T7" fmla="*/ 45 h 46"/>
                  <a:gd name="T8" fmla="*/ 1 w 26"/>
                  <a:gd name="T9" fmla="*/ 45 h 46"/>
                  <a:gd name="T10" fmla="*/ 2 w 26"/>
                  <a:gd name="T11" fmla="*/ 43 h 46"/>
                  <a:gd name="T12" fmla="*/ 1 w 26"/>
                  <a:gd name="T13" fmla="*/ 45 h 46"/>
                  <a:gd name="T14" fmla="*/ 2 w 26"/>
                  <a:gd name="T15" fmla="*/ 45 h 46"/>
                  <a:gd name="T16" fmla="*/ 3 w 26"/>
                  <a:gd name="T17" fmla="*/ 43 h 46"/>
                  <a:gd name="T18" fmla="*/ 2 w 26"/>
                  <a:gd name="T19" fmla="*/ 43 h 46"/>
                  <a:gd name="T20" fmla="*/ 2 w 26"/>
                  <a:gd name="T21" fmla="*/ 43 h 46"/>
                  <a:gd name="T22" fmla="*/ 2 w 26"/>
                  <a:gd name="T23" fmla="*/ 43 h 46"/>
                  <a:gd name="T24" fmla="*/ 2 w 26"/>
                  <a:gd name="T25" fmla="*/ 43 h 46"/>
                  <a:gd name="T26" fmla="*/ 8 w 26"/>
                  <a:gd name="T27" fmla="*/ 34 h 46"/>
                  <a:gd name="T28" fmla="*/ 4 w 26"/>
                  <a:gd name="T29" fmla="*/ 40 h 46"/>
                  <a:gd name="T30" fmla="*/ 5 w 26"/>
                  <a:gd name="T31" fmla="*/ 40 h 46"/>
                  <a:gd name="T32" fmla="*/ 8 w 26"/>
                  <a:gd name="T33" fmla="*/ 34 h 46"/>
                  <a:gd name="T34" fmla="*/ 8 w 26"/>
                  <a:gd name="T35" fmla="*/ 34 h 46"/>
                  <a:gd name="T36" fmla="*/ 7 w 26"/>
                  <a:gd name="T37" fmla="*/ 34 h 46"/>
                  <a:gd name="T38" fmla="*/ 5 w 26"/>
                  <a:gd name="T39" fmla="*/ 38 h 46"/>
                  <a:gd name="T40" fmla="*/ 4 w 26"/>
                  <a:gd name="T41" fmla="*/ 39 h 46"/>
                  <a:gd name="T42" fmla="*/ 4 w 26"/>
                  <a:gd name="T43" fmla="*/ 39 h 46"/>
                  <a:gd name="T44" fmla="*/ 7 w 26"/>
                  <a:gd name="T45" fmla="*/ 34 h 46"/>
                  <a:gd name="T46" fmla="*/ 7 w 26"/>
                  <a:gd name="T47" fmla="*/ 34 h 46"/>
                  <a:gd name="T48" fmla="*/ 11 w 26"/>
                  <a:gd name="T49" fmla="*/ 29 h 46"/>
                  <a:gd name="T50" fmla="*/ 10 w 26"/>
                  <a:gd name="T51" fmla="*/ 31 h 46"/>
                  <a:gd name="T52" fmla="*/ 10 w 26"/>
                  <a:gd name="T53" fmla="*/ 31 h 46"/>
                  <a:gd name="T54" fmla="*/ 11 w 26"/>
                  <a:gd name="T55" fmla="*/ 29 h 46"/>
                  <a:gd name="T56" fmla="*/ 11 w 26"/>
                  <a:gd name="T57" fmla="*/ 29 h 46"/>
                  <a:gd name="T58" fmla="*/ 10 w 26"/>
                  <a:gd name="T59" fmla="*/ 29 h 46"/>
                  <a:gd name="T60" fmla="*/ 9 w 26"/>
                  <a:gd name="T61" fmla="*/ 30 h 46"/>
                  <a:gd name="T62" fmla="*/ 9 w 26"/>
                  <a:gd name="T63" fmla="*/ 31 h 46"/>
                  <a:gd name="T64" fmla="*/ 10 w 26"/>
                  <a:gd name="T65" fmla="*/ 29 h 46"/>
                  <a:gd name="T66" fmla="*/ 10 w 26"/>
                  <a:gd name="T67" fmla="*/ 29 h 46"/>
                  <a:gd name="T68" fmla="*/ 14 w 26"/>
                  <a:gd name="T69" fmla="*/ 23 h 46"/>
                  <a:gd name="T70" fmla="*/ 13 w 26"/>
                  <a:gd name="T71" fmla="*/ 24 h 46"/>
                  <a:gd name="T72" fmla="*/ 13 w 26"/>
                  <a:gd name="T73" fmla="*/ 24 h 46"/>
                  <a:gd name="T74" fmla="*/ 14 w 26"/>
                  <a:gd name="T75" fmla="*/ 23 h 46"/>
                  <a:gd name="T76" fmla="*/ 14 w 26"/>
                  <a:gd name="T77" fmla="*/ 23 h 46"/>
                  <a:gd name="T78" fmla="*/ 14 w 26"/>
                  <a:gd name="T79" fmla="*/ 22 h 46"/>
                  <a:gd name="T80" fmla="*/ 13 w 26"/>
                  <a:gd name="T81" fmla="*/ 24 h 46"/>
                  <a:gd name="T82" fmla="*/ 13 w 26"/>
                  <a:gd name="T83" fmla="*/ 24 h 46"/>
                  <a:gd name="T84" fmla="*/ 14 w 26"/>
                  <a:gd name="T85" fmla="*/ 23 h 46"/>
                  <a:gd name="T86" fmla="*/ 14 w 26"/>
                  <a:gd name="T87" fmla="*/ 22 h 46"/>
                  <a:gd name="T88" fmla="*/ 18 w 26"/>
                  <a:gd name="T89" fmla="*/ 15 h 46"/>
                  <a:gd name="T90" fmla="*/ 16 w 26"/>
                  <a:gd name="T91" fmla="*/ 18 h 46"/>
                  <a:gd name="T92" fmla="*/ 16 w 26"/>
                  <a:gd name="T93" fmla="*/ 19 h 46"/>
                  <a:gd name="T94" fmla="*/ 18 w 26"/>
                  <a:gd name="T95" fmla="*/ 16 h 46"/>
                  <a:gd name="T96" fmla="*/ 18 w 26"/>
                  <a:gd name="T97" fmla="*/ 15 h 46"/>
                  <a:gd name="T98" fmla="*/ 21 w 26"/>
                  <a:gd name="T99" fmla="*/ 9 h 46"/>
                  <a:gd name="T100" fmla="*/ 20 w 26"/>
                  <a:gd name="T101" fmla="*/ 11 h 46"/>
                  <a:gd name="T102" fmla="*/ 20 w 26"/>
                  <a:gd name="T103" fmla="*/ 11 h 46"/>
                  <a:gd name="T104" fmla="*/ 22 w 26"/>
                  <a:gd name="T105" fmla="*/ 9 h 46"/>
                  <a:gd name="T106" fmla="*/ 21 w 26"/>
                  <a:gd name="T107" fmla="*/ 9 h 46"/>
                  <a:gd name="T108" fmla="*/ 26 w 26"/>
                  <a:gd name="T109" fmla="*/ 0 h 46"/>
                  <a:gd name="T110" fmla="*/ 25 w 26"/>
                  <a:gd name="T111" fmla="*/ 2 h 46"/>
                  <a:gd name="T112" fmla="*/ 25 w 26"/>
                  <a:gd name="T113" fmla="*/ 3 h 46"/>
                  <a:gd name="T114" fmla="*/ 25 w 26"/>
                  <a:gd name="T115" fmla="*/ 3 h 46"/>
                  <a:gd name="T116" fmla="*/ 26 w 26"/>
                  <a:gd name="T117" fmla="*/ 1 h 46"/>
                  <a:gd name="T118" fmla="*/ 26 w 26"/>
                  <a:gd name="T11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6" h="46">
                    <a:moveTo>
                      <a:pt x="1" y="45"/>
                    </a:moveTo>
                    <a:cubicBezTo>
                      <a:pt x="1" y="45"/>
                      <a:pt x="1" y="46"/>
                      <a:pt x="0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5"/>
                      <a:pt x="2" y="45"/>
                    </a:cubicBezTo>
                    <a:cubicBezTo>
                      <a:pt x="1" y="45"/>
                      <a:pt x="1" y="45"/>
                      <a:pt x="1" y="45"/>
                    </a:cubicBezTo>
                    <a:moveTo>
                      <a:pt x="2" y="43"/>
                    </a:moveTo>
                    <a:cubicBezTo>
                      <a:pt x="2" y="44"/>
                      <a:pt x="2" y="44"/>
                      <a:pt x="1" y="45"/>
                    </a:cubicBezTo>
                    <a:cubicBezTo>
                      <a:pt x="1" y="45"/>
                      <a:pt x="1" y="45"/>
                      <a:pt x="2" y="45"/>
                    </a:cubicBezTo>
                    <a:cubicBezTo>
                      <a:pt x="2" y="44"/>
                      <a:pt x="2" y="44"/>
                      <a:pt x="3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moveTo>
                      <a:pt x="8" y="34"/>
                    </a:moveTo>
                    <a:cubicBezTo>
                      <a:pt x="6" y="36"/>
                      <a:pt x="5" y="38"/>
                      <a:pt x="4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8"/>
                      <a:pt x="7" y="36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moveTo>
                      <a:pt x="7" y="34"/>
                    </a:moveTo>
                    <a:cubicBezTo>
                      <a:pt x="6" y="35"/>
                      <a:pt x="6" y="37"/>
                      <a:pt x="5" y="38"/>
                    </a:cubicBezTo>
                    <a:cubicBezTo>
                      <a:pt x="5" y="38"/>
                      <a:pt x="4" y="39"/>
                      <a:pt x="4" y="39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5" y="38"/>
                      <a:pt x="6" y="36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moveTo>
                      <a:pt x="11" y="29"/>
                    </a:moveTo>
                    <a:cubicBezTo>
                      <a:pt x="10" y="30"/>
                      <a:pt x="10" y="30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0"/>
                      <a:pt x="10" y="30"/>
                      <a:pt x="11" y="29"/>
                    </a:cubicBezTo>
                    <a:cubicBezTo>
                      <a:pt x="11" y="29"/>
                      <a:pt x="11" y="29"/>
                      <a:pt x="11" y="29"/>
                    </a:cubicBezTo>
                    <a:moveTo>
                      <a:pt x="10" y="29"/>
                    </a:moveTo>
                    <a:cubicBezTo>
                      <a:pt x="10" y="29"/>
                      <a:pt x="9" y="30"/>
                      <a:pt x="9" y="30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0"/>
                      <a:pt x="10" y="29"/>
                      <a:pt x="10" y="29"/>
                    </a:cubicBezTo>
                    <a:cubicBezTo>
                      <a:pt x="10" y="29"/>
                      <a:pt x="10" y="29"/>
                      <a:pt x="10" y="29"/>
                    </a:cubicBezTo>
                    <a:moveTo>
                      <a:pt x="14" y="23"/>
                    </a:moveTo>
                    <a:cubicBezTo>
                      <a:pt x="14" y="23"/>
                      <a:pt x="14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moveTo>
                      <a:pt x="14" y="22"/>
                    </a:moveTo>
                    <a:cubicBezTo>
                      <a:pt x="13" y="23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4" y="23"/>
                      <a:pt x="14" y="23"/>
                    </a:cubicBezTo>
                    <a:cubicBezTo>
                      <a:pt x="14" y="22"/>
                      <a:pt x="14" y="22"/>
                      <a:pt x="14" y="22"/>
                    </a:cubicBezTo>
                    <a:moveTo>
                      <a:pt x="18" y="15"/>
                    </a:moveTo>
                    <a:cubicBezTo>
                      <a:pt x="17" y="16"/>
                      <a:pt x="16" y="17"/>
                      <a:pt x="16" y="18"/>
                    </a:cubicBezTo>
                    <a:cubicBezTo>
                      <a:pt x="16" y="18"/>
                      <a:pt x="16" y="19"/>
                      <a:pt x="16" y="19"/>
                    </a:cubicBezTo>
                    <a:cubicBezTo>
                      <a:pt x="17" y="18"/>
                      <a:pt x="17" y="17"/>
                      <a:pt x="18" y="16"/>
                    </a:cubicBezTo>
                    <a:cubicBezTo>
                      <a:pt x="18" y="15"/>
                      <a:pt x="18" y="15"/>
                      <a:pt x="18" y="15"/>
                    </a:cubicBezTo>
                    <a:moveTo>
                      <a:pt x="21" y="9"/>
                    </a:moveTo>
                    <a:cubicBezTo>
                      <a:pt x="21" y="10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1" y="11"/>
                      <a:pt x="21" y="10"/>
                      <a:pt x="22" y="9"/>
                    </a:cubicBezTo>
                    <a:cubicBezTo>
                      <a:pt x="21" y="9"/>
                      <a:pt x="21" y="9"/>
                      <a:pt x="21" y="9"/>
                    </a:cubicBezTo>
                    <a:moveTo>
                      <a:pt x="26" y="0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5" y="2"/>
                      <a:pt x="25" y="3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4" name="Freeform 9869"/>
              <p:cNvSpPr>
                <a:spLocks/>
              </p:cNvSpPr>
              <p:nvPr/>
            </p:nvSpPr>
            <p:spPr bwMode="auto">
              <a:xfrm>
                <a:off x="0" y="3358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5" name="Freeform 9870"/>
              <p:cNvSpPr>
                <a:spLocks noEditPoints="1"/>
              </p:cNvSpPr>
              <p:nvPr/>
            </p:nvSpPr>
            <p:spPr bwMode="auto">
              <a:xfrm>
                <a:off x="-21" y="3368"/>
                <a:ext cx="17" cy="30"/>
              </a:xfrm>
              <a:custGeom>
                <a:avLst/>
                <a:gdLst>
                  <a:gd name="T0" fmla="*/ 0 w 7"/>
                  <a:gd name="T1" fmla="*/ 13 h 13"/>
                  <a:gd name="T2" fmla="*/ 0 w 7"/>
                  <a:gd name="T3" fmla="*/ 13 h 13"/>
                  <a:gd name="T4" fmla="*/ 0 w 7"/>
                  <a:gd name="T5" fmla="*/ 13 h 13"/>
                  <a:gd name="T6" fmla="*/ 0 w 7"/>
                  <a:gd name="T7" fmla="*/ 13 h 13"/>
                  <a:gd name="T8" fmla="*/ 0 w 7"/>
                  <a:gd name="T9" fmla="*/ 13 h 13"/>
                  <a:gd name="T10" fmla="*/ 2 w 7"/>
                  <a:gd name="T11" fmla="*/ 9 h 13"/>
                  <a:gd name="T12" fmla="*/ 1 w 7"/>
                  <a:gd name="T13" fmla="*/ 12 h 13"/>
                  <a:gd name="T14" fmla="*/ 1 w 7"/>
                  <a:gd name="T15" fmla="*/ 12 h 13"/>
                  <a:gd name="T16" fmla="*/ 2 w 7"/>
                  <a:gd name="T17" fmla="*/ 9 h 13"/>
                  <a:gd name="T18" fmla="*/ 2 w 7"/>
                  <a:gd name="T19" fmla="*/ 9 h 13"/>
                  <a:gd name="T20" fmla="*/ 7 w 7"/>
                  <a:gd name="T21" fmla="*/ 0 h 13"/>
                  <a:gd name="T22" fmla="*/ 5 w 7"/>
                  <a:gd name="T23" fmla="*/ 4 h 13"/>
                  <a:gd name="T24" fmla="*/ 5 w 7"/>
                  <a:gd name="T25" fmla="*/ 4 h 13"/>
                  <a:gd name="T26" fmla="*/ 7 w 7"/>
                  <a:gd name="T27" fmla="*/ 0 h 13"/>
                  <a:gd name="T28" fmla="*/ 7 w 7"/>
                  <a:gd name="T2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3"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moveTo>
                      <a:pt x="2" y="9"/>
                    </a:moveTo>
                    <a:cubicBezTo>
                      <a:pt x="2" y="9"/>
                      <a:pt x="1" y="10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1"/>
                      <a:pt x="2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7" y="0"/>
                    </a:moveTo>
                    <a:cubicBezTo>
                      <a:pt x="7" y="1"/>
                      <a:pt x="6" y="2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2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6" name="Oval 9871"/>
              <p:cNvSpPr>
                <a:spLocks noChangeArrowheads="1"/>
              </p:cNvSpPr>
              <p:nvPr/>
            </p:nvSpPr>
            <p:spPr bwMode="auto">
              <a:xfrm>
                <a:off x="-21" y="339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7" name="Freeform 9872"/>
              <p:cNvSpPr>
                <a:spLocks noEditPoints="1"/>
              </p:cNvSpPr>
              <p:nvPr/>
            </p:nvSpPr>
            <p:spPr bwMode="auto">
              <a:xfrm>
                <a:off x="-40" y="3403"/>
                <a:ext cx="17" cy="28"/>
              </a:xfrm>
              <a:custGeom>
                <a:avLst/>
                <a:gdLst>
                  <a:gd name="T0" fmla="*/ 1 w 7"/>
                  <a:gd name="T1" fmla="*/ 10 h 12"/>
                  <a:gd name="T2" fmla="*/ 0 w 7"/>
                  <a:gd name="T3" fmla="*/ 12 h 12"/>
                  <a:gd name="T4" fmla="*/ 0 w 7"/>
                  <a:gd name="T5" fmla="*/ 12 h 12"/>
                  <a:gd name="T6" fmla="*/ 1 w 7"/>
                  <a:gd name="T7" fmla="*/ 10 h 12"/>
                  <a:gd name="T8" fmla="*/ 1 w 7"/>
                  <a:gd name="T9" fmla="*/ 10 h 12"/>
                  <a:gd name="T10" fmla="*/ 2 w 7"/>
                  <a:gd name="T11" fmla="*/ 7 h 12"/>
                  <a:gd name="T12" fmla="*/ 1 w 7"/>
                  <a:gd name="T13" fmla="*/ 10 h 12"/>
                  <a:gd name="T14" fmla="*/ 1 w 7"/>
                  <a:gd name="T15" fmla="*/ 10 h 12"/>
                  <a:gd name="T16" fmla="*/ 2 w 7"/>
                  <a:gd name="T17" fmla="*/ 8 h 12"/>
                  <a:gd name="T18" fmla="*/ 2 w 7"/>
                  <a:gd name="T19" fmla="*/ 7 h 12"/>
                  <a:gd name="T20" fmla="*/ 4 w 7"/>
                  <a:gd name="T21" fmla="*/ 5 h 12"/>
                  <a:gd name="T22" fmla="*/ 2 w 7"/>
                  <a:gd name="T23" fmla="*/ 7 h 12"/>
                  <a:gd name="T24" fmla="*/ 2 w 7"/>
                  <a:gd name="T25" fmla="*/ 7 h 12"/>
                  <a:gd name="T26" fmla="*/ 4 w 7"/>
                  <a:gd name="T27" fmla="*/ 5 h 12"/>
                  <a:gd name="T28" fmla="*/ 4 w 7"/>
                  <a:gd name="T29" fmla="*/ 5 h 12"/>
                  <a:gd name="T30" fmla="*/ 7 w 7"/>
                  <a:gd name="T31" fmla="*/ 0 h 12"/>
                  <a:gd name="T32" fmla="*/ 4 w 7"/>
                  <a:gd name="T33" fmla="*/ 5 h 12"/>
                  <a:gd name="T34" fmla="*/ 4 w 7"/>
                  <a:gd name="T35" fmla="*/ 5 h 12"/>
                  <a:gd name="T36" fmla="*/ 7 w 7"/>
                  <a:gd name="T37" fmla="*/ 0 h 12"/>
                  <a:gd name="T38" fmla="*/ 7 w 7"/>
                  <a:gd name="T3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2">
                    <a:moveTo>
                      <a:pt x="1" y="10"/>
                    </a:move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1" y="11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2" y="7"/>
                    </a:moveTo>
                    <a:cubicBezTo>
                      <a:pt x="2" y="8"/>
                      <a:pt x="1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2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moveTo>
                      <a:pt x="4" y="5"/>
                    </a:moveTo>
                    <a:cubicBezTo>
                      <a:pt x="3" y="6"/>
                      <a:pt x="3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6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7" y="0"/>
                    </a:moveTo>
                    <a:cubicBezTo>
                      <a:pt x="6" y="1"/>
                      <a:pt x="5" y="3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3"/>
                      <a:pt x="6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8" name="Oval 9873"/>
              <p:cNvSpPr>
                <a:spLocks noChangeArrowheads="1"/>
              </p:cNvSpPr>
              <p:nvPr/>
            </p:nvSpPr>
            <p:spPr bwMode="auto">
              <a:xfrm>
                <a:off x="-37" y="34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9" name="Freeform 9874"/>
              <p:cNvSpPr>
                <a:spLocks noEditPoints="1"/>
              </p:cNvSpPr>
              <p:nvPr/>
            </p:nvSpPr>
            <p:spPr bwMode="auto">
              <a:xfrm>
                <a:off x="-52" y="3434"/>
                <a:ext cx="10" cy="19"/>
              </a:xfrm>
              <a:custGeom>
                <a:avLst/>
                <a:gdLst>
                  <a:gd name="T0" fmla="*/ 0 w 4"/>
                  <a:gd name="T1" fmla="*/ 7 h 8"/>
                  <a:gd name="T2" fmla="*/ 0 w 4"/>
                  <a:gd name="T3" fmla="*/ 8 h 8"/>
                  <a:gd name="T4" fmla="*/ 0 w 4"/>
                  <a:gd name="T5" fmla="*/ 8 h 8"/>
                  <a:gd name="T6" fmla="*/ 0 w 4"/>
                  <a:gd name="T7" fmla="*/ 7 h 8"/>
                  <a:gd name="T8" fmla="*/ 0 w 4"/>
                  <a:gd name="T9" fmla="*/ 7 h 8"/>
                  <a:gd name="T10" fmla="*/ 2 w 4"/>
                  <a:gd name="T11" fmla="*/ 3 h 8"/>
                  <a:gd name="T12" fmla="*/ 2 w 4"/>
                  <a:gd name="T13" fmla="*/ 4 h 8"/>
                  <a:gd name="T14" fmla="*/ 2 w 4"/>
                  <a:gd name="T15" fmla="*/ 4 h 8"/>
                  <a:gd name="T16" fmla="*/ 2 w 4"/>
                  <a:gd name="T17" fmla="*/ 3 h 8"/>
                  <a:gd name="T18" fmla="*/ 2 w 4"/>
                  <a:gd name="T19" fmla="*/ 3 h 8"/>
                  <a:gd name="T20" fmla="*/ 4 w 4"/>
                  <a:gd name="T21" fmla="*/ 0 h 8"/>
                  <a:gd name="T22" fmla="*/ 3 w 4"/>
                  <a:gd name="T23" fmla="*/ 3 h 8"/>
                  <a:gd name="T24" fmla="*/ 3 w 4"/>
                  <a:gd name="T25" fmla="*/ 3 h 8"/>
                  <a:gd name="T26" fmla="*/ 4 w 4"/>
                  <a:gd name="T27" fmla="*/ 0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2" y="3"/>
                    </a:move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0" name="Freeform 9875"/>
              <p:cNvSpPr>
                <a:spLocks noEditPoints="1"/>
              </p:cNvSpPr>
              <p:nvPr/>
            </p:nvSpPr>
            <p:spPr bwMode="auto">
              <a:xfrm>
                <a:off x="-52" y="3443"/>
                <a:ext cx="5" cy="7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1" name="Oval 9876"/>
              <p:cNvSpPr>
                <a:spLocks noChangeArrowheads="1"/>
              </p:cNvSpPr>
              <p:nvPr/>
            </p:nvSpPr>
            <p:spPr bwMode="auto">
              <a:xfrm>
                <a:off x="-49" y="344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2" name="Freeform 9877"/>
              <p:cNvSpPr>
                <a:spLocks/>
              </p:cNvSpPr>
              <p:nvPr/>
            </p:nvSpPr>
            <p:spPr bwMode="auto">
              <a:xfrm>
                <a:off x="-56" y="3453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3" name="Freeform 9878"/>
              <p:cNvSpPr>
                <a:spLocks noEditPoints="1"/>
              </p:cNvSpPr>
              <p:nvPr/>
            </p:nvSpPr>
            <p:spPr bwMode="auto">
              <a:xfrm>
                <a:off x="-52" y="3250"/>
                <a:ext cx="123" cy="203"/>
              </a:xfrm>
              <a:custGeom>
                <a:avLst/>
                <a:gdLst>
                  <a:gd name="T0" fmla="*/ 0 w 52"/>
                  <a:gd name="T1" fmla="*/ 86 h 86"/>
                  <a:gd name="T2" fmla="*/ 0 w 52"/>
                  <a:gd name="T3" fmla="*/ 86 h 86"/>
                  <a:gd name="T4" fmla="*/ 3 w 52"/>
                  <a:gd name="T5" fmla="*/ 81 h 86"/>
                  <a:gd name="T6" fmla="*/ 2 w 52"/>
                  <a:gd name="T7" fmla="*/ 81 h 86"/>
                  <a:gd name="T8" fmla="*/ 3 w 52"/>
                  <a:gd name="T9" fmla="*/ 81 h 86"/>
                  <a:gd name="T10" fmla="*/ 4 w 52"/>
                  <a:gd name="T11" fmla="*/ 78 h 86"/>
                  <a:gd name="T12" fmla="*/ 5 w 52"/>
                  <a:gd name="T13" fmla="*/ 77 h 86"/>
                  <a:gd name="T14" fmla="*/ 7 w 52"/>
                  <a:gd name="T15" fmla="*/ 72 h 86"/>
                  <a:gd name="T16" fmla="*/ 7 w 52"/>
                  <a:gd name="T17" fmla="*/ 73 h 86"/>
                  <a:gd name="T18" fmla="*/ 7 w 52"/>
                  <a:gd name="T19" fmla="*/ 72 h 86"/>
                  <a:gd name="T20" fmla="*/ 9 w 52"/>
                  <a:gd name="T21" fmla="*/ 70 h 86"/>
                  <a:gd name="T22" fmla="*/ 9 w 52"/>
                  <a:gd name="T23" fmla="*/ 70 h 86"/>
                  <a:gd name="T24" fmla="*/ 13 w 52"/>
                  <a:gd name="T25" fmla="*/ 63 h 86"/>
                  <a:gd name="T26" fmla="*/ 12 w 52"/>
                  <a:gd name="T27" fmla="*/ 65 h 86"/>
                  <a:gd name="T28" fmla="*/ 13 w 52"/>
                  <a:gd name="T29" fmla="*/ 63 h 86"/>
                  <a:gd name="T30" fmla="*/ 13 w 52"/>
                  <a:gd name="T31" fmla="*/ 63 h 86"/>
                  <a:gd name="T32" fmla="*/ 14 w 52"/>
                  <a:gd name="T33" fmla="*/ 62 h 86"/>
                  <a:gd name="T34" fmla="*/ 18 w 52"/>
                  <a:gd name="T35" fmla="*/ 54 h 86"/>
                  <a:gd name="T36" fmla="*/ 15 w 52"/>
                  <a:gd name="T37" fmla="*/ 59 h 86"/>
                  <a:gd name="T38" fmla="*/ 18 w 52"/>
                  <a:gd name="T39" fmla="*/ 54 h 86"/>
                  <a:gd name="T40" fmla="*/ 20 w 52"/>
                  <a:gd name="T41" fmla="*/ 50 h 86"/>
                  <a:gd name="T42" fmla="*/ 22 w 52"/>
                  <a:gd name="T43" fmla="*/ 47 h 86"/>
                  <a:gd name="T44" fmla="*/ 25 w 52"/>
                  <a:gd name="T45" fmla="*/ 41 h 86"/>
                  <a:gd name="T46" fmla="*/ 24 w 52"/>
                  <a:gd name="T47" fmla="*/ 44 h 86"/>
                  <a:gd name="T48" fmla="*/ 25 w 52"/>
                  <a:gd name="T49" fmla="*/ 41 h 86"/>
                  <a:gd name="T50" fmla="*/ 23 w 52"/>
                  <a:gd name="T51" fmla="*/ 44 h 86"/>
                  <a:gd name="T52" fmla="*/ 25 w 52"/>
                  <a:gd name="T53" fmla="*/ 40 h 86"/>
                  <a:gd name="T54" fmla="*/ 31 w 52"/>
                  <a:gd name="T55" fmla="*/ 32 h 86"/>
                  <a:gd name="T56" fmla="*/ 29 w 52"/>
                  <a:gd name="T57" fmla="*/ 35 h 86"/>
                  <a:gd name="T58" fmla="*/ 31 w 52"/>
                  <a:gd name="T59" fmla="*/ 32 h 86"/>
                  <a:gd name="T60" fmla="*/ 28 w 52"/>
                  <a:gd name="T61" fmla="*/ 35 h 86"/>
                  <a:gd name="T62" fmla="*/ 30 w 52"/>
                  <a:gd name="T63" fmla="*/ 32 h 86"/>
                  <a:gd name="T64" fmla="*/ 34 w 52"/>
                  <a:gd name="T65" fmla="*/ 25 h 86"/>
                  <a:gd name="T66" fmla="*/ 32 w 52"/>
                  <a:gd name="T67" fmla="*/ 30 h 86"/>
                  <a:gd name="T68" fmla="*/ 34 w 52"/>
                  <a:gd name="T69" fmla="*/ 25 h 86"/>
                  <a:gd name="T70" fmla="*/ 31 w 52"/>
                  <a:gd name="T71" fmla="*/ 30 h 86"/>
                  <a:gd name="T72" fmla="*/ 34 w 52"/>
                  <a:gd name="T73" fmla="*/ 25 h 86"/>
                  <a:gd name="T74" fmla="*/ 36 w 52"/>
                  <a:gd name="T75" fmla="*/ 22 h 86"/>
                  <a:gd name="T76" fmla="*/ 35 w 52"/>
                  <a:gd name="T77" fmla="*/ 24 h 86"/>
                  <a:gd name="T78" fmla="*/ 37 w 52"/>
                  <a:gd name="T79" fmla="*/ 19 h 86"/>
                  <a:gd name="T80" fmla="*/ 35 w 52"/>
                  <a:gd name="T81" fmla="*/ 24 h 86"/>
                  <a:gd name="T82" fmla="*/ 37 w 52"/>
                  <a:gd name="T83" fmla="*/ 20 h 86"/>
                  <a:gd name="T84" fmla="*/ 41 w 52"/>
                  <a:gd name="T85" fmla="*/ 12 h 86"/>
                  <a:gd name="T86" fmla="*/ 39 w 52"/>
                  <a:gd name="T87" fmla="*/ 16 h 86"/>
                  <a:gd name="T88" fmla="*/ 41 w 52"/>
                  <a:gd name="T89" fmla="*/ 12 h 86"/>
                  <a:gd name="T90" fmla="*/ 46 w 52"/>
                  <a:gd name="T91" fmla="*/ 4 h 86"/>
                  <a:gd name="T92" fmla="*/ 43 w 52"/>
                  <a:gd name="T93" fmla="*/ 10 h 86"/>
                  <a:gd name="T94" fmla="*/ 46 w 52"/>
                  <a:gd name="T95" fmla="*/ 4 h 86"/>
                  <a:gd name="T96" fmla="*/ 51 w 52"/>
                  <a:gd name="T97" fmla="*/ 3 h 86"/>
                  <a:gd name="T98" fmla="*/ 51 w 52"/>
                  <a:gd name="T99" fmla="*/ 4 h 86"/>
                  <a:gd name="T100" fmla="*/ 49 w 52"/>
                  <a:gd name="T101" fmla="*/ 0 h 86"/>
                  <a:gd name="T102" fmla="*/ 48 w 52"/>
                  <a:gd name="T103" fmla="*/ 0 h 86"/>
                  <a:gd name="T104" fmla="*/ 50 w 52"/>
                  <a:gd name="T105" fmla="*/ 2 h 86"/>
                  <a:gd name="T106" fmla="*/ 50 w 52"/>
                  <a:gd name="T107" fmla="*/ 2 h 86"/>
                  <a:gd name="T108" fmla="*/ 49 w 52"/>
                  <a:gd name="T109" fmla="*/ 0 h 86"/>
                  <a:gd name="T110" fmla="*/ 48 w 52"/>
                  <a:gd name="T111" fmla="*/ 0 h 86"/>
                  <a:gd name="T112" fmla="*/ 47 w 52"/>
                  <a:gd name="T113" fmla="*/ 2 h 86"/>
                  <a:gd name="T114" fmla="*/ 48 w 52"/>
                  <a:gd name="T115" fmla="*/ 0 h 86"/>
                  <a:gd name="T116" fmla="*/ 48 w 52"/>
                  <a:gd name="T11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2" h="86">
                    <a:moveTo>
                      <a:pt x="0" y="86"/>
                    </a:move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moveTo>
                      <a:pt x="3" y="81"/>
                    </a:moveTo>
                    <a:cubicBezTo>
                      <a:pt x="3" y="81"/>
                      <a:pt x="2" y="81"/>
                      <a:pt x="2" y="81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2" y="81"/>
                      <a:pt x="3" y="81"/>
                      <a:pt x="3" y="81"/>
                    </a:cubicBezTo>
                    <a:cubicBezTo>
                      <a:pt x="3" y="81"/>
                      <a:pt x="3" y="81"/>
                      <a:pt x="3" y="81"/>
                    </a:cubicBezTo>
                    <a:moveTo>
                      <a:pt x="5" y="77"/>
                    </a:moveTo>
                    <a:cubicBezTo>
                      <a:pt x="5" y="77"/>
                      <a:pt x="4" y="78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8"/>
                      <a:pt x="5" y="77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moveTo>
                      <a:pt x="7" y="72"/>
                    </a:moveTo>
                    <a:cubicBezTo>
                      <a:pt x="7" y="72"/>
                      <a:pt x="7" y="72"/>
                      <a:pt x="7" y="72"/>
                    </a:cubicBezTo>
                    <a:cubicBezTo>
                      <a:pt x="7" y="72"/>
                      <a:pt x="7" y="73"/>
                      <a:pt x="7" y="73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7" y="72"/>
                      <a:pt x="7" y="72"/>
                      <a:pt x="7" y="72"/>
                    </a:cubicBezTo>
                    <a:moveTo>
                      <a:pt x="9" y="70"/>
                    </a:move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moveTo>
                      <a:pt x="13" y="63"/>
                    </a:moveTo>
                    <a:cubicBezTo>
                      <a:pt x="12" y="64"/>
                      <a:pt x="12" y="64"/>
                      <a:pt x="12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2" y="64"/>
                      <a:pt x="12" y="64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moveTo>
                      <a:pt x="14" y="62"/>
                    </a:moveTo>
                    <a:cubicBezTo>
                      <a:pt x="13" y="62"/>
                      <a:pt x="13" y="62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2"/>
                      <a:pt x="14" y="62"/>
                    </a:cubicBezTo>
                    <a:cubicBezTo>
                      <a:pt x="14" y="62"/>
                      <a:pt x="14" y="62"/>
                      <a:pt x="14" y="62"/>
                    </a:cubicBezTo>
                    <a:moveTo>
                      <a:pt x="18" y="54"/>
                    </a:moveTo>
                    <a:cubicBezTo>
                      <a:pt x="17" y="55"/>
                      <a:pt x="16" y="57"/>
                      <a:pt x="15" y="59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6" y="57"/>
                      <a:pt x="17" y="55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moveTo>
                      <a:pt x="21" y="47"/>
                    </a:moveTo>
                    <a:cubicBezTo>
                      <a:pt x="21" y="48"/>
                      <a:pt x="21" y="49"/>
                      <a:pt x="20" y="50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1" y="49"/>
                      <a:pt x="21" y="48"/>
                      <a:pt x="22" y="47"/>
                    </a:cubicBezTo>
                    <a:cubicBezTo>
                      <a:pt x="22" y="47"/>
                      <a:pt x="22" y="47"/>
                      <a:pt x="21" y="47"/>
                    </a:cubicBezTo>
                    <a:moveTo>
                      <a:pt x="25" y="41"/>
                    </a:moveTo>
                    <a:cubicBezTo>
                      <a:pt x="24" y="42"/>
                      <a:pt x="24" y="44"/>
                      <a:pt x="23" y="44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24" y="43"/>
                      <a:pt x="25" y="42"/>
                      <a:pt x="26" y="41"/>
                    </a:cubicBezTo>
                    <a:cubicBezTo>
                      <a:pt x="26" y="41"/>
                      <a:pt x="26" y="41"/>
                      <a:pt x="25" y="41"/>
                    </a:cubicBezTo>
                    <a:moveTo>
                      <a:pt x="25" y="40"/>
                    </a:moveTo>
                    <a:cubicBezTo>
                      <a:pt x="25" y="42"/>
                      <a:pt x="24" y="43"/>
                      <a:pt x="23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4" y="44"/>
                      <a:pt x="24" y="42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moveTo>
                      <a:pt x="31" y="32"/>
                    </a:moveTo>
                    <a:cubicBezTo>
                      <a:pt x="30" y="33"/>
                      <a:pt x="29" y="34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4"/>
                      <a:pt x="30" y="33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30" y="31"/>
                    </a:moveTo>
                    <a:cubicBezTo>
                      <a:pt x="29" y="33"/>
                      <a:pt x="29" y="34"/>
                      <a:pt x="28" y="35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4"/>
                      <a:pt x="30" y="33"/>
                      <a:pt x="30" y="32"/>
                    </a:cubicBezTo>
                    <a:cubicBezTo>
                      <a:pt x="30" y="31"/>
                      <a:pt x="30" y="31"/>
                      <a:pt x="30" y="31"/>
                    </a:cubicBezTo>
                    <a:moveTo>
                      <a:pt x="34" y="25"/>
                    </a:moveTo>
                    <a:cubicBezTo>
                      <a:pt x="33" y="27"/>
                      <a:pt x="32" y="29"/>
                      <a:pt x="32" y="30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3" y="28"/>
                      <a:pt x="33" y="27"/>
                      <a:pt x="34" y="25"/>
                    </a:cubicBezTo>
                    <a:cubicBezTo>
                      <a:pt x="34" y="25"/>
                      <a:pt x="34" y="25"/>
                      <a:pt x="34" y="25"/>
                    </a:cubicBezTo>
                    <a:moveTo>
                      <a:pt x="34" y="25"/>
                    </a:moveTo>
                    <a:cubicBezTo>
                      <a:pt x="33" y="27"/>
                      <a:pt x="32" y="28"/>
                      <a:pt x="31" y="30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2" y="28"/>
                      <a:pt x="33" y="27"/>
                      <a:pt x="34" y="25"/>
                    </a:cubicBezTo>
                    <a:cubicBezTo>
                      <a:pt x="34" y="25"/>
                      <a:pt x="34" y="25"/>
                      <a:pt x="34" y="25"/>
                    </a:cubicBezTo>
                    <a:moveTo>
                      <a:pt x="36" y="22"/>
                    </a:moveTo>
                    <a:cubicBezTo>
                      <a:pt x="36" y="22"/>
                      <a:pt x="36" y="23"/>
                      <a:pt x="35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6" y="23"/>
                      <a:pt x="36" y="22"/>
                      <a:pt x="36" y="22"/>
                    </a:cubicBezTo>
                    <a:moveTo>
                      <a:pt x="37" y="19"/>
                    </a:moveTo>
                    <a:cubicBezTo>
                      <a:pt x="36" y="21"/>
                      <a:pt x="35" y="22"/>
                      <a:pt x="35" y="23"/>
                    </a:cubicBezTo>
                    <a:cubicBezTo>
                      <a:pt x="35" y="23"/>
                      <a:pt x="35" y="23"/>
                      <a:pt x="35" y="24"/>
                    </a:cubicBezTo>
                    <a:cubicBezTo>
                      <a:pt x="35" y="23"/>
                      <a:pt x="36" y="22"/>
                      <a:pt x="36" y="22"/>
                    </a:cubicBezTo>
                    <a:cubicBezTo>
                      <a:pt x="36" y="21"/>
                      <a:pt x="37" y="20"/>
                      <a:pt x="37" y="20"/>
                    </a:cubicBezTo>
                    <a:cubicBezTo>
                      <a:pt x="37" y="20"/>
                      <a:pt x="37" y="19"/>
                      <a:pt x="37" y="19"/>
                    </a:cubicBezTo>
                    <a:moveTo>
                      <a:pt x="41" y="12"/>
                    </a:moveTo>
                    <a:cubicBezTo>
                      <a:pt x="40" y="13"/>
                      <a:pt x="40" y="14"/>
                      <a:pt x="39" y="15"/>
                    </a:cubicBezTo>
                    <a:cubicBezTo>
                      <a:pt x="39" y="15"/>
                      <a:pt x="39" y="16"/>
                      <a:pt x="39" y="16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40" y="15"/>
                      <a:pt x="41" y="14"/>
                      <a:pt x="41" y="12"/>
                    </a:cubicBezTo>
                    <a:cubicBezTo>
                      <a:pt x="41" y="12"/>
                      <a:pt x="41" y="12"/>
                      <a:pt x="41" y="12"/>
                    </a:cubicBezTo>
                    <a:moveTo>
                      <a:pt x="46" y="4"/>
                    </a:moveTo>
                    <a:cubicBezTo>
                      <a:pt x="45" y="6"/>
                      <a:pt x="43" y="8"/>
                      <a:pt x="42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8"/>
                      <a:pt x="45" y="6"/>
                      <a:pt x="46" y="4"/>
                    </a:cubicBezTo>
                    <a:cubicBezTo>
                      <a:pt x="46" y="4"/>
                      <a:pt x="46" y="4"/>
                      <a:pt x="46" y="4"/>
                    </a:cubicBezTo>
                    <a:moveTo>
                      <a:pt x="51" y="2"/>
                    </a:moveTo>
                    <a:cubicBezTo>
                      <a:pt x="51" y="2"/>
                      <a:pt x="51" y="2"/>
                      <a:pt x="51" y="3"/>
                    </a:cubicBezTo>
                    <a:cubicBezTo>
                      <a:pt x="51" y="3"/>
                      <a:pt x="51" y="4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2" y="3"/>
                      <a:pt x="52" y="2"/>
                      <a:pt x="51" y="2"/>
                    </a:cubicBezTo>
                    <a:moveTo>
                      <a:pt x="49" y="0"/>
                    </a:move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9" y="1"/>
                      <a:pt x="49" y="2"/>
                      <a:pt x="50" y="3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1" y="2"/>
                      <a:pt x="51" y="1"/>
                      <a:pt x="51" y="1"/>
                    </a:cubicBezTo>
                    <a:cubicBezTo>
                      <a:pt x="51" y="1"/>
                      <a:pt x="50" y="0"/>
                      <a:pt x="49" y="0"/>
                    </a:cubicBezTo>
                    <a:moveTo>
                      <a:pt x="48" y="0"/>
                    </a:moveTo>
                    <a:cubicBezTo>
                      <a:pt x="48" y="0"/>
                      <a:pt x="48" y="0"/>
                      <a:pt x="48" y="0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4" name="Freeform 9879"/>
              <p:cNvSpPr>
                <a:spLocks noEditPoints="1"/>
              </p:cNvSpPr>
              <p:nvPr/>
            </p:nvSpPr>
            <p:spPr bwMode="auto">
              <a:xfrm>
                <a:off x="71" y="3264"/>
                <a:ext cx="10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0 w 4"/>
                  <a:gd name="T5" fmla="*/ 1 h 1"/>
                  <a:gd name="T6" fmla="*/ 1 w 4"/>
                  <a:gd name="T7" fmla="*/ 1 h 1"/>
                  <a:gd name="T8" fmla="*/ 1 w 4"/>
                  <a:gd name="T9" fmla="*/ 1 h 1"/>
                  <a:gd name="T10" fmla="*/ 1 w 4"/>
                  <a:gd name="T11" fmla="*/ 1 h 1"/>
                  <a:gd name="T12" fmla="*/ 1 w 4"/>
                  <a:gd name="T13" fmla="*/ 1 h 1"/>
                  <a:gd name="T14" fmla="*/ 0 w 4"/>
                  <a:gd name="T15" fmla="*/ 1 h 1"/>
                  <a:gd name="T16" fmla="*/ 4 w 4"/>
                  <a:gd name="T17" fmla="*/ 0 h 1"/>
                  <a:gd name="T18" fmla="*/ 4 w 4"/>
                  <a:gd name="T19" fmla="*/ 0 h 1"/>
                  <a:gd name="T20" fmla="*/ 2 w 4"/>
                  <a:gd name="T21" fmla="*/ 1 h 1"/>
                  <a:gd name="T22" fmla="*/ 1 w 4"/>
                  <a:gd name="T23" fmla="*/ 1 h 1"/>
                  <a:gd name="T24" fmla="*/ 2 w 4"/>
                  <a:gd name="T25" fmla="*/ 1 h 1"/>
                  <a:gd name="T26" fmla="*/ 3 w 4"/>
                  <a:gd name="T27" fmla="*/ 0 h 1"/>
                  <a:gd name="T28" fmla="*/ 4 w 4"/>
                  <a:gd name="T29" fmla="*/ 0 h 1"/>
                  <a:gd name="T30" fmla="*/ 4 w 4"/>
                  <a:gd name="T31" fmla="*/ 0 h 1"/>
                  <a:gd name="T32" fmla="*/ 4 w 4"/>
                  <a:gd name="T33" fmla="*/ 0 h 1"/>
                  <a:gd name="T34" fmla="*/ 4 w 4"/>
                  <a:gd name="T3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5" name="Freeform 9880"/>
              <p:cNvSpPr>
                <a:spLocks noEditPoints="1"/>
              </p:cNvSpPr>
              <p:nvPr/>
            </p:nvSpPr>
            <p:spPr bwMode="auto">
              <a:xfrm>
                <a:off x="71" y="3266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0 w 2"/>
                  <a:gd name="T5" fmla="*/ 2 w 2"/>
                  <a:gd name="T6" fmla="*/ 1 w 2"/>
                  <a:gd name="T7" fmla="*/ 1 w 2"/>
                  <a:gd name="T8" fmla="*/ 1 w 2"/>
                  <a:gd name="T9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6" name="Freeform 9881"/>
              <p:cNvSpPr>
                <a:spLocks noEditPoints="1"/>
              </p:cNvSpPr>
              <p:nvPr/>
            </p:nvSpPr>
            <p:spPr bwMode="auto">
              <a:xfrm>
                <a:off x="14" y="3264"/>
                <a:ext cx="67" cy="108"/>
              </a:xfrm>
              <a:custGeom>
                <a:avLst/>
                <a:gdLst>
                  <a:gd name="T0" fmla="*/ 1 w 28"/>
                  <a:gd name="T1" fmla="*/ 44 h 46"/>
                  <a:gd name="T2" fmla="*/ 0 w 28"/>
                  <a:gd name="T3" fmla="*/ 46 h 46"/>
                  <a:gd name="T4" fmla="*/ 0 w 28"/>
                  <a:gd name="T5" fmla="*/ 46 h 46"/>
                  <a:gd name="T6" fmla="*/ 1 w 28"/>
                  <a:gd name="T7" fmla="*/ 44 h 46"/>
                  <a:gd name="T8" fmla="*/ 1 w 28"/>
                  <a:gd name="T9" fmla="*/ 44 h 46"/>
                  <a:gd name="T10" fmla="*/ 3 w 28"/>
                  <a:gd name="T11" fmla="*/ 42 h 46"/>
                  <a:gd name="T12" fmla="*/ 1 w 28"/>
                  <a:gd name="T13" fmla="*/ 44 h 46"/>
                  <a:gd name="T14" fmla="*/ 1 w 28"/>
                  <a:gd name="T15" fmla="*/ 44 h 46"/>
                  <a:gd name="T16" fmla="*/ 3 w 28"/>
                  <a:gd name="T17" fmla="*/ 42 h 46"/>
                  <a:gd name="T18" fmla="*/ 3 w 28"/>
                  <a:gd name="T19" fmla="*/ 42 h 46"/>
                  <a:gd name="T20" fmla="*/ 7 w 28"/>
                  <a:gd name="T21" fmla="*/ 34 h 46"/>
                  <a:gd name="T22" fmla="*/ 5 w 28"/>
                  <a:gd name="T23" fmla="*/ 38 h 46"/>
                  <a:gd name="T24" fmla="*/ 5 w 28"/>
                  <a:gd name="T25" fmla="*/ 38 h 46"/>
                  <a:gd name="T26" fmla="*/ 8 w 28"/>
                  <a:gd name="T27" fmla="*/ 34 h 46"/>
                  <a:gd name="T28" fmla="*/ 7 w 28"/>
                  <a:gd name="T29" fmla="*/ 34 h 46"/>
                  <a:gd name="T30" fmla="*/ 11 w 28"/>
                  <a:gd name="T31" fmla="*/ 28 h 46"/>
                  <a:gd name="T32" fmla="*/ 10 w 28"/>
                  <a:gd name="T33" fmla="*/ 30 h 46"/>
                  <a:gd name="T34" fmla="*/ 10 w 28"/>
                  <a:gd name="T35" fmla="*/ 30 h 46"/>
                  <a:gd name="T36" fmla="*/ 11 w 28"/>
                  <a:gd name="T37" fmla="*/ 28 h 46"/>
                  <a:gd name="T38" fmla="*/ 11 w 28"/>
                  <a:gd name="T39" fmla="*/ 28 h 46"/>
                  <a:gd name="T40" fmla="*/ 19 w 28"/>
                  <a:gd name="T41" fmla="*/ 15 h 46"/>
                  <a:gd name="T42" fmla="*/ 17 w 28"/>
                  <a:gd name="T43" fmla="*/ 18 h 46"/>
                  <a:gd name="T44" fmla="*/ 17 w 28"/>
                  <a:gd name="T45" fmla="*/ 18 h 46"/>
                  <a:gd name="T46" fmla="*/ 17 w 28"/>
                  <a:gd name="T47" fmla="*/ 18 h 46"/>
                  <a:gd name="T48" fmla="*/ 19 w 28"/>
                  <a:gd name="T49" fmla="*/ 15 h 46"/>
                  <a:gd name="T50" fmla="*/ 19 w 28"/>
                  <a:gd name="T51" fmla="*/ 15 h 46"/>
                  <a:gd name="T52" fmla="*/ 22 w 28"/>
                  <a:gd name="T53" fmla="*/ 10 h 46"/>
                  <a:gd name="T54" fmla="*/ 21 w 28"/>
                  <a:gd name="T55" fmla="*/ 11 h 46"/>
                  <a:gd name="T56" fmla="*/ 22 w 28"/>
                  <a:gd name="T57" fmla="*/ 11 h 46"/>
                  <a:gd name="T58" fmla="*/ 22 w 28"/>
                  <a:gd name="T59" fmla="*/ 10 h 46"/>
                  <a:gd name="T60" fmla="*/ 22 w 28"/>
                  <a:gd name="T61" fmla="*/ 10 h 46"/>
                  <a:gd name="T62" fmla="*/ 28 w 28"/>
                  <a:gd name="T63" fmla="*/ 0 h 46"/>
                  <a:gd name="T64" fmla="*/ 27 w 28"/>
                  <a:gd name="T65" fmla="*/ 0 h 46"/>
                  <a:gd name="T66" fmla="*/ 27 w 28"/>
                  <a:gd name="T67" fmla="*/ 2 h 46"/>
                  <a:gd name="T68" fmla="*/ 24 w 28"/>
                  <a:gd name="T69" fmla="*/ 5 h 46"/>
                  <a:gd name="T70" fmla="*/ 25 w 28"/>
                  <a:gd name="T71" fmla="*/ 6 h 46"/>
                  <a:gd name="T72" fmla="*/ 27 w 28"/>
                  <a:gd name="T73" fmla="*/ 2 h 46"/>
                  <a:gd name="T74" fmla="*/ 28 w 28"/>
                  <a:gd name="T75" fmla="*/ 0 h 46"/>
                  <a:gd name="T76" fmla="*/ 28 w 28"/>
                  <a:gd name="T77" fmla="*/ 0 h 46"/>
                  <a:gd name="T78" fmla="*/ 23 w 28"/>
                  <a:gd name="T79" fmla="*/ 0 h 46"/>
                  <a:gd name="T80" fmla="*/ 23 w 28"/>
                  <a:gd name="T81" fmla="*/ 0 h 46"/>
                  <a:gd name="T82" fmla="*/ 23 w 28"/>
                  <a:gd name="T83" fmla="*/ 0 h 46"/>
                  <a:gd name="T84" fmla="*/ 23 w 28"/>
                  <a:gd name="T8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46">
                    <a:moveTo>
                      <a:pt x="1" y="44"/>
                    </a:moveTo>
                    <a:cubicBezTo>
                      <a:pt x="1" y="45"/>
                      <a:pt x="1" y="45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1" y="45"/>
                      <a:pt x="1" y="45"/>
                      <a:pt x="1" y="44"/>
                    </a:cubicBezTo>
                    <a:cubicBezTo>
                      <a:pt x="1" y="44"/>
                      <a:pt x="1" y="44"/>
                      <a:pt x="1" y="44"/>
                    </a:cubicBezTo>
                    <a:moveTo>
                      <a:pt x="3" y="42"/>
                    </a:moveTo>
                    <a:cubicBezTo>
                      <a:pt x="2" y="43"/>
                      <a:pt x="2" y="43"/>
                      <a:pt x="1" y="44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2" y="43"/>
                      <a:pt x="2" y="43"/>
                      <a:pt x="3" y="42"/>
                    </a:cubicBezTo>
                    <a:cubicBezTo>
                      <a:pt x="3" y="42"/>
                      <a:pt x="3" y="42"/>
                      <a:pt x="3" y="42"/>
                    </a:cubicBezTo>
                    <a:moveTo>
                      <a:pt x="7" y="34"/>
                    </a:moveTo>
                    <a:cubicBezTo>
                      <a:pt x="7" y="35"/>
                      <a:pt x="6" y="37"/>
                      <a:pt x="5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6" y="37"/>
                      <a:pt x="7" y="35"/>
                      <a:pt x="8" y="34"/>
                    </a:cubicBezTo>
                    <a:cubicBezTo>
                      <a:pt x="7" y="34"/>
                      <a:pt x="7" y="34"/>
                      <a:pt x="7" y="34"/>
                    </a:cubicBezTo>
                    <a:moveTo>
                      <a:pt x="11" y="28"/>
                    </a:moveTo>
                    <a:cubicBezTo>
                      <a:pt x="10" y="29"/>
                      <a:pt x="10" y="29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9"/>
                      <a:pt x="11" y="29"/>
                      <a:pt x="11" y="28"/>
                    </a:cubicBezTo>
                    <a:cubicBezTo>
                      <a:pt x="11" y="28"/>
                      <a:pt x="11" y="28"/>
                      <a:pt x="11" y="28"/>
                    </a:cubicBezTo>
                    <a:moveTo>
                      <a:pt x="19" y="15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7"/>
                      <a:pt x="18" y="16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moveTo>
                      <a:pt x="22" y="10"/>
                    </a:move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2" y="11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28" y="0"/>
                    </a:moveTo>
                    <a:cubicBezTo>
                      <a:pt x="28" y="0"/>
                      <a:pt x="28" y="0"/>
                      <a:pt x="27" y="0"/>
                    </a:cubicBezTo>
                    <a:cubicBezTo>
                      <a:pt x="27" y="1"/>
                      <a:pt x="27" y="1"/>
                      <a:pt x="27" y="2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5"/>
                      <a:pt x="25" y="6"/>
                      <a:pt x="25" y="6"/>
                    </a:cubicBezTo>
                    <a:cubicBezTo>
                      <a:pt x="25" y="4"/>
                      <a:pt x="26" y="3"/>
                      <a:pt x="27" y="2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7" name="Oval 9882"/>
              <p:cNvSpPr>
                <a:spLocks noChangeArrowheads="1"/>
              </p:cNvSpPr>
              <p:nvPr/>
            </p:nvSpPr>
            <p:spPr bwMode="auto">
              <a:xfrm>
                <a:off x="17" y="33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8" name="Freeform 9883"/>
              <p:cNvSpPr>
                <a:spLocks/>
              </p:cNvSpPr>
              <p:nvPr/>
            </p:nvSpPr>
            <p:spPr bwMode="auto">
              <a:xfrm>
                <a:off x="7" y="3377"/>
                <a:ext cx="5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  <a:gd name="T6" fmla="*/ 2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9" name="Freeform 9884"/>
              <p:cNvSpPr>
                <a:spLocks noEditPoints="1"/>
              </p:cNvSpPr>
              <p:nvPr/>
            </p:nvSpPr>
            <p:spPr bwMode="auto">
              <a:xfrm>
                <a:off x="12" y="3276"/>
                <a:ext cx="62" cy="101"/>
              </a:xfrm>
              <a:custGeom>
                <a:avLst/>
                <a:gdLst>
                  <a:gd name="T0" fmla="*/ 1 w 26"/>
                  <a:gd name="T1" fmla="*/ 41 h 43"/>
                  <a:gd name="T2" fmla="*/ 0 w 26"/>
                  <a:gd name="T3" fmla="*/ 43 h 43"/>
                  <a:gd name="T4" fmla="*/ 0 w 26"/>
                  <a:gd name="T5" fmla="*/ 43 h 43"/>
                  <a:gd name="T6" fmla="*/ 1 w 26"/>
                  <a:gd name="T7" fmla="*/ 41 h 43"/>
                  <a:gd name="T8" fmla="*/ 1 w 26"/>
                  <a:gd name="T9" fmla="*/ 41 h 43"/>
                  <a:gd name="T10" fmla="*/ 6 w 26"/>
                  <a:gd name="T11" fmla="*/ 33 h 43"/>
                  <a:gd name="T12" fmla="*/ 4 w 26"/>
                  <a:gd name="T13" fmla="*/ 37 h 43"/>
                  <a:gd name="T14" fmla="*/ 4 w 26"/>
                  <a:gd name="T15" fmla="*/ 37 h 43"/>
                  <a:gd name="T16" fmla="*/ 6 w 26"/>
                  <a:gd name="T17" fmla="*/ 33 h 43"/>
                  <a:gd name="T18" fmla="*/ 6 w 26"/>
                  <a:gd name="T19" fmla="*/ 33 h 43"/>
                  <a:gd name="T20" fmla="*/ 11 w 26"/>
                  <a:gd name="T21" fmla="*/ 25 h 43"/>
                  <a:gd name="T22" fmla="*/ 8 w 26"/>
                  <a:gd name="T23" fmla="*/ 29 h 43"/>
                  <a:gd name="T24" fmla="*/ 9 w 26"/>
                  <a:gd name="T25" fmla="*/ 29 h 43"/>
                  <a:gd name="T26" fmla="*/ 11 w 26"/>
                  <a:gd name="T27" fmla="*/ 25 h 43"/>
                  <a:gd name="T28" fmla="*/ 11 w 26"/>
                  <a:gd name="T29" fmla="*/ 25 h 43"/>
                  <a:gd name="T30" fmla="*/ 18 w 26"/>
                  <a:gd name="T31" fmla="*/ 13 h 43"/>
                  <a:gd name="T32" fmla="*/ 12 w 26"/>
                  <a:gd name="T33" fmla="*/ 23 h 43"/>
                  <a:gd name="T34" fmla="*/ 12 w 26"/>
                  <a:gd name="T35" fmla="*/ 23 h 43"/>
                  <a:gd name="T36" fmla="*/ 18 w 26"/>
                  <a:gd name="T37" fmla="*/ 13 h 43"/>
                  <a:gd name="T38" fmla="*/ 18 w 26"/>
                  <a:gd name="T39" fmla="*/ 13 h 43"/>
                  <a:gd name="T40" fmla="*/ 22 w 26"/>
                  <a:gd name="T41" fmla="*/ 6 h 43"/>
                  <a:gd name="T42" fmla="*/ 20 w 26"/>
                  <a:gd name="T43" fmla="*/ 10 h 43"/>
                  <a:gd name="T44" fmla="*/ 20 w 26"/>
                  <a:gd name="T45" fmla="*/ 10 h 43"/>
                  <a:gd name="T46" fmla="*/ 23 w 26"/>
                  <a:gd name="T47" fmla="*/ 6 h 43"/>
                  <a:gd name="T48" fmla="*/ 22 w 26"/>
                  <a:gd name="T49" fmla="*/ 6 h 43"/>
                  <a:gd name="T50" fmla="*/ 25 w 26"/>
                  <a:gd name="T51" fmla="*/ 0 h 43"/>
                  <a:gd name="T52" fmla="*/ 24 w 26"/>
                  <a:gd name="T53" fmla="*/ 2 h 43"/>
                  <a:gd name="T54" fmla="*/ 23 w 26"/>
                  <a:gd name="T55" fmla="*/ 5 h 43"/>
                  <a:gd name="T56" fmla="*/ 23 w 26"/>
                  <a:gd name="T57" fmla="*/ 5 h 43"/>
                  <a:gd name="T58" fmla="*/ 23 w 26"/>
                  <a:gd name="T59" fmla="*/ 4 h 43"/>
                  <a:gd name="T60" fmla="*/ 26 w 26"/>
                  <a:gd name="T61" fmla="*/ 1 h 43"/>
                  <a:gd name="T62" fmla="*/ 25 w 26"/>
                  <a:gd name="T6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6" h="43">
                    <a:moveTo>
                      <a:pt x="1" y="41"/>
                    </a:moveTo>
                    <a:cubicBezTo>
                      <a:pt x="1" y="41"/>
                      <a:pt x="0" y="42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1" y="42"/>
                      <a:pt x="1" y="41"/>
                      <a:pt x="1" y="41"/>
                    </a:cubicBezTo>
                    <a:cubicBezTo>
                      <a:pt x="1" y="41"/>
                      <a:pt x="1" y="41"/>
                      <a:pt x="1" y="41"/>
                    </a:cubicBezTo>
                    <a:moveTo>
                      <a:pt x="6" y="33"/>
                    </a:moveTo>
                    <a:cubicBezTo>
                      <a:pt x="5" y="34"/>
                      <a:pt x="4" y="36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36"/>
                      <a:pt x="5" y="34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moveTo>
                      <a:pt x="11" y="25"/>
                    </a:moveTo>
                    <a:cubicBezTo>
                      <a:pt x="10" y="26"/>
                      <a:pt x="9" y="27"/>
                      <a:pt x="8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9" y="28"/>
                      <a:pt x="10" y="26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moveTo>
                      <a:pt x="18" y="13"/>
                    </a:moveTo>
                    <a:cubicBezTo>
                      <a:pt x="16" y="17"/>
                      <a:pt x="14" y="20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4" y="20"/>
                      <a:pt x="16" y="16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moveTo>
                      <a:pt x="22" y="6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8"/>
                      <a:pt x="22" y="7"/>
                      <a:pt x="23" y="6"/>
                    </a:cubicBezTo>
                    <a:cubicBezTo>
                      <a:pt x="22" y="6"/>
                      <a:pt x="22" y="6"/>
                      <a:pt x="22" y="6"/>
                    </a:cubicBezTo>
                    <a:moveTo>
                      <a:pt x="25" y="0"/>
                    </a:moveTo>
                    <a:cubicBezTo>
                      <a:pt x="24" y="2"/>
                      <a:pt x="24" y="2"/>
                      <a:pt x="24" y="2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4" y="3"/>
                      <a:pt x="25" y="2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0" name="Freeform 9885"/>
              <p:cNvSpPr>
                <a:spLocks/>
              </p:cNvSpPr>
              <p:nvPr/>
            </p:nvSpPr>
            <p:spPr bwMode="auto">
              <a:xfrm>
                <a:off x="-59" y="3457"/>
                <a:ext cx="3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1" name="Freeform 9886"/>
              <p:cNvSpPr>
                <a:spLocks noEditPoints="1"/>
              </p:cNvSpPr>
              <p:nvPr/>
            </p:nvSpPr>
            <p:spPr bwMode="auto">
              <a:xfrm>
                <a:off x="-153" y="3750"/>
                <a:ext cx="16" cy="28"/>
              </a:xfrm>
              <a:custGeom>
                <a:avLst/>
                <a:gdLst>
                  <a:gd name="T0" fmla="*/ 3 w 7"/>
                  <a:gd name="T1" fmla="*/ 7 h 12"/>
                  <a:gd name="T2" fmla="*/ 2 w 7"/>
                  <a:gd name="T3" fmla="*/ 7 h 12"/>
                  <a:gd name="T4" fmla="*/ 0 w 7"/>
                  <a:gd name="T5" fmla="*/ 12 h 12"/>
                  <a:gd name="T6" fmla="*/ 0 w 7"/>
                  <a:gd name="T7" fmla="*/ 12 h 12"/>
                  <a:gd name="T8" fmla="*/ 2 w 7"/>
                  <a:gd name="T9" fmla="*/ 7 h 12"/>
                  <a:gd name="T10" fmla="*/ 3 w 7"/>
                  <a:gd name="T11" fmla="*/ 7 h 12"/>
                  <a:gd name="T12" fmla="*/ 3 w 7"/>
                  <a:gd name="T13" fmla="*/ 7 h 12"/>
                  <a:gd name="T14" fmla="*/ 7 w 7"/>
                  <a:gd name="T15" fmla="*/ 0 h 12"/>
                  <a:gd name="T16" fmla="*/ 6 w 7"/>
                  <a:gd name="T17" fmla="*/ 1 h 12"/>
                  <a:gd name="T18" fmla="*/ 7 w 7"/>
                  <a:gd name="T19" fmla="*/ 0 h 12"/>
                  <a:gd name="T20" fmla="*/ 7 w 7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12">
                    <a:moveTo>
                      <a:pt x="3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1" y="10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10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7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2" name="Freeform 9887"/>
              <p:cNvSpPr>
                <a:spLocks noEditPoints="1"/>
              </p:cNvSpPr>
              <p:nvPr/>
            </p:nvSpPr>
            <p:spPr bwMode="auto">
              <a:xfrm>
                <a:off x="-295" y="3781"/>
                <a:ext cx="17" cy="28"/>
              </a:xfrm>
              <a:custGeom>
                <a:avLst/>
                <a:gdLst>
                  <a:gd name="T0" fmla="*/ 0 w 7"/>
                  <a:gd name="T1" fmla="*/ 12 h 12"/>
                  <a:gd name="T2" fmla="*/ 0 w 7"/>
                  <a:gd name="T3" fmla="*/ 12 h 12"/>
                  <a:gd name="T4" fmla="*/ 0 w 7"/>
                  <a:gd name="T5" fmla="*/ 12 h 12"/>
                  <a:gd name="T6" fmla="*/ 0 w 7"/>
                  <a:gd name="T7" fmla="*/ 12 h 12"/>
                  <a:gd name="T8" fmla="*/ 0 w 7"/>
                  <a:gd name="T9" fmla="*/ 12 h 12"/>
                  <a:gd name="T10" fmla="*/ 1 w 7"/>
                  <a:gd name="T11" fmla="*/ 10 h 12"/>
                  <a:gd name="T12" fmla="*/ 1 w 7"/>
                  <a:gd name="T13" fmla="*/ 10 h 12"/>
                  <a:gd name="T14" fmla="*/ 1 w 7"/>
                  <a:gd name="T15" fmla="*/ 10 h 12"/>
                  <a:gd name="T16" fmla="*/ 1 w 7"/>
                  <a:gd name="T17" fmla="*/ 10 h 12"/>
                  <a:gd name="T18" fmla="*/ 1 w 7"/>
                  <a:gd name="T19" fmla="*/ 10 h 12"/>
                  <a:gd name="T20" fmla="*/ 1 w 7"/>
                  <a:gd name="T21" fmla="*/ 10 h 12"/>
                  <a:gd name="T22" fmla="*/ 1 w 7"/>
                  <a:gd name="T23" fmla="*/ 10 h 12"/>
                  <a:gd name="T24" fmla="*/ 1 w 7"/>
                  <a:gd name="T25" fmla="*/ 10 h 12"/>
                  <a:gd name="T26" fmla="*/ 1 w 7"/>
                  <a:gd name="T27" fmla="*/ 10 h 12"/>
                  <a:gd name="T28" fmla="*/ 1 w 7"/>
                  <a:gd name="T29" fmla="*/ 10 h 12"/>
                  <a:gd name="T30" fmla="*/ 2 w 7"/>
                  <a:gd name="T31" fmla="*/ 9 h 12"/>
                  <a:gd name="T32" fmla="*/ 2 w 7"/>
                  <a:gd name="T33" fmla="*/ 9 h 12"/>
                  <a:gd name="T34" fmla="*/ 2 w 7"/>
                  <a:gd name="T35" fmla="*/ 9 h 12"/>
                  <a:gd name="T36" fmla="*/ 2 w 7"/>
                  <a:gd name="T37" fmla="*/ 9 h 12"/>
                  <a:gd name="T38" fmla="*/ 2 w 7"/>
                  <a:gd name="T39" fmla="*/ 9 h 12"/>
                  <a:gd name="T40" fmla="*/ 2 w 7"/>
                  <a:gd name="T41" fmla="*/ 8 h 12"/>
                  <a:gd name="T42" fmla="*/ 2 w 7"/>
                  <a:gd name="T43" fmla="*/ 8 h 12"/>
                  <a:gd name="T44" fmla="*/ 2 w 7"/>
                  <a:gd name="T45" fmla="*/ 8 h 12"/>
                  <a:gd name="T46" fmla="*/ 2 w 7"/>
                  <a:gd name="T47" fmla="*/ 8 h 12"/>
                  <a:gd name="T48" fmla="*/ 2 w 7"/>
                  <a:gd name="T49" fmla="*/ 8 h 12"/>
                  <a:gd name="T50" fmla="*/ 2 w 7"/>
                  <a:gd name="T51" fmla="*/ 8 h 12"/>
                  <a:gd name="T52" fmla="*/ 2 w 7"/>
                  <a:gd name="T53" fmla="*/ 8 h 12"/>
                  <a:gd name="T54" fmla="*/ 2 w 7"/>
                  <a:gd name="T55" fmla="*/ 8 h 12"/>
                  <a:gd name="T56" fmla="*/ 2 w 7"/>
                  <a:gd name="T57" fmla="*/ 8 h 12"/>
                  <a:gd name="T58" fmla="*/ 2 w 7"/>
                  <a:gd name="T59" fmla="*/ 8 h 12"/>
                  <a:gd name="T60" fmla="*/ 3 w 7"/>
                  <a:gd name="T61" fmla="*/ 7 h 12"/>
                  <a:gd name="T62" fmla="*/ 3 w 7"/>
                  <a:gd name="T63" fmla="*/ 7 h 12"/>
                  <a:gd name="T64" fmla="*/ 3 w 7"/>
                  <a:gd name="T65" fmla="*/ 7 h 12"/>
                  <a:gd name="T66" fmla="*/ 3 w 7"/>
                  <a:gd name="T67" fmla="*/ 7 h 12"/>
                  <a:gd name="T68" fmla="*/ 3 w 7"/>
                  <a:gd name="T69" fmla="*/ 7 h 12"/>
                  <a:gd name="T70" fmla="*/ 3 w 7"/>
                  <a:gd name="T71" fmla="*/ 6 h 12"/>
                  <a:gd name="T72" fmla="*/ 3 w 7"/>
                  <a:gd name="T73" fmla="*/ 6 h 12"/>
                  <a:gd name="T74" fmla="*/ 3 w 7"/>
                  <a:gd name="T75" fmla="*/ 6 h 12"/>
                  <a:gd name="T76" fmla="*/ 3 w 7"/>
                  <a:gd name="T77" fmla="*/ 6 h 12"/>
                  <a:gd name="T78" fmla="*/ 3 w 7"/>
                  <a:gd name="T79" fmla="*/ 6 h 12"/>
                  <a:gd name="T80" fmla="*/ 4 w 7"/>
                  <a:gd name="T81" fmla="*/ 5 h 12"/>
                  <a:gd name="T82" fmla="*/ 3 w 7"/>
                  <a:gd name="T83" fmla="*/ 6 h 12"/>
                  <a:gd name="T84" fmla="*/ 4 w 7"/>
                  <a:gd name="T85" fmla="*/ 6 h 12"/>
                  <a:gd name="T86" fmla="*/ 4 w 7"/>
                  <a:gd name="T87" fmla="*/ 5 h 12"/>
                  <a:gd name="T88" fmla="*/ 4 w 7"/>
                  <a:gd name="T89" fmla="*/ 5 h 12"/>
                  <a:gd name="T90" fmla="*/ 4 w 7"/>
                  <a:gd name="T91" fmla="*/ 4 h 12"/>
                  <a:gd name="T92" fmla="*/ 4 w 7"/>
                  <a:gd name="T93" fmla="*/ 4 h 12"/>
                  <a:gd name="T94" fmla="*/ 4 w 7"/>
                  <a:gd name="T95" fmla="*/ 4 h 12"/>
                  <a:gd name="T96" fmla="*/ 4 w 7"/>
                  <a:gd name="T97" fmla="*/ 4 h 12"/>
                  <a:gd name="T98" fmla="*/ 4 w 7"/>
                  <a:gd name="T99" fmla="*/ 4 h 12"/>
                  <a:gd name="T100" fmla="*/ 7 w 7"/>
                  <a:gd name="T101" fmla="*/ 0 h 12"/>
                  <a:gd name="T102" fmla="*/ 4 w 7"/>
                  <a:gd name="T103" fmla="*/ 4 h 12"/>
                  <a:gd name="T104" fmla="*/ 4 w 7"/>
                  <a:gd name="T105" fmla="*/ 4 h 12"/>
                  <a:gd name="T106" fmla="*/ 7 w 7"/>
                  <a:gd name="T107" fmla="*/ 0 h 12"/>
                  <a:gd name="T108" fmla="*/ 7 w 7"/>
                  <a:gd name="T10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7" y="0"/>
                    </a:moveTo>
                    <a:cubicBezTo>
                      <a:pt x="6" y="1"/>
                      <a:pt x="5" y="3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3"/>
                      <a:pt x="6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3" name="Oval 9888"/>
              <p:cNvSpPr>
                <a:spLocks noChangeArrowheads="1"/>
              </p:cNvSpPr>
              <p:nvPr/>
            </p:nvSpPr>
            <p:spPr bwMode="auto">
              <a:xfrm>
                <a:off x="-286" y="379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4" name="Freeform 9889"/>
              <p:cNvSpPr>
                <a:spLocks noEditPoints="1"/>
              </p:cNvSpPr>
              <p:nvPr/>
            </p:nvSpPr>
            <p:spPr bwMode="auto">
              <a:xfrm>
                <a:off x="-295" y="3778"/>
                <a:ext cx="17" cy="31"/>
              </a:xfrm>
              <a:custGeom>
                <a:avLst/>
                <a:gdLst>
                  <a:gd name="T0" fmla="*/ 1 w 7"/>
                  <a:gd name="T1" fmla="*/ 11 h 13"/>
                  <a:gd name="T2" fmla="*/ 0 w 7"/>
                  <a:gd name="T3" fmla="*/ 13 h 13"/>
                  <a:gd name="T4" fmla="*/ 0 w 7"/>
                  <a:gd name="T5" fmla="*/ 13 h 13"/>
                  <a:gd name="T6" fmla="*/ 1 w 7"/>
                  <a:gd name="T7" fmla="*/ 11 h 13"/>
                  <a:gd name="T8" fmla="*/ 1 w 7"/>
                  <a:gd name="T9" fmla="*/ 11 h 13"/>
                  <a:gd name="T10" fmla="*/ 1 w 7"/>
                  <a:gd name="T11" fmla="*/ 11 h 13"/>
                  <a:gd name="T12" fmla="*/ 1 w 7"/>
                  <a:gd name="T13" fmla="*/ 11 h 13"/>
                  <a:gd name="T14" fmla="*/ 1 w 7"/>
                  <a:gd name="T15" fmla="*/ 11 h 13"/>
                  <a:gd name="T16" fmla="*/ 1 w 7"/>
                  <a:gd name="T17" fmla="*/ 11 h 13"/>
                  <a:gd name="T18" fmla="*/ 1 w 7"/>
                  <a:gd name="T19" fmla="*/ 11 h 13"/>
                  <a:gd name="T20" fmla="*/ 2 w 7"/>
                  <a:gd name="T21" fmla="*/ 10 h 13"/>
                  <a:gd name="T22" fmla="*/ 1 w 7"/>
                  <a:gd name="T23" fmla="*/ 11 h 13"/>
                  <a:gd name="T24" fmla="*/ 1 w 7"/>
                  <a:gd name="T25" fmla="*/ 11 h 13"/>
                  <a:gd name="T26" fmla="*/ 2 w 7"/>
                  <a:gd name="T27" fmla="*/ 10 h 13"/>
                  <a:gd name="T28" fmla="*/ 2 w 7"/>
                  <a:gd name="T29" fmla="*/ 10 h 13"/>
                  <a:gd name="T30" fmla="*/ 2 w 7"/>
                  <a:gd name="T31" fmla="*/ 9 h 13"/>
                  <a:gd name="T32" fmla="*/ 2 w 7"/>
                  <a:gd name="T33" fmla="*/ 10 h 13"/>
                  <a:gd name="T34" fmla="*/ 2 w 7"/>
                  <a:gd name="T35" fmla="*/ 10 h 13"/>
                  <a:gd name="T36" fmla="*/ 2 w 7"/>
                  <a:gd name="T37" fmla="*/ 9 h 13"/>
                  <a:gd name="T38" fmla="*/ 2 w 7"/>
                  <a:gd name="T39" fmla="*/ 9 h 13"/>
                  <a:gd name="T40" fmla="*/ 2 w 7"/>
                  <a:gd name="T41" fmla="*/ 9 h 13"/>
                  <a:gd name="T42" fmla="*/ 2 w 7"/>
                  <a:gd name="T43" fmla="*/ 9 h 13"/>
                  <a:gd name="T44" fmla="*/ 2 w 7"/>
                  <a:gd name="T45" fmla="*/ 9 h 13"/>
                  <a:gd name="T46" fmla="*/ 2 w 7"/>
                  <a:gd name="T47" fmla="*/ 9 h 13"/>
                  <a:gd name="T48" fmla="*/ 2 w 7"/>
                  <a:gd name="T49" fmla="*/ 9 h 13"/>
                  <a:gd name="T50" fmla="*/ 3 w 7"/>
                  <a:gd name="T51" fmla="*/ 8 h 13"/>
                  <a:gd name="T52" fmla="*/ 2 w 7"/>
                  <a:gd name="T53" fmla="*/ 9 h 13"/>
                  <a:gd name="T54" fmla="*/ 2 w 7"/>
                  <a:gd name="T55" fmla="*/ 9 h 13"/>
                  <a:gd name="T56" fmla="*/ 3 w 7"/>
                  <a:gd name="T57" fmla="*/ 8 h 13"/>
                  <a:gd name="T58" fmla="*/ 3 w 7"/>
                  <a:gd name="T59" fmla="*/ 8 h 13"/>
                  <a:gd name="T60" fmla="*/ 3 w 7"/>
                  <a:gd name="T61" fmla="*/ 7 h 13"/>
                  <a:gd name="T62" fmla="*/ 3 w 7"/>
                  <a:gd name="T63" fmla="*/ 8 h 13"/>
                  <a:gd name="T64" fmla="*/ 3 w 7"/>
                  <a:gd name="T65" fmla="*/ 8 h 13"/>
                  <a:gd name="T66" fmla="*/ 3 w 7"/>
                  <a:gd name="T67" fmla="*/ 7 h 13"/>
                  <a:gd name="T68" fmla="*/ 3 w 7"/>
                  <a:gd name="T69" fmla="*/ 7 h 13"/>
                  <a:gd name="T70" fmla="*/ 3 w 7"/>
                  <a:gd name="T71" fmla="*/ 7 h 13"/>
                  <a:gd name="T72" fmla="*/ 3 w 7"/>
                  <a:gd name="T73" fmla="*/ 7 h 13"/>
                  <a:gd name="T74" fmla="*/ 3 w 7"/>
                  <a:gd name="T75" fmla="*/ 7 h 13"/>
                  <a:gd name="T76" fmla="*/ 4 w 7"/>
                  <a:gd name="T77" fmla="*/ 7 h 13"/>
                  <a:gd name="T78" fmla="*/ 3 w 7"/>
                  <a:gd name="T79" fmla="*/ 7 h 13"/>
                  <a:gd name="T80" fmla="*/ 4 w 7"/>
                  <a:gd name="T81" fmla="*/ 5 h 13"/>
                  <a:gd name="T82" fmla="*/ 4 w 7"/>
                  <a:gd name="T83" fmla="*/ 6 h 13"/>
                  <a:gd name="T84" fmla="*/ 4 w 7"/>
                  <a:gd name="T85" fmla="*/ 6 h 13"/>
                  <a:gd name="T86" fmla="*/ 4 w 7"/>
                  <a:gd name="T87" fmla="*/ 5 h 13"/>
                  <a:gd name="T88" fmla="*/ 4 w 7"/>
                  <a:gd name="T89" fmla="*/ 5 h 13"/>
                  <a:gd name="T90" fmla="*/ 7 w 7"/>
                  <a:gd name="T91" fmla="*/ 0 h 13"/>
                  <a:gd name="T92" fmla="*/ 7 w 7"/>
                  <a:gd name="T93" fmla="*/ 1 h 13"/>
                  <a:gd name="T94" fmla="*/ 7 w 7"/>
                  <a:gd name="T95" fmla="*/ 1 h 13"/>
                  <a:gd name="T96" fmla="*/ 7 w 7"/>
                  <a:gd name="T9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" h="13">
                    <a:moveTo>
                      <a:pt x="1" y="11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0" y="12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2" y="10"/>
                    </a:moveTo>
                    <a:cubicBezTo>
                      <a:pt x="1" y="10"/>
                      <a:pt x="1" y="10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0"/>
                      <a:pt x="1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moveTo>
                      <a:pt x="2" y="9"/>
                    </a:move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3" y="8"/>
                    </a:moveTo>
                    <a:cubicBezTo>
                      <a:pt x="2" y="8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moveTo>
                      <a:pt x="3" y="7"/>
                    </a:moveTo>
                    <a:cubicBezTo>
                      <a:pt x="3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4" y="5"/>
                    </a:move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5" name="Freeform 9890"/>
              <p:cNvSpPr>
                <a:spLocks noEditPoints="1"/>
              </p:cNvSpPr>
              <p:nvPr/>
            </p:nvSpPr>
            <p:spPr bwMode="auto">
              <a:xfrm>
                <a:off x="-340" y="3833"/>
                <a:ext cx="31" cy="54"/>
              </a:xfrm>
              <a:custGeom>
                <a:avLst/>
                <a:gdLst>
                  <a:gd name="T0" fmla="*/ 2 w 13"/>
                  <a:gd name="T1" fmla="*/ 19 h 23"/>
                  <a:gd name="T2" fmla="*/ 0 w 13"/>
                  <a:gd name="T3" fmla="*/ 23 h 23"/>
                  <a:gd name="T4" fmla="*/ 2 w 13"/>
                  <a:gd name="T5" fmla="*/ 19 h 23"/>
                  <a:gd name="T6" fmla="*/ 2 w 13"/>
                  <a:gd name="T7" fmla="*/ 19 h 23"/>
                  <a:gd name="T8" fmla="*/ 5 w 13"/>
                  <a:gd name="T9" fmla="*/ 13 h 23"/>
                  <a:gd name="T10" fmla="*/ 4 w 13"/>
                  <a:gd name="T11" fmla="*/ 17 h 23"/>
                  <a:gd name="T12" fmla="*/ 4 w 13"/>
                  <a:gd name="T13" fmla="*/ 17 h 23"/>
                  <a:gd name="T14" fmla="*/ 5 w 13"/>
                  <a:gd name="T15" fmla="*/ 14 h 23"/>
                  <a:gd name="T16" fmla="*/ 5 w 13"/>
                  <a:gd name="T17" fmla="*/ 14 h 23"/>
                  <a:gd name="T18" fmla="*/ 5 w 13"/>
                  <a:gd name="T19" fmla="*/ 13 h 23"/>
                  <a:gd name="T20" fmla="*/ 5 w 13"/>
                  <a:gd name="T21" fmla="*/ 13 h 23"/>
                  <a:gd name="T22" fmla="*/ 9 w 13"/>
                  <a:gd name="T23" fmla="*/ 7 h 23"/>
                  <a:gd name="T24" fmla="*/ 7 w 13"/>
                  <a:gd name="T25" fmla="*/ 11 h 23"/>
                  <a:gd name="T26" fmla="*/ 7 w 13"/>
                  <a:gd name="T27" fmla="*/ 11 h 23"/>
                  <a:gd name="T28" fmla="*/ 9 w 13"/>
                  <a:gd name="T29" fmla="*/ 7 h 23"/>
                  <a:gd name="T30" fmla="*/ 9 w 13"/>
                  <a:gd name="T31" fmla="*/ 7 h 23"/>
                  <a:gd name="T32" fmla="*/ 12 w 13"/>
                  <a:gd name="T33" fmla="*/ 1 h 23"/>
                  <a:gd name="T34" fmla="*/ 12 w 13"/>
                  <a:gd name="T35" fmla="*/ 1 h 23"/>
                  <a:gd name="T36" fmla="*/ 11 w 13"/>
                  <a:gd name="T37" fmla="*/ 4 h 23"/>
                  <a:gd name="T38" fmla="*/ 11 w 13"/>
                  <a:gd name="T39" fmla="*/ 4 h 23"/>
                  <a:gd name="T40" fmla="*/ 12 w 13"/>
                  <a:gd name="T41" fmla="*/ 1 h 23"/>
                  <a:gd name="T42" fmla="*/ 12 w 13"/>
                  <a:gd name="T43" fmla="*/ 1 h 23"/>
                  <a:gd name="T44" fmla="*/ 13 w 13"/>
                  <a:gd name="T45" fmla="*/ 0 h 23"/>
                  <a:gd name="T46" fmla="*/ 13 w 13"/>
                  <a:gd name="T47" fmla="*/ 0 h 23"/>
                  <a:gd name="T48" fmla="*/ 13 w 13"/>
                  <a:gd name="T49" fmla="*/ 0 h 23"/>
                  <a:gd name="T50" fmla="*/ 13 w 13"/>
                  <a:gd name="T5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" h="23">
                    <a:moveTo>
                      <a:pt x="2" y="19"/>
                    </a:moveTo>
                    <a:cubicBezTo>
                      <a:pt x="2" y="20"/>
                      <a:pt x="1" y="22"/>
                      <a:pt x="0" y="23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5" y="13"/>
                    </a:moveTo>
                    <a:cubicBezTo>
                      <a:pt x="5" y="15"/>
                      <a:pt x="4" y="16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moveTo>
                      <a:pt x="9" y="7"/>
                    </a:moveTo>
                    <a:cubicBezTo>
                      <a:pt x="8" y="8"/>
                      <a:pt x="7" y="10"/>
                      <a:pt x="7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0"/>
                      <a:pt x="8" y="8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moveTo>
                      <a:pt x="12" y="1"/>
                    </a:moveTo>
                    <a:cubicBezTo>
                      <a:pt x="12" y="1"/>
                      <a:pt x="12" y="1"/>
                      <a:pt x="12" y="1"/>
                    </a:cubicBezTo>
                    <a:cubicBezTo>
                      <a:pt x="12" y="2"/>
                      <a:pt x="11" y="3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3"/>
                      <a:pt x="12" y="2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3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6" name="Freeform 9891"/>
              <p:cNvSpPr>
                <a:spLocks noEditPoints="1"/>
              </p:cNvSpPr>
              <p:nvPr/>
            </p:nvSpPr>
            <p:spPr bwMode="auto">
              <a:xfrm>
                <a:off x="-335" y="3833"/>
                <a:ext cx="26" cy="45"/>
              </a:xfrm>
              <a:custGeom>
                <a:avLst/>
                <a:gdLst>
                  <a:gd name="T0" fmla="*/ 2 w 11"/>
                  <a:gd name="T1" fmla="*/ 17 h 19"/>
                  <a:gd name="T2" fmla="*/ 0 w 11"/>
                  <a:gd name="T3" fmla="*/ 19 h 19"/>
                  <a:gd name="T4" fmla="*/ 0 w 11"/>
                  <a:gd name="T5" fmla="*/ 19 h 19"/>
                  <a:gd name="T6" fmla="*/ 2 w 11"/>
                  <a:gd name="T7" fmla="*/ 17 h 19"/>
                  <a:gd name="T8" fmla="*/ 2 w 11"/>
                  <a:gd name="T9" fmla="*/ 17 h 19"/>
                  <a:gd name="T10" fmla="*/ 5 w 11"/>
                  <a:gd name="T11" fmla="*/ 11 h 19"/>
                  <a:gd name="T12" fmla="*/ 3 w 11"/>
                  <a:gd name="T13" fmla="*/ 13 h 19"/>
                  <a:gd name="T14" fmla="*/ 3 w 11"/>
                  <a:gd name="T15" fmla="*/ 13 h 19"/>
                  <a:gd name="T16" fmla="*/ 5 w 11"/>
                  <a:gd name="T17" fmla="*/ 11 h 19"/>
                  <a:gd name="T18" fmla="*/ 5 w 11"/>
                  <a:gd name="T19" fmla="*/ 11 h 19"/>
                  <a:gd name="T20" fmla="*/ 9 w 11"/>
                  <a:gd name="T21" fmla="*/ 4 h 19"/>
                  <a:gd name="T22" fmla="*/ 7 w 11"/>
                  <a:gd name="T23" fmla="*/ 7 h 19"/>
                  <a:gd name="T24" fmla="*/ 7 w 11"/>
                  <a:gd name="T25" fmla="*/ 7 h 19"/>
                  <a:gd name="T26" fmla="*/ 9 w 11"/>
                  <a:gd name="T27" fmla="*/ 4 h 19"/>
                  <a:gd name="T28" fmla="*/ 9 w 11"/>
                  <a:gd name="T29" fmla="*/ 4 h 19"/>
                  <a:gd name="T30" fmla="*/ 11 w 11"/>
                  <a:gd name="T31" fmla="*/ 0 h 19"/>
                  <a:gd name="T32" fmla="*/ 10 w 11"/>
                  <a:gd name="T33" fmla="*/ 1 h 19"/>
                  <a:gd name="T34" fmla="*/ 10 w 11"/>
                  <a:gd name="T35" fmla="*/ 1 h 19"/>
                  <a:gd name="T36" fmla="*/ 11 w 11"/>
                  <a:gd name="T37" fmla="*/ 0 h 19"/>
                  <a:gd name="T38" fmla="*/ 11 w 11"/>
                  <a:gd name="T3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" h="19">
                    <a:moveTo>
                      <a:pt x="2" y="17"/>
                    </a:moveTo>
                    <a:cubicBezTo>
                      <a:pt x="1" y="18"/>
                      <a:pt x="1" y="18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moveTo>
                      <a:pt x="5" y="11"/>
                    </a:moveTo>
                    <a:cubicBezTo>
                      <a:pt x="4" y="12"/>
                      <a:pt x="4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4" y="13"/>
                      <a:pt x="4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9" y="4"/>
                    </a:moveTo>
                    <a:cubicBezTo>
                      <a:pt x="8" y="5"/>
                      <a:pt x="8" y="6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8" y="5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11" y="0"/>
                    </a:moveTo>
                    <a:cubicBezTo>
                      <a:pt x="11" y="0"/>
                      <a:pt x="11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7" name="Freeform 9892"/>
              <p:cNvSpPr>
                <a:spLocks noEditPoints="1"/>
              </p:cNvSpPr>
              <p:nvPr/>
            </p:nvSpPr>
            <p:spPr bwMode="auto">
              <a:xfrm>
                <a:off x="-302" y="3084"/>
                <a:ext cx="390" cy="213"/>
              </a:xfrm>
              <a:custGeom>
                <a:avLst/>
                <a:gdLst>
                  <a:gd name="T0" fmla="*/ 37 w 165"/>
                  <a:gd name="T1" fmla="*/ 85 h 90"/>
                  <a:gd name="T2" fmla="*/ 55 w 165"/>
                  <a:gd name="T3" fmla="*/ 76 h 90"/>
                  <a:gd name="T4" fmla="*/ 55 w 165"/>
                  <a:gd name="T5" fmla="*/ 76 h 90"/>
                  <a:gd name="T6" fmla="*/ 8 w 165"/>
                  <a:gd name="T7" fmla="*/ 74 h 90"/>
                  <a:gd name="T8" fmla="*/ 159 w 165"/>
                  <a:gd name="T9" fmla="*/ 75 h 90"/>
                  <a:gd name="T10" fmla="*/ 144 w 165"/>
                  <a:gd name="T11" fmla="*/ 81 h 90"/>
                  <a:gd name="T12" fmla="*/ 6 w 165"/>
                  <a:gd name="T13" fmla="*/ 71 h 90"/>
                  <a:gd name="T14" fmla="*/ 159 w 165"/>
                  <a:gd name="T15" fmla="*/ 71 h 90"/>
                  <a:gd name="T16" fmla="*/ 44 w 165"/>
                  <a:gd name="T17" fmla="*/ 68 h 90"/>
                  <a:gd name="T18" fmla="*/ 74 w 165"/>
                  <a:gd name="T19" fmla="*/ 80 h 90"/>
                  <a:gd name="T20" fmla="*/ 36 w 165"/>
                  <a:gd name="T21" fmla="*/ 64 h 90"/>
                  <a:gd name="T22" fmla="*/ 64 w 165"/>
                  <a:gd name="T23" fmla="*/ 61 h 90"/>
                  <a:gd name="T24" fmla="*/ 31 w 165"/>
                  <a:gd name="T25" fmla="*/ 61 h 90"/>
                  <a:gd name="T26" fmla="*/ 139 w 165"/>
                  <a:gd name="T27" fmla="*/ 63 h 90"/>
                  <a:gd name="T28" fmla="*/ 58 w 165"/>
                  <a:gd name="T29" fmla="*/ 57 h 90"/>
                  <a:gd name="T30" fmla="*/ 20 w 165"/>
                  <a:gd name="T31" fmla="*/ 55 h 90"/>
                  <a:gd name="T32" fmla="*/ 51 w 165"/>
                  <a:gd name="T33" fmla="*/ 53 h 90"/>
                  <a:gd name="T34" fmla="*/ 16 w 165"/>
                  <a:gd name="T35" fmla="*/ 52 h 90"/>
                  <a:gd name="T36" fmla="*/ 45 w 165"/>
                  <a:gd name="T37" fmla="*/ 50 h 90"/>
                  <a:gd name="T38" fmla="*/ 74 w 165"/>
                  <a:gd name="T39" fmla="*/ 56 h 90"/>
                  <a:gd name="T40" fmla="*/ 43 w 165"/>
                  <a:gd name="T41" fmla="*/ 48 h 90"/>
                  <a:gd name="T42" fmla="*/ 155 w 165"/>
                  <a:gd name="T43" fmla="*/ 46 h 90"/>
                  <a:gd name="T44" fmla="*/ 148 w 165"/>
                  <a:gd name="T45" fmla="*/ 48 h 90"/>
                  <a:gd name="T46" fmla="*/ 140 w 165"/>
                  <a:gd name="T47" fmla="*/ 44 h 90"/>
                  <a:gd name="T48" fmla="*/ 80 w 165"/>
                  <a:gd name="T49" fmla="*/ 40 h 90"/>
                  <a:gd name="T50" fmla="*/ 20 w 165"/>
                  <a:gd name="T51" fmla="*/ 50 h 90"/>
                  <a:gd name="T52" fmla="*/ 138 w 165"/>
                  <a:gd name="T53" fmla="*/ 43 h 90"/>
                  <a:gd name="T54" fmla="*/ 71 w 165"/>
                  <a:gd name="T55" fmla="*/ 35 h 90"/>
                  <a:gd name="T56" fmla="*/ 154 w 165"/>
                  <a:gd name="T57" fmla="*/ 37 h 90"/>
                  <a:gd name="T58" fmla="*/ 145 w 165"/>
                  <a:gd name="T59" fmla="*/ 32 h 90"/>
                  <a:gd name="T60" fmla="*/ 34 w 165"/>
                  <a:gd name="T61" fmla="*/ 38 h 90"/>
                  <a:gd name="T62" fmla="*/ 85 w 165"/>
                  <a:gd name="T63" fmla="*/ 31 h 90"/>
                  <a:gd name="T64" fmla="*/ 59 w 165"/>
                  <a:gd name="T65" fmla="*/ 29 h 90"/>
                  <a:gd name="T66" fmla="*/ 76 w 165"/>
                  <a:gd name="T67" fmla="*/ 30 h 90"/>
                  <a:gd name="T68" fmla="*/ 163 w 165"/>
                  <a:gd name="T69" fmla="*/ 27 h 90"/>
                  <a:gd name="T70" fmla="*/ 76 w 165"/>
                  <a:gd name="T71" fmla="*/ 28 h 90"/>
                  <a:gd name="T72" fmla="*/ 52 w 165"/>
                  <a:gd name="T73" fmla="*/ 25 h 90"/>
                  <a:gd name="T74" fmla="*/ 69 w 165"/>
                  <a:gd name="T75" fmla="*/ 25 h 90"/>
                  <a:gd name="T76" fmla="*/ 150 w 165"/>
                  <a:gd name="T77" fmla="*/ 25 h 90"/>
                  <a:gd name="T78" fmla="*/ 97 w 165"/>
                  <a:gd name="T79" fmla="*/ 21 h 90"/>
                  <a:gd name="T80" fmla="*/ 124 w 165"/>
                  <a:gd name="T81" fmla="*/ 19 h 90"/>
                  <a:gd name="T82" fmla="*/ 34 w 165"/>
                  <a:gd name="T83" fmla="*/ 22 h 90"/>
                  <a:gd name="T84" fmla="*/ 45 w 165"/>
                  <a:gd name="T85" fmla="*/ 16 h 90"/>
                  <a:gd name="T86" fmla="*/ 48 w 165"/>
                  <a:gd name="T87" fmla="*/ 15 h 90"/>
                  <a:gd name="T88" fmla="*/ 154 w 165"/>
                  <a:gd name="T89" fmla="*/ 19 h 90"/>
                  <a:gd name="T90" fmla="*/ 69 w 165"/>
                  <a:gd name="T91" fmla="*/ 12 h 90"/>
                  <a:gd name="T92" fmla="*/ 75 w 165"/>
                  <a:gd name="T93" fmla="*/ 12 h 90"/>
                  <a:gd name="T94" fmla="*/ 66 w 165"/>
                  <a:gd name="T95" fmla="*/ 10 h 90"/>
                  <a:gd name="T96" fmla="*/ 102 w 165"/>
                  <a:gd name="T97" fmla="*/ 11 h 90"/>
                  <a:gd name="T98" fmla="*/ 158 w 165"/>
                  <a:gd name="T99" fmla="*/ 11 h 90"/>
                  <a:gd name="T100" fmla="*/ 65 w 165"/>
                  <a:gd name="T101" fmla="*/ 8 h 90"/>
                  <a:gd name="T102" fmla="*/ 69 w 165"/>
                  <a:gd name="T103" fmla="*/ 11 h 90"/>
                  <a:gd name="T104" fmla="*/ 78 w 165"/>
                  <a:gd name="T105" fmla="*/ 7 h 90"/>
                  <a:gd name="T106" fmla="*/ 130 w 165"/>
                  <a:gd name="T107" fmla="*/ 10 h 90"/>
                  <a:gd name="T108" fmla="*/ 49 w 165"/>
                  <a:gd name="T109" fmla="*/ 13 h 90"/>
                  <a:gd name="T110" fmla="*/ 161 w 165"/>
                  <a:gd name="T111" fmla="*/ 6 h 90"/>
                  <a:gd name="T112" fmla="*/ 133 w 165"/>
                  <a:gd name="T113" fmla="*/ 7 h 90"/>
                  <a:gd name="T114" fmla="*/ 129 w 165"/>
                  <a:gd name="T115" fmla="*/ 5 h 90"/>
                  <a:gd name="T116" fmla="*/ 118 w 165"/>
                  <a:gd name="T117" fmla="*/ 7 h 90"/>
                  <a:gd name="T118" fmla="*/ 151 w 165"/>
                  <a:gd name="T119" fmla="*/ 2 h 90"/>
                  <a:gd name="T120" fmla="*/ 157 w 165"/>
                  <a:gd name="T121" fmla="*/ 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65" h="90">
                    <a:moveTo>
                      <a:pt x="1" y="80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1" y="81"/>
                      <a:pt x="1" y="81"/>
                      <a:pt x="2" y="82"/>
                    </a:cubicBezTo>
                    <a:cubicBezTo>
                      <a:pt x="2" y="82"/>
                      <a:pt x="2" y="81"/>
                      <a:pt x="2" y="81"/>
                    </a:cubicBezTo>
                    <a:cubicBezTo>
                      <a:pt x="2" y="81"/>
                      <a:pt x="1" y="80"/>
                      <a:pt x="1" y="80"/>
                    </a:cubicBezTo>
                    <a:moveTo>
                      <a:pt x="1" y="79"/>
                    </a:moveTo>
                    <a:cubicBezTo>
                      <a:pt x="1" y="80"/>
                      <a:pt x="1" y="80"/>
                      <a:pt x="1" y="80"/>
                    </a:cubicBezTo>
                    <a:cubicBezTo>
                      <a:pt x="1" y="80"/>
                      <a:pt x="2" y="80"/>
                      <a:pt x="2" y="80"/>
                    </a:cubicBezTo>
                    <a:cubicBezTo>
                      <a:pt x="2" y="80"/>
                      <a:pt x="3" y="80"/>
                      <a:pt x="3" y="80"/>
                    </a:cubicBezTo>
                    <a:cubicBezTo>
                      <a:pt x="2" y="80"/>
                      <a:pt x="2" y="79"/>
                      <a:pt x="1" y="79"/>
                    </a:cubicBezTo>
                    <a:moveTo>
                      <a:pt x="2" y="77"/>
                    </a:moveTo>
                    <a:cubicBezTo>
                      <a:pt x="2" y="78"/>
                      <a:pt x="2" y="78"/>
                      <a:pt x="2" y="78"/>
                    </a:cubicBezTo>
                    <a:cubicBezTo>
                      <a:pt x="2" y="79"/>
                      <a:pt x="3" y="79"/>
                      <a:pt x="3" y="79"/>
                    </a:cubicBezTo>
                    <a:cubicBezTo>
                      <a:pt x="3" y="79"/>
                      <a:pt x="4" y="78"/>
                      <a:pt x="4" y="78"/>
                    </a:cubicBezTo>
                    <a:cubicBezTo>
                      <a:pt x="3" y="78"/>
                      <a:pt x="3" y="78"/>
                      <a:pt x="2" y="77"/>
                    </a:cubicBezTo>
                    <a:moveTo>
                      <a:pt x="38" y="77"/>
                    </a:moveTo>
                    <a:cubicBezTo>
                      <a:pt x="37" y="79"/>
                      <a:pt x="36" y="82"/>
                      <a:pt x="34" y="84"/>
                    </a:cubicBezTo>
                    <a:cubicBezTo>
                      <a:pt x="35" y="85"/>
                      <a:pt x="36" y="85"/>
                      <a:pt x="37" y="85"/>
                    </a:cubicBezTo>
                    <a:cubicBezTo>
                      <a:pt x="38" y="83"/>
                      <a:pt x="39" y="81"/>
                      <a:pt x="41" y="78"/>
                    </a:cubicBezTo>
                    <a:cubicBezTo>
                      <a:pt x="40" y="78"/>
                      <a:pt x="39" y="78"/>
                      <a:pt x="38" y="77"/>
                    </a:cubicBezTo>
                    <a:moveTo>
                      <a:pt x="3" y="77"/>
                    </a:moveTo>
                    <a:cubicBezTo>
                      <a:pt x="2" y="77"/>
                      <a:pt x="2" y="77"/>
                      <a:pt x="2" y="77"/>
                    </a:cubicBezTo>
                    <a:cubicBezTo>
                      <a:pt x="3" y="77"/>
                      <a:pt x="3" y="77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3" y="77"/>
                      <a:pt x="3" y="77"/>
                      <a:pt x="3" y="77"/>
                    </a:cubicBezTo>
                    <a:moveTo>
                      <a:pt x="89" y="77"/>
                    </a:moveTo>
                    <a:cubicBezTo>
                      <a:pt x="84" y="85"/>
                      <a:pt x="84" y="85"/>
                      <a:pt x="84" y="85"/>
                    </a:cubicBezTo>
                    <a:cubicBezTo>
                      <a:pt x="86" y="87"/>
                      <a:pt x="89" y="89"/>
                      <a:pt x="92" y="90"/>
                    </a:cubicBezTo>
                    <a:cubicBezTo>
                      <a:pt x="97" y="82"/>
                      <a:pt x="97" y="82"/>
                      <a:pt x="97" y="82"/>
                    </a:cubicBezTo>
                    <a:cubicBezTo>
                      <a:pt x="89" y="77"/>
                      <a:pt x="89" y="77"/>
                      <a:pt x="89" y="77"/>
                    </a:cubicBezTo>
                    <a:moveTo>
                      <a:pt x="37" y="76"/>
                    </a:moveTo>
                    <a:cubicBezTo>
                      <a:pt x="36" y="79"/>
                      <a:pt x="35" y="81"/>
                      <a:pt x="33" y="84"/>
                    </a:cubicBezTo>
                    <a:cubicBezTo>
                      <a:pt x="34" y="84"/>
                      <a:pt x="34" y="84"/>
                      <a:pt x="34" y="84"/>
                    </a:cubicBezTo>
                    <a:cubicBezTo>
                      <a:pt x="35" y="81"/>
                      <a:pt x="37" y="79"/>
                      <a:pt x="38" y="77"/>
                    </a:cubicBezTo>
                    <a:cubicBezTo>
                      <a:pt x="38" y="77"/>
                      <a:pt x="38" y="77"/>
                      <a:pt x="37" y="76"/>
                    </a:cubicBezTo>
                    <a:moveTo>
                      <a:pt x="55" y="76"/>
                    </a:moveTo>
                    <a:cubicBezTo>
                      <a:pt x="54" y="78"/>
                      <a:pt x="53" y="80"/>
                      <a:pt x="52" y="82"/>
                    </a:cubicBezTo>
                    <a:cubicBezTo>
                      <a:pt x="54" y="83"/>
                      <a:pt x="55" y="83"/>
                      <a:pt x="56" y="84"/>
                    </a:cubicBezTo>
                    <a:cubicBezTo>
                      <a:pt x="58" y="82"/>
                      <a:pt x="59" y="81"/>
                      <a:pt x="60" y="79"/>
                    </a:cubicBezTo>
                    <a:cubicBezTo>
                      <a:pt x="58" y="78"/>
                      <a:pt x="57" y="77"/>
                      <a:pt x="55" y="76"/>
                    </a:cubicBezTo>
                    <a:moveTo>
                      <a:pt x="124" y="76"/>
                    </a:moveTo>
                    <a:cubicBezTo>
                      <a:pt x="123" y="76"/>
                      <a:pt x="123" y="76"/>
                      <a:pt x="123" y="77"/>
                    </a:cubicBezTo>
                    <a:cubicBezTo>
                      <a:pt x="125" y="78"/>
                      <a:pt x="127" y="80"/>
                      <a:pt x="129" y="81"/>
                    </a:cubicBezTo>
                    <a:cubicBezTo>
                      <a:pt x="130" y="80"/>
                      <a:pt x="130" y="80"/>
                      <a:pt x="130" y="79"/>
                    </a:cubicBezTo>
                    <a:cubicBezTo>
                      <a:pt x="124" y="76"/>
                      <a:pt x="124" y="76"/>
                      <a:pt x="124" y="76"/>
                    </a:cubicBezTo>
                    <a:moveTo>
                      <a:pt x="7" y="75"/>
                    </a:moveTo>
                    <a:cubicBezTo>
                      <a:pt x="7" y="75"/>
                      <a:pt x="7" y="76"/>
                      <a:pt x="7" y="76"/>
                    </a:cubicBezTo>
                    <a:cubicBezTo>
                      <a:pt x="8" y="76"/>
                      <a:pt x="8" y="77"/>
                      <a:pt x="9" y="77"/>
                    </a:cubicBezTo>
                    <a:cubicBezTo>
                      <a:pt x="10" y="77"/>
                      <a:pt x="10" y="77"/>
                      <a:pt x="10" y="77"/>
                    </a:cubicBezTo>
                    <a:cubicBezTo>
                      <a:pt x="9" y="76"/>
                      <a:pt x="8" y="76"/>
                      <a:pt x="7" y="75"/>
                    </a:cubicBezTo>
                    <a:moveTo>
                      <a:pt x="53" y="75"/>
                    </a:moveTo>
                    <a:cubicBezTo>
                      <a:pt x="52" y="77"/>
                      <a:pt x="51" y="79"/>
                      <a:pt x="50" y="80"/>
                    </a:cubicBezTo>
                    <a:cubicBezTo>
                      <a:pt x="50" y="81"/>
                      <a:pt x="51" y="81"/>
                      <a:pt x="51" y="81"/>
                    </a:cubicBezTo>
                    <a:cubicBezTo>
                      <a:pt x="53" y="79"/>
                      <a:pt x="54" y="77"/>
                      <a:pt x="55" y="76"/>
                    </a:cubicBezTo>
                    <a:cubicBezTo>
                      <a:pt x="54" y="75"/>
                      <a:pt x="54" y="75"/>
                      <a:pt x="53" y="75"/>
                    </a:cubicBezTo>
                    <a:moveTo>
                      <a:pt x="120" y="74"/>
                    </a:moveTo>
                    <a:cubicBezTo>
                      <a:pt x="120" y="74"/>
                      <a:pt x="120" y="75"/>
                      <a:pt x="120" y="75"/>
                    </a:cubicBezTo>
                    <a:cubicBezTo>
                      <a:pt x="120" y="75"/>
                      <a:pt x="121" y="75"/>
                      <a:pt x="121" y="76"/>
                    </a:cubicBezTo>
                    <a:cubicBezTo>
                      <a:pt x="121" y="75"/>
                      <a:pt x="121" y="75"/>
                      <a:pt x="121" y="75"/>
                    </a:cubicBezTo>
                    <a:cubicBezTo>
                      <a:pt x="120" y="74"/>
                      <a:pt x="120" y="74"/>
                      <a:pt x="120" y="74"/>
                    </a:cubicBezTo>
                    <a:moveTo>
                      <a:pt x="109" y="74"/>
                    </a:moveTo>
                    <a:cubicBezTo>
                      <a:pt x="108" y="75"/>
                      <a:pt x="108" y="76"/>
                      <a:pt x="107" y="78"/>
                    </a:cubicBezTo>
                    <a:cubicBezTo>
                      <a:pt x="109" y="79"/>
                      <a:pt x="112" y="81"/>
                      <a:pt x="115" y="83"/>
                    </a:cubicBezTo>
                    <a:cubicBezTo>
                      <a:pt x="116" y="81"/>
                      <a:pt x="117" y="80"/>
                      <a:pt x="117" y="79"/>
                    </a:cubicBezTo>
                    <a:cubicBezTo>
                      <a:pt x="115" y="77"/>
                      <a:pt x="112" y="75"/>
                      <a:pt x="109" y="74"/>
                    </a:cubicBezTo>
                    <a:moveTo>
                      <a:pt x="5" y="73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5" y="74"/>
                      <a:pt x="5" y="75"/>
                      <a:pt x="5" y="75"/>
                    </a:cubicBezTo>
                    <a:cubicBezTo>
                      <a:pt x="6" y="75"/>
                      <a:pt x="6" y="75"/>
                      <a:pt x="6" y="74"/>
                    </a:cubicBezTo>
                    <a:cubicBezTo>
                      <a:pt x="5" y="74"/>
                      <a:pt x="5" y="74"/>
                      <a:pt x="5" y="73"/>
                    </a:cubicBezTo>
                    <a:moveTo>
                      <a:pt x="9" y="73"/>
                    </a:moveTo>
                    <a:cubicBezTo>
                      <a:pt x="8" y="73"/>
                      <a:pt x="8" y="74"/>
                      <a:pt x="8" y="74"/>
                    </a:cubicBezTo>
                    <a:cubicBezTo>
                      <a:pt x="9" y="75"/>
                      <a:pt x="10" y="75"/>
                      <a:pt x="10" y="76"/>
                    </a:cubicBezTo>
                    <a:cubicBezTo>
                      <a:pt x="11" y="74"/>
                      <a:pt x="11" y="74"/>
                      <a:pt x="11" y="74"/>
                    </a:cubicBezTo>
                    <a:cubicBezTo>
                      <a:pt x="10" y="74"/>
                      <a:pt x="9" y="74"/>
                      <a:pt x="9" y="73"/>
                    </a:cubicBezTo>
                    <a:moveTo>
                      <a:pt x="156" y="73"/>
                    </a:moveTo>
                    <a:cubicBezTo>
                      <a:pt x="155" y="73"/>
                      <a:pt x="155" y="74"/>
                      <a:pt x="155" y="74"/>
                    </a:cubicBezTo>
                    <a:cubicBezTo>
                      <a:pt x="155" y="75"/>
                      <a:pt x="154" y="75"/>
                      <a:pt x="154" y="75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6"/>
                      <a:pt x="157" y="76"/>
                    </a:cubicBezTo>
                    <a:cubicBezTo>
                      <a:pt x="158" y="76"/>
                      <a:pt x="158" y="77"/>
                      <a:pt x="158" y="77"/>
                    </a:cubicBezTo>
                    <a:cubicBezTo>
                      <a:pt x="158" y="77"/>
                      <a:pt x="158" y="77"/>
                      <a:pt x="158" y="77"/>
                    </a:cubicBezTo>
                    <a:cubicBezTo>
                      <a:pt x="158" y="77"/>
                      <a:pt x="158" y="77"/>
                      <a:pt x="158" y="77"/>
                    </a:cubicBezTo>
                    <a:cubicBezTo>
                      <a:pt x="159" y="76"/>
                      <a:pt x="159" y="76"/>
                      <a:pt x="159" y="76"/>
                    </a:cubicBezTo>
                    <a:cubicBezTo>
                      <a:pt x="159" y="76"/>
                      <a:pt x="159" y="75"/>
                      <a:pt x="159" y="75"/>
                    </a:cubicBezTo>
                    <a:cubicBezTo>
                      <a:pt x="158" y="75"/>
                      <a:pt x="158" y="75"/>
                      <a:pt x="158" y="75"/>
                    </a:cubicBezTo>
                    <a:cubicBezTo>
                      <a:pt x="158" y="75"/>
                      <a:pt x="158" y="76"/>
                      <a:pt x="157" y="76"/>
                    </a:cubicBezTo>
                    <a:cubicBezTo>
                      <a:pt x="158" y="76"/>
                      <a:pt x="158" y="76"/>
                      <a:pt x="157" y="75"/>
                    </a:cubicBezTo>
                    <a:cubicBezTo>
                      <a:pt x="158" y="75"/>
                      <a:pt x="158" y="75"/>
                      <a:pt x="158" y="75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6" y="73"/>
                      <a:pt x="156" y="73"/>
                      <a:pt x="156" y="73"/>
                    </a:cubicBezTo>
                    <a:moveTo>
                      <a:pt x="31" y="73"/>
                    </a:moveTo>
                    <a:cubicBezTo>
                      <a:pt x="30" y="75"/>
                      <a:pt x="28" y="77"/>
                      <a:pt x="27" y="80"/>
                    </a:cubicBezTo>
                    <a:cubicBezTo>
                      <a:pt x="27" y="80"/>
                      <a:pt x="27" y="80"/>
                      <a:pt x="27" y="80"/>
                    </a:cubicBezTo>
                    <a:cubicBezTo>
                      <a:pt x="28" y="78"/>
                      <a:pt x="30" y="75"/>
                      <a:pt x="31" y="73"/>
                    </a:cubicBezTo>
                    <a:cubicBezTo>
                      <a:pt x="31" y="73"/>
                      <a:pt x="31" y="73"/>
                      <a:pt x="31" y="73"/>
                    </a:cubicBezTo>
                    <a:moveTo>
                      <a:pt x="136" y="72"/>
                    </a:moveTo>
                    <a:cubicBezTo>
                      <a:pt x="136" y="73"/>
                      <a:pt x="135" y="73"/>
                      <a:pt x="135" y="74"/>
                    </a:cubicBezTo>
                    <a:cubicBezTo>
                      <a:pt x="135" y="74"/>
                      <a:pt x="134" y="75"/>
                      <a:pt x="134" y="76"/>
                    </a:cubicBezTo>
                    <a:cubicBezTo>
                      <a:pt x="137" y="77"/>
                      <a:pt x="140" y="79"/>
                      <a:pt x="144" y="81"/>
                    </a:cubicBezTo>
                    <a:cubicBezTo>
                      <a:pt x="144" y="80"/>
                      <a:pt x="145" y="79"/>
                      <a:pt x="145" y="78"/>
                    </a:cubicBezTo>
                    <a:cubicBezTo>
                      <a:pt x="138" y="73"/>
                      <a:pt x="138" y="73"/>
                      <a:pt x="138" y="73"/>
                    </a:cubicBezTo>
                    <a:cubicBezTo>
                      <a:pt x="136" y="72"/>
                      <a:pt x="136" y="72"/>
                      <a:pt x="136" y="72"/>
                    </a:cubicBezTo>
                    <a:moveTo>
                      <a:pt x="49" y="72"/>
                    </a:moveTo>
                    <a:cubicBezTo>
                      <a:pt x="47" y="74"/>
                      <a:pt x="46" y="75"/>
                      <a:pt x="45" y="77"/>
                    </a:cubicBezTo>
                    <a:cubicBezTo>
                      <a:pt x="45" y="78"/>
                      <a:pt x="46" y="78"/>
                      <a:pt x="46" y="78"/>
                    </a:cubicBezTo>
                    <a:cubicBezTo>
                      <a:pt x="47" y="76"/>
                      <a:pt x="49" y="74"/>
                      <a:pt x="50" y="72"/>
                    </a:cubicBezTo>
                    <a:cubicBezTo>
                      <a:pt x="49" y="72"/>
                      <a:pt x="49" y="72"/>
                      <a:pt x="49" y="72"/>
                    </a:cubicBezTo>
                    <a:moveTo>
                      <a:pt x="10" y="71"/>
                    </a:moveTo>
                    <a:cubicBezTo>
                      <a:pt x="9" y="72"/>
                      <a:pt x="9" y="72"/>
                      <a:pt x="9" y="73"/>
                    </a:cubicBezTo>
                    <a:cubicBezTo>
                      <a:pt x="10" y="73"/>
                      <a:pt x="11" y="73"/>
                      <a:pt x="11" y="74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1" y="72"/>
                      <a:pt x="10" y="72"/>
                      <a:pt x="10" y="71"/>
                    </a:cubicBezTo>
                    <a:moveTo>
                      <a:pt x="6" y="71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6" y="73"/>
                      <a:pt x="6" y="73"/>
                      <a:pt x="7" y="73"/>
                    </a:cubicBezTo>
                    <a:cubicBezTo>
                      <a:pt x="7" y="73"/>
                      <a:pt x="7" y="73"/>
                      <a:pt x="7" y="72"/>
                    </a:cubicBezTo>
                    <a:cubicBezTo>
                      <a:pt x="7" y="72"/>
                      <a:pt x="6" y="72"/>
                      <a:pt x="6" y="71"/>
                    </a:cubicBezTo>
                    <a:moveTo>
                      <a:pt x="135" y="71"/>
                    </a:moveTo>
                    <a:cubicBezTo>
                      <a:pt x="134" y="72"/>
                      <a:pt x="133" y="74"/>
                      <a:pt x="132" y="75"/>
                    </a:cubicBezTo>
                    <a:cubicBezTo>
                      <a:pt x="133" y="75"/>
                      <a:pt x="133" y="75"/>
                      <a:pt x="133" y="75"/>
                    </a:cubicBezTo>
                    <a:cubicBezTo>
                      <a:pt x="134" y="74"/>
                      <a:pt x="134" y="72"/>
                      <a:pt x="135" y="71"/>
                    </a:cubicBezTo>
                    <a:cubicBezTo>
                      <a:pt x="135" y="71"/>
                      <a:pt x="135" y="71"/>
                      <a:pt x="135" y="71"/>
                    </a:cubicBezTo>
                    <a:moveTo>
                      <a:pt x="28" y="71"/>
                    </a:moveTo>
                    <a:cubicBezTo>
                      <a:pt x="27" y="73"/>
                      <a:pt x="25" y="76"/>
                      <a:pt x="24" y="78"/>
                    </a:cubicBezTo>
                    <a:cubicBezTo>
                      <a:pt x="25" y="79"/>
                      <a:pt x="25" y="79"/>
                      <a:pt x="26" y="79"/>
                    </a:cubicBezTo>
                    <a:cubicBezTo>
                      <a:pt x="28" y="77"/>
                      <a:pt x="29" y="75"/>
                      <a:pt x="31" y="72"/>
                    </a:cubicBezTo>
                    <a:cubicBezTo>
                      <a:pt x="30" y="72"/>
                      <a:pt x="29" y="72"/>
                      <a:pt x="28" y="71"/>
                    </a:cubicBezTo>
                    <a:moveTo>
                      <a:pt x="28" y="71"/>
                    </a:moveTo>
                    <a:cubicBezTo>
                      <a:pt x="27" y="73"/>
                      <a:pt x="25" y="75"/>
                      <a:pt x="24" y="78"/>
                    </a:cubicBezTo>
                    <a:cubicBezTo>
                      <a:pt x="24" y="78"/>
                      <a:pt x="24" y="78"/>
                      <a:pt x="24" y="78"/>
                    </a:cubicBezTo>
                    <a:cubicBezTo>
                      <a:pt x="25" y="76"/>
                      <a:pt x="27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moveTo>
                      <a:pt x="159" y="70"/>
                    </a:moveTo>
                    <a:cubicBezTo>
                      <a:pt x="159" y="70"/>
                      <a:pt x="159" y="70"/>
                      <a:pt x="159" y="70"/>
                    </a:cubicBezTo>
                    <a:cubicBezTo>
                      <a:pt x="159" y="71"/>
                      <a:pt x="159" y="71"/>
                      <a:pt x="159" y="71"/>
                    </a:cubicBezTo>
                    <a:cubicBezTo>
                      <a:pt x="159" y="70"/>
                      <a:pt x="159" y="70"/>
                      <a:pt x="159" y="70"/>
                    </a:cubicBezTo>
                    <a:moveTo>
                      <a:pt x="7" y="70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7" y="71"/>
                      <a:pt x="7" y="72"/>
                    </a:cubicBezTo>
                    <a:cubicBezTo>
                      <a:pt x="8" y="71"/>
                      <a:pt x="8" y="71"/>
                      <a:pt x="8" y="71"/>
                    </a:cubicBezTo>
                    <a:cubicBezTo>
                      <a:pt x="8" y="70"/>
                      <a:pt x="7" y="70"/>
                      <a:pt x="7" y="70"/>
                    </a:cubicBezTo>
                    <a:moveTo>
                      <a:pt x="26" y="70"/>
                    </a:moveTo>
                    <a:cubicBezTo>
                      <a:pt x="25" y="72"/>
                      <a:pt x="23" y="74"/>
                      <a:pt x="22" y="77"/>
                    </a:cubicBezTo>
                    <a:cubicBezTo>
                      <a:pt x="22" y="77"/>
                      <a:pt x="23" y="78"/>
                      <a:pt x="23" y="78"/>
                    </a:cubicBezTo>
                    <a:cubicBezTo>
                      <a:pt x="25" y="75"/>
                      <a:pt x="26" y="73"/>
                      <a:pt x="28" y="71"/>
                    </a:cubicBezTo>
                    <a:cubicBezTo>
                      <a:pt x="27" y="70"/>
                      <a:pt x="27" y="70"/>
                      <a:pt x="26" y="70"/>
                    </a:cubicBezTo>
                    <a:moveTo>
                      <a:pt x="112" y="70"/>
                    </a:moveTo>
                    <a:cubicBezTo>
                      <a:pt x="112" y="70"/>
                      <a:pt x="112" y="70"/>
                      <a:pt x="112" y="70"/>
                    </a:cubicBezTo>
                    <a:cubicBezTo>
                      <a:pt x="114" y="71"/>
                      <a:pt x="117" y="73"/>
                      <a:pt x="120" y="75"/>
                    </a:cubicBezTo>
                    <a:cubicBezTo>
                      <a:pt x="120" y="75"/>
                      <a:pt x="120" y="74"/>
                      <a:pt x="120" y="74"/>
                    </a:cubicBezTo>
                    <a:cubicBezTo>
                      <a:pt x="120" y="74"/>
                      <a:pt x="120" y="74"/>
                      <a:pt x="120" y="74"/>
                    </a:cubicBezTo>
                    <a:cubicBezTo>
                      <a:pt x="117" y="72"/>
                      <a:pt x="114" y="71"/>
                      <a:pt x="112" y="70"/>
                    </a:cubicBezTo>
                    <a:moveTo>
                      <a:pt x="44" y="68"/>
                    </a:moveTo>
                    <a:cubicBezTo>
                      <a:pt x="42" y="70"/>
                      <a:pt x="41" y="72"/>
                      <a:pt x="40" y="74"/>
                    </a:cubicBezTo>
                    <a:cubicBezTo>
                      <a:pt x="41" y="75"/>
                      <a:pt x="41" y="75"/>
                      <a:pt x="42" y="76"/>
                    </a:cubicBezTo>
                    <a:cubicBezTo>
                      <a:pt x="43" y="74"/>
                      <a:pt x="44" y="72"/>
                      <a:pt x="46" y="70"/>
                    </a:cubicBezTo>
                    <a:cubicBezTo>
                      <a:pt x="45" y="69"/>
                      <a:pt x="44" y="69"/>
                      <a:pt x="44" y="68"/>
                    </a:cubicBezTo>
                    <a:moveTo>
                      <a:pt x="42" y="68"/>
                    </a:moveTo>
                    <a:cubicBezTo>
                      <a:pt x="41" y="70"/>
                      <a:pt x="40" y="72"/>
                      <a:pt x="39" y="74"/>
                    </a:cubicBezTo>
                    <a:cubicBezTo>
                      <a:pt x="39" y="74"/>
                      <a:pt x="39" y="74"/>
                      <a:pt x="40" y="74"/>
                    </a:cubicBezTo>
                    <a:cubicBezTo>
                      <a:pt x="41" y="72"/>
                      <a:pt x="42" y="70"/>
                      <a:pt x="43" y="68"/>
                    </a:cubicBezTo>
                    <a:cubicBezTo>
                      <a:pt x="43" y="68"/>
                      <a:pt x="43" y="68"/>
                      <a:pt x="42" y="68"/>
                    </a:cubicBezTo>
                    <a:moveTo>
                      <a:pt x="129" y="67"/>
                    </a:moveTo>
                    <a:cubicBezTo>
                      <a:pt x="128" y="69"/>
                      <a:pt x="127" y="70"/>
                      <a:pt x="126" y="72"/>
                    </a:cubicBezTo>
                    <a:cubicBezTo>
                      <a:pt x="128" y="73"/>
                      <a:pt x="130" y="74"/>
                      <a:pt x="132" y="75"/>
                    </a:cubicBezTo>
                    <a:cubicBezTo>
                      <a:pt x="133" y="74"/>
                      <a:pt x="133" y="72"/>
                      <a:pt x="134" y="71"/>
                    </a:cubicBezTo>
                    <a:cubicBezTo>
                      <a:pt x="129" y="67"/>
                      <a:pt x="129" y="67"/>
                      <a:pt x="129" y="67"/>
                    </a:cubicBezTo>
                    <a:moveTo>
                      <a:pt x="73" y="67"/>
                    </a:moveTo>
                    <a:cubicBezTo>
                      <a:pt x="73" y="67"/>
                      <a:pt x="73" y="67"/>
                      <a:pt x="72" y="67"/>
                    </a:cubicBezTo>
                    <a:cubicBezTo>
                      <a:pt x="71" y="70"/>
                      <a:pt x="69" y="73"/>
                      <a:pt x="67" y="76"/>
                    </a:cubicBezTo>
                    <a:cubicBezTo>
                      <a:pt x="69" y="78"/>
                      <a:pt x="72" y="79"/>
                      <a:pt x="74" y="80"/>
                    </a:cubicBezTo>
                    <a:cubicBezTo>
                      <a:pt x="76" y="77"/>
                      <a:pt x="78" y="74"/>
                      <a:pt x="80" y="71"/>
                    </a:cubicBezTo>
                    <a:cubicBezTo>
                      <a:pt x="73" y="67"/>
                      <a:pt x="73" y="67"/>
                      <a:pt x="73" y="67"/>
                    </a:cubicBezTo>
                    <a:moveTo>
                      <a:pt x="95" y="65"/>
                    </a:moveTo>
                    <a:cubicBezTo>
                      <a:pt x="92" y="70"/>
                      <a:pt x="92" y="70"/>
                      <a:pt x="92" y="70"/>
                    </a:cubicBezTo>
                    <a:cubicBezTo>
                      <a:pt x="95" y="72"/>
                      <a:pt x="98" y="73"/>
                      <a:pt x="101" y="75"/>
                    </a:cubicBezTo>
                    <a:cubicBezTo>
                      <a:pt x="104" y="70"/>
                      <a:pt x="104" y="70"/>
                      <a:pt x="104" y="70"/>
                    </a:cubicBezTo>
                    <a:cubicBezTo>
                      <a:pt x="101" y="69"/>
                      <a:pt x="98" y="67"/>
                      <a:pt x="95" y="65"/>
                    </a:cubicBezTo>
                    <a:moveTo>
                      <a:pt x="69" y="64"/>
                    </a:moveTo>
                    <a:cubicBezTo>
                      <a:pt x="63" y="74"/>
                      <a:pt x="63" y="74"/>
                      <a:pt x="63" y="74"/>
                    </a:cubicBezTo>
                    <a:cubicBezTo>
                      <a:pt x="64" y="74"/>
                      <a:pt x="64" y="75"/>
                      <a:pt x="64" y="75"/>
                    </a:cubicBezTo>
                    <a:cubicBezTo>
                      <a:pt x="66" y="72"/>
                      <a:pt x="68" y="68"/>
                      <a:pt x="70" y="65"/>
                    </a:cubicBezTo>
                    <a:cubicBezTo>
                      <a:pt x="69" y="64"/>
                      <a:pt x="69" y="64"/>
                      <a:pt x="69" y="64"/>
                    </a:cubicBezTo>
                    <a:moveTo>
                      <a:pt x="36" y="64"/>
                    </a:moveTo>
                    <a:cubicBezTo>
                      <a:pt x="36" y="66"/>
                      <a:pt x="35" y="67"/>
                      <a:pt x="34" y="69"/>
                    </a:cubicBezTo>
                    <a:cubicBezTo>
                      <a:pt x="33" y="69"/>
                      <a:pt x="33" y="69"/>
                      <a:pt x="33" y="70"/>
                    </a:cubicBezTo>
                    <a:cubicBezTo>
                      <a:pt x="33" y="70"/>
                      <a:pt x="33" y="70"/>
                      <a:pt x="33" y="70"/>
                    </a:cubicBezTo>
                    <a:cubicBezTo>
                      <a:pt x="34" y="68"/>
                      <a:pt x="36" y="66"/>
                      <a:pt x="37" y="64"/>
                    </a:cubicBezTo>
                    <a:cubicBezTo>
                      <a:pt x="37" y="64"/>
                      <a:pt x="37" y="64"/>
                      <a:pt x="36" y="64"/>
                    </a:cubicBezTo>
                    <a:moveTo>
                      <a:pt x="141" y="64"/>
                    </a:moveTo>
                    <a:cubicBezTo>
                      <a:pt x="140" y="65"/>
                      <a:pt x="140" y="66"/>
                      <a:pt x="139" y="67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9" y="71"/>
                      <a:pt x="149" y="70"/>
                      <a:pt x="150" y="69"/>
                    </a:cubicBezTo>
                    <a:cubicBezTo>
                      <a:pt x="148" y="69"/>
                      <a:pt x="148" y="69"/>
                      <a:pt x="148" y="69"/>
                    </a:cubicBezTo>
                    <a:cubicBezTo>
                      <a:pt x="146" y="67"/>
                      <a:pt x="143" y="65"/>
                      <a:pt x="141" y="64"/>
                    </a:cubicBezTo>
                    <a:moveTo>
                      <a:pt x="15" y="63"/>
                    </a:moveTo>
                    <a:cubicBezTo>
                      <a:pt x="13" y="66"/>
                      <a:pt x="12" y="68"/>
                      <a:pt x="10" y="71"/>
                    </a:cubicBezTo>
                    <a:cubicBezTo>
                      <a:pt x="11" y="71"/>
                      <a:pt x="12" y="71"/>
                      <a:pt x="13" y="72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17" y="64"/>
                      <a:pt x="16" y="63"/>
                      <a:pt x="15" y="63"/>
                    </a:cubicBezTo>
                    <a:moveTo>
                      <a:pt x="34" y="62"/>
                    </a:moveTo>
                    <a:cubicBezTo>
                      <a:pt x="33" y="64"/>
                      <a:pt x="31" y="66"/>
                      <a:pt x="30" y="68"/>
                    </a:cubicBezTo>
                    <a:cubicBezTo>
                      <a:pt x="31" y="69"/>
                      <a:pt x="32" y="69"/>
                      <a:pt x="32" y="69"/>
                    </a:cubicBezTo>
                    <a:cubicBezTo>
                      <a:pt x="34" y="68"/>
                      <a:pt x="35" y="66"/>
                      <a:pt x="36" y="64"/>
                    </a:cubicBezTo>
                    <a:cubicBezTo>
                      <a:pt x="35" y="63"/>
                      <a:pt x="35" y="63"/>
                      <a:pt x="34" y="62"/>
                    </a:cubicBezTo>
                    <a:moveTo>
                      <a:pt x="64" y="61"/>
                    </a:moveTo>
                    <a:cubicBezTo>
                      <a:pt x="62" y="65"/>
                      <a:pt x="60" y="68"/>
                      <a:pt x="58" y="71"/>
                    </a:cubicBezTo>
                    <a:cubicBezTo>
                      <a:pt x="60" y="72"/>
                      <a:pt x="61" y="73"/>
                      <a:pt x="63" y="74"/>
                    </a:cubicBezTo>
                    <a:cubicBezTo>
                      <a:pt x="65" y="71"/>
                      <a:pt x="67" y="67"/>
                      <a:pt x="69" y="64"/>
                    </a:cubicBezTo>
                    <a:cubicBezTo>
                      <a:pt x="64" y="61"/>
                      <a:pt x="64" y="61"/>
                      <a:pt x="64" y="61"/>
                    </a:cubicBezTo>
                    <a:moveTo>
                      <a:pt x="12" y="61"/>
                    </a:moveTo>
                    <a:cubicBezTo>
                      <a:pt x="7" y="69"/>
                      <a:pt x="7" y="69"/>
                      <a:pt x="7" y="69"/>
                    </a:cubicBezTo>
                    <a:cubicBezTo>
                      <a:pt x="8" y="69"/>
                      <a:pt x="8" y="69"/>
                      <a:pt x="9" y="70"/>
                    </a:cubicBezTo>
                    <a:cubicBezTo>
                      <a:pt x="10" y="67"/>
                      <a:pt x="11" y="65"/>
                      <a:pt x="13" y="62"/>
                    </a:cubicBezTo>
                    <a:cubicBezTo>
                      <a:pt x="13" y="62"/>
                      <a:pt x="13" y="62"/>
                      <a:pt x="13" y="62"/>
                    </a:cubicBezTo>
                    <a:cubicBezTo>
                      <a:pt x="13" y="62"/>
                      <a:pt x="12" y="61"/>
                      <a:pt x="12" y="61"/>
                    </a:cubicBezTo>
                    <a:moveTo>
                      <a:pt x="31" y="61"/>
                    </a:moveTo>
                    <a:cubicBezTo>
                      <a:pt x="30" y="63"/>
                      <a:pt x="29" y="65"/>
                      <a:pt x="28" y="67"/>
                    </a:cubicBezTo>
                    <a:cubicBezTo>
                      <a:pt x="28" y="67"/>
                      <a:pt x="29" y="67"/>
                      <a:pt x="29" y="68"/>
                    </a:cubicBezTo>
                    <a:cubicBezTo>
                      <a:pt x="31" y="64"/>
                      <a:pt x="32" y="63"/>
                      <a:pt x="32" y="63"/>
                    </a:cubicBezTo>
                    <a:cubicBezTo>
                      <a:pt x="33" y="63"/>
                      <a:pt x="32" y="64"/>
                      <a:pt x="30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1" y="66"/>
                      <a:pt x="32" y="64"/>
                      <a:pt x="33" y="62"/>
                    </a:cubicBezTo>
                    <a:cubicBezTo>
                      <a:pt x="33" y="62"/>
                      <a:pt x="32" y="61"/>
                      <a:pt x="31" y="61"/>
                    </a:cubicBezTo>
                    <a:moveTo>
                      <a:pt x="117" y="60"/>
                    </a:moveTo>
                    <a:cubicBezTo>
                      <a:pt x="116" y="62"/>
                      <a:pt x="115" y="64"/>
                      <a:pt x="114" y="65"/>
                    </a:cubicBezTo>
                    <a:cubicBezTo>
                      <a:pt x="117" y="67"/>
                      <a:pt x="121" y="69"/>
                      <a:pt x="124" y="70"/>
                    </a:cubicBezTo>
                    <a:cubicBezTo>
                      <a:pt x="125" y="69"/>
                      <a:pt x="126" y="68"/>
                      <a:pt x="127" y="66"/>
                    </a:cubicBezTo>
                    <a:cubicBezTo>
                      <a:pt x="125" y="65"/>
                      <a:pt x="125" y="65"/>
                      <a:pt x="125" y="65"/>
                    </a:cubicBezTo>
                    <a:cubicBezTo>
                      <a:pt x="124" y="66"/>
                      <a:pt x="124" y="67"/>
                      <a:pt x="123" y="68"/>
                    </a:cubicBezTo>
                    <a:cubicBezTo>
                      <a:pt x="124" y="67"/>
                      <a:pt x="124" y="66"/>
                      <a:pt x="125" y="65"/>
                    </a:cubicBezTo>
                    <a:cubicBezTo>
                      <a:pt x="117" y="60"/>
                      <a:pt x="117" y="60"/>
                      <a:pt x="117" y="60"/>
                    </a:cubicBezTo>
                    <a:moveTo>
                      <a:pt x="62" y="60"/>
                    </a:moveTo>
                    <a:cubicBezTo>
                      <a:pt x="60" y="64"/>
                      <a:pt x="58" y="67"/>
                      <a:pt x="56" y="70"/>
                    </a:cubicBezTo>
                    <a:cubicBezTo>
                      <a:pt x="57" y="71"/>
                      <a:pt x="57" y="71"/>
                      <a:pt x="58" y="71"/>
                    </a:cubicBezTo>
                    <a:cubicBezTo>
                      <a:pt x="60" y="68"/>
                      <a:pt x="62" y="64"/>
                      <a:pt x="64" y="61"/>
                    </a:cubicBezTo>
                    <a:cubicBezTo>
                      <a:pt x="62" y="60"/>
                      <a:pt x="62" y="60"/>
                      <a:pt x="62" y="60"/>
                    </a:cubicBezTo>
                    <a:moveTo>
                      <a:pt x="133" y="59"/>
                    </a:moveTo>
                    <a:cubicBezTo>
                      <a:pt x="133" y="60"/>
                      <a:pt x="132" y="62"/>
                      <a:pt x="131" y="63"/>
                    </a:cubicBezTo>
                    <a:cubicBezTo>
                      <a:pt x="132" y="63"/>
                      <a:pt x="133" y="64"/>
                      <a:pt x="134" y="64"/>
                    </a:cubicBezTo>
                    <a:cubicBezTo>
                      <a:pt x="137" y="66"/>
                      <a:pt x="137" y="66"/>
                      <a:pt x="137" y="66"/>
                    </a:cubicBezTo>
                    <a:cubicBezTo>
                      <a:pt x="138" y="65"/>
                      <a:pt x="138" y="64"/>
                      <a:pt x="139" y="63"/>
                    </a:cubicBezTo>
                    <a:cubicBezTo>
                      <a:pt x="137" y="62"/>
                      <a:pt x="135" y="60"/>
                      <a:pt x="133" y="59"/>
                    </a:cubicBezTo>
                    <a:moveTo>
                      <a:pt x="60" y="58"/>
                    </a:moveTo>
                    <a:cubicBezTo>
                      <a:pt x="56" y="65"/>
                      <a:pt x="53" y="69"/>
                      <a:pt x="53" y="69"/>
                    </a:cubicBezTo>
                    <a:cubicBezTo>
                      <a:pt x="54" y="69"/>
                      <a:pt x="54" y="68"/>
                      <a:pt x="56" y="66"/>
                    </a:cubicBezTo>
                    <a:cubicBezTo>
                      <a:pt x="60" y="59"/>
                      <a:pt x="60" y="59"/>
                      <a:pt x="60" y="59"/>
                    </a:cubicBezTo>
                    <a:cubicBezTo>
                      <a:pt x="60" y="58"/>
                      <a:pt x="60" y="58"/>
                      <a:pt x="60" y="58"/>
                    </a:cubicBezTo>
                    <a:moveTo>
                      <a:pt x="144" y="58"/>
                    </a:moveTo>
                    <a:cubicBezTo>
                      <a:pt x="144" y="59"/>
                      <a:pt x="143" y="60"/>
                      <a:pt x="143" y="60"/>
                    </a:cubicBezTo>
                    <a:cubicBezTo>
                      <a:pt x="152" y="66"/>
                      <a:pt x="152" y="66"/>
                      <a:pt x="152" y="66"/>
                    </a:cubicBezTo>
                    <a:cubicBezTo>
                      <a:pt x="152" y="64"/>
                      <a:pt x="153" y="63"/>
                      <a:pt x="154" y="62"/>
                    </a:cubicBezTo>
                    <a:cubicBezTo>
                      <a:pt x="151" y="61"/>
                      <a:pt x="151" y="61"/>
                      <a:pt x="149" y="60"/>
                    </a:cubicBezTo>
                    <a:cubicBezTo>
                      <a:pt x="144" y="58"/>
                      <a:pt x="144" y="58"/>
                      <a:pt x="144" y="58"/>
                    </a:cubicBezTo>
                    <a:moveTo>
                      <a:pt x="58" y="57"/>
                    </a:moveTo>
                    <a:cubicBezTo>
                      <a:pt x="56" y="60"/>
                      <a:pt x="53" y="64"/>
                      <a:pt x="51" y="67"/>
                    </a:cubicBezTo>
                    <a:cubicBezTo>
                      <a:pt x="51" y="67"/>
                      <a:pt x="51" y="67"/>
                      <a:pt x="51" y="67"/>
                    </a:cubicBezTo>
                    <a:cubicBezTo>
                      <a:pt x="52" y="68"/>
                      <a:pt x="52" y="68"/>
                      <a:pt x="52" y="68"/>
                    </a:cubicBezTo>
                    <a:cubicBezTo>
                      <a:pt x="55" y="65"/>
                      <a:pt x="57" y="61"/>
                      <a:pt x="59" y="58"/>
                    </a:cubicBezTo>
                    <a:cubicBezTo>
                      <a:pt x="58" y="57"/>
                      <a:pt x="58" y="57"/>
                      <a:pt x="58" y="57"/>
                    </a:cubicBezTo>
                    <a:moveTo>
                      <a:pt x="130" y="57"/>
                    </a:moveTo>
                    <a:cubicBezTo>
                      <a:pt x="129" y="58"/>
                      <a:pt x="128" y="59"/>
                      <a:pt x="127" y="61"/>
                    </a:cubicBezTo>
                    <a:cubicBezTo>
                      <a:pt x="128" y="61"/>
                      <a:pt x="129" y="61"/>
                      <a:pt x="129" y="62"/>
                    </a:cubicBezTo>
                    <a:cubicBezTo>
                      <a:pt x="130" y="60"/>
                      <a:pt x="131" y="59"/>
                      <a:pt x="131" y="58"/>
                    </a:cubicBezTo>
                    <a:cubicBezTo>
                      <a:pt x="131" y="58"/>
                      <a:pt x="130" y="57"/>
                      <a:pt x="130" y="57"/>
                    </a:cubicBezTo>
                    <a:moveTo>
                      <a:pt x="80" y="55"/>
                    </a:moveTo>
                    <a:cubicBezTo>
                      <a:pt x="79" y="57"/>
                      <a:pt x="77" y="59"/>
                      <a:pt x="76" y="61"/>
                    </a:cubicBezTo>
                    <a:cubicBezTo>
                      <a:pt x="79" y="63"/>
                      <a:pt x="81" y="64"/>
                      <a:pt x="83" y="65"/>
                    </a:cubicBezTo>
                    <a:cubicBezTo>
                      <a:pt x="84" y="63"/>
                      <a:pt x="85" y="61"/>
                      <a:pt x="87" y="60"/>
                    </a:cubicBezTo>
                    <a:cubicBezTo>
                      <a:pt x="85" y="59"/>
                      <a:pt x="84" y="58"/>
                      <a:pt x="83" y="57"/>
                    </a:cubicBezTo>
                    <a:cubicBezTo>
                      <a:pt x="82" y="57"/>
                      <a:pt x="81" y="56"/>
                      <a:pt x="80" y="55"/>
                    </a:cubicBezTo>
                    <a:moveTo>
                      <a:pt x="136" y="55"/>
                    </a:moveTo>
                    <a:cubicBezTo>
                      <a:pt x="136" y="55"/>
                      <a:pt x="136" y="55"/>
                      <a:pt x="136" y="56"/>
                    </a:cubicBezTo>
                    <a:cubicBezTo>
                      <a:pt x="141" y="59"/>
                      <a:pt x="141" y="59"/>
                      <a:pt x="141" y="59"/>
                    </a:cubicBezTo>
                    <a:cubicBezTo>
                      <a:pt x="142" y="59"/>
                      <a:pt x="142" y="58"/>
                      <a:pt x="142" y="58"/>
                    </a:cubicBezTo>
                    <a:cubicBezTo>
                      <a:pt x="140" y="57"/>
                      <a:pt x="140" y="57"/>
                      <a:pt x="140" y="57"/>
                    </a:cubicBezTo>
                    <a:cubicBezTo>
                      <a:pt x="139" y="56"/>
                      <a:pt x="137" y="56"/>
                      <a:pt x="136" y="55"/>
                    </a:cubicBezTo>
                    <a:moveTo>
                      <a:pt x="20" y="55"/>
                    </a:moveTo>
                    <a:cubicBezTo>
                      <a:pt x="19" y="56"/>
                      <a:pt x="18" y="58"/>
                      <a:pt x="17" y="59"/>
                    </a:cubicBezTo>
                    <a:cubicBezTo>
                      <a:pt x="17" y="59"/>
                      <a:pt x="17" y="60"/>
                      <a:pt x="17" y="60"/>
                    </a:cubicBezTo>
                    <a:cubicBezTo>
                      <a:pt x="18" y="60"/>
                      <a:pt x="19" y="61"/>
                      <a:pt x="19" y="61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2" y="55"/>
                      <a:pt x="21" y="55"/>
                      <a:pt x="20" y="55"/>
                    </a:cubicBezTo>
                    <a:moveTo>
                      <a:pt x="52" y="54"/>
                    </a:moveTo>
                    <a:cubicBezTo>
                      <a:pt x="51" y="56"/>
                      <a:pt x="51" y="56"/>
                      <a:pt x="51" y="56"/>
                    </a:cubicBezTo>
                    <a:cubicBezTo>
                      <a:pt x="49" y="59"/>
                      <a:pt x="47" y="62"/>
                      <a:pt x="46" y="65"/>
                    </a:cubicBezTo>
                    <a:cubicBezTo>
                      <a:pt x="47" y="65"/>
                      <a:pt x="47" y="65"/>
                      <a:pt x="48" y="66"/>
                    </a:cubicBezTo>
                    <a:cubicBezTo>
                      <a:pt x="49" y="63"/>
                      <a:pt x="51" y="61"/>
                      <a:pt x="52" y="58"/>
                    </a:cubicBezTo>
                    <a:cubicBezTo>
                      <a:pt x="53" y="57"/>
                      <a:pt x="53" y="56"/>
                      <a:pt x="54" y="55"/>
                    </a:cubicBezTo>
                    <a:cubicBezTo>
                      <a:pt x="52" y="54"/>
                      <a:pt x="52" y="54"/>
                      <a:pt x="52" y="54"/>
                    </a:cubicBezTo>
                    <a:moveTo>
                      <a:pt x="132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4"/>
                      <a:pt x="133" y="54"/>
                      <a:pt x="134" y="54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3" y="54"/>
                      <a:pt x="133" y="53"/>
                      <a:pt x="132" y="53"/>
                    </a:cubicBezTo>
                    <a:moveTo>
                      <a:pt x="51" y="53"/>
                    </a:moveTo>
                    <a:cubicBezTo>
                      <a:pt x="49" y="57"/>
                      <a:pt x="47" y="60"/>
                      <a:pt x="45" y="64"/>
                    </a:cubicBezTo>
                    <a:cubicBezTo>
                      <a:pt x="45" y="64"/>
                      <a:pt x="45" y="64"/>
                      <a:pt x="45" y="64"/>
                    </a:cubicBezTo>
                    <a:cubicBezTo>
                      <a:pt x="47" y="61"/>
                      <a:pt x="50" y="57"/>
                      <a:pt x="52" y="53"/>
                    </a:cubicBezTo>
                    <a:cubicBezTo>
                      <a:pt x="51" y="53"/>
                      <a:pt x="51" y="53"/>
                      <a:pt x="51" y="53"/>
                    </a:cubicBezTo>
                    <a:moveTo>
                      <a:pt x="131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1" y="53"/>
                    </a:cubicBezTo>
                    <a:moveTo>
                      <a:pt x="132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3" y="53"/>
                      <a:pt x="133" y="54"/>
                      <a:pt x="134" y="54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3" y="53"/>
                      <a:pt x="133" y="53"/>
                      <a:pt x="132" y="53"/>
                    </a:cubicBezTo>
                    <a:moveTo>
                      <a:pt x="16" y="52"/>
                    </a:moveTo>
                    <a:cubicBezTo>
                      <a:pt x="14" y="58"/>
                      <a:pt x="14" y="58"/>
                      <a:pt x="14" y="58"/>
                    </a:cubicBezTo>
                    <a:cubicBezTo>
                      <a:pt x="14" y="58"/>
                      <a:pt x="15" y="58"/>
                      <a:pt x="15" y="59"/>
                    </a:cubicBezTo>
                    <a:cubicBezTo>
                      <a:pt x="16" y="57"/>
                      <a:pt x="17" y="55"/>
                      <a:pt x="18" y="53"/>
                    </a:cubicBezTo>
                    <a:cubicBezTo>
                      <a:pt x="18" y="53"/>
                      <a:pt x="17" y="53"/>
                      <a:pt x="16" y="52"/>
                    </a:cubicBezTo>
                    <a:moveTo>
                      <a:pt x="102" y="52"/>
                    </a:moveTo>
                    <a:cubicBezTo>
                      <a:pt x="99" y="58"/>
                      <a:pt x="99" y="58"/>
                      <a:pt x="99" y="58"/>
                    </a:cubicBezTo>
                    <a:cubicBezTo>
                      <a:pt x="102" y="60"/>
                      <a:pt x="106" y="61"/>
                      <a:pt x="109" y="63"/>
                    </a:cubicBezTo>
                    <a:cubicBezTo>
                      <a:pt x="112" y="57"/>
                      <a:pt x="112" y="57"/>
                      <a:pt x="112" y="57"/>
                    </a:cubicBezTo>
                    <a:cubicBezTo>
                      <a:pt x="112" y="57"/>
                      <a:pt x="111" y="57"/>
                      <a:pt x="110" y="56"/>
                    </a:cubicBezTo>
                    <a:cubicBezTo>
                      <a:pt x="108" y="55"/>
                      <a:pt x="105" y="53"/>
                      <a:pt x="102" y="52"/>
                    </a:cubicBezTo>
                    <a:moveTo>
                      <a:pt x="122" y="52"/>
                    </a:moveTo>
                    <a:cubicBezTo>
                      <a:pt x="121" y="53"/>
                      <a:pt x="120" y="55"/>
                      <a:pt x="120" y="56"/>
                    </a:cubicBezTo>
                    <a:cubicBezTo>
                      <a:pt x="121" y="57"/>
                      <a:pt x="123" y="58"/>
                      <a:pt x="125" y="59"/>
                    </a:cubicBezTo>
                    <a:cubicBezTo>
                      <a:pt x="126" y="60"/>
                      <a:pt x="127" y="60"/>
                      <a:pt x="127" y="61"/>
                    </a:cubicBezTo>
                    <a:cubicBezTo>
                      <a:pt x="128" y="59"/>
                      <a:pt x="129" y="58"/>
                      <a:pt x="130" y="57"/>
                    </a:cubicBezTo>
                    <a:cubicBezTo>
                      <a:pt x="127" y="55"/>
                      <a:pt x="124" y="54"/>
                      <a:pt x="122" y="52"/>
                    </a:cubicBezTo>
                    <a:moveTo>
                      <a:pt x="128" y="51"/>
                    </a:moveTo>
                    <a:cubicBezTo>
                      <a:pt x="129" y="51"/>
                      <a:pt x="130" y="52"/>
                      <a:pt x="130" y="52"/>
                    </a:cubicBezTo>
                    <a:cubicBezTo>
                      <a:pt x="131" y="53"/>
                      <a:pt x="131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1" y="52"/>
                      <a:pt x="130" y="52"/>
                      <a:pt x="128" y="51"/>
                    </a:cubicBezTo>
                    <a:moveTo>
                      <a:pt x="45" y="50"/>
                    </a:moveTo>
                    <a:cubicBezTo>
                      <a:pt x="43" y="53"/>
                      <a:pt x="41" y="57"/>
                      <a:pt x="39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41" y="57"/>
                      <a:pt x="44" y="54"/>
                      <a:pt x="46" y="50"/>
                    </a:cubicBezTo>
                    <a:cubicBezTo>
                      <a:pt x="45" y="50"/>
                      <a:pt x="45" y="50"/>
                      <a:pt x="45" y="50"/>
                    </a:cubicBezTo>
                    <a:moveTo>
                      <a:pt x="149" y="50"/>
                    </a:move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9" y="53"/>
                      <a:pt x="152" y="56"/>
                      <a:pt x="154" y="56"/>
                    </a:cubicBezTo>
                    <a:cubicBezTo>
                      <a:pt x="155" y="56"/>
                      <a:pt x="156" y="56"/>
                      <a:pt x="156" y="54"/>
                    </a:cubicBezTo>
                    <a:cubicBezTo>
                      <a:pt x="154" y="53"/>
                      <a:pt x="152" y="51"/>
                      <a:pt x="149" y="50"/>
                    </a:cubicBezTo>
                    <a:moveTo>
                      <a:pt x="160" y="49"/>
                    </a:moveTo>
                    <a:cubicBezTo>
                      <a:pt x="160" y="50"/>
                      <a:pt x="160" y="50"/>
                      <a:pt x="160" y="50"/>
                    </a:cubicBezTo>
                    <a:cubicBezTo>
                      <a:pt x="160" y="50"/>
                      <a:pt x="160" y="50"/>
                      <a:pt x="160" y="50"/>
                    </a:cubicBezTo>
                    <a:cubicBezTo>
                      <a:pt x="160" y="50"/>
                      <a:pt x="160" y="50"/>
                      <a:pt x="160" y="51"/>
                    </a:cubicBezTo>
                    <a:cubicBezTo>
                      <a:pt x="161" y="50"/>
                      <a:pt x="161" y="50"/>
                      <a:pt x="161" y="50"/>
                    </a:cubicBezTo>
                    <a:cubicBezTo>
                      <a:pt x="162" y="50"/>
                      <a:pt x="161" y="50"/>
                      <a:pt x="160" y="49"/>
                    </a:cubicBezTo>
                    <a:moveTo>
                      <a:pt x="73" y="57"/>
                    </a:moveTo>
                    <a:cubicBezTo>
                      <a:pt x="73" y="57"/>
                      <a:pt x="73" y="56"/>
                      <a:pt x="74" y="56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3" y="57"/>
                      <a:pt x="73" y="57"/>
                      <a:pt x="73" y="57"/>
                    </a:cubicBezTo>
                    <a:moveTo>
                      <a:pt x="69" y="49"/>
                    </a:moveTo>
                    <a:cubicBezTo>
                      <a:pt x="68" y="51"/>
                      <a:pt x="67" y="53"/>
                      <a:pt x="65" y="55"/>
                    </a:cubicBezTo>
                    <a:cubicBezTo>
                      <a:pt x="66" y="56"/>
                      <a:pt x="66" y="56"/>
                      <a:pt x="67" y="56"/>
                    </a:cubicBezTo>
                    <a:cubicBezTo>
                      <a:pt x="68" y="55"/>
                      <a:pt x="69" y="53"/>
                      <a:pt x="70" y="51"/>
                    </a:cubicBezTo>
                    <a:cubicBezTo>
                      <a:pt x="69" y="53"/>
                      <a:pt x="68" y="55"/>
                      <a:pt x="67" y="56"/>
                    </a:cubicBezTo>
                    <a:cubicBezTo>
                      <a:pt x="69" y="57"/>
                      <a:pt x="71" y="59"/>
                      <a:pt x="73" y="60"/>
                    </a:cubicBezTo>
                    <a:cubicBezTo>
                      <a:pt x="74" y="58"/>
                      <a:pt x="76" y="56"/>
                      <a:pt x="77" y="54"/>
                    </a:cubicBezTo>
                    <a:cubicBezTo>
                      <a:pt x="74" y="52"/>
                      <a:pt x="72" y="51"/>
                      <a:pt x="69" y="49"/>
                    </a:cubicBezTo>
                    <a:moveTo>
                      <a:pt x="43" y="48"/>
                    </a:moveTo>
                    <a:cubicBezTo>
                      <a:pt x="42" y="49"/>
                      <a:pt x="41" y="50"/>
                      <a:pt x="41" y="51"/>
                    </a:cubicBezTo>
                    <a:cubicBezTo>
                      <a:pt x="39" y="54"/>
                      <a:pt x="37" y="57"/>
                      <a:pt x="36" y="59"/>
                    </a:cubicBezTo>
                    <a:cubicBezTo>
                      <a:pt x="37" y="59"/>
                      <a:pt x="37" y="60"/>
                      <a:pt x="38" y="60"/>
                    </a:cubicBezTo>
                    <a:cubicBezTo>
                      <a:pt x="39" y="58"/>
                      <a:pt x="41" y="56"/>
                      <a:pt x="42" y="54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3" y="48"/>
                      <a:pt x="43" y="48"/>
                      <a:pt x="43" y="48"/>
                    </a:cubicBezTo>
                    <a:moveTo>
                      <a:pt x="66" y="47"/>
                    </a:moveTo>
                    <a:cubicBezTo>
                      <a:pt x="65" y="50"/>
                      <a:pt x="64" y="52"/>
                      <a:pt x="62" y="54"/>
                    </a:cubicBezTo>
                    <a:cubicBezTo>
                      <a:pt x="63" y="54"/>
                      <a:pt x="63" y="54"/>
                      <a:pt x="63" y="54"/>
                    </a:cubicBezTo>
                    <a:cubicBezTo>
                      <a:pt x="67" y="48"/>
                      <a:pt x="67" y="48"/>
                      <a:pt x="67" y="48"/>
                    </a:cubicBezTo>
                    <a:cubicBezTo>
                      <a:pt x="67" y="48"/>
                      <a:pt x="67" y="47"/>
                      <a:pt x="66" y="47"/>
                    </a:cubicBezTo>
                    <a:moveTo>
                      <a:pt x="39" y="46"/>
                    </a:moveTo>
                    <a:cubicBezTo>
                      <a:pt x="37" y="50"/>
                      <a:pt x="35" y="54"/>
                      <a:pt x="33" y="57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5" y="58"/>
                      <a:pt x="35" y="59"/>
                    </a:cubicBezTo>
                    <a:cubicBezTo>
                      <a:pt x="37" y="56"/>
                      <a:pt x="38" y="53"/>
                      <a:pt x="40" y="51"/>
                    </a:cubicBezTo>
                    <a:cubicBezTo>
                      <a:pt x="40" y="50"/>
                      <a:pt x="41" y="49"/>
                      <a:pt x="42" y="48"/>
                    </a:cubicBezTo>
                    <a:cubicBezTo>
                      <a:pt x="39" y="46"/>
                      <a:pt x="39" y="46"/>
                      <a:pt x="39" y="46"/>
                    </a:cubicBezTo>
                    <a:moveTo>
                      <a:pt x="64" y="46"/>
                    </a:moveTo>
                    <a:cubicBezTo>
                      <a:pt x="63" y="48"/>
                      <a:pt x="62" y="50"/>
                      <a:pt x="60" y="53"/>
                    </a:cubicBezTo>
                    <a:cubicBezTo>
                      <a:pt x="61" y="53"/>
                      <a:pt x="61" y="53"/>
                      <a:pt x="62" y="53"/>
                    </a:cubicBezTo>
                    <a:cubicBezTo>
                      <a:pt x="63" y="51"/>
                      <a:pt x="64" y="49"/>
                      <a:pt x="66" y="47"/>
                    </a:cubicBezTo>
                    <a:cubicBezTo>
                      <a:pt x="65" y="47"/>
                      <a:pt x="65" y="46"/>
                      <a:pt x="64" y="46"/>
                    </a:cubicBezTo>
                    <a:moveTo>
                      <a:pt x="155" y="46"/>
                    </a:moveTo>
                    <a:cubicBezTo>
                      <a:pt x="156" y="47"/>
                      <a:pt x="157" y="48"/>
                      <a:pt x="158" y="49"/>
                    </a:cubicBezTo>
                    <a:cubicBezTo>
                      <a:pt x="158" y="49"/>
                      <a:pt x="159" y="49"/>
                      <a:pt x="159" y="50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60" y="49"/>
                      <a:pt x="160" y="49"/>
                      <a:pt x="160" y="48"/>
                    </a:cubicBezTo>
                    <a:cubicBezTo>
                      <a:pt x="160" y="48"/>
                      <a:pt x="160" y="48"/>
                      <a:pt x="160" y="48"/>
                    </a:cubicBezTo>
                    <a:cubicBezTo>
                      <a:pt x="160" y="48"/>
                      <a:pt x="160" y="48"/>
                      <a:pt x="160" y="47"/>
                    </a:cubicBezTo>
                    <a:cubicBezTo>
                      <a:pt x="160" y="47"/>
                      <a:pt x="159" y="47"/>
                      <a:pt x="159" y="47"/>
                    </a:cubicBezTo>
                    <a:cubicBezTo>
                      <a:pt x="158" y="47"/>
                      <a:pt x="157" y="47"/>
                      <a:pt x="157" y="47"/>
                    </a:cubicBezTo>
                    <a:cubicBezTo>
                      <a:pt x="157" y="47"/>
                      <a:pt x="156" y="46"/>
                      <a:pt x="156" y="46"/>
                    </a:cubicBezTo>
                    <a:cubicBezTo>
                      <a:pt x="156" y="46"/>
                      <a:pt x="156" y="46"/>
                      <a:pt x="156" y="47"/>
                    </a:cubicBezTo>
                    <a:cubicBezTo>
                      <a:pt x="155" y="46"/>
                      <a:pt x="155" y="46"/>
                      <a:pt x="155" y="46"/>
                    </a:cubicBezTo>
                    <a:moveTo>
                      <a:pt x="142" y="45"/>
                    </a:moveTo>
                    <a:cubicBezTo>
                      <a:pt x="141" y="46"/>
                      <a:pt x="140" y="48"/>
                      <a:pt x="139" y="50"/>
                    </a:cubicBezTo>
                    <a:cubicBezTo>
                      <a:pt x="141" y="51"/>
                      <a:pt x="143" y="52"/>
                      <a:pt x="145" y="52"/>
                    </a:cubicBezTo>
                    <a:cubicBezTo>
                      <a:pt x="146" y="51"/>
                      <a:pt x="147" y="50"/>
                      <a:pt x="148" y="48"/>
                    </a:cubicBezTo>
                    <a:cubicBezTo>
                      <a:pt x="147" y="48"/>
                      <a:pt x="147" y="48"/>
                      <a:pt x="147" y="48"/>
                    </a:cubicBezTo>
                    <a:cubicBezTo>
                      <a:pt x="142" y="45"/>
                      <a:pt x="142" y="45"/>
                      <a:pt x="142" y="45"/>
                    </a:cubicBezTo>
                    <a:moveTo>
                      <a:pt x="87" y="44"/>
                    </a:moveTo>
                    <a:cubicBezTo>
                      <a:pt x="86" y="46"/>
                      <a:pt x="85" y="48"/>
                      <a:pt x="83" y="50"/>
                    </a:cubicBezTo>
                    <a:cubicBezTo>
                      <a:pt x="86" y="51"/>
                      <a:pt x="88" y="52"/>
                      <a:pt x="90" y="53"/>
                    </a:cubicBezTo>
                    <a:cubicBezTo>
                      <a:pt x="92" y="51"/>
                      <a:pt x="93" y="49"/>
                      <a:pt x="94" y="48"/>
                    </a:cubicBezTo>
                    <a:cubicBezTo>
                      <a:pt x="92" y="46"/>
                      <a:pt x="89" y="45"/>
                      <a:pt x="87" y="44"/>
                    </a:cubicBezTo>
                    <a:moveTo>
                      <a:pt x="108" y="43"/>
                    </a:moveTo>
                    <a:cubicBezTo>
                      <a:pt x="105" y="47"/>
                      <a:pt x="105" y="47"/>
                      <a:pt x="105" y="47"/>
                    </a:cubicBezTo>
                    <a:cubicBezTo>
                      <a:pt x="108" y="49"/>
                      <a:pt x="111" y="51"/>
                      <a:pt x="115" y="53"/>
                    </a:cubicBezTo>
                    <a:cubicBezTo>
                      <a:pt x="115" y="53"/>
                      <a:pt x="115" y="53"/>
                      <a:pt x="115" y="53"/>
                    </a:cubicBezTo>
                    <a:cubicBezTo>
                      <a:pt x="117" y="49"/>
                      <a:pt x="117" y="49"/>
                      <a:pt x="117" y="49"/>
                    </a:cubicBezTo>
                    <a:cubicBezTo>
                      <a:pt x="115" y="48"/>
                      <a:pt x="113" y="47"/>
                      <a:pt x="112" y="46"/>
                    </a:cubicBezTo>
                    <a:cubicBezTo>
                      <a:pt x="108" y="43"/>
                      <a:pt x="108" y="43"/>
                      <a:pt x="108" y="43"/>
                    </a:cubicBezTo>
                    <a:moveTo>
                      <a:pt x="138" y="43"/>
                    </a:moveTo>
                    <a:cubicBezTo>
                      <a:pt x="137" y="44"/>
                      <a:pt x="136" y="46"/>
                      <a:pt x="135" y="48"/>
                    </a:cubicBezTo>
                    <a:cubicBezTo>
                      <a:pt x="136" y="48"/>
                      <a:pt x="136" y="49"/>
                      <a:pt x="137" y="49"/>
                    </a:cubicBezTo>
                    <a:cubicBezTo>
                      <a:pt x="138" y="47"/>
                      <a:pt x="139" y="45"/>
                      <a:pt x="140" y="44"/>
                    </a:cubicBezTo>
                    <a:cubicBezTo>
                      <a:pt x="138" y="43"/>
                      <a:pt x="138" y="43"/>
                      <a:pt x="138" y="43"/>
                    </a:cubicBezTo>
                    <a:moveTo>
                      <a:pt x="59" y="43"/>
                    </a:move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50"/>
                      <a:pt x="56" y="50"/>
                      <a:pt x="57" y="51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0" y="43"/>
                      <a:pt x="59" y="43"/>
                      <a:pt x="59" y="43"/>
                    </a:cubicBezTo>
                    <a:moveTo>
                      <a:pt x="57" y="42"/>
                    </a:moveTo>
                    <a:cubicBezTo>
                      <a:pt x="56" y="44"/>
                      <a:pt x="55" y="47"/>
                      <a:pt x="53" y="49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5" y="47"/>
                      <a:pt x="57" y="45"/>
                      <a:pt x="58" y="42"/>
                    </a:cubicBezTo>
                    <a:cubicBezTo>
                      <a:pt x="58" y="42"/>
                      <a:pt x="58" y="42"/>
                      <a:pt x="57" y="42"/>
                    </a:cubicBezTo>
                    <a:moveTo>
                      <a:pt x="29" y="41"/>
                    </a:moveTo>
                    <a:cubicBezTo>
                      <a:pt x="27" y="43"/>
                      <a:pt x="26" y="46"/>
                      <a:pt x="24" y="48"/>
                    </a:cubicBezTo>
                    <a:cubicBezTo>
                      <a:pt x="24" y="49"/>
                      <a:pt x="23" y="50"/>
                      <a:pt x="22" y="51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31" y="42"/>
                      <a:pt x="31" y="42"/>
                      <a:pt x="31" y="42"/>
                    </a:cubicBezTo>
                    <a:cubicBezTo>
                      <a:pt x="29" y="41"/>
                      <a:pt x="29" y="41"/>
                      <a:pt x="29" y="41"/>
                    </a:cubicBezTo>
                    <a:moveTo>
                      <a:pt x="80" y="40"/>
                    </a:moveTo>
                    <a:cubicBezTo>
                      <a:pt x="79" y="42"/>
                      <a:pt x="78" y="44"/>
                      <a:pt x="76" y="46"/>
                    </a:cubicBezTo>
                    <a:cubicBezTo>
                      <a:pt x="78" y="47"/>
                      <a:pt x="79" y="48"/>
                      <a:pt x="80" y="48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2" y="41"/>
                      <a:pt x="81" y="41"/>
                      <a:pt x="80" y="40"/>
                    </a:cubicBezTo>
                    <a:moveTo>
                      <a:pt x="52" y="39"/>
                    </a:moveTo>
                    <a:cubicBezTo>
                      <a:pt x="51" y="41"/>
                      <a:pt x="49" y="44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49" y="45"/>
                      <a:pt x="50" y="44"/>
                      <a:pt x="50" y="43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moveTo>
                      <a:pt x="156" y="38"/>
                    </a:moveTo>
                    <a:cubicBezTo>
                      <a:pt x="155" y="41"/>
                      <a:pt x="155" y="41"/>
                      <a:pt x="155" y="41"/>
                    </a:cubicBezTo>
                    <a:cubicBezTo>
                      <a:pt x="155" y="41"/>
                      <a:pt x="156" y="41"/>
                      <a:pt x="156" y="41"/>
                    </a:cubicBezTo>
                    <a:cubicBezTo>
                      <a:pt x="157" y="39"/>
                      <a:pt x="157" y="39"/>
                      <a:pt x="157" y="39"/>
                    </a:cubicBezTo>
                    <a:cubicBezTo>
                      <a:pt x="157" y="39"/>
                      <a:pt x="156" y="39"/>
                      <a:pt x="156" y="38"/>
                    </a:cubicBezTo>
                    <a:moveTo>
                      <a:pt x="25" y="38"/>
                    </a:moveTo>
                    <a:cubicBezTo>
                      <a:pt x="18" y="49"/>
                      <a:pt x="18" y="49"/>
                      <a:pt x="18" y="49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46"/>
                      <a:pt x="24" y="43"/>
                      <a:pt x="26" y="39"/>
                    </a:cubicBezTo>
                    <a:cubicBezTo>
                      <a:pt x="25" y="38"/>
                      <a:pt x="25" y="38"/>
                      <a:pt x="25" y="38"/>
                    </a:cubicBezTo>
                    <a:moveTo>
                      <a:pt x="76" y="38"/>
                    </a:moveTo>
                    <a:cubicBezTo>
                      <a:pt x="75" y="40"/>
                      <a:pt x="74" y="42"/>
                      <a:pt x="72" y="44"/>
                    </a:cubicBezTo>
                    <a:cubicBezTo>
                      <a:pt x="74" y="45"/>
                      <a:pt x="75" y="46"/>
                      <a:pt x="76" y="46"/>
                    </a:cubicBezTo>
                    <a:cubicBezTo>
                      <a:pt x="77" y="44"/>
                      <a:pt x="79" y="42"/>
                      <a:pt x="80" y="40"/>
                    </a:cubicBezTo>
                    <a:cubicBezTo>
                      <a:pt x="79" y="39"/>
                      <a:pt x="77" y="39"/>
                      <a:pt x="76" y="38"/>
                    </a:cubicBezTo>
                    <a:moveTo>
                      <a:pt x="49" y="38"/>
                    </a:move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40"/>
                      <a:pt x="47" y="41"/>
                      <a:pt x="47" y="41"/>
                    </a:cubicBezTo>
                    <a:cubicBezTo>
                      <a:pt x="46" y="42"/>
                      <a:pt x="46" y="43"/>
                      <a:pt x="45" y="44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8"/>
                      <a:pt x="50" y="38"/>
                      <a:pt x="49" y="38"/>
                    </a:cubicBezTo>
                    <a:moveTo>
                      <a:pt x="130" y="38"/>
                    </a:moveTo>
                    <a:cubicBezTo>
                      <a:pt x="129" y="40"/>
                      <a:pt x="128" y="42"/>
                      <a:pt x="126" y="44"/>
                    </a:cubicBezTo>
                    <a:cubicBezTo>
                      <a:pt x="129" y="46"/>
                      <a:pt x="132" y="47"/>
                      <a:pt x="135" y="48"/>
                    </a:cubicBezTo>
                    <a:cubicBezTo>
                      <a:pt x="136" y="46"/>
                      <a:pt x="137" y="44"/>
                      <a:pt x="138" y="43"/>
                    </a:cubicBezTo>
                    <a:cubicBezTo>
                      <a:pt x="130" y="38"/>
                      <a:pt x="130" y="38"/>
                      <a:pt x="130" y="38"/>
                    </a:cubicBezTo>
                    <a:moveTo>
                      <a:pt x="73" y="37"/>
                    </a:moveTo>
                    <a:cubicBezTo>
                      <a:pt x="72" y="39"/>
                      <a:pt x="71" y="41"/>
                      <a:pt x="69" y="43"/>
                    </a:cubicBezTo>
                    <a:cubicBezTo>
                      <a:pt x="69" y="43"/>
                      <a:pt x="70" y="43"/>
                      <a:pt x="70" y="43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3" y="37"/>
                      <a:pt x="73" y="37"/>
                      <a:pt x="73" y="37"/>
                    </a:cubicBezTo>
                    <a:moveTo>
                      <a:pt x="45" y="36"/>
                    </a:moveTo>
                    <a:cubicBezTo>
                      <a:pt x="44" y="38"/>
                      <a:pt x="43" y="40"/>
                      <a:pt x="42" y="42"/>
                    </a:cubicBezTo>
                    <a:cubicBezTo>
                      <a:pt x="42" y="43"/>
                      <a:pt x="43" y="43"/>
                      <a:pt x="44" y="44"/>
                    </a:cubicBezTo>
                    <a:cubicBezTo>
                      <a:pt x="45" y="41"/>
                      <a:pt x="46" y="39"/>
                      <a:pt x="48" y="37"/>
                    </a:cubicBezTo>
                    <a:cubicBezTo>
                      <a:pt x="47" y="37"/>
                      <a:pt x="46" y="36"/>
                      <a:pt x="45" y="36"/>
                    </a:cubicBezTo>
                    <a:moveTo>
                      <a:pt x="92" y="35"/>
                    </a:move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7"/>
                      <a:pt x="91" y="38"/>
                      <a:pt x="91" y="38"/>
                    </a:cubicBezTo>
                    <a:cubicBezTo>
                      <a:pt x="93" y="40"/>
                      <a:pt x="95" y="41"/>
                      <a:pt x="97" y="42"/>
                    </a:cubicBezTo>
                    <a:cubicBezTo>
                      <a:pt x="98" y="41"/>
                      <a:pt x="99" y="40"/>
                      <a:pt x="99" y="39"/>
                    </a:cubicBezTo>
                    <a:cubicBezTo>
                      <a:pt x="97" y="38"/>
                      <a:pt x="95" y="37"/>
                      <a:pt x="92" y="35"/>
                    </a:cubicBezTo>
                    <a:moveTo>
                      <a:pt x="71" y="35"/>
                    </a:moveTo>
                    <a:cubicBezTo>
                      <a:pt x="70" y="37"/>
                      <a:pt x="69" y="39"/>
                      <a:pt x="67" y="42"/>
                    </a:cubicBezTo>
                    <a:cubicBezTo>
                      <a:pt x="68" y="42"/>
                      <a:pt x="68" y="42"/>
                      <a:pt x="69" y="42"/>
                    </a:cubicBezTo>
                    <a:cubicBezTo>
                      <a:pt x="70" y="40"/>
                      <a:pt x="71" y="38"/>
                      <a:pt x="72" y="36"/>
                    </a:cubicBezTo>
                    <a:cubicBezTo>
                      <a:pt x="72" y="36"/>
                      <a:pt x="71" y="36"/>
                      <a:pt x="71" y="35"/>
                    </a:cubicBezTo>
                    <a:moveTo>
                      <a:pt x="93" y="35"/>
                    </a:moveTo>
                    <a:cubicBezTo>
                      <a:pt x="93" y="35"/>
                      <a:pt x="93" y="35"/>
                      <a:pt x="92" y="35"/>
                    </a:cubicBezTo>
                    <a:cubicBezTo>
                      <a:pt x="93" y="35"/>
                      <a:pt x="93" y="36"/>
                      <a:pt x="93" y="36"/>
                    </a:cubicBezTo>
                    <a:cubicBezTo>
                      <a:pt x="95" y="37"/>
                      <a:pt x="97" y="38"/>
                      <a:pt x="99" y="38"/>
                    </a:cubicBezTo>
                    <a:cubicBezTo>
                      <a:pt x="99" y="38"/>
                      <a:pt x="99" y="38"/>
                      <a:pt x="100" y="3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96" y="36"/>
                      <a:pt x="94" y="35"/>
                      <a:pt x="93" y="35"/>
                    </a:cubicBezTo>
                    <a:moveTo>
                      <a:pt x="149" y="34"/>
                    </a:moveTo>
                    <a:cubicBezTo>
                      <a:pt x="149" y="34"/>
                      <a:pt x="148" y="34"/>
                      <a:pt x="148" y="34"/>
                    </a:cubicBezTo>
                    <a:cubicBezTo>
                      <a:pt x="150" y="35"/>
                      <a:pt x="151" y="36"/>
                      <a:pt x="151" y="36"/>
                    </a:cubicBezTo>
                    <a:cubicBezTo>
                      <a:pt x="151" y="36"/>
                      <a:pt x="150" y="36"/>
                      <a:pt x="148" y="34"/>
                    </a:cubicBezTo>
                    <a:cubicBezTo>
                      <a:pt x="147" y="36"/>
                      <a:pt x="147" y="37"/>
                      <a:pt x="146" y="38"/>
                    </a:cubicBezTo>
                    <a:cubicBezTo>
                      <a:pt x="148" y="39"/>
                      <a:pt x="150" y="40"/>
                      <a:pt x="152" y="40"/>
                    </a:cubicBezTo>
                    <a:cubicBezTo>
                      <a:pt x="153" y="39"/>
                      <a:pt x="153" y="38"/>
                      <a:pt x="154" y="37"/>
                    </a:cubicBezTo>
                    <a:cubicBezTo>
                      <a:pt x="152" y="36"/>
                      <a:pt x="150" y="35"/>
                      <a:pt x="149" y="34"/>
                    </a:cubicBezTo>
                    <a:moveTo>
                      <a:pt x="145" y="32"/>
                    </a:moveTo>
                    <a:cubicBezTo>
                      <a:pt x="144" y="34"/>
                      <a:pt x="143" y="35"/>
                      <a:pt x="142" y="36"/>
                    </a:cubicBezTo>
                    <a:cubicBezTo>
                      <a:pt x="143" y="37"/>
                      <a:pt x="143" y="37"/>
                      <a:pt x="144" y="37"/>
                    </a:cubicBezTo>
                    <a:cubicBezTo>
                      <a:pt x="145" y="36"/>
                      <a:pt x="145" y="34"/>
                      <a:pt x="146" y="33"/>
                    </a:cubicBezTo>
                    <a:cubicBezTo>
                      <a:pt x="146" y="33"/>
                      <a:pt x="145" y="33"/>
                      <a:pt x="145" y="32"/>
                    </a:cubicBezTo>
                    <a:moveTo>
                      <a:pt x="86" y="32"/>
                    </a:moveTo>
                    <a:cubicBezTo>
                      <a:pt x="85" y="33"/>
                      <a:pt x="85" y="34"/>
                      <a:pt x="84" y="34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8" y="33"/>
                      <a:pt x="87" y="33"/>
                      <a:pt x="86" y="32"/>
                    </a:cubicBezTo>
                    <a:moveTo>
                      <a:pt x="65" y="32"/>
                    </a:move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39"/>
                      <a:pt x="62" y="39"/>
                      <a:pt x="63" y="40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6" y="33"/>
                      <a:pt x="65" y="32"/>
                      <a:pt x="65" y="32"/>
                    </a:cubicBezTo>
                    <a:moveTo>
                      <a:pt x="145" y="32"/>
                    </a:moveTo>
                    <a:cubicBezTo>
                      <a:pt x="145" y="32"/>
                      <a:pt x="145" y="32"/>
                      <a:pt x="145" y="32"/>
                    </a:cubicBezTo>
                    <a:cubicBezTo>
                      <a:pt x="145" y="32"/>
                      <a:pt x="146" y="33"/>
                      <a:pt x="146" y="33"/>
                    </a:cubicBezTo>
                    <a:cubicBezTo>
                      <a:pt x="146" y="33"/>
                      <a:pt x="147" y="33"/>
                      <a:pt x="147" y="32"/>
                    </a:cubicBezTo>
                    <a:cubicBezTo>
                      <a:pt x="146" y="32"/>
                      <a:pt x="146" y="32"/>
                      <a:pt x="145" y="32"/>
                    </a:cubicBezTo>
                    <a:moveTo>
                      <a:pt x="86" y="31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87" y="33"/>
                      <a:pt x="88" y="33"/>
                      <a:pt x="89" y="34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8" y="32"/>
                      <a:pt x="87" y="32"/>
                      <a:pt x="86" y="31"/>
                    </a:cubicBezTo>
                    <a:moveTo>
                      <a:pt x="64" y="31"/>
                    </a:moveTo>
                    <a:cubicBezTo>
                      <a:pt x="62" y="34"/>
                      <a:pt x="61" y="36"/>
                      <a:pt x="60" y="38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61" y="38"/>
                      <a:pt x="61" y="38"/>
                      <a:pt x="61" y="37"/>
                    </a:cubicBezTo>
                    <a:cubicBezTo>
                      <a:pt x="62" y="35"/>
                      <a:pt x="63" y="34"/>
                      <a:pt x="64" y="32"/>
                    </a:cubicBezTo>
                    <a:cubicBezTo>
                      <a:pt x="64" y="32"/>
                      <a:pt x="64" y="32"/>
                      <a:pt x="64" y="31"/>
                    </a:cubicBezTo>
                    <a:moveTo>
                      <a:pt x="35" y="31"/>
                    </a:moveTo>
                    <a:cubicBezTo>
                      <a:pt x="34" y="33"/>
                      <a:pt x="33" y="34"/>
                      <a:pt x="32" y="36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1"/>
                      <a:pt x="36" y="31"/>
                      <a:pt x="35" y="31"/>
                    </a:cubicBezTo>
                    <a:moveTo>
                      <a:pt x="81" y="30"/>
                    </a:moveTo>
                    <a:cubicBezTo>
                      <a:pt x="81" y="31"/>
                      <a:pt x="81" y="32"/>
                      <a:pt x="80" y="32"/>
                    </a:cubicBezTo>
                    <a:cubicBezTo>
                      <a:pt x="81" y="33"/>
                      <a:pt x="82" y="33"/>
                      <a:pt x="83" y="34"/>
                    </a:cubicBezTo>
                    <a:cubicBezTo>
                      <a:pt x="84" y="33"/>
                      <a:pt x="84" y="33"/>
                      <a:pt x="85" y="32"/>
                    </a:cubicBezTo>
                    <a:cubicBezTo>
                      <a:pt x="83" y="31"/>
                      <a:pt x="82" y="31"/>
                      <a:pt x="81" y="30"/>
                    </a:cubicBezTo>
                    <a:moveTo>
                      <a:pt x="115" y="30"/>
                    </a:moveTo>
                    <a:cubicBezTo>
                      <a:pt x="111" y="37"/>
                      <a:pt x="111" y="37"/>
                      <a:pt x="111" y="37"/>
                    </a:cubicBezTo>
                    <a:cubicBezTo>
                      <a:pt x="114" y="39"/>
                      <a:pt x="118" y="41"/>
                      <a:pt x="121" y="42"/>
                    </a:cubicBezTo>
                    <a:cubicBezTo>
                      <a:pt x="126" y="35"/>
                      <a:pt x="126" y="35"/>
                      <a:pt x="126" y="35"/>
                    </a:cubicBezTo>
                    <a:cubicBezTo>
                      <a:pt x="125" y="34"/>
                      <a:pt x="124" y="34"/>
                      <a:pt x="123" y="33"/>
                    </a:cubicBezTo>
                    <a:cubicBezTo>
                      <a:pt x="123" y="33"/>
                      <a:pt x="122" y="33"/>
                      <a:pt x="122" y="32"/>
                    </a:cubicBezTo>
                    <a:cubicBezTo>
                      <a:pt x="120" y="32"/>
                      <a:pt x="117" y="31"/>
                      <a:pt x="115" y="30"/>
                    </a:cubicBezTo>
                    <a:moveTo>
                      <a:pt x="82" y="29"/>
                    </a:moveTo>
                    <a:cubicBezTo>
                      <a:pt x="82" y="30"/>
                      <a:pt x="82" y="30"/>
                      <a:pt x="81" y="30"/>
                    </a:cubicBezTo>
                    <a:cubicBezTo>
                      <a:pt x="83" y="31"/>
                      <a:pt x="84" y="31"/>
                      <a:pt x="85" y="32"/>
                    </a:cubicBezTo>
                    <a:cubicBezTo>
                      <a:pt x="85" y="31"/>
                      <a:pt x="85" y="31"/>
                      <a:pt x="85" y="31"/>
                    </a:cubicBezTo>
                    <a:cubicBezTo>
                      <a:pt x="84" y="30"/>
                      <a:pt x="83" y="30"/>
                      <a:pt x="82" y="29"/>
                    </a:cubicBezTo>
                    <a:moveTo>
                      <a:pt x="151" y="29"/>
                    </a:moveTo>
                    <a:cubicBezTo>
                      <a:pt x="151" y="30"/>
                      <a:pt x="151" y="30"/>
                      <a:pt x="151" y="30"/>
                    </a:cubicBezTo>
                    <a:cubicBezTo>
                      <a:pt x="151" y="31"/>
                      <a:pt x="152" y="31"/>
                      <a:pt x="153" y="31"/>
                    </a:cubicBezTo>
                    <a:cubicBezTo>
                      <a:pt x="156" y="33"/>
                      <a:pt x="156" y="33"/>
                      <a:pt x="156" y="33"/>
                    </a:cubicBezTo>
                    <a:cubicBezTo>
                      <a:pt x="157" y="31"/>
                      <a:pt x="157" y="31"/>
                      <a:pt x="157" y="31"/>
                    </a:cubicBezTo>
                    <a:cubicBezTo>
                      <a:pt x="155" y="31"/>
                      <a:pt x="156" y="31"/>
                      <a:pt x="154" y="30"/>
                    </a:cubicBezTo>
                    <a:cubicBezTo>
                      <a:pt x="151" y="29"/>
                      <a:pt x="151" y="29"/>
                      <a:pt x="151" y="29"/>
                    </a:cubicBezTo>
                    <a:moveTo>
                      <a:pt x="78" y="29"/>
                    </a:moveTo>
                    <a:cubicBezTo>
                      <a:pt x="78" y="29"/>
                      <a:pt x="77" y="30"/>
                      <a:pt x="77" y="30"/>
                    </a:cubicBezTo>
                    <a:cubicBezTo>
                      <a:pt x="77" y="30"/>
                      <a:pt x="77" y="30"/>
                      <a:pt x="78" y="31"/>
                    </a:cubicBez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59" y="29"/>
                    </a:moveTo>
                    <a:cubicBezTo>
                      <a:pt x="58" y="30"/>
                      <a:pt x="57" y="32"/>
                      <a:pt x="56" y="33"/>
                    </a:cubicBezTo>
                    <a:cubicBezTo>
                      <a:pt x="55" y="34"/>
                      <a:pt x="55" y="34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9" y="29"/>
                      <a:pt x="59" y="29"/>
                      <a:pt x="59" y="29"/>
                    </a:cubicBezTo>
                    <a:moveTo>
                      <a:pt x="147" y="28"/>
                    </a:moveTo>
                    <a:cubicBezTo>
                      <a:pt x="148" y="28"/>
                      <a:pt x="148" y="29"/>
                      <a:pt x="149" y="29"/>
                    </a:cubicBezTo>
                    <a:cubicBezTo>
                      <a:pt x="149" y="29"/>
                      <a:pt x="149" y="29"/>
                      <a:pt x="149" y="29"/>
                    </a:cubicBezTo>
                    <a:cubicBezTo>
                      <a:pt x="147" y="28"/>
                      <a:pt x="147" y="28"/>
                      <a:pt x="147" y="28"/>
                    </a:cubicBezTo>
                    <a:moveTo>
                      <a:pt x="30" y="28"/>
                    </a:moveTo>
                    <a:cubicBezTo>
                      <a:pt x="27" y="33"/>
                      <a:pt x="27" y="33"/>
                      <a:pt x="27" y="33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30" y="33"/>
                      <a:pt x="31" y="31"/>
                      <a:pt x="32" y="29"/>
                    </a:cubicBezTo>
                    <a:cubicBezTo>
                      <a:pt x="30" y="28"/>
                      <a:pt x="30" y="28"/>
                      <a:pt x="30" y="28"/>
                    </a:cubicBezTo>
                    <a:moveTo>
                      <a:pt x="79" y="28"/>
                    </a:moveTo>
                    <a:cubicBezTo>
                      <a:pt x="78" y="28"/>
                      <a:pt x="78" y="28"/>
                      <a:pt x="78" y="29"/>
                    </a:cubicBezTo>
                    <a:cubicBezTo>
                      <a:pt x="78" y="29"/>
                      <a:pt x="78" y="29"/>
                      <a:pt x="79" y="29"/>
                    </a:cubicBez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8"/>
                      <a:pt x="79" y="28"/>
                      <a:pt x="79" y="28"/>
                    </a:cubicBezTo>
                    <a:moveTo>
                      <a:pt x="76" y="28"/>
                    </a:moveTo>
                    <a:cubicBezTo>
                      <a:pt x="75" y="28"/>
                      <a:pt x="75" y="29"/>
                      <a:pt x="75" y="29"/>
                    </a:cubicBezTo>
                    <a:cubicBezTo>
                      <a:pt x="75" y="29"/>
                      <a:pt x="76" y="30"/>
                      <a:pt x="76" y="30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8"/>
                      <a:pt x="76" y="28"/>
                      <a:pt x="76" y="28"/>
                    </a:cubicBezTo>
                    <a:moveTo>
                      <a:pt x="163" y="28"/>
                    </a:moveTo>
                    <a:cubicBezTo>
                      <a:pt x="163" y="29"/>
                      <a:pt x="163" y="30"/>
                      <a:pt x="160" y="31"/>
                    </a:cubicBezTo>
                    <a:cubicBezTo>
                      <a:pt x="159" y="33"/>
                      <a:pt x="159" y="33"/>
                      <a:pt x="159" y="33"/>
                    </a:cubicBezTo>
                    <a:cubicBezTo>
                      <a:pt x="158" y="35"/>
                      <a:pt x="158" y="35"/>
                      <a:pt x="158" y="35"/>
                    </a:cubicBezTo>
                    <a:cubicBezTo>
                      <a:pt x="159" y="35"/>
                      <a:pt x="159" y="35"/>
                      <a:pt x="159" y="35"/>
                    </a:cubicBezTo>
                    <a:cubicBezTo>
                      <a:pt x="161" y="33"/>
                      <a:pt x="161" y="33"/>
                      <a:pt x="161" y="33"/>
                    </a:cubicBezTo>
                    <a:cubicBezTo>
                      <a:pt x="163" y="30"/>
                      <a:pt x="163" y="30"/>
                      <a:pt x="163" y="30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3" y="28"/>
                      <a:pt x="163" y="28"/>
                      <a:pt x="163" y="28"/>
                    </a:cubicBezTo>
                    <a:moveTo>
                      <a:pt x="75" y="27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5" y="28"/>
                      <a:pt x="75" y="28"/>
                      <a:pt x="75" y="27"/>
                    </a:cubicBezTo>
                    <a:moveTo>
                      <a:pt x="163" y="27"/>
                    </a:moveTo>
                    <a:cubicBezTo>
                      <a:pt x="163" y="27"/>
                      <a:pt x="163" y="27"/>
                      <a:pt x="163" y="28"/>
                    </a:cubicBezTo>
                    <a:cubicBezTo>
                      <a:pt x="163" y="28"/>
                      <a:pt x="163" y="28"/>
                      <a:pt x="164" y="28"/>
                    </a:cubicBezTo>
                    <a:cubicBezTo>
                      <a:pt x="164" y="28"/>
                      <a:pt x="165" y="29"/>
                      <a:pt x="165" y="29"/>
                    </a:cubicBezTo>
                    <a:cubicBezTo>
                      <a:pt x="165" y="29"/>
                      <a:pt x="165" y="29"/>
                      <a:pt x="164" y="28"/>
                    </a:cubicBezTo>
                    <a:cubicBezTo>
                      <a:pt x="164" y="28"/>
                      <a:pt x="163" y="28"/>
                      <a:pt x="163" y="27"/>
                    </a:cubicBezTo>
                    <a:moveTo>
                      <a:pt x="56" y="27"/>
                    </a:moveTo>
                    <a:cubicBezTo>
                      <a:pt x="52" y="33"/>
                      <a:pt x="52" y="33"/>
                      <a:pt x="52" y="33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7" y="28"/>
                      <a:pt x="56" y="28"/>
                      <a:pt x="56" y="27"/>
                    </a:cubicBezTo>
                    <a:moveTo>
                      <a:pt x="136" y="27"/>
                    </a:moveTo>
                    <a:cubicBezTo>
                      <a:pt x="135" y="29"/>
                      <a:pt x="134" y="30"/>
                      <a:pt x="134" y="32"/>
                    </a:cubicBezTo>
                    <a:cubicBezTo>
                      <a:pt x="136" y="33"/>
                      <a:pt x="139" y="35"/>
                      <a:pt x="142" y="36"/>
                    </a:cubicBezTo>
                    <a:cubicBezTo>
                      <a:pt x="142" y="36"/>
                      <a:pt x="143" y="35"/>
                      <a:pt x="143" y="35"/>
                    </a:cubicBezTo>
                    <a:cubicBezTo>
                      <a:pt x="145" y="32"/>
                      <a:pt x="145" y="32"/>
                      <a:pt x="145" y="32"/>
                    </a:cubicBezTo>
                    <a:cubicBezTo>
                      <a:pt x="142" y="31"/>
                      <a:pt x="140" y="29"/>
                      <a:pt x="136" y="27"/>
                    </a:cubicBezTo>
                    <a:moveTo>
                      <a:pt x="76" y="27"/>
                    </a:moveTo>
                    <a:cubicBezTo>
                      <a:pt x="76" y="27"/>
                      <a:pt x="76" y="27"/>
                      <a:pt x="76" y="28"/>
                    </a:cubicBezTo>
                    <a:cubicBezTo>
                      <a:pt x="76" y="28"/>
                      <a:pt x="77" y="28"/>
                      <a:pt x="77" y="28"/>
                    </a:cubicBezTo>
                    <a:cubicBezTo>
                      <a:pt x="78" y="28"/>
                      <a:pt x="78" y="28"/>
                      <a:pt x="78" y="28"/>
                    </a:cubicBezTo>
                    <a:cubicBezTo>
                      <a:pt x="77" y="27"/>
                      <a:pt x="77" y="27"/>
                      <a:pt x="76" y="27"/>
                    </a:cubicBezTo>
                    <a:moveTo>
                      <a:pt x="76" y="27"/>
                    </a:move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moveTo>
                      <a:pt x="137" y="26"/>
                    </a:moveTo>
                    <a:cubicBezTo>
                      <a:pt x="137" y="26"/>
                      <a:pt x="137" y="27"/>
                      <a:pt x="137" y="27"/>
                    </a:cubicBezTo>
                    <a:cubicBezTo>
                      <a:pt x="140" y="29"/>
                      <a:pt x="142" y="30"/>
                      <a:pt x="145" y="32"/>
                    </a:cubicBezTo>
                    <a:cubicBezTo>
                      <a:pt x="145" y="31"/>
                      <a:pt x="145" y="31"/>
                      <a:pt x="145" y="31"/>
                    </a:cubicBezTo>
                    <a:cubicBezTo>
                      <a:pt x="142" y="30"/>
                      <a:pt x="140" y="28"/>
                      <a:pt x="137" y="26"/>
                    </a:cubicBezTo>
                    <a:moveTo>
                      <a:pt x="52" y="25"/>
                    </a:moveTo>
                    <a:cubicBezTo>
                      <a:pt x="50" y="27"/>
                      <a:pt x="49" y="29"/>
                      <a:pt x="48" y="3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52" y="30"/>
                      <a:pt x="53" y="28"/>
                      <a:pt x="54" y="26"/>
                    </a:cubicBezTo>
                    <a:cubicBezTo>
                      <a:pt x="53" y="26"/>
                      <a:pt x="52" y="25"/>
                      <a:pt x="52" y="25"/>
                    </a:cubicBezTo>
                    <a:moveTo>
                      <a:pt x="69" y="25"/>
                    </a:moveTo>
                    <a:cubicBezTo>
                      <a:pt x="69" y="25"/>
                      <a:pt x="69" y="25"/>
                      <a:pt x="69" y="25"/>
                    </a:cubicBezTo>
                    <a:cubicBezTo>
                      <a:pt x="71" y="26"/>
                      <a:pt x="71" y="26"/>
                      <a:pt x="71" y="26"/>
                    </a:cubicBezTo>
                    <a:cubicBezTo>
                      <a:pt x="71" y="26"/>
                      <a:pt x="71" y="26"/>
                      <a:pt x="71" y="26"/>
                    </a:cubicBezTo>
                    <a:cubicBezTo>
                      <a:pt x="71" y="26"/>
                      <a:pt x="71" y="25"/>
                      <a:pt x="70" y="25"/>
                    </a:cubicBezTo>
                    <a:cubicBezTo>
                      <a:pt x="69" y="25"/>
                      <a:pt x="69" y="25"/>
                      <a:pt x="69" y="25"/>
                    </a:cubicBezTo>
                    <a:moveTo>
                      <a:pt x="68" y="24"/>
                    </a:moveTo>
                    <a:cubicBezTo>
                      <a:pt x="68" y="24"/>
                      <a:pt x="68" y="24"/>
                      <a:pt x="68" y="25"/>
                    </a:cubicBezTo>
                    <a:cubicBezTo>
                      <a:pt x="68" y="25"/>
                      <a:pt x="68" y="25"/>
                      <a:pt x="68" y="25"/>
                    </a:cubicBezTo>
                    <a:cubicBezTo>
                      <a:pt x="68" y="25"/>
                      <a:pt x="68" y="25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moveTo>
                      <a:pt x="154" y="24"/>
                    </a:moveTo>
                    <a:cubicBezTo>
                      <a:pt x="153" y="26"/>
                      <a:pt x="153" y="26"/>
                      <a:pt x="153" y="26"/>
                    </a:cubicBezTo>
                    <a:cubicBezTo>
                      <a:pt x="154" y="26"/>
                      <a:pt x="155" y="26"/>
                      <a:pt x="156" y="26"/>
                    </a:cubicBezTo>
                    <a:cubicBezTo>
                      <a:pt x="157" y="26"/>
                      <a:pt x="157" y="26"/>
                      <a:pt x="157" y="25"/>
                    </a:cubicBezTo>
                    <a:cubicBezTo>
                      <a:pt x="156" y="25"/>
                      <a:pt x="155" y="24"/>
                      <a:pt x="154" y="24"/>
                    </a:cubicBezTo>
                    <a:moveTo>
                      <a:pt x="70" y="24"/>
                    </a:moveTo>
                    <a:cubicBezTo>
                      <a:pt x="69" y="25"/>
                      <a:pt x="69" y="25"/>
                      <a:pt x="69" y="25"/>
                    </a:cubicBezTo>
                    <a:cubicBezTo>
                      <a:pt x="70" y="25"/>
                      <a:pt x="71" y="25"/>
                      <a:pt x="71" y="26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1" y="24"/>
                      <a:pt x="71" y="24"/>
                      <a:pt x="71" y="24"/>
                    </a:cubicBezTo>
                    <a:cubicBezTo>
                      <a:pt x="70" y="24"/>
                      <a:pt x="70" y="24"/>
                      <a:pt x="70" y="24"/>
                    </a:cubicBezTo>
                    <a:moveTo>
                      <a:pt x="68" y="23"/>
                    </a:moveTo>
                    <a:cubicBezTo>
                      <a:pt x="68" y="23"/>
                      <a:pt x="68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9" y="24"/>
                      <a:pt x="69" y="24"/>
                      <a:pt x="69" y="23"/>
                    </a:cubicBezTo>
                    <a:cubicBezTo>
                      <a:pt x="68" y="23"/>
                      <a:pt x="68" y="23"/>
                      <a:pt x="68" y="23"/>
                    </a:cubicBezTo>
                    <a:moveTo>
                      <a:pt x="100" y="23"/>
                    </a:moveTo>
                    <a:cubicBezTo>
                      <a:pt x="98" y="25"/>
                      <a:pt x="97" y="28"/>
                      <a:pt x="95" y="30"/>
                    </a:cubicBezTo>
                    <a:cubicBezTo>
                      <a:pt x="98" y="31"/>
                      <a:pt x="100" y="32"/>
                      <a:pt x="102" y="34"/>
                    </a:cubicBezTo>
                    <a:cubicBezTo>
                      <a:pt x="103" y="33"/>
                      <a:pt x="103" y="33"/>
                      <a:pt x="103" y="33"/>
                    </a:cubicBezTo>
                    <a:cubicBezTo>
                      <a:pt x="104" y="31"/>
                      <a:pt x="106" y="28"/>
                      <a:pt x="107" y="26"/>
                    </a:cubicBezTo>
                    <a:cubicBezTo>
                      <a:pt x="105" y="25"/>
                      <a:pt x="102" y="24"/>
                      <a:pt x="100" y="23"/>
                    </a:cubicBezTo>
                    <a:moveTo>
                      <a:pt x="151" y="22"/>
                    </a:moveTo>
                    <a:cubicBezTo>
                      <a:pt x="150" y="23"/>
                      <a:pt x="150" y="23"/>
                      <a:pt x="150" y="23"/>
                    </a:cubicBezTo>
                    <a:cubicBezTo>
                      <a:pt x="150" y="24"/>
                      <a:pt x="150" y="24"/>
                      <a:pt x="150" y="25"/>
                    </a:cubicBezTo>
                    <a:cubicBezTo>
                      <a:pt x="150" y="25"/>
                      <a:pt x="151" y="25"/>
                      <a:pt x="151" y="25"/>
                    </a:cubicBezTo>
                    <a:cubicBezTo>
                      <a:pt x="151" y="25"/>
                      <a:pt x="152" y="24"/>
                      <a:pt x="152" y="23"/>
                    </a:cubicBezTo>
                    <a:cubicBezTo>
                      <a:pt x="152" y="23"/>
                      <a:pt x="152" y="23"/>
                      <a:pt x="152" y="23"/>
                    </a:cubicBezTo>
                    <a:cubicBezTo>
                      <a:pt x="152" y="22"/>
                      <a:pt x="152" y="22"/>
                      <a:pt x="151" y="22"/>
                    </a:cubicBezTo>
                    <a:moveTo>
                      <a:pt x="63" y="21"/>
                    </a:moveTo>
                    <a:cubicBezTo>
                      <a:pt x="63" y="21"/>
                      <a:pt x="63" y="21"/>
                      <a:pt x="63" y="22"/>
                    </a:cubicBezTo>
                    <a:cubicBezTo>
                      <a:pt x="63" y="22"/>
                      <a:pt x="63" y="22"/>
                      <a:pt x="63" y="22"/>
                    </a:cubicBezTo>
                    <a:cubicBezTo>
                      <a:pt x="64" y="21"/>
                      <a:pt x="64" y="21"/>
                      <a:pt x="64" y="21"/>
                    </a:cubicBezTo>
                    <a:cubicBezTo>
                      <a:pt x="63" y="21"/>
                      <a:pt x="63" y="21"/>
                      <a:pt x="63" y="21"/>
                    </a:cubicBezTo>
                    <a:moveTo>
                      <a:pt x="127" y="21"/>
                    </a:moveTo>
                    <a:cubicBezTo>
                      <a:pt x="129" y="22"/>
                      <a:pt x="131" y="23"/>
                      <a:pt x="133" y="24"/>
                    </a:cubicBezTo>
                    <a:cubicBezTo>
                      <a:pt x="133" y="24"/>
                      <a:pt x="133" y="24"/>
                      <a:pt x="133" y="24"/>
                    </a:cubicBezTo>
                    <a:cubicBezTo>
                      <a:pt x="131" y="23"/>
                      <a:pt x="130" y="22"/>
                      <a:pt x="129" y="21"/>
                    </a:cubicBezTo>
                    <a:cubicBezTo>
                      <a:pt x="129" y="21"/>
                      <a:pt x="128" y="21"/>
                      <a:pt x="127" y="21"/>
                    </a:cubicBezTo>
                    <a:moveTo>
                      <a:pt x="94" y="20"/>
                    </a:moveTo>
                    <a:cubicBezTo>
                      <a:pt x="92" y="22"/>
                      <a:pt x="91" y="24"/>
                      <a:pt x="89" y="27"/>
                    </a:cubicBezTo>
                    <a:cubicBezTo>
                      <a:pt x="90" y="27"/>
                      <a:pt x="91" y="28"/>
                      <a:pt x="92" y="28"/>
                    </a:cubicBezTo>
                    <a:cubicBezTo>
                      <a:pt x="93" y="26"/>
                      <a:pt x="95" y="24"/>
                      <a:pt x="97" y="21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4" y="20"/>
                      <a:pt x="94" y="20"/>
                      <a:pt x="94" y="20"/>
                    </a:cubicBezTo>
                    <a:moveTo>
                      <a:pt x="42" y="20"/>
                    </a:moveTo>
                    <a:cubicBezTo>
                      <a:pt x="39" y="25"/>
                      <a:pt x="39" y="25"/>
                      <a:pt x="39" y="25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2" y="20"/>
                    </a:cubicBezTo>
                    <a:moveTo>
                      <a:pt x="61" y="19"/>
                    </a:moveTo>
                    <a:cubicBezTo>
                      <a:pt x="60" y="20"/>
                      <a:pt x="60" y="20"/>
                      <a:pt x="60" y="20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1" y="19"/>
                      <a:pt x="61" y="19"/>
                      <a:pt x="61" y="19"/>
                    </a:cubicBezTo>
                    <a:moveTo>
                      <a:pt x="122" y="18"/>
                    </a:moveTo>
                    <a:cubicBezTo>
                      <a:pt x="119" y="24"/>
                      <a:pt x="119" y="24"/>
                      <a:pt x="119" y="24"/>
                    </a:cubicBezTo>
                    <a:cubicBezTo>
                      <a:pt x="122" y="26"/>
                      <a:pt x="125" y="28"/>
                      <a:pt x="129" y="30"/>
                    </a:cubicBezTo>
                    <a:cubicBezTo>
                      <a:pt x="132" y="25"/>
                      <a:pt x="132" y="25"/>
                      <a:pt x="132" y="25"/>
                    </a:cubicBezTo>
                    <a:cubicBezTo>
                      <a:pt x="130" y="23"/>
                      <a:pt x="127" y="21"/>
                      <a:pt x="124" y="19"/>
                    </a:cubicBezTo>
                    <a:cubicBezTo>
                      <a:pt x="123" y="19"/>
                      <a:pt x="122" y="19"/>
                      <a:pt x="122" y="18"/>
                    </a:cubicBezTo>
                    <a:moveTo>
                      <a:pt x="89" y="18"/>
                    </a:move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5"/>
                      <a:pt x="87" y="25"/>
                      <a:pt x="88" y="26"/>
                    </a:cubicBezTo>
                    <a:cubicBezTo>
                      <a:pt x="89" y="24"/>
                      <a:pt x="91" y="21"/>
                      <a:pt x="92" y="19"/>
                    </a:cubicBezTo>
                    <a:cubicBezTo>
                      <a:pt x="89" y="18"/>
                      <a:pt x="89" y="18"/>
                      <a:pt x="89" y="18"/>
                    </a:cubicBezTo>
                    <a:moveTo>
                      <a:pt x="46" y="17"/>
                    </a:moveTo>
                    <a:cubicBezTo>
                      <a:pt x="46" y="17"/>
                      <a:pt x="46" y="17"/>
                      <a:pt x="46" y="17"/>
                    </a:cubicBezTo>
                    <a:cubicBezTo>
                      <a:pt x="47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6" y="17"/>
                    </a:cubicBezTo>
                    <a:moveTo>
                      <a:pt x="56" y="17"/>
                    </a:moveTo>
                    <a:cubicBezTo>
                      <a:pt x="56" y="17"/>
                      <a:pt x="56" y="17"/>
                      <a:pt x="56" y="17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8" y="19"/>
                      <a:pt x="58" y="18"/>
                      <a:pt x="58" y="18"/>
                    </a:cubicBezTo>
                    <a:cubicBezTo>
                      <a:pt x="56" y="17"/>
                      <a:pt x="56" y="17"/>
                      <a:pt x="56" y="17"/>
                    </a:cubicBezTo>
                    <a:moveTo>
                      <a:pt x="37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8" y="18"/>
                      <a:pt x="37" y="17"/>
                      <a:pt x="37" y="17"/>
                    </a:cubicBezTo>
                    <a:moveTo>
                      <a:pt x="86" y="16"/>
                    </a:moveTo>
                    <a:cubicBezTo>
                      <a:pt x="83" y="20"/>
                      <a:pt x="83" y="20"/>
                      <a:pt x="83" y="20"/>
                    </a:cubicBezTo>
                    <a:cubicBezTo>
                      <a:pt x="83" y="21"/>
                      <a:pt x="82" y="21"/>
                      <a:pt x="82" y="22"/>
                    </a:cubicBezTo>
                    <a:cubicBezTo>
                      <a:pt x="82" y="22"/>
                      <a:pt x="82" y="22"/>
                      <a:pt x="83" y="22"/>
                    </a:cubicBezTo>
                    <a:cubicBezTo>
                      <a:pt x="86" y="17"/>
                      <a:pt x="86" y="17"/>
                      <a:pt x="86" y="17"/>
                    </a:cubicBezTo>
                    <a:cubicBezTo>
                      <a:pt x="86" y="16"/>
                      <a:pt x="86" y="16"/>
                      <a:pt x="86" y="16"/>
                    </a:cubicBezTo>
                    <a:moveTo>
                      <a:pt x="143" y="16"/>
                    </a:moveTo>
                    <a:cubicBezTo>
                      <a:pt x="142" y="18"/>
                      <a:pt x="141" y="19"/>
                      <a:pt x="140" y="21"/>
                    </a:cubicBezTo>
                    <a:cubicBezTo>
                      <a:pt x="144" y="22"/>
                      <a:pt x="147" y="24"/>
                      <a:pt x="149" y="24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49" y="20"/>
                      <a:pt x="149" y="20"/>
                      <a:pt x="149" y="20"/>
                    </a:cubicBezTo>
                    <a:cubicBezTo>
                      <a:pt x="149" y="20"/>
                      <a:pt x="149" y="20"/>
                      <a:pt x="149" y="20"/>
                    </a:cubicBezTo>
                    <a:cubicBezTo>
                      <a:pt x="143" y="16"/>
                      <a:pt x="143" y="16"/>
                      <a:pt x="143" y="16"/>
                    </a:cubicBezTo>
                    <a:moveTo>
                      <a:pt x="45" y="16"/>
                    </a:move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7"/>
                      <a:pt x="45" y="17"/>
                      <a:pt x="45" y="16"/>
                    </a:cubicBezTo>
                    <a:moveTo>
                      <a:pt x="83" y="15"/>
                    </a:moveTo>
                    <a:cubicBezTo>
                      <a:pt x="82" y="17"/>
                      <a:pt x="81" y="19"/>
                      <a:pt x="80" y="21"/>
                    </a:cubicBezTo>
                    <a:cubicBezTo>
                      <a:pt x="81" y="21"/>
                      <a:pt x="81" y="21"/>
                      <a:pt x="82" y="22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3" y="15"/>
                      <a:pt x="83" y="15"/>
                      <a:pt x="83" y="15"/>
                    </a:cubicBezTo>
                    <a:moveTo>
                      <a:pt x="83" y="15"/>
                    </a:moveTo>
                    <a:cubicBezTo>
                      <a:pt x="83" y="15"/>
                      <a:pt x="83" y="15"/>
                      <a:pt x="83" y="15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1" y="18"/>
                      <a:pt x="82" y="17"/>
                      <a:pt x="83" y="15"/>
                    </a:cubicBezTo>
                    <a:cubicBezTo>
                      <a:pt x="83" y="15"/>
                      <a:pt x="83" y="15"/>
                      <a:pt x="83" y="15"/>
                    </a:cubicBezTo>
                    <a:moveTo>
                      <a:pt x="48" y="14"/>
                    </a:move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5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moveTo>
                      <a:pt x="39" y="13"/>
                    </a:moveTo>
                    <a:cubicBezTo>
                      <a:pt x="39" y="13"/>
                      <a:pt x="39" y="13"/>
                      <a:pt x="39" y="13"/>
                    </a:cubicBezTo>
                    <a:cubicBezTo>
                      <a:pt x="39" y="14"/>
                      <a:pt x="40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cubicBezTo>
                      <a:pt x="40" y="14"/>
                      <a:pt x="40" y="13"/>
                      <a:pt x="39" y="13"/>
                    </a:cubicBezTo>
                    <a:moveTo>
                      <a:pt x="106" y="13"/>
                    </a:moveTo>
                    <a:cubicBezTo>
                      <a:pt x="105" y="15"/>
                      <a:pt x="105" y="15"/>
                      <a:pt x="105" y="15"/>
                    </a:cubicBezTo>
                    <a:cubicBezTo>
                      <a:pt x="107" y="17"/>
                      <a:pt x="109" y="18"/>
                      <a:pt x="112" y="20"/>
                    </a:cubicBezTo>
                    <a:cubicBezTo>
                      <a:pt x="113" y="19"/>
                      <a:pt x="114" y="17"/>
                      <a:pt x="115" y="16"/>
                    </a:cubicBezTo>
                    <a:cubicBezTo>
                      <a:pt x="114" y="16"/>
                      <a:pt x="113" y="15"/>
                      <a:pt x="112" y="15"/>
                    </a:cubicBezTo>
                    <a:cubicBezTo>
                      <a:pt x="106" y="13"/>
                      <a:pt x="106" y="13"/>
                      <a:pt x="106" y="13"/>
                    </a:cubicBezTo>
                    <a:moveTo>
                      <a:pt x="157" y="13"/>
                    </a:moveTo>
                    <a:cubicBezTo>
                      <a:pt x="157" y="13"/>
                      <a:pt x="156" y="14"/>
                      <a:pt x="156" y="14"/>
                    </a:cubicBezTo>
                    <a:cubicBezTo>
                      <a:pt x="155" y="16"/>
                      <a:pt x="154" y="17"/>
                      <a:pt x="153" y="19"/>
                    </a:cubicBezTo>
                    <a:cubicBezTo>
                      <a:pt x="153" y="19"/>
                      <a:pt x="153" y="19"/>
                      <a:pt x="154" y="19"/>
                    </a:cubicBezTo>
                    <a:cubicBezTo>
                      <a:pt x="154" y="18"/>
                      <a:pt x="154" y="18"/>
                      <a:pt x="155" y="17"/>
                    </a:cubicBezTo>
                    <a:cubicBezTo>
                      <a:pt x="156" y="15"/>
                      <a:pt x="157" y="14"/>
                      <a:pt x="157" y="13"/>
                    </a:cubicBezTo>
                    <a:cubicBezTo>
                      <a:pt x="157" y="13"/>
                      <a:pt x="157" y="13"/>
                      <a:pt x="157" y="13"/>
                    </a:cubicBezTo>
                    <a:moveTo>
                      <a:pt x="58" y="12"/>
                    </a:moveTo>
                    <a:cubicBezTo>
                      <a:pt x="58" y="13"/>
                      <a:pt x="58" y="13"/>
                      <a:pt x="58" y="13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58" y="12"/>
                      <a:pt x="58" y="12"/>
                      <a:pt x="58" y="12"/>
                    </a:cubicBezTo>
                    <a:moveTo>
                      <a:pt x="76" y="12"/>
                    </a:moveTo>
                    <a:cubicBezTo>
                      <a:pt x="74" y="17"/>
                      <a:pt x="74" y="17"/>
                      <a:pt x="74" y="17"/>
                    </a:cubicBezTo>
                    <a:cubicBezTo>
                      <a:pt x="74" y="17"/>
                      <a:pt x="75" y="17"/>
                      <a:pt x="76" y="18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6" y="12"/>
                      <a:pt x="76" y="12"/>
                      <a:pt x="76" y="12"/>
                    </a:cubicBezTo>
                    <a:moveTo>
                      <a:pt x="69" y="12"/>
                    </a:moveTo>
                    <a:cubicBezTo>
                      <a:pt x="68" y="13"/>
                      <a:pt x="68" y="13"/>
                      <a:pt x="68" y="13"/>
                    </a:cubicBezTo>
                    <a:cubicBezTo>
                      <a:pt x="68" y="13"/>
                      <a:pt x="68" y="13"/>
                      <a:pt x="68" y="13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moveTo>
                      <a:pt x="145" y="12"/>
                    </a:moveTo>
                    <a:cubicBezTo>
                      <a:pt x="145" y="12"/>
                      <a:pt x="145" y="13"/>
                      <a:pt x="144" y="14"/>
                    </a:cubicBezTo>
                    <a:cubicBezTo>
                      <a:pt x="147" y="15"/>
                      <a:pt x="150" y="17"/>
                      <a:pt x="153" y="19"/>
                    </a:cubicBezTo>
                    <a:cubicBezTo>
                      <a:pt x="153" y="18"/>
                      <a:pt x="153" y="18"/>
                      <a:pt x="153" y="18"/>
                    </a:cubicBezTo>
                    <a:cubicBezTo>
                      <a:pt x="157" y="12"/>
                      <a:pt x="157" y="12"/>
                      <a:pt x="157" y="12"/>
                    </a:cubicBezTo>
                    <a:cubicBezTo>
                      <a:pt x="156" y="12"/>
                      <a:pt x="156" y="12"/>
                      <a:pt x="156" y="12"/>
                    </a:cubicBezTo>
                    <a:cubicBezTo>
                      <a:pt x="153" y="12"/>
                      <a:pt x="150" y="12"/>
                      <a:pt x="145" y="12"/>
                    </a:cubicBezTo>
                    <a:moveTo>
                      <a:pt x="75" y="12"/>
                    </a:move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4"/>
                      <a:pt x="74" y="14"/>
                      <a:pt x="74" y="14"/>
                    </a:cubicBezTo>
                    <a:cubicBezTo>
                      <a:pt x="74" y="14"/>
                      <a:pt x="74" y="14"/>
                      <a:pt x="74" y="14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74" y="15"/>
                      <a:pt x="74" y="15"/>
                      <a:pt x="73" y="15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4" y="15"/>
                      <a:pt x="75" y="13"/>
                      <a:pt x="76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5" y="12"/>
                      <a:pt x="75" y="12"/>
                      <a:pt x="75" y="12"/>
                    </a:cubicBezTo>
                    <a:moveTo>
                      <a:pt x="70" y="11"/>
                    </a:move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moveTo>
                      <a:pt x="66" y="10"/>
                    </a:moveTo>
                    <a:cubicBezTo>
                      <a:pt x="66" y="11"/>
                      <a:pt x="66" y="11"/>
                      <a:pt x="66" y="11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7" y="12"/>
                      <a:pt x="68" y="13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11"/>
                      <a:pt x="67" y="11"/>
                      <a:pt x="66" y="10"/>
                    </a:cubicBezTo>
                    <a:moveTo>
                      <a:pt x="50" y="10"/>
                    </a:moveTo>
                    <a:cubicBezTo>
                      <a:pt x="50" y="11"/>
                      <a:pt x="49" y="12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50" y="11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moveTo>
                      <a:pt x="101" y="9"/>
                    </a:moveTo>
                    <a:cubicBezTo>
                      <a:pt x="101" y="9"/>
                      <a:pt x="101" y="9"/>
                      <a:pt x="101" y="9"/>
                    </a:cubicBezTo>
                    <a:cubicBezTo>
                      <a:pt x="101" y="9"/>
                      <a:pt x="101" y="9"/>
                      <a:pt x="101" y="9"/>
                    </a:cubicBezTo>
                    <a:cubicBezTo>
                      <a:pt x="99" y="12"/>
                      <a:pt x="99" y="12"/>
                      <a:pt x="99" y="12"/>
                    </a:cubicBezTo>
                    <a:cubicBezTo>
                      <a:pt x="100" y="13"/>
                      <a:pt x="101" y="14"/>
                      <a:pt x="102" y="14"/>
                    </a:cubicBezTo>
                    <a:cubicBezTo>
                      <a:pt x="103" y="14"/>
                      <a:pt x="103" y="14"/>
                      <a:pt x="103" y="13"/>
                    </a:cubicBezTo>
                    <a:cubicBezTo>
                      <a:pt x="104" y="12"/>
                      <a:pt x="104" y="13"/>
                      <a:pt x="103" y="12"/>
                    </a:cubicBezTo>
                    <a:cubicBezTo>
                      <a:pt x="103" y="12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0"/>
                    </a:cubicBezTo>
                    <a:cubicBezTo>
                      <a:pt x="102" y="10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1" y="10"/>
                      <a:pt x="101" y="10"/>
                    </a:cubicBezTo>
                    <a:cubicBezTo>
                      <a:pt x="101" y="10"/>
                      <a:pt x="101" y="10"/>
                      <a:pt x="101" y="10"/>
                    </a:cubicBezTo>
                    <a:cubicBezTo>
                      <a:pt x="101" y="10"/>
                      <a:pt x="101" y="10"/>
                      <a:pt x="101" y="9"/>
                    </a:cubicBezTo>
                    <a:cubicBezTo>
                      <a:pt x="101" y="9"/>
                      <a:pt x="101" y="9"/>
                      <a:pt x="101" y="9"/>
                    </a:cubicBezTo>
                    <a:moveTo>
                      <a:pt x="64" y="9"/>
                    </a:move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moveTo>
                      <a:pt x="159" y="9"/>
                    </a:moveTo>
                    <a:cubicBezTo>
                      <a:pt x="159" y="9"/>
                      <a:pt x="159" y="10"/>
                      <a:pt x="158" y="11"/>
                    </a:cubicBezTo>
                    <a:cubicBezTo>
                      <a:pt x="158" y="11"/>
                      <a:pt x="158" y="11"/>
                      <a:pt x="158" y="11"/>
                    </a:cubicBezTo>
                    <a:cubicBezTo>
                      <a:pt x="159" y="11"/>
                      <a:pt x="159" y="11"/>
                      <a:pt x="159" y="11"/>
                    </a:cubicBezTo>
                    <a:cubicBezTo>
                      <a:pt x="159" y="10"/>
                      <a:pt x="159" y="9"/>
                      <a:pt x="160" y="9"/>
                    </a:cubicBezTo>
                    <a:cubicBezTo>
                      <a:pt x="160" y="9"/>
                      <a:pt x="160" y="9"/>
                      <a:pt x="159" y="9"/>
                    </a:cubicBezTo>
                    <a:moveTo>
                      <a:pt x="65" y="8"/>
                    </a:move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6" y="8"/>
                      <a:pt x="66" y="8"/>
                    </a:cubicBezTo>
                    <a:cubicBezTo>
                      <a:pt x="66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6" y="8"/>
                    </a:cubicBezTo>
                    <a:cubicBezTo>
                      <a:pt x="66" y="9"/>
                      <a:pt x="66" y="9"/>
                      <a:pt x="67" y="9"/>
                    </a:cubicBezTo>
                    <a:cubicBezTo>
                      <a:pt x="66" y="9"/>
                      <a:pt x="66" y="9"/>
                      <a:pt x="66" y="9"/>
                    </a:cubicBezTo>
                    <a:cubicBezTo>
                      <a:pt x="65" y="9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6" y="9"/>
                      <a:pt x="66" y="9"/>
                    </a:cubicBezTo>
                    <a:cubicBezTo>
                      <a:pt x="66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6" y="9"/>
                      <a:pt x="67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69" y="10"/>
                      <a:pt x="68" y="10"/>
                      <a:pt x="68" y="10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9" y="10"/>
                      <a:pt x="69" y="10"/>
                      <a:pt x="69" y="11"/>
                    </a:cubicBezTo>
                    <a:cubicBezTo>
                      <a:pt x="69" y="10"/>
                      <a:pt x="68" y="10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6" y="9"/>
                      <a:pt x="66" y="9"/>
                      <a:pt x="66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moveTo>
                      <a:pt x="142" y="8"/>
                    </a:moveTo>
                    <a:cubicBezTo>
                      <a:pt x="141" y="8"/>
                      <a:pt x="140" y="8"/>
                      <a:pt x="140" y="9"/>
                    </a:cubicBezTo>
                    <a:cubicBezTo>
                      <a:pt x="142" y="9"/>
                      <a:pt x="142" y="9"/>
                      <a:pt x="142" y="9"/>
                    </a:cubicBezTo>
                    <a:cubicBezTo>
                      <a:pt x="142" y="8"/>
                      <a:pt x="142" y="8"/>
                      <a:pt x="142" y="8"/>
                    </a:cubicBezTo>
                    <a:moveTo>
                      <a:pt x="78" y="7"/>
                    </a:move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moveTo>
                      <a:pt x="129" y="6"/>
                    </a:moveTo>
                    <a:cubicBezTo>
                      <a:pt x="128" y="7"/>
                      <a:pt x="128" y="7"/>
                      <a:pt x="128" y="7"/>
                    </a:cubicBezTo>
                    <a:cubicBezTo>
                      <a:pt x="124" y="14"/>
                      <a:pt x="124" y="14"/>
                      <a:pt x="124" y="14"/>
                    </a:cubicBezTo>
                    <a:cubicBezTo>
                      <a:pt x="124" y="14"/>
                      <a:pt x="124" y="14"/>
                      <a:pt x="124" y="14"/>
                    </a:cubicBezTo>
                    <a:cubicBezTo>
                      <a:pt x="125" y="15"/>
                      <a:pt x="126" y="15"/>
                      <a:pt x="127" y="16"/>
                    </a:cubicBezTo>
                    <a:cubicBezTo>
                      <a:pt x="130" y="17"/>
                      <a:pt x="133" y="18"/>
                      <a:pt x="136" y="19"/>
                    </a:cubicBezTo>
                    <a:cubicBezTo>
                      <a:pt x="139" y="14"/>
                      <a:pt x="139" y="14"/>
                      <a:pt x="139" y="14"/>
                    </a:cubicBezTo>
                    <a:cubicBezTo>
                      <a:pt x="136" y="12"/>
                      <a:pt x="136" y="12"/>
                      <a:pt x="136" y="12"/>
                    </a:cubicBezTo>
                    <a:cubicBezTo>
                      <a:pt x="135" y="12"/>
                      <a:pt x="135" y="11"/>
                      <a:pt x="134" y="11"/>
                    </a:cubicBezTo>
                    <a:cubicBezTo>
                      <a:pt x="133" y="11"/>
                      <a:pt x="132" y="11"/>
                      <a:pt x="130" y="1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29" y="11"/>
                    </a:cubicBezTo>
                    <a:cubicBezTo>
                      <a:pt x="129" y="11"/>
                      <a:pt x="129" y="11"/>
                      <a:pt x="129" y="11"/>
                    </a:cubicBezTo>
                    <a:cubicBezTo>
                      <a:pt x="129" y="11"/>
                      <a:pt x="128" y="11"/>
                      <a:pt x="129" y="11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0" y="9"/>
                      <a:pt x="130" y="9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10"/>
                      <a:pt x="130" y="10"/>
                      <a:pt x="129" y="9"/>
                    </a:cubicBezTo>
                    <a:cubicBezTo>
                      <a:pt x="128" y="8"/>
                      <a:pt x="128" y="8"/>
                      <a:pt x="129" y="8"/>
                    </a:cubicBezTo>
                    <a:cubicBezTo>
                      <a:pt x="129" y="8"/>
                      <a:pt x="129" y="8"/>
                      <a:pt x="129" y="8"/>
                    </a:cubicBezTo>
                    <a:cubicBezTo>
                      <a:pt x="129" y="7"/>
                      <a:pt x="129" y="6"/>
                      <a:pt x="129" y="6"/>
                    </a:cubicBezTo>
                    <a:moveTo>
                      <a:pt x="43" y="6"/>
                    </a:move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5" y="8"/>
                      <a:pt x="44" y="8"/>
                    </a:cubicBezTo>
                    <a:cubicBezTo>
                      <a:pt x="44" y="7"/>
                      <a:pt x="44" y="7"/>
                      <a:pt x="45" y="7"/>
                    </a:cubicBezTo>
                    <a:cubicBezTo>
                      <a:pt x="45" y="7"/>
                      <a:pt x="46" y="8"/>
                      <a:pt x="49" y="10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50" y="11"/>
                      <a:pt x="50" y="10"/>
                    </a:cubicBezTo>
                    <a:cubicBezTo>
                      <a:pt x="50" y="10"/>
                      <a:pt x="49" y="9"/>
                      <a:pt x="48" y="9"/>
                    </a:cubicBezTo>
                    <a:cubicBezTo>
                      <a:pt x="45" y="7"/>
                      <a:pt x="43" y="6"/>
                      <a:pt x="43" y="6"/>
                    </a:cubicBezTo>
                    <a:moveTo>
                      <a:pt x="161" y="6"/>
                    </a:move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2" y="6"/>
                      <a:pt x="162" y="6"/>
                      <a:pt x="162" y="6"/>
                    </a:cubicBezTo>
                    <a:cubicBezTo>
                      <a:pt x="162" y="6"/>
                      <a:pt x="162" y="6"/>
                      <a:pt x="162" y="6"/>
                    </a:cubicBezTo>
                    <a:cubicBezTo>
                      <a:pt x="163" y="7"/>
                      <a:pt x="164" y="7"/>
                      <a:pt x="164" y="7"/>
                    </a:cubicBezTo>
                    <a:cubicBezTo>
                      <a:pt x="164" y="7"/>
                      <a:pt x="163" y="6"/>
                      <a:pt x="162" y="6"/>
                    </a:cubicBezTo>
                    <a:cubicBezTo>
                      <a:pt x="162" y="6"/>
                      <a:pt x="162" y="6"/>
                      <a:pt x="161" y="6"/>
                    </a:cubicBezTo>
                    <a:moveTo>
                      <a:pt x="97" y="4"/>
                    </a:moveTo>
                    <a:cubicBezTo>
                      <a:pt x="94" y="9"/>
                      <a:pt x="94" y="9"/>
                      <a:pt x="94" y="9"/>
                    </a:cubicBezTo>
                    <a:cubicBezTo>
                      <a:pt x="95" y="10"/>
                      <a:pt x="96" y="11"/>
                      <a:pt x="97" y="11"/>
                    </a:cubicBezTo>
                    <a:cubicBezTo>
                      <a:pt x="98" y="10"/>
                      <a:pt x="99" y="10"/>
                      <a:pt x="100" y="9"/>
                    </a:cubicBezTo>
                    <a:cubicBezTo>
                      <a:pt x="100" y="9"/>
                      <a:pt x="100" y="9"/>
                      <a:pt x="100" y="9"/>
                    </a:cubicBezTo>
                    <a:cubicBezTo>
                      <a:pt x="100" y="8"/>
                      <a:pt x="100" y="8"/>
                      <a:pt x="100" y="8"/>
                    </a:cubicBezTo>
                    <a:cubicBezTo>
                      <a:pt x="100" y="8"/>
                      <a:pt x="100" y="8"/>
                      <a:pt x="100" y="8"/>
                    </a:cubicBezTo>
                    <a:cubicBezTo>
                      <a:pt x="100" y="8"/>
                      <a:pt x="99" y="7"/>
                      <a:pt x="99" y="7"/>
                    </a:cubicBezTo>
                    <a:cubicBezTo>
                      <a:pt x="99" y="7"/>
                      <a:pt x="99" y="7"/>
                      <a:pt x="99" y="8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9" y="6"/>
                      <a:pt x="98" y="6"/>
                      <a:pt x="98" y="5"/>
                    </a:cubicBezTo>
                    <a:cubicBezTo>
                      <a:pt x="98" y="5"/>
                      <a:pt x="97" y="5"/>
                      <a:pt x="97" y="4"/>
                    </a:cubicBezTo>
                    <a:moveTo>
                      <a:pt x="135" y="3"/>
                    </a:moveTo>
                    <a:cubicBezTo>
                      <a:pt x="134" y="3"/>
                      <a:pt x="134" y="4"/>
                      <a:pt x="134" y="5"/>
                    </a:cubicBezTo>
                    <a:cubicBezTo>
                      <a:pt x="134" y="5"/>
                      <a:pt x="134" y="6"/>
                      <a:pt x="134" y="6"/>
                    </a:cubicBezTo>
                    <a:cubicBezTo>
                      <a:pt x="134" y="6"/>
                      <a:pt x="133" y="6"/>
                      <a:pt x="133" y="6"/>
                    </a:cubicBezTo>
                    <a:cubicBezTo>
                      <a:pt x="133" y="7"/>
                      <a:pt x="133" y="7"/>
                      <a:pt x="133" y="7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7" y="8"/>
                      <a:pt x="137" y="8"/>
                      <a:pt x="137" y="8"/>
                    </a:cubicBezTo>
                    <a:cubicBezTo>
                      <a:pt x="137" y="8"/>
                      <a:pt x="138" y="7"/>
                      <a:pt x="139" y="6"/>
                    </a:cubicBezTo>
                    <a:cubicBezTo>
                      <a:pt x="137" y="4"/>
                      <a:pt x="136" y="3"/>
                      <a:pt x="135" y="3"/>
                    </a:cubicBezTo>
                    <a:moveTo>
                      <a:pt x="151" y="3"/>
                    </a:moveTo>
                    <a:cubicBezTo>
                      <a:pt x="149" y="5"/>
                      <a:pt x="149" y="5"/>
                      <a:pt x="149" y="5"/>
                    </a:cubicBezTo>
                    <a:cubicBezTo>
                      <a:pt x="148" y="7"/>
                      <a:pt x="148" y="8"/>
                      <a:pt x="147" y="9"/>
                    </a:cubicBezTo>
                    <a:cubicBezTo>
                      <a:pt x="148" y="9"/>
                      <a:pt x="148" y="9"/>
                      <a:pt x="148" y="9"/>
                    </a:cubicBezTo>
                    <a:cubicBezTo>
                      <a:pt x="156" y="10"/>
                      <a:pt x="156" y="10"/>
                      <a:pt x="156" y="10"/>
                    </a:cubicBezTo>
                    <a:cubicBezTo>
                      <a:pt x="157" y="10"/>
                      <a:pt x="157" y="11"/>
                      <a:pt x="158" y="11"/>
                    </a:cubicBezTo>
                    <a:cubicBezTo>
                      <a:pt x="159" y="9"/>
                      <a:pt x="159" y="9"/>
                      <a:pt x="159" y="9"/>
                    </a:cubicBezTo>
                    <a:cubicBezTo>
                      <a:pt x="159" y="8"/>
                      <a:pt x="159" y="8"/>
                      <a:pt x="159" y="8"/>
                    </a:cubicBezTo>
                    <a:cubicBezTo>
                      <a:pt x="159" y="8"/>
                      <a:pt x="159" y="8"/>
                      <a:pt x="159" y="8"/>
                    </a:cubicBezTo>
                    <a:cubicBezTo>
                      <a:pt x="155" y="5"/>
                      <a:pt x="152" y="3"/>
                      <a:pt x="151" y="3"/>
                    </a:cubicBezTo>
                    <a:moveTo>
                      <a:pt x="131" y="2"/>
                    </a:moveTo>
                    <a:cubicBezTo>
                      <a:pt x="131" y="2"/>
                      <a:pt x="131" y="2"/>
                      <a:pt x="131" y="2"/>
                    </a:cubicBezTo>
                    <a:cubicBezTo>
                      <a:pt x="130" y="4"/>
                      <a:pt x="130" y="4"/>
                      <a:pt x="130" y="4"/>
                    </a:cubicBezTo>
                    <a:cubicBezTo>
                      <a:pt x="129" y="5"/>
                      <a:pt x="129" y="5"/>
                      <a:pt x="129" y="5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0" y="6"/>
                      <a:pt x="130" y="6"/>
                      <a:pt x="130" y="6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0" y="4"/>
                      <a:pt x="131" y="2"/>
                      <a:pt x="131" y="2"/>
                    </a:cubicBezTo>
                    <a:moveTo>
                      <a:pt x="113" y="0"/>
                    </a:moveTo>
                    <a:cubicBezTo>
                      <a:pt x="113" y="0"/>
                      <a:pt x="114" y="0"/>
                      <a:pt x="114" y="0"/>
                    </a:cubicBezTo>
                    <a:cubicBezTo>
                      <a:pt x="114" y="0"/>
                      <a:pt x="114" y="1"/>
                      <a:pt x="114" y="1"/>
                    </a:cubicBezTo>
                    <a:cubicBezTo>
                      <a:pt x="114" y="1"/>
                      <a:pt x="114" y="0"/>
                      <a:pt x="114" y="0"/>
                    </a:cubicBezTo>
                    <a:cubicBezTo>
                      <a:pt x="114" y="0"/>
                      <a:pt x="114" y="0"/>
                      <a:pt x="114" y="0"/>
                    </a:cubicBezTo>
                    <a:cubicBezTo>
                      <a:pt x="113" y="2"/>
                      <a:pt x="113" y="2"/>
                      <a:pt x="113" y="2"/>
                    </a:cubicBezTo>
                    <a:cubicBezTo>
                      <a:pt x="111" y="6"/>
                      <a:pt x="111" y="6"/>
                      <a:pt x="111" y="6"/>
                    </a:cubicBezTo>
                    <a:cubicBezTo>
                      <a:pt x="114" y="8"/>
                      <a:pt x="114" y="8"/>
                      <a:pt x="114" y="8"/>
                    </a:cubicBezTo>
                    <a:cubicBezTo>
                      <a:pt x="116" y="9"/>
                      <a:pt x="117" y="10"/>
                      <a:pt x="119" y="11"/>
                    </a:cubicBezTo>
                    <a:cubicBezTo>
                      <a:pt x="119" y="10"/>
                      <a:pt x="119" y="10"/>
                      <a:pt x="119" y="10"/>
                    </a:cubicBezTo>
                    <a:cubicBezTo>
                      <a:pt x="120" y="10"/>
                      <a:pt x="121" y="9"/>
                      <a:pt x="120" y="8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19" y="8"/>
                      <a:pt x="119" y="8"/>
                    </a:cubicBezTo>
                    <a:cubicBezTo>
                      <a:pt x="119" y="8"/>
                      <a:pt x="119" y="7"/>
                      <a:pt x="118" y="7"/>
                    </a:cubicBezTo>
                    <a:cubicBezTo>
                      <a:pt x="118" y="7"/>
                      <a:pt x="118" y="7"/>
                      <a:pt x="118" y="7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20" y="6"/>
                      <a:pt x="120" y="4"/>
                      <a:pt x="118" y="2"/>
                    </a:cubicBezTo>
                    <a:cubicBezTo>
                      <a:pt x="118" y="2"/>
                      <a:pt x="117" y="2"/>
                      <a:pt x="117" y="2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6" y="2"/>
                      <a:pt x="116" y="1"/>
                      <a:pt x="115" y="1"/>
                    </a:cubicBezTo>
                    <a:cubicBezTo>
                      <a:pt x="114" y="0"/>
                      <a:pt x="113" y="0"/>
                      <a:pt x="113" y="0"/>
                    </a:cubicBezTo>
                    <a:moveTo>
                      <a:pt x="152" y="0"/>
                    </a:move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4" y="1"/>
                      <a:pt x="156" y="2"/>
                    </a:cubicBezTo>
                    <a:cubicBezTo>
                      <a:pt x="156" y="2"/>
                      <a:pt x="156" y="2"/>
                      <a:pt x="156" y="2"/>
                    </a:cubicBezTo>
                    <a:cubicBezTo>
                      <a:pt x="154" y="1"/>
                      <a:pt x="152" y="0"/>
                      <a:pt x="152" y="0"/>
                    </a:cubicBezTo>
                    <a:moveTo>
                      <a:pt x="151" y="0"/>
                    </a:moveTo>
                    <a:cubicBezTo>
                      <a:pt x="151" y="0"/>
                      <a:pt x="151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1" y="1"/>
                      <a:pt x="151" y="1"/>
                      <a:pt x="151" y="2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1" y="2"/>
                      <a:pt x="151" y="1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3" y="0"/>
                      <a:pt x="153" y="1"/>
                      <a:pt x="153" y="1"/>
                    </a:cubicBezTo>
                    <a:cubicBezTo>
                      <a:pt x="153" y="1"/>
                      <a:pt x="153" y="0"/>
                      <a:pt x="152" y="0"/>
                    </a:cubicBezTo>
                    <a:cubicBezTo>
                      <a:pt x="152" y="1"/>
                      <a:pt x="152" y="1"/>
                      <a:pt x="152" y="1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2" y="2"/>
                      <a:pt x="154" y="3"/>
                      <a:pt x="157" y="5"/>
                    </a:cubicBezTo>
                    <a:cubicBezTo>
                      <a:pt x="158" y="6"/>
                      <a:pt x="159" y="6"/>
                      <a:pt x="160" y="7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5"/>
                      <a:pt x="161" y="5"/>
                      <a:pt x="161" y="5"/>
                    </a:cubicBezTo>
                    <a:cubicBezTo>
                      <a:pt x="161" y="5"/>
                      <a:pt x="161" y="5"/>
                      <a:pt x="161" y="5"/>
                    </a:cubicBezTo>
                    <a:cubicBezTo>
                      <a:pt x="160" y="5"/>
                      <a:pt x="159" y="4"/>
                      <a:pt x="158" y="3"/>
                    </a:cubicBezTo>
                    <a:cubicBezTo>
                      <a:pt x="158" y="3"/>
                      <a:pt x="157" y="3"/>
                      <a:pt x="157" y="3"/>
                    </a:cubicBezTo>
                    <a:cubicBezTo>
                      <a:pt x="157" y="3"/>
                      <a:pt x="157" y="3"/>
                      <a:pt x="157" y="3"/>
                    </a:cubicBezTo>
                    <a:cubicBezTo>
                      <a:pt x="157" y="3"/>
                      <a:pt x="156" y="3"/>
                      <a:pt x="156" y="2"/>
                    </a:cubicBezTo>
                    <a:cubicBezTo>
                      <a:pt x="156" y="3"/>
                      <a:pt x="157" y="3"/>
                      <a:pt x="157" y="3"/>
                    </a:cubicBezTo>
                    <a:cubicBezTo>
                      <a:pt x="157" y="3"/>
                      <a:pt x="157" y="3"/>
                      <a:pt x="157" y="3"/>
                    </a:cubicBezTo>
                    <a:cubicBezTo>
                      <a:pt x="157" y="3"/>
                      <a:pt x="156" y="2"/>
                      <a:pt x="156" y="2"/>
                    </a:cubicBezTo>
                    <a:cubicBezTo>
                      <a:pt x="153" y="1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1" y="0"/>
                      <a:pt x="151" y="0"/>
                      <a:pt x="1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8" name="Freeform 9893"/>
              <p:cNvSpPr>
                <a:spLocks noEditPoints="1"/>
              </p:cNvSpPr>
              <p:nvPr/>
            </p:nvSpPr>
            <p:spPr bwMode="auto">
              <a:xfrm>
                <a:off x="-300" y="3268"/>
                <a:ext cx="5" cy="8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1 w 2"/>
                  <a:gd name="T11" fmla="*/ 0 h 3"/>
                  <a:gd name="T12" fmla="*/ 0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9" name="Freeform 9894"/>
              <p:cNvSpPr>
                <a:spLocks noEditPoints="1"/>
              </p:cNvSpPr>
              <p:nvPr/>
            </p:nvSpPr>
            <p:spPr bwMode="auto">
              <a:xfrm>
                <a:off x="-295" y="3268"/>
                <a:ext cx="274" cy="15"/>
              </a:xfrm>
              <a:custGeom>
                <a:avLst/>
                <a:gdLst>
                  <a:gd name="T0" fmla="*/ 0 w 116"/>
                  <a:gd name="T1" fmla="*/ 4 h 6"/>
                  <a:gd name="T2" fmla="*/ 0 w 116"/>
                  <a:gd name="T3" fmla="*/ 4 h 6"/>
                  <a:gd name="T4" fmla="*/ 2 w 116"/>
                  <a:gd name="T5" fmla="*/ 6 h 6"/>
                  <a:gd name="T6" fmla="*/ 3 w 116"/>
                  <a:gd name="T7" fmla="*/ 5 h 6"/>
                  <a:gd name="T8" fmla="*/ 0 w 116"/>
                  <a:gd name="T9" fmla="*/ 4 h 6"/>
                  <a:gd name="T10" fmla="*/ 1 w 116"/>
                  <a:gd name="T11" fmla="*/ 3 h 6"/>
                  <a:gd name="T12" fmla="*/ 1 w 116"/>
                  <a:gd name="T13" fmla="*/ 3 h 6"/>
                  <a:gd name="T14" fmla="*/ 3 w 116"/>
                  <a:gd name="T15" fmla="*/ 5 h 6"/>
                  <a:gd name="T16" fmla="*/ 3 w 116"/>
                  <a:gd name="T17" fmla="*/ 4 h 6"/>
                  <a:gd name="T18" fmla="*/ 1 w 116"/>
                  <a:gd name="T19" fmla="*/ 3 h 6"/>
                  <a:gd name="T20" fmla="*/ 2 w 116"/>
                  <a:gd name="T21" fmla="*/ 1 h 6"/>
                  <a:gd name="T22" fmla="*/ 1 w 116"/>
                  <a:gd name="T23" fmla="*/ 2 h 6"/>
                  <a:gd name="T24" fmla="*/ 4 w 116"/>
                  <a:gd name="T25" fmla="*/ 3 h 6"/>
                  <a:gd name="T26" fmla="*/ 4 w 116"/>
                  <a:gd name="T27" fmla="*/ 2 h 6"/>
                  <a:gd name="T28" fmla="*/ 2 w 116"/>
                  <a:gd name="T29" fmla="*/ 1 h 6"/>
                  <a:gd name="T30" fmla="*/ 115 w 116"/>
                  <a:gd name="T31" fmla="*/ 1 h 6"/>
                  <a:gd name="T32" fmla="*/ 112 w 116"/>
                  <a:gd name="T33" fmla="*/ 5 h 6"/>
                  <a:gd name="T34" fmla="*/ 113 w 116"/>
                  <a:gd name="T35" fmla="*/ 5 h 6"/>
                  <a:gd name="T36" fmla="*/ 116 w 116"/>
                  <a:gd name="T37" fmla="*/ 1 h 6"/>
                  <a:gd name="T38" fmla="*/ 115 w 116"/>
                  <a:gd name="T39" fmla="*/ 1 h 6"/>
                  <a:gd name="T40" fmla="*/ 2 w 116"/>
                  <a:gd name="T41" fmla="*/ 0 h 6"/>
                  <a:gd name="T42" fmla="*/ 2 w 116"/>
                  <a:gd name="T43" fmla="*/ 1 h 6"/>
                  <a:gd name="T44" fmla="*/ 4 w 116"/>
                  <a:gd name="T45" fmla="*/ 2 h 6"/>
                  <a:gd name="T46" fmla="*/ 5 w 116"/>
                  <a:gd name="T47" fmla="*/ 2 h 6"/>
                  <a:gd name="T48" fmla="*/ 2 w 116"/>
                  <a:gd name="T49" fmla="*/ 0 h 6"/>
                  <a:gd name="T50" fmla="*/ 18 w 116"/>
                  <a:gd name="T51" fmla="*/ 0 h 6"/>
                  <a:gd name="T52" fmla="*/ 17 w 116"/>
                  <a:gd name="T53" fmla="*/ 1 h 6"/>
                  <a:gd name="T54" fmla="*/ 19 w 116"/>
                  <a:gd name="T55" fmla="*/ 2 h 6"/>
                  <a:gd name="T56" fmla="*/ 20 w 116"/>
                  <a:gd name="T57" fmla="*/ 1 h 6"/>
                  <a:gd name="T58" fmla="*/ 18 w 116"/>
                  <a:gd name="T5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6" h="6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2" y="2"/>
                      <a:pt x="3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1"/>
                      <a:pt x="2" y="1"/>
                    </a:cubicBezTo>
                    <a:moveTo>
                      <a:pt x="115" y="1"/>
                    </a:moveTo>
                    <a:cubicBezTo>
                      <a:pt x="114" y="2"/>
                      <a:pt x="113" y="3"/>
                      <a:pt x="112" y="5"/>
                    </a:cubicBezTo>
                    <a:cubicBezTo>
                      <a:pt x="113" y="5"/>
                      <a:pt x="113" y="5"/>
                      <a:pt x="113" y="5"/>
                    </a:cubicBezTo>
                    <a:cubicBezTo>
                      <a:pt x="114" y="4"/>
                      <a:pt x="115" y="3"/>
                      <a:pt x="116" y="1"/>
                    </a:cubicBezTo>
                    <a:cubicBezTo>
                      <a:pt x="115" y="1"/>
                      <a:pt x="115" y="1"/>
                      <a:pt x="115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  <a:moveTo>
                      <a:pt x="18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18" y="1"/>
                      <a:pt x="18" y="2"/>
                      <a:pt x="19" y="2"/>
                    </a:cubicBezTo>
                    <a:cubicBezTo>
                      <a:pt x="19" y="2"/>
                      <a:pt x="19" y="1"/>
                      <a:pt x="20" y="1"/>
                    </a:cubicBezTo>
                    <a:cubicBezTo>
                      <a:pt x="19" y="0"/>
                      <a:pt x="19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0" name="Freeform 9895"/>
              <p:cNvSpPr>
                <a:spLocks noEditPoints="1"/>
              </p:cNvSpPr>
              <p:nvPr/>
            </p:nvSpPr>
            <p:spPr bwMode="auto">
              <a:xfrm>
                <a:off x="-295" y="3273"/>
                <a:ext cx="9" cy="7"/>
              </a:xfrm>
              <a:custGeom>
                <a:avLst/>
                <a:gdLst>
                  <a:gd name="T0" fmla="*/ 1 w 4"/>
                  <a:gd name="T1" fmla="*/ 1 h 3"/>
                  <a:gd name="T2" fmla="*/ 0 w 4"/>
                  <a:gd name="T3" fmla="*/ 2 h 3"/>
                  <a:gd name="T4" fmla="*/ 3 w 4"/>
                  <a:gd name="T5" fmla="*/ 3 h 3"/>
                  <a:gd name="T6" fmla="*/ 3 w 4"/>
                  <a:gd name="T7" fmla="*/ 3 h 3"/>
                  <a:gd name="T8" fmla="*/ 1 w 4"/>
                  <a:gd name="T9" fmla="*/ 1 h 3"/>
                  <a:gd name="T10" fmla="*/ 1 w 4"/>
                  <a:gd name="T11" fmla="*/ 0 h 3"/>
                  <a:gd name="T12" fmla="*/ 1 w 4"/>
                  <a:gd name="T13" fmla="*/ 1 h 3"/>
                  <a:gd name="T14" fmla="*/ 3 w 4"/>
                  <a:gd name="T15" fmla="*/ 2 h 3"/>
                  <a:gd name="T16" fmla="*/ 4 w 4"/>
                  <a:gd name="T17" fmla="*/ 2 h 3"/>
                  <a:gd name="T18" fmla="*/ 4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1" name="Freeform 9896"/>
              <p:cNvSpPr>
                <a:spLocks noEditPoints="1"/>
              </p:cNvSpPr>
              <p:nvPr/>
            </p:nvSpPr>
            <p:spPr bwMode="auto">
              <a:xfrm>
                <a:off x="-314" y="3271"/>
                <a:ext cx="371" cy="28"/>
              </a:xfrm>
              <a:custGeom>
                <a:avLst/>
                <a:gdLst>
                  <a:gd name="T0" fmla="*/ 0 w 157"/>
                  <a:gd name="T1" fmla="*/ 10 h 12"/>
                  <a:gd name="T2" fmla="*/ 2 w 157"/>
                  <a:gd name="T3" fmla="*/ 11 h 12"/>
                  <a:gd name="T4" fmla="*/ 3 w 157"/>
                  <a:gd name="T5" fmla="*/ 7 h 12"/>
                  <a:gd name="T6" fmla="*/ 2 w 157"/>
                  <a:gd name="T7" fmla="*/ 8 h 12"/>
                  <a:gd name="T8" fmla="*/ 4 w 157"/>
                  <a:gd name="T9" fmla="*/ 7 h 12"/>
                  <a:gd name="T10" fmla="*/ 4 w 157"/>
                  <a:gd name="T11" fmla="*/ 4 h 12"/>
                  <a:gd name="T12" fmla="*/ 5 w 157"/>
                  <a:gd name="T13" fmla="*/ 5 h 12"/>
                  <a:gd name="T14" fmla="*/ 4 w 157"/>
                  <a:gd name="T15" fmla="*/ 4 h 12"/>
                  <a:gd name="T16" fmla="*/ 29 w 157"/>
                  <a:gd name="T17" fmla="*/ 5 h 12"/>
                  <a:gd name="T18" fmla="*/ 30 w 157"/>
                  <a:gd name="T19" fmla="*/ 4 h 12"/>
                  <a:gd name="T20" fmla="*/ 141 w 157"/>
                  <a:gd name="T21" fmla="*/ 3 h 12"/>
                  <a:gd name="T22" fmla="*/ 145 w 157"/>
                  <a:gd name="T23" fmla="*/ 8 h 12"/>
                  <a:gd name="T24" fmla="*/ 146 w 157"/>
                  <a:gd name="T25" fmla="*/ 6 h 12"/>
                  <a:gd name="T26" fmla="*/ 24 w 157"/>
                  <a:gd name="T27" fmla="*/ 3 h 12"/>
                  <a:gd name="T28" fmla="*/ 25 w 157"/>
                  <a:gd name="T29" fmla="*/ 5 h 12"/>
                  <a:gd name="T30" fmla="*/ 24 w 157"/>
                  <a:gd name="T31" fmla="*/ 3 h 12"/>
                  <a:gd name="T32" fmla="*/ 154 w 157"/>
                  <a:gd name="T33" fmla="*/ 4 h 12"/>
                  <a:gd name="T34" fmla="*/ 157 w 157"/>
                  <a:gd name="T35" fmla="*/ 3 h 12"/>
                  <a:gd name="T36" fmla="*/ 155 w 157"/>
                  <a:gd name="T37" fmla="*/ 2 h 12"/>
                  <a:gd name="T38" fmla="*/ 4 w 157"/>
                  <a:gd name="T39" fmla="*/ 3 h 12"/>
                  <a:gd name="T40" fmla="*/ 6 w 157"/>
                  <a:gd name="T41" fmla="*/ 3 h 12"/>
                  <a:gd name="T42" fmla="*/ 69 w 157"/>
                  <a:gd name="T43" fmla="*/ 2 h 12"/>
                  <a:gd name="T44" fmla="*/ 73 w 157"/>
                  <a:gd name="T45" fmla="*/ 12 h 12"/>
                  <a:gd name="T46" fmla="*/ 69 w 157"/>
                  <a:gd name="T47" fmla="*/ 2 h 12"/>
                  <a:gd name="T48" fmla="*/ 26 w 157"/>
                  <a:gd name="T49" fmla="*/ 3 h 12"/>
                  <a:gd name="T50" fmla="*/ 30 w 157"/>
                  <a:gd name="T51" fmla="*/ 3 h 12"/>
                  <a:gd name="T52" fmla="*/ 31 w 157"/>
                  <a:gd name="T53" fmla="*/ 2 h 12"/>
                  <a:gd name="T54" fmla="*/ 31 w 157"/>
                  <a:gd name="T55" fmla="*/ 3 h 12"/>
                  <a:gd name="T56" fmla="*/ 31 w 157"/>
                  <a:gd name="T57" fmla="*/ 2 h 12"/>
                  <a:gd name="T58" fmla="*/ 26 w 157"/>
                  <a:gd name="T59" fmla="*/ 3 h 12"/>
                  <a:gd name="T60" fmla="*/ 27 w 157"/>
                  <a:gd name="T61" fmla="*/ 2 h 12"/>
                  <a:gd name="T62" fmla="*/ 126 w 157"/>
                  <a:gd name="T63" fmla="*/ 2 h 12"/>
                  <a:gd name="T64" fmla="*/ 130 w 157"/>
                  <a:gd name="T65" fmla="*/ 9 h 12"/>
                  <a:gd name="T66" fmla="*/ 126 w 157"/>
                  <a:gd name="T67" fmla="*/ 2 h 12"/>
                  <a:gd name="T68" fmla="*/ 44 w 157"/>
                  <a:gd name="T69" fmla="*/ 8 h 12"/>
                  <a:gd name="T70" fmla="*/ 50 w 157"/>
                  <a:gd name="T71" fmla="*/ 2 h 12"/>
                  <a:gd name="T72" fmla="*/ 136 w 157"/>
                  <a:gd name="T73" fmla="*/ 1 h 12"/>
                  <a:gd name="T74" fmla="*/ 140 w 157"/>
                  <a:gd name="T75" fmla="*/ 5 h 12"/>
                  <a:gd name="T76" fmla="*/ 136 w 157"/>
                  <a:gd name="T77" fmla="*/ 1 h 12"/>
                  <a:gd name="T78" fmla="*/ 24 w 157"/>
                  <a:gd name="T79" fmla="*/ 2 h 12"/>
                  <a:gd name="T80" fmla="*/ 27 w 157"/>
                  <a:gd name="T81" fmla="*/ 1 h 12"/>
                  <a:gd name="T82" fmla="*/ 28 w 157"/>
                  <a:gd name="T83" fmla="*/ 0 h 12"/>
                  <a:gd name="T84" fmla="*/ 30 w 157"/>
                  <a:gd name="T85" fmla="*/ 3 h 12"/>
                  <a:gd name="T86" fmla="*/ 28 w 157"/>
                  <a:gd name="T87" fmla="*/ 0 h 12"/>
                  <a:gd name="T88" fmla="*/ 27 w 157"/>
                  <a:gd name="T89" fmla="*/ 1 h 12"/>
                  <a:gd name="T90" fmla="*/ 28 w 157"/>
                  <a:gd name="T91" fmla="*/ 0 h 12"/>
                  <a:gd name="T92" fmla="*/ 65 w 157"/>
                  <a:gd name="T93" fmla="*/ 0 h 12"/>
                  <a:gd name="T94" fmla="*/ 62 w 157"/>
                  <a:gd name="T95" fmla="*/ 6 h 12"/>
                  <a:gd name="T96" fmla="*/ 67 w 157"/>
                  <a:gd name="T9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7" h="12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1" y="11"/>
                      <a:pt x="0" y="10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3" y="9"/>
                      <a:pt x="3" y="9"/>
                    </a:cubicBezTo>
                    <a:cubicBezTo>
                      <a:pt x="3" y="8"/>
                      <a:pt x="4" y="8"/>
                      <a:pt x="4" y="7"/>
                    </a:cubicBezTo>
                    <a:cubicBezTo>
                      <a:pt x="4" y="7"/>
                      <a:pt x="3" y="7"/>
                      <a:pt x="3" y="7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5" y="4"/>
                      <a:pt x="5" y="4"/>
                      <a:pt x="4" y="4"/>
                    </a:cubicBezTo>
                    <a:moveTo>
                      <a:pt x="30" y="3"/>
                    </a:moveTo>
                    <a:cubicBezTo>
                      <a:pt x="30" y="4"/>
                      <a:pt x="29" y="5"/>
                      <a:pt x="29" y="5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30" y="5"/>
                      <a:pt x="30" y="4"/>
                      <a:pt x="30" y="4"/>
                    </a:cubicBezTo>
                    <a:cubicBezTo>
                      <a:pt x="30" y="4"/>
                      <a:pt x="30" y="3"/>
                      <a:pt x="30" y="3"/>
                    </a:cubicBezTo>
                    <a:moveTo>
                      <a:pt x="141" y="3"/>
                    </a:moveTo>
                    <a:cubicBezTo>
                      <a:pt x="141" y="4"/>
                      <a:pt x="140" y="5"/>
                      <a:pt x="140" y="5"/>
                    </a:cubicBezTo>
                    <a:cubicBezTo>
                      <a:pt x="142" y="6"/>
                      <a:pt x="143" y="7"/>
                      <a:pt x="145" y="8"/>
                    </a:cubicBezTo>
                    <a:cubicBezTo>
                      <a:pt x="145" y="7"/>
                      <a:pt x="146" y="7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1" y="3"/>
                      <a:pt x="141" y="3"/>
                      <a:pt x="141" y="3"/>
                    </a:cubicBezTo>
                    <a:moveTo>
                      <a:pt x="24" y="3"/>
                    </a:moveTo>
                    <a:cubicBezTo>
                      <a:pt x="23" y="3"/>
                      <a:pt x="23" y="4"/>
                      <a:pt x="23" y="4"/>
                    </a:cubicBezTo>
                    <a:cubicBezTo>
                      <a:pt x="24" y="4"/>
                      <a:pt x="24" y="5"/>
                      <a:pt x="25" y="5"/>
                    </a:cubicBezTo>
                    <a:cubicBezTo>
                      <a:pt x="25" y="5"/>
                      <a:pt x="25" y="4"/>
                      <a:pt x="25" y="4"/>
                    </a:cubicBezTo>
                    <a:cubicBezTo>
                      <a:pt x="25" y="4"/>
                      <a:pt x="24" y="3"/>
                      <a:pt x="24" y="3"/>
                    </a:cubicBezTo>
                    <a:moveTo>
                      <a:pt x="155" y="2"/>
                    </a:moveTo>
                    <a:cubicBezTo>
                      <a:pt x="155" y="3"/>
                      <a:pt x="155" y="4"/>
                      <a:pt x="154" y="4"/>
                    </a:cubicBezTo>
                    <a:cubicBezTo>
                      <a:pt x="155" y="5"/>
                      <a:pt x="155" y="5"/>
                      <a:pt x="156" y="5"/>
                    </a:cubicBezTo>
                    <a:cubicBezTo>
                      <a:pt x="156" y="5"/>
                      <a:pt x="156" y="4"/>
                      <a:pt x="157" y="3"/>
                    </a:cubicBezTo>
                    <a:cubicBezTo>
                      <a:pt x="157" y="3"/>
                      <a:pt x="156" y="3"/>
                      <a:pt x="156" y="3"/>
                    </a:cubicBezTo>
                    <a:cubicBezTo>
                      <a:pt x="155" y="2"/>
                      <a:pt x="155" y="2"/>
                      <a:pt x="155" y="2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2"/>
                    </a:cubicBezTo>
                    <a:moveTo>
                      <a:pt x="69" y="2"/>
                    </a:moveTo>
                    <a:cubicBezTo>
                      <a:pt x="68" y="4"/>
                      <a:pt x="67" y="6"/>
                      <a:pt x="66" y="8"/>
                    </a:cubicBezTo>
                    <a:cubicBezTo>
                      <a:pt x="68" y="9"/>
                      <a:pt x="70" y="11"/>
                      <a:pt x="73" y="12"/>
                    </a:cubicBezTo>
                    <a:cubicBezTo>
                      <a:pt x="74" y="10"/>
                      <a:pt x="75" y="8"/>
                      <a:pt x="76" y="6"/>
                    </a:cubicBezTo>
                    <a:cubicBezTo>
                      <a:pt x="74" y="5"/>
                      <a:pt x="71" y="4"/>
                      <a:pt x="69" y="2"/>
                    </a:cubicBezTo>
                    <a:moveTo>
                      <a:pt x="27" y="2"/>
                    </a:moveTo>
                    <a:cubicBezTo>
                      <a:pt x="27" y="2"/>
                      <a:pt x="27" y="3"/>
                      <a:pt x="26" y="3"/>
                    </a:cubicBezTo>
                    <a:cubicBezTo>
                      <a:pt x="27" y="4"/>
                      <a:pt x="28" y="4"/>
                      <a:pt x="29" y="5"/>
                    </a:cubicBezTo>
                    <a:cubicBezTo>
                      <a:pt x="29" y="4"/>
                      <a:pt x="29" y="4"/>
                      <a:pt x="30" y="3"/>
                    </a:cubicBezTo>
                    <a:cubicBezTo>
                      <a:pt x="29" y="3"/>
                      <a:pt x="28" y="2"/>
                      <a:pt x="27" y="2"/>
                    </a:cubicBezTo>
                    <a:moveTo>
                      <a:pt x="31" y="2"/>
                    </a:moveTo>
                    <a:cubicBezTo>
                      <a:pt x="31" y="2"/>
                      <a:pt x="31" y="2"/>
                      <a:pt x="30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2"/>
                      <a:pt x="31" y="2"/>
                    </a:cubicBezTo>
                    <a:cubicBezTo>
                      <a:pt x="31" y="2"/>
                      <a:pt x="31" y="2"/>
                      <a:pt x="31" y="2"/>
                    </a:cubicBezTo>
                    <a:moveTo>
                      <a:pt x="27" y="2"/>
                    </a:moveTo>
                    <a:cubicBezTo>
                      <a:pt x="27" y="2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7" y="3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126" y="2"/>
                    </a:moveTo>
                    <a:cubicBezTo>
                      <a:pt x="125" y="3"/>
                      <a:pt x="124" y="4"/>
                      <a:pt x="123" y="5"/>
                    </a:cubicBezTo>
                    <a:cubicBezTo>
                      <a:pt x="126" y="7"/>
                      <a:pt x="128" y="8"/>
                      <a:pt x="130" y="9"/>
                    </a:cubicBezTo>
                    <a:cubicBezTo>
                      <a:pt x="131" y="8"/>
                      <a:pt x="132" y="7"/>
                      <a:pt x="132" y="6"/>
                    </a:cubicBezTo>
                    <a:cubicBezTo>
                      <a:pt x="130" y="4"/>
                      <a:pt x="128" y="3"/>
                      <a:pt x="126" y="2"/>
                    </a:cubicBezTo>
                    <a:moveTo>
                      <a:pt x="48" y="1"/>
                    </a:moveTo>
                    <a:cubicBezTo>
                      <a:pt x="47" y="3"/>
                      <a:pt x="46" y="5"/>
                      <a:pt x="44" y="8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7" y="6"/>
                      <a:pt x="48" y="4"/>
                      <a:pt x="50" y="2"/>
                    </a:cubicBezTo>
                    <a:cubicBezTo>
                      <a:pt x="49" y="1"/>
                      <a:pt x="49" y="1"/>
                      <a:pt x="48" y="1"/>
                    </a:cubicBezTo>
                    <a:moveTo>
                      <a:pt x="136" y="1"/>
                    </a:moveTo>
                    <a:cubicBezTo>
                      <a:pt x="136" y="1"/>
                      <a:pt x="136" y="2"/>
                      <a:pt x="135" y="2"/>
                    </a:cubicBezTo>
                    <a:cubicBezTo>
                      <a:pt x="137" y="3"/>
                      <a:pt x="138" y="4"/>
                      <a:pt x="140" y="5"/>
                    </a:cubicBezTo>
                    <a:cubicBezTo>
                      <a:pt x="140" y="4"/>
                      <a:pt x="141" y="4"/>
                      <a:pt x="141" y="3"/>
                    </a:cubicBezTo>
                    <a:cubicBezTo>
                      <a:pt x="136" y="1"/>
                      <a:pt x="136" y="1"/>
                      <a:pt x="136" y="1"/>
                    </a:cubicBezTo>
                    <a:moveTo>
                      <a:pt x="25" y="1"/>
                    </a:moveTo>
                    <a:cubicBezTo>
                      <a:pt x="25" y="1"/>
                      <a:pt x="25" y="2"/>
                      <a:pt x="24" y="2"/>
                    </a:cubicBezTo>
                    <a:cubicBezTo>
                      <a:pt x="25" y="2"/>
                      <a:pt x="25" y="3"/>
                      <a:pt x="26" y="3"/>
                    </a:cubicBezTo>
                    <a:cubicBezTo>
                      <a:pt x="26" y="2"/>
                      <a:pt x="26" y="2"/>
                      <a:pt x="27" y="1"/>
                    </a:cubicBezTo>
                    <a:cubicBezTo>
                      <a:pt x="26" y="1"/>
                      <a:pt x="26" y="1"/>
                      <a:pt x="25" y="1"/>
                    </a:cubicBezTo>
                    <a:moveTo>
                      <a:pt x="28" y="0"/>
                    </a:moveTo>
                    <a:cubicBezTo>
                      <a:pt x="28" y="1"/>
                      <a:pt x="28" y="1"/>
                      <a:pt x="28" y="1"/>
                    </a:cubicBezTo>
                    <a:cubicBezTo>
                      <a:pt x="28" y="2"/>
                      <a:pt x="29" y="2"/>
                      <a:pt x="30" y="3"/>
                    </a:cubicBezTo>
                    <a:cubicBezTo>
                      <a:pt x="30" y="2"/>
                      <a:pt x="30" y="2"/>
                      <a:pt x="31" y="1"/>
                    </a:cubicBezTo>
                    <a:cubicBezTo>
                      <a:pt x="30" y="1"/>
                      <a:pt x="29" y="1"/>
                      <a:pt x="28" y="0"/>
                    </a:cubicBezTo>
                    <a:moveTo>
                      <a:pt x="28" y="0"/>
                    </a:moveTo>
                    <a:cubicBezTo>
                      <a:pt x="28" y="0"/>
                      <a:pt x="28" y="1"/>
                      <a:pt x="27" y="1"/>
                    </a:cubicBezTo>
                    <a:cubicBezTo>
                      <a:pt x="27" y="1"/>
                      <a:pt x="28" y="1"/>
                      <a:pt x="28" y="1"/>
                    </a:cubicBezTo>
                    <a:cubicBezTo>
                      <a:pt x="28" y="1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moveTo>
                      <a:pt x="65" y="0"/>
                    </a:move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5"/>
                      <a:pt x="62" y="6"/>
                    </a:cubicBezTo>
                    <a:cubicBezTo>
                      <a:pt x="62" y="6"/>
                      <a:pt x="63" y="6"/>
                      <a:pt x="63" y="6"/>
                    </a:cubicBezTo>
                    <a:cubicBezTo>
                      <a:pt x="64" y="4"/>
                      <a:pt x="66" y="3"/>
                      <a:pt x="67" y="1"/>
                    </a:cubicBezTo>
                    <a:cubicBezTo>
                      <a:pt x="66" y="0"/>
                      <a:pt x="66" y="0"/>
                      <a:pt x="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2" name="Freeform 9897"/>
              <p:cNvSpPr>
                <a:spLocks noEditPoints="1"/>
              </p:cNvSpPr>
              <p:nvPr/>
            </p:nvSpPr>
            <p:spPr bwMode="auto">
              <a:xfrm>
                <a:off x="-314" y="3280"/>
                <a:ext cx="12" cy="17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5 h 7"/>
                  <a:gd name="T8" fmla="*/ 2 w 5"/>
                  <a:gd name="T9" fmla="*/ 4 h 7"/>
                  <a:gd name="T10" fmla="*/ 4 w 5"/>
                  <a:gd name="T11" fmla="*/ 0 h 7"/>
                  <a:gd name="T12" fmla="*/ 3 w 5"/>
                  <a:gd name="T13" fmla="*/ 3 h 7"/>
                  <a:gd name="T14" fmla="*/ 4 w 5"/>
                  <a:gd name="T15" fmla="*/ 3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6"/>
                      <a:pt x="3" y="6"/>
                      <a:pt x="3" y="5"/>
                    </a:cubicBezTo>
                    <a:cubicBezTo>
                      <a:pt x="3" y="5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3" name="Freeform 9898"/>
              <p:cNvSpPr>
                <a:spLocks noEditPoints="1"/>
              </p:cNvSpPr>
              <p:nvPr/>
            </p:nvSpPr>
            <p:spPr bwMode="auto">
              <a:xfrm>
                <a:off x="-307" y="3280"/>
                <a:ext cx="369" cy="22"/>
              </a:xfrm>
              <a:custGeom>
                <a:avLst/>
                <a:gdLst>
                  <a:gd name="T0" fmla="*/ 0 w 156"/>
                  <a:gd name="T1" fmla="*/ 8 h 9"/>
                  <a:gd name="T2" fmla="*/ 0 w 156"/>
                  <a:gd name="T3" fmla="*/ 8 h 9"/>
                  <a:gd name="T4" fmla="*/ 2 w 156"/>
                  <a:gd name="T5" fmla="*/ 9 h 9"/>
                  <a:gd name="T6" fmla="*/ 2 w 156"/>
                  <a:gd name="T7" fmla="*/ 9 h 9"/>
                  <a:gd name="T8" fmla="*/ 0 w 156"/>
                  <a:gd name="T9" fmla="*/ 8 h 9"/>
                  <a:gd name="T10" fmla="*/ 2 w 156"/>
                  <a:gd name="T11" fmla="*/ 4 h 9"/>
                  <a:gd name="T12" fmla="*/ 1 w 156"/>
                  <a:gd name="T13" fmla="*/ 6 h 9"/>
                  <a:gd name="T14" fmla="*/ 3 w 156"/>
                  <a:gd name="T15" fmla="*/ 7 h 9"/>
                  <a:gd name="T16" fmla="*/ 4 w 156"/>
                  <a:gd name="T17" fmla="*/ 5 h 9"/>
                  <a:gd name="T18" fmla="*/ 2 w 156"/>
                  <a:gd name="T19" fmla="*/ 4 h 9"/>
                  <a:gd name="T20" fmla="*/ 4 w 156"/>
                  <a:gd name="T21" fmla="*/ 1 h 9"/>
                  <a:gd name="T22" fmla="*/ 3 w 156"/>
                  <a:gd name="T23" fmla="*/ 2 h 9"/>
                  <a:gd name="T24" fmla="*/ 6 w 156"/>
                  <a:gd name="T25" fmla="*/ 3 h 9"/>
                  <a:gd name="T26" fmla="*/ 6 w 156"/>
                  <a:gd name="T27" fmla="*/ 3 h 9"/>
                  <a:gd name="T28" fmla="*/ 4 w 156"/>
                  <a:gd name="T29" fmla="*/ 1 h 9"/>
                  <a:gd name="T30" fmla="*/ 110 w 156"/>
                  <a:gd name="T31" fmla="*/ 1 h 9"/>
                  <a:gd name="T32" fmla="*/ 115 w 156"/>
                  <a:gd name="T33" fmla="*/ 4 h 9"/>
                  <a:gd name="T34" fmla="*/ 115 w 156"/>
                  <a:gd name="T35" fmla="*/ 3 h 9"/>
                  <a:gd name="T36" fmla="*/ 110 w 156"/>
                  <a:gd name="T37" fmla="*/ 1 h 9"/>
                  <a:gd name="T38" fmla="*/ 155 w 156"/>
                  <a:gd name="T39" fmla="*/ 0 h 9"/>
                  <a:gd name="T40" fmla="*/ 154 w 156"/>
                  <a:gd name="T41" fmla="*/ 2 h 9"/>
                  <a:gd name="T42" fmla="*/ 155 w 156"/>
                  <a:gd name="T43" fmla="*/ 2 h 9"/>
                  <a:gd name="T44" fmla="*/ 156 w 156"/>
                  <a:gd name="T45" fmla="*/ 1 h 9"/>
                  <a:gd name="T46" fmla="*/ 155 w 156"/>
                  <a:gd name="T47" fmla="*/ 0 h 9"/>
                  <a:gd name="T48" fmla="*/ 23 w 156"/>
                  <a:gd name="T49" fmla="*/ 0 h 9"/>
                  <a:gd name="T50" fmla="*/ 22 w 156"/>
                  <a:gd name="T51" fmla="*/ 1 h 9"/>
                  <a:gd name="T52" fmla="*/ 24 w 156"/>
                  <a:gd name="T53" fmla="*/ 3 h 9"/>
                  <a:gd name="T54" fmla="*/ 25 w 156"/>
                  <a:gd name="T55" fmla="*/ 2 h 9"/>
                  <a:gd name="T56" fmla="*/ 23 w 156"/>
                  <a:gd name="T57" fmla="*/ 0 h 9"/>
                  <a:gd name="T58" fmla="*/ 23 w 156"/>
                  <a:gd name="T59" fmla="*/ 0 h 9"/>
                  <a:gd name="T60" fmla="*/ 22 w 156"/>
                  <a:gd name="T61" fmla="*/ 1 h 9"/>
                  <a:gd name="T62" fmla="*/ 22 w 156"/>
                  <a:gd name="T63" fmla="*/ 1 h 9"/>
                  <a:gd name="T64" fmla="*/ 23 w 156"/>
                  <a:gd name="T65" fmla="*/ 0 h 9"/>
                  <a:gd name="T66" fmla="*/ 23 w 156"/>
                  <a:gd name="T67" fmla="*/ 0 h 9"/>
                  <a:gd name="T68" fmla="*/ 50 w 156"/>
                  <a:gd name="T69" fmla="*/ 0 h 9"/>
                  <a:gd name="T70" fmla="*/ 46 w 156"/>
                  <a:gd name="T71" fmla="*/ 7 h 9"/>
                  <a:gd name="T72" fmla="*/ 48 w 156"/>
                  <a:gd name="T73" fmla="*/ 8 h 9"/>
                  <a:gd name="T74" fmla="*/ 52 w 156"/>
                  <a:gd name="T75" fmla="*/ 1 h 9"/>
                  <a:gd name="T76" fmla="*/ 52 w 156"/>
                  <a:gd name="T77" fmla="*/ 1 h 9"/>
                  <a:gd name="T78" fmla="*/ 50 w 156"/>
                  <a:gd name="T79" fmla="*/ 0 h 9"/>
                  <a:gd name="T80" fmla="*/ 5 w 156"/>
                  <a:gd name="T81" fmla="*/ 0 h 9"/>
                  <a:gd name="T82" fmla="*/ 4 w 156"/>
                  <a:gd name="T83" fmla="*/ 1 h 9"/>
                  <a:gd name="T84" fmla="*/ 6 w 156"/>
                  <a:gd name="T85" fmla="*/ 2 h 9"/>
                  <a:gd name="T86" fmla="*/ 7 w 156"/>
                  <a:gd name="T87" fmla="*/ 1 h 9"/>
                  <a:gd name="T88" fmla="*/ 5 w 156"/>
                  <a:gd name="T8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6" h="9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0" y="8"/>
                      <a:pt x="0" y="8"/>
                    </a:cubicBezTo>
                    <a:moveTo>
                      <a:pt x="2" y="4"/>
                    </a:moveTo>
                    <a:cubicBezTo>
                      <a:pt x="2" y="4"/>
                      <a:pt x="1" y="5"/>
                      <a:pt x="1" y="6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4"/>
                      <a:pt x="2" y="4"/>
                    </a:cubicBezTo>
                    <a:moveTo>
                      <a:pt x="4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2"/>
                      <a:pt x="4" y="1"/>
                    </a:cubicBezTo>
                    <a:moveTo>
                      <a:pt x="110" y="1"/>
                    </a:moveTo>
                    <a:cubicBezTo>
                      <a:pt x="111" y="2"/>
                      <a:pt x="113" y="3"/>
                      <a:pt x="115" y="4"/>
                    </a:cubicBezTo>
                    <a:cubicBezTo>
                      <a:pt x="115" y="3"/>
                      <a:pt x="115" y="3"/>
                      <a:pt x="115" y="3"/>
                    </a:cubicBezTo>
                    <a:cubicBezTo>
                      <a:pt x="110" y="1"/>
                      <a:pt x="110" y="1"/>
                      <a:pt x="110" y="1"/>
                    </a:cubicBezTo>
                    <a:moveTo>
                      <a:pt x="155" y="0"/>
                    </a:moveTo>
                    <a:cubicBezTo>
                      <a:pt x="155" y="1"/>
                      <a:pt x="155" y="1"/>
                      <a:pt x="154" y="2"/>
                    </a:cubicBezTo>
                    <a:cubicBezTo>
                      <a:pt x="155" y="2"/>
                      <a:pt x="155" y="2"/>
                      <a:pt x="155" y="2"/>
                    </a:cubicBezTo>
                    <a:cubicBezTo>
                      <a:pt x="156" y="1"/>
                      <a:pt x="156" y="1"/>
                      <a:pt x="156" y="1"/>
                    </a:cubicBezTo>
                    <a:cubicBezTo>
                      <a:pt x="156" y="1"/>
                      <a:pt x="155" y="1"/>
                      <a:pt x="155" y="0"/>
                    </a:cubicBezTo>
                    <a:moveTo>
                      <a:pt x="23" y="0"/>
                    </a:moveTo>
                    <a:cubicBezTo>
                      <a:pt x="23" y="1"/>
                      <a:pt x="22" y="1"/>
                      <a:pt x="22" y="1"/>
                    </a:cubicBezTo>
                    <a:cubicBezTo>
                      <a:pt x="23" y="2"/>
                      <a:pt x="24" y="2"/>
                      <a:pt x="24" y="3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4" y="1"/>
                      <a:pt x="24" y="1"/>
                      <a:pt x="23" y="0"/>
                    </a:cubicBezTo>
                    <a:moveTo>
                      <a:pt x="23" y="0"/>
                    </a:moveTo>
                    <a:cubicBezTo>
                      <a:pt x="22" y="0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3" y="1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moveTo>
                      <a:pt x="50" y="0"/>
                    </a:moveTo>
                    <a:cubicBezTo>
                      <a:pt x="49" y="2"/>
                      <a:pt x="48" y="4"/>
                      <a:pt x="46" y="7"/>
                    </a:cubicBezTo>
                    <a:cubicBezTo>
                      <a:pt x="47" y="7"/>
                      <a:pt x="47" y="7"/>
                      <a:pt x="48" y="8"/>
                    </a:cubicBezTo>
                    <a:cubicBezTo>
                      <a:pt x="49" y="5"/>
                      <a:pt x="51" y="3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1" y="0"/>
                      <a:pt x="51" y="0"/>
                      <a:pt x="50" y="0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5" y="1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4" name="Freeform 9899"/>
              <p:cNvSpPr>
                <a:spLocks noEditPoints="1"/>
              </p:cNvSpPr>
              <p:nvPr/>
            </p:nvSpPr>
            <p:spPr bwMode="auto">
              <a:xfrm>
                <a:off x="-307" y="3285"/>
                <a:ext cx="14" cy="17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2 w 6"/>
                  <a:gd name="T5" fmla="*/ 7 h 7"/>
                  <a:gd name="T6" fmla="*/ 3 w 6"/>
                  <a:gd name="T7" fmla="*/ 5 h 7"/>
                  <a:gd name="T8" fmla="*/ 1 w 6"/>
                  <a:gd name="T9" fmla="*/ 4 h 7"/>
                  <a:gd name="T10" fmla="*/ 3 w 6"/>
                  <a:gd name="T11" fmla="*/ 0 h 7"/>
                  <a:gd name="T12" fmla="*/ 2 w 6"/>
                  <a:gd name="T13" fmla="*/ 2 h 7"/>
                  <a:gd name="T14" fmla="*/ 4 w 6"/>
                  <a:gd name="T15" fmla="*/ 3 h 7"/>
                  <a:gd name="T16" fmla="*/ 6 w 6"/>
                  <a:gd name="T17" fmla="*/ 1 h 7"/>
                  <a:gd name="T18" fmla="*/ 3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4"/>
                      <a:pt x="0" y="5"/>
                      <a:pt x="0" y="6"/>
                    </a:cubicBezTo>
                    <a:cubicBezTo>
                      <a:pt x="0" y="6"/>
                      <a:pt x="1" y="7"/>
                      <a:pt x="2" y="7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3" y="2"/>
                      <a:pt x="4" y="3"/>
                      <a:pt x="4" y="3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5" name="Freeform 9900"/>
              <p:cNvSpPr>
                <a:spLocks noEditPoints="1"/>
              </p:cNvSpPr>
              <p:nvPr/>
            </p:nvSpPr>
            <p:spPr bwMode="auto">
              <a:xfrm>
                <a:off x="-269" y="3283"/>
                <a:ext cx="279" cy="30"/>
              </a:xfrm>
              <a:custGeom>
                <a:avLst/>
                <a:gdLst>
                  <a:gd name="T0" fmla="*/ 1 w 118"/>
                  <a:gd name="T1" fmla="*/ 5 h 13"/>
                  <a:gd name="T2" fmla="*/ 0 w 118"/>
                  <a:gd name="T3" fmla="*/ 5 h 13"/>
                  <a:gd name="T4" fmla="*/ 2 w 118"/>
                  <a:gd name="T5" fmla="*/ 6 h 13"/>
                  <a:gd name="T6" fmla="*/ 2 w 118"/>
                  <a:gd name="T7" fmla="*/ 6 h 13"/>
                  <a:gd name="T8" fmla="*/ 1 w 118"/>
                  <a:gd name="T9" fmla="*/ 5 h 13"/>
                  <a:gd name="T10" fmla="*/ 1 w 118"/>
                  <a:gd name="T11" fmla="*/ 4 h 13"/>
                  <a:gd name="T12" fmla="*/ 1 w 118"/>
                  <a:gd name="T13" fmla="*/ 4 h 13"/>
                  <a:gd name="T14" fmla="*/ 3 w 118"/>
                  <a:gd name="T15" fmla="*/ 5 h 13"/>
                  <a:gd name="T16" fmla="*/ 3 w 118"/>
                  <a:gd name="T17" fmla="*/ 5 h 13"/>
                  <a:gd name="T18" fmla="*/ 1 w 118"/>
                  <a:gd name="T19" fmla="*/ 4 h 13"/>
                  <a:gd name="T20" fmla="*/ 2 w 118"/>
                  <a:gd name="T21" fmla="*/ 2 h 13"/>
                  <a:gd name="T22" fmla="*/ 2 w 118"/>
                  <a:gd name="T23" fmla="*/ 3 h 13"/>
                  <a:gd name="T24" fmla="*/ 3 w 118"/>
                  <a:gd name="T25" fmla="*/ 4 h 13"/>
                  <a:gd name="T26" fmla="*/ 4 w 118"/>
                  <a:gd name="T27" fmla="*/ 3 h 13"/>
                  <a:gd name="T28" fmla="*/ 2 w 118"/>
                  <a:gd name="T29" fmla="*/ 2 h 13"/>
                  <a:gd name="T30" fmla="*/ 88 w 118"/>
                  <a:gd name="T31" fmla="*/ 1 h 13"/>
                  <a:gd name="T32" fmla="*/ 84 w 118"/>
                  <a:gd name="T33" fmla="*/ 9 h 13"/>
                  <a:gd name="T34" fmla="*/ 92 w 118"/>
                  <a:gd name="T35" fmla="*/ 13 h 13"/>
                  <a:gd name="T36" fmla="*/ 96 w 118"/>
                  <a:gd name="T37" fmla="*/ 6 h 13"/>
                  <a:gd name="T38" fmla="*/ 88 w 118"/>
                  <a:gd name="T39" fmla="*/ 1 h 13"/>
                  <a:gd name="T40" fmla="*/ 20 w 118"/>
                  <a:gd name="T41" fmla="*/ 1 h 13"/>
                  <a:gd name="T42" fmla="*/ 19 w 118"/>
                  <a:gd name="T43" fmla="*/ 2 h 13"/>
                  <a:gd name="T44" fmla="*/ 21 w 118"/>
                  <a:gd name="T45" fmla="*/ 3 h 13"/>
                  <a:gd name="T46" fmla="*/ 22 w 118"/>
                  <a:gd name="T47" fmla="*/ 2 h 13"/>
                  <a:gd name="T48" fmla="*/ 20 w 118"/>
                  <a:gd name="T49" fmla="*/ 1 h 13"/>
                  <a:gd name="T50" fmla="*/ 114 w 118"/>
                  <a:gd name="T51" fmla="*/ 1 h 13"/>
                  <a:gd name="T52" fmla="*/ 112 w 118"/>
                  <a:gd name="T53" fmla="*/ 4 h 13"/>
                  <a:gd name="T54" fmla="*/ 113 w 118"/>
                  <a:gd name="T55" fmla="*/ 5 h 13"/>
                  <a:gd name="T56" fmla="*/ 117 w 118"/>
                  <a:gd name="T57" fmla="*/ 7 h 13"/>
                  <a:gd name="T58" fmla="*/ 118 w 118"/>
                  <a:gd name="T59" fmla="*/ 4 h 13"/>
                  <a:gd name="T60" fmla="*/ 114 w 118"/>
                  <a:gd name="T61" fmla="*/ 1 h 13"/>
                  <a:gd name="T62" fmla="*/ 3 w 118"/>
                  <a:gd name="T63" fmla="*/ 1 h 13"/>
                  <a:gd name="T64" fmla="*/ 2 w 118"/>
                  <a:gd name="T65" fmla="*/ 2 h 13"/>
                  <a:gd name="T66" fmla="*/ 4 w 118"/>
                  <a:gd name="T67" fmla="*/ 3 h 13"/>
                  <a:gd name="T68" fmla="*/ 4 w 118"/>
                  <a:gd name="T69" fmla="*/ 2 h 13"/>
                  <a:gd name="T70" fmla="*/ 3 w 118"/>
                  <a:gd name="T71" fmla="*/ 1 h 13"/>
                  <a:gd name="T72" fmla="*/ 10 w 118"/>
                  <a:gd name="T73" fmla="*/ 1 h 13"/>
                  <a:gd name="T74" fmla="*/ 9 w 118"/>
                  <a:gd name="T75" fmla="*/ 2 h 13"/>
                  <a:gd name="T76" fmla="*/ 9 w 118"/>
                  <a:gd name="T77" fmla="*/ 2 h 13"/>
                  <a:gd name="T78" fmla="*/ 10 w 118"/>
                  <a:gd name="T79" fmla="*/ 1 h 13"/>
                  <a:gd name="T80" fmla="*/ 10 w 118"/>
                  <a:gd name="T81" fmla="*/ 1 h 13"/>
                  <a:gd name="T82" fmla="*/ 19 w 118"/>
                  <a:gd name="T83" fmla="*/ 0 h 13"/>
                  <a:gd name="T84" fmla="*/ 18 w 118"/>
                  <a:gd name="T85" fmla="*/ 2 h 13"/>
                  <a:gd name="T86" fmla="*/ 19 w 118"/>
                  <a:gd name="T87" fmla="*/ 2 h 13"/>
                  <a:gd name="T88" fmla="*/ 19 w 118"/>
                  <a:gd name="T89" fmla="*/ 1 h 13"/>
                  <a:gd name="T90" fmla="*/ 19 w 118"/>
                  <a:gd name="T91" fmla="*/ 0 h 13"/>
                  <a:gd name="T92" fmla="*/ 37 w 118"/>
                  <a:gd name="T93" fmla="*/ 0 h 13"/>
                  <a:gd name="T94" fmla="*/ 33 w 118"/>
                  <a:gd name="T95" fmla="*/ 7 h 13"/>
                  <a:gd name="T96" fmla="*/ 37 w 118"/>
                  <a:gd name="T97" fmla="*/ 9 h 13"/>
                  <a:gd name="T98" fmla="*/ 41 w 118"/>
                  <a:gd name="T99" fmla="*/ 3 h 13"/>
                  <a:gd name="T100" fmla="*/ 37 w 118"/>
                  <a:gd name="T10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18" h="13">
                    <a:moveTo>
                      <a:pt x="1" y="5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2" y="3"/>
                      <a:pt x="3" y="4"/>
                      <a:pt x="3" y="4"/>
                    </a:cubicBezTo>
                    <a:cubicBezTo>
                      <a:pt x="3" y="4"/>
                      <a:pt x="4" y="3"/>
                      <a:pt x="4" y="3"/>
                    </a:cubicBezTo>
                    <a:cubicBezTo>
                      <a:pt x="3" y="3"/>
                      <a:pt x="3" y="2"/>
                      <a:pt x="2" y="2"/>
                    </a:cubicBezTo>
                    <a:moveTo>
                      <a:pt x="88" y="1"/>
                    </a:moveTo>
                    <a:cubicBezTo>
                      <a:pt x="87" y="4"/>
                      <a:pt x="85" y="7"/>
                      <a:pt x="84" y="9"/>
                    </a:cubicBezTo>
                    <a:cubicBezTo>
                      <a:pt x="86" y="11"/>
                      <a:pt x="89" y="12"/>
                      <a:pt x="92" y="13"/>
                    </a:cubicBezTo>
                    <a:cubicBezTo>
                      <a:pt x="93" y="11"/>
                      <a:pt x="95" y="9"/>
                      <a:pt x="96" y="6"/>
                    </a:cubicBezTo>
                    <a:cubicBezTo>
                      <a:pt x="88" y="1"/>
                      <a:pt x="88" y="1"/>
                      <a:pt x="88" y="1"/>
                    </a:cubicBezTo>
                    <a:moveTo>
                      <a:pt x="20" y="1"/>
                    </a:moveTo>
                    <a:cubicBezTo>
                      <a:pt x="20" y="1"/>
                      <a:pt x="19" y="2"/>
                      <a:pt x="19" y="2"/>
                    </a:cubicBezTo>
                    <a:cubicBezTo>
                      <a:pt x="20" y="3"/>
                      <a:pt x="21" y="3"/>
                      <a:pt x="21" y="3"/>
                    </a:cubicBezTo>
                    <a:cubicBezTo>
                      <a:pt x="22" y="3"/>
                      <a:pt x="22" y="3"/>
                      <a:pt x="22" y="2"/>
                    </a:cubicBezTo>
                    <a:cubicBezTo>
                      <a:pt x="21" y="2"/>
                      <a:pt x="21" y="1"/>
                      <a:pt x="20" y="1"/>
                    </a:cubicBezTo>
                    <a:moveTo>
                      <a:pt x="114" y="1"/>
                    </a:moveTo>
                    <a:cubicBezTo>
                      <a:pt x="113" y="2"/>
                      <a:pt x="113" y="3"/>
                      <a:pt x="112" y="4"/>
                    </a:cubicBezTo>
                    <a:cubicBezTo>
                      <a:pt x="112" y="5"/>
                      <a:pt x="113" y="5"/>
                      <a:pt x="113" y="5"/>
                    </a:cubicBezTo>
                    <a:cubicBezTo>
                      <a:pt x="114" y="6"/>
                      <a:pt x="115" y="6"/>
                      <a:pt x="117" y="7"/>
                    </a:cubicBezTo>
                    <a:cubicBezTo>
                      <a:pt x="117" y="6"/>
                      <a:pt x="118" y="5"/>
                      <a:pt x="118" y="4"/>
                    </a:cubicBezTo>
                    <a:cubicBezTo>
                      <a:pt x="117" y="3"/>
                      <a:pt x="116" y="2"/>
                      <a:pt x="114" y="1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1"/>
                      <a:pt x="3" y="1"/>
                    </a:cubicBezTo>
                    <a:moveTo>
                      <a:pt x="10" y="1"/>
                    </a:move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moveTo>
                      <a:pt x="19" y="0"/>
                    </a:moveTo>
                    <a:cubicBezTo>
                      <a:pt x="19" y="1"/>
                      <a:pt x="18" y="1"/>
                      <a:pt x="18" y="2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19" y="2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0"/>
                    </a:cubicBezTo>
                    <a:moveTo>
                      <a:pt x="37" y="0"/>
                    </a:moveTo>
                    <a:cubicBezTo>
                      <a:pt x="35" y="3"/>
                      <a:pt x="34" y="5"/>
                      <a:pt x="33" y="7"/>
                    </a:cubicBezTo>
                    <a:cubicBezTo>
                      <a:pt x="34" y="8"/>
                      <a:pt x="36" y="9"/>
                      <a:pt x="37" y="9"/>
                    </a:cubicBezTo>
                    <a:cubicBezTo>
                      <a:pt x="38" y="7"/>
                      <a:pt x="40" y="5"/>
                      <a:pt x="41" y="3"/>
                    </a:cubicBezTo>
                    <a:cubicBezTo>
                      <a:pt x="39" y="2"/>
                      <a:pt x="38" y="1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6" name="Freeform 9901"/>
              <p:cNvSpPr>
                <a:spLocks noEditPoints="1"/>
              </p:cNvSpPr>
              <p:nvPr/>
            </p:nvSpPr>
            <p:spPr bwMode="auto">
              <a:xfrm>
                <a:off x="-267" y="3290"/>
                <a:ext cx="5" cy="7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1 h 3"/>
                  <a:gd name="T4" fmla="*/ 0 w 2"/>
                  <a:gd name="T5" fmla="*/ 2 h 3"/>
                  <a:gd name="T6" fmla="*/ 1 w 2"/>
                  <a:gd name="T7" fmla="*/ 3 h 3"/>
                  <a:gd name="T8" fmla="*/ 2 w 2"/>
                  <a:gd name="T9" fmla="*/ 2 h 3"/>
                  <a:gd name="T10" fmla="*/ 0 w 2"/>
                  <a:gd name="T11" fmla="*/ 1 h 3"/>
                  <a:gd name="T12" fmla="*/ 1 w 2"/>
                  <a:gd name="T13" fmla="*/ 0 h 3"/>
                  <a:gd name="T14" fmla="*/ 0 w 2"/>
                  <a:gd name="T15" fmla="*/ 1 h 3"/>
                  <a:gd name="T16" fmla="*/ 2 w 2"/>
                  <a:gd name="T17" fmla="*/ 2 h 3"/>
                  <a:gd name="T18" fmla="*/ 2 w 2"/>
                  <a:gd name="T19" fmla="*/ 1 h 3"/>
                  <a:gd name="T20" fmla="*/ 1 w 2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7" name="Freeform 9902"/>
              <p:cNvSpPr>
                <a:spLocks noEditPoints="1"/>
              </p:cNvSpPr>
              <p:nvPr/>
            </p:nvSpPr>
            <p:spPr bwMode="auto">
              <a:xfrm>
                <a:off x="-264" y="3287"/>
                <a:ext cx="231" cy="15"/>
              </a:xfrm>
              <a:custGeom>
                <a:avLst/>
                <a:gdLst>
                  <a:gd name="T0" fmla="*/ 1 w 98"/>
                  <a:gd name="T1" fmla="*/ 4 h 6"/>
                  <a:gd name="T2" fmla="*/ 0 w 98"/>
                  <a:gd name="T3" fmla="*/ 5 h 6"/>
                  <a:gd name="T4" fmla="*/ 2 w 98"/>
                  <a:gd name="T5" fmla="*/ 6 h 6"/>
                  <a:gd name="T6" fmla="*/ 3 w 98"/>
                  <a:gd name="T7" fmla="*/ 5 h 6"/>
                  <a:gd name="T8" fmla="*/ 1 w 98"/>
                  <a:gd name="T9" fmla="*/ 4 h 6"/>
                  <a:gd name="T10" fmla="*/ 1 w 98"/>
                  <a:gd name="T11" fmla="*/ 3 h 6"/>
                  <a:gd name="T12" fmla="*/ 1 w 98"/>
                  <a:gd name="T13" fmla="*/ 3 h 6"/>
                  <a:gd name="T14" fmla="*/ 3 w 98"/>
                  <a:gd name="T15" fmla="*/ 5 h 6"/>
                  <a:gd name="T16" fmla="*/ 3 w 98"/>
                  <a:gd name="T17" fmla="*/ 4 h 6"/>
                  <a:gd name="T18" fmla="*/ 1 w 98"/>
                  <a:gd name="T19" fmla="*/ 3 h 6"/>
                  <a:gd name="T20" fmla="*/ 2 w 98"/>
                  <a:gd name="T21" fmla="*/ 1 h 6"/>
                  <a:gd name="T22" fmla="*/ 2 w 98"/>
                  <a:gd name="T23" fmla="*/ 2 h 6"/>
                  <a:gd name="T24" fmla="*/ 4 w 98"/>
                  <a:gd name="T25" fmla="*/ 4 h 6"/>
                  <a:gd name="T26" fmla="*/ 5 w 98"/>
                  <a:gd name="T27" fmla="*/ 2 h 6"/>
                  <a:gd name="T28" fmla="*/ 2 w 98"/>
                  <a:gd name="T29" fmla="*/ 1 h 6"/>
                  <a:gd name="T30" fmla="*/ 17 w 98"/>
                  <a:gd name="T31" fmla="*/ 1 h 6"/>
                  <a:gd name="T32" fmla="*/ 16 w 98"/>
                  <a:gd name="T33" fmla="*/ 3 h 6"/>
                  <a:gd name="T34" fmla="*/ 18 w 98"/>
                  <a:gd name="T35" fmla="*/ 4 h 6"/>
                  <a:gd name="T36" fmla="*/ 19 w 98"/>
                  <a:gd name="T37" fmla="*/ 2 h 6"/>
                  <a:gd name="T38" fmla="*/ 17 w 98"/>
                  <a:gd name="T39" fmla="*/ 1 h 6"/>
                  <a:gd name="T40" fmla="*/ 97 w 98"/>
                  <a:gd name="T41" fmla="*/ 0 h 6"/>
                  <a:gd name="T42" fmla="*/ 97 w 98"/>
                  <a:gd name="T43" fmla="*/ 1 h 6"/>
                  <a:gd name="T44" fmla="*/ 98 w 98"/>
                  <a:gd name="T45" fmla="*/ 1 h 6"/>
                  <a:gd name="T46" fmla="*/ 98 w 98"/>
                  <a:gd name="T47" fmla="*/ 1 h 6"/>
                  <a:gd name="T48" fmla="*/ 97 w 98"/>
                  <a:gd name="T49" fmla="*/ 0 h 6"/>
                  <a:gd name="T50" fmla="*/ 16 w 98"/>
                  <a:gd name="T51" fmla="*/ 0 h 6"/>
                  <a:gd name="T52" fmla="*/ 15 w 98"/>
                  <a:gd name="T53" fmla="*/ 1 h 6"/>
                  <a:gd name="T54" fmla="*/ 15 w 98"/>
                  <a:gd name="T55" fmla="*/ 2 h 6"/>
                  <a:gd name="T56" fmla="*/ 15 w 98"/>
                  <a:gd name="T57" fmla="*/ 2 h 6"/>
                  <a:gd name="T58" fmla="*/ 16 w 98"/>
                  <a:gd name="T59" fmla="*/ 1 h 6"/>
                  <a:gd name="T60" fmla="*/ 16 w 98"/>
                  <a:gd name="T61" fmla="*/ 0 h 6"/>
                  <a:gd name="T62" fmla="*/ 3 w 98"/>
                  <a:gd name="T63" fmla="*/ 0 h 6"/>
                  <a:gd name="T64" fmla="*/ 2 w 98"/>
                  <a:gd name="T65" fmla="*/ 1 h 6"/>
                  <a:gd name="T66" fmla="*/ 5 w 98"/>
                  <a:gd name="T67" fmla="*/ 2 h 6"/>
                  <a:gd name="T68" fmla="*/ 5 w 98"/>
                  <a:gd name="T69" fmla="*/ 2 h 6"/>
                  <a:gd name="T70" fmla="*/ 3 w 98"/>
                  <a:gd name="T7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6">
                    <a:moveTo>
                      <a:pt x="1" y="4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1" y="5"/>
                      <a:pt x="2" y="6"/>
                      <a:pt x="2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4" y="4"/>
                    </a:cubicBezTo>
                    <a:cubicBezTo>
                      <a:pt x="4" y="3"/>
                      <a:pt x="4" y="3"/>
                      <a:pt x="5" y="2"/>
                    </a:cubicBezTo>
                    <a:cubicBezTo>
                      <a:pt x="4" y="2"/>
                      <a:pt x="3" y="2"/>
                      <a:pt x="2" y="1"/>
                    </a:cubicBezTo>
                    <a:moveTo>
                      <a:pt x="17" y="1"/>
                    </a:moveTo>
                    <a:cubicBezTo>
                      <a:pt x="16" y="1"/>
                      <a:pt x="16" y="2"/>
                      <a:pt x="16" y="3"/>
                    </a:cubicBezTo>
                    <a:cubicBezTo>
                      <a:pt x="16" y="3"/>
                      <a:pt x="17" y="4"/>
                      <a:pt x="18" y="4"/>
                    </a:cubicBezTo>
                    <a:cubicBezTo>
                      <a:pt x="18" y="3"/>
                      <a:pt x="19" y="3"/>
                      <a:pt x="19" y="2"/>
                    </a:cubicBezTo>
                    <a:cubicBezTo>
                      <a:pt x="18" y="2"/>
                      <a:pt x="18" y="1"/>
                      <a:pt x="17" y="1"/>
                    </a:cubicBezTo>
                    <a:moveTo>
                      <a:pt x="97" y="0"/>
                    </a:moveTo>
                    <a:cubicBezTo>
                      <a:pt x="97" y="1"/>
                      <a:pt x="97" y="1"/>
                      <a:pt x="97" y="1"/>
                    </a:cubicBezTo>
                    <a:cubicBezTo>
                      <a:pt x="97" y="1"/>
                      <a:pt x="97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7" y="0"/>
                      <a:pt x="97" y="0"/>
                      <a:pt x="97" y="0"/>
                    </a:cubicBezTo>
                    <a:moveTo>
                      <a:pt x="16" y="0"/>
                    </a:moveTo>
                    <a:cubicBezTo>
                      <a:pt x="16" y="0"/>
                      <a:pt x="16" y="1"/>
                      <a:pt x="15" y="1"/>
                    </a:cubicBezTo>
                    <a:cubicBezTo>
                      <a:pt x="15" y="1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6" y="2"/>
                      <a:pt x="16" y="1"/>
                      <a:pt x="16" y="1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8" name="Freeform 9903"/>
              <p:cNvSpPr>
                <a:spLocks noEditPoints="1"/>
              </p:cNvSpPr>
              <p:nvPr/>
            </p:nvSpPr>
            <p:spPr bwMode="auto">
              <a:xfrm>
                <a:off x="-262" y="3292"/>
                <a:ext cx="7" cy="7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2 w 3"/>
                  <a:gd name="T7" fmla="*/ 3 h 3"/>
                  <a:gd name="T8" fmla="*/ 0 w 3"/>
                  <a:gd name="T9" fmla="*/ 1 h 3"/>
                  <a:gd name="T10" fmla="*/ 1 w 3"/>
                  <a:gd name="T11" fmla="*/ 0 h 3"/>
                  <a:gd name="T12" fmla="*/ 0 w 3"/>
                  <a:gd name="T13" fmla="*/ 1 h 3"/>
                  <a:gd name="T14" fmla="*/ 2 w 3"/>
                  <a:gd name="T15" fmla="*/ 2 h 3"/>
                  <a:gd name="T16" fmla="*/ 3 w 3"/>
                  <a:gd name="T17" fmla="*/ 2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9" name="Freeform 9904"/>
              <p:cNvSpPr>
                <a:spLocks noEditPoints="1"/>
              </p:cNvSpPr>
              <p:nvPr/>
            </p:nvSpPr>
            <p:spPr bwMode="auto">
              <a:xfrm>
                <a:off x="-257" y="3290"/>
                <a:ext cx="305" cy="19"/>
              </a:xfrm>
              <a:custGeom>
                <a:avLst/>
                <a:gdLst>
                  <a:gd name="T0" fmla="*/ 0 w 129"/>
                  <a:gd name="T1" fmla="*/ 5 h 8"/>
                  <a:gd name="T2" fmla="*/ 0 w 129"/>
                  <a:gd name="T3" fmla="*/ 5 h 8"/>
                  <a:gd name="T4" fmla="*/ 0 w 129"/>
                  <a:gd name="T5" fmla="*/ 5 h 8"/>
                  <a:gd name="T6" fmla="*/ 1 w 129"/>
                  <a:gd name="T7" fmla="*/ 5 h 8"/>
                  <a:gd name="T8" fmla="*/ 0 w 129"/>
                  <a:gd name="T9" fmla="*/ 5 h 8"/>
                  <a:gd name="T10" fmla="*/ 1 w 129"/>
                  <a:gd name="T11" fmla="*/ 4 h 8"/>
                  <a:gd name="T12" fmla="*/ 1 w 129"/>
                  <a:gd name="T13" fmla="*/ 4 h 8"/>
                  <a:gd name="T14" fmla="*/ 1 w 129"/>
                  <a:gd name="T15" fmla="*/ 4 h 8"/>
                  <a:gd name="T16" fmla="*/ 1 w 129"/>
                  <a:gd name="T17" fmla="*/ 4 h 8"/>
                  <a:gd name="T18" fmla="*/ 1 w 129"/>
                  <a:gd name="T19" fmla="*/ 4 h 8"/>
                  <a:gd name="T20" fmla="*/ 2 w 129"/>
                  <a:gd name="T21" fmla="*/ 2 h 8"/>
                  <a:gd name="T22" fmla="*/ 1 w 129"/>
                  <a:gd name="T23" fmla="*/ 3 h 8"/>
                  <a:gd name="T24" fmla="*/ 2 w 129"/>
                  <a:gd name="T25" fmla="*/ 3 h 8"/>
                  <a:gd name="T26" fmla="*/ 2 w 129"/>
                  <a:gd name="T27" fmla="*/ 2 h 8"/>
                  <a:gd name="T28" fmla="*/ 2 w 129"/>
                  <a:gd name="T29" fmla="*/ 2 h 8"/>
                  <a:gd name="T30" fmla="*/ 114 w 129"/>
                  <a:gd name="T31" fmla="*/ 1 h 8"/>
                  <a:gd name="T32" fmla="*/ 112 w 129"/>
                  <a:gd name="T33" fmla="*/ 4 h 8"/>
                  <a:gd name="T34" fmla="*/ 117 w 129"/>
                  <a:gd name="T35" fmla="*/ 7 h 8"/>
                  <a:gd name="T36" fmla="*/ 119 w 129"/>
                  <a:gd name="T37" fmla="*/ 4 h 8"/>
                  <a:gd name="T38" fmla="*/ 114 w 129"/>
                  <a:gd name="T39" fmla="*/ 1 h 8"/>
                  <a:gd name="T40" fmla="*/ 97 w 129"/>
                  <a:gd name="T41" fmla="*/ 1 h 8"/>
                  <a:gd name="T42" fmla="*/ 97 w 129"/>
                  <a:gd name="T43" fmla="*/ 2 h 8"/>
                  <a:gd name="T44" fmla="*/ 102 w 129"/>
                  <a:gd name="T45" fmla="*/ 5 h 8"/>
                  <a:gd name="T46" fmla="*/ 103 w 129"/>
                  <a:gd name="T47" fmla="*/ 6 h 8"/>
                  <a:gd name="T48" fmla="*/ 104 w 129"/>
                  <a:gd name="T49" fmla="*/ 5 h 8"/>
                  <a:gd name="T50" fmla="*/ 97 w 129"/>
                  <a:gd name="T51" fmla="*/ 1 h 8"/>
                  <a:gd name="T52" fmla="*/ 3 w 129"/>
                  <a:gd name="T53" fmla="*/ 1 h 8"/>
                  <a:gd name="T54" fmla="*/ 2 w 129"/>
                  <a:gd name="T55" fmla="*/ 2 h 8"/>
                  <a:gd name="T56" fmla="*/ 2 w 129"/>
                  <a:gd name="T57" fmla="*/ 2 h 8"/>
                  <a:gd name="T58" fmla="*/ 3 w 129"/>
                  <a:gd name="T59" fmla="*/ 1 h 8"/>
                  <a:gd name="T60" fmla="*/ 3 w 129"/>
                  <a:gd name="T61" fmla="*/ 1 h 8"/>
                  <a:gd name="T62" fmla="*/ 20 w 129"/>
                  <a:gd name="T63" fmla="*/ 1 h 8"/>
                  <a:gd name="T64" fmla="*/ 19 w 129"/>
                  <a:gd name="T65" fmla="*/ 2 h 8"/>
                  <a:gd name="T66" fmla="*/ 20 w 129"/>
                  <a:gd name="T67" fmla="*/ 2 h 8"/>
                  <a:gd name="T68" fmla="*/ 21 w 129"/>
                  <a:gd name="T69" fmla="*/ 1 h 8"/>
                  <a:gd name="T70" fmla="*/ 20 w 129"/>
                  <a:gd name="T71" fmla="*/ 1 h 8"/>
                  <a:gd name="T72" fmla="*/ 128 w 129"/>
                  <a:gd name="T73" fmla="*/ 0 h 8"/>
                  <a:gd name="T74" fmla="*/ 126 w 129"/>
                  <a:gd name="T75" fmla="*/ 4 h 8"/>
                  <a:gd name="T76" fmla="*/ 127 w 129"/>
                  <a:gd name="T77" fmla="*/ 4 h 8"/>
                  <a:gd name="T78" fmla="*/ 129 w 129"/>
                  <a:gd name="T79" fmla="*/ 1 h 8"/>
                  <a:gd name="T80" fmla="*/ 128 w 129"/>
                  <a:gd name="T81" fmla="*/ 0 h 8"/>
                  <a:gd name="T82" fmla="*/ 36 w 129"/>
                  <a:gd name="T83" fmla="*/ 0 h 8"/>
                  <a:gd name="T84" fmla="*/ 33 w 129"/>
                  <a:gd name="T85" fmla="*/ 7 h 8"/>
                  <a:gd name="T86" fmla="*/ 34 w 129"/>
                  <a:gd name="T87" fmla="*/ 8 h 8"/>
                  <a:gd name="T88" fmla="*/ 38 w 129"/>
                  <a:gd name="T89" fmla="*/ 1 h 8"/>
                  <a:gd name="T90" fmla="*/ 36 w 129"/>
                  <a:gd name="T9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9" h="8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114" y="1"/>
                    </a:moveTo>
                    <a:cubicBezTo>
                      <a:pt x="113" y="2"/>
                      <a:pt x="113" y="3"/>
                      <a:pt x="112" y="4"/>
                    </a:cubicBezTo>
                    <a:cubicBezTo>
                      <a:pt x="114" y="5"/>
                      <a:pt x="116" y="6"/>
                      <a:pt x="117" y="7"/>
                    </a:cubicBezTo>
                    <a:cubicBezTo>
                      <a:pt x="118" y="6"/>
                      <a:pt x="118" y="5"/>
                      <a:pt x="119" y="4"/>
                    </a:cubicBezTo>
                    <a:cubicBezTo>
                      <a:pt x="117" y="3"/>
                      <a:pt x="116" y="2"/>
                      <a:pt x="114" y="1"/>
                    </a:cubicBezTo>
                    <a:moveTo>
                      <a:pt x="97" y="1"/>
                    </a:moveTo>
                    <a:cubicBezTo>
                      <a:pt x="97" y="1"/>
                      <a:pt x="97" y="2"/>
                      <a:pt x="97" y="2"/>
                    </a:cubicBezTo>
                    <a:cubicBezTo>
                      <a:pt x="98" y="3"/>
                      <a:pt x="100" y="4"/>
                      <a:pt x="102" y="5"/>
                    </a:cubicBezTo>
                    <a:cubicBezTo>
                      <a:pt x="103" y="6"/>
                      <a:pt x="103" y="6"/>
                      <a:pt x="103" y="6"/>
                    </a:cubicBezTo>
                    <a:cubicBezTo>
                      <a:pt x="104" y="6"/>
                      <a:pt x="104" y="5"/>
                      <a:pt x="104" y="5"/>
                    </a:cubicBezTo>
                    <a:cubicBezTo>
                      <a:pt x="97" y="1"/>
                      <a:pt x="97" y="1"/>
                      <a:pt x="97" y="1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20" y="1"/>
                    </a:moveTo>
                    <a:cubicBezTo>
                      <a:pt x="19" y="1"/>
                      <a:pt x="19" y="1"/>
                      <a:pt x="19" y="2"/>
                    </a:cubicBezTo>
                    <a:cubicBezTo>
                      <a:pt x="19" y="2"/>
                      <a:pt x="20" y="2"/>
                      <a:pt x="20" y="2"/>
                    </a:cubicBezTo>
                    <a:cubicBezTo>
                      <a:pt x="20" y="2"/>
                      <a:pt x="21" y="2"/>
                      <a:pt x="21" y="1"/>
                    </a:cubicBezTo>
                    <a:cubicBezTo>
                      <a:pt x="20" y="1"/>
                      <a:pt x="20" y="1"/>
                      <a:pt x="20" y="1"/>
                    </a:cubicBezTo>
                    <a:moveTo>
                      <a:pt x="128" y="0"/>
                    </a:moveTo>
                    <a:cubicBezTo>
                      <a:pt x="127" y="2"/>
                      <a:pt x="127" y="3"/>
                      <a:pt x="126" y="4"/>
                    </a:cubicBezTo>
                    <a:cubicBezTo>
                      <a:pt x="126" y="4"/>
                      <a:pt x="126" y="4"/>
                      <a:pt x="127" y="4"/>
                    </a:cubicBezTo>
                    <a:cubicBezTo>
                      <a:pt x="127" y="3"/>
                      <a:pt x="128" y="2"/>
                      <a:pt x="129" y="1"/>
                    </a:cubicBezTo>
                    <a:cubicBezTo>
                      <a:pt x="128" y="0"/>
                      <a:pt x="128" y="0"/>
                      <a:pt x="128" y="0"/>
                    </a:cubicBezTo>
                    <a:moveTo>
                      <a:pt x="36" y="0"/>
                    </a:moveTo>
                    <a:cubicBezTo>
                      <a:pt x="35" y="2"/>
                      <a:pt x="34" y="5"/>
                      <a:pt x="33" y="7"/>
                    </a:cubicBezTo>
                    <a:cubicBezTo>
                      <a:pt x="33" y="7"/>
                      <a:pt x="34" y="7"/>
                      <a:pt x="34" y="8"/>
                    </a:cubicBezTo>
                    <a:cubicBezTo>
                      <a:pt x="35" y="5"/>
                      <a:pt x="36" y="3"/>
                      <a:pt x="38" y="1"/>
                    </a:cubicBezTo>
                    <a:cubicBezTo>
                      <a:pt x="37" y="1"/>
                      <a:pt x="37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0" name="Freeform 9905"/>
              <p:cNvSpPr>
                <a:spLocks noEditPoints="1"/>
              </p:cNvSpPr>
              <p:nvPr/>
            </p:nvSpPr>
            <p:spPr bwMode="auto">
              <a:xfrm>
                <a:off x="-257" y="3297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1" name="Freeform 9906"/>
              <p:cNvSpPr>
                <a:spLocks noEditPoints="1"/>
              </p:cNvSpPr>
              <p:nvPr/>
            </p:nvSpPr>
            <p:spPr bwMode="auto">
              <a:xfrm>
                <a:off x="-323" y="3294"/>
                <a:ext cx="378" cy="29"/>
              </a:xfrm>
              <a:custGeom>
                <a:avLst/>
                <a:gdLst>
                  <a:gd name="T0" fmla="*/ 18 w 160"/>
                  <a:gd name="T1" fmla="*/ 9 h 12"/>
                  <a:gd name="T2" fmla="*/ 20 w 160"/>
                  <a:gd name="T3" fmla="*/ 10 h 12"/>
                  <a:gd name="T4" fmla="*/ 21 w 160"/>
                  <a:gd name="T5" fmla="*/ 5 h 12"/>
                  <a:gd name="T6" fmla="*/ 21 w 160"/>
                  <a:gd name="T7" fmla="*/ 7 h 12"/>
                  <a:gd name="T8" fmla="*/ 21 w 160"/>
                  <a:gd name="T9" fmla="*/ 5 h 12"/>
                  <a:gd name="T10" fmla="*/ 22 w 160"/>
                  <a:gd name="T11" fmla="*/ 3 h 12"/>
                  <a:gd name="T12" fmla="*/ 24 w 160"/>
                  <a:gd name="T13" fmla="*/ 3 h 12"/>
                  <a:gd name="T14" fmla="*/ 89 w 160"/>
                  <a:gd name="T15" fmla="*/ 2 h 12"/>
                  <a:gd name="T16" fmla="*/ 94 w 160"/>
                  <a:gd name="T17" fmla="*/ 12 h 12"/>
                  <a:gd name="T18" fmla="*/ 98 w 160"/>
                  <a:gd name="T19" fmla="*/ 7 h 12"/>
                  <a:gd name="T20" fmla="*/ 25 w 160"/>
                  <a:gd name="T21" fmla="*/ 2 h 12"/>
                  <a:gd name="T22" fmla="*/ 24 w 160"/>
                  <a:gd name="T23" fmla="*/ 3 h 12"/>
                  <a:gd name="T24" fmla="*/ 27 w 160"/>
                  <a:gd name="T25" fmla="*/ 3 h 12"/>
                  <a:gd name="T26" fmla="*/ 6 w 160"/>
                  <a:gd name="T27" fmla="*/ 2 h 12"/>
                  <a:gd name="T28" fmla="*/ 5 w 160"/>
                  <a:gd name="T29" fmla="*/ 10 h 12"/>
                  <a:gd name="T30" fmla="*/ 6 w 160"/>
                  <a:gd name="T31" fmla="*/ 2 h 12"/>
                  <a:gd name="T32" fmla="*/ 52 w 160"/>
                  <a:gd name="T33" fmla="*/ 3 h 12"/>
                  <a:gd name="T34" fmla="*/ 54 w 160"/>
                  <a:gd name="T35" fmla="*/ 3 h 12"/>
                  <a:gd name="T36" fmla="*/ 120 w 160"/>
                  <a:gd name="T37" fmla="*/ 1 h 12"/>
                  <a:gd name="T38" fmla="*/ 116 w 160"/>
                  <a:gd name="T39" fmla="*/ 9 h 12"/>
                  <a:gd name="T40" fmla="*/ 120 w 160"/>
                  <a:gd name="T41" fmla="*/ 1 h 12"/>
                  <a:gd name="T42" fmla="*/ 23 w 160"/>
                  <a:gd name="T43" fmla="*/ 1 h 12"/>
                  <a:gd name="T44" fmla="*/ 24 w 160"/>
                  <a:gd name="T45" fmla="*/ 3 h 12"/>
                  <a:gd name="T46" fmla="*/ 23 w 160"/>
                  <a:gd name="T47" fmla="*/ 1 h 12"/>
                  <a:gd name="T48" fmla="*/ 40 w 160"/>
                  <a:gd name="T49" fmla="*/ 2 h 12"/>
                  <a:gd name="T50" fmla="*/ 42 w 160"/>
                  <a:gd name="T51" fmla="*/ 2 h 12"/>
                  <a:gd name="T52" fmla="*/ 68 w 160"/>
                  <a:gd name="T53" fmla="*/ 1 h 12"/>
                  <a:gd name="T54" fmla="*/ 71 w 160"/>
                  <a:gd name="T55" fmla="*/ 11 h 12"/>
                  <a:gd name="T56" fmla="*/ 68 w 160"/>
                  <a:gd name="T57" fmla="*/ 1 h 12"/>
                  <a:gd name="T58" fmla="*/ 1 w 160"/>
                  <a:gd name="T59" fmla="*/ 7 h 12"/>
                  <a:gd name="T60" fmla="*/ 2 w 160"/>
                  <a:gd name="T61" fmla="*/ 8 h 12"/>
                  <a:gd name="T62" fmla="*/ 4 w 160"/>
                  <a:gd name="T63" fmla="*/ 0 h 12"/>
                  <a:gd name="T64" fmla="*/ 45 w 160"/>
                  <a:gd name="T65" fmla="*/ 3 h 12"/>
                  <a:gd name="T66" fmla="*/ 48 w 160"/>
                  <a:gd name="T67" fmla="*/ 1 h 12"/>
                  <a:gd name="T68" fmla="*/ 4 w 160"/>
                  <a:gd name="T69" fmla="*/ 0 h 12"/>
                  <a:gd name="T70" fmla="*/ 0 w 160"/>
                  <a:gd name="T71" fmla="*/ 7 h 12"/>
                  <a:gd name="T72" fmla="*/ 4 w 160"/>
                  <a:gd name="T73" fmla="*/ 0 h 12"/>
                  <a:gd name="T74" fmla="*/ 39 w 160"/>
                  <a:gd name="T75" fmla="*/ 0 h 12"/>
                  <a:gd name="T76" fmla="*/ 39 w 160"/>
                  <a:gd name="T77" fmla="*/ 1 h 12"/>
                  <a:gd name="T78" fmla="*/ 39 w 160"/>
                  <a:gd name="T79" fmla="*/ 0 h 12"/>
                  <a:gd name="T80" fmla="*/ 4 w 160"/>
                  <a:gd name="T81" fmla="*/ 0 h 12"/>
                  <a:gd name="T82" fmla="*/ 4 w 160"/>
                  <a:gd name="T83" fmla="*/ 0 h 12"/>
                  <a:gd name="T84" fmla="*/ 159 w 160"/>
                  <a:gd name="T85" fmla="*/ 0 h 12"/>
                  <a:gd name="T86" fmla="*/ 157 w 160"/>
                  <a:gd name="T87" fmla="*/ 4 h 12"/>
                  <a:gd name="T88" fmla="*/ 160 w 160"/>
                  <a:gd name="T89" fmla="*/ 1 h 12"/>
                  <a:gd name="T90" fmla="*/ 91 w 160"/>
                  <a:gd name="T91" fmla="*/ 0 h 12"/>
                  <a:gd name="T92" fmla="*/ 99 w 160"/>
                  <a:gd name="T93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0" h="12">
                    <a:moveTo>
                      <a:pt x="18" y="9"/>
                    </a:moveTo>
                    <a:cubicBezTo>
                      <a:pt x="18" y="9"/>
                      <a:pt x="18" y="9"/>
                      <a:pt x="18" y="9"/>
                    </a:cubicBezTo>
                    <a:cubicBezTo>
                      <a:pt x="19" y="9"/>
                      <a:pt x="19" y="9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9" y="9"/>
                      <a:pt x="19" y="9"/>
                      <a:pt x="18" y="9"/>
                    </a:cubicBezTo>
                    <a:moveTo>
                      <a:pt x="21" y="5"/>
                    </a:moveTo>
                    <a:cubicBezTo>
                      <a:pt x="20" y="6"/>
                      <a:pt x="20" y="6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1" y="7"/>
                      <a:pt x="22" y="7"/>
                      <a:pt x="22" y="6"/>
                    </a:cubicBezTo>
                    <a:cubicBezTo>
                      <a:pt x="21" y="6"/>
                      <a:pt x="21" y="5"/>
                      <a:pt x="21" y="5"/>
                    </a:cubicBezTo>
                    <a:moveTo>
                      <a:pt x="22" y="2"/>
                    </a:moveTo>
                    <a:cubicBezTo>
                      <a:pt x="22" y="3"/>
                      <a:pt x="22" y="3"/>
                      <a:pt x="22" y="3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3" y="4"/>
                      <a:pt x="24" y="3"/>
                    </a:cubicBezTo>
                    <a:cubicBezTo>
                      <a:pt x="23" y="3"/>
                      <a:pt x="23" y="3"/>
                      <a:pt x="22" y="2"/>
                    </a:cubicBezTo>
                    <a:moveTo>
                      <a:pt x="89" y="2"/>
                    </a:moveTo>
                    <a:cubicBezTo>
                      <a:pt x="86" y="8"/>
                      <a:pt x="86" y="8"/>
                      <a:pt x="86" y="8"/>
                    </a:cubicBezTo>
                    <a:cubicBezTo>
                      <a:pt x="89" y="9"/>
                      <a:pt x="92" y="11"/>
                      <a:pt x="94" y="12"/>
                    </a:cubicBezTo>
                    <a:cubicBezTo>
                      <a:pt x="95" y="12"/>
                      <a:pt x="95" y="11"/>
                      <a:pt x="96" y="10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5" y="6"/>
                      <a:pt x="92" y="4"/>
                      <a:pt x="89" y="2"/>
                    </a:cubicBezTo>
                    <a:moveTo>
                      <a:pt x="25" y="2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5" y="4"/>
                      <a:pt x="26" y="4"/>
                      <a:pt x="26" y="5"/>
                    </a:cubicBezTo>
                    <a:cubicBezTo>
                      <a:pt x="27" y="4"/>
                      <a:pt x="27" y="4"/>
                      <a:pt x="27" y="3"/>
                    </a:cubicBezTo>
                    <a:cubicBezTo>
                      <a:pt x="26" y="3"/>
                      <a:pt x="26" y="2"/>
                      <a:pt x="25" y="2"/>
                    </a:cubicBezTo>
                    <a:moveTo>
                      <a:pt x="6" y="2"/>
                    </a:moveTo>
                    <a:cubicBezTo>
                      <a:pt x="5" y="4"/>
                      <a:pt x="4" y="6"/>
                      <a:pt x="2" y="9"/>
                    </a:cubicBezTo>
                    <a:cubicBezTo>
                      <a:pt x="3" y="9"/>
                      <a:pt x="4" y="10"/>
                      <a:pt x="5" y="10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7" y="2"/>
                      <a:pt x="6" y="2"/>
                    </a:cubicBezTo>
                    <a:moveTo>
                      <a:pt x="53" y="2"/>
                    </a:moveTo>
                    <a:cubicBezTo>
                      <a:pt x="53" y="2"/>
                      <a:pt x="52" y="2"/>
                      <a:pt x="52" y="3"/>
                    </a:cubicBezTo>
                    <a:cubicBezTo>
                      <a:pt x="53" y="3"/>
                      <a:pt x="53" y="3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3" y="2"/>
                      <a:pt x="53" y="2"/>
                    </a:cubicBezTo>
                    <a:moveTo>
                      <a:pt x="120" y="1"/>
                    </a:moveTo>
                    <a:cubicBezTo>
                      <a:pt x="118" y="4"/>
                      <a:pt x="117" y="6"/>
                      <a:pt x="115" y="9"/>
                    </a:cubicBezTo>
                    <a:cubicBezTo>
                      <a:pt x="116" y="9"/>
                      <a:pt x="116" y="9"/>
                      <a:pt x="116" y="9"/>
                    </a:cubicBezTo>
                    <a:cubicBezTo>
                      <a:pt x="118" y="7"/>
                      <a:pt x="119" y="4"/>
                      <a:pt x="121" y="2"/>
                    </a:cubicBezTo>
                    <a:cubicBezTo>
                      <a:pt x="120" y="1"/>
                      <a:pt x="120" y="1"/>
                      <a:pt x="120" y="1"/>
                    </a:cubicBezTo>
                    <a:cubicBezTo>
                      <a:pt x="120" y="1"/>
                      <a:pt x="120" y="1"/>
                      <a:pt x="120" y="1"/>
                    </a:cubicBezTo>
                    <a:moveTo>
                      <a:pt x="23" y="1"/>
                    </a:moveTo>
                    <a:cubicBezTo>
                      <a:pt x="23" y="1"/>
                      <a:pt x="23" y="2"/>
                      <a:pt x="22" y="2"/>
                    </a:cubicBezTo>
                    <a:cubicBezTo>
                      <a:pt x="23" y="2"/>
                      <a:pt x="23" y="3"/>
                      <a:pt x="24" y="3"/>
                    </a:cubicBezTo>
                    <a:cubicBezTo>
                      <a:pt x="24" y="3"/>
                      <a:pt x="24" y="2"/>
                      <a:pt x="25" y="2"/>
                    </a:cubicBezTo>
                    <a:cubicBezTo>
                      <a:pt x="24" y="1"/>
                      <a:pt x="24" y="1"/>
                      <a:pt x="23" y="1"/>
                    </a:cubicBezTo>
                    <a:moveTo>
                      <a:pt x="40" y="1"/>
                    </a:moveTo>
                    <a:cubicBezTo>
                      <a:pt x="40" y="1"/>
                      <a:pt x="40" y="1"/>
                      <a:pt x="40" y="2"/>
                    </a:cubicBezTo>
                    <a:cubicBezTo>
                      <a:pt x="40" y="2"/>
                      <a:pt x="41" y="2"/>
                      <a:pt x="42" y="3"/>
                    </a:cubicBezTo>
                    <a:cubicBezTo>
                      <a:pt x="42" y="3"/>
                      <a:pt x="42" y="2"/>
                      <a:pt x="42" y="2"/>
                    </a:cubicBezTo>
                    <a:cubicBezTo>
                      <a:pt x="42" y="2"/>
                      <a:pt x="41" y="1"/>
                      <a:pt x="40" y="1"/>
                    </a:cubicBezTo>
                    <a:moveTo>
                      <a:pt x="68" y="1"/>
                    </a:moveTo>
                    <a:cubicBezTo>
                      <a:pt x="67" y="3"/>
                      <a:pt x="66" y="5"/>
                      <a:pt x="64" y="7"/>
                    </a:cubicBezTo>
                    <a:cubicBezTo>
                      <a:pt x="67" y="8"/>
                      <a:pt x="69" y="10"/>
                      <a:pt x="71" y="11"/>
                    </a:cubicBezTo>
                    <a:cubicBezTo>
                      <a:pt x="73" y="9"/>
                      <a:pt x="74" y="7"/>
                      <a:pt x="75" y="5"/>
                    </a:cubicBezTo>
                    <a:cubicBezTo>
                      <a:pt x="73" y="4"/>
                      <a:pt x="70" y="2"/>
                      <a:pt x="68" y="1"/>
                    </a:cubicBezTo>
                    <a:moveTo>
                      <a:pt x="4" y="0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6"/>
                      <a:pt x="4" y="4"/>
                      <a:pt x="6" y="1"/>
                    </a:cubicBezTo>
                    <a:cubicBezTo>
                      <a:pt x="5" y="1"/>
                      <a:pt x="5" y="1"/>
                      <a:pt x="4" y="0"/>
                    </a:cubicBezTo>
                    <a:moveTo>
                      <a:pt x="47" y="0"/>
                    </a:moveTo>
                    <a:cubicBezTo>
                      <a:pt x="46" y="1"/>
                      <a:pt x="46" y="2"/>
                      <a:pt x="45" y="3"/>
                    </a:cubicBezTo>
                    <a:cubicBezTo>
                      <a:pt x="46" y="3"/>
                      <a:pt x="46" y="3"/>
                      <a:pt x="46" y="3"/>
                    </a:cubicBezTo>
                    <a:cubicBezTo>
                      <a:pt x="47" y="3"/>
                      <a:pt x="47" y="2"/>
                      <a:pt x="48" y="1"/>
                    </a:cubicBezTo>
                    <a:cubicBezTo>
                      <a:pt x="47" y="1"/>
                      <a:pt x="47" y="1"/>
                      <a:pt x="47" y="0"/>
                    </a:cubicBezTo>
                    <a:moveTo>
                      <a:pt x="4" y="0"/>
                    </a:moveTo>
                    <a:cubicBezTo>
                      <a:pt x="3" y="1"/>
                      <a:pt x="2" y="3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6"/>
                      <a:pt x="1" y="6"/>
                      <a:pt x="1" y="5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9" y="0"/>
                    </a:moveTo>
                    <a:cubicBezTo>
                      <a:pt x="39" y="0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40" y="1"/>
                      <a:pt x="40" y="0"/>
                    </a:cubicBezTo>
                    <a:cubicBezTo>
                      <a:pt x="40" y="0"/>
                      <a:pt x="39" y="0"/>
                      <a:pt x="39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159" y="0"/>
                    </a:moveTo>
                    <a:cubicBezTo>
                      <a:pt x="158" y="1"/>
                      <a:pt x="157" y="2"/>
                      <a:pt x="157" y="3"/>
                    </a:cubicBezTo>
                    <a:cubicBezTo>
                      <a:pt x="157" y="4"/>
                      <a:pt x="157" y="4"/>
                      <a:pt x="157" y="4"/>
                    </a:cubicBezTo>
                    <a:cubicBezTo>
                      <a:pt x="158" y="4"/>
                      <a:pt x="158" y="4"/>
                      <a:pt x="158" y="4"/>
                    </a:cubicBezTo>
                    <a:cubicBezTo>
                      <a:pt x="160" y="1"/>
                      <a:pt x="160" y="1"/>
                      <a:pt x="160" y="1"/>
                    </a:cubicBezTo>
                    <a:cubicBezTo>
                      <a:pt x="159" y="0"/>
                      <a:pt x="159" y="0"/>
                      <a:pt x="159" y="0"/>
                    </a:cubicBezTo>
                    <a:moveTo>
                      <a:pt x="91" y="0"/>
                    </a:moveTo>
                    <a:cubicBezTo>
                      <a:pt x="94" y="2"/>
                      <a:pt x="96" y="3"/>
                      <a:pt x="99" y="5"/>
                    </a:cubicBezTo>
                    <a:cubicBezTo>
                      <a:pt x="99" y="4"/>
                      <a:pt x="99" y="4"/>
                      <a:pt x="99" y="4"/>
                    </a:cubicBezTo>
                    <a:cubicBezTo>
                      <a:pt x="96" y="3"/>
                      <a:pt x="94" y="1"/>
                      <a:pt x="9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2" name="Freeform 9907"/>
              <p:cNvSpPr>
                <a:spLocks noEditPoints="1"/>
              </p:cNvSpPr>
              <p:nvPr/>
            </p:nvSpPr>
            <p:spPr bwMode="auto">
              <a:xfrm>
                <a:off x="-281" y="3302"/>
                <a:ext cx="12" cy="16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4 h 7"/>
                  <a:gd name="T8" fmla="*/ 2 w 5"/>
                  <a:gd name="T9" fmla="*/ 4 h 7"/>
                  <a:gd name="T10" fmla="*/ 4 w 5"/>
                  <a:gd name="T11" fmla="*/ 0 h 7"/>
                  <a:gd name="T12" fmla="*/ 3 w 5"/>
                  <a:gd name="T13" fmla="*/ 2 h 7"/>
                  <a:gd name="T14" fmla="*/ 4 w 5"/>
                  <a:gd name="T15" fmla="*/ 3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4" y="2"/>
                      <a:pt x="5" y="2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3" name="Freeform 9908"/>
              <p:cNvSpPr>
                <a:spLocks noEditPoints="1"/>
              </p:cNvSpPr>
              <p:nvPr/>
            </p:nvSpPr>
            <p:spPr bwMode="auto">
              <a:xfrm>
                <a:off x="-276" y="3302"/>
                <a:ext cx="324" cy="25"/>
              </a:xfrm>
              <a:custGeom>
                <a:avLst/>
                <a:gdLst>
                  <a:gd name="T0" fmla="*/ 0 w 137"/>
                  <a:gd name="T1" fmla="*/ 7 h 11"/>
                  <a:gd name="T2" fmla="*/ 0 w 137"/>
                  <a:gd name="T3" fmla="*/ 7 h 11"/>
                  <a:gd name="T4" fmla="*/ 2 w 137"/>
                  <a:gd name="T5" fmla="*/ 8 h 11"/>
                  <a:gd name="T6" fmla="*/ 2 w 137"/>
                  <a:gd name="T7" fmla="*/ 8 h 11"/>
                  <a:gd name="T8" fmla="*/ 0 w 137"/>
                  <a:gd name="T9" fmla="*/ 7 h 11"/>
                  <a:gd name="T10" fmla="*/ 2 w 137"/>
                  <a:gd name="T11" fmla="*/ 3 h 11"/>
                  <a:gd name="T12" fmla="*/ 1 w 137"/>
                  <a:gd name="T13" fmla="*/ 5 h 11"/>
                  <a:gd name="T14" fmla="*/ 4 w 137"/>
                  <a:gd name="T15" fmla="*/ 6 h 11"/>
                  <a:gd name="T16" fmla="*/ 5 w 137"/>
                  <a:gd name="T17" fmla="*/ 5 h 11"/>
                  <a:gd name="T18" fmla="*/ 2 w 137"/>
                  <a:gd name="T19" fmla="*/ 3 h 11"/>
                  <a:gd name="T20" fmla="*/ 4 w 137"/>
                  <a:gd name="T21" fmla="*/ 1 h 11"/>
                  <a:gd name="T22" fmla="*/ 4 w 137"/>
                  <a:gd name="T23" fmla="*/ 1 h 11"/>
                  <a:gd name="T24" fmla="*/ 6 w 137"/>
                  <a:gd name="T25" fmla="*/ 3 h 11"/>
                  <a:gd name="T26" fmla="*/ 6 w 137"/>
                  <a:gd name="T27" fmla="*/ 2 h 11"/>
                  <a:gd name="T28" fmla="*/ 4 w 137"/>
                  <a:gd name="T29" fmla="*/ 1 h 11"/>
                  <a:gd name="T30" fmla="*/ 19 w 137"/>
                  <a:gd name="T31" fmla="*/ 1 h 11"/>
                  <a:gd name="T32" fmla="*/ 18 w 137"/>
                  <a:gd name="T33" fmla="*/ 2 h 11"/>
                  <a:gd name="T34" fmla="*/ 20 w 137"/>
                  <a:gd name="T35" fmla="*/ 3 h 11"/>
                  <a:gd name="T36" fmla="*/ 21 w 137"/>
                  <a:gd name="T37" fmla="*/ 2 h 11"/>
                  <a:gd name="T38" fmla="*/ 19 w 137"/>
                  <a:gd name="T39" fmla="*/ 1 h 11"/>
                  <a:gd name="T40" fmla="*/ 32 w 137"/>
                  <a:gd name="T41" fmla="*/ 0 h 11"/>
                  <a:gd name="T42" fmla="*/ 30 w 137"/>
                  <a:gd name="T43" fmla="*/ 3 h 11"/>
                  <a:gd name="T44" fmla="*/ 32 w 137"/>
                  <a:gd name="T45" fmla="*/ 4 h 11"/>
                  <a:gd name="T46" fmla="*/ 33 w 137"/>
                  <a:gd name="T47" fmla="*/ 1 h 11"/>
                  <a:gd name="T48" fmla="*/ 32 w 137"/>
                  <a:gd name="T49" fmla="*/ 0 h 11"/>
                  <a:gd name="T50" fmla="*/ 25 w 137"/>
                  <a:gd name="T51" fmla="*/ 0 h 11"/>
                  <a:gd name="T52" fmla="*/ 24 w 137"/>
                  <a:gd name="T53" fmla="*/ 1 h 11"/>
                  <a:gd name="T54" fmla="*/ 25 w 137"/>
                  <a:gd name="T55" fmla="*/ 2 h 11"/>
                  <a:gd name="T56" fmla="*/ 26 w 137"/>
                  <a:gd name="T57" fmla="*/ 1 h 11"/>
                  <a:gd name="T58" fmla="*/ 25 w 137"/>
                  <a:gd name="T59" fmla="*/ 0 h 11"/>
                  <a:gd name="T60" fmla="*/ 103 w 137"/>
                  <a:gd name="T61" fmla="*/ 0 h 11"/>
                  <a:gd name="T62" fmla="*/ 99 w 137"/>
                  <a:gd name="T63" fmla="*/ 7 h 11"/>
                  <a:gd name="T64" fmla="*/ 105 w 137"/>
                  <a:gd name="T65" fmla="*/ 11 h 11"/>
                  <a:gd name="T66" fmla="*/ 109 w 137"/>
                  <a:gd name="T67" fmla="*/ 4 h 11"/>
                  <a:gd name="T68" fmla="*/ 103 w 137"/>
                  <a:gd name="T69" fmla="*/ 0 h 11"/>
                  <a:gd name="T70" fmla="*/ 112 w 137"/>
                  <a:gd name="T71" fmla="*/ 0 h 11"/>
                  <a:gd name="T72" fmla="*/ 112 w 137"/>
                  <a:gd name="T73" fmla="*/ 1 h 11"/>
                  <a:gd name="T74" fmla="*/ 116 w 137"/>
                  <a:gd name="T75" fmla="*/ 4 h 11"/>
                  <a:gd name="T76" fmla="*/ 117 w 137"/>
                  <a:gd name="T77" fmla="*/ 3 h 11"/>
                  <a:gd name="T78" fmla="*/ 112 w 137"/>
                  <a:gd name="T79" fmla="*/ 0 h 11"/>
                  <a:gd name="T80" fmla="*/ 35 w 137"/>
                  <a:gd name="T81" fmla="*/ 0 h 11"/>
                  <a:gd name="T82" fmla="*/ 34 w 137"/>
                  <a:gd name="T83" fmla="*/ 1 h 11"/>
                  <a:gd name="T84" fmla="*/ 39 w 137"/>
                  <a:gd name="T85" fmla="*/ 3 h 11"/>
                  <a:gd name="T86" fmla="*/ 39 w 137"/>
                  <a:gd name="T87" fmla="*/ 2 h 11"/>
                  <a:gd name="T88" fmla="*/ 35 w 137"/>
                  <a:gd name="T89" fmla="*/ 0 h 11"/>
                  <a:gd name="T90" fmla="*/ 18 w 137"/>
                  <a:gd name="T91" fmla="*/ 0 h 11"/>
                  <a:gd name="T92" fmla="*/ 17 w 137"/>
                  <a:gd name="T93" fmla="*/ 1 h 11"/>
                  <a:gd name="T94" fmla="*/ 17 w 137"/>
                  <a:gd name="T95" fmla="*/ 1 h 11"/>
                  <a:gd name="T96" fmla="*/ 18 w 137"/>
                  <a:gd name="T97" fmla="*/ 0 h 11"/>
                  <a:gd name="T98" fmla="*/ 18 w 137"/>
                  <a:gd name="T99" fmla="*/ 0 h 11"/>
                  <a:gd name="T100" fmla="*/ 137 w 137"/>
                  <a:gd name="T101" fmla="*/ 0 h 11"/>
                  <a:gd name="T102" fmla="*/ 136 w 137"/>
                  <a:gd name="T103" fmla="*/ 0 h 11"/>
                  <a:gd name="T104" fmla="*/ 136 w 137"/>
                  <a:gd name="T105" fmla="*/ 0 h 11"/>
                  <a:gd name="T106" fmla="*/ 137 w 137"/>
                  <a:gd name="T10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37" h="11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1" y="7"/>
                      <a:pt x="0" y="7"/>
                    </a:cubicBezTo>
                    <a:moveTo>
                      <a:pt x="2" y="3"/>
                    </a:moveTo>
                    <a:cubicBezTo>
                      <a:pt x="2" y="4"/>
                      <a:pt x="2" y="4"/>
                      <a:pt x="1" y="5"/>
                    </a:cubicBezTo>
                    <a:cubicBezTo>
                      <a:pt x="2" y="5"/>
                      <a:pt x="3" y="6"/>
                      <a:pt x="4" y="6"/>
                    </a:cubicBezTo>
                    <a:cubicBezTo>
                      <a:pt x="4" y="6"/>
                      <a:pt x="4" y="5"/>
                      <a:pt x="5" y="5"/>
                    </a:cubicBezTo>
                    <a:cubicBezTo>
                      <a:pt x="4" y="4"/>
                      <a:pt x="3" y="4"/>
                      <a:pt x="2" y="3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1"/>
                      <a:pt x="4" y="1"/>
                    </a:cubicBezTo>
                    <a:moveTo>
                      <a:pt x="19" y="1"/>
                    </a:moveTo>
                    <a:cubicBezTo>
                      <a:pt x="18" y="1"/>
                      <a:pt x="18" y="1"/>
                      <a:pt x="18" y="2"/>
                    </a:cubicBezTo>
                    <a:cubicBezTo>
                      <a:pt x="19" y="2"/>
                      <a:pt x="19" y="2"/>
                      <a:pt x="20" y="3"/>
                    </a:cubicBezTo>
                    <a:cubicBezTo>
                      <a:pt x="20" y="2"/>
                      <a:pt x="20" y="2"/>
                      <a:pt x="21" y="2"/>
                    </a:cubicBezTo>
                    <a:cubicBezTo>
                      <a:pt x="20" y="1"/>
                      <a:pt x="19" y="1"/>
                      <a:pt x="19" y="1"/>
                    </a:cubicBezTo>
                    <a:moveTo>
                      <a:pt x="32" y="0"/>
                    </a:moveTo>
                    <a:cubicBezTo>
                      <a:pt x="31" y="1"/>
                      <a:pt x="31" y="2"/>
                      <a:pt x="30" y="3"/>
                    </a:cubicBezTo>
                    <a:cubicBezTo>
                      <a:pt x="31" y="3"/>
                      <a:pt x="31" y="3"/>
                      <a:pt x="32" y="4"/>
                    </a:cubicBezTo>
                    <a:cubicBezTo>
                      <a:pt x="32" y="3"/>
                      <a:pt x="33" y="2"/>
                      <a:pt x="33" y="1"/>
                    </a:cubicBezTo>
                    <a:cubicBezTo>
                      <a:pt x="33" y="1"/>
                      <a:pt x="32" y="1"/>
                      <a:pt x="32" y="0"/>
                    </a:cubicBezTo>
                    <a:moveTo>
                      <a:pt x="25" y="0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4" y="2"/>
                      <a:pt x="25" y="2"/>
                      <a:pt x="25" y="2"/>
                    </a:cubicBezTo>
                    <a:cubicBezTo>
                      <a:pt x="25" y="2"/>
                      <a:pt x="26" y="1"/>
                      <a:pt x="26" y="1"/>
                    </a:cubicBezTo>
                    <a:cubicBezTo>
                      <a:pt x="25" y="1"/>
                      <a:pt x="25" y="1"/>
                      <a:pt x="25" y="0"/>
                    </a:cubicBezTo>
                    <a:moveTo>
                      <a:pt x="103" y="0"/>
                    </a:moveTo>
                    <a:cubicBezTo>
                      <a:pt x="101" y="3"/>
                      <a:pt x="100" y="5"/>
                      <a:pt x="99" y="7"/>
                    </a:cubicBezTo>
                    <a:cubicBezTo>
                      <a:pt x="101" y="9"/>
                      <a:pt x="103" y="10"/>
                      <a:pt x="105" y="11"/>
                    </a:cubicBezTo>
                    <a:cubicBezTo>
                      <a:pt x="107" y="9"/>
                      <a:pt x="108" y="7"/>
                      <a:pt x="109" y="4"/>
                    </a:cubicBezTo>
                    <a:cubicBezTo>
                      <a:pt x="103" y="0"/>
                      <a:pt x="103" y="0"/>
                      <a:pt x="103" y="0"/>
                    </a:cubicBezTo>
                    <a:moveTo>
                      <a:pt x="112" y="0"/>
                    </a:moveTo>
                    <a:cubicBezTo>
                      <a:pt x="112" y="1"/>
                      <a:pt x="112" y="1"/>
                      <a:pt x="112" y="1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7" y="4"/>
                      <a:pt x="117" y="3"/>
                      <a:pt x="117" y="3"/>
                    </a:cubicBezTo>
                    <a:cubicBezTo>
                      <a:pt x="112" y="0"/>
                      <a:pt x="112" y="0"/>
                      <a:pt x="112" y="0"/>
                    </a:cubicBezTo>
                    <a:moveTo>
                      <a:pt x="35" y="0"/>
                    </a:moveTo>
                    <a:cubicBezTo>
                      <a:pt x="35" y="0"/>
                      <a:pt x="35" y="1"/>
                      <a:pt x="34" y="1"/>
                    </a:cubicBezTo>
                    <a:cubicBezTo>
                      <a:pt x="36" y="2"/>
                      <a:pt x="37" y="3"/>
                      <a:pt x="39" y="3"/>
                    </a:cubicBezTo>
                    <a:cubicBezTo>
                      <a:pt x="39" y="3"/>
                      <a:pt x="39" y="3"/>
                      <a:pt x="39" y="2"/>
                    </a:cubicBezTo>
                    <a:cubicBezTo>
                      <a:pt x="38" y="2"/>
                      <a:pt x="37" y="1"/>
                      <a:pt x="35" y="0"/>
                    </a:cubicBezTo>
                    <a:moveTo>
                      <a:pt x="18" y="0"/>
                    </a:moveTo>
                    <a:cubicBezTo>
                      <a:pt x="17" y="0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8" y="1"/>
                      <a:pt x="18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moveTo>
                      <a:pt x="137" y="0"/>
                    </a:moveTo>
                    <a:cubicBezTo>
                      <a:pt x="136" y="0"/>
                      <a:pt x="136" y="0"/>
                      <a:pt x="136" y="0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36" y="0"/>
                      <a:pt x="136" y="0"/>
                      <a:pt x="1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4" name="Freeform 9909"/>
              <p:cNvSpPr>
                <a:spLocks noEditPoints="1"/>
              </p:cNvSpPr>
              <p:nvPr/>
            </p:nvSpPr>
            <p:spPr bwMode="auto">
              <a:xfrm>
                <a:off x="-276" y="3304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2 w 6"/>
                  <a:gd name="T5" fmla="*/ 7 h 7"/>
                  <a:gd name="T6" fmla="*/ 4 w 6"/>
                  <a:gd name="T7" fmla="*/ 5 h 7"/>
                  <a:gd name="T8" fmla="*/ 1 w 6"/>
                  <a:gd name="T9" fmla="*/ 4 h 7"/>
                  <a:gd name="T10" fmla="*/ 4 w 6"/>
                  <a:gd name="T11" fmla="*/ 0 h 7"/>
                  <a:gd name="T12" fmla="*/ 2 w 6"/>
                  <a:gd name="T13" fmla="*/ 2 h 7"/>
                  <a:gd name="T14" fmla="*/ 5 w 6"/>
                  <a:gd name="T15" fmla="*/ 4 h 7"/>
                  <a:gd name="T16" fmla="*/ 6 w 6"/>
                  <a:gd name="T17" fmla="*/ 2 h 7"/>
                  <a:gd name="T18" fmla="*/ 4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3"/>
                      <a:pt x="4" y="3"/>
                      <a:pt x="5" y="4"/>
                    </a:cubicBezTo>
                    <a:cubicBezTo>
                      <a:pt x="5" y="3"/>
                      <a:pt x="5" y="2"/>
                      <a:pt x="6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5" name="Freeform 9910"/>
              <p:cNvSpPr>
                <a:spLocks noEditPoints="1"/>
              </p:cNvSpPr>
              <p:nvPr/>
            </p:nvSpPr>
            <p:spPr bwMode="auto">
              <a:xfrm>
                <a:off x="-260" y="3304"/>
                <a:ext cx="24" cy="9"/>
              </a:xfrm>
              <a:custGeom>
                <a:avLst/>
                <a:gdLst>
                  <a:gd name="T0" fmla="*/ 8 w 10"/>
                  <a:gd name="T1" fmla="*/ 3 h 4"/>
                  <a:gd name="T2" fmla="*/ 8 w 10"/>
                  <a:gd name="T3" fmla="*/ 3 h 4"/>
                  <a:gd name="T4" fmla="*/ 8 w 10"/>
                  <a:gd name="T5" fmla="*/ 4 h 4"/>
                  <a:gd name="T6" fmla="*/ 9 w 10"/>
                  <a:gd name="T7" fmla="*/ 3 h 4"/>
                  <a:gd name="T8" fmla="*/ 8 w 10"/>
                  <a:gd name="T9" fmla="*/ 3 h 4"/>
                  <a:gd name="T10" fmla="*/ 9 w 10"/>
                  <a:gd name="T11" fmla="*/ 2 h 4"/>
                  <a:gd name="T12" fmla="*/ 9 w 10"/>
                  <a:gd name="T13" fmla="*/ 2 h 4"/>
                  <a:gd name="T14" fmla="*/ 9 w 10"/>
                  <a:gd name="T15" fmla="*/ 3 h 4"/>
                  <a:gd name="T16" fmla="*/ 9 w 10"/>
                  <a:gd name="T17" fmla="*/ 2 h 4"/>
                  <a:gd name="T18" fmla="*/ 9 w 10"/>
                  <a:gd name="T19" fmla="*/ 2 h 4"/>
                  <a:gd name="T20" fmla="*/ 10 w 10"/>
                  <a:gd name="T21" fmla="*/ 0 h 4"/>
                  <a:gd name="T22" fmla="*/ 9 w 10"/>
                  <a:gd name="T23" fmla="*/ 1 h 4"/>
                  <a:gd name="T24" fmla="*/ 10 w 10"/>
                  <a:gd name="T25" fmla="*/ 1 h 4"/>
                  <a:gd name="T26" fmla="*/ 10 w 10"/>
                  <a:gd name="T27" fmla="*/ 0 h 4"/>
                  <a:gd name="T28" fmla="*/ 10 w 10"/>
                  <a:gd name="T29" fmla="*/ 0 h 4"/>
                  <a:gd name="T30" fmla="*/ 1 w 10"/>
                  <a:gd name="T31" fmla="*/ 0 h 4"/>
                  <a:gd name="T32" fmla="*/ 0 w 10"/>
                  <a:gd name="T33" fmla="*/ 1 h 4"/>
                  <a:gd name="T34" fmla="*/ 0 w 10"/>
                  <a:gd name="T35" fmla="*/ 1 h 4"/>
                  <a:gd name="T36" fmla="*/ 1 w 10"/>
                  <a:gd name="T37" fmla="*/ 0 h 4"/>
                  <a:gd name="T38" fmla="*/ 1 w 10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4"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9" y="3"/>
                      <a:pt x="8" y="3"/>
                      <a:pt x="8" y="3"/>
                    </a:cubicBezTo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moveTo>
                      <a:pt x="10" y="0"/>
                    </a:moveTo>
                    <a:cubicBezTo>
                      <a:pt x="10" y="0"/>
                      <a:pt x="10" y="1"/>
                      <a:pt x="9" y="1"/>
                    </a:cubicBezTo>
                    <a:cubicBezTo>
                      <a:pt x="9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6" name="Freeform 9911"/>
              <p:cNvSpPr>
                <a:spLocks noEditPoints="1"/>
              </p:cNvSpPr>
              <p:nvPr/>
            </p:nvSpPr>
            <p:spPr bwMode="auto">
              <a:xfrm>
                <a:off x="-241" y="3306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7" name="Freeform 9912"/>
              <p:cNvSpPr>
                <a:spLocks noEditPoints="1"/>
              </p:cNvSpPr>
              <p:nvPr/>
            </p:nvSpPr>
            <p:spPr bwMode="auto">
              <a:xfrm>
                <a:off x="-238" y="3304"/>
                <a:ext cx="316" cy="16"/>
              </a:xfrm>
              <a:custGeom>
                <a:avLst/>
                <a:gdLst>
                  <a:gd name="T0" fmla="*/ 1 w 134"/>
                  <a:gd name="T1" fmla="*/ 4 h 7"/>
                  <a:gd name="T2" fmla="*/ 1 w 134"/>
                  <a:gd name="T3" fmla="*/ 4 h 7"/>
                  <a:gd name="T4" fmla="*/ 2 w 134"/>
                  <a:gd name="T5" fmla="*/ 5 h 7"/>
                  <a:gd name="T6" fmla="*/ 2 w 134"/>
                  <a:gd name="T7" fmla="*/ 5 h 7"/>
                  <a:gd name="T8" fmla="*/ 1 w 134"/>
                  <a:gd name="T9" fmla="*/ 4 h 7"/>
                  <a:gd name="T10" fmla="*/ 0 w 134"/>
                  <a:gd name="T11" fmla="*/ 3 h 7"/>
                  <a:gd name="T12" fmla="*/ 0 w 134"/>
                  <a:gd name="T13" fmla="*/ 4 h 7"/>
                  <a:gd name="T14" fmla="*/ 0 w 134"/>
                  <a:gd name="T15" fmla="*/ 4 h 7"/>
                  <a:gd name="T16" fmla="*/ 1 w 134"/>
                  <a:gd name="T17" fmla="*/ 4 h 7"/>
                  <a:gd name="T18" fmla="*/ 0 w 134"/>
                  <a:gd name="T19" fmla="*/ 3 h 7"/>
                  <a:gd name="T20" fmla="*/ 1 w 134"/>
                  <a:gd name="T21" fmla="*/ 3 h 7"/>
                  <a:gd name="T22" fmla="*/ 1 w 134"/>
                  <a:gd name="T23" fmla="*/ 3 h 7"/>
                  <a:gd name="T24" fmla="*/ 3 w 134"/>
                  <a:gd name="T25" fmla="*/ 4 h 7"/>
                  <a:gd name="T26" fmla="*/ 3 w 134"/>
                  <a:gd name="T27" fmla="*/ 4 h 7"/>
                  <a:gd name="T28" fmla="*/ 1 w 134"/>
                  <a:gd name="T29" fmla="*/ 3 h 7"/>
                  <a:gd name="T30" fmla="*/ 1 w 134"/>
                  <a:gd name="T31" fmla="*/ 3 h 7"/>
                  <a:gd name="T32" fmla="*/ 1 w 134"/>
                  <a:gd name="T33" fmla="*/ 3 h 7"/>
                  <a:gd name="T34" fmla="*/ 1 w 134"/>
                  <a:gd name="T35" fmla="*/ 3 h 7"/>
                  <a:gd name="T36" fmla="*/ 1 w 134"/>
                  <a:gd name="T37" fmla="*/ 3 h 7"/>
                  <a:gd name="T38" fmla="*/ 1 w 134"/>
                  <a:gd name="T39" fmla="*/ 3 h 7"/>
                  <a:gd name="T40" fmla="*/ 2 w 134"/>
                  <a:gd name="T41" fmla="*/ 1 h 7"/>
                  <a:gd name="T42" fmla="*/ 1 w 134"/>
                  <a:gd name="T43" fmla="*/ 2 h 7"/>
                  <a:gd name="T44" fmla="*/ 2 w 134"/>
                  <a:gd name="T45" fmla="*/ 2 h 7"/>
                  <a:gd name="T46" fmla="*/ 2 w 134"/>
                  <a:gd name="T47" fmla="*/ 2 h 7"/>
                  <a:gd name="T48" fmla="*/ 2 w 134"/>
                  <a:gd name="T49" fmla="*/ 2 h 7"/>
                  <a:gd name="T50" fmla="*/ 3 w 134"/>
                  <a:gd name="T51" fmla="*/ 3 h 7"/>
                  <a:gd name="T52" fmla="*/ 4 w 134"/>
                  <a:gd name="T53" fmla="*/ 2 h 7"/>
                  <a:gd name="T54" fmla="*/ 4 w 134"/>
                  <a:gd name="T55" fmla="*/ 2 h 7"/>
                  <a:gd name="T56" fmla="*/ 2 w 134"/>
                  <a:gd name="T57" fmla="*/ 1 h 7"/>
                  <a:gd name="T58" fmla="*/ 132 w 134"/>
                  <a:gd name="T59" fmla="*/ 0 h 7"/>
                  <a:gd name="T60" fmla="*/ 129 w 134"/>
                  <a:gd name="T61" fmla="*/ 1 h 7"/>
                  <a:gd name="T62" fmla="*/ 126 w 134"/>
                  <a:gd name="T63" fmla="*/ 3 h 7"/>
                  <a:gd name="T64" fmla="*/ 128 w 134"/>
                  <a:gd name="T65" fmla="*/ 5 h 7"/>
                  <a:gd name="T66" fmla="*/ 129 w 134"/>
                  <a:gd name="T67" fmla="*/ 4 h 7"/>
                  <a:gd name="T68" fmla="*/ 129 w 134"/>
                  <a:gd name="T69" fmla="*/ 4 h 7"/>
                  <a:gd name="T70" fmla="*/ 130 w 134"/>
                  <a:gd name="T71" fmla="*/ 3 h 7"/>
                  <a:gd name="T72" fmla="*/ 131 w 134"/>
                  <a:gd name="T73" fmla="*/ 5 h 7"/>
                  <a:gd name="T74" fmla="*/ 131 w 134"/>
                  <a:gd name="T75" fmla="*/ 5 h 7"/>
                  <a:gd name="T76" fmla="*/ 130 w 134"/>
                  <a:gd name="T77" fmla="*/ 6 h 7"/>
                  <a:gd name="T78" fmla="*/ 132 w 134"/>
                  <a:gd name="T79" fmla="*/ 7 h 7"/>
                  <a:gd name="T80" fmla="*/ 132 w 134"/>
                  <a:gd name="T81" fmla="*/ 7 h 7"/>
                  <a:gd name="T82" fmla="*/ 133 w 134"/>
                  <a:gd name="T83" fmla="*/ 5 h 7"/>
                  <a:gd name="T84" fmla="*/ 133 w 134"/>
                  <a:gd name="T85" fmla="*/ 4 h 7"/>
                  <a:gd name="T86" fmla="*/ 134 w 134"/>
                  <a:gd name="T87" fmla="*/ 4 h 7"/>
                  <a:gd name="T88" fmla="*/ 134 w 134"/>
                  <a:gd name="T89" fmla="*/ 4 h 7"/>
                  <a:gd name="T90" fmla="*/ 133 w 134"/>
                  <a:gd name="T91" fmla="*/ 0 h 7"/>
                  <a:gd name="T92" fmla="*/ 132 w 134"/>
                  <a:gd name="T9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4" h="7"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132" y="0"/>
                    </a:moveTo>
                    <a:cubicBezTo>
                      <a:pt x="131" y="0"/>
                      <a:pt x="129" y="0"/>
                      <a:pt x="129" y="1"/>
                    </a:cubicBezTo>
                    <a:cubicBezTo>
                      <a:pt x="128" y="2"/>
                      <a:pt x="127" y="2"/>
                      <a:pt x="126" y="3"/>
                    </a:cubicBezTo>
                    <a:cubicBezTo>
                      <a:pt x="128" y="5"/>
                      <a:pt x="128" y="5"/>
                      <a:pt x="128" y="5"/>
                    </a:cubicBezTo>
                    <a:cubicBezTo>
                      <a:pt x="129" y="4"/>
                      <a:pt x="129" y="4"/>
                      <a:pt x="129" y="4"/>
                    </a:cubicBezTo>
                    <a:cubicBezTo>
                      <a:pt x="129" y="4"/>
                      <a:pt x="129" y="4"/>
                      <a:pt x="129" y="4"/>
                    </a:cubicBezTo>
                    <a:cubicBezTo>
                      <a:pt x="130" y="4"/>
                      <a:pt x="130" y="3"/>
                      <a:pt x="130" y="3"/>
                    </a:cubicBezTo>
                    <a:cubicBezTo>
                      <a:pt x="131" y="3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0" y="5"/>
                      <a:pt x="130" y="5"/>
                      <a:pt x="130" y="6"/>
                    </a:cubicBezTo>
                    <a:cubicBezTo>
                      <a:pt x="132" y="7"/>
                      <a:pt x="132" y="7"/>
                      <a:pt x="132" y="7"/>
                    </a:cubicBezTo>
                    <a:cubicBezTo>
                      <a:pt x="132" y="7"/>
                      <a:pt x="132" y="7"/>
                      <a:pt x="132" y="7"/>
                    </a:cubicBezTo>
                    <a:cubicBezTo>
                      <a:pt x="133" y="5"/>
                      <a:pt x="133" y="5"/>
                      <a:pt x="133" y="5"/>
                    </a:cubicBezTo>
                    <a:cubicBezTo>
                      <a:pt x="133" y="4"/>
                      <a:pt x="133" y="4"/>
                      <a:pt x="133" y="4"/>
                    </a:cubicBezTo>
                    <a:cubicBezTo>
                      <a:pt x="133" y="4"/>
                      <a:pt x="133" y="4"/>
                      <a:pt x="134" y="4"/>
                    </a:cubicBezTo>
                    <a:cubicBezTo>
                      <a:pt x="134" y="4"/>
                      <a:pt x="134" y="4"/>
                      <a:pt x="134" y="4"/>
                    </a:cubicBezTo>
                    <a:cubicBezTo>
                      <a:pt x="134" y="4"/>
                      <a:pt x="134" y="4"/>
                      <a:pt x="133" y="0"/>
                    </a:cubicBezTo>
                    <a:cubicBezTo>
                      <a:pt x="133" y="0"/>
                      <a:pt x="132" y="0"/>
                      <a:pt x="1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8" name="Freeform 9913"/>
              <p:cNvSpPr>
                <a:spLocks noEditPoints="1"/>
              </p:cNvSpPr>
              <p:nvPr/>
            </p:nvSpPr>
            <p:spPr bwMode="auto">
              <a:xfrm>
                <a:off x="-238" y="3309"/>
                <a:ext cx="7" cy="7"/>
              </a:xfrm>
              <a:custGeom>
                <a:avLst/>
                <a:gdLst>
                  <a:gd name="T0" fmla="*/ 1 w 3"/>
                  <a:gd name="T1" fmla="*/ 1 h 3"/>
                  <a:gd name="T2" fmla="*/ 1 w 3"/>
                  <a:gd name="T3" fmla="*/ 2 h 3"/>
                  <a:gd name="T4" fmla="*/ 2 w 3"/>
                  <a:gd name="T5" fmla="*/ 3 h 3"/>
                  <a:gd name="T6" fmla="*/ 3 w 3"/>
                  <a:gd name="T7" fmla="*/ 2 h 3"/>
                  <a:gd name="T8" fmla="*/ 1 w 3"/>
                  <a:gd name="T9" fmla="*/ 1 h 3"/>
                  <a:gd name="T10" fmla="*/ 1 w 3"/>
                  <a:gd name="T11" fmla="*/ 1 h 3"/>
                  <a:gd name="T12" fmla="*/ 0 w 3"/>
                  <a:gd name="T13" fmla="*/ 1 h 3"/>
                  <a:gd name="T14" fmla="*/ 1 w 3"/>
                  <a:gd name="T15" fmla="*/ 2 h 3"/>
                  <a:gd name="T16" fmla="*/ 1 w 3"/>
                  <a:gd name="T17" fmla="*/ 1 h 3"/>
                  <a:gd name="T18" fmla="*/ 1 w 3"/>
                  <a:gd name="T19" fmla="*/ 1 h 3"/>
                  <a:gd name="T20" fmla="*/ 2 w 3"/>
                  <a:gd name="T21" fmla="*/ 0 h 3"/>
                  <a:gd name="T22" fmla="*/ 1 w 3"/>
                  <a:gd name="T23" fmla="*/ 1 h 3"/>
                  <a:gd name="T24" fmla="*/ 3 w 3"/>
                  <a:gd name="T25" fmla="*/ 2 h 3"/>
                  <a:gd name="T26" fmla="*/ 3 w 3"/>
                  <a:gd name="T27" fmla="*/ 1 h 3"/>
                  <a:gd name="T28" fmla="*/ 2 w 3"/>
                  <a:gd name="T29" fmla="*/ 0 h 3"/>
                  <a:gd name="T30" fmla="*/ 1 w 3"/>
                  <a:gd name="T31" fmla="*/ 0 h 3"/>
                  <a:gd name="T32" fmla="*/ 1 w 3"/>
                  <a:gd name="T33" fmla="*/ 1 h 3"/>
                  <a:gd name="T34" fmla="*/ 1 w 3"/>
                  <a:gd name="T35" fmla="*/ 1 h 3"/>
                  <a:gd name="T36" fmla="*/ 2 w 3"/>
                  <a:gd name="T37" fmla="*/ 0 h 3"/>
                  <a:gd name="T38" fmla="*/ 1 w 3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3"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2" y="2"/>
                      <a:pt x="2" y="1"/>
                      <a:pt x="1" y="1"/>
                    </a:cubicBezTo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9" name="Freeform 9914"/>
              <p:cNvSpPr>
                <a:spLocks noEditPoints="1"/>
              </p:cNvSpPr>
              <p:nvPr/>
            </p:nvSpPr>
            <p:spPr bwMode="auto">
              <a:xfrm>
                <a:off x="-269" y="3306"/>
                <a:ext cx="83" cy="17"/>
              </a:xfrm>
              <a:custGeom>
                <a:avLst/>
                <a:gdLst>
                  <a:gd name="T0" fmla="*/ 0 w 35"/>
                  <a:gd name="T1" fmla="*/ 6 h 7"/>
                  <a:gd name="T2" fmla="*/ 0 w 35"/>
                  <a:gd name="T3" fmla="*/ 7 h 7"/>
                  <a:gd name="T4" fmla="*/ 0 w 35"/>
                  <a:gd name="T5" fmla="*/ 7 h 7"/>
                  <a:gd name="T6" fmla="*/ 0 w 35"/>
                  <a:gd name="T7" fmla="*/ 6 h 7"/>
                  <a:gd name="T8" fmla="*/ 0 w 35"/>
                  <a:gd name="T9" fmla="*/ 6 h 7"/>
                  <a:gd name="T10" fmla="*/ 2 w 35"/>
                  <a:gd name="T11" fmla="*/ 3 h 7"/>
                  <a:gd name="T12" fmla="*/ 1 w 35"/>
                  <a:gd name="T13" fmla="*/ 4 h 7"/>
                  <a:gd name="T14" fmla="*/ 1 w 35"/>
                  <a:gd name="T15" fmla="*/ 4 h 7"/>
                  <a:gd name="T16" fmla="*/ 2 w 35"/>
                  <a:gd name="T17" fmla="*/ 3 h 7"/>
                  <a:gd name="T18" fmla="*/ 2 w 35"/>
                  <a:gd name="T19" fmla="*/ 3 h 7"/>
                  <a:gd name="T20" fmla="*/ 4 w 35"/>
                  <a:gd name="T21" fmla="*/ 0 h 7"/>
                  <a:gd name="T22" fmla="*/ 3 w 35"/>
                  <a:gd name="T23" fmla="*/ 1 h 7"/>
                  <a:gd name="T24" fmla="*/ 3 w 35"/>
                  <a:gd name="T25" fmla="*/ 1 h 7"/>
                  <a:gd name="T26" fmla="*/ 4 w 35"/>
                  <a:gd name="T27" fmla="*/ 0 h 7"/>
                  <a:gd name="T28" fmla="*/ 4 w 35"/>
                  <a:gd name="T29" fmla="*/ 0 h 7"/>
                  <a:gd name="T30" fmla="*/ 31 w 35"/>
                  <a:gd name="T31" fmla="*/ 0 h 7"/>
                  <a:gd name="T32" fmla="*/ 30 w 35"/>
                  <a:gd name="T33" fmla="*/ 2 h 7"/>
                  <a:gd name="T34" fmla="*/ 34 w 35"/>
                  <a:gd name="T35" fmla="*/ 5 h 7"/>
                  <a:gd name="T36" fmla="*/ 35 w 35"/>
                  <a:gd name="T37" fmla="*/ 2 h 7"/>
                  <a:gd name="T38" fmla="*/ 31 w 35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7">
                    <a:moveTo>
                      <a:pt x="0" y="6"/>
                    </a:moveTo>
                    <a:cubicBezTo>
                      <a:pt x="0" y="6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2" y="3"/>
                    </a:moveTo>
                    <a:cubicBezTo>
                      <a:pt x="2" y="3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1" y="0"/>
                    </a:moveTo>
                    <a:cubicBezTo>
                      <a:pt x="31" y="1"/>
                      <a:pt x="30" y="1"/>
                      <a:pt x="30" y="2"/>
                    </a:cubicBezTo>
                    <a:cubicBezTo>
                      <a:pt x="31" y="3"/>
                      <a:pt x="32" y="4"/>
                      <a:pt x="34" y="5"/>
                    </a:cubicBezTo>
                    <a:cubicBezTo>
                      <a:pt x="34" y="4"/>
                      <a:pt x="35" y="3"/>
                      <a:pt x="35" y="2"/>
                    </a:cubicBezTo>
                    <a:cubicBezTo>
                      <a:pt x="34" y="1"/>
                      <a:pt x="32" y="1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0" name="Freeform 9915"/>
              <p:cNvSpPr>
                <a:spLocks noEditPoints="1"/>
              </p:cNvSpPr>
              <p:nvPr/>
            </p:nvSpPr>
            <p:spPr bwMode="auto">
              <a:xfrm>
                <a:off x="-269" y="3309"/>
                <a:ext cx="7" cy="11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  <a:gd name="T10" fmla="*/ 3 w 3"/>
                  <a:gd name="T11" fmla="*/ 0 h 5"/>
                  <a:gd name="T12" fmla="*/ 2 w 3"/>
                  <a:gd name="T13" fmla="*/ 2 h 5"/>
                  <a:gd name="T14" fmla="*/ 2 w 3"/>
                  <a:gd name="T15" fmla="*/ 2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1" name="Freeform 9916"/>
              <p:cNvSpPr>
                <a:spLocks noEditPoints="1"/>
              </p:cNvSpPr>
              <p:nvPr/>
            </p:nvSpPr>
            <p:spPr bwMode="auto">
              <a:xfrm>
                <a:off x="-229" y="3309"/>
                <a:ext cx="265" cy="11"/>
              </a:xfrm>
              <a:custGeom>
                <a:avLst/>
                <a:gdLst>
                  <a:gd name="T0" fmla="*/ 1 w 112"/>
                  <a:gd name="T1" fmla="*/ 4 h 5"/>
                  <a:gd name="T2" fmla="*/ 0 w 112"/>
                  <a:gd name="T3" fmla="*/ 5 h 5"/>
                  <a:gd name="T4" fmla="*/ 1 w 112"/>
                  <a:gd name="T5" fmla="*/ 5 h 5"/>
                  <a:gd name="T6" fmla="*/ 2 w 112"/>
                  <a:gd name="T7" fmla="*/ 5 h 5"/>
                  <a:gd name="T8" fmla="*/ 1 w 112"/>
                  <a:gd name="T9" fmla="*/ 4 h 5"/>
                  <a:gd name="T10" fmla="*/ 1 w 112"/>
                  <a:gd name="T11" fmla="*/ 3 h 5"/>
                  <a:gd name="T12" fmla="*/ 1 w 112"/>
                  <a:gd name="T13" fmla="*/ 3 h 5"/>
                  <a:gd name="T14" fmla="*/ 2 w 112"/>
                  <a:gd name="T15" fmla="*/ 4 h 5"/>
                  <a:gd name="T16" fmla="*/ 2 w 112"/>
                  <a:gd name="T17" fmla="*/ 4 h 5"/>
                  <a:gd name="T18" fmla="*/ 1 w 112"/>
                  <a:gd name="T19" fmla="*/ 3 h 5"/>
                  <a:gd name="T20" fmla="*/ 2 w 112"/>
                  <a:gd name="T21" fmla="*/ 1 h 5"/>
                  <a:gd name="T22" fmla="*/ 2 w 112"/>
                  <a:gd name="T23" fmla="*/ 2 h 5"/>
                  <a:gd name="T24" fmla="*/ 3 w 112"/>
                  <a:gd name="T25" fmla="*/ 3 h 5"/>
                  <a:gd name="T26" fmla="*/ 3 w 112"/>
                  <a:gd name="T27" fmla="*/ 2 h 5"/>
                  <a:gd name="T28" fmla="*/ 2 w 112"/>
                  <a:gd name="T29" fmla="*/ 1 h 5"/>
                  <a:gd name="T30" fmla="*/ 10 w 112"/>
                  <a:gd name="T31" fmla="*/ 1 h 5"/>
                  <a:gd name="T32" fmla="*/ 9 w 112"/>
                  <a:gd name="T33" fmla="*/ 2 h 5"/>
                  <a:gd name="T34" fmla="*/ 11 w 112"/>
                  <a:gd name="T35" fmla="*/ 2 h 5"/>
                  <a:gd name="T36" fmla="*/ 11 w 112"/>
                  <a:gd name="T37" fmla="*/ 1 h 5"/>
                  <a:gd name="T38" fmla="*/ 10 w 112"/>
                  <a:gd name="T39" fmla="*/ 1 h 5"/>
                  <a:gd name="T40" fmla="*/ 98 w 112"/>
                  <a:gd name="T41" fmla="*/ 0 h 5"/>
                  <a:gd name="T42" fmla="*/ 97 w 112"/>
                  <a:gd name="T43" fmla="*/ 1 h 5"/>
                  <a:gd name="T44" fmla="*/ 102 w 112"/>
                  <a:gd name="T45" fmla="*/ 4 h 5"/>
                  <a:gd name="T46" fmla="*/ 103 w 112"/>
                  <a:gd name="T47" fmla="*/ 3 h 5"/>
                  <a:gd name="T48" fmla="*/ 99 w 112"/>
                  <a:gd name="T49" fmla="*/ 1 h 5"/>
                  <a:gd name="T50" fmla="*/ 98 w 112"/>
                  <a:gd name="T51" fmla="*/ 0 h 5"/>
                  <a:gd name="T52" fmla="*/ 3 w 112"/>
                  <a:gd name="T53" fmla="*/ 0 h 5"/>
                  <a:gd name="T54" fmla="*/ 2 w 112"/>
                  <a:gd name="T55" fmla="*/ 1 h 5"/>
                  <a:gd name="T56" fmla="*/ 3 w 112"/>
                  <a:gd name="T57" fmla="*/ 2 h 5"/>
                  <a:gd name="T58" fmla="*/ 4 w 112"/>
                  <a:gd name="T59" fmla="*/ 1 h 5"/>
                  <a:gd name="T60" fmla="*/ 3 w 112"/>
                  <a:gd name="T61" fmla="*/ 0 h 5"/>
                  <a:gd name="T62" fmla="*/ 20 w 112"/>
                  <a:gd name="T63" fmla="*/ 0 h 5"/>
                  <a:gd name="T64" fmla="*/ 19 w 112"/>
                  <a:gd name="T65" fmla="*/ 1 h 5"/>
                  <a:gd name="T66" fmla="*/ 21 w 112"/>
                  <a:gd name="T67" fmla="*/ 2 h 5"/>
                  <a:gd name="T68" fmla="*/ 21 w 112"/>
                  <a:gd name="T69" fmla="*/ 1 h 5"/>
                  <a:gd name="T70" fmla="*/ 20 w 112"/>
                  <a:gd name="T71" fmla="*/ 0 h 5"/>
                  <a:gd name="T72" fmla="*/ 111 w 112"/>
                  <a:gd name="T73" fmla="*/ 0 h 5"/>
                  <a:gd name="T74" fmla="*/ 111 w 112"/>
                  <a:gd name="T75" fmla="*/ 1 h 5"/>
                  <a:gd name="T76" fmla="*/ 112 w 112"/>
                  <a:gd name="T77" fmla="*/ 1 h 5"/>
                  <a:gd name="T78" fmla="*/ 112 w 112"/>
                  <a:gd name="T79" fmla="*/ 0 h 5"/>
                  <a:gd name="T80" fmla="*/ 111 w 112"/>
                  <a:gd name="T8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2" h="5">
                    <a:moveTo>
                      <a:pt x="1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2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10" y="1"/>
                    </a:moveTo>
                    <a:cubicBezTo>
                      <a:pt x="10" y="1"/>
                      <a:pt x="9" y="1"/>
                      <a:pt x="9" y="2"/>
                    </a:cubicBezTo>
                    <a:cubicBezTo>
                      <a:pt x="10" y="2"/>
                      <a:pt x="10" y="2"/>
                      <a:pt x="11" y="2"/>
                    </a:cubicBezTo>
                    <a:cubicBezTo>
                      <a:pt x="11" y="2"/>
                      <a:pt x="11" y="2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moveTo>
                      <a:pt x="98" y="0"/>
                    </a:moveTo>
                    <a:cubicBezTo>
                      <a:pt x="98" y="1"/>
                      <a:pt x="97" y="1"/>
                      <a:pt x="97" y="1"/>
                    </a:cubicBezTo>
                    <a:cubicBezTo>
                      <a:pt x="102" y="4"/>
                      <a:pt x="102" y="4"/>
                      <a:pt x="102" y="4"/>
                    </a:cubicBezTo>
                    <a:cubicBezTo>
                      <a:pt x="102" y="4"/>
                      <a:pt x="103" y="3"/>
                      <a:pt x="103" y="3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8" y="0"/>
                      <a:pt x="98" y="0"/>
                      <a:pt x="98" y="0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  <a:moveTo>
                      <a:pt x="20" y="0"/>
                    </a:moveTo>
                    <a:cubicBezTo>
                      <a:pt x="20" y="0"/>
                      <a:pt x="20" y="0"/>
                      <a:pt x="19" y="1"/>
                    </a:cubicBezTo>
                    <a:cubicBezTo>
                      <a:pt x="20" y="1"/>
                      <a:pt x="20" y="1"/>
                      <a:pt x="21" y="2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1" y="0"/>
                      <a:pt x="20" y="0"/>
                      <a:pt x="20" y="0"/>
                    </a:cubicBezTo>
                    <a:moveTo>
                      <a:pt x="111" y="0"/>
                    </a:moveTo>
                    <a:cubicBezTo>
                      <a:pt x="111" y="0"/>
                      <a:pt x="111" y="1"/>
                      <a:pt x="111" y="1"/>
                    </a:cubicBezTo>
                    <a:cubicBezTo>
                      <a:pt x="111" y="1"/>
                      <a:pt x="111" y="1"/>
                      <a:pt x="112" y="1"/>
                    </a:cubicBezTo>
                    <a:cubicBezTo>
                      <a:pt x="112" y="1"/>
                      <a:pt x="112" y="1"/>
                      <a:pt x="112" y="0"/>
                    </a:cubicBezTo>
                    <a:cubicBezTo>
                      <a:pt x="112" y="0"/>
                      <a:pt x="112" y="0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2" name="Freeform 9917"/>
              <p:cNvSpPr>
                <a:spLocks noEditPoints="1"/>
              </p:cNvSpPr>
              <p:nvPr/>
            </p:nvSpPr>
            <p:spPr bwMode="auto">
              <a:xfrm>
                <a:off x="-226" y="3313"/>
                <a:ext cx="4" cy="7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1 h 3"/>
                  <a:gd name="T10" fmla="*/ 1 w 2"/>
                  <a:gd name="T11" fmla="*/ 0 h 3"/>
                  <a:gd name="T12" fmla="*/ 0 w 2"/>
                  <a:gd name="T13" fmla="*/ 1 h 3"/>
                  <a:gd name="T14" fmla="*/ 1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3" name="Freeform 9918"/>
              <p:cNvSpPr>
                <a:spLocks noEditPoints="1"/>
              </p:cNvSpPr>
              <p:nvPr/>
            </p:nvSpPr>
            <p:spPr bwMode="auto">
              <a:xfrm>
                <a:off x="-456" y="3311"/>
                <a:ext cx="378" cy="241"/>
              </a:xfrm>
              <a:custGeom>
                <a:avLst/>
                <a:gdLst>
                  <a:gd name="T0" fmla="*/ 68 w 160"/>
                  <a:gd name="T1" fmla="*/ 88 h 102"/>
                  <a:gd name="T2" fmla="*/ 1 w 160"/>
                  <a:gd name="T3" fmla="*/ 95 h 102"/>
                  <a:gd name="T4" fmla="*/ 131 w 160"/>
                  <a:gd name="T5" fmla="*/ 90 h 102"/>
                  <a:gd name="T6" fmla="*/ 66 w 160"/>
                  <a:gd name="T7" fmla="*/ 87 h 102"/>
                  <a:gd name="T8" fmla="*/ 135 w 160"/>
                  <a:gd name="T9" fmla="*/ 85 h 102"/>
                  <a:gd name="T10" fmla="*/ 111 w 160"/>
                  <a:gd name="T11" fmla="*/ 83 h 102"/>
                  <a:gd name="T12" fmla="*/ 43 w 160"/>
                  <a:gd name="T13" fmla="*/ 85 h 102"/>
                  <a:gd name="T14" fmla="*/ 28 w 160"/>
                  <a:gd name="T15" fmla="*/ 80 h 102"/>
                  <a:gd name="T16" fmla="*/ 29 w 160"/>
                  <a:gd name="T17" fmla="*/ 79 h 102"/>
                  <a:gd name="T18" fmla="*/ 74 w 160"/>
                  <a:gd name="T19" fmla="*/ 78 h 102"/>
                  <a:gd name="T20" fmla="*/ 49 w 160"/>
                  <a:gd name="T21" fmla="*/ 76 h 102"/>
                  <a:gd name="T22" fmla="*/ 47 w 160"/>
                  <a:gd name="T23" fmla="*/ 76 h 102"/>
                  <a:gd name="T24" fmla="*/ 48 w 160"/>
                  <a:gd name="T25" fmla="*/ 75 h 102"/>
                  <a:gd name="T26" fmla="*/ 117 w 160"/>
                  <a:gd name="T27" fmla="*/ 74 h 102"/>
                  <a:gd name="T28" fmla="*/ 130 w 160"/>
                  <a:gd name="T29" fmla="*/ 72 h 102"/>
                  <a:gd name="T30" fmla="*/ 14 w 160"/>
                  <a:gd name="T31" fmla="*/ 72 h 102"/>
                  <a:gd name="T32" fmla="*/ 38 w 160"/>
                  <a:gd name="T33" fmla="*/ 70 h 102"/>
                  <a:gd name="T34" fmla="*/ 136 w 160"/>
                  <a:gd name="T35" fmla="*/ 69 h 102"/>
                  <a:gd name="T36" fmla="*/ 54 w 160"/>
                  <a:gd name="T37" fmla="*/ 67 h 102"/>
                  <a:gd name="T38" fmla="*/ 57 w 160"/>
                  <a:gd name="T39" fmla="*/ 67 h 102"/>
                  <a:gd name="T40" fmla="*/ 144 w 160"/>
                  <a:gd name="T41" fmla="*/ 69 h 102"/>
                  <a:gd name="T42" fmla="*/ 134 w 160"/>
                  <a:gd name="T43" fmla="*/ 64 h 102"/>
                  <a:gd name="T44" fmla="*/ 128 w 160"/>
                  <a:gd name="T45" fmla="*/ 71 h 102"/>
                  <a:gd name="T46" fmla="*/ 56 w 160"/>
                  <a:gd name="T47" fmla="*/ 61 h 102"/>
                  <a:gd name="T48" fmla="*/ 93 w 160"/>
                  <a:gd name="T49" fmla="*/ 61 h 102"/>
                  <a:gd name="T50" fmla="*/ 57 w 160"/>
                  <a:gd name="T51" fmla="*/ 60 h 102"/>
                  <a:gd name="T52" fmla="*/ 21 w 160"/>
                  <a:gd name="T53" fmla="*/ 60 h 102"/>
                  <a:gd name="T54" fmla="*/ 79 w 160"/>
                  <a:gd name="T55" fmla="*/ 58 h 102"/>
                  <a:gd name="T56" fmla="*/ 143 w 160"/>
                  <a:gd name="T57" fmla="*/ 57 h 102"/>
                  <a:gd name="T58" fmla="*/ 77 w 160"/>
                  <a:gd name="T59" fmla="*/ 56 h 102"/>
                  <a:gd name="T60" fmla="*/ 61 w 160"/>
                  <a:gd name="T61" fmla="*/ 54 h 102"/>
                  <a:gd name="T62" fmla="*/ 110 w 160"/>
                  <a:gd name="T63" fmla="*/ 54 h 102"/>
                  <a:gd name="T64" fmla="*/ 27 w 160"/>
                  <a:gd name="T65" fmla="*/ 52 h 102"/>
                  <a:gd name="T66" fmla="*/ 62 w 160"/>
                  <a:gd name="T67" fmla="*/ 51 h 102"/>
                  <a:gd name="T68" fmla="*/ 64 w 160"/>
                  <a:gd name="T69" fmla="*/ 49 h 102"/>
                  <a:gd name="T70" fmla="*/ 51 w 160"/>
                  <a:gd name="T71" fmla="*/ 49 h 102"/>
                  <a:gd name="T72" fmla="*/ 89 w 160"/>
                  <a:gd name="T73" fmla="*/ 48 h 102"/>
                  <a:gd name="T74" fmla="*/ 53 w 160"/>
                  <a:gd name="T75" fmla="*/ 46 h 102"/>
                  <a:gd name="T76" fmla="*/ 66 w 160"/>
                  <a:gd name="T77" fmla="*/ 47 h 102"/>
                  <a:gd name="T78" fmla="*/ 54 w 160"/>
                  <a:gd name="T79" fmla="*/ 44 h 102"/>
                  <a:gd name="T80" fmla="*/ 51 w 160"/>
                  <a:gd name="T81" fmla="*/ 42 h 102"/>
                  <a:gd name="T82" fmla="*/ 87 w 160"/>
                  <a:gd name="T83" fmla="*/ 46 h 102"/>
                  <a:gd name="T84" fmla="*/ 34 w 160"/>
                  <a:gd name="T85" fmla="*/ 45 h 102"/>
                  <a:gd name="T86" fmla="*/ 34 w 160"/>
                  <a:gd name="T87" fmla="*/ 39 h 102"/>
                  <a:gd name="T88" fmla="*/ 69 w 160"/>
                  <a:gd name="T89" fmla="*/ 45 h 102"/>
                  <a:gd name="T90" fmla="*/ 91 w 160"/>
                  <a:gd name="T91" fmla="*/ 38 h 102"/>
                  <a:gd name="T92" fmla="*/ 39 w 160"/>
                  <a:gd name="T93" fmla="*/ 34 h 102"/>
                  <a:gd name="T94" fmla="*/ 126 w 160"/>
                  <a:gd name="T95" fmla="*/ 46 h 102"/>
                  <a:gd name="T96" fmla="*/ 71 w 160"/>
                  <a:gd name="T97" fmla="*/ 37 h 102"/>
                  <a:gd name="T98" fmla="*/ 39 w 160"/>
                  <a:gd name="T99" fmla="*/ 30 h 102"/>
                  <a:gd name="T100" fmla="*/ 42 w 160"/>
                  <a:gd name="T101" fmla="*/ 30 h 102"/>
                  <a:gd name="T102" fmla="*/ 40 w 160"/>
                  <a:gd name="T103" fmla="*/ 29 h 102"/>
                  <a:gd name="T104" fmla="*/ 94 w 160"/>
                  <a:gd name="T105" fmla="*/ 27 h 102"/>
                  <a:gd name="T106" fmla="*/ 67 w 160"/>
                  <a:gd name="T107" fmla="*/ 24 h 102"/>
                  <a:gd name="T108" fmla="*/ 63 w 160"/>
                  <a:gd name="T109" fmla="*/ 21 h 102"/>
                  <a:gd name="T110" fmla="*/ 82 w 160"/>
                  <a:gd name="T111" fmla="*/ 20 h 102"/>
                  <a:gd name="T112" fmla="*/ 83 w 160"/>
                  <a:gd name="T113" fmla="*/ 18 h 102"/>
                  <a:gd name="T114" fmla="*/ 73 w 160"/>
                  <a:gd name="T115" fmla="*/ 15 h 102"/>
                  <a:gd name="T116" fmla="*/ 49 w 160"/>
                  <a:gd name="T117" fmla="*/ 14 h 102"/>
                  <a:gd name="T118" fmla="*/ 72 w 160"/>
                  <a:gd name="T119" fmla="*/ 14 h 102"/>
                  <a:gd name="T120" fmla="*/ 51 w 160"/>
                  <a:gd name="T121" fmla="*/ 13 h 102"/>
                  <a:gd name="T122" fmla="*/ 59 w 160"/>
                  <a:gd name="T123" fmla="*/ 6 h 102"/>
                  <a:gd name="T124" fmla="*/ 54 w 160"/>
                  <a:gd name="T125" fmla="*/ 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0" h="102">
                    <a:moveTo>
                      <a:pt x="123" y="90"/>
                    </a:moveTo>
                    <a:cubicBezTo>
                      <a:pt x="121" y="93"/>
                      <a:pt x="120" y="95"/>
                      <a:pt x="118" y="98"/>
                    </a:cubicBezTo>
                    <a:cubicBezTo>
                      <a:pt x="120" y="99"/>
                      <a:pt x="122" y="101"/>
                      <a:pt x="124" y="102"/>
                    </a:cubicBezTo>
                    <a:cubicBezTo>
                      <a:pt x="126" y="99"/>
                      <a:pt x="127" y="96"/>
                      <a:pt x="129" y="94"/>
                    </a:cubicBezTo>
                    <a:cubicBezTo>
                      <a:pt x="127" y="92"/>
                      <a:pt x="125" y="91"/>
                      <a:pt x="123" y="90"/>
                    </a:cubicBezTo>
                    <a:moveTo>
                      <a:pt x="67" y="90"/>
                    </a:move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moveTo>
                      <a:pt x="63" y="90"/>
                    </a:moveTo>
                    <a:cubicBezTo>
                      <a:pt x="63" y="90"/>
                      <a:pt x="62" y="91"/>
                      <a:pt x="62" y="91"/>
                    </a:cubicBezTo>
                    <a:cubicBezTo>
                      <a:pt x="63" y="91"/>
                      <a:pt x="63" y="92"/>
                      <a:pt x="63" y="92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90"/>
                      <a:pt x="63" y="90"/>
                      <a:pt x="63" y="90"/>
                    </a:cubicBezTo>
                    <a:moveTo>
                      <a:pt x="63" y="89"/>
                    </a:moveTo>
                    <a:cubicBezTo>
                      <a:pt x="63" y="89"/>
                      <a:pt x="63" y="89"/>
                      <a:pt x="63" y="90"/>
                    </a:cubicBezTo>
                    <a:cubicBezTo>
                      <a:pt x="63" y="90"/>
                      <a:pt x="64" y="90"/>
                      <a:pt x="64" y="90"/>
                    </a:cubicBezTo>
                    <a:cubicBezTo>
                      <a:pt x="64" y="90"/>
                      <a:pt x="64" y="90"/>
                      <a:pt x="65" y="90"/>
                    </a:cubicBezTo>
                    <a:cubicBezTo>
                      <a:pt x="64" y="90"/>
                      <a:pt x="64" y="89"/>
                      <a:pt x="63" y="89"/>
                    </a:cubicBezTo>
                    <a:moveTo>
                      <a:pt x="132" y="89"/>
                    </a:moveTo>
                    <a:cubicBezTo>
                      <a:pt x="132" y="89"/>
                      <a:pt x="132" y="89"/>
                      <a:pt x="132" y="89"/>
                    </a:cubicBezTo>
                    <a:cubicBezTo>
                      <a:pt x="134" y="90"/>
                      <a:pt x="134" y="90"/>
                      <a:pt x="134" y="90"/>
                    </a:cubicBezTo>
                    <a:cubicBezTo>
                      <a:pt x="134" y="90"/>
                      <a:pt x="133" y="89"/>
                      <a:pt x="132" y="89"/>
                    </a:cubicBezTo>
                    <a:moveTo>
                      <a:pt x="120" y="88"/>
                    </a:moveTo>
                    <a:cubicBezTo>
                      <a:pt x="119" y="91"/>
                      <a:pt x="117" y="94"/>
                      <a:pt x="115" y="96"/>
                    </a:cubicBezTo>
                    <a:cubicBezTo>
                      <a:pt x="116" y="97"/>
                      <a:pt x="116" y="97"/>
                      <a:pt x="116" y="97"/>
                    </a:cubicBezTo>
                    <a:cubicBezTo>
                      <a:pt x="118" y="94"/>
                      <a:pt x="119" y="92"/>
                      <a:pt x="121" y="89"/>
                    </a:cubicBezTo>
                    <a:cubicBezTo>
                      <a:pt x="121" y="89"/>
                      <a:pt x="120" y="88"/>
                      <a:pt x="120" y="88"/>
                    </a:cubicBezTo>
                    <a:moveTo>
                      <a:pt x="89" y="88"/>
                    </a:moveTo>
                    <a:cubicBezTo>
                      <a:pt x="87" y="91"/>
                      <a:pt x="86" y="93"/>
                      <a:pt x="84" y="96"/>
                    </a:cubicBezTo>
                    <a:cubicBezTo>
                      <a:pt x="84" y="96"/>
                      <a:pt x="84" y="96"/>
                      <a:pt x="85" y="96"/>
                    </a:cubicBezTo>
                    <a:cubicBezTo>
                      <a:pt x="88" y="98"/>
                      <a:pt x="91" y="100"/>
                      <a:pt x="94" y="101"/>
                    </a:cubicBezTo>
                    <a:cubicBezTo>
                      <a:pt x="95" y="99"/>
                      <a:pt x="97" y="96"/>
                      <a:pt x="98" y="93"/>
                    </a:cubicBezTo>
                    <a:cubicBezTo>
                      <a:pt x="89" y="88"/>
                      <a:pt x="89" y="88"/>
                      <a:pt x="89" y="88"/>
                    </a:cubicBezTo>
                    <a:moveTo>
                      <a:pt x="68" y="88"/>
                    </a:moveTo>
                    <a:cubicBezTo>
                      <a:pt x="68" y="88"/>
                      <a:pt x="68" y="89"/>
                      <a:pt x="68" y="89"/>
                    </a:cubicBezTo>
                    <a:cubicBezTo>
                      <a:pt x="70" y="90"/>
                      <a:pt x="72" y="91"/>
                      <a:pt x="75" y="93"/>
                    </a:cubicBezTo>
                    <a:cubicBezTo>
                      <a:pt x="75" y="92"/>
                      <a:pt x="75" y="92"/>
                      <a:pt x="75" y="92"/>
                    </a:cubicBezTo>
                    <a:cubicBezTo>
                      <a:pt x="73" y="91"/>
                      <a:pt x="71" y="89"/>
                      <a:pt x="68" y="88"/>
                    </a:cubicBezTo>
                    <a:moveTo>
                      <a:pt x="68" y="88"/>
                    </a:moveTo>
                    <a:cubicBezTo>
                      <a:pt x="68" y="88"/>
                      <a:pt x="68" y="88"/>
                      <a:pt x="68" y="89"/>
                    </a:cubicBezTo>
                    <a:cubicBezTo>
                      <a:pt x="68" y="89"/>
                      <a:pt x="68" y="89"/>
                      <a:pt x="68" y="89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moveTo>
                      <a:pt x="69" y="88"/>
                    </a:moveTo>
                    <a:cubicBezTo>
                      <a:pt x="68" y="88"/>
                      <a:pt x="68" y="88"/>
                      <a:pt x="68" y="88"/>
                    </a:cubicBezTo>
                    <a:cubicBezTo>
                      <a:pt x="70" y="89"/>
                      <a:pt x="72" y="90"/>
                      <a:pt x="74" y="91"/>
                    </a:cubicBezTo>
                    <a:cubicBezTo>
                      <a:pt x="72" y="90"/>
                      <a:pt x="70" y="89"/>
                      <a:pt x="69" y="88"/>
                    </a:cubicBezTo>
                    <a:moveTo>
                      <a:pt x="68" y="88"/>
                    </a:move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moveTo>
                      <a:pt x="69" y="88"/>
                    </a:moveTo>
                    <a:cubicBezTo>
                      <a:pt x="69" y="88"/>
                      <a:pt x="69" y="88"/>
                      <a:pt x="69" y="88"/>
                    </a:cubicBezTo>
                    <a:cubicBezTo>
                      <a:pt x="75" y="92"/>
                      <a:pt x="75" y="92"/>
                      <a:pt x="75" y="92"/>
                    </a:cubicBezTo>
                    <a:cubicBezTo>
                      <a:pt x="75" y="92"/>
                      <a:pt x="75" y="92"/>
                      <a:pt x="75" y="91"/>
                    </a:cubicBezTo>
                    <a:cubicBezTo>
                      <a:pt x="73" y="90"/>
                      <a:pt x="71" y="89"/>
                      <a:pt x="69" y="88"/>
                    </a:cubicBezTo>
                    <a:moveTo>
                      <a:pt x="69" y="87"/>
                    </a:moveTo>
                    <a:cubicBezTo>
                      <a:pt x="69" y="87"/>
                      <a:pt x="68" y="88"/>
                      <a:pt x="68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7"/>
                      <a:pt x="69" y="87"/>
                      <a:pt x="69" y="87"/>
                    </a:cubicBezTo>
                    <a:moveTo>
                      <a:pt x="42" y="87"/>
                    </a:moveTo>
                    <a:cubicBezTo>
                      <a:pt x="42" y="88"/>
                      <a:pt x="42" y="88"/>
                      <a:pt x="42" y="88"/>
                    </a:cubicBezTo>
                    <a:cubicBezTo>
                      <a:pt x="43" y="89"/>
                      <a:pt x="43" y="89"/>
                      <a:pt x="44" y="90"/>
                    </a:cubicBezTo>
                    <a:cubicBezTo>
                      <a:pt x="44" y="89"/>
                      <a:pt x="44" y="89"/>
                      <a:pt x="45" y="89"/>
                    </a:cubicBezTo>
                    <a:cubicBezTo>
                      <a:pt x="44" y="88"/>
                      <a:pt x="43" y="88"/>
                      <a:pt x="42" y="87"/>
                    </a:cubicBezTo>
                    <a:moveTo>
                      <a:pt x="6" y="87"/>
                    </a:moveTo>
                    <a:cubicBezTo>
                      <a:pt x="5" y="89"/>
                      <a:pt x="4" y="91"/>
                      <a:pt x="3" y="92"/>
                    </a:cubicBezTo>
                    <a:cubicBezTo>
                      <a:pt x="2" y="93"/>
                      <a:pt x="2" y="94"/>
                      <a:pt x="1" y="95"/>
                    </a:cubicBezTo>
                    <a:cubicBezTo>
                      <a:pt x="2" y="95"/>
                      <a:pt x="3" y="96"/>
                      <a:pt x="4" y="96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7" y="88"/>
                      <a:pt x="6" y="88"/>
                      <a:pt x="6" y="87"/>
                    </a:cubicBezTo>
                    <a:moveTo>
                      <a:pt x="42" y="87"/>
                    </a:moveTo>
                    <a:cubicBezTo>
                      <a:pt x="42" y="87"/>
                      <a:pt x="42" y="88"/>
                      <a:pt x="41" y="88"/>
                    </a:cubicBezTo>
                    <a:cubicBezTo>
                      <a:pt x="42" y="88"/>
                      <a:pt x="42" y="88"/>
                      <a:pt x="42" y="88"/>
                    </a:cubicBezTo>
                    <a:cubicBezTo>
                      <a:pt x="42" y="88"/>
                      <a:pt x="42" y="88"/>
                      <a:pt x="42" y="87"/>
                    </a:cubicBezTo>
                    <a:cubicBezTo>
                      <a:pt x="42" y="87"/>
                      <a:pt x="42" y="87"/>
                      <a:pt x="42" y="87"/>
                    </a:cubicBezTo>
                    <a:moveTo>
                      <a:pt x="90" y="87"/>
                    </a:moveTo>
                    <a:cubicBezTo>
                      <a:pt x="90" y="87"/>
                      <a:pt x="90" y="87"/>
                      <a:pt x="90" y="87"/>
                    </a:cubicBezTo>
                    <a:cubicBezTo>
                      <a:pt x="93" y="89"/>
                      <a:pt x="96" y="91"/>
                      <a:pt x="99" y="93"/>
                    </a:cubicBezTo>
                    <a:cubicBezTo>
                      <a:pt x="99" y="93"/>
                      <a:pt x="99" y="93"/>
                      <a:pt x="99" y="93"/>
                    </a:cubicBezTo>
                    <a:cubicBezTo>
                      <a:pt x="97" y="91"/>
                      <a:pt x="95" y="90"/>
                      <a:pt x="93" y="89"/>
                    </a:cubicBezTo>
                    <a:cubicBezTo>
                      <a:pt x="90" y="87"/>
                      <a:pt x="90" y="87"/>
                      <a:pt x="90" y="87"/>
                    </a:cubicBezTo>
                    <a:cubicBezTo>
                      <a:pt x="91" y="88"/>
                      <a:pt x="92" y="88"/>
                      <a:pt x="93" y="89"/>
                    </a:cubicBezTo>
                    <a:cubicBezTo>
                      <a:pt x="92" y="88"/>
                      <a:pt x="91" y="88"/>
                      <a:pt x="90" y="87"/>
                    </a:cubicBezTo>
                    <a:moveTo>
                      <a:pt x="58" y="87"/>
                    </a:moveTo>
                    <a:cubicBezTo>
                      <a:pt x="58" y="87"/>
                      <a:pt x="57" y="88"/>
                      <a:pt x="57" y="88"/>
                    </a:cubicBezTo>
                    <a:cubicBezTo>
                      <a:pt x="57" y="88"/>
                      <a:pt x="58" y="88"/>
                      <a:pt x="58" y="88"/>
                    </a:cubicBezTo>
                    <a:cubicBezTo>
                      <a:pt x="58" y="88"/>
                      <a:pt x="57" y="88"/>
                      <a:pt x="57" y="88"/>
                    </a:cubicBezTo>
                    <a:cubicBezTo>
                      <a:pt x="56" y="90"/>
                      <a:pt x="56" y="91"/>
                      <a:pt x="55" y="92"/>
                    </a:cubicBezTo>
                    <a:cubicBezTo>
                      <a:pt x="56" y="93"/>
                      <a:pt x="57" y="93"/>
                      <a:pt x="58" y="94"/>
                    </a:cubicBezTo>
                    <a:cubicBezTo>
                      <a:pt x="59" y="93"/>
                      <a:pt x="59" y="91"/>
                      <a:pt x="60" y="90"/>
                    </a:cubicBezTo>
                    <a:cubicBezTo>
                      <a:pt x="59" y="89"/>
                      <a:pt x="58" y="89"/>
                      <a:pt x="58" y="88"/>
                    </a:cubicBezTo>
                    <a:cubicBezTo>
                      <a:pt x="59" y="89"/>
                      <a:pt x="59" y="89"/>
                      <a:pt x="60" y="90"/>
                    </a:cubicBezTo>
                    <a:cubicBezTo>
                      <a:pt x="60" y="89"/>
                      <a:pt x="61" y="89"/>
                      <a:pt x="61" y="89"/>
                    </a:cubicBezTo>
                    <a:cubicBezTo>
                      <a:pt x="60" y="88"/>
                      <a:pt x="59" y="87"/>
                      <a:pt x="58" y="87"/>
                    </a:cubicBezTo>
                    <a:moveTo>
                      <a:pt x="5" y="87"/>
                    </a:moveTo>
                    <a:cubicBezTo>
                      <a:pt x="3" y="89"/>
                      <a:pt x="2" y="92"/>
                      <a:pt x="0" y="94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2" y="92"/>
                      <a:pt x="3" y="90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moveTo>
                      <a:pt x="125" y="87"/>
                    </a:moveTo>
                    <a:cubicBezTo>
                      <a:pt x="125" y="87"/>
                      <a:pt x="125" y="87"/>
                      <a:pt x="125" y="87"/>
                    </a:cubicBezTo>
                    <a:cubicBezTo>
                      <a:pt x="127" y="88"/>
                      <a:pt x="129" y="89"/>
                      <a:pt x="131" y="91"/>
                    </a:cubicBezTo>
                    <a:cubicBezTo>
                      <a:pt x="131" y="91"/>
                      <a:pt x="131" y="90"/>
                      <a:pt x="131" y="90"/>
                    </a:cubicBezTo>
                    <a:cubicBezTo>
                      <a:pt x="129" y="89"/>
                      <a:pt x="127" y="88"/>
                      <a:pt x="125" y="87"/>
                    </a:cubicBezTo>
                    <a:moveTo>
                      <a:pt x="43" y="87"/>
                    </a:moveTo>
                    <a:cubicBezTo>
                      <a:pt x="43" y="87"/>
                      <a:pt x="43" y="87"/>
                      <a:pt x="43" y="87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4" y="88"/>
                      <a:pt x="44" y="87"/>
                      <a:pt x="43" y="87"/>
                    </a:cubicBezTo>
                    <a:moveTo>
                      <a:pt x="41" y="87"/>
                    </a:moveTo>
                    <a:cubicBezTo>
                      <a:pt x="41" y="87"/>
                      <a:pt x="41" y="87"/>
                      <a:pt x="41" y="88"/>
                    </a:cubicBezTo>
                    <a:cubicBezTo>
                      <a:pt x="41" y="88"/>
                      <a:pt x="41" y="88"/>
                      <a:pt x="41" y="88"/>
                    </a:cubicBezTo>
                    <a:cubicBezTo>
                      <a:pt x="41" y="88"/>
                      <a:pt x="41" y="87"/>
                      <a:pt x="42" y="87"/>
                    </a:cubicBezTo>
                    <a:cubicBezTo>
                      <a:pt x="42" y="87"/>
                      <a:pt x="41" y="87"/>
                      <a:pt x="41" y="87"/>
                    </a:cubicBezTo>
                    <a:moveTo>
                      <a:pt x="69" y="87"/>
                    </a:moveTo>
                    <a:cubicBezTo>
                      <a:pt x="69" y="87"/>
                      <a:pt x="69" y="87"/>
                      <a:pt x="69" y="87"/>
                    </a:cubicBezTo>
                    <a:cubicBezTo>
                      <a:pt x="71" y="88"/>
                      <a:pt x="73" y="90"/>
                      <a:pt x="76" y="91"/>
                    </a:cubicBezTo>
                    <a:cubicBezTo>
                      <a:pt x="76" y="91"/>
                      <a:pt x="76" y="91"/>
                      <a:pt x="76" y="91"/>
                    </a:cubicBezTo>
                    <a:cubicBezTo>
                      <a:pt x="74" y="89"/>
                      <a:pt x="71" y="88"/>
                      <a:pt x="69" y="87"/>
                    </a:cubicBezTo>
                    <a:moveTo>
                      <a:pt x="69" y="87"/>
                    </a:move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moveTo>
                      <a:pt x="43" y="86"/>
                    </a:move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7"/>
                      <a:pt x="42" y="87"/>
                      <a:pt x="43" y="86"/>
                    </a:cubicBezTo>
                    <a:cubicBezTo>
                      <a:pt x="43" y="86"/>
                      <a:pt x="43" y="86"/>
                      <a:pt x="43" y="86"/>
                    </a:cubicBezTo>
                    <a:moveTo>
                      <a:pt x="24" y="86"/>
                    </a:moveTo>
                    <a:cubicBezTo>
                      <a:pt x="24" y="87"/>
                      <a:pt x="23" y="88"/>
                      <a:pt x="23" y="88"/>
                    </a:cubicBezTo>
                    <a:cubicBezTo>
                      <a:pt x="24" y="89"/>
                      <a:pt x="25" y="89"/>
                      <a:pt x="25" y="90"/>
                    </a:cubicBezTo>
                    <a:cubicBezTo>
                      <a:pt x="26" y="89"/>
                      <a:pt x="26" y="89"/>
                      <a:pt x="26" y="88"/>
                    </a:cubicBezTo>
                    <a:cubicBezTo>
                      <a:pt x="26" y="88"/>
                      <a:pt x="26" y="88"/>
                      <a:pt x="27" y="88"/>
                    </a:cubicBezTo>
                    <a:cubicBezTo>
                      <a:pt x="26" y="87"/>
                      <a:pt x="25" y="87"/>
                      <a:pt x="24" y="86"/>
                    </a:cubicBezTo>
                    <a:moveTo>
                      <a:pt x="65" y="86"/>
                    </a:moveTo>
                    <a:cubicBezTo>
                      <a:pt x="65" y="86"/>
                      <a:pt x="65" y="87"/>
                      <a:pt x="65" y="87"/>
                    </a:cubicBezTo>
                    <a:cubicBezTo>
                      <a:pt x="65" y="87"/>
                      <a:pt x="66" y="87"/>
                      <a:pt x="66" y="88"/>
                    </a:cubicBezTo>
                    <a:cubicBezTo>
                      <a:pt x="66" y="87"/>
                      <a:pt x="66" y="87"/>
                      <a:pt x="66" y="87"/>
                    </a:cubicBezTo>
                    <a:cubicBezTo>
                      <a:pt x="66" y="87"/>
                      <a:pt x="65" y="86"/>
                      <a:pt x="65" y="86"/>
                    </a:cubicBezTo>
                    <a:moveTo>
                      <a:pt x="58" y="86"/>
                    </a:moveTo>
                    <a:cubicBezTo>
                      <a:pt x="58" y="86"/>
                      <a:pt x="58" y="87"/>
                      <a:pt x="58" y="87"/>
                    </a:cubicBezTo>
                    <a:cubicBezTo>
                      <a:pt x="59" y="87"/>
                      <a:pt x="60" y="88"/>
                      <a:pt x="61" y="88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60" y="87"/>
                      <a:pt x="59" y="87"/>
                      <a:pt x="58" y="86"/>
                    </a:cubicBezTo>
                    <a:moveTo>
                      <a:pt x="66" y="86"/>
                    </a:moveTo>
                    <a:cubicBezTo>
                      <a:pt x="67" y="86"/>
                      <a:pt x="67" y="86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66" y="86"/>
                      <a:pt x="66" y="86"/>
                      <a:pt x="66" y="86"/>
                    </a:cubicBezTo>
                    <a:moveTo>
                      <a:pt x="42" y="86"/>
                    </a:moveTo>
                    <a:cubicBezTo>
                      <a:pt x="42" y="86"/>
                      <a:pt x="41" y="86"/>
                      <a:pt x="41" y="86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6"/>
                      <a:pt x="42" y="86"/>
                      <a:pt x="42" y="86"/>
                    </a:cubicBezTo>
                    <a:cubicBezTo>
                      <a:pt x="42" y="86"/>
                      <a:pt x="42" y="86"/>
                      <a:pt x="42" y="86"/>
                    </a:cubicBezTo>
                    <a:moveTo>
                      <a:pt x="134" y="86"/>
                    </a:moveTo>
                    <a:cubicBezTo>
                      <a:pt x="134" y="87"/>
                      <a:pt x="133" y="87"/>
                      <a:pt x="133" y="88"/>
                    </a:cubicBezTo>
                    <a:cubicBezTo>
                      <a:pt x="134" y="89"/>
                      <a:pt x="136" y="90"/>
                      <a:pt x="137" y="91"/>
                    </a:cubicBezTo>
                    <a:cubicBezTo>
                      <a:pt x="138" y="90"/>
                      <a:pt x="138" y="89"/>
                      <a:pt x="139" y="89"/>
                    </a:cubicBezTo>
                    <a:cubicBezTo>
                      <a:pt x="137" y="88"/>
                      <a:pt x="136" y="87"/>
                      <a:pt x="134" y="86"/>
                    </a:cubicBezTo>
                    <a:moveTo>
                      <a:pt x="65" y="86"/>
                    </a:moveTo>
                    <a:cubicBezTo>
                      <a:pt x="65" y="86"/>
                      <a:pt x="65" y="86"/>
                      <a:pt x="65" y="86"/>
                    </a:cubicBezTo>
                    <a:cubicBezTo>
                      <a:pt x="66" y="86"/>
                      <a:pt x="66" y="87"/>
                      <a:pt x="66" y="87"/>
                    </a:cubicBezTo>
                    <a:cubicBezTo>
                      <a:pt x="66" y="87"/>
                      <a:pt x="66" y="87"/>
                      <a:pt x="67" y="87"/>
                    </a:cubicBezTo>
                    <a:cubicBezTo>
                      <a:pt x="66" y="86"/>
                      <a:pt x="66" y="86"/>
                      <a:pt x="65" y="86"/>
                    </a:cubicBezTo>
                    <a:moveTo>
                      <a:pt x="126" y="85"/>
                    </a:moveTo>
                    <a:cubicBezTo>
                      <a:pt x="126" y="85"/>
                      <a:pt x="126" y="85"/>
                      <a:pt x="126" y="85"/>
                    </a:cubicBezTo>
                    <a:cubicBezTo>
                      <a:pt x="132" y="89"/>
                      <a:pt x="132" y="89"/>
                      <a:pt x="132" y="89"/>
                    </a:cubicBezTo>
                    <a:cubicBezTo>
                      <a:pt x="132" y="89"/>
                      <a:pt x="132" y="89"/>
                      <a:pt x="132" y="89"/>
                    </a:cubicBezTo>
                    <a:cubicBezTo>
                      <a:pt x="130" y="88"/>
                      <a:pt x="128" y="86"/>
                      <a:pt x="126" y="85"/>
                    </a:cubicBezTo>
                    <a:moveTo>
                      <a:pt x="122" y="85"/>
                    </a:moveTo>
                    <a:cubicBezTo>
                      <a:pt x="122" y="85"/>
                      <a:pt x="122" y="85"/>
                      <a:pt x="122" y="85"/>
                    </a:cubicBezTo>
                    <a:cubicBezTo>
                      <a:pt x="122" y="85"/>
                      <a:pt x="123" y="86"/>
                      <a:pt x="123" y="86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5"/>
                      <a:pt x="122" y="85"/>
                      <a:pt x="122" y="85"/>
                    </a:cubicBezTo>
                    <a:moveTo>
                      <a:pt x="135" y="85"/>
                    </a:moveTo>
                    <a:cubicBezTo>
                      <a:pt x="135" y="85"/>
                      <a:pt x="134" y="85"/>
                      <a:pt x="134" y="86"/>
                    </a:cubicBezTo>
                    <a:cubicBezTo>
                      <a:pt x="136" y="87"/>
                      <a:pt x="137" y="87"/>
                      <a:pt x="139" y="88"/>
                    </a:cubicBezTo>
                    <a:cubicBezTo>
                      <a:pt x="139" y="88"/>
                      <a:pt x="139" y="88"/>
                      <a:pt x="139" y="88"/>
                    </a:cubicBezTo>
                    <a:cubicBezTo>
                      <a:pt x="138" y="87"/>
                      <a:pt x="136" y="86"/>
                      <a:pt x="135" y="85"/>
                    </a:cubicBezTo>
                    <a:moveTo>
                      <a:pt x="66" y="85"/>
                    </a:moveTo>
                    <a:cubicBezTo>
                      <a:pt x="66" y="85"/>
                      <a:pt x="66" y="85"/>
                      <a:pt x="66" y="85"/>
                    </a:cubicBezTo>
                    <a:cubicBezTo>
                      <a:pt x="66" y="85"/>
                      <a:pt x="66" y="86"/>
                      <a:pt x="67" y="86"/>
                    </a:cubicBezTo>
                    <a:cubicBezTo>
                      <a:pt x="67" y="86"/>
                      <a:pt x="67" y="86"/>
                      <a:pt x="67" y="85"/>
                    </a:cubicBezTo>
                    <a:cubicBezTo>
                      <a:pt x="67" y="85"/>
                      <a:pt x="66" y="85"/>
                      <a:pt x="66" y="85"/>
                    </a:cubicBezTo>
                    <a:moveTo>
                      <a:pt x="92" y="84"/>
                    </a:moveTo>
                    <a:cubicBezTo>
                      <a:pt x="92" y="84"/>
                      <a:pt x="92" y="84"/>
                      <a:pt x="92" y="84"/>
                    </a:cubicBezTo>
                    <a:cubicBezTo>
                      <a:pt x="95" y="86"/>
                      <a:pt x="98" y="88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92" y="84"/>
                      <a:pt x="92" y="84"/>
                      <a:pt x="92" y="84"/>
                    </a:cubicBezTo>
                    <a:moveTo>
                      <a:pt x="123" y="84"/>
                    </a:moveTo>
                    <a:cubicBezTo>
                      <a:pt x="123" y="84"/>
                      <a:pt x="123" y="84"/>
                      <a:pt x="123" y="84"/>
                    </a:cubicBezTo>
                    <a:cubicBezTo>
                      <a:pt x="124" y="84"/>
                      <a:pt x="124" y="84"/>
                      <a:pt x="124" y="84"/>
                    </a:cubicBezTo>
                    <a:cubicBezTo>
                      <a:pt x="124" y="84"/>
                      <a:pt x="124" y="84"/>
                      <a:pt x="124" y="84"/>
                    </a:cubicBezTo>
                    <a:cubicBezTo>
                      <a:pt x="124" y="84"/>
                      <a:pt x="123" y="84"/>
                      <a:pt x="123" y="84"/>
                    </a:cubicBezTo>
                    <a:moveTo>
                      <a:pt x="60" y="83"/>
                    </a:moveTo>
                    <a:cubicBezTo>
                      <a:pt x="60" y="84"/>
                      <a:pt x="60" y="84"/>
                      <a:pt x="60" y="84"/>
                    </a:cubicBezTo>
                    <a:cubicBezTo>
                      <a:pt x="61" y="84"/>
                      <a:pt x="62" y="85"/>
                      <a:pt x="63" y="86"/>
                    </a:cubicBezTo>
                    <a:cubicBezTo>
                      <a:pt x="63" y="85"/>
                      <a:pt x="63" y="85"/>
                      <a:pt x="63" y="85"/>
                    </a:cubicBezTo>
                    <a:cubicBezTo>
                      <a:pt x="62" y="85"/>
                      <a:pt x="61" y="84"/>
                      <a:pt x="60" y="83"/>
                    </a:cubicBezTo>
                    <a:moveTo>
                      <a:pt x="26" y="83"/>
                    </a:moveTo>
                    <a:cubicBezTo>
                      <a:pt x="26" y="84"/>
                      <a:pt x="25" y="85"/>
                      <a:pt x="25" y="85"/>
                    </a:cubicBezTo>
                    <a:cubicBezTo>
                      <a:pt x="26" y="86"/>
                      <a:pt x="27" y="86"/>
                      <a:pt x="27" y="87"/>
                    </a:cubicBezTo>
                    <a:cubicBezTo>
                      <a:pt x="28" y="86"/>
                      <a:pt x="28" y="85"/>
                      <a:pt x="29" y="85"/>
                    </a:cubicBezTo>
                    <a:cubicBezTo>
                      <a:pt x="28" y="84"/>
                      <a:pt x="27" y="84"/>
                      <a:pt x="26" y="83"/>
                    </a:cubicBezTo>
                    <a:moveTo>
                      <a:pt x="111" y="83"/>
                    </a:moveTo>
                    <a:cubicBezTo>
                      <a:pt x="111" y="83"/>
                      <a:pt x="111" y="83"/>
                      <a:pt x="111" y="84"/>
                    </a:cubicBezTo>
                    <a:cubicBezTo>
                      <a:pt x="109" y="86"/>
                      <a:pt x="108" y="88"/>
                      <a:pt x="106" y="91"/>
                    </a:cubicBezTo>
                    <a:cubicBezTo>
                      <a:pt x="109" y="92"/>
                      <a:pt x="111" y="94"/>
                      <a:pt x="113" y="95"/>
                    </a:cubicBezTo>
                    <a:cubicBezTo>
                      <a:pt x="114" y="94"/>
                      <a:pt x="115" y="93"/>
                      <a:pt x="115" y="92"/>
                    </a:cubicBezTo>
                    <a:cubicBezTo>
                      <a:pt x="116" y="90"/>
                      <a:pt x="117" y="89"/>
                      <a:pt x="118" y="87"/>
                    </a:cubicBezTo>
                    <a:cubicBezTo>
                      <a:pt x="116" y="86"/>
                      <a:pt x="114" y="85"/>
                      <a:pt x="111" y="83"/>
                    </a:cubicBezTo>
                    <a:moveTo>
                      <a:pt x="118" y="83"/>
                    </a:moveTo>
                    <a:cubicBezTo>
                      <a:pt x="119" y="83"/>
                      <a:pt x="119" y="84"/>
                      <a:pt x="120" y="84"/>
                    </a:cubicBezTo>
                    <a:cubicBezTo>
                      <a:pt x="120" y="84"/>
                      <a:pt x="120" y="84"/>
                      <a:pt x="120" y="84"/>
                    </a:cubicBezTo>
                    <a:cubicBezTo>
                      <a:pt x="119" y="84"/>
                      <a:pt x="119" y="83"/>
                      <a:pt x="118" y="83"/>
                    </a:cubicBezTo>
                    <a:moveTo>
                      <a:pt x="92" y="83"/>
                    </a:moveTo>
                    <a:cubicBezTo>
                      <a:pt x="92" y="83"/>
                      <a:pt x="92" y="83"/>
                      <a:pt x="92" y="84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9"/>
                      <a:pt x="101" y="88"/>
                    </a:cubicBezTo>
                    <a:cubicBezTo>
                      <a:pt x="98" y="87"/>
                      <a:pt x="95" y="85"/>
                      <a:pt x="92" y="83"/>
                    </a:cubicBezTo>
                    <a:moveTo>
                      <a:pt x="60" y="83"/>
                    </a:moveTo>
                    <a:cubicBezTo>
                      <a:pt x="60" y="83"/>
                      <a:pt x="60" y="83"/>
                      <a:pt x="60" y="83"/>
                    </a:cubicBezTo>
                    <a:cubicBezTo>
                      <a:pt x="61" y="84"/>
                      <a:pt x="62" y="84"/>
                      <a:pt x="63" y="85"/>
                    </a:cubicBezTo>
                    <a:cubicBezTo>
                      <a:pt x="63" y="85"/>
                      <a:pt x="63" y="85"/>
                      <a:pt x="63" y="85"/>
                    </a:cubicBezTo>
                    <a:cubicBezTo>
                      <a:pt x="62" y="84"/>
                      <a:pt x="61" y="83"/>
                      <a:pt x="60" y="83"/>
                    </a:cubicBezTo>
                    <a:moveTo>
                      <a:pt x="128" y="82"/>
                    </a:moveTo>
                    <a:cubicBezTo>
                      <a:pt x="127" y="83"/>
                      <a:pt x="127" y="84"/>
                      <a:pt x="126" y="84"/>
                    </a:cubicBezTo>
                    <a:cubicBezTo>
                      <a:pt x="128" y="86"/>
                      <a:pt x="130" y="87"/>
                      <a:pt x="132" y="88"/>
                    </a:cubicBezTo>
                    <a:cubicBezTo>
                      <a:pt x="133" y="87"/>
                      <a:pt x="133" y="86"/>
                      <a:pt x="134" y="86"/>
                    </a:cubicBezTo>
                    <a:cubicBezTo>
                      <a:pt x="132" y="84"/>
                      <a:pt x="130" y="83"/>
                      <a:pt x="128" y="82"/>
                    </a:cubicBezTo>
                    <a:moveTo>
                      <a:pt x="136" y="82"/>
                    </a:moveTo>
                    <a:cubicBezTo>
                      <a:pt x="136" y="83"/>
                      <a:pt x="135" y="84"/>
                      <a:pt x="135" y="85"/>
                    </a:cubicBezTo>
                    <a:cubicBezTo>
                      <a:pt x="136" y="86"/>
                      <a:pt x="138" y="86"/>
                      <a:pt x="140" y="87"/>
                    </a:cubicBezTo>
                    <a:cubicBezTo>
                      <a:pt x="140" y="86"/>
                      <a:pt x="141" y="86"/>
                      <a:pt x="141" y="85"/>
                    </a:cubicBezTo>
                    <a:cubicBezTo>
                      <a:pt x="140" y="84"/>
                      <a:pt x="138" y="83"/>
                      <a:pt x="136" y="82"/>
                    </a:cubicBezTo>
                    <a:moveTo>
                      <a:pt x="46" y="82"/>
                    </a:moveTo>
                    <a:cubicBezTo>
                      <a:pt x="45" y="83"/>
                      <a:pt x="44" y="84"/>
                      <a:pt x="44" y="86"/>
                    </a:cubicBezTo>
                    <a:cubicBezTo>
                      <a:pt x="44" y="86"/>
                      <a:pt x="45" y="86"/>
                      <a:pt x="46" y="87"/>
                    </a:cubicBezTo>
                    <a:cubicBezTo>
                      <a:pt x="46" y="86"/>
                      <a:pt x="47" y="84"/>
                      <a:pt x="48" y="83"/>
                    </a:cubicBezTo>
                    <a:cubicBezTo>
                      <a:pt x="47" y="83"/>
                      <a:pt x="47" y="82"/>
                      <a:pt x="46" y="82"/>
                    </a:cubicBezTo>
                    <a:moveTo>
                      <a:pt x="61" y="82"/>
                    </a:moveTo>
                    <a:cubicBezTo>
                      <a:pt x="61" y="82"/>
                      <a:pt x="61" y="82"/>
                      <a:pt x="61" y="82"/>
                    </a:cubicBezTo>
                    <a:cubicBezTo>
                      <a:pt x="62" y="83"/>
                      <a:pt x="63" y="84"/>
                      <a:pt x="64" y="84"/>
                    </a:cubicBezTo>
                    <a:cubicBezTo>
                      <a:pt x="64" y="84"/>
                      <a:pt x="64" y="84"/>
                      <a:pt x="64" y="83"/>
                    </a:cubicBezTo>
                    <a:cubicBezTo>
                      <a:pt x="63" y="83"/>
                      <a:pt x="62" y="82"/>
                      <a:pt x="61" y="82"/>
                    </a:cubicBezTo>
                    <a:moveTo>
                      <a:pt x="45" y="81"/>
                    </a:moveTo>
                    <a:cubicBezTo>
                      <a:pt x="45" y="83"/>
                      <a:pt x="44" y="84"/>
                      <a:pt x="43" y="85"/>
                    </a:cubicBezTo>
                    <a:cubicBezTo>
                      <a:pt x="43" y="85"/>
                      <a:pt x="43" y="85"/>
                      <a:pt x="43" y="85"/>
                    </a:cubicBezTo>
                    <a:cubicBezTo>
                      <a:pt x="44" y="84"/>
                      <a:pt x="45" y="83"/>
                      <a:pt x="46" y="81"/>
                    </a:cubicBezTo>
                    <a:cubicBezTo>
                      <a:pt x="45" y="81"/>
                      <a:pt x="45" y="81"/>
                      <a:pt x="45" y="81"/>
                    </a:cubicBezTo>
                    <a:moveTo>
                      <a:pt x="128" y="81"/>
                    </a:moveTo>
                    <a:cubicBezTo>
                      <a:pt x="128" y="81"/>
                      <a:pt x="128" y="82"/>
                      <a:pt x="128" y="82"/>
                    </a:cubicBezTo>
                    <a:cubicBezTo>
                      <a:pt x="130" y="83"/>
                      <a:pt x="132" y="84"/>
                      <a:pt x="134" y="85"/>
                    </a:cubicBezTo>
                    <a:cubicBezTo>
                      <a:pt x="134" y="85"/>
                      <a:pt x="134" y="85"/>
                      <a:pt x="134" y="85"/>
                    </a:cubicBezTo>
                    <a:cubicBezTo>
                      <a:pt x="132" y="83"/>
                      <a:pt x="130" y="82"/>
                      <a:pt x="128" y="81"/>
                    </a:cubicBezTo>
                    <a:moveTo>
                      <a:pt x="45" y="81"/>
                    </a:moveTo>
                    <a:cubicBezTo>
                      <a:pt x="44" y="82"/>
                      <a:pt x="43" y="83"/>
                      <a:pt x="43" y="84"/>
                    </a:cubicBezTo>
                    <a:cubicBezTo>
                      <a:pt x="43" y="84"/>
                      <a:pt x="42" y="85"/>
                      <a:pt x="42" y="85"/>
                    </a:cubicBezTo>
                    <a:cubicBezTo>
                      <a:pt x="42" y="85"/>
                      <a:pt x="42" y="85"/>
                      <a:pt x="43" y="85"/>
                    </a:cubicBezTo>
                    <a:cubicBezTo>
                      <a:pt x="43" y="84"/>
                      <a:pt x="44" y="82"/>
                      <a:pt x="45" y="81"/>
                    </a:cubicBezTo>
                    <a:cubicBezTo>
                      <a:pt x="45" y="81"/>
                      <a:pt x="45" y="81"/>
                      <a:pt x="45" y="81"/>
                    </a:cubicBezTo>
                    <a:moveTo>
                      <a:pt x="125" y="80"/>
                    </a:moveTo>
                    <a:cubicBezTo>
                      <a:pt x="124" y="81"/>
                      <a:pt x="124" y="82"/>
                      <a:pt x="123" y="83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5" y="82"/>
                      <a:pt x="125" y="82"/>
                      <a:pt x="126" y="81"/>
                    </a:cubicBezTo>
                    <a:cubicBezTo>
                      <a:pt x="125" y="81"/>
                      <a:pt x="125" y="81"/>
                      <a:pt x="125" y="80"/>
                    </a:cubicBezTo>
                    <a:moveTo>
                      <a:pt x="47" y="80"/>
                    </a:move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1"/>
                      <a:pt x="46" y="81"/>
                      <a:pt x="46" y="82"/>
                    </a:cubicBezTo>
                    <a:cubicBezTo>
                      <a:pt x="47" y="82"/>
                      <a:pt x="47" y="82"/>
                      <a:pt x="48" y="83"/>
                    </a:cubicBezTo>
                    <a:cubicBezTo>
                      <a:pt x="48" y="82"/>
                      <a:pt x="49" y="82"/>
                      <a:pt x="49" y="82"/>
                    </a:cubicBezTo>
                    <a:cubicBezTo>
                      <a:pt x="48" y="81"/>
                      <a:pt x="48" y="81"/>
                      <a:pt x="47" y="80"/>
                    </a:cubicBezTo>
                    <a:moveTo>
                      <a:pt x="113" y="80"/>
                    </a:moveTo>
                    <a:cubicBezTo>
                      <a:pt x="113" y="80"/>
                      <a:pt x="113" y="80"/>
                      <a:pt x="113" y="80"/>
                    </a:cubicBezTo>
                    <a:cubicBezTo>
                      <a:pt x="114" y="81"/>
                      <a:pt x="116" y="82"/>
                      <a:pt x="116" y="82"/>
                    </a:cubicBezTo>
                    <a:cubicBezTo>
                      <a:pt x="116" y="82"/>
                      <a:pt x="115" y="81"/>
                      <a:pt x="113" y="80"/>
                    </a:cubicBezTo>
                    <a:moveTo>
                      <a:pt x="47" y="79"/>
                    </a:moveTo>
                    <a:cubicBezTo>
                      <a:pt x="47" y="80"/>
                      <a:pt x="47" y="80"/>
                      <a:pt x="47" y="80"/>
                    </a:cubicBezTo>
                    <a:cubicBezTo>
                      <a:pt x="48" y="81"/>
                      <a:pt x="48" y="81"/>
                      <a:pt x="49" y="82"/>
                    </a:cubicBezTo>
                    <a:cubicBezTo>
                      <a:pt x="49" y="81"/>
                      <a:pt x="49" y="81"/>
                      <a:pt x="50" y="81"/>
                    </a:cubicBezTo>
                    <a:cubicBezTo>
                      <a:pt x="49" y="80"/>
                      <a:pt x="48" y="80"/>
                      <a:pt x="47" y="79"/>
                    </a:cubicBezTo>
                    <a:moveTo>
                      <a:pt x="29" y="79"/>
                    </a:moveTo>
                    <a:cubicBezTo>
                      <a:pt x="28" y="80"/>
                      <a:pt x="28" y="80"/>
                      <a:pt x="28" y="80"/>
                    </a:cubicBezTo>
                    <a:cubicBezTo>
                      <a:pt x="29" y="81"/>
                      <a:pt x="30" y="81"/>
                      <a:pt x="30" y="82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0" y="80"/>
                      <a:pt x="29" y="80"/>
                      <a:pt x="29" y="79"/>
                    </a:cubicBezTo>
                    <a:moveTo>
                      <a:pt x="74" y="79"/>
                    </a:moveTo>
                    <a:cubicBezTo>
                      <a:pt x="72" y="82"/>
                      <a:pt x="71" y="84"/>
                      <a:pt x="69" y="87"/>
                    </a:cubicBezTo>
                    <a:cubicBezTo>
                      <a:pt x="71" y="88"/>
                      <a:pt x="74" y="89"/>
                      <a:pt x="76" y="91"/>
                    </a:cubicBezTo>
                    <a:cubicBezTo>
                      <a:pt x="77" y="89"/>
                      <a:pt x="78" y="88"/>
                      <a:pt x="78" y="86"/>
                    </a:cubicBezTo>
                    <a:cubicBezTo>
                      <a:pt x="79" y="85"/>
                      <a:pt x="80" y="84"/>
                      <a:pt x="80" y="83"/>
                    </a:cubicBezTo>
                    <a:cubicBezTo>
                      <a:pt x="78" y="82"/>
                      <a:pt x="76" y="81"/>
                      <a:pt x="74" y="79"/>
                    </a:cubicBezTo>
                    <a:moveTo>
                      <a:pt x="125" y="79"/>
                    </a:moveTo>
                    <a:cubicBezTo>
                      <a:pt x="125" y="80"/>
                      <a:pt x="125" y="80"/>
                      <a:pt x="125" y="80"/>
                    </a:cubicBezTo>
                    <a:cubicBezTo>
                      <a:pt x="125" y="80"/>
                      <a:pt x="126" y="81"/>
                      <a:pt x="126" y="81"/>
                    </a:cubicBezTo>
                    <a:cubicBezTo>
                      <a:pt x="126" y="80"/>
                      <a:pt x="126" y="80"/>
                      <a:pt x="126" y="80"/>
                    </a:cubicBezTo>
                    <a:cubicBezTo>
                      <a:pt x="126" y="80"/>
                      <a:pt x="126" y="79"/>
                      <a:pt x="125" y="79"/>
                    </a:cubicBezTo>
                    <a:moveTo>
                      <a:pt x="73" y="79"/>
                    </a:moveTo>
                    <a:cubicBezTo>
                      <a:pt x="72" y="82"/>
                      <a:pt x="70" y="84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70" y="84"/>
                      <a:pt x="72" y="82"/>
                      <a:pt x="73" y="79"/>
                    </a:cubicBezTo>
                    <a:cubicBezTo>
                      <a:pt x="73" y="79"/>
                      <a:pt x="73" y="79"/>
                      <a:pt x="73" y="79"/>
                    </a:cubicBezTo>
                    <a:moveTo>
                      <a:pt x="47" y="79"/>
                    </a:moveTo>
                    <a:cubicBezTo>
                      <a:pt x="46" y="80"/>
                      <a:pt x="46" y="81"/>
                      <a:pt x="45" y="81"/>
                    </a:cubicBezTo>
                    <a:cubicBezTo>
                      <a:pt x="45" y="81"/>
                      <a:pt x="45" y="81"/>
                      <a:pt x="46" y="81"/>
                    </a:cubicBezTo>
                    <a:cubicBezTo>
                      <a:pt x="46" y="81"/>
                      <a:pt x="46" y="80"/>
                      <a:pt x="47" y="79"/>
                    </a:cubicBezTo>
                    <a:cubicBezTo>
                      <a:pt x="47" y="79"/>
                      <a:pt x="47" y="79"/>
                      <a:pt x="47" y="79"/>
                    </a:cubicBezTo>
                    <a:moveTo>
                      <a:pt x="11" y="79"/>
                    </a:moveTo>
                    <a:cubicBezTo>
                      <a:pt x="11" y="79"/>
                      <a:pt x="10" y="80"/>
                      <a:pt x="10" y="81"/>
                    </a:cubicBezTo>
                    <a:cubicBezTo>
                      <a:pt x="11" y="81"/>
                      <a:pt x="11" y="81"/>
                      <a:pt x="12" y="82"/>
                    </a:cubicBezTo>
                    <a:cubicBezTo>
                      <a:pt x="13" y="80"/>
                      <a:pt x="13" y="80"/>
                      <a:pt x="13" y="80"/>
                    </a:cubicBezTo>
                    <a:cubicBezTo>
                      <a:pt x="12" y="80"/>
                      <a:pt x="12" y="79"/>
                      <a:pt x="11" y="79"/>
                    </a:cubicBezTo>
                    <a:moveTo>
                      <a:pt x="11" y="79"/>
                    </a:moveTo>
                    <a:cubicBezTo>
                      <a:pt x="10" y="79"/>
                      <a:pt x="10" y="80"/>
                      <a:pt x="10" y="80"/>
                    </a:cubicBezTo>
                    <a:cubicBezTo>
                      <a:pt x="10" y="81"/>
                      <a:pt x="10" y="81"/>
                      <a:pt x="10" y="81"/>
                    </a:cubicBezTo>
                    <a:cubicBezTo>
                      <a:pt x="11" y="79"/>
                      <a:pt x="11" y="79"/>
                      <a:pt x="11" y="79"/>
                    </a:cubicBezTo>
                    <a:cubicBezTo>
                      <a:pt x="11" y="79"/>
                      <a:pt x="11" y="79"/>
                      <a:pt x="11" y="79"/>
                    </a:cubicBezTo>
                    <a:moveTo>
                      <a:pt x="29" y="79"/>
                    </a:moveTo>
                    <a:cubicBezTo>
                      <a:pt x="29" y="79"/>
                      <a:pt x="29" y="79"/>
                      <a:pt x="29" y="79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0"/>
                      <a:pt x="31" y="80"/>
                      <a:pt x="32" y="80"/>
                    </a:cubicBezTo>
                    <a:cubicBezTo>
                      <a:pt x="31" y="79"/>
                      <a:pt x="30" y="79"/>
                      <a:pt x="29" y="79"/>
                    </a:cubicBezTo>
                    <a:moveTo>
                      <a:pt x="46" y="78"/>
                    </a:moveTo>
                    <a:cubicBezTo>
                      <a:pt x="45" y="79"/>
                      <a:pt x="45" y="80"/>
                      <a:pt x="45" y="81"/>
                    </a:cubicBezTo>
                    <a:cubicBezTo>
                      <a:pt x="45" y="81"/>
                      <a:pt x="45" y="81"/>
                      <a:pt x="45" y="81"/>
                    </a:cubicBezTo>
                    <a:cubicBezTo>
                      <a:pt x="45" y="80"/>
                      <a:pt x="46" y="79"/>
                      <a:pt x="46" y="79"/>
                    </a:cubicBezTo>
                    <a:cubicBezTo>
                      <a:pt x="46" y="79"/>
                      <a:pt x="46" y="79"/>
                      <a:pt x="46" y="78"/>
                    </a:cubicBezTo>
                    <a:moveTo>
                      <a:pt x="114" y="78"/>
                    </a:moveTo>
                    <a:cubicBezTo>
                      <a:pt x="114" y="78"/>
                      <a:pt x="114" y="79"/>
                      <a:pt x="114" y="79"/>
                    </a:cubicBezTo>
                    <a:cubicBezTo>
                      <a:pt x="121" y="83"/>
                      <a:pt x="121" y="83"/>
                      <a:pt x="121" y="83"/>
                    </a:cubicBezTo>
                    <a:cubicBezTo>
                      <a:pt x="121" y="83"/>
                      <a:pt x="121" y="82"/>
                      <a:pt x="121" y="82"/>
                    </a:cubicBezTo>
                    <a:cubicBezTo>
                      <a:pt x="114" y="78"/>
                      <a:pt x="114" y="78"/>
                      <a:pt x="114" y="78"/>
                    </a:cubicBezTo>
                    <a:moveTo>
                      <a:pt x="10" y="78"/>
                    </a:moveTo>
                    <a:cubicBezTo>
                      <a:pt x="10" y="79"/>
                      <a:pt x="10" y="80"/>
                      <a:pt x="9" y="80"/>
                    </a:cubicBezTo>
                    <a:cubicBezTo>
                      <a:pt x="9" y="80"/>
                      <a:pt x="9" y="80"/>
                      <a:pt x="9" y="80"/>
                    </a:cubicBezTo>
                    <a:cubicBezTo>
                      <a:pt x="10" y="80"/>
                      <a:pt x="10" y="79"/>
                      <a:pt x="10" y="78"/>
                    </a:cubicBezTo>
                    <a:cubicBezTo>
                      <a:pt x="10" y="78"/>
                      <a:pt x="10" y="78"/>
                      <a:pt x="10" y="78"/>
                    </a:cubicBezTo>
                    <a:moveTo>
                      <a:pt x="130" y="78"/>
                    </a:moveTo>
                    <a:cubicBezTo>
                      <a:pt x="130" y="79"/>
                      <a:pt x="129" y="80"/>
                      <a:pt x="128" y="81"/>
                    </a:cubicBezTo>
                    <a:cubicBezTo>
                      <a:pt x="130" y="82"/>
                      <a:pt x="133" y="83"/>
                      <a:pt x="135" y="84"/>
                    </a:cubicBezTo>
                    <a:cubicBezTo>
                      <a:pt x="135" y="84"/>
                      <a:pt x="136" y="83"/>
                      <a:pt x="136" y="82"/>
                    </a:cubicBezTo>
                    <a:cubicBezTo>
                      <a:pt x="134" y="81"/>
                      <a:pt x="132" y="79"/>
                      <a:pt x="130" y="78"/>
                    </a:cubicBezTo>
                    <a:moveTo>
                      <a:pt x="139" y="78"/>
                    </a:moveTo>
                    <a:cubicBezTo>
                      <a:pt x="138" y="79"/>
                      <a:pt x="137" y="81"/>
                      <a:pt x="137" y="82"/>
                    </a:cubicBezTo>
                    <a:cubicBezTo>
                      <a:pt x="138" y="83"/>
                      <a:pt x="140" y="84"/>
                      <a:pt x="141" y="85"/>
                    </a:cubicBezTo>
                    <a:cubicBezTo>
                      <a:pt x="142" y="83"/>
                      <a:pt x="143" y="82"/>
                      <a:pt x="143" y="81"/>
                    </a:cubicBezTo>
                    <a:cubicBezTo>
                      <a:pt x="142" y="80"/>
                      <a:pt x="140" y="79"/>
                      <a:pt x="139" y="78"/>
                    </a:cubicBezTo>
                    <a:moveTo>
                      <a:pt x="74" y="78"/>
                    </a:moveTo>
                    <a:cubicBezTo>
                      <a:pt x="74" y="78"/>
                      <a:pt x="74" y="78"/>
                      <a:pt x="74" y="78"/>
                    </a:cubicBezTo>
                    <a:cubicBezTo>
                      <a:pt x="76" y="79"/>
                      <a:pt x="79" y="81"/>
                      <a:pt x="81" y="82"/>
                    </a:cubicBezTo>
                    <a:cubicBezTo>
                      <a:pt x="81" y="82"/>
                      <a:pt x="81" y="82"/>
                      <a:pt x="81" y="82"/>
                    </a:cubicBezTo>
                    <a:cubicBezTo>
                      <a:pt x="79" y="81"/>
                      <a:pt x="76" y="79"/>
                      <a:pt x="74" y="78"/>
                    </a:cubicBezTo>
                    <a:moveTo>
                      <a:pt x="74" y="78"/>
                    </a:move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moveTo>
                      <a:pt x="75" y="77"/>
                    </a:moveTo>
                    <a:cubicBezTo>
                      <a:pt x="75" y="78"/>
                      <a:pt x="74" y="78"/>
                      <a:pt x="74" y="78"/>
                    </a:cubicBezTo>
                    <a:cubicBezTo>
                      <a:pt x="76" y="79"/>
                      <a:pt x="79" y="80"/>
                      <a:pt x="81" y="82"/>
                    </a:cubicBezTo>
                    <a:cubicBezTo>
                      <a:pt x="81" y="82"/>
                      <a:pt x="81" y="82"/>
                      <a:pt x="81" y="82"/>
                    </a:cubicBezTo>
                    <a:cubicBezTo>
                      <a:pt x="79" y="80"/>
                      <a:pt x="77" y="79"/>
                      <a:pt x="75" y="77"/>
                    </a:cubicBezTo>
                    <a:moveTo>
                      <a:pt x="74" y="77"/>
                    </a:moveTo>
                    <a:cubicBezTo>
                      <a:pt x="74" y="77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moveTo>
                      <a:pt x="70" y="77"/>
                    </a:moveTo>
                    <a:cubicBezTo>
                      <a:pt x="69" y="80"/>
                      <a:pt x="67" y="82"/>
                      <a:pt x="66" y="85"/>
                    </a:cubicBezTo>
                    <a:cubicBezTo>
                      <a:pt x="66" y="85"/>
                      <a:pt x="67" y="85"/>
                      <a:pt x="67" y="85"/>
                    </a:cubicBezTo>
                    <a:cubicBezTo>
                      <a:pt x="69" y="83"/>
                      <a:pt x="70" y="80"/>
                      <a:pt x="72" y="78"/>
                    </a:cubicBezTo>
                    <a:cubicBezTo>
                      <a:pt x="71" y="78"/>
                      <a:pt x="71" y="77"/>
                      <a:pt x="70" y="77"/>
                    </a:cubicBezTo>
                    <a:moveTo>
                      <a:pt x="49" y="77"/>
                    </a:moveTo>
                    <a:cubicBezTo>
                      <a:pt x="49" y="77"/>
                      <a:pt x="49" y="77"/>
                      <a:pt x="49" y="77"/>
                    </a:cubicBezTo>
                    <a:cubicBezTo>
                      <a:pt x="49" y="78"/>
                      <a:pt x="50" y="78"/>
                      <a:pt x="51" y="79"/>
                    </a:cubicBezTo>
                    <a:cubicBezTo>
                      <a:pt x="51" y="78"/>
                      <a:pt x="51" y="78"/>
                      <a:pt x="51" y="78"/>
                    </a:cubicBezTo>
                    <a:cubicBezTo>
                      <a:pt x="50" y="78"/>
                      <a:pt x="50" y="77"/>
                      <a:pt x="49" y="77"/>
                    </a:cubicBezTo>
                    <a:moveTo>
                      <a:pt x="69" y="77"/>
                    </a:moveTo>
                    <a:cubicBezTo>
                      <a:pt x="67" y="80"/>
                      <a:pt x="67" y="80"/>
                      <a:pt x="67" y="80"/>
                    </a:cubicBezTo>
                    <a:cubicBezTo>
                      <a:pt x="68" y="79"/>
                      <a:pt x="69" y="78"/>
                      <a:pt x="69" y="77"/>
                    </a:cubicBezTo>
                    <a:cubicBezTo>
                      <a:pt x="69" y="77"/>
                      <a:pt x="69" y="77"/>
                      <a:pt x="69" y="77"/>
                    </a:cubicBezTo>
                    <a:moveTo>
                      <a:pt x="48" y="76"/>
                    </a:move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6"/>
                      <a:pt x="48" y="76"/>
                    </a:cubicBezTo>
                    <a:moveTo>
                      <a:pt x="49" y="76"/>
                    </a:moveTo>
                    <a:cubicBezTo>
                      <a:pt x="49" y="76"/>
                      <a:pt x="49" y="77"/>
                      <a:pt x="49" y="77"/>
                    </a:cubicBezTo>
                    <a:cubicBezTo>
                      <a:pt x="50" y="77"/>
                      <a:pt x="50" y="78"/>
                      <a:pt x="51" y="78"/>
                    </a:cubicBez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77"/>
                      <a:pt x="50" y="77"/>
                      <a:pt x="49" y="76"/>
                    </a:cubicBezTo>
                    <a:moveTo>
                      <a:pt x="47" y="76"/>
                    </a:moveTo>
                    <a:cubicBezTo>
                      <a:pt x="47" y="76"/>
                      <a:pt x="47" y="76"/>
                      <a:pt x="47" y="76"/>
                    </a:cubicBezTo>
                    <a:cubicBezTo>
                      <a:pt x="47" y="76"/>
                      <a:pt x="47" y="76"/>
                      <a:pt x="48" y="77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7" y="76"/>
                      <a:pt x="47" y="76"/>
                    </a:cubicBezTo>
                    <a:moveTo>
                      <a:pt x="49" y="76"/>
                    </a:move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moveTo>
                      <a:pt x="49" y="76"/>
                    </a:moveTo>
                    <a:cubicBezTo>
                      <a:pt x="49" y="76"/>
                      <a:pt x="49" y="76"/>
                      <a:pt x="49" y="76"/>
                    </a:cubicBezTo>
                    <a:cubicBezTo>
                      <a:pt x="50" y="76"/>
                      <a:pt x="50" y="76"/>
                      <a:pt x="50" y="76"/>
                    </a:cubicBezTo>
                    <a:cubicBezTo>
                      <a:pt x="50" y="76"/>
                      <a:pt x="50" y="76"/>
                      <a:pt x="49" y="76"/>
                    </a:cubicBezTo>
                    <a:moveTo>
                      <a:pt x="71" y="76"/>
                    </a:moveTo>
                    <a:cubicBezTo>
                      <a:pt x="71" y="76"/>
                      <a:pt x="71" y="76"/>
                      <a:pt x="71" y="76"/>
                    </a:cubicBezTo>
                    <a:cubicBezTo>
                      <a:pt x="71" y="76"/>
                      <a:pt x="72" y="77"/>
                      <a:pt x="72" y="77"/>
                    </a:cubicBezTo>
                    <a:cubicBezTo>
                      <a:pt x="72" y="77"/>
                      <a:pt x="72" y="77"/>
                      <a:pt x="72" y="77"/>
                    </a:cubicBezTo>
                    <a:cubicBezTo>
                      <a:pt x="72" y="76"/>
                      <a:pt x="71" y="76"/>
                      <a:pt x="71" y="76"/>
                    </a:cubicBezTo>
                    <a:moveTo>
                      <a:pt x="13" y="76"/>
                    </a:moveTo>
                    <a:cubicBezTo>
                      <a:pt x="13" y="76"/>
                      <a:pt x="12" y="77"/>
                      <a:pt x="12" y="78"/>
                    </a:cubicBezTo>
                    <a:cubicBezTo>
                      <a:pt x="12" y="78"/>
                      <a:pt x="13" y="78"/>
                      <a:pt x="14" y="79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4" y="76"/>
                      <a:pt x="14" y="76"/>
                      <a:pt x="13" y="76"/>
                    </a:cubicBezTo>
                    <a:moveTo>
                      <a:pt x="49" y="76"/>
                    </a:move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moveTo>
                      <a:pt x="71" y="75"/>
                    </a:moveTo>
                    <a:cubicBezTo>
                      <a:pt x="71" y="76"/>
                      <a:pt x="71" y="76"/>
                      <a:pt x="71" y="76"/>
                    </a:cubicBezTo>
                    <a:cubicBezTo>
                      <a:pt x="72" y="76"/>
                      <a:pt x="72" y="76"/>
                      <a:pt x="72" y="76"/>
                    </a:cubicBezTo>
                    <a:cubicBezTo>
                      <a:pt x="72" y="76"/>
                      <a:pt x="73" y="76"/>
                      <a:pt x="73" y="76"/>
                    </a:cubicBezTo>
                    <a:cubicBezTo>
                      <a:pt x="72" y="76"/>
                      <a:pt x="72" y="76"/>
                      <a:pt x="71" y="75"/>
                    </a:cubicBezTo>
                    <a:moveTo>
                      <a:pt x="48" y="75"/>
                    </a:moveTo>
                    <a:cubicBezTo>
                      <a:pt x="48" y="76"/>
                      <a:pt x="47" y="76"/>
                      <a:pt x="47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5"/>
                      <a:pt x="48" y="75"/>
                    </a:cubicBezTo>
                    <a:moveTo>
                      <a:pt x="13" y="75"/>
                    </a:moveTo>
                    <a:cubicBezTo>
                      <a:pt x="12" y="76"/>
                      <a:pt x="12" y="77"/>
                      <a:pt x="11" y="77"/>
                    </a:cubicBezTo>
                    <a:cubicBezTo>
                      <a:pt x="12" y="77"/>
                      <a:pt x="12" y="77"/>
                      <a:pt x="12" y="77"/>
                    </a:cubicBez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75"/>
                      <a:pt x="13" y="75"/>
                      <a:pt x="13" y="75"/>
                    </a:cubicBezTo>
                    <a:moveTo>
                      <a:pt x="116" y="75"/>
                    </a:moveTo>
                    <a:cubicBezTo>
                      <a:pt x="115" y="76"/>
                      <a:pt x="115" y="77"/>
                      <a:pt x="115" y="77"/>
                    </a:cubicBezTo>
                    <a:cubicBezTo>
                      <a:pt x="117" y="79"/>
                      <a:pt x="119" y="80"/>
                      <a:pt x="122" y="82"/>
                    </a:cubicBezTo>
                    <a:cubicBezTo>
                      <a:pt x="122" y="81"/>
                      <a:pt x="122" y="80"/>
                      <a:pt x="123" y="79"/>
                    </a:cubicBezTo>
                    <a:cubicBezTo>
                      <a:pt x="121" y="78"/>
                      <a:pt x="118" y="77"/>
                      <a:pt x="116" y="75"/>
                    </a:cubicBezTo>
                    <a:cubicBezTo>
                      <a:pt x="116" y="76"/>
                      <a:pt x="116" y="76"/>
                      <a:pt x="115" y="76"/>
                    </a:cubicBezTo>
                    <a:cubicBezTo>
                      <a:pt x="116" y="75"/>
                      <a:pt x="116" y="75"/>
                      <a:pt x="116" y="75"/>
                    </a:cubicBezTo>
                    <a:cubicBezTo>
                      <a:pt x="116" y="75"/>
                      <a:pt x="116" y="75"/>
                      <a:pt x="116" y="75"/>
                    </a:cubicBezTo>
                    <a:moveTo>
                      <a:pt x="70" y="75"/>
                    </a:move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moveTo>
                      <a:pt x="12" y="75"/>
                    </a:moveTo>
                    <a:cubicBezTo>
                      <a:pt x="12" y="76"/>
                      <a:pt x="11" y="76"/>
                      <a:pt x="11" y="77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6"/>
                      <a:pt x="12" y="76"/>
                      <a:pt x="12" y="75"/>
                    </a:cubicBezTo>
                    <a:cubicBezTo>
                      <a:pt x="12" y="75"/>
                      <a:pt x="12" y="75"/>
                      <a:pt x="12" y="75"/>
                    </a:cubicBezTo>
                    <a:moveTo>
                      <a:pt x="97" y="75"/>
                    </a:moveTo>
                    <a:cubicBezTo>
                      <a:pt x="96" y="77"/>
                      <a:pt x="94" y="80"/>
                      <a:pt x="93" y="82"/>
                    </a:cubicBezTo>
                    <a:cubicBezTo>
                      <a:pt x="96" y="84"/>
                      <a:pt x="99" y="86"/>
                      <a:pt x="102" y="88"/>
                    </a:cubicBezTo>
                    <a:cubicBezTo>
                      <a:pt x="103" y="85"/>
                      <a:pt x="105" y="83"/>
                      <a:pt x="106" y="80"/>
                    </a:cubicBezTo>
                    <a:cubicBezTo>
                      <a:pt x="103" y="79"/>
                      <a:pt x="100" y="77"/>
                      <a:pt x="97" y="75"/>
                    </a:cubicBezTo>
                    <a:moveTo>
                      <a:pt x="48" y="75"/>
                    </a:move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moveTo>
                      <a:pt x="70" y="75"/>
                    </a:move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moveTo>
                      <a:pt x="65" y="74"/>
                    </a:moveTo>
                    <a:cubicBezTo>
                      <a:pt x="64" y="77"/>
                      <a:pt x="63" y="79"/>
                      <a:pt x="61" y="82"/>
                    </a:cubicBezTo>
                    <a:cubicBezTo>
                      <a:pt x="62" y="82"/>
                      <a:pt x="63" y="83"/>
                      <a:pt x="64" y="83"/>
                    </a:cubicBezTo>
                    <a:cubicBezTo>
                      <a:pt x="66" y="81"/>
                      <a:pt x="67" y="79"/>
                      <a:pt x="68" y="76"/>
                    </a:cubicBezTo>
                    <a:cubicBezTo>
                      <a:pt x="67" y="76"/>
                      <a:pt x="66" y="75"/>
                      <a:pt x="65" y="74"/>
                    </a:cubicBezTo>
                    <a:moveTo>
                      <a:pt x="76" y="74"/>
                    </a:moveTo>
                    <a:cubicBezTo>
                      <a:pt x="76" y="74"/>
                      <a:pt x="76" y="75"/>
                      <a:pt x="76" y="75"/>
                    </a:cubicBezTo>
                    <a:cubicBezTo>
                      <a:pt x="78" y="76"/>
                      <a:pt x="81" y="77"/>
                      <a:pt x="83" y="79"/>
                    </a:cubicBezTo>
                    <a:cubicBezTo>
                      <a:pt x="83" y="79"/>
                      <a:pt x="83" y="78"/>
                      <a:pt x="83" y="78"/>
                    </a:cubicBezTo>
                    <a:cubicBezTo>
                      <a:pt x="76" y="74"/>
                      <a:pt x="76" y="74"/>
                      <a:pt x="76" y="74"/>
                    </a:cubicBezTo>
                    <a:moveTo>
                      <a:pt x="76" y="74"/>
                    </a:moveTo>
                    <a:cubicBezTo>
                      <a:pt x="76" y="74"/>
                      <a:pt x="76" y="75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6" y="75"/>
                      <a:pt x="76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moveTo>
                      <a:pt x="132" y="74"/>
                    </a:moveTo>
                    <a:cubicBezTo>
                      <a:pt x="132" y="75"/>
                      <a:pt x="131" y="77"/>
                      <a:pt x="130" y="78"/>
                    </a:cubicBezTo>
                    <a:cubicBezTo>
                      <a:pt x="132" y="79"/>
                      <a:pt x="134" y="81"/>
                      <a:pt x="136" y="82"/>
                    </a:cubicBezTo>
                    <a:cubicBezTo>
                      <a:pt x="137" y="80"/>
                      <a:pt x="138" y="79"/>
                      <a:pt x="139" y="78"/>
                    </a:cubicBezTo>
                    <a:cubicBezTo>
                      <a:pt x="137" y="77"/>
                      <a:pt x="135" y="75"/>
                      <a:pt x="132" y="74"/>
                    </a:cubicBezTo>
                    <a:moveTo>
                      <a:pt x="117" y="74"/>
                    </a:moveTo>
                    <a:cubicBezTo>
                      <a:pt x="117" y="74"/>
                      <a:pt x="116" y="75"/>
                      <a:pt x="116" y="75"/>
                    </a:cubicBezTo>
                    <a:cubicBezTo>
                      <a:pt x="118" y="76"/>
                      <a:pt x="121" y="78"/>
                      <a:pt x="123" y="79"/>
                    </a:cubicBezTo>
                    <a:cubicBezTo>
                      <a:pt x="123" y="79"/>
                      <a:pt x="123" y="78"/>
                      <a:pt x="124" y="78"/>
                    </a:cubicBezTo>
                    <a:cubicBezTo>
                      <a:pt x="122" y="77"/>
                      <a:pt x="121" y="76"/>
                      <a:pt x="119" y="76"/>
                    </a:cubicBezTo>
                    <a:cubicBezTo>
                      <a:pt x="119" y="75"/>
                      <a:pt x="119" y="75"/>
                      <a:pt x="119" y="75"/>
                    </a:cubicBezTo>
                    <a:cubicBezTo>
                      <a:pt x="118" y="75"/>
                      <a:pt x="118" y="74"/>
                      <a:pt x="117" y="74"/>
                    </a:cubicBezTo>
                    <a:moveTo>
                      <a:pt x="117" y="74"/>
                    </a:moveTo>
                    <a:cubicBezTo>
                      <a:pt x="116" y="74"/>
                      <a:pt x="116" y="75"/>
                      <a:pt x="116" y="75"/>
                    </a:cubicBezTo>
                    <a:cubicBezTo>
                      <a:pt x="116" y="75"/>
                      <a:pt x="116" y="75"/>
                      <a:pt x="116" y="75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17" y="74"/>
                      <a:pt x="117" y="74"/>
                      <a:pt x="117" y="74"/>
                    </a:cubicBezTo>
                    <a:moveTo>
                      <a:pt x="98" y="74"/>
                    </a:moveTo>
                    <a:cubicBezTo>
                      <a:pt x="98" y="74"/>
                      <a:pt x="98" y="74"/>
                      <a:pt x="98" y="74"/>
                    </a:cubicBezTo>
                    <a:cubicBezTo>
                      <a:pt x="99" y="75"/>
                      <a:pt x="101" y="75"/>
                      <a:pt x="102" y="76"/>
                    </a:cubicBezTo>
                    <a:cubicBezTo>
                      <a:pt x="98" y="74"/>
                      <a:pt x="98" y="74"/>
                      <a:pt x="98" y="74"/>
                    </a:cubicBezTo>
                    <a:moveTo>
                      <a:pt x="32" y="74"/>
                    </a:moveTo>
                    <a:cubicBezTo>
                      <a:pt x="31" y="75"/>
                      <a:pt x="30" y="76"/>
                      <a:pt x="30" y="78"/>
                    </a:cubicBezTo>
                    <a:cubicBezTo>
                      <a:pt x="30" y="78"/>
                      <a:pt x="31" y="79"/>
                      <a:pt x="32" y="79"/>
                    </a:cubicBezTo>
                    <a:cubicBezTo>
                      <a:pt x="33" y="78"/>
                      <a:pt x="34" y="76"/>
                      <a:pt x="35" y="75"/>
                    </a:cubicBezTo>
                    <a:cubicBezTo>
                      <a:pt x="34" y="75"/>
                      <a:pt x="33" y="74"/>
                      <a:pt x="32" y="74"/>
                    </a:cubicBezTo>
                    <a:moveTo>
                      <a:pt x="77" y="73"/>
                    </a:moveTo>
                    <a:cubicBezTo>
                      <a:pt x="77" y="74"/>
                      <a:pt x="77" y="74"/>
                      <a:pt x="77" y="74"/>
                    </a:cubicBezTo>
                    <a:cubicBezTo>
                      <a:pt x="83" y="78"/>
                      <a:pt x="83" y="78"/>
                      <a:pt x="83" y="78"/>
                    </a:cubicBezTo>
                    <a:cubicBezTo>
                      <a:pt x="83" y="78"/>
                      <a:pt x="84" y="78"/>
                      <a:pt x="84" y="77"/>
                    </a:cubicBezTo>
                    <a:cubicBezTo>
                      <a:pt x="81" y="76"/>
                      <a:pt x="79" y="75"/>
                      <a:pt x="77" y="73"/>
                    </a:cubicBezTo>
                    <a:moveTo>
                      <a:pt x="77" y="73"/>
                    </a:moveTo>
                    <a:cubicBezTo>
                      <a:pt x="77" y="73"/>
                      <a:pt x="77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7" y="74"/>
                      <a:pt x="77" y="73"/>
                      <a:pt x="77" y="73"/>
                    </a:cubicBezTo>
                    <a:cubicBezTo>
                      <a:pt x="77" y="73"/>
                      <a:pt x="77" y="73"/>
                      <a:pt x="77" y="73"/>
                    </a:cubicBezTo>
                    <a:moveTo>
                      <a:pt x="66" y="73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7" y="74"/>
                      <a:pt x="68" y="74"/>
                      <a:pt x="69" y="75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68" y="74"/>
                      <a:pt x="67" y="73"/>
                      <a:pt x="66" y="73"/>
                    </a:cubicBezTo>
                    <a:moveTo>
                      <a:pt x="142" y="73"/>
                    </a:moveTo>
                    <a:cubicBezTo>
                      <a:pt x="141" y="74"/>
                      <a:pt x="140" y="76"/>
                      <a:pt x="139" y="78"/>
                    </a:cubicBezTo>
                    <a:cubicBezTo>
                      <a:pt x="141" y="79"/>
                      <a:pt x="142" y="80"/>
                      <a:pt x="144" y="81"/>
                    </a:cubicBezTo>
                    <a:cubicBezTo>
                      <a:pt x="145" y="79"/>
                      <a:pt x="146" y="77"/>
                      <a:pt x="147" y="76"/>
                    </a:cubicBezTo>
                    <a:cubicBezTo>
                      <a:pt x="145" y="75"/>
                      <a:pt x="144" y="74"/>
                      <a:pt x="142" y="73"/>
                    </a:cubicBezTo>
                    <a:moveTo>
                      <a:pt x="66" y="72"/>
                    </a:moveTo>
                    <a:cubicBezTo>
                      <a:pt x="66" y="72"/>
                      <a:pt x="66" y="73"/>
                      <a:pt x="66" y="73"/>
                    </a:cubicBezTo>
                    <a:cubicBezTo>
                      <a:pt x="67" y="73"/>
                      <a:pt x="68" y="74"/>
                      <a:pt x="69" y="74"/>
                    </a:cubicBezTo>
                    <a:cubicBezTo>
                      <a:pt x="69" y="74"/>
                      <a:pt x="69" y="74"/>
                      <a:pt x="69" y="74"/>
                    </a:cubicBezTo>
                    <a:cubicBezTo>
                      <a:pt x="68" y="74"/>
                      <a:pt x="67" y="73"/>
                      <a:pt x="66" y="72"/>
                    </a:cubicBezTo>
                    <a:moveTo>
                      <a:pt x="130" y="72"/>
                    </a:moveTo>
                    <a:cubicBezTo>
                      <a:pt x="128" y="75"/>
                      <a:pt x="127" y="77"/>
                      <a:pt x="126" y="79"/>
                    </a:cubicBezTo>
                    <a:cubicBezTo>
                      <a:pt x="126" y="79"/>
                      <a:pt x="126" y="79"/>
                      <a:pt x="126" y="80"/>
                    </a:cubicBezTo>
                    <a:cubicBezTo>
                      <a:pt x="128" y="77"/>
                      <a:pt x="129" y="75"/>
                      <a:pt x="131" y="73"/>
                    </a:cubicBezTo>
                    <a:cubicBezTo>
                      <a:pt x="130" y="73"/>
                      <a:pt x="130" y="72"/>
                      <a:pt x="130" y="72"/>
                    </a:cubicBezTo>
                    <a:moveTo>
                      <a:pt x="73" y="72"/>
                    </a:moveTo>
                    <a:cubicBezTo>
                      <a:pt x="73" y="72"/>
                      <a:pt x="73" y="73"/>
                      <a:pt x="73" y="73"/>
                    </a:cubicBezTo>
                    <a:cubicBezTo>
                      <a:pt x="73" y="73"/>
                      <a:pt x="74" y="73"/>
                      <a:pt x="74" y="74"/>
                    </a:cubicBezTo>
                    <a:cubicBezTo>
                      <a:pt x="74" y="73"/>
                      <a:pt x="74" y="73"/>
                      <a:pt x="74" y="73"/>
                    </a:cubicBezTo>
                    <a:cubicBezTo>
                      <a:pt x="73" y="72"/>
                      <a:pt x="73" y="72"/>
                      <a:pt x="73" y="72"/>
                    </a:cubicBezTo>
                    <a:moveTo>
                      <a:pt x="99" y="72"/>
                    </a:moveTo>
                    <a:cubicBezTo>
                      <a:pt x="99" y="72"/>
                      <a:pt x="99" y="72"/>
                      <a:pt x="99" y="72"/>
                    </a:cubicBezTo>
                    <a:cubicBezTo>
                      <a:pt x="102" y="74"/>
                      <a:pt x="105" y="76"/>
                      <a:pt x="108" y="77"/>
                    </a:cubicBezTo>
                    <a:cubicBezTo>
                      <a:pt x="108" y="77"/>
                      <a:pt x="108" y="77"/>
                      <a:pt x="108" y="77"/>
                    </a:cubicBezTo>
                    <a:cubicBezTo>
                      <a:pt x="105" y="75"/>
                      <a:pt x="102" y="74"/>
                      <a:pt x="99" y="72"/>
                    </a:cubicBezTo>
                    <a:moveTo>
                      <a:pt x="16" y="72"/>
                    </a:moveTo>
                    <a:cubicBezTo>
                      <a:pt x="15" y="72"/>
                      <a:pt x="15" y="72"/>
                      <a:pt x="15" y="73"/>
                    </a:cubicBezTo>
                    <a:cubicBezTo>
                      <a:pt x="15" y="73"/>
                      <a:pt x="16" y="73"/>
                      <a:pt x="16" y="74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6" y="72"/>
                      <a:pt x="16" y="72"/>
                    </a:cubicBezTo>
                    <a:moveTo>
                      <a:pt x="72" y="71"/>
                    </a:move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1"/>
                      <a:pt x="72" y="71"/>
                      <a:pt x="72" y="71"/>
                    </a:cubicBezTo>
                    <a:moveTo>
                      <a:pt x="15" y="71"/>
                    </a:moveTo>
                    <a:cubicBezTo>
                      <a:pt x="15" y="72"/>
                      <a:pt x="14" y="72"/>
                      <a:pt x="14" y="72"/>
                    </a:cubicBezTo>
                    <a:cubicBezTo>
                      <a:pt x="14" y="72"/>
                      <a:pt x="14" y="72"/>
                      <a:pt x="15" y="72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moveTo>
                      <a:pt x="74" y="71"/>
                    </a:moveTo>
                    <a:cubicBezTo>
                      <a:pt x="74" y="71"/>
                      <a:pt x="73" y="72"/>
                      <a:pt x="73" y="72"/>
                    </a:cubicBez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2"/>
                      <a:pt x="75" y="72"/>
                    </a:cubicBezTo>
                    <a:cubicBezTo>
                      <a:pt x="75" y="72"/>
                      <a:pt x="74" y="71"/>
                      <a:pt x="74" y="71"/>
                    </a:cubicBezTo>
                    <a:moveTo>
                      <a:pt x="15" y="71"/>
                    </a:moveTo>
                    <a:cubicBezTo>
                      <a:pt x="15" y="72"/>
                      <a:pt x="14" y="72"/>
                      <a:pt x="14" y="72"/>
                    </a:cubicBezTo>
                    <a:cubicBezTo>
                      <a:pt x="14" y="72"/>
                      <a:pt x="14" y="72"/>
                      <a:pt x="14" y="72"/>
                    </a:cubicBezTo>
                    <a:cubicBezTo>
                      <a:pt x="14" y="72"/>
                      <a:pt x="15" y="72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moveTo>
                      <a:pt x="16" y="71"/>
                    </a:moveTo>
                    <a:cubicBezTo>
                      <a:pt x="16" y="71"/>
                      <a:pt x="16" y="71"/>
                      <a:pt x="16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1"/>
                      <a:pt x="17" y="71"/>
                      <a:pt x="16" y="71"/>
                    </a:cubicBezTo>
                    <a:moveTo>
                      <a:pt x="34" y="71"/>
                    </a:moveTo>
                    <a:cubicBezTo>
                      <a:pt x="33" y="72"/>
                      <a:pt x="33" y="73"/>
                      <a:pt x="32" y="74"/>
                    </a:cubicBezTo>
                    <a:cubicBezTo>
                      <a:pt x="33" y="74"/>
                      <a:pt x="34" y="75"/>
                      <a:pt x="35" y="75"/>
                    </a:cubicBezTo>
                    <a:cubicBezTo>
                      <a:pt x="35" y="74"/>
                      <a:pt x="36" y="73"/>
                      <a:pt x="36" y="72"/>
                    </a:cubicBezTo>
                    <a:cubicBezTo>
                      <a:pt x="35" y="72"/>
                      <a:pt x="35" y="71"/>
                      <a:pt x="34" y="71"/>
                    </a:cubicBezTo>
                    <a:moveTo>
                      <a:pt x="73" y="70"/>
                    </a:move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3" y="71"/>
                    </a:cubicBezTo>
                    <a:cubicBezTo>
                      <a:pt x="73" y="70"/>
                      <a:pt x="73" y="70"/>
                      <a:pt x="73" y="70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71"/>
                      <a:pt x="15" y="70"/>
                      <a:pt x="15" y="70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0"/>
                    </a:cubicBezTo>
                    <a:cubicBezTo>
                      <a:pt x="15" y="70"/>
                      <a:pt x="15" y="70"/>
                      <a:pt x="15" y="70"/>
                    </a:cubicBezTo>
                    <a:moveTo>
                      <a:pt x="100" y="70"/>
                    </a:moveTo>
                    <a:cubicBezTo>
                      <a:pt x="100" y="70"/>
                      <a:pt x="100" y="71"/>
                      <a:pt x="100" y="71"/>
                    </a:cubicBezTo>
                    <a:cubicBezTo>
                      <a:pt x="109" y="76"/>
                      <a:pt x="109" y="76"/>
                      <a:pt x="109" y="76"/>
                    </a:cubicBezTo>
                    <a:cubicBezTo>
                      <a:pt x="109" y="76"/>
                      <a:pt x="109" y="76"/>
                      <a:pt x="109" y="76"/>
                    </a:cubicBezTo>
                    <a:cubicBezTo>
                      <a:pt x="109" y="76"/>
                      <a:pt x="109" y="75"/>
                      <a:pt x="109" y="75"/>
                    </a:cubicBezTo>
                    <a:cubicBezTo>
                      <a:pt x="100" y="70"/>
                      <a:pt x="100" y="70"/>
                      <a:pt x="100" y="70"/>
                    </a:cubicBezTo>
                    <a:moveTo>
                      <a:pt x="38" y="70"/>
                    </a:move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moveTo>
                      <a:pt x="145" y="70"/>
                    </a:moveTo>
                    <a:cubicBezTo>
                      <a:pt x="146" y="71"/>
                      <a:pt x="148" y="71"/>
                      <a:pt x="149" y="72"/>
                    </a:cubicBezTo>
                    <a:cubicBezTo>
                      <a:pt x="149" y="72"/>
                      <a:pt x="149" y="72"/>
                      <a:pt x="149" y="72"/>
                    </a:cubicBezTo>
                    <a:cubicBezTo>
                      <a:pt x="148" y="71"/>
                      <a:pt x="146" y="71"/>
                      <a:pt x="145" y="70"/>
                    </a:cubicBezTo>
                    <a:moveTo>
                      <a:pt x="144" y="70"/>
                    </a:moveTo>
                    <a:cubicBezTo>
                      <a:pt x="143" y="71"/>
                      <a:pt x="143" y="72"/>
                      <a:pt x="142" y="72"/>
                    </a:cubicBezTo>
                    <a:cubicBezTo>
                      <a:pt x="144" y="73"/>
                      <a:pt x="145" y="74"/>
                      <a:pt x="147" y="75"/>
                    </a:cubicBezTo>
                    <a:cubicBezTo>
                      <a:pt x="147" y="74"/>
                      <a:pt x="148" y="73"/>
                      <a:pt x="148" y="72"/>
                    </a:cubicBezTo>
                    <a:cubicBezTo>
                      <a:pt x="147" y="72"/>
                      <a:pt x="145" y="71"/>
                      <a:pt x="144" y="70"/>
                    </a:cubicBezTo>
                    <a:moveTo>
                      <a:pt x="100" y="70"/>
                    </a:moveTo>
                    <a:cubicBezTo>
                      <a:pt x="100" y="70"/>
                      <a:pt x="100" y="70"/>
                      <a:pt x="100" y="70"/>
                    </a:cubicBezTo>
                    <a:cubicBezTo>
                      <a:pt x="103" y="72"/>
                      <a:pt x="106" y="73"/>
                      <a:pt x="109" y="75"/>
                    </a:cubicBezTo>
                    <a:cubicBezTo>
                      <a:pt x="109" y="75"/>
                      <a:pt x="109" y="75"/>
                      <a:pt x="109" y="75"/>
                    </a:cubicBezTo>
                    <a:cubicBezTo>
                      <a:pt x="109" y="75"/>
                      <a:pt x="109" y="75"/>
                      <a:pt x="109" y="75"/>
                    </a:cubicBezTo>
                    <a:cubicBezTo>
                      <a:pt x="106" y="73"/>
                      <a:pt x="103" y="71"/>
                      <a:pt x="100" y="70"/>
                    </a:cubicBezTo>
                    <a:moveTo>
                      <a:pt x="144" y="70"/>
                    </a:moveTo>
                    <a:cubicBezTo>
                      <a:pt x="144" y="70"/>
                      <a:pt x="144" y="70"/>
                      <a:pt x="144" y="70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7" y="71"/>
                      <a:pt x="145" y="70"/>
                      <a:pt x="144" y="70"/>
                    </a:cubicBezTo>
                    <a:moveTo>
                      <a:pt x="68" y="69"/>
                    </a:moveTo>
                    <a:cubicBezTo>
                      <a:pt x="68" y="69"/>
                      <a:pt x="68" y="70"/>
                      <a:pt x="68" y="70"/>
                    </a:cubicBezTo>
                    <a:cubicBezTo>
                      <a:pt x="69" y="71"/>
                      <a:pt x="70" y="71"/>
                      <a:pt x="71" y="72"/>
                    </a:cubicBezTo>
                    <a:cubicBezTo>
                      <a:pt x="71" y="72"/>
                      <a:pt x="71" y="71"/>
                      <a:pt x="71" y="71"/>
                    </a:cubicBezTo>
                    <a:cubicBezTo>
                      <a:pt x="68" y="69"/>
                      <a:pt x="68" y="69"/>
                      <a:pt x="68" y="69"/>
                    </a:cubicBezTo>
                    <a:moveTo>
                      <a:pt x="109" y="69"/>
                    </a:moveTo>
                    <a:cubicBezTo>
                      <a:pt x="110" y="70"/>
                      <a:pt x="111" y="71"/>
                      <a:pt x="111" y="71"/>
                    </a:cubicBezTo>
                    <a:cubicBezTo>
                      <a:pt x="111" y="71"/>
                      <a:pt x="111" y="71"/>
                      <a:pt x="111" y="71"/>
                    </a:cubicBezTo>
                    <a:cubicBezTo>
                      <a:pt x="111" y="70"/>
                      <a:pt x="110" y="70"/>
                      <a:pt x="109" y="69"/>
                    </a:cubicBezTo>
                    <a:moveTo>
                      <a:pt x="136" y="69"/>
                    </a:moveTo>
                    <a:cubicBezTo>
                      <a:pt x="135" y="71"/>
                      <a:pt x="134" y="72"/>
                      <a:pt x="133" y="74"/>
                    </a:cubicBezTo>
                    <a:cubicBezTo>
                      <a:pt x="135" y="75"/>
                      <a:pt x="137" y="76"/>
                      <a:pt x="139" y="78"/>
                    </a:cubicBezTo>
                    <a:cubicBezTo>
                      <a:pt x="140" y="76"/>
                      <a:pt x="141" y="74"/>
                      <a:pt x="142" y="73"/>
                    </a:cubicBezTo>
                    <a:cubicBezTo>
                      <a:pt x="140" y="71"/>
                      <a:pt x="138" y="70"/>
                      <a:pt x="136" y="69"/>
                    </a:cubicBezTo>
                    <a:moveTo>
                      <a:pt x="80" y="69"/>
                    </a:moveTo>
                    <a:cubicBezTo>
                      <a:pt x="79" y="70"/>
                      <a:pt x="78" y="71"/>
                      <a:pt x="77" y="73"/>
                    </a:cubicBezTo>
                    <a:cubicBezTo>
                      <a:pt x="77" y="73"/>
                      <a:pt x="77" y="73"/>
                      <a:pt x="77" y="73"/>
                    </a:cubicBezTo>
                    <a:cubicBezTo>
                      <a:pt x="78" y="71"/>
                      <a:pt x="79" y="70"/>
                      <a:pt x="80" y="69"/>
                    </a:cubicBezTo>
                    <a:moveTo>
                      <a:pt x="35" y="68"/>
                    </a:moveTo>
                    <a:cubicBezTo>
                      <a:pt x="35" y="68"/>
                      <a:pt x="35" y="68"/>
                      <a:pt x="35" y="69"/>
                    </a:cubicBezTo>
                    <a:cubicBezTo>
                      <a:pt x="36" y="69"/>
                      <a:pt x="37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7" y="69"/>
                      <a:pt x="36" y="69"/>
                      <a:pt x="35" y="68"/>
                    </a:cubicBezTo>
                    <a:moveTo>
                      <a:pt x="69" y="68"/>
                    </a:moveTo>
                    <a:cubicBezTo>
                      <a:pt x="69" y="68"/>
                      <a:pt x="69" y="69"/>
                      <a:pt x="68" y="69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72" y="71"/>
                      <a:pt x="72" y="70"/>
                      <a:pt x="72" y="70"/>
                    </a:cubicBezTo>
                    <a:cubicBezTo>
                      <a:pt x="71" y="69"/>
                      <a:pt x="70" y="69"/>
                      <a:pt x="69" y="68"/>
                    </a:cubicBezTo>
                    <a:moveTo>
                      <a:pt x="54" y="68"/>
                    </a:moveTo>
                    <a:cubicBezTo>
                      <a:pt x="53" y="70"/>
                      <a:pt x="51" y="73"/>
                      <a:pt x="50" y="76"/>
                    </a:cubicBezTo>
                    <a:cubicBezTo>
                      <a:pt x="52" y="77"/>
                      <a:pt x="52" y="77"/>
                      <a:pt x="52" y="77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1" y="75"/>
                      <a:pt x="50" y="75"/>
                    </a:cubicBezTo>
                    <a:cubicBezTo>
                      <a:pt x="51" y="75"/>
                      <a:pt x="52" y="76"/>
                      <a:pt x="52" y="76"/>
                    </a:cubicBezTo>
                    <a:cubicBezTo>
                      <a:pt x="54" y="74"/>
                      <a:pt x="55" y="72"/>
                      <a:pt x="57" y="69"/>
                    </a:cubicBezTo>
                    <a:cubicBezTo>
                      <a:pt x="56" y="69"/>
                      <a:pt x="55" y="68"/>
                      <a:pt x="54" y="68"/>
                    </a:cubicBezTo>
                    <a:moveTo>
                      <a:pt x="37" y="68"/>
                    </a:moveTo>
                    <a:cubicBezTo>
                      <a:pt x="39" y="69"/>
                      <a:pt x="39" y="69"/>
                      <a:pt x="39" y="69"/>
                    </a:cubicBezTo>
                    <a:cubicBezTo>
                      <a:pt x="39" y="69"/>
                      <a:pt x="39" y="69"/>
                      <a:pt x="39" y="69"/>
                    </a:cubicBezTo>
                    <a:cubicBezTo>
                      <a:pt x="38" y="69"/>
                      <a:pt x="38" y="68"/>
                      <a:pt x="37" y="68"/>
                    </a:cubicBezTo>
                    <a:moveTo>
                      <a:pt x="36" y="67"/>
                    </a:moveTo>
                    <a:cubicBezTo>
                      <a:pt x="36" y="68"/>
                      <a:pt x="35" y="68"/>
                      <a:pt x="35" y="68"/>
                    </a:cubicBezTo>
                    <a:cubicBezTo>
                      <a:pt x="36" y="68"/>
                      <a:pt x="37" y="69"/>
                      <a:pt x="38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8" y="68"/>
                      <a:pt x="37" y="68"/>
                      <a:pt x="36" y="67"/>
                    </a:cubicBezTo>
                    <a:moveTo>
                      <a:pt x="54" y="67"/>
                    </a:moveTo>
                    <a:cubicBezTo>
                      <a:pt x="52" y="70"/>
                      <a:pt x="50" y="73"/>
                      <a:pt x="49" y="75"/>
                    </a:cubicBezTo>
                    <a:cubicBezTo>
                      <a:pt x="49" y="75"/>
                      <a:pt x="49" y="75"/>
                      <a:pt x="49" y="75"/>
                    </a:cubicBezTo>
                    <a:cubicBezTo>
                      <a:pt x="51" y="73"/>
                      <a:pt x="52" y="70"/>
                      <a:pt x="54" y="67"/>
                    </a:cubicBezTo>
                    <a:cubicBezTo>
                      <a:pt x="54" y="67"/>
                      <a:pt x="54" y="67"/>
                      <a:pt x="54" y="67"/>
                    </a:cubicBezTo>
                    <a:moveTo>
                      <a:pt x="121" y="67"/>
                    </a:moveTo>
                    <a:cubicBezTo>
                      <a:pt x="120" y="69"/>
                      <a:pt x="118" y="72"/>
                      <a:pt x="117" y="74"/>
                    </a:cubicBezTo>
                    <a:cubicBezTo>
                      <a:pt x="118" y="75"/>
                      <a:pt x="119" y="75"/>
                      <a:pt x="119" y="76"/>
                    </a:cubicBezTo>
                    <a:cubicBezTo>
                      <a:pt x="121" y="76"/>
                      <a:pt x="122" y="77"/>
                      <a:pt x="124" y="78"/>
                    </a:cubicBezTo>
                    <a:cubicBezTo>
                      <a:pt x="125" y="76"/>
                      <a:pt x="126" y="73"/>
                      <a:pt x="128" y="71"/>
                    </a:cubicBezTo>
                    <a:cubicBezTo>
                      <a:pt x="126" y="70"/>
                      <a:pt x="123" y="69"/>
                      <a:pt x="121" y="67"/>
                    </a:cubicBezTo>
                    <a:moveTo>
                      <a:pt x="102" y="67"/>
                    </a:moveTo>
                    <a:cubicBezTo>
                      <a:pt x="102" y="68"/>
                      <a:pt x="101" y="68"/>
                      <a:pt x="101" y="69"/>
                    </a:cubicBezTo>
                    <a:cubicBezTo>
                      <a:pt x="101" y="69"/>
                      <a:pt x="102" y="69"/>
                      <a:pt x="102" y="69"/>
                    </a:cubicBezTo>
                    <a:cubicBezTo>
                      <a:pt x="104" y="71"/>
                      <a:pt x="104" y="71"/>
                      <a:pt x="104" y="71"/>
                    </a:cubicBezTo>
                    <a:cubicBezTo>
                      <a:pt x="106" y="72"/>
                      <a:pt x="108" y="73"/>
                      <a:pt x="110" y="74"/>
                    </a:cubicBezTo>
                    <a:cubicBezTo>
                      <a:pt x="110" y="73"/>
                      <a:pt x="110" y="73"/>
                      <a:pt x="111" y="72"/>
                    </a:cubicBezTo>
                    <a:cubicBezTo>
                      <a:pt x="108" y="70"/>
                      <a:pt x="105" y="69"/>
                      <a:pt x="102" y="67"/>
                    </a:cubicBezTo>
                    <a:moveTo>
                      <a:pt x="133" y="67"/>
                    </a:moveTo>
                    <a:cubicBezTo>
                      <a:pt x="132" y="69"/>
                      <a:pt x="131" y="70"/>
                      <a:pt x="130" y="72"/>
                    </a:cubicBezTo>
                    <a:cubicBezTo>
                      <a:pt x="130" y="72"/>
                      <a:pt x="130" y="72"/>
                      <a:pt x="131" y="73"/>
                    </a:cubicBezTo>
                    <a:cubicBezTo>
                      <a:pt x="132" y="71"/>
                      <a:pt x="133" y="69"/>
                      <a:pt x="134" y="68"/>
                    </a:cubicBezTo>
                    <a:cubicBezTo>
                      <a:pt x="133" y="67"/>
                      <a:pt x="133" y="67"/>
                      <a:pt x="133" y="67"/>
                    </a:cubicBezTo>
                    <a:moveTo>
                      <a:pt x="121" y="67"/>
                    </a:moveTo>
                    <a:cubicBezTo>
                      <a:pt x="119" y="69"/>
                      <a:pt x="118" y="72"/>
                      <a:pt x="117" y="74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21" y="67"/>
                      <a:pt x="121" y="67"/>
                      <a:pt x="121" y="67"/>
                    </a:cubicBezTo>
                    <a:moveTo>
                      <a:pt x="53" y="67"/>
                    </a:moveTo>
                    <a:cubicBezTo>
                      <a:pt x="51" y="69"/>
                      <a:pt x="50" y="72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9" y="75"/>
                      <a:pt x="49" y="74"/>
                      <a:pt x="49" y="74"/>
                    </a:cubicBezTo>
                    <a:cubicBezTo>
                      <a:pt x="50" y="72"/>
                      <a:pt x="51" y="70"/>
                      <a:pt x="52" y="68"/>
                    </a:cubicBezTo>
                    <a:cubicBezTo>
                      <a:pt x="53" y="68"/>
                      <a:pt x="53" y="67"/>
                      <a:pt x="53" y="67"/>
                    </a:cubicBezTo>
                    <a:cubicBezTo>
                      <a:pt x="53" y="67"/>
                      <a:pt x="53" y="67"/>
                      <a:pt x="53" y="67"/>
                    </a:cubicBezTo>
                    <a:moveTo>
                      <a:pt x="57" y="67"/>
                    </a:moveTo>
                    <a:cubicBezTo>
                      <a:pt x="56" y="67"/>
                      <a:pt x="56" y="67"/>
                      <a:pt x="56" y="67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58" y="68"/>
                      <a:pt x="58" y="68"/>
                      <a:pt x="58" y="67"/>
                    </a:cubicBezTo>
                    <a:cubicBezTo>
                      <a:pt x="57" y="67"/>
                      <a:pt x="57" y="67"/>
                      <a:pt x="57" y="67"/>
                    </a:cubicBezTo>
                    <a:moveTo>
                      <a:pt x="103" y="66"/>
                    </a:moveTo>
                    <a:cubicBezTo>
                      <a:pt x="103" y="66"/>
                      <a:pt x="102" y="67"/>
                      <a:pt x="102" y="67"/>
                    </a:cubicBezTo>
                    <a:cubicBezTo>
                      <a:pt x="105" y="68"/>
                      <a:pt x="108" y="70"/>
                      <a:pt x="111" y="72"/>
                    </a:cubicBezTo>
                    <a:cubicBezTo>
                      <a:pt x="111" y="72"/>
                      <a:pt x="111" y="71"/>
                      <a:pt x="111" y="71"/>
                    </a:cubicBezTo>
                    <a:cubicBezTo>
                      <a:pt x="110" y="71"/>
                      <a:pt x="107" y="69"/>
                      <a:pt x="103" y="66"/>
                    </a:cubicBezTo>
                    <a:moveTo>
                      <a:pt x="19" y="66"/>
                    </a:moveTo>
                    <a:cubicBezTo>
                      <a:pt x="17" y="69"/>
                      <a:pt x="17" y="69"/>
                      <a:pt x="17" y="69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7" y="70"/>
                      <a:pt x="18" y="71"/>
                      <a:pt x="18" y="71"/>
                    </a:cubicBezTo>
                    <a:cubicBezTo>
                      <a:pt x="19" y="69"/>
                      <a:pt x="20" y="68"/>
                      <a:pt x="20" y="67"/>
                    </a:cubicBezTo>
                    <a:cubicBezTo>
                      <a:pt x="20" y="67"/>
                      <a:pt x="19" y="66"/>
                      <a:pt x="19" y="66"/>
                    </a:cubicBezTo>
                    <a:moveTo>
                      <a:pt x="81" y="66"/>
                    </a:moveTo>
                    <a:cubicBezTo>
                      <a:pt x="80" y="68"/>
                      <a:pt x="79" y="70"/>
                      <a:pt x="77" y="73"/>
                    </a:cubicBezTo>
                    <a:cubicBezTo>
                      <a:pt x="80" y="74"/>
                      <a:pt x="82" y="75"/>
                      <a:pt x="84" y="77"/>
                    </a:cubicBezTo>
                    <a:cubicBezTo>
                      <a:pt x="85" y="74"/>
                      <a:pt x="87" y="72"/>
                      <a:pt x="88" y="70"/>
                    </a:cubicBezTo>
                    <a:cubicBezTo>
                      <a:pt x="86" y="69"/>
                      <a:pt x="84" y="67"/>
                      <a:pt x="81" y="66"/>
                    </a:cubicBezTo>
                    <a:moveTo>
                      <a:pt x="55" y="66"/>
                    </a:moveTo>
                    <a:cubicBezTo>
                      <a:pt x="55" y="66"/>
                      <a:pt x="55" y="66"/>
                      <a:pt x="55" y="67"/>
                    </a:cubicBezTo>
                    <a:cubicBezTo>
                      <a:pt x="55" y="67"/>
                      <a:pt x="56" y="67"/>
                      <a:pt x="56" y="67"/>
                    </a:cubicBezTo>
                    <a:cubicBezTo>
                      <a:pt x="56" y="67"/>
                      <a:pt x="56" y="67"/>
                      <a:pt x="57" y="67"/>
                    </a:cubicBezTo>
                    <a:cubicBezTo>
                      <a:pt x="56" y="66"/>
                      <a:pt x="56" y="66"/>
                      <a:pt x="55" y="66"/>
                    </a:cubicBezTo>
                    <a:moveTo>
                      <a:pt x="137" y="66"/>
                    </a:moveTo>
                    <a:cubicBezTo>
                      <a:pt x="137" y="67"/>
                      <a:pt x="136" y="68"/>
                      <a:pt x="136" y="69"/>
                    </a:cubicBezTo>
                    <a:cubicBezTo>
                      <a:pt x="138" y="70"/>
                      <a:pt x="140" y="71"/>
                      <a:pt x="142" y="72"/>
                    </a:cubicBezTo>
                    <a:cubicBezTo>
                      <a:pt x="142" y="71"/>
                      <a:pt x="143" y="70"/>
                      <a:pt x="144" y="70"/>
                    </a:cubicBezTo>
                    <a:cubicBezTo>
                      <a:pt x="141" y="68"/>
                      <a:pt x="139" y="67"/>
                      <a:pt x="137" y="66"/>
                    </a:cubicBezTo>
                    <a:moveTo>
                      <a:pt x="18" y="66"/>
                    </a:moveTo>
                    <a:cubicBezTo>
                      <a:pt x="18" y="66"/>
                      <a:pt x="17" y="67"/>
                      <a:pt x="17" y="68"/>
                    </a:cubicBezTo>
                    <a:cubicBezTo>
                      <a:pt x="16" y="68"/>
                      <a:pt x="16" y="69"/>
                      <a:pt x="16" y="70"/>
                    </a:cubicBezTo>
                    <a:cubicBezTo>
                      <a:pt x="16" y="70"/>
                      <a:pt x="16" y="70"/>
                      <a:pt x="16" y="70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moveTo>
                      <a:pt x="138" y="66"/>
                    </a:moveTo>
                    <a:cubicBezTo>
                      <a:pt x="137" y="66"/>
                      <a:pt x="137" y="66"/>
                      <a:pt x="137" y="66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2" y="68"/>
                      <a:pt x="140" y="67"/>
                      <a:pt x="138" y="66"/>
                    </a:cubicBezTo>
                    <a:moveTo>
                      <a:pt x="55" y="65"/>
                    </a:moveTo>
                    <a:cubicBezTo>
                      <a:pt x="54" y="66"/>
                      <a:pt x="54" y="66"/>
                      <a:pt x="54" y="66"/>
                    </a:cubicBezTo>
                    <a:cubicBezTo>
                      <a:pt x="54" y="66"/>
                      <a:pt x="54" y="66"/>
                      <a:pt x="54" y="66"/>
                    </a:cubicBezTo>
                    <a:cubicBezTo>
                      <a:pt x="54" y="66"/>
                      <a:pt x="55" y="66"/>
                      <a:pt x="55" y="66"/>
                    </a:cubicBezTo>
                    <a:cubicBezTo>
                      <a:pt x="55" y="66"/>
                      <a:pt x="55" y="65"/>
                      <a:pt x="55" y="65"/>
                    </a:cubicBezTo>
                    <a:moveTo>
                      <a:pt x="54" y="65"/>
                    </a:moveTo>
                    <a:cubicBezTo>
                      <a:pt x="54" y="65"/>
                      <a:pt x="53" y="65"/>
                      <a:pt x="53" y="66"/>
                    </a:cubicBezTo>
                    <a:cubicBezTo>
                      <a:pt x="53" y="66"/>
                      <a:pt x="54" y="66"/>
                      <a:pt x="54" y="66"/>
                    </a:cubicBezTo>
                    <a:cubicBezTo>
                      <a:pt x="54" y="66"/>
                      <a:pt x="54" y="65"/>
                      <a:pt x="54" y="65"/>
                    </a:cubicBezTo>
                    <a:cubicBezTo>
                      <a:pt x="54" y="65"/>
                      <a:pt x="54" y="65"/>
                      <a:pt x="54" y="65"/>
                    </a:cubicBezTo>
                    <a:moveTo>
                      <a:pt x="91" y="64"/>
                    </a:moveTo>
                    <a:cubicBezTo>
                      <a:pt x="91" y="64"/>
                      <a:pt x="91" y="64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4"/>
                      <a:pt x="91" y="64"/>
                    </a:cubicBezTo>
                    <a:cubicBezTo>
                      <a:pt x="91" y="64"/>
                      <a:pt x="91" y="64"/>
                      <a:pt x="91" y="64"/>
                    </a:cubicBezTo>
                    <a:moveTo>
                      <a:pt x="78" y="64"/>
                    </a:moveTo>
                    <a:cubicBezTo>
                      <a:pt x="77" y="66"/>
                      <a:pt x="75" y="68"/>
                      <a:pt x="74" y="71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7" y="69"/>
                      <a:pt x="78" y="67"/>
                      <a:pt x="79" y="65"/>
                    </a:cubicBezTo>
                    <a:cubicBezTo>
                      <a:pt x="79" y="65"/>
                      <a:pt x="78" y="64"/>
                      <a:pt x="78" y="64"/>
                    </a:cubicBezTo>
                    <a:moveTo>
                      <a:pt x="134" y="64"/>
                    </a:moveTo>
                    <a:cubicBezTo>
                      <a:pt x="134" y="65"/>
                      <a:pt x="133" y="66"/>
                      <a:pt x="133" y="67"/>
                    </a:cubicBezTo>
                    <a:cubicBezTo>
                      <a:pt x="133" y="67"/>
                      <a:pt x="133" y="67"/>
                      <a:pt x="134" y="67"/>
                    </a:cubicBezTo>
                    <a:cubicBezTo>
                      <a:pt x="134" y="66"/>
                      <a:pt x="135" y="66"/>
                      <a:pt x="135" y="65"/>
                    </a:cubicBezTo>
                    <a:cubicBezTo>
                      <a:pt x="135" y="64"/>
                      <a:pt x="135" y="64"/>
                      <a:pt x="134" y="64"/>
                    </a:cubicBezTo>
                    <a:moveTo>
                      <a:pt x="83" y="64"/>
                    </a:moveTo>
                    <a:cubicBezTo>
                      <a:pt x="82" y="64"/>
                      <a:pt x="82" y="64"/>
                      <a:pt x="82" y="65"/>
                    </a:cubicBezTo>
                    <a:cubicBezTo>
                      <a:pt x="84" y="66"/>
                      <a:pt x="87" y="67"/>
                      <a:pt x="89" y="69"/>
                    </a:cubicBezTo>
                    <a:cubicBezTo>
                      <a:pt x="89" y="69"/>
                      <a:pt x="89" y="68"/>
                      <a:pt x="89" y="68"/>
                    </a:cubicBezTo>
                    <a:cubicBezTo>
                      <a:pt x="88" y="67"/>
                      <a:pt x="88" y="67"/>
                      <a:pt x="88" y="67"/>
                    </a:cubicBezTo>
                    <a:cubicBezTo>
                      <a:pt x="88" y="68"/>
                      <a:pt x="89" y="68"/>
                      <a:pt x="89" y="68"/>
                    </a:cubicBezTo>
                    <a:cubicBezTo>
                      <a:pt x="89" y="68"/>
                      <a:pt x="89" y="68"/>
                      <a:pt x="89" y="68"/>
                    </a:cubicBezTo>
                    <a:cubicBezTo>
                      <a:pt x="88" y="67"/>
                      <a:pt x="85" y="66"/>
                      <a:pt x="83" y="64"/>
                    </a:cubicBezTo>
                    <a:moveTo>
                      <a:pt x="135" y="64"/>
                    </a:moveTo>
                    <a:cubicBezTo>
                      <a:pt x="135" y="64"/>
                      <a:pt x="135" y="64"/>
                      <a:pt x="134" y="64"/>
                    </a:cubicBezTo>
                    <a:cubicBezTo>
                      <a:pt x="135" y="64"/>
                      <a:pt x="135" y="64"/>
                      <a:pt x="135" y="64"/>
                    </a:cubicBezTo>
                    <a:cubicBezTo>
                      <a:pt x="135" y="64"/>
                      <a:pt x="136" y="64"/>
                      <a:pt x="136" y="64"/>
                    </a:cubicBezTo>
                    <a:cubicBezTo>
                      <a:pt x="135" y="64"/>
                      <a:pt x="135" y="64"/>
                      <a:pt x="135" y="64"/>
                    </a:cubicBezTo>
                    <a:moveTo>
                      <a:pt x="77" y="63"/>
                    </a:moveTo>
                    <a:cubicBezTo>
                      <a:pt x="73" y="70"/>
                      <a:pt x="73" y="70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68"/>
                      <a:pt x="76" y="66"/>
                      <a:pt x="77" y="63"/>
                    </a:cubicBezTo>
                    <a:cubicBezTo>
                      <a:pt x="77" y="63"/>
                      <a:pt x="77" y="63"/>
                      <a:pt x="77" y="63"/>
                    </a:cubicBezTo>
                    <a:moveTo>
                      <a:pt x="59" y="63"/>
                    </a:moveTo>
                    <a:cubicBezTo>
                      <a:pt x="59" y="64"/>
                      <a:pt x="58" y="64"/>
                      <a:pt x="58" y="64"/>
                    </a:cubicBezTo>
                    <a:cubicBezTo>
                      <a:pt x="59" y="64"/>
                      <a:pt x="59" y="65"/>
                      <a:pt x="59" y="65"/>
                    </a:cubicBezTo>
                    <a:cubicBezTo>
                      <a:pt x="60" y="65"/>
                      <a:pt x="60" y="64"/>
                      <a:pt x="60" y="64"/>
                    </a:cubicBezTo>
                    <a:cubicBezTo>
                      <a:pt x="59" y="63"/>
                      <a:pt x="59" y="63"/>
                      <a:pt x="59" y="63"/>
                    </a:cubicBezTo>
                    <a:moveTo>
                      <a:pt x="21" y="63"/>
                    </a:moveTo>
                    <a:cubicBezTo>
                      <a:pt x="19" y="66"/>
                      <a:pt x="19" y="66"/>
                      <a:pt x="19" y="66"/>
                    </a:cubicBezTo>
                    <a:cubicBezTo>
                      <a:pt x="19" y="66"/>
                      <a:pt x="20" y="67"/>
                      <a:pt x="20" y="67"/>
                    </a:cubicBezTo>
                    <a:cubicBezTo>
                      <a:pt x="21" y="66"/>
                      <a:pt x="22" y="65"/>
                      <a:pt x="22" y="64"/>
                    </a:cubicBezTo>
                    <a:cubicBezTo>
                      <a:pt x="22" y="64"/>
                      <a:pt x="21" y="63"/>
                      <a:pt x="21" y="63"/>
                    </a:cubicBezTo>
                    <a:moveTo>
                      <a:pt x="20" y="63"/>
                    </a:moveTo>
                    <a:cubicBezTo>
                      <a:pt x="19" y="64"/>
                      <a:pt x="19" y="64"/>
                      <a:pt x="18" y="65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20" y="63"/>
                      <a:pt x="20" y="63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moveTo>
                      <a:pt x="57" y="62"/>
                    </a:moveTo>
                    <a:cubicBezTo>
                      <a:pt x="57" y="63"/>
                      <a:pt x="57" y="63"/>
                      <a:pt x="57" y="63"/>
                    </a:cubicBezTo>
                    <a:cubicBezTo>
                      <a:pt x="57" y="64"/>
                      <a:pt x="58" y="64"/>
                      <a:pt x="58" y="64"/>
                    </a:cubicBezTo>
                    <a:cubicBezTo>
                      <a:pt x="58" y="64"/>
                      <a:pt x="58" y="63"/>
                      <a:pt x="59" y="63"/>
                    </a:cubicBezTo>
                    <a:cubicBezTo>
                      <a:pt x="57" y="62"/>
                      <a:pt x="57" y="62"/>
                      <a:pt x="57" y="62"/>
                    </a:cubicBezTo>
                    <a:moveTo>
                      <a:pt x="59" y="62"/>
                    </a:moveTo>
                    <a:cubicBezTo>
                      <a:pt x="59" y="63"/>
                      <a:pt x="59" y="63"/>
                      <a:pt x="59" y="63"/>
                    </a:cubicBezTo>
                    <a:cubicBezTo>
                      <a:pt x="60" y="64"/>
                      <a:pt x="60" y="64"/>
                      <a:pt x="60" y="64"/>
                    </a:cubicBezTo>
                    <a:cubicBezTo>
                      <a:pt x="60" y="64"/>
                      <a:pt x="60" y="63"/>
                      <a:pt x="61" y="63"/>
                    </a:cubicBezTo>
                    <a:cubicBezTo>
                      <a:pt x="60" y="63"/>
                      <a:pt x="60" y="63"/>
                      <a:pt x="59" y="62"/>
                    </a:cubicBezTo>
                    <a:moveTo>
                      <a:pt x="124" y="62"/>
                    </a:moveTo>
                    <a:cubicBezTo>
                      <a:pt x="123" y="64"/>
                      <a:pt x="122" y="65"/>
                      <a:pt x="121" y="67"/>
                    </a:cubicBezTo>
                    <a:cubicBezTo>
                      <a:pt x="123" y="68"/>
                      <a:pt x="126" y="70"/>
                      <a:pt x="128" y="71"/>
                    </a:cubicBezTo>
                    <a:cubicBezTo>
                      <a:pt x="129" y="69"/>
                      <a:pt x="130" y="68"/>
                      <a:pt x="131" y="66"/>
                    </a:cubicBezTo>
                    <a:cubicBezTo>
                      <a:pt x="129" y="65"/>
                      <a:pt x="127" y="63"/>
                      <a:pt x="124" y="62"/>
                    </a:cubicBezTo>
                    <a:moveTo>
                      <a:pt x="57" y="62"/>
                    </a:moveTo>
                    <a:cubicBezTo>
                      <a:pt x="56" y="62"/>
                      <a:pt x="56" y="63"/>
                      <a:pt x="56" y="63"/>
                    </a:cubicBezTo>
                    <a:cubicBezTo>
                      <a:pt x="56" y="63"/>
                      <a:pt x="56" y="63"/>
                      <a:pt x="56" y="63"/>
                    </a:cubicBezTo>
                    <a:cubicBezTo>
                      <a:pt x="56" y="63"/>
                      <a:pt x="57" y="62"/>
                      <a:pt x="57" y="62"/>
                    </a:cubicBezTo>
                    <a:cubicBezTo>
                      <a:pt x="57" y="62"/>
                      <a:pt x="57" y="62"/>
                      <a:pt x="57" y="62"/>
                    </a:cubicBezTo>
                    <a:moveTo>
                      <a:pt x="79" y="62"/>
                    </a:moveTo>
                    <a:cubicBezTo>
                      <a:pt x="79" y="62"/>
                      <a:pt x="79" y="62"/>
                      <a:pt x="79" y="63"/>
                    </a:cubicBezTo>
                    <a:cubicBezTo>
                      <a:pt x="79" y="63"/>
                      <a:pt x="80" y="63"/>
                      <a:pt x="80" y="64"/>
                    </a:cubicBezTo>
                    <a:cubicBezTo>
                      <a:pt x="80" y="63"/>
                      <a:pt x="80" y="63"/>
                      <a:pt x="81" y="62"/>
                    </a:cubicBezTo>
                    <a:cubicBezTo>
                      <a:pt x="80" y="62"/>
                      <a:pt x="80" y="62"/>
                      <a:pt x="79" y="62"/>
                    </a:cubicBezTo>
                    <a:moveTo>
                      <a:pt x="60" y="62"/>
                    </a:moveTo>
                    <a:cubicBezTo>
                      <a:pt x="60" y="62"/>
                      <a:pt x="60" y="62"/>
                      <a:pt x="60" y="62"/>
                    </a:cubicBezTo>
                    <a:cubicBezTo>
                      <a:pt x="60" y="62"/>
                      <a:pt x="60" y="62"/>
                      <a:pt x="61" y="63"/>
                    </a:cubicBezTo>
                    <a:cubicBezTo>
                      <a:pt x="61" y="63"/>
                      <a:pt x="61" y="62"/>
                      <a:pt x="61" y="62"/>
                    </a:cubicBezTo>
                    <a:cubicBezTo>
                      <a:pt x="61" y="62"/>
                      <a:pt x="60" y="62"/>
                      <a:pt x="60" y="62"/>
                    </a:cubicBezTo>
                    <a:moveTo>
                      <a:pt x="124" y="62"/>
                    </a:moveTo>
                    <a:cubicBezTo>
                      <a:pt x="123" y="63"/>
                      <a:pt x="122" y="65"/>
                      <a:pt x="121" y="67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24" y="62"/>
                      <a:pt x="124" y="62"/>
                      <a:pt x="124" y="62"/>
                    </a:cubicBezTo>
                    <a:cubicBezTo>
                      <a:pt x="124" y="62"/>
                      <a:pt x="124" y="62"/>
                      <a:pt x="124" y="62"/>
                    </a:cubicBezTo>
                    <a:moveTo>
                      <a:pt x="93" y="62"/>
                    </a:moveTo>
                    <a:cubicBezTo>
                      <a:pt x="93" y="62"/>
                      <a:pt x="92" y="63"/>
                      <a:pt x="92" y="63"/>
                    </a:cubicBezTo>
                    <a:cubicBezTo>
                      <a:pt x="92" y="63"/>
                      <a:pt x="92" y="63"/>
                      <a:pt x="92" y="63"/>
                    </a:cubicBezTo>
                    <a:cubicBezTo>
                      <a:pt x="92" y="63"/>
                      <a:pt x="93" y="62"/>
                      <a:pt x="93" y="62"/>
                    </a:cubicBezTo>
                    <a:cubicBezTo>
                      <a:pt x="93" y="62"/>
                      <a:pt x="93" y="62"/>
                      <a:pt x="93" y="62"/>
                    </a:cubicBezTo>
                    <a:moveTo>
                      <a:pt x="84" y="62"/>
                    </a:moveTo>
                    <a:cubicBezTo>
                      <a:pt x="84" y="62"/>
                      <a:pt x="84" y="62"/>
                      <a:pt x="84" y="62"/>
                    </a:cubicBezTo>
                    <a:cubicBezTo>
                      <a:pt x="85" y="62"/>
                      <a:pt x="85" y="62"/>
                      <a:pt x="85" y="62"/>
                    </a:cubicBezTo>
                    <a:cubicBezTo>
                      <a:pt x="84" y="62"/>
                      <a:pt x="84" y="62"/>
                      <a:pt x="84" y="62"/>
                    </a:cubicBezTo>
                    <a:moveTo>
                      <a:pt x="56" y="61"/>
                    </a:moveTo>
                    <a:cubicBezTo>
                      <a:pt x="56" y="62"/>
                      <a:pt x="55" y="62"/>
                      <a:pt x="55" y="62"/>
                    </a:cubicBezTo>
                    <a:cubicBezTo>
                      <a:pt x="55" y="62"/>
                      <a:pt x="55" y="63"/>
                      <a:pt x="56" y="63"/>
                    </a:cubicBezTo>
                    <a:cubicBezTo>
                      <a:pt x="56" y="62"/>
                      <a:pt x="56" y="62"/>
                      <a:pt x="56" y="62"/>
                    </a:cubicBezTo>
                    <a:cubicBezTo>
                      <a:pt x="56" y="61"/>
                      <a:pt x="56" y="61"/>
                      <a:pt x="56" y="61"/>
                    </a:cubicBezTo>
                    <a:moveTo>
                      <a:pt x="58" y="61"/>
                    </a:moveTo>
                    <a:cubicBezTo>
                      <a:pt x="58" y="62"/>
                      <a:pt x="58" y="62"/>
                      <a:pt x="57" y="62"/>
                    </a:cubicBezTo>
                    <a:cubicBezTo>
                      <a:pt x="59" y="63"/>
                      <a:pt x="59" y="63"/>
                      <a:pt x="59" y="63"/>
                    </a:cubicBezTo>
                    <a:cubicBezTo>
                      <a:pt x="59" y="63"/>
                      <a:pt x="59" y="62"/>
                      <a:pt x="59" y="62"/>
                    </a:cubicBezTo>
                    <a:cubicBezTo>
                      <a:pt x="59" y="62"/>
                      <a:pt x="58" y="62"/>
                      <a:pt x="58" y="61"/>
                    </a:cubicBezTo>
                    <a:moveTo>
                      <a:pt x="73" y="61"/>
                    </a:moveTo>
                    <a:cubicBezTo>
                      <a:pt x="72" y="63"/>
                      <a:pt x="71" y="65"/>
                      <a:pt x="69" y="68"/>
                    </a:cubicBezTo>
                    <a:cubicBezTo>
                      <a:pt x="70" y="68"/>
                      <a:pt x="71" y="69"/>
                      <a:pt x="72" y="69"/>
                    </a:cubicBezTo>
                    <a:cubicBezTo>
                      <a:pt x="73" y="68"/>
                      <a:pt x="75" y="66"/>
                      <a:pt x="76" y="63"/>
                    </a:cubicBezTo>
                    <a:cubicBezTo>
                      <a:pt x="75" y="62"/>
                      <a:pt x="74" y="62"/>
                      <a:pt x="73" y="61"/>
                    </a:cubicBezTo>
                    <a:moveTo>
                      <a:pt x="43" y="61"/>
                    </a:moveTo>
                    <a:cubicBezTo>
                      <a:pt x="40" y="66"/>
                      <a:pt x="39" y="68"/>
                      <a:pt x="38" y="68"/>
                    </a:cubicBezTo>
                    <a:cubicBezTo>
                      <a:pt x="39" y="68"/>
                      <a:pt x="39" y="69"/>
                      <a:pt x="39" y="69"/>
                    </a:cubicBezTo>
                    <a:cubicBezTo>
                      <a:pt x="40" y="66"/>
                      <a:pt x="42" y="64"/>
                      <a:pt x="43" y="61"/>
                    </a:cubicBezTo>
                    <a:cubicBezTo>
                      <a:pt x="43" y="61"/>
                      <a:pt x="43" y="61"/>
                      <a:pt x="43" y="61"/>
                    </a:cubicBezTo>
                    <a:moveTo>
                      <a:pt x="84" y="61"/>
                    </a:moveTo>
                    <a:cubicBezTo>
                      <a:pt x="84" y="61"/>
                      <a:pt x="84" y="61"/>
                      <a:pt x="84" y="61"/>
                    </a:cubicBezTo>
                    <a:cubicBezTo>
                      <a:pt x="85" y="62"/>
                      <a:pt x="87" y="63"/>
                      <a:pt x="88" y="64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84" y="61"/>
                      <a:pt x="84" y="61"/>
                      <a:pt x="84" y="61"/>
                    </a:cubicBezTo>
                    <a:moveTo>
                      <a:pt x="149" y="61"/>
                    </a:moveTo>
                    <a:cubicBezTo>
                      <a:pt x="148" y="63"/>
                      <a:pt x="146" y="66"/>
                      <a:pt x="144" y="69"/>
                    </a:cubicBezTo>
                    <a:cubicBezTo>
                      <a:pt x="146" y="70"/>
                      <a:pt x="148" y="70"/>
                      <a:pt x="149" y="71"/>
                    </a:cubicBezTo>
                    <a:cubicBezTo>
                      <a:pt x="151" y="69"/>
                      <a:pt x="152" y="66"/>
                      <a:pt x="154" y="64"/>
                    </a:cubicBezTo>
                    <a:cubicBezTo>
                      <a:pt x="152" y="63"/>
                      <a:pt x="151" y="62"/>
                      <a:pt x="149" y="61"/>
                    </a:cubicBezTo>
                    <a:moveTo>
                      <a:pt x="57" y="61"/>
                    </a:moveTo>
                    <a:cubicBezTo>
                      <a:pt x="57" y="61"/>
                      <a:pt x="57" y="61"/>
                      <a:pt x="57" y="62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7" y="62"/>
                      <a:pt x="57" y="61"/>
                      <a:pt x="57" y="61"/>
                    </a:cubicBezTo>
                    <a:cubicBezTo>
                      <a:pt x="57" y="61"/>
                      <a:pt x="57" y="61"/>
                      <a:pt x="57" y="61"/>
                    </a:cubicBezTo>
                    <a:moveTo>
                      <a:pt x="93" y="61"/>
                    </a:move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moveTo>
                      <a:pt x="78" y="61"/>
                    </a:moveTo>
                    <a:cubicBezTo>
                      <a:pt x="77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8" y="62"/>
                    </a:cubicBezTo>
                    <a:cubicBezTo>
                      <a:pt x="78" y="62"/>
                      <a:pt x="78" y="61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moveTo>
                      <a:pt x="58" y="61"/>
                    </a:moveTo>
                    <a:cubicBezTo>
                      <a:pt x="58" y="61"/>
                      <a:pt x="58" y="61"/>
                      <a:pt x="58" y="61"/>
                    </a:cubicBezTo>
                    <a:cubicBezTo>
                      <a:pt x="59" y="61"/>
                      <a:pt x="59" y="62"/>
                      <a:pt x="59" y="62"/>
                    </a:cubicBezTo>
                    <a:cubicBezTo>
                      <a:pt x="60" y="62"/>
                      <a:pt x="60" y="62"/>
                      <a:pt x="60" y="62"/>
                    </a:cubicBezTo>
                    <a:cubicBezTo>
                      <a:pt x="59" y="61"/>
                      <a:pt x="59" y="61"/>
                      <a:pt x="58" y="61"/>
                    </a:cubicBezTo>
                    <a:moveTo>
                      <a:pt x="149" y="61"/>
                    </a:moveTo>
                    <a:cubicBezTo>
                      <a:pt x="149" y="61"/>
                      <a:pt x="149" y="61"/>
                      <a:pt x="149" y="61"/>
                    </a:cubicBezTo>
                    <a:cubicBezTo>
                      <a:pt x="151" y="62"/>
                      <a:pt x="152" y="62"/>
                      <a:pt x="154" y="63"/>
                    </a:cubicBezTo>
                    <a:cubicBezTo>
                      <a:pt x="154" y="63"/>
                      <a:pt x="154" y="63"/>
                      <a:pt x="154" y="63"/>
                    </a:cubicBezTo>
                    <a:cubicBezTo>
                      <a:pt x="153" y="63"/>
                      <a:pt x="153" y="63"/>
                      <a:pt x="152" y="62"/>
                    </a:cubicBezTo>
                    <a:cubicBezTo>
                      <a:pt x="151" y="62"/>
                      <a:pt x="150" y="61"/>
                      <a:pt x="149" y="61"/>
                    </a:cubicBezTo>
                    <a:moveTo>
                      <a:pt x="56" y="60"/>
                    </a:move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7" y="61"/>
                      <a:pt x="57" y="61"/>
                    </a:cubicBezTo>
                    <a:cubicBezTo>
                      <a:pt x="57" y="61"/>
                      <a:pt x="56" y="60"/>
                      <a:pt x="56" y="60"/>
                    </a:cubicBezTo>
                    <a:moveTo>
                      <a:pt x="85" y="60"/>
                    </a:moveTo>
                    <a:cubicBezTo>
                      <a:pt x="85" y="60"/>
                      <a:pt x="84" y="61"/>
                      <a:pt x="84" y="61"/>
                    </a:cubicBezTo>
                    <a:cubicBezTo>
                      <a:pt x="87" y="62"/>
                      <a:pt x="89" y="63"/>
                      <a:pt x="91" y="65"/>
                    </a:cubicBezTo>
                    <a:cubicBezTo>
                      <a:pt x="91" y="64"/>
                      <a:pt x="91" y="64"/>
                      <a:pt x="91" y="64"/>
                    </a:cubicBezTo>
                    <a:cubicBezTo>
                      <a:pt x="89" y="63"/>
                      <a:pt x="87" y="62"/>
                      <a:pt x="85" y="60"/>
                    </a:cubicBezTo>
                    <a:moveTo>
                      <a:pt x="58" y="60"/>
                    </a:moveTo>
                    <a:cubicBezTo>
                      <a:pt x="58" y="60"/>
                      <a:pt x="57" y="60"/>
                      <a:pt x="57" y="61"/>
                    </a:cubicBezTo>
                    <a:cubicBezTo>
                      <a:pt x="57" y="61"/>
                      <a:pt x="57" y="61"/>
                      <a:pt x="58" y="61"/>
                    </a:cubicBezTo>
                    <a:cubicBezTo>
                      <a:pt x="58" y="61"/>
                      <a:pt x="58" y="60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moveTo>
                      <a:pt x="57" y="60"/>
                    </a:move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moveTo>
                      <a:pt x="40" y="60"/>
                    </a:moveTo>
                    <a:cubicBezTo>
                      <a:pt x="39" y="62"/>
                      <a:pt x="37" y="64"/>
                      <a:pt x="36" y="67"/>
                    </a:cubicBezTo>
                    <a:cubicBezTo>
                      <a:pt x="37" y="67"/>
                      <a:pt x="38" y="68"/>
                      <a:pt x="38" y="68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40" y="66"/>
                      <a:pt x="41" y="64"/>
                      <a:pt x="43" y="61"/>
                    </a:cubicBezTo>
                    <a:cubicBezTo>
                      <a:pt x="42" y="61"/>
                      <a:pt x="41" y="60"/>
                      <a:pt x="40" y="60"/>
                    </a:cubicBezTo>
                    <a:moveTo>
                      <a:pt x="81" y="59"/>
                    </a:moveTo>
                    <a:cubicBezTo>
                      <a:pt x="81" y="60"/>
                      <a:pt x="81" y="60"/>
                      <a:pt x="81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1" y="60"/>
                      <a:pt x="81" y="60"/>
                      <a:pt x="81" y="59"/>
                    </a:cubicBezTo>
                    <a:moveTo>
                      <a:pt x="23" y="59"/>
                    </a:moveTo>
                    <a:cubicBezTo>
                      <a:pt x="22" y="60"/>
                      <a:pt x="22" y="60"/>
                      <a:pt x="22" y="60"/>
                    </a:cubicBezTo>
                    <a:cubicBezTo>
                      <a:pt x="23" y="61"/>
                      <a:pt x="23" y="61"/>
                      <a:pt x="24" y="61"/>
                    </a:cubicBezTo>
                    <a:cubicBezTo>
                      <a:pt x="24" y="61"/>
                      <a:pt x="24" y="61"/>
                      <a:pt x="25" y="60"/>
                    </a:cubicBezTo>
                    <a:cubicBezTo>
                      <a:pt x="24" y="60"/>
                      <a:pt x="23" y="60"/>
                      <a:pt x="23" y="59"/>
                    </a:cubicBezTo>
                    <a:moveTo>
                      <a:pt x="81" y="59"/>
                    </a:moveTo>
                    <a:cubicBezTo>
                      <a:pt x="81" y="59"/>
                      <a:pt x="81" y="59"/>
                      <a:pt x="81" y="59"/>
                    </a:cubicBezTo>
                    <a:cubicBezTo>
                      <a:pt x="81" y="60"/>
                      <a:pt x="82" y="60"/>
                      <a:pt x="82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1" y="59"/>
                      <a:pt x="81" y="59"/>
                      <a:pt x="81" y="59"/>
                    </a:cubicBezTo>
                    <a:moveTo>
                      <a:pt x="45" y="59"/>
                    </a:moveTo>
                    <a:cubicBezTo>
                      <a:pt x="44" y="59"/>
                      <a:pt x="44" y="60"/>
                      <a:pt x="44" y="60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44" y="60"/>
                      <a:pt x="45" y="59"/>
                      <a:pt x="45" y="59"/>
                    </a:cubicBezTo>
                    <a:cubicBezTo>
                      <a:pt x="45" y="59"/>
                      <a:pt x="45" y="59"/>
                      <a:pt x="45" y="59"/>
                    </a:cubicBezTo>
                    <a:moveTo>
                      <a:pt x="126" y="59"/>
                    </a:moveTo>
                    <a:cubicBezTo>
                      <a:pt x="126" y="60"/>
                      <a:pt x="125" y="61"/>
                      <a:pt x="124" y="62"/>
                    </a:cubicBezTo>
                    <a:cubicBezTo>
                      <a:pt x="127" y="63"/>
                      <a:pt x="129" y="64"/>
                      <a:pt x="131" y="66"/>
                    </a:cubicBezTo>
                    <a:cubicBezTo>
                      <a:pt x="132" y="65"/>
                      <a:pt x="132" y="64"/>
                      <a:pt x="133" y="63"/>
                    </a:cubicBezTo>
                    <a:cubicBezTo>
                      <a:pt x="131" y="62"/>
                      <a:pt x="128" y="60"/>
                      <a:pt x="126" y="59"/>
                    </a:cubicBezTo>
                    <a:moveTo>
                      <a:pt x="22" y="59"/>
                    </a:moveTo>
                    <a:cubicBezTo>
                      <a:pt x="22" y="59"/>
                      <a:pt x="22" y="59"/>
                      <a:pt x="21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2" y="60"/>
                      <a:pt x="22" y="59"/>
                      <a:pt x="22" y="59"/>
                    </a:cubicBezTo>
                    <a:cubicBezTo>
                      <a:pt x="22" y="59"/>
                      <a:pt x="22" y="59"/>
                      <a:pt x="22" y="59"/>
                    </a:cubicBezTo>
                    <a:moveTo>
                      <a:pt x="107" y="59"/>
                    </a:moveTo>
                    <a:cubicBezTo>
                      <a:pt x="106" y="61"/>
                      <a:pt x="104" y="63"/>
                      <a:pt x="103" y="66"/>
                    </a:cubicBezTo>
                    <a:cubicBezTo>
                      <a:pt x="105" y="67"/>
                      <a:pt x="107" y="68"/>
                      <a:pt x="109" y="69"/>
                    </a:cubicBezTo>
                    <a:cubicBezTo>
                      <a:pt x="108" y="69"/>
                      <a:pt x="108" y="69"/>
                      <a:pt x="108" y="69"/>
                    </a:cubicBezTo>
                    <a:cubicBezTo>
                      <a:pt x="109" y="69"/>
                      <a:pt x="110" y="70"/>
                      <a:pt x="111" y="71"/>
                    </a:cubicBezTo>
                    <a:cubicBezTo>
                      <a:pt x="113" y="68"/>
                      <a:pt x="114" y="66"/>
                      <a:pt x="115" y="64"/>
                    </a:cubicBezTo>
                    <a:cubicBezTo>
                      <a:pt x="113" y="62"/>
                      <a:pt x="110" y="60"/>
                      <a:pt x="107" y="59"/>
                    </a:cubicBezTo>
                    <a:moveTo>
                      <a:pt x="125" y="59"/>
                    </a:moveTo>
                    <a:cubicBezTo>
                      <a:pt x="125" y="60"/>
                      <a:pt x="124" y="60"/>
                      <a:pt x="124" y="61"/>
                    </a:cubicBezTo>
                    <a:cubicBezTo>
                      <a:pt x="124" y="61"/>
                      <a:pt x="124" y="61"/>
                      <a:pt x="124" y="61"/>
                    </a:cubicBezTo>
                    <a:cubicBezTo>
                      <a:pt x="125" y="59"/>
                      <a:pt x="125" y="59"/>
                      <a:pt x="125" y="59"/>
                    </a:cubicBezTo>
                    <a:cubicBezTo>
                      <a:pt x="125" y="59"/>
                      <a:pt x="125" y="59"/>
                      <a:pt x="125" y="59"/>
                    </a:cubicBezTo>
                    <a:moveTo>
                      <a:pt x="75" y="59"/>
                    </a:moveTo>
                    <a:cubicBezTo>
                      <a:pt x="74" y="59"/>
                      <a:pt x="74" y="60"/>
                      <a:pt x="74" y="60"/>
                    </a:cubicBezTo>
                    <a:cubicBezTo>
                      <a:pt x="75" y="61"/>
                      <a:pt x="76" y="61"/>
                      <a:pt x="77" y="62"/>
                    </a:cubicBezTo>
                    <a:cubicBezTo>
                      <a:pt x="77" y="61"/>
                      <a:pt x="77" y="61"/>
                      <a:pt x="78" y="61"/>
                    </a:cubicBezTo>
                    <a:cubicBezTo>
                      <a:pt x="77" y="60"/>
                      <a:pt x="76" y="59"/>
                      <a:pt x="75" y="59"/>
                    </a:cubicBezTo>
                    <a:moveTo>
                      <a:pt x="126" y="59"/>
                    </a:moveTo>
                    <a:cubicBezTo>
                      <a:pt x="126" y="59"/>
                      <a:pt x="126" y="59"/>
                      <a:pt x="126" y="59"/>
                    </a:cubicBezTo>
                    <a:cubicBezTo>
                      <a:pt x="133" y="63"/>
                      <a:pt x="133" y="63"/>
                      <a:pt x="133" y="63"/>
                    </a:cubicBezTo>
                    <a:cubicBezTo>
                      <a:pt x="133" y="63"/>
                      <a:pt x="133" y="63"/>
                      <a:pt x="133" y="63"/>
                    </a:cubicBezTo>
                    <a:cubicBezTo>
                      <a:pt x="131" y="62"/>
                      <a:pt x="129" y="61"/>
                      <a:pt x="128" y="59"/>
                    </a:cubicBezTo>
                    <a:cubicBezTo>
                      <a:pt x="127" y="59"/>
                      <a:pt x="127" y="59"/>
                      <a:pt x="126" y="59"/>
                    </a:cubicBezTo>
                    <a:moveTo>
                      <a:pt x="79" y="59"/>
                    </a:move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80" y="59"/>
                      <a:pt x="80" y="59"/>
                    </a:cubicBezTo>
                    <a:cubicBezTo>
                      <a:pt x="79" y="59"/>
                      <a:pt x="79" y="59"/>
                      <a:pt x="79" y="59"/>
                    </a:cubicBezTo>
                    <a:moveTo>
                      <a:pt x="79" y="58"/>
                    </a:moveTo>
                    <a:cubicBezTo>
                      <a:pt x="79" y="58"/>
                      <a:pt x="79" y="58"/>
                      <a:pt x="79" y="58"/>
                    </a:cubicBezTo>
                    <a:cubicBezTo>
                      <a:pt x="79" y="59"/>
                      <a:pt x="80" y="59"/>
                      <a:pt x="80" y="59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79" y="58"/>
                      <a:pt x="79" y="58"/>
                      <a:pt x="79" y="58"/>
                    </a:cubicBezTo>
                    <a:moveTo>
                      <a:pt x="81" y="58"/>
                    </a:moveTo>
                    <a:cubicBezTo>
                      <a:pt x="81" y="58"/>
                      <a:pt x="81" y="59"/>
                      <a:pt x="81" y="59"/>
                    </a:cubicBezTo>
                    <a:cubicBezTo>
                      <a:pt x="81" y="59"/>
                      <a:pt x="82" y="59"/>
                      <a:pt x="82" y="60"/>
                    </a:cubicBezTo>
                    <a:cubicBezTo>
                      <a:pt x="82" y="59"/>
                      <a:pt x="82" y="59"/>
                      <a:pt x="83" y="59"/>
                    </a:cubicBezTo>
                    <a:cubicBezTo>
                      <a:pt x="82" y="59"/>
                      <a:pt x="82" y="59"/>
                      <a:pt x="81" y="58"/>
                    </a:cubicBezTo>
                    <a:moveTo>
                      <a:pt x="126" y="58"/>
                    </a:moveTo>
                    <a:cubicBezTo>
                      <a:pt x="126" y="58"/>
                      <a:pt x="126" y="58"/>
                      <a:pt x="126" y="59"/>
                    </a:cubicBezTo>
                    <a:cubicBezTo>
                      <a:pt x="126" y="59"/>
                      <a:pt x="126" y="59"/>
                      <a:pt x="126" y="59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moveTo>
                      <a:pt x="80" y="57"/>
                    </a:move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7"/>
                    </a:cubicBezTo>
                    <a:moveTo>
                      <a:pt x="86" y="57"/>
                    </a:moveTo>
                    <a:cubicBezTo>
                      <a:pt x="86" y="58"/>
                      <a:pt x="86" y="58"/>
                      <a:pt x="85" y="59"/>
                    </a:cubicBezTo>
                    <a:cubicBezTo>
                      <a:pt x="88" y="60"/>
                      <a:pt x="90" y="62"/>
                      <a:pt x="92" y="63"/>
                    </a:cubicBezTo>
                    <a:cubicBezTo>
                      <a:pt x="92" y="63"/>
                      <a:pt x="93" y="62"/>
                      <a:pt x="93" y="62"/>
                    </a:cubicBezTo>
                    <a:cubicBezTo>
                      <a:pt x="91" y="60"/>
                      <a:pt x="88" y="59"/>
                      <a:pt x="86" y="57"/>
                    </a:cubicBezTo>
                    <a:moveTo>
                      <a:pt x="42" y="57"/>
                    </a:moveTo>
                    <a:cubicBezTo>
                      <a:pt x="41" y="58"/>
                      <a:pt x="41" y="58"/>
                      <a:pt x="41" y="58"/>
                    </a:cubicBezTo>
                    <a:cubicBezTo>
                      <a:pt x="42" y="59"/>
                      <a:pt x="43" y="59"/>
                      <a:pt x="44" y="60"/>
                    </a:cubicBezTo>
                    <a:cubicBezTo>
                      <a:pt x="44" y="60"/>
                      <a:pt x="44" y="59"/>
                      <a:pt x="44" y="59"/>
                    </a:cubicBezTo>
                    <a:cubicBezTo>
                      <a:pt x="43" y="58"/>
                      <a:pt x="43" y="58"/>
                      <a:pt x="42" y="57"/>
                    </a:cubicBezTo>
                    <a:moveTo>
                      <a:pt x="143" y="57"/>
                    </a:moveTo>
                    <a:cubicBezTo>
                      <a:pt x="141" y="60"/>
                      <a:pt x="140" y="62"/>
                      <a:pt x="138" y="65"/>
                    </a:cubicBezTo>
                    <a:cubicBezTo>
                      <a:pt x="140" y="66"/>
                      <a:pt x="142" y="67"/>
                      <a:pt x="144" y="68"/>
                    </a:cubicBezTo>
                    <a:cubicBezTo>
                      <a:pt x="146" y="66"/>
                      <a:pt x="147" y="63"/>
                      <a:pt x="149" y="61"/>
                    </a:cubicBezTo>
                    <a:cubicBezTo>
                      <a:pt x="147" y="60"/>
                      <a:pt x="145" y="58"/>
                      <a:pt x="143" y="57"/>
                    </a:cubicBezTo>
                    <a:moveTo>
                      <a:pt x="87" y="57"/>
                    </a:moveTo>
                    <a:cubicBezTo>
                      <a:pt x="87" y="57"/>
                      <a:pt x="87" y="57"/>
                      <a:pt x="86" y="57"/>
                    </a:cubicBezTo>
                    <a:cubicBezTo>
                      <a:pt x="88" y="58"/>
                      <a:pt x="91" y="60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1" y="60"/>
                      <a:pt x="89" y="58"/>
                      <a:pt x="87" y="57"/>
                    </a:cubicBezTo>
                    <a:moveTo>
                      <a:pt x="143" y="57"/>
                    </a:moveTo>
                    <a:cubicBezTo>
                      <a:pt x="143" y="57"/>
                      <a:pt x="143" y="57"/>
                      <a:pt x="143" y="57"/>
                    </a:cubicBezTo>
                    <a:cubicBezTo>
                      <a:pt x="145" y="58"/>
                      <a:pt x="147" y="59"/>
                      <a:pt x="149" y="60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148" y="60"/>
                      <a:pt x="147" y="59"/>
                      <a:pt x="146" y="58"/>
                    </a:cubicBezTo>
                    <a:cubicBezTo>
                      <a:pt x="145" y="58"/>
                      <a:pt x="144" y="57"/>
                      <a:pt x="143" y="57"/>
                    </a:cubicBezTo>
                    <a:moveTo>
                      <a:pt x="76" y="56"/>
                    </a:moveTo>
                    <a:cubicBezTo>
                      <a:pt x="76" y="57"/>
                      <a:pt x="76" y="57"/>
                      <a:pt x="76" y="57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8"/>
                      <a:pt x="79" y="58"/>
                    </a:cubicBezTo>
                    <a:cubicBezTo>
                      <a:pt x="78" y="58"/>
                      <a:pt x="77" y="57"/>
                      <a:pt x="76" y="56"/>
                    </a:cubicBezTo>
                    <a:moveTo>
                      <a:pt x="76" y="56"/>
                    </a:moveTo>
                    <a:cubicBezTo>
                      <a:pt x="76" y="56"/>
                      <a:pt x="76" y="56"/>
                      <a:pt x="76" y="56"/>
                    </a:cubicBezTo>
                    <a:cubicBezTo>
                      <a:pt x="77" y="57"/>
                      <a:pt x="78" y="58"/>
                      <a:pt x="79" y="58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76" y="56"/>
                      <a:pt x="76" y="56"/>
                      <a:pt x="76" y="56"/>
                    </a:cubicBezTo>
                    <a:moveTo>
                      <a:pt x="64" y="56"/>
                    </a:moveTo>
                    <a:cubicBezTo>
                      <a:pt x="62" y="58"/>
                      <a:pt x="61" y="60"/>
                      <a:pt x="60" y="62"/>
                    </a:cubicBezTo>
                    <a:cubicBezTo>
                      <a:pt x="60" y="62"/>
                      <a:pt x="61" y="62"/>
                      <a:pt x="61" y="62"/>
                    </a:cubicBezTo>
                    <a:cubicBezTo>
                      <a:pt x="61" y="62"/>
                      <a:pt x="62" y="61"/>
                      <a:pt x="62" y="60"/>
                    </a:cubicBezTo>
                    <a:cubicBezTo>
                      <a:pt x="63" y="59"/>
                      <a:pt x="64" y="58"/>
                      <a:pt x="65" y="56"/>
                    </a:cubicBezTo>
                    <a:cubicBezTo>
                      <a:pt x="64" y="56"/>
                      <a:pt x="64" y="56"/>
                      <a:pt x="64" y="56"/>
                    </a:cubicBezTo>
                    <a:moveTo>
                      <a:pt x="47" y="56"/>
                    </a:moveTo>
                    <a:cubicBezTo>
                      <a:pt x="47" y="56"/>
                      <a:pt x="46" y="56"/>
                      <a:pt x="46" y="57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46" y="56"/>
                      <a:pt x="47" y="56"/>
                      <a:pt x="47" y="56"/>
                    </a:cubicBezTo>
                    <a:cubicBezTo>
                      <a:pt x="47" y="56"/>
                      <a:pt x="47" y="56"/>
                      <a:pt x="47" y="56"/>
                    </a:cubicBezTo>
                    <a:moveTo>
                      <a:pt x="83" y="55"/>
                    </a:moveTo>
                    <a:cubicBezTo>
                      <a:pt x="83" y="56"/>
                      <a:pt x="82" y="56"/>
                      <a:pt x="82" y="57"/>
                    </a:cubicBezTo>
                    <a:cubicBezTo>
                      <a:pt x="83" y="57"/>
                      <a:pt x="83" y="57"/>
                      <a:pt x="83" y="58"/>
                    </a:cubicBezTo>
                    <a:cubicBezTo>
                      <a:pt x="84" y="57"/>
                      <a:pt x="84" y="57"/>
                      <a:pt x="84" y="56"/>
                    </a:cubicBezTo>
                    <a:cubicBezTo>
                      <a:pt x="84" y="56"/>
                      <a:pt x="83" y="56"/>
                      <a:pt x="83" y="55"/>
                    </a:cubicBezTo>
                    <a:moveTo>
                      <a:pt x="76" y="55"/>
                    </a:moveTo>
                    <a:cubicBezTo>
                      <a:pt x="76" y="56"/>
                      <a:pt x="76" y="56"/>
                      <a:pt x="76" y="56"/>
                    </a:cubicBezTo>
                    <a:cubicBezTo>
                      <a:pt x="77" y="57"/>
                      <a:pt x="78" y="57"/>
                      <a:pt x="79" y="58"/>
                    </a:cubicBezTo>
                    <a:cubicBezTo>
                      <a:pt x="79" y="58"/>
                      <a:pt x="79" y="57"/>
                      <a:pt x="80" y="57"/>
                    </a:cubicBezTo>
                    <a:cubicBezTo>
                      <a:pt x="79" y="57"/>
                      <a:pt x="78" y="56"/>
                      <a:pt x="77" y="56"/>
                    </a:cubicBezTo>
                    <a:cubicBezTo>
                      <a:pt x="77" y="56"/>
                      <a:pt x="77" y="56"/>
                      <a:pt x="76" y="55"/>
                    </a:cubicBezTo>
                    <a:moveTo>
                      <a:pt x="140" y="55"/>
                    </a:moveTo>
                    <a:cubicBezTo>
                      <a:pt x="138" y="58"/>
                      <a:pt x="137" y="60"/>
                      <a:pt x="135" y="63"/>
                    </a:cubicBezTo>
                    <a:cubicBezTo>
                      <a:pt x="135" y="63"/>
                      <a:pt x="136" y="63"/>
                      <a:pt x="136" y="64"/>
                    </a:cubicBezTo>
                    <a:cubicBezTo>
                      <a:pt x="137" y="61"/>
                      <a:pt x="139" y="58"/>
                      <a:pt x="141" y="56"/>
                    </a:cubicBezTo>
                    <a:cubicBezTo>
                      <a:pt x="140" y="56"/>
                      <a:pt x="140" y="55"/>
                      <a:pt x="140" y="55"/>
                    </a:cubicBezTo>
                    <a:moveTo>
                      <a:pt x="83" y="55"/>
                    </a:moveTo>
                    <a:cubicBezTo>
                      <a:pt x="83" y="55"/>
                      <a:pt x="83" y="55"/>
                      <a:pt x="83" y="55"/>
                    </a:cubicBezTo>
                    <a:cubicBezTo>
                      <a:pt x="84" y="55"/>
                      <a:pt x="84" y="56"/>
                      <a:pt x="84" y="56"/>
                    </a:cubicBezTo>
                    <a:cubicBezTo>
                      <a:pt x="84" y="56"/>
                      <a:pt x="85" y="56"/>
                      <a:pt x="85" y="56"/>
                    </a:cubicBezTo>
                    <a:cubicBezTo>
                      <a:pt x="84" y="55"/>
                      <a:pt x="84" y="55"/>
                      <a:pt x="83" y="55"/>
                    </a:cubicBezTo>
                    <a:moveTo>
                      <a:pt x="140" y="55"/>
                    </a:moveTo>
                    <a:cubicBezTo>
                      <a:pt x="140" y="55"/>
                      <a:pt x="140" y="55"/>
                      <a:pt x="140" y="55"/>
                    </a:cubicBezTo>
                    <a:cubicBezTo>
                      <a:pt x="140" y="55"/>
                      <a:pt x="140" y="55"/>
                      <a:pt x="141" y="56"/>
                    </a:cubicBezTo>
                    <a:cubicBezTo>
                      <a:pt x="141" y="55"/>
                      <a:pt x="141" y="55"/>
                      <a:pt x="141" y="55"/>
                    </a:cubicBezTo>
                    <a:cubicBezTo>
                      <a:pt x="140" y="55"/>
                      <a:pt x="140" y="55"/>
                      <a:pt x="140" y="55"/>
                    </a:cubicBezTo>
                    <a:moveTo>
                      <a:pt x="62" y="55"/>
                    </a:moveTo>
                    <a:cubicBezTo>
                      <a:pt x="61" y="57"/>
                      <a:pt x="59" y="59"/>
                      <a:pt x="58" y="61"/>
                    </a:cubicBezTo>
                    <a:cubicBezTo>
                      <a:pt x="59" y="61"/>
                      <a:pt x="59" y="61"/>
                      <a:pt x="60" y="62"/>
                    </a:cubicBezTo>
                    <a:cubicBezTo>
                      <a:pt x="61" y="60"/>
                      <a:pt x="62" y="58"/>
                      <a:pt x="63" y="56"/>
                    </a:cubicBezTo>
                    <a:cubicBezTo>
                      <a:pt x="63" y="55"/>
                      <a:pt x="62" y="55"/>
                      <a:pt x="62" y="55"/>
                    </a:cubicBezTo>
                    <a:moveTo>
                      <a:pt x="47" y="55"/>
                    </a:moveTo>
                    <a:cubicBezTo>
                      <a:pt x="47" y="55"/>
                      <a:pt x="47" y="55"/>
                      <a:pt x="47" y="56"/>
                    </a:cubicBezTo>
                    <a:cubicBezTo>
                      <a:pt x="47" y="56"/>
                      <a:pt x="47" y="56"/>
                      <a:pt x="47" y="56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7" y="55"/>
                      <a:pt x="47" y="55"/>
                      <a:pt x="47" y="55"/>
                    </a:cubicBezTo>
                    <a:moveTo>
                      <a:pt x="82" y="55"/>
                    </a:moveTo>
                    <a:cubicBezTo>
                      <a:pt x="81" y="56"/>
                      <a:pt x="81" y="56"/>
                      <a:pt x="81" y="56"/>
                    </a:cubicBezTo>
                    <a:cubicBezTo>
                      <a:pt x="81" y="56"/>
                      <a:pt x="81" y="56"/>
                      <a:pt x="81" y="56"/>
                    </a:cubicBezTo>
                    <a:cubicBezTo>
                      <a:pt x="81" y="56"/>
                      <a:pt x="82" y="55"/>
                      <a:pt x="82" y="55"/>
                    </a:cubicBezTo>
                    <a:cubicBezTo>
                      <a:pt x="82" y="55"/>
                      <a:pt x="82" y="55"/>
                      <a:pt x="82" y="55"/>
                    </a:cubicBezTo>
                    <a:moveTo>
                      <a:pt x="77" y="54"/>
                    </a:moveTo>
                    <a:cubicBezTo>
                      <a:pt x="77" y="54"/>
                      <a:pt x="77" y="55"/>
                      <a:pt x="77" y="55"/>
                    </a:cubicBezTo>
                    <a:cubicBezTo>
                      <a:pt x="78" y="55"/>
                      <a:pt x="78" y="55"/>
                      <a:pt x="79" y="56"/>
                    </a:cubicBezTo>
                    <a:cubicBezTo>
                      <a:pt x="78" y="55"/>
                      <a:pt x="78" y="55"/>
                      <a:pt x="77" y="54"/>
                    </a:cubicBezTo>
                    <a:moveTo>
                      <a:pt x="61" y="54"/>
                    </a:moveTo>
                    <a:cubicBezTo>
                      <a:pt x="61" y="55"/>
                      <a:pt x="61" y="55"/>
                      <a:pt x="61" y="55"/>
                    </a:cubicBezTo>
                    <a:cubicBezTo>
                      <a:pt x="60" y="57"/>
                      <a:pt x="59" y="58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cubicBezTo>
                      <a:pt x="59" y="59"/>
                      <a:pt x="60" y="57"/>
                      <a:pt x="60" y="56"/>
                    </a:cubicBezTo>
                    <a:cubicBezTo>
                      <a:pt x="61" y="55"/>
                      <a:pt x="61" y="55"/>
                      <a:pt x="61" y="54"/>
                    </a:cubicBezTo>
                    <a:cubicBezTo>
                      <a:pt x="61" y="54"/>
                      <a:pt x="61" y="54"/>
                      <a:pt x="61" y="54"/>
                    </a:cubicBezTo>
                    <a:moveTo>
                      <a:pt x="128" y="54"/>
                    </a:moveTo>
                    <a:cubicBezTo>
                      <a:pt x="127" y="55"/>
                      <a:pt x="127" y="56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8" y="54"/>
                      <a:pt x="128" y="54"/>
                      <a:pt x="128" y="54"/>
                    </a:cubicBezTo>
                    <a:moveTo>
                      <a:pt x="48" y="54"/>
                    </a:moveTo>
                    <a:cubicBezTo>
                      <a:pt x="48" y="54"/>
                      <a:pt x="48" y="54"/>
                      <a:pt x="47" y="55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54"/>
                      <a:pt x="48" y="54"/>
                      <a:pt x="48" y="54"/>
                    </a:cubicBezTo>
                    <a:moveTo>
                      <a:pt x="82" y="54"/>
                    </a:moveTo>
                    <a:cubicBezTo>
                      <a:pt x="82" y="54"/>
                      <a:pt x="82" y="54"/>
                      <a:pt x="82" y="54"/>
                    </a:cubicBezTo>
                    <a:cubicBezTo>
                      <a:pt x="82" y="54"/>
                      <a:pt x="82" y="54"/>
                      <a:pt x="82" y="55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82" y="54"/>
                      <a:pt x="82" y="54"/>
                      <a:pt x="82" y="54"/>
                    </a:cubicBezTo>
                    <a:moveTo>
                      <a:pt x="60" y="54"/>
                    </a:moveTo>
                    <a:cubicBezTo>
                      <a:pt x="59" y="56"/>
                      <a:pt x="58" y="58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8" y="58"/>
                      <a:pt x="59" y="56"/>
                      <a:pt x="61" y="54"/>
                    </a:cubicBezTo>
                    <a:cubicBezTo>
                      <a:pt x="60" y="54"/>
                      <a:pt x="60" y="54"/>
                      <a:pt x="60" y="54"/>
                    </a:cubicBezTo>
                    <a:moveTo>
                      <a:pt x="44" y="54"/>
                    </a:moveTo>
                    <a:cubicBezTo>
                      <a:pt x="43" y="54"/>
                      <a:pt x="43" y="55"/>
                      <a:pt x="43" y="55"/>
                    </a:cubicBezTo>
                    <a:cubicBezTo>
                      <a:pt x="44" y="55"/>
                      <a:pt x="45" y="56"/>
                      <a:pt x="46" y="57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4" y="54"/>
                      <a:pt x="44" y="54"/>
                      <a:pt x="44" y="54"/>
                    </a:cubicBezTo>
                    <a:moveTo>
                      <a:pt x="110" y="54"/>
                    </a:moveTo>
                    <a:cubicBezTo>
                      <a:pt x="109" y="55"/>
                      <a:pt x="108" y="57"/>
                      <a:pt x="107" y="59"/>
                    </a:cubicBezTo>
                    <a:cubicBezTo>
                      <a:pt x="110" y="60"/>
                      <a:pt x="113" y="62"/>
                      <a:pt x="116" y="64"/>
                    </a:cubicBezTo>
                    <a:cubicBezTo>
                      <a:pt x="117" y="62"/>
                      <a:pt x="118" y="60"/>
                      <a:pt x="118" y="58"/>
                    </a:cubicBezTo>
                    <a:cubicBezTo>
                      <a:pt x="116" y="57"/>
                      <a:pt x="113" y="55"/>
                      <a:pt x="110" y="54"/>
                    </a:cubicBezTo>
                    <a:moveTo>
                      <a:pt x="65" y="53"/>
                    </a:moveTo>
                    <a:cubicBezTo>
                      <a:pt x="65" y="53"/>
                      <a:pt x="65" y="54"/>
                      <a:pt x="64" y="55"/>
                    </a:cubicBezTo>
                    <a:cubicBezTo>
                      <a:pt x="65" y="55"/>
                      <a:pt x="65" y="55"/>
                      <a:pt x="65" y="55"/>
                    </a:cubicBezTo>
                    <a:cubicBezTo>
                      <a:pt x="66" y="55"/>
                      <a:pt x="66" y="54"/>
                      <a:pt x="66" y="54"/>
                    </a:cubicBezTo>
                    <a:cubicBezTo>
                      <a:pt x="66" y="53"/>
                      <a:pt x="66" y="53"/>
                      <a:pt x="65" y="53"/>
                    </a:cubicBezTo>
                    <a:moveTo>
                      <a:pt x="44" y="53"/>
                    </a:moveTo>
                    <a:cubicBezTo>
                      <a:pt x="44" y="53"/>
                      <a:pt x="44" y="53"/>
                      <a:pt x="44" y="54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6" y="54"/>
                      <a:pt x="45" y="53"/>
                      <a:pt x="44" y="53"/>
                    </a:cubicBezTo>
                    <a:moveTo>
                      <a:pt x="78" y="52"/>
                    </a:moveTo>
                    <a:cubicBezTo>
                      <a:pt x="78" y="53"/>
                      <a:pt x="78" y="53"/>
                      <a:pt x="77" y="54"/>
                    </a:cubicBezTo>
                    <a:cubicBezTo>
                      <a:pt x="78" y="55"/>
                      <a:pt x="79" y="55"/>
                      <a:pt x="80" y="56"/>
                    </a:cubicBezTo>
                    <a:cubicBezTo>
                      <a:pt x="80" y="56"/>
                      <a:pt x="80" y="56"/>
                      <a:pt x="80" y="56"/>
                    </a:cubicBezTo>
                    <a:cubicBezTo>
                      <a:pt x="81" y="55"/>
                      <a:pt x="81" y="55"/>
                      <a:pt x="81" y="54"/>
                    </a:cubicBezTo>
                    <a:cubicBezTo>
                      <a:pt x="80" y="54"/>
                      <a:pt x="79" y="53"/>
                      <a:pt x="78" y="52"/>
                    </a:cubicBezTo>
                    <a:moveTo>
                      <a:pt x="45" y="52"/>
                    </a:moveTo>
                    <a:cubicBezTo>
                      <a:pt x="45" y="52"/>
                      <a:pt x="45" y="52"/>
                      <a:pt x="44" y="53"/>
                    </a:cubicBezTo>
                    <a:cubicBezTo>
                      <a:pt x="45" y="53"/>
                      <a:pt x="46" y="54"/>
                      <a:pt x="47" y="54"/>
                    </a:cubicBezTo>
                    <a:cubicBezTo>
                      <a:pt x="47" y="54"/>
                      <a:pt x="47" y="54"/>
                      <a:pt x="47" y="54"/>
                    </a:cubicBezTo>
                    <a:cubicBezTo>
                      <a:pt x="47" y="53"/>
                      <a:pt x="46" y="53"/>
                      <a:pt x="45" y="52"/>
                    </a:cubicBezTo>
                    <a:moveTo>
                      <a:pt x="78" y="52"/>
                    </a:moveTo>
                    <a:cubicBezTo>
                      <a:pt x="78" y="52"/>
                      <a:pt x="78" y="52"/>
                      <a:pt x="78" y="52"/>
                    </a:cubicBezTo>
                    <a:cubicBezTo>
                      <a:pt x="79" y="53"/>
                      <a:pt x="80" y="53"/>
                      <a:pt x="81" y="54"/>
                    </a:cubicBezTo>
                    <a:cubicBezTo>
                      <a:pt x="81" y="54"/>
                      <a:pt x="82" y="54"/>
                      <a:pt x="82" y="54"/>
                    </a:cubicBezTo>
                    <a:cubicBezTo>
                      <a:pt x="81" y="53"/>
                      <a:pt x="79" y="53"/>
                      <a:pt x="78" y="52"/>
                    </a:cubicBezTo>
                    <a:moveTo>
                      <a:pt x="64" y="52"/>
                    </a:moveTo>
                    <a:cubicBezTo>
                      <a:pt x="63" y="52"/>
                      <a:pt x="63" y="53"/>
                      <a:pt x="62" y="54"/>
                    </a:cubicBezTo>
                    <a:cubicBezTo>
                      <a:pt x="63" y="54"/>
                      <a:pt x="63" y="54"/>
                      <a:pt x="64" y="55"/>
                    </a:cubicBezTo>
                    <a:cubicBezTo>
                      <a:pt x="64" y="54"/>
                      <a:pt x="65" y="53"/>
                      <a:pt x="65" y="53"/>
                    </a:cubicBezTo>
                    <a:cubicBezTo>
                      <a:pt x="65" y="52"/>
                      <a:pt x="64" y="52"/>
                      <a:pt x="64" y="52"/>
                    </a:cubicBezTo>
                    <a:moveTo>
                      <a:pt x="27" y="52"/>
                    </a:moveTo>
                    <a:cubicBezTo>
                      <a:pt x="23" y="59"/>
                      <a:pt x="23" y="59"/>
                      <a:pt x="23" y="59"/>
                    </a:cubicBezTo>
                    <a:cubicBezTo>
                      <a:pt x="24" y="59"/>
                      <a:pt x="24" y="59"/>
                      <a:pt x="25" y="60"/>
                    </a:cubicBezTo>
                    <a:cubicBezTo>
                      <a:pt x="27" y="57"/>
                      <a:pt x="28" y="55"/>
                      <a:pt x="29" y="53"/>
                    </a:cubicBezTo>
                    <a:cubicBezTo>
                      <a:pt x="29" y="53"/>
                      <a:pt x="28" y="52"/>
                      <a:pt x="27" y="52"/>
                    </a:cubicBezTo>
                    <a:moveTo>
                      <a:pt x="27" y="52"/>
                    </a:moveTo>
                    <a:cubicBezTo>
                      <a:pt x="26" y="54"/>
                      <a:pt x="24" y="56"/>
                      <a:pt x="23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4" y="56"/>
                      <a:pt x="26" y="54"/>
                      <a:pt x="27" y="52"/>
                    </a:cubicBezTo>
                    <a:cubicBezTo>
                      <a:pt x="27" y="52"/>
                      <a:pt x="27" y="52"/>
                      <a:pt x="27" y="52"/>
                    </a:cubicBezTo>
                    <a:moveTo>
                      <a:pt x="63" y="51"/>
                    </a:moveTo>
                    <a:cubicBezTo>
                      <a:pt x="62" y="52"/>
                      <a:pt x="62" y="53"/>
                      <a:pt x="62" y="53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2" y="53"/>
                      <a:pt x="63" y="52"/>
                      <a:pt x="63" y="51"/>
                    </a:cubicBezTo>
                    <a:cubicBezTo>
                      <a:pt x="63" y="51"/>
                      <a:pt x="63" y="51"/>
                      <a:pt x="63" y="51"/>
                    </a:cubicBezTo>
                    <a:moveTo>
                      <a:pt x="26" y="51"/>
                    </a:moveTo>
                    <a:cubicBezTo>
                      <a:pt x="25" y="53"/>
                      <a:pt x="24" y="56"/>
                      <a:pt x="22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7" y="51"/>
                      <a:pt x="27" y="51"/>
                      <a:pt x="27" y="51"/>
                    </a:cubicBezTo>
                    <a:cubicBezTo>
                      <a:pt x="27" y="51"/>
                      <a:pt x="26" y="51"/>
                      <a:pt x="26" y="51"/>
                    </a:cubicBezTo>
                    <a:moveTo>
                      <a:pt x="155" y="51"/>
                    </a:moveTo>
                    <a:cubicBezTo>
                      <a:pt x="153" y="54"/>
                      <a:pt x="151" y="57"/>
                      <a:pt x="149" y="60"/>
                    </a:cubicBezTo>
                    <a:cubicBezTo>
                      <a:pt x="150" y="61"/>
                      <a:pt x="151" y="62"/>
                      <a:pt x="152" y="62"/>
                    </a:cubicBezTo>
                    <a:cubicBezTo>
                      <a:pt x="153" y="63"/>
                      <a:pt x="153" y="63"/>
                      <a:pt x="154" y="63"/>
                    </a:cubicBezTo>
                    <a:cubicBezTo>
                      <a:pt x="156" y="60"/>
                      <a:pt x="158" y="57"/>
                      <a:pt x="160" y="54"/>
                    </a:cubicBezTo>
                    <a:cubicBezTo>
                      <a:pt x="158" y="53"/>
                      <a:pt x="157" y="52"/>
                      <a:pt x="155" y="51"/>
                    </a:cubicBezTo>
                    <a:moveTo>
                      <a:pt x="67" y="51"/>
                    </a:moveTo>
                    <a:cubicBezTo>
                      <a:pt x="66" y="51"/>
                      <a:pt x="66" y="51"/>
                      <a:pt x="66" y="51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7" y="52"/>
                      <a:pt x="68" y="52"/>
                      <a:pt x="68" y="52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7" y="51"/>
                      <a:pt x="67" y="51"/>
                      <a:pt x="67" y="51"/>
                    </a:cubicBezTo>
                    <a:moveTo>
                      <a:pt x="112" y="51"/>
                    </a:moveTo>
                    <a:cubicBezTo>
                      <a:pt x="112" y="51"/>
                      <a:pt x="111" y="52"/>
                      <a:pt x="111" y="53"/>
                    </a:cubicBezTo>
                    <a:cubicBezTo>
                      <a:pt x="113" y="54"/>
                      <a:pt x="115" y="55"/>
                      <a:pt x="116" y="56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3" y="55"/>
                      <a:pt x="116" y="57"/>
                      <a:pt x="119" y="58"/>
                    </a:cubicBezTo>
                    <a:cubicBezTo>
                      <a:pt x="119" y="57"/>
                      <a:pt x="120" y="56"/>
                      <a:pt x="120" y="56"/>
                    </a:cubicBezTo>
                    <a:cubicBezTo>
                      <a:pt x="117" y="54"/>
                      <a:pt x="115" y="52"/>
                      <a:pt x="112" y="51"/>
                    </a:cubicBezTo>
                    <a:moveTo>
                      <a:pt x="62" y="51"/>
                    </a:moveTo>
                    <a:cubicBezTo>
                      <a:pt x="62" y="51"/>
                      <a:pt x="61" y="52"/>
                      <a:pt x="61" y="53"/>
                    </a:cubicBezTo>
                    <a:cubicBezTo>
                      <a:pt x="61" y="53"/>
                      <a:pt x="61" y="53"/>
                      <a:pt x="61" y="53"/>
                    </a:cubicBezTo>
                    <a:cubicBezTo>
                      <a:pt x="62" y="52"/>
                      <a:pt x="62" y="52"/>
                      <a:pt x="62" y="51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62" y="51"/>
                      <a:pt x="62" y="51"/>
                      <a:pt x="62" y="51"/>
                    </a:cubicBezTo>
                    <a:moveTo>
                      <a:pt x="132" y="50"/>
                    </a:moveTo>
                    <a:cubicBezTo>
                      <a:pt x="130" y="53"/>
                      <a:pt x="128" y="55"/>
                      <a:pt x="127" y="58"/>
                    </a:cubicBezTo>
                    <a:cubicBezTo>
                      <a:pt x="129" y="59"/>
                      <a:pt x="131" y="61"/>
                      <a:pt x="133" y="62"/>
                    </a:cubicBezTo>
                    <a:cubicBezTo>
                      <a:pt x="135" y="60"/>
                      <a:pt x="137" y="57"/>
                      <a:pt x="138" y="54"/>
                    </a:cubicBezTo>
                    <a:cubicBezTo>
                      <a:pt x="136" y="53"/>
                      <a:pt x="134" y="52"/>
                      <a:pt x="132" y="50"/>
                    </a:cubicBezTo>
                    <a:moveTo>
                      <a:pt x="113" y="50"/>
                    </a:moveTo>
                    <a:cubicBezTo>
                      <a:pt x="112" y="50"/>
                      <a:pt x="112" y="50"/>
                      <a:pt x="112" y="51"/>
                    </a:cubicBezTo>
                    <a:cubicBezTo>
                      <a:pt x="120" y="55"/>
                      <a:pt x="120" y="55"/>
                      <a:pt x="120" y="55"/>
                    </a:cubicBezTo>
                    <a:cubicBezTo>
                      <a:pt x="120" y="55"/>
                      <a:pt x="120" y="55"/>
                      <a:pt x="121" y="55"/>
                    </a:cubicBezTo>
                    <a:cubicBezTo>
                      <a:pt x="118" y="53"/>
                      <a:pt x="115" y="52"/>
                      <a:pt x="113" y="50"/>
                    </a:cubicBezTo>
                    <a:moveTo>
                      <a:pt x="132" y="50"/>
                    </a:moveTo>
                    <a:cubicBezTo>
                      <a:pt x="132" y="50"/>
                      <a:pt x="132" y="50"/>
                      <a:pt x="132" y="50"/>
                    </a:cubicBezTo>
                    <a:cubicBezTo>
                      <a:pt x="134" y="51"/>
                      <a:pt x="136" y="53"/>
                      <a:pt x="138" y="54"/>
                    </a:cubicBezTo>
                    <a:cubicBezTo>
                      <a:pt x="138" y="54"/>
                      <a:pt x="138" y="54"/>
                      <a:pt x="138" y="54"/>
                    </a:cubicBezTo>
                    <a:cubicBezTo>
                      <a:pt x="136" y="53"/>
                      <a:pt x="134" y="51"/>
                      <a:pt x="132" y="50"/>
                    </a:cubicBezTo>
                    <a:moveTo>
                      <a:pt x="67" y="50"/>
                    </a:moveTo>
                    <a:cubicBezTo>
                      <a:pt x="67" y="50"/>
                      <a:pt x="67" y="50"/>
                      <a:pt x="67" y="51"/>
                    </a:cubicBezTo>
                    <a:cubicBezTo>
                      <a:pt x="67" y="51"/>
                      <a:pt x="68" y="51"/>
                      <a:pt x="68" y="51"/>
                    </a:cubicBezTo>
                    <a:cubicBezTo>
                      <a:pt x="68" y="51"/>
                      <a:pt x="68" y="51"/>
                      <a:pt x="68" y="51"/>
                    </a:cubicBezTo>
                    <a:cubicBezTo>
                      <a:pt x="68" y="50"/>
                      <a:pt x="68" y="50"/>
                      <a:pt x="67" y="50"/>
                    </a:cubicBezTo>
                    <a:moveTo>
                      <a:pt x="65" y="50"/>
                    </a:move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5" y="51"/>
                      <a:pt x="65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5" y="50"/>
                      <a:pt x="65" y="50"/>
                      <a:pt x="65" y="50"/>
                    </a:cubicBezTo>
                    <a:moveTo>
                      <a:pt x="64" y="49"/>
                    </a:move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49"/>
                      <a:pt x="64" y="49"/>
                      <a:pt x="64" y="49"/>
                    </a:cubicBezTo>
                    <a:moveTo>
                      <a:pt x="64" y="49"/>
                    </a:move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moveTo>
                      <a:pt x="91" y="49"/>
                    </a:moveTo>
                    <a:cubicBezTo>
                      <a:pt x="90" y="51"/>
                      <a:pt x="88" y="54"/>
                      <a:pt x="87" y="56"/>
                    </a:cubicBezTo>
                    <a:cubicBezTo>
                      <a:pt x="89" y="57"/>
                      <a:pt x="92" y="59"/>
                      <a:pt x="94" y="60"/>
                    </a:cubicBezTo>
                    <a:cubicBezTo>
                      <a:pt x="94" y="59"/>
                      <a:pt x="95" y="59"/>
                      <a:pt x="95" y="58"/>
                    </a:cubicBezTo>
                    <a:cubicBezTo>
                      <a:pt x="95" y="59"/>
                      <a:pt x="94" y="59"/>
                      <a:pt x="94" y="60"/>
                    </a:cubicBezTo>
                    <a:cubicBezTo>
                      <a:pt x="94" y="60"/>
                      <a:pt x="94" y="60"/>
                      <a:pt x="94" y="60"/>
                    </a:cubicBezTo>
                    <a:cubicBezTo>
                      <a:pt x="95" y="58"/>
                      <a:pt x="97" y="56"/>
                      <a:pt x="98" y="53"/>
                    </a:cubicBezTo>
                    <a:cubicBezTo>
                      <a:pt x="96" y="52"/>
                      <a:pt x="93" y="50"/>
                      <a:pt x="91" y="49"/>
                    </a:cubicBezTo>
                    <a:moveTo>
                      <a:pt x="29" y="49"/>
                    </a:moveTo>
                    <a:cubicBezTo>
                      <a:pt x="28" y="49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9" y="51"/>
                      <a:pt x="29" y="51"/>
                      <a:pt x="30" y="52"/>
                    </a:cubicBezTo>
                    <a:cubicBezTo>
                      <a:pt x="30" y="51"/>
                      <a:pt x="31" y="51"/>
                      <a:pt x="31" y="50"/>
                    </a:cubicBezTo>
                    <a:cubicBezTo>
                      <a:pt x="30" y="50"/>
                      <a:pt x="29" y="49"/>
                      <a:pt x="29" y="49"/>
                    </a:cubicBezTo>
                    <a:moveTo>
                      <a:pt x="63" y="49"/>
                    </a:move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50"/>
                      <a:pt x="63" y="50"/>
                    </a:cubicBez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49"/>
                      <a:pt x="63" y="49"/>
                    </a:cubicBezTo>
                    <a:moveTo>
                      <a:pt x="68" y="49"/>
                    </a:moveTo>
                    <a:cubicBezTo>
                      <a:pt x="68" y="49"/>
                      <a:pt x="68" y="49"/>
                      <a:pt x="68" y="49"/>
                    </a:cubicBezTo>
                    <a:cubicBezTo>
                      <a:pt x="68" y="49"/>
                      <a:pt x="68" y="50"/>
                      <a:pt x="69" y="50"/>
                    </a:cubicBezTo>
                    <a:cubicBezTo>
                      <a:pt x="69" y="50"/>
                      <a:pt x="69" y="50"/>
                      <a:pt x="69" y="49"/>
                    </a:cubicBezTo>
                    <a:cubicBezTo>
                      <a:pt x="69" y="49"/>
                      <a:pt x="68" y="49"/>
                      <a:pt x="68" y="49"/>
                    </a:cubicBezTo>
                    <a:moveTo>
                      <a:pt x="51" y="49"/>
                    </a:moveTo>
                    <a:cubicBezTo>
                      <a:pt x="50" y="51"/>
                      <a:pt x="49" y="52"/>
                      <a:pt x="48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9" y="53"/>
                      <a:pt x="49" y="52"/>
                      <a:pt x="50" y="51"/>
                    </a:cubicBezTo>
                    <a:cubicBezTo>
                      <a:pt x="50" y="50"/>
                      <a:pt x="51" y="50"/>
                      <a:pt x="51" y="49"/>
                    </a:cubicBezTo>
                    <a:cubicBezTo>
                      <a:pt x="51" y="49"/>
                      <a:pt x="51" y="49"/>
                      <a:pt x="51" y="49"/>
                    </a:cubicBezTo>
                    <a:moveTo>
                      <a:pt x="65" y="49"/>
                    </a:moveTo>
                    <a:cubicBezTo>
                      <a:pt x="65" y="49"/>
                      <a:pt x="65" y="49"/>
                      <a:pt x="65" y="49"/>
                    </a:cubicBezTo>
                    <a:cubicBezTo>
                      <a:pt x="65" y="50"/>
                      <a:pt x="66" y="50"/>
                      <a:pt x="66" y="50"/>
                    </a:cubicBezTo>
                    <a:cubicBezTo>
                      <a:pt x="66" y="50"/>
                      <a:pt x="66" y="51"/>
                      <a:pt x="66" y="51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6" y="49"/>
                      <a:pt x="66" y="49"/>
                      <a:pt x="65" y="49"/>
                    </a:cubicBezTo>
                    <a:moveTo>
                      <a:pt x="63" y="49"/>
                    </a:move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3" y="49"/>
                      <a:pt x="63" y="49"/>
                      <a:pt x="63" y="49"/>
                    </a:cubicBezTo>
                    <a:moveTo>
                      <a:pt x="28" y="49"/>
                    </a:moveTo>
                    <a:cubicBezTo>
                      <a:pt x="28" y="49"/>
                      <a:pt x="27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8" y="49"/>
                      <a:pt x="28" y="49"/>
                      <a:pt x="28" y="49"/>
                    </a:cubicBezTo>
                    <a:cubicBezTo>
                      <a:pt x="28" y="49"/>
                      <a:pt x="28" y="49"/>
                      <a:pt x="28" y="49"/>
                    </a:cubicBezTo>
                    <a:moveTo>
                      <a:pt x="65" y="48"/>
                    </a:moveTo>
                    <a:cubicBezTo>
                      <a:pt x="64" y="48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5" y="49"/>
                      <a:pt x="65" y="48"/>
                    </a:cubicBezTo>
                    <a:cubicBezTo>
                      <a:pt x="65" y="48"/>
                      <a:pt x="65" y="48"/>
                      <a:pt x="65" y="48"/>
                    </a:cubicBezTo>
                    <a:moveTo>
                      <a:pt x="64" y="48"/>
                    </a:moveTo>
                    <a:cubicBezTo>
                      <a:pt x="64" y="48"/>
                      <a:pt x="63" y="48"/>
                      <a:pt x="63" y="48"/>
                    </a:cubicBezTo>
                    <a:cubicBezTo>
                      <a:pt x="63" y="49"/>
                      <a:pt x="63" y="49"/>
                      <a:pt x="64" y="49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48"/>
                      <a:pt x="64" y="48"/>
                      <a:pt x="64" y="48"/>
                    </a:cubicBezTo>
                    <a:moveTo>
                      <a:pt x="66" y="48"/>
                    </a:moveTo>
                    <a:cubicBezTo>
                      <a:pt x="66" y="48"/>
                      <a:pt x="66" y="48"/>
                      <a:pt x="66" y="48"/>
                    </a:cubicBezTo>
                    <a:cubicBezTo>
                      <a:pt x="66" y="48"/>
                      <a:pt x="67" y="49"/>
                      <a:pt x="67" y="49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67" y="48"/>
                      <a:pt x="67" y="48"/>
                      <a:pt x="66" y="48"/>
                    </a:cubicBezTo>
                    <a:moveTo>
                      <a:pt x="88" y="47"/>
                    </a:moveTo>
                    <a:cubicBezTo>
                      <a:pt x="86" y="49"/>
                      <a:pt x="85" y="52"/>
                      <a:pt x="84" y="54"/>
                    </a:cubicBezTo>
                    <a:cubicBezTo>
                      <a:pt x="84" y="54"/>
                      <a:pt x="85" y="55"/>
                      <a:pt x="85" y="55"/>
                    </a:cubicBezTo>
                    <a:cubicBezTo>
                      <a:pt x="86" y="53"/>
                      <a:pt x="88" y="50"/>
                      <a:pt x="89" y="48"/>
                    </a:cubicBezTo>
                    <a:cubicBezTo>
                      <a:pt x="89" y="48"/>
                      <a:pt x="88" y="47"/>
                      <a:pt x="88" y="47"/>
                    </a:cubicBezTo>
                    <a:moveTo>
                      <a:pt x="65" y="47"/>
                    </a:move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7"/>
                      <a:pt x="65" y="47"/>
                      <a:pt x="65" y="47"/>
                    </a:cubicBezTo>
                    <a:moveTo>
                      <a:pt x="149" y="47"/>
                    </a:moveTo>
                    <a:cubicBezTo>
                      <a:pt x="147" y="50"/>
                      <a:pt x="145" y="53"/>
                      <a:pt x="143" y="56"/>
                    </a:cubicBezTo>
                    <a:cubicBezTo>
                      <a:pt x="145" y="58"/>
                      <a:pt x="147" y="59"/>
                      <a:pt x="149" y="60"/>
                    </a:cubicBezTo>
                    <a:cubicBezTo>
                      <a:pt x="151" y="57"/>
                      <a:pt x="153" y="54"/>
                      <a:pt x="155" y="51"/>
                    </a:cubicBezTo>
                    <a:cubicBezTo>
                      <a:pt x="153" y="50"/>
                      <a:pt x="151" y="48"/>
                      <a:pt x="149" y="47"/>
                    </a:cubicBezTo>
                    <a:moveTo>
                      <a:pt x="48" y="47"/>
                    </a:moveTo>
                    <a:cubicBezTo>
                      <a:pt x="47" y="49"/>
                      <a:pt x="46" y="50"/>
                      <a:pt x="45" y="52"/>
                    </a:cubicBezTo>
                    <a:cubicBezTo>
                      <a:pt x="46" y="53"/>
                      <a:pt x="47" y="53"/>
                      <a:pt x="47" y="54"/>
                    </a:cubicBezTo>
                    <a:cubicBezTo>
                      <a:pt x="49" y="52"/>
                      <a:pt x="50" y="50"/>
                      <a:pt x="51" y="49"/>
                    </a:cubicBezTo>
                    <a:cubicBezTo>
                      <a:pt x="50" y="48"/>
                      <a:pt x="49" y="47"/>
                      <a:pt x="48" y="47"/>
                    </a:cubicBezTo>
                    <a:moveTo>
                      <a:pt x="64" y="47"/>
                    </a:moveTo>
                    <a:cubicBezTo>
                      <a:pt x="64" y="47"/>
                      <a:pt x="64" y="47"/>
                      <a:pt x="64" y="47"/>
                    </a:cubicBezTo>
                    <a:cubicBezTo>
                      <a:pt x="64" y="47"/>
                      <a:pt x="64" y="47"/>
                      <a:pt x="65" y="47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7"/>
                      <a:pt x="64" y="47"/>
                      <a:pt x="64" y="47"/>
                    </a:cubicBezTo>
                    <a:moveTo>
                      <a:pt x="69" y="46"/>
                    </a:moveTo>
                    <a:cubicBezTo>
                      <a:pt x="69" y="47"/>
                      <a:pt x="69" y="48"/>
                      <a:pt x="68" y="48"/>
                    </a:cubicBezTo>
                    <a:cubicBezTo>
                      <a:pt x="69" y="48"/>
                      <a:pt x="69" y="49"/>
                      <a:pt x="69" y="49"/>
                    </a:cubicBezTo>
                    <a:cubicBezTo>
                      <a:pt x="70" y="48"/>
                      <a:pt x="70" y="48"/>
                      <a:pt x="70" y="47"/>
                    </a:cubicBezTo>
                    <a:cubicBezTo>
                      <a:pt x="70" y="47"/>
                      <a:pt x="70" y="47"/>
                      <a:pt x="69" y="46"/>
                    </a:cubicBezTo>
                    <a:moveTo>
                      <a:pt x="34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moveTo>
                      <a:pt x="86" y="46"/>
                    </a:moveTo>
                    <a:cubicBezTo>
                      <a:pt x="82" y="53"/>
                      <a:pt x="82" y="53"/>
                      <a:pt x="82" y="53"/>
                    </a:cubicBezTo>
                    <a:cubicBezTo>
                      <a:pt x="82" y="53"/>
                      <a:pt x="83" y="53"/>
                      <a:pt x="83" y="53"/>
                    </a:cubicBezTo>
                    <a:cubicBezTo>
                      <a:pt x="84" y="51"/>
                      <a:pt x="85" y="49"/>
                      <a:pt x="87" y="46"/>
                    </a:cubicBezTo>
                    <a:cubicBezTo>
                      <a:pt x="87" y="46"/>
                      <a:pt x="86" y="46"/>
                      <a:pt x="86" y="46"/>
                    </a:cubicBezTo>
                    <a:moveTo>
                      <a:pt x="53" y="46"/>
                    </a:moveTo>
                    <a:cubicBezTo>
                      <a:pt x="53" y="46"/>
                      <a:pt x="52" y="47"/>
                      <a:pt x="52" y="48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47"/>
                      <a:pt x="53" y="46"/>
                      <a:pt x="53" y="46"/>
                    </a:cubicBezTo>
                    <a:cubicBezTo>
                      <a:pt x="53" y="46"/>
                      <a:pt x="53" y="46"/>
                      <a:pt x="53" y="46"/>
                    </a:cubicBezTo>
                    <a:moveTo>
                      <a:pt x="31" y="46"/>
                    </a:move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7"/>
                      <a:pt x="30" y="47"/>
                    </a:cubicBezTo>
                    <a:cubicBezTo>
                      <a:pt x="31" y="47"/>
                      <a:pt x="32" y="48"/>
                      <a:pt x="32" y="48"/>
                    </a:cubicBezTo>
                    <a:cubicBezTo>
                      <a:pt x="33" y="48"/>
                      <a:pt x="33" y="47"/>
                      <a:pt x="33" y="47"/>
                    </a:cubicBezTo>
                    <a:cubicBezTo>
                      <a:pt x="31" y="46"/>
                      <a:pt x="31" y="46"/>
                      <a:pt x="31" y="46"/>
                    </a:cubicBezTo>
                    <a:moveTo>
                      <a:pt x="34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moveTo>
                      <a:pt x="67" y="45"/>
                    </a:moveTo>
                    <a:cubicBezTo>
                      <a:pt x="67" y="46"/>
                      <a:pt x="67" y="46"/>
                      <a:pt x="66" y="47"/>
                    </a:cubicBezTo>
                    <a:cubicBezTo>
                      <a:pt x="67" y="47"/>
                      <a:pt x="67" y="48"/>
                      <a:pt x="68" y="48"/>
                    </a:cubicBezTo>
                    <a:cubicBezTo>
                      <a:pt x="68" y="48"/>
                      <a:pt x="69" y="47"/>
                      <a:pt x="69" y="47"/>
                    </a:cubicBezTo>
                    <a:cubicBezTo>
                      <a:pt x="69" y="47"/>
                      <a:pt x="69" y="46"/>
                      <a:pt x="69" y="46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69" y="46"/>
                      <a:pt x="69" y="46"/>
                      <a:pt x="68" y="46"/>
                    </a:cubicBezTo>
                    <a:cubicBezTo>
                      <a:pt x="68" y="46"/>
                      <a:pt x="69" y="46"/>
                      <a:pt x="69" y="46"/>
                    </a:cubicBezTo>
                    <a:cubicBezTo>
                      <a:pt x="68" y="46"/>
                      <a:pt x="68" y="45"/>
                      <a:pt x="67" y="45"/>
                    </a:cubicBezTo>
                    <a:moveTo>
                      <a:pt x="146" y="45"/>
                    </a:moveTo>
                    <a:cubicBezTo>
                      <a:pt x="144" y="48"/>
                      <a:pt x="142" y="51"/>
                      <a:pt x="140" y="55"/>
                    </a:cubicBezTo>
                    <a:cubicBezTo>
                      <a:pt x="140" y="55"/>
                      <a:pt x="141" y="55"/>
                      <a:pt x="141" y="55"/>
                    </a:cubicBezTo>
                    <a:cubicBezTo>
                      <a:pt x="143" y="52"/>
                      <a:pt x="145" y="49"/>
                      <a:pt x="147" y="46"/>
                    </a:cubicBezTo>
                    <a:cubicBezTo>
                      <a:pt x="146" y="46"/>
                      <a:pt x="146" y="45"/>
                      <a:pt x="146" y="45"/>
                    </a:cubicBezTo>
                    <a:moveTo>
                      <a:pt x="30" y="45"/>
                    </a:moveTo>
                    <a:cubicBezTo>
                      <a:pt x="30" y="45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30" y="46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moveTo>
                      <a:pt x="67" y="45"/>
                    </a:moveTo>
                    <a:cubicBezTo>
                      <a:pt x="66" y="45"/>
                      <a:pt x="66" y="46"/>
                      <a:pt x="66" y="47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46"/>
                      <a:pt x="66" y="45"/>
                      <a:pt x="67" y="45"/>
                    </a:cubicBezTo>
                    <a:cubicBezTo>
                      <a:pt x="67" y="45"/>
                      <a:pt x="67" y="45"/>
                      <a:pt x="67" y="45"/>
                    </a:cubicBezTo>
                    <a:moveTo>
                      <a:pt x="31" y="45"/>
                    </a:moveTo>
                    <a:cubicBezTo>
                      <a:pt x="31" y="46"/>
                      <a:pt x="31" y="46"/>
                      <a:pt x="31" y="46"/>
                    </a:cubicBezTo>
                    <a:cubicBezTo>
                      <a:pt x="33" y="47"/>
                      <a:pt x="33" y="47"/>
                      <a:pt x="33" y="47"/>
                    </a:cubicBezTo>
                    <a:cubicBezTo>
                      <a:pt x="33" y="47"/>
                      <a:pt x="33" y="46"/>
                      <a:pt x="34" y="46"/>
                    </a:cubicBezTo>
                    <a:cubicBezTo>
                      <a:pt x="33" y="46"/>
                      <a:pt x="32" y="45"/>
                      <a:pt x="31" y="45"/>
                    </a:cubicBezTo>
                    <a:moveTo>
                      <a:pt x="66" y="44"/>
                    </a:moveTo>
                    <a:cubicBezTo>
                      <a:pt x="65" y="45"/>
                      <a:pt x="65" y="45"/>
                      <a:pt x="65" y="46"/>
                    </a:cubicBezTo>
                    <a:cubicBezTo>
                      <a:pt x="65" y="46"/>
                      <a:pt x="65" y="46"/>
                      <a:pt x="65" y="46"/>
                    </a:cubicBezTo>
                    <a:cubicBezTo>
                      <a:pt x="65" y="46"/>
                      <a:pt x="66" y="45"/>
                      <a:pt x="66" y="44"/>
                    </a:cubicBezTo>
                    <a:cubicBezTo>
                      <a:pt x="66" y="44"/>
                      <a:pt x="66" y="44"/>
                      <a:pt x="66" y="44"/>
                    </a:cubicBezTo>
                    <a:moveTo>
                      <a:pt x="30" y="44"/>
                    </a:moveTo>
                    <a:cubicBezTo>
                      <a:pt x="30" y="44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0" y="44"/>
                      <a:pt x="30" y="44"/>
                    </a:cubicBezTo>
                    <a:moveTo>
                      <a:pt x="83" y="44"/>
                    </a:moveTo>
                    <a:cubicBezTo>
                      <a:pt x="82" y="46"/>
                      <a:pt x="80" y="49"/>
                      <a:pt x="79" y="51"/>
                    </a:cubicBezTo>
                    <a:cubicBezTo>
                      <a:pt x="80" y="52"/>
                      <a:pt x="81" y="52"/>
                      <a:pt x="82" y="53"/>
                    </a:cubicBezTo>
                    <a:cubicBezTo>
                      <a:pt x="83" y="51"/>
                      <a:pt x="85" y="48"/>
                      <a:pt x="86" y="46"/>
                    </a:cubicBezTo>
                    <a:cubicBezTo>
                      <a:pt x="85" y="45"/>
                      <a:pt x="84" y="45"/>
                      <a:pt x="83" y="44"/>
                    </a:cubicBezTo>
                    <a:moveTo>
                      <a:pt x="32" y="44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2" y="45"/>
                      <a:pt x="33" y="45"/>
                      <a:pt x="34" y="46"/>
                    </a:cubicBezTo>
                    <a:cubicBezTo>
                      <a:pt x="34" y="46"/>
                      <a:pt x="34" y="46"/>
                      <a:pt x="34" y="45"/>
                    </a:cubicBezTo>
                    <a:cubicBezTo>
                      <a:pt x="33" y="45"/>
                      <a:pt x="32" y="44"/>
                      <a:pt x="32" y="44"/>
                    </a:cubicBezTo>
                    <a:moveTo>
                      <a:pt x="94" y="44"/>
                    </a:moveTo>
                    <a:cubicBezTo>
                      <a:pt x="93" y="46"/>
                      <a:pt x="92" y="47"/>
                      <a:pt x="91" y="49"/>
                    </a:cubicBezTo>
                    <a:cubicBezTo>
                      <a:pt x="94" y="50"/>
                      <a:pt x="96" y="52"/>
                      <a:pt x="98" y="53"/>
                    </a:cubicBezTo>
                    <a:cubicBezTo>
                      <a:pt x="99" y="51"/>
                      <a:pt x="100" y="50"/>
                      <a:pt x="101" y="48"/>
                    </a:cubicBezTo>
                    <a:cubicBezTo>
                      <a:pt x="99" y="47"/>
                      <a:pt x="97" y="45"/>
                      <a:pt x="94" y="44"/>
                    </a:cubicBezTo>
                    <a:moveTo>
                      <a:pt x="54" y="44"/>
                    </a:move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moveTo>
                      <a:pt x="50" y="44"/>
                    </a:moveTo>
                    <a:cubicBezTo>
                      <a:pt x="49" y="44"/>
                      <a:pt x="49" y="45"/>
                      <a:pt x="48" y="46"/>
                    </a:cubicBezTo>
                    <a:cubicBezTo>
                      <a:pt x="49" y="46"/>
                      <a:pt x="50" y="47"/>
                      <a:pt x="51" y="47"/>
                    </a:cubicBezTo>
                    <a:cubicBezTo>
                      <a:pt x="52" y="47"/>
                      <a:pt x="52" y="46"/>
                      <a:pt x="53" y="45"/>
                    </a:cubicBezTo>
                    <a:cubicBezTo>
                      <a:pt x="50" y="44"/>
                      <a:pt x="50" y="44"/>
                      <a:pt x="50" y="44"/>
                    </a:cubicBezTo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3"/>
                      <a:pt x="31" y="43"/>
                    </a:cubicBezTo>
                    <a:moveTo>
                      <a:pt x="55" y="43"/>
                    </a:moveTo>
                    <a:cubicBezTo>
                      <a:pt x="55" y="43"/>
                      <a:pt x="54" y="43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5" y="44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moveTo>
                      <a:pt x="101" y="47"/>
                    </a:moveTo>
                    <a:cubicBezTo>
                      <a:pt x="101" y="47"/>
                      <a:pt x="101" y="47"/>
                      <a:pt x="101" y="47"/>
                    </a:cubicBezTo>
                    <a:cubicBezTo>
                      <a:pt x="101" y="47"/>
                      <a:pt x="101" y="47"/>
                      <a:pt x="101" y="47"/>
                    </a:cubicBezTo>
                    <a:moveTo>
                      <a:pt x="95" y="43"/>
                    </a:moveTo>
                    <a:cubicBezTo>
                      <a:pt x="95" y="43"/>
                      <a:pt x="95" y="43"/>
                      <a:pt x="94" y="44"/>
                    </a:cubicBezTo>
                    <a:cubicBezTo>
                      <a:pt x="97" y="45"/>
                      <a:pt x="99" y="46"/>
                      <a:pt x="101" y="48"/>
                    </a:cubicBezTo>
                    <a:cubicBezTo>
                      <a:pt x="101" y="47"/>
                      <a:pt x="102" y="47"/>
                      <a:pt x="102" y="47"/>
                    </a:cubicBezTo>
                    <a:cubicBezTo>
                      <a:pt x="95" y="43"/>
                      <a:pt x="95" y="43"/>
                      <a:pt x="95" y="43"/>
                    </a:cubicBezTo>
                    <a:moveTo>
                      <a:pt x="55" y="42"/>
                    </a:moveTo>
                    <a:cubicBezTo>
                      <a:pt x="55" y="43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2"/>
                    </a:cubicBezTo>
                    <a:cubicBezTo>
                      <a:pt x="55" y="42"/>
                      <a:pt x="55" y="42"/>
                      <a:pt x="55" y="42"/>
                    </a:cubicBezTo>
                    <a:moveTo>
                      <a:pt x="51" y="42"/>
                    </a:moveTo>
                    <a:cubicBezTo>
                      <a:pt x="51" y="42"/>
                      <a:pt x="51" y="42"/>
                      <a:pt x="51" y="4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52" y="43"/>
                      <a:pt x="53" y="43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1" y="42"/>
                      <a:pt x="51" y="42"/>
                      <a:pt x="51" y="42"/>
                    </a:cubicBezTo>
                    <a:moveTo>
                      <a:pt x="91" y="42"/>
                    </a:moveTo>
                    <a:cubicBezTo>
                      <a:pt x="90" y="44"/>
                      <a:pt x="89" y="45"/>
                      <a:pt x="88" y="47"/>
                    </a:cubicBezTo>
                    <a:cubicBezTo>
                      <a:pt x="88" y="47"/>
                      <a:pt x="89" y="47"/>
                      <a:pt x="89" y="48"/>
                    </a:cubicBezTo>
                    <a:cubicBezTo>
                      <a:pt x="90" y="46"/>
                      <a:pt x="91" y="44"/>
                      <a:pt x="92" y="43"/>
                    </a:cubicBezTo>
                    <a:cubicBezTo>
                      <a:pt x="92" y="42"/>
                      <a:pt x="91" y="42"/>
                      <a:pt x="91" y="42"/>
                    </a:cubicBezTo>
                    <a:moveTo>
                      <a:pt x="118" y="42"/>
                    </a:moveTo>
                    <a:cubicBezTo>
                      <a:pt x="116" y="44"/>
                      <a:pt x="115" y="47"/>
                      <a:pt x="113" y="50"/>
                    </a:cubicBezTo>
                    <a:cubicBezTo>
                      <a:pt x="116" y="51"/>
                      <a:pt x="118" y="53"/>
                      <a:pt x="121" y="54"/>
                    </a:cubicBezTo>
                    <a:cubicBezTo>
                      <a:pt x="122" y="52"/>
                      <a:pt x="124" y="49"/>
                      <a:pt x="125" y="46"/>
                    </a:cubicBezTo>
                    <a:cubicBezTo>
                      <a:pt x="125" y="46"/>
                      <a:pt x="124" y="46"/>
                      <a:pt x="124" y="45"/>
                    </a:cubicBezTo>
                    <a:cubicBezTo>
                      <a:pt x="122" y="44"/>
                      <a:pt x="121" y="43"/>
                      <a:pt x="119" y="43"/>
                    </a:cubicBezTo>
                    <a:cubicBezTo>
                      <a:pt x="119" y="42"/>
                      <a:pt x="118" y="42"/>
                      <a:pt x="118" y="42"/>
                    </a:cubicBezTo>
                    <a:moveTo>
                      <a:pt x="118" y="42"/>
                    </a:moveTo>
                    <a:cubicBezTo>
                      <a:pt x="118" y="42"/>
                      <a:pt x="118" y="42"/>
                      <a:pt x="118" y="42"/>
                    </a:cubicBezTo>
                    <a:cubicBezTo>
                      <a:pt x="120" y="43"/>
                      <a:pt x="122" y="44"/>
                      <a:pt x="124" y="45"/>
                    </a:cubicBezTo>
                    <a:cubicBezTo>
                      <a:pt x="124" y="46"/>
                      <a:pt x="125" y="46"/>
                      <a:pt x="125" y="46"/>
                    </a:cubicBezTo>
                    <a:cubicBezTo>
                      <a:pt x="125" y="46"/>
                      <a:pt x="125" y="46"/>
                      <a:pt x="125" y="46"/>
                    </a:cubicBezTo>
                    <a:cubicBezTo>
                      <a:pt x="123" y="45"/>
                      <a:pt x="120" y="43"/>
                      <a:pt x="118" y="42"/>
                    </a:cubicBezTo>
                    <a:moveTo>
                      <a:pt x="56" y="41"/>
                    </a:moveTo>
                    <a:cubicBezTo>
                      <a:pt x="56" y="41"/>
                      <a:pt x="56" y="42"/>
                      <a:pt x="55" y="42"/>
                    </a:cubicBezTo>
                    <a:cubicBezTo>
                      <a:pt x="56" y="42"/>
                      <a:pt x="56" y="42"/>
                      <a:pt x="56" y="42"/>
                    </a:cubicBezTo>
                    <a:cubicBezTo>
                      <a:pt x="56" y="42"/>
                      <a:pt x="56" y="42"/>
                      <a:pt x="56" y="41"/>
                    </a:cubicBezTo>
                    <a:cubicBezTo>
                      <a:pt x="56" y="41"/>
                      <a:pt x="56" y="41"/>
                      <a:pt x="56" y="41"/>
                    </a:cubicBezTo>
                    <a:moveTo>
                      <a:pt x="51" y="41"/>
                    </a:moveTo>
                    <a:cubicBezTo>
                      <a:pt x="51" y="41"/>
                      <a:pt x="51" y="41"/>
                      <a:pt x="51" y="42"/>
                    </a:cubicBezTo>
                    <a:cubicBezTo>
                      <a:pt x="52" y="42"/>
                      <a:pt x="53" y="43"/>
                      <a:pt x="54" y="43"/>
                    </a:cubicBezTo>
                    <a:cubicBezTo>
                      <a:pt x="54" y="43"/>
                      <a:pt x="54" y="43"/>
                      <a:pt x="54" y="43"/>
                    </a:cubicBezTo>
                    <a:cubicBezTo>
                      <a:pt x="53" y="42"/>
                      <a:pt x="52" y="42"/>
                      <a:pt x="51" y="41"/>
                    </a:cubicBezTo>
                    <a:moveTo>
                      <a:pt x="96" y="41"/>
                    </a:moveTo>
                    <a:cubicBezTo>
                      <a:pt x="96" y="42"/>
                      <a:pt x="95" y="42"/>
                      <a:pt x="95" y="43"/>
                    </a:cubicBezTo>
                    <a:cubicBezTo>
                      <a:pt x="97" y="44"/>
                      <a:pt x="99" y="45"/>
                      <a:pt x="102" y="47"/>
                    </a:cubicBezTo>
                    <a:cubicBezTo>
                      <a:pt x="102" y="46"/>
                      <a:pt x="102" y="46"/>
                      <a:pt x="103" y="45"/>
                    </a:cubicBezTo>
                    <a:cubicBezTo>
                      <a:pt x="100" y="44"/>
                      <a:pt x="98" y="42"/>
                      <a:pt x="96" y="41"/>
                    </a:cubicBezTo>
                    <a:moveTo>
                      <a:pt x="89" y="41"/>
                    </a:moveTo>
                    <a:cubicBezTo>
                      <a:pt x="86" y="46"/>
                      <a:pt x="86" y="46"/>
                      <a:pt x="86" y="46"/>
                    </a:cubicBezTo>
                    <a:cubicBezTo>
                      <a:pt x="87" y="46"/>
                      <a:pt x="87" y="46"/>
                      <a:pt x="87" y="46"/>
                    </a:cubicBezTo>
                    <a:cubicBezTo>
                      <a:pt x="88" y="45"/>
                      <a:pt x="89" y="43"/>
                      <a:pt x="90" y="41"/>
                    </a:cubicBezTo>
                    <a:cubicBezTo>
                      <a:pt x="90" y="41"/>
                      <a:pt x="89" y="41"/>
                      <a:pt x="89" y="41"/>
                    </a:cubicBezTo>
                    <a:moveTo>
                      <a:pt x="92" y="41"/>
                    </a:moveTo>
                    <a:cubicBezTo>
                      <a:pt x="91" y="41"/>
                      <a:pt x="91" y="41"/>
                      <a:pt x="91" y="42"/>
                    </a:cubicBezTo>
                    <a:cubicBezTo>
                      <a:pt x="92" y="42"/>
                      <a:pt x="92" y="42"/>
                      <a:pt x="92" y="42"/>
                    </a:cubicBezTo>
                    <a:cubicBezTo>
                      <a:pt x="93" y="42"/>
                      <a:pt x="93" y="42"/>
                      <a:pt x="93" y="41"/>
                    </a:cubicBezTo>
                    <a:cubicBezTo>
                      <a:pt x="92" y="41"/>
                      <a:pt x="92" y="41"/>
                      <a:pt x="92" y="41"/>
                    </a:cubicBezTo>
                    <a:moveTo>
                      <a:pt x="96" y="41"/>
                    </a:moveTo>
                    <a:cubicBezTo>
                      <a:pt x="96" y="41"/>
                      <a:pt x="96" y="41"/>
                      <a:pt x="96" y="41"/>
                    </a:cubicBezTo>
                    <a:cubicBezTo>
                      <a:pt x="103" y="45"/>
                      <a:pt x="103" y="45"/>
                      <a:pt x="103" y="45"/>
                    </a:cubicBezTo>
                    <a:cubicBezTo>
                      <a:pt x="103" y="45"/>
                      <a:pt x="103" y="45"/>
                      <a:pt x="103" y="45"/>
                    </a:cubicBezTo>
                    <a:cubicBezTo>
                      <a:pt x="101" y="43"/>
                      <a:pt x="98" y="42"/>
                      <a:pt x="96" y="41"/>
                    </a:cubicBezTo>
                    <a:moveTo>
                      <a:pt x="52" y="40"/>
                    </a:moveTo>
                    <a:cubicBezTo>
                      <a:pt x="52" y="41"/>
                      <a:pt x="51" y="41"/>
                      <a:pt x="51" y="41"/>
                    </a:cubicBezTo>
                    <a:cubicBezTo>
                      <a:pt x="52" y="42"/>
                      <a:pt x="53" y="42"/>
                      <a:pt x="54" y="43"/>
                    </a:cubicBezTo>
                    <a:cubicBezTo>
                      <a:pt x="54" y="43"/>
                      <a:pt x="55" y="42"/>
                      <a:pt x="55" y="42"/>
                    </a:cubicBezTo>
                    <a:cubicBezTo>
                      <a:pt x="54" y="42"/>
                      <a:pt x="53" y="41"/>
                      <a:pt x="52" y="40"/>
                    </a:cubicBezTo>
                    <a:moveTo>
                      <a:pt x="138" y="40"/>
                    </a:moveTo>
                    <a:cubicBezTo>
                      <a:pt x="136" y="43"/>
                      <a:pt x="135" y="45"/>
                      <a:pt x="134" y="47"/>
                    </a:cubicBezTo>
                    <a:cubicBezTo>
                      <a:pt x="133" y="48"/>
                      <a:pt x="133" y="49"/>
                      <a:pt x="132" y="50"/>
                    </a:cubicBezTo>
                    <a:cubicBezTo>
                      <a:pt x="134" y="51"/>
                      <a:pt x="136" y="52"/>
                      <a:pt x="139" y="54"/>
                    </a:cubicBezTo>
                    <a:cubicBezTo>
                      <a:pt x="141" y="51"/>
                      <a:pt x="142" y="48"/>
                      <a:pt x="144" y="44"/>
                    </a:cubicBezTo>
                    <a:cubicBezTo>
                      <a:pt x="142" y="43"/>
                      <a:pt x="140" y="42"/>
                      <a:pt x="138" y="40"/>
                    </a:cubicBezTo>
                    <a:moveTo>
                      <a:pt x="97" y="40"/>
                    </a:moveTo>
                    <a:cubicBezTo>
                      <a:pt x="97" y="40"/>
                      <a:pt x="97" y="40"/>
                      <a:pt x="96" y="40"/>
                    </a:cubicBezTo>
                    <a:cubicBezTo>
                      <a:pt x="99" y="41"/>
                      <a:pt x="101" y="43"/>
                      <a:pt x="103" y="44"/>
                    </a:cubicBezTo>
                    <a:cubicBezTo>
                      <a:pt x="103" y="44"/>
                      <a:pt x="103" y="44"/>
                      <a:pt x="103" y="44"/>
                    </a:cubicBezTo>
                    <a:cubicBezTo>
                      <a:pt x="101" y="43"/>
                      <a:pt x="99" y="41"/>
                      <a:pt x="97" y="40"/>
                    </a:cubicBezTo>
                    <a:moveTo>
                      <a:pt x="90" y="40"/>
                    </a:moveTo>
                    <a:cubicBezTo>
                      <a:pt x="89" y="41"/>
                      <a:pt x="89" y="41"/>
                      <a:pt x="89" y="41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90" y="41"/>
                      <a:pt x="90" y="40"/>
                      <a:pt x="91" y="40"/>
                    </a:cubicBezTo>
                    <a:cubicBezTo>
                      <a:pt x="90" y="40"/>
                      <a:pt x="90" y="40"/>
                      <a:pt x="90" y="40"/>
                    </a:cubicBezTo>
                    <a:moveTo>
                      <a:pt x="34" y="39"/>
                    </a:moveTo>
                    <a:cubicBezTo>
                      <a:pt x="32" y="44"/>
                      <a:pt x="32" y="44"/>
                      <a:pt x="32" y="44"/>
                    </a:cubicBezTo>
                    <a:cubicBezTo>
                      <a:pt x="32" y="44"/>
                      <a:pt x="33" y="45"/>
                      <a:pt x="34" y="45"/>
                    </a:cubicBezTo>
                    <a:cubicBezTo>
                      <a:pt x="35" y="44"/>
                      <a:pt x="36" y="42"/>
                      <a:pt x="36" y="42"/>
                    </a:cubicBezTo>
                    <a:cubicBezTo>
                      <a:pt x="36" y="42"/>
                      <a:pt x="35" y="43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36" y="40"/>
                      <a:pt x="35" y="40"/>
                      <a:pt x="34" y="39"/>
                    </a:cubicBezTo>
                    <a:moveTo>
                      <a:pt x="57" y="39"/>
                    </a:moveTo>
                    <a:cubicBezTo>
                      <a:pt x="57" y="40"/>
                      <a:pt x="57" y="40"/>
                      <a:pt x="56" y="41"/>
                    </a:cubicBezTo>
                    <a:cubicBezTo>
                      <a:pt x="56" y="41"/>
                      <a:pt x="56" y="41"/>
                      <a:pt x="56" y="41"/>
                    </a:cubicBezTo>
                    <a:cubicBezTo>
                      <a:pt x="57" y="40"/>
                      <a:pt x="57" y="40"/>
                      <a:pt x="57" y="39"/>
                    </a:cubicBezTo>
                    <a:cubicBezTo>
                      <a:pt x="57" y="39"/>
                      <a:pt x="57" y="39"/>
                      <a:pt x="57" y="39"/>
                    </a:cubicBezTo>
                    <a:moveTo>
                      <a:pt x="52" y="39"/>
                    </a:moveTo>
                    <a:cubicBezTo>
                      <a:pt x="52" y="39"/>
                      <a:pt x="52" y="40"/>
                      <a:pt x="52" y="40"/>
                    </a:cubicBezTo>
                    <a:cubicBezTo>
                      <a:pt x="53" y="40"/>
                      <a:pt x="54" y="41"/>
                      <a:pt x="55" y="42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4" y="40"/>
                      <a:pt x="53" y="40"/>
                      <a:pt x="52" y="39"/>
                    </a:cubicBezTo>
                    <a:moveTo>
                      <a:pt x="93" y="39"/>
                    </a:moveTo>
                    <a:cubicBezTo>
                      <a:pt x="92" y="40"/>
                      <a:pt x="92" y="40"/>
                      <a:pt x="92" y="41"/>
                    </a:cubicBezTo>
                    <a:cubicBezTo>
                      <a:pt x="92" y="41"/>
                      <a:pt x="92" y="41"/>
                      <a:pt x="93" y="41"/>
                    </a:cubicBezTo>
                    <a:cubicBezTo>
                      <a:pt x="93" y="41"/>
                      <a:pt x="94" y="40"/>
                      <a:pt x="94" y="40"/>
                    </a:cubicBezTo>
                    <a:cubicBezTo>
                      <a:pt x="93" y="40"/>
                      <a:pt x="93" y="39"/>
                      <a:pt x="93" y="39"/>
                    </a:cubicBezTo>
                    <a:moveTo>
                      <a:pt x="86" y="39"/>
                    </a:moveTo>
                    <a:cubicBezTo>
                      <a:pt x="85" y="41"/>
                      <a:pt x="84" y="42"/>
                      <a:pt x="83" y="44"/>
                    </a:cubicBezTo>
                    <a:cubicBezTo>
                      <a:pt x="84" y="45"/>
                      <a:pt x="85" y="45"/>
                      <a:pt x="86" y="46"/>
                    </a:cubicBezTo>
                    <a:cubicBezTo>
                      <a:pt x="86" y="45"/>
                      <a:pt x="87" y="45"/>
                      <a:pt x="87" y="44"/>
                    </a:cubicBezTo>
                    <a:cubicBezTo>
                      <a:pt x="88" y="43"/>
                      <a:pt x="88" y="42"/>
                      <a:pt x="89" y="41"/>
                    </a:cubicBezTo>
                    <a:cubicBezTo>
                      <a:pt x="88" y="40"/>
                      <a:pt x="87" y="40"/>
                      <a:pt x="86" y="39"/>
                    </a:cubicBezTo>
                    <a:moveTo>
                      <a:pt x="74" y="39"/>
                    </a:moveTo>
                    <a:cubicBezTo>
                      <a:pt x="73" y="41"/>
                      <a:pt x="71" y="44"/>
                      <a:pt x="70" y="46"/>
                    </a:cubicBezTo>
                    <a:cubicBezTo>
                      <a:pt x="70" y="46"/>
                      <a:pt x="71" y="46"/>
                      <a:pt x="71" y="46"/>
                    </a:cubicBezTo>
                    <a:cubicBezTo>
                      <a:pt x="72" y="44"/>
                      <a:pt x="74" y="42"/>
                      <a:pt x="75" y="40"/>
                    </a:cubicBezTo>
                    <a:cubicBezTo>
                      <a:pt x="75" y="39"/>
                      <a:pt x="75" y="39"/>
                      <a:pt x="74" y="39"/>
                    </a:cubicBezTo>
                    <a:moveTo>
                      <a:pt x="33" y="39"/>
                    </a:moveTo>
                    <a:cubicBezTo>
                      <a:pt x="33" y="40"/>
                      <a:pt x="32" y="42"/>
                      <a:pt x="31" y="43"/>
                    </a:cubicBezTo>
                    <a:cubicBezTo>
                      <a:pt x="31" y="43"/>
                      <a:pt x="31" y="44"/>
                      <a:pt x="31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3" y="39"/>
                    </a:cubicBezTo>
                    <a:moveTo>
                      <a:pt x="93" y="39"/>
                    </a:moveTo>
                    <a:cubicBezTo>
                      <a:pt x="93" y="39"/>
                      <a:pt x="93" y="39"/>
                      <a:pt x="93" y="39"/>
                    </a:cubicBezTo>
                    <a:cubicBezTo>
                      <a:pt x="94" y="40"/>
                      <a:pt x="94" y="40"/>
                      <a:pt x="94" y="40"/>
                    </a:cubicBezTo>
                    <a:cubicBezTo>
                      <a:pt x="94" y="39"/>
                      <a:pt x="94" y="39"/>
                      <a:pt x="94" y="39"/>
                    </a:cubicBezTo>
                    <a:cubicBezTo>
                      <a:pt x="94" y="39"/>
                      <a:pt x="93" y="39"/>
                      <a:pt x="93" y="39"/>
                    </a:cubicBezTo>
                    <a:moveTo>
                      <a:pt x="73" y="38"/>
                    </a:moveTo>
                    <a:cubicBezTo>
                      <a:pt x="72" y="41"/>
                      <a:pt x="71" y="43"/>
                      <a:pt x="69" y="45"/>
                    </a:cubicBezTo>
                    <a:cubicBezTo>
                      <a:pt x="69" y="45"/>
                      <a:pt x="69" y="45"/>
                      <a:pt x="70" y="46"/>
                    </a:cubicBezTo>
                    <a:cubicBezTo>
                      <a:pt x="71" y="43"/>
                      <a:pt x="72" y="41"/>
                      <a:pt x="74" y="39"/>
                    </a:cubicBezTo>
                    <a:cubicBezTo>
                      <a:pt x="74" y="39"/>
                      <a:pt x="74" y="39"/>
                      <a:pt x="73" y="38"/>
                    </a:cubicBezTo>
                    <a:moveTo>
                      <a:pt x="91" y="38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40"/>
                      <a:pt x="90" y="40"/>
                      <a:pt x="91" y="40"/>
                    </a:cubicBezTo>
                    <a:cubicBezTo>
                      <a:pt x="91" y="39"/>
                      <a:pt x="91" y="39"/>
                      <a:pt x="92" y="38"/>
                    </a:cubicBezTo>
                    <a:cubicBezTo>
                      <a:pt x="91" y="38"/>
                      <a:pt x="91" y="38"/>
                      <a:pt x="91" y="38"/>
                    </a:cubicBezTo>
                    <a:moveTo>
                      <a:pt x="93" y="38"/>
                    </a:moveTo>
                    <a:cubicBezTo>
                      <a:pt x="93" y="38"/>
                      <a:pt x="93" y="38"/>
                      <a:pt x="93" y="38"/>
                    </a:cubicBezTo>
                    <a:cubicBezTo>
                      <a:pt x="94" y="38"/>
                      <a:pt x="94" y="39"/>
                      <a:pt x="94" y="39"/>
                    </a:cubicBezTo>
                    <a:cubicBezTo>
                      <a:pt x="94" y="39"/>
                      <a:pt x="94" y="39"/>
                      <a:pt x="94" y="39"/>
                    </a:cubicBezTo>
                    <a:cubicBezTo>
                      <a:pt x="94" y="38"/>
                      <a:pt x="94" y="38"/>
                      <a:pt x="93" y="38"/>
                    </a:cubicBezTo>
                    <a:moveTo>
                      <a:pt x="87" y="38"/>
                    </a:moveTo>
                    <a:cubicBezTo>
                      <a:pt x="87" y="38"/>
                      <a:pt x="86" y="38"/>
                      <a:pt x="86" y="39"/>
                    </a:cubicBezTo>
                    <a:cubicBezTo>
                      <a:pt x="87" y="39"/>
                      <a:pt x="87" y="39"/>
                      <a:pt x="87" y="39"/>
                    </a:cubicBezTo>
                    <a:cubicBezTo>
                      <a:pt x="88" y="40"/>
                      <a:pt x="89" y="40"/>
                      <a:pt x="89" y="40"/>
                    </a:cubicBezTo>
                    <a:cubicBezTo>
                      <a:pt x="89" y="40"/>
                      <a:pt x="90" y="40"/>
                      <a:pt x="90" y="40"/>
                    </a:cubicBezTo>
                    <a:cubicBezTo>
                      <a:pt x="87" y="38"/>
                      <a:pt x="87" y="38"/>
                      <a:pt x="87" y="38"/>
                    </a:cubicBezTo>
                    <a:moveTo>
                      <a:pt x="91" y="38"/>
                    </a:moveTo>
                    <a:cubicBezTo>
                      <a:pt x="91" y="38"/>
                      <a:pt x="91" y="38"/>
                      <a:pt x="91" y="38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92" y="38"/>
                      <a:pt x="91" y="38"/>
                      <a:pt x="91" y="38"/>
                    </a:cubicBezTo>
                    <a:moveTo>
                      <a:pt x="72" y="37"/>
                    </a:moveTo>
                    <a:cubicBezTo>
                      <a:pt x="71" y="38"/>
                      <a:pt x="71" y="39"/>
                      <a:pt x="71" y="39"/>
                    </a:cubicBezTo>
                    <a:cubicBezTo>
                      <a:pt x="70" y="41"/>
                      <a:pt x="69" y="43"/>
                      <a:pt x="68" y="44"/>
                    </a:cubicBezTo>
                    <a:cubicBezTo>
                      <a:pt x="68" y="45"/>
                      <a:pt x="69" y="45"/>
                      <a:pt x="69" y="45"/>
                    </a:cubicBezTo>
                    <a:cubicBezTo>
                      <a:pt x="70" y="43"/>
                      <a:pt x="72" y="41"/>
                      <a:pt x="73" y="38"/>
                    </a:cubicBezTo>
                    <a:cubicBezTo>
                      <a:pt x="73" y="38"/>
                      <a:pt x="72" y="38"/>
                      <a:pt x="72" y="37"/>
                    </a:cubicBezTo>
                    <a:moveTo>
                      <a:pt x="71" y="37"/>
                    </a:moveTo>
                    <a:cubicBezTo>
                      <a:pt x="70" y="39"/>
                      <a:pt x="68" y="42"/>
                      <a:pt x="67" y="44"/>
                    </a:cubicBezTo>
                    <a:cubicBezTo>
                      <a:pt x="67" y="44"/>
                      <a:pt x="67" y="44"/>
                      <a:pt x="67" y="44"/>
                    </a:cubicBezTo>
                    <a:cubicBezTo>
                      <a:pt x="69" y="42"/>
                      <a:pt x="70" y="39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moveTo>
                      <a:pt x="54" y="37"/>
                    </a:moveTo>
                    <a:cubicBezTo>
                      <a:pt x="53" y="37"/>
                      <a:pt x="53" y="38"/>
                      <a:pt x="53" y="39"/>
                    </a:cubicBezTo>
                    <a:cubicBezTo>
                      <a:pt x="54" y="39"/>
                      <a:pt x="55" y="40"/>
                      <a:pt x="56" y="40"/>
                    </a:cubicBezTo>
                    <a:cubicBezTo>
                      <a:pt x="56" y="40"/>
                      <a:pt x="56" y="39"/>
                      <a:pt x="57" y="39"/>
                    </a:cubicBezTo>
                    <a:cubicBezTo>
                      <a:pt x="56" y="38"/>
                      <a:pt x="55" y="38"/>
                      <a:pt x="54" y="37"/>
                    </a:cubicBezTo>
                    <a:moveTo>
                      <a:pt x="92" y="37"/>
                    </a:moveTo>
                    <a:cubicBezTo>
                      <a:pt x="91" y="37"/>
                      <a:pt x="91" y="37"/>
                      <a:pt x="91" y="37"/>
                    </a:cubicBezTo>
                    <a:cubicBezTo>
                      <a:pt x="92" y="37"/>
                      <a:pt x="92" y="37"/>
                      <a:pt x="92" y="38"/>
                    </a:cubicBezTo>
                    <a:cubicBezTo>
                      <a:pt x="92" y="37"/>
                      <a:pt x="92" y="37"/>
                      <a:pt x="92" y="37"/>
                    </a:cubicBezTo>
                    <a:cubicBezTo>
                      <a:pt x="92" y="37"/>
                      <a:pt x="92" y="37"/>
                      <a:pt x="92" y="37"/>
                    </a:cubicBezTo>
                    <a:moveTo>
                      <a:pt x="70" y="36"/>
                    </a:moveTo>
                    <a:cubicBezTo>
                      <a:pt x="69" y="39"/>
                      <a:pt x="67" y="41"/>
                      <a:pt x="66" y="43"/>
                    </a:cubicBezTo>
                    <a:cubicBezTo>
                      <a:pt x="66" y="43"/>
                      <a:pt x="66" y="44"/>
                      <a:pt x="67" y="44"/>
                    </a:cubicBezTo>
                    <a:cubicBezTo>
                      <a:pt x="68" y="41"/>
                      <a:pt x="69" y="39"/>
                      <a:pt x="71" y="37"/>
                    </a:cubicBezTo>
                    <a:cubicBezTo>
                      <a:pt x="70" y="37"/>
                      <a:pt x="70" y="37"/>
                      <a:pt x="70" y="36"/>
                    </a:cubicBezTo>
                    <a:moveTo>
                      <a:pt x="36" y="36"/>
                    </a:moveTo>
                    <a:cubicBezTo>
                      <a:pt x="35" y="38"/>
                      <a:pt x="35" y="38"/>
                      <a:pt x="35" y="38"/>
                    </a:cubicBezTo>
                    <a:cubicBezTo>
                      <a:pt x="36" y="39"/>
                      <a:pt x="37" y="39"/>
                      <a:pt x="38" y="40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6" y="36"/>
                      <a:pt x="36" y="36"/>
                      <a:pt x="36" y="36"/>
                    </a:cubicBezTo>
                    <a:moveTo>
                      <a:pt x="88" y="36"/>
                    </a:moveTo>
                    <a:cubicBezTo>
                      <a:pt x="87" y="37"/>
                      <a:pt x="87" y="37"/>
                      <a:pt x="87" y="38"/>
                    </a:cubicBezTo>
                    <a:cubicBezTo>
                      <a:pt x="88" y="38"/>
                      <a:pt x="89" y="39"/>
                      <a:pt x="90" y="39"/>
                    </a:cubicBezTo>
                    <a:cubicBezTo>
                      <a:pt x="90" y="39"/>
                      <a:pt x="90" y="38"/>
                      <a:pt x="91" y="38"/>
                    </a:cubicBezTo>
                    <a:cubicBezTo>
                      <a:pt x="90" y="37"/>
                      <a:pt x="89" y="37"/>
                      <a:pt x="88" y="36"/>
                    </a:cubicBezTo>
                    <a:moveTo>
                      <a:pt x="88" y="36"/>
                    </a:moveTo>
                    <a:cubicBezTo>
                      <a:pt x="88" y="36"/>
                      <a:pt x="88" y="36"/>
                      <a:pt x="88" y="36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0" y="37"/>
                      <a:pt x="89" y="36"/>
                      <a:pt x="88" y="36"/>
                    </a:cubicBezTo>
                    <a:moveTo>
                      <a:pt x="35" y="36"/>
                    </a:moveTo>
                    <a:cubicBezTo>
                      <a:pt x="35" y="36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5" y="38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5" y="36"/>
                      <a:pt x="35" y="36"/>
                      <a:pt x="35" y="36"/>
                    </a:cubicBezTo>
                    <a:moveTo>
                      <a:pt x="88" y="35"/>
                    </a:moveTo>
                    <a:cubicBezTo>
                      <a:pt x="88" y="35"/>
                      <a:pt x="88" y="35"/>
                      <a:pt x="88" y="35"/>
                    </a:cubicBezTo>
                    <a:cubicBezTo>
                      <a:pt x="89" y="36"/>
                      <a:pt x="90" y="36"/>
                      <a:pt x="91" y="37"/>
                    </a:cubicBezTo>
                    <a:cubicBezTo>
                      <a:pt x="91" y="37"/>
                      <a:pt x="91" y="37"/>
                      <a:pt x="91" y="37"/>
                    </a:cubicBezTo>
                    <a:cubicBezTo>
                      <a:pt x="90" y="36"/>
                      <a:pt x="89" y="36"/>
                      <a:pt x="88" y="35"/>
                    </a:cubicBezTo>
                    <a:moveTo>
                      <a:pt x="77" y="34"/>
                    </a:moveTo>
                    <a:cubicBezTo>
                      <a:pt x="76" y="35"/>
                      <a:pt x="75" y="37"/>
                      <a:pt x="74" y="39"/>
                    </a:cubicBezTo>
                    <a:cubicBezTo>
                      <a:pt x="75" y="39"/>
                      <a:pt x="75" y="39"/>
                      <a:pt x="75" y="39"/>
                    </a:cubicBezTo>
                    <a:cubicBezTo>
                      <a:pt x="76" y="38"/>
                      <a:pt x="77" y="37"/>
                      <a:pt x="77" y="36"/>
                    </a:cubicBezTo>
                    <a:cubicBezTo>
                      <a:pt x="78" y="36"/>
                      <a:pt x="78" y="35"/>
                      <a:pt x="78" y="34"/>
                    </a:cubicBezTo>
                    <a:cubicBezTo>
                      <a:pt x="78" y="34"/>
                      <a:pt x="78" y="34"/>
                      <a:pt x="77" y="34"/>
                    </a:cubicBezTo>
                    <a:moveTo>
                      <a:pt x="39" y="34"/>
                    </a:moveTo>
                    <a:cubicBezTo>
                      <a:pt x="39" y="34"/>
                      <a:pt x="39" y="34"/>
                      <a:pt x="39" y="34"/>
                    </a:cubicBezTo>
                    <a:cubicBezTo>
                      <a:pt x="39" y="35"/>
                      <a:pt x="40" y="35"/>
                      <a:pt x="40" y="36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0" y="34"/>
                      <a:pt x="40" y="34"/>
                      <a:pt x="39" y="34"/>
                    </a:cubicBezTo>
                    <a:moveTo>
                      <a:pt x="77" y="33"/>
                    </a:moveTo>
                    <a:cubicBezTo>
                      <a:pt x="76" y="34"/>
                      <a:pt x="76" y="35"/>
                      <a:pt x="75" y="35"/>
                    </a:cubicBezTo>
                    <a:cubicBezTo>
                      <a:pt x="75" y="36"/>
                      <a:pt x="74" y="37"/>
                      <a:pt x="73" y="38"/>
                    </a:cubicBezTo>
                    <a:cubicBezTo>
                      <a:pt x="74" y="38"/>
                      <a:pt x="74" y="38"/>
                      <a:pt x="74" y="39"/>
                    </a:cubicBezTo>
                    <a:cubicBezTo>
                      <a:pt x="75" y="37"/>
                      <a:pt x="76" y="35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moveTo>
                      <a:pt x="40" y="33"/>
                    </a:moveTo>
                    <a:cubicBezTo>
                      <a:pt x="39" y="33"/>
                      <a:pt x="39" y="33"/>
                      <a:pt x="39" y="34"/>
                    </a:cubicBezTo>
                    <a:cubicBezTo>
                      <a:pt x="40" y="34"/>
                      <a:pt x="40" y="34"/>
                      <a:pt x="41" y="35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4"/>
                      <a:pt x="40" y="33"/>
                      <a:pt x="40" y="33"/>
                    </a:cubicBezTo>
                    <a:moveTo>
                      <a:pt x="38" y="33"/>
                    </a:moveTo>
                    <a:cubicBezTo>
                      <a:pt x="37" y="34"/>
                      <a:pt x="37" y="34"/>
                      <a:pt x="37" y="34"/>
                    </a:cubicBezTo>
                    <a:cubicBezTo>
                      <a:pt x="38" y="34"/>
                      <a:pt x="38" y="34"/>
                      <a:pt x="39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39" y="33"/>
                      <a:pt x="38" y="33"/>
                      <a:pt x="38" y="33"/>
                    </a:cubicBezTo>
                    <a:moveTo>
                      <a:pt x="37" y="32"/>
                    </a:move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7" y="34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2"/>
                      <a:pt x="37" y="32"/>
                    </a:cubicBezTo>
                    <a:moveTo>
                      <a:pt x="78" y="32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78" y="34"/>
                      <a:pt x="78" y="34"/>
                      <a:pt x="79" y="34"/>
                    </a:cubicBezTo>
                    <a:cubicBezTo>
                      <a:pt x="79" y="34"/>
                      <a:pt x="79" y="33"/>
                      <a:pt x="79" y="33"/>
                    </a:cubicBezTo>
                    <a:cubicBezTo>
                      <a:pt x="78" y="32"/>
                      <a:pt x="78" y="32"/>
                      <a:pt x="78" y="32"/>
                    </a:cubicBezTo>
                    <a:moveTo>
                      <a:pt x="75" y="32"/>
                    </a:moveTo>
                    <a:cubicBezTo>
                      <a:pt x="74" y="33"/>
                      <a:pt x="74" y="34"/>
                      <a:pt x="73" y="35"/>
                    </a:cubicBezTo>
                    <a:cubicBezTo>
                      <a:pt x="73" y="36"/>
                      <a:pt x="72" y="37"/>
                      <a:pt x="72" y="37"/>
                    </a:cubicBezTo>
                    <a:cubicBezTo>
                      <a:pt x="72" y="38"/>
                      <a:pt x="73" y="38"/>
                      <a:pt x="73" y="38"/>
                    </a:cubicBezTo>
                    <a:cubicBezTo>
                      <a:pt x="74" y="36"/>
                      <a:pt x="75" y="35"/>
                      <a:pt x="76" y="33"/>
                    </a:cubicBezTo>
                    <a:cubicBezTo>
                      <a:pt x="76" y="33"/>
                      <a:pt x="75" y="32"/>
                      <a:pt x="75" y="32"/>
                    </a:cubicBezTo>
                    <a:moveTo>
                      <a:pt x="38" y="32"/>
                    </a:move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9" y="33"/>
                      <a:pt x="39" y="34"/>
                    </a:cubicBezTo>
                    <a:cubicBezTo>
                      <a:pt x="39" y="33"/>
                      <a:pt x="39" y="33"/>
                      <a:pt x="40" y="33"/>
                    </a:cubicBezTo>
                    <a:cubicBezTo>
                      <a:pt x="39" y="33"/>
                      <a:pt x="39" y="32"/>
                      <a:pt x="38" y="32"/>
                    </a:cubicBezTo>
                    <a:moveTo>
                      <a:pt x="101" y="32"/>
                    </a:moveTo>
                    <a:cubicBezTo>
                      <a:pt x="100" y="34"/>
                      <a:pt x="98" y="37"/>
                      <a:pt x="97" y="39"/>
                    </a:cubicBezTo>
                    <a:cubicBezTo>
                      <a:pt x="99" y="41"/>
                      <a:pt x="101" y="42"/>
                      <a:pt x="104" y="44"/>
                    </a:cubicBezTo>
                    <a:cubicBezTo>
                      <a:pt x="105" y="41"/>
                      <a:pt x="107" y="39"/>
                      <a:pt x="108" y="36"/>
                    </a:cubicBezTo>
                    <a:cubicBezTo>
                      <a:pt x="106" y="35"/>
                      <a:pt x="104" y="33"/>
                      <a:pt x="101" y="32"/>
                    </a:cubicBezTo>
                    <a:moveTo>
                      <a:pt x="78" y="32"/>
                    </a:moveTo>
                    <a:cubicBezTo>
                      <a:pt x="77" y="32"/>
                      <a:pt x="77" y="33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cubicBezTo>
                      <a:pt x="77" y="33"/>
                      <a:pt x="78" y="32"/>
                      <a:pt x="78" y="32"/>
                    </a:cubicBezTo>
                    <a:cubicBezTo>
                      <a:pt x="78" y="32"/>
                      <a:pt x="78" y="32"/>
                      <a:pt x="78" y="32"/>
                    </a:cubicBezTo>
                    <a:moveTo>
                      <a:pt x="124" y="32"/>
                    </a:moveTo>
                    <a:cubicBezTo>
                      <a:pt x="122" y="35"/>
                      <a:pt x="120" y="38"/>
                      <a:pt x="118" y="41"/>
                    </a:cubicBezTo>
                    <a:cubicBezTo>
                      <a:pt x="121" y="43"/>
                      <a:pt x="123" y="44"/>
                      <a:pt x="126" y="46"/>
                    </a:cubicBezTo>
                    <a:cubicBezTo>
                      <a:pt x="127" y="44"/>
                      <a:pt x="128" y="41"/>
                      <a:pt x="130" y="39"/>
                    </a:cubicBezTo>
                    <a:cubicBezTo>
                      <a:pt x="130" y="38"/>
                      <a:pt x="131" y="37"/>
                      <a:pt x="131" y="36"/>
                    </a:cubicBezTo>
                    <a:cubicBezTo>
                      <a:pt x="129" y="35"/>
                      <a:pt x="126" y="33"/>
                      <a:pt x="124" y="32"/>
                    </a:cubicBezTo>
                    <a:moveTo>
                      <a:pt x="101" y="32"/>
                    </a:moveTo>
                    <a:cubicBezTo>
                      <a:pt x="101" y="32"/>
                      <a:pt x="101" y="32"/>
                      <a:pt x="101" y="32"/>
                    </a:cubicBezTo>
                    <a:cubicBezTo>
                      <a:pt x="103" y="33"/>
                      <a:pt x="103" y="33"/>
                      <a:pt x="103" y="33"/>
                    </a:cubicBezTo>
                    <a:cubicBezTo>
                      <a:pt x="101" y="32"/>
                      <a:pt x="101" y="32"/>
                      <a:pt x="101" y="32"/>
                    </a:cubicBezTo>
                    <a:moveTo>
                      <a:pt x="74" y="32"/>
                    </a:moveTo>
                    <a:cubicBezTo>
                      <a:pt x="73" y="33"/>
                      <a:pt x="72" y="35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2" y="35"/>
                      <a:pt x="73" y="34"/>
                      <a:pt x="74" y="32"/>
                    </a:cubicBezTo>
                    <a:cubicBezTo>
                      <a:pt x="74" y="32"/>
                      <a:pt x="74" y="32"/>
                      <a:pt x="74" y="32"/>
                    </a:cubicBezTo>
                    <a:moveTo>
                      <a:pt x="101" y="32"/>
                    </a:moveTo>
                    <a:cubicBezTo>
                      <a:pt x="101" y="32"/>
                      <a:pt x="101" y="32"/>
                      <a:pt x="101" y="32"/>
                    </a:cubicBezTo>
                    <a:cubicBezTo>
                      <a:pt x="104" y="33"/>
                      <a:pt x="106" y="35"/>
                      <a:pt x="108" y="36"/>
                    </a:cubicBezTo>
                    <a:cubicBezTo>
                      <a:pt x="108" y="36"/>
                      <a:pt x="108" y="36"/>
                      <a:pt x="108" y="36"/>
                    </a:cubicBezTo>
                    <a:cubicBezTo>
                      <a:pt x="106" y="34"/>
                      <a:pt x="104" y="33"/>
                      <a:pt x="101" y="32"/>
                    </a:cubicBezTo>
                    <a:moveTo>
                      <a:pt x="37" y="32"/>
                    </a:moveTo>
                    <a:cubicBezTo>
                      <a:pt x="37" y="32"/>
                      <a:pt x="37" y="32"/>
                      <a:pt x="37" y="32"/>
                    </a:cubicBezTo>
                    <a:cubicBezTo>
                      <a:pt x="37" y="32"/>
                      <a:pt x="37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7" y="32"/>
                    </a:cubicBezTo>
                    <a:moveTo>
                      <a:pt x="62" y="32"/>
                    </a:moveTo>
                    <a:cubicBezTo>
                      <a:pt x="60" y="34"/>
                      <a:pt x="59" y="36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6"/>
                      <a:pt x="61" y="34"/>
                      <a:pt x="62" y="32"/>
                    </a:cubicBezTo>
                    <a:cubicBezTo>
                      <a:pt x="62" y="32"/>
                      <a:pt x="62" y="32"/>
                      <a:pt x="62" y="32"/>
                    </a:cubicBezTo>
                    <a:moveTo>
                      <a:pt x="40" y="31"/>
                    </a:moveTo>
                    <a:cubicBezTo>
                      <a:pt x="40" y="32"/>
                      <a:pt x="40" y="32"/>
                      <a:pt x="40" y="32"/>
                    </a:cubicBezTo>
                    <a:cubicBezTo>
                      <a:pt x="40" y="33"/>
                      <a:pt x="41" y="33"/>
                      <a:pt x="42" y="34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2"/>
                      <a:pt x="41" y="32"/>
                      <a:pt x="40" y="31"/>
                    </a:cubicBezTo>
                    <a:moveTo>
                      <a:pt x="73" y="31"/>
                    </a:moveTo>
                    <a:cubicBezTo>
                      <a:pt x="72" y="33"/>
                      <a:pt x="71" y="35"/>
                      <a:pt x="70" y="36"/>
                    </a:cubicBezTo>
                    <a:cubicBezTo>
                      <a:pt x="70" y="36"/>
                      <a:pt x="70" y="37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1" y="36"/>
                      <a:pt x="71" y="36"/>
                      <a:pt x="71" y="36"/>
                    </a:cubicBezTo>
                    <a:cubicBezTo>
                      <a:pt x="72" y="35"/>
                      <a:pt x="73" y="33"/>
                      <a:pt x="74" y="31"/>
                    </a:cubicBezTo>
                    <a:cubicBezTo>
                      <a:pt x="73" y="31"/>
                      <a:pt x="73" y="31"/>
                      <a:pt x="73" y="31"/>
                    </a:cubicBezTo>
                    <a:moveTo>
                      <a:pt x="79" y="31"/>
                    </a:moveTo>
                    <a:cubicBezTo>
                      <a:pt x="79" y="31"/>
                      <a:pt x="79" y="32"/>
                      <a:pt x="78" y="32"/>
                    </a:cubicBezTo>
                    <a:cubicBezTo>
                      <a:pt x="79" y="32"/>
                      <a:pt x="79" y="33"/>
                      <a:pt x="79" y="33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80" y="31"/>
                      <a:pt x="79" y="31"/>
                      <a:pt x="79" y="31"/>
                    </a:cubicBezTo>
                    <a:moveTo>
                      <a:pt x="39" y="31"/>
                    </a:moveTo>
                    <a:cubicBezTo>
                      <a:pt x="39" y="32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40" y="32"/>
                    </a:cubicBezTo>
                    <a:cubicBezTo>
                      <a:pt x="40" y="32"/>
                      <a:pt x="40" y="32"/>
                      <a:pt x="40" y="31"/>
                    </a:cubicBezTo>
                    <a:cubicBezTo>
                      <a:pt x="40" y="31"/>
                      <a:pt x="40" y="31"/>
                      <a:pt x="39" y="31"/>
                    </a:cubicBezTo>
                    <a:moveTo>
                      <a:pt x="76" y="31"/>
                    </a:moveTo>
                    <a:cubicBezTo>
                      <a:pt x="75" y="31"/>
                      <a:pt x="75" y="31"/>
                      <a:pt x="75" y="32"/>
                    </a:cubicBezTo>
                    <a:cubicBezTo>
                      <a:pt x="75" y="32"/>
                      <a:pt x="76" y="32"/>
                      <a:pt x="76" y="33"/>
                    </a:cubicBezTo>
                    <a:cubicBezTo>
                      <a:pt x="77" y="32"/>
                      <a:pt x="77" y="32"/>
                      <a:pt x="77" y="31"/>
                    </a:cubicBezTo>
                    <a:cubicBezTo>
                      <a:pt x="76" y="31"/>
                      <a:pt x="76" y="31"/>
                      <a:pt x="76" y="31"/>
                    </a:cubicBezTo>
                    <a:moveTo>
                      <a:pt x="78" y="31"/>
                    </a:moveTo>
                    <a:cubicBezTo>
                      <a:pt x="78" y="31"/>
                      <a:pt x="78" y="31"/>
                      <a:pt x="78" y="32"/>
                    </a:cubicBezTo>
                    <a:cubicBezTo>
                      <a:pt x="78" y="32"/>
                      <a:pt x="78" y="32"/>
                      <a:pt x="78" y="32"/>
                    </a:cubicBezTo>
                    <a:cubicBezTo>
                      <a:pt x="78" y="32"/>
                      <a:pt x="78" y="31"/>
                      <a:pt x="79" y="31"/>
                    </a:cubicBezTo>
                    <a:cubicBezTo>
                      <a:pt x="79" y="31"/>
                      <a:pt x="79" y="31"/>
                      <a:pt x="78" y="31"/>
                    </a:cubicBezTo>
                    <a:moveTo>
                      <a:pt x="99" y="30"/>
                    </a:move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0"/>
                      <a:pt x="99" y="30"/>
                    </a:cubicBezTo>
                    <a:moveTo>
                      <a:pt x="75" y="30"/>
                    </a:moveTo>
                    <a:cubicBezTo>
                      <a:pt x="75" y="31"/>
                      <a:pt x="75" y="31"/>
                      <a:pt x="74" y="31"/>
                    </a:cubicBezTo>
                    <a:cubicBezTo>
                      <a:pt x="74" y="31"/>
                      <a:pt x="74" y="31"/>
                      <a:pt x="75" y="32"/>
                    </a:cubicBezTo>
                    <a:cubicBezTo>
                      <a:pt x="75" y="31"/>
                      <a:pt x="75" y="31"/>
                      <a:pt x="75" y="30"/>
                    </a:cubicBezTo>
                    <a:cubicBezTo>
                      <a:pt x="75" y="30"/>
                      <a:pt x="75" y="30"/>
                      <a:pt x="75" y="30"/>
                    </a:cubicBezTo>
                    <a:moveTo>
                      <a:pt x="38" y="30"/>
                    </a:moveTo>
                    <a:cubicBezTo>
                      <a:pt x="38" y="30"/>
                      <a:pt x="38" y="31"/>
                      <a:pt x="38" y="31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39" y="30"/>
                      <a:pt x="38" y="30"/>
                      <a:pt x="38" y="30"/>
                    </a:cubicBezTo>
                    <a:moveTo>
                      <a:pt x="102" y="30"/>
                    </a:moveTo>
                    <a:cubicBezTo>
                      <a:pt x="102" y="30"/>
                      <a:pt x="102" y="31"/>
                      <a:pt x="102" y="31"/>
                    </a:cubicBezTo>
                    <a:cubicBezTo>
                      <a:pt x="104" y="32"/>
                      <a:pt x="106" y="34"/>
                      <a:pt x="109" y="35"/>
                    </a:cubicBezTo>
                    <a:cubicBezTo>
                      <a:pt x="109" y="35"/>
                      <a:pt x="109" y="34"/>
                      <a:pt x="109" y="34"/>
                    </a:cubicBezTo>
                    <a:cubicBezTo>
                      <a:pt x="107" y="33"/>
                      <a:pt x="105" y="32"/>
                      <a:pt x="102" y="30"/>
                    </a:cubicBezTo>
                    <a:moveTo>
                      <a:pt x="98" y="30"/>
                    </a:moveTo>
                    <a:cubicBezTo>
                      <a:pt x="96" y="32"/>
                      <a:pt x="95" y="35"/>
                      <a:pt x="94" y="37"/>
                    </a:cubicBezTo>
                    <a:cubicBezTo>
                      <a:pt x="94" y="38"/>
                      <a:pt x="94" y="38"/>
                      <a:pt x="95" y="38"/>
                    </a:cubicBezTo>
                    <a:cubicBezTo>
                      <a:pt x="96" y="36"/>
                      <a:pt x="98" y="33"/>
                      <a:pt x="99" y="31"/>
                    </a:cubicBezTo>
                    <a:cubicBezTo>
                      <a:pt x="99" y="30"/>
                      <a:pt x="98" y="30"/>
                      <a:pt x="98" y="30"/>
                    </a:cubicBezTo>
                    <a:moveTo>
                      <a:pt x="98" y="30"/>
                    </a:moveTo>
                    <a:cubicBezTo>
                      <a:pt x="98" y="30"/>
                      <a:pt x="98" y="30"/>
                      <a:pt x="98" y="30"/>
                    </a:cubicBezTo>
                    <a:cubicBezTo>
                      <a:pt x="98" y="30"/>
                      <a:pt x="99" y="30"/>
                      <a:pt x="99" y="30"/>
                    </a:cubicBezTo>
                    <a:cubicBezTo>
                      <a:pt x="98" y="30"/>
                      <a:pt x="98" y="30"/>
                      <a:pt x="98" y="30"/>
                    </a:cubicBezTo>
                    <a:moveTo>
                      <a:pt x="74" y="30"/>
                    </a:moveTo>
                    <a:cubicBezTo>
                      <a:pt x="74" y="30"/>
                      <a:pt x="74" y="30"/>
                      <a:pt x="73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0"/>
                      <a:pt x="75" y="30"/>
                    </a:cubicBezTo>
                    <a:cubicBezTo>
                      <a:pt x="74" y="30"/>
                      <a:pt x="74" y="30"/>
                      <a:pt x="74" y="30"/>
                    </a:cubicBezTo>
                    <a:moveTo>
                      <a:pt x="98" y="30"/>
                    </a:moveTo>
                    <a:cubicBezTo>
                      <a:pt x="98" y="30"/>
                      <a:pt x="98" y="30"/>
                      <a:pt x="98" y="30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9" y="30"/>
                      <a:pt x="98" y="30"/>
                      <a:pt x="98" y="30"/>
                    </a:cubicBezTo>
                    <a:moveTo>
                      <a:pt x="80" y="30"/>
                    </a:move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0" y="31"/>
                      <a:pt x="81" y="31"/>
                    </a:cubicBezTo>
                    <a:cubicBezTo>
                      <a:pt x="81" y="31"/>
                      <a:pt x="81" y="30"/>
                      <a:pt x="81" y="30"/>
                    </a:cubicBezTo>
                    <a:cubicBezTo>
                      <a:pt x="81" y="30"/>
                      <a:pt x="80" y="30"/>
                      <a:pt x="80" y="30"/>
                    </a:cubicBezTo>
                    <a:moveTo>
                      <a:pt x="42" y="30"/>
                    </a:moveTo>
                    <a:cubicBezTo>
                      <a:pt x="41" y="30"/>
                      <a:pt x="41" y="31"/>
                      <a:pt x="41" y="31"/>
                    </a:cubicBezTo>
                    <a:cubicBezTo>
                      <a:pt x="41" y="31"/>
                      <a:pt x="42" y="32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3" y="30"/>
                      <a:pt x="42" y="30"/>
                      <a:pt x="42" y="30"/>
                    </a:cubicBezTo>
                    <a:moveTo>
                      <a:pt x="76" y="29"/>
                    </a:moveTo>
                    <a:cubicBezTo>
                      <a:pt x="76" y="30"/>
                      <a:pt x="76" y="30"/>
                      <a:pt x="76" y="31"/>
                    </a:cubicBezTo>
                    <a:cubicBezTo>
                      <a:pt x="76" y="31"/>
                      <a:pt x="77" y="31"/>
                      <a:pt x="77" y="31"/>
                    </a:cubicBezTo>
                    <a:cubicBezTo>
                      <a:pt x="77" y="31"/>
                      <a:pt x="77" y="31"/>
                      <a:pt x="78" y="31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7" y="30"/>
                      <a:pt x="77" y="30"/>
                      <a:pt x="76" y="29"/>
                    </a:cubicBezTo>
                    <a:moveTo>
                      <a:pt x="58" y="29"/>
                    </a:moveTo>
                    <a:cubicBezTo>
                      <a:pt x="57" y="31"/>
                      <a:pt x="57" y="32"/>
                      <a:pt x="56" y="33"/>
                    </a:cubicBezTo>
                    <a:cubicBezTo>
                      <a:pt x="55" y="34"/>
                      <a:pt x="55" y="35"/>
                      <a:pt x="54" y="36"/>
                    </a:cubicBezTo>
                    <a:cubicBezTo>
                      <a:pt x="55" y="37"/>
                      <a:pt x="56" y="37"/>
                      <a:pt x="57" y="38"/>
                    </a:cubicBezTo>
                    <a:cubicBezTo>
                      <a:pt x="59" y="36"/>
                      <a:pt x="60" y="34"/>
                      <a:pt x="61" y="31"/>
                    </a:cubicBezTo>
                    <a:cubicBezTo>
                      <a:pt x="60" y="31"/>
                      <a:pt x="59" y="30"/>
                      <a:pt x="58" y="29"/>
                    </a:cubicBezTo>
                    <a:moveTo>
                      <a:pt x="79" y="29"/>
                    </a:moveTo>
                    <a:cubicBezTo>
                      <a:pt x="79" y="29"/>
                      <a:pt x="79" y="30"/>
                      <a:pt x="79" y="30"/>
                    </a:cubicBezTo>
                    <a:cubicBezTo>
                      <a:pt x="79" y="30"/>
                      <a:pt x="79" y="30"/>
                      <a:pt x="79" y="30"/>
                    </a:cubicBezTo>
                    <a:cubicBezTo>
                      <a:pt x="79" y="30"/>
                      <a:pt x="79" y="29"/>
                      <a:pt x="80" y="29"/>
                    </a:cubicBezTo>
                    <a:cubicBezTo>
                      <a:pt x="79" y="29"/>
                      <a:pt x="79" y="29"/>
                      <a:pt x="79" y="29"/>
                    </a:cubicBezTo>
                    <a:moveTo>
                      <a:pt x="76" y="29"/>
                    </a:moveTo>
                    <a:cubicBezTo>
                      <a:pt x="75" y="29"/>
                      <a:pt x="75" y="30"/>
                      <a:pt x="75" y="30"/>
                    </a:cubicBezTo>
                    <a:cubicBezTo>
                      <a:pt x="75" y="30"/>
                      <a:pt x="75" y="30"/>
                      <a:pt x="75" y="30"/>
                    </a:cubicBezTo>
                    <a:cubicBezTo>
                      <a:pt x="76" y="30"/>
                      <a:pt x="76" y="30"/>
                      <a:pt x="76" y="29"/>
                    </a:cubicBezTo>
                    <a:cubicBezTo>
                      <a:pt x="76" y="29"/>
                      <a:pt x="76" y="29"/>
                      <a:pt x="76" y="29"/>
                    </a:cubicBezTo>
                    <a:moveTo>
                      <a:pt x="40" y="29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0"/>
                      <a:pt x="40" y="31"/>
                      <a:pt x="41" y="31"/>
                    </a:cubicBezTo>
                    <a:cubicBezTo>
                      <a:pt x="41" y="30"/>
                      <a:pt x="41" y="30"/>
                      <a:pt x="41" y="29"/>
                    </a:cubicBezTo>
                    <a:cubicBezTo>
                      <a:pt x="41" y="29"/>
                      <a:pt x="41" y="29"/>
                      <a:pt x="40" y="29"/>
                    </a:cubicBezTo>
                    <a:moveTo>
                      <a:pt x="75" y="28"/>
                    </a:moveTo>
                    <a:cubicBezTo>
                      <a:pt x="75" y="29"/>
                      <a:pt x="74" y="29"/>
                      <a:pt x="74" y="30"/>
                    </a:cubicBezTo>
                    <a:cubicBezTo>
                      <a:pt x="74" y="30"/>
                      <a:pt x="74" y="30"/>
                      <a:pt x="75" y="30"/>
                    </a:cubicBezTo>
                    <a:cubicBezTo>
                      <a:pt x="75" y="29"/>
                      <a:pt x="75" y="29"/>
                      <a:pt x="75" y="29"/>
                    </a:cubicBezTo>
                    <a:cubicBezTo>
                      <a:pt x="75" y="29"/>
                      <a:pt x="75" y="28"/>
                      <a:pt x="75" y="28"/>
                    </a:cubicBezTo>
                    <a:moveTo>
                      <a:pt x="39" y="28"/>
                    </a:moveTo>
                    <a:cubicBezTo>
                      <a:pt x="39" y="29"/>
                      <a:pt x="39" y="29"/>
                      <a:pt x="39" y="30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40" y="28"/>
                      <a:pt x="40" y="28"/>
                      <a:pt x="39" y="28"/>
                    </a:cubicBezTo>
                    <a:moveTo>
                      <a:pt x="77" y="28"/>
                    </a:move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9" y="29"/>
                    </a:cubicBezTo>
                    <a:cubicBezTo>
                      <a:pt x="78" y="28"/>
                      <a:pt x="78" y="28"/>
                      <a:pt x="77" y="28"/>
                    </a:cubicBezTo>
                    <a:moveTo>
                      <a:pt x="99" y="28"/>
                    </a:moveTo>
                    <a:cubicBezTo>
                      <a:pt x="99" y="28"/>
                      <a:pt x="99" y="28"/>
                      <a:pt x="99" y="29"/>
                    </a:cubicBezTo>
                    <a:cubicBezTo>
                      <a:pt x="99" y="29"/>
                      <a:pt x="99" y="29"/>
                      <a:pt x="100" y="29"/>
                    </a:cubicBezTo>
                    <a:cubicBezTo>
                      <a:pt x="100" y="29"/>
                      <a:pt x="100" y="29"/>
                      <a:pt x="100" y="29"/>
                    </a:cubicBezTo>
                    <a:cubicBezTo>
                      <a:pt x="100" y="28"/>
                      <a:pt x="100" y="28"/>
                      <a:pt x="99" y="28"/>
                    </a:cubicBezTo>
                    <a:moveTo>
                      <a:pt x="77" y="27"/>
                    </a:moveTo>
                    <a:cubicBezTo>
                      <a:pt x="76" y="28"/>
                      <a:pt x="76" y="28"/>
                      <a:pt x="76" y="28"/>
                    </a:cubicBezTo>
                    <a:cubicBezTo>
                      <a:pt x="76" y="28"/>
                      <a:pt x="76" y="28"/>
                      <a:pt x="76" y="28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8"/>
                      <a:pt x="77" y="28"/>
                      <a:pt x="77" y="27"/>
                    </a:cubicBezTo>
                    <a:moveTo>
                      <a:pt x="93" y="27"/>
                    </a:moveTo>
                    <a:cubicBezTo>
                      <a:pt x="92" y="29"/>
                      <a:pt x="90" y="32"/>
                      <a:pt x="89" y="34"/>
                    </a:cubicBezTo>
                    <a:cubicBezTo>
                      <a:pt x="90" y="35"/>
                      <a:pt x="91" y="36"/>
                      <a:pt x="92" y="36"/>
                    </a:cubicBezTo>
                    <a:cubicBezTo>
                      <a:pt x="93" y="34"/>
                      <a:pt x="94" y="32"/>
                      <a:pt x="95" y="30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7"/>
                      <a:pt x="93" y="37"/>
                    </a:cubicBezTo>
                    <a:cubicBezTo>
                      <a:pt x="94" y="34"/>
                      <a:pt x="95" y="32"/>
                      <a:pt x="97" y="29"/>
                    </a:cubicBezTo>
                    <a:cubicBezTo>
                      <a:pt x="96" y="29"/>
                      <a:pt x="94" y="28"/>
                      <a:pt x="93" y="27"/>
                    </a:cubicBezTo>
                    <a:moveTo>
                      <a:pt x="76" y="27"/>
                    </a:moveTo>
                    <a:cubicBezTo>
                      <a:pt x="76" y="27"/>
                      <a:pt x="75" y="27"/>
                      <a:pt x="75" y="27"/>
                    </a:cubicBezTo>
                    <a:cubicBezTo>
                      <a:pt x="75" y="28"/>
                      <a:pt x="76" y="28"/>
                      <a:pt x="76" y="28"/>
                    </a:cubicBezTo>
                    <a:cubicBezTo>
                      <a:pt x="76" y="28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moveTo>
                      <a:pt x="94" y="27"/>
                    </a:moveTo>
                    <a:cubicBezTo>
                      <a:pt x="97" y="29"/>
                      <a:pt x="97" y="29"/>
                      <a:pt x="97" y="29"/>
                    </a:cubicBezTo>
                    <a:cubicBezTo>
                      <a:pt x="97" y="29"/>
                      <a:pt x="97" y="29"/>
                      <a:pt x="97" y="29"/>
                    </a:cubicBezTo>
                    <a:cubicBezTo>
                      <a:pt x="96" y="28"/>
                      <a:pt x="95" y="28"/>
                      <a:pt x="94" y="27"/>
                    </a:cubicBezTo>
                    <a:moveTo>
                      <a:pt x="94" y="27"/>
                    </a:moveTo>
                    <a:cubicBezTo>
                      <a:pt x="94" y="27"/>
                      <a:pt x="94" y="27"/>
                      <a:pt x="94" y="27"/>
                    </a:cubicBezTo>
                    <a:cubicBezTo>
                      <a:pt x="94" y="27"/>
                      <a:pt x="94" y="27"/>
                      <a:pt x="94" y="27"/>
                    </a:cubicBezTo>
                    <a:moveTo>
                      <a:pt x="93" y="27"/>
                    </a:move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8"/>
                      <a:pt x="96" y="28"/>
                      <a:pt x="97" y="29"/>
                    </a:cubicBezTo>
                    <a:cubicBezTo>
                      <a:pt x="97" y="29"/>
                      <a:pt x="97" y="29"/>
                      <a:pt x="97" y="29"/>
                    </a:cubicBezTo>
                    <a:cubicBezTo>
                      <a:pt x="93" y="27"/>
                      <a:pt x="93" y="27"/>
                      <a:pt x="93" y="27"/>
                    </a:cubicBezTo>
                    <a:moveTo>
                      <a:pt x="65" y="26"/>
                    </a:moveTo>
                    <a:cubicBezTo>
                      <a:pt x="65" y="26"/>
                      <a:pt x="65" y="27"/>
                      <a:pt x="65" y="27"/>
                    </a:cubicBezTo>
                    <a:cubicBezTo>
                      <a:pt x="64" y="28"/>
                      <a:pt x="63" y="30"/>
                      <a:pt x="62" y="31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2" y="31"/>
                      <a:pt x="63" y="31"/>
                      <a:pt x="63" y="30"/>
                    </a:cubicBezTo>
                    <a:cubicBezTo>
                      <a:pt x="64" y="29"/>
                      <a:pt x="65" y="28"/>
                      <a:pt x="65" y="26"/>
                    </a:cubicBezTo>
                    <a:cubicBezTo>
                      <a:pt x="65" y="26"/>
                      <a:pt x="65" y="26"/>
                      <a:pt x="65" y="26"/>
                    </a:cubicBezTo>
                    <a:moveTo>
                      <a:pt x="94" y="25"/>
                    </a:moveTo>
                    <a:cubicBezTo>
                      <a:pt x="94" y="25"/>
                      <a:pt x="94" y="25"/>
                      <a:pt x="94" y="26"/>
                    </a:cubicBezTo>
                    <a:cubicBezTo>
                      <a:pt x="95" y="26"/>
                      <a:pt x="96" y="27"/>
                      <a:pt x="98" y="28"/>
                    </a:cubicBezTo>
                    <a:cubicBezTo>
                      <a:pt x="98" y="28"/>
                      <a:pt x="98" y="28"/>
                      <a:pt x="98" y="27"/>
                    </a:cubicBezTo>
                    <a:cubicBezTo>
                      <a:pt x="97" y="26"/>
                      <a:pt x="96" y="26"/>
                      <a:pt x="94" y="25"/>
                    </a:cubicBezTo>
                    <a:moveTo>
                      <a:pt x="66" y="25"/>
                    </a:moveTo>
                    <a:cubicBezTo>
                      <a:pt x="66" y="25"/>
                      <a:pt x="66" y="26"/>
                      <a:pt x="65" y="26"/>
                    </a:cubicBezTo>
                    <a:cubicBezTo>
                      <a:pt x="65" y="26"/>
                      <a:pt x="66" y="26"/>
                      <a:pt x="66" y="26"/>
                    </a:cubicBezTo>
                    <a:cubicBezTo>
                      <a:pt x="66" y="26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moveTo>
                      <a:pt x="82" y="25"/>
                    </a:moveTo>
                    <a:cubicBezTo>
                      <a:pt x="82" y="25"/>
                      <a:pt x="81" y="26"/>
                      <a:pt x="80" y="29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81" y="26"/>
                      <a:pt x="82" y="25"/>
                      <a:pt x="82" y="25"/>
                    </a:cubicBezTo>
                    <a:moveTo>
                      <a:pt x="61" y="24"/>
                    </a:moveTo>
                    <a:cubicBezTo>
                      <a:pt x="60" y="26"/>
                      <a:pt x="59" y="28"/>
                      <a:pt x="58" y="29"/>
                    </a:cubicBezTo>
                    <a:cubicBezTo>
                      <a:pt x="59" y="30"/>
                      <a:pt x="60" y="31"/>
                      <a:pt x="62" y="31"/>
                    </a:cubicBezTo>
                    <a:cubicBezTo>
                      <a:pt x="63" y="29"/>
                      <a:pt x="64" y="28"/>
                      <a:pt x="65" y="26"/>
                    </a:cubicBezTo>
                    <a:cubicBezTo>
                      <a:pt x="64" y="25"/>
                      <a:pt x="62" y="25"/>
                      <a:pt x="61" y="24"/>
                    </a:cubicBezTo>
                    <a:moveTo>
                      <a:pt x="67" y="24"/>
                    </a:moveTo>
                    <a:cubicBezTo>
                      <a:pt x="67" y="24"/>
                      <a:pt x="66" y="24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7" y="24"/>
                      <a:pt x="67" y="24"/>
                      <a:pt x="67" y="24"/>
                    </a:cubicBezTo>
                    <a:moveTo>
                      <a:pt x="62" y="22"/>
                    </a:moveTo>
                    <a:cubicBezTo>
                      <a:pt x="62" y="23"/>
                      <a:pt x="62" y="23"/>
                      <a:pt x="62" y="24"/>
                    </a:cubicBezTo>
                    <a:cubicBezTo>
                      <a:pt x="63" y="24"/>
                      <a:pt x="64" y="25"/>
                      <a:pt x="65" y="26"/>
                    </a:cubicBezTo>
                    <a:cubicBezTo>
                      <a:pt x="65" y="25"/>
                      <a:pt x="65" y="25"/>
                      <a:pt x="66" y="24"/>
                    </a:cubicBezTo>
                    <a:cubicBezTo>
                      <a:pt x="62" y="22"/>
                      <a:pt x="62" y="22"/>
                      <a:pt x="62" y="22"/>
                    </a:cubicBezTo>
                    <a:moveTo>
                      <a:pt x="46" y="22"/>
                    </a:moveTo>
                    <a:cubicBezTo>
                      <a:pt x="45" y="24"/>
                      <a:pt x="44" y="26"/>
                      <a:pt x="42" y="29"/>
                    </a:cubicBezTo>
                    <a:cubicBezTo>
                      <a:pt x="43" y="29"/>
                      <a:pt x="43" y="30"/>
                      <a:pt x="44" y="30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7" y="23"/>
                      <a:pt x="47" y="22"/>
                      <a:pt x="46" y="22"/>
                    </a:cubicBezTo>
                    <a:moveTo>
                      <a:pt x="68" y="22"/>
                    </a:moveTo>
                    <a:cubicBezTo>
                      <a:pt x="68" y="22"/>
                      <a:pt x="68" y="23"/>
                      <a:pt x="67" y="23"/>
                    </a:cubicBezTo>
                    <a:cubicBezTo>
                      <a:pt x="67" y="23"/>
                      <a:pt x="68" y="23"/>
                      <a:pt x="68" y="23"/>
                    </a:cubicBezTo>
                    <a:cubicBezTo>
                      <a:pt x="68" y="23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moveTo>
                      <a:pt x="85" y="22"/>
                    </a:moveTo>
                    <a:cubicBezTo>
                      <a:pt x="84" y="24"/>
                      <a:pt x="83" y="25"/>
                      <a:pt x="82" y="27"/>
                    </a:cubicBezTo>
                    <a:cubicBezTo>
                      <a:pt x="81" y="28"/>
                      <a:pt x="81" y="28"/>
                      <a:pt x="80" y="29"/>
                    </a:cubicBezTo>
                    <a:cubicBezTo>
                      <a:pt x="81" y="29"/>
                      <a:pt x="81" y="30"/>
                      <a:pt x="81" y="30"/>
                    </a:cubicBezTo>
                    <a:cubicBezTo>
                      <a:pt x="83" y="27"/>
                      <a:pt x="84" y="25"/>
                      <a:pt x="86" y="23"/>
                    </a:cubicBezTo>
                    <a:cubicBezTo>
                      <a:pt x="85" y="22"/>
                      <a:pt x="85" y="22"/>
                      <a:pt x="85" y="22"/>
                    </a:cubicBezTo>
                    <a:moveTo>
                      <a:pt x="85" y="22"/>
                    </a:moveTo>
                    <a:cubicBezTo>
                      <a:pt x="85" y="22"/>
                      <a:pt x="85" y="22"/>
                      <a:pt x="85" y="22"/>
                    </a:cubicBezTo>
                    <a:cubicBezTo>
                      <a:pt x="85" y="22"/>
                      <a:pt x="86" y="22"/>
                      <a:pt x="86" y="23"/>
                    </a:cubicBezTo>
                    <a:cubicBezTo>
                      <a:pt x="86" y="23"/>
                      <a:pt x="86" y="22"/>
                      <a:pt x="86" y="22"/>
                    </a:cubicBezTo>
                    <a:cubicBezTo>
                      <a:pt x="86" y="22"/>
                      <a:pt x="85" y="22"/>
                      <a:pt x="85" y="22"/>
                    </a:cubicBezTo>
                    <a:moveTo>
                      <a:pt x="85" y="22"/>
                    </a:moveTo>
                    <a:cubicBezTo>
                      <a:pt x="85" y="22"/>
                      <a:pt x="85" y="22"/>
                      <a:pt x="85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5" y="22"/>
                      <a:pt x="85" y="22"/>
                    </a:cubicBezTo>
                    <a:moveTo>
                      <a:pt x="63" y="21"/>
                    </a:moveTo>
                    <a:cubicBezTo>
                      <a:pt x="63" y="22"/>
                      <a:pt x="63" y="22"/>
                      <a:pt x="62" y="22"/>
                    </a:cubicBezTo>
                    <a:cubicBezTo>
                      <a:pt x="63" y="23"/>
                      <a:pt x="65" y="24"/>
                      <a:pt x="66" y="24"/>
                    </a:cubicBezTo>
                    <a:cubicBezTo>
                      <a:pt x="66" y="24"/>
                      <a:pt x="66" y="24"/>
                      <a:pt x="66" y="23"/>
                    </a:cubicBezTo>
                    <a:cubicBezTo>
                      <a:pt x="65" y="23"/>
                      <a:pt x="64" y="22"/>
                      <a:pt x="63" y="21"/>
                    </a:cubicBezTo>
                    <a:moveTo>
                      <a:pt x="45" y="21"/>
                    </a:move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2" y="28"/>
                      <a:pt x="42" y="29"/>
                    </a:cubicBezTo>
                    <a:cubicBezTo>
                      <a:pt x="43" y="27"/>
                      <a:pt x="44" y="25"/>
                      <a:pt x="45" y="24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5" y="22"/>
                      <a:pt x="45" y="21"/>
                      <a:pt x="45" y="21"/>
                    </a:cubicBezTo>
                    <a:moveTo>
                      <a:pt x="44" y="21"/>
                    </a:moveTo>
                    <a:cubicBezTo>
                      <a:pt x="44" y="21"/>
                      <a:pt x="44" y="21"/>
                      <a:pt x="43" y="21"/>
                    </a:cubicBezTo>
                    <a:cubicBezTo>
                      <a:pt x="43" y="22"/>
                      <a:pt x="42" y="23"/>
                      <a:pt x="42" y="24"/>
                    </a:cubicBezTo>
                    <a:cubicBezTo>
                      <a:pt x="41" y="25"/>
                      <a:pt x="41" y="26"/>
                      <a:pt x="40" y="27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moveTo>
                      <a:pt x="82" y="20"/>
                    </a:moveTo>
                    <a:cubicBezTo>
                      <a:pt x="80" y="23"/>
                      <a:pt x="79" y="25"/>
                      <a:pt x="78" y="27"/>
                    </a:cubicBezTo>
                    <a:cubicBezTo>
                      <a:pt x="78" y="28"/>
                      <a:pt x="78" y="28"/>
                      <a:pt x="79" y="28"/>
                    </a:cubicBezTo>
                    <a:cubicBezTo>
                      <a:pt x="80" y="26"/>
                      <a:pt x="82" y="23"/>
                      <a:pt x="83" y="21"/>
                    </a:cubicBezTo>
                    <a:cubicBezTo>
                      <a:pt x="83" y="21"/>
                      <a:pt x="82" y="20"/>
                      <a:pt x="82" y="20"/>
                    </a:cubicBezTo>
                    <a:moveTo>
                      <a:pt x="82" y="20"/>
                    </a:moveTo>
                    <a:cubicBezTo>
                      <a:pt x="82" y="20"/>
                      <a:pt x="82" y="20"/>
                      <a:pt x="82" y="20"/>
                    </a:cubicBezTo>
                    <a:cubicBezTo>
                      <a:pt x="82" y="20"/>
                      <a:pt x="83" y="21"/>
                      <a:pt x="83" y="21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3" y="21"/>
                      <a:pt x="82" y="20"/>
                      <a:pt x="82" y="20"/>
                    </a:cubicBezTo>
                    <a:moveTo>
                      <a:pt x="81" y="20"/>
                    </a:moveTo>
                    <a:cubicBezTo>
                      <a:pt x="81" y="20"/>
                      <a:pt x="80" y="21"/>
                      <a:pt x="80" y="22"/>
                    </a:cubicBezTo>
                    <a:cubicBezTo>
                      <a:pt x="80" y="22"/>
                      <a:pt x="80" y="22"/>
                      <a:pt x="79" y="23"/>
                    </a:cubicBezTo>
                    <a:cubicBezTo>
                      <a:pt x="79" y="24"/>
                      <a:pt x="78" y="26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9" y="25"/>
                      <a:pt x="80" y="22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86" y="20"/>
                    </a:moveTo>
                    <a:cubicBezTo>
                      <a:pt x="86" y="20"/>
                      <a:pt x="86" y="20"/>
                      <a:pt x="86" y="21"/>
                    </a:cubicBezTo>
                    <a:cubicBezTo>
                      <a:pt x="86" y="21"/>
                      <a:pt x="86" y="21"/>
                      <a:pt x="87" y="21"/>
                    </a:cubicBezTo>
                    <a:cubicBezTo>
                      <a:pt x="87" y="21"/>
                      <a:pt x="87" y="21"/>
                      <a:pt x="87" y="20"/>
                    </a:cubicBezTo>
                    <a:cubicBezTo>
                      <a:pt x="87" y="20"/>
                      <a:pt x="86" y="20"/>
                      <a:pt x="86" y="20"/>
                    </a:cubicBezTo>
                    <a:moveTo>
                      <a:pt x="82" y="20"/>
                    </a:moveTo>
                    <a:cubicBezTo>
                      <a:pt x="82" y="20"/>
                      <a:pt x="82" y="20"/>
                      <a:pt x="82" y="20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3" y="21"/>
                      <a:pt x="83" y="21"/>
                      <a:pt x="83" y="20"/>
                    </a:cubicBezTo>
                    <a:cubicBezTo>
                      <a:pt x="83" y="20"/>
                      <a:pt x="83" y="20"/>
                      <a:pt x="82" y="20"/>
                    </a:cubicBezTo>
                    <a:cubicBezTo>
                      <a:pt x="82" y="20"/>
                      <a:pt x="82" y="20"/>
                      <a:pt x="82" y="20"/>
                    </a:cubicBezTo>
                    <a:moveTo>
                      <a:pt x="64" y="20"/>
                    </a:moveTo>
                    <a:cubicBezTo>
                      <a:pt x="64" y="20"/>
                      <a:pt x="64" y="20"/>
                      <a:pt x="63" y="20"/>
                    </a:cubicBezTo>
                    <a:cubicBezTo>
                      <a:pt x="65" y="21"/>
                      <a:pt x="66" y="22"/>
                      <a:pt x="67" y="23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6" y="21"/>
                      <a:pt x="65" y="20"/>
                      <a:pt x="64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81" y="19"/>
                    </a:moveTo>
                    <a:cubicBezTo>
                      <a:pt x="81" y="19"/>
                      <a:pt x="81" y="19"/>
                      <a:pt x="81" y="19"/>
                    </a:cubicBezTo>
                    <a:cubicBezTo>
                      <a:pt x="82" y="20"/>
                      <a:pt x="82" y="20"/>
                      <a:pt x="82" y="20"/>
                    </a:cubicBezTo>
                    <a:cubicBezTo>
                      <a:pt x="82" y="20"/>
                      <a:pt x="82" y="19"/>
                      <a:pt x="82" y="19"/>
                    </a:cubicBezTo>
                    <a:cubicBezTo>
                      <a:pt x="82" y="19"/>
                      <a:pt x="81" y="19"/>
                      <a:pt x="81" y="19"/>
                    </a:cubicBezTo>
                    <a:moveTo>
                      <a:pt x="80" y="19"/>
                    </a:moveTo>
                    <a:cubicBezTo>
                      <a:pt x="79" y="22"/>
                      <a:pt x="77" y="24"/>
                      <a:pt x="76" y="26"/>
                    </a:cubicBezTo>
                    <a:cubicBezTo>
                      <a:pt x="76" y="26"/>
                      <a:pt x="76" y="27"/>
                      <a:pt x="76" y="27"/>
                    </a:cubicBezTo>
                    <a:cubicBezTo>
                      <a:pt x="78" y="24"/>
                      <a:pt x="79" y="22"/>
                      <a:pt x="81" y="19"/>
                    </a:cubicBezTo>
                    <a:cubicBezTo>
                      <a:pt x="80" y="19"/>
                      <a:pt x="80" y="19"/>
                      <a:pt x="80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0" y="19"/>
                      <a:pt x="80" y="19"/>
                      <a:pt x="81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0" y="19"/>
                      <a:pt x="80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1" y="19"/>
                      <a:pt x="80" y="19"/>
                    </a:cubicBezTo>
                    <a:moveTo>
                      <a:pt x="83" y="18"/>
                    </a:moveTo>
                    <a:cubicBezTo>
                      <a:pt x="83" y="18"/>
                      <a:pt x="83" y="18"/>
                      <a:pt x="83" y="19"/>
                    </a:cubicBezTo>
                    <a:cubicBezTo>
                      <a:pt x="83" y="19"/>
                      <a:pt x="84" y="19"/>
                      <a:pt x="84" y="19"/>
                    </a:cubicBezTo>
                    <a:cubicBezTo>
                      <a:pt x="84" y="19"/>
                      <a:pt x="84" y="19"/>
                      <a:pt x="84" y="19"/>
                    </a:cubicBezTo>
                    <a:cubicBezTo>
                      <a:pt x="84" y="18"/>
                      <a:pt x="84" y="18"/>
                      <a:pt x="83" y="18"/>
                    </a:cubicBezTo>
                    <a:moveTo>
                      <a:pt x="82" y="17"/>
                    </a:move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3" y="18"/>
                      <a:pt x="83" y="18"/>
                    </a:cubicBezTo>
                    <a:cubicBezTo>
                      <a:pt x="83" y="18"/>
                      <a:pt x="83" y="17"/>
                      <a:pt x="82" y="17"/>
                    </a:cubicBezTo>
                    <a:moveTo>
                      <a:pt x="81" y="17"/>
                    </a:moveTo>
                    <a:cubicBezTo>
                      <a:pt x="81" y="17"/>
                      <a:pt x="81" y="17"/>
                      <a:pt x="81" y="18"/>
                    </a:cubicBezTo>
                    <a:cubicBezTo>
                      <a:pt x="81" y="18"/>
                      <a:pt x="81" y="18"/>
                      <a:pt x="81" y="18"/>
                    </a:cubicBezTo>
                    <a:cubicBezTo>
                      <a:pt x="82" y="18"/>
                      <a:pt x="82" y="17"/>
                      <a:pt x="82" y="17"/>
                    </a:cubicBezTo>
                    <a:cubicBezTo>
                      <a:pt x="82" y="17"/>
                      <a:pt x="82" y="17"/>
                      <a:pt x="81" y="17"/>
                    </a:cubicBezTo>
                    <a:moveTo>
                      <a:pt x="48" y="1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5" y="22"/>
                      <a:pt x="46" y="22"/>
                    </a:cubicBezTo>
                    <a:cubicBezTo>
                      <a:pt x="47" y="20"/>
                      <a:pt x="48" y="18"/>
                      <a:pt x="49" y="18"/>
                    </a:cubicBezTo>
                    <a:cubicBezTo>
                      <a:pt x="48" y="19"/>
                      <a:pt x="47" y="20"/>
                      <a:pt x="46" y="22"/>
                    </a:cubicBezTo>
                    <a:cubicBezTo>
                      <a:pt x="47" y="22"/>
                      <a:pt x="47" y="23"/>
                      <a:pt x="48" y="23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0" y="17"/>
                      <a:pt x="49" y="17"/>
                      <a:pt x="48" y="16"/>
                    </a:cubicBezTo>
                    <a:moveTo>
                      <a:pt x="47" y="15"/>
                    </a:moveTo>
                    <a:cubicBezTo>
                      <a:pt x="46" y="17"/>
                      <a:pt x="45" y="19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7" y="16"/>
                      <a:pt x="47" y="16"/>
                      <a:pt x="47" y="16"/>
                    </a:cubicBezTo>
                    <a:cubicBezTo>
                      <a:pt x="47" y="16"/>
                      <a:pt x="47" y="15"/>
                      <a:pt x="47" y="15"/>
                    </a:cubicBezTo>
                    <a:moveTo>
                      <a:pt x="72" y="15"/>
                    </a:moveTo>
                    <a:cubicBezTo>
                      <a:pt x="71" y="17"/>
                      <a:pt x="69" y="19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70" y="20"/>
                      <a:pt x="71" y="17"/>
                      <a:pt x="72" y="15"/>
                    </a:cubicBezTo>
                    <a:cubicBezTo>
                      <a:pt x="72" y="15"/>
                      <a:pt x="72" y="15"/>
                      <a:pt x="72" y="15"/>
                    </a:cubicBezTo>
                    <a:moveTo>
                      <a:pt x="73" y="15"/>
                    </a:move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15"/>
                      <a:pt x="72" y="15"/>
                      <a:pt x="72" y="15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5"/>
                      <a:pt x="73" y="15"/>
                      <a:pt x="73" y="15"/>
                    </a:cubicBezTo>
                    <a:moveTo>
                      <a:pt x="73" y="14"/>
                    </a:moveTo>
                    <a:cubicBezTo>
                      <a:pt x="73" y="14"/>
                      <a:pt x="73" y="14"/>
                      <a:pt x="73" y="15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5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moveTo>
                      <a:pt x="73" y="14"/>
                    </a:move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moveTo>
                      <a:pt x="50" y="14"/>
                    </a:moveTo>
                    <a:cubicBezTo>
                      <a:pt x="50" y="14"/>
                      <a:pt x="50" y="14"/>
                      <a:pt x="50" y="15"/>
                    </a:cubicBezTo>
                    <a:cubicBezTo>
                      <a:pt x="51" y="15"/>
                      <a:pt x="52" y="16"/>
                      <a:pt x="53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2" y="15"/>
                      <a:pt x="51" y="14"/>
                      <a:pt x="50" y="14"/>
                    </a:cubicBezTo>
                    <a:moveTo>
                      <a:pt x="49" y="14"/>
                    </a:moveTo>
                    <a:cubicBezTo>
                      <a:pt x="48" y="15"/>
                      <a:pt x="48" y="15"/>
                      <a:pt x="48" y="15"/>
                    </a:cubicBezTo>
                    <a:cubicBezTo>
                      <a:pt x="49" y="16"/>
                      <a:pt x="50" y="17"/>
                      <a:pt x="52" y="18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50" y="15"/>
                      <a:pt x="50" y="15"/>
                      <a:pt x="49" y="16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4"/>
                      <a:pt x="49" y="14"/>
                      <a:pt x="49" y="14"/>
                    </a:cubicBezTo>
                    <a:moveTo>
                      <a:pt x="51" y="14"/>
                    </a:moveTo>
                    <a:cubicBezTo>
                      <a:pt x="51" y="14"/>
                      <a:pt x="51" y="14"/>
                      <a:pt x="50" y="14"/>
                    </a:cubicBezTo>
                    <a:cubicBezTo>
                      <a:pt x="51" y="14"/>
                      <a:pt x="52" y="15"/>
                      <a:pt x="53" y="15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2" y="15"/>
                      <a:pt x="51" y="14"/>
                      <a:pt x="51" y="14"/>
                    </a:cubicBezTo>
                    <a:moveTo>
                      <a:pt x="48" y="13"/>
                    </a:moveTo>
                    <a:cubicBezTo>
                      <a:pt x="48" y="14"/>
                      <a:pt x="47" y="14"/>
                      <a:pt x="47" y="15"/>
                    </a:cubicBezTo>
                    <a:cubicBezTo>
                      <a:pt x="47" y="15"/>
                      <a:pt x="47" y="15"/>
                      <a:pt x="48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50" y="14"/>
                      <a:pt x="50" y="15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3"/>
                      <a:pt x="49" y="13"/>
                    </a:cubicBezTo>
                    <a:moveTo>
                      <a:pt x="70" y="13"/>
                    </a:moveTo>
                    <a:cubicBezTo>
                      <a:pt x="70" y="13"/>
                      <a:pt x="70" y="13"/>
                      <a:pt x="70" y="13"/>
                    </a:cubicBez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1" y="14"/>
                      <a:pt x="71" y="13"/>
                      <a:pt x="70" y="13"/>
                    </a:cubicBezTo>
                    <a:moveTo>
                      <a:pt x="49" y="13"/>
                    </a:moveTo>
                    <a:cubicBezTo>
                      <a:pt x="49" y="13"/>
                      <a:pt x="49" y="13"/>
                      <a:pt x="49" y="13"/>
                    </a:cubicBezTo>
                    <a:cubicBezTo>
                      <a:pt x="50" y="13"/>
                      <a:pt x="50" y="14"/>
                      <a:pt x="50" y="14"/>
                    </a:cubicBezTo>
                    <a:cubicBezTo>
                      <a:pt x="50" y="14"/>
                      <a:pt x="51" y="14"/>
                      <a:pt x="51" y="14"/>
                    </a:cubicBezTo>
                    <a:cubicBezTo>
                      <a:pt x="50" y="13"/>
                      <a:pt x="50" y="13"/>
                      <a:pt x="49" y="13"/>
                    </a:cubicBezTo>
                    <a:moveTo>
                      <a:pt x="68" y="13"/>
                    </a:moveTo>
                    <a:cubicBezTo>
                      <a:pt x="67" y="15"/>
                      <a:pt x="65" y="17"/>
                      <a:pt x="64" y="19"/>
                    </a:cubicBezTo>
                    <a:cubicBezTo>
                      <a:pt x="65" y="20"/>
                      <a:pt x="67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9" y="19"/>
                      <a:pt x="70" y="17"/>
                      <a:pt x="71" y="16"/>
                    </a:cubicBezTo>
                    <a:cubicBezTo>
                      <a:pt x="71" y="15"/>
                      <a:pt x="72" y="15"/>
                      <a:pt x="72" y="15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68" y="16"/>
                      <a:pt x="67" y="17"/>
                      <a:pt x="66" y="19"/>
                    </a:cubicBezTo>
                    <a:cubicBezTo>
                      <a:pt x="67" y="17"/>
                      <a:pt x="68" y="15"/>
                      <a:pt x="69" y="13"/>
                    </a:cubicBezTo>
                    <a:cubicBezTo>
                      <a:pt x="68" y="13"/>
                      <a:pt x="68" y="13"/>
                      <a:pt x="6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4"/>
                      <a:pt x="49" y="14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8" y="13"/>
                    </a:cubicBezTo>
                    <a:moveTo>
                      <a:pt x="70" y="13"/>
                    </a:moveTo>
                    <a:cubicBezTo>
                      <a:pt x="70" y="13"/>
                      <a:pt x="70" y="13"/>
                      <a:pt x="70" y="13"/>
                    </a:cubicBezTo>
                    <a:cubicBezTo>
                      <a:pt x="71" y="13"/>
                      <a:pt x="71" y="14"/>
                      <a:pt x="72" y="14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4"/>
                      <a:pt x="71" y="13"/>
                      <a:pt x="70" y="13"/>
                    </a:cubicBezTo>
                    <a:moveTo>
                      <a:pt x="70" y="12"/>
                    </a:moveTo>
                    <a:cubicBezTo>
                      <a:pt x="70" y="12"/>
                      <a:pt x="70" y="12"/>
                      <a:pt x="70" y="13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3"/>
                      <a:pt x="71" y="13"/>
                      <a:pt x="70" y="12"/>
                    </a:cubicBezTo>
                    <a:moveTo>
                      <a:pt x="49" y="12"/>
                    </a:moveTo>
                    <a:cubicBezTo>
                      <a:pt x="48" y="12"/>
                      <a:pt x="48" y="12"/>
                      <a:pt x="48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49" y="12"/>
                      <a:pt x="49" y="12"/>
                    </a:cubicBezTo>
                    <a:moveTo>
                      <a:pt x="74" y="12"/>
                    </a:moveTo>
                    <a:cubicBezTo>
                      <a:pt x="74" y="12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2"/>
                    </a:cubicBezTo>
                    <a:cubicBezTo>
                      <a:pt x="74" y="12"/>
                      <a:pt x="74" y="12"/>
                      <a:pt x="74" y="12"/>
                    </a:cubicBezTo>
                    <a:moveTo>
                      <a:pt x="68" y="12"/>
                    </a:moveTo>
                    <a:cubicBezTo>
                      <a:pt x="68" y="12"/>
                      <a:pt x="68" y="12"/>
                      <a:pt x="68" y="13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69" y="13"/>
                      <a:pt x="69" y="12"/>
                      <a:pt x="68" y="12"/>
                    </a:cubicBezTo>
                    <a:moveTo>
                      <a:pt x="52" y="12"/>
                    </a:moveTo>
                    <a:cubicBezTo>
                      <a:pt x="51" y="12"/>
                      <a:pt x="51" y="13"/>
                      <a:pt x="51" y="13"/>
                    </a:cubicBezTo>
                    <a:cubicBezTo>
                      <a:pt x="52" y="14"/>
                      <a:pt x="53" y="14"/>
                      <a:pt x="54" y="15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3" y="13"/>
                      <a:pt x="53" y="13"/>
                      <a:pt x="52" y="12"/>
                    </a:cubicBezTo>
                    <a:moveTo>
                      <a:pt x="69" y="12"/>
                    </a:moveTo>
                    <a:cubicBezTo>
                      <a:pt x="69" y="12"/>
                      <a:pt x="68" y="12"/>
                      <a:pt x="68" y="12"/>
                    </a:cubicBezTo>
                    <a:cubicBezTo>
                      <a:pt x="69" y="12"/>
                      <a:pt x="69" y="13"/>
                      <a:pt x="70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69" y="12"/>
                      <a:pt x="69" y="12"/>
                      <a:pt x="69" y="12"/>
                    </a:cubicBezTo>
                    <a:moveTo>
                      <a:pt x="69" y="11"/>
                    </a:moveTo>
                    <a:cubicBezTo>
                      <a:pt x="69" y="11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69" y="12"/>
                      <a:pt x="69" y="11"/>
                    </a:cubicBezTo>
                    <a:moveTo>
                      <a:pt x="50" y="11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3"/>
                      <a:pt x="50" y="13"/>
                      <a:pt x="51" y="13"/>
                    </a:cubicBezTo>
                    <a:cubicBezTo>
                      <a:pt x="51" y="13"/>
                      <a:pt x="51" y="12"/>
                      <a:pt x="52" y="12"/>
                    </a:cubicBezTo>
                    <a:cubicBezTo>
                      <a:pt x="51" y="12"/>
                      <a:pt x="51" y="11"/>
                      <a:pt x="50" y="11"/>
                    </a:cubicBezTo>
                    <a:moveTo>
                      <a:pt x="49" y="11"/>
                    </a:moveTo>
                    <a:cubicBezTo>
                      <a:pt x="49" y="11"/>
                      <a:pt x="49" y="11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49" y="11"/>
                    </a:cubicBezTo>
                    <a:moveTo>
                      <a:pt x="71" y="11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72" y="12"/>
                      <a:pt x="72" y="12"/>
                      <a:pt x="73" y="13"/>
                    </a:cubicBezTo>
                    <a:cubicBezTo>
                      <a:pt x="73" y="12"/>
                      <a:pt x="73" y="12"/>
                      <a:pt x="74" y="12"/>
                    </a:cubicBezTo>
                    <a:cubicBezTo>
                      <a:pt x="73" y="11"/>
                      <a:pt x="72" y="11"/>
                      <a:pt x="71" y="11"/>
                    </a:cubicBezTo>
                    <a:moveTo>
                      <a:pt x="70" y="10"/>
                    </a:moveTo>
                    <a:cubicBezTo>
                      <a:pt x="70" y="10"/>
                      <a:pt x="70" y="10"/>
                      <a:pt x="69" y="10"/>
                    </a:cubicBezTo>
                    <a:cubicBezTo>
                      <a:pt x="70" y="11"/>
                      <a:pt x="70" y="11"/>
                      <a:pt x="71" y="11"/>
                    </a:cubicBezTo>
                    <a:cubicBezTo>
                      <a:pt x="71" y="11"/>
                      <a:pt x="71" y="11"/>
                      <a:pt x="71" y="10"/>
                    </a:cubicBezTo>
                    <a:cubicBezTo>
                      <a:pt x="71" y="10"/>
                      <a:pt x="70" y="10"/>
                      <a:pt x="70" y="10"/>
                    </a:cubicBezTo>
                    <a:moveTo>
                      <a:pt x="56" y="5"/>
                    </a:moveTo>
                    <a:cubicBezTo>
                      <a:pt x="55" y="7"/>
                      <a:pt x="53" y="9"/>
                      <a:pt x="52" y="11"/>
                    </a:cubicBezTo>
                    <a:cubicBezTo>
                      <a:pt x="53" y="12"/>
                      <a:pt x="54" y="13"/>
                      <a:pt x="55" y="13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6" y="5"/>
                      <a:pt x="56" y="5"/>
                      <a:pt x="56" y="5"/>
                    </a:cubicBezTo>
                    <a:moveTo>
                      <a:pt x="56" y="5"/>
                    </a:moveTo>
                    <a:cubicBezTo>
                      <a:pt x="56" y="5"/>
                      <a:pt x="56" y="5"/>
                      <a:pt x="56" y="5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6"/>
                      <a:pt x="57" y="5"/>
                      <a:pt x="56" y="5"/>
                    </a:cubicBezTo>
                    <a:moveTo>
                      <a:pt x="54" y="4"/>
                    </a:moveTo>
                    <a:cubicBezTo>
                      <a:pt x="51" y="11"/>
                      <a:pt x="51" y="11"/>
                      <a:pt x="51" y="11"/>
                    </a:cubicBezTo>
                    <a:cubicBezTo>
                      <a:pt x="51" y="11"/>
                      <a:pt x="51" y="11"/>
                      <a:pt x="52" y="11"/>
                    </a:cubicBezTo>
                    <a:cubicBezTo>
                      <a:pt x="53" y="9"/>
                      <a:pt x="54" y="7"/>
                      <a:pt x="55" y="5"/>
                    </a:cubicBezTo>
                    <a:cubicBezTo>
                      <a:pt x="54" y="4"/>
                      <a:pt x="54" y="4"/>
                      <a:pt x="54" y="4"/>
                    </a:cubicBezTo>
                    <a:moveTo>
                      <a:pt x="57" y="4"/>
                    </a:moveTo>
                    <a:cubicBezTo>
                      <a:pt x="56" y="4"/>
                      <a:pt x="56" y="5"/>
                      <a:pt x="56" y="5"/>
                    </a:cubicBezTo>
                    <a:cubicBezTo>
                      <a:pt x="57" y="5"/>
                      <a:pt x="58" y="6"/>
                      <a:pt x="59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5"/>
                      <a:pt x="57" y="5"/>
                      <a:pt x="57" y="4"/>
                    </a:cubicBezTo>
                    <a:moveTo>
                      <a:pt x="57" y="4"/>
                    </a:moveTo>
                    <a:cubicBezTo>
                      <a:pt x="57" y="4"/>
                      <a:pt x="57" y="4"/>
                      <a:pt x="57" y="4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5"/>
                      <a:pt x="58" y="5"/>
                      <a:pt x="57" y="4"/>
                    </a:cubicBezTo>
                    <a:moveTo>
                      <a:pt x="54" y="4"/>
                    </a:moveTo>
                    <a:cubicBezTo>
                      <a:pt x="54" y="4"/>
                      <a:pt x="54" y="4"/>
                      <a:pt x="54" y="4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5" y="4"/>
                      <a:pt x="55" y="4"/>
                      <a:pt x="54" y="4"/>
                    </a:cubicBezTo>
                    <a:moveTo>
                      <a:pt x="53" y="4"/>
                    </a:moveTo>
                    <a:cubicBezTo>
                      <a:pt x="52" y="6"/>
                      <a:pt x="51" y="8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2" y="8"/>
                      <a:pt x="53" y="6"/>
                      <a:pt x="54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5" y="3"/>
                    </a:move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4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4"/>
                      <a:pt x="55" y="3"/>
                      <a:pt x="55" y="3"/>
                    </a:cubicBezTo>
                    <a:moveTo>
                      <a:pt x="55" y="3"/>
                    </a:moveTo>
                    <a:cubicBezTo>
                      <a:pt x="55" y="3"/>
                      <a:pt x="55" y="3"/>
                      <a:pt x="55" y="3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3"/>
                      <a:pt x="55" y="3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3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4" y="2"/>
                    </a:moveTo>
                    <a:cubicBezTo>
                      <a:pt x="54" y="2"/>
                      <a:pt x="54" y="3"/>
                      <a:pt x="54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4" y="3"/>
                      <a:pt x="54" y="3"/>
                      <a:pt x="54" y="2"/>
                    </a:cubicBezTo>
                    <a:moveTo>
                      <a:pt x="58" y="2"/>
                    </a:moveTo>
                    <a:cubicBezTo>
                      <a:pt x="58" y="2"/>
                      <a:pt x="58" y="3"/>
                      <a:pt x="57" y="3"/>
                    </a:cubicBezTo>
                    <a:cubicBezTo>
                      <a:pt x="58" y="3"/>
                      <a:pt x="59" y="4"/>
                      <a:pt x="60" y="4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60" y="3"/>
                      <a:pt x="59" y="3"/>
                      <a:pt x="58" y="2"/>
                    </a:cubicBezTo>
                    <a:moveTo>
                      <a:pt x="56" y="1"/>
                    </a:moveTo>
                    <a:cubicBezTo>
                      <a:pt x="56" y="2"/>
                      <a:pt x="56" y="2"/>
                      <a:pt x="56" y="2"/>
                    </a:cubicBezTo>
                    <a:cubicBezTo>
                      <a:pt x="56" y="2"/>
                      <a:pt x="57" y="2"/>
                      <a:pt x="57" y="2"/>
                    </a:cubicBezTo>
                    <a:cubicBezTo>
                      <a:pt x="57" y="2"/>
                      <a:pt x="57" y="2"/>
                      <a:pt x="57" y="2"/>
                    </a:cubicBezTo>
                    <a:cubicBezTo>
                      <a:pt x="57" y="1"/>
                      <a:pt x="57" y="1"/>
                      <a:pt x="56" y="1"/>
                    </a:cubicBezTo>
                    <a:moveTo>
                      <a:pt x="55" y="0"/>
                    </a:move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6" y="1"/>
                      <a:pt x="56" y="1"/>
                    </a:cubicBezTo>
                    <a:cubicBezTo>
                      <a:pt x="56" y="1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4" name="Freeform 9919"/>
              <p:cNvSpPr>
                <a:spLocks noEditPoints="1"/>
              </p:cNvSpPr>
              <p:nvPr/>
            </p:nvSpPr>
            <p:spPr bwMode="auto">
              <a:xfrm>
                <a:off x="-604" y="3523"/>
                <a:ext cx="472" cy="289"/>
              </a:xfrm>
              <a:custGeom>
                <a:avLst/>
                <a:gdLst>
                  <a:gd name="T0" fmla="*/ 65 w 200"/>
                  <a:gd name="T1" fmla="*/ 111 h 122"/>
                  <a:gd name="T2" fmla="*/ 127 w 200"/>
                  <a:gd name="T3" fmla="*/ 111 h 122"/>
                  <a:gd name="T4" fmla="*/ 59 w 200"/>
                  <a:gd name="T5" fmla="*/ 117 h 122"/>
                  <a:gd name="T6" fmla="*/ 121 w 200"/>
                  <a:gd name="T7" fmla="*/ 109 h 122"/>
                  <a:gd name="T8" fmla="*/ 67 w 200"/>
                  <a:gd name="T9" fmla="*/ 108 h 122"/>
                  <a:gd name="T10" fmla="*/ 120 w 200"/>
                  <a:gd name="T11" fmla="*/ 107 h 122"/>
                  <a:gd name="T12" fmla="*/ 112 w 200"/>
                  <a:gd name="T13" fmla="*/ 115 h 122"/>
                  <a:gd name="T14" fmla="*/ 21 w 200"/>
                  <a:gd name="T15" fmla="*/ 107 h 122"/>
                  <a:gd name="T16" fmla="*/ 19 w 200"/>
                  <a:gd name="T17" fmla="*/ 106 h 122"/>
                  <a:gd name="T18" fmla="*/ 27 w 200"/>
                  <a:gd name="T19" fmla="*/ 102 h 122"/>
                  <a:gd name="T20" fmla="*/ 41 w 200"/>
                  <a:gd name="T21" fmla="*/ 106 h 122"/>
                  <a:gd name="T22" fmla="*/ 72 w 200"/>
                  <a:gd name="T23" fmla="*/ 99 h 122"/>
                  <a:gd name="T24" fmla="*/ 91 w 200"/>
                  <a:gd name="T25" fmla="*/ 97 h 122"/>
                  <a:gd name="T26" fmla="*/ 47 w 200"/>
                  <a:gd name="T27" fmla="*/ 96 h 122"/>
                  <a:gd name="T28" fmla="*/ 14 w 200"/>
                  <a:gd name="T29" fmla="*/ 94 h 122"/>
                  <a:gd name="T30" fmla="*/ 72 w 200"/>
                  <a:gd name="T31" fmla="*/ 92 h 122"/>
                  <a:gd name="T32" fmla="*/ 27 w 200"/>
                  <a:gd name="T33" fmla="*/ 98 h 122"/>
                  <a:gd name="T34" fmla="*/ 54 w 200"/>
                  <a:gd name="T35" fmla="*/ 89 h 122"/>
                  <a:gd name="T36" fmla="*/ 79 w 200"/>
                  <a:gd name="T37" fmla="*/ 86 h 122"/>
                  <a:gd name="T38" fmla="*/ 70 w 200"/>
                  <a:gd name="T39" fmla="*/ 84 h 122"/>
                  <a:gd name="T40" fmla="*/ 77 w 200"/>
                  <a:gd name="T41" fmla="*/ 83 h 122"/>
                  <a:gd name="T42" fmla="*/ 119 w 200"/>
                  <a:gd name="T43" fmla="*/ 82 h 122"/>
                  <a:gd name="T44" fmla="*/ 72 w 200"/>
                  <a:gd name="T45" fmla="*/ 81 h 122"/>
                  <a:gd name="T46" fmla="*/ 135 w 200"/>
                  <a:gd name="T47" fmla="*/ 80 h 122"/>
                  <a:gd name="T48" fmla="*/ 39 w 200"/>
                  <a:gd name="T49" fmla="*/ 79 h 122"/>
                  <a:gd name="T50" fmla="*/ 136 w 200"/>
                  <a:gd name="T51" fmla="*/ 78 h 122"/>
                  <a:gd name="T52" fmla="*/ 82 w 200"/>
                  <a:gd name="T53" fmla="*/ 75 h 122"/>
                  <a:gd name="T54" fmla="*/ 62 w 200"/>
                  <a:gd name="T55" fmla="*/ 73 h 122"/>
                  <a:gd name="T56" fmla="*/ 77 w 200"/>
                  <a:gd name="T57" fmla="*/ 72 h 122"/>
                  <a:gd name="T58" fmla="*/ 126 w 200"/>
                  <a:gd name="T59" fmla="*/ 71 h 122"/>
                  <a:gd name="T60" fmla="*/ 157 w 200"/>
                  <a:gd name="T61" fmla="*/ 73 h 122"/>
                  <a:gd name="T62" fmla="*/ 80 w 200"/>
                  <a:gd name="T63" fmla="*/ 67 h 122"/>
                  <a:gd name="T64" fmla="*/ 27 w 200"/>
                  <a:gd name="T65" fmla="*/ 66 h 122"/>
                  <a:gd name="T66" fmla="*/ 45 w 200"/>
                  <a:gd name="T67" fmla="*/ 65 h 122"/>
                  <a:gd name="T68" fmla="*/ 32 w 200"/>
                  <a:gd name="T69" fmla="*/ 62 h 122"/>
                  <a:gd name="T70" fmla="*/ 67 w 200"/>
                  <a:gd name="T71" fmla="*/ 59 h 122"/>
                  <a:gd name="T72" fmla="*/ 67 w 200"/>
                  <a:gd name="T73" fmla="*/ 58 h 122"/>
                  <a:gd name="T74" fmla="*/ 32 w 200"/>
                  <a:gd name="T75" fmla="*/ 56 h 122"/>
                  <a:gd name="T76" fmla="*/ 71 w 200"/>
                  <a:gd name="T77" fmla="*/ 53 h 122"/>
                  <a:gd name="T78" fmla="*/ 161 w 200"/>
                  <a:gd name="T79" fmla="*/ 52 h 122"/>
                  <a:gd name="T80" fmla="*/ 173 w 200"/>
                  <a:gd name="T81" fmla="*/ 47 h 122"/>
                  <a:gd name="T82" fmla="*/ 174 w 200"/>
                  <a:gd name="T83" fmla="*/ 45 h 122"/>
                  <a:gd name="T84" fmla="*/ 47 w 200"/>
                  <a:gd name="T85" fmla="*/ 39 h 122"/>
                  <a:gd name="T86" fmla="*/ 160 w 200"/>
                  <a:gd name="T87" fmla="*/ 37 h 122"/>
                  <a:gd name="T88" fmla="*/ 85 w 200"/>
                  <a:gd name="T89" fmla="*/ 37 h 122"/>
                  <a:gd name="T90" fmla="*/ 50 w 200"/>
                  <a:gd name="T91" fmla="*/ 33 h 122"/>
                  <a:gd name="T92" fmla="*/ 167 w 200"/>
                  <a:gd name="T93" fmla="*/ 31 h 122"/>
                  <a:gd name="T94" fmla="*/ 167 w 200"/>
                  <a:gd name="T95" fmla="*/ 25 h 122"/>
                  <a:gd name="T96" fmla="*/ 71 w 200"/>
                  <a:gd name="T97" fmla="*/ 23 h 122"/>
                  <a:gd name="T98" fmla="*/ 173 w 200"/>
                  <a:gd name="T99" fmla="*/ 22 h 122"/>
                  <a:gd name="T100" fmla="*/ 165 w 200"/>
                  <a:gd name="T101" fmla="*/ 24 h 122"/>
                  <a:gd name="T102" fmla="*/ 167 w 200"/>
                  <a:gd name="T103" fmla="*/ 21 h 122"/>
                  <a:gd name="T104" fmla="*/ 168 w 200"/>
                  <a:gd name="T105" fmla="*/ 19 h 122"/>
                  <a:gd name="T106" fmla="*/ 114 w 200"/>
                  <a:gd name="T107" fmla="*/ 15 h 122"/>
                  <a:gd name="T108" fmla="*/ 131 w 200"/>
                  <a:gd name="T109" fmla="*/ 14 h 122"/>
                  <a:gd name="T110" fmla="*/ 176 w 200"/>
                  <a:gd name="T111" fmla="*/ 12 h 122"/>
                  <a:gd name="T112" fmla="*/ 150 w 200"/>
                  <a:gd name="T113" fmla="*/ 12 h 122"/>
                  <a:gd name="T114" fmla="*/ 101 w 200"/>
                  <a:gd name="T115" fmla="*/ 7 h 122"/>
                  <a:gd name="T116" fmla="*/ 147 w 200"/>
                  <a:gd name="T117" fmla="*/ 6 h 122"/>
                  <a:gd name="T118" fmla="*/ 137 w 200"/>
                  <a:gd name="T119" fmla="*/ 4 h 122"/>
                  <a:gd name="T120" fmla="*/ 138 w 200"/>
                  <a:gd name="T121" fmla="*/ 2 h 122"/>
                  <a:gd name="T122" fmla="*/ 129 w 200"/>
                  <a:gd name="T123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00" h="122">
                    <a:moveTo>
                      <a:pt x="20" y="112"/>
                    </a:moveTo>
                    <a:cubicBezTo>
                      <a:pt x="19" y="114"/>
                      <a:pt x="18" y="116"/>
                      <a:pt x="17" y="118"/>
                    </a:cubicBezTo>
                    <a:cubicBezTo>
                      <a:pt x="17" y="118"/>
                      <a:pt x="17" y="118"/>
                      <a:pt x="18" y="118"/>
                    </a:cubicBezTo>
                    <a:cubicBezTo>
                      <a:pt x="19" y="117"/>
                      <a:pt x="20" y="115"/>
                      <a:pt x="21" y="113"/>
                    </a:cubicBezTo>
                    <a:cubicBezTo>
                      <a:pt x="21" y="113"/>
                      <a:pt x="20" y="113"/>
                      <a:pt x="20" y="112"/>
                    </a:cubicBezTo>
                    <a:moveTo>
                      <a:pt x="75" y="112"/>
                    </a:moveTo>
                    <a:cubicBezTo>
                      <a:pt x="75" y="113"/>
                      <a:pt x="74" y="113"/>
                      <a:pt x="74" y="114"/>
                    </a:cubicBezTo>
                    <a:cubicBezTo>
                      <a:pt x="74" y="114"/>
                      <a:pt x="74" y="114"/>
                      <a:pt x="74" y="114"/>
                    </a:cubicBezTo>
                    <a:cubicBezTo>
                      <a:pt x="74" y="113"/>
                      <a:pt x="75" y="113"/>
                      <a:pt x="75" y="112"/>
                    </a:cubicBezTo>
                    <a:cubicBezTo>
                      <a:pt x="75" y="112"/>
                      <a:pt x="75" y="112"/>
                      <a:pt x="75" y="112"/>
                    </a:cubicBezTo>
                    <a:moveTo>
                      <a:pt x="38" y="112"/>
                    </a:moveTo>
                    <a:cubicBezTo>
                      <a:pt x="36" y="115"/>
                      <a:pt x="36" y="115"/>
                      <a:pt x="36" y="115"/>
                    </a:cubicBezTo>
                    <a:cubicBezTo>
                      <a:pt x="36" y="115"/>
                      <a:pt x="36" y="115"/>
                      <a:pt x="36" y="115"/>
                    </a:cubicBezTo>
                    <a:cubicBezTo>
                      <a:pt x="37" y="114"/>
                      <a:pt x="37" y="113"/>
                      <a:pt x="38" y="112"/>
                    </a:cubicBezTo>
                    <a:cubicBezTo>
                      <a:pt x="38" y="112"/>
                      <a:pt x="38" y="112"/>
                      <a:pt x="38" y="112"/>
                    </a:cubicBezTo>
                    <a:moveTo>
                      <a:pt x="39" y="112"/>
                    </a:moveTo>
                    <a:cubicBezTo>
                      <a:pt x="39" y="112"/>
                      <a:pt x="39" y="112"/>
                      <a:pt x="39" y="112"/>
                    </a:cubicBezTo>
                    <a:cubicBezTo>
                      <a:pt x="40" y="112"/>
                      <a:pt x="40" y="113"/>
                      <a:pt x="41" y="113"/>
                    </a:cubicBezTo>
                    <a:cubicBezTo>
                      <a:pt x="41" y="113"/>
                      <a:pt x="41" y="113"/>
                      <a:pt x="41" y="113"/>
                    </a:cubicBezTo>
                    <a:cubicBezTo>
                      <a:pt x="40" y="113"/>
                      <a:pt x="40" y="112"/>
                      <a:pt x="39" y="112"/>
                    </a:cubicBezTo>
                    <a:moveTo>
                      <a:pt x="133" y="112"/>
                    </a:moveTo>
                    <a:cubicBezTo>
                      <a:pt x="133" y="112"/>
                      <a:pt x="134" y="112"/>
                      <a:pt x="134" y="112"/>
                    </a:cubicBezTo>
                    <a:cubicBezTo>
                      <a:pt x="134" y="112"/>
                      <a:pt x="134" y="112"/>
                      <a:pt x="134" y="112"/>
                    </a:cubicBezTo>
                    <a:cubicBezTo>
                      <a:pt x="134" y="112"/>
                      <a:pt x="133" y="112"/>
                      <a:pt x="133" y="112"/>
                    </a:cubicBezTo>
                    <a:moveTo>
                      <a:pt x="19" y="112"/>
                    </a:moveTo>
                    <a:cubicBezTo>
                      <a:pt x="18" y="114"/>
                      <a:pt x="17" y="115"/>
                      <a:pt x="16" y="117"/>
                    </a:cubicBezTo>
                    <a:cubicBezTo>
                      <a:pt x="16" y="117"/>
                      <a:pt x="16" y="118"/>
                      <a:pt x="17" y="118"/>
                    </a:cubicBezTo>
                    <a:cubicBezTo>
                      <a:pt x="18" y="116"/>
                      <a:pt x="19" y="114"/>
                      <a:pt x="20" y="112"/>
                    </a:cubicBezTo>
                    <a:cubicBezTo>
                      <a:pt x="19" y="112"/>
                      <a:pt x="19" y="112"/>
                      <a:pt x="19" y="112"/>
                    </a:cubicBezTo>
                    <a:moveTo>
                      <a:pt x="39" y="112"/>
                    </a:move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moveTo>
                      <a:pt x="65" y="111"/>
                    </a:moveTo>
                    <a:cubicBezTo>
                      <a:pt x="63" y="113"/>
                      <a:pt x="62" y="115"/>
                      <a:pt x="61" y="117"/>
                    </a:cubicBezTo>
                    <a:cubicBezTo>
                      <a:pt x="61" y="118"/>
                      <a:pt x="62" y="118"/>
                      <a:pt x="62" y="118"/>
                    </a:cubicBezTo>
                    <a:cubicBezTo>
                      <a:pt x="62" y="118"/>
                      <a:pt x="62" y="118"/>
                      <a:pt x="63" y="118"/>
                    </a:cubicBezTo>
                    <a:cubicBezTo>
                      <a:pt x="62" y="118"/>
                      <a:pt x="62" y="118"/>
                      <a:pt x="62" y="118"/>
                    </a:cubicBezTo>
                    <a:cubicBezTo>
                      <a:pt x="65" y="119"/>
                      <a:pt x="67" y="121"/>
                      <a:pt x="69" y="122"/>
                    </a:cubicBezTo>
                    <a:cubicBezTo>
                      <a:pt x="70" y="120"/>
                      <a:pt x="71" y="118"/>
                      <a:pt x="72" y="116"/>
                    </a:cubicBezTo>
                    <a:cubicBezTo>
                      <a:pt x="70" y="115"/>
                      <a:pt x="67" y="113"/>
                      <a:pt x="65" y="111"/>
                    </a:cubicBezTo>
                    <a:moveTo>
                      <a:pt x="21" y="111"/>
                    </a:moveTo>
                    <a:cubicBezTo>
                      <a:pt x="20" y="111"/>
                      <a:pt x="20" y="112"/>
                      <a:pt x="20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1"/>
                      <a:pt x="21" y="111"/>
                      <a:pt x="21" y="111"/>
                    </a:cubicBezTo>
                    <a:moveTo>
                      <a:pt x="127" y="111"/>
                    </a:move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2"/>
                      <a:pt x="128" y="113"/>
                      <a:pt x="128" y="113"/>
                    </a:cubicBezTo>
                    <a:cubicBezTo>
                      <a:pt x="130" y="114"/>
                      <a:pt x="131" y="114"/>
                      <a:pt x="132" y="115"/>
                    </a:cubicBezTo>
                    <a:cubicBezTo>
                      <a:pt x="132" y="115"/>
                      <a:pt x="132" y="115"/>
                      <a:pt x="132" y="115"/>
                    </a:cubicBezTo>
                    <a:cubicBezTo>
                      <a:pt x="130" y="114"/>
                      <a:pt x="129" y="112"/>
                      <a:pt x="127" y="111"/>
                    </a:cubicBezTo>
                    <a:moveTo>
                      <a:pt x="38" y="111"/>
                    </a:move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moveTo>
                      <a:pt x="119" y="111"/>
                    </a:moveTo>
                    <a:cubicBezTo>
                      <a:pt x="119" y="111"/>
                      <a:pt x="119" y="111"/>
                      <a:pt x="119" y="111"/>
                    </a:cubicBezTo>
                    <a:cubicBezTo>
                      <a:pt x="125" y="115"/>
                      <a:pt x="125" y="115"/>
                      <a:pt x="125" y="115"/>
                    </a:cubicBezTo>
                    <a:cubicBezTo>
                      <a:pt x="125" y="115"/>
                      <a:pt x="125" y="114"/>
                      <a:pt x="125" y="114"/>
                    </a:cubicBezTo>
                    <a:cubicBezTo>
                      <a:pt x="123" y="113"/>
                      <a:pt x="121" y="112"/>
                      <a:pt x="119" y="111"/>
                    </a:cubicBezTo>
                    <a:moveTo>
                      <a:pt x="19" y="111"/>
                    </a:moveTo>
                    <a:cubicBezTo>
                      <a:pt x="19" y="111"/>
                      <a:pt x="19" y="111"/>
                      <a:pt x="19" y="111"/>
                    </a:cubicBezTo>
                    <a:cubicBezTo>
                      <a:pt x="20" y="111"/>
                      <a:pt x="20" y="111"/>
                      <a:pt x="20" y="111"/>
                    </a:cubicBezTo>
                    <a:cubicBezTo>
                      <a:pt x="20" y="111"/>
                      <a:pt x="20" y="111"/>
                      <a:pt x="20" y="111"/>
                    </a:cubicBezTo>
                    <a:cubicBezTo>
                      <a:pt x="19" y="111"/>
                      <a:pt x="19" y="111"/>
                      <a:pt x="19" y="111"/>
                    </a:cubicBezTo>
                    <a:moveTo>
                      <a:pt x="127" y="111"/>
                    </a:moveTo>
                    <a:cubicBezTo>
                      <a:pt x="127" y="111"/>
                      <a:pt x="127" y="111"/>
                      <a:pt x="127" y="111"/>
                    </a:cubicBezTo>
                    <a:cubicBezTo>
                      <a:pt x="129" y="112"/>
                      <a:pt x="131" y="113"/>
                      <a:pt x="133" y="114"/>
                    </a:cubicBezTo>
                    <a:cubicBezTo>
                      <a:pt x="133" y="114"/>
                      <a:pt x="133" y="114"/>
                      <a:pt x="133" y="114"/>
                    </a:cubicBezTo>
                    <a:cubicBezTo>
                      <a:pt x="131" y="113"/>
                      <a:pt x="129" y="112"/>
                      <a:pt x="127" y="111"/>
                    </a:cubicBezTo>
                    <a:moveTo>
                      <a:pt x="118" y="111"/>
                    </a:move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moveTo>
                      <a:pt x="35" y="111"/>
                    </a:moveTo>
                    <a:cubicBezTo>
                      <a:pt x="34" y="112"/>
                      <a:pt x="34" y="113"/>
                      <a:pt x="33" y="114"/>
                    </a:cubicBezTo>
                    <a:cubicBezTo>
                      <a:pt x="34" y="114"/>
                      <a:pt x="35" y="114"/>
                      <a:pt x="35" y="115"/>
                    </a:cubicBezTo>
                    <a:cubicBezTo>
                      <a:pt x="36" y="114"/>
                      <a:pt x="37" y="113"/>
                      <a:pt x="37" y="112"/>
                    </a:cubicBezTo>
                    <a:cubicBezTo>
                      <a:pt x="36" y="111"/>
                      <a:pt x="36" y="111"/>
                      <a:pt x="35" y="111"/>
                    </a:cubicBezTo>
                    <a:moveTo>
                      <a:pt x="120" y="110"/>
                    </a:moveTo>
                    <a:cubicBezTo>
                      <a:pt x="120" y="110"/>
                      <a:pt x="120" y="110"/>
                      <a:pt x="120" y="111"/>
                    </a:cubicBezTo>
                    <a:cubicBezTo>
                      <a:pt x="122" y="112"/>
                      <a:pt x="123" y="113"/>
                      <a:pt x="125" y="114"/>
                    </a:cubicBezTo>
                    <a:cubicBezTo>
                      <a:pt x="125" y="114"/>
                      <a:pt x="125" y="113"/>
                      <a:pt x="125" y="113"/>
                    </a:cubicBezTo>
                    <a:cubicBezTo>
                      <a:pt x="125" y="113"/>
                      <a:pt x="125" y="113"/>
                      <a:pt x="124" y="112"/>
                    </a:cubicBezTo>
                    <a:cubicBezTo>
                      <a:pt x="120" y="110"/>
                      <a:pt x="120" y="110"/>
                      <a:pt x="120" y="110"/>
                    </a:cubicBezTo>
                    <a:moveTo>
                      <a:pt x="16" y="110"/>
                    </a:moveTo>
                    <a:cubicBezTo>
                      <a:pt x="15" y="112"/>
                      <a:pt x="14" y="114"/>
                      <a:pt x="13" y="116"/>
                    </a:cubicBezTo>
                    <a:cubicBezTo>
                      <a:pt x="13" y="116"/>
                      <a:pt x="14" y="116"/>
                      <a:pt x="15" y="117"/>
                    </a:cubicBezTo>
                    <a:cubicBezTo>
                      <a:pt x="16" y="115"/>
                      <a:pt x="17" y="113"/>
                      <a:pt x="18" y="111"/>
                    </a:cubicBezTo>
                    <a:cubicBezTo>
                      <a:pt x="18" y="111"/>
                      <a:pt x="17" y="110"/>
                      <a:pt x="16" y="110"/>
                    </a:cubicBezTo>
                    <a:moveTo>
                      <a:pt x="101" y="110"/>
                    </a:moveTo>
                    <a:cubicBezTo>
                      <a:pt x="101" y="110"/>
                      <a:pt x="101" y="110"/>
                      <a:pt x="101" y="110"/>
                    </a:cubicBezTo>
                    <a:cubicBezTo>
                      <a:pt x="107" y="113"/>
                      <a:pt x="107" y="113"/>
                      <a:pt x="107" y="113"/>
                    </a:cubicBezTo>
                    <a:cubicBezTo>
                      <a:pt x="105" y="112"/>
                      <a:pt x="103" y="111"/>
                      <a:pt x="101" y="110"/>
                    </a:cubicBezTo>
                    <a:cubicBezTo>
                      <a:pt x="101" y="110"/>
                      <a:pt x="101" y="111"/>
                      <a:pt x="101" y="111"/>
                    </a:cubicBezTo>
                    <a:cubicBezTo>
                      <a:pt x="104" y="113"/>
                      <a:pt x="107" y="115"/>
                      <a:pt x="111" y="117"/>
                    </a:cubicBezTo>
                    <a:cubicBezTo>
                      <a:pt x="111" y="117"/>
                      <a:pt x="111" y="116"/>
                      <a:pt x="112" y="116"/>
                    </a:cubicBezTo>
                    <a:cubicBezTo>
                      <a:pt x="108" y="114"/>
                      <a:pt x="105" y="112"/>
                      <a:pt x="101" y="110"/>
                    </a:cubicBezTo>
                    <a:moveTo>
                      <a:pt x="62" y="110"/>
                    </a:moveTo>
                    <a:cubicBezTo>
                      <a:pt x="61" y="112"/>
                      <a:pt x="59" y="114"/>
                      <a:pt x="58" y="116"/>
                    </a:cubicBezTo>
                    <a:cubicBezTo>
                      <a:pt x="59" y="116"/>
                      <a:pt x="59" y="116"/>
                      <a:pt x="59" y="117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3" y="110"/>
                      <a:pt x="62" y="110"/>
                      <a:pt x="62" y="110"/>
                    </a:cubicBezTo>
                    <a:moveTo>
                      <a:pt x="128" y="110"/>
                    </a:moveTo>
                    <a:cubicBezTo>
                      <a:pt x="128" y="110"/>
                      <a:pt x="128" y="110"/>
                      <a:pt x="128" y="110"/>
                    </a:cubicBezTo>
                    <a:cubicBezTo>
                      <a:pt x="129" y="111"/>
                      <a:pt x="130" y="112"/>
                      <a:pt x="131" y="112"/>
                    </a:cubicBezTo>
                    <a:cubicBezTo>
                      <a:pt x="132" y="113"/>
                      <a:pt x="132" y="113"/>
                      <a:pt x="133" y="114"/>
                    </a:cubicBezTo>
                    <a:cubicBezTo>
                      <a:pt x="133" y="113"/>
                      <a:pt x="133" y="113"/>
                      <a:pt x="133" y="113"/>
                    </a:cubicBezTo>
                    <a:cubicBezTo>
                      <a:pt x="131" y="112"/>
                      <a:pt x="130" y="111"/>
                      <a:pt x="128" y="110"/>
                    </a:cubicBezTo>
                    <a:moveTo>
                      <a:pt x="119" y="110"/>
                    </a:move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moveTo>
                      <a:pt x="35" y="110"/>
                    </a:moveTo>
                    <a:cubicBezTo>
                      <a:pt x="35" y="110"/>
                      <a:pt x="35" y="110"/>
                      <a:pt x="35" y="110"/>
                    </a:cubicBezTo>
                    <a:cubicBezTo>
                      <a:pt x="36" y="110"/>
                      <a:pt x="37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7" y="111"/>
                      <a:pt x="36" y="110"/>
                      <a:pt x="35" y="110"/>
                    </a:cubicBezTo>
                    <a:moveTo>
                      <a:pt x="41" y="109"/>
                    </a:moveTo>
                    <a:cubicBezTo>
                      <a:pt x="41" y="110"/>
                      <a:pt x="41" y="110"/>
                      <a:pt x="40" y="110"/>
                    </a:cubicBezTo>
                    <a:cubicBezTo>
                      <a:pt x="41" y="111"/>
                      <a:pt x="41" y="111"/>
                      <a:pt x="42" y="111"/>
                    </a:cubicBezTo>
                    <a:cubicBezTo>
                      <a:pt x="42" y="111"/>
                      <a:pt x="42" y="111"/>
                      <a:pt x="42" y="111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2" y="110"/>
                      <a:pt x="41" y="110"/>
                      <a:pt x="41" y="109"/>
                    </a:cubicBezTo>
                    <a:moveTo>
                      <a:pt x="102" y="109"/>
                    </a:moveTo>
                    <a:cubicBezTo>
                      <a:pt x="102" y="109"/>
                      <a:pt x="102" y="109"/>
                      <a:pt x="102" y="109"/>
                    </a:cubicBezTo>
                    <a:cubicBezTo>
                      <a:pt x="105" y="112"/>
                      <a:pt x="108" y="114"/>
                      <a:pt x="112" y="116"/>
                    </a:cubicBezTo>
                    <a:cubicBezTo>
                      <a:pt x="112" y="116"/>
                      <a:pt x="112" y="116"/>
                      <a:pt x="112" y="115"/>
                    </a:cubicBezTo>
                    <a:cubicBezTo>
                      <a:pt x="108" y="113"/>
                      <a:pt x="105" y="111"/>
                      <a:pt x="102" y="109"/>
                    </a:cubicBezTo>
                    <a:moveTo>
                      <a:pt x="102" y="109"/>
                    </a:moveTo>
                    <a:cubicBezTo>
                      <a:pt x="102" y="109"/>
                      <a:pt x="102" y="109"/>
                      <a:pt x="102" y="109"/>
                    </a:cubicBezTo>
                    <a:cubicBezTo>
                      <a:pt x="105" y="111"/>
                      <a:pt x="108" y="113"/>
                      <a:pt x="112" y="115"/>
                    </a:cubicBezTo>
                    <a:cubicBezTo>
                      <a:pt x="112" y="115"/>
                      <a:pt x="112" y="115"/>
                      <a:pt x="112" y="115"/>
                    </a:cubicBezTo>
                    <a:cubicBezTo>
                      <a:pt x="109" y="113"/>
                      <a:pt x="105" y="111"/>
                      <a:pt x="102" y="109"/>
                    </a:cubicBezTo>
                    <a:moveTo>
                      <a:pt x="121" y="109"/>
                    </a:moveTo>
                    <a:cubicBezTo>
                      <a:pt x="120" y="109"/>
                      <a:pt x="120" y="110"/>
                      <a:pt x="120" y="110"/>
                    </a:cubicBezTo>
                    <a:cubicBezTo>
                      <a:pt x="122" y="111"/>
                      <a:pt x="124" y="112"/>
                      <a:pt x="126" y="113"/>
                    </a:cubicBezTo>
                    <a:cubicBezTo>
                      <a:pt x="126" y="113"/>
                      <a:pt x="126" y="113"/>
                      <a:pt x="126" y="113"/>
                    </a:cubicBezTo>
                    <a:cubicBezTo>
                      <a:pt x="124" y="111"/>
                      <a:pt x="122" y="110"/>
                      <a:pt x="121" y="109"/>
                    </a:cubicBezTo>
                    <a:moveTo>
                      <a:pt x="17" y="109"/>
                    </a:moveTo>
                    <a:cubicBezTo>
                      <a:pt x="17" y="109"/>
                      <a:pt x="17" y="109"/>
                      <a:pt x="17" y="109"/>
                    </a:cubicBezTo>
                    <a:cubicBezTo>
                      <a:pt x="17" y="110"/>
                      <a:pt x="18" y="110"/>
                      <a:pt x="19" y="111"/>
                    </a:cubicBezTo>
                    <a:cubicBezTo>
                      <a:pt x="19" y="110"/>
                      <a:pt x="19" y="110"/>
                      <a:pt x="19" y="110"/>
                    </a:cubicBezTo>
                    <a:cubicBezTo>
                      <a:pt x="17" y="109"/>
                      <a:pt x="17" y="109"/>
                      <a:pt x="17" y="109"/>
                    </a:cubicBezTo>
                    <a:moveTo>
                      <a:pt x="40" y="109"/>
                    </a:moveTo>
                    <a:cubicBezTo>
                      <a:pt x="40" y="109"/>
                      <a:pt x="40" y="110"/>
                      <a:pt x="40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10"/>
                      <a:pt x="40" y="110"/>
                      <a:pt x="41" y="109"/>
                    </a:cubicBezTo>
                    <a:cubicBezTo>
                      <a:pt x="40" y="109"/>
                      <a:pt x="40" y="109"/>
                      <a:pt x="40" y="109"/>
                    </a:cubicBezTo>
                    <a:moveTo>
                      <a:pt x="40" y="109"/>
                    </a:moveTo>
                    <a:cubicBezTo>
                      <a:pt x="39" y="110"/>
                      <a:pt x="39" y="110"/>
                      <a:pt x="39" y="110"/>
                    </a:cubicBezTo>
                    <a:cubicBezTo>
                      <a:pt x="39" y="110"/>
                      <a:pt x="39" y="110"/>
                      <a:pt x="39" y="110"/>
                    </a:cubicBezTo>
                    <a:cubicBezTo>
                      <a:pt x="40" y="109"/>
                      <a:pt x="40" y="109"/>
                      <a:pt x="40" y="109"/>
                    </a:cubicBezTo>
                    <a:cubicBezTo>
                      <a:pt x="40" y="109"/>
                      <a:pt x="40" y="109"/>
                      <a:pt x="40" y="109"/>
                    </a:cubicBezTo>
                    <a:moveTo>
                      <a:pt x="119" y="109"/>
                    </a:moveTo>
                    <a:cubicBezTo>
                      <a:pt x="119" y="109"/>
                      <a:pt x="119" y="109"/>
                      <a:pt x="119" y="109"/>
                    </a:cubicBezTo>
                    <a:cubicBezTo>
                      <a:pt x="119" y="109"/>
                      <a:pt x="119" y="109"/>
                      <a:pt x="119" y="109"/>
                    </a:cubicBezTo>
                    <a:cubicBezTo>
                      <a:pt x="120" y="109"/>
                      <a:pt x="120" y="109"/>
                      <a:pt x="120" y="109"/>
                    </a:cubicBezTo>
                    <a:cubicBezTo>
                      <a:pt x="120" y="109"/>
                      <a:pt x="120" y="109"/>
                      <a:pt x="119" y="109"/>
                    </a:cubicBezTo>
                    <a:moveTo>
                      <a:pt x="60" y="108"/>
                    </a:moveTo>
                    <a:cubicBezTo>
                      <a:pt x="56" y="115"/>
                      <a:pt x="56" y="115"/>
                      <a:pt x="56" y="115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7" y="113"/>
                      <a:pt x="58" y="111"/>
                      <a:pt x="60" y="108"/>
                    </a:cubicBezTo>
                    <a:cubicBezTo>
                      <a:pt x="60" y="108"/>
                      <a:pt x="60" y="108"/>
                      <a:pt x="60" y="108"/>
                    </a:cubicBezTo>
                    <a:moveTo>
                      <a:pt x="121" y="108"/>
                    </a:moveTo>
                    <a:cubicBezTo>
                      <a:pt x="121" y="108"/>
                      <a:pt x="121" y="108"/>
                      <a:pt x="121" y="109"/>
                    </a:cubicBezTo>
                    <a:cubicBezTo>
                      <a:pt x="123" y="110"/>
                      <a:pt x="125" y="111"/>
                      <a:pt x="126" y="112"/>
                    </a:cubicBezTo>
                    <a:cubicBezTo>
                      <a:pt x="126" y="112"/>
                      <a:pt x="127" y="111"/>
                      <a:pt x="127" y="111"/>
                    </a:cubicBezTo>
                    <a:cubicBezTo>
                      <a:pt x="125" y="110"/>
                      <a:pt x="123" y="109"/>
                      <a:pt x="121" y="108"/>
                    </a:cubicBezTo>
                    <a:moveTo>
                      <a:pt x="67" y="108"/>
                    </a:moveTo>
                    <a:cubicBezTo>
                      <a:pt x="67" y="108"/>
                      <a:pt x="66" y="109"/>
                      <a:pt x="66" y="109"/>
                    </a:cubicBezTo>
                    <a:cubicBezTo>
                      <a:pt x="74" y="114"/>
                      <a:pt x="74" y="114"/>
                      <a:pt x="74" y="114"/>
                    </a:cubicBezTo>
                    <a:cubicBezTo>
                      <a:pt x="74" y="113"/>
                      <a:pt x="75" y="113"/>
                      <a:pt x="75" y="112"/>
                    </a:cubicBezTo>
                    <a:cubicBezTo>
                      <a:pt x="72" y="111"/>
                      <a:pt x="70" y="109"/>
                      <a:pt x="67" y="108"/>
                    </a:cubicBezTo>
                    <a:moveTo>
                      <a:pt x="84" y="107"/>
                    </a:moveTo>
                    <a:cubicBezTo>
                      <a:pt x="83" y="109"/>
                      <a:pt x="82" y="111"/>
                      <a:pt x="81" y="112"/>
                    </a:cubicBezTo>
                    <a:cubicBezTo>
                      <a:pt x="86" y="115"/>
                      <a:pt x="90" y="117"/>
                      <a:pt x="95" y="120"/>
                    </a:cubicBezTo>
                    <a:cubicBezTo>
                      <a:pt x="95" y="118"/>
                      <a:pt x="96" y="117"/>
                      <a:pt x="97" y="115"/>
                    </a:cubicBezTo>
                    <a:cubicBezTo>
                      <a:pt x="93" y="113"/>
                      <a:pt x="88" y="110"/>
                      <a:pt x="84" y="107"/>
                    </a:cubicBezTo>
                    <a:moveTo>
                      <a:pt x="120" y="107"/>
                    </a:move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7"/>
                      <a:pt x="120" y="107"/>
                      <a:pt x="120" y="107"/>
                    </a:cubicBezTo>
                    <a:cubicBezTo>
                      <a:pt x="120" y="107"/>
                      <a:pt x="120" y="107"/>
                      <a:pt x="120" y="107"/>
                    </a:cubicBezTo>
                    <a:moveTo>
                      <a:pt x="122" y="107"/>
                    </a:moveTo>
                    <a:cubicBezTo>
                      <a:pt x="122" y="107"/>
                      <a:pt x="122" y="108"/>
                      <a:pt x="122" y="108"/>
                    </a:cubicBezTo>
                    <a:cubicBezTo>
                      <a:pt x="123" y="109"/>
                      <a:pt x="125" y="110"/>
                      <a:pt x="127" y="111"/>
                    </a:cubicBezTo>
                    <a:cubicBezTo>
                      <a:pt x="127" y="111"/>
                      <a:pt x="127" y="111"/>
                      <a:pt x="127" y="111"/>
                    </a:cubicBezTo>
                    <a:cubicBezTo>
                      <a:pt x="125" y="110"/>
                      <a:pt x="124" y="108"/>
                      <a:pt x="122" y="107"/>
                    </a:cubicBezTo>
                    <a:moveTo>
                      <a:pt x="37" y="107"/>
                    </a:moveTo>
                    <a:cubicBezTo>
                      <a:pt x="37" y="107"/>
                      <a:pt x="37" y="108"/>
                      <a:pt x="36" y="108"/>
                    </a:cubicBezTo>
                    <a:cubicBezTo>
                      <a:pt x="37" y="108"/>
                      <a:pt x="38" y="109"/>
                      <a:pt x="39" y="109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8" y="108"/>
                      <a:pt x="38" y="108"/>
                      <a:pt x="37" y="107"/>
                    </a:cubicBezTo>
                    <a:moveTo>
                      <a:pt x="98" y="107"/>
                    </a:moveTo>
                    <a:cubicBezTo>
                      <a:pt x="99" y="108"/>
                      <a:pt x="100" y="108"/>
                      <a:pt x="101" y="109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100" y="108"/>
                      <a:pt x="99" y="108"/>
                      <a:pt x="98" y="107"/>
                    </a:cubicBezTo>
                    <a:moveTo>
                      <a:pt x="57" y="107"/>
                    </a:moveTo>
                    <a:cubicBezTo>
                      <a:pt x="56" y="109"/>
                      <a:pt x="54" y="111"/>
                      <a:pt x="53" y="113"/>
                    </a:cubicBezTo>
                    <a:cubicBezTo>
                      <a:pt x="54" y="114"/>
                      <a:pt x="55" y="114"/>
                      <a:pt x="56" y="115"/>
                    </a:cubicBezTo>
                    <a:cubicBezTo>
                      <a:pt x="57" y="112"/>
                      <a:pt x="58" y="110"/>
                      <a:pt x="60" y="108"/>
                    </a:cubicBezTo>
                    <a:cubicBezTo>
                      <a:pt x="59" y="108"/>
                      <a:pt x="58" y="107"/>
                      <a:pt x="57" y="107"/>
                    </a:cubicBezTo>
                    <a:moveTo>
                      <a:pt x="121" y="107"/>
                    </a:moveTo>
                    <a:cubicBezTo>
                      <a:pt x="121" y="107"/>
                      <a:pt x="120" y="107"/>
                      <a:pt x="120" y="107"/>
                    </a:cubicBezTo>
                    <a:cubicBezTo>
                      <a:pt x="120" y="107"/>
                      <a:pt x="120" y="107"/>
                      <a:pt x="121" y="107"/>
                    </a:cubicBezTo>
                    <a:cubicBezTo>
                      <a:pt x="121" y="107"/>
                      <a:pt x="121" y="107"/>
                      <a:pt x="121" y="107"/>
                    </a:cubicBezTo>
                    <a:cubicBezTo>
                      <a:pt x="121" y="107"/>
                      <a:pt x="121" y="107"/>
                      <a:pt x="121" y="107"/>
                    </a:cubicBezTo>
                    <a:moveTo>
                      <a:pt x="122" y="106"/>
                    </a:moveTo>
                    <a:cubicBezTo>
                      <a:pt x="122" y="107"/>
                      <a:pt x="122" y="107"/>
                      <a:pt x="122" y="107"/>
                    </a:cubicBezTo>
                    <a:cubicBezTo>
                      <a:pt x="124" y="108"/>
                      <a:pt x="126" y="109"/>
                      <a:pt x="127" y="110"/>
                    </a:cubicBezTo>
                    <a:cubicBezTo>
                      <a:pt x="127" y="110"/>
                      <a:pt x="128" y="110"/>
                      <a:pt x="128" y="110"/>
                    </a:cubicBezTo>
                    <a:cubicBezTo>
                      <a:pt x="126" y="108"/>
                      <a:pt x="124" y="107"/>
                      <a:pt x="122" y="106"/>
                    </a:cubicBezTo>
                    <a:moveTo>
                      <a:pt x="85" y="106"/>
                    </a:moveTo>
                    <a:cubicBezTo>
                      <a:pt x="85" y="107"/>
                      <a:pt x="84" y="107"/>
                      <a:pt x="84" y="107"/>
                    </a:cubicBezTo>
                    <a:cubicBezTo>
                      <a:pt x="89" y="110"/>
                      <a:pt x="93" y="112"/>
                      <a:pt x="97" y="115"/>
                    </a:cubicBezTo>
                    <a:cubicBezTo>
                      <a:pt x="98" y="115"/>
                      <a:pt x="98" y="114"/>
                      <a:pt x="98" y="114"/>
                    </a:cubicBezTo>
                    <a:cubicBezTo>
                      <a:pt x="94" y="112"/>
                      <a:pt x="89" y="109"/>
                      <a:pt x="85" y="106"/>
                    </a:cubicBezTo>
                    <a:moveTo>
                      <a:pt x="64" y="106"/>
                    </a:moveTo>
                    <a:cubicBezTo>
                      <a:pt x="64" y="106"/>
                      <a:pt x="63" y="107"/>
                      <a:pt x="63" y="107"/>
                    </a:cubicBezTo>
                    <a:cubicBezTo>
                      <a:pt x="64" y="108"/>
                      <a:pt x="64" y="108"/>
                      <a:pt x="64" y="108"/>
                    </a:cubicBezTo>
                    <a:cubicBezTo>
                      <a:pt x="65" y="107"/>
                      <a:pt x="65" y="107"/>
                      <a:pt x="65" y="107"/>
                    </a:cubicBezTo>
                    <a:cubicBezTo>
                      <a:pt x="65" y="106"/>
                      <a:pt x="64" y="106"/>
                      <a:pt x="64" y="106"/>
                    </a:cubicBezTo>
                    <a:moveTo>
                      <a:pt x="121" y="106"/>
                    </a:move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moveTo>
                      <a:pt x="110" y="106"/>
                    </a:moveTo>
                    <a:cubicBezTo>
                      <a:pt x="110" y="106"/>
                      <a:pt x="110" y="106"/>
                      <a:pt x="111" y="106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4" y="108"/>
                      <a:pt x="112" y="107"/>
                      <a:pt x="110" y="106"/>
                    </a:cubicBezTo>
                    <a:moveTo>
                      <a:pt x="10" y="105"/>
                    </a:moveTo>
                    <a:cubicBezTo>
                      <a:pt x="10" y="105"/>
                      <a:pt x="10" y="105"/>
                      <a:pt x="10" y="105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10" y="105"/>
                      <a:pt x="10" y="105"/>
                      <a:pt x="10" y="105"/>
                    </a:cubicBezTo>
                    <a:moveTo>
                      <a:pt x="104" y="105"/>
                    </a:moveTo>
                    <a:cubicBezTo>
                      <a:pt x="104" y="106"/>
                      <a:pt x="103" y="108"/>
                      <a:pt x="102" y="109"/>
                    </a:cubicBezTo>
                    <a:cubicBezTo>
                      <a:pt x="105" y="111"/>
                      <a:pt x="109" y="113"/>
                      <a:pt x="112" y="115"/>
                    </a:cubicBezTo>
                    <a:cubicBezTo>
                      <a:pt x="113" y="114"/>
                      <a:pt x="114" y="112"/>
                      <a:pt x="115" y="111"/>
                    </a:cubicBezTo>
                    <a:cubicBezTo>
                      <a:pt x="111" y="109"/>
                      <a:pt x="108" y="107"/>
                      <a:pt x="104" y="105"/>
                    </a:cubicBezTo>
                    <a:moveTo>
                      <a:pt x="62" y="105"/>
                    </a:move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2" y="105"/>
                      <a:pt x="62" y="105"/>
                    </a:cubicBezTo>
                    <a:cubicBezTo>
                      <a:pt x="62" y="105"/>
                      <a:pt x="62" y="105"/>
                      <a:pt x="62" y="105"/>
                    </a:cubicBezTo>
                    <a:moveTo>
                      <a:pt x="7" y="105"/>
                    </a:moveTo>
                    <a:cubicBezTo>
                      <a:pt x="6" y="107"/>
                      <a:pt x="5" y="109"/>
                      <a:pt x="4" y="111"/>
                    </a:cubicBezTo>
                    <a:cubicBezTo>
                      <a:pt x="4" y="111"/>
                      <a:pt x="5" y="112"/>
                      <a:pt x="6" y="112"/>
                    </a:cubicBezTo>
                    <a:cubicBezTo>
                      <a:pt x="7" y="110"/>
                      <a:pt x="8" y="108"/>
                      <a:pt x="9" y="106"/>
                    </a:cubicBezTo>
                    <a:cubicBezTo>
                      <a:pt x="9" y="105"/>
                      <a:pt x="8" y="105"/>
                      <a:pt x="7" y="105"/>
                    </a:cubicBezTo>
                    <a:moveTo>
                      <a:pt x="79" y="105"/>
                    </a:moveTo>
                    <a:cubicBezTo>
                      <a:pt x="78" y="106"/>
                      <a:pt x="77" y="108"/>
                      <a:pt x="76" y="110"/>
                    </a:cubicBezTo>
                    <a:cubicBezTo>
                      <a:pt x="76" y="110"/>
                      <a:pt x="77" y="110"/>
                      <a:pt x="77" y="110"/>
                    </a:cubicBezTo>
                    <a:cubicBezTo>
                      <a:pt x="78" y="108"/>
                      <a:pt x="78" y="106"/>
                      <a:pt x="79" y="105"/>
                    </a:cubicBezTo>
                    <a:cubicBezTo>
                      <a:pt x="79" y="105"/>
                      <a:pt x="79" y="105"/>
                      <a:pt x="79" y="105"/>
                    </a:cubicBezTo>
                    <a:moveTo>
                      <a:pt x="131" y="105"/>
                    </a:moveTo>
                    <a:cubicBezTo>
                      <a:pt x="130" y="106"/>
                      <a:pt x="129" y="108"/>
                      <a:pt x="128" y="109"/>
                    </a:cubicBezTo>
                    <a:cubicBezTo>
                      <a:pt x="130" y="110"/>
                      <a:pt x="131" y="111"/>
                      <a:pt x="133" y="112"/>
                    </a:cubicBezTo>
                    <a:cubicBezTo>
                      <a:pt x="133" y="112"/>
                      <a:pt x="133" y="112"/>
                      <a:pt x="134" y="112"/>
                    </a:cubicBezTo>
                    <a:cubicBezTo>
                      <a:pt x="135" y="111"/>
                      <a:pt x="136" y="109"/>
                      <a:pt x="136" y="108"/>
                    </a:cubicBezTo>
                    <a:cubicBezTo>
                      <a:pt x="135" y="107"/>
                      <a:pt x="133" y="106"/>
                      <a:pt x="131" y="105"/>
                    </a:cubicBezTo>
                    <a:moveTo>
                      <a:pt x="93" y="104"/>
                    </a:moveTo>
                    <a:cubicBezTo>
                      <a:pt x="95" y="105"/>
                      <a:pt x="96" y="106"/>
                      <a:pt x="98" y="107"/>
                    </a:cubicBezTo>
                    <a:cubicBezTo>
                      <a:pt x="99" y="108"/>
                      <a:pt x="100" y="108"/>
                      <a:pt x="101" y="109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98" y="107"/>
                      <a:pt x="96" y="106"/>
                      <a:pt x="93" y="104"/>
                    </a:cubicBezTo>
                    <a:moveTo>
                      <a:pt x="25" y="104"/>
                    </a:moveTo>
                    <a:cubicBezTo>
                      <a:pt x="24" y="105"/>
                      <a:pt x="23" y="107"/>
                      <a:pt x="23" y="108"/>
                    </a:cubicBezTo>
                    <a:cubicBezTo>
                      <a:pt x="23" y="108"/>
                      <a:pt x="23" y="108"/>
                      <a:pt x="23" y="108"/>
                    </a:cubicBezTo>
                    <a:cubicBezTo>
                      <a:pt x="24" y="107"/>
                      <a:pt x="25" y="106"/>
                      <a:pt x="25" y="105"/>
                    </a:cubicBezTo>
                    <a:cubicBezTo>
                      <a:pt x="25" y="105"/>
                      <a:pt x="25" y="104"/>
                      <a:pt x="25" y="104"/>
                    </a:cubicBezTo>
                    <a:moveTo>
                      <a:pt x="23" y="104"/>
                    </a:moveTo>
                    <a:cubicBezTo>
                      <a:pt x="23" y="105"/>
                      <a:pt x="22" y="106"/>
                      <a:pt x="21" y="107"/>
                    </a:cubicBezTo>
                    <a:cubicBezTo>
                      <a:pt x="22" y="107"/>
                      <a:pt x="22" y="107"/>
                      <a:pt x="22" y="108"/>
                    </a:cubicBezTo>
                    <a:cubicBezTo>
                      <a:pt x="23" y="106"/>
                      <a:pt x="24" y="105"/>
                      <a:pt x="24" y="104"/>
                    </a:cubicBezTo>
                    <a:cubicBezTo>
                      <a:pt x="24" y="104"/>
                      <a:pt x="24" y="104"/>
                      <a:pt x="23" y="104"/>
                    </a:cubicBezTo>
                    <a:moveTo>
                      <a:pt x="80" y="103"/>
                    </a:moveTo>
                    <a:cubicBezTo>
                      <a:pt x="80" y="104"/>
                      <a:pt x="80" y="104"/>
                      <a:pt x="79" y="104"/>
                    </a:cubicBezTo>
                    <a:cubicBezTo>
                      <a:pt x="79" y="104"/>
                      <a:pt x="80" y="104"/>
                      <a:pt x="80" y="104"/>
                    </a:cubicBezTo>
                    <a:cubicBezTo>
                      <a:pt x="80" y="104"/>
                      <a:pt x="80" y="104"/>
                      <a:pt x="80" y="103"/>
                    </a:cubicBezTo>
                    <a:cubicBezTo>
                      <a:pt x="80" y="103"/>
                      <a:pt x="80" y="103"/>
                      <a:pt x="80" y="103"/>
                    </a:cubicBezTo>
                    <a:moveTo>
                      <a:pt x="25" y="103"/>
                    </a:moveTo>
                    <a:cubicBezTo>
                      <a:pt x="25" y="103"/>
                      <a:pt x="25" y="103"/>
                      <a:pt x="25" y="103"/>
                    </a:cubicBezTo>
                    <a:cubicBezTo>
                      <a:pt x="25" y="104"/>
                      <a:pt x="26" y="104"/>
                      <a:pt x="26" y="104"/>
                    </a:cubicBezTo>
                    <a:cubicBezTo>
                      <a:pt x="26" y="104"/>
                      <a:pt x="26" y="104"/>
                      <a:pt x="26" y="104"/>
                    </a:cubicBezTo>
                    <a:cubicBezTo>
                      <a:pt x="26" y="104"/>
                      <a:pt x="25" y="104"/>
                      <a:pt x="25" y="103"/>
                    </a:cubicBezTo>
                    <a:moveTo>
                      <a:pt x="59" y="103"/>
                    </a:moveTo>
                    <a:cubicBezTo>
                      <a:pt x="59" y="103"/>
                      <a:pt x="58" y="104"/>
                      <a:pt x="58" y="104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5"/>
                      <a:pt x="61" y="105"/>
                      <a:pt x="62" y="105"/>
                    </a:cubicBezTo>
                    <a:cubicBezTo>
                      <a:pt x="61" y="104"/>
                      <a:pt x="60" y="104"/>
                      <a:pt x="59" y="103"/>
                    </a:cubicBezTo>
                    <a:moveTo>
                      <a:pt x="24" y="103"/>
                    </a:moveTo>
                    <a:cubicBezTo>
                      <a:pt x="24" y="103"/>
                      <a:pt x="24" y="103"/>
                      <a:pt x="24" y="103"/>
                    </a:cubicBezTo>
                    <a:cubicBezTo>
                      <a:pt x="24" y="103"/>
                      <a:pt x="25" y="103"/>
                      <a:pt x="25" y="103"/>
                    </a:cubicBezTo>
                    <a:cubicBezTo>
                      <a:pt x="25" y="103"/>
                      <a:pt x="25" y="103"/>
                      <a:pt x="25" y="103"/>
                    </a:cubicBezTo>
                    <a:cubicBezTo>
                      <a:pt x="25" y="103"/>
                      <a:pt x="24" y="103"/>
                      <a:pt x="24" y="103"/>
                    </a:cubicBezTo>
                    <a:moveTo>
                      <a:pt x="106" y="102"/>
                    </a:moveTo>
                    <a:cubicBezTo>
                      <a:pt x="106" y="102"/>
                      <a:pt x="106" y="103"/>
                      <a:pt x="106" y="103"/>
                    </a:cubicBezTo>
                    <a:cubicBezTo>
                      <a:pt x="109" y="105"/>
                      <a:pt x="113" y="106"/>
                      <a:pt x="116" y="108"/>
                    </a:cubicBezTo>
                    <a:cubicBezTo>
                      <a:pt x="116" y="108"/>
                      <a:pt x="116" y="108"/>
                      <a:pt x="116" y="108"/>
                    </a:cubicBezTo>
                    <a:cubicBezTo>
                      <a:pt x="106" y="102"/>
                      <a:pt x="106" y="102"/>
                      <a:pt x="106" y="102"/>
                    </a:cubicBezTo>
                    <a:moveTo>
                      <a:pt x="4" y="102"/>
                    </a:moveTo>
                    <a:cubicBezTo>
                      <a:pt x="3" y="105"/>
                      <a:pt x="1" y="107"/>
                      <a:pt x="0" y="109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4" y="103"/>
                      <a:pt x="4" y="103"/>
                      <a:pt x="4" y="103"/>
                    </a:cubicBezTo>
                    <a:cubicBezTo>
                      <a:pt x="4" y="103"/>
                      <a:pt x="4" y="103"/>
                      <a:pt x="4" y="102"/>
                    </a:cubicBezTo>
                    <a:moveTo>
                      <a:pt x="21" y="102"/>
                    </a:moveTo>
                    <a:cubicBezTo>
                      <a:pt x="20" y="103"/>
                      <a:pt x="20" y="105"/>
                      <a:pt x="19" y="106"/>
                    </a:cubicBezTo>
                    <a:cubicBezTo>
                      <a:pt x="20" y="106"/>
                      <a:pt x="20" y="106"/>
                      <a:pt x="21" y="107"/>
                    </a:cubicBezTo>
                    <a:cubicBezTo>
                      <a:pt x="22" y="106"/>
                      <a:pt x="22" y="105"/>
                      <a:pt x="23" y="103"/>
                    </a:cubicBezTo>
                    <a:cubicBezTo>
                      <a:pt x="23" y="103"/>
                      <a:pt x="22" y="103"/>
                      <a:pt x="21" y="102"/>
                    </a:cubicBezTo>
                    <a:moveTo>
                      <a:pt x="106" y="102"/>
                    </a:moveTo>
                    <a:cubicBezTo>
                      <a:pt x="106" y="102"/>
                      <a:pt x="106" y="102"/>
                      <a:pt x="106" y="102"/>
                    </a:cubicBezTo>
                    <a:cubicBezTo>
                      <a:pt x="107" y="102"/>
                      <a:pt x="108" y="103"/>
                      <a:pt x="108" y="103"/>
                    </a:cubicBezTo>
                    <a:cubicBezTo>
                      <a:pt x="108" y="103"/>
                      <a:pt x="107" y="102"/>
                      <a:pt x="106" y="102"/>
                    </a:cubicBezTo>
                    <a:moveTo>
                      <a:pt x="88" y="102"/>
                    </a:moveTo>
                    <a:cubicBezTo>
                      <a:pt x="87" y="102"/>
                      <a:pt x="87" y="102"/>
                      <a:pt x="87" y="103"/>
                    </a:cubicBezTo>
                    <a:cubicBezTo>
                      <a:pt x="91" y="105"/>
                      <a:pt x="95" y="107"/>
                      <a:pt x="100" y="110"/>
                    </a:cubicBezTo>
                    <a:cubicBezTo>
                      <a:pt x="100" y="110"/>
                      <a:pt x="100" y="110"/>
                      <a:pt x="100" y="110"/>
                    </a:cubicBezTo>
                    <a:cubicBezTo>
                      <a:pt x="96" y="107"/>
                      <a:pt x="92" y="104"/>
                      <a:pt x="88" y="102"/>
                    </a:cubicBezTo>
                    <a:moveTo>
                      <a:pt x="88" y="102"/>
                    </a:moveTo>
                    <a:cubicBezTo>
                      <a:pt x="88" y="102"/>
                      <a:pt x="88" y="102"/>
                      <a:pt x="88" y="102"/>
                    </a:cubicBezTo>
                    <a:cubicBezTo>
                      <a:pt x="100" y="110"/>
                      <a:pt x="100" y="110"/>
                      <a:pt x="100" y="110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96" y="107"/>
                      <a:pt x="92" y="104"/>
                      <a:pt x="88" y="102"/>
                    </a:cubicBezTo>
                    <a:moveTo>
                      <a:pt x="4" y="101"/>
                    </a:moveTo>
                    <a:cubicBezTo>
                      <a:pt x="4" y="101"/>
                      <a:pt x="4" y="101"/>
                      <a:pt x="4" y="101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5" y="102"/>
                      <a:pt x="5" y="102"/>
                      <a:pt x="4" y="101"/>
                    </a:cubicBezTo>
                    <a:moveTo>
                      <a:pt x="126" y="101"/>
                    </a:moveTo>
                    <a:cubicBezTo>
                      <a:pt x="125" y="103"/>
                      <a:pt x="124" y="104"/>
                      <a:pt x="123" y="106"/>
                    </a:cubicBezTo>
                    <a:cubicBezTo>
                      <a:pt x="125" y="107"/>
                      <a:pt x="126" y="108"/>
                      <a:pt x="128" y="109"/>
                    </a:cubicBezTo>
                    <a:cubicBezTo>
                      <a:pt x="129" y="107"/>
                      <a:pt x="130" y="106"/>
                      <a:pt x="131" y="104"/>
                    </a:cubicBezTo>
                    <a:cubicBezTo>
                      <a:pt x="129" y="103"/>
                      <a:pt x="127" y="102"/>
                      <a:pt x="126" y="101"/>
                    </a:cubicBezTo>
                    <a:moveTo>
                      <a:pt x="22" y="101"/>
                    </a:moveTo>
                    <a:cubicBezTo>
                      <a:pt x="22" y="101"/>
                      <a:pt x="22" y="101"/>
                      <a:pt x="22" y="101"/>
                    </a:cubicBezTo>
                    <a:cubicBezTo>
                      <a:pt x="22" y="102"/>
                      <a:pt x="23" y="102"/>
                      <a:pt x="24" y="103"/>
                    </a:cubicBezTo>
                    <a:cubicBezTo>
                      <a:pt x="24" y="103"/>
                      <a:pt x="24" y="103"/>
                      <a:pt x="24" y="103"/>
                    </a:cubicBezTo>
                    <a:cubicBezTo>
                      <a:pt x="23" y="102"/>
                      <a:pt x="22" y="102"/>
                      <a:pt x="22" y="101"/>
                    </a:cubicBezTo>
                    <a:moveTo>
                      <a:pt x="26" y="101"/>
                    </a:moveTo>
                    <a:cubicBezTo>
                      <a:pt x="26" y="101"/>
                      <a:pt x="26" y="101"/>
                      <a:pt x="26" y="102"/>
                    </a:cubicBezTo>
                    <a:cubicBezTo>
                      <a:pt x="26" y="102"/>
                      <a:pt x="27" y="102"/>
                      <a:pt x="27" y="102"/>
                    </a:cubicBezTo>
                    <a:cubicBezTo>
                      <a:pt x="27" y="102"/>
                      <a:pt x="27" y="102"/>
                      <a:pt x="27" y="102"/>
                    </a:cubicBezTo>
                    <a:cubicBezTo>
                      <a:pt x="26" y="101"/>
                      <a:pt x="26" y="101"/>
                      <a:pt x="26" y="101"/>
                    </a:cubicBezTo>
                    <a:moveTo>
                      <a:pt x="107" y="101"/>
                    </a:moveTo>
                    <a:cubicBezTo>
                      <a:pt x="107" y="101"/>
                      <a:pt x="107" y="101"/>
                      <a:pt x="107" y="102"/>
                    </a:cubicBezTo>
                    <a:cubicBezTo>
                      <a:pt x="110" y="104"/>
                      <a:pt x="113" y="106"/>
                      <a:pt x="117" y="108"/>
                    </a:cubicBezTo>
                    <a:cubicBezTo>
                      <a:pt x="117" y="107"/>
                      <a:pt x="117" y="107"/>
                      <a:pt x="117" y="107"/>
                    </a:cubicBezTo>
                    <a:cubicBezTo>
                      <a:pt x="114" y="105"/>
                      <a:pt x="110" y="103"/>
                      <a:pt x="107" y="101"/>
                    </a:cubicBezTo>
                    <a:moveTo>
                      <a:pt x="25" y="101"/>
                    </a:moveTo>
                    <a:cubicBezTo>
                      <a:pt x="25" y="101"/>
                      <a:pt x="25" y="101"/>
                      <a:pt x="25" y="101"/>
                    </a:cubicBezTo>
                    <a:cubicBezTo>
                      <a:pt x="25" y="101"/>
                      <a:pt x="25" y="101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5" y="101"/>
                      <a:pt x="25" y="101"/>
                      <a:pt x="25" y="101"/>
                    </a:cubicBezTo>
                    <a:moveTo>
                      <a:pt x="124" y="100"/>
                    </a:moveTo>
                    <a:cubicBezTo>
                      <a:pt x="123" y="102"/>
                      <a:pt x="122" y="103"/>
                      <a:pt x="122" y="105"/>
                    </a:cubicBezTo>
                    <a:cubicBezTo>
                      <a:pt x="122" y="105"/>
                      <a:pt x="122" y="105"/>
                      <a:pt x="122" y="105"/>
                    </a:cubicBezTo>
                    <a:cubicBezTo>
                      <a:pt x="124" y="101"/>
                      <a:pt x="124" y="101"/>
                      <a:pt x="124" y="101"/>
                    </a:cubicBezTo>
                    <a:cubicBezTo>
                      <a:pt x="124" y="100"/>
                      <a:pt x="124" y="100"/>
                      <a:pt x="124" y="100"/>
                    </a:cubicBezTo>
                    <a:moveTo>
                      <a:pt x="46" y="100"/>
                    </a:moveTo>
                    <a:cubicBezTo>
                      <a:pt x="45" y="102"/>
                      <a:pt x="44" y="105"/>
                      <a:pt x="42" y="107"/>
                    </a:cubicBezTo>
                    <a:cubicBezTo>
                      <a:pt x="43" y="107"/>
                      <a:pt x="43" y="108"/>
                      <a:pt x="44" y="108"/>
                    </a:cubicBezTo>
                    <a:cubicBezTo>
                      <a:pt x="48" y="101"/>
                      <a:pt x="48" y="101"/>
                      <a:pt x="48" y="101"/>
                    </a:cubicBezTo>
                    <a:cubicBezTo>
                      <a:pt x="47" y="101"/>
                      <a:pt x="47" y="100"/>
                      <a:pt x="46" y="100"/>
                    </a:cubicBezTo>
                    <a:moveTo>
                      <a:pt x="71" y="100"/>
                    </a:moveTo>
                    <a:cubicBezTo>
                      <a:pt x="70" y="102"/>
                      <a:pt x="69" y="103"/>
                      <a:pt x="68" y="105"/>
                    </a:cubicBezTo>
                    <a:cubicBezTo>
                      <a:pt x="71" y="107"/>
                      <a:pt x="74" y="108"/>
                      <a:pt x="76" y="109"/>
                    </a:cubicBezTo>
                    <a:cubicBezTo>
                      <a:pt x="77" y="108"/>
                      <a:pt x="78" y="106"/>
                      <a:pt x="79" y="105"/>
                    </a:cubicBezTo>
                    <a:cubicBezTo>
                      <a:pt x="76" y="103"/>
                      <a:pt x="74" y="102"/>
                      <a:pt x="71" y="100"/>
                    </a:cubicBezTo>
                    <a:moveTo>
                      <a:pt x="108" y="100"/>
                    </a:moveTo>
                    <a:cubicBezTo>
                      <a:pt x="108" y="100"/>
                      <a:pt x="107" y="100"/>
                      <a:pt x="107" y="100"/>
                    </a:cubicBezTo>
                    <a:cubicBezTo>
                      <a:pt x="111" y="102"/>
                      <a:pt x="114" y="104"/>
                      <a:pt x="117" y="106"/>
                    </a:cubicBezTo>
                    <a:cubicBezTo>
                      <a:pt x="117" y="106"/>
                      <a:pt x="117" y="106"/>
                      <a:pt x="118" y="106"/>
                    </a:cubicBezTo>
                    <a:cubicBezTo>
                      <a:pt x="114" y="104"/>
                      <a:pt x="111" y="102"/>
                      <a:pt x="108" y="100"/>
                    </a:cubicBezTo>
                    <a:moveTo>
                      <a:pt x="45" y="100"/>
                    </a:moveTo>
                    <a:cubicBezTo>
                      <a:pt x="45" y="100"/>
                      <a:pt x="45" y="101"/>
                      <a:pt x="45" y="101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2" y="106"/>
                      <a:pt x="42" y="106"/>
                      <a:pt x="42" y="105"/>
                    </a:cubicBezTo>
                    <a:cubicBezTo>
                      <a:pt x="42" y="106"/>
                      <a:pt x="42" y="106"/>
                      <a:pt x="42" y="106"/>
                    </a:cubicBezTo>
                    <a:cubicBezTo>
                      <a:pt x="42" y="107"/>
                      <a:pt x="42" y="107"/>
                      <a:pt x="42" y="107"/>
                    </a:cubicBezTo>
                    <a:cubicBezTo>
                      <a:pt x="43" y="105"/>
                      <a:pt x="44" y="102"/>
                      <a:pt x="46" y="100"/>
                    </a:cubicBezTo>
                    <a:cubicBezTo>
                      <a:pt x="46" y="100"/>
                      <a:pt x="46" y="100"/>
                      <a:pt x="45" y="100"/>
                    </a:cubicBezTo>
                    <a:moveTo>
                      <a:pt x="110" y="100"/>
                    </a:moveTo>
                    <a:cubicBezTo>
                      <a:pt x="110" y="100"/>
                      <a:pt x="114" y="102"/>
                      <a:pt x="118" y="105"/>
                    </a:cubicBezTo>
                    <a:cubicBezTo>
                      <a:pt x="118" y="104"/>
                      <a:pt x="118" y="104"/>
                      <a:pt x="119" y="104"/>
                    </a:cubicBezTo>
                    <a:cubicBezTo>
                      <a:pt x="113" y="101"/>
                      <a:pt x="111" y="100"/>
                      <a:pt x="110" y="100"/>
                    </a:cubicBezTo>
                    <a:moveTo>
                      <a:pt x="23" y="99"/>
                    </a:moveTo>
                    <a:cubicBezTo>
                      <a:pt x="23" y="99"/>
                      <a:pt x="23" y="100"/>
                      <a:pt x="23" y="100"/>
                    </a:cubicBezTo>
                    <a:cubicBezTo>
                      <a:pt x="23" y="100"/>
                      <a:pt x="24" y="100"/>
                      <a:pt x="25" y="101"/>
                    </a:cubicBezTo>
                    <a:cubicBezTo>
                      <a:pt x="25" y="101"/>
                      <a:pt x="25" y="101"/>
                      <a:pt x="25" y="100"/>
                    </a:cubicBezTo>
                    <a:cubicBezTo>
                      <a:pt x="23" y="99"/>
                      <a:pt x="23" y="99"/>
                      <a:pt x="23" y="99"/>
                    </a:cubicBezTo>
                    <a:moveTo>
                      <a:pt x="135" y="99"/>
                    </a:moveTo>
                    <a:cubicBezTo>
                      <a:pt x="134" y="99"/>
                      <a:pt x="134" y="99"/>
                      <a:pt x="134" y="100"/>
                    </a:cubicBezTo>
                    <a:cubicBezTo>
                      <a:pt x="136" y="101"/>
                      <a:pt x="138" y="102"/>
                      <a:pt x="139" y="103"/>
                    </a:cubicBezTo>
                    <a:cubicBezTo>
                      <a:pt x="140" y="103"/>
                      <a:pt x="140" y="102"/>
                      <a:pt x="140" y="102"/>
                    </a:cubicBezTo>
                    <a:cubicBezTo>
                      <a:pt x="138" y="101"/>
                      <a:pt x="136" y="100"/>
                      <a:pt x="135" y="99"/>
                    </a:cubicBezTo>
                    <a:moveTo>
                      <a:pt x="108" y="99"/>
                    </a:moveTo>
                    <a:cubicBezTo>
                      <a:pt x="108" y="99"/>
                      <a:pt x="108" y="99"/>
                      <a:pt x="108" y="99"/>
                    </a:cubicBezTo>
                    <a:cubicBezTo>
                      <a:pt x="111" y="101"/>
                      <a:pt x="114" y="103"/>
                      <a:pt x="118" y="105"/>
                    </a:cubicBezTo>
                    <a:cubicBezTo>
                      <a:pt x="118" y="105"/>
                      <a:pt x="118" y="105"/>
                      <a:pt x="118" y="105"/>
                    </a:cubicBezTo>
                    <a:cubicBezTo>
                      <a:pt x="115" y="103"/>
                      <a:pt x="112" y="101"/>
                      <a:pt x="108" y="99"/>
                    </a:cubicBezTo>
                    <a:moveTo>
                      <a:pt x="82" y="99"/>
                    </a:moveTo>
                    <a:cubicBezTo>
                      <a:pt x="82" y="99"/>
                      <a:pt x="82" y="99"/>
                      <a:pt x="82" y="100"/>
                    </a:cubicBezTo>
                    <a:cubicBezTo>
                      <a:pt x="82" y="100"/>
                      <a:pt x="82" y="100"/>
                      <a:pt x="82" y="100"/>
                    </a:cubicBezTo>
                    <a:cubicBezTo>
                      <a:pt x="82" y="99"/>
                      <a:pt x="82" y="99"/>
                      <a:pt x="83" y="99"/>
                    </a:cubicBezTo>
                    <a:cubicBezTo>
                      <a:pt x="83" y="99"/>
                      <a:pt x="83" y="99"/>
                      <a:pt x="82" y="99"/>
                    </a:cubicBezTo>
                    <a:moveTo>
                      <a:pt x="72" y="99"/>
                    </a:moveTo>
                    <a:cubicBezTo>
                      <a:pt x="72" y="99"/>
                      <a:pt x="72" y="99"/>
                      <a:pt x="72" y="100"/>
                    </a:cubicBezTo>
                    <a:cubicBezTo>
                      <a:pt x="74" y="101"/>
                      <a:pt x="77" y="103"/>
                      <a:pt x="79" y="104"/>
                    </a:cubicBezTo>
                    <a:cubicBezTo>
                      <a:pt x="79" y="104"/>
                      <a:pt x="80" y="103"/>
                      <a:pt x="80" y="103"/>
                    </a:cubicBezTo>
                    <a:cubicBezTo>
                      <a:pt x="77" y="102"/>
                      <a:pt x="75" y="100"/>
                      <a:pt x="72" y="99"/>
                    </a:cubicBezTo>
                    <a:moveTo>
                      <a:pt x="83" y="99"/>
                    </a:move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moveTo>
                      <a:pt x="135" y="98"/>
                    </a:moveTo>
                    <a:cubicBezTo>
                      <a:pt x="135" y="98"/>
                      <a:pt x="135" y="99"/>
                      <a:pt x="135" y="99"/>
                    </a:cubicBezTo>
                    <a:cubicBezTo>
                      <a:pt x="137" y="100"/>
                      <a:pt x="138" y="101"/>
                      <a:pt x="140" y="102"/>
                    </a:cubicBezTo>
                    <a:cubicBezTo>
                      <a:pt x="140" y="102"/>
                      <a:pt x="140" y="102"/>
                      <a:pt x="140" y="101"/>
                    </a:cubicBezTo>
                    <a:cubicBezTo>
                      <a:pt x="139" y="100"/>
                      <a:pt x="137" y="99"/>
                      <a:pt x="135" y="98"/>
                    </a:cubicBezTo>
                    <a:moveTo>
                      <a:pt x="68" y="98"/>
                    </a:moveTo>
                    <a:cubicBezTo>
                      <a:pt x="67" y="100"/>
                      <a:pt x="66" y="102"/>
                      <a:pt x="65" y="103"/>
                    </a:cubicBezTo>
                    <a:cubicBezTo>
                      <a:pt x="66" y="104"/>
                      <a:pt x="66" y="104"/>
                      <a:pt x="67" y="104"/>
                    </a:cubicBezTo>
                    <a:cubicBezTo>
                      <a:pt x="70" y="99"/>
                      <a:pt x="70" y="99"/>
                      <a:pt x="70" y="99"/>
                    </a:cubicBezTo>
                    <a:cubicBezTo>
                      <a:pt x="69" y="99"/>
                      <a:pt x="69" y="99"/>
                      <a:pt x="68" y="98"/>
                    </a:cubicBezTo>
                    <a:moveTo>
                      <a:pt x="43" y="98"/>
                    </a:moveTo>
                    <a:cubicBezTo>
                      <a:pt x="41" y="100"/>
                      <a:pt x="40" y="102"/>
                      <a:pt x="38" y="105"/>
                    </a:cubicBezTo>
                    <a:cubicBezTo>
                      <a:pt x="39" y="105"/>
                      <a:pt x="40" y="106"/>
                      <a:pt x="41" y="106"/>
                    </a:cubicBezTo>
                    <a:cubicBezTo>
                      <a:pt x="42" y="104"/>
                      <a:pt x="44" y="102"/>
                      <a:pt x="45" y="99"/>
                    </a:cubicBezTo>
                    <a:cubicBezTo>
                      <a:pt x="44" y="99"/>
                      <a:pt x="43" y="98"/>
                      <a:pt x="43" y="98"/>
                    </a:cubicBezTo>
                    <a:moveTo>
                      <a:pt x="80" y="97"/>
                    </a:moveTo>
                    <a:cubicBezTo>
                      <a:pt x="82" y="99"/>
                      <a:pt x="82" y="99"/>
                      <a:pt x="82" y="99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2" y="98"/>
                      <a:pt x="81" y="98"/>
                      <a:pt x="80" y="97"/>
                    </a:cubicBezTo>
                    <a:moveTo>
                      <a:pt x="48" y="97"/>
                    </a:moveTo>
                    <a:cubicBezTo>
                      <a:pt x="48" y="97"/>
                      <a:pt x="48" y="97"/>
                      <a:pt x="48" y="98"/>
                    </a:cubicBezTo>
                    <a:cubicBezTo>
                      <a:pt x="49" y="99"/>
                      <a:pt x="49" y="99"/>
                      <a:pt x="49" y="99"/>
                    </a:cubicBezTo>
                    <a:cubicBezTo>
                      <a:pt x="50" y="98"/>
                      <a:pt x="50" y="98"/>
                      <a:pt x="50" y="98"/>
                    </a:cubicBezTo>
                    <a:cubicBezTo>
                      <a:pt x="49" y="98"/>
                      <a:pt x="49" y="97"/>
                      <a:pt x="48" y="97"/>
                    </a:cubicBezTo>
                    <a:moveTo>
                      <a:pt x="69" y="97"/>
                    </a:moveTo>
                    <a:cubicBezTo>
                      <a:pt x="69" y="97"/>
                      <a:pt x="69" y="97"/>
                      <a:pt x="69" y="98"/>
                    </a:cubicBezTo>
                    <a:cubicBezTo>
                      <a:pt x="69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69" y="97"/>
                    </a:cubicBezTo>
                    <a:moveTo>
                      <a:pt x="91" y="97"/>
                    </a:moveTo>
                    <a:cubicBezTo>
                      <a:pt x="90" y="98"/>
                      <a:pt x="89" y="100"/>
                      <a:pt x="88" y="101"/>
                    </a:cubicBezTo>
                    <a:cubicBezTo>
                      <a:pt x="90" y="102"/>
                      <a:pt x="91" y="103"/>
                      <a:pt x="93" y="104"/>
                    </a:cubicBezTo>
                    <a:cubicBezTo>
                      <a:pt x="96" y="106"/>
                      <a:pt x="98" y="107"/>
                      <a:pt x="101" y="109"/>
                    </a:cubicBezTo>
                    <a:cubicBezTo>
                      <a:pt x="102" y="107"/>
                      <a:pt x="103" y="106"/>
                      <a:pt x="103" y="104"/>
                    </a:cubicBezTo>
                    <a:cubicBezTo>
                      <a:pt x="99" y="102"/>
                      <a:pt x="95" y="99"/>
                      <a:pt x="91" y="97"/>
                    </a:cubicBezTo>
                    <a:moveTo>
                      <a:pt x="12" y="97"/>
                    </a:moveTo>
                    <a:cubicBezTo>
                      <a:pt x="11" y="98"/>
                      <a:pt x="11" y="99"/>
                      <a:pt x="10" y="101"/>
                    </a:cubicBezTo>
                    <a:cubicBezTo>
                      <a:pt x="10" y="101"/>
                      <a:pt x="11" y="101"/>
                      <a:pt x="12" y="102"/>
                    </a:cubicBezTo>
                    <a:cubicBezTo>
                      <a:pt x="13" y="100"/>
                      <a:pt x="13" y="99"/>
                      <a:pt x="14" y="98"/>
                    </a:cubicBezTo>
                    <a:cubicBezTo>
                      <a:pt x="13" y="97"/>
                      <a:pt x="13" y="97"/>
                      <a:pt x="12" y="97"/>
                    </a:cubicBezTo>
                    <a:moveTo>
                      <a:pt x="47" y="97"/>
                    </a:move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8" y="97"/>
                      <a:pt x="48" y="97"/>
                    </a:cubicBezTo>
                    <a:cubicBezTo>
                      <a:pt x="47" y="97"/>
                      <a:pt x="47" y="97"/>
                      <a:pt x="47" y="97"/>
                    </a:cubicBezTo>
                    <a:moveTo>
                      <a:pt x="84" y="96"/>
                    </a:moveTo>
                    <a:cubicBezTo>
                      <a:pt x="84" y="97"/>
                      <a:pt x="83" y="97"/>
                      <a:pt x="83" y="98"/>
                    </a:cubicBezTo>
                    <a:cubicBezTo>
                      <a:pt x="83" y="98"/>
                      <a:pt x="83" y="98"/>
                      <a:pt x="83" y="98"/>
                    </a:cubicBezTo>
                    <a:cubicBezTo>
                      <a:pt x="83" y="97"/>
                      <a:pt x="84" y="97"/>
                      <a:pt x="84" y="96"/>
                    </a:cubicBezTo>
                    <a:moveTo>
                      <a:pt x="129" y="96"/>
                    </a:moveTo>
                    <a:cubicBezTo>
                      <a:pt x="129" y="96"/>
                      <a:pt x="129" y="96"/>
                      <a:pt x="129" y="96"/>
                    </a:cubicBezTo>
                    <a:cubicBezTo>
                      <a:pt x="130" y="97"/>
                      <a:pt x="132" y="98"/>
                      <a:pt x="134" y="99"/>
                    </a:cubicBezTo>
                    <a:cubicBezTo>
                      <a:pt x="134" y="99"/>
                      <a:pt x="134" y="99"/>
                      <a:pt x="134" y="99"/>
                    </a:cubicBezTo>
                    <a:cubicBezTo>
                      <a:pt x="132" y="98"/>
                      <a:pt x="131" y="97"/>
                      <a:pt x="129" y="96"/>
                    </a:cubicBezTo>
                    <a:moveTo>
                      <a:pt x="63" y="95"/>
                    </a:moveTo>
                    <a:cubicBezTo>
                      <a:pt x="62" y="97"/>
                      <a:pt x="61" y="99"/>
                      <a:pt x="60" y="101"/>
                    </a:cubicBezTo>
                    <a:cubicBezTo>
                      <a:pt x="61" y="101"/>
                      <a:pt x="62" y="102"/>
                      <a:pt x="63" y="102"/>
                    </a:cubicBezTo>
                    <a:cubicBezTo>
                      <a:pt x="63" y="102"/>
                      <a:pt x="63" y="102"/>
                      <a:pt x="63" y="102"/>
                    </a:cubicBezTo>
                    <a:cubicBezTo>
                      <a:pt x="64" y="100"/>
                      <a:pt x="65" y="99"/>
                      <a:pt x="66" y="97"/>
                    </a:cubicBezTo>
                    <a:cubicBezTo>
                      <a:pt x="65" y="96"/>
                      <a:pt x="64" y="96"/>
                      <a:pt x="63" y="95"/>
                    </a:cubicBezTo>
                    <a:moveTo>
                      <a:pt x="45" y="95"/>
                    </a:moveTo>
                    <a:cubicBezTo>
                      <a:pt x="44" y="95"/>
                      <a:pt x="44" y="95"/>
                      <a:pt x="44" y="95"/>
                    </a:cubicBezTo>
                    <a:cubicBezTo>
                      <a:pt x="46" y="97"/>
                      <a:pt x="46" y="97"/>
                      <a:pt x="46" y="97"/>
                    </a:cubicBezTo>
                    <a:cubicBezTo>
                      <a:pt x="47" y="97"/>
                      <a:pt x="47" y="96"/>
                      <a:pt x="47" y="96"/>
                    </a:cubicBezTo>
                    <a:cubicBezTo>
                      <a:pt x="46" y="96"/>
                      <a:pt x="45" y="95"/>
                      <a:pt x="45" y="95"/>
                    </a:cubicBezTo>
                    <a:moveTo>
                      <a:pt x="130" y="95"/>
                    </a:moveTo>
                    <a:cubicBezTo>
                      <a:pt x="130" y="95"/>
                      <a:pt x="129" y="95"/>
                      <a:pt x="129" y="95"/>
                    </a:cubicBezTo>
                    <a:cubicBezTo>
                      <a:pt x="131" y="96"/>
                      <a:pt x="133" y="97"/>
                      <a:pt x="134" y="98"/>
                    </a:cubicBezTo>
                    <a:cubicBezTo>
                      <a:pt x="134" y="98"/>
                      <a:pt x="134" y="98"/>
                      <a:pt x="134" y="98"/>
                    </a:cubicBezTo>
                    <a:cubicBezTo>
                      <a:pt x="133" y="97"/>
                      <a:pt x="131" y="96"/>
                      <a:pt x="130" y="95"/>
                    </a:cubicBezTo>
                    <a:moveTo>
                      <a:pt x="127" y="95"/>
                    </a:moveTo>
                    <a:cubicBezTo>
                      <a:pt x="127" y="95"/>
                      <a:pt x="127" y="95"/>
                      <a:pt x="127" y="95"/>
                    </a:cubicBezTo>
                    <a:cubicBezTo>
                      <a:pt x="127" y="95"/>
                      <a:pt x="127" y="95"/>
                      <a:pt x="127" y="95"/>
                    </a:cubicBezTo>
                    <a:cubicBezTo>
                      <a:pt x="128" y="95"/>
                      <a:pt x="128" y="95"/>
                      <a:pt x="128" y="95"/>
                    </a:cubicBezTo>
                    <a:cubicBezTo>
                      <a:pt x="128" y="95"/>
                      <a:pt x="128" y="95"/>
                      <a:pt x="127" y="95"/>
                    </a:cubicBezTo>
                    <a:moveTo>
                      <a:pt x="9" y="95"/>
                    </a:moveTo>
                    <a:cubicBezTo>
                      <a:pt x="8" y="96"/>
                      <a:pt x="7" y="97"/>
                      <a:pt x="6" y="99"/>
                    </a:cubicBezTo>
                    <a:cubicBezTo>
                      <a:pt x="6" y="99"/>
                      <a:pt x="7" y="99"/>
                      <a:pt x="7" y="99"/>
                    </a:cubicBezTo>
                    <a:cubicBezTo>
                      <a:pt x="9" y="95"/>
                      <a:pt x="9" y="95"/>
                      <a:pt x="9" y="95"/>
                    </a:cubicBezTo>
                    <a:cubicBezTo>
                      <a:pt x="9" y="95"/>
                      <a:pt x="9" y="95"/>
                      <a:pt x="9" y="95"/>
                    </a:cubicBezTo>
                    <a:moveTo>
                      <a:pt x="75" y="94"/>
                    </a:moveTo>
                    <a:cubicBezTo>
                      <a:pt x="75" y="94"/>
                      <a:pt x="75" y="94"/>
                      <a:pt x="75" y="94"/>
                    </a:cubicBezTo>
                    <a:cubicBezTo>
                      <a:pt x="77" y="96"/>
                      <a:pt x="77" y="96"/>
                      <a:pt x="77" y="96"/>
                    </a:cubicBezTo>
                    <a:cubicBezTo>
                      <a:pt x="77" y="96"/>
                      <a:pt x="76" y="95"/>
                      <a:pt x="75" y="95"/>
                    </a:cubicBezTo>
                    <a:cubicBezTo>
                      <a:pt x="74" y="95"/>
                      <a:pt x="74" y="95"/>
                      <a:pt x="74" y="95"/>
                    </a:cubicBezTo>
                    <a:cubicBezTo>
                      <a:pt x="76" y="96"/>
                      <a:pt x="79" y="98"/>
                      <a:pt x="82" y="100"/>
                    </a:cubicBezTo>
                    <a:cubicBezTo>
                      <a:pt x="82" y="99"/>
                      <a:pt x="82" y="99"/>
                      <a:pt x="82" y="99"/>
                    </a:cubicBezTo>
                    <a:cubicBezTo>
                      <a:pt x="80" y="97"/>
                      <a:pt x="77" y="96"/>
                      <a:pt x="75" y="94"/>
                    </a:cubicBezTo>
                    <a:moveTo>
                      <a:pt x="64" y="94"/>
                    </a:moveTo>
                    <a:cubicBezTo>
                      <a:pt x="64" y="94"/>
                      <a:pt x="64" y="95"/>
                      <a:pt x="64" y="95"/>
                    </a:cubicBezTo>
                    <a:cubicBezTo>
                      <a:pt x="65" y="95"/>
                      <a:pt x="66" y="96"/>
                      <a:pt x="66" y="96"/>
                    </a:cubicBezTo>
                    <a:cubicBezTo>
                      <a:pt x="67" y="96"/>
                      <a:pt x="67" y="96"/>
                      <a:pt x="67" y="96"/>
                    </a:cubicBezTo>
                    <a:cubicBezTo>
                      <a:pt x="66" y="95"/>
                      <a:pt x="65" y="95"/>
                      <a:pt x="64" y="94"/>
                    </a:cubicBezTo>
                    <a:moveTo>
                      <a:pt x="128" y="94"/>
                    </a:move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moveTo>
                      <a:pt x="14" y="94"/>
                    </a:move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5" y="95"/>
                      <a:pt x="15" y="95"/>
                    </a:cubicBezTo>
                    <a:cubicBezTo>
                      <a:pt x="15" y="95"/>
                      <a:pt x="15" y="95"/>
                      <a:pt x="16" y="95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93" y="94"/>
                    </a:moveTo>
                    <a:cubicBezTo>
                      <a:pt x="93" y="94"/>
                      <a:pt x="93" y="94"/>
                      <a:pt x="93" y="94"/>
                    </a:cubicBezTo>
                    <a:cubicBezTo>
                      <a:pt x="97" y="96"/>
                      <a:pt x="101" y="99"/>
                      <a:pt x="105" y="101"/>
                    </a:cubicBezTo>
                    <a:cubicBezTo>
                      <a:pt x="105" y="101"/>
                      <a:pt x="105" y="101"/>
                      <a:pt x="105" y="101"/>
                    </a:cubicBezTo>
                    <a:cubicBezTo>
                      <a:pt x="101" y="99"/>
                      <a:pt x="97" y="96"/>
                      <a:pt x="93" y="94"/>
                    </a:cubicBezTo>
                    <a:moveTo>
                      <a:pt x="138" y="94"/>
                    </a:moveTo>
                    <a:cubicBezTo>
                      <a:pt x="138" y="94"/>
                      <a:pt x="138" y="94"/>
                      <a:pt x="138" y="94"/>
                    </a:cubicBezTo>
                    <a:cubicBezTo>
                      <a:pt x="140" y="95"/>
                      <a:pt x="141" y="96"/>
                      <a:pt x="143" y="97"/>
                    </a:cubicBezTo>
                    <a:cubicBezTo>
                      <a:pt x="143" y="97"/>
                      <a:pt x="143" y="97"/>
                      <a:pt x="143" y="97"/>
                    </a:cubicBezTo>
                    <a:cubicBezTo>
                      <a:pt x="142" y="96"/>
                      <a:pt x="140" y="95"/>
                      <a:pt x="138" y="94"/>
                    </a:cubicBezTo>
                    <a:moveTo>
                      <a:pt x="71" y="93"/>
                    </a:move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4"/>
                      <a:pt x="72" y="94"/>
                      <a:pt x="72" y="94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3" y="94"/>
                      <a:pt x="72" y="94"/>
                      <a:pt x="72" y="94"/>
                    </a:cubicBezTo>
                    <a:cubicBezTo>
                      <a:pt x="72" y="93"/>
                      <a:pt x="72" y="93"/>
                      <a:pt x="71" y="93"/>
                    </a:cubicBezTo>
                    <a:moveTo>
                      <a:pt x="112" y="93"/>
                    </a:moveTo>
                    <a:cubicBezTo>
                      <a:pt x="111" y="95"/>
                      <a:pt x="110" y="96"/>
                      <a:pt x="109" y="98"/>
                    </a:cubicBezTo>
                    <a:cubicBezTo>
                      <a:pt x="112" y="100"/>
                      <a:pt x="116" y="102"/>
                      <a:pt x="119" y="103"/>
                    </a:cubicBezTo>
                    <a:cubicBezTo>
                      <a:pt x="120" y="102"/>
                      <a:pt x="121" y="100"/>
                      <a:pt x="122" y="99"/>
                    </a:cubicBezTo>
                    <a:cubicBezTo>
                      <a:pt x="118" y="97"/>
                      <a:pt x="115" y="95"/>
                      <a:pt x="112" y="93"/>
                    </a:cubicBezTo>
                    <a:moveTo>
                      <a:pt x="93" y="93"/>
                    </a:moveTo>
                    <a:cubicBezTo>
                      <a:pt x="93" y="93"/>
                      <a:pt x="93" y="93"/>
                      <a:pt x="93" y="93"/>
                    </a:cubicBezTo>
                    <a:cubicBezTo>
                      <a:pt x="97" y="96"/>
                      <a:pt x="101" y="98"/>
                      <a:pt x="105" y="101"/>
                    </a:cubicBezTo>
                    <a:cubicBezTo>
                      <a:pt x="106" y="101"/>
                      <a:pt x="106" y="100"/>
                      <a:pt x="106" y="100"/>
                    </a:cubicBezTo>
                    <a:cubicBezTo>
                      <a:pt x="102" y="98"/>
                      <a:pt x="97" y="95"/>
                      <a:pt x="93" y="93"/>
                    </a:cubicBezTo>
                    <a:moveTo>
                      <a:pt x="72" y="92"/>
                    </a:moveTo>
                    <a:cubicBezTo>
                      <a:pt x="72" y="92"/>
                      <a:pt x="72" y="93"/>
                      <a:pt x="72" y="93"/>
                    </a:cubicBezTo>
                    <a:cubicBezTo>
                      <a:pt x="72" y="93"/>
                      <a:pt x="73" y="93"/>
                      <a:pt x="73" y="93"/>
                    </a:cubicBezTo>
                    <a:cubicBezTo>
                      <a:pt x="73" y="93"/>
                      <a:pt x="73" y="93"/>
                      <a:pt x="73" y="93"/>
                    </a:cubicBezTo>
                    <a:cubicBezTo>
                      <a:pt x="73" y="93"/>
                      <a:pt x="72" y="93"/>
                      <a:pt x="72" y="92"/>
                    </a:cubicBezTo>
                    <a:moveTo>
                      <a:pt x="94" y="92"/>
                    </a:moveTo>
                    <a:cubicBezTo>
                      <a:pt x="94" y="92"/>
                      <a:pt x="94" y="92"/>
                      <a:pt x="94" y="92"/>
                    </a:cubicBezTo>
                    <a:cubicBezTo>
                      <a:pt x="98" y="95"/>
                      <a:pt x="102" y="97"/>
                      <a:pt x="106" y="100"/>
                    </a:cubicBezTo>
                    <a:cubicBezTo>
                      <a:pt x="106" y="99"/>
                      <a:pt x="106" y="99"/>
                      <a:pt x="106" y="99"/>
                    </a:cubicBezTo>
                    <a:cubicBezTo>
                      <a:pt x="102" y="97"/>
                      <a:pt x="98" y="94"/>
                      <a:pt x="94" y="92"/>
                    </a:cubicBezTo>
                    <a:moveTo>
                      <a:pt x="32" y="91"/>
                    </a:moveTo>
                    <a:cubicBezTo>
                      <a:pt x="31" y="94"/>
                      <a:pt x="29" y="96"/>
                      <a:pt x="28" y="99"/>
                    </a:cubicBezTo>
                    <a:cubicBezTo>
                      <a:pt x="28" y="99"/>
                      <a:pt x="28" y="99"/>
                      <a:pt x="29" y="99"/>
                    </a:cubicBezTo>
                    <a:cubicBezTo>
                      <a:pt x="29" y="98"/>
                      <a:pt x="30" y="97"/>
                      <a:pt x="31" y="96"/>
                    </a:cubicBezTo>
                    <a:cubicBezTo>
                      <a:pt x="31" y="95"/>
                      <a:pt x="32" y="93"/>
                      <a:pt x="33" y="92"/>
                    </a:cubicBezTo>
                    <a:cubicBezTo>
                      <a:pt x="33" y="92"/>
                      <a:pt x="32" y="91"/>
                      <a:pt x="32" y="91"/>
                    </a:cubicBezTo>
                    <a:moveTo>
                      <a:pt x="68" y="91"/>
                    </a:moveTo>
                    <a:cubicBezTo>
                      <a:pt x="68" y="91"/>
                      <a:pt x="68" y="91"/>
                      <a:pt x="69" y="92"/>
                    </a:cubicBezTo>
                    <a:cubicBezTo>
                      <a:pt x="69" y="92"/>
                      <a:pt x="69" y="92"/>
                      <a:pt x="69" y="92"/>
                    </a:cubicBezTo>
                    <a:cubicBezTo>
                      <a:pt x="68" y="91"/>
                      <a:pt x="68" y="91"/>
                      <a:pt x="68" y="91"/>
                    </a:cubicBezTo>
                    <a:moveTo>
                      <a:pt x="95" y="91"/>
                    </a:moveTo>
                    <a:cubicBezTo>
                      <a:pt x="94" y="91"/>
                      <a:pt x="94" y="91"/>
                      <a:pt x="94" y="91"/>
                    </a:cubicBezTo>
                    <a:cubicBezTo>
                      <a:pt x="98" y="94"/>
                      <a:pt x="103" y="96"/>
                      <a:pt x="107" y="99"/>
                    </a:cubicBezTo>
                    <a:cubicBezTo>
                      <a:pt x="107" y="99"/>
                      <a:pt x="107" y="98"/>
                      <a:pt x="107" y="98"/>
                    </a:cubicBezTo>
                    <a:cubicBezTo>
                      <a:pt x="103" y="96"/>
                      <a:pt x="99" y="93"/>
                      <a:pt x="95" y="91"/>
                    </a:cubicBezTo>
                    <a:moveTo>
                      <a:pt x="133" y="90"/>
                    </a:moveTo>
                    <a:cubicBezTo>
                      <a:pt x="133" y="90"/>
                      <a:pt x="132" y="90"/>
                      <a:pt x="132" y="90"/>
                    </a:cubicBezTo>
                    <a:cubicBezTo>
                      <a:pt x="134" y="91"/>
                      <a:pt x="136" y="92"/>
                      <a:pt x="137" y="93"/>
                    </a:cubicBezTo>
                    <a:cubicBezTo>
                      <a:pt x="137" y="93"/>
                      <a:pt x="137" y="93"/>
                      <a:pt x="137" y="93"/>
                    </a:cubicBezTo>
                    <a:cubicBezTo>
                      <a:pt x="136" y="92"/>
                      <a:pt x="134" y="91"/>
                      <a:pt x="133" y="90"/>
                    </a:cubicBezTo>
                    <a:moveTo>
                      <a:pt x="67" y="89"/>
                    </a:moveTo>
                    <a:cubicBezTo>
                      <a:pt x="67" y="90"/>
                      <a:pt x="67" y="90"/>
                      <a:pt x="67" y="90"/>
                    </a:cubicBezTo>
                    <a:cubicBezTo>
                      <a:pt x="68" y="90"/>
                      <a:pt x="69" y="91"/>
                      <a:pt x="70" y="91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69" y="91"/>
                      <a:pt x="68" y="90"/>
                      <a:pt x="67" y="89"/>
                    </a:cubicBezTo>
                    <a:moveTo>
                      <a:pt x="29" y="89"/>
                    </a:moveTo>
                    <a:cubicBezTo>
                      <a:pt x="28" y="92"/>
                      <a:pt x="26" y="94"/>
                      <a:pt x="25" y="97"/>
                    </a:cubicBezTo>
                    <a:cubicBezTo>
                      <a:pt x="25" y="97"/>
                      <a:pt x="26" y="98"/>
                      <a:pt x="27" y="98"/>
                    </a:cubicBezTo>
                    <a:cubicBezTo>
                      <a:pt x="27" y="97"/>
                      <a:pt x="28" y="96"/>
                      <a:pt x="28" y="95"/>
                    </a:cubicBezTo>
                    <a:cubicBezTo>
                      <a:pt x="28" y="96"/>
                      <a:pt x="27" y="97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9" y="96"/>
                      <a:pt x="30" y="93"/>
                      <a:pt x="32" y="91"/>
                    </a:cubicBezTo>
                    <a:cubicBezTo>
                      <a:pt x="31" y="90"/>
                      <a:pt x="30" y="90"/>
                      <a:pt x="29" y="89"/>
                    </a:cubicBezTo>
                    <a:moveTo>
                      <a:pt x="78" y="89"/>
                    </a:moveTo>
                    <a:cubicBezTo>
                      <a:pt x="77" y="91"/>
                      <a:pt x="76" y="92"/>
                      <a:pt x="75" y="93"/>
                    </a:cubicBezTo>
                    <a:cubicBezTo>
                      <a:pt x="78" y="95"/>
                      <a:pt x="80" y="96"/>
                      <a:pt x="83" y="98"/>
                    </a:cubicBezTo>
                    <a:cubicBezTo>
                      <a:pt x="83" y="96"/>
                      <a:pt x="84" y="95"/>
                      <a:pt x="85" y="94"/>
                    </a:cubicBezTo>
                    <a:cubicBezTo>
                      <a:pt x="83" y="92"/>
                      <a:pt x="80" y="91"/>
                      <a:pt x="78" y="89"/>
                    </a:cubicBezTo>
                    <a:moveTo>
                      <a:pt x="131" y="89"/>
                    </a:move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moveTo>
                      <a:pt x="53" y="89"/>
                    </a:moveTo>
                    <a:cubicBezTo>
                      <a:pt x="52" y="91"/>
                      <a:pt x="51" y="93"/>
                      <a:pt x="49" y="95"/>
                    </a:cubicBezTo>
                    <a:cubicBezTo>
                      <a:pt x="50" y="95"/>
                      <a:pt x="50" y="95"/>
                      <a:pt x="51" y="95"/>
                    </a:cubicBezTo>
                    <a:cubicBezTo>
                      <a:pt x="53" y="92"/>
                      <a:pt x="53" y="92"/>
                      <a:pt x="53" y="92"/>
                    </a:cubicBezTo>
                    <a:cubicBezTo>
                      <a:pt x="53" y="91"/>
                      <a:pt x="54" y="90"/>
                      <a:pt x="54" y="90"/>
                    </a:cubicBezTo>
                    <a:cubicBezTo>
                      <a:pt x="54" y="90"/>
                      <a:pt x="53" y="89"/>
                      <a:pt x="53" y="89"/>
                    </a:cubicBezTo>
                    <a:moveTo>
                      <a:pt x="52" y="88"/>
                    </a:moveTo>
                    <a:cubicBezTo>
                      <a:pt x="51" y="90"/>
                      <a:pt x="50" y="92"/>
                      <a:pt x="49" y="94"/>
                    </a:cubicBezTo>
                    <a:cubicBezTo>
                      <a:pt x="49" y="94"/>
                      <a:pt x="49" y="94"/>
                      <a:pt x="49" y="94"/>
                    </a:cubicBezTo>
                    <a:cubicBezTo>
                      <a:pt x="50" y="93"/>
                      <a:pt x="51" y="91"/>
                      <a:pt x="53" y="89"/>
                    </a:cubicBezTo>
                    <a:cubicBezTo>
                      <a:pt x="52" y="89"/>
                      <a:pt x="52" y="89"/>
                      <a:pt x="52" y="89"/>
                    </a:cubicBezTo>
                    <a:cubicBezTo>
                      <a:pt x="50" y="93"/>
                      <a:pt x="50" y="93"/>
                      <a:pt x="50" y="93"/>
                    </a:cubicBezTo>
                    <a:cubicBezTo>
                      <a:pt x="50" y="92"/>
                      <a:pt x="51" y="90"/>
                      <a:pt x="52" y="89"/>
                    </a:cubicBezTo>
                    <a:cubicBezTo>
                      <a:pt x="52" y="89"/>
                      <a:pt x="52" y="89"/>
                      <a:pt x="52" y="88"/>
                    </a:cubicBezTo>
                    <a:moveTo>
                      <a:pt x="115" y="88"/>
                    </a:moveTo>
                    <a:cubicBezTo>
                      <a:pt x="115" y="88"/>
                      <a:pt x="115" y="88"/>
                      <a:pt x="115" y="88"/>
                    </a:cubicBezTo>
                    <a:cubicBezTo>
                      <a:pt x="118" y="90"/>
                      <a:pt x="120" y="91"/>
                      <a:pt x="123" y="93"/>
                    </a:cubicBezTo>
                    <a:cubicBezTo>
                      <a:pt x="117" y="90"/>
                      <a:pt x="117" y="90"/>
                      <a:pt x="117" y="90"/>
                    </a:cubicBezTo>
                    <a:cubicBezTo>
                      <a:pt x="116" y="89"/>
                      <a:pt x="116" y="88"/>
                      <a:pt x="115" y="88"/>
                    </a:cubicBezTo>
                    <a:moveTo>
                      <a:pt x="53" y="88"/>
                    </a:move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9"/>
                      <a:pt x="54" y="89"/>
                      <a:pt x="54" y="89"/>
                    </a:cubicBezTo>
                    <a:cubicBezTo>
                      <a:pt x="55" y="89"/>
                      <a:pt x="55" y="89"/>
                      <a:pt x="55" y="89"/>
                    </a:cubicBezTo>
                    <a:cubicBezTo>
                      <a:pt x="54" y="88"/>
                      <a:pt x="54" y="88"/>
                      <a:pt x="53" y="88"/>
                    </a:cubicBezTo>
                    <a:moveTo>
                      <a:pt x="115" y="88"/>
                    </a:moveTo>
                    <a:cubicBezTo>
                      <a:pt x="115" y="88"/>
                      <a:pt x="115" y="88"/>
                      <a:pt x="115" y="88"/>
                    </a:cubicBezTo>
                    <a:cubicBezTo>
                      <a:pt x="117" y="90"/>
                      <a:pt x="117" y="90"/>
                      <a:pt x="117" y="90"/>
                    </a:cubicBezTo>
                    <a:cubicBezTo>
                      <a:pt x="119" y="91"/>
                      <a:pt x="121" y="92"/>
                      <a:pt x="125" y="94"/>
                    </a:cubicBezTo>
                    <a:cubicBezTo>
                      <a:pt x="125" y="94"/>
                      <a:pt x="125" y="93"/>
                      <a:pt x="125" y="93"/>
                    </a:cubicBezTo>
                    <a:cubicBezTo>
                      <a:pt x="122" y="91"/>
                      <a:pt x="119" y="90"/>
                      <a:pt x="115" y="88"/>
                    </a:cubicBezTo>
                    <a:moveTo>
                      <a:pt x="53" y="87"/>
                    </a:move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7"/>
                    </a:cubicBezTo>
                    <a:moveTo>
                      <a:pt x="75" y="87"/>
                    </a:moveTo>
                    <a:cubicBezTo>
                      <a:pt x="74" y="89"/>
                      <a:pt x="73" y="90"/>
                      <a:pt x="72" y="92"/>
                    </a:cubicBezTo>
                    <a:cubicBezTo>
                      <a:pt x="73" y="92"/>
                      <a:pt x="73" y="92"/>
                      <a:pt x="74" y="92"/>
                    </a:cubicBezTo>
                    <a:cubicBezTo>
                      <a:pt x="76" y="88"/>
                      <a:pt x="76" y="88"/>
                      <a:pt x="76" y="88"/>
                    </a:cubicBezTo>
                    <a:cubicBezTo>
                      <a:pt x="76" y="88"/>
                      <a:pt x="75" y="88"/>
                      <a:pt x="75" y="87"/>
                    </a:cubicBezTo>
                    <a:moveTo>
                      <a:pt x="53" y="87"/>
                    </a:moveTo>
                    <a:cubicBezTo>
                      <a:pt x="52" y="87"/>
                      <a:pt x="52" y="88"/>
                      <a:pt x="52" y="88"/>
                    </a:cubicBezTo>
                    <a:cubicBezTo>
                      <a:pt x="52" y="88"/>
                      <a:pt x="52" y="88"/>
                      <a:pt x="52" y="88"/>
                    </a:cubicBezTo>
                    <a:cubicBezTo>
                      <a:pt x="53" y="88"/>
                      <a:pt x="53" y="88"/>
                      <a:pt x="53" y="87"/>
                    </a:cubicBezTo>
                    <a:cubicBezTo>
                      <a:pt x="53" y="87"/>
                      <a:pt x="53" y="87"/>
                      <a:pt x="53" y="87"/>
                    </a:cubicBezTo>
                    <a:moveTo>
                      <a:pt x="49" y="87"/>
                    </a:moveTo>
                    <a:cubicBezTo>
                      <a:pt x="48" y="89"/>
                      <a:pt x="47" y="91"/>
                      <a:pt x="46" y="93"/>
                    </a:cubicBezTo>
                    <a:cubicBezTo>
                      <a:pt x="47" y="93"/>
                      <a:pt x="48" y="93"/>
                      <a:pt x="48" y="94"/>
                    </a:cubicBezTo>
                    <a:cubicBezTo>
                      <a:pt x="49" y="92"/>
                      <a:pt x="51" y="90"/>
                      <a:pt x="52" y="88"/>
                    </a:cubicBezTo>
                    <a:cubicBezTo>
                      <a:pt x="51" y="88"/>
                      <a:pt x="50" y="88"/>
                      <a:pt x="49" y="87"/>
                    </a:cubicBezTo>
                    <a:moveTo>
                      <a:pt x="116" y="87"/>
                    </a:moveTo>
                    <a:cubicBezTo>
                      <a:pt x="116" y="87"/>
                      <a:pt x="116" y="87"/>
                      <a:pt x="116" y="87"/>
                    </a:cubicBezTo>
                    <a:cubicBezTo>
                      <a:pt x="119" y="89"/>
                      <a:pt x="122" y="91"/>
                      <a:pt x="125" y="93"/>
                    </a:cubicBezTo>
                    <a:cubicBezTo>
                      <a:pt x="125" y="93"/>
                      <a:pt x="125" y="93"/>
                      <a:pt x="125" y="92"/>
                    </a:cubicBezTo>
                    <a:cubicBezTo>
                      <a:pt x="122" y="91"/>
                      <a:pt x="119" y="89"/>
                      <a:pt x="116" y="87"/>
                    </a:cubicBezTo>
                    <a:moveTo>
                      <a:pt x="80" y="86"/>
                    </a:moveTo>
                    <a:cubicBezTo>
                      <a:pt x="80" y="86"/>
                      <a:pt x="80" y="86"/>
                      <a:pt x="79" y="86"/>
                    </a:cubicBezTo>
                    <a:cubicBezTo>
                      <a:pt x="82" y="88"/>
                      <a:pt x="84" y="89"/>
                      <a:pt x="87" y="91"/>
                    </a:cubicBezTo>
                    <a:cubicBezTo>
                      <a:pt x="87" y="90"/>
                      <a:pt x="87" y="90"/>
                      <a:pt x="87" y="90"/>
                    </a:cubicBezTo>
                    <a:cubicBezTo>
                      <a:pt x="85" y="89"/>
                      <a:pt x="82" y="87"/>
                      <a:pt x="80" y="86"/>
                    </a:cubicBezTo>
                    <a:moveTo>
                      <a:pt x="50" y="86"/>
                    </a:moveTo>
                    <a:cubicBezTo>
                      <a:pt x="50" y="86"/>
                      <a:pt x="50" y="86"/>
                      <a:pt x="50" y="87"/>
                    </a:cubicBezTo>
                    <a:cubicBezTo>
                      <a:pt x="51" y="87"/>
                      <a:pt x="51" y="87"/>
                      <a:pt x="52" y="88"/>
                    </a:cubicBezTo>
                    <a:cubicBezTo>
                      <a:pt x="52" y="88"/>
                      <a:pt x="52" y="87"/>
                      <a:pt x="52" y="87"/>
                    </a:cubicBezTo>
                    <a:cubicBezTo>
                      <a:pt x="52" y="87"/>
                      <a:pt x="52" y="87"/>
                      <a:pt x="51" y="86"/>
                    </a:cubicBezTo>
                    <a:cubicBezTo>
                      <a:pt x="51" y="86"/>
                      <a:pt x="51" y="86"/>
                      <a:pt x="50" y="86"/>
                    </a:cubicBezTo>
                    <a:moveTo>
                      <a:pt x="143" y="85"/>
                    </a:moveTo>
                    <a:cubicBezTo>
                      <a:pt x="143" y="86"/>
                      <a:pt x="142" y="87"/>
                      <a:pt x="142" y="87"/>
                    </a:cubicBezTo>
                    <a:cubicBezTo>
                      <a:pt x="144" y="88"/>
                      <a:pt x="145" y="89"/>
                      <a:pt x="147" y="90"/>
                    </a:cubicBezTo>
                    <a:cubicBezTo>
                      <a:pt x="147" y="90"/>
                      <a:pt x="148" y="89"/>
                      <a:pt x="148" y="88"/>
                    </a:cubicBezTo>
                    <a:cubicBezTo>
                      <a:pt x="147" y="87"/>
                      <a:pt x="145" y="86"/>
                      <a:pt x="143" y="85"/>
                    </a:cubicBezTo>
                    <a:moveTo>
                      <a:pt x="80" y="85"/>
                    </a:moveTo>
                    <a:cubicBezTo>
                      <a:pt x="80" y="85"/>
                      <a:pt x="80" y="85"/>
                      <a:pt x="80" y="86"/>
                    </a:cubicBezTo>
                    <a:cubicBezTo>
                      <a:pt x="82" y="87"/>
                      <a:pt x="85" y="88"/>
                      <a:pt x="87" y="90"/>
                    </a:cubicBezTo>
                    <a:cubicBezTo>
                      <a:pt x="87" y="90"/>
                      <a:pt x="87" y="89"/>
                      <a:pt x="88" y="89"/>
                    </a:cubicBezTo>
                    <a:cubicBezTo>
                      <a:pt x="85" y="88"/>
                      <a:pt x="83" y="86"/>
                      <a:pt x="80" y="85"/>
                    </a:cubicBezTo>
                    <a:moveTo>
                      <a:pt x="80" y="85"/>
                    </a:moveTo>
                    <a:cubicBezTo>
                      <a:pt x="80" y="85"/>
                      <a:pt x="80" y="85"/>
                      <a:pt x="80" y="85"/>
                    </a:cubicBezTo>
                    <a:cubicBezTo>
                      <a:pt x="82" y="86"/>
                      <a:pt x="84" y="87"/>
                      <a:pt x="85" y="88"/>
                    </a:cubicBezTo>
                    <a:cubicBezTo>
                      <a:pt x="84" y="87"/>
                      <a:pt x="82" y="86"/>
                      <a:pt x="80" y="85"/>
                    </a:cubicBezTo>
                    <a:moveTo>
                      <a:pt x="98" y="85"/>
                    </a:moveTo>
                    <a:cubicBezTo>
                      <a:pt x="97" y="86"/>
                      <a:pt x="97" y="87"/>
                      <a:pt x="96" y="89"/>
                    </a:cubicBezTo>
                    <a:cubicBezTo>
                      <a:pt x="97" y="89"/>
                      <a:pt x="97" y="90"/>
                      <a:pt x="98" y="90"/>
                    </a:cubicBezTo>
                    <a:cubicBezTo>
                      <a:pt x="97" y="90"/>
                      <a:pt x="97" y="89"/>
                      <a:pt x="96" y="89"/>
                    </a:cubicBezTo>
                    <a:cubicBezTo>
                      <a:pt x="96" y="89"/>
                      <a:pt x="96" y="89"/>
                      <a:pt x="96" y="89"/>
                    </a:cubicBezTo>
                    <a:cubicBezTo>
                      <a:pt x="98" y="90"/>
                      <a:pt x="98" y="90"/>
                      <a:pt x="98" y="90"/>
                    </a:cubicBezTo>
                    <a:cubicBezTo>
                      <a:pt x="96" y="89"/>
                      <a:pt x="96" y="89"/>
                      <a:pt x="96" y="89"/>
                    </a:cubicBezTo>
                    <a:cubicBezTo>
                      <a:pt x="96" y="89"/>
                      <a:pt x="96" y="89"/>
                      <a:pt x="95" y="89"/>
                    </a:cubicBezTo>
                    <a:cubicBezTo>
                      <a:pt x="100" y="92"/>
                      <a:pt x="104" y="94"/>
                      <a:pt x="108" y="97"/>
                    </a:cubicBezTo>
                    <a:cubicBezTo>
                      <a:pt x="109" y="95"/>
                      <a:pt x="110" y="94"/>
                      <a:pt x="110" y="92"/>
                    </a:cubicBezTo>
                    <a:cubicBezTo>
                      <a:pt x="106" y="90"/>
                      <a:pt x="102" y="87"/>
                      <a:pt x="98" y="85"/>
                    </a:cubicBezTo>
                    <a:moveTo>
                      <a:pt x="70" y="84"/>
                    </a:moveTo>
                    <a:cubicBezTo>
                      <a:pt x="69" y="86"/>
                      <a:pt x="68" y="87"/>
                      <a:pt x="67" y="89"/>
                    </a:cubicBezTo>
                    <a:cubicBezTo>
                      <a:pt x="68" y="89"/>
                      <a:pt x="69" y="90"/>
                      <a:pt x="70" y="90"/>
                    </a:cubicBezTo>
                    <a:cubicBezTo>
                      <a:pt x="71" y="89"/>
                      <a:pt x="72" y="88"/>
                      <a:pt x="73" y="86"/>
                    </a:cubicBezTo>
                    <a:cubicBezTo>
                      <a:pt x="72" y="86"/>
                      <a:pt x="71" y="85"/>
                      <a:pt x="70" y="84"/>
                    </a:cubicBezTo>
                    <a:moveTo>
                      <a:pt x="77" y="84"/>
                    </a:moveTo>
                    <a:cubicBezTo>
                      <a:pt x="77" y="84"/>
                      <a:pt x="76" y="84"/>
                      <a:pt x="76" y="85"/>
                    </a:cubicBezTo>
                    <a:cubicBezTo>
                      <a:pt x="77" y="85"/>
                      <a:pt x="77" y="85"/>
                      <a:pt x="78" y="85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7" y="84"/>
                      <a:pt x="77" y="84"/>
                    </a:cubicBezTo>
                    <a:moveTo>
                      <a:pt x="81" y="84"/>
                    </a:moveTo>
                    <a:cubicBezTo>
                      <a:pt x="81" y="84"/>
                      <a:pt x="81" y="84"/>
                      <a:pt x="81" y="84"/>
                    </a:cubicBezTo>
                    <a:cubicBezTo>
                      <a:pt x="83" y="86"/>
                      <a:pt x="85" y="87"/>
                      <a:pt x="88" y="89"/>
                    </a:cubicBezTo>
                    <a:cubicBezTo>
                      <a:pt x="88" y="88"/>
                      <a:pt x="88" y="88"/>
                      <a:pt x="88" y="88"/>
                    </a:cubicBezTo>
                    <a:cubicBezTo>
                      <a:pt x="86" y="87"/>
                      <a:pt x="83" y="85"/>
                      <a:pt x="81" y="84"/>
                    </a:cubicBezTo>
                    <a:moveTo>
                      <a:pt x="20" y="83"/>
                    </a:moveTo>
                    <a:cubicBezTo>
                      <a:pt x="18" y="86"/>
                      <a:pt x="17" y="89"/>
                      <a:pt x="15" y="91"/>
                    </a:cubicBezTo>
                    <a:cubicBezTo>
                      <a:pt x="16" y="92"/>
                      <a:pt x="16" y="92"/>
                      <a:pt x="17" y="93"/>
                    </a:cubicBezTo>
                    <a:cubicBezTo>
                      <a:pt x="18" y="90"/>
                      <a:pt x="20" y="87"/>
                      <a:pt x="21" y="85"/>
                    </a:cubicBezTo>
                    <a:cubicBezTo>
                      <a:pt x="21" y="84"/>
                      <a:pt x="20" y="84"/>
                      <a:pt x="20" y="83"/>
                    </a:cubicBezTo>
                    <a:moveTo>
                      <a:pt x="77" y="83"/>
                    </a:moveTo>
                    <a:cubicBezTo>
                      <a:pt x="77" y="83"/>
                      <a:pt x="77" y="84"/>
                      <a:pt x="77" y="84"/>
                    </a:cubicBezTo>
                    <a:cubicBezTo>
                      <a:pt x="77" y="84"/>
                      <a:pt x="78" y="84"/>
                      <a:pt x="78" y="84"/>
                    </a:cubicBezTo>
                    <a:cubicBezTo>
                      <a:pt x="78" y="84"/>
                      <a:pt x="78" y="84"/>
                      <a:pt x="78" y="84"/>
                    </a:cubicBezTo>
                    <a:cubicBezTo>
                      <a:pt x="78" y="84"/>
                      <a:pt x="78" y="84"/>
                      <a:pt x="77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6" y="84"/>
                      <a:pt x="57" y="84"/>
                      <a:pt x="57" y="84"/>
                    </a:cubicBezTo>
                    <a:cubicBezTo>
                      <a:pt x="57" y="84"/>
                      <a:pt x="58" y="84"/>
                      <a:pt x="58" y="84"/>
                    </a:cubicBezTo>
                    <a:cubicBezTo>
                      <a:pt x="57" y="84"/>
                      <a:pt x="56" y="83"/>
                      <a:pt x="56" y="83"/>
                    </a:cubicBezTo>
                    <a:moveTo>
                      <a:pt x="145" y="83"/>
                    </a:moveTo>
                    <a:cubicBezTo>
                      <a:pt x="144" y="83"/>
                      <a:pt x="144" y="84"/>
                      <a:pt x="144" y="84"/>
                    </a:cubicBezTo>
                    <a:cubicBezTo>
                      <a:pt x="145" y="85"/>
                      <a:pt x="147" y="86"/>
                      <a:pt x="149" y="87"/>
                    </a:cubicBezTo>
                    <a:cubicBezTo>
                      <a:pt x="149" y="87"/>
                      <a:pt x="149" y="86"/>
                      <a:pt x="150" y="86"/>
                    </a:cubicBezTo>
                    <a:cubicBezTo>
                      <a:pt x="148" y="85"/>
                      <a:pt x="146" y="84"/>
                      <a:pt x="145" y="83"/>
                    </a:cubicBezTo>
                    <a:moveTo>
                      <a:pt x="77" y="83"/>
                    </a:moveTo>
                    <a:cubicBezTo>
                      <a:pt x="77" y="83"/>
                      <a:pt x="77" y="83"/>
                      <a:pt x="77" y="83"/>
                    </a:cubicBezTo>
                    <a:cubicBezTo>
                      <a:pt x="78" y="83"/>
                      <a:pt x="78" y="84"/>
                      <a:pt x="79" y="84"/>
                    </a:cubicBezTo>
                    <a:cubicBezTo>
                      <a:pt x="79" y="84"/>
                      <a:pt x="79" y="84"/>
                      <a:pt x="79" y="84"/>
                    </a:cubicBezTo>
                    <a:cubicBezTo>
                      <a:pt x="78" y="83"/>
                      <a:pt x="78" y="83"/>
                      <a:pt x="77" y="83"/>
                    </a:cubicBezTo>
                    <a:moveTo>
                      <a:pt x="82" y="83"/>
                    </a:moveTo>
                    <a:cubicBezTo>
                      <a:pt x="81" y="83"/>
                      <a:pt x="81" y="83"/>
                      <a:pt x="81" y="83"/>
                    </a:cubicBezTo>
                    <a:cubicBezTo>
                      <a:pt x="84" y="85"/>
                      <a:pt x="86" y="86"/>
                      <a:pt x="88" y="88"/>
                    </a:cubicBezTo>
                    <a:cubicBezTo>
                      <a:pt x="88" y="88"/>
                      <a:pt x="89" y="87"/>
                      <a:pt x="89" y="87"/>
                    </a:cubicBezTo>
                    <a:cubicBezTo>
                      <a:pt x="86" y="86"/>
                      <a:pt x="84" y="84"/>
                      <a:pt x="82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7" y="83"/>
                      <a:pt x="57" y="83"/>
                      <a:pt x="56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7" y="83"/>
                      <a:pt x="57" y="83"/>
                      <a:pt x="56" y="83"/>
                    </a:cubicBezTo>
                    <a:moveTo>
                      <a:pt x="56" y="82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3"/>
                      <a:pt x="58" y="83"/>
                    </a:cubicBezTo>
                    <a:cubicBezTo>
                      <a:pt x="57" y="83"/>
                      <a:pt x="57" y="83"/>
                      <a:pt x="56" y="82"/>
                    </a:cubicBezTo>
                    <a:moveTo>
                      <a:pt x="138" y="82"/>
                    </a:moveTo>
                    <a:cubicBezTo>
                      <a:pt x="138" y="82"/>
                      <a:pt x="138" y="82"/>
                      <a:pt x="138" y="82"/>
                    </a:cubicBezTo>
                    <a:cubicBezTo>
                      <a:pt x="137" y="83"/>
                      <a:pt x="137" y="83"/>
                      <a:pt x="136" y="84"/>
                    </a:cubicBezTo>
                    <a:cubicBezTo>
                      <a:pt x="138" y="85"/>
                      <a:pt x="140" y="86"/>
                      <a:pt x="141" y="87"/>
                    </a:cubicBezTo>
                    <a:cubicBezTo>
                      <a:pt x="142" y="86"/>
                      <a:pt x="142" y="85"/>
                      <a:pt x="142" y="85"/>
                    </a:cubicBezTo>
                    <a:cubicBezTo>
                      <a:pt x="141" y="84"/>
                      <a:pt x="139" y="83"/>
                      <a:pt x="138" y="82"/>
                    </a:cubicBezTo>
                    <a:moveTo>
                      <a:pt x="119" y="82"/>
                    </a:moveTo>
                    <a:cubicBezTo>
                      <a:pt x="119" y="82"/>
                      <a:pt x="119" y="82"/>
                      <a:pt x="119" y="82"/>
                    </a:cubicBezTo>
                    <a:cubicBezTo>
                      <a:pt x="122" y="84"/>
                      <a:pt x="125" y="86"/>
                      <a:pt x="128" y="88"/>
                    </a:cubicBezTo>
                    <a:cubicBezTo>
                      <a:pt x="128" y="88"/>
                      <a:pt x="128" y="88"/>
                      <a:pt x="128" y="88"/>
                    </a:cubicBezTo>
                    <a:cubicBezTo>
                      <a:pt x="125" y="86"/>
                      <a:pt x="122" y="84"/>
                      <a:pt x="119" y="82"/>
                    </a:cubicBezTo>
                    <a:moveTo>
                      <a:pt x="78" y="82"/>
                    </a:moveTo>
                    <a:cubicBezTo>
                      <a:pt x="78" y="82"/>
                      <a:pt x="78" y="82"/>
                      <a:pt x="78" y="82"/>
                    </a:cubicBezTo>
                    <a:cubicBezTo>
                      <a:pt x="78" y="83"/>
                      <a:pt x="79" y="83"/>
                      <a:pt x="79" y="83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2"/>
                      <a:pt x="78" y="82"/>
                      <a:pt x="78" y="82"/>
                    </a:cubicBezTo>
                    <a:moveTo>
                      <a:pt x="17" y="82"/>
                    </a:moveTo>
                    <a:cubicBezTo>
                      <a:pt x="15" y="84"/>
                      <a:pt x="13" y="87"/>
                      <a:pt x="12" y="90"/>
                    </a:cubicBezTo>
                    <a:cubicBezTo>
                      <a:pt x="12" y="90"/>
                      <a:pt x="12" y="90"/>
                      <a:pt x="12" y="90"/>
                    </a:cubicBezTo>
                    <a:cubicBezTo>
                      <a:pt x="17" y="82"/>
                      <a:pt x="17" y="82"/>
                      <a:pt x="17" y="82"/>
                    </a:cubicBezTo>
                    <a:cubicBezTo>
                      <a:pt x="17" y="82"/>
                      <a:pt x="17" y="82"/>
                      <a:pt x="17" y="82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2"/>
                    </a:cubicBezTo>
                    <a:cubicBezTo>
                      <a:pt x="54" y="82"/>
                      <a:pt x="55" y="82"/>
                      <a:pt x="55" y="83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83" y="81"/>
                    </a:moveTo>
                    <a:cubicBezTo>
                      <a:pt x="82" y="81"/>
                      <a:pt x="82" y="81"/>
                      <a:pt x="82" y="81"/>
                    </a:cubicBezTo>
                    <a:cubicBezTo>
                      <a:pt x="85" y="83"/>
                      <a:pt x="87" y="84"/>
                      <a:pt x="89" y="86"/>
                    </a:cubicBezTo>
                    <a:cubicBezTo>
                      <a:pt x="90" y="86"/>
                      <a:pt x="90" y="85"/>
                      <a:pt x="90" y="85"/>
                    </a:cubicBezTo>
                    <a:cubicBezTo>
                      <a:pt x="83" y="81"/>
                      <a:pt x="83" y="81"/>
                      <a:pt x="83" y="81"/>
                    </a:cubicBezTo>
                    <a:moveTo>
                      <a:pt x="83" y="81"/>
                    </a:moveTo>
                    <a:cubicBezTo>
                      <a:pt x="83" y="81"/>
                      <a:pt x="83" y="81"/>
                      <a:pt x="83" y="81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87" y="84"/>
                      <a:pt x="85" y="83"/>
                      <a:pt x="83" y="81"/>
                    </a:cubicBezTo>
                    <a:moveTo>
                      <a:pt x="78" y="81"/>
                    </a:moveTo>
                    <a:cubicBezTo>
                      <a:pt x="78" y="81"/>
                      <a:pt x="78" y="81"/>
                      <a:pt x="78" y="82"/>
                    </a:cubicBezTo>
                    <a:cubicBezTo>
                      <a:pt x="79" y="82"/>
                      <a:pt x="79" y="82"/>
                      <a:pt x="79" y="82"/>
                    </a:cubicBezTo>
                    <a:cubicBezTo>
                      <a:pt x="80" y="82"/>
                      <a:pt x="80" y="82"/>
                      <a:pt x="80" y="82"/>
                    </a:cubicBezTo>
                    <a:cubicBezTo>
                      <a:pt x="79" y="82"/>
                      <a:pt x="79" y="81"/>
                      <a:pt x="78" y="81"/>
                    </a:cubicBezTo>
                    <a:moveTo>
                      <a:pt x="72" y="81"/>
                    </a:moveTo>
                    <a:cubicBezTo>
                      <a:pt x="72" y="81"/>
                      <a:pt x="71" y="82"/>
                      <a:pt x="71" y="82"/>
                    </a:cubicBezTo>
                    <a:cubicBezTo>
                      <a:pt x="72" y="82"/>
                      <a:pt x="73" y="83"/>
                      <a:pt x="74" y="83"/>
                    </a:cubicBezTo>
                    <a:cubicBezTo>
                      <a:pt x="74" y="83"/>
                      <a:pt x="74" y="83"/>
                      <a:pt x="75" y="83"/>
                    </a:cubicBezTo>
                    <a:cubicBezTo>
                      <a:pt x="74" y="82"/>
                      <a:pt x="73" y="82"/>
                      <a:pt x="72" y="81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3"/>
                    </a:cubicBezTo>
                    <a:cubicBezTo>
                      <a:pt x="56" y="83"/>
                      <a:pt x="56" y="82"/>
                      <a:pt x="56" y="82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2"/>
                    </a:cubicBezTo>
                    <a:cubicBezTo>
                      <a:pt x="56" y="82"/>
                      <a:pt x="56" y="82"/>
                      <a:pt x="56" y="82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136" y="81"/>
                    </a:moveTo>
                    <a:cubicBezTo>
                      <a:pt x="135" y="81"/>
                      <a:pt x="135" y="82"/>
                      <a:pt x="134" y="83"/>
                    </a:cubicBezTo>
                    <a:cubicBezTo>
                      <a:pt x="135" y="83"/>
                      <a:pt x="135" y="83"/>
                      <a:pt x="135" y="83"/>
                    </a:cubicBezTo>
                    <a:cubicBezTo>
                      <a:pt x="136" y="81"/>
                      <a:pt x="136" y="81"/>
                      <a:pt x="136" y="81"/>
                    </a:cubicBezTo>
                    <a:cubicBezTo>
                      <a:pt x="136" y="81"/>
                      <a:pt x="136" y="81"/>
                      <a:pt x="136" y="81"/>
                    </a:cubicBezTo>
                    <a:moveTo>
                      <a:pt x="54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2"/>
                    </a:cubicBezTo>
                    <a:cubicBezTo>
                      <a:pt x="56" y="82"/>
                      <a:pt x="56" y="82"/>
                      <a:pt x="56" y="82"/>
                    </a:cubicBezTo>
                    <a:cubicBezTo>
                      <a:pt x="55" y="82"/>
                      <a:pt x="54" y="81"/>
                      <a:pt x="54" y="81"/>
                    </a:cubicBezTo>
                    <a:moveTo>
                      <a:pt x="101" y="81"/>
                    </a:moveTo>
                    <a:cubicBezTo>
                      <a:pt x="101" y="81"/>
                      <a:pt x="101" y="81"/>
                      <a:pt x="101" y="81"/>
                    </a:cubicBezTo>
                    <a:cubicBezTo>
                      <a:pt x="106" y="84"/>
                      <a:pt x="110" y="86"/>
                      <a:pt x="113" y="88"/>
                    </a:cubicBezTo>
                    <a:cubicBezTo>
                      <a:pt x="113" y="88"/>
                      <a:pt x="113" y="88"/>
                      <a:pt x="113" y="88"/>
                    </a:cubicBezTo>
                    <a:cubicBezTo>
                      <a:pt x="109" y="85"/>
                      <a:pt x="105" y="83"/>
                      <a:pt x="101" y="81"/>
                    </a:cubicBezTo>
                    <a:moveTo>
                      <a:pt x="38" y="80"/>
                    </a:moveTo>
                    <a:cubicBezTo>
                      <a:pt x="37" y="82"/>
                      <a:pt x="36" y="84"/>
                      <a:pt x="35" y="86"/>
                    </a:cubicBezTo>
                    <a:cubicBezTo>
                      <a:pt x="35" y="87"/>
                      <a:pt x="35" y="87"/>
                      <a:pt x="36" y="87"/>
                    </a:cubicBezTo>
                    <a:cubicBezTo>
                      <a:pt x="37" y="85"/>
                      <a:pt x="38" y="83"/>
                      <a:pt x="39" y="81"/>
                    </a:cubicBezTo>
                    <a:cubicBezTo>
                      <a:pt x="39" y="81"/>
                      <a:pt x="38" y="81"/>
                      <a:pt x="38" y="80"/>
                    </a:cubicBezTo>
                    <a:moveTo>
                      <a:pt x="135" y="80"/>
                    </a:moveTo>
                    <a:cubicBezTo>
                      <a:pt x="135" y="81"/>
                      <a:pt x="134" y="82"/>
                      <a:pt x="134" y="82"/>
                    </a:cubicBezTo>
                    <a:cubicBezTo>
                      <a:pt x="134" y="82"/>
                      <a:pt x="134" y="83"/>
                      <a:pt x="134" y="83"/>
                    </a:cubicBezTo>
                    <a:cubicBezTo>
                      <a:pt x="135" y="81"/>
                      <a:pt x="135" y="81"/>
                      <a:pt x="135" y="81"/>
                    </a:cubicBezTo>
                    <a:cubicBezTo>
                      <a:pt x="135" y="80"/>
                      <a:pt x="135" y="80"/>
                      <a:pt x="135" y="80"/>
                    </a:cubicBezTo>
                    <a:moveTo>
                      <a:pt x="72" y="80"/>
                    </a:moveTo>
                    <a:cubicBezTo>
                      <a:pt x="72" y="80"/>
                      <a:pt x="72" y="81"/>
                      <a:pt x="72" y="81"/>
                    </a:cubicBezTo>
                    <a:cubicBezTo>
                      <a:pt x="73" y="81"/>
                      <a:pt x="74" y="82"/>
                      <a:pt x="75" y="82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4" y="81"/>
                      <a:pt x="73" y="81"/>
                      <a:pt x="72" y="80"/>
                    </a:cubicBezTo>
                    <a:moveTo>
                      <a:pt x="72" y="80"/>
                    </a:moveTo>
                    <a:cubicBezTo>
                      <a:pt x="72" y="80"/>
                      <a:pt x="72" y="80"/>
                      <a:pt x="72" y="80"/>
                    </a:cubicBezTo>
                    <a:cubicBezTo>
                      <a:pt x="73" y="81"/>
                      <a:pt x="74" y="81"/>
                      <a:pt x="75" y="82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4" y="81"/>
                      <a:pt x="73" y="81"/>
                      <a:pt x="72" y="80"/>
                    </a:cubicBezTo>
                    <a:moveTo>
                      <a:pt x="139" y="80"/>
                    </a:moveTo>
                    <a:cubicBezTo>
                      <a:pt x="139" y="80"/>
                      <a:pt x="139" y="81"/>
                      <a:pt x="138" y="81"/>
                    </a:cubicBezTo>
                    <a:cubicBezTo>
                      <a:pt x="140" y="82"/>
                      <a:pt x="141" y="83"/>
                      <a:pt x="143" y="84"/>
                    </a:cubicBezTo>
                    <a:cubicBezTo>
                      <a:pt x="143" y="83"/>
                      <a:pt x="144" y="83"/>
                      <a:pt x="144" y="82"/>
                    </a:cubicBezTo>
                    <a:cubicBezTo>
                      <a:pt x="142" y="82"/>
                      <a:pt x="141" y="81"/>
                      <a:pt x="139" y="80"/>
                    </a:cubicBezTo>
                    <a:moveTo>
                      <a:pt x="79" y="80"/>
                    </a:moveTo>
                    <a:cubicBezTo>
                      <a:pt x="79" y="80"/>
                      <a:pt x="79" y="80"/>
                      <a:pt x="79" y="80"/>
                    </a:cubicBezTo>
                    <a:cubicBezTo>
                      <a:pt x="80" y="80"/>
                      <a:pt x="80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79" y="80"/>
                      <a:pt x="79" y="80"/>
                      <a:pt x="79" y="80"/>
                    </a:cubicBezTo>
                    <a:moveTo>
                      <a:pt x="79" y="79"/>
                    </a:moveTo>
                    <a:cubicBezTo>
                      <a:pt x="79" y="79"/>
                      <a:pt x="79" y="79"/>
                      <a:pt x="79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0" y="80"/>
                      <a:pt x="80" y="80"/>
                      <a:pt x="79" y="79"/>
                    </a:cubicBezTo>
                    <a:moveTo>
                      <a:pt x="102" y="79"/>
                    </a:moveTo>
                    <a:cubicBezTo>
                      <a:pt x="102" y="80"/>
                      <a:pt x="101" y="80"/>
                      <a:pt x="101" y="80"/>
                    </a:cubicBezTo>
                    <a:cubicBezTo>
                      <a:pt x="105" y="82"/>
                      <a:pt x="109" y="85"/>
                      <a:pt x="113" y="87"/>
                    </a:cubicBezTo>
                    <a:cubicBezTo>
                      <a:pt x="113" y="87"/>
                      <a:pt x="114" y="87"/>
                      <a:pt x="114" y="87"/>
                    </a:cubicBezTo>
                    <a:cubicBezTo>
                      <a:pt x="110" y="84"/>
                      <a:pt x="106" y="82"/>
                      <a:pt x="102" y="79"/>
                    </a:cubicBezTo>
                    <a:moveTo>
                      <a:pt x="39" y="79"/>
                    </a:moveTo>
                    <a:cubicBezTo>
                      <a:pt x="39" y="79"/>
                      <a:pt x="39" y="80"/>
                      <a:pt x="39" y="80"/>
                    </a:cubicBezTo>
                    <a:cubicBezTo>
                      <a:pt x="39" y="80"/>
                      <a:pt x="39" y="80"/>
                      <a:pt x="39" y="80"/>
                    </a:cubicBezTo>
                    <a:cubicBezTo>
                      <a:pt x="40" y="80"/>
                      <a:pt x="40" y="80"/>
                      <a:pt x="40" y="80"/>
                    </a:cubicBezTo>
                    <a:cubicBezTo>
                      <a:pt x="40" y="79"/>
                      <a:pt x="39" y="79"/>
                      <a:pt x="39" y="79"/>
                    </a:cubicBezTo>
                    <a:moveTo>
                      <a:pt x="36" y="79"/>
                    </a:moveTo>
                    <a:cubicBezTo>
                      <a:pt x="35" y="80"/>
                      <a:pt x="35" y="80"/>
                      <a:pt x="35" y="81"/>
                    </a:cubicBezTo>
                    <a:cubicBezTo>
                      <a:pt x="34" y="82"/>
                      <a:pt x="33" y="83"/>
                      <a:pt x="32" y="85"/>
                    </a:cubicBezTo>
                    <a:cubicBezTo>
                      <a:pt x="33" y="85"/>
                      <a:pt x="34" y="86"/>
                      <a:pt x="34" y="86"/>
                    </a:cubicBezTo>
                    <a:cubicBezTo>
                      <a:pt x="35" y="84"/>
                      <a:pt x="36" y="83"/>
                      <a:pt x="37" y="81"/>
                    </a:cubicBezTo>
                    <a:cubicBezTo>
                      <a:pt x="37" y="81"/>
                      <a:pt x="38" y="81"/>
                      <a:pt x="38" y="80"/>
                    </a:cubicBezTo>
                    <a:cubicBezTo>
                      <a:pt x="37" y="80"/>
                      <a:pt x="36" y="79"/>
                      <a:pt x="36" y="79"/>
                    </a:cubicBezTo>
                    <a:moveTo>
                      <a:pt x="73" y="79"/>
                    </a:moveTo>
                    <a:cubicBezTo>
                      <a:pt x="73" y="79"/>
                      <a:pt x="73" y="79"/>
                      <a:pt x="73" y="79"/>
                    </a:cubicBezTo>
                    <a:cubicBezTo>
                      <a:pt x="73" y="79"/>
                      <a:pt x="73" y="79"/>
                      <a:pt x="73" y="79"/>
                    </a:cubicBezTo>
                    <a:cubicBezTo>
                      <a:pt x="74" y="80"/>
                      <a:pt x="75" y="81"/>
                      <a:pt x="75" y="81"/>
                    </a:cubicBezTo>
                    <a:cubicBezTo>
                      <a:pt x="76" y="81"/>
                      <a:pt x="76" y="81"/>
                      <a:pt x="76" y="81"/>
                    </a:cubicBezTo>
                    <a:cubicBezTo>
                      <a:pt x="75" y="80"/>
                      <a:pt x="74" y="79"/>
                      <a:pt x="73" y="79"/>
                    </a:cubicBezTo>
                    <a:moveTo>
                      <a:pt x="102" y="79"/>
                    </a:moveTo>
                    <a:cubicBezTo>
                      <a:pt x="102" y="79"/>
                      <a:pt x="102" y="79"/>
                      <a:pt x="102" y="79"/>
                    </a:cubicBezTo>
                    <a:cubicBezTo>
                      <a:pt x="106" y="81"/>
                      <a:pt x="110" y="84"/>
                      <a:pt x="114" y="86"/>
                    </a:cubicBezTo>
                    <a:cubicBezTo>
                      <a:pt x="114" y="86"/>
                      <a:pt x="114" y="86"/>
                      <a:pt x="114" y="86"/>
                    </a:cubicBezTo>
                    <a:cubicBezTo>
                      <a:pt x="110" y="83"/>
                      <a:pt x="106" y="81"/>
                      <a:pt x="102" y="79"/>
                    </a:cubicBezTo>
                    <a:moveTo>
                      <a:pt x="137" y="78"/>
                    </a:moveTo>
                    <a:cubicBezTo>
                      <a:pt x="137" y="79"/>
                      <a:pt x="137" y="79"/>
                      <a:pt x="136" y="80"/>
                    </a:cubicBezTo>
                    <a:cubicBezTo>
                      <a:pt x="136" y="80"/>
                      <a:pt x="136" y="80"/>
                      <a:pt x="136" y="80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7" y="78"/>
                      <a:pt x="137" y="78"/>
                      <a:pt x="137" y="78"/>
                    </a:cubicBezTo>
                    <a:moveTo>
                      <a:pt x="59" y="78"/>
                    </a:moveTo>
                    <a:cubicBezTo>
                      <a:pt x="59" y="79"/>
                      <a:pt x="58" y="79"/>
                      <a:pt x="58" y="80"/>
                    </a:cubicBezTo>
                    <a:cubicBezTo>
                      <a:pt x="57" y="82"/>
                      <a:pt x="57" y="82"/>
                      <a:pt x="57" y="82"/>
                    </a:cubicBezTo>
                    <a:cubicBezTo>
                      <a:pt x="57" y="82"/>
                      <a:pt x="58" y="83"/>
                      <a:pt x="58" y="83"/>
                    </a:cubicBezTo>
                    <a:cubicBezTo>
                      <a:pt x="59" y="82"/>
                      <a:pt x="60" y="80"/>
                      <a:pt x="60" y="79"/>
                    </a:cubicBezTo>
                    <a:cubicBezTo>
                      <a:pt x="60" y="79"/>
                      <a:pt x="59" y="78"/>
                      <a:pt x="59" y="78"/>
                    </a:cubicBezTo>
                    <a:moveTo>
                      <a:pt x="74" y="78"/>
                    </a:moveTo>
                    <a:cubicBezTo>
                      <a:pt x="73" y="78"/>
                      <a:pt x="73" y="78"/>
                      <a:pt x="73" y="79"/>
                    </a:cubicBezTo>
                    <a:cubicBezTo>
                      <a:pt x="74" y="79"/>
                      <a:pt x="75" y="80"/>
                      <a:pt x="76" y="80"/>
                    </a:cubicBezTo>
                    <a:cubicBezTo>
                      <a:pt x="76" y="80"/>
                      <a:pt x="76" y="80"/>
                      <a:pt x="76" y="80"/>
                    </a:cubicBezTo>
                    <a:cubicBezTo>
                      <a:pt x="75" y="79"/>
                      <a:pt x="74" y="79"/>
                      <a:pt x="74" y="78"/>
                    </a:cubicBezTo>
                    <a:moveTo>
                      <a:pt x="136" y="78"/>
                    </a:moveTo>
                    <a:cubicBezTo>
                      <a:pt x="136" y="78"/>
                      <a:pt x="136" y="79"/>
                      <a:pt x="136" y="79"/>
                    </a:cubicBezTo>
                    <a:cubicBezTo>
                      <a:pt x="136" y="80"/>
                      <a:pt x="136" y="80"/>
                      <a:pt x="136" y="80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7" y="78"/>
                      <a:pt x="137" y="78"/>
                      <a:pt x="136" y="78"/>
                    </a:cubicBezTo>
                    <a:moveTo>
                      <a:pt x="37" y="78"/>
                    </a:moveTo>
                    <a:cubicBezTo>
                      <a:pt x="36" y="78"/>
                      <a:pt x="36" y="78"/>
                      <a:pt x="36" y="78"/>
                    </a:cubicBezTo>
                    <a:cubicBezTo>
                      <a:pt x="37" y="79"/>
                      <a:pt x="37" y="79"/>
                      <a:pt x="38" y="80"/>
                    </a:cubicBezTo>
                    <a:cubicBezTo>
                      <a:pt x="38" y="79"/>
                      <a:pt x="38" y="79"/>
                      <a:pt x="39" y="79"/>
                    </a:cubicBezTo>
                    <a:cubicBezTo>
                      <a:pt x="38" y="78"/>
                      <a:pt x="37" y="78"/>
                      <a:pt x="37" y="78"/>
                    </a:cubicBezTo>
                    <a:moveTo>
                      <a:pt x="76" y="77"/>
                    </a:moveTo>
                    <a:cubicBezTo>
                      <a:pt x="76" y="78"/>
                      <a:pt x="77" y="78"/>
                      <a:pt x="77" y="78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6" y="77"/>
                      <a:pt x="76" y="77"/>
                      <a:pt x="76" y="77"/>
                    </a:cubicBezTo>
                    <a:moveTo>
                      <a:pt x="85" y="77"/>
                    </a:moveTo>
                    <a:cubicBezTo>
                      <a:pt x="85" y="78"/>
                      <a:pt x="84" y="79"/>
                      <a:pt x="83" y="80"/>
                    </a:cubicBezTo>
                    <a:cubicBezTo>
                      <a:pt x="83" y="80"/>
                      <a:pt x="83" y="81"/>
                      <a:pt x="83" y="81"/>
                    </a:cubicBezTo>
                    <a:cubicBezTo>
                      <a:pt x="85" y="83"/>
                      <a:pt x="87" y="84"/>
                      <a:pt x="90" y="85"/>
                    </a:cubicBezTo>
                    <a:cubicBezTo>
                      <a:pt x="91" y="84"/>
                      <a:pt x="91" y="82"/>
                      <a:pt x="92" y="81"/>
                    </a:cubicBezTo>
                    <a:cubicBezTo>
                      <a:pt x="90" y="80"/>
                      <a:pt x="87" y="78"/>
                      <a:pt x="85" y="77"/>
                    </a:cubicBezTo>
                    <a:moveTo>
                      <a:pt x="74" y="77"/>
                    </a:moveTo>
                    <a:cubicBezTo>
                      <a:pt x="74" y="77"/>
                      <a:pt x="74" y="77"/>
                      <a:pt x="74" y="77"/>
                    </a:cubicBezTo>
                    <a:cubicBezTo>
                      <a:pt x="75" y="77"/>
                      <a:pt x="75" y="77"/>
                      <a:pt x="76" y="77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6" y="78"/>
                      <a:pt x="75" y="77"/>
                      <a:pt x="74" y="77"/>
                    </a:cubicBezTo>
                    <a:moveTo>
                      <a:pt x="56" y="76"/>
                    </a:moveTo>
                    <a:cubicBezTo>
                      <a:pt x="55" y="78"/>
                      <a:pt x="54" y="79"/>
                      <a:pt x="54" y="80"/>
                    </a:cubicBezTo>
                    <a:cubicBezTo>
                      <a:pt x="54" y="81"/>
                      <a:pt x="55" y="81"/>
                      <a:pt x="56" y="82"/>
                    </a:cubicBezTo>
                    <a:cubicBezTo>
                      <a:pt x="57" y="80"/>
                      <a:pt x="58" y="79"/>
                      <a:pt x="58" y="78"/>
                    </a:cubicBezTo>
                    <a:cubicBezTo>
                      <a:pt x="58" y="77"/>
                      <a:pt x="57" y="77"/>
                      <a:pt x="56" y="76"/>
                    </a:cubicBezTo>
                    <a:moveTo>
                      <a:pt x="60" y="76"/>
                    </a:moveTo>
                    <a:cubicBezTo>
                      <a:pt x="60" y="76"/>
                      <a:pt x="60" y="76"/>
                      <a:pt x="60" y="76"/>
                    </a:cubicBezTo>
                    <a:cubicBezTo>
                      <a:pt x="61" y="76"/>
                      <a:pt x="61" y="76"/>
                      <a:pt x="62" y="76"/>
                    </a:cubicBezTo>
                    <a:cubicBezTo>
                      <a:pt x="61" y="76"/>
                      <a:pt x="61" y="76"/>
                      <a:pt x="60" y="76"/>
                    </a:cubicBezTo>
                    <a:moveTo>
                      <a:pt x="82" y="75"/>
                    </a:moveTo>
                    <a:cubicBezTo>
                      <a:pt x="81" y="76"/>
                      <a:pt x="80" y="78"/>
                      <a:pt x="79" y="79"/>
                    </a:cubicBezTo>
                    <a:cubicBezTo>
                      <a:pt x="80" y="80"/>
                      <a:pt x="80" y="80"/>
                      <a:pt x="81" y="8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76"/>
                      <a:pt x="82" y="75"/>
                      <a:pt x="82" y="75"/>
                    </a:cubicBezTo>
                    <a:moveTo>
                      <a:pt x="61" y="75"/>
                    </a:moveTo>
                    <a:cubicBezTo>
                      <a:pt x="61" y="75"/>
                      <a:pt x="61" y="75"/>
                      <a:pt x="61" y="75"/>
                    </a:cubicBezTo>
                    <a:cubicBezTo>
                      <a:pt x="61" y="76"/>
                      <a:pt x="61" y="76"/>
                      <a:pt x="62" y="76"/>
                    </a:cubicBezTo>
                    <a:cubicBezTo>
                      <a:pt x="62" y="76"/>
                      <a:pt x="62" y="76"/>
                      <a:pt x="62" y="75"/>
                    </a:cubicBezTo>
                    <a:cubicBezTo>
                      <a:pt x="62" y="75"/>
                      <a:pt x="61" y="75"/>
                      <a:pt x="61" y="75"/>
                    </a:cubicBezTo>
                    <a:moveTo>
                      <a:pt x="42" y="75"/>
                    </a:moveTo>
                    <a:cubicBezTo>
                      <a:pt x="42" y="75"/>
                      <a:pt x="41" y="75"/>
                      <a:pt x="41" y="75"/>
                    </a:cubicBezTo>
                    <a:cubicBezTo>
                      <a:pt x="42" y="75"/>
                      <a:pt x="42" y="75"/>
                      <a:pt x="42" y="75"/>
                    </a:cubicBezTo>
                    <a:cubicBezTo>
                      <a:pt x="42" y="75"/>
                      <a:pt x="42" y="75"/>
                      <a:pt x="43" y="75"/>
                    </a:cubicBezTo>
                    <a:cubicBezTo>
                      <a:pt x="42" y="75"/>
                      <a:pt x="42" y="75"/>
                      <a:pt x="42" y="75"/>
                    </a:cubicBezTo>
                    <a:moveTo>
                      <a:pt x="124" y="74"/>
                    </a:moveTo>
                    <a:cubicBezTo>
                      <a:pt x="124" y="75"/>
                      <a:pt x="123" y="75"/>
                      <a:pt x="123" y="76"/>
                    </a:cubicBezTo>
                    <a:cubicBezTo>
                      <a:pt x="126" y="78"/>
                      <a:pt x="129" y="79"/>
                      <a:pt x="132" y="81"/>
                    </a:cubicBezTo>
                    <a:cubicBezTo>
                      <a:pt x="132" y="81"/>
                      <a:pt x="133" y="80"/>
                      <a:pt x="133" y="79"/>
                    </a:cubicBezTo>
                    <a:cubicBezTo>
                      <a:pt x="130" y="77"/>
                      <a:pt x="127" y="76"/>
                      <a:pt x="124" y="74"/>
                    </a:cubicBezTo>
                    <a:moveTo>
                      <a:pt x="58" y="74"/>
                    </a:moveTo>
                    <a:cubicBezTo>
                      <a:pt x="58" y="74"/>
                      <a:pt x="58" y="74"/>
                      <a:pt x="58" y="74"/>
                    </a:cubicBezTo>
                    <a:cubicBezTo>
                      <a:pt x="58" y="74"/>
                      <a:pt x="59" y="75"/>
                      <a:pt x="60" y="75"/>
                    </a:cubicBezTo>
                    <a:cubicBezTo>
                      <a:pt x="60" y="75"/>
                      <a:pt x="60" y="75"/>
                      <a:pt x="60" y="75"/>
                    </a:cubicBezTo>
                    <a:cubicBezTo>
                      <a:pt x="59" y="75"/>
                      <a:pt x="58" y="74"/>
                      <a:pt x="58" y="74"/>
                    </a:cubicBezTo>
                    <a:moveTo>
                      <a:pt x="42" y="74"/>
                    </a:move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5"/>
                      <a:pt x="42" y="75"/>
                      <a:pt x="43" y="75"/>
                    </a:cubicBezTo>
                    <a:cubicBezTo>
                      <a:pt x="43" y="75"/>
                      <a:pt x="43" y="75"/>
                      <a:pt x="43" y="74"/>
                    </a:cubicBezTo>
                    <a:cubicBezTo>
                      <a:pt x="43" y="74"/>
                      <a:pt x="42" y="74"/>
                      <a:pt x="42" y="74"/>
                    </a:cubicBezTo>
                    <a:moveTo>
                      <a:pt x="105" y="74"/>
                    </a:moveTo>
                    <a:cubicBezTo>
                      <a:pt x="105" y="74"/>
                      <a:pt x="105" y="74"/>
                      <a:pt x="105" y="74"/>
                    </a:cubicBezTo>
                    <a:cubicBezTo>
                      <a:pt x="109" y="76"/>
                      <a:pt x="113" y="79"/>
                      <a:pt x="117" y="81"/>
                    </a:cubicBezTo>
                    <a:cubicBezTo>
                      <a:pt x="117" y="81"/>
                      <a:pt x="117" y="81"/>
                      <a:pt x="117" y="81"/>
                    </a:cubicBezTo>
                    <a:cubicBezTo>
                      <a:pt x="113" y="78"/>
                      <a:pt x="109" y="76"/>
                      <a:pt x="105" y="74"/>
                    </a:cubicBezTo>
                    <a:moveTo>
                      <a:pt x="62" y="73"/>
                    </a:moveTo>
                    <a:cubicBezTo>
                      <a:pt x="62" y="74"/>
                      <a:pt x="61" y="74"/>
                      <a:pt x="61" y="74"/>
                    </a:cubicBezTo>
                    <a:cubicBezTo>
                      <a:pt x="62" y="74"/>
                      <a:pt x="62" y="75"/>
                      <a:pt x="63" y="75"/>
                    </a:cubicBezTo>
                    <a:cubicBezTo>
                      <a:pt x="63" y="75"/>
                      <a:pt x="63" y="74"/>
                      <a:pt x="63" y="74"/>
                    </a:cubicBezTo>
                    <a:cubicBezTo>
                      <a:pt x="63" y="74"/>
                      <a:pt x="62" y="74"/>
                      <a:pt x="62" y="73"/>
                    </a:cubicBezTo>
                    <a:moveTo>
                      <a:pt x="39" y="73"/>
                    </a:moveTo>
                    <a:cubicBezTo>
                      <a:pt x="39" y="73"/>
                      <a:pt x="39" y="73"/>
                      <a:pt x="39" y="74"/>
                    </a:cubicBezTo>
                    <a:cubicBezTo>
                      <a:pt x="40" y="74"/>
                      <a:pt x="40" y="74"/>
                      <a:pt x="41" y="75"/>
                    </a:cubicBezTo>
                    <a:cubicBezTo>
                      <a:pt x="41" y="75"/>
                      <a:pt x="41" y="75"/>
                      <a:pt x="41" y="74"/>
                    </a:cubicBezTo>
                    <a:cubicBezTo>
                      <a:pt x="41" y="74"/>
                      <a:pt x="40" y="74"/>
                      <a:pt x="39" y="73"/>
                    </a:cubicBezTo>
                    <a:moveTo>
                      <a:pt x="26" y="73"/>
                    </a:moveTo>
                    <a:cubicBezTo>
                      <a:pt x="24" y="75"/>
                      <a:pt x="23" y="77"/>
                      <a:pt x="22" y="79"/>
                    </a:cubicBezTo>
                    <a:cubicBezTo>
                      <a:pt x="23" y="80"/>
                      <a:pt x="23" y="80"/>
                      <a:pt x="24" y="80"/>
                    </a:cubicBezTo>
                    <a:cubicBezTo>
                      <a:pt x="25" y="78"/>
                      <a:pt x="26" y="76"/>
                      <a:pt x="27" y="74"/>
                    </a:cubicBezTo>
                    <a:cubicBezTo>
                      <a:pt x="26" y="73"/>
                      <a:pt x="26" y="73"/>
                      <a:pt x="26" y="73"/>
                    </a:cubicBezTo>
                    <a:moveTo>
                      <a:pt x="58" y="73"/>
                    </a:moveTo>
                    <a:cubicBezTo>
                      <a:pt x="58" y="73"/>
                      <a:pt x="58" y="73"/>
                      <a:pt x="58" y="74"/>
                    </a:cubicBezTo>
                    <a:cubicBezTo>
                      <a:pt x="59" y="74"/>
                      <a:pt x="59" y="75"/>
                      <a:pt x="60" y="75"/>
                    </a:cubicBezTo>
                    <a:cubicBezTo>
                      <a:pt x="60" y="75"/>
                      <a:pt x="60" y="75"/>
                      <a:pt x="60" y="74"/>
                    </a:cubicBezTo>
                    <a:cubicBezTo>
                      <a:pt x="60" y="74"/>
                      <a:pt x="59" y="73"/>
                      <a:pt x="58" y="73"/>
                    </a:cubicBezTo>
                    <a:moveTo>
                      <a:pt x="88" y="73"/>
                    </a:moveTo>
                    <a:cubicBezTo>
                      <a:pt x="88" y="73"/>
                      <a:pt x="88" y="73"/>
                      <a:pt x="88" y="73"/>
                    </a:cubicBezTo>
                    <a:cubicBezTo>
                      <a:pt x="90" y="74"/>
                      <a:pt x="92" y="75"/>
                      <a:pt x="94" y="77"/>
                    </a:cubicBezTo>
                    <a:cubicBezTo>
                      <a:pt x="95" y="77"/>
                      <a:pt x="95" y="77"/>
                      <a:pt x="95" y="77"/>
                    </a:cubicBezTo>
                    <a:cubicBezTo>
                      <a:pt x="92" y="75"/>
                      <a:pt x="90" y="74"/>
                      <a:pt x="88" y="73"/>
                    </a:cubicBezTo>
                    <a:moveTo>
                      <a:pt x="40" y="72"/>
                    </a:moveTo>
                    <a:cubicBezTo>
                      <a:pt x="40" y="73"/>
                      <a:pt x="39" y="73"/>
                      <a:pt x="39" y="73"/>
                    </a:cubicBezTo>
                    <a:cubicBezTo>
                      <a:pt x="40" y="74"/>
                      <a:pt x="41" y="74"/>
                      <a:pt x="41" y="74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1" y="73"/>
                      <a:pt x="40" y="73"/>
                      <a:pt x="40" y="72"/>
                    </a:cubicBezTo>
                    <a:moveTo>
                      <a:pt x="62" y="72"/>
                    </a:moveTo>
                    <a:cubicBezTo>
                      <a:pt x="62" y="73"/>
                      <a:pt x="62" y="73"/>
                      <a:pt x="62" y="73"/>
                    </a:cubicBezTo>
                    <a:cubicBezTo>
                      <a:pt x="62" y="73"/>
                      <a:pt x="63" y="73"/>
                      <a:pt x="63" y="74"/>
                    </a:cubicBezTo>
                    <a:cubicBezTo>
                      <a:pt x="64" y="74"/>
                      <a:pt x="64" y="73"/>
                      <a:pt x="64" y="73"/>
                    </a:cubicBezTo>
                    <a:cubicBezTo>
                      <a:pt x="63" y="73"/>
                      <a:pt x="63" y="73"/>
                      <a:pt x="62" y="72"/>
                    </a:cubicBezTo>
                    <a:moveTo>
                      <a:pt x="77" y="72"/>
                    </a:moveTo>
                    <a:cubicBezTo>
                      <a:pt x="76" y="74"/>
                      <a:pt x="75" y="75"/>
                      <a:pt x="74" y="77"/>
                    </a:cubicBezTo>
                    <a:cubicBezTo>
                      <a:pt x="75" y="77"/>
                      <a:pt x="76" y="78"/>
                      <a:pt x="77" y="78"/>
                    </a:cubicBezTo>
                    <a:cubicBezTo>
                      <a:pt x="78" y="77"/>
                      <a:pt x="79" y="75"/>
                      <a:pt x="80" y="74"/>
                    </a:cubicBezTo>
                    <a:cubicBezTo>
                      <a:pt x="79" y="73"/>
                      <a:pt x="78" y="73"/>
                      <a:pt x="77" y="72"/>
                    </a:cubicBezTo>
                    <a:moveTo>
                      <a:pt x="59" y="72"/>
                    </a:move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3"/>
                      <a:pt x="60" y="73"/>
                      <a:pt x="61" y="74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0" y="73"/>
                      <a:pt x="60" y="72"/>
                      <a:pt x="59" y="72"/>
                    </a:cubicBezTo>
                    <a:moveTo>
                      <a:pt x="26" y="72"/>
                    </a:moveTo>
                    <a:cubicBezTo>
                      <a:pt x="26" y="72"/>
                      <a:pt x="26" y="72"/>
                      <a:pt x="26" y="72"/>
                    </a:cubicBezTo>
                    <a:cubicBezTo>
                      <a:pt x="26" y="73"/>
                      <a:pt x="27" y="73"/>
                      <a:pt x="28" y="73"/>
                    </a:cubicBezTo>
                    <a:cubicBezTo>
                      <a:pt x="28" y="73"/>
                      <a:pt x="28" y="73"/>
                      <a:pt x="28" y="73"/>
                    </a:cubicBezTo>
                    <a:cubicBezTo>
                      <a:pt x="27" y="72"/>
                      <a:pt x="27" y="72"/>
                      <a:pt x="26" y="72"/>
                    </a:cubicBezTo>
                    <a:moveTo>
                      <a:pt x="63" y="72"/>
                    </a:moveTo>
                    <a:cubicBezTo>
                      <a:pt x="63" y="72"/>
                      <a:pt x="63" y="72"/>
                      <a:pt x="62" y="72"/>
                    </a:cubicBezTo>
                    <a:cubicBezTo>
                      <a:pt x="63" y="72"/>
                      <a:pt x="63" y="73"/>
                      <a:pt x="64" y="73"/>
                    </a:cubicBezTo>
                    <a:cubicBezTo>
                      <a:pt x="64" y="73"/>
                      <a:pt x="64" y="73"/>
                      <a:pt x="64" y="72"/>
                    </a:cubicBezTo>
                    <a:cubicBezTo>
                      <a:pt x="64" y="72"/>
                      <a:pt x="63" y="72"/>
                      <a:pt x="63" y="72"/>
                    </a:cubicBezTo>
                    <a:moveTo>
                      <a:pt x="23" y="71"/>
                    </a:moveTo>
                    <a:cubicBezTo>
                      <a:pt x="22" y="74"/>
                      <a:pt x="20" y="76"/>
                      <a:pt x="19" y="78"/>
                    </a:cubicBezTo>
                    <a:cubicBezTo>
                      <a:pt x="19" y="78"/>
                      <a:pt x="20" y="78"/>
                      <a:pt x="20" y="78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3" y="71"/>
                      <a:pt x="23" y="71"/>
                      <a:pt x="23" y="71"/>
                    </a:cubicBezTo>
                    <a:moveTo>
                      <a:pt x="88" y="71"/>
                    </a:moveTo>
                    <a:cubicBezTo>
                      <a:pt x="88" y="72"/>
                      <a:pt x="88" y="72"/>
                      <a:pt x="88" y="72"/>
                    </a:cubicBezTo>
                    <a:cubicBezTo>
                      <a:pt x="89" y="73"/>
                      <a:pt x="91" y="74"/>
                      <a:pt x="92" y="74"/>
                    </a:cubicBezTo>
                    <a:cubicBezTo>
                      <a:pt x="93" y="75"/>
                      <a:pt x="94" y="76"/>
                      <a:pt x="95" y="76"/>
                    </a:cubicBezTo>
                    <a:cubicBezTo>
                      <a:pt x="95" y="76"/>
                      <a:pt x="95" y="76"/>
                      <a:pt x="95" y="76"/>
                    </a:cubicBezTo>
                    <a:cubicBezTo>
                      <a:pt x="93" y="74"/>
                      <a:pt x="91" y="73"/>
                      <a:pt x="88" y="71"/>
                    </a:cubicBezTo>
                    <a:moveTo>
                      <a:pt x="126" y="71"/>
                    </a:moveTo>
                    <a:cubicBezTo>
                      <a:pt x="125" y="72"/>
                      <a:pt x="125" y="72"/>
                      <a:pt x="125" y="73"/>
                    </a:cubicBezTo>
                    <a:cubicBezTo>
                      <a:pt x="128" y="75"/>
                      <a:pt x="131" y="76"/>
                      <a:pt x="134" y="78"/>
                    </a:cubicBezTo>
                    <a:cubicBezTo>
                      <a:pt x="134" y="78"/>
                      <a:pt x="134" y="77"/>
                      <a:pt x="134" y="77"/>
                    </a:cubicBezTo>
                    <a:cubicBezTo>
                      <a:pt x="132" y="75"/>
                      <a:pt x="129" y="73"/>
                      <a:pt x="126" y="71"/>
                    </a:cubicBezTo>
                    <a:moveTo>
                      <a:pt x="141" y="71"/>
                    </a:moveTo>
                    <a:cubicBezTo>
                      <a:pt x="141" y="71"/>
                      <a:pt x="141" y="71"/>
                      <a:pt x="141" y="72"/>
                    </a:cubicBezTo>
                    <a:cubicBezTo>
                      <a:pt x="141" y="72"/>
                      <a:pt x="141" y="72"/>
                      <a:pt x="141" y="72"/>
                    </a:cubicBezTo>
                    <a:cubicBezTo>
                      <a:pt x="142" y="71"/>
                      <a:pt x="142" y="71"/>
                      <a:pt x="142" y="71"/>
                    </a:cubicBezTo>
                    <a:cubicBezTo>
                      <a:pt x="141" y="71"/>
                      <a:pt x="141" y="71"/>
                      <a:pt x="141" y="71"/>
                    </a:cubicBezTo>
                    <a:moveTo>
                      <a:pt x="85" y="71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5" y="71"/>
                      <a:pt x="85" y="71"/>
                      <a:pt x="86" y="72"/>
                    </a:cubicBezTo>
                    <a:cubicBezTo>
                      <a:pt x="86" y="71"/>
                      <a:pt x="86" y="71"/>
                      <a:pt x="86" y="71"/>
                    </a:cubicBezTo>
                    <a:cubicBezTo>
                      <a:pt x="85" y="71"/>
                      <a:pt x="85" y="71"/>
                      <a:pt x="85" y="71"/>
                    </a:cubicBezTo>
                    <a:moveTo>
                      <a:pt x="60" y="71"/>
                    </a:moveTo>
                    <a:cubicBezTo>
                      <a:pt x="60" y="71"/>
                      <a:pt x="59" y="71"/>
                      <a:pt x="59" y="71"/>
                    </a:cubicBezTo>
                    <a:cubicBezTo>
                      <a:pt x="60" y="72"/>
                      <a:pt x="61" y="72"/>
                      <a:pt x="61" y="73"/>
                    </a:cubicBezTo>
                    <a:cubicBezTo>
                      <a:pt x="62" y="72"/>
                      <a:pt x="62" y="72"/>
                      <a:pt x="62" y="72"/>
                    </a:cubicBezTo>
                    <a:cubicBezTo>
                      <a:pt x="61" y="72"/>
                      <a:pt x="60" y="71"/>
                      <a:pt x="60" y="71"/>
                    </a:cubicBezTo>
                    <a:moveTo>
                      <a:pt x="89" y="71"/>
                    </a:moveTo>
                    <a:cubicBezTo>
                      <a:pt x="89" y="71"/>
                      <a:pt x="89" y="71"/>
                      <a:pt x="89" y="71"/>
                    </a:cubicBezTo>
                    <a:cubicBezTo>
                      <a:pt x="91" y="72"/>
                      <a:pt x="93" y="74"/>
                      <a:pt x="95" y="75"/>
                    </a:cubicBezTo>
                    <a:cubicBezTo>
                      <a:pt x="96" y="75"/>
                      <a:pt x="96" y="75"/>
                      <a:pt x="96" y="75"/>
                    </a:cubicBezTo>
                    <a:cubicBezTo>
                      <a:pt x="93" y="73"/>
                      <a:pt x="91" y="72"/>
                      <a:pt x="89" y="71"/>
                    </a:cubicBezTo>
                    <a:moveTo>
                      <a:pt x="141" y="70"/>
                    </a:moveTo>
                    <a:cubicBezTo>
                      <a:pt x="141" y="71"/>
                      <a:pt x="141" y="71"/>
                      <a:pt x="140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1" y="70"/>
                      <a:pt x="141" y="70"/>
                      <a:pt x="141" y="70"/>
                    </a:cubicBezTo>
                    <a:moveTo>
                      <a:pt x="24" y="70"/>
                    </a:moveTo>
                    <a:cubicBezTo>
                      <a:pt x="24" y="70"/>
                      <a:pt x="24" y="71"/>
                      <a:pt x="23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0"/>
                      <a:pt x="24" y="70"/>
                      <a:pt x="24" y="70"/>
                    </a:cubicBezTo>
                    <a:moveTo>
                      <a:pt x="153" y="70"/>
                    </a:moveTo>
                    <a:cubicBezTo>
                      <a:pt x="151" y="72"/>
                      <a:pt x="150" y="74"/>
                      <a:pt x="149" y="76"/>
                    </a:cubicBezTo>
                    <a:cubicBezTo>
                      <a:pt x="149" y="77"/>
                      <a:pt x="150" y="77"/>
                      <a:pt x="150" y="77"/>
                    </a:cubicBezTo>
                    <a:cubicBezTo>
                      <a:pt x="151" y="78"/>
                      <a:pt x="152" y="79"/>
                      <a:pt x="154" y="79"/>
                    </a:cubicBezTo>
                    <a:cubicBezTo>
                      <a:pt x="155" y="77"/>
                      <a:pt x="156" y="75"/>
                      <a:pt x="157" y="73"/>
                    </a:cubicBezTo>
                    <a:cubicBezTo>
                      <a:pt x="156" y="72"/>
                      <a:pt x="154" y="71"/>
                      <a:pt x="153" y="70"/>
                    </a:cubicBezTo>
                    <a:moveTo>
                      <a:pt x="60" y="70"/>
                    </a:moveTo>
                    <a:cubicBezTo>
                      <a:pt x="60" y="70"/>
                      <a:pt x="60" y="70"/>
                      <a:pt x="60" y="70"/>
                    </a:cubicBezTo>
                    <a:cubicBezTo>
                      <a:pt x="61" y="71"/>
                      <a:pt x="61" y="71"/>
                      <a:pt x="62" y="72"/>
                    </a:cubicBezTo>
                    <a:cubicBezTo>
                      <a:pt x="62" y="72"/>
                      <a:pt x="62" y="71"/>
                      <a:pt x="62" y="71"/>
                    </a:cubicBezTo>
                    <a:cubicBezTo>
                      <a:pt x="62" y="71"/>
                      <a:pt x="61" y="70"/>
                      <a:pt x="60" y="70"/>
                    </a:cubicBezTo>
                    <a:moveTo>
                      <a:pt x="44" y="70"/>
                    </a:moveTo>
                    <a:cubicBezTo>
                      <a:pt x="44" y="71"/>
                      <a:pt x="43" y="72"/>
                      <a:pt x="42" y="73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4" y="73"/>
                      <a:pt x="45" y="71"/>
                      <a:pt x="45" y="70"/>
                    </a:cubicBezTo>
                    <a:cubicBezTo>
                      <a:pt x="45" y="70"/>
                      <a:pt x="45" y="70"/>
                      <a:pt x="44" y="70"/>
                    </a:cubicBezTo>
                    <a:moveTo>
                      <a:pt x="85" y="69"/>
                    </a:moveTo>
                    <a:cubicBezTo>
                      <a:pt x="85" y="70"/>
                      <a:pt x="85" y="70"/>
                      <a:pt x="85" y="70"/>
                    </a:cubicBezTo>
                    <a:cubicBezTo>
                      <a:pt x="85" y="70"/>
                      <a:pt x="86" y="71"/>
                      <a:pt x="86" y="71"/>
                    </a:cubicBezTo>
                    <a:cubicBezTo>
                      <a:pt x="86" y="70"/>
                      <a:pt x="86" y="70"/>
                      <a:pt x="86" y="70"/>
                    </a:cubicBezTo>
                    <a:cubicBezTo>
                      <a:pt x="86" y="70"/>
                      <a:pt x="86" y="70"/>
                      <a:pt x="85" y="69"/>
                    </a:cubicBezTo>
                    <a:moveTo>
                      <a:pt x="86" y="69"/>
                    </a:moveTo>
                    <a:cubicBezTo>
                      <a:pt x="86" y="69"/>
                      <a:pt x="86" y="69"/>
                      <a:pt x="85" y="69"/>
                    </a:cubicBezTo>
                    <a:cubicBezTo>
                      <a:pt x="86" y="69"/>
                      <a:pt x="86" y="70"/>
                      <a:pt x="87" y="70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7" y="69"/>
                      <a:pt x="86" y="69"/>
                      <a:pt x="86" y="69"/>
                    </a:cubicBezTo>
                    <a:moveTo>
                      <a:pt x="42" y="68"/>
                    </a:moveTo>
                    <a:cubicBezTo>
                      <a:pt x="42" y="70"/>
                      <a:pt x="41" y="71"/>
                      <a:pt x="40" y="72"/>
                    </a:cubicBezTo>
                    <a:cubicBezTo>
                      <a:pt x="41" y="72"/>
                      <a:pt x="41" y="73"/>
                      <a:pt x="42" y="73"/>
                    </a:cubicBezTo>
                    <a:cubicBezTo>
                      <a:pt x="43" y="72"/>
                      <a:pt x="44" y="71"/>
                      <a:pt x="44" y="70"/>
                    </a:cubicBezTo>
                    <a:cubicBezTo>
                      <a:pt x="44" y="69"/>
                      <a:pt x="43" y="69"/>
                      <a:pt x="42" y="68"/>
                    </a:cubicBezTo>
                    <a:moveTo>
                      <a:pt x="80" y="68"/>
                    </a:moveTo>
                    <a:cubicBezTo>
                      <a:pt x="80" y="68"/>
                      <a:pt x="80" y="68"/>
                      <a:pt x="80" y="68"/>
                    </a:cubicBezTo>
                    <a:cubicBezTo>
                      <a:pt x="80" y="68"/>
                      <a:pt x="81" y="69"/>
                      <a:pt x="82" y="70"/>
                    </a:cubicBezTo>
                    <a:cubicBezTo>
                      <a:pt x="82" y="69"/>
                      <a:pt x="82" y="69"/>
                      <a:pt x="82" y="69"/>
                    </a:cubicBezTo>
                    <a:cubicBezTo>
                      <a:pt x="81" y="69"/>
                      <a:pt x="80" y="68"/>
                      <a:pt x="80" y="68"/>
                    </a:cubicBezTo>
                    <a:moveTo>
                      <a:pt x="80" y="67"/>
                    </a:move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8"/>
                      <a:pt x="81" y="68"/>
                      <a:pt x="82" y="68"/>
                    </a:cubicBezTo>
                    <a:cubicBezTo>
                      <a:pt x="81" y="68"/>
                      <a:pt x="80" y="68"/>
                      <a:pt x="80" y="67"/>
                    </a:cubicBezTo>
                    <a:moveTo>
                      <a:pt x="29" y="67"/>
                    </a:moveTo>
                    <a:cubicBezTo>
                      <a:pt x="29" y="67"/>
                      <a:pt x="29" y="67"/>
                      <a:pt x="29" y="68"/>
                    </a:cubicBezTo>
                    <a:cubicBezTo>
                      <a:pt x="29" y="68"/>
                      <a:pt x="30" y="68"/>
                      <a:pt x="30" y="69"/>
                    </a:cubicBezTo>
                    <a:cubicBezTo>
                      <a:pt x="31" y="68"/>
                      <a:pt x="31" y="68"/>
                      <a:pt x="31" y="68"/>
                    </a:cubicBezTo>
                    <a:cubicBezTo>
                      <a:pt x="30" y="68"/>
                      <a:pt x="30" y="67"/>
                      <a:pt x="29" y="67"/>
                    </a:cubicBezTo>
                    <a:moveTo>
                      <a:pt x="147" y="67"/>
                    </a:moveTo>
                    <a:cubicBezTo>
                      <a:pt x="145" y="69"/>
                      <a:pt x="144" y="71"/>
                      <a:pt x="143" y="73"/>
                    </a:cubicBezTo>
                    <a:cubicBezTo>
                      <a:pt x="145" y="74"/>
                      <a:pt x="146" y="75"/>
                      <a:pt x="148" y="76"/>
                    </a:cubicBezTo>
                    <a:cubicBezTo>
                      <a:pt x="149" y="74"/>
                      <a:pt x="150" y="72"/>
                      <a:pt x="152" y="70"/>
                    </a:cubicBezTo>
                    <a:cubicBezTo>
                      <a:pt x="150" y="69"/>
                      <a:pt x="148" y="68"/>
                      <a:pt x="147" y="67"/>
                    </a:cubicBezTo>
                    <a:moveTo>
                      <a:pt x="80" y="66"/>
                    </a:moveTo>
                    <a:cubicBezTo>
                      <a:pt x="80" y="67"/>
                      <a:pt x="80" y="67"/>
                      <a:pt x="80" y="67"/>
                    </a:cubicBezTo>
                    <a:cubicBezTo>
                      <a:pt x="81" y="68"/>
                      <a:pt x="82" y="68"/>
                      <a:pt x="83" y="69"/>
                    </a:cubicBezTo>
                    <a:cubicBezTo>
                      <a:pt x="83" y="69"/>
                      <a:pt x="83" y="68"/>
                      <a:pt x="83" y="68"/>
                    </a:cubicBezTo>
                    <a:cubicBezTo>
                      <a:pt x="82" y="68"/>
                      <a:pt x="81" y="67"/>
                      <a:pt x="80" y="66"/>
                    </a:cubicBezTo>
                    <a:moveTo>
                      <a:pt x="29" y="66"/>
                    </a:moveTo>
                    <a:cubicBezTo>
                      <a:pt x="29" y="67"/>
                      <a:pt x="29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1" y="68"/>
                      <a:pt x="31" y="68"/>
                      <a:pt x="31" y="67"/>
                    </a:cubicBezTo>
                    <a:cubicBezTo>
                      <a:pt x="31" y="67"/>
                      <a:pt x="30" y="67"/>
                      <a:pt x="29" y="66"/>
                    </a:cubicBezTo>
                    <a:moveTo>
                      <a:pt x="81" y="66"/>
                    </a:moveTo>
                    <a:cubicBezTo>
                      <a:pt x="81" y="66"/>
                      <a:pt x="81" y="66"/>
                      <a:pt x="80" y="66"/>
                    </a:cubicBezTo>
                    <a:cubicBezTo>
                      <a:pt x="81" y="67"/>
                      <a:pt x="82" y="67"/>
                      <a:pt x="83" y="68"/>
                    </a:cubicBezTo>
                    <a:cubicBezTo>
                      <a:pt x="83" y="68"/>
                      <a:pt x="83" y="68"/>
                      <a:pt x="84" y="67"/>
                    </a:cubicBezTo>
                    <a:cubicBezTo>
                      <a:pt x="83" y="67"/>
                      <a:pt x="82" y="66"/>
                      <a:pt x="81" y="66"/>
                    </a:cubicBezTo>
                    <a:moveTo>
                      <a:pt x="110" y="66"/>
                    </a:moveTo>
                    <a:cubicBezTo>
                      <a:pt x="110" y="66"/>
                      <a:pt x="109" y="67"/>
                      <a:pt x="109" y="68"/>
                    </a:cubicBezTo>
                    <a:cubicBezTo>
                      <a:pt x="113" y="70"/>
                      <a:pt x="117" y="72"/>
                      <a:pt x="121" y="75"/>
                    </a:cubicBezTo>
                    <a:cubicBezTo>
                      <a:pt x="121" y="74"/>
                      <a:pt x="121" y="73"/>
                      <a:pt x="122" y="73"/>
                    </a:cubicBezTo>
                    <a:cubicBezTo>
                      <a:pt x="118" y="70"/>
                      <a:pt x="114" y="68"/>
                      <a:pt x="110" y="66"/>
                    </a:cubicBezTo>
                    <a:moveTo>
                      <a:pt x="145" y="66"/>
                    </a:moveTo>
                    <a:cubicBezTo>
                      <a:pt x="145" y="67"/>
                      <a:pt x="145" y="67"/>
                      <a:pt x="145" y="67"/>
                    </a:cubicBezTo>
                    <a:cubicBezTo>
                      <a:pt x="145" y="67"/>
                      <a:pt x="145" y="67"/>
                      <a:pt x="145" y="66"/>
                    </a:cubicBezTo>
                    <a:cubicBezTo>
                      <a:pt x="145" y="66"/>
                      <a:pt x="145" y="66"/>
                      <a:pt x="145" y="66"/>
                    </a:cubicBezTo>
                    <a:moveTo>
                      <a:pt x="27" y="66"/>
                    </a:moveTo>
                    <a:cubicBezTo>
                      <a:pt x="26" y="66"/>
                      <a:pt x="26" y="66"/>
                      <a:pt x="26" y="66"/>
                    </a:cubicBezTo>
                    <a:cubicBezTo>
                      <a:pt x="26" y="66"/>
                      <a:pt x="27" y="66"/>
                      <a:pt x="27" y="67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7" y="66"/>
                      <a:pt x="27" y="66"/>
                      <a:pt x="27" y="66"/>
                    </a:cubicBezTo>
                    <a:moveTo>
                      <a:pt x="44" y="66"/>
                    </a:moveTo>
                    <a:cubicBezTo>
                      <a:pt x="44" y="66"/>
                      <a:pt x="44" y="66"/>
                      <a:pt x="44" y="66"/>
                    </a:cubicBezTo>
                    <a:cubicBezTo>
                      <a:pt x="47" y="68"/>
                      <a:pt x="47" y="68"/>
                      <a:pt x="47" y="68"/>
                    </a:cubicBezTo>
                    <a:cubicBezTo>
                      <a:pt x="47" y="68"/>
                      <a:pt x="47" y="68"/>
                      <a:pt x="47" y="67"/>
                    </a:cubicBezTo>
                    <a:cubicBezTo>
                      <a:pt x="46" y="67"/>
                      <a:pt x="45" y="66"/>
                      <a:pt x="44" y="66"/>
                    </a:cubicBezTo>
                    <a:moveTo>
                      <a:pt x="92" y="66"/>
                    </a:moveTo>
                    <a:cubicBezTo>
                      <a:pt x="92" y="66"/>
                      <a:pt x="92" y="66"/>
                      <a:pt x="92" y="66"/>
                    </a:cubicBezTo>
                    <a:cubicBezTo>
                      <a:pt x="94" y="67"/>
                      <a:pt x="96" y="69"/>
                      <a:pt x="98" y="70"/>
                    </a:cubicBezTo>
                    <a:cubicBezTo>
                      <a:pt x="98" y="70"/>
                      <a:pt x="99" y="70"/>
                      <a:pt x="99" y="70"/>
                    </a:cubicBezTo>
                    <a:cubicBezTo>
                      <a:pt x="96" y="68"/>
                      <a:pt x="94" y="67"/>
                      <a:pt x="92" y="66"/>
                    </a:cubicBezTo>
                    <a:moveTo>
                      <a:pt x="66" y="65"/>
                    </a:moveTo>
                    <a:cubicBezTo>
                      <a:pt x="65" y="67"/>
                      <a:pt x="64" y="69"/>
                      <a:pt x="64" y="70"/>
                    </a:cubicBezTo>
                    <a:cubicBezTo>
                      <a:pt x="64" y="70"/>
                      <a:pt x="65" y="71"/>
                      <a:pt x="65" y="71"/>
                    </a:cubicBezTo>
                    <a:cubicBezTo>
                      <a:pt x="66" y="69"/>
                      <a:pt x="67" y="68"/>
                      <a:pt x="68" y="66"/>
                    </a:cubicBezTo>
                    <a:cubicBezTo>
                      <a:pt x="67" y="66"/>
                      <a:pt x="67" y="66"/>
                      <a:pt x="66" y="65"/>
                    </a:cubicBezTo>
                    <a:moveTo>
                      <a:pt x="145" y="65"/>
                    </a:moveTo>
                    <a:cubicBezTo>
                      <a:pt x="144" y="67"/>
                      <a:pt x="143" y="69"/>
                      <a:pt x="142" y="71"/>
                    </a:cubicBezTo>
                    <a:cubicBezTo>
                      <a:pt x="142" y="71"/>
                      <a:pt x="142" y="71"/>
                      <a:pt x="142" y="71"/>
                    </a:cubicBezTo>
                    <a:cubicBezTo>
                      <a:pt x="145" y="65"/>
                      <a:pt x="145" y="65"/>
                      <a:pt x="145" y="65"/>
                    </a:cubicBezTo>
                    <a:cubicBezTo>
                      <a:pt x="145" y="65"/>
                      <a:pt x="145" y="65"/>
                      <a:pt x="145" y="65"/>
                    </a:cubicBezTo>
                    <a:moveTo>
                      <a:pt x="144" y="65"/>
                    </a:moveTo>
                    <a:cubicBezTo>
                      <a:pt x="143" y="67"/>
                      <a:pt x="142" y="69"/>
                      <a:pt x="141" y="70"/>
                    </a:cubicBezTo>
                    <a:cubicBezTo>
                      <a:pt x="141" y="70"/>
                      <a:pt x="141" y="71"/>
                      <a:pt x="141" y="71"/>
                    </a:cubicBezTo>
                    <a:cubicBezTo>
                      <a:pt x="144" y="65"/>
                      <a:pt x="144" y="65"/>
                      <a:pt x="144" y="65"/>
                    </a:cubicBezTo>
                    <a:cubicBezTo>
                      <a:pt x="144" y="65"/>
                      <a:pt x="144" y="65"/>
                      <a:pt x="144" y="65"/>
                    </a:cubicBezTo>
                    <a:moveTo>
                      <a:pt x="27" y="65"/>
                    </a:moveTo>
                    <a:cubicBezTo>
                      <a:pt x="27" y="65"/>
                      <a:pt x="27" y="65"/>
                      <a:pt x="27" y="66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27" y="65"/>
                      <a:pt x="27" y="65"/>
                      <a:pt x="27" y="65"/>
                    </a:cubicBezTo>
                    <a:moveTo>
                      <a:pt x="45" y="65"/>
                    </a:moveTo>
                    <a:cubicBezTo>
                      <a:pt x="44" y="65"/>
                      <a:pt x="44" y="65"/>
                      <a:pt x="44" y="66"/>
                    </a:cubicBezTo>
                    <a:cubicBezTo>
                      <a:pt x="45" y="66"/>
                      <a:pt x="46" y="67"/>
                      <a:pt x="47" y="67"/>
                    </a:cubicBezTo>
                    <a:cubicBezTo>
                      <a:pt x="47" y="67"/>
                      <a:pt x="47" y="67"/>
                      <a:pt x="48" y="66"/>
                    </a:cubicBezTo>
                    <a:cubicBezTo>
                      <a:pt x="47" y="66"/>
                      <a:pt x="46" y="65"/>
                      <a:pt x="45" y="65"/>
                    </a:cubicBezTo>
                    <a:moveTo>
                      <a:pt x="130" y="64"/>
                    </a:moveTo>
                    <a:cubicBezTo>
                      <a:pt x="130" y="64"/>
                      <a:pt x="130" y="64"/>
                      <a:pt x="130" y="65"/>
                    </a:cubicBezTo>
                    <a:cubicBezTo>
                      <a:pt x="133" y="66"/>
                      <a:pt x="136" y="68"/>
                      <a:pt x="138" y="70"/>
                    </a:cubicBezTo>
                    <a:cubicBezTo>
                      <a:pt x="139" y="70"/>
                      <a:pt x="139" y="70"/>
                      <a:pt x="139" y="69"/>
                    </a:cubicBezTo>
                    <a:cubicBezTo>
                      <a:pt x="130" y="64"/>
                      <a:pt x="130" y="64"/>
                      <a:pt x="130" y="64"/>
                    </a:cubicBezTo>
                    <a:moveTo>
                      <a:pt x="64" y="64"/>
                    </a:moveTo>
                    <a:cubicBezTo>
                      <a:pt x="63" y="66"/>
                      <a:pt x="62" y="67"/>
                      <a:pt x="61" y="69"/>
                    </a:cubicBezTo>
                    <a:cubicBezTo>
                      <a:pt x="62" y="69"/>
                      <a:pt x="62" y="69"/>
                      <a:pt x="63" y="70"/>
                    </a:cubicBezTo>
                    <a:cubicBezTo>
                      <a:pt x="64" y="68"/>
                      <a:pt x="65" y="67"/>
                      <a:pt x="66" y="65"/>
                    </a:cubicBezTo>
                    <a:cubicBezTo>
                      <a:pt x="65" y="65"/>
                      <a:pt x="65" y="64"/>
                      <a:pt x="64" y="64"/>
                    </a:cubicBezTo>
                    <a:moveTo>
                      <a:pt x="89" y="64"/>
                    </a:moveTo>
                    <a:cubicBezTo>
                      <a:pt x="89" y="64"/>
                      <a:pt x="88" y="64"/>
                      <a:pt x="88" y="64"/>
                    </a:cubicBezTo>
                    <a:cubicBezTo>
                      <a:pt x="89" y="64"/>
                      <a:pt x="89" y="65"/>
                      <a:pt x="90" y="65"/>
                    </a:cubicBezTo>
                    <a:cubicBezTo>
                      <a:pt x="90" y="64"/>
                      <a:pt x="90" y="64"/>
                      <a:pt x="90" y="64"/>
                    </a:cubicBezTo>
                    <a:cubicBezTo>
                      <a:pt x="89" y="64"/>
                      <a:pt x="89" y="64"/>
                      <a:pt x="89" y="64"/>
                    </a:cubicBezTo>
                    <a:moveTo>
                      <a:pt x="45" y="63"/>
                    </a:moveTo>
                    <a:cubicBezTo>
                      <a:pt x="45" y="64"/>
                      <a:pt x="45" y="64"/>
                      <a:pt x="45" y="64"/>
                    </a:cubicBezTo>
                    <a:cubicBezTo>
                      <a:pt x="46" y="65"/>
                      <a:pt x="47" y="65"/>
                      <a:pt x="48" y="66"/>
                    </a:cubicBezTo>
                    <a:cubicBezTo>
                      <a:pt x="48" y="66"/>
                      <a:pt x="48" y="65"/>
                      <a:pt x="48" y="65"/>
                    </a:cubicBezTo>
                    <a:cubicBezTo>
                      <a:pt x="47" y="65"/>
                      <a:pt x="46" y="64"/>
                      <a:pt x="45" y="63"/>
                    </a:cubicBezTo>
                    <a:moveTo>
                      <a:pt x="112" y="63"/>
                    </a:moveTo>
                    <a:cubicBezTo>
                      <a:pt x="112" y="64"/>
                      <a:pt x="111" y="64"/>
                      <a:pt x="111" y="65"/>
                    </a:cubicBezTo>
                    <a:cubicBezTo>
                      <a:pt x="115" y="67"/>
                      <a:pt x="118" y="69"/>
                      <a:pt x="122" y="72"/>
                    </a:cubicBezTo>
                    <a:cubicBezTo>
                      <a:pt x="123" y="71"/>
                      <a:pt x="123" y="70"/>
                      <a:pt x="123" y="70"/>
                    </a:cubicBezTo>
                    <a:cubicBezTo>
                      <a:pt x="120" y="68"/>
                      <a:pt x="116" y="65"/>
                      <a:pt x="112" y="63"/>
                    </a:cubicBezTo>
                    <a:moveTo>
                      <a:pt x="46" y="62"/>
                    </a:moveTo>
                    <a:cubicBezTo>
                      <a:pt x="46" y="63"/>
                      <a:pt x="46" y="63"/>
                      <a:pt x="46" y="63"/>
                    </a:cubicBezTo>
                    <a:cubicBezTo>
                      <a:pt x="47" y="63"/>
                      <a:pt x="48" y="64"/>
                      <a:pt x="49" y="65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48" y="64"/>
                      <a:pt x="47" y="63"/>
                      <a:pt x="46" y="62"/>
                    </a:cubicBezTo>
                    <a:moveTo>
                      <a:pt x="32" y="62"/>
                    </a:moveTo>
                    <a:cubicBezTo>
                      <a:pt x="31" y="63"/>
                      <a:pt x="30" y="65"/>
                      <a:pt x="30" y="66"/>
                    </a:cubicBezTo>
                    <a:cubicBezTo>
                      <a:pt x="30" y="66"/>
                      <a:pt x="31" y="67"/>
                      <a:pt x="31" y="67"/>
                    </a:cubicBezTo>
                    <a:cubicBezTo>
                      <a:pt x="32" y="66"/>
                      <a:pt x="33" y="64"/>
                      <a:pt x="33" y="63"/>
                    </a:cubicBezTo>
                    <a:cubicBezTo>
                      <a:pt x="33" y="63"/>
                      <a:pt x="32" y="63"/>
                      <a:pt x="32" y="62"/>
                    </a:cubicBezTo>
                    <a:moveTo>
                      <a:pt x="47" y="62"/>
                    </a:moveTo>
                    <a:cubicBezTo>
                      <a:pt x="46" y="62"/>
                      <a:pt x="46" y="62"/>
                      <a:pt x="46" y="62"/>
                    </a:cubicBezTo>
                    <a:cubicBezTo>
                      <a:pt x="47" y="63"/>
                      <a:pt x="48" y="63"/>
                      <a:pt x="49" y="64"/>
                    </a:cubicBezTo>
                    <a:cubicBezTo>
                      <a:pt x="49" y="64"/>
                      <a:pt x="49" y="64"/>
                      <a:pt x="49" y="63"/>
                    </a:cubicBezTo>
                    <a:cubicBezTo>
                      <a:pt x="48" y="63"/>
                      <a:pt x="48" y="62"/>
                      <a:pt x="47" y="62"/>
                    </a:cubicBezTo>
                    <a:moveTo>
                      <a:pt x="30" y="61"/>
                    </a:moveTo>
                    <a:cubicBezTo>
                      <a:pt x="29" y="62"/>
                      <a:pt x="28" y="63"/>
                      <a:pt x="27" y="64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0" y="61"/>
                      <a:pt x="30" y="61"/>
                      <a:pt x="30" y="61"/>
                    </a:cubicBezTo>
                    <a:moveTo>
                      <a:pt x="69" y="61"/>
                    </a:moveTo>
                    <a:cubicBezTo>
                      <a:pt x="69" y="61"/>
                      <a:pt x="69" y="61"/>
                      <a:pt x="69" y="61"/>
                    </a:cubicBezTo>
                    <a:cubicBezTo>
                      <a:pt x="69" y="61"/>
                      <a:pt x="70" y="61"/>
                      <a:pt x="70" y="62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1"/>
                      <a:pt x="70" y="61"/>
                      <a:pt x="69" y="61"/>
                    </a:cubicBezTo>
                    <a:moveTo>
                      <a:pt x="84" y="61"/>
                    </a:moveTo>
                    <a:cubicBezTo>
                      <a:pt x="84" y="61"/>
                      <a:pt x="84" y="61"/>
                      <a:pt x="83" y="61"/>
                    </a:cubicBezTo>
                    <a:cubicBezTo>
                      <a:pt x="84" y="62"/>
                      <a:pt x="85" y="62"/>
                      <a:pt x="86" y="63"/>
                    </a:cubicBezTo>
                    <a:cubicBezTo>
                      <a:pt x="86" y="63"/>
                      <a:pt x="86" y="62"/>
                      <a:pt x="87" y="62"/>
                    </a:cubicBezTo>
                    <a:cubicBezTo>
                      <a:pt x="86" y="62"/>
                      <a:pt x="85" y="61"/>
                      <a:pt x="84" y="61"/>
                    </a:cubicBezTo>
                    <a:moveTo>
                      <a:pt x="69" y="60"/>
                    </a:moveTo>
                    <a:cubicBezTo>
                      <a:pt x="69" y="60"/>
                      <a:pt x="69" y="60"/>
                      <a:pt x="69" y="61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70" y="61"/>
                      <a:pt x="70" y="60"/>
                      <a:pt x="69" y="60"/>
                    </a:cubicBezTo>
                    <a:moveTo>
                      <a:pt x="33" y="59"/>
                    </a:moveTo>
                    <a:cubicBezTo>
                      <a:pt x="33" y="59"/>
                      <a:pt x="33" y="59"/>
                      <a:pt x="33" y="60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1"/>
                      <a:pt x="35" y="60"/>
                      <a:pt x="35" y="60"/>
                    </a:cubicBezTo>
                    <a:cubicBezTo>
                      <a:pt x="34" y="60"/>
                      <a:pt x="34" y="60"/>
                      <a:pt x="33" y="59"/>
                    </a:cubicBezTo>
                    <a:moveTo>
                      <a:pt x="67" y="59"/>
                    </a:moveTo>
                    <a:cubicBezTo>
                      <a:pt x="67" y="59"/>
                      <a:pt x="67" y="59"/>
                      <a:pt x="67" y="59"/>
                    </a:cubicBezTo>
                    <a:cubicBezTo>
                      <a:pt x="67" y="60"/>
                      <a:pt x="68" y="60"/>
                      <a:pt x="69" y="61"/>
                    </a:cubicBezTo>
                    <a:cubicBezTo>
                      <a:pt x="69" y="61"/>
                      <a:pt x="69" y="61"/>
                      <a:pt x="69" y="61"/>
                    </a:cubicBezTo>
                    <a:cubicBezTo>
                      <a:pt x="68" y="60"/>
                      <a:pt x="67" y="60"/>
                      <a:pt x="67" y="59"/>
                    </a:cubicBezTo>
                    <a:moveTo>
                      <a:pt x="70" y="59"/>
                    </a:moveTo>
                    <a:cubicBezTo>
                      <a:pt x="70" y="59"/>
                      <a:pt x="70" y="60"/>
                      <a:pt x="70" y="60"/>
                    </a:cubicBezTo>
                    <a:cubicBezTo>
                      <a:pt x="70" y="60"/>
                      <a:pt x="71" y="60"/>
                      <a:pt x="71" y="61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1" y="60"/>
                      <a:pt x="70" y="60"/>
                      <a:pt x="70" y="59"/>
                    </a:cubicBezTo>
                    <a:moveTo>
                      <a:pt x="133" y="59"/>
                    </a:moveTo>
                    <a:cubicBezTo>
                      <a:pt x="132" y="61"/>
                      <a:pt x="131" y="62"/>
                      <a:pt x="130" y="64"/>
                    </a:cubicBezTo>
                    <a:cubicBezTo>
                      <a:pt x="133" y="66"/>
                      <a:pt x="136" y="68"/>
                      <a:pt x="139" y="69"/>
                    </a:cubicBezTo>
                    <a:cubicBezTo>
                      <a:pt x="140" y="67"/>
                      <a:pt x="141" y="66"/>
                      <a:pt x="142" y="64"/>
                    </a:cubicBezTo>
                    <a:cubicBezTo>
                      <a:pt x="139" y="62"/>
                      <a:pt x="136" y="61"/>
                      <a:pt x="133" y="59"/>
                    </a:cubicBezTo>
                    <a:moveTo>
                      <a:pt x="121" y="59"/>
                    </a:moveTo>
                    <a:cubicBezTo>
                      <a:pt x="123" y="60"/>
                      <a:pt x="125" y="62"/>
                      <a:pt x="127" y="63"/>
                    </a:cubicBezTo>
                    <a:cubicBezTo>
                      <a:pt x="127" y="63"/>
                      <a:pt x="127" y="63"/>
                      <a:pt x="127" y="63"/>
                    </a:cubicBezTo>
                    <a:cubicBezTo>
                      <a:pt x="121" y="59"/>
                      <a:pt x="121" y="59"/>
                      <a:pt x="121" y="59"/>
                    </a:cubicBezTo>
                    <a:moveTo>
                      <a:pt x="67" y="59"/>
                    </a:moveTo>
                    <a:cubicBezTo>
                      <a:pt x="67" y="59"/>
                      <a:pt x="67" y="59"/>
                      <a:pt x="67" y="59"/>
                    </a:cubicBezTo>
                    <a:cubicBezTo>
                      <a:pt x="67" y="60"/>
                      <a:pt x="68" y="60"/>
                      <a:pt x="69" y="61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59"/>
                      <a:pt x="68" y="59"/>
                      <a:pt x="67" y="59"/>
                    </a:cubicBezTo>
                    <a:moveTo>
                      <a:pt x="34" y="58"/>
                    </a:moveTo>
                    <a:cubicBezTo>
                      <a:pt x="34" y="59"/>
                      <a:pt x="34" y="59"/>
                      <a:pt x="33" y="59"/>
                    </a:cubicBezTo>
                    <a:cubicBezTo>
                      <a:pt x="34" y="60"/>
                      <a:pt x="35" y="60"/>
                      <a:pt x="35" y="60"/>
                    </a:cubicBezTo>
                    <a:cubicBezTo>
                      <a:pt x="35" y="60"/>
                      <a:pt x="35" y="60"/>
                      <a:pt x="36" y="59"/>
                    </a:cubicBezTo>
                    <a:cubicBezTo>
                      <a:pt x="35" y="59"/>
                      <a:pt x="34" y="59"/>
                      <a:pt x="34" y="58"/>
                    </a:cubicBezTo>
                    <a:moveTo>
                      <a:pt x="31" y="58"/>
                    </a:move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1" y="58"/>
                      <a:pt x="31" y="58"/>
                    </a:cubicBezTo>
                    <a:moveTo>
                      <a:pt x="68" y="58"/>
                    </a:moveTo>
                    <a:cubicBezTo>
                      <a:pt x="68" y="58"/>
                      <a:pt x="67" y="58"/>
                      <a:pt x="67" y="58"/>
                    </a:cubicBezTo>
                    <a:cubicBezTo>
                      <a:pt x="68" y="59"/>
                      <a:pt x="69" y="59"/>
                      <a:pt x="69" y="60"/>
                    </a:cubicBezTo>
                    <a:cubicBezTo>
                      <a:pt x="70" y="60"/>
                      <a:pt x="70" y="59"/>
                      <a:pt x="70" y="59"/>
                    </a:cubicBezTo>
                    <a:cubicBezTo>
                      <a:pt x="69" y="59"/>
                      <a:pt x="68" y="58"/>
                      <a:pt x="68" y="58"/>
                    </a:cubicBezTo>
                    <a:moveTo>
                      <a:pt x="96" y="58"/>
                    </a:moveTo>
                    <a:cubicBezTo>
                      <a:pt x="96" y="58"/>
                      <a:pt x="96" y="59"/>
                      <a:pt x="95" y="60"/>
                    </a:cubicBezTo>
                    <a:cubicBezTo>
                      <a:pt x="98" y="61"/>
                      <a:pt x="100" y="62"/>
                      <a:pt x="102" y="64"/>
                    </a:cubicBezTo>
                    <a:cubicBezTo>
                      <a:pt x="102" y="63"/>
                      <a:pt x="103" y="62"/>
                      <a:pt x="103" y="62"/>
                    </a:cubicBezTo>
                    <a:cubicBezTo>
                      <a:pt x="101" y="60"/>
                      <a:pt x="99" y="59"/>
                      <a:pt x="96" y="58"/>
                    </a:cubicBezTo>
                    <a:moveTo>
                      <a:pt x="32" y="57"/>
                    </a:moveTo>
                    <a:cubicBezTo>
                      <a:pt x="32" y="58"/>
                      <a:pt x="31" y="58"/>
                      <a:pt x="31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7"/>
                      <a:pt x="32" y="57"/>
                    </a:cubicBezTo>
                    <a:moveTo>
                      <a:pt x="35" y="57"/>
                    </a:moveTo>
                    <a:cubicBezTo>
                      <a:pt x="35" y="57"/>
                      <a:pt x="34" y="57"/>
                      <a:pt x="34" y="58"/>
                    </a:cubicBezTo>
                    <a:cubicBezTo>
                      <a:pt x="35" y="58"/>
                      <a:pt x="35" y="58"/>
                      <a:pt x="36" y="59"/>
                    </a:cubicBezTo>
                    <a:cubicBezTo>
                      <a:pt x="36" y="58"/>
                      <a:pt x="36" y="58"/>
                      <a:pt x="37" y="58"/>
                    </a:cubicBezTo>
                    <a:cubicBezTo>
                      <a:pt x="36" y="57"/>
                      <a:pt x="35" y="57"/>
                      <a:pt x="35" y="57"/>
                    </a:cubicBezTo>
                    <a:moveTo>
                      <a:pt x="35" y="56"/>
                    </a:moveTo>
                    <a:cubicBezTo>
                      <a:pt x="35" y="56"/>
                      <a:pt x="35" y="56"/>
                      <a:pt x="35" y="56"/>
                    </a:cubicBezTo>
                    <a:cubicBezTo>
                      <a:pt x="36" y="57"/>
                      <a:pt x="36" y="57"/>
                      <a:pt x="37" y="57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6" y="57"/>
                      <a:pt x="36" y="56"/>
                      <a:pt x="35" y="56"/>
                    </a:cubicBezTo>
                    <a:moveTo>
                      <a:pt x="93" y="56"/>
                    </a:moveTo>
                    <a:cubicBezTo>
                      <a:pt x="93" y="56"/>
                      <a:pt x="92" y="57"/>
                      <a:pt x="92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4" y="58"/>
                      <a:pt x="94" y="57"/>
                      <a:pt x="94" y="57"/>
                    </a:cubicBezTo>
                    <a:cubicBezTo>
                      <a:pt x="94" y="56"/>
                      <a:pt x="94" y="56"/>
                      <a:pt x="93" y="56"/>
                    </a:cubicBezTo>
                    <a:moveTo>
                      <a:pt x="50" y="56"/>
                    </a:moveTo>
                    <a:cubicBezTo>
                      <a:pt x="49" y="57"/>
                      <a:pt x="48" y="59"/>
                      <a:pt x="47" y="60"/>
                    </a:cubicBezTo>
                    <a:cubicBezTo>
                      <a:pt x="48" y="61"/>
                      <a:pt x="49" y="61"/>
                      <a:pt x="50" y="62"/>
                    </a:cubicBezTo>
                    <a:cubicBezTo>
                      <a:pt x="51" y="60"/>
                      <a:pt x="52" y="59"/>
                      <a:pt x="53" y="57"/>
                    </a:cubicBezTo>
                    <a:cubicBezTo>
                      <a:pt x="52" y="57"/>
                      <a:pt x="51" y="56"/>
                      <a:pt x="50" y="56"/>
                    </a:cubicBezTo>
                    <a:moveTo>
                      <a:pt x="33" y="56"/>
                    </a:moveTo>
                    <a:cubicBezTo>
                      <a:pt x="33" y="56"/>
                      <a:pt x="33" y="56"/>
                      <a:pt x="32" y="56"/>
                    </a:cubicBezTo>
                    <a:cubicBezTo>
                      <a:pt x="33" y="56"/>
                      <a:pt x="33" y="57"/>
                      <a:pt x="33" y="57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3" y="56"/>
                      <a:pt x="33" y="56"/>
                      <a:pt x="33" y="56"/>
                    </a:cubicBezTo>
                    <a:moveTo>
                      <a:pt x="36" y="55"/>
                    </a:moveTo>
                    <a:cubicBezTo>
                      <a:pt x="36" y="55"/>
                      <a:pt x="36" y="55"/>
                      <a:pt x="35" y="56"/>
                    </a:cubicBezTo>
                    <a:cubicBezTo>
                      <a:pt x="36" y="56"/>
                      <a:pt x="37" y="56"/>
                      <a:pt x="37" y="57"/>
                    </a:cubicBezTo>
                    <a:cubicBezTo>
                      <a:pt x="37" y="56"/>
                      <a:pt x="37" y="56"/>
                      <a:pt x="38" y="56"/>
                    </a:cubicBezTo>
                    <a:cubicBezTo>
                      <a:pt x="37" y="56"/>
                      <a:pt x="36" y="55"/>
                      <a:pt x="36" y="55"/>
                    </a:cubicBezTo>
                    <a:moveTo>
                      <a:pt x="33" y="55"/>
                    </a:moveTo>
                    <a:cubicBezTo>
                      <a:pt x="33" y="55"/>
                      <a:pt x="33" y="55"/>
                      <a:pt x="33" y="55"/>
                    </a:cubicBezTo>
                    <a:cubicBezTo>
                      <a:pt x="33" y="55"/>
                      <a:pt x="34" y="55"/>
                      <a:pt x="34" y="55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34" y="55"/>
                      <a:pt x="33" y="55"/>
                      <a:pt x="33" y="55"/>
                    </a:cubicBezTo>
                    <a:moveTo>
                      <a:pt x="98" y="55"/>
                    </a:moveTo>
                    <a:cubicBezTo>
                      <a:pt x="98" y="55"/>
                      <a:pt x="98" y="55"/>
                      <a:pt x="98" y="55"/>
                    </a:cubicBezTo>
                    <a:cubicBezTo>
                      <a:pt x="98" y="56"/>
                      <a:pt x="97" y="56"/>
                      <a:pt x="97" y="57"/>
                    </a:cubicBezTo>
                    <a:cubicBezTo>
                      <a:pt x="99" y="58"/>
                      <a:pt x="101" y="59"/>
                      <a:pt x="104" y="61"/>
                    </a:cubicBezTo>
                    <a:cubicBezTo>
                      <a:pt x="104" y="60"/>
                      <a:pt x="105" y="59"/>
                      <a:pt x="105" y="59"/>
                    </a:cubicBezTo>
                    <a:cubicBezTo>
                      <a:pt x="103" y="57"/>
                      <a:pt x="100" y="56"/>
                      <a:pt x="98" y="55"/>
                    </a:cubicBezTo>
                    <a:moveTo>
                      <a:pt x="34" y="54"/>
                    </a:move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moveTo>
                      <a:pt x="163" y="53"/>
                    </a:moveTo>
                    <a:cubicBezTo>
                      <a:pt x="161" y="56"/>
                      <a:pt x="159" y="59"/>
                      <a:pt x="157" y="62"/>
                    </a:cubicBezTo>
                    <a:cubicBezTo>
                      <a:pt x="159" y="63"/>
                      <a:pt x="160" y="64"/>
                      <a:pt x="162" y="65"/>
                    </a:cubicBezTo>
                    <a:cubicBezTo>
                      <a:pt x="164" y="62"/>
                      <a:pt x="166" y="59"/>
                      <a:pt x="168" y="56"/>
                    </a:cubicBezTo>
                    <a:cubicBezTo>
                      <a:pt x="166" y="55"/>
                      <a:pt x="165" y="54"/>
                      <a:pt x="163" y="53"/>
                    </a:cubicBezTo>
                    <a:moveTo>
                      <a:pt x="88" y="53"/>
                    </a:moveTo>
                    <a:cubicBezTo>
                      <a:pt x="88" y="54"/>
                      <a:pt x="88" y="54"/>
                      <a:pt x="87" y="55"/>
                    </a:cubicBezTo>
                    <a:cubicBezTo>
                      <a:pt x="88" y="55"/>
                      <a:pt x="89" y="56"/>
                      <a:pt x="90" y="56"/>
                    </a:cubicBezTo>
                    <a:cubicBezTo>
                      <a:pt x="90" y="56"/>
                      <a:pt x="91" y="55"/>
                      <a:pt x="91" y="55"/>
                    </a:cubicBezTo>
                    <a:cubicBezTo>
                      <a:pt x="90" y="54"/>
                      <a:pt x="89" y="53"/>
                      <a:pt x="88" y="53"/>
                    </a:cubicBezTo>
                    <a:moveTo>
                      <a:pt x="71" y="53"/>
                    </a:moveTo>
                    <a:cubicBezTo>
                      <a:pt x="71" y="53"/>
                      <a:pt x="71" y="53"/>
                      <a:pt x="70" y="53"/>
                    </a:cubicBezTo>
                    <a:cubicBezTo>
                      <a:pt x="72" y="54"/>
                      <a:pt x="73" y="55"/>
                      <a:pt x="74" y="55"/>
                    </a:cubicBezTo>
                    <a:cubicBezTo>
                      <a:pt x="74" y="55"/>
                      <a:pt x="74" y="55"/>
                      <a:pt x="74" y="55"/>
                    </a:cubicBezTo>
                    <a:cubicBezTo>
                      <a:pt x="73" y="54"/>
                      <a:pt x="72" y="53"/>
                      <a:pt x="71" y="53"/>
                    </a:cubicBezTo>
                    <a:moveTo>
                      <a:pt x="95" y="53"/>
                    </a:moveTo>
                    <a:cubicBezTo>
                      <a:pt x="95" y="53"/>
                      <a:pt x="94" y="54"/>
                      <a:pt x="94" y="55"/>
                    </a:cubicBezTo>
                    <a:cubicBezTo>
                      <a:pt x="94" y="55"/>
                      <a:pt x="95" y="55"/>
                      <a:pt x="95" y="56"/>
                    </a:cubicBezTo>
                    <a:cubicBezTo>
                      <a:pt x="95" y="55"/>
                      <a:pt x="96" y="54"/>
                      <a:pt x="96" y="53"/>
                    </a:cubicBezTo>
                    <a:cubicBezTo>
                      <a:pt x="96" y="53"/>
                      <a:pt x="95" y="53"/>
                      <a:pt x="95" y="53"/>
                    </a:cubicBezTo>
                    <a:moveTo>
                      <a:pt x="119" y="51"/>
                    </a:moveTo>
                    <a:cubicBezTo>
                      <a:pt x="118" y="53"/>
                      <a:pt x="117" y="54"/>
                      <a:pt x="116" y="56"/>
                    </a:cubicBezTo>
                    <a:cubicBezTo>
                      <a:pt x="120" y="58"/>
                      <a:pt x="124" y="60"/>
                      <a:pt x="127" y="63"/>
                    </a:cubicBezTo>
                    <a:cubicBezTo>
                      <a:pt x="128" y="61"/>
                      <a:pt x="129" y="59"/>
                      <a:pt x="130" y="57"/>
                    </a:cubicBezTo>
                    <a:cubicBezTo>
                      <a:pt x="127" y="56"/>
                      <a:pt x="124" y="54"/>
                      <a:pt x="121" y="52"/>
                    </a:cubicBezTo>
                    <a:cubicBezTo>
                      <a:pt x="121" y="52"/>
                      <a:pt x="120" y="51"/>
                      <a:pt x="119" y="51"/>
                    </a:cubicBezTo>
                    <a:moveTo>
                      <a:pt x="54" y="50"/>
                    </a:moveTo>
                    <a:cubicBezTo>
                      <a:pt x="53" y="51"/>
                      <a:pt x="53" y="51"/>
                      <a:pt x="53" y="51"/>
                    </a:cubicBezTo>
                    <a:cubicBezTo>
                      <a:pt x="54" y="52"/>
                      <a:pt x="55" y="52"/>
                      <a:pt x="55" y="53"/>
                    </a:cubicBezTo>
                    <a:cubicBezTo>
                      <a:pt x="56" y="53"/>
                      <a:pt x="56" y="52"/>
                      <a:pt x="56" y="52"/>
                    </a:cubicBezTo>
                    <a:cubicBezTo>
                      <a:pt x="55" y="51"/>
                      <a:pt x="54" y="51"/>
                      <a:pt x="54" y="50"/>
                    </a:cubicBezTo>
                    <a:moveTo>
                      <a:pt x="90" y="50"/>
                    </a:moveTo>
                    <a:cubicBezTo>
                      <a:pt x="90" y="51"/>
                      <a:pt x="89" y="51"/>
                      <a:pt x="89" y="52"/>
                    </a:cubicBezTo>
                    <a:cubicBezTo>
                      <a:pt x="90" y="52"/>
                      <a:pt x="91" y="53"/>
                      <a:pt x="92" y="54"/>
                    </a:cubicBezTo>
                    <a:cubicBezTo>
                      <a:pt x="92" y="53"/>
                      <a:pt x="92" y="52"/>
                      <a:pt x="93" y="52"/>
                    </a:cubicBezTo>
                    <a:cubicBezTo>
                      <a:pt x="92" y="51"/>
                      <a:pt x="91" y="50"/>
                      <a:pt x="90" y="50"/>
                    </a:cubicBezTo>
                    <a:moveTo>
                      <a:pt x="54" y="50"/>
                    </a:move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51"/>
                      <a:pt x="55" y="51"/>
                      <a:pt x="56" y="52"/>
                    </a:cubicBezTo>
                    <a:cubicBezTo>
                      <a:pt x="56" y="52"/>
                      <a:pt x="56" y="51"/>
                      <a:pt x="56" y="51"/>
                    </a:cubicBezTo>
                    <a:cubicBezTo>
                      <a:pt x="56" y="51"/>
                      <a:pt x="55" y="50"/>
                      <a:pt x="54" y="50"/>
                    </a:cubicBezTo>
                    <a:moveTo>
                      <a:pt x="157" y="49"/>
                    </a:moveTo>
                    <a:cubicBezTo>
                      <a:pt x="155" y="52"/>
                      <a:pt x="153" y="56"/>
                      <a:pt x="151" y="59"/>
                    </a:cubicBezTo>
                    <a:cubicBezTo>
                      <a:pt x="153" y="60"/>
                      <a:pt x="155" y="61"/>
                      <a:pt x="156" y="62"/>
                    </a:cubicBezTo>
                    <a:cubicBezTo>
                      <a:pt x="158" y="59"/>
                      <a:pt x="160" y="56"/>
                      <a:pt x="162" y="52"/>
                    </a:cubicBezTo>
                    <a:cubicBezTo>
                      <a:pt x="162" y="52"/>
                      <a:pt x="162" y="52"/>
                      <a:pt x="161" y="52"/>
                    </a:cubicBezTo>
                    <a:cubicBezTo>
                      <a:pt x="160" y="51"/>
                      <a:pt x="158" y="50"/>
                      <a:pt x="157" y="49"/>
                    </a:cubicBezTo>
                    <a:moveTo>
                      <a:pt x="39" y="49"/>
                    </a:moveTo>
                    <a:cubicBezTo>
                      <a:pt x="38" y="51"/>
                      <a:pt x="37" y="52"/>
                      <a:pt x="37" y="54"/>
                    </a:cubicBezTo>
                    <a:cubicBezTo>
                      <a:pt x="37" y="54"/>
                      <a:pt x="38" y="54"/>
                      <a:pt x="38" y="55"/>
                    </a:cubicBezTo>
                    <a:cubicBezTo>
                      <a:pt x="39" y="53"/>
                      <a:pt x="40" y="52"/>
                      <a:pt x="41" y="50"/>
                    </a:cubicBezTo>
                    <a:cubicBezTo>
                      <a:pt x="40" y="50"/>
                      <a:pt x="40" y="49"/>
                      <a:pt x="39" y="49"/>
                    </a:cubicBezTo>
                    <a:moveTo>
                      <a:pt x="37" y="48"/>
                    </a:moveTo>
                    <a:cubicBezTo>
                      <a:pt x="37" y="50"/>
                      <a:pt x="36" y="51"/>
                      <a:pt x="35" y="52"/>
                    </a:cubicBezTo>
                    <a:cubicBezTo>
                      <a:pt x="35" y="53"/>
                      <a:pt x="35" y="53"/>
                      <a:pt x="35" y="53"/>
                    </a:cubicBezTo>
                    <a:cubicBezTo>
                      <a:pt x="38" y="48"/>
                      <a:pt x="38" y="48"/>
                      <a:pt x="38" y="48"/>
                    </a:cubicBezTo>
                    <a:cubicBezTo>
                      <a:pt x="38" y="48"/>
                      <a:pt x="38" y="48"/>
                      <a:pt x="37" y="48"/>
                    </a:cubicBezTo>
                    <a:moveTo>
                      <a:pt x="155" y="48"/>
                    </a:moveTo>
                    <a:cubicBezTo>
                      <a:pt x="153" y="51"/>
                      <a:pt x="151" y="54"/>
                      <a:pt x="149" y="58"/>
                    </a:cubicBezTo>
                    <a:cubicBezTo>
                      <a:pt x="149" y="58"/>
                      <a:pt x="150" y="58"/>
                      <a:pt x="150" y="58"/>
                    </a:cubicBezTo>
                    <a:cubicBezTo>
                      <a:pt x="151" y="55"/>
                      <a:pt x="153" y="52"/>
                      <a:pt x="155" y="48"/>
                    </a:cubicBezTo>
                    <a:cubicBezTo>
                      <a:pt x="155" y="48"/>
                      <a:pt x="155" y="48"/>
                      <a:pt x="155" y="48"/>
                    </a:cubicBezTo>
                    <a:moveTo>
                      <a:pt x="154" y="48"/>
                    </a:moveTo>
                    <a:cubicBezTo>
                      <a:pt x="152" y="51"/>
                      <a:pt x="150" y="54"/>
                      <a:pt x="149" y="57"/>
                    </a:cubicBezTo>
                    <a:cubicBezTo>
                      <a:pt x="149" y="57"/>
                      <a:pt x="149" y="57"/>
                      <a:pt x="149" y="57"/>
                    </a:cubicBezTo>
                    <a:cubicBezTo>
                      <a:pt x="155" y="48"/>
                      <a:pt x="155" y="48"/>
                      <a:pt x="155" y="48"/>
                    </a:cubicBezTo>
                    <a:cubicBezTo>
                      <a:pt x="155" y="48"/>
                      <a:pt x="154" y="48"/>
                      <a:pt x="154" y="48"/>
                    </a:cubicBezTo>
                    <a:moveTo>
                      <a:pt x="75" y="45"/>
                    </a:moveTo>
                    <a:cubicBezTo>
                      <a:pt x="75" y="46"/>
                      <a:pt x="75" y="47"/>
                      <a:pt x="74" y="47"/>
                    </a:cubicBezTo>
                    <a:cubicBezTo>
                      <a:pt x="75" y="48"/>
                      <a:pt x="76" y="48"/>
                      <a:pt x="78" y="49"/>
                    </a:cubicBezTo>
                    <a:cubicBezTo>
                      <a:pt x="78" y="49"/>
                      <a:pt x="78" y="48"/>
                      <a:pt x="79" y="47"/>
                    </a:cubicBezTo>
                    <a:cubicBezTo>
                      <a:pt x="78" y="47"/>
                      <a:pt x="76" y="46"/>
                      <a:pt x="75" y="45"/>
                    </a:cubicBezTo>
                    <a:moveTo>
                      <a:pt x="57" y="44"/>
                    </a:moveTo>
                    <a:cubicBezTo>
                      <a:pt x="57" y="45"/>
                      <a:pt x="57" y="45"/>
                      <a:pt x="57" y="45"/>
                    </a:cubicBezTo>
                    <a:cubicBezTo>
                      <a:pt x="58" y="46"/>
                      <a:pt x="58" y="46"/>
                      <a:pt x="59" y="47"/>
                    </a:cubicBezTo>
                    <a:cubicBezTo>
                      <a:pt x="59" y="46"/>
                      <a:pt x="59" y="46"/>
                      <a:pt x="60" y="46"/>
                    </a:cubicBezTo>
                    <a:cubicBezTo>
                      <a:pt x="59" y="45"/>
                      <a:pt x="58" y="45"/>
                      <a:pt x="57" y="44"/>
                    </a:cubicBezTo>
                    <a:moveTo>
                      <a:pt x="168" y="44"/>
                    </a:moveTo>
                    <a:cubicBezTo>
                      <a:pt x="168" y="45"/>
                      <a:pt x="168" y="45"/>
                      <a:pt x="167" y="46"/>
                    </a:cubicBezTo>
                    <a:cubicBezTo>
                      <a:pt x="169" y="47"/>
                      <a:pt x="170" y="48"/>
                      <a:pt x="172" y="49"/>
                    </a:cubicBezTo>
                    <a:cubicBezTo>
                      <a:pt x="172" y="48"/>
                      <a:pt x="173" y="47"/>
                      <a:pt x="173" y="47"/>
                    </a:cubicBezTo>
                    <a:cubicBezTo>
                      <a:pt x="172" y="46"/>
                      <a:pt x="170" y="45"/>
                      <a:pt x="168" y="44"/>
                    </a:cubicBezTo>
                    <a:moveTo>
                      <a:pt x="42" y="44"/>
                    </a:moveTo>
                    <a:cubicBezTo>
                      <a:pt x="42" y="44"/>
                      <a:pt x="42" y="44"/>
                      <a:pt x="42" y="45"/>
                    </a:cubicBezTo>
                    <a:cubicBezTo>
                      <a:pt x="42" y="45"/>
                      <a:pt x="43" y="45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2" y="44"/>
                    </a:cubicBezTo>
                    <a:moveTo>
                      <a:pt x="43" y="43"/>
                    </a:moveTo>
                    <a:cubicBezTo>
                      <a:pt x="43" y="43"/>
                      <a:pt x="42" y="43"/>
                      <a:pt x="42" y="44"/>
                    </a:cubicBezTo>
                    <a:cubicBezTo>
                      <a:pt x="43" y="44"/>
                      <a:pt x="43" y="44"/>
                      <a:pt x="44" y="45"/>
                    </a:cubicBezTo>
                    <a:cubicBezTo>
                      <a:pt x="44" y="44"/>
                      <a:pt x="44" y="44"/>
                      <a:pt x="44" y="44"/>
                    </a:cubicBezTo>
                    <a:cubicBezTo>
                      <a:pt x="44" y="44"/>
                      <a:pt x="43" y="43"/>
                      <a:pt x="43" y="43"/>
                    </a:cubicBezTo>
                    <a:moveTo>
                      <a:pt x="105" y="43"/>
                    </a:moveTo>
                    <a:cubicBezTo>
                      <a:pt x="104" y="44"/>
                      <a:pt x="103" y="46"/>
                      <a:pt x="102" y="48"/>
                    </a:cubicBezTo>
                    <a:cubicBezTo>
                      <a:pt x="105" y="49"/>
                      <a:pt x="107" y="50"/>
                      <a:pt x="109" y="52"/>
                    </a:cubicBezTo>
                    <a:cubicBezTo>
                      <a:pt x="110" y="50"/>
                      <a:pt x="111" y="48"/>
                      <a:pt x="112" y="47"/>
                    </a:cubicBezTo>
                    <a:cubicBezTo>
                      <a:pt x="110" y="45"/>
                      <a:pt x="107" y="44"/>
                      <a:pt x="105" y="43"/>
                    </a:cubicBezTo>
                    <a:moveTo>
                      <a:pt x="41" y="43"/>
                    </a:moveTo>
                    <a:cubicBezTo>
                      <a:pt x="41" y="43"/>
                      <a:pt x="40" y="43"/>
                      <a:pt x="40" y="44"/>
                    </a:cubicBezTo>
                    <a:cubicBezTo>
                      <a:pt x="40" y="44"/>
                      <a:pt x="41" y="44"/>
                      <a:pt x="41" y="44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moveTo>
                      <a:pt x="77" y="42"/>
                    </a:moveTo>
                    <a:cubicBezTo>
                      <a:pt x="77" y="43"/>
                      <a:pt x="76" y="44"/>
                      <a:pt x="76" y="44"/>
                    </a:cubicBezTo>
                    <a:cubicBezTo>
                      <a:pt x="77" y="45"/>
                      <a:pt x="78" y="46"/>
                      <a:pt x="79" y="46"/>
                    </a:cubicBezTo>
                    <a:cubicBezTo>
                      <a:pt x="79" y="46"/>
                      <a:pt x="80" y="45"/>
                      <a:pt x="80" y="45"/>
                    </a:cubicBezTo>
                    <a:cubicBezTo>
                      <a:pt x="80" y="45"/>
                      <a:pt x="80" y="45"/>
                      <a:pt x="80" y="44"/>
                    </a:cubicBezTo>
                    <a:cubicBezTo>
                      <a:pt x="79" y="44"/>
                      <a:pt x="78" y="43"/>
                      <a:pt x="77" y="42"/>
                    </a:cubicBezTo>
                    <a:moveTo>
                      <a:pt x="41" y="42"/>
                    </a:moveTo>
                    <a:cubicBezTo>
                      <a:pt x="41" y="42"/>
                      <a:pt x="41" y="42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1" y="42"/>
                      <a:pt x="41" y="42"/>
                    </a:cubicBezTo>
                    <a:moveTo>
                      <a:pt x="170" y="42"/>
                    </a:moveTo>
                    <a:cubicBezTo>
                      <a:pt x="170" y="42"/>
                      <a:pt x="169" y="42"/>
                      <a:pt x="169" y="43"/>
                    </a:cubicBezTo>
                    <a:cubicBezTo>
                      <a:pt x="171" y="44"/>
                      <a:pt x="172" y="44"/>
                      <a:pt x="174" y="45"/>
                    </a:cubicBezTo>
                    <a:cubicBezTo>
                      <a:pt x="174" y="45"/>
                      <a:pt x="174" y="45"/>
                      <a:pt x="174" y="44"/>
                    </a:cubicBezTo>
                    <a:cubicBezTo>
                      <a:pt x="173" y="44"/>
                      <a:pt x="171" y="43"/>
                      <a:pt x="170" y="42"/>
                    </a:cubicBezTo>
                    <a:moveTo>
                      <a:pt x="144" y="42"/>
                    </a:moveTo>
                    <a:cubicBezTo>
                      <a:pt x="142" y="45"/>
                      <a:pt x="140" y="48"/>
                      <a:pt x="138" y="51"/>
                    </a:cubicBezTo>
                    <a:cubicBezTo>
                      <a:pt x="141" y="52"/>
                      <a:pt x="144" y="54"/>
                      <a:pt x="147" y="56"/>
                    </a:cubicBezTo>
                    <a:cubicBezTo>
                      <a:pt x="148" y="53"/>
                      <a:pt x="150" y="50"/>
                      <a:pt x="152" y="46"/>
                    </a:cubicBezTo>
                    <a:cubicBezTo>
                      <a:pt x="149" y="45"/>
                      <a:pt x="147" y="43"/>
                      <a:pt x="144" y="42"/>
                    </a:cubicBezTo>
                    <a:moveTo>
                      <a:pt x="102" y="41"/>
                    </a:moveTo>
                    <a:cubicBezTo>
                      <a:pt x="101" y="43"/>
                      <a:pt x="100" y="44"/>
                      <a:pt x="99" y="46"/>
                    </a:cubicBezTo>
                    <a:cubicBezTo>
                      <a:pt x="100" y="46"/>
                      <a:pt x="100" y="46"/>
                      <a:pt x="100" y="46"/>
                    </a:cubicBezTo>
                    <a:cubicBezTo>
                      <a:pt x="101" y="45"/>
                      <a:pt x="102" y="43"/>
                      <a:pt x="103" y="42"/>
                    </a:cubicBezTo>
                    <a:cubicBezTo>
                      <a:pt x="103" y="41"/>
                      <a:pt x="102" y="41"/>
                      <a:pt x="102" y="41"/>
                    </a:cubicBezTo>
                    <a:moveTo>
                      <a:pt x="162" y="40"/>
                    </a:moveTo>
                    <a:cubicBezTo>
                      <a:pt x="162" y="41"/>
                      <a:pt x="161" y="42"/>
                      <a:pt x="161" y="42"/>
                    </a:cubicBezTo>
                    <a:cubicBezTo>
                      <a:pt x="163" y="43"/>
                      <a:pt x="165" y="45"/>
                      <a:pt x="166" y="46"/>
                    </a:cubicBezTo>
                    <a:cubicBezTo>
                      <a:pt x="167" y="45"/>
                      <a:pt x="167" y="44"/>
                      <a:pt x="168" y="44"/>
                    </a:cubicBezTo>
                    <a:cubicBezTo>
                      <a:pt x="166" y="42"/>
                      <a:pt x="164" y="41"/>
                      <a:pt x="162" y="40"/>
                    </a:cubicBezTo>
                    <a:moveTo>
                      <a:pt x="159" y="39"/>
                    </a:moveTo>
                    <a:cubicBezTo>
                      <a:pt x="159" y="39"/>
                      <a:pt x="159" y="40"/>
                      <a:pt x="158" y="41"/>
                    </a:cubicBezTo>
                    <a:cubicBezTo>
                      <a:pt x="159" y="41"/>
                      <a:pt x="159" y="41"/>
                      <a:pt x="159" y="41"/>
                    </a:cubicBezTo>
                    <a:cubicBezTo>
                      <a:pt x="160" y="41"/>
                      <a:pt x="160" y="40"/>
                      <a:pt x="160" y="39"/>
                    </a:cubicBezTo>
                    <a:cubicBezTo>
                      <a:pt x="160" y="39"/>
                      <a:pt x="160" y="39"/>
                      <a:pt x="159" y="39"/>
                    </a:cubicBezTo>
                    <a:moveTo>
                      <a:pt x="97" y="38"/>
                    </a:moveTo>
                    <a:cubicBezTo>
                      <a:pt x="96" y="40"/>
                      <a:pt x="95" y="41"/>
                      <a:pt x="94" y="43"/>
                    </a:cubicBezTo>
                    <a:cubicBezTo>
                      <a:pt x="95" y="43"/>
                      <a:pt x="96" y="44"/>
                      <a:pt x="97" y="44"/>
                    </a:cubicBezTo>
                    <a:cubicBezTo>
                      <a:pt x="98" y="43"/>
                      <a:pt x="99" y="41"/>
                      <a:pt x="100" y="40"/>
                    </a:cubicBezTo>
                    <a:cubicBezTo>
                      <a:pt x="99" y="39"/>
                      <a:pt x="98" y="39"/>
                      <a:pt x="97" y="38"/>
                    </a:cubicBezTo>
                    <a:moveTo>
                      <a:pt x="164" y="38"/>
                    </a:moveTo>
                    <a:cubicBezTo>
                      <a:pt x="163" y="38"/>
                      <a:pt x="163" y="39"/>
                      <a:pt x="163" y="39"/>
                    </a:cubicBezTo>
                    <a:cubicBezTo>
                      <a:pt x="165" y="40"/>
                      <a:pt x="167" y="41"/>
                      <a:pt x="169" y="42"/>
                    </a:cubicBezTo>
                    <a:cubicBezTo>
                      <a:pt x="169" y="42"/>
                      <a:pt x="169" y="42"/>
                      <a:pt x="169" y="41"/>
                    </a:cubicBezTo>
                    <a:cubicBezTo>
                      <a:pt x="167" y="40"/>
                      <a:pt x="165" y="39"/>
                      <a:pt x="164" y="38"/>
                    </a:cubicBezTo>
                    <a:moveTo>
                      <a:pt x="46" y="37"/>
                    </a:moveTo>
                    <a:cubicBezTo>
                      <a:pt x="46" y="38"/>
                      <a:pt x="46" y="38"/>
                      <a:pt x="45" y="38"/>
                    </a:cubicBezTo>
                    <a:cubicBezTo>
                      <a:pt x="46" y="39"/>
                      <a:pt x="46" y="39"/>
                      <a:pt x="47" y="39"/>
                    </a:cubicBezTo>
                    <a:cubicBezTo>
                      <a:pt x="47" y="39"/>
                      <a:pt x="47" y="39"/>
                      <a:pt x="47" y="38"/>
                    </a:cubicBezTo>
                    <a:cubicBezTo>
                      <a:pt x="47" y="38"/>
                      <a:pt x="46" y="38"/>
                      <a:pt x="46" y="37"/>
                    </a:cubicBezTo>
                    <a:moveTo>
                      <a:pt x="62" y="37"/>
                    </a:moveTo>
                    <a:cubicBezTo>
                      <a:pt x="61" y="38"/>
                      <a:pt x="61" y="39"/>
                      <a:pt x="61" y="39"/>
                    </a:cubicBezTo>
                    <a:cubicBezTo>
                      <a:pt x="61" y="40"/>
                      <a:pt x="62" y="40"/>
                      <a:pt x="63" y="40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63" y="40"/>
                      <a:pt x="64" y="39"/>
                      <a:pt x="64" y="39"/>
                    </a:cubicBezTo>
                    <a:cubicBezTo>
                      <a:pt x="63" y="38"/>
                      <a:pt x="63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7"/>
                      <a:pt x="62" y="37"/>
                    </a:cubicBezTo>
                    <a:moveTo>
                      <a:pt x="164" y="37"/>
                    </a:moveTo>
                    <a:cubicBezTo>
                      <a:pt x="164" y="37"/>
                      <a:pt x="164" y="37"/>
                      <a:pt x="164" y="37"/>
                    </a:cubicBezTo>
                    <a:cubicBezTo>
                      <a:pt x="167" y="39"/>
                      <a:pt x="167" y="39"/>
                      <a:pt x="167" y="39"/>
                    </a:cubicBezTo>
                    <a:cubicBezTo>
                      <a:pt x="166" y="38"/>
                      <a:pt x="165" y="38"/>
                      <a:pt x="164" y="37"/>
                    </a:cubicBezTo>
                    <a:moveTo>
                      <a:pt x="45" y="37"/>
                    </a:move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moveTo>
                      <a:pt x="173" y="37"/>
                    </a:moveTo>
                    <a:cubicBezTo>
                      <a:pt x="173" y="37"/>
                      <a:pt x="172" y="37"/>
                      <a:pt x="172" y="38"/>
                    </a:cubicBezTo>
                    <a:cubicBezTo>
                      <a:pt x="174" y="39"/>
                      <a:pt x="175" y="40"/>
                      <a:pt x="177" y="40"/>
                    </a:cubicBezTo>
                    <a:cubicBezTo>
                      <a:pt x="177" y="40"/>
                      <a:pt x="177" y="40"/>
                      <a:pt x="177" y="39"/>
                    </a:cubicBezTo>
                    <a:cubicBezTo>
                      <a:pt x="176" y="39"/>
                      <a:pt x="174" y="38"/>
                      <a:pt x="173" y="37"/>
                    </a:cubicBezTo>
                    <a:moveTo>
                      <a:pt x="136" y="37"/>
                    </a:moveTo>
                    <a:cubicBezTo>
                      <a:pt x="137" y="37"/>
                      <a:pt x="138" y="38"/>
                      <a:pt x="139" y="39"/>
                    </a:cubicBezTo>
                    <a:cubicBezTo>
                      <a:pt x="138" y="38"/>
                      <a:pt x="137" y="37"/>
                      <a:pt x="136" y="37"/>
                    </a:cubicBezTo>
                    <a:moveTo>
                      <a:pt x="45" y="37"/>
                    </a:move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8"/>
                      <a:pt x="44" y="38"/>
                      <a:pt x="45" y="38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moveTo>
                      <a:pt x="161" y="36"/>
                    </a:moveTo>
                    <a:cubicBezTo>
                      <a:pt x="161" y="37"/>
                      <a:pt x="160" y="37"/>
                      <a:pt x="160" y="37"/>
                    </a:cubicBezTo>
                    <a:cubicBezTo>
                      <a:pt x="161" y="38"/>
                      <a:pt x="161" y="38"/>
                      <a:pt x="161" y="38"/>
                    </a:cubicBezTo>
                    <a:cubicBezTo>
                      <a:pt x="161" y="38"/>
                      <a:pt x="162" y="37"/>
                      <a:pt x="162" y="37"/>
                    </a:cubicBezTo>
                    <a:cubicBezTo>
                      <a:pt x="161" y="37"/>
                      <a:pt x="161" y="37"/>
                      <a:pt x="161" y="36"/>
                    </a:cubicBezTo>
                    <a:moveTo>
                      <a:pt x="161" y="36"/>
                    </a:moveTo>
                    <a:cubicBezTo>
                      <a:pt x="161" y="36"/>
                      <a:pt x="161" y="36"/>
                      <a:pt x="161" y="36"/>
                    </a:cubicBezTo>
                    <a:cubicBezTo>
                      <a:pt x="162" y="36"/>
                      <a:pt x="162" y="36"/>
                      <a:pt x="162" y="36"/>
                    </a:cubicBezTo>
                    <a:cubicBezTo>
                      <a:pt x="162" y="36"/>
                      <a:pt x="162" y="36"/>
                      <a:pt x="162" y="36"/>
                    </a:cubicBezTo>
                    <a:cubicBezTo>
                      <a:pt x="162" y="36"/>
                      <a:pt x="162" y="36"/>
                      <a:pt x="161" y="36"/>
                    </a:cubicBezTo>
                    <a:moveTo>
                      <a:pt x="64" y="35"/>
                    </a:moveTo>
                    <a:cubicBezTo>
                      <a:pt x="63" y="35"/>
                      <a:pt x="63" y="36"/>
                      <a:pt x="63" y="37"/>
                    </a:cubicBezTo>
                    <a:cubicBezTo>
                      <a:pt x="63" y="37"/>
                      <a:pt x="64" y="37"/>
                      <a:pt x="64" y="38"/>
                    </a:cubicBezTo>
                    <a:cubicBezTo>
                      <a:pt x="65" y="37"/>
                      <a:pt x="65" y="36"/>
                      <a:pt x="66" y="36"/>
                    </a:cubicBezTo>
                    <a:cubicBezTo>
                      <a:pt x="65" y="35"/>
                      <a:pt x="64" y="35"/>
                      <a:pt x="64" y="35"/>
                    </a:cubicBezTo>
                    <a:moveTo>
                      <a:pt x="64" y="34"/>
                    </a:moveTo>
                    <a:cubicBezTo>
                      <a:pt x="63" y="35"/>
                      <a:pt x="63" y="36"/>
                      <a:pt x="62" y="36"/>
                    </a:cubicBezTo>
                    <a:cubicBezTo>
                      <a:pt x="62" y="36"/>
                      <a:pt x="63" y="37"/>
                      <a:pt x="63" y="37"/>
                    </a:cubicBezTo>
                    <a:cubicBezTo>
                      <a:pt x="63" y="36"/>
                      <a:pt x="63" y="35"/>
                      <a:pt x="64" y="35"/>
                    </a:cubicBezTo>
                    <a:cubicBezTo>
                      <a:pt x="64" y="34"/>
                      <a:pt x="64" y="34"/>
                      <a:pt x="64" y="34"/>
                    </a:cubicBezTo>
                    <a:moveTo>
                      <a:pt x="130" y="33"/>
                    </a:moveTo>
                    <a:cubicBezTo>
                      <a:pt x="128" y="36"/>
                      <a:pt x="127" y="39"/>
                      <a:pt x="125" y="42"/>
                    </a:cubicBezTo>
                    <a:cubicBezTo>
                      <a:pt x="128" y="45"/>
                      <a:pt x="132" y="47"/>
                      <a:pt x="135" y="49"/>
                    </a:cubicBezTo>
                    <a:cubicBezTo>
                      <a:pt x="137" y="46"/>
                      <a:pt x="139" y="43"/>
                      <a:pt x="141" y="40"/>
                    </a:cubicBezTo>
                    <a:cubicBezTo>
                      <a:pt x="137" y="38"/>
                      <a:pt x="134" y="36"/>
                      <a:pt x="130" y="33"/>
                    </a:cubicBezTo>
                    <a:moveTo>
                      <a:pt x="167" y="33"/>
                    </a:moveTo>
                    <a:cubicBezTo>
                      <a:pt x="166" y="33"/>
                      <a:pt x="166" y="34"/>
                      <a:pt x="166" y="34"/>
                    </a:cubicBezTo>
                    <a:cubicBezTo>
                      <a:pt x="168" y="35"/>
                      <a:pt x="170" y="36"/>
                      <a:pt x="172" y="37"/>
                    </a:cubicBezTo>
                    <a:cubicBezTo>
                      <a:pt x="172" y="37"/>
                      <a:pt x="172" y="37"/>
                      <a:pt x="172" y="36"/>
                    </a:cubicBezTo>
                    <a:cubicBezTo>
                      <a:pt x="170" y="35"/>
                      <a:pt x="168" y="34"/>
                      <a:pt x="167" y="33"/>
                    </a:cubicBezTo>
                    <a:moveTo>
                      <a:pt x="150" y="33"/>
                    </a:moveTo>
                    <a:cubicBezTo>
                      <a:pt x="149" y="34"/>
                      <a:pt x="149" y="34"/>
                      <a:pt x="148" y="35"/>
                    </a:cubicBezTo>
                    <a:cubicBezTo>
                      <a:pt x="151" y="36"/>
                      <a:pt x="154" y="38"/>
                      <a:pt x="156" y="40"/>
                    </a:cubicBezTo>
                    <a:cubicBezTo>
                      <a:pt x="157" y="39"/>
                      <a:pt x="157" y="38"/>
                      <a:pt x="157" y="37"/>
                    </a:cubicBezTo>
                    <a:cubicBezTo>
                      <a:pt x="155" y="36"/>
                      <a:pt x="152" y="34"/>
                      <a:pt x="150" y="33"/>
                    </a:cubicBezTo>
                    <a:moveTo>
                      <a:pt x="88" y="33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6" y="35"/>
                      <a:pt x="87" y="34"/>
                      <a:pt x="88" y="33"/>
                    </a:cubicBezTo>
                    <a:cubicBezTo>
                      <a:pt x="88" y="33"/>
                      <a:pt x="88" y="33"/>
                      <a:pt x="88" y="33"/>
                    </a:cubicBezTo>
                    <a:moveTo>
                      <a:pt x="52" y="32"/>
                    </a:moveTo>
                    <a:cubicBezTo>
                      <a:pt x="52" y="33"/>
                      <a:pt x="52" y="33"/>
                      <a:pt x="52" y="33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moveTo>
                      <a:pt x="164" y="31"/>
                    </a:moveTo>
                    <a:cubicBezTo>
                      <a:pt x="163" y="32"/>
                      <a:pt x="163" y="32"/>
                      <a:pt x="163" y="32"/>
                    </a:cubicBezTo>
                    <a:cubicBezTo>
                      <a:pt x="163" y="33"/>
                      <a:pt x="164" y="33"/>
                      <a:pt x="164" y="33"/>
                    </a:cubicBezTo>
                    <a:cubicBezTo>
                      <a:pt x="164" y="33"/>
                      <a:pt x="164" y="32"/>
                      <a:pt x="165" y="32"/>
                    </a:cubicBezTo>
                    <a:cubicBezTo>
                      <a:pt x="164" y="32"/>
                      <a:pt x="164" y="32"/>
                      <a:pt x="164" y="31"/>
                    </a:cubicBezTo>
                    <a:moveTo>
                      <a:pt x="52" y="31"/>
                    </a:moveTo>
                    <a:cubicBezTo>
                      <a:pt x="52" y="31"/>
                      <a:pt x="52" y="31"/>
                      <a:pt x="52" y="31"/>
                    </a:cubicBezTo>
                    <a:cubicBezTo>
                      <a:pt x="52" y="31"/>
                      <a:pt x="52" y="31"/>
                      <a:pt x="52" y="32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2" y="31"/>
                      <a:pt x="52" y="31"/>
                      <a:pt x="52" y="31"/>
                    </a:cubicBezTo>
                    <a:moveTo>
                      <a:pt x="84" y="31"/>
                    </a:moveTo>
                    <a:cubicBezTo>
                      <a:pt x="84" y="32"/>
                      <a:pt x="83" y="34"/>
                      <a:pt x="82" y="35"/>
                    </a:cubicBezTo>
                    <a:cubicBezTo>
                      <a:pt x="83" y="35"/>
                      <a:pt x="84" y="36"/>
                      <a:pt x="85" y="37"/>
                    </a:cubicBezTo>
                    <a:cubicBezTo>
                      <a:pt x="86" y="35"/>
                      <a:pt x="86" y="34"/>
                      <a:pt x="87" y="33"/>
                    </a:cubicBezTo>
                    <a:cubicBezTo>
                      <a:pt x="86" y="32"/>
                      <a:pt x="85" y="31"/>
                      <a:pt x="84" y="31"/>
                    </a:cubicBezTo>
                    <a:moveTo>
                      <a:pt x="176" y="31"/>
                    </a:moveTo>
                    <a:cubicBezTo>
                      <a:pt x="175" y="32"/>
                      <a:pt x="175" y="34"/>
                      <a:pt x="174" y="35"/>
                    </a:cubicBezTo>
                    <a:cubicBezTo>
                      <a:pt x="175" y="36"/>
                      <a:pt x="177" y="37"/>
                      <a:pt x="178" y="38"/>
                    </a:cubicBezTo>
                    <a:cubicBezTo>
                      <a:pt x="179" y="36"/>
                      <a:pt x="180" y="35"/>
                      <a:pt x="181" y="33"/>
                    </a:cubicBezTo>
                    <a:cubicBezTo>
                      <a:pt x="181" y="33"/>
                      <a:pt x="181" y="33"/>
                      <a:pt x="181" y="33"/>
                    </a:cubicBezTo>
                    <a:cubicBezTo>
                      <a:pt x="179" y="32"/>
                      <a:pt x="178" y="32"/>
                      <a:pt x="176" y="31"/>
                    </a:cubicBezTo>
                    <a:moveTo>
                      <a:pt x="176" y="31"/>
                    </a:moveTo>
                    <a:cubicBezTo>
                      <a:pt x="176" y="31"/>
                      <a:pt x="176" y="31"/>
                      <a:pt x="176" y="31"/>
                    </a:cubicBezTo>
                    <a:cubicBezTo>
                      <a:pt x="178" y="31"/>
                      <a:pt x="179" y="32"/>
                      <a:pt x="180" y="33"/>
                    </a:cubicBezTo>
                    <a:cubicBezTo>
                      <a:pt x="179" y="32"/>
                      <a:pt x="178" y="31"/>
                      <a:pt x="176" y="31"/>
                    </a:cubicBezTo>
                    <a:moveTo>
                      <a:pt x="50" y="31"/>
                    </a:moveTo>
                    <a:cubicBezTo>
                      <a:pt x="49" y="31"/>
                      <a:pt x="49" y="32"/>
                      <a:pt x="49" y="32"/>
                    </a:cubicBezTo>
                    <a:cubicBezTo>
                      <a:pt x="49" y="33"/>
                      <a:pt x="50" y="33"/>
                      <a:pt x="50" y="33"/>
                    </a:cubicBezTo>
                    <a:cubicBezTo>
                      <a:pt x="51" y="33"/>
                      <a:pt x="51" y="32"/>
                      <a:pt x="51" y="32"/>
                    </a:cubicBezTo>
                    <a:cubicBezTo>
                      <a:pt x="51" y="31"/>
                      <a:pt x="50" y="31"/>
                      <a:pt x="50" y="31"/>
                    </a:cubicBezTo>
                    <a:moveTo>
                      <a:pt x="151" y="31"/>
                    </a:moveTo>
                    <a:cubicBezTo>
                      <a:pt x="151" y="31"/>
                      <a:pt x="151" y="31"/>
                      <a:pt x="150" y="32"/>
                    </a:cubicBezTo>
                    <a:cubicBezTo>
                      <a:pt x="153" y="33"/>
                      <a:pt x="156" y="35"/>
                      <a:pt x="158" y="36"/>
                    </a:cubicBezTo>
                    <a:cubicBezTo>
                      <a:pt x="158" y="36"/>
                      <a:pt x="159" y="35"/>
                      <a:pt x="159" y="35"/>
                    </a:cubicBezTo>
                    <a:cubicBezTo>
                      <a:pt x="156" y="34"/>
                      <a:pt x="154" y="32"/>
                      <a:pt x="151" y="31"/>
                    </a:cubicBezTo>
                    <a:moveTo>
                      <a:pt x="49" y="30"/>
                    </a:moveTo>
                    <a:cubicBezTo>
                      <a:pt x="48" y="31"/>
                      <a:pt x="48" y="31"/>
                      <a:pt x="48" y="32"/>
                    </a:cubicBezTo>
                    <a:cubicBezTo>
                      <a:pt x="48" y="32"/>
                      <a:pt x="48" y="32"/>
                      <a:pt x="49" y="32"/>
                    </a:cubicBezTo>
                    <a:cubicBezTo>
                      <a:pt x="49" y="32"/>
                      <a:pt x="49" y="31"/>
                      <a:pt x="50" y="30"/>
                    </a:cubicBezTo>
                    <a:cubicBezTo>
                      <a:pt x="49" y="30"/>
                      <a:pt x="49" y="30"/>
                      <a:pt x="49" y="30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1" y="30"/>
                      <a:pt x="51" y="31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0" y="30"/>
                      <a:pt x="50" y="30"/>
                      <a:pt x="50" y="30"/>
                    </a:cubicBezTo>
                    <a:moveTo>
                      <a:pt x="151" y="30"/>
                    </a:moveTo>
                    <a:cubicBezTo>
                      <a:pt x="151" y="30"/>
                      <a:pt x="151" y="30"/>
                      <a:pt x="151" y="30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7" y="33"/>
                      <a:pt x="155" y="32"/>
                      <a:pt x="153" y="31"/>
                    </a:cubicBezTo>
                    <a:cubicBezTo>
                      <a:pt x="152" y="30"/>
                      <a:pt x="152" y="30"/>
                      <a:pt x="151" y="30"/>
                    </a:cubicBezTo>
                    <a:moveTo>
                      <a:pt x="49" y="29"/>
                    </a:moveTo>
                    <a:cubicBezTo>
                      <a:pt x="49" y="29"/>
                      <a:pt x="49" y="29"/>
                      <a:pt x="49" y="30"/>
                    </a:cubicBezTo>
                    <a:cubicBezTo>
                      <a:pt x="49" y="30"/>
                      <a:pt x="50" y="30"/>
                      <a:pt x="50" y="30"/>
                    </a:cubicBezTo>
                    <a:cubicBezTo>
                      <a:pt x="50" y="30"/>
                      <a:pt x="50" y="30"/>
                      <a:pt x="50" y="30"/>
                    </a:cubicBezTo>
                    <a:cubicBezTo>
                      <a:pt x="49" y="29"/>
                      <a:pt x="49" y="29"/>
                      <a:pt x="49" y="29"/>
                    </a:cubicBezTo>
                    <a:moveTo>
                      <a:pt x="178" y="28"/>
                    </a:moveTo>
                    <a:cubicBezTo>
                      <a:pt x="178" y="28"/>
                      <a:pt x="177" y="29"/>
                      <a:pt x="177" y="29"/>
                    </a:cubicBezTo>
                    <a:cubicBezTo>
                      <a:pt x="179" y="30"/>
                      <a:pt x="180" y="31"/>
                      <a:pt x="182" y="32"/>
                    </a:cubicBezTo>
                    <a:cubicBezTo>
                      <a:pt x="182" y="32"/>
                      <a:pt x="182" y="31"/>
                      <a:pt x="183" y="31"/>
                    </a:cubicBezTo>
                    <a:cubicBezTo>
                      <a:pt x="181" y="30"/>
                      <a:pt x="180" y="29"/>
                      <a:pt x="178" y="28"/>
                    </a:cubicBezTo>
                    <a:moveTo>
                      <a:pt x="170" y="27"/>
                    </a:moveTo>
                    <a:cubicBezTo>
                      <a:pt x="169" y="29"/>
                      <a:pt x="168" y="30"/>
                      <a:pt x="167" y="31"/>
                    </a:cubicBezTo>
                    <a:cubicBezTo>
                      <a:pt x="169" y="33"/>
                      <a:pt x="171" y="34"/>
                      <a:pt x="173" y="35"/>
                    </a:cubicBezTo>
                    <a:cubicBezTo>
                      <a:pt x="174" y="33"/>
                      <a:pt x="175" y="32"/>
                      <a:pt x="176" y="30"/>
                    </a:cubicBezTo>
                    <a:cubicBezTo>
                      <a:pt x="174" y="29"/>
                      <a:pt x="172" y="28"/>
                      <a:pt x="170" y="27"/>
                    </a:cubicBezTo>
                    <a:moveTo>
                      <a:pt x="51" y="27"/>
                    </a:moveTo>
                    <a:cubicBezTo>
                      <a:pt x="50" y="28"/>
                      <a:pt x="50" y="28"/>
                      <a:pt x="49" y="29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51" y="29"/>
                      <a:pt x="51" y="28"/>
                      <a:pt x="51" y="28"/>
                    </a:cubicBezTo>
                    <a:cubicBezTo>
                      <a:pt x="51" y="28"/>
                      <a:pt x="51" y="29"/>
                      <a:pt x="50" y="29"/>
                    </a:cubicBezTo>
                    <a:cubicBezTo>
                      <a:pt x="51" y="30"/>
                      <a:pt x="51" y="30"/>
                      <a:pt x="52" y="30"/>
                    </a:cubicBezTo>
                    <a:cubicBezTo>
                      <a:pt x="52" y="30"/>
                      <a:pt x="53" y="30"/>
                      <a:pt x="53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3" y="28"/>
                      <a:pt x="52" y="28"/>
                      <a:pt x="51" y="27"/>
                    </a:cubicBezTo>
                    <a:moveTo>
                      <a:pt x="170" y="27"/>
                    </a:moveTo>
                    <a:cubicBezTo>
                      <a:pt x="170" y="27"/>
                      <a:pt x="170" y="27"/>
                      <a:pt x="170" y="27"/>
                    </a:cubicBezTo>
                    <a:cubicBezTo>
                      <a:pt x="172" y="28"/>
                      <a:pt x="174" y="29"/>
                      <a:pt x="176" y="30"/>
                    </a:cubicBezTo>
                    <a:cubicBezTo>
                      <a:pt x="176" y="30"/>
                      <a:pt x="176" y="30"/>
                      <a:pt x="176" y="30"/>
                    </a:cubicBezTo>
                    <a:cubicBezTo>
                      <a:pt x="176" y="30"/>
                      <a:pt x="175" y="30"/>
                      <a:pt x="175" y="30"/>
                    </a:cubicBezTo>
                    <a:cubicBezTo>
                      <a:pt x="173" y="29"/>
                      <a:pt x="172" y="28"/>
                      <a:pt x="170" y="27"/>
                    </a:cubicBezTo>
                    <a:moveTo>
                      <a:pt x="179" y="26"/>
                    </a:moveTo>
                    <a:cubicBezTo>
                      <a:pt x="179" y="26"/>
                      <a:pt x="179" y="26"/>
                      <a:pt x="179" y="26"/>
                    </a:cubicBezTo>
                    <a:cubicBezTo>
                      <a:pt x="180" y="27"/>
                      <a:pt x="182" y="28"/>
                      <a:pt x="184" y="29"/>
                    </a:cubicBezTo>
                    <a:cubicBezTo>
                      <a:pt x="184" y="29"/>
                      <a:pt x="184" y="29"/>
                      <a:pt x="184" y="29"/>
                    </a:cubicBezTo>
                    <a:cubicBezTo>
                      <a:pt x="182" y="28"/>
                      <a:pt x="181" y="27"/>
                      <a:pt x="179" y="26"/>
                    </a:cubicBezTo>
                    <a:moveTo>
                      <a:pt x="154" y="26"/>
                    </a:moveTo>
                    <a:cubicBezTo>
                      <a:pt x="154" y="26"/>
                      <a:pt x="154" y="26"/>
                      <a:pt x="153" y="27"/>
                    </a:cubicBezTo>
                    <a:cubicBezTo>
                      <a:pt x="156" y="28"/>
                      <a:pt x="158" y="30"/>
                      <a:pt x="161" y="31"/>
                    </a:cubicBezTo>
                    <a:cubicBezTo>
                      <a:pt x="161" y="31"/>
                      <a:pt x="161" y="31"/>
                      <a:pt x="162" y="30"/>
                    </a:cubicBezTo>
                    <a:cubicBezTo>
                      <a:pt x="159" y="29"/>
                      <a:pt x="157" y="27"/>
                      <a:pt x="154" y="26"/>
                    </a:cubicBezTo>
                    <a:moveTo>
                      <a:pt x="167" y="25"/>
                    </a:moveTo>
                    <a:cubicBezTo>
                      <a:pt x="166" y="27"/>
                      <a:pt x="165" y="28"/>
                      <a:pt x="165" y="30"/>
                    </a:cubicBezTo>
                    <a:cubicBezTo>
                      <a:pt x="165" y="30"/>
                      <a:pt x="165" y="30"/>
                      <a:pt x="166" y="30"/>
                    </a:cubicBezTo>
                    <a:cubicBezTo>
                      <a:pt x="166" y="29"/>
                      <a:pt x="167" y="27"/>
                      <a:pt x="168" y="26"/>
                    </a:cubicBezTo>
                    <a:cubicBezTo>
                      <a:pt x="168" y="26"/>
                      <a:pt x="167" y="26"/>
                      <a:pt x="167" y="25"/>
                    </a:cubicBezTo>
                    <a:moveTo>
                      <a:pt x="180" y="25"/>
                    </a:moveTo>
                    <a:cubicBezTo>
                      <a:pt x="180" y="25"/>
                      <a:pt x="179" y="26"/>
                      <a:pt x="179" y="26"/>
                    </a:cubicBezTo>
                    <a:cubicBezTo>
                      <a:pt x="181" y="27"/>
                      <a:pt x="182" y="28"/>
                      <a:pt x="184" y="28"/>
                    </a:cubicBezTo>
                    <a:cubicBezTo>
                      <a:pt x="184" y="28"/>
                      <a:pt x="184" y="28"/>
                      <a:pt x="184" y="28"/>
                    </a:cubicBezTo>
                    <a:cubicBezTo>
                      <a:pt x="183" y="27"/>
                      <a:pt x="181" y="26"/>
                      <a:pt x="180" y="25"/>
                    </a:cubicBezTo>
                    <a:moveTo>
                      <a:pt x="167" y="25"/>
                    </a:moveTo>
                    <a:cubicBezTo>
                      <a:pt x="167" y="25"/>
                      <a:pt x="167" y="25"/>
                      <a:pt x="167" y="25"/>
                    </a:cubicBezTo>
                    <a:cubicBezTo>
                      <a:pt x="168" y="26"/>
                      <a:pt x="168" y="26"/>
                      <a:pt x="168" y="26"/>
                    </a:cubicBezTo>
                    <a:cubicBezTo>
                      <a:pt x="168" y="26"/>
                      <a:pt x="168" y="26"/>
                      <a:pt x="168" y="26"/>
                    </a:cubicBezTo>
                    <a:cubicBezTo>
                      <a:pt x="168" y="26"/>
                      <a:pt x="168" y="25"/>
                      <a:pt x="167" y="25"/>
                    </a:cubicBezTo>
                    <a:moveTo>
                      <a:pt x="116" y="25"/>
                    </a:moveTo>
                    <a:cubicBezTo>
                      <a:pt x="114" y="28"/>
                      <a:pt x="112" y="31"/>
                      <a:pt x="110" y="34"/>
                    </a:cubicBezTo>
                    <a:cubicBezTo>
                      <a:pt x="113" y="35"/>
                      <a:pt x="115" y="36"/>
                      <a:pt x="117" y="38"/>
                    </a:cubicBezTo>
                    <a:cubicBezTo>
                      <a:pt x="118" y="37"/>
                      <a:pt x="118" y="36"/>
                      <a:pt x="119" y="35"/>
                    </a:cubicBezTo>
                    <a:cubicBezTo>
                      <a:pt x="120" y="33"/>
                      <a:pt x="121" y="31"/>
                      <a:pt x="122" y="29"/>
                    </a:cubicBezTo>
                    <a:cubicBezTo>
                      <a:pt x="120" y="27"/>
                      <a:pt x="118" y="26"/>
                      <a:pt x="116" y="25"/>
                    </a:cubicBezTo>
                    <a:moveTo>
                      <a:pt x="136" y="25"/>
                    </a:moveTo>
                    <a:cubicBezTo>
                      <a:pt x="135" y="25"/>
                      <a:pt x="135" y="26"/>
                      <a:pt x="134" y="27"/>
                    </a:cubicBezTo>
                    <a:cubicBezTo>
                      <a:pt x="138" y="29"/>
                      <a:pt x="141" y="31"/>
                      <a:pt x="145" y="33"/>
                    </a:cubicBezTo>
                    <a:cubicBezTo>
                      <a:pt x="145" y="32"/>
                      <a:pt x="145" y="31"/>
                      <a:pt x="146" y="31"/>
                    </a:cubicBezTo>
                    <a:cubicBezTo>
                      <a:pt x="142" y="29"/>
                      <a:pt x="139" y="27"/>
                      <a:pt x="136" y="25"/>
                    </a:cubicBezTo>
                    <a:moveTo>
                      <a:pt x="172" y="24"/>
                    </a:moveTo>
                    <a:cubicBezTo>
                      <a:pt x="172" y="24"/>
                      <a:pt x="171" y="25"/>
                      <a:pt x="171" y="25"/>
                    </a:cubicBezTo>
                    <a:cubicBezTo>
                      <a:pt x="172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1" y="25"/>
                    </a:cubicBezTo>
                    <a:cubicBezTo>
                      <a:pt x="171" y="25"/>
                      <a:pt x="171" y="25"/>
                      <a:pt x="171" y="26"/>
                    </a:cubicBezTo>
                    <a:cubicBezTo>
                      <a:pt x="173" y="27"/>
                      <a:pt x="175" y="28"/>
                      <a:pt x="177" y="29"/>
                    </a:cubicBezTo>
                    <a:cubicBezTo>
                      <a:pt x="177" y="28"/>
                      <a:pt x="177" y="28"/>
                      <a:pt x="178" y="28"/>
                    </a:cubicBezTo>
                    <a:cubicBezTo>
                      <a:pt x="176" y="26"/>
                      <a:pt x="174" y="25"/>
                      <a:pt x="172" y="24"/>
                    </a:cubicBezTo>
                    <a:moveTo>
                      <a:pt x="168" y="23"/>
                    </a:moveTo>
                    <a:cubicBezTo>
                      <a:pt x="168" y="24"/>
                      <a:pt x="168" y="24"/>
                      <a:pt x="168" y="24"/>
                    </a:cubicBezTo>
                    <a:cubicBezTo>
                      <a:pt x="168" y="24"/>
                      <a:pt x="169" y="24"/>
                      <a:pt x="169" y="24"/>
                    </a:cubicBezTo>
                    <a:cubicBezTo>
                      <a:pt x="169" y="24"/>
                      <a:pt x="169" y="24"/>
                      <a:pt x="169" y="24"/>
                    </a:cubicBezTo>
                    <a:cubicBezTo>
                      <a:pt x="169" y="24"/>
                      <a:pt x="169" y="24"/>
                      <a:pt x="168" y="23"/>
                    </a:cubicBezTo>
                    <a:moveTo>
                      <a:pt x="71" y="23"/>
                    </a:moveTo>
                    <a:cubicBezTo>
                      <a:pt x="70" y="24"/>
                      <a:pt x="69" y="25"/>
                      <a:pt x="68" y="27"/>
                    </a:cubicBezTo>
                    <a:cubicBezTo>
                      <a:pt x="69" y="27"/>
                      <a:pt x="70" y="27"/>
                      <a:pt x="71" y="28"/>
                    </a:cubicBezTo>
                    <a:cubicBezTo>
                      <a:pt x="71" y="27"/>
                      <a:pt x="72" y="25"/>
                      <a:pt x="73" y="24"/>
                    </a:cubicBezTo>
                    <a:cubicBezTo>
                      <a:pt x="72" y="24"/>
                      <a:pt x="71" y="23"/>
                      <a:pt x="71" y="23"/>
                    </a:cubicBezTo>
                    <a:moveTo>
                      <a:pt x="112" y="23"/>
                    </a:moveTo>
                    <a:cubicBezTo>
                      <a:pt x="111" y="26"/>
                      <a:pt x="109" y="29"/>
                      <a:pt x="107" y="32"/>
                    </a:cubicBezTo>
                    <a:cubicBezTo>
                      <a:pt x="108" y="32"/>
                      <a:pt x="108" y="32"/>
                      <a:pt x="109" y="32"/>
                    </a:cubicBezTo>
                    <a:cubicBezTo>
                      <a:pt x="110" y="30"/>
                      <a:pt x="112" y="27"/>
                      <a:pt x="114" y="24"/>
                    </a:cubicBezTo>
                    <a:cubicBezTo>
                      <a:pt x="113" y="23"/>
                      <a:pt x="113" y="23"/>
                      <a:pt x="112" y="23"/>
                    </a:cubicBezTo>
                    <a:moveTo>
                      <a:pt x="169" y="22"/>
                    </a:moveTo>
                    <a:cubicBezTo>
                      <a:pt x="169" y="23"/>
                      <a:pt x="169" y="23"/>
                      <a:pt x="168" y="23"/>
                    </a:cubicBezTo>
                    <a:cubicBezTo>
                      <a:pt x="169" y="23"/>
                      <a:pt x="169" y="24"/>
                      <a:pt x="169" y="24"/>
                    </a:cubicBezTo>
                    <a:cubicBezTo>
                      <a:pt x="170" y="24"/>
                      <a:pt x="170" y="23"/>
                      <a:pt x="170" y="23"/>
                    </a:cubicBezTo>
                    <a:cubicBezTo>
                      <a:pt x="170" y="23"/>
                      <a:pt x="169" y="23"/>
                      <a:pt x="169" y="22"/>
                    </a:cubicBezTo>
                    <a:moveTo>
                      <a:pt x="137" y="22"/>
                    </a:moveTo>
                    <a:cubicBezTo>
                      <a:pt x="137" y="23"/>
                      <a:pt x="137" y="23"/>
                      <a:pt x="136" y="23"/>
                    </a:cubicBezTo>
                    <a:cubicBezTo>
                      <a:pt x="140" y="25"/>
                      <a:pt x="143" y="27"/>
                      <a:pt x="147" y="29"/>
                    </a:cubicBezTo>
                    <a:cubicBezTo>
                      <a:pt x="147" y="29"/>
                      <a:pt x="147" y="29"/>
                      <a:pt x="147" y="28"/>
                    </a:cubicBezTo>
                    <a:cubicBezTo>
                      <a:pt x="144" y="26"/>
                      <a:pt x="140" y="24"/>
                      <a:pt x="137" y="22"/>
                    </a:cubicBezTo>
                    <a:moveTo>
                      <a:pt x="173" y="22"/>
                    </a:moveTo>
                    <a:cubicBezTo>
                      <a:pt x="173" y="23"/>
                      <a:pt x="173" y="23"/>
                      <a:pt x="173" y="23"/>
                    </a:cubicBezTo>
                    <a:cubicBezTo>
                      <a:pt x="175" y="24"/>
                      <a:pt x="176" y="25"/>
                      <a:pt x="178" y="26"/>
                    </a:cubicBezTo>
                    <a:cubicBezTo>
                      <a:pt x="178" y="26"/>
                      <a:pt x="179" y="26"/>
                      <a:pt x="179" y="26"/>
                    </a:cubicBezTo>
                    <a:cubicBezTo>
                      <a:pt x="177" y="25"/>
                      <a:pt x="175" y="24"/>
                      <a:pt x="173" y="22"/>
                    </a:cubicBezTo>
                    <a:moveTo>
                      <a:pt x="173" y="22"/>
                    </a:moveTo>
                    <a:cubicBezTo>
                      <a:pt x="173" y="22"/>
                      <a:pt x="173" y="22"/>
                      <a:pt x="173" y="22"/>
                    </a:cubicBezTo>
                    <a:cubicBezTo>
                      <a:pt x="173" y="22"/>
                      <a:pt x="174" y="23"/>
                      <a:pt x="175" y="23"/>
                    </a:cubicBezTo>
                    <a:cubicBezTo>
                      <a:pt x="174" y="23"/>
                      <a:pt x="174" y="22"/>
                      <a:pt x="173" y="22"/>
                    </a:cubicBezTo>
                    <a:moveTo>
                      <a:pt x="138" y="22"/>
                    </a:moveTo>
                    <a:cubicBezTo>
                      <a:pt x="137" y="22"/>
                      <a:pt x="137" y="22"/>
                      <a:pt x="137" y="22"/>
                    </a:cubicBezTo>
                    <a:cubicBezTo>
                      <a:pt x="147" y="28"/>
                      <a:pt x="147" y="28"/>
                      <a:pt x="147" y="28"/>
                    </a:cubicBezTo>
                    <a:cubicBezTo>
                      <a:pt x="147" y="28"/>
                      <a:pt x="148" y="28"/>
                      <a:pt x="148" y="28"/>
                    </a:cubicBezTo>
                    <a:cubicBezTo>
                      <a:pt x="145" y="26"/>
                      <a:pt x="143" y="25"/>
                      <a:pt x="141" y="24"/>
                    </a:cubicBezTo>
                    <a:cubicBezTo>
                      <a:pt x="140" y="23"/>
                      <a:pt x="139" y="22"/>
                      <a:pt x="138" y="22"/>
                    </a:cubicBezTo>
                    <a:moveTo>
                      <a:pt x="173" y="22"/>
                    </a:moveTo>
                    <a:cubicBezTo>
                      <a:pt x="173" y="22"/>
                      <a:pt x="173" y="22"/>
                      <a:pt x="173" y="22"/>
                    </a:cubicBezTo>
                    <a:cubicBezTo>
                      <a:pt x="174" y="22"/>
                      <a:pt x="175" y="23"/>
                      <a:pt x="175" y="23"/>
                    </a:cubicBezTo>
                    <a:cubicBezTo>
                      <a:pt x="177" y="24"/>
                      <a:pt x="178" y="25"/>
                      <a:pt x="179" y="25"/>
                    </a:cubicBezTo>
                    <a:cubicBezTo>
                      <a:pt x="179" y="25"/>
                      <a:pt x="179" y="25"/>
                      <a:pt x="179" y="25"/>
                    </a:cubicBezTo>
                    <a:cubicBezTo>
                      <a:pt x="177" y="24"/>
                      <a:pt x="175" y="23"/>
                      <a:pt x="173" y="22"/>
                    </a:cubicBezTo>
                    <a:moveTo>
                      <a:pt x="170" y="21"/>
                    </a:moveTo>
                    <a:cubicBezTo>
                      <a:pt x="170" y="21"/>
                      <a:pt x="170" y="21"/>
                      <a:pt x="170" y="21"/>
                    </a:cubicBezTo>
                    <a:cubicBezTo>
                      <a:pt x="170" y="21"/>
                      <a:pt x="170" y="22"/>
                      <a:pt x="171" y="22"/>
                    </a:cubicBezTo>
                    <a:cubicBezTo>
                      <a:pt x="171" y="22"/>
                      <a:pt x="171" y="21"/>
                      <a:pt x="171" y="21"/>
                    </a:cubicBezTo>
                    <a:cubicBezTo>
                      <a:pt x="171" y="21"/>
                      <a:pt x="170" y="21"/>
                      <a:pt x="170" y="21"/>
                    </a:cubicBezTo>
                    <a:moveTo>
                      <a:pt x="170" y="20"/>
                    </a:moveTo>
                    <a:cubicBezTo>
                      <a:pt x="170" y="20"/>
                      <a:pt x="170" y="20"/>
                      <a:pt x="170" y="20"/>
                    </a:cubicBezTo>
                    <a:cubicBezTo>
                      <a:pt x="170" y="21"/>
                      <a:pt x="171" y="21"/>
                      <a:pt x="171" y="21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1" y="21"/>
                      <a:pt x="171" y="20"/>
                      <a:pt x="170" y="20"/>
                    </a:cubicBezTo>
                    <a:moveTo>
                      <a:pt x="107" y="20"/>
                    </a:moveTo>
                    <a:cubicBezTo>
                      <a:pt x="106" y="23"/>
                      <a:pt x="104" y="26"/>
                      <a:pt x="102" y="29"/>
                    </a:cubicBezTo>
                    <a:cubicBezTo>
                      <a:pt x="103" y="29"/>
                      <a:pt x="104" y="30"/>
                      <a:pt x="105" y="30"/>
                    </a:cubicBezTo>
                    <a:cubicBezTo>
                      <a:pt x="107" y="28"/>
                      <a:pt x="109" y="25"/>
                      <a:pt x="110" y="22"/>
                    </a:cubicBezTo>
                    <a:cubicBezTo>
                      <a:pt x="110" y="22"/>
                      <a:pt x="110" y="22"/>
                      <a:pt x="110" y="22"/>
                    </a:cubicBezTo>
                    <a:cubicBezTo>
                      <a:pt x="109" y="21"/>
                      <a:pt x="108" y="21"/>
                      <a:pt x="107" y="20"/>
                    </a:cubicBezTo>
                    <a:moveTo>
                      <a:pt x="170" y="20"/>
                    </a:moveTo>
                    <a:cubicBezTo>
                      <a:pt x="170" y="20"/>
                      <a:pt x="170" y="20"/>
                      <a:pt x="170" y="20"/>
                    </a:cubicBezTo>
                    <a:cubicBezTo>
                      <a:pt x="171" y="20"/>
                      <a:pt x="171" y="21"/>
                      <a:pt x="171" y="21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1" y="20"/>
                      <a:pt x="171" y="20"/>
                      <a:pt x="170" y="20"/>
                    </a:cubicBezTo>
                    <a:moveTo>
                      <a:pt x="158" y="20"/>
                    </a:moveTo>
                    <a:cubicBezTo>
                      <a:pt x="157" y="21"/>
                      <a:pt x="156" y="23"/>
                      <a:pt x="155" y="24"/>
                    </a:cubicBezTo>
                    <a:cubicBezTo>
                      <a:pt x="157" y="26"/>
                      <a:pt x="160" y="27"/>
                      <a:pt x="163" y="29"/>
                    </a:cubicBezTo>
                    <a:cubicBezTo>
                      <a:pt x="163" y="27"/>
                      <a:pt x="164" y="26"/>
                      <a:pt x="165" y="24"/>
                    </a:cubicBezTo>
                    <a:cubicBezTo>
                      <a:pt x="163" y="23"/>
                      <a:pt x="160" y="21"/>
                      <a:pt x="158" y="20"/>
                    </a:cubicBezTo>
                    <a:moveTo>
                      <a:pt x="158" y="19"/>
                    </a:moveTo>
                    <a:cubicBezTo>
                      <a:pt x="158" y="20"/>
                      <a:pt x="158" y="20"/>
                      <a:pt x="158" y="20"/>
                    </a:cubicBezTo>
                    <a:cubicBezTo>
                      <a:pt x="160" y="21"/>
                      <a:pt x="163" y="23"/>
                      <a:pt x="165" y="24"/>
                    </a:cubicBezTo>
                    <a:cubicBezTo>
                      <a:pt x="165" y="24"/>
                      <a:pt x="165" y="24"/>
                      <a:pt x="165" y="24"/>
                    </a:cubicBezTo>
                    <a:cubicBezTo>
                      <a:pt x="162" y="22"/>
                      <a:pt x="160" y="20"/>
                      <a:pt x="158" y="19"/>
                    </a:cubicBezTo>
                    <a:moveTo>
                      <a:pt x="158" y="19"/>
                    </a:moveTo>
                    <a:cubicBezTo>
                      <a:pt x="158" y="19"/>
                      <a:pt x="158" y="19"/>
                      <a:pt x="158" y="19"/>
                    </a:cubicBezTo>
                    <a:cubicBezTo>
                      <a:pt x="159" y="20"/>
                      <a:pt x="160" y="20"/>
                      <a:pt x="161" y="21"/>
                    </a:cubicBezTo>
                    <a:cubicBezTo>
                      <a:pt x="160" y="20"/>
                      <a:pt x="159" y="20"/>
                      <a:pt x="158" y="19"/>
                    </a:cubicBezTo>
                    <a:moveTo>
                      <a:pt x="120" y="18"/>
                    </a:moveTo>
                    <a:cubicBezTo>
                      <a:pt x="120" y="18"/>
                      <a:pt x="120" y="18"/>
                      <a:pt x="119" y="18"/>
                    </a:cubicBezTo>
                    <a:cubicBezTo>
                      <a:pt x="122" y="19"/>
                      <a:pt x="124" y="21"/>
                      <a:pt x="126" y="22"/>
                    </a:cubicBezTo>
                    <a:cubicBezTo>
                      <a:pt x="126" y="22"/>
                      <a:pt x="126" y="22"/>
                      <a:pt x="126" y="22"/>
                    </a:cubicBezTo>
                    <a:cubicBezTo>
                      <a:pt x="124" y="20"/>
                      <a:pt x="122" y="19"/>
                      <a:pt x="120" y="18"/>
                    </a:cubicBezTo>
                    <a:moveTo>
                      <a:pt x="159" y="18"/>
                    </a:moveTo>
                    <a:cubicBezTo>
                      <a:pt x="159" y="18"/>
                      <a:pt x="159" y="18"/>
                      <a:pt x="159" y="18"/>
                    </a:cubicBezTo>
                    <a:cubicBezTo>
                      <a:pt x="161" y="19"/>
                      <a:pt x="163" y="21"/>
                      <a:pt x="166" y="23"/>
                    </a:cubicBezTo>
                    <a:cubicBezTo>
                      <a:pt x="166" y="22"/>
                      <a:pt x="166" y="22"/>
                      <a:pt x="166" y="22"/>
                    </a:cubicBezTo>
                    <a:cubicBezTo>
                      <a:pt x="164" y="21"/>
                      <a:pt x="162" y="19"/>
                      <a:pt x="159" y="18"/>
                    </a:cubicBezTo>
                    <a:moveTo>
                      <a:pt x="129" y="18"/>
                    </a:moveTo>
                    <a:cubicBezTo>
                      <a:pt x="129" y="18"/>
                      <a:pt x="128" y="18"/>
                      <a:pt x="128" y="19"/>
                    </a:cubicBezTo>
                    <a:cubicBezTo>
                      <a:pt x="128" y="19"/>
                      <a:pt x="128" y="19"/>
                      <a:pt x="128" y="19"/>
                    </a:cubicBezTo>
                    <a:cubicBezTo>
                      <a:pt x="128" y="18"/>
                      <a:pt x="129" y="18"/>
                      <a:pt x="129" y="18"/>
                    </a:cubicBezTo>
                    <a:cubicBezTo>
                      <a:pt x="129" y="18"/>
                      <a:pt x="129" y="18"/>
                      <a:pt x="129" y="18"/>
                    </a:cubicBezTo>
                    <a:moveTo>
                      <a:pt x="140" y="18"/>
                    </a:moveTo>
                    <a:cubicBezTo>
                      <a:pt x="140" y="18"/>
                      <a:pt x="140" y="18"/>
                      <a:pt x="139" y="19"/>
                    </a:cubicBezTo>
                    <a:cubicBezTo>
                      <a:pt x="143" y="21"/>
                      <a:pt x="146" y="23"/>
                      <a:pt x="149" y="24"/>
                    </a:cubicBezTo>
                    <a:cubicBezTo>
                      <a:pt x="150" y="24"/>
                      <a:pt x="150" y="24"/>
                      <a:pt x="150" y="23"/>
                    </a:cubicBezTo>
                    <a:cubicBezTo>
                      <a:pt x="147" y="21"/>
                      <a:pt x="143" y="19"/>
                      <a:pt x="140" y="18"/>
                    </a:cubicBezTo>
                    <a:moveTo>
                      <a:pt x="184" y="17"/>
                    </a:moveTo>
                    <a:cubicBezTo>
                      <a:pt x="183" y="20"/>
                      <a:pt x="181" y="22"/>
                      <a:pt x="180" y="25"/>
                    </a:cubicBezTo>
                    <a:cubicBezTo>
                      <a:pt x="181" y="26"/>
                      <a:pt x="183" y="27"/>
                      <a:pt x="185" y="27"/>
                    </a:cubicBezTo>
                    <a:cubicBezTo>
                      <a:pt x="186" y="25"/>
                      <a:pt x="187" y="23"/>
                      <a:pt x="189" y="20"/>
                    </a:cubicBezTo>
                    <a:cubicBezTo>
                      <a:pt x="187" y="19"/>
                      <a:pt x="186" y="18"/>
                      <a:pt x="184" y="17"/>
                    </a:cubicBezTo>
                    <a:moveTo>
                      <a:pt x="159" y="17"/>
                    </a:moveTo>
                    <a:cubicBezTo>
                      <a:pt x="159" y="17"/>
                      <a:pt x="159" y="17"/>
                      <a:pt x="159" y="17"/>
                    </a:cubicBezTo>
                    <a:cubicBezTo>
                      <a:pt x="160" y="18"/>
                      <a:pt x="161" y="18"/>
                      <a:pt x="162" y="19"/>
                    </a:cubicBezTo>
                    <a:cubicBezTo>
                      <a:pt x="164" y="20"/>
                      <a:pt x="165" y="21"/>
                      <a:pt x="166" y="22"/>
                    </a:cubicBezTo>
                    <a:cubicBezTo>
                      <a:pt x="167" y="22"/>
                      <a:pt x="167" y="21"/>
                      <a:pt x="167" y="21"/>
                    </a:cubicBezTo>
                    <a:cubicBezTo>
                      <a:pt x="167" y="21"/>
                      <a:pt x="167" y="21"/>
                      <a:pt x="167" y="21"/>
                    </a:cubicBezTo>
                    <a:cubicBezTo>
                      <a:pt x="164" y="20"/>
                      <a:pt x="162" y="18"/>
                      <a:pt x="159" y="17"/>
                    </a:cubicBezTo>
                    <a:moveTo>
                      <a:pt x="129" y="17"/>
                    </a:move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moveTo>
                      <a:pt x="185" y="17"/>
                    </a:moveTo>
                    <a:cubicBezTo>
                      <a:pt x="185" y="17"/>
                      <a:pt x="184" y="17"/>
                      <a:pt x="184" y="17"/>
                    </a:cubicBezTo>
                    <a:cubicBezTo>
                      <a:pt x="186" y="18"/>
                      <a:pt x="187" y="19"/>
                      <a:pt x="189" y="20"/>
                    </a:cubicBezTo>
                    <a:cubicBezTo>
                      <a:pt x="189" y="20"/>
                      <a:pt x="189" y="20"/>
                      <a:pt x="189" y="20"/>
                    </a:cubicBezTo>
                    <a:cubicBezTo>
                      <a:pt x="188" y="19"/>
                      <a:pt x="186" y="18"/>
                      <a:pt x="185" y="17"/>
                    </a:cubicBezTo>
                    <a:moveTo>
                      <a:pt x="116" y="16"/>
                    </a:moveTo>
                    <a:cubicBezTo>
                      <a:pt x="116" y="16"/>
                      <a:pt x="116" y="16"/>
                      <a:pt x="116" y="16"/>
                    </a:cubicBezTo>
                    <a:cubicBezTo>
                      <a:pt x="117" y="16"/>
                      <a:pt x="117" y="17"/>
                      <a:pt x="118" y="17"/>
                    </a:cubicBezTo>
                    <a:cubicBezTo>
                      <a:pt x="118" y="17"/>
                      <a:pt x="118" y="17"/>
                      <a:pt x="118" y="17"/>
                    </a:cubicBezTo>
                    <a:cubicBezTo>
                      <a:pt x="117" y="17"/>
                      <a:pt x="117" y="16"/>
                      <a:pt x="116" y="16"/>
                    </a:cubicBezTo>
                    <a:moveTo>
                      <a:pt x="121" y="16"/>
                    </a:moveTo>
                    <a:cubicBezTo>
                      <a:pt x="120" y="17"/>
                      <a:pt x="120" y="17"/>
                      <a:pt x="120" y="18"/>
                    </a:cubicBezTo>
                    <a:cubicBezTo>
                      <a:pt x="122" y="19"/>
                      <a:pt x="124" y="21"/>
                      <a:pt x="126" y="22"/>
                    </a:cubicBezTo>
                    <a:cubicBezTo>
                      <a:pt x="127" y="21"/>
                      <a:pt x="127" y="21"/>
                      <a:pt x="127" y="20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27" y="21"/>
                      <a:pt x="127" y="21"/>
                      <a:pt x="126" y="22"/>
                    </a:cubicBezTo>
                    <a:cubicBezTo>
                      <a:pt x="127" y="21"/>
                      <a:pt x="127" y="21"/>
                      <a:pt x="127" y="20"/>
                    </a:cubicBezTo>
                    <a:cubicBezTo>
                      <a:pt x="125" y="19"/>
                      <a:pt x="123" y="17"/>
                      <a:pt x="121" y="16"/>
                    </a:cubicBezTo>
                    <a:moveTo>
                      <a:pt x="58" y="16"/>
                    </a:moveTo>
                    <a:cubicBezTo>
                      <a:pt x="57" y="17"/>
                      <a:pt x="56" y="18"/>
                      <a:pt x="56" y="19"/>
                    </a:cubicBezTo>
                    <a:cubicBezTo>
                      <a:pt x="57" y="19"/>
                      <a:pt x="58" y="20"/>
                      <a:pt x="59" y="20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17"/>
                      <a:pt x="59" y="16"/>
                      <a:pt x="58" y="16"/>
                    </a:cubicBezTo>
                    <a:moveTo>
                      <a:pt x="161" y="15"/>
                    </a:moveTo>
                    <a:cubicBezTo>
                      <a:pt x="160" y="15"/>
                      <a:pt x="160" y="15"/>
                      <a:pt x="160" y="16"/>
                    </a:cubicBezTo>
                    <a:cubicBezTo>
                      <a:pt x="162" y="17"/>
                      <a:pt x="162" y="17"/>
                      <a:pt x="162" y="17"/>
                    </a:cubicBezTo>
                    <a:cubicBezTo>
                      <a:pt x="164" y="18"/>
                      <a:pt x="166" y="19"/>
                      <a:pt x="168" y="20"/>
                    </a:cubicBezTo>
                    <a:cubicBezTo>
                      <a:pt x="168" y="20"/>
                      <a:pt x="168" y="20"/>
                      <a:pt x="168" y="19"/>
                    </a:cubicBezTo>
                    <a:cubicBezTo>
                      <a:pt x="166" y="18"/>
                      <a:pt x="163" y="17"/>
                      <a:pt x="161" y="15"/>
                    </a:cubicBezTo>
                    <a:moveTo>
                      <a:pt x="161" y="14"/>
                    </a:moveTo>
                    <a:cubicBezTo>
                      <a:pt x="161" y="15"/>
                      <a:pt x="161" y="15"/>
                      <a:pt x="161" y="15"/>
                    </a:cubicBezTo>
                    <a:cubicBezTo>
                      <a:pt x="163" y="16"/>
                      <a:pt x="166" y="18"/>
                      <a:pt x="168" y="19"/>
                    </a:cubicBezTo>
                    <a:cubicBezTo>
                      <a:pt x="168" y="19"/>
                      <a:pt x="168" y="19"/>
                      <a:pt x="168" y="19"/>
                    </a:cubicBezTo>
                    <a:cubicBezTo>
                      <a:pt x="166" y="18"/>
                      <a:pt x="163" y="16"/>
                      <a:pt x="161" y="14"/>
                    </a:cubicBezTo>
                    <a:moveTo>
                      <a:pt x="161" y="14"/>
                    </a:moveTo>
                    <a:cubicBezTo>
                      <a:pt x="161" y="14"/>
                      <a:pt x="161" y="14"/>
                      <a:pt x="161" y="14"/>
                    </a:cubicBezTo>
                    <a:cubicBezTo>
                      <a:pt x="163" y="16"/>
                      <a:pt x="166" y="17"/>
                      <a:pt x="168" y="19"/>
                    </a:cubicBezTo>
                    <a:cubicBezTo>
                      <a:pt x="168" y="19"/>
                      <a:pt x="168" y="19"/>
                      <a:pt x="168" y="19"/>
                    </a:cubicBezTo>
                    <a:cubicBezTo>
                      <a:pt x="166" y="17"/>
                      <a:pt x="163" y="16"/>
                      <a:pt x="161" y="14"/>
                    </a:cubicBezTo>
                    <a:moveTo>
                      <a:pt x="186" y="14"/>
                    </a:moveTo>
                    <a:cubicBezTo>
                      <a:pt x="186" y="14"/>
                      <a:pt x="186" y="15"/>
                      <a:pt x="186" y="15"/>
                    </a:cubicBezTo>
                    <a:cubicBezTo>
                      <a:pt x="187" y="16"/>
                      <a:pt x="189" y="16"/>
                      <a:pt x="191" y="17"/>
                    </a:cubicBezTo>
                    <a:cubicBezTo>
                      <a:pt x="191" y="17"/>
                      <a:pt x="191" y="17"/>
                      <a:pt x="191" y="17"/>
                    </a:cubicBezTo>
                    <a:cubicBezTo>
                      <a:pt x="189" y="16"/>
                      <a:pt x="188" y="15"/>
                      <a:pt x="186" y="14"/>
                    </a:cubicBezTo>
                    <a:moveTo>
                      <a:pt x="118" y="14"/>
                    </a:moveTo>
                    <a:cubicBezTo>
                      <a:pt x="117" y="15"/>
                      <a:pt x="117" y="15"/>
                      <a:pt x="116" y="16"/>
                    </a:cubicBezTo>
                    <a:cubicBezTo>
                      <a:pt x="117" y="16"/>
                      <a:pt x="117" y="17"/>
                      <a:pt x="118" y="17"/>
                    </a:cubicBezTo>
                    <a:cubicBezTo>
                      <a:pt x="118" y="16"/>
                      <a:pt x="118" y="16"/>
                      <a:pt x="119" y="15"/>
                    </a:cubicBezTo>
                    <a:cubicBezTo>
                      <a:pt x="118" y="15"/>
                      <a:pt x="118" y="14"/>
                      <a:pt x="118" y="14"/>
                    </a:cubicBezTo>
                    <a:moveTo>
                      <a:pt x="122" y="14"/>
                    </a:moveTo>
                    <a:cubicBezTo>
                      <a:pt x="122" y="14"/>
                      <a:pt x="122" y="14"/>
                      <a:pt x="121" y="15"/>
                    </a:cubicBezTo>
                    <a:cubicBezTo>
                      <a:pt x="124" y="16"/>
                      <a:pt x="126" y="17"/>
                      <a:pt x="128" y="19"/>
                    </a:cubicBezTo>
                    <a:cubicBezTo>
                      <a:pt x="128" y="18"/>
                      <a:pt x="129" y="18"/>
                      <a:pt x="129" y="18"/>
                    </a:cubicBezTo>
                    <a:cubicBezTo>
                      <a:pt x="127" y="16"/>
                      <a:pt x="124" y="15"/>
                      <a:pt x="122" y="14"/>
                    </a:cubicBezTo>
                    <a:moveTo>
                      <a:pt x="178" y="14"/>
                    </a:moveTo>
                    <a:cubicBezTo>
                      <a:pt x="177" y="16"/>
                      <a:pt x="175" y="19"/>
                      <a:pt x="174" y="21"/>
                    </a:cubicBezTo>
                    <a:cubicBezTo>
                      <a:pt x="175" y="22"/>
                      <a:pt x="177" y="23"/>
                      <a:pt x="179" y="24"/>
                    </a:cubicBezTo>
                    <a:cubicBezTo>
                      <a:pt x="181" y="22"/>
                      <a:pt x="182" y="20"/>
                      <a:pt x="184" y="17"/>
                    </a:cubicBezTo>
                    <a:cubicBezTo>
                      <a:pt x="182" y="16"/>
                      <a:pt x="180" y="15"/>
                      <a:pt x="178" y="14"/>
                    </a:cubicBezTo>
                    <a:moveTo>
                      <a:pt x="111" y="13"/>
                    </a:moveTo>
                    <a:cubicBezTo>
                      <a:pt x="111" y="13"/>
                      <a:pt x="111" y="13"/>
                      <a:pt x="111" y="13"/>
                    </a:cubicBezTo>
                    <a:cubicBezTo>
                      <a:pt x="112" y="14"/>
                      <a:pt x="113" y="14"/>
                      <a:pt x="114" y="15"/>
                    </a:cubicBezTo>
                    <a:cubicBezTo>
                      <a:pt x="114" y="15"/>
                      <a:pt x="114" y="15"/>
                      <a:pt x="114" y="15"/>
                    </a:cubicBezTo>
                    <a:cubicBezTo>
                      <a:pt x="113" y="14"/>
                      <a:pt x="112" y="14"/>
                      <a:pt x="111" y="13"/>
                    </a:cubicBezTo>
                    <a:moveTo>
                      <a:pt x="96" y="13"/>
                    </a:moveTo>
                    <a:cubicBezTo>
                      <a:pt x="96" y="13"/>
                      <a:pt x="96" y="13"/>
                      <a:pt x="96" y="13"/>
                    </a:cubicBezTo>
                    <a:cubicBezTo>
                      <a:pt x="96" y="13"/>
                      <a:pt x="97" y="14"/>
                      <a:pt x="98" y="14"/>
                    </a:cubicBezTo>
                    <a:cubicBezTo>
                      <a:pt x="98" y="14"/>
                      <a:pt x="98" y="14"/>
                      <a:pt x="98" y="14"/>
                    </a:cubicBezTo>
                    <a:cubicBezTo>
                      <a:pt x="97" y="14"/>
                      <a:pt x="96" y="13"/>
                      <a:pt x="96" y="13"/>
                    </a:cubicBezTo>
                    <a:moveTo>
                      <a:pt x="178" y="13"/>
                    </a:moveTo>
                    <a:cubicBezTo>
                      <a:pt x="178" y="13"/>
                      <a:pt x="178" y="13"/>
                      <a:pt x="178" y="13"/>
                    </a:cubicBezTo>
                    <a:cubicBezTo>
                      <a:pt x="180" y="15"/>
                      <a:pt x="182" y="16"/>
                      <a:pt x="184" y="17"/>
                    </a:cubicBezTo>
                    <a:cubicBezTo>
                      <a:pt x="184" y="17"/>
                      <a:pt x="184" y="17"/>
                      <a:pt x="184" y="16"/>
                    </a:cubicBezTo>
                    <a:cubicBezTo>
                      <a:pt x="183" y="16"/>
                      <a:pt x="182" y="15"/>
                      <a:pt x="182" y="15"/>
                    </a:cubicBezTo>
                    <a:cubicBezTo>
                      <a:pt x="178" y="13"/>
                      <a:pt x="178" y="13"/>
                      <a:pt x="178" y="13"/>
                    </a:cubicBezTo>
                    <a:moveTo>
                      <a:pt x="123" y="13"/>
                    </a:moveTo>
                    <a:cubicBezTo>
                      <a:pt x="122" y="13"/>
                      <a:pt x="122" y="13"/>
                      <a:pt x="122" y="14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5" y="15"/>
                      <a:pt x="123" y="13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moveTo>
                      <a:pt x="95" y="13"/>
                    </a:moveTo>
                    <a:cubicBezTo>
                      <a:pt x="93" y="15"/>
                      <a:pt x="92" y="18"/>
                      <a:pt x="90" y="21"/>
                    </a:cubicBezTo>
                    <a:cubicBezTo>
                      <a:pt x="91" y="22"/>
                      <a:pt x="92" y="22"/>
                      <a:pt x="93" y="23"/>
                    </a:cubicBezTo>
                    <a:cubicBezTo>
                      <a:pt x="94" y="20"/>
                      <a:pt x="96" y="18"/>
                      <a:pt x="97" y="15"/>
                    </a:cubicBezTo>
                    <a:cubicBezTo>
                      <a:pt x="97" y="15"/>
                      <a:pt x="98" y="15"/>
                      <a:pt x="98" y="14"/>
                    </a:cubicBezTo>
                    <a:cubicBezTo>
                      <a:pt x="97" y="14"/>
                      <a:pt x="96" y="13"/>
                      <a:pt x="96" y="13"/>
                    </a:cubicBezTo>
                    <a:cubicBezTo>
                      <a:pt x="94" y="15"/>
                      <a:pt x="93" y="18"/>
                      <a:pt x="91" y="20"/>
                    </a:cubicBezTo>
                    <a:cubicBezTo>
                      <a:pt x="93" y="18"/>
                      <a:pt x="94" y="15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moveTo>
                      <a:pt x="95" y="13"/>
                    </a:move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moveTo>
                      <a:pt x="132" y="13"/>
                    </a:moveTo>
                    <a:cubicBezTo>
                      <a:pt x="132" y="13"/>
                      <a:pt x="131" y="13"/>
                      <a:pt x="131" y="14"/>
                    </a:cubicBezTo>
                    <a:cubicBezTo>
                      <a:pt x="131" y="14"/>
                      <a:pt x="131" y="14"/>
                      <a:pt x="131" y="14"/>
                    </a:cubicBezTo>
                    <a:cubicBezTo>
                      <a:pt x="131" y="13"/>
                      <a:pt x="132" y="13"/>
                      <a:pt x="132" y="13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187" y="13"/>
                    </a:moveTo>
                    <a:cubicBezTo>
                      <a:pt x="187" y="13"/>
                      <a:pt x="187" y="13"/>
                      <a:pt x="187" y="13"/>
                    </a:cubicBezTo>
                    <a:cubicBezTo>
                      <a:pt x="188" y="14"/>
                      <a:pt x="190" y="15"/>
                      <a:pt x="192" y="16"/>
                    </a:cubicBezTo>
                    <a:cubicBezTo>
                      <a:pt x="192" y="16"/>
                      <a:pt x="192" y="16"/>
                      <a:pt x="192" y="15"/>
                    </a:cubicBezTo>
                    <a:cubicBezTo>
                      <a:pt x="190" y="14"/>
                      <a:pt x="189" y="14"/>
                      <a:pt x="187" y="13"/>
                    </a:cubicBezTo>
                    <a:moveTo>
                      <a:pt x="132" y="12"/>
                    </a:move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moveTo>
                      <a:pt x="151" y="12"/>
                    </a:moveTo>
                    <a:cubicBezTo>
                      <a:pt x="152" y="13"/>
                      <a:pt x="154" y="14"/>
                      <a:pt x="155" y="15"/>
                    </a:cubicBezTo>
                    <a:cubicBezTo>
                      <a:pt x="155" y="15"/>
                      <a:pt x="155" y="15"/>
                      <a:pt x="155" y="14"/>
                    </a:cubicBezTo>
                    <a:cubicBezTo>
                      <a:pt x="154" y="14"/>
                      <a:pt x="152" y="13"/>
                      <a:pt x="151" y="12"/>
                    </a:cubicBezTo>
                    <a:moveTo>
                      <a:pt x="144" y="12"/>
                    </a:moveTo>
                    <a:cubicBezTo>
                      <a:pt x="143" y="13"/>
                      <a:pt x="142" y="15"/>
                      <a:pt x="141" y="16"/>
                    </a:cubicBezTo>
                    <a:cubicBezTo>
                      <a:pt x="144" y="18"/>
                      <a:pt x="148" y="20"/>
                      <a:pt x="151" y="22"/>
                    </a:cubicBezTo>
                    <a:cubicBezTo>
                      <a:pt x="152" y="20"/>
                      <a:pt x="153" y="19"/>
                      <a:pt x="153" y="17"/>
                    </a:cubicBezTo>
                    <a:cubicBezTo>
                      <a:pt x="150" y="15"/>
                      <a:pt x="147" y="14"/>
                      <a:pt x="144" y="12"/>
                    </a:cubicBezTo>
                    <a:moveTo>
                      <a:pt x="175" y="12"/>
                    </a:moveTo>
                    <a:cubicBezTo>
                      <a:pt x="174" y="14"/>
                      <a:pt x="172" y="17"/>
                      <a:pt x="171" y="19"/>
                    </a:cubicBezTo>
                    <a:cubicBezTo>
                      <a:pt x="171" y="20"/>
                      <a:pt x="171" y="20"/>
                      <a:pt x="172" y="20"/>
                    </a:cubicBezTo>
                    <a:cubicBezTo>
                      <a:pt x="173" y="18"/>
                      <a:pt x="175" y="15"/>
                      <a:pt x="176" y="12"/>
                    </a:cubicBezTo>
                    <a:cubicBezTo>
                      <a:pt x="176" y="12"/>
                      <a:pt x="176" y="12"/>
                      <a:pt x="175" y="12"/>
                    </a:cubicBezTo>
                    <a:moveTo>
                      <a:pt x="119" y="12"/>
                    </a:moveTo>
                    <a:cubicBezTo>
                      <a:pt x="119" y="12"/>
                      <a:pt x="119" y="13"/>
                      <a:pt x="118" y="13"/>
                    </a:cubicBezTo>
                    <a:cubicBezTo>
                      <a:pt x="119" y="13"/>
                      <a:pt x="119" y="13"/>
                      <a:pt x="120" y="14"/>
                    </a:cubicBezTo>
                    <a:cubicBezTo>
                      <a:pt x="120" y="13"/>
                      <a:pt x="120" y="13"/>
                      <a:pt x="120" y="12"/>
                    </a:cubicBezTo>
                    <a:cubicBezTo>
                      <a:pt x="120" y="12"/>
                      <a:pt x="119" y="12"/>
                      <a:pt x="119" y="12"/>
                    </a:cubicBezTo>
                    <a:moveTo>
                      <a:pt x="175" y="11"/>
                    </a:moveTo>
                    <a:cubicBezTo>
                      <a:pt x="175" y="11"/>
                      <a:pt x="175" y="12"/>
                      <a:pt x="175" y="12"/>
                    </a:cubicBezTo>
                    <a:cubicBezTo>
                      <a:pt x="176" y="12"/>
                      <a:pt x="176" y="12"/>
                      <a:pt x="176" y="12"/>
                    </a:cubicBezTo>
                    <a:cubicBezTo>
                      <a:pt x="176" y="12"/>
                      <a:pt x="176" y="12"/>
                      <a:pt x="176" y="12"/>
                    </a:cubicBezTo>
                    <a:cubicBezTo>
                      <a:pt x="175" y="11"/>
                      <a:pt x="175" y="11"/>
                      <a:pt x="175" y="11"/>
                    </a:cubicBezTo>
                    <a:moveTo>
                      <a:pt x="113" y="11"/>
                    </a:moveTo>
                    <a:cubicBezTo>
                      <a:pt x="112" y="12"/>
                      <a:pt x="112" y="13"/>
                      <a:pt x="111" y="13"/>
                    </a:cubicBezTo>
                    <a:cubicBezTo>
                      <a:pt x="112" y="14"/>
                      <a:pt x="113" y="14"/>
                      <a:pt x="114" y="15"/>
                    </a:cubicBezTo>
                    <a:cubicBezTo>
                      <a:pt x="115" y="14"/>
                      <a:pt x="115" y="14"/>
                      <a:pt x="116" y="13"/>
                    </a:cubicBezTo>
                    <a:cubicBezTo>
                      <a:pt x="115" y="12"/>
                      <a:pt x="114" y="12"/>
                      <a:pt x="113" y="11"/>
                    </a:cubicBezTo>
                    <a:moveTo>
                      <a:pt x="176" y="11"/>
                    </a:moveTo>
                    <a:cubicBezTo>
                      <a:pt x="176" y="11"/>
                      <a:pt x="176" y="11"/>
                      <a:pt x="176" y="11"/>
                    </a:cubicBezTo>
                    <a:cubicBezTo>
                      <a:pt x="176" y="11"/>
                      <a:pt x="176" y="11"/>
                      <a:pt x="176" y="11"/>
                    </a:cubicBezTo>
                    <a:cubicBezTo>
                      <a:pt x="176" y="11"/>
                      <a:pt x="176" y="11"/>
                      <a:pt x="176" y="11"/>
                    </a:cubicBezTo>
                    <a:moveTo>
                      <a:pt x="119" y="11"/>
                    </a:moveTo>
                    <a:cubicBezTo>
                      <a:pt x="119" y="11"/>
                      <a:pt x="119" y="11"/>
                      <a:pt x="119" y="12"/>
                    </a:cubicBezTo>
                    <a:cubicBezTo>
                      <a:pt x="120" y="12"/>
                      <a:pt x="120" y="12"/>
                      <a:pt x="120" y="12"/>
                    </a:cubicBezTo>
                    <a:cubicBezTo>
                      <a:pt x="120" y="12"/>
                      <a:pt x="121" y="12"/>
                      <a:pt x="121" y="12"/>
                    </a:cubicBezTo>
                    <a:cubicBezTo>
                      <a:pt x="120" y="11"/>
                      <a:pt x="120" y="11"/>
                      <a:pt x="119" y="11"/>
                    </a:cubicBezTo>
                    <a:moveTo>
                      <a:pt x="180" y="11"/>
                    </a:moveTo>
                    <a:cubicBezTo>
                      <a:pt x="180" y="11"/>
                      <a:pt x="180" y="11"/>
                      <a:pt x="180" y="11"/>
                    </a:cubicBezTo>
                    <a:cubicBezTo>
                      <a:pt x="182" y="12"/>
                      <a:pt x="184" y="13"/>
                      <a:pt x="186" y="14"/>
                    </a:cubicBezTo>
                    <a:cubicBezTo>
                      <a:pt x="186" y="14"/>
                      <a:pt x="186" y="14"/>
                      <a:pt x="186" y="14"/>
                    </a:cubicBezTo>
                    <a:cubicBezTo>
                      <a:pt x="184" y="13"/>
                      <a:pt x="182" y="12"/>
                      <a:pt x="180" y="11"/>
                    </a:cubicBezTo>
                    <a:moveTo>
                      <a:pt x="144" y="11"/>
                    </a:moveTo>
                    <a:cubicBezTo>
                      <a:pt x="144" y="11"/>
                      <a:pt x="144" y="11"/>
                      <a:pt x="144" y="12"/>
                    </a:cubicBezTo>
                    <a:cubicBezTo>
                      <a:pt x="147" y="14"/>
                      <a:pt x="150" y="16"/>
                      <a:pt x="153" y="17"/>
                    </a:cubicBezTo>
                    <a:cubicBezTo>
                      <a:pt x="154" y="17"/>
                      <a:pt x="154" y="17"/>
                      <a:pt x="154" y="17"/>
                    </a:cubicBezTo>
                    <a:cubicBezTo>
                      <a:pt x="151" y="15"/>
                      <a:pt x="148" y="13"/>
                      <a:pt x="145" y="11"/>
                    </a:cubicBezTo>
                    <a:cubicBezTo>
                      <a:pt x="145" y="11"/>
                      <a:pt x="145" y="11"/>
                      <a:pt x="144" y="11"/>
                    </a:cubicBezTo>
                    <a:moveTo>
                      <a:pt x="178" y="9"/>
                    </a:moveTo>
                    <a:cubicBezTo>
                      <a:pt x="178" y="9"/>
                      <a:pt x="178" y="9"/>
                      <a:pt x="178" y="10"/>
                    </a:cubicBezTo>
                    <a:cubicBezTo>
                      <a:pt x="178" y="9"/>
                      <a:pt x="178" y="10"/>
                      <a:pt x="178" y="9"/>
                    </a:cubicBezTo>
                    <a:cubicBezTo>
                      <a:pt x="178" y="9"/>
                      <a:pt x="178" y="9"/>
                      <a:pt x="178" y="9"/>
                    </a:cubicBezTo>
                    <a:moveTo>
                      <a:pt x="145" y="9"/>
                    </a:moveTo>
                    <a:cubicBezTo>
                      <a:pt x="145" y="9"/>
                      <a:pt x="145" y="9"/>
                      <a:pt x="145" y="9"/>
                    </a:cubicBezTo>
                    <a:cubicBezTo>
                      <a:pt x="148" y="11"/>
                      <a:pt x="151" y="13"/>
                      <a:pt x="155" y="15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3" y="14"/>
                      <a:pt x="152" y="13"/>
                      <a:pt x="150" y="12"/>
                    </a:cubicBezTo>
                    <a:cubicBezTo>
                      <a:pt x="149" y="11"/>
                      <a:pt x="147" y="10"/>
                      <a:pt x="145" y="9"/>
                    </a:cubicBezTo>
                    <a:moveTo>
                      <a:pt x="181" y="9"/>
                    </a:moveTo>
                    <a:cubicBezTo>
                      <a:pt x="181" y="9"/>
                      <a:pt x="181" y="9"/>
                      <a:pt x="181" y="9"/>
                    </a:cubicBezTo>
                    <a:cubicBezTo>
                      <a:pt x="183" y="10"/>
                      <a:pt x="185" y="12"/>
                      <a:pt x="186" y="13"/>
                    </a:cubicBezTo>
                    <a:cubicBezTo>
                      <a:pt x="187" y="13"/>
                      <a:pt x="187" y="12"/>
                      <a:pt x="187" y="12"/>
                    </a:cubicBezTo>
                    <a:cubicBezTo>
                      <a:pt x="185" y="11"/>
                      <a:pt x="183" y="10"/>
                      <a:pt x="181" y="9"/>
                    </a:cubicBezTo>
                    <a:moveTo>
                      <a:pt x="125" y="9"/>
                    </a:moveTo>
                    <a:cubicBezTo>
                      <a:pt x="125" y="9"/>
                      <a:pt x="125" y="9"/>
                      <a:pt x="124" y="10"/>
                    </a:cubicBezTo>
                    <a:cubicBezTo>
                      <a:pt x="127" y="11"/>
                      <a:pt x="129" y="12"/>
                      <a:pt x="131" y="14"/>
                    </a:cubicBezTo>
                    <a:cubicBezTo>
                      <a:pt x="131" y="13"/>
                      <a:pt x="132" y="13"/>
                      <a:pt x="132" y="13"/>
                    </a:cubicBezTo>
                    <a:cubicBezTo>
                      <a:pt x="129" y="11"/>
                      <a:pt x="127" y="10"/>
                      <a:pt x="125" y="9"/>
                    </a:cubicBezTo>
                    <a:moveTo>
                      <a:pt x="170" y="8"/>
                    </a:moveTo>
                    <a:cubicBezTo>
                      <a:pt x="171" y="9"/>
                      <a:pt x="172" y="10"/>
                      <a:pt x="173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0" y="8"/>
                      <a:pt x="170" y="8"/>
                      <a:pt x="170" y="8"/>
                    </a:cubicBezTo>
                    <a:moveTo>
                      <a:pt x="125" y="8"/>
                    </a:moveTo>
                    <a:cubicBezTo>
                      <a:pt x="125" y="8"/>
                      <a:pt x="125" y="8"/>
                      <a:pt x="125" y="8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0" y="11"/>
                      <a:pt x="127" y="9"/>
                      <a:pt x="125" y="8"/>
                    </a:cubicBezTo>
                    <a:moveTo>
                      <a:pt x="114" y="8"/>
                    </a:moveTo>
                    <a:cubicBezTo>
                      <a:pt x="114" y="9"/>
                      <a:pt x="114" y="9"/>
                      <a:pt x="113" y="10"/>
                    </a:cubicBezTo>
                    <a:cubicBezTo>
                      <a:pt x="114" y="11"/>
                      <a:pt x="115" y="11"/>
                      <a:pt x="116" y="12"/>
                    </a:cubicBezTo>
                    <a:cubicBezTo>
                      <a:pt x="117" y="11"/>
                      <a:pt x="117" y="10"/>
                      <a:pt x="117" y="10"/>
                    </a:cubicBezTo>
                    <a:cubicBezTo>
                      <a:pt x="116" y="9"/>
                      <a:pt x="115" y="9"/>
                      <a:pt x="114" y="8"/>
                    </a:cubicBezTo>
                    <a:moveTo>
                      <a:pt x="147" y="7"/>
                    </a:moveTo>
                    <a:cubicBezTo>
                      <a:pt x="146" y="7"/>
                      <a:pt x="146" y="7"/>
                      <a:pt x="146" y="8"/>
                    </a:cubicBezTo>
                    <a:cubicBezTo>
                      <a:pt x="150" y="9"/>
                      <a:pt x="153" y="11"/>
                      <a:pt x="156" y="13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3" y="11"/>
                      <a:pt x="150" y="9"/>
                      <a:pt x="147" y="7"/>
                    </a:cubicBezTo>
                    <a:moveTo>
                      <a:pt x="147" y="7"/>
                    </a:moveTo>
                    <a:cubicBezTo>
                      <a:pt x="156" y="13"/>
                      <a:pt x="156" y="13"/>
                      <a:pt x="156" y="13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3" y="11"/>
                      <a:pt x="150" y="9"/>
                      <a:pt x="147" y="7"/>
                    </a:cubicBezTo>
                    <a:moveTo>
                      <a:pt x="101" y="7"/>
                    </a:moveTo>
                    <a:cubicBezTo>
                      <a:pt x="101" y="7"/>
                      <a:pt x="101" y="8"/>
                      <a:pt x="102" y="8"/>
                    </a:cubicBezTo>
                    <a:cubicBezTo>
                      <a:pt x="102" y="8"/>
                      <a:pt x="102" y="8"/>
                      <a:pt x="102" y="8"/>
                    </a:cubicBezTo>
                    <a:cubicBezTo>
                      <a:pt x="101" y="8"/>
                      <a:pt x="101" y="7"/>
                      <a:pt x="101" y="7"/>
                    </a:cubicBezTo>
                    <a:moveTo>
                      <a:pt x="178" y="7"/>
                    </a:moveTo>
                    <a:cubicBezTo>
                      <a:pt x="178" y="7"/>
                      <a:pt x="178" y="7"/>
                      <a:pt x="178" y="8"/>
                    </a:cubicBezTo>
                    <a:cubicBezTo>
                      <a:pt x="178" y="8"/>
                      <a:pt x="178" y="8"/>
                      <a:pt x="179" y="8"/>
                    </a:cubicBezTo>
                    <a:cubicBezTo>
                      <a:pt x="179" y="8"/>
                      <a:pt x="179" y="8"/>
                      <a:pt x="179" y="7"/>
                    </a:cubicBezTo>
                    <a:cubicBezTo>
                      <a:pt x="179" y="7"/>
                      <a:pt x="178" y="7"/>
                      <a:pt x="178" y="7"/>
                    </a:cubicBezTo>
                    <a:moveTo>
                      <a:pt x="135" y="7"/>
                    </a:moveTo>
                    <a:cubicBezTo>
                      <a:pt x="134" y="8"/>
                      <a:pt x="134" y="10"/>
                      <a:pt x="133" y="11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4" y="10"/>
                      <a:pt x="134" y="8"/>
                      <a:pt x="135" y="7"/>
                    </a:cubicBezTo>
                    <a:cubicBezTo>
                      <a:pt x="135" y="7"/>
                      <a:pt x="135" y="7"/>
                      <a:pt x="135" y="7"/>
                    </a:cubicBezTo>
                    <a:moveTo>
                      <a:pt x="122" y="7"/>
                    </a:moveTo>
                    <a:cubicBezTo>
                      <a:pt x="122" y="7"/>
                      <a:pt x="121" y="8"/>
                      <a:pt x="121" y="8"/>
                    </a:cubicBezTo>
                    <a:cubicBezTo>
                      <a:pt x="122" y="8"/>
                      <a:pt x="122" y="8"/>
                      <a:pt x="122" y="9"/>
                    </a:cubicBezTo>
                    <a:cubicBezTo>
                      <a:pt x="123" y="8"/>
                      <a:pt x="123" y="8"/>
                      <a:pt x="123" y="8"/>
                    </a:cubicBezTo>
                    <a:cubicBezTo>
                      <a:pt x="123" y="7"/>
                      <a:pt x="122" y="7"/>
                      <a:pt x="122" y="7"/>
                    </a:cubicBezTo>
                    <a:moveTo>
                      <a:pt x="147" y="6"/>
                    </a:moveTo>
                    <a:cubicBezTo>
                      <a:pt x="147" y="7"/>
                      <a:pt x="147" y="7"/>
                      <a:pt x="147" y="7"/>
                    </a:cubicBezTo>
                    <a:cubicBezTo>
                      <a:pt x="150" y="9"/>
                      <a:pt x="153" y="11"/>
                      <a:pt x="156" y="12"/>
                    </a:cubicBezTo>
                    <a:cubicBezTo>
                      <a:pt x="156" y="12"/>
                      <a:pt x="156" y="12"/>
                      <a:pt x="157" y="12"/>
                    </a:cubicBezTo>
                    <a:cubicBezTo>
                      <a:pt x="153" y="10"/>
                      <a:pt x="150" y="8"/>
                      <a:pt x="147" y="6"/>
                    </a:cubicBezTo>
                    <a:moveTo>
                      <a:pt x="122" y="6"/>
                    </a:moveTo>
                    <a:cubicBezTo>
                      <a:pt x="122" y="6"/>
                      <a:pt x="122" y="6"/>
                      <a:pt x="122" y="6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7"/>
                      <a:pt x="123" y="7"/>
                      <a:pt x="122" y="6"/>
                    </a:cubicBezTo>
                    <a:moveTo>
                      <a:pt x="166" y="6"/>
                    </a:moveTo>
                    <a:cubicBezTo>
                      <a:pt x="165" y="9"/>
                      <a:pt x="163" y="11"/>
                      <a:pt x="161" y="14"/>
                    </a:cubicBezTo>
                    <a:cubicBezTo>
                      <a:pt x="164" y="15"/>
                      <a:pt x="166" y="17"/>
                      <a:pt x="169" y="18"/>
                    </a:cubicBezTo>
                    <a:cubicBezTo>
                      <a:pt x="170" y="16"/>
                      <a:pt x="172" y="13"/>
                      <a:pt x="173" y="10"/>
                    </a:cubicBezTo>
                    <a:cubicBezTo>
                      <a:pt x="171" y="9"/>
                      <a:pt x="169" y="8"/>
                      <a:pt x="167" y="7"/>
                    </a:cubicBezTo>
                    <a:cubicBezTo>
                      <a:pt x="166" y="6"/>
                      <a:pt x="166" y="6"/>
                      <a:pt x="166" y="6"/>
                    </a:cubicBezTo>
                    <a:moveTo>
                      <a:pt x="147" y="6"/>
                    </a:moveTo>
                    <a:cubicBezTo>
                      <a:pt x="147" y="6"/>
                      <a:pt x="147" y="6"/>
                      <a:pt x="147" y="6"/>
                    </a:cubicBezTo>
                    <a:cubicBezTo>
                      <a:pt x="147" y="6"/>
                      <a:pt x="147" y="6"/>
                      <a:pt x="147" y="6"/>
                    </a:cubicBezTo>
                    <a:cubicBezTo>
                      <a:pt x="147" y="6"/>
                      <a:pt x="147" y="6"/>
                      <a:pt x="147" y="6"/>
                    </a:cubicBezTo>
                    <a:moveTo>
                      <a:pt x="136" y="6"/>
                    </a:moveTo>
                    <a:cubicBezTo>
                      <a:pt x="136" y="6"/>
                      <a:pt x="135" y="6"/>
                      <a:pt x="135" y="7"/>
                    </a:cubicBezTo>
                    <a:cubicBezTo>
                      <a:pt x="135" y="7"/>
                      <a:pt x="135" y="7"/>
                      <a:pt x="135" y="7"/>
                    </a:cubicBezTo>
                    <a:cubicBezTo>
                      <a:pt x="135" y="6"/>
                      <a:pt x="136" y="6"/>
                      <a:pt x="136" y="6"/>
                    </a:cubicBezTo>
                    <a:cubicBezTo>
                      <a:pt x="136" y="6"/>
                      <a:pt x="136" y="6"/>
                      <a:pt x="136" y="6"/>
                    </a:cubicBezTo>
                    <a:moveTo>
                      <a:pt x="167" y="5"/>
                    </a:moveTo>
                    <a:cubicBezTo>
                      <a:pt x="167" y="6"/>
                      <a:pt x="166" y="6"/>
                      <a:pt x="166" y="6"/>
                    </a:cubicBezTo>
                    <a:cubicBezTo>
                      <a:pt x="169" y="7"/>
                      <a:pt x="171" y="8"/>
                      <a:pt x="173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1" y="8"/>
                      <a:pt x="169" y="7"/>
                      <a:pt x="167" y="5"/>
                    </a:cubicBezTo>
                    <a:moveTo>
                      <a:pt x="136" y="5"/>
                    </a:move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moveTo>
                      <a:pt x="82" y="5"/>
                    </a:moveTo>
                    <a:cubicBezTo>
                      <a:pt x="80" y="8"/>
                      <a:pt x="79" y="10"/>
                      <a:pt x="77" y="13"/>
                    </a:cubicBezTo>
                    <a:cubicBezTo>
                      <a:pt x="78" y="13"/>
                      <a:pt x="78" y="14"/>
                      <a:pt x="79" y="14"/>
                    </a:cubicBezTo>
                    <a:cubicBezTo>
                      <a:pt x="81" y="11"/>
                      <a:pt x="83" y="9"/>
                      <a:pt x="84" y="6"/>
                    </a:cubicBezTo>
                    <a:cubicBezTo>
                      <a:pt x="83" y="6"/>
                      <a:pt x="83" y="5"/>
                      <a:pt x="82" y="5"/>
                    </a:cubicBezTo>
                    <a:moveTo>
                      <a:pt x="101" y="5"/>
                    </a:moveTo>
                    <a:cubicBezTo>
                      <a:pt x="101" y="5"/>
                      <a:pt x="100" y="6"/>
                      <a:pt x="100" y="6"/>
                    </a:cubicBezTo>
                    <a:cubicBezTo>
                      <a:pt x="101" y="7"/>
                      <a:pt x="101" y="7"/>
                      <a:pt x="102" y="8"/>
                    </a:cubicBezTo>
                    <a:cubicBezTo>
                      <a:pt x="102" y="7"/>
                      <a:pt x="103" y="6"/>
                      <a:pt x="103" y="6"/>
                    </a:cubicBezTo>
                    <a:cubicBezTo>
                      <a:pt x="102" y="5"/>
                      <a:pt x="102" y="5"/>
                      <a:pt x="101" y="5"/>
                    </a:cubicBezTo>
                    <a:moveTo>
                      <a:pt x="101" y="4"/>
                    </a:moveTo>
                    <a:cubicBezTo>
                      <a:pt x="101" y="5"/>
                      <a:pt x="100" y="6"/>
                      <a:pt x="100" y="6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100" y="6"/>
                      <a:pt x="101" y="5"/>
                      <a:pt x="101" y="4"/>
                    </a:cubicBezTo>
                    <a:cubicBezTo>
                      <a:pt x="101" y="4"/>
                      <a:pt x="101" y="4"/>
                      <a:pt x="101" y="4"/>
                    </a:cubicBezTo>
                    <a:moveTo>
                      <a:pt x="137" y="4"/>
                    </a:move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moveTo>
                      <a:pt x="100" y="4"/>
                    </a:moveTo>
                    <a:cubicBezTo>
                      <a:pt x="100" y="5"/>
                      <a:pt x="99" y="5"/>
                      <a:pt x="99" y="6"/>
                    </a:cubicBezTo>
                    <a:cubicBezTo>
                      <a:pt x="99" y="6"/>
                      <a:pt x="99" y="6"/>
                      <a:pt x="99" y="6"/>
                    </a:cubicBezTo>
                    <a:cubicBezTo>
                      <a:pt x="100" y="5"/>
                      <a:pt x="100" y="5"/>
                      <a:pt x="100" y="4"/>
                    </a:cubicBezTo>
                    <a:cubicBezTo>
                      <a:pt x="100" y="4"/>
                      <a:pt x="100" y="4"/>
                      <a:pt x="100" y="4"/>
                    </a:cubicBezTo>
                    <a:moveTo>
                      <a:pt x="117" y="4"/>
                    </a:moveTo>
                    <a:cubicBezTo>
                      <a:pt x="117" y="4"/>
                      <a:pt x="116" y="5"/>
                      <a:pt x="116" y="5"/>
                    </a:cubicBezTo>
                    <a:cubicBezTo>
                      <a:pt x="117" y="6"/>
                      <a:pt x="118" y="6"/>
                      <a:pt x="119" y="7"/>
                    </a:cubicBezTo>
                    <a:cubicBezTo>
                      <a:pt x="119" y="6"/>
                      <a:pt x="120" y="6"/>
                      <a:pt x="120" y="6"/>
                    </a:cubicBezTo>
                    <a:cubicBezTo>
                      <a:pt x="119" y="5"/>
                      <a:pt x="118" y="5"/>
                      <a:pt x="117" y="4"/>
                    </a:cubicBezTo>
                    <a:moveTo>
                      <a:pt x="192" y="4"/>
                    </a:moveTo>
                    <a:cubicBezTo>
                      <a:pt x="191" y="6"/>
                      <a:pt x="189" y="9"/>
                      <a:pt x="188" y="12"/>
                    </a:cubicBezTo>
                    <a:cubicBezTo>
                      <a:pt x="189" y="13"/>
                      <a:pt x="191" y="14"/>
                      <a:pt x="192" y="15"/>
                    </a:cubicBezTo>
                    <a:cubicBezTo>
                      <a:pt x="194" y="12"/>
                      <a:pt x="195" y="9"/>
                      <a:pt x="197" y="6"/>
                    </a:cubicBezTo>
                    <a:cubicBezTo>
                      <a:pt x="196" y="6"/>
                      <a:pt x="194" y="5"/>
                      <a:pt x="192" y="4"/>
                    </a:cubicBezTo>
                    <a:moveTo>
                      <a:pt x="117" y="3"/>
                    </a:moveTo>
                    <a:cubicBezTo>
                      <a:pt x="117" y="3"/>
                      <a:pt x="117" y="4"/>
                      <a:pt x="117" y="4"/>
                    </a:cubicBezTo>
                    <a:cubicBezTo>
                      <a:pt x="120" y="5"/>
                      <a:pt x="120" y="5"/>
                      <a:pt x="120" y="5"/>
                    </a:cubicBezTo>
                    <a:cubicBezTo>
                      <a:pt x="120" y="5"/>
                      <a:pt x="120" y="5"/>
                      <a:pt x="120" y="5"/>
                    </a:cubicBezTo>
                    <a:cubicBezTo>
                      <a:pt x="119" y="5"/>
                      <a:pt x="118" y="4"/>
                      <a:pt x="117" y="3"/>
                    </a:cubicBezTo>
                    <a:moveTo>
                      <a:pt x="128" y="3"/>
                    </a:moveTo>
                    <a:cubicBezTo>
                      <a:pt x="128" y="4"/>
                      <a:pt x="127" y="6"/>
                      <a:pt x="126" y="7"/>
                    </a:cubicBezTo>
                    <a:cubicBezTo>
                      <a:pt x="128" y="8"/>
                      <a:pt x="130" y="10"/>
                      <a:pt x="133" y="11"/>
                    </a:cubicBezTo>
                    <a:cubicBezTo>
                      <a:pt x="134" y="10"/>
                      <a:pt x="134" y="8"/>
                      <a:pt x="135" y="7"/>
                    </a:cubicBezTo>
                    <a:cubicBezTo>
                      <a:pt x="133" y="6"/>
                      <a:pt x="131" y="4"/>
                      <a:pt x="129" y="3"/>
                    </a:cubicBezTo>
                    <a:cubicBezTo>
                      <a:pt x="128" y="4"/>
                      <a:pt x="127" y="5"/>
                      <a:pt x="126" y="6"/>
                    </a:cubicBezTo>
                    <a:cubicBezTo>
                      <a:pt x="127" y="5"/>
                      <a:pt x="128" y="4"/>
                      <a:pt x="128" y="3"/>
                    </a:cubicBezTo>
                    <a:cubicBezTo>
                      <a:pt x="128" y="3"/>
                      <a:pt x="128" y="3"/>
                      <a:pt x="128" y="3"/>
                    </a:cubicBezTo>
                    <a:moveTo>
                      <a:pt x="138" y="2"/>
                    </a:moveTo>
                    <a:cubicBezTo>
                      <a:pt x="138" y="2"/>
                      <a:pt x="138" y="2"/>
                      <a:pt x="138" y="3"/>
                    </a:cubicBezTo>
                    <a:cubicBezTo>
                      <a:pt x="138" y="3"/>
                      <a:pt x="138" y="3"/>
                      <a:pt x="138" y="3"/>
                    </a:cubicBezTo>
                    <a:cubicBezTo>
                      <a:pt x="138" y="2"/>
                      <a:pt x="138" y="2"/>
                      <a:pt x="138" y="2"/>
                    </a:cubicBezTo>
                    <a:cubicBezTo>
                      <a:pt x="138" y="2"/>
                      <a:pt x="138" y="2"/>
                      <a:pt x="138" y="2"/>
                    </a:cubicBezTo>
                    <a:moveTo>
                      <a:pt x="129" y="2"/>
                    </a:moveTo>
                    <a:cubicBezTo>
                      <a:pt x="129" y="2"/>
                      <a:pt x="129" y="3"/>
                      <a:pt x="129" y="3"/>
                    </a:cubicBezTo>
                    <a:cubicBezTo>
                      <a:pt x="131" y="4"/>
                      <a:pt x="133" y="6"/>
                      <a:pt x="135" y="7"/>
                    </a:cubicBezTo>
                    <a:cubicBezTo>
                      <a:pt x="135" y="6"/>
                      <a:pt x="136" y="6"/>
                      <a:pt x="136" y="6"/>
                    </a:cubicBezTo>
                    <a:cubicBezTo>
                      <a:pt x="134" y="4"/>
                      <a:pt x="132" y="3"/>
                      <a:pt x="129" y="2"/>
                    </a:cubicBezTo>
                    <a:moveTo>
                      <a:pt x="129" y="2"/>
                    </a:moveTo>
                    <a:cubicBezTo>
                      <a:pt x="129" y="2"/>
                      <a:pt x="129" y="2"/>
                      <a:pt x="128" y="3"/>
                    </a:cubicBezTo>
                    <a:cubicBezTo>
                      <a:pt x="128" y="3"/>
                      <a:pt x="128" y="3"/>
                      <a:pt x="128" y="3"/>
                    </a:cubicBezTo>
                    <a:cubicBezTo>
                      <a:pt x="129" y="3"/>
                      <a:pt x="129" y="2"/>
                      <a:pt x="129" y="2"/>
                    </a:cubicBezTo>
                    <a:cubicBezTo>
                      <a:pt x="129" y="2"/>
                      <a:pt x="129" y="2"/>
                      <a:pt x="129" y="2"/>
                    </a:cubicBezTo>
                    <a:moveTo>
                      <a:pt x="169" y="1"/>
                    </a:moveTo>
                    <a:cubicBezTo>
                      <a:pt x="169" y="2"/>
                      <a:pt x="169" y="2"/>
                      <a:pt x="169" y="2"/>
                    </a:cubicBezTo>
                    <a:cubicBezTo>
                      <a:pt x="176" y="6"/>
                      <a:pt x="176" y="6"/>
                      <a:pt x="176" y="6"/>
                    </a:cubicBezTo>
                    <a:cubicBezTo>
                      <a:pt x="176" y="6"/>
                      <a:pt x="176" y="6"/>
                      <a:pt x="176" y="6"/>
                    </a:cubicBezTo>
                    <a:cubicBezTo>
                      <a:pt x="174" y="4"/>
                      <a:pt x="171" y="3"/>
                      <a:pt x="169" y="1"/>
                    </a:cubicBezTo>
                    <a:moveTo>
                      <a:pt x="103" y="1"/>
                    </a:moveTo>
                    <a:cubicBezTo>
                      <a:pt x="103" y="2"/>
                      <a:pt x="102" y="3"/>
                      <a:pt x="102" y="3"/>
                    </a:cubicBezTo>
                    <a:cubicBezTo>
                      <a:pt x="102" y="4"/>
                      <a:pt x="103" y="4"/>
                      <a:pt x="104" y="5"/>
                    </a:cubicBezTo>
                    <a:cubicBezTo>
                      <a:pt x="104" y="4"/>
                      <a:pt x="105" y="3"/>
                      <a:pt x="105" y="3"/>
                    </a:cubicBezTo>
                    <a:cubicBezTo>
                      <a:pt x="104" y="2"/>
                      <a:pt x="104" y="2"/>
                      <a:pt x="103" y="1"/>
                    </a:cubicBezTo>
                    <a:moveTo>
                      <a:pt x="130" y="1"/>
                    </a:moveTo>
                    <a:cubicBezTo>
                      <a:pt x="129" y="1"/>
                      <a:pt x="129" y="1"/>
                      <a:pt x="129" y="2"/>
                    </a:cubicBezTo>
                    <a:cubicBezTo>
                      <a:pt x="132" y="3"/>
                      <a:pt x="134" y="4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4" y="4"/>
                      <a:pt x="132" y="3"/>
                      <a:pt x="130" y="1"/>
                    </a:cubicBezTo>
                    <a:moveTo>
                      <a:pt x="103" y="1"/>
                    </a:moveTo>
                    <a:cubicBezTo>
                      <a:pt x="102" y="2"/>
                      <a:pt x="102" y="3"/>
                      <a:pt x="102" y="3"/>
                    </a:cubicBezTo>
                    <a:cubicBezTo>
                      <a:pt x="102" y="3"/>
                      <a:pt x="102" y="3"/>
                      <a:pt x="102" y="3"/>
                    </a:cubicBezTo>
                    <a:cubicBezTo>
                      <a:pt x="102" y="3"/>
                      <a:pt x="102" y="2"/>
                      <a:pt x="103" y="1"/>
                    </a:cubicBezTo>
                    <a:cubicBezTo>
                      <a:pt x="103" y="1"/>
                      <a:pt x="103" y="1"/>
                      <a:pt x="103" y="1"/>
                    </a:cubicBezTo>
                    <a:moveTo>
                      <a:pt x="129" y="1"/>
                    </a:moveTo>
                    <a:cubicBezTo>
                      <a:pt x="129" y="1"/>
                      <a:pt x="129" y="1"/>
                      <a:pt x="129" y="1"/>
                    </a:cubicBezTo>
                    <a:cubicBezTo>
                      <a:pt x="129" y="1"/>
                      <a:pt x="129" y="1"/>
                      <a:pt x="129" y="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29" y="1"/>
                      <a:pt x="129" y="1"/>
                      <a:pt x="129" y="1"/>
                    </a:cubicBezTo>
                    <a:moveTo>
                      <a:pt x="125" y="1"/>
                    </a:moveTo>
                    <a:cubicBezTo>
                      <a:pt x="124" y="2"/>
                      <a:pt x="124" y="4"/>
                      <a:pt x="123" y="5"/>
                    </a:cubicBezTo>
                    <a:cubicBezTo>
                      <a:pt x="123" y="5"/>
                      <a:pt x="124" y="6"/>
                      <a:pt x="124" y="6"/>
                    </a:cubicBezTo>
                    <a:cubicBezTo>
                      <a:pt x="125" y="5"/>
                      <a:pt x="126" y="3"/>
                      <a:pt x="126" y="2"/>
                    </a:cubicBezTo>
                    <a:cubicBezTo>
                      <a:pt x="126" y="2"/>
                      <a:pt x="126" y="1"/>
                      <a:pt x="125" y="1"/>
                    </a:cubicBezTo>
                    <a:moveTo>
                      <a:pt x="199" y="1"/>
                    </a:moveTo>
                    <a:cubicBezTo>
                      <a:pt x="199" y="1"/>
                      <a:pt x="200" y="1"/>
                      <a:pt x="200" y="1"/>
                    </a:cubicBezTo>
                    <a:cubicBezTo>
                      <a:pt x="200" y="1"/>
                      <a:pt x="200" y="1"/>
                      <a:pt x="200" y="1"/>
                    </a:cubicBezTo>
                    <a:cubicBezTo>
                      <a:pt x="200" y="1"/>
                      <a:pt x="199" y="1"/>
                      <a:pt x="199" y="1"/>
                    </a:cubicBezTo>
                    <a:moveTo>
                      <a:pt x="102" y="1"/>
                    </a:moveTo>
                    <a:cubicBezTo>
                      <a:pt x="102" y="1"/>
                      <a:pt x="101" y="2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2" y="2"/>
                      <a:pt x="102" y="2"/>
                      <a:pt x="102" y="1"/>
                    </a:cubicBezTo>
                    <a:cubicBezTo>
                      <a:pt x="102" y="1"/>
                      <a:pt x="102" y="1"/>
                      <a:pt x="102" y="1"/>
                    </a:cubicBezTo>
                    <a:moveTo>
                      <a:pt x="194" y="0"/>
                    </a:moveTo>
                    <a:cubicBezTo>
                      <a:pt x="194" y="1"/>
                      <a:pt x="194" y="1"/>
                      <a:pt x="194" y="1"/>
                    </a:cubicBezTo>
                    <a:cubicBezTo>
                      <a:pt x="196" y="2"/>
                      <a:pt x="197" y="3"/>
                      <a:pt x="199" y="4"/>
                    </a:cubicBezTo>
                    <a:cubicBezTo>
                      <a:pt x="199" y="4"/>
                      <a:pt x="199" y="3"/>
                      <a:pt x="199" y="3"/>
                    </a:cubicBezTo>
                    <a:cubicBezTo>
                      <a:pt x="198" y="2"/>
                      <a:pt x="196" y="1"/>
                      <a:pt x="194" y="0"/>
                    </a:cubicBezTo>
                    <a:moveTo>
                      <a:pt x="130" y="0"/>
                    </a:move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1"/>
                      <a:pt x="134" y="2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5" y="3"/>
                      <a:pt x="133" y="1"/>
                      <a:pt x="131" y="1"/>
                    </a:cubicBezTo>
                    <a:cubicBezTo>
                      <a:pt x="131" y="0"/>
                      <a:pt x="131" y="0"/>
                      <a:pt x="1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5" name="Freeform 9920"/>
              <p:cNvSpPr>
                <a:spLocks noEditPoints="1"/>
              </p:cNvSpPr>
              <p:nvPr/>
            </p:nvSpPr>
            <p:spPr bwMode="auto">
              <a:xfrm>
                <a:off x="-666" y="3788"/>
                <a:ext cx="373" cy="153"/>
              </a:xfrm>
              <a:custGeom>
                <a:avLst/>
                <a:gdLst>
                  <a:gd name="T0" fmla="*/ 52 w 158"/>
                  <a:gd name="T1" fmla="*/ 60 h 65"/>
                  <a:gd name="T2" fmla="*/ 90 w 158"/>
                  <a:gd name="T3" fmla="*/ 56 h 65"/>
                  <a:gd name="T4" fmla="*/ 97 w 158"/>
                  <a:gd name="T5" fmla="*/ 59 h 65"/>
                  <a:gd name="T6" fmla="*/ 104 w 158"/>
                  <a:gd name="T7" fmla="*/ 52 h 65"/>
                  <a:gd name="T8" fmla="*/ 18 w 158"/>
                  <a:gd name="T9" fmla="*/ 61 h 65"/>
                  <a:gd name="T10" fmla="*/ 31 w 158"/>
                  <a:gd name="T11" fmla="*/ 53 h 65"/>
                  <a:gd name="T12" fmla="*/ 48 w 158"/>
                  <a:gd name="T13" fmla="*/ 55 h 65"/>
                  <a:gd name="T14" fmla="*/ 75 w 158"/>
                  <a:gd name="T15" fmla="*/ 53 h 65"/>
                  <a:gd name="T16" fmla="*/ 18 w 158"/>
                  <a:gd name="T17" fmla="*/ 49 h 65"/>
                  <a:gd name="T18" fmla="*/ 19 w 158"/>
                  <a:gd name="T19" fmla="*/ 49 h 65"/>
                  <a:gd name="T20" fmla="*/ 113 w 158"/>
                  <a:gd name="T21" fmla="*/ 56 h 65"/>
                  <a:gd name="T22" fmla="*/ 106 w 158"/>
                  <a:gd name="T23" fmla="*/ 62 h 65"/>
                  <a:gd name="T24" fmla="*/ 68 w 158"/>
                  <a:gd name="T25" fmla="*/ 49 h 65"/>
                  <a:gd name="T26" fmla="*/ 12 w 158"/>
                  <a:gd name="T27" fmla="*/ 45 h 65"/>
                  <a:gd name="T28" fmla="*/ 60 w 158"/>
                  <a:gd name="T29" fmla="*/ 45 h 65"/>
                  <a:gd name="T30" fmla="*/ 82 w 158"/>
                  <a:gd name="T31" fmla="*/ 52 h 65"/>
                  <a:gd name="T32" fmla="*/ 104 w 158"/>
                  <a:gd name="T33" fmla="*/ 50 h 65"/>
                  <a:gd name="T34" fmla="*/ 8 w 158"/>
                  <a:gd name="T35" fmla="*/ 43 h 65"/>
                  <a:gd name="T36" fmla="*/ 5 w 158"/>
                  <a:gd name="T37" fmla="*/ 41 h 65"/>
                  <a:gd name="T38" fmla="*/ 111 w 158"/>
                  <a:gd name="T39" fmla="*/ 39 h 65"/>
                  <a:gd name="T40" fmla="*/ 83 w 158"/>
                  <a:gd name="T41" fmla="*/ 38 h 65"/>
                  <a:gd name="T42" fmla="*/ 19 w 158"/>
                  <a:gd name="T43" fmla="*/ 47 h 65"/>
                  <a:gd name="T44" fmla="*/ 96 w 158"/>
                  <a:gd name="T45" fmla="*/ 35 h 65"/>
                  <a:gd name="T46" fmla="*/ 42 w 158"/>
                  <a:gd name="T47" fmla="*/ 35 h 65"/>
                  <a:gd name="T48" fmla="*/ 27 w 158"/>
                  <a:gd name="T49" fmla="*/ 37 h 65"/>
                  <a:gd name="T50" fmla="*/ 59 w 158"/>
                  <a:gd name="T51" fmla="*/ 41 h 65"/>
                  <a:gd name="T52" fmla="*/ 68 w 158"/>
                  <a:gd name="T53" fmla="*/ 32 h 65"/>
                  <a:gd name="T54" fmla="*/ 41 w 158"/>
                  <a:gd name="T55" fmla="*/ 31 h 65"/>
                  <a:gd name="T56" fmla="*/ 71 w 158"/>
                  <a:gd name="T57" fmla="*/ 31 h 65"/>
                  <a:gd name="T58" fmla="*/ 68 w 158"/>
                  <a:gd name="T59" fmla="*/ 32 h 65"/>
                  <a:gd name="T60" fmla="*/ 134 w 158"/>
                  <a:gd name="T61" fmla="*/ 32 h 65"/>
                  <a:gd name="T62" fmla="*/ 96 w 158"/>
                  <a:gd name="T63" fmla="*/ 31 h 65"/>
                  <a:gd name="T64" fmla="*/ 91 w 158"/>
                  <a:gd name="T65" fmla="*/ 26 h 65"/>
                  <a:gd name="T66" fmla="*/ 87 w 158"/>
                  <a:gd name="T67" fmla="*/ 26 h 65"/>
                  <a:gd name="T68" fmla="*/ 88 w 158"/>
                  <a:gd name="T69" fmla="*/ 25 h 65"/>
                  <a:gd name="T70" fmla="*/ 134 w 158"/>
                  <a:gd name="T71" fmla="*/ 32 h 65"/>
                  <a:gd name="T72" fmla="*/ 117 w 158"/>
                  <a:gd name="T73" fmla="*/ 31 h 65"/>
                  <a:gd name="T74" fmla="*/ 17 w 158"/>
                  <a:gd name="T75" fmla="*/ 28 h 65"/>
                  <a:gd name="T76" fmla="*/ 81 w 158"/>
                  <a:gd name="T77" fmla="*/ 21 h 65"/>
                  <a:gd name="T78" fmla="*/ 102 w 158"/>
                  <a:gd name="T79" fmla="*/ 23 h 65"/>
                  <a:gd name="T80" fmla="*/ 52 w 158"/>
                  <a:gd name="T81" fmla="*/ 19 h 65"/>
                  <a:gd name="T82" fmla="*/ 35 w 158"/>
                  <a:gd name="T83" fmla="*/ 19 h 65"/>
                  <a:gd name="T84" fmla="*/ 53 w 158"/>
                  <a:gd name="T85" fmla="*/ 18 h 65"/>
                  <a:gd name="T86" fmla="*/ 92 w 158"/>
                  <a:gd name="T87" fmla="*/ 17 h 65"/>
                  <a:gd name="T88" fmla="*/ 92 w 158"/>
                  <a:gd name="T89" fmla="*/ 16 h 65"/>
                  <a:gd name="T90" fmla="*/ 98 w 158"/>
                  <a:gd name="T91" fmla="*/ 15 h 65"/>
                  <a:gd name="T92" fmla="*/ 85 w 158"/>
                  <a:gd name="T93" fmla="*/ 13 h 65"/>
                  <a:gd name="T94" fmla="*/ 85 w 158"/>
                  <a:gd name="T95" fmla="*/ 12 h 65"/>
                  <a:gd name="T96" fmla="*/ 38 w 158"/>
                  <a:gd name="T97" fmla="*/ 14 h 65"/>
                  <a:gd name="T98" fmla="*/ 85 w 158"/>
                  <a:gd name="T99" fmla="*/ 12 h 65"/>
                  <a:gd name="T100" fmla="*/ 128 w 158"/>
                  <a:gd name="T101" fmla="*/ 20 h 65"/>
                  <a:gd name="T102" fmla="*/ 82 w 158"/>
                  <a:gd name="T103" fmla="*/ 10 h 65"/>
                  <a:gd name="T104" fmla="*/ 60 w 158"/>
                  <a:gd name="T105" fmla="*/ 9 h 65"/>
                  <a:gd name="T106" fmla="*/ 75 w 158"/>
                  <a:gd name="T107" fmla="*/ 7 h 65"/>
                  <a:gd name="T108" fmla="*/ 42 w 158"/>
                  <a:gd name="T109" fmla="*/ 7 h 65"/>
                  <a:gd name="T110" fmla="*/ 152 w 158"/>
                  <a:gd name="T111" fmla="*/ 13 h 65"/>
                  <a:gd name="T112" fmla="*/ 59 w 158"/>
                  <a:gd name="T113" fmla="*/ 7 h 65"/>
                  <a:gd name="T114" fmla="*/ 99 w 158"/>
                  <a:gd name="T115" fmla="*/ 5 h 65"/>
                  <a:gd name="T116" fmla="*/ 80 w 158"/>
                  <a:gd name="T117" fmla="*/ 6 h 65"/>
                  <a:gd name="T118" fmla="*/ 30 w 158"/>
                  <a:gd name="T119" fmla="*/ 4 h 65"/>
                  <a:gd name="T120" fmla="*/ 151 w 158"/>
                  <a:gd name="T121" fmla="*/ 2 h 65"/>
                  <a:gd name="T122" fmla="*/ 157 w 158"/>
                  <a:gd name="T123" fmla="*/ 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8" h="65">
                    <a:moveTo>
                      <a:pt x="101" y="56"/>
                    </a:moveTo>
                    <a:cubicBezTo>
                      <a:pt x="101" y="56"/>
                      <a:pt x="101" y="57"/>
                      <a:pt x="102" y="58"/>
                    </a:cubicBezTo>
                    <a:cubicBezTo>
                      <a:pt x="102" y="58"/>
                      <a:pt x="102" y="57"/>
                      <a:pt x="103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1" y="56"/>
                      <a:pt x="101" y="56"/>
                      <a:pt x="101" y="56"/>
                    </a:cubicBezTo>
                    <a:moveTo>
                      <a:pt x="37" y="55"/>
                    </a:moveTo>
                    <a:cubicBezTo>
                      <a:pt x="37" y="56"/>
                      <a:pt x="37" y="56"/>
                      <a:pt x="36" y="57"/>
                    </a:cubicBezTo>
                    <a:cubicBezTo>
                      <a:pt x="37" y="59"/>
                      <a:pt x="39" y="60"/>
                      <a:pt x="40" y="60"/>
                    </a:cubicBezTo>
                    <a:cubicBezTo>
                      <a:pt x="42" y="60"/>
                      <a:pt x="43" y="59"/>
                      <a:pt x="45" y="58"/>
                    </a:cubicBezTo>
                    <a:cubicBezTo>
                      <a:pt x="44" y="58"/>
                      <a:pt x="44" y="58"/>
                      <a:pt x="44" y="58"/>
                    </a:cubicBezTo>
                    <a:cubicBezTo>
                      <a:pt x="43" y="58"/>
                      <a:pt x="42" y="57"/>
                      <a:pt x="41" y="57"/>
                    </a:cubicBezTo>
                    <a:cubicBezTo>
                      <a:pt x="41" y="57"/>
                      <a:pt x="41" y="57"/>
                      <a:pt x="40" y="57"/>
                    </a:cubicBezTo>
                    <a:cubicBezTo>
                      <a:pt x="40" y="57"/>
                      <a:pt x="39" y="57"/>
                      <a:pt x="38" y="56"/>
                    </a:cubicBezTo>
                    <a:cubicBezTo>
                      <a:pt x="37" y="55"/>
                      <a:pt x="37" y="55"/>
                      <a:pt x="37" y="55"/>
                    </a:cubicBezTo>
                    <a:moveTo>
                      <a:pt x="60" y="54"/>
                    </a:moveTo>
                    <a:cubicBezTo>
                      <a:pt x="59" y="55"/>
                      <a:pt x="59" y="55"/>
                      <a:pt x="59" y="55"/>
                    </a:cubicBezTo>
                    <a:cubicBezTo>
                      <a:pt x="59" y="56"/>
                      <a:pt x="58" y="57"/>
                      <a:pt x="57" y="58"/>
                    </a:cubicBezTo>
                    <a:cubicBezTo>
                      <a:pt x="56" y="58"/>
                      <a:pt x="56" y="59"/>
                      <a:pt x="55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9"/>
                      <a:pt x="54" y="59"/>
                      <a:pt x="54" y="60"/>
                    </a:cubicBezTo>
                    <a:cubicBezTo>
                      <a:pt x="53" y="60"/>
                      <a:pt x="53" y="60"/>
                      <a:pt x="52" y="60"/>
                    </a:cubicBezTo>
                    <a:cubicBezTo>
                      <a:pt x="52" y="60"/>
                      <a:pt x="51" y="59"/>
                      <a:pt x="51" y="56"/>
                    </a:cubicBezTo>
                    <a:cubicBezTo>
                      <a:pt x="50" y="57"/>
                      <a:pt x="49" y="58"/>
                      <a:pt x="48" y="58"/>
                    </a:cubicBezTo>
                    <a:cubicBezTo>
                      <a:pt x="49" y="59"/>
                      <a:pt x="49" y="61"/>
                      <a:pt x="50" y="63"/>
                    </a:cubicBezTo>
                    <a:cubicBezTo>
                      <a:pt x="51" y="63"/>
                      <a:pt x="51" y="63"/>
                      <a:pt x="51" y="63"/>
                    </a:cubicBezTo>
                    <a:cubicBezTo>
                      <a:pt x="51" y="63"/>
                      <a:pt x="52" y="63"/>
                      <a:pt x="53" y="63"/>
                    </a:cubicBezTo>
                    <a:cubicBezTo>
                      <a:pt x="53" y="63"/>
                      <a:pt x="54" y="63"/>
                      <a:pt x="55" y="63"/>
                    </a:cubicBezTo>
                    <a:cubicBezTo>
                      <a:pt x="62" y="60"/>
                      <a:pt x="60" y="59"/>
                      <a:pt x="62" y="57"/>
                    </a:cubicBezTo>
                    <a:cubicBezTo>
                      <a:pt x="62" y="57"/>
                      <a:pt x="63" y="56"/>
                      <a:pt x="63" y="56"/>
                    </a:cubicBezTo>
                    <a:cubicBezTo>
                      <a:pt x="63" y="55"/>
                      <a:pt x="63" y="55"/>
                      <a:pt x="63" y="55"/>
                    </a:cubicBezTo>
                    <a:cubicBezTo>
                      <a:pt x="60" y="54"/>
                      <a:pt x="60" y="54"/>
                      <a:pt x="60" y="54"/>
                    </a:cubicBezTo>
                    <a:moveTo>
                      <a:pt x="85" y="54"/>
                    </a:moveTo>
                    <a:cubicBezTo>
                      <a:pt x="85" y="54"/>
                      <a:pt x="85" y="54"/>
                      <a:pt x="85" y="54"/>
                    </a:cubicBezTo>
                    <a:cubicBezTo>
                      <a:pt x="86" y="55"/>
                      <a:pt x="87" y="55"/>
                      <a:pt x="89" y="56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6" y="55"/>
                      <a:pt x="93" y="56"/>
                      <a:pt x="93" y="55"/>
                    </a:cubicBezTo>
                    <a:cubicBezTo>
                      <a:pt x="92" y="56"/>
                      <a:pt x="91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87" y="55"/>
                      <a:pt x="87" y="55"/>
                      <a:pt x="87" y="55"/>
                    </a:cubicBezTo>
                    <a:cubicBezTo>
                      <a:pt x="86" y="55"/>
                      <a:pt x="86" y="54"/>
                      <a:pt x="85" y="54"/>
                    </a:cubicBezTo>
                    <a:moveTo>
                      <a:pt x="96" y="53"/>
                    </a:moveTo>
                    <a:cubicBezTo>
                      <a:pt x="97" y="54"/>
                      <a:pt x="97" y="56"/>
                      <a:pt x="97" y="56"/>
                    </a:cubicBezTo>
                    <a:cubicBezTo>
                      <a:pt x="93" y="58"/>
                      <a:pt x="104" y="55"/>
                      <a:pt x="89" y="60"/>
                    </a:cubicBezTo>
                    <a:cubicBezTo>
                      <a:pt x="89" y="59"/>
                      <a:pt x="89" y="59"/>
                      <a:pt x="89" y="59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5" y="58"/>
                      <a:pt x="85" y="58"/>
                      <a:pt x="85" y="58"/>
                    </a:cubicBezTo>
                    <a:cubicBezTo>
                      <a:pt x="84" y="57"/>
                      <a:pt x="84" y="57"/>
                      <a:pt x="84" y="57"/>
                    </a:cubicBezTo>
                    <a:cubicBezTo>
                      <a:pt x="84" y="58"/>
                      <a:pt x="85" y="58"/>
                      <a:pt x="85" y="59"/>
                    </a:cubicBezTo>
                    <a:cubicBezTo>
                      <a:pt x="85" y="62"/>
                      <a:pt x="86" y="64"/>
                      <a:pt x="86" y="64"/>
                    </a:cubicBezTo>
                    <a:cubicBezTo>
                      <a:pt x="86" y="64"/>
                      <a:pt x="86" y="64"/>
                      <a:pt x="86" y="64"/>
                    </a:cubicBezTo>
                    <a:cubicBezTo>
                      <a:pt x="87" y="64"/>
                      <a:pt x="88" y="65"/>
                      <a:pt x="89" y="65"/>
                    </a:cubicBezTo>
                    <a:cubicBezTo>
                      <a:pt x="89" y="65"/>
                      <a:pt x="89" y="65"/>
                      <a:pt x="89" y="65"/>
                    </a:cubicBezTo>
                    <a:cubicBezTo>
                      <a:pt x="91" y="65"/>
                      <a:pt x="93" y="64"/>
                      <a:pt x="94" y="63"/>
                    </a:cubicBezTo>
                    <a:cubicBezTo>
                      <a:pt x="95" y="62"/>
                      <a:pt x="96" y="61"/>
                      <a:pt x="96" y="61"/>
                    </a:cubicBezTo>
                    <a:cubicBezTo>
                      <a:pt x="96" y="61"/>
                      <a:pt x="96" y="61"/>
                      <a:pt x="96" y="61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100" y="55"/>
                      <a:pt x="100" y="55"/>
                      <a:pt x="100" y="55"/>
                    </a:cubicBezTo>
                    <a:cubicBezTo>
                      <a:pt x="96" y="53"/>
                      <a:pt x="96" y="53"/>
                      <a:pt x="96" y="53"/>
                    </a:cubicBezTo>
                    <a:moveTo>
                      <a:pt x="56" y="52"/>
                    </a:moveTo>
                    <a:cubicBezTo>
                      <a:pt x="55" y="53"/>
                      <a:pt x="54" y="55"/>
                      <a:pt x="54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7"/>
                      <a:pt x="53" y="57"/>
                      <a:pt x="53" y="57"/>
                    </a:cubicBezTo>
                    <a:cubicBezTo>
                      <a:pt x="53" y="57"/>
                      <a:pt x="54" y="57"/>
                      <a:pt x="54" y="57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6" y="55"/>
                      <a:pt x="57" y="54"/>
                      <a:pt x="58" y="53"/>
                    </a:cubicBezTo>
                    <a:cubicBezTo>
                      <a:pt x="56" y="52"/>
                      <a:pt x="56" y="52"/>
                      <a:pt x="56" y="52"/>
                    </a:cubicBezTo>
                    <a:moveTo>
                      <a:pt x="103" y="52"/>
                    </a:move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5" y="54"/>
                      <a:pt x="105" y="54"/>
                      <a:pt x="105" y="54"/>
                    </a:cubicBezTo>
                    <a:cubicBezTo>
                      <a:pt x="105" y="53"/>
                      <a:pt x="105" y="53"/>
                      <a:pt x="105" y="53"/>
                    </a:cubicBezTo>
                    <a:cubicBezTo>
                      <a:pt x="105" y="53"/>
                      <a:pt x="105" y="53"/>
                      <a:pt x="104" y="53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3" y="52"/>
                      <a:pt x="103" y="52"/>
                      <a:pt x="103" y="52"/>
                    </a:cubicBezTo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7" y="56"/>
                      <a:pt x="9" y="57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8" y="57"/>
                      <a:pt x="7" y="56"/>
                      <a:pt x="7" y="56"/>
                    </a:cubicBezTo>
                    <a:cubicBezTo>
                      <a:pt x="7" y="56"/>
                      <a:pt x="8" y="57"/>
                      <a:pt x="8" y="57"/>
                    </a:cubicBezTo>
                    <a:cubicBezTo>
                      <a:pt x="8" y="57"/>
                      <a:pt x="8" y="57"/>
                      <a:pt x="8" y="57"/>
                    </a:cubicBezTo>
                    <a:cubicBezTo>
                      <a:pt x="8" y="56"/>
                      <a:pt x="8" y="56"/>
                      <a:pt x="8" y="56"/>
                    </a:cubicBezTo>
                    <a:cubicBezTo>
                      <a:pt x="9" y="56"/>
                      <a:pt x="9" y="56"/>
                      <a:pt x="9" y="56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3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2"/>
                      <a:pt x="1" y="52"/>
                      <a:pt x="0" y="52"/>
                    </a:cubicBezTo>
                    <a:moveTo>
                      <a:pt x="28" y="52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0" y="61"/>
                      <a:pt x="19" y="61"/>
                      <a:pt x="18" y="61"/>
                    </a:cubicBezTo>
                    <a:cubicBezTo>
                      <a:pt x="17" y="61"/>
                      <a:pt x="19" y="60"/>
                      <a:pt x="18" y="60"/>
                    </a:cubicBezTo>
                    <a:cubicBezTo>
                      <a:pt x="17" y="59"/>
                      <a:pt x="17" y="58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6" y="57"/>
                      <a:pt x="15" y="57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7"/>
                      <a:pt x="15" y="57"/>
                      <a:pt x="14" y="58"/>
                    </a:cubicBezTo>
                    <a:cubicBezTo>
                      <a:pt x="14" y="59"/>
                      <a:pt x="15" y="61"/>
                      <a:pt x="16" y="62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16" y="64"/>
                      <a:pt x="15" y="64"/>
                      <a:pt x="15" y="64"/>
                    </a:cubicBezTo>
                    <a:cubicBezTo>
                      <a:pt x="15" y="64"/>
                      <a:pt x="18" y="64"/>
                      <a:pt x="20" y="63"/>
                    </a:cubicBezTo>
                    <a:cubicBezTo>
                      <a:pt x="23" y="63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7" y="58"/>
                      <a:pt x="27" y="58"/>
                      <a:pt x="27" y="58"/>
                    </a:cubicBezTo>
                    <a:cubicBezTo>
                      <a:pt x="28" y="56"/>
                      <a:pt x="30" y="55"/>
                      <a:pt x="31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0" y="52"/>
                      <a:pt x="29" y="52"/>
                      <a:pt x="28" y="52"/>
                    </a:cubicBezTo>
                    <a:moveTo>
                      <a:pt x="104" y="50"/>
                    </a:moveTo>
                    <a:cubicBezTo>
                      <a:pt x="104" y="52"/>
                      <a:pt x="104" y="52"/>
                      <a:pt x="104" y="52"/>
                    </a:cubicBezTo>
                    <a:cubicBezTo>
                      <a:pt x="105" y="52"/>
                      <a:pt x="105" y="52"/>
                      <a:pt x="105" y="52"/>
                    </a:cubicBezTo>
                    <a:cubicBezTo>
                      <a:pt x="105" y="52"/>
                      <a:pt x="105" y="52"/>
                      <a:pt x="105" y="52"/>
                    </a:cubicBezTo>
                    <a:cubicBezTo>
                      <a:pt x="105" y="51"/>
                      <a:pt x="105" y="51"/>
                      <a:pt x="104" y="50"/>
                    </a:cubicBezTo>
                    <a:moveTo>
                      <a:pt x="87" y="50"/>
                    </a:moveTo>
                    <a:cubicBezTo>
                      <a:pt x="85" y="54"/>
                      <a:pt x="85" y="54"/>
                      <a:pt x="85" y="54"/>
                    </a:cubicBezTo>
                    <a:cubicBezTo>
                      <a:pt x="86" y="55"/>
                      <a:pt x="88" y="55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4"/>
                      <a:pt x="88" y="52"/>
                      <a:pt x="87" y="50"/>
                    </a:cubicBezTo>
                    <a:moveTo>
                      <a:pt x="105" y="49"/>
                    </a:moveTo>
                    <a:cubicBezTo>
                      <a:pt x="105" y="50"/>
                      <a:pt x="105" y="50"/>
                      <a:pt x="105" y="50"/>
                    </a:cubicBezTo>
                    <a:cubicBezTo>
                      <a:pt x="105" y="50"/>
                      <a:pt x="105" y="50"/>
                      <a:pt x="105" y="50"/>
                    </a:cubicBezTo>
                    <a:cubicBezTo>
                      <a:pt x="105" y="50"/>
                      <a:pt x="105" y="50"/>
                      <a:pt x="105" y="49"/>
                    </a:cubicBezTo>
                    <a:moveTo>
                      <a:pt x="48" y="55"/>
                    </a:move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5"/>
                      <a:pt x="48" y="55"/>
                      <a:pt x="48" y="55"/>
                    </a:cubicBezTo>
                    <a:moveTo>
                      <a:pt x="49" y="49"/>
                    </a:moveTo>
                    <a:cubicBezTo>
                      <a:pt x="48" y="51"/>
                      <a:pt x="47" y="52"/>
                      <a:pt x="46" y="53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44" y="56"/>
                      <a:pt x="43" y="56"/>
                      <a:pt x="42" y="57"/>
                    </a:cubicBezTo>
                    <a:cubicBezTo>
                      <a:pt x="43" y="57"/>
                      <a:pt x="44" y="57"/>
                      <a:pt x="44" y="57"/>
                    </a:cubicBezTo>
                    <a:cubicBezTo>
                      <a:pt x="44" y="57"/>
                      <a:pt x="44" y="58"/>
                      <a:pt x="45" y="58"/>
                    </a:cubicBezTo>
                    <a:cubicBezTo>
                      <a:pt x="46" y="57"/>
                      <a:pt x="46" y="57"/>
                      <a:pt x="47" y="56"/>
                    </a:cubicBezTo>
                    <a:cubicBezTo>
                      <a:pt x="47" y="56"/>
                      <a:pt x="47" y="56"/>
                      <a:pt x="48" y="55"/>
                    </a:cubicBezTo>
                    <a:cubicBezTo>
                      <a:pt x="48" y="55"/>
                      <a:pt x="48" y="56"/>
                      <a:pt x="48" y="56"/>
                    </a:cubicBezTo>
                    <a:cubicBezTo>
                      <a:pt x="47" y="56"/>
                      <a:pt x="47" y="57"/>
                      <a:pt x="46" y="58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46" y="58"/>
                      <a:pt x="46" y="58"/>
                      <a:pt x="47" y="5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8" y="56"/>
                      <a:pt x="48" y="57"/>
                      <a:pt x="48" y="57"/>
                    </a:cubicBezTo>
                    <a:cubicBezTo>
                      <a:pt x="50" y="57"/>
                      <a:pt x="51" y="56"/>
                      <a:pt x="51" y="54"/>
                    </a:cubicBezTo>
                    <a:cubicBezTo>
                      <a:pt x="50" y="50"/>
                      <a:pt x="49" y="50"/>
                      <a:pt x="49" y="49"/>
                    </a:cubicBezTo>
                    <a:moveTo>
                      <a:pt x="75" y="53"/>
                    </a:moveTo>
                    <a:cubicBezTo>
                      <a:pt x="75" y="53"/>
                      <a:pt x="75" y="53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moveTo>
                      <a:pt x="69" y="49"/>
                    </a:moveTo>
                    <a:cubicBezTo>
                      <a:pt x="69" y="50"/>
                      <a:pt x="68" y="51"/>
                      <a:pt x="67" y="52"/>
                    </a:cubicBezTo>
                    <a:cubicBezTo>
                      <a:pt x="67" y="54"/>
                      <a:pt x="68" y="59"/>
                      <a:pt x="72" y="60"/>
                    </a:cubicBezTo>
                    <a:cubicBezTo>
                      <a:pt x="82" y="58"/>
                      <a:pt x="78" y="56"/>
                      <a:pt x="80" y="56"/>
                    </a:cubicBezTo>
                    <a:cubicBezTo>
                      <a:pt x="80" y="56"/>
                      <a:pt x="80" y="55"/>
                      <a:pt x="80" y="55"/>
                    </a:cubicBezTo>
                    <a:cubicBezTo>
                      <a:pt x="69" y="49"/>
                      <a:pt x="69" y="49"/>
                      <a:pt x="69" y="49"/>
                    </a:cubicBezTo>
                    <a:moveTo>
                      <a:pt x="49" y="49"/>
                    </a:moveTo>
                    <a:cubicBezTo>
                      <a:pt x="50" y="49"/>
                      <a:pt x="50" y="50"/>
                      <a:pt x="51" y="52"/>
                    </a:cubicBezTo>
                    <a:cubicBezTo>
                      <a:pt x="52" y="53"/>
                      <a:pt x="52" y="54"/>
                      <a:pt x="52" y="54"/>
                    </a:cubicBezTo>
                    <a:cubicBezTo>
                      <a:pt x="53" y="53"/>
                      <a:pt x="53" y="52"/>
                      <a:pt x="54" y="51"/>
                    </a:cubicBezTo>
                    <a:cubicBezTo>
                      <a:pt x="49" y="49"/>
                      <a:pt x="49" y="49"/>
                      <a:pt x="49" y="49"/>
                    </a:cubicBezTo>
                    <a:moveTo>
                      <a:pt x="88" y="49"/>
                    </a:moveTo>
                    <a:cubicBezTo>
                      <a:pt x="88" y="49"/>
                      <a:pt x="88" y="49"/>
                      <a:pt x="88" y="49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93" y="52"/>
                      <a:pt x="94" y="54"/>
                      <a:pt x="94" y="55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5"/>
                      <a:pt x="94" y="54"/>
                      <a:pt x="93" y="53"/>
                    </a:cubicBezTo>
                    <a:cubicBezTo>
                      <a:pt x="91" y="50"/>
                      <a:pt x="91" y="51"/>
                      <a:pt x="90" y="50"/>
                    </a:cubicBezTo>
                    <a:cubicBezTo>
                      <a:pt x="89" y="50"/>
                      <a:pt x="88" y="49"/>
                      <a:pt x="88" y="49"/>
                    </a:cubicBezTo>
                    <a:moveTo>
                      <a:pt x="18" y="49"/>
                    </a:moveTo>
                    <a:cubicBezTo>
                      <a:pt x="17" y="49"/>
                      <a:pt x="17" y="50"/>
                      <a:pt x="17" y="50"/>
                    </a:cubicBezTo>
                    <a:cubicBezTo>
                      <a:pt x="16" y="52"/>
                      <a:pt x="16" y="53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6" y="56"/>
                    </a:cubicBezTo>
                    <a:cubicBezTo>
                      <a:pt x="16" y="56"/>
                      <a:pt x="17" y="56"/>
                      <a:pt x="17" y="56"/>
                    </a:cubicBezTo>
                    <a:cubicBezTo>
                      <a:pt x="17" y="56"/>
                      <a:pt x="18" y="56"/>
                      <a:pt x="18" y="56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4"/>
                      <a:pt x="19" y="53"/>
                      <a:pt x="19" y="52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9" y="50"/>
                      <a:pt x="19" y="50"/>
                      <a:pt x="19" y="49"/>
                    </a:cubicBezTo>
                    <a:cubicBezTo>
                      <a:pt x="18" y="49"/>
                      <a:pt x="18" y="49"/>
                      <a:pt x="18" y="49"/>
                    </a:cubicBezTo>
                    <a:moveTo>
                      <a:pt x="68" y="49"/>
                    </a:moveTo>
                    <a:cubicBezTo>
                      <a:pt x="68" y="49"/>
                      <a:pt x="68" y="50"/>
                      <a:pt x="68" y="51"/>
                    </a:cubicBezTo>
                    <a:cubicBezTo>
                      <a:pt x="68" y="51"/>
                      <a:pt x="68" y="51"/>
                      <a:pt x="68" y="51"/>
                    </a:cubicBezTo>
                    <a:cubicBezTo>
                      <a:pt x="68" y="51"/>
                      <a:pt x="67" y="51"/>
                      <a:pt x="67" y="52"/>
                    </a:cubicBezTo>
                    <a:cubicBezTo>
                      <a:pt x="68" y="51"/>
                      <a:pt x="68" y="50"/>
                      <a:pt x="69" y="49"/>
                    </a:cubicBezTo>
                    <a:cubicBezTo>
                      <a:pt x="68" y="49"/>
                      <a:pt x="68" y="49"/>
                      <a:pt x="68" y="49"/>
                    </a:cubicBezTo>
                    <a:moveTo>
                      <a:pt x="18" y="47"/>
                    </a:moveTo>
                    <a:cubicBezTo>
                      <a:pt x="18" y="48"/>
                      <a:pt x="18" y="48"/>
                      <a:pt x="18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9" y="50"/>
                      <a:pt x="19" y="50"/>
                      <a:pt x="19" y="51"/>
                    </a:cubicBezTo>
                    <a:cubicBezTo>
                      <a:pt x="19" y="51"/>
                      <a:pt x="19" y="51"/>
                      <a:pt x="20" y="51"/>
                    </a:cubicBezTo>
                    <a:cubicBezTo>
                      <a:pt x="20" y="51"/>
                      <a:pt x="20" y="50"/>
                      <a:pt x="21" y="49"/>
                    </a:cubicBezTo>
                    <a:cubicBezTo>
                      <a:pt x="20" y="48"/>
                      <a:pt x="19" y="48"/>
                      <a:pt x="18" y="47"/>
                    </a:cubicBezTo>
                    <a:moveTo>
                      <a:pt x="106" y="60"/>
                    </a:moveTo>
                    <a:cubicBezTo>
                      <a:pt x="107" y="60"/>
                      <a:pt x="109" y="59"/>
                      <a:pt x="110" y="59"/>
                    </a:cubicBezTo>
                    <a:cubicBezTo>
                      <a:pt x="111" y="58"/>
                      <a:pt x="112" y="57"/>
                      <a:pt x="112" y="56"/>
                    </a:cubicBezTo>
                    <a:cubicBezTo>
                      <a:pt x="112" y="57"/>
                      <a:pt x="112" y="57"/>
                      <a:pt x="112" y="58"/>
                    </a:cubicBezTo>
                    <a:cubicBezTo>
                      <a:pt x="112" y="58"/>
                      <a:pt x="112" y="58"/>
                      <a:pt x="112" y="58"/>
                    </a:cubicBezTo>
                    <a:cubicBezTo>
                      <a:pt x="111" y="59"/>
                      <a:pt x="112" y="60"/>
                      <a:pt x="107" y="61"/>
                    </a:cubicBezTo>
                    <a:cubicBezTo>
                      <a:pt x="107" y="61"/>
                      <a:pt x="106" y="61"/>
                      <a:pt x="106" y="61"/>
                    </a:cubicBezTo>
                    <a:cubicBezTo>
                      <a:pt x="105" y="61"/>
                      <a:pt x="105" y="61"/>
                      <a:pt x="104" y="61"/>
                    </a:cubicBezTo>
                    <a:cubicBezTo>
                      <a:pt x="104" y="61"/>
                      <a:pt x="104" y="61"/>
                      <a:pt x="104" y="61"/>
                    </a:cubicBezTo>
                    <a:cubicBezTo>
                      <a:pt x="104" y="60"/>
                      <a:pt x="104" y="60"/>
                      <a:pt x="104" y="59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105" y="60"/>
                      <a:pt x="105" y="60"/>
                      <a:pt x="106" y="60"/>
                    </a:cubicBezTo>
                    <a:moveTo>
                      <a:pt x="113" y="55"/>
                    </a:moveTo>
                    <a:cubicBezTo>
                      <a:pt x="113" y="54"/>
                      <a:pt x="113" y="53"/>
                      <a:pt x="113" y="53"/>
                    </a:cubicBezTo>
                    <a:cubicBezTo>
                      <a:pt x="113" y="53"/>
                      <a:pt x="113" y="53"/>
                      <a:pt x="113" y="53"/>
                    </a:cubicBezTo>
                    <a:cubicBezTo>
                      <a:pt x="113" y="53"/>
                      <a:pt x="113" y="54"/>
                      <a:pt x="113" y="55"/>
                    </a:cubicBezTo>
                    <a:moveTo>
                      <a:pt x="113" y="56"/>
                    </a:moveTo>
                    <a:cubicBezTo>
                      <a:pt x="115" y="54"/>
                      <a:pt x="116" y="52"/>
                      <a:pt x="117" y="50"/>
                    </a:cubicBezTo>
                    <a:cubicBezTo>
                      <a:pt x="117" y="51"/>
                      <a:pt x="117" y="52"/>
                      <a:pt x="116" y="53"/>
                    </a:cubicBezTo>
                    <a:cubicBezTo>
                      <a:pt x="115" y="54"/>
                      <a:pt x="115" y="54"/>
                      <a:pt x="115" y="54"/>
                    </a:cubicBezTo>
                    <a:cubicBezTo>
                      <a:pt x="115" y="54"/>
                      <a:pt x="115" y="54"/>
                      <a:pt x="115" y="54"/>
                    </a:cubicBezTo>
                    <a:cubicBezTo>
                      <a:pt x="115" y="54"/>
                      <a:pt x="115" y="55"/>
                      <a:pt x="115" y="55"/>
                    </a:cubicBezTo>
                    <a:cubicBezTo>
                      <a:pt x="114" y="56"/>
                      <a:pt x="114" y="57"/>
                      <a:pt x="113" y="57"/>
                    </a:cubicBezTo>
                    <a:cubicBezTo>
                      <a:pt x="113" y="57"/>
                      <a:pt x="113" y="56"/>
                      <a:pt x="113" y="56"/>
                    </a:cubicBezTo>
                    <a:moveTo>
                      <a:pt x="113" y="47"/>
                    </a:moveTo>
                    <a:cubicBezTo>
                      <a:pt x="112" y="48"/>
                      <a:pt x="112" y="49"/>
                      <a:pt x="111" y="50"/>
                    </a:cubicBezTo>
                    <a:cubicBezTo>
                      <a:pt x="112" y="51"/>
                      <a:pt x="112" y="52"/>
                      <a:pt x="112" y="53"/>
                    </a:cubicBezTo>
                    <a:cubicBezTo>
                      <a:pt x="113" y="54"/>
                      <a:pt x="106" y="56"/>
                      <a:pt x="103" y="57"/>
                    </a:cubicBezTo>
                    <a:cubicBezTo>
                      <a:pt x="104" y="59"/>
                      <a:pt x="104" y="60"/>
                      <a:pt x="104" y="61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103" y="60"/>
                      <a:pt x="103" y="60"/>
                      <a:pt x="103" y="60"/>
                    </a:cubicBezTo>
                    <a:cubicBezTo>
                      <a:pt x="104" y="61"/>
                      <a:pt x="104" y="62"/>
                      <a:pt x="104" y="62"/>
                    </a:cubicBezTo>
                    <a:cubicBezTo>
                      <a:pt x="104" y="62"/>
                      <a:pt x="103" y="60"/>
                      <a:pt x="103" y="58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2" y="59"/>
                      <a:pt x="102" y="60"/>
                      <a:pt x="103" y="62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2"/>
                      <a:pt x="105" y="62"/>
                      <a:pt x="106" y="62"/>
                    </a:cubicBezTo>
                    <a:cubicBezTo>
                      <a:pt x="106" y="62"/>
                      <a:pt x="107" y="62"/>
                      <a:pt x="107" y="62"/>
                    </a:cubicBezTo>
                    <a:cubicBezTo>
                      <a:pt x="107" y="62"/>
                      <a:pt x="107" y="62"/>
                      <a:pt x="107" y="62"/>
                    </a:cubicBezTo>
                    <a:cubicBezTo>
                      <a:pt x="109" y="62"/>
                      <a:pt x="111" y="61"/>
                      <a:pt x="111" y="61"/>
                    </a:cubicBezTo>
                    <a:cubicBezTo>
                      <a:pt x="112" y="60"/>
                      <a:pt x="112" y="60"/>
                      <a:pt x="113" y="60"/>
                    </a:cubicBezTo>
                    <a:cubicBezTo>
                      <a:pt x="113" y="61"/>
                      <a:pt x="114" y="62"/>
                      <a:pt x="115" y="63"/>
                    </a:cubicBezTo>
                    <a:cubicBezTo>
                      <a:pt x="114" y="62"/>
                      <a:pt x="114" y="60"/>
                      <a:pt x="113" y="59"/>
                    </a:cubicBezTo>
                    <a:cubicBezTo>
                      <a:pt x="114" y="59"/>
                      <a:pt x="114" y="58"/>
                      <a:pt x="115" y="57"/>
                    </a:cubicBezTo>
                    <a:cubicBezTo>
                      <a:pt x="115" y="58"/>
                      <a:pt x="115" y="58"/>
                      <a:pt x="115" y="58"/>
                    </a:cubicBezTo>
                    <a:cubicBezTo>
                      <a:pt x="115" y="59"/>
                      <a:pt x="116" y="61"/>
                      <a:pt x="117" y="61"/>
                    </a:cubicBezTo>
                    <a:cubicBezTo>
                      <a:pt x="117" y="61"/>
                      <a:pt x="117" y="61"/>
                      <a:pt x="118" y="61"/>
                    </a:cubicBezTo>
                    <a:cubicBezTo>
                      <a:pt x="125" y="58"/>
                      <a:pt x="121" y="58"/>
                      <a:pt x="124" y="57"/>
                    </a:cubicBezTo>
                    <a:cubicBezTo>
                      <a:pt x="126" y="54"/>
                      <a:pt x="126" y="54"/>
                      <a:pt x="126" y="54"/>
                    </a:cubicBezTo>
                    <a:cubicBezTo>
                      <a:pt x="121" y="52"/>
                      <a:pt x="117" y="50"/>
                      <a:pt x="113" y="47"/>
                    </a:cubicBezTo>
                    <a:moveTo>
                      <a:pt x="65" y="47"/>
                    </a:moveTo>
                    <a:cubicBezTo>
                      <a:pt x="64" y="49"/>
                      <a:pt x="64" y="49"/>
                      <a:pt x="64" y="49"/>
                    </a:cubicBezTo>
                    <a:cubicBezTo>
                      <a:pt x="61" y="53"/>
                      <a:pt x="61" y="53"/>
                      <a:pt x="61" y="53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5" y="53"/>
                      <a:pt x="66" y="52"/>
                      <a:pt x="67" y="50"/>
                    </a:cubicBezTo>
                    <a:cubicBezTo>
                      <a:pt x="67" y="50"/>
                      <a:pt x="67" y="51"/>
                      <a:pt x="67" y="51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8" y="50"/>
                      <a:pt x="68" y="49"/>
                      <a:pt x="68" y="49"/>
                    </a:cubicBezTo>
                    <a:cubicBezTo>
                      <a:pt x="65" y="47"/>
                      <a:pt x="65" y="47"/>
                      <a:pt x="65" y="47"/>
                    </a:cubicBezTo>
                    <a:moveTo>
                      <a:pt x="114" y="45"/>
                    </a:moveTo>
                    <a:cubicBezTo>
                      <a:pt x="114" y="45"/>
                      <a:pt x="114" y="45"/>
                      <a:pt x="114" y="46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26" y="52"/>
                      <a:pt x="126" y="52"/>
                      <a:pt x="126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14" y="45"/>
                      <a:pt x="114" y="45"/>
                      <a:pt x="114" y="45"/>
                    </a:cubicBezTo>
                    <a:moveTo>
                      <a:pt x="12" y="45"/>
                    </a:moveTo>
                    <a:cubicBezTo>
                      <a:pt x="10" y="48"/>
                      <a:pt x="10" y="53"/>
                      <a:pt x="5" y="53"/>
                    </a:cubicBezTo>
                    <a:cubicBezTo>
                      <a:pt x="10" y="55"/>
                      <a:pt x="10" y="55"/>
                      <a:pt x="10" y="55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2" y="45"/>
                      <a:pt x="12" y="45"/>
                      <a:pt x="12" y="45"/>
                    </a:cubicBezTo>
                    <a:moveTo>
                      <a:pt x="12" y="45"/>
                    </a:moveTo>
                    <a:cubicBezTo>
                      <a:pt x="12" y="45"/>
                      <a:pt x="12" y="45"/>
                      <a:pt x="12" y="45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4" y="46"/>
                      <a:pt x="13" y="45"/>
                      <a:pt x="12" y="45"/>
                    </a:cubicBezTo>
                    <a:moveTo>
                      <a:pt x="108" y="45"/>
                    </a:moveTo>
                    <a:cubicBezTo>
                      <a:pt x="107" y="45"/>
                      <a:pt x="107" y="45"/>
                      <a:pt x="107" y="45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8" y="47"/>
                      <a:pt x="108" y="47"/>
                      <a:pt x="108" y="47"/>
                    </a:cubicBezTo>
                    <a:cubicBezTo>
                      <a:pt x="109" y="47"/>
                      <a:pt x="109" y="47"/>
                      <a:pt x="109" y="47"/>
                    </a:cubicBezTo>
                    <a:cubicBezTo>
                      <a:pt x="109" y="47"/>
                      <a:pt x="110" y="48"/>
                      <a:pt x="111" y="50"/>
                    </a:cubicBezTo>
                    <a:cubicBezTo>
                      <a:pt x="112" y="47"/>
                      <a:pt x="112" y="47"/>
                      <a:pt x="112" y="47"/>
                    </a:cubicBezTo>
                    <a:cubicBezTo>
                      <a:pt x="112" y="47"/>
                      <a:pt x="112" y="47"/>
                      <a:pt x="112" y="47"/>
                    </a:cubicBezTo>
                    <a:cubicBezTo>
                      <a:pt x="111" y="47"/>
                      <a:pt x="110" y="46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moveTo>
                      <a:pt x="60" y="45"/>
                    </a:moveTo>
                    <a:cubicBezTo>
                      <a:pt x="60" y="46"/>
                      <a:pt x="59" y="48"/>
                      <a:pt x="58" y="49"/>
                    </a:cubicBezTo>
                    <a:cubicBezTo>
                      <a:pt x="58" y="50"/>
                      <a:pt x="57" y="50"/>
                      <a:pt x="57" y="51"/>
                    </a:cubicBezTo>
                    <a:cubicBezTo>
                      <a:pt x="59" y="52"/>
                      <a:pt x="59" y="52"/>
                      <a:pt x="59" y="52"/>
                    </a:cubicBezTo>
                    <a:cubicBezTo>
                      <a:pt x="60" y="50"/>
                      <a:pt x="61" y="48"/>
                      <a:pt x="63" y="47"/>
                    </a:cubicBezTo>
                    <a:cubicBezTo>
                      <a:pt x="63" y="46"/>
                      <a:pt x="63" y="46"/>
                      <a:pt x="63" y="46"/>
                    </a:cubicBezTo>
                    <a:cubicBezTo>
                      <a:pt x="62" y="45"/>
                      <a:pt x="62" y="45"/>
                      <a:pt x="62" y="45"/>
                    </a:cubicBezTo>
                    <a:cubicBezTo>
                      <a:pt x="62" y="45"/>
                      <a:pt x="61" y="46"/>
                      <a:pt x="61" y="46"/>
                    </a:cubicBezTo>
                    <a:cubicBezTo>
                      <a:pt x="62" y="45"/>
                      <a:pt x="62" y="45"/>
                      <a:pt x="62" y="45"/>
                    </a:cubicBezTo>
                    <a:cubicBezTo>
                      <a:pt x="60" y="45"/>
                      <a:pt x="60" y="45"/>
                      <a:pt x="60" y="45"/>
                    </a:cubicBezTo>
                    <a:moveTo>
                      <a:pt x="90" y="44"/>
                    </a:moveTo>
                    <a:cubicBezTo>
                      <a:pt x="90" y="45"/>
                      <a:pt x="90" y="45"/>
                      <a:pt x="90" y="45"/>
                    </a:cubicBezTo>
                    <a:cubicBezTo>
                      <a:pt x="91" y="46"/>
                      <a:pt x="93" y="47"/>
                      <a:pt x="94" y="48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3" y="52"/>
                      <a:pt x="103" y="52"/>
                      <a:pt x="103" y="52"/>
                    </a:cubicBezTo>
                    <a:cubicBezTo>
                      <a:pt x="100" y="50"/>
                      <a:pt x="100" y="50"/>
                      <a:pt x="100" y="50"/>
                    </a:cubicBezTo>
                    <a:cubicBezTo>
                      <a:pt x="96" y="48"/>
                      <a:pt x="93" y="46"/>
                      <a:pt x="90" y="44"/>
                    </a:cubicBezTo>
                    <a:moveTo>
                      <a:pt x="40" y="44"/>
                    </a:moveTo>
                    <a:cubicBezTo>
                      <a:pt x="39" y="47"/>
                      <a:pt x="38" y="50"/>
                      <a:pt x="37" y="55"/>
                    </a:cubicBezTo>
                    <a:cubicBezTo>
                      <a:pt x="37" y="55"/>
                      <a:pt x="38" y="55"/>
                      <a:pt x="38" y="55"/>
                    </a:cubicBezTo>
                    <a:cubicBezTo>
                      <a:pt x="38" y="55"/>
                      <a:pt x="38" y="54"/>
                      <a:pt x="38" y="54"/>
                    </a:cubicBezTo>
                    <a:cubicBezTo>
                      <a:pt x="39" y="50"/>
                      <a:pt x="40" y="50"/>
                      <a:pt x="41" y="48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0" y="45"/>
                      <a:pt x="40" y="44"/>
                      <a:pt x="40" y="44"/>
                    </a:cubicBezTo>
                    <a:moveTo>
                      <a:pt x="67" y="44"/>
                    </a:moveTo>
                    <a:cubicBezTo>
                      <a:pt x="66" y="45"/>
                      <a:pt x="66" y="45"/>
                      <a:pt x="66" y="45"/>
                    </a:cubicBezTo>
                    <a:cubicBezTo>
                      <a:pt x="69" y="46"/>
                      <a:pt x="71" y="47"/>
                      <a:pt x="74" y="49"/>
                    </a:cubicBezTo>
                    <a:cubicBezTo>
                      <a:pt x="77" y="50"/>
                      <a:pt x="80" y="51"/>
                      <a:pt x="82" y="53"/>
                    </a:cubicBezTo>
                    <a:cubicBezTo>
                      <a:pt x="82" y="53"/>
                      <a:pt x="82" y="53"/>
                      <a:pt x="82" y="52"/>
                    </a:cubicBezTo>
                    <a:cubicBezTo>
                      <a:pt x="81" y="52"/>
                      <a:pt x="80" y="51"/>
                      <a:pt x="79" y="51"/>
                    </a:cubicBezTo>
                    <a:cubicBezTo>
                      <a:pt x="74" y="48"/>
                      <a:pt x="70" y="46"/>
                      <a:pt x="68" y="45"/>
                    </a:cubicBezTo>
                    <a:cubicBezTo>
                      <a:pt x="67" y="45"/>
                      <a:pt x="67" y="44"/>
                      <a:pt x="67" y="44"/>
                    </a:cubicBezTo>
                    <a:moveTo>
                      <a:pt x="40" y="43"/>
                    </a:moveTo>
                    <a:cubicBezTo>
                      <a:pt x="40" y="43"/>
                      <a:pt x="40" y="4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moveTo>
                      <a:pt x="116" y="43"/>
                    </a:moveTo>
                    <a:cubicBezTo>
                      <a:pt x="116" y="43"/>
                      <a:pt x="116" y="44"/>
                      <a:pt x="116" y="44"/>
                    </a:cubicBezTo>
                    <a:cubicBezTo>
                      <a:pt x="115" y="44"/>
                      <a:pt x="115" y="44"/>
                      <a:pt x="115" y="45"/>
                    </a:cubicBezTo>
                    <a:cubicBezTo>
                      <a:pt x="118" y="46"/>
                      <a:pt x="121" y="48"/>
                      <a:pt x="123" y="49"/>
                    </a:cubicBezTo>
                    <a:cubicBezTo>
                      <a:pt x="128" y="51"/>
                      <a:pt x="128" y="51"/>
                      <a:pt x="128" y="51"/>
                    </a:cubicBezTo>
                    <a:cubicBezTo>
                      <a:pt x="128" y="51"/>
                      <a:pt x="128" y="51"/>
                      <a:pt x="128" y="51"/>
                    </a:cubicBezTo>
                    <a:cubicBezTo>
                      <a:pt x="127" y="50"/>
                      <a:pt x="127" y="50"/>
                      <a:pt x="126" y="49"/>
                    </a:cubicBezTo>
                    <a:cubicBezTo>
                      <a:pt x="116" y="43"/>
                      <a:pt x="116" y="43"/>
                      <a:pt x="116" y="43"/>
                    </a:cubicBezTo>
                    <a:moveTo>
                      <a:pt x="91" y="42"/>
                    </a:moveTo>
                    <a:cubicBezTo>
                      <a:pt x="91" y="43"/>
                      <a:pt x="91" y="44"/>
                      <a:pt x="90" y="44"/>
                    </a:cubicBezTo>
                    <a:cubicBezTo>
                      <a:pt x="92" y="45"/>
                      <a:pt x="93" y="46"/>
                      <a:pt x="95" y="47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2" y="48"/>
                      <a:pt x="98" y="47"/>
                      <a:pt x="97" y="46"/>
                    </a:cubicBezTo>
                    <a:cubicBezTo>
                      <a:pt x="95" y="45"/>
                      <a:pt x="93" y="44"/>
                      <a:pt x="91" y="42"/>
                    </a:cubicBezTo>
                    <a:moveTo>
                      <a:pt x="109" y="42"/>
                    </a:moveTo>
                    <a:cubicBezTo>
                      <a:pt x="109" y="43"/>
                      <a:pt x="109" y="43"/>
                      <a:pt x="109" y="43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09" y="42"/>
                      <a:pt x="109" y="42"/>
                      <a:pt x="109" y="42"/>
                    </a:cubicBezTo>
                    <a:moveTo>
                      <a:pt x="117" y="42"/>
                    </a:moveTo>
                    <a:cubicBezTo>
                      <a:pt x="117" y="42"/>
                      <a:pt x="117" y="42"/>
                      <a:pt x="117" y="42"/>
                    </a:cubicBezTo>
                    <a:cubicBezTo>
                      <a:pt x="120" y="44"/>
                      <a:pt x="123" y="46"/>
                      <a:pt x="126" y="48"/>
                    </a:cubicBezTo>
                    <a:cubicBezTo>
                      <a:pt x="129" y="50"/>
                      <a:pt x="129" y="50"/>
                      <a:pt x="129" y="50"/>
                    </a:cubicBezTo>
                    <a:cubicBezTo>
                      <a:pt x="129" y="49"/>
                      <a:pt x="129" y="49"/>
                      <a:pt x="129" y="49"/>
                    </a:cubicBezTo>
                    <a:cubicBezTo>
                      <a:pt x="125" y="47"/>
                      <a:pt x="121" y="45"/>
                      <a:pt x="117" y="42"/>
                    </a:cubicBezTo>
                    <a:moveTo>
                      <a:pt x="5" y="42"/>
                    </a:moveTo>
                    <a:cubicBezTo>
                      <a:pt x="4" y="43"/>
                      <a:pt x="4" y="44"/>
                      <a:pt x="3" y="45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7" y="43"/>
                      <a:pt x="6" y="42"/>
                      <a:pt x="5" y="42"/>
                    </a:cubicBezTo>
                    <a:moveTo>
                      <a:pt x="34" y="42"/>
                    </a:moveTo>
                    <a:cubicBezTo>
                      <a:pt x="29" y="49"/>
                      <a:pt x="29" y="49"/>
                      <a:pt x="29" y="49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49"/>
                      <a:pt x="35" y="46"/>
                      <a:pt x="37" y="43"/>
                    </a:cubicBezTo>
                    <a:cubicBezTo>
                      <a:pt x="36" y="42"/>
                      <a:pt x="35" y="42"/>
                      <a:pt x="34" y="42"/>
                    </a:cubicBezTo>
                    <a:moveTo>
                      <a:pt x="92" y="41"/>
                    </a:moveTo>
                    <a:cubicBezTo>
                      <a:pt x="92" y="42"/>
                      <a:pt x="92" y="42"/>
                      <a:pt x="92" y="42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3" y="46"/>
                      <a:pt x="99" y="47"/>
                      <a:pt x="97" y="44"/>
                    </a:cubicBezTo>
                    <a:cubicBezTo>
                      <a:pt x="92" y="41"/>
                      <a:pt x="92" y="41"/>
                      <a:pt x="92" y="41"/>
                    </a:cubicBezTo>
                    <a:moveTo>
                      <a:pt x="54" y="41"/>
                    </a:moveTo>
                    <a:cubicBezTo>
                      <a:pt x="53" y="44"/>
                      <a:pt x="51" y="46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6" y="48"/>
                      <a:pt x="57" y="46"/>
                      <a:pt x="58" y="43"/>
                    </a:cubicBezTo>
                    <a:cubicBezTo>
                      <a:pt x="54" y="41"/>
                      <a:pt x="54" y="41"/>
                      <a:pt x="54" y="41"/>
                    </a:cubicBezTo>
                    <a:moveTo>
                      <a:pt x="5" y="41"/>
                    </a:moveTo>
                    <a:cubicBezTo>
                      <a:pt x="5" y="41"/>
                      <a:pt x="5" y="41"/>
                      <a:pt x="5" y="41"/>
                    </a:cubicBezTo>
                    <a:cubicBezTo>
                      <a:pt x="6" y="42"/>
                      <a:pt x="7" y="42"/>
                      <a:pt x="7" y="42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5" y="41"/>
                      <a:pt x="5" y="41"/>
                      <a:pt x="5" y="41"/>
                    </a:cubicBezTo>
                    <a:moveTo>
                      <a:pt x="35" y="40"/>
                    </a:moveTo>
                    <a:cubicBezTo>
                      <a:pt x="35" y="41"/>
                      <a:pt x="35" y="41"/>
                      <a:pt x="35" y="41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7" y="41"/>
                      <a:pt x="36" y="41"/>
                      <a:pt x="35" y="40"/>
                    </a:cubicBezTo>
                    <a:moveTo>
                      <a:pt x="111" y="40"/>
                    </a:moveTo>
                    <a:cubicBezTo>
                      <a:pt x="109" y="42"/>
                      <a:pt x="109" y="42"/>
                      <a:pt x="109" y="42"/>
                    </a:cubicBezTo>
                    <a:cubicBezTo>
                      <a:pt x="111" y="42"/>
                      <a:pt x="113" y="43"/>
                      <a:pt x="114" y="44"/>
                    </a:cubicBezTo>
                    <a:cubicBezTo>
                      <a:pt x="115" y="44"/>
                      <a:pt x="115" y="43"/>
                      <a:pt x="115" y="43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111" y="40"/>
                      <a:pt x="111" y="40"/>
                      <a:pt x="111" y="40"/>
                    </a:cubicBezTo>
                    <a:moveTo>
                      <a:pt x="82" y="40"/>
                    </a:moveTo>
                    <a:cubicBezTo>
                      <a:pt x="82" y="40"/>
                      <a:pt x="81" y="40"/>
                      <a:pt x="81" y="40"/>
                    </a:cubicBezTo>
                    <a:cubicBezTo>
                      <a:pt x="83" y="42"/>
                      <a:pt x="86" y="43"/>
                      <a:pt x="88" y="44"/>
                    </a:cubicBezTo>
                    <a:cubicBezTo>
                      <a:pt x="88" y="43"/>
                      <a:pt x="88" y="43"/>
                      <a:pt x="88" y="43"/>
                    </a:cubicBezTo>
                    <a:cubicBezTo>
                      <a:pt x="86" y="42"/>
                      <a:pt x="84" y="41"/>
                      <a:pt x="82" y="40"/>
                    </a:cubicBezTo>
                    <a:moveTo>
                      <a:pt x="111" y="39"/>
                    </a:moveTo>
                    <a:cubicBezTo>
                      <a:pt x="111" y="39"/>
                      <a:pt x="111" y="39"/>
                      <a:pt x="111" y="39"/>
                    </a:cubicBezTo>
                    <a:cubicBezTo>
                      <a:pt x="113" y="40"/>
                      <a:pt x="114" y="41"/>
                      <a:pt x="116" y="42"/>
                    </a:cubicBezTo>
                    <a:cubicBezTo>
                      <a:pt x="116" y="42"/>
                      <a:pt x="116" y="42"/>
                      <a:pt x="116" y="41"/>
                    </a:cubicBezTo>
                    <a:cubicBezTo>
                      <a:pt x="114" y="41"/>
                      <a:pt x="113" y="40"/>
                      <a:pt x="111" y="39"/>
                    </a:cubicBezTo>
                    <a:moveTo>
                      <a:pt x="70" y="39"/>
                    </a:moveTo>
                    <a:cubicBezTo>
                      <a:pt x="67" y="44"/>
                      <a:pt x="67" y="44"/>
                      <a:pt x="67" y="44"/>
                    </a:cubicBezTo>
                    <a:cubicBezTo>
                      <a:pt x="70" y="46"/>
                      <a:pt x="75" y="49"/>
                      <a:pt x="82" y="52"/>
                    </a:cubicBezTo>
                    <a:cubicBezTo>
                      <a:pt x="83" y="51"/>
                      <a:pt x="84" y="50"/>
                      <a:pt x="85" y="48"/>
                    </a:cubicBezTo>
                    <a:cubicBezTo>
                      <a:pt x="84" y="47"/>
                      <a:pt x="83" y="46"/>
                      <a:pt x="82" y="45"/>
                    </a:cubicBezTo>
                    <a:cubicBezTo>
                      <a:pt x="81" y="45"/>
                      <a:pt x="80" y="44"/>
                      <a:pt x="79" y="43"/>
                    </a:cubicBezTo>
                    <a:cubicBezTo>
                      <a:pt x="79" y="44"/>
                      <a:pt x="78" y="44"/>
                      <a:pt x="78" y="45"/>
                    </a:cubicBezTo>
                    <a:cubicBezTo>
                      <a:pt x="78" y="44"/>
                      <a:pt x="79" y="44"/>
                      <a:pt x="79" y="43"/>
                    </a:cubicBezTo>
                    <a:cubicBezTo>
                      <a:pt x="76" y="42"/>
                      <a:pt x="73" y="40"/>
                      <a:pt x="70" y="39"/>
                    </a:cubicBezTo>
                    <a:moveTo>
                      <a:pt x="119" y="39"/>
                    </a:moveTo>
                    <a:cubicBezTo>
                      <a:pt x="119" y="39"/>
                      <a:pt x="118" y="40"/>
                      <a:pt x="118" y="40"/>
                    </a:cubicBezTo>
                    <a:cubicBezTo>
                      <a:pt x="119" y="41"/>
                      <a:pt x="120" y="41"/>
                      <a:pt x="121" y="42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32" y="45"/>
                      <a:pt x="132" y="45"/>
                      <a:pt x="132" y="45"/>
                    </a:cubicBezTo>
                    <a:cubicBezTo>
                      <a:pt x="119" y="39"/>
                      <a:pt x="119" y="39"/>
                      <a:pt x="119" y="39"/>
                    </a:cubicBezTo>
                    <a:moveTo>
                      <a:pt x="83" y="38"/>
                    </a:moveTo>
                    <a:cubicBezTo>
                      <a:pt x="83" y="38"/>
                      <a:pt x="82" y="39"/>
                      <a:pt x="82" y="39"/>
                    </a:cubicBezTo>
                    <a:cubicBezTo>
                      <a:pt x="84" y="41"/>
                      <a:pt x="86" y="42"/>
                      <a:pt x="89" y="43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87" y="40"/>
                      <a:pt x="85" y="39"/>
                      <a:pt x="83" y="38"/>
                    </a:cubicBezTo>
                    <a:moveTo>
                      <a:pt x="94" y="38"/>
                    </a:moveTo>
                    <a:cubicBezTo>
                      <a:pt x="94" y="38"/>
                      <a:pt x="94" y="38"/>
                      <a:pt x="94" y="38"/>
                    </a:cubicBezTo>
                    <a:cubicBezTo>
                      <a:pt x="106" y="46"/>
                      <a:pt x="106" y="46"/>
                      <a:pt x="106" y="46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103" y="42"/>
                      <a:pt x="99" y="40"/>
                      <a:pt x="94" y="38"/>
                    </a:cubicBezTo>
                    <a:moveTo>
                      <a:pt x="67" y="37"/>
                    </a:moveTo>
                    <a:cubicBezTo>
                      <a:pt x="66" y="39"/>
                      <a:pt x="65" y="40"/>
                      <a:pt x="64" y="42"/>
                    </a:cubicBezTo>
                    <a:cubicBezTo>
                      <a:pt x="64" y="42"/>
                      <a:pt x="63" y="43"/>
                      <a:pt x="63" y="43"/>
                    </a:cubicBezTo>
                    <a:cubicBezTo>
                      <a:pt x="64" y="43"/>
                      <a:pt x="64" y="44"/>
                      <a:pt x="65" y="44"/>
                    </a:cubicBezTo>
                    <a:cubicBezTo>
                      <a:pt x="65" y="44"/>
                      <a:pt x="65" y="43"/>
                      <a:pt x="65" y="43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4" y="43"/>
                      <a:pt x="64" y="43"/>
                      <a:pt x="65" y="43"/>
                    </a:cubicBezTo>
                    <a:cubicBezTo>
                      <a:pt x="66" y="41"/>
                      <a:pt x="67" y="39"/>
                      <a:pt x="69" y="38"/>
                    </a:cubicBezTo>
                    <a:cubicBezTo>
                      <a:pt x="68" y="37"/>
                      <a:pt x="68" y="37"/>
                      <a:pt x="67" y="37"/>
                    </a:cubicBezTo>
                    <a:moveTo>
                      <a:pt x="24" y="37"/>
                    </a:moveTo>
                    <a:cubicBezTo>
                      <a:pt x="23" y="38"/>
                      <a:pt x="23" y="39"/>
                      <a:pt x="22" y="40"/>
                    </a:cubicBezTo>
                    <a:cubicBezTo>
                      <a:pt x="21" y="42"/>
                      <a:pt x="20" y="45"/>
                      <a:pt x="19" y="47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5"/>
                      <a:pt x="24" y="42"/>
                      <a:pt x="25" y="40"/>
                    </a:cubicBezTo>
                    <a:cubicBezTo>
                      <a:pt x="26" y="39"/>
                      <a:pt x="26" y="38"/>
                      <a:pt x="26" y="38"/>
                    </a:cubicBezTo>
                    <a:cubicBezTo>
                      <a:pt x="26" y="37"/>
                      <a:pt x="25" y="37"/>
                      <a:pt x="24" y="37"/>
                    </a:cubicBezTo>
                    <a:moveTo>
                      <a:pt x="84" y="36"/>
                    </a:moveTo>
                    <a:cubicBezTo>
                      <a:pt x="84" y="37"/>
                      <a:pt x="84" y="37"/>
                      <a:pt x="83" y="37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90" y="40"/>
                      <a:pt x="90" y="40"/>
                      <a:pt x="90" y="40"/>
                    </a:cubicBezTo>
                    <a:cubicBezTo>
                      <a:pt x="84" y="36"/>
                      <a:pt x="84" y="36"/>
                      <a:pt x="84" y="36"/>
                    </a:cubicBezTo>
                    <a:moveTo>
                      <a:pt x="44" y="36"/>
                    </a:moveTo>
                    <a:cubicBezTo>
                      <a:pt x="43" y="38"/>
                      <a:pt x="42" y="40"/>
                      <a:pt x="41" y="43"/>
                    </a:cubicBezTo>
                    <a:cubicBezTo>
                      <a:pt x="41" y="43"/>
                      <a:pt x="42" y="44"/>
                      <a:pt x="43" y="44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6" y="37"/>
                      <a:pt x="45" y="36"/>
                      <a:pt x="44" y="36"/>
                    </a:cubicBezTo>
                    <a:moveTo>
                      <a:pt x="66" y="36"/>
                    </a:moveTo>
                    <a:cubicBezTo>
                      <a:pt x="64" y="38"/>
                      <a:pt x="63" y="40"/>
                      <a:pt x="62" y="42"/>
                    </a:cubicBezTo>
                    <a:cubicBezTo>
                      <a:pt x="62" y="43"/>
                      <a:pt x="63" y="43"/>
                      <a:pt x="63" y="43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66" y="36"/>
                      <a:pt x="66" y="36"/>
                      <a:pt x="66" y="36"/>
                    </a:cubicBezTo>
                    <a:moveTo>
                      <a:pt x="96" y="35"/>
                    </a:moveTo>
                    <a:cubicBezTo>
                      <a:pt x="95" y="35"/>
                      <a:pt x="95" y="35"/>
                      <a:pt x="95" y="36"/>
                    </a:cubicBezTo>
                    <a:cubicBezTo>
                      <a:pt x="96" y="36"/>
                      <a:pt x="97" y="37"/>
                      <a:pt x="98" y="37"/>
                    </a:cubicBezTo>
                    <a:cubicBezTo>
                      <a:pt x="108" y="42"/>
                      <a:pt x="108" y="42"/>
                      <a:pt x="108" y="42"/>
                    </a:cubicBezTo>
                    <a:cubicBezTo>
                      <a:pt x="109" y="42"/>
                      <a:pt x="109" y="42"/>
                      <a:pt x="109" y="42"/>
                    </a:cubicBezTo>
                    <a:cubicBezTo>
                      <a:pt x="96" y="35"/>
                      <a:pt x="96" y="35"/>
                      <a:pt x="96" y="35"/>
                    </a:cubicBezTo>
                    <a:moveTo>
                      <a:pt x="113" y="35"/>
                    </a:moveTo>
                    <a:cubicBezTo>
                      <a:pt x="113" y="35"/>
                      <a:pt x="113" y="35"/>
                      <a:pt x="113" y="35"/>
                    </a:cubicBezTo>
                    <a:cubicBezTo>
                      <a:pt x="112" y="37"/>
                      <a:pt x="112" y="37"/>
                      <a:pt x="112" y="37"/>
                    </a:cubicBezTo>
                    <a:cubicBezTo>
                      <a:pt x="114" y="38"/>
                      <a:pt x="115" y="39"/>
                      <a:pt x="117" y="40"/>
                    </a:cubicBezTo>
                    <a:cubicBezTo>
                      <a:pt x="117" y="39"/>
                      <a:pt x="118" y="38"/>
                      <a:pt x="118" y="38"/>
                    </a:cubicBezTo>
                    <a:cubicBezTo>
                      <a:pt x="113" y="35"/>
                      <a:pt x="113" y="35"/>
                      <a:pt x="113" y="35"/>
                    </a:cubicBezTo>
                    <a:moveTo>
                      <a:pt x="122" y="35"/>
                    </a:moveTo>
                    <a:cubicBezTo>
                      <a:pt x="121" y="35"/>
                      <a:pt x="121" y="36"/>
                      <a:pt x="121" y="36"/>
                    </a:cubicBezTo>
                    <a:cubicBezTo>
                      <a:pt x="133" y="43"/>
                      <a:pt x="133" y="43"/>
                      <a:pt x="133" y="43"/>
                    </a:cubicBezTo>
                    <a:cubicBezTo>
                      <a:pt x="134" y="42"/>
                      <a:pt x="134" y="42"/>
                      <a:pt x="134" y="42"/>
                    </a:cubicBezTo>
                    <a:cubicBezTo>
                      <a:pt x="130" y="40"/>
                      <a:pt x="126" y="37"/>
                      <a:pt x="122" y="35"/>
                    </a:cubicBezTo>
                    <a:moveTo>
                      <a:pt x="42" y="35"/>
                    </a:moveTo>
                    <a:cubicBezTo>
                      <a:pt x="38" y="41"/>
                      <a:pt x="38" y="41"/>
                      <a:pt x="38" y="41"/>
                    </a:cubicBezTo>
                    <a:cubicBezTo>
                      <a:pt x="38" y="41"/>
                      <a:pt x="38" y="41"/>
                      <a:pt x="38" y="41"/>
                    </a:cubicBezTo>
                    <a:cubicBezTo>
                      <a:pt x="39" y="39"/>
                      <a:pt x="41" y="37"/>
                      <a:pt x="42" y="35"/>
                    </a:cubicBezTo>
                    <a:cubicBezTo>
                      <a:pt x="42" y="35"/>
                      <a:pt x="42" y="35"/>
                      <a:pt x="42" y="35"/>
                    </a:cubicBezTo>
                    <a:moveTo>
                      <a:pt x="73" y="35"/>
                    </a:moveTo>
                    <a:cubicBezTo>
                      <a:pt x="73" y="35"/>
                      <a:pt x="73" y="35"/>
                      <a:pt x="73" y="35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7" y="38"/>
                      <a:pt x="79" y="39"/>
                      <a:pt x="80" y="40"/>
                    </a:cubicBezTo>
                    <a:cubicBezTo>
                      <a:pt x="81" y="40"/>
                      <a:pt x="81" y="39"/>
                      <a:pt x="81" y="39"/>
                    </a:cubicBezTo>
                    <a:cubicBezTo>
                      <a:pt x="78" y="37"/>
                      <a:pt x="76" y="36"/>
                      <a:pt x="73" y="35"/>
                    </a:cubicBezTo>
                    <a:moveTo>
                      <a:pt x="19" y="34"/>
                    </a:move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5"/>
                      <a:pt x="14" y="45"/>
                      <a:pt x="15" y="46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8"/>
                      <a:pt x="21" y="37"/>
                      <a:pt x="22" y="35"/>
                    </a:cubicBezTo>
                    <a:cubicBezTo>
                      <a:pt x="21" y="35"/>
                      <a:pt x="20" y="35"/>
                      <a:pt x="19" y="34"/>
                    </a:cubicBezTo>
                    <a:moveTo>
                      <a:pt x="133" y="34"/>
                    </a:moveTo>
                    <a:cubicBezTo>
                      <a:pt x="132" y="35"/>
                      <a:pt x="131" y="36"/>
                      <a:pt x="131" y="37"/>
                    </a:cubicBezTo>
                    <a:cubicBezTo>
                      <a:pt x="135" y="40"/>
                      <a:pt x="135" y="40"/>
                      <a:pt x="135" y="40"/>
                    </a:cubicBezTo>
                    <a:cubicBezTo>
                      <a:pt x="137" y="37"/>
                      <a:pt x="137" y="37"/>
                      <a:pt x="137" y="37"/>
                    </a:cubicBezTo>
                    <a:cubicBezTo>
                      <a:pt x="136" y="36"/>
                      <a:pt x="134" y="35"/>
                      <a:pt x="133" y="34"/>
                    </a:cubicBezTo>
                    <a:moveTo>
                      <a:pt x="25" y="34"/>
                    </a:moveTo>
                    <a:cubicBezTo>
                      <a:pt x="25" y="34"/>
                      <a:pt x="25" y="35"/>
                      <a:pt x="24" y="36"/>
                    </a:cubicBezTo>
                    <a:cubicBezTo>
                      <a:pt x="25" y="36"/>
                      <a:pt x="26" y="37"/>
                      <a:pt x="27" y="37"/>
                    </a:cubicBezTo>
                    <a:cubicBezTo>
                      <a:pt x="27" y="36"/>
                      <a:pt x="27" y="36"/>
                      <a:pt x="28" y="35"/>
                    </a:cubicBezTo>
                    <a:cubicBezTo>
                      <a:pt x="27" y="35"/>
                      <a:pt x="26" y="34"/>
                      <a:pt x="25" y="34"/>
                    </a:cubicBezTo>
                    <a:moveTo>
                      <a:pt x="39" y="33"/>
                    </a:moveTo>
                    <a:cubicBezTo>
                      <a:pt x="36" y="39"/>
                      <a:pt x="36" y="39"/>
                      <a:pt x="36" y="39"/>
                    </a:cubicBezTo>
                    <a:cubicBezTo>
                      <a:pt x="36" y="40"/>
                      <a:pt x="37" y="40"/>
                      <a:pt x="38" y="41"/>
                    </a:cubicBezTo>
                    <a:cubicBezTo>
                      <a:pt x="39" y="39"/>
                      <a:pt x="40" y="37"/>
                      <a:pt x="42" y="35"/>
                    </a:cubicBezTo>
                    <a:cubicBezTo>
                      <a:pt x="41" y="34"/>
                      <a:pt x="40" y="34"/>
                      <a:pt x="39" y="33"/>
                    </a:cubicBezTo>
                    <a:moveTo>
                      <a:pt x="86" y="33"/>
                    </a:moveTo>
                    <a:cubicBezTo>
                      <a:pt x="86" y="33"/>
                      <a:pt x="86" y="33"/>
                      <a:pt x="86" y="33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2" y="37"/>
                      <a:pt x="92" y="37"/>
                      <a:pt x="92" y="37"/>
                    </a:cubicBezTo>
                    <a:cubicBezTo>
                      <a:pt x="93" y="37"/>
                      <a:pt x="93" y="37"/>
                      <a:pt x="93" y="37"/>
                    </a:cubicBezTo>
                    <a:cubicBezTo>
                      <a:pt x="91" y="36"/>
                      <a:pt x="88" y="34"/>
                      <a:pt x="86" y="33"/>
                    </a:cubicBezTo>
                    <a:moveTo>
                      <a:pt x="70" y="33"/>
                    </a:moveTo>
                    <a:cubicBezTo>
                      <a:pt x="70" y="33"/>
                      <a:pt x="70" y="33"/>
                      <a:pt x="70" y="33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1" y="33"/>
                      <a:pt x="70" y="33"/>
                      <a:pt x="70" y="33"/>
                    </a:cubicBezTo>
                    <a:moveTo>
                      <a:pt x="60" y="33"/>
                    </a:moveTo>
                    <a:cubicBezTo>
                      <a:pt x="59" y="35"/>
                      <a:pt x="57" y="37"/>
                      <a:pt x="56" y="39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60" y="41"/>
                      <a:pt x="60" y="41"/>
                      <a:pt x="60" y="41"/>
                    </a:cubicBezTo>
                    <a:cubicBezTo>
                      <a:pt x="61" y="39"/>
                      <a:pt x="62" y="37"/>
                      <a:pt x="63" y="35"/>
                    </a:cubicBezTo>
                    <a:cubicBezTo>
                      <a:pt x="62" y="34"/>
                      <a:pt x="61" y="33"/>
                      <a:pt x="60" y="33"/>
                    </a:cubicBezTo>
                    <a:moveTo>
                      <a:pt x="43" y="32"/>
                    </a:move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2"/>
                    </a:cubicBezTo>
                    <a:moveTo>
                      <a:pt x="74" y="32"/>
                    </a:moveTo>
                    <a:cubicBezTo>
                      <a:pt x="74" y="33"/>
                      <a:pt x="74" y="34"/>
                      <a:pt x="73" y="34"/>
                    </a:cubicBezTo>
                    <a:cubicBezTo>
                      <a:pt x="76" y="36"/>
                      <a:pt x="78" y="37"/>
                      <a:pt x="81" y="39"/>
                    </a:cubicBezTo>
                    <a:cubicBezTo>
                      <a:pt x="81" y="38"/>
                      <a:pt x="82" y="37"/>
                      <a:pt x="82" y="37"/>
                    </a:cubicBezTo>
                    <a:cubicBezTo>
                      <a:pt x="80" y="35"/>
                      <a:pt x="77" y="34"/>
                      <a:pt x="75" y="33"/>
                    </a:cubicBezTo>
                    <a:cubicBezTo>
                      <a:pt x="75" y="33"/>
                      <a:pt x="75" y="32"/>
                      <a:pt x="74" y="32"/>
                    </a:cubicBezTo>
                    <a:moveTo>
                      <a:pt x="97" y="32"/>
                    </a:moveTo>
                    <a:cubicBezTo>
                      <a:pt x="97" y="33"/>
                      <a:pt x="96" y="34"/>
                      <a:pt x="96" y="34"/>
                    </a:cubicBezTo>
                    <a:cubicBezTo>
                      <a:pt x="100" y="37"/>
                      <a:pt x="105" y="39"/>
                      <a:pt x="109" y="41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97" y="32"/>
                      <a:pt x="97" y="32"/>
                      <a:pt x="97" y="32"/>
                    </a:cubicBezTo>
                    <a:moveTo>
                      <a:pt x="68" y="32"/>
                    </a:moveTo>
                    <a:cubicBezTo>
                      <a:pt x="68" y="32"/>
                      <a:pt x="68" y="32"/>
                      <a:pt x="68" y="32"/>
                    </a:cubicBezTo>
                    <a:cubicBezTo>
                      <a:pt x="69" y="33"/>
                      <a:pt x="69" y="33"/>
                      <a:pt x="69" y="33"/>
                    </a:cubicBezTo>
                    <a:cubicBezTo>
                      <a:pt x="69" y="32"/>
                      <a:pt x="69" y="32"/>
                      <a:pt x="69" y="32"/>
                    </a:cubicBezTo>
                    <a:cubicBezTo>
                      <a:pt x="69" y="32"/>
                      <a:pt x="68" y="32"/>
                      <a:pt x="68" y="32"/>
                    </a:cubicBezTo>
                    <a:moveTo>
                      <a:pt x="75" y="31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6" y="33"/>
                      <a:pt x="77" y="34"/>
                      <a:pt x="79" y="34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76" y="32"/>
                      <a:pt x="76" y="32"/>
                      <a:pt x="76" y="32"/>
                    </a:cubicBezTo>
                    <a:cubicBezTo>
                      <a:pt x="75" y="31"/>
                      <a:pt x="75" y="31"/>
                      <a:pt x="75" y="31"/>
                    </a:cubicBezTo>
                    <a:moveTo>
                      <a:pt x="83" y="31"/>
                    </a:move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3" y="32"/>
                      <a:pt x="83" y="31"/>
                    </a:cubicBezTo>
                    <a:moveTo>
                      <a:pt x="21" y="31"/>
                    </a:move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4"/>
                      <a:pt x="21" y="34"/>
                      <a:pt x="22" y="35"/>
                    </a:cubicBezTo>
                    <a:cubicBezTo>
                      <a:pt x="23" y="34"/>
                      <a:pt x="23" y="33"/>
                      <a:pt x="23" y="33"/>
                    </a:cubicBezTo>
                    <a:cubicBezTo>
                      <a:pt x="23" y="32"/>
                      <a:pt x="22" y="32"/>
                      <a:pt x="21" y="31"/>
                    </a:cubicBezTo>
                    <a:moveTo>
                      <a:pt x="41" y="31"/>
                    </a:move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2"/>
                      <a:pt x="42" y="32"/>
                      <a:pt x="43" y="33"/>
                    </a:cubicBezTo>
                    <a:cubicBezTo>
                      <a:pt x="43" y="33"/>
                      <a:pt x="43" y="32"/>
                      <a:pt x="43" y="32"/>
                    </a:cubicBezTo>
                    <a:cubicBezTo>
                      <a:pt x="42" y="32"/>
                      <a:pt x="42" y="31"/>
                      <a:pt x="41" y="31"/>
                    </a:cubicBezTo>
                    <a:moveTo>
                      <a:pt x="87" y="31"/>
                    </a:moveTo>
                    <a:cubicBezTo>
                      <a:pt x="87" y="31"/>
                      <a:pt x="87" y="31"/>
                      <a:pt x="87" y="31"/>
                    </a:cubicBezTo>
                    <a:cubicBezTo>
                      <a:pt x="90" y="32"/>
                      <a:pt x="92" y="34"/>
                      <a:pt x="94" y="35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87" y="31"/>
                      <a:pt x="87" y="31"/>
                      <a:pt x="87" y="31"/>
                    </a:cubicBezTo>
                    <a:moveTo>
                      <a:pt x="98" y="31"/>
                    </a:moveTo>
                    <a:cubicBezTo>
                      <a:pt x="98" y="31"/>
                      <a:pt x="98" y="31"/>
                      <a:pt x="98" y="31"/>
                    </a:cubicBezTo>
                    <a:cubicBezTo>
                      <a:pt x="102" y="34"/>
                      <a:pt x="106" y="36"/>
                      <a:pt x="111" y="39"/>
                    </a:cubicBezTo>
                    <a:cubicBezTo>
                      <a:pt x="111" y="39"/>
                      <a:pt x="111" y="39"/>
                      <a:pt x="111" y="39"/>
                    </a:cubicBezTo>
                    <a:cubicBezTo>
                      <a:pt x="107" y="36"/>
                      <a:pt x="102" y="33"/>
                      <a:pt x="98" y="31"/>
                    </a:cubicBezTo>
                    <a:moveTo>
                      <a:pt x="11" y="31"/>
                    </a:moveTo>
                    <a:cubicBezTo>
                      <a:pt x="9" y="34"/>
                      <a:pt x="7" y="38"/>
                      <a:pt x="6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11" y="38"/>
                      <a:pt x="12" y="35"/>
                      <a:pt x="14" y="32"/>
                    </a:cubicBezTo>
                    <a:cubicBezTo>
                      <a:pt x="13" y="32"/>
                      <a:pt x="12" y="31"/>
                      <a:pt x="11" y="31"/>
                    </a:cubicBezTo>
                    <a:moveTo>
                      <a:pt x="71" y="31"/>
                    </a:moveTo>
                    <a:cubicBezTo>
                      <a:pt x="71" y="31"/>
                      <a:pt x="70" y="32"/>
                      <a:pt x="70" y="33"/>
                    </a:cubicBezTo>
                    <a:cubicBezTo>
                      <a:pt x="70" y="33"/>
                      <a:pt x="71" y="33"/>
                      <a:pt x="71" y="33"/>
                    </a:cubicBezTo>
                    <a:cubicBezTo>
                      <a:pt x="72" y="33"/>
                      <a:pt x="72" y="32"/>
                      <a:pt x="73" y="31"/>
                    </a:cubicBezTo>
                    <a:cubicBezTo>
                      <a:pt x="72" y="31"/>
                      <a:pt x="72" y="31"/>
                      <a:pt x="71" y="31"/>
                    </a:cubicBezTo>
                    <a:moveTo>
                      <a:pt x="125" y="30"/>
                    </a:moveTo>
                    <a:cubicBezTo>
                      <a:pt x="125" y="31"/>
                      <a:pt x="124" y="32"/>
                      <a:pt x="123" y="33"/>
                    </a:cubicBezTo>
                    <a:cubicBezTo>
                      <a:pt x="131" y="37"/>
                      <a:pt x="131" y="37"/>
                      <a:pt x="131" y="37"/>
                    </a:cubicBezTo>
                    <a:cubicBezTo>
                      <a:pt x="131" y="36"/>
                      <a:pt x="132" y="35"/>
                      <a:pt x="132" y="34"/>
                    </a:cubicBezTo>
                    <a:cubicBezTo>
                      <a:pt x="130" y="33"/>
                      <a:pt x="128" y="31"/>
                      <a:pt x="125" y="30"/>
                    </a:cubicBezTo>
                    <a:moveTo>
                      <a:pt x="85" y="30"/>
                    </a:move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moveTo>
                      <a:pt x="72" y="29"/>
                    </a:moveTo>
                    <a:cubicBezTo>
                      <a:pt x="72" y="30"/>
                      <a:pt x="72" y="30"/>
                      <a:pt x="72" y="30"/>
                    </a:cubicBezTo>
                    <a:cubicBezTo>
                      <a:pt x="72" y="30"/>
                      <a:pt x="73" y="31"/>
                      <a:pt x="73" y="31"/>
                    </a:cubicBezTo>
                    <a:cubicBezTo>
                      <a:pt x="73" y="31"/>
                      <a:pt x="73" y="30"/>
                      <a:pt x="73" y="30"/>
                    </a:cubicBezTo>
                    <a:cubicBezTo>
                      <a:pt x="72" y="29"/>
                      <a:pt x="72" y="29"/>
                      <a:pt x="72" y="29"/>
                    </a:cubicBezTo>
                    <a:moveTo>
                      <a:pt x="69" y="29"/>
                    </a:moveTo>
                    <a:cubicBezTo>
                      <a:pt x="69" y="30"/>
                      <a:pt x="68" y="31"/>
                      <a:pt x="68" y="32"/>
                    </a:cubicBezTo>
                    <a:cubicBezTo>
                      <a:pt x="68" y="32"/>
                      <a:pt x="69" y="32"/>
                      <a:pt x="69" y="32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0" y="30"/>
                      <a:pt x="70" y="30"/>
                      <a:pt x="69" y="29"/>
                    </a:cubicBezTo>
                    <a:moveTo>
                      <a:pt x="63" y="29"/>
                    </a:moveTo>
                    <a:cubicBezTo>
                      <a:pt x="63" y="29"/>
                      <a:pt x="62" y="29"/>
                      <a:pt x="62" y="29"/>
                    </a:cubicBezTo>
                    <a:cubicBezTo>
                      <a:pt x="63" y="29"/>
                      <a:pt x="63" y="29"/>
                      <a:pt x="64" y="30"/>
                    </a:cubicBezTo>
                    <a:cubicBezTo>
                      <a:pt x="66" y="31"/>
                      <a:pt x="66" y="31"/>
                      <a:pt x="66" y="31"/>
                    </a:cubicBezTo>
                    <a:cubicBezTo>
                      <a:pt x="66" y="31"/>
                      <a:pt x="66" y="31"/>
                      <a:pt x="66" y="30"/>
                    </a:cubicBezTo>
                    <a:cubicBezTo>
                      <a:pt x="65" y="30"/>
                      <a:pt x="64" y="29"/>
                      <a:pt x="63" y="29"/>
                    </a:cubicBezTo>
                    <a:moveTo>
                      <a:pt x="7" y="28"/>
                    </a:moveTo>
                    <a:cubicBezTo>
                      <a:pt x="4" y="33"/>
                      <a:pt x="2" y="36"/>
                      <a:pt x="2" y="36"/>
                    </a:cubicBezTo>
                    <a:cubicBezTo>
                      <a:pt x="2" y="36"/>
                      <a:pt x="4" y="34"/>
                      <a:pt x="6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7" y="28"/>
                      <a:pt x="7" y="28"/>
                      <a:pt x="7" y="28"/>
                    </a:cubicBezTo>
                    <a:moveTo>
                      <a:pt x="70" y="28"/>
                    </a:moveTo>
                    <a:cubicBezTo>
                      <a:pt x="70" y="28"/>
                      <a:pt x="70" y="29"/>
                      <a:pt x="70" y="29"/>
                    </a:cubicBezTo>
                    <a:cubicBezTo>
                      <a:pt x="70" y="29"/>
                      <a:pt x="70" y="29"/>
                      <a:pt x="71" y="30"/>
                    </a:cubicBezTo>
                    <a:cubicBezTo>
                      <a:pt x="71" y="29"/>
                      <a:pt x="71" y="29"/>
                      <a:pt x="71" y="29"/>
                    </a:cubicBezTo>
                    <a:cubicBezTo>
                      <a:pt x="70" y="28"/>
                      <a:pt x="70" y="28"/>
                      <a:pt x="70" y="28"/>
                    </a:cubicBezTo>
                    <a:moveTo>
                      <a:pt x="136" y="28"/>
                    </a:moveTo>
                    <a:cubicBezTo>
                      <a:pt x="136" y="29"/>
                      <a:pt x="135" y="31"/>
                      <a:pt x="134" y="32"/>
                    </a:cubicBezTo>
                    <a:cubicBezTo>
                      <a:pt x="134" y="32"/>
                      <a:pt x="135" y="32"/>
                      <a:pt x="135" y="32"/>
                    </a:cubicBezTo>
                    <a:cubicBezTo>
                      <a:pt x="136" y="33"/>
                      <a:pt x="138" y="34"/>
                      <a:pt x="139" y="34"/>
                    </a:cubicBezTo>
                    <a:cubicBezTo>
                      <a:pt x="140" y="33"/>
                      <a:pt x="140" y="32"/>
                      <a:pt x="141" y="31"/>
                    </a:cubicBezTo>
                    <a:cubicBezTo>
                      <a:pt x="139" y="30"/>
                      <a:pt x="138" y="29"/>
                      <a:pt x="136" y="28"/>
                    </a:cubicBezTo>
                    <a:moveTo>
                      <a:pt x="29" y="28"/>
                    </a:moveTo>
                    <a:cubicBezTo>
                      <a:pt x="28" y="30"/>
                      <a:pt x="27" y="31"/>
                      <a:pt x="26" y="33"/>
                    </a:cubicBezTo>
                    <a:cubicBezTo>
                      <a:pt x="27" y="34"/>
                      <a:pt x="27" y="34"/>
                      <a:pt x="28" y="35"/>
                    </a:cubicBezTo>
                    <a:cubicBezTo>
                      <a:pt x="29" y="33"/>
                      <a:pt x="30" y="31"/>
                      <a:pt x="31" y="29"/>
                    </a:cubicBezTo>
                    <a:cubicBezTo>
                      <a:pt x="31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29" y="28"/>
                      <a:pt x="29" y="28"/>
                    </a:cubicBezTo>
                    <a:moveTo>
                      <a:pt x="100" y="28"/>
                    </a:moveTo>
                    <a:cubicBezTo>
                      <a:pt x="100" y="28"/>
                      <a:pt x="99" y="28"/>
                      <a:pt x="99" y="29"/>
                    </a:cubicBezTo>
                    <a:cubicBezTo>
                      <a:pt x="103" y="31"/>
                      <a:pt x="108" y="34"/>
                      <a:pt x="112" y="37"/>
                    </a:cubicBezTo>
                    <a:cubicBezTo>
                      <a:pt x="113" y="35"/>
                      <a:pt x="113" y="35"/>
                      <a:pt x="113" y="35"/>
                    </a:cubicBezTo>
                    <a:cubicBezTo>
                      <a:pt x="100" y="28"/>
                      <a:pt x="100" y="28"/>
                      <a:pt x="100" y="28"/>
                    </a:cubicBezTo>
                    <a:moveTo>
                      <a:pt x="90" y="27"/>
                    </a:moveTo>
                    <a:cubicBezTo>
                      <a:pt x="89" y="28"/>
                      <a:pt x="89" y="29"/>
                      <a:pt x="88" y="30"/>
                    </a:cubicBezTo>
                    <a:cubicBezTo>
                      <a:pt x="90" y="31"/>
                      <a:pt x="92" y="33"/>
                      <a:pt x="95" y="34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27"/>
                      <a:pt x="90" y="27"/>
                      <a:pt x="90" y="27"/>
                    </a:cubicBezTo>
                    <a:moveTo>
                      <a:pt x="50" y="27"/>
                    </a:moveTo>
                    <a:cubicBezTo>
                      <a:pt x="48" y="29"/>
                      <a:pt x="47" y="31"/>
                      <a:pt x="46" y="33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52" y="28"/>
                      <a:pt x="52" y="28"/>
                      <a:pt x="52" y="28"/>
                    </a:cubicBezTo>
                    <a:cubicBezTo>
                      <a:pt x="51" y="28"/>
                      <a:pt x="50" y="27"/>
                      <a:pt x="50" y="27"/>
                    </a:cubicBezTo>
                    <a:moveTo>
                      <a:pt x="14" y="27"/>
                    </a:moveTo>
                    <a:cubicBezTo>
                      <a:pt x="13" y="28"/>
                      <a:pt x="13" y="29"/>
                      <a:pt x="12" y="30"/>
                    </a:cubicBezTo>
                    <a:cubicBezTo>
                      <a:pt x="13" y="30"/>
                      <a:pt x="14" y="31"/>
                      <a:pt x="15" y="31"/>
                    </a:cubicBezTo>
                    <a:cubicBezTo>
                      <a:pt x="15" y="30"/>
                      <a:pt x="16" y="29"/>
                      <a:pt x="16" y="28"/>
                    </a:cubicBezTo>
                    <a:cubicBezTo>
                      <a:pt x="15" y="28"/>
                      <a:pt x="15" y="27"/>
                      <a:pt x="14" y="27"/>
                    </a:cubicBezTo>
                    <a:moveTo>
                      <a:pt x="64" y="26"/>
                    </a:moveTo>
                    <a:cubicBezTo>
                      <a:pt x="64" y="27"/>
                      <a:pt x="63" y="28"/>
                      <a:pt x="63" y="29"/>
                    </a:cubicBezTo>
                    <a:cubicBezTo>
                      <a:pt x="64" y="29"/>
                      <a:pt x="65" y="30"/>
                      <a:pt x="66" y="30"/>
                    </a:cubicBezTo>
                    <a:cubicBezTo>
                      <a:pt x="66" y="30"/>
                      <a:pt x="67" y="29"/>
                      <a:pt x="67" y="28"/>
                    </a:cubicBezTo>
                    <a:cubicBezTo>
                      <a:pt x="66" y="27"/>
                      <a:pt x="65" y="27"/>
                      <a:pt x="64" y="26"/>
                    </a:cubicBezTo>
                    <a:moveTo>
                      <a:pt x="91" y="26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93" y="28"/>
                      <a:pt x="95" y="29"/>
                      <a:pt x="97" y="30"/>
                    </a:cubicBezTo>
                    <a:cubicBezTo>
                      <a:pt x="97" y="30"/>
                      <a:pt x="97" y="30"/>
                      <a:pt x="97" y="30"/>
                    </a:cubicBezTo>
                    <a:cubicBezTo>
                      <a:pt x="95" y="29"/>
                      <a:pt x="93" y="27"/>
                      <a:pt x="91" y="26"/>
                    </a:cubicBezTo>
                    <a:moveTo>
                      <a:pt x="78" y="26"/>
                    </a:moveTo>
                    <a:cubicBezTo>
                      <a:pt x="78" y="26"/>
                      <a:pt x="78" y="26"/>
                      <a:pt x="78" y="26"/>
                    </a:cubicBezTo>
                    <a:cubicBezTo>
                      <a:pt x="80" y="28"/>
                      <a:pt x="83" y="29"/>
                      <a:pt x="85" y="30"/>
                    </a:cubicBezTo>
                    <a:cubicBezTo>
                      <a:pt x="85" y="30"/>
                      <a:pt x="85" y="30"/>
                      <a:pt x="85" y="29"/>
                    </a:cubicBezTo>
                    <a:cubicBezTo>
                      <a:pt x="78" y="26"/>
                      <a:pt x="78" y="26"/>
                      <a:pt x="78" y="26"/>
                    </a:cubicBezTo>
                    <a:moveTo>
                      <a:pt x="25" y="26"/>
                    </a:moveTo>
                    <a:cubicBezTo>
                      <a:pt x="22" y="31"/>
                      <a:pt x="22" y="31"/>
                      <a:pt x="22" y="31"/>
                    </a:cubicBezTo>
                    <a:cubicBezTo>
                      <a:pt x="22" y="31"/>
                      <a:pt x="23" y="31"/>
                      <a:pt x="24" y="32"/>
                    </a:cubicBezTo>
                    <a:cubicBezTo>
                      <a:pt x="25" y="30"/>
                      <a:pt x="26" y="29"/>
                      <a:pt x="27" y="27"/>
                    </a:cubicBezTo>
                    <a:cubicBezTo>
                      <a:pt x="26" y="26"/>
                      <a:pt x="25" y="26"/>
                      <a:pt x="25" y="26"/>
                    </a:cubicBezTo>
                    <a:moveTo>
                      <a:pt x="78" y="26"/>
                    </a:move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moveTo>
                      <a:pt x="48" y="26"/>
                    </a:moveTo>
                    <a:cubicBezTo>
                      <a:pt x="44" y="31"/>
                      <a:pt x="44" y="31"/>
                      <a:pt x="44" y="31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0"/>
                      <a:pt x="47" y="28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moveTo>
                      <a:pt x="87" y="26"/>
                    </a:moveTo>
                    <a:cubicBezTo>
                      <a:pt x="87" y="27"/>
                      <a:pt x="86" y="28"/>
                      <a:pt x="85" y="29"/>
                    </a:cubicBezTo>
                    <a:cubicBezTo>
                      <a:pt x="86" y="29"/>
                      <a:pt x="86" y="29"/>
                      <a:pt x="86" y="29"/>
                    </a:cubicBezTo>
                    <a:cubicBezTo>
                      <a:pt x="86" y="28"/>
                      <a:pt x="87" y="27"/>
                      <a:pt x="88" y="26"/>
                    </a:cubicBezTo>
                    <a:cubicBezTo>
                      <a:pt x="87" y="26"/>
                      <a:pt x="87" y="26"/>
                      <a:pt x="87" y="26"/>
                    </a:cubicBezTo>
                    <a:moveTo>
                      <a:pt x="32" y="25"/>
                    </a:moveTo>
                    <a:cubicBezTo>
                      <a:pt x="32" y="26"/>
                      <a:pt x="32" y="26"/>
                      <a:pt x="31" y="26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27"/>
                      <a:pt x="33" y="26"/>
                      <a:pt x="33" y="26"/>
                    </a:cubicBezTo>
                    <a:cubicBezTo>
                      <a:pt x="33" y="26"/>
                      <a:pt x="32" y="26"/>
                      <a:pt x="32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4" y="26"/>
                    </a:cubicBezTo>
                    <a:cubicBezTo>
                      <a:pt x="65" y="26"/>
                      <a:pt x="66" y="27"/>
                      <a:pt x="67" y="2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5" y="25"/>
                      <a:pt x="65" y="25"/>
                      <a:pt x="65" y="25"/>
                    </a:cubicBezTo>
                    <a:moveTo>
                      <a:pt x="31" y="25"/>
                    </a:moveTo>
                    <a:cubicBezTo>
                      <a:pt x="30" y="25"/>
                      <a:pt x="30" y="25"/>
                      <a:pt x="30" y="26"/>
                    </a:cubicBezTo>
                    <a:cubicBezTo>
                      <a:pt x="30" y="26"/>
                      <a:pt x="31" y="26"/>
                      <a:pt x="31" y="26"/>
                    </a:cubicBezTo>
                    <a:cubicBezTo>
                      <a:pt x="32" y="26"/>
                      <a:pt x="32" y="26"/>
                      <a:pt x="32" y="25"/>
                    </a:cubicBezTo>
                    <a:cubicBezTo>
                      <a:pt x="31" y="25"/>
                      <a:pt x="31" y="25"/>
                      <a:pt x="31" y="25"/>
                    </a:cubicBezTo>
                    <a:moveTo>
                      <a:pt x="88" y="24"/>
                    </a:move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4"/>
                    </a:cubicBezTo>
                    <a:moveTo>
                      <a:pt x="75" y="24"/>
                    </a:moveTo>
                    <a:cubicBezTo>
                      <a:pt x="75" y="24"/>
                      <a:pt x="75" y="25"/>
                      <a:pt x="75" y="25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5"/>
                      <a:pt x="77" y="25"/>
                      <a:pt x="77" y="25"/>
                    </a:cubicBezTo>
                    <a:cubicBezTo>
                      <a:pt x="75" y="24"/>
                      <a:pt x="75" y="24"/>
                      <a:pt x="75" y="24"/>
                    </a:cubicBezTo>
                    <a:moveTo>
                      <a:pt x="45" y="24"/>
                    </a:moveTo>
                    <a:cubicBezTo>
                      <a:pt x="41" y="30"/>
                      <a:pt x="41" y="30"/>
                      <a:pt x="41" y="30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45" y="29"/>
                      <a:pt x="46" y="28"/>
                      <a:pt x="47" y="26"/>
                    </a:cubicBezTo>
                    <a:cubicBezTo>
                      <a:pt x="47" y="25"/>
                      <a:pt x="46" y="25"/>
                      <a:pt x="45" y="24"/>
                    </a:cubicBezTo>
                    <a:moveTo>
                      <a:pt x="9" y="24"/>
                    </a:moveTo>
                    <a:cubicBezTo>
                      <a:pt x="9" y="25"/>
                      <a:pt x="8" y="26"/>
                      <a:pt x="7" y="27"/>
                    </a:cubicBezTo>
                    <a:cubicBezTo>
                      <a:pt x="7" y="28"/>
                      <a:pt x="7" y="28"/>
                      <a:pt x="8" y="28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9" y="24"/>
                      <a:pt x="9" y="24"/>
                    </a:cubicBezTo>
                    <a:moveTo>
                      <a:pt x="129" y="24"/>
                    </a:moveTo>
                    <a:cubicBezTo>
                      <a:pt x="129" y="25"/>
                      <a:pt x="128" y="26"/>
                      <a:pt x="127" y="28"/>
                    </a:cubicBezTo>
                    <a:cubicBezTo>
                      <a:pt x="129" y="29"/>
                      <a:pt x="131" y="30"/>
                      <a:pt x="134" y="32"/>
                    </a:cubicBezTo>
                    <a:cubicBezTo>
                      <a:pt x="135" y="30"/>
                      <a:pt x="135" y="29"/>
                      <a:pt x="136" y="28"/>
                    </a:cubicBezTo>
                    <a:cubicBezTo>
                      <a:pt x="134" y="27"/>
                      <a:pt x="132" y="25"/>
                      <a:pt x="129" y="24"/>
                    </a:cubicBezTo>
                    <a:moveTo>
                      <a:pt x="102" y="23"/>
                    </a:moveTo>
                    <a:cubicBezTo>
                      <a:pt x="102" y="24"/>
                      <a:pt x="102" y="25"/>
                      <a:pt x="101" y="25"/>
                    </a:cubicBezTo>
                    <a:cubicBezTo>
                      <a:pt x="102" y="25"/>
                      <a:pt x="102" y="26"/>
                      <a:pt x="103" y="26"/>
                    </a:cubicBezTo>
                    <a:cubicBezTo>
                      <a:pt x="119" y="35"/>
                      <a:pt x="119" y="35"/>
                      <a:pt x="119" y="35"/>
                    </a:cubicBezTo>
                    <a:cubicBezTo>
                      <a:pt x="120" y="35"/>
                      <a:pt x="120" y="35"/>
                      <a:pt x="120" y="34"/>
                    </a:cubicBezTo>
                    <a:cubicBezTo>
                      <a:pt x="114" y="31"/>
                      <a:pt x="108" y="27"/>
                      <a:pt x="102" y="23"/>
                    </a:cubicBezTo>
                    <a:moveTo>
                      <a:pt x="92" y="23"/>
                    </a:moveTo>
                    <a:cubicBezTo>
                      <a:pt x="92" y="24"/>
                      <a:pt x="92" y="24"/>
                      <a:pt x="92" y="24"/>
                    </a:cubicBezTo>
                    <a:cubicBezTo>
                      <a:pt x="94" y="26"/>
                      <a:pt x="96" y="27"/>
                      <a:pt x="98" y="28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2" y="23"/>
                      <a:pt x="92" y="23"/>
                      <a:pt x="92" y="23"/>
                    </a:cubicBezTo>
                    <a:moveTo>
                      <a:pt x="73" y="23"/>
                    </a:move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4"/>
                      <a:pt x="74" y="24"/>
                      <a:pt x="74" y="24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73" y="23"/>
                      <a:pt x="73" y="23"/>
                      <a:pt x="73" y="23"/>
                    </a:cubicBezTo>
                    <a:moveTo>
                      <a:pt x="103" y="23"/>
                    </a:moveTo>
                    <a:cubicBezTo>
                      <a:pt x="103" y="23"/>
                      <a:pt x="103" y="23"/>
                      <a:pt x="103" y="23"/>
                    </a:cubicBezTo>
                    <a:cubicBezTo>
                      <a:pt x="107" y="25"/>
                      <a:pt x="112" y="28"/>
                      <a:pt x="117" y="31"/>
                    </a:cubicBezTo>
                    <a:cubicBezTo>
                      <a:pt x="112" y="28"/>
                      <a:pt x="107" y="25"/>
                      <a:pt x="103" y="23"/>
                    </a:cubicBezTo>
                    <a:moveTo>
                      <a:pt x="27" y="22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4"/>
                      <a:pt x="27" y="24"/>
                      <a:pt x="28" y="25"/>
                    </a:cubicBezTo>
                    <a:cubicBezTo>
                      <a:pt x="28" y="24"/>
                      <a:pt x="29" y="24"/>
                      <a:pt x="29" y="24"/>
                    </a:cubicBezTo>
                    <a:cubicBezTo>
                      <a:pt x="28" y="23"/>
                      <a:pt x="28" y="23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89" y="22"/>
                    </a:moveTo>
                    <a:cubicBezTo>
                      <a:pt x="89" y="22"/>
                      <a:pt x="89" y="22"/>
                      <a:pt x="89" y="23"/>
                    </a:cubicBezTo>
                    <a:cubicBezTo>
                      <a:pt x="89" y="23"/>
                      <a:pt x="89" y="23"/>
                      <a:pt x="89" y="23"/>
                    </a:cubicBezTo>
                    <a:cubicBezTo>
                      <a:pt x="89" y="22"/>
                      <a:pt x="89" y="22"/>
                      <a:pt x="90" y="22"/>
                    </a:cubicBezTo>
                    <a:cubicBezTo>
                      <a:pt x="89" y="22"/>
                      <a:pt x="89" y="22"/>
                      <a:pt x="89" y="22"/>
                    </a:cubicBezTo>
                    <a:moveTo>
                      <a:pt x="81" y="22"/>
                    </a:moveTo>
                    <a:cubicBezTo>
                      <a:pt x="80" y="22"/>
                      <a:pt x="80" y="23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81" y="26"/>
                      <a:pt x="83" y="28"/>
                      <a:pt x="85" y="29"/>
                    </a:cubicBezTo>
                    <a:cubicBezTo>
                      <a:pt x="86" y="28"/>
                      <a:pt x="87" y="27"/>
                      <a:pt x="87" y="25"/>
                    </a:cubicBezTo>
                    <a:cubicBezTo>
                      <a:pt x="81" y="22"/>
                      <a:pt x="81" y="22"/>
                      <a:pt x="81" y="22"/>
                    </a:cubicBezTo>
                    <a:moveTo>
                      <a:pt x="17" y="22"/>
                    </a:moveTo>
                    <a:cubicBezTo>
                      <a:pt x="16" y="23"/>
                      <a:pt x="15" y="25"/>
                      <a:pt x="14" y="26"/>
                    </a:cubicBezTo>
                    <a:cubicBezTo>
                      <a:pt x="15" y="27"/>
                      <a:pt x="16" y="27"/>
                      <a:pt x="17" y="28"/>
                    </a:cubicBezTo>
                    <a:cubicBezTo>
                      <a:pt x="17" y="26"/>
                      <a:pt x="18" y="24"/>
                      <a:pt x="19" y="23"/>
                    </a:cubicBezTo>
                    <a:cubicBezTo>
                      <a:pt x="18" y="22"/>
                      <a:pt x="18" y="22"/>
                      <a:pt x="17" y="22"/>
                    </a:cubicBezTo>
                    <a:moveTo>
                      <a:pt x="80" y="21"/>
                    </a:moveTo>
                    <a:cubicBezTo>
                      <a:pt x="80" y="22"/>
                      <a:pt x="79" y="24"/>
                      <a:pt x="78" y="25"/>
                    </a:cubicBezTo>
                    <a:cubicBezTo>
                      <a:pt x="78" y="25"/>
                      <a:pt x="79" y="25"/>
                      <a:pt x="79" y="25"/>
                    </a:cubicBezTo>
                    <a:cubicBezTo>
                      <a:pt x="79" y="25"/>
                      <a:pt x="79" y="24"/>
                      <a:pt x="79" y="24"/>
                    </a:cubicBezTo>
                    <a:cubicBezTo>
                      <a:pt x="80" y="23"/>
                      <a:pt x="80" y="22"/>
                      <a:pt x="81" y="22"/>
                    </a:cubicBezTo>
                    <a:cubicBezTo>
                      <a:pt x="80" y="21"/>
                      <a:pt x="80" y="21"/>
                      <a:pt x="80" y="21"/>
                    </a:cubicBezTo>
                    <a:moveTo>
                      <a:pt x="81" y="21"/>
                    </a:moveTo>
                    <a:cubicBezTo>
                      <a:pt x="81" y="21"/>
                      <a:pt x="81" y="21"/>
                      <a:pt x="81" y="21"/>
                    </a:cubicBezTo>
                    <a:cubicBezTo>
                      <a:pt x="83" y="22"/>
                      <a:pt x="85" y="23"/>
                      <a:pt x="88" y="25"/>
                    </a:cubicBezTo>
                    <a:cubicBezTo>
                      <a:pt x="88" y="25"/>
                      <a:pt x="88" y="25"/>
                      <a:pt x="88" y="24"/>
                    </a:cubicBezTo>
                    <a:cubicBezTo>
                      <a:pt x="86" y="23"/>
                      <a:pt x="83" y="22"/>
                      <a:pt x="81" y="21"/>
                    </a:cubicBezTo>
                    <a:moveTo>
                      <a:pt x="68" y="20"/>
                    </a:moveTo>
                    <a:cubicBezTo>
                      <a:pt x="68" y="20"/>
                      <a:pt x="68" y="21"/>
                      <a:pt x="68" y="21"/>
                    </a:cubicBezTo>
                    <a:cubicBezTo>
                      <a:pt x="69" y="21"/>
                      <a:pt x="70" y="22"/>
                      <a:pt x="71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68" y="20"/>
                      <a:pt x="68" y="20"/>
                      <a:pt x="68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1" y="21"/>
                      <a:pt x="81" y="21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78" y="20"/>
                    </a:moveTo>
                    <a:cubicBezTo>
                      <a:pt x="77" y="21"/>
                      <a:pt x="76" y="22"/>
                      <a:pt x="76" y="24"/>
                    </a:cubicBezTo>
                    <a:cubicBezTo>
                      <a:pt x="76" y="24"/>
                      <a:pt x="77" y="24"/>
                      <a:pt x="77" y="24"/>
                    </a:cubicBezTo>
                    <a:cubicBezTo>
                      <a:pt x="78" y="23"/>
                      <a:pt x="79" y="22"/>
                      <a:pt x="79" y="21"/>
                    </a:cubicBezTo>
                    <a:cubicBezTo>
                      <a:pt x="79" y="20"/>
                      <a:pt x="78" y="20"/>
                      <a:pt x="78" y="20"/>
                    </a:cubicBezTo>
                    <a:moveTo>
                      <a:pt x="53" y="20"/>
                    </a:moveTo>
                    <a:cubicBezTo>
                      <a:pt x="53" y="21"/>
                      <a:pt x="52" y="21"/>
                      <a:pt x="52" y="22"/>
                    </a:cubicBezTo>
                    <a:cubicBezTo>
                      <a:pt x="53" y="23"/>
                      <a:pt x="53" y="23"/>
                      <a:pt x="54" y="24"/>
                    </a:cubicBezTo>
                    <a:cubicBezTo>
                      <a:pt x="56" y="21"/>
                      <a:pt x="56" y="21"/>
                      <a:pt x="56" y="21"/>
                    </a:cubicBezTo>
                    <a:cubicBezTo>
                      <a:pt x="55" y="21"/>
                      <a:pt x="54" y="20"/>
                      <a:pt x="53" y="20"/>
                    </a:cubicBezTo>
                    <a:moveTo>
                      <a:pt x="12" y="19"/>
                    </a:moveTo>
                    <a:cubicBezTo>
                      <a:pt x="11" y="21"/>
                      <a:pt x="10" y="22"/>
                      <a:pt x="10" y="23"/>
                    </a:cubicBezTo>
                    <a:cubicBezTo>
                      <a:pt x="10" y="23"/>
                      <a:pt x="10" y="24"/>
                      <a:pt x="10" y="24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9"/>
                      <a:pt x="12" y="19"/>
                      <a:pt x="12" y="19"/>
                    </a:cubicBezTo>
                    <a:moveTo>
                      <a:pt x="95" y="19"/>
                    </a:moveTo>
                    <a:cubicBezTo>
                      <a:pt x="95" y="20"/>
                      <a:pt x="94" y="20"/>
                      <a:pt x="94" y="21"/>
                    </a:cubicBezTo>
                    <a:cubicBezTo>
                      <a:pt x="96" y="22"/>
                      <a:pt x="98" y="24"/>
                      <a:pt x="101" y="25"/>
                    </a:cubicBezTo>
                    <a:cubicBezTo>
                      <a:pt x="101" y="24"/>
                      <a:pt x="101" y="24"/>
                      <a:pt x="102" y="23"/>
                    </a:cubicBezTo>
                    <a:cubicBezTo>
                      <a:pt x="99" y="22"/>
                      <a:pt x="97" y="20"/>
                      <a:pt x="95" y="19"/>
                    </a:cubicBezTo>
                    <a:moveTo>
                      <a:pt x="36" y="19"/>
                    </a:moveTo>
                    <a:cubicBezTo>
                      <a:pt x="35" y="21"/>
                      <a:pt x="34" y="22"/>
                      <a:pt x="33" y="24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4" y="23"/>
                      <a:pt x="35" y="21"/>
                      <a:pt x="36" y="19"/>
                    </a:cubicBezTo>
                    <a:cubicBezTo>
                      <a:pt x="36" y="19"/>
                      <a:pt x="36" y="19"/>
                      <a:pt x="36" y="19"/>
                    </a:cubicBezTo>
                    <a:moveTo>
                      <a:pt x="79" y="19"/>
                    </a:moveTo>
                    <a:cubicBezTo>
                      <a:pt x="79" y="19"/>
                      <a:pt x="79" y="19"/>
                      <a:pt x="78" y="19"/>
                    </a:cubicBezTo>
                    <a:cubicBezTo>
                      <a:pt x="79" y="19"/>
                      <a:pt x="79" y="20"/>
                      <a:pt x="80" y="20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79" y="19"/>
                      <a:pt x="79" y="19"/>
                      <a:pt x="79" y="19"/>
                    </a:cubicBezTo>
                    <a:moveTo>
                      <a:pt x="105" y="19"/>
                    </a:moveTo>
                    <a:cubicBezTo>
                      <a:pt x="104" y="20"/>
                      <a:pt x="104" y="20"/>
                      <a:pt x="104" y="21"/>
                    </a:cubicBezTo>
                    <a:cubicBezTo>
                      <a:pt x="116" y="28"/>
                      <a:pt x="116" y="28"/>
                      <a:pt x="116" y="28"/>
                    </a:cubicBezTo>
                    <a:cubicBezTo>
                      <a:pt x="122" y="32"/>
                      <a:pt x="122" y="32"/>
                      <a:pt x="122" y="32"/>
                    </a:cubicBezTo>
                    <a:cubicBezTo>
                      <a:pt x="122" y="31"/>
                      <a:pt x="123" y="30"/>
                      <a:pt x="123" y="29"/>
                    </a:cubicBezTo>
                    <a:cubicBezTo>
                      <a:pt x="117" y="26"/>
                      <a:pt x="111" y="22"/>
                      <a:pt x="105" y="19"/>
                    </a:cubicBezTo>
                    <a:moveTo>
                      <a:pt x="52" y="19"/>
                    </a:move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1" y="21"/>
                      <a:pt x="52" y="20"/>
                      <a:pt x="52" y="19"/>
                    </a:cubicBezTo>
                    <a:cubicBezTo>
                      <a:pt x="52" y="19"/>
                      <a:pt x="52" y="19"/>
                      <a:pt x="52" y="19"/>
                    </a:cubicBezTo>
                    <a:moveTo>
                      <a:pt x="54" y="19"/>
                    </a:move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20"/>
                      <a:pt x="55" y="20"/>
                      <a:pt x="56" y="21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4" y="19"/>
                      <a:pt x="54" y="19"/>
                      <a:pt x="54" y="19"/>
                    </a:cubicBezTo>
                    <a:moveTo>
                      <a:pt x="76" y="18"/>
                    </a:moveTo>
                    <a:cubicBezTo>
                      <a:pt x="75" y="20"/>
                      <a:pt x="74" y="21"/>
                      <a:pt x="73" y="22"/>
                    </a:cubicBezTo>
                    <a:cubicBezTo>
                      <a:pt x="74" y="23"/>
                      <a:pt x="74" y="23"/>
                      <a:pt x="75" y="23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6" y="19"/>
                      <a:pt x="76" y="19"/>
                      <a:pt x="76" y="18"/>
                    </a:cubicBezTo>
                    <a:moveTo>
                      <a:pt x="96" y="18"/>
                    </a:moveTo>
                    <a:cubicBezTo>
                      <a:pt x="96" y="18"/>
                      <a:pt x="96" y="18"/>
                      <a:pt x="96" y="18"/>
                    </a:cubicBezTo>
                    <a:cubicBezTo>
                      <a:pt x="98" y="20"/>
                      <a:pt x="100" y="21"/>
                      <a:pt x="102" y="22"/>
                    </a:cubicBezTo>
                    <a:cubicBezTo>
                      <a:pt x="102" y="22"/>
                      <a:pt x="102" y="22"/>
                      <a:pt x="102" y="22"/>
                    </a:cubicBezTo>
                    <a:cubicBezTo>
                      <a:pt x="100" y="21"/>
                      <a:pt x="98" y="20"/>
                      <a:pt x="96" y="18"/>
                    </a:cubicBezTo>
                    <a:moveTo>
                      <a:pt x="34" y="18"/>
                    </a:moveTo>
                    <a:cubicBezTo>
                      <a:pt x="34" y="19"/>
                      <a:pt x="33" y="20"/>
                      <a:pt x="32" y="21"/>
                    </a:cubicBezTo>
                    <a:cubicBezTo>
                      <a:pt x="32" y="22"/>
                      <a:pt x="32" y="23"/>
                      <a:pt x="31" y="23"/>
                    </a:cubicBezTo>
                    <a:cubicBezTo>
                      <a:pt x="33" y="24"/>
                      <a:pt x="33" y="24"/>
                      <a:pt x="33" y="24"/>
                    </a:cubicBezTo>
                    <a:cubicBezTo>
                      <a:pt x="33" y="22"/>
                      <a:pt x="34" y="21"/>
                      <a:pt x="35" y="19"/>
                    </a:cubicBezTo>
                    <a:cubicBezTo>
                      <a:pt x="35" y="19"/>
                      <a:pt x="35" y="18"/>
                      <a:pt x="34" y="18"/>
                    </a:cubicBezTo>
                    <a:moveTo>
                      <a:pt x="133" y="18"/>
                    </a:moveTo>
                    <a:cubicBezTo>
                      <a:pt x="132" y="20"/>
                      <a:pt x="132" y="20"/>
                      <a:pt x="132" y="20"/>
                    </a:cubicBezTo>
                    <a:cubicBezTo>
                      <a:pt x="132" y="20"/>
                      <a:pt x="131" y="21"/>
                      <a:pt x="131" y="21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9" y="25"/>
                      <a:pt x="139" y="23"/>
                      <a:pt x="140" y="22"/>
                    </a:cubicBezTo>
                    <a:cubicBezTo>
                      <a:pt x="139" y="24"/>
                      <a:pt x="139" y="25"/>
                      <a:pt x="138" y="26"/>
                    </a:cubicBezTo>
                    <a:cubicBezTo>
                      <a:pt x="142" y="28"/>
                      <a:pt x="142" y="28"/>
                      <a:pt x="142" y="28"/>
                    </a:cubicBezTo>
                    <a:cubicBezTo>
                      <a:pt x="143" y="27"/>
                      <a:pt x="144" y="26"/>
                      <a:pt x="145" y="25"/>
                    </a:cubicBezTo>
                    <a:cubicBezTo>
                      <a:pt x="133" y="18"/>
                      <a:pt x="133" y="18"/>
                      <a:pt x="133" y="18"/>
                    </a:cubicBezTo>
                    <a:moveTo>
                      <a:pt x="83" y="18"/>
                    </a:moveTo>
                    <a:cubicBezTo>
                      <a:pt x="83" y="18"/>
                      <a:pt x="82" y="18"/>
                      <a:pt x="82" y="19"/>
                    </a:cubicBezTo>
                    <a:cubicBezTo>
                      <a:pt x="84" y="20"/>
                      <a:pt x="86" y="21"/>
                      <a:pt x="89" y="22"/>
                    </a:cubicBezTo>
                    <a:cubicBezTo>
                      <a:pt x="89" y="22"/>
                      <a:pt x="89" y="22"/>
                      <a:pt x="89" y="23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3" y="18"/>
                      <a:pt x="83" y="18"/>
                      <a:pt x="83" y="18"/>
                    </a:cubicBezTo>
                    <a:moveTo>
                      <a:pt x="53" y="18"/>
                    </a:move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moveTo>
                      <a:pt x="82" y="18"/>
                    </a:move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2" y="19"/>
                      <a:pt x="82" y="19"/>
                    </a:cubicBezTo>
                    <a:cubicBezTo>
                      <a:pt x="82" y="18"/>
                      <a:pt x="82" y="18"/>
                      <a:pt x="83" y="18"/>
                    </a:cubicBezTo>
                    <a:cubicBezTo>
                      <a:pt x="82" y="18"/>
                      <a:pt x="82" y="18"/>
                      <a:pt x="82" y="18"/>
                    </a:cubicBezTo>
                    <a:moveTo>
                      <a:pt x="76" y="17"/>
                    </a:move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8"/>
                      <a:pt x="77" y="18"/>
                      <a:pt x="77" y="18"/>
                    </a:cubicBezTo>
                    <a:cubicBezTo>
                      <a:pt x="77" y="18"/>
                      <a:pt x="77" y="18"/>
                      <a:pt x="77" y="18"/>
                    </a:cubicBezTo>
                    <a:cubicBezTo>
                      <a:pt x="77" y="18"/>
                      <a:pt x="77" y="18"/>
                      <a:pt x="76" y="17"/>
                    </a:cubicBezTo>
                    <a:moveTo>
                      <a:pt x="19" y="17"/>
                    </a:moveTo>
                    <a:cubicBezTo>
                      <a:pt x="19" y="18"/>
                      <a:pt x="18" y="19"/>
                      <a:pt x="18" y="20"/>
                    </a:cubicBezTo>
                    <a:cubicBezTo>
                      <a:pt x="19" y="20"/>
                      <a:pt x="20" y="20"/>
                      <a:pt x="20" y="21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1" y="18"/>
                      <a:pt x="20" y="18"/>
                      <a:pt x="19" y="17"/>
                    </a:cubicBezTo>
                    <a:moveTo>
                      <a:pt x="49" y="17"/>
                    </a:moveTo>
                    <a:cubicBezTo>
                      <a:pt x="49" y="18"/>
                      <a:pt x="48" y="19"/>
                      <a:pt x="48" y="20"/>
                    </a:cubicBezTo>
                    <a:cubicBezTo>
                      <a:pt x="48" y="20"/>
                      <a:pt x="49" y="21"/>
                      <a:pt x="50" y="21"/>
                    </a:cubicBezTo>
                    <a:cubicBezTo>
                      <a:pt x="51" y="20"/>
                      <a:pt x="51" y="20"/>
                      <a:pt x="52" y="19"/>
                    </a:cubicBezTo>
                    <a:cubicBezTo>
                      <a:pt x="51" y="18"/>
                      <a:pt x="50" y="18"/>
                      <a:pt x="49" y="17"/>
                    </a:cubicBezTo>
                    <a:moveTo>
                      <a:pt x="92" y="17"/>
                    </a:moveTo>
                    <a:cubicBezTo>
                      <a:pt x="91" y="18"/>
                      <a:pt x="91" y="19"/>
                      <a:pt x="91" y="19"/>
                    </a:cubicBezTo>
                    <a:cubicBezTo>
                      <a:pt x="91" y="19"/>
                      <a:pt x="91" y="19"/>
                      <a:pt x="91" y="19"/>
                    </a:cubicBezTo>
                    <a:cubicBezTo>
                      <a:pt x="91" y="19"/>
                      <a:pt x="92" y="18"/>
                      <a:pt x="92" y="17"/>
                    </a:cubicBezTo>
                    <a:cubicBezTo>
                      <a:pt x="92" y="17"/>
                      <a:pt x="92" y="17"/>
                      <a:pt x="92" y="17"/>
                    </a:cubicBezTo>
                    <a:moveTo>
                      <a:pt x="80" y="17"/>
                    </a:moveTo>
                    <a:cubicBezTo>
                      <a:pt x="80" y="17"/>
                      <a:pt x="80" y="17"/>
                      <a:pt x="80" y="17"/>
                    </a:cubicBezTo>
                    <a:cubicBezTo>
                      <a:pt x="80" y="17"/>
                      <a:pt x="81" y="18"/>
                      <a:pt x="81" y="18"/>
                    </a:cubicBezTo>
                    <a:cubicBezTo>
                      <a:pt x="81" y="18"/>
                      <a:pt x="81" y="17"/>
                      <a:pt x="81" y="17"/>
                    </a:cubicBezTo>
                    <a:cubicBezTo>
                      <a:pt x="80" y="17"/>
                      <a:pt x="80" y="17"/>
                      <a:pt x="80" y="17"/>
                    </a:cubicBezTo>
                    <a:moveTo>
                      <a:pt x="31" y="16"/>
                    </a:moveTo>
                    <a:cubicBezTo>
                      <a:pt x="30" y="17"/>
                      <a:pt x="29" y="18"/>
                      <a:pt x="29" y="19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1" y="21"/>
                      <a:pt x="32" y="19"/>
                      <a:pt x="32" y="18"/>
                    </a:cubicBezTo>
                    <a:cubicBezTo>
                      <a:pt x="33" y="18"/>
                      <a:pt x="33" y="18"/>
                      <a:pt x="33" y="17"/>
                    </a:cubicBezTo>
                    <a:cubicBezTo>
                      <a:pt x="32" y="17"/>
                      <a:pt x="31" y="17"/>
                      <a:pt x="31" y="16"/>
                    </a:cubicBezTo>
                    <a:moveTo>
                      <a:pt x="92" y="16"/>
                    </a:move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moveTo>
                      <a:pt x="50" y="16"/>
                    </a:moveTo>
                    <a:cubicBezTo>
                      <a:pt x="50" y="16"/>
                      <a:pt x="50" y="17"/>
                      <a:pt x="50" y="17"/>
                    </a:cubicBezTo>
                    <a:cubicBezTo>
                      <a:pt x="50" y="17"/>
                      <a:pt x="51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0" y="16"/>
                      <a:pt x="50" y="16"/>
                      <a:pt x="50" y="16"/>
                    </a:cubicBezTo>
                    <a:moveTo>
                      <a:pt x="71" y="15"/>
                    </a:moveTo>
                    <a:cubicBezTo>
                      <a:pt x="70" y="17"/>
                      <a:pt x="69" y="18"/>
                      <a:pt x="68" y="19"/>
                    </a:cubicBezTo>
                    <a:cubicBezTo>
                      <a:pt x="68" y="19"/>
                      <a:pt x="68" y="19"/>
                      <a:pt x="68" y="20"/>
                    </a:cubicBezTo>
                    <a:cubicBezTo>
                      <a:pt x="69" y="20"/>
                      <a:pt x="70" y="21"/>
                      <a:pt x="71" y="21"/>
                    </a:cubicBezTo>
                    <a:cubicBezTo>
                      <a:pt x="72" y="20"/>
                      <a:pt x="73" y="18"/>
                      <a:pt x="73" y="17"/>
                    </a:cubicBezTo>
                    <a:cubicBezTo>
                      <a:pt x="73" y="17"/>
                      <a:pt x="72" y="16"/>
                      <a:pt x="71" y="15"/>
                    </a:cubicBezTo>
                    <a:moveTo>
                      <a:pt x="78" y="15"/>
                    </a:moveTo>
                    <a:cubicBezTo>
                      <a:pt x="77" y="15"/>
                      <a:pt x="77" y="15"/>
                      <a:pt x="77" y="16"/>
                    </a:cubicBezTo>
                    <a:cubicBezTo>
                      <a:pt x="78" y="16"/>
                      <a:pt x="78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8" y="15"/>
                      <a:pt x="78" y="15"/>
                      <a:pt x="78" y="15"/>
                    </a:cubicBezTo>
                    <a:moveTo>
                      <a:pt x="98" y="15"/>
                    </a:moveTo>
                    <a:cubicBezTo>
                      <a:pt x="97" y="15"/>
                      <a:pt x="97" y="16"/>
                      <a:pt x="97" y="17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4" y="20"/>
                      <a:pt x="104" y="19"/>
                      <a:pt x="104" y="19"/>
                    </a:cubicBezTo>
                    <a:cubicBezTo>
                      <a:pt x="102" y="17"/>
                      <a:pt x="100" y="16"/>
                      <a:pt x="98" y="15"/>
                    </a:cubicBezTo>
                    <a:moveTo>
                      <a:pt x="15" y="15"/>
                    </a:moveTo>
                    <a:cubicBezTo>
                      <a:pt x="14" y="16"/>
                      <a:pt x="14" y="16"/>
                      <a:pt x="13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moveTo>
                      <a:pt x="71" y="14"/>
                    </a:moveTo>
                    <a:cubicBezTo>
                      <a:pt x="71" y="14"/>
                      <a:pt x="71" y="15"/>
                      <a:pt x="71" y="15"/>
                    </a:cubicBezTo>
                    <a:cubicBezTo>
                      <a:pt x="72" y="15"/>
                      <a:pt x="73" y="16"/>
                      <a:pt x="74" y="16"/>
                    </a:cubicBezTo>
                    <a:cubicBezTo>
                      <a:pt x="74" y="16"/>
                      <a:pt x="74" y="16"/>
                      <a:pt x="74" y="16"/>
                    </a:cubicBezTo>
                    <a:cubicBezTo>
                      <a:pt x="73" y="16"/>
                      <a:pt x="72" y="15"/>
                      <a:pt x="71" y="14"/>
                    </a:cubicBezTo>
                    <a:moveTo>
                      <a:pt x="56" y="14"/>
                    </a:moveTo>
                    <a:cubicBezTo>
                      <a:pt x="56" y="14"/>
                      <a:pt x="56" y="14"/>
                      <a:pt x="56" y="15"/>
                    </a:cubicBezTo>
                    <a:cubicBezTo>
                      <a:pt x="57" y="15"/>
                      <a:pt x="58" y="15"/>
                      <a:pt x="59" y="16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6" y="14"/>
                      <a:pt x="56" y="14"/>
                      <a:pt x="56" y="14"/>
                    </a:cubicBezTo>
                    <a:moveTo>
                      <a:pt x="55" y="14"/>
                    </a:move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moveTo>
                      <a:pt x="85" y="13"/>
                    </a:moveTo>
                    <a:cubicBezTo>
                      <a:pt x="84" y="14"/>
                      <a:pt x="84" y="14"/>
                      <a:pt x="83" y="15"/>
                    </a:cubicBezTo>
                    <a:cubicBezTo>
                      <a:pt x="86" y="17"/>
                      <a:pt x="88" y="18"/>
                      <a:pt x="90" y="19"/>
                    </a:cubicBezTo>
                    <a:cubicBezTo>
                      <a:pt x="91" y="18"/>
                      <a:pt x="91" y="18"/>
                      <a:pt x="92" y="17"/>
                    </a:cubicBezTo>
                    <a:cubicBezTo>
                      <a:pt x="89" y="16"/>
                      <a:pt x="87" y="14"/>
                      <a:pt x="85" y="13"/>
                    </a:cubicBezTo>
                    <a:moveTo>
                      <a:pt x="94" y="13"/>
                    </a:moveTo>
                    <a:cubicBezTo>
                      <a:pt x="94" y="13"/>
                      <a:pt x="93" y="14"/>
                      <a:pt x="93" y="15"/>
                    </a:cubicBezTo>
                    <a:cubicBezTo>
                      <a:pt x="93" y="15"/>
                      <a:pt x="93" y="15"/>
                      <a:pt x="93" y="15"/>
                    </a:cubicBezTo>
                    <a:cubicBezTo>
                      <a:pt x="94" y="14"/>
                      <a:pt x="94" y="13"/>
                      <a:pt x="94" y="13"/>
                    </a:cubicBezTo>
                    <a:cubicBezTo>
                      <a:pt x="94" y="13"/>
                      <a:pt x="94" y="13"/>
                      <a:pt x="94" y="13"/>
                    </a:cubicBezTo>
                    <a:moveTo>
                      <a:pt x="72" y="12"/>
                    </a:moveTo>
                    <a:cubicBezTo>
                      <a:pt x="72" y="12"/>
                      <a:pt x="72" y="12"/>
                      <a:pt x="72" y="13"/>
                    </a:cubicBezTo>
                    <a:cubicBezTo>
                      <a:pt x="73" y="13"/>
                      <a:pt x="74" y="14"/>
                      <a:pt x="75" y="14"/>
                    </a:cubicBezTo>
                    <a:cubicBezTo>
                      <a:pt x="75" y="14"/>
                      <a:pt x="75" y="14"/>
                      <a:pt x="75" y="14"/>
                    </a:cubicBezTo>
                    <a:cubicBezTo>
                      <a:pt x="72" y="12"/>
                      <a:pt x="72" y="12"/>
                      <a:pt x="72" y="12"/>
                    </a:cubicBezTo>
                    <a:moveTo>
                      <a:pt x="52" y="12"/>
                    </a:moveTo>
                    <a:cubicBezTo>
                      <a:pt x="52" y="12"/>
                      <a:pt x="52" y="12"/>
                      <a:pt x="52" y="12"/>
                    </a:cubicBezTo>
                    <a:cubicBezTo>
                      <a:pt x="53" y="13"/>
                      <a:pt x="54" y="13"/>
                      <a:pt x="55" y="14"/>
                    </a:cubicBezTo>
                    <a:cubicBezTo>
                      <a:pt x="55" y="14"/>
                      <a:pt x="55" y="13"/>
                      <a:pt x="55" y="13"/>
                    </a:cubicBezTo>
                    <a:cubicBezTo>
                      <a:pt x="52" y="12"/>
                      <a:pt x="52" y="12"/>
                      <a:pt x="52" y="12"/>
                    </a:cubicBezTo>
                    <a:moveTo>
                      <a:pt x="85" y="12"/>
                    </a:moveTo>
                    <a:cubicBezTo>
                      <a:pt x="85" y="12"/>
                      <a:pt x="85" y="12"/>
                      <a:pt x="85" y="12"/>
                    </a:cubicBezTo>
                    <a:cubicBezTo>
                      <a:pt x="87" y="13"/>
                      <a:pt x="90" y="15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0" y="15"/>
                      <a:pt x="87" y="13"/>
                      <a:pt x="85" y="12"/>
                    </a:cubicBezTo>
                    <a:moveTo>
                      <a:pt x="83" y="12"/>
                    </a:moveTo>
                    <a:cubicBezTo>
                      <a:pt x="83" y="13"/>
                      <a:pt x="82" y="13"/>
                      <a:pt x="82" y="14"/>
                    </a:cubicBezTo>
                    <a:cubicBezTo>
                      <a:pt x="82" y="14"/>
                      <a:pt x="82" y="15"/>
                      <a:pt x="83" y="15"/>
                    </a:cubicBezTo>
                    <a:cubicBezTo>
                      <a:pt x="83" y="14"/>
                      <a:pt x="84" y="13"/>
                      <a:pt x="84" y="13"/>
                    </a:cubicBezTo>
                    <a:cubicBezTo>
                      <a:pt x="84" y="12"/>
                      <a:pt x="83" y="12"/>
                      <a:pt x="83" y="12"/>
                    </a:cubicBezTo>
                    <a:moveTo>
                      <a:pt x="137" y="12"/>
                    </a:moveTo>
                    <a:cubicBezTo>
                      <a:pt x="137" y="13"/>
                      <a:pt x="136" y="14"/>
                      <a:pt x="135" y="16"/>
                    </a:cubicBezTo>
                    <a:cubicBezTo>
                      <a:pt x="138" y="17"/>
                      <a:pt x="142" y="19"/>
                      <a:pt x="145" y="21"/>
                    </a:cubicBezTo>
                    <a:cubicBezTo>
                      <a:pt x="146" y="22"/>
                      <a:pt x="146" y="22"/>
                      <a:pt x="147" y="22"/>
                    </a:cubicBezTo>
                    <a:cubicBezTo>
                      <a:pt x="147" y="21"/>
                      <a:pt x="148" y="20"/>
                      <a:pt x="149" y="19"/>
                    </a:cubicBezTo>
                    <a:cubicBezTo>
                      <a:pt x="145" y="16"/>
                      <a:pt x="141" y="14"/>
                      <a:pt x="137" y="12"/>
                    </a:cubicBezTo>
                    <a:moveTo>
                      <a:pt x="22" y="12"/>
                    </a:moveTo>
                    <a:cubicBezTo>
                      <a:pt x="22" y="13"/>
                      <a:pt x="21" y="15"/>
                      <a:pt x="20" y="16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3" y="16"/>
                      <a:pt x="24" y="15"/>
                      <a:pt x="25" y="13"/>
                    </a:cubicBezTo>
                    <a:cubicBezTo>
                      <a:pt x="24" y="13"/>
                      <a:pt x="23" y="12"/>
                      <a:pt x="22" y="12"/>
                    </a:cubicBezTo>
                    <a:moveTo>
                      <a:pt x="40" y="12"/>
                    </a:moveTo>
                    <a:cubicBezTo>
                      <a:pt x="39" y="12"/>
                      <a:pt x="39" y="13"/>
                      <a:pt x="38" y="14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40" y="14"/>
                      <a:pt x="40" y="13"/>
                      <a:pt x="41" y="12"/>
                    </a:cubicBezTo>
                    <a:cubicBezTo>
                      <a:pt x="40" y="12"/>
                      <a:pt x="40" y="12"/>
                      <a:pt x="40" y="12"/>
                    </a:cubicBezTo>
                    <a:moveTo>
                      <a:pt x="137" y="11"/>
                    </a:moveTo>
                    <a:cubicBezTo>
                      <a:pt x="136" y="13"/>
                      <a:pt x="135" y="14"/>
                      <a:pt x="135" y="15"/>
                    </a:cubicBezTo>
                    <a:cubicBezTo>
                      <a:pt x="135" y="15"/>
                      <a:pt x="135" y="15"/>
                      <a:pt x="135" y="15"/>
                    </a:cubicBezTo>
                    <a:cubicBezTo>
                      <a:pt x="135" y="15"/>
                      <a:pt x="135" y="15"/>
                      <a:pt x="135" y="15"/>
                    </a:cubicBezTo>
                    <a:cubicBezTo>
                      <a:pt x="137" y="12"/>
                      <a:pt x="137" y="12"/>
                      <a:pt x="137" y="12"/>
                    </a:cubicBezTo>
                    <a:cubicBezTo>
                      <a:pt x="137" y="12"/>
                      <a:pt x="137" y="12"/>
                      <a:pt x="137" y="11"/>
                    </a:cubicBezTo>
                    <a:moveTo>
                      <a:pt x="109" y="11"/>
                    </a:moveTo>
                    <a:cubicBezTo>
                      <a:pt x="108" y="13"/>
                      <a:pt x="107" y="15"/>
                      <a:pt x="106" y="16"/>
                    </a:cubicBezTo>
                    <a:cubicBezTo>
                      <a:pt x="113" y="20"/>
                      <a:pt x="119" y="23"/>
                      <a:pt x="125" y="26"/>
                    </a:cubicBezTo>
                    <a:cubicBezTo>
                      <a:pt x="125" y="25"/>
                      <a:pt x="126" y="24"/>
                      <a:pt x="126" y="23"/>
                    </a:cubicBezTo>
                    <a:cubicBezTo>
                      <a:pt x="127" y="23"/>
                      <a:pt x="127" y="23"/>
                      <a:pt x="127" y="22"/>
                    </a:cubicBezTo>
                    <a:cubicBezTo>
                      <a:pt x="123" y="20"/>
                      <a:pt x="120" y="18"/>
                      <a:pt x="116" y="15"/>
                    </a:cubicBezTo>
                    <a:cubicBezTo>
                      <a:pt x="116" y="16"/>
                      <a:pt x="116" y="16"/>
                      <a:pt x="116" y="16"/>
                    </a:cubicBezTo>
                    <a:cubicBezTo>
                      <a:pt x="116" y="16"/>
                      <a:pt x="116" y="16"/>
                      <a:pt x="116" y="15"/>
                    </a:cubicBezTo>
                    <a:cubicBezTo>
                      <a:pt x="114" y="14"/>
                      <a:pt x="112" y="13"/>
                      <a:pt x="109" y="11"/>
                    </a:cubicBezTo>
                    <a:moveTo>
                      <a:pt x="84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11"/>
                      <a:pt x="84" y="11"/>
                      <a:pt x="85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4" y="11"/>
                      <a:pt x="84" y="11"/>
                      <a:pt x="84" y="11"/>
                    </a:cubicBezTo>
                    <a:moveTo>
                      <a:pt x="38" y="11"/>
                    </a:moveTo>
                    <a:cubicBezTo>
                      <a:pt x="38" y="12"/>
                      <a:pt x="38" y="12"/>
                      <a:pt x="37" y="13"/>
                    </a:cubicBezTo>
                    <a:cubicBezTo>
                      <a:pt x="37" y="13"/>
                      <a:pt x="38" y="14"/>
                      <a:pt x="38" y="14"/>
                    </a:cubicBezTo>
                    <a:cubicBezTo>
                      <a:pt x="39" y="13"/>
                      <a:pt x="39" y="12"/>
                      <a:pt x="40" y="11"/>
                    </a:cubicBezTo>
                    <a:cubicBezTo>
                      <a:pt x="39" y="11"/>
                      <a:pt x="39" y="11"/>
                      <a:pt x="38" y="11"/>
                    </a:cubicBezTo>
                    <a:moveTo>
                      <a:pt x="138" y="11"/>
                    </a:moveTo>
                    <a:cubicBezTo>
                      <a:pt x="138" y="11"/>
                      <a:pt x="138" y="11"/>
                      <a:pt x="138" y="11"/>
                    </a:cubicBezTo>
                    <a:cubicBezTo>
                      <a:pt x="140" y="13"/>
                      <a:pt x="142" y="14"/>
                      <a:pt x="144" y="15"/>
                    </a:cubicBezTo>
                    <a:cubicBezTo>
                      <a:pt x="146" y="16"/>
                      <a:pt x="147" y="17"/>
                      <a:pt x="149" y="18"/>
                    </a:cubicBezTo>
                    <a:cubicBezTo>
                      <a:pt x="149" y="18"/>
                      <a:pt x="149" y="18"/>
                      <a:pt x="149" y="18"/>
                    </a:cubicBezTo>
                    <a:cubicBezTo>
                      <a:pt x="146" y="16"/>
                      <a:pt x="142" y="13"/>
                      <a:pt x="138" y="11"/>
                    </a:cubicBezTo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moveTo>
                      <a:pt x="119" y="10"/>
                    </a:moveTo>
                    <a:cubicBezTo>
                      <a:pt x="119" y="11"/>
                      <a:pt x="118" y="12"/>
                      <a:pt x="118" y="13"/>
                    </a:cubicBezTo>
                    <a:cubicBezTo>
                      <a:pt x="128" y="20"/>
                      <a:pt x="128" y="20"/>
                      <a:pt x="128" y="20"/>
                    </a:cubicBezTo>
                    <a:cubicBezTo>
                      <a:pt x="129" y="19"/>
                      <a:pt x="130" y="18"/>
                      <a:pt x="130" y="17"/>
                    </a:cubicBezTo>
                    <a:cubicBezTo>
                      <a:pt x="119" y="10"/>
                      <a:pt x="119" y="10"/>
                      <a:pt x="119" y="10"/>
                    </a:cubicBezTo>
                    <a:moveTo>
                      <a:pt x="137" y="10"/>
                    </a:moveTo>
                    <a:cubicBezTo>
                      <a:pt x="137" y="11"/>
                      <a:pt x="137" y="11"/>
                      <a:pt x="137" y="11"/>
                    </a:cubicBezTo>
                    <a:cubicBezTo>
                      <a:pt x="137" y="11"/>
                      <a:pt x="137" y="11"/>
                      <a:pt x="137" y="11"/>
                    </a:cubicBezTo>
                    <a:cubicBezTo>
                      <a:pt x="138" y="11"/>
                      <a:pt x="138" y="11"/>
                      <a:pt x="138" y="11"/>
                    </a:cubicBezTo>
                    <a:cubicBezTo>
                      <a:pt x="138" y="10"/>
                      <a:pt x="138" y="10"/>
                      <a:pt x="137" y="10"/>
                    </a:cubicBezTo>
                    <a:moveTo>
                      <a:pt x="80" y="10"/>
                    </a:moveTo>
                    <a:cubicBezTo>
                      <a:pt x="80" y="11"/>
                      <a:pt x="79" y="12"/>
                      <a:pt x="79" y="13"/>
                    </a:cubicBezTo>
                    <a:cubicBezTo>
                      <a:pt x="79" y="13"/>
                      <a:pt x="80" y="13"/>
                      <a:pt x="80" y="13"/>
                    </a:cubicBezTo>
                    <a:cubicBezTo>
                      <a:pt x="82" y="11"/>
                      <a:pt x="82" y="11"/>
                      <a:pt x="82" y="11"/>
                    </a:cubicBezTo>
                    <a:cubicBezTo>
                      <a:pt x="81" y="11"/>
                      <a:pt x="81" y="11"/>
                      <a:pt x="80" y="10"/>
                    </a:cubicBezTo>
                    <a:moveTo>
                      <a:pt x="39" y="10"/>
                    </a:moveTo>
                    <a:cubicBezTo>
                      <a:pt x="39" y="10"/>
                      <a:pt x="39" y="10"/>
                      <a:pt x="39" y="10"/>
                    </a:cubicBezTo>
                    <a:cubicBezTo>
                      <a:pt x="39" y="10"/>
                      <a:pt x="39" y="11"/>
                      <a:pt x="40" y="11"/>
                    </a:cubicBezTo>
                    <a:cubicBezTo>
                      <a:pt x="40" y="11"/>
                      <a:pt x="40" y="11"/>
                      <a:pt x="40" y="10"/>
                    </a:cubicBezTo>
                    <a:cubicBezTo>
                      <a:pt x="40" y="10"/>
                      <a:pt x="39" y="10"/>
                      <a:pt x="39" y="10"/>
                    </a:cubicBezTo>
                    <a:moveTo>
                      <a:pt x="81" y="9"/>
                    </a:moveTo>
                    <a:cubicBezTo>
                      <a:pt x="81" y="9"/>
                      <a:pt x="81" y="9"/>
                      <a:pt x="81" y="9"/>
                    </a:cubicBezTo>
                    <a:cubicBezTo>
                      <a:pt x="81" y="10"/>
                      <a:pt x="82" y="10"/>
                      <a:pt x="82" y="10"/>
                    </a:cubicBezTo>
                    <a:cubicBezTo>
                      <a:pt x="82" y="10"/>
                      <a:pt x="82" y="10"/>
                      <a:pt x="82" y="10"/>
                    </a:cubicBezTo>
                    <a:cubicBezTo>
                      <a:pt x="82" y="10"/>
                      <a:pt x="81" y="10"/>
                      <a:pt x="81" y="9"/>
                    </a:cubicBezTo>
                    <a:moveTo>
                      <a:pt x="18" y="9"/>
                    </a:moveTo>
                    <a:cubicBezTo>
                      <a:pt x="17" y="11"/>
                      <a:pt x="16" y="12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8" y="9"/>
                      <a:pt x="18" y="9"/>
                    </a:cubicBezTo>
                    <a:moveTo>
                      <a:pt x="35" y="9"/>
                    </a:moveTo>
                    <a:cubicBezTo>
                      <a:pt x="35" y="10"/>
                      <a:pt x="34" y="10"/>
                      <a:pt x="34" y="11"/>
                    </a:cubicBezTo>
                    <a:cubicBezTo>
                      <a:pt x="35" y="12"/>
                      <a:pt x="35" y="12"/>
                      <a:pt x="36" y="12"/>
                    </a:cubicBezTo>
                    <a:cubicBezTo>
                      <a:pt x="36" y="12"/>
                      <a:pt x="37" y="11"/>
                      <a:pt x="37" y="10"/>
                    </a:cubicBezTo>
                    <a:cubicBezTo>
                      <a:pt x="37" y="10"/>
                      <a:pt x="36" y="9"/>
                      <a:pt x="35" y="9"/>
                    </a:cubicBezTo>
                    <a:moveTo>
                      <a:pt x="87" y="9"/>
                    </a:moveTo>
                    <a:cubicBezTo>
                      <a:pt x="87" y="9"/>
                      <a:pt x="86" y="10"/>
                      <a:pt x="86" y="10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93" y="14"/>
                      <a:pt x="94" y="13"/>
                      <a:pt x="94" y="13"/>
                    </a:cubicBezTo>
                    <a:cubicBezTo>
                      <a:pt x="92" y="11"/>
                      <a:pt x="89" y="10"/>
                      <a:pt x="87" y="9"/>
                    </a:cubicBezTo>
                    <a:moveTo>
                      <a:pt x="60" y="9"/>
                    </a:moveTo>
                    <a:cubicBezTo>
                      <a:pt x="59" y="10"/>
                      <a:pt x="58" y="12"/>
                      <a:pt x="57" y="13"/>
                    </a:cubicBezTo>
                    <a:cubicBezTo>
                      <a:pt x="58" y="14"/>
                      <a:pt x="58" y="14"/>
                      <a:pt x="59" y="15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60" y="9"/>
                    </a:cubicBezTo>
                    <a:moveTo>
                      <a:pt x="36" y="8"/>
                    </a:moveTo>
                    <a:cubicBezTo>
                      <a:pt x="36" y="8"/>
                      <a:pt x="36" y="8"/>
                      <a:pt x="36" y="8"/>
                    </a:cubicBezTo>
                    <a:cubicBezTo>
                      <a:pt x="36" y="9"/>
                      <a:pt x="37" y="9"/>
                      <a:pt x="38" y="10"/>
                    </a:cubicBezTo>
                    <a:cubicBezTo>
                      <a:pt x="38" y="10"/>
                      <a:pt x="38" y="9"/>
                      <a:pt x="38" y="9"/>
                    </a:cubicBezTo>
                    <a:cubicBezTo>
                      <a:pt x="37" y="9"/>
                      <a:pt x="36" y="9"/>
                      <a:pt x="36" y="8"/>
                    </a:cubicBezTo>
                    <a:moveTo>
                      <a:pt x="59" y="8"/>
                    </a:move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7" y="11"/>
                      <a:pt x="58" y="10"/>
                      <a:pt x="59" y="8"/>
                    </a:cubicBezTo>
                    <a:cubicBezTo>
                      <a:pt x="59" y="8"/>
                      <a:pt x="59" y="8"/>
                      <a:pt x="59" y="8"/>
                    </a:cubicBezTo>
                    <a:moveTo>
                      <a:pt x="85" y="8"/>
                    </a:moveTo>
                    <a:cubicBezTo>
                      <a:pt x="85" y="8"/>
                      <a:pt x="85" y="9"/>
                      <a:pt x="85" y="9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6" y="9"/>
                      <a:pt x="87" y="9"/>
                    </a:cubicBezTo>
                    <a:cubicBezTo>
                      <a:pt x="86" y="8"/>
                      <a:pt x="86" y="8"/>
                      <a:pt x="85" y="8"/>
                    </a:cubicBezTo>
                    <a:moveTo>
                      <a:pt x="60" y="8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1" y="8"/>
                      <a:pt x="60" y="8"/>
                    </a:cubicBezTo>
                    <a:moveTo>
                      <a:pt x="75" y="7"/>
                    </a:moveTo>
                    <a:cubicBezTo>
                      <a:pt x="75" y="8"/>
                      <a:pt x="74" y="9"/>
                      <a:pt x="74" y="10"/>
                    </a:cubicBezTo>
                    <a:cubicBezTo>
                      <a:pt x="75" y="10"/>
                      <a:pt x="76" y="11"/>
                      <a:pt x="77" y="11"/>
                    </a:cubicBezTo>
                    <a:cubicBezTo>
                      <a:pt x="77" y="11"/>
                      <a:pt x="78" y="10"/>
                      <a:pt x="78" y="9"/>
                    </a:cubicBezTo>
                    <a:cubicBezTo>
                      <a:pt x="77" y="9"/>
                      <a:pt x="77" y="8"/>
                      <a:pt x="76" y="8"/>
                    </a:cubicBezTo>
                    <a:cubicBezTo>
                      <a:pt x="76" y="7"/>
                      <a:pt x="76" y="7"/>
                      <a:pt x="75" y="7"/>
                    </a:cubicBezTo>
                    <a:moveTo>
                      <a:pt x="59" y="7"/>
                    </a:move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moveTo>
                      <a:pt x="103" y="7"/>
                    </a:moveTo>
                    <a:cubicBezTo>
                      <a:pt x="102" y="9"/>
                      <a:pt x="100" y="11"/>
                      <a:pt x="99" y="12"/>
                    </a:cubicBezTo>
                    <a:cubicBezTo>
                      <a:pt x="102" y="14"/>
                      <a:pt x="104" y="15"/>
                      <a:pt x="106" y="16"/>
                    </a:cubicBezTo>
                    <a:cubicBezTo>
                      <a:pt x="107" y="14"/>
                      <a:pt x="108" y="13"/>
                      <a:pt x="109" y="11"/>
                    </a:cubicBezTo>
                    <a:cubicBezTo>
                      <a:pt x="107" y="10"/>
                      <a:pt x="105" y="8"/>
                      <a:pt x="103" y="7"/>
                    </a:cubicBezTo>
                    <a:moveTo>
                      <a:pt x="62" y="7"/>
                    </a:moveTo>
                    <a:cubicBezTo>
                      <a:pt x="63" y="7"/>
                      <a:pt x="63" y="7"/>
                      <a:pt x="63" y="7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62" y="7"/>
                      <a:pt x="62" y="7"/>
                      <a:pt x="62" y="7"/>
                    </a:cubicBezTo>
                    <a:moveTo>
                      <a:pt x="42" y="7"/>
                    </a:moveTo>
                    <a:cubicBezTo>
                      <a:pt x="42" y="7"/>
                      <a:pt x="42" y="7"/>
                      <a:pt x="42" y="7"/>
                    </a:cubicBezTo>
                    <a:cubicBezTo>
                      <a:pt x="42" y="7"/>
                      <a:pt x="43" y="7"/>
                      <a:pt x="43" y="8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2" y="7"/>
                    </a:cubicBezTo>
                    <a:moveTo>
                      <a:pt x="56" y="6"/>
                    </a:moveTo>
                    <a:cubicBezTo>
                      <a:pt x="55" y="8"/>
                      <a:pt x="54" y="10"/>
                      <a:pt x="53" y="11"/>
                    </a:cubicBezTo>
                    <a:cubicBezTo>
                      <a:pt x="54" y="12"/>
                      <a:pt x="54" y="12"/>
                      <a:pt x="55" y="13"/>
                    </a:cubicBezTo>
                    <a:cubicBezTo>
                      <a:pt x="56" y="11"/>
                      <a:pt x="57" y="9"/>
                      <a:pt x="58" y="8"/>
                    </a:cubicBezTo>
                    <a:cubicBezTo>
                      <a:pt x="57" y="7"/>
                      <a:pt x="57" y="7"/>
                      <a:pt x="56" y="6"/>
                    </a:cubicBezTo>
                    <a:moveTo>
                      <a:pt x="83" y="6"/>
                    </a:moveTo>
                    <a:cubicBezTo>
                      <a:pt x="82" y="7"/>
                      <a:pt x="82" y="7"/>
                      <a:pt x="82" y="8"/>
                    </a:cubicBezTo>
                    <a:cubicBezTo>
                      <a:pt x="83" y="8"/>
                      <a:pt x="83" y="8"/>
                      <a:pt x="83" y="8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4" y="7"/>
                      <a:pt x="83" y="7"/>
                      <a:pt x="83" y="6"/>
                    </a:cubicBezTo>
                    <a:moveTo>
                      <a:pt x="76" y="6"/>
                    </a:moveTo>
                    <a:cubicBezTo>
                      <a:pt x="76" y="6"/>
                      <a:pt x="76" y="6"/>
                      <a:pt x="76" y="6"/>
                    </a:cubicBezTo>
                    <a:cubicBezTo>
                      <a:pt x="77" y="7"/>
                      <a:pt x="78" y="8"/>
                      <a:pt x="79" y="8"/>
                    </a:cubicBezTo>
                    <a:cubicBezTo>
                      <a:pt x="79" y="8"/>
                      <a:pt x="79" y="8"/>
                      <a:pt x="79" y="8"/>
                    </a:cubicBezTo>
                    <a:cubicBezTo>
                      <a:pt x="78" y="8"/>
                      <a:pt x="77" y="7"/>
                      <a:pt x="76" y="6"/>
                    </a:cubicBezTo>
                    <a:moveTo>
                      <a:pt x="141" y="6"/>
                    </a:moveTo>
                    <a:cubicBezTo>
                      <a:pt x="141" y="6"/>
                      <a:pt x="141" y="7"/>
                      <a:pt x="140" y="7"/>
                    </a:cubicBezTo>
                    <a:cubicBezTo>
                      <a:pt x="144" y="9"/>
                      <a:pt x="148" y="11"/>
                      <a:pt x="152" y="13"/>
                    </a:cubicBezTo>
                    <a:cubicBezTo>
                      <a:pt x="152" y="13"/>
                      <a:pt x="152" y="13"/>
                      <a:pt x="152" y="13"/>
                    </a:cubicBezTo>
                    <a:cubicBezTo>
                      <a:pt x="148" y="10"/>
                      <a:pt x="145" y="8"/>
                      <a:pt x="141" y="6"/>
                    </a:cubicBezTo>
                    <a:moveTo>
                      <a:pt x="41" y="6"/>
                    </a:moveTo>
                    <a:cubicBezTo>
                      <a:pt x="41" y="6"/>
                      <a:pt x="41" y="6"/>
                      <a:pt x="41" y="6"/>
                    </a:cubicBezTo>
                    <a:cubicBezTo>
                      <a:pt x="41" y="6"/>
                      <a:pt x="42" y="7"/>
                      <a:pt x="42" y="7"/>
                    </a:cubicBezTo>
                    <a:cubicBezTo>
                      <a:pt x="42" y="7"/>
                      <a:pt x="42" y="7"/>
                      <a:pt x="42" y="6"/>
                    </a:cubicBezTo>
                    <a:cubicBezTo>
                      <a:pt x="42" y="6"/>
                      <a:pt x="42" y="6"/>
                      <a:pt x="41" y="6"/>
                    </a:cubicBezTo>
                    <a:moveTo>
                      <a:pt x="140" y="6"/>
                    </a:moveTo>
                    <a:cubicBezTo>
                      <a:pt x="140" y="6"/>
                      <a:pt x="140" y="6"/>
                      <a:pt x="140" y="6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6"/>
                      <a:pt x="140" y="6"/>
                      <a:pt x="140" y="6"/>
                    </a:cubicBezTo>
                    <a:cubicBezTo>
                      <a:pt x="140" y="6"/>
                      <a:pt x="140" y="6"/>
                      <a:pt x="140" y="6"/>
                    </a:cubicBezTo>
                    <a:moveTo>
                      <a:pt x="141" y="5"/>
                    </a:moveTo>
                    <a:cubicBezTo>
                      <a:pt x="141" y="6"/>
                      <a:pt x="141" y="6"/>
                      <a:pt x="141" y="6"/>
                    </a:cubicBezTo>
                    <a:cubicBezTo>
                      <a:pt x="145" y="8"/>
                      <a:pt x="148" y="10"/>
                      <a:pt x="152" y="13"/>
                    </a:cubicBezTo>
                    <a:cubicBezTo>
                      <a:pt x="152" y="12"/>
                      <a:pt x="152" y="12"/>
                      <a:pt x="153" y="12"/>
                    </a:cubicBezTo>
                    <a:cubicBezTo>
                      <a:pt x="149" y="10"/>
                      <a:pt x="145" y="8"/>
                      <a:pt x="141" y="5"/>
                    </a:cubicBezTo>
                    <a:moveTo>
                      <a:pt x="57" y="5"/>
                    </a:moveTo>
                    <a:cubicBezTo>
                      <a:pt x="57" y="6"/>
                      <a:pt x="56" y="6"/>
                      <a:pt x="56" y="6"/>
                    </a:cubicBezTo>
                    <a:cubicBezTo>
                      <a:pt x="57" y="6"/>
                      <a:pt x="58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8" y="6"/>
                      <a:pt x="57" y="6"/>
                      <a:pt x="57" y="5"/>
                    </a:cubicBezTo>
                    <a:moveTo>
                      <a:pt x="142" y="5"/>
                    </a:moveTo>
                    <a:cubicBezTo>
                      <a:pt x="141" y="5"/>
                      <a:pt x="141" y="5"/>
                      <a:pt x="141" y="5"/>
                    </a:cubicBezTo>
                    <a:cubicBezTo>
                      <a:pt x="145" y="8"/>
                      <a:pt x="149" y="10"/>
                      <a:pt x="153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49" y="10"/>
                      <a:pt x="145" y="7"/>
                      <a:pt x="142" y="5"/>
                    </a:cubicBezTo>
                    <a:moveTo>
                      <a:pt x="141" y="5"/>
                    </a:moveTo>
                    <a:cubicBezTo>
                      <a:pt x="141" y="5"/>
                      <a:pt x="140" y="5"/>
                      <a:pt x="140" y="5"/>
                    </a:cubicBezTo>
                    <a:cubicBezTo>
                      <a:pt x="140" y="5"/>
                      <a:pt x="140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moveTo>
                      <a:pt x="141" y="5"/>
                    </a:move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moveTo>
                      <a:pt x="99" y="5"/>
                    </a:moveTo>
                    <a:cubicBezTo>
                      <a:pt x="98" y="6"/>
                      <a:pt x="96" y="8"/>
                      <a:pt x="95" y="10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7" y="8"/>
                      <a:pt x="98" y="6"/>
                      <a:pt x="99" y="5"/>
                    </a:cubicBezTo>
                    <a:cubicBezTo>
                      <a:pt x="99" y="5"/>
                      <a:pt x="99" y="5"/>
                      <a:pt x="99" y="5"/>
                    </a:cubicBezTo>
                    <a:moveTo>
                      <a:pt x="38" y="4"/>
                    </a:moveTo>
                    <a:cubicBezTo>
                      <a:pt x="38" y="4"/>
                      <a:pt x="38" y="4"/>
                      <a:pt x="38" y="5"/>
                    </a:cubicBezTo>
                    <a:cubicBezTo>
                      <a:pt x="39" y="5"/>
                      <a:pt x="39" y="5"/>
                      <a:pt x="40" y="6"/>
                    </a:cubicBezTo>
                    <a:cubicBezTo>
                      <a:pt x="40" y="6"/>
                      <a:pt x="40" y="6"/>
                      <a:pt x="40" y="5"/>
                    </a:cubicBezTo>
                    <a:cubicBezTo>
                      <a:pt x="40" y="5"/>
                      <a:pt x="39" y="5"/>
                      <a:pt x="38" y="4"/>
                    </a:cubicBezTo>
                    <a:moveTo>
                      <a:pt x="27" y="4"/>
                    </a:moveTo>
                    <a:cubicBezTo>
                      <a:pt x="27" y="5"/>
                      <a:pt x="26" y="5"/>
                      <a:pt x="26" y="6"/>
                    </a:cubicBezTo>
                    <a:cubicBezTo>
                      <a:pt x="26" y="7"/>
                      <a:pt x="27" y="7"/>
                      <a:pt x="28" y="7"/>
                    </a:cubicBezTo>
                    <a:cubicBezTo>
                      <a:pt x="28" y="7"/>
                      <a:pt x="29" y="6"/>
                      <a:pt x="29" y="5"/>
                    </a:cubicBezTo>
                    <a:cubicBezTo>
                      <a:pt x="28" y="5"/>
                      <a:pt x="28" y="4"/>
                      <a:pt x="27" y="4"/>
                    </a:cubicBezTo>
                    <a:moveTo>
                      <a:pt x="124" y="4"/>
                    </a:moveTo>
                    <a:cubicBezTo>
                      <a:pt x="123" y="5"/>
                      <a:pt x="122" y="6"/>
                      <a:pt x="121" y="8"/>
                    </a:cubicBezTo>
                    <a:cubicBezTo>
                      <a:pt x="125" y="10"/>
                      <a:pt x="128" y="12"/>
                      <a:pt x="132" y="14"/>
                    </a:cubicBezTo>
                    <a:cubicBezTo>
                      <a:pt x="133" y="13"/>
                      <a:pt x="133" y="11"/>
                      <a:pt x="134" y="10"/>
                    </a:cubicBezTo>
                    <a:cubicBezTo>
                      <a:pt x="131" y="8"/>
                      <a:pt x="127" y="6"/>
                      <a:pt x="124" y="4"/>
                    </a:cubicBezTo>
                    <a:moveTo>
                      <a:pt x="78" y="4"/>
                    </a:moveTo>
                    <a:cubicBezTo>
                      <a:pt x="77" y="4"/>
                      <a:pt x="77" y="4"/>
                      <a:pt x="77" y="5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6"/>
                      <a:pt x="80" y="6"/>
                      <a:pt x="81" y="5"/>
                    </a:cubicBezTo>
                    <a:cubicBezTo>
                      <a:pt x="80" y="5"/>
                      <a:pt x="80" y="5"/>
                      <a:pt x="80" y="5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6"/>
                      <a:pt x="80" y="5"/>
                      <a:pt x="80" y="5"/>
                    </a:cubicBezTo>
                    <a:cubicBezTo>
                      <a:pt x="79" y="5"/>
                      <a:pt x="79" y="4"/>
                      <a:pt x="78" y="4"/>
                    </a:cubicBezTo>
                    <a:moveTo>
                      <a:pt x="155" y="3"/>
                    </a:moveTo>
                    <a:cubicBezTo>
                      <a:pt x="156" y="4"/>
                      <a:pt x="157" y="4"/>
                      <a:pt x="157" y="4"/>
                    </a:cubicBezTo>
                    <a:cubicBezTo>
                      <a:pt x="157" y="4"/>
                      <a:pt x="157" y="4"/>
                      <a:pt x="157" y="4"/>
                    </a:cubicBezTo>
                    <a:cubicBezTo>
                      <a:pt x="155" y="3"/>
                      <a:pt x="155" y="3"/>
                      <a:pt x="155" y="3"/>
                    </a:cubicBezTo>
                    <a:moveTo>
                      <a:pt x="151" y="3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52" y="4"/>
                      <a:pt x="154" y="5"/>
                      <a:pt x="156" y="6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1" y="3"/>
                      <a:pt x="151" y="3"/>
                      <a:pt x="151" y="3"/>
                    </a:cubicBezTo>
                    <a:moveTo>
                      <a:pt x="105" y="3"/>
                    </a:moveTo>
                    <a:cubicBezTo>
                      <a:pt x="105" y="3"/>
                      <a:pt x="105" y="3"/>
                      <a:pt x="105" y="4"/>
                    </a:cubicBezTo>
                    <a:cubicBezTo>
                      <a:pt x="105" y="4"/>
                      <a:pt x="104" y="4"/>
                      <a:pt x="104" y="5"/>
                    </a:cubicBezTo>
                    <a:cubicBezTo>
                      <a:pt x="118" y="13"/>
                      <a:pt x="118" y="13"/>
                      <a:pt x="118" y="13"/>
                    </a:cubicBezTo>
                    <a:cubicBezTo>
                      <a:pt x="118" y="12"/>
                      <a:pt x="119" y="11"/>
                      <a:pt x="119" y="10"/>
                    </a:cubicBezTo>
                    <a:cubicBezTo>
                      <a:pt x="113" y="7"/>
                      <a:pt x="113" y="7"/>
                      <a:pt x="113" y="7"/>
                    </a:cubicBezTo>
                    <a:cubicBezTo>
                      <a:pt x="111" y="6"/>
                      <a:pt x="108" y="4"/>
                      <a:pt x="105" y="3"/>
                    </a:cubicBezTo>
                    <a:moveTo>
                      <a:pt x="28" y="3"/>
                    </a:moveTo>
                    <a:cubicBezTo>
                      <a:pt x="28" y="3"/>
                      <a:pt x="27" y="3"/>
                      <a:pt x="27" y="3"/>
                    </a:cubicBezTo>
                    <a:cubicBezTo>
                      <a:pt x="28" y="3"/>
                      <a:pt x="29" y="4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8" y="3"/>
                      <a:pt x="28" y="3"/>
                      <a:pt x="28" y="3"/>
                    </a:cubicBezTo>
                    <a:moveTo>
                      <a:pt x="124" y="2"/>
                    </a:moveTo>
                    <a:cubicBezTo>
                      <a:pt x="124" y="3"/>
                      <a:pt x="124" y="3"/>
                      <a:pt x="124" y="3"/>
                    </a:cubicBezTo>
                    <a:cubicBezTo>
                      <a:pt x="128" y="5"/>
                      <a:pt x="131" y="7"/>
                      <a:pt x="134" y="9"/>
                    </a:cubicBezTo>
                    <a:cubicBezTo>
                      <a:pt x="135" y="9"/>
                      <a:pt x="135" y="9"/>
                      <a:pt x="135" y="9"/>
                    </a:cubicBezTo>
                    <a:cubicBezTo>
                      <a:pt x="132" y="7"/>
                      <a:pt x="128" y="5"/>
                      <a:pt x="124" y="2"/>
                    </a:cubicBezTo>
                    <a:moveTo>
                      <a:pt x="151" y="2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5" y="5"/>
                      <a:pt x="153" y="3"/>
                      <a:pt x="151" y="2"/>
                    </a:cubicBezTo>
                    <a:moveTo>
                      <a:pt x="23" y="2"/>
                    </a:moveTo>
                    <a:cubicBezTo>
                      <a:pt x="23" y="2"/>
                      <a:pt x="22" y="3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moveTo>
                      <a:pt x="152" y="1"/>
                    </a:moveTo>
                    <a:cubicBezTo>
                      <a:pt x="152" y="2"/>
                      <a:pt x="151" y="2"/>
                      <a:pt x="151" y="2"/>
                    </a:cubicBezTo>
                    <a:cubicBezTo>
                      <a:pt x="153" y="3"/>
                      <a:pt x="155" y="4"/>
                      <a:pt x="157" y="5"/>
                    </a:cubicBezTo>
                    <a:cubicBezTo>
                      <a:pt x="157" y="5"/>
                      <a:pt x="157" y="5"/>
                      <a:pt x="157" y="5"/>
                    </a:cubicBezTo>
                    <a:cubicBezTo>
                      <a:pt x="155" y="4"/>
                      <a:pt x="153" y="2"/>
                      <a:pt x="152" y="1"/>
                    </a:cubicBezTo>
                    <a:moveTo>
                      <a:pt x="144" y="1"/>
                    </a:moveTo>
                    <a:cubicBezTo>
                      <a:pt x="143" y="3"/>
                      <a:pt x="142" y="4"/>
                      <a:pt x="142" y="5"/>
                    </a:cubicBezTo>
                    <a:cubicBezTo>
                      <a:pt x="145" y="7"/>
                      <a:pt x="149" y="10"/>
                      <a:pt x="153" y="12"/>
                    </a:cubicBezTo>
                    <a:cubicBezTo>
                      <a:pt x="154" y="11"/>
                      <a:pt x="154" y="9"/>
                      <a:pt x="155" y="8"/>
                    </a:cubicBezTo>
                    <a:cubicBezTo>
                      <a:pt x="151" y="6"/>
                      <a:pt x="148" y="3"/>
                      <a:pt x="144" y="1"/>
                    </a:cubicBezTo>
                    <a:moveTo>
                      <a:pt x="65" y="1"/>
                    </a:moveTo>
                    <a:cubicBezTo>
                      <a:pt x="64" y="2"/>
                      <a:pt x="64" y="3"/>
                      <a:pt x="63" y="4"/>
                    </a:cubicBezTo>
                    <a:cubicBezTo>
                      <a:pt x="64" y="4"/>
                      <a:pt x="64" y="5"/>
                      <a:pt x="65" y="5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66" y="2"/>
                      <a:pt x="65" y="1"/>
                      <a:pt x="65" y="1"/>
                    </a:cubicBezTo>
                    <a:moveTo>
                      <a:pt x="143" y="1"/>
                    </a:moveTo>
                    <a:cubicBezTo>
                      <a:pt x="142" y="2"/>
                      <a:pt x="142" y="3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3" y="1"/>
                      <a:pt x="143" y="1"/>
                      <a:pt x="143" y="1"/>
                    </a:cubicBezTo>
                    <a:cubicBezTo>
                      <a:pt x="143" y="1"/>
                      <a:pt x="143" y="1"/>
                      <a:pt x="143" y="1"/>
                    </a:cubicBezTo>
                    <a:moveTo>
                      <a:pt x="152" y="1"/>
                    </a:moveTo>
                    <a:cubicBezTo>
                      <a:pt x="152" y="1"/>
                      <a:pt x="152" y="1"/>
                      <a:pt x="152" y="1"/>
                    </a:cubicBezTo>
                    <a:cubicBezTo>
                      <a:pt x="154" y="2"/>
                      <a:pt x="156" y="3"/>
                      <a:pt x="157" y="4"/>
                    </a:cubicBezTo>
                    <a:cubicBezTo>
                      <a:pt x="157" y="4"/>
                      <a:pt x="157" y="4"/>
                      <a:pt x="158" y="4"/>
                    </a:cubicBezTo>
                    <a:cubicBezTo>
                      <a:pt x="156" y="3"/>
                      <a:pt x="154" y="2"/>
                      <a:pt x="152" y="1"/>
                    </a:cubicBezTo>
                    <a:moveTo>
                      <a:pt x="64" y="0"/>
                    </a:moveTo>
                    <a:cubicBezTo>
                      <a:pt x="64" y="1"/>
                      <a:pt x="63" y="2"/>
                      <a:pt x="62" y="3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4" y="3"/>
                      <a:pt x="64" y="2"/>
                      <a:pt x="65" y="1"/>
                    </a:cubicBezTo>
                    <a:cubicBezTo>
                      <a:pt x="65" y="1"/>
                      <a:pt x="64" y="1"/>
                      <a:pt x="64" y="0"/>
                    </a:cubicBezTo>
                    <a:moveTo>
                      <a:pt x="147" y="0"/>
                    </a:moveTo>
                    <a:cubicBezTo>
                      <a:pt x="148" y="1"/>
                      <a:pt x="149" y="2"/>
                      <a:pt x="151" y="3"/>
                    </a:cubicBezTo>
                    <a:cubicBezTo>
                      <a:pt x="151" y="3"/>
                      <a:pt x="151" y="3"/>
                      <a:pt x="151" y="3"/>
                    </a:cubicBezTo>
                    <a:cubicBezTo>
                      <a:pt x="147" y="0"/>
                      <a:pt x="147" y="0"/>
                      <a:pt x="147" y="0"/>
                    </a:cubicBezTo>
                    <a:moveTo>
                      <a:pt x="24" y="0"/>
                    </a:moveTo>
                    <a:cubicBezTo>
                      <a:pt x="24" y="1"/>
                      <a:pt x="24" y="1"/>
                      <a:pt x="23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6" name="Freeform 9921"/>
              <p:cNvSpPr>
                <a:spLocks noEditPoints="1"/>
              </p:cNvSpPr>
              <p:nvPr/>
            </p:nvSpPr>
            <p:spPr bwMode="auto">
              <a:xfrm>
                <a:off x="-404" y="3429"/>
                <a:ext cx="230" cy="135"/>
              </a:xfrm>
              <a:custGeom>
                <a:avLst/>
                <a:gdLst>
                  <a:gd name="T0" fmla="*/ 77 w 97"/>
                  <a:gd name="T1" fmla="*/ 57 h 57"/>
                  <a:gd name="T2" fmla="*/ 93 w 97"/>
                  <a:gd name="T3" fmla="*/ 53 h 57"/>
                  <a:gd name="T4" fmla="*/ 91 w 97"/>
                  <a:gd name="T5" fmla="*/ 51 h 57"/>
                  <a:gd name="T6" fmla="*/ 92 w 97"/>
                  <a:gd name="T7" fmla="*/ 52 h 57"/>
                  <a:gd name="T8" fmla="*/ 62 w 97"/>
                  <a:gd name="T9" fmla="*/ 47 h 57"/>
                  <a:gd name="T10" fmla="*/ 71 w 97"/>
                  <a:gd name="T11" fmla="*/ 53 h 57"/>
                  <a:gd name="T12" fmla="*/ 81 w 97"/>
                  <a:gd name="T13" fmla="*/ 46 h 57"/>
                  <a:gd name="T14" fmla="*/ 81 w 97"/>
                  <a:gd name="T15" fmla="*/ 46 h 57"/>
                  <a:gd name="T16" fmla="*/ 85 w 97"/>
                  <a:gd name="T17" fmla="*/ 48 h 57"/>
                  <a:gd name="T18" fmla="*/ 81 w 97"/>
                  <a:gd name="T19" fmla="*/ 46 h 57"/>
                  <a:gd name="T20" fmla="*/ 52 w 97"/>
                  <a:gd name="T21" fmla="*/ 41 h 57"/>
                  <a:gd name="T22" fmla="*/ 53 w 97"/>
                  <a:gd name="T23" fmla="*/ 42 h 57"/>
                  <a:gd name="T24" fmla="*/ 47 w 97"/>
                  <a:gd name="T25" fmla="*/ 38 h 57"/>
                  <a:gd name="T26" fmla="*/ 46 w 97"/>
                  <a:gd name="T27" fmla="*/ 38 h 57"/>
                  <a:gd name="T28" fmla="*/ 68 w 97"/>
                  <a:gd name="T29" fmla="*/ 37 h 57"/>
                  <a:gd name="T30" fmla="*/ 77 w 97"/>
                  <a:gd name="T31" fmla="*/ 43 h 57"/>
                  <a:gd name="T32" fmla="*/ 68 w 97"/>
                  <a:gd name="T33" fmla="*/ 37 h 57"/>
                  <a:gd name="T34" fmla="*/ 68 w 97"/>
                  <a:gd name="T35" fmla="*/ 37 h 57"/>
                  <a:gd name="T36" fmla="*/ 45 w 97"/>
                  <a:gd name="T37" fmla="*/ 37 h 57"/>
                  <a:gd name="T38" fmla="*/ 43 w 97"/>
                  <a:gd name="T39" fmla="*/ 36 h 57"/>
                  <a:gd name="T40" fmla="*/ 41 w 97"/>
                  <a:gd name="T41" fmla="*/ 35 h 57"/>
                  <a:gd name="T42" fmla="*/ 52 w 97"/>
                  <a:gd name="T43" fmla="*/ 28 h 57"/>
                  <a:gd name="T44" fmla="*/ 59 w 97"/>
                  <a:gd name="T45" fmla="*/ 32 h 57"/>
                  <a:gd name="T46" fmla="*/ 51 w 97"/>
                  <a:gd name="T47" fmla="*/ 29 h 57"/>
                  <a:gd name="T48" fmla="*/ 52 w 97"/>
                  <a:gd name="T49" fmla="*/ 28 h 57"/>
                  <a:gd name="T50" fmla="*/ 50 w 97"/>
                  <a:gd name="T51" fmla="*/ 28 h 57"/>
                  <a:gd name="T52" fmla="*/ 28 w 97"/>
                  <a:gd name="T53" fmla="*/ 26 h 57"/>
                  <a:gd name="T54" fmla="*/ 30 w 97"/>
                  <a:gd name="T55" fmla="*/ 27 h 57"/>
                  <a:gd name="T56" fmla="*/ 48 w 97"/>
                  <a:gd name="T57" fmla="*/ 25 h 57"/>
                  <a:gd name="T58" fmla="*/ 48 w 97"/>
                  <a:gd name="T59" fmla="*/ 25 h 57"/>
                  <a:gd name="T60" fmla="*/ 27 w 97"/>
                  <a:gd name="T61" fmla="*/ 26 h 57"/>
                  <a:gd name="T62" fmla="*/ 27 w 97"/>
                  <a:gd name="T63" fmla="*/ 25 h 57"/>
                  <a:gd name="T64" fmla="*/ 26 w 97"/>
                  <a:gd name="T65" fmla="*/ 25 h 57"/>
                  <a:gd name="T66" fmla="*/ 44 w 97"/>
                  <a:gd name="T67" fmla="*/ 23 h 57"/>
                  <a:gd name="T68" fmla="*/ 47 w 97"/>
                  <a:gd name="T69" fmla="*/ 25 h 57"/>
                  <a:gd name="T70" fmla="*/ 14 w 97"/>
                  <a:gd name="T71" fmla="*/ 17 h 57"/>
                  <a:gd name="T72" fmla="*/ 15 w 97"/>
                  <a:gd name="T73" fmla="*/ 18 h 57"/>
                  <a:gd name="T74" fmla="*/ 16 w 97"/>
                  <a:gd name="T75" fmla="*/ 18 h 57"/>
                  <a:gd name="T76" fmla="*/ 14 w 97"/>
                  <a:gd name="T77" fmla="*/ 17 h 57"/>
                  <a:gd name="T78" fmla="*/ 35 w 97"/>
                  <a:gd name="T79" fmla="*/ 19 h 57"/>
                  <a:gd name="T80" fmla="*/ 34 w 97"/>
                  <a:gd name="T81" fmla="*/ 18 h 57"/>
                  <a:gd name="T82" fmla="*/ 32 w 97"/>
                  <a:gd name="T83" fmla="*/ 16 h 57"/>
                  <a:gd name="T84" fmla="*/ 32 w 97"/>
                  <a:gd name="T85" fmla="*/ 16 h 57"/>
                  <a:gd name="T86" fmla="*/ 31 w 97"/>
                  <a:gd name="T87" fmla="*/ 17 h 57"/>
                  <a:gd name="T88" fmla="*/ 31 w 97"/>
                  <a:gd name="T89" fmla="*/ 16 h 57"/>
                  <a:gd name="T90" fmla="*/ 21 w 97"/>
                  <a:gd name="T91" fmla="*/ 11 h 57"/>
                  <a:gd name="T92" fmla="*/ 1 w 97"/>
                  <a:gd name="T93" fmla="*/ 9 h 57"/>
                  <a:gd name="T94" fmla="*/ 3 w 97"/>
                  <a:gd name="T95" fmla="*/ 10 h 57"/>
                  <a:gd name="T96" fmla="*/ 18 w 97"/>
                  <a:gd name="T97" fmla="*/ 10 h 57"/>
                  <a:gd name="T98" fmla="*/ 19 w 97"/>
                  <a:gd name="T99" fmla="*/ 8 h 57"/>
                  <a:gd name="T100" fmla="*/ 0 w 97"/>
                  <a:gd name="T101" fmla="*/ 9 h 57"/>
                  <a:gd name="T102" fmla="*/ 1 w 97"/>
                  <a:gd name="T103" fmla="*/ 9 h 57"/>
                  <a:gd name="T104" fmla="*/ 6 w 97"/>
                  <a:gd name="T105" fmla="*/ 0 h 57"/>
                  <a:gd name="T106" fmla="*/ 8 w 97"/>
                  <a:gd name="T107" fmla="*/ 2 h 57"/>
                  <a:gd name="T108" fmla="*/ 5 w 97"/>
                  <a:gd name="T109" fmla="*/ 2 h 57"/>
                  <a:gd name="T110" fmla="*/ 6 w 97"/>
                  <a:gd name="T111" fmla="*/ 0 h 57"/>
                  <a:gd name="T112" fmla="*/ 5 w 97"/>
                  <a:gd name="T113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97" h="57">
                    <a:moveTo>
                      <a:pt x="75" y="56"/>
                    </a:moveTo>
                    <a:cubicBezTo>
                      <a:pt x="75" y="56"/>
                      <a:pt x="75" y="56"/>
                      <a:pt x="75" y="56"/>
                    </a:cubicBezTo>
                    <a:cubicBezTo>
                      <a:pt x="76" y="56"/>
                      <a:pt x="76" y="56"/>
                      <a:pt x="77" y="57"/>
                    </a:cubicBezTo>
                    <a:cubicBezTo>
                      <a:pt x="75" y="56"/>
                      <a:pt x="75" y="56"/>
                      <a:pt x="75" y="56"/>
                    </a:cubicBezTo>
                    <a:moveTo>
                      <a:pt x="93" y="53"/>
                    </a:moveTo>
                    <a:cubicBezTo>
                      <a:pt x="93" y="53"/>
                      <a:pt x="93" y="53"/>
                      <a:pt x="93" y="53"/>
                    </a:cubicBezTo>
                    <a:cubicBezTo>
                      <a:pt x="97" y="55"/>
                      <a:pt x="97" y="55"/>
                      <a:pt x="97" y="55"/>
                    </a:cubicBezTo>
                    <a:cubicBezTo>
                      <a:pt x="95" y="54"/>
                      <a:pt x="94" y="53"/>
                      <a:pt x="93" y="53"/>
                    </a:cubicBezTo>
                    <a:moveTo>
                      <a:pt x="91" y="51"/>
                    </a:moveTo>
                    <a:cubicBezTo>
                      <a:pt x="91" y="51"/>
                      <a:pt x="90" y="51"/>
                      <a:pt x="90" y="51"/>
                    </a:cubicBezTo>
                    <a:cubicBezTo>
                      <a:pt x="91" y="52"/>
                      <a:pt x="91" y="52"/>
                      <a:pt x="91" y="52"/>
                    </a:cubicBezTo>
                    <a:cubicBezTo>
                      <a:pt x="91" y="52"/>
                      <a:pt x="91" y="52"/>
                      <a:pt x="92" y="52"/>
                    </a:cubicBezTo>
                    <a:cubicBezTo>
                      <a:pt x="91" y="52"/>
                      <a:pt x="91" y="51"/>
                      <a:pt x="91" y="51"/>
                    </a:cubicBezTo>
                    <a:cubicBezTo>
                      <a:pt x="91" y="51"/>
                      <a:pt x="91" y="51"/>
                      <a:pt x="91" y="51"/>
                    </a:cubicBezTo>
                    <a:moveTo>
                      <a:pt x="62" y="47"/>
                    </a:moveTo>
                    <a:cubicBezTo>
                      <a:pt x="62" y="47"/>
                      <a:pt x="62" y="47"/>
                      <a:pt x="62" y="47"/>
                    </a:cubicBezTo>
                    <a:cubicBezTo>
                      <a:pt x="65" y="49"/>
                      <a:pt x="68" y="51"/>
                      <a:pt x="71" y="53"/>
                    </a:cubicBezTo>
                    <a:cubicBezTo>
                      <a:pt x="71" y="53"/>
                      <a:pt x="71" y="53"/>
                      <a:pt x="71" y="53"/>
                    </a:cubicBezTo>
                    <a:cubicBezTo>
                      <a:pt x="62" y="47"/>
                      <a:pt x="62" y="47"/>
                      <a:pt x="62" y="47"/>
                    </a:cubicBezTo>
                    <a:cubicBezTo>
                      <a:pt x="62" y="47"/>
                      <a:pt x="62" y="47"/>
                      <a:pt x="62" y="47"/>
                    </a:cubicBezTo>
                    <a:moveTo>
                      <a:pt x="81" y="46"/>
                    </a:moveTo>
                    <a:cubicBezTo>
                      <a:pt x="81" y="46"/>
                      <a:pt x="81" y="46"/>
                      <a:pt x="81" y="46"/>
                    </a:cubicBezTo>
                    <a:cubicBezTo>
                      <a:pt x="82" y="47"/>
                      <a:pt x="82" y="47"/>
                      <a:pt x="82" y="47"/>
                    </a:cubicBezTo>
                    <a:cubicBezTo>
                      <a:pt x="82" y="46"/>
                      <a:pt x="81" y="46"/>
                      <a:pt x="81" y="46"/>
                    </a:cubicBezTo>
                    <a:moveTo>
                      <a:pt x="81" y="46"/>
                    </a:moveTo>
                    <a:cubicBezTo>
                      <a:pt x="81" y="46"/>
                      <a:pt x="81" y="46"/>
                      <a:pt x="81" y="46"/>
                    </a:cubicBezTo>
                    <a:cubicBezTo>
                      <a:pt x="83" y="47"/>
                      <a:pt x="84" y="48"/>
                      <a:pt x="85" y="48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6" y="48"/>
                      <a:pt x="84" y="47"/>
                      <a:pt x="81" y="46"/>
                    </a:cubicBezTo>
                    <a:moveTo>
                      <a:pt x="47" y="38"/>
                    </a:moveTo>
                    <a:cubicBezTo>
                      <a:pt x="47" y="38"/>
                      <a:pt x="47" y="38"/>
                      <a:pt x="47" y="38"/>
                    </a:cubicBezTo>
                    <a:cubicBezTo>
                      <a:pt x="48" y="39"/>
                      <a:pt x="50" y="40"/>
                      <a:pt x="52" y="41"/>
                    </a:cubicBezTo>
                    <a:cubicBezTo>
                      <a:pt x="52" y="41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47" y="38"/>
                      <a:pt x="47" y="38"/>
                      <a:pt x="47" y="38"/>
                    </a:cubicBezTo>
                    <a:moveTo>
                      <a:pt x="46" y="38"/>
                    </a:move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7" y="38"/>
                      <a:pt x="47" y="38"/>
                    </a:cubicBezTo>
                    <a:cubicBezTo>
                      <a:pt x="46" y="38"/>
                      <a:pt x="46" y="38"/>
                      <a:pt x="46" y="38"/>
                    </a:cubicBezTo>
                    <a:moveTo>
                      <a:pt x="68" y="37"/>
                    </a:moveTo>
                    <a:cubicBezTo>
                      <a:pt x="67" y="38"/>
                      <a:pt x="67" y="38"/>
                      <a:pt x="67" y="38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76" y="43"/>
                      <a:pt x="77" y="43"/>
                      <a:pt x="77" y="43"/>
                    </a:cubicBezTo>
                    <a:cubicBezTo>
                      <a:pt x="73" y="41"/>
                      <a:pt x="70" y="39"/>
                      <a:pt x="68" y="37"/>
                    </a:cubicBezTo>
                    <a:moveTo>
                      <a:pt x="68" y="37"/>
                    </a:moveTo>
                    <a:cubicBezTo>
                      <a:pt x="68" y="37"/>
                      <a:pt x="68" y="37"/>
                      <a:pt x="68" y="37"/>
                    </a:cubicBezTo>
                    <a:cubicBezTo>
                      <a:pt x="70" y="39"/>
                      <a:pt x="73" y="41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4" y="41"/>
                      <a:pt x="71" y="39"/>
                      <a:pt x="68" y="37"/>
                    </a:cubicBezTo>
                    <a:moveTo>
                      <a:pt x="43" y="36"/>
                    </a:move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4" y="36"/>
                      <a:pt x="45" y="37"/>
                    </a:cubicBezTo>
                    <a:cubicBezTo>
                      <a:pt x="45" y="37"/>
                      <a:pt x="45" y="36"/>
                      <a:pt x="45" y="36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4" y="36"/>
                      <a:pt x="44" y="36"/>
                      <a:pt x="43" y="36"/>
                    </a:cubicBezTo>
                    <a:moveTo>
                      <a:pt x="38" y="33"/>
                    </a:moveTo>
                    <a:cubicBezTo>
                      <a:pt x="38" y="33"/>
                      <a:pt x="38" y="33"/>
                      <a:pt x="38" y="33"/>
                    </a:cubicBezTo>
                    <a:cubicBezTo>
                      <a:pt x="39" y="33"/>
                      <a:pt x="40" y="34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0" y="34"/>
                      <a:pt x="39" y="33"/>
                      <a:pt x="38" y="33"/>
                    </a:cubicBezTo>
                    <a:moveTo>
                      <a:pt x="52" y="28"/>
                    </a:moveTo>
                    <a:cubicBezTo>
                      <a:pt x="52" y="28"/>
                      <a:pt x="52" y="29"/>
                      <a:pt x="52" y="29"/>
                    </a:cubicBezTo>
                    <a:cubicBezTo>
                      <a:pt x="54" y="31"/>
                      <a:pt x="56" y="32"/>
                      <a:pt x="58" y="33"/>
                    </a:cubicBezTo>
                    <a:cubicBezTo>
                      <a:pt x="58" y="33"/>
                      <a:pt x="59" y="32"/>
                      <a:pt x="59" y="32"/>
                    </a:cubicBezTo>
                    <a:cubicBezTo>
                      <a:pt x="57" y="31"/>
                      <a:pt x="54" y="29"/>
                      <a:pt x="52" y="28"/>
                    </a:cubicBezTo>
                    <a:moveTo>
                      <a:pt x="52" y="28"/>
                    </a:moveTo>
                    <a:cubicBezTo>
                      <a:pt x="52" y="28"/>
                      <a:pt x="52" y="29"/>
                      <a:pt x="51" y="29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29"/>
                      <a:pt x="52" y="28"/>
                      <a:pt x="52" y="28"/>
                    </a:cubicBezTo>
                    <a:cubicBezTo>
                      <a:pt x="52" y="28"/>
                      <a:pt x="52" y="28"/>
                      <a:pt x="52" y="28"/>
                    </a:cubicBezTo>
                    <a:moveTo>
                      <a:pt x="49" y="26"/>
                    </a:moveTo>
                    <a:cubicBezTo>
                      <a:pt x="49" y="26"/>
                      <a:pt x="48" y="27"/>
                      <a:pt x="48" y="27"/>
                    </a:cubicBezTo>
                    <a:cubicBezTo>
                      <a:pt x="49" y="27"/>
                      <a:pt x="49" y="28"/>
                      <a:pt x="50" y="28"/>
                    </a:cubicBezTo>
                    <a:cubicBezTo>
                      <a:pt x="50" y="28"/>
                      <a:pt x="50" y="27"/>
                      <a:pt x="50" y="27"/>
                    </a:cubicBezTo>
                    <a:cubicBezTo>
                      <a:pt x="50" y="27"/>
                      <a:pt x="49" y="26"/>
                      <a:pt x="49" y="26"/>
                    </a:cubicBezTo>
                    <a:moveTo>
                      <a:pt x="28" y="26"/>
                    </a:moveTo>
                    <a:cubicBezTo>
                      <a:pt x="28" y="26"/>
                      <a:pt x="27" y="26"/>
                      <a:pt x="27" y="26"/>
                    </a:cubicBezTo>
                    <a:cubicBezTo>
                      <a:pt x="28" y="26"/>
                      <a:pt x="28" y="26"/>
                      <a:pt x="28" y="26"/>
                    </a:cubicBezTo>
                    <a:cubicBezTo>
                      <a:pt x="28" y="27"/>
                      <a:pt x="29" y="27"/>
                      <a:pt x="30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28" y="26"/>
                      <a:pt x="28" y="26"/>
                      <a:pt x="28" y="26"/>
                    </a:cubicBezTo>
                    <a:moveTo>
                      <a:pt x="48" y="25"/>
                    </a:move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6"/>
                      <a:pt x="48" y="26"/>
                      <a:pt x="48" y="25"/>
                    </a:cubicBezTo>
                    <a:cubicBezTo>
                      <a:pt x="48" y="25"/>
                      <a:pt x="48" y="25"/>
                      <a:pt x="48" y="25"/>
                    </a:cubicBezTo>
                    <a:moveTo>
                      <a:pt x="27" y="25"/>
                    </a:moveTo>
                    <a:cubicBezTo>
                      <a:pt x="27" y="25"/>
                      <a:pt x="27" y="25"/>
                      <a:pt x="27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moveTo>
                      <a:pt x="26" y="25"/>
                    </a:move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moveTo>
                      <a:pt x="44" y="23"/>
                    </a:moveTo>
                    <a:cubicBezTo>
                      <a:pt x="44" y="24"/>
                      <a:pt x="44" y="24"/>
                      <a:pt x="43" y="24"/>
                    </a:cubicBezTo>
                    <a:cubicBezTo>
                      <a:pt x="44" y="25"/>
                      <a:pt x="45" y="26"/>
                      <a:pt x="46" y="26"/>
                    </a:cubicBezTo>
                    <a:cubicBezTo>
                      <a:pt x="47" y="26"/>
                      <a:pt x="47" y="25"/>
                      <a:pt x="47" y="25"/>
                    </a:cubicBezTo>
                    <a:cubicBezTo>
                      <a:pt x="46" y="24"/>
                      <a:pt x="45" y="24"/>
                      <a:pt x="44" y="23"/>
                    </a:cubicBezTo>
                    <a:moveTo>
                      <a:pt x="14" y="17"/>
                    </a:move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8"/>
                      <a:pt x="16" y="18"/>
                      <a:pt x="16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5" y="17"/>
                      <a:pt x="14" y="17"/>
                    </a:cubicBezTo>
                    <a:moveTo>
                      <a:pt x="33" y="17"/>
                    </a:moveTo>
                    <a:cubicBezTo>
                      <a:pt x="33" y="17"/>
                      <a:pt x="32" y="17"/>
                      <a:pt x="32" y="18"/>
                    </a:cubicBezTo>
                    <a:cubicBezTo>
                      <a:pt x="33" y="18"/>
                      <a:pt x="34" y="19"/>
                      <a:pt x="35" y="19"/>
                    </a:cubicBezTo>
                    <a:cubicBezTo>
                      <a:pt x="35" y="19"/>
                      <a:pt x="35" y="18"/>
                      <a:pt x="35" y="18"/>
                    </a:cubicBezTo>
                    <a:cubicBezTo>
                      <a:pt x="35" y="18"/>
                      <a:pt x="35" y="18"/>
                      <a:pt x="34" y="17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7"/>
                    </a:cubicBezTo>
                    <a:cubicBezTo>
                      <a:pt x="34" y="17"/>
                      <a:pt x="33" y="17"/>
                      <a:pt x="33" y="17"/>
                    </a:cubicBezTo>
                    <a:moveTo>
                      <a:pt x="32" y="16"/>
                    </a:move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moveTo>
                      <a:pt x="31" y="16"/>
                    </a:moveTo>
                    <a:cubicBezTo>
                      <a:pt x="31" y="16"/>
                      <a:pt x="31" y="16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17"/>
                      <a:pt x="32" y="16"/>
                      <a:pt x="32" y="16"/>
                    </a:cubicBezTo>
                    <a:cubicBezTo>
                      <a:pt x="32" y="16"/>
                      <a:pt x="31" y="16"/>
                      <a:pt x="31" y="16"/>
                    </a:cubicBezTo>
                    <a:moveTo>
                      <a:pt x="22" y="10"/>
                    </a:moveTo>
                    <a:cubicBezTo>
                      <a:pt x="22" y="10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2" y="11"/>
                      <a:pt x="22" y="11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1" y="9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10"/>
                      <a:pt x="2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2" y="9"/>
                      <a:pt x="1" y="9"/>
                    </a:cubicBezTo>
                    <a:moveTo>
                      <a:pt x="19" y="8"/>
                    </a:moveTo>
                    <a:cubicBezTo>
                      <a:pt x="19" y="9"/>
                      <a:pt x="19" y="9"/>
                      <a:pt x="18" y="10"/>
                    </a:cubicBezTo>
                    <a:cubicBezTo>
                      <a:pt x="19" y="10"/>
                      <a:pt x="20" y="11"/>
                      <a:pt x="21" y="11"/>
                    </a:cubicBezTo>
                    <a:cubicBezTo>
                      <a:pt x="21" y="11"/>
                      <a:pt x="21" y="10"/>
                      <a:pt x="22" y="10"/>
                    </a:cubicBezTo>
                    <a:cubicBezTo>
                      <a:pt x="21" y="9"/>
                      <a:pt x="20" y="9"/>
                      <a:pt x="19" y="8"/>
                    </a:cubicBezTo>
                    <a:moveTo>
                      <a:pt x="0" y="8"/>
                    </a:move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moveTo>
                      <a:pt x="6" y="0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1"/>
                      <a:pt x="6" y="0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7" name="Freeform 9922"/>
              <p:cNvSpPr>
                <a:spLocks noEditPoints="1"/>
              </p:cNvSpPr>
              <p:nvPr/>
            </p:nvSpPr>
            <p:spPr bwMode="auto">
              <a:xfrm>
                <a:off x="-385" y="3417"/>
                <a:ext cx="196" cy="121"/>
              </a:xfrm>
              <a:custGeom>
                <a:avLst/>
                <a:gdLst>
                  <a:gd name="T0" fmla="*/ 76 w 83"/>
                  <a:gd name="T1" fmla="*/ 47 h 51"/>
                  <a:gd name="T2" fmla="*/ 83 w 83"/>
                  <a:gd name="T3" fmla="*/ 51 h 51"/>
                  <a:gd name="T4" fmla="*/ 60 w 83"/>
                  <a:gd name="T5" fmla="*/ 42 h 51"/>
                  <a:gd name="T6" fmla="*/ 63 w 83"/>
                  <a:gd name="T7" fmla="*/ 44 h 51"/>
                  <a:gd name="T8" fmla="*/ 62 w 83"/>
                  <a:gd name="T9" fmla="*/ 39 h 51"/>
                  <a:gd name="T10" fmla="*/ 71 w 83"/>
                  <a:gd name="T11" fmla="*/ 44 h 51"/>
                  <a:gd name="T12" fmla="*/ 62 w 83"/>
                  <a:gd name="T13" fmla="*/ 39 h 51"/>
                  <a:gd name="T14" fmla="*/ 46 w 83"/>
                  <a:gd name="T15" fmla="*/ 29 h 51"/>
                  <a:gd name="T16" fmla="*/ 53 w 83"/>
                  <a:gd name="T17" fmla="*/ 33 h 51"/>
                  <a:gd name="T18" fmla="*/ 46 w 83"/>
                  <a:gd name="T19" fmla="*/ 29 h 51"/>
                  <a:gd name="T20" fmla="*/ 46 w 83"/>
                  <a:gd name="T21" fmla="*/ 29 h 51"/>
                  <a:gd name="T22" fmla="*/ 46 w 83"/>
                  <a:gd name="T23" fmla="*/ 29 h 51"/>
                  <a:gd name="T24" fmla="*/ 43 w 83"/>
                  <a:gd name="T25" fmla="*/ 27 h 51"/>
                  <a:gd name="T26" fmla="*/ 45 w 83"/>
                  <a:gd name="T27" fmla="*/ 28 h 51"/>
                  <a:gd name="T28" fmla="*/ 42 w 83"/>
                  <a:gd name="T29" fmla="*/ 26 h 51"/>
                  <a:gd name="T30" fmla="*/ 42 w 83"/>
                  <a:gd name="T31" fmla="*/ 27 h 51"/>
                  <a:gd name="T32" fmla="*/ 42 w 83"/>
                  <a:gd name="T33" fmla="*/ 26 h 51"/>
                  <a:gd name="T34" fmla="*/ 38 w 83"/>
                  <a:gd name="T35" fmla="*/ 24 h 51"/>
                  <a:gd name="T36" fmla="*/ 41 w 83"/>
                  <a:gd name="T37" fmla="*/ 26 h 51"/>
                  <a:gd name="T38" fmla="*/ 29 w 83"/>
                  <a:gd name="T39" fmla="*/ 18 h 51"/>
                  <a:gd name="T40" fmla="*/ 30 w 83"/>
                  <a:gd name="T41" fmla="*/ 19 h 51"/>
                  <a:gd name="T42" fmla="*/ 29 w 83"/>
                  <a:gd name="T43" fmla="*/ 18 h 51"/>
                  <a:gd name="T44" fmla="*/ 27 w 83"/>
                  <a:gd name="T45" fmla="*/ 17 h 51"/>
                  <a:gd name="T46" fmla="*/ 29 w 83"/>
                  <a:gd name="T47" fmla="*/ 18 h 51"/>
                  <a:gd name="T48" fmla="*/ 27 w 83"/>
                  <a:gd name="T49" fmla="*/ 17 h 51"/>
                  <a:gd name="T50" fmla="*/ 27 w 83"/>
                  <a:gd name="T51" fmla="*/ 17 h 51"/>
                  <a:gd name="T52" fmla="*/ 27 w 83"/>
                  <a:gd name="T53" fmla="*/ 17 h 51"/>
                  <a:gd name="T54" fmla="*/ 26 w 83"/>
                  <a:gd name="T55" fmla="*/ 16 h 51"/>
                  <a:gd name="T56" fmla="*/ 26 w 83"/>
                  <a:gd name="T57" fmla="*/ 16 h 51"/>
                  <a:gd name="T58" fmla="*/ 17 w 83"/>
                  <a:gd name="T59" fmla="*/ 11 h 51"/>
                  <a:gd name="T60" fmla="*/ 17 w 83"/>
                  <a:gd name="T61" fmla="*/ 11 h 51"/>
                  <a:gd name="T62" fmla="*/ 17 w 83"/>
                  <a:gd name="T63" fmla="*/ 11 h 51"/>
                  <a:gd name="T64" fmla="*/ 14 w 83"/>
                  <a:gd name="T65" fmla="*/ 9 h 51"/>
                  <a:gd name="T66" fmla="*/ 16 w 83"/>
                  <a:gd name="T67" fmla="*/ 10 h 51"/>
                  <a:gd name="T68" fmla="*/ 1 w 83"/>
                  <a:gd name="T69" fmla="*/ 1 h 51"/>
                  <a:gd name="T70" fmla="*/ 3 w 83"/>
                  <a:gd name="T71" fmla="*/ 2 h 51"/>
                  <a:gd name="T72" fmla="*/ 1 w 83"/>
                  <a:gd name="T73" fmla="*/ 1 h 51"/>
                  <a:gd name="T74" fmla="*/ 0 w 83"/>
                  <a:gd name="T75" fmla="*/ 0 h 51"/>
                  <a:gd name="T76" fmla="*/ 0 w 83"/>
                  <a:gd name="T7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3" h="51">
                    <a:moveTo>
                      <a:pt x="76" y="47"/>
                    </a:moveTo>
                    <a:cubicBezTo>
                      <a:pt x="76" y="47"/>
                      <a:pt x="76" y="47"/>
                      <a:pt x="76" y="47"/>
                    </a:cubicBezTo>
                    <a:cubicBezTo>
                      <a:pt x="78" y="49"/>
                      <a:pt x="80" y="50"/>
                      <a:pt x="83" y="51"/>
                    </a:cubicBezTo>
                    <a:cubicBezTo>
                      <a:pt x="83" y="51"/>
                      <a:pt x="83" y="51"/>
                      <a:pt x="83" y="51"/>
                    </a:cubicBezTo>
                    <a:cubicBezTo>
                      <a:pt x="76" y="47"/>
                      <a:pt x="76" y="47"/>
                      <a:pt x="76" y="47"/>
                    </a:cubicBezTo>
                    <a:moveTo>
                      <a:pt x="60" y="42"/>
                    </a:moveTo>
                    <a:cubicBezTo>
                      <a:pt x="63" y="44"/>
                      <a:pt x="63" y="44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cubicBezTo>
                      <a:pt x="62" y="43"/>
                      <a:pt x="61" y="43"/>
                      <a:pt x="60" y="42"/>
                    </a:cubicBezTo>
                    <a:moveTo>
                      <a:pt x="62" y="39"/>
                    </a:moveTo>
                    <a:cubicBezTo>
                      <a:pt x="62" y="39"/>
                      <a:pt x="62" y="39"/>
                      <a:pt x="62" y="39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62" y="39"/>
                      <a:pt x="62" y="39"/>
                      <a:pt x="62" y="39"/>
                    </a:cubicBezTo>
                    <a:moveTo>
                      <a:pt x="47" y="29"/>
                    </a:moveTo>
                    <a:cubicBezTo>
                      <a:pt x="47" y="29"/>
                      <a:pt x="47" y="29"/>
                      <a:pt x="46" y="29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47" y="29"/>
                      <a:pt x="47" y="29"/>
                      <a:pt x="47" y="29"/>
                    </a:cubicBezTo>
                    <a:moveTo>
                      <a:pt x="46" y="29"/>
                    </a:move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moveTo>
                      <a:pt x="43" y="27"/>
                    </a:moveTo>
                    <a:cubicBezTo>
                      <a:pt x="43" y="27"/>
                      <a:pt x="43" y="27"/>
                      <a:pt x="43" y="27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3" y="27"/>
                      <a:pt x="43" y="27"/>
                      <a:pt x="43" y="27"/>
                    </a:cubicBezTo>
                    <a:moveTo>
                      <a:pt x="42" y="26"/>
                    </a:move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moveTo>
                      <a:pt x="38" y="24"/>
                    </a:moveTo>
                    <a:cubicBezTo>
                      <a:pt x="38" y="24"/>
                      <a:pt x="38" y="24"/>
                      <a:pt x="38" y="24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38" y="24"/>
                      <a:pt x="38" y="24"/>
                      <a:pt x="38" y="24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29" y="18"/>
                      <a:pt x="29" y="18"/>
                      <a:pt x="29" y="18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6" y="16"/>
                    </a:move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8" name="Freeform 9923"/>
              <p:cNvSpPr>
                <a:spLocks noEditPoints="1"/>
              </p:cNvSpPr>
              <p:nvPr/>
            </p:nvSpPr>
            <p:spPr bwMode="auto">
              <a:xfrm>
                <a:off x="-385" y="3401"/>
                <a:ext cx="246" cy="158"/>
              </a:xfrm>
              <a:custGeom>
                <a:avLst/>
                <a:gdLst>
                  <a:gd name="T0" fmla="*/ 99 w 104"/>
                  <a:gd name="T1" fmla="*/ 67 h 67"/>
                  <a:gd name="T2" fmla="*/ 94 w 104"/>
                  <a:gd name="T3" fmla="*/ 64 h 67"/>
                  <a:gd name="T4" fmla="*/ 85 w 104"/>
                  <a:gd name="T5" fmla="*/ 59 h 67"/>
                  <a:gd name="T6" fmla="*/ 100 w 104"/>
                  <a:gd name="T7" fmla="*/ 55 h 67"/>
                  <a:gd name="T8" fmla="*/ 100 w 104"/>
                  <a:gd name="T9" fmla="*/ 55 h 67"/>
                  <a:gd name="T10" fmla="*/ 83 w 104"/>
                  <a:gd name="T11" fmla="*/ 57 h 67"/>
                  <a:gd name="T12" fmla="*/ 99 w 104"/>
                  <a:gd name="T13" fmla="*/ 56 h 67"/>
                  <a:gd name="T14" fmla="*/ 90 w 104"/>
                  <a:gd name="T15" fmla="*/ 50 h 67"/>
                  <a:gd name="T16" fmla="*/ 82 w 104"/>
                  <a:gd name="T17" fmla="*/ 44 h 67"/>
                  <a:gd name="T18" fmla="*/ 82 w 104"/>
                  <a:gd name="T19" fmla="*/ 44 h 67"/>
                  <a:gd name="T20" fmla="*/ 72 w 104"/>
                  <a:gd name="T21" fmla="*/ 50 h 67"/>
                  <a:gd name="T22" fmla="*/ 76 w 104"/>
                  <a:gd name="T23" fmla="*/ 42 h 67"/>
                  <a:gd name="T24" fmla="*/ 47 w 104"/>
                  <a:gd name="T25" fmla="*/ 35 h 67"/>
                  <a:gd name="T26" fmla="*/ 47 w 104"/>
                  <a:gd name="T27" fmla="*/ 35 h 67"/>
                  <a:gd name="T28" fmla="*/ 47 w 104"/>
                  <a:gd name="T29" fmla="*/ 35 h 67"/>
                  <a:gd name="T30" fmla="*/ 45 w 104"/>
                  <a:gd name="T31" fmla="*/ 34 h 67"/>
                  <a:gd name="T32" fmla="*/ 43 w 104"/>
                  <a:gd name="T33" fmla="*/ 32 h 67"/>
                  <a:gd name="T34" fmla="*/ 39 w 104"/>
                  <a:gd name="T35" fmla="*/ 30 h 67"/>
                  <a:gd name="T36" fmla="*/ 39 w 104"/>
                  <a:gd name="T37" fmla="*/ 30 h 67"/>
                  <a:gd name="T38" fmla="*/ 59 w 104"/>
                  <a:gd name="T39" fmla="*/ 31 h 67"/>
                  <a:gd name="T40" fmla="*/ 49 w 104"/>
                  <a:gd name="T41" fmla="*/ 27 h 67"/>
                  <a:gd name="T42" fmla="*/ 47 w 104"/>
                  <a:gd name="T43" fmla="*/ 25 h 67"/>
                  <a:gd name="T44" fmla="*/ 30 w 104"/>
                  <a:gd name="T45" fmla="*/ 24 h 67"/>
                  <a:gd name="T46" fmla="*/ 30 w 104"/>
                  <a:gd name="T47" fmla="*/ 24 h 67"/>
                  <a:gd name="T48" fmla="*/ 31 w 104"/>
                  <a:gd name="T49" fmla="*/ 24 h 67"/>
                  <a:gd name="T50" fmla="*/ 29 w 104"/>
                  <a:gd name="T51" fmla="*/ 24 h 67"/>
                  <a:gd name="T52" fmla="*/ 28 w 104"/>
                  <a:gd name="T53" fmla="*/ 23 h 67"/>
                  <a:gd name="T54" fmla="*/ 27 w 104"/>
                  <a:gd name="T55" fmla="*/ 23 h 67"/>
                  <a:gd name="T56" fmla="*/ 27 w 104"/>
                  <a:gd name="T57" fmla="*/ 23 h 67"/>
                  <a:gd name="T58" fmla="*/ 28 w 104"/>
                  <a:gd name="T59" fmla="*/ 22 h 67"/>
                  <a:gd name="T60" fmla="*/ 27 w 104"/>
                  <a:gd name="T61" fmla="*/ 23 h 67"/>
                  <a:gd name="T62" fmla="*/ 43 w 104"/>
                  <a:gd name="T63" fmla="*/ 23 h 67"/>
                  <a:gd name="T64" fmla="*/ 27 w 104"/>
                  <a:gd name="T65" fmla="*/ 22 h 67"/>
                  <a:gd name="T66" fmla="*/ 27 w 104"/>
                  <a:gd name="T67" fmla="*/ 22 h 67"/>
                  <a:gd name="T68" fmla="*/ 35 w 104"/>
                  <a:gd name="T69" fmla="*/ 17 h 67"/>
                  <a:gd name="T70" fmla="*/ 17 w 104"/>
                  <a:gd name="T71" fmla="*/ 17 h 67"/>
                  <a:gd name="T72" fmla="*/ 18 w 104"/>
                  <a:gd name="T73" fmla="*/ 16 h 67"/>
                  <a:gd name="T74" fmla="*/ 32 w 104"/>
                  <a:gd name="T75" fmla="*/ 16 h 67"/>
                  <a:gd name="T76" fmla="*/ 32 w 104"/>
                  <a:gd name="T77" fmla="*/ 16 h 67"/>
                  <a:gd name="T78" fmla="*/ 32 w 104"/>
                  <a:gd name="T79" fmla="*/ 15 h 67"/>
                  <a:gd name="T80" fmla="*/ 31 w 104"/>
                  <a:gd name="T81" fmla="*/ 16 h 67"/>
                  <a:gd name="T82" fmla="*/ 14 w 104"/>
                  <a:gd name="T83" fmla="*/ 15 h 67"/>
                  <a:gd name="T84" fmla="*/ 15 w 104"/>
                  <a:gd name="T85" fmla="*/ 14 h 67"/>
                  <a:gd name="T86" fmla="*/ 15 w 104"/>
                  <a:gd name="T87" fmla="*/ 14 h 67"/>
                  <a:gd name="T88" fmla="*/ 22 w 104"/>
                  <a:gd name="T89" fmla="*/ 10 h 67"/>
                  <a:gd name="T90" fmla="*/ 4 w 104"/>
                  <a:gd name="T91" fmla="*/ 8 h 67"/>
                  <a:gd name="T92" fmla="*/ 18 w 104"/>
                  <a:gd name="T93" fmla="*/ 9 h 67"/>
                  <a:gd name="T94" fmla="*/ 4 w 104"/>
                  <a:gd name="T95" fmla="*/ 8 h 67"/>
                  <a:gd name="T96" fmla="*/ 4 w 104"/>
                  <a:gd name="T97" fmla="*/ 8 h 67"/>
                  <a:gd name="T98" fmla="*/ 4 w 104"/>
                  <a:gd name="T99" fmla="*/ 8 h 67"/>
                  <a:gd name="T100" fmla="*/ 4 w 104"/>
                  <a:gd name="T101" fmla="*/ 7 h 67"/>
                  <a:gd name="T102" fmla="*/ 0 w 104"/>
                  <a:gd name="T103" fmla="*/ 6 h 67"/>
                  <a:gd name="T104" fmla="*/ 1 w 104"/>
                  <a:gd name="T105" fmla="*/ 5 h 67"/>
                  <a:gd name="T106" fmla="*/ 1 w 104"/>
                  <a:gd name="T107" fmla="*/ 5 h 67"/>
                  <a:gd name="T108" fmla="*/ 8 w 104"/>
                  <a:gd name="T109" fmla="*/ 2 h 67"/>
                  <a:gd name="T110" fmla="*/ 4 w 104"/>
                  <a:gd name="T111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4" h="67">
                    <a:moveTo>
                      <a:pt x="95" y="64"/>
                    </a:moveTo>
                    <a:cubicBezTo>
                      <a:pt x="94" y="64"/>
                      <a:pt x="94" y="64"/>
                      <a:pt x="94" y="65"/>
                    </a:cubicBezTo>
                    <a:cubicBezTo>
                      <a:pt x="96" y="66"/>
                      <a:pt x="97" y="66"/>
                      <a:pt x="99" y="67"/>
                    </a:cubicBezTo>
                    <a:cubicBezTo>
                      <a:pt x="99" y="67"/>
                      <a:pt x="99" y="67"/>
                      <a:pt x="99" y="67"/>
                    </a:cubicBezTo>
                    <a:cubicBezTo>
                      <a:pt x="98" y="66"/>
                      <a:pt x="96" y="65"/>
                      <a:pt x="95" y="64"/>
                    </a:cubicBezTo>
                    <a:moveTo>
                      <a:pt x="88" y="60"/>
                    </a:moveTo>
                    <a:cubicBezTo>
                      <a:pt x="88" y="60"/>
                      <a:pt x="88" y="60"/>
                      <a:pt x="88" y="61"/>
                    </a:cubicBezTo>
                    <a:cubicBezTo>
                      <a:pt x="90" y="62"/>
                      <a:pt x="92" y="63"/>
                      <a:pt x="94" y="64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2" y="63"/>
                      <a:pt x="90" y="61"/>
                      <a:pt x="88" y="60"/>
                    </a:cubicBezTo>
                    <a:moveTo>
                      <a:pt x="85" y="58"/>
                    </a:moveTo>
                    <a:cubicBezTo>
                      <a:pt x="85" y="59"/>
                      <a:pt x="85" y="59"/>
                      <a:pt x="85" y="59"/>
                    </a:cubicBezTo>
                    <a:cubicBezTo>
                      <a:pt x="85" y="59"/>
                      <a:pt x="86" y="59"/>
                      <a:pt x="86" y="59"/>
                    </a:cubicBezTo>
                    <a:cubicBezTo>
                      <a:pt x="86" y="59"/>
                      <a:pt x="86" y="59"/>
                      <a:pt x="86" y="59"/>
                    </a:cubicBezTo>
                    <a:cubicBezTo>
                      <a:pt x="86" y="59"/>
                      <a:pt x="86" y="59"/>
                      <a:pt x="85" y="58"/>
                    </a:cubicBezTo>
                    <a:moveTo>
                      <a:pt x="100" y="55"/>
                    </a:moveTo>
                    <a:cubicBezTo>
                      <a:pt x="100" y="56"/>
                      <a:pt x="100" y="56"/>
                      <a:pt x="99" y="56"/>
                    </a:cubicBezTo>
                    <a:cubicBezTo>
                      <a:pt x="101" y="57"/>
                      <a:pt x="103" y="58"/>
                      <a:pt x="104" y="58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0" y="55"/>
                      <a:pt x="100" y="55"/>
                      <a:pt x="100" y="55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8" y="55"/>
                      <a:pt x="81" y="56"/>
                      <a:pt x="83" y="58"/>
                    </a:cubicBezTo>
                    <a:cubicBezTo>
                      <a:pt x="83" y="57"/>
                      <a:pt x="83" y="57"/>
                      <a:pt x="83" y="57"/>
                    </a:cubicBezTo>
                    <a:cubicBezTo>
                      <a:pt x="81" y="56"/>
                      <a:pt x="79" y="54"/>
                      <a:pt x="76" y="53"/>
                    </a:cubicBezTo>
                    <a:moveTo>
                      <a:pt x="93" y="51"/>
                    </a:moveTo>
                    <a:cubicBezTo>
                      <a:pt x="93" y="52"/>
                      <a:pt x="93" y="52"/>
                      <a:pt x="93" y="52"/>
                    </a:cubicBezTo>
                    <a:cubicBezTo>
                      <a:pt x="95" y="53"/>
                      <a:pt x="97" y="54"/>
                      <a:pt x="99" y="56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93" y="51"/>
                      <a:pt x="93" y="51"/>
                      <a:pt x="93" y="51"/>
                    </a:cubicBezTo>
                    <a:moveTo>
                      <a:pt x="90" y="50"/>
                    </a:moveTo>
                    <a:cubicBezTo>
                      <a:pt x="90" y="50"/>
                      <a:pt x="90" y="50"/>
                      <a:pt x="90" y="50"/>
                    </a:cubicBezTo>
                    <a:cubicBezTo>
                      <a:pt x="90" y="50"/>
                      <a:pt x="91" y="51"/>
                      <a:pt x="91" y="51"/>
                    </a:cubicBezTo>
                    <a:cubicBezTo>
                      <a:pt x="91" y="51"/>
                      <a:pt x="91" y="50"/>
                      <a:pt x="91" y="50"/>
                    </a:cubicBezTo>
                    <a:cubicBezTo>
                      <a:pt x="90" y="50"/>
                      <a:pt x="90" y="50"/>
                      <a:pt x="90" y="50"/>
                    </a:cubicBezTo>
                    <a:moveTo>
                      <a:pt x="82" y="44"/>
                    </a:moveTo>
                    <a:cubicBezTo>
                      <a:pt x="82" y="45"/>
                      <a:pt x="81" y="45"/>
                      <a:pt x="81" y="45"/>
                    </a:cubicBezTo>
                    <a:cubicBezTo>
                      <a:pt x="84" y="47"/>
                      <a:pt x="86" y="48"/>
                      <a:pt x="88" y="49"/>
                    </a:cubicBezTo>
                    <a:cubicBezTo>
                      <a:pt x="88" y="49"/>
                      <a:pt x="88" y="49"/>
                      <a:pt x="88" y="48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63" y="44"/>
                    </a:moveTo>
                    <a:cubicBezTo>
                      <a:pt x="63" y="44"/>
                      <a:pt x="63" y="45"/>
                      <a:pt x="62" y="45"/>
                    </a:cubicBezTo>
                    <a:cubicBezTo>
                      <a:pt x="65" y="47"/>
                      <a:pt x="68" y="49"/>
                      <a:pt x="71" y="50"/>
                    </a:cubicBezTo>
                    <a:cubicBezTo>
                      <a:pt x="71" y="50"/>
                      <a:pt x="72" y="50"/>
                      <a:pt x="72" y="50"/>
                    </a:cubicBezTo>
                    <a:cubicBezTo>
                      <a:pt x="69" y="48"/>
                      <a:pt x="66" y="46"/>
                      <a:pt x="63" y="44"/>
                    </a:cubicBezTo>
                    <a:moveTo>
                      <a:pt x="68" y="36"/>
                    </a:moveTo>
                    <a:cubicBezTo>
                      <a:pt x="68" y="36"/>
                      <a:pt x="67" y="37"/>
                      <a:pt x="67" y="37"/>
                    </a:cubicBezTo>
                    <a:cubicBezTo>
                      <a:pt x="70" y="39"/>
                      <a:pt x="73" y="41"/>
                      <a:pt x="76" y="42"/>
                    </a:cubicBezTo>
                    <a:cubicBezTo>
                      <a:pt x="76" y="42"/>
                      <a:pt x="76" y="41"/>
                      <a:pt x="77" y="41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1" y="37"/>
                      <a:pt x="69" y="37"/>
                      <a:pt x="68" y="36"/>
                    </a:cubicBezTo>
                    <a:moveTo>
                      <a:pt x="47" y="35"/>
                    </a:moveTo>
                    <a:cubicBezTo>
                      <a:pt x="47" y="35"/>
                      <a:pt x="47" y="35"/>
                      <a:pt x="47" y="35"/>
                    </a:cubicBezTo>
                    <a:cubicBezTo>
                      <a:pt x="49" y="37"/>
                      <a:pt x="51" y="38"/>
                      <a:pt x="54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2" y="37"/>
                      <a:pt x="50" y="36"/>
                      <a:pt x="47" y="35"/>
                    </a:cubicBezTo>
                    <a:moveTo>
                      <a:pt x="47" y="35"/>
                    </a:move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moveTo>
                      <a:pt x="44" y="33"/>
                    </a:moveTo>
                    <a:cubicBezTo>
                      <a:pt x="44" y="33"/>
                      <a:pt x="44" y="33"/>
                      <a:pt x="44" y="33"/>
                    </a:cubicBezTo>
                    <a:cubicBezTo>
                      <a:pt x="44" y="33"/>
                      <a:pt x="45" y="34"/>
                      <a:pt x="45" y="34"/>
                    </a:cubicBezTo>
                    <a:cubicBezTo>
                      <a:pt x="45" y="34"/>
                      <a:pt x="45" y="34"/>
                      <a:pt x="45" y="33"/>
                    </a:cubicBezTo>
                    <a:cubicBezTo>
                      <a:pt x="45" y="33"/>
                      <a:pt x="45" y="33"/>
                      <a:pt x="44" y="33"/>
                    </a:cubicBezTo>
                    <a:moveTo>
                      <a:pt x="43" y="32"/>
                    </a:move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2"/>
                      <a:pt x="43" y="32"/>
                      <a:pt x="43" y="33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moveTo>
                      <a:pt x="39" y="30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1"/>
                      <a:pt x="41" y="31"/>
                      <a:pt x="42" y="32"/>
                    </a:cubicBezTo>
                    <a:cubicBezTo>
                      <a:pt x="42" y="32"/>
                      <a:pt x="42" y="32"/>
                      <a:pt x="42" y="31"/>
                    </a:cubicBezTo>
                    <a:cubicBezTo>
                      <a:pt x="41" y="31"/>
                      <a:pt x="40" y="30"/>
                      <a:pt x="39" y="30"/>
                    </a:cubicBezTo>
                    <a:moveTo>
                      <a:pt x="52" y="27"/>
                    </a:moveTo>
                    <a:cubicBezTo>
                      <a:pt x="52" y="27"/>
                      <a:pt x="52" y="28"/>
                      <a:pt x="51" y="28"/>
                    </a:cubicBezTo>
                    <a:cubicBezTo>
                      <a:pt x="54" y="29"/>
                      <a:pt x="56" y="31"/>
                      <a:pt x="58" y="32"/>
                    </a:cubicBezTo>
                    <a:cubicBezTo>
                      <a:pt x="58" y="31"/>
                      <a:pt x="59" y="31"/>
                      <a:pt x="59" y="31"/>
                    </a:cubicBezTo>
                    <a:cubicBezTo>
                      <a:pt x="57" y="29"/>
                      <a:pt x="54" y="28"/>
                      <a:pt x="52" y="27"/>
                    </a:cubicBezTo>
                    <a:moveTo>
                      <a:pt x="49" y="25"/>
                    </a:moveTo>
                    <a:cubicBezTo>
                      <a:pt x="48" y="25"/>
                      <a:pt x="48" y="26"/>
                      <a:pt x="48" y="26"/>
                    </a:cubicBezTo>
                    <a:cubicBezTo>
                      <a:pt x="48" y="26"/>
                      <a:pt x="49" y="27"/>
                      <a:pt x="49" y="27"/>
                    </a:cubicBezTo>
                    <a:cubicBezTo>
                      <a:pt x="49" y="26"/>
                      <a:pt x="50" y="26"/>
                      <a:pt x="50" y="26"/>
                    </a:cubicBezTo>
                    <a:cubicBezTo>
                      <a:pt x="50" y="25"/>
                      <a:pt x="49" y="25"/>
                      <a:pt x="49" y="25"/>
                    </a:cubicBezTo>
                    <a:moveTo>
                      <a:pt x="47" y="24"/>
                    </a:move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47" y="25"/>
                      <a:pt x="48" y="24"/>
                    </a:cubicBezTo>
                    <a:cubicBezTo>
                      <a:pt x="47" y="24"/>
                      <a:pt x="47" y="24"/>
                      <a:pt x="47" y="24"/>
                    </a:cubicBezTo>
                    <a:moveTo>
                      <a:pt x="30" y="24"/>
                    </a:moveTo>
                    <a:cubicBezTo>
                      <a:pt x="30" y="24"/>
                      <a:pt x="30" y="24"/>
                      <a:pt x="29" y="24"/>
                    </a:cubicBezTo>
                    <a:cubicBezTo>
                      <a:pt x="30" y="25"/>
                      <a:pt x="30" y="25"/>
                      <a:pt x="31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0" y="24"/>
                      <a:pt x="30" y="24"/>
                      <a:pt x="30" y="24"/>
                    </a:cubicBezTo>
                    <a:moveTo>
                      <a:pt x="30" y="24"/>
                    </a:moveTo>
                    <a:cubicBezTo>
                      <a:pt x="30" y="24"/>
                      <a:pt x="30" y="24"/>
                      <a:pt x="30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4"/>
                      <a:pt x="30" y="24"/>
                      <a:pt x="30" y="24"/>
                    </a:cubicBezTo>
                    <a:moveTo>
                      <a:pt x="28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4"/>
                      <a:pt x="29" y="24"/>
                      <a:pt x="29" y="24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29" y="24"/>
                      <a:pt x="29" y="23"/>
                      <a:pt x="28" y="23"/>
                    </a:cubicBezTo>
                    <a:moveTo>
                      <a:pt x="28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9" y="23"/>
                      <a:pt x="29" y="23"/>
                      <a:pt x="30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9" y="23"/>
                      <a:pt x="29" y="23"/>
                      <a:pt x="28" y="23"/>
                    </a:cubicBezTo>
                    <a:moveTo>
                      <a:pt x="27" y="23"/>
                    </a:move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7" y="23"/>
                      <a:pt x="27" y="23"/>
                      <a:pt x="27" y="23"/>
                    </a:cubicBezTo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moveTo>
                      <a:pt x="27" y="22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2"/>
                      <a:pt x="27" y="23"/>
                      <a:pt x="27" y="23"/>
                    </a:cubicBezTo>
                    <a:cubicBezTo>
                      <a:pt x="27" y="23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44" y="22"/>
                    </a:moveTo>
                    <a:cubicBezTo>
                      <a:pt x="43" y="22"/>
                      <a:pt x="43" y="23"/>
                      <a:pt x="43" y="23"/>
                    </a:cubicBezTo>
                    <a:cubicBezTo>
                      <a:pt x="44" y="24"/>
                      <a:pt x="45" y="24"/>
                      <a:pt x="46" y="25"/>
                    </a:cubicBezTo>
                    <a:cubicBezTo>
                      <a:pt x="46" y="25"/>
                      <a:pt x="47" y="24"/>
                      <a:pt x="47" y="24"/>
                    </a:cubicBezTo>
                    <a:cubicBezTo>
                      <a:pt x="46" y="23"/>
                      <a:pt x="45" y="23"/>
                      <a:pt x="44" y="22"/>
                    </a:cubicBezTo>
                    <a:moveTo>
                      <a:pt x="27" y="22"/>
                    </a:move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34" y="17"/>
                    </a:moveTo>
                    <a:cubicBezTo>
                      <a:pt x="34" y="17"/>
                      <a:pt x="34" y="17"/>
                      <a:pt x="34" y="18"/>
                    </a:cubicBezTo>
                    <a:cubicBezTo>
                      <a:pt x="34" y="18"/>
                      <a:pt x="34" y="18"/>
                      <a:pt x="35" y="18"/>
                    </a:cubicBezTo>
                    <a:cubicBezTo>
                      <a:pt x="35" y="18"/>
                      <a:pt x="35" y="18"/>
                      <a:pt x="35" y="17"/>
                    </a:cubicBezTo>
                    <a:cubicBezTo>
                      <a:pt x="35" y="17"/>
                      <a:pt x="35" y="17"/>
                      <a:pt x="34" y="17"/>
                    </a:cubicBezTo>
                    <a:moveTo>
                      <a:pt x="17" y="17"/>
                    </a:move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7" y="17"/>
                    </a:cubicBezTo>
                    <a:moveTo>
                      <a:pt x="18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moveTo>
                      <a:pt x="32" y="16"/>
                    </a:moveTo>
                    <a:cubicBezTo>
                      <a:pt x="32" y="16"/>
                      <a:pt x="32" y="16"/>
                      <a:pt x="32" y="17"/>
                    </a:cubicBezTo>
                    <a:cubicBezTo>
                      <a:pt x="32" y="17"/>
                      <a:pt x="33" y="17"/>
                      <a:pt x="33" y="18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3" y="16"/>
                      <a:pt x="33" y="16"/>
                      <a:pt x="32" y="16"/>
                    </a:cubicBezTo>
                    <a:moveTo>
                      <a:pt x="32" y="15"/>
                    </a:move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6"/>
                      <a:pt x="32" y="16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moveTo>
                      <a:pt x="31" y="15"/>
                    </a:moveTo>
                    <a:cubicBezTo>
                      <a:pt x="31" y="15"/>
                      <a:pt x="30" y="15"/>
                      <a:pt x="30" y="16"/>
                    </a:cubicBezTo>
                    <a:cubicBezTo>
                      <a:pt x="30" y="16"/>
                      <a:pt x="30" y="16"/>
                      <a:pt x="31" y="16"/>
                    </a:cubicBezTo>
                    <a:cubicBezTo>
                      <a:pt x="31" y="16"/>
                      <a:pt x="31" y="15"/>
                      <a:pt x="31" y="15"/>
                    </a:cubicBezTo>
                    <a:cubicBezTo>
                      <a:pt x="31" y="15"/>
                      <a:pt x="31" y="15"/>
                      <a:pt x="31" y="15"/>
                    </a:cubicBezTo>
                    <a:moveTo>
                      <a:pt x="14" y="15"/>
                    </a:moveTo>
                    <a:cubicBezTo>
                      <a:pt x="14" y="15"/>
                      <a:pt x="14" y="15"/>
                      <a:pt x="14" y="15"/>
                    </a:cubicBezTo>
                    <a:cubicBezTo>
                      <a:pt x="15" y="15"/>
                      <a:pt x="16" y="16"/>
                      <a:pt x="17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6"/>
                      <a:pt x="15" y="15"/>
                      <a:pt x="14" y="15"/>
                    </a:cubicBezTo>
                    <a:moveTo>
                      <a:pt x="15" y="14"/>
                    </a:move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15"/>
                      <a:pt x="17" y="15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5"/>
                      <a:pt x="16" y="15"/>
                      <a:pt x="15" y="14"/>
                    </a:cubicBezTo>
                    <a:moveTo>
                      <a:pt x="22" y="10"/>
                    </a:moveTo>
                    <a:cubicBezTo>
                      <a:pt x="22" y="10"/>
                      <a:pt x="21" y="10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0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18" y="8"/>
                    </a:moveTo>
                    <a:cubicBezTo>
                      <a:pt x="18" y="8"/>
                      <a:pt x="18" y="8"/>
                      <a:pt x="18" y="9"/>
                    </a:cubicBezTo>
                    <a:cubicBezTo>
                      <a:pt x="19" y="9"/>
                      <a:pt x="20" y="10"/>
                      <a:pt x="21" y="11"/>
                    </a:cubicBezTo>
                    <a:cubicBezTo>
                      <a:pt x="21" y="10"/>
                      <a:pt x="21" y="10"/>
                      <a:pt x="21" y="9"/>
                    </a:cubicBezTo>
                    <a:cubicBezTo>
                      <a:pt x="20" y="9"/>
                      <a:pt x="19" y="8"/>
                      <a:pt x="18" y="8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1" y="6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7"/>
                      <a:pt x="2" y="7"/>
                      <a:pt x="1" y="6"/>
                    </a:cubicBezTo>
                    <a:moveTo>
                      <a:pt x="2" y="6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7"/>
                      <a:pt x="2" y="6"/>
                      <a:pt x="2" y="6"/>
                    </a:cubicBezTo>
                    <a:moveTo>
                      <a:pt x="1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2"/>
                      <a:pt x="6" y="2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9" name="Freeform 9924"/>
              <p:cNvSpPr>
                <a:spLocks noEditPoints="1"/>
              </p:cNvSpPr>
              <p:nvPr/>
            </p:nvSpPr>
            <p:spPr bwMode="auto">
              <a:xfrm>
                <a:off x="-366" y="3382"/>
                <a:ext cx="234" cy="146"/>
              </a:xfrm>
              <a:custGeom>
                <a:avLst/>
                <a:gdLst>
                  <a:gd name="T0" fmla="*/ 94 w 99"/>
                  <a:gd name="T1" fmla="*/ 59 h 62"/>
                  <a:gd name="T2" fmla="*/ 99 w 99"/>
                  <a:gd name="T3" fmla="*/ 62 h 62"/>
                  <a:gd name="T4" fmla="*/ 98 w 99"/>
                  <a:gd name="T5" fmla="*/ 61 h 62"/>
                  <a:gd name="T6" fmla="*/ 88 w 99"/>
                  <a:gd name="T7" fmla="*/ 55 h 62"/>
                  <a:gd name="T8" fmla="*/ 94 w 99"/>
                  <a:gd name="T9" fmla="*/ 59 h 62"/>
                  <a:gd name="T10" fmla="*/ 88 w 99"/>
                  <a:gd name="T11" fmla="*/ 55 h 62"/>
                  <a:gd name="T12" fmla="*/ 77 w 99"/>
                  <a:gd name="T13" fmla="*/ 47 h 62"/>
                  <a:gd name="T14" fmla="*/ 84 w 99"/>
                  <a:gd name="T15" fmla="*/ 52 h 62"/>
                  <a:gd name="T16" fmla="*/ 71 w 99"/>
                  <a:gd name="T17" fmla="*/ 45 h 62"/>
                  <a:gd name="T18" fmla="*/ 71 w 99"/>
                  <a:gd name="T19" fmla="*/ 45 h 62"/>
                  <a:gd name="T20" fmla="*/ 66 w 99"/>
                  <a:gd name="T21" fmla="*/ 41 h 62"/>
                  <a:gd name="T22" fmla="*/ 71 w 99"/>
                  <a:gd name="T23" fmla="*/ 44 h 62"/>
                  <a:gd name="T24" fmla="*/ 66 w 99"/>
                  <a:gd name="T25" fmla="*/ 41 h 62"/>
                  <a:gd name="T26" fmla="*/ 54 w 99"/>
                  <a:gd name="T27" fmla="*/ 33 h 62"/>
                  <a:gd name="T28" fmla="*/ 54 w 99"/>
                  <a:gd name="T29" fmla="*/ 33 h 62"/>
                  <a:gd name="T30" fmla="*/ 47 w 99"/>
                  <a:gd name="T31" fmla="*/ 29 h 62"/>
                  <a:gd name="T32" fmla="*/ 54 w 99"/>
                  <a:gd name="T33" fmla="*/ 33 h 62"/>
                  <a:gd name="T34" fmla="*/ 47 w 99"/>
                  <a:gd name="T35" fmla="*/ 29 h 62"/>
                  <a:gd name="T36" fmla="*/ 44 w 99"/>
                  <a:gd name="T37" fmla="*/ 27 h 62"/>
                  <a:gd name="T38" fmla="*/ 45 w 99"/>
                  <a:gd name="T39" fmla="*/ 28 h 62"/>
                  <a:gd name="T40" fmla="*/ 43 w 99"/>
                  <a:gd name="T41" fmla="*/ 26 h 62"/>
                  <a:gd name="T42" fmla="*/ 43 w 99"/>
                  <a:gd name="T43" fmla="*/ 27 h 62"/>
                  <a:gd name="T44" fmla="*/ 43 w 99"/>
                  <a:gd name="T45" fmla="*/ 26 h 62"/>
                  <a:gd name="T46" fmla="*/ 39 w 99"/>
                  <a:gd name="T47" fmla="*/ 24 h 62"/>
                  <a:gd name="T48" fmla="*/ 42 w 99"/>
                  <a:gd name="T49" fmla="*/ 26 h 62"/>
                  <a:gd name="T50" fmla="*/ 39 w 99"/>
                  <a:gd name="T51" fmla="*/ 24 h 62"/>
                  <a:gd name="T52" fmla="*/ 30 w 99"/>
                  <a:gd name="T53" fmla="*/ 19 h 62"/>
                  <a:gd name="T54" fmla="*/ 31 w 99"/>
                  <a:gd name="T55" fmla="*/ 19 h 62"/>
                  <a:gd name="T56" fmla="*/ 28 w 99"/>
                  <a:gd name="T57" fmla="*/ 17 h 62"/>
                  <a:gd name="T58" fmla="*/ 30 w 99"/>
                  <a:gd name="T59" fmla="*/ 19 h 62"/>
                  <a:gd name="T60" fmla="*/ 28 w 99"/>
                  <a:gd name="T61" fmla="*/ 17 h 62"/>
                  <a:gd name="T62" fmla="*/ 27 w 99"/>
                  <a:gd name="T63" fmla="*/ 17 h 62"/>
                  <a:gd name="T64" fmla="*/ 28 w 99"/>
                  <a:gd name="T65" fmla="*/ 17 h 62"/>
                  <a:gd name="T66" fmla="*/ 27 w 99"/>
                  <a:gd name="T67" fmla="*/ 16 h 62"/>
                  <a:gd name="T68" fmla="*/ 27 w 99"/>
                  <a:gd name="T69" fmla="*/ 17 h 62"/>
                  <a:gd name="T70" fmla="*/ 27 w 99"/>
                  <a:gd name="T71" fmla="*/ 16 h 62"/>
                  <a:gd name="T72" fmla="*/ 18 w 99"/>
                  <a:gd name="T73" fmla="*/ 11 h 62"/>
                  <a:gd name="T74" fmla="*/ 18 w 99"/>
                  <a:gd name="T75" fmla="*/ 11 h 62"/>
                  <a:gd name="T76" fmla="*/ 15 w 99"/>
                  <a:gd name="T77" fmla="*/ 9 h 62"/>
                  <a:gd name="T78" fmla="*/ 17 w 99"/>
                  <a:gd name="T79" fmla="*/ 11 h 62"/>
                  <a:gd name="T80" fmla="*/ 18 w 99"/>
                  <a:gd name="T81" fmla="*/ 10 h 62"/>
                  <a:gd name="T82" fmla="*/ 3 w 99"/>
                  <a:gd name="T83" fmla="*/ 1 h 62"/>
                  <a:gd name="T84" fmla="*/ 4 w 99"/>
                  <a:gd name="T85" fmla="*/ 3 h 62"/>
                  <a:gd name="T86" fmla="*/ 3 w 99"/>
                  <a:gd name="T87" fmla="*/ 1 h 62"/>
                  <a:gd name="T88" fmla="*/ 1 w 99"/>
                  <a:gd name="T89" fmla="*/ 1 h 62"/>
                  <a:gd name="T90" fmla="*/ 3 w 99"/>
                  <a:gd name="T91" fmla="*/ 1 h 62"/>
                  <a:gd name="T92" fmla="*/ 1 w 99"/>
                  <a:gd name="T93" fmla="*/ 0 h 62"/>
                  <a:gd name="T94" fmla="*/ 1 w 99"/>
                  <a:gd name="T95" fmla="*/ 0 h 62"/>
                  <a:gd name="T96" fmla="*/ 1 w 99"/>
                  <a:gd name="T9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9" h="62">
                    <a:moveTo>
                      <a:pt x="94" y="59"/>
                    </a:moveTo>
                    <a:cubicBezTo>
                      <a:pt x="94" y="59"/>
                      <a:pt x="94" y="59"/>
                      <a:pt x="94" y="59"/>
                    </a:cubicBezTo>
                    <a:cubicBezTo>
                      <a:pt x="95" y="59"/>
                      <a:pt x="96" y="60"/>
                      <a:pt x="96" y="60"/>
                    </a:cubicBezTo>
                    <a:cubicBezTo>
                      <a:pt x="99" y="62"/>
                      <a:pt x="99" y="62"/>
                      <a:pt x="99" y="62"/>
                    </a:cubicBezTo>
                    <a:cubicBezTo>
                      <a:pt x="99" y="62"/>
                      <a:pt x="99" y="62"/>
                      <a:pt x="99" y="61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7" y="60"/>
                      <a:pt x="96" y="59"/>
                      <a:pt x="94" y="59"/>
                    </a:cubicBezTo>
                    <a:moveTo>
                      <a:pt x="88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90" y="56"/>
                      <a:pt x="92" y="58"/>
                      <a:pt x="94" y="59"/>
                    </a:cubicBezTo>
                    <a:cubicBezTo>
                      <a:pt x="94" y="59"/>
                      <a:pt x="94" y="59"/>
                      <a:pt x="94" y="59"/>
                    </a:cubicBezTo>
                    <a:cubicBezTo>
                      <a:pt x="92" y="58"/>
                      <a:pt x="90" y="56"/>
                      <a:pt x="88" y="55"/>
                    </a:cubicBezTo>
                    <a:moveTo>
                      <a:pt x="77" y="47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79" y="49"/>
                      <a:pt x="81" y="50"/>
                      <a:pt x="83" y="52"/>
                    </a:cubicBezTo>
                    <a:cubicBezTo>
                      <a:pt x="83" y="52"/>
                      <a:pt x="84" y="52"/>
                      <a:pt x="84" y="52"/>
                    </a:cubicBezTo>
                    <a:cubicBezTo>
                      <a:pt x="81" y="50"/>
                      <a:pt x="79" y="49"/>
                      <a:pt x="77" y="47"/>
                    </a:cubicBezTo>
                    <a:moveTo>
                      <a:pt x="71" y="45"/>
                    </a:move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moveTo>
                      <a:pt x="66" y="41"/>
                    </a:moveTo>
                    <a:cubicBezTo>
                      <a:pt x="70" y="43"/>
                      <a:pt x="70" y="43"/>
                      <a:pt x="70" y="43"/>
                    </a:cubicBezTo>
                    <a:cubicBezTo>
                      <a:pt x="70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2" y="44"/>
                    </a:cubicBezTo>
                    <a:cubicBezTo>
                      <a:pt x="70" y="43"/>
                      <a:pt x="68" y="42"/>
                      <a:pt x="66" y="41"/>
                    </a:cubicBezTo>
                    <a:moveTo>
                      <a:pt x="54" y="33"/>
                    </a:move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moveTo>
                      <a:pt x="47" y="29"/>
                    </a:moveTo>
                    <a:cubicBezTo>
                      <a:pt x="47" y="29"/>
                      <a:pt x="47" y="29"/>
                      <a:pt x="47" y="29"/>
                    </a:cubicBezTo>
                    <a:cubicBezTo>
                      <a:pt x="50" y="31"/>
                      <a:pt x="52" y="32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2" y="32"/>
                      <a:pt x="50" y="30"/>
                      <a:pt x="47" y="29"/>
                    </a:cubicBezTo>
                    <a:moveTo>
                      <a:pt x="44" y="27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7"/>
                      <a:pt x="45" y="27"/>
                      <a:pt x="44" y="27"/>
                    </a:cubicBezTo>
                    <a:moveTo>
                      <a:pt x="43" y="26"/>
                    </a:move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3" y="27"/>
                      <a:pt x="43" y="27"/>
                    </a:cubicBezTo>
                    <a:cubicBezTo>
                      <a:pt x="43" y="27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moveTo>
                      <a:pt x="39" y="24"/>
                    </a:moveTo>
                    <a:cubicBezTo>
                      <a:pt x="39" y="24"/>
                      <a:pt x="39" y="24"/>
                      <a:pt x="39" y="24"/>
                    </a:cubicBezTo>
                    <a:cubicBezTo>
                      <a:pt x="40" y="25"/>
                      <a:pt x="40" y="25"/>
                      <a:pt x="41" y="26"/>
                    </a:cubicBezTo>
                    <a:cubicBezTo>
                      <a:pt x="41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1" y="25"/>
                      <a:pt x="40" y="25"/>
                      <a:pt x="39" y="24"/>
                    </a:cubicBezTo>
                    <a:moveTo>
                      <a:pt x="30" y="18"/>
                    </a:moveTo>
                    <a:cubicBezTo>
                      <a:pt x="30" y="18"/>
                      <a:pt x="30" y="19"/>
                      <a:pt x="30" y="19"/>
                    </a:cubicBezTo>
                    <a:cubicBezTo>
                      <a:pt x="30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8"/>
                      <a:pt x="30" y="18"/>
                    </a:cubicBezTo>
                    <a:moveTo>
                      <a:pt x="28" y="17"/>
                    </a:moveTo>
                    <a:cubicBezTo>
                      <a:pt x="28" y="17"/>
                      <a:pt x="28" y="17"/>
                      <a:pt x="28" y="18"/>
                    </a:cubicBezTo>
                    <a:cubicBezTo>
                      <a:pt x="29" y="18"/>
                      <a:pt x="29" y="18"/>
                      <a:pt x="30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29" y="18"/>
                      <a:pt x="29" y="17"/>
                      <a:pt x="28" y="17"/>
                    </a:cubicBezTo>
                    <a:moveTo>
                      <a:pt x="28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27" y="16"/>
                    </a:moveTo>
                    <a:cubicBezTo>
                      <a:pt x="27" y="16"/>
                      <a:pt x="26" y="16"/>
                      <a:pt x="26" y="17"/>
                    </a:cubicBezTo>
                    <a:cubicBezTo>
                      <a:pt x="26" y="17"/>
                      <a:pt x="27" y="17"/>
                      <a:pt x="27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4" y="9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8" y="11"/>
                      <a:pt x="18" y="10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3" y="1"/>
                      <a:pt x="3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0" name="Freeform 9925"/>
              <p:cNvSpPr>
                <a:spLocks noEditPoints="1"/>
              </p:cNvSpPr>
              <p:nvPr/>
            </p:nvSpPr>
            <p:spPr bwMode="auto">
              <a:xfrm>
                <a:off x="-368" y="3384"/>
                <a:ext cx="236" cy="142"/>
              </a:xfrm>
              <a:custGeom>
                <a:avLst/>
                <a:gdLst>
                  <a:gd name="T0" fmla="*/ 96 w 100"/>
                  <a:gd name="T1" fmla="*/ 57 h 60"/>
                  <a:gd name="T2" fmla="*/ 100 w 100"/>
                  <a:gd name="T3" fmla="*/ 60 h 60"/>
                  <a:gd name="T4" fmla="*/ 89 w 100"/>
                  <a:gd name="T5" fmla="*/ 53 h 60"/>
                  <a:gd name="T6" fmla="*/ 95 w 100"/>
                  <a:gd name="T7" fmla="*/ 57 h 60"/>
                  <a:gd name="T8" fmla="*/ 89 w 100"/>
                  <a:gd name="T9" fmla="*/ 53 h 60"/>
                  <a:gd name="T10" fmla="*/ 86 w 100"/>
                  <a:gd name="T11" fmla="*/ 52 h 60"/>
                  <a:gd name="T12" fmla="*/ 87 w 100"/>
                  <a:gd name="T13" fmla="*/ 52 h 60"/>
                  <a:gd name="T14" fmla="*/ 78 w 100"/>
                  <a:gd name="T15" fmla="*/ 46 h 60"/>
                  <a:gd name="T16" fmla="*/ 84 w 100"/>
                  <a:gd name="T17" fmla="*/ 51 h 60"/>
                  <a:gd name="T18" fmla="*/ 78 w 100"/>
                  <a:gd name="T19" fmla="*/ 46 h 60"/>
                  <a:gd name="T20" fmla="*/ 63 w 100"/>
                  <a:gd name="T21" fmla="*/ 39 h 60"/>
                  <a:gd name="T22" fmla="*/ 72 w 100"/>
                  <a:gd name="T23" fmla="*/ 44 h 60"/>
                  <a:gd name="T24" fmla="*/ 71 w 100"/>
                  <a:gd name="T25" fmla="*/ 42 h 60"/>
                  <a:gd name="T26" fmla="*/ 65 w 100"/>
                  <a:gd name="T27" fmla="*/ 38 h 60"/>
                  <a:gd name="T28" fmla="*/ 55 w 100"/>
                  <a:gd name="T29" fmla="*/ 32 h 60"/>
                  <a:gd name="T30" fmla="*/ 54 w 100"/>
                  <a:gd name="T31" fmla="*/ 33 h 60"/>
                  <a:gd name="T32" fmla="*/ 55 w 100"/>
                  <a:gd name="T33" fmla="*/ 32 h 60"/>
                  <a:gd name="T34" fmla="*/ 48 w 100"/>
                  <a:gd name="T35" fmla="*/ 29 h 60"/>
                  <a:gd name="T36" fmla="*/ 55 w 100"/>
                  <a:gd name="T37" fmla="*/ 32 h 60"/>
                  <a:gd name="T38" fmla="*/ 45 w 100"/>
                  <a:gd name="T39" fmla="*/ 26 h 60"/>
                  <a:gd name="T40" fmla="*/ 46 w 100"/>
                  <a:gd name="T41" fmla="*/ 28 h 60"/>
                  <a:gd name="T42" fmla="*/ 45 w 100"/>
                  <a:gd name="T43" fmla="*/ 26 h 60"/>
                  <a:gd name="T44" fmla="*/ 43 w 100"/>
                  <a:gd name="T45" fmla="*/ 26 h 60"/>
                  <a:gd name="T46" fmla="*/ 44 w 100"/>
                  <a:gd name="T47" fmla="*/ 26 h 60"/>
                  <a:gd name="T48" fmla="*/ 40 w 100"/>
                  <a:gd name="T49" fmla="*/ 24 h 60"/>
                  <a:gd name="T50" fmla="*/ 40 w 100"/>
                  <a:gd name="T51" fmla="*/ 25 h 60"/>
                  <a:gd name="T52" fmla="*/ 43 w 100"/>
                  <a:gd name="T53" fmla="*/ 25 h 60"/>
                  <a:gd name="T54" fmla="*/ 40 w 100"/>
                  <a:gd name="T55" fmla="*/ 24 h 60"/>
                  <a:gd name="T56" fmla="*/ 30 w 100"/>
                  <a:gd name="T57" fmla="*/ 19 h 60"/>
                  <a:gd name="T58" fmla="*/ 32 w 100"/>
                  <a:gd name="T59" fmla="*/ 19 h 60"/>
                  <a:gd name="T60" fmla="*/ 29 w 100"/>
                  <a:gd name="T61" fmla="*/ 17 h 60"/>
                  <a:gd name="T62" fmla="*/ 30 w 100"/>
                  <a:gd name="T63" fmla="*/ 19 h 60"/>
                  <a:gd name="T64" fmla="*/ 29 w 100"/>
                  <a:gd name="T65" fmla="*/ 17 h 60"/>
                  <a:gd name="T66" fmla="*/ 28 w 100"/>
                  <a:gd name="T67" fmla="*/ 17 h 60"/>
                  <a:gd name="T68" fmla="*/ 28 w 100"/>
                  <a:gd name="T69" fmla="*/ 17 h 60"/>
                  <a:gd name="T70" fmla="*/ 27 w 100"/>
                  <a:gd name="T71" fmla="*/ 16 h 60"/>
                  <a:gd name="T72" fmla="*/ 27 w 100"/>
                  <a:gd name="T73" fmla="*/ 17 h 60"/>
                  <a:gd name="T74" fmla="*/ 27 w 100"/>
                  <a:gd name="T75" fmla="*/ 16 h 60"/>
                  <a:gd name="T76" fmla="*/ 18 w 100"/>
                  <a:gd name="T77" fmla="*/ 11 h 60"/>
                  <a:gd name="T78" fmla="*/ 19 w 100"/>
                  <a:gd name="T79" fmla="*/ 11 h 60"/>
                  <a:gd name="T80" fmla="*/ 15 w 100"/>
                  <a:gd name="T81" fmla="*/ 9 h 60"/>
                  <a:gd name="T82" fmla="*/ 18 w 100"/>
                  <a:gd name="T83" fmla="*/ 11 h 60"/>
                  <a:gd name="T84" fmla="*/ 15 w 100"/>
                  <a:gd name="T85" fmla="*/ 9 h 60"/>
                  <a:gd name="T86" fmla="*/ 3 w 100"/>
                  <a:gd name="T87" fmla="*/ 2 h 60"/>
                  <a:gd name="T88" fmla="*/ 5 w 100"/>
                  <a:gd name="T89" fmla="*/ 3 h 60"/>
                  <a:gd name="T90" fmla="*/ 2 w 100"/>
                  <a:gd name="T91" fmla="*/ 1 h 60"/>
                  <a:gd name="T92" fmla="*/ 3 w 100"/>
                  <a:gd name="T93" fmla="*/ 2 h 60"/>
                  <a:gd name="T94" fmla="*/ 2 w 100"/>
                  <a:gd name="T95" fmla="*/ 1 h 60"/>
                  <a:gd name="T96" fmla="*/ 0 w 100"/>
                  <a:gd name="T97" fmla="*/ 1 h 60"/>
                  <a:gd name="T98" fmla="*/ 1 w 100"/>
                  <a:gd name="T9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0" h="60"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8" y="58"/>
                      <a:pt x="99" y="59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9" y="59"/>
                      <a:pt x="97" y="58"/>
                      <a:pt x="96" y="57"/>
                    </a:cubicBezTo>
                    <a:moveTo>
                      <a:pt x="89" y="53"/>
                    </a:moveTo>
                    <a:cubicBezTo>
                      <a:pt x="89" y="53"/>
                      <a:pt x="89" y="54"/>
                      <a:pt x="89" y="54"/>
                    </a:cubicBezTo>
                    <a:cubicBezTo>
                      <a:pt x="92" y="55"/>
                      <a:pt x="94" y="56"/>
                      <a:pt x="95" y="57"/>
                    </a:cubicBezTo>
                    <a:cubicBezTo>
                      <a:pt x="95" y="57"/>
                      <a:pt x="95" y="57"/>
                      <a:pt x="95" y="57"/>
                    </a:cubicBezTo>
                    <a:cubicBezTo>
                      <a:pt x="93" y="56"/>
                      <a:pt x="91" y="55"/>
                      <a:pt x="89" y="53"/>
                    </a:cubicBezTo>
                    <a:moveTo>
                      <a:pt x="86" y="52"/>
                    </a:moveTo>
                    <a:cubicBezTo>
                      <a:pt x="86" y="52"/>
                      <a:pt x="86" y="52"/>
                      <a:pt x="86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6" y="52"/>
                    </a:cubicBezTo>
                    <a:moveTo>
                      <a:pt x="78" y="46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80" y="48"/>
                      <a:pt x="82" y="50"/>
                      <a:pt x="84" y="51"/>
                    </a:cubicBezTo>
                    <a:cubicBezTo>
                      <a:pt x="84" y="51"/>
                      <a:pt x="84" y="51"/>
                      <a:pt x="84" y="51"/>
                    </a:cubicBezTo>
                    <a:cubicBezTo>
                      <a:pt x="82" y="49"/>
                      <a:pt x="80" y="48"/>
                      <a:pt x="78" y="46"/>
                    </a:cubicBezTo>
                    <a:moveTo>
                      <a:pt x="64" y="38"/>
                    </a:moveTo>
                    <a:cubicBezTo>
                      <a:pt x="64" y="38"/>
                      <a:pt x="64" y="38"/>
                      <a:pt x="63" y="39"/>
                    </a:cubicBezTo>
                    <a:cubicBezTo>
                      <a:pt x="66" y="40"/>
                      <a:pt x="69" y="42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2" y="44"/>
                      <a:pt x="72" y="44"/>
                      <a:pt x="72" y="43"/>
                    </a:cubicBezTo>
                    <a:cubicBezTo>
                      <a:pt x="72" y="43"/>
                      <a:pt x="71" y="43"/>
                      <a:pt x="71" y="42"/>
                    </a:cubicBezTo>
                    <a:cubicBezTo>
                      <a:pt x="67" y="40"/>
                      <a:pt x="67" y="40"/>
                      <a:pt x="67" y="40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8"/>
                      <a:pt x="64" y="38"/>
                    </a:cubicBezTo>
                    <a:moveTo>
                      <a:pt x="55" y="32"/>
                    </a:moveTo>
                    <a:cubicBezTo>
                      <a:pt x="55" y="33"/>
                      <a:pt x="55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5" y="33"/>
                      <a:pt x="55" y="33"/>
                      <a:pt x="55" y="32"/>
                    </a:cubicBezTo>
                    <a:cubicBezTo>
                      <a:pt x="55" y="32"/>
                      <a:pt x="55" y="32"/>
                      <a:pt x="55" y="32"/>
                    </a:cubicBezTo>
                    <a:moveTo>
                      <a:pt x="48" y="28"/>
                    </a:move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31"/>
                      <a:pt x="52" y="32"/>
                      <a:pt x="54" y="33"/>
                    </a:cubicBezTo>
                    <a:cubicBezTo>
                      <a:pt x="55" y="33"/>
                      <a:pt x="55" y="33"/>
                      <a:pt x="55" y="32"/>
                    </a:cubicBezTo>
                    <a:cubicBezTo>
                      <a:pt x="53" y="31"/>
                      <a:pt x="51" y="30"/>
                      <a:pt x="48" y="28"/>
                    </a:cubicBezTo>
                    <a:moveTo>
                      <a:pt x="45" y="26"/>
                    </a:moveTo>
                    <a:cubicBezTo>
                      <a:pt x="45" y="27"/>
                      <a:pt x="44" y="27"/>
                      <a:pt x="44" y="27"/>
                    </a:cubicBezTo>
                    <a:cubicBezTo>
                      <a:pt x="45" y="28"/>
                      <a:pt x="45" y="28"/>
                      <a:pt x="46" y="28"/>
                    </a:cubicBezTo>
                    <a:cubicBezTo>
                      <a:pt x="46" y="28"/>
                      <a:pt x="46" y="27"/>
                      <a:pt x="46" y="27"/>
                    </a:cubicBezTo>
                    <a:cubicBezTo>
                      <a:pt x="46" y="27"/>
                      <a:pt x="45" y="27"/>
                      <a:pt x="45" y="26"/>
                    </a:cubicBezTo>
                    <a:moveTo>
                      <a:pt x="43" y="26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6"/>
                      <a:pt x="44" y="26"/>
                      <a:pt x="44" y="26"/>
                    </a:cubicBezTo>
                    <a:cubicBezTo>
                      <a:pt x="44" y="26"/>
                      <a:pt x="43" y="26"/>
                      <a:pt x="43" y="26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39" y="24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5"/>
                      <a:pt x="42" y="26"/>
                      <a:pt x="43" y="26"/>
                    </a:cubicBezTo>
                    <a:cubicBezTo>
                      <a:pt x="43" y="26"/>
                      <a:pt x="43" y="26"/>
                      <a:pt x="43" y="25"/>
                    </a:cubicBezTo>
                    <a:cubicBezTo>
                      <a:pt x="43" y="25"/>
                      <a:pt x="42" y="25"/>
                      <a:pt x="42" y="25"/>
                    </a:cubicBezTo>
                    <a:cubicBezTo>
                      <a:pt x="41" y="24"/>
                      <a:pt x="41" y="24"/>
                      <a:pt x="40" y="24"/>
                    </a:cubicBezTo>
                    <a:moveTo>
                      <a:pt x="31" y="18"/>
                    </a:moveTo>
                    <a:cubicBezTo>
                      <a:pt x="31" y="18"/>
                      <a:pt x="30" y="19"/>
                      <a:pt x="30" y="19"/>
                    </a:cubicBezTo>
                    <a:cubicBezTo>
                      <a:pt x="31" y="19"/>
                      <a:pt x="31" y="19"/>
                      <a:pt x="31" y="20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9"/>
                      <a:pt x="31" y="18"/>
                      <a:pt x="31" y="18"/>
                    </a:cubicBezTo>
                    <a:moveTo>
                      <a:pt x="29" y="17"/>
                    </a:moveTo>
                    <a:cubicBezTo>
                      <a:pt x="29" y="17"/>
                      <a:pt x="28" y="17"/>
                      <a:pt x="28" y="18"/>
                    </a:cubicBezTo>
                    <a:cubicBezTo>
                      <a:pt x="29" y="18"/>
                      <a:pt x="29" y="18"/>
                      <a:pt x="30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29" y="17"/>
                      <a:pt x="29" y="17"/>
                    </a:cubicBezTo>
                    <a:moveTo>
                      <a:pt x="28" y="16"/>
                    </a:move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6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6"/>
                      <a:pt x="28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9" y="11"/>
                    </a:cubicBezTo>
                    <a:cubicBezTo>
                      <a:pt x="19" y="11"/>
                      <a:pt x="19" y="11"/>
                      <a:pt x="18" y="11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10"/>
                      <a:pt x="17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3" y="2"/>
                      <a:pt x="3" y="1"/>
                    </a:cubicBezTo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1" name="Freeform 9926"/>
              <p:cNvSpPr>
                <a:spLocks noEditPoints="1"/>
              </p:cNvSpPr>
              <p:nvPr/>
            </p:nvSpPr>
            <p:spPr bwMode="auto">
              <a:xfrm>
                <a:off x="-363" y="3375"/>
                <a:ext cx="240" cy="144"/>
              </a:xfrm>
              <a:custGeom>
                <a:avLst/>
                <a:gdLst>
                  <a:gd name="T0" fmla="*/ 96 w 102"/>
                  <a:gd name="T1" fmla="*/ 58 h 61"/>
                  <a:gd name="T2" fmla="*/ 101 w 102"/>
                  <a:gd name="T3" fmla="*/ 60 h 61"/>
                  <a:gd name="T4" fmla="*/ 98 w 102"/>
                  <a:gd name="T5" fmla="*/ 55 h 61"/>
                  <a:gd name="T6" fmla="*/ 102 w 102"/>
                  <a:gd name="T7" fmla="*/ 58 h 61"/>
                  <a:gd name="T8" fmla="*/ 98 w 102"/>
                  <a:gd name="T9" fmla="*/ 55 h 61"/>
                  <a:gd name="T10" fmla="*/ 89 w 102"/>
                  <a:gd name="T11" fmla="*/ 54 h 61"/>
                  <a:gd name="T12" fmla="*/ 96 w 102"/>
                  <a:gd name="T13" fmla="*/ 57 h 61"/>
                  <a:gd name="T14" fmla="*/ 87 w 102"/>
                  <a:gd name="T15" fmla="*/ 52 h 61"/>
                  <a:gd name="T16" fmla="*/ 87 w 102"/>
                  <a:gd name="T17" fmla="*/ 53 h 61"/>
                  <a:gd name="T18" fmla="*/ 87 w 102"/>
                  <a:gd name="T19" fmla="*/ 52 h 61"/>
                  <a:gd name="T20" fmla="*/ 91 w 102"/>
                  <a:gd name="T21" fmla="*/ 51 h 61"/>
                  <a:gd name="T22" fmla="*/ 97 w 102"/>
                  <a:gd name="T23" fmla="*/ 55 h 61"/>
                  <a:gd name="T24" fmla="*/ 80 w 102"/>
                  <a:gd name="T25" fmla="*/ 49 h 61"/>
                  <a:gd name="T26" fmla="*/ 85 w 102"/>
                  <a:gd name="T27" fmla="*/ 51 h 61"/>
                  <a:gd name="T28" fmla="*/ 78 w 102"/>
                  <a:gd name="T29" fmla="*/ 47 h 61"/>
                  <a:gd name="T30" fmla="*/ 80 w 102"/>
                  <a:gd name="T31" fmla="*/ 48 h 61"/>
                  <a:gd name="T32" fmla="*/ 78 w 102"/>
                  <a:gd name="T33" fmla="*/ 47 h 61"/>
                  <a:gd name="T34" fmla="*/ 78 w 102"/>
                  <a:gd name="T35" fmla="*/ 47 h 61"/>
                  <a:gd name="T36" fmla="*/ 78 w 102"/>
                  <a:gd name="T37" fmla="*/ 47 h 61"/>
                  <a:gd name="T38" fmla="*/ 69 w 102"/>
                  <a:gd name="T39" fmla="*/ 42 h 61"/>
                  <a:gd name="T40" fmla="*/ 72 w 102"/>
                  <a:gd name="T41" fmla="*/ 44 h 61"/>
                  <a:gd name="T42" fmla="*/ 69 w 102"/>
                  <a:gd name="T43" fmla="*/ 42 h 61"/>
                  <a:gd name="T44" fmla="*/ 64 w 102"/>
                  <a:gd name="T45" fmla="*/ 39 h 61"/>
                  <a:gd name="T46" fmla="*/ 72 w 102"/>
                  <a:gd name="T47" fmla="*/ 44 h 61"/>
                  <a:gd name="T48" fmla="*/ 64 w 102"/>
                  <a:gd name="T49" fmla="*/ 39 h 61"/>
                  <a:gd name="T50" fmla="*/ 54 w 102"/>
                  <a:gd name="T51" fmla="*/ 34 h 61"/>
                  <a:gd name="T52" fmla="*/ 55 w 102"/>
                  <a:gd name="T53" fmla="*/ 33 h 61"/>
                  <a:gd name="T54" fmla="*/ 48 w 102"/>
                  <a:gd name="T55" fmla="*/ 29 h 61"/>
                  <a:gd name="T56" fmla="*/ 54 w 102"/>
                  <a:gd name="T57" fmla="*/ 34 h 61"/>
                  <a:gd name="T58" fmla="*/ 48 w 102"/>
                  <a:gd name="T59" fmla="*/ 29 h 61"/>
                  <a:gd name="T60" fmla="*/ 44 w 102"/>
                  <a:gd name="T61" fmla="*/ 28 h 61"/>
                  <a:gd name="T62" fmla="*/ 46 w 102"/>
                  <a:gd name="T63" fmla="*/ 28 h 61"/>
                  <a:gd name="T64" fmla="*/ 43 w 102"/>
                  <a:gd name="T65" fmla="*/ 26 h 61"/>
                  <a:gd name="T66" fmla="*/ 43 w 102"/>
                  <a:gd name="T67" fmla="*/ 27 h 61"/>
                  <a:gd name="T68" fmla="*/ 43 w 102"/>
                  <a:gd name="T69" fmla="*/ 26 h 61"/>
                  <a:gd name="T70" fmla="*/ 39 w 102"/>
                  <a:gd name="T71" fmla="*/ 25 h 61"/>
                  <a:gd name="T72" fmla="*/ 43 w 102"/>
                  <a:gd name="T73" fmla="*/ 26 h 61"/>
                  <a:gd name="T74" fmla="*/ 31 w 102"/>
                  <a:gd name="T75" fmla="*/ 19 h 61"/>
                  <a:gd name="T76" fmla="*/ 31 w 102"/>
                  <a:gd name="T77" fmla="*/ 20 h 61"/>
                  <a:gd name="T78" fmla="*/ 31 w 102"/>
                  <a:gd name="T79" fmla="*/ 19 h 61"/>
                  <a:gd name="T80" fmla="*/ 30 w 102"/>
                  <a:gd name="T81" fmla="*/ 19 h 61"/>
                  <a:gd name="T82" fmla="*/ 31 w 102"/>
                  <a:gd name="T83" fmla="*/ 19 h 61"/>
                  <a:gd name="T84" fmla="*/ 29 w 102"/>
                  <a:gd name="T85" fmla="*/ 17 h 61"/>
                  <a:gd name="T86" fmla="*/ 30 w 102"/>
                  <a:gd name="T87" fmla="*/ 19 h 61"/>
                  <a:gd name="T88" fmla="*/ 29 w 102"/>
                  <a:gd name="T89" fmla="*/ 17 h 61"/>
                  <a:gd name="T90" fmla="*/ 28 w 102"/>
                  <a:gd name="T91" fmla="*/ 18 h 61"/>
                  <a:gd name="T92" fmla="*/ 28 w 102"/>
                  <a:gd name="T93" fmla="*/ 17 h 61"/>
                  <a:gd name="T94" fmla="*/ 27 w 102"/>
                  <a:gd name="T95" fmla="*/ 16 h 61"/>
                  <a:gd name="T96" fmla="*/ 27 w 102"/>
                  <a:gd name="T97" fmla="*/ 17 h 61"/>
                  <a:gd name="T98" fmla="*/ 27 w 102"/>
                  <a:gd name="T99" fmla="*/ 16 h 61"/>
                  <a:gd name="T100" fmla="*/ 18 w 102"/>
                  <a:gd name="T101" fmla="*/ 12 h 61"/>
                  <a:gd name="T102" fmla="*/ 19 w 102"/>
                  <a:gd name="T103" fmla="*/ 11 h 61"/>
                  <a:gd name="T104" fmla="*/ 15 w 102"/>
                  <a:gd name="T105" fmla="*/ 9 h 61"/>
                  <a:gd name="T106" fmla="*/ 18 w 102"/>
                  <a:gd name="T107" fmla="*/ 12 h 61"/>
                  <a:gd name="T108" fmla="*/ 15 w 102"/>
                  <a:gd name="T109" fmla="*/ 9 h 61"/>
                  <a:gd name="T110" fmla="*/ 3 w 102"/>
                  <a:gd name="T111" fmla="*/ 3 h 61"/>
                  <a:gd name="T112" fmla="*/ 5 w 102"/>
                  <a:gd name="T113" fmla="*/ 3 h 61"/>
                  <a:gd name="T114" fmla="*/ 2 w 102"/>
                  <a:gd name="T115" fmla="*/ 1 h 61"/>
                  <a:gd name="T116" fmla="*/ 2 w 102"/>
                  <a:gd name="T117" fmla="*/ 2 h 61"/>
                  <a:gd name="T118" fmla="*/ 2 w 102"/>
                  <a:gd name="T119" fmla="*/ 1 h 61"/>
                  <a:gd name="T120" fmla="*/ 0 w 102"/>
                  <a:gd name="T121" fmla="*/ 1 h 61"/>
                  <a:gd name="T122" fmla="*/ 1 w 102"/>
                  <a:gd name="T123" fmla="*/ 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2" h="61">
                    <a:moveTo>
                      <a:pt x="96" y="58"/>
                    </a:moveTo>
                    <a:cubicBezTo>
                      <a:pt x="96" y="58"/>
                      <a:pt x="96" y="58"/>
                      <a:pt x="96" y="58"/>
                    </a:cubicBezTo>
                    <a:cubicBezTo>
                      <a:pt x="97" y="59"/>
                      <a:pt x="99" y="60"/>
                      <a:pt x="100" y="61"/>
                    </a:cubicBezTo>
                    <a:cubicBezTo>
                      <a:pt x="100" y="60"/>
                      <a:pt x="100" y="60"/>
                      <a:pt x="101" y="60"/>
                    </a:cubicBezTo>
                    <a:cubicBezTo>
                      <a:pt x="99" y="59"/>
                      <a:pt x="97" y="59"/>
                      <a:pt x="96" y="58"/>
                    </a:cubicBezTo>
                    <a:moveTo>
                      <a:pt x="98" y="55"/>
                    </a:moveTo>
                    <a:cubicBezTo>
                      <a:pt x="98" y="55"/>
                      <a:pt x="97" y="55"/>
                      <a:pt x="97" y="55"/>
                    </a:cubicBezTo>
                    <a:cubicBezTo>
                      <a:pt x="99" y="56"/>
                      <a:pt x="101" y="57"/>
                      <a:pt x="102" y="58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1" y="57"/>
                      <a:pt x="99" y="56"/>
                      <a:pt x="98" y="55"/>
                    </a:cubicBezTo>
                    <a:moveTo>
                      <a:pt x="89" y="54"/>
                    </a:moveTo>
                    <a:cubicBezTo>
                      <a:pt x="89" y="54"/>
                      <a:pt x="89" y="54"/>
                      <a:pt x="89" y="54"/>
                    </a:cubicBezTo>
                    <a:cubicBezTo>
                      <a:pt x="91" y="55"/>
                      <a:pt x="93" y="56"/>
                      <a:pt x="95" y="58"/>
                    </a:cubicBezTo>
                    <a:cubicBezTo>
                      <a:pt x="96" y="58"/>
                      <a:pt x="96" y="58"/>
                      <a:pt x="96" y="57"/>
                    </a:cubicBezTo>
                    <a:cubicBezTo>
                      <a:pt x="94" y="56"/>
                      <a:pt x="91" y="55"/>
                      <a:pt x="89" y="54"/>
                    </a:cubicBezTo>
                    <a:moveTo>
                      <a:pt x="87" y="52"/>
                    </a:moveTo>
                    <a:cubicBezTo>
                      <a:pt x="87" y="52"/>
                      <a:pt x="86" y="52"/>
                      <a:pt x="86" y="52"/>
                    </a:cubicBezTo>
                    <a:cubicBezTo>
                      <a:pt x="87" y="52"/>
                      <a:pt x="87" y="53"/>
                      <a:pt x="87" y="53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7" y="52"/>
                      <a:pt x="87" y="52"/>
                      <a:pt x="87" y="52"/>
                    </a:cubicBezTo>
                    <a:moveTo>
                      <a:pt x="91" y="51"/>
                    </a:moveTo>
                    <a:cubicBezTo>
                      <a:pt x="91" y="51"/>
                      <a:pt x="91" y="51"/>
                      <a:pt x="91" y="51"/>
                    </a:cubicBezTo>
                    <a:cubicBezTo>
                      <a:pt x="93" y="52"/>
                      <a:pt x="95" y="54"/>
                      <a:pt x="97" y="55"/>
                    </a:cubicBezTo>
                    <a:cubicBezTo>
                      <a:pt x="97" y="55"/>
                      <a:pt x="97" y="55"/>
                      <a:pt x="97" y="55"/>
                    </a:cubicBezTo>
                    <a:cubicBezTo>
                      <a:pt x="95" y="54"/>
                      <a:pt x="93" y="52"/>
                      <a:pt x="91" y="51"/>
                    </a:cubicBezTo>
                    <a:moveTo>
                      <a:pt x="80" y="49"/>
                    </a:moveTo>
                    <a:cubicBezTo>
                      <a:pt x="82" y="49"/>
                      <a:pt x="83" y="50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83" y="50"/>
                      <a:pt x="82" y="49"/>
                      <a:pt x="80" y="49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79" y="47"/>
                      <a:pt x="79" y="48"/>
                      <a:pt x="80" y="48"/>
                    </a:cubicBezTo>
                    <a:cubicBezTo>
                      <a:pt x="80" y="48"/>
                      <a:pt x="80" y="48"/>
                      <a:pt x="80" y="49"/>
                    </a:cubicBezTo>
                    <a:cubicBezTo>
                      <a:pt x="80" y="48"/>
                      <a:pt x="79" y="48"/>
                      <a:pt x="78" y="47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69" y="42"/>
                    </a:moveTo>
                    <a:cubicBezTo>
                      <a:pt x="69" y="42"/>
                      <a:pt x="69" y="42"/>
                      <a:pt x="70" y="42"/>
                    </a:cubicBezTo>
                    <a:cubicBezTo>
                      <a:pt x="71" y="43"/>
                      <a:pt x="72" y="43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1" y="43"/>
                      <a:pt x="70" y="42"/>
                      <a:pt x="69" y="42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8" y="42"/>
                      <a:pt x="71" y="44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2" y="44"/>
                      <a:pt x="71" y="43"/>
                      <a:pt x="70" y="42"/>
                    </a:cubicBezTo>
                    <a:cubicBezTo>
                      <a:pt x="68" y="41"/>
                      <a:pt x="66" y="40"/>
                      <a:pt x="64" y="39"/>
                    </a:cubicBezTo>
                    <a:moveTo>
                      <a:pt x="55" y="33"/>
                    </a:moveTo>
                    <a:cubicBezTo>
                      <a:pt x="55" y="33"/>
                      <a:pt x="55" y="34"/>
                      <a:pt x="54" y="34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5" y="34"/>
                      <a:pt x="55" y="33"/>
                      <a:pt x="55" y="33"/>
                    </a:cubicBezTo>
                    <a:cubicBezTo>
                      <a:pt x="55" y="33"/>
                      <a:pt x="55" y="33"/>
                      <a:pt x="55" y="33"/>
                    </a:cubicBezTo>
                    <a:moveTo>
                      <a:pt x="48" y="29"/>
                    </a:moveTo>
                    <a:cubicBezTo>
                      <a:pt x="48" y="29"/>
                      <a:pt x="48" y="30"/>
                      <a:pt x="48" y="30"/>
                    </a:cubicBezTo>
                    <a:cubicBezTo>
                      <a:pt x="50" y="31"/>
                      <a:pt x="52" y="33"/>
                      <a:pt x="54" y="34"/>
                    </a:cubicBezTo>
                    <a:cubicBezTo>
                      <a:pt x="55" y="34"/>
                      <a:pt x="55" y="33"/>
                      <a:pt x="55" y="33"/>
                    </a:cubicBezTo>
                    <a:cubicBezTo>
                      <a:pt x="53" y="32"/>
                      <a:pt x="50" y="30"/>
                      <a:pt x="48" y="29"/>
                    </a:cubicBezTo>
                    <a:moveTo>
                      <a:pt x="45" y="27"/>
                    </a:moveTo>
                    <a:cubicBezTo>
                      <a:pt x="45" y="27"/>
                      <a:pt x="44" y="28"/>
                      <a:pt x="44" y="28"/>
                    </a:cubicBezTo>
                    <a:cubicBezTo>
                      <a:pt x="45" y="28"/>
                      <a:pt x="45" y="28"/>
                      <a:pt x="46" y="29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5" y="27"/>
                      <a:pt x="45" y="27"/>
                    </a:cubicBezTo>
                    <a:moveTo>
                      <a:pt x="43" y="26"/>
                    </a:move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4" y="27"/>
                      <a:pt x="44" y="26"/>
                    </a:cubicBezTo>
                    <a:cubicBezTo>
                      <a:pt x="44" y="26"/>
                      <a:pt x="43" y="26"/>
                      <a:pt x="43" y="26"/>
                    </a:cubicBezTo>
                    <a:moveTo>
                      <a:pt x="40" y="24"/>
                    </a:moveTo>
                    <a:cubicBezTo>
                      <a:pt x="40" y="24"/>
                      <a:pt x="40" y="25"/>
                      <a:pt x="39" y="25"/>
                    </a:cubicBezTo>
                    <a:cubicBezTo>
                      <a:pt x="40" y="26"/>
                      <a:pt x="42" y="26"/>
                      <a:pt x="43" y="27"/>
                    </a:cubicBezTo>
                    <a:cubicBezTo>
                      <a:pt x="43" y="27"/>
                      <a:pt x="43" y="26"/>
                      <a:pt x="43" y="26"/>
                    </a:cubicBezTo>
                    <a:cubicBezTo>
                      <a:pt x="42" y="25"/>
                      <a:pt x="41" y="25"/>
                      <a:pt x="40" y="24"/>
                    </a:cubicBezTo>
                    <a:moveTo>
                      <a:pt x="31" y="19"/>
                    </a:moveTo>
                    <a:cubicBezTo>
                      <a:pt x="31" y="19"/>
                      <a:pt x="31" y="19"/>
                      <a:pt x="30" y="19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2" y="20"/>
                      <a:pt x="32" y="20"/>
                      <a:pt x="32" y="19"/>
                    </a:cubicBezTo>
                    <a:cubicBezTo>
                      <a:pt x="32" y="19"/>
                      <a:pt x="31" y="19"/>
                      <a:pt x="31" y="19"/>
                    </a:cubicBezTo>
                    <a:moveTo>
                      <a:pt x="30" y="18"/>
                    </a:moveTo>
                    <a:cubicBezTo>
                      <a:pt x="30" y="18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1" y="19"/>
                    </a:cubicBezTo>
                    <a:cubicBezTo>
                      <a:pt x="30" y="18"/>
                      <a:pt x="30" y="18"/>
                      <a:pt x="30" y="18"/>
                    </a:cubicBezTo>
                    <a:moveTo>
                      <a:pt x="29" y="17"/>
                    </a:moveTo>
                    <a:cubicBezTo>
                      <a:pt x="29" y="18"/>
                      <a:pt x="28" y="18"/>
                      <a:pt x="28" y="18"/>
                    </a:cubicBezTo>
                    <a:cubicBezTo>
                      <a:pt x="29" y="18"/>
                      <a:pt x="29" y="19"/>
                      <a:pt x="30" y="19"/>
                    </a:cubicBezTo>
                    <a:cubicBezTo>
                      <a:pt x="30" y="19"/>
                      <a:pt x="30" y="18"/>
                      <a:pt x="30" y="18"/>
                    </a:cubicBezTo>
                    <a:cubicBezTo>
                      <a:pt x="30" y="18"/>
                      <a:pt x="29" y="18"/>
                      <a:pt x="29" y="17"/>
                    </a:cubicBezTo>
                    <a:moveTo>
                      <a:pt x="28" y="17"/>
                    </a:moveTo>
                    <a:cubicBezTo>
                      <a:pt x="28" y="17"/>
                      <a:pt x="28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8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27" y="16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8" y="17"/>
                    </a:cubicBezTo>
                    <a:cubicBezTo>
                      <a:pt x="27" y="17"/>
                      <a:pt x="27" y="16"/>
                      <a:pt x="27" y="16"/>
                    </a:cubicBezTo>
                    <a:moveTo>
                      <a:pt x="19" y="11"/>
                    </a:moveTo>
                    <a:cubicBezTo>
                      <a:pt x="19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moveTo>
                      <a:pt x="15" y="9"/>
                    </a:moveTo>
                    <a:cubicBezTo>
                      <a:pt x="15" y="9"/>
                      <a:pt x="15" y="10"/>
                      <a:pt x="15" y="10"/>
                    </a:cubicBezTo>
                    <a:cubicBezTo>
                      <a:pt x="16" y="11"/>
                      <a:pt x="17" y="11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10"/>
                      <a:pt x="16" y="10"/>
                      <a:pt x="15" y="9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3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2"/>
                      <a:pt x="3" y="2"/>
                    </a:cubicBezTo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2" name="Freeform 9927"/>
              <p:cNvSpPr>
                <a:spLocks noEditPoints="1"/>
              </p:cNvSpPr>
              <p:nvPr/>
            </p:nvSpPr>
            <p:spPr bwMode="auto">
              <a:xfrm>
                <a:off x="-352" y="3361"/>
                <a:ext cx="237" cy="141"/>
              </a:xfrm>
              <a:custGeom>
                <a:avLst/>
                <a:gdLst>
                  <a:gd name="T0" fmla="*/ 95 w 100"/>
                  <a:gd name="T1" fmla="*/ 57 h 60"/>
                  <a:gd name="T2" fmla="*/ 100 w 100"/>
                  <a:gd name="T3" fmla="*/ 60 h 60"/>
                  <a:gd name="T4" fmla="*/ 89 w 100"/>
                  <a:gd name="T5" fmla="*/ 53 h 60"/>
                  <a:gd name="T6" fmla="*/ 95 w 100"/>
                  <a:gd name="T7" fmla="*/ 57 h 60"/>
                  <a:gd name="T8" fmla="*/ 89 w 100"/>
                  <a:gd name="T9" fmla="*/ 53 h 60"/>
                  <a:gd name="T10" fmla="*/ 86 w 100"/>
                  <a:gd name="T11" fmla="*/ 51 h 60"/>
                  <a:gd name="T12" fmla="*/ 87 w 100"/>
                  <a:gd name="T13" fmla="*/ 52 h 60"/>
                  <a:gd name="T14" fmla="*/ 77 w 100"/>
                  <a:gd name="T15" fmla="*/ 46 h 60"/>
                  <a:gd name="T16" fmla="*/ 84 w 100"/>
                  <a:gd name="T17" fmla="*/ 50 h 60"/>
                  <a:gd name="T18" fmla="*/ 77 w 100"/>
                  <a:gd name="T19" fmla="*/ 46 h 60"/>
                  <a:gd name="T20" fmla="*/ 77 w 100"/>
                  <a:gd name="T21" fmla="*/ 46 h 60"/>
                  <a:gd name="T22" fmla="*/ 77 w 100"/>
                  <a:gd name="T23" fmla="*/ 46 h 60"/>
                  <a:gd name="T24" fmla="*/ 63 w 100"/>
                  <a:gd name="T25" fmla="*/ 38 h 60"/>
                  <a:gd name="T26" fmla="*/ 71 w 100"/>
                  <a:gd name="T27" fmla="*/ 43 h 60"/>
                  <a:gd name="T28" fmla="*/ 63 w 100"/>
                  <a:gd name="T29" fmla="*/ 38 h 60"/>
                  <a:gd name="T30" fmla="*/ 47 w 100"/>
                  <a:gd name="T31" fmla="*/ 28 h 60"/>
                  <a:gd name="T32" fmla="*/ 54 w 100"/>
                  <a:gd name="T33" fmla="*/ 32 h 60"/>
                  <a:gd name="T34" fmla="*/ 44 w 100"/>
                  <a:gd name="T35" fmla="*/ 26 h 60"/>
                  <a:gd name="T36" fmla="*/ 45 w 100"/>
                  <a:gd name="T37" fmla="*/ 27 h 60"/>
                  <a:gd name="T38" fmla="*/ 44 w 100"/>
                  <a:gd name="T39" fmla="*/ 26 h 60"/>
                  <a:gd name="T40" fmla="*/ 42 w 100"/>
                  <a:gd name="T41" fmla="*/ 25 h 60"/>
                  <a:gd name="T42" fmla="*/ 43 w 100"/>
                  <a:gd name="T43" fmla="*/ 25 h 60"/>
                  <a:gd name="T44" fmla="*/ 39 w 100"/>
                  <a:gd name="T45" fmla="*/ 23 h 60"/>
                  <a:gd name="T46" fmla="*/ 42 w 100"/>
                  <a:gd name="T47" fmla="*/ 25 h 60"/>
                  <a:gd name="T48" fmla="*/ 39 w 100"/>
                  <a:gd name="T49" fmla="*/ 23 h 60"/>
                  <a:gd name="T50" fmla="*/ 30 w 100"/>
                  <a:gd name="T51" fmla="*/ 18 h 60"/>
                  <a:gd name="T52" fmla="*/ 31 w 100"/>
                  <a:gd name="T53" fmla="*/ 18 h 60"/>
                  <a:gd name="T54" fmla="*/ 29 w 100"/>
                  <a:gd name="T55" fmla="*/ 17 h 60"/>
                  <a:gd name="T56" fmla="*/ 30 w 100"/>
                  <a:gd name="T57" fmla="*/ 18 h 60"/>
                  <a:gd name="T58" fmla="*/ 29 w 100"/>
                  <a:gd name="T59" fmla="*/ 17 h 60"/>
                  <a:gd name="T60" fmla="*/ 28 w 100"/>
                  <a:gd name="T61" fmla="*/ 16 h 60"/>
                  <a:gd name="T62" fmla="*/ 29 w 100"/>
                  <a:gd name="T63" fmla="*/ 17 h 60"/>
                  <a:gd name="T64" fmla="*/ 27 w 100"/>
                  <a:gd name="T65" fmla="*/ 16 h 60"/>
                  <a:gd name="T66" fmla="*/ 27 w 100"/>
                  <a:gd name="T67" fmla="*/ 16 h 60"/>
                  <a:gd name="T68" fmla="*/ 27 w 100"/>
                  <a:gd name="T69" fmla="*/ 16 h 60"/>
                  <a:gd name="T70" fmla="*/ 26 w 100"/>
                  <a:gd name="T71" fmla="*/ 15 h 60"/>
                  <a:gd name="T72" fmla="*/ 27 w 100"/>
                  <a:gd name="T73" fmla="*/ 16 h 60"/>
                  <a:gd name="T74" fmla="*/ 18 w 100"/>
                  <a:gd name="T75" fmla="*/ 10 h 60"/>
                  <a:gd name="T76" fmla="*/ 18 w 100"/>
                  <a:gd name="T77" fmla="*/ 11 h 60"/>
                  <a:gd name="T78" fmla="*/ 18 w 100"/>
                  <a:gd name="T79" fmla="*/ 10 h 60"/>
                  <a:gd name="T80" fmla="*/ 14 w 100"/>
                  <a:gd name="T81" fmla="*/ 8 h 60"/>
                  <a:gd name="T82" fmla="*/ 18 w 100"/>
                  <a:gd name="T83" fmla="*/ 10 h 60"/>
                  <a:gd name="T84" fmla="*/ 2 w 100"/>
                  <a:gd name="T85" fmla="*/ 1 h 60"/>
                  <a:gd name="T86" fmla="*/ 4 w 100"/>
                  <a:gd name="T87" fmla="*/ 2 h 60"/>
                  <a:gd name="T88" fmla="*/ 2 w 100"/>
                  <a:gd name="T89" fmla="*/ 1 h 60"/>
                  <a:gd name="T90" fmla="*/ 1 w 100"/>
                  <a:gd name="T91" fmla="*/ 0 h 60"/>
                  <a:gd name="T92" fmla="*/ 2 w 100"/>
                  <a:gd name="T93" fmla="*/ 1 h 60"/>
                  <a:gd name="T94" fmla="*/ 0 w 100"/>
                  <a:gd name="T95" fmla="*/ 0 h 60"/>
                  <a:gd name="T96" fmla="*/ 0 w 100"/>
                  <a:gd name="T97" fmla="*/ 0 h 60"/>
                  <a:gd name="T98" fmla="*/ 0 w 100"/>
                  <a:gd name="T9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0" h="60">
                    <a:moveTo>
                      <a:pt x="95" y="57"/>
                    </a:moveTo>
                    <a:cubicBezTo>
                      <a:pt x="95" y="57"/>
                      <a:pt x="95" y="57"/>
                      <a:pt x="95" y="57"/>
                    </a:cubicBezTo>
                    <a:cubicBezTo>
                      <a:pt x="96" y="58"/>
                      <a:pt x="98" y="59"/>
                      <a:pt x="99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8" y="59"/>
                      <a:pt x="97" y="58"/>
                      <a:pt x="95" y="57"/>
                    </a:cubicBezTo>
                    <a:moveTo>
                      <a:pt x="89" y="53"/>
                    </a:moveTo>
                    <a:cubicBezTo>
                      <a:pt x="89" y="53"/>
                      <a:pt x="89" y="53"/>
                      <a:pt x="88" y="53"/>
                    </a:cubicBezTo>
                    <a:cubicBezTo>
                      <a:pt x="91" y="54"/>
                      <a:pt x="93" y="56"/>
                      <a:pt x="95" y="57"/>
                    </a:cubicBezTo>
                    <a:cubicBezTo>
                      <a:pt x="95" y="57"/>
                      <a:pt x="95" y="57"/>
                      <a:pt x="95" y="57"/>
                    </a:cubicBezTo>
                    <a:cubicBezTo>
                      <a:pt x="93" y="55"/>
                      <a:pt x="91" y="54"/>
                      <a:pt x="89" y="53"/>
                    </a:cubicBezTo>
                    <a:moveTo>
                      <a:pt x="86" y="51"/>
                    </a:move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6" y="51"/>
                      <a:pt x="86" y="51"/>
                      <a:pt x="86" y="51"/>
                    </a:cubicBezTo>
                    <a:moveTo>
                      <a:pt x="77" y="46"/>
                    </a:moveTo>
                    <a:cubicBezTo>
                      <a:pt x="77" y="46"/>
                      <a:pt x="77" y="46"/>
                      <a:pt x="77" y="46"/>
                    </a:cubicBezTo>
                    <a:cubicBezTo>
                      <a:pt x="79" y="48"/>
                      <a:pt x="82" y="49"/>
                      <a:pt x="84" y="50"/>
                    </a:cubicBezTo>
                    <a:cubicBezTo>
                      <a:pt x="84" y="50"/>
                      <a:pt x="84" y="50"/>
                      <a:pt x="84" y="50"/>
                    </a:cubicBezTo>
                    <a:cubicBezTo>
                      <a:pt x="82" y="49"/>
                      <a:pt x="79" y="47"/>
                      <a:pt x="77" y="46"/>
                    </a:cubicBezTo>
                    <a:moveTo>
                      <a:pt x="77" y="46"/>
                    </a:move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moveTo>
                      <a:pt x="63" y="38"/>
                    </a:moveTo>
                    <a:cubicBezTo>
                      <a:pt x="63" y="38"/>
                      <a:pt x="63" y="38"/>
                      <a:pt x="63" y="38"/>
                    </a:cubicBezTo>
                    <a:cubicBezTo>
                      <a:pt x="66" y="39"/>
                      <a:pt x="69" y="41"/>
                      <a:pt x="71" y="43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69" y="41"/>
                      <a:pt x="66" y="39"/>
                      <a:pt x="63" y="38"/>
                    </a:cubicBezTo>
                    <a:moveTo>
                      <a:pt x="47" y="28"/>
                    </a:moveTo>
                    <a:cubicBezTo>
                      <a:pt x="47" y="28"/>
                      <a:pt x="47" y="28"/>
                      <a:pt x="47" y="28"/>
                    </a:cubicBezTo>
                    <a:cubicBezTo>
                      <a:pt x="49" y="29"/>
                      <a:pt x="52" y="31"/>
                      <a:pt x="54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52" y="31"/>
                      <a:pt x="50" y="29"/>
                      <a:pt x="47" y="28"/>
                    </a:cubicBezTo>
                    <a:moveTo>
                      <a:pt x="44" y="26"/>
                    </a:move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6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6"/>
                      <a:pt x="44" y="26"/>
                      <a:pt x="44" y="26"/>
                    </a:cubicBezTo>
                    <a:moveTo>
                      <a:pt x="42" y="25"/>
                    </a:moveTo>
                    <a:cubicBezTo>
                      <a:pt x="42" y="25"/>
                      <a:pt x="42" y="25"/>
                      <a:pt x="42" y="25"/>
                    </a:cubicBezTo>
                    <a:cubicBezTo>
                      <a:pt x="42" y="25"/>
                      <a:pt x="43" y="25"/>
                      <a:pt x="43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5"/>
                      <a:pt x="43" y="25"/>
                      <a:pt x="42" y="25"/>
                    </a:cubicBezTo>
                    <a:moveTo>
                      <a:pt x="39" y="23"/>
                    </a:moveTo>
                    <a:cubicBezTo>
                      <a:pt x="39" y="23"/>
                      <a:pt x="39" y="23"/>
                      <a:pt x="39" y="23"/>
                    </a:cubicBezTo>
                    <a:cubicBezTo>
                      <a:pt x="40" y="24"/>
                      <a:pt x="41" y="24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1" y="24"/>
                      <a:pt x="40" y="24"/>
                      <a:pt x="39" y="23"/>
                    </a:cubicBezTo>
                    <a:moveTo>
                      <a:pt x="30" y="18"/>
                    </a:move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8"/>
                      <a:pt x="31" y="18"/>
                      <a:pt x="31" y="19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0" y="18"/>
                    </a:cubicBezTo>
                    <a:moveTo>
                      <a:pt x="29" y="17"/>
                    </a:moveTo>
                    <a:cubicBezTo>
                      <a:pt x="29" y="17"/>
                      <a:pt x="29" y="17"/>
                      <a:pt x="29" y="17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7"/>
                      <a:pt x="30" y="17"/>
                      <a:pt x="29" y="17"/>
                    </a:cubicBezTo>
                    <a:moveTo>
                      <a:pt x="28" y="16"/>
                    </a:move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8" y="17"/>
                      <a:pt x="28" y="16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26" y="15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6"/>
                      <a:pt x="26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6" y="16"/>
                      <a:pt x="26" y="15"/>
                      <a:pt x="26" y="15"/>
                    </a:cubicBezTo>
                    <a:moveTo>
                      <a:pt x="18" y="10"/>
                    </a:moveTo>
                    <a:cubicBezTo>
                      <a:pt x="18" y="10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0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9"/>
                      <a:pt x="16" y="10"/>
                      <a:pt x="17" y="10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6" y="10"/>
                      <a:pt x="15" y="9"/>
                      <a:pt x="14" y="8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3" name="Freeform 9928"/>
              <p:cNvSpPr>
                <a:spLocks noEditPoints="1"/>
              </p:cNvSpPr>
              <p:nvPr/>
            </p:nvSpPr>
            <p:spPr bwMode="auto">
              <a:xfrm>
                <a:off x="-271" y="3434"/>
                <a:ext cx="144" cy="87"/>
              </a:xfrm>
              <a:custGeom>
                <a:avLst/>
                <a:gdLst>
                  <a:gd name="T0" fmla="*/ 56 w 61"/>
                  <a:gd name="T1" fmla="*/ 34 h 37"/>
                  <a:gd name="T2" fmla="*/ 56 w 61"/>
                  <a:gd name="T3" fmla="*/ 34 h 37"/>
                  <a:gd name="T4" fmla="*/ 61 w 61"/>
                  <a:gd name="T5" fmla="*/ 37 h 37"/>
                  <a:gd name="T6" fmla="*/ 61 w 61"/>
                  <a:gd name="T7" fmla="*/ 36 h 37"/>
                  <a:gd name="T8" fmla="*/ 56 w 61"/>
                  <a:gd name="T9" fmla="*/ 34 h 37"/>
                  <a:gd name="T10" fmla="*/ 50 w 61"/>
                  <a:gd name="T11" fmla="*/ 30 h 37"/>
                  <a:gd name="T12" fmla="*/ 50 w 61"/>
                  <a:gd name="T13" fmla="*/ 30 h 37"/>
                  <a:gd name="T14" fmla="*/ 56 w 61"/>
                  <a:gd name="T15" fmla="*/ 34 h 37"/>
                  <a:gd name="T16" fmla="*/ 56 w 61"/>
                  <a:gd name="T17" fmla="*/ 33 h 37"/>
                  <a:gd name="T18" fmla="*/ 50 w 61"/>
                  <a:gd name="T19" fmla="*/ 30 h 37"/>
                  <a:gd name="T20" fmla="*/ 47 w 61"/>
                  <a:gd name="T21" fmla="*/ 28 h 37"/>
                  <a:gd name="T22" fmla="*/ 47 w 61"/>
                  <a:gd name="T23" fmla="*/ 28 h 37"/>
                  <a:gd name="T24" fmla="*/ 48 w 61"/>
                  <a:gd name="T25" fmla="*/ 29 h 37"/>
                  <a:gd name="T26" fmla="*/ 48 w 61"/>
                  <a:gd name="T27" fmla="*/ 29 h 37"/>
                  <a:gd name="T28" fmla="*/ 47 w 61"/>
                  <a:gd name="T29" fmla="*/ 28 h 37"/>
                  <a:gd name="T30" fmla="*/ 38 w 61"/>
                  <a:gd name="T31" fmla="*/ 23 h 37"/>
                  <a:gd name="T32" fmla="*/ 38 w 61"/>
                  <a:gd name="T33" fmla="*/ 23 h 37"/>
                  <a:gd name="T34" fmla="*/ 45 w 61"/>
                  <a:gd name="T35" fmla="*/ 27 h 37"/>
                  <a:gd name="T36" fmla="*/ 45 w 61"/>
                  <a:gd name="T37" fmla="*/ 27 h 37"/>
                  <a:gd name="T38" fmla="*/ 38 w 61"/>
                  <a:gd name="T39" fmla="*/ 23 h 37"/>
                  <a:gd name="T40" fmla="*/ 38 w 61"/>
                  <a:gd name="T41" fmla="*/ 23 h 37"/>
                  <a:gd name="T42" fmla="*/ 38 w 61"/>
                  <a:gd name="T43" fmla="*/ 23 h 37"/>
                  <a:gd name="T44" fmla="*/ 38 w 61"/>
                  <a:gd name="T45" fmla="*/ 23 h 37"/>
                  <a:gd name="T46" fmla="*/ 38 w 61"/>
                  <a:gd name="T47" fmla="*/ 23 h 37"/>
                  <a:gd name="T48" fmla="*/ 38 w 61"/>
                  <a:gd name="T49" fmla="*/ 23 h 37"/>
                  <a:gd name="T50" fmla="*/ 24 w 61"/>
                  <a:gd name="T51" fmla="*/ 15 h 37"/>
                  <a:gd name="T52" fmla="*/ 24 w 61"/>
                  <a:gd name="T53" fmla="*/ 15 h 37"/>
                  <a:gd name="T54" fmla="*/ 33 w 61"/>
                  <a:gd name="T55" fmla="*/ 20 h 37"/>
                  <a:gd name="T56" fmla="*/ 33 w 61"/>
                  <a:gd name="T57" fmla="*/ 20 h 37"/>
                  <a:gd name="T58" fmla="*/ 24 w 61"/>
                  <a:gd name="T59" fmla="*/ 15 h 37"/>
                  <a:gd name="T60" fmla="*/ 15 w 61"/>
                  <a:gd name="T61" fmla="*/ 9 h 37"/>
                  <a:gd name="T62" fmla="*/ 15 w 61"/>
                  <a:gd name="T63" fmla="*/ 10 h 37"/>
                  <a:gd name="T64" fmla="*/ 15 w 61"/>
                  <a:gd name="T65" fmla="*/ 10 h 37"/>
                  <a:gd name="T66" fmla="*/ 15 w 61"/>
                  <a:gd name="T67" fmla="*/ 9 h 37"/>
                  <a:gd name="T68" fmla="*/ 15 w 61"/>
                  <a:gd name="T69" fmla="*/ 9 h 37"/>
                  <a:gd name="T70" fmla="*/ 8 w 61"/>
                  <a:gd name="T71" fmla="*/ 5 h 37"/>
                  <a:gd name="T72" fmla="*/ 8 w 61"/>
                  <a:gd name="T73" fmla="*/ 5 h 37"/>
                  <a:gd name="T74" fmla="*/ 15 w 61"/>
                  <a:gd name="T75" fmla="*/ 10 h 37"/>
                  <a:gd name="T76" fmla="*/ 15 w 61"/>
                  <a:gd name="T77" fmla="*/ 9 h 37"/>
                  <a:gd name="T78" fmla="*/ 8 w 61"/>
                  <a:gd name="T79" fmla="*/ 5 h 37"/>
                  <a:gd name="T80" fmla="*/ 5 w 61"/>
                  <a:gd name="T81" fmla="*/ 3 h 37"/>
                  <a:gd name="T82" fmla="*/ 5 w 61"/>
                  <a:gd name="T83" fmla="*/ 3 h 37"/>
                  <a:gd name="T84" fmla="*/ 6 w 61"/>
                  <a:gd name="T85" fmla="*/ 4 h 37"/>
                  <a:gd name="T86" fmla="*/ 6 w 61"/>
                  <a:gd name="T87" fmla="*/ 4 h 37"/>
                  <a:gd name="T88" fmla="*/ 5 w 61"/>
                  <a:gd name="T89" fmla="*/ 3 h 37"/>
                  <a:gd name="T90" fmla="*/ 4 w 61"/>
                  <a:gd name="T91" fmla="*/ 2 h 37"/>
                  <a:gd name="T92" fmla="*/ 4 w 61"/>
                  <a:gd name="T93" fmla="*/ 3 h 37"/>
                  <a:gd name="T94" fmla="*/ 4 w 61"/>
                  <a:gd name="T95" fmla="*/ 3 h 37"/>
                  <a:gd name="T96" fmla="*/ 4 w 61"/>
                  <a:gd name="T97" fmla="*/ 3 h 37"/>
                  <a:gd name="T98" fmla="*/ 4 w 61"/>
                  <a:gd name="T99" fmla="*/ 2 h 37"/>
                  <a:gd name="T100" fmla="*/ 0 w 61"/>
                  <a:gd name="T101" fmla="*/ 0 h 37"/>
                  <a:gd name="T102" fmla="*/ 0 w 61"/>
                  <a:gd name="T103" fmla="*/ 0 h 37"/>
                  <a:gd name="T104" fmla="*/ 3 w 61"/>
                  <a:gd name="T105" fmla="*/ 2 h 37"/>
                  <a:gd name="T106" fmla="*/ 3 w 61"/>
                  <a:gd name="T107" fmla="*/ 2 h 37"/>
                  <a:gd name="T108" fmla="*/ 0 w 61"/>
                  <a:gd name="T10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1" h="37">
                    <a:moveTo>
                      <a:pt x="56" y="34"/>
                    </a:moveTo>
                    <a:cubicBezTo>
                      <a:pt x="56" y="34"/>
                      <a:pt x="56" y="34"/>
                      <a:pt x="56" y="34"/>
                    </a:cubicBezTo>
                    <a:cubicBezTo>
                      <a:pt x="58" y="35"/>
                      <a:pt x="59" y="36"/>
                      <a:pt x="61" y="37"/>
                    </a:cubicBezTo>
                    <a:cubicBezTo>
                      <a:pt x="61" y="37"/>
                      <a:pt x="61" y="36"/>
                      <a:pt x="61" y="36"/>
                    </a:cubicBezTo>
                    <a:cubicBezTo>
                      <a:pt x="59" y="35"/>
                      <a:pt x="58" y="35"/>
                      <a:pt x="56" y="34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2" y="31"/>
                      <a:pt x="54" y="32"/>
                      <a:pt x="56" y="34"/>
                    </a:cubicBezTo>
                    <a:cubicBezTo>
                      <a:pt x="56" y="34"/>
                      <a:pt x="56" y="34"/>
                      <a:pt x="56" y="33"/>
                    </a:cubicBezTo>
                    <a:cubicBezTo>
                      <a:pt x="54" y="32"/>
                      <a:pt x="52" y="31"/>
                      <a:pt x="50" y="30"/>
                    </a:cubicBezTo>
                    <a:moveTo>
                      <a:pt x="47" y="28"/>
                    </a:move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9"/>
                      <a:pt x="47" y="29"/>
                      <a:pt x="48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48" y="29"/>
                      <a:pt x="47" y="28"/>
                      <a:pt x="47" y="28"/>
                    </a:cubicBezTo>
                    <a:moveTo>
                      <a:pt x="38" y="23"/>
                    </a:moveTo>
                    <a:cubicBezTo>
                      <a:pt x="38" y="23"/>
                      <a:pt x="38" y="23"/>
                      <a:pt x="38" y="23"/>
                    </a:cubicBezTo>
                    <a:cubicBezTo>
                      <a:pt x="40" y="25"/>
                      <a:pt x="43" y="26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3" y="26"/>
                      <a:pt x="40" y="24"/>
                      <a:pt x="38" y="23"/>
                    </a:cubicBezTo>
                    <a:moveTo>
                      <a:pt x="38" y="23"/>
                    </a:move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moveTo>
                      <a:pt x="24" y="15"/>
                    </a:moveTo>
                    <a:cubicBezTo>
                      <a:pt x="24" y="15"/>
                      <a:pt x="24" y="15"/>
                      <a:pt x="24" y="15"/>
                    </a:cubicBezTo>
                    <a:cubicBezTo>
                      <a:pt x="27" y="17"/>
                      <a:pt x="30" y="18"/>
                      <a:pt x="33" y="20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30" y="18"/>
                      <a:pt x="27" y="16"/>
                      <a:pt x="24" y="15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10" y="7"/>
                      <a:pt x="13" y="8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3" y="8"/>
                      <a:pt x="10" y="6"/>
                      <a:pt x="8" y="5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5" y="3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4" name="Freeform 9929"/>
              <p:cNvSpPr>
                <a:spLocks noEditPoints="1"/>
              </p:cNvSpPr>
              <p:nvPr/>
            </p:nvSpPr>
            <p:spPr bwMode="auto">
              <a:xfrm>
                <a:off x="-345" y="3335"/>
                <a:ext cx="241" cy="155"/>
              </a:xfrm>
              <a:custGeom>
                <a:avLst/>
                <a:gdLst>
                  <a:gd name="T0" fmla="*/ 100 w 102"/>
                  <a:gd name="T1" fmla="*/ 65 h 66"/>
                  <a:gd name="T2" fmla="*/ 101 w 102"/>
                  <a:gd name="T3" fmla="*/ 62 h 66"/>
                  <a:gd name="T4" fmla="*/ 97 w 102"/>
                  <a:gd name="T5" fmla="*/ 59 h 66"/>
                  <a:gd name="T6" fmla="*/ 95 w 102"/>
                  <a:gd name="T7" fmla="*/ 62 h 66"/>
                  <a:gd name="T8" fmla="*/ 87 w 102"/>
                  <a:gd name="T9" fmla="*/ 58 h 66"/>
                  <a:gd name="T10" fmla="*/ 91 w 102"/>
                  <a:gd name="T11" fmla="*/ 56 h 66"/>
                  <a:gd name="T12" fmla="*/ 88 w 102"/>
                  <a:gd name="T13" fmla="*/ 53 h 66"/>
                  <a:gd name="T14" fmla="*/ 88 w 102"/>
                  <a:gd name="T15" fmla="*/ 53 h 66"/>
                  <a:gd name="T16" fmla="*/ 84 w 102"/>
                  <a:gd name="T17" fmla="*/ 56 h 66"/>
                  <a:gd name="T18" fmla="*/ 77 w 102"/>
                  <a:gd name="T19" fmla="*/ 52 h 66"/>
                  <a:gd name="T20" fmla="*/ 79 w 102"/>
                  <a:gd name="T21" fmla="*/ 49 h 66"/>
                  <a:gd name="T22" fmla="*/ 79 w 102"/>
                  <a:gd name="T23" fmla="*/ 49 h 66"/>
                  <a:gd name="T24" fmla="*/ 79 w 102"/>
                  <a:gd name="T25" fmla="*/ 48 h 66"/>
                  <a:gd name="T26" fmla="*/ 71 w 102"/>
                  <a:gd name="T27" fmla="*/ 48 h 66"/>
                  <a:gd name="T28" fmla="*/ 66 w 102"/>
                  <a:gd name="T29" fmla="*/ 40 h 66"/>
                  <a:gd name="T30" fmla="*/ 47 w 102"/>
                  <a:gd name="T31" fmla="*/ 34 h 66"/>
                  <a:gd name="T32" fmla="*/ 47 w 102"/>
                  <a:gd name="T33" fmla="*/ 34 h 66"/>
                  <a:gd name="T34" fmla="*/ 45 w 102"/>
                  <a:gd name="T35" fmla="*/ 32 h 66"/>
                  <a:gd name="T36" fmla="*/ 43 w 102"/>
                  <a:gd name="T37" fmla="*/ 31 h 66"/>
                  <a:gd name="T38" fmla="*/ 50 w 102"/>
                  <a:gd name="T39" fmla="*/ 30 h 66"/>
                  <a:gd name="T40" fmla="*/ 39 w 102"/>
                  <a:gd name="T41" fmla="*/ 29 h 66"/>
                  <a:gd name="T42" fmla="*/ 40 w 102"/>
                  <a:gd name="T43" fmla="*/ 29 h 66"/>
                  <a:gd name="T44" fmla="*/ 47 w 102"/>
                  <a:gd name="T45" fmla="*/ 29 h 66"/>
                  <a:gd name="T46" fmla="*/ 45 w 102"/>
                  <a:gd name="T47" fmla="*/ 27 h 66"/>
                  <a:gd name="T48" fmla="*/ 42 w 102"/>
                  <a:gd name="T49" fmla="*/ 24 h 66"/>
                  <a:gd name="T50" fmla="*/ 42 w 102"/>
                  <a:gd name="T51" fmla="*/ 24 h 66"/>
                  <a:gd name="T52" fmla="*/ 32 w 102"/>
                  <a:gd name="T53" fmla="*/ 24 h 66"/>
                  <a:gd name="T54" fmla="*/ 30 w 102"/>
                  <a:gd name="T55" fmla="*/ 23 h 66"/>
                  <a:gd name="T56" fmla="*/ 28 w 102"/>
                  <a:gd name="T57" fmla="*/ 22 h 66"/>
                  <a:gd name="T58" fmla="*/ 27 w 102"/>
                  <a:gd name="T59" fmla="*/ 21 h 66"/>
                  <a:gd name="T60" fmla="*/ 27 w 102"/>
                  <a:gd name="T61" fmla="*/ 21 h 66"/>
                  <a:gd name="T62" fmla="*/ 27 w 102"/>
                  <a:gd name="T63" fmla="*/ 21 h 66"/>
                  <a:gd name="T64" fmla="*/ 34 w 102"/>
                  <a:gd name="T65" fmla="*/ 20 h 66"/>
                  <a:gd name="T66" fmla="*/ 32 w 102"/>
                  <a:gd name="T67" fmla="*/ 19 h 66"/>
                  <a:gd name="T68" fmla="*/ 31 w 102"/>
                  <a:gd name="T69" fmla="*/ 17 h 66"/>
                  <a:gd name="T70" fmla="*/ 31 w 102"/>
                  <a:gd name="T71" fmla="*/ 17 h 66"/>
                  <a:gd name="T72" fmla="*/ 30 w 102"/>
                  <a:gd name="T73" fmla="*/ 17 h 66"/>
                  <a:gd name="T74" fmla="*/ 29 w 102"/>
                  <a:gd name="T75" fmla="*/ 17 h 66"/>
                  <a:gd name="T76" fmla="*/ 18 w 102"/>
                  <a:gd name="T77" fmla="*/ 16 h 66"/>
                  <a:gd name="T78" fmla="*/ 15 w 102"/>
                  <a:gd name="T79" fmla="*/ 14 h 66"/>
                  <a:gd name="T80" fmla="*/ 15 w 102"/>
                  <a:gd name="T81" fmla="*/ 14 h 66"/>
                  <a:gd name="T82" fmla="*/ 21 w 102"/>
                  <a:gd name="T83" fmla="*/ 12 h 66"/>
                  <a:gd name="T84" fmla="*/ 20 w 102"/>
                  <a:gd name="T85" fmla="*/ 12 h 66"/>
                  <a:gd name="T86" fmla="*/ 1 w 102"/>
                  <a:gd name="T87" fmla="*/ 6 h 66"/>
                  <a:gd name="T88" fmla="*/ 0 w 102"/>
                  <a:gd name="T89" fmla="*/ 5 h 66"/>
                  <a:gd name="T90" fmla="*/ 0 w 102"/>
                  <a:gd name="T91" fmla="*/ 5 h 66"/>
                  <a:gd name="T92" fmla="*/ 8 w 102"/>
                  <a:gd name="T93" fmla="*/ 3 h 66"/>
                  <a:gd name="T94" fmla="*/ 5 w 102"/>
                  <a:gd name="T95" fmla="*/ 2 h 66"/>
                  <a:gd name="T96" fmla="*/ 2 w 102"/>
                  <a:gd name="T97" fmla="*/ 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02" h="66">
                    <a:moveTo>
                      <a:pt x="95" y="62"/>
                    </a:moveTo>
                    <a:cubicBezTo>
                      <a:pt x="95" y="63"/>
                      <a:pt x="95" y="63"/>
                      <a:pt x="95" y="63"/>
                    </a:cubicBezTo>
                    <a:cubicBezTo>
                      <a:pt x="97" y="64"/>
                      <a:pt x="98" y="65"/>
                      <a:pt x="100" y="66"/>
                    </a:cubicBezTo>
                    <a:cubicBezTo>
                      <a:pt x="100" y="65"/>
                      <a:pt x="100" y="65"/>
                      <a:pt x="100" y="65"/>
                    </a:cubicBezTo>
                    <a:cubicBezTo>
                      <a:pt x="98" y="64"/>
                      <a:pt x="97" y="63"/>
                      <a:pt x="95" y="62"/>
                    </a:cubicBezTo>
                    <a:moveTo>
                      <a:pt x="97" y="59"/>
                    </a:moveTo>
                    <a:cubicBezTo>
                      <a:pt x="97" y="59"/>
                      <a:pt x="97" y="59"/>
                      <a:pt x="97" y="60"/>
                    </a:cubicBezTo>
                    <a:cubicBezTo>
                      <a:pt x="98" y="60"/>
                      <a:pt x="100" y="61"/>
                      <a:pt x="101" y="62"/>
                    </a:cubicBezTo>
                    <a:cubicBezTo>
                      <a:pt x="101" y="62"/>
                      <a:pt x="101" y="62"/>
                      <a:pt x="101" y="62"/>
                    </a:cubicBezTo>
                    <a:cubicBezTo>
                      <a:pt x="102" y="62"/>
                      <a:pt x="102" y="62"/>
                      <a:pt x="102" y="62"/>
                    </a:cubicBezTo>
                    <a:cubicBezTo>
                      <a:pt x="101" y="61"/>
                      <a:pt x="99" y="61"/>
                      <a:pt x="98" y="60"/>
                    </a:cubicBezTo>
                    <a:cubicBezTo>
                      <a:pt x="98" y="60"/>
                      <a:pt x="98" y="59"/>
                      <a:pt x="97" y="59"/>
                    </a:cubicBezTo>
                    <a:moveTo>
                      <a:pt x="89" y="59"/>
                    </a:moveTo>
                    <a:cubicBezTo>
                      <a:pt x="89" y="59"/>
                      <a:pt x="89" y="59"/>
                      <a:pt x="89" y="59"/>
                    </a:cubicBezTo>
                    <a:cubicBezTo>
                      <a:pt x="91" y="60"/>
                      <a:pt x="93" y="61"/>
                      <a:pt x="95" y="63"/>
                    </a:cubicBezTo>
                    <a:cubicBezTo>
                      <a:pt x="95" y="62"/>
                      <a:pt x="95" y="62"/>
                      <a:pt x="95" y="62"/>
                    </a:cubicBezTo>
                    <a:cubicBezTo>
                      <a:pt x="93" y="61"/>
                      <a:pt x="91" y="60"/>
                      <a:pt x="89" y="59"/>
                    </a:cubicBezTo>
                    <a:moveTo>
                      <a:pt x="86" y="57"/>
                    </a:move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7" y="58"/>
                    </a:cubicBezTo>
                    <a:cubicBezTo>
                      <a:pt x="87" y="58"/>
                      <a:pt x="87" y="57"/>
                      <a:pt x="87" y="57"/>
                    </a:cubicBezTo>
                    <a:cubicBezTo>
                      <a:pt x="86" y="57"/>
                      <a:pt x="86" y="57"/>
                      <a:pt x="86" y="57"/>
                    </a:cubicBezTo>
                    <a:moveTo>
                      <a:pt x="91" y="55"/>
                    </a:moveTo>
                    <a:cubicBezTo>
                      <a:pt x="91" y="55"/>
                      <a:pt x="91" y="55"/>
                      <a:pt x="91" y="56"/>
                    </a:cubicBezTo>
                    <a:cubicBezTo>
                      <a:pt x="93" y="57"/>
                      <a:pt x="95" y="58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5" y="58"/>
                      <a:pt x="93" y="56"/>
                      <a:pt x="91" y="55"/>
                    </a:cubicBezTo>
                    <a:moveTo>
                      <a:pt x="88" y="53"/>
                    </a:move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9" y="54"/>
                    </a:cubicBezTo>
                    <a:cubicBezTo>
                      <a:pt x="89" y="54"/>
                      <a:pt x="89" y="54"/>
                      <a:pt x="89" y="54"/>
                    </a:cubicBezTo>
                    <a:cubicBezTo>
                      <a:pt x="88" y="54"/>
                      <a:pt x="88" y="54"/>
                      <a:pt x="88" y="53"/>
                    </a:cubicBezTo>
                    <a:moveTo>
                      <a:pt x="77" y="52"/>
                    </a:moveTo>
                    <a:cubicBezTo>
                      <a:pt x="77" y="52"/>
                      <a:pt x="77" y="52"/>
                      <a:pt x="77" y="52"/>
                    </a:cubicBezTo>
                    <a:cubicBezTo>
                      <a:pt x="80" y="53"/>
                      <a:pt x="82" y="55"/>
                      <a:pt x="84" y="56"/>
                    </a:cubicBezTo>
                    <a:cubicBezTo>
                      <a:pt x="84" y="56"/>
                      <a:pt x="84" y="56"/>
                      <a:pt x="84" y="56"/>
                    </a:cubicBezTo>
                    <a:cubicBezTo>
                      <a:pt x="82" y="54"/>
                      <a:pt x="80" y="53"/>
                      <a:pt x="77" y="52"/>
                    </a:cubicBezTo>
                    <a:moveTo>
                      <a:pt x="77" y="51"/>
                    </a:moveTo>
                    <a:cubicBezTo>
                      <a:pt x="77" y="51"/>
                      <a:pt x="77" y="52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7" y="51"/>
                      <a:pt x="77" y="51"/>
                      <a:pt x="77" y="51"/>
                    </a:cubicBezTo>
                    <a:cubicBezTo>
                      <a:pt x="77" y="51"/>
                      <a:pt x="77" y="51"/>
                      <a:pt x="77" y="51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0" y="49"/>
                      <a:pt x="80" y="49"/>
                      <a:pt x="81" y="49"/>
                    </a:cubicBezTo>
                    <a:cubicBezTo>
                      <a:pt x="82" y="51"/>
                      <a:pt x="84" y="52"/>
                      <a:pt x="86" y="53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4" y="51"/>
                      <a:pt x="82" y="50"/>
                      <a:pt x="79" y="49"/>
                    </a:cubicBezTo>
                    <a:moveTo>
                      <a:pt x="79" y="48"/>
                    </a:move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64" y="43"/>
                    </a:moveTo>
                    <a:cubicBezTo>
                      <a:pt x="64" y="43"/>
                      <a:pt x="63" y="44"/>
                      <a:pt x="63" y="44"/>
                    </a:cubicBezTo>
                    <a:cubicBezTo>
                      <a:pt x="66" y="45"/>
                      <a:pt x="69" y="47"/>
                      <a:pt x="71" y="48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69" y="47"/>
                      <a:pt x="66" y="45"/>
                      <a:pt x="64" y="43"/>
                    </a:cubicBezTo>
                    <a:moveTo>
                      <a:pt x="66" y="40"/>
                    </a:moveTo>
                    <a:cubicBezTo>
                      <a:pt x="66" y="40"/>
                      <a:pt x="66" y="40"/>
                      <a:pt x="66" y="40"/>
                    </a:cubicBezTo>
                    <a:cubicBezTo>
                      <a:pt x="68" y="41"/>
                      <a:pt x="71" y="43"/>
                      <a:pt x="74" y="45"/>
                    </a:cubicBezTo>
                    <a:cubicBezTo>
                      <a:pt x="74" y="45"/>
                      <a:pt x="74" y="44"/>
                      <a:pt x="74" y="44"/>
                    </a:cubicBezTo>
                    <a:cubicBezTo>
                      <a:pt x="71" y="43"/>
                      <a:pt x="69" y="41"/>
                      <a:pt x="66" y="40"/>
                    </a:cubicBezTo>
                    <a:moveTo>
                      <a:pt x="47" y="34"/>
                    </a:moveTo>
                    <a:cubicBezTo>
                      <a:pt x="47" y="34"/>
                      <a:pt x="47" y="34"/>
                      <a:pt x="47" y="34"/>
                    </a:cubicBezTo>
                    <a:cubicBezTo>
                      <a:pt x="50" y="35"/>
                      <a:pt x="52" y="37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2" y="36"/>
                      <a:pt x="50" y="35"/>
                      <a:pt x="47" y="34"/>
                    </a:cubicBezTo>
                    <a:moveTo>
                      <a:pt x="44" y="32"/>
                    </a:move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2"/>
                      <a:pt x="45" y="32"/>
                      <a:pt x="45" y="33"/>
                    </a:cubicBezTo>
                    <a:cubicBezTo>
                      <a:pt x="45" y="33"/>
                      <a:pt x="45" y="32"/>
                      <a:pt x="45" y="32"/>
                    </a:cubicBezTo>
                    <a:cubicBezTo>
                      <a:pt x="45" y="32"/>
                      <a:pt x="45" y="32"/>
                      <a:pt x="44" y="32"/>
                    </a:cubicBezTo>
                    <a:moveTo>
                      <a:pt x="42" y="31"/>
                    </a:moveTo>
                    <a:cubicBezTo>
                      <a:pt x="42" y="31"/>
                      <a:pt x="42" y="31"/>
                      <a:pt x="42" y="31"/>
                    </a:cubicBezTo>
                    <a:cubicBezTo>
                      <a:pt x="42" y="31"/>
                      <a:pt x="43" y="31"/>
                      <a:pt x="43" y="31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3" y="31"/>
                      <a:pt x="43" y="31"/>
                      <a:pt x="42" y="31"/>
                    </a:cubicBezTo>
                    <a:moveTo>
                      <a:pt x="50" y="29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2" y="31"/>
                      <a:pt x="54" y="33"/>
                      <a:pt x="56" y="34"/>
                    </a:cubicBezTo>
                    <a:cubicBezTo>
                      <a:pt x="56" y="34"/>
                      <a:pt x="57" y="34"/>
                      <a:pt x="57" y="34"/>
                    </a:cubicBezTo>
                    <a:cubicBezTo>
                      <a:pt x="54" y="32"/>
                      <a:pt x="52" y="31"/>
                      <a:pt x="50" y="29"/>
                    </a:cubicBezTo>
                    <a:moveTo>
                      <a:pt x="39" y="29"/>
                    </a:moveTo>
                    <a:cubicBezTo>
                      <a:pt x="39" y="29"/>
                      <a:pt x="39" y="29"/>
                      <a:pt x="39" y="29"/>
                    </a:cubicBezTo>
                    <a:cubicBezTo>
                      <a:pt x="40" y="30"/>
                      <a:pt x="41" y="30"/>
                      <a:pt x="42" y="31"/>
                    </a:cubicBezTo>
                    <a:cubicBezTo>
                      <a:pt x="42" y="31"/>
                      <a:pt x="42" y="31"/>
                      <a:pt x="42" y="30"/>
                    </a:cubicBezTo>
                    <a:cubicBezTo>
                      <a:pt x="42" y="30"/>
                      <a:pt x="41" y="30"/>
                      <a:pt x="40" y="29"/>
                    </a:cubicBezTo>
                    <a:cubicBezTo>
                      <a:pt x="40" y="29"/>
                      <a:pt x="40" y="29"/>
                      <a:pt x="39" y="29"/>
                    </a:cubicBezTo>
                    <a:moveTo>
                      <a:pt x="47" y="27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7" y="28"/>
                      <a:pt x="47" y="28"/>
                      <a:pt x="47" y="29"/>
                    </a:cubicBezTo>
                    <a:cubicBezTo>
                      <a:pt x="48" y="29"/>
                      <a:pt x="48" y="28"/>
                      <a:pt x="48" y="28"/>
                    </a:cubicBezTo>
                    <a:cubicBezTo>
                      <a:pt x="47" y="28"/>
                      <a:pt x="47" y="28"/>
                      <a:pt x="47" y="27"/>
                    </a:cubicBezTo>
                    <a:moveTo>
                      <a:pt x="45" y="26"/>
                    </a:move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6" y="27"/>
                    </a:cubicBezTo>
                    <a:cubicBezTo>
                      <a:pt x="45" y="27"/>
                      <a:pt x="45" y="26"/>
                      <a:pt x="45" y="26"/>
                    </a:cubicBezTo>
                    <a:moveTo>
                      <a:pt x="42" y="24"/>
                    </a:moveTo>
                    <a:cubicBezTo>
                      <a:pt x="42" y="25"/>
                      <a:pt x="41" y="25"/>
                      <a:pt x="41" y="25"/>
                    </a:cubicBezTo>
                    <a:cubicBezTo>
                      <a:pt x="42" y="26"/>
                      <a:pt x="43" y="26"/>
                      <a:pt x="44" y="27"/>
                    </a:cubicBezTo>
                    <a:cubicBezTo>
                      <a:pt x="45" y="27"/>
                      <a:pt x="45" y="26"/>
                      <a:pt x="45" y="26"/>
                    </a:cubicBezTo>
                    <a:cubicBezTo>
                      <a:pt x="44" y="26"/>
                      <a:pt x="43" y="25"/>
                      <a:pt x="42" y="24"/>
                    </a:cubicBezTo>
                    <a:moveTo>
                      <a:pt x="31" y="23"/>
                    </a:moveTo>
                    <a:cubicBezTo>
                      <a:pt x="31" y="23"/>
                      <a:pt x="30" y="24"/>
                      <a:pt x="3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1" y="24"/>
                      <a:pt x="31" y="24"/>
                      <a:pt x="31" y="23"/>
                    </a:cubicBezTo>
                    <a:moveTo>
                      <a:pt x="30" y="23"/>
                    </a:move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9" y="23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29" y="22"/>
                      <a:pt x="28" y="22"/>
                      <a:pt x="28" y="22"/>
                    </a:cubicBezTo>
                    <a:moveTo>
                      <a:pt x="27" y="21"/>
                    </a:moveTo>
                    <a:cubicBezTo>
                      <a:pt x="27" y="21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7" y="21"/>
                      <a:pt x="27" y="21"/>
                      <a:pt x="27" y="21"/>
                    </a:cubicBezTo>
                    <a:moveTo>
                      <a:pt x="26" y="21"/>
                    </a:move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6" y="21"/>
                    </a:cubicBezTo>
                    <a:moveTo>
                      <a:pt x="33" y="19"/>
                    </a:moveTo>
                    <a:cubicBezTo>
                      <a:pt x="33" y="19"/>
                      <a:pt x="33" y="19"/>
                      <a:pt x="33" y="20"/>
                    </a:cubicBezTo>
                    <a:cubicBezTo>
                      <a:pt x="33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19"/>
                      <a:pt x="33" y="19"/>
                    </a:cubicBezTo>
                    <a:moveTo>
                      <a:pt x="33" y="19"/>
                    </a:moveTo>
                    <a:cubicBezTo>
                      <a:pt x="33" y="19"/>
                      <a:pt x="32" y="19"/>
                      <a:pt x="32" y="19"/>
                    </a:cubicBezTo>
                    <a:cubicBezTo>
                      <a:pt x="32" y="19"/>
                      <a:pt x="32" y="19"/>
                      <a:pt x="33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3" y="19"/>
                      <a:pt x="33" y="19"/>
                      <a:pt x="33" y="19"/>
                    </a:cubicBezTo>
                    <a:moveTo>
                      <a:pt x="31" y="17"/>
                    </a:move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8"/>
                      <a:pt x="31" y="18"/>
                      <a:pt x="32" y="19"/>
                    </a:cubicBezTo>
                    <a:cubicBezTo>
                      <a:pt x="32" y="19"/>
                      <a:pt x="32" y="18"/>
                      <a:pt x="32" y="18"/>
                    </a:cubicBezTo>
                    <a:cubicBezTo>
                      <a:pt x="31" y="18"/>
                      <a:pt x="31" y="18"/>
                      <a:pt x="31" y="17"/>
                    </a:cubicBezTo>
                    <a:moveTo>
                      <a:pt x="30" y="17"/>
                    </a:move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7"/>
                      <a:pt x="30" y="17"/>
                      <a:pt x="30" y="17"/>
                    </a:cubicBezTo>
                    <a:moveTo>
                      <a:pt x="29" y="16"/>
                    </a:move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6"/>
                      <a:pt x="29" y="16"/>
                    </a:cubicBezTo>
                    <a:moveTo>
                      <a:pt x="18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8" y="16"/>
                      <a:pt x="18" y="16"/>
                    </a:cubicBezTo>
                    <a:moveTo>
                      <a:pt x="15" y="14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5" y="15"/>
                      <a:pt x="17" y="15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5"/>
                      <a:pt x="16" y="14"/>
                      <a:pt x="15" y="14"/>
                    </a:cubicBezTo>
                    <a:moveTo>
                      <a:pt x="21" y="12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10"/>
                    </a:cubicBezTo>
                    <a:cubicBezTo>
                      <a:pt x="18" y="10"/>
                      <a:pt x="19" y="11"/>
                      <a:pt x="20" y="12"/>
                    </a:cubicBezTo>
                    <a:cubicBezTo>
                      <a:pt x="20" y="12"/>
                      <a:pt x="21" y="11"/>
                      <a:pt x="21" y="11"/>
                    </a:cubicBezTo>
                    <a:cubicBezTo>
                      <a:pt x="20" y="11"/>
                      <a:pt x="18" y="10"/>
                      <a:pt x="17" y="9"/>
                    </a:cubicBezTo>
                    <a:moveTo>
                      <a:pt x="1" y="5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7"/>
                      <a:pt x="3" y="7"/>
                      <a:pt x="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3" y="7"/>
                      <a:pt x="2" y="6"/>
                      <a:pt x="1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3"/>
                      <a:pt x="6" y="3"/>
                      <a:pt x="7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3"/>
                      <a:pt x="6" y="2"/>
                      <a:pt x="5" y="1"/>
                    </a:cubicBezTo>
                    <a:moveTo>
                      <a:pt x="4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5" name="Freeform 9930"/>
              <p:cNvSpPr>
                <a:spLocks noEditPoints="1"/>
              </p:cNvSpPr>
              <p:nvPr/>
            </p:nvSpPr>
            <p:spPr bwMode="auto">
              <a:xfrm>
                <a:off x="-342" y="3339"/>
                <a:ext cx="238" cy="142"/>
              </a:xfrm>
              <a:custGeom>
                <a:avLst/>
                <a:gdLst>
                  <a:gd name="T0" fmla="*/ 100 w 101"/>
                  <a:gd name="T1" fmla="*/ 60 h 60"/>
                  <a:gd name="T2" fmla="*/ 96 w 101"/>
                  <a:gd name="T3" fmla="*/ 58 h 60"/>
                  <a:gd name="T4" fmla="*/ 97 w 101"/>
                  <a:gd name="T5" fmla="*/ 58 h 60"/>
                  <a:gd name="T6" fmla="*/ 96 w 101"/>
                  <a:gd name="T7" fmla="*/ 57 h 60"/>
                  <a:gd name="T8" fmla="*/ 96 w 101"/>
                  <a:gd name="T9" fmla="*/ 58 h 60"/>
                  <a:gd name="T10" fmla="*/ 90 w 101"/>
                  <a:gd name="T11" fmla="*/ 53 h 60"/>
                  <a:gd name="T12" fmla="*/ 96 w 101"/>
                  <a:gd name="T13" fmla="*/ 56 h 60"/>
                  <a:gd name="T14" fmla="*/ 86 w 101"/>
                  <a:gd name="T15" fmla="*/ 52 h 60"/>
                  <a:gd name="T16" fmla="*/ 86 w 101"/>
                  <a:gd name="T17" fmla="*/ 52 h 60"/>
                  <a:gd name="T18" fmla="*/ 88 w 101"/>
                  <a:gd name="T19" fmla="*/ 52 h 60"/>
                  <a:gd name="T20" fmla="*/ 78 w 101"/>
                  <a:gd name="T21" fmla="*/ 47 h 60"/>
                  <a:gd name="T22" fmla="*/ 85 w 101"/>
                  <a:gd name="T23" fmla="*/ 51 h 60"/>
                  <a:gd name="T24" fmla="*/ 77 w 101"/>
                  <a:gd name="T25" fmla="*/ 47 h 60"/>
                  <a:gd name="T26" fmla="*/ 78 w 101"/>
                  <a:gd name="T27" fmla="*/ 47 h 60"/>
                  <a:gd name="T28" fmla="*/ 85 w 101"/>
                  <a:gd name="T29" fmla="*/ 51 h 60"/>
                  <a:gd name="T30" fmla="*/ 78 w 101"/>
                  <a:gd name="T31" fmla="*/ 46 h 60"/>
                  <a:gd name="T32" fmla="*/ 78 w 101"/>
                  <a:gd name="T33" fmla="*/ 46 h 60"/>
                  <a:gd name="T34" fmla="*/ 64 w 101"/>
                  <a:gd name="T35" fmla="*/ 39 h 60"/>
                  <a:gd name="T36" fmla="*/ 64 w 101"/>
                  <a:gd name="T37" fmla="*/ 39 h 60"/>
                  <a:gd name="T38" fmla="*/ 73 w 101"/>
                  <a:gd name="T39" fmla="*/ 43 h 60"/>
                  <a:gd name="T40" fmla="*/ 48 w 101"/>
                  <a:gd name="T41" fmla="*/ 29 h 60"/>
                  <a:gd name="T42" fmla="*/ 55 w 101"/>
                  <a:gd name="T43" fmla="*/ 33 h 60"/>
                  <a:gd name="T44" fmla="*/ 48 w 101"/>
                  <a:gd name="T45" fmla="*/ 29 h 60"/>
                  <a:gd name="T46" fmla="*/ 48 w 101"/>
                  <a:gd name="T47" fmla="*/ 28 h 60"/>
                  <a:gd name="T48" fmla="*/ 46 w 101"/>
                  <a:gd name="T49" fmla="*/ 28 h 60"/>
                  <a:gd name="T50" fmla="*/ 45 w 101"/>
                  <a:gd name="T51" fmla="*/ 26 h 60"/>
                  <a:gd name="T52" fmla="*/ 46 w 101"/>
                  <a:gd name="T53" fmla="*/ 27 h 60"/>
                  <a:gd name="T54" fmla="*/ 43 w 101"/>
                  <a:gd name="T55" fmla="*/ 26 h 60"/>
                  <a:gd name="T56" fmla="*/ 43 w 101"/>
                  <a:gd name="T57" fmla="*/ 26 h 60"/>
                  <a:gd name="T58" fmla="*/ 44 w 101"/>
                  <a:gd name="T59" fmla="*/ 26 h 60"/>
                  <a:gd name="T60" fmla="*/ 40 w 101"/>
                  <a:gd name="T61" fmla="*/ 24 h 60"/>
                  <a:gd name="T62" fmla="*/ 43 w 101"/>
                  <a:gd name="T63" fmla="*/ 26 h 60"/>
                  <a:gd name="T64" fmla="*/ 40 w 101"/>
                  <a:gd name="T65" fmla="*/ 24 h 60"/>
                  <a:gd name="T66" fmla="*/ 40 w 101"/>
                  <a:gd name="T67" fmla="*/ 23 h 60"/>
                  <a:gd name="T68" fmla="*/ 32 w 101"/>
                  <a:gd name="T69" fmla="*/ 20 h 60"/>
                  <a:gd name="T70" fmla="*/ 31 w 101"/>
                  <a:gd name="T71" fmla="*/ 18 h 60"/>
                  <a:gd name="T72" fmla="*/ 31 w 101"/>
                  <a:gd name="T73" fmla="*/ 18 h 60"/>
                  <a:gd name="T74" fmla="*/ 28 w 101"/>
                  <a:gd name="T75" fmla="*/ 17 h 60"/>
                  <a:gd name="T76" fmla="*/ 29 w 101"/>
                  <a:gd name="T77" fmla="*/ 16 h 60"/>
                  <a:gd name="T78" fmla="*/ 28 w 101"/>
                  <a:gd name="T79" fmla="*/ 17 h 60"/>
                  <a:gd name="T80" fmla="*/ 27 w 101"/>
                  <a:gd name="T81" fmla="*/ 15 h 60"/>
                  <a:gd name="T82" fmla="*/ 28 w 101"/>
                  <a:gd name="T83" fmla="*/ 16 h 60"/>
                  <a:gd name="T84" fmla="*/ 19 w 101"/>
                  <a:gd name="T85" fmla="*/ 12 h 60"/>
                  <a:gd name="T86" fmla="*/ 19 w 101"/>
                  <a:gd name="T87" fmla="*/ 11 h 60"/>
                  <a:gd name="T88" fmla="*/ 15 w 101"/>
                  <a:gd name="T89" fmla="*/ 9 h 60"/>
                  <a:gd name="T90" fmla="*/ 15 w 101"/>
                  <a:gd name="T91" fmla="*/ 8 h 60"/>
                  <a:gd name="T92" fmla="*/ 5 w 101"/>
                  <a:gd name="T93" fmla="*/ 3 h 60"/>
                  <a:gd name="T94" fmla="*/ 3 w 101"/>
                  <a:gd name="T95" fmla="*/ 1 h 60"/>
                  <a:gd name="T96" fmla="*/ 6 w 101"/>
                  <a:gd name="T97" fmla="*/ 3 h 60"/>
                  <a:gd name="T98" fmla="*/ 1 w 101"/>
                  <a:gd name="T99" fmla="*/ 1 h 60"/>
                  <a:gd name="T100" fmla="*/ 1 w 101"/>
                  <a:gd name="T101" fmla="*/ 1 h 60"/>
                  <a:gd name="T102" fmla="*/ 1 w 101"/>
                  <a:gd name="T103" fmla="*/ 1 h 60"/>
                  <a:gd name="T104" fmla="*/ 2 w 101"/>
                  <a:gd name="T105" fmla="*/ 0 h 60"/>
                  <a:gd name="T106" fmla="*/ 3 w 101"/>
                  <a:gd name="T107" fmla="*/ 1 h 60"/>
                  <a:gd name="T108" fmla="*/ 1 w 101"/>
                  <a:gd name="T109" fmla="*/ 0 h 60"/>
                  <a:gd name="T110" fmla="*/ 1 w 101"/>
                  <a:gd name="T1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1" h="60">
                    <a:moveTo>
                      <a:pt x="96" y="58"/>
                    </a:moveTo>
                    <a:cubicBezTo>
                      <a:pt x="96" y="58"/>
                      <a:pt x="96" y="58"/>
                      <a:pt x="96" y="58"/>
                    </a:cubicBezTo>
                    <a:cubicBezTo>
                      <a:pt x="97" y="59"/>
                      <a:pt x="99" y="60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6" y="58"/>
                      <a:pt x="96" y="58"/>
                      <a:pt x="96" y="58"/>
                    </a:cubicBezTo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7" y="57"/>
                      <a:pt x="97" y="58"/>
                      <a:pt x="97" y="58"/>
                    </a:cubicBezTo>
                    <a:cubicBezTo>
                      <a:pt x="98" y="59"/>
                      <a:pt x="100" y="59"/>
                      <a:pt x="101" y="60"/>
                    </a:cubicBezTo>
                    <a:cubicBezTo>
                      <a:pt x="101" y="60"/>
                      <a:pt x="101" y="60"/>
                      <a:pt x="101" y="59"/>
                    </a:cubicBezTo>
                    <a:cubicBezTo>
                      <a:pt x="100" y="58"/>
                      <a:pt x="98" y="58"/>
                      <a:pt x="96" y="57"/>
                    </a:cubicBezTo>
                    <a:moveTo>
                      <a:pt x="89" y="54"/>
                    </a:moveTo>
                    <a:cubicBezTo>
                      <a:pt x="89" y="54"/>
                      <a:pt x="89" y="54"/>
                      <a:pt x="89" y="54"/>
                    </a:cubicBezTo>
                    <a:cubicBezTo>
                      <a:pt x="91" y="55"/>
                      <a:pt x="93" y="56"/>
                      <a:pt x="96" y="58"/>
                    </a:cubicBezTo>
                    <a:cubicBezTo>
                      <a:pt x="96" y="58"/>
                      <a:pt x="96" y="57"/>
                      <a:pt x="96" y="57"/>
                    </a:cubicBezTo>
                    <a:cubicBezTo>
                      <a:pt x="89" y="54"/>
                      <a:pt x="89" y="54"/>
                      <a:pt x="89" y="54"/>
                    </a:cubicBezTo>
                    <a:moveTo>
                      <a:pt x="90" y="53"/>
                    </a:moveTo>
                    <a:cubicBezTo>
                      <a:pt x="90" y="53"/>
                      <a:pt x="90" y="53"/>
                      <a:pt x="90" y="53"/>
                    </a:cubicBezTo>
                    <a:cubicBezTo>
                      <a:pt x="92" y="54"/>
                      <a:pt x="94" y="56"/>
                      <a:pt x="96" y="57"/>
                    </a:cubicBezTo>
                    <a:cubicBezTo>
                      <a:pt x="96" y="57"/>
                      <a:pt x="96" y="57"/>
                      <a:pt x="96" y="56"/>
                    </a:cubicBezTo>
                    <a:cubicBezTo>
                      <a:pt x="94" y="55"/>
                      <a:pt x="92" y="54"/>
                      <a:pt x="90" y="53"/>
                    </a:cubicBezTo>
                    <a:moveTo>
                      <a:pt x="86" y="52"/>
                    </a:moveTo>
                    <a:cubicBezTo>
                      <a:pt x="86" y="52"/>
                      <a:pt x="86" y="52"/>
                      <a:pt x="86" y="52"/>
                    </a:cubicBezTo>
                    <a:cubicBezTo>
                      <a:pt x="87" y="52"/>
                      <a:pt x="87" y="52"/>
                      <a:pt x="87" y="53"/>
                    </a:cubicBezTo>
                    <a:cubicBezTo>
                      <a:pt x="87" y="53"/>
                      <a:pt x="87" y="53"/>
                      <a:pt x="87" y="52"/>
                    </a:cubicBezTo>
                    <a:cubicBezTo>
                      <a:pt x="86" y="52"/>
                      <a:pt x="86" y="52"/>
                      <a:pt x="86" y="52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2"/>
                      <a:pt x="87" y="52"/>
                      <a:pt x="88" y="52"/>
                    </a:cubicBezTo>
                    <a:cubicBezTo>
                      <a:pt x="88" y="52"/>
                      <a:pt x="88" y="52"/>
                      <a:pt x="88" y="52"/>
                    </a:cubicBezTo>
                    <a:cubicBezTo>
                      <a:pt x="88" y="51"/>
                      <a:pt x="87" y="51"/>
                      <a:pt x="87" y="51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80" y="48"/>
                      <a:pt x="83" y="50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78" y="47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77" y="47"/>
                      <a:pt x="77" y="47"/>
                      <a:pt x="77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8" y="47"/>
                    </a:cubicBezTo>
                    <a:cubicBezTo>
                      <a:pt x="81" y="48"/>
                      <a:pt x="83" y="49"/>
                      <a:pt x="85" y="51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3" y="49"/>
                      <a:pt x="81" y="47"/>
                      <a:pt x="79" y="46"/>
                    </a:cubicBezTo>
                    <a:moveTo>
                      <a:pt x="78" y="46"/>
                    </a:move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7" y="40"/>
                      <a:pt x="69" y="42"/>
                      <a:pt x="72" y="44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64" y="39"/>
                      <a:pt x="64" y="39"/>
                      <a:pt x="64" y="39"/>
                    </a:cubicBezTo>
                    <a:moveTo>
                      <a:pt x="65" y="38"/>
                    </a:moveTo>
                    <a:cubicBezTo>
                      <a:pt x="65" y="38"/>
                      <a:pt x="65" y="38"/>
                      <a:pt x="65" y="38"/>
                    </a:cubicBezTo>
                    <a:cubicBezTo>
                      <a:pt x="67" y="40"/>
                      <a:pt x="70" y="41"/>
                      <a:pt x="73" y="43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70" y="41"/>
                      <a:pt x="67" y="39"/>
                      <a:pt x="65" y="38"/>
                    </a:cubicBezTo>
                    <a:moveTo>
                      <a:pt x="48" y="29"/>
                    </a:move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30"/>
                      <a:pt x="52" y="32"/>
                      <a:pt x="55" y="33"/>
                    </a:cubicBezTo>
                    <a:cubicBezTo>
                      <a:pt x="55" y="33"/>
                      <a:pt x="55" y="33"/>
                      <a:pt x="55" y="33"/>
                    </a:cubicBezTo>
                    <a:cubicBezTo>
                      <a:pt x="48" y="29"/>
                      <a:pt x="48" y="29"/>
                      <a:pt x="48" y="29"/>
                    </a:cubicBezTo>
                    <a:moveTo>
                      <a:pt x="48" y="28"/>
                    </a:moveTo>
                    <a:cubicBezTo>
                      <a:pt x="48" y="28"/>
                      <a:pt x="48" y="28"/>
                      <a:pt x="48" y="29"/>
                    </a:cubicBezTo>
                    <a:cubicBezTo>
                      <a:pt x="50" y="30"/>
                      <a:pt x="53" y="31"/>
                      <a:pt x="55" y="33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53" y="31"/>
                      <a:pt x="51" y="29"/>
                      <a:pt x="48" y="28"/>
                    </a:cubicBezTo>
                    <a:moveTo>
                      <a:pt x="45" y="27"/>
                    </a:move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8"/>
                      <a:pt x="46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5" y="27"/>
                      <a:pt x="45" y="27"/>
                      <a:pt x="45" y="27"/>
                    </a:cubicBezTo>
                    <a:moveTo>
                      <a:pt x="45" y="26"/>
                    </a:moveTo>
                    <a:cubicBezTo>
                      <a:pt x="45" y="26"/>
                      <a:pt x="45" y="26"/>
                      <a:pt x="45" y="27"/>
                    </a:cubicBezTo>
                    <a:cubicBezTo>
                      <a:pt x="45" y="27"/>
                      <a:pt x="46" y="27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6"/>
                      <a:pt x="45" y="26"/>
                    </a:cubicBezTo>
                    <a:moveTo>
                      <a:pt x="43" y="26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3" y="26"/>
                      <a:pt x="43" y="26"/>
                      <a:pt x="43" y="26"/>
                    </a:cubicBezTo>
                    <a:moveTo>
                      <a:pt x="43" y="25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5"/>
                      <a:pt x="44" y="25"/>
                      <a:pt x="43" y="25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40" y="24"/>
                    </a:cubicBezTo>
                    <a:cubicBezTo>
                      <a:pt x="41" y="25"/>
                      <a:pt x="42" y="25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0" y="24"/>
                      <a:pt x="40" y="24"/>
                      <a:pt x="40" y="24"/>
                    </a:cubicBezTo>
                    <a:moveTo>
                      <a:pt x="40" y="23"/>
                    </a:moveTo>
                    <a:cubicBezTo>
                      <a:pt x="40" y="23"/>
                      <a:pt x="40" y="24"/>
                      <a:pt x="40" y="24"/>
                    </a:cubicBezTo>
                    <a:cubicBezTo>
                      <a:pt x="41" y="24"/>
                      <a:pt x="42" y="25"/>
                      <a:pt x="43" y="26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2" y="24"/>
                      <a:pt x="41" y="24"/>
                      <a:pt x="40" y="23"/>
                    </a:cubicBezTo>
                    <a:moveTo>
                      <a:pt x="32" y="18"/>
                    </a:moveTo>
                    <a:cubicBezTo>
                      <a:pt x="31" y="18"/>
                      <a:pt x="31" y="19"/>
                      <a:pt x="31" y="19"/>
                    </a:cubicBezTo>
                    <a:cubicBezTo>
                      <a:pt x="31" y="19"/>
                      <a:pt x="32" y="19"/>
                      <a:pt x="32" y="20"/>
                    </a:cubicBezTo>
                    <a:cubicBezTo>
                      <a:pt x="32" y="19"/>
                      <a:pt x="33" y="19"/>
                      <a:pt x="33" y="19"/>
                    </a:cubicBezTo>
                    <a:cubicBezTo>
                      <a:pt x="32" y="19"/>
                      <a:pt x="32" y="18"/>
                      <a:pt x="32" y="18"/>
                    </a:cubicBezTo>
                    <a:moveTo>
                      <a:pt x="31" y="18"/>
                    </a:moveTo>
                    <a:cubicBezTo>
                      <a:pt x="31" y="18"/>
                      <a:pt x="31" y="18"/>
                      <a:pt x="30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moveTo>
                      <a:pt x="29" y="16"/>
                    </a:moveTo>
                    <a:cubicBezTo>
                      <a:pt x="29" y="17"/>
                      <a:pt x="29" y="17"/>
                      <a:pt x="28" y="17"/>
                    </a:cubicBezTo>
                    <a:cubicBezTo>
                      <a:pt x="29" y="18"/>
                      <a:pt x="29" y="18"/>
                      <a:pt x="30" y="18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7"/>
                      <a:pt x="29" y="17"/>
                      <a:pt x="29" y="16"/>
                    </a:cubicBezTo>
                    <a:moveTo>
                      <a:pt x="28" y="16"/>
                    </a:moveTo>
                    <a:cubicBezTo>
                      <a:pt x="28" y="16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6"/>
                    </a:cubicBezTo>
                    <a:cubicBezTo>
                      <a:pt x="28" y="16"/>
                      <a:pt x="28" y="16"/>
                      <a:pt x="28" y="16"/>
                    </a:cubicBezTo>
                    <a:moveTo>
                      <a:pt x="27" y="15"/>
                    </a:move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7"/>
                      <a:pt x="27" y="17"/>
                    </a:cubicBezTo>
                    <a:cubicBezTo>
                      <a:pt x="27" y="16"/>
                      <a:pt x="28" y="16"/>
                      <a:pt x="28" y="16"/>
                    </a:cubicBezTo>
                    <a:cubicBezTo>
                      <a:pt x="28" y="16"/>
                      <a:pt x="27" y="16"/>
                      <a:pt x="27" y="15"/>
                    </a:cubicBezTo>
                    <a:moveTo>
                      <a:pt x="19" y="11"/>
                    </a:moveTo>
                    <a:cubicBezTo>
                      <a:pt x="19" y="11"/>
                      <a:pt x="19" y="11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1"/>
                      <a:pt x="19" y="11"/>
                      <a:pt x="20" y="11"/>
                    </a:cubicBezTo>
                    <a:cubicBezTo>
                      <a:pt x="20" y="11"/>
                      <a:pt x="19" y="11"/>
                      <a:pt x="19" y="11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10"/>
                      <a:pt x="17" y="11"/>
                      <a:pt x="18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7" y="9"/>
                      <a:pt x="15" y="8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2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2"/>
                      <a:pt x="3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1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6" name="Freeform 9931"/>
              <p:cNvSpPr>
                <a:spLocks noEditPoints="1"/>
              </p:cNvSpPr>
              <p:nvPr/>
            </p:nvSpPr>
            <p:spPr bwMode="auto">
              <a:xfrm>
                <a:off x="-330" y="3313"/>
                <a:ext cx="238" cy="149"/>
              </a:xfrm>
              <a:custGeom>
                <a:avLst/>
                <a:gdLst>
                  <a:gd name="T0" fmla="*/ 96 w 101"/>
                  <a:gd name="T1" fmla="*/ 60 h 63"/>
                  <a:gd name="T2" fmla="*/ 96 w 101"/>
                  <a:gd name="T3" fmla="*/ 59 h 63"/>
                  <a:gd name="T4" fmla="*/ 90 w 101"/>
                  <a:gd name="T5" fmla="*/ 56 h 63"/>
                  <a:gd name="T6" fmla="*/ 90 w 101"/>
                  <a:gd name="T7" fmla="*/ 56 h 63"/>
                  <a:gd name="T8" fmla="*/ 87 w 101"/>
                  <a:gd name="T9" fmla="*/ 54 h 63"/>
                  <a:gd name="T10" fmla="*/ 87 w 101"/>
                  <a:gd name="T11" fmla="*/ 54 h 63"/>
                  <a:gd name="T12" fmla="*/ 79 w 101"/>
                  <a:gd name="T13" fmla="*/ 49 h 63"/>
                  <a:gd name="T14" fmla="*/ 79 w 101"/>
                  <a:gd name="T15" fmla="*/ 49 h 63"/>
                  <a:gd name="T16" fmla="*/ 71 w 101"/>
                  <a:gd name="T17" fmla="*/ 44 h 63"/>
                  <a:gd name="T18" fmla="*/ 65 w 101"/>
                  <a:gd name="T19" fmla="*/ 41 h 63"/>
                  <a:gd name="T20" fmla="*/ 65 w 101"/>
                  <a:gd name="T21" fmla="*/ 41 h 63"/>
                  <a:gd name="T22" fmla="*/ 48 w 101"/>
                  <a:gd name="T23" fmla="*/ 31 h 63"/>
                  <a:gd name="T24" fmla="*/ 55 w 101"/>
                  <a:gd name="T25" fmla="*/ 35 h 63"/>
                  <a:gd name="T26" fmla="*/ 55 w 101"/>
                  <a:gd name="T27" fmla="*/ 35 h 63"/>
                  <a:gd name="T28" fmla="*/ 46 w 101"/>
                  <a:gd name="T29" fmla="*/ 30 h 63"/>
                  <a:gd name="T30" fmla="*/ 45 w 101"/>
                  <a:gd name="T31" fmla="*/ 29 h 63"/>
                  <a:gd name="T32" fmla="*/ 46 w 101"/>
                  <a:gd name="T33" fmla="*/ 28 h 63"/>
                  <a:gd name="T34" fmla="*/ 40 w 101"/>
                  <a:gd name="T35" fmla="*/ 26 h 63"/>
                  <a:gd name="T36" fmla="*/ 41 w 101"/>
                  <a:gd name="T37" fmla="*/ 25 h 63"/>
                  <a:gd name="T38" fmla="*/ 44 w 101"/>
                  <a:gd name="T39" fmla="*/ 28 h 63"/>
                  <a:gd name="T40" fmla="*/ 33 w 101"/>
                  <a:gd name="T41" fmla="*/ 22 h 63"/>
                  <a:gd name="T42" fmla="*/ 33 w 101"/>
                  <a:gd name="T43" fmla="*/ 21 h 63"/>
                  <a:gd name="T44" fmla="*/ 32 w 101"/>
                  <a:gd name="T45" fmla="*/ 21 h 63"/>
                  <a:gd name="T46" fmla="*/ 29 w 101"/>
                  <a:gd name="T47" fmla="*/ 19 h 63"/>
                  <a:gd name="T48" fmla="*/ 29 w 101"/>
                  <a:gd name="T49" fmla="*/ 19 h 63"/>
                  <a:gd name="T50" fmla="*/ 28 w 101"/>
                  <a:gd name="T51" fmla="*/ 19 h 63"/>
                  <a:gd name="T52" fmla="*/ 28 w 101"/>
                  <a:gd name="T53" fmla="*/ 18 h 63"/>
                  <a:gd name="T54" fmla="*/ 27 w 101"/>
                  <a:gd name="T55" fmla="*/ 18 h 63"/>
                  <a:gd name="T56" fmla="*/ 27 w 101"/>
                  <a:gd name="T57" fmla="*/ 18 h 63"/>
                  <a:gd name="T58" fmla="*/ 30 w 101"/>
                  <a:gd name="T59" fmla="*/ 18 h 63"/>
                  <a:gd name="T60" fmla="*/ 30 w 101"/>
                  <a:gd name="T61" fmla="*/ 18 h 63"/>
                  <a:gd name="T62" fmla="*/ 29 w 101"/>
                  <a:gd name="T63" fmla="*/ 17 h 63"/>
                  <a:gd name="T64" fmla="*/ 28 w 101"/>
                  <a:gd name="T65" fmla="*/ 17 h 63"/>
                  <a:gd name="T66" fmla="*/ 19 w 101"/>
                  <a:gd name="T67" fmla="*/ 14 h 63"/>
                  <a:gd name="T68" fmla="*/ 20 w 101"/>
                  <a:gd name="T69" fmla="*/ 14 h 63"/>
                  <a:gd name="T70" fmla="*/ 20 w 101"/>
                  <a:gd name="T71" fmla="*/ 13 h 63"/>
                  <a:gd name="T72" fmla="*/ 17 w 101"/>
                  <a:gd name="T73" fmla="*/ 12 h 63"/>
                  <a:gd name="T74" fmla="*/ 17 w 101"/>
                  <a:gd name="T75" fmla="*/ 12 h 63"/>
                  <a:gd name="T76" fmla="*/ 21 w 101"/>
                  <a:gd name="T77" fmla="*/ 12 h 63"/>
                  <a:gd name="T78" fmla="*/ 15 w 101"/>
                  <a:gd name="T79" fmla="*/ 12 h 63"/>
                  <a:gd name="T80" fmla="*/ 17 w 101"/>
                  <a:gd name="T81" fmla="*/ 12 h 63"/>
                  <a:gd name="T82" fmla="*/ 15 w 101"/>
                  <a:gd name="T83" fmla="*/ 11 h 63"/>
                  <a:gd name="T84" fmla="*/ 16 w 101"/>
                  <a:gd name="T85" fmla="*/ 11 h 63"/>
                  <a:gd name="T86" fmla="*/ 18 w 101"/>
                  <a:gd name="T87" fmla="*/ 10 h 63"/>
                  <a:gd name="T88" fmla="*/ 16 w 101"/>
                  <a:gd name="T89" fmla="*/ 9 h 63"/>
                  <a:gd name="T90" fmla="*/ 3 w 101"/>
                  <a:gd name="T91" fmla="*/ 4 h 63"/>
                  <a:gd name="T92" fmla="*/ 3 w 101"/>
                  <a:gd name="T93" fmla="*/ 4 h 63"/>
                  <a:gd name="T94" fmla="*/ 4 w 101"/>
                  <a:gd name="T95" fmla="*/ 3 h 63"/>
                  <a:gd name="T96" fmla="*/ 1 w 101"/>
                  <a:gd name="T97" fmla="*/ 3 h 63"/>
                  <a:gd name="T98" fmla="*/ 2 w 101"/>
                  <a:gd name="T99" fmla="*/ 3 h 63"/>
                  <a:gd name="T100" fmla="*/ 1 w 101"/>
                  <a:gd name="T101" fmla="*/ 2 h 63"/>
                  <a:gd name="T102" fmla="*/ 1 w 101"/>
                  <a:gd name="T103" fmla="*/ 2 h 63"/>
                  <a:gd name="T104" fmla="*/ 2 w 101"/>
                  <a:gd name="T105" fmla="*/ 2 h 63"/>
                  <a:gd name="T106" fmla="*/ 4 w 101"/>
                  <a:gd name="T107" fmla="*/ 2 h 63"/>
                  <a:gd name="T108" fmla="*/ 1 w 101"/>
                  <a:gd name="T109" fmla="*/ 2 h 63"/>
                  <a:gd name="T110" fmla="*/ 3 w 101"/>
                  <a:gd name="T111" fmla="*/ 1 h 63"/>
                  <a:gd name="T112" fmla="*/ 2 w 101"/>
                  <a:gd name="T1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1" h="63">
                    <a:moveTo>
                      <a:pt x="99" y="61"/>
                    </a:moveTo>
                    <a:cubicBezTo>
                      <a:pt x="100" y="62"/>
                      <a:pt x="100" y="62"/>
                      <a:pt x="101" y="62"/>
                    </a:cubicBezTo>
                    <a:cubicBezTo>
                      <a:pt x="101" y="62"/>
                      <a:pt x="101" y="62"/>
                      <a:pt x="101" y="62"/>
                    </a:cubicBezTo>
                    <a:cubicBezTo>
                      <a:pt x="100" y="62"/>
                      <a:pt x="100" y="62"/>
                      <a:pt x="99" y="61"/>
                    </a:cubicBezTo>
                    <a:moveTo>
                      <a:pt x="96" y="60"/>
                    </a:moveTo>
                    <a:cubicBezTo>
                      <a:pt x="96" y="60"/>
                      <a:pt x="96" y="60"/>
                      <a:pt x="96" y="60"/>
                    </a:cubicBezTo>
                    <a:cubicBezTo>
                      <a:pt x="98" y="61"/>
                      <a:pt x="99" y="62"/>
                      <a:pt x="101" y="63"/>
                    </a:cubicBezTo>
                    <a:cubicBezTo>
                      <a:pt x="101" y="63"/>
                      <a:pt x="101" y="63"/>
                      <a:pt x="101" y="62"/>
                    </a:cubicBezTo>
                    <a:cubicBezTo>
                      <a:pt x="99" y="61"/>
                      <a:pt x="98" y="61"/>
                      <a:pt x="96" y="60"/>
                    </a:cubicBezTo>
                    <a:moveTo>
                      <a:pt x="96" y="59"/>
                    </a:moveTo>
                    <a:cubicBezTo>
                      <a:pt x="96" y="59"/>
                      <a:pt x="96" y="59"/>
                      <a:pt x="96" y="60"/>
                    </a:cubicBezTo>
                    <a:cubicBezTo>
                      <a:pt x="97" y="60"/>
                      <a:pt x="98" y="61"/>
                      <a:pt x="99" y="61"/>
                    </a:cubicBezTo>
                    <a:cubicBezTo>
                      <a:pt x="98" y="61"/>
                      <a:pt x="97" y="60"/>
                      <a:pt x="96" y="59"/>
                    </a:cubicBezTo>
                    <a:moveTo>
                      <a:pt x="90" y="56"/>
                    </a:moveTo>
                    <a:cubicBezTo>
                      <a:pt x="90" y="56"/>
                      <a:pt x="90" y="56"/>
                      <a:pt x="90" y="56"/>
                    </a:cubicBezTo>
                    <a:cubicBezTo>
                      <a:pt x="92" y="57"/>
                      <a:pt x="94" y="59"/>
                      <a:pt x="96" y="60"/>
                    </a:cubicBezTo>
                    <a:cubicBezTo>
                      <a:pt x="96" y="60"/>
                      <a:pt x="96" y="60"/>
                      <a:pt x="96" y="59"/>
                    </a:cubicBezTo>
                    <a:cubicBezTo>
                      <a:pt x="94" y="58"/>
                      <a:pt x="92" y="57"/>
                      <a:pt x="90" y="56"/>
                    </a:cubicBezTo>
                    <a:moveTo>
                      <a:pt x="90" y="55"/>
                    </a:moveTo>
                    <a:cubicBezTo>
                      <a:pt x="90" y="55"/>
                      <a:pt x="90" y="56"/>
                      <a:pt x="90" y="56"/>
                    </a:cubicBezTo>
                    <a:cubicBezTo>
                      <a:pt x="91" y="56"/>
                      <a:pt x="92" y="57"/>
                      <a:pt x="93" y="57"/>
                    </a:cubicBezTo>
                    <a:cubicBezTo>
                      <a:pt x="94" y="58"/>
                      <a:pt x="95" y="59"/>
                      <a:pt x="96" y="59"/>
                    </a:cubicBezTo>
                    <a:cubicBezTo>
                      <a:pt x="96" y="59"/>
                      <a:pt x="96" y="59"/>
                      <a:pt x="96" y="59"/>
                    </a:cubicBezTo>
                    <a:cubicBezTo>
                      <a:pt x="94" y="58"/>
                      <a:pt x="92" y="57"/>
                      <a:pt x="90" y="55"/>
                    </a:cubicBezTo>
                    <a:moveTo>
                      <a:pt x="87" y="54"/>
                    </a:moveTo>
                    <a:cubicBezTo>
                      <a:pt x="87" y="54"/>
                      <a:pt x="87" y="54"/>
                      <a:pt x="87" y="54"/>
                    </a:cubicBezTo>
                    <a:cubicBezTo>
                      <a:pt x="87" y="54"/>
                      <a:pt x="87" y="55"/>
                      <a:pt x="88" y="55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7" y="54"/>
                      <a:pt x="87" y="54"/>
                      <a:pt x="87" y="54"/>
                    </a:cubicBezTo>
                    <a:moveTo>
                      <a:pt x="87" y="54"/>
                    </a:moveTo>
                    <a:cubicBezTo>
                      <a:pt x="87" y="54"/>
                      <a:pt x="87" y="54"/>
                      <a:pt x="87" y="54"/>
                    </a:cubicBezTo>
                    <a:cubicBezTo>
                      <a:pt x="87" y="54"/>
                      <a:pt x="87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7" y="54"/>
                      <a:pt x="87" y="54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1" y="51"/>
                      <a:pt x="83" y="52"/>
                      <a:pt x="85" y="53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3" y="52"/>
                      <a:pt x="81" y="50"/>
                      <a:pt x="79" y="49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1" y="50"/>
                      <a:pt x="83" y="52"/>
                      <a:pt x="85" y="53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3" y="51"/>
                      <a:pt x="81" y="50"/>
                      <a:pt x="79" y="49"/>
                    </a:cubicBezTo>
                    <a:moveTo>
                      <a:pt x="71" y="44"/>
                    </a:moveTo>
                    <a:cubicBezTo>
                      <a:pt x="71" y="45"/>
                      <a:pt x="72" y="45"/>
                      <a:pt x="72" y="45"/>
                    </a:cubicBezTo>
                    <a:cubicBezTo>
                      <a:pt x="72" y="45"/>
                      <a:pt x="72" y="45"/>
                      <a:pt x="72" y="45"/>
                    </a:cubicBezTo>
                    <a:cubicBezTo>
                      <a:pt x="72" y="45"/>
                      <a:pt x="71" y="45"/>
                      <a:pt x="71" y="44"/>
                    </a:cubicBezTo>
                    <a:moveTo>
                      <a:pt x="65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1"/>
                      <a:pt x="66" y="41"/>
                      <a:pt x="66" y="42"/>
                    </a:cubicBezTo>
                    <a:cubicBezTo>
                      <a:pt x="68" y="42"/>
                      <a:pt x="69" y="43"/>
                      <a:pt x="71" y="44"/>
                    </a:cubicBezTo>
                    <a:cubicBezTo>
                      <a:pt x="69" y="43"/>
                      <a:pt x="67" y="42"/>
                      <a:pt x="65" y="41"/>
                    </a:cubicBezTo>
                    <a:moveTo>
                      <a:pt x="65" y="40"/>
                    </a:moveTo>
                    <a:cubicBezTo>
                      <a:pt x="65" y="40"/>
                      <a:pt x="65" y="40"/>
                      <a:pt x="65" y="41"/>
                    </a:cubicBezTo>
                    <a:cubicBezTo>
                      <a:pt x="67" y="42"/>
                      <a:pt x="70" y="44"/>
                      <a:pt x="72" y="45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0" y="43"/>
                      <a:pt x="68" y="42"/>
                      <a:pt x="65" y="40"/>
                    </a:cubicBezTo>
                    <a:moveTo>
                      <a:pt x="48" y="31"/>
                    </a:moveTo>
                    <a:cubicBezTo>
                      <a:pt x="48" y="31"/>
                      <a:pt x="48" y="31"/>
                      <a:pt x="48" y="3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51" y="32"/>
                      <a:pt x="53" y="34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3" y="34"/>
                      <a:pt x="51" y="32"/>
                      <a:pt x="48" y="31"/>
                    </a:cubicBezTo>
                    <a:moveTo>
                      <a:pt x="49" y="30"/>
                    </a:moveTo>
                    <a:cubicBezTo>
                      <a:pt x="49" y="30"/>
                      <a:pt x="49" y="30"/>
                      <a:pt x="48" y="31"/>
                    </a:cubicBezTo>
                    <a:cubicBezTo>
                      <a:pt x="51" y="32"/>
                      <a:pt x="53" y="33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3" y="33"/>
                      <a:pt x="51" y="31"/>
                      <a:pt x="49" y="30"/>
                    </a:cubicBezTo>
                    <a:moveTo>
                      <a:pt x="45" y="29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5" y="29"/>
                      <a:pt x="46" y="29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5" y="29"/>
                      <a:pt x="45" y="29"/>
                    </a:cubicBezTo>
                    <a:moveTo>
                      <a:pt x="45" y="29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5" y="29"/>
                      <a:pt x="45" y="29"/>
                      <a:pt x="45" y="29"/>
                    </a:cubicBezTo>
                    <a:moveTo>
                      <a:pt x="46" y="28"/>
                    </a:moveTo>
                    <a:cubicBezTo>
                      <a:pt x="45" y="28"/>
                      <a:pt x="45" y="28"/>
                      <a:pt x="45" y="29"/>
                    </a:cubicBezTo>
                    <a:cubicBezTo>
                      <a:pt x="45" y="29"/>
                      <a:pt x="46" y="29"/>
                      <a:pt x="46" y="29"/>
                    </a:cubicBezTo>
                    <a:cubicBezTo>
                      <a:pt x="47" y="29"/>
                      <a:pt x="47" y="29"/>
                      <a:pt x="47" y="28"/>
                    </a:cubicBezTo>
                    <a:cubicBezTo>
                      <a:pt x="46" y="28"/>
                      <a:pt x="46" y="28"/>
                      <a:pt x="46" y="28"/>
                    </a:cubicBezTo>
                    <a:moveTo>
                      <a:pt x="40" y="26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41" y="27"/>
                      <a:pt x="43" y="28"/>
                      <a:pt x="44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3" y="27"/>
                      <a:pt x="41" y="27"/>
                      <a:pt x="40" y="26"/>
                    </a:cubicBezTo>
                    <a:moveTo>
                      <a:pt x="41" y="25"/>
                    </a:moveTo>
                    <a:cubicBezTo>
                      <a:pt x="41" y="25"/>
                      <a:pt x="40" y="25"/>
                      <a:pt x="40" y="26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2" y="27"/>
                      <a:pt x="43" y="27"/>
                      <a:pt x="44" y="28"/>
                    </a:cubicBezTo>
                    <a:cubicBezTo>
                      <a:pt x="44" y="28"/>
                      <a:pt x="44" y="27"/>
                      <a:pt x="45" y="27"/>
                    </a:cubicBezTo>
                    <a:cubicBezTo>
                      <a:pt x="43" y="26"/>
                      <a:pt x="42" y="25"/>
                      <a:pt x="41" y="25"/>
                    </a:cubicBezTo>
                    <a:moveTo>
                      <a:pt x="32" y="21"/>
                    </a:move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2" y="21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1"/>
                      <a:pt x="32" y="21"/>
                      <a:pt x="32" y="21"/>
                    </a:cubicBezTo>
                    <a:moveTo>
                      <a:pt x="32" y="21"/>
                    </a:move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2" y="21"/>
                      <a:pt x="32" y="21"/>
                      <a:pt x="32" y="21"/>
                    </a:cubicBezTo>
                    <a:moveTo>
                      <a:pt x="33" y="20"/>
                    </a:moveTo>
                    <a:cubicBezTo>
                      <a:pt x="33" y="20"/>
                      <a:pt x="33" y="20"/>
                      <a:pt x="32" y="20"/>
                    </a:cubicBezTo>
                    <a:cubicBezTo>
                      <a:pt x="32" y="20"/>
                      <a:pt x="32" y="20"/>
                      <a:pt x="32" y="21"/>
                    </a:cubicBezTo>
                    <a:cubicBezTo>
                      <a:pt x="32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4" y="20"/>
                      <a:pt x="34" y="20"/>
                    </a:cubicBezTo>
                    <a:cubicBezTo>
                      <a:pt x="33" y="20"/>
                      <a:pt x="33" y="20"/>
                      <a:pt x="33" y="20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29" y="19"/>
                      <a:pt x="29" y="19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9" y="19"/>
                      <a:pt x="29" y="19"/>
                      <a:pt x="29" y="19"/>
                    </a:cubicBezTo>
                    <a:moveTo>
                      <a:pt x="28" y="19"/>
                    </a:move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moveTo>
                      <a:pt x="28" y="18"/>
                    </a:moveTo>
                    <a:cubicBezTo>
                      <a:pt x="28" y="18"/>
                      <a:pt x="28" y="18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8" y="18"/>
                      <a:pt x="28" y="18"/>
                    </a:cubicBezTo>
                    <a:moveTo>
                      <a:pt x="27" y="18"/>
                    </a:move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7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moveTo>
                      <a:pt x="27" y="18"/>
                    </a:move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8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moveTo>
                      <a:pt x="30" y="18"/>
                    </a:moveTo>
                    <a:cubicBezTo>
                      <a:pt x="29" y="18"/>
                      <a:pt x="29" y="18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1" y="19"/>
                      <a:pt x="31" y="19"/>
                      <a:pt x="31" y="18"/>
                    </a:cubicBezTo>
                    <a:cubicBezTo>
                      <a:pt x="31" y="18"/>
                      <a:pt x="30" y="18"/>
                      <a:pt x="30" y="18"/>
                    </a:cubicBezTo>
                    <a:moveTo>
                      <a:pt x="29" y="17"/>
                    </a:moveTo>
                    <a:cubicBezTo>
                      <a:pt x="29" y="18"/>
                      <a:pt x="29" y="18"/>
                      <a:pt x="28" y="18"/>
                    </a:cubicBezTo>
                    <a:cubicBezTo>
                      <a:pt x="28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moveTo>
                      <a:pt x="28" y="17"/>
                    </a:moveTo>
                    <a:cubicBezTo>
                      <a:pt x="28" y="17"/>
                      <a:pt x="28" y="17"/>
                      <a:pt x="27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8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19" y="14"/>
                    </a:move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moveTo>
                      <a:pt x="20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17" y="12"/>
                    </a:moveTo>
                    <a:cubicBezTo>
                      <a:pt x="17" y="12"/>
                      <a:pt x="17" y="13"/>
                      <a:pt x="17" y="13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8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13"/>
                      <a:pt x="18" y="12"/>
                      <a:pt x="17" y="12"/>
                    </a:cubicBezTo>
                    <a:moveTo>
                      <a:pt x="21" y="12"/>
                    </a:moveTo>
                    <a:cubicBezTo>
                      <a:pt x="20" y="12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5" y="12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5" y="11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6" y="11"/>
                      <a:pt x="16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5" y="11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7" y="12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8" y="10"/>
                    </a:moveTo>
                    <a:cubicBezTo>
                      <a:pt x="18" y="11"/>
                      <a:pt x="17" y="11"/>
                      <a:pt x="17" y="11"/>
                    </a:cubicBezTo>
                    <a:cubicBezTo>
                      <a:pt x="18" y="12"/>
                      <a:pt x="19" y="12"/>
                      <a:pt x="19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19" y="11"/>
                      <a:pt x="19" y="11"/>
                      <a:pt x="18" y="10"/>
                    </a:cubicBezTo>
                    <a:moveTo>
                      <a:pt x="16" y="9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1"/>
                      <a:pt x="17" y="11"/>
                      <a:pt x="17" y="11"/>
                    </a:cubicBezTo>
                    <a:cubicBezTo>
                      <a:pt x="17" y="11"/>
                      <a:pt x="18" y="11"/>
                      <a:pt x="18" y="10"/>
                    </a:cubicBezTo>
                    <a:cubicBezTo>
                      <a:pt x="17" y="10"/>
                      <a:pt x="17" y="10"/>
                      <a:pt x="16" y="9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4" y="4"/>
                      <a:pt x="3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4" y="2"/>
                    </a:moveTo>
                    <a:cubicBezTo>
                      <a:pt x="4" y="2"/>
                      <a:pt x="4" y="3"/>
                      <a:pt x="4" y="3"/>
                    </a:cubicBezTo>
                    <a:cubicBezTo>
                      <a:pt x="5" y="4"/>
                      <a:pt x="5" y="4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3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3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7" name="Freeform 9932"/>
              <p:cNvSpPr>
                <a:spLocks noEditPoints="1"/>
              </p:cNvSpPr>
              <p:nvPr/>
            </p:nvSpPr>
            <p:spPr bwMode="auto">
              <a:xfrm>
                <a:off x="-342" y="3342"/>
                <a:ext cx="160" cy="101"/>
              </a:xfrm>
              <a:custGeom>
                <a:avLst/>
                <a:gdLst>
                  <a:gd name="T0" fmla="*/ 63 w 68"/>
                  <a:gd name="T1" fmla="*/ 40 h 43"/>
                  <a:gd name="T2" fmla="*/ 63 w 68"/>
                  <a:gd name="T3" fmla="*/ 40 h 43"/>
                  <a:gd name="T4" fmla="*/ 47 w 68"/>
                  <a:gd name="T5" fmla="*/ 30 h 43"/>
                  <a:gd name="T6" fmla="*/ 54 w 68"/>
                  <a:gd name="T7" fmla="*/ 34 h 43"/>
                  <a:gd name="T8" fmla="*/ 44 w 68"/>
                  <a:gd name="T9" fmla="*/ 28 h 43"/>
                  <a:gd name="T10" fmla="*/ 45 w 68"/>
                  <a:gd name="T11" fmla="*/ 28 h 43"/>
                  <a:gd name="T12" fmla="*/ 44 w 68"/>
                  <a:gd name="T13" fmla="*/ 28 h 43"/>
                  <a:gd name="T14" fmla="*/ 42 w 68"/>
                  <a:gd name="T15" fmla="*/ 27 h 43"/>
                  <a:gd name="T16" fmla="*/ 43 w 68"/>
                  <a:gd name="T17" fmla="*/ 27 h 43"/>
                  <a:gd name="T18" fmla="*/ 39 w 68"/>
                  <a:gd name="T19" fmla="*/ 25 h 43"/>
                  <a:gd name="T20" fmla="*/ 42 w 68"/>
                  <a:gd name="T21" fmla="*/ 27 h 43"/>
                  <a:gd name="T22" fmla="*/ 39 w 68"/>
                  <a:gd name="T23" fmla="*/ 25 h 43"/>
                  <a:gd name="T24" fmla="*/ 30 w 68"/>
                  <a:gd name="T25" fmla="*/ 19 h 43"/>
                  <a:gd name="T26" fmla="*/ 31 w 68"/>
                  <a:gd name="T27" fmla="*/ 20 h 43"/>
                  <a:gd name="T28" fmla="*/ 30 w 68"/>
                  <a:gd name="T29" fmla="*/ 19 h 43"/>
                  <a:gd name="T30" fmla="*/ 30 w 68"/>
                  <a:gd name="T31" fmla="*/ 19 h 43"/>
                  <a:gd name="T32" fmla="*/ 30 w 68"/>
                  <a:gd name="T33" fmla="*/ 19 h 43"/>
                  <a:gd name="T34" fmla="*/ 28 w 68"/>
                  <a:gd name="T35" fmla="*/ 18 h 43"/>
                  <a:gd name="T36" fmla="*/ 29 w 68"/>
                  <a:gd name="T37" fmla="*/ 18 h 43"/>
                  <a:gd name="T38" fmla="*/ 27 w 68"/>
                  <a:gd name="T39" fmla="*/ 17 h 43"/>
                  <a:gd name="T40" fmla="*/ 27 w 68"/>
                  <a:gd name="T41" fmla="*/ 17 h 43"/>
                  <a:gd name="T42" fmla="*/ 27 w 68"/>
                  <a:gd name="T43" fmla="*/ 17 h 43"/>
                  <a:gd name="T44" fmla="*/ 26 w 68"/>
                  <a:gd name="T45" fmla="*/ 17 h 43"/>
                  <a:gd name="T46" fmla="*/ 27 w 68"/>
                  <a:gd name="T47" fmla="*/ 17 h 43"/>
                  <a:gd name="T48" fmla="*/ 18 w 68"/>
                  <a:gd name="T49" fmla="*/ 12 h 43"/>
                  <a:gd name="T50" fmla="*/ 18 w 68"/>
                  <a:gd name="T51" fmla="*/ 12 h 43"/>
                  <a:gd name="T52" fmla="*/ 18 w 68"/>
                  <a:gd name="T53" fmla="*/ 12 h 43"/>
                  <a:gd name="T54" fmla="*/ 14 w 68"/>
                  <a:gd name="T55" fmla="*/ 9 h 43"/>
                  <a:gd name="T56" fmla="*/ 18 w 68"/>
                  <a:gd name="T57" fmla="*/ 11 h 43"/>
                  <a:gd name="T58" fmla="*/ 2 w 68"/>
                  <a:gd name="T59" fmla="*/ 2 h 43"/>
                  <a:gd name="T60" fmla="*/ 5 w 68"/>
                  <a:gd name="T61" fmla="*/ 3 h 43"/>
                  <a:gd name="T62" fmla="*/ 2 w 68"/>
                  <a:gd name="T63" fmla="*/ 2 h 43"/>
                  <a:gd name="T64" fmla="*/ 1 w 68"/>
                  <a:gd name="T65" fmla="*/ 1 h 43"/>
                  <a:gd name="T66" fmla="*/ 2 w 68"/>
                  <a:gd name="T67" fmla="*/ 2 h 43"/>
                  <a:gd name="T68" fmla="*/ 0 w 68"/>
                  <a:gd name="T69" fmla="*/ 0 h 43"/>
                  <a:gd name="T70" fmla="*/ 1 w 68"/>
                  <a:gd name="T71" fmla="*/ 1 h 43"/>
                  <a:gd name="T72" fmla="*/ 0 w 68"/>
                  <a:gd name="T7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8" h="43">
                    <a:moveTo>
                      <a:pt x="63" y="40"/>
                    </a:moveTo>
                    <a:cubicBezTo>
                      <a:pt x="63" y="40"/>
                      <a:pt x="63" y="40"/>
                      <a:pt x="63" y="40"/>
                    </a:cubicBezTo>
                    <a:cubicBezTo>
                      <a:pt x="68" y="43"/>
                      <a:pt x="68" y="43"/>
                      <a:pt x="68" y="43"/>
                    </a:cubicBezTo>
                    <a:cubicBezTo>
                      <a:pt x="67" y="42"/>
                      <a:pt x="65" y="41"/>
                      <a:pt x="63" y="40"/>
                    </a:cubicBezTo>
                    <a:moveTo>
                      <a:pt x="47" y="30"/>
                    </a:moveTo>
                    <a:cubicBezTo>
                      <a:pt x="47" y="30"/>
                      <a:pt x="47" y="30"/>
                      <a:pt x="47" y="30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1" y="32"/>
                      <a:pt x="49" y="31"/>
                      <a:pt x="47" y="30"/>
                    </a:cubicBezTo>
                    <a:moveTo>
                      <a:pt x="44" y="28"/>
                    </a:move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moveTo>
                      <a:pt x="42" y="27"/>
                    </a:move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2" y="27"/>
                      <a:pt x="42" y="27"/>
                      <a:pt x="42" y="27"/>
                    </a:cubicBezTo>
                    <a:moveTo>
                      <a:pt x="39" y="25"/>
                    </a:moveTo>
                    <a:cubicBezTo>
                      <a:pt x="39" y="25"/>
                      <a:pt x="39" y="25"/>
                      <a:pt x="39" y="25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6"/>
                      <a:pt x="42" y="26"/>
                    </a:cubicBezTo>
                    <a:cubicBezTo>
                      <a:pt x="41" y="26"/>
                      <a:pt x="40" y="25"/>
                      <a:pt x="39" y="25"/>
                    </a:cubicBezTo>
                    <a:moveTo>
                      <a:pt x="30" y="19"/>
                    </a:moveTo>
                    <a:cubicBezTo>
                      <a:pt x="30" y="19"/>
                      <a:pt x="30" y="19"/>
                      <a:pt x="30" y="19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19"/>
                      <a:pt x="30" y="19"/>
                    </a:cubicBezTo>
                    <a:moveTo>
                      <a:pt x="30" y="19"/>
                    </a:move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moveTo>
                      <a:pt x="28" y="18"/>
                    </a:moveTo>
                    <a:cubicBezTo>
                      <a:pt x="28" y="18"/>
                      <a:pt x="28" y="18"/>
                      <a:pt x="28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8" y="18"/>
                      <a:pt x="28" y="18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6" y="17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moveTo>
                      <a:pt x="18" y="12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5" y="10"/>
                      <a:pt x="14" y="9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2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8" name="Freeform 9933"/>
              <p:cNvSpPr>
                <a:spLocks noEditPoints="1"/>
              </p:cNvSpPr>
              <p:nvPr/>
            </p:nvSpPr>
            <p:spPr bwMode="auto">
              <a:xfrm>
                <a:off x="-319" y="3519"/>
                <a:ext cx="142" cy="82"/>
              </a:xfrm>
              <a:custGeom>
                <a:avLst/>
                <a:gdLst>
                  <a:gd name="T0" fmla="*/ 55 w 60"/>
                  <a:gd name="T1" fmla="*/ 33 h 35"/>
                  <a:gd name="T2" fmla="*/ 55 w 60"/>
                  <a:gd name="T3" fmla="*/ 33 h 35"/>
                  <a:gd name="T4" fmla="*/ 60 w 60"/>
                  <a:gd name="T5" fmla="*/ 35 h 35"/>
                  <a:gd name="T6" fmla="*/ 59 w 60"/>
                  <a:gd name="T7" fmla="*/ 35 h 35"/>
                  <a:gd name="T8" fmla="*/ 55 w 60"/>
                  <a:gd name="T9" fmla="*/ 33 h 35"/>
                  <a:gd name="T10" fmla="*/ 49 w 60"/>
                  <a:gd name="T11" fmla="*/ 29 h 35"/>
                  <a:gd name="T12" fmla="*/ 49 w 60"/>
                  <a:gd name="T13" fmla="*/ 29 h 35"/>
                  <a:gd name="T14" fmla="*/ 55 w 60"/>
                  <a:gd name="T15" fmla="*/ 32 h 35"/>
                  <a:gd name="T16" fmla="*/ 55 w 60"/>
                  <a:gd name="T17" fmla="*/ 32 h 35"/>
                  <a:gd name="T18" fmla="*/ 49 w 60"/>
                  <a:gd name="T19" fmla="*/ 29 h 35"/>
                  <a:gd name="T20" fmla="*/ 46 w 60"/>
                  <a:gd name="T21" fmla="*/ 27 h 35"/>
                  <a:gd name="T22" fmla="*/ 46 w 60"/>
                  <a:gd name="T23" fmla="*/ 27 h 35"/>
                  <a:gd name="T24" fmla="*/ 47 w 60"/>
                  <a:gd name="T25" fmla="*/ 28 h 35"/>
                  <a:gd name="T26" fmla="*/ 47 w 60"/>
                  <a:gd name="T27" fmla="*/ 28 h 35"/>
                  <a:gd name="T28" fmla="*/ 46 w 60"/>
                  <a:gd name="T29" fmla="*/ 27 h 35"/>
                  <a:gd name="T30" fmla="*/ 37 w 60"/>
                  <a:gd name="T31" fmla="*/ 22 h 35"/>
                  <a:gd name="T32" fmla="*/ 37 w 60"/>
                  <a:gd name="T33" fmla="*/ 22 h 35"/>
                  <a:gd name="T34" fmla="*/ 44 w 60"/>
                  <a:gd name="T35" fmla="*/ 26 h 35"/>
                  <a:gd name="T36" fmla="*/ 44 w 60"/>
                  <a:gd name="T37" fmla="*/ 26 h 35"/>
                  <a:gd name="T38" fmla="*/ 37 w 60"/>
                  <a:gd name="T39" fmla="*/ 22 h 35"/>
                  <a:gd name="T40" fmla="*/ 23 w 60"/>
                  <a:gd name="T41" fmla="*/ 14 h 35"/>
                  <a:gd name="T42" fmla="*/ 23 w 60"/>
                  <a:gd name="T43" fmla="*/ 14 h 35"/>
                  <a:gd name="T44" fmla="*/ 32 w 60"/>
                  <a:gd name="T45" fmla="*/ 19 h 35"/>
                  <a:gd name="T46" fmla="*/ 32 w 60"/>
                  <a:gd name="T47" fmla="*/ 19 h 35"/>
                  <a:gd name="T48" fmla="*/ 23 w 60"/>
                  <a:gd name="T49" fmla="*/ 14 h 35"/>
                  <a:gd name="T50" fmla="*/ 14 w 60"/>
                  <a:gd name="T51" fmla="*/ 9 h 35"/>
                  <a:gd name="T52" fmla="*/ 14 w 60"/>
                  <a:gd name="T53" fmla="*/ 9 h 35"/>
                  <a:gd name="T54" fmla="*/ 14 w 60"/>
                  <a:gd name="T55" fmla="*/ 9 h 35"/>
                  <a:gd name="T56" fmla="*/ 14 w 60"/>
                  <a:gd name="T57" fmla="*/ 9 h 35"/>
                  <a:gd name="T58" fmla="*/ 14 w 60"/>
                  <a:gd name="T59" fmla="*/ 9 h 35"/>
                  <a:gd name="T60" fmla="*/ 8 w 60"/>
                  <a:gd name="T61" fmla="*/ 5 h 35"/>
                  <a:gd name="T62" fmla="*/ 8 w 60"/>
                  <a:gd name="T63" fmla="*/ 5 h 35"/>
                  <a:gd name="T64" fmla="*/ 14 w 60"/>
                  <a:gd name="T65" fmla="*/ 9 h 35"/>
                  <a:gd name="T66" fmla="*/ 14 w 60"/>
                  <a:gd name="T67" fmla="*/ 9 h 35"/>
                  <a:gd name="T68" fmla="*/ 8 w 60"/>
                  <a:gd name="T69" fmla="*/ 5 h 35"/>
                  <a:gd name="T70" fmla="*/ 7 w 60"/>
                  <a:gd name="T71" fmla="*/ 5 h 35"/>
                  <a:gd name="T72" fmla="*/ 7 w 60"/>
                  <a:gd name="T73" fmla="*/ 5 h 35"/>
                  <a:gd name="T74" fmla="*/ 7 w 60"/>
                  <a:gd name="T75" fmla="*/ 5 h 35"/>
                  <a:gd name="T76" fmla="*/ 7 w 60"/>
                  <a:gd name="T77" fmla="*/ 5 h 35"/>
                  <a:gd name="T78" fmla="*/ 7 w 60"/>
                  <a:gd name="T79" fmla="*/ 5 h 35"/>
                  <a:gd name="T80" fmla="*/ 4 w 60"/>
                  <a:gd name="T81" fmla="*/ 3 h 35"/>
                  <a:gd name="T82" fmla="*/ 4 w 60"/>
                  <a:gd name="T83" fmla="*/ 3 h 35"/>
                  <a:gd name="T84" fmla="*/ 5 w 60"/>
                  <a:gd name="T85" fmla="*/ 4 h 35"/>
                  <a:gd name="T86" fmla="*/ 5 w 60"/>
                  <a:gd name="T87" fmla="*/ 4 h 35"/>
                  <a:gd name="T88" fmla="*/ 4 w 60"/>
                  <a:gd name="T89" fmla="*/ 3 h 35"/>
                  <a:gd name="T90" fmla="*/ 0 w 60"/>
                  <a:gd name="T91" fmla="*/ 0 h 35"/>
                  <a:gd name="T92" fmla="*/ 2 w 60"/>
                  <a:gd name="T93" fmla="*/ 2 h 35"/>
                  <a:gd name="T94" fmla="*/ 2 w 60"/>
                  <a:gd name="T95" fmla="*/ 2 h 35"/>
                  <a:gd name="T96" fmla="*/ 0 w 60"/>
                  <a:gd name="T9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0" h="35">
                    <a:moveTo>
                      <a:pt x="55" y="33"/>
                    </a:moveTo>
                    <a:cubicBezTo>
                      <a:pt x="55" y="33"/>
                      <a:pt x="55" y="33"/>
                      <a:pt x="55" y="33"/>
                    </a:cubicBezTo>
                    <a:cubicBezTo>
                      <a:pt x="57" y="34"/>
                      <a:pt x="58" y="34"/>
                      <a:pt x="60" y="35"/>
                    </a:cubicBezTo>
                    <a:cubicBezTo>
                      <a:pt x="60" y="35"/>
                      <a:pt x="59" y="35"/>
                      <a:pt x="59" y="35"/>
                    </a:cubicBezTo>
                    <a:cubicBezTo>
                      <a:pt x="58" y="34"/>
                      <a:pt x="57" y="33"/>
                      <a:pt x="55" y="33"/>
                    </a:cubicBezTo>
                    <a:moveTo>
                      <a:pt x="49" y="29"/>
                    </a:moveTo>
                    <a:cubicBezTo>
                      <a:pt x="49" y="29"/>
                      <a:pt x="49" y="29"/>
                      <a:pt x="49" y="29"/>
                    </a:cubicBezTo>
                    <a:cubicBezTo>
                      <a:pt x="51" y="30"/>
                      <a:pt x="53" y="31"/>
                      <a:pt x="55" y="32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53" y="31"/>
                      <a:pt x="51" y="30"/>
                      <a:pt x="49" y="29"/>
                    </a:cubicBezTo>
                    <a:moveTo>
                      <a:pt x="46" y="27"/>
                    </a:move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8"/>
                      <a:pt x="47" y="28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8"/>
                      <a:pt x="47" y="28"/>
                      <a:pt x="46" y="27"/>
                    </a:cubicBezTo>
                    <a:moveTo>
                      <a:pt x="37" y="22"/>
                    </a:moveTo>
                    <a:cubicBezTo>
                      <a:pt x="37" y="22"/>
                      <a:pt x="37" y="22"/>
                      <a:pt x="37" y="22"/>
                    </a:cubicBezTo>
                    <a:cubicBezTo>
                      <a:pt x="39" y="23"/>
                      <a:pt x="42" y="25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5"/>
                      <a:pt x="39" y="23"/>
                      <a:pt x="37" y="22"/>
                    </a:cubicBezTo>
                    <a:moveTo>
                      <a:pt x="23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6" y="16"/>
                      <a:pt x="29" y="17"/>
                      <a:pt x="32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29" y="18"/>
                      <a:pt x="26" y="16"/>
                      <a:pt x="23" y="14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10" y="6"/>
                      <a:pt x="12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8"/>
                      <a:pt x="10" y="6"/>
                      <a:pt x="8" y="5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3"/>
                      <a:pt x="4" y="3"/>
                    </a:cubicBezTo>
                    <a:moveTo>
                      <a:pt x="0" y="0"/>
                    </a:moveTo>
                    <a:cubicBezTo>
                      <a:pt x="0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9" name="Freeform 9934"/>
              <p:cNvSpPr>
                <a:spLocks noEditPoints="1"/>
              </p:cNvSpPr>
              <p:nvPr/>
            </p:nvSpPr>
            <p:spPr bwMode="auto">
              <a:xfrm>
                <a:off x="-345" y="3488"/>
                <a:ext cx="171" cy="111"/>
              </a:xfrm>
              <a:custGeom>
                <a:avLst/>
                <a:gdLst>
                  <a:gd name="T0" fmla="*/ 67 w 72"/>
                  <a:gd name="T1" fmla="*/ 45 h 47"/>
                  <a:gd name="T2" fmla="*/ 72 w 72"/>
                  <a:gd name="T3" fmla="*/ 47 h 47"/>
                  <a:gd name="T4" fmla="*/ 60 w 72"/>
                  <a:gd name="T5" fmla="*/ 42 h 47"/>
                  <a:gd name="T6" fmla="*/ 65 w 72"/>
                  <a:gd name="T7" fmla="*/ 45 h 47"/>
                  <a:gd name="T8" fmla="*/ 61 w 72"/>
                  <a:gd name="T9" fmla="*/ 41 h 47"/>
                  <a:gd name="T10" fmla="*/ 66 w 72"/>
                  <a:gd name="T11" fmla="*/ 44 h 47"/>
                  <a:gd name="T12" fmla="*/ 67 w 72"/>
                  <a:gd name="T13" fmla="*/ 44 h 47"/>
                  <a:gd name="T14" fmla="*/ 57 w 72"/>
                  <a:gd name="T15" fmla="*/ 40 h 47"/>
                  <a:gd name="T16" fmla="*/ 58 w 72"/>
                  <a:gd name="T17" fmla="*/ 41 h 47"/>
                  <a:gd name="T18" fmla="*/ 57 w 72"/>
                  <a:gd name="T19" fmla="*/ 40 h 47"/>
                  <a:gd name="T20" fmla="*/ 63 w 72"/>
                  <a:gd name="T21" fmla="*/ 37 h 47"/>
                  <a:gd name="T22" fmla="*/ 65 w 72"/>
                  <a:gd name="T23" fmla="*/ 38 h 47"/>
                  <a:gd name="T24" fmla="*/ 60 w 72"/>
                  <a:gd name="T25" fmla="*/ 35 h 47"/>
                  <a:gd name="T26" fmla="*/ 61 w 72"/>
                  <a:gd name="T27" fmla="*/ 36 h 47"/>
                  <a:gd name="T28" fmla="*/ 60 w 72"/>
                  <a:gd name="T29" fmla="*/ 35 h 47"/>
                  <a:gd name="T30" fmla="*/ 48 w 72"/>
                  <a:gd name="T31" fmla="*/ 34 h 47"/>
                  <a:gd name="T32" fmla="*/ 55 w 72"/>
                  <a:gd name="T33" fmla="*/ 39 h 47"/>
                  <a:gd name="T34" fmla="*/ 48 w 72"/>
                  <a:gd name="T35" fmla="*/ 34 h 47"/>
                  <a:gd name="T36" fmla="*/ 51 w 72"/>
                  <a:gd name="T37" fmla="*/ 29 h 47"/>
                  <a:gd name="T38" fmla="*/ 58 w 72"/>
                  <a:gd name="T39" fmla="*/ 34 h 47"/>
                  <a:gd name="T40" fmla="*/ 34 w 72"/>
                  <a:gd name="T41" fmla="*/ 26 h 47"/>
                  <a:gd name="T42" fmla="*/ 35 w 72"/>
                  <a:gd name="T43" fmla="*/ 26 h 47"/>
                  <a:gd name="T44" fmla="*/ 37 w 72"/>
                  <a:gd name="T45" fmla="*/ 21 h 47"/>
                  <a:gd name="T46" fmla="*/ 37 w 72"/>
                  <a:gd name="T47" fmla="*/ 21 h 47"/>
                  <a:gd name="T48" fmla="*/ 37 w 72"/>
                  <a:gd name="T49" fmla="*/ 21 h 47"/>
                  <a:gd name="T50" fmla="*/ 26 w 72"/>
                  <a:gd name="T51" fmla="*/ 21 h 47"/>
                  <a:gd name="T52" fmla="*/ 26 w 72"/>
                  <a:gd name="T53" fmla="*/ 20 h 47"/>
                  <a:gd name="T54" fmla="*/ 19 w 72"/>
                  <a:gd name="T55" fmla="*/ 17 h 47"/>
                  <a:gd name="T56" fmla="*/ 26 w 72"/>
                  <a:gd name="T57" fmla="*/ 21 h 47"/>
                  <a:gd name="T58" fmla="*/ 19 w 72"/>
                  <a:gd name="T59" fmla="*/ 17 h 47"/>
                  <a:gd name="T60" fmla="*/ 19 w 72"/>
                  <a:gd name="T61" fmla="*/ 17 h 47"/>
                  <a:gd name="T62" fmla="*/ 19 w 72"/>
                  <a:gd name="T63" fmla="*/ 17 h 47"/>
                  <a:gd name="T64" fmla="*/ 16 w 72"/>
                  <a:gd name="T65" fmla="*/ 15 h 47"/>
                  <a:gd name="T66" fmla="*/ 17 w 72"/>
                  <a:gd name="T67" fmla="*/ 16 h 47"/>
                  <a:gd name="T68" fmla="*/ 16 w 72"/>
                  <a:gd name="T69" fmla="*/ 15 h 47"/>
                  <a:gd name="T70" fmla="*/ 11 w 72"/>
                  <a:gd name="T71" fmla="*/ 12 h 47"/>
                  <a:gd name="T72" fmla="*/ 14 w 72"/>
                  <a:gd name="T73" fmla="*/ 13 h 47"/>
                  <a:gd name="T74" fmla="*/ 22 w 72"/>
                  <a:gd name="T75" fmla="*/ 12 h 47"/>
                  <a:gd name="T76" fmla="*/ 29 w 72"/>
                  <a:gd name="T77" fmla="*/ 16 h 47"/>
                  <a:gd name="T78" fmla="*/ 22 w 72"/>
                  <a:gd name="T79" fmla="*/ 12 h 47"/>
                  <a:gd name="T80" fmla="*/ 22 w 72"/>
                  <a:gd name="T81" fmla="*/ 12 h 47"/>
                  <a:gd name="T82" fmla="*/ 22 w 72"/>
                  <a:gd name="T83" fmla="*/ 12 h 47"/>
                  <a:gd name="T84" fmla="*/ 19 w 72"/>
                  <a:gd name="T85" fmla="*/ 10 h 47"/>
                  <a:gd name="T86" fmla="*/ 20 w 72"/>
                  <a:gd name="T87" fmla="*/ 10 h 47"/>
                  <a:gd name="T88" fmla="*/ 19 w 72"/>
                  <a:gd name="T89" fmla="*/ 10 h 47"/>
                  <a:gd name="T90" fmla="*/ 14 w 72"/>
                  <a:gd name="T91" fmla="*/ 7 h 47"/>
                  <a:gd name="T92" fmla="*/ 17 w 72"/>
                  <a:gd name="T93" fmla="*/ 8 h 47"/>
                  <a:gd name="T94" fmla="*/ 0 w 72"/>
                  <a:gd name="T95" fmla="*/ 5 h 47"/>
                  <a:gd name="T96" fmla="*/ 2 w 72"/>
                  <a:gd name="T97" fmla="*/ 7 h 47"/>
                  <a:gd name="T98" fmla="*/ 0 w 72"/>
                  <a:gd name="T99" fmla="*/ 5 h 47"/>
                  <a:gd name="T100" fmla="*/ 5 w 72"/>
                  <a:gd name="T101" fmla="*/ 1 h 47"/>
                  <a:gd name="T102" fmla="*/ 3 w 72"/>
                  <a:gd name="T103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2" h="47">
                    <a:moveTo>
                      <a:pt x="67" y="44"/>
                    </a:moveTo>
                    <a:cubicBezTo>
                      <a:pt x="67" y="44"/>
                      <a:pt x="67" y="44"/>
                      <a:pt x="67" y="45"/>
                    </a:cubicBezTo>
                    <a:cubicBezTo>
                      <a:pt x="69" y="45"/>
                      <a:pt x="70" y="46"/>
                      <a:pt x="72" y="47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0" y="46"/>
                      <a:pt x="69" y="45"/>
                      <a:pt x="67" y="44"/>
                    </a:cubicBezTo>
                    <a:moveTo>
                      <a:pt x="60" y="42"/>
                    </a:moveTo>
                    <a:cubicBezTo>
                      <a:pt x="60" y="42"/>
                      <a:pt x="60" y="42"/>
                      <a:pt x="60" y="42"/>
                    </a:cubicBezTo>
                    <a:cubicBezTo>
                      <a:pt x="62" y="43"/>
                      <a:pt x="63" y="44"/>
                      <a:pt x="65" y="45"/>
                    </a:cubicBezTo>
                    <a:cubicBezTo>
                      <a:pt x="63" y="44"/>
                      <a:pt x="62" y="43"/>
                      <a:pt x="60" y="42"/>
                    </a:cubicBezTo>
                    <a:moveTo>
                      <a:pt x="61" y="41"/>
                    </a:moveTo>
                    <a:cubicBezTo>
                      <a:pt x="61" y="41"/>
                      <a:pt x="61" y="41"/>
                      <a:pt x="61" y="41"/>
                    </a:cubicBezTo>
                    <a:cubicBezTo>
                      <a:pt x="63" y="42"/>
                      <a:pt x="64" y="43"/>
                      <a:pt x="66" y="44"/>
                    </a:cubicBezTo>
                    <a:cubicBezTo>
                      <a:pt x="66" y="44"/>
                      <a:pt x="66" y="44"/>
                      <a:pt x="67" y="44"/>
                    </a:cubicBezTo>
                    <a:cubicBezTo>
                      <a:pt x="67" y="44"/>
                      <a:pt x="67" y="44"/>
                      <a:pt x="67" y="44"/>
                    </a:cubicBezTo>
                    <a:cubicBezTo>
                      <a:pt x="65" y="43"/>
                      <a:pt x="63" y="42"/>
                      <a:pt x="61" y="41"/>
                    </a:cubicBezTo>
                    <a:moveTo>
                      <a:pt x="57" y="40"/>
                    </a:moveTo>
                    <a:cubicBezTo>
                      <a:pt x="57" y="40"/>
                      <a:pt x="57" y="40"/>
                      <a:pt x="57" y="40"/>
                    </a:cubicBezTo>
                    <a:cubicBezTo>
                      <a:pt x="58" y="40"/>
                      <a:pt x="58" y="41"/>
                      <a:pt x="58" y="41"/>
                    </a:cubicBezTo>
                    <a:cubicBezTo>
                      <a:pt x="58" y="41"/>
                      <a:pt x="58" y="41"/>
                      <a:pt x="58" y="41"/>
                    </a:cubicBezTo>
                    <a:cubicBezTo>
                      <a:pt x="58" y="40"/>
                      <a:pt x="58" y="40"/>
                      <a:pt x="57" y="40"/>
                    </a:cubicBezTo>
                    <a:moveTo>
                      <a:pt x="63" y="37"/>
                    </a:moveTo>
                    <a:cubicBezTo>
                      <a:pt x="63" y="37"/>
                      <a:pt x="63" y="37"/>
                      <a:pt x="63" y="37"/>
                    </a:cubicBezTo>
                    <a:cubicBezTo>
                      <a:pt x="64" y="37"/>
                      <a:pt x="64" y="38"/>
                      <a:pt x="65" y="38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7"/>
                      <a:pt x="63" y="37"/>
                    </a:cubicBezTo>
                    <a:moveTo>
                      <a:pt x="60" y="35"/>
                    </a:moveTo>
                    <a:cubicBezTo>
                      <a:pt x="60" y="35"/>
                      <a:pt x="60" y="35"/>
                      <a:pt x="60" y="35"/>
                    </a:cubicBezTo>
                    <a:cubicBezTo>
                      <a:pt x="61" y="35"/>
                      <a:pt x="61" y="36"/>
                      <a:pt x="61" y="36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1" y="35"/>
                      <a:pt x="60" y="35"/>
                    </a:cubicBezTo>
                    <a:moveTo>
                      <a:pt x="48" y="34"/>
                    </a:moveTo>
                    <a:cubicBezTo>
                      <a:pt x="48" y="34"/>
                      <a:pt x="48" y="34"/>
                      <a:pt x="48" y="34"/>
                    </a:cubicBezTo>
                    <a:cubicBezTo>
                      <a:pt x="50" y="35"/>
                      <a:pt x="52" y="37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4" y="38"/>
                      <a:pt x="52" y="37"/>
                      <a:pt x="51" y="36"/>
                    </a:cubicBezTo>
                    <a:cubicBezTo>
                      <a:pt x="50" y="35"/>
                      <a:pt x="49" y="35"/>
                      <a:pt x="48" y="34"/>
                    </a:cubicBezTo>
                    <a:moveTo>
                      <a:pt x="51" y="29"/>
                    </a:moveTo>
                    <a:cubicBezTo>
                      <a:pt x="51" y="29"/>
                      <a:pt x="51" y="29"/>
                      <a:pt x="51" y="29"/>
                    </a:cubicBezTo>
                    <a:cubicBezTo>
                      <a:pt x="53" y="31"/>
                      <a:pt x="56" y="33"/>
                      <a:pt x="58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6" y="32"/>
                      <a:pt x="53" y="31"/>
                      <a:pt x="51" y="29"/>
                    </a:cubicBezTo>
                    <a:moveTo>
                      <a:pt x="34" y="26"/>
                    </a:moveTo>
                    <a:cubicBezTo>
                      <a:pt x="34" y="26"/>
                      <a:pt x="34" y="26"/>
                      <a:pt x="34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4" y="26"/>
                    </a:cubicBezTo>
                    <a:moveTo>
                      <a:pt x="37" y="21"/>
                    </a:move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7" y="21"/>
                      <a:pt x="37" y="21"/>
                    </a:cubicBezTo>
                    <a:moveTo>
                      <a:pt x="26" y="20"/>
                    </a:moveTo>
                    <a:cubicBezTo>
                      <a:pt x="26" y="20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0"/>
                      <a:pt x="26" y="20"/>
                    </a:cubicBezTo>
                    <a:cubicBezTo>
                      <a:pt x="26" y="20"/>
                      <a:pt x="26" y="20"/>
                      <a:pt x="26" y="20"/>
                    </a:cubicBezTo>
                    <a:moveTo>
                      <a:pt x="19" y="17"/>
                    </a:moveTo>
                    <a:cubicBezTo>
                      <a:pt x="19" y="17"/>
                      <a:pt x="19" y="17"/>
                      <a:pt x="19" y="17"/>
                    </a:cubicBezTo>
                    <a:cubicBezTo>
                      <a:pt x="22" y="18"/>
                      <a:pt x="24" y="19"/>
                      <a:pt x="26" y="21"/>
                    </a:cubicBezTo>
                    <a:cubicBezTo>
                      <a:pt x="26" y="21"/>
                      <a:pt x="26" y="20"/>
                      <a:pt x="26" y="20"/>
                    </a:cubicBezTo>
                    <a:cubicBezTo>
                      <a:pt x="24" y="19"/>
                      <a:pt x="22" y="18"/>
                      <a:pt x="19" y="17"/>
                    </a:cubicBezTo>
                    <a:moveTo>
                      <a:pt x="19" y="16"/>
                    </a:moveTo>
                    <a:cubicBezTo>
                      <a:pt x="19" y="16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6"/>
                      <a:pt x="19" y="16"/>
                      <a:pt x="19" y="16"/>
                    </a:cubicBezTo>
                    <a:moveTo>
                      <a:pt x="16" y="15"/>
                    </a:move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7" y="15"/>
                      <a:pt x="17" y="16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7" y="15"/>
                      <a:pt x="16" y="15"/>
                      <a:pt x="16" y="15"/>
                    </a:cubicBezTo>
                    <a:moveTo>
                      <a:pt x="11" y="12"/>
                    </a:moveTo>
                    <a:cubicBezTo>
                      <a:pt x="11" y="12"/>
                      <a:pt x="11" y="12"/>
                      <a:pt x="11" y="12"/>
                    </a:cubicBezTo>
                    <a:cubicBezTo>
                      <a:pt x="12" y="12"/>
                      <a:pt x="13" y="13"/>
                      <a:pt x="14" y="14"/>
                    </a:cubicBezTo>
                    <a:cubicBezTo>
                      <a:pt x="14" y="14"/>
                      <a:pt x="14" y="14"/>
                      <a:pt x="14" y="13"/>
                    </a:cubicBezTo>
                    <a:cubicBezTo>
                      <a:pt x="13" y="13"/>
                      <a:pt x="12" y="12"/>
                      <a:pt x="11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4" y="13"/>
                      <a:pt x="27" y="14"/>
                      <a:pt x="29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7" y="14"/>
                      <a:pt x="24" y="13"/>
                      <a:pt x="22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19" y="10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19" y="10"/>
                      <a:pt x="19" y="10"/>
                    </a:cubicBezTo>
                    <a:moveTo>
                      <a:pt x="14" y="7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6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6" y="8"/>
                      <a:pt x="15" y="7"/>
                      <a:pt x="14" y="7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6"/>
                      <a:pt x="1" y="6"/>
                      <a:pt x="0" y="5"/>
                    </a:cubicBezTo>
                    <a:moveTo>
                      <a:pt x="3" y="0"/>
                    </a:moveTo>
                    <a:cubicBezTo>
                      <a:pt x="4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0" name="Freeform 9935"/>
              <p:cNvSpPr>
                <a:spLocks noEditPoints="1"/>
              </p:cNvSpPr>
              <p:nvPr/>
            </p:nvSpPr>
            <p:spPr bwMode="auto">
              <a:xfrm>
                <a:off x="-522" y="3783"/>
                <a:ext cx="173" cy="102"/>
              </a:xfrm>
              <a:custGeom>
                <a:avLst/>
                <a:gdLst>
                  <a:gd name="T0" fmla="*/ 61 w 73"/>
                  <a:gd name="T1" fmla="*/ 36 h 43"/>
                  <a:gd name="T2" fmla="*/ 61 w 73"/>
                  <a:gd name="T3" fmla="*/ 36 h 43"/>
                  <a:gd name="T4" fmla="*/ 73 w 73"/>
                  <a:gd name="T5" fmla="*/ 43 h 43"/>
                  <a:gd name="T6" fmla="*/ 73 w 73"/>
                  <a:gd name="T7" fmla="*/ 43 h 43"/>
                  <a:gd name="T8" fmla="*/ 61 w 73"/>
                  <a:gd name="T9" fmla="*/ 36 h 43"/>
                  <a:gd name="T10" fmla="*/ 42 w 73"/>
                  <a:gd name="T11" fmla="*/ 24 h 43"/>
                  <a:gd name="T12" fmla="*/ 42 w 73"/>
                  <a:gd name="T13" fmla="*/ 25 h 43"/>
                  <a:gd name="T14" fmla="*/ 56 w 73"/>
                  <a:gd name="T15" fmla="*/ 33 h 43"/>
                  <a:gd name="T16" fmla="*/ 57 w 73"/>
                  <a:gd name="T17" fmla="*/ 33 h 43"/>
                  <a:gd name="T18" fmla="*/ 60 w 73"/>
                  <a:gd name="T19" fmla="*/ 35 h 43"/>
                  <a:gd name="T20" fmla="*/ 60 w 73"/>
                  <a:gd name="T21" fmla="*/ 35 h 43"/>
                  <a:gd name="T22" fmla="*/ 46 w 73"/>
                  <a:gd name="T23" fmla="*/ 27 h 43"/>
                  <a:gd name="T24" fmla="*/ 42 w 73"/>
                  <a:gd name="T25" fmla="*/ 24 h 43"/>
                  <a:gd name="T26" fmla="*/ 35 w 73"/>
                  <a:gd name="T27" fmla="*/ 20 h 43"/>
                  <a:gd name="T28" fmla="*/ 35 w 73"/>
                  <a:gd name="T29" fmla="*/ 20 h 43"/>
                  <a:gd name="T30" fmla="*/ 41 w 73"/>
                  <a:gd name="T31" fmla="*/ 24 h 43"/>
                  <a:gd name="T32" fmla="*/ 41 w 73"/>
                  <a:gd name="T33" fmla="*/ 24 h 43"/>
                  <a:gd name="T34" fmla="*/ 35 w 73"/>
                  <a:gd name="T35" fmla="*/ 20 h 43"/>
                  <a:gd name="T36" fmla="*/ 31 w 73"/>
                  <a:gd name="T37" fmla="*/ 18 h 43"/>
                  <a:gd name="T38" fmla="*/ 31 w 73"/>
                  <a:gd name="T39" fmla="*/ 18 h 43"/>
                  <a:gd name="T40" fmla="*/ 31 w 73"/>
                  <a:gd name="T41" fmla="*/ 18 h 43"/>
                  <a:gd name="T42" fmla="*/ 31 w 73"/>
                  <a:gd name="T43" fmla="*/ 18 h 43"/>
                  <a:gd name="T44" fmla="*/ 31 w 73"/>
                  <a:gd name="T45" fmla="*/ 18 h 43"/>
                  <a:gd name="T46" fmla="*/ 24 w 73"/>
                  <a:gd name="T47" fmla="*/ 14 h 43"/>
                  <a:gd name="T48" fmla="*/ 24 w 73"/>
                  <a:gd name="T49" fmla="*/ 14 h 43"/>
                  <a:gd name="T50" fmla="*/ 31 w 73"/>
                  <a:gd name="T51" fmla="*/ 18 h 43"/>
                  <a:gd name="T52" fmla="*/ 31 w 73"/>
                  <a:gd name="T53" fmla="*/ 18 h 43"/>
                  <a:gd name="T54" fmla="*/ 24 w 73"/>
                  <a:gd name="T55" fmla="*/ 14 h 43"/>
                  <a:gd name="T56" fmla="*/ 23 w 73"/>
                  <a:gd name="T57" fmla="*/ 13 h 43"/>
                  <a:gd name="T58" fmla="*/ 23 w 73"/>
                  <a:gd name="T59" fmla="*/ 13 h 43"/>
                  <a:gd name="T60" fmla="*/ 24 w 73"/>
                  <a:gd name="T61" fmla="*/ 14 h 43"/>
                  <a:gd name="T62" fmla="*/ 24 w 73"/>
                  <a:gd name="T63" fmla="*/ 14 h 43"/>
                  <a:gd name="T64" fmla="*/ 23 w 73"/>
                  <a:gd name="T65" fmla="*/ 13 h 43"/>
                  <a:gd name="T66" fmla="*/ 20 w 73"/>
                  <a:gd name="T67" fmla="*/ 11 h 43"/>
                  <a:gd name="T68" fmla="*/ 20 w 73"/>
                  <a:gd name="T69" fmla="*/ 11 h 43"/>
                  <a:gd name="T70" fmla="*/ 21 w 73"/>
                  <a:gd name="T71" fmla="*/ 12 h 43"/>
                  <a:gd name="T72" fmla="*/ 21 w 73"/>
                  <a:gd name="T73" fmla="*/ 12 h 43"/>
                  <a:gd name="T74" fmla="*/ 20 w 73"/>
                  <a:gd name="T75" fmla="*/ 11 h 43"/>
                  <a:gd name="T76" fmla="*/ 15 w 73"/>
                  <a:gd name="T77" fmla="*/ 8 h 43"/>
                  <a:gd name="T78" fmla="*/ 15 w 73"/>
                  <a:gd name="T79" fmla="*/ 8 h 43"/>
                  <a:gd name="T80" fmla="*/ 18 w 73"/>
                  <a:gd name="T81" fmla="*/ 10 h 43"/>
                  <a:gd name="T82" fmla="*/ 18 w 73"/>
                  <a:gd name="T83" fmla="*/ 10 h 43"/>
                  <a:gd name="T84" fmla="*/ 15 w 73"/>
                  <a:gd name="T85" fmla="*/ 8 h 43"/>
                  <a:gd name="T86" fmla="*/ 4 w 73"/>
                  <a:gd name="T87" fmla="*/ 2 h 43"/>
                  <a:gd name="T88" fmla="*/ 4 w 73"/>
                  <a:gd name="T89" fmla="*/ 2 h 43"/>
                  <a:gd name="T90" fmla="*/ 6 w 73"/>
                  <a:gd name="T91" fmla="*/ 3 h 43"/>
                  <a:gd name="T92" fmla="*/ 6 w 73"/>
                  <a:gd name="T93" fmla="*/ 3 h 43"/>
                  <a:gd name="T94" fmla="*/ 4 w 73"/>
                  <a:gd name="T95" fmla="*/ 2 h 43"/>
                  <a:gd name="T96" fmla="*/ 4 w 73"/>
                  <a:gd name="T97" fmla="*/ 2 h 43"/>
                  <a:gd name="T98" fmla="*/ 4 w 73"/>
                  <a:gd name="T99" fmla="*/ 2 h 43"/>
                  <a:gd name="T100" fmla="*/ 4 w 73"/>
                  <a:gd name="T101" fmla="*/ 2 h 43"/>
                  <a:gd name="T102" fmla="*/ 4 w 73"/>
                  <a:gd name="T103" fmla="*/ 2 h 43"/>
                  <a:gd name="T104" fmla="*/ 4 w 73"/>
                  <a:gd name="T105" fmla="*/ 2 h 43"/>
                  <a:gd name="T106" fmla="*/ 3 w 73"/>
                  <a:gd name="T107" fmla="*/ 1 h 43"/>
                  <a:gd name="T108" fmla="*/ 3 w 73"/>
                  <a:gd name="T109" fmla="*/ 1 h 43"/>
                  <a:gd name="T110" fmla="*/ 3 w 73"/>
                  <a:gd name="T111" fmla="*/ 1 h 43"/>
                  <a:gd name="T112" fmla="*/ 3 w 73"/>
                  <a:gd name="T113" fmla="*/ 1 h 43"/>
                  <a:gd name="T114" fmla="*/ 3 w 73"/>
                  <a:gd name="T115" fmla="*/ 1 h 43"/>
                  <a:gd name="T116" fmla="*/ 0 w 73"/>
                  <a:gd name="T117" fmla="*/ 0 h 43"/>
                  <a:gd name="T118" fmla="*/ 0 w 73"/>
                  <a:gd name="T119" fmla="*/ 0 h 43"/>
                  <a:gd name="T120" fmla="*/ 3 w 73"/>
                  <a:gd name="T121" fmla="*/ 1 h 43"/>
                  <a:gd name="T122" fmla="*/ 3 w 73"/>
                  <a:gd name="T123" fmla="*/ 1 h 43"/>
                  <a:gd name="T124" fmla="*/ 0 w 73"/>
                  <a:gd name="T12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3" h="43">
                    <a:moveTo>
                      <a:pt x="61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5" y="39"/>
                      <a:pt x="69" y="41"/>
                      <a:pt x="73" y="43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69" y="41"/>
                      <a:pt x="65" y="39"/>
                      <a:pt x="61" y="36"/>
                    </a:cubicBezTo>
                    <a:moveTo>
                      <a:pt x="42" y="24"/>
                    </a:moveTo>
                    <a:cubicBezTo>
                      <a:pt x="42" y="24"/>
                      <a:pt x="42" y="25"/>
                      <a:pt x="42" y="25"/>
                    </a:cubicBezTo>
                    <a:cubicBezTo>
                      <a:pt x="46" y="27"/>
                      <a:pt x="51" y="30"/>
                      <a:pt x="56" y="33"/>
                    </a:cubicBezTo>
                    <a:cubicBezTo>
                      <a:pt x="56" y="33"/>
                      <a:pt x="56" y="33"/>
                      <a:pt x="57" y="33"/>
                    </a:cubicBezTo>
                    <a:cubicBezTo>
                      <a:pt x="58" y="34"/>
                      <a:pt x="59" y="35"/>
                      <a:pt x="60" y="35"/>
                    </a:cubicBezTo>
                    <a:cubicBezTo>
                      <a:pt x="60" y="35"/>
                      <a:pt x="60" y="35"/>
                      <a:pt x="60" y="35"/>
                    </a:cubicBezTo>
                    <a:cubicBezTo>
                      <a:pt x="55" y="32"/>
                      <a:pt x="51" y="30"/>
                      <a:pt x="46" y="27"/>
                    </a:cubicBezTo>
                    <a:cubicBezTo>
                      <a:pt x="45" y="26"/>
                      <a:pt x="43" y="25"/>
                      <a:pt x="42" y="24"/>
                    </a:cubicBezTo>
                    <a:moveTo>
                      <a:pt x="35" y="20"/>
                    </a:moveTo>
                    <a:cubicBezTo>
                      <a:pt x="35" y="20"/>
                      <a:pt x="35" y="20"/>
                      <a:pt x="35" y="20"/>
                    </a:cubicBezTo>
                    <a:cubicBezTo>
                      <a:pt x="37" y="22"/>
                      <a:pt x="39" y="23"/>
                      <a:pt x="41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39" y="23"/>
                      <a:pt x="37" y="21"/>
                      <a:pt x="35" y="20"/>
                    </a:cubicBezTo>
                    <a:moveTo>
                      <a:pt x="31" y="18"/>
                    </a:move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5"/>
                      <a:pt x="29" y="17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29" y="17"/>
                      <a:pt x="26" y="15"/>
                      <a:pt x="24" y="14"/>
                    </a:cubicBezTo>
                    <a:moveTo>
                      <a:pt x="23" y="13"/>
                    </a:move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0" y="12"/>
                      <a:pt x="20" y="11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7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9"/>
                      <a:pt x="16" y="9"/>
                      <a:pt x="15" y="8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3"/>
                      <a:pt x="5" y="2"/>
                      <a:pt x="4" y="2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1" name="Freeform 9936"/>
              <p:cNvSpPr>
                <a:spLocks noEditPoints="1"/>
              </p:cNvSpPr>
              <p:nvPr/>
            </p:nvSpPr>
            <p:spPr bwMode="auto">
              <a:xfrm>
                <a:off x="-479" y="3715"/>
                <a:ext cx="175" cy="101"/>
              </a:xfrm>
              <a:custGeom>
                <a:avLst/>
                <a:gdLst>
                  <a:gd name="T0" fmla="*/ 62 w 74"/>
                  <a:gd name="T1" fmla="*/ 36 h 43"/>
                  <a:gd name="T2" fmla="*/ 62 w 74"/>
                  <a:gd name="T3" fmla="*/ 36 h 43"/>
                  <a:gd name="T4" fmla="*/ 74 w 74"/>
                  <a:gd name="T5" fmla="*/ 43 h 43"/>
                  <a:gd name="T6" fmla="*/ 74 w 74"/>
                  <a:gd name="T7" fmla="*/ 43 h 43"/>
                  <a:gd name="T8" fmla="*/ 62 w 74"/>
                  <a:gd name="T9" fmla="*/ 36 h 43"/>
                  <a:gd name="T10" fmla="*/ 63 w 74"/>
                  <a:gd name="T11" fmla="*/ 36 h 43"/>
                  <a:gd name="T12" fmla="*/ 63 w 74"/>
                  <a:gd name="T13" fmla="*/ 36 h 43"/>
                  <a:gd name="T14" fmla="*/ 74 w 74"/>
                  <a:gd name="T15" fmla="*/ 43 h 43"/>
                  <a:gd name="T16" fmla="*/ 74 w 74"/>
                  <a:gd name="T17" fmla="*/ 43 h 43"/>
                  <a:gd name="T18" fmla="*/ 63 w 74"/>
                  <a:gd name="T19" fmla="*/ 36 h 43"/>
                  <a:gd name="T20" fmla="*/ 62 w 74"/>
                  <a:gd name="T21" fmla="*/ 36 h 43"/>
                  <a:gd name="T22" fmla="*/ 62 w 74"/>
                  <a:gd name="T23" fmla="*/ 36 h 43"/>
                  <a:gd name="T24" fmla="*/ 62 w 74"/>
                  <a:gd name="T25" fmla="*/ 36 h 43"/>
                  <a:gd name="T26" fmla="*/ 62 w 74"/>
                  <a:gd name="T27" fmla="*/ 36 h 43"/>
                  <a:gd name="T28" fmla="*/ 62 w 74"/>
                  <a:gd name="T29" fmla="*/ 36 h 43"/>
                  <a:gd name="T30" fmla="*/ 62 w 74"/>
                  <a:gd name="T31" fmla="*/ 36 h 43"/>
                  <a:gd name="T32" fmla="*/ 62 w 74"/>
                  <a:gd name="T33" fmla="*/ 36 h 43"/>
                  <a:gd name="T34" fmla="*/ 62 w 74"/>
                  <a:gd name="T35" fmla="*/ 36 h 43"/>
                  <a:gd name="T36" fmla="*/ 62 w 74"/>
                  <a:gd name="T37" fmla="*/ 36 h 43"/>
                  <a:gd name="T38" fmla="*/ 62 w 74"/>
                  <a:gd name="T39" fmla="*/ 36 h 43"/>
                  <a:gd name="T40" fmla="*/ 49 w 74"/>
                  <a:gd name="T41" fmla="*/ 28 h 43"/>
                  <a:gd name="T42" fmla="*/ 49 w 74"/>
                  <a:gd name="T43" fmla="*/ 28 h 43"/>
                  <a:gd name="T44" fmla="*/ 59 w 74"/>
                  <a:gd name="T45" fmla="*/ 34 h 43"/>
                  <a:gd name="T46" fmla="*/ 59 w 74"/>
                  <a:gd name="T47" fmla="*/ 34 h 43"/>
                  <a:gd name="T48" fmla="*/ 49 w 74"/>
                  <a:gd name="T49" fmla="*/ 28 h 43"/>
                  <a:gd name="T50" fmla="*/ 49 w 74"/>
                  <a:gd name="T51" fmla="*/ 28 h 43"/>
                  <a:gd name="T52" fmla="*/ 49 w 74"/>
                  <a:gd name="T53" fmla="*/ 28 h 43"/>
                  <a:gd name="T54" fmla="*/ 59 w 74"/>
                  <a:gd name="T55" fmla="*/ 34 h 43"/>
                  <a:gd name="T56" fmla="*/ 59 w 74"/>
                  <a:gd name="T57" fmla="*/ 34 h 43"/>
                  <a:gd name="T58" fmla="*/ 49 w 74"/>
                  <a:gd name="T59" fmla="*/ 28 h 43"/>
                  <a:gd name="T60" fmla="*/ 45 w 74"/>
                  <a:gd name="T61" fmla="*/ 26 h 43"/>
                  <a:gd name="T62" fmla="*/ 45 w 74"/>
                  <a:gd name="T63" fmla="*/ 26 h 43"/>
                  <a:gd name="T64" fmla="*/ 48 w 74"/>
                  <a:gd name="T65" fmla="*/ 28 h 43"/>
                  <a:gd name="T66" fmla="*/ 48 w 74"/>
                  <a:gd name="T67" fmla="*/ 28 h 43"/>
                  <a:gd name="T68" fmla="*/ 45 w 74"/>
                  <a:gd name="T69" fmla="*/ 26 h 43"/>
                  <a:gd name="T70" fmla="*/ 40 w 74"/>
                  <a:gd name="T71" fmla="*/ 23 h 43"/>
                  <a:gd name="T72" fmla="*/ 40 w 74"/>
                  <a:gd name="T73" fmla="*/ 23 h 43"/>
                  <a:gd name="T74" fmla="*/ 48 w 74"/>
                  <a:gd name="T75" fmla="*/ 28 h 43"/>
                  <a:gd name="T76" fmla="*/ 48 w 74"/>
                  <a:gd name="T77" fmla="*/ 28 h 43"/>
                  <a:gd name="T78" fmla="*/ 40 w 74"/>
                  <a:gd name="T79" fmla="*/ 23 h 43"/>
                  <a:gd name="T80" fmla="*/ 3 w 74"/>
                  <a:gd name="T81" fmla="*/ 2 h 43"/>
                  <a:gd name="T82" fmla="*/ 3 w 74"/>
                  <a:gd name="T83" fmla="*/ 2 h 43"/>
                  <a:gd name="T84" fmla="*/ 5 w 74"/>
                  <a:gd name="T85" fmla="*/ 3 h 43"/>
                  <a:gd name="T86" fmla="*/ 5 w 74"/>
                  <a:gd name="T87" fmla="*/ 3 h 43"/>
                  <a:gd name="T88" fmla="*/ 3 w 74"/>
                  <a:gd name="T89" fmla="*/ 2 h 43"/>
                  <a:gd name="T90" fmla="*/ 3 w 74"/>
                  <a:gd name="T91" fmla="*/ 2 h 43"/>
                  <a:gd name="T92" fmla="*/ 3 w 74"/>
                  <a:gd name="T93" fmla="*/ 2 h 43"/>
                  <a:gd name="T94" fmla="*/ 5 w 74"/>
                  <a:gd name="T95" fmla="*/ 3 h 43"/>
                  <a:gd name="T96" fmla="*/ 5 w 74"/>
                  <a:gd name="T97" fmla="*/ 3 h 43"/>
                  <a:gd name="T98" fmla="*/ 3 w 74"/>
                  <a:gd name="T99" fmla="*/ 2 h 43"/>
                  <a:gd name="T100" fmla="*/ 0 w 74"/>
                  <a:gd name="T101" fmla="*/ 0 h 43"/>
                  <a:gd name="T102" fmla="*/ 0 w 74"/>
                  <a:gd name="T103" fmla="*/ 0 h 43"/>
                  <a:gd name="T104" fmla="*/ 3 w 74"/>
                  <a:gd name="T105" fmla="*/ 1 h 43"/>
                  <a:gd name="T106" fmla="*/ 3 w 74"/>
                  <a:gd name="T107" fmla="*/ 1 h 43"/>
                  <a:gd name="T108" fmla="*/ 0 w 74"/>
                  <a:gd name="T109" fmla="*/ 0 h 43"/>
                  <a:gd name="T110" fmla="*/ 0 w 74"/>
                  <a:gd name="T111" fmla="*/ 0 h 43"/>
                  <a:gd name="T112" fmla="*/ 0 w 74"/>
                  <a:gd name="T113" fmla="*/ 0 h 43"/>
                  <a:gd name="T114" fmla="*/ 3 w 74"/>
                  <a:gd name="T115" fmla="*/ 1 h 43"/>
                  <a:gd name="T116" fmla="*/ 3 w 74"/>
                  <a:gd name="T117" fmla="*/ 1 h 43"/>
                  <a:gd name="T118" fmla="*/ 0 w 74"/>
                  <a:gd name="T11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4" h="43"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6" y="39"/>
                      <a:pt x="70" y="41"/>
                      <a:pt x="74" y="4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0" y="41"/>
                      <a:pt x="66" y="39"/>
                      <a:pt x="62" y="36"/>
                    </a:cubicBezTo>
                    <a:moveTo>
                      <a:pt x="63" y="36"/>
                    </a:moveTo>
                    <a:cubicBezTo>
                      <a:pt x="63" y="36"/>
                      <a:pt x="63" y="36"/>
                      <a:pt x="63" y="36"/>
                    </a:cubicBezTo>
                    <a:cubicBezTo>
                      <a:pt x="66" y="38"/>
                      <a:pt x="70" y="41"/>
                      <a:pt x="74" y="4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0" y="41"/>
                      <a:pt x="66" y="38"/>
                      <a:pt x="63" y="36"/>
                    </a:cubicBezTo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moveTo>
                      <a:pt x="49" y="28"/>
                    </a:moveTo>
                    <a:cubicBezTo>
                      <a:pt x="49" y="28"/>
                      <a:pt x="49" y="28"/>
                      <a:pt x="49" y="28"/>
                    </a:cubicBezTo>
                    <a:cubicBezTo>
                      <a:pt x="52" y="30"/>
                      <a:pt x="55" y="32"/>
                      <a:pt x="59" y="34"/>
                    </a:cubicBezTo>
                    <a:cubicBezTo>
                      <a:pt x="59" y="34"/>
                      <a:pt x="59" y="34"/>
                      <a:pt x="59" y="34"/>
                    </a:cubicBezTo>
                    <a:cubicBezTo>
                      <a:pt x="55" y="32"/>
                      <a:pt x="52" y="30"/>
                      <a:pt x="49" y="28"/>
                    </a:cubicBezTo>
                    <a:moveTo>
                      <a:pt x="49" y="28"/>
                    </a:moveTo>
                    <a:cubicBezTo>
                      <a:pt x="49" y="28"/>
                      <a:pt x="49" y="28"/>
                      <a:pt x="49" y="28"/>
                    </a:cubicBezTo>
                    <a:cubicBezTo>
                      <a:pt x="52" y="30"/>
                      <a:pt x="56" y="32"/>
                      <a:pt x="59" y="34"/>
                    </a:cubicBezTo>
                    <a:cubicBezTo>
                      <a:pt x="59" y="34"/>
                      <a:pt x="59" y="34"/>
                      <a:pt x="59" y="34"/>
                    </a:cubicBezTo>
                    <a:cubicBezTo>
                      <a:pt x="56" y="32"/>
                      <a:pt x="52" y="30"/>
                      <a:pt x="49" y="28"/>
                    </a:cubicBezTo>
                    <a:moveTo>
                      <a:pt x="45" y="26"/>
                    </a:moveTo>
                    <a:cubicBezTo>
                      <a:pt x="45" y="26"/>
                      <a:pt x="45" y="26"/>
                      <a:pt x="45" y="26"/>
                    </a:cubicBezTo>
                    <a:cubicBezTo>
                      <a:pt x="46" y="27"/>
                      <a:pt x="47" y="27"/>
                      <a:pt x="48" y="28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47" y="27"/>
                      <a:pt x="46" y="27"/>
                      <a:pt x="45" y="26"/>
                    </a:cubicBezTo>
                    <a:moveTo>
                      <a:pt x="40" y="23"/>
                    </a:moveTo>
                    <a:cubicBezTo>
                      <a:pt x="40" y="23"/>
                      <a:pt x="40" y="23"/>
                      <a:pt x="40" y="23"/>
                    </a:cubicBezTo>
                    <a:cubicBezTo>
                      <a:pt x="43" y="25"/>
                      <a:pt x="45" y="26"/>
                      <a:pt x="48" y="28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45" y="26"/>
                      <a:pt x="43" y="25"/>
                      <a:pt x="40" y="2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2" name="Freeform 9937"/>
              <p:cNvSpPr>
                <a:spLocks noEditPoints="1"/>
              </p:cNvSpPr>
              <p:nvPr/>
            </p:nvSpPr>
            <p:spPr bwMode="auto">
              <a:xfrm>
                <a:off x="-541" y="3675"/>
                <a:ext cx="234" cy="144"/>
              </a:xfrm>
              <a:custGeom>
                <a:avLst/>
                <a:gdLst>
                  <a:gd name="T0" fmla="*/ 88 w 99"/>
                  <a:gd name="T1" fmla="*/ 54 h 61"/>
                  <a:gd name="T2" fmla="*/ 99 w 99"/>
                  <a:gd name="T3" fmla="*/ 61 h 61"/>
                  <a:gd name="T4" fmla="*/ 87 w 99"/>
                  <a:gd name="T5" fmla="*/ 53 h 61"/>
                  <a:gd name="T6" fmla="*/ 87 w 99"/>
                  <a:gd name="T7" fmla="*/ 54 h 61"/>
                  <a:gd name="T8" fmla="*/ 87 w 99"/>
                  <a:gd name="T9" fmla="*/ 53 h 61"/>
                  <a:gd name="T10" fmla="*/ 74 w 99"/>
                  <a:gd name="T11" fmla="*/ 46 h 61"/>
                  <a:gd name="T12" fmla="*/ 74 w 99"/>
                  <a:gd name="T13" fmla="*/ 46 h 61"/>
                  <a:gd name="T14" fmla="*/ 74 w 99"/>
                  <a:gd name="T15" fmla="*/ 46 h 61"/>
                  <a:gd name="T16" fmla="*/ 85 w 99"/>
                  <a:gd name="T17" fmla="*/ 52 h 61"/>
                  <a:gd name="T18" fmla="*/ 61 w 99"/>
                  <a:gd name="T19" fmla="*/ 38 h 61"/>
                  <a:gd name="T20" fmla="*/ 73 w 99"/>
                  <a:gd name="T21" fmla="*/ 46 h 61"/>
                  <a:gd name="T22" fmla="*/ 61 w 99"/>
                  <a:gd name="T23" fmla="*/ 38 h 61"/>
                  <a:gd name="T24" fmla="*/ 61 w 99"/>
                  <a:gd name="T25" fmla="*/ 38 h 61"/>
                  <a:gd name="T26" fmla="*/ 74 w 99"/>
                  <a:gd name="T27" fmla="*/ 45 h 61"/>
                  <a:gd name="T28" fmla="*/ 71 w 99"/>
                  <a:gd name="T29" fmla="*/ 43 h 61"/>
                  <a:gd name="T30" fmla="*/ 66 w 99"/>
                  <a:gd name="T31" fmla="*/ 40 h 61"/>
                  <a:gd name="T32" fmla="*/ 56 w 99"/>
                  <a:gd name="T33" fmla="*/ 35 h 61"/>
                  <a:gd name="T34" fmla="*/ 56 w 99"/>
                  <a:gd name="T35" fmla="*/ 35 h 61"/>
                  <a:gd name="T36" fmla="*/ 56 w 99"/>
                  <a:gd name="T37" fmla="*/ 35 h 61"/>
                  <a:gd name="T38" fmla="*/ 56 w 99"/>
                  <a:gd name="T39" fmla="*/ 35 h 61"/>
                  <a:gd name="T40" fmla="*/ 56 w 99"/>
                  <a:gd name="T41" fmla="*/ 34 h 61"/>
                  <a:gd name="T42" fmla="*/ 48 w 99"/>
                  <a:gd name="T43" fmla="*/ 29 h 61"/>
                  <a:gd name="T44" fmla="*/ 55 w 99"/>
                  <a:gd name="T45" fmla="*/ 35 h 61"/>
                  <a:gd name="T46" fmla="*/ 53 w 99"/>
                  <a:gd name="T47" fmla="*/ 33 h 61"/>
                  <a:gd name="T48" fmla="*/ 56 w 99"/>
                  <a:gd name="T49" fmla="*/ 34 h 61"/>
                  <a:gd name="T50" fmla="*/ 45 w 99"/>
                  <a:gd name="T51" fmla="*/ 28 h 61"/>
                  <a:gd name="T52" fmla="*/ 46 w 99"/>
                  <a:gd name="T53" fmla="*/ 29 h 61"/>
                  <a:gd name="T54" fmla="*/ 45 w 99"/>
                  <a:gd name="T55" fmla="*/ 28 h 61"/>
                  <a:gd name="T56" fmla="*/ 40 w 99"/>
                  <a:gd name="T57" fmla="*/ 25 h 61"/>
                  <a:gd name="T58" fmla="*/ 43 w 99"/>
                  <a:gd name="T59" fmla="*/ 26 h 61"/>
                  <a:gd name="T60" fmla="*/ 29 w 99"/>
                  <a:gd name="T61" fmla="*/ 19 h 61"/>
                  <a:gd name="T62" fmla="*/ 31 w 99"/>
                  <a:gd name="T63" fmla="*/ 20 h 61"/>
                  <a:gd name="T64" fmla="*/ 29 w 99"/>
                  <a:gd name="T65" fmla="*/ 19 h 61"/>
                  <a:gd name="T66" fmla="*/ 29 w 99"/>
                  <a:gd name="T67" fmla="*/ 18 h 61"/>
                  <a:gd name="T68" fmla="*/ 31 w 99"/>
                  <a:gd name="T69" fmla="*/ 19 h 61"/>
                  <a:gd name="T70" fmla="*/ 26 w 99"/>
                  <a:gd name="T71" fmla="*/ 17 h 61"/>
                  <a:gd name="T72" fmla="*/ 28 w 99"/>
                  <a:gd name="T73" fmla="*/ 19 h 61"/>
                  <a:gd name="T74" fmla="*/ 26 w 99"/>
                  <a:gd name="T75" fmla="*/ 17 h 61"/>
                  <a:gd name="T76" fmla="*/ 27 w 99"/>
                  <a:gd name="T77" fmla="*/ 17 h 61"/>
                  <a:gd name="T78" fmla="*/ 29 w 99"/>
                  <a:gd name="T79" fmla="*/ 18 h 61"/>
                  <a:gd name="T80" fmla="*/ 15 w 99"/>
                  <a:gd name="T81" fmla="*/ 10 h 61"/>
                  <a:gd name="T82" fmla="*/ 16 w 99"/>
                  <a:gd name="T83" fmla="*/ 11 h 61"/>
                  <a:gd name="T84" fmla="*/ 15 w 99"/>
                  <a:gd name="T85" fmla="*/ 10 h 61"/>
                  <a:gd name="T86" fmla="*/ 15 w 99"/>
                  <a:gd name="T87" fmla="*/ 10 h 61"/>
                  <a:gd name="T88" fmla="*/ 16 w 99"/>
                  <a:gd name="T89" fmla="*/ 10 h 61"/>
                  <a:gd name="T90" fmla="*/ 12 w 99"/>
                  <a:gd name="T91" fmla="*/ 9 h 61"/>
                  <a:gd name="T92" fmla="*/ 14 w 99"/>
                  <a:gd name="T93" fmla="*/ 10 h 61"/>
                  <a:gd name="T94" fmla="*/ 12 w 99"/>
                  <a:gd name="T95" fmla="*/ 9 h 61"/>
                  <a:gd name="T96" fmla="*/ 13 w 99"/>
                  <a:gd name="T97" fmla="*/ 8 h 61"/>
                  <a:gd name="T98" fmla="*/ 15 w 99"/>
                  <a:gd name="T99" fmla="*/ 9 h 61"/>
                  <a:gd name="T100" fmla="*/ 2 w 99"/>
                  <a:gd name="T101" fmla="*/ 3 h 61"/>
                  <a:gd name="T102" fmla="*/ 4 w 99"/>
                  <a:gd name="T103" fmla="*/ 4 h 61"/>
                  <a:gd name="T104" fmla="*/ 2 w 99"/>
                  <a:gd name="T105" fmla="*/ 3 h 61"/>
                  <a:gd name="T106" fmla="*/ 2 w 99"/>
                  <a:gd name="T107" fmla="*/ 2 h 61"/>
                  <a:gd name="T108" fmla="*/ 4 w 99"/>
                  <a:gd name="T109" fmla="*/ 3 h 61"/>
                  <a:gd name="T110" fmla="*/ 0 w 99"/>
                  <a:gd name="T111" fmla="*/ 2 h 61"/>
                  <a:gd name="T112" fmla="*/ 0 w 99"/>
                  <a:gd name="T113" fmla="*/ 2 h 61"/>
                  <a:gd name="T114" fmla="*/ 0 w 99"/>
                  <a:gd name="T115" fmla="*/ 2 h 61"/>
                  <a:gd name="T116" fmla="*/ 0 w 99"/>
                  <a:gd name="T117" fmla="*/ 1 h 61"/>
                  <a:gd name="T118" fmla="*/ 1 w 99"/>
                  <a:gd name="T119" fmla="*/ 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9" h="61">
                    <a:moveTo>
                      <a:pt x="88" y="54"/>
                    </a:moveTo>
                    <a:cubicBezTo>
                      <a:pt x="88" y="54"/>
                      <a:pt x="88" y="54"/>
                      <a:pt x="88" y="54"/>
                    </a:cubicBezTo>
                    <a:cubicBezTo>
                      <a:pt x="92" y="56"/>
                      <a:pt x="95" y="58"/>
                      <a:pt x="99" y="61"/>
                    </a:cubicBezTo>
                    <a:cubicBezTo>
                      <a:pt x="99" y="61"/>
                      <a:pt x="99" y="61"/>
                      <a:pt x="99" y="61"/>
                    </a:cubicBezTo>
                    <a:cubicBezTo>
                      <a:pt x="95" y="58"/>
                      <a:pt x="92" y="56"/>
                      <a:pt x="88" y="54"/>
                    </a:cubicBezTo>
                    <a:moveTo>
                      <a:pt x="87" y="53"/>
                    </a:moveTo>
                    <a:cubicBezTo>
                      <a:pt x="87" y="53"/>
                      <a:pt x="87" y="53"/>
                      <a:pt x="87" y="54"/>
                    </a:cubicBezTo>
                    <a:cubicBezTo>
                      <a:pt x="87" y="54"/>
                      <a:pt x="87" y="54"/>
                      <a:pt x="87" y="54"/>
                    </a:cubicBezTo>
                    <a:cubicBezTo>
                      <a:pt x="88" y="53"/>
                      <a:pt x="88" y="53"/>
                      <a:pt x="88" y="53"/>
                    </a:cubicBezTo>
                    <a:cubicBezTo>
                      <a:pt x="87" y="53"/>
                      <a:pt x="87" y="53"/>
                      <a:pt x="87" y="53"/>
                    </a:cubicBezTo>
                    <a:moveTo>
                      <a:pt x="74" y="46"/>
                    </a:moveTo>
                    <a:cubicBezTo>
                      <a:pt x="74" y="46"/>
                      <a:pt x="74" y="46"/>
                      <a:pt x="74" y="46"/>
                    </a:cubicBezTo>
                    <a:cubicBezTo>
                      <a:pt x="76" y="47"/>
                      <a:pt x="78" y="48"/>
                      <a:pt x="80" y="49"/>
                    </a:cubicBezTo>
                    <a:cubicBezTo>
                      <a:pt x="74" y="46"/>
                      <a:pt x="74" y="46"/>
                      <a:pt x="74" y="46"/>
                    </a:cubicBezTo>
                    <a:moveTo>
                      <a:pt x="75" y="45"/>
                    </a:moveTo>
                    <a:cubicBezTo>
                      <a:pt x="75" y="46"/>
                      <a:pt x="74" y="46"/>
                      <a:pt x="74" y="46"/>
                    </a:cubicBezTo>
                    <a:cubicBezTo>
                      <a:pt x="78" y="48"/>
                      <a:pt x="81" y="50"/>
                      <a:pt x="85" y="52"/>
                    </a:cubicBezTo>
                    <a:cubicBezTo>
                      <a:pt x="85" y="52"/>
                      <a:pt x="85" y="52"/>
                      <a:pt x="85" y="52"/>
                    </a:cubicBezTo>
                    <a:cubicBezTo>
                      <a:pt x="81" y="50"/>
                      <a:pt x="78" y="48"/>
                      <a:pt x="75" y="45"/>
                    </a:cubicBezTo>
                    <a:moveTo>
                      <a:pt x="61" y="38"/>
                    </a:moveTo>
                    <a:cubicBezTo>
                      <a:pt x="61" y="38"/>
                      <a:pt x="61" y="38"/>
                      <a:pt x="61" y="38"/>
                    </a:cubicBezTo>
                    <a:cubicBezTo>
                      <a:pt x="65" y="40"/>
                      <a:pt x="69" y="43"/>
                      <a:pt x="73" y="46"/>
                    </a:cubicBezTo>
                    <a:cubicBezTo>
                      <a:pt x="73" y="46"/>
                      <a:pt x="73" y="46"/>
                      <a:pt x="73" y="46"/>
                    </a:cubicBezTo>
                    <a:cubicBezTo>
                      <a:pt x="61" y="38"/>
                      <a:pt x="61" y="38"/>
                      <a:pt x="61" y="38"/>
                    </a:cubicBezTo>
                    <a:moveTo>
                      <a:pt x="61" y="37"/>
                    </a:moveTo>
                    <a:cubicBezTo>
                      <a:pt x="61" y="37"/>
                      <a:pt x="61" y="37"/>
                      <a:pt x="61" y="38"/>
                    </a:cubicBezTo>
                    <a:cubicBezTo>
                      <a:pt x="65" y="40"/>
                      <a:pt x="69" y="43"/>
                      <a:pt x="74" y="45"/>
                    </a:cubicBezTo>
                    <a:cubicBezTo>
                      <a:pt x="74" y="45"/>
                      <a:pt x="74" y="45"/>
                      <a:pt x="74" y="45"/>
                    </a:cubicBezTo>
                    <a:cubicBezTo>
                      <a:pt x="73" y="44"/>
                      <a:pt x="72" y="44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69" y="42"/>
                      <a:pt x="68" y="41"/>
                      <a:pt x="66" y="40"/>
                    </a:cubicBezTo>
                    <a:cubicBezTo>
                      <a:pt x="66" y="40"/>
                      <a:pt x="66" y="40"/>
                      <a:pt x="66" y="40"/>
                    </a:cubicBezTo>
                    <a:cubicBezTo>
                      <a:pt x="64" y="39"/>
                      <a:pt x="63" y="38"/>
                      <a:pt x="61" y="37"/>
                    </a:cubicBezTo>
                    <a:moveTo>
                      <a:pt x="56" y="35"/>
                    </a:moveTo>
                    <a:cubicBezTo>
                      <a:pt x="56" y="35"/>
                      <a:pt x="56" y="35"/>
                      <a:pt x="55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moveTo>
                      <a:pt x="56" y="34"/>
                    </a:moveTo>
                    <a:cubicBezTo>
                      <a:pt x="56" y="34"/>
                      <a:pt x="56" y="34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moveTo>
                      <a:pt x="48" y="29"/>
                    </a:moveTo>
                    <a:cubicBezTo>
                      <a:pt x="48" y="30"/>
                      <a:pt x="48" y="30"/>
                      <a:pt x="48" y="30"/>
                    </a:cubicBezTo>
                    <a:cubicBezTo>
                      <a:pt x="50" y="32"/>
                      <a:pt x="53" y="33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54" y="34"/>
                      <a:pt x="55" y="34"/>
                      <a:pt x="55" y="34"/>
                    </a:cubicBezTo>
                    <a:cubicBezTo>
                      <a:pt x="55" y="34"/>
                      <a:pt x="56" y="34"/>
                      <a:pt x="56" y="34"/>
                    </a:cubicBezTo>
                    <a:cubicBezTo>
                      <a:pt x="53" y="32"/>
                      <a:pt x="51" y="31"/>
                      <a:pt x="48" y="29"/>
                    </a:cubicBezTo>
                    <a:moveTo>
                      <a:pt x="45" y="28"/>
                    </a:move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9"/>
                      <a:pt x="46" y="29"/>
                      <a:pt x="46" y="29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6" y="28"/>
                      <a:pt x="46" y="28"/>
                      <a:pt x="45" y="28"/>
                    </a:cubicBezTo>
                    <a:moveTo>
                      <a:pt x="40" y="25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6"/>
                      <a:pt x="42" y="27"/>
                      <a:pt x="43" y="27"/>
                    </a:cubicBezTo>
                    <a:cubicBezTo>
                      <a:pt x="43" y="27"/>
                      <a:pt x="43" y="27"/>
                      <a:pt x="43" y="26"/>
                    </a:cubicBezTo>
                    <a:cubicBezTo>
                      <a:pt x="42" y="26"/>
                      <a:pt x="41" y="25"/>
                      <a:pt x="40" y="25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0" y="19"/>
                      <a:pt x="30" y="19"/>
                      <a:pt x="29" y="19"/>
                    </a:cubicBezTo>
                    <a:moveTo>
                      <a:pt x="30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0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0" y="18"/>
                      <a:pt x="30" y="18"/>
                    </a:cubicBezTo>
                    <a:moveTo>
                      <a:pt x="26" y="17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8"/>
                      <a:pt x="28" y="18"/>
                      <a:pt x="28" y="19"/>
                    </a:cubicBezTo>
                    <a:cubicBezTo>
                      <a:pt x="28" y="19"/>
                      <a:pt x="29" y="19"/>
                      <a:pt x="29" y="19"/>
                    </a:cubicBezTo>
                    <a:cubicBezTo>
                      <a:pt x="28" y="18"/>
                      <a:pt x="27" y="18"/>
                      <a:pt x="26" y="17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8" y="17"/>
                      <a:pt x="27" y="17"/>
                      <a:pt x="27" y="16"/>
                    </a:cubicBezTo>
                    <a:moveTo>
                      <a:pt x="15" y="10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1"/>
                      <a:pt x="15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1"/>
                      <a:pt x="15" y="11"/>
                      <a:pt x="15" y="10"/>
                    </a:cubicBezTo>
                    <a:moveTo>
                      <a:pt x="15" y="9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5" y="9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3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3" y="10"/>
                      <a:pt x="12" y="9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9"/>
                      <a:pt x="14" y="9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3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3"/>
                      <a:pt x="2" y="3"/>
                    </a:cubicBezTo>
                    <a:moveTo>
                      <a:pt x="3" y="2"/>
                    </a:moveTo>
                    <a:cubicBezTo>
                      <a:pt x="3" y="2"/>
                      <a:pt x="2" y="2"/>
                      <a:pt x="2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2"/>
                      <a:pt x="3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3" name="Freeform 9938"/>
              <p:cNvSpPr>
                <a:spLocks noEditPoints="1"/>
              </p:cNvSpPr>
              <p:nvPr/>
            </p:nvSpPr>
            <p:spPr bwMode="auto">
              <a:xfrm>
                <a:off x="-430" y="3705"/>
                <a:ext cx="57" cy="31"/>
              </a:xfrm>
              <a:custGeom>
                <a:avLst/>
                <a:gdLst>
                  <a:gd name="T0" fmla="*/ 22 w 24"/>
                  <a:gd name="T1" fmla="*/ 12 h 13"/>
                  <a:gd name="T2" fmla="*/ 22 w 24"/>
                  <a:gd name="T3" fmla="*/ 12 h 13"/>
                  <a:gd name="T4" fmla="*/ 24 w 24"/>
                  <a:gd name="T5" fmla="*/ 13 h 13"/>
                  <a:gd name="T6" fmla="*/ 22 w 24"/>
                  <a:gd name="T7" fmla="*/ 12 h 13"/>
                  <a:gd name="T8" fmla="*/ 22 w 24"/>
                  <a:gd name="T9" fmla="*/ 12 h 13"/>
                  <a:gd name="T10" fmla="*/ 22 w 24"/>
                  <a:gd name="T11" fmla="*/ 12 h 13"/>
                  <a:gd name="T12" fmla="*/ 24 w 24"/>
                  <a:gd name="T13" fmla="*/ 13 h 13"/>
                  <a:gd name="T14" fmla="*/ 22 w 24"/>
                  <a:gd name="T15" fmla="*/ 12 h 13"/>
                  <a:gd name="T16" fmla="*/ 9 w 24"/>
                  <a:gd name="T17" fmla="*/ 4 h 13"/>
                  <a:gd name="T18" fmla="*/ 9 w 24"/>
                  <a:gd name="T19" fmla="*/ 4 h 13"/>
                  <a:gd name="T20" fmla="*/ 16 w 24"/>
                  <a:gd name="T21" fmla="*/ 8 h 13"/>
                  <a:gd name="T22" fmla="*/ 16 w 24"/>
                  <a:gd name="T23" fmla="*/ 8 h 13"/>
                  <a:gd name="T24" fmla="*/ 9 w 24"/>
                  <a:gd name="T25" fmla="*/ 4 h 13"/>
                  <a:gd name="T26" fmla="*/ 9 w 24"/>
                  <a:gd name="T27" fmla="*/ 4 h 13"/>
                  <a:gd name="T28" fmla="*/ 9 w 24"/>
                  <a:gd name="T29" fmla="*/ 4 h 13"/>
                  <a:gd name="T30" fmla="*/ 16 w 24"/>
                  <a:gd name="T31" fmla="*/ 8 h 13"/>
                  <a:gd name="T32" fmla="*/ 16 w 24"/>
                  <a:gd name="T33" fmla="*/ 8 h 13"/>
                  <a:gd name="T34" fmla="*/ 9 w 24"/>
                  <a:gd name="T35" fmla="*/ 4 h 13"/>
                  <a:gd name="T36" fmla="*/ 5 w 24"/>
                  <a:gd name="T37" fmla="*/ 3 h 13"/>
                  <a:gd name="T38" fmla="*/ 5 w 24"/>
                  <a:gd name="T39" fmla="*/ 3 h 13"/>
                  <a:gd name="T40" fmla="*/ 7 w 24"/>
                  <a:gd name="T41" fmla="*/ 3 h 13"/>
                  <a:gd name="T42" fmla="*/ 5 w 24"/>
                  <a:gd name="T43" fmla="*/ 3 h 13"/>
                  <a:gd name="T44" fmla="*/ 5 w 24"/>
                  <a:gd name="T45" fmla="*/ 2 h 13"/>
                  <a:gd name="T46" fmla="*/ 5 w 24"/>
                  <a:gd name="T47" fmla="*/ 2 h 13"/>
                  <a:gd name="T48" fmla="*/ 7 w 24"/>
                  <a:gd name="T49" fmla="*/ 3 h 13"/>
                  <a:gd name="T50" fmla="*/ 7 w 24"/>
                  <a:gd name="T51" fmla="*/ 3 h 13"/>
                  <a:gd name="T52" fmla="*/ 5 w 24"/>
                  <a:gd name="T53" fmla="*/ 2 h 13"/>
                  <a:gd name="T54" fmla="*/ 2 w 24"/>
                  <a:gd name="T55" fmla="*/ 0 h 13"/>
                  <a:gd name="T56" fmla="*/ 2 w 24"/>
                  <a:gd name="T57" fmla="*/ 0 h 13"/>
                  <a:gd name="T58" fmla="*/ 3 w 24"/>
                  <a:gd name="T59" fmla="*/ 1 h 13"/>
                  <a:gd name="T60" fmla="*/ 3 w 24"/>
                  <a:gd name="T61" fmla="*/ 1 h 13"/>
                  <a:gd name="T62" fmla="*/ 2 w 24"/>
                  <a:gd name="T63" fmla="*/ 0 h 13"/>
                  <a:gd name="T64" fmla="*/ 0 w 24"/>
                  <a:gd name="T65" fmla="*/ 0 h 13"/>
                  <a:gd name="T66" fmla="*/ 0 w 24"/>
                  <a:gd name="T67" fmla="*/ 0 h 13"/>
                  <a:gd name="T68" fmla="*/ 3 w 24"/>
                  <a:gd name="T69" fmla="*/ 1 h 13"/>
                  <a:gd name="T70" fmla="*/ 3 w 24"/>
                  <a:gd name="T71" fmla="*/ 1 h 13"/>
                  <a:gd name="T72" fmla="*/ 0 w 24"/>
                  <a:gd name="T7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" h="13"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2"/>
                      <a:pt x="23" y="13"/>
                      <a:pt x="24" y="13"/>
                    </a:cubicBezTo>
                    <a:cubicBezTo>
                      <a:pt x="23" y="13"/>
                      <a:pt x="23" y="12"/>
                      <a:pt x="22" y="12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1" y="6"/>
                      <a:pt x="13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3" y="7"/>
                      <a:pt x="11" y="6"/>
                      <a:pt x="9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5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4" name="Freeform 9939"/>
              <p:cNvSpPr>
                <a:spLocks/>
              </p:cNvSpPr>
              <p:nvPr/>
            </p:nvSpPr>
            <p:spPr bwMode="auto">
              <a:xfrm>
                <a:off x="-290" y="378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5" name="Freeform 9940"/>
              <p:cNvSpPr>
                <a:spLocks noEditPoints="1"/>
              </p:cNvSpPr>
              <p:nvPr/>
            </p:nvSpPr>
            <p:spPr bwMode="auto">
              <a:xfrm>
                <a:off x="-595" y="3387"/>
                <a:ext cx="463" cy="384"/>
              </a:xfrm>
              <a:custGeom>
                <a:avLst/>
                <a:gdLst>
                  <a:gd name="T0" fmla="*/ 106 w 196"/>
                  <a:gd name="T1" fmla="*/ 158 h 163"/>
                  <a:gd name="T2" fmla="*/ 68 w 196"/>
                  <a:gd name="T3" fmla="*/ 157 h 163"/>
                  <a:gd name="T4" fmla="*/ 99 w 196"/>
                  <a:gd name="T5" fmla="*/ 162 h 163"/>
                  <a:gd name="T6" fmla="*/ 10 w 196"/>
                  <a:gd name="T7" fmla="*/ 152 h 163"/>
                  <a:gd name="T8" fmla="*/ 127 w 196"/>
                  <a:gd name="T9" fmla="*/ 147 h 163"/>
                  <a:gd name="T10" fmla="*/ 121 w 196"/>
                  <a:gd name="T11" fmla="*/ 151 h 163"/>
                  <a:gd name="T12" fmla="*/ 81 w 196"/>
                  <a:gd name="T13" fmla="*/ 146 h 163"/>
                  <a:gd name="T14" fmla="*/ 73 w 196"/>
                  <a:gd name="T15" fmla="*/ 141 h 163"/>
                  <a:gd name="T16" fmla="*/ 46 w 196"/>
                  <a:gd name="T17" fmla="*/ 144 h 163"/>
                  <a:gd name="T18" fmla="*/ 97 w 196"/>
                  <a:gd name="T19" fmla="*/ 139 h 163"/>
                  <a:gd name="T20" fmla="*/ 98 w 196"/>
                  <a:gd name="T21" fmla="*/ 137 h 163"/>
                  <a:gd name="T22" fmla="*/ 126 w 196"/>
                  <a:gd name="T23" fmla="*/ 142 h 163"/>
                  <a:gd name="T24" fmla="*/ 56 w 196"/>
                  <a:gd name="T25" fmla="*/ 133 h 163"/>
                  <a:gd name="T26" fmla="*/ 57 w 196"/>
                  <a:gd name="T27" fmla="*/ 132 h 163"/>
                  <a:gd name="T28" fmla="*/ 20 w 196"/>
                  <a:gd name="T29" fmla="*/ 130 h 163"/>
                  <a:gd name="T30" fmla="*/ 81 w 196"/>
                  <a:gd name="T31" fmla="*/ 127 h 163"/>
                  <a:gd name="T32" fmla="*/ 23 w 196"/>
                  <a:gd name="T33" fmla="*/ 125 h 163"/>
                  <a:gd name="T34" fmla="*/ 126 w 196"/>
                  <a:gd name="T35" fmla="*/ 123 h 163"/>
                  <a:gd name="T36" fmla="*/ 79 w 196"/>
                  <a:gd name="T37" fmla="*/ 119 h 163"/>
                  <a:gd name="T38" fmla="*/ 63 w 196"/>
                  <a:gd name="T39" fmla="*/ 117 h 163"/>
                  <a:gd name="T40" fmla="*/ 87 w 196"/>
                  <a:gd name="T41" fmla="*/ 121 h 163"/>
                  <a:gd name="T42" fmla="*/ 31 w 196"/>
                  <a:gd name="T43" fmla="*/ 114 h 163"/>
                  <a:gd name="T44" fmla="*/ 32 w 196"/>
                  <a:gd name="T45" fmla="*/ 113 h 163"/>
                  <a:gd name="T46" fmla="*/ 52 w 196"/>
                  <a:gd name="T47" fmla="*/ 110 h 163"/>
                  <a:gd name="T48" fmla="*/ 71 w 196"/>
                  <a:gd name="T49" fmla="*/ 103 h 163"/>
                  <a:gd name="T50" fmla="*/ 121 w 196"/>
                  <a:gd name="T51" fmla="*/ 100 h 163"/>
                  <a:gd name="T52" fmla="*/ 170 w 196"/>
                  <a:gd name="T53" fmla="*/ 102 h 163"/>
                  <a:gd name="T54" fmla="*/ 140 w 196"/>
                  <a:gd name="T55" fmla="*/ 100 h 163"/>
                  <a:gd name="T56" fmla="*/ 103 w 196"/>
                  <a:gd name="T57" fmla="*/ 90 h 163"/>
                  <a:gd name="T58" fmla="*/ 84 w 196"/>
                  <a:gd name="T59" fmla="*/ 91 h 163"/>
                  <a:gd name="T60" fmla="*/ 45 w 196"/>
                  <a:gd name="T61" fmla="*/ 87 h 163"/>
                  <a:gd name="T62" fmla="*/ 179 w 196"/>
                  <a:gd name="T63" fmla="*/ 89 h 163"/>
                  <a:gd name="T64" fmla="*/ 132 w 196"/>
                  <a:gd name="T65" fmla="*/ 83 h 163"/>
                  <a:gd name="T66" fmla="*/ 170 w 196"/>
                  <a:gd name="T67" fmla="*/ 79 h 163"/>
                  <a:gd name="T68" fmla="*/ 112 w 196"/>
                  <a:gd name="T69" fmla="*/ 83 h 163"/>
                  <a:gd name="T70" fmla="*/ 112 w 196"/>
                  <a:gd name="T71" fmla="*/ 74 h 163"/>
                  <a:gd name="T72" fmla="*/ 164 w 196"/>
                  <a:gd name="T73" fmla="*/ 77 h 163"/>
                  <a:gd name="T74" fmla="*/ 92 w 196"/>
                  <a:gd name="T75" fmla="*/ 71 h 163"/>
                  <a:gd name="T76" fmla="*/ 128 w 196"/>
                  <a:gd name="T77" fmla="*/ 70 h 163"/>
                  <a:gd name="T78" fmla="*/ 128 w 196"/>
                  <a:gd name="T79" fmla="*/ 70 h 163"/>
                  <a:gd name="T80" fmla="*/ 143 w 196"/>
                  <a:gd name="T81" fmla="*/ 65 h 163"/>
                  <a:gd name="T82" fmla="*/ 95 w 196"/>
                  <a:gd name="T83" fmla="*/ 64 h 163"/>
                  <a:gd name="T84" fmla="*/ 98 w 196"/>
                  <a:gd name="T85" fmla="*/ 61 h 163"/>
                  <a:gd name="T86" fmla="*/ 190 w 196"/>
                  <a:gd name="T87" fmla="*/ 59 h 163"/>
                  <a:gd name="T88" fmla="*/ 195 w 196"/>
                  <a:gd name="T89" fmla="*/ 59 h 163"/>
                  <a:gd name="T90" fmla="*/ 149 w 196"/>
                  <a:gd name="T91" fmla="*/ 55 h 163"/>
                  <a:gd name="T92" fmla="*/ 100 w 196"/>
                  <a:gd name="T93" fmla="*/ 55 h 163"/>
                  <a:gd name="T94" fmla="*/ 181 w 196"/>
                  <a:gd name="T95" fmla="*/ 53 h 163"/>
                  <a:gd name="T96" fmla="*/ 122 w 196"/>
                  <a:gd name="T97" fmla="*/ 53 h 163"/>
                  <a:gd name="T98" fmla="*/ 69 w 196"/>
                  <a:gd name="T99" fmla="*/ 48 h 163"/>
                  <a:gd name="T100" fmla="*/ 140 w 196"/>
                  <a:gd name="T101" fmla="*/ 50 h 163"/>
                  <a:gd name="T102" fmla="*/ 106 w 196"/>
                  <a:gd name="T103" fmla="*/ 47 h 163"/>
                  <a:gd name="T104" fmla="*/ 108 w 196"/>
                  <a:gd name="T105" fmla="*/ 44 h 163"/>
                  <a:gd name="T106" fmla="*/ 74 w 196"/>
                  <a:gd name="T107" fmla="*/ 41 h 163"/>
                  <a:gd name="T108" fmla="*/ 75 w 196"/>
                  <a:gd name="T109" fmla="*/ 40 h 163"/>
                  <a:gd name="T110" fmla="*/ 75 w 196"/>
                  <a:gd name="T111" fmla="*/ 38 h 163"/>
                  <a:gd name="T112" fmla="*/ 150 w 196"/>
                  <a:gd name="T113" fmla="*/ 33 h 163"/>
                  <a:gd name="T114" fmla="*/ 150 w 196"/>
                  <a:gd name="T115" fmla="*/ 33 h 163"/>
                  <a:gd name="T116" fmla="*/ 138 w 196"/>
                  <a:gd name="T117" fmla="*/ 27 h 163"/>
                  <a:gd name="T118" fmla="*/ 124 w 196"/>
                  <a:gd name="T119" fmla="*/ 21 h 163"/>
                  <a:gd name="T120" fmla="*/ 123 w 196"/>
                  <a:gd name="T121" fmla="*/ 17 h 163"/>
                  <a:gd name="T122" fmla="*/ 113 w 196"/>
                  <a:gd name="T123" fmla="*/ 12 h 163"/>
                  <a:gd name="T124" fmla="*/ 98 w 196"/>
                  <a:gd name="T125" fmla="*/ 2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96" h="163">
                    <a:moveTo>
                      <a:pt x="24" y="157"/>
                    </a:moveTo>
                    <a:cubicBezTo>
                      <a:pt x="23" y="158"/>
                      <a:pt x="23" y="158"/>
                      <a:pt x="22" y="159"/>
                    </a:cubicBezTo>
                    <a:cubicBezTo>
                      <a:pt x="23" y="160"/>
                      <a:pt x="23" y="160"/>
                      <a:pt x="23" y="160"/>
                    </a:cubicBezTo>
                    <a:cubicBezTo>
                      <a:pt x="24" y="159"/>
                      <a:pt x="24" y="158"/>
                      <a:pt x="25" y="157"/>
                    </a:cubicBezTo>
                    <a:cubicBezTo>
                      <a:pt x="24" y="157"/>
                      <a:pt x="24" y="157"/>
                      <a:pt x="24" y="157"/>
                    </a:cubicBezTo>
                    <a:moveTo>
                      <a:pt x="131" y="157"/>
                    </a:moveTo>
                    <a:cubicBezTo>
                      <a:pt x="131" y="157"/>
                      <a:pt x="131" y="157"/>
                      <a:pt x="131" y="157"/>
                    </a:cubicBezTo>
                    <a:cubicBezTo>
                      <a:pt x="132" y="158"/>
                      <a:pt x="134" y="159"/>
                      <a:pt x="136" y="160"/>
                    </a:cubicBezTo>
                    <a:cubicBezTo>
                      <a:pt x="136" y="160"/>
                      <a:pt x="136" y="160"/>
                      <a:pt x="136" y="160"/>
                    </a:cubicBezTo>
                    <a:cubicBezTo>
                      <a:pt x="134" y="159"/>
                      <a:pt x="133" y="158"/>
                      <a:pt x="131" y="157"/>
                    </a:cubicBezTo>
                    <a:moveTo>
                      <a:pt x="2" y="157"/>
                    </a:moveTo>
                    <a:cubicBezTo>
                      <a:pt x="2" y="158"/>
                      <a:pt x="1" y="159"/>
                      <a:pt x="0" y="159"/>
                    </a:cubicBezTo>
                    <a:cubicBezTo>
                      <a:pt x="1" y="160"/>
                      <a:pt x="1" y="160"/>
                      <a:pt x="1" y="160"/>
                    </a:cubicBezTo>
                    <a:cubicBezTo>
                      <a:pt x="3" y="157"/>
                      <a:pt x="3" y="157"/>
                      <a:pt x="3" y="157"/>
                    </a:cubicBezTo>
                    <a:cubicBezTo>
                      <a:pt x="3" y="157"/>
                      <a:pt x="2" y="157"/>
                      <a:pt x="2" y="157"/>
                    </a:cubicBezTo>
                    <a:moveTo>
                      <a:pt x="23" y="156"/>
                    </a:moveTo>
                    <a:cubicBezTo>
                      <a:pt x="22" y="157"/>
                      <a:pt x="22" y="158"/>
                      <a:pt x="21" y="159"/>
                    </a:cubicBezTo>
                    <a:cubicBezTo>
                      <a:pt x="22" y="159"/>
                      <a:pt x="22" y="159"/>
                      <a:pt x="22" y="159"/>
                    </a:cubicBezTo>
                    <a:cubicBezTo>
                      <a:pt x="22" y="158"/>
                      <a:pt x="23" y="157"/>
                      <a:pt x="23" y="156"/>
                    </a:cubicBezTo>
                    <a:cubicBezTo>
                      <a:pt x="23" y="156"/>
                      <a:pt x="23" y="156"/>
                      <a:pt x="23" y="156"/>
                    </a:cubicBezTo>
                    <a:moveTo>
                      <a:pt x="65" y="156"/>
                    </a:moveTo>
                    <a:cubicBezTo>
                      <a:pt x="65" y="156"/>
                      <a:pt x="65" y="156"/>
                      <a:pt x="64" y="156"/>
                    </a:cubicBezTo>
                    <a:cubicBezTo>
                      <a:pt x="65" y="157"/>
                      <a:pt x="65" y="157"/>
                      <a:pt x="66" y="157"/>
                    </a:cubicBezTo>
                    <a:cubicBezTo>
                      <a:pt x="66" y="156"/>
                      <a:pt x="66" y="156"/>
                      <a:pt x="66" y="156"/>
                    </a:cubicBezTo>
                    <a:cubicBezTo>
                      <a:pt x="66" y="156"/>
                      <a:pt x="65" y="156"/>
                      <a:pt x="65" y="156"/>
                    </a:cubicBezTo>
                    <a:moveTo>
                      <a:pt x="44" y="156"/>
                    </a:moveTo>
                    <a:cubicBezTo>
                      <a:pt x="43" y="156"/>
                      <a:pt x="43" y="157"/>
                      <a:pt x="42" y="158"/>
                    </a:cubicBezTo>
                    <a:cubicBezTo>
                      <a:pt x="43" y="158"/>
                      <a:pt x="43" y="159"/>
                      <a:pt x="44" y="159"/>
                    </a:cubicBezTo>
                    <a:cubicBezTo>
                      <a:pt x="45" y="157"/>
                      <a:pt x="45" y="157"/>
                      <a:pt x="45" y="157"/>
                    </a:cubicBezTo>
                    <a:cubicBezTo>
                      <a:pt x="44" y="156"/>
                      <a:pt x="44" y="156"/>
                      <a:pt x="44" y="156"/>
                    </a:cubicBezTo>
                    <a:moveTo>
                      <a:pt x="105" y="156"/>
                    </a:moveTo>
                    <a:cubicBezTo>
                      <a:pt x="105" y="156"/>
                      <a:pt x="104" y="157"/>
                      <a:pt x="104" y="157"/>
                    </a:cubicBezTo>
                    <a:cubicBezTo>
                      <a:pt x="108" y="159"/>
                      <a:pt x="111" y="161"/>
                      <a:pt x="114" y="163"/>
                    </a:cubicBezTo>
                    <a:cubicBezTo>
                      <a:pt x="114" y="163"/>
                      <a:pt x="114" y="163"/>
                      <a:pt x="114" y="163"/>
                    </a:cubicBezTo>
                    <a:cubicBezTo>
                      <a:pt x="110" y="160"/>
                      <a:pt x="106" y="158"/>
                      <a:pt x="106" y="158"/>
                    </a:cubicBezTo>
                    <a:cubicBezTo>
                      <a:pt x="107" y="158"/>
                      <a:pt x="109" y="159"/>
                      <a:pt x="115" y="162"/>
                    </a:cubicBezTo>
                    <a:cubicBezTo>
                      <a:pt x="115" y="162"/>
                      <a:pt x="115" y="162"/>
                      <a:pt x="115" y="161"/>
                    </a:cubicBezTo>
                    <a:cubicBezTo>
                      <a:pt x="112" y="160"/>
                      <a:pt x="108" y="158"/>
                      <a:pt x="105" y="156"/>
                    </a:cubicBezTo>
                    <a:moveTo>
                      <a:pt x="43" y="155"/>
                    </a:moveTo>
                    <a:cubicBezTo>
                      <a:pt x="42" y="156"/>
                      <a:pt x="42" y="157"/>
                      <a:pt x="41" y="158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42" y="157"/>
                      <a:pt x="43" y="156"/>
                      <a:pt x="43" y="155"/>
                    </a:cubicBezTo>
                    <a:cubicBezTo>
                      <a:pt x="43" y="155"/>
                      <a:pt x="43" y="155"/>
                      <a:pt x="43" y="155"/>
                    </a:cubicBezTo>
                    <a:moveTo>
                      <a:pt x="21" y="155"/>
                    </a:moveTo>
                    <a:cubicBezTo>
                      <a:pt x="20" y="156"/>
                      <a:pt x="19" y="156"/>
                      <a:pt x="19" y="157"/>
                    </a:cubicBezTo>
                    <a:cubicBezTo>
                      <a:pt x="21" y="158"/>
                      <a:pt x="21" y="158"/>
                      <a:pt x="21" y="158"/>
                    </a:cubicBezTo>
                    <a:cubicBezTo>
                      <a:pt x="22" y="158"/>
                      <a:pt x="22" y="157"/>
                      <a:pt x="23" y="156"/>
                    </a:cubicBezTo>
                    <a:cubicBezTo>
                      <a:pt x="22" y="156"/>
                      <a:pt x="21" y="155"/>
                      <a:pt x="21" y="155"/>
                    </a:cubicBezTo>
                    <a:moveTo>
                      <a:pt x="125" y="154"/>
                    </a:moveTo>
                    <a:cubicBezTo>
                      <a:pt x="124" y="156"/>
                      <a:pt x="123" y="158"/>
                      <a:pt x="122" y="159"/>
                    </a:cubicBezTo>
                    <a:cubicBezTo>
                      <a:pt x="123" y="160"/>
                      <a:pt x="125" y="161"/>
                      <a:pt x="127" y="162"/>
                    </a:cubicBezTo>
                    <a:cubicBezTo>
                      <a:pt x="128" y="161"/>
                      <a:pt x="129" y="159"/>
                      <a:pt x="130" y="157"/>
                    </a:cubicBezTo>
                    <a:cubicBezTo>
                      <a:pt x="128" y="156"/>
                      <a:pt x="126" y="155"/>
                      <a:pt x="125" y="154"/>
                    </a:cubicBezTo>
                    <a:moveTo>
                      <a:pt x="40" y="153"/>
                    </a:moveTo>
                    <a:cubicBezTo>
                      <a:pt x="40" y="154"/>
                      <a:pt x="39" y="155"/>
                      <a:pt x="39" y="156"/>
                    </a:cubicBezTo>
                    <a:cubicBezTo>
                      <a:pt x="39" y="156"/>
                      <a:pt x="40" y="157"/>
                      <a:pt x="41" y="157"/>
                    </a:cubicBezTo>
                    <a:cubicBezTo>
                      <a:pt x="41" y="156"/>
                      <a:pt x="42" y="156"/>
                      <a:pt x="42" y="155"/>
                    </a:cubicBezTo>
                    <a:cubicBezTo>
                      <a:pt x="40" y="153"/>
                      <a:pt x="40" y="153"/>
                      <a:pt x="40" y="153"/>
                    </a:cubicBezTo>
                    <a:moveTo>
                      <a:pt x="123" y="153"/>
                    </a:moveTo>
                    <a:cubicBezTo>
                      <a:pt x="122" y="155"/>
                      <a:pt x="121" y="157"/>
                      <a:pt x="120" y="158"/>
                    </a:cubicBezTo>
                    <a:cubicBezTo>
                      <a:pt x="120" y="158"/>
                      <a:pt x="120" y="158"/>
                      <a:pt x="120" y="159"/>
                    </a:cubicBezTo>
                    <a:cubicBezTo>
                      <a:pt x="123" y="153"/>
                      <a:pt x="123" y="153"/>
                      <a:pt x="123" y="153"/>
                    </a:cubicBezTo>
                    <a:cubicBezTo>
                      <a:pt x="123" y="153"/>
                      <a:pt x="123" y="153"/>
                      <a:pt x="123" y="153"/>
                    </a:cubicBezTo>
                    <a:moveTo>
                      <a:pt x="125" y="153"/>
                    </a:moveTo>
                    <a:cubicBezTo>
                      <a:pt x="125" y="154"/>
                      <a:pt x="125" y="154"/>
                      <a:pt x="125" y="154"/>
                    </a:cubicBezTo>
                    <a:cubicBezTo>
                      <a:pt x="127" y="155"/>
                      <a:pt x="128" y="156"/>
                      <a:pt x="130" y="157"/>
                    </a:cubicBezTo>
                    <a:cubicBezTo>
                      <a:pt x="130" y="157"/>
                      <a:pt x="130" y="156"/>
                      <a:pt x="130" y="156"/>
                    </a:cubicBezTo>
                    <a:cubicBezTo>
                      <a:pt x="129" y="155"/>
                      <a:pt x="127" y="154"/>
                      <a:pt x="125" y="153"/>
                    </a:cubicBezTo>
                    <a:moveTo>
                      <a:pt x="70" y="153"/>
                    </a:moveTo>
                    <a:cubicBezTo>
                      <a:pt x="70" y="154"/>
                      <a:pt x="69" y="156"/>
                      <a:pt x="68" y="157"/>
                    </a:cubicBezTo>
                    <a:cubicBezTo>
                      <a:pt x="71" y="158"/>
                      <a:pt x="73" y="160"/>
                      <a:pt x="76" y="161"/>
                    </a:cubicBezTo>
                    <a:cubicBezTo>
                      <a:pt x="76" y="160"/>
                      <a:pt x="77" y="159"/>
                      <a:pt x="78" y="158"/>
                    </a:cubicBezTo>
                    <a:cubicBezTo>
                      <a:pt x="75" y="156"/>
                      <a:pt x="72" y="154"/>
                      <a:pt x="70" y="153"/>
                    </a:cubicBezTo>
                    <a:moveTo>
                      <a:pt x="60" y="153"/>
                    </a:moveTo>
                    <a:cubicBezTo>
                      <a:pt x="60" y="153"/>
                      <a:pt x="60" y="153"/>
                      <a:pt x="59" y="153"/>
                    </a:cubicBezTo>
                    <a:cubicBezTo>
                      <a:pt x="60" y="154"/>
                      <a:pt x="61" y="154"/>
                      <a:pt x="62" y="155"/>
                    </a:cubicBezTo>
                    <a:cubicBezTo>
                      <a:pt x="62" y="155"/>
                      <a:pt x="62" y="155"/>
                      <a:pt x="62" y="154"/>
                    </a:cubicBezTo>
                    <a:cubicBezTo>
                      <a:pt x="62" y="154"/>
                      <a:pt x="61" y="153"/>
                      <a:pt x="60" y="153"/>
                    </a:cubicBezTo>
                    <a:moveTo>
                      <a:pt x="45" y="153"/>
                    </a:moveTo>
                    <a:cubicBezTo>
                      <a:pt x="45" y="153"/>
                      <a:pt x="45" y="154"/>
                      <a:pt x="44" y="155"/>
                    </a:cubicBezTo>
                    <a:cubicBezTo>
                      <a:pt x="45" y="155"/>
                      <a:pt x="45" y="156"/>
                      <a:pt x="46" y="156"/>
                    </a:cubicBezTo>
                    <a:cubicBezTo>
                      <a:pt x="47" y="153"/>
                      <a:pt x="47" y="153"/>
                      <a:pt x="47" y="153"/>
                    </a:cubicBezTo>
                    <a:cubicBezTo>
                      <a:pt x="46" y="153"/>
                      <a:pt x="46" y="153"/>
                      <a:pt x="45" y="153"/>
                    </a:cubicBezTo>
                    <a:moveTo>
                      <a:pt x="124" y="152"/>
                    </a:moveTo>
                    <a:cubicBezTo>
                      <a:pt x="124" y="153"/>
                      <a:pt x="124" y="153"/>
                      <a:pt x="123" y="153"/>
                    </a:cubicBezTo>
                    <a:cubicBezTo>
                      <a:pt x="124" y="153"/>
                      <a:pt x="124" y="153"/>
                      <a:pt x="124" y="153"/>
                    </a:cubicBezTo>
                    <a:cubicBezTo>
                      <a:pt x="124" y="152"/>
                      <a:pt x="124" y="152"/>
                      <a:pt x="124" y="152"/>
                    </a:cubicBezTo>
                    <a:cubicBezTo>
                      <a:pt x="124" y="152"/>
                      <a:pt x="124" y="152"/>
                      <a:pt x="124" y="152"/>
                    </a:cubicBezTo>
                    <a:moveTo>
                      <a:pt x="71" y="152"/>
                    </a:moveTo>
                    <a:cubicBezTo>
                      <a:pt x="71" y="152"/>
                      <a:pt x="71" y="153"/>
                      <a:pt x="71" y="153"/>
                    </a:cubicBezTo>
                    <a:cubicBezTo>
                      <a:pt x="72" y="153"/>
                      <a:pt x="73" y="154"/>
                      <a:pt x="73" y="154"/>
                    </a:cubicBezTo>
                    <a:cubicBezTo>
                      <a:pt x="73" y="154"/>
                      <a:pt x="73" y="154"/>
                      <a:pt x="71" y="152"/>
                    </a:cubicBezTo>
                    <a:moveTo>
                      <a:pt x="45" y="152"/>
                    </a:moveTo>
                    <a:cubicBezTo>
                      <a:pt x="44" y="153"/>
                      <a:pt x="44" y="154"/>
                      <a:pt x="43" y="155"/>
                    </a:cubicBezTo>
                    <a:cubicBezTo>
                      <a:pt x="43" y="155"/>
                      <a:pt x="43" y="155"/>
                      <a:pt x="44" y="155"/>
                    </a:cubicBezTo>
                    <a:cubicBezTo>
                      <a:pt x="44" y="154"/>
                      <a:pt x="45" y="153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10" y="152"/>
                    </a:moveTo>
                    <a:cubicBezTo>
                      <a:pt x="9" y="153"/>
                      <a:pt x="9" y="154"/>
                      <a:pt x="8" y="155"/>
                    </a:cubicBezTo>
                    <a:cubicBezTo>
                      <a:pt x="9" y="155"/>
                      <a:pt x="9" y="155"/>
                      <a:pt x="10" y="156"/>
                    </a:cubicBezTo>
                    <a:cubicBezTo>
                      <a:pt x="10" y="155"/>
                      <a:pt x="11" y="154"/>
                      <a:pt x="11" y="153"/>
                    </a:cubicBezTo>
                    <a:cubicBezTo>
                      <a:pt x="11" y="153"/>
                      <a:pt x="10" y="152"/>
                      <a:pt x="10" y="152"/>
                    </a:cubicBezTo>
                    <a:moveTo>
                      <a:pt x="89" y="152"/>
                    </a:moveTo>
                    <a:cubicBezTo>
                      <a:pt x="88" y="153"/>
                      <a:pt x="87" y="154"/>
                      <a:pt x="87" y="155"/>
                    </a:cubicBezTo>
                    <a:cubicBezTo>
                      <a:pt x="91" y="157"/>
                      <a:pt x="95" y="160"/>
                      <a:pt x="99" y="162"/>
                    </a:cubicBezTo>
                    <a:cubicBezTo>
                      <a:pt x="100" y="161"/>
                      <a:pt x="101" y="160"/>
                      <a:pt x="101" y="159"/>
                    </a:cubicBezTo>
                    <a:cubicBezTo>
                      <a:pt x="97" y="157"/>
                      <a:pt x="93" y="154"/>
                      <a:pt x="89" y="152"/>
                    </a:cubicBezTo>
                    <a:moveTo>
                      <a:pt x="134" y="152"/>
                    </a:moveTo>
                    <a:cubicBezTo>
                      <a:pt x="133" y="153"/>
                      <a:pt x="132" y="155"/>
                      <a:pt x="131" y="156"/>
                    </a:cubicBezTo>
                    <a:cubicBezTo>
                      <a:pt x="133" y="157"/>
                      <a:pt x="135" y="158"/>
                      <a:pt x="136" y="159"/>
                    </a:cubicBezTo>
                    <a:cubicBezTo>
                      <a:pt x="137" y="158"/>
                      <a:pt x="138" y="156"/>
                      <a:pt x="139" y="155"/>
                    </a:cubicBezTo>
                    <a:cubicBezTo>
                      <a:pt x="137" y="154"/>
                      <a:pt x="136" y="153"/>
                      <a:pt x="134" y="152"/>
                    </a:cubicBezTo>
                    <a:moveTo>
                      <a:pt x="67" y="151"/>
                    </a:moveTo>
                    <a:cubicBezTo>
                      <a:pt x="67" y="153"/>
                      <a:pt x="66" y="154"/>
                      <a:pt x="65" y="155"/>
                    </a:cubicBezTo>
                    <a:cubicBezTo>
                      <a:pt x="66" y="155"/>
                      <a:pt x="66" y="155"/>
                      <a:pt x="66" y="156"/>
                    </a:cubicBezTo>
                    <a:cubicBezTo>
                      <a:pt x="68" y="152"/>
                      <a:pt x="68" y="152"/>
                      <a:pt x="68" y="152"/>
                    </a:cubicBezTo>
                    <a:cubicBezTo>
                      <a:pt x="68" y="152"/>
                      <a:pt x="68" y="152"/>
                      <a:pt x="67" y="151"/>
                    </a:cubicBezTo>
                    <a:moveTo>
                      <a:pt x="89" y="151"/>
                    </a:moveTo>
                    <a:cubicBezTo>
                      <a:pt x="89" y="151"/>
                      <a:pt x="89" y="152"/>
                      <a:pt x="89" y="152"/>
                    </a:cubicBezTo>
                    <a:cubicBezTo>
                      <a:pt x="93" y="154"/>
                      <a:pt x="97" y="157"/>
                      <a:pt x="101" y="159"/>
                    </a:cubicBezTo>
                    <a:cubicBezTo>
                      <a:pt x="101" y="159"/>
                      <a:pt x="101" y="159"/>
                      <a:pt x="101" y="159"/>
                    </a:cubicBezTo>
                    <a:cubicBezTo>
                      <a:pt x="97" y="156"/>
                      <a:pt x="93" y="154"/>
                      <a:pt x="89" y="151"/>
                    </a:cubicBezTo>
                    <a:moveTo>
                      <a:pt x="42" y="151"/>
                    </a:moveTo>
                    <a:cubicBezTo>
                      <a:pt x="42" y="151"/>
                      <a:pt x="41" y="152"/>
                      <a:pt x="41" y="153"/>
                    </a:cubicBezTo>
                    <a:cubicBezTo>
                      <a:pt x="41" y="153"/>
                      <a:pt x="42" y="154"/>
                      <a:pt x="43" y="154"/>
                    </a:cubicBezTo>
                    <a:cubicBezTo>
                      <a:pt x="43" y="154"/>
                      <a:pt x="44" y="153"/>
                      <a:pt x="44" y="152"/>
                    </a:cubicBezTo>
                    <a:cubicBezTo>
                      <a:pt x="44" y="151"/>
                      <a:pt x="43" y="151"/>
                      <a:pt x="42" y="151"/>
                    </a:cubicBezTo>
                    <a:moveTo>
                      <a:pt x="68" y="151"/>
                    </a:moveTo>
                    <a:cubicBezTo>
                      <a:pt x="68" y="151"/>
                      <a:pt x="68" y="151"/>
                      <a:pt x="67" y="151"/>
                    </a:cubicBezTo>
                    <a:cubicBezTo>
                      <a:pt x="68" y="151"/>
                      <a:pt x="68" y="151"/>
                      <a:pt x="68" y="152"/>
                    </a:cubicBezTo>
                    <a:cubicBezTo>
                      <a:pt x="68" y="152"/>
                      <a:pt x="69" y="152"/>
                      <a:pt x="69" y="152"/>
                    </a:cubicBezTo>
                    <a:cubicBezTo>
                      <a:pt x="69" y="151"/>
                      <a:pt x="69" y="151"/>
                      <a:pt x="69" y="151"/>
                    </a:cubicBezTo>
                    <a:cubicBezTo>
                      <a:pt x="69" y="151"/>
                      <a:pt x="68" y="151"/>
                      <a:pt x="68" y="151"/>
                    </a:cubicBezTo>
                    <a:moveTo>
                      <a:pt x="90" y="150"/>
                    </a:moveTo>
                    <a:cubicBezTo>
                      <a:pt x="90" y="150"/>
                      <a:pt x="89" y="151"/>
                      <a:pt x="89" y="151"/>
                    </a:cubicBezTo>
                    <a:cubicBezTo>
                      <a:pt x="93" y="153"/>
                      <a:pt x="98" y="156"/>
                      <a:pt x="102" y="158"/>
                    </a:cubicBezTo>
                    <a:cubicBezTo>
                      <a:pt x="102" y="158"/>
                      <a:pt x="102" y="158"/>
                      <a:pt x="102" y="158"/>
                    </a:cubicBezTo>
                    <a:cubicBezTo>
                      <a:pt x="98" y="155"/>
                      <a:pt x="94" y="153"/>
                      <a:pt x="90" y="150"/>
                    </a:cubicBezTo>
                    <a:moveTo>
                      <a:pt x="11" y="149"/>
                    </a:moveTo>
                    <a:cubicBezTo>
                      <a:pt x="11" y="150"/>
                      <a:pt x="10" y="151"/>
                      <a:pt x="10" y="152"/>
                    </a:cubicBezTo>
                    <a:cubicBezTo>
                      <a:pt x="12" y="153"/>
                      <a:pt x="12" y="153"/>
                      <a:pt x="12" y="153"/>
                    </a:cubicBezTo>
                    <a:cubicBezTo>
                      <a:pt x="12" y="152"/>
                      <a:pt x="12" y="151"/>
                      <a:pt x="13" y="151"/>
                    </a:cubicBezTo>
                    <a:cubicBezTo>
                      <a:pt x="12" y="150"/>
                      <a:pt x="12" y="150"/>
                      <a:pt x="11" y="149"/>
                    </a:cubicBezTo>
                    <a:moveTo>
                      <a:pt x="90" y="149"/>
                    </a:moveTo>
                    <a:cubicBezTo>
                      <a:pt x="90" y="149"/>
                      <a:pt x="90" y="149"/>
                      <a:pt x="90" y="150"/>
                    </a:cubicBezTo>
                    <a:cubicBezTo>
                      <a:pt x="94" y="152"/>
                      <a:pt x="98" y="155"/>
                      <a:pt x="102" y="157"/>
                    </a:cubicBezTo>
                    <a:cubicBezTo>
                      <a:pt x="103" y="157"/>
                      <a:pt x="103" y="157"/>
                      <a:pt x="103" y="157"/>
                    </a:cubicBezTo>
                    <a:cubicBezTo>
                      <a:pt x="99" y="154"/>
                      <a:pt x="94" y="152"/>
                      <a:pt x="90" y="149"/>
                    </a:cubicBezTo>
                    <a:moveTo>
                      <a:pt x="128" y="148"/>
                    </a:moveTo>
                    <a:cubicBezTo>
                      <a:pt x="128" y="150"/>
                      <a:pt x="127" y="151"/>
                      <a:pt x="126" y="153"/>
                    </a:cubicBezTo>
                    <a:cubicBezTo>
                      <a:pt x="127" y="154"/>
                      <a:pt x="129" y="155"/>
                      <a:pt x="130" y="156"/>
                    </a:cubicBezTo>
                    <a:cubicBezTo>
                      <a:pt x="131" y="154"/>
                      <a:pt x="132" y="153"/>
                      <a:pt x="133" y="151"/>
                    </a:cubicBezTo>
                    <a:cubicBezTo>
                      <a:pt x="132" y="150"/>
                      <a:pt x="130" y="149"/>
                      <a:pt x="128" y="148"/>
                    </a:cubicBezTo>
                    <a:moveTo>
                      <a:pt x="8" y="148"/>
                    </a:moveTo>
                    <a:cubicBezTo>
                      <a:pt x="7" y="149"/>
                      <a:pt x="6" y="151"/>
                      <a:pt x="5" y="153"/>
                    </a:cubicBezTo>
                    <a:cubicBezTo>
                      <a:pt x="5" y="153"/>
                      <a:pt x="5" y="153"/>
                      <a:pt x="5" y="153"/>
                    </a:cubicBezTo>
                    <a:cubicBezTo>
                      <a:pt x="8" y="148"/>
                      <a:pt x="8" y="148"/>
                      <a:pt x="8" y="148"/>
                    </a:cubicBezTo>
                    <a:cubicBezTo>
                      <a:pt x="8" y="148"/>
                      <a:pt x="8" y="148"/>
                      <a:pt x="8" y="148"/>
                    </a:cubicBezTo>
                    <a:moveTo>
                      <a:pt x="63" y="148"/>
                    </a:moveTo>
                    <a:cubicBezTo>
                      <a:pt x="62" y="149"/>
                      <a:pt x="61" y="151"/>
                      <a:pt x="60" y="152"/>
                    </a:cubicBezTo>
                    <a:cubicBezTo>
                      <a:pt x="61" y="153"/>
                      <a:pt x="62" y="153"/>
                      <a:pt x="63" y="154"/>
                    </a:cubicBezTo>
                    <a:cubicBezTo>
                      <a:pt x="64" y="152"/>
                      <a:pt x="64" y="151"/>
                      <a:pt x="65" y="150"/>
                    </a:cubicBezTo>
                    <a:cubicBezTo>
                      <a:pt x="64" y="149"/>
                      <a:pt x="64" y="149"/>
                      <a:pt x="64" y="149"/>
                    </a:cubicBezTo>
                    <a:cubicBezTo>
                      <a:pt x="64" y="149"/>
                      <a:pt x="64" y="149"/>
                      <a:pt x="65" y="150"/>
                    </a:cubicBezTo>
                    <a:cubicBezTo>
                      <a:pt x="65" y="150"/>
                      <a:pt x="65" y="149"/>
                      <a:pt x="66" y="149"/>
                    </a:cubicBezTo>
                    <a:cubicBezTo>
                      <a:pt x="65" y="149"/>
                      <a:pt x="64" y="148"/>
                      <a:pt x="63" y="148"/>
                    </a:cubicBezTo>
                    <a:moveTo>
                      <a:pt x="91" y="147"/>
                    </a:moveTo>
                    <a:cubicBezTo>
                      <a:pt x="91" y="148"/>
                      <a:pt x="91" y="148"/>
                      <a:pt x="91" y="149"/>
                    </a:cubicBezTo>
                    <a:cubicBezTo>
                      <a:pt x="95" y="151"/>
                      <a:pt x="99" y="154"/>
                      <a:pt x="103" y="156"/>
                    </a:cubicBezTo>
                    <a:cubicBezTo>
                      <a:pt x="103" y="156"/>
                      <a:pt x="104" y="155"/>
                      <a:pt x="104" y="155"/>
                    </a:cubicBezTo>
                    <a:cubicBezTo>
                      <a:pt x="100" y="152"/>
                      <a:pt x="96" y="150"/>
                      <a:pt x="91" y="147"/>
                    </a:cubicBezTo>
                    <a:moveTo>
                      <a:pt x="127" y="147"/>
                    </a:moveTo>
                    <a:cubicBezTo>
                      <a:pt x="126" y="149"/>
                      <a:pt x="125" y="150"/>
                      <a:pt x="124" y="152"/>
                    </a:cubicBezTo>
                    <a:cubicBezTo>
                      <a:pt x="124" y="152"/>
                      <a:pt x="124" y="152"/>
                      <a:pt x="124" y="152"/>
                    </a:cubicBezTo>
                    <a:cubicBezTo>
                      <a:pt x="127" y="147"/>
                      <a:pt x="127" y="147"/>
                      <a:pt x="127" y="147"/>
                    </a:cubicBezTo>
                    <a:cubicBezTo>
                      <a:pt x="127" y="147"/>
                      <a:pt x="127" y="147"/>
                      <a:pt x="127" y="147"/>
                    </a:cubicBezTo>
                    <a:moveTo>
                      <a:pt x="49" y="146"/>
                    </a:moveTo>
                    <a:cubicBezTo>
                      <a:pt x="49" y="147"/>
                      <a:pt x="49" y="147"/>
                      <a:pt x="49" y="147"/>
                    </a:cubicBezTo>
                    <a:cubicBezTo>
                      <a:pt x="49" y="147"/>
                      <a:pt x="50" y="148"/>
                      <a:pt x="50" y="148"/>
                    </a:cubicBezTo>
                    <a:cubicBezTo>
                      <a:pt x="50" y="148"/>
                      <a:pt x="50" y="147"/>
                      <a:pt x="50" y="147"/>
                    </a:cubicBezTo>
                    <a:cubicBezTo>
                      <a:pt x="50" y="147"/>
                      <a:pt x="49" y="147"/>
                      <a:pt x="49" y="146"/>
                    </a:cubicBezTo>
                    <a:moveTo>
                      <a:pt x="49" y="146"/>
                    </a:move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8" y="147"/>
                      <a:pt x="49" y="147"/>
                    </a:cubicBezTo>
                    <a:cubicBezTo>
                      <a:pt x="49" y="147"/>
                      <a:pt x="49" y="147"/>
                      <a:pt x="49" y="146"/>
                    </a:cubicBezTo>
                    <a:cubicBezTo>
                      <a:pt x="49" y="146"/>
                      <a:pt x="49" y="146"/>
                      <a:pt x="49" y="146"/>
                    </a:cubicBezTo>
                    <a:moveTo>
                      <a:pt x="111" y="146"/>
                    </a:moveTo>
                    <a:cubicBezTo>
                      <a:pt x="110" y="148"/>
                      <a:pt x="109" y="149"/>
                      <a:pt x="108" y="151"/>
                    </a:cubicBezTo>
                    <a:cubicBezTo>
                      <a:pt x="111" y="153"/>
                      <a:pt x="114" y="155"/>
                      <a:pt x="118" y="157"/>
                    </a:cubicBezTo>
                    <a:cubicBezTo>
                      <a:pt x="119" y="155"/>
                      <a:pt x="120" y="154"/>
                      <a:pt x="121" y="152"/>
                    </a:cubicBezTo>
                    <a:cubicBezTo>
                      <a:pt x="117" y="150"/>
                      <a:pt x="115" y="149"/>
                      <a:pt x="113" y="148"/>
                    </a:cubicBezTo>
                    <a:cubicBezTo>
                      <a:pt x="119" y="151"/>
                      <a:pt x="119" y="151"/>
                      <a:pt x="119" y="151"/>
                    </a:cubicBezTo>
                    <a:cubicBezTo>
                      <a:pt x="116" y="149"/>
                      <a:pt x="114" y="148"/>
                      <a:pt x="111" y="146"/>
                    </a:cubicBezTo>
                    <a:moveTo>
                      <a:pt x="111" y="146"/>
                    </a:moveTo>
                    <a:cubicBezTo>
                      <a:pt x="111" y="146"/>
                      <a:pt x="111" y="146"/>
                      <a:pt x="111" y="146"/>
                    </a:cubicBezTo>
                    <a:cubicBezTo>
                      <a:pt x="112" y="146"/>
                      <a:pt x="112" y="147"/>
                      <a:pt x="113" y="148"/>
                    </a:cubicBezTo>
                    <a:cubicBezTo>
                      <a:pt x="111" y="146"/>
                      <a:pt x="111" y="146"/>
                      <a:pt x="111" y="146"/>
                    </a:cubicBezTo>
                    <a:moveTo>
                      <a:pt x="48" y="146"/>
                    </a:move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6"/>
                      <a:pt x="48" y="146"/>
                      <a:pt x="48" y="146"/>
                    </a:cubicBezTo>
                    <a:moveTo>
                      <a:pt x="138" y="145"/>
                    </a:moveTo>
                    <a:cubicBezTo>
                      <a:pt x="137" y="147"/>
                      <a:pt x="135" y="149"/>
                      <a:pt x="134" y="152"/>
                    </a:cubicBezTo>
                    <a:cubicBezTo>
                      <a:pt x="136" y="153"/>
                      <a:pt x="138" y="154"/>
                      <a:pt x="139" y="155"/>
                    </a:cubicBezTo>
                    <a:cubicBezTo>
                      <a:pt x="140" y="152"/>
                      <a:pt x="142" y="150"/>
                      <a:pt x="143" y="148"/>
                    </a:cubicBezTo>
                    <a:cubicBezTo>
                      <a:pt x="141" y="147"/>
                      <a:pt x="140" y="146"/>
                      <a:pt x="138" y="145"/>
                    </a:cubicBezTo>
                    <a:moveTo>
                      <a:pt x="112" y="145"/>
                    </a:moveTo>
                    <a:cubicBezTo>
                      <a:pt x="112" y="145"/>
                      <a:pt x="111" y="145"/>
                      <a:pt x="111" y="146"/>
                    </a:cubicBezTo>
                    <a:cubicBezTo>
                      <a:pt x="115" y="148"/>
                      <a:pt x="118" y="149"/>
                      <a:pt x="121" y="151"/>
                    </a:cubicBezTo>
                    <a:cubicBezTo>
                      <a:pt x="121" y="151"/>
                      <a:pt x="121" y="151"/>
                      <a:pt x="121" y="151"/>
                    </a:cubicBezTo>
                    <a:cubicBezTo>
                      <a:pt x="118" y="149"/>
                      <a:pt x="115" y="147"/>
                      <a:pt x="112" y="145"/>
                    </a:cubicBezTo>
                    <a:moveTo>
                      <a:pt x="46" y="145"/>
                    </a:moveTo>
                    <a:cubicBezTo>
                      <a:pt x="46" y="145"/>
                      <a:pt x="46" y="145"/>
                      <a:pt x="45" y="145"/>
                    </a:cubicBezTo>
                    <a:cubicBezTo>
                      <a:pt x="46" y="146"/>
                      <a:pt x="47" y="146"/>
                      <a:pt x="48" y="146"/>
                    </a:cubicBezTo>
                    <a:cubicBezTo>
                      <a:pt x="48" y="146"/>
                      <a:pt x="48" y="146"/>
                      <a:pt x="48" y="146"/>
                    </a:cubicBezTo>
                    <a:cubicBezTo>
                      <a:pt x="47" y="145"/>
                      <a:pt x="47" y="145"/>
                      <a:pt x="46" y="145"/>
                    </a:cubicBezTo>
                    <a:moveTo>
                      <a:pt x="75" y="144"/>
                    </a:moveTo>
                    <a:cubicBezTo>
                      <a:pt x="75" y="145"/>
                      <a:pt x="74" y="146"/>
                      <a:pt x="74" y="147"/>
                    </a:cubicBezTo>
                    <a:cubicBezTo>
                      <a:pt x="76" y="149"/>
                      <a:pt x="79" y="150"/>
                      <a:pt x="81" y="152"/>
                    </a:cubicBezTo>
                    <a:cubicBezTo>
                      <a:pt x="82" y="151"/>
                      <a:pt x="82" y="150"/>
                      <a:pt x="83" y="149"/>
                    </a:cubicBezTo>
                    <a:cubicBezTo>
                      <a:pt x="80" y="147"/>
                      <a:pt x="78" y="146"/>
                      <a:pt x="75" y="144"/>
                    </a:cubicBezTo>
                    <a:moveTo>
                      <a:pt x="31" y="144"/>
                    </a:moveTo>
                    <a:cubicBezTo>
                      <a:pt x="30" y="146"/>
                      <a:pt x="29" y="148"/>
                      <a:pt x="28" y="149"/>
                    </a:cubicBezTo>
                    <a:cubicBezTo>
                      <a:pt x="28" y="149"/>
                      <a:pt x="29" y="150"/>
                      <a:pt x="29" y="150"/>
                    </a:cubicBezTo>
                    <a:cubicBezTo>
                      <a:pt x="30" y="148"/>
                      <a:pt x="31" y="146"/>
                      <a:pt x="32" y="145"/>
                    </a:cubicBezTo>
                    <a:cubicBezTo>
                      <a:pt x="31" y="145"/>
                      <a:pt x="31" y="145"/>
                      <a:pt x="31" y="144"/>
                    </a:cubicBezTo>
                    <a:moveTo>
                      <a:pt x="76" y="144"/>
                    </a:moveTo>
                    <a:cubicBezTo>
                      <a:pt x="76" y="144"/>
                      <a:pt x="76" y="144"/>
                      <a:pt x="76" y="144"/>
                    </a:cubicBezTo>
                    <a:cubicBezTo>
                      <a:pt x="78" y="145"/>
                      <a:pt x="81" y="147"/>
                      <a:pt x="83" y="148"/>
                    </a:cubicBezTo>
                    <a:cubicBezTo>
                      <a:pt x="83" y="148"/>
                      <a:pt x="83" y="148"/>
                      <a:pt x="83" y="148"/>
                    </a:cubicBezTo>
                    <a:cubicBezTo>
                      <a:pt x="81" y="146"/>
                      <a:pt x="78" y="145"/>
                      <a:pt x="76" y="144"/>
                    </a:cubicBezTo>
                    <a:moveTo>
                      <a:pt x="28" y="143"/>
                    </a:moveTo>
                    <a:cubicBezTo>
                      <a:pt x="27" y="144"/>
                      <a:pt x="26" y="146"/>
                      <a:pt x="25" y="147"/>
                    </a:cubicBezTo>
                    <a:cubicBezTo>
                      <a:pt x="26" y="148"/>
                      <a:pt x="27" y="148"/>
                      <a:pt x="28" y="149"/>
                    </a:cubicBezTo>
                    <a:cubicBezTo>
                      <a:pt x="29" y="147"/>
                      <a:pt x="29" y="146"/>
                      <a:pt x="30" y="144"/>
                    </a:cubicBezTo>
                    <a:cubicBezTo>
                      <a:pt x="30" y="144"/>
                      <a:pt x="29" y="143"/>
                      <a:pt x="28" y="143"/>
                    </a:cubicBezTo>
                    <a:moveTo>
                      <a:pt x="72" y="143"/>
                    </a:moveTo>
                    <a:cubicBezTo>
                      <a:pt x="72" y="144"/>
                      <a:pt x="71" y="145"/>
                      <a:pt x="71" y="145"/>
                    </a:cubicBezTo>
                    <a:cubicBezTo>
                      <a:pt x="71" y="146"/>
                      <a:pt x="72" y="146"/>
                      <a:pt x="72" y="146"/>
                    </a:cubicBezTo>
                    <a:cubicBezTo>
                      <a:pt x="74" y="143"/>
                      <a:pt x="74" y="143"/>
                      <a:pt x="74" y="143"/>
                    </a:cubicBezTo>
                    <a:cubicBezTo>
                      <a:pt x="73" y="143"/>
                      <a:pt x="73" y="143"/>
                      <a:pt x="72" y="143"/>
                    </a:cubicBezTo>
                    <a:moveTo>
                      <a:pt x="77" y="142"/>
                    </a:moveTo>
                    <a:cubicBezTo>
                      <a:pt x="77" y="142"/>
                      <a:pt x="77" y="143"/>
                      <a:pt x="76" y="143"/>
                    </a:cubicBezTo>
                    <a:cubicBezTo>
                      <a:pt x="78" y="144"/>
                      <a:pt x="80" y="145"/>
                      <a:pt x="81" y="146"/>
                    </a:cubicBezTo>
                    <a:cubicBezTo>
                      <a:pt x="80" y="145"/>
                      <a:pt x="78" y="144"/>
                      <a:pt x="76" y="143"/>
                    </a:cubicBezTo>
                    <a:cubicBezTo>
                      <a:pt x="76" y="143"/>
                      <a:pt x="76" y="143"/>
                      <a:pt x="76" y="143"/>
                    </a:cubicBezTo>
                    <a:cubicBezTo>
                      <a:pt x="79" y="144"/>
                      <a:pt x="81" y="146"/>
                      <a:pt x="84" y="147"/>
                    </a:cubicBezTo>
                    <a:cubicBezTo>
                      <a:pt x="84" y="147"/>
                      <a:pt x="84" y="147"/>
                      <a:pt x="84" y="147"/>
                    </a:cubicBezTo>
                    <a:cubicBezTo>
                      <a:pt x="81" y="145"/>
                      <a:pt x="79" y="144"/>
                      <a:pt x="77" y="142"/>
                    </a:cubicBezTo>
                    <a:moveTo>
                      <a:pt x="140" y="142"/>
                    </a:moveTo>
                    <a:cubicBezTo>
                      <a:pt x="140" y="143"/>
                      <a:pt x="139" y="143"/>
                      <a:pt x="139" y="143"/>
                    </a:cubicBezTo>
                    <a:cubicBezTo>
                      <a:pt x="141" y="144"/>
                      <a:pt x="143" y="145"/>
                      <a:pt x="144" y="146"/>
                    </a:cubicBezTo>
                    <a:cubicBezTo>
                      <a:pt x="144" y="146"/>
                      <a:pt x="145" y="146"/>
                      <a:pt x="145" y="145"/>
                    </a:cubicBezTo>
                    <a:cubicBezTo>
                      <a:pt x="143" y="144"/>
                      <a:pt x="141" y="143"/>
                      <a:pt x="140" y="142"/>
                    </a:cubicBezTo>
                    <a:moveTo>
                      <a:pt x="132" y="142"/>
                    </a:moveTo>
                    <a:cubicBezTo>
                      <a:pt x="131" y="144"/>
                      <a:pt x="130" y="146"/>
                      <a:pt x="129" y="148"/>
                    </a:cubicBezTo>
                    <a:cubicBezTo>
                      <a:pt x="130" y="149"/>
                      <a:pt x="132" y="150"/>
                      <a:pt x="133" y="151"/>
                    </a:cubicBezTo>
                    <a:cubicBezTo>
                      <a:pt x="134" y="151"/>
                      <a:pt x="134" y="150"/>
                      <a:pt x="134" y="149"/>
                    </a:cubicBezTo>
                    <a:cubicBezTo>
                      <a:pt x="135" y="148"/>
                      <a:pt x="136" y="146"/>
                      <a:pt x="137" y="145"/>
                    </a:cubicBezTo>
                    <a:cubicBezTo>
                      <a:pt x="136" y="144"/>
                      <a:pt x="134" y="143"/>
                      <a:pt x="132" y="142"/>
                    </a:cubicBezTo>
                    <a:moveTo>
                      <a:pt x="73" y="142"/>
                    </a:moveTo>
                    <a:cubicBezTo>
                      <a:pt x="73" y="142"/>
                      <a:pt x="73" y="142"/>
                      <a:pt x="73" y="142"/>
                    </a:cubicBezTo>
                    <a:cubicBezTo>
                      <a:pt x="73" y="142"/>
                      <a:pt x="74" y="143"/>
                      <a:pt x="74" y="143"/>
                    </a:cubicBezTo>
                    <a:cubicBezTo>
                      <a:pt x="74" y="142"/>
                      <a:pt x="74" y="142"/>
                      <a:pt x="74" y="142"/>
                    </a:cubicBezTo>
                    <a:cubicBezTo>
                      <a:pt x="74" y="142"/>
                      <a:pt x="73" y="142"/>
                      <a:pt x="73" y="142"/>
                    </a:cubicBezTo>
                    <a:moveTo>
                      <a:pt x="77" y="141"/>
                    </a:moveTo>
                    <a:cubicBezTo>
                      <a:pt x="77" y="142"/>
                      <a:pt x="77" y="142"/>
                      <a:pt x="77" y="142"/>
                    </a:cubicBezTo>
                    <a:cubicBezTo>
                      <a:pt x="79" y="143"/>
                      <a:pt x="82" y="145"/>
                      <a:pt x="84" y="146"/>
                    </a:cubicBezTo>
                    <a:cubicBezTo>
                      <a:pt x="84" y="146"/>
                      <a:pt x="84" y="146"/>
                      <a:pt x="84" y="146"/>
                    </a:cubicBezTo>
                    <a:cubicBezTo>
                      <a:pt x="82" y="144"/>
                      <a:pt x="80" y="143"/>
                      <a:pt x="77" y="141"/>
                    </a:cubicBezTo>
                    <a:moveTo>
                      <a:pt x="52" y="141"/>
                    </a:move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6"/>
                      <a:pt x="49" y="146"/>
                      <a:pt x="49" y="146"/>
                    </a:cubicBezTo>
                    <a:cubicBezTo>
                      <a:pt x="50" y="145"/>
                      <a:pt x="51" y="144"/>
                      <a:pt x="51" y="142"/>
                    </a:cubicBezTo>
                    <a:cubicBezTo>
                      <a:pt x="51" y="144"/>
                      <a:pt x="50" y="145"/>
                      <a:pt x="49" y="146"/>
                    </a:cubicBezTo>
                    <a:cubicBezTo>
                      <a:pt x="50" y="146"/>
                      <a:pt x="50" y="146"/>
                      <a:pt x="51" y="147"/>
                    </a:cubicBezTo>
                    <a:cubicBezTo>
                      <a:pt x="52" y="145"/>
                      <a:pt x="53" y="144"/>
                      <a:pt x="53" y="142"/>
                    </a:cubicBezTo>
                    <a:cubicBezTo>
                      <a:pt x="53" y="142"/>
                      <a:pt x="52" y="142"/>
                      <a:pt x="52" y="141"/>
                    </a:cubicBezTo>
                    <a:moveTo>
                      <a:pt x="73" y="141"/>
                    </a:moveTo>
                    <a:cubicBezTo>
                      <a:pt x="73" y="141"/>
                      <a:pt x="73" y="141"/>
                      <a:pt x="73" y="141"/>
                    </a:cubicBezTo>
                    <a:cubicBezTo>
                      <a:pt x="74" y="142"/>
                      <a:pt x="74" y="142"/>
                      <a:pt x="74" y="142"/>
                    </a:cubicBezTo>
                    <a:cubicBezTo>
                      <a:pt x="75" y="142"/>
                      <a:pt x="75" y="142"/>
                      <a:pt x="75" y="142"/>
                    </a:cubicBezTo>
                    <a:cubicBezTo>
                      <a:pt x="74" y="142"/>
                      <a:pt x="74" y="141"/>
                      <a:pt x="73" y="141"/>
                    </a:cubicBezTo>
                    <a:moveTo>
                      <a:pt x="130" y="141"/>
                    </a:moveTo>
                    <a:cubicBezTo>
                      <a:pt x="129" y="143"/>
                      <a:pt x="128" y="145"/>
                      <a:pt x="127" y="147"/>
                    </a:cubicBezTo>
                    <a:cubicBezTo>
                      <a:pt x="127" y="147"/>
                      <a:pt x="127" y="147"/>
                      <a:pt x="127" y="147"/>
                    </a:cubicBezTo>
                    <a:cubicBezTo>
                      <a:pt x="131" y="141"/>
                      <a:pt x="131" y="141"/>
                      <a:pt x="131" y="141"/>
                    </a:cubicBezTo>
                    <a:cubicBezTo>
                      <a:pt x="131" y="141"/>
                      <a:pt x="131" y="141"/>
                      <a:pt x="130" y="141"/>
                    </a:cubicBezTo>
                    <a:moveTo>
                      <a:pt x="130" y="140"/>
                    </a:moveTo>
                    <a:cubicBezTo>
                      <a:pt x="129" y="142"/>
                      <a:pt x="128" y="144"/>
                      <a:pt x="127" y="146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0"/>
                      <a:pt x="130" y="140"/>
                    </a:cubicBezTo>
                    <a:moveTo>
                      <a:pt x="74" y="140"/>
                    </a:moveTo>
                    <a:cubicBezTo>
                      <a:pt x="74" y="141"/>
                      <a:pt x="73" y="141"/>
                      <a:pt x="73" y="141"/>
                    </a:cubicBezTo>
                    <a:cubicBezTo>
                      <a:pt x="74" y="141"/>
                      <a:pt x="74" y="141"/>
                      <a:pt x="75" y="142"/>
                    </a:cubicBezTo>
                    <a:cubicBezTo>
                      <a:pt x="75" y="141"/>
                      <a:pt x="75" y="141"/>
                      <a:pt x="75" y="141"/>
                    </a:cubicBezTo>
                    <a:cubicBezTo>
                      <a:pt x="75" y="141"/>
                      <a:pt x="74" y="141"/>
                      <a:pt x="74" y="140"/>
                    </a:cubicBezTo>
                    <a:moveTo>
                      <a:pt x="115" y="140"/>
                    </a:moveTo>
                    <a:cubicBezTo>
                      <a:pt x="114" y="142"/>
                      <a:pt x="113" y="143"/>
                      <a:pt x="112" y="145"/>
                    </a:cubicBezTo>
                    <a:cubicBezTo>
                      <a:pt x="115" y="147"/>
                      <a:pt x="118" y="149"/>
                      <a:pt x="121" y="150"/>
                    </a:cubicBezTo>
                    <a:cubicBezTo>
                      <a:pt x="122" y="149"/>
                      <a:pt x="123" y="147"/>
                      <a:pt x="124" y="146"/>
                    </a:cubicBezTo>
                    <a:cubicBezTo>
                      <a:pt x="121" y="144"/>
                      <a:pt x="118" y="142"/>
                      <a:pt x="115" y="140"/>
                    </a:cubicBezTo>
                    <a:moveTo>
                      <a:pt x="67" y="140"/>
                    </a:moveTo>
                    <a:cubicBezTo>
                      <a:pt x="67" y="141"/>
                      <a:pt x="66" y="142"/>
                      <a:pt x="66" y="142"/>
                    </a:cubicBezTo>
                    <a:cubicBezTo>
                      <a:pt x="67" y="143"/>
                      <a:pt x="68" y="144"/>
                      <a:pt x="69" y="144"/>
                    </a:cubicBezTo>
                    <a:cubicBezTo>
                      <a:pt x="69" y="143"/>
                      <a:pt x="70" y="142"/>
                      <a:pt x="70" y="141"/>
                    </a:cubicBezTo>
                    <a:cubicBezTo>
                      <a:pt x="69" y="141"/>
                      <a:pt x="68" y="140"/>
                      <a:pt x="67" y="140"/>
                    </a:cubicBezTo>
                    <a:moveTo>
                      <a:pt x="74" y="140"/>
                    </a:moveTo>
                    <a:cubicBezTo>
                      <a:pt x="74" y="140"/>
                      <a:pt x="74" y="140"/>
                      <a:pt x="74" y="140"/>
                    </a:cubicBezTo>
                    <a:cubicBezTo>
                      <a:pt x="74" y="140"/>
                      <a:pt x="75" y="140"/>
                      <a:pt x="75" y="141"/>
                    </a:cubicBezTo>
                    <a:cubicBezTo>
                      <a:pt x="75" y="140"/>
                      <a:pt x="75" y="140"/>
                      <a:pt x="75" y="140"/>
                    </a:cubicBezTo>
                    <a:cubicBezTo>
                      <a:pt x="75" y="140"/>
                      <a:pt x="75" y="140"/>
                      <a:pt x="74" y="140"/>
                    </a:cubicBezTo>
                    <a:moveTo>
                      <a:pt x="49" y="140"/>
                    </a:moveTo>
                    <a:cubicBezTo>
                      <a:pt x="48" y="141"/>
                      <a:pt x="47" y="142"/>
                      <a:pt x="46" y="144"/>
                    </a:cubicBezTo>
                    <a:cubicBezTo>
                      <a:pt x="47" y="144"/>
                      <a:pt x="47" y="144"/>
                      <a:pt x="47" y="144"/>
                    </a:cubicBezTo>
                    <a:cubicBezTo>
                      <a:pt x="48" y="145"/>
                      <a:pt x="48" y="145"/>
                      <a:pt x="48" y="145"/>
                    </a:cubicBezTo>
                    <a:cubicBezTo>
                      <a:pt x="49" y="145"/>
                      <a:pt x="49" y="145"/>
                      <a:pt x="49" y="144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50" y="144"/>
                      <a:pt x="50" y="142"/>
                      <a:pt x="51" y="141"/>
                    </a:cubicBezTo>
                    <a:cubicBezTo>
                      <a:pt x="51" y="140"/>
                      <a:pt x="50" y="140"/>
                      <a:pt x="49" y="140"/>
                    </a:cubicBezTo>
                    <a:moveTo>
                      <a:pt x="78" y="139"/>
                    </a:moveTo>
                    <a:cubicBezTo>
                      <a:pt x="78" y="140"/>
                      <a:pt x="78" y="140"/>
                      <a:pt x="78" y="141"/>
                    </a:cubicBezTo>
                    <a:cubicBezTo>
                      <a:pt x="80" y="142"/>
                      <a:pt x="82" y="144"/>
                      <a:pt x="85" y="145"/>
                    </a:cubicBezTo>
                    <a:cubicBezTo>
                      <a:pt x="85" y="145"/>
                      <a:pt x="85" y="144"/>
                      <a:pt x="85" y="144"/>
                    </a:cubicBezTo>
                    <a:cubicBezTo>
                      <a:pt x="83" y="142"/>
                      <a:pt x="81" y="141"/>
                      <a:pt x="78" y="139"/>
                    </a:cubicBezTo>
                    <a:moveTo>
                      <a:pt x="134" y="139"/>
                    </a:moveTo>
                    <a:cubicBezTo>
                      <a:pt x="134" y="139"/>
                      <a:pt x="134" y="140"/>
                      <a:pt x="134" y="140"/>
                    </a:cubicBezTo>
                    <a:cubicBezTo>
                      <a:pt x="134" y="140"/>
                      <a:pt x="134" y="140"/>
                      <a:pt x="134" y="140"/>
                    </a:cubicBezTo>
                    <a:cubicBezTo>
                      <a:pt x="135" y="141"/>
                      <a:pt x="137" y="142"/>
                      <a:pt x="138" y="143"/>
                    </a:cubicBezTo>
                    <a:cubicBezTo>
                      <a:pt x="139" y="142"/>
                      <a:pt x="139" y="142"/>
                      <a:pt x="139" y="142"/>
                    </a:cubicBezTo>
                    <a:cubicBezTo>
                      <a:pt x="137" y="141"/>
                      <a:pt x="136" y="140"/>
                      <a:pt x="134" y="139"/>
                    </a:cubicBezTo>
                    <a:moveTo>
                      <a:pt x="97" y="139"/>
                    </a:moveTo>
                    <a:cubicBezTo>
                      <a:pt x="96" y="140"/>
                      <a:pt x="95" y="141"/>
                      <a:pt x="94" y="143"/>
                    </a:cubicBezTo>
                    <a:cubicBezTo>
                      <a:pt x="98" y="145"/>
                      <a:pt x="102" y="148"/>
                      <a:pt x="106" y="150"/>
                    </a:cubicBezTo>
                    <a:cubicBezTo>
                      <a:pt x="107" y="149"/>
                      <a:pt x="108" y="147"/>
                      <a:pt x="109" y="146"/>
                    </a:cubicBezTo>
                    <a:cubicBezTo>
                      <a:pt x="106" y="144"/>
                      <a:pt x="102" y="142"/>
                      <a:pt x="97" y="139"/>
                    </a:cubicBezTo>
                    <a:moveTo>
                      <a:pt x="68" y="139"/>
                    </a:moveTo>
                    <a:cubicBezTo>
                      <a:pt x="68" y="139"/>
                      <a:pt x="68" y="139"/>
                      <a:pt x="68" y="139"/>
                    </a:cubicBezTo>
                    <a:cubicBezTo>
                      <a:pt x="69" y="140"/>
                      <a:pt x="70" y="140"/>
                      <a:pt x="71" y="141"/>
                    </a:cubicBezTo>
                    <a:cubicBezTo>
                      <a:pt x="71" y="141"/>
                      <a:pt x="71" y="140"/>
                      <a:pt x="71" y="140"/>
                    </a:cubicBezTo>
                    <a:cubicBezTo>
                      <a:pt x="70" y="140"/>
                      <a:pt x="69" y="139"/>
                      <a:pt x="68" y="139"/>
                    </a:cubicBezTo>
                    <a:moveTo>
                      <a:pt x="68" y="138"/>
                    </a:moveTo>
                    <a:cubicBezTo>
                      <a:pt x="68" y="138"/>
                      <a:pt x="68" y="138"/>
                      <a:pt x="68" y="138"/>
                    </a:cubicBezTo>
                    <a:cubicBezTo>
                      <a:pt x="69" y="139"/>
                      <a:pt x="70" y="139"/>
                      <a:pt x="71" y="140"/>
                    </a:cubicBezTo>
                    <a:cubicBezTo>
                      <a:pt x="71" y="140"/>
                      <a:pt x="71" y="140"/>
                      <a:pt x="71" y="140"/>
                    </a:cubicBezTo>
                    <a:cubicBezTo>
                      <a:pt x="70" y="139"/>
                      <a:pt x="69" y="139"/>
                      <a:pt x="68" y="138"/>
                    </a:cubicBezTo>
                    <a:moveTo>
                      <a:pt x="97" y="138"/>
                    </a:moveTo>
                    <a:cubicBezTo>
                      <a:pt x="97" y="138"/>
                      <a:pt x="97" y="138"/>
                      <a:pt x="97" y="139"/>
                    </a:cubicBezTo>
                    <a:cubicBezTo>
                      <a:pt x="101" y="141"/>
                      <a:pt x="105" y="143"/>
                      <a:pt x="109" y="146"/>
                    </a:cubicBezTo>
                    <a:cubicBezTo>
                      <a:pt x="109" y="146"/>
                      <a:pt x="109" y="145"/>
                      <a:pt x="109" y="145"/>
                    </a:cubicBezTo>
                    <a:cubicBezTo>
                      <a:pt x="105" y="143"/>
                      <a:pt x="101" y="140"/>
                      <a:pt x="97" y="138"/>
                    </a:cubicBezTo>
                    <a:moveTo>
                      <a:pt x="35" y="138"/>
                    </a:moveTo>
                    <a:cubicBezTo>
                      <a:pt x="34" y="138"/>
                      <a:pt x="34" y="138"/>
                      <a:pt x="34" y="138"/>
                    </a:cubicBezTo>
                    <a:cubicBezTo>
                      <a:pt x="34" y="139"/>
                      <a:pt x="35" y="139"/>
                      <a:pt x="35" y="139"/>
                    </a:cubicBezTo>
                    <a:cubicBezTo>
                      <a:pt x="35" y="139"/>
                      <a:pt x="35" y="139"/>
                      <a:pt x="35" y="138"/>
                    </a:cubicBezTo>
                    <a:cubicBezTo>
                      <a:pt x="35" y="138"/>
                      <a:pt x="35" y="138"/>
                      <a:pt x="35" y="138"/>
                    </a:cubicBezTo>
                    <a:moveTo>
                      <a:pt x="132" y="138"/>
                    </a:moveTo>
                    <a:cubicBezTo>
                      <a:pt x="132" y="138"/>
                      <a:pt x="132" y="138"/>
                      <a:pt x="132" y="139"/>
                    </a:cubicBezTo>
                    <a:cubicBezTo>
                      <a:pt x="132" y="139"/>
                      <a:pt x="132" y="139"/>
                      <a:pt x="132" y="139"/>
                    </a:cubicBezTo>
                    <a:cubicBezTo>
                      <a:pt x="132" y="138"/>
                      <a:pt x="132" y="138"/>
                      <a:pt x="132" y="138"/>
                    </a:cubicBezTo>
                    <a:cubicBezTo>
                      <a:pt x="132" y="138"/>
                      <a:pt x="132" y="138"/>
                      <a:pt x="132" y="138"/>
                    </a:cubicBezTo>
                    <a:moveTo>
                      <a:pt x="75" y="138"/>
                    </a:moveTo>
                    <a:cubicBezTo>
                      <a:pt x="75" y="138"/>
                      <a:pt x="75" y="139"/>
                      <a:pt x="74" y="139"/>
                    </a:cubicBezTo>
                    <a:cubicBezTo>
                      <a:pt x="75" y="139"/>
                      <a:pt x="75" y="140"/>
                      <a:pt x="76" y="140"/>
                    </a:cubicBezTo>
                    <a:cubicBezTo>
                      <a:pt x="77" y="138"/>
                      <a:pt x="77" y="138"/>
                      <a:pt x="77" y="138"/>
                    </a:cubicBezTo>
                    <a:cubicBezTo>
                      <a:pt x="76" y="138"/>
                      <a:pt x="76" y="138"/>
                      <a:pt x="75" y="138"/>
                    </a:cubicBezTo>
                    <a:moveTo>
                      <a:pt x="132" y="137"/>
                    </a:moveTo>
                    <a:cubicBezTo>
                      <a:pt x="131" y="138"/>
                      <a:pt x="131" y="138"/>
                      <a:pt x="131" y="138"/>
                    </a:cubicBezTo>
                    <a:cubicBezTo>
                      <a:pt x="131" y="138"/>
                      <a:pt x="131" y="138"/>
                      <a:pt x="131" y="139"/>
                    </a:cubicBezTo>
                    <a:cubicBezTo>
                      <a:pt x="132" y="138"/>
                      <a:pt x="132" y="138"/>
                      <a:pt x="132" y="138"/>
                    </a:cubicBezTo>
                    <a:cubicBezTo>
                      <a:pt x="132" y="138"/>
                      <a:pt x="132" y="138"/>
                      <a:pt x="132" y="137"/>
                    </a:cubicBezTo>
                    <a:moveTo>
                      <a:pt x="69" y="137"/>
                    </a:moveTo>
                    <a:cubicBezTo>
                      <a:pt x="69" y="138"/>
                      <a:pt x="69" y="138"/>
                      <a:pt x="68" y="138"/>
                    </a:cubicBezTo>
                    <a:cubicBezTo>
                      <a:pt x="69" y="139"/>
                      <a:pt x="70" y="139"/>
                      <a:pt x="71" y="140"/>
                    </a:cubicBezTo>
                    <a:cubicBezTo>
                      <a:pt x="71" y="139"/>
                      <a:pt x="71" y="139"/>
                      <a:pt x="71" y="139"/>
                    </a:cubicBezTo>
                    <a:cubicBezTo>
                      <a:pt x="71" y="139"/>
                      <a:pt x="70" y="138"/>
                      <a:pt x="69" y="137"/>
                    </a:cubicBezTo>
                    <a:moveTo>
                      <a:pt x="18" y="137"/>
                    </a:moveTo>
                    <a:cubicBezTo>
                      <a:pt x="17" y="139"/>
                      <a:pt x="16" y="140"/>
                      <a:pt x="16" y="141"/>
                    </a:cubicBezTo>
                    <a:cubicBezTo>
                      <a:pt x="16" y="142"/>
                      <a:pt x="17" y="142"/>
                      <a:pt x="17" y="143"/>
                    </a:cubicBezTo>
                    <a:cubicBezTo>
                      <a:pt x="18" y="141"/>
                      <a:pt x="19" y="140"/>
                      <a:pt x="20" y="138"/>
                    </a:cubicBezTo>
                    <a:cubicBezTo>
                      <a:pt x="19" y="138"/>
                      <a:pt x="19" y="138"/>
                      <a:pt x="18" y="137"/>
                    </a:cubicBezTo>
                    <a:moveTo>
                      <a:pt x="98" y="137"/>
                    </a:moveTo>
                    <a:cubicBezTo>
                      <a:pt x="98" y="137"/>
                      <a:pt x="98" y="137"/>
                      <a:pt x="98" y="137"/>
                    </a:cubicBezTo>
                    <a:cubicBezTo>
                      <a:pt x="102" y="140"/>
                      <a:pt x="106" y="142"/>
                      <a:pt x="110" y="145"/>
                    </a:cubicBezTo>
                    <a:cubicBezTo>
                      <a:pt x="110" y="144"/>
                      <a:pt x="110" y="144"/>
                      <a:pt x="110" y="144"/>
                    </a:cubicBezTo>
                    <a:cubicBezTo>
                      <a:pt x="106" y="142"/>
                      <a:pt x="102" y="139"/>
                      <a:pt x="98" y="137"/>
                    </a:cubicBezTo>
                    <a:moveTo>
                      <a:pt x="69" y="137"/>
                    </a:moveTo>
                    <a:cubicBezTo>
                      <a:pt x="69" y="137"/>
                      <a:pt x="69" y="137"/>
                      <a:pt x="69" y="137"/>
                    </a:cubicBezTo>
                    <a:cubicBezTo>
                      <a:pt x="70" y="137"/>
                      <a:pt x="71" y="138"/>
                      <a:pt x="72" y="139"/>
                    </a:cubicBezTo>
                    <a:cubicBezTo>
                      <a:pt x="72" y="138"/>
                      <a:pt x="72" y="138"/>
                      <a:pt x="72" y="138"/>
                    </a:cubicBezTo>
                    <a:cubicBezTo>
                      <a:pt x="71" y="138"/>
                      <a:pt x="70" y="137"/>
                      <a:pt x="69" y="137"/>
                    </a:cubicBezTo>
                    <a:moveTo>
                      <a:pt x="32" y="136"/>
                    </a:moveTo>
                    <a:cubicBezTo>
                      <a:pt x="32" y="137"/>
                      <a:pt x="32" y="137"/>
                      <a:pt x="32" y="137"/>
                    </a:cubicBezTo>
                    <a:cubicBezTo>
                      <a:pt x="32" y="137"/>
                      <a:pt x="33" y="138"/>
                      <a:pt x="34" y="138"/>
                    </a:cubicBezTo>
                    <a:cubicBezTo>
                      <a:pt x="34" y="138"/>
                      <a:pt x="34" y="138"/>
                      <a:pt x="34" y="138"/>
                    </a:cubicBezTo>
                    <a:cubicBezTo>
                      <a:pt x="33" y="137"/>
                      <a:pt x="33" y="137"/>
                      <a:pt x="32" y="136"/>
                    </a:cubicBezTo>
                    <a:moveTo>
                      <a:pt x="15" y="136"/>
                    </a:moveTo>
                    <a:cubicBezTo>
                      <a:pt x="14" y="137"/>
                      <a:pt x="14" y="138"/>
                      <a:pt x="13" y="140"/>
                    </a:cubicBezTo>
                    <a:cubicBezTo>
                      <a:pt x="13" y="140"/>
                      <a:pt x="13" y="140"/>
                      <a:pt x="13" y="140"/>
                    </a:cubicBezTo>
                    <a:cubicBezTo>
                      <a:pt x="16" y="136"/>
                      <a:pt x="16" y="136"/>
                      <a:pt x="16" y="136"/>
                    </a:cubicBezTo>
                    <a:cubicBezTo>
                      <a:pt x="16" y="136"/>
                      <a:pt x="15" y="136"/>
                      <a:pt x="15" y="136"/>
                    </a:cubicBezTo>
                    <a:moveTo>
                      <a:pt x="70" y="135"/>
                    </a:moveTo>
                    <a:cubicBezTo>
                      <a:pt x="70" y="135"/>
                      <a:pt x="70" y="136"/>
                      <a:pt x="70" y="136"/>
                    </a:cubicBezTo>
                    <a:cubicBezTo>
                      <a:pt x="70" y="137"/>
                      <a:pt x="71" y="137"/>
                      <a:pt x="72" y="138"/>
                    </a:cubicBezTo>
                    <a:cubicBezTo>
                      <a:pt x="73" y="137"/>
                      <a:pt x="73" y="137"/>
                      <a:pt x="73" y="136"/>
                    </a:cubicBezTo>
                    <a:cubicBezTo>
                      <a:pt x="73" y="136"/>
                      <a:pt x="72" y="136"/>
                      <a:pt x="72" y="135"/>
                    </a:cubicBezTo>
                    <a:cubicBezTo>
                      <a:pt x="72" y="135"/>
                      <a:pt x="72" y="135"/>
                      <a:pt x="72" y="135"/>
                    </a:cubicBezTo>
                    <a:cubicBezTo>
                      <a:pt x="71" y="135"/>
                      <a:pt x="71" y="135"/>
                      <a:pt x="70" y="135"/>
                    </a:cubicBezTo>
                    <a:moveTo>
                      <a:pt x="145" y="134"/>
                    </a:moveTo>
                    <a:cubicBezTo>
                      <a:pt x="143" y="137"/>
                      <a:pt x="142" y="139"/>
                      <a:pt x="141" y="141"/>
                    </a:cubicBezTo>
                    <a:cubicBezTo>
                      <a:pt x="142" y="142"/>
                      <a:pt x="144" y="143"/>
                      <a:pt x="146" y="144"/>
                    </a:cubicBezTo>
                    <a:cubicBezTo>
                      <a:pt x="147" y="142"/>
                      <a:pt x="148" y="140"/>
                      <a:pt x="150" y="137"/>
                    </a:cubicBezTo>
                    <a:cubicBezTo>
                      <a:pt x="148" y="137"/>
                      <a:pt x="147" y="136"/>
                      <a:pt x="146" y="135"/>
                    </a:cubicBezTo>
                    <a:cubicBezTo>
                      <a:pt x="146" y="135"/>
                      <a:pt x="145" y="135"/>
                      <a:pt x="145" y="134"/>
                    </a:cubicBezTo>
                    <a:moveTo>
                      <a:pt x="119" y="134"/>
                    </a:moveTo>
                    <a:cubicBezTo>
                      <a:pt x="117" y="136"/>
                      <a:pt x="116" y="138"/>
                      <a:pt x="115" y="140"/>
                    </a:cubicBezTo>
                    <a:cubicBezTo>
                      <a:pt x="118" y="142"/>
                      <a:pt x="121" y="144"/>
                      <a:pt x="124" y="146"/>
                    </a:cubicBezTo>
                    <a:cubicBezTo>
                      <a:pt x="125" y="144"/>
                      <a:pt x="126" y="143"/>
                      <a:pt x="126" y="142"/>
                    </a:cubicBezTo>
                    <a:cubicBezTo>
                      <a:pt x="127" y="141"/>
                      <a:pt x="127" y="140"/>
                      <a:pt x="128" y="139"/>
                    </a:cubicBezTo>
                    <a:cubicBezTo>
                      <a:pt x="125" y="137"/>
                      <a:pt x="122" y="136"/>
                      <a:pt x="119" y="134"/>
                    </a:cubicBezTo>
                    <a:moveTo>
                      <a:pt x="57" y="133"/>
                    </a:moveTo>
                    <a:cubicBezTo>
                      <a:pt x="57" y="133"/>
                      <a:pt x="56" y="133"/>
                      <a:pt x="56" y="134"/>
                    </a:cubicBezTo>
                    <a:cubicBezTo>
                      <a:pt x="57" y="134"/>
                      <a:pt x="57" y="134"/>
                      <a:pt x="58" y="134"/>
                    </a:cubicBezTo>
                    <a:cubicBezTo>
                      <a:pt x="57" y="134"/>
                      <a:pt x="57" y="134"/>
                      <a:pt x="56" y="134"/>
                    </a:cubicBezTo>
                    <a:cubicBezTo>
                      <a:pt x="56" y="134"/>
                      <a:pt x="55" y="135"/>
                      <a:pt x="55" y="136"/>
                    </a:cubicBezTo>
                    <a:cubicBezTo>
                      <a:pt x="55" y="136"/>
                      <a:pt x="56" y="137"/>
                      <a:pt x="56" y="137"/>
                    </a:cubicBezTo>
                    <a:cubicBezTo>
                      <a:pt x="57" y="136"/>
                      <a:pt x="57" y="135"/>
                      <a:pt x="58" y="134"/>
                    </a:cubicBezTo>
                    <a:cubicBezTo>
                      <a:pt x="57" y="134"/>
                      <a:pt x="57" y="134"/>
                      <a:pt x="57" y="133"/>
                    </a:cubicBezTo>
                    <a:moveTo>
                      <a:pt x="37" y="133"/>
                    </a:moveTo>
                    <a:cubicBezTo>
                      <a:pt x="37" y="134"/>
                      <a:pt x="36" y="136"/>
                      <a:pt x="35" y="137"/>
                    </a:cubicBezTo>
                    <a:cubicBezTo>
                      <a:pt x="35" y="137"/>
                      <a:pt x="36" y="137"/>
                      <a:pt x="36" y="138"/>
                    </a:cubicBezTo>
                    <a:cubicBezTo>
                      <a:pt x="37" y="136"/>
                      <a:pt x="38" y="135"/>
                      <a:pt x="38" y="133"/>
                    </a:cubicBezTo>
                    <a:cubicBezTo>
                      <a:pt x="38" y="133"/>
                      <a:pt x="38" y="133"/>
                      <a:pt x="37" y="133"/>
                    </a:cubicBezTo>
                    <a:moveTo>
                      <a:pt x="101" y="132"/>
                    </a:moveTo>
                    <a:cubicBezTo>
                      <a:pt x="100" y="134"/>
                      <a:pt x="99" y="135"/>
                      <a:pt x="98" y="137"/>
                    </a:cubicBezTo>
                    <a:cubicBezTo>
                      <a:pt x="102" y="139"/>
                      <a:pt x="106" y="141"/>
                      <a:pt x="110" y="144"/>
                    </a:cubicBezTo>
                    <a:cubicBezTo>
                      <a:pt x="111" y="142"/>
                      <a:pt x="112" y="141"/>
                      <a:pt x="113" y="139"/>
                    </a:cubicBezTo>
                    <a:cubicBezTo>
                      <a:pt x="109" y="137"/>
                      <a:pt x="105" y="134"/>
                      <a:pt x="101" y="132"/>
                    </a:cubicBezTo>
                    <a:moveTo>
                      <a:pt x="57" y="132"/>
                    </a:moveTo>
                    <a:cubicBezTo>
                      <a:pt x="57" y="132"/>
                      <a:pt x="57" y="132"/>
                      <a:pt x="57" y="133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58" y="133"/>
                      <a:pt x="58" y="132"/>
                      <a:pt x="57" y="132"/>
                    </a:cubicBezTo>
                    <a:moveTo>
                      <a:pt x="54" y="132"/>
                    </a:moveTo>
                    <a:cubicBezTo>
                      <a:pt x="53" y="133"/>
                      <a:pt x="53" y="134"/>
                      <a:pt x="52" y="134"/>
                    </a:cubicBezTo>
                    <a:cubicBezTo>
                      <a:pt x="53" y="135"/>
                      <a:pt x="54" y="135"/>
                      <a:pt x="54" y="136"/>
                    </a:cubicBezTo>
                    <a:cubicBezTo>
                      <a:pt x="54" y="136"/>
                      <a:pt x="54" y="136"/>
                      <a:pt x="54" y="136"/>
                    </a:cubicBezTo>
                    <a:cubicBezTo>
                      <a:pt x="55" y="135"/>
                      <a:pt x="55" y="134"/>
                      <a:pt x="56" y="133"/>
                    </a:cubicBezTo>
                    <a:cubicBezTo>
                      <a:pt x="55" y="133"/>
                      <a:pt x="54" y="132"/>
                      <a:pt x="54" y="132"/>
                    </a:cubicBezTo>
                    <a:moveTo>
                      <a:pt x="54" y="132"/>
                    </a:moveTo>
                    <a:cubicBezTo>
                      <a:pt x="54" y="132"/>
                      <a:pt x="54" y="132"/>
                      <a:pt x="54" y="132"/>
                    </a:cubicBezTo>
                    <a:cubicBezTo>
                      <a:pt x="54" y="132"/>
                      <a:pt x="55" y="133"/>
                      <a:pt x="56" y="133"/>
                    </a:cubicBezTo>
                    <a:cubicBezTo>
                      <a:pt x="56" y="133"/>
                      <a:pt x="56" y="133"/>
                      <a:pt x="56" y="133"/>
                    </a:cubicBezTo>
                    <a:cubicBezTo>
                      <a:pt x="55" y="133"/>
                      <a:pt x="55" y="132"/>
                      <a:pt x="54" y="132"/>
                    </a:cubicBezTo>
                    <a:moveTo>
                      <a:pt x="35" y="132"/>
                    </a:moveTo>
                    <a:cubicBezTo>
                      <a:pt x="34" y="133"/>
                      <a:pt x="33" y="134"/>
                      <a:pt x="33" y="136"/>
                    </a:cubicBezTo>
                    <a:cubicBezTo>
                      <a:pt x="33" y="136"/>
                      <a:pt x="34" y="136"/>
                      <a:pt x="35" y="137"/>
                    </a:cubicBezTo>
                    <a:cubicBezTo>
                      <a:pt x="35" y="136"/>
                      <a:pt x="36" y="134"/>
                      <a:pt x="37" y="133"/>
                    </a:cubicBezTo>
                    <a:cubicBezTo>
                      <a:pt x="36" y="132"/>
                      <a:pt x="36" y="132"/>
                      <a:pt x="35" y="132"/>
                    </a:cubicBezTo>
                    <a:moveTo>
                      <a:pt x="121" y="131"/>
                    </a:moveTo>
                    <a:cubicBezTo>
                      <a:pt x="120" y="131"/>
                      <a:pt x="120" y="132"/>
                      <a:pt x="120" y="132"/>
                    </a:cubicBezTo>
                    <a:cubicBezTo>
                      <a:pt x="123" y="134"/>
                      <a:pt x="126" y="135"/>
                      <a:pt x="129" y="137"/>
                    </a:cubicBezTo>
                    <a:cubicBezTo>
                      <a:pt x="129" y="137"/>
                      <a:pt x="129" y="137"/>
                      <a:pt x="130" y="136"/>
                    </a:cubicBezTo>
                    <a:cubicBezTo>
                      <a:pt x="127" y="134"/>
                      <a:pt x="124" y="133"/>
                      <a:pt x="121" y="131"/>
                    </a:cubicBezTo>
                    <a:moveTo>
                      <a:pt x="58" y="131"/>
                    </a:moveTo>
                    <a:cubicBezTo>
                      <a:pt x="58" y="131"/>
                      <a:pt x="58" y="131"/>
                      <a:pt x="58" y="131"/>
                    </a:cubicBezTo>
                    <a:cubicBezTo>
                      <a:pt x="58" y="132"/>
                      <a:pt x="59" y="132"/>
                      <a:pt x="59" y="132"/>
                    </a:cubicBezTo>
                    <a:cubicBezTo>
                      <a:pt x="59" y="132"/>
                      <a:pt x="59" y="132"/>
                      <a:pt x="59" y="132"/>
                    </a:cubicBezTo>
                    <a:cubicBezTo>
                      <a:pt x="59" y="131"/>
                      <a:pt x="58" y="131"/>
                      <a:pt x="58" y="131"/>
                    </a:cubicBezTo>
                    <a:moveTo>
                      <a:pt x="139" y="131"/>
                    </a:moveTo>
                    <a:cubicBezTo>
                      <a:pt x="138" y="133"/>
                      <a:pt x="136" y="135"/>
                      <a:pt x="135" y="138"/>
                    </a:cubicBezTo>
                    <a:cubicBezTo>
                      <a:pt x="137" y="139"/>
                      <a:pt x="138" y="140"/>
                      <a:pt x="140" y="140"/>
                    </a:cubicBezTo>
                    <a:cubicBezTo>
                      <a:pt x="141" y="138"/>
                      <a:pt x="143" y="136"/>
                      <a:pt x="144" y="134"/>
                    </a:cubicBezTo>
                    <a:cubicBezTo>
                      <a:pt x="142" y="133"/>
                      <a:pt x="141" y="132"/>
                      <a:pt x="139" y="131"/>
                    </a:cubicBezTo>
                    <a:moveTo>
                      <a:pt x="84" y="131"/>
                    </a:moveTo>
                    <a:cubicBezTo>
                      <a:pt x="83" y="132"/>
                      <a:pt x="82" y="133"/>
                      <a:pt x="81" y="135"/>
                    </a:cubicBezTo>
                    <a:cubicBezTo>
                      <a:pt x="83" y="136"/>
                      <a:pt x="86" y="138"/>
                      <a:pt x="88" y="139"/>
                    </a:cubicBezTo>
                    <a:cubicBezTo>
                      <a:pt x="89" y="138"/>
                      <a:pt x="90" y="136"/>
                      <a:pt x="90" y="135"/>
                    </a:cubicBezTo>
                    <a:cubicBezTo>
                      <a:pt x="88" y="133"/>
                      <a:pt x="86" y="132"/>
                      <a:pt x="84" y="131"/>
                    </a:cubicBezTo>
                    <a:moveTo>
                      <a:pt x="22" y="130"/>
                    </a:moveTo>
                    <a:cubicBezTo>
                      <a:pt x="22" y="131"/>
                      <a:pt x="22" y="131"/>
                      <a:pt x="22" y="131"/>
                    </a:cubicBezTo>
                    <a:cubicBezTo>
                      <a:pt x="23" y="132"/>
                      <a:pt x="23" y="132"/>
                      <a:pt x="23" y="132"/>
                    </a:cubicBezTo>
                    <a:cubicBezTo>
                      <a:pt x="23" y="132"/>
                      <a:pt x="24" y="132"/>
                      <a:pt x="24" y="131"/>
                    </a:cubicBezTo>
                    <a:cubicBezTo>
                      <a:pt x="23" y="131"/>
                      <a:pt x="22" y="131"/>
                      <a:pt x="22" y="130"/>
                    </a:cubicBezTo>
                    <a:moveTo>
                      <a:pt x="55" y="130"/>
                    </a:moveTo>
                    <a:cubicBezTo>
                      <a:pt x="55" y="131"/>
                      <a:pt x="54" y="131"/>
                      <a:pt x="54" y="131"/>
                    </a:cubicBezTo>
                    <a:cubicBezTo>
                      <a:pt x="55" y="131"/>
                      <a:pt x="56" y="132"/>
                      <a:pt x="56" y="132"/>
                    </a:cubicBezTo>
                    <a:cubicBezTo>
                      <a:pt x="57" y="132"/>
                      <a:pt x="57" y="132"/>
                      <a:pt x="57" y="132"/>
                    </a:cubicBezTo>
                    <a:cubicBezTo>
                      <a:pt x="56" y="131"/>
                      <a:pt x="55" y="131"/>
                      <a:pt x="55" y="130"/>
                    </a:cubicBezTo>
                    <a:moveTo>
                      <a:pt x="84" y="130"/>
                    </a:moveTo>
                    <a:cubicBezTo>
                      <a:pt x="84" y="130"/>
                      <a:pt x="84" y="130"/>
                      <a:pt x="84" y="131"/>
                    </a:cubicBezTo>
                    <a:cubicBezTo>
                      <a:pt x="86" y="132"/>
                      <a:pt x="88" y="133"/>
                      <a:pt x="91" y="135"/>
                    </a:cubicBezTo>
                    <a:cubicBezTo>
                      <a:pt x="91" y="135"/>
                      <a:pt x="91" y="134"/>
                      <a:pt x="91" y="134"/>
                    </a:cubicBezTo>
                    <a:cubicBezTo>
                      <a:pt x="90" y="134"/>
                      <a:pt x="89" y="133"/>
                      <a:pt x="88" y="132"/>
                    </a:cubicBezTo>
                    <a:cubicBezTo>
                      <a:pt x="87" y="132"/>
                      <a:pt x="85" y="131"/>
                      <a:pt x="84" y="130"/>
                    </a:cubicBezTo>
                    <a:moveTo>
                      <a:pt x="58" y="130"/>
                    </a:moveTo>
                    <a:cubicBezTo>
                      <a:pt x="58" y="130"/>
                      <a:pt x="58" y="130"/>
                      <a:pt x="58" y="130"/>
                    </a:cubicBezTo>
                    <a:cubicBezTo>
                      <a:pt x="59" y="131"/>
                      <a:pt x="59" y="131"/>
                      <a:pt x="60" y="131"/>
                    </a:cubicBezTo>
                    <a:cubicBezTo>
                      <a:pt x="60" y="131"/>
                      <a:pt x="60" y="131"/>
                      <a:pt x="60" y="131"/>
                    </a:cubicBezTo>
                    <a:cubicBezTo>
                      <a:pt x="59" y="131"/>
                      <a:pt x="59" y="130"/>
                      <a:pt x="58" y="130"/>
                    </a:cubicBezTo>
                    <a:moveTo>
                      <a:pt x="137" y="130"/>
                    </a:moveTo>
                    <a:cubicBezTo>
                      <a:pt x="136" y="132"/>
                      <a:pt x="134" y="134"/>
                      <a:pt x="133" y="136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7" y="130"/>
                      <a:pt x="137" y="130"/>
                      <a:pt x="137" y="130"/>
                    </a:cubicBezTo>
                    <a:cubicBezTo>
                      <a:pt x="137" y="130"/>
                      <a:pt x="137" y="130"/>
                      <a:pt x="137" y="130"/>
                    </a:cubicBezTo>
                    <a:moveTo>
                      <a:pt x="55" y="129"/>
                    </a:moveTo>
                    <a:cubicBezTo>
                      <a:pt x="55" y="129"/>
                      <a:pt x="55" y="130"/>
                      <a:pt x="55" y="130"/>
                    </a:cubicBezTo>
                    <a:cubicBezTo>
                      <a:pt x="56" y="130"/>
                      <a:pt x="56" y="131"/>
                      <a:pt x="57" y="131"/>
                    </a:cubicBezTo>
                    <a:cubicBezTo>
                      <a:pt x="57" y="131"/>
                      <a:pt x="57" y="131"/>
                      <a:pt x="57" y="131"/>
                    </a:cubicBezTo>
                    <a:cubicBezTo>
                      <a:pt x="57" y="130"/>
                      <a:pt x="56" y="130"/>
                      <a:pt x="55" y="129"/>
                    </a:cubicBezTo>
                    <a:moveTo>
                      <a:pt x="136" y="129"/>
                    </a:moveTo>
                    <a:cubicBezTo>
                      <a:pt x="135" y="131"/>
                      <a:pt x="134" y="134"/>
                      <a:pt x="132" y="136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9"/>
                      <a:pt x="136" y="129"/>
                    </a:cubicBezTo>
                    <a:moveTo>
                      <a:pt x="85" y="129"/>
                    </a:moveTo>
                    <a:cubicBezTo>
                      <a:pt x="85" y="129"/>
                      <a:pt x="84" y="129"/>
                      <a:pt x="84" y="129"/>
                    </a:cubicBezTo>
                    <a:cubicBezTo>
                      <a:pt x="87" y="131"/>
                      <a:pt x="89" y="132"/>
                      <a:pt x="91" y="134"/>
                    </a:cubicBezTo>
                    <a:cubicBezTo>
                      <a:pt x="91" y="133"/>
                      <a:pt x="91" y="133"/>
                      <a:pt x="91" y="133"/>
                    </a:cubicBezTo>
                    <a:cubicBezTo>
                      <a:pt x="89" y="132"/>
                      <a:pt x="87" y="130"/>
                      <a:pt x="85" y="129"/>
                    </a:cubicBezTo>
                    <a:moveTo>
                      <a:pt x="19" y="129"/>
                    </a:moveTo>
                    <a:cubicBezTo>
                      <a:pt x="19" y="129"/>
                      <a:pt x="19" y="129"/>
                      <a:pt x="19" y="129"/>
                    </a:cubicBezTo>
                    <a:cubicBezTo>
                      <a:pt x="20" y="130"/>
                      <a:pt x="20" y="130"/>
                      <a:pt x="20" y="130"/>
                    </a:cubicBezTo>
                    <a:cubicBezTo>
                      <a:pt x="20" y="129"/>
                      <a:pt x="20" y="129"/>
                      <a:pt x="20" y="129"/>
                    </a:cubicBezTo>
                    <a:cubicBezTo>
                      <a:pt x="20" y="129"/>
                      <a:pt x="20" y="129"/>
                      <a:pt x="19" y="129"/>
                    </a:cubicBezTo>
                    <a:moveTo>
                      <a:pt x="80" y="129"/>
                    </a:moveTo>
                    <a:cubicBezTo>
                      <a:pt x="80" y="130"/>
                      <a:pt x="79" y="131"/>
                      <a:pt x="79" y="131"/>
                    </a:cubicBezTo>
                    <a:cubicBezTo>
                      <a:pt x="79" y="132"/>
                      <a:pt x="78" y="132"/>
                      <a:pt x="78" y="133"/>
                    </a:cubicBezTo>
                    <a:cubicBezTo>
                      <a:pt x="78" y="133"/>
                      <a:pt x="79" y="134"/>
                      <a:pt x="79" y="134"/>
                    </a:cubicBezTo>
                    <a:cubicBezTo>
                      <a:pt x="82" y="130"/>
                      <a:pt x="82" y="130"/>
                      <a:pt x="82" y="130"/>
                    </a:cubicBezTo>
                    <a:cubicBezTo>
                      <a:pt x="81" y="129"/>
                      <a:pt x="81" y="129"/>
                      <a:pt x="80" y="129"/>
                    </a:cubicBezTo>
                    <a:moveTo>
                      <a:pt x="138" y="129"/>
                    </a:moveTo>
                    <a:cubicBezTo>
                      <a:pt x="138" y="129"/>
                      <a:pt x="137" y="129"/>
                      <a:pt x="137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moveTo>
                      <a:pt x="56" y="128"/>
                    </a:moveTo>
                    <a:cubicBezTo>
                      <a:pt x="56" y="129"/>
                      <a:pt x="56" y="129"/>
                      <a:pt x="56" y="129"/>
                    </a:cubicBezTo>
                    <a:cubicBezTo>
                      <a:pt x="56" y="129"/>
                      <a:pt x="57" y="130"/>
                      <a:pt x="58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7" y="129"/>
                      <a:pt x="57" y="129"/>
                      <a:pt x="56" y="128"/>
                    </a:cubicBezTo>
                    <a:moveTo>
                      <a:pt x="137" y="128"/>
                    </a:moveTo>
                    <a:cubicBezTo>
                      <a:pt x="137" y="128"/>
                      <a:pt x="137" y="128"/>
                      <a:pt x="137" y="128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8"/>
                      <a:pt x="137" y="128"/>
                    </a:cubicBezTo>
                    <a:moveTo>
                      <a:pt x="81" y="128"/>
                    </a:moveTo>
                    <a:cubicBezTo>
                      <a:pt x="81" y="128"/>
                      <a:pt x="81" y="129"/>
                      <a:pt x="81" y="129"/>
                    </a:cubicBezTo>
                    <a:cubicBezTo>
                      <a:pt x="81" y="129"/>
                      <a:pt x="81" y="129"/>
                      <a:pt x="82" y="129"/>
                    </a:cubicBezTo>
                    <a:cubicBezTo>
                      <a:pt x="82" y="129"/>
                      <a:pt x="82" y="129"/>
                      <a:pt x="82" y="129"/>
                    </a:cubicBezTo>
                    <a:cubicBezTo>
                      <a:pt x="82" y="129"/>
                      <a:pt x="81" y="128"/>
                      <a:pt x="81" y="128"/>
                    </a:cubicBezTo>
                    <a:moveTo>
                      <a:pt x="60" y="128"/>
                    </a:moveTo>
                    <a:cubicBezTo>
                      <a:pt x="59" y="129"/>
                      <a:pt x="59" y="129"/>
                      <a:pt x="59" y="130"/>
                    </a:cubicBezTo>
                    <a:cubicBezTo>
                      <a:pt x="59" y="130"/>
                      <a:pt x="60" y="130"/>
                      <a:pt x="60" y="130"/>
                    </a:cubicBezTo>
                    <a:cubicBezTo>
                      <a:pt x="60" y="130"/>
                      <a:pt x="61" y="129"/>
                      <a:pt x="61" y="129"/>
                    </a:cubicBezTo>
                    <a:cubicBezTo>
                      <a:pt x="61" y="129"/>
                      <a:pt x="60" y="128"/>
                      <a:pt x="60" y="128"/>
                    </a:cubicBezTo>
                    <a:moveTo>
                      <a:pt x="81" y="127"/>
                    </a:moveTo>
                    <a:cubicBezTo>
                      <a:pt x="81" y="127"/>
                      <a:pt x="81" y="127"/>
                      <a:pt x="81" y="127"/>
                    </a:cubicBezTo>
                    <a:cubicBezTo>
                      <a:pt x="82" y="128"/>
                      <a:pt x="82" y="128"/>
                      <a:pt x="82" y="128"/>
                    </a:cubicBezTo>
                    <a:cubicBezTo>
                      <a:pt x="83" y="128"/>
                      <a:pt x="83" y="128"/>
                      <a:pt x="83" y="128"/>
                    </a:cubicBezTo>
                    <a:cubicBezTo>
                      <a:pt x="82" y="128"/>
                      <a:pt x="82" y="127"/>
                      <a:pt x="81" y="127"/>
                    </a:cubicBezTo>
                    <a:moveTo>
                      <a:pt x="57" y="127"/>
                    </a:moveTo>
                    <a:cubicBezTo>
                      <a:pt x="57" y="127"/>
                      <a:pt x="56" y="127"/>
                      <a:pt x="56" y="128"/>
                    </a:cubicBezTo>
                    <a:cubicBezTo>
                      <a:pt x="57" y="128"/>
                      <a:pt x="58" y="129"/>
                      <a:pt x="58" y="129"/>
                    </a:cubicBezTo>
                    <a:cubicBezTo>
                      <a:pt x="59" y="129"/>
                      <a:pt x="59" y="128"/>
                      <a:pt x="59" y="128"/>
                    </a:cubicBezTo>
                    <a:cubicBezTo>
                      <a:pt x="58" y="127"/>
                      <a:pt x="58" y="127"/>
                      <a:pt x="57" y="127"/>
                    </a:cubicBezTo>
                    <a:moveTo>
                      <a:pt x="76" y="126"/>
                    </a:moveTo>
                    <a:cubicBezTo>
                      <a:pt x="75" y="127"/>
                      <a:pt x="74" y="129"/>
                      <a:pt x="73" y="130"/>
                    </a:cubicBezTo>
                    <a:cubicBezTo>
                      <a:pt x="74" y="131"/>
                      <a:pt x="75" y="131"/>
                      <a:pt x="76" y="132"/>
                    </a:cubicBezTo>
                    <a:cubicBezTo>
                      <a:pt x="77" y="130"/>
                      <a:pt x="77" y="129"/>
                      <a:pt x="78" y="128"/>
                    </a:cubicBezTo>
                    <a:cubicBezTo>
                      <a:pt x="77" y="127"/>
                      <a:pt x="76" y="126"/>
                      <a:pt x="76" y="126"/>
                    </a:cubicBezTo>
                    <a:moveTo>
                      <a:pt x="105" y="126"/>
                    </a:moveTo>
                    <a:cubicBezTo>
                      <a:pt x="104" y="128"/>
                      <a:pt x="102" y="130"/>
                      <a:pt x="101" y="132"/>
                    </a:cubicBezTo>
                    <a:cubicBezTo>
                      <a:pt x="105" y="134"/>
                      <a:pt x="109" y="136"/>
                      <a:pt x="113" y="139"/>
                    </a:cubicBezTo>
                    <a:cubicBezTo>
                      <a:pt x="114" y="137"/>
                      <a:pt x="115" y="135"/>
                      <a:pt x="117" y="133"/>
                    </a:cubicBezTo>
                    <a:cubicBezTo>
                      <a:pt x="113" y="130"/>
                      <a:pt x="109" y="128"/>
                      <a:pt x="105" y="126"/>
                    </a:cubicBezTo>
                    <a:moveTo>
                      <a:pt x="25" y="126"/>
                    </a:moveTo>
                    <a:cubicBezTo>
                      <a:pt x="24" y="127"/>
                      <a:pt x="23" y="128"/>
                      <a:pt x="22" y="130"/>
                    </a:cubicBezTo>
                    <a:cubicBezTo>
                      <a:pt x="23" y="130"/>
                      <a:pt x="23" y="130"/>
                      <a:pt x="24" y="131"/>
                    </a:cubicBezTo>
                    <a:cubicBezTo>
                      <a:pt x="25" y="129"/>
                      <a:pt x="26" y="128"/>
                      <a:pt x="26" y="127"/>
                    </a:cubicBezTo>
                    <a:cubicBezTo>
                      <a:pt x="26" y="126"/>
                      <a:pt x="25" y="126"/>
                      <a:pt x="25" y="126"/>
                    </a:cubicBezTo>
                    <a:moveTo>
                      <a:pt x="76" y="125"/>
                    </a:moveTo>
                    <a:cubicBezTo>
                      <a:pt x="76" y="125"/>
                      <a:pt x="76" y="125"/>
                      <a:pt x="76" y="125"/>
                    </a:cubicBezTo>
                    <a:cubicBezTo>
                      <a:pt x="76" y="126"/>
                      <a:pt x="77" y="126"/>
                      <a:pt x="78" y="126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6" y="125"/>
                      <a:pt x="76" y="126"/>
                      <a:pt x="76" y="126"/>
                    </a:cubicBezTo>
                    <a:cubicBezTo>
                      <a:pt x="76" y="126"/>
                      <a:pt x="77" y="127"/>
                      <a:pt x="78" y="127"/>
                    </a:cubicBezTo>
                    <a:cubicBezTo>
                      <a:pt x="78" y="127"/>
                      <a:pt x="79" y="127"/>
                      <a:pt x="79" y="127"/>
                    </a:cubicBezTo>
                    <a:cubicBezTo>
                      <a:pt x="78" y="126"/>
                      <a:pt x="77" y="126"/>
                      <a:pt x="76" y="125"/>
                    </a:cubicBezTo>
                    <a:moveTo>
                      <a:pt x="22" y="124"/>
                    </a:moveTo>
                    <a:cubicBezTo>
                      <a:pt x="21" y="126"/>
                      <a:pt x="21" y="127"/>
                      <a:pt x="20" y="128"/>
                    </a:cubicBezTo>
                    <a:cubicBezTo>
                      <a:pt x="20" y="128"/>
                      <a:pt x="20" y="128"/>
                      <a:pt x="20" y="129"/>
                    </a:cubicBezTo>
                    <a:cubicBezTo>
                      <a:pt x="23" y="125"/>
                      <a:pt x="23" y="125"/>
                      <a:pt x="23" y="125"/>
                    </a:cubicBezTo>
                    <a:cubicBezTo>
                      <a:pt x="23" y="124"/>
                      <a:pt x="22" y="124"/>
                      <a:pt x="22" y="124"/>
                    </a:cubicBezTo>
                    <a:moveTo>
                      <a:pt x="76" y="124"/>
                    </a:moveTo>
                    <a:cubicBezTo>
                      <a:pt x="76" y="124"/>
                      <a:pt x="76" y="124"/>
                      <a:pt x="76" y="124"/>
                    </a:cubicBezTo>
                    <a:cubicBezTo>
                      <a:pt x="77" y="125"/>
                      <a:pt x="78" y="126"/>
                      <a:pt x="79" y="126"/>
                    </a:cubicBezTo>
                    <a:cubicBezTo>
                      <a:pt x="79" y="126"/>
                      <a:pt x="79" y="126"/>
                      <a:pt x="79" y="126"/>
                    </a:cubicBezTo>
                    <a:cubicBezTo>
                      <a:pt x="78" y="125"/>
                      <a:pt x="77" y="125"/>
                      <a:pt x="76" y="124"/>
                    </a:cubicBezTo>
                    <a:moveTo>
                      <a:pt x="88" y="124"/>
                    </a:moveTo>
                    <a:cubicBezTo>
                      <a:pt x="87" y="126"/>
                      <a:pt x="86" y="127"/>
                      <a:pt x="85" y="129"/>
                    </a:cubicBezTo>
                    <a:cubicBezTo>
                      <a:pt x="87" y="130"/>
                      <a:pt x="89" y="131"/>
                      <a:pt x="92" y="133"/>
                    </a:cubicBezTo>
                    <a:cubicBezTo>
                      <a:pt x="93" y="131"/>
                      <a:pt x="94" y="130"/>
                      <a:pt x="94" y="128"/>
                    </a:cubicBezTo>
                    <a:cubicBezTo>
                      <a:pt x="92" y="127"/>
                      <a:pt x="90" y="125"/>
                      <a:pt x="88" y="124"/>
                    </a:cubicBezTo>
                    <a:moveTo>
                      <a:pt x="40" y="124"/>
                    </a:moveTo>
                    <a:cubicBezTo>
                      <a:pt x="39" y="125"/>
                      <a:pt x="39" y="126"/>
                      <a:pt x="38" y="126"/>
                    </a:cubicBezTo>
                    <a:cubicBezTo>
                      <a:pt x="39" y="127"/>
                      <a:pt x="40" y="127"/>
                      <a:pt x="40" y="128"/>
                    </a:cubicBezTo>
                    <a:cubicBezTo>
                      <a:pt x="41" y="127"/>
                      <a:pt x="41" y="127"/>
                      <a:pt x="41" y="126"/>
                    </a:cubicBezTo>
                    <a:cubicBezTo>
                      <a:pt x="41" y="127"/>
                      <a:pt x="41" y="127"/>
                      <a:pt x="40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2" y="127"/>
                      <a:pt x="42" y="127"/>
                      <a:pt x="43" y="126"/>
                    </a:cubicBezTo>
                    <a:cubicBezTo>
                      <a:pt x="40" y="124"/>
                      <a:pt x="40" y="124"/>
                      <a:pt x="40" y="124"/>
                    </a:cubicBezTo>
                    <a:moveTo>
                      <a:pt x="40" y="124"/>
                    </a:moveTo>
                    <a:cubicBezTo>
                      <a:pt x="40" y="124"/>
                      <a:pt x="40" y="124"/>
                      <a:pt x="40" y="124"/>
                    </a:cubicBezTo>
                    <a:cubicBezTo>
                      <a:pt x="41" y="124"/>
                      <a:pt x="42" y="125"/>
                      <a:pt x="43" y="125"/>
                    </a:cubicBezTo>
                    <a:cubicBezTo>
                      <a:pt x="43" y="125"/>
                      <a:pt x="43" y="125"/>
                      <a:pt x="43" y="125"/>
                    </a:cubicBezTo>
                    <a:cubicBezTo>
                      <a:pt x="42" y="125"/>
                      <a:pt x="41" y="124"/>
                      <a:pt x="40" y="124"/>
                    </a:cubicBezTo>
                    <a:moveTo>
                      <a:pt x="107" y="123"/>
                    </a:moveTo>
                    <a:cubicBezTo>
                      <a:pt x="107" y="123"/>
                      <a:pt x="106" y="123"/>
                      <a:pt x="106" y="124"/>
                    </a:cubicBezTo>
                    <a:cubicBezTo>
                      <a:pt x="110" y="126"/>
                      <a:pt x="114" y="128"/>
                      <a:pt x="118" y="131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4" y="127"/>
                      <a:pt x="111" y="125"/>
                      <a:pt x="107" y="123"/>
                    </a:cubicBezTo>
                    <a:moveTo>
                      <a:pt x="126" y="123"/>
                    </a:moveTo>
                    <a:cubicBezTo>
                      <a:pt x="125" y="125"/>
                      <a:pt x="123" y="127"/>
                      <a:pt x="122" y="129"/>
                    </a:cubicBezTo>
                    <a:cubicBezTo>
                      <a:pt x="122" y="129"/>
                      <a:pt x="122" y="129"/>
                      <a:pt x="122" y="129"/>
                    </a:cubicBezTo>
                    <a:cubicBezTo>
                      <a:pt x="125" y="131"/>
                      <a:pt x="128" y="133"/>
                      <a:pt x="130" y="135"/>
                    </a:cubicBezTo>
                    <a:cubicBezTo>
                      <a:pt x="132" y="132"/>
                      <a:pt x="133" y="130"/>
                      <a:pt x="134" y="128"/>
                    </a:cubicBezTo>
                    <a:cubicBezTo>
                      <a:pt x="132" y="126"/>
                      <a:pt x="129" y="124"/>
                      <a:pt x="126" y="123"/>
                    </a:cubicBezTo>
                    <a:moveTo>
                      <a:pt x="126" y="122"/>
                    </a:moveTo>
                    <a:cubicBezTo>
                      <a:pt x="126" y="122"/>
                      <a:pt x="126" y="122"/>
                      <a:pt x="126" y="122"/>
                    </a:cubicBezTo>
                    <a:cubicBezTo>
                      <a:pt x="135" y="127"/>
                      <a:pt x="135" y="127"/>
                      <a:pt x="135" y="127"/>
                    </a:cubicBezTo>
                    <a:cubicBezTo>
                      <a:pt x="135" y="127"/>
                      <a:pt x="135" y="127"/>
                      <a:pt x="135" y="127"/>
                    </a:cubicBezTo>
                    <a:cubicBezTo>
                      <a:pt x="132" y="126"/>
                      <a:pt x="129" y="124"/>
                      <a:pt x="126" y="122"/>
                    </a:cubicBezTo>
                    <a:moveTo>
                      <a:pt x="41" y="122"/>
                    </a:moveTo>
                    <a:cubicBezTo>
                      <a:pt x="41" y="122"/>
                      <a:pt x="41" y="123"/>
                      <a:pt x="41" y="123"/>
                    </a:cubicBezTo>
                    <a:cubicBezTo>
                      <a:pt x="42" y="123"/>
                      <a:pt x="43" y="124"/>
                      <a:pt x="44" y="124"/>
                    </a:cubicBezTo>
                    <a:cubicBezTo>
                      <a:pt x="44" y="124"/>
                      <a:pt x="44" y="124"/>
                      <a:pt x="44" y="124"/>
                    </a:cubicBezTo>
                    <a:cubicBezTo>
                      <a:pt x="43" y="123"/>
                      <a:pt x="42" y="123"/>
                      <a:pt x="41" y="122"/>
                    </a:cubicBezTo>
                    <a:moveTo>
                      <a:pt x="84" y="122"/>
                    </a:moveTo>
                    <a:cubicBezTo>
                      <a:pt x="83" y="124"/>
                      <a:pt x="83" y="125"/>
                      <a:pt x="82" y="127"/>
                    </a:cubicBezTo>
                    <a:cubicBezTo>
                      <a:pt x="82" y="127"/>
                      <a:pt x="83" y="127"/>
                      <a:pt x="83" y="127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85" y="123"/>
                      <a:pt x="85" y="122"/>
                      <a:pt x="84" y="122"/>
                    </a:cubicBezTo>
                    <a:moveTo>
                      <a:pt x="42" y="121"/>
                    </a:moveTo>
                    <a:cubicBezTo>
                      <a:pt x="42" y="121"/>
                      <a:pt x="42" y="121"/>
                      <a:pt x="41" y="121"/>
                    </a:cubicBezTo>
                    <a:cubicBezTo>
                      <a:pt x="42" y="122"/>
                      <a:pt x="43" y="123"/>
                      <a:pt x="44" y="123"/>
                    </a:cubicBezTo>
                    <a:cubicBezTo>
                      <a:pt x="44" y="123"/>
                      <a:pt x="44" y="123"/>
                      <a:pt x="45" y="123"/>
                    </a:cubicBezTo>
                    <a:cubicBezTo>
                      <a:pt x="44" y="122"/>
                      <a:pt x="43" y="121"/>
                      <a:pt x="42" y="121"/>
                    </a:cubicBezTo>
                    <a:moveTo>
                      <a:pt x="153" y="120"/>
                    </a:moveTo>
                    <a:cubicBezTo>
                      <a:pt x="152" y="123"/>
                      <a:pt x="150" y="125"/>
                      <a:pt x="149" y="128"/>
                    </a:cubicBezTo>
                    <a:cubicBezTo>
                      <a:pt x="150" y="129"/>
                      <a:pt x="152" y="130"/>
                      <a:pt x="153" y="131"/>
                    </a:cubicBezTo>
                    <a:cubicBezTo>
                      <a:pt x="155" y="128"/>
                      <a:pt x="156" y="126"/>
                      <a:pt x="158" y="123"/>
                    </a:cubicBezTo>
                    <a:cubicBezTo>
                      <a:pt x="156" y="122"/>
                      <a:pt x="155" y="121"/>
                      <a:pt x="153" y="120"/>
                    </a:cubicBezTo>
                    <a:moveTo>
                      <a:pt x="42" y="120"/>
                    </a:moveTo>
                    <a:cubicBezTo>
                      <a:pt x="42" y="120"/>
                      <a:pt x="42" y="120"/>
                      <a:pt x="42" y="120"/>
                    </a:cubicBezTo>
                    <a:cubicBezTo>
                      <a:pt x="43" y="121"/>
                      <a:pt x="44" y="122"/>
                      <a:pt x="45" y="122"/>
                    </a:cubicBezTo>
                    <a:cubicBezTo>
                      <a:pt x="45" y="122"/>
                      <a:pt x="45" y="122"/>
                      <a:pt x="45" y="122"/>
                    </a:cubicBezTo>
                    <a:cubicBezTo>
                      <a:pt x="44" y="121"/>
                      <a:pt x="43" y="121"/>
                      <a:pt x="42" y="120"/>
                    </a:cubicBezTo>
                    <a:moveTo>
                      <a:pt x="79" y="119"/>
                    </a:moveTo>
                    <a:cubicBezTo>
                      <a:pt x="79" y="121"/>
                      <a:pt x="78" y="122"/>
                      <a:pt x="77" y="124"/>
                    </a:cubicBezTo>
                    <a:cubicBezTo>
                      <a:pt x="78" y="124"/>
                      <a:pt x="79" y="125"/>
                      <a:pt x="80" y="125"/>
                    </a:cubicBezTo>
                    <a:cubicBezTo>
                      <a:pt x="80" y="124"/>
                      <a:pt x="81" y="122"/>
                      <a:pt x="82" y="121"/>
                    </a:cubicBezTo>
                    <a:cubicBezTo>
                      <a:pt x="81" y="120"/>
                      <a:pt x="80" y="120"/>
                      <a:pt x="79" y="119"/>
                    </a:cubicBezTo>
                    <a:moveTo>
                      <a:pt x="65" y="119"/>
                    </a:moveTo>
                    <a:cubicBezTo>
                      <a:pt x="64" y="120"/>
                      <a:pt x="63" y="122"/>
                      <a:pt x="62" y="123"/>
                    </a:cubicBezTo>
                    <a:cubicBezTo>
                      <a:pt x="63" y="124"/>
                      <a:pt x="63" y="124"/>
                      <a:pt x="64" y="124"/>
                    </a:cubicBezTo>
                    <a:cubicBezTo>
                      <a:pt x="65" y="123"/>
                      <a:pt x="65" y="121"/>
                      <a:pt x="66" y="120"/>
                    </a:cubicBezTo>
                    <a:cubicBezTo>
                      <a:pt x="66" y="119"/>
                      <a:pt x="65" y="119"/>
                      <a:pt x="65" y="119"/>
                    </a:cubicBezTo>
                    <a:moveTo>
                      <a:pt x="65" y="119"/>
                    </a:moveTo>
                    <a:cubicBezTo>
                      <a:pt x="65" y="119"/>
                      <a:pt x="65" y="119"/>
                      <a:pt x="65" y="119"/>
                    </a:cubicBezTo>
                    <a:cubicBezTo>
                      <a:pt x="66" y="119"/>
                      <a:pt x="66" y="119"/>
                      <a:pt x="66" y="120"/>
                    </a:cubicBezTo>
                    <a:cubicBezTo>
                      <a:pt x="66" y="120"/>
                      <a:pt x="66" y="120"/>
                      <a:pt x="66" y="119"/>
                    </a:cubicBezTo>
                    <a:cubicBezTo>
                      <a:pt x="66" y="119"/>
                      <a:pt x="66" y="119"/>
                      <a:pt x="65" y="119"/>
                    </a:cubicBezTo>
                    <a:moveTo>
                      <a:pt x="43" y="118"/>
                    </a:moveTo>
                    <a:cubicBezTo>
                      <a:pt x="43" y="119"/>
                      <a:pt x="43" y="119"/>
                      <a:pt x="43" y="120"/>
                    </a:cubicBezTo>
                    <a:cubicBezTo>
                      <a:pt x="44" y="120"/>
                      <a:pt x="44" y="121"/>
                      <a:pt x="45" y="121"/>
                    </a:cubicBezTo>
                    <a:cubicBezTo>
                      <a:pt x="46" y="121"/>
                      <a:pt x="46" y="120"/>
                      <a:pt x="46" y="120"/>
                    </a:cubicBezTo>
                    <a:cubicBezTo>
                      <a:pt x="45" y="119"/>
                      <a:pt x="44" y="119"/>
                      <a:pt x="43" y="118"/>
                    </a:cubicBezTo>
                    <a:moveTo>
                      <a:pt x="66" y="118"/>
                    </a:moveTo>
                    <a:cubicBezTo>
                      <a:pt x="66" y="118"/>
                      <a:pt x="66" y="118"/>
                      <a:pt x="65" y="118"/>
                    </a:cubicBezTo>
                    <a:cubicBezTo>
                      <a:pt x="66" y="118"/>
                      <a:pt x="66" y="119"/>
                      <a:pt x="67" y="119"/>
                    </a:cubicBezTo>
                    <a:cubicBezTo>
                      <a:pt x="67" y="119"/>
                      <a:pt x="67" y="119"/>
                      <a:pt x="67" y="119"/>
                    </a:cubicBezTo>
                    <a:cubicBezTo>
                      <a:pt x="67" y="118"/>
                      <a:pt x="66" y="118"/>
                      <a:pt x="66" y="118"/>
                    </a:cubicBezTo>
                    <a:moveTo>
                      <a:pt x="91" y="118"/>
                    </a:moveTo>
                    <a:cubicBezTo>
                      <a:pt x="90" y="120"/>
                      <a:pt x="89" y="122"/>
                      <a:pt x="88" y="124"/>
                    </a:cubicBezTo>
                    <a:cubicBezTo>
                      <a:pt x="90" y="125"/>
                      <a:pt x="92" y="126"/>
                      <a:pt x="95" y="128"/>
                    </a:cubicBezTo>
                    <a:cubicBezTo>
                      <a:pt x="96" y="126"/>
                      <a:pt x="97" y="124"/>
                      <a:pt x="98" y="122"/>
                    </a:cubicBezTo>
                    <a:cubicBezTo>
                      <a:pt x="96" y="120"/>
                      <a:pt x="94" y="119"/>
                      <a:pt x="91" y="118"/>
                    </a:cubicBezTo>
                    <a:moveTo>
                      <a:pt x="29" y="118"/>
                    </a:moveTo>
                    <a:cubicBezTo>
                      <a:pt x="29" y="118"/>
                      <a:pt x="28" y="119"/>
                      <a:pt x="28" y="120"/>
                    </a:cubicBezTo>
                    <a:cubicBezTo>
                      <a:pt x="28" y="121"/>
                      <a:pt x="29" y="121"/>
                      <a:pt x="29" y="121"/>
                    </a:cubicBezTo>
                    <a:cubicBezTo>
                      <a:pt x="30" y="120"/>
                      <a:pt x="30" y="120"/>
                      <a:pt x="31" y="119"/>
                    </a:cubicBezTo>
                    <a:cubicBezTo>
                      <a:pt x="29" y="118"/>
                      <a:pt x="29" y="118"/>
                      <a:pt x="29" y="118"/>
                    </a:cubicBezTo>
                    <a:moveTo>
                      <a:pt x="63" y="117"/>
                    </a:moveTo>
                    <a:cubicBezTo>
                      <a:pt x="62" y="119"/>
                      <a:pt x="61" y="120"/>
                      <a:pt x="60" y="122"/>
                    </a:cubicBezTo>
                    <a:cubicBezTo>
                      <a:pt x="61" y="122"/>
                      <a:pt x="61" y="123"/>
                      <a:pt x="62" y="123"/>
                    </a:cubicBezTo>
                    <a:cubicBezTo>
                      <a:pt x="63" y="122"/>
                      <a:pt x="64" y="120"/>
                      <a:pt x="65" y="119"/>
                    </a:cubicBezTo>
                    <a:cubicBezTo>
                      <a:pt x="64" y="118"/>
                      <a:pt x="63" y="118"/>
                      <a:pt x="63" y="117"/>
                    </a:cubicBezTo>
                    <a:moveTo>
                      <a:pt x="29" y="117"/>
                    </a:moveTo>
                    <a:cubicBezTo>
                      <a:pt x="29" y="117"/>
                      <a:pt x="29" y="117"/>
                      <a:pt x="29" y="117"/>
                    </a:cubicBezTo>
                    <a:cubicBezTo>
                      <a:pt x="30" y="118"/>
                      <a:pt x="30" y="118"/>
                      <a:pt x="31" y="118"/>
                    </a:cubicBezTo>
                    <a:cubicBezTo>
                      <a:pt x="31" y="118"/>
                      <a:pt x="31" y="118"/>
                      <a:pt x="31" y="118"/>
                    </a:cubicBezTo>
                    <a:cubicBezTo>
                      <a:pt x="31" y="118"/>
                      <a:pt x="30" y="118"/>
                      <a:pt x="29" y="117"/>
                    </a:cubicBezTo>
                    <a:moveTo>
                      <a:pt x="63" y="117"/>
                    </a:move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8"/>
                      <a:pt x="64" y="118"/>
                      <a:pt x="65" y="119"/>
                    </a:cubicBezTo>
                    <a:cubicBezTo>
                      <a:pt x="65" y="119"/>
                      <a:pt x="65" y="119"/>
                      <a:pt x="65" y="119"/>
                    </a:cubicBezTo>
                    <a:cubicBezTo>
                      <a:pt x="64" y="118"/>
                      <a:pt x="63" y="118"/>
                      <a:pt x="63" y="117"/>
                    </a:cubicBezTo>
                    <a:moveTo>
                      <a:pt x="147" y="117"/>
                    </a:moveTo>
                    <a:cubicBezTo>
                      <a:pt x="146" y="119"/>
                      <a:pt x="144" y="122"/>
                      <a:pt x="143" y="125"/>
                    </a:cubicBezTo>
                    <a:cubicBezTo>
                      <a:pt x="144" y="126"/>
                      <a:pt x="146" y="127"/>
                      <a:pt x="148" y="128"/>
                    </a:cubicBezTo>
                    <a:cubicBezTo>
                      <a:pt x="149" y="126"/>
                      <a:pt x="149" y="125"/>
                      <a:pt x="150" y="124"/>
                    </a:cubicBezTo>
                    <a:cubicBezTo>
                      <a:pt x="151" y="122"/>
                      <a:pt x="152" y="121"/>
                      <a:pt x="152" y="120"/>
                    </a:cubicBezTo>
                    <a:cubicBezTo>
                      <a:pt x="151" y="119"/>
                      <a:pt x="149" y="118"/>
                      <a:pt x="147" y="117"/>
                    </a:cubicBezTo>
                    <a:moveTo>
                      <a:pt x="63" y="116"/>
                    </a:moveTo>
                    <a:cubicBezTo>
                      <a:pt x="63" y="116"/>
                      <a:pt x="63" y="117"/>
                      <a:pt x="63" y="117"/>
                    </a:cubicBezTo>
                    <a:cubicBezTo>
                      <a:pt x="64" y="117"/>
                      <a:pt x="65" y="117"/>
                      <a:pt x="65" y="118"/>
                    </a:cubicBezTo>
                    <a:cubicBezTo>
                      <a:pt x="65" y="118"/>
                      <a:pt x="65" y="118"/>
                      <a:pt x="65" y="118"/>
                    </a:cubicBezTo>
                    <a:cubicBezTo>
                      <a:pt x="65" y="117"/>
                      <a:pt x="64" y="117"/>
                      <a:pt x="63" y="116"/>
                    </a:cubicBezTo>
                    <a:moveTo>
                      <a:pt x="27" y="116"/>
                    </a:moveTo>
                    <a:cubicBezTo>
                      <a:pt x="27" y="117"/>
                      <a:pt x="26" y="118"/>
                      <a:pt x="26" y="119"/>
                    </a:cubicBezTo>
                    <a:cubicBezTo>
                      <a:pt x="26" y="119"/>
                      <a:pt x="26" y="119"/>
                      <a:pt x="26" y="119"/>
                    </a:cubicBezTo>
                    <a:cubicBezTo>
                      <a:pt x="28" y="117"/>
                      <a:pt x="28" y="117"/>
                      <a:pt x="28" y="117"/>
                    </a:cubicBezTo>
                    <a:cubicBezTo>
                      <a:pt x="27" y="116"/>
                      <a:pt x="27" y="116"/>
                      <a:pt x="27" y="116"/>
                    </a:cubicBezTo>
                    <a:moveTo>
                      <a:pt x="27" y="116"/>
                    </a:moveTo>
                    <a:cubicBezTo>
                      <a:pt x="27" y="116"/>
                      <a:pt x="27" y="116"/>
                      <a:pt x="27" y="116"/>
                    </a:cubicBezTo>
                    <a:cubicBezTo>
                      <a:pt x="27" y="116"/>
                      <a:pt x="28" y="116"/>
                      <a:pt x="28" y="116"/>
                    </a:cubicBezTo>
                    <a:cubicBezTo>
                      <a:pt x="28" y="116"/>
                      <a:pt x="28" y="116"/>
                      <a:pt x="28" y="116"/>
                    </a:cubicBezTo>
                    <a:cubicBezTo>
                      <a:pt x="28" y="116"/>
                      <a:pt x="28" y="116"/>
                      <a:pt x="27" y="116"/>
                    </a:cubicBezTo>
                    <a:moveTo>
                      <a:pt x="88" y="116"/>
                    </a:moveTo>
                    <a:cubicBezTo>
                      <a:pt x="87" y="118"/>
                      <a:pt x="86" y="120"/>
                      <a:pt x="85" y="122"/>
                    </a:cubicBezTo>
                    <a:cubicBezTo>
                      <a:pt x="85" y="122"/>
                      <a:pt x="85" y="122"/>
                      <a:pt x="86" y="122"/>
                    </a:cubicBezTo>
                    <a:cubicBezTo>
                      <a:pt x="87" y="121"/>
                      <a:pt x="87" y="121"/>
                      <a:pt x="87" y="121"/>
                    </a:cubicBezTo>
                    <a:cubicBezTo>
                      <a:pt x="88" y="120"/>
                      <a:pt x="88" y="118"/>
                      <a:pt x="89" y="116"/>
                    </a:cubicBezTo>
                    <a:cubicBezTo>
                      <a:pt x="89" y="116"/>
                      <a:pt x="89" y="116"/>
                      <a:pt x="88" y="116"/>
                    </a:cubicBezTo>
                    <a:moveTo>
                      <a:pt x="30" y="116"/>
                    </a:move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17"/>
                      <a:pt x="31" y="117"/>
                      <a:pt x="32" y="117"/>
                    </a:cubicBezTo>
                    <a:cubicBezTo>
                      <a:pt x="32" y="117"/>
                      <a:pt x="32" y="117"/>
                      <a:pt x="32" y="117"/>
                    </a:cubicBezTo>
                    <a:cubicBezTo>
                      <a:pt x="31" y="116"/>
                      <a:pt x="31" y="116"/>
                      <a:pt x="30" y="116"/>
                    </a:cubicBezTo>
                    <a:moveTo>
                      <a:pt x="145" y="116"/>
                    </a:moveTo>
                    <a:cubicBezTo>
                      <a:pt x="144" y="118"/>
                      <a:pt x="142" y="121"/>
                      <a:pt x="141" y="123"/>
                    </a:cubicBezTo>
                    <a:cubicBezTo>
                      <a:pt x="141" y="123"/>
                      <a:pt x="141" y="123"/>
                      <a:pt x="141" y="123"/>
                    </a:cubicBezTo>
                    <a:cubicBezTo>
                      <a:pt x="142" y="122"/>
                      <a:pt x="142" y="122"/>
                      <a:pt x="142" y="122"/>
                    </a:cubicBezTo>
                    <a:cubicBezTo>
                      <a:pt x="141" y="124"/>
                      <a:pt x="141" y="124"/>
                      <a:pt x="141" y="124"/>
                    </a:cubicBezTo>
                    <a:cubicBezTo>
                      <a:pt x="141" y="124"/>
                      <a:pt x="141" y="124"/>
                      <a:pt x="141" y="124"/>
                    </a:cubicBezTo>
                    <a:cubicBezTo>
                      <a:pt x="142" y="122"/>
                      <a:pt x="144" y="119"/>
                      <a:pt x="146" y="116"/>
                    </a:cubicBezTo>
                    <a:cubicBezTo>
                      <a:pt x="146" y="116"/>
                      <a:pt x="145" y="116"/>
                      <a:pt x="145" y="116"/>
                    </a:cubicBezTo>
                    <a:moveTo>
                      <a:pt x="145" y="115"/>
                    </a:moveTo>
                    <a:cubicBezTo>
                      <a:pt x="143" y="118"/>
                      <a:pt x="142" y="120"/>
                      <a:pt x="140" y="123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5" y="115"/>
                      <a:pt x="145" y="115"/>
                      <a:pt x="145" y="115"/>
                    </a:cubicBezTo>
                    <a:cubicBezTo>
                      <a:pt x="145" y="115"/>
                      <a:pt x="145" y="115"/>
                      <a:pt x="145" y="115"/>
                    </a:cubicBezTo>
                    <a:moveTo>
                      <a:pt x="93" y="115"/>
                    </a:moveTo>
                    <a:cubicBezTo>
                      <a:pt x="93" y="115"/>
                      <a:pt x="93" y="115"/>
                      <a:pt x="92" y="116"/>
                    </a:cubicBezTo>
                    <a:cubicBezTo>
                      <a:pt x="95" y="117"/>
                      <a:pt x="97" y="118"/>
                      <a:pt x="99" y="120"/>
                    </a:cubicBezTo>
                    <a:cubicBezTo>
                      <a:pt x="99" y="119"/>
                      <a:pt x="100" y="119"/>
                      <a:pt x="100" y="119"/>
                    </a:cubicBezTo>
                    <a:cubicBezTo>
                      <a:pt x="97" y="117"/>
                      <a:pt x="95" y="116"/>
                      <a:pt x="93" y="115"/>
                    </a:cubicBezTo>
                    <a:moveTo>
                      <a:pt x="28" y="114"/>
                    </a:moveTo>
                    <a:cubicBezTo>
                      <a:pt x="28" y="115"/>
                      <a:pt x="28" y="115"/>
                      <a:pt x="28" y="115"/>
                    </a:cubicBezTo>
                    <a:cubicBezTo>
                      <a:pt x="28" y="115"/>
                      <a:pt x="28" y="116"/>
                      <a:pt x="28" y="116"/>
                    </a:cubicBezTo>
                    <a:cubicBezTo>
                      <a:pt x="29" y="115"/>
                      <a:pt x="29" y="115"/>
                      <a:pt x="29" y="115"/>
                    </a:cubicBezTo>
                    <a:cubicBezTo>
                      <a:pt x="29" y="115"/>
                      <a:pt x="29" y="114"/>
                      <a:pt x="28" y="114"/>
                    </a:cubicBezTo>
                    <a:moveTo>
                      <a:pt x="31" y="114"/>
                    </a:moveTo>
                    <a:cubicBezTo>
                      <a:pt x="31" y="114"/>
                      <a:pt x="31" y="115"/>
                      <a:pt x="31" y="115"/>
                    </a:cubicBezTo>
                    <a:cubicBezTo>
                      <a:pt x="31" y="115"/>
                      <a:pt x="32" y="115"/>
                      <a:pt x="33" y="116"/>
                    </a:cubicBezTo>
                    <a:cubicBezTo>
                      <a:pt x="33" y="116"/>
                      <a:pt x="33" y="116"/>
                      <a:pt x="33" y="115"/>
                    </a:cubicBezTo>
                    <a:cubicBezTo>
                      <a:pt x="32" y="115"/>
                      <a:pt x="32" y="115"/>
                      <a:pt x="31" y="114"/>
                    </a:cubicBezTo>
                    <a:moveTo>
                      <a:pt x="112" y="114"/>
                    </a:moveTo>
                    <a:cubicBezTo>
                      <a:pt x="111" y="116"/>
                      <a:pt x="109" y="119"/>
                      <a:pt x="108" y="121"/>
                    </a:cubicBezTo>
                    <a:cubicBezTo>
                      <a:pt x="112" y="123"/>
                      <a:pt x="116" y="126"/>
                      <a:pt x="119" y="128"/>
                    </a:cubicBezTo>
                    <a:cubicBezTo>
                      <a:pt x="121" y="126"/>
                      <a:pt x="122" y="123"/>
                      <a:pt x="123" y="121"/>
                    </a:cubicBezTo>
                    <a:cubicBezTo>
                      <a:pt x="121" y="120"/>
                      <a:pt x="119" y="118"/>
                      <a:pt x="117" y="117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0" y="118"/>
                      <a:pt x="116" y="116"/>
                      <a:pt x="112" y="114"/>
                    </a:cubicBezTo>
                    <a:moveTo>
                      <a:pt x="31" y="114"/>
                    </a:moveTo>
                    <a:cubicBezTo>
                      <a:pt x="31" y="114"/>
                      <a:pt x="31" y="114"/>
                      <a:pt x="31" y="114"/>
                    </a:cubicBezTo>
                    <a:cubicBezTo>
                      <a:pt x="32" y="114"/>
                      <a:pt x="32" y="115"/>
                      <a:pt x="33" y="115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3" y="114"/>
                      <a:pt x="32" y="114"/>
                      <a:pt x="31" y="114"/>
                    </a:cubicBezTo>
                    <a:moveTo>
                      <a:pt x="29" y="113"/>
                    </a:moveTo>
                    <a:cubicBezTo>
                      <a:pt x="29" y="113"/>
                      <a:pt x="29" y="113"/>
                      <a:pt x="29" y="114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30" y="113"/>
                      <a:pt x="30" y="113"/>
                      <a:pt x="30" y="113"/>
                    </a:cubicBezTo>
                    <a:cubicBezTo>
                      <a:pt x="30" y="113"/>
                      <a:pt x="29" y="113"/>
                      <a:pt x="29" y="113"/>
                    </a:cubicBezTo>
                    <a:moveTo>
                      <a:pt x="90" y="113"/>
                    </a:moveTo>
                    <a:cubicBezTo>
                      <a:pt x="90" y="113"/>
                      <a:pt x="89" y="113"/>
                      <a:pt x="89" y="114"/>
                    </a:cubicBezTo>
                    <a:cubicBezTo>
                      <a:pt x="90" y="114"/>
                      <a:pt x="90" y="114"/>
                      <a:pt x="90" y="115"/>
                    </a:cubicBezTo>
                    <a:cubicBezTo>
                      <a:pt x="91" y="114"/>
                      <a:pt x="91" y="114"/>
                      <a:pt x="91" y="114"/>
                    </a:cubicBezTo>
                    <a:cubicBezTo>
                      <a:pt x="91" y="113"/>
                      <a:pt x="90" y="113"/>
                      <a:pt x="90" y="113"/>
                    </a:cubicBezTo>
                    <a:moveTo>
                      <a:pt x="83" y="113"/>
                    </a:moveTo>
                    <a:cubicBezTo>
                      <a:pt x="82" y="115"/>
                      <a:pt x="81" y="117"/>
                      <a:pt x="80" y="119"/>
                    </a:cubicBezTo>
                    <a:cubicBezTo>
                      <a:pt x="81" y="119"/>
                      <a:pt x="82" y="120"/>
                      <a:pt x="83" y="120"/>
                    </a:cubicBezTo>
                    <a:cubicBezTo>
                      <a:pt x="84" y="118"/>
                      <a:pt x="85" y="116"/>
                      <a:pt x="86" y="114"/>
                    </a:cubicBezTo>
                    <a:cubicBezTo>
                      <a:pt x="85" y="114"/>
                      <a:pt x="84" y="113"/>
                      <a:pt x="83" y="113"/>
                    </a:cubicBezTo>
                    <a:moveTo>
                      <a:pt x="30" y="112"/>
                    </a:move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30" y="113"/>
                      <a:pt x="30" y="113"/>
                    </a:cubicBezTo>
                    <a:cubicBezTo>
                      <a:pt x="30" y="113"/>
                      <a:pt x="30" y="113"/>
                      <a:pt x="30" y="113"/>
                    </a:cubicBezTo>
                    <a:cubicBezTo>
                      <a:pt x="30" y="113"/>
                      <a:pt x="30" y="113"/>
                      <a:pt x="30" y="112"/>
                    </a:cubicBezTo>
                    <a:moveTo>
                      <a:pt x="33" y="112"/>
                    </a:moveTo>
                    <a:cubicBezTo>
                      <a:pt x="32" y="112"/>
                      <a:pt x="32" y="113"/>
                      <a:pt x="32" y="113"/>
                    </a:cubicBezTo>
                    <a:cubicBezTo>
                      <a:pt x="32" y="113"/>
                      <a:pt x="33" y="114"/>
                      <a:pt x="34" y="114"/>
                    </a:cubicBezTo>
                    <a:cubicBezTo>
                      <a:pt x="34" y="114"/>
                      <a:pt x="34" y="113"/>
                      <a:pt x="34" y="113"/>
                    </a:cubicBezTo>
                    <a:cubicBezTo>
                      <a:pt x="34" y="112"/>
                      <a:pt x="33" y="112"/>
                      <a:pt x="33" y="112"/>
                    </a:cubicBezTo>
                    <a:moveTo>
                      <a:pt x="66" y="111"/>
                    </a:moveTo>
                    <a:cubicBezTo>
                      <a:pt x="65" y="113"/>
                      <a:pt x="65" y="114"/>
                      <a:pt x="64" y="116"/>
                    </a:cubicBezTo>
                    <a:cubicBezTo>
                      <a:pt x="64" y="116"/>
                      <a:pt x="65" y="117"/>
                      <a:pt x="66" y="117"/>
                    </a:cubicBezTo>
                    <a:cubicBezTo>
                      <a:pt x="66" y="117"/>
                      <a:pt x="67" y="116"/>
                      <a:pt x="67" y="115"/>
                    </a:cubicBezTo>
                    <a:cubicBezTo>
                      <a:pt x="67" y="116"/>
                      <a:pt x="66" y="117"/>
                      <a:pt x="66" y="117"/>
                    </a:cubicBezTo>
                    <a:cubicBezTo>
                      <a:pt x="66" y="118"/>
                      <a:pt x="67" y="118"/>
                      <a:pt x="67" y="118"/>
                    </a:cubicBezTo>
                    <a:cubicBezTo>
                      <a:pt x="68" y="117"/>
                      <a:pt x="69" y="115"/>
                      <a:pt x="70" y="113"/>
                    </a:cubicBezTo>
                    <a:cubicBezTo>
                      <a:pt x="69" y="113"/>
                      <a:pt x="68" y="112"/>
                      <a:pt x="66" y="111"/>
                    </a:cubicBezTo>
                    <a:moveTo>
                      <a:pt x="31" y="110"/>
                    </a:moveTo>
                    <a:cubicBezTo>
                      <a:pt x="31" y="111"/>
                      <a:pt x="30" y="111"/>
                      <a:pt x="30" y="112"/>
                    </a:cubicBezTo>
                    <a:cubicBezTo>
                      <a:pt x="30" y="112"/>
                      <a:pt x="30" y="112"/>
                      <a:pt x="30" y="112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31" y="111"/>
                      <a:pt x="31" y="111"/>
                      <a:pt x="31" y="110"/>
                    </a:cubicBezTo>
                    <a:moveTo>
                      <a:pt x="85" y="110"/>
                    </a:moveTo>
                    <a:cubicBezTo>
                      <a:pt x="85" y="110"/>
                      <a:pt x="84" y="111"/>
                      <a:pt x="84" y="111"/>
                    </a:cubicBezTo>
                    <a:cubicBezTo>
                      <a:pt x="85" y="111"/>
                      <a:pt x="86" y="112"/>
                      <a:pt x="87" y="113"/>
                    </a:cubicBezTo>
                    <a:cubicBezTo>
                      <a:pt x="87" y="112"/>
                      <a:pt x="87" y="112"/>
                      <a:pt x="88" y="112"/>
                    </a:cubicBezTo>
                    <a:cubicBezTo>
                      <a:pt x="87" y="111"/>
                      <a:pt x="86" y="110"/>
                      <a:pt x="85" y="110"/>
                    </a:cubicBezTo>
                    <a:moveTo>
                      <a:pt x="49" y="109"/>
                    </a:moveTo>
                    <a:cubicBezTo>
                      <a:pt x="48" y="111"/>
                      <a:pt x="47" y="112"/>
                      <a:pt x="46" y="114"/>
                    </a:cubicBezTo>
                    <a:cubicBezTo>
                      <a:pt x="47" y="114"/>
                      <a:pt x="48" y="115"/>
                      <a:pt x="49" y="115"/>
                    </a:cubicBezTo>
                    <a:cubicBezTo>
                      <a:pt x="50" y="114"/>
                      <a:pt x="51" y="112"/>
                      <a:pt x="51" y="111"/>
                    </a:cubicBezTo>
                    <a:cubicBezTo>
                      <a:pt x="51" y="110"/>
                      <a:pt x="50" y="110"/>
                      <a:pt x="49" y="109"/>
                    </a:cubicBezTo>
                    <a:moveTo>
                      <a:pt x="134" y="109"/>
                    </a:moveTo>
                    <a:cubicBezTo>
                      <a:pt x="133" y="112"/>
                      <a:pt x="131" y="114"/>
                      <a:pt x="129" y="117"/>
                    </a:cubicBezTo>
                    <a:cubicBezTo>
                      <a:pt x="132" y="119"/>
                      <a:pt x="135" y="120"/>
                      <a:pt x="138" y="122"/>
                    </a:cubicBezTo>
                    <a:cubicBezTo>
                      <a:pt x="139" y="119"/>
                      <a:pt x="141" y="117"/>
                      <a:pt x="143" y="114"/>
                    </a:cubicBezTo>
                    <a:cubicBezTo>
                      <a:pt x="140" y="112"/>
                      <a:pt x="137" y="110"/>
                      <a:pt x="134" y="109"/>
                    </a:cubicBezTo>
                    <a:moveTo>
                      <a:pt x="50" y="108"/>
                    </a:moveTo>
                    <a:cubicBezTo>
                      <a:pt x="50" y="108"/>
                      <a:pt x="50" y="108"/>
                      <a:pt x="50" y="108"/>
                    </a:cubicBezTo>
                    <a:cubicBezTo>
                      <a:pt x="50" y="109"/>
                      <a:pt x="51" y="109"/>
                      <a:pt x="52" y="110"/>
                    </a:cubicBezTo>
                    <a:cubicBezTo>
                      <a:pt x="52" y="110"/>
                      <a:pt x="52" y="110"/>
                      <a:pt x="52" y="110"/>
                    </a:cubicBezTo>
                    <a:cubicBezTo>
                      <a:pt x="51" y="109"/>
                      <a:pt x="50" y="109"/>
                      <a:pt x="50" y="108"/>
                    </a:cubicBezTo>
                    <a:moveTo>
                      <a:pt x="98" y="106"/>
                    </a:moveTo>
                    <a:cubicBezTo>
                      <a:pt x="97" y="108"/>
                      <a:pt x="96" y="110"/>
                      <a:pt x="94" y="113"/>
                    </a:cubicBezTo>
                    <a:cubicBezTo>
                      <a:pt x="96" y="114"/>
                      <a:pt x="99" y="115"/>
                      <a:pt x="101" y="117"/>
                    </a:cubicBezTo>
                    <a:cubicBezTo>
                      <a:pt x="102" y="114"/>
                      <a:pt x="104" y="112"/>
                      <a:pt x="105" y="110"/>
                    </a:cubicBezTo>
                    <a:cubicBezTo>
                      <a:pt x="103" y="108"/>
                      <a:pt x="101" y="107"/>
                      <a:pt x="98" y="106"/>
                    </a:cubicBezTo>
                    <a:moveTo>
                      <a:pt x="70" y="105"/>
                    </a:moveTo>
                    <a:cubicBezTo>
                      <a:pt x="69" y="107"/>
                      <a:pt x="68" y="109"/>
                      <a:pt x="67" y="111"/>
                    </a:cubicBezTo>
                    <a:cubicBezTo>
                      <a:pt x="68" y="111"/>
                      <a:pt x="69" y="112"/>
                      <a:pt x="70" y="113"/>
                    </a:cubicBezTo>
                    <a:cubicBezTo>
                      <a:pt x="71" y="111"/>
                      <a:pt x="72" y="109"/>
                      <a:pt x="74" y="107"/>
                    </a:cubicBezTo>
                    <a:cubicBezTo>
                      <a:pt x="72" y="106"/>
                      <a:pt x="71" y="106"/>
                      <a:pt x="70" y="105"/>
                    </a:cubicBezTo>
                    <a:moveTo>
                      <a:pt x="163" y="104"/>
                    </a:moveTo>
                    <a:cubicBezTo>
                      <a:pt x="162" y="106"/>
                      <a:pt x="161" y="108"/>
                      <a:pt x="160" y="110"/>
                    </a:cubicBezTo>
                    <a:cubicBezTo>
                      <a:pt x="160" y="110"/>
                      <a:pt x="160" y="110"/>
                      <a:pt x="160" y="109"/>
                    </a:cubicBezTo>
                    <a:cubicBezTo>
                      <a:pt x="160" y="110"/>
                      <a:pt x="159" y="110"/>
                      <a:pt x="159" y="111"/>
                    </a:cubicBezTo>
                    <a:cubicBezTo>
                      <a:pt x="161" y="112"/>
                      <a:pt x="162" y="113"/>
                      <a:pt x="164" y="114"/>
                    </a:cubicBezTo>
                    <a:cubicBezTo>
                      <a:pt x="165" y="111"/>
                      <a:pt x="166" y="109"/>
                      <a:pt x="168" y="107"/>
                    </a:cubicBezTo>
                    <a:cubicBezTo>
                      <a:pt x="166" y="106"/>
                      <a:pt x="165" y="105"/>
                      <a:pt x="163" y="104"/>
                    </a:cubicBezTo>
                    <a:moveTo>
                      <a:pt x="95" y="104"/>
                    </a:moveTo>
                    <a:cubicBezTo>
                      <a:pt x="94" y="106"/>
                      <a:pt x="92" y="108"/>
                      <a:pt x="91" y="111"/>
                    </a:cubicBezTo>
                    <a:cubicBezTo>
                      <a:pt x="91" y="111"/>
                      <a:pt x="92" y="111"/>
                      <a:pt x="92" y="111"/>
                    </a:cubicBezTo>
                    <a:cubicBezTo>
                      <a:pt x="94" y="109"/>
                      <a:pt x="95" y="107"/>
                      <a:pt x="96" y="104"/>
                    </a:cubicBezTo>
                    <a:cubicBezTo>
                      <a:pt x="96" y="104"/>
                      <a:pt x="96" y="104"/>
                      <a:pt x="95" y="104"/>
                    </a:cubicBezTo>
                    <a:moveTo>
                      <a:pt x="53" y="103"/>
                    </a:moveTo>
                    <a:cubicBezTo>
                      <a:pt x="52" y="105"/>
                      <a:pt x="51" y="106"/>
                      <a:pt x="50" y="108"/>
                    </a:cubicBezTo>
                    <a:cubicBezTo>
                      <a:pt x="51" y="108"/>
                      <a:pt x="52" y="109"/>
                      <a:pt x="52" y="109"/>
                    </a:cubicBezTo>
                    <a:cubicBezTo>
                      <a:pt x="53" y="108"/>
                      <a:pt x="54" y="106"/>
                      <a:pt x="55" y="105"/>
                    </a:cubicBezTo>
                    <a:cubicBezTo>
                      <a:pt x="54" y="104"/>
                      <a:pt x="54" y="104"/>
                      <a:pt x="53" y="103"/>
                    </a:cubicBezTo>
                    <a:moveTo>
                      <a:pt x="38" y="103"/>
                    </a:moveTo>
                    <a:cubicBezTo>
                      <a:pt x="37" y="104"/>
                      <a:pt x="36" y="106"/>
                      <a:pt x="35" y="107"/>
                    </a:cubicBezTo>
                    <a:cubicBezTo>
                      <a:pt x="36" y="107"/>
                      <a:pt x="36" y="108"/>
                      <a:pt x="37" y="108"/>
                    </a:cubicBezTo>
                    <a:cubicBezTo>
                      <a:pt x="38" y="107"/>
                      <a:pt x="39" y="105"/>
                      <a:pt x="39" y="104"/>
                    </a:cubicBezTo>
                    <a:cubicBezTo>
                      <a:pt x="39" y="103"/>
                      <a:pt x="38" y="103"/>
                      <a:pt x="38" y="103"/>
                    </a:cubicBezTo>
                    <a:moveTo>
                      <a:pt x="72" y="102"/>
                    </a:moveTo>
                    <a:cubicBezTo>
                      <a:pt x="72" y="103"/>
                      <a:pt x="72" y="103"/>
                      <a:pt x="71" y="103"/>
                    </a:cubicBezTo>
                    <a:cubicBezTo>
                      <a:pt x="72" y="104"/>
                      <a:pt x="74" y="105"/>
                      <a:pt x="75" y="105"/>
                    </a:cubicBezTo>
                    <a:cubicBezTo>
                      <a:pt x="75" y="105"/>
                      <a:pt x="75" y="105"/>
                      <a:pt x="75" y="104"/>
                    </a:cubicBezTo>
                    <a:cubicBezTo>
                      <a:pt x="74" y="104"/>
                      <a:pt x="73" y="103"/>
                      <a:pt x="72" y="102"/>
                    </a:cubicBezTo>
                    <a:moveTo>
                      <a:pt x="36" y="102"/>
                    </a:moveTo>
                    <a:cubicBezTo>
                      <a:pt x="35" y="103"/>
                      <a:pt x="34" y="105"/>
                      <a:pt x="33" y="106"/>
                    </a:cubicBezTo>
                    <a:cubicBezTo>
                      <a:pt x="34" y="106"/>
                      <a:pt x="34" y="106"/>
                      <a:pt x="34" y="106"/>
                    </a:cubicBezTo>
                    <a:cubicBezTo>
                      <a:pt x="37" y="102"/>
                      <a:pt x="37" y="102"/>
                      <a:pt x="37" y="102"/>
                    </a:cubicBezTo>
                    <a:cubicBezTo>
                      <a:pt x="37" y="102"/>
                      <a:pt x="36" y="102"/>
                      <a:pt x="36" y="102"/>
                    </a:cubicBezTo>
                    <a:moveTo>
                      <a:pt x="38" y="102"/>
                    </a:moveTo>
                    <a:cubicBezTo>
                      <a:pt x="38" y="102"/>
                      <a:pt x="38" y="102"/>
                      <a:pt x="38" y="102"/>
                    </a:cubicBezTo>
                    <a:cubicBezTo>
                      <a:pt x="39" y="102"/>
                      <a:pt x="39" y="102"/>
                      <a:pt x="40" y="103"/>
                    </a:cubicBezTo>
                    <a:cubicBezTo>
                      <a:pt x="40" y="103"/>
                      <a:pt x="40" y="103"/>
                      <a:pt x="40" y="103"/>
                    </a:cubicBezTo>
                    <a:cubicBezTo>
                      <a:pt x="39" y="102"/>
                      <a:pt x="39" y="102"/>
                      <a:pt x="38" y="102"/>
                    </a:cubicBezTo>
                    <a:moveTo>
                      <a:pt x="37" y="101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moveTo>
                      <a:pt x="165" y="101"/>
                    </a:moveTo>
                    <a:cubicBezTo>
                      <a:pt x="165" y="101"/>
                      <a:pt x="165" y="102"/>
                      <a:pt x="164" y="102"/>
                    </a:cubicBezTo>
                    <a:cubicBezTo>
                      <a:pt x="166" y="103"/>
                      <a:pt x="168" y="104"/>
                      <a:pt x="169" y="105"/>
                    </a:cubicBezTo>
                    <a:cubicBezTo>
                      <a:pt x="169" y="104"/>
                      <a:pt x="170" y="104"/>
                      <a:pt x="170" y="103"/>
                    </a:cubicBezTo>
                    <a:cubicBezTo>
                      <a:pt x="168" y="102"/>
                      <a:pt x="167" y="102"/>
                      <a:pt x="165" y="101"/>
                    </a:cubicBezTo>
                    <a:moveTo>
                      <a:pt x="90" y="101"/>
                    </a:moveTo>
                    <a:cubicBezTo>
                      <a:pt x="89" y="103"/>
                      <a:pt x="87" y="105"/>
                      <a:pt x="86" y="108"/>
                    </a:cubicBezTo>
                    <a:cubicBezTo>
                      <a:pt x="87" y="108"/>
                      <a:pt x="88" y="109"/>
                      <a:pt x="89" y="110"/>
                    </a:cubicBezTo>
                    <a:cubicBezTo>
                      <a:pt x="90" y="107"/>
                      <a:pt x="92" y="105"/>
                      <a:pt x="93" y="102"/>
                    </a:cubicBezTo>
                    <a:cubicBezTo>
                      <a:pt x="92" y="102"/>
                      <a:pt x="91" y="101"/>
                      <a:pt x="90" y="101"/>
                    </a:cubicBezTo>
                    <a:moveTo>
                      <a:pt x="157" y="100"/>
                    </a:moveTo>
                    <a:cubicBezTo>
                      <a:pt x="156" y="103"/>
                      <a:pt x="154" y="105"/>
                      <a:pt x="153" y="107"/>
                    </a:cubicBezTo>
                    <a:cubicBezTo>
                      <a:pt x="154" y="108"/>
                      <a:pt x="156" y="109"/>
                      <a:pt x="157" y="110"/>
                    </a:cubicBezTo>
                    <a:cubicBezTo>
                      <a:pt x="158" y="110"/>
                      <a:pt x="158" y="110"/>
                      <a:pt x="158" y="110"/>
                    </a:cubicBezTo>
                    <a:cubicBezTo>
                      <a:pt x="160" y="108"/>
                      <a:pt x="161" y="106"/>
                      <a:pt x="162" y="104"/>
                    </a:cubicBezTo>
                    <a:cubicBezTo>
                      <a:pt x="161" y="103"/>
                      <a:pt x="159" y="101"/>
                      <a:pt x="157" y="100"/>
                    </a:cubicBezTo>
                    <a:moveTo>
                      <a:pt x="121" y="100"/>
                    </a:moveTo>
                    <a:cubicBezTo>
                      <a:pt x="119" y="103"/>
                      <a:pt x="117" y="106"/>
                      <a:pt x="115" y="109"/>
                    </a:cubicBezTo>
                    <a:cubicBezTo>
                      <a:pt x="116" y="109"/>
                      <a:pt x="117" y="110"/>
                      <a:pt x="117" y="110"/>
                    </a:cubicBezTo>
                    <a:cubicBezTo>
                      <a:pt x="120" y="112"/>
                      <a:pt x="123" y="114"/>
                      <a:pt x="126" y="115"/>
                    </a:cubicBezTo>
                    <a:cubicBezTo>
                      <a:pt x="128" y="113"/>
                      <a:pt x="130" y="110"/>
                      <a:pt x="131" y="107"/>
                    </a:cubicBezTo>
                    <a:cubicBezTo>
                      <a:pt x="128" y="105"/>
                      <a:pt x="124" y="103"/>
                      <a:pt x="121" y="100"/>
                    </a:cubicBezTo>
                    <a:moveTo>
                      <a:pt x="154" y="99"/>
                    </a:moveTo>
                    <a:cubicBezTo>
                      <a:pt x="153" y="101"/>
                      <a:pt x="152" y="103"/>
                      <a:pt x="150" y="106"/>
                    </a:cubicBezTo>
                    <a:cubicBezTo>
                      <a:pt x="150" y="106"/>
                      <a:pt x="151" y="106"/>
                      <a:pt x="151" y="106"/>
                    </a:cubicBezTo>
                    <a:cubicBezTo>
                      <a:pt x="152" y="103"/>
                      <a:pt x="152" y="103"/>
                      <a:pt x="152" y="103"/>
                    </a:cubicBezTo>
                    <a:cubicBezTo>
                      <a:pt x="152" y="104"/>
                      <a:pt x="151" y="105"/>
                      <a:pt x="151" y="106"/>
                    </a:cubicBezTo>
                    <a:cubicBezTo>
                      <a:pt x="151" y="106"/>
                      <a:pt x="151" y="106"/>
                      <a:pt x="151" y="106"/>
                    </a:cubicBezTo>
                    <a:cubicBezTo>
                      <a:pt x="152" y="104"/>
                      <a:pt x="154" y="102"/>
                      <a:pt x="155" y="99"/>
                    </a:cubicBezTo>
                    <a:cubicBezTo>
                      <a:pt x="155" y="99"/>
                      <a:pt x="155" y="99"/>
                      <a:pt x="154" y="99"/>
                    </a:cubicBezTo>
                    <a:moveTo>
                      <a:pt x="57" y="97"/>
                    </a:moveTo>
                    <a:cubicBezTo>
                      <a:pt x="55" y="99"/>
                      <a:pt x="54" y="101"/>
                      <a:pt x="53" y="102"/>
                    </a:cubicBezTo>
                    <a:cubicBezTo>
                      <a:pt x="54" y="103"/>
                      <a:pt x="55" y="103"/>
                      <a:pt x="56" y="104"/>
                    </a:cubicBezTo>
                    <a:cubicBezTo>
                      <a:pt x="57" y="102"/>
                      <a:pt x="58" y="100"/>
                      <a:pt x="59" y="98"/>
                    </a:cubicBezTo>
                    <a:cubicBezTo>
                      <a:pt x="58" y="98"/>
                      <a:pt x="57" y="98"/>
                      <a:pt x="57" y="97"/>
                    </a:cubicBezTo>
                    <a:moveTo>
                      <a:pt x="159" y="97"/>
                    </a:moveTo>
                    <a:cubicBezTo>
                      <a:pt x="159" y="97"/>
                      <a:pt x="158" y="98"/>
                      <a:pt x="158" y="98"/>
                    </a:cubicBezTo>
                    <a:cubicBezTo>
                      <a:pt x="160" y="99"/>
                      <a:pt x="162" y="100"/>
                      <a:pt x="164" y="102"/>
                    </a:cubicBezTo>
                    <a:cubicBezTo>
                      <a:pt x="164" y="101"/>
                      <a:pt x="164" y="101"/>
                      <a:pt x="165" y="100"/>
                    </a:cubicBezTo>
                    <a:cubicBezTo>
                      <a:pt x="163" y="99"/>
                      <a:pt x="161" y="98"/>
                      <a:pt x="159" y="97"/>
                    </a:cubicBezTo>
                    <a:moveTo>
                      <a:pt x="41" y="96"/>
                    </a:moveTo>
                    <a:cubicBezTo>
                      <a:pt x="40" y="98"/>
                      <a:pt x="40" y="99"/>
                      <a:pt x="39" y="101"/>
                    </a:cubicBezTo>
                    <a:cubicBezTo>
                      <a:pt x="39" y="101"/>
                      <a:pt x="40" y="102"/>
                      <a:pt x="40" y="102"/>
                    </a:cubicBezTo>
                    <a:cubicBezTo>
                      <a:pt x="41" y="100"/>
                      <a:pt x="42" y="99"/>
                      <a:pt x="43" y="97"/>
                    </a:cubicBezTo>
                    <a:cubicBezTo>
                      <a:pt x="42" y="97"/>
                      <a:pt x="42" y="97"/>
                      <a:pt x="41" y="96"/>
                    </a:cubicBezTo>
                    <a:moveTo>
                      <a:pt x="41" y="96"/>
                    </a:moveTo>
                    <a:cubicBezTo>
                      <a:pt x="40" y="96"/>
                      <a:pt x="40" y="97"/>
                      <a:pt x="40" y="97"/>
                    </a:cubicBezTo>
                    <a:cubicBezTo>
                      <a:pt x="40" y="97"/>
                      <a:pt x="41" y="96"/>
                      <a:pt x="41" y="96"/>
                    </a:cubicBezTo>
                    <a:cubicBezTo>
                      <a:pt x="41" y="96"/>
                      <a:pt x="41" y="96"/>
                      <a:pt x="41" y="96"/>
                    </a:cubicBezTo>
                    <a:moveTo>
                      <a:pt x="168" y="96"/>
                    </a:moveTo>
                    <a:cubicBezTo>
                      <a:pt x="167" y="97"/>
                      <a:pt x="167" y="98"/>
                      <a:pt x="166" y="100"/>
                    </a:cubicBezTo>
                    <a:cubicBezTo>
                      <a:pt x="167" y="101"/>
                      <a:pt x="169" y="102"/>
                      <a:pt x="170" y="102"/>
                    </a:cubicBezTo>
                    <a:cubicBezTo>
                      <a:pt x="171" y="101"/>
                      <a:pt x="172" y="101"/>
                      <a:pt x="172" y="100"/>
                    </a:cubicBezTo>
                    <a:cubicBezTo>
                      <a:pt x="172" y="99"/>
                      <a:pt x="173" y="99"/>
                      <a:pt x="173" y="98"/>
                    </a:cubicBezTo>
                    <a:cubicBezTo>
                      <a:pt x="171" y="98"/>
                      <a:pt x="170" y="97"/>
                      <a:pt x="168" y="96"/>
                    </a:cubicBezTo>
                    <a:moveTo>
                      <a:pt x="40" y="95"/>
                    </a:moveTo>
                    <a:cubicBezTo>
                      <a:pt x="39" y="97"/>
                      <a:pt x="38" y="99"/>
                      <a:pt x="37" y="100"/>
                    </a:cubicBezTo>
                    <a:cubicBezTo>
                      <a:pt x="37" y="100"/>
                      <a:pt x="38" y="100"/>
                      <a:pt x="38" y="100"/>
                    </a:cubicBezTo>
                    <a:cubicBezTo>
                      <a:pt x="41" y="96"/>
                      <a:pt x="41" y="96"/>
                      <a:pt x="41" y="96"/>
                    </a:cubicBezTo>
                    <a:cubicBezTo>
                      <a:pt x="40" y="96"/>
                      <a:pt x="40" y="96"/>
                      <a:pt x="40" y="95"/>
                    </a:cubicBezTo>
                    <a:moveTo>
                      <a:pt x="156" y="95"/>
                    </a:moveTo>
                    <a:cubicBezTo>
                      <a:pt x="156" y="96"/>
                      <a:pt x="156" y="96"/>
                      <a:pt x="155" y="97"/>
                    </a:cubicBezTo>
                    <a:cubicBezTo>
                      <a:pt x="156" y="97"/>
                      <a:pt x="156" y="97"/>
                      <a:pt x="156" y="97"/>
                    </a:cubicBezTo>
                    <a:cubicBezTo>
                      <a:pt x="157" y="97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6" y="95"/>
                    </a:cubicBezTo>
                    <a:moveTo>
                      <a:pt x="59" y="95"/>
                    </a:moveTo>
                    <a:cubicBezTo>
                      <a:pt x="58" y="95"/>
                      <a:pt x="58" y="95"/>
                      <a:pt x="58" y="96"/>
                    </a:cubicBezTo>
                    <a:cubicBezTo>
                      <a:pt x="59" y="96"/>
                      <a:pt x="59" y="96"/>
                      <a:pt x="60" y="97"/>
                    </a:cubicBezTo>
                    <a:cubicBezTo>
                      <a:pt x="60" y="96"/>
                      <a:pt x="60" y="96"/>
                      <a:pt x="60" y="96"/>
                    </a:cubicBezTo>
                    <a:cubicBezTo>
                      <a:pt x="60" y="95"/>
                      <a:pt x="59" y="95"/>
                      <a:pt x="59" y="95"/>
                    </a:cubicBezTo>
                    <a:moveTo>
                      <a:pt x="58" y="94"/>
                    </a:moveTo>
                    <a:cubicBezTo>
                      <a:pt x="58" y="95"/>
                      <a:pt x="58" y="95"/>
                      <a:pt x="58" y="95"/>
                    </a:cubicBezTo>
                    <a:cubicBezTo>
                      <a:pt x="58" y="95"/>
                      <a:pt x="58" y="96"/>
                      <a:pt x="58" y="96"/>
                    </a:cubicBezTo>
                    <a:cubicBezTo>
                      <a:pt x="58" y="95"/>
                      <a:pt x="58" y="95"/>
                      <a:pt x="59" y="95"/>
                    </a:cubicBezTo>
                    <a:cubicBezTo>
                      <a:pt x="59" y="95"/>
                      <a:pt x="58" y="94"/>
                      <a:pt x="58" y="94"/>
                    </a:cubicBezTo>
                    <a:moveTo>
                      <a:pt x="157" y="94"/>
                    </a:moveTo>
                    <a:cubicBezTo>
                      <a:pt x="157" y="94"/>
                      <a:pt x="157" y="94"/>
                      <a:pt x="157" y="94"/>
                    </a:cubicBezTo>
                    <a:cubicBezTo>
                      <a:pt x="157" y="95"/>
                      <a:pt x="157" y="95"/>
                      <a:pt x="158" y="95"/>
                    </a:cubicBezTo>
                    <a:cubicBezTo>
                      <a:pt x="158" y="95"/>
                      <a:pt x="158" y="94"/>
                      <a:pt x="158" y="94"/>
                    </a:cubicBezTo>
                    <a:cubicBezTo>
                      <a:pt x="157" y="94"/>
                      <a:pt x="157" y="94"/>
                      <a:pt x="157" y="94"/>
                    </a:cubicBezTo>
                    <a:moveTo>
                      <a:pt x="170" y="93"/>
                    </a:moveTo>
                    <a:cubicBezTo>
                      <a:pt x="169" y="94"/>
                      <a:pt x="169" y="94"/>
                      <a:pt x="169" y="95"/>
                    </a:cubicBezTo>
                    <a:cubicBezTo>
                      <a:pt x="170" y="96"/>
                      <a:pt x="172" y="97"/>
                      <a:pt x="173" y="97"/>
                    </a:cubicBezTo>
                    <a:cubicBezTo>
                      <a:pt x="174" y="97"/>
                      <a:pt x="174" y="96"/>
                      <a:pt x="174" y="96"/>
                    </a:cubicBezTo>
                    <a:cubicBezTo>
                      <a:pt x="173" y="95"/>
                      <a:pt x="171" y="94"/>
                      <a:pt x="170" y="93"/>
                    </a:cubicBezTo>
                    <a:moveTo>
                      <a:pt x="144" y="93"/>
                    </a:moveTo>
                    <a:cubicBezTo>
                      <a:pt x="143" y="95"/>
                      <a:pt x="141" y="97"/>
                      <a:pt x="140" y="100"/>
                    </a:cubicBezTo>
                    <a:cubicBezTo>
                      <a:pt x="143" y="101"/>
                      <a:pt x="145" y="103"/>
                      <a:pt x="148" y="104"/>
                    </a:cubicBezTo>
                    <a:cubicBezTo>
                      <a:pt x="149" y="102"/>
                      <a:pt x="151" y="100"/>
                      <a:pt x="152" y="98"/>
                    </a:cubicBezTo>
                    <a:cubicBezTo>
                      <a:pt x="150" y="96"/>
                      <a:pt x="147" y="94"/>
                      <a:pt x="144" y="93"/>
                    </a:cubicBezTo>
                    <a:moveTo>
                      <a:pt x="78" y="93"/>
                    </a:moveTo>
                    <a:cubicBezTo>
                      <a:pt x="76" y="95"/>
                      <a:pt x="75" y="98"/>
                      <a:pt x="73" y="100"/>
                    </a:cubicBezTo>
                    <a:cubicBezTo>
                      <a:pt x="74" y="101"/>
                      <a:pt x="75" y="102"/>
                      <a:pt x="76" y="102"/>
                    </a:cubicBezTo>
                    <a:cubicBezTo>
                      <a:pt x="78" y="100"/>
                      <a:pt x="80" y="97"/>
                      <a:pt x="81" y="95"/>
                    </a:cubicBezTo>
                    <a:cubicBezTo>
                      <a:pt x="81" y="95"/>
                      <a:pt x="81" y="95"/>
                      <a:pt x="81" y="95"/>
                    </a:cubicBezTo>
                    <a:cubicBezTo>
                      <a:pt x="77" y="101"/>
                      <a:pt x="77" y="101"/>
                      <a:pt x="77" y="101"/>
                    </a:cubicBezTo>
                    <a:cubicBezTo>
                      <a:pt x="78" y="99"/>
                      <a:pt x="79" y="97"/>
                      <a:pt x="81" y="95"/>
                    </a:cubicBezTo>
                    <a:cubicBezTo>
                      <a:pt x="80" y="94"/>
                      <a:pt x="79" y="93"/>
                      <a:pt x="78" y="93"/>
                    </a:cubicBezTo>
                    <a:moveTo>
                      <a:pt x="162" y="92"/>
                    </a:moveTo>
                    <a:cubicBezTo>
                      <a:pt x="161" y="93"/>
                      <a:pt x="161" y="94"/>
                      <a:pt x="160" y="95"/>
                    </a:cubicBezTo>
                    <a:cubicBezTo>
                      <a:pt x="161" y="96"/>
                      <a:pt x="162" y="96"/>
                      <a:pt x="163" y="97"/>
                    </a:cubicBezTo>
                    <a:cubicBezTo>
                      <a:pt x="160" y="95"/>
                      <a:pt x="160" y="95"/>
                      <a:pt x="160" y="95"/>
                    </a:cubicBezTo>
                    <a:cubicBezTo>
                      <a:pt x="160" y="95"/>
                      <a:pt x="160" y="96"/>
                      <a:pt x="160" y="96"/>
                    </a:cubicBezTo>
                    <a:cubicBezTo>
                      <a:pt x="161" y="97"/>
                      <a:pt x="163" y="98"/>
                      <a:pt x="165" y="99"/>
                    </a:cubicBezTo>
                    <a:cubicBezTo>
                      <a:pt x="166" y="98"/>
                      <a:pt x="167" y="97"/>
                      <a:pt x="168" y="95"/>
                    </a:cubicBezTo>
                    <a:cubicBezTo>
                      <a:pt x="166" y="94"/>
                      <a:pt x="164" y="93"/>
                      <a:pt x="162" y="92"/>
                    </a:cubicBezTo>
                    <a:moveTo>
                      <a:pt x="106" y="92"/>
                    </a:moveTo>
                    <a:cubicBezTo>
                      <a:pt x="105" y="95"/>
                      <a:pt x="103" y="98"/>
                      <a:pt x="101" y="101"/>
                    </a:cubicBezTo>
                    <a:cubicBezTo>
                      <a:pt x="103" y="102"/>
                      <a:pt x="106" y="103"/>
                      <a:pt x="108" y="105"/>
                    </a:cubicBezTo>
                    <a:cubicBezTo>
                      <a:pt x="110" y="102"/>
                      <a:pt x="111" y="99"/>
                      <a:pt x="113" y="96"/>
                    </a:cubicBezTo>
                    <a:cubicBezTo>
                      <a:pt x="111" y="94"/>
                      <a:pt x="109" y="93"/>
                      <a:pt x="106" y="92"/>
                    </a:cubicBezTo>
                    <a:moveTo>
                      <a:pt x="159" y="90"/>
                    </a:moveTo>
                    <a:cubicBezTo>
                      <a:pt x="158" y="91"/>
                      <a:pt x="158" y="93"/>
                      <a:pt x="157" y="94"/>
                    </a:cubicBezTo>
                    <a:cubicBezTo>
                      <a:pt x="158" y="94"/>
                      <a:pt x="158" y="94"/>
                      <a:pt x="158" y="94"/>
                    </a:cubicBezTo>
                    <a:cubicBezTo>
                      <a:pt x="159" y="93"/>
                      <a:pt x="159" y="92"/>
                      <a:pt x="160" y="91"/>
                    </a:cubicBezTo>
                    <a:cubicBezTo>
                      <a:pt x="160" y="91"/>
                      <a:pt x="159" y="91"/>
                      <a:pt x="159" y="90"/>
                    </a:cubicBezTo>
                    <a:moveTo>
                      <a:pt x="45" y="90"/>
                    </a:moveTo>
                    <a:cubicBezTo>
                      <a:pt x="44" y="92"/>
                      <a:pt x="43" y="94"/>
                      <a:pt x="42" y="95"/>
                    </a:cubicBezTo>
                    <a:cubicBezTo>
                      <a:pt x="42" y="96"/>
                      <a:pt x="43" y="96"/>
                      <a:pt x="43" y="96"/>
                    </a:cubicBezTo>
                    <a:cubicBezTo>
                      <a:pt x="44" y="95"/>
                      <a:pt x="45" y="93"/>
                      <a:pt x="46" y="91"/>
                    </a:cubicBezTo>
                    <a:cubicBezTo>
                      <a:pt x="46" y="91"/>
                      <a:pt x="45" y="91"/>
                      <a:pt x="45" y="90"/>
                    </a:cubicBezTo>
                    <a:moveTo>
                      <a:pt x="103" y="90"/>
                    </a:moveTo>
                    <a:cubicBezTo>
                      <a:pt x="102" y="93"/>
                      <a:pt x="100" y="96"/>
                      <a:pt x="98" y="99"/>
                    </a:cubicBezTo>
                    <a:cubicBezTo>
                      <a:pt x="98" y="99"/>
                      <a:pt x="99" y="99"/>
                      <a:pt x="99" y="100"/>
                    </a:cubicBezTo>
                    <a:cubicBezTo>
                      <a:pt x="101" y="97"/>
                      <a:pt x="103" y="94"/>
                      <a:pt x="105" y="90"/>
                    </a:cubicBezTo>
                    <a:cubicBezTo>
                      <a:pt x="104" y="90"/>
                      <a:pt x="104" y="90"/>
                      <a:pt x="103" y="90"/>
                    </a:cubicBezTo>
                    <a:moveTo>
                      <a:pt x="146" y="90"/>
                    </a:moveTo>
                    <a:cubicBezTo>
                      <a:pt x="146" y="90"/>
                      <a:pt x="146" y="90"/>
                      <a:pt x="146" y="91"/>
                    </a:cubicBezTo>
                    <a:cubicBezTo>
                      <a:pt x="148" y="92"/>
                      <a:pt x="151" y="94"/>
                      <a:pt x="153" y="95"/>
                    </a:cubicBezTo>
                    <a:cubicBezTo>
                      <a:pt x="154" y="95"/>
                      <a:pt x="154" y="95"/>
                      <a:pt x="154" y="94"/>
                    </a:cubicBezTo>
                    <a:cubicBezTo>
                      <a:pt x="152" y="93"/>
                      <a:pt x="149" y="91"/>
                      <a:pt x="146" y="90"/>
                    </a:cubicBezTo>
                    <a:moveTo>
                      <a:pt x="44" y="90"/>
                    </a:moveTo>
                    <a:cubicBezTo>
                      <a:pt x="43" y="91"/>
                      <a:pt x="42" y="93"/>
                      <a:pt x="41" y="95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4" y="90"/>
                      <a:pt x="44" y="90"/>
                      <a:pt x="44" y="90"/>
                    </a:cubicBezTo>
                    <a:cubicBezTo>
                      <a:pt x="43" y="92"/>
                      <a:pt x="42" y="94"/>
                      <a:pt x="41" y="95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2" y="94"/>
                      <a:pt x="43" y="92"/>
                      <a:pt x="45" y="90"/>
                    </a:cubicBezTo>
                    <a:cubicBezTo>
                      <a:pt x="44" y="90"/>
                      <a:pt x="44" y="90"/>
                      <a:pt x="44" y="90"/>
                    </a:cubicBezTo>
                    <a:moveTo>
                      <a:pt x="163" y="89"/>
                    </a:moveTo>
                    <a:cubicBezTo>
                      <a:pt x="163" y="90"/>
                      <a:pt x="163" y="91"/>
                      <a:pt x="163" y="91"/>
                    </a:cubicBezTo>
                    <a:cubicBezTo>
                      <a:pt x="164" y="92"/>
                      <a:pt x="166" y="93"/>
                      <a:pt x="168" y="94"/>
                    </a:cubicBezTo>
                    <a:cubicBezTo>
                      <a:pt x="168" y="94"/>
                      <a:pt x="169" y="93"/>
                      <a:pt x="169" y="93"/>
                    </a:cubicBezTo>
                    <a:cubicBezTo>
                      <a:pt x="167" y="92"/>
                      <a:pt x="165" y="91"/>
                      <a:pt x="163" y="89"/>
                    </a:cubicBezTo>
                    <a:moveTo>
                      <a:pt x="48" y="89"/>
                    </a:move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89"/>
                      <a:pt x="48" y="89"/>
                      <a:pt x="48" y="89"/>
                    </a:cubicBezTo>
                    <a:moveTo>
                      <a:pt x="48" y="89"/>
                    </a:moveTo>
                    <a:cubicBezTo>
                      <a:pt x="48" y="89"/>
                      <a:pt x="48" y="89"/>
                      <a:pt x="48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9"/>
                      <a:pt x="49" y="89"/>
                      <a:pt x="48" y="89"/>
                    </a:cubicBezTo>
                    <a:moveTo>
                      <a:pt x="85" y="88"/>
                    </a:moveTo>
                    <a:cubicBezTo>
                      <a:pt x="84" y="91"/>
                      <a:pt x="84" y="91"/>
                      <a:pt x="84" y="91"/>
                    </a:cubicBezTo>
                    <a:cubicBezTo>
                      <a:pt x="84" y="91"/>
                      <a:pt x="84" y="91"/>
                      <a:pt x="84" y="91"/>
                    </a:cubicBezTo>
                    <a:cubicBezTo>
                      <a:pt x="84" y="90"/>
                      <a:pt x="85" y="89"/>
                      <a:pt x="85" y="88"/>
                    </a:cubicBezTo>
                    <a:moveTo>
                      <a:pt x="46" y="88"/>
                    </a:moveTo>
                    <a:cubicBezTo>
                      <a:pt x="46" y="88"/>
                      <a:pt x="46" y="88"/>
                      <a:pt x="46" y="89"/>
                    </a:cubicBezTo>
                    <a:cubicBezTo>
                      <a:pt x="46" y="89"/>
                      <a:pt x="47" y="89"/>
                      <a:pt x="47" y="90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7" y="89"/>
                      <a:pt x="47" y="88"/>
                      <a:pt x="46" y="88"/>
                    </a:cubicBezTo>
                    <a:moveTo>
                      <a:pt x="147" y="88"/>
                    </a:moveTo>
                    <a:cubicBezTo>
                      <a:pt x="147" y="88"/>
                      <a:pt x="147" y="88"/>
                      <a:pt x="147" y="89"/>
                    </a:cubicBezTo>
                    <a:cubicBezTo>
                      <a:pt x="150" y="90"/>
                      <a:pt x="152" y="92"/>
                      <a:pt x="155" y="93"/>
                    </a:cubicBezTo>
                    <a:cubicBezTo>
                      <a:pt x="155" y="93"/>
                      <a:pt x="155" y="93"/>
                      <a:pt x="155" y="92"/>
                    </a:cubicBezTo>
                    <a:cubicBezTo>
                      <a:pt x="147" y="88"/>
                      <a:pt x="147" y="88"/>
                      <a:pt x="147" y="88"/>
                    </a:cubicBezTo>
                    <a:moveTo>
                      <a:pt x="161" y="88"/>
                    </a:moveTo>
                    <a:cubicBezTo>
                      <a:pt x="160" y="88"/>
                      <a:pt x="160" y="89"/>
                      <a:pt x="160" y="89"/>
                    </a:cubicBezTo>
                    <a:cubicBezTo>
                      <a:pt x="160" y="90"/>
                      <a:pt x="160" y="90"/>
                      <a:pt x="161" y="90"/>
                    </a:cubicBezTo>
                    <a:cubicBezTo>
                      <a:pt x="161" y="89"/>
                      <a:pt x="161" y="89"/>
                      <a:pt x="162" y="88"/>
                    </a:cubicBezTo>
                    <a:cubicBezTo>
                      <a:pt x="161" y="88"/>
                      <a:pt x="161" y="88"/>
                      <a:pt x="161" y="88"/>
                    </a:cubicBezTo>
                    <a:moveTo>
                      <a:pt x="173" y="88"/>
                    </a:moveTo>
                    <a:cubicBezTo>
                      <a:pt x="173" y="88"/>
                      <a:pt x="173" y="88"/>
                      <a:pt x="172" y="89"/>
                    </a:cubicBezTo>
                    <a:cubicBezTo>
                      <a:pt x="174" y="89"/>
                      <a:pt x="175" y="90"/>
                      <a:pt x="176" y="91"/>
                    </a:cubicBezTo>
                    <a:cubicBezTo>
                      <a:pt x="176" y="91"/>
                      <a:pt x="177" y="91"/>
                      <a:pt x="177" y="91"/>
                    </a:cubicBezTo>
                    <a:cubicBezTo>
                      <a:pt x="177" y="91"/>
                      <a:pt x="177" y="91"/>
                      <a:pt x="177" y="91"/>
                    </a:cubicBezTo>
                    <a:cubicBezTo>
                      <a:pt x="177" y="91"/>
                      <a:pt x="177" y="91"/>
                      <a:pt x="178" y="90"/>
                    </a:cubicBezTo>
                    <a:cubicBezTo>
                      <a:pt x="176" y="89"/>
                      <a:pt x="175" y="88"/>
                      <a:pt x="173" y="88"/>
                    </a:cubicBezTo>
                    <a:moveTo>
                      <a:pt x="45" y="88"/>
                    </a:moveTo>
                    <a:cubicBezTo>
                      <a:pt x="45" y="88"/>
                      <a:pt x="45" y="88"/>
                      <a:pt x="45" y="88"/>
                    </a:cubicBezTo>
                    <a:cubicBezTo>
                      <a:pt x="45" y="88"/>
                      <a:pt x="45" y="88"/>
                      <a:pt x="46" y="88"/>
                    </a:cubicBezTo>
                    <a:cubicBezTo>
                      <a:pt x="46" y="88"/>
                      <a:pt x="46" y="88"/>
                      <a:pt x="46" y="88"/>
                    </a:cubicBezTo>
                    <a:cubicBezTo>
                      <a:pt x="46" y="88"/>
                      <a:pt x="45" y="88"/>
                      <a:pt x="45" y="88"/>
                    </a:cubicBezTo>
                    <a:moveTo>
                      <a:pt x="46" y="87"/>
                    </a:moveTo>
                    <a:cubicBezTo>
                      <a:pt x="46" y="88"/>
                      <a:pt x="46" y="88"/>
                      <a:pt x="46" y="88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8" y="88"/>
                    </a:cubicBezTo>
                    <a:cubicBezTo>
                      <a:pt x="47" y="88"/>
                      <a:pt x="47" y="88"/>
                      <a:pt x="46" y="87"/>
                    </a:cubicBezTo>
                    <a:moveTo>
                      <a:pt x="45" y="87"/>
                    </a:moveTo>
                    <a:cubicBezTo>
                      <a:pt x="45" y="87"/>
                      <a:pt x="45" y="87"/>
                      <a:pt x="45" y="87"/>
                    </a:cubicBezTo>
                    <a:cubicBezTo>
                      <a:pt x="46" y="88"/>
                      <a:pt x="46" y="88"/>
                      <a:pt x="46" y="88"/>
                    </a:cubicBezTo>
                    <a:cubicBezTo>
                      <a:pt x="46" y="88"/>
                      <a:pt x="46" y="88"/>
                      <a:pt x="46" y="87"/>
                    </a:cubicBezTo>
                    <a:cubicBezTo>
                      <a:pt x="46" y="87"/>
                      <a:pt x="46" y="87"/>
                      <a:pt x="45" y="87"/>
                    </a:cubicBezTo>
                    <a:moveTo>
                      <a:pt x="98" y="87"/>
                    </a:moveTo>
                    <a:cubicBezTo>
                      <a:pt x="97" y="90"/>
                      <a:pt x="95" y="93"/>
                      <a:pt x="93" y="96"/>
                    </a:cubicBezTo>
                    <a:cubicBezTo>
                      <a:pt x="94" y="97"/>
                      <a:pt x="95" y="97"/>
                      <a:pt x="96" y="98"/>
                    </a:cubicBezTo>
                    <a:cubicBezTo>
                      <a:pt x="98" y="95"/>
                      <a:pt x="99" y="92"/>
                      <a:pt x="101" y="88"/>
                    </a:cubicBezTo>
                    <a:cubicBezTo>
                      <a:pt x="100" y="88"/>
                      <a:pt x="99" y="87"/>
                      <a:pt x="98" y="87"/>
                    </a:cubicBezTo>
                    <a:moveTo>
                      <a:pt x="64" y="85"/>
                    </a:moveTo>
                    <a:cubicBezTo>
                      <a:pt x="62" y="88"/>
                      <a:pt x="61" y="90"/>
                      <a:pt x="60" y="92"/>
                    </a:cubicBezTo>
                    <a:cubicBezTo>
                      <a:pt x="60" y="92"/>
                      <a:pt x="60" y="92"/>
                      <a:pt x="60" y="93"/>
                    </a:cubicBezTo>
                    <a:cubicBezTo>
                      <a:pt x="61" y="90"/>
                      <a:pt x="63" y="88"/>
                      <a:pt x="64" y="85"/>
                    </a:cubicBezTo>
                    <a:moveTo>
                      <a:pt x="135" y="97"/>
                    </a:moveTo>
                    <a:cubicBezTo>
                      <a:pt x="134" y="96"/>
                      <a:pt x="133" y="95"/>
                      <a:pt x="132" y="95"/>
                    </a:cubicBezTo>
                    <a:cubicBezTo>
                      <a:pt x="133" y="95"/>
                      <a:pt x="134" y="96"/>
                      <a:pt x="135" y="97"/>
                    </a:cubicBezTo>
                    <a:moveTo>
                      <a:pt x="130" y="85"/>
                    </a:moveTo>
                    <a:cubicBezTo>
                      <a:pt x="129" y="87"/>
                      <a:pt x="128" y="89"/>
                      <a:pt x="126" y="91"/>
                    </a:cubicBezTo>
                    <a:cubicBezTo>
                      <a:pt x="130" y="94"/>
                      <a:pt x="133" y="96"/>
                      <a:pt x="137" y="98"/>
                    </a:cubicBezTo>
                    <a:cubicBezTo>
                      <a:pt x="138" y="95"/>
                      <a:pt x="139" y="93"/>
                      <a:pt x="141" y="91"/>
                    </a:cubicBezTo>
                    <a:cubicBezTo>
                      <a:pt x="137" y="89"/>
                      <a:pt x="134" y="87"/>
                      <a:pt x="130" y="85"/>
                    </a:cubicBezTo>
                    <a:moveTo>
                      <a:pt x="149" y="85"/>
                    </a:moveTo>
                    <a:cubicBezTo>
                      <a:pt x="149" y="86"/>
                      <a:pt x="148" y="87"/>
                      <a:pt x="147" y="88"/>
                    </a:cubicBezTo>
                    <a:cubicBezTo>
                      <a:pt x="148" y="88"/>
                      <a:pt x="148" y="88"/>
                      <a:pt x="149" y="89"/>
                    </a:cubicBezTo>
                    <a:cubicBezTo>
                      <a:pt x="151" y="90"/>
                      <a:pt x="153" y="91"/>
                      <a:pt x="155" y="92"/>
                    </a:cubicBezTo>
                    <a:cubicBezTo>
                      <a:pt x="156" y="91"/>
                      <a:pt x="156" y="90"/>
                      <a:pt x="157" y="89"/>
                    </a:cubicBezTo>
                    <a:cubicBezTo>
                      <a:pt x="154" y="88"/>
                      <a:pt x="152" y="86"/>
                      <a:pt x="149" y="85"/>
                    </a:cubicBezTo>
                    <a:moveTo>
                      <a:pt x="64" y="85"/>
                    </a:moveTo>
                    <a:cubicBezTo>
                      <a:pt x="64" y="85"/>
                      <a:pt x="64" y="85"/>
                      <a:pt x="64" y="85"/>
                    </a:cubicBezTo>
                    <a:cubicBezTo>
                      <a:pt x="63" y="88"/>
                      <a:pt x="61" y="90"/>
                      <a:pt x="60" y="93"/>
                    </a:cubicBezTo>
                    <a:cubicBezTo>
                      <a:pt x="60" y="93"/>
                      <a:pt x="61" y="93"/>
                      <a:pt x="62" y="94"/>
                    </a:cubicBezTo>
                    <a:cubicBezTo>
                      <a:pt x="63" y="91"/>
                      <a:pt x="65" y="88"/>
                      <a:pt x="67" y="86"/>
                    </a:cubicBezTo>
                    <a:cubicBezTo>
                      <a:pt x="66" y="85"/>
                      <a:pt x="65" y="85"/>
                      <a:pt x="64" y="85"/>
                    </a:cubicBezTo>
                    <a:moveTo>
                      <a:pt x="175" y="84"/>
                    </a:moveTo>
                    <a:cubicBezTo>
                      <a:pt x="175" y="85"/>
                      <a:pt x="174" y="85"/>
                      <a:pt x="174" y="86"/>
                    </a:cubicBezTo>
                    <a:cubicBezTo>
                      <a:pt x="176" y="87"/>
                      <a:pt x="177" y="88"/>
                      <a:pt x="179" y="89"/>
                    </a:cubicBezTo>
                    <a:cubicBezTo>
                      <a:pt x="179" y="88"/>
                      <a:pt x="179" y="88"/>
                      <a:pt x="180" y="87"/>
                    </a:cubicBezTo>
                    <a:cubicBezTo>
                      <a:pt x="178" y="86"/>
                      <a:pt x="176" y="85"/>
                      <a:pt x="175" y="84"/>
                    </a:cubicBezTo>
                    <a:moveTo>
                      <a:pt x="175" y="84"/>
                    </a:moveTo>
                    <a:cubicBezTo>
                      <a:pt x="175" y="84"/>
                      <a:pt x="175" y="84"/>
                      <a:pt x="175" y="84"/>
                    </a:cubicBezTo>
                    <a:cubicBezTo>
                      <a:pt x="177" y="85"/>
                      <a:pt x="178" y="86"/>
                      <a:pt x="180" y="87"/>
                    </a:cubicBezTo>
                    <a:cubicBezTo>
                      <a:pt x="180" y="87"/>
                      <a:pt x="180" y="87"/>
                      <a:pt x="180" y="86"/>
                    </a:cubicBezTo>
                    <a:cubicBezTo>
                      <a:pt x="178" y="86"/>
                      <a:pt x="177" y="85"/>
                      <a:pt x="175" y="84"/>
                    </a:cubicBezTo>
                    <a:moveTo>
                      <a:pt x="167" y="84"/>
                    </a:moveTo>
                    <a:cubicBezTo>
                      <a:pt x="167" y="84"/>
                      <a:pt x="166" y="84"/>
                      <a:pt x="166" y="85"/>
                    </a:cubicBezTo>
                    <a:cubicBezTo>
                      <a:pt x="168" y="86"/>
                      <a:pt x="169" y="87"/>
                      <a:pt x="171" y="88"/>
                    </a:cubicBezTo>
                    <a:cubicBezTo>
                      <a:pt x="171" y="88"/>
                      <a:pt x="172" y="88"/>
                      <a:pt x="172" y="88"/>
                    </a:cubicBezTo>
                    <a:cubicBezTo>
                      <a:pt x="172" y="88"/>
                      <a:pt x="172" y="88"/>
                      <a:pt x="173" y="87"/>
                    </a:cubicBezTo>
                    <a:cubicBezTo>
                      <a:pt x="172" y="87"/>
                      <a:pt x="172" y="87"/>
                      <a:pt x="172" y="87"/>
                    </a:cubicBezTo>
                    <a:cubicBezTo>
                      <a:pt x="170" y="86"/>
                      <a:pt x="169" y="85"/>
                      <a:pt x="167" y="84"/>
                    </a:cubicBezTo>
                    <a:moveTo>
                      <a:pt x="167" y="83"/>
                    </a:moveTo>
                    <a:cubicBezTo>
                      <a:pt x="167" y="83"/>
                      <a:pt x="167" y="83"/>
                      <a:pt x="167" y="83"/>
                    </a:cubicBezTo>
                    <a:cubicBezTo>
                      <a:pt x="168" y="84"/>
                      <a:pt x="168" y="84"/>
                      <a:pt x="168" y="84"/>
                    </a:cubicBezTo>
                    <a:cubicBezTo>
                      <a:pt x="168" y="84"/>
                      <a:pt x="168" y="84"/>
                      <a:pt x="167" y="83"/>
                    </a:cubicBezTo>
                    <a:moveTo>
                      <a:pt x="176" y="83"/>
                    </a:moveTo>
                    <a:cubicBezTo>
                      <a:pt x="176" y="83"/>
                      <a:pt x="176" y="83"/>
                      <a:pt x="176" y="83"/>
                    </a:cubicBezTo>
                    <a:cubicBezTo>
                      <a:pt x="177" y="84"/>
                      <a:pt x="179" y="85"/>
                      <a:pt x="180" y="86"/>
                    </a:cubicBezTo>
                    <a:cubicBezTo>
                      <a:pt x="180" y="86"/>
                      <a:pt x="180" y="86"/>
                      <a:pt x="181" y="85"/>
                    </a:cubicBezTo>
                    <a:cubicBezTo>
                      <a:pt x="179" y="85"/>
                      <a:pt x="177" y="84"/>
                      <a:pt x="176" y="83"/>
                    </a:cubicBezTo>
                    <a:moveTo>
                      <a:pt x="151" y="82"/>
                    </a:moveTo>
                    <a:cubicBezTo>
                      <a:pt x="151" y="83"/>
                      <a:pt x="150" y="83"/>
                      <a:pt x="150" y="84"/>
                    </a:cubicBezTo>
                    <a:cubicBezTo>
                      <a:pt x="153" y="85"/>
                      <a:pt x="155" y="87"/>
                      <a:pt x="158" y="88"/>
                    </a:cubicBezTo>
                    <a:cubicBezTo>
                      <a:pt x="158" y="88"/>
                      <a:pt x="158" y="87"/>
                      <a:pt x="159" y="87"/>
                    </a:cubicBezTo>
                    <a:cubicBezTo>
                      <a:pt x="156" y="85"/>
                      <a:pt x="153" y="84"/>
                      <a:pt x="151" y="82"/>
                    </a:cubicBezTo>
                    <a:moveTo>
                      <a:pt x="164" y="82"/>
                    </a:moveTo>
                    <a:cubicBezTo>
                      <a:pt x="164" y="82"/>
                      <a:pt x="164" y="83"/>
                      <a:pt x="163" y="83"/>
                    </a:cubicBezTo>
                    <a:cubicBezTo>
                      <a:pt x="164" y="83"/>
                      <a:pt x="164" y="83"/>
                      <a:pt x="164" y="84"/>
                    </a:cubicBezTo>
                    <a:cubicBezTo>
                      <a:pt x="165" y="83"/>
                      <a:pt x="165" y="83"/>
                      <a:pt x="165" y="82"/>
                    </a:cubicBezTo>
                    <a:cubicBezTo>
                      <a:pt x="165" y="82"/>
                      <a:pt x="164" y="82"/>
                      <a:pt x="164" y="82"/>
                    </a:cubicBezTo>
                    <a:moveTo>
                      <a:pt x="132" y="81"/>
                    </a:moveTo>
                    <a:cubicBezTo>
                      <a:pt x="132" y="82"/>
                      <a:pt x="132" y="82"/>
                      <a:pt x="132" y="83"/>
                    </a:cubicBezTo>
                    <a:cubicBezTo>
                      <a:pt x="135" y="85"/>
                      <a:pt x="138" y="87"/>
                      <a:pt x="142" y="89"/>
                    </a:cubicBezTo>
                    <a:cubicBezTo>
                      <a:pt x="142" y="88"/>
                      <a:pt x="142" y="88"/>
                      <a:pt x="143" y="87"/>
                    </a:cubicBezTo>
                    <a:cubicBezTo>
                      <a:pt x="139" y="85"/>
                      <a:pt x="136" y="83"/>
                      <a:pt x="132" y="81"/>
                    </a:cubicBezTo>
                    <a:moveTo>
                      <a:pt x="164" y="81"/>
                    </a:moveTo>
                    <a:cubicBezTo>
                      <a:pt x="164" y="81"/>
                      <a:pt x="164" y="81"/>
                      <a:pt x="164" y="81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5" y="82"/>
                      <a:pt x="165" y="81"/>
                      <a:pt x="164" y="81"/>
                    </a:cubicBezTo>
                    <a:moveTo>
                      <a:pt x="169" y="81"/>
                    </a:moveTo>
                    <a:cubicBezTo>
                      <a:pt x="168" y="81"/>
                      <a:pt x="168" y="82"/>
                      <a:pt x="168" y="82"/>
                    </a:cubicBezTo>
                    <a:cubicBezTo>
                      <a:pt x="170" y="83"/>
                      <a:pt x="172" y="84"/>
                      <a:pt x="174" y="86"/>
                    </a:cubicBezTo>
                    <a:cubicBezTo>
                      <a:pt x="174" y="85"/>
                      <a:pt x="174" y="85"/>
                      <a:pt x="174" y="84"/>
                    </a:cubicBezTo>
                    <a:cubicBezTo>
                      <a:pt x="172" y="83"/>
                      <a:pt x="171" y="82"/>
                      <a:pt x="169" y="81"/>
                    </a:cubicBezTo>
                    <a:moveTo>
                      <a:pt x="133" y="80"/>
                    </a:moveTo>
                    <a:cubicBezTo>
                      <a:pt x="133" y="80"/>
                      <a:pt x="133" y="80"/>
                      <a:pt x="133" y="80"/>
                    </a:cubicBezTo>
                    <a:cubicBezTo>
                      <a:pt x="136" y="82"/>
                      <a:pt x="140" y="84"/>
                      <a:pt x="143" y="86"/>
                    </a:cubicBezTo>
                    <a:cubicBezTo>
                      <a:pt x="143" y="86"/>
                      <a:pt x="143" y="86"/>
                      <a:pt x="143" y="86"/>
                    </a:cubicBezTo>
                    <a:cubicBezTo>
                      <a:pt x="133" y="80"/>
                      <a:pt x="133" y="80"/>
                      <a:pt x="133" y="80"/>
                    </a:cubicBezTo>
                    <a:moveTo>
                      <a:pt x="169" y="80"/>
                    </a:moveTo>
                    <a:cubicBezTo>
                      <a:pt x="169" y="80"/>
                      <a:pt x="169" y="80"/>
                      <a:pt x="169" y="80"/>
                    </a:cubicBezTo>
                    <a:cubicBezTo>
                      <a:pt x="171" y="82"/>
                      <a:pt x="173" y="83"/>
                      <a:pt x="175" y="84"/>
                    </a:cubicBezTo>
                    <a:cubicBezTo>
                      <a:pt x="175" y="84"/>
                      <a:pt x="175" y="84"/>
                      <a:pt x="175" y="83"/>
                    </a:cubicBezTo>
                    <a:cubicBezTo>
                      <a:pt x="174" y="83"/>
                      <a:pt x="173" y="82"/>
                      <a:pt x="171" y="81"/>
                    </a:cubicBezTo>
                    <a:cubicBezTo>
                      <a:pt x="171" y="81"/>
                      <a:pt x="171" y="81"/>
                      <a:pt x="171" y="81"/>
                    </a:cubicBezTo>
                    <a:cubicBezTo>
                      <a:pt x="170" y="81"/>
                      <a:pt x="169" y="80"/>
                      <a:pt x="169" y="80"/>
                    </a:cubicBezTo>
                    <a:moveTo>
                      <a:pt x="166" y="79"/>
                    </a:moveTo>
                    <a:cubicBezTo>
                      <a:pt x="165" y="80"/>
                      <a:pt x="165" y="80"/>
                      <a:pt x="165" y="80"/>
                    </a:cubicBezTo>
                    <a:cubicBezTo>
                      <a:pt x="165" y="81"/>
                      <a:pt x="166" y="81"/>
                      <a:pt x="166" y="81"/>
                    </a:cubicBezTo>
                    <a:cubicBezTo>
                      <a:pt x="166" y="81"/>
                      <a:pt x="166" y="80"/>
                      <a:pt x="167" y="80"/>
                    </a:cubicBezTo>
                    <a:cubicBezTo>
                      <a:pt x="166" y="80"/>
                      <a:pt x="166" y="79"/>
                      <a:pt x="166" y="79"/>
                    </a:cubicBezTo>
                    <a:moveTo>
                      <a:pt x="170" y="79"/>
                    </a:moveTo>
                    <a:cubicBezTo>
                      <a:pt x="169" y="79"/>
                      <a:pt x="169" y="79"/>
                      <a:pt x="169" y="80"/>
                    </a:cubicBezTo>
                    <a:cubicBezTo>
                      <a:pt x="171" y="81"/>
                      <a:pt x="173" y="82"/>
                      <a:pt x="175" y="83"/>
                    </a:cubicBezTo>
                    <a:cubicBezTo>
                      <a:pt x="175" y="83"/>
                      <a:pt x="175" y="83"/>
                      <a:pt x="175" y="82"/>
                    </a:cubicBezTo>
                    <a:cubicBezTo>
                      <a:pt x="173" y="81"/>
                      <a:pt x="171" y="80"/>
                      <a:pt x="170" y="79"/>
                    </a:cubicBezTo>
                    <a:moveTo>
                      <a:pt x="86" y="79"/>
                    </a:moveTo>
                    <a:cubicBezTo>
                      <a:pt x="85" y="81"/>
                      <a:pt x="84" y="82"/>
                      <a:pt x="83" y="84"/>
                    </a:cubicBezTo>
                    <a:cubicBezTo>
                      <a:pt x="83" y="85"/>
                      <a:pt x="82" y="86"/>
                      <a:pt x="82" y="87"/>
                    </a:cubicBezTo>
                    <a:cubicBezTo>
                      <a:pt x="81" y="87"/>
                      <a:pt x="81" y="88"/>
                      <a:pt x="80" y="89"/>
                    </a:cubicBezTo>
                    <a:cubicBezTo>
                      <a:pt x="81" y="89"/>
                      <a:pt x="82" y="90"/>
                      <a:pt x="83" y="91"/>
                    </a:cubicBezTo>
                    <a:cubicBezTo>
                      <a:pt x="85" y="87"/>
                      <a:pt x="87" y="84"/>
                      <a:pt x="89" y="81"/>
                    </a:cubicBezTo>
                    <a:cubicBezTo>
                      <a:pt x="88" y="80"/>
                      <a:pt x="87" y="80"/>
                      <a:pt x="86" y="79"/>
                    </a:cubicBezTo>
                    <a:moveTo>
                      <a:pt x="166" y="78"/>
                    </a:moveTo>
                    <a:cubicBezTo>
                      <a:pt x="166" y="79"/>
                      <a:pt x="166" y="79"/>
                      <a:pt x="166" y="79"/>
                    </a:cubicBezTo>
                    <a:cubicBezTo>
                      <a:pt x="166" y="79"/>
                      <a:pt x="167" y="79"/>
                      <a:pt x="167" y="79"/>
                    </a:cubicBezTo>
                    <a:cubicBezTo>
                      <a:pt x="167" y="79"/>
                      <a:pt x="167" y="79"/>
                      <a:pt x="167" y="79"/>
                    </a:cubicBezTo>
                    <a:cubicBezTo>
                      <a:pt x="167" y="79"/>
                      <a:pt x="166" y="79"/>
                      <a:pt x="166" y="78"/>
                    </a:cubicBezTo>
                    <a:moveTo>
                      <a:pt x="167" y="77"/>
                    </a:moveTo>
                    <a:cubicBezTo>
                      <a:pt x="167" y="78"/>
                      <a:pt x="166" y="78"/>
                      <a:pt x="166" y="78"/>
                    </a:cubicBezTo>
                    <a:cubicBezTo>
                      <a:pt x="167" y="78"/>
                      <a:pt x="167" y="78"/>
                      <a:pt x="167" y="79"/>
                    </a:cubicBezTo>
                    <a:cubicBezTo>
                      <a:pt x="167" y="78"/>
                      <a:pt x="168" y="78"/>
                      <a:pt x="168" y="78"/>
                    </a:cubicBezTo>
                    <a:cubicBezTo>
                      <a:pt x="167" y="78"/>
                      <a:pt x="167" y="78"/>
                      <a:pt x="167" y="77"/>
                    </a:cubicBezTo>
                    <a:moveTo>
                      <a:pt x="124" y="77"/>
                    </a:moveTo>
                    <a:cubicBezTo>
                      <a:pt x="124" y="77"/>
                      <a:pt x="124" y="78"/>
                      <a:pt x="123" y="78"/>
                    </a:cubicBezTo>
                    <a:cubicBezTo>
                      <a:pt x="123" y="78"/>
                      <a:pt x="123" y="78"/>
                      <a:pt x="123" y="78"/>
                    </a:cubicBezTo>
                    <a:cubicBezTo>
                      <a:pt x="124" y="78"/>
                      <a:pt x="124" y="77"/>
                      <a:pt x="124" y="77"/>
                    </a:cubicBezTo>
                    <a:cubicBezTo>
                      <a:pt x="124" y="77"/>
                      <a:pt x="124" y="77"/>
                      <a:pt x="124" y="77"/>
                    </a:cubicBezTo>
                    <a:moveTo>
                      <a:pt x="135" y="77"/>
                    </a:moveTo>
                    <a:cubicBezTo>
                      <a:pt x="135" y="78"/>
                      <a:pt x="134" y="79"/>
                      <a:pt x="134" y="80"/>
                    </a:cubicBezTo>
                    <a:cubicBezTo>
                      <a:pt x="135" y="80"/>
                      <a:pt x="136" y="81"/>
                      <a:pt x="137" y="82"/>
                    </a:cubicBezTo>
                    <a:cubicBezTo>
                      <a:pt x="139" y="83"/>
                      <a:pt x="141" y="84"/>
                      <a:pt x="144" y="86"/>
                    </a:cubicBezTo>
                    <a:cubicBezTo>
                      <a:pt x="144" y="85"/>
                      <a:pt x="145" y="83"/>
                      <a:pt x="145" y="82"/>
                    </a:cubicBezTo>
                    <a:cubicBezTo>
                      <a:pt x="142" y="81"/>
                      <a:pt x="139" y="79"/>
                      <a:pt x="135" y="77"/>
                    </a:cubicBezTo>
                    <a:moveTo>
                      <a:pt x="52" y="77"/>
                    </a:moveTo>
                    <a:cubicBezTo>
                      <a:pt x="50" y="79"/>
                      <a:pt x="48" y="82"/>
                      <a:pt x="47" y="85"/>
                    </a:cubicBezTo>
                    <a:cubicBezTo>
                      <a:pt x="48" y="86"/>
                      <a:pt x="49" y="86"/>
                      <a:pt x="50" y="87"/>
                    </a:cubicBezTo>
                    <a:cubicBezTo>
                      <a:pt x="55" y="78"/>
                      <a:pt x="55" y="78"/>
                      <a:pt x="55" y="78"/>
                    </a:cubicBezTo>
                    <a:cubicBezTo>
                      <a:pt x="54" y="78"/>
                      <a:pt x="53" y="77"/>
                      <a:pt x="52" y="77"/>
                    </a:cubicBezTo>
                    <a:moveTo>
                      <a:pt x="115" y="76"/>
                    </a:moveTo>
                    <a:cubicBezTo>
                      <a:pt x="114" y="78"/>
                      <a:pt x="113" y="81"/>
                      <a:pt x="112" y="83"/>
                    </a:cubicBezTo>
                    <a:cubicBezTo>
                      <a:pt x="114" y="84"/>
                      <a:pt x="116" y="85"/>
                      <a:pt x="118" y="87"/>
                    </a:cubicBezTo>
                    <a:cubicBezTo>
                      <a:pt x="120" y="85"/>
                      <a:pt x="121" y="82"/>
                      <a:pt x="122" y="80"/>
                    </a:cubicBezTo>
                    <a:cubicBezTo>
                      <a:pt x="120" y="79"/>
                      <a:pt x="118" y="77"/>
                      <a:pt x="115" y="76"/>
                    </a:cubicBezTo>
                    <a:moveTo>
                      <a:pt x="155" y="76"/>
                    </a:moveTo>
                    <a:cubicBezTo>
                      <a:pt x="155" y="76"/>
                      <a:pt x="154" y="77"/>
                      <a:pt x="154" y="77"/>
                    </a:cubicBezTo>
                    <a:cubicBezTo>
                      <a:pt x="155" y="78"/>
                      <a:pt x="156" y="78"/>
                      <a:pt x="157" y="79"/>
                    </a:cubicBezTo>
                    <a:cubicBezTo>
                      <a:pt x="158" y="80"/>
                      <a:pt x="160" y="81"/>
                      <a:pt x="161" y="82"/>
                    </a:cubicBezTo>
                    <a:cubicBezTo>
                      <a:pt x="162" y="81"/>
                      <a:pt x="162" y="81"/>
                      <a:pt x="162" y="81"/>
                    </a:cubicBezTo>
                    <a:cubicBezTo>
                      <a:pt x="159" y="79"/>
                      <a:pt x="157" y="77"/>
                      <a:pt x="155" y="76"/>
                    </a:cubicBezTo>
                    <a:moveTo>
                      <a:pt x="116" y="76"/>
                    </a:moveTo>
                    <a:cubicBezTo>
                      <a:pt x="116" y="76"/>
                      <a:pt x="116" y="76"/>
                      <a:pt x="116" y="76"/>
                    </a:cubicBezTo>
                    <a:cubicBezTo>
                      <a:pt x="118" y="77"/>
                      <a:pt x="120" y="78"/>
                      <a:pt x="122" y="80"/>
                    </a:cubicBezTo>
                    <a:cubicBezTo>
                      <a:pt x="122" y="80"/>
                      <a:pt x="122" y="80"/>
                      <a:pt x="122" y="80"/>
                    </a:cubicBezTo>
                    <a:cubicBezTo>
                      <a:pt x="120" y="79"/>
                      <a:pt x="118" y="77"/>
                      <a:pt x="116" y="76"/>
                    </a:cubicBezTo>
                    <a:moveTo>
                      <a:pt x="125" y="75"/>
                    </a:moveTo>
                    <a:cubicBezTo>
                      <a:pt x="125" y="75"/>
                      <a:pt x="125" y="75"/>
                      <a:pt x="125" y="76"/>
                    </a:cubicBezTo>
                    <a:cubicBezTo>
                      <a:pt x="125" y="76"/>
                      <a:pt x="125" y="76"/>
                      <a:pt x="125" y="76"/>
                    </a:cubicBezTo>
                    <a:cubicBezTo>
                      <a:pt x="125" y="76"/>
                      <a:pt x="125" y="75"/>
                      <a:pt x="125" y="75"/>
                    </a:cubicBezTo>
                    <a:cubicBezTo>
                      <a:pt x="125" y="75"/>
                      <a:pt x="125" y="75"/>
                      <a:pt x="125" y="75"/>
                    </a:cubicBezTo>
                    <a:moveTo>
                      <a:pt x="155" y="75"/>
                    </a:moveTo>
                    <a:cubicBezTo>
                      <a:pt x="155" y="75"/>
                      <a:pt x="155" y="76"/>
                      <a:pt x="155" y="76"/>
                    </a:cubicBezTo>
                    <a:cubicBezTo>
                      <a:pt x="158" y="77"/>
                      <a:pt x="160" y="79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1" y="79"/>
                      <a:pt x="160" y="78"/>
                      <a:pt x="158" y="77"/>
                    </a:cubicBezTo>
                    <a:cubicBezTo>
                      <a:pt x="157" y="76"/>
                      <a:pt x="156" y="76"/>
                      <a:pt x="155" y="75"/>
                    </a:cubicBezTo>
                    <a:moveTo>
                      <a:pt x="180" y="75"/>
                    </a:moveTo>
                    <a:cubicBezTo>
                      <a:pt x="180" y="75"/>
                      <a:pt x="180" y="75"/>
                      <a:pt x="180" y="75"/>
                    </a:cubicBezTo>
                    <a:cubicBezTo>
                      <a:pt x="182" y="76"/>
                      <a:pt x="183" y="77"/>
                      <a:pt x="185" y="78"/>
                    </a:cubicBezTo>
                    <a:cubicBezTo>
                      <a:pt x="185" y="78"/>
                      <a:pt x="185" y="78"/>
                      <a:pt x="185" y="78"/>
                    </a:cubicBezTo>
                    <a:cubicBezTo>
                      <a:pt x="183" y="77"/>
                      <a:pt x="182" y="76"/>
                      <a:pt x="180" y="75"/>
                    </a:cubicBezTo>
                    <a:moveTo>
                      <a:pt x="112" y="74"/>
                    </a:moveTo>
                    <a:cubicBezTo>
                      <a:pt x="111" y="76"/>
                      <a:pt x="110" y="79"/>
                      <a:pt x="108" y="81"/>
                    </a:cubicBezTo>
                    <a:cubicBezTo>
                      <a:pt x="109" y="81"/>
                      <a:pt x="109" y="81"/>
                      <a:pt x="110" y="82"/>
                    </a:cubicBezTo>
                    <a:cubicBezTo>
                      <a:pt x="111" y="79"/>
                      <a:pt x="112" y="77"/>
                      <a:pt x="114" y="75"/>
                    </a:cubicBezTo>
                    <a:cubicBezTo>
                      <a:pt x="113" y="75"/>
                      <a:pt x="113" y="74"/>
                      <a:pt x="112" y="74"/>
                    </a:cubicBezTo>
                    <a:moveTo>
                      <a:pt x="112" y="74"/>
                    </a:moveTo>
                    <a:cubicBezTo>
                      <a:pt x="112" y="74"/>
                      <a:pt x="112" y="74"/>
                      <a:pt x="112" y="74"/>
                    </a:cubicBezTo>
                    <a:cubicBezTo>
                      <a:pt x="113" y="74"/>
                      <a:pt x="113" y="75"/>
                      <a:pt x="114" y="75"/>
                    </a:cubicBezTo>
                    <a:cubicBezTo>
                      <a:pt x="114" y="75"/>
                      <a:pt x="114" y="75"/>
                      <a:pt x="114" y="75"/>
                    </a:cubicBezTo>
                    <a:cubicBezTo>
                      <a:pt x="113" y="75"/>
                      <a:pt x="113" y="74"/>
                      <a:pt x="112" y="74"/>
                    </a:cubicBezTo>
                    <a:moveTo>
                      <a:pt x="137" y="74"/>
                    </a:moveTo>
                    <a:cubicBezTo>
                      <a:pt x="137" y="74"/>
                      <a:pt x="136" y="75"/>
                      <a:pt x="136" y="76"/>
                    </a:cubicBezTo>
                    <a:cubicBezTo>
                      <a:pt x="139" y="77"/>
                      <a:pt x="143" y="79"/>
                      <a:pt x="146" y="81"/>
                    </a:cubicBezTo>
                    <a:cubicBezTo>
                      <a:pt x="146" y="81"/>
                      <a:pt x="147" y="80"/>
                      <a:pt x="147" y="80"/>
                    </a:cubicBezTo>
                    <a:cubicBezTo>
                      <a:pt x="144" y="78"/>
                      <a:pt x="140" y="76"/>
                      <a:pt x="137" y="74"/>
                    </a:cubicBezTo>
                    <a:moveTo>
                      <a:pt x="156" y="74"/>
                    </a:moveTo>
                    <a:cubicBezTo>
                      <a:pt x="156" y="74"/>
                      <a:pt x="156" y="75"/>
                      <a:pt x="155" y="75"/>
                    </a:cubicBezTo>
                    <a:cubicBezTo>
                      <a:pt x="158" y="76"/>
                      <a:pt x="160" y="78"/>
                      <a:pt x="163" y="79"/>
                    </a:cubicBezTo>
                    <a:cubicBezTo>
                      <a:pt x="163" y="79"/>
                      <a:pt x="163" y="79"/>
                      <a:pt x="163" y="79"/>
                    </a:cubicBezTo>
                    <a:cubicBezTo>
                      <a:pt x="163" y="79"/>
                      <a:pt x="163" y="78"/>
                      <a:pt x="164" y="78"/>
                    </a:cubicBezTo>
                    <a:cubicBezTo>
                      <a:pt x="162" y="77"/>
                      <a:pt x="160" y="76"/>
                      <a:pt x="158" y="75"/>
                    </a:cubicBezTo>
                    <a:cubicBezTo>
                      <a:pt x="157" y="74"/>
                      <a:pt x="157" y="74"/>
                      <a:pt x="156" y="74"/>
                    </a:cubicBezTo>
                    <a:moveTo>
                      <a:pt x="157" y="73"/>
                    </a:moveTo>
                    <a:cubicBezTo>
                      <a:pt x="157" y="73"/>
                      <a:pt x="157" y="73"/>
                      <a:pt x="157" y="73"/>
                    </a:cubicBezTo>
                    <a:cubicBezTo>
                      <a:pt x="159" y="75"/>
                      <a:pt x="162" y="76"/>
                      <a:pt x="164" y="77"/>
                    </a:cubicBezTo>
                    <a:cubicBezTo>
                      <a:pt x="164" y="77"/>
                      <a:pt x="164" y="77"/>
                      <a:pt x="164" y="77"/>
                    </a:cubicBezTo>
                    <a:cubicBezTo>
                      <a:pt x="162" y="76"/>
                      <a:pt x="159" y="74"/>
                      <a:pt x="157" y="73"/>
                    </a:cubicBezTo>
                    <a:moveTo>
                      <a:pt x="117" y="73"/>
                    </a:moveTo>
                    <a:cubicBezTo>
                      <a:pt x="117" y="73"/>
                      <a:pt x="117" y="74"/>
                      <a:pt x="117" y="74"/>
                    </a:cubicBezTo>
                    <a:cubicBezTo>
                      <a:pt x="119" y="75"/>
                      <a:pt x="121" y="77"/>
                      <a:pt x="123" y="78"/>
                    </a:cubicBezTo>
                    <a:cubicBezTo>
                      <a:pt x="124" y="78"/>
                      <a:pt x="124" y="77"/>
                      <a:pt x="124" y="77"/>
                    </a:cubicBezTo>
                    <a:cubicBezTo>
                      <a:pt x="122" y="75"/>
                      <a:pt x="120" y="74"/>
                      <a:pt x="117" y="73"/>
                    </a:cubicBezTo>
                    <a:moveTo>
                      <a:pt x="182" y="73"/>
                    </a:moveTo>
                    <a:cubicBezTo>
                      <a:pt x="182" y="73"/>
                      <a:pt x="181" y="74"/>
                      <a:pt x="181" y="75"/>
                    </a:cubicBezTo>
                    <a:cubicBezTo>
                      <a:pt x="182" y="76"/>
                      <a:pt x="184" y="77"/>
                      <a:pt x="185" y="78"/>
                    </a:cubicBezTo>
                    <a:cubicBezTo>
                      <a:pt x="186" y="77"/>
                      <a:pt x="186" y="76"/>
                      <a:pt x="187" y="75"/>
                    </a:cubicBezTo>
                    <a:cubicBezTo>
                      <a:pt x="185" y="74"/>
                      <a:pt x="183" y="74"/>
                      <a:pt x="182" y="73"/>
                    </a:cubicBezTo>
                    <a:moveTo>
                      <a:pt x="157" y="72"/>
                    </a:moveTo>
                    <a:cubicBezTo>
                      <a:pt x="157" y="72"/>
                      <a:pt x="157" y="72"/>
                      <a:pt x="157" y="72"/>
                    </a:cubicBezTo>
                    <a:cubicBezTo>
                      <a:pt x="159" y="74"/>
                      <a:pt x="162" y="75"/>
                      <a:pt x="164" y="77"/>
                    </a:cubicBezTo>
                    <a:cubicBezTo>
                      <a:pt x="164" y="77"/>
                      <a:pt x="164" y="76"/>
                      <a:pt x="165" y="76"/>
                    </a:cubicBezTo>
                    <a:cubicBezTo>
                      <a:pt x="162" y="75"/>
                      <a:pt x="160" y="73"/>
                      <a:pt x="157" y="72"/>
                    </a:cubicBezTo>
                    <a:moveTo>
                      <a:pt x="127" y="72"/>
                    </a:moveTo>
                    <a:cubicBezTo>
                      <a:pt x="126" y="73"/>
                      <a:pt x="126" y="74"/>
                      <a:pt x="125" y="75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26" y="74"/>
                      <a:pt x="127" y="73"/>
                      <a:pt x="127" y="72"/>
                    </a:cubicBezTo>
                    <a:cubicBezTo>
                      <a:pt x="127" y="72"/>
                      <a:pt x="127" y="72"/>
                      <a:pt x="127" y="72"/>
                    </a:cubicBezTo>
                    <a:moveTo>
                      <a:pt x="118" y="72"/>
                    </a:moveTo>
                    <a:cubicBezTo>
                      <a:pt x="118" y="72"/>
                      <a:pt x="118" y="72"/>
                      <a:pt x="118" y="72"/>
                    </a:cubicBezTo>
                    <a:cubicBezTo>
                      <a:pt x="120" y="73"/>
                      <a:pt x="123" y="74"/>
                      <a:pt x="125" y="76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18" y="72"/>
                      <a:pt x="118" y="72"/>
                      <a:pt x="118" y="72"/>
                    </a:cubicBezTo>
                    <a:moveTo>
                      <a:pt x="174" y="71"/>
                    </a:moveTo>
                    <a:cubicBezTo>
                      <a:pt x="174" y="71"/>
                      <a:pt x="174" y="71"/>
                      <a:pt x="174" y="72"/>
                    </a:cubicBezTo>
                    <a:cubicBezTo>
                      <a:pt x="176" y="73"/>
                      <a:pt x="178" y="74"/>
                      <a:pt x="180" y="75"/>
                    </a:cubicBezTo>
                    <a:cubicBezTo>
                      <a:pt x="180" y="75"/>
                      <a:pt x="180" y="75"/>
                      <a:pt x="180" y="75"/>
                    </a:cubicBezTo>
                    <a:cubicBezTo>
                      <a:pt x="178" y="74"/>
                      <a:pt x="176" y="73"/>
                      <a:pt x="174" y="71"/>
                    </a:cubicBezTo>
                    <a:moveTo>
                      <a:pt x="107" y="71"/>
                    </a:moveTo>
                    <a:cubicBezTo>
                      <a:pt x="106" y="74"/>
                      <a:pt x="105" y="76"/>
                      <a:pt x="103" y="78"/>
                    </a:cubicBezTo>
                    <a:cubicBezTo>
                      <a:pt x="104" y="79"/>
                      <a:pt x="105" y="79"/>
                      <a:pt x="106" y="80"/>
                    </a:cubicBezTo>
                    <a:cubicBezTo>
                      <a:pt x="106" y="80"/>
                      <a:pt x="106" y="80"/>
                      <a:pt x="106" y="80"/>
                    </a:cubicBezTo>
                    <a:cubicBezTo>
                      <a:pt x="108" y="78"/>
                      <a:pt x="109" y="75"/>
                      <a:pt x="110" y="73"/>
                    </a:cubicBezTo>
                    <a:cubicBezTo>
                      <a:pt x="109" y="72"/>
                      <a:pt x="108" y="72"/>
                      <a:pt x="107" y="71"/>
                    </a:cubicBezTo>
                    <a:moveTo>
                      <a:pt x="107" y="71"/>
                    </a:moveTo>
                    <a:cubicBezTo>
                      <a:pt x="107" y="71"/>
                      <a:pt x="107" y="71"/>
                      <a:pt x="107" y="71"/>
                    </a:cubicBezTo>
                    <a:cubicBezTo>
                      <a:pt x="108" y="72"/>
                      <a:pt x="109" y="72"/>
                      <a:pt x="110" y="73"/>
                    </a:cubicBezTo>
                    <a:cubicBezTo>
                      <a:pt x="110" y="73"/>
                      <a:pt x="110" y="73"/>
                      <a:pt x="110" y="73"/>
                    </a:cubicBezTo>
                    <a:cubicBezTo>
                      <a:pt x="109" y="72"/>
                      <a:pt x="108" y="72"/>
                      <a:pt x="107" y="71"/>
                    </a:cubicBezTo>
                    <a:moveTo>
                      <a:pt x="183" y="71"/>
                    </a:moveTo>
                    <a:cubicBezTo>
                      <a:pt x="183" y="71"/>
                      <a:pt x="182" y="72"/>
                      <a:pt x="182" y="72"/>
                    </a:cubicBezTo>
                    <a:cubicBezTo>
                      <a:pt x="184" y="73"/>
                      <a:pt x="185" y="74"/>
                      <a:pt x="187" y="75"/>
                    </a:cubicBezTo>
                    <a:cubicBezTo>
                      <a:pt x="187" y="75"/>
                      <a:pt x="187" y="74"/>
                      <a:pt x="188" y="74"/>
                    </a:cubicBezTo>
                    <a:cubicBezTo>
                      <a:pt x="186" y="73"/>
                      <a:pt x="184" y="72"/>
                      <a:pt x="183" y="71"/>
                    </a:cubicBezTo>
                    <a:moveTo>
                      <a:pt x="92" y="71"/>
                    </a:moveTo>
                    <a:cubicBezTo>
                      <a:pt x="92" y="71"/>
                      <a:pt x="92" y="71"/>
                      <a:pt x="92" y="71"/>
                    </a:cubicBezTo>
                    <a:cubicBezTo>
                      <a:pt x="92" y="71"/>
                      <a:pt x="93" y="72"/>
                      <a:pt x="94" y="72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93" y="72"/>
                      <a:pt x="92" y="71"/>
                      <a:pt x="92" y="71"/>
                    </a:cubicBezTo>
                    <a:moveTo>
                      <a:pt x="114" y="71"/>
                    </a:moveTo>
                    <a:cubicBezTo>
                      <a:pt x="114" y="71"/>
                      <a:pt x="114" y="72"/>
                      <a:pt x="114" y="72"/>
                    </a:cubicBezTo>
                    <a:cubicBezTo>
                      <a:pt x="114" y="72"/>
                      <a:pt x="114" y="73"/>
                      <a:pt x="115" y="73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5" y="71"/>
                      <a:pt x="115" y="71"/>
                      <a:pt x="114" y="71"/>
                    </a:cubicBezTo>
                    <a:moveTo>
                      <a:pt x="73" y="71"/>
                    </a:moveTo>
                    <a:cubicBezTo>
                      <a:pt x="71" y="74"/>
                      <a:pt x="69" y="78"/>
                      <a:pt x="67" y="81"/>
                    </a:cubicBezTo>
                    <a:cubicBezTo>
                      <a:pt x="67" y="81"/>
                      <a:pt x="68" y="82"/>
                      <a:pt x="69" y="82"/>
                    </a:cubicBezTo>
                    <a:cubicBezTo>
                      <a:pt x="71" y="79"/>
                      <a:pt x="73" y="75"/>
                      <a:pt x="75" y="72"/>
                    </a:cubicBezTo>
                    <a:cubicBezTo>
                      <a:pt x="74" y="72"/>
                      <a:pt x="74" y="71"/>
                      <a:pt x="73" y="71"/>
                    </a:cubicBezTo>
                    <a:moveTo>
                      <a:pt x="91" y="71"/>
                    </a:move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moveTo>
                      <a:pt x="128" y="70"/>
                    </a:moveTo>
                    <a:cubicBezTo>
                      <a:pt x="128" y="70"/>
                      <a:pt x="128" y="70"/>
                      <a:pt x="128" y="71"/>
                    </a:cubicBezTo>
                    <a:cubicBezTo>
                      <a:pt x="128" y="71"/>
                      <a:pt x="128" y="71"/>
                      <a:pt x="128" y="71"/>
                    </a:cubicBezTo>
                    <a:cubicBezTo>
                      <a:pt x="128" y="71"/>
                      <a:pt x="128" y="70"/>
                      <a:pt x="128" y="70"/>
                    </a:cubicBezTo>
                    <a:cubicBezTo>
                      <a:pt x="128" y="70"/>
                      <a:pt x="128" y="70"/>
                      <a:pt x="128" y="70"/>
                    </a:cubicBezTo>
                    <a:moveTo>
                      <a:pt x="115" y="70"/>
                    </a:moveTo>
                    <a:cubicBezTo>
                      <a:pt x="115" y="70"/>
                      <a:pt x="115" y="70"/>
                      <a:pt x="115" y="70"/>
                    </a:cubicBezTo>
                    <a:cubicBezTo>
                      <a:pt x="115" y="70"/>
                      <a:pt x="116" y="70"/>
                      <a:pt x="116" y="70"/>
                    </a:cubicBezTo>
                    <a:cubicBezTo>
                      <a:pt x="116" y="70"/>
                      <a:pt x="116" y="70"/>
                      <a:pt x="116" y="70"/>
                    </a:cubicBezTo>
                    <a:cubicBezTo>
                      <a:pt x="115" y="70"/>
                      <a:pt x="115" y="70"/>
                      <a:pt x="115" y="70"/>
                    </a:cubicBezTo>
                    <a:moveTo>
                      <a:pt x="171" y="70"/>
                    </a:moveTo>
                    <a:cubicBezTo>
                      <a:pt x="171" y="70"/>
                      <a:pt x="171" y="70"/>
                      <a:pt x="171" y="70"/>
                    </a:cubicBezTo>
                    <a:cubicBezTo>
                      <a:pt x="172" y="70"/>
                      <a:pt x="172" y="70"/>
                      <a:pt x="172" y="70"/>
                    </a:cubicBezTo>
                    <a:cubicBezTo>
                      <a:pt x="172" y="70"/>
                      <a:pt x="172" y="70"/>
                      <a:pt x="172" y="70"/>
                    </a:cubicBezTo>
                    <a:cubicBezTo>
                      <a:pt x="172" y="70"/>
                      <a:pt x="172" y="70"/>
                      <a:pt x="171" y="70"/>
                    </a:cubicBezTo>
                    <a:moveTo>
                      <a:pt x="129" y="69"/>
                    </a:moveTo>
                    <a:cubicBezTo>
                      <a:pt x="128" y="69"/>
                      <a:pt x="128" y="70"/>
                      <a:pt x="128" y="70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8" y="70"/>
                      <a:pt x="128" y="69"/>
                      <a:pt x="129" y="69"/>
                    </a:cubicBezTo>
                    <a:cubicBezTo>
                      <a:pt x="129" y="69"/>
                      <a:pt x="129" y="69"/>
                      <a:pt x="129" y="69"/>
                    </a:cubicBezTo>
                    <a:moveTo>
                      <a:pt x="176" y="69"/>
                    </a:moveTo>
                    <a:cubicBezTo>
                      <a:pt x="175" y="69"/>
                      <a:pt x="175" y="70"/>
                      <a:pt x="174" y="71"/>
                    </a:cubicBezTo>
                    <a:cubicBezTo>
                      <a:pt x="175" y="71"/>
                      <a:pt x="176" y="72"/>
                      <a:pt x="178" y="73"/>
                    </a:cubicBezTo>
                    <a:cubicBezTo>
                      <a:pt x="178" y="73"/>
                      <a:pt x="179" y="74"/>
                      <a:pt x="180" y="74"/>
                    </a:cubicBezTo>
                    <a:cubicBezTo>
                      <a:pt x="181" y="74"/>
                      <a:pt x="181" y="73"/>
                      <a:pt x="182" y="72"/>
                    </a:cubicBezTo>
                    <a:cubicBezTo>
                      <a:pt x="180" y="71"/>
                      <a:pt x="178" y="70"/>
                      <a:pt x="176" y="69"/>
                    </a:cubicBezTo>
                    <a:moveTo>
                      <a:pt x="109" y="68"/>
                    </a:moveTo>
                    <a:cubicBezTo>
                      <a:pt x="109" y="68"/>
                      <a:pt x="109" y="69"/>
                      <a:pt x="109" y="69"/>
                    </a:cubicBezTo>
                    <a:cubicBezTo>
                      <a:pt x="110" y="70"/>
                      <a:pt x="111" y="70"/>
                      <a:pt x="112" y="71"/>
                    </a:cubicBezTo>
                    <a:cubicBezTo>
                      <a:pt x="112" y="71"/>
                      <a:pt x="112" y="70"/>
                      <a:pt x="112" y="70"/>
                    </a:cubicBezTo>
                    <a:cubicBezTo>
                      <a:pt x="111" y="69"/>
                      <a:pt x="110" y="69"/>
                      <a:pt x="109" y="68"/>
                    </a:cubicBezTo>
                    <a:moveTo>
                      <a:pt x="120" y="68"/>
                    </a:moveTo>
                    <a:cubicBezTo>
                      <a:pt x="120" y="69"/>
                      <a:pt x="119" y="70"/>
                      <a:pt x="119" y="71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71"/>
                      <a:pt x="121" y="73"/>
                      <a:pt x="125" y="75"/>
                    </a:cubicBezTo>
                    <a:cubicBezTo>
                      <a:pt x="126" y="74"/>
                      <a:pt x="126" y="73"/>
                      <a:pt x="127" y="72"/>
                    </a:cubicBezTo>
                    <a:cubicBezTo>
                      <a:pt x="125" y="70"/>
                      <a:pt x="123" y="69"/>
                      <a:pt x="120" y="68"/>
                    </a:cubicBezTo>
                    <a:moveTo>
                      <a:pt x="141" y="67"/>
                    </a:moveTo>
                    <a:cubicBezTo>
                      <a:pt x="141" y="68"/>
                      <a:pt x="141" y="68"/>
                      <a:pt x="140" y="69"/>
                    </a:cubicBezTo>
                    <a:cubicBezTo>
                      <a:pt x="141" y="69"/>
                      <a:pt x="141" y="69"/>
                      <a:pt x="141" y="69"/>
                    </a:cubicBezTo>
                    <a:cubicBezTo>
                      <a:pt x="144" y="71"/>
                      <a:pt x="147" y="73"/>
                      <a:pt x="150" y="75"/>
                    </a:cubicBezTo>
                    <a:cubicBezTo>
                      <a:pt x="150" y="74"/>
                      <a:pt x="150" y="74"/>
                      <a:pt x="151" y="73"/>
                    </a:cubicBezTo>
                    <a:cubicBezTo>
                      <a:pt x="147" y="71"/>
                      <a:pt x="144" y="69"/>
                      <a:pt x="141" y="67"/>
                    </a:cubicBezTo>
                    <a:moveTo>
                      <a:pt x="177" y="67"/>
                    </a:moveTo>
                    <a:cubicBezTo>
                      <a:pt x="176" y="68"/>
                      <a:pt x="176" y="68"/>
                      <a:pt x="176" y="69"/>
                    </a:cubicBezTo>
                    <a:cubicBezTo>
                      <a:pt x="178" y="70"/>
                      <a:pt x="180" y="71"/>
                      <a:pt x="182" y="72"/>
                    </a:cubicBezTo>
                    <a:cubicBezTo>
                      <a:pt x="182" y="72"/>
                      <a:pt x="182" y="71"/>
                      <a:pt x="182" y="71"/>
                    </a:cubicBezTo>
                    <a:cubicBezTo>
                      <a:pt x="181" y="70"/>
                      <a:pt x="179" y="68"/>
                      <a:pt x="177" y="67"/>
                    </a:cubicBezTo>
                    <a:moveTo>
                      <a:pt x="121" y="66"/>
                    </a:moveTo>
                    <a:cubicBezTo>
                      <a:pt x="121" y="66"/>
                      <a:pt x="121" y="67"/>
                      <a:pt x="121" y="67"/>
                    </a:cubicBezTo>
                    <a:cubicBezTo>
                      <a:pt x="123" y="68"/>
                      <a:pt x="125" y="69"/>
                      <a:pt x="128" y="71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1" y="66"/>
                      <a:pt x="121" y="66"/>
                      <a:pt x="121" y="66"/>
                    </a:cubicBezTo>
                    <a:moveTo>
                      <a:pt x="117" y="66"/>
                    </a:moveTo>
                    <a:cubicBezTo>
                      <a:pt x="117" y="67"/>
                      <a:pt x="116" y="68"/>
                      <a:pt x="115" y="69"/>
                    </a:cubicBezTo>
                    <a:cubicBezTo>
                      <a:pt x="116" y="69"/>
                      <a:pt x="116" y="69"/>
                      <a:pt x="117" y="70"/>
                    </a:cubicBezTo>
                    <a:cubicBezTo>
                      <a:pt x="117" y="69"/>
                      <a:pt x="118" y="68"/>
                      <a:pt x="118" y="67"/>
                    </a:cubicBezTo>
                    <a:cubicBezTo>
                      <a:pt x="118" y="66"/>
                      <a:pt x="118" y="66"/>
                      <a:pt x="117" y="66"/>
                    </a:cubicBezTo>
                    <a:moveTo>
                      <a:pt x="174" y="66"/>
                    </a:moveTo>
                    <a:cubicBezTo>
                      <a:pt x="173" y="67"/>
                      <a:pt x="172" y="68"/>
                      <a:pt x="172" y="69"/>
                    </a:cubicBezTo>
                    <a:cubicBezTo>
                      <a:pt x="172" y="69"/>
                      <a:pt x="172" y="69"/>
                      <a:pt x="172" y="69"/>
                    </a:cubicBezTo>
                    <a:cubicBezTo>
                      <a:pt x="172" y="69"/>
                      <a:pt x="172" y="70"/>
                      <a:pt x="173" y="70"/>
                    </a:cubicBezTo>
                    <a:cubicBezTo>
                      <a:pt x="173" y="69"/>
                      <a:pt x="173" y="68"/>
                      <a:pt x="174" y="68"/>
                    </a:cubicBezTo>
                    <a:cubicBezTo>
                      <a:pt x="174" y="67"/>
                      <a:pt x="174" y="67"/>
                      <a:pt x="174" y="67"/>
                    </a:cubicBezTo>
                    <a:cubicBezTo>
                      <a:pt x="174" y="67"/>
                      <a:pt x="174" y="67"/>
                      <a:pt x="174" y="67"/>
                    </a:cubicBezTo>
                    <a:cubicBezTo>
                      <a:pt x="174" y="67"/>
                      <a:pt x="174" y="67"/>
                      <a:pt x="175" y="66"/>
                    </a:cubicBezTo>
                    <a:cubicBezTo>
                      <a:pt x="174" y="66"/>
                      <a:pt x="174" y="66"/>
                      <a:pt x="174" y="66"/>
                    </a:cubicBezTo>
                    <a:moveTo>
                      <a:pt x="142" y="66"/>
                    </a:moveTo>
                    <a:cubicBezTo>
                      <a:pt x="142" y="66"/>
                      <a:pt x="142" y="67"/>
                      <a:pt x="141" y="67"/>
                    </a:cubicBezTo>
                    <a:cubicBezTo>
                      <a:pt x="143" y="68"/>
                      <a:pt x="145" y="69"/>
                      <a:pt x="146" y="70"/>
                    </a:cubicBezTo>
                    <a:cubicBezTo>
                      <a:pt x="148" y="71"/>
                      <a:pt x="149" y="72"/>
                      <a:pt x="151" y="73"/>
                    </a:cubicBezTo>
                    <a:cubicBezTo>
                      <a:pt x="151" y="73"/>
                      <a:pt x="151" y="73"/>
                      <a:pt x="151" y="73"/>
                    </a:cubicBezTo>
                    <a:cubicBezTo>
                      <a:pt x="150" y="72"/>
                      <a:pt x="148" y="71"/>
                      <a:pt x="147" y="70"/>
                    </a:cubicBezTo>
                    <a:cubicBezTo>
                      <a:pt x="148" y="71"/>
                      <a:pt x="150" y="72"/>
                      <a:pt x="151" y="72"/>
                    </a:cubicBezTo>
                    <a:cubicBezTo>
                      <a:pt x="151" y="72"/>
                      <a:pt x="152" y="72"/>
                      <a:pt x="152" y="71"/>
                    </a:cubicBezTo>
                    <a:cubicBezTo>
                      <a:pt x="149" y="69"/>
                      <a:pt x="146" y="67"/>
                      <a:pt x="142" y="66"/>
                    </a:cubicBezTo>
                    <a:moveTo>
                      <a:pt x="122" y="65"/>
                    </a:moveTo>
                    <a:cubicBezTo>
                      <a:pt x="122" y="65"/>
                      <a:pt x="121" y="66"/>
                      <a:pt x="121" y="66"/>
                    </a:cubicBezTo>
                    <a:cubicBezTo>
                      <a:pt x="123" y="67"/>
                      <a:pt x="126" y="69"/>
                      <a:pt x="128" y="70"/>
                    </a:cubicBezTo>
                    <a:cubicBezTo>
                      <a:pt x="128" y="70"/>
                      <a:pt x="128" y="69"/>
                      <a:pt x="129" y="69"/>
                    </a:cubicBezTo>
                    <a:cubicBezTo>
                      <a:pt x="126" y="68"/>
                      <a:pt x="124" y="66"/>
                      <a:pt x="122" y="65"/>
                    </a:cubicBezTo>
                    <a:moveTo>
                      <a:pt x="143" y="65"/>
                    </a:moveTo>
                    <a:cubicBezTo>
                      <a:pt x="143" y="65"/>
                      <a:pt x="143" y="65"/>
                      <a:pt x="143" y="65"/>
                    </a:cubicBezTo>
                    <a:cubicBezTo>
                      <a:pt x="143" y="65"/>
                      <a:pt x="143" y="65"/>
                      <a:pt x="143" y="65"/>
                    </a:cubicBezTo>
                    <a:cubicBezTo>
                      <a:pt x="146" y="67"/>
                      <a:pt x="149" y="69"/>
                      <a:pt x="152" y="71"/>
                    </a:cubicBezTo>
                    <a:cubicBezTo>
                      <a:pt x="152" y="71"/>
                      <a:pt x="152" y="70"/>
                      <a:pt x="152" y="70"/>
                    </a:cubicBezTo>
                    <a:cubicBezTo>
                      <a:pt x="149" y="69"/>
                      <a:pt x="146" y="67"/>
                      <a:pt x="143" y="65"/>
                    </a:cubicBezTo>
                    <a:moveTo>
                      <a:pt x="118" y="64"/>
                    </a:moveTo>
                    <a:cubicBezTo>
                      <a:pt x="118" y="65"/>
                      <a:pt x="118" y="65"/>
                      <a:pt x="118" y="65"/>
                    </a:cubicBezTo>
                    <a:cubicBezTo>
                      <a:pt x="118" y="65"/>
                      <a:pt x="119" y="65"/>
                      <a:pt x="119" y="66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18" y="64"/>
                      <a:pt x="118" y="64"/>
                      <a:pt x="118" y="64"/>
                    </a:cubicBezTo>
                    <a:moveTo>
                      <a:pt x="96" y="64"/>
                    </a:moveTo>
                    <a:cubicBezTo>
                      <a:pt x="96" y="64"/>
                      <a:pt x="96" y="64"/>
                      <a:pt x="96" y="65"/>
                    </a:cubicBezTo>
                    <a:cubicBezTo>
                      <a:pt x="94" y="67"/>
                      <a:pt x="93" y="69"/>
                      <a:pt x="92" y="71"/>
                    </a:cubicBezTo>
                    <a:cubicBezTo>
                      <a:pt x="92" y="71"/>
                      <a:pt x="93" y="72"/>
                      <a:pt x="94" y="72"/>
                    </a:cubicBezTo>
                    <a:cubicBezTo>
                      <a:pt x="95" y="70"/>
                      <a:pt x="97" y="68"/>
                      <a:pt x="98" y="66"/>
                    </a:cubicBezTo>
                    <a:cubicBezTo>
                      <a:pt x="97" y="66"/>
                      <a:pt x="97" y="65"/>
                      <a:pt x="97" y="65"/>
                    </a:cubicBezTo>
                    <a:cubicBezTo>
                      <a:pt x="97" y="65"/>
                      <a:pt x="97" y="66"/>
                      <a:pt x="98" y="66"/>
                    </a:cubicBezTo>
                    <a:cubicBezTo>
                      <a:pt x="98" y="66"/>
                      <a:pt x="98" y="66"/>
                      <a:pt x="98" y="66"/>
                    </a:cubicBezTo>
                    <a:cubicBezTo>
                      <a:pt x="97" y="65"/>
                      <a:pt x="97" y="65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moveTo>
                      <a:pt x="143" y="64"/>
                    </a:moveTo>
                    <a:cubicBezTo>
                      <a:pt x="143" y="64"/>
                      <a:pt x="143" y="64"/>
                      <a:pt x="143" y="64"/>
                    </a:cubicBezTo>
                    <a:cubicBezTo>
                      <a:pt x="146" y="66"/>
                      <a:pt x="149" y="68"/>
                      <a:pt x="153" y="70"/>
                    </a:cubicBezTo>
                    <a:cubicBezTo>
                      <a:pt x="153" y="70"/>
                      <a:pt x="153" y="70"/>
                      <a:pt x="153" y="69"/>
                    </a:cubicBezTo>
                    <a:cubicBezTo>
                      <a:pt x="150" y="68"/>
                      <a:pt x="147" y="66"/>
                      <a:pt x="144" y="64"/>
                    </a:cubicBezTo>
                    <a:cubicBezTo>
                      <a:pt x="144" y="64"/>
                      <a:pt x="144" y="64"/>
                      <a:pt x="143" y="64"/>
                    </a:cubicBezTo>
                    <a:cubicBezTo>
                      <a:pt x="143" y="64"/>
                      <a:pt x="143" y="64"/>
                      <a:pt x="143" y="64"/>
                    </a:cubicBezTo>
                    <a:moveTo>
                      <a:pt x="162" y="64"/>
                    </a:moveTo>
                    <a:cubicBezTo>
                      <a:pt x="162" y="64"/>
                      <a:pt x="162" y="64"/>
                      <a:pt x="162" y="64"/>
                    </a:cubicBezTo>
                    <a:cubicBezTo>
                      <a:pt x="162" y="64"/>
                      <a:pt x="163" y="64"/>
                      <a:pt x="163" y="65"/>
                    </a:cubicBezTo>
                    <a:cubicBezTo>
                      <a:pt x="165" y="66"/>
                      <a:pt x="167" y="67"/>
                      <a:pt x="169" y="68"/>
                    </a:cubicBezTo>
                    <a:cubicBezTo>
                      <a:pt x="169" y="68"/>
                      <a:pt x="169" y="68"/>
                      <a:pt x="169" y="68"/>
                    </a:cubicBezTo>
                    <a:cubicBezTo>
                      <a:pt x="168" y="68"/>
                      <a:pt x="167" y="67"/>
                      <a:pt x="166" y="66"/>
                    </a:cubicBezTo>
                    <a:cubicBezTo>
                      <a:pt x="165" y="66"/>
                      <a:pt x="164" y="65"/>
                      <a:pt x="162" y="64"/>
                    </a:cubicBezTo>
                    <a:moveTo>
                      <a:pt x="95" y="64"/>
                    </a:moveTo>
                    <a:cubicBezTo>
                      <a:pt x="94" y="66"/>
                      <a:pt x="92" y="68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3" y="69"/>
                      <a:pt x="94" y="66"/>
                      <a:pt x="95" y="64"/>
                    </a:cubicBezTo>
                    <a:cubicBezTo>
                      <a:pt x="95" y="64"/>
                      <a:pt x="95" y="64"/>
                      <a:pt x="95" y="64"/>
                    </a:cubicBezTo>
                    <a:moveTo>
                      <a:pt x="119" y="63"/>
                    </a:moveTo>
                    <a:cubicBezTo>
                      <a:pt x="119" y="64"/>
                      <a:pt x="118" y="64"/>
                      <a:pt x="118" y="64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0" y="64"/>
                      <a:pt x="119" y="63"/>
                      <a:pt x="119" y="63"/>
                    </a:cubicBezTo>
                    <a:moveTo>
                      <a:pt x="112" y="63"/>
                    </a:moveTo>
                    <a:cubicBezTo>
                      <a:pt x="112" y="64"/>
                      <a:pt x="111" y="65"/>
                      <a:pt x="110" y="66"/>
                    </a:cubicBezTo>
                    <a:cubicBezTo>
                      <a:pt x="111" y="67"/>
                      <a:pt x="112" y="67"/>
                      <a:pt x="113" y="68"/>
                    </a:cubicBezTo>
                    <a:cubicBezTo>
                      <a:pt x="114" y="67"/>
                      <a:pt x="115" y="66"/>
                      <a:pt x="115" y="65"/>
                    </a:cubicBezTo>
                    <a:cubicBezTo>
                      <a:pt x="114" y="64"/>
                      <a:pt x="113" y="64"/>
                      <a:pt x="112" y="63"/>
                    </a:cubicBezTo>
                    <a:moveTo>
                      <a:pt x="60" y="63"/>
                    </a:moveTo>
                    <a:cubicBezTo>
                      <a:pt x="58" y="66"/>
                      <a:pt x="56" y="70"/>
                      <a:pt x="54" y="74"/>
                    </a:cubicBezTo>
                    <a:cubicBezTo>
                      <a:pt x="55" y="74"/>
                      <a:pt x="56" y="75"/>
                      <a:pt x="56" y="75"/>
                    </a:cubicBezTo>
                    <a:cubicBezTo>
                      <a:pt x="63" y="64"/>
                      <a:pt x="63" y="64"/>
                      <a:pt x="63" y="64"/>
                    </a:cubicBezTo>
                    <a:cubicBezTo>
                      <a:pt x="62" y="64"/>
                      <a:pt x="61" y="63"/>
                      <a:pt x="60" y="63"/>
                    </a:cubicBezTo>
                    <a:moveTo>
                      <a:pt x="59" y="62"/>
                    </a:moveTo>
                    <a:cubicBezTo>
                      <a:pt x="59" y="64"/>
                      <a:pt x="58" y="65"/>
                      <a:pt x="57" y="66"/>
                    </a:cubicBezTo>
                    <a:cubicBezTo>
                      <a:pt x="58" y="65"/>
                      <a:pt x="58" y="64"/>
                      <a:pt x="59" y="62"/>
                    </a:cubicBezTo>
                    <a:cubicBezTo>
                      <a:pt x="59" y="62"/>
                      <a:pt x="59" y="62"/>
                      <a:pt x="59" y="62"/>
                    </a:cubicBezTo>
                    <a:moveTo>
                      <a:pt x="133" y="62"/>
                    </a:moveTo>
                    <a:cubicBezTo>
                      <a:pt x="132" y="63"/>
                      <a:pt x="132" y="63"/>
                      <a:pt x="132" y="63"/>
                    </a:cubicBezTo>
                    <a:cubicBezTo>
                      <a:pt x="132" y="63"/>
                      <a:pt x="132" y="63"/>
                      <a:pt x="132" y="63"/>
                    </a:cubicBezTo>
                    <a:cubicBezTo>
                      <a:pt x="132" y="63"/>
                      <a:pt x="133" y="63"/>
                      <a:pt x="133" y="62"/>
                    </a:cubicBezTo>
                    <a:cubicBezTo>
                      <a:pt x="133" y="62"/>
                      <a:pt x="133" y="62"/>
                      <a:pt x="133" y="62"/>
                    </a:cubicBezTo>
                    <a:moveTo>
                      <a:pt x="113" y="62"/>
                    </a:moveTo>
                    <a:cubicBezTo>
                      <a:pt x="113" y="62"/>
                      <a:pt x="113" y="62"/>
                      <a:pt x="113" y="62"/>
                    </a:cubicBezTo>
                    <a:cubicBezTo>
                      <a:pt x="114" y="63"/>
                      <a:pt x="115" y="63"/>
                      <a:pt x="116" y="64"/>
                    </a:cubicBezTo>
                    <a:cubicBezTo>
                      <a:pt x="116" y="64"/>
                      <a:pt x="116" y="63"/>
                      <a:pt x="116" y="63"/>
                    </a:cubicBezTo>
                    <a:cubicBezTo>
                      <a:pt x="113" y="62"/>
                      <a:pt x="113" y="62"/>
                      <a:pt x="113" y="62"/>
                    </a:cubicBezTo>
                    <a:moveTo>
                      <a:pt x="98" y="61"/>
                    </a:moveTo>
                    <a:cubicBezTo>
                      <a:pt x="98" y="62"/>
                      <a:pt x="97" y="62"/>
                      <a:pt x="97" y="63"/>
                    </a:cubicBezTo>
                    <a:cubicBezTo>
                      <a:pt x="98" y="63"/>
                      <a:pt x="98" y="63"/>
                      <a:pt x="99" y="64"/>
                    </a:cubicBezTo>
                    <a:cubicBezTo>
                      <a:pt x="99" y="63"/>
                      <a:pt x="100" y="63"/>
                      <a:pt x="100" y="63"/>
                    </a:cubicBezTo>
                    <a:cubicBezTo>
                      <a:pt x="99" y="62"/>
                      <a:pt x="98" y="62"/>
                      <a:pt x="98" y="61"/>
                    </a:cubicBezTo>
                    <a:moveTo>
                      <a:pt x="98" y="61"/>
                    </a:moveTo>
                    <a:cubicBezTo>
                      <a:pt x="97" y="62"/>
                      <a:pt x="97" y="62"/>
                      <a:pt x="97" y="62"/>
                    </a:cubicBezTo>
                    <a:cubicBezTo>
                      <a:pt x="97" y="62"/>
                      <a:pt x="97" y="62"/>
                      <a:pt x="97" y="62"/>
                    </a:cubicBezTo>
                    <a:cubicBezTo>
                      <a:pt x="97" y="62"/>
                      <a:pt x="97" y="62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moveTo>
                      <a:pt x="97" y="61"/>
                    </a:moveTo>
                    <a:cubicBezTo>
                      <a:pt x="97" y="61"/>
                      <a:pt x="96" y="62"/>
                      <a:pt x="96" y="62"/>
                    </a:cubicBezTo>
                    <a:cubicBezTo>
                      <a:pt x="96" y="62"/>
                      <a:pt x="96" y="62"/>
                      <a:pt x="96" y="62"/>
                    </a:cubicBezTo>
                    <a:cubicBezTo>
                      <a:pt x="97" y="62"/>
                      <a:pt x="97" y="61"/>
                      <a:pt x="97" y="61"/>
                    </a:cubicBezTo>
                    <a:cubicBezTo>
                      <a:pt x="97" y="61"/>
                      <a:pt x="97" y="61"/>
                      <a:pt x="97" y="61"/>
                    </a:cubicBezTo>
                    <a:moveTo>
                      <a:pt x="134" y="61"/>
                    </a:moveTo>
                    <a:cubicBezTo>
                      <a:pt x="133" y="61"/>
                      <a:pt x="133" y="62"/>
                      <a:pt x="133" y="62"/>
                    </a:cubicBezTo>
                    <a:cubicBezTo>
                      <a:pt x="133" y="62"/>
                      <a:pt x="133" y="62"/>
                      <a:pt x="133" y="62"/>
                    </a:cubicBezTo>
                    <a:cubicBezTo>
                      <a:pt x="133" y="62"/>
                      <a:pt x="133" y="61"/>
                      <a:pt x="134" y="61"/>
                    </a:cubicBezTo>
                    <a:cubicBezTo>
                      <a:pt x="134" y="61"/>
                      <a:pt x="134" y="61"/>
                      <a:pt x="134" y="61"/>
                    </a:cubicBezTo>
                    <a:moveTo>
                      <a:pt x="114" y="60"/>
                    </a:moveTo>
                    <a:cubicBezTo>
                      <a:pt x="114" y="61"/>
                      <a:pt x="113" y="61"/>
                      <a:pt x="113" y="61"/>
                    </a:cubicBezTo>
                    <a:cubicBezTo>
                      <a:pt x="114" y="62"/>
                      <a:pt x="115" y="63"/>
                      <a:pt x="116" y="63"/>
                    </a:cubicBezTo>
                    <a:cubicBezTo>
                      <a:pt x="116" y="63"/>
                      <a:pt x="117" y="62"/>
                      <a:pt x="117" y="62"/>
                    </a:cubicBezTo>
                    <a:cubicBezTo>
                      <a:pt x="116" y="61"/>
                      <a:pt x="115" y="61"/>
                      <a:pt x="114" y="60"/>
                    </a:cubicBezTo>
                    <a:moveTo>
                      <a:pt x="165" y="60"/>
                    </a:moveTo>
                    <a:cubicBezTo>
                      <a:pt x="164" y="61"/>
                      <a:pt x="163" y="62"/>
                      <a:pt x="163" y="63"/>
                    </a:cubicBezTo>
                    <a:cubicBezTo>
                      <a:pt x="165" y="65"/>
                      <a:pt x="167" y="66"/>
                      <a:pt x="169" y="68"/>
                    </a:cubicBezTo>
                    <a:cubicBezTo>
                      <a:pt x="170" y="67"/>
                      <a:pt x="171" y="65"/>
                      <a:pt x="172" y="64"/>
                    </a:cubicBezTo>
                    <a:cubicBezTo>
                      <a:pt x="169" y="63"/>
                      <a:pt x="167" y="62"/>
                      <a:pt x="165" y="60"/>
                    </a:cubicBezTo>
                    <a:moveTo>
                      <a:pt x="134" y="60"/>
                    </a:move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moveTo>
                      <a:pt x="190" y="59"/>
                    </a:moveTo>
                    <a:cubicBezTo>
                      <a:pt x="190" y="60"/>
                      <a:pt x="189" y="61"/>
                      <a:pt x="189" y="61"/>
                    </a:cubicBezTo>
                    <a:cubicBezTo>
                      <a:pt x="193" y="64"/>
                      <a:pt x="193" y="64"/>
                      <a:pt x="193" y="64"/>
                    </a:cubicBezTo>
                    <a:cubicBezTo>
                      <a:pt x="194" y="63"/>
                      <a:pt x="194" y="63"/>
                      <a:pt x="195" y="62"/>
                    </a:cubicBezTo>
                    <a:cubicBezTo>
                      <a:pt x="193" y="61"/>
                      <a:pt x="192" y="60"/>
                      <a:pt x="190" y="59"/>
                    </a:cubicBezTo>
                    <a:moveTo>
                      <a:pt x="126" y="58"/>
                    </a:moveTo>
                    <a:cubicBezTo>
                      <a:pt x="126" y="58"/>
                      <a:pt x="126" y="59"/>
                      <a:pt x="126" y="59"/>
                    </a:cubicBezTo>
                    <a:cubicBezTo>
                      <a:pt x="128" y="61"/>
                      <a:pt x="130" y="62"/>
                      <a:pt x="132" y="63"/>
                    </a:cubicBezTo>
                    <a:cubicBezTo>
                      <a:pt x="132" y="63"/>
                      <a:pt x="132" y="63"/>
                      <a:pt x="133" y="62"/>
                    </a:cubicBezTo>
                    <a:cubicBezTo>
                      <a:pt x="130" y="60"/>
                      <a:pt x="128" y="59"/>
                      <a:pt x="126" y="58"/>
                    </a:cubicBezTo>
                    <a:moveTo>
                      <a:pt x="126" y="58"/>
                    </a:moveTo>
                    <a:cubicBezTo>
                      <a:pt x="126" y="58"/>
                      <a:pt x="126" y="59"/>
                      <a:pt x="125" y="59"/>
                    </a:cubicBezTo>
                    <a:cubicBezTo>
                      <a:pt x="125" y="59"/>
                      <a:pt x="125" y="59"/>
                      <a:pt x="125" y="59"/>
                    </a:cubicBezTo>
                    <a:cubicBezTo>
                      <a:pt x="126" y="59"/>
                      <a:pt x="126" y="58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moveTo>
                      <a:pt x="191" y="57"/>
                    </a:moveTo>
                    <a:cubicBezTo>
                      <a:pt x="191" y="58"/>
                      <a:pt x="191" y="58"/>
                      <a:pt x="190" y="58"/>
                    </a:cubicBezTo>
                    <a:cubicBezTo>
                      <a:pt x="192" y="59"/>
                      <a:pt x="194" y="60"/>
                      <a:pt x="195" y="61"/>
                    </a:cubicBezTo>
                    <a:cubicBezTo>
                      <a:pt x="195" y="61"/>
                      <a:pt x="196" y="60"/>
                      <a:pt x="196" y="60"/>
                    </a:cubicBezTo>
                    <a:cubicBezTo>
                      <a:pt x="193" y="58"/>
                      <a:pt x="193" y="58"/>
                      <a:pt x="193" y="58"/>
                    </a:cubicBezTo>
                    <a:cubicBezTo>
                      <a:pt x="191" y="57"/>
                      <a:pt x="191" y="57"/>
                      <a:pt x="191" y="57"/>
                    </a:cubicBezTo>
                    <a:moveTo>
                      <a:pt x="127" y="57"/>
                    </a:moveTo>
                    <a:cubicBezTo>
                      <a:pt x="127" y="57"/>
                      <a:pt x="126" y="58"/>
                      <a:pt x="126" y="58"/>
                    </a:cubicBezTo>
                    <a:cubicBezTo>
                      <a:pt x="127" y="58"/>
                      <a:pt x="127" y="58"/>
                      <a:pt x="127" y="59"/>
                    </a:cubicBezTo>
                    <a:cubicBezTo>
                      <a:pt x="129" y="59"/>
                      <a:pt x="131" y="61"/>
                      <a:pt x="133" y="62"/>
                    </a:cubicBezTo>
                    <a:cubicBezTo>
                      <a:pt x="133" y="62"/>
                      <a:pt x="133" y="61"/>
                      <a:pt x="134" y="61"/>
                    </a:cubicBezTo>
                    <a:cubicBezTo>
                      <a:pt x="131" y="59"/>
                      <a:pt x="129" y="58"/>
                      <a:pt x="127" y="57"/>
                    </a:cubicBezTo>
                    <a:moveTo>
                      <a:pt x="127" y="57"/>
                    </a:moveTo>
                    <a:cubicBezTo>
                      <a:pt x="127" y="57"/>
                      <a:pt x="126" y="57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6" y="58"/>
                      <a:pt x="127" y="57"/>
                      <a:pt x="127" y="57"/>
                    </a:cubicBezTo>
                    <a:cubicBezTo>
                      <a:pt x="127" y="57"/>
                      <a:pt x="127" y="57"/>
                      <a:pt x="127" y="57"/>
                    </a:cubicBezTo>
                    <a:moveTo>
                      <a:pt x="101" y="56"/>
                    </a:moveTo>
                    <a:cubicBezTo>
                      <a:pt x="100" y="57"/>
                      <a:pt x="100" y="58"/>
                      <a:pt x="99" y="59"/>
                    </a:cubicBezTo>
                    <a:cubicBezTo>
                      <a:pt x="100" y="60"/>
                      <a:pt x="100" y="60"/>
                      <a:pt x="101" y="61"/>
                    </a:cubicBezTo>
                    <a:cubicBezTo>
                      <a:pt x="102" y="60"/>
                      <a:pt x="102" y="59"/>
                      <a:pt x="103" y="58"/>
                    </a:cubicBezTo>
                    <a:cubicBezTo>
                      <a:pt x="102" y="57"/>
                      <a:pt x="102" y="57"/>
                      <a:pt x="101" y="56"/>
                    </a:cubicBezTo>
                    <a:moveTo>
                      <a:pt x="192" y="56"/>
                    </a:moveTo>
                    <a:cubicBezTo>
                      <a:pt x="192" y="56"/>
                      <a:pt x="192" y="57"/>
                      <a:pt x="191" y="57"/>
                    </a:cubicBezTo>
                    <a:cubicBezTo>
                      <a:pt x="193" y="57"/>
                      <a:pt x="194" y="58"/>
                      <a:pt x="195" y="59"/>
                    </a:cubicBezTo>
                    <a:cubicBezTo>
                      <a:pt x="195" y="59"/>
                      <a:pt x="196" y="59"/>
                      <a:pt x="196" y="59"/>
                    </a:cubicBezTo>
                    <a:cubicBezTo>
                      <a:pt x="196" y="59"/>
                      <a:pt x="196" y="59"/>
                      <a:pt x="196" y="59"/>
                    </a:cubicBezTo>
                    <a:cubicBezTo>
                      <a:pt x="195" y="58"/>
                      <a:pt x="194" y="57"/>
                      <a:pt x="192" y="56"/>
                    </a:cubicBezTo>
                    <a:moveTo>
                      <a:pt x="82" y="56"/>
                    </a:moveTo>
                    <a:cubicBezTo>
                      <a:pt x="81" y="59"/>
                      <a:pt x="79" y="61"/>
                      <a:pt x="78" y="63"/>
                    </a:cubicBezTo>
                    <a:cubicBezTo>
                      <a:pt x="79" y="63"/>
                      <a:pt x="79" y="64"/>
                      <a:pt x="80" y="64"/>
                    </a:cubicBezTo>
                    <a:cubicBezTo>
                      <a:pt x="82" y="62"/>
                      <a:pt x="83" y="60"/>
                      <a:pt x="84" y="58"/>
                    </a:cubicBezTo>
                    <a:cubicBezTo>
                      <a:pt x="84" y="57"/>
                      <a:pt x="83" y="57"/>
                      <a:pt x="82" y="56"/>
                    </a:cubicBezTo>
                    <a:moveTo>
                      <a:pt x="100" y="56"/>
                    </a:moveTo>
                    <a:cubicBezTo>
                      <a:pt x="100" y="57"/>
                      <a:pt x="99" y="58"/>
                      <a:pt x="99" y="59"/>
                    </a:cubicBezTo>
                    <a:cubicBezTo>
                      <a:pt x="99" y="59"/>
                      <a:pt x="99" y="59"/>
                      <a:pt x="99" y="59"/>
                    </a:cubicBezTo>
                    <a:cubicBezTo>
                      <a:pt x="99" y="58"/>
                      <a:pt x="100" y="57"/>
                      <a:pt x="101" y="56"/>
                    </a:cubicBezTo>
                    <a:cubicBezTo>
                      <a:pt x="101" y="56"/>
                      <a:pt x="101" y="56"/>
                      <a:pt x="100" y="56"/>
                    </a:cubicBezTo>
                    <a:moveTo>
                      <a:pt x="116" y="56"/>
                    </a:moveTo>
                    <a:cubicBezTo>
                      <a:pt x="116" y="56"/>
                      <a:pt x="116" y="56"/>
                      <a:pt x="116" y="56"/>
                    </a:cubicBezTo>
                    <a:cubicBezTo>
                      <a:pt x="116" y="56"/>
                      <a:pt x="117" y="56"/>
                      <a:pt x="117" y="56"/>
                    </a:cubicBezTo>
                    <a:cubicBezTo>
                      <a:pt x="117" y="56"/>
                      <a:pt x="116" y="56"/>
                      <a:pt x="116" y="56"/>
                    </a:cubicBezTo>
                    <a:moveTo>
                      <a:pt x="127" y="56"/>
                    </a:moveTo>
                    <a:cubicBezTo>
                      <a:pt x="127" y="56"/>
                      <a:pt x="127" y="56"/>
                      <a:pt x="127" y="56"/>
                    </a:cubicBezTo>
                    <a:cubicBezTo>
                      <a:pt x="130" y="57"/>
                      <a:pt x="132" y="59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3" y="59"/>
                      <a:pt x="133" y="59"/>
                    </a:cubicBezTo>
                    <a:cubicBezTo>
                      <a:pt x="131" y="58"/>
                      <a:pt x="129" y="57"/>
                      <a:pt x="127" y="56"/>
                    </a:cubicBezTo>
                    <a:moveTo>
                      <a:pt x="127" y="56"/>
                    </a:move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moveTo>
                      <a:pt x="100" y="56"/>
                    </a:moveTo>
                    <a:cubicBezTo>
                      <a:pt x="99" y="57"/>
                      <a:pt x="98" y="58"/>
                      <a:pt x="98" y="59"/>
                    </a:cubicBezTo>
                    <a:cubicBezTo>
                      <a:pt x="98" y="59"/>
                      <a:pt x="98" y="59"/>
                      <a:pt x="98" y="59"/>
                    </a:cubicBezTo>
                    <a:cubicBezTo>
                      <a:pt x="99" y="58"/>
                      <a:pt x="99" y="57"/>
                      <a:pt x="100" y="56"/>
                    </a:cubicBezTo>
                    <a:cubicBezTo>
                      <a:pt x="100" y="56"/>
                      <a:pt x="100" y="56"/>
                      <a:pt x="100" y="56"/>
                    </a:cubicBezTo>
                    <a:moveTo>
                      <a:pt x="149" y="55"/>
                    </a:moveTo>
                    <a:cubicBezTo>
                      <a:pt x="149" y="55"/>
                      <a:pt x="149" y="55"/>
                      <a:pt x="149" y="55"/>
                    </a:cubicBezTo>
                    <a:cubicBezTo>
                      <a:pt x="151" y="57"/>
                      <a:pt x="154" y="59"/>
                      <a:pt x="158" y="61"/>
                    </a:cubicBezTo>
                    <a:cubicBezTo>
                      <a:pt x="158" y="61"/>
                      <a:pt x="158" y="61"/>
                      <a:pt x="158" y="61"/>
                    </a:cubicBezTo>
                    <a:cubicBezTo>
                      <a:pt x="154" y="59"/>
                      <a:pt x="151" y="57"/>
                      <a:pt x="149" y="55"/>
                    </a:cubicBezTo>
                    <a:moveTo>
                      <a:pt x="128" y="55"/>
                    </a:moveTo>
                    <a:cubicBezTo>
                      <a:pt x="128" y="55"/>
                      <a:pt x="128" y="55"/>
                      <a:pt x="128" y="56"/>
                    </a:cubicBezTo>
                    <a:cubicBezTo>
                      <a:pt x="130" y="57"/>
                      <a:pt x="132" y="58"/>
                      <a:pt x="134" y="59"/>
                    </a:cubicBezTo>
                    <a:cubicBezTo>
                      <a:pt x="134" y="59"/>
                      <a:pt x="135" y="59"/>
                      <a:pt x="135" y="59"/>
                    </a:cubicBezTo>
                    <a:cubicBezTo>
                      <a:pt x="132" y="58"/>
                      <a:pt x="130" y="56"/>
                      <a:pt x="128" y="55"/>
                    </a:cubicBezTo>
                    <a:moveTo>
                      <a:pt x="102" y="55"/>
                    </a:moveTo>
                    <a:cubicBezTo>
                      <a:pt x="102" y="55"/>
                      <a:pt x="102" y="55"/>
                      <a:pt x="101" y="55"/>
                    </a:cubicBezTo>
                    <a:cubicBezTo>
                      <a:pt x="102" y="56"/>
                      <a:pt x="103" y="56"/>
                      <a:pt x="104" y="57"/>
                    </a:cubicBezTo>
                    <a:cubicBezTo>
                      <a:pt x="104" y="56"/>
                      <a:pt x="104" y="56"/>
                      <a:pt x="104" y="56"/>
                    </a:cubicBezTo>
                    <a:cubicBezTo>
                      <a:pt x="102" y="55"/>
                      <a:pt x="102" y="55"/>
                      <a:pt x="102" y="55"/>
                    </a:cubicBezTo>
                    <a:moveTo>
                      <a:pt x="128" y="55"/>
                    </a:moveTo>
                    <a:cubicBezTo>
                      <a:pt x="128" y="55"/>
                      <a:pt x="128" y="55"/>
                      <a:pt x="128" y="55"/>
                    </a:cubicBezTo>
                    <a:cubicBezTo>
                      <a:pt x="128" y="55"/>
                      <a:pt x="128" y="55"/>
                      <a:pt x="128" y="56"/>
                    </a:cubicBezTo>
                    <a:cubicBezTo>
                      <a:pt x="128" y="55"/>
                      <a:pt x="128" y="55"/>
                      <a:pt x="128" y="55"/>
                    </a:cubicBezTo>
                    <a:cubicBezTo>
                      <a:pt x="128" y="55"/>
                      <a:pt x="128" y="55"/>
                      <a:pt x="128" y="55"/>
                    </a:cubicBezTo>
                    <a:moveTo>
                      <a:pt x="184" y="55"/>
                    </a:moveTo>
                    <a:cubicBezTo>
                      <a:pt x="183" y="56"/>
                      <a:pt x="183" y="57"/>
                      <a:pt x="182" y="57"/>
                    </a:cubicBezTo>
                    <a:cubicBezTo>
                      <a:pt x="188" y="61"/>
                      <a:pt x="188" y="61"/>
                      <a:pt x="188" y="61"/>
                    </a:cubicBezTo>
                    <a:cubicBezTo>
                      <a:pt x="189" y="60"/>
                      <a:pt x="189" y="60"/>
                      <a:pt x="190" y="59"/>
                    </a:cubicBezTo>
                    <a:cubicBezTo>
                      <a:pt x="188" y="57"/>
                      <a:pt x="186" y="56"/>
                      <a:pt x="184" y="55"/>
                    </a:cubicBezTo>
                    <a:moveTo>
                      <a:pt x="101" y="55"/>
                    </a:move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moveTo>
                      <a:pt x="124" y="55"/>
                    </a:moveTo>
                    <a:cubicBezTo>
                      <a:pt x="123" y="56"/>
                      <a:pt x="123" y="56"/>
                      <a:pt x="122" y="57"/>
                    </a:cubicBezTo>
                    <a:cubicBezTo>
                      <a:pt x="123" y="57"/>
                      <a:pt x="123" y="58"/>
                      <a:pt x="124" y="58"/>
                    </a:cubicBezTo>
                    <a:cubicBezTo>
                      <a:pt x="124" y="57"/>
                      <a:pt x="124" y="56"/>
                      <a:pt x="125" y="56"/>
                    </a:cubicBezTo>
                    <a:cubicBezTo>
                      <a:pt x="125" y="55"/>
                      <a:pt x="124" y="55"/>
                      <a:pt x="124" y="55"/>
                    </a:cubicBezTo>
                    <a:moveTo>
                      <a:pt x="100" y="54"/>
                    </a:moveTo>
                    <a:cubicBezTo>
                      <a:pt x="100" y="54"/>
                      <a:pt x="100" y="55"/>
                      <a:pt x="100" y="55"/>
                    </a:cubicBezTo>
                    <a:cubicBezTo>
                      <a:pt x="100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0" y="54"/>
                      <a:pt x="100" y="54"/>
                      <a:pt x="100" y="54"/>
                    </a:cubicBezTo>
                    <a:moveTo>
                      <a:pt x="124" y="54"/>
                    </a:moveTo>
                    <a:cubicBezTo>
                      <a:pt x="124" y="54"/>
                      <a:pt x="124" y="54"/>
                      <a:pt x="124" y="54"/>
                    </a:cubicBezTo>
                    <a:cubicBezTo>
                      <a:pt x="124" y="54"/>
                      <a:pt x="125" y="55"/>
                      <a:pt x="125" y="55"/>
                    </a:cubicBezTo>
                    <a:cubicBezTo>
                      <a:pt x="125" y="55"/>
                      <a:pt x="125" y="55"/>
                      <a:pt x="125" y="55"/>
                    </a:cubicBezTo>
                    <a:cubicBezTo>
                      <a:pt x="125" y="55"/>
                      <a:pt x="125" y="54"/>
                      <a:pt x="124" y="54"/>
                    </a:cubicBezTo>
                    <a:moveTo>
                      <a:pt x="103" y="54"/>
                    </a:moveTo>
                    <a:cubicBezTo>
                      <a:pt x="102" y="54"/>
                      <a:pt x="102" y="54"/>
                      <a:pt x="102" y="55"/>
                    </a:cubicBezTo>
                    <a:cubicBezTo>
                      <a:pt x="103" y="55"/>
                      <a:pt x="103" y="56"/>
                      <a:pt x="104" y="56"/>
                    </a:cubicBezTo>
                    <a:cubicBezTo>
                      <a:pt x="104" y="56"/>
                      <a:pt x="104" y="55"/>
                      <a:pt x="105" y="55"/>
                    </a:cubicBezTo>
                    <a:cubicBezTo>
                      <a:pt x="104" y="54"/>
                      <a:pt x="103" y="54"/>
                      <a:pt x="103" y="54"/>
                    </a:cubicBezTo>
                    <a:moveTo>
                      <a:pt x="185" y="53"/>
                    </a:moveTo>
                    <a:cubicBezTo>
                      <a:pt x="184" y="54"/>
                      <a:pt x="184" y="54"/>
                      <a:pt x="184" y="55"/>
                    </a:cubicBezTo>
                    <a:cubicBezTo>
                      <a:pt x="186" y="56"/>
                      <a:pt x="188" y="57"/>
                      <a:pt x="190" y="58"/>
                    </a:cubicBezTo>
                    <a:cubicBezTo>
                      <a:pt x="190" y="58"/>
                      <a:pt x="191" y="57"/>
                      <a:pt x="191" y="57"/>
                    </a:cubicBezTo>
                    <a:cubicBezTo>
                      <a:pt x="185" y="53"/>
                      <a:pt x="185" y="53"/>
                      <a:pt x="185" y="53"/>
                    </a:cubicBezTo>
                    <a:moveTo>
                      <a:pt x="102" y="53"/>
                    </a:moveTo>
                    <a:cubicBezTo>
                      <a:pt x="102" y="54"/>
                      <a:pt x="102" y="54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cubicBezTo>
                      <a:pt x="102" y="54"/>
                      <a:pt x="102" y="54"/>
                      <a:pt x="102" y="53"/>
                    </a:cubicBezTo>
                    <a:cubicBezTo>
                      <a:pt x="102" y="53"/>
                      <a:pt x="102" y="53"/>
                      <a:pt x="102" y="53"/>
                    </a:cubicBezTo>
                    <a:moveTo>
                      <a:pt x="125" y="53"/>
                    </a:moveTo>
                    <a:cubicBezTo>
                      <a:pt x="125" y="53"/>
                      <a:pt x="124" y="53"/>
                      <a:pt x="124" y="54"/>
                    </a:cubicBezTo>
                    <a:cubicBezTo>
                      <a:pt x="125" y="54"/>
                      <a:pt x="125" y="54"/>
                      <a:pt x="125" y="54"/>
                    </a:cubicBezTo>
                    <a:cubicBezTo>
                      <a:pt x="125" y="54"/>
                      <a:pt x="125" y="54"/>
                      <a:pt x="126" y="54"/>
                    </a:cubicBezTo>
                    <a:cubicBezTo>
                      <a:pt x="126" y="54"/>
                      <a:pt x="126" y="54"/>
                      <a:pt x="126" y="54"/>
                    </a:cubicBezTo>
                    <a:cubicBezTo>
                      <a:pt x="125" y="54"/>
                      <a:pt x="125" y="53"/>
                      <a:pt x="125" y="53"/>
                    </a:cubicBezTo>
                    <a:moveTo>
                      <a:pt x="84" y="53"/>
                    </a:moveTo>
                    <a:cubicBezTo>
                      <a:pt x="84" y="54"/>
                      <a:pt x="83" y="54"/>
                      <a:pt x="83" y="54"/>
                    </a:cubicBezTo>
                    <a:cubicBezTo>
                      <a:pt x="84" y="55"/>
                      <a:pt x="85" y="55"/>
                      <a:pt x="86" y="56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4"/>
                      <a:pt x="85" y="54"/>
                      <a:pt x="84" y="53"/>
                    </a:cubicBezTo>
                    <a:moveTo>
                      <a:pt x="181" y="53"/>
                    </a:moveTo>
                    <a:cubicBezTo>
                      <a:pt x="180" y="54"/>
                      <a:pt x="180" y="55"/>
                      <a:pt x="179" y="56"/>
                    </a:cubicBezTo>
                    <a:cubicBezTo>
                      <a:pt x="180" y="56"/>
                      <a:pt x="180" y="56"/>
                      <a:pt x="180" y="56"/>
                    </a:cubicBezTo>
                    <a:cubicBezTo>
                      <a:pt x="181" y="55"/>
                      <a:pt x="181" y="55"/>
                      <a:pt x="182" y="54"/>
                    </a:cubicBezTo>
                    <a:cubicBezTo>
                      <a:pt x="182" y="54"/>
                      <a:pt x="181" y="53"/>
                      <a:pt x="181" y="53"/>
                    </a:cubicBezTo>
                    <a:moveTo>
                      <a:pt x="101" y="53"/>
                    </a:moveTo>
                    <a:cubicBezTo>
                      <a:pt x="101" y="53"/>
                      <a:pt x="101" y="54"/>
                      <a:pt x="101" y="54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54"/>
                      <a:pt x="101" y="53"/>
                      <a:pt x="102" y="53"/>
                    </a:cubicBezTo>
                    <a:cubicBezTo>
                      <a:pt x="101" y="53"/>
                      <a:pt x="101" y="53"/>
                      <a:pt x="101" y="53"/>
                    </a:cubicBezTo>
                    <a:moveTo>
                      <a:pt x="185" y="53"/>
                    </a:moveTo>
                    <a:cubicBezTo>
                      <a:pt x="185" y="53"/>
                      <a:pt x="185" y="53"/>
                      <a:pt x="185" y="53"/>
                    </a:cubicBezTo>
                    <a:cubicBezTo>
                      <a:pt x="187" y="54"/>
                      <a:pt x="189" y="56"/>
                      <a:pt x="191" y="57"/>
                    </a:cubicBezTo>
                    <a:cubicBezTo>
                      <a:pt x="191" y="56"/>
                      <a:pt x="191" y="56"/>
                      <a:pt x="191" y="56"/>
                    </a:cubicBezTo>
                    <a:cubicBezTo>
                      <a:pt x="190" y="55"/>
                      <a:pt x="188" y="54"/>
                      <a:pt x="185" y="53"/>
                    </a:cubicBezTo>
                    <a:moveTo>
                      <a:pt x="151" y="52"/>
                    </a:moveTo>
                    <a:cubicBezTo>
                      <a:pt x="150" y="53"/>
                      <a:pt x="149" y="54"/>
                      <a:pt x="149" y="55"/>
                    </a:cubicBezTo>
                    <a:cubicBezTo>
                      <a:pt x="150" y="56"/>
                      <a:pt x="151" y="56"/>
                      <a:pt x="152" y="57"/>
                    </a:cubicBezTo>
                    <a:cubicBezTo>
                      <a:pt x="152" y="57"/>
                      <a:pt x="152" y="57"/>
                      <a:pt x="152" y="57"/>
                    </a:cubicBezTo>
                    <a:cubicBezTo>
                      <a:pt x="154" y="58"/>
                      <a:pt x="156" y="59"/>
                      <a:pt x="158" y="61"/>
                    </a:cubicBezTo>
                    <a:cubicBezTo>
                      <a:pt x="159" y="60"/>
                      <a:pt x="159" y="58"/>
                      <a:pt x="160" y="57"/>
                    </a:cubicBezTo>
                    <a:cubicBezTo>
                      <a:pt x="157" y="56"/>
                      <a:pt x="154" y="54"/>
                      <a:pt x="151" y="52"/>
                    </a:cubicBezTo>
                    <a:moveTo>
                      <a:pt x="119" y="52"/>
                    </a:moveTo>
                    <a:cubicBezTo>
                      <a:pt x="118" y="53"/>
                      <a:pt x="118" y="53"/>
                      <a:pt x="117" y="54"/>
                    </a:cubicBezTo>
                    <a:cubicBezTo>
                      <a:pt x="118" y="55"/>
                      <a:pt x="119" y="55"/>
                      <a:pt x="120" y="56"/>
                    </a:cubicBezTo>
                    <a:cubicBezTo>
                      <a:pt x="121" y="55"/>
                      <a:pt x="121" y="54"/>
                      <a:pt x="122" y="54"/>
                    </a:cubicBezTo>
                    <a:cubicBezTo>
                      <a:pt x="121" y="53"/>
                      <a:pt x="120" y="52"/>
                      <a:pt x="119" y="52"/>
                    </a:cubicBezTo>
                    <a:moveTo>
                      <a:pt x="182" y="52"/>
                    </a:moveTo>
                    <a:cubicBezTo>
                      <a:pt x="182" y="52"/>
                      <a:pt x="181" y="53"/>
                      <a:pt x="181" y="53"/>
                    </a:cubicBezTo>
                    <a:cubicBezTo>
                      <a:pt x="181" y="53"/>
                      <a:pt x="182" y="53"/>
                      <a:pt x="182" y="54"/>
                    </a:cubicBezTo>
                    <a:cubicBezTo>
                      <a:pt x="182" y="53"/>
                      <a:pt x="182" y="53"/>
                      <a:pt x="183" y="52"/>
                    </a:cubicBezTo>
                    <a:cubicBezTo>
                      <a:pt x="182" y="52"/>
                      <a:pt x="182" y="52"/>
                      <a:pt x="182" y="52"/>
                    </a:cubicBezTo>
                    <a:moveTo>
                      <a:pt x="119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20" y="52"/>
                      <a:pt x="121" y="53"/>
                      <a:pt x="122" y="53"/>
                    </a:cubicBezTo>
                    <a:cubicBezTo>
                      <a:pt x="122" y="53"/>
                      <a:pt x="122" y="53"/>
                      <a:pt x="122" y="53"/>
                    </a:cubicBezTo>
                    <a:cubicBezTo>
                      <a:pt x="121" y="52"/>
                      <a:pt x="120" y="52"/>
                      <a:pt x="119" y="51"/>
                    </a:cubicBezTo>
                    <a:moveTo>
                      <a:pt x="182" y="51"/>
                    </a:moveTo>
                    <a:cubicBezTo>
                      <a:pt x="182" y="51"/>
                      <a:pt x="182" y="51"/>
                      <a:pt x="182" y="52"/>
                    </a:cubicBezTo>
                    <a:cubicBezTo>
                      <a:pt x="182" y="52"/>
                      <a:pt x="183" y="52"/>
                      <a:pt x="183" y="52"/>
                    </a:cubicBezTo>
                    <a:cubicBezTo>
                      <a:pt x="183" y="52"/>
                      <a:pt x="183" y="52"/>
                      <a:pt x="183" y="51"/>
                    </a:cubicBezTo>
                    <a:cubicBezTo>
                      <a:pt x="183" y="51"/>
                      <a:pt x="183" y="51"/>
                      <a:pt x="182" y="51"/>
                    </a:cubicBezTo>
                    <a:moveTo>
                      <a:pt x="120" y="50"/>
                    </a:moveTo>
                    <a:cubicBezTo>
                      <a:pt x="120" y="51"/>
                      <a:pt x="119" y="51"/>
                      <a:pt x="119" y="51"/>
                    </a:cubicBezTo>
                    <a:cubicBezTo>
                      <a:pt x="120" y="51"/>
                      <a:pt x="121" y="52"/>
                      <a:pt x="122" y="53"/>
                    </a:cubicBezTo>
                    <a:cubicBezTo>
                      <a:pt x="123" y="52"/>
                      <a:pt x="123" y="52"/>
                      <a:pt x="123" y="52"/>
                    </a:cubicBezTo>
                    <a:cubicBezTo>
                      <a:pt x="122" y="52"/>
                      <a:pt x="121" y="51"/>
                      <a:pt x="120" y="50"/>
                    </a:cubicBezTo>
                    <a:moveTo>
                      <a:pt x="105" y="50"/>
                    </a:moveTo>
                    <a:cubicBezTo>
                      <a:pt x="105" y="50"/>
                      <a:pt x="105" y="50"/>
                      <a:pt x="105" y="50"/>
                    </a:cubicBezTo>
                    <a:cubicBezTo>
                      <a:pt x="106" y="50"/>
                      <a:pt x="106" y="51"/>
                      <a:pt x="107" y="51"/>
                    </a:cubicBezTo>
                    <a:cubicBezTo>
                      <a:pt x="107" y="51"/>
                      <a:pt x="107" y="51"/>
                      <a:pt x="107" y="51"/>
                    </a:cubicBezTo>
                    <a:cubicBezTo>
                      <a:pt x="106" y="50"/>
                      <a:pt x="106" y="50"/>
                      <a:pt x="105" y="50"/>
                    </a:cubicBezTo>
                    <a:moveTo>
                      <a:pt x="104" y="49"/>
                    </a:move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5" y="49"/>
                    </a:cubicBezTo>
                    <a:cubicBezTo>
                      <a:pt x="105" y="49"/>
                      <a:pt x="105" y="49"/>
                      <a:pt x="105" y="49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104" y="49"/>
                    </a:move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69" y="48"/>
                    </a:moveTo>
                    <a:cubicBezTo>
                      <a:pt x="67" y="51"/>
                      <a:pt x="66" y="53"/>
                      <a:pt x="65" y="55"/>
                    </a:cubicBezTo>
                    <a:cubicBezTo>
                      <a:pt x="65" y="56"/>
                      <a:pt x="66" y="56"/>
                      <a:pt x="67" y="57"/>
                    </a:cubicBezTo>
                    <a:cubicBezTo>
                      <a:pt x="71" y="50"/>
                      <a:pt x="71" y="50"/>
                      <a:pt x="71" y="50"/>
                    </a:cubicBezTo>
                    <a:cubicBezTo>
                      <a:pt x="70" y="49"/>
                      <a:pt x="70" y="49"/>
                      <a:pt x="69" y="49"/>
                    </a:cubicBezTo>
                    <a:cubicBezTo>
                      <a:pt x="69" y="49"/>
                      <a:pt x="68" y="50"/>
                      <a:pt x="68" y="51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69" y="49"/>
                      <a:pt x="69" y="49"/>
                      <a:pt x="69" y="48"/>
                    </a:cubicBezTo>
                    <a:moveTo>
                      <a:pt x="87" y="48"/>
                    </a:moveTo>
                    <a:cubicBezTo>
                      <a:pt x="86" y="49"/>
                      <a:pt x="86" y="50"/>
                      <a:pt x="85" y="51"/>
                    </a:cubicBezTo>
                    <a:cubicBezTo>
                      <a:pt x="86" y="52"/>
                      <a:pt x="87" y="52"/>
                      <a:pt x="88" y="53"/>
                    </a:cubicBezTo>
                    <a:cubicBezTo>
                      <a:pt x="88" y="52"/>
                      <a:pt x="89" y="51"/>
                      <a:pt x="89" y="50"/>
                    </a:cubicBezTo>
                    <a:cubicBezTo>
                      <a:pt x="89" y="49"/>
                      <a:pt x="88" y="49"/>
                      <a:pt x="87" y="48"/>
                    </a:cubicBezTo>
                    <a:moveTo>
                      <a:pt x="68" y="48"/>
                    </a:moveTo>
                    <a:cubicBezTo>
                      <a:pt x="67" y="50"/>
                      <a:pt x="65" y="53"/>
                      <a:pt x="64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5" y="53"/>
                      <a:pt x="67" y="51"/>
                      <a:pt x="68" y="48"/>
                    </a:cubicBezTo>
                    <a:cubicBezTo>
                      <a:pt x="68" y="48"/>
                      <a:pt x="68" y="48"/>
                      <a:pt x="68" y="48"/>
                    </a:cubicBezTo>
                    <a:moveTo>
                      <a:pt x="88" y="47"/>
                    </a:move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8"/>
                      <a:pt x="89" y="48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88" y="47"/>
                      <a:pt x="88" y="47"/>
                      <a:pt x="88" y="47"/>
                    </a:cubicBezTo>
                    <a:moveTo>
                      <a:pt x="173" y="47"/>
                    </a:moveTo>
                    <a:cubicBezTo>
                      <a:pt x="173" y="47"/>
                      <a:pt x="172" y="48"/>
                      <a:pt x="172" y="48"/>
                    </a:cubicBezTo>
                    <a:cubicBezTo>
                      <a:pt x="174" y="49"/>
                      <a:pt x="175" y="50"/>
                      <a:pt x="175" y="50"/>
                    </a:cubicBezTo>
                    <a:cubicBezTo>
                      <a:pt x="175" y="50"/>
                      <a:pt x="173" y="49"/>
                      <a:pt x="172" y="48"/>
                    </a:cubicBezTo>
                    <a:cubicBezTo>
                      <a:pt x="172" y="49"/>
                      <a:pt x="171" y="50"/>
                      <a:pt x="171" y="50"/>
                    </a:cubicBezTo>
                    <a:cubicBezTo>
                      <a:pt x="177" y="54"/>
                      <a:pt x="177" y="54"/>
                      <a:pt x="177" y="54"/>
                    </a:cubicBezTo>
                    <a:cubicBezTo>
                      <a:pt x="178" y="54"/>
                      <a:pt x="179" y="53"/>
                      <a:pt x="179" y="52"/>
                    </a:cubicBezTo>
                    <a:cubicBezTo>
                      <a:pt x="178" y="52"/>
                      <a:pt x="178" y="51"/>
                      <a:pt x="177" y="51"/>
                    </a:cubicBezTo>
                    <a:cubicBezTo>
                      <a:pt x="178" y="51"/>
                      <a:pt x="178" y="52"/>
                      <a:pt x="179" y="52"/>
                    </a:cubicBezTo>
                    <a:cubicBezTo>
                      <a:pt x="179" y="51"/>
                      <a:pt x="180" y="51"/>
                      <a:pt x="180" y="51"/>
                    </a:cubicBezTo>
                    <a:cubicBezTo>
                      <a:pt x="173" y="47"/>
                      <a:pt x="173" y="47"/>
                      <a:pt x="173" y="47"/>
                    </a:cubicBezTo>
                    <a:moveTo>
                      <a:pt x="173" y="46"/>
                    </a:moveTo>
                    <a:cubicBezTo>
                      <a:pt x="173" y="46"/>
                      <a:pt x="173" y="46"/>
                      <a:pt x="173" y="46"/>
                    </a:cubicBezTo>
                    <a:cubicBezTo>
                      <a:pt x="180" y="50"/>
                      <a:pt x="180" y="50"/>
                      <a:pt x="180" y="50"/>
                    </a:cubicBezTo>
                    <a:cubicBezTo>
                      <a:pt x="180" y="50"/>
                      <a:pt x="180" y="50"/>
                      <a:pt x="180" y="50"/>
                    </a:cubicBezTo>
                    <a:cubicBezTo>
                      <a:pt x="178" y="49"/>
                      <a:pt x="176" y="47"/>
                      <a:pt x="173" y="46"/>
                    </a:cubicBezTo>
                    <a:moveTo>
                      <a:pt x="133" y="46"/>
                    </a:moveTo>
                    <a:cubicBezTo>
                      <a:pt x="133" y="46"/>
                      <a:pt x="133" y="46"/>
                      <a:pt x="133" y="46"/>
                    </a:cubicBezTo>
                    <a:cubicBezTo>
                      <a:pt x="135" y="47"/>
                      <a:pt x="138" y="49"/>
                      <a:pt x="140" y="50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38" y="48"/>
                      <a:pt x="135" y="47"/>
                      <a:pt x="133" y="46"/>
                    </a:cubicBezTo>
                    <a:moveTo>
                      <a:pt x="133" y="46"/>
                    </a:move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moveTo>
                      <a:pt x="71" y="46"/>
                    </a:moveTo>
                    <a:cubicBezTo>
                      <a:pt x="71" y="46"/>
                      <a:pt x="70" y="46"/>
                      <a:pt x="70" y="47"/>
                    </a:cubicBezTo>
                    <a:cubicBezTo>
                      <a:pt x="71" y="47"/>
                      <a:pt x="71" y="48"/>
                      <a:pt x="72" y="48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2" y="46"/>
                      <a:pt x="71" y="46"/>
                      <a:pt x="71" y="46"/>
                    </a:cubicBezTo>
                    <a:moveTo>
                      <a:pt x="89" y="46"/>
                    </a:moveTo>
                    <a:cubicBezTo>
                      <a:pt x="88" y="46"/>
                      <a:pt x="88" y="46"/>
                      <a:pt x="88" y="47"/>
                    </a:cubicBezTo>
                    <a:cubicBezTo>
                      <a:pt x="89" y="47"/>
                      <a:pt x="90" y="47"/>
                      <a:pt x="91" y="48"/>
                    </a:cubicBezTo>
                    <a:cubicBezTo>
                      <a:pt x="91" y="48"/>
                      <a:pt x="91" y="47"/>
                      <a:pt x="91" y="47"/>
                    </a:cubicBezTo>
                    <a:cubicBezTo>
                      <a:pt x="90" y="47"/>
                      <a:pt x="89" y="46"/>
                      <a:pt x="89" y="46"/>
                    </a:cubicBezTo>
                    <a:moveTo>
                      <a:pt x="70" y="45"/>
                    </a:moveTo>
                    <a:cubicBezTo>
                      <a:pt x="70" y="46"/>
                      <a:pt x="70" y="46"/>
                      <a:pt x="70" y="4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0" y="45"/>
                    </a:cubicBezTo>
                    <a:moveTo>
                      <a:pt x="108" y="45"/>
                    </a:moveTo>
                    <a:cubicBezTo>
                      <a:pt x="107" y="46"/>
                      <a:pt x="107" y="47"/>
                      <a:pt x="106" y="47"/>
                    </a:cubicBezTo>
                    <a:cubicBezTo>
                      <a:pt x="107" y="48"/>
                      <a:pt x="108" y="48"/>
                      <a:pt x="109" y="49"/>
                    </a:cubicBezTo>
                    <a:cubicBezTo>
                      <a:pt x="109" y="48"/>
                      <a:pt x="109" y="47"/>
                      <a:pt x="110" y="47"/>
                    </a:cubicBezTo>
                    <a:cubicBezTo>
                      <a:pt x="109" y="46"/>
                      <a:pt x="108" y="46"/>
                      <a:pt x="108" y="45"/>
                    </a:cubicBezTo>
                    <a:moveTo>
                      <a:pt x="70" y="45"/>
                    </a:moveTo>
                    <a:cubicBezTo>
                      <a:pt x="70" y="46"/>
                      <a:pt x="70" y="46"/>
                      <a:pt x="69" y="46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70" y="46"/>
                      <a:pt x="70" y="46"/>
                      <a:pt x="70" y="45"/>
                    </a:cubicBezTo>
                    <a:cubicBezTo>
                      <a:pt x="70" y="45"/>
                      <a:pt x="70" y="45"/>
                      <a:pt x="70" y="45"/>
                    </a:cubicBezTo>
                    <a:moveTo>
                      <a:pt x="107" y="45"/>
                    </a:moveTo>
                    <a:cubicBezTo>
                      <a:pt x="107" y="46"/>
                      <a:pt x="106" y="46"/>
                      <a:pt x="106" y="47"/>
                    </a:cubicBezTo>
                    <a:cubicBezTo>
                      <a:pt x="106" y="47"/>
                      <a:pt x="106" y="47"/>
                      <a:pt x="106" y="47"/>
                    </a:cubicBezTo>
                    <a:cubicBezTo>
                      <a:pt x="106" y="46"/>
                      <a:pt x="107" y="46"/>
                      <a:pt x="107" y="45"/>
                    </a:cubicBezTo>
                    <a:cubicBezTo>
                      <a:pt x="107" y="45"/>
                      <a:pt x="107" y="45"/>
                      <a:pt x="107" y="45"/>
                    </a:cubicBezTo>
                    <a:moveTo>
                      <a:pt x="108" y="45"/>
                    </a:moveTo>
                    <a:cubicBezTo>
                      <a:pt x="108" y="45"/>
                      <a:pt x="108" y="45"/>
                      <a:pt x="108" y="45"/>
                    </a:cubicBezTo>
                    <a:cubicBezTo>
                      <a:pt x="109" y="45"/>
                      <a:pt x="109" y="46"/>
                      <a:pt x="110" y="46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09" y="46"/>
                      <a:pt x="109" y="45"/>
                      <a:pt x="108" y="45"/>
                    </a:cubicBezTo>
                    <a:moveTo>
                      <a:pt x="107" y="44"/>
                    </a:move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4"/>
                      <a:pt x="107" y="45"/>
                      <a:pt x="107" y="45"/>
                    </a:cubicBezTo>
                    <a:cubicBezTo>
                      <a:pt x="107" y="45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7" y="44"/>
                    </a:cubicBezTo>
                    <a:moveTo>
                      <a:pt x="106" y="44"/>
                    </a:moveTo>
                    <a:cubicBezTo>
                      <a:pt x="106" y="45"/>
                      <a:pt x="105" y="46"/>
                      <a:pt x="105" y="46"/>
                    </a:cubicBezTo>
                    <a:cubicBezTo>
                      <a:pt x="105" y="46"/>
                      <a:pt x="105" y="46"/>
                      <a:pt x="105" y="46"/>
                    </a:cubicBezTo>
                    <a:cubicBezTo>
                      <a:pt x="105" y="47"/>
                      <a:pt x="105" y="47"/>
                      <a:pt x="105" y="47"/>
                    </a:cubicBezTo>
                    <a:cubicBezTo>
                      <a:pt x="106" y="46"/>
                      <a:pt x="106" y="45"/>
                      <a:pt x="107" y="45"/>
                    </a:cubicBezTo>
                    <a:cubicBezTo>
                      <a:pt x="106" y="44"/>
                      <a:pt x="106" y="44"/>
                      <a:pt x="106" y="44"/>
                    </a:cubicBezTo>
                    <a:moveTo>
                      <a:pt x="108" y="44"/>
                    </a:moveTo>
                    <a:cubicBezTo>
                      <a:pt x="108" y="44"/>
                      <a:pt x="108" y="44"/>
                      <a:pt x="108" y="44"/>
                    </a:cubicBezTo>
                    <a:cubicBezTo>
                      <a:pt x="109" y="45"/>
                      <a:pt x="110" y="45"/>
                      <a:pt x="110" y="46"/>
                    </a:cubicBezTo>
                    <a:cubicBezTo>
                      <a:pt x="111" y="45"/>
                      <a:pt x="111" y="45"/>
                      <a:pt x="111" y="45"/>
                    </a:cubicBezTo>
                    <a:cubicBezTo>
                      <a:pt x="110" y="45"/>
                      <a:pt x="109" y="45"/>
                      <a:pt x="109" y="44"/>
                    </a:cubicBezTo>
                    <a:cubicBezTo>
                      <a:pt x="109" y="44"/>
                      <a:pt x="109" y="44"/>
                      <a:pt x="108" y="44"/>
                    </a:cubicBezTo>
                    <a:moveTo>
                      <a:pt x="106" y="44"/>
                    </a:moveTo>
                    <a:cubicBezTo>
                      <a:pt x="106" y="44"/>
                      <a:pt x="106" y="44"/>
                      <a:pt x="106" y="44"/>
                    </a:cubicBezTo>
                    <a:cubicBezTo>
                      <a:pt x="106" y="44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6" y="44"/>
                    </a:cubicBezTo>
                    <a:moveTo>
                      <a:pt x="130" y="44"/>
                    </a:moveTo>
                    <a:cubicBezTo>
                      <a:pt x="130" y="44"/>
                      <a:pt x="130" y="44"/>
                      <a:pt x="130" y="44"/>
                    </a:cubicBezTo>
                    <a:cubicBezTo>
                      <a:pt x="130" y="44"/>
                      <a:pt x="131" y="44"/>
                      <a:pt x="131" y="45"/>
                    </a:cubicBezTo>
                    <a:cubicBezTo>
                      <a:pt x="131" y="45"/>
                      <a:pt x="131" y="45"/>
                      <a:pt x="131" y="44"/>
                    </a:cubicBezTo>
                    <a:cubicBezTo>
                      <a:pt x="131" y="44"/>
                      <a:pt x="131" y="44"/>
                      <a:pt x="130" y="44"/>
                    </a:cubicBezTo>
                    <a:moveTo>
                      <a:pt x="108" y="44"/>
                    </a:move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moveTo>
                      <a:pt x="107" y="43"/>
                    </a:moveTo>
                    <a:cubicBezTo>
                      <a:pt x="107" y="43"/>
                      <a:pt x="107" y="43"/>
                      <a:pt x="107" y="43"/>
                    </a:cubicBezTo>
                    <a:cubicBezTo>
                      <a:pt x="107" y="43"/>
                      <a:pt x="107" y="44"/>
                      <a:pt x="107" y="44"/>
                    </a:cubicBezTo>
                    <a:cubicBezTo>
                      <a:pt x="107" y="44"/>
                      <a:pt x="107" y="43"/>
                      <a:pt x="107" y="43"/>
                    </a:cubicBezTo>
                    <a:cubicBezTo>
                      <a:pt x="107" y="43"/>
                      <a:pt x="107" y="43"/>
                      <a:pt x="107" y="43"/>
                    </a:cubicBezTo>
                    <a:moveTo>
                      <a:pt x="129" y="43"/>
                    </a:move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moveTo>
                      <a:pt x="135" y="43"/>
                    </a:moveTo>
                    <a:cubicBezTo>
                      <a:pt x="135" y="44"/>
                      <a:pt x="134" y="45"/>
                      <a:pt x="134" y="45"/>
                    </a:cubicBezTo>
                    <a:cubicBezTo>
                      <a:pt x="136" y="47"/>
                      <a:pt x="138" y="48"/>
                      <a:pt x="140" y="50"/>
                    </a:cubicBezTo>
                    <a:cubicBezTo>
                      <a:pt x="141" y="49"/>
                      <a:pt x="141" y="48"/>
                      <a:pt x="142" y="47"/>
                    </a:cubicBezTo>
                    <a:cubicBezTo>
                      <a:pt x="140" y="45"/>
                      <a:pt x="137" y="44"/>
                      <a:pt x="135" y="43"/>
                    </a:cubicBezTo>
                    <a:moveTo>
                      <a:pt x="135" y="43"/>
                    </a:moveTo>
                    <a:cubicBezTo>
                      <a:pt x="134" y="44"/>
                      <a:pt x="134" y="45"/>
                      <a:pt x="133" y="45"/>
                    </a:cubicBezTo>
                    <a:cubicBezTo>
                      <a:pt x="133" y="45"/>
                      <a:pt x="133" y="45"/>
                      <a:pt x="133" y="45"/>
                    </a:cubicBezTo>
                    <a:cubicBezTo>
                      <a:pt x="134" y="45"/>
                      <a:pt x="134" y="44"/>
                      <a:pt x="135" y="43"/>
                    </a:cubicBezTo>
                    <a:cubicBezTo>
                      <a:pt x="135" y="43"/>
                      <a:pt x="135" y="43"/>
                      <a:pt x="135" y="43"/>
                    </a:cubicBezTo>
                    <a:moveTo>
                      <a:pt x="91" y="42"/>
                    </a:moveTo>
                    <a:cubicBezTo>
                      <a:pt x="91" y="42"/>
                      <a:pt x="91" y="42"/>
                      <a:pt x="91" y="42"/>
                    </a:cubicBezTo>
                    <a:cubicBezTo>
                      <a:pt x="92" y="42"/>
                      <a:pt x="93" y="43"/>
                      <a:pt x="94" y="43"/>
                    </a:cubicBezTo>
                    <a:cubicBezTo>
                      <a:pt x="94" y="43"/>
                      <a:pt x="94" y="43"/>
                      <a:pt x="94" y="43"/>
                    </a:cubicBezTo>
                    <a:cubicBezTo>
                      <a:pt x="93" y="43"/>
                      <a:pt x="92" y="42"/>
                      <a:pt x="91" y="42"/>
                    </a:cubicBezTo>
                    <a:moveTo>
                      <a:pt x="132" y="41"/>
                    </a:moveTo>
                    <a:cubicBezTo>
                      <a:pt x="131" y="42"/>
                      <a:pt x="131" y="43"/>
                      <a:pt x="130" y="43"/>
                    </a:cubicBezTo>
                    <a:cubicBezTo>
                      <a:pt x="131" y="44"/>
                      <a:pt x="131" y="44"/>
                      <a:pt x="132" y="44"/>
                    </a:cubicBezTo>
                    <a:cubicBezTo>
                      <a:pt x="132" y="43"/>
                      <a:pt x="133" y="42"/>
                      <a:pt x="133" y="42"/>
                    </a:cubicBezTo>
                    <a:cubicBezTo>
                      <a:pt x="133" y="41"/>
                      <a:pt x="132" y="41"/>
                      <a:pt x="132" y="41"/>
                    </a:cubicBezTo>
                    <a:moveTo>
                      <a:pt x="74" y="41"/>
                    </a:moveTo>
                    <a:cubicBezTo>
                      <a:pt x="73" y="42"/>
                      <a:pt x="73" y="43"/>
                      <a:pt x="72" y="44"/>
                    </a:cubicBezTo>
                    <a:cubicBezTo>
                      <a:pt x="73" y="44"/>
                      <a:pt x="73" y="44"/>
                      <a:pt x="74" y="44"/>
                    </a:cubicBezTo>
                    <a:cubicBezTo>
                      <a:pt x="75" y="42"/>
                      <a:pt x="75" y="42"/>
                      <a:pt x="75" y="42"/>
                    </a:cubicBezTo>
                    <a:cubicBezTo>
                      <a:pt x="75" y="41"/>
                      <a:pt x="74" y="41"/>
                      <a:pt x="74" y="41"/>
                    </a:cubicBezTo>
                    <a:moveTo>
                      <a:pt x="125" y="41"/>
                    </a:moveTo>
                    <a:cubicBezTo>
                      <a:pt x="125" y="41"/>
                      <a:pt x="125" y="41"/>
                      <a:pt x="125" y="41"/>
                    </a:cubicBezTo>
                    <a:cubicBezTo>
                      <a:pt x="126" y="41"/>
                      <a:pt x="127" y="42"/>
                      <a:pt x="128" y="43"/>
                    </a:cubicBezTo>
                    <a:cubicBezTo>
                      <a:pt x="128" y="43"/>
                      <a:pt x="128" y="43"/>
                      <a:pt x="128" y="42"/>
                    </a:cubicBezTo>
                    <a:cubicBezTo>
                      <a:pt x="127" y="42"/>
                      <a:pt x="126" y="41"/>
                      <a:pt x="125" y="41"/>
                    </a:cubicBezTo>
                    <a:moveTo>
                      <a:pt x="73" y="40"/>
                    </a:moveTo>
                    <a:cubicBezTo>
                      <a:pt x="73" y="41"/>
                      <a:pt x="72" y="42"/>
                      <a:pt x="72" y="43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74" y="40"/>
                      <a:pt x="74" y="40"/>
                      <a:pt x="74" y="40"/>
                    </a:cubicBezTo>
                    <a:cubicBezTo>
                      <a:pt x="73" y="40"/>
                      <a:pt x="73" y="40"/>
                      <a:pt x="73" y="40"/>
                    </a:cubicBezTo>
                    <a:moveTo>
                      <a:pt x="73" y="40"/>
                    </a:moveTo>
                    <a:cubicBezTo>
                      <a:pt x="73" y="41"/>
                      <a:pt x="72" y="42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72" y="42"/>
                      <a:pt x="73" y="41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moveTo>
                      <a:pt x="131" y="40"/>
                    </a:move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30" y="42"/>
                      <a:pt x="130" y="41"/>
                      <a:pt x="131" y="40"/>
                    </a:cubicBezTo>
                    <a:cubicBezTo>
                      <a:pt x="131" y="40"/>
                      <a:pt x="131" y="40"/>
                      <a:pt x="131" y="40"/>
                    </a:cubicBezTo>
                    <a:moveTo>
                      <a:pt x="158" y="40"/>
                    </a:moveTo>
                    <a:cubicBezTo>
                      <a:pt x="158" y="40"/>
                      <a:pt x="157" y="41"/>
                      <a:pt x="157" y="42"/>
                    </a:cubicBezTo>
                    <a:cubicBezTo>
                      <a:pt x="161" y="44"/>
                      <a:pt x="161" y="44"/>
                      <a:pt x="161" y="44"/>
                    </a:cubicBezTo>
                    <a:cubicBezTo>
                      <a:pt x="166" y="47"/>
                      <a:pt x="166" y="47"/>
                      <a:pt x="166" y="47"/>
                    </a:cubicBezTo>
                    <a:cubicBezTo>
                      <a:pt x="166" y="46"/>
                      <a:pt x="166" y="46"/>
                      <a:pt x="167" y="45"/>
                    </a:cubicBezTo>
                    <a:cubicBezTo>
                      <a:pt x="164" y="44"/>
                      <a:pt x="161" y="42"/>
                      <a:pt x="158" y="40"/>
                    </a:cubicBezTo>
                    <a:moveTo>
                      <a:pt x="75" y="40"/>
                    </a:moveTo>
                    <a:cubicBezTo>
                      <a:pt x="75" y="40"/>
                      <a:pt x="75" y="40"/>
                      <a:pt x="75" y="40"/>
                    </a:cubicBezTo>
                    <a:cubicBezTo>
                      <a:pt x="75" y="40"/>
                      <a:pt x="76" y="40"/>
                      <a:pt x="76" y="40"/>
                    </a:cubicBezTo>
                    <a:cubicBezTo>
                      <a:pt x="76" y="40"/>
                      <a:pt x="76" y="40"/>
                      <a:pt x="76" y="40"/>
                    </a:cubicBezTo>
                    <a:cubicBezTo>
                      <a:pt x="75" y="40"/>
                      <a:pt x="75" y="40"/>
                      <a:pt x="75" y="40"/>
                    </a:cubicBezTo>
                    <a:moveTo>
                      <a:pt x="74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moveTo>
                      <a:pt x="74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moveTo>
                      <a:pt x="159" y="39"/>
                    </a:moveTo>
                    <a:cubicBezTo>
                      <a:pt x="159" y="39"/>
                      <a:pt x="158" y="39"/>
                      <a:pt x="158" y="40"/>
                    </a:cubicBezTo>
                    <a:cubicBezTo>
                      <a:pt x="161" y="42"/>
                      <a:pt x="164" y="43"/>
                      <a:pt x="167" y="45"/>
                    </a:cubicBezTo>
                    <a:cubicBezTo>
                      <a:pt x="167" y="44"/>
                      <a:pt x="167" y="44"/>
                      <a:pt x="168" y="44"/>
                    </a:cubicBezTo>
                    <a:cubicBezTo>
                      <a:pt x="159" y="39"/>
                      <a:pt x="159" y="39"/>
                      <a:pt x="159" y="39"/>
                    </a:cubicBezTo>
                    <a:moveTo>
                      <a:pt x="76" y="38"/>
                    </a:moveTo>
                    <a:cubicBezTo>
                      <a:pt x="75" y="38"/>
                      <a:pt x="75" y="39"/>
                      <a:pt x="75" y="39"/>
                    </a:cubicBezTo>
                    <a:cubicBezTo>
                      <a:pt x="76" y="39"/>
                      <a:pt x="76" y="39"/>
                      <a:pt x="76" y="40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6" y="38"/>
                      <a:pt x="76" y="38"/>
                    </a:cubicBezTo>
                    <a:moveTo>
                      <a:pt x="127" y="38"/>
                    </a:moveTo>
                    <a:cubicBezTo>
                      <a:pt x="126" y="39"/>
                      <a:pt x="126" y="40"/>
                      <a:pt x="125" y="40"/>
                    </a:cubicBezTo>
                    <a:cubicBezTo>
                      <a:pt x="126" y="41"/>
                      <a:pt x="127" y="42"/>
                      <a:pt x="128" y="42"/>
                    </a:cubicBezTo>
                    <a:cubicBezTo>
                      <a:pt x="128" y="42"/>
                      <a:pt x="129" y="42"/>
                      <a:pt x="129" y="42"/>
                    </a:cubicBezTo>
                    <a:cubicBezTo>
                      <a:pt x="129" y="42"/>
                      <a:pt x="129" y="41"/>
                      <a:pt x="130" y="40"/>
                    </a:cubicBezTo>
                    <a:cubicBezTo>
                      <a:pt x="129" y="39"/>
                      <a:pt x="128" y="39"/>
                      <a:pt x="127" y="38"/>
                    </a:cubicBezTo>
                    <a:moveTo>
                      <a:pt x="159" y="38"/>
                    </a:moveTo>
                    <a:cubicBezTo>
                      <a:pt x="159" y="38"/>
                      <a:pt x="159" y="38"/>
                      <a:pt x="159" y="38"/>
                    </a:cubicBezTo>
                    <a:cubicBezTo>
                      <a:pt x="168" y="43"/>
                      <a:pt x="168" y="43"/>
                      <a:pt x="168" y="43"/>
                    </a:cubicBezTo>
                    <a:cubicBezTo>
                      <a:pt x="168" y="43"/>
                      <a:pt x="168" y="43"/>
                      <a:pt x="168" y="43"/>
                    </a:cubicBezTo>
                    <a:cubicBezTo>
                      <a:pt x="165" y="41"/>
                      <a:pt x="162" y="40"/>
                      <a:pt x="159" y="38"/>
                    </a:cubicBezTo>
                    <a:moveTo>
                      <a:pt x="75" y="38"/>
                    </a:moveTo>
                    <a:cubicBezTo>
                      <a:pt x="75" y="38"/>
                      <a:pt x="74" y="38"/>
                      <a:pt x="74" y="38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4" y="38"/>
                      <a:pt x="75" y="38"/>
                      <a:pt x="75" y="38"/>
                    </a:cubicBezTo>
                    <a:cubicBezTo>
                      <a:pt x="75" y="38"/>
                      <a:pt x="74" y="38"/>
                      <a:pt x="74" y="38"/>
                    </a:cubicBezTo>
                    <a:cubicBezTo>
                      <a:pt x="74" y="38"/>
                      <a:pt x="75" y="39"/>
                      <a:pt x="75" y="39"/>
                    </a:cubicBezTo>
                    <a:cubicBezTo>
                      <a:pt x="75" y="38"/>
                      <a:pt x="75" y="38"/>
                      <a:pt x="75" y="38"/>
                    </a:cubicBezTo>
                    <a:cubicBezTo>
                      <a:pt x="75" y="38"/>
                      <a:pt x="75" y="38"/>
                      <a:pt x="75" y="38"/>
                    </a:cubicBezTo>
                    <a:moveTo>
                      <a:pt x="94" y="37"/>
                    </a:moveTo>
                    <a:cubicBezTo>
                      <a:pt x="94" y="37"/>
                      <a:pt x="93" y="38"/>
                      <a:pt x="93" y="39"/>
                    </a:cubicBezTo>
                    <a:cubicBezTo>
                      <a:pt x="94" y="39"/>
                      <a:pt x="94" y="40"/>
                      <a:pt x="95" y="40"/>
                    </a:cubicBezTo>
                    <a:cubicBezTo>
                      <a:pt x="96" y="40"/>
                      <a:pt x="96" y="39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6" y="38"/>
                      <a:pt x="95" y="37"/>
                      <a:pt x="94" y="37"/>
                    </a:cubicBezTo>
                    <a:moveTo>
                      <a:pt x="94" y="36"/>
                    </a:moveTo>
                    <a:cubicBezTo>
                      <a:pt x="94" y="36"/>
                      <a:pt x="94" y="36"/>
                      <a:pt x="94" y="36"/>
                    </a:cubicBezTo>
                    <a:cubicBezTo>
                      <a:pt x="95" y="37"/>
                      <a:pt x="96" y="37"/>
                      <a:pt x="97" y="38"/>
                    </a:cubicBezTo>
                    <a:cubicBezTo>
                      <a:pt x="97" y="38"/>
                      <a:pt x="97" y="38"/>
                      <a:pt x="97" y="37"/>
                    </a:cubicBezTo>
                    <a:cubicBezTo>
                      <a:pt x="96" y="37"/>
                      <a:pt x="95" y="36"/>
                      <a:pt x="94" y="36"/>
                    </a:cubicBezTo>
                    <a:moveTo>
                      <a:pt x="147" y="35"/>
                    </a:moveTo>
                    <a:cubicBezTo>
                      <a:pt x="148" y="36"/>
                      <a:pt x="148" y="36"/>
                      <a:pt x="148" y="36"/>
                    </a:cubicBezTo>
                    <a:cubicBezTo>
                      <a:pt x="148" y="36"/>
                      <a:pt x="148" y="36"/>
                      <a:pt x="148" y="36"/>
                    </a:cubicBezTo>
                    <a:cubicBezTo>
                      <a:pt x="148" y="36"/>
                      <a:pt x="147" y="36"/>
                      <a:pt x="147" y="35"/>
                    </a:cubicBezTo>
                    <a:moveTo>
                      <a:pt x="78" y="34"/>
                    </a:moveTo>
                    <a:cubicBezTo>
                      <a:pt x="78" y="34"/>
                      <a:pt x="78" y="34"/>
                      <a:pt x="78" y="34"/>
                    </a:cubicBezTo>
                    <a:cubicBezTo>
                      <a:pt x="78" y="34"/>
                      <a:pt x="79" y="35"/>
                      <a:pt x="79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78" y="34"/>
                      <a:pt x="78" y="34"/>
                    </a:cubicBezTo>
                    <a:moveTo>
                      <a:pt x="77" y="33"/>
                    </a:move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3"/>
                    </a:cubicBezTo>
                    <a:moveTo>
                      <a:pt x="150" y="33"/>
                    </a:move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moveTo>
                      <a:pt x="117" y="32"/>
                    </a:moveTo>
                    <a:cubicBezTo>
                      <a:pt x="117" y="33"/>
                      <a:pt x="116" y="34"/>
                      <a:pt x="116" y="35"/>
                    </a:cubicBezTo>
                    <a:cubicBezTo>
                      <a:pt x="116" y="35"/>
                      <a:pt x="116" y="35"/>
                      <a:pt x="117" y="35"/>
                    </a:cubicBezTo>
                    <a:cubicBezTo>
                      <a:pt x="117" y="35"/>
                      <a:pt x="118" y="34"/>
                      <a:pt x="118" y="33"/>
                    </a:cubicBezTo>
                    <a:cubicBezTo>
                      <a:pt x="118" y="33"/>
                      <a:pt x="118" y="32"/>
                      <a:pt x="117" y="32"/>
                    </a:cubicBezTo>
                    <a:moveTo>
                      <a:pt x="116" y="31"/>
                    </a:moveTo>
                    <a:cubicBezTo>
                      <a:pt x="115" y="32"/>
                      <a:pt x="115" y="33"/>
                      <a:pt x="114" y="34"/>
                    </a:cubicBezTo>
                    <a:cubicBezTo>
                      <a:pt x="115" y="34"/>
                      <a:pt x="115" y="34"/>
                      <a:pt x="116" y="35"/>
                    </a:cubicBezTo>
                    <a:cubicBezTo>
                      <a:pt x="116" y="34"/>
                      <a:pt x="116" y="34"/>
                      <a:pt x="116" y="34"/>
                    </a:cubicBezTo>
                    <a:cubicBezTo>
                      <a:pt x="116" y="33"/>
                      <a:pt x="117" y="33"/>
                      <a:pt x="117" y="32"/>
                    </a:cubicBezTo>
                    <a:cubicBezTo>
                      <a:pt x="117" y="32"/>
                      <a:pt x="116" y="32"/>
                      <a:pt x="116" y="31"/>
                    </a:cubicBezTo>
                    <a:moveTo>
                      <a:pt x="115" y="31"/>
                    </a:moveTo>
                    <a:cubicBezTo>
                      <a:pt x="115" y="32"/>
                      <a:pt x="114" y="33"/>
                      <a:pt x="114" y="33"/>
                    </a:cubicBezTo>
                    <a:cubicBezTo>
                      <a:pt x="114" y="33"/>
                      <a:pt x="114" y="34"/>
                      <a:pt x="114" y="34"/>
                    </a:cubicBezTo>
                    <a:cubicBezTo>
                      <a:pt x="114" y="33"/>
                      <a:pt x="115" y="32"/>
                      <a:pt x="115" y="31"/>
                    </a:cubicBezTo>
                    <a:cubicBezTo>
                      <a:pt x="115" y="31"/>
                      <a:pt x="115" y="31"/>
                      <a:pt x="115" y="31"/>
                    </a:cubicBezTo>
                    <a:moveTo>
                      <a:pt x="114" y="30"/>
                    </a:moveTo>
                    <a:cubicBezTo>
                      <a:pt x="114" y="31"/>
                      <a:pt x="113" y="32"/>
                      <a:pt x="113" y="33"/>
                    </a:cubicBezTo>
                    <a:cubicBezTo>
                      <a:pt x="113" y="33"/>
                      <a:pt x="113" y="33"/>
                      <a:pt x="113" y="33"/>
                    </a:cubicBezTo>
                    <a:cubicBezTo>
                      <a:pt x="114" y="32"/>
                      <a:pt x="114" y="31"/>
                      <a:pt x="115" y="31"/>
                    </a:cubicBezTo>
                    <a:cubicBezTo>
                      <a:pt x="114" y="31"/>
                      <a:pt x="114" y="30"/>
                      <a:pt x="114" y="30"/>
                    </a:cubicBezTo>
                    <a:moveTo>
                      <a:pt x="143" y="29"/>
                    </a:moveTo>
                    <a:cubicBezTo>
                      <a:pt x="143" y="29"/>
                      <a:pt x="143" y="29"/>
                      <a:pt x="143" y="30"/>
                    </a:cubicBezTo>
                    <a:cubicBezTo>
                      <a:pt x="143" y="30"/>
                      <a:pt x="143" y="30"/>
                      <a:pt x="144" y="30"/>
                    </a:cubicBezTo>
                    <a:cubicBezTo>
                      <a:pt x="143" y="30"/>
                      <a:pt x="143" y="30"/>
                      <a:pt x="143" y="30"/>
                    </a:cubicBezTo>
                    <a:cubicBezTo>
                      <a:pt x="142" y="30"/>
                      <a:pt x="142" y="31"/>
                      <a:pt x="142" y="32"/>
                    </a:cubicBezTo>
                    <a:cubicBezTo>
                      <a:pt x="144" y="34"/>
                      <a:pt x="147" y="35"/>
                      <a:pt x="148" y="36"/>
                    </a:cubicBezTo>
                    <a:cubicBezTo>
                      <a:pt x="149" y="35"/>
                      <a:pt x="149" y="34"/>
                      <a:pt x="150" y="33"/>
                    </a:cubicBezTo>
                    <a:cubicBezTo>
                      <a:pt x="147" y="32"/>
                      <a:pt x="147" y="32"/>
                      <a:pt x="147" y="32"/>
                    </a:cubicBezTo>
                    <a:cubicBezTo>
                      <a:pt x="146" y="31"/>
                      <a:pt x="144" y="30"/>
                      <a:pt x="143" y="29"/>
                    </a:cubicBezTo>
                    <a:moveTo>
                      <a:pt x="143" y="29"/>
                    </a:moveTo>
                    <a:cubicBezTo>
                      <a:pt x="143" y="29"/>
                      <a:pt x="143" y="29"/>
                      <a:pt x="143" y="29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48" y="31"/>
                      <a:pt x="146" y="30"/>
                      <a:pt x="143" y="29"/>
                    </a:cubicBezTo>
                    <a:moveTo>
                      <a:pt x="81" y="28"/>
                    </a:moveTo>
                    <a:cubicBezTo>
                      <a:pt x="80" y="31"/>
                      <a:pt x="80" y="31"/>
                      <a:pt x="80" y="31"/>
                    </a:cubicBezTo>
                    <a:cubicBezTo>
                      <a:pt x="80" y="31"/>
                      <a:pt x="81" y="32"/>
                      <a:pt x="81" y="32"/>
                    </a:cubicBezTo>
                    <a:cubicBezTo>
                      <a:pt x="82" y="31"/>
                      <a:pt x="82" y="30"/>
                      <a:pt x="83" y="29"/>
                    </a:cubicBezTo>
                    <a:cubicBezTo>
                      <a:pt x="82" y="29"/>
                      <a:pt x="82" y="29"/>
                      <a:pt x="81" y="28"/>
                    </a:cubicBezTo>
                    <a:moveTo>
                      <a:pt x="80" y="28"/>
                    </a:moveTo>
                    <a:cubicBezTo>
                      <a:pt x="80" y="29"/>
                      <a:pt x="79" y="30"/>
                      <a:pt x="79" y="31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29"/>
                      <a:pt x="80" y="29"/>
                      <a:pt x="81" y="28"/>
                    </a:cubicBezTo>
                    <a:cubicBezTo>
                      <a:pt x="81" y="28"/>
                      <a:pt x="81" y="28"/>
                      <a:pt x="80" y="28"/>
                    </a:cubicBezTo>
                    <a:moveTo>
                      <a:pt x="140" y="28"/>
                    </a:moveTo>
                    <a:cubicBezTo>
                      <a:pt x="139" y="28"/>
                      <a:pt x="139" y="29"/>
                      <a:pt x="138" y="30"/>
                    </a:cubicBezTo>
                    <a:cubicBezTo>
                      <a:pt x="139" y="30"/>
                      <a:pt x="139" y="30"/>
                      <a:pt x="140" y="30"/>
                    </a:cubicBezTo>
                    <a:cubicBezTo>
                      <a:pt x="140" y="30"/>
                      <a:pt x="140" y="29"/>
                      <a:pt x="141" y="28"/>
                    </a:cubicBezTo>
                    <a:cubicBezTo>
                      <a:pt x="140" y="28"/>
                      <a:pt x="140" y="28"/>
                      <a:pt x="140" y="28"/>
                    </a:cubicBezTo>
                    <a:moveTo>
                      <a:pt x="140" y="27"/>
                    </a:moveTo>
                    <a:cubicBezTo>
                      <a:pt x="140" y="27"/>
                      <a:pt x="140" y="27"/>
                      <a:pt x="140" y="27"/>
                    </a:cubicBezTo>
                    <a:cubicBezTo>
                      <a:pt x="140" y="28"/>
                      <a:pt x="140" y="28"/>
                      <a:pt x="141" y="28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8"/>
                      <a:pt x="140" y="28"/>
                      <a:pt x="140" y="27"/>
                    </a:cubicBezTo>
                    <a:moveTo>
                      <a:pt x="138" y="27"/>
                    </a:moveTo>
                    <a:cubicBezTo>
                      <a:pt x="137" y="29"/>
                      <a:pt x="137" y="29"/>
                      <a:pt x="137" y="29"/>
                    </a:cubicBezTo>
                    <a:cubicBezTo>
                      <a:pt x="137" y="29"/>
                      <a:pt x="137" y="29"/>
                      <a:pt x="137" y="29"/>
                    </a:cubicBezTo>
                    <a:cubicBezTo>
                      <a:pt x="138" y="28"/>
                      <a:pt x="138" y="28"/>
                      <a:pt x="138" y="27"/>
                    </a:cubicBezTo>
                    <a:cubicBezTo>
                      <a:pt x="138" y="27"/>
                      <a:pt x="138" y="27"/>
                      <a:pt x="138" y="27"/>
                    </a:cubicBezTo>
                    <a:moveTo>
                      <a:pt x="140" y="27"/>
                    </a:moveTo>
                    <a:cubicBezTo>
                      <a:pt x="140" y="27"/>
                      <a:pt x="140" y="27"/>
                      <a:pt x="140" y="27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7"/>
                      <a:pt x="140" y="27"/>
                      <a:pt x="140" y="27"/>
                    </a:cubicBezTo>
                    <a:moveTo>
                      <a:pt x="138" y="26"/>
                    </a:moveTo>
                    <a:cubicBezTo>
                      <a:pt x="138" y="27"/>
                      <a:pt x="138" y="27"/>
                      <a:pt x="138" y="27"/>
                    </a:cubicBezTo>
                    <a:cubicBezTo>
                      <a:pt x="138" y="27"/>
                      <a:pt x="138" y="27"/>
                      <a:pt x="139" y="27"/>
                    </a:cubicBezTo>
                    <a:cubicBezTo>
                      <a:pt x="139" y="27"/>
                      <a:pt x="139" y="27"/>
                      <a:pt x="139" y="27"/>
                    </a:cubicBezTo>
                    <a:cubicBezTo>
                      <a:pt x="139" y="27"/>
                      <a:pt x="138" y="27"/>
                      <a:pt x="138" y="26"/>
                    </a:cubicBezTo>
                    <a:moveTo>
                      <a:pt x="139" y="26"/>
                    </a:moveTo>
                    <a:cubicBezTo>
                      <a:pt x="138" y="26"/>
                      <a:pt x="138" y="26"/>
                      <a:pt x="138" y="26"/>
                    </a:cubicBezTo>
                    <a:cubicBezTo>
                      <a:pt x="139" y="27"/>
                      <a:pt x="139" y="27"/>
                      <a:pt x="139" y="27"/>
                    </a:cubicBezTo>
                    <a:cubicBezTo>
                      <a:pt x="139" y="26"/>
                      <a:pt x="139" y="26"/>
                      <a:pt x="139" y="26"/>
                    </a:cubicBezTo>
                    <a:cubicBezTo>
                      <a:pt x="139" y="26"/>
                      <a:pt x="139" y="26"/>
                      <a:pt x="139" y="26"/>
                    </a:cubicBezTo>
                    <a:moveTo>
                      <a:pt x="135" y="25"/>
                    </a:moveTo>
                    <a:cubicBezTo>
                      <a:pt x="134" y="25"/>
                      <a:pt x="134" y="26"/>
                      <a:pt x="134" y="27"/>
                    </a:cubicBezTo>
                    <a:cubicBezTo>
                      <a:pt x="135" y="27"/>
                      <a:pt x="136" y="28"/>
                      <a:pt x="137" y="29"/>
                    </a:cubicBezTo>
                    <a:cubicBezTo>
                      <a:pt x="137" y="28"/>
                      <a:pt x="137" y="27"/>
                      <a:pt x="138" y="27"/>
                    </a:cubicBezTo>
                    <a:cubicBezTo>
                      <a:pt x="135" y="25"/>
                      <a:pt x="135" y="25"/>
                      <a:pt x="135" y="25"/>
                    </a:cubicBezTo>
                    <a:moveTo>
                      <a:pt x="105" y="25"/>
                    </a:moveTo>
                    <a:cubicBezTo>
                      <a:pt x="105" y="26"/>
                      <a:pt x="104" y="26"/>
                      <a:pt x="104" y="27"/>
                    </a:cubicBezTo>
                    <a:cubicBezTo>
                      <a:pt x="104" y="27"/>
                      <a:pt x="104" y="27"/>
                      <a:pt x="104" y="27"/>
                    </a:cubicBezTo>
                    <a:cubicBezTo>
                      <a:pt x="104" y="26"/>
                      <a:pt x="105" y="26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moveTo>
                      <a:pt x="135" y="24"/>
                    </a:moveTo>
                    <a:cubicBezTo>
                      <a:pt x="135" y="24"/>
                      <a:pt x="135" y="24"/>
                      <a:pt x="135" y="24"/>
                    </a:cubicBezTo>
                    <a:cubicBezTo>
                      <a:pt x="136" y="25"/>
                      <a:pt x="137" y="26"/>
                      <a:pt x="138" y="26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7" y="26"/>
                      <a:pt x="136" y="25"/>
                      <a:pt x="135" y="24"/>
                    </a:cubicBezTo>
                    <a:moveTo>
                      <a:pt x="135" y="24"/>
                    </a:moveTo>
                    <a:cubicBezTo>
                      <a:pt x="135" y="24"/>
                      <a:pt x="135" y="24"/>
                      <a:pt x="135" y="24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7" y="25"/>
                      <a:pt x="136" y="25"/>
                      <a:pt x="135" y="24"/>
                    </a:cubicBezTo>
                    <a:moveTo>
                      <a:pt x="102" y="23"/>
                    </a:moveTo>
                    <a:cubicBezTo>
                      <a:pt x="102" y="24"/>
                      <a:pt x="101" y="24"/>
                      <a:pt x="101" y="25"/>
                    </a:cubicBezTo>
                    <a:cubicBezTo>
                      <a:pt x="102" y="26"/>
                      <a:pt x="102" y="26"/>
                      <a:pt x="103" y="27"/>
                    </a:cubicBezTo>
                    <a:cubicBezTo>
                      <a:pt x="104" y="26"/>
                      <a:pt x="104" y="25"/>
                      <a:pt x="105" y="25"/>
                    </a:cubicBezTo>
                    <a:cubicBezTo>
                      <a:pt x="104" y="24"/>
                      <a:pt x="103" y="23"/>
                      <a:pt x="102" y="23"/>
                    </a:cubicBezTo>
                    <a:moveTo>
                      <a:pt x="125" y="19"/>
                    </a:moveTo>
                    <a:cubicBezTo>
                      <a:pt x="125" y="20"/>
                      <a:pt x="125" y="20"/>
                      <a:pt x="124" y="21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1"/>
                      <a:pt x="126" y="21"/>
                      <a:pt x="126" y="20"/>
                    </a:cubicBezTo>
                    <a:cubicBezTo>
                      <a:pt x="125" y="19"/>
                      <a:pt x="125" y="19"/>
                      <a:pt x="125" y="19"/>
                    </a:cubicBezTo>
                    <a:moveTo>
                      <a:pt x="126" y="19"/>
                    </a:move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27" y="20"/>
                      <a:pt x="127" y="19"/>
                      <a:pt x="127" y="19"/>
                    </a:cubicBezTo>
                    <a:cubicBezTo>
                      <a:pt x="127" y="19"/>
                      <a:pt x="126" y="19"/>
                      <a:pt x="126" y="19"/>
                    </a:cubicBezTo>
                    <a:moveTo>
                      <a:pt x="123" y="18"/>
                    </a:moveTo>
                    <a:cubicBezTo>
                      <a:pt x="123" y="19"/>
                      <a:pt x="123" y="19"/>
                      <a:pt x="123" y="20"/>
                    </a:cubicBezTo>
                    <a:cubicBezTo>
                      <a:pt x="123" y="20"/>
                      <a:pt x="124" y="20"/>
                      <a:pt x="124" y="21"/>
                    </a:cubicBezTo>
                    <a:cubicBezTo>
                      <a:pt x="124" y="20"/>
                      <a:pt x="125" y="20"/>
                      <a:pt x="125" y="19"/>
                    </a:cubicBezTo>
                    <a:cubicBezTo>
                      <a:pt x="124" y="19"/>
                      <a:pt x="124" y="19"/>
                      <a:pt x="124" y="19"/>
                    </a:cubicBezTo>
                    <a:cubicBezTo>
                      <a:pt x="124" y="19"/>
                      <a:pt x="123" y="18"/>
                      <a:pt x="123" y="18"/>
                    </a:cubicBezTo>
                    <a:moveTo>
                      <a:pt x="123" y="18"/>
                    </a:moveTo>
                    <a:cubicBezTo>
                      <a:pt x="122" y="18"/>
                      <a:pt x="122" y="19"/>
                      <a:pt x="122" y="19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9"/>
                      <a:pt x="122" y="19"/>
                      <a:pt x="123" y="18"/>
                    </a:cubicBezTo>
                    <a:cubicBezTo>
                      <a:pt x="123" y="18"/>
                      <a:pt x="123" y="18"/>
                      <a:pt x="123" y="18"/>
                    </a:cubicBezTo>
                    <a:cubicBezTo>
                      <a:pt x="123" y="18"/>
                      <a:pt x="123" y="18"/>
                      <a:pt x="123" y="18"/>
                    </a:cubicBezTo>
                    <a:moveTo>
                      <a:pt x="124" y="17"/>
                    </a:moveTo>
                    <a:cubicBezTo>
                      <a:pt x="124" y="18"/>
                      <a:pt x="124" y="18"/>
                      <a:pt x="124" y="18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19"/>
                      <a:pt x="125" y="18"/>
                      <a:pt x="125" y="18"/>
                    </a:cubicBezTo>
                    <a:cubicBezTo>
                      <a:pt x="125" y="18"/>
                      <a:pt x="124" y="18"/>
                      <a:pt x="124" y="17"/>
                    </a:cubicBezTo>
                    <a:moveTo>
                      <a:pt x="122" y="17"/>
                    </a:moveTo>
                    <a:cubicBezTo>
                      <a:pt x="122" y="17"/>
                      <a:pt x="122" y="17"/>
                      <a:pt x="122" y="18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8"/>
                      <a:pt x="121" y="18"/>
                      <a:pt x="121" y="19"/>
                    </a:cubicBezTo>
                    <a:cubicBezTo>
                      <a:pt x="121" y="19"/>
                      <a:pt x="121" y="19"/>
                      <a:pt x="121" y="19"/>
                    </a:cubicBezTo>
                    <a:cubicBezTo>
                      <a:pt x="121" y="19"/>
                      <a:pt x="121" y="19"/>
                      <a:pt x="121" y="19"/>
                    </a:cubicBezTo>
                    <a:cubicBezTo>
                      <a:pt x="122" y="19"/>
                      <a:pt x="122" y="18"/>
                      <a:pt x="122" y="18"/>
                    </a:cubicBezTo>
                    <a:cubicBezTo>
                      <a:pt x="122" y="18"/>
                      <a:pt x="122" y="17"/>
                      <a:pt x="122" y="17"/>
                    </a:cubicBezTo>
                    <a:moveTo>
                      <a:pt x="123" y="17"/>
                    </a:move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8"/>
                      <a:pt x="123" y="18"/>
                      <a:pt x="123" y="18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moveTo>
                      <a:pt x="123" y="17"/>
                    </a:move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moveTo>
                      <a:pt x="122" y="17"/>
                    </a:move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7"/>
                      <a:pt x="123" y="17"/>
                      <a:pt x="123" y="17"/>
                    </a:cubicBezTo>
                    <a:cubicBezTo>
                      <a:pt x="122" y="17"/>
                      <a:pt x="122" y="17"/>
                      <a:pt x="122" y="17"/>
                    </a:cubicBezTo>
                    <a:moveTo>
                      <a:pt x="122" y="16"/>
                    </a:moveTo>
                    <a:cubicBezTo>
                      <a:pt x="122" y="16"/>
                      <a:pt x="122" y="17"/>
                      <a:pt x="122" y="17"/>
                    </a:cubicBezTo>
                    <a:cubicBezTo>
                      <a:pt x="122" y="17"/>
                      <a:pt x="122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2" y="17"/>
                      <a:pt x="122" y="17"/>
                      <a:pt x="122" y="16"/>
                    </a:cubicBezTo>
                    <a:moveTo>
                      <a:pt x="89" y="15"/>
                    </a:moveTo>
                    <a:cubicBezTo>
                      <a:pt x="88" y="15"/>
                      <a:pt x="88" y="16"/>
                      <a:pt x="88" y="17"/>
                    </a:cubicBezTo>
                    <a:cubicBezTo>
                      <a:pt x="88" y="17"/>
                      <a:pt x="89" y="18"/>
                      <a:pt x="90" y="18"/>
                    </a:cubicBezTo>
                    <a:cubicBezTo>
                      <a:pt x="90" y="18"/>
                      <a:pt x="91" y="17"/>
                      <a:pt x="91" y="16"/>
                    </a:cubicBezTo>
                    <a:cubicBezTo>
                      <a:pt x="91" y="16"/>
                      <a:pt x="90" y="15"/>
                      <a:pt x="89" y="15"/>
                    </a:cubicBezTo>
                    <a:moveTo>
                      <a:pt x="88" y="14"/>
                    </a:moveTo>
                    <a:cubicBezTo>
                      <a:pt x="88" y="15"/>
                      <a:pt x="87" y="16"/>
                      <a:pt x="87" y="17"/>
                    </a:cubicBezTo>
                    <a:cubicBezTo>
                      <a:pt x="87" y="17"/>
                      <a:pt x="87" y="17"/>
                      <a:pt x="87" y="17"/>
                    </a:cubicBezTo>
                    <a:cubicBezTo>
                      <a:pt x="89" y="14"/>
                      <a:pt x="89" y="14"/>
                      <a:pt x="89" y="14"/>
                    </a:cubicBezTo>
                    <a:cubicBezTo>
                      <a:pt x="88" y="14"/>
                      <a:pt x="88" y="14"/>
                      <a:pt x="88" y="14"/>
                    </a:cubicBezTo>
                    <a:moveTo>
                      <a:pt x="113" y="12"/>
                    </a:moveTo>
                    <a:cubicBezTo>
                      <a:pt x="113" y="12"/>
                      <a:pt x="113" y="13"/>
                      <a:pt x="113" y="13"/>
                    </a:cubicBezTo>
                    <a:cubicBezTo>
                      <a:pt x="112" y="13"/>
                      <a:pt x="112" y="13"/>
                      <a:pt x="112" y="14"/>
                    </a:cubicBezTo>
                    <a:cubicBezTo>
                      <a:pt x="112" y="14"/>
                      <a:pt x="112" y="14"/>
                      <a:pt x="112" y="14"/>
                    </a:cubicBezTo>
                    <a:cubicBezTo>
                      <a:pt x="113" y="13"/>
                      <a:pt x="113" y="13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moveTo>
                      <a:pt x="113" y="12"/>
                    </a:move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moveTo>
                      <a:pt x="114" y="11"/>
                    </a:move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moveTo>
                      <a:pt x="110" y="10"/>
                    </a:moveTo>
                    <a:cubicBezTo>
                      <a:pt x="109" y="11"/>
                      <a:pt x="109" y="11"/>
                      <a:pt x="109" y="12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3"/>
                      <a:pt x="112" y="12"/>
                      <a:pt x="113" y="12"/>
                    </a:cubicBezTo>
                    <a:cubicBezTo>
                      <a:pt x="112" y="11"/>
                      <a:pt x="111" y="11"/>
                      <a:pt x="110" y="10"/>
                    </a:cubicBezTo>
                    <a:cubicBezTo>
                      <a:pt x="110" y="10"/>
                      <a:pt x="110" y="10"/>
                      <a:pt x="110" y="10"/>
                    </a:cubicBezTo>
                    <a:moveTo>
                      <a:pt x="110" y="10"/>
                    </a:moveTo>
                    <a:cubicBezTo>
                      <a:pt x="110" y="10"/>
                      <a:pt x="110" y="10"/>
                      <a:pt x="110" y="10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1"/>
                      <a:pt x="113" y="11"/>
                    </a:cubicBezTo>
                    <a:cubicBezTo>
                      <a:pt x="112" y="11"/>
                      <a:pt x="111" y="10"/>
                      <a:pt x="110" y="10"/>
                    </a:cubicBezTo>
                    <a:moveTo>
                      <a:pt x="110" y="9"/>
                    </a:moveTo>
                    <a:cubicBezTo>
                      <a:pt x="110" y="9"/>
                      <a:pt x="110" y="9"/>
                      <a:pt x="110" y="9"/>
                    </a:cubicBezTo>
                    <a:cubicBezTo>
                      <a:pt x="111" y="10"/>
                      <a:pt x="112" y="10"/>
                      <a:pt x="113" y="11"/>
                    </a:cubicBezTo>
                    <a:cubicBezTo>
                      <a:pt x="113" y="11"/>
                      <a:pt x="113" y="11"/>
                      <a:pt x="113" y="11"/>
                    </a:cubicBezTo>
                    <a:cubicBezTo>
                      <a:pt x="112" y="10"/>
                      <a:pt x="111" y="10"/>
                      <a:pt x="110" y="9"/>
                    </a:cubicBezTo>
                    <a:moveTo>
                      <a:pt x="96" y="2"/>
                    </a:moveTo>
                    <a:cubicBezTo>
                      <a:pt x="95" y="4"/>
                      <a:pt x="95" y="4"/>
                      <a:pt x="95" y="4"/>
                    </a:cubicBezTo>
                    <a:cubicBezTo>
                      <a:pt x="98" y="6"/>
                      <a:pt x="98" y="6"/>
                      <a:pt x="98" y="6"/>
                    </a:cubicBezTo>
                    <a:cubicBezTo>
                      <a:pt x="99" y="4"/>
                      <a:pt x="99" y="4"/>
                      <a:pt x="99" y="4"/>
                    </a:cubicBezTo>
                    <a:cubicBezTo>
                      <a:pt x="99" y="3"/>
                      <a:pt x="98" y="3"/>
                      <a:pt x="98" y="2"/>
                    </a:cubicBezTo>
                    <a:cubicBezTo>
                      <a:pt x="97" y="3"/>
                      <a:pt x="97" y="3"/>
                      <a:pt x="97" y="3"/>
                    </a:cubicBezTo>
                    <a:cubicBezTo>
                      <a:pt x="97" y="3"/>
                      <a:pt x="97" y="3"/>
                      <a:pt x="98" y="2"/>
                    </a:cubicBezTo>
                    <a:cubicBezTo>
                      <a:pt x="97" y="2"/>
                      <a:pt x="97" y="2"/>
                      <a:pt x="96" y="2"/>
                    </a:cubicBezTo>
                    <a:moveTo>
                      <a:pt x="98" y="2"/>
                    </a:moveTo>
                    <a:cubicBezTo>
                      <a:pt x="98" y="2"/>
                      <a:pt x="98" y="2"/>
                      <a:pt x="98" y="2"/>
                    </a:cubicBezTo>
                    <a:cubicBezTo>
                      <a:pt x="99" y="2"/>
                      <a:pt x="99" y="2"/>
                      <a:pt x="100" y="3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99" y="2"/>
                      <a:pt x="99" y="2"/>
                      <a:pt x="98" y="2"/>
                    </a:cubicBezTo>
                    <a:moveTo>
                      <a:pt x="96" y="1"/>
                    </a:moveTo>
                    <a:cubicBezTo>
                      <a:pt x="95" y="2"/>
                      <a:pt x="95" y="3"/>
                      <a:pt x="94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96" y="1"/>
                      <a:pt x="96" y="1"/>
                      <a:pt x="96" y="1"/>
                    </a:cubicBezTo>
                    <a:moveTo>
                      <a:pt x="97" y="1"/>
                    </a:moveTo>
                    <a:cubicBezTo>
                      <a:pt x="97" y="1"/>
                      <a:pt x="97" y="1"/>
                      <a:pt x="97" y="1"/>
                    </a:cubicBezTo>
                    <a:cubicBezTo>
                      <a:pt x="97" y="1"/>
                      <a:pt x="98" y="1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8" y="1"/>
                      <a:pt x="97" y="1"/>
                      <a:pt x="97" y="1"/>
                    </a:cubicBezTo>
                    <a:moveTo>
                      <a:pt x="96" y="0"/>
                    </a:moveTo>
                    <a:cubicBezTo>
                      <a:pt x="96" y="0"/>
                      <a:pt x="96" y="0"/>
                      <a:pt x="96" y="0"/>
                    </a:cubicBezTo>
                    <a:cubicBezTo>
                      <a:pt x="96" y="0"/>
                      <a:pt x="96" y="1"/>
                      <a:pt x="97" y="1"/>
                    </a:cubicBezTo>
                    <a:cubicBezTo>
                      <a:pt x="97" y="1"/>
                      <a:pt x="97" y="1"/>
                      <a:pt x="97" y="1"/>
                    </a:cubicBezTo>
                    <a:cubicBezTo>
                      <a:pt x="96" y="1"/>
                      <a:pt x="96" y="0"/>
                      <a:pt x="9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6" name="Freeform 9941"/>
              <p:cNvSpPr>
                <a:spLocks noEditPoints="1"/>
              </p:cNvSpPr>
              <p:nvPr/>
            </p:nvSpPr>
            <p:spPr bwMode="auto">
              <a:xfrm>
                <a:off x="-666" y="3757"/>
                <a:ext cx="390" cy="173"/>
              </a:xfrm>
              <a:custGeom>
                <a:avLst/>
                <a:gdLst>
                  <a:gd name="T0" fmla="*/ 90 w 165"/>
                  <a:gd name="T1" fmla="*/ 70 h 73"/>
                  <a:gd name="T2" fmla="*/ 38 w 165"/>
                  <a:gd name="T3" fmla="*/ 69 h 73"/>
                  <a:gd name="T4" fmla="*/ 3 w 165"/>
                  <a:gd name="T5" fmla="*/ 65 h 73"/>
                  <a:gd name="T6" fmla="*/ 49 w 165"/>
                  <a:gd name="T7" fmla="*/ 62 h 73"/>
                  <a:gd name="T8" fmla="*/ 105 w 165"/>
                  <a:gd name="T9" fmla="*/ 65 h 73"/>
                  <a:gd name="T10" fmla="*/ 114 w 165"/>
                  <a:gd name="T11" fmla="*/ 59 h 73"/>
                  <a:gd name="T12" fmla="*/ 84 w 165"/>
                  <a:gd name="T13" fmla="*/ 68 h 73"/>
                  <a:gd name="T14" fmla="*/ 15 w 165"/>
                  <a:gd name="T15" fmla="*/ 59 h 73"/>
                  <a:gd name="T16" fmla="*/ 15 w 165"/>
                  <a:gd name="T17" fmla="*/ 59 h 73"/>
                  <a:gd name="T18" fmla="*/ 65 w 165"/>
                  <a:gd name="T19" fmla="*/ 56 h 73"/>
                  <a:gd name="T20" fmla="*/ 117 w 165"/>
                  <a:gd name="T21" fmla="*/ 55 h 73"/>
                  <a:gd name="T22" fmla="*/ 8 w 165"/>
                  <a:gd name="T23" fmla="*/ 56 h 73"/>
                  <a:gd name="T24" fmla="*/ 35 w 165"/>
                  <a:gd name="T25" fmla="*/ 53 h 73"/>
                  <a:gd name="T26" fmla="*/ 94 w 165"/>
                  <a:gd name="T27" fmla="*/ 51 h 73"/>
                  <a:gd name="T28" fmla="*/ 27 w 165"/>
                  <a:gd name="T29" fmla="*/ 50 h 73"/>
                  <a:gd name="T30" fmla="*/ 73 w 165"/>
                  <a:gd name="T31" fmla="*/ 47 h 73"/>
                  <a:gd name="T32" fmla="*/ 28 w 165"/>
                  <a:gd name="T33" fmla="*/ 48 h 73"/>
                  <a:gd name="T34" fmla="*/ 43 w 165"/>
                  <a:gd name="T35" fmla="*/ 46 h 73"/>
                  <a:gd name="T36" fmla="*/ 69 w 165"/>
                  <a:gd name="T37" fmla="*/ 45 h 73"/>
                  <a:gd name="T38" fmla="*/ 23 w 165"/>
                  <a:gd name="T39" fmla="*/ 46 h 73"/>
                  <a:gd name="T40" fmla="*/ 62 w 165"/>
                  <a:gd name="T41" fmla="*/ 42 h 73"/>
                  <a:gd name="T42" fmla="*/ 66 w 165"/>
                  <a:gd name="T43" fmla="*/ 43 h 73"/>
                  <a:gd name="T44" fmla="*/ 75 w 165"/>
                  <a:gd name="T45" fmla="*/ 44 h 73"/>
                  <a:gd name="T46" fmla="*/ 31 w 165"/>
                  <a:gd name="T47" fmla="*/ 39 h 73"/>
                  <a:gd name="T48" fmla="*/ 118 w 165"/>
                  <a:gd name="T49" fmla="*/ 51 h 73"/>
                  <a:gd name="T50" fmla="*/ 92 w 165"/>
                  <a:gd name="T51" fmla="*/ 37 h 73"/>
                  <a:gd name="T52" fmla="*/ 33 w 165"/>
                  <a:gd name="T53" fmla="*/ 37 h 73"/>
                  <a:gd name="T54" fmla="*/ 52 w 165"/>
                  <a:gd name="T55" fmla="*/ 35 h 73"/>
                  <a:gd name="T56" fmla="*/ 99 w 165"/>
                  <a:gd name="T57" fmla="*/ 40 h 73"/>
                  <a:gd name="T58" fmla="*/ 81 w 165"/>
                  <a:gd name="T59" fmla="*/ 34 h 73"/>
                  <a:gd name="T60" fmla="*/ 89 w 165"/>
                  <a:gd name="T61" fmla="*/ 35 h 73"/>
                  <a:gd name="T62" fmla="*/ 82 w 165"/>
                  <a:gd name="T63" fmla="*/ 31 h 73"/>
                  <a:gd name="T64" fmla="*/ 52 w 165"/>
                  <a:gd name="T65" fmla="*/ 32 h 73"/>
                  <a:gd name="T66" fmla="*/ 76 w 165"/>
                  <a:gd name="T67" fmla="*/ 30 h 73"/>
                  <a:gd name="T68" fmla="*/ 73 w 165"/>
                  <a:gd name="T69" fmla="*/ 30 h 73"/>
                  <a:gd name="T70" fmla="*/ 55 w 165"/>
                  <a:gd name="T71" fmla="*/ 27 h 73"/>
                  <a:gd name="T72" fmla="*/ 128 w 165"/>
                  <a:gd name="T73" fmla="*/ 33 h 73"/>
                  <a:gd name="T74" fmla="*/ 104 w 165"/>
                  <a:gd name="T75" fmla="*/ 32 h 73"/>
                  <a:gd name="T76" fmla="*/ 137 w 165"/>
                  <a:gd name="T77" fmla="*/ 24 h 73"/>
                  <a:gd name="T78" fmla="*/ 86 w 165"/>
                  <a:gd name="T79" fmla="*/ 23 h 73"/>
                  <a:gd name="T80" fmla="*/ 37 w 165"/>
                  <a:gd name="T81" fmla="*/ 23 h 73"/>
                  <a:gd name="T82" fmla="*/ 40 w 165"/>
                  <a:gd name="T83" fmla="*/ 24 h 73"/>
                  <a:gd name="T84" fmla="*/ 41 w 165"/>
                  <a:gd name="T85" fmla="*/ 19 h 73"/>
                  <a:gd name="T86" fmla="*/ 88 w 165"/>
                  <a:gd name="T87" fmla="*/ 19 h 73"/>
                  <a:gd name="T88" fmla="*/ 38 w 165"/>
                  <a:gd name="T89" fmla="*/ 18 h 73"/>
                  <a:gd name="T90" fmla="*/ 62 w 165"/>
                  <a:gd name="T91" fmla="*/ 19 h 73"/>
                  <a:gd name="T92" fmla="*/ 80 w 165"/>
                  <a:gd name="T93" fmla="*/ 18 h 73"/>
                  <a:gd name="T94" fmla="*/ 157 w 165"/>
                  <a:gd name="T95" fmla="*/ 17 h 73"/>
                  <a:gd name="T96" fmla="*/ 66 w 165"/>
                  <a:gd name="T97" fmla="*/ 15 h 73"/>
                  <a:gd name="T98" fmla="*/ 150 w 165"/>
                  <a:gd name="T99" fmla="*/ 17 h 73"/>
                  <a:gd name="T100" fmla="*/ 137 w 165"/>
                  <a:gd name="T101" fmla="*/ 18 h 73"/>
                  <a:gd name="T102" fmla="*/ 153 w 165"/>
                  <a:gd name="T103" fmla="*/ 12 h 73"/>
                  <a:gd name="T104" fmla="*/ 65 w 165"/>
                  <a:gd name="T105" fmla="*/ 11 h 73"/>
                  <a:gd name="T106" fmla="*/ 159 w 165"/>
                  <a:gd name="T107" fmla="*/ 14 h 73"/>
                  <a:gd name="T108" fmla="*/ 62 w 165"/>
                  <a:gd name="T109" fmla="*/ 9 h 73"/>
                  <a:gd name="T110" fmla="*/ 48 w 165"/>
                  <a:gd name="T111" fmla="*/ 9 h 73"/>
                  <a:gd name="T112" fmla="*/ 67 w 165"/>
                  <a:gd name="T113" fmla="*/ 10 h 73"/>
                  <a:gd name="T114" fmla="*/ 43 w 165"/>
                  <a:gd name="T115" fmla="*/ 10 h 73"/>
                  <a:gd name="T116" fmla="*/ 83 w 165"/>
                  <a:gd name="T117" fmla="*/ 8 h 73"/>
                  <a:gd name="T118" fmla="*/ 50 w 165"/>
                  <a:gd name="T119" fmla="*/ 4 h 73"/>
                  <a:gd name="T120" fmla="*/ 142 w 165"/>
                  <a:gd name="T121" fmla="*/ 9 h 73"/>
                  <a:gd name="T122" fmla="*/ 33 w 165"/>
                  <a:gd name="T123" fmla="*/ 6 h 73"/>
                  <a:gd name="T124" fmla="*/ 50 w 165"/>
                  <a:gd name="T125" fmla="*/ 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5" h="73">
                    <a:moveTo>
                      <a:pt x="47" y="71"/>
                    </a:move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6" y="71"/>
                      <a:pt x="47" y="71"/>
                    </a:cubicBezTo>
                    <a:cubicBezTo>
                      <a:pt x="47" y="71"/>
                      <a:pt x="47" y="71"/>
                      <a:pt x="47" y="71"/>
                    </a:cubicBezTo>
                    <a:moveTo>
                      <a:pt x="103" y="70"/>
                    </a:moveTo>
                    <a:cubicBezTo>
                      <a:pt x="102" y="70"/>
                      <a:pt x="102" y="71"/>
                      <a:pt x="102" y="71"/>
                    </a:cubicBezTo>
                    <a:cubicBezTo>
                      <a:pt x="102" y="71"/>
                      <a:pt x="102" y="71"/>
                      <a:pt x="102" y="71"/>
                    </a:cubicBezTo>
                    <a:cubicBezTo>
                      <a:pt x="102" y="71"/>
                      <a:pt x="102" y="71"/>
                      <a:pt x="103" y="70"/>
                    </a:cubicBezTo>
                    <a:cubicBezTo>
                      <a:pt x="103" y="70"/>
                      <a:pt x="103" y="70"/>
                      <a:pt x="103" y="70"/>
                    </a:cubicBezTo>
                    <a:moveTo>
                      <a:pt x="90" y="70"/>
                    </a:move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moveTo>
                      <a:pt x="42" y="70"/>
                    </a:moveTo>
                    <a:cubicBezTo>
                      <a:pt x="42" y="70"/>
                      <a:pt x="42" y="70"/>
                      <a:pt x="41" y="70"/>
                    </a:cubicBezTo>
                    <a:cubicBezTo>
                      <a:pt x="42" y="70"/>
                      <a:pt x="43" y="71"/>
                      <a:pt x="44" y="71"/>
                    </a:cubicBezTo>
                    <a:cubicBezTo>
                      <a:pt x="44" y="71"/>
                      <a:pt x="44" y="71"/>
                      <a:pt x="45" y="71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44" y="71"/>
                      <a:pt x="44" y="70"/>
                      <a:pt x="44" y="70"/>
                    </a:cubicBezTo>
                    <a:cubicBezTo>
                      <a:pt x="44" y="70"/>
                      <a:pt x="43" y="70"/>
                      <a:pt x="42" y="70"/>
                    </a:cubicBezTo>
                    <a:moveTo>
                      <a:pt x="90" y="69"/>
                    </a:move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69"/>
                    </a:cubicBezTo>
                    <a:moveTo>
                      <a:pt x="15" y="69"/>
                    </a:move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moveTo>
                      <a:pt x="90" y="69"/>
                    </a:move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moveTo>
                      <a:pt x="15" y="69"/>
                    </a:move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70"/>
                    </a:cubicBezTo>
                    <a:cubicBezTo>
                      <a:pt x="16" y="70"/>
                      <a:pt x="17" y="70"/>
                      <a:pt x="17" y="70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8" y="69"/>
                      <a:pt x="17" y="69"/>
                      <a:pt x="17" y="69"/>
                    </a:cubicBezTo>
                    <a:cubicBezTo>
                      <a:pt x="17" y="69"/>
                      <a:pt x="16" y="69"/>
                      <a:pt x="16" y="69"/>
                    </a:cubicBezTo>
                    <a:cubicBezTo>
                      <a:pt x="15" y="69"/>
                      <a:pt x="15" y="69"/>
                      <a:pt x="15" y="69"/>
                    </a:cubicBezTo>
                    <a:moveTo>
                      <a:pt x="37" y="68"/>
                    </a:moveTo>
                    <a:cubicBezTo>
                      <a:pt x="37" y="68"/>
                      <a:pt x="37" y="68"/>
                      <a:pt x="37" y="68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8" y="69"/>
                      <a:pt x="38" y="68"/>
                      <a:pt x="38" y="68"/>
                    </a:cubicBezTo>
                    <a:cubicBezTo>
                      <a:pt x="38" y="68"/>
                      <a:pt x="37" y="68"/>
                      <a:pt x="37" y="68"/>
                    </a:cubicBezTo>
                    <a:moveTo>
                      <a:pt x="85" y="67"/>
                    </a:moveTo>
                    <a:cubicBezTo>
                      <a:pt x="85" y="67"/>
                      <a:pt x="85" y="67"/>
                      <a:pt x="85" y="67"/>
                    </a:cubicBezTo>
                    <a:cubicBezTo>
                      <a:pt x="86" y="67"/>
                      <a:pt x="86" y="68"/>
                      <a:pt x="87" y="68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88" y="68"/>
                      <a:pt x="86" y="68"/>
                      <a:pt x="85" y="67"/>
                    </a:cubicBezTo>
                    <a:moveTo>
                      <a:pt x="4" y="66"/>
                    </a:moveTo>
                    <a:cubicBezTo>
                      <a:pt x="9" y="68"/>
                      <a:pt x="9" y="68"/>
                      <a:pt x="9" y="68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5" y="66"/>
                      <a:pt x="4" y="66"/>
                      <a:pt x="4" y="66"/>
                    </a:cubicBezTo>
                    <a:moveTo>
                      <a:pt x="61" y="66"/>
                    </a:moveTo>
                    <a:cubicBezTo>
                      <a:pt x="60" y="67"/>
                      <a:pt x="60" y="67"/>
                      <a:pt x="60" y="67"/>
                    </a:cubicBezTo>
                    <a:cubicBezTo>
                      <a:pt x="63" y="68"/>
                      <a:pt x="63" y="68"/>
                      <a:pt x="63" y="68"/>
                    </a:cubicBezTo>
                    <a:cubicBezTo>
                      <a:pt x="63" y="69"/>
                      <a:pt x="63" y="69"/>
                      <a:pt x="63" y="69"/>
                    </a:cubicBezTo>
                    <a:cubicBezTo>
                      <a:pt x="64" y="68"/>
                      <a:pt x="64" y="68"/>
                      <a:pt x="64" y="68"/>
                    </a:cubicBezTo>
                    <a:cubicBezTo>
                      <a:pt x="61" y="66"/>
                      <a:pt x="61" y="66"/>
                      <a:pt x="61" y="66"/>
                    </a:cubicBezTo>
                    <a:moveTo>
                      <a:pt x="0" y="65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1" y="65"/>
                      <a:pt x="2" y="65"/>
                      <a:pt x="2" y="66"/>
                    </a:cubicBezTo>
                    <a:cubicBezTo>
                      <a:pt x="3" y="65"/>
                      <a:pt x="3" y="65"/>
                      <a:pt x="3" y="65"/>
                    </a:cubicBezTo>
                    <a:cubicBezTo>
                      <a:pt x="0" y="65"/>
                      <a:pt x="0" y="65"/>
                      <a:pt x="0" y="65"/>
                    </a:cubicBezTo>
                    <a:moveTo>
                      <a:pt x="57" y="64"/>
                    </a:moveTo>
                    <a:cubicBezTo>
                      <a:pt x="56" y="64"/>
                      <a:pt x="56" y="65"/>
                      <a:pt x="56" y="65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8" y="65"/>
                      <a:pt x="59" y="65"/>
                    </a:cubicBezTo>
                    <a:cubicBezTo>
                      <a:pt x="57" y="64"/>
                      <a:pt x="57" y="64"/>
                      <a:pt x="57" y="64"/>
                    </a:cubicBezTo>
                    <a:moveTo>
                      <a:pt x="28" y="64"/>
                    </a:moveTo>
                    <a:cubicBezTo>
                      <a:pt x="28" y="65"/>
                      <a:pt x="28" y="65"/>
                      <a:pt x="28" y="65"/>
                    </a:cubicBezTo>
                    <a:cubicBezTo>
                      <a:pt x="29" y="65"/>
                      <a:pt x="30" y="65"/>
                      <a:pt x="31" y="66"/>
                    </a:cubicBezTo>
                    <a:cubicBezTo>
                      <a:pt x="31" y="66"/>
                      <a:pt x="31" y="66"/>
                      <a:pt x="31" y="66"/>
                    </a:cubicBezTo>
                    <a:cubicBezTo>
                      <a:pt x="31" y="66"/>
                      <a:pt x="31" y="65"/>
                      <a:pt x="31" y="65"/>
                    </a:cubicBezTo>
                    <a:cubicBezTo>
                      <a:pt x="28" y="64"/>
                      <a:pt x="28" y="64"/>
                      <a:pt x="28" y="64"/>
                    </a:cubicBezTo>
                    <a:moveTo>
                      <a:pt x="19" y="64"/>
                    </a:moveTo>
                    <a:cubicBezTo>
                      <a:pt x="19" y="64"/>
                      <a:pt x="19" y="64"/>
                      <a:pt x="19" y="65"/>
                    </a:cubicBezTo>
                    <a:cubicBezTo>
                      <a:pt x="20" y="65"/>
                      <a:pt x="20" y="65"/>
                      <a:pt x="20" y="64"/>
                    </a:cubicBezTo>
                    <a:cubicBezTo>
                      <a:pt x="19" y="64"/>
                      <a:pt x="19" y="64"/>
                      <a:pt x="19" y="64"/>
                    </a:cubicBezTo>
                    <a:moveTo>
                      <a:pt x="18" y="61"/>
                    </a:move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19" y="63"/>
                      <a:pt x="19" y="63"/>
                      <a:pt x="19" y="64"/>
                    </a:cubicBezTo>
                    <a:cubicBezTo>
                      <a:pt x="19" y="63"/>
                      <a:pt x="19" y="63"/>
                      <a:pt x="19" y="62"/>
                    </a:cubicBezTo>
                    <a:cubicBezTo>
                      <a:pt x="18" y="61"/>
                      <a:pt x="18" y="61"/>
                      <a:pt x="18" y="61"/>
                    </a:cubicBezTo>
                    <a:moveTo>
                      <a:pt x="50" y="61"/>
                    </a:moveTo>
                    <a:cubicBezTo>
                      <a:pt x="49" y="61"/>
                      <a:pt x="49" y="62"/>
                      <a:pt x="49" y="62"/>
                    </a:cubicBezTo>
                    <a:cubicBezTo>
                      <a:pt x="49" y="63"/>
                      <a:pt x="50" y="63"/>
                      <a:pt x="51" y="67"/>
                    </a:cubicBezTo>
                    <a:cubicBezTo>
                      <a:pt x="51" y="69"/>
                      <a:pt x="50" y="70"/>
                      <a:pt x="48" y="70"/>
                    </a:cubicBezTo>
                    <a:cubicBezTo>
                      <a:pt x="48" y="70"/>
                      <a:pt x="48" y="71"/>
                      <a:pt x="48" y="71"/>
                    </a:cubicBezTo>
                    <a:cubicBezTo>
                      <a:pt x="49" y="71"/>
                      <a:pt x="50" y="70"/>
                      <a:pt x="51" y="69"/>
                    </a:cubicBezTo>
                    <a:cubicBezTo>
                      <a:pt x="51" y="69"/>
                      <a:pt x="51" y="69"/>
                      <a:pt x="51" y="69"/>
                    </a:cubicBezTo>
                    <a:cubicBezTo>
                      <a:pt x="51" y="69"/>
                      <a:pt x="52" y="68"/>
                      <a:pt x="52" y="67"/>
                    </a:cubicBezTo>
                    <a:cubicBezTo>
                      <a:pt x="52" y="67"/>
                      <a:pt x="52" y="66"/>
                      <a:pt x="51" y="65"/>
                    </a:cubicBezTo>
                    <a:cubicBezTo>
                      <a:pt x="50" y="63"/>
                      <a:pt x="50" y="62"/>
                      <a:pt x="49" y="62"/>
                    </a:cubicBezTo>
                    <a:cubicBezTo>
                      <a:pt x="54" y="64"/>
                      <a:pt x="54" y="64"/>
                      <a:pt x="54" y="64"/>
                    </a:cubicBezTo>
                    <a:cubicBezTo>
                      <a:pt x="54" y="64"/>
                      <a:pt x="54" y="63"/>
                      <a:pt x="54" y="63"/>
                    </a:cubicBezTo>
                    <a:cubicBezTo>
                      <a:pt x="50" y="61"/>
                      <a:pt x="50" y="61"/>
                      <a:pt x="50" y="61"/>
                    </a:cubicBezTo>
                    <a:cubicBezTo>
                      <a:pt x="50" y="61"/>
                      <a:pt x="50" y="61"/>
                      <a:pt x="50" y="61"/>
                    </a:cubicBezTo>
                    <a:moveTo>
                      <a:pt x="19" y="60"/>
                    </a:moveTo>
                    <a:cubicBezTo>
                      <a:pt x="18" y="60"/>
                      <a:pt x="18" y="60"/>
                      <a:pt x="18" y="60"/>
                    </a:cubicBezTo>
                    <a:cubicBezTo>
                      <a:pt x="19" y="61"/>
                      <a:pt x="20" y="61"/>
                      <a:pt x="21" y="62"/>
                    </a:cubicBezTo>
                    <a:cubicBezTo>
                      <a:pt x="21" y="61"/>
                      <a:pt x="21" y="61"/>
                      <a:pt x="21" y="61"/>
                    </a:cubicBezTo>
                    <a:cubicBezTo>
                      <a:pt x="19" y="60"/>
                      <a:pt x="19" y="60"/>
                      <a:pt x="19" y="60"/>
                    </a:cubicBezTo>
                    <a:moveTo>
                      <a:pt x="107" y="59"/>
                    </a:moveTo>
                    <a:cubicBezTo>
                      <a:pt x="105" y="62"/>
                      <a:pt x="105" y="62"/>
                      <a:pt x="105" y="62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4" y="63"/>
                      <a:pt x="104" y="63"/>
                      <a:pt x="104" y="63"/>
                    </a:cubicBezTo>
                    <a:cubicBezTo>
                      <a:pt x="105" y="64"/>
                      <a:pt x="105" y="64"/>
                      <a:pt x="105" y="65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3" y="65"/>
                      <a:pt x="103" y="65"/>
                      <a:pt x="103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4" y="65"/>
                      <a:pt x="104" y="65"/>
                      <a:pt x="104" y="66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105" y="66"/>
                      <a:pt x="105" y="66"/>
                      <a:pt x="105" y="67"/>
                    </a:cubicBezTo>
                    <a:cubicBezTo>
                      <a:pt x="103" y="66"/>
                      <a:pt x="103" y="66"/>
                      <a:pt x="103" y="66"/>
                    </a:cubicBezTo>
                    <a:cubicBezTo>
                      <a:pt x="103" y="66"/>
                      <a:pt x="103" y="66"/>
                      <a:pt x="103" y="66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3" y="68"/>
                      <a:pt x="103" y="70"/>
                    </a:cubicBezTo>
                    <a:cubicBezTo>
                      <a:pt x="103" y="70"/>
                      <a:pt x="103" y="70"/>
                      <a:pt x="103" y="70"/>
                    </a:cubicBezTo>
                    <a:cubicBezTo>
                      <a:pt x="106" y="69"/>
                      <a:pt x="113" y="67"/>
                      <a:pt x="112" y="66"/>
                    </a:cubicBezTo>
                    <a:cubicBezTo>
                      <a:pt x="112" y="65"/>
                      <a:pt x="112" y="64"/>
                      <a:pt x="111" y="63"/>
                    </a:cubicBezTo>
                    <a:cubicBezTo>
                      <a:pt x="111" y="63"/>
                      <a:pt x="111" y="63"/>
                      <a:pt x="111" y="63"/>
                    </a:cubicBezTo>
                    <a:cubicBezTo>
                      <a:pt x="111" y="63"/>
                      <a:pt x="111" y="63"/>
                      <a:pt x="111" y="63"/>
                    </a:cubicBezTo>
                    <a:cubicBezTo>
                      <a:pt x="110" y="61"/>
                      <a:pt x="109" y="60"/>
                      <a:pt x="109" y="60"/>
                    </a:cubicBezTo>
                    <a:cubicBezTo>
                      <a:pt x="108" y="60"/>
                      <a:pt x="108" y="60"/>
                      <a:pt x="108" y="60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7" y="59"/>
                    </a:cubicBezTo>
                    <a:moveTo>
                      <a:pt x="114" y="59"/>
                    </a:moveTo>
                    <a:cubicBezTo>
                      <a:pt x="114" y="59"/>
                      <a:pt x="113" y="60"/>
                      <a:pt x="113" y="60"/>
                    </a:cubicBezTo>
                    <a:cubicBezTo>
                      <a:pt x="117" y="63"/>
                      <a:pt x="121" y="65"/>
                      <a:pt x="126" y="67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6" y="65"/>
                      <a:pt x="126" y="65"/>
                      <a:pt x="126" y="65"/>
                    </a:cubicBezTo>
                    <a:cubicBezTo>
                      <a:pt x="117" y="60"/>
                      <a:pt x="117" y="60"/>
                      <a:pt x="117" y="60"/>
                    </a:cubicBezTo>
                    <a:cubicBezTo>
                      <a:pt x="114" y="59"/>
                      <a:pt x="114" y="59"/>
                      <a:pt x="114" y="59"/>
                    </a:cubicBezTo>
                    <a:moveTo>
                      <a:pt x="90" y="58"/>
                    </a:moveTo>
                    <a:cubicBezTo>
                      <a:pt x="89" y="59"/>
                      <a:pt x="88" y="61"/>
                      <a:pt x="88" y="62"/>
                    </a:cubicBezTo>
                    <a:cubicBezTo>
                      <a:pt x="88" y="62"/>
                      <a:pt x="89" y="63"/>
                      <a:pt x="90" y="63"/>
                    </a:cubicBezTo>
                    <a:cubicBezTo>
                      <a:pt x="91" y="64"/>
                      <a:pt x="91" y="63"/>
                      <a:pt x="93" y="66"/>
                    </a:cubicBezTo>
                    <a:cubicBezTo>
                      <a:pt x="94" y="67"/>
                      <a:pt x="94" y="68"/>
                      <a:pt x="94" y="68"/>
                    </a:cubicBezTo>
                    <a:cubicBezTo>
                      <a:pt x="94" y="68"/>
                      <a:pt x="94" y="68"/>
                      <a:pt x="94" y="68"/>
                    </a:cubicBezTo>
                    <a:cubicBezTo>
                      <a:pt x="94" y="67"/>
                      <a:pt x="93" y="65"/>
                      <a:pt x="92" y="65"/>
                    </a:cubicBezTo>
                    <a:cubicBezTo>
                      <a:pt x="88" y="62"/>
                      <a:pt x="88" y="62"/>
                      <a:pt x="88" y="62"/>
                    </a:cubicBezTo>
                    <a:cubicBezTo>
                      <a:pt x="87" y="62"/>
                      <a:pt x="87" y="63"/>
                      <a:pt x="87" y="63"/>
                    </a:cubicBezTo>
                    <a:cubicBezTo>
                      <a:pt x="87" y="63"/>
                      <a:pt x="87" y="63"/>
                      <a:pt x="87" y="63"/>
                    </a:cubicBezTo>
                    <a:cubicBezTo>
                      <a:pt x="88" y="65"/>
                      <a:pt x="90" y="67"/>
                      <a:pt x="90" y="70"/>
                    </a:cubicBezTo>
                    <a:cubicBezTo>
                      <a:pt x="91" y="70"/>
                      <a:pt x="92" y="69"/>
                      <a:pt x="93" y="68"/>
                    </a:cubicBezTo>
                    <a:cubicBezTo>
                      <a:pt x="93" y="69"/>
                      <a:pt x="96" y="68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89" y="69"/>
                      <a:pt x="89" y="69"/>
                      <a:pt x="89" y="69"/>
                    </a:cubicBezTo>
                    <a:cubicBezTo>
                      <a:pt x="87" y="68"/>
                      <a:pt x="86" y="68"/>
                      <a:pt x="85" y="67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7"/>
                      <a:pt x="83" y="66"/>
                      <a:pt x="83" y="66"/>
                    </a:cubicBezTo>
                    <a:cubicBezTo>
                      <a:pt x="83" y="66"/>
                      <a:pt x="84" y="68"/>
                      <a:pt x="84" y="70"/>
                    </a:cubicBezTo>
                    <a:cubicBezTo>
                      <a:pt x="85" y="71"/>
                      <a:pt x="85" y="71"/>
                      <a:pt x="85" y="71"/>
                    </a:cubicBezTo>
                    <a:cubicBezTo>
                      <a:pt x="88" y="72"/>
                      <a:pt x="88" y="72"/>
                      <a:pt x="88" y="72"/>
                    </a:cubicBezTo>
                    <a:cubicBezTo>
                      <a:pt x="89" y="72"/>
                      <a:pt x="89" y="72"/>
                      <a:pt x="89" y="72"/>
                    </a:cubicBezTo>
                    <a:cubicBezTo>
                      <a:pt x="89" y="73"/>
                      <a:pt x="89" y="73"/>
                      <a:pt x="89" y="73"/>
                    </a:cubicBezTo>
                    <a:cubicBezTo>
                      <a:pt x="104" y="68"/>
                      <a:pt x="93" y="71"/>
                      <a:pt x="97" y="69"/>
                    </a:cubicBezTo>
                    <a:cubicBezTo>
                      <a:pt x="97" y="69"/>
                      <a:pt x="97" y="67"/>
                      <a:pt x="96" y="66"/>
                    </a:cubicBezTo>
                    <a:cubicBezTo>
                      <a:pt x="100" y="68"/>
                      <a:pt x="100" y="68"/>
                      <a:pt x="100" y="68"/>
                    </a:cubicBezTo>
                    <a:cubicBezTo>
                      <a:pt x="101" y="67"/>
                      <a:pt x="101" y="67"/>
                      <a:pt x="101" y="67"/>
                    </a:cubicBezTo>
                    <a:cubicBezTo>
                      <a:pt x="101" y="68"/>
                      <a:pt x="101" y="68"/>
                      <a:pt x="101" y="69"/>
                    </a:cubicBezTo>
                    <a:cubicBezTo>
                      <a:pt x="102" y="70"/>
                      <a:pt x="102" y="70"/>
                      <a:pt x="102" y="70"/>
                    </a:cubicBezTo>
                    <a:cubicBezTo>
                      <a:pt x="102" y="68"/>
                      <a:pt x="101" y="66"/>
                      <a:pt x="101" y="66"/>
                    </a:cubicBezTo>
                    <a:cubicBezTo>
                      <a:pt x="101" y="66"/>
                      <a:pt x="102" y="66"/>
                      <a:pt x="102" y="66"/>
                    </a:cubicBezTo>
                    <a:cubicBezTo>
                      <a:pt x="102" y="66"/>
                      <a:pt x="102" y="66"/>
                      <a:pt x="102" y="66"/>
                    </a:cubicBezTo>
                    <a:cubicBezTo>
                      <a:pt x="102" y="65"/>
                      <a:pt x="102" y="65"/>
                      <a:pt x="102" y="65"/>
                    </a:cubicBezTo>
                    <a:cubicBezTo>
                      <a:pt x="94" y="61"/>
                      <a:pt x="94" y="61"/>
                      <a:pt x="94" y="61"/>
                    </a:cubicBezTo>
                    <a:cubicBezTo>
                      <a:pt x="93" y="60"/>
                      <a:pt x="91" y="59"/>
                      <a:pt x="90" y="58"/>
                    </a:cubicBezTo>
                    <a:moveTo>
                      <a:pt x="12" y="58"/>
                    </a:moveTo>
                    <a:cubicBezTo>
                      <a:pt x="12" y="58"/>
                      <a:pt x="12" y="58"/>
                      <a:pt x="12" y="58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2" y="58"/>
                      <a:pt x="12" y="58"/>
                      <a:pt x="12" y="58"/>
                    </a:cubicBezTo>
                    <a:moveTo>
                      <a:pt x="66" y="58"/>
                    </a:moveTo>
                    <a:cubicBezTo>
                      <a:pt x="65" y="60"/>
                      <a:pt x="65" y="60"/>
                      <a:pt x="65" y="60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9" y="62"/>
                      <a:pt x="69" y="62"/>
                      <a:pt x="69" y="62"/>
                    </a:cubicBezTo>
                    <a:cubicBezTo>
                      <a:pt x="68" y="63"/>
                      <a:pt x="68" y="64"/>
                      <a:pt x="67" y="65"/>
                    </a:cubicBezTo>
                    <a:cubicBezTo>
                      <a:pt x="67" y="65"/>
                      <a:pt x="67" y="65"/>
                      <a:pt x="67" y="65"/>
                    </a:cubicBezTo>
                    <a:cubicBezTo>
                      <a:pt x="68" y="64"/>
                      <a:pt x="69" y="63"/>
                      <a:pt x="69" y="62"/>
                    </a:cubicBezTo>
                    <a:cubicBezTo>
                      <a:pt x="80" y="68"/>
                      <a:pt x="80" y="68"/>
                      <a:pt x="80" y="68"/>
                    </a:cubicBezTo>
                    <a:cubicBezTo>
                      <a:pt x="81" y="67"/>
                      <a:pt x="82" y="67"/>
                      <a:pt x="82" y="66"/>
                    </a:cubicBezTo>
                    <a:cubicBezTo>
                      <a:pt x="80" y="64"/>
                      <a:pt x="77" y="63"/>
                      <a:pt x="74" y="62"/>
                    </a:cubicBezTo>
                    <a:cubicBezTo>
                      <a:pt x="71" y="60"/>
                      <a:pt x="69" y="59"/>
                      <a:pt x="66" y="58"/>
                    </a:cubicBezTo>
                    <a:moveTo>
                      <a:pt x="115" y="58"/>
                    </a:moveTo>
                    <a:cubicBezTo>
                      <a:pt x="115" y="58"/>
                      <a:pt x="115" y="58"/>
                      <a:pt x="114" y="58"/>
                    </a:cubicBezTo>
                    <a:cubicBezTo>
                      <a:pt x="117" y="60"/>
                      <a:pt x="117" y="60"/>
                      <a:pt x="117" y="60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8" y="64"/>
                      <a:pt x="128" y="64"/>
                      <a:pt x="128" y="64"/>
                    </a:cubicBezTo>
                    <a:cubicBezTo>
                      <a:pt x="123" y="62"/>
                      <a:pt x="123" y="62"/>
                      <a:pt x="123" y="62"/>
                    </a:cubicBezTo>
                    <a:cubicBezTo>
                      <a:pt x="121" y="61"/>
                      <a:pt x="118" y="59"/>
                      <a:pt x="115" y="58"/>
                    </a:cubicBezTo>
                    <a:moveTo>
                      <a:pt x="13" y="57"/>
                    </a:moveTo>
                    <a:cubicBezTo>
                      <a:pt x="12" y="58"/>
                      <a:pt x="12" y="58"/>
                      <a:pt x="12" y="58"/>
                    </a:cubicBezTo>
                    <a:cubicBezTo>
                      <a:pt x="13" y="58"/>
                      <a:pt x="14" y="59"/>
                      <a:pt x="15" y="59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4" y="58"/>
                      <a:pt x="13" y="58"/>
                      <a:pt x="13" y="57"/>
                    </a:cubicBezTo>
                    <a:moveTo>
                      <a:pt x="67" y="57"/>
                    </a:moveTo>
                    <a:cubicBezTo>
                      <a:pt x="67" y="57"/>
                      <a:pt x="67" y="57"/>
                      <a:pt x="67" y="57"/>
                    </a:cubicBezTo>
                    <a:cubicBezTo>
                      <a:pt x="67" y="57"/>
                      <a:pt x="67" y="58"/>
                      <a:pt x="68" y="58"/>
                    </a:cubicBezTo>
                    <a:cubicBezTo>
                      <a:pt x="70" y="59"/>
                      <a:pt x="74" y="61"/>
                      <a:pt x="79" y="64"/>
                    </a:cubicBezTo>
                    <a:cubicBezTo>
                      <a:pt x="80" y="64"/>
                      <a:pt x="81" y="65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75" y="62"/>
                      <a:pt x="70" y="59"/>
                      <a:pt x="67" y="57"/>
                    </a:cubicBezTo>
                    <a:moveTo>
                      <a:pt x="90" y="57"/>
                    </a:moveTo>
                    <a:cubicBezTo>
                      <a:pt x="90" y="57"/>
                      <a:pt x="90" y="57"/>
                      <a:pt x="90" y="57"/>
                    </a:cubicBezTo>
                    <a:cubicBezTo>
                      <a:pt x="93" y="59"/>
                      <a:pt x="96" y="61"/>
                      <a:pt x="100" y="63"/>
                    </a:cubicBezTo>
                    <a:cubicBezTo>
                      <a:pt x="103" y="65"/>
                      <a:pt x="103" y="65"/>
                      <a:pt x="103" y="65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3" y="59"/>
                      <a:pt x="92" y="58"/>
                      <a:pt x="90" y="57"/>
                    </a:cubicBezTo>
                    <a:moveTo>
                      <a:pt x="63" y="56"/>
                    </a:moveTo>
                    <a:cubicBezTo>
                      <a:pt x="63" y="57"/>
                      <a:pt x="62" y="58"/>
                      <a:pt x="62" y="58"/>
                    </a:cubicBezTo>
                    <a:cubicBezTo>
                      <a:pt x="63" y="59"/>
                      <a:pt x="63" y="59"/>
                      <a:pt x="63" y="59"/>
                    </a:cubicBezTo>
                    <a:cubicBezTo>
                      <a:pt x="64" y="58"/>
                      <a:pt x="64" y="57"/>
                      <a:pt x="65" y="57"/>
                    </a:cubicBezTo>
                    <a:cubicBezTo>
                      <a:pt x="64" y="57"/>
                      <a:pt x="64" y="56"/>
                      <a:pt x="63" y="56"/>
                    </a:cubicBezTo>
                    <a:moveTo>
                      <a:pt x="64" y="56"/>
                    </a:moveTo>
                    <a:cubicBezTo>
                      <a:pt x="64" y="56"/>
                      <a:pt x="64" y="56"/>
                      <a:pt x="65" y="56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4" y="56"/>
                      <a:pt x="64" y="56"/>
                      <a:pt x="64" y="56"/>
                    </a:cubicBezTo>
                    <a:moveTo>
                      <a:pt x="109" y="56"/>
                    </a:move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10" y="59"/>
                      <a:pt x="111" y="60"/>
                      <a:pt x="112" y="60"/>
                    </a:cubicBezTo>
                    <a:cubicBezTo>
                      <a:pt x="113" y="60"/>
                      <a:pt x="113" y="59"/>
                      <a:pt x="114" y="58"/>
                    </a:cubicBezTo>
                    <a:cubicBezTo>
                      <a:pt x="109" y="56"/>
                      <a:pt x="109" y="56"/>
                      <a:pt x="109" y="56"/>
                    </a:cubicBezTo>
                    <a:moveTo>
                      <a:pt x="41" y="56"/>
                    </a:moveTo>
                    <a:cubicBezTo>
                      <a:pt x="41" y="56"/>
                      <a:pt x="40" y="56"/>
                      <a:pt x="40" y="56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40" y="57"/>
                      <a:pt x="40" y="58"/>
                      <a:pt x="41" y="58"/>
                    </a:cubicBezTo>
                    <a:cubicBezTo>
                      <a:pt x="42" y="58"/>
                      <a:pt x="42" y="58"/>
                      <a:pt x="42" y="58"/>
                    </a:cubicBezTo>
                    <a:cubicBezTo>
                      <a:pt x="43" y="57"/>
                      <a:pt x="43" y="57"/>
                      <a:pt x="43" y="57"/>
                    </a:cubicBezTo>
                    <a:cubicBezTo>
                      <a:pt x="42" y="57"/>
                      <a:pt x="41" y="56"/>
                      <a:pt x="41" y="56"/>
                    </a:cubicBezTo>
                    <a:moveTo>
                      <a:pt x="117" y="55"/>
                    </a:moveTo>
                    <a:cubicBezTo>
                      <a:pt x="116" y="56"/>
                      <a:pt x="116" y="56"/>
                      <a:pt x="116" y="56"/>
                    </a:cubicBezTo>
                    <a:cubicBezTo>
                      <a:pt x="126" y="62"/>
                      <a:pt x="126" y="62"/>
                      <a:pt x="126" y="62"/>
                    </a:cubicBezTo>
                    <a:cubicBezTo>
                      <a:pt x="127" y="63"/>
                      <a:pt x="127" y="63"/>
                      <a:pt x="128" y="64"/>
                    </a:cubicBezTo>
                    <a:cubicBezTo>
                      <a:pt x="129" y="63"/>
                      <a:pt x="129" y="63"/>
                      <a:pt x="129" y="63"/>
                    </a:cubicBezTo>
                    <a:cubicBezTo>
                      <a:pt x="129" y="63"/>
                      <a:pt x="129" y="63"/>
                      <a:pt x="129" y="63"/>
                    </a:cubicBezTo>
                    <a:cubicBezTo>
                      <a:pt x="126" y="61"/>
                      <a:pt x="126" y="61"/>
                      <a:pt x="126" y="61"/>
                    </a:cubicBezTo>
                    <a:cubicBezTo>
                      <a:pt x="123" y="59"/>
                      <a:pt x="120" y="57"/>
                      <a:pt x="117" y="55"/>
                    </a:cubicBezTo>
                    <a:moveTo>
                      <a:pt x="62" y="55"/>
                    </a:moveTo>
                    <a:cubicBezTo>
                      <a:pt x="61" y="56"/>
                      <a:pt x="61" y="57"/>
                      <a:pt x="60" y="58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63" y="56"/>
                      <a:pt x="62" y="56"/>
                      <a:pt x="62" y="55"/>
                    </a:cubicBezTo>
                    <a:moveTo>
                      <a:pt x="92" y="55"/>
                    </a:moveTo>
                    <a:cubicBezTo>
                      <a:pt x="92" y="55"/>
                      <a:pt x="91" y="55"/>
                      <a:pt x="91" y="55"/>
                    </a:cubicBezTo>
                    <a:cubicBezTo>
                      <a:pt x="93" y="57"/>
                      <a:pt x="95" y="58"/>
                      <a:pt x="97" y="59"/>
                    </a:cubicBezTo>
                    <a:cubicBezTo>
                      <a:pt x="98" y="60"/>
                      <a:pt x="102" y="61"/>
                      <a:pt x="104" y="63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96" y="58"/>
                      <a:pt x="96" y="58"/>
                      <a:pt x="96" y="58"/>
                    </a:cubicBezTo>
                    <a:cubicBezTo>
                      <a:pt x="92" y="55"/>
                      <a:pt x="92" y="55"/>
                      <a:pt x="92" y="55"/>
                    </a:cubicBezTo>
                    <a:moveTo>
                      <a:pt x="109" y="55"/>
                    </a:moveTo>
                    <a:cubicBezTo>
                      <a:pt x="109" y="55"/>
                      <a:pt x="109" y="55"/>
                      <a:pt x="109" y="55"/>
                    </a:cubicBezTo>
                    <a:cubicBezTo>
                      <a:pt x="114" y="58"/>
                      <a:pt x="114" y="58"/>
                      <a:pt x="114" y="58"/>
                    </a:cubicBezTo>
                    <a:cubicBezTo>
                      <a:pt x="114" y="58"/>
                      <a:pt x="114" y="57"/>
                      <a:pt x="114" y="57"/>
                    </a:cubicBezTo>
                    <a:cubicBezTo>
                      <a:pt x="113" y="56"/>
                      <a:pt x="111" y="55"/>
                      <a:pt x="109" y="55"/>
                    </a:cubicBezTo>
                    <a:moveTo>
                      <a:pt x="6" y="54"/>
                    </a:moveTo>
                    <a:cubicBezTo>
                      <a:pt x="6" y="54"/>
                      <a:pt x="6" y="54"/>
                      <a:pt x="5" y="54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6" y="55"/>
                      <a:pt x="5" y="54"/>
                    </a:cubicBezTo>
                    <a:cubicBezTo>
                      <a:pt x="5" y="54"/>
                      <a:pt x="5" y="55"/>
                      <a:pt x="5" y="55"/>
                    </a:cubicBezTo>
                    <a:cubicBezTo>
                      <a:pt x="6" y="55"/>
                      <a:pt x="7" y="56"/>
                      <a:pt x="8" y="56"/>
                    </a:cubicBezTo>
                    <a:cubicBezTo>
                      <a:pt x="8" y="55"/>
                      <a:pt x="8" y="55"/>
                      <a:pt x="8" y="55"/>
                    </a:cubicBezTo>
                    <a:cubicBezTo>
                      <a:pt x="6" y="54"/>
                      <a:pt x="6" y="54"/>
                      <a:pt x="6" y="54"/>
                    </a:cubicBezTo>
                    <a:moveTo>
                      <a:pt x="35" y="54"/>
                    </a:moveTo>
                    <a:cubicBezTo>
                      <a:pt x="34" y="55"/>
                      <a:pt x="34" y="55"/>
                      <a:pt x="34" y="55"/>
                    </a:cubicBezTo>
                    <a:cubicBezTo>
                      <a:pt x="35" y="55"/>
                      <a:pt x="36" y="55"/>
                      <a:pt x="37" y="56"/>
                    </a:cubicBezTo>
                    <a:cubicBezTo>
                      <a:pt x="37" y="56"/>
                      <a:pt x="37" y="55"/>
                      <a:pt x="38" y="55"/>
                    </a:cubicBezTo>
                    <a:cubicBezTo>
                      <a:pt x="35" y="54"/>
                      <a:pt x="35" y="54"/>
                      <a:pt x="35" y="54"/>
                    </a:cubicBezTo>
                    <a:moveTo>
                      <a:pt x="81" y="53"/>
                    </a:moveTo>
                    <a:cubicBezTo>
                      <a:pt x="81" y="54"/>
                      <a:pt x="80" y="54"/>
                      <a:pt x="80" y="55"/>
                    </a:cubicBezTo>
                    <a:cubicBezTo>
                      <a:pt x="80" y="56"/>
                      <a:pt x="79" y="56"/>
                      <a:pt x="79" y="56"/>
                    </a:cubicBezTo>
                    <a:cubicBezTo>
                      <a:pt x="80" y="57"/>
                      <a:pt x="81" y="58"/>
                      <a:pt x="82" y="58"/>
                    </a:cubicBezTo>
                    <a:cubicBezTo>
                      <a:pt x="83" y="59"/>
                      <a:pt x="84" y="60"/>
                      <a:pt x="85" y="61"/>
                    </a:cubicBezTo>
                    <a:cubicBezTo>
                      <a:pt x="86" y="61"/>
                      <a:pt x="86" y="60"/>
                      <a:pt x="86" y="59"/>
                    </a:cubicBezTo>
                    <a:cubicBezTo>
                      <a:pt x="88" y="57"/>
                      <a:pt x="88" y="57"/>
                      <a:pt x="88" y="57"/>
                    </a:cubicBezTo>
                    <a:cubicBezTo>
                      <a:pt x="86" y="56"/>
                      <a:pt x="83" y="55"/>
                      <a:pt x="81" y="53"/>
                    </a:cubicBezTo>
                    <a:moveTo>
                      <a:pt x="118" y="53"/>
                    </a:moveTo>
                    <a:cubicBezTo>
                      <a:pt x="118" y="54"/>
                      <a:pt x="117" y="54"/>
                      <a:pt x="117" y="55"/>
                    </a:cubicBezTo>
                    <a:cubicBezTo>
                      <a:pt x="121" y="58"/>
                      <a:pt x="125" y="60"/>
                      <a:pt x="129" y="62"/>
                    </a:cubicBezTo>
                    <a:cubicBezTo>
                      <a:pt x="130" y="61"/>
                      <a:pt x="130" y="61"/>
                      <a:pt x="130" y="61"/>
                    </a:cubicBezTo>
                    <a:cubicBezTo>
                      <a:pt x="129" y="60"/>
                      <a:pt x="129" y="60"/>
                      <a:pt x="129" y="60"/>
                    </a:cubicBezTo>
                    <a:cubicBezTo>
                      <a:pt x="121" y="55"/>
                      <a:pt x="121" y="55"/>
                      <a:pt x="121" y="55"/>
                    </a:cubicBezTo>
                    <a:cubicBezTo>
                      <a:pt x="120" y="54"/>
                      <a:pt x="119" y="54"/>
                      <a:pt x="118" y="53"/>
                    </a:cubicBezTo>
                    <a:moveTo>
                      <a:pt x="36" y="52"/>
                    </a:moveTo>
                    <a:cubicBezTo>
                      <a:pt x="35" y="53"/>
                      <a:pt x="35" y="53"/>
                      <a:pt x="35" y="53"/>
                    </a:cubicBezTo>
                    <a:cubicBezTo>
                      <a:pt x="36" y="54"/>
                      <a:pt x="37" y="54"/>
                      <a:pt x="38" y="55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7" y="53"/>
                      <a:pt x="36" y="53"/>
                      <a:pt x="36" y="52"/>
                    </a:cubicBezTo>
                    <a:moveTo>
                      <a:pt x="82" y="52"/>
                    </a:moveTo>
                    <a:cubicBezTo>
                      <a:pt x="82" y="52"/>
                      <a:pt x="82" y="52"/>
                      <a:pt x="82" y="53"/>
                    </a:cubicBezTo>
                    <a:cubicBezTo>
                      <a:pt x="84" y="54"/>
                      <a:pt x="86" y="55"/>
                      <a:pt x="88" y="56"/>
                    </a:cubicBezTo>
                    <a:cubicBezTo>
                      <a:pt x="89" y="56"/>
                      <a:pt x="89" y="56"/>
                      <a:pt x="89" y="56"/>
                    </a:cubicBezTo>
                    <a:cubicBezTo>
                      <a:pt x="86" y="55"/>
                      <a:pt x="84" y="54"/>
                      <a:pt x="82" y="52"/>
                    </a:cubicBezTo>
                    <a:moveTo>
                      <a:pt x="111" y="52"/>
                    </a:moveTo>
                    <a:cubicBezTo>
                      <a:pt x="111" y="53"/>
                      <a:pt x="111" y="53"/>
                      <a:pt x="111" y="53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5" y="56"/>
                      <a:pt x="115" y="56"/>
                      <a:pt x="115" y="56"/>
                    </a:cubicBezTo>
                    <a:cubicBezTo>
                      <a:pt x="115" y="55"/>
                      <a:pt x="115" y="55"/>
                      <a:pt x="116" y="55"/>
                    </a:cubicBezTo>
                    <a:cubicBezTo>
                      <a:pt x="114" y="54"/>
                      <a:pt x="113" y="53"/>
                      <a:pt x="111" y="52"/>
                    </a:cubicBezTo>
                    <a:moveTo>
                      <a:pt x="56" y="52"/>
                    </a:moveTo>
                    <a:cubicBezTo>
                      <a:pt x="55" y="53"/>
                      <a:pt x="55" y="53"/>
                      <a:pt x="54" y="54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9" y="56"/>
                      <a:pt x="59" y="55"/>
                      <a:pt x="60" y="54"/>
                    </a:cubicBezTo>
                    <a:cubicBezTo>
                      <a:pt x="59" y="54"/>
                      <a:pt x="59" y="54"/>
                      <a:pt x="59" y="54"/>
                    </a:cubicBezTo>
                    <a:cubicBezTo>
                      <a:pt x="56" y="52"/>
                      <a:pt x="56" y="52"/>
                      <a:pt x="56" y="52"/>
                    </a:cubicBezTo>
                    <a:moveTo>
                      <a:pt x="94" y="51"/>
                    </a:moveTo>
                    <a:cubicBezTo>
                      <a:pt x="93" y="52"/>
                      <a:pt x="93" y="53"/>
                      <a:pt x="92" y="54"/>
                    </a:cubicBezTo>
                    <a:cubicBezTo>
                      <a:pt x="97" y="57"/>
                      <a:pt x="97" y="57"/>
                      <a:pt x="97" y="57"/>
                    </a:cubicBezTo>
                    <a:cubicBezTo>
                      <a:pt x="99" y="60"/>
                      <a:pt x="103" y="59"/>
                      <a:pt x="104" y="62"/>
                    </a:cubicBezTo>
                    <a:cubicBezTo>
                      <a:pt x="106" y="59"/>
                      <a:pt x="106" y="59"/>
                      <a:pt x="106" y="59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83" y="50"/>
                    </a:moveTo>
                    <a:cubicBezTo>
                      <a:pt x="83" y="50"/>
                      <a:pt x="83" y="50"/>
                      <a:pt x="83" y="51"/>
                    </a:cubicBezTo>
                    <a:cubicBezTo>
                      <a:pt x="85" y="52"/>
                      <a:pt x="87" y="53"/>
                      <a:pt x="90" y="54"/>
                    </a:cubicBezTo>
                    <a:cubicBezTo>
                      <a:pt x="90" y="54"/>
                      <a:pt x="90" y="54"/>
                      <a:pt x="90" y="54"/>
                    </a:cubicBezTo>
                    <a:cubicBezTo>
                      <a:pt x="83" y="50"/>
                      <a:pt x="83" y="50"/>
                      <a:pt x="83" y="50"/>
                    </a:cubicBezTo>
                    <a:moveTo>
                      <a:pt x="112" y="50"/>
                    </a:moveTo>
                    <a:cubicBezTo>
                      <a:pt x="111" y="52"/>
                      <a:pt x="111" y="52"/>
                      <a:pt x="111" y="52"/>
                    </a:cubicBezTo>
                    <a:cubicBezTo>
                      <a:pt x="113" y="53"/>
                      <a:pt x="114" y="54"/>
                      <a:pt x="116" y="54"/>
                    </a:cubicBezTo>
                    <a:cubicBezTo>
                      <a:pt x="116" y="54"/>
                      <a:pt x="117" y="53"/>
                      <a:pt x="117" y="53"/>
                    </a:cubicBezTo>
                    <a:cubicBezTo>
                      <a:pt x="115" y="52"/>
                      <a:pt x="114" y="51"/>
                      <a:pt x="112" y="50"/>
                    </a:cubicBezTo>
                    <a:moveTo>
                      <a:pt x="121" y="49"/>
                    </a:moveTo>
                    <a:cubicBezTo>
                      <a:pt x="120" y="50"/>
                      <a:pt x="120" y="51"/>
                      <a:pt x="119" y="52"/>
                    </a:cubicBezTo>
                    <a:cubicBezTo>
                      <a:pt x="132" y="58"/>
                      <a:pt x="132" y="58"/>
                      <a:pt x="132" y="58"/>
                    </a:cubicBezTo>
                    <a:cubicBezTo>
                      <a:pt x="133" y="56"/>
                      <a:pt x="133" y="56"/>
                      <a:pt x="133" y="56"/>
                    </a:cubicBezTo>
                    <a:cubicBezTo>
                      <a:pt x="121" y="49"/>
                      <a:pt x="121" y="49"/>
                      <a:pt x="121" y="49"/>
                    </a:cubicBezTo>
                    <a:moveTo>
                      <a:pt x="24" y="49"/>
                    </a:moveTo>
                    <a:cubicBezTo>
                      <a:pt x="24" y="49"/>
                      <a:pt x="24" y="49"/>
                      <a:pt x="24" y="50"/>
                    </a:cubicBezTo>
                    <a:cubicBezTo>
                      <a:pt x="25" y="50"/>
                      <a:pt x="26" y="50"/>
                      <a:pt x="26" y="51"/>
                    </a:cubicBezTo>
                    <a:cubicBezTo>
                      <a:pt x="27" y="51"/>
                      <a:pt x="27" y="50"/>
                      <a:pt x="27" y="50"/>
                    </a:cubicBezTo>
                    <a:cubicBezTo>
                      <a:pt x="26" y="50"/>
                      <a:pt x="25" y="49"/>
                      <a:pt x="24" y="49"/>
                    </a:cubicBezTo>
                    <a:moveTo>
                      <a:pt x="95" y="49"/>
                    </a:moveTo>
                    <a:cubicBezTo>
                      <a:pt x="95" y="49"/>
                      <a:pt x="95" y="50"/>
                      <a:pt x="94" y="51"/>
                    </a:cubicBezTo>
                    <a:cubicBezTo>
                      <a:pt x="99" y="53"/>
                      <a:pt x="103" y="55"/>
                      <a:pt x="107" y="57"/>
                    </a:cubicBezTo>
                    <a:cubicBezTo>
                      <a:pt x="108" y="55"/>
                      <a:pt x="108" y="55"/>
                      <a:pt x="108" y="55"/>
                    </a:cubicBezTo>
                    <a:cubicBezTo>
                      <a:pt x="98" y="50"/>
                      <a:pt x="98" y="50"/>
                      <a:pt x="98" y="50"/>
                    </a:cubicBezTo>
                    <a:cubicBezTo>
                      <a:pt x="97" y="50"/>
                      <a:pt x="96" y="49"/>
                      <a:pt x="95" y="49"/>
                    </a:cubicBezTo>
                    <a:moveTo>
                      <a:pt x="73" y="48"/>
                    </a:moveTo>
                    <a:cubicBezTo>
                      <a:pt x="72" y="49"/>
                      <a:pt x="72" y="49"/>
                      <a:pt x="72" y="50"/>
                    </a:cubicBezTo>
                    <a:cubicBezTo>
                      <a:pt x="70" y="52"/>
                      <a:pt x="70" y="52"/>
                      <a:pt x="70" y="52"/>
                    </a:cubicBezTo>
                    <a:cubicBezTo>
                      <a:pt x="73" y="53"/>
                      <a:pt x="76" y="55"/>
                      <a:pt x="79" y="56"/>
                    </a:cubicBezTo>
                    <a:cubicBezTo>
                      <a:pt x="79" y="55"/>
                      <a:pt x="80" y="54"/>
                      <a:pt x="80" y="53"/>
                    </a:cubicBezTo>
                    <a:cubicBezTo>
                      <a:pt x="79" y="52"/>
                      <a:pt x="77" y="51"/>
                      <a:pt x="75" y="50"/>
                    </a:cubicBezTo>
                    <a:cubicBezTo>
                      <a:pt x="73" y="48"/>
                      <a:pt x="73" y="48"/>
                      <a:pt x="73" y="48"/>
                    </a:cubicBezTo>
                    <a:moveTo>
                      <a:pt x="96" y="47"/>
                    </a:moveTo>
                    <a:cubicBezTo>
                      <a:pt x="96" y="48"/>
                      <a:pt x="96" y="48"/>
                      <a:pt x="96" y="48"/>
                    </a:cubicBezTo>
                    <a:cubicBezTo>
                      <a:pt x="109" y="55"/>
                      <a:pt x="109" y="55"/>
                      <a:pt x="109" y="55"/>
                    </a:cubicBezTo>
                    <a:cubicBezTo>
                      <a:pt x="109" y="54"/>
                      <a:pt x="109" y="54"/>
                      <a:pt x="109" y="54"/>
                    </a:cubicBezTo>
                    <a:cubicBezTo>
                      <a:pt x="105" y="52"/>
                      <a:pt x="100" y="50"/>
                      <a:pt x="96" y="47"/>
                    </a:cubicBezTo>
                    <a:moveTo>
                      <a:pt x="73" y="47"/>
                    </a:moveTo>
                    <a:cubicBezTo>
                      <a:pt x="73" y="47"/>
                      <a:pt x="73" y="48"/>
                      <a:pt x="73" y="48"/>
                    </a:cubicBezTo>
                    <a:cubicBezTo>
                      <a:pt x="76" y="49"/>
                      <a:pt x="78" y="50"/>
                      <a:pt x="81" y="52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78" y="50"/>
                      <a:pt x="76" y="49"/>
                      <a:pt x="73" y="47"/>
                    </a:cubicBezTo>
                    <a:moveTo>
                      <a:pt x="122" y="47"/>
                    </a:moveTo>
                    <a:cubicBezTo>
                      <a:pt x="122" y="48"/>
                      <a:pt x="122" y="48"/>
                      <a:pt x="122" y="48"/>
                    </a:cubicBezTo>
                    <a:cubicBezTo>
                      <a:pt x="126" y="50"/>
                      <a:pt x="130" y="53"/>
                      <a:pt x="134" y="55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0" y="52"/>
                      <a:pt x="126" y="50"/>
                      <a:pt x="122" y="47"/>
                    </a:cubicBezTo>
                    <a:moveTo>
                      <a:pt x="20" y="47"/>
                    </a:moveTo>
                    <a:cubicBezTo>
                      <a:pt x="19" y="47"/>
                      <a:pt x="19" y="47"/>
                      <a:pt x="19" y="47"/>
                    </a:cubicBezTo>
                    <a:cubicBezTo>
                      <a:pt x="20" y="48"/>
                      <a:pt x="21" y="48"/>
                      <a:pt x="22" y="48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1" y="47"/>
                      <a:pt x="21" y="47"/>
                      <a:pt x="20" y="47"/>
                    </a:cubicBezTo>
                    <a:moveTo>
                      <a:pt x="70" y="46"/>
                    </a:moveTo>
                    <a:cubicBezTo>
                      <a:pt x="69" y="48"/>
                      <a:pt x="68" y="49"/>
                      <a:pt x="67" y="50"/>
                    </a:cubicBezTo>
                    <a:cubicBezTo>
                      <a:pt x="68" y="50"/>
                      <a:pt x="68" y="50"/>
                      <a:pt x="69" y="51"/>
                    </a:cubicBezTo>
                    <a:cubicBezTo>
                      <a:pt x="69" y="49"/>
                      <a:pt x="70" y="48"/>
                      <a:pt x="71" y="47"/>
                    </a:cubicBezTo>
                    <a:cubicBezTo>
                      <a:pt x="70" y="46"/>
                      <a:pt x="70" y="46"/>
                      <a:pt x="70" y="46"/>
                    </a:cubicBezTo>
                    <a:moveTo>
                      <a:pt x="86" y="46"/>
                    </a:moveTo>
                    <a:cubicBezTo>
                      <a:pt x="85" y="47"/>
                      <a:pt x="84" y="48"/>
                      <a:pt x="84" y="49"/>
                    </a:cubicBezTo>
                    <a:cubicBezTo>
                      <a:pt x="90" y="53"/>
                      <a:pt x="90" y="53"/>
                      <a:pt x="90" y="53"/>
                    </a:cubicBezTo>
                    <a:cubicBezTo>
                      <a:pt x="92" y="50"/>
                      <a:pt x="92" y="50"/>
                      <a:pt x="92" y="50"/>
                    </a:cubicBezTo>
                    <a:cubicBezTo>
                      <a:pt x="89" y="48"/>
                      <a:pt x="89" y="48"/>
                      <a:pt x="89" y="48"/>
                    </a:cubicBezTo>
                    <a:cubicBezTo>
                      <a:pt x="86" y="46"/>
                      <a:pt x="86" y="46"/>
                      <a:pt x="86" y="46"/>
                    </a:cubicBezTo>
                    <a:moveTo>
                      <a:pt x="26" y="46"/>
                    </a:moveTo>
                    <a:cubicBezTo>
                      <a:pt x="26" y="46"/>
                      <a:pt x="26" y="47"/>
                      <a:pt x="25" y="47"/>
                    </a:cubicBezTo>
                    <a:cubicBezTo>
                      <a:pt x="26" y="47"/>
                      <a:pt x="27" y="48"/>
                      <a:pt x="28" y="4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27" y="47"/>
                      <a:pt x="27" y="47"/>
                      <a:pt x="26" y="46"/>
                    </a:cubicBezTo>
                    <a:moveTo>
                      <a:pt x="46" y="46"/>
                    </a:moveTo>
                    <a:cubicBezTo>
                      <a:pt x="46" y="47"/>
                      <a:pt x="45" y="48"/>
                      <a:pt x="44" y="49"/>
                    </a:cubicBezTo>
                    <a:cubicBezTo>
                      <a:pt x="45" y="49"/>
                      <a:pt x="46" y="50"/>
                      <a:pt x="47" y="50"/>
                    </a:cubicBezTo>
                    <a:cubicBezTo>
                      <a:pt x="48" y="47"/>
                      <a:pt x="48" y="47"/>
                      <a:pt x="48" y="47"/>
                    </a:cubicBezTo>
                    <a:cubicBezTo>
                      <a:pt x="46" y="46"/>
                      <a:pt x="46" y="46"/>
                      <a:pt x="46" y="46"/>
                    </a:cubicBezTo>
                    <a:moveTo>
                      <a:pt x="123" y="46"/>
                    </a:moveTo>
                    <a:cubicBezTo>
                      <a:pt x="123" y="46"/>
                      <a:pt x="123" y="47"/>
                      <a:pt x="122" y="47"/>
                    </a:cubicBezTo>
                    <a:cubicBezTo>
                      <a:pt x="126" y="50"/>
                      <a:pt x="130" y="52"/>
                      <a:pt x="134" y="54"/>
                    </a:cubicBezTo>
                    <a:cubicBezTo>
                      <a:pt x="135" y="53"/>
                      <a:pt x="135" y="53"/>
                      <a:pt x="135" y="53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23" y="46"/>
                      <a:pt x="123" y="46"/>
                      <a:pt x="123" y="46"/>
                    </a:cubicBezTo>
                    <a:moveTo>
                      <a:pt x="70" y="46"/>
                    </a:moveTo>
                    <a:cubicBezTo>
                      <a:pt x="70" y="46"/>
                      <a:pt x="70" y="46"/>
                      <a:pt x="70" y="46"/>
                    </a:cubicBezTo>
                    <a:cubicBezTo>
                      <a:pt x="70" y="46"/>
                      <a:pt x="71" y="46"/>
                      <a:pt x="71" y="47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6"/>
                      <a:pt x="70" y="46"/>
                      <a:pt x="70" y="46"/>
                    </a:cubicBezTo>
                    <a:moveTo>
                      <a:pt x="43" y="46"/>
                    </a:moveTo>
                    <a:cubicBezTo>
                      <a:pt x="42" y="48"/>
                      <a:pt x="42" y="48"/>
                      <a:pt x="42" y="48"/>
                    </a:cubicBezTo>
                    <a:cubicBezTo>
                      <a:pt x="42" y="48"/>
                      <a:pt x="42" y="48"/>
                      <a:pt x="42" y="48"/>
                    </a:cubicBezTo>
                    <a:cubicBezTo>
                      <a:pt x="42" y="47"/>
                      <a:pt x="43" y="46"/>
                      <a:pt x="43" y="46"/>
                    </a:cubicBezTo>
                    <a:cubicBezTo>
                      <a:pt x="43" y="46"/>
                      <a:pt x="43" y="46"/>
                      <a:pt x="43" y="46"/>
                    </a:cubicBezTo>
                    <a:moveTo>
                      <a:pt x="68" y="45"/>
                    </a:moveTo>
                    <a:cubicBezTo>
                      <a:pt x="67" y="46"/>
                      <a:pt x="66" y="48"/>
                      <a:pt x="66" y="49"/>
                    </a:cubicBezTo>
                    <a:cubicBezTo>
                      <a:pt x="66" y="49"/>
                      <a:pt x="66" y="49"/>
                      <a:pt x="67" y="49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68" y="45"/>
                      <a:pt x="68" y="45"/>
                      <a:pt x="68" y="45"/>
                    </a:cubicBezTo>
                    <a:moveTo>
                      <a:pt x="75" y="45"/>
                    </a:moveTo>
                    <a:cubicBezTo>
                      <a:pt x="75" y="45"/>
                      <a:pt x="75" y="45"/>
                      <a:pt x="74" y="45"/>
                    </a:cubicBezTo>
                    <a:cubicBezTo>
                      <a:pt x="75" y="45"/>
                      <a:pt x="75" y="46"/>
                      <a:pt x="75" y="46"/>
                    </a:cubicBezTo>
                    <a:cubicBezTo>
                      <a:pt x="77" y="47"/>
                      <a:pt x="80" y="48"/>
                      <a:pt x="82" y="50"/>
                    </a:cubicBezTo>
                    <a:cubicBezTo>
                      <a:pt x="82" y="50"/>
                      <a:pt x="82" y="49"/>
                      <a:pt x="82" y="49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7" y="47"/>
                      <a:pt x="76" y="46"/>
                      <a:pt x="75" y="45"/>
                    </a:cubicBezTo>
                    <a:moveTo>
                      <a:pt x="134" y="45"/>
                    </a:moveTo>
                    <a:cubicBezTo>
                      <a:pt x="134" y="46"/>
                      <a:pt x="133" y="46"/>
                      <a:pt x="133" y="47"/>
                    </a:cubicBezTo>
                    <a:cubicBezTo>
                      <a:pt x="134" y="48"/>
                      <a:pt x="136" y="49"/>
                      <a:pt x="137" y="50"/>
                    </a:cubicBezTo>
                    <a:cubicBezTo>
                      <a:pt x="137" y="50"/>
                      <a:pt x="137" y="50"/>
                      <a:pt x="137" y="50"/>
                    </a:cubicBezTo>
                    <a:cubicBezTo>
                      <a:pt x="138" y="49"/>
                      <a:pt x="138" y="48"/>
                      <a:pt x="139" y="47"/>
                    </a:cubicBezTo>
                    <a:cubicBezTo>
                      <a:pt x="138" y="47"/>
                      <a:pt x="136" y="46"/>
                      <a:pt x="135" y="45"/>
                    </a:cubicBezTo>
                    <a:cubicBezTo>
                      <a:pt x="135" y="45"/>
                      <a:pt x="134" y="45"/>
                      <a:pt x="134" y="45"/>
                    </a:cubicBezTo>
                    <a:moveTo>
                      <a:pt x="68" y="45"/>
                    </a:moveTo>
                    <a:cubicBezTo>
                      <a:pt x="68" y="45"/>
                      <a:pt x="68" y="45"/>
                      <a:pt x="68" y="45"/>
                    </a:cubicBezTo>
                    <a:cubicBezTo>
                      <a:pt x="68" y="45"/>
                      <a:pt x="69" y="45"/>
                      <a:pt x="69" y="45"/>
                    </a:cubicBezTo>
                    <a:cubicBezTo>
                      <a:pt x="69" y="45"/>
                      <a:pt x="69" y="45"/>
                      <a:pt x="69" y="45"/>
                    </a:cubicBezTo>
                    <a:cubicBezTo>
                      <a:pt x="69" y="45"/>
                      <a:pt x="68" y="45"/>
                      <a:pt x="68" y="45"/>
                    </a:cubicBezTo>
                    <a:moveTo>
                      <a:pt x="44" y="44"/>
                    </a:moveTo>
                    <a:cubicBezTo>
                      <a:pt x="43" y="45"/>
                      <a:pt x="43" y="45"/>
                      <a:pt x="43" y="45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4"/>
                      <a:pt x="44" y="44"/>
                      <a:pt x="44" y="44"/>
                    </a:cubicBezTo>
                    <a:moveTo>
                      <a:pt x="41" y="44"/>
                    </a:moveTo>
                    <a:cubicBezTo>
                      <a:pt x="39" y="46"/>
                      <a:pt x="39" y="46"/>
                      <a:pt x="39" y="46"/>
                    </a:cubicBezTo>
                    <a:cubicBezTo>
                      <a:pt x="40" y="47"/>
                      <a:pt x="41" y="47"/>
                      <a:pt x="42" y="48"/>
                    </a:cubicBezTo>
                    <a:cubicBezTo>
                      <a:pt x="42" y="47"/>
                      <a:pt x="43" y="46"/>
                      <a:pt x="43" y="46"/>
                    </a:cubicBezTo>
                    <a:cubicBezTo>
                      <a:pt x="42" y="45"/>
                      <a:pt x="41" y="45"/>
                      <a:pt x="41" y="44"/>
                    </a:cubicBezTo>
                    <a:moveTo>
                      <a:pt x="87" y="44"/>
                    </a:moveTo>
                    <a:cubicBezTo>
                      <a:pt x="87" y="45"/>
                      <a:pt x="86" y="45"/>
                      <a:pt x="86" y="46"/>
                    </a:cubicBezTo>
                    <a:cubicBezTo>
                      <a:pt x="88" y="47"/>
                      <a:pt x="91" y="49"/>
                      <a:pt x="93" y="50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2" y="47"/>
                      <a:pt x="90" y="45"/>
                      <a:pt x="87" y="44"/>
                    </a:cubicBezTo>
                    <a:moveTo>
                      <a:pt x="98" y="44"/>
                    </a:moveTo>
                    <a:cubicBezTo>
                      <a:pt x="98" y="44"/>
                      <a:pt x="98" y="45"/>
                      <a:pt x="97" y="45"/>
                    </a:cubicBezTo>
                    <a:cubicBezTo>
                      <a:pt x="110" y="53"/>
                      <a:pt x="110" y="53"/>
                      <a:pt x="110" y="53"/>
                    </a:cubicBezTo>
                    <a:cubicBezTo>
                      <a:pt x="111" y="52"/>
                      <a:pt x="111" y="52"/>
                      <a:pt x="111" y="52"/>
                    </a:cubicBezTo>
                    <a:cubicBezTo>
                      <a:pt x="106" y="49"/>
                      <a:pt x="102" y="47"/>
                      <a:pt x="98" y="44"/>
                    </a:cubicBezTo>
                    <a:moveTo>
                      <a:pt x="22" y="44"/>
                    </a:moveTo>
                    <a:cubicBezTo>
                      <a:pt x="21" y="44"/>
                      <a:pt x="21" y="44"/>
                      <a:pt x="21" y="44"/>
                    </a:cubicBezTo>
                    <a:cubicBezTo>
                      <a:pt x="22" y="45"/>
                      <a:pt x="23" y="45"/>
                      <a:pt x="23" y="46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3" y="44"/>
                      <a:pt x="22" y="44"/>
                      <a:pt x="22" y="44"/>
                    </a:cubicBezTo>
                    <a:moveTo>
                      <a:pt x="88" y="43"/>
                    </a:moveTo>
                    <a:cubicBezTo>
                      <a:pt x="88" y="43"/>
                      <a:pt x="88" y="44"/>
                      <a:pt x="87" y="44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5" y="47"/>
                      <a:pt x="95" y="47"/>
                      <a:pt x="95" y="47"/>
                    </a:cubicBezTo>
                    <a:cubicBezTo>
                      <a:pt x="92" y="46"/>
                      <a:pt x="90" y="44"/>
                      <a:pt x="88" y="43"/>
                    </a:cubicBezTo>
                    <a:moveTo>
                      <a:pt x="72" y="43"/>
                    </a:moveTo>
                    <a:cubicBezTo>
                      <a:pt x="72" y="43"/>
                      <a:pt x="71" y="43"/>
                      <a:pt x="71" y="44"/>
                    </a:cubicBezTo>
                    <a:cubicBezTo>
                      <a:pt x="72" y="44"/>
                      <a:pt x="72" y="44"/>
                      <a:pt x="73" y="44"/>
                    </a:cubicBezTo>
                    <a:cubicBezTo>
                      <a:pt x="73" y="44"/>
                      <a:pt x="73" y="44"/>
                      <a:pt x="73" y="44"/>
                    </a:cubicBezTo>
                    <a:cubicBezTo>
                      <a:pt x="73" y="44"/>
                      <a:pt x="72" y="43"/>
                      <a:pt x="72" y="43"/>
                    </a:cubicBezTo>
                    <a:moveTo>
                      <a:pt x="41" y="43"/>
                    </a:moveTo>
                    <a:cubicBezTo>
                      <a:pt x="41" y="44"/>
                      <a:pt x="41" y="44"/>
                      <a:pt x="41" y="44"/>
                    </a:cubicBezTo>
                    <a:cubicBezTo>
                      <a:pt x="42" y="44"/>
                      <a:pt x="42" y="45"/>
                      <a:pt x="43" y="45"/>
                    </a:cubicBezTo>
                    <a:cubicBezTo>
                      <a:pt x="43" y="45"/>
                      <a:pt x="44" y="45"/>
                      <a:pt x="44" y="44"/>
                    </a:cubicBezTo>
                    <a:cubicBezTo>
                      <a:pt x="41" y="43"/>
                      <a:pt x="41" y="43"/>
                      <a:pt x="41" y="43"/>
                    </a:cubicBezTo>
                    <a:moveTo>
                      <a:pt x="12" y="43"/>
                    </a:moveTo>
                    <a:cubicBezTo>
                      <a:pt x="12" y="43"/>
                      <a:pt x="12" y="43"/>
                      <a:pt x="11" y="44"/>
                    </a:cubicBezTo>
                    <a:cubicBezTo>
                      <a:pt x="12" y="44"/>
                      <a:pt x="13" y="45"/>
                      <a:pt x="14" y="45"/>
                    </a:cubicBezTo>
                    <a:cubicBezTo>
                      <a:pt x="14" y="45"/>
                      <a:pt x="15" y="44"/>
                      <a:pt x="15" y="44"/>
                    </a:cubicBezTo>
                    <a:cubicBezTo>
                      <a:pt x="14" y="44"/>
                      <a:pt x="13" y="43"/>
                      <a:pt x="12" y="43"/>
                    </a:cubicBezTo>
                    <a:moveTo>
                      <a:pt x="62" y="42"/>
                    </a:moveTo>
                    <a:cubicBezTo>
                      <a:pt x="62" y="43"/>
                      <a:pt x="61" y="44"/>
                      <a:pt x="60" y="46"/>
                    </a:cubicBezTo>
                    <a:cubicBezTo>
                      <a:pt x="61" y="46"/>
                      <a:pt x="62" y="47"/>
                      <a:pt x="63" y="48"/>
                    </a:cubicBezTo>
                    <a:cubicBezTo>
                      <a:pt x="64" y="46"/>
                      <a:pt x="65" y="45"/>
                      <a:pt x="66" y="44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3" y="42"/>
                      <a:pt x="63" y="42"/>
                      <a:pt x="62" y="42"/>
                    </a:cubicBezTo>
                    <a:moveTo>
                      <a:pt x="99" y="42"/>
                    </a:moveTo>
                    <a:cubicBezTo>
                      <a:pt x="99" y="42"/>
                      <a:pt x="98" y="43"/>
                      <a:pt x="98" y="44"/>
                    </a:cubicBezTo>
                    <a:cubicBezTo>
                      <a:pt x="102" y="46"/>
                      <a:pt x="107" y="49"/>
                      <a:pt x="111" y="52"/>
                    </a:cubicBezTo>
                    <a:cubicBezTo>
                      <a:pt x="112" y="50"/>
                      <a:pt x="112" y="50"/>
                      <a:pt x="112" y="50"/>
                    </a:cubicBezTo>
                    <a:cubicBezTo>
                      <a:pt x="108" y="47"/>
                      <a:pt x="103" y="44"/>
                      <a:pt x="99" y="42"/>
                    </a:cubicBezTo>
                    <a:moveTo>
                      <a:pt x="85" y="42"/>
                    </a:moveTo>
                    <a:cubicBezTo>
                      <a:pt x="85" y="42"/>
                      <a:pt x="85" y="42"/>
                      <a:pt x="85" y="43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6" y="42"/>
                      <a:pt x="86" y="42"/>
                      <a:pt x="86" y="42"/>
                    </a:cubicBezTo>
                    <a:cubicBezTo>
                      <a:pt x="86" y="42"/>
                      <a:pt x="86" y="42"/>
                      <a:pt x="85" y="42"/>
                    </a:cubicBezTo>
                    <a:moveTo>
                      <a:pt x="70" y="42"/>
                    </a:moveTo>
                    <a:cubicBezTo>
                      <a:pt x="69" y="42"/>
                      <a:pt x="69" y="42"/>
                      <a:pt x="69" y="42"/>
                    </a:cubicBezTo>
                    <a:cubicBezTo>
                      <a:pt x="70" y="43"/>
                      <a:pt x="70" y="43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70" y="42"/>
                      <a:pt x="70" y="42"/>
                      <a:pt x="70" y="42"/>
                    </a:cubicBezTo>
                    <a:moveTo>
                      <a:pt x="63" y="42"/>
                    </a:moveTo>
                    <a:cubicBezTo>
                      <a:pt x="63" y="42"/>
                      <a:pt x="63" y="42"/>
                      <a:pt x="63" y="42"/>
                    </a:cubicBezTo>
                    <a:cubicBezTo>
                      <a:pt x="64" y="42"/>
                      <a:pt x="65" y="43"/>
                      <a:pt x="66" y="43"/>
                    </a:cubicBezTo>
                    <a:cubicBezTo>
                      <a:pt x="66" y="43"/>
                      <a:pt x="66" y="43"/>
                      <a:pt x="66" y="43"/>
                    </a:cubicBezTo>
                    <a:cubicBezTo>
                      <a:pt x="65" y="43"/>
                      <a:pt x="64" y="42"/>
                      <a:pt x="63" y="42"/>
                    </a:cubicBezTo>
                    <a:moveTo>
                      <a:pt x="127" y="41"/>
                    </a:moveTo>
                    <a:cubicBezTo>
                      <a:pt x="126" y="42"/>
                      <a:pt x="126" y="42"/>
                      <a:pt x="125" y="43"/>
                    </a:cubicBezTo>
                    <a:cubicBezTo>
                      <a:pt x="128" y="44"/>
                      <a:pt x="130" y="46"/>
                      <a:pt x="132" y="47"/>
                    </a:cubicBezTo>
                    <a:cubicBezTo>
                      <a:pt x="133" y="47"/>
                      <a:pt x="133" y="46"/>
                      <a:pt x="133" y="45"/>
                    </a:cubicBezTo>
                    <a:cubicBezTo>
                      <a:pt x="133" y="45"/>
                      <a:pt x="134" y="45"/>
                      <a:pt x="134" y="45"/>
                    </a:cubicBezTo>
                    <a:cubicBezTo>
                      <a:pt x="131" y="43"/>
                      <a:pt x="129" y="42"/>
                      <a:pt x="127" y="41"/>
                    </a:cubicBezTo>
                    <a:moveTo>
                      <a:pt x="7" y="40"/>
                    </a:moveTo>
                    <a:cubicBezTo>
                      <a:pt x="7" y="41"/>
                      <a:pt x="7" y="41"/>
                      <a:pt x="7" y="41"/>
                    </a:cubicBezTo>
                    <a:cubicBezTo>
                      <a:pt x="7" y="41"/>
                      <a:pt x="7" y="41"/>
                      <a:pt x="7" y="42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7" y="41"/>
                      <a:pt x="7" y="41"/>
                      <a:pt x="7" y="40"/>
                    </a:cubicBezTo>
                    <a:moveTo>
                      <a:pt x="31" y="39"/>
                    </a:moveTo>
                    <a:cubicBezTo>
                      <a:pt x="31" y="40"/>
                      <a:pt x="31" y="41"/>
                      <a:pt x="30" y="42"/>
                    </a:cubicBezTo>
                    <a:cubicBezTo>
                      <a:pt x="30" y="42"/>
                      <a:pt x="31" y="42"/>
                      <a:pt x="31" y="42"/>
                    </a:cubicBezTo>
                    <a:cubicBezTo>
                      <a:pt x="31" y="41"/>
                      <a:pt x="32" y="41"/>
                      <a:pt x="32" y="40"/>
                    </a:cubicBezTo>
                    <a:cubicBezTo>
                      <a:pt x="32" y="40"/>
                      <a:pt x="32" y="40"/>
                      <a:pt x="31" y="39"/>
                    </a:cubicBezTo>
                    <a:moveTo>
                      <a:pt x="90" y="39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5" y="42"/>
                      <a:pt x="93" y="41"/>
                      <a:pt x="90" y="39"/>
                    </a:cubicBezTo>
                    <a:moveTo>
                      <a:pt x="78" y="39"/>
                    </a:moveTo>
                    <a:cubicBezTo>
                      <a:pt x="77" y="41"/>
                      <a:pt x="76" y="42"/>
                      <a:pt x="75" y="44"/>
                    </a:cubicBezTo>
                    <a:cubicBezTo>
                      <a:pt x="75" y="44"/>
                      <a:pt x="75" y="44"/>
                      <a:pt x="75" y="44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82" y="49"/>
                      <a:pt x="82" y="49"/>
                      <a:pt x="82" y="49"/>
                    </a:cubicBezTo>
                    <a:cubicBezTo>
                      <a:pt x="83" y="48"/>
                      <a:pt x="84" y="47"/>
                      <a:pt x="84" y="45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3" y="45"/>
                      <a:pt x="84" y="45"/>
                      <a:pt x="84" y="45"/>
                    </a:cubicBezTo>
                    <a:cubicBezTo>
                      <a:pt x="85" y="44"/>
                      <a:pt x="85" y="44"/>
                      <a:pt x="85" y="43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4" y="44"/>
                      <a:pt x="84" y="44"/>
                      <a:pt x="85" y="43"/>
                    </a:cubicBezTo>
                    <a:cubicBezTo>
                      <a:pt x="83" y="42"/>
                      <a:pt x="80" y="41"/>
                      <a:pt x="78" y="39"/>
                    </a:cubicBezTo>
                    <a:cubicBezTo>
                      <a:pt x="78" y="40"/>
                      <a:pt x="77" y="40"/>
                      <a:pt x="77" y="41"/>
                    </a:cubicBezTo>
                    <a:cubicBezTo>
                      <a:pt x="77" y="40"/>
                      <a:pt x="78" y="40"/>
                      <a:pt x="78" y="39"/>
                    </a:cubicBezTo>
                    <a:cubicBezTo>
                      <a:pt x="78" y="39"/>
                      <a:pt x="78" y="39"/>
                      <a:pt x="78" y="39"/>
                    </a:cubicBezTo>
                    <a:moveTo>
                      <a:pt x="14" y="39"/>
                    </a:moveTo>
                    <a:cubicBezTo>
                      <a:pt x="14" y="39"/>
                      <a:pt x="14" y="39"/>
                      <a:pt x="14" y="40"/>
                    </a:cubicBezTo>
                    <a:cubicBezTo>
                      <a:pt x="15" y="40"/>
                      <a:pt x="15" y="41"/>
                      <a:pt x="16" y="41"/>
                    </a:cubicBezTo>
                    <a:cubicBezTo>
                      <a:pt x="16" y="41"/>
                      <a:pt x="17" y="41"/>
                      <a:pt x="17" y="41"/>
                    </a:cubicBezTo>
                    <a:cubicBezTo>
                      <a:pt x="16" y="40"/>
                      <a:pt x="15" y="40"/>
                      <a:pt x="14" y="39"/>
                    </a:cubicBezTo>
                    <a:moveTo>
                      <a:pt x="30" y="39"/>
                    </a:moveTo>
                    <a:cubicBezTo>
                      <a:pt x="30" y="39"/>
                      <a:pt x="29" y="40"/>
                      <a:pt x="29" y="41"/>
                    </a:cubicBezTo>
                    <a:cubicBezTo>
                      <a:pt x="29" y="41"/>
                      <a:pt x="30" y="41"/>
                      <a:pt x="30" y="42"/>
                    </a:cubicBezTo>
                    <a:cubicBezTo>
                      <a:pt x="31" y="41"/>
                      <a:pt x="31" y="40"/>
                      <a:pt x="31" y="39"/>
                    </a:cubicBezTo>
                    <a:cubicBezTo>
                      <a:pt x="31" y="39"/>
                      <a:pt x="30" y="39"/>
                      <a:pt x="30" y="39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5" y="40"/>
                      <a:pt x="66" y="40"/>
                      <a:pt x="67" y="41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6" y="40"/>
                      <a:pt x="65" y="39"/>
                      <a:pt x="64" y="39"/>
                    </a:cubicBezTo>
                    <a:moveTo>
                      <a:pt x="138" y="39"/>
                    </a:moveTo>
                    <a:cubicBezTo>
                      <a:pt x="138" y="39"/>
                      <a:pt x="138" y="39"/>
                      <a:pt x="138" y="39"/>
                    </a:cubicBezTo>
                    <a:cubicBezTo>
                      <a:pt x="137" y="40"/>
                      <a:pt x="137" y="40"/>
                      <a:pt x="136" y="41"/>
                    </a:cubicBezTo>
                    <a:cubicBezTo>
                      <a:pt x="138" y="42"/>
                      <a:pt x="139" y="43"/>
                      <a:pt x="141" y="44"/>
                    </a:cubicBezTo>
                    <a:cubicBezTo>
                      <a:pt x="141" y="43"/>
                      <a:pt x="142" y="42"/>
                      <a:pt x="142" y="41"/>
                    </a:cubicBezTo>
                    <a:cubicBezTo>
                      <a:pt x="138" y="39"/>
                      <a:pt x="138" y="39"/>
                      <a:pt x="138" y="39"/>
                    </a:cubicBezTo>
                    <a:moveTo>
                      <a:pt x="79" y="38"/>
                    </a:moveTo>
                    <a:cubicBezTo>
                      <a:pt x="79" y="39"/>
                      <a:pt x="79" y="39"/>
                      <a:pt x="78" y="39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3" y="41"/>
                      <a:pt x="81" y="39"/>
                      <a:pt x="79" y="38"/>
                    </a:cubicBezTo>
                    <a:moveTo>
                      <a:pt x="101" y="38"/>
                    </a:moveTo>
                    <a:cubicBezTo>
                      <a:pt x="101" y="39"/>
                      <a:pt x="100" y="40"/>
                      <a:pt x="100" y="41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114" y="47"/>
                      <a:pt x="114" y="47"/>
                      <a:pt x="114" y="47"/>
                    </a:cubicBezTo>
                    <a:cubicBezTo>
                      <a:pt x="114" y="47"/>
                      <a:pt x="113" y="48"/>
                      <a:pt x="113" y="48"/>
                    </a:cubicBezTo>
                    <a:cubicBezTo>
                      <a:pt x="118" y="51"/>
                      <a:pt x="118" y="51"/>
                      <a:pt x="118" y="51"/>
                    </a:cubicBezTo>
                    <a:cubicBezTo>
                      <a:pt x="118" y="50"/>
                      <a:pt x="119" y="49"/>
                      <a:pt x="119" y="48"/>
                    </a:cubicBezTo>
                    <a:cubicBezTo>
                      <a:pt x="103" y="39"/>
                      <a:pt x="103" y="39"/>
                      <a:pt x="103" y="39"/>
                    </a:cubicBezTo>
                    <a:cubicBezTo>
                      <a:pt x="102" y="39"/>
                      <a:pt x="102" y="38"/>
                      <a:pt x="101" y="38"/>
                    </a:cubicBezTo>
                    <a:moveTo>
                      <a:pt x="78" y="38"/>
                    </a:moveTo>
                    <a:cubicBezTo>
                      <a:pt x="78" y="38"/>
                      <a:pt x="78" y="38"/>
                      <a:pt x="78" y="39"/>
                    </a:cubicBezTo>
                    <a:cubicBezTo>
                      <a:pt x="78" y="39"/>
                      <a:pt x="78" y="39"/>
                      <a:pt x="78" y="39"/>
                    </a:cubicBezTo>
                    <a:cubicBezTo>
                      <a:pt x="78" y="39"/>
                      <a:pt x="79" y="38"/>
                      <a:pt x="79" y="38"/>
                    </a:cubicBezTo>
                    <a:cubicBezTo>
                      <a:pt x="79" y="38"/>
                      <a:pt x="78" y="38"/>
                      <a:pt x="78" y="38"/>
                    </a:cubicBezTo>
                    <a:moveTo>
                      <a:pt x="88" y="38"/>
                    </a:moveTo>
                    <a:cubicBezTo>
                      <a:pt x="87" y="38"/>
                      <a:pt x="87" y="38"/>
                      <a:pt x="87" y="39"/>
                    </a:cubicBez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moveTo>
                      <a:pt x="75" y="38"/>
                    </a:moveTo>
                    <a:cubicBezTo>
                      <a:pt x="74" y="39"/>
                      <a:pt x="73" y="41"/>
                      <a:pt x="72" y="42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74" y="42"/>
                      <a:pt x="75" y="40"/>
                      <a:pt x="76" y="39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5" y="38"/>
                    </a:cubicBezTo>
                    <a:moveTo>
                      <a:pt x="92" y="37"/>
                    </a:moveTo>
                    <a:cubicBezTo>
                      <a:pt x="91" y="38"/>
                      <a:pt x="91" y="39"/>
                      <a:pt x="91" y="39"/>
                    </a:cubicBezTo>
                    <a:cubicBezTo>
                      <a:pt x="93" y="40"/>
                      <a:pt x="95" y="42"/>
                      <a:pt x="97" y="43"/>
                    </a:cubicBezTo>
                    <a:cubicBezTo>
                      <a:pt x="98" y="41"/>
                      <a:pt x="98" y="41"/>
                      <a:pt x="98" y="41"/>
                    </a:cubicBezTo>
                    <a:cubicBezTo>
                      <a:pt x="96" y="40"/>
                      <a:pt x="94" y="39"/>
                      <a:pt x="92" y="37"/>
                    </a:cubicBezTo>
                    <a:moveTo>
                      <a:pt x="33" y="37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9"/>
                      <a:pt x="33" y="39"/>
                      <a:pt x="33" y="39"/>
                    </a:cubicBezTo>
                    <a:cubicBezTo>
                      <a:pt x="33" y="39"/>
                      <a:pt x="33" y="38"/>
                      <a:pt x="33" y="38"/>
                    </a:cubicBezTo>
                    <a:cubicBezTo>
                      <a:pt x="33" y="37"/>
                      <a:pt x="33" y="37"/>
                      <a:pt x="33" y="37"/>
                    </a:cubicBezTo>
                    <a:moveTo>
                      <a:pt x="26" y="37"/>
                    </a:moveTo>
                    <a:cubicBezTo>
                      <a:pt x="25" y="39"/>
                      <a:pt x="25" y="39"/>
                      <a:pt x="25" y="39"/>
                    </a:cubicBezTo>
                    <a:cubicBezTo>
                      <a:pt x="25" y="39"/>
                      <a:pt x="26" y="39"/>
                      <a:pt x="27" y="40"/>
                    </a:cubicBezTo>
                    <a:cubicBezTo>
                      <a:pt x="27" y="39"/>
                      <a:pt x="28" y="39"/>
                      <a:pt x="28" y="38"/>
                    </a:cubicBezTo>
                    <a:cubicBezTo>
                      <a:pt x="27" y="37"/>
                      <a:pt x="27" y="37"/>
                      <a:pt x="26" y="37"/>
                    </a:cubicBezTo>
                    <a:moveTo>
                      <a:pt x="76" y="37"/>
                    </a:moveTo>
                    <a:cubicBezTo>
                      <a:pt x="76" y="37"/>
                      <a:pt x="75" y="37"/>
                      <a:pt x="75" y="37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7"/>
                    </a:cubicBezTo>
                    <a:cubicBezTo>
                      <a:pt x="77" y="37"/>
                      <a:pt x="76" y="37"/>
                      <a:pt x="76" y="37"/>
                    </a:cubicBezTo>
                    <a:moveTo>
                      <a:pt x="73" y="36"/>
                    </a:moveTo>
                    <a:cubicBezTo>
                      <a:pt x="72" y="38"/>
                      <a:pt x="71" y="40"/>
                      <a:pt x="70" y="41"/>
                    </a:cubicBezTo>
                    <a:cubicBezTo>
                      <a:pt x="71" y="42"/>
                      <a:pt x="71" y="42"/>
                      <a:pt x="71" y="42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7"/>
                      <a:pt x="73" y="37"/>
                      <a:pt x="73" y="36"/>
                    </a:cubicBezTo>
                    <a:moveTo>
                      <a:pt x="31" y="36"/>
                    </a:moveTo>
                    <a:cubicBezTo>
                      <a:pt x="31" y="37"/>
                      <a:pt x="31" y="37"/>
                      <a:pt x="31" y="38"/>
                    </a:cubicBezTo>
                    <a:cubicBezTo>
                      <a:pt x="31" y="38"/>
                      <a:pt x="31" y="38"/>
                      <a:pt x="32" y="38"/>
                    </a:cubicBezTo>
                    <a:cubicBezTo>
                      <a:pt x="32" y="38"/>
                      <a:pt x="32" y="38"/>
                      <a:pt x="33" y="37"/>
                    </a:cubicBezTo>
                    <a:cubicBezTo>
                      <a:pt x="31" y="36"/>
                      <a:pt x="31" y="36"/>
                      <a:pt x="31" y="36"/>
                    </a:cubicBezTo>
                    <a:moveTo>
                      <a:pt x="10" y="36"/>
                    </a:moveTo>
                    <a:cubicBezTo>
                      <a:pt x="10" y="37"/>
                      <a:pt x="9" y="37"/>
                      <a:pt x="9" y="37"/>
                    </a:cubicBezTo>
                    <a:cubicBezTo>
                      <a:pt x="9" y="37"/>
                      <a:pt x="10" y="37"/>
                      <a:pt x="10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37"/>
                      <a:pt x="10" y="36"/>
                      <a:pt x="10" y="36"/>
                    </a:cubicBezTo>
                    <a:moveTo>
                      <a:pt x="89" y="36"/>
                    </a:moveTo>
                    <a:cubicBezTo>
                      <a:pt x="88" y="36"/>
                      <a:pt x="88" y="37"/>
                      <a:pt x="88" y="37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7"/>
                      <a:pt x="89" y="36"/>
                      <a:pt x="89" y="36"/>
                    </a:cubicBezTo>
                    <a:cubicBezTo>
                      <a:pt x="89" y="36"/>
                      <a:pt x="89" y="36"/>
                      <a:pt x="89" y="36"/>
                    </a:cubicBezTo>
                    <a:moveTo>
                      <a:pt x="103" y="36"/>
                    </a:moveTo>
                    <a:cubicBezTo>
                      <a:pt x="103" y="36"/>
                      <a:pt x="102" y="36"/>
                      <a:pt x="102" y="36"/>
                    </a:cubicBezTo>
                    <a:cubicBezTo>
                      <a:pt x="108" y="40"/>
                      <a:pt x="114" y="44"/>
                      <a:pt x="120" y="47"/>
                    </a:cubicBezTo>
                    <a:cubicBezTo>
                      <a:pt x="120" y="47"/>
                      <a:pt x="120" y="47"/>
                      <a:pt x="121" y="46"/>
                    </a:cubicBezTo>
                    <a:cubicBezTo>
                      <a:pt x="120" y="46"/>
                      <a:pt x="119" y="45"/>
                      <a:pt x="118" y="44"/>
                    </a:cubicBezTo>
                    <a:cubicBezTo>
                      <a:pt x="117" y="44"/>
                      <a:pt x="117" y="44"/>
                      <a:pt x="117" y="44"/>
                    </a:cubicBezTo>
                    <a:cubicBezTo>
                      <a:pt x="112" y="41"/>
                      <a:pt x="107" y="38"/>
                      <a:pt x="103" y="36"/>
                    </a:cubicBezTo>
                    <a:moveTo>
                      <a:pt x="73" y="35"/>
                    </a:moveTo>
                    <a:cubicBezTo>
                      <a:pt x="73" y="36"/>
                      <a:pt x="73" y="36"/>
                      <a:pt x="73" y="36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4" y="36"/>
                      <a:pt x="74" y="36"/>
                      <a:pt x="73" y="35"/>
                    </a:cubicBezTo>
                    <a:moveTo>
                      <a:pt x="52" y="35"/>
                    </a:moveTo>
                    <a:cubicBezTo>
                      <a:pt x="51" y="37"/>
                      <a:pt x="51" y="38"/>
                      <a:pt x="50" y="39"/>
                    </a:cubicBezTo>
                    <a:cubicBezTo>
                      <a:pt x="50" y="39"/>
                      <a:pt x="50" y="39"/>
                      <a:pt x="50" y="40"/>
                    </a:cubicBezTo>
                    <a:cubicBezTo>
                      <a:pt x="50" y="40"/>
                      <a:pt x="51" y="41"/>
                      <a:pt x="52" y="41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6"/>
                      <a:pt x="52" y="35"/>
                    </a:cubicBezTo>
                    <a:moveTo>
                      <a:pt x="50" y="34"/>
                    </a:move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9" y="37"/>
                      <a:pt x="50" y="36"/>
                      <a:pt x="50" y="34"/>
                    </a:cubicBezTo>
                    <a:cubicBezTo>
                      <a:pt x="50" y="34"/>
                      <a:pt x="50" y="34"/>
                      <a:pt x="50" y="34"/>
                    </a:cubicBezTo>
                    <a:moveTo>
                      <a:pt x="131" y="34"/>
                    </a:moveTo>
                    <a:cubicBezTo>
                      <a:pt x="131" y="35"/>
                      <a:pt x="130" y="36"/>
                      <a:pt x="129" y="37"/>
                    </a:cubicBezTo>
                    <a:cubicBezTo>
                      <a:pt x="132" y="38"/>
                      <a:pt x="134" y="40"/>
                      <a:pt x="136" y="41"/>
                    </a:cubicBezTo>
                    <a:cubicBezTo>
                      <a:pt x="137" y="40"/>
                      <a:pt x="137" y="39"/>
                      <a:pt x="138" y="39"/>
                    </a:cubicBezTo>
                    <a:cubicBezTo>
                      <a:pt x="131" y="34"/>
                      <a:pt x="131" y="34"/>
                      <a:pt x="131" y="34"/>
                    </a:cubicBezTo>
                    <a:moveTo>
                      <a:pt x="28" y="34"/>
                    </a:move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8" y="36"/>
                      <a:pt x="28" y="36"/>
                      <a:pt x="29" y="37"/>
                    </a:cubicBezTo>
                    <a:cubicBezTo>
                      <a:pt x="29" y="36"/>
                      <a:pt x="29" y="36"/>
                      <a:pt x="30" y="35"/>
                    </a:cubicBezTo>
                    <a:cubicBezTo>
                      <a:pt x="28" y="34"/>
                      <a:pt x="28" y="34"/>
                      <a:pt x="28" y="34"/>
                    </a:cubicBezTo>
                    <a:moveTo>
                      <a:pt x="94" y="34"/>
                    </a:moveTo>
                    <a:cubicBezTo>
                      <a:pt x="93" y="35"/>
                      <a:pt x="93" y="36"/>
                      <a:pt x="92" y="36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100" y="39"/>
                      <a:pt x="100" y="39"/>
                      <a:pt x="101" y="38"/>
                    </a:cubicBezTo>
                    <a:cubicBezTo>
                      <a:pt x="98" y="37"/>
                      <a:pt x="96" y="35"/>
                      <a:pt x="94" y="34"/>
                    </a:cubicBezTo>
                    <a:moveTo>
                      <a:pt x="104" y="34"/>
                    </a:moveTo>
                    <a:cubicBezTo>
                      <a:pt x="103" y="34"/>
                      <a:pt x="103" y="35"/>
                      <a:pt x="103" y="35"/>
                    </a:cubicBezTo>
                    <a:cubicBezTo>
                      <a:pt x="104" y="36"/>
                      <a:pt x="106" y="37"/>
                      <a:pt x="107" y="38"/>
                    </a:cubicBezTo>
                    <a:cubicBezTo>
                      <a:pt x="112" y="41"/>
                      <a:pt x="116" y="43"/>
                      <a:pt x="121" y="46"/>
                    </a:cubicBezTo>
                    <a:cubicBezTo>
                      <a:pt x="121" y="46"/>
                      <a:pt x="121" y="45"/>
                      <a:pt x="122" y="45"/>
                    </a:cubicBezTo>
                    <a:cubicBezTo>
                      <a:pt x="116" y="41"/>
                      <a:pt x="116" y="41"/>
                      <a:pt x="116" y="41"/>
                    </a:cubicBezTo>
                    <a:cubicBezTo>
                      <a:pt x="104" y="34"/>
                      <a:pt x="104" y="34"/>
                      <a:pt x="104" y="34"/>
                    </a:cubicBezTo>
                    <a:moveTo>
                      <a:pt x="81" y="34"/>
                    </a:moveTo>
                    <a:cubicBezTo>
                      <a:pt x="81" y="34"/>
                      <a:pt x="81" y="34"/>
                      <a:pt x="81" y="35"/>
                    </a:cubicBezTo>
                    <a:cubicBezTo>
                      <a:pt x="87" y="38"/>
                      <a:pt x="87" y="38"/>
                      <a:pt x="87" y="38"/>
                    </a:cubicBezTo>
                    <a:cubicBezTo>
                      <a:pt x="87" y="38"/>
                      <a:pt x="87" y="38"/>
                      <a:pt x="88" y="38"/>
                    </a:cubicBezTo>
                    <a:cubicBezTo>
                      <a:pt x="85" y="36"/>
                      <a:pt x="83" y="35"/>
                      <a:pt x="81" y="34"/>
                    </a:cubicBezTo>
                    <a:moveTo>
                      <a:pt x="68" y="34"/>
                    </a:moveTo>
                    <a:cubicBezTo>
                      <a:pt x="67" y="35"/>
                      <a:pt x="66" y="37"/>
                      <a:pt x="65" y="38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9" y="38"/>
                      <a:pt x="70" y="37"/>
                      <a:pt x="71" y="35"/>
                    </a:cubicBezTo>
                    <a:cubicBezTo>
                      <a:pt x="70" y="35"/>
                      <a:pt x="69" y="34"/>
                      <a:pt x="68" y="34"/>
                    </a:cubicBezTo>
                    <a:moveTo>
                      <a:pt x="81" y="33"/>
                    </a:moveTo>
                    <a:cubicBezTo>
                      <a:pt x="80" y="34"/>
                      <a:pt x="80" y="34"/>
                      <a:pt x="80" y="3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4"/>
                      <a:pt x="81" y="34"/>
                      <a:pt x="81" y="34"/>
                    </a:cubicBezTo>
                    <a:cubicBezTo>
                      <a:pt x="81" y="34"/>
                      <a:pt x="81" y="34"/>
                      <a:pt x="81" y="33"/>
                    </a:cubicBezTo>
                    <a:moveTo>
                      <a:pt x="48" y="33"/>
                    </a:moveTo>
                    <a:cubicBezTo>
                      <a:pt x="47" y="33"/>
                      <a:pt x="47" y="34"/>
                      <a:pt x="47" y="34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6" y="38"/>
                      <a:pt x="47" y="38"/>
                      <a:pt x="47" y="39"/>
                    </a:cubicBezTo>
                    <a:cubicBezTo>
                      <a:pt x="48" y="37"/>
                      <a:pt x="49" y="36"/>
                      <a:pt x="50" y="34"/>
                    </a:cubicBezTo>
                    <a:cubicBezTo>
                      <a:pt x="49" y="34"/>
                      <a:pt x="48" y="33"/>
                      <a:pt x="48" y="33"/>
                    </a:cubicBezTo>
                    <a:moveTo>
                      <a:pt x="68" y="33"/>
                    </a:moveTo>
                    <a:cubicBezTo>
                      <a:pt x="68" y="33"/>
                      <a:pt x="68" y="33"/>
                      <a:pt x="68" y="33"/>
                    </a:cubicBezTo>
                    <a:cubicBezTo>
                      <a:pt x="71" y="35"/>
                      <a:pt x="71" y="35"/>
                      <a:pt x="71" y="35"/>
                    </a:cubicBezTo>
                    <a:cubicBezTo>
                      <a:pt x="71" y="35"/>
                      <a:pt x="71" y="34"/>
                      <a:pt x="71" y="34"/>
                    </a:cubicBezTo>
                    <a:cubicBezTo>
                      <a:pt x="70" y="34"/>
                      <a:pt x="69" y="33"/>
                      <a:pt x="68" y="33"/>
                    </a:cubicBezTo>
                    <a:moveTo>
                      <a:pt x="18" y="33"/>
                    </a:moveTo>
                    <a:cubicBezTo>
                      <a:pt x="18" y="33"/>
                      <a:pt x="17" y="34"/>
                      <a:pt x="17" y="35"/>
                    </a:cubicBezTo>
                    <a:cubicBezTo>
                      <a:pt x="18" y="35"/>
                      <a:pt x="18" y="35"/>
                      <a:pt x="19" y="36"/>
                    </a:cubicBezTo>
                    <a:cubicBezTo>
                      <a:pt x="20" y="35"/>
                      <a:pt x="20" y="34"/>
                      <a:pt x="20" y="34"/>
                    </a:cubicBezTo>
                    <a:cubicBezTo>
                      <a:pt x="20" y="33"/>
                      <a:pt x="19" y="33"/>
                      <a:pt x="18" y="33"/>
                    </a:cubicBezTo>
                    <a:moveTo>
                      <a:pt x="54" y="32"/>
                    </a:moveTo>
                    <a:cubicBezTo>
                      <a:pt x="54" y="32"/>
                      <a:pt x="53" y="33"/>
                      <a:pt x="53" y="33"/>
                    </a:cubicBezTo>
                    <a:cubicBezTo>
                      <a:pt x="54" y="33"/>
                      <a:pt x="55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5" y="33"/>
                      <a:pt x="54" y="33"/>
                      <a:pt x="54" y="32"/>
                    </a:cubicBezTo>
                    <a:moveTo>
                      <a:pt x="91" y="32"/>
                    </a:moveTo>
                    <a:cubicBezTo>
                      <a:pt x="90" y="33"/>
                      <a:pt x="90" y="34"/>
                      <a:pt x="89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90" y="34"/>
                      <a:pt x="90" y="33"/>
                      <a:pt x="91" y="32"/>
                    </a:cubicBezTo>
                    <a:cubicBezTo>
                      <a:pt x="91" y="32"/>
                      <a:pt x="91" y="32"/>
                      <a:pt x="91" y="32"/>
                    </a:cubicBezTo>
                    <a:moveTo>
                      <a:pt x="78" y="32"/>
                    </a:moveTo>
                    <a:cubicBezTo>
                      <a:pt x="78" y="32"/>
                      <a:pt x="78" y="33"/>
                      <a:pt x="78" y="33"/>
                    </a:cubicBezTo>
                    <a:cubicBezTo>
                      <a:pt x="78" y="33"/>
                      <a:pt x="79" y="33"/>
                      <a:pt x="79" y="34"/>
                    </a:cubicBezTo>
                    <a:cubicBezTo>
                      <a:pt x="79" y="33"/>
                      <a:pt x="80" y="33"/>
                      <a:pt x="80" y="33"/>
                    </a:cubicBezTo>
                    <a:cubicBezTo>
                      <a:pt x="79" y="33"/>
                      <a:pt x="79" y="32"/>
                      <a:pt x="78" y="32"/>
                    </a:cubicBezTo>
                    <a:moveTo>
                      <a:pt x="82" y="32"/>
                    </a:moveTo>
                    <a:cubicBezTo>
                      <a:pt x="82" y="32"/>
                      <a:pt x="82" y="33"/>
                      <a:pt x="81" y="34"/>
                    </a:cubicBezTo>
                    <a:cubicBezTo>
                      <a:pt x="83" y="35"/>
                      <a:pt x="86" y="36"/>
                      <a:pt x="88" y="37"/>
                    </a:cubicBezTo>
                    <a:cubicBezTo>
                      <a:pt x="88" y="37"/>
                      <a:pt x="88" y="36"/>
                      <a:pt x="89" y="36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86" y="34"/>
                      <a:pt x="84" y="33"/>
                      <a:pt x="82" y="32"/>
                    </a:cubicBezTo>
                    <a:moveTo>
                      <a:pt x="52" y="31"/>
                    </a:move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moveTo>
                      <a:pt x="82" y="31"/>
                    </a:moveTo>
                    <a:cubicBezTo>
                      <a:pt x="81" y="32"/>
                      <a:pt x="81" y="33"/>
                      <a:pt x="81" y="33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82" y="33"/>
                      <a:pt x="82" y="32"/>
                      <a:pt x="82" y="32"/>
                    </a:cubicBezTo>
                    <a:cubicBezTo>
                      <a:pt x="82" y="32"/>
                      <a:pt x="82" y="31"/>
                      <a:pt x="82" y="31"/>
                    </a:cubicBezTo>
                    <a:moveTo>
                      <a:pt x="96" y="31"/>
                    </a:moveTo>
                    <a:cubicBezTo>
                      <a:pt x="95" y="32"/>
                      <a:pt x="95" y="32"/>
                      <a:pt x="95" y="32"/>
                    </a:cubicBezTo>
                    <a:cubicBezTo>
                      <a:pt x="97" y="33"/>
                      <a:pt x="99" y="35"/>
                      <a:pt x="102" y="36"/>
                    </a:cubicBezTo>
                    <a:cubicBezTo>
                      <a:pt x="102" y="36"/>
                      <a:pt x="102" y="35"/>
                      <a:pt x="102" y="35"/>
                    </a:cubicBezTo>
                    <a:cubicBezTo>
                      <a:pt x="100" y="34"/>
                      <a:pt x="98" y="33"/>
                      <a:pt x="96" y="31"/>
                    </a:cubicBezTo>
                    <a:moveTo>
                      <a:pt x="76" y="31"/>
                    </a:moveTo>
                    <a:cubicBezTo>
                      <a:pt x="76" y="31"/>
                      <a:pt x="76" y="31"/>
                      <a:pt x="76" y="31"/>
                    </a:cubicBezTo>
                    <a:cubicBezTo>
                      <a:pt x="76" y="32"/>
                      <a:pt x="76" y="32"/>
                      <a:pt x="77" y="32"/>
                    </a:cubicBezTo>
                    <a:cubicBezTo>
                      <a:pt x="77" y="31"/>
                      <a:pt x="77" y="31"/>
                      <a:pt x="77" y="31"/>
                    </a:cubicBezTo>
                    <a:cubicBezTo>
                      <a:pt x="77" y="31"/>
                      <a:pt x="76" y="31"/>
                      <a:pt x="76" y="31"/>
                    </a:cubicBezTo>
                    <a:moveTo>
                      <a:pt x="13" y="30"/>
                    </a:moveTo>
                    <a:cubicBezTo>
                      <a:pt x="13" y="31"/>
                      <a:pt x="13" y="31"/>
                      <a:pt x="12" y="32"/>
                    </a:cubicBezTo>
                    <a:cubicBezTo>
                      <a:pt x="12" y="32"/>
                      <a:pt x="13" y="32"/>
                      <a:pt x="13" y="32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moveTo>
                      <a:pt x="80" y="30"/>
                    </a:moveTo>
                    <a:cubicBezTo>
                      <a:pt x="80" y="30"/>
                      <a:pt x="80" y="30"/>
                      <a:pt x="79" y="31"/>
                    </a:cubicBezTo>
                    <a:cubicBezTo>
                      <a:pt x="79" y="31"/>
                      <a:pt x="79" y="31"/>
                      <a:pt x="79" y="32"/>
                    </a:cubicBezTo>
                    <a:cubicBezTo>
                      <a:pt x="79" y="32"/>
                      <a:pt x="79" y="32"/>
                      <a:pt x="80" y="33"/>
                    </a:cubicBezTo>
                    <a:cubicBezTo>
                      <a:pt x="80" y="32"/>
                      <a:pt x="81" y="31"/>
                      <a:pt x="81" y="31"/>
                    </a:cubicBezTo>
                    <a:cubicBezTo>
                      <a:pt x="81" y="31"/>
                      <a:pt x="80" y="30"/>
                      <a:pt x="80" y="30"/>
                    </a:cubicBezTo>
                    <a:moveTo>
                      <a:pt x="50" y="30"/>
                    </a:moveTo>
                    <a:cubicBezTo>
                      <a:pt x="49" y="30"/>
                      <a:pt x="49" y="30"/>
                      <a:pt x="49" y="30"/>
                    </a:cubicBezTo>
                    <a:cubicBezTo>
                      <a:pt x="50" y="31"/>
                      <a:pt x="51" y="31"/>
                      <a:pt x="52" y="32"/>
                    </a:cubicBezTo>
                    <a:cubicBezTo>
                      <a:pt x="52" y="32"/>
                      <a:pt x="52" y="31"/>
                      <a:pt x="52" y="31"/>
                    </a:cubicBezTo>
                    <a:cubicBezTo>
                      <a:pt x="51" y="31"/>
                      <a:pt x="50" y="30"/>
                      <a:pt x="50" y="30"/>
                    </a:cubicBezTo>
                    <a:moveTo>
                      <a:pt x="97" y="30"/>
                    </a:moveTo>
                    <a:cubicBezTo>
                      <a:pt x="96" y="30"/>
                      <a:pt x="96" y="31"/>
                      <a:pt x="96" y="31"/>
                    </a:cubicBezTo>
                    <a:cubicBezTo>
                      <a:pt x="98" y="32"/>
                      <a:pt x="100" y="34"/>
                      <a:pt x="102" y="35"/>
                    </a:cubicBezTo>
                    <a:cubicBezTo>
                      <a:pt x="103" y="35"/>
                      <a:pt x="103" y="34"/>
                      <a:pt x="103" y="34"/>
                    </a:cubicBezTo>
                    <a:cubicBezTo>
                      <a:pt x="97" y="30"/>
                      <a:pt x="97" y="30"/>
                      <a:pt x="97" y="30"/>
                    </a:cubicBezTo>
                    <a:moveTo>
                      <a:pt x="106" y="29"/>
                    </a:moveTo>
                    <a:cubicBezTo>
                      <a:pt x="106" y="30"/>
                      <a:pt x="105" y="31"/>
                      <a:pt x="105" y="32"/>
                    </a:cubicBezTo>
                    <a:cubicBezTo>
                      <a:pt x="111" y="35"/>
                      <a:pt x="117" y="39"/>
                      <a:pt x="123" y="42"/>
                    </a:cubicBezTo>
                    <a:cubicBezTo>
                      <a:pt x="124" y="41"/>
                      <a:pt x="124" y="40"/>
                      <a:pt x="125" y="39"/>
                    </a:cubicBezTo>
                    <a:cubicBezTo>
                      <a:pt x="119" y="36"/>
                      <a:pt x="113" y="33"/>
                      <a:pt x="106" y="29"/>
                    </a:cubicBezTo>
                    <a:moveTo>
                      <a:pt x="20" y="29"/>
                    </a:moveTo>
                    <a:cubicBezTo>
                      <a:pt x="20" y="30"/>
                      <a:pt x="19" y="30"/>
                      <a:pt x="19" y="30"/>
                    </a:cubicBezTo>
                    <a:cubicBezTo>
                      <a:pt x="20" y="31"/>
                      <a:pt x="21" y="31"/>
                      <a:pt x="21" y="32"/>
                    </a:cubicBezTo>
                    <a:cubicBezTo>
                      <a:pt x="22" y="32"/>
                      <a:pt x="22" y="31"/>
                      <a:pt x="22" y="31"/>
                    </a:cubicBezTo>
                    <a:cubicBezTo>
                      <a:pt x="20" y="29"/>
                      <a:pt x="20" y="29"/>
                      <a:pt x="20" y="29"/>
                    </a:cubicBezTo>
                    <a:moveTo>
                      <a:pt x="92" y="29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moveTo>
                      <a:pt x="77" y="29"/>
                    </a:moveTo>
                    <a:cubicBezTo>
                      <a:pt x="77" y="29"/>
                      <a:pt x="77" y="30"/>
                      <a:pt x="76" y="30"/>
                    </a:cubicBezTo>
                    <a:cubicBezTo>
                      <a:pt x="77" y="31"/>
                      <a:pt x="77" y="31"/>
                      <a:pt x="77" y="31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78" y="29"/>
                      <a:pt x="78" y="29"/>
                      <a:pt x="77" y="29"/>
                    </a:cubicBezTo>
                    <a:moveTo>
                      <a:pt x="135" y="28"/>
                    </a:moveTo>
                    <a:cubicBezTo>
                      <a:pt x="133" y="31"/>
                      <a:pt x="133" y="31"/>
                      <a:pt x="133" y="31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5" y="37"/>
                      <a:pt x="146" y="36"/>
                      <a:pt x="147" y="35"/>
                    </a:cubicBezTo>
                    <a:cubicBezTo>
                      <a:pt x="146" y="35"/>
                      <a:pt x="146" y="35"/>
                      <a:pt x="145" y="34"/>
                    </a:cubicBezTo>
                    <a:cubicBezTo>
                      <a:pt x="142" y="32"/>
                      <a:pt x="138" y="30"/>
                      <a:pt x="135" y="29"/>
                    </a:cubicBezTo>
                    <a:cubicBezTo>
                      <a:pt x="134" y="29"/>
                      <a:pt x="134" y="30"/>
                      <a:pt x="133" y="31"/>
                    </a:cubicBezTo>
                    <a:cubicBezTo>
                      <a:pt x="135" y="28"/>
                      <a:pt x="135" y="28"/>
                      <a:pt x="135" y="28"/>
                    </a:cubicBezTo>
                    <a:cubicBezTo>
                      <a:pt x="135" y="28"/>
                      <a:pt x="135" y="28"/>
                      <a:pt x="135" y="28"/>
                    </a:cubicBezTo>
                    <a:moveTo>
                      <a:pt x="83" y="28"/>
                    </a:moveTo>
                    <a:cubicBezTo>
                      <a:pt x="83" y="29"/>
                      <a:pt x="83" y="29"/>
                      <a:pt x="83" y="30"/>
                    </a:cubicBezTo>
                    <a:cubicBezTo>
                      <a:pt x="82" y="30"/>
                      <a:pt x="82" y="30"/>
                      <a:pt x="82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0"/>
                      <a:pt x="84" y="29"/>
                      <a:pt x="84" y="29"/>
                    </a:cubicBezTo>
                    <a:cubicBezTo>
                      <a:pt x="84" y="29"/>
                      <a:pt x="83" y="30"/>
                      <a:pt x="83" y="31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0" y="34"/>
                      <a:pt x="90" y="33"/>
                      <a:pt x="90" y="32"/>
                    </a:cubicBezTo>
                    <a:cubicBezTo>
                      <a:pt x="88" y="31"/>
                      <a:pt x="86" y="30"/>
                      <a:pt x="83" y="28"/>
                    </a:cubicBezTo>
                    <a:moveTo>
                      <a:pt x="71" y="28"/>
                    </a:moveTo>
                    <a:cubicBezTo>
                      <a:pt x="71" y="28"/>
                      <a:pt x="71" y="28"/>
                      <a:pt x="71" y="28"/>
                    </a:cubicBezTo>
                    <a:cubicBezTo>
                      <a:pt x="72" y="29"/>
                      <a:pt x="73" y="30"/>
                      <a:pt x="73" y="30"/>
                    </a:cubicBezTo>
                    <a:cubicBezTo>
                      <a:pt x="74" y="30"/>
                      <a:pt x="74" y="30"/>
                      <a:pt x="74" y="29"/>
                    </a:cubicBezTo>
                    <a:cubicBezTo>
                      <a:pt x="73" y="29"/>
                      <a:pt x="72" y="28"/>
                      <a:pt x="71" y="28"/>
                    </a:cubicBezTo>
                    <a:moveTo>
                      <a:pt x="56" y="28"/>
                    </a:moveTo>
                    <a:cubicBezTo>
                      <a:pt x="55" y="29"/>
                      <a:pt x="55" y="30"/>
                      <a:pt x="54" y="32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7" y="31"/>
                      <a:pt x="57" y="31"/>
                      <a:pt x="57" y="31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8" y="28"/>
                      <a:pt x="57" y="28"/>
                      <a:pt x="56" y="28"/>
                    </a:cubicBezTo>
                    <a:moveTo>
                      <a:pt x="93" y="28"/>
                    </a:moveTo>
                    <a:cubicBezTo>
                      <a:pt x="93" y="28"/>
                      <a:pt x="93" y="29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cubicBezTo>
                      <a:pt x="93" y="29"/>
                      <a:pt x="93" y="28"/>
                      <a:pt x="93" y="28"/>
                    </a:cubicBezTo>
                    <a:cubicBezTo>
                      <a:pt x="93" y="28"/>
                      <a:pt x="93" y="28"/>
                      <a:pt x="93" y="28"/>
                    </a:cubicBezTo>
                    <a:moveTo>
                      <a:pt x="82" y="27"/>
                    </a:moveTo>
                    <a:cubicBezTo>
                      <a:pt x="81" y="28"/>
                      <a:pt x="81" y="29"/>
                      <a:pt x="80" y="30"/>
                    </a:cubicBezTo>
                    <a:cubicBezTo>
                      <a:pt x="81" y="30"/>
                      <a:pt x="81" y="30"/>
                      <a:pt x="81" y="30"/>
                    </a:cubicBezTo>
                    <a:cubicBezTo>
                      <a:pt x="82" y="29"/>
                      <a:pt x="82" y="29"/>
                      <a:pt x="83" y="28"/>
                    </a:cubicBezTo>
                    <a:cubicBezTo>
                      <a:pt x="82" y="28"/>
                      <a:pt x="82" y="27"/>
                      <a:pt x="82" y="27"/>
                    </a:cubicBezTo>
                    <a:moveTo>
                      <a:pt x="55" y="27"/>
                    </a:move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0"/>
                      <a:pt x="53" y="30"/>
                      <a:pt x="54" y="29"/>
                    </a:cubicBezTo>
                    <a:cubicBezTo>
                      <a:pt x="54" y="29"/>
                      <a:pt x="55" y="28"/>
                      <a:pt x="55" y="27"/>
                    </a:cubicBezTo>
                    <a:cubicBezTo>
                      <a:pt x="55" y="27"/>
                      <a:pt x="55" y="27"/>
                      <a:pt x="55" y="27"/>
                    </a:cubicBezTo>
                    <a:moveTo>
                      <a:pt x="38" y="27"/>
                    </a:moveTo>
                    <a:cubicBezTo>
                      <a:pt x="37" y="29"/>
                      <a:pt x="36" y="30"/>
                      <a:pt x="36" y="32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37" y="31"/>
                      <a:pt x="38" y="29"/>
                      <a:pt x="39" y="27"/>
                    </a:cubicBezTo>
                    <a:cubicBezTo>
                      <a:pt x="39" y="27"/>
                      <a:pt x="39" y="27"/>
                      <a:pt x="38" y="27"/>
                    </a:cubicBezTo>
                    <a:moveTo>
                      <a:pt x="16" y="27"/>
                    </a:moveTo>
                    <a:cubicBezTo>
                      <a:pt x="15" y="27"/>
                      <a:pt x="15" y="27"/>
                      <a:pt x="15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moveTo>
                      <a:pt x="57" y="26"/>
                    </a:moveTo>
                    <a:cubicBezTo>
                      <a:pt x="57" y="27"/>
                      <a:pt x="57" y="27"/>
                      <a:pt x="56" y="27"/>
                    </a:cubicBezTo>
                    <a:cubicBezTo>
                      <a:pt x="59" y="28"/>
                      <a:pt x="59" y="28"/>
                      <a:pt x="59" y="28"/>
                    </a:cubicBezTo>
                    <a:cubicBezTo>
                      <a:pt x="59" y="28"/>
                      <a:pt x="59" y="28"/>
                      <a:pt x="59" y="28"/>
                    </a:cubicBezTo>
                    <a:cubicBezTo>
                      <a:pt x="58" y="27"/>
                      <a:pt x="58" y="27"/>
                      <a:pt x="57" y="26"/>
                    </a:cubicBezTo>
                    <a:moveTo>
                      <a:pt x="37" y="26"/>
                    </a:moveTo>
                    <a:cubicBezTo>
                      <a:pt x="36" y="28"/>
                      <a:pt x="35" y="29"/>
                      <a:pt x="34" y="31"/>
                    </a:cubicBezTo>
                    <a:cubicBezTo>
                      <a:pt x="35" y="31"/>
                      <a:pt x="35" y="32"/>
                      <a:pt x="35" y="32"/>
                    </a:cubicBezTo>
                    <a:cubicBezTo>
                      <a:pt x="36" y="30"/>
                      <a:pt x="37" y="29"/>
                      <a:pt x="38" y="27"/>
                    </a:cubicBezTo>
                    <a:cubicBezTo>
                      <a:pt x="38" y="27"/>
                      <a:pt x="37" y="26"/>
                      <a:pt x="37" y="26"/>
                    </a:cubicBezTo>
                    <a:moveTo>
                      <a:pt x="118" y="26"/>
                    </a:moveTo>
                    <a:cubicBezTo>
                      <a:pt x="117" y="27"/>
                      <a:pt x="117" y="28"/>
                      <a:pt x="116" y="28"/>
                    </a:cubicBezTo>
                    <a:cubicBezTo>
                      <a:pt x="120" y="31"/>
                      <a:pt x="123" y="33"/>
                      <a:pt x="127" y="35"/>
                    </a:cubicBezTo>
                    <a:cubicBezTo>
                      <a:pt x="128" y="34"/>
                      <a:pt x="128" y="34"/>
                      <a:pt x="128" y="33"/>
                    </a:cubicBezTo>
                    <a:cubicBezTo>
                      <a:pt x="118" y="26"/>
                      <a:pt x="118" y="26"/>
                      <a:pt x="118" y="26"/>
                    </a:cubicBezTo>
                    <a:moveTo>
                      <a:pt x="56" y="26"/>
                    </a:moveTo>
                    <a:cubicBezTo>
                      <a:pt x="55" y="27"/>
                      <a:pt x="55" y="27"/>
                      <a:pt x="55" y="27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6" y="26"/>
                      <a:pt x="56" y="26"/>
                      <a:pt x="56" y="26"/>
                    </a:cubicBezTo>
                    <a:moveTo>
                      <a:pt x="79" y="26"/>
                    </a:moveTo>
                    <a:cubicBezTo>
                      <a:pt x="79" y="27"/>
                      <a:pt x="78" y="27"/>
                      <a:pt x="78" y="28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80" y="26"/>
                      <a:pt x="80" y="26"/>
                      <a:pt x="80" y="26"/>
                    </a:cubicBezTo>
                    <a:cubicBezTo>
                      <a:pt x="80" y="26"/>
                      <a:pt x="79" y="26"/>
                      <a:pt x="79" y="26"/>
                    </a:cubicBezTo>
                    <a:moveTo>
                      <a:pt x="72" y="26"/>
                    </a:moveTo>
                    <a:cubicBezTo>
                      <a:pt x="72" y="26"/>
                      <a:pt x="72" y="27"/>
                      <a:pt x="71" y="27"/>
                    </a:cubicBezTo>
                    <a:cubicBezTo>
                      <a:pt x="72" y="28"/>
                      <a:pt x="73" y="29"/>
                      <a:pt x="74" y="29"/>
                    </a:cubicBezTo>
                    <a:cubicBezTo>
                      <a:pt x="74" y="29"/>
                      <a:pt x="75" y="28"/>
                      <a:pt x="75" y="27"/>
                    </a:cubicBezTo>
                    <a:cubicBezTo>
                      <a:pt x="74" y="27"/>
                      <a:pt x="73" y="26"/>
                      <a:pt x="72" y="26"/>
                    </a:cubicBezTo>
                    <a:moveTo>
                      <a:pt x="52" y="25"/>
                    </a:moveTo>
                    <a:cubicBezTo>
                      <a:pt x="51" y="27"/>
                      <a:pt x="51" y="28"/>
                      <a:pt x="50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29"/>
                      <a:pt x="54" y="28"/>
                      <a:pt x="55" y="27"/>
                    </a:cubicBezTo>
                    <a:cubicBezTo>
                      <a:pt x="54" y="26"/>
                      <a:pt x="53" y="26"/>
                      <a:pt x="52" y="25"/>
                    </a:cubicBezTo>
                    <a:moveTo>
                      <a:pt x="99" y="25"/>
                    </a:moveTo>
                    <a:cubicBezTo>
                      <a:pt x="99" y="26"/>
                      <a:pt x="98" y="27"/>
                      <a:pt x="98" y="28"/>
                    </a:cubicBezTo>
                    <a:cubicBezTo>
                      <a:pt x="100" y="29"/>
                      <a:pt x="102" y="30"/>
                      <a:pt x="104" y="32"/>
                    </a:cubicBezTo>
                    <a:cubicBezTo>
                      <a:pt x="105" y="31"/>
                      <a:pt x="106" y="30"/>
                      <a:pt x="106" y="29"/>
                    </a:cubicBezTo>
                    <a:cubicBezTo>
                      <a:pt x="104" y="28"/>
                      <a:pt x="102" y="27"/>
                      <a:pt x="99" y="25"/>
                    </a:cubicBezTo>
                    <a:moveTo>
                      <a:pt x="85" y="25"/>
                    </a:moveTo>
                    <a:cubicBezTo>
                      <a:pt x="85" y="25"/>
                      <a:pt x="85" y="26"/>
                      <a:pt x="85" y="26"/>
                    </a:cubicBezTo>
                    <a:cubicBezTo>
                      <a:pt x="87" y="27"/>
                      <a:pt x="89" y="29"/>
                      <a:pt x="92" y="30"/>
                    </a:cubicBezTo>
                    <a:cubicBezTo>
                      <a:pt x="92" y="30"/>
                      <a:pt x="92" y="29"/>
                      <a:pt x="92" y="29"/>
                    </a:cubicBezTo>
                    <a:cubicBezTo>
                      <a:pt x="90" y="28"/>
                      <a:pt x="87" y="26"/>
                      <a:pt x="85" y="25"/>
                    </a:cubicBezTo>
                    <a:moveTo>
                      <a:pt x="53" y="24"/>
                    </a:moveTo>
                    <a:cubicBezTo>
                      <a:pt x="53" y="25"/>
                      <a:pt x="53" y="25"/>
                      <a:pt x="52" y="25"/>
                    </a:cubicBezTo>
                    <a:cubicBezTo>
                      <a:pt x="55" y="26"/>
                      <a:pt x="55" y="26"/>
                      <a:pt x="55" y="26"/>
                    </a:cubicBezTo>
                    <a:cubicBezTo>
                      <a:pt x="55" y="26"/>
                      <a:pt x="55" y="26"/>
                      <a:pt x="55" y="26"/>
                    </a:cubicBezTo>
                    <a:cubicBezTo>
                      <a:pt x="54" y="25"/>
                      <a:pt x="54" y="25"/>
                      <a:pt x="53" y="24"/>
                    </a:cubicBezTo>
                    <a:moveTo>
                      <a:pt x="138" y="24"/>
                    </a:moveTo>
                    <a:cubicBezTo>
                      <a:pt x="138" y="24"/>
                      <a:pt x="137" y="25"/>
                      <a:pt x="137" y="25"/>
                    </a:cubicBezTo>
                    <a:cubicBezTo>
                      <a:pt x="141" y="27"/>
                      <a:pt x="145" y="29"/>
                      <a:pt x="149" y="32"/>
                    </a:cubicBezTo>
                    <a:cubicBezTo>
                      <a:pt x="149" y="31"/>
                      <a:pt x="149" y="31"/>
                      <a:pt x="149" y="31"/>
                    </a:cubicBezTo>
                    <a:cubicBezTo>
                      <a:pt x="147" y="30"/>
                      <a:pt x="146" y="29"/>
                      <a:pt x="144" y="28"/>
                    </a:cubicBezTo>
                    <a:cubicBezTo>
                      <a:pt x="142" y="27"/>
                      <a:pt x="140" y="26"/>
                      <a:pt x="138" y="24"/>
                    </a:cubicBezTo>
                    <a:moveTo>
                      <a:pt x="34" y="24"/>
                    </a:moveTo>
                    <a:cubicBezTo>
                      <a:pt x="33" y="26"/>
                      <a:pt x="32" y="28"/>
                      <a:pt x="31" y="29"/>
                    </a:cubicBezTo>
                    <a:cubicBezTo>
                      <a:pt x="31" y="30"/>
                      <a:pt x="32" y="30"/>
                      <a:pt x="33" y="30"/>
                    </a:cubicBezTo>
                    <a:cubicBezTo>
                      <a:pt x="34" y="29"/>
                      <a:pt x="35" y="27"/>
                      <a:pt x="36" y="25"/>
                    </a:cubicBezTo>
                    <a:cubicBezTo>
                      <a:pt x="35" y="25"/>
                      <a:pt x="35" y="25"/>
                      <a:pt x="34" y="24"/>
                    </a:cubicBezTo>
                    <a:moveTo>
                      <a:pt x="137" y="24"/>
                    </a:moveTo>
                    <a:cubicBezTo>
                      <a:pt x="137" y="24"/>
                      <a:pt x="137" y="24"/>
                      <a:pt x="137" y="24"/>
                    </a:cubicBezTo>
                    <a:cubicBezTo>
                      <a:pt x="137" y="25"/>
                      <a:pt x="137" y="25"/>
                      <a:pt x="137" y="25"/>
                    </a:cubicBezTo>
                    <a:cubicBezTo>
                      <a:pt x="137" y="24"/>
                      <a:pt x="137" y="24"/>
                      <a:pt x="137" y="24"/>
                    </a:cubicBezTo>
                    <a:cubicBezTo>
                      <a:pt x="137" y="24"/>
                      <a:pt x="137" y="24"/>
                      <a:pt x="137" y="24"/>
                    </a:cubicBezTo>
                    <a:moveTo>
                      <a:pt x="84" y="24"/>
                    </a:moveTo>
                    <a:cubicBezTo>
                      <a:pt x="83" y="24"/>
                      <a:pt x="83" y="25"/>
                      <a:pt x="83" y="25"/>
                    </a:cubicBezTo>
                    <a:cubicBezTo>
                      <a:pt x="83" y="25"/>
                      <a:pt x="84" y="25"/>
                      <a:pt x="84" y="26"/>
                    </a:cubicBezTo>
                    <a:cubicBezTo>
                      <a:pt x="84" y="25"/>
                      <a:pt x="85" y="25"/>
                      <a:pt x="85" y="25"/>
                    </a:cubicBezTo>
                    <a:cubicBezTo>
                      <a:pt x="84" y="24"/>
                      <a:pt x="84" y="24"/>
                      <a:pt x="84" y="24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40" y="25"/>
                    </a:cubicBezTo>
                    <a:cubicBezTo>
                      <a:pt x="40" y="25"/>
                      <a:pt x="40" y="25"/>
                      <a:pt x="41" y="25"/>
                    </a:cubicBezTo>
                    <a:cubicBezTo>
                      <a:pt x="41" y="25"/>
                      <a:pt x="41" y="25"/>
                      <a:pt x="41" y="24"/>
                    </a:cubicBezTo>
                    <a:cubicBezTo>
                      <a:pt x="41" y="24"/>
                      <a:pt x="40" y="24"/>
                      <a:pt x="40" y="24"/>
                    </a:cubicBezTo>
                    <a:moveTo>
                      <a:pt x="95" y="23"/>
                    </a:moveTo>
                    <a:cubicBezTo>
                      <a:pt x="95" y="24"/>
                      <a:pt x="95" y="25"/>
                      <a:pt x="94" y="26"/>
                    </a:cubicBezTo>
                    <a:cubicBezTo>
                      <a:pt x="94" y="26"/>
                      <a:pt x="94" y="26"/>
                      <a:pt x="94" y="26"/>
                    </a:cubicBezTo>
                    <a:cubicBezTo>
                      <a:pt x="95" y="25"/>
                      <a:pt x="95" y="24"/>
                      <a:pt x="96" y="23"/>
                    </a:cubicBezTo>
                    <a:cubicBezTo>
                      <a:pt x="96" y="23"/>
                      <a:pt x="96" y="23"/>
                      <a:pt x="95" y="23"/>
                    </a:cubicBezTo>
                    <a:moveTo>
                      <a:pt x="86" y="23"/>
                    </a:moveTo>
                    <a:cubicBezTo>
                      <a:pt x="86" y="24"/>
                      <a:pt x="85" y="24"/>
                      <a:pt x="85" y="25"/>
                    </a:cubicBezTo>
                    <a:cubicBezTo>
                      <a:pt x="87" y="26"/>
                      <a:pt x="90" y="28"/>
                      <a:pt x="92" y="29"/>
                    </a:cubicBezTo>
                    <a:cubicBezTo>
                      <a:pt x="92" y="29"/>
                      <a:pt x="93" y="28"/>
                      <a:pt x="93" y="27"/>
                    </a:cubicBezTo>
                    <a:cubicBezTo>
                      <a:pt x="86" y="23"/>
                      <a:pt x="86" y="23"/>
                      <a:pt x="86" y="23"/>
                    </a:cubicBezTo>
                    <a:moveTo>
                      <a:pt x="39" y="23"/>
                    </a:moveTo>
                    <a:cubicBezTo>
                      <a:pt x="39" y="23"/>
                      <a:pt x="39" y="24"/>
                      <a:pt x="38" y="24"/>
                    </a:cubicBezTo>
                    <a:cubicBezTo>
                      <a:pt x="39" y="24"/>
                      <a:pt x="39" y="24"/>
                      <a:pt x="40" y="24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9" y="24"/>
                      <a:pt x="39" y="23"/>
                      <a:pt x="39" y="23"/>
                    </a:cubicBezTo>
                    <a:moveTo>
                      <a:pt x="74" y="23"/>
                    </a:moveTo>
                    <a:cubicBezTo>
                      <a:pt x="73" y="24"/>
                      <a:pt x="73" y="24"/>
                      <a:pt x="72" y="25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6" y="26"/>
                      <a:pt x="76" y="26"/>
                      <a:pt x="76" y="25"/>
                    </a:cubicBezTo>
                    <a:cubicBezTo>
                      <a:pt x="76" y="25"/>
                      <a:pt x="77" y="25"/>
                      <a:pt x="77" y="24"/>
                    </a:cubicBezTo>
                    <a:cubicBezTo>
                      <a:pt x="76" y="24"/>
                      <a:pt x="75" y="23"/>
                      <a:pt x="74" y="23"/>
                    </a:cubicBezTo>
                    <a:moveTo>
                      <a:pt x="81" y="22"/>
                    </a:moveTo>
                    <a:cubicBezTo>
                      <a:pt x="81" y="23"/>
                      <a:pt x="81" y="23"/>
                      <a:pt x="80" y="23"/>
                    </a:cubicBezTo>
                    <a:cubicBezTo>
                      <a:pt x="81" y="24"/>
                      <a:pt x="81" y="24"/>
                      <a:pt x="82" y="24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2" y="23"/>
                      <a:pt x="81" y="23"/>
                      <a:pt x="81" y="22"/>
                    </a:cubicBezTo>
                    <a:moveTo>
                      <a:pt x="85" y="22"/>
                    </a:moveTo>
                    <a:cubicBezTo>
                      <a:pt x="84" y="23"/>
                      <a:pt x="84" y="23"/>
                      <a:pt x="84" y="24"/>
                    </a:cubicBezTo>
                    <a:cubicBezTo>
                      <a:pt x="84" y="24"/>
                      <a:pt x="84" y="24"/>
                      <a:pt x="85" y="25"/>
                    </a:cubicBezTo>
                    <a:cubicBezTo>
                      <a:pt x="85" y="24"/>
                      <a:pt x="85" y="24"/>
                      <a:pt x="86" y="23"/>
                    </a:cubicBezTo>
                    <a:cubicBezTo>
                      <a:pt x="85" y="22"/>
                      <a:pt x="85" y="22"/>
                      <a:pt x="85" y="22"/>
                    </a:cubicBezTo>
                    <a:moveTo>
                      <a:pt x="36" y="21"/>
                    </a:moveTo>
                    <a:cubicBezTo>
                      <a:pt x="36" y="22"/>
                      <a:pt x="35" y="22"/>
                      <a:pt x="35" y="22"/>
                    </a:cubicBezTo>
                    <a:cubicBezTo>
                      <a:pt x="36" y="22"/>
                      <a:pt x="37" y="23"/>
                      <a:pt x="37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7" y="22"/>
                      <a:pt x="36" y="22"/>
                      <a:pt x="36" y="21"/>
                    </a:cubicBezTo>
                    <a:moveTo>
                      <a:pt x="60" y="21"/>
                    </a:moveTo>
                    <a:cubicBezTo>
                      <a:pt x="60" y="21"/>
                      <a:pt x="60" y="21"/>
                      <a:pt x="60" y="22"/>
                    </a:cubicBezTo>
                    <a:cubicBezTo>
                      <a:pt x="60" y="22"/>
                      <a:pt x="61" y="23"/>
                      <a:pt x="62" y="23"/>
                    </a:cubicBezTo>
                    <a:cubicBezTo>
                      <a:pt x="62" y="22"/>
                      <a:pt x="62" y="22"/>
                      <a:pt x="62" y="22"/>
                    </a:cubicBezTo>
                    <a:cubicBezTo>
                      <a:pt x="62" y="22"/>
                      <a:pt x="61" y="21"/>
                      <a:pt x="60" y="21"/>
                    </a:cubicBezTo>
                    <a:moveTo>
                      <a:pt x="121" y="21"/>
                    </a:moveTo>
                    <a:cubicBezTo>
                      <a:pt x="120" y="22"/>
                      <a:pt x="120" y="23"/>
                      <a:pt x="119" y="23"/>
                    </a:cubicBezTo>
                    <a:cubicBezTo>
                      <a:pt x="130" y="30"/>
                      <a:pt x="130" y="30"/>
                      <a:pt x="130" y="30"/>
                    </a:cubicBezTo>
                    <a:cubicBezTo>
                      <a:pt x="131" y="29"/>
                      <a:pt x="131" y="28"/>
                      <a:pt x="132" y="27"/>
                    </a:cubicBezTo>
                    <a:cubicBezTo>
                      <a:pt x="128" y="25"/>
                      <a:pt x="125" y="23"/>
                      <a:pt x="121" y="21"/>
                    </a:cubicBezTo>
                    <a:moveTo>
                      <a:pt x="82" y="21"/>
                    </a:moveTo>
                    <a:cubicBezTo>
                      <a:pt x="82" y="21"/>
                      <a:pt x="81" y="22"/>
                      <a:pt x="81" y="22"/>
                    </a:cubicBezTo>
                    <a:cubicBezTo>
                      <a:pt x="81" y="23"/>
                      <a:pt x="82" y="23"/>
                      <a:pt x="82" y="23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2" y="21"/>
                      <a:pt x="82" y="21"/>
                      <a:pt x="82" y="21"/>
                    </a:cubicBezTo>
                    <a:moveTo>
                      <a:pt x="59" y="20"/>
                    </a:move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9" y="20"/>
                    </a:cubicBezTo>
                    <a:cubicBezTo>
                      <a:pt x="59" y="20"/>
                      <a:pt x="59" y="20"/>
                      <a:pt x="59" y="20"/>
                    </a:cubicBezTo>
                    <a:moveTo>
                      <a:pt x="42" y="20"/>
                    </a:moveTo>
                    <a:cubicBezTo>
                      <a:pt x="42" y="21"/>
                      <a:pt x="41" y="22"/>
                      <a:pt x="40" y="24"/>
                    </a:cubicBezTo>
                    <a:cubicBezTo>
                      <a:pt x="40" y="24"/>
                      <a:pt x="41" y="24"/>
                      <a:pt x="41" y="24"/>
                    </a:cubicBezTo>
                    <a:cubicBezTo>
                      <a:pt x="42" y="23"/>
                      <a:pt x="42" y="22"/>
                      <a:pt x="43" y="21"/>
                    </a:cubicBezTo>
                    <a:cubicBezTo>
                      <a:pt x="43" y="20"/>
                      <a:pt x="42" y="20"/>
                      <a:pt x="42" y="20"/>
                    </a:cubicBezTo>
                    <a:moveTo>
                      <a:pt x="140" y="20"/>
                    </a:moveTo>
                    <a:cubicBezTo>
                      <a:pt x="140" y="21"/>
                      <a:pt x="139" y="22"/>
                      <a:pt x="138" y="24"/>
                    </a:cubicBezTo>
                    <a:cubicBezTo>
                      <a:pt x="142" y="26"/>
                      <a:pt x="146" y="29"/>
                      <a:pt x="149" y="31"/>
                    </a:cubicBezTo>
                    <a:cubicBezTo>
                      <a:pt x="150" y="29"/>
                      <a:pt x="151" y="28"/>
                      <a:pt x="152" y="26"/>
                    </a:cubicBezTo>
                    <a:cubicBezTo>
                      <a:pt x="148" y="24"/>
                      <a:pt x="144" y="22"/>
                      <a:pt x="140" y="20"/>
                    </a:cubicBezTo>
                    <a:moveTo>
                      <a:pt x="140" y="19"/>
                    </a:moveTo>
                    <a:cubicBezTo>
                      <a:pt x="139" y="21"/>
                      <a:pt x="138" y="22"/>
                      <a:pt x="137" y="23"/>
                    </a:cubicBezTo>
                    <a:cubicBezTo>
                      <a:pt x="138" y="23"/>
                      <a:pt x="138" y="23"/>
                      <a:pt x="138" y="24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40" y="20"/>
                      <a:pt x="140" y="20"/>
                      <a:pt x="140" y="19"/>
                    </a:cubicBezTo>
                    <a:moveTo>
                      <a:pt x="76" y="19"/>
                    </a:moveTo>
                    <a:cubicBezTo>
                      <a:pt x="76" y="20"/>
                      <a:pt x="76" y="20"/>
                      <a:pt x="75" y="20"/>
                    </a:cubicBezTo>
                    <a:cubicBezTo>
                      <a:pt x="76" y="20"/>
                      <a:pt x="76" y="20"/>
                      <a:pt x="76" y="21"/>
                    </a:cubicBezTo>
                    <a:cubicBezTo>
                      <a:pt x="77" y="21"/>
                      <a:pt x="77" y="22"/>
                      <a:pt x="78" y="22"/>
                    </a:cubicBezTo>
                    <a:cubicBezTo>
                      <a:pt x="78" y="22"/>
                      <a:pt x="79" y="21"/>
                      <a:pt x="79" y="21"/>
                    </a:cubicBezTo>
                    <a:cubicBezTo>
                      <a:pt x="78" y="21"/>
                      <a:pt x="77" y="20"/>
                      <a:pt x="76" y="19"/>
                    </a:cubicBezTo>
                    <a:moveTo>
                      <a:pt x="41" y="19"/>
                    </a:moveTo>
                    <a:cubicBezTo>
                      <a:pt x="40" y="20"/>
                      <a:pt x="40" y="22"/>
                      <a:pt x="39" y="23"/>
                    </a:cubicBezTo>
                    <a:cubicBezTo>
                      <a:pt x="39" y="23"/>
                      <a:pt x="40" y="23"/>
                      <a:pt x="40" y="23"/>
                    </a:cubicBezTo>
                    <a:cubicBezTo>
                      <a:pt x="41" y="22"/>
                      <a:pt x="41" y="21"/>
                      <a:pt x="42" y="20"/>
                    </a:cubicBezTo>
                    <a:cubicBezTo>
                      <a:pt x="42" y="20"/>
                      <a:pt x="41" y="19"/>
                      <a:pt x="41" y="19"/>
                    </a:cubicBezTo>
                    <a:moveTo>
                      <a:pt x="88" y="19"/>
                    </a:moveTo>
                    <a:cubicBezTo>
                      <a:pt x="88" y="20"/>
                      <a:pt x="87" y="21"/>
                      <a:pt x="87" y="22"/>
                    </a:cubicBezTo>
                    <a:cubicBezTo>
                      <a:pt x="89" y="23"/>
                      <a:pt x="92" y="24"/>
                      <a:pt x="94" y="26"/>
                    </a:cubicBezTo>
                    <a:cubicBezTo>
                      <a:pt x="94" y="25"/>
                      <a:pt x="95" y="24"/>
                      <a:pt x="95" y="23"/>
                    </a:cubicBezTo>
                    <a:cubicBezTo>
                      <a:pt x="93" y="22"/>
                      <a:pt x="91" y="20"/>
                      <a:pt x="88" y="19"/>
                    </a:cubicBezTo>
                    <a:moveTo>
                      <a:pt x="26" y="19"/>
                    </a:moveTo>
                    <a:cubicBezTo>
                      <a:pt x="25" y="21"/>
                      <a:pt x="24" y="23"/>
                      <a:pt x="22" y="25"/>
                    </a:cubicBezTo>
                    <a:cubicBezTo>
                      <a:pt x="23" y="25"/>
                      <a:pt x="24" y="26"/>
                      <a:pt x="25" y="26"/>
                    </a:cubicBezTo>
                    <a:cubicBezTo>
                      <a:pt x="26" y="24"/>
                      <a:pt x="27" y="22"/>
                      <a:pt x="28" y="20"/>
                    </a:cubicBezTo>
                    <a:cubicBezTo>
                      <a:pt x="27" y="20"/>
                      <a:pt x="26" y="20"/>
                      <a:pt x="26" y="19"/>
                    </a:cubicBezTo>
                    <a:moveTo>
                      <a:pt x="43" y="19"/>
                    </a:moveTo>
                    <a:cubicBezTo>
                      <a:pt x="43" y="19"/>
                      <a:pt x="43" y="19"/>
                      <a:pt x="42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4" y="20"/>
                      <a:pt x="44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56" y="19"/>
                    </a:moveTo>
                    <a:cubicBezTo>
                      <a:pt x="56" y="19"/>
                      <a:pt x="56" y="19"/>
                      <a:pt x="56" y="19"/>
                    </a:cubicBezTo>
                    <a:cubicBezTo>
                      <a:pt x="57" y="20"/>
                      <a:pt x="57" y="20"/>
                      <a:pt x="58" y="21"/>
                    </a:cubicBezTo>
                    <a:cubicBezTo>
                      <a:pt x="58" y="21"/>
                      <a:pt x="59" y="20"/>
                      <a:pt x="59" y="20"/>
                    </a:cubicBezTo>
                    <a:cubicBezTo>
                      <a:pt x="58" y="20"/>
                      <a:pt x="57" y="19"/>
                      <a:pt x="56" y="19"/>
                    </a:cubicBezTo>
                    <a:moveTo>
                      <a:pt x="87" y="18"/>
                    </a:moveTo>
                    <a:cubicBezTo>
                      <a:pt x="86" y="19"/>
                      <a:pt x="86" y="20"/>
                      <a:pt x="85" y="21"/>
                    </a:cubicBezTo>
                    <a:cubicBezTo>
                      <a:pt x="86" y="21"/>
                      <a:pt x="86" y="21"/>
                      <a:pt x="87" y="22"/>
                    </a:cubicBezTo>
                    <a:cubicBezTo>
                      <a:pt x="87" y="21"/>
                      <a:pt x="88" y="20"/>
                      <a:pt x="88" y="19"/>
                    </a:cubicBezTo>
                    <a:cubicBezTo>
                      <a:pt x="88" y="19"/>
                      <a:pt x="87" y="19"/>
                      <a:pt x="87" y="18"/>
                    </a:cubicBezTo>
                    <a:moveTo>
                      <a:pt x="42" y="18"/>
                    </a:moveTo>
                    <a:cubicBezTo>
                      <a:pt x="41" y="18"/>
                      <a:pt x="41" y="19"/>
                      <a:pt x="41" y="19"/>
                    </a:cubicBezTo>
                    <a:cubicBezTo>
                      <a:pt x="42" y="19"/>
                      <a:pt x="42" y="19"/>
                      <a:pt x="42" y="19"/>
                    </a:cubicBezTo>
                    <a:cubicBezTo>
                      <a:pt x="42" y="19"/>
                      <a:pt x="42" y="19"/>
                      <a:pt x="43" y="19"/>
                    </a:cubicBezTo>
                    <a:cubicBezTo>
                      <a:pt x="42" y="19"/>
                      <a:pt x="42" y="18"/>
                      <a:pt x="42" y="18"/>
                    </a:cubicBezTo>
                    <a:moveTo>
                      <a:pt x="77" y="18"/>
                    </a:moveTo>
                    <a:cubicBezTo>
                      <a:pt x="77" y="18"/>
                      <a:pt x="76" y="19"/>
                      <a:pt x="76" y="19"/>
                    </a:cubicBezTo>
                    <a:cubicBezTo>
                      <a:pt x="77" y="20"/>
                      <a:pt x="78" y="20"/>
                      <a:pt x="79" y="21"/>
                    </a:cubicBezTo>
                    <a:cubicBezTo>
                      <a:pt x="79" y="21"/>
                      <a:pt x="79" y="20"/>
                      <a:pt x="80" y="19"/>
                    </a:cubicBezTo>
                    <a:cubicBezTo>
                      <a:pt x="77" y="18"/>
                      <a:pt x="77" y="18"/>
                      <a:pt x="77" y="18"/>
                    </a:cubicBezTo>
                    <a:moveTo>
                      <a:pt x="104" y="18"/>
                    </a:moveTo>
                    <a:cubicBezTo>
                      <a:pt x="104" y="18"/>
                      <a:pt x="103" y="19"/>
                      <a:pt x="103" y="20"/>
                    </a:cubicBezTo>
                    <a:cubicBezTo>
                      <a:pt x="105" y="21"/>
                      <a:pt x="107" y="23"/>
                      <a:pt x="109" y="24"/>
                    </a:cubicBezTo>
                    <a:cubicBezTo>
                      <a:pt x="110" y="24"/>
                      <a:pt x="110" y="23"/>
                      <a:pt x="110" y="23"/>
                    </a:cubicBezTo>
                    <a:cubicBezTo>
                      <a:pt x="110" y="23"/>
                      <a:pt x="110" y="24"/>
                      <a:pt x="109" y="24"/>
                    </a:cubicBezTo>
                    <a:cubicBezTo>
                      <a:pt x="112" y="26"/>
                      <a:pt x="114" y="27"/>
                      <a:pt x="116" y="28"/>
                    </a:cubicBezTo>
                    <a:cubicBezTo>
                      <a:pt x="117" y="28"/>
                      <a:pt x="117" y="27"/>
                      <a:pt x="118" y="26"/>
                    </a:cubicBezTo>
                    <a:cubicBezTo>
                      <a:pt x="104" y="18"/>
                      <a:pt x="104" y="18"/>
                      <a:pt x="104" y="18"/>
                    </a:cubicBezTo>
                    <a:moveTo>
                      <a:pt x="38" y="18"/>
                    </a:moveTo>
                    <a:cubicBezTo>
                      <a:pt x="37" y="19"/>
                      <a:pt x="37" y="20"/>
                      <a:pt x="36" y="21"/>
                    </a:cubicBezTo>
                    <a:cubicBezTo>
                      <a:pt x="36" y="22"/>
                      <a:pt x="37" y="22"/>
                      <a:pt x="38" y="22"/>
                    </a:cubicBezTo>
                    <a:cubicBezTo>
                      <a:pt x="39" y="21"/>
                      <a:pt x="39" y="20"/>
                      <a:pt x="40" y="19"/>
                    </a:cubicBezTo>
                    <a:cubicBezTo>
                      <a:pt x="39" y="18"/>
                      <a:pt x="39" y="18"/>
                      <a:pt x="38" y="18"/>
                    </a:cubicBezTo>
                    <a:moveTo>
                      <a:pt x="84" y="17"/>
                    </a:moveTo>
                    <a:cubicBezTo>
                      <a:pt x="84" y="18"/>
                      <a:pt x="83" y="19"/>
                      <a:pt x="83" y="19"/>
                    </a:cubicBezTo>
                    <a:cubicBezTo>
                      <a:pt x="83" y="20"/>
                      <a:pt x="84" y="20"/>
                      <a:pt x="84" y="20"/>
                    </a:cubicBezTo>
                    <a:cubicBezTo>
                      <a:pt x="85" y="18"/>
                      <a:pt x="85" y="18"/>
                      <a:pt x="85" y="18"/>
                    </a:cubicBezTo>
                    <a:cubicBezTo>
                      <a:pt x="85" y="17"/>
                      <a:pt x="85" y="17"/>
                      <a:pt x="84" y="17"/>
                    </a:cubicBezTo>
                    <a:moveTo>
                      <a:pt x="39" y="17"/>
                    </a:moveTo>
                    <a:cubicBezTo>
                      <a:pt x="39" y="17"/>
                      <a:pt x="38" y="17"/>
                      <a:pt x="38" y="17"/>
                    </a:cubicBezTo>
                    <a:cubicBezTo>
                      <a:pt x="39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0" y="17"/>
                      <a:pt x="39" y="17"/>
                      <a:pt x="39" y="17"/>
                    </a:cubicBezTo>
                    <a:moveTo>
                      <a:pt x="22" y="17"/>
                    </a:moveTo>
                    <a:cubicBezTo>
                      <a:pt x="21" y="19"/>
                      <a:pt x="19" y="21"/>
                      <a:pt x="18" y="22"/>
                    </a:cubicBezTo>
                    <a:cubicBezTo>
                      <a:pt x="18" y="22"/>
                      <a:pt x="19" y="23"/>
                      <a:pt x="19" y="23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moveTo>
                      <a:pt x="62" y="16"/>
                    </a:moveTo>
                    <a:cubicBezTo>
                      <a:pt x="62" y="18"/>
                      <a:pt x="61" y="19"/>
                      <a:pt x="60" y="21"/>
                    </a:cubicBezTo>
                    <a:cubicBezTo>
                      <a:pt x="61" y="21"/>
                      <a:pt x="62" y="22"/>
                      <a:pt x="62" y="22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3" y="20"/>
                      <a:pt x="63" y="20"/>
                      <a:pt x="62" y="20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8"/>
                      <a:pt x="64" y="17"/>
                      <a:pt x="63" y="17"/>
                    </a:cubicBezTo>
                    <a:cubicBezTo>
                      <a:pt x="63" y="18"/>
                      <a:pt x="62" y="18"/>
                      <a:pt x="62" y="19"/>
                    </a:cubicBezTo>
                    <a:cubicBezTo>
                      <a:pt x="62" y="18"/>
                      <a:pt x="63" y="18"/>
                      <a:pt x="63" y="17"/>
                    </a:cubicBezTo>
                    <a:cubicBezTo>
                      <a:pt x="63" y="17"/>
                      <a:pt x="63" y="17"/>
                      <a:pt x="62" y="16"/>
                    </a:cubicBezTo>
                    <a:moveTo>
                      <a:pt x="124" y="16"/>
                    </a:moveTo>
                    <a:cubicBezTo>
                      <a:pt x="124" y="16"/>
                      <a:pt x="124" y="16"/>
                      <a:pt x="124" y="17"/>
                    </a:cubicBezTo>
                    <a:cubicBezTo>
                      <a:pt x="127" y="19"/>
                      <a:pt x="131" y="21"/>
                      <a:pt x="134" y="23"/>
                    </a:cubicBezTo>
                    <a:cubicBezTo>
                      <a:pt x="134" y="23"/>
                      <a:pt x="134" y="23"/>
                      <a:pt x="134" y="22"/>
                    </a:cubicBezTo>
                    <a:cubicBezTo>
                      <a:pt x="131" y="20"/>
                      <a:pt x="128" y="18"/>
                      <a:pt x="124" y="16"/>
                    </a:cubicBezTo>
                    <a:moveTo>
                      <a:pt x="62" y="16"/>
                    </a:move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60" y="19"/>
                      <a:pt x="61" y="18"/>
                      <a:pt x="62" y="16"/>
                    </a:cubicBezTo>
                    <a:cubicBezTo>
                      <a:pt x="62" y="16"/>
                      <a:pt x="62" y="16"/>
                      <a:pt x="62" y="16"/>
                    </a:cubicBezTo>
                    <a:moveTo>
                      <a:pt x="27" y="16"/>
                    </a:moveTo>
                    <a:cubicBezTo>
                      <a:pt x="27" y="16"/>
                      <a:pt x="27" y="17"/>
                      <a:pt x="27" y="17"/>
                    </a:cubicBezTo>
                    <a:cubicBezTo>
                      <a:pt x="28" y="17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30" y="17"/>
                    </a:cubicBezTo>
                    <a:cubicBezTo>
                      <a:pt x="29" y="17"/>
                      <a:pt x="28" y="16"/>
                      <a:pt x="27" y="16"/>
                    </a:cubicBezTo>
                    <a:moveTo>
                      <a:pt x="151" y="16"/>
                    </a:moveTo>
                    <a:cubicBezTo>
                      <a:pt x="151" y="16"/>
                      <a:pt x="151" y="16"/>
                      <a:pt x="151" y="16"/>
                    </a:cubicBezTo>
                    <a:cubicBezTo>
                      <a:pt x="156" y="19"/>
                      <a:pt x="156" y="19"/>
                      <a:pt x="156" y="19"/>
                    </a:cubicBezTo>
                    <a:cubicBezTo>
                      <a:pt x="156" y="19"/>
                      <a:pt x="156" y="19"/>
                      <a:pt x="156" y="19"/>
                    </a:cubicBezTo>
                    <a:cubicBezTo>
                      <a:pt x="151" y="16"/>
                      <a:pt x="151" y="16"/>
                      <a:pt x="151" y="16"/>
                    </a:cubicBezTo>
                    <a:moveTo>
                      <a:pt x="82" y="16"/>
                    </a:move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8"/>
                      <a:pt x="81" y="18"/>
                    </a:cubicBezTo>
                    <a:cubicBezTo>
                      <a:pt x="81" y="17"/>
                      <a:pt x="82" y="17"/>
                      <a:pt x="82" y="16"/>
                    </a:cubicBezTo>
                    <a:cubicBezTo>
                      <a:pt x="82" y="16"/>
                      <a:pt x="82" y="16"/>
                      <a:pt x="82" y="16"/>
                    </a:cubicBezTo>
                    <a:moveTo>
                      <a:pt x="100" y="15"/>
                    </a:moveTo>
                    <a:cubicBezTo>
                      <a:pt x="100" y="16"/>
                      <a:pt x="99" y="17"/>
                      <a:pt x="99" y="18"/>
                    </a:cubicBezTo>
                    <a:cubicBezTo>
                      <a:pt x="99" y="18"/>
                      <a:pt x="99" y="18"/>
                      <a:pt x="99" y="18"/>
                    </a:cubicBezTo>
                    <a:cubicBezTo>
                      <a:pt x="99" y="17"/>
                      <a:pt x="100" y="16"/>
                      <a:pt x="100" y="15"/>
                    </a:cubicBezTo>
                    <a:cubicBezTo>
                      <a:pt x="100" y="15"/>
                      <a:pt x="100" y="15"/>
                      <a:pt x="100" y="15"/>
                    </a:cubicBezTo>
                    <a:moveTo>
                      <a:pt x="151" y="15"/>
                    </a:moveTo>
                    <a:cubicBezTo>
                      <a:pt x="151" y="15"/>
                      <a:pt x="151" y="15"/>
                      <a:pt x="151" y="15"/>
                    </a:cubicBezTo>
                    <a:cubicBezTo>
                      <a:pt x="153" y="16"/>
                      <a:pt x="155" y="18"/>
                      <a:pt x="156" y="19"/>
                    </a:cubicBezTo>
                    <a:cubicBezTo>
                      <a:pt x="157" y="18"/>
                      <a:pt x="157" y="18"/>
                      <a:pt x="157" y="18"/>
                    </a:cubicBezTo>
                    <a:cubicBezTo>
                      <a:pt x="155" y="17"/>
                      <a:pt x="153" y="16"/>
                      <a:pt x="151" y="15"/>
                    </a:cubicBezTo>
                    <a:moveTo>
                      <a:pt x="59" y="15"/>
                    </a:moveTo>
                    <a:cubicBezTo>
                      <a:pt x="58" y="16"/>
                      <a:pt x="57" y="17"/>
                      <a:pt x="57" y="18"/>
                    </a:cubicBezTo>
                    <a:cubicBezTo>
                      <a:pt x="57" y="19"/>
                      <a:pt x="58" y="19"/>
                      <a:pt x="59" y="20"/>
                    </a:cubicBezTo>
                    <a:cubicBezTo>
                      <a:pt x="60" y="19"/>
                      <a:pt x="60" y="17"/>
                      <a:pt x="61" y="16"/>
                    </a:cubicBezTo>
                    <a:cubicBezTo>
                      <a:pt x="61" y="15"/>
                      <a:pt x="60" y="15"/>
                      <a:pt x="59" y="15"/>
                    </a:cubicBezTo>
                    <a:moveTo>
                      <a:pt x="152" y="14"/>
                    </a:moveTo>
                    <a:cubicBezTo>
                      <a:pt x="152" y="14"/>
                      <a:pt x="152" y="14"/>
                      <a:pt x="152" y="14"/>
                    </a:cubicBezTo>
                    <a:cubicBezTo>
                      <a:pt x="153" y="15"/>
                      <a:pt x="155" y="17"/>
                      <a:pt x="157" y="18"/>
                    </a:cubicBezTo>
                    <a:cubicBezTo>
                      <a:pt x="157" y="18"/>
                      <a:pt x="157" y="18"/>
                      <a:pt x="157" y="17"/>
                    </a:cubicBezTo>
                    <a:cubicBezTo>
                      <a:pt x="157" y="17"/>
                      <a:pt x="156" y="17"/>
                      <a:pt x="155" y="16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6" y="16"/>
                      <a:pt x="154" y="15"/>
                      <a:pt x="152" y="14"/>
                    </a:cubicBezTo>
                    <a:moveTo>
                      <a:pt x="79" y="14"/>
                    </a:moveTo>
                    <a:cubicBezTo>
                      <a:pt x="79" y="15"/>
                      <a:pt x="78" y="16"/>
                      <a:pt x="78" y="17"/>
                    </a:cubicBezTo>
                    <a:cubicBezTo>
                      <a:pt x="79" y="17"/>
                      <a:pt x="79" y="18"/>
                      <a:pt x="80" y="18"/>
                    </a:cubicBezTo>
                    <a:cubicBezTo>
                      <a:pt x="81" y="17"/>
                      <a:pt x="81" y="16"/>
                      <a:pt x="82" y="16"/>
                    </a:cubicBezTo>
                    <a:cubicBezTo>
                      <a:pt x="81" y="15"/>
                      <a:pt x="80" y="15"/>
                      <a:pt x="79" y="14"/>
                    </a:cubicBezTo>
                    <a:moveTo>
                      <a:pt x="23" y="14"/>
                    </a:moveTo>
                    <a:cubicBezTo>
                      <a:pt x="23" y="14"/>
                      <a:pt x="23" y="14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4"/>
                    </a:cubicBezTo>
                    <a:moveTo>
                      <a:pt x="107" y="13"/>
                    </a:moveTo>
                    <a:cubicBezTo>
                      <a:pt x="107" y="14"/>
                      <a:pt x="106" y="15"/>
                      <a:pt x="105" y="16"/>
                    </a:cubicBezTo>
                    <a:cubicBezTo>
                      <a:pt x="108" y="17"/>
                      <a:pt x="111" y="19"/>
                      <a:pt x="113" y="20"/>
                    </a:cubicBezTo>
                    <a:cubicBezTo>
                      <a:pt x="119" y="23"/>
                      <a:pt x="119" y="23"/>
                      <a:pt x="119" y="23"/>
                    </a:cubicBezTo>
                    <a:cubicBezTo>
                      <a:pt x="120" y="22"/>
                      <a:pt x="120" y="22"/>
                      <a:pt x="121" y="21"/>
                    </a:cubicBezTo>
                    <a:cubicBezTo>
                      <a:pt x="116" y="18"/>
                      <a:pt x="112" y="16"/>
                      <a:pt x="107" y="13"/>
                    </a:cubicBezTo>
                    <a:moveTo>
                      <a:pt x="65" y="13"/>
                    </a:moveTo>
                    <a:cubicBezTo>
                      <a:pt x="65" y="13"/>
                      <a:pt x="65" y="14"/>
                      <a:pt x="65" y="14"/>
                    </a:cubicBezTo>
                    <a:cubicBezTo>
                      <a:pt x="65" y="14"/>
                      <a:pt x="66" y="15"/>
                      <a:pt x="66" y="15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6" y="14"/>
                      <a:pt x="66" y="13"/>
                      <a:pt x="65" y="13"/>
                    </a:cubicBezTo>
                    <a:moveTo>
                      <a:pt x="153" y="13"/>
                    </a:moveTo>
                    <a:cubicBezTo>
                      <a:pt x="152" y="13"/>
                      <a:pt x="152" y="13"/>
                      <a:pt x="152" y="14"/>
                    </a:cubicBezTo>
                    <a:cubicBezTo>
                      <a:pt x="154" y="15"/>
                      <a:pt x="156" y="16"/>
                      <a:pt x="158" y="17"/>
                    </a:cubicBezTo>
                    <a:cubicBezTo>
                      <a:pt x="158" y="17"/>
                      <a:pt x="158" y="16"/>
                      <a:pt x="158" y="16"/>
                    </a:cubicBezTo>
                    <a:cubicBezTo>
                      <a:pt x="157" y="15"/>
                      <a:pt x="156" y="15"/>
                      <a:pt x="154" y="14"/>
                    </a:cubicBezTo>
                    <a:cubicBezTo>
                      <a:pt x="154" y="14"/>
                      <a:pt x="153" y="13"/>
                      <a:pt x="153" y="13"/>
                    </a:cubicBezTo>
                    <a:moveTo>
                      <a:pt x="65" y="13"/>
                    </a:move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4"/>
                      <a:pt x="65" y="14"/>
                      <a:pt x="65" y="14"/>
                    </a:cubicBezTo>
                    <a:cubicBezTo>
                      <a:pt x="65" y="14"/>
                      <a:pt x="65" y="13"/>
                      <a:pt x="65" y="13"/>
                    </a:cubicBezTo>
                    <a:cubicBezTo>
                      <a:pt x="65" y="13"/>
                      <a:pt x="65" y="13"/>
                      <a:pt x="65" y="13"/>
                    </a:cubicBezTo>
                    <a:moveTo>
                      <a:pt x="46" y="13"/>
                    </a:move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4"/>
                      <a:pt x="47" y="14"/>
                      <a:pt x="47" y="14"/>
                    </a:cubicBezTo>
                    <a:cubicBezTo>
                      <a:pt x="47" y="14"/>
                      <a:pt x="47" y="13"/>
                      <a:pt x="47" y="13"/>
                    </a:cubicBezTo>
                    <a:cubicBezTo>
                      <a:pt x="47" y="13"/>
                      <a:pt x="47" y="13"/>
                      <a:pt x="46" y="13"/>
                    </a:cubicBezTo>
                    <a:moveTo>
                      <a:pt x="145" y="12"/>
                    </a:moveTo>
                    <a:cubicBezTo>
                      <a:pt x="145" y="13"/>
                      <a:pt x="145" y="14"/>
                      <a:pt x="144" y="14"/>
                    </a:cubicBezTo>
                    <a:cubicBezTo>
                      <a:pt x="148" y="16"/>
                      <a:pt x="151" y="19"/>
                      <a:pt x="155" y="21"/>
                    </a:cubicBezTo>
                    <a:cubicBezTo>
                      <a:pt x="155" y="20"/>
                      <a:pt x="156" y="20"/>
                      <a:pt x="156" y="19"/>
                    </a:cubicBezTo>
                    <a:cubicBezTo>
                      <a:pt x="154" y="18"/>
                      <a:pt x="152" y="17"/>
                      <a:pt x="151" y="16"/>
                    </a:cubicBezTo>
                    <a:cubicBezTo>
                      <a:pt x="150" y="16"/>
                      <a:pt x="150" y="17"/>
                      <a:pt x="150" y="17"/>
                    </a:cubicBezTo>
                    <a:cubicBezTo>
                      <a:pt x="150" y="17"/>
                      <a:pt x="150" y="16"/>
                      <a:pt x="151" y="16"/>
                    </a:cubicBezTo>
                    <a:cubicBezTo>
                      <a:pt x="149" y="15"/>
                      <a:pt x="148" y="14"/>
                      <a:pt x="147" y="13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45" y="12"/>
                      <a:pt x="145" y="12"/>
                      <a:pt x="145" y="12"/>
                    </a:cubicBezTo>
                    <a:moveTo>
                      <a:pt x="64" y="12"/>
                    </a:move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3"/>
                      <a:pt x="64" y="13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moveTo>
                      <a:pt x="153" y="12"/>
                    </a:move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3"/>
                      <a:pt x="156" y="15"/>
                      <a:pt x="158" y="16"/>
                    </a:cubicBezTo>
                    <a:cubicBezTo>
                      <a:pt x="158" y="16"/>
                      <a:pt x="158" y="15"/>
                      <a:pt x="159" y="15"/>
                    </a:cubicBezTo>
                    <a:cubicBezTo>
                      <a:pt x="157" y="14"/>
                      <a:pt x="155" y="13"/>
                      <a:pt x="153" y="12"/>
                    </a:cubicBezTo>
                    <a:moveTo>
                      <a:pt x="30" y="12"/>
                    </a:moveTo>
                    <a:cubicBezTo>
                      <a:pt x="29" y="13"/>
                      <a:pt x="28" y="14"/>
                      <a:pt x="28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6"/>
                      <a:pt x="31" y="14"/>
                      <a:pt x="32" y="13"/>
                    </a:cubicBezTo>
                    <a:cubicBezTo>
                      <a:pt x="31" y="13"/>
                      <a:pt x="30" y="12"/>
                      <a:pt x="30" y="12"/>
                    </a:cubicBezTo>
                    <a:moveTo>
                      <a:pt x="127" y="12"/>
                    </a:moveTo>
                    <a:cubicBezTo>
                      <a:pt x="126" y="13"/>
                      <a:pt x="125" y="14"/>
                      <a:pt x="124" y="15"/>
                    </a:cubicBezTo>
                    <a:cubicBezTo>
                      <a:pt x="128" y="18"/>
                      <a:pt x="132" y="20"/>
                      <a:pt x="135" y="22"/>
                    </a:cubicBezTo>
                    <a:cubicBezTo>
                      <a:pt x="136" y="21"/>
                      <a:pt x="136" y="19"/>
                      <a:pt x="137" y="18"/>
                    </a:cubicBezTo>
                    <a:cubicBezTo>
                      <a:pt x="133" y="16"/>
                      <a:pt x="130" y="14"/>
                      <a:pt x="127" y="12"/>
                    </a:cubicBezTo>
                    <a:moveTo>
                      <a:pt x="45" y="12"/>
                    </a:moveTo>
                    <a:cubicBezTo>
                      <a:pt x="45" y="12"/>
                      <a:pt x="45" y="12"/>
                      <a:pt x="45" y="13"/>
                    </a:cubicBezTo>
                    <a:cubicBezTo>
                      <a:pt x="45" y="13"/>
                      <a:pt x="45" y="13"/>
                      <a:pt x="46" y="13"/>
                    </a:cubicBezTo>
                    <a:cubicBezTo>
                      <a:pt x="46" y="13"/>
                      <a:pt x="46" y="13"/>
                      <a:pt x="46" y="12"/>
                    </a:cubicBezTo>
                    <a:cubicBezTo>
                      <a:pt x="46" y="12"/>
                      <a:pt x="46" y="12"/>
                      <a:pt x="45" y="12"/>
                    </a:cubicBezTo>
                    <a:moveTo>
                      <a:pt x="144" y="12"/>
                    </a:moveTo>
                    <a:cubicBezTo>
                      <a:pt x="144" y="12"/>
                      <a:pt x="143" y="13"/>
                      <a:pt x="143" y="14"/>
                    </a:cubicBezTo>
                    <a:cubicBezTo>
                      <a:pt x="143" y="14"/>
                      <a:pt x="143" y="14"/>
                      <a:pt x="143" y="14"/>
                    </a:cubicBezTo>
                    <a:cubicBezTo>
                      <a:pt x="144" y="12"/>
                      <a:pt x="144" y="12"/>
                      <a:pt x="144" y="12"/>
                    </a:cubicBezTo>
                    <a:cubicBezTo>
                      <a:pt x="144" y="12"/>
                      <a:pt x="144" y="12"/>
                      <a:pt x="144" y="12"/>
                    </a:cubicBezTo>
                    <a:moveTo>
                      <a:pt x="146" y="12"/>
                    </a:moveTo>
                    <a:cubicBezTo>
                      <a:pt x="146" y="12"/>
                      <a:pt x="146" y="12"/>
                      <a:pt x="145" y="12"/>
                    </a:cubicBezTo>
                    <a:cubicBezTo>
                      <a:pt x="147" y="13"/>
                      <a:pt x="149" y="14"/>
                      <a:pt x="151" y="15"/>
                    </a:cubicBezTo>
                    <a:cubicBezTo>
                      <a:pt x="151" y="15"/>
                      <a:pt x="151" y="15"/>
                      <a:pt x="151" y="15"/>
                    </a:cubicBezTo>
                    <a:cubicBezTo>
                      <a:pt x="149" y="14"/>
                      <a:pt x="148" y="13"/>
                      <a:pt x="146" y="12"/>
                    </a:cubicBezTo>
                    <a:moveTo>
                      <a:pt x="66" y="11"/>
                    </a:moveTo>
                    <a:cubicBezTo>
                      <a:pt x="66" y="12"/>
                      <a:pt x="66" y="12"/>
                      <a:pt x="65" y="13"/>
                    </a:cubicBezTo>
                    <a:cubicBezTo>
                      <a:pt x="66" y="13"/>
                      <a:pt x="66" y="14"/>
                      <a:pt x="67" y="14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7" y="12"/>
                      <a:pt x="67" y="12"/>
                      <a:pt x="66" y="11"/>
                    </a:cubicBezTo>
                    <a:moveTo>
                      <a:pt x="154" y="11"/>
                    </a:moveTo>
                    <a:cubicBezTo>
                      <a:pt x="153" y="11"/>
                      <a:pt x="153" y="12"/>
                      <a:pt x="153" y="12"/>
                    </a:cubicBezTo>
                    <a:cubicBezTo>
                      <a:pt x="155" y="13"/>
                      <a:pt x="157" y="14"/>
                      <a:pt x="159" y="15"/>
                    </a:cubicBezTo>
                    <a:cubicBezTo>
                      <a:pt x="159" y="15"/>
                      <a:pt x="159" y="15"/>
                      <a:pt x="159" y="15"/>
                    </a:cubicBezTo>
                    <a:cubicBezTo>
                      <a:pt x="158" y="14"/>
                      <a:pt x="158" y="14"/>
                      <a:pt x="157" y="13"/>
                    </a:cubicBezTo>
                    <a:cubicBezTo>
                      <a:pt x="156" y="13"/>
                      <a:pt x="155" y="12"/>
                      <a:pt x="154" y="11"/>
                    </a:cubicBezTo>
                    <a:moveTo>
                      <a:pt x="145" y="11"/>
                    </a:moveTo>
                    <a:cubicBezTo>
                      <a:pt x="145" y="11"/>
                      <a:pt x="144" y="11"/>
                      <a:pt x="144" y="12"/>
                    </a:cubicBezTo>
                    <a:cubicBezTo>
                      <a:pt x="144" y="12"/>
                      <a:pt x="144" y="12"/>
                      <a:pt x="144" y="12"/>
                    </a:cubicBezTo>
                    <a:cubicBezTo>
                      <a:pt x="145" y="11"/>
                      <a:pt x="145" y="11"/>
                      <a:pt x="145" y="11"/>
                    </a:cubicBezTo>
                    <a:cubicBezTo>
                      <a:pt x="145" y="11"/>
                      <a:pt x="145" y="11"/>
                      <a:pt x="145" y="11"/>
                    </a:cubicBezTo>
                    <a:moveTo>
                      <a:pt x="66" y="11"/>
                    </a:moveTo>
                    <a:cubicBezTo>
                      <a:pt x="65" y="11"/>
                      <a:pt x="65" y="12"/>
                      <a:pt x="65" y="13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6" y="11"/>
                      <a:pt x="66" y="11"/>
                    </a:cubicBezTo>
                    <a:moveTo>
                      <a:pt x="146" y="11"/>
                    </a:moveTo>
                    <a:cubicBezTo>
                      <a:pt x="146" y="11"/>
                      <a:pt x="146" y="11"/>
                      <a:pt x="146" y="11"/>
                    </a:cubicBezTo>
                    <a:cubicBezTo>
                      <a:pt x="150" y="13"/>
                      <a:pt x="150" y="13"/>
                      <a:pt x="150" y="13"/>
                    </a:cubicBezTo>
                    <a:cubicBezTo>
                      <a:pt x="151" y="14"/>
                      <a:pt x="151" y="14"/>
                      <a:pt x="151" y="14"/>
                    </a:cubicBezTo>
                    <a:cubicBezTo>
                      <a:pt x="152" y="14"/>
                      <a:pt x="152" y="14"/>
                      <a:pt x="152" y="14"/>
                    </a:cubicBezTo>
                    <a:cubicBezTo>
                      <a:pt x="150" y="13"/>
                      <a:pt x="148" y="12"/>
                      <a:pt x="146" y="11"/>
                    </a:cubicBezTo>
                    <a:moveTo>
                      <a:pt x="65" y="11"/>
                    </a:move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5" y="12"/>
                      <a:pt x="65" y="11"/>
                      <a:pt x="65" y="11"/>
                    </a:cubicBezTo>
                    <a:cubicBezTo>
                      <a:pt x="65" y="11"/>
                      <a:pt x="65" y="11"/>
                      <a:pt x="65" y="11"/>
                    </a:cubicBezTo>
                    <a:moveTo>
                      <a:pt x="61" y="11"/>
                    </a:moveTo>
                    <a:cubicBezTo>
                      <a:pt x="61" y="11"/>
                      <a:pt x="61" y="11"/>
                      <a:pt x="61" y="12"/>
                    </a:cubicBezTo>
                    <a:cubicBezTo>
                      <a:pt x="62" y="12"/>
                      <a:pt x="62" y="12"/>
                      <a:pt x="63" y="13"/>
                    </a:cubicBezTo>
                    <a:cubicBezTo>
                      <a:pt x="63" y="13"/>
                      <a:pt x="64" y="12"/>
                      <a:pt x="64" y="12"/>
                    </a:cubicBezTo>
                    <a:cubicBezTo>
                      <a:pt x="63" y="12"/>
                      <a:pt x="62" y="11"/>
                      <a:pt x="61" y="11"/>
                    </a:cubicBezTo>
                    <a:moveTo>
                      <a:pt x="102" y="11"/>
                    </a:moveTo>
                    <a:cubicBezTo>
                      <a:pt x="102" y="11"/>
                      <a:pt x="101" y="12"/>
                      <a:pt x="101" y="13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2" y="12"/>
                      <a:pt x="102" y="11"/>
                      <a:pt x="103" y="11"/>
                    </a:cubicBezTo>
                    <a:cubicBezTo>
                      <a:pt x="103" y="11"/>
                      <a:pt x="102" y="11"/>
                      <a:pt x="102" y="11"/>
                    </a:cubicBezTo>
                    <a:moveTo>
                      <a:pt x="43" y="10"/>
                    </a:moveTo>
                    <a:cubicBezTo>
                      <a:pt x="43" y="11"/>
                      <a:pt x="42" y="11"/>
                      <a:pt x="42" y="11"/>
                    </a:cubicBezTo>
                    <a:cubicBezTo>
                      <a:pt x="43" y="11"/>
                      <a:pt x="44" y="12"/>
                      <a:pt x="44" y="12"/>
                    </a:cubicBezTo>
                    <a:cubicBezTo>
                      <a:pt x="44" y="12"/>
                      <a:pt x="45" y="12"/>
                      <a:pt x="45" y="12"/>
                    </a:cubicBezTo>
                    <a:cubicBezTo>
                      <a:pt x="44" y="11"/>
                      <a:pt x="43" y="11"/>
                      <a:pt x="43" y="10"/>
                    </a:cubicBezTo>
                    <a:moveTo>
                      <a:pt x="145" y="10"/>
                    </a:moveTo>
                    <a:cubicBezTo>
                      <a:pt x="145" y="10"/>
                      <a:pt x="145" y="10"/>
                      <a:pt x="145" y="11"/>
                    </a:cubicBezTo>
                    <a:cubicBezTo>
                      <a:pt x="145" y="11"/>
                      <a:pt x="145" y="11"/>
                      <a:pt x="145" y="11"/>
                    </a:cubicBezTo>
                    <a:cubicBezTo>
                      <a:pt x="145" y="10"/>
                      <a:pt x="145" y="10"/>
                      <a:pt x="145" y="10"/>
                    </a:cubicBezTo>
                    <a:cubicBezTo>
                      <a:pt x="145" y="10"/>
                      <a:pt x="145" y="10"/>
                      <a:pt x="145" y="10"/>
                    </a:cubicBezTo>
                    <a:moveTo>
                      <a:pt x="154" y="10"/>
                    </a:moveTo>
                    <a:cubicBezTo>
                      <a:pt x="154" y="10"/>
                      <a:pt x="154" y="10"/>
                      <a:pt x="154" y="11"/>
                    </a:cubicBezTo>
                    <a:cubicBezTo>
                      <a:pt x="156" y="12"/>
                      <a:pt x="157" y="13"/>
                      <a:pt x="159" y="14"/>
                    </a:cubicBezTo>
                    <a:cubicBezTo>
                      <a:pt x="159" y="14"/>
                      <a:pt x="160" y="14"/>
                      <a:pt x="160" y="13"/>
                    </a:cubicBezTo>
                    <a:cubicBezTo>
                      <a:pt x="160" y="13"/>
                      <a:pt x="159" y="13"/>
                      <a:pt x="159" y="13"/>
                    </a:cubicBezTo>
                    <a:cubicBezTo>
                      <a:pt x="159" y="13"/>
                      <a:pt x="159" y="13"/>
                      <a:pt x="159" y="13"/>
                    </a:cubicBezTo>
                    <a:cubicBezTo>
                      <a:pt x="157" y="12"/>
                      <a:pt x="156" y="11"/>
                      <a:pt x="154" y="10"/>
                    </a:cubicBezTo>
                    <a:moveTo>
                      <a:pt x="92" y="10"/>
                    </a:moveTo>
                    <a:cubicBezTo>
                      <a:pt x="92" y="11"/>
                      <a:pt x="91" y="12"/>
                      <a:pt x="91" y="12"/>
                    </a:cubicBezTo>
                    <a:cubicBezTo>
                      <a:pt x="93" y="14"/>
                      <a:pt x="96" y="16"/>
                      <a:pt x="98" y="17"/>
                    </a:cubicBezTo>
                    <a:cubicBezTo>
                      <a:pt x="99" y="17"/>
                      <a:pt x="99" y="16"/>
                      <a:pt x="100" y="15"/>
                    </a:cubicBezTo>
                    <a:cubicBezTo>
                      <a:pt x="92" y="10"/>
                      <a:pt x="92" y="10"/>
                      <a:pt x="92" y="10"/>
                    </a:cubicBezTo>
                    <a:moveTo>
                      <a:pt x="26" y="10"/>
                    </a:moveTo>
                    <a:cubicBezTo>
                      <a:pt x="25" y="11"/>
                      <a:pt x="24" y="12"/>
                      <a:pt x="24" y="13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moveTo>
                      <a:pt x="147" y="10"/>
                    </a:moveTo>
                    <a:cubicBezTo>
                      <a:pt x="147" y="10"/>
                      <a:pt x="147" y="10"/>
                      <a:pt x="147" y="10"/>
                    </a:cubicBezTo>
                    <a:cubicBezTo>
                      <a:pt x="148" y="11"/>
                      <a:pt x="150" y="12"/>
                      <a:pt x="152" y="14"/>
                    </a:cubicBezTo>
                    <a:cubicBezTo>
                      <a:pt x="152" y="13"/>
                      <a:pt x="152" y="13"/>
                      <a:pt x="152" y="13"/>
                    </a:cubicBezTo>
                    <a:cubicBezTo>
                      <a:pt x="151" y="12"/>
                      <a:pt x="149" y="11"/>
                      <a:pt x="147" y="10"/>
                    </a:cubicBezTo>
                    <a:moveTo>
                      <a:pt x="62" y="9"/>
                    </a:moveTo>
                    <a:cubicBezTo>
                      <a:pt x="62" y="10"/>
                      <a:pt x="62" y="10"/>
                      <a:pt x="61" y="11"/>
                    </a:cubicBezTo>
                    <a:cubicBezTo>
                      <a:pt x="62" y="11"/>
                      <a:pt x="63" y="11"/>
                      <a:pt x="64" y="12"/>
                    </a:cubicBezTo>
                    <a:cubicBezTo>
                      <a:pt x="64" y="11"/>
                      <a:pt x="64" y="11"/>
                      <a:pt x="65" y="10"/>
                    </a:cubicBezTo>
                    <a:cubicBezTo>
                      <a:pt x="64" y="10"/>
                      <a:pt x="63" y="9"/>
                      <a:pt x="62" y="9"/>
                    </a:cubicBezTo>
                    <a:moveTo>
                      <a:pt x="146" y="9"/>
                    </a:moveTo>
                    <a:cubicBezTo>
                      <a:pt x="146" y="9"/>
                      <a:pt x="146" y="9"/>
                      <a:pt x="145" y="10"/>
                    </a:cubicBezTo>
                    <a:cubicBezTo>
                      <a:pt x="146" y="10"/>
                      <a:pt x="146" y="10"/>
                      <a:pt x="146" y="10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46" y="9"/>
                      <a:pt x="146" y="9"/>
                      <a:pt x="146" y="9"/>
                    </a:cubicBezTo>
                    <a:moveTo>
                      <a:pt x="148" y="9"/>
                    </a:moveTo>
                    <a:cubicBezTo>
                      <a:pt x="148" y="9"/>
                      <a:pt x="147" y="9"/>
                      <a:pt x="147" y="9"/>
                    </a:cubicBezTo>
                    <a:cubicBezTo>
                      <a:pt x="149" y="10"/>
                      <a:pt x="151" y="11"/>
                      <a:pt x="153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1" y="11"/>
                      <a:pt x="149" y="10"/>
                      <a:pt x="148" y="9"/>
                    </a:cubicBezTo>
                    <a:moveTo>
                      <a:pt x="49" y="9"/>
                    </a:moveTo>
                    <a:cubicBezTo>
                      <a:pt x="48" y="10"/>
                      <a:pt x="47" y="11"/>
                      <a:pt x="47" y="12"/>
                    </a:cubicBezTo>
                    <a:cubicBezTo>
                      <a:pt x="47" y="13"/>
                      <a:pt x="47" y="13"/>
                      <a:pt x="47" y="13"/>
                    </a:cubicBezTo>
                    <a:cubicBezTo>
                      <a:pt x="48" y="12"/>
                      <a:pt x="49" y="10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moveTo>
                      <a:pt x="89" y="8"/>
                    </a:moveTo>
                    <a:cubicBezTo>
                      <a:pt x="89" y="9"/>
                      <a:pt x="88" y="10"/>
                      <a:pt x="88" y="11"/>
                    </a:cubicBezTo>
                    <a:cubicBezTo>
                      <a:pt x="88" y="11"/>
                      <a:pt x="89" y="11"/>
                      <a:pt x="89" y="12"/>
                    </a:cubicBezTo>
                    <a:cubicBezTo>
                      <a:pt x="90" y="9"/>
                      <a:pt x="90" y="9"/>
                      <a:pt x="90" y="9"/>
                    </a:cubicBezTo>
                    <a:cubicBezTo>
                      <a:pt x="89" y="8"/>
                      <a:pt x="89" y="8"/>
                      <a:pt x="89" y="8"/>
                    </a:cubicBezTo>
                    <a:moveTo>
                      <a:pt x="47" y="8"/>
                    </a:moveTo>
                    <a:cubicBezTo>
                      <a:pt x="47" y="9"/>
                      <a:pt x="46" y="10"/>
                      <a:pt x="45" y="12"/>
                    </a:cubicBezTo>
                    <a:cubicBezTo>
                      <a:pt x="46" y="12"/>
                      <a:pt x="46" y="12"/>
                      <a:pt x="46" y="12"/>
                    </a:cubicBezTo>
                    <a:cubicBezTo>
                      <a:pt x="47" y="11"/>
                      <a:pt x="48" y="10"/>
                      <a:pt x="48" y="9"/>
                    </a:cubicBezTo>
                    <a:cubicBezTo>
                      <a:pt x="48" y="8"/>
                      <a:pt x="48" y="8"/>
                      <a:pt x="47" y="8"/>
                    </a:cubicBezTo>
                    <a:moveTo>
                      <a:pt x="146" y="8"/>
                    </a:moveTo>
                    <a:cubicBezTo>
                      <a:pt x="146" y="8"/>
                      <a:pt x="146" y="8"/>
                      <a:pt x="146" y="8"/>
                    </a:cubicBezTo>
                    <a:cubicBezTo>
                      <a:pt x="146" y="8"/>
                      <a:pt x="146" y="8"/>
                      <a:pt x="146" y="8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6" y="8"/>
                      <a:pt x="146" y="8"/>
                      <a:pt x="146" y="8"/>
                    </a:cubicBezTo>
                    <a:moveTo>
                      <a:pt x="110" y="8"/>
                    </a:moveTo>
                    <a:cubicBezTo>
                      <a:pt x="110" y="8"/>
                      <a:pt x="110" y="8"/>
                      <a:pt x="110" y="8"/>
                    </a:cubicBezTo>
                    <a:cubicBezTo>
                      <a:pt x="114" y="11"/>
                      <a:pt x="119" y="14"/>
                      <a:pt x="123" y="16"/>
                    </a:cubicBezTo>
                    <a:cubicBezTo>
                      <a:pt x="123" y="16"/>
                      <a:pt x="123" y="16"/>
                      <a:pt x="123" y="16"/>
                    </a:cubicBezTo>
                    <a:cubicBezTo>
                      <a:pt x="119" y="13"/>
                      <a:pt x="115" y="11"/>
                      <a:pt x="110" y="8"/>
                    </a:cubicBezTo>
                    <a:moveTo>
                      <a:pt x="68" y="8"/>
                    </a:moveTo>
                    <a:cubicBezTo>
                      <a:pt x="68" y="9"/>
                      <a:pt x="67" y="10"/>
                      <a:pt x="67" y="10"/>
                    </a:cubicBezTo>
                    <a:cubicBezTo>
                      <a:pt x="67" y="11"/>
                      <a:pt x="68" y="11"/>
                      <a:pt x="68" y="11"/>
                    </a:cubicBezTo>
                    <a:cubicBezTo>
                      <a:pt x="70" y="9"/>
                      <a:pt x="70" y="9"/>
                      <a:pt x="70" y="9"/>
                    </a:cubicBezTo>
                    <a:cubicBezTo>
                      <a:pt x="69" y="9"/>
                      <a:pt x="69" y="8"/>
                      <a:pt x="68" y="8"/>
                    </a:cubicBezTo>
                    <a:moveTo>
                      <a:pt x="148" y="8"/>
                    </a:moveTo>
                    <a:cubicBezTo>
                      <a:pt x="148" y="8"/>
                      <a:pt x="148" y="8"/>
                      <a:pt x="148" y="8"/>
                    </a:cubicBezTo>
                    <a:cubicBezTo>
                      <a:pt x="150" y="9"/>
                      <a:pt x="151" y="11"/>
                      <a:pt x="153" y="12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2" y="10"/>
                      <a:pt x="150" y="9"/>
                      <a:pt x="148" y="8"/>
                    </a:cubicBezTo>
                    <a:moveTo>
                      <a:pt x="68" y="7"/>
                    </a:moveTo>
                    <a:cubicBezTo>
                      <a:pt x="67" y="8"/>
                      <a:pt x="67" y="9"/>
                      <a:pt x="66" y="10"/>
                    </a:cubicBezTo>
                    <a:cubicBezTo>
                      <a:pt x="66" y="10"/>
                      <a:pt x="66" y="10"/>
                      <a:pt x="67" y="10"/>
                    </a:cubicBezTo>
                    <a:cubicBezTo>
                      <a:pt x="67" y="9"/>
                      <a:pt x="68" y="9"/>
                      <a:pt x="68" y="8"/>
                    </a:cubicBezTo>
                    <a:cubicBezTo>
                      <a:pt x="68" y="8"/>
                      <a:pt x="68" y="8"/>
                      <a:pt x="68" y="7"/>
                    </a:cubicBezTo>
                    <a:moveTo>
                      <a:pt x="67" y="7"/>
                    </a:moveTo>
                    <a:cubicBezTo>
                      <a:pt x="66" y="10"/>
                      <a:pt x="66" y="10"/>
                      <a:pt x="66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6" y="9"/>
                      <a:pt x="67" y="8"/>
                      <a:pt x="67" y="7"/>
                    </a:cubicBezTo>
                    <a:cubicBezTo>
                      <a:pt x="67" y="7"/>
                      <a:pt x="67" y="7"/>
                      <a:pt x="67" y="7"/>
                    </a:cubicBezTo>
                    <a:moveTo>
                      <a:pt x="147" y="7"/>
                    </a:moveTo>
                    <a:cubicBezTo>
                      <a:pt x="147" y="7"/>
                      <a:pt x="147" y="7"/>
                      <a:pt x="147" y="8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7" y="7"/>
                      <a:pt x="147" y="7"/>
                      <a:pt x="147" y="7"/>
                    </a:cubicBezTo>
                    <a:cubicBezTo>
                      <a:pt x="147" y="7"/>
                      <a:pt x="147" y="7"/>
                      <a:pt x="147" y="7"/>
                    </a:cubicBezTo>
                    <a:moveTo>
                      <a:pt x="87" y="7"/>
                    </a:moveTo>
                    <a:cubicBezTo>
                      <a:pt x="86" y="9"/>
                      <a:pt x="86" y="9"/>
                      <a:pt x="86" y="9"/>
                    </a:cubicBezTo>
                    <a:cubicBezTo>
                      <a:pt x="86" y="9"/>
                      <a:pt x="86" y="9"/>
                      <a:pt x="86" y="9"/>
                    </a:cubicBezTo>
                    <a:cubicBezTo>
                      <a:pt x="86" y="9"/>
                      <a:pt x="87" y="8"/>
                      <a:pt x="87" y="7"/>
                    </a:cubicBezTo>
                    <a:cubicBezTo>
                      <a:pt x="87" y="7"/>
                      <a:pt x="87" y="7"/>
                      <a:pt x="87" y="7"/>
                    </a:cubicBezTo>
                    <a:moveTo>
                      <a:pt x="149" y="7"/>
                    </a:moveTo>
                    <a:cubicBezTo>
                      <a:pt x="149" y="7"/>
                      <a:pt x="149" y="7"/>
                      <a:pt x="148" y="7"/>
                    </a:cubicBezTo>
                    <a:cubicBezTo>
                      <a:pt x="150" y="8"/>
                      <a:pt x="152" y="9"/>
                      <a:pt x="154" y="11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2" y="9"/>
                      <a:pt x="151" y="8"/>
                      <a:pt x="149" y="7"/>
                    </a:cubicBezTo>
                    <a:moveTo>
                      <a:pt x="45" y="7"/>
                    </a:moveTo>
                    <a:cubicBezTo>
                      <a:pt x="44" y="8"/>
                      <a:pt x="43" y="9"/>
                      <a:pt x="43" y="10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6" y="10"/>
                      <a:pt x="46" y="9"/>
                      <a:pt x="47" y="8"/>
                    </a:cubicBezTo>
                    <a:cubicBezTo>
                      <a:pt x="46" y="7"/>
                      <a:pt x="46" y="7"/>
                      <a:pt x="45" y="7"/>
                    </a:cubicBezTo>
                    <a:moveTo>
                      <a:pt x="94" y="6"/>
                    </a:moveTo>
                    <a:cubicBezTo>
                      <a:pt x="94" y="7"/>
                      <a:pt x="93" y="8"/>
                      <a:pt x="93" y="9"/>
                    </a:cubicBezTo>
                    <a:cubicBezTo>
                      <a:pt x="96" y="10"/>
                      <a:pt x="98" y="12"/>
                      <a:pt x="101" y="13"/>
                    </a:cubicBezTo>
                    <a:cubicBezTo>
                      <a:pt x="101" y="12"/>
                      <a:pt x="102" y="11"/>
                      <a:pt x="102" y="10"/>
                    </a:cubicBezTo>
                    <a:cubicBezTo>
                      <a:pt x="100" y="9"/>
                      <a:pt x="97" y="8"/>
                      <a:pt x="94" y="6"/>
                    </a:cubicBezTo>
                    <a:moveTo>
                      <a:pt x="148" y="6"/>
                    </a:moveTo>
                    <a:cubicBezTo>
                      <a:pt x="147" y="6"/>
                      <a:pt x="147" y="6"/>
                      <a:pt x="147" y="7"/>
                    </a:cubicBezTo>
                    <a:cubicBezTo>
                      <a:pt x="147" y="7"/>
                      <a:pt x="147" y="7"/>
                      <a:pt x="147" y="7"/>
                    </a:cubicBezTo>
                    <a:cubicBezTo>
                      <a:pt x="148" y="6"/>
                      <a:pt x="148" y="6"/>
                      <a:pt x="148" y="6"/>
                    </a:cubicBezTo>
                    <a:cubicBezTo>
                      <a:pt x="148" y="6"/>
                      <a:pt x="148" y="6"/>
                      <a:pt x="148" y="6"/>
                    </a:cubicBezTo>
                    <a:moveTo>
                      <a:pt x="64" y="6"/>
                    </a:moveTo>
                    <a:cubicBezTo>
                      <a:pt x="64" y="7"/>
                      <a:pt x="63" y="7"/>
                      <a:pt x="63" y="8"/>
                    </a:cubicBezTo>
                    <a:cubicBezTo>
                      <a:pt x="64" y="9"/>
                      <a:pt x="64" y="9"/>
                      <a:pt x="65" y="10"/>
                    </a:cubicBezTo>
                    <a:cubicBezTo>
                      <a:pt x="66" y="9"/>
                      <a:pt x="66" y="8"/>
                      <a:pt x="67" y="7"/>
                    </a:cubicBezTo>
                    <a:cubicBezTo>
                      <a:pt x="66" y="7"/>
                      <a:pt x="65" y="6"/>
                      <a:pt x="64" y="6"/>
                    </a:cubicBezTo>
                    <a:moveTo>
                      <a:pt x="88" y="6"/>
                    </a:move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6"/>
                      <a:pt x="88" y="6"/>
                    </a:cubicBezTo>
                    <a:moveTo>
                      <a:pt x="84" y="5"/>
                    </a:moveTo>
                    <a:cubicBezTo>
                      <a:pt x="84" y="6"/>
                      <a:pt x="83" y="7"/>
                      <a:pt x="83" y="8"/>
                    </a:cubicBezTo>
                    <a:cubicBezTo>
                      <a:pt x="84" y="8"/>
                      <a:pt x="85" y="9"/>
                      <a:pt x="86" y="9"/>
                    </a:cubicBezTo>
                    <a:cubicBezTo>
                      <a:pt x="86" y="9"/>
                      <a:pt x="86" y="8"/>
                      <a:pt x="87" y="7"/>
                    </a:cubicBezTo>
                    <a:cubicBezTo>
                      <a:pt x="84" y="5"/>
                      <a:pt x="84" y="5"/>
                      <a:pt x="84" y="5"/>
                    </a:cubicBezTo>
                    <a:moveTo>
                      <a:pt x="105" y="5"/>
                    </a:moveTo>
                    <a:cubicBezTo>
                      <a:pt x="105" y="5"/>
                      <a:pt x="105" y="5"/>
                      <a:pt x="105" y="6"/>
                    </a:cubicBezTo>
                    <a:cubicBezTo>
                      <a:pt x="105" y="6"/>
                      <a:pt x="105" y="6"/>
                      <a:pt x="105" y="6"/>
                    </a:cubicBezTo>
                    <a:cubicBezTo>
                      <a:pt x="105" y="5"/>
                      <a:pt x="105" y="5"/>
                      <a:pt x="106" y="5"/>
                    </a:cubicBezTo>
                    <a:cubicBezTo>
                      <a:pt x="106" y="5"/>
                      <a:pt x="105" y="5"/>
                      <a:pt x="105" y="5"/>
                    </a:cubicBezTo>
                    <a:moveTo>
                      <a:pt x="91" y="4"/>
                    </a:moveTo>
                    <a:cubicBezTo>
                      <a:pt x="91" y="5"/>
                      <a:pt x="90" y="6"/>
                      <a:pt x="90" y="7"/>
                    </a:cubicBezTo>
                    <a:cubicBezTo>
                      <a:pt x="90" y="7"/>
                      <a:pt x="91" y="7"/>
                      <a:pt x="91" y="8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2" y="5"/>
                      <a:pt x="92" y="5"/>
                      <a:pt x="91" y="4"/>
                    </a:cubicBezTo>
                    <a:moveTo>
                      <a:pt x="51" y="4"/>
                    </a:moveTo>
                    <a:cubicBezTo>
                      <a:pt x="51" y="5"/>
                      <a:pt x="51" y="5"/>
                      <a:pt x="51" y="5"/>
                    </a:cubicBezTo>
                    <a:cubicBezTo>
                      <a:pt x="51" y="5"/>
                      <a:pt x="51" y="6"/>
                      <a:pt x="51" y="6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1" y="5"/>
                      <a:pt x="51" y="4"/>
                    </a:cubicBezTo>
                    <a:moveTo>
                      <a:pt x="113" y="4"/>
                    </a:moveTo>
                    <a:cubicBezTo>
                      <a:pt x="112" y="5"/>
                      <a:pt x="112" y="6"/>
                      <a:pt x="111" y="7"/>
                    </a:cubicBezTo>
                    <a:cubicBezTo>
                      <a:pt x="115" y="10"/>
                      <a:pt x="120" y="13"/>
                      <a:pt x="124" y="15"/>
                    </a:cubicBezTo>
                    <a:cubicBezTo>
                      <a:pt x="125" y="14"/>
                      <a:pt x="125" y="13"/>
                      <a:pt x="126" y="11"/>
                    </a:cubicBezTo>
                    <a:cubicBezTo>
                      <a:pt x="121" y="8"/>
                      <a:pt x="117" y="6"/>
                      <a:pt x="113" y="4"/>
                    </a:cubicBezTo>
                    <a:moveTo>
                      <a:pt x="50" y="4"/>
                    </a:moveTo>
                    <a:cubicBezTo>
                      <a:pt x="50" y="4"/>
                      <a:pt x="50" y="4"/>
                      <a:pt x="49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0" y="5"/>
                      <a:pt x="51" y="4"/>
                      <a:pt x="51" y="4"/>
                    </a:cubicBezTo>
                    <a:cubicBezTo>
                      <a:pt x="51" y="4"/>
                      <a:pt x="50" y="4"/>
                      <a:pt x="50" y="4"/>
                    </a:cubicBezTo>
                    <a:moveTo>
                      <a:pt x="132" y="4"/>
                    </a:moveTo>
                    <a:cubicBezTo>
                      <a:pt x="131" y="4"/>
                      <a:pt x="131" y="5"/>
                      <a:pt x="130" y="6"/>
                    </a:cubicBezTo>
                    <a:cubicBezTo>
                      <a:pt x="134" y="8"/>
                      <a:pt x="137" y="10"/>
                      <a:pt x="141" y="12"/>
                    </a:cubicBezTo>
                    <a:cubicBezTo>
                      <a:pt x="141" y="11"/>
                      <a:pt x="141" y="11"/>
                      <a:pt x="142" y="10"/>
                    </a:cubicBezTo>
                    <a:cubicBezTo>
                      <a:pt x="137" y="7"/>
                      <a:pt x="137" y="7"/>
                      <a:pt x="137" y="7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138" y="8"/>
                      <a:pt x="140" y="9"/>
                      <a:pt x="142" y="10"/>
                    </a:cubicBezTo>
                    <a:cubicBezTo>
                      <a:pt x="142" y="10"/>
                      <a:pt x="142" y="10"/>
                      <a:pt x="142" y="9"/>
                    </a:cubicBezTo>
                    <a:cubicBezTo>
                      <a:pt x="139" y="7"/>
                      <a:pt x="135" y="6"/>
                      <a:pt x="132" y="4"/>
                    </a:cubicBezTo>
                    <a:moveTo>
                      <a:pt x="52" y="3"/>
                    </a:moveTo>
                    <a:cubicBezTo>
                      <a:pt x="52" y="3"/>
                      <a:pt x="51" y="4"/>
                      <a:pt x="51" y="4"/>
                    </a:cubicBezTo>
                    <a:cubicBezTo>
                      <a:pt x="51" y="5"/>
                      <a:pt x="52" y="5"/>
                      <a:pt x="52" y="5"/>
                    </a:cubicBezTo>
                    <a:cubicBezTo>
                      <a:pt x="52" y="4"/>
                      <a:pt x="53" y="4"/>
                      <a:pt x="53" y="3"/>
                    </a:cubicBezTo>
                    <a:cubicBezTo>
                      <a:pt x="53" y="3"/>
                      <a:pt x="52" y="3"/>
                      <a:pt x="52" y="3"/>
                    </a:cubicBezTo>
                    <a:moveTo>
                      <a:pt x="133" y="3"/>
                    </a:moveTo>
                    <a:cubicBezTo>
                      <a:pt x="133" y="3"/>
                      <a:pt x="132" y="3"/>
                      <a:pt x="132" y="3"/>
                    </a:cubicBezTo>
                    <a:cubicBezTo>
                      <a:pt x="133" y="3"/>
                      <a:pt x="134" y="4"/>
                      <a:pt x="134" y="4"/>
                    </a:cubicBezTo>
                    <a:cubicBezTo>
                      <a:pt x="134" y="4"/>
                      <a:pt x="133" y="3"/>
                      <a:pt x="132" y="3"/>
                    </a:cubicBezTo>
                    <a:cubicBezTo>
                      <a:pt x="132" y="3"/>
                      <a:pt x="132" y="3"/>
                      <a:pt x="132" y="3"/>
                    </a:cubicBezTo>
                    <a:cubicBezTo>
                      <a:pt x="142" y="9"/>
                      <a:pt x="142" y="9"/>
                      <a:pt x="142" y="9"/>
                    </a:cubicBezTo>
                    <a:cubicBezTo>
                      <a:pt x="142" y="9"/>
                      <a:pt x="142" y="9"/>
                      <a:pt x="143" y="9"/>
                    </a:cubicBezTo>
                    <a:cubicBezTo>
                      <a:pt x="139" y="7"/>
                      <a:pt x="136" y="5"/>
                      <a:pt x="133" y="3"/>
                    </a:cubicBezTo>
                    <a:moveTo>
                      <a:pt x="30" y="2"/>
                    </a:moveTo>
                    <a:cubicBezTo>
                      <a:pt x="30" y="3"/>
                      <a:pt x="30" y="3"/>
                      <a:pt x="30" y="3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0" y="2"/>
                      <a:pt x="30" y="2"/>
                      <a:pt x="30" y="2"/>
                    </a:cubicBezTo>
                    <a:moveTo>
                      <a:pt x="48" y="2"/>
                    </a:moveTo>
                    <a:cubicBezTo>
                      <a:pt x="48" y="3"/>
                      <a:pt x="47" y="3"/>
                      <a:pt x="47" y="3"/>
                    </a:cubicBezTo>
                    <a:cubicBezTo>
                      <a:pt x="48" y="4"/>
                      <a:pt x="49" y="4"/>
                      <a:pt x="49" y="4"/>
                    </a:cubicBezTo>
                    <a:cubicBezTo>
                      <a:pt x="49" y="4"/>
                      <a:pt x="50" y="4"/>
                      <a:pt x="50" y="4"/>
                    </a:cubicBezTo>
                    <a:cubicBezTo>
                      <a:pt x="49" y="3"/>
                      <a:pt x="48" y="3"/>
                      <a:pt x="48" y="2"/>
                    </a:cubicBezTo>
                    <a:moveTo>
                      <a:pt x="51" y="2"/>
                    </a:moveTo>
                    <a:cubicBezTo>
                      <a:pt x="51" y="3"/>
                      <a:pt x="50" y="3"/>
                      <a:pt x="50" y="4"/>
                    </a:cubicBezTo>
                    <a:cubicBezTo>
                      <a:pt x="50" y="4"/>
                      <a:pt x="51" y="4"/>
                      <a:pt x="51" y="4"/>
                    </a:cubicBezTo>
                    <a:cubicBezTo>
                      <a:pt x="51" y="4"/>
                      <a:pt x="51" y="3"/>
                      <a:pt x="52" y="2"/>
                    </a:cubicBezTo>
                    <a:cubicBezTo>
                      <a:pt x="51" y="2"/>
                      <a:pt x="51" y="2"/>
                      <a:pt x="51" y="2"/>
                    </a:cubicBezTo>
                    <a:moveTo>
                      <a:pt x="86" y="2"/>
                    </a:moveTo>
                    <a:cubicBezTo>
                      <a:pt x="86" y="2"/>
                      <a:pt x="85" y="3"/>
                      <a:pt x="85" y="4"/>
                    </a:cubicBezTo>
                    <a:cubicBezTo>
                      <a:pt x="86" y="5"/>
                      <a:pt x="87" y="5"/>
                      <a:pt x="88" y="6"/>
                    </a:cubicBezTo>
                    <a:cubicBezTo>
                      <a:pt x="88" y="5"/>
                      <a:pt x="89" y="4"/>
                      <a:pt x="89" y="3"/>
                    </a:cubicBezTo>
                    <a:cubicBezTo>
                      <a:pt x="88" y="3"/>
                      <a:pt x="87" y="2"/>
                      <a:pt x="86" y="2"/>
                    </a:cubicBezTo>
                    <a:moveTo>
                      <a:pt x="36" y="2"/>
                    </a:moveTo>
                    <a:cubicBezTo>
                      <a:pt x="35" y="3"/>
                      <a:pt x="34" y="4"/>
                      <a:pt x="33" y="6"/>
                    </a:cubicBezTo>
                    <a:cubicBezTo>
                      <a:pt x="34" y="6"/>
                      <a:pt x="35" y="6"/>
                      <a:pt x="35" y="7"/>
                    </a:cubicBezTo>
                    <a:cubicBezTo>
                      <a:pt x="36" y="7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5"/>
                      <a:pt x="37" y="4"/>
                      <a:pt x="38" y="3"/>
                    </a:cubicBezTo>
                    <a:cubicBezTo>
                      <a:pt x="37" y="2"/>
                      <a:pt x="36" y="2"/>
                      <a:pt x="36" y="2"/>
                    </a:cubicBezTo>
                    <a:moveTo>
                      <a:pt x="133" y="1"/>
                    </a:moveTo>
                    <a:cubicBezTo>
                      <a:pt x="133" y="2"/>
                      <a:pt x="133" y="2"/>
                      <a:pt x="133" y="2"/>
                    </a:cubicBezTo>
                    <a:cubicBezTo>
                      <a:pt x="136" y="4"/>
                      <a:pt x="140" y="6"/>
                      <a:pt x="143" y="8"/>
                    </a:cubicBezTo>
                    <a:cubicBezTo>
                      <a:pt x="143" y="8"/>
                      <a:pt x="143" y="8"/>
                      <a:pt x="143" y="7"/>
                    </a:cubicBezTo>
                    <a:cubicBezTo>
                      <a:pt x="140" y="5"/>
                      <a:pt x="137" y="3"/>
                      <a:pt x="133" y="1"/>
                    </a:cubicBezTo>
                    <a:moveTo>
                      <a:pt x="108" y="1"/>
                    </a:moveTo>
                    <a:cubicBezTo>
                      <a:pt x="107" y="2"/>
                      <a:pt x="107" y="3"/>
                      <a:pt x="106" y="4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7" y="3"/>
                      <a:pt x="107" y="2"/>
                      <a:pt x="108" y="1"/>
                    </a:cubicBezTo>
                    <a:cubicBezTo>
                      <a:pt x="108" y="1"/>
                      <a:pt x="108" y="1"/>
                      <a:pt x="108" y="1"/>
                    </a:cubicBezTo>
                    <a:moveTo>
                      <a:pt x="160" y="1"/>
                    </a:moveTo>
                    <a:cubicBezTo>
                      <a:pt x="159" y="2"/>
                      <a:pt x="158" y="4"/>
                      <a:pt x="157" y="6"/>
                    </a:cubicBezTo>
                    <a:cubicBezTo>
                      <a:pt x="159" y="7"/>
                      <a:pt x="161" y="8"/>
                      <a:pt x="162" y="9"/>
                    </a:cubicBezTo>
                    <a:cubicBezTo>
                      <a:pt x="163" y="7"/>
                      <a:pt x="164" y="5"/>
                      <a:pt x="165" y="4"/>
                    </a:cubicBezTo>
                    <a:cubicBezTo>
                      <a:pt x="164" y="3"/>
                      <a:pt x="162" y="2"/>
                      <a:pt x="160" y="1"/>
                    </a:cubicBezTo>
                    <a:moveTo>
                      <a:pt x="49" y="1"/>
                    </a:moveTo>
                    <a:cubicBezTo>
                      <a:pt x="48" y="1"/>
                      <a:pt x="48" y="2"/>
                      <a:pt x="48" y="2"/>
                    </a:cubicBezTo>
                    <a:cubicBezTo>
                      <a:pt x="48" y="3"/>
                      <a:pt x="49" y="3"/>
                      <a:pt x="50" y="4"/>
                    </a:cubicBezTo>
                    <a:cubicBezTo>
                      <a:pt x="50" y="3"/>
                      <a:pt x="50" y="2"/>
                      <a:pt x="51" y="2"/>
                    </a:cubicBezTo>
                    <a:cubicBezTo>
                      <a:pt x="50" y="1"/>
                      <a:pt x="49" y="1"/>
                      <a:pt x="49" y="1"/>
                    </a:cubicBezTo>
                    <a:moveTo>
                      <a:pt x="98" y="1"/>
                    </a:moveTo>
                    <a:cubicBezTo>
                      <a:pt x="98" y="1"/>
                      <a:pt x="98" y="1"/>
                      <a:pt x="97" y="1"/>
                    </a:cubicBezTo>
                    <a:cubicBezTo>
                      <a:pt x="100" y="3"/>
                      <a:pt x="102" y="4"/>
                      <a:pt x="105" y="6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3" y="4"/>
                      <a:pt x="100" y="2"/>
                      <a:pt x="98" y="1"/>
                    </a:cubicBezTo>
                    <a:moveTo>
                      <a:pt x="134" y="0"/>
                    </a:moveTo>
                    <a:cubicBezTo>
                      <a:pt x="134" y="1"/>
                      <a:pt x="134" y="1"/>
                      <a:pt x="134" y="1"/>
                    </a:cubicBezTo>
                    <a:cubicBezTo>
                      <a:pt x="137" y="3"/>
                      <a:pt x="140" y="5"/>
                      <a:pt x="144" y="7"/>
                    </a:cubicBezTo>
                    <a:cubicBezTo>
                      <a:pt x="144" y="7"/>
                      <a:pt x="144" y="7"/>
                      <a:pt x="144" y="6"/>
                    </a:cubicBezTo>
                    <a:cubicBezTo>
                      <a:pt x="140" y="4"/>
                      <a:pt x="137" y="2"/>
                      <a:pt x="1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7" name="Freeform 9942"/>
              <p:cNvSpPr>
                <a:spLocks noEditPoints="1"/>
              </p:cNvSpPr>
              <p:nvPr/>
            </p:nvSpPr>
            <p:spPr bwMode="auto">
              <a:xfrm>
                <a:off x="-290" y="3311"/>
                <a:ext cx="330" cy="24"/>
              </a:xfrm>
              <a:custGeom>
                <a:avLst/>
                <a:gdLst>
                  <a:gd name="T0" fmla="*/ 16 w 140"/>
                  <a:gd name="T1" fmla="*/ 9 h 10"/>
                  <a:gd name="T2" fmla="*/ 17 w 140"/>
                  <a:gd name="T3" fmla="*/ 9 h 10"/>
                  <a:gd name="T4" fmla="*/ 18 w 140"/>
                  <a:gd name="T5" fmla="*/ 5 h 10"/>
                  <a:gd name="T6" fmla="*/ 18 w 140"/>
                  <a:gd name="T7" fmla="*/ 7 h 10"/>
                  <a:gd name="T8" fmla="*/ 19 w 140"/>
                  <a:gd name="T9" fmla="*/ 6 h 10"/>
                  <a:gd name="T10" fmla="*/ 20 w 140"/>
                  <a:gd name="T11" fmla="*/ 3 h 10"/>
                  <a:gd name="T12" fmla="*/ 19 w 140"/>
                  <a:gd name="T13" fmla="*/ 4 h 10"/>
                  <a:gd name="T14" fmla="*/ 20 w 140"/>
                  <a:gd name="T15" fmla="*/ 3 h 10"/>
                  <a:gd name="T16" fmla="*/ 49 w 140"/>
                  <a:gd name="T17" fmla="*/ 3 h 10"/>
                  <a:gd name="T18" fmla="*/ 54 w 140"/>
                  <a:gd name="T19" fmla="*/ 10 h 10"/>
                  <a:gd name="T20" fmla="*/ 49 w 140"/>
                  <a:gd name="T21" fmla="*/ 3 h 10"/>
                  <a:gd name="T22" fmla="*/ 34 w 140"/>
                  <a:gd name="T23" fmla="*/ 3 h 10"/>
                  <a:gd name="T24" fmla="*/ 36 w 140"/>
                  <a:gd name="T25" fmla="*/ 3 h 10"/>
                  <a:gd name="T26" fmla="*/ 4 w 140"/>
                  <a:gd name="T27" fmla="*/ 2 h 10"/>
                  <a:gd name="T28" fmla="*/ 1 w 140"/>
                  <a:gd name="T29" fmla="*/ 10 h 10"/>
                  <a:gd name="T30" fmla="*/ 4 w 140"/>
                  <a:gd name="T31" fmla="*/ 2 h 10"/>
                  <a:gd name="T32" fmla="*/ 22 w 140"/>
                  <a:gd name="T33" fmla="*/ 3 h 10"/>
                  <a:gd name="T34" fmla="*/ 24 w 140"/>
                  <a:gd name="T35" fmla="*/ 3 h 10"/>
                  <a:gd name="T36" fmla="*/ 22 w 140"/>
                  <a:gd name="T37" fmla="*/ 2 h 10"/>
                  <a:gd name="T38" fmla="*/ 21 w 140"/>
                  <a:gd name="T39" fmla="*/ 3 h 10"/>
                  <a:gd name="T40" fmla="*/ 22 w 140"/>
                  <a:gd name="T41" fmla="*/ 2 h 10"/>
                  <a:gd name="T42" fmla="*/ 38 w 140"/>
                  <a:gd name="T43" fmla="*/ 2 h 10"/>
                  <a:gd name="T44" fmla="*/ 42 w 140"/>
                  <a:gd name="T45" fmla="*/ 3 h 10"/>
                  <a:gd name="T46" fmla="*/ 21 w 140"/>
                  <a:gd name="T47" fmla="*/ 1 h 10"/>
                  <a:gd name="T48" fmla="*/ 20 w 140"/>
                  <a:gd name="T49" fmla="*/ 2 h 10"/>
                  <a:gd name="T50" fmla="*/ 21 w 140"/>
                  <a:gd name="T51" fmla="*/ 1 h 10"/>
                  <a:gd name="T52" fmla="*/ 49 w 140"/>
                  <a:gd name="T53" fmla="*/ 2 h 10"/>
                  <a:gd name="T54" fmla="*/ 57 w 140"/>
                  <a:gd name="T55" fmla="*/ 5 h 10"/>
                  <a:gd name="T56" fmla="*/ 140 w 140"/>
                  <a:gd name="T57" fmla="*/ 1 h 10"/>
                  <a:gd name="T58" fmla="*/ 140 w 140"/>
                  <a:gd name="T59" fmla="*/ 1 h 10"/>
                  <a:gd name="T60" fmla="*/ 116 w 140"/>
                  <a:gd name="T61" fmla="*/ 1 h 10"/>
                  <a:gd name="T62" fmla="*/ 117 w 140"/>
                  <a:gd name="T63" fmla="*/ 10 h 10"/>
                  <a:gd name="T64" fmla="*/ 116 w 140"/>
                  <a:gd name="T65" fmla="*/ 1 h 10"/>
                  <a:gd name="T66" fmla="*/ 44 w 140"/>
                  <a:gd name="T67" fmla="*/ 3 h 10"/>
                  <a:gd name="T68" fmla="*/ 46 w 140"/>
                  <a:gd name="T69" fmla="*/ 1 h 10"/>
                  <a:gd name="T70" fmla="*/ 91 w 140"/>
                  <a:gd name="T71" fmla="*/ 0 h 10"/>
                  <a:gd name="T72" fmla="*/ 98 w 140"/>
                  <a:gd name="T73" fmla="*/ 6 h 10"/>
                  <a:gd name="T74" fmla="*/ 91 w 140"/>
                  <a:gd name="T75" fmla="*/ 0 h 10"/>
                  <a:gd name="T76" fmla="*/ 139 w 140"/>
                  <a:gd name="T77" fmla="*/ 1 h 10"/>
                  <a:gd name="T78" fmla="*/ 140 w 140"/>
                  <a:gd name="T7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0" h="10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6" y="9"/>
                      <a:pt x="16" y="9"/>
                    </a:cubicBezTo>
                    <a:moveTo>
                      <a:pt x="18" y="5"/>
                    </a:moveTo>
                    <a:cubicBezTo>
                      <a:pt x="18" y="6"/>
                      <a:pt x="18" y="6"/>
                      <a:pt x="17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6"/>
                      <a:pt x="18" y="6"/>
                    </a:cubicBezTo>
                    <a:cubicBezTo>
                      <a:pt x="18" y="6"/>
                      <a:pt x="19" y="6"/>
                      <a:pt x="19" y="6"/>
                    </a:cubicBezTo>
                    <a:cubicBezTo>
                      <a:pt x="18" y="6"/>
                      <a:pt x="18" y="5"/>
                      <a:pt x="18" y="5"/>
                    </a:cubicBezTo>
                    <a:moveTo>
                      <a:pt x="20" y="3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moveTo>
                      <a:pt x="49" y="3"/>
                    </a:moveTo>
                    <a:cubicBezTo>
                      <a:pt x="48" y="4"/>
                      <a:pt x="48" y="4"/>
                      <a:pt x="47" y="5"/>
                    </a:cubicBezTo>
                    <a:cubicBezTo>
                      <a:pt x="49" y="7"/>
                      <a:pt x="52" y="8"/>
                      <a:pt x="54" y="10"/>
                    </a:cubicBezTo>
                    <a:cubicBezTo>
                      <a:pt x="55" y="9"/>
                      <a:pt x="55" y="8"/>
                      <a:pt x="56" y="7"/>
                    </a:cubicBezTo>
                    <a:cubicBezTo>
                      <a:pt x="53" y="5"/>
                      <a:pt x="51" y="4"/>
                      <a:pt x="49" y="3"/>
                    </a:cubicBezTo>
                    <a:moveTo>
                      <a:pt x="34" y="2"/>
                    </a:moveTo>
                    <a:cubicBezTo>
                      <a:pt x="34" y="3"/>
                      <a:pt x="34" y="3"/>
                      <a:pt x="34" y="3"/>
                    </a:cubicBezTo>
                    <a:cubicBezTo>
                      <a:pt x="34" y="4"/>
                      <a:pt x="34" y="4"/>
                      <a:pt x="35" y="4"/>
                    </a:cubicBezTo>
                    <a:cubicBezTo>
                      <a:pt x="35" y="4"/>
                      <a:pt x="35" y="4"/>
                      <a:pt x="36" y="3"/>
                    </a:cubicBezTo>
                    <a:cubicBezTo>
                      <a:pt x="35" y="3"/>
                      <a:pt x="35" y="3"/>
                      <a:pt x="34" y="2"/>
                    </a:cubicBezTo>
                    <a:moveTo>
                      <a:pt x="4" y="2"/>
                    </a:moveTo>
                    <a:cubicBezTo>
                      <a:pt x="3" y="4"/>
                      <a:pt x="2" y="7"/>
                      <a:pt x="0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3" y="8"/>
                      <a:pt x="4" y="5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22" y="2"/>
                    </a:moveTo>
                    <a:cubicBezTo>
                      <a:pt x="22" y="2"/>
                      <a:pt x="22" y="3"/>
                      <a:pt x="22" y="3"/>
                    </a:cubicBezTo>
                    <a:cubicBezTo>
                      <a:pt x="22" y="3"/>
                      <a:pt x="22" y="4"/>
                      <a:pt x="23" y="4"/>
                    </a:cubicBezTo>
                    <a:cubicBezTo>
                      <a:pt x="23" y="4"/>
                      <a:pt x="23" y="3"/>
                      <a:pt x="24" y="3"/>
                    </a:cubicBezTo>
                    <a:cubicBezTo>
                      <a:pt x="23" y="2"/>
                      <a:pt x="23" y="2"/>
                      <a:pt x="22" y="2"/>
                    </a:cubicBezTo>
                    <a:moveTo>
                      <a:pt x="22" y="2"/>
                    </a:moveTo>
                    <a:cubicBezTo>
                      <a:pt x="21" y="2"/>
                      <a:pt x="21" y="2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2" y="3"/>
                      <a:pt x="22" y="2"/>
                      <a:pt x="22" y="2"/>
                    </a:cubicBezTo>
                    <a:cubicBezTo>
                      <a:pt x="22" y="2"/>
                      <a:pt x="22" y="2"/>
                      <a:pt x="22" y="2"/>
                    </a:cubicBezTo>
                    <a:moveTo>
                      <a:pt x="38" y="1"/>
                    </a:moveTo>
                    <a:cubicBezTo>
                      <a:pt x="38" y="1"/>
                      <a:pt x="38" y="2"/>
                      <a:pt x="38" y="2"/>
                    </a:cubicBezTo>
                    <a:cubicBezTo>
                      <a:pt x="39" y="3"/>
                      <a:pt x="40" y="4"/>
                      <a:pt x="42" y="4"/>
                    </a:cubicBezTo>
                    <a:cubicBezTo>
                      <a:pt x="42" y="4"/>
                      <a:pt x="42" y="4"/>
                      <a:pt x="42" y="3"/>
                    </a:cubicBezTo>
                    <a:cubicBezTo>
                      <a:pt x="41" y="3"/>
                      <a:pt x="40" y="2"/>
                      <a:pt x="38" y="1"/>
                    </a:cubicBezTo>
                    <a:moveTo>
                      <a:pt x="21" y="1"/>
                    </a:moveTo>
                    <a:cubicBezTo>
                      <a:pt x="20" y="1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1" y="2"/>
                      <a:pt x="21" y="2"/>
                      <a:pt x="21" y="1"/>
                    </a:cubicBezTo>
                    <a:cubicBezTo>
                      <a:pt x="21" y="1"/>
                      <a:pt x="21" y="1"/>
                      <a:pt x="21" y="1"/>
                    </a:cubicBezTo>
                    <a:moveTo>
                      <a:pt x="50" y="1"/>
                    </a:moveTo>
                    <a:cubicBezTo>
                      <a:pt x="50" y="1"/>
                      <a:pt x="49" y="2"/>
                      <a:pt x="49" y="2"/>
                    </a:cubicBezTo>
                    <a:cubicBezTo>
                      <a:pt x="52" y="3"/>
                      <a:pt x="54" y="5"/>
                      <a:pt x="56" y="6"/>
                    </a:cubicBezTo>
                    <a:cubicBezTo>
                      <a:pt x="56" y="5"/>
                      <a:pt x="57" y="5"/>
                      <a:pt x="57" y="5"/>
                    </a:cubicBezTo>
                    <a:cubicBezTo>
                      <a:pt x="54" y="4"/>
                      <a:pt x="52" y="2"/>
                      <a:pt x="50" y="1"/>
                    </a:cubicBezTo>
                    <a:moveTo>
                      <a:pt x="140" y="1"/>
                    </a:move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1"/>
                    </a:cubicBezTo>
                    <a:moveTo>
                      <a:pt x="116" y="1"/>
                    </a:moveTo>
                    <a:cubicBezTo>
                      <a:pt x="114" y="3"/>
                      <a:pt x="113" y="5"/>
                      <a:pt x="112" y="7"/>
                    </a:cubicBezTo>
                    <a:cubicBezTo>
                      <a:pt x="113" y="8"/>
                      <a:pt x="115" y="9"/>
                      <a:pt x="117" y="10"/>
                    </a:cubicBezTo>
                    <a:cubicBezTo>
                      <a:pt x="118" y="8"/>
                      <a:pt x="119" y="5"/>
                      <a:pt x="120" y="3"/>
                    </a:cubicBezTo>
                    <a:cubicBezTo>
                      <a:pt x="116" y="1"/>
                      <a:pt x="116" y="1"/>
                      <a:pt x="116" y="1"/>
                    </a:cubicBezTo>
                    <a:moveTo>
                      <a:pt x="45" y="1"/>
                    </a:moveTo>
                    <a:cubicBezTo>
                      <a:pt x="45" y="1"/>
                      <a:pt x="44" y="2"/>
                      <a:pt x="44" y="3"/>
                    </a:cubicBezTo>
                    <a:cubicBezTo>
                      <a:pt x="44" y="3"/>
                      <a:pt x="44" y="4"/>
                      <a:pt x="45" y="4"/>
                    </a:cubicBezTo>
                    <a:cubicBezTo>
                      <a:pt x="45" y="3"/>
                      <a:pt x="46" y="2"/>
                      <a:pt x="46" y="1"/>
                    </a:cubicBezTo>
                    <a:cubicBezTo>
                      <a:pt x="46" y="1"/>
                      <a:pt x="45" y="1"/>
                      <a:pt x="45" y="1"/>
                    </a:cubicBezTo>
                    <a:moveTo>
                      <a:pt x="91" y="0"/>
                    </a:moveTo>
                    <a:cubicBezTo>
                      <a:pt x="91" y="1"/>
                      <a:pt x="91" y="1"/>
                      <a:pt x="90" y="1"/>
                    </a:cubicBezTo>
                    <a:cubicBezTo>
                      <a:pt x="93" y="3"/>
                      <a:pt x="95" y="4"/>
                      <a:pt x="98" y="6"/>
                    </a:cubicBezTo>
                    <a:cubicBezTo>
                      <a:pt x="98" y="6"/>
                      <a:pt x="99" y="5"/>
                      <a:pt x="99" y="5"/>
                    </a:cubicBezTo>
                    <a:cubicBezTo>
                      <a:pt x="96" y="3"/>
                      <a:pt x="94" y="2"/>
                      <a:pt x="91" y="0"/>
                    </a:cubicBezTo>
                    <a:moveTo>
                      <a:pt x="140" y="0"/>
                    </a:moveTo>
                    <a:cubicBezTo>
                      <a:pt x="140" y="1"/>
                      <a:pt x="139" y="1"/>
                      <a:pt x="139" y="1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0"/>
                      <a:pt x="140" y="0"/>
                      <a:pt x="14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8" name="Freeform 9943"/>
              <p:cNvSpPr>
                <a:spLocks noEditPoints="1"/>
              </p:cNvSpPr>
              <p:nvPr/>
            </p:nvSpPr>
            <p:spPr bwMode="auto">
              <a:xfrm>
                <a:off x="-252" y="3318"/>
                <a:ext cx="9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1 w 4"/>
                  <a:gd name="T5" fmla="*/ 6 h 6"/>
                  <a:gd name="T6" fmla="*/ 2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3 w 4"/>
                  <a:gd name="T15" fmla="*/ 3 h 6"/>
                  <a:gd name="T16" fmla="*/ 4 w 4"/>
                  <a:gd name="T17" fmla="*/ 1 h 6"/>
                  <a:gd name="T18" fmla="*/ 3 w 4"/>
                  <a:gd name="T19" fmla="*/ 1 h 6"/>
                  <a:gd name="T20" fmla="*/ 3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2" y="2"/>
                      <a:pt x="2" y="3"/>
                      <a:pt x="3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9" name="Freeform 9944"/>
              <p:cNvSpPr>
                <a:spLocks noEditPoints="1"/>
              </p:cNvSpPr>
              <p:nvPr/>
            </p:nvSpPr>
            <p:spPr bwMode="auto">
              <a:xfrm>
                <a:off x="-286" y="3318"/>
                <a:ext cx="45" cy="19"/>
              </a:xfrm>
              <a:custGeom>
                <a:avLst/>
                <a:gdLst>
                  <a:gd name="T0" fmla="*/ 15 w 19"/>
                  <a:gd name="T1" fmla="*/ 6 h 8"/>
                  <a:gd name="T2" fmla="*/ 15 w 19"/>
                  <a:gd name="T3" fmla="*/ 6 h 8"/>
                  <a:gd name="T4" fmla="*/ 15 w 19"/>
                  <a:gd name="T5" fmla="*/ 7 h 8"/>
                  <a:gd name="T6" fmla="*/ 16 w 19"/>
                  <a:gd name="T7" fmla="*/ 6 h 8"/>
                  <a:gd name="T8" fmla="*/ 15 w 19"/>
                  <a:gd name="T9" fmla="*/ 6 h 8"/>
                  <a:gd name="T10" fmla="*/ 17 w 19"/>
                  <a:gd name="T11" fmla="*/ 3 h 8"/>
                  <a:gd name="T12" fmla="*/ 16 w 19"/>
                  <a:gd name="T13" fmla="*/ 4 h 8"/>
                  <a:gd name="T14" fmla="*/ 17 w 19"/>
                  <a:gd name="T15" fmla="*/ 4 h 8"/>
                  <a:gd name="T16" fmla="*/ 17 w 19"/>
                  <a:gd name="T17" fmla="*/ 3 h 8"/>
                  <a:gd name="T18" fmla="*/ 17 w 19"/>
                  <a:gd name="T19" fmla="*/ 3 h 8"/>
                  <a:gd name="T20" fmla="*/ 19 w 19"/>
                  <a:gd name="T21" fmla="*/ 0 h 8"/>
                  <a:gd name="T22" fmla="*/ 18 w 19"/>
                  <a:gd name="T23" fmla="*/ 1 h 8"/>
                  <a:gd name="T24" fmla="*/ 19 w 19"/>
                  <a:gd name="T25" fmla="*/ 1 h 8"/>
                  <a:gd name="T26" fmla="*/ 19 w 19"/>
                  <a:gd name="T27" fmla="*/ 1 h 8"/>
                  <a:gd name="T28" fmla="*/ 19 w 19"/>
                  <a:gd name="T29" fmla="*/ 0 h 8"/>
                  <a:gd name="T30" fmla="*/ 4 w 19"/>
                  <a:gd name="T31" fmla="*/ 0 h 8"/>
                  <a:gd name="T32" fmla="*/ 0 w 19"/>
                  <a:gd name="T33" fmla="*/ 7 h 8"/>
                  <a:gd name="T34" fmla="*/ 2 w 19"/>
                  <a:gd name="T35" fmla="*/ 8 h 8"/>
                  <a:gd name="T36" fmla="*/ 6 w 19"/>
                  <a:gd name="T37" fmla="*/ 1 h 8"/>
                  <a:gd name="T38" fmla="*/ 4 w 19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8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7"/>
                      <a:pt x="15" y="7"/>
                    </a:cubicBezTo>
                    <a:cubicBezTo>
                      <a:pt x="15" y="7"/>
                      <a:pt x="16" y="7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moveTo>
                      <a:pt x="17" y="3"/>
                    </a:moveTo>
                    <a:cubicBezTo>
                      <a:pt x="17" y="3"/>
                      <a:pt x="17" y="4"/>
                      <a:pt x="16" y="4"/>
                    </a:cubicBezTo>
                    <a:cubicBezTo>
                      <a:pt x="16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moveTo>
                      <a:pt x="19" y="0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19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6"/>
                      <a:pt x="5" y="4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0" name="Freeform 9945"/>
              <p:cNvSpPr>
                <a:spLocks noEditPoints="1"/>
              </p:cNvSpPr>
              <p:nvPr/>
            </p:nvSpPr>
            <p:spPr bwMode="auto">
              <a:xfrm>
                <a:off x="-250" y="3320"/>
                <a:ext cx="9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5 h 5"/>
                  <a:gd name="T4" fmla="*/ 1 w 4"/>
                  <a:gd name="T5" fmla="*/ 5 h 5"/>
                  <a:gd name="T6" fmla="*/ 1 w 4"/>
                  <a:gd name="T7" fmla="*/ 5 h 5"/>
                  <a:gd name="T8" fmla="*/ 2 w 4"/>
                  <a:gd name="T9" fmla="*/ 3 h 5"/>
                  <a:gd name="T10" fmla="*/ 1 w 4"/>
                  <a:gd name="T11" fmla="*/ 3 h 5"/>
                  <a:gd name="T12" fmla="*/ 3 w 4"/>
                  <a:gd name="T13" fmla="*/ 0 h 5"/>
                  <a:gd name="T14" fmla="*/ 2 w 4"/>
                  <a:gd name="T15" fmla="*/ 2 h 5"/>
                  <a:gd name="T16" fmla="*/ 2 w 4"/>
                  <a:gd name="T17" fmla="*/ 2 h 5"/>
                  <a:gd name="T18" fmla="*/ 4 w 4"/>
                  <a:gd name="T19" fmla="*/ 0 h 5"/>
                  <a:gd name="T20" fmla="*/ 3 w 4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4"/>
                      <a:pt x="1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2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1" name="Freeform 9946"/>
              <p:cNvSpPr>
                <a:spLocks noEditPoints="1"/>
              </p:cNvSpPr>
              <p:nvPr/>
            </p:nvSpPr>
            <p:spPr bwMode="auto">
              <a:xfrm>
                <a:off x="-217" y="3318"/>
                <a:ext cx="9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4 h 5"/>
                  <a:gd name="T4" fmla="*/ 2 w 4"/>
                  <a:gd name="T5" fmla="*/ 5 h 5"/>
                  <a:gd name="T6" fmla="*/ 2 w 4"/>
                  <a:gd name="T7" fmla="*/ 4 h 5"/>
                  <a:gd name="T8" fmla="*/ 1 w 4"/>
                  <a:gd name="T9" fmla="*/ 3 h 5"/>
                  <a:gd name="T10" fmla="*/ 1 w 4"/>
                  <a:gd name="T11" fmla="*/ 2 h 5"/>
                  <a:gd name="T12" fmla="*/ 1 w 4"/>
                  <a:gd name="T13" fmla="*/ 3 h 5"/>
                  <a:gd name="T14" fmla="*/ 3 w 4"/>
                  <a:gd name="T15" fmla="*/ 4 h 5"/>
                  <a:gd name="T16" fmla="*/ 3 w 4"/>
                  <a:gd name="T17" fmla="*/ 3 h 5"/>
                  <a:gd name="T18" fmla="*/ 1 w 4"/>
                  <a:gd name="T19" fmla="*/ 2 h 5"/>
                  <a:gd name="T20" fmla="*/ 3 w 4"/>
                  <a:gd name="T21" fmla="*/ 0 h 5"/>
                  <a:gd name="T22" fmla="*/ 2 w 4"/>
                  <a:gd name="T23" fmla="*/ 1 h 5"/>
                  <a:gd name="T24" fmla="*/ 3 w 4"/>
                  <a:gd name="T25" fmla="*/ 2 h 5"/>
                  <a:gd name="T26" fmla="*/ 4 w 4"/>
                  <a:gd name="T27" fmla="*/ 1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3"/>
                      <a:pt x="1" y="4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2" y="5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3"/>
                      <a:pt x="1" y="3"/>
                    </a:cubicBezTo>
                    <a:cubicBezTo>
                      <a:pt x="2" y="3"/>
                      <a:pt x="2" y="3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2" y="3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2" name="Freeform 9947"/>
              <p:cNvSpPr>
                <a:spLocks noEditPoints="1"/>
              </p:cNvSpPr>
              <p:nvPr/>
            </p:nvSpPr>
            <p:spPr bwMode="auto">
              <a:xfrm>
                <a:off x="-215" y="3320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2 w 2"/>
                  <a:gd name="T7" fmla="*/ 3 h 3"/>
                  <a:gd name="T8" fmla="*/ 0 w 2"/>
                  <a:gd name="T9" fmla="*/ 2 h 3"/>
                  <a:gd name="T10" fmla="*/ 1 w 2"/>
                  <a:gd name="T11" fmla="*/ 0 h 3"/>
                  <a:gd name="T12" fmla="*/ 0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3" name="Freeform 9948"/>
              <p:cNvSpPr>
                <a:spLocks noEditPoints="1"/>
              </p:cNvSpPr>
              <p:nvPr/>
            </p:nvSpPr>
            <p:spPr bwMode="auto">
              <a:xfrm>
                <a:off x="-248" y="3320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6 h 7"/>
                  <a:gd name="T4" fmla="*/ 1 w 5"/>
                  <a:gd name="T5" fmla="*/ 7 h 7"/>
                  <a:gd name="T6" fmla="*/ 1 w 5"/>
                  <a:gd name="T7" fmla="*/ 6 h 7"/>
                  <a:gd name="T8" fmla="*/ 0 w 5"/>
                  <a:gd name="T9" fmla="*/ 6 h 7"/>
                  <a:gd name="T10" fmla="*/ 2 w 5"/>
                  <a:gd name="T11" fmla="*/ 2 h 7"/>
                  <a:gd name="T12" fmla="*/ 1 w 5"/>
                  <a:gd name="T13" fmla="*/ 4 h 7"/>
                  <a:gd name="T14" fmla="*/ 2 w 5"/>
                  <a:gd name="T15" fmla="*/ 4 h 7"/>
                  <a:gd name="T16" fmla="*/ 3 w 5"/>
                  <a:gd name="T17" fmla="*/ 3 h 7"/>
                  <a:gd name="T18" fmla="*/ 2 w 5"/>
                  <a:gd name="T19" fmla="*/ 2 h 7"/>
                  <a:gd name="T20" fmla="*/ 3 w 5"/>
                  <a:gd name="T21" fmla="*/ 0 h 7"/>
                  <a:gd name="T22" fmla="*/ 3 w 5"/>
                  <a:gd name="T23" fmla="*/ 0 h 7"/>
                  <a:gd name="T24" fmla="*/ 4 w 5"/>
                  <a:gd name="T25" fmla="*/ 1 h 7"/>
                  <a:gd name="T26" fmla="*/ 5 w 5"/>
                  <a:gd name="T27" fmla="*/ 1 h 7"/>
                  <a:gd name="T28" fmla="*/ 3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1" y="7"/>
                      <a:pt x="1" y="7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2" y="2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3"/>
                    </a:cubicBezTo>
                    <a:cubicBezTo>
                      <a:pt x="3" y="3"/>
                      <a:pt x="2" y="3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4" name="Freeform 9949"/>
              <p:cNvSpPr>
                <a:spLocks noEditPoints="1"/>
              </p:cNvSpPr>
              <p:nvPr/>
            </p:nvSpPr>
            <p:spPr bwMode="auto">
              <a:xfrm>
                <a:off x="-248" y="3320"/>
                <a:ext cx="10" cy="15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1 w 4"/>
                  <a:gd name="T5" fmla="*/ 6 h 6"/>
                  <a:gd name="T6" fmla="*/ 2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3 w 4"/>
                  <a:gd name="T15" fmla="*/ 3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5" name="Freeform 9950"/>
              <p:cNvSpPr>
                <a:spLocks noEditPoints="1"/>
              </p:cNvSpPr>
              <p:nvPr/>
            </p:nvSpPr>
            <p:spPr bwMode="auto">
              <a:xfrm>
                <a:off x="-281" y="3320"/>
                <a:ext cx="310" cy="24"/>
              </a:xfrm>
              <a:custGeom>
                <a:avLst/>
                <a:gdLst>
                  <a:gd name="T0" fmla="*/ 30 w 131"/>
                  <a:gd name="T1" fmla="*/ 4 h 10"/>
                  <a:gd name="T2" fmla="*/ 30 w 131"/>
                  <a:gd name="T3" fmla="*/ 4 h 10"/>
                  <a:gd name="T4" fmla="*/ 34 w 131"/>
                  <a:gd name="T5" fmla="*/ 7 h 10"/>
                  <a:gd name="T6" fmla="*/ 34 w 131"/>
                  <a:gd name="T7" fmla="*/ 6 h 10"/>
                  <a:gd name="T8" fmla="*/ 32 w 131"/>
                  <a:gd name="T9" fmla="*/ 4 h 10"/>
                  <a:gd name="T10" fmla="*/ 30 w 131"/>
                  <a:gd name="T11" fmla="*/ 4 h 10"/>
                  <a:gd name="T12" fmla="*/ 31 w 131"/>
                  <a:gd name="T13" fmla="*/ 3 h 10"/>
                  <a:gd name="T14" fmla="*/ 31 w 131"/>
                  <a:gd name="T15" fmla="*/ 3 h 10"/>
                  <a:gd name="T16" fmla="*/ 35 w 131"/>
                  <a:gd name="T17" fmla="*/ 6 h 10"/>
                  <a:gd name="T18" fmla="*/ 35 w 131"/>
                  <a:gd name="T19" fmla="*/ 5 h 10"/>
                  <a:gd name="T20" fmla="*/ 31 w 131"/>
                  <a:gd name="T21" fmla="*/ 3 h 10"/>
                  <a:gd name="T22" fmla="*/ 32 w 131"/>
                  <a:gd name="T23" fmla="*/ 1 h 10"/>
                  <a:gd name="T24" fmla="*/ 31 w 131"/>
                  <a:gd name="T25" fmla="*/ 2 h 10"/>
                  <a:gd name="T26" fmla="*/ 35 w 131"/>
                  <a:gd name="T27" fmla="*/ 4 h 10"/>
                  <a:gd name="T28" fmla="*/ 36 w 131"/>
                  <a:gd name="T29" fmla="*/ 3 h 10"/>
                  <a:gd name="T30" fmla="*/ 32 w 131"/>
                  <a:gd name="T31" fmla="*/ 1 h 10"/>
                  <a:gd name="T32" fmla="*/ 130 w 131"/>
                  <a:gd name="T33" fmla="*/ 1 h 10"/>
                  <a:gd name="T34" fmla="*/ 129 w 131"/>
                  <a:gd name="T35" fmla="*/ 2 h 10"/>
                  <a:gd name="T36" fmla="*/ 129 w 131"/>
                  <a:gd name="T37" fmla="*/ 2 h 10"/>
                  <a:gd name="T38" fmla="*/ 130 w 131"/>
                  <a:gd name="T39" fmla="*/ 3 h 10"/>
                  <a:gd name="T40" fmla="*/ 131 w 131"/>
                  <a:gd name="T41" fmla="*/ 1 h 10"/>
                  <a:gd name="T42" fmla="*/ 130 w 131"/>
                  <a:gd name="T43" fmla="*/ 1 h 10"/>
                  <a:gd name="T44" fmla="*/ 5 w 131"/>
                  <a:gd name="T45" fmla="*/ 1 h 10"/>
                  <a:gd name="T46" fmla="*/ 0 w 131"/>
                  <a:gd name="T47" fmla="*/ 8 h 10"/>
                  <a:gd name="T48" fmla="*/ 0 w 131"/>
                  <a:gd name="T49" fmla="*/ 8 h 10"/>
                  <a:gd name="T50" fmla="*/ 5 w 131"/>
                  <a:gd name="T51" fmla="*/ 1 h 10"/>
                  <a:gd name="T52" fmla="*/ 5 w 131"/>
                  <a:gd name="T53" fmla="*/ 1 h 10"/>
                  <a:gd name="T54" fmla="*/ 22 w 131"/>
                  <a:gd name="T55" fmla="*/ 0 h 10"/>
                  <a:gd name="T56" fmla="*/ 21 w 131"/>
                  <a:gd name="T57" fmla="*/ 1 h 10"/>
                  <a:gd name="T58" fmla="*/ 22 w 131"/>
                  <a:gd name="T59" fmla="*/ 2 h 10"/>
                  <a:gd name="T60" fmla="*/ 23 w 131"/>
                  <a:gd name="T61" fmla="*/ 1 h 10"/>
                  <a:gd name="T62" fmla="*/ 22 w 131"/>
                  <a:gd name="T63" fmla="*/ 0 h 10"/>
                  <a:gd name="T64" fmla="*/ 117 w 131"/>
                  <a:gd name="T65" fmla="*/ 0 h 10"/>
                  <a:gd name="T66" fmla="*/ 114 w 131"/>
                  <a:gd name="T67" fmla="*/ 6 h 10"/>
                  <a:gd name="T68" fmla="*/ 119 w 131"/>
                  <a:gd name="T69" fmla="*/ 9 h 10"/>
                  <a:gd name="T70" fmla="*/ 122 w 131"/>
                  <a:gd name="T71" fmla="*/ 3 h 10"/>
                  <a:gd name="T72" fmla="*/ 117 w 131"/>
                  <a:gd name="T73" fmla="*/ 0 h 10"/>
                  <a:gd name="T74" fmla="*/ 39 w 131"/>
                  <a:gd name="T75" fmla="*/ 0 h 10"/>
                  <a:gd name="T76" fmla="*/ 38 w 131"/>
                  <a:gd name="T77" fmla="*/ 1 h 10"/>
                  <a:gd name="T78" fmla="*/ 40 w 131"/>
                  <a:gd name="T79" fmla="*/ 2 h 10"/>
                  <a:gd name="T80" fmla="*/ 40 w 131"/>
                  <a:gd name="T81" fmla="*/ 1 h 10"/>
                  <a:gd name="T82" fmla="*/ 39 w 131"/>
                  <a:gd name="T83" fmla="*/ 0 h 10"/>
                  <a:gd name="T84" fmla="*/ 66 w 131"/>
                  <a:gd name="T85" fmla="*/ 0 h 10"/>
                  <a:gd name="T86" fmla="*/ 63 w 131"/>
                  <a:gd name="T87" fmla="*/ 5 h 10"/>
                  <a:gd name="T88" fmla="*/ 71 w 131"/>
                  <a:gd name="T89" fmla="*/ 10 h 10"/>
                  <a:gd name="T90" fmla="*/ 74 w 131"/>
                  <a:gd name="T91" fmla="*/ 5 h 10"/>
                  <a:gd name="T92" fmla="*/ 66 w 131"/>
                  <a:gd name="T93" fmla="*/ 0 h 10"/>
                  <a:gd name="T94" fmla="*/ 85 w 131"/>
                  <a:gd name="T95" fmla="*/ 0 h 10"/>
                  <a:gd name="T96" fmla="*/ 82 w 131"/>
                  <a:gd name="T97" fmla="*/ 5 h 10"/>
                  <a:gd name="T98" fmla="*/ 90 w 131"/>
                  <a:gd name="T99" fmla="*/ 9 h 10"/>
                  <a:gd name="T100" fmla="*/ 93 w 131"/>
                  <a:gd name="T101" fmla="*/ 4 h 10"/>
                  <a:gd name="T102" fmla="*/ 85 w 131"/>
                  <a:gd name="T103" fmla="*/ 0 h 10"/>
                  <a:gd name="T104" fmla="*/ 33 w 131"/>
                  <a:gd name="T105" fmla="*/ 0 h 10"/>
                  <a:gd name="T106" fmla="*/ 32 w 131"/>
                  <a:gd name="T107" fmla="*/ 1 h 10"/>
                  <a:gd name="T108" fmla="*/ 36 w 131"/>
                  <a:gd name="T109" fmla="*/ 3 h 10"/>
                  <a:gd name="T110" fmla="*/ 37 w 131"/>
                  <a:gd name="T111" fmla="*/ 2 h 10"/>
                  <a:gd name="T112" fmla="*/ 33 w 131"/>
                  <a:gd name="T1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31" h="10">
                    <a:moveTo>
                      <a:pt x="30" y="4"/>
                    </a:moveTo>
                    <a:cubicBezTo>
                      <a:pt x="30" y="4"/>
                      <a:pt x="30" y="4"/>
                      <a:pt x="30" y="4"/>
                    </a:cubicBezTo>
                    <a:cubicBezTo>
                      <a:pt x="31" y="5"/>
                      <a:pt x="33" y="6"/>
                      <a:pt x="34" y="7"/>
                    </a:cubicBezTo>
                    <a:cubicBezTo>
                      <a:pt x="34" y="7"/>
                      <a:pt x="34" y="6"/>
                      <a:pt x="34" y="6"/>
                    </a:cubicBezTo>
                    <a:cubicBezTo>
                      <a:pt x="34" y="5"/>
                      <a:pt x="33" y="5"/>
                      <a:pt x="32" y="4"/>
                    </a:cubicBezTo>
                    <a:cubicBezTo>
                      <a:pt x="31" y="4"/>
                      <a:pt x="31" y="4"/>
                      <a:pt x="30" y="4"/>
                    </a:cubicBezTo>
                    <a:moveTo>
                      <a:pt x="31" y="3"/>
                    </a:moveTo>
                    <a:cubicBezTo>
                      <a:pt x="31" y="3"/>
                      <a:pt x="31" y="3"/>
                      <a:pt x="31" y="3"/>
                    </a:cubicBezTo>
                    <a:cubicBezTo>
                      <a:pt x="32" y="4"/>
                      <a:pt x="33" y="5"/>
                      <a:pt x="35" y="6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3" y="4"/>
                      <a:pt x="32" y="4"/>
                      <a:pt x="31" y="3"/>
                    </a:cubicBezTo>
                    <a:moveTo>
                      <a:pt x="32" y="1"/>
                    </a:moveTo>
                    <a:cubicBezTo>
                      <a:pt x="32" y="1"/>
                      <a:pt x="31" y="2"/>
                      <a:pt x="31" y="2"/>
                    </a:cubicBezTo>
                    <a:cubicBezTo>
                      <a:pt x="33" y="3"/>
                      <a:pt x="34" y="4"/>
                      <a:pt x="35" y="4"/>
                    </a:cubicBezTo>
                    <a:cubicBezTo>
                      <a:pt x="36" y="4"/>
                      <a:pt x="36" y="4"/>
                      <a:pt x="36" y="3"/>
                    </a:cubicBezTo>
                    <a:cubicBezTo>
                      <a:pt x="35" y="3"/>
                      <a:pt x="33" y="2"/>
                      <a:pt x="32" y="1"/>
                    </a:cubicBezTo>
                    <a:moveTo>
                      <a:pt x="130" y="1"/>
                    </a:moveTo>
                    <a:cubicBezTo>
                      <a:pt x="130" y="1"/>
                      <a:pt x="129" y="1"/>
                      <a:pt x="129" y="2"/>
                    </a:cubicBezTo>
                    <a:cubicBezTo>
                      <a:pt x="129" y="2"/>
                      <a:pt x="129" y="2"/>
                      <a:pt x="129" y="2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0" y="2"/>
                      <a:pt x="130" y="2"/>
                      <a:pt x="131" y="1"/>
                    </a:cubicBezTo>
                    <a:cubicBezTo>
                      <a:pt x="130" y="1"/>
                      <a:pt x="130" y="1"/>
                      <a:pt x="130" y="1"/>
                    </a:cubicBezTo>
                    <a:moveTo>
                      <a:pt x="5" y="1"/>
                    </a:moveTo>
                    <a:cubicBezTo>
                      <a:pt x="3" y="3"/>
                      <a:pt x="2" y="5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6"/>
                      <a:pt x="3" y="3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22" y="0"/>
                    </a:moveTo>
                    <a:cubicBezTo>
                      <a:pt x="22" y="1"/>
                      <a:pt x="21" y="1"/>
                      <a:pt x="21" y="1"/>
                    </a:cubicBezTo>
                    <a:cubicBezTo>
                      <a:pt x="21" y="2"/>
                      <a:pt x="22" y="2"/>
                      <a:pt x="22" y="2"/>
                    </a:cubicBezTo>
                    <a:cubicBezTo>
                      <a:pt x="22" y="2"/>
                      <a:pt x="23" y="1"/>
                      <a:pt x="23" y="1"/>
                    </a:cubicBezTo>
                    <a:cubicBezTo>
                      <a:pt x="23" y="1"/>
                      <a:pt x="22" y="0"/>
                      <a:pt x="22" y="0"/>
                    </a:cubicBezTo>
                    <a:moveTo>
                      <a:pt x="117" y="0"/>
                    </a:moveTo>
                    <a:cubicBezTo>
                      <a:pt x="116" y="2"/>
                      <a:pt x="115" y="4"/>
                      <a:pt x="114" y="6"/>
                    </a:cubicBezTo>
                    <a:cubicBezTo>
                      <a:pt x="115" y="7"/>
                      <a:pt x="117" y="8"/>
                      <a:pt x="119" y="9"/>
                    </a:cubicBezTo>
                    <a:cubicBezTo>
                      <a:pt x="120" y="7"/>
                      <a:pt x="121" y="5"/>
                      <a:pt x="122" y="3"/>
                    </a:cubicBezTo>
                    <a:cubicBezTo>
                      <a:pt x="117" y="0"/>
                      <a:pt x="117" y="0"/>
                      <a:pt x="117" y="0"/>
                    </a:cubicBezTo>
                    <a:moveTo>
                      <a:pt x="39" y="0"/>
                    </a:moveTo>
                    <a:cubicBezTo>
                      <a:pt x="39" y="0"/>
                      <a:pt x="39" y="1"/>
                      <a:pt x="38" y="1"/>
                    </a:cubicBezTo>
                    <a:cubicBezTo>
                      <a:pt x="39" y="1"/>
                      <a:pt x="39" y="1"/>
                      <a:pt x="40" y="2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0" y="0"/>
                      <a:pt x="39" y="0"/>
                      <a:pt x="39" y="0"/>
                    </a:cubicBezTo>
                    <a:moveTo>
                      <a:pt x="66" y="0"/>
                    </a:moveTo>
                    <a:cubicBezTo>
                      <a:pt x="63" y="5"/>
                      <a:pt x="63" y="5"/>
                      <a:pt x="63" y="5"/>
                    </a:cubicBezTo>
                    <a:cubicBezTo>
                      <a:pt x="66" y="7"/>
                      <a:pt x="69" y="8"/>
                      <a:pt x="71" y="10"/>
                    </a:cubicBezTo>
                    <a:cubicBezTo>
                      <a:pt x="72" y="8"/>
                      <a:pt x="73" y="6"/>
                      <a:pt x="74" y="5"/>
                    </a:cubicBezTo>
                    <a:cubicBezTo>
                      <a:pt x="72" y="3"/>
                      <a:pt x="69" y="2"/>
                      <a:pt x="66" y="0"/>
                    </a:cubicBezTo>
                    <a:moveTo>
                      <a:pt x="85" y="0"/>
                    </a:moveTo>
                    <a:cubicBezTo>
                      <a:pt x="84" y="1"/>
                      <a:pt x="83" y="3"/>
                      <a:pt x="82" y="5"/>
                    </a:cubicBezTo>
                    <a:cubicBezTo>
                      <a:pt x="85" y="6"/>
                      <a:pt x="87" y="8"/>
                      <a:pt x="90" y="9"/>
                    </a:cubicBezTo>
                    <a:cubicBezTo>
                      <a:pt x="91" y="8"/>
                      <a:pt x="92" y="6"/>
                      <a:pt x="93" y="4"/>
                    </a:cubicBezTo>
                    <a:cubicBezTo>
                      <a:pt x="85" y="0"/>
                      <a:pt x="85" y="0"/>
                      <a:pt x="85" y="0"/>
                    </a:cubicBezTo>
                    <a:moveTo>
                      <a:pt x="33" y="0"/>
                    </a:moveTo>
                    <a:cubicBezTo>
                      <a:pt x="32" y="0"/>
                      <a:pt x="32" y="0"/>
                      <a:pt x="32" y="1"/>
                    </a:cubicBezTo>
                    <a:cubicBezTo>
                      <a:pt x="33" y="2"/>
                      <a:pt x="35" y="3"/>
                      <a:pt x="36" y="3"/>
                    </a:cubicBezTo>
                    <a:cubicBezTo>
                      <a:pt x="36" y="3"/>
                      <a:pt x="36" y="3"/>
                      <a:pt x="37" y="2"/>
                    </a:cubicBezTo>
                    <a:cubicBezTo>
                      <a:pt x="35" y="1"/>
                      <a:pt x="34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6" name="Freeform 9951"/>
              <p:cNvSpPr>
                <a:spLocks noEditPoints="1"/>
              </p:cNvSpPr>
              <p:nvPr/>
            </p:nvSpPr>
            <p:spPr bwMode="auto">
              <a:xfrm>
                <a:off x="-210" y="3325"/>
                <a:ext cx="12" cy="10"/>
              </a:xfrm>
              <a:custGeom>
                <a:avLst/>
                <a:gdLst>
                  <a:gd name="T0" fmla="*/ 1 w 5"/>
                  <a:gd name="T1" fmla="*/ 1 h 4"/>
                  <a:gd name="T2" fmla="*/ 0 w 5"/>
                  <a:gd name="T3" fmla="*/ 2 h 4"/>
                  <a:gd name="T4" fmla="*/ 2 w 5"/>
                  <a:gd name="T5" fmla="*/ 2 h 4"/>
                  <a:gd name="T6" fmla="*/ 4 w 5"/>
                  <a:gd name="T7" fmla="*/ 4 h 4"/>
                  <a:gd name="T8" fmla="*/ 5 w 5"/>
                  <a:gd name="T9" fmla="*/ 4 h 4"/>
                  <a:gd name="T10" fmla="*/ 1 w 5"/>
                  <a:gd name="T11" fmla="*/ 1 h 4"/>
                  <a:gd name="T12" fmla="*/ 1 w 5"/>
                  <a:gd name="T13" fmla="*/ 0 h 4"/>
                  <a:gd name="T14" fmla="*/ 1 w 5"/>
                  <a:gd name="T15" fmla="*/ 1 h 4"/>
                  <a:gd name="T16" fmla="*/ 5 w 5"/>
                  <a:gd name="T17" fmla="*/ 3 h 4"/>
                  <a:gd name="T18" fmla="*/ 5 w 5"/>
                  <a:gd name="T19" fmla="*/ 2 h 4"/>
                  <a:gd name="T20" fmla="*/ 1 w 5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4">
                    <a:moveTo>
                      <a:pt x="1" y="1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3" y="3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2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7" name="Freeform 9952"/>
              <p:cNvSpPr>
                <a:spLocks noEditPoints="1"/>
              </p:cNvSpPr>
              <p:nvPr/>
            </p:nvSpPr>
            <p:spPr bwMode="auto">
              <a:xfrm>
                <a:off x="-241" y="3323"/>
                <a:ext cx="187" cy="16"/>
              </a:xfrm>
              <a:custGeom>
                <a:avLst/>
                <a:gdLst>
                  <a:gd name="T0" fmla="*/ 0 w 79"/>
                  <a:gd name="T1" fmla="*/ 7 h 7"/>
                  <a:gd name="T2" fmla="*/ 0 w 79"/>
                  <a:gd name="T3" fmla="*/ 7 h 7"/>
                  <a:gd name="T4" fmla="*/ 1 w 79"/>
                  <a:gd name="T5" fmla="*/ 7 h 7"/>
                  <a:gd name="T6" fmla="*/ 1 w 79"/>
                  <a:gd name="T7" fmla="*/ 7 h 7"/>
                  <a:gd name="T8" fmla="*/ 0 w 79"/>
                  <a:gd name="T9" fmla="*/ 7 h 7"/>
                  <a:gd name="T10" fmla="*/ 2 w 79"/>
                  <a:gd name="T11" fmla="*/ 3 h 7"/>
                  <a:gd name="T12" fmla="*/ 1 w 79"/>
                  <a:gd name="T13" fmla="*/ 5 h 7"/>
                  <a:gd name="T14" fmla="*/ 3 w 79"/>
                  <a:gd name="T15" fmla="*/ 5 h 7"/>
                  <a:gd name="T16" fmla="*/ 3 w 79"/>
                  <a:gd name="T17" fmla="*/ 4 h 7"/>
                  <a:gd name="T18" fmla="*/ 3 w 79"/>
                  <a:gd name="T19" fmla="*/ 4 h 7"/>
                  <a:gd name="T20" fmla="*/ 2 w 79"/>
                  <a:gd name="T21" fmla="*/ 3 h 7"/>
                  <a:gd name="T22" fmla="*/ 4 w 79"/>
                  <a:gd name="T23" fmla="*/ 1 h 7"/>
                  <a:gd name="T24" fmla="*/ 3 w 79"/>
                  <a:gd name="T25" fmla="*/ 2 h 7"/>
                  <a:gd name="T26" fmla="*/ 4 w 79"/>
                  <a:gd name="T27" fmla="*/ 2 h 7"/>
                  <a:gd name="T28" fmla="*/ 5 w 79"/>
                  <a:gd name="T29" fmla="*/ 2 h 7"/>
                  <a:gd name="T30" fmla="*/ 4 w 79"/>
                  <a:gd name="T31" fmla="*/ 1 h 7"/>
                  <a:gd name="T32" fmla="*/ 78 w 79"/>
                  <a:gd name="T33" fmla="*/ 0 h 7"/>
                  <a:gd name="T34" fmla="*/ 77 w 79"/>
                  <a:gd name="T35" fmla="*/ 1 h 7"/>
                  <a:gd name="T36" fmla="*/ 79 w 79"/>
                  <a:gd name="T37" fmla="*/ 2 h 7"/>
                  <a:gd name="T38" fmla="*/ 79 w 79"/>
                  <a:gd name="T39" fmla="*/ 1 h 7"/>
                  <a:gd name="T40" fmla="*/ 78 w 79"/>
                  <a:gd name="T4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9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2" y="3"/>
                    </a:moveTo>
                    <a:cubicBezTo>
                      <a:pt x="2" y="4"/>
                      <a:pt x="2" y="4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2" y="3"/>
                    </a:cubicBezTo>
                    <a:moveTo>
                      <a:pt x="4" y="1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78" y="0"/>
                    </a:moveTo>
                    <a:cubicBezTo>
                      <a:pt x="78" y="0"/>
                      <a:pt x="78" y="1"/>
                      <a:pt x="77" y="1"/>
                    </a:cubicBezTo>
                    <a:cubicBezTo>
                      <a:pt x="78" y="2"/>
                      <a:pt x="78" y="2"/>
                      <a:pt x="79" y="2"/>
                    </a:cubicBezTo>
                    <a:cubicBezTo>
                      <a:pt x="79" y="2"/>
                      <a:pt x="79" y="1"/>
                      <a:pt x="79" y="1"/>
                    </a:cubicBezTo>
                    <a:cubicBezTo>
                      <a:pt x="79" y="0"/>
                      <a:pt x="79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8" name="Freeform 9953"/>
              <p:cNvSpPr>
                <a:spLocks noEditPoints="1"/>
              </p:cNvSpPr>
              <p:nvPr/>
            </p:nvSpPr>
            <p:spPr bwMode="auto">
              <a:xfrm>
                <a:off x="-241" y="3327"/>
                <a:ext cx="10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5 h 5"/>
                  <a:gd name="T4" fmla="*/ 1 w 4"/>
                  <a:gd name="T5" fmla="*/ 5 h 5"/>
                  <a:gd name="T6" fmla="*/ 3 w 4"/>
                  <a:gd name="T7" fmla="*/ 3 h 5"/>
                  <a:gd name="T8" fmla="*/ 1 w 4"/>
                  <a:gd name="T9" fmla="*/ 3 h 5"/>
                  <a:gd name="T10" fmla="*/ 3 w 4"/>
                  <a:gd name="T11" fmla="*/ 0 h 5"/>
                  <a:gd name="T12" fmla="*/ 2 w 4"/>
                  <a:gd name="T13" fmla="*/ 1 h 5"/>
                  <a:gd name="T14" fmla="*/ 3 w 4"/>
                  <a:gd name="T15" fmla="*/ 2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3"/>
                      <a:pt x="1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3" name="Group 10155"/>
            <p:cNvGrpSpPr>
              <a:grpSpLocks/>
            </p:cNvGrpSpPr>
            <p:nvPr/>
          </p:nvGrpSpPr>
          <p:grpSpPr bwMode="auto">
            <a:xfrm>
              <a:off x="-903296" y="5278416"/>
              <a:ext cx="1023950" cy="966784"/>
              <a:chOff x="-569" y="3325"/>
              <a:chExt cx="645" cy="609"/>
            </a:xfrm>
            <a:solidFill>
              <a:schemeClr val="bg1"/>
            </a:solidFill>
          </p:grpSpPr>
          <p:sp>
            <p:nvSpPr>
              <p:cNvPr id="539" name="Freeform 9955"/>
              <p:cNvSpPr>
                <a:spLocks noEditPoints="1"/>
              </p:cNvSpPr>
              <p:nvPr/>
            </p:nvSpPr>
            <p:spPr bwMode="auto">
              <a:xfrm>
                <a:off x="-219" y="3325"/>
                <a:ext cx="255" cy="14"/>
              </a:xfrm>
              <a:custGeom>
                <a:avLst/>
                <a:gdLst>
                  <a:gd name="T0" fmla="*/ 9 w 108"/>
                  <a:gd name="T1" fmla="*/ 4 h 6"/>
                  <a:gd name="T2" fmla="*/ 9 w 108"/>
                  <a:gd name="T3" fmla="*/ 5 h 6"/>
                  <a:gd name="T4" fmla="*/ 10 w 108"/>
                  <a:gd name="T5" fmla="*/ 6 h 6"/>
                  <a:gd name="T6" fmla="*/ 11 w 108"/>
                  <a:gd name="T7" fmla="*/ 5 h 6"/>
                  <a:gd name="T8" fmla="*/ 9 w 108"/>
                  <a:gd name="T9" fmla="*/ 4 h 6"/>
                  <a:gd name="T10" fmla="*/ 10 w 108"/>
                  <a:gd name="T11" fmla="*/ 4 h 6"/>
                  <a:gd name="T12" fmla="*/ 9 w 108"/>
                  <a:gd name="T13" fmla="*/ 4 h 6"/>
                  <a:gd name="T14" fmla="*/ 11 w 108"/>
                  <a:gd name="T15" fmla="*/ 5 h 6"/>
                  <a:gd name="T16" fmla="*/ 11 w 108"/>
                  <a:gd name="T17" fmla="*/ 5 h 6"/>
                  <a:gd name="T18" fmla="*/ 10 w 108"/>
                  <a:gd name="T19" fmla="*/ 4 h 6"/>
                  <a:gd name="T20" fmla="*/ 11 w 108"/>
                  <a:gd name="T21" fmla="*/ 2 h 6"/>
                  <a:gd name="T22" fmla="*/ 10 w 108"/>
                  <a:gd name="T23" fmla="*/ 3 h 6"/>
                  <a:gd name="T24" fmla="*/ 11 w 108"/>
                  <a:gd name="T25" fmla="*/ 4 h 6"/>
                  <a:gd name="T26" fmla="*/ 12 w 108"/>
                  <a:gd name="T27" fmla="*/ 3 h 6"/>
                  <a:gd name="T28" fmla="*/ 11 w 108"/>
                  <a:gd name="T29" fmla="*/ 2 h 6"/>
                  <a:gd name="T30" fmla="*/ 1 w 108"/>
                  <a:gd name="T31" fmla="*/ 1 h 6"/>
                  <a:gd name="T32" fmla="*/ 0 w 108"/>
                  <a:gd name="T33" fmla="*/ 3 h 6"/>
                  <a:gd name="T34" fmla="*/ 2 w 108"/>
                  <a:gd name="T35" fmla="*/ 4 h 6"/>
                  <a:gd name="T36" fmla="*/ 3 w 108"/>
                  <a:gd name="T37" fmla="*/ 2 h 6"/>
                  <a:gd name="T38" fmla="*/ 1 w 108"/>
                  <a:gd name="T39" fmla="*/ 1 h 6"/>
                  <a:gd name="T40" fmla="*/ 73 w 108"/>
                  <a:gd name="T41" fmla="*/ 1 h 6"/>
                  <a:gd name="T42" fmla="*/ 72 w 108"/>
                  <a:gd name="T43" fmla="*/ 2 h 6"/>
                  <a:gd name="T44" fmla="*/ 72 w 108"/>
                  <a:gd name="T45" fmla="*/ 3 h 6"/>
                  <a:gd name="T46" fmla="*/ 78 w 108"/>
                  <a:gd name="T47" fmla="*/ 6 h 6"/>
                  <a:gd name="T48" fmla="*/ 79 w 108"/>
                  <a:gd name="T49" fmla="*/ 4 h 6"/>
                  <a:gd name="T50" fmla="*/ 73 w 108"/>
                  <a:gd name="T51" fmla="*/ 1 h 6"/>
                  <a:gd name="T52" fmla="*/ 11 w 108"/>
                  <a:gd name="T53" fmla="*/ 1 h 6"/>
                  <a:gd name="T54" fmla="*/ 11 w 108"/>
                  <a:gd name="T55" fmla="*/ 2 h 6"/>
                  <a:gd name="T56" fmla="*/ 12 w 108"/>
                  <a:gd name="T57" fmla="*/ 3 h 6"/>
                  <a:gd name="T58" fmla="*/ 13 w 108"/>
                  <a:gd name="T59" fmla="*/ 1 h 6"/>
                  <a:gd name="T60" fmla="*/ 11 w 108"/>
                  <a:gd name="T61" fmla="*/ 1 h 6"/>
                  <a:gd name="T62" fmla="*/ 107 w 108"/>
                  <a:gd name="T63" fmla="*/ 0 h 6"/>
                  <a:gd name="T64" fmla="*/ 106 w 108"/>
                  <a:gd name="T65" fmla="*/ 2 h 6"/>
                  <a:gd name="T66" fmla="*/ 107 w 108"/>
                  <a:gd name="T67" fmla="*/ 3 h 6"/>
                  <a:gd name="T68" fmla="*/ 108 w 108"/>
                  <a:gd name="T69" fmla="*/ 1 h 6"/>
                  <a:gd name="T70" fmla="*/ 107 w 108"/>
                  <a:gd name="T71" fmla="*/ 0 h 6"/>
                  <a:gd name="T72" fmla="*/ 17 w 108"/>
                  <a:gd name="T73" fmla="*/ 0 h 6"/>
                  <a:gd name="T74" fmla="*/ 16 w 108"/>
                  <a:gd name="T75" fmla="*/ 1 h 6"/>
                  <a:gd name="T76" fmla="*/ 21 w 108"/>
                  <a:gd name="T77" fmla="*/ 4 h 6"/>
                  <a:gd name="T78" fmla="*/ 23 w 108"/>
                  <a:gd name="T79" fmla="*/ 5 h 6"/>
                  <a:gd name="T80" fmla="*/ 24 w 108"/>
                  <a:gd name="T81" fmla="*/ 4 h 6"/>
                  <a:gd name="T82" fmla="*/ 17 w 108"/>
                  <a:gd name="T83" fmla="*/ 0 h 6"/>
                  <a:gd name="T84" fmla="*/ 106 w 108"/>
                  <a:gd name="T85" fmla="*/ 0 h 6"/>
                  <a:gd name="T86" fmla="*/ 105 w 108"/>
                  <a:gd name="T87" fmla="*/ 2 h 6"/>
                  <a:gd name="T88" fmla="*/ 105 w 108"/>
                  <a:gd name="T89" fmla="*/ 2 h 6"/>
                  <a:gd name="T90" fmla="*/ 106 w 108"/>
                  <a:gd name="T91" fmla="*/ 0 h 6"/>
                  <a:gd name="T92" fmla="*/ 106 w 108"/>
                  <a:gd name="T9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8" h="6">
                    <a:moveTo>
                      <a:pt x="9" y="4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1" y="5"/>
                    </a:cubicBezTo>
                    <a:cubicBezTo>
                      <a:pt x="10" y="5"/>
                      <a:pt x="10" y="5"/>
                      <a:pt x="9" y="4"/>
                    </a:cubicBezTo>
                    <a:moveTo>
                      <a:pt x="10" y="4"/>
                    </a:moveTo>
                    <a:cubicBezTo>
                      <a:pt x="10" y="4"/>
                      <a:pt x="10" y="4"/>
                      <a:pt x="9" y="4"/>
                    </a:cubicBezTo>
                    <a:cubicBezTo>
                      <a:pt x="10" y="4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0" y="4"/>
                      <a:pt x="10" y="4"/>
                    </a:cubicBezTo>
                    <a:moveTo>
                      <a:pt x="11" y="2"/>
                    </a:moveTo>
                    <a:cubicBezTo>
                      <a:pt x="11" y="2"/>
                      <a:pt x="10" y="3"/>
                      <a:pt x="10" y="3"/>
                    </a:cubicBezTo>
                    <a:cubicBezTo>
                      <a:pt x="11" y="3"/>
                      <a:pt x="11" y="3"/>
                      <a:pt x="11" y="4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2"/>
                      <a:pt x="11" y="2"/>
                      <a:pt x="11" y="2"/>
                    </a:cubicBezTo>
                    <a:moveTo>
                      <a:pt x="1" y="1"/>
                    </a:moveTo>
                    <a:cubicBezTo>
                      <a:pt x="1" y="2"/>
                      <a:pt x="1" y="2"/>
                      <a:pt x="0" y="3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3" y="2"/>
                    </a:cubicBezTo>
                    <a:cubicBezTo>
                      <a:pt x="2" y="2"/>
                      <a:pt x="2" y="2"/>
                      <a:pt x="1" y="1"/>
                    </a:cubicBezTo>
                    <a:moveTo>
                      <a:pt x="73" y="1"/>
                    </a:moveTo>
                    <a:cubicBezTo>
                      <a:pt x="72" y="1"/>
                      <a:pt x="72" y="2"/>
                      <a:pt x="72" y="2"/>
                    </a:cubicBezTo>
                    <a:cubicBezTo>
                      <a:pt x="72" y="2"/>
                      <a:pt x="72" y="3"/>
                      <a:pt x="72" y="3"/>
                    </a:cubicBezTo>
                    <a:cubicBezTo>
                      <a:pt x="74" y="4"/>
                      <a:pt x="76" y="5"/>
                      <a:pt x="78" y="6"/>
                    </a:cubicBezTo>
                    <a:cubicBezTo>
                      <a:pt x="79" y="6"/>
                      <a:pt x="79" y="5"/>
                      <a:pt x="79" y="4"/>
                    </a:cubicBezTo>
                    <a:cubicBezTo>
                      <a:pt x="77" y="3"/>
                      <a:pt x="75" y="2"/>
                      <a:pt x="73" y="1"/>
                    </a:cubicBezTo>
                    <a:moveTo>
                      <a:pt x="11" y="1"/>
                    </a:moveTo>
                    <a:cubicBezTo>
                      <a:pt x="11" y="1"/>
                      <a:pt x="11" y="1"/>
                      <a:pt x="11" y="2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2"/>
                      <a:pt x="13" y="2"/>
                      <a:pt x="13" y="1"/>
                    </a:cubicBezTo>
                    <a:cubicBezTo>
                      <a:pt x="12" y="1"/>
                      <a:pt x="12" y="1"/>
                      <a:pt x="11" y="1"/>
                    </a:cubicBezTo>
                    <a:moveTo>
                      <a:pt x="107" y="0"/>
                    </a:moveTo>
                    <a:cubicBezTo>
                      <a:pt x="106" y="1"/>
                      <a:pt x="106" y="2"/>
                      <a:pt x="106" y="2"/>
                    </a:cubicBezTo>
                    <a:cubicBezTo>
                      <a:pt x="107" y="3"/>
                      <a:pt x="107" y="3"/>
                      <a:pt x="107" y="3"/>
                    </a:cubicBezTo>
                    <a:cubicBezTo>
                      <a:pt x="107" y="2"/>
                      <a:pt x="108" y="2"/>
                      <a:pt x="108" y="1"/>
                    </a:cubicBezTo>
                    <a:cubicBezTo>
                      <a:pt x="107" y="0"/>
                      <a:pt x="107" y="0"/>
                      <a:pt x="107" y="0"/>
                    </a:cubicBezTo>
                    <a:moveTo>
                      <a:pt x="17" y="0"/>
                    </a:moveTo>
                    <a:cubicBezTo>
                      <a:pt x="16" y="0"/>
                      <a:pt x="16" y="1"/>
                      <a:pt x="16" y="1"/>
                    </a:cubicBezTo>
                    <a:cubicBezTo>
                      <a:pt x="18" y="2"/>
                      <a:pt x="19" y="3"/>
                      <a:pt x="21" y="4"/>
                    </a:cubicBezTo>
                    <a:cubicBezTo>
                      <a:pt x="21" y="4"/>
                      <a:pt x="22" y="5"/>
                      <a:pt x="23" y="5"/>
                    </a:cubicBezTo>
                    <a:cubicBezTo>
                      <a:pt x="23" y="5"/>
                      <a:pt x="23" y="5"/>
                      <a:pt x="24" y="4"/>
                    </a:cubicBezTo>
                    <a:cubicBezTo>
                      <a:pt x="21" y="3"/>
                      <a:pt x="19" y="1"/>
                      <a:pt x="17" y="0"/>
                    </a:cubicBezTo>
                    <a:moveTo>
                      <a:pt x="106" y="0"/>
                    </a:moveTo>
                    <a:cubicBezTo>
                      <a:pt x="106" y="1"/>
                      <a:pt x="106" y="1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1"/>
                      <a:pt x="106" y="1"/>
                      <a:pt x="106" y="0"/>
                    </a:cubicBezTo>
                    <a:cubicBezTo>
                      <a:pt x="106" y="0"/>
                      <a:pt x="106" y="0"/>
                      <a:pt x="10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0" name="Freeform 9956"/>
              <p:cNvSpPr>
                <a:spLocks noEditPoints="1"/>
              </p:cNvSpPr>
              <p:nvPr/>
            </p:nvSpPr>
            <p:spPr bwMode="auto">
              <a:xfrm>
                <a:off x="-198" y="3332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2 w 2"/>
                  <a:gd name="T15" fmla="*/ 2 h 2"/>
                  <a:gd name="T16" fmla="*/ 2 w 2"/>
                  <a:gd name="T17" fmla="*/ 1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1" name="Freeform 9957"/>
              <p:cNvSpPr>
                <a:spLocks noEditPoints="1"/>
              </p:cNvSpPr>
              <p:nvPr/>
            </p:nvSpPr>
            <p:spPr bwMode="auto">
              <a:xfrm>
                <a:off x="-191" y="3332"/>
                <a:ext cx="132" cy="21"/>
              </a:xfrm>
              <a:custGeom>
                <a:avLst/>
                <a:gdLst>
                  <a:gd name="T0" fmla="*/ 1 w 56"/>
                  <a:gd name="T1" fmla="*/ 4 h 9"/>
                  <a:gd name="T2" fmla="*/ 0 w 56"/>
                  <a:gd name="T3" fmla="*/ 4 h 9"/>
                  <a:gd name="T4" fmla="*/ 7 w 56"/>
                  <a:gd name="T5" fmla="*/ 9 h 9"/>
                  <a:gd name="T6" fmla="*/ 8 w 56"/>
                  <a:gd name="T7" fmla="*/ 8 h 9"/>
                  <a:gd name="T8" fmla="*/ 1 w 56"/>
                  <a:gd name="T9" fmla="*/ 4 h 9"/>
                  <a:gd name="T10" fmla="*/ 1 w 56"/>
                  <a:gd name="T11" fmla="*/ 3 h 9"/>
                  <a:gd name="T12" fmla="*/ 1 w 56"/>
                  <a:gd name="T13" fmla="*/ 3 h 9"/>
                  <a:gd name="T14" fmla="*/ 8 w 56"/>
                  <a:gd name="T15" fmla="*/ 7 h 9"/>
                  <a:gd name="T16" fmla="*/ 8 w 56"/>
                  <a:gd name="T17" fmla="*/ 7 h 9"/>
                  <a:gd name="T18" fmla="*/ 1 w 56"/>
                  <a:gd name="T19" fmla="*/ 3 h 9"/>
                  <a:gd name="T20" fmla="*/ 3 w 56"/>
                  <a:gd name="T21" fmla="*/ 0 h 9"/>
                  <a:gd name="T22" fmla="*/ 2 w 56"/>
                  <a:gd name="T23" fmla="*/ 1 h 9"/>
                  <a:gd name="T24" fmla="*/ 5 w 56"/>
                  <a:gd name="T25" fmla="*/ 3 h 9"/>
                  <a:gd name="T26" fmla="*/ 2 w 56"/>
                  <a:gd name="T27" fmla="*/ 1 h 9"/>
                  <a:gd name="T28" fmla="*/ 2 w 56"/>
                  <a:gd name="T29" fmla="*/ 2 h 9"/>
                  <a:gd name="T30" fmla="*/ 9 w 56"/>
                  <a:gd name="T31" fmla="*/ 6 h 9"/>
                  <a:gd name="T32" fmla="*/ 10 w 56"/>
                  <a:gd name="T33" fmla="*/ 4 h 9"/>
                  <a:gd name="T34" fmla="*/ 3 w 56"/>
                  <a:gd name="T35" fmla="*/ 0 h 9"/>
                  <a:gd name="T36" fmla="*/ 55 w 56"/>
                  <a:gd name="T37" fmla="*/ 0 h 9"/>
                  <a:gd name="T38" fmla="*/ 52 w 56"/>
                  <a:gd name="T39" fmla="*/ 4 h 9"/>
                  <a:gd name="T40" fmla="*/ 53 w 56"/>
                  <a:gd name="T41" fmla="*/ 5 h 9"/>
                  <a:gd name="T42" fmla="*/ 56 w 56"/>
                  <a:gd name="T43" fmla="*/ 0 h 9"/>
                  <a:gd name="T44" fmla="*/ 55 w 56"/>
                  <a:gd name="T4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9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3" y="6"/>
                      <a:pt x="5" y="7"/>
                      <a:pt x="7" y="9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6" y="7"/>
                      <a:pt x="3" y="5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5"/>
                      <a:pt x="6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6"/>
                      <a:pt x="4" y="4"/>
                      <a:pt x="1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4" y="2"/>
                      <a:pt x="3" y="2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4" y="4"/>
                      <a:pt x="6" y="5"/>
                      <a:pt x="9" y="6"/>
                    </a:cubicBezTo>
                    <a:cubicBezTo>
                      <a:pt x="9" y="5"/>
                      <a:pt x="10" y="5"/>
                      <a:pt x="10" y="4"/>
                    </a:cubicBezTo>
                    <a:cubicBezTo>
                      <a:pt x="8" y="2"/>
                      <a:pt x="5" y="1"/>
                      <a:pt x="3" y="0"/>
                    </a:cubicBezTo>
                    <a:moveTo>
                      <a:pt x="55" y="0"/>
                    </a:moveTo>
                    <a:cubicBezTo>
                      <a:pt x="54" y="1"/>
                      <a:pt x="53" y="3"/>
                      <a:pt x="52" y="4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4" y="3"/>
                      <a:pt x="55" y="2"/>
                      <a:pt x="56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2" name="Freeform 9958"/>
              <p:cNvSpPr>
                <a:spLocks noEditPoints="1"/>
              </p:cNvSpPr>
              <p:nvPr/>
            </p:nvSpPr>
            <p:spPr bwMode="auto">
              <a:xfrm>
                <a:off x="-189" y="3337"/>
                <a:ext cx="19" cy="14"/>
              </a:xfrm>
              <a:custGeom>
                <a:avLst/>
                <a:gdLst>
                  <a:gd name="T0" fmla="*/ 0 w 8"/>
                  <a:gd name="T1" fmla="*/ 1 h 6"/>
                  <a:gd name="T2" fmla="*/ 0 w 8"/>
                  <a:gd name="T3" fmla="*/ 2 h 6"/>
                  <a:gd name="T4" fmla="*/ 7 w 8"/>
                  <a:gd name="T5" fmla="*/ 6 h 6"/>
                  <a:gd name="T6" fmla="*/ 7 w 8"/>
                  <a:gd name="T7" fmla="*/ 5 h 6"/>
                  <a:gd name="T8" fmla="*/ 0 w 8"/>
                  <a:gd name="T9" fmla="*/ 1 h 6"/>
                  <a:gd name="T10" fmla="*/ 1 w 8"/>
                  <a:gd name="T11" fmla="*/ 0 h 6"/>
                  <a:gd name="T12" fmla="*/ 0 w 8"/>
                  <a:gd name="T13" fmla="*/ 1 h 6"/>
                  <a:gd name="T14" fmla="*/ 7 w 8"/>
                  <a:gd name="T15" fmla="*/ 5 h 6"/>
                  <a:gd name="T16" fmla="*/ 8 w 8"/>
                  <a:gd name="T17" fmla="*/ 4 h 6"/>
                  <a:gd name="T18" fmla="*/ 1 w 8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6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2" y="3"/>
                      <a:pt x="5" y="5"/>
                      <a:pt x="7" y="6"/>
                    </a:cubicBezTo>
                    <a:cubicBezTo>
                      <a:pt x="7" y="6"/>
                      <a:pt x="7" y="6"/>
                      <a:pt x="7" y="5"/>
                    </a:cubicBezTo>
                    <a:cubicBezTo>
                      <a:pt x="5" y="4"/>
                      <a:pt x="2" y="3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3" y="2"/>
                      <a:pt x="5" y="4"/>
                      <a:pt x="7" y="5"/>
                    </a:cubicBezTo>
                    <a:cubicBezTo>
                      <a:pt x="7" y="5"/>
                      <a:pt x="7" y="5"/>
                      <a:pt x="8" y="4"/>
                    </a:cubicBezTo>
                    <a:cubicBezTo>
                      <a:pt x="5" y="3"/>
                      <a:pt x="3" y="2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3" name="Freeform 9959"/>
              <p:cNvSpPr>
                <a:spLocks noEditPoints="1"/>
              </p:cNvSpPr>
              <p:nvPr/>
            </p:nvSpPr>
            <p:spPr bwMode="auto">
              <a:xfrm>
                <a:off x="-262" y="3332"/>
                <a:ext cx="312" cy="19"/>
              </a:xfrm>
              <a:custGeom>
                <a:avLst/>
                <a:gdLst>
                  <a:gd name="T0" fmla="*/ 15 w 132"/>
                  <a:gd name="T1" fmla="*/ 6 h 8"/>
                  <a:gd name="T2" fmla="*/ 15 w 132"/>
                  <a:gd name="T3" fmla="*/ 6 h 8"/>
                  <a:gd name="T4" fmla="*/ 16 w 132"/>
                  <a:gd name="T5" fmla="*/ 7 h 8"/>
                  <a:gd name="T6" fmla="*/ 16 w 132"/>
                  <a:gd name="T7" fmla="*/ 7 h 8"/>
                  <a:gd name="T8" fmla="*/ 15 w 132"/>
                  <a:gd name="T9" fmla="*/ 6 h 8"/>
                  <a:gd name="T10" fmla="*/ 17 w 132"/>
                  <a:gd name="T11" fmla="*/ 3 h 8"/>
                  <a:gd name="T12" fmla="*/ 16 w 132"/>
                  <a:gd name="T13" fmla="*/ 4 h 8"/>
                  <a:gd name="T14" fmla="*/ 17 w 132"/>
                  <a:gd name="T15" fmla="*/ 5 h 8"/>
                  <a:gd name="T16" fmla="*/ 18 w 132"/>
                  <a:gd name="T17" fmla="*/ 4 h 8"/>
                  <a:gd name="T18" fmla="*/ 17 w 132"/>
                  <a:gd name="T19" fmla="*/ 3 h 8"/>
                  <a:gd name="T20" fmla="*/ 18 w 132"/>
                  <a:gd name="T21" fmla="*/ 0 h 8"/>
                  <a:gd name="T22" fmla="*/ 18 w 132"/>
                  <a:gd name="T23" fmla="*/ 1 h 8"/>
                  <a:gd name="T24" fmla="*/ 19 w 132"/>
                  <a:gd name="T25" fmla="*/ 2 h 8"/>
                  <a:gd name="T26" fmla="*/ 20 w 132"/>
                  <a:gd name="T27" fmla="*/ 1 h 8"/>
                  <a:gd name="T28" fmla="*/ 18 w 132"/>
                  <a:gd name="T29" fmla="*/ 0 h 8"/>
                  <a:gd name="T30" fmla="*/ 55 w 132"/>
                  <a:gd name="T31" fmla="*/ 0 h 8"/>
                  <a:gd name="T32" fmla="*/ 55 w 132"/>
                  <a:gd name="T33" fmla="*/ 0 h 8"/>
                  <a:gd name="T34" fmla="*/ 63 w 132"/>
                  <a:gd name="T35" fmla="*/ 5 h 8"/>
                  <a:gd name="T36" fmla="*/ 63 w 132"/>
                  <a:gd name="T37" fmla="*/ 5 h 8"/>
                  <a:gd name="T38" fmla="*/ 55 w 132"/>
                  <a:gd name="T39" fmla="*/ 0 h 8"/>
                  <a:gd name="T40" fmla="*/ 4 w 132"/>
                  <a:gd name="T41" fmla="*/ 0 h 8"/>
                  <a:gd name="T42" fmla="*/ 0 w 132"/>
                  <a:gd name="T43" fmla="*/ 7 h 8"/>
                  <a:gd name="T44" fmla="*/ 0 w 132"/>
                  <a:gd name="T45" fmla="*/ 8 h 8"/>
                  <a:gd name="T46" fmla="*/ 5 w 132"/>
                  <a:gd name="T47" fmla="*/ 0 h 8"/>
                  <a:gd name="T48" fmla="*/ 4 w 132"/>
                  <a:gd name="T49" fmla="*/ 0 h 8"/>
                  <a:gd name="T50" fmla="*/ 130 w 132"/>
                  <a:gd name="T51" fmla="*/ 0 h 8"/>
                  <a:gd name="T52" fmla="*/ 128 w 132"/>
                  <a:gd name="T53" fmla="*/ 2 h 8"/>
                  <a:gd name="T54" fmla="*/ 128 w 132"/>
                  <a:gd name="T55" fmla="*/ 2 h 8"/>
                  <a:gd name="T56" fmla="*/ 130 w 132"/>
                  <a:gd name="T57" fmla="*/ 3 h 8"/>
                  <a:gd name="T58" fmla="*/ 132 w 132"/>
                  <a:gd name="T59" fmla="*/ 1 h 8"/>
                  <a:gd name="T60" fmla="*/ 130 w 132"/>
                  <a:gd name="T61" fmla="*/ 0 h 8"/>
                  <a:gd name="T62" fmla="*/ 22 w 132"/>
                  <a:gd name="T63" fmla="*/ 0 h 8"/>
                  <a:gd name="T64" fmla="*/ 21 w 132"/>
                  <a:gd name="T65" fmla="*/ 1 h 8"/>
                  <a:gd name="T66" fmla="*/ 25 w 132"/>
                  <a:gd name="T67" fmla="*/ 4 h 8"/>
                  <a:gd name="T68" fmla="*/ 26 w 132"/>
                  <a:gd name="T69" fmla="*/ 2 h 8"/>
                  <a:gd name="T70" fmla="*/ 22 w 132"/>
                  <a:gd name="T7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32" h="8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5" y="6"/>
                      <a:pt x="15" y="6"/>
                    </a:cubicBezTo>
                    <a:moveTo>
                      <a:pt x="17" y="3"/>
                    </a:moveTo>
                    <a:cubicBezTo>
                      <a:pt x="16" y="3"/>
                      <a:pt x="16" y="4"/>
                      <a:pt x="16" y="4"/>
                    </a:cubicBezTo>
                    <a:cubicBezTo>
                      <a:pt x="16" y="4"/>
                      <a:pt x="17" y="5"/>
                      <a:pt x="17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3"/>
                      <a:pt x="17" y="3"/>
                      <a:pt x="17" y="3"/>
                    </a:cubicBezTo>
                    <a:moveTo>
                      <a:pt x="18" y="0"/>
                    </a:moveTo>
                    <a:cubicBezTo>
                      <a:pt x="18" y="0"/>
                      <a:pt x="18" y="1"/>
                      <a:pt x="18" y="1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1"/>
                      <a:pt x="20" y="1"/>
                    </a:cubicBezTo>
                    <a:cubicBezTo>
                      <a:pt x="19" y="1"/>
                      <a:pt x="19" y="1"/>
                      <a:pt x="18" y="0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8" y="2"/>
                      <a:pt x="61" y="3"/>
                      <a:pt x="63" y="5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55" y="0"/>
                      <a:pt x="55" y="0"/>
                      <a:pt x="55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5"/>
                      <a:pt x="3" y="3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130" y="0"/>
                    </a:moveTo>
                    <a:cubicBezTo>
                      <a:pt x="129" y="1"/>
                      <a:pt x="129" y="1"/>
                      <a:pt x="128" y="2"/>
                    </a:cubicBezTo>
                    <a:cubicBezTo>
                      <a:pt x="128" y="2"/>
                      <a:pt x="128" y="2"/>
                      <a:pt x="128" y="2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1" y="3"/>
                      <a:pt x="131" y="2"/>
                      <a:pt x="132" y="1"/>
                    </a:cubicBezTo>
                    <a:cubicBezTo>
                      <a:pt x="130" y="0"/>
                      <a:pt x="130" y="0"/>
                      <a:pt x="130" y="0"/>
                    </a:cubicBezTo>
                    <a:moveTo>
                      <a:pt x="22" y="0"/>
                    </a:moveTo>
                    <a:cubicBezTo>
                      <a:pt x="21" y="0"/>
                      <a:pt x="21" y="1"/>
                      <a:pt x="21" y="1"/>
                    </a:cubicBezTo>
                    <a:cubicBezTo>
                      <a:pt x="22" y="2"/>
                      <a:pt x="23" y="3"/>
                      <a:pt x="25" y="4"/>
                    </a:cubicBezTo>
                    <a:cubicBezTo>
                      <a:pt x="25" y="3"/>
                      <a:pt x="25" y="3"/>
                      <a:pt x="26" y="2"/>
                    </a:cubicBezTo>
                    <a:cubicBezTo>
                      <a:pt x="24" y="1"/>
                      <a:pt x="23" y="1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4" name="Freeform 9960"/>
              <p:cNvSpPr>
                <a:spLocks noEditPoints="1"/>
              </p:cNvSpPr>
              <p:nvPr/>
            </p:nvSpPr>
            <p:spPr bwMode="auto">
              <a:xfrm>
                <a:off x="-226" y="3335"/>
                <a:ext cx="9" cy="14"/>
              </a:xfrm>
              <a:custGeom>
                <a:avLst/>
                <a:gdLst>
                  <a:gd name="T0" fmla="*/ 0 w 4"/>
                  <a:gd name="T1" fmla="*/ 4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0 w 4"/>
                  <a:gd name="T9" fmla="*/ 4 h 6"/>
                  <a:gd name="T10" fmla="*/ 1 w 4"/>
                  <a:gd name="T11" fmla="*/ 3 h 6"/>
                  <a:gd name="T12" fmla="*/ 0 w 4"/>
                  <a:gd name="T13" fmla="*/ 4 h 6"/>
                  <a:gd name="T14" fmla="*/ 2 w 4"/>
                  <a:gd name="T15" fmla="*/ 5 h 6"/>
                  <a:gd name="T16" fmla="*/ 2 w 4"/>
                  <a:gd name="T17" fmla="*/ 4 h 6"/>
                  <a:gd name="T18" fmla="*/ 1 w 4"/>
                  <a:gd name="T19" fmla="*/ 3 h 6"/>
                  <a:gd name="T20" fmla="*/ 3 w 4"/>
                  <a:gd name="T21" fmla="*/ 0 h 6"/>
                  <a:gd name="T22" fmla="*/ 2 w 4"/>
                  <a:gd name="T23" fmla="*/ 2 h 6"/>
                  <a:gd name="T24" fmla="*/ 3 w 4"/>
                  <a:gd name="T25" fmla="*/ 3 h 6"/>
                  <a:gd name="T26" fmla="*/ 4 w 4"/>
                  <a:gd name="T27" fmla="*/ 1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4"/>
                    </a:cubicBezTo>
                    <a:cubicBezTo>
                      <a:pt x="1" y="4"/>
                      <a:pt x="1" y="4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3" y="2"/>
                      <a:pt x="3" y="3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5" name="Freeform 9961"/>
              <p:cNvSpPr>
                <a:spLocks/>
              </p:cNvSpPr>
              <p:nvPr/>
            </p:nvSpPr>
            <p:spPr bwMode="auto">
              <a:xfrm>
                <a:off x="-226" y="3344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6" name="Freeform 9962"/>
              <p:cNvSpPr>
                <a:spLocks noEditPoints="1"/>
              </p:cNvSpPr>
              <p:nvPr/>
            </p:nvSpPr>
            <p:spPr bwMode="auto">
              <a:xfrm>
                <a:off x="-260" y="3335"/>
                <a:ext cx="279" cy="21"/>
              </a:xfrm>
              <a:custGeom>
                <a:avLst/>
                <a:gdLst>
                  <a:gd name="T0" fmla="*/ 16 w 118"/>
                  <a:gd name="T1" fmla="*/ 6 h 9"/>
                  <a:gd name="T2" fmla="*/ 16 w 118"/>
                  <a:gd name="T3" fmla="*/ 7 h 9"/>
                  <a:gd name="T4" fmla="*/ 20 w 118"/>
                  <a:gd name="T5" fmla="*/ 9 h 9"/>
                  <a:gd name="T6" fmla="*/ 20 w 118"/>
                  <a:gd name="T7" fmla="*/ 9 h 9"/>
                  <a:gd name="T8" fmla="*/ 16 w 118"/>
                  <a:gd name="T9" fmla="*/ 6 h 9"/>
                  <a:gd name="T10" fmla="*/ 18 w 118"/>
                  <a:gd name="T11" fmla="*/ 3 h 9"/>
                  <a:gd name="T12" fmla="*/ 17 w 118"/>
                  <a:gd name="T13" fmla="*/ 4 h 9"/>
                  <a:gd name="T14" fmla="*/ 21 w 118"/>
                  <a:gd name="T15" fmla="*/ 7 h 9"/>
                  <a:gd name="T16" fmla="*/ 22 w 118"/>
                  <a:gd name="T17" fmla="*/ 6 h 9"/>
                  <a:gd name="T18" fmla="*/ 18 w 118"/>
                  <a:gd name="T19" fmla="*/ 3 h 9"/>
                  <a:gd name="T20" fmla="*/ 19 w 118"/>
                  <a:gd name="T21" fmla="*/ 1 h 9"/>
                  <a:gd name="T22" fmla="*/ 19 w 118"/>
                  <a:gd name="T23" fmla="*/ 1 h 9"/>
                  <a:gd name="T24" fmla="*/ 23 w 118"/>
                  <a:gd name="T25" fmla="*/ 4 h 9"/>
                  <a:gd name="T26" fmla="*/ 23 w 118"/>
                  <a:gd name="T27" fmla="*/ 3 h 9"/>
                  <a:gd name="T28" fmla="*/ 19 w 118"/>
                  <a:gd name="T29" fmla="*/ 1 h 9"/>
                  <a:gd name="T30" fmla="*/ 87 w 118"/>
                  <a:gd name="T31" fmla="*/ 1 h 9"/>
                  <a:gd name="T32" fmla="*/ 84 w 118"/>
                  <a:gd name="T33" fmla="*/ 5 h 9"/>
                  <a:gd name="T34" fmla="*/ 91 w 118"/>
                  <a:gd name="T35" fmla="*/ 9 h 9"/>
                  <a:gd name="T36" fmla="*/ 94 w 118"/>
                  <a:gd name="T37" fmla="*/ 5 h 9"/>
                  <a:gd name="T38" fmla="*/ 87 w 118"/>
                  <a:gd name="T39" fmla="*/ 1 h 9"/>
                  <a:gd name="T40" fmla="*/ 97 w 118"/>
                  <a:gd name="T41" fmla="*/ 1 h 9"/>
                  <a:gd name="T42" fmla="*/ 95 w 118"/>
                  <a:gd name="T43" fmla="*/ 3 h 9"/>
                  <a:gd name="T44" fmla="*/ 100 w 118"/>
                  <a:gd name="T45" fmla="*/ 5 h 9"/>
                  <a:gd name="T46" fmla="*/ 102 w 118"/>
                  <a:gd name="T47" fmla="*/ 3 h 9"/>
                  <a:gd name="T48" fmla="*/ 98 w 118"/>
                  <a:gd name="T49" fmla="*/ 1 h 9"/>
                  <a:gd name="T50" fmla="*/ 97 w 118"/>
                  <a:gd name="T51" fmla="*/ 1 h 9"/>
                  <a:gd name="T52" fmla="*/ 54 w 118"/>
                  <a:gd name="T53" fmla="*/ 0 h 9"/>
                  <a:gd name="T54" fmla="*/ 53 w 118"/>
                  <a:gd name="T55" fmla="*/ 1 h 9"/>
                  <a:gd name="T56" fmla="*/ 61 w 118"/>
                  <a:gd name="T57" fmla="*/ 6 h 9"/>
                  <a:gd name="T58" fmla="*/ 62 w 118"/>
                  <a:gd name="T59" fmla="*/ 5 h 9"/>
                  <a:gd name="T60" fmla="*/ 54 w 118"/>
                  <a:gd name="T61" fmla="*/ 0 h 9"/>
                  <a:gd name="T62" fmla="*/ 118 w 118"/>
                  <a:gd name="T63" fmla="*/ 0 h 9"/>
                  <a:gd name="T64" fmla="*/ 115 w 118"/>
                  <a:gd name="T65" fmla="*/ 5 h 9"/>
                  <a:gd name="T66" fmla="*/ 115 w 118"/>
                  <a:gd name="T67" fmla="*/ 6 h 9"/>
                  <a:gd name="T68" fmla="*/ 118 w 118"/>
                  <a:gd name="T69" fmla="*/ 0 h 9"/>
                  <a:gd name="T70" fmla="*/ 118 w 118"/>
                  <a:gd name="T71" fmla="*/ 0 h 9"/>
                  <a:gd name="T72" fmla="*/ 5 w 118"/>
                  <a:gd name="T73" fmla="*/ 0 h 9"/>
                  <a:gd name="T74" fmla="*/ 0 w 118"/>
                  <a:gd name="T75" fmla="*/ 7 h 9"/>
                  <a:gd name="T76" fmla="*/ 2 w 118"/>
                  <a:gd name="T77" fmla="*/ 8 h 9"/>
                  <a:gd name="T78" fmla="*/ 6 w 118"/>
                  <a:gd name="T79" fmla="*/ 1 h 9"/>
                  <a:gd name="T80" fmla="*/ 5 w 118"/>
                  <a:gd name="T81" fmla="*/ 0 h 9"/>
                  <a:gd name="T82" fmla="*/ 4 w 118"/>
                  <a:gd name="T83" fmla="*/ 0 h 9"/>
                  <a:gd name="T84" fmla="*/ 0 w 118"/>
                  <a:gd name="T85" fmla="*/ 7 h 9"/>
                  <a:gd name="T86" fmla="*/ 0 w 118"/>
                  <a:gd name="T87" fmla="*/ 7 h 9"/>
                  <a:gd name="T88" fmla="*/ 3 w 118"/>
                  <a:gd name="T89" fmla="*/ 1 h 9"/>
                  <a:gd name="T90" fmla="*/ 4 w 118"/>
                  <a:gd name="T91" fmla="*/ 0 h 9"/>
                  <a:gd name="T92" fmla="*/ 4 w 118"/>
                  <a:gd name="T9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8" h="9">
                    <a:moveTo>
                      <a:pt x="16" y="6"/>
                    </a:moveTo>
                    <a:cubicBezTo>
                      <a:pt x="16" y="6"/>
                      <a:pt x="16" y="7"/>
                      <a:pt x="16" y="7"/>
                    </a:cubicBezTo>
                    <a:cubicBezTo>
                      <a:pt x="17" y="7"/>
                      <a:pt x="19" y="8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8"/>
                      <a:pt x="17" y="7"/>
                      <a:pt x="16" y="6"/>
                    </a:cubicBezTo>
                    <a:moveTo>
                      <a:pt x="18" y="3"/>
                    </a:moveTo>
                    <a:cubicBezTo>
                      <a:pt x="18" y="4"/>
                      <a:pt x="18" y="4"/>
                      <a:pt x="17" y="4"/>
                    </a:cubicBezTo>
                    <a:cubicBezTo>
                      <a:pt x="19" y="5"/>
                      <a:pt x="20" y="6"/>
                      <a:pt x="21" y="7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1" y="5"/>
                      <a:pt x="19" y="4"/>
                      <a:pt x="18" y="3"/>
                    </a:cubicBezTo>
                    <a:moveTo>
                      <a:pt x="19" y="1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3" y="3"/>
                      <a:pt x="23" y="3"/>
                    </a:cubicBezTo>
                    <a:cubicBezTo>
                      <a:pt x="22" y="2"/>
                      <a:pt x="21" y="2"/>
                      <a:pt x="19" y="1"/>
                    </a:cubicBezTo>
                    <a:moveTo>
                      <a:pt x="87" y="1"/>
                    </a:moveTo>
                    <a:cubicBezTo>
                      <a:pt x="86" y="2"/>
                      <a:pt x="85" y="4"/>
                      <a:pt x="84" y="5"/>
                    </a:cubicBezTo>
                    <a:cubicBezTo>
                      <a:pt x="87" y="7"/>
                      <a:pt x="89" y="8"/>
                      <a:pt x="91" y="9"/>
                    </a:cubicBezTo>
                    <a:cubicBezTo>
                      <a:pt x="92" y="8"/>
                      <a:pt x="93" y="6"/>
                      <a:pt x="94" y="5"/>
                    </a:cubicBezTo>
                    <a:cubicBezTo>
                      <a:pt x="87" y="1"/>
                      <a:pt x="87" y="1"/>
                      <a:pt x="87" y="1"/>
                    </a:cubicBezTo>
                    <a:moveTo>
                      <a:pt x="97" y="1"/>
                    </a:moveTo>
                    <a:cubicBezTo>
                      <a:pt x="96" y="1"/>
                      <a:pt x="96" y="2"/>
                      <a:pt x="95" y="3"/>
                    </a:cubicBezTo>
                    <a:cubicBezTo>
                      <a:pt x="97" y="3"/>
                      <a:pt x="99" y="4"/>
                      <a:pt x="100" y="5"/>
                    </a:cubicBezTo>
                    <a:cubicBezTo>
                      <a:pt x="101" y="5"/>
                      <a:pt x="101" y="4"/>
                      <a:pt x="102" y="3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7" y="1"/>
                      <a:pt x="97" y="1"/>
                      <a:pt x="97" y="1"/>
                    </a:cubicBezTo>
                    <a:moveTo>
                      <a:pt x="54" y="0"/>
                    </a:moveTo>
                    <a:cubicBezTo>
                      <a:pt x="53" y="1"/>
                      <a:pt x="53" y="1"/>
                      <a:pt x="53" y="1"/>
                    </a:cubicBezTo>
                    <a:cubicBezTo>
                      <a:pt x="56" y="3"/>
                      <a:pt x="58" y="4"/>
                      <a:pt x="61" y="6"/>
                    </a:cubicBezTo>
                    <a:cubicBezTo>
                      <a:pt x="61" y="5"/>
                      <a:pt x="61" y="5"/>
                      <a:pt x="62" y="5"/>
                    </a:cubicBezTo>
                    <a:cubicBezTo>
                      <a:pt x="59" y="3"/>
                      <a:pt x="56" y="2"/>
                      <a:pt x="54" y="0"/>
                    </a:cubicBezTo>
                    <a:moveTo>
                      <a:pt x="118" y="0"/>
                    </a:moveTo>
                    <a:cubicBezTo>
                      <a:pt x="117" y="2"/>
                      <a:pt x="116" y="3"/>
                      <a:pt x="115" y="5"/>
                    </a:cubicBezTo>
                    <a:cubicBezTo>
                      <a:pt x="115" y="5"/>
                      <a:pt x="115" y="5"/>
                      <a:pt x="115" y="6"/>
                    </a:cubicBezTo>
                    <a:cubicBezTo>
                      <a:pt x="116" y="4"/>
                      <a:pt x="117" y="2"/>
                      <a:pt x="118" y="0"/>
                    </a:cubicBezTo>
                    <a:cubicBezTo>
                      <a:pt x="118" y="0"/>
                      <a:pt x="118" y="0"/>
                      <a:pt x="118" y="0"/>
                    </a:cubicBezTo>
                    <a:moveTo>
                      <a:pt x="5" y="0"/>
                    </a:moveTo>
                    <a:cubicBezTo>
                      <a:pt x="3" y="2"/>
                      <a:pt x="2" y="5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6"/>
                      <a:pt x="5" y="3"/>
                      <a:pt x="6" y="1"/>
                    </a:cubicBezTo>
                    <a:cubicBezTo>
                      <a:pt x="6" y="1"/>
                      <a:pt x="5" y="0"/>
                      <a:pt x="5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5"/>
                      <a:pt x="2" y="3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7" name="Freeform 9963"/>
              <p:cNvSpPr>
                <a:spLocks noEditPoints="1"/>
              </p:cNvSpPr>
              <p:nvPr/>
            </p:nvSpPr>
            <p:spPr bwMode="auto">
              <a:xfrm>
                <a:off x="-222" y="3337"/>
                <a:ext cx="17" cy="19"/>
              </a:xfrm>
              <a:custGeom>
                <a:avLst/>
                <a:gdLst>
                  <a:gd name="T0" fmla="*/ 1 w 7"/>
                  <a:gd name="T1" fmla="*/ 4 h 8"/>
                  <a:gd name="T2" fmla="*/ 0 w 7"/>
                  <a:gd name="T3" fmla="*/ 5 h 8"/>
                  <a:gd name="T4" fmla="*/ 4 w 7"/>
                  <a:gd name="T5" fmla="*/ 8 h 8"/>
                  <a:gd name="T6" fmla="*/ 5 w 7"/>
                  <a:gd name="T7" fmla="*/ 7 h 8"/>
                  <a:gd name="T8" fmla="*/ 1 w 7"/>
                  <a:gd name="T9" fmla="*/ 4 h 8"/>
                  <a:gd name="T10" fmla="*/ 1 w 7"/>
                  <a:gd name="T11" fmla="*/ 3 h 8"/>
                  <a:gd name="T12" fmla="*/ 1 w 7"/>
                  <a:gd name="T13" fmla="*/ 4 h 8"/>
                  <a:gd name="T14" fmla="*/ 5 w 7"/>
                  <a:gd name="T15" fmla="*/ 7 h 8"/>
                  <a:gd name="T16" fmla="*/ 5 w 7"/>
                  <a:gd name="T17" fmla="*/ 6 h 8"/>
                  <a:gd name="T18" fmla="*/ 1 w 7"/>
                  <a:gd name="T19" fmla="*/ 3 h 8"/>
                  <a:gd name="T20" fmla="*/ 3 w 7"/>
                  <a:gd name="T21" fmla="*/ 0 h 8"/>
                  <a:gd name="T22" fmla="*/ 2 w 7"/>
                  <a:gd name="T23" fmla="*/ 2 h 8"/>
                  <a:gd name="T24" fmla="*/ 6 w 7"/>
                  <a:gd name="T25" fmla="*/ 5 h 8"/>
                  <a:gd name="T26" fmla="*/ 7 w 7"/>
                  <a:gd name="T27" fmla="*/ 3 h 8"/>
                  <a:gd name="T28" fmla="*/ 3 w 7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8">
                    <a:moveTo>
                      <a:pt x="1" y="4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1" y="6"/>
                      <a:pt x="3" y="7"/>
                      <a:pt x="4" y="8"/>
                    </a:cubicBezTo>
                    <a:cubicBezTo>
                      <a:pt x="4" y="7"/>
                      <a:pt x="5" y="7"/>
                      <a:pt x="5" y="7"/>
                    </a:cubicBezTo>
                    <a:cubicBezTo>
                      <a:pt x="3" y="6"/>
                      <a:pt x="2" y="5"/>
                      <a:pt x="1" y="4"/>
                    </a:cubicBezTo>
                    <a:moveTo>
                      <a:pt x="1" y="3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3" y="4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3" y="3"/>
                      <a:pt x="5" y="4"/>
                      <a:pt x="6" y="5"/>
                    </a:cubicBezTo>
                    <a:cubicBezTo>
                      <a:pt x="6" y="4"/>
                      <a:pt x="7" y="4"/>
                      <a:pt x="7" y="3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8" name="Freeform 9964"/>
              <p:cNvSpPr>
                <a:spLocks/>
              </p:cNvSpPr>
              <p:nvPr/>
            </p:nvSpPr>
            <p:spPr bwMode="auto">
              <a:xfrm>
                <a:off x="-219" y="3346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9" name="Freeform 9965"/>
              <p:cNvSpPr>
                <a:spLocks noEditPoints="1"/>
              </p:cNvSpPr>
              <p:nvPr/>
            </p:nvSpPr>
            <p:spPr bwMode="auto">
              <a:xfrm>
                <a:off x="-252" y="3337"/>
                <a:ext cx="314" cy="24"/>
              </a:xfrm>
              <a:custGeom>
                <a:avLst/>
                <a:gdLst>
                  <a:gd name="T0" fmla="*/ 18 w 133"/>
                  <a:gd name="T1" fmla="*/ 9 h 10"/>
                  <a:gd name="T2" fmla="*/ 19 w 133"/>
                  <a:gd name="T3" fmla="*/ 9 h 10"/>
                  <a:gd name="T4" fmla="*/ 20 w 133"/>
                  <a:gd name="T5" fmla="*/ 5 h 10"/>
                  <a:gd name="T6" fmla="*/ 21 w 133"/>
                  <a:gd name="T7" fmla="*/ 7 h 10"/>
                  <a:gd name="T8" fmla="*/ 20 w 133"/>
                  <a:gd name="T9" fmla="*/ 5 h 10"/>
                  <a:gd name="T10" fmla="*/ 21 w 133"/>
                  <a:gd name="T11" fmla="*/ 3 h 10"/>
                  <a:gd name="T12" fmla="*/ 23 w 133"/>
                  <a:gd name="T13" fmla="*/ 4 h 10"/>
                  <a:gd name="T14" fmla="*/ 100 w 133"/>
                  <a:gd name="T15" fmla="*/ 3 h 10"/>
                  <a:gd name="T16" fmla="*/ 103 w 133"/>
                  <a:gd name="T17" fmla="*/ 8 h 10"/>
                  <a:gd name="T18" fmla="*/ 100 w 133"/>
                  <a:gd name="T19" fmla="*/ 3 h 10"/>
                  <a:gd name="T20" fmla="*/ 65 w 133"/>
                  <a:gd name="T21" fmla="*/ 6 h 10"/>
                  <a:gd name="T22" fmla="*/ 75 w 133"/>
                  <a:gd name="T23" fmla="*/ 6 h 10"/>
                  <a:gd name="T24" fmla="*/ 118 w 133"/>
                  <a:gd name="T25" fmla="*/ 1 h 10"/>
                  <a:gd name="T26" fmla="*/ 116 w 133"/>
                  <a:gd name="T27" fmla="*/ 6 h 10"/>
                  <a:gd name="T28" fmla="*/ 118 w 133"/>
                  <a:gd name="T29" fmla="*/ 1 h 10"/>
                  <a:gd name="T30" fmla="*/ 48 w 133"/>
                  <a:gd name="T31" fmla="*/ 5 h 10"/>
                  <a:gd name="T32" fmla="*/ 57 w 133"/>
                  <a:gd name="T33" fmla="*/ 6 h 10"/>
                  <a:gd name="T34" fmla="*/ 5 w 133"/>
                  <a:gd name="T35" fmla="*/ 1 h 10"/>
                  <a:gd name="T36" fmla="*/ 1 w 133"/>
                  <a:gd name="T37" fmla="*/ 9 h 10"/>
                  <a:gd name="T38" fmla="*/ 4 w 133"/>
                  <a:gd name="T39" fmla="*/ 5 h 10"/>
                  <a:gd name="T40" fmla="*/ 5 w 133"/>
                  <a:gd name="T41" fmla="*/ 1 h 10"/>
                  <a:gd name="T42" fmla="*/ 22 w 133"/>
                  <a:gd name="T43" fmla="*/ 2 h 10"/>
                  <a:gd name="T44" fmla="*/ 24 w 133"/>
                  <a:gd name="T45" fmla="*/ 2 h 10"/>
                  <a:gd name="T46" fmla="*/ 118 w 133"/>
                  <a:gd name="T47" fmla="*/ 1 h 10"/>
                  <a:gd name="T48" fmla="*/ 115 w 133"/>
                  <a:gd name="T49" fmla="*/ 6 h 10"/>
                  <a:gd name="T50" fmla="*/ 118 w 133"/>
                  <a:gd name="T51" fmla="*/ 1 h 10"/>
                  <a:gd name="T52" fmla="*/ 131 w 133"/>
                  <a:gd name="T53" fmla="*/ 1 h 10"/>
                  <a:gd name="T54" fmla="*/ 131 w 133"/>
                  <a:gd name="T55" fmla="*/ 5 h 10"/>
                  <a:gd name="T56" fmla="*/ 131 w 133"/>
                  <a:gd name="T57" fmla="*/ 1 h 10"/>
                  <a:gd name="T58" fmla="*/ 117 w 133"/>
                  <a:gd name="T59" fmla="*/ 0 h 10"/>
                  <a:gd name="T60" fmla="*/ 114 w 133"/>
                  <a:gd name="T61" fmla="*/ 5 h 10"/>
                  <a:gd name="T62" fmla="*/ 117 w 133"/>
                  <a:gd name="T6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0">
                    <a:moveTo>
                      <a:pt x="18" y="8"/>
                    </a:moveTo>
                    <a:cubicBezTo>
                      <a:pt x="18" y="8"/>
                      <a:pt x="18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8" y="9"/>
                      <a:pt x="18" y="8"/>
                    </a:cubicBezTo>
                    <a:moveTo>
                      <a:pt x="20" y="5"/>
                    </a:moveTo>
                    <a:cubicBezTo>
                      <a:pt x="20" y="6"/>
                      <a:pt x="19" y="6"/>
                      <a:pt x="19" y="6"/>
                    </a:cubicBezTo>
                    <a:cubicBezTo>
                      <a:pt x="20" y="7"/>
                      <a:pt x="20" y="7"/>
                      <a:pt x="21" y="7"/>
                    </a:cubicBezTo>
                    <a:cubicBezTo>
                      <a:pt x="21" y="7"/>
                      <a:pt x="21" y="6"/>
                      <a:pt x="21" y="6"/>
                    </a:cubicBezTo>
                    <a:cubicBezTo>
                      <a:pt x="21" y="6"/>
                      <a:pt x="20" y="6"/>
                      <a:pt x="20" y="5"/>
                    </a:cubicBezTo>
                    <a:moveTo>
                      <a:pt x="21" y="3"/>
                    </a:moveTo>
                    <a:cubicBezTo>
                      <a:pt x="21" y="3"/>
                      <a:pt x="21" y="3"/>
                      <a:pt x="21" y="3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4"/>
                      <a:pt x="22" y="4"/>
                      <a:pt x="23" y="4"/>
                    </a:cubicBezTo>
                    <a:cubicBezTo>
                      <a:pt x="22" y="3"/>
                      <a:pt x="22" y="3"/>
                      <a:pt x="21" y="3"/>
                    </a:cubicBezTo>
                    <a:moveTo>
                      <a:pt x="100" y="3"/>
                    </a:moveTo>
                    <a:cubicBezTo>
                      <a:pt x="99" y="3"/>
                      <a:pt x="99" y="4"/>
                      <a:pt x="98" y="5"/>
                    </a:cubicBezTo>
                    <a:cubicBezTo>
                      <a:pt x="100" y="6"/>
                      <a:pt x="101" y="7"/>
                      <a:pt x="103" y="8"/>
                    </a:cubicBezTo>
                    <a:cubicBezTo>
                      <a:pt x="103" y="7"/>
                      <a:pt x="104" y="6"/>
                      <a:pt x="105" y="5"/>
                    </a:cubicBezTo>
                    <a:cubicBezTo>
                      <a:pt x="100" y="3"/>
                      <a:pt x="100" y="3"/>
                      <a:pt x="100" y="3"/>
                    </a:cubicBezTo>
                    <a:moveTo>
                      <a:pt x="68" y="1"/>
                    </a:moveTo>
                    <a:cubicBezTo>
                      <a:pt x="67" y="3"/>
                      <a:pt x="66" y="4"/>
                      <a:pt x="65" y="6"/>
                    </a:cubicBezTo>
                    <a:cubicBezTo>
                      <a:pt x="68" y="7"/>
                      <a:pt x="70" y="9"/>
                      <a:pt x="73" y="10"/>
                    </a:cubicBezTo>
                    <a:cubicBezTo>
                      <a:pt x="74" y="9"/>
                      <a:pt x="74" y="7"/>
                      <a:pt x="75" y="6"/>
                    </a:cubicBezTo>
                    <a:cubicBezTo>
                      <a:pt x="73" y="4"/>
                      <a:pt x="70" y="3"/>
                      <a:pt x="68" y="1"/>
                    </a:cubicBezTo>
                    <a:moveTo>
                      <a:pt x="118" y="1"/>
                    </a:moveTo>
                    <a:cubicBezTo>
                      <a:pt x="117" y="3"/>
                      <a:pt x="117" y="4"/>
                      <a:pt x="116" y="6"/>
                    </a:cubicBezTo>
                    <a:cubicBezTo>
                      <a:pt x="116" y="6"/>
                      <a:pt x="116" y="6"/>
                      <a:pt x="116" y="6"/>
                    </a:cubicBezTo>
                    <a:cubicBezTo>
                      <a:pt x="117" y="5"/>
                      <a:pt x="118" y="3"/>
                      <a:pt x="119" y="2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50" y="1"/>
                    </a:moveTo>
                    <a:cubicBezTo>
                      <a:pt x="48" y="5"/>
                      <a:pt x="48" y="5"/>
                      <a:pt x="48" y="5"/>
                    </a:cubicBezTo>
                    <a:cubicBezTo>
                      <a:pt x="50" y="6"/>
                      <a:pt x="53" y="8"/>
                      <a:pt x="55" y="9"/>
                    </a:cubicBezTo>
                    <a:cubicBezTo>
                      <a:pt x="56" y="8"/>
                      <a:pt x="57" y="7"/>
                      <a:pt x="57" y="6"/>
                    </a:cubicBezTo>
                    <a:cubicBezTo>
                      <a:pt x="55" y="4"/>
                      <a:pt x="52" y="3"/>
                      <a:pt x="50" y="1"/>
                    </a:cubicBezTo>
                    <a:moveTo>
                      <a:pt x="5" y="1"/>
                    </a:moveTo>
                    <a:cubicBezTo>
                      <a:pt x="3" y="3"/>
                      <a:pt x="2" y="6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8"/>
                      <a:pt x="3" y="7"/>
                      <a:pt x="3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5" y="4"/>
                      <a:pt x="5" y="3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moveTo>
                      <a:pt x="22" y="1"/>
                    </a:moveTo>
                    <a:cubicBezTo>
                      <a:pt x="22" y="1"/>
                      <a:pt x="22" y="2"/>
                      <a:pt x="22" y="2"/>
                    </a:cubicBezTo>
                    <a:cubicBezTo>
                      <a:pt x="22" y="3"/>
                      <a:pt x="22" y="3"/>
                      <a:pt x="23" y="3"/>
                    </a:cubicBezTo>
                    <a:cubicBezTo>
                      <a:pt x="23" y="3"/>
                      <a:pt x="23" y="2"/>
                      <a:pt x="24" y="2"/>
                    </a:cubicBezTo>
                    <a:cubicBezTo>
                      <a:pt x="23" y="1"/>
                      <a:pt x="23" y="1"/>
                      <a:pt x="22" y="1"/>
                    </a:cubicBezTo>
                    <a:moveTo>
                      <a:pt x="118" y="1"/>
                    </a:moveTo>
                    <a:cubicBezTo>
                      <a:pt x="117" y="2"/>
                      <a:pt x="116" y="4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131" y="1"/>
                    </a:moveTo>
                    <a:cubicBezTo>
                      <a:pt x="130" y="2"/>
                      <a:pt x="130" y="2"/>
                      <a:pt x="129" y="3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3" y="2"/>
                      <a:pt x="133" y="2"/>
                      <a:pt x="133" y="2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moveTo>
                      <a:pt x="117" y="0"/>
                    </a:moveTo>
                    <a:cubicBezTo>
                      <a:pt x="116" y="2"/>
                      <a:pt x="115" y="4"/>
                      <a:pt x="114" y="5"/>
                    </a:cubicBezTo>
                    <a:cubicBezTo>
                      <a:pt x="114" y="5"/>
                      <a:pt x="114" y="5"/>
                      <a:pt x="114" y="5"/>
                    </a:cubicBezTo>
                    <a:cubicBezTo>
                      <a:pt x="115" y="4"/>
                      <a:pt x="116" y="2"/>
                      <a:pt x="117" y="1"/>
                    </a:cubicBezTo>
                    <a:cubicBezTo>
                      <a:pt x="117" y="0"/>
                      <a:pt x="117" y="0"/>
                      <a:pt x="1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0" name="Freeform 9966"/>
              <p:cNvSpPr>
                <a:spLocks noEditPoints="1"/>
              </p:cNvSpPr>
              <p:nvPr/>
            </p:nvSpPr>
            <p:spPr bwMode="auto">
              <a:xfrm>
                <a:off x="-210" y="3344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1 w 4"/>
                  <a:gd name="T9" fmla="*/ 4 h 6"/>
                  <a:gd name="T10" fmla="*/ 1 w 4"/>
                  <a:gd name="T11" fmla="*/ 3 h 6"/>
                  <a:gd name="T12" fmla="*/ 1 w 4"/>
                  <a:gd name="T13" fmla="*/ 4 h 6"/>
                  <a:gd name="T14" fmla="*/ 2 w 4"/>
                  <a:gd name="T15" fmla="*/ 5 h 6"/>
                  <a:gd name="T16" fmla="*/ 3 w 4"/>
                  <a:gd name="T17" fmla="*/ 4 h 6"/>
                  <a:gd name="T18" fmla="*/ 1 w 4"/>
                  <a:gd name="T19" fmla="*/ 3 h 6"/>
                  <a:gd name="T20" fmla="*/ 3 w 4"/>
                  <a:gd name="T21" fmla="*/ 0 h 6"/>
                  <a:gd name="T22" fmla="*/ 2 w 4"/>
                  <a:gd name="T23" fmla="*/ 2 h 6"/>
                  <a:gd name="T24" fmla="*/ 3 w 4"/>
                  <a:gd name="T25" fmla="*/ 3 h 6"/>
                  <a:gd name="T26" fmla="*/ 4 w 4"/>
                  <a:gd name="T27" fmla="*/ 1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2" y="5"/>
                      <a:pt x="2" y="4"/>
                      <a:pt x="3" y="4"/>
                    </a:cubicBezTo>
                    <a:cubicBezTo>
                      <a:pt x="2" y="4"/>
                      <a:pt x="2" y="4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1" name="Freeform 9967"/>
              <p:cNvSpPr>
                <a:spLocks/>
              </p:cNvSpPr>
              <p:nvPr/>
            </p:nvSpPr>
            <p:spPr bwMode="auto">
              <a:xfrm>
                <a:off x="-208" y="3353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2" name="Freeform 9968"/>
              <p:cNvSpPr>
                <a:spLocks noEditPoints="1"/>
              </p:cNvSpPr>
              <p:nvPr/>
            </p:nvSpPr>
            <p:spPr bwMode="auto">
              <a:xfrm>
                <a:off x="-238" y="3344"/>
                <a:ext cx="278" cy="28"/>
              </a:xfrm>
              <a:custGeom>
                <a:avLst/>
                <a:gdLst>
                  <a:gd name="T0" fmla="*/ 16 w 118"/>
                  <a:gd name="T1" fmla="*/ 7 h 12"/>
                  <a:gd name="T2" fmla="*/ 15 w 118"/>
                  <a:gd name="T3" fmla="*/ 8 h 12"/>
                  <a:gd name="T4" fmla="*/ 22 w 118"/>
                  <a:gd name="T5" fmla="*/ 12 h 12"/>
                  <a:gd name="T6" fmla="*/ 22 w 118"/>
                  <a:gd name="T7" fmla="*/ 12 h 12"/>
                  <a:gd name="T8" fmla="*/ 16 w 118"/>
                  <a:gd name="T9" fmla="*/ 7 h 12"/>
                  <a:gd name="T10" fmla="*/ 17 w 118"/>
                  <a:gd name="T11" fmla="*/ 4 h 12"/>
                  <a:gd name="T12" fmla="*/ 17 w 118"/>
                  <a:gd name="T13" fmla="*/ 5 h 12"/>
                  <a:gd name="T14" fmla="*/ 24 w 118"/>
                  <a:gd name="T15" fmla="*/ 10 h 12"/>
                  <a:gd name="T16" fmla="*/ 24 w 118"/>
                  <a:gd name="T17" fmla="*/ 9 h 12"/>
                  <a:gd name="T18" fmla="*/ 17 w 118"/>
                  <a:gd name="T19" fmla="*/ 4 h 12"/>
                  <a:gd name="T20" fmla="*/ 19 w 118"/>
                  <a:gd name="T21" fmla="*/ 2 h 12"/>
                  <a:gd name="T22" fmla="*/ 18 w 118"/>
                  <a:gd name="T23" fmla="*/ 3 h 12"/>
                  <a:gd name="T24" fmla="*/ 25 w 118"/>
                  <a:gd name="T25" fmla="*/ 7 h 12"/>
                  <a:gd name="T26" fmla="*/ 26 w 118"/>
                  <a:gd name="T27" fmla="*/ 6 h 12"/>
                  <a:gd name="T28" fmla="*/ 19 w 118"/>
                  <a:gd name="T29" fmla="*/ 2 h 12"/>
                  <a:gd name="T30" fmla="*/ 4 w 118"/>
                  <a:gd name="T31" fmla="*/ 1 h 12"/>
                  <a:gd name="T32" fmla="*/ 0 w 118"/>
                  <a:gd name="T33" fmla="*/ 9 h 12"/>
                  <a:gd name="T34" fmla="*/ 1 w 118"/>
                  <a:gd name="T35" fmla="*/ 10 h 12"/>
                  <a:gd name="T36" fmla="*/ 6 w 118"/>
                  <a:gd name="T37" fmla="*/ 2 h 12"/>
                  <a:gd name="T38" fmla="*/ 4 w 118"/>
                  <a:gd name="T39" fmla="*/ 1 h 12"/>
                  <a:gd name="T40" fmla="*/ 85 w 118"/>
                  <a:gd name="T41" fmla="*/ 1 h 12"/>
                  <a:gd name="T42" fmla="*/ 82 w 118"/>
                  <a:gd name="T43" fmla="*/ 5 h 12"/>
                  <a:gd name="T44" fmla="*/ 87 w 118"/>
                  <a:gd name="T45" fmla="*/ 8 h 12"/>
                  <a:gd name="T46" fmla="*/ 90 w 118"/>
                  <a:gd name="T47" fmla="*/ 4 h 12"/>
                  <a:gd name="T48" fmla="*/ 85 w 118"/>
                  <a:gd name="T49" fmla="*/ 1 h 12"/>
                  <a:gd name="T50" fmla="*/ 116 w 118"/>
                  <a:gd name="T51" fmla="*/ 0 h 12"/>
                  <a:gd name="T52" fmla="*/ 113 w 118"/>
                  <a:gd name="T53" fmla="*/ 5 h 12"/>
                  <a:gd name="T54" fmla="*/ 115 w 118"/>
                  <a:gd name="T55" fmla="*/ 6 h 12"/>
                  <a:gd name="T56" fmla="*/ 118 w 118"/>
                  <a:gd name="T57" fmla="*/ 2 h 12"/>
                  <a:gd name="T58" fmla="*/ 116 w 118"/>
                  <a:gd name="T59" fmla="*/ 0 h 12"/>
                  <a:gd name="T60" fmla="*/ 20 w 118"/>
                  <a:gd name="T61" fmla="*/ 0 h 12"/>
                  <a:gd name="T62" fmla="*/ 19 w 118"/>
                  <a:gd name="T63" fmla="*/ 1 h 12"/>
                  <a:gd name="T64" fmla="*/ 26 w 118"/>
                  <a:gd name="T65" fmla="*/ 6 h 12"/>
                  <a:gd name="T66" fmla="*/ 27 w 118"/>
                  <a:gd name="T67" fmla="*/ 4 h 12"/>
                  <a:gd name="T68" fmla="*/ 25 w 118"/>
                  <a:gd name="T69" fmla="*/ 3 h 12"/>
                  <a:gd name="T70" fmla="*/ 20 w 118"/>
                  <a:gd name="T7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8" h="12">
                    <a:moveTo>
                      <a:pt x="16" y="7"/>
                    </a:moveTo>
                    <a:cubicBezTo>
                      <a:pt x="15" y="7"/>
                      <a:pt x="15" y="8"/>
                      <a:pt x="15" y="8"/>
                    </a:cubicBezTo>
                    <a:cubicBezTo>
                      <a:pt x="18" y="9"/>
                      <a:pt x="20" y="10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0" y="10"/>
                      <a:pt x="18" y="9"/>
                      <a:pt x="16" y="7"/>
                    </a:cubicBezTo>
                    <a:moveTo>
                      <a:pt x="17" y="4"/>
                    </a:moveTo>
                    <a:cubicBezTo>
                      <a:pt x="17" y="5"/>
                      <a:pt x="17" y="5"/>
                      <a:pt x="17" y="5"/>
                    </a:cubicBezTo>
                    <a:cubicBezTo>
                      <a:pt x="19" y="7"/>
                      <a:pt x="21" y="8"/>
                      <a:pt x="24" y="1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2" y="7"/>
                      <a:pt x="20" y="6"/>
                      <a:pt x="17" y="4"/>
                    </a:cubicBezTo>
                    <a:moveTo>
                      <a:pt x="19" y="2"/>
                    </a:moveTo>
                    <a:cubicBezTo>
                      <a:pt x="19" y="2"/>
                      <a:pt x="18" y="2"/>
                      <a:pt x="18" y="3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5" y="6"/>
                      <a:pt x="26" y="6"/>
                    </a:cubicBezTo>
                    <a:cubicBezTo>
                      <a:pt x="23" y="5"/>
                      <a:pt x="21" y="3"/>
                      <a:pt x="19" y="2"/>
                    </a:cubicBezTo>
                    <a:moveTo>
                      <a:pt x="4" y="1"/>
                    </a:moveTo>
                    <a:cubicBezTo>
                      <a:pt x="3" y="4"/>
                      <a:pt x="1" y="6"/>
                      <a:pt x="0" y="9"/>
                    </a:cubicBezTo>
                    <a:cubicBezTo>
                      <a:pt x="0" y="9"/>
                      <a:pt x="1" y="9"/>
                      <a:pt x="1" y="10"/>
                    </a:cubicBezTo>
                    <a:cubicBezTo>
                      <a:pt x="3" y="7"/>
                      <a:pt x="4" y="5"/>
                      <a:pt x="6" y="2"/>
                    </a:cubicBezTo>
                    <a:cubicBezTo>
                      <a:pt x="5" y="2"/>
                      <a:pt x="5" y="2"/>
                      <a:pt x="4" y="1"/>
                    </a:cubicBezTo>
                    <a:moveTo>
                      <a:pt x="85" y="1"/>
                    </a:moveTo>
                    <a:cubicBezTo>
                      <a:pt x="84" y="2"/>
                      <a:pt x="83" y="4"/>
                      <a:pt x="82" y="5"/>
                    </a:cubicBezTo>
                    <a:cubicBezTo>
                      <a:pt x="84" y="6"/>
                      <a:pt x="85" y="7"/>
                      <a:pt x="87" y="8"/>
                    </a:cubicBezTo>
                    <a:cubicBezTo>
                      <a:pt x="88" y="6"/>
                      <a:pt x="89" y="5"/>
                      <a:pt x="90" y="4"/>
                    </a:cubicBezTo>
                    <a:cubicBezTo>
                      <a:pt x="85" y="1"/>
                      <a:pt x="85" y="1"/>
                      <a:pt x="85" y="1"/>
                    </a:cubicBezTo>
                    <a:moveTo>
                      <a:pt x="116" y="0"/>
                    </a:moveTo>
                    <a:cubicBezTo>
                      <a:pt x="115" y="2"/>
                      <a:pt x="114" y="3"/>
                      <a:pt x="113" y="5"/>
                    </a:cubicBezTo>
                    <a:cubicBezTo>
                      <a:pt x="114" y="5"/>
                      <a:pt x="114" y="5"/>
                      <a:pt x="115" y="6"/>
                    </a:cubicBezTo>
                    <a:cubicBezTo>
                      <a:pt x="116" y="4"/>
                      <a:pt x="117" y="3"/>
                      <a:pt x="118" y="2"/>
                    </a:cubicBezTo>
                    <a:cubicBezTo>
                      <a:pt x="116" y="0"/>
                      <a:pt x="116" y="0"/>
                      <a:pt x="116" y="0"/>
                    </a:cubicBezTo>
                    <a:moveTo>
                      <a:pt x="20" y="0"/>
                    </a:moveTo>
                    <a:cubicBezTo>
                      <a:pt x="20" y="0"/>
                      <a:pt x="19" y="1"/>
                      <a:pt x="19" y="1"/>
                    </a:cubicBezTo>
                    <a:cubicBezTo>
                      <a:pt x="21" y="3"/>
                      <a:pt x="24" y="4"/>
                      <a:pt x="26" y="6"/>
                    </a:cubicBezTo>
                    <a:cubicBezTo>
                      <a:pt x="26" y="5"/>
                      <a:pt x="27" y="5"/>
                      <a:pt x="27" y="4"/>
                    </a:cubicBezTo>
                    <a:cubicBezTo>
                      <a:pt x="26" y="4"/>
                      <a:pt x="25" y="3"/>
                      <a:pt x="25" y="3"/>
                    </a:cubicBezTo>
                    <a:cubicBezTo>
                      <a:pt x="23" y="2"/>
                      <a:pt x="22" y="1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3" name="Freeform 9969"/>
              <p:cNvSpPr>
                <a:spLocks noEditPoints="1"/>
              </p:cNvSpPr>
              <p:nvPr/>
            </p:nvSpPr>
            <p:spPr bwMode="auto">
              <a:xfrm>
                <a:off x="-200" y="3351"/>
                <a:ext cx="21" cy="21"/>
              </a:xfrm>
              <a:custGeom>
                <a:avLst/>
                <a:gdLst>
                  <a:gd name="T0" fmla="*/ 0 w 9"/>
                  <a:gd name="T1" fmla="*/ 3 h 9"/>
                  <a:gd name="T2" fmla="*/ 0 w 9"/>
                  <a:gd name="T3" fmla="*/ 4 h 9"/>
                  <a:gd name="T4" fmla="*/ 6 w 9"/>
                  <a:gd name="T5" fmla="*/ 9 h 9"/>
                  <a:gd name="T6" fmla="*/ 7 w 9"/>
                  <a:gd name="T7" fmla="*/ 7 h 9"/>
                  <a:gd name="T8" fmla="*/ 0 w 9"/>
                  <a:gd name="T9" fmla="*/ 3 h 9"/>
                  <a:gd name="T10" fmla="*/ 1 w 9"/>
                  <a:gd name="T11" fmla="*/ 2 h 9"/>
                  <a:gd name="T12" fmla="*/ 0 w 9"/>
                  <a:gd name="T13" fmla="*/ 3 h 9"/>
                  <a:gd name="T14" fmla="*/ 7 w 9"/>
                  <a:gd name="T15" fmla="*/ 7 h 9"/>
                  <a:gd name="T16" fmla="*/ 8 w 9"/>
                  <a:gd name="T17" fmla="*/ 7 h 9"/>
                  <a:gd name="T18" fmla="*/ 1 w 9"/>
                  <a:gd name="T19" fmla="*/ 2 h 9"/>
                  <a:gd name="T20" fmla="*/ 2 w 9"/>
                  <a:gd name="T21" fmla="*/ 0 h 9"/>
                  <a:gd name="T22" fmla="*/ 1 w 9"/>
                  <a:gd name="T23" fmla="*/ 1 h 9"/>
                  <a:gd name="T24" fmla="*/ 8 w 9"/>
                  <a:gd name="T25" fmla="*/ 6 h 9"/>
                  <a:gd name="T26" fmla="*/ 9 w 9"/>
                  <a:gd name="T27" fmla="*/ 4 h 9"/>
                  <a:gd name="T28" fmla="*/ 2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6"/>
                      <a:pt x="4" y="7"/>
                      <a:pt x="6" y="9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5" y="6"/>
                      <a:pt x="2" y="5"/>
                      <a:pt x="0" y="3"/>
                    </a:cubicBezTo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2" y="4"/>
                      <a:pt x="5" y="6"/>
                      <a:pt x="7" y="7"/>
                    </a:cubicBezTo>
                    <a:cubicBezTo>
                      <a:pt x="7" y="7"/>
                      <a:pt x="7" y="7"/>
                      <a:pt x="8" y="7"/>
                    </a:cubicBezTo>
                    <a:cubicBezTo>
                      <a:pt x="5" y="5"/>
                      <a:pt x="3" y="4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4" y="3"/>
                      <a:pt x="6" y="4"/>
                      <a:pt x="8" y="6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4" name="Freeform 9970"/>
              <p:cNvSpPr>
                <a:spLocks/>
              </p:cNvSpPr>
              <p:nvPr/>
            </p:nvSpPr>
            <p:spPr bwMode="auto">
              <a:xfrm>
                <a:off x="-200" y="3358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7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5" y="3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5" name="Freeform 9971"/>
              <p:cNvSpPr>
                <a:spLocks noEditPoints="1"/>
              </p:cNvSpPr>
              <p:nvPr/>
            </p:nvSpPr>
            <p:spPr bwMode="auto">
              <a:xfrm>
                <a:off x="-234" y="3349"/>
                <a:ext cx="310" cy="26"/>
              </a:xfrm>
              <a:custGeom>
                <a:avLst/>
                <a:gdLst>
                  <a:gd name="T0" fmla="*/ 100 w 131"/>
                  <a:gd name="T1" fmla="*/ 5 h 11"/>
                  <a:gd name="T2" fmla="*/ 100 w 131"/>
                  <a:gd name="T3" fmla="*/ 6 h 11"/>
                  <a:gd name="T4" fmla="*/ 100 w 131"/>
                  <a:gd name="T5" fmla="*/ 6 h 11"/>
                  <a:gd name="T6" fmla="*/ 101 w 131"/>
                  <a:gd name="T7" fmla="*/ 5 h 11"/>
                  <a:gd name="T8" fmla="*/ 100 w 131"/>
                  <a:gd name="T9" fmla="*/ 5 h 11"/>
                  <a:gd name="T10" fmla="*/ 102 w 131"/>
                  <a:gd name="T11" fmla="*/ 3 h 11"/>
                  <a:gd name="T12" fmla="*/ 100 w 131"/>
                  <a:gd name="T13" fmla="*/ 4 h 11"/>
                  <a:gd name="T14" fmla="*/ 101 w 131"/>
                  <a:gd name="T15" fmla="*/ 5 h 11"/>
                  <a:gd name="T16" fmla="*/ 102 w 131"/>
                  <a:gd name="T17" fmla="*/ 3 h 11"/>
                  <a:gd name="T18" fmla="*/ 102 w 131"/>
                  <a:gd name="T19" fmla="*/ 3 h 11"/>
                  <a:gd name="T20" fmla="*/ 89 w 131"/>
                  <a:gd name="T21" fmla="*/ 2 h 11"/>
                  <a:gd name="T22" fmla="*/ 86 w 131"/>
                  <a:gd name="T23" fmla="*/ 7 h 11"/>
                  <a:gd name="T24" fmla="*/ 90 w 131"/>
                  <a:gd name="T25" fmla="*/ 9 h 11"/>
                  <a:gd name="T26" fmla="*/ 91 w 131"/>
                  <a:gd name="T27" fmla="*/ 9 h 11"/>
                  <a:gd name="T28" fmla="*/ 94 w 131"/>
                  <a:gd name="T29" fmla="*/ 5 h 11"/>
                  <a:gd name="T30" fmla="*/ 89 w 131"/>
                  <a:gd name="T31" fmla="*/ 2 h 11"/>
                  <a:gd name="T32" fmla="*/ 56 w 131"/>
                  <a:gd name="T33" fmla="*/ 2 h 11"/>
                  <a:gd name="T34" fmla="*/ 56 w 131"/>
                  <a:gd name="T35" fmla="*/ 3 h 11"/>
                  <a:gd name="T36" fmla="*/ 64 w 131"/>
                  <a:gd name="T37" fmla="*/ 7 h 11"/>
                  <a:gd name="T38" fmla="*/ 64 w 131"/>
                  <a:gd name="T39" fmla="*/ 6 h 11"/>
                  <a:gd name="T40" fmla="*/ 56 w 131"/>
                  <a:gd name="T41" fmla="*/ 2 h 11"/>
                  <a:gd name="T42" fmla="*/ 119 w 131"/>
                  <a:gd name="T43" fmla="*/ 2 h 11"/>
                  <a:gd name="T44" fmla="*/ 117 w 131"/>
                  <a:gd name="T45" fmla="*/ 6 h 11"/>
                  <a:gd name="T46" fmla="*/ 119 w 131"/>
                  <a:gd name="T47" fmla="*/ 7 h 11"/>
                  <a:gd name="T48" fmla="*/ 121 w 131"/>
                  <a:gd name="T49" fmla="*/ 3 h 11"/>
                  <a:gd name="T50" fmla="*/ 119 w 131"/>
                  <a:gd name="T51" fmla="*/ 2 h 11"/>
                  <a:gd name="T52" fmla="*/ 88 w 131"/>
                  <a:gd name="T53" fmla="*/ 2 h 11"/>
                  <a:gd name="T54" fmla="*/ 85 w 131"/>
                  <a:gd name="T55" fmla="*/ 6 h 11"/>
                  <a:gd name="T56" fmla="*/ 85 w 131"/>
                  <a:gd name="T57" fmla="*/ 6 h 11"/>
                  <a:gd name="T58" fmla="*/ 88 w 131"/>
                  <a:gd name="T59" fmla="*/ 2 h 11"/>
                  <a:gd name="T60" fmla="*/ 88 w 131"/>
                  <a:gd name="T61" fmla="*/ 2 h 11"/>
                  <a:gd name="T62" fmla="*/ 129 w 131"/>
                  <a:gd name="T63" fmla="*/ 2 h 11"/>
                  <a:gd name="T64" fmla="*/ 129 w 131"/>
                  <a:gd name="T65" fmla="*/ 2 h 11"/>
                  <a:gd name="T66" fmla="*/ 128 w 131"/>
                  <a:gd name="T67" fmla="*/ 2 h 11"/>
                  <a:gd name="T68" fmla="*/ 128 w 131"/>
                  <a:gd name="T69" fmla="*/ 2 h 11"/>
                  <a:gd name="T70" fmla="*/ 127 w 131"/>
                  <a:gd name="T71" fmla="*/ 2 h 11"/>
                  <a:gd name="T72" fmla="*/ 131 w 131"/>
                  <a:gd name="T73" fmla="*/ 5 h 11"/>
                  <a:gd name="T74" fmla="*/ 129 w 131"/>
                  <a:gd name="T75" fmla="*/ 2 h 11"/>
                  <a:gd name="T76" fmla="*/ 68 w 131"/>
                  <a:gd name="T77" fmla="*/ 1 h 11"/>
                  <a:gd name="T78" fmla="*/ 66 w 131"/>
                  <a:gd name="T79" fmla="*/ 6 h 11"/>
                  <a:gd name="T80" fmla="*/ 67 w 131"/>
                  <a:gd name="T81" fmla="*/ 6 h 11"/>
                  <a:gd name="T82" fmla="*/ 69 w 131"/>
                  <a:gd name="T83" fmla="*/ 2 h 11"/>
                  <a:gd name="T84" fmla="*/ 68 w 131"/>
                  <a:gd name="T85" fmla="*/ 1 h 11"/>
                  <a:gd name="T86" fmla="*/ 57 w 131"/>
                  <a:gd name="T87" fmla="*/ 1 h 11"/>
                  <a:gd name="T88" fmla="*/ 57 w 131"/>
                  <a:gd name="T89" fmla="*/ 1 h 11"/>
                  <a:gd name="T90" fmla="*/ 64 w 131"/>
                  <a:gd name="T91" fmla="*/ 5 h 11"/>
                  <a:gd name="T92" fmla="*/ 57 w 131"/>
                  <a:gd name="T93" fmla="*/ 1 h 11"/>
                  <a:gd name="T94" fmla="*/ 5 w 131"/>
                  <a:gd name="T95" fmla="*/ 1 h 11"/>
                  <a:gd name="T96" fmla="*/ 5 w 131"/>
                  <a:gd name="T97" fmla="*/ 1 h 11"/>
                  <a:gd name="T98" fmla="*/ 0 w 131"/>
                  <a:gd name="T99" fmla="*/ 8 h 11"/>
                  <a:gd name="T100" fmla="*/ 4 w 131"/>
                  <a:gd name="T101" fmla="*/ 11 h 11"/>
                  <a:gd name="T102" fmla="*/ 9 w 131"/>
                  <a:gd name="T103" fmla="*/ 3 h 11"/>
                  <a:gd name="T104" fmla="*/ 5 w 131"/>
                  <a:gd name="T105" fmla="*/ 1 h 11"/>
                  <a:gd name="T106" fmla="*/ 39 w 131"/>
                  <a:gd name="T107" fmla="*/ 0 h 11"/>
                  <a:gd name="T108" fmla="*/ 39 w 131"/>
                  <a:gd name="T109" fmla="*/ 1 h 11"/>
                  <a:gd name="T110" fmla="*/ 46 w 131"/>
                  <a:gd name="T111" fmla="*/ 6 h 11"/>
                  <a:gd name="T112" fmla="*/ 47 w 131"/>
                  <a:gd name="T113" fmla="*/ 5 h 11"/>
                  <a:gd name="T114" fmla="*/ 39 w 131"/>
                  <a:gd name="T1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" h="11">
                    <a:moveTo>
                      <a:pt x="100" y="5"/>
                    </a:moveTo>
                    <a:cubicBezTo>
                      <a:pt x="100" y="5"/>
                      <a:pt x="100" y="5"/>
                      <a:pt x="100" y="6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101" y="6"/>
                      <a:pt x="101" y="5"/>
                      <a:pt x="101" y="5"/>
                    </a:cubicBezTo>
                    <a:cubicBezTo>
                      <a:pt x="101" y="5"/>
                      <a:pt x="101" y="5"/>
                      <a:pt x="100" y="5"/>
                    </a:cubicBezTo>
                    <a:moveTo>
                      <a:pt x="102" y="3"/>
                    </a:moveTo>
                    <a:cubicBezTo>
                      <a:pt x="101" y="3"/>
                      <a:pt x="101" y="4"/>
                      <a:pt x="100" y="4"/>
                    </a:cubicBezTo>
                    <a:cubicBezTo>
                      <a:pt x="101" y="5"/>
                      <a:pt x="101" y="5"/>
                      <a:pt x="101" y="5"/>
                    </a:cubicBezTo>
                    <a:cubicBezTo>
                      <a:pt x="102" y="4"/>
                      <a:pt x="102" y="4"/>
                      <a:pt x="102" y="3"/>
                    </a:cubicBezTo>
                    <a:cubicBezTo>
                      <a:pt x="102" y="3"/>
                      <a:pt x="102" y="3"/>
                      <a:pt x="102" y="3"/>
                    </a:cubicBezTo>
                    <a:moveTo>
                      <a:pt x="89" y="2"/>
                    </a:moveTo>
                    <a:cubicBezTo>
                      <a:pt x="88" y="4"/>
                      <a:pt x="87" y="5"/>
                      <a:pt x="86" y="7"/>
                    </a:cubicBezTo>
                    <a:cubicBezTo>
                      <a:pt x="87" y="7"/>
                      <a:pt x="89" y="8"/>
                      <a:pt x="90" y="9"/>
                    </a:cubicBezTo>
                    <a:cubicBezTo>
                      <a:pt x="90" y="9"/>
                      <a:pt x="91" y="9"/>
                      <a:pt x="91" y="9"/>
                    </a:cubicBezTo>
                    <a:cubicBezTo>
                      <a:pt x="92" y="8"/>
                      <a:pt x="93" y="7"/>
                      <a:pt x="94" y="5"/>
                    </a:cubicBezTo>
                    <a:cubicBezTo>
                      <a:pt x="89" y="2"/>
                      <a:pt x="89" y="2"/>
                      <a:pt x="89" y="2"/>
                    </a:cubicBezTo>
                    <a:moveTo>
                      <a:pt x="56" y="2"/>
                    </a:moveTo>
                    <a:cubicBezTo>
                      <a:pt x="56" y="2"/>
                      <a:pt x="56" y="3"/>
                      <a:pt x="56" y="3"/>
                    </a:cubicBezTo>
                    <a:cubicBezTo>
                      <a:pt x="59" y="4"/>
                      <a:pt x="61" y="6"/>
                      <a:pt x="64" y="7"/>
                    </a:cubicBezTo>
                    <a:cubicBezTo>
                      <a:pt x="64" y="7"/>
                      <a:pt x="64" y="7"/>
                      <a:pt x="64" y="6"/>
                    </a:cubicBezTo>
                    <a:cubicBezTo>
                      <a:pt x="61" y="5"/>
                      <a:pt x="59" y="4"/>
                      <a:pt x="56" y="2"/>
                    </a:cubicBezTo>
                    <a:moveTo>
                      <a:pt x="119" y="2"/>
                    </a:moveTo>
                    <a:cubicBezTo>
                      <a:pt x="118" y="3"/>
                      <a:pt x="118" y="4"/>
                      <a:pt x="117" y="6"/>
                    </a:cubicBezTo>
                    <a:cubicBezTo>
                      <a:pt x="118" y="6"/>
                      <a:pt x="119" y="6"/>
                      <a:pt x="119" y="7"/>
                    </a:cubicBezTo>
                    <a:cubicBezTo>
                      <a:pt x="121" y="3"/>
                      <a:pt x="121" y="3"/>
                      <a:pt x="121" y="3"/>
                    </a:cubicBezTo>
                    <a:cubicBezTo>
                      <a:pt x="119" y="2"/>
                      <a:pt x="119" y="2"/>
                      <a:pt x="119" y="2"/>
                    </a:cubicBezTo>
                    <a:moveTo>
                      <a:pt x="88" y="2"/>
                    </a:moveTo>
                    <a:cubicBezTo>
                      <a:pt x="87" y="3"/>
                      <a:pt x="86" y="4"/>
                      <a:pt x="85" y="6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6" y="5"/>
                      <a:pt x="87" y="3"/>
                      <a:pt x="88" y="2"/>
                    </a:cubicBezTo>
                    <a:cubicBezTo>
                      <a:pt x="88" y="2"/>
                      <a:pt x="88" y="2"/>
                      <a:pt x="88" y="2"/>
                    </a:cubicBezTo>
                    <a:moveTo>
                      <a:pt x="129" y="2"/>
                    </a:moveTo>
                    <a:cubicBezTo>
                      <a:pt x="129" y="2"/>
                      <a:pt x="129" y="2"/>
                      <a:pt x="129" y="2"/>
                    </a:cubicBezTo>
                    <a:cubicBezTo>
                      <a:pt x="129" y="2"/>
                      <a:pt x="129" y="2"/>
                      <a:pt x="128" y="2"/>
                    </a:cubicBezTo>
                    <a:cubicBezTo>
                      <a:pt x="128" y="2"/>
                      <a:pt x="128" y="2"/>
                      <a:pt x="128" y="2"/>
                    </a:cubicBezTo>
                    <a:cubicBezTo>
                      <a:pt x="128" y="2"/>
                      <a:pt x="127" y="2"/>
                      <a:pt x="127" y="2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0" y="2"/>
                      <a:pt x="130" y="2"/>
                      <a:pt x="129" y="2"/>
                    </a:cubicBezTo>
                    <a:moveTo>
                      <a:pt x="68" y="1"/>
                    </a:moveTo>
                    <a:cubicBezTo>
                      <a:pt x="67" y="3"/>
                      <a:pt x="66" y="4"/>
                      <a:pt x="66" y="6"/>
                    </a:cubicBezTo>
                    <a:cubicBezTo>
                      <a:pt x="66" y="6"/>
                      <a:pt x="66" y="6"/>
                      <a:pt x="67" y="6"/>
                    </a:cubicBezTo>
                    <a:cubicBezTo>
                      <a:pt x="67" y="5"/>
                      <a:pt x="68" y="3"/>
                      <a:pt x="69" y="2"/>
                    </a:cubicBezTo>
                    <a:cubicBezTo>
                      <a:pt x="69" y="2"/>
                      <a:pt x="68" y="2"/>
                      <a:pt x="68" y="1"/>
                    </a:cubicBezTo>
                    <a:moveTo>
                      <a:pt x="57" y="1"/>
                    </a:moveTo>
                    <a:cubicBezTo>
                      <a:pt x="57" y="1"/>
                      <a:pt x="57" y="1"/>
                      <a:pt x="57" y="1"/>
                    </a:cubicBezTo>
                    <a:cubicBezTo>
                      <a:pt x="59" y="2"/>
                      <a:pt x="62" y="4"/>
                      <a:pt x="64" y="5"/>
                    </a:cubicBezTo>
                    <a:cubicBezTo>
                      <a:pt x="57" y="1"/>
                      <a:pt x="57" y="1"/>
                      <a:pt x="57" y="1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3" y="4"/>
                      <a:pt x="2" y="6"/>
                      <a:pt x="0" y="8"/>
                    </a:cubicBezTo>
                    <a:cubicBezTo>
                      <a:pt x="2" y="9"/>
                      <a:pt x="3" y="10"/>
                      <a:pt x="4" y="11"/>
                    </a:cubicBezTo>
                    <a:cubicBezTo>
                      <a:pt x="6" y="8"/>
                      <a:pt x="7" y="6"/>
                      <a:pt x="9" y="3"/>
                    </a:cubicBezTo>
                    <a:cubicBezTo>
                      <a:pt x="8" y="2"/>
                      <a:pt x="6" y="2"/>
                      <a:pt x="5" y="1"/>
                    </a:cubicBezTo>
                    <a:moveTo>
                      <a:pt x="39" y="0"/>
                    </a:moveTo>
                    <a:cubicBezTo>
                      <a:pt x="39" y="1"/>
                      <a:pt x="39" y="1"/>
                      <a:pt x="39" y="1"/>
                    </a:cubicBezTo>
                    <a:cubicBezTo>
                      <a:pt x="41" y="3"/>
                      <a:pt x="44" y="4"/>
                      <a:pt x="46" y="6"/>
                    </a:cubicBezTo>
                    <a:cubicBezTo>
                      <a:pt x="46" y="6"/>
                      <a:pt x="47" y="5"/>
                      <a:pt x="47" y="5"/>
                    </a:cubicBezTo>
                    <a:cubicBezTo>
                      <a:pt x="44" y="3"/>
                      <a:pt x="42" y="2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6" name="Freeform 9972"/>
              <p:cNvSpPr>
                <a:spLocks/>
              </p:cNvSpPr>
              <p:nvPr/>
            </p:nvSpPr>
            <p:spPr bwMode="auto">
              <a:xfrm>
                <a:off x="3" y="3358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7" name="Freeform 9973"/>
              <p:cNvSpPr>
                <a:spLocks noEditPoints="1"/>
              </p:cNvSpPr>
              <p:nvPr/>
            </p:nvSpPr>
            <p:spPr bwMode="auto">
              <a:xfrm>
                <a:off x="-151" y="3356"/>
                <a:ext cx="24" cy="21"/>
              </a:xfrm>
              <a:custGeom>
                <a:avLst/>
                <a:gdLst>
                  <a:gd name="T0" fmla="*/ 7 w 10"/>
                  <a:gd name="T1" fmla="*/ 6 h 9"/>
                  <a:gd name="T2" fmla="*/ 9 w 10"/>
                  <a:gd name="T3" fmla="*/ 7 h 9"/>
                  <a:gd name="T4" fmla="*/ 9 w 10"/>
                  <a:gd name="T5" fmla="*/ 7 h 9"/>
                  <a:gd name="T6" fmla="*/ 7 w 10"/>
                  <a:gd name="T7" fmla="*/ 6 h 9"/>
                  <a:gd name="T8" fmla="*/ 1 w 10"/>
                  <a:gd name="T9" fmla="*/ 3 h 9"/>
                  <a:gd name="T10" fmla="*/ 1 w 10"/>
                  <a:gd name="T11" fmla="*/ 3 h 9"/>
                  <a:gd name="T12" fmla="*/ 7 w 10"/>
                  <a:gd name="T13" fmla="*/ 7 h 9"/>
                  <a:gd name="T14" fmla="*/ 0 w 10"/>
                  <a:gd name="T15" fmla="*/ 4 h 9"/>
                  <a:gd name="T16" fmla="*/ 0 w 10"/>
                  <a:gd name="T17" fmla="*/ 5 h 9"/>
                  <a:gd name="T18" fmla="*/ 7 w 10"/>
                  <a:gd name="T19" fmla="*/ 9 h 9"/>
                  <a:gd name="T20" fmla="*/ 8 w 10"/>
                  <a:gd name="T21" fmla="*/ 7 h 9"/>
                  <a:gd name="T22" fmla="*/ 1 w 10"/>
                  <a:gd name="T23" fmla="*/ 3 h 9"/>
                  <a:gd name="T24" fmla="*/ 3 w 10"/>
                  <a:gd name="T25" fmla="*/ 0 h 9"/>
                  <a:gd name="T26" fmla="*/ 1 w 10"/>
                  <a:gd name="T27" fmla="*/ 2 h 9"/>
                  <a:gd name="T28" fmla="*/ 9 w 10"/>
                  <a:gd name="T29" fmla="*/ 7 h 9"/>
                  <a:gd name="T30" fmla="*/ 10 w 10"/>
                  <a:gd name="T31" fmla="*/ 4 h 9"/>
                  <a:gd name="T32" fmla="*/ 3 w 10"/>
                  <a:gd name="T3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" h="9">
                    <a:moveTo>
                      <a:pt x="7" y="6"/>
                    </a:moveTo>
                    <a:cubicBezTo>
                      <a:pt x="7" y="6"/>
                      <a:pt x="8" y="6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6"/>
                      <a:pt x="7" y="6"/>
                      <a:pt x="7" y="6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4" y="6"/>
                      <a:pt x="7" y="7"/>
                      <a:pt x="7" y="7"/>
                    </a:cubicBezTo>
                    <a:cubicBezTo>
                      <a:pt x="6" y="7"/>
                      <a:pt x="5" y="6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2" y="6"/>
                      <a:pt x="5" y="8"/>
                      <a:pt x="7" y="9"/>
                    </a:cubicBezTo>
                    <a:cubicBezTo>
                      <a:pt x="8" y="9"/>
                      <a:pt x="8" y="8"/>
                      <a:pt x="8" y="7"/>
                    </a:cubicBezTo>
                    <a:cubicBezTo>
                      <a:pt x="6" y="6"/>
                      <a:pt x="3" y="4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4" y="4"/>
                      <a:pt x="6" y="5"/>
                      <a:pt x="9" y="7"/>
                    </a:cubicBezTo>
                    <a:cubicBezTo>
                      <a:pt x="9" y="6"/>
                      <a:pt x="10" y="5"/>
                      <a:pt x="10" y="4"/>
                    </a:cubicBezTo>
                    <a:cubicBezTo>
                      <a:pt x="8" y="3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8" name="Freeform 9974"/>
              <p:cNvSpPr>
                <a:spLocks noEditPoints="1"/>
              </p:cNvSpPr>
              <p:nvPr/>
            </p:nvSpPr>
            <p:spPr bwMode="auto">
              <a:xfrm>
                <a:off x="-151" y="3361"/>
                <a:ext cx="21" cy="11"/>
              </a:xfrm>
              <a:custGeom>
                <a:avLst/>
                <a:gdLst>
                  <a:gd name="T0" fmla="*/ 1 w 9"/>
                  <a:gd name="T1" fmla="*/ 1 h 5"/>
                  <a:gd name="T2" fmla="*/ 0 w 9"/>
                  <a:gd name="T3" fmla="*/ 2 h 5"/>
                  <a:gd name="T4" fmla="*/ 7 w 9"/>
                  <a:gd name="T5" fmla="*/ 5 h 5"/>
                  <a:gd name="T6" fmla="*/ 1 w 9"/>
                  <a:gd name="T7" fmla="*/ 1 h 5"/>
                  <a:gd name="T8" fmla="*/ 1 w 9"/>
                  <a:gd name="T9" fmla="*/ 0 h 5"/>
                  <a:gd name="T10" fmla="*/ 1 w 9"/>
                  <a:gd name="T11" fmla="*/ 1 h 5"/>
                  <a:gd name="T12" fmla="*/ 8 w 9"/>
                  <a:gd name="T13" fmla="*/ 5 h 5"/>
                  <a:gd name="T14" fmla="*/ 9 w 9"/>
                  <a:gd name="T15" fmla="*/ 5 h 5"/>
                  <a:gd name="T16" fmla="*/ 7 w 9"/>
                  <a:gd name="T17" fmla="*/ 4 h 5"/>
                  <a:gd name="T18" fmla="*/ 1 w 9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5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5" y="4"/>
                      <a:pt x="6" y="5"/>
                      <a:pt x="7" y="5"/>
                    </a:cubicBezTo>
                    <a:cubicBezTo>
                      <a:pt x="7" y="5"/>
                      <a:pt x="4" y="4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3" y="2"/>
                      <a:pt x="6" y="4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5" y="3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9" name="Freeform 9975"/>
              <p:cNvSpPr>
                <a:spLocks/>
              </p:cNvSpPr>
              <p:nvPr/>
            </p:nvSpPr>
            <p:spPr bwMode="auto">
              <a:xfrm>
                <a:off x="-148" y="3361"/>
                <a:ext cx="18" cy="11"/>
              </a:xfrm>
              <a:custGeom>
                <a:avLst/>
                <a:gdLst>
                  <a:gd name="T0" fmla="*/ 0 w 8"/>
                  <a:gd name="T1" fmla="*/ 0 h 5"/>
                  <a:gd name="T2" fmla="*/ 0 w 8"/>
                  <a:gd name="T3" fmla="*/ 0 h 5"/>
                  <a:gd name="T4" fmla="*/ 6 w 8"/>
                  <a:gd name="T5" fmla="*/ 4 h 5"/>
                  <a:gd name="T6" fmla="*/ 8 w 8"/>
                  <a:gd name="T7" fmla="*/ 5 h 5"/>
                  <a:gd name="T8" fmla="*/ 8 w 8"/>
                  <a:gd name="T9" fmla="*/ 5 h 5"/>
                  <a:gd name="T10" fmla="*/ 0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5" y="3"/>
                      <a:pt x="3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0" name="Freeform 9976"/>
              <p:cNvSpPr>
                <a:spLocks noEditPoints="1"/>
              </p:cNvSpPr>
              <p:nvPr/>
            </p:nvSpPr>
            <p:spPr bwMode="auto">
              <a:xfrm>
                <a:off x="-222" y="3356"/>
                <a:ext cx="234" cy="21"/>
              </a:xfrm>
              <a:custGeom>
                <a:avLst/>
                <a:gdLst>
                  <a:gd name="T0" fmla="*/ 98 w 99"/>
                  <a:gd name="T1" fmla="*/ 3 h 9"/>
                  <a:gd name="T2" fmla="*/ 97 w 99"/>
                  <a:gd name="T3" fmla="*/ 4 h 9"/>
                  <a:gd name="T4" fmla="*/ 97 w 99"/>
                  <a:gd name="T5" fmla="*/ 4 h 9"/>
                  <a:gd name="T6" fmla="*/ 98 w 99"/>
                  <a:gd name="T7" fmla="*/ 3 h 9"/>
                  <a:gd name="T8" fmla="*/ 98 w 99"/>
                  <a:gd name="T9" fmla="*/ 3 h 9"/>
                  <a:gd name="T10" fmla="*/ 99 w 99"/>
                  <a:gd name="T11" fmla="*/ 1 h 9"/>
                  <a:gd name="T12" fmla="*/ 98 w 99"/>
                  <a:gd name="T13" fmla="*/ 3 h 9"/>
                  <a:gd name="T14" fmla="*/ 98 w 99"/>
                  <a:gd name="T15" fmla="*/ 3 h 9"/>
                  <a:gd name="T16" fmla="*/ 99 w 99"/>
                  <a:gd name="T17" fmla="*/ 1 h 9"/>
                  <a:gd name="T18" fmla="*/ 99 w 99"/>
                  <a:gd name="T19" fmla="*/ 1 h 9"/>
                  <a:gd name="T20" fmla="*/ 5 w 99"/>
                  <a:gd name="T21" fmla="*/ 1 h 9"/>
                  <a:gd name="T22" fmla="*/ 0 w 99"/>
                  <a:gd name="T23" fmla="*/ 8 h 9"/>
                  <a:gd name="T24" fmla="*/ 2 w 99"/>
                  <a:gd name="T25" fmla="*/ 9 h 9"/>
                  <a:gd name="T26" fmla="*/ 6 w 99"/>
                  <a:gd name="T27" fmla="*/ 2 h 9"/>
                  <a:gd name="T28" fmla="*/ 5 w 99"/>
                  <a:gd name="T29" fmla="*/ 1 h 9"/>
                  <a:gd name="T30" fmla="*/ 66 w 99"/>
                  <a:gd name="T31" fmla="*/ 0 h 9"/>
                  <a:gd name="T32" fmla="*/ 64 w 99"/>
                  <a:gd name="T33" fmla="*/ 4 h 9"/>
                  <a:gd name="T34" fmla="*/ 70 w 99"/>
                  <a:gd name="T35" fmla="*/ 8 h 9"/>
                  <a:gd name="T36" fmla="*/ 72 w 99"/>
                  <a:gd name="T37" fmla="*/ 4 h 9"/>
                  <a:gd name="T38" fmla="*/ 66 w 99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9" h="9">
                    <a:moveTo>
                      <a:pt x="98" y="3"/>
                    </a:moveTo>
                    <a:cubicBezTo>
                      <a:pt x="97" y="3"/>
                      <a:pt x="97" y="4"/>
                      <a:pt x="97" y="4"/>
                    </a:cubicBezTo>
                    <a:cubicBezTo>
                      <a:pt x="97" y="4"/>
                      <a:pt x="97" y="4"/>
                      <a:pt x="97" y="4"/>
                    </a:cubicBezTo>
                    <a:cubicBezTo>
                      <a:pt x="97" y="4"/>
                      <a:pt x="98" y="4"/>
                      <a:pt x="98" y="3"/>
                    </a:cubicBezTo>
                    <a:cubicBezTo>
                      <a:pt x="98" y="3"/>
                      <a:pt x="98" y="3"/>
                      <a:pt x="98" y="3"/>
                    </a:cubicBezTo>
                    <a:moveTo>
                      <a:pt x="99" y="1"/>
                    </a:moveTo>
                    <a:cubicBezTo>
                      <a:pt x="98" y="1"/>
                      <a:pt x="98" y="2"/>
                      <a:pt x="98" y="3"/>
                    </a:cubicBezTo>
                    <a:cubicBezTo>
                      <a:pt x="98" y="3"/>
                      <a:pt x="98" y="3"/>
                      <a:pt x="98" y="3"/>
                    </a:cubicBezTo>
                    <a:cubicBezTo>
                      <a:pt x="98" y="2"/>
                      <a:pt x="99" y="2"/>
                      <a:pt x="99" y="1"/>
                    </a:cubicBezTo>
                    <a:cubicBezTo>
                      <a:pt x="99" y="1"/>
                      <a:pt x="99" y="1"/>
                      <a:pt x="99" y="1"/>
                    </a:cubicBezTo>
                    <a:moveTo>
                      <a:pt x="5" y="1"/>
                    </a:moveTo>
                    <a:cubicBezTo>
                      <a:pt x="3" y="3"/>
                      <a:pt x="2" y="6"/>
                      <a:pt x="0" y="8"/>
                    </a:cubicBezTo>
                    <a:cubicBezTo>
                      <a:pt x="1" y="9"/>
                      <a:pt x="1" y="9"/>
                      <a:pt x="2" y="9"/>
                    </a:cubicBezTo>
                    <a:cubicBezTo>
                      <a:pt x="3" y="7"/>
                      <a:pt x="5" y="4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moveTo>
                      <a:pt x="66" y="0"/>
                    </a:moveTo>
                    <a:cubicBezTo>
                      <a:pt x="65" y="2"/>
                      <a:pt x="64" y="3"/>
                      <a:pt x="64" y="4"/>
                    </a:cubicBezTo>
                    <a:cubicBezTo>
                      <a:pt x="66" y="6"/>
                      <a:pt x="68" y="7"/>
                      <a:pt x="70" y="8"/>
                    </a:cubicBezTo>
                    <a:cubicBezTo>
                      <a:pt x="71" y="7"/>
                      <a:pt x="72" y="6"/>
                      <a:pt x="72" y="4"/>
                    </a:cubicBezTo>
                    <a:cubicBezTo>
                      <a:pt x="70" y="3"/>
                      <a:pt x="68" y="2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1" name="Oval 9977"/>
              <p:cNvSpPr>
                <a:spLocks noChangeArrowheads="1"/>
              </p:cNvSpPr>
              <p:nvPr/>
            </p:nvSpPr>
            <p:spPr bwMode="auto">
              <a:xfrm>
                <a:off x="10" y="336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2" name="Freeform 9978"/>
              <p:cNvSpPr>
                <a:spLocks noEditPoints="1"/>
              </p:cNvSpPr>
              <p:nvPr/>
            </p:nvSpPr>
            <p:spPr bwMode="auto">
              <a:xfrm>
                <a:off x="-108" y="3358"/>
                <a:ext cx="122" cy="19"/>
              </a:xfrm>
              <a:custGeom>
                <a:avLst/>
                <a:gdLst>
                  <a:gd name="T0" fmla="*/ 50 w 52"/>
                  <a:gd name="T1" fmla="*/ 2 h 8"/>
                  <a:gd name="T2" fmla="*/ 49 w 52"/>
                  <a:gd name="T3" fmla="*/ 4 h 8"/>
                  <a:gd name="T4" fmla="*/ 50 w 52"/>
                  <a:gd name="T5" fmla="*/ 4 h 8"/>
                  <a:gd name="T6" fmla="*/ 51 w 52"/>
                  <a:gd name="T7" fmla="*/ 3 h 8"/>
                  <a:gd name="T8" fmla="*/ 50 w 52"/>
                  <a:gd name="T9" fmla="*/ 2 h 8"/>
                  <a:gd name="T10" fmla="*/ 51 w 52"/>
                  <a:gd name="T11" fmla="*/ 0 h 8"/>
                  <a:gd name="T12" fmla="*/ 50 w 52"/>
                  <a:gd name="T13" fmla="*/ 2 h 8"/>
                  <a:gd name="T14" fmla="*/ 51 w 52"/>
                  <a:gd name="T15" fmla="*/ 3 h 8"/>
                  <a:gd name="T16" fmla="*/ 52 w 52"/>
                  <a:gd name="T17" fmla="*/ 1 h 8"/>
                  <a:gd name="T18" fmla="*/ 51 w 52"/>
                  <a:gd name="T19" fmla="*/ 0 h 8"/>
                  <a:gd name="T20" fmla="*/ 2 w 52"/>
                  <a:gd name="T21" fmla="*/ 0 h 8"/>
                  <a:gd name="T22" fmla="*/ 0 w 52"/>
                  <a:gd name="T23" fmla="*/ 4 h 8"/>
                  <a:gd name="T24" fmla="*/ 7 w 52"/>
                  <a:gd name="T25" fmla="*/ 8 h 8"/>
                  <a:gd name="T26" fmla="*/ 10 w 52"/>
                  <a:gd name="T27" fmla="*/ 4 h 8"/>
                  <a:gd name="T28" fmla="*/ 2 w 52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2" h="8">
                    <a:moveTo>
                      <a:pt x="50" y="2"/>
                    </a:moveTo>
                    <a:cubicBezTo>
                      <a:pt x="50" y="3"/>
                      <a:pt x="50" y="3"/>
                      <a:pt x="49" y="4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3"/>
                      <a:pt x="50" y="2"/>
                      <a:pt x="50" y="2"/>
                    </a:cubicBezTo>
                    <a:moveTo>
                      <a:pt x="51" y="0"/>
                    </a:moveTo>
                    <a:cubicBezTo>
                      <a:pt x="51" y="1"/>
                      <a:pt x="51" y="2"/>
                      <a:pt x="50" y="2"/>
                    </a:cubicBezTo>
                    <a:cubicBezTo>
                      <a:pt x="51" y="2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1" y="0"/>
                      <a:pt x="51" y="0"/>
                      <a:pt x="51" y="0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3" y="5"/>
                      <a:pt x="5" y="7"/>
                      <a:pt x="7" y="8"/>
                    </a:cubicBezTo>
                    <a:cubicBezTo>
                      <a:pt x="8" y="7"/>
                      <a:pt x="9" y="6"/>
                      <a:pt x="10" y="4"/>
                    </a:cubicBezTo>
                    <a:cubicBezTo>
                      <a:pt x="7" y="3"/>
                      <a:pt x="5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3" name="Freeform 9979"/>
              <p:cNvSpPr>
                <a:spLocks/>
              </p:cNvSpPr>
              <p:nvPr/>
            </p:nvSpPr>
            <p:spPr bwMode="auto">
              <a:xfrm>
                <a:off x="10" y="336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4" name="Freeform 9980"/>
              <p:cNvSpPr>
                <a:spLocks noEditPoints="1"/>
              </p:cNvSpPr>
              <p:nvPr/>
            </p:nvSpPr>
            <p:spPr bwMode="auto">
              <a:xfrm>
                <a:off x="10" y="3361"/>
                <a:ext cx="7" cy="9"/>
              </a:xfrm>
              <a:custGeom>
                <a:avLst/>
                <a:gdLst>
                  <a:gd name="T0" fmla="*/ 1 w 3"/>
                  <a:gd name="T1" fmla="*/ 2 h 4"/>
                  <a:gd name="T2" fmla="*/ 0 w 3"/>
                  <a:gd name="T3" fmla="*/ 3 h 4"/>
                  <a:gd name="T4" fmla="*/ 1 w 3"/>
                  <a:gd name="T5" fmla="*/ 4 h 4"/>
                  <a:gd name="T6" fmla="*/ 2 w 3"/>
                  <a:gd name="T7" fmla="*/ 2 h 4"/>
                  <a:gd name="T8" fmla="*/ 1 w 3"/>
                  <a:gd name="T9" fmla="*/ 2 h 4"/>
                  <a:gd name="T10" fmla="*/ 3 w 3"/>
                  <a:gd name="T11" fmla="*/ 0 h 4"/>
                  <a:gd name="T12" fmla="*/ 1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5" name="Freeform 9981"/>
              <p:cNvSpPr>
                <a:spLocks/>
              </p:cNvSpPr>
              <p:nvPr/>
            </p:nvSpPr>
            <p:spPr bwMode="auto">
              <a:xfrm>
                <a:off x="12" y="336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6" name="Freeform 9982"/>
              <p:cNvSpPr>
                <a:spLocks noEditPoints="1"/>
              </p:cNvSpPr>
              <p:nvPr/>
            </p:nvSpPr>
            <p:spPr bwMode="auto">
              <a:xfrm>
                <a:off x="-212" y="3361"/>
                <a:ext cx="283" cy="30"/>
              </a:xfrm>
              <a:custGeom>
                <a:avLst/>
                <a:gdLst>
                  <a:gd name="T0" fmla="*/ 98 w 120"/>
                  <a:gd name="T1" fmla="*/ 4 h 13"/>
                  <a:gd name="T2" fmla="*/ 97 w 120"/>
                  <a:gd name="T3" fmla="*/ 5 h 13"/>
                  <a:gd name="T4" fmla="*/ 97 w 120"/>
                  <a:gd name="T5" fmla="*/ 5 h 13"/>
                  <a:gd name="T6" fmla="*/ 99 w 120"/>
                  <a:gd name="T7" fmla="*/ 6 h 13"/>
                  <a:gd name="T8" fmla="*/ 100 w 120"/>
                  <a:gd name="T9" fmla="*/ 5 h 13"/>
                  <a:gd name="T10" fmla="*/ 98 w 120"/>
                  <a:gd name="T11" fmla="*/ 4 h 13"/>
                  <a:gd name="T12" fmla="*/ 100 w 120"/>
                  <a:gd name="T13" fmla="*/ 1 h 13"/>
                  <a:gd name="T14" fmla="*/ 98 w 120"/>
                  <a:gd name="T15" fmla="*/ 4 h 13"/>
                  <a:gd name="T16" fmla="*/ 100 w 120"/>
                  <a:gd name="T17" fmla="*/ 5 h 13"/>
                  <a:gd name="T18" fmla="*/ 102 w 120"/>
                  <a:gd name="T19" fmla="*/ 2 h 13"/>
                  <a:gd name="T20" fmla="*/ 100 w 120"/>
                  <a:gd name="T21" fmla="*/ 1 h 13"/>
                  <a:gd name="T22" fmla="*/ 4 w 120"/>
                  <a:gd name="T23" fmla="*/ 1 h 13"/>
                  <a:gd name="T24" fmla="*/ 0 w 120"/>
                  <a:gd name="T25" fmla="*/ 9 h 13"/>
                  <a:gd name="T26" fmla="*/ 6 w 120"/>
                  <a:gd name="T27" fmla="*/ 13 h 13"/>
                  <a:gd name="T28" fmla="*/ 11 w 120"/>
                  <a:gd name="T29" fmla="*/ 5 h 13"/>
                  <a:gd name="T30" fmla="*/ 4 w 120"/>
                  <a:gd name="T31" fmla="*/ 1 h 13"/>
                  <a:gd name="T32" fmla="*/ 115 w 120"/>
                  <a:gd name="T33" fmla="*/ 0 h 13"/>
                  <a:gd name="T34" fmla="*/ 114 w 120"/>
                  <a:gd name="T35" fmla="*/ 1 h 13"/>
                  <a:gd name="T36" fmla="*/ 113 w 120"/>
                  <a:gd name="T37" fmla="*/ 3 h 13"/>
                  <a:gd name="T38" fmla="*/ 113 w 120"/>
                  <a:gd name="T39" fmla="*/ 3 h 13"/>
                  <a:gd name="T40" fmla="*/ 120 w 120"/>
                  <a:gd name="T41" fmla="*/ 5 h 13"/>
                  <a:gd name="T42" fmla="*/ 120 w 120"/>
                  <a:gd name="T43" fmla="*/ 3 h 13"/>
                  <a:gd name="T44" fmla="*/ 115 w 120"/>
                  <a:gd name="T45" fmla="*/ 0 h 13"/>
                  <a:gd name="T46" fmla="*/ 115 w 120"/>
                  <a:gd name="T4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0" h="13">
                    <a:moveTo>
                      <a:pt x="98" y="4"/>
                    </a:moveTo>
                    <a:cubicBezTo>
                      <a:pt x="98" y="4"/>
                      <a:pt x="97" y="5"/>
                      <a:pt x="97" y="5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98" y="5"/>
                      <a:pt x="98" y="6"/>
                      <a:pt x="99" y="6"/>
                    </a:cubicBezTo>
                    <a:cubicBezTo>
                      <a:pt x="99" y="6"/>
                      <a:pt x="100" y="5"/>
                      <a:pt x="100" y="5"/>
                    </a:cubicBezTo>
                    <a:cubicBezTo>
                      <a:pt x="99" y="4"/>
                      <a:pt x="99" y="4"/>
                      <a:pt x="98" y="4"/>
                    </a:cubicBezTo>
                    <a:moveTo>
                      <a:pt x="100" y="1"/>
                    </a:moveTo>
                    <a:cubicBezTo>
                      <a:pt x="99" y="2"/>
                      <a:pt x="99" y="3"/>
                      <a:pt x="98" y="4"/>
                    </a:cubicBezTo>
                    <a:cubicBezTo>
                      <a:pt x="99" y="4"/>
                      <a:pt x="99" y="4"/>
                      <a:pt x="100" y="5"/>
                    </a:cubicBezTo>
                    <a:cubicBezTo>
                      <a:pt x="100" y="4"/>
                      <a:pt x="101" y="3"/>
                      <a:pt x="102" y="2"/>
                    </a:cubicBezTo>
                    <a:cubicBezTo>
                      <a:pt x="100" y="1"/>
                      <a:pt x="100" y="1"/>
                      <a:pt x="100" y="1"/>
                    </a:cubicBezTo>
                    <a:moveTo>
                      <a:pt x="4" y="1"/>
                    </a:moveTo>
                    <a:cubicBezTo>
                      <a:pt x="3" y="3"/>
                      <a:pt x="1" y="6"/>
                      <a:pt x="0" y="9"/>
                    </a:cubicBezTo>
                    <a:cubicBezTo>
                      <a:pt x="2" y="10"/>
                      <a:pt x="4" y="11"/>
                      <a:pt x="6" y="13"/>
                    </a:cubicBezTo>
                    <a:cubicBezTo>
                      <a:pt x="8" y="10"/>
                      <a:pt x="10" y="8"/>
                      <a:pt x="11" y="5"/>
                    </a:cubicBezTo>
                    <a:cubicBezTo>
                      <a:pt x="9" y="4"/>
                      <a:pt x="7" y="2"/>
                      <a:pt x="4" y="1"/>
                    </a:cubicBezTo>
                    <a:moveTo>
                      <a:pt x="115" y="0"/>
                    </a:moveTo>
                    <a:cubicBezTo>
                      <a:pt x="115" y="0"/>
                      <a:pt x="114" y="1"/>
                      <a:pt x="114" y="1"/>
                    </a:cubicBezTo>
                    <a:cubicBezTo>
                      <a:pt x="114" y="2"/>
                      <a:pt x="113" y="2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5" y="4"/>
                      <a:pt x="117" y="5"/>
                      <a:pt x="120" y="5"/>
                    </a:cubicBezTo>
                    <a:cubicBezTo>
                      <a:pt x="120" y="3"/>
                      <a:pt x="120" y="3"/>
                      <a:pt x="120" y="3"/>
                    </a:cubicBezTo>
                    <a:cubicBezTo>
                      <a:pt x="119" y="2"/>
                      <a:pt x="117" y="1"/>
                      <a:pt x="115" y="0"/>
                    </a:cubicBezTo>
                    <a:cubicBezTo>
                      <a:pt x="115" y="0"/>
                      <a:pt x="115" y="0"/>
                      <a:pt x="1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7" name="Freeform 9983"/>
              <p:cNvSpPr>
                <a:spLocks/>
              </p:cNvSpPr>
              <p:nvPr/>
            </p:nvSpPr>
            <p:spPr bwMode="auto">
              <a:xfrm>
                <a:off x="19" y="337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8" name="Freeform 9984"/>
              <p:cNvSpPr>
                <a:spLocks noEditPoints="1"/>
              </p:cNvSpPr>
              <p:nvPr/>
            </p:nvSpPr>
            <p:spPr bwMode="auto">
              <a:xfrm>
                <a:off x="-569" y="3365"/>
                <a:ext cx="491" cy="553"/>
              </a:xfrm>
              <a:custGeom>
                <a:avLst/>
                <a:gdLst>
                  <a:gd name="T0" fmla="*/ 11 w 208"/>
                  <a:gd name="T1" fmla="*/ 219 h 234"/>
                  <a:gd name="T2" fmla="*/ 17 w 208"/>
                  <a:gd name="T3" fmla="*/ 211 h 234"/>
                  <a:gd name="T4" fmla="*/ 16 w 208"/>
                  <a:gd name="T5" fmla="*/ 205 h 234"/>
                  <a:gd name="T6" fmla="*/ 17 w 208"/>
                  <a:gd name="T7" fmla="*/ 201 h 234"/>
                  <a:gd name="T8" fmla="*/ 25 w 208"/>
                  <a:gd name="T9" fmla="*/ 199 h 234"/>
                  <a:gd name="T10" fmla="*/ 27 w 208"/>
                  <a:gd name="T11" fmla="*/ 191 h 234"/>
                  <a:gd name="T12" fmla="*/ 28 w 208"/>
                  <a:gd name="T13" fmla="*/ 190 h 234"/>
                  <a:gd name="T14" fmla="*/ 25 w 208"/>
                  <a:gd name="T15" fmla="*/ 187 h 234"/>
                  <a:gd name="T16" fmla="*/ 27 w 208"/>
                  <a:gd name="T17" fmla="*/ 186 h 234"/>
                  <a:gd name="T18" fmla="*/ 28 w 208"/>
                  <a:gd name="T19" fmla="*/ 181 h 234"/>
                  <a:gd name="T20" fmla="*/ 31 w 208"/>
                  <a:gd name="T21" fmla="*/ 179 h 234"/>
                  <a:gd name="T22" fmla="*/ 35 w 208"/>
                  <a:gd name="T23" fmla="*/ 169 h 234"/>
                  <a:gd name="T24" fmla="*/ 42 w 208"/>
                  <a:gd name="T25" fmla="*/ 169 h 234"/>
                  <a:gd name="T26" fmla="*/ 43 w 208"/>
                  <a:gd name="T27" fmla="*/ 166 h 234"/>
                  <a:gd name="T28" fmla="*/ 41 w 208"/>
                  <a:gd name="T29" fmla="*/ 158 h 234"/>
                  <a:gd name="T30" fmla="*/ 41 w 208"/>
                  <a:gd name="T31" fmla="*/ 157 h 234"/>
                  <a:gd name="T32" fmla="*/ 45 w 208"/>
                  <a:gd name="T33" fmla="*/ 152 h 234"/>
                  <a:gd name="T34" fmla="*/ 44 w 208"/>
                  <a:gd name="T35" fmla="*/ 152 h 234"/>
                  <a:gd name="T36" fmla="*/ 45 w 208"/>
                  <a:gd name="T37" fmla="*/ 152 h 234"/>
                  <a:gd name="T38" fmla="*/ 53 w 208"/>
                  <a:gd name="T39" fmla="*/ 150 h 234"/>
                  <a:gd name="T40" fmla="*/ 54 w 208"/>
                  <a:gd name="T41" fmla="*/ 147 h 234"/>
                  <a:gd name="T42" fmla="*/ 55 w 208"/>
                  <a:gd name="T43" fmla="*/ 145 h 234"/>
                  <a:gd name="T44" fmla="*/ 56 w 208"/>
                  <a:gd name="T45" fmla="*/ 144 h 234"/>
                  <a:gd name="T46" fmla="*/ 49 w 208"/>
                  <a:gd name="T47" fmla="*/ 143 h 234"/>
                  <a:gd name="T48" fmla="*/ 50 w 208"/>
                  <a:gd name="T49" fmla="*/ 142 h 234"/>
                  <a:gd name="T50" fmla="*/ 50 w 208"/>
                  <a:gd name="T51" fmla="*/ 142 h 234"/>
                  <a:gd name="T52" fmla="*/ 51 w 208"/>
                  <a:gd name="T53" fmla="*/ 140 h 234"/>
                  <a:gd name="T54" fmla="*/ 52 w 208"/>
                  <a:gd name="T55" fmla="*/ 139 h 234"/>
                  <a:gd name="T56" fmla="*/ 63 w 208"/>
                  <a:gd name="T57" fmla="*/ 132 h 234"/>
                  <a:gd name="T58" fmla="*/ 58 w 208"/>
                  <a:gd name="T59" fmla="*/ 130 h 234"/>
                  <a:gd name="T60" fmla="*/ 66 w 208"/>
                  <a:gd name="T61" fmla="*/ 127 h 234"/>
                  <a:gd name="T62" fmla="*/ 72 w 208"/>
                  <a:gd name="T63" fmla="*/ 119 h 234"/>
                  <a:gd name="T64" fmla="*/ 66 w 208"/>
                  <a:gd name="T65" fmla="*/ 118 h 234"/>
                  <a:gd name="T66" fmla="*/ 81 w 208"/>
                  <a:gd name="T67" fmla="*/ 104 h 234"/>
                  <a:gd name="T68" fmla="*/ 75 w 208"/>
                  <a:gd name="T69" fmla="*/ 101 h 234"/>
                  <a:gd name="T70" fmla="*/ 81 w 208"/>
                  <a:gd name="T71" fmla="*/ 92 h 234"/>
                  <a:gd name="T72" fmla="*/ 95 w 208"/>
                  <a:gd name="T73" fmla="*/ 80 h 234"/>
                  <a:gd name="T74" fmla="*/ 95 w 208"/>
                  <a:gd name="T75" fmla="*/ 79 h 234"/>
                  <a:gd name="T76" fmla="*/ 91 w 208"/>
                  <a:gd name="T77" fmla="*/ 74 h 234"/>
                  <a:gd name="T78" fmla="*/ 93 w 208"/>
                  <a:gd name="T79" fmla="*/ 71 h 234"/>
                  <a:gd name="T80" fmla="*/ 98 w 208"/>
                  <a:gd name="T81" fmla="*/ 70 h 234"/>
                  <a:gd name="T82" fmla="*/ 95 w 208"/>
                  <a:gd name="T83" fmla="*/ 67 h 234"/>
                  <a:gd name="T84" fmla="*/ 101 w 208"/>
                  <a:gd name="T85" fmla="*/ 68 h 234"/>
                  <a:gd name="T86" fmla="*/ 103 w 208"/>
                  <a:gd name="T87" fmla="*/ 62 h 234"/>
                  <a:gd name="T88" fmla="*/ 98 w 208"/>
                  <a:gd name="T89" fmla="*/ 61 h 234"/>
                  <a:gd name="T90" fmla="*/ 99 w 208"/>
                  <a:gd name="T91" fmla="*/ 60 h 234"/>
                  <a:gd name="T92" fmla="*/ 105 w 208"/>
                  <a:gd name="T93" fmla="*/ 59 h 234"/>
                  <a:gd name="T94" fmla="*/ 107 w 208"/>
                  <a:gd name="T95" fmla="*/ 58 h 234"/>
                  <a:gd name="T96" fmla="*/ 102 w 208"/>
                  <a:gd name="T97" fmla="*/ 54 h 234"/>
                  <a:gd name="T98" fmla="*/ 112 w 208"/>
                  <a:gd name="T99" fmla="*/ 50 h 234"/>
                  <a:gd name="T100" fmla="*/ 112 w 208"/>
                  <a:gd name="T101" fmla="*/ 49 h 234"/>
                  <a:gd name="T102" fmla="*/ 115 w 208"/>
                  <a:gd name="T103" fmla="*/ 44 h 234"/>
                  <a:gd name="T104" fmla="*/ 115 w 208"/>
                  <a:gd name="T105" fmla="*/ 44 h 234"/>
                  <a:gd name="T106" fmla="*/ 120 w 208"/>
                  <a:gd name="T107" fmla="*/ 38 h 234"/>
                  <a:gd name="T108" fmla="*/ 121 w 208"/>
                  <a:gd name="T109" fmla="*/ 31 h 234"/>
                  <a:gd name="T110" fmla="*/ 124 w 208"/>
                  <a:gd name="T111" fmla="*/ 28 h 234"/>
                  <a:gd name="T112" fmla="*/ 130 w 208"/>
                  <a:gd name="T113" fmla="*/ 20 h 234"/>
                  <a:gd name="T114" fmla="*/ 133 w 208"/>
                  <a:gd name="T115" fmla="*/ 11 h 234"/>
                  <a:gd name="T116" fmla="*/ 140 w 208"/>
                  <a:gd name="T117" fmla="*/ 3 h 234"/>
                  <a:gd name="T118" fmla="*/ 140 w 208"/>
                  <a:gd name="T119" fmla="*/ 0 h 234"/>
                  <a:gd name="T120" fmla="*/ 177 w 208"/>
                  <a:gd name="T121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8" h="234">
                    <a:moveTo>
                      <a:pt x="3" y="225"/>
                    </a:moveTo>
                    <a:cubicBezTo>
                      <a:pt x="1" y="228"/>
                      <a:pt x="0" y="231"/>
                      <a:pt x="0" y="234"/>
                    </a:cubicBezTo>
                    <a:cubicBezTo>
                      <a:pt x="3" y="232"/>
                      <a:pt x="5" y="229"/>
                      <a:pt x="6" y="227"/>
                    </a:cubicBezTo>
                    <a:cubicBezTo>
                      <a:pt x="6" y="227"/>
                      <a:pt x="6" y="227"/>
                      <a:pt x="6" y="227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5" y="226"/>
                      <a:pt x="5" y="227"/>
                      <a:pt x="5" y="227"/>
                    </a:cubicBezTo>
                    <a:cubicBezTo>
                      <a:pt x="2" y="231"/>
                      <a:pt x="1" y="232"/>
                      <a:pt x="1" y="232"/>
                    </a:cubicBezTo>
                    <a:cubicBezTo>
                      <a:pt x="1" y="232"/>
                      <a:pt x="2" y="229"/>
                      <a:pt x="4" y="226"/>
                    </a:cubicBezTo>
                    <a:cubicBezTo>
                      <a:pt x="3" y="225"/>
                      <a:pt x="3" y="225"/>
                      <a:pt x="3" y="225"/>
                    </a:cubicBezTo>
                    <a:moveTo>
                      <a:pt x="10" y="219"/>
                    </a:moveTo>
                    <a:cubicBezTo>
                      <a:pt x="8" y="221"/>
                      <a:pt x="7" y="223"/>
                      <a:pt x="6" y="225"/>
                    </a:cubicBezTo>
                    <a:cubicBezTo>
                      <a:pt x="7" y="226"/>
                      <a:pt x="7" y="226"/>
                      <a:pt x="7" y="226"/>
                    </a:cubicBezTo>
                    <a:cubicBezTo>
                      <a:pt x="9" y="224"/>
                      <a:pt x="10" y="222"/>
                      <a:pt x="11" y="219"/>
                    </a:cubicBezTo>
                    <a:cubicBezTo>
                      <a:pt x="11" y="219"/>
                      <a:pt x="11" y="219"/>
                      <a:pt x="11" y="219"/>
                    </a:cubicBezTo>
                    <a:cubicBezTo>
                      <a:pt x="10" y="219"/>
                      <a:pt x="10" y="219"/>
                      <a:pt x="10" y="219"/>
                    </a:cubicBezTo>
                    <a:moveTo>
                      <a:pt x="8" y="217"/>
                    </a:moveTo>
                    <a:cubicBezTo>
                      <a:pt x="6" y="220"/>
                      <a:pt x="5" y="222"/>
                      <a:pt x="4" y="224"/>
                    </a:cubicBezTo>
                    <a:cubicBezTo>
                      <a:pt x="4" y="224"/>
                      <a:pt x="4" y="224"/>
                      <a:pt x="4" y="224"/>
                    </a:cubicBezTo>
                    <a:cubicBezTo>
                      <a:pt x="5" y="225"/>
                      <a:pt x="5" y="225"/>
                      <a:pt x="5" y="225"/>
                    </a:cubicBezTo>
                    <a:cubicBezTo>
                      <a:pt x="7" y="223"/>
                      <a:pt x="8" y="220"/>
                      <a:pt x="9" y="218"/>
                    </a:cubicBezTo>
                    <a:cubicBezTo>
                      <a:pt x="8" y="218"/>
                      <a:pt x="8" y="218"/>
                      <a:pt x="8" y="218"/>
                    </a:cubicBezTo>
                    <a:cubicBezTo>
                      <a:pt x="8" y="217"/>
                      <a:pt x="8" y="217"/>
                      <a:pt x="8" y="217"/>
                    </a:cubicBezTo>
                    <a:moveTo>
                      <a:pt x="16" y="210"/>
                    </a:moveTo>
                    <a:cubicBezTo>
                      <a:pt x="14" y="212"/>
                      <a:pt x="13" y="214"/>
                      <a:pt x="12" y="216"/>
                    </a:cubicBezTo>
                    <a:cubicBezTo>
                      <a:pt x="13" y="217"/>
                      <a:pt x="13" y="217"/>
                      <a:pt x="13" y="217"/>
                    </a:cubicBezTo>
                    <a:cubicBezTo>
                      <a:pt x="15" y="215"/>
                      <a:pt x="16" y="213"/>
                      <a:pt x="17" y="211"/>
                    </a:cubicBezTo>
                    <a:cubicBezTo>
                      <a:pt x="17" y="210"/>
                      <a:pt x="16" y="210"/>
                      <a:pt x="16" y="210"/>
                    </a:cubicBezTo>
                    <a:moveTo>
                      <a:pt x="13" y="208"/>
                    </a:moveTo>
                    <a:cubicBezTo>
                      <a:pt x="11" y="210"/>
                      <a:pt x="10" y="212"/>
                      <a:pt x="9" y="214"/>
                    </a:cubicBezTo>
                    <a:cubicBezTo>
                      <a:pt x="10" y="215"/>
                      <a:pt x="10" y="215"/>
                      <a:pt x="10" y="215"/>
                    </a:cubicBezTo>
                    <a:cubicBezTo>
                      <a:pt x="14" y="209"/>
                      <a:pt x="14" y="209"/>
                      <a:pt x="14" y="209"/>
                    </a:cubicBezTo>
                    <a:cubicBezTo>
                      <a:pt x="13" y="209"/>
                      <a:pt x="13" y="208"/>
                      <a:pt x="13" y="208"/>
                    </a:cubicBezTo>
                    <a:moveTo>
                      <a:pt x="18" y="206"/>
                    </a:moveTo>
                    <a:cubicBezTo>
                      <a:pt x="18" y="206"/>
                      <a:pt x="18" y="206"/>
                      <a:pt x="18" y="206"/>
                    </a:cubicBezTo>
                    <a:cubicBezTo>
                      <a:pt x="19" y="206"/>
                      <a:pt x="19" y="206"/>
                      <a:pt x="20" y="207"/>
                    </a:cubicBezTo>
                    <a:cubicBezTo>
                      <a:pt x="20" y="207"/>
                      <a:pt x="20" y="207"/>
                      <a:pt x="20" y="207"/>
                    </a:cubicBezTo>
                    <a:cubicBezTo>
                      <a:pt x="19" y="206"/>
                      <a:pt x="19" y="206"/>
                      <a:pt x="18" y="206"/>
                    </a:cubicBezTo>
                    <a:moveTo>
                      <a:pt x="16" y="205"/>
                    </a:moveTo>
                    <a:cubicBezTo>
                      <a:pt x="16" y="205"/>
                      <a:pt x="16" y="205"/>
                      <a:pt x="16" y="205"/>
                    </a:cubicBezTo>
                    <a:cubicBezTo>
                      <a:pt x="16" y="205"/>
                      <a:pt x="16" y="205"/>
                      <a:pt x="16" y="205"/>
                    </a:cubicBezTo>
                    <a:cubicBezTo>
                      <a:pt x="16" y="205"/>
                      <a:pt x="16" y="205"/>
                      <a:pt x="16" y="205"/>
                    </a:cubicBezTo>
                    <a:moveTo>
                      <a:pt x="20" y="203"/>
                    </a:moveTo>
                    <a:cubicBezTo>
                      <a:pt x="19" y="204"/>
                      <a:pt x="19" y="205"/>
                      <a:pt x="18" y="206"/>
                    </a:cubicBezTo>
                    <a:cubicBezTo>
                      <a:pt x="19" y="206"/>
                      <a:pt x="19" y="206"/>
                      <a:pt x="20" y="206"/>
                    </a:cubicBezTo>
                    <a:cubicBezTo>
                      <a:pt x="20" y="206"/>
                      <a:pt x="21" y="205"/>
                      <a:pt x="21" y="204"/>
                    </a:cubicBezTo>
                    <a:cubicBezTo>
                      <a:pt x="21" y="204"/>
                      <a:pt x="20" y="203"/>
                      <a:pt x="20" y="203"/>
                    </a:cubicBezTo>
                    <a:moveTo>
                      <a:pt x="20" y="202"/>
                    </a:moveTo>
                    <a:cubicBezTo>
                      <a:pt x="20" y="202"/>
                      <a:pt x="20" y="202"/>
                      <a:pt x="20" y="203"/>
                    </a:cubicBezTo>
                    <a:cubicBezTo>
                      <a:pt x="21" y="203"/>
                      <a:pt x="21" y="203"/>
                      <a:pt x="21" y="204"/>
                    </a:cubicBezTo>
                    <a:cubicBezTo>
                      <a:pt x="22" y="203"/>
                      <a:pt x="22" y="203"/>
                      <a:pt x="22" y="203"/>
                    </a:cubicBezTo>
                    <a:cubicBezTo>
                      <a:pt x="20" y="202"/>
                      <a:pt x="20" y="202"/>
                      <a:pt x="20" y="202"/>
                    </a:cubicBezTo>
                    <a:moveTo>
                      <a:pt x="17" y="201"/>
                    </a:moveTo>
                    <a:cubicBezTo>
                      <a:pt x="16" y="202"/>
                      <a:pt x="16" y="203"/>
                      <a:pt x="15" y="204"/>
                    </a:cubicBezTo>
                    <a:cubicBezTo>
                      <a:pt x="15" y="204"/>
                      <a:pt x="16" y="204"/>
                      <a:pt x="16" y="204"/>
                    </a:cubicBezTo>
                    <a:cubicBezTo>
                      <a:pt x="16" y="204"/>
                      <a:pt x="16" y="204"/>
                      <a:pt x="16" y="205"/>
                    </a:cubicBezTo>
                    <a:cubicBezTo>
                      <a:pt x="18" y="202"/>
                      <a:pt x="18" y="202"/>
                      <a:pt x="18" y="202"/>
                    </a:cubicBezTo>
                    <a:cubicBezTo>
                      <a:pt x="17" y="202"/>
                      <a:pt x="17" y="201"/>
                      <a:pt x="17" y="201"/>
                    </a:cubicBezTo>
                    <a:moveTo>
                      <a:pt x="17" y="200"/>
                    </a:moveTo>
                    <a:cubicBezTo>
                      <a:pt x="17" y="200"/>
                      <a:pt x="17" y="201"/>
                      <a:pt x="17" y="201"/>
                    </a:cubicBezTo>
                    <a:cubicBezTo>
                      <a:pt x="17" y="201"/>
                      <a:pt x="18" y="201"/>
                      <a:pt x="18" y="201"/>
                    </a:cubicBezTo>
                    <a:cubicBezTo>
                      <a:pt x="18" y="201"/>
                      <a:pt x="18" y="201"/>
                      <a:pt x="18" y="201"/>
                    </a:cubicBezTo>
                    <a:cubicBezTo>
                      <a:pt x="17" y="200"/>
                      <a:pt x="17" y="200"/>
                      <a:pt x="17" y="200"/>
                    </a:cubicBezTo>
                    <a:moveTo>
                      <a:pt x="23" y="197"/>
                    </a:moveTo>
                    <a:cubicBezTo>
                      <a:pt x="23" y="198"/>
                      <a:pt x="23" y="198"/>
                      <a:pt x="23" y="198"/>
                    </a:cubicBezTo>
                    <a:cubicBezTo>
                      <a:pt x="24" y="198"/>
                      <a:pt x="24" y="198"/>
                      <a:pt x="25" y="199"/>
                    </a:cubicBezTo>
                    <a:cubicBezTo>
                      <a:pt x="25" y="198"/>
                      <a:pt x="25" y="198"/>
                      <a:pt x="25" y="198"/>
                    </a:cubicBezTo>
                    <a:cubicBezTo>
                      <a:pt x="23" y="197"/>
                      <a:pt x="23" y="197"/>
                      <a:pt x="23" y="197"/>
                    </a:cubicBezTo>
                    <a:moveTo>
                      <a:pt x="20" y="196"/>
                    </a:moveTo>
                    <a:cubicBezTo>
                      <a:pt x="20" y="196"/>
                      <a:pt x="20" y="196"/>
                      <a:pt x="20" y="196"/>
                    </a:cubicBezTo>
                    <a:cubicBezTo>
                      <a:pt x="20" y="196"/>
                      <a:pt x="20" y="196"/>
                      <a:pt x="21" y="197"/>
                    </a:cubicBezTo>
                    <a:cubicBezTo>
                      <a:pt x="21" y="196"/>
                      <a:pt x="21" y="196"/>
                      <a:pt x="21" y="196"/>
                    </a:cubicBezTo>
                    <a:cubicBezTo>
                      <a:pt x="20" y="196"/>
                      <a:pt x="20" y="196"/>
                      <a:pt x="20" y="196"/>
                    </a:cubicBezTo>
                    <a:moveTo>
                      <a:pt x="26" y="192"/>
                    </a:moveTo>
                    <a:cubicBezTo>
                      <a:pt x="26" y="194"/>
                      <a:pt x="25" y="195"/>
                      <a:pt x="24" y="197"/>
                    </a:cubicBezTo>
                    <a:cubicBezTo>
                      <a:pt x="24" y="197"/>
                      <a:pt x="25" y="197"/>
                      <a:pt x="25" y="197"/>
                    </a:cubicBezTo>
                    <a:cubicBezTo>
                      <a:pt x="26" y="196"/>
                      <a:pt x="27" y="195"/>
                      <a:pt x="28" y="193"/>
                    </a:cubicBezTo>
                    <a:cubicBezTo>
                      <a:pt x="27" y="193"/>
                      <a:pt x="27" y="193"/>
                      <a:pt x="26" y="192"/>
                    </a:cubicBezTo>
                    <a:moveTo>
                      <a:pt x="27" y="191"/>
                    </a:moveTo>
                    <a:cubicBezTo>
                      <a:pt x="27" y="192"/>
                      <a:pt x="27" y="192"/>
                      <a:pt x="27" y="192"/>
                    </a:cubicBezTo>
                    <a:cubicBezTo>
                      <a:pt x="27" y="192"/>
                      <a:pt x="28" y="192"/>
                      <a:pt x="28" y="193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7" y="192"/>
                      <a:pt x="27" y="191"/>
                    </a:cubicBezTo>
                    <a:moveTo>
                      <a:pt x="23" y="190"/>
                    </a:moveTo>
                    <a:cubicBezTo>
                      <a:pt x="22" y="192"/>
                      <a:pt x="21" y="193"/>
                      <a:pt x="20" y="195"/>
                    </a:cubicBezTo>
                    <a:cubicBezTo>
                      <a:pt x="20" y="195"/>
                      <a:pt x="21" y="195"/>
                      <a:pt x="21" y="195"/>
                    </a:cubicBezTo>
                    <a:cubicBezTo>
                      <a:pt x="21" y="195"/>
                      <a:pt x="21" y="195"/>
                      <a:pt x="21" y="195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4" y="191"/>
                      <a:pt x="24" y="191"/>
                      <a:pt x="24" y="191"/>
                    </a:cubicBezTo>
                    <a:cubicBezTo>
                      <a:pt x="24" y="191"/>
                      <a:pt x="23" y="190"/>
                      <a:pt x="23" y="190"/>
                    </a:cubicBezTo>
                    <a:moveTo>
                      <a:pt x="28" y="189"/>
                    </a:moveTo>
                    <a:cubicBezTo>
                      <a:pt x="28" y="190"/>
                      <a:pt x="28" y="190"/>
                      <a:pt x="28" y="190"/>
                    </a:cubicBezTo>
                    <a:cubicBezTo>
                      <a:pt x="29" y="190"/>
                      <a:pt x="29" y="190"/>
                      <a:pt x="29" y="190"/>
                    </a:cubicBezTo>
                    <a:cubicBezTo>
                      <a:pt x="29" y="190"/>
                      <a:pt x="30" y="190"/>
                      <a:pt x="30" y="190"/>
                    </a:cubicBezTo>
                    <a:cubicBezTo>
                      <a:pt x="28" y="189"/>
                      <a:pt x="28" y="189"/>
                      <a:pt x="28" y="189"/>
                    </a:cubicBezTo>
                    <a:moveTo>
                      <a:pt x="23" y="189"/>
                    </a:moveTo>
                    <a:cubicBezTo>
                      <a:pt x="23" y="189"/>
                      <a:pt x="23" y="189"/>
                      <a:pt x="23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89"/>
                      <a:pt x="23" y="189"/>
                    </a:cubicBezTo>
                    <a:moveTo>
                      <a:pt x="25" y="187"/>
                    </a:moveTo>
                    <a:cubicBezTo>
                      <a:pt x="25" y="187"/>
                      <a:pt x="25" y="187"/>
                      <a:pt x="24" y="187"/>
                    </a:cubicBezTo>
                    <a:cubicBezTo>
                      <a:pt x="25" y="188"/>
                      <a:pt x="25" y="188"/>
                      <a:pt x="25" y="188"/>
                    </a:cubicBezTo>
                    <a:cubicBezTo>
                      <a:pt x="26" y="188"/>
                      <a:pt x="26" y="188"/>
                      <a:pt x="26" y="188"/>
                    </a:cubicBezTo>
                    <a:cubicBezTo>
                      <a:pt x="25" y="187"/>
                      <a:pt x="25" y="187"/>
                      <a:pt x="25" y="187"/>
                    </a:cubicBezTo>
                    <a:moveTo>
                      <a:pt x="31" y="184"/>
                    </a:moveTo>
                    <a:cubicBezTo>
                      <a:pt x="31" y="185"/>
                      <a:pt x="30" y="186"/>
                      <a:pt x="30" y="187"/>
                    </a:cubicBezTo>
                    <a:cubicBezTo>
                      <a:pt x="30" y="187"/>
                      <a:pt x="31" y="188"/>
                      <a:pt x="31" y="188"/>
                    </a:cubicBezTo>
                    <a:cubicBezTo>
                      <a:pt x="32" y="187"/>
                      <a:pt x="32" y="186"/>
                      <a:pt x="33" y="185"/>
                    </a:cubicBezTo>
                    <a:cubicBezTo>
                      <a:pt x="32" y="185"/>
                      <a:pt x="32" y="185"/>
                      <a:pt x="31" y="184"/>
                    </a:cubicBezTo>
                    <a:moveTo>
                      <a:pt x="32" y="184"/>
                    </a:moveTo>
                    <a:cubicBezTo>
                      <a:pt x="32" y="184"/>
                      <a:pt x="32" y="184"/>
                      <a:pt x="32" y="184"/>
                    </a:cubicBezTo>
                    <a:cubicBezTo>
                      <a:pt x="32" y="184"/>
                      <a:pt x="33" y="184"/>
                      <a:pt x="33" y="184"/>
                    </a:cubicBezTo>
                    <a:cubicBezTo>
                      <a:pt x="33" y="184"/>
                      <a:pt x="33" y="184"/>
                      <a:pt x="33" y="184"/>
                    </a:cubicBezTo>
                    <a:cubicBezTo>
                      <a:pt x="33" y="184"/>
                      <a:pt x="32" y="184"/>
                      <a:pt x="32" y="184"/>
                    </a:cubicBezTo>
                    <a:moveTo>
                      <a:pt x="28" y="182"/>
                    </a:moveTo>
                    <a:cubicBezTo>
                      <a:pt x="27" y="183"/>
                      <a:pt x="26" y="184"/>
                      <a:pt x="26" y="185"/>
                    </a:cubicBezTo>
                    <a:cubicBezTo>
                      <a:pt x="26" y="185"/>
                      <a:pt x="27" y="185"/>
                      <a:pt x="27" y="186"/>
                    </a:cubicBezTo>
                    <a:cubicBezTo>
                      <a:pt x="29" y="183"/>
                      <a:pt x="29" y="183"/>
                      <a:pt x="29" y="183"/>
                    </a:cubicBezTo>
                    <a:cubicBezTo>
                      <a:pt x="28" y="183"/>
                      <a:pt x="28" y="182"/>
                      <a:pt x="28" y="182"/>
                    </a:cubicBezTo>
                    <a:moveTo>
                      <a:pt x="27" y="182"/>
                    </a:moveTo>
                    <a:cubicBezTo>
                      <a:pt x="26" y="183"/>
                      <a:pt x="26" y="184"/>
                      <a:pt x="25" y="185"/>
                    </a:cubicBezTo>
                    <a:cubicBezTo>
                      <a:pt x="25" y="185"/>
                      <a:pt x="25" y="185"/>
                      <a:pt x="25" y="185"/>
                    </a:cubicBezTo>
                    <a:cubicBezTo>
                      <a:pt x="26" y="184"/>
                      <a:pt x="26" y="183"/>
                      <a:pt x="27" y="182"/>
                    </a:cubicBezTo>
                    <a:cubicBezTo>
                      <a:pt x="27" y="182"/>
                      <a:pt x="27" y="182"/>
                      <a:pt x="27" y="182"/>
                    </a:cubicBezTo>
                    <a:moveTo>
                      <a:pt x="28" y="181"/>
                    </a:move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9" y="182"/>
                      <a:pt x="29" y="182"/>
                    </a:cubicBezTo>
                    <a:cubicBezTo>
                      <a:pt x="29" y="182"/>
                      <a:pt x="29" y="182"/>
                      <a:pt x="29" y="182"/>
                    </a:cubicBezTo>
                    <a:cubicBezTo>
                      <a:pt x="29" y="182"/>
                      <a:pt x="28" y="181"/>
                      <a:pt x="28" y="181"/>
                    </a:cubicBezTo>
                    <a:moveTo>
                      <a:pt x="28" y="181"/>
                    </a:moveTo>
                    <a:cubicBezTo>
                      <a:pt x="27" y="181"/>
                      <a:pt x="27" y="181"/>
                      <a:pt x="27" y="181"/>
                    </a:cubicBez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8" y="181"/>
                      <a:pt x="28" y="181"/>
                    </a:cubicBezTo>
                    <a:moveTo>
                      <a:pt x="34" y="181"/>
                    </a:moveTo>
                    <a:cubicBezTo>
                      <a:pt x="33" y="181"/>
                      <a:pt x="33" y="182"/>
                      <a:pt x="33" y="182"/>
                    </a:cubicBezTo>
                    <a:cubicBezTo>
                      <a:pt x="34" y="183"/>
                      <a:pt x="34" y="183"/>
                      <a:pt x="34" y="183"/>
                    </a:cubicBezTo>
                    <a:cubicBezTo>
                      <a:pt x="34" y="182"/>
                      <a:pt x="34" y="182"/>
                      <a:pt x="35" y="181"/>
                    </a:cubicBezTo>
                    <a:cubicBezTo>
                      <a:pt x="34" y="181"/>
                      <a:pt x="34" y="181"/>
                      <a:pt x="34" y="181"/>
                    </a:cubicBezTo>
                    <a:moveTo>
                      <a:pt x="30" y="179"/>
                    </a:moveTo>
                    <a:cubicBezTo>
                      <a:pt x="29" y="179"/>
                      <a:pt x="29" y="179"/>
                      <a:pt x="29" y="180"/>
                    </a:cubicBezTo>
                    <a:cubicBezTo>
                      <a:pt x="30" y="180"/>
                      <a:pt x="30" y="180"/>
                      <a:pt x="30" y="180"/>
                    </a:cubicBezTo>
                    <a:cubicBezTo>
                      <a:pt x="31" y="179"/>
                      <a:pt x="31" y="179"/>
                      <a:pt x="31" y="179"/>
                    </a:cubicBezTo>
                    <a:cubicBezTo>
                      <a:pt x="30" y="179"/>
                      <a:pt x="30" y="179"/>
                      <a:pt x="30" y="179"/>
                    </a:cubicBezTo>
                    <a:moveTo>
                      <a:pt x="29" y="178"/>
                    </a:moveTo>
                    <a:cubicBezTo>
                      <a:pt x="29" y="179"/>
                      <a:pt x="29" y="179"/>
                      <a:pt x="28" y="179"/>
                    </a:cubicBezTo>
                    <a:cubicBezTo>
                      <a:pt x="29" y="179"/>
                      <a:pt x="29" y="179"/>
                      <a:pt x="29" y="179"/>
                    </a:cubicBezTo>
                    <a:cubicBezTo>
                      <a:pt x="29" y="179"/>
                      <a:pt x="29" y="179"/>
                      <a:pt x="29" y="178"/>
                    </a:cubicBezTo>
                    <a:cubicBezTo>
                      <a:pt x="29" y="178"/>
                      <a:pt x="29" y="178"/>
                      <a:pt x="29" y="178"/>
                    </a:cubicBezTo>
                    <a:moveTo>
                      <a:pt x="39" y="172"/>
                    </a:moveTo>
                    <a:cubicBezTo>
                      <a:pt x="38" y="174"/>
                      <a:pt x="36" y="176"/>
                      <a:pt x="35" y="178"/>
                    </a:cubicBezTo>
                    <a:cubicBezTo>
                      <a:pt x="35" y="179"/>
                      <a:pt x="36" y="179"/>
                      <a:pt x="36" y="179"/>
                    </a:cubicBezTo>
                    <a:cubicBezTo>
                      <a:pt x="37" y="177"/>
                      <a:pt x="38" y="176"/>
                      <a:pt x="39" y="174"/>
                    </a:cubicBezTo>
                    <a:cubicBezTo>
                      <a:pt x="39" y="173"/>
                      <a:pt x="40" y="173"/>
                      <a:pt x="40" y="173"/>
                    </a:cubicBezTo>
                    <a:cubicBezTo>
                      <a:pt x="40" y="172"/>
                      <a:pt x="39" y="172"/>
                      <a:pt x="39" y="172"/>
                    </a:cubicBezTo>
                    <a:moveTo>
                      <a:pt x="35" y="169"/>
                    </a:moveTo>
                    <a:cubicBezTo>
                      <a:pt x="34" y="172"/>
                      <a:pt x="32" y="174"/>
                      <a:pt x="31" y="176"/>
                    </a:cubicBezTo>
                    <a:cubicBezTo>
                      <a:pt x="31" y="176"/>
                      <a:pt x="32" y="176"/>
                      <a:pt x="32" y="177"/>
                    </a:cubicBezTo>
                    <a:cubicBezTo>
                      <a:pt x="36" y="170"/>
                      <a:pt x="36" y="170"/>
                      <a:pt x="36" y="170"/>
                    </a:cubicBezTo>
                    <a:cubicBezTo>
                      <a:pt x="36" y="170"/>
                      <a:pt x="35" y="170"/>
                      <a:pt x="35" y="169"/>
                    </a:cubicBezTo>
                    <a:moveTo>
                      <a:pt x="34" y="169"/>
                    </a:moveTo>
                    <a:cubicBezTo>
                      <a:pt x="33" y="172"/>
                      <a:pt x="32" y="174"/>
                      <a:pt x="30" y="176"/>
                    </a:cubicBezTo>
                    <a:cubicBezTo>
                      <a:pt x="31" y="176"/>
                      <a:pt x="31" y="176"/>
                      <a:pt x="31" y="176"/>
                    </a:cubicBezTo>
                    <a:cubicBezTo>
                      <a:pt x="32" y="174"/>
                      <a:pt x="33" y="172"/>
                      <a:pt x="35" y="169"/>
                    </a:cubicBezTo>
                    <a:cubicBezTo>
                      <a:pt x="34" y="169"/>
                      <a:pt x="34" y="169"/>
                      <a:pt x="34" y="169"/>
                    </a:cubicBezTo>
                    <a:moveTo>
                      <a:pt x="41" y="169"/>
                    </a:moveTo>
                    <a:cubicBezTo>
                      <a:pt x="41" y="169"/>
                      <a:pt x="41" y="169"/>
                      <a:pt x="40" y="169"/>
                    </a:cubicBezTo>
                    <a:cubicBezTo>
                      <a:pt x="41" y="170"/>
                      <a:pt x="41" y="170"/>
                      <a:pt x="41" y="170"/>
                    </a:cubicBezTo>
                    <a:cubicBezTo>
                      <a:pt x="42" y="170"/>
                      <a:pt x="42" y="169"/>
                      <a:pt x="42" y="169"/>
                    </a:cubicBezTo>
                    <a:cubicBezTo>
                      <a:pt x="42" y="169"/>
                      <a:pt x="41" y="169"/>
                      <a:pt x="41" y="169"/>
                    </a:cubicBezTo>
                    <a:moveTo>
                      <a:pt x="37" y="166"/>
                    </a:moveTo>
                    <a:cubicBezTo>
                      <a:pt x="37" y="166"/>
                      <a:pt x="37" y="167"/>
                      <a:pt x="36" y="167"/>
                    </a:cubicBezTo>
                    <a:cubicBezTo>
                      <a:pt x="37" y="167"/>
                      <a:pt x="37" y="167"/>
                      <a:pt x="37" y="167"/>
                    </a:cubicBezTo>
                    <a:cubicBezTo>
                      <a:pt x="38" y="167"/>
                      <a:pt x="38" y="167"/>
                      <a:pt x="38" y="167"/>
                    </a:cubicBezTo>
                    <a:cubicBezTo>
                      <a:pt x="37" y="166"/>
                      <a:pt x="37" y="166"/>
                      <a:pt x="37" y="166"/>
                    </a:cubicBezTo>
                    <a:moveTo>
                      <a:pt x="36" y="166"/>
                    </a:moveTo>
                    <a:cubicBezTo>
                      <a:pt x="36" y="166"/>
                      <a:pt x="36" y="166"/>
                      <a:pt x="36" y="166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36" y="166"/>
                      <a:pt x="36" y="166"/>
                      <a:pt x="36" y="166"/>
                    </a:cubicBezTo>
                    <a:cubicBezTo>
                      <a:pt x="36" y="166"/>
                      <a:pt x="36" y="166"/>
                      <a:pt x="36" y="166"/>
                    </a:cubicBezTo>
                    <a:moveTo>
                      <a:pt x="46" y="161"/>
                    </a:moveTo>
                    <a:cubicBezTo>
                      <a:pt x="45" y="162"/>
                      <a:pt x="44" y="164"/>
                      <a:pt x="43" y="166"/>
                    </a:cubicBezTo>
                    <a:cubicBezTo>
                      <a:pt x="43" y="166"/>
                      <a:pt x="43" y="166"/>
                      <a:pt x="43" y="167"/>
                    </a:cubicBezTo>
                    <a:cubicBezTo>
                      <a:pt x="44" y="165"/>
                      <a:pt x="46" y="163"/>
                      <a:pt x="47" y="161"/>
                    </a:cubicBezTo>
                    <a:cubicBezTo>
                      <a:pt x="46" y="161"/>
                      <a:pt x="46" y="161"/>
                      <a:pt x="46" y="161"/>
                    </a:cubicBezTo>
                    <a:moveTo>
                      <a:pt x="46" y="159"/>
                    </a:moveTo>
                    <a:cubicBezTo>
                      <a:pt x="46" y="160"/>
                      <a:pt x="46" y="160"/>
                      <a:pt x="46" y="160"/>
                    </a:cubicBezTo>
                    <a:cubicBezTo>
                      <a:pt x="46" y="160"/>
                      <a:pt x="47" y="161"/>
                      <a:pt x="47" y="161"/>
                    </a:cubicBezTo>
                    <a:cubicBezTo>
                      <a:pt x="47" y="160"/>
                      <a:pt x="47" y="160"/>
                      <a:pt x="47" y="160"/>
                    </a:cubicBezTo>
                    <a:cubicBezTo>
                      <a:pt x="47" y="160"/>
                      <a:pt x="47" y="160"/>
                      <a:pt x="46" y="159"/>
                    </a:cubicBezTo>
                    <a:moveTo>
                      <a:pt x="41" y="158"/>
                    </a:moveTo>
                    <a:cubicBezTo>
                      <a:pt x="40" y="160"/>
                      <a:pt x="39" y="162"/>
                      <a:pt x="38" y="164"/>
                    </a:cubicBezTo>
                    <a:cubicBezTo>
                      <a:pt x="39" y="164"/>
                      <a:pt x="39" y="164"/>
                      <a:pt x="39" y="164"/>
                    </a:cubicBezTo>
                    <a:cubicBezTo>
                      <a:pt x="42" y="159"/>
                      <a:pt x="42" y="159"/>
                      <a:pt x="42" y="159"/>
                    </a:cubicBezTo>
                    <a:cubicBezTo>
                      <a:pt x="42" y="158"/>
                      <a:pt x="42" y="158"/>
                      <a:pt x="41" y="158"/>
                    </a:cubicBezTo>
                    <a:moveTo>
                      <a:pt x="41" y="158"/>
                    </a:moveTo>
                    <a:cubicBezTo>
                      <a:pt x="40" y="159"/>
                      <a:pt x="39" y="161"/>
                      <a:pt x="37" y="163"/>
                    </a:cubicBezTo>
                    <a:cubicBezTo>
                      <a:pt x="38" y="163"/>
                      <a:pt x="38" y="163"/>
                      <a:pt x="38" y="163"/>
                    </a:cubicBezTo>
                    <a:cubicBezTo>
                      <a:pt x="39" y="162"/>
                      <a:pt x="40" y="160"/>
                      <a:pt x="41" y="159"/>
                    </a:cubicBezTo>
                    <a:cubicBezTo>
                      <a:pt x="41" y="158"/>
                      <a:pt x="41" y="158"/>
                      <a:pt x="41" y="158"/>
                    </a:cubicBezTo>
                    <a:cubicBezTo>
                      <a:pt x="41" y="158"/>
                      <a:pt x="41" y="158"/>
                      <a:pt x="41" y="158"/>
                    </a:cubicBezTo>
                    <a:moveTo>
                      <a:pt x="42" y="157"/>
                    </a:moveTo>
                    <a:cubicBezTo>
                      <a:pt x="42" y="157"/>
                      <a:pt x="42" y="157"/>
                      <a:pt x="42" y="158"/>
                    </a:cubicBezTo>
                    <a:cubicBezTo>
                      <a:pt x="42" y="158"/>
                      <a:pt x="42" y="158"/>
                      <a:pt x="43" y="158"/>
                    </a:cubicBezTo>
                    <a:cubicBezTo>
                      <a:pt x="43" y="157"/>
                      <a:pt x="43" y="157"/>
                      <a:pt x="43" y="157"/>
                    </a:cubicBezTo>
                    <a:cubicBezTo>
                      <a:pt x="43" y="157"/>
                      <a:pt x="42" y="157"/>
                      <a:pt x="42" y="157"/>
                    </a:cubicBezTo>
                    <a:moveTo>
                      <a:pt x="41" y="156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1" y="157"/>
                      <a:pt x="41" y="157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7"/>
                      <a:pt x="42" y="156"/>
                      <a:pt x="41" y="156"/>
                    </a:cubicBezTo>
                    <a:moveTo>
                      <a:pt x="49" y="155"/>
                    </a:moveTo>
                    <a:cubicBezTo>
                      <a:pt x="49" y="155"/>
                      <a:pt x="49" y="155"/>
                      <a:pt x="49" y="155"/>
                    </a:cubicBezTo>
                    <a:cubicBezTo>
                      <a:pt x="49" y="155"/>
                      <a:pt x="50" y="155"/>
                      <a:pt x="50" y="155"/>
                    </a:cubicBezTo>
                    <a:cubicBezTo>
                      <a:pt x="50" y="155"/>
                      <a:pt x="50" y="155"/>
                      <a:pt x="50" y="155"/>
                    </a:cubicBezTo>
                    <a:cubicBezTo>
                      <a:pt x="50" y="155"/>
                      <a:pt x="49" y="155"/>
                      <a:pt x="49" y="155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3"/>
                      <a:pt x="45" y="153"/>
                      <a:pt x="46" y="153"/>
                    </a:cubicBezTo>
                    <a:cubicBezTo>
                      <a:pt x="46" y="153"/>
                      <a:pt x="46" y="153"/>
                      <a:pt x="46" y="153"/>
                    </a:cubicBezTo>
                    <a:cubicBezTo>
                      <a:pt x="45" y="153"/>
                      <a:pt x="45" y="152"/>
                      <a:pt x="45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4" y="152"/>
                      <a:pt x="44" y="152"/>
                      <a:pt x="44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4" y="152"/>
                      <a:pt x="44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6" y="152"/>
                      <a:pt x="45" y="152"/>
                      <a:pt x="45" y="152"/>
                    </a:cubicBezTo>
                    <a:moveTo>
                      <a:pt x="44" y="151"/>
                    </a:moveTo>
                    <a:cubicBezTo>
                      <a:pt x="44" y="151"/>
                      <a:pt x="44" y="151"/>
                      <a:pt x="44" y="152"/>
                    </a:cubicBezTo>
                    <a:cubicBezTo>
                      <a:pt x="44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5" y="151"/>
                    </a:cubicBezTo>
                    <a:cubicBezTo>
                      <a:pt x="45" y="151"/>
                      <a:pt x="45" y="151"/>
                      <a:pt x="44" y="151"/>
                    </a:cubicBezTo>
                    <a:moveTo>
                      <a:pt x="52" y="150"/>
                    </a:moveTo>
                    <a:cubicBezTo>
                      <a:pt x="51" y="151"/>
                      <a:pt x="50" y="153"/>
                      <a:pt x="50" y="154"/>
                    </a:cubicBezTo>
                    <a:cubicBezTo>
                      <a:pt x="50" y="154"/>
                      <a:pt x="50" y="154"/>
                      <a:pt x="51" y="154"/>
                    </a:cubicBezTo>
                    <a:cubicBezTo>
                      <a:pt x="51" y="153"/>
                      <a:pt x="52" y="152"/>
                      <a:pt x="53" y="150"/>
                    </a:cubicBezTo>
                    <a:cubicBezTo>
                      <a:pt x="53" y="150"/>
                      <a:pt x="52" y="150"/>
                      <a:pt x="52" y="150"/>
                    </a:cubicBezTo>
                    <a:moveTo>
                      <a:pt x="48" y="147"/>
                    </a:moveTo>
                    <a:cubicBezTo>
                      <a:pt x="47" y="149"/>
                      <a:pt x="46" y="150"/>
                      <a:pt x="45" y="151"/>
                    </a:cubicBezTo>
                    <a:cubicBezTo>
                      <a:pt x="46" y="151"/>
                      <a:pt x="46" y="152"/>
                      <a:pt x="46" y="152"/>
                    </a:cubicBezTo>
                    <a:cubicBezTo>
                      <a:pt x="48" y="148"/>
                      <a:pt x="48" y="148"/>
                      <a:pt x="48" y="148"/>
                    </a:cubicBezTo>
                    <a:cubicBezTo>
                      <a:pt x="48" y="148"/>
                      <a:pt x="48" y="147"/>
                      <a:pt x="48" y="147"/>
                    </a:cubicBezTo>
                    <a:moveTo>
                      <a:pt x="47" y="147"/>
                    </a:moveTo>
                    <a:cubicBezTo>
                      <a:pt x="46" y="148"/>
                      <a:pt x="45" y="149"/>
                      <a:pt x="45" y="151"/>
                    </a:cubicBezTo>
                    <a:cubicBezTo>
                      <a:pt x="45" y="151"/>
                      <a:pt x="45" y="151"/>
                      <a:pt x="45" y="151"/>
                    </a:cubicBezTo>
                    <a:cubicBezTo>
                      <a:pt x="46" y="150"/>
                      <a:pt x="47" y="148"/>
                      <a:pt x="47" y="147"/>
                    </a:cubicBezTo>
                    <a:cubicBezTo>
                      <a:pt x="47" y="147"/>
                      <a:pt x="47" y="147"/>
                      <a:pt x="47" y="147"/>
                    </a:cubicBezTo>
                    <a:moveTo>
                      <a:pt x="54" y="146"/>
                    </a:move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8"/>
                      <a:pt x="54" y="148"/>
                    </a:cubicBezTo>
                    <a:cubicBezTo>
                      <a:pt x="55" y="147"/>
                      <a:pt x="55" y="147"/>
                      <a:pt x="55" y="147"/>
                    </a:cubicBezTo>
                    <a:cubicBezTo>
                      <a:pt x="55" y="147"/>
                      <a:pt x="54" y="147"/>
                      <a:pt x="54" y="146"/>
                    </a:cubicBezTo>
                    <a:moveTo>
                      <a:pt x="54" y="146"/>
                    </a:moveTo>
                    <a:cubicBezTo>
                      <a:pt x="54" y="146"/>
                      <a:pt x="54" y="146"/>
                      <a:pt x="54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4" y="146"/>
                    </a:cubicBezTo>
                    <a:moveTo>
                      <a:pt x="55" y="145"/>
                    </a:moveTo>
                    <a:cubicBezTo>
                      <a:pt x="55" y="145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6" y="146"/>
                    </a:cubicBezTo>
                    <a:cubicBezTo>
                      <a:pt x="55" y="146"/>
                      <a:pt x="55" y="145"/>
                      <a:pt x="55" y="145"/>
                    </a:cubicBezTo>
                    <a:moveTo>
                      <a:pt x="55" y="144"/>
                    </a:moveTo>
                    <a:cubicBezTo>
                      <a:pt x="55" y="144"/>
                      <a:pt x="55" y="145"/>
                      <a:pt x="55" y="145"/>
                    </a:cubicBezTo>
                    <a:cubicBezTo>
                      <a:pt x="55" y="145"/>
                      <a:pt x="56" y="145"/>
                      <a:pt x="56" y="145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5"/>
                      <a:pt x="56" y="144"/>
                      <a:pt x="55" y="144"/>
                    </a:cubicBezTo>
                    <a:moveTo>
                      <a:pt x="50" y="144"/>
                    </a:moveTo>
                    <a:cubicBezTo>
                      <a:pt x="49" y="144"/>
                      <a:pt x="49" y="144"/>
                      <a:pt x="49" y="145"/>
                    </a:cubicBezTo>
                    <a:cubicBezTo>
                      <a:pt x="49" y="145"/>
                      <a:pt x="50" y="145"/>
                      <a:pt x="50" y="145"/>
                    </a:cubicBezTo>
                    <a:cubicBezTo>
                      <a:pt x="50" y="145"/>
                      <a:pt x="50" y="145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moveTo>
                      <a:pt x="56" y="143"/>
                    </a:moveTo>
                    <a:cubicBezTo>
                      <a:pt x="56" y="144"/>
                      <a:pt x="56" y="144"/>
                      <a:pt x="56" y="144"/>
                    </a:cubicBezTo>
                    <a:cubicBezTo>
                      <a:pt x="56" y="144"/>
                      <a:pt x="56" y="144"/>
                      <a:pt x="56" y="144"/>
                    </a:cubicBezTo>
                    <a:cubicBezTo>
                      <a:pt x="56" y="144"/>
                      <a:pt x="57" y="144"/>
                      <a:pt x="57" y="144"/>
                    </a:cubicBezTo>
                    <a:cubicBezTo>
                      <a:pt x="56" y="144"/>
                      <a:pt x="56" y="144"/>
                      <a:pt x="56" y="143"/>
                    </a:cubicBezTo>
                    <a:moveTo>
                      <a:pt x="49" y="143"/>
                    </a:move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3"/>
                      <a:pt x="49" y="143"/>
                    </a:cubicBezTo>
                    <a:moveTo>
                      <a:pt x="50" y="143"/>
                    </a:move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0" y="144"/>
                      <a:pt x="51" y="144"/>
                    </a:cubicBezTo>
                    <a:cubicBezTo>
                      <a:pt x="51" y="144"/>
                      <a:pt x="51" y="144"/>
                      <a:pt x="51" y="144"/>
                    </a:cubicBezTo>
                    <a:cubicBezTo>
                      <a:pt x="50" y="144"/>
                      <a:pt x="50" y="143"/>
                      <a:pt x="50" y="143"/>
                    </a:cubicBezTo>
                    <a:moveTo>
                      <a:pt x="49" y="143"/>
                    </a:moveTo>
                    <a:cubicBezTo>
                      <a:pt x="49" y="143"/>
                      <a:pt x="49" y="143"/>
                      <a:pt x="49" y="143"/>
                    </a:cubicBezTo>
                    <a:cubicBezTo>
                      <a:pt x="49" y="143"/>
                      <a:pt x="50" y="143"/>
                      <a:pt x="50" y="143"/>
                    </a:cubicBez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49" y="143"/>
                      <a:pt x="49" y="143"/>
                    </a:cubicBezTo>
                    <a:moveTo>
                      <a:pt x="50" y="143"/>
                    </a:move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1" y="143"/>
                      <a:pt x="51" y="144"/>
                    </a:cubicBezTo>
                    <a:cubicBezTo>
                      <a:pt x="51" y="143"/>
                      <a:pt x="51" y="143"/>
                      <a:pt x="51" y="143"/>
                    </a:cubicBezTo>
                    <a:cubicBezTo>
                      <a:pt x="51" y="143"/>
                      <a:pt x="51" y="143"/>
                      <a:pt x="50" y="143"/>
                    </a:cubicBezTo>
                    <a:moveTo>
                      <a:pt x="50" y="142"/>
                    </a:moveTo>
                    <a:cubicBezTo>
                      <a:pt x="50" y="142"/>
                      <a:pt x="50" y="143"/>
                      <a:pt x="49" y="143"/>
                    </a:cubicBez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0" y="143"/>
                      <a:pt x="50" y="142"/>
                    </a:cubicBezTo>
                    <a:cubicBezTo>
                      <a:pt x="50" y="142"/>
                      <a:pt x="50" y="142"/>
                      <a:pt x="50" y="142"/>
                    </a:cubicBezTo>
                    <a:moveTo>
                      <a:pt x="57" y="142"/>
                    </a:moveTo>
                    <a:cubicBezTo>
                      <a:pt x="57" y="142"/>
                      <a:pt x="57" y="142"/>
                      <a:pt x="57" y="142"/>
                    </a:cubicBezTo>
                    <a:cubicBezTo>
                      <a:pt x="57" y="142"/>
                      <a:pt x="57" y="142"/>
                      <a:pt x="57" y="142"/>
                    </a:cubicBezTo>
                    <a:cubicBezTo>
                      <a:pt x="58" y="142"/>
                      <a:pt x="58" y="142"/>
                      <a:pt x="58" y="142"/>
                    </a:cubicBezTo>
                    <a:cubicBezTo>
                      <a:pt x="57" y="142"/>
                      <a:pt x="57" y="142"/>
                      <a:pt x="57" y="142"/>
                    </a:cubicBezTo>
                    <a:moveTo>
                      <a:pt x="51" y="141"/>
                    </a:moveTo>
                    <a:cubicBezTo>
                      <a:pt x="51" y="142"/>
                      <a:pt x="51" y="142"/>
                      <a:pt x="51" y="142"/>
                    </a:cubicBezTo>
                    <a:cubicBezTo>
                      <a:pt x="51" y="142"/>
                      <a:pt x="51" y="142"/>
                      <a:pt x="51" y="143"/>
                    </a:cubicBezTo>
                    <a:cubicBezTo>
                      <a:pt x="52" y="142"/>
                      <a:pt x="52" y="142"/>
                      <a:pt x="52" y="142"/>
                    </a:cubicBezTo>
                    <a:cubicBezTo>
                      <a:pt x="51" y="142"/>
                      <a:pt x="51" y="142"/>
                      <a:pt x="51" y="141"/>
                    </a:cubicBezTo>
                    <a:moveTo>
                      <a:pt x="50" y="141"/>
                    </a:moveTo>
                    <a:cubicBezTo>
                      <a:pt x="50" y="141"/>
                      <a:pt x="50" y="142"/>
                      <a:pt x="50" y="142"/>
                    </a:cubicBezTo>
                    <a:cubicBezTo>
                      <a:pt x="50" y="142"/>
                      <a:pt x="50" y="142"/>
                      <a:pt x="50" y="142"/>
                    </a:cubicBezTo>
                    <a:cubicBezTo>
                      <a:pt x="50" y="142"/>
                      <a:pt x="51" y="142"/>
                      <a:pt x="51" y="141"/>
                    </a:cubicBezTo>
                    <a:cubicBezTo>
                      <a:pt x="51" y="141"/>
                      <a:pt x="50" y="141"/>
                      <a:pt x="50" y="141"/>
                    </a:cubicBezTo>
                    <a:moveTo>
                      <a:pt x="51" y="141"/>
                    </a:move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2" y="142"/>
                      <a:pt x="52" y="142"/>
                    </a:cubicBezTo>
                    <a:cubicBezTo>
                      <a:pt x="52" y="142"/>
                      <a:pt x="52" y="141"/>
                      <a:pt x="52" y="141"/>
                    </a:cubicBezTo>
                    <a:cubicBezTo>
                      <a:pt x="52" y="141"/>
                      <a:pt x="52" y="141"/>
                      <a:pt x="51" y="141"/>
                    </a:cubicBezTo>
                    <a:moveTo>
                      <a:pt x="51" y="140"/>
                    </a:move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0"/>
                      <a:pt x="51" y="140"/>
                      <a:pt x="51" y="140"/>
                    </a:cubicBezTo>
                    <a:moveTo>
                      <a:pt x="59" y="137"/>
                    </a:moveTo>
                    <a:cubicBezTo>
                      <a:pt x="59" y="139"/>
                      <a:pt x="58" y="140"/>
                      <a:pt x="57" y="142"/>
                    </a:cubicBezTo>
                    <a:cubicBezTo>
                      <a:pt x="57" y="142"/>
                      <a:pt x="57" y="142"/>
                      <a:pt x="58" y="142"/>
                    </a:cubicBezTo>
                    <a:cubicBezTo>
                      <a:pt x="58" y="141"/>
                      <a:pt x="59" y="139"/>
                      <a:pt x="60" y="138"/>
                    </a:cubicBezTo>
                    <a:cubicBezTo>
                      <a:pt x="60" y="138"/>
                      <a:pt x="60" y="138"/>
                      <a:pt x="59" y="137"/>
                    </a:cubicBezTo>
                    <a:moveTo>
                      <a:pt x="55" y="135"/>
                    </a:moveTo>
                    <a:cubicBezTo>
                      <a:pt x="54" y="136"/>
                      <a:pt x="53" y="137"/>
                      <a:pt x="52" y="139"/>
                    </a:cubicBezTo>
                    <a:cubicBezTo>
                      <a:pt x="52" y="139"/>
                      <a:pt x="53" y="140"/>
                      <a:pt x="53" y="140"/>
                    </a:cubicBezTo>
                    <a:cubicBezTo>
                      <a:pt x="54" y="138"/>
                      <a:pt x="55" y="137"/>
                      <a:pt x="56" y="135"/>
                    </a:cubicBezTo>
                    <a:cubicBezTo>
                      <a:pt x="55" y="135"/>
                      <a:pt x="55" y="135"/>
                      <a:pt x="55" y="135"/>
                    </a:cubicBezTo>
                    <a:moveTo>
                      <a:pt x="54" y="134"/>
                    </a:moveTo>
                    <a:cubicBezTo>
                      <a:pt x="54" y="136"/>
                      <a:pt x="53" y="137"/>
                      <a:pt x="52" y="139"/>
                    </a:cubicBezTo>
                    <a:cubicBezTo>
                      <a:pt x="52" y="139"/>
                      <a:pt x="52" y="139"/>
                      <a:pt x="52" y="139"/>
                    </a:cubicBezTo>
                    <a:cubicBezTo>
                      <a:pt x="53" y="137"/>
                      <a:pt x="54" y="136"/>
                      <a:pt x="55" y="135"/>
                    </a:cubicBezTo>
                    <a:cubicBezTo>
                      <a:pt x="55" y="134"/>
                      <a:pt x="54" y="134"/>
                      <a:pt x="54" y="134"/>
                    </a:cubicBezTo>
                    <a:moveTo>
                      <a:pt x="62" y="133"/>
                    </a:moveTo>
                    <a:cubicBezTo>
                      <a:pt x="62" y="133"/>
                      <a:pt x="62" y="133"/>
                      <a:pt x="62" y="133"/>
                    </a:cubicBezTo>
                    <a:cubicBezTo>
                      <a:pt x="62" y="133"/>
                      <a:pt x="62" y="134"/>
                      <a:pt x="63" y="134"/>
                    </a:cubicBezTo>
                    <a:cubicBezTo>
                      <a:pt x="63" y="134"/>
                      <a:pt x="63" y="134"/>
                      <a:pt x="63" y="134"/>
                    </a:cubicBezTo>
                    <a:cubicBezTo>
                      <a:pt x="62" y="133"/>
                      <a:pt x="62" y="133"/>
                      <a:pt x="62" y="133"/>
                    </a:cubicBezTo>
                    <a:moveTo>
                      <a:pt x="62" y="133"/>
                    </a:moveTo>
                    <a:cubicBezTo>
                      <a:pt x="62" y="133"/>
                      <a:pt x="62" y="133"/>
                      <a:pt x="62" y="133"/>
                    </a:cubicBezTo>
                    <a:cubicBezTo>
                      <a:pt x="62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2" y="133"/>
                      <a:pt x="62" y="133"/>
                    </a:cubicBezTo>
                    <a:moveTo>
                      <a:pt x="63" y="132"/>
                    </a:moveTo>
                    <a:cubicBezTo>
                      <a:pt x="63" y="132"/>
                      <a:pt x="62" y="132"/>
                      <a:pt x="62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2"/>
                    </a:cubicBezTo>
                    <a:cubicBezTo>
                      <a:pt x="63" y="132"/>
                      <a:pt x="63" y="132"/>
                      <a:pt x="63" y="132"/>
                    </a:cubicBezTo>
                    <a:moveTo>
                      <a:pt x="63" y="131"/>
                    </a:moveTo>
                    <a:cubicBezTo>
                      <a:pt x="63" y="131"/>
                      <a:pt x="63" y="132"/>
                      <a:pt x="63" y="132"/>
                    </a:cubicBezTo>
                    <a:cubicBezTo>
                      <a:pt x="63" y="132"/>
                      <a:pt x="63" y="132"/>
                      <a:pt x="64" y="132"/>
                    </a:cubicBezTo>
                    <a:cubicBezTo>
                      <a:pt x="64" y="132"/>
                      <a:pt x="64" y="132"/>
                      <a:pt x="64" y="132"/>
                    </a:cubicBezTo>
                    <a:cubicBezTo>
                      <a:pt x="64" y="131"/>
                      <a:pt x="63" y="131"/>
                      <a:pt x="63" y="131"/>
                    </a:cubicBezTo>
                    <a:moveTo>
                      <a:pt x="57" y="130"/>
                    </a:moveTo>
                    <a:cubicBezTo>
                      <a:pt x="57" y="130"/>
                      <a:pt x="57" y="130"/>
                      <a:pt x="57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8" y="130"/>
                      <a:pt x="58" y="130"/>
                      <a:pt x="57" y="130"/>
                    </a:cubicBezTo>
                    <a:moveTo>
                      <a:pt x="58" y="129"/>
                    </a:moveTo>
                    <a:cubicBezTo>
                      <a:pt x="58" y="129"/>
                      <a:pt x="58" y="129"/>
                      <a:pt x="57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9" y="130"/>
                      <a:pt x="59" y="130"/>
                      <a:pt x="59" y="130"/>
                    </a:cubicBezTo>
                    <a:cubicBezTo>
                      <a:pt x="59" y="129"/>
                      <a:pt x="58" y="129"/>
                      <a:pt x="58" y="129"/>
                    </a:cubicBezTo>
                    <a:moveTo>
                      <a:pt x="58" y="128"/>
                    </a:moveTo>
                    <a:cubicBezTo>
                      <a:pt x="58" y="129"/>
                      <a:pt x="58" y="129"/>
                      <a:pt x="58" y="129"/>
                    </a:cubicBezTo>
                    <a:cubicBezTo>
                      <a:pt x="58" y="129"/>
                      <a:pt x="59" y="129"/>
                      <a:pt x="59" y="129"/>
                    </a:cubicBezTo>
                    <a:cubicBezTo>
                      <a:pt x="59" y="129"/>
                      <a:pt x="59" y="129"/>
                      <a:pt x="59" y="129"/>
                    </a:cubicBezTo>
                    <a:cubicBezTo>
                      <a:pt x="59" y="129"/>
                      <a:pt x="59" y="129"/>
                      <a:pt x="58" y="128"/>
                    </a:cubicBezTo>
                    <a:moveTo>
                      <a:pt x="66" y="126"/>
                    </a:moveTo>
                    <a:cubicBezTo>
                      <a:pt x="66" y="126"/>
                      <a:pt x="66" y="126"/>
                      <a:pt x="66" y="127"/>
                    </a:cubicBezTo>
                    <a:cubicBezTo>
                      <a:pt x="66" y="127"/>
                      <a:pt x="66" y="127"/>
                      <a:pt x="67" y="127"/>
                    </a:cubicBezTo>
                    <a:cubicBezTo>
                      <a:pt x="67" y="127"/>
                      <a:pt x="67" y="127"/>
                      <a:pt x="67" y="126"/>
                    </a:cubicBezTo>
                    <a:cubicBezTo>
                      <a:pt x="67" y="126"/>
                      <a:pt x="66" y="126"/>
                      <a:pt x="66" y="126"/>
                    </a:cubicBezTo>
                    <a:moveTo>
                      <a:pt x="62" y="123"/>
                    </a:moveTo>
                    <a:cubicBezTo>
                      <a:pt x="62" y="124"/>
                      <a:pt x="62" y="124"/>
                      <a:pt x="61" y="124"/>
                    </a:cubicBezTo>
                    <a:cubicBezTo>
                      <a:pt x="62" y="124"/>
                      <a:pt x="62" y="124"/>
                      <a:pt x="62" y="124"/>
                    </a:cubicBezTo>
                    <a:cubicBezTo>
                      <a:pt x="62" y="124"/>
                      <a:pt x="62" y="124"/>
                      <a:pt x="62" y="124"/>
                    </a:cubicBezTo>
                    <a:cubicBezTo>
                      <a:pt x="62" y="124"/>
                      <a:pt x="62" y="124"/>
                      <a:pt x="62" y="123"/>
                    </a:cubicBezTo>
                    <a:moveTo>
                      <a:pt x="72" y="119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1"/>
                      <a:pt x="71" y="121"/>
                      <a:pt x="71" y="121"/>
                    </a:cubicBezTo>
                    <a:cubicBezTo>
                      <a:pt x="72" y="121"/>
                      <a:pt x="72" y="120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moveTo>
                      <a:pt x="71" y="118"/>
                    </a:moveTo>
                    <a:cubicBezTo>
                      <a:pt x="70" y="119"/>
                      <a:pt x="70" y="120"/>
                      <a:pt x="70" y="120"/>
                    </a:cubicBezTo>
                    <a:cubicBezTo>
                      <a:pt x="70" y="120"/>
                      <a:pt x="70" y="121"/>
                      <a:pt x="70" y="121"/>
                    </a:cubicBezTo>
                    <a:cubicBezTo>
                      <a:pt x="71" y="120"/>
                      <a:pt x="71" y="119"/>
                      <a:pt x="71" y="119"/>
                    </a:cubicBezTo>
                    <a:cubicBezTo>
                      <a:pt x="71" y="119"/>
                      <a:pt x="71" y="118"/>
                      <a:pt x="71" y="118"/>
                    </a:cubicBezTo>
                    <a:moveTo>
                      <a:pt x="74" y="116"/>
                    </a:move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4" y="117"/>
                      <a:pt x="74" y="116"/>
                    </a:cubicBezTo>
                    <a:cubicBezTo>
                      <a:pt x="74" y="116"/>
                      <a:pt x="74" y="116"/>
                      <a:pt x="74" y="116"/>
                    </a:cubicBezTo>
                    <a:moveTo>
                      <a:pt x="66" y="116"/>
                    </a:moveTo>
                    <a:cubicBezTo>
                      <a:pt x="66" y="117"/>
                      <a:pt x="66" y="117"/>
                      <a:pt x="65" y="118"/>
                    </a:cubicBezTo>
                    <a:cubicBezTo>
                      <a:pt x="65" y="118"/>
                      <a:pt x="65" y="118"/>
                      <a:pt x="66" y="118"/>
                    </a:cubicBezTo>
                    <a:cubicBezTo>
                      <a:pt x="66" y="117"/>
                      <a:pt x="66" y="117"/>
                      <a:pt x="67" y="116"/>
                    </a:cubicBezTo>
                    <a:cubicBezTo>
                      <a:pt x="67" y="116"/>
                      <a:pt x="67" y="116"/>
                      <a:pt x="66" y="116"/>
                    </a:cubicBezTo>
                    <a:moveTo>
                      <a:pt x="72" y="115"/>
                    </a:moveTo>
                    <a:cubicBezTo>
                      <a:pt x="72" y="116"/>
                      <a:pt x="72" y="117"/>
                      <a:pt x="71" y="117"/>
                    </a:cubicBezTo>
                    <a:cubicBezTo>
                      <a:pt x="71" y="118"/>
                      <a:pt x="72" y="118"/>
                      <a:pt x="72" y="118"/>
                    </a:cubicBezTo>
                    <a:cubicBezTo>
                      <a:pt x="72" y="117"/>
                      <a:pt x="73" y="116"/>
                      <a:pt x="73" y="116"/>
                    </a:cubicBezTo>
                    <a:cubicBezTo>
                      <a:pt x="73" y="116"/>
                      <a:pt x="73" y="115"/>
                      <a:pt x="72" y="115"/>
                    </a:cubicBezTo>
                    <a:moveTo>
                      <a:pt x="68" y="113"/>
                    </a:moveTo>
                    <a:cubicBezTo>
                      <a:pt x="68" y="114"/>
                      <a:pt x="67" y="114"/>
                      <a:pt x="67" y="115"/>
                    </a:cubicBezTo>
                    <a:cubicBezTo>
                      <a:pt x="67" y="115"/>
                      <a:pt x="67" y="115"/>
                      <a:pt x="67" y="115"/>
                    </a:cubicBezTo>
                    <a:cubicBezTo>
                      <a:pt x="68" y="114"/>
                      <a:pt x="68" y="114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moveTo>
                      <a:pt x="81" y="104"/>
                    </a:moveTo>
                    <a:cubicBezTo>
                      <a:pt x="78" y="109"/>
                      <a:pt x="78" y="109"/>
                      <a:pt x="78" y="109"/>
                    </a:cubicBezTo>
                    <a:cubicBezTo>
                      <a:pt x="78" y="109"/>
                      <a:pt x="78" y="109"/>
                      <a:pt x="78" y="109"/>
                    </a:cubicBezTo>
                    <a:cubicBezTo>
                      <a:pt x="79" y="107"/>
                      <a:pt x="80" y="106"/>
                      <a:pt x="81" y="105"/>
                    </a:cubicBezTo>
                    <a:cubicBezTo>
                      <a:pt x="81" y="104"/>
                      <a:pt x="81" y="104"/>
                      <a:pt x="81" y="104"/>
                    </a:cubicBezTo>
                    <a:moveTo>
                      <a:pt x="79" y="104"/>
                    </a:moveTo>
                    <a:cubicBezTo>
                      <a:pt x="78" y="105"/>
                      <a:pt x="77" y="106"/>
                      <a:pt x="77" y="108"/>
                    </a:cubicBezTo>
                    <a:cubicBezTo>
                      <a:pt x="77" y="108"/>
                      <a:pt x="77" y="108"/>
                      <a:pt x="77" y="108"/>
                    </a:cubicBezTo>
                    <a:cubicBezTo>
                      <a:pt x="78" y="107"/>
                      <a:pt x="79" y="105"/>
                      <a:pt x="80" y="104"/>
                    </a:cubicBezTo>
                    <a:cubicBezTo>
                      <a:pt x="80" y="104"/>
                      <a:pt x="79" y="104"/>
                      <a:pt x="79" y="104"/>
                    </a:cubicBezTo>
                    <a:moveTo>
                      <a:pt x="75" y="101"/>
                    </a:moveTo>
                    <a:cubicBezTo>
                      <a:pt x="74" y="103"/>
                      <a:pt x="73" y="104"/>
                      <a:pt x="73" y="105"/>
                    </a:cubicBezTo>
                    <a:cubicBezTo>
                      <a:pt x="73" y="105"/>
                      <a:pt x="73" y="105"/>
                      <a:pt x="73" y="106"/>
                    </a:cubicBezTo>
                    <a:cubicBezTo>
                      <a:pt x="74" y="104"/>
                      <a:pt x="74" y="103"/>
                      <a:pt x="75" y="101"/>
                    </a:cubicBezTo>
                    <a:cubicBezTo>
                      <a:pt x="75" y="101"/>
                      <a:pt x="75" y="101"/>
                      <a:pt x="75" y="101"/>
                    </a:cubicBezTo>
                    <a:moveTo>
                      <a:pt x="91" y="86"/>
                    </a:moveTo>
                    <a:cubicBezTo>
                      <a:pt x="86" y="95"/>
                      <a:pt x="86" y="95"/>
                      <a:pt x="86" y="95"/>
                    </a:cubicBezTo>
                    <a:cubicBezTo>
                      <a:pt x="86" y="95"/>
                      <a:pt x="86" y="95"/>
                      <a:pt x="86" y="95"/>
                    </a:cubicBezTo>
                    <a:cubicBezTo>
                      <a:pt x="88" y="92"/>
                      <a:pt x="90" y="89"/>
                      <a:pt x="91" y="86"/>
                    </a:cubicBezTo>
                    <a:cubicBezTo>
                      <a:pt x="91" y="86"/>
                      <a:pt x="91" y="86"/>
                      <a:pt x="91" y="86"/>
                    </a:cubicBezTo>
                    <a:moveTo>
                      <a:pt x="90" y="85"/>
                    </a:moveTo>
                    <a:cubicBezTo>
                      <a:pt x="88" y="88"/>
                      <a:pt x="86" y="91"/>
                      <a:pt x="85" y="94"/>
                    </a:cubicBezTo>
                    <a:cubicBezTo>
                      <a:pt x="85" y="94"/>
                      <a:pt x="85" y="94"/>
                      <a:pt x="86" y="95"/>
                    </a:cubicBezTo>
                    <a:cubicBezTo>
                      <a:pt x="87" y="92"/>
                      <a:pt x="89" y="89"/>
                      <a:pt x="91" y="86"/>
                    </a:cubicBezTo>
                    <a:cubicBezTo>
                      <a:pt x="90" y="86"/>
                      <a:pt x="90" y="86"/>
                      <a:pt x="90" y="85"/>
                    </a:cubicBezTo>
                    <a:moveTo>
                      <a:pt x="86" y="83"/>
                    </a:moveTo>
                    <a:cubicBezTo>
                      <a:pt x="84" y="86"/>
                      <a:pt x="82" y="89"/>
                      <a:pt x="81" y="92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82" y="89"/>
                      <a:pt x="84" y="86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moveTo>
                      <a:pt x="86" y="83"/>
                    </a:move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moveTo>
                      <a:pt x="95" y="80"/>
                    </a:move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moveTo>
                      <a:pt x="94" y="79"/>
                    </a:moveTo>
                    <a:cubicBezTo>
                      <a:pt x="94" y="79"/>
                      <a:pt x="94" y="79"/>
                      <a:pt x="94" y="79"/>
                    </a:cubicBezTo>
                    <a:cubicBezTo>
                      <a:pt x="94" y="79"/>
                      <a:pt x="94" y="79"/>
                      <a:pt x="95" y="79"/>
                    </a:cubicBezTo>
                    <a:cubicBezTo>
                      <a:pt x="95" y="79"/>
                      <a:pt x="95" y="79"/>
                      <a:pt x="95" y="79"/>
                    </a:cubicBezTo>
                    <a:cubicBezTo>
                      <a:pt x="94" y="79"/>
                      <a:pt x="94" y="79"/>
                      <a:pt x="94" y="79"/>
                    </a:cubicBezTo>
                    <a:moveTo>
                      <a:pt x="96" y="78"/>
                    </a:moveTo>
                    <a:cubicBezTo>
                      <a:pt x="95" y="79"/>
                      <a:pt x="95" y="79"/>
                      <a:pt x="95" y="79"/>
                    </a:cubicBezTo>
                    <a:cubicBezTo>
                      <a:pt x="95" y="79"/>
                      <a:pt x="95" y="80"/>
                      <a:pt x="95" y="80"/>
                    </a:cubicBezTo>
                    <a:cubicBezTo>
                      <a:pt x="96" y="79"/>
                      <a:pt x="96" y="78"/>
                      <a:pt x="96" y="78"/>
                    </a:cubicBezTo>
                    <a:cubicBezTo>
                      <a:pt x="96" y="78"/>
                      <a:pt x="96" y="78"/>
                      <a:pt x="96" y="78"/>
                    </a:cubicBezTo>
                    <a:moveTo>
                      <a:pt x="95" y="77"/>
                    </a:moveTo>
                    <a:cubicBezTo>
                      <a:pt x="94" y="77"/>
                      <a:pt x="94" y="78"/>
                      <a:pt x="94" y="79"/>
                    </a:cubicBezTo>
                    <a:cubicBezTo>
                      <a:pt x="94" y="79"/>
                      <a:pt x="94" y="79"/>
                      <a:pt x="95" y="79"/>
                    </a:cubicBezTo>
                    <a:cubicBezTo>
                      <a:pt x="95" y="78"/>
                      <a:pt x="95" y="78"/>
                      <a:pt x="96" y="77"/>
                    </a:cubicBezTo>
                    <a:cubicBezTo>
                      <a:pt x="95" y="77"/>
                      <a:pt x="95" y="77"/>
                      <a:pt x="95" y="77"/>
                    </a:cubicBezTo>
                    <a:moveTo>
                      <a:pt x="90" y="76"/>
                    </a:move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moveTo>
                      <a:pt x="98" y="74"/>
                    </a:moveTo>
                    <a:cubicBezTo>
                      <a:pt x="97" y="76"/>
                      <a:pt x="97" y="76"/>
                      <a:pt x="97" y="76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6"/>
                      <a:pt x="98" y="75"/>
                      <a:pt x="98" y="74"/>
                    </a:cubicBezTo>
                    <a:cubicBezTo>
                      <a:pt x="98" y="74"/>
                      <a:pt x="98" y="74"/>
                      <a:pt x="98" y="74"/>
                    </a:cubicBezTo>
                    <a:moveTo>
                      <a:pt x="91" y="74"/>
                    </a:moveTo>
                    <a:cubicBezTo>
                      <a:pt x="90" y="75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5"/>
                      <a:pt x="91" y="74"/>
                    </a:cubicBezTo>
                    <a:cubicBezTo>
                      <a:pt x="91" y="74"/>
                      <a:pt x="91" y="74"/>
                      <a:pt x="91" y="74"/>
                    </a:cubicBezTo>
                    <a:moveTo>
                      <a:pt x="97" y="73"/>
                    </a:moveTo>
                    <a:cubicBezTo>
                      <a:pt x="96" y="74"/>
                      <a:pt x="96" y="75"/>
                      <a:pt x="96" y="75"/>
                    </a:cubicBezTo>
                    <a:cubicBezTo>
                      <a:pt x="96" y="76"/>
                      <a:pt x="96" y="76"/>
                      <a:pt x="97" y="76"/>
                    </a:cubicBezTo>
                    <a:cubicBezTo>
                      <a:pt x="97" y="75"/>
                      <a:pt x="97" y="75"/>
                      <a:pt x="98" y="74"/>
                    </a:cubicBezTo>
                    <a:cubicBezTo>
                      <a:pt x="97" y="74"/>
                      <a:pt x="97" y="74"/>
                      <a:pt x="97" y="73"/>
                    </a:cubicBezTo>
                    <a:moveTo>
                      <a:pt x="93" y="71"/>
                    </a:moveTo>
                    <a:cubicBezTo>
                      <a:pt x="92" y="72"/>
                      <a:pt x="92" y="72"/>
                      <a:pt x="92" y="73"/>
                    </a:cubicBezTo>
                    <a:cubicBezTo>
                      <a:pt x="92" y="73"/>
                      <a:pt x="92" y="73"/>
                      <a:pt x="92" y="73"/>
                    </a:cubicBezTo>
                    <a:cubicBezTo>
                      <a:pt x="92" y="72"/>
                      <a:pt x="92" y="72"/>
                      <a:pt x="93" y="71"/>
                    </a:cubicBezTo>
                    <a:cubicBezTo>
                      <a:pt x="93" y="71"/>
                      <a:pt x="93" y="71"/>
                      <a:pt x="93" y="71"/>
                    </a:cubicBezTo>
                    <a:moveTo>
                      <a:pt x="101" y="70"/>
                    </a:moveTo>
                    <a:cubicBezTo>
                      <a:pt x="100" y="71"/>
                      <a:pt x="100" y="71"/>
                      <a:pt x="100" y="71"/>
                    </a:cubicBezTo>
                    <a:cubicBezTo>
                      <a:pt x="100" y="71"/>
                      <a:pt x="100" y="71"/>
                      <a:pt x="100" y="71"/>
                    </a:cubicBezTo>
                    <a:cubicBezTo>
                      <a:pt x="100" y="71"/>
                      <a:pt x="101" y="71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moveTo>
                      <a:pt x="101" y="70"/>
                    </a:move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moveTo>
                      <a:pt x="99" y="69"/>
                    </a:moveTo>
                    <a:cubicBezTo>
                      <a:pt x="99" y="70"/>
                      <a:pt x="99" y="70"/>
                      <a:pt x="98" y="70"/>
                    </a:cubicBezTo>
                    <a:cubicBezTo>
                      <a:pt x="99" y="71"/>
                      <a:pt x="99" y="71"/>
                      <a:pt x="99" y="71"/>
                    </a:cubicBezTo>
                    <a:cubicBezTo>
                      <a:pt x="100" y="71"/>
                      <a:pt x="100" y="70"/>
                      <a:pt x="100" y="70"/>
                    </a:cubicBezTo>
                    <a:cubicBezTo>
                      <a:pt x="100" y="70"/>
                      <a:pt x="99" y="70"/>
                      <a:pt x="99" y="69"/>
                    </a:cubicBezTo>
                    <a:moveTo>
                      <a:pt x="99" y="69"/>
                    </a:moveTo>
                    <a:cubicBezTo>
                      <a:pt x="99" y="69"/>
                      <a:pt x="99" y="69"/>
                      <a:pt x="99" y="69"/>
                    </a:cubicBezTo>
                    <a:cubicBezTo>
                      <a:pt x="100" y="70"/>
                      <a:pt x="100" y="70"/>
                      <a:pt x="100" y="70"/>
                    </a:cubicBezTo>
                    <a:cubicBezTo>
                      <a:pt x="100" y="70"/>
                      <a:pt x="100" y="69"/>
                      <a:pt x="100" y="69"/>
                    </a:cubicBezTo>
                    <a:cubicBezTo>
                      <a:pt x="100" y="69"/>
                      <a:pt x="100" y="69"/>
                      <a:pt x="99" y="69"/>
                    </a:cubicBezTo>
                    <a:moveTo>
                      <a:pt x="95" y="67"/>
                    </a:moveTo>
                    <a:cubicBezTo>
                      <a:pt x="95" y="67"/>
                      <a:pt x="95" y="68"/>
                      <a:pt x="94" y="68"/>
                    </a:cubicBezTo>
                    <a:cubicBezTo>
                      <a:pt x="94" y="68"/>
                      <a:pt x="94" y="68"/>
                      <a:pt x="94" y="68"/>
                    </a:cubicBezTo>
                    <a:cubicBezTo>
                      <a:pt x="95" y="68"/>
                      <a:pt x="95" y="67"/>
                      <a:pt x="95" y="67"/>
                    </a:cubicBezTo>
                    <a:cubicBezTo>
                      <a:pt x="95" y="67"/>
                      <a:pt x="95" y="67"/>
                      <a:pt x="95" y="67"/>
                    </a:cubicBezTo>
                    <a:moveTo>
                      <a:pt x="95" y="66"/>
                    </a:moveTo>
                    <a:cubicBezTo>
                      <a:pt x="95" y="66"/>
                      <a:pt x="95" y="67"/>
                      <a:pt x="95" y="67"/>
                    </a:cubicBezTo>
                    <a:cubicBezTo>
                      <a:pt x="95" y="67"/>
                      <a:pt x="95" y="67"/>
                      <a:pt x="95" y="67"/>
                    </a:cubicBezTo>
                    <a:cubicBezTo>
                      <a:pt x="95" y="67"/>
                      <a:pt x="95" y="66"/>
                      <a:pt x="95" y="66"/>
                    </a:cubicBezTo>
                    <a:cubicBezTo>
                      <a:pt x="95" y="66"/>
                      <a:pt x="95" y="66"/>
                      <a:pt x="95" y="66"/>
                    </a:cubicBezTo>
                    <a:moveTo>
                      <a:pt x="104" y="64"/>
                    </a:moveTo>
                    <a:cubicBezTo>
                      <a:pt x="101" y="68"/>
                      <a:pt x="101" y="68"/>
                      <a:pt x="101" y="68"/>
                    </a:cubicBezTo>
                    <a:cubicBezTo>
                      <a:pt x="102" y="69"/>
                      <a:pt x="102" y="69"/>
                      <a:pt x="102" y="69"/>
                    </a:cubicBezTo>
                    <a:cubicBezTo>
                      <a:pt x="103" y="67"/>
                      <a:pt x="103" y="66"/>
                      <a:pt x="104" y="65"/>
                    </a:cubicBezTo>
                    <a:cubicBezTo>
                      <a:pt x="104" y="64"/>
                      <a:pt x="104" y="64"/>
                      <a:pt x="104" y="64"/>
                    </a:cubicBezTo>
                    <a:moveTo>
                      <a:pt x="102" y="64"/>
                    </a:moveTo>
                    <a:cubicBezTo>
                      <a:pt x="102" y="65"/>
                      <a:pt x="101" y="66"/>
                      <a:pt x="100" y="68"/>
                    </a:cubicBezTo>
                    <a:cubicBezTo>
                      <a:pt x="100" y="68"/>
                      <a:pt x="101" y="68"/>
                      <a:pt x="101" y="68"/>
                    </a:cubicBezTo>
                    <a:cubicBezTo>
                      <a:pt x="102" y="67"/>
                      <a:pt x="103" y="66"/>
                      <a:pt x="104" y="64"/>
                    </a:cubicBezTo>
                    <a:cubicBezTo>
                      <a:pt x="103" y="64"/>
                      <a:pt x="103" y="64"/>
                      <a:pt x="102" y="64"/>
                    </a:cubicBezTo>
                    <a:moveTo>
                      <a:pt x="105" y="63"/>
                    </a:move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4"/>
                      <a:pt x="104" y="64"/>
                      <a:pt x="104" y="65"/>
                    </a:cubicBezTo>
                    <a:cubicBezTo>
                      <a:pt x="104" y="64"/>
                      <a:pt x="105" y="64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moveTo>
                      <a:pt x="105" y="62"/>
                    </a:move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2"/>
                      <a:pt x="105" y="62"/>
                      <a:pt x="105" y="62"/>
                    </a:cubicBezTo>
                    <a:moveTo>
                      <a:pt x="103" y="62"/>
                    </a:moveTo>
                    <a:cubicBezTo>
                      <a:pt x="103" y="63"/>
                      <a:pt x="103" y="63"/>
                      <a:pt x="102" y="64"/>
                    </a:cubicBezTo>
                    <a:cubicBezTo>
                      <a:pt x="103" y="64"/>
                      <a:pt x="103" y="64"/>
                      <a:pt x="104" y="64"/>
                    </a:cubicBezTo>
                    <a:cubicBezTo>
                      <a:pt x="104" y="64"/>
                      <a:pt x="104" y="63"/>
                      <a:pt x="104" y="63"/>
                    </a:cubicBezTo>
                    <a:cubicBezTo>
                      <a:pt x="104" y="63"/>
                      <a:pt x="104" y="62"/>
                      <a:pt x="103" y="62"/>
                    </a:cubicBezTo>
                    <a:moveTo>
                      <a:pt x="104" y="61"/>
                    </a:moveTo>
                    <a:cubicBezTo>
                      <a:pt x="104" y="62"/>
                      <a:pt x="103" y="62"/>
                      <a:pt x="103" y="62"/>
                    </a:cubicBezTo>
                    <a:cubicBezTo>
                      <a:pt x="104" y="62"/>
                      <a:pt x="104" y="63"/>
                      <a:pt x="104" y="63"/>
                    </a:cubicBezTo>
                    <a:cubicBezTo>
                      <a:pt x="104" y="63"/>
                      <a:pt x="105" y="62"/>
                      <a:pt x="105" y="62"/>
                    </a:cubicBezTo>
                    <a:cubicBezTo>
                      <a:pt x="104" y="62"/>
                      <a:pt x="104" y="62"/>
                      <a:pt x="104" y="61"/>
                    </a:cubicBezTo>
                    <a:moveTo>
                      <a:pt x="98" y="61"/>
                    </a:moveTo>
                    <a:cubicBezTo>
                      <a:pt x="98" y="63"/>
                      <a:pt x="97" y="64"/>
                      <a:pt x="96" y="65"/>
                    </a:cubicBezTo>
                    <a:cubicBezTo>
                      <a:pt x="96" y="65"/>
                      <a:pt x="96" y="65"/>
                      <a:pt x="96" y="65"/>
                    </a:cubicBezTo>
                    <a:cubicBezTo>
                      <a:pt x="97" y="64"/>
                      <a:pt x="98" y="63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moveTo>
                      <a:pt x="99" y="60"/>
                    </a:moveTo>
                    <a:cubicBezTo>
                      <a:pt x="99" y="60"/>
                      <a:pt x="99" y="61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cubicBezTo>
                      <a:pt x="99" y="61"/>
                      <a:pt x="99" y="60"/>
                      <a:pt x="99" y="60"/>
                    </a:cubicBezTo>
                    <a:cubicBezTo>
                      <a:pt x="99" y="60"/>
                      <a:pt x="99" y="60"/>
                      <a:pt x="99" y="60"/>
                    </a:cubicBezTo>
                    <a:moveTo>
                      <a:pt x="107" y="60"/>
                    </a:moveTo>
                    <a:cubicBezTo>
                      <a:pt x="106" y="60"/>
                      <a:pt x="106" y="60"/>
                      <a:pt x="106" y="60"/>
                    </a:cubicBezTo>
                    <a:cubicBezTo>
                      <a:pt x="106" y="60"/>
                      <a:pt x="107" y="60"/>
                      <a:pt x="107" y="60"/>
                    </a:cubicBezTo>
                    <a:cubicBezTo>
                      <a:pt x="107" y="60"/>
                      <a:pt x="107" y="60"/>
                      <a:pt x="107" y="60"/>
                    </a:cubicBezTo>
                    <a:cubicBezTo>
                      <a:pt x="107" y="60"/>
                      <a:pt x="107" y="60"/>
                      <a:pt x="107" y="60"/>
                    </a:cubicBezTo>
                    <a:moveTo>
                      <a:pt x="100" y="59"/>
                    </a:moveTo>
                    <a:cubicBezTo>
                      <a:pt x="99" y="59"/>
                      <a:pt x="99" y="60"/>
                      <a:pt x="99" y="60"/>
                    </a:cubicBezTo>
                    <a:cubicBezTo>
                      <a:pt x="99" y="60"/>
                      <a:pt x="99" y="60"/>
                      <a:pt x="99" y="60"/>
                    </a:cubicBezTo>
                    <a:cubicBezTo>
                      <a:pt x="99" y="60"/>
                      <a:pt x="99" y="59"/>
                      <a:pt x="100" y="59"/>
                    </a:cubicBezTo>
                    <a:cubicBezTo>
                      <a:pt x="100" y="59"/>
                      <a:pt x="100" y="59"/>
                      <a:pt x="100" y="59"/>
                    </a:cubicBezTo>
                    <a:moveTo>
                      <a:pt x="107" y="59"/>
                    </a:move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60"/>
                      <a:pt x="107" y="60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7" y="59"/>
                    </a:cubicBezTo>
                    <a:moveTo>
                      <a:pt x="105" y="59"/>
                    </a:moveTo>
                    <a:cubicBezTo>
                      <a:pt x="105" y="59"/>
                      <a:pt x="105" y="59"/>
                      <a:pt x="105" y="59"/>
                    </a:cubicBezTo>
                    <a:cubicBezTo>
                      <a:pt x="105" y="59"/>
                      <a:pt x="106" y="60"/>
                      <a:pt x="106" y="60"/>
                    </a:cubicBezTo>
                    <a:cubicBezTo>
                      <a:pt x="106" y="60"/>
                      <a:pt x="106" y="60"/>
                      <a:pt x="106" y="59"/>
                    </a:cubicBezTo>
                    <a:cubicBezTo>
                      <a:pt x="106" y="59"/>
                      <a:pt x="106" y="59"/>
                      <a:pt x="105" y="59"/>
                    </a:cubicBezTo>
                    <a:moveTo>
                      <a:pt x="106" y="58"/>
                    </a:moveTo>
                    <a:cubicBezTo>
                      <a:pt x="106" y="58"/>
                      <a:pt x="105" y="58"/>
                      <a:pt x="105" y="59"/>
                    </a:cubicBezTo>
                    <a:cubicBezTo>
                      <a:pt x="106" y="59"/>
                      <a:pt x="106" y="59"/>
                      <a:pt x="106" y="59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6" y="59"/>
                      <a:pt x="106" y="58"/>
                      <a:pt x="106" y="58"/>
                    </a:cubicBezTo>
                    <a:moveTo>
                      <a:pt x="108" y="58"/>
                    </a:move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8" y="59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moveTo>
                      <a:pt x="106" y="57"/>
                    </a:moveTo>
                    <a:cubicBezTo>
                      <a:pt x="106" y="57"/>
                      <a:pt x="106" y="57"/>
                      <a:pt x="106" y="58"/>
                    </a:cubicBezTo>
                    <a:cubicBezTo>
                      <a:pt x="106" y="58"/>
                      <a:pt x="107" y="58"/>
                      <a:pt x="107" y="58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7"/>
                      <a:pt x="107" y="57"/>
                      <a:pt x="106" y="57"/>
                    </a:cubicBezTo>
                    <a:moveTo>
                      <a:pt x="101" y="56"/>
                    </a:moveTo>
                    <a:cubicBezTo>
                      <a:pt x="101" y="57"/>
                      <a:pt x="101" y="57"/>
                      <a:pt x="101" y="57"/>
                    </a:cubicBezTo>
                    <a:cubicBezTo>
                      <a:pt x="101" y="57"/>
                      <a:pt x="101" y="57"/>
                      <a:pt x="101" y="57"/>
                    </a:cubicBezTo>
                    <a:cubicBezTo>
                      <a:pt x="101" y="57"/>
                      <a:pt x="101" y="57"/>
                      <a:pt x="101" y="56"/>
                    </a:cubicBezTo>
                    <a:cubicBezTo>
                      <a:pt x="101" y="56"/>
                      <a:pt x="101" y="56"/>
                      <a:pt x="101" y="56"/>
                    </a:cubicBezTo>
                    <a:moveTo>
                      <a:pt x="102" y="56"/>
                    </a:moveTo>
                    <a:cubicBezTo>
                      <a:pt x="101" y="56"/>
                      <a:pt x="101" y="56"/>
                      <a:pt x="101" y="56"/>
                    </a:cubicBezTo>
                    <a:cubicBezTo>
                      <a:pt x="101" y="56"/>
                      <a:pt x="101" y="56"/>
                      <a:pt x="101" y="56"/>
                    </a:cubicBezTo>
                    <a:cubicBezTo>
                      <a:pt x="101" y="56"/>
                      <a:pt x="101" y="56"/>
                      <a:pt x="102" y="56"/>
                    </a:cubicBezTo>
                    <a:cubicBezTo>
                      <a:pt x="102" y="56"/>
                      <a:pt x="102" y="56"/>
                      <a:pt x="102" y="56"/>
                    </a:cubicBezTo>
                    <a:moveTo>
                      <a:pt x="102" y="54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55"/>
                      <a:pt x="102" y="55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moveTo>
                      <a:pt x="103" y="53"/>
                    </a:moveTo>
                    <a:cubicBezTo>
                      <a:pt x="103" y="54"/>
                      <a:pt x="103" y="54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cubicBezTo>
                      <a:pt x="103" y="54"/>
                      <a:pt x="103" y="54"/>
                      <a:pt x="103" y="53"/>
                    </a:cubicBezTo>
                    <a:moveTo>
                      <a:pt x="112" y="50"/>
                    </a:move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9" y="55"/>
                      <a:pt x="111" y="53"/>
                      <a:pt x="112" y="51"/>
                    </a:cubicBezTo>
                    <a:cubicBezTo>
                      <a:pt x="112" y="51"/>
                      <a:pt x="112" y="51"/>
                      <a:pt x="112" y="50"/>
                    </a:cubicBezTo>
                    <a:moveTo>
                      <a:pt x="111" y="50"/>
                    </a:moveTo>
                    <a:cubicBezTo>
                      <a:pt x="109" y="52"/>
                      <a:pt x="108" y="54"/>
                      <a:pt x="106" y="57"/>
                    </a:cubicBezTo>
                    <a:cubicBezTo>
                      <a:pt x="107" y="57"/>
                      <a:pt x="107" y="57"/>
                      <a:pt x="107" y="58"/>
                    </a:cubicBezTo>
                    <a:cubicBezTo>
                      <a:pt x="109" y="55"/>
                      <a:pt x="110" y="53"/>
                      <a:pt x="112" y="50"/>
                    </a:cubicBezTo>
                    <a:cubicBezTo>
                      <a:pt x="111" y="50"/>
                      <a:pt x="111" y="50"/>
                      <a:pt x="111" y="50"/>
                    </a:cubicBezTo>
                    <a:moveTo>
                      <a:pt x="113" y="49"/>
                    </a:moveTo>
                    <a:cubicBezTo>
                      <a:pt x="113" y="49"/>
                      <a:pt x="113" y="49"/>
                      <a:pt x="113" y="49"/>
                    </a:cubicBezTo>
                    <a:cubicBezTo>
                      <a:pt x="113" y="49"/>
                      <a:pt x="113" y="49"/>
                      <a:pt x="113" y="50"/>
                    </a:cubicBezTo>
                    <a:cubicBezTo>
                      <a:pt x="113" y="49"/>
                      <a:pt x="113" y="49"/>
                      <a:pt x="113" y="49"/>
                    </a:cubicBezTo>
                    <a:cubicBezTo>
                      <a:pt x="113" y="49"/>
                      <a:pt x="113" y="49"/>
                      <a:pt x="113" y="49"/>
                    </a:cubicBezTo>
                    <a:moveTo>
                      <a:pt x="112" y="48"/>
                    </a:moveTo>
                    <a:cubicBezTo>
                      <a:pt x="111" y="48"/>
                      <a:pt x="111" y="48"/>
                      <a:pt x="111" y="49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2" y="49"/>
                      <a:pt x="113" y="49"/>
                      <a:pt x="113" y="49"/>
                    </a:cubicBezTo>
                    <a:cubicBezTo>
                      <a:pt x="112" y="49"/>
                      <a:pt x="112" y="48"/>
                      <a:pt x="112" y="48"/>
                    </a:cubicBezTo>
                    <a:moveTo>
                      <a:pt x="115" y="45"/>
                    </a:moveTo>
                    <a:cubicBezTo>
                      <a:pt x="114" y="46"/>
                      <a:pt x="114" y="46"/>
                      <a:pt x="114" y="46"/>
                    </a:cubicBezTo>
                    <a:cubicBezTo>
                      <a:pt x="115" y="46"/>
                      <a:pt x="115" y="46"/>
                      <a:pt x="115" y="46"/>
                    </a:cubicBezTo>
                    <a:cubicBezTo>
                      <a:pt x="115" y="46"/>
                      <a:pt x="115" y="46"/>
                      <a:pt x="115" y="45"/>
                    </a:cubicBezTo>
                    <a:cubicBezTo>
                      <a:pt x="115" y="45"/>
                      <a:pt x="115" y="45"/>
                      <a:pt x="115" y="45"/>
                    </a:cubicBezTo>
                    <a:moveTo>
                      <a:pt x="114" y="44"/>
                    </a:moveTo>
                    <a:cubicBezTo>
                      <a:pt x="113" y="45"/>
                      <a:pt x="113" y="45"/>
                      <a:pt x="113" y="45"/>
                    </a:cubicBezTo>
                    <a:cubicBezTo>
                      <a:pt x="114" y="46"/>
                      <a:pt x="114" y="46"/>
                      <a:pt x="114" y="46"/>
                    </a:cubicBezTo>
                    <a:cubicBezTo>
                      <a:pt x="114" y="46"/>
                      <a:pt x="115" y="45"/>
                      <a:pt x="115" y="45"/>
                    </a:cubicBezTo>
                    <a:cubicBezTo>
                      <a:pt x="114" y="44"/>
                      <a:pt x="114" y="44"/>
                      <a:pt x="114" y="44"/>
                    </a:cubicBezTo>
                    <a:moveTo>
                      <a:pt x="115" y="44"/>
                    </a:move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6" y="45"/>
                      <a:pt x="116" y="44"/>
                    </a:cubicBezTo>
                    <a:cubicBezTo>
                      <a:pt x="116" y="44"/>
                      <a:pt x="116" y="44"/>
                      <a:pt x="115" y="44"/>
                    </a:cubicBezTo>
                    <a:moveTo>
                      <a:pt x="116" y="44"/>
                    </a:move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moveTo>
                      <a:pt x="114" y="44"/>
                    </a:moveTo>
                    <a:cubicBezTo>
                      <a:pt x="114" y="44"/>
                      <a:pt x="114" y="44"/>
                      <a:pt x="114" y="44"/>
                    </a:cubicBez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5" y="44"/>
                      <a:pt x="115" y="44"/>
                    </a:cubicBezTo>
                    <a:cubicBezTo>
                      <a:pt x="115" y="44"/>
                      <a:pt x="115" y="44"/>
                      <a:pt x="114" y="44"/>
                    </a:cubicBezTo>
                    <a:moveTo>
                      <a:pt x="115" y="43"/>
                    </a:moveTo>
                    <a:cubicBezTo>
                      <a:pt x="115" y="43"/>
                      <a:pt x="114" y="43"/>
                      <a:pt x="114" y="43"/>
                    </a:cubicBezTo>
                    <a:cubicBezTo>
                      <a:pt x="115" y="43"/>
                      <a:pt x="115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5" y="43"/>
                      <a:pt x="115" y="43"/>
                      <a:pt x="115" y="43"/>
                    </a:cubicBezTo>
                    <a:moveTo>
                      <a:pt x="118" y="37"/>
                    </a:moveTo>
                    <a:cubicBezTo>
                      <a:pt x="117" y="39"/>
                      <a:pt x="116" y="41"/>
                      <a:pt x="115" y="43"/>
                    </a:cubicBezTo>
                    <a:cubicBezTo>
                      <a:pt x="115" y="43"/>
                      <a:pt x="115" y="43"/>
                      <a:pt x="116" y="44"/>
                    </a:cubicBezTo>
                    <a:cubicBezTo>
                      <a:pt x="117" y="42"/>
                      <a:pt x="118" y="40"/>
                      <a:pt x="119" y="39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7" y="42"/>
                      <a:pt x="119" y="40"/>
                      <a:pt x="120" y="38"/>
                    </a:cubicBezTo>
                    <a:cubicBezTo>
                      <a:pt x="119" y="37"/>
                      <a:pt x="119" y="37"/>
                      <a:pt x="118" y="37"/>
                    </a:cubicBezTo>
                    <a:moveTo>
                      <a:pt x="120" y="34"/>
                    </a:moveTo>
                    <a:cubicBezTo>
                      <a:pt x="120" y="34"/>
                      <a:pt x="119" y="35"/>
                      <a:pt x="119" y="36"/>
                    </a:cubicBezTo>
                    <a:cubicBezTo>
                      <a:pt x="119" y="36"/>
                      <a:pt x="120" y="36"/>
                      <a:pt x="121" y="36"/>
                    </a:cubicBezTo>
                    <a:cubicBezTo>
                      <a:pt x="121" y="36"/>
                      <a:pt x="121" y="35"/>
                      <a:pt x="121" y="35"/>
                    </a:cubicBezTo>
                    <a:cubicBezTo>
                      <a:pt x="121" y="35"/>
                      <a:pt x="120" y="34"/>
                      <a:pt x="120" y="34"/>
                    </a:cubicBezTo>
                    <a:moveTo>
                      <a:pt x="121" y="32"/>
                    </a:moveTo>
                    <a:cubicBezTo>
                      <a:pt x="121" y="32"/>
                      <a:pt x="121" y="32"/>
                      <a:pt x="121" y="32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22" y="32"/>
                      <a:pt x="122" y="32"/>
                      <a:pt x="121" y="32"/>
                    </a:cubicBezTo>
                    <a:moveTo>
                      <a:pt x="122" y="31"/>
                    </a:moveTo>
                    <a:cubicBezTo>
                      <a:pt x="122" y="31"/>
                      <a:pt x="121" y="31"/>
                      <a:pt x="121" y="31"/>
                    </a:cubicBezTo>
                    <a:cubicBezTo>
                      <a:pt x="122" y="32"/>
                      <a:pt x="122" y="32"/>
                      <a:pt x="123" y="32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1"/>
                      <a:pt x="122" y="31"/>
                      <a:pt x="122" y="31"/>
                    </a:cubicBezTo>
                    <a:moveTo>
                      <a:pt x="122" y="30"/>
                    </a:moveTo>
                    <a:cubicBezTo>
                      <a:pt x="122" y="30"/>
                      <a:pt x="122" y="30"/>
                      <a:pt x="122" y="30"/>
                    </a:cubicBezTo>
                    <a:cubicBezTo>
                      <a:pt x="123" y="30"/>
                      <a:pt x="123" y="31"/>
                      <a:pt x="124" y="31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23" y="30"/>
                      <a:pt x="123" y="30"/>
                      <a:pt x="122" y="30"/>
                    </a:cubicBezTo>
                    <a:moveTo>
                      <a:pt x="124" y="28"/>
                    </a:moveTo>
                    <a:cubicBezTo>
                      <a:pt x="123" y="28"/>
                      <a:pt x="123" y="29"/>
                      <a:pt x="123" y="29"/>
                    </a:cubicBezTo>
                    <a:cubicBezTo>
                      <a:pt x="123" y="30"/>
                      <a:pt x="124" y="30"/>
                      <a:pt x="124" y="30"/>
                    </a:cubicBezTo>
                    <a:cubicBezTo>
                      <a:pt x="124" y="30"/>
                      <a:pt x="125" y="29"/>
                      <a:pt x="125" y="29"/>
                    </a:cubicBezTo>
                    <a:cubicBezTo>
                      <a:pt x="125" y="28"/>
                      <a:pt x="124" y="28"/>
                      <a:pt x="124" y="28"/>
                    </a:cubicBezTo>
                    <a:moveTo>
                      <a:pt x="124" y="27"/>
                    </a:moveTo>
                    <a:cubicBezTo>
                      <a:pt x="124" y="27"/>
                      <a:pt x="124" y="28"/>
                      <a:pt x="124" y="28"/>
                    </a:cubicBezTo>
                    <a:cubicBezTo>
                      <a:pt x="124" y="28"/>
                      <a:pt x="125" y="28"/>
                      <a:pt x="125" y="29"/>
                    </a:cubicBezTo>
                    <a:cubicBezTo>
                      <a:pt x="125" y="28"/>
                      <a:pt x="125" y="28"/>
                      <a:pt x="125" y="28"/>
                    </a:cubicBezTo>
                    <a:cubicBezTo>
                      <a:pt x="125" y="28"/>
                      <a:pt x="124" y="28"/>
                      <a:pt x="124" y="27"/>
                    </a:cubicBezTo>
                    <a:moveTo>
                      <a:pt x="128" y="20"/>
                    </a:moveTo>
                    <a:cubicBezTo>
                      <a:pt x="127" y="22"/>
                      <a:pt x="126" y="24"/>
                      <a:pt x="124" y="27"/>
                    </a:cubicBezTo>
                    <a:cubicBezTo>
                      <a:pt x="125" y="27"/>
                      <a:pt x="125" y="27"/>
                      <a:pt x="126" y="27"/>
                    </a:cubicBezTo>
                    <a:cubicBezTo>
                      <a:pt x="127" y="25"/>
                      <a:pt x="128" y="23"/>
                      <a:pt x="130" y="20"/>
                    </a:cubicBezTo>
                    <a:cubicBezTo>
                      <a:pt x="129" y="20"/>
                      <a:pt x="129" y="20"/>
                      <a:pt x="128" y="20"/>
                    </a:cubicBezTo>
                    <a:moveTo>
                      <a:pt x="131" y="14"/>
                    </a:moveTo>
                    <a:cubicBezTo>
                      <a:pt x="130" y="16"/>
                      <a:pt x="129" y="18"/>
                      <a:pt x="128" y="19"/>
                    </a:cubicBezTo>
                    <a:cubicBezTo>
                      <a:pt x="129" y="20"/>
                      <a:pt x="129" y="20"/>
                      <a:pt x="130" y="20"/>
                    </a:cubicBezTo>
                    <a:cubicBezTo>
                      <a:pt x="131" y="19"/>
                      <a:pt x="132" y="17"/>
                      <a:pt x="133" y="15"/>
                    </a:cubicBezTo>
                    <a:cubicBezTo>
                      <a:pt x="132" y="15"/>
                      <a:pt x="132" y="15"/>
                      <a:pt x="131" y="14"/>
                    </a:cubicBezTo>
                    <a:moveTo>
                      <a:pt x="132" y="13"/>
                    </a:moveTo>
                    <a:cubicBezTo>
                      <a:pt x="132" y="13"/>
                      <a:pt x="132" y="14"/>
                      <a:pt x="132" y="14"/>
                    </a:cubicBezTo>
                    <a:cubicBezTo>
                      <a:pt x="132" y="14"/>
                      <a:pt x="133" y="15"/>
                      <a:pt x="133" y="15"/>
                    </a:cubicBezTo>
                    <a:cubicBezTo>
                      <a:pt x="133" y="15"/>
                      <a:pt x="134" y="14"/>
                      <a:pt x="134" y="14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133" y="12"/>
                    </a:moveTo>
                    <a:cubicBezTo>
                      <a:pt x="133" y="12"/>
                      <a:pt x="133" y="12"/>
                      <a:pt x="132" y="13"/>
                    </a:cubicBezTo>
                    <a:cubicBezTo>
                      <a:pt x="133" y="13"/>
                      <a:pt x="133" y="14"/>
                      <a:pt x="134" y="14"/>
                    </a:cubicBezTo>
                    <a:cubicBezTo>
                      <a:pt x="134" y="13"/>
                      <a:pt x="134" y="13"/>
                      <a:pt x="135" y="12"/>
                    </a:cubicBezTo>
                    <a:cubicBezTo>
                      <a:pt x="134" y="12"/>
                      <a:pt x="134" y="12"/>
                      <a:pt x="133" y="12"/>
                    </a:cubicBezTo>
                    <a:moveTo>
                      <a:pt x="133" y="11"/>
                    </a:moveTo>
                    <a:cubicBezTo>
                      <a:pt x="133" y="11"/>
                      <a:pt x="133" y="11"/>
                      <a:pt x="133" y="11"/>
                    </a:cubicBezTo>
                    <a:cubicBezTo>
                      <a:pt x="135" y="12"/>
                      <a:pt x="135" y="12"/>
                      <a:pt x="135" y="12"/>
                    </a:cubicBezTo>
                    <a:cubicBezTo>
                      <a:pt x="135" y="12"/>
                      <a:pt x="135" y="12"/>
                      <a:pt x="135" y="12"/>
                    </a:cubicBezTo>
                    <a:cubicBezTo>
                      <a:pt x="134" y="12"/>
                      <a:pt x="134" y="11"/>
                      <a:pt x="133" y="11"/>
                    </a:cubicBezTo>
                    <a:moveTo>
                      <a:pt x="134" y="10"/>
                    </a:moveTo>
                    <a:cubicBezTo>
                      <a:pt x="134" y="10"/>
                      <a:pt x="134" y="11"/>
                      <a:pt x="134" y="11"/>
                    </a:cubicBezTo>
                    <a:cubicBezTo>
                      <a:pt x="134" y="11"/>
                      <a:pt x="135" y="11"/>
                      <a:pt x="135" y="12"/>
                    </a:cubicBezTo>
                    <a:cubicBezTo>
                      <a:pt x="135" y="11"/>
                      <a:pt x="135" y="11"/>
                      <a:pt x="135" y="11"/>
                    </a:cubicBezTo>
                    <a:cubicBezTo>
                      <a:pt x="135" y="11"/>
                      <a:pt x="134" y="11"/>
                      <a:pt x="134" y="10"/>
                    </a:cubicBezTo>
                    <a:moveTo>
                      <a:pt x="138" y="2"/>
                    </a:moveTo>
                    <a:cubicBezTo>
                      <a:pt x="137" y="5"/>
                      <a:pt x="136" y="7"/>
                      <a:pt x="134" y="10"/>
                    </a:cubicBezTo>
                    <a:cubicBezTo>
                      <a:pt x="135" y="10"/>
                      <a:pt x="135" y="10"/>
                      <a:pt x="136" y="11"/>
                    </a:cubicBezTo>
                    <a:cubicBezTo>
                      <a:pt x="137" y="8"/>
                      <a:pt x="139" y="6"/>
                      <a:pt x="140" y="3"/>
                    </a:cubicBezTo>
                    <a:cubicBezTo>
                      <a:pt x="139" y="3"/>
                      <a:pt x="139" y="3"/>
                      <a:pt x="138" y="2"/>
                    </a:cubicBezTo>
                    <a:moveTo>
                      <a:pt x="139" y="2"/>
                    </a:moveTo>
                    <a:cubicBezTo>
                      <a:pt x="139" y="2"/>
                      <a:pt x="139" y="2"/>
                      <a:pt x="139" y="2"/>
                    </a:cubicBezTo>
                    <a:cubicBezTo>
                      <a:pt x="139" y="3"/>
                      <a:pt x="140" y="3"/>
                      <a:pt x="140" y="3"/>
                    </a:cubicBezTo>
                    <a:cubicBezTo>
                      <a:pt x="140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2"/>
                    </a:cubicBezTo>
                    <a:moveTo>
                      <a:pt x="139" y="2"/>
                    </a:moveTo>
                    <a:cubicBezTo>
                      <a:pt x="139" y="2"/>
                      <a:pt x="139" y="2"/>
                      <a:pt x="139" y="2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2"/>
                      <a:pt x="139" y="2"/>
                    </a:cubicBezTo>
                    <a:moveTo>
                      <a:pt x="140" y="0"/>
                    </a:moveTo>
                    <a:cubicBezTo>
                      <a:pt x="140" y="1"/>
                      <a:pt x="139" y="1"/>
                      <a:pt x="139" y="1"/>
                    </a:cubicBezTo>
                    <a:cubicBezTo>
                      <a:pt x="140" y="1"/>
                      <a:pt x="140" y="2"/>
                      <a:pt x="141" y="2"/>
                    </a:cubicBezTo>
                    <a:cubicBezTo>
                      <a:pt x="141" y="2"/>
                      <a:pt x="141" y="1"/>
                      <a:pt x="141" y="1"/>
                    </a:cubicBezTo>
                    <a:cubicBezTo>
                      <a:pt x="141" y="1"/>
                      <a:pt x="140" y="1"/>
                      <a:pt x="140" y="0"/>
                    </a:cubicBezTo>
                    <a:moveTo>
                      <a:pt x="207" y="0"/>
                    </a:moveTo>
                    <a:cubicBezTo>
                      <a:pt x="207" y="0"/>
                      <a:pt x="206" y="0"/>
                      <a:pt x="206" y="0"/>
                    </a:cubicBezTo>
                    <a:cubicBezTo>
                      <a:pt x="207" y="1"/>
                      <a:pt x="207" y="1"/>
                      <a:pt x="207" y="1"/>
                    </a:cubicBezTo>
                    <a:cubicBezTo>
                      <a:pt x="208" y="1"/>
                      <a:pt x="208" y="1"/>
                      <a:pt x="208" y="0"/>
                    </a:cubicBezTo>
                    <a:cubicBezTo>
                      <a:pt x="207" y="0"/>
                      <a:pt x="207" y="0"/>
                      <a:pt x="207" y="0"/>
                    </a:cubicBezTo>
                    <a:moveTo>
                      <a:pt x="177" y="0"/>
                    </a:moveTo>
                    <a:cubicBezTo>
                      <a:pt x="177" y="0"/>
                      <a:pt x="177" y="0"/>
                      <a:pt x="177" y="1"/>
                    </a:cubicBezTo>
                    <a:cubicBezTo>
                      <a:pt x="177" y="1"/>
                      <a:pt x="177" y="1"/>
                      <a:pt x="177" y="1"/>
                    </a:cubicBezTo>
                    <a:cubicBezTo>
                      <a:pt x="177" y="0"/>
                      <a:pt x="177" y="0"/>
                      <a:pt x="17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9" name="Freeform 9985"/>
              <p:cNvSpPr>
                <a:spLocks noEditPoints="1"/>
              </p:cNvSpPr>
              <p:nvPr/>
            </p:nvSpPr>
            <p:spPr bwMode="auto">
              <a:xfrm>
                <a:off x="-328" y="3481"/>
                <a:ext cx="26" cy="14"/>
              </a:xfrm>
              <a:custGeom>
                <a:avLst/>
                <a:gdLst>
                  <a:gd name="T0" fmla="*/ 0 w 11"/>
                  <a:gd name="T1" fmla="*/ 6 h 6"/>
                  <a:gd name="T2" fmla="*/ 0 w 11"/>
                  <a:gd name="T3" fmla="*/ 6 h 6"/>
                  <a:gd name="T4" fmla="*/ 0 w 11"/>
                  <a:gd name="T5" fmla="*/ 6 h 6"/>
                  <a:gd name="T6" fmla="*/ 0 w 11"/>
                  <a:gd name="T7" fmla="*/ 6 h 6"/>
                  <a:gd name="T8" fmla="*/ 0 w 11"/>
                  <a:gd name="T9" fmla="*/ 6 h 6"/>
                  <a:gd name="T10" fmla="*/ 11 w 11"/>
                  <a:gd name="T11" fmla="*/ 0 h 6"/>
                  <a:gd name="T12" fmla="*/ 10 w 11"/>
                  <a:gd name="T13" fmla="*/ 1 h 6"/>
                  <a:gd name="T14" fmla="*/ 10 w 11"/>
                  <a:gd name="T15" fmla="*/ 2 h 6"/>
                  <a:gd name="T16" fmla="*/ 11 w 11"/>
                  <a:gd name="T17" fmla="*/ 1 h 6"/>
                  <a:gd name="T18" fmla="*/ 11 w 11"/>
                  <a:gd name="T19" fmla="*/ 0 h 6"/>
                  <a:gd name="T20" fmla="*/ 9 w 11"/>
                  <a:gd name="T21" fmla="*/ 0 h 6"/>
                  <a:gd name="T22" fmla="*/ 9 w 11"/>
                  <a:gd name="T23" fmla="*/ 1 h 6"/>
                  <a:gd name="T24" fmla="*/ 10 w 11"/>
                  <a:gd name="T25" fmla="*/ 1 h 6"/>
                  <a:gd name="T26" fmla="*/ 10 w 11"/>
                  <a:gd name="T27" fmla="*/ 0 h 6"/>
                  <a:gd name="T28" fmla="*/ 9 w 1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11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1"/>
                      <a:pt x="11" y="1"/>
                      <a:pt x="11" y="1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9" y="0"/>
                    </a:move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0" name="Freeform 9986"/>
              <p:cNvSpPr>
                <a:spLocks noEditPoints="1"/>
              </p:cNvSpPr>
              <p:nvPr/>
            </p:nvSpPr>
            <p:spPr bwMode="auto">
              <a:xfrm>
                <a:off x="-300" y="3469"/>
                <a:ext cx="3" cy="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1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1" name="Freeform 9987"/>
              <p:cNvSpPr>
                <a:spLocks noEditPoints="1"/>
              </p:cNvSpPr>
              <p:nvPr/>
            </p:nvSpPr>
            <p:spPr bwMode="auto">
              <a:xfrm>
                <a:off x="-300" y="3450"/>
                <a:ext cx="17" cy="19"/>
              </a:xfrm>
              <a:custGeom>
                <a:avLst/>
                <a:gdLst>
                  <a:gd name="T0" fmla="*/ 2 w 7"/>
                  <a:gd name="T1" fmla="*/ 8 h 8"/>
                  <a:gd name="T2" fmla="*/ 1 w 7"/>
                  <a:gd name="T3" fmla="*/ 8 h 8"/>
                  <a:gd name="T4" fmla="*/ 2 w 7"/>
                  <a:gd name="T5" fmla="*/ 8 h 8"/>
                  <a:gd name="T6" fmla="*/ 2 w 7"/>
                  <a:gd name="T7" fmla="*/ 8 h 8"/>
                  <a:gd name="T8" fmla="*/ 2 w 7"/>
                  <a:gd name="T9" fmla="*/ 8 h 8"/>
                  <a:gd name="T10" fmla="*/ 2 w 7"/>
                  <a:gd name="T11" fmla="*/ 8 h 8"/>
                  <a:gd name="T12" fmla="*/ 2 w 7"/>
                  <a:gd name="T13" fmla="*/ 8 h 8"/>
                  <a:gd name="T14" fmla="*/ 2 w 7"/>
                  <a:gd name="T15" fmla="*/ 8 h 8"/>
                  <a:gd name="T16" fmla="*/ 2 w 7"/>
                  <a:gd name="T17" fmla="*/ 8 h 8"/>
                  <a:gd name="T18" fmla="*/ 2 w 7"/>
                  <a:gd name="T19" fmla="*/ 8 h 8"/>
                  <a:gd name="T20" fmla="*/ 0 w 7"/>
                  <a:gd name="T21" fmla="*/ 7 h 8"/>
                  <a:gd name="T22" fmla="*/ 0 w 7"/>
                  <a:gd name="T23" fmla="*/ 8 h 8"/>
                  <a:gd name="T24" fmla="*/ 1 w 7"/>
                  <a:gd name="T25" fmla="*/ 8 h 8"/>
                  <a:gd name="T26" fmla="*/ 2 w 7"/>
                  <a:gd name="T27" fmla="*/ 8 h 8"/>
                  <a:gd name="T28" fmla="*/ 0 w 7"/>
                  <a:gd name="T29" fmla="*/ 7 h 8"/>
                  <a:gd name="T30" fmla="*/ 1 w 7"/>
                  <a:gd name="T31" fmla="*/ 7 h 8"/>
                  <a:gd name="T32" fmla="*/ 1 w 7"/>
                  <a:gd name="T33" fmla="*/ 7 h 8"/>
                  <a:gd name="T34" fmla="*/ 2 w 7"/>
                  <a:gd name="T35" fmla="*/ 8 h 8"/>
                  <a:gd name="T36" fmla="*/ 2 w 7"/>
                  <a:gd name="T37" fmla="*/ 8 h 8"/>
                  <a:gd name="T38" fmla="*/ 1 w 7"/>
                  <a:gd name="T39" fmla="*/ 7 h 8"/>
                  <a:gd name="T40" fmla="*/ 5 w 7"/>
                  <a:gd name="T41" fmla="*/ 0 h 8"/>
                  <a:gd name="T42" fmla="*/ 5 w 7"/>
                  <a:gd name="T43" fmla="*/ 0 h 8"/>
                  <a:gd name="T44" fmla="*/ 4 w 7"/>
                  <a:gd name="T45" fmla="*/ 1 h 8"/>
                  <a:gd name="T46" fmla="*/ 6 w 7"/>
                  <a:gd name="T47" fmla="*/ 2 h 8"/>
                  <a:gd name="T48" fmla="*/ 7 w 7"/>
                  <a:gd name="T49" fmla="*/ 0 h 8"/>
                  <a:gd name="T50" fmla="*/ 5 w 7"/>
                  <a:gd name="T5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" h="8">
                    <a:moveTo>
                      <a:pt x="2" y="8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1" y="8"/>
                      <a:pt x="1" y="7"/>
                      <a:pt x="0" y="7"/>
                    </a:cubicBezTo>
                    <a:moveTo>
                      <a:pt x="1" y="7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1"/>
                    </a:cubicBezTo>
                    <a:cubicBezTo>
                      <a:pt x="5" y="1"/>
                      <a:pt x="5" y="1"/>
                      <a:pt x="6" y="2"/>
                    </a:cubicBezTo>
                    <a:cubicBezTo>
                      <a:pt x="6" y="1"/>
                      <a:pt x="6" y="1"/>
                      <a:pt x="7" y="0"/>
                    </a:cubicBezTo>
                    <a:cubicBezTo>
                      <a:pt x="6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2" name="Freeform 9988"/>
              <p:cNvSpPr>
                <a:spLocks/>
              </p:cNvSpPr>
              <p:nvPr/>
            </p:nvSpPr>
            <p:spPr bwMode="auto">
              <a:xfrm>
                <a:off x="-281" y="3434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3" name="Freeform 9989"/>
              <p:cNvSpPr>
                <a:spLocks/>
              </p:cNvSpPr>
              <p:nvPr/>
            </p:nvSpPr>
            <p:spPr bwMode="auto">
              <a:xfrm>
                <a:off x="-281" y="3436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4" name="Freeform 9990"/>
              <p:cNvSpPr>
                <a:spLocks/>
              </p:cNvSpPr>
              <p:nvPr/>
            </p:nvSpPr>
            <p:spPr bwMode="auto">
              <a:xfrm>
                <a:off x="-276" y="3429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0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5" name="Freeform 9991"/>
              <p:cNvSpPr>
                <a:spLocks/>
              </p:cNvSpPr>
              <p:nvPr/>
            </p:nvSpPr>
            <p:spPr bwMode="auto">
              <a:xfrm>
                <a:off x="-267" y="341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6" name="Freeform 9992"/>
              <p:cNvSpPr>
                <a:spLocks/>
              </p:cNvSpPr>
              <p:nvPr/>
            </p:nvSpPr>
            <p:spPr bwMode="auto">
              <a:xfrm>
                <a:off x="-276" y="3431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7" name="Freeform 9993"/>
              <p:cNvSpPr>
                <a:spLocks noEditPoints="1"/>
              </p:cNvSpPr>
              <p:nvPr/>
            </p:nvSpPr>
            <p:spPr bwMode="auto">
              <a:xfrm>
                <a:off x="-260" y="3389"/>
                <a:ext cx="12" cy="12"/>
              </a:xfrm>
              <a:custGeom>
                <a:avLst/>
                <a:gdLst>
                  <a:gd name="T0" fmla="*/ 1 w 5"/>
                  <a:gd name="T1" fmla="*/ 4 h 5"/>
                  <a:gd name="T2" fmla="*/ 0 w 5"/>
                  <a:gd name="T3" fmla="*/ 4 h 5"/>
                  <a:gd name="T4" fmla="*/ 2 w 5"/>
                  <a:gd name="T5" fmla="*/ 5 h 5"/>
                  <a:gd name="T6" fmla="*/ 2 w 5"/>
                  <a:gd name="T7" fmla="*/ 5 h 5"/>
                  <a:gd name="T8" fmla="*/ 1 w 5"/>
                  <a:gd name="T9" fmla="*/ 4 h 5"/>
                  <a:gd name="T10" fmla="*/ 3 w 5"/>
                  <a:gd name="T11" fmla="*/ 0 h 5"/>
                  <a:gd name="T12" fmla="*/ 3 w 5"/>
                  <a:gd name="T13" fmla="*/ 0 h 5"/>
                  <a:gd name="T14" fmla="*/ 4 w 5"/>
                  <a:gd name="T15" fmla="*/ 1 h 5"/>
                  <a:gd name="T16" fmla="*/ 5 w 5"/>
                  <a:gd name="T17" fmla="*/ 1 h 5"/>
                  <a:gd name="T18" fmla="*/ 3 w 5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8" name="Freeform 9994"/>
              <p:cNvSpPr>
                <a:spLocks noEditPoints="1"/>
              </p:cNvSpPr>
              <p:nvPr/>
            </p:nvSpPr>
            <p:spPr bwMode="auto">
              <a:xfrm>
                <a:off x="-255" y="3391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2 w 2"/>
                  <a:gd name="T15" fmla="*/ 1 h 1"/>
                  <a:gd name="T16" fmla="*/ 2 w 2"/>
                  <a:gd name="T17" fmla="*/ 1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9" name="Freeform 9995"/>
              <p:cNvSpPr>
                <a:spLocks noEditPoints="1"/>
              </p:cNvSpPr>
              <p:nvPr/>
            </p:nvSpPr>
            <p:spPr bwMode="auto">
              <a:xfrm>
                <a:off x="-243" y="3368"/>
                <a:ext cx="7" cy="4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1 h 2"/>
                  <a:gd name="T4" fmla="*/ 2 w 3"/>
                  <a:gd name="T5" fmla="*/ 2 h 2"/>
                  <a:gd name="T6" fmla="*/ 2 w 3"/>
                  <a:gd name="T7" fmla="*/ 2 h 2"/>
                  <a:gd name="T8" fmla="*/ 1 w 3"/>
                  <a:gd name="T9" fmla="*/ 1 h 2"/>
                  <a:gd name="T10" fmla="*/ 1 w 3"/>
                  <a:gd name="T11" fmla="*/ 1 h 2"/>
                  <a:gd name="T12" fmla="*/ 1 w 3"/>
                  <a:gd name="T13" fmla="*/ 1 h 2"/>
                  <a:gd name="T14" fmla="*/ 2 w 3"/>
                  <a:gd name="T15" fmla="*/ 2 h 2"/>
                  <a:gd name="T16" fmla="*/ 1 w 3"/>
                  <a:gd name="T17" fmla="*/ 2 h 2"/>
                  <a:gd name="T18" fmla="*/ 1 w 3"/>
                  <a:gd name="T19" fmla="*/ 1 h 2"/>
                  <a:gd name="T20" fmla="*/ 1 w 3"/>
                  <a:gd name="T21" fmla="*/ 0 h 2"/>
                  <a:gd name="T22" fmla="*/ 1 w 3"/>
                  <a:gd name="T23" fmla="*/ 1 h 2"/>
                  <a:gd name="T24" fmla="*/ 1 w 3"/>
                  <a:gd name="T25" fmla="*/ 2 h 2"/>
                  <a:gd name="T26" fmla="*/ 2 w 3"/>
                  <a:gd name="T27" fmla="*/ 2 h 2"/>
                  <a:gd name="T28" fmla="*/ 3 w 3"/>
                  <a:gd name="T29" fmla="*/ 1 h 2"/>
                  <a:gd name="T30" fmla="*/ 1 w 3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0" name="Freeform 9996"/>
              <p:cNvSpPr>
                <a:spLocks/>
              </p:cNvSpPr>
              <p:nvPr/>
            </p:nvSpPr>
            <p:spPr bwMode="auto">
              <a:xfrm>
                <a:off x="-257" y="3396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1" name="Freeform 9997"/>
              <p:cNvSpPr>
                <a:spLocks noEditPoints="1"/>
              </p:cNvSpPr>
              <p:nvPr/>
            </p:nvSpPr>
            <p:spPr bwMode="auto">
              <a:xfrm>
                <a:off x="-335" y="3493"/>
                <a:ext cx="21" cy="21"/>
              </a:xfrm>
              <a:custGeom>
                <a:avLst/>
                <a:gdLst>
                  <a:gd name="T0" fmla="*/ 6 w 9"/>
                  <a:gd name="T1" fmla="*/ 9 h 9"/>
                  <a:gd name="T2" fmla="*/ 6 w 9"/>
                  <a:gd name="T3" fmla="*/ 9 h 9"/>
                  <a:gd name="T4" fmla="*/ 6 w 9"/>
                  <a:gd name="T5" fmla="*/ 9 h 9"/>
                  <a:gd name="T6" fmla="*/ 6 w 9"/>
                  <a:gd name="T7" fmla="*/ 9 h 9"/>
                  <a:gd name="T8" fmla="*/ 6 w 9"/>
                  <a:gd name="T9" fmla="*/ 9 h 9"/>
                  <a:gd name="T10" fmla="*/ 4 w 9"/>
                  <a:gd name="T11" fmla="*/ 8 h 9"/>
                  <a:gd name="T12" fmla="*/ 4 w 9"/>
                  <a:gd name="T13" fmla="*/ 8 h 9"/>
                  <a:gd name="T14" fmla="*/ 5 w 9"/>
                  <a:gd name="T15" fmla="*/ 9 h 9"/>
                  <a:gd name="T16" fmla="*/ 5 w 9"/>
                  <a:gd name="T17" fmla="*/ 9 h 9"/>
                  <a:gd name="T18" fmla="*/ 4 w 9"/>
                  <a:gd name="T19" fmla="*/ 8 h 9"/>
                  <a:gd name="T20" fmla="*/ 0 w 9"/>
                  <a:gd name="T21" fmla="*/ 6 h 9"/>
                  <a:gd name="T22" fmla="*/ 0 w 9"/>
                  <a:gd name="T23" fmla="*/ 6 h 9"/>
                  <a:gd name="T24" fmla="*/ 0 w 9"/>
                  <a:gd name="T25" fmla="*/ 6 h 9"/>
                  <a:gd name="T26" fmla="*/ 0 w 9"/>
                  <a:gd name="T27" fmla="*/ 6 h 9"/>
                  <a:gd name="T28" fmla="*/ 0 w 9"/>
                  <a:gd name="T29" fmla="*/ 6 h 9"/>
                  <a:gd name="T30" fmla="*/ 9 w 9"/>
                  <a:gd name="T31" fmla="*/ 4 h 9"/>
                  <a:gd name="T32" fmla="*/ 9 w 9"/>
                  <a:gd name="T33" fmla="*/ 4 h 9"/>
                  <a:gd name="T34" fmla="*/ 9 w 9"/>
                  <a:gd name="T35" fmla="*/ 4 h 9"/>
                  <a:gd name="T36" fmla="*/ 9 w 9"/>
                  <a:gd name="T37" fmla="*/ 4 h 9"/>
                  <a:gd name="T38" fmla="*/ 9 w 9"/>
                  <a:gd name="T39" fmla="*/ 4 h 9"/>
                  <a:gd name="T40" fmla="*/ 7 w 9"/>
                  <a:gd name="T41" fmla="*/ 3 h 9"/>
                  <a:gd name="T42" fmla="*/ 7 w 9"/>
                  <a:gd name="T43" fmla="*/ 3 h 9"/>
                  <a:gd name="T44" fmla="*/ 8 w 9"/>
                  <a:gd name="T45" fmla="*/ 4 h 9"/>
                  <a:gd name="T46" fmla="*/ 8 w 9"/>
                  <a:gd name="T47" fmla="*/ 4 h 9"/>
                  <a:gd name="T48" fmla="*/ 7 w 9"/>
                  <a:gd name="T49" fmla="*/ 3 h 9"/>
                  <a:gd name="T50" fmla="*/ 3 w 9"/>
                  <a:gd name="T51" fmla="*/ 0 h 9"/>
                  <a:gd name="T52" fmla="*/ 3 w 9"/>
                  <a:gd name="T53" fmla="*/ 0 h 9"/>
                  <a:gd name="T54" fmla="*/ 3 w 9"/>
                  <a:gd name="T55" fmla="*/ 0 h 9"/>
                  <a:gd name="T56" fmla="*/ 3 w 9"/>
                  <a:gd name="T57" fmla="*/ 0 h 9"/>
                  <a:gd name="T58" fmla="*/ 3 w 9"/>
                  <a:gd name="T5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" h="9"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5" y="8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8"/>
                      <a:pt x="4" y="8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8" y="3"/>
                      <a:pt x="7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2" name="Freeform 9998"/>
              <p:cNvSpPr>
                <a:spLocks noEditPoints="1"/>
              </p:cNvSpPr>
              <p:nvPr/>
            </p:nvSpPr>
            <p:spPr bwMode="auto">
              <a:xfrm>
                <a:off x="-503" y="3793"/>
                <a:ext cx="12" cy="7"/>
              </a:xfrm>
              <a:custGeom>
                <a:avLst/>
                <a:gdLst>
                  <a:gd name="T0" fmla="*/ 4 w 5"/>
                  <a:gd name="T1" fmla="*/ 2 h 3"/>
                  <a:gd name="T2" fmla="*/ 4 w 5"/>
                  <a:gd name="T3" fmla="*/ 3 h 3"/>
                  <a:gd name="T4" fmla="*/ 5 w 5"/>
                  <a:gd name="T5" fmla="*/ 3 h 3"/>
                  <a:gd name="T6" fmla="*/ 5 w 5"/>
                  <a:gd name="T7" fmla="*/ 3 h 3"/>
                  <a:gd name="T8" fmla="*/ 4 w 5"/>
                  <a:gd name="T9" fmla="*/ 2 h 3"/>
                  <a:gd name="T10" fmla="*/ 0 w 5"/>
                  <a:gd name="T11" fmla="*/ 0 h 3"/>
                  <a:gd name="T12" fmla="*/ 0 w 5"/>
                  <a:gd name="T13" fmla="*/ 0 h 3"/>
                  <a:gd name="T14" fmla="*/ 1 w 5"/>
                  <a:gd name="T15" fmla="*/ 1 h 3"/>
                  <a:gd name="T16" fmla="*/ 1 w 5"/>
                  <a:gd name="T17" fmla="*/ 1 h 3"/>
                  <a:gd name="T18" fmla="*/ 0 w 5"/>
                  <a:gd name="T19" fmla="*/ 0 h 3"/>
                  <a:gd name="T20" fmla="*/ 0 w 5"/>
                  <a:gd name="T21" fmla="*/ 0 h 3"/>
                  <a:gd name="T22" fmla="*/ 0 w 5"/>
                  <a:gd name="T23" fmla="*/ 0 h 3"/>
                  <a:gd name="T24" fmla="*/ 0 w 5"/>
                  <a:gd name="T25" fmla="*/ 0 h 3"/>
                  <a:gd name="T26" fmla="*/ 0 w 5"/>
                  <a:gd name="T27" fmla="*/ 0 h 3"/>
                  <a:gd name="T28" fmla="*/ 0 w 5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3"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3" name="Freeform 9999"/>
              <p:cNvSpPr>
                <a:spLocks noEditPoints="1"/>
              </p:cNvSpPr>
              <p:nvPr/>
            </p:nvSpPr>
            <p:spPr bwMode="auto">
              <a:xfrm>
                <a:off x="-465" y="3724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2 w 2"/>
                  <a:gd name="T3" fmla="*/ 2 w 2"/>
                  <a:gd name="T4" fmla="*/ 1 w 2"/>
                  <a:gd name="T5" fmla="*/ 1 w 2"/>
                  <a:gd name="T6" fmla="*/ 1 w 2"/>
                  <a:gd name="T7" fmla="*/ 2 w 2"/>
                  <a:gd name="T8" fmla="*/ 2 w 2"/>
                  <a:gd name="T9" fmla="*/ 1 w 2"/>
                  <a:gd name="T10" fmla="*/ 0 w 2"/>
                  <a:gd name="T11" fmla="*/ 0 w 2"/>
                  <a:gd name="T12" fmla="*/ 1 w 2"/>
                  <a:gd name="T13" fmla="*/ 1 w 2"/>
                  <a:gd name="T14" fmla="*/ 0 w 2"/>
                  <a:gd name="T15" fmla="*/ 0 w 2"/>
                  <a:gd name="T16" fmla="*/ 0 w 2"/>
                  <a:gd name="T17" fmla="*/ 1 w 2"/>
                  <a:gd name="T18" fmla="*/ 1 w 2"/>
                  <a:gd name="T19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  <a:cxn ang="0">
                    <a:pos x="T10" y="0"/>
                  </a:cxn>
                  <a:cxn ang="0">
                    <a:pos x="T11" y="0"/>
                  </a:cxn>
                  <a:cxn ang="0">
                    <a:pos x="T12" y="0"/>
                  </a:cxn>
                  <a:cxn ang="0">
                    <a:pos x="T13" y="0"/>
                  </a:cxn>
                  <a:cxn ang="0">
                    <a:pos x="T14" y="0"/>
                  </a:cxn>
                  <a:cxn ang="0">
                    <a:pos x="T15" y="0"/>
                  </a:cxn>
                  <a:cxn ang="0">
                    <a:pos x="T16" y="0"/>
                  </a:cxn>
                  <a:cxn ang="0">
                    <a:pos x="T17" y="0"/>
                  </a:cxn>
                  <a:cxn ang="0">
                    <a:pos x="T18" y="0"/>
                  </a:cxn>
                  <a:cxn ang="0">
                    <a:pos x="T19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4" name="Freeform 10000"/>
              <p:cNvSpPr>
                <a:spLocks noEditPoints="1"/>
              </p:cNvSpPr>
              <p:nvPr/>
            </p:nvSpPr>
            <p:spPr bwMode="auto">
              <a:xfrm>
                <a:off x="-465" y="3722"/>
                <a:ext cx="17" cy="9"/>
              </a:xfrm>
              <a:custGeom>
                <a:avLst/>
                <a:gdLst>
                  <a:gd name="T0" fmla="*/ 6 w 7"/>
                  <a:gd name="T1" fmla="*/ 3 h 4"/>
                  <a:gd name="T2" fmla="*/ 5 w 7"/>
                  <a:gd name="T3" fmla="*/ 4 h 4"/>
                  <a:gd name="T4" fmla="*/ 6 w 7"/>
                  <a:gd name="T5" fmla="*/ 4 h 4"/>
                  <a:gd name="T6" fmla="*/ 7 w 7"/>
                  <a:gd name="T7" fmla="*/ 3 h 4"/>
                  <a:gd name="T8" fmla="*/ 6 w 7"/>
                  <a:gd name="T9" fmla="*/ 3 h 4"/>
                  <a:gd name="T10" fmla="*/ 1 w 7"/>
                  <a:gd name="T11" fmla="*/ 1 h 4"/>
                  <a:gd name="T12" fmla="*/ 1 w 7"/>
                  <a:gd name="T13" fmla="*/ 1 h 4"/>
                  <a:gd name="T14" fmla="*/ 2 w 7"/>
                  <a:gd name="T15" fmla="*/ 2 h 4"/>
                  <a:gd name="T16" fmla="*/ 2 w 7"/>
                  <a:gd name="T17" fmla="*/ 1 h 4"/>
                  <a:gd name="T18" fmla="*/ 2 w 7"/>
                  <a:gd name="T19" fmla="*/ 1 h 4"/>
                  <a:gd name="T20" fmla="*/ 2 w 7"/>
                  <a:gd name="T21" fmla="*/ 1 h 4"/>
                  <a:gd name="T22" fmla="*/ 2 w 7"/>
                  <a:gd name="T23" fmla="*/ 1 h 4"/>
                  <a:gd name="T24" fmla="*/ 2 w 7"/>
                  <a:gd name="T25" fmla="*/ 1 h 4"/>
                  <a:gd name="T26" fmla="*/ 1 w 7"/>
                  <a:gd name="T27" fmla="*/ 1 h 4"/>
                  <a:gd name="T28" fmla="*/ 0 w 7"/>
                  <a:gd name="T29" fmla="*/ 1 h 4"/>
                  <a:gd name="T30" fmla="*/ 0 w 7"/>
                  <a:gd name="T31" fmla="*/ 1 h 4"/>
                  <a:gd name="T32" fmla="*/ 0 w 7"/>
                  <a:gd name="T33" fmla="*/ 1 h 4"/>
                  <a:gd name="T34" fmla="*/ 1 w 7"/>
                  <a:gd name="T35" fmla="*/ 1 h 4"/>
                  <a:gd name="T36" fmla="*/ 0 w 7"/>
                  <a:gd name="T37" fmla="*/ 1 h 4"/>
                  <a:gd name="T38" fmla="*/ 1 w 7"/>
                  <a:gd name="T39" fmla="*/ 0 h 4"/>
                  <a:gd name="T40" fmla="*/ 1 w 7"/>
                  <a:gd name="T41" fmla="*/ 1 h 4"/>
                  <a:gd name="T42" fmla="*/ 2 w 7"/>
                  <a:gd name="T43" fmla="*/ 1 h 4"/>
                  <a:gd name="T44" fmla="*/ 2 w 7"/>
                  <a:gd name="T45" fmla="*/ 1 h 4"/>
                  <a:gd name="T46" fmla="*/ 1 w 7"/>
                  <a:gd name="T47" fmla="*/ 0 h 4"/>
                  <a:gd name="T48" fmla="*/ 1 w 7"/>
                  <a:gd name="T49" fmla="*/ 0 h 4"/>
                  <a:gd name="T50" fmla="*/ 0 w 7"/>
                  <a:gd name="T51" fmla="*/ 0 h 4"/>
                  <a:gd name="T52" fmla="*/ 1 w 7"/>
                  <a:gd name="T53" fmla="*/ 0 h 4"/>
                  <a:gd name="T54" fmla="*/ 1 w 7"/>
                  <a:gd name="T55" fmla="*/ 0 h 4"/>
                  <a:gd name="T56" fmla="*/ 1 w 7"/>
                  <a:gd name="T5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5" name="Freeform 10001"/>
              <p:cNvSpPr>
                <a:spLocks/>
              </p:cNvSpPr>
              <p:nvPr/>
            </p:nvSpPr>
            <p:spPr bwMode="auto">
              <a:xfrm>
                <a:off x="-434" y="370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6" name="Freeform 10002"/>
              <p:cNvSpPr>
                <a:spLocks noEditPoints="1"/>
              </p:cNvSpPr>
              <p:nvPr/>
            </p:nvSpPr>
            <p:spPr bwMode="auto">
              <a:xfrm>
                <a:off x="-562" y="3438"/>
                <a:ext cx="284" cy="463"/>
              </a:xfrm>
              <a:custGeom>
                <a:avLst/>
                <a:gdLst>
                  <a:gd name="T0" fmla="*/ 2 w 120"/>
                  <a:gd name="T1" fmla="*/ 194 h 196"/>
                  <a:gd name="T2" fmla="*/ 5 w 120"/>
                  <a:gd name="T3" fmla="*/ 186 h 196"/>
                  <a:gd name="T4" fmla="*/ 15 w 120"/>
                  <a:gd name="T5" fmla="*/ 175 h 196"/>
                  <a:gd name="T6" fmla="*/ 13 w 120"/>
                  <a:gd name="T7" fmla="*/ 174 h 196"/>
                  <a:gd name="T8" fmla="*/ 14 w 120"/>
                  <a:gd name="T9" fmla="*/ 170 h 196"/>
                  <a:gd name="T10" fmla="*/ 21 w 120"/>
                  <a:gd name="T11" fmla="*/ 166 h 196"/>
                  <a:gd name="T12" fmla="*/ 17 w 120"/>
                  <a:gd name="T13" fmla="*/ 164 h 196"/>
                  <a:gd name="T14" fmla="*/ 24 w 120"/>
                  <a:gd name="T15" fmla="*/ 161 h 196"/>
                  <a:gd name="T16" fmla="*/ 20 w 120"/>
                  <a:gd name="T17" fmla="*/ 159 h 196"/>
                  <a:gd name="T18" fmla="*/ 27 w 120"/>
                  <a:gd name="T19" fmla="*/ 156 h 196"/>
                  <a:gd name="T20" fmla="*/ 29 w 120"/>
                  <a:gd name="T21" fmla="*/ 153 h 196"/>
                  <a:gd name="T22" fmla="*/ 25 w 120"/>
                  <a:gd name="T23" fmla="*/ 150 h 196"/>
                  <a:gd name="T24" fmla="*/ 26 w 120"/>
                  <a:gd name="T25" fmla="*/ 149 h 196"/>
                  <a:gd name="T26" fmla="*/ 32 w 120"/>
                  <a:gd name="T27" fmla="*/ 147 h 196"/>
                  <a:gd name="T28" fmla="*/ 27 w 120"/>
                  <a:gd name="T29" fmla="*/ 145 h 196"/>
                  <a:gd name="T30" fmla="*/ 33 w 120"/>
                  <a:gd name="T31" fmla="*/ 136 h 196"/>
                  <a:gd name="T32" fmla="*/ 33 w 120"/>
                  <a:gd name="T33" fmla="*/ 135 h 196"/>
                  <a:gd name="T34" fmla="*/ 35 w 120"/>
                  <a:gd name="T35" fmla="*/ 133 h 196"/>
                  <a:gd name="T36" fmla="*/ 44 w 120"/>
                  <a:gd name="T37" fmla="*/ 130 h 196"/>
                  <a:gd name="T38" fmla="*/ 38 w 120"/>
                  <a:gd name="T39" fmla="*/ 126 h 196"/>
                  <a:gd name="T40" fmla="*/ 43 w 120"/>
                  <a:gd name="T41" fmla="*/ 122 h 196"/>
                  <a:gd name="T42" fmla="*/ 51 w 120"/>
                  <a:gd name="T43" fmla="*/ 117 h 196"/>
                  <a:gd name="T44" fmla="*/ 52 w 120"/>
                  <a:gd name="T45" fmla="*/ 115 h 196"/>
                  <a:gd name="T46" fmla="*/ 46 w 120"/>
                  <a:gd name="T47" fmla="*/ 116 h 196"/>
                  <a:gd name="T48" fmla="*/ 53 w 120"/>
                  <a:gd name="T49" fmla="*/ 114 h 196"/>
                  <a:gd name="T50" fmla="*/ 48 w 120"/>
                  <a:gd name="T51" fmla="*/ 113 h 196"/>
                  <a:gd name="T52" fmla="*/ 47 w 120"/>
                  <a:gd name="T53" fmla="*/ 112 h 196"/>
                  <a:gd name="T54" fmla="*/ 54 w 120"/>
                  <a:gd name="T55" fmla="*/ 113 h 196"/>
                  <a:gd name="T56" fmla="*/ 49 w 120"/>
                  <a:gd name="T57" fmla="*/ 111 h 196"/>
                  <a:gd name="T58" fmla="*/ 49 w 120"/>
                  <a:gd name="T59" fmla="*/ 110 h 196"/>
                  <a:gd name="T60" fmla="*/ 57 w 120"/>
                  <a:gd name="T61" fmla="*/ 107 h 196"/>
                  <a:gd name="T62" fmla="*/ 60 w 120"/>
                  <a:gd name="T63" fmla="*/ 102 h 196"/>
                  <a:gd name="T64" fmla="*/ 52 w 120"/>
                  <a:gd name="T65" fmla="*/ 104 h 196"/>
                  <a:gd name="T66" fmla="*/ 54 w 120"/>
                  <a:gd name="T67" fmla="*/ 99 h 196"/>
                  <a:gd name="T68" fmla="*/ 63 w 120"/>
                  <a:gd name="T69" fmla="*/ 96 h 196"/>
                  <a:gd name="T70" fmla="*/ 67 w 120"/>
                  <a:gd name="T71" fmla="*/ 89 h 196"/>
                  <a:gd name="T72" fmla="*/ 62 w 120"/>
                  <a:gd name="T73" fmla="*/ 87 h 196"/>
                  <a:gd name="T74" fmla="*/ 64 w 120"/>
                  <a:gd name="T75" fmla="*/ 84 h 196"/>
                  <a:gd name="T76" fmla="*/ 74 w 120"/>
                  <a:gd name="T77" fmla="*/ 77 h 196"/>
                  <a:gd name="T78" fmla="*/ 83 w 120"/>
                  <a:gd name="T79" fmla="*/ 64 h 196"/>
                  <a:gd name="T80" fmla="*/ 78 w 120"/>
                  <a:gd name="T81" fmla="*/ 61 h 196"/>
                  <a:gd name="T82" fmla="*/ 92 w 120"/>
                  <a:gd name="T83" fmla="*/ 49 h 196"/>
                  <a:gd name="T84" fmla="*/ 91 w 120"/>
                  <a:gd name="T85" fmla="*/ 48 h 196"/>
                  <a:gd name="T86" fmla="*/ 87 w 120"/>
                  <a:gd name="T87" fmla="*/ 45 h 196"/>
                  <a:gd name="T88" fmla="*/ 87 w 120"/>
                  <a:gd name="T89" fmla="*/ 45 h 196"/>
                  <a:gd name="T90" fmla="*/ 89 w 120"/>
                  <a:gd name="T91" fmla="*/ 42 h 196"/>
                  <a:gd name="T92" fmla="*/ 95 w 120"/>
                  <a:gd name="T93" fmla="*/ 39 h 196"/>
                  <a:gd name="T94" fmla="*/ 96 w 120"/>
                  <a:gd name="T95" fmla="*/ 38 h 196"/>
                  <a:gd name="T96" fmla="*/ 91 w 120"/>
                  <a:gd name="T97" fmla="*/ 37 h 196"/>
                  <a:gd name="T98" fmla="*/ 92 w 120"/>
                  <a:gd name="T99" fmla="*/ 36 h 196"/>
                  <a:gd name="T100" fmla="*/ 101 w 120"/>
                  <a:gd name="T101" fmla="*/ 33 h 196"/>
                  <a:gd name="T102" fmla="*/ 95 w 120"/>
                  <a:gd name="T103" fmla="*/ 30 h 196"/>
                  <a:gd name="T104" fmla="*/ 104 w 120"/>
                  <a:gd name="T105" fmla="*/ 28 h 196"/>
                  <a:gd name="T106" fmla="*/ 102 w 120"/>
                  <a:gd name="T107" fmla="*/ 28 h 196"/>
                  <a:gd name="T108" fmla="*/ 103 w 120"/>
                  <a:gd name="T109" fmla="*/ 27 h 196"/>
                  <a:gd name="T110" fmla="*/ 98 w 120"/>
                  <a:gd name="T111" fmla="*/ 25 h 196"/>
                  <a:gd name="T112" fmla="*/ 111 w 120"/>
                  <a:gd name="T113" fmla="*/ 15 h 196"/>
                  <a:gd name="T114" fmla="*/ 118 w 120"/>
                  <a:gd name="T115" fmla="*/ 1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" h="196">
                    <a:moveTo>
                      <a:pt x="3" y="194"/>
                    </a:moveTo>
                    <a:cubicBezTo>
                      <a:pt x="2" y="195"/>
                      <a:pt x="2" y="195"/>
                      <a:pt x="2" y="195"/>
                    </a:cubicBezTo>
                    <a:cubicBezTo>
                      <a:pt x="3" y="196"/>
                      <a:pt x="3" y="196"/>
                      <a:pt x="3" y="196"/>
                    </a:cubicBezTo>
                    <a:cubicBezTo>
                      <a:pt x="3" y="196"/>
                      <a:pt x="3" y="196"/>
                      <a:pt x="3" y="196"/>
                    </a:cubicBezTo>
                    <a:cubicBezTo>
                      <a:pt x="3" y="196"/>
                      <a:pt x="4" y="195"/>
                      <a:pt x="4" y="195"/>
                    </a:cubicBezTo>
                    <a:cubicBezTo>
                      <a:pt x="3" y="194"/>
                      <a:pt x="3" y="194"/>
                      <a:pt x="3" y="194"/>
                    </a:cubicBezTo>
                    <a:moveTo>
                      <a:pt x="1" y="193"/>
                    </a:moveTo>
                    <a:cubicBezTo>
                      <a:pt x="0" y="194"/>
                      <a:pt x="0" y="194"/>
                      <a:pt x="0" y="194"/>
                    </a:cubicBezTo>
                    <a:cubicBezTo>
                      <a:pt x="1" y="195"/>
                      <a:pt x="1" y="195"/>
                      <a:pt x="1" y="195"/>
                    </a:cubicBezTo>
                    <a:cubicBezTo>
                      <a:pt x="2" y="195"/>
                      <a:pt x="2" y="194"/>
                      <a:pt x="2" y="194"/>
                    </a:cubicBezTo>
                    <a:cubicBezTo>
                      <a:pt x="1" y="193"/>
                      <a:pt x="1" y="193"/>
                      <a:pt x="1" y="193"/>
                    </a:cubicBezTo>
                    <a:cubicBezTo>
                      <a:pt x="1" y="193"/>
                      <a:pt x="1" y="193"/>
                      <a:pt x="1" y="193"/>
                    </a:cubicBezTo>
                    <a:moveTo>
                      <a:pt x="9" y="185"/>
                    </a:moveTo>
                    <a:cubicBezTo>
                      <a:pt x="8" y="186"/>
                      <a:pt x="8" y="187"/>
                      <a:pt x="7" y="188"/>
                    </a:cubicBezTo>
                    <a:cubicBezTo>
                      <a:pt x="8" y="188"/>
                      <a:pt x="8" y="188"/>
                      <a:pt x="8" y="188"/>
                    </a:cubicBezTo>
                    <a:cubicBezTo>
                      <a:pt x="9" y="187"/>
                      <a:pt x="10" y="187"/>
                      <a:pt x="10" y="186"/>
                    </a:cubicBezTo>
                    <a:cubicBezTo>
                      <a:pt x="9" y="185"/>
                      <a:pt x="9" y="185"/>
                      <a:pt x="9" y="185"/>
                    </a:cubicBezTo>
                    <a:moveTo>
                      <a:pt x="6" y="183"/>
                    </a:moveTo>
                    <a:cubicBezTo>
                      <a:pt x="6" y="184"/>
                      <a:pt x="6" y="184"/>
                      <a:pt x="6" y="184"/>
                    </a:cubicBezTo>
                    <a:cubicBezTo>
                      <a:pt x="5" y="185"/>
                      <a:pt x="5" y="186"/>
                      <a:pt x="5" y="186"/>
                    </a:cubicBezTo>
                    <a:cubicBezTo>
                      <a:pt x="5" y="186"/>
                      <a:pt x="5" y="186"/>
                      <a:pt x="5" y="187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7" y="184"/>
                      <a:pt x="7" y="184"/>
                      <a:pt x="7" y="184"/>
                    </a:cubicBezTo>
                    <a:cubicBezTo>
                      <a:pt x="6" y="183"/>
                      <a:pt x="6" y="183"/>
                      <a:pt x="6" y="183"/>
                    </a:cubicBezTo>
                    <a:moveTo>
                      <a:pt x="15" y="175"/>
                    </a:moveTo>
                    <a:cubicBezTo>
                      <a:pt x="14" y="176"/>
                      <a:pt x="13" y="177"/>
                      <a:pt x="13" y="179"/>
                    </a:cubicBezTo>
                    <a:cubicBezTo>
                      <a:pt x="13" y="179"/>
                      <a:pt x="14" y="179"/>
                      <a:pt x="14" y="180"/>
                    </a:cubicBezTo>
                    <a:cubicBezTo>
                      <a:pt x="15" y="178"/>
                      <a:pt x="16" y="177"/>
                      <a:pt x="17" y="176"/>
                    </a:cubicBezTo>
                    <a:cubicBezTo>
                      <a:pt x="16" y="175"/>
                      <a:pt x="16" y="175"/>
                      <a:pt x="15" y="175"/>
                    </a:cubicBezTo>
                    <a:moveTo>
                      <a:pt x="15" y="175"/>
                    </a:moveTo>
                    <a:cubicBezTo>
                      <a:pt x="15" y="175"/>
                      <a:pt x="15" y="175"/>
                      <a:pt x="15" y="175"/>
                    </a:cubicBezTo>
                    <a:cubicBezTo>
                      <a:pt x="16" y="175"/>
                      <a:pt x="16" y="175"/>
                      <a:pt x="17" y="176"/>
                    </a:cubicBezTo>
                    <a:cubicBezTo>
                      <a:pt x="17" y="175"/>
                      <a:pt x="17" y="175"/>
                      <a:pt x="17" y="175"/>
                    </a:cubicBezTo>
                    <a:cubicBezTo>
                      <a:pt x="16" y="175"/>
                      <a:pt x="16" y="175"/>
                      <a:pt x="15" y="175"/>
                    </a:cubicBezTo>
                    <a:moveTo>
                      <a:pt x="12" y="173"/>
                    </a:moveTo>
                    <a:cubicBezTo>
                      <a:pt x="11" y="174"/>
                      <a:pt x="10" y="176"/>
                      <a:pt x="10" y="177"/>
                    </a:cubicBezTo>
                    <a:cubicBezTo>
                      <a:pt x="10" y="177"/>
                      <a:pt x="10" y="178"/>
                      <a:pt x="11" y="178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3"/>
                      <a:pt x="13" y="173"/>
                      <a:pt x="13" y="173"/>
                    </a:cubicBezTo>
                    <a:cubicBezTo>
                      <a:pt x="13" y="173"/>
                      <a:pt x="12" y="173"/>
                      <a:pt x="12" y="173"/>
                    </a:cubicBezTo>
                    <a:moveTo>
                      <a:pt x="17" y="172"/>
                    </a:moveTo>
                    <a:cubicBezTo>
                      <a:pt x="17" y="172"/>
                      <a:pt x="17" y="172"/>
                      <a:pt x="17" y="172"/>
                    </a:cubicBezTo>
                    <a:cubicBezTo>
                      <a:pt x="17" y="172"/>
                      <a:pt x="18" y="173"/>
                      <a:pt x="18" y="173"/>
                    </a:cubicBezTo>
                    <a:cubicBezTo>
                      <a:pt x="18" y="173"/>
                      <a:pt x="18" y="173"/>
                      <a:pt x="18" y="173"/>
                    </a:cubicBezTo>
                    <a:cubicBezTo>
                      <a:pt x="18" y="172"/>
                      <a:pt x="18" y="172"/>
                      <a:pt x="17" y="172"/>
                    </a:cubicBezTo>
                    <a:moveTo>
                      <a:pt x="14" y="170"/>
                    </a:moveTo>
                    <a:cubicBezTo>
                      <a:pt x="14" y="170"/>
                      <a:pt x="14" y="170"/>
                      <a:pt x="14" y="170"/>
                    </a:cubicBezTo>
                    <a:cubicBezTo>
                      <a:pt x="14" y="170"/>
                      <a:pt x="14" y="171"/>
                      <a:pt x="15" y="171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4" y="170"/>
                      <a:pt x="14" y="170"/>
                    </a:cubicBezTo>
                    <a:moveTo>
                      <a:pt x="20" y="167"/>
                    </a:moveTo>
                    <a:cubicBezTo>
                      <a:pt x="19" y="168"/>
                      <a:pt x="18" y="170"/>
                      <a:pt x="17" y="171"/>
                    </a:cubicBezTo>
                    <a:cubicBezTo>
                      <a:pt x="19" y="172"/>
                      <a:pt x="19" y="172"/>
                      <a:pt x="19" y="172"/>
                    </a:cubicBezTo>
                    <a:cubicBezTo>
                      <a:pt x="20" y="170"/>
                      <a:pt x="21" y="169"/>
                      <a:pt x="22" y="168"/>
                    </a:cubicBezTo>
                    <a:cubicBezTo>
                      <a:pt x="21" y="167"/>
                      <a:pt x="21" y="167"/>
                      <a:pt x="20" y="167"/>
                    </a:cubicBezTo>
                    <a:moveTo>
                      <a:pt x="21" y="166"/>
                    </a:moveTo>
                    <a:cubicBezTo>
                      <a:pt x="21" y="166"/>
                      <a:pt x="20" y="166"/>
                      <a:pt x="20" y="166"/>
                    </a:cubicBezTo>
                    <a:cubicBezTo>
                      <a:pt x="22" y="167"/>
                      <a:pt x="22" y="167"/>
                      <a:pt x="22" y="167"/>
                    </a:cubicBezTo>
                    <a:cubicBezTo>
                      <a:pt x="22" y="167"/>
                      <a:pt x="22" y="167"/>
                      <a:pt x="22" y="166"/>
                    </a:cubicBezTo>
                    <a:cubicBezTo>
                      <a:pt x="22" y="166"/>
                      <a:pt x="21" y="166"/>
                      <a:pt x="21" y="166"/>
                    </a:cubicBezTo>
                    <a:moveTo>
                      <a:pt x="17" y="165"/>
                    </a:moveTo>
                    <a:cubicBezTo>
                      <a:pt x="16" y="166"/>
                      <a:pt x="15" y="168"/>
                      <a:pt x="14" y="169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8" y="166"/>
                      <a:pt x="18" y="166"/>
                      <a:pt x="18" y="166"/>
                    </a:cubicBezTo>
                    <a:cubicBezTo>
                      <a:pt x="17" y="165"/>
                      <a:pt x="17" y="165"/>
                      <a:pt x="17" y="165"/>
                    </a:cubicBezTo>
                    <a:moveTo>
                      <a:pt x="17" y="164"/>
                    </a:moveTo>
                    <a:cubicBezTo>
                      <a:pt x="17" y="164"/>
                      <a:pt x="17" y="164"/>
                      <a:pt x="17" y="165"/>
                    </a:cubicBezTo>
                    <a:cubicBezTo>
                      <a:pt x="18" y="165"/>
                      <a:pt x="18" y="165"/>
                      <a:pt x="18" y="165"/>
                    </a:cubicBezTo>
                    <a:cubicBezTo>
                      <a:pt x="18" y="164"/>
                      <a:pt x="18" y="164"/>
                      <a:pt x="18" y="164"/>
                    </a:cubicBezTo>
                    <a:cubicBezTo>
                      <a:pt x="18" y="164"/>
                      <a:pt x="18" y="164"/>
                      <a:pt x="18" y="164"/>
                    </a:cubicBezTo>
                    <a:cubicBezTo>
                      <a:pt x="18" y="164"/>
                      <a:pt x="17" y="164"/>
                      <a:pt x="17" y="164"/>
                    </a:cubicBezTo>
                    <a:moveTo>
                      <a:pt x="24" y="161"/>
                    </a:moveTo>
                    <a:cubicBezTo>
                      <a:pt x="24" y="161"/>
                      <a:pt x="24" y="161"/>
                      <a:pt x="23" y="161"/>
                    </a:cubicBezTo>
                    <a:cubicBezTo>
                      <a:pt x="24" y="162"/>
                      <a:pt x="24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1"/>
                      <a:pt x="24" y="161"/>
                      <a:pt x="24" y="161"/>
                    </a:cubicBezTo>
                    <a:moveTo>
                      <a:pt x="25" y="159"/>
                    </a:moveTo>
                    <a:cubicBezTo>
                      <a:pt x="25" y="159"/>
                      <a:pt x="24" y="160"/>
                      <a:pt x="24" y="160"/>
                    </a:cubicBezTo>
                    <a:cubicBezTo>
                      <a:pt x="24" y="161"/>
                      <a:pt x="25" y="161"/>
                      <a:pt x="25" y="161"/>
                    </a:cubicBezTo>
                    <a:cubicBezTo>
                      <a:pt x="26" y="161"/>
                      <a:pt x="26" y="160"/>
                      <a:pt x="26" y="159"/>
                    </a:cubicBezTo>
                    <a:cubicBezTo>
                      <a:pt x="26" y="159"/>
                      <a:pt x="26" y="159"/>
                      <a:pt x="25" y="159"/>
                    </a:cubicBezTo>
                    <a:moveTo>
                      <a:pt x="20" y="159"/>
                    </a:moveTo>
                    <a:cubicBezTo>
                      <a:pt x="20" y="159"/>
                      <a:pt x="20" y="159"/>
                      <a:pt x="20" y="159"/>
                    </a:cubicBezTo>
                    <a:cubicBezTo>
                      <a:pt x="20" y="159"/>
                      <a:pt x="21" y="160"/>
                      <a:pt x="21" y="160"/>
                    </a:cubicBezTo>
                    <a:cubicBezTo>
                      <a:pt x="21" y="159"/>
                      <a:pt x="21" y="159"/>
                      <a:pt x="21" y="159"/>
                    </a:cubicBezTo>
                    <a:cubicBezTo>
                      <a:pt x="21" y="159"/>
                      <a:pt x="21" y="159"/>
                      <a:pt x="20" y="159"/>
                    </a:cubicBezTo>
                    <a:moveTo>
                      <a:pt x="21" y="156"/>
                    </a:moveTo>
                    <a:cubicBezTo>
                      <a:pt x="21" y="157"/>
                      <a:pt x="21" y="158"/>
                      <a:pt x="20" y="158"/>
                    </a:cubicBezTo>
                    <a:cubicBezTo>
                      <a:pt x="21" y="158"/>
                      <a:pt x="21" y="159"/>
                      <a:pt x="21" y="159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2" y="157"/>
                      <a:pt x="22" y="157"/>
                      <a:pt x="21" y="156"/>
                    </a:cubicBezTo>
                    <a:moveTo>
                      <a:pt x="27" y="156"/>
                    </a:moveTo>
                    <a:cubicBezTo>
                      <a:pt x="26" y="157"/>
                      <a:pt x="26" y="158"/>
                      <a:pt x="25" y="158"/>
                    </a:cubicBezTo>
                    <a:cubicBezTo>
                      <a:pt x="27" y="159"/>
                      <a:pt x="27" y="159"/>
                      <a:pt x="27" y="159"/>
                    </a:cubicBezTo>
                    <a:cubicBezTo>
                      <a:pt x="27" y="158"/>
                      <a:pt x="28" y="158"/>
                      <a:pt x="28" y="157"/>
                    </a:cubicBezTo>
                    <a:cubicBezTo>
                      <a:pt x="28" y="157"/>
                      <a:pt x="27" y="156"/>
                      <a:pt x="27" y="156"/>
                    </a:cubicBezTo>
                    <a:moveTo>
                      <a:pt x="23" y="154"/>
                    </a:moveTo>
                    <a:cubicBezTo>
                      <a:pt x="22" y="155"/>
                      <a:pt x="22" y="156"/>
                      <a:pt x="22" y="156"/>
                    </a:cubicBezTo>
                    <a:cubicBezTo>
                      <a:pt x="23" y="157"/>
                      <a:pt x="23" y="157"/>
                      <a:pt x="23" y="157"/>
                    </a:cubicBezTo>
                    <a:cubicBezTo>
                      <a:pt x="24" y="155"/>
                      <a:pt x="24" y="155"/>
                      <a:pt x="24" y="155"/>
                    </a:cubicBezTo>
                    <a:cubicBezTo>
                      <a:pt x="24" y="154"/>
                      <a:pt x="23" y="154"/>
                      <a:pt x="23" y="154"/>
                    </a:cubicBezTo>
                    <a:moveTo>
                      <a:pt x="22" y="154"/>
                    </a:moveTo>
                    <a:cubicBezTo>
                      <a:pt x="22" y="154"/>
                      <a:pt x="22" y="155"/>
                      <a:pt x="22" y="155"/>
                    </a:cubicBezTo>
                    <a:cubicBezTo>
                      <a:pt x="22" y="155"/>
                      <a:pt x="22" y="154"/>
                      <a:pt x="22" y="154"/>
                    </a:cubicBezTo>
                    <a:cubicBezTo>
                      <a:pt x="22" y="154"/>
                      <a:pt x="22" y="154"/>
                      <a:pt x="22" y="154"/>
                    </a:cubicBezTo>
                    <a:moveTo>
                      <a:pt x="29" y="153"/>
                    </a:moveTo>
                    <a:cubicBezTo>
                      <a:pt x="29" y="153"/>
                      <a:pt x="29" y="153"/>
                      <a:pt x="28" y="153"/>
                    </a:cubicBezTo>
                    <a:cubicBezTo>
                      <a:pt x="29" y="154"/>
                      <a:pt x="29" y="154"/>
                      <a:pt x="30" y="154"/>
                    </a:cubicBezTo>
                    <a:cubicBezTo>
                      <a:pt x="30" y="154"/>
                      <a:pt x="30" y="154"/>
                      <a:pt x="30" y="153"/>
                    </a:cubicBezTo>
                    <a:cubicBezTo>
                      <a:pt x="30" y="153"/>
                      <a:pt x="29" y="153"/>
                      <a:pt x="29" y="153"/>
                    </a:cubicBezTo>
                    <a:moveTo>
                      <a:pt x="30" y="151"/>
                    </a:moveTo>
                    <a:cubicBezTo>
                      <a:pt x="30" y="151"/>
                      <a:pt x="29" y="152"/>
                      <a:pt x="29" y="152"/>
                    </a:cubicBezTo>
                    <a:cubicBezTo>
                      <a:pt x="29" y="153"/>
                      <a:pt x="30" y="153"/>
                      <a:pt x="30" y="153"/>
                    </a:cubicBezTo>
                    <a:cubicBezTo>
                      <a:pt x="30" y="153"/>
                      <a:pt x="31" y="152"/>
                      <a:pt x="31" y="152"/>
                    </a:cubicBezTo>
                    <a:cubicBezTo>
                      <a:pt x="30" y="151"/>
                      <a:pt x="30" y="151"/>
                      <a:pt x="30" y="151"/>
                    </a:cubicBezTo>
                    <a:moveTo>
                      <a:pt x="25" y="150"/>
                    </a:moveTo>
                    <a:cubicBezTo>
                      <a:pt x="25" y="151"/>
                      <a:pt x="25" y="151"/>
                      <a:pt x="25" y="151"/>
                    </a:cubicBezTo>
                    <a:cubicBezTo>
                      <a:pt x="25" y="151"/>
                      <a:pt x="25" y="152"/>
                      <a:pt x="26" y="152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6" y="151"/>
                      <a:pt x="25" y="150"/>
                      <a:pt x="25" y="150"/>
                    </a:cubicBezTo>
                    <a:moveTo>
                      <a:pt x="24" y="150"/>
                    </a:moveTo>
                    <a:cubicBezTo>
                      <a:pt x="24" y="150"/>
                      <a:pt x="24" y="151"/>
                      <a:pt x="24" y="151"/>
                    </a:cubicBezTo>
                    <a:cubicBezTo>
                      <a:pt x="24" y="151"/>
                      <a:pt x="24" y="151"/>
                      <a:pt x="24" y="151"/>
                    </a:cubicBezTo>
                    <a:cubicBezTo>
                      <a:pt x="24" y="151"/>
                      <a:pt x="24" y="150"/>
                      <a:pt x="25" y="150"/>
                    </a:cubicBezTo>
                    <a:cubicBezTo>
                      <a:pt x="25" y="150"/>
                      <a:pt x="25" y="150"/>
                      <a:pt x="24" y="150"/>
                    </a:cubicBezTo>
                    <a:moveTo>
                      <a:pt x="26" y="149"/>
                    </a:moveTo>
                    <a:cubicBezTo>
                      <a:pt x="26" y="149"/>
                      <a:pt x="25" y="150"/>
                      <a:pt x="25" y="150"/>
                    </a:cubicBezTo>
                    <a:cubicBezTo>
                      <a:pt x="25" y="150"/>
                      <a:pt x="26" y="151"/>
                      <a:pt x="26" y="151"/>
                    </a:cubicBezTo>
                    <a:cubicBezTo>
                      <a:pt x="27" y="149"/>
                      <a:pt x="27" y="149"/>
                      <a:pt x="27" y="149"/>
                    </a:cubicBezTo>
                    <a:cubicBezTo>
                      <a:pt x="26" y="149"/>
                      <a:pt x="26" y="149"/>
                      <a:pt x="26" y="149"/>
                    </a:cubicBezTo>
                    <a:moveTo>
                      <a:pt x="25" y="148"/>
                    </a:moveTo>
                    <a:cubicBezTo>
                      <a:pt x="25" y="149"/>
                      <a:pt x="25" y="149"/>
                      <a:pt x="25" y="150"/>
                    </a:cubicBezTo>
                    <a:cubicBezTo>
                      <a:pt x="25" y="150"/>
                      <a:pt x="25" y="150"/>
                      <a:pt x="25" y="150"/>
                    </a:cubicBezTo>
                    <a:cubicBezTo>
                      <a:pt x="25" y="149"/>
                      <a:pt x="25" y="149"/>
                      <a:pt x="26" y="148"/>
                    </a:cubicBezTo>
                    <a:cubicBezTo>
                      <a:pt x="25" y="148"/>
                      <a:pt x="25" y="148"/>
                      <a:pt x="25" y="148"/>
                    </a:cubicBezTo>
                    <a:moveTo>
                      <a:pt x="32" y="147"/>
                    </a:moveTo>
                    <a:cubicBezTo>
                      <a:pt x="32" y="148"/>
                      <a:pt x="31" y="149"/>
                      <a:pt x="31" y="150"/>
                    </a:cubicBezTo>
                    <a:cubicBezTo>
                      <a:pt x="31" y="150"/>
                      <a:pt x="31" y="150"/>
                      <a:pt x="32" y="150"/>
                    </a:cubicBezTo>
                    <a:cubicBezTo>
                      <a:pt x="32" y="150"/>
                      <a:pt x="33" y="149"/>
                      <a:pt x="33" y="148"/>
                    </a:cubicBezTo>
                    <a:cubicBezTo>
                      <a:pt x="33" y="148"/>
                      <a:pt x="32" y="148"/>
                      <a:pt x="32" y="147"/>
                    </a:cubicBezTo>
                    <a:moveTo>
                      <a:pt x="28" y="145"/>
                    </a:moveTo>
                    <a:cubicBezTo>
                      <a:pt x="28" y="146"/>
                      <a:pt x="27" y="147"/>
                      <a:pt x="27" y="148"/>
                    </a:cubicBezTo>
                    <a:cubicBezTo>
                      <a:pt x="27" y="148"/>
                      <a:pt x="27" y="148"/>
                      <a:pt x="28" y="148"/>
                    </a:cubicBezTo>
                    <a:cubicBezTo>
                      <a:pt x="29" y="146"/>
                      <a:pt x="29" y="146"/>
                      <a:pt x="29" y="146"/>
                    </a:cubicBezTo>
                    <a:cubicBezTo>
                      <a:pt x="29" y="145"/>
                      <a:pt x="28" y="145"/>
                      <a:pt x="28" y="145"/>
                    </a:cubicBezTo>
                    <a:moveTo>
                      <a:pt x="27" y="145"/>
                    </a:moveTo>
                    <a:cubicBezTo>
                      <a:pt x="27" y="146"/>
                      <a:pt x="26" y="146"/>
                      <a:pt x="26" y="147"/>
                    </a:cubicBezTo>
                    <a:cubicBezTo>
                      <a:pt x="26" y="147"/>
                      <a:pt x="26" y="147"/>
                      <a:pt x="26" y="147"/>
                    </a:cubicBezTo>
                    <a:cubicBezTo>
                      <a:pt x="27" y="147"/>
                      <a:pt x="27" y="146"/>
                      <a:pt x="28" y="145"/>
                    </a:cubicBezTo>
                    <a:cubicBezTo>
                      <a:pt x="28" y="145"/>
                      <a:pt x="28" y="145"/>
                      <a:pt x="27" y="145"/>
                    </a:cubicBezTo>
                    <a:moveTo>
                      <a:pt x="37" y="138"/>
                    </a:moveTo>
                    <a:cubicBezTo>
                      <a:pt x="37" y="139"/>
                      <a:pt x="36" y="140"/>
                      <a:pt x="36" y="141"/>
                    </a:cubicBezTo>
                    <a:cubicBezTo>
                      <a:pt x="36" y="141"/>
                      <a:pt x="37" y="141"/>
                      <a:pt x="37" y="142"/>
                    </a:cubicBezTo>
                    <a:cubicBezTo>
                      <a:pt x="37" y="141"/>
                      <a:pt x="38" y="140"/>
                      <a:pt x="38" y="139"/>
                    </a:cubicBezTo>
                    <a:cubicBezTo>
                      <a:pt x="37" y="138"/>
                      <a:pt x="37" y="138"/>
                      <a:pt x="37" y="138"/>
                    </a:cubicBezTo>
                    <a:moveTo>
                      <a:pt x="33" y="136"/>
                    </a:moveTo>
                    <a:cubicBezTo>
                      <a:pt x="33" y="136"/>
                      <a:pt x="33" y="136"/>
                      <a:pt x="33" y="137"/>
                    </a:cubicBezTo>
                    <a:cubicBezTo>
                      <a:pt x="33" y="137"/>
                      <a:pt x="32" y="138"/>
                      <a:pt x="32" y="138"/>
                    </a:cubicBezTo>
                    <a:cubicBezTo>
                      <a:pt x="32" y="139"/>
                      <a:pt x="33" y="139"/>
                      <a:pt x="33" y="139"/>
                    </a:cubicBezTo>
                    <a:cubicBezTo>
                      <a:pt x="34" y="136"/>
                      <a:pt x="34" y="136"/>
                      <a:pt x="34" y="136"/>
                    </a:cubicBezTo>
                    <a:cubicBezTo>
                      <a:pt x="33" y="136"/>
                      <a:pt x="33" y="136"/>
                      <a:pt x="33" y="136"/>
                    </a:cubicBezTo>
                    <a:moveTo>
                      <a:pt x="33" y="135"/>
                    </a:moveTo>
                    <a:cubicBezTo>
                      <a:pt x="32" y="136"/>
                      <a:pt x="32" y="137"/>
                      <a:pt x="31" y="138"/>
                    </a:cubicBezTo>
                    <a:cubicBezTo>
                      <a:pt x="31" y="138"/>
                      <a:pt x="31" y="138"/>
                      <a:pt x="32" y="138"/>
                    </a:cubicBezTo>
                    <a:cubicBezTo>
                      <a:pt x="32" y="137"/>
                      <a:pt x="33" y="136"/>
                      <a:pt x="33" y="136"/>
                    </a:cubicBezTo>
                    <a:cubicBezTo>
                      <a:pt x="33" y="135"/>
                      <a:pt x="33" y="135"/>
                      <a:pt x="33" y="135"/>
                    </a:cubicBezTo>
                    <a:moveTo>
                      <a:pt x="40" y="135"/>
                    </a:moveTo>
                    <a:cubicBezTo>
                      <a:pt x="39" y="136"/>
                      <a:pt x="39" y="137"/>
                      <a:pt x="38" y="138"/>
                    </a:cubicBezTo>
                    <a:cubicBezTo>
                      <a:pt x="38" y="138"/>
                      <a:pt x="39" y="138"/>
                      <a:pt x="39" y="138"/>
                    </a:cubicBezTo>
                    <a:cubicBezTo>
                      <a:pt x="39" y="137"/>
                      <a:pt x="40" y="136"/>
                      <a:pt x="40" y="136"/>
                    </a:cubicBezTo>
                    <a:cubicBezTo>
                      <a:pt x="40" y="135"/>
                      <a:pt x="40" y="135"/>
                      <a:pt x="40" y="135"/>
                    </a:cubicBezTo>
                    <a:moveTo>
                      <a:pt x="35" y="133"/>
                    </a:moveTo>
                    <a:cubicBezTo>
                      <a:pt x="35" y="133"/>
                      <a:pt x="34" y="134"/>
                      <a:pt x="34" y="135"/>
                    </a:cubicBezTo>
                    <a:cubicBezTo>
                      <a:pt x="34" y="135"/>
                      <a:pt x="34" y="135"/>
                      <a:pt x="35" y="136"/>
                    </a:cubicBezTo>
                    <a:cubicBezTo>
                      <a:pt x="36" y="133"/>
                      <a:pt x="36" y="133"/>
                      <a:pt x="36" y="133"/>
                    </a:cubicBezTo>
                    <a:cubicBezTo>
                      <a:pt x="36" y="133"/>
                      <a:pt x="36" y="133"/>
                      <a:pt x="35" y="133"/>
                    </a:cubicBezTo>
                    <a:moveTo>
                      <a:pt x="34" y="132"/>
                    </a:moveTo>
                    <a:cubicBezTo>
                      <a:pt x="34" y="132"/>
                      <a:pt x="34" y="132"/>
                      <a:pt x="34" y="133"/>
                    </a:cubicBezTo>
                    <a:cubicBezTo>
                      <a:pt x="34" y="133"/>
                      <a:pt x="33" y="134"/>
                      <a:pt x="33" y="135"/>
                    </a:cubicBezTo>
                    <a:cubicBezTo>
                      <a:pt x="33" y="135"/>
                      <a:pt x="33" y="135"/>
                      <a:pt x="33" y="135"/>
                    </a:cubicBezTo>
                    <a:cubicBezTo>
                      <a:pt x="34" y="134"/>
                      <a:pt x="34" y="133"/>
                      <a:pt x="35" y="132"/>
                    </a:cubicBezTo>
                    <a:cubicBezTo>
                      <a:pt x="35" y="132"/>
                      <a:pt x="35" y="132"/>
                      <a:pt x="34" y="132"/>
                    </a:cubicBezTo>
                    <a:moveTo>
                      <a:pt x="43" y="129"/>
                    </a:moveTo>
                    <a:cubicBezTo>
                      <a:pt x="43" y="129"/>
                      <a:pt x="43" y="130"/>
                      <a:pt x="43" y="130"/>
                    </a:cubicBezTo>
                    <a:cubicBezTo>
                      <a:pt x="43" y="130"/>
                      <a:pt x="43" y="130"/>
                      <a:pt x="44" y="130"/>
                    </a:cubicBezTo>
                    <a:cubicBezTo>
                      <a:pt x="44" y="130"/>
                      <a:pt x="44" y="130"/>
                      <a:pt x="44" y="130"/>
                    </a:cubicBezTo>
                    <a:cubicBezTo>
                      <a:pt x="44" y="130"/>
                      <a:pt x="43" y="129"/>
                      <a:pt x="43" y="129"/>
                    </a:cubicBezTo>
                    <a:moveTo>
                      <a:pt x="39" y="127"/>
                    </a:moveTo>
                    <a:cubicBezTo>
                      <a:pt x="39" y="127"/>
                      <a:pt x="38" y="127"/>
                      <a:pt x="38" y="127"/>
                    </a:cubicBezTo>
                    <a:cubicBezTo>
                      <a:pt x="39" y="127"/>
                      <a:pt x="39" y="127"/>
                      <a:pt x="39" y="128"/>
                    </a:cubicBezTo>
                    <a:cubicBezTo>
                      <a:pt x="40" y="127"/>
                      <a:pt x="40" y="127"/>
                      <a:pt x="40" y="127"/>
                    </a:cubicBezTo>
                    <a:cubicBezTo>
                      <a:pt x="39" y="127"/>
                      <a:pt x="39" y="127"/>
                      <a:pt x="39" y="127"/>
                    </a:cubicBezTo>
                    <a:moveTo>
                      <a:pt x="38" y="126"/>
                    </a:moveTo>
                    <a:cubicBezTo>
                      <a:pt x="38" y="126"/>
                      <a:pt x="38" y="127"/>
                      <a:pt x="38" y="127"/>
                    </a:cubicBezTo>
                    <a:cubicBezTo>
                      <a:pt x="38" y="127"/>
                      <a:pt x="38" y="127"/>
                      <a:pt x="38" y="127"/>
                    </a:cubicBezTo>
                    <a:cubicBezTo>
                      <a:pt x="38" y="127"/>
                      <a:pt x="38" y="127"/>
                      <a:pt x="38" y="126"/>
                    </a:cubicBezTo>
                    <a:cubicBezTo>
                      <a:pt x="38" y="126"/>
                      <a:pt x="38" y="126"/>
                      <a:pt x="38" y="126"/>
                    </a:cubicBezTo>
                    <a:moveTo>
                      <a:pt x="46" y="124"/>
                    </a:moveTo>
                    <a:cubicBezTo>
                      <a:pt x="45" y="125"/>
                      <a:pt x="44" y="127"/>
                      <a:pt x="43" y="128"/>
                    </a:cubicBezTo>
                    <a:cubicBezTo>
                      <a:pt x="44" y="129"/>
                      <a:pt x="44" y="129"/>
                      <a:pt x="44" y="129"/>
                    </a:cubicBezTo>
                    <a:cubicBezTo>
                      <a:pt x="45" y="127"/>
                      <a:pt x="46" y="126"/>
                      <a:pt x="47" y="124"/>
                    </a:cubicBezTo>
                    <a:cubicBezTo>
                      <a:pt x="47" y="124"/>
                      <a:pt x="46" y="124"/>
                      <a:pt x="46" y="124"/>
                    </a:cubicBezTo>
                    <a:moveTo>
                      <a:pt x="42" y="121"/>
                    </a:moveTo>
                    <a:cubicBezTo>
                      <a:pt x="41" y="123"/>
                      <a:pt x="40" y="124"/>
                      <a:pt x="39" y="126"/>
                    </a:cubicBezTo>
                    <a:cubicBezTo>
                      <a:pt x="39" y="126"/>
                      <a:pt x="40" y="126"/>
                      <a:pt x="40" y="126"/>
                    </a:cubicBezTo>
                    <a:cubicBezTo>
                      <a:pt x="43" y="122"/>
                      <a:pt x="43" y="122"/>
                      <a:pt x="43" y="122"/>
                    </a:cubicBezTo>
                    <a:cubicBezTo>
                      <a:pt x="42" y="122"/>
                      <a:pt x="42" y="122"/>
                      <a:pt x="42" y="121"/>
                    </a:cubicBezTo>
                    <a:moveTo>
                      <a:pt x="41" y="121"/>
                    </a:moveTo>
                    <a:cubicBezTo>
                      <a:pt x="40" y="122"/>
                      <a:pt x="39" y="124"/>
                      <a:pt x="38" y="125"/>
                    </a:cubicBezTo>
                    <a:cubicBezTo>
                      <a:pt x="39" y="125"/>
                      <a:pt x="39" y="126"/>
                      <a:pt x="39" y="126"/>
                    </a:cubicBezTo>
                    <a:cubicBezTo>
                      <a:pt x="40" y="124"/>
                      <a:pt x="41" y="123"/>
                      <a:pt x="41" y="121"/>
                    </a:cubicBezTo>
                    <a:cubicBezTo>
                      <a:pt x="41" y="121"/>
                      <a:pt x="41" y="121"/>
                      <a:pt x="41" y="121"/>
                    </a:cubicBezTo>
                    <a:moveTo>
                      <a:pt x="51" y="116"/>
                    </a:moveTo>
                    <a:cubicBezTo>
                      <a:pt x="50" y="117"/>
                      <a:pt x="50" y="118"/>
                      <a:pt x="49" y="119"/>
                    </a:cubicBezTo>
                    <a:cubicBezTo>
                      <a:pt x="49" y="119"/>
                      <a:pt x="50" y="119"/>
                      <a:pt x="50" y="119"/>
                    </a:cubicBezTo>
                    <a:cubicBezTo>
                      <a:pt x="50" y="119"/>
                      <a:pt x="51" y="118"/>
                      <a:pt x="51" y="117"/>
                    </a:cubicBezTo>
                    <a:cubicBezTo>
                      <a:pt x="51" y="117"/>
                      <a:pt x="51" y="116"/>
                      <a:pt x="51" y="116"/>
                    </a:cubicBezTo>
                    <a:moveTo>
                      <a:pt x="51" y="115"/>
                    </a:moveTo>
                    <a:cubicBezTo>
                      <a:pt x="51" y="115"/>
                      <a:pt x="51" y="115"/>
                      <a:pt x="51" y="115"/>
                    </a:cubicBezTo>
                    <a:cubicBezTo>
                      <a:pt x="51" y="116"/>
                      <a:pt x="52" y="116"/>
                      <a:pt x="52" y="116"/>
                    </a:cubicBezTo>
                    <a:cubicBezTo>
                      <a:pt x="52" y="116"/>
                      <a:pt x="52" y="116"/>
                      <a:pt x="52" y="115"/>
                    </a:cubicBezTo>
                    <a:cubicBezTo>
                      <a:pt x="52" y="115"/>
                      <a:pt x="52" y="115"/>
                      <a:pt x="51" y="115"/>
                    </a:cubicBezTo>
                    <a:moveTo>
                      <a:pt x="52" y="115"/>
                    </a:moveTo>
                    <a:cubicBezTo>
                      <a:pt x="52" y="115"/>
                      <a:pt x="52" y="115"/>
                      <a:pt x="51" y="115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2" y="115"/>
                      <a:pt x="52" y="115"/>
                      <a:pt x="52" y="115"/>
                    </a:cubicBezTo>
                    <a:moveTo>
                      <a:pt x="52" y="114"/>
                    </a:moveTo>
                    <a:cubicBezTo>
                      <a:pt x="52" y="114"/>
                      <a:pt x="52" y="114"/>
                      <a:pt x="52" y="114"/>
                    </a:cubicBezTo>
                    <a:cubicBezTo>
                      <a:pt x="52" y="114"/>
                      <a:pt x="52" y="115"/>
                      <a:pt x="53" y="115"/>
                    </a:cubicBezTo>
                    <a:cubicBezTo>
                      <a:pt x="53" y="115"/>
                      <a:pt x="53" y="114"/>
                      <a:pt x="53" y="114"/>
                    </a:cubicBezTo>
                    <a:cubicBezTo>
                      <a:pt x="53" y="114"/>
                      <a:pt x="52" y="114"/>
                      <a:pt x="52" y="114"/>
                    </a:cubicBezTo>
                    <a:moveTo>
                      <a:pt x="46" y="114"/>
                    </a:moveTo>
                    <a:cubicBezTo>
                      <a:pt x="46" y="114"/>
                      <a:pt x="45" y="115"/>
                      <a:pt x="45" y="116"/>
                    </a:cubicBezTo>
                    <a:cubicBezTo>
                      <a:pt x="45" y="116"/>
                      <a:pt x="45" y="117"/>
                      <a:pt x="45" y="117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6" y="115"/>
                      <a:pt x="47" y="115"/>
                      <a:pt x="47" y="114"/>
                    </a:cubicBezTo>
                    <a:cubicBezTo>
                      <a:pt x="47" y="114"/>
                      <a:pt x="46" y="114"/>
                      <a:pt x="46" y="114"/>
                    </a:cubicBezTo>
                    <a:moveTo>
                      <a:pt x="46" y="113"/>
                    </a:moveTo>
                    <a:cubicBezTo>
                      <a:pt x="45" y="114"/>
                      <a:pt x="45" y="115"/>
                      <a:pt x="44" y="116"/>
                    </a:cubicBezTo>
                    <a:cubicBezTo>
                      <a:pt x="44" y="116"/>
                      <a:pt x="44" y="116"/>
                      <a:pt x="44" y="116"/>
                    </a:cubicBezTo>
                    <a:cubicBezTo>
                      <a:pt x="45" y="115"/>
                      <a:pt x="45" y="114"/>
                      <a:pt x="46" y="113"/>
                    </a:cubicBezTo>
                    <a:cubicBezTo>
                      <a:pt x="46" y="113"/>
                      <a:pt x="46" y="113"/>
                      <a:pt x="46" y="113"/>
                    </a:cubicBezTo>
                    <a:moveTo>
                      <a:pt x="53" y="113"/>
                    </a:moveTo>
                    <a:cubicBezTo>
                      <a:pt x="53" y="113"/>
                      <a:pt x="52" y="113"/>
                      <a:pt x="52" y="113"/>
                    </a:cubicBezTo>
                    <a:cubicBezTo>
                      <a:pt x="53" y="113"/>
                      <a:pt x="53" y="114"/>
                      <a:pt x="53" y="114"/>
                    </a:cubicBezTo>
                    <a:cubicBezTo>
                      <a:pt x="53" y="114"/>
                      <a:pt x="53" y="114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moveTo>
                      <a:pt x="47" y="112"/>
                    </a:moveTo>
                    <a:cubicBezTo>
                      <a:pt x="47" y="112"/>
                      <a:pt x="47" y="113"/>
                      <a:pt x="47" y="113"/>
                    </a:cubicBezTo>
                    <a:cubicBezTo>
                      <a:pt x="47" y="113"/>
                      <a:pt x="47" y="113"/>
                      <a:pt x="47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7" y="113"/>
                      <a:pt x="47" y="112"/>
                      <a:pt x="47" y="112"/>
                    </a:cubicBezTo>
                    <a:moveTo>
                      <a:pt x="47" y="112"/>
                    </a:moveTo>
                    <a:cubicBezTo>
                      <a:pt x="47" y="112"/>
                      <a:pt x="47" y="112"/>
                      <a:pt x="47" y="112"/>
                    </a:cubicBezTo>
                    <a:cubicBezTo>
                      <a:pt x="47" y="112"/>
                      <a:pt x="47" y="113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8" y="112"/>
                      <a:pt x="47" y="112"/>
                      <a:pt x="47" y="112"/>
                    </a:cubicBezTo>
                    <a:moveTo>
                      <a:pt x="46" y="112"/>
                    </a:moveTo>
                    <a:cubicBezTo>
                      <a:pt x="46" y="112"/>
                      <a:pt x="46" y="112"/>
                      <a:pt x="46" y="112"/>
                    </a:cubicBezTo>
                    <a:cubicBezTo>
                      <a:pt x="46" y="112"/>
                      <a:pt x="46" y="113"/>
                      <a:pt x="46" y="113"/>
                    </a:cubicBezTo>
                    <a:cubicBezTo>
                      <a:pt x="46" y="112"/>
                      <a:pt x="47" y="112"/>
                      <a:pt x="47" y="112"/>
                    </a:cubicBezTo>
                    <a:cubicBezTo>
                      <a:pt x="47" y="112"/>
                      <a:pt x="46" y="112"/>
                      <a:pt x="46" y="112"/>
                    </a:cubicBezTo>
                    <a:moveTo>
                      <a:pt x="46" y="112"/>
                    </a:moveTo>
                    <a:cubicBezTo>
                      <a:pt x="46" y="112"/>
                      <a:pt x="46" y="112"/>
                      <a:pt x="46" y="112"/>
                    </a:cubicBezTo>
                    <a:cubicBezTo>
                      <a:pt x="46" y="112"/>
                      <a:pt x="47" y="112"/>
                      <a:pt x="47" y="112"/>
                    </a:cubicBezTo>
                    <a:cubicBezTo>
                      <a:pt x="47" y="112"/>
                      <a:pt x="47" y="112"/>
                      <a:pt x="47" y="112"/>
                    </a:cubicBezTo>
                    <a:cubicBezTo>
                      <a:pt x="47" y="112"/>
                      <a:pt x="47" y="112"/>
                      <a:pt x="46" y="112"/>
                    </a:cubicBezTo>
                    <a:moveTo>
                      <a:pt x="48" y="111"/>
                    </a:moveTo>
                    <a:cubicBezTo>
                      <a:pt x="47" y="111"/>
                      <a:pt x="47" y="111"/>
                      <a:pt x="47" y="112"/>
                    </a:cubicBezTo>
                    <a:cubicBezTo>
                      <a:pt x="48" y="112"/>
                      <a:pt x="48" y="112"/>
                      <a:pt x="48" y="112"/>
                    </a:cubicBezTo>
                    <a:cubicBezTo>
                      <a:pt x="48" y="112"/>
                      <a:pt x="48" y="112"/>
                      <a:pt x="48" y="112"/>
                    </a:cubicBezTo>
                    <a:cubicBezTo>
                      <a:pt x="48" y="111"/>
                      <a:pt x="48" y="111"/>
                      <a:pt x="48" y="111"/>
                    </a:cubicBezTo>
                    <a:moveTo>
                      <a:pt x="54" y="111"/>
                    </a:moveTo>
                    <a:cubicBezTo>
                      <a:pt x="53" y="112"/>
                      <a:pt x="53" y="112"/>
                      <a:pt x="53" y="112"/>
                    </a:cubicBezTo>
                    <a:cubicBezTo>
                      <a:pt x="53" y="113"/>
                      <a:pt x="53" y="113"/>
                      <a:pt x="54" y="113"/>
                    </a:cubicBezTo>
                    <a:cubicBezTo>
                      <a:pt x="54" y="112"/>
                      <a:pt x="54" y="112"/>
                      <a:pt x="54" y="111"/>
                    </a:cubicBezTo>
                    <a:cubicBezTo>
                      <a:pt x="54" y="111"/>
                      <a:pt x="54" y="111"/>
                      <a:pt x="54" y="111"/>
                    </a:cubicBezTo>
                    <a:moveTo>
                      <a:pt x="47" y="111"/>
                    </a:move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moveTo>
                      <a:pt x="48" y="110"/>
                    </a:moveTo>
                    <a:cubicBezTo>
                      <a:pt x="48" y="110"/>
                      <a:pt x="48" y="110"/>
                      <a:pt x="48" y="110"/>
                    </a:cubicBezTo>
                    <a:cubicBezTo>
                      <a:pt x="48" y="111"/>
                      <a:pt x="48" y="111"/>
                      <a:pt x="49" y="111"/>
                    </a:cubicBezTo>
                    <a:cubicBezTo>
                      <a:pt x="49" y="111"/>
                      <a:pt x="49" y="111"/>
                      <a:pt x="49" y="111"/>
                    </a:cubicBezTo>
                    <a:cubicBezTo>
                      <a:pt x="49" y="111"/>
                      <a:pt x="48" y="110"/>
                      <a:pt x="48" y="110"/>
                    </a:cubicBezTo>
                    <a:moveTo>
                      <a:pt x="48" y="110"/>
                    </a:moveTo>
                    <a:cubicBezTo>
                      <a:pt x="47" y="110"/>
                      <a:pt x="47" y="110"/>
                      <a:pt x="47" y="110"/>
                    </a:cubicBezTo>
                    <a:cubicBezTo>
                      <a:pt x="47" y="110"/>
                      <a:pt x="48" y="110"/>
                      <a:pt x="48" y="110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8" y="110"/>
                      <a:pt x="48" y="110"/>
                      <a:pt x="48" y="110"/>
                    </a:cubicBezTo>
                    <a:moveTo>
                      <a:pt x="49" y="108"/>
                    </a:moveTo>
                    <a:cubicBezTo>
                      <a:pt x="49" y="109"/>
                      <a:pt x="49" y="109"/>
                      <a:pt x="48" y="110"/>
                    </a:cubicBezTo>
                    <a:cubicBezTo>
                      <a:pt x="49" y="110"/>
                      <a:pt x="49" y="110"/>
                      <a:pt x="49" y="110"/>
                    </a:cubicBezTo>
                    <a:cubicBezTo>
                      <a:pt x="49" y="110"/>
                      <a:pt x="50" y="109"/>
                      <a:pt x="50" y="109"/>
                    </a:cubicBezTo>
                    <a:cubicBezTo>
                      <a:pt x="50" y="109"/>
                      <a:pt x="49" y="108"/>
                      <a:pt x="49" y="108"/>
                    </a:cubicBezTo>
                    <a:moveTo>
                      <a:pt x="49" y="108"/>
                    </a:moveTo>
                    <a:cubicBezTo>
                      <a:pt x="48" y="108"/>
                      <a:pt x="48" y="109"/>
                      <a:pt x="48" y="109"/>
                    </a:cubicBezTo>
                    <a:cubicBezTo>
                      <a:pt x="48" y="109"/>
                      <a:pt x="48" y="109"/>
                      <a:pt x="48" y="110"/>
                    </a:cubicBezTo>
                    <a:cubicBezTo>
                      <a:pt x="48" y="109"/>
                      <a:pt x="49" y="109"/>
                      <a:pt x="49" y="108"/>
                    </a:cubicBezTo>
                    <a:cubicBezTo>
                      <a:pt x="49" y="108"/>
                      <a:pt x="49" y="108"/>
                      <a:pt x="49" y="108"/>
                    </a:cubicBezTo>
                    <a:moveTo>
                      <a:pt x="59" y="102"/>
                    </a:moveTo>
                    <a:cubicBezTo>
                      <a:pt x="58" y="104"/>
                      <a:pt x="57" y="105"/>
                      <a:pt x="56" y="106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8" y="105"/>
                      <a:pt x="59" y="104"/>
                      <a:pt x="60" y="103"/>
                    </a:cubicBezTo>
                    <a:cubicBezTo>
                      <a:pt x="59" y="103"/>
                      <a:pt x="59" y="102"/>
                      <a:pt x="59" y="102"/>
                    </a:cubicBezTo>
                    <a:moveTo>
                      <a:pt x="59" y="102"/>
                    </a:moveTo>
                    <a:cubicBezTo>
                      <a:pt x="59" y="102"/>
                      <a:pt x="59" y="102"/>
                      <a:pt x="59" y="102"/>
                    </a:cubicBezTo>
                    <a:cubicBezTo>
                      <a:pt x="59" y="102"/>
                      <a:pt x="59" y="102"/>
                      <a:pt x="60" y="103"/>
                    </a:cubicBezTo>
                    <a:cubicBezTo>
                      <a:pt x="60" y="102"/>
                      <a:pt x="60" y="102"/>
                      <a:pt x="60" y="102"/>
                    </a:cubicBezTo>
                    <a:cubicBezTo>
                      <a:pt x="60" y="102"/>
                      <a:pt x="59" y="102"/>
                      <a:pt x="59" y="102"/>
                    </a:cubicBezTo>
                    <a:moveTo>
                      <a:pt x="59" y="102"/>
                    </a:moveTo>
                    <a:cubicBezTo>
                      <a:pt x="59" y="102"/>
                      <a:pt x="59" y="102"/>
                      <a:pt x="59" y="102"/>
                    </a:cubicBezTo>
                    <a:cubicBezTo>
                      <a:pt x="59" y="102"/>
                      <a:pt x="60" y="102"/>
                      <a:pt x="60" y="102"/>
                    </a:cubicBezTo>
                    <a:cubicBezTo>
                      <a:pt x="60" y="102"/>
                      <a:pt x="60" y="102"/>
                      <a:pt x="60" y="102"/>
                    </a:cubicBezTo>
                    <a:cubicBezTo>
                      <a:pt x="60" y="102"/>
                      <a:pt x="60" y="102"/>
                      <a:pt x="59" y="102"/>
                    </a:cubicBezTo>
                    <a:moveTo>
                      <a:pt x="60" y="101"/>
                    </a:move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1" y="101"/>
                    </a:cubicBezTo>
                    <a:cubicBezTo>
                      <a:pt x="60" y="101"/>
                      <a:pt x="60" y="101"/>
                      <a:pt x="60" y="101"/>
                    </a:cubicBezTo>
                    <a:moveTo>
                      <a:pt x="54" y="99"/>
                    </a:moveTo>
                    <a:cubicBezTo>
                      <a:pt x="54" y="100"/>
                      <a:pt x="53" y="101"/>
                      <a:pt x="51" y="103"/>
                    </a:cubicBezTo>
                    <a:cubicBezTo>
                      <a:pt x="51" y="103"/>
                      <a:pt x="52" y="103"/>
                      <a:pt x="52" y="104"/>
                    </a:cubicBezTo>
                    <a:cubicBezTo>
                      <a:pt x="53" y="102"/>
                      <a:pt x="53" y="101"/>
                      <a:pt x="53" y="101"/>
                    </a:cubicBezTo>
                    <a:cubicBezTo>
                      <a:pt x="53" y="101"/>
                      <a:pt x="53" y="102"/>
                      <a:pt x="52" y="104"/>
                    </a:cubicBezTo>
                    <a:cubicBezTo>
                      <a:pt x="52" y="104"/>
                      <a:pt x="52" y="104"/>
                      <a:pt x="53" y="104"/>
                    </a:cubicBezTo>
                    <a:cubicBezTo>
                      <a:pt x="54" y="103"/>
                      <a:pt x="54" y="101"/>
                      <a:pt x="55" y="99"/>
                    </a:cubicBezTo>
                    <a:cubicBezTo>
                      <a:pt x="55" y="99"/>
                      <a:pt x="55" y="99"/>
                      <a:pt x="54" y="99"/>
                    </a:cubicBezTo>
                    <a:moveTo>
                      <a:pt x="54" y="99"/>
                    </a:moveTo>
                    <a:cubicBezTo>
                      <a:pt x="54" y="99"/>
                      <a:pt x="54" y="99"/>
                      <a:pt x="54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55" y="99"/>
                      <a:pt x="54" y="99"/>
                    </a:cubicBezTo>
                    <a:moveTo>
                      <a:pt x="55" y="98"/>
                    </a:moveTo>
                    <a:cubicBezTo>
                      <a:pt x="55" y="98"/>
                      <a:pt x="55" y="98"/>
                      <a:pt x="55" y="98"/>
                    </a:cubicBezTo>
                    <a:cubicBezTo>
                      <a:pt x="55" y="98"/>
                      <a:pt x="56" y="98"/>
                      <a:pt x="56" y="99"/>
                    </a:cubicBezTo>
                    <a:cubicBezTo>
                      <a:pt x="56" y="99"/>
                      <a:pt x="56" y="98"/>
                      <a:pt x="56" y="98"/>
                    </a:cubicBezTo>
                    <a:cubicBezTo>
                      <a:pt x="56" y="98"/>
                      <a:pt x="55" y="98"/>
                      <a:pt x="55" y="98"/>
                    </a:cubicBezTo>
                    <a:moveTo>
                      <a:pt x="63" y="96"/>
                    </a:moveTo>
                    <a:cubicBezTo>
                      <a:pt x="62" y="97"/>
                      <a:pt x="61" y="99"/>
                      <a:pt x="60" y="100"/>
                    </a:cubicBezTo>
                    <a:cubicBezTo>
                      <a:pt x="60" y="100"/>
                      <a:pt x="61" y="100"/>
                      <a:pt x="61" y="101"/>
                    </a:cubicBezTo>
                    <a:cubicBezTo>
                      <a:pt x="62" y="99"/>
                      <a:pt x="63" y="98"/>
                      <a:pt x="64" y="96"/>
                    </a:cubicBezTo>
                    <a:cubicBezTo>
                      <a:pt x="63" y="96"/>
                      <a:pt x="63" y="96"/>
                      <a:pt x="63" y="96"/>
                    </a:cubicBezTo>
                    <a:moveTo>
                      <a:pt x="58" y="93"/>
                    </a:moveTo>
                    <a:cubicBezTo>
                      <a:pt x="56" y="96"/>
                      <a:pt x="56" y="97"/>
                      <a:pt x="55" y="97"/>
                    </a:cubicBezTo>
                    <a:cubicBezTo>
                      <a:pt x="56" y="98"/>
                      <a:pt x="56" y="98"/>
                      <a:pt x="56" y="98"/>
                    </a:cubicBezTo>
                    <a:cubicBezTo>
                      <a:pt x="57" y="96"/>
                      <a:pt x="58" y="95"/>
                      <a:pt x="59" y="93"/>
                    </a:cubicBezTo>
                    <a:cubicBezTo>
                      <a:pt x="59" y="93"/>
                      <a:pt x="59" y="93"/>
                      <a:pt x="58" y="93"/>
                    </a:cubicBezTo>
                    <a:moveTo>
                      <a:pt x="68" y="90"/>
                    </a:moveTo>
                    <a:cubicBezTo>
                      <a:pt x="67" y="93"/>
                      <a:pt x="67" y="93"/>
                      <a:pt x="67" y="93"/>
                    </a:cubicBezTo>
                    <a:cubicBezTo>
                      <a:pt x="67" y="92"/>
                      <a:pt x="68" y="91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moveTo>
                      <a:pt x="67" y="89"/>
                    </a:moveTo>
                    <a:cubicBezTo>
                      <a:pt x="65" y="91"/>
                      <a:pt x="64" y="93"/>
                      <a:pt x="63" y="95"/>
                    </a:cubicBezTo>
                    <a:cubicBezTo>
                      <a:pt x="63" y="95"/>
                      <a:pt x="64" y="95"/>
                      <a:pt x="64" y="95"/>
                    </a:cubicBezTo>
                    <a:cubicBezTo>
                      <a:pt x="65" y="94"/>
                      <a:pt x="66" y="92"/>
                      <a:pt x="67" y="90"/>
                    </a:cubicBezTo>
                    <a:cubicBezTo>
                      <a:pt x="67" y="90"/>
                      <a:pt x="67" y="89"/>
                      <a:pt x="67" y="89"/>
                    </a:cubicBezTo>
                    <a:moveTo>
                      <a:pt x="70" y="87"/>
                    </a:move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70" y="88"/>
                      <a:pt x="70" y="87"/>
                    </a:cubicBezTo>
                    <a:cubicBezTo>
                      <a:pt x="70" y="87"/>
                      <a:pt x="70" y="87"/>
                      <a:pt x="70" y="87"/>
                    </a:cubicBezTo>
                    <a:moveTo>
                      <a:pt x="62" y="87"/>
                    </a:moveTo>
                    <a:cubicBezTo>
                      <a:pt x="61" y="89"/>
                      <a:pt x="60" y="91"/>
                      <a:pt x="59" y="92"/>
                    </a:cubicBezTo>
                    <a:cubicBezTo>
                      <a:pt x="59" y="93"/>
                      <a:pt x="59" y="93"/>
                      <a:pt x="59" y="93"/>
                    </a:cubicBezTo>
                    <a:cubicBezTo>
                      <a:pt x="60" y="91"/>
                      <a:pt x="61" y="89"/>
                      <a:pt x="63" y="87"/>
                    </a:cubicBezTo>
                    <a:cubicBezTo>
                      <a:pt x="62" y="87"/>
                      <a:pt x="62" y="87"/>
                      <a:pt x="62" y="87"/>
                    </a:cubicBezTo>
                    <a:moveTo>
                      <a:pt x="68" y="86"/>
                    </a:moveTo>
                    <a:cubicBezTo>
                      <a:pt x="68" y="87"/>
                      <a:pt x="68" y="87"/>
                      <a:pt x="68" y="87"/>
                    </a:cubicBezTo>
                    <a:cubicBezTo>
                      <a:pt x="68" y="87"/>
                      <a:pt x="68" y="88"/>
                      <a:pt x="68" y="88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8" y="87"/>
                      <a:pt x="68" y="86"/>
                    </a:cubicBezTo>
                    <a:moveTo>
                      <a:pt x="64" y="84"/>
                    </a:moveTo>
                    <a:cubicBezTo>
                      <a:pt x="64" y="84"/>
                      <a:pt x="64" y="85"/>
                      <a:pt x="63" y="85"/>
                    </a:cubicBezTo>
                    <a:cubicBezTo>
                      <a:pt x="64" y="85"/>
                      <a:pt x="64" y="85"/>
                      <a:pt x="64" y="85"/>
                    </a:cubicBezTo>
                    <a:cubicBezTo>
                      <a:pt x="64" y="85"/>
                      <a:pt x="64" y="84"/>
                      <a:pt x="64" y="84"/>
                    </a:cubicBezTo>
                    <a:cubicBezTo>
                      <a:pt x="64" y="84"/>
                      <a:pt x="64" y="84"/>
                      <a:pt x="64" y="84"/>
                    </a:cubicBezTo>
                    <a:moveTo>
                      <a:pt x="75" y="78"/>
                    </a:moveTo>
                    <a:cubicBezTo>
                      <a:pt x="71" y="85"/>
                      <a:pt x="71" y="85"/>
                      <a:pt x="71" y="85"/>
                    </a:cubicBezTo>
                    <a:cubicBezTo>
                      <a:pt x="71" y="85"/>
                      <a:pt x="71" y="85"/>
                      <a:pt x="71" y="85"/>
                    </a:cubicBezTo>
                    <a:cubicBezTo>
                      <a:pt x="72" y="83"/>
                      <a:pt x="74" y="80"/>
                      <a:pt x="75" y="78"/>
                    </a:cubicBezTo>
                    <a:cubicBezTo>
                      <a:pt x="75" y="78"/>
                      <a:pt x="75" y="78"/>
                      <a:pt x="75" y="78"/>
                    </a:cubicBezTo>
                    <a:moveTo>
                      <a:pt x="74" y="77"/>
                    </a:moveTo>
                    <a:cubicBezTo>
                      <a:pt x="72" y="79"/>
                      <a:pt x="71" y="82"/>
                      <a:pt x="69" y="84"/>
                    </a:cubicBezTo>
                    <a:cubicBezTo>
                      <a:pt x="70" y="84"/>
                      <a:pt x="70" y="85"/>
                      <a:pt x="70" y="85"/>
                    </a:cubicBezTo>
                    <a:cubicBezTo>
                      <a:pt x="71" y="82"/>
                      <a:pt x="73" y="80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moveTo>
                      <a:pt x="70" y="74"/>
                    </a:moveTo>
                    <a:cubicBezTo>
                      <a:pt x="68" y="77"/>
                      <a:pt x="66" y="80"/>
                      <a:pt x="65" y="82"/>
                    </a:cubicBezTo>
                    <a:cubicBezTo>
                      <a:pt x="65" y="82"/>
                      <a:pt x="65" y="82"/>
                      <a:pt x="65" y="82"/>
                    </a:cubicBezTo>
                    <a:cubicBezTo>
                      <a:pt x="67" y="79"/>
                      <a:pt x="68" y="77"/>
                      <a:pt x="70" y="75"/>
                    </a:cubicBezTo>
                    <a:cubicBezTo>
                      <a:pt x="70" y="74"/>
                      <a:pt x="70" y="74"/>
                      <a:pt x="70" y="74"/>
                    </a:cubicBezTo>
                    <a:moveTo>
                      <a:pt x="83" y="64"/>
                    </a:moveTo>
                    <a:cubicBezTo>
                      <a:pt x="78" y="73"/>
                      <a:pt x="78" y="73"/>
                      <a:pt x="78" y="73"/>
                    </a:cubicBezTo>
                    <a:cubicBezTo>
                      <a:pt x="78" y="73"/>
                      <a:pt x="78" y="73"/>
                      <a:pt x="78" y="74"/>
                    </a:cubicBezTo>
                    <a:cubicBezTo>
                      <a:pt x="80" y="70"/>
                      <a:pt x="82" y="67"/>
                      <a:pt x="83" y="64"/>
                    </a:cubicBezTo>
                    <a:cubicBezTo>
                      <a:pt x="83" y="64"/>
                      <a:pt x="83" y="64"/>
                      <a:pt x="83" y="64"/>
                    </a:cubicBezTo>
                    <a:moveTo>
                      <a:pt x="82" y="63"/>
                    </a:moveTo>
                    <a:cubicBezTo>
                      <a:pt x="80" y="66"/>
                      <a:pt x="78" y="69"/>
                      <a:pt x="76" y="73"/>
                    </a:cubicBezTo>
                    <a:cubicBezTo>
                      <a:pt x="76" y="73"/>
                      <a:pt x="77" y="73"/>
                      <a:pt x="77" y="73"/>
                    </a:cubicBezTo>
                    <a:cubicBezTo>
                      <a:pt x="79" y="70"/>
                      <a:pt x="81" y="67"/>
                      <a:pt x="83" y="64"/>
                    </a:cubicBezTo>
                    <a:cubicBezTo>
                      <a:pt x="82" y="63"/>
                      <a:pt x="82" y="63"/>
                      <a:pt x="82" y="63"/>
                    </a:cubicBezTo>
                    <a:moveTo>
                      <a:pt x="78" y="61"/>
                    </a:moveTo>
                    <a:cubicBezTo>
                      <a:pt x="76" y="64"/>
                      <a:pt x="74" y="67"/>
                      <a:pt x="72" y="70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4" y="67"/>
                      <a:pt x="76" y="64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moveTo>
                      <a:pt x="83" y="52"/>
                    </a:move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moveTo>
                      <a:pt x="92" y="49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90" y="53"/>
                      <a:pt x="91" y="51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moveTo>
                      <a:pt x="92" y="48"/>
                    </a:move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8"/>
                      <a:pt x="92" y="48"/>
                    </a:cubicBezTo>
                    <a:moveTo>
                      <a:pt x="91" y="48"/>
                    </a:moveTo>
                    <a:cubicBezTo>
                      <a:pt x="89" y="50"/>
                      <a:pt x="88" y="52"/>
                      <a:pt x="87" y="54"/>
                    </a:cubicBezTo>
                    <a:cubicBezTo>
                      <a:pt x="87" y="55"/>
                      <a:pt x="87" y="55"/>
                      <a:pt x="88" y="55"/>
                    </a:cubicBezTo>
                    <a:cubicBezTo>
                      <a:pt x="89" y="53"/>
                      <a:pt x="90" y="51"/>
                      <a:pt x="92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91" y="48"/>
                    </a:moveTo>
                    <a:cubicBezTo>
                      <a:pt x="91" y="48"/>
                      <a:pt x="91" y="48"/>
                      <a:pt x="91" y="48"/>
                    </a:cubicBezTo>
                    <a:cubicBezTo>
                      <a:pt x="91" y="48"/>
                      <a:pt x="91" y="48"/>
                      <a:pt x="92" y="48"/>
                    </a:cubicBezTo>
                    <a:cubicBezTo>
                      <a:pt x="92" y="48"/>
                      <a:pt x="92" y="48"/>
                      <a:pt x="92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87" y="45"/>
                    </a:moveTo>
                    <a:cubicBezTo>
                      <a:pt x="85" y="48"/>
                      <a:pt x="84" y="50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4" y="50"/>
                      <a:pt x="85" y="48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moveTo>
                      <a:pt x="94" y="45"/>
                    </a:moveTo>
                    <a:cubicBezTo>
                      <a:pt x="93" y="47"/>
                      <a:pt x="93" y="47"/>
                      <a:pt x="93" y="47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4" y="46"/>
                      <a:pt x="94" y="46"/>
                      <a:pt x="94" y="45"/>
                    </a:cubicBezTo>
                    <a:cubicBezTo>
                      <a:pt x="94" y="45"/>
                      <a:pt x="94" y="45"/>
                      <a:pt x="94" y="45"/>
                    </a:cubicBezTo>
                    <a:moveTo>
                      <a:pt x="87" y="45"/>
                    </a:move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moveTo>
                      <a:pt x="93" y="44"/>
                    </a:moveTo>
                    <a:cubicBezTo>
                      <a:pt x="92" y="45"/>
                      <a:pt x="92" y="45"/>
                      <a:pt x="92" y="46"/>
                    </a:cubicBezTo>
                    <a:cubicBezTo>
                      <a:pt x="92" y="46"/>
                      <a:pt x="92" y="46"/>
                      <a:pt x="93" y="46"/>
                    </a:cubicBezTo>
                    <a:cubicBezTo>
                      <a:pt x="93" y="46"/>
                      <a:pt x="93" y="45"/>
                      <a:pt x="94" y="45"/>
                    </a:cubicBezTo>
                    <a:cubicBezTo>
                      <a:pt x="93" y="45"/>
                      <a:pt x="93" y="45"/>
                      <a:pt x="93" y="44"/>
                    </a:cubicBezTo>
                    <a:moveTo>
                      <a:pt x="89" y="42"/>
                    </a:moveTo>
                    <a:cubicBezTo>
                      <a:pt x="88" y="42"/>
                      <a:pt x="88" y="43"/>
                      <a:pt x="88" y="43"/>
                    </a:cubicBezTo>
                    <a:cubicBezTo>
                      <a:pt x="88" y="43"/>
                      <a:pt x="88" y="43"/>
                      <a:pt x="88" y="43"/>
                    </a:cubicBezTo>
                    <a:cubicBezTo>
                      <a:pt x="88" y="43"/>
                      <a:pt x="88" y="42"/>
                      <a:pt x="89" y="42"/>
                    </a:cubicBezTo>
                    <a:cubicBezTo>
                      <a:pt x="89" y="42"/>
                      <a:pt x="89" y="42"/>
                      <a:pt x="89" y="42"/>
                    </a:cubicBezTo>
                    <a:moveTo>
                      <a:pt x="97" y="40"/>
                    </a:moveTo>
                    <a:cubicBezTo>
                      <a:pt x="95" y="43"/>
                      <a:pt x="95" y="43"/>
                      <a:pt x="95" y="43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96" y="42"/>
                      <a:pt x="97" y="41"/>
                      <a:pt x="97" y="40"/>
                    </a:cubicBezTo>
                    <a:cubicBezTo>
                      <a:pt x="97" y="40"/>
                      <a:pt x="97" y="40"/>
                      <a:pt x="97" y="40"/>
                    </a:cubicBezTo>
                    <a:moveTo>
                      <a:pt x="95" y="39"/>
                    </a:moveTo>
                    <a:cubicBezTo>
                      <a:pt x="95" y="40"/>
                      <a:pt x="94" y="41"/>
                      <a:pt x="94" y="42"/>
                    </a:cubicBezTo>
                    <a:cubicBezTo>
                      <a:pt x="94" y="43"/>
                      <a:pt x="94" y="43"/>
                      <a:pt x="95" y="43"/>
                    </a:cubicBezTo>
                    <a:cubicBezTo>
                      <a:pt x="95" y="42"/>
                      <a:pt x="96" y="41"/>
                      <a:pt x="96" y="40"/>
                    </a:cubicBezTo>
                    <a:cubicBezTo>
                      <a:pt x="96" y="40"/>
                      <a:pt x="96" y="40"/>
                      <a:pt x="95" y="39"/>
                    </a:cubicBezTo>
                    <a:moveTo>
                      <a:pt x="98" y="39"/>
                    </a:move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moveTo>
                      <a:pt x="96" y="38"/>
                    </a:moveTo>
                    <a:cubicBezTo>
                      <a:pt x="96" y="38"/>
                      <a:pt x="96" y="38"/>
                      <a:pt x="96" y="38"/>
                    </a:cubicBezTo>
                    <a:cubicBezTo>
                      <a:pt x="96" y="39"/>
                      <a:pt x="97" y="39"/>
                      <a:pt x="97" y="39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6" y="38"/>
                      <a:pt x="96" y="38"/>
                      <a:pt x="96" y="38"/>
                    </a:cubicBezTo>
                    <a:moveTo>
                      <a:pt x="98" y="37"/>
                    </a:move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8"/>
                      <a:pt x="99" y="38"/>
                      <a:pt x="99" y="38"/>
                    </a:cubicBezTo>
                    <a:cubicBezTo>
                      <a:pt x="99" y="38"/>
                      <a:pt x="99" y="38"/>
                      <a:pt x="98" y="37"/>
                    </a:cubicBezTo>
                    <a:moveTo>
                      <a:pt x="91" y="37"/>
                    </a:moveTo>
                    <a:cubicBezTo>
                      <a:pt x="91" y="38"/>
                      <a:pt x="90" y="39"/>
                      <a:pt x="90" y="40"/>
                    </a:cubicBez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39"/>
                      <a:pt x="91" y="38"/>
                      <a:pt x="91" y="37"/>
                    </a:cubicBezTo>
                    <a:cubicBezTo>
                      <a:pt x="91" y="37"/>
                      <a:pt x="91" y="37"/>
                      <a:pt x="91" y="37"/>
                    </a:cubicBezTo>
                    <a:moveTo>
                      <a:pt x="97" y="37"/>
                    </a:moveTo>
                    <a:cubicBezTo>
                      <a:pt x="97" y="37"/>
                      <a:pt x="97" y="37"/>
                      <a:pt x="96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8" y="38"/>
                      <a:pt x="98" y="38"/>
                      <a:pt x="98" y="37"/>
                    </a:cubicBezTo>
                    <a:cubicBezTo>
                      <a:pt x="98" y="37"/>
                      <a:pt x="97" y="37"/>
                      <a:pt x="97" y="37"/>
                    </a:cubicBezTo>
                    <a:moveTo>
                      <a:pt x="92" y="36"/>
                    </a:move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moveTo>
                      <a:pt x="93" y="34"/>
                    </a:moveTo>
                    <a:cubicBezTo>
                      <a:pt x="93" y="35"/>
                      <a:pt x="93" y="35"/>
                      <a:pt x="92" y="35"/>
                    </a:cubicBezTo>
                    <a:cubicBezTo>
                      <a:pt x="92" y="35"/>
                      <a:pt x="92" y="35"/>
                      <a:pt x="92" y="35"/>
                    </a:cubicBezTo>
                    <a:cubicBezTo>
                      <a:pt x="93" y="35"/>
                      <a:pt x="93" y="35"/>
                      <a:pt x="93" y="34"/>
                    </a:cubicBezTo>
                    <a:cubicBezTo>
                      <a:pt x="93" y="34"/>
                      <a:pt x="93" y="34"/>
                      <a:pt x="93" y="34"/>
                    </a:cubicBezTo>
                    <a:moveTo>
                      <a:pt x="101" y="33"/>
                    </a:moveTo>
                    <a:cubicBezTo>
                      <a:pt x="101" y="33"/>
                      <a:pt x="101" y="33"/>
                      <a:pt x="101" y="33"/>
                    </a:cubicBezTo>
                    <a:cubicBezTo>
                      <a:pt x="101" y="33"/>
                      <a:pt x="101" y="33"/>
                      <a:pt x="101" y="34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101" y="33"/>
                      <a:pt x="101" y="33"/>
                      <a:pt x="101" y="33"/>
                    </a:cubicBezTo>
                    <a:moveTo>
                      <a:pt x="99" y="33"/>
                    </a:moveTo>
                    <a:cubicBezTo>
                      <a:pt x="99" y="33"/>
                      <a:pt x="99" y="33"/>
                      <a:pt x="99" y="33"/>
                    </a:cubicBezTo>
                    <a:cubicBezTo>
                      <a:pt x="100" y="33"/>
                      <a:pt x="100" y="33"/>
                      <a:pt x="101" y="33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0" y="33"/>
                      <a:pt x="100" y="33"/>
                      <a:pt x="99" y="33"/>
                    </a:cubicBezTo>
                    <a:moveTo>
                      <a:pt x="95" y="30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moveTo>
                      <a:pt x="103" y="29"/>
                    </a:moveTo>
                    <a:cubicBezTo>
                      <a:pt x="102" y="31"/>
                      <a:pt x="102" y="31"/>
                      <a:pt x="102" y="31"/>
                    </a:cubicBezTo>
                    <a:cubicBezTo>
                      <a:pt x="102" y="31"/>
                      <a:pt x="102" y="31"/>
                      <a:pt x="102" y="32"/>
                    </a:cubicBezTo>
                    <a:cubicBezTo>
                      <a:pt x="103" y="31"/>
                      <a:pt x="103" y="30"/>
                      <a:pt x="104" y="29"/>
                    </a:cubicBezTo>
                    <a:cubicBezTo>
                      <a:pt x="104" y="29"/>
                      <a:pt x="103" y="29"/>
                      <a:pt x="103" y="29"/>
                    </a:cubicBezTo>
                    <a:moveTo>
                      <a:pt x="104" y="28"/>
                    </a:move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8"/>
                      <a:pt x="104" y="28"/>
                    </a:cubicBezTo>
                    <a:moveTo>
                      <a:pt x="102" y="28"/>
                    </a:moveTo>
                    <a:cubicBezTo>
                      <a:pt x="102" y="29"/>
                      <a:pt x="101" y="30"/>
                      <a:pt x="101" y="30"/>
                    </a:cubicBezTo>
                    <a:cubicBezTo>
                      <a:pt x="101" y="31"/>
                      <a:pt x="101" y="31"/>
                      <a:pt x="102" y="31"/>
                    </a:cubicBezTo>
                    <a:cubicBezTo>
                      <a:pt x="102" y="30"/>
                      <a:pt x="103" y="30"/>
                      <a:pt x="103" y="29"/>
                    </a:cubicBezTo>
                    <a:cubicBezTo>
                      <a:pt x="103" y="29"/>
                      <a:pt x="102" y="28"/>
                      <a:pt x="102" y="28"/>
                    </a:cubicBezTo>
                    <a:moveTo>
                      <a:pt x="102" y="28"/>
                    </a:moveTo>
                    <a:cubicBezTo>
                      <a:pt x="102" y="28"/>
                      <a:pt x="102" y="28"/>
                      <a:pt x="102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103" y="28"/>
                      <a:pt x="102" y="28"/>
                    </a:cubicBezTo>
                    <a:moveTo>
                      <a:pt x="104" y="28"/>
                    </a:moveTo>
                    <a:cubicBezTo>
                      <a:pt x="104" y="28"/>
                      <a:pt x="104" y="28"/>
                      <a:pt x="104" y="28"/>
                    </a:cubicBezTo>
                    <a:cubicBezTo>
                      <a:pt x="104" y="28"/>
                      <a:pt x="104" y="28"/>
                      <a:pt x="104" y="28"/>
                    </a:cubicBezTo>
                    <a:cubicBezTo>
                      <a:pt x="104" y="28"/>
                      <a:pt x="104" y="28"/>
                      <a:pt x="105" y="28"/>
                    </a:cubicBezTo>
                    <a:cubicBezTo>
                      <a:pt x="104" y="28"/>
                      <a:pt x="104" y="28"/>
                      <a:pt x="104" y="28"/>
                    </a:cubicBezTo>
                    <a:moveTo>
                      <a:pt x="103" y="27"/>
                    </a:moveTo>
                    <a:cubicBezTo>
                      <a:pt x="103" y="27"/>
                      <a:pt x="103" y="27"/>
                      <a:pt x="103" y="27"/>
                    </a:cubicBezTo>
                    <a:cubicBezTo>
                      <a:pt x="103" y="27"/>
                      <a:pt x="103" y="28"/>
                      <a:pt x="104" y="28"/>
                    </a:cubicBezTo>
                    <a:cubicBezTo>
                      <a:pt x="104" y="28"/>
                      <a:pt x="104" y="28"/>
                      <a:pt x="104" y="27"/>
                    </a:cubicBezTo>
                    <a:cubicBezTo>
                      <a:pt x="104" y="27"/>
                      <a:pt x="103" y="27"/>
                      <a:pt x="103" y="27"/>
                    </a:cubicBezTo>
                    <a:moveTo>
                      <a:pt x="98" y="26"/>
                    </a:moveTo>
                    <a:cubicBezTo>
                      <a:pt x="97" y="27"/>
                      <a:pt x="97" y="27"/>
                      <a:pt x="97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97" y="27"/>
                      <a:pt x="97" y="27"/>
                      <a:pt x="98" y="26"/>
                    </a:cubicBezTo>
                    <a:cubicBezTo>
                      <a:pt x="98" y="26"/>
                      <a:pt x="98" y="26"/>
                      <a:pt x="98" y="26"/>
                    </a:cubicBezTo>
                    <a:moveTo>
                      <a:pt x="98" y="25"/>
                    </a:move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moveTo>
                      <a:pt x="99" y="24"/>
                    </a:move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25"/>
                      <a:pt x="99" y="25"/>
                      <a:pt x="99" y="24"/>
                    </a:cubicBezTo>
                    <a:cubicBezTo>
                      <a:pt x="99" y="24"/>
                      <a:pt x="99" y="24"/>
                      <a:pt x="99" y="24"/>
                    </a:cubicBezTo>
                    <a:moveTo>
                      <a:pt x="111" y="15"/>
                    </a:moveTo>
                    <a:cubicBezTo>
                      <a:pt x="110" y="18"/>
                      <a:pt x="110" y="18"/>
                      <a:pt x="110" y="18"/>
                    </a:cubicBezTo>
                    <a:cubicBezTo>
                      <a:pt x="110" y="18"/>
                      <a:pt x="110" y="18"/>
                      <a:pt x="110" y="18"/>
                    </a:cubicBezTo>
                    <a:cubicBezTo>
                      <a:pt x="111" y="17"/>
                      <a:pt x="111" y="16"/>
                      <a:pt x="112" y="15"/>
                    </a:cubicBezTo>
                    <a:cubicBezTo>
                      <a:pt x="112" y="15"/>
                      <a:pt x="112" y="15"/>
                      <a:pt x="111" y="15"/>
                    </a:cubicBezTo>
                    <a:moveTo>
                      <a:pt x="110" y="14"/>
                    </a:moveTo>
                    <a:cubicBezTo>
                      <a:pt x="110" y="15"/>
                      <a:pt x="109" y="16"/>
                      <a:pt x="109" y="17"/>
                    </a:cubicBezTo>
                    <a:cubicBezTo>
                      <a:pt x="109" y="17"/>
                      <a:pt x="109" y="18"/>
                      <a:pt x="110" y="18"/>
                    </a:cubicBezTo>
                    <a:cubicBezTo>
                      <a:pt x="110" y="17"/>
                      <a:pt x="111" y="16"/>
                      <a:pt x="111" y="15"/>
                    </a:cubicBezTo>
                    <a:cubicBezTo>
                      <a:pt x="111" y="15"/>
                      <a:pt x="111" y="15"/>
                      <a:pt x="110" y="14"/>
                    </a:cubicBezTo>
                    <a:moveTo>
                      <a:pt x="118" y="1"/>
                    </a:moveTo>
                    <a:cubicBezTo>
                      <a:pt x="118" y="2"/>
                      <a:pt x="117" y="2"/>
                      <a:pt x="117" y="3"/>
                    </a:cubicBezTo>
                    <a:cubicBezTo>
                      <a:pt x="117" y="3"/>
                      <a:pt x="118" y="4"/>
                      <a:pt x="118" y="4"/>
                    </a:cubicBezTo>
                    <a:cubicBezTo>
                      <a:pt x="119" y="3"/>
                      <a:pt x="119" y="3"/>
                      <a:pt x="119" y="2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118" y="0"/>
                    </a:moveTo>
                    <a:cubicBezTo>
                      <a:pt x="118" y="1"/>
                      <a:pt x="118" y="1"/>
                      <a:pt x="118" y="1"/>
                    </a:cubicBezTo>
                    <a:cubicBezTo>
                      <a:pt x="119" y="1"/>
                      <a:pt x="119" y="1"/>
                      <a:pt x="120" y="2"/>
                    </a:cubicBezTo>
                    <a:cubicBezTo>
                      <a:pt x="120" y="2"/>
                      <a:pt x="120" y="1"/>
                      <a:pt x="120" y="1"/>
                    </a:cubicBezTo>
                    <a:cubicBezTo>
                      <a:pt x="119" y="1"/>
                      <a:pt x="119" y="1"/>
                      <a:pt x="1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7" name="Freeform 10003"/>
              <p:cNvSpPr>
                <a:spLocks noEditPoints="1"/>
              </p:cNvSpPr>
              <p:nvPr/>
            </p:nvSpPr>
            <p:spPr bwMode="auto">
              <a:xfrm>
                <a:off x="-153" y="3365"/>
                <a:ext cx="196" cy="19"/>
              </a:xfrm>
              <a:custGeom>
                <a:avLst/>
                <a:gdLst>
                  <a:gd name="T0" fmla="*/ 79 w 83"/>
                  <a:gd name="T1" fmla="*/ 5 h 8"/>
                  <a:gd name="T2" fmla="*/ 78 w 83"/>
                  <a:gd name="T3" fmla="*/ 7 h 8"/>
                  <a:gd name="T4" fmla="*/ 80 w 83"/>
                  <a:gd name="T5" fmla="*/ 8 h 8"/>
                  <a:gd name="T6" fmla="*/ 81 w 83"/>
                  <a:gd name="T7" fmla="*/ 7 h 8"/>
                  <a:gd name="T8" fmla="*/ 79 w 83"/>
                  <a:gd name="T9" fmla="*/ 5 h 8"/>
                  <a:gd name="T10" fmla="*/ 81 w 83"/>
                  <a:gd name="T11" fmla="*/ 2 h 8"/>
                  <a:gd name="T12" fmla="*/ 79 w 83"/>
                  <a:gd name="T13" fmla="*/ 5 h 8"/>
                  <a:gd name="T14" fmla="*/ 81 w 83"/>
                  <a:gd name="T15" fmla="*/ 7 h 8"/>
                  <a:gd name="T16" fmla="*/ 83 w 83"/>
                  <a:gd name="T17" fmla="*/ 3 h 8"/>
                  <a:gd name="T18" fmla="*/ 81 w 83"/>
                  <a:gd name="T19" fmla="*/ 2 h 8"/>
                  <a:gd name="T20" fmla="*/ 34 w 83"/>
                  <a:gd name="T21" fmla="*/ 2 h 8"/>
                  <a:gd name="T22" fmla="*/ 33 w 83"/>
                  <a:gd name="T23" fmla="*/ 2 h 8"/>
                  <a:gd name="T24" fmla="*/ 40 w 83"/>
                  <a:gd name="T25" fmla="*/ 6 h 8"/>
                  <a:gd name="T26" fmla="*/ 40 w 83"/>
                  <a:gd name="T27" fmla="*/ 5 h 8"/>
                  <a:gd name="T28" fmla="*/ 34 w 83"/>
                  <a:gd name="T29" fmla="*/ 2 h 8"/>
                  <a:gd name="T30" fmla="*/ 30 w 83"/>
                  <a:gd name="T31" fmla="*/ 2 h 8"/>
                  <a:gd name="T32" fmla="*/ 27 w 83"/>
                  <a:gd name="T33" fmla="*/ 6 h 8"/>
                  <a:gd name="T34" fmla="*/ 28 w 83"/>
                  <a:gd name="T35" fmla="*/ 6 h 8"/>
                  <a:gd name="T36" fmla="*/ 31 w 83"/>
                  <a:gd name="T37" fmla="*/ 2 h 8"/>
                  <a:gd name="T38" fmla="*/ 30 w 83"/>
                  <a:gd name="T39" fmla="*/ 2 h 8"/>
                  <a:gd name="T40" fmla="*/ 19 w 83"/>
                  <a:gd name="T41" fmla="*/ 1 h 8"/>
                  <a:gd name="T42" fmla="*/ 18 w 83"/>
                  <a:gd name="T43" fmla="*/ 3 h 8"/>
                  <a:gd name="T44" fmla="*/ 25 w 83"/>
                  <a:gd name="T45" fmla="*/ 7 h 8"/>
                  <a:gd name="T46" fmla="*/ 26 w 83"/>
                  <a:gd name="T47" fmla="*/ 6 h 8"/>
                  <a:gd name="T48" fmla="*/ 19 w 83"/>
                  <a:gd name="T49" fmla="*/ 1 h 8"/>
                  <a:gd name="T50" fmla="*/ 64 w 83"/>
                  <a:gd name="T51" fmla="*/ 1 h 8"/>
                  <a:gd name="T52" fmla="*/ 62 w 83"/>
                  <a:gd name="T53" fmla="*/ 5 h 8"/>
                  <a:gd name="T54" fmla="*/ 63 w 83"/>
                  <a:gd name="T55" fmla="*/ 6 h 8"/>
                  <a:gd name="T56" fmla="*/ 65 w 83"/>
                  <a:gd name="T57" fmla="*/ 2 h 8"/>
                  <a:gd name="T58" fmla="*/ 64 w 83"/>
                  <a:gd name="T59" fmla="*/ 1 h 8"/>
                  <a:gd name="T60" fmla="*/ 1 w 83"/>
                  <a:gd name="T61" fmla="*/ 1 h 8"/>
                  <a:gd name="T62" fmla="*/ 0 w 83"/>
                  <a:gd name="T63" fmla="*/ 2 h 8"/>
                  <a:gd name="T64" fmla="*/ 0 w 83"/>
                  <a:gd name="T65" fmla="*/ 3 h 8"/>
                  <a:gd name="T66" fmla="*/ 7 w 83"/>
                  <a:gd name="T67" fmla="*/ 7 h 8"/>
                  <a:gd name="T68" fmla="*/ 8 w 83"/>
                  <a:gd name="T69" fmla="*/ 6 h 8"/>
                  <a:gd name="T70" fmla="*/ 1 w 83"/>
                  <a:gd name="T71" fmla="*/ 1 h 8"/>
                  <a:gd name="T72" fmla="*/ 0 w 83"/>
                  <a:gd name="T73" fmla="*/ 1 h 8"/>
                  <a:gd name="T74" fmla="*/ 1 w 83"/>
                  <a:gd name="T75" fmla="*/ 1 h 8"/>
                  <a:gd name="T76" fmla="*/ 1 w 83"/>
                  <a:gd name="T77" fmla="*/ 1 h 8"/>
                  <a:gd name="T78" fmla="*/ 44 w 83"/>
                  <a:gd name="T79" fmla="*/ 0 h 8"/>
                  <a:gd name="T80" fmla="*/ 42 w 83"/>
                  <a:gd name="T81" fmla="*/ 4 h 8"/>
                  <a:gd name="T82" fmla="*/ 46 w 83"/>
                  <a:gd name="T83" fmla="*/ 7 h 8"/>
                  <a:gd name="T84" fmla="*/ 47 w 83"/>
                  <a:gd name="T85" fmla="*/ 5 h 8"/>
                  <a:gd name="T86" fmla="*/ 48 w 83"/>
                  <a:gd name="T87" fmla="*/ 3 h 8"/>
                  <a:gd name="T88" fmla="*/ 44 w 83"/>
                  <a:gd name="T8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3" h="8">
                    <a:moveTo>
                      <a:pt x="79" y="5"/>
                    </a:moveTo>
                    <a:cubicBezTo>
                      <a:pt x="79" y="6"/>
                      <a:pt x="78" y="6"/>
                      <a:pt x="78" y="7"/>
                    </a:cubicBezTo>
                    <a:cubicBezTo>
                      <a:pt x="79" y="7"/>
                      <a:pt x="80" y="8"/>
                      <a:pt x="80" y="8"/>
                    </a:cubicBezTo>
                    <a:cubicBezTo>
                      <a:pt x="81" y="7"/>
                      <a:pt x="81" y="7"/>
                      <a:pt x="81" y="7"/>
                    </a:cubicBezTo>
                    <a:cubicBezTo>
                      <a:pt x="80" y="6"/>
                      <a:pt x="80" y="6"/>
                      <a:pt x="79" y="5"/>
                    </a:cubicBezTo>
                    <a:moveTo>
                      <a:pt x="81" y="2"/>
                    </a:moveTo>
                    <a:cubicBezTo>
                      <a:pt x="80" y="3"/>
                      <a:pt x="80" y="4"/>
                      <a:pt x="79" y="5"/>
                    </a:cubicBezTo>
                    <a:cubicBezTo>
                      <a:pt x="80" y="6"/>
                      <a:pt x="81" y="6"/>
                      <a:pt x="81" y="7"/>
                    </a:cubicBezTo>
                    <a:cubicBezTo>
                      <a:pt x="83" y="3"/>
                      <a:pt x="83" y="3"/>
                      <a:pt x="83" y="3"/>
                    </a:cubicBezTo>
                    <a:cubicBezTo>
                      <a:pt x="81" y="2"/>
                      <a:pt x="81" y="2"/>
                      <a:pt x="81" y="2"/>
                    </a:cubicBezTo>
                    <a:moveTo>
                      <a:pt x="34" y="2"/>
                    </a:moveTo>
                    <a:cubicBezTo>
                      <a:pt x="34" y="2"/>
                      <a:pt x="34" y="2"/>
                      <a:pt x="33" y="2"/>
                    </a:cubicBezTo>
                    <a:cubicBezTo>
                      <a:pt x="36" y="3"/>
                      <a:pt x="38" y="5"/>
                      <a:pt x="40" y="6"/>
                    </a:cubicBezTo>
                    <a:cubicBezTo>
                      <a:pt x="40" y="6"/>
                      <a:pt x="40" y="6"/>
                      <a:pt x="40" y="5"/>
                    </a:cubicBezTo>
                    <a:cubicBezTo>
                      <a:pt x="38" y="4"/>
                      <a:pt x="36" y="3"/>
                      <a:pt x="34" y="2"/>
                    </a:cubicBezTo>
                    <a:moveTo>
                      <a:pt x="30" y="2"/>
                    </a:moveTo>
                    <a:cubicBezTo>
                      <a:pt x="29" y="3"/>
                      <a:pt x="28" y="4"/>
                      <a:pt x="27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5"/>
                      <a:pt x="30" y="4"/>
                      <a:pt x="31" y="2"/>
                    </a:cubicBezTo>
                    <a:cubicBezTo>
                      <a:pt x="30" y="2"/>
                      <a:pt x="30" y="2"/>
                      <a:pt x="30" y="2"/>
                    </a:cubicBezTo>
                    <a:moveTo>
                      <a:pt x="19" y="1"/>
                    </a:moveTo>
                    <a:cubicBezTo>
                      <a:pt x="19" y="2"/>
                      <a:pt x="18" y="2"/>
                      <a:pt x="18" y="3"/>
                    </a:cubicBezTo>
                    <a:cubicBezTo>
                      <a:pt x="21" y="4"/>
                      <a:pt x="23" y="6"/>
                      <a:pt x="25" y="7"/>
                    </a:cubicBezTo>
                    <a:cubicBezTo>
                      <a:pt x="26" y="7"/>
                      <a:pt x="26" y="6"/>
                      <a:pt x="26" y="6"/>
                    </a:cubicBezTo>
                    <a:cubicBezTo>
                      <a:pt x="24" y="4"/>
                      <a:pt x="21" y="3"/>
                      <a:pt x="19" y="1"/>
                    </a:cubicBezTo>
                    <a:moveTo>
                      <a:pt x="64" y="1"/>
                    </a:moveTo>
                    <a:cubicBezTo>
                      <a:pt x="63" y="2"/>
                      <a:pt x="63" y="4"/>
                      <a:pt x="62" y="5"/>
                    </a:cubicBezTo>
                    <a:cubicBezTo>
                      <a:pt x="62" y="5"/>
                      <a:pt x="62" y="5"/>
                      <a:pt x="63" y="6"/>
                    </a:cubicBezTo>
                    <a:cubicBezTo>
                      <a:pt x="63" y="4"/>
                      <a:pt x="64" y="3"/>
                      <a:pt x="65" y="2"/>
                    </a:cubicBezTo>
                    <a:cubicBezTo>
                      <a:pt x="64" y="1"/>
                      <a:pt x="64" y="1"/>
                      <a:pt x="64" y="1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2" y="4"/>
                      <a:pt x="5" y="6"/>
                      <a:pt x="7" y="7"/>
                    </a:cubicBezTo>
                    <a:cubicBezTo>
                      <a:pt x="7" y="7"/>
                      <a:pt x="8" y="6"/>
                      <a:pt x="8" y="6"/>
                    </a:cubicBezTo>
                    <a:cubicBezTo>
                      <a:pt x="6" y="4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44" y="0"/>
                    </a:moveTo>
                    <a:cubicBezTo>
                      <a:pt x="43" y="2"/>
                      <a:pt x="42" y="3"/>
                      <a:pt x="42" y="4"/>
                    </a:cubicBezTo>
                    <a:cubicBezTo>
                      <a:pt x="43" y="5"/>
                      <a:pt x="45" y="6"/>
                      <a:pt x="46" y="7"/>
                    </a:cubicBezTo>
                    <a:cubicBezTo>
                      <a:pt x="47" y="6"/>
                      <a:pt x="47" y="6"/>
                      <a:pt x="47" y="5"/>
                    </a:cubicBezTo>
                    <a:cubicBezTo>
                      <a:pt x="48" y="4"/>
                      <a:pt x="48" y="4"/>
                      <a:pt x="48" y="3"/>
                    </a:cubicBezTo>
                    <a:cubicBezTo>
                      <a:pt x="47" y="2"/>
                      <a:pt x="45" y="1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8" name="Freeform 10004"/>
              <p:cNvSpPr>
                <a:spLocks/>
              </p:cNvSpPr>
              <p:nvPr/>
            </p:nvSpPr>
            <p:spPr bwMode="auto">
              <a:xfrm>
                <a:off x="33" y="3377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9" name="Freeform 10005"/>
              <p:cNvSpPr>
                <a:spLocks noEditPoints="1"/>
              </p:cNvSpPr>
              <p:nvPr/>
            </p:nvSpPr>
            <p:spPr bwMode="auto">
              <a:xfrm>
                <a:off x="-163" y="3372"/>
                <a:ext cx="170" cy="24"/>
              </a:xfrm>
              <a:custGeom>
                <a:avLst/>
                <a:gdLst>
                  <a:gd name="T0" fmla="*/ 0 w 72"/>
                  <a:gd name="T1" fmla="*/ 5 h 10"/>
                  <a:gd name="T2" fmla="*/ 0 w 72"/>
                  <a:gd name="T3" fmla="*/ 6 h 10"/>
                  <a:gd name="T4" fmla="*/ 7 w 72"/>
                  <a:gd name="T5" fmla="*/ 10 h 10"/>
                  <a:gd name="T6" fmla="*/ 8 w 72"/>
                  <a:gd name="T7" fmla="*/ 10 h 10"/>
                  <a:gd name="T8" fmla="*/ 0 w 72"/>
                  <a:gd name="T9" fmla="*/ 5 h 10"/>
                  <a:gd name="T10" fmla="*/ 2 w 72"/>
                  <a:gd name="T11" fmla="*/ 3 h 10"/>
                  <a:gd name="T12" fmla="*/ 1 w 72"/>
                  <a:gd name="T13" fmla="*/ 3 h 10"/>
                  <a:gd name="T14" fmla="*/ 9 w 72"/>
                  <a:gd name="T15" fmla="*/ 8 h 10"/>
                  <a:gd name="T16" fmla="*/ 9 w 72"/>
                  <a:gd name="T17" fmla="*/ 7 h 10"/>
                  <a:gd name="T18" fmla="*/ 2 w 72"/>
                  <a:gd name="T19" fmla="*/ 3 h 10"/>
                  <a:gd name="T20" fmla="*/ 3 w 72"/>
                  <a:gd name="T21" fmla="*/ 0 h 10"/>
                  <a:gd name="T22" fmla="*/ 3 w 72"/>
                  <a:gd name="T23" fmla="*/ 1 h 10"/>
                  <a:gd name="T24" fmla="*/ 10 w 72"/>
                  <a:gd name="T25" fmla="*/ 6 h 10"/>
                  <a:gd name="T26" fmla="*/ 11 w 72"/>
                  <a:gd name="T27" fmla="*/ 5 h 10"/>
                  <a:gd name="T28" fmla="*/ 3 w 72"/>
                  <a:gd name="T29" fmla="*/ 0 h 10"/>
                  <a:gd name="T30" fmla="*/ 71 w 72"/>
                  <a:gd name="T31" fmla="*/ 0 h 10"/>
                  <a:gd name="T32" fmla="*/ 69 w 72"/>
                  <a:gd name="T33" fmla="*/ 4 h 10"/>
                  <a:gd name="T34" fmla="*/ 70 w 72"/>
                  <a:gd name="T35" fmla="*/ 4 h 10"/>
                  <a:gd name="T36" fmla="*/ 72 w 72"/>
                  <a:gd name="T37" fmla="*/ 0 h 10"/>
                  <a:gd name="T38" fmla="*/ 71 w 72"/>
                  <a:gd name="T39" fmla="*/ 0 h 10"/>
                  <a:gd name="T40" fmla="*/ 70 w 72"/>
                  <a:gd name="T41" fmla="*/ 0 h 10"/>
                  <a:gd name="T42" fmla="*/ 68 w 72"/>
                  <a:gd name="T43" fmla="*/ 3 h 10"/>
                  <a:gd name="T44" fmla="*/ 68 w 72"/>
                  <a:gd name="T45" fmla="*/ 4 h 10"/>
                  <a:gd name="T46" fmla="*/ 71 w 72"/>
                  <a:gd name="T47" fmla="*/ 0 h 10"/>
                  <a:gd name="T48" fmla="*/ 70 w 72"/>
                  <a:gd name="T4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2" h="10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5" y="9"/>
                      <a:pt x="7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5" y="8"/>
                      <a:pt x="3" y="7"/>
                      <a:pt x="0" y="5"/>
                    </a:cubicBezTo>
                    <a:moveTo>
                      <a:pt x="2" y="3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4" y="5"/>
                      <a:pt x="6" y="6"/>
                      <a:pt x="9" y="8"/>
                    </a:cubicBezTo>
                    <a:cubicBezTo>
                      <a:pt x="9" y="8"/>
                      <a:pt x="9" y="7"/>
                      <a:pt x="9" y="7"/>
                    </a:cubicBezTo>
                    <a:cubicBezTo>
                      <a:pt x="7" y="6"/>
                      <a:pt x="5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1" y="5"/>
                      <a:pt x="11" y="5"/>
                    </a:cubicBezTo>
                    <a:cubicBezTo>
                      <a:pt x="8" y="3"/>
                      <a:pt x="6" y="2"/>
                      <a:pt x="3" y="0"/>
                    </a:cubicBezTo>
                    <a:moveTo>
                      <a:pt x="71" y="0"/>
                    </a:moveTo>
                    <a:cubicBezTo>
                      <a:pt x="70" y="1"/>
                      <a:pt x="69" y="2"/>
                      <a:pt x="69" y="4"/>
                    </a:cubicBezTo>
                    <a:cubicBezTo>
                      <a:pt x="69" y="4"/>
                      <a:pt x="69" y="4"/>
                      <a:pt x="70" y="4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1" y="0"/>
                      <a:pt x="71" y="0"/>
                      <a:pt x="71" y="0"/>
                    </a:cubicBezTo>
                    <a:moveTo>
                      <a:pt x="70" y="0"/>
                    </a:moveTo>
                    <a:cubicBezTo>
                      <a:pt x="70" y="1"/>
                      <a:pt x="69" y="2"/>
                      <a:pt x="68" y="3"/>
                    </a:cubicBezTo>
                    <a:cubicBezTo>
                      <a:pt x="68" y="3"/>
                      <a:pt x="68" y="3"/>
                      <a:pt x="68" y="4"/>
                    </a:cubicBezTo>
                    <a:cubicBezTo>
                      <a:pt x="69" y="2"/>
                      <a:pt x="70" y="1"/>
                      <a:pt x="71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0" name="Freeform 10006"/>
              <p:cNvSpPr>
                <a:spLocks noEditPoints="1"/>
              </p:cNvSpPr>
              <p:nvPr/>
            </p:nvSpPr>
            <p:spPr bwMode="auto">
              <a:xfrm>
                <a:off x="-163" y="3375"/>
                <a:ext cx="24" cy="21"/>
              </a:xfrm>
              <a:custGeom>
                <a:avLst/>
                <a:gdLst>
                  <a:gd name="T0" fmla="*/ 1 w 10"/>
                  <a:gd name="T1" fmla="*/ 3 h 9"/>
                  <a:gd name="T2" fmla="*/ 0 w 10"/>
                  <a:gd name="T3" fmla="*/ 4 h 9"/>
                  <a:gd name="T4" fmla="*/ 8 w 10"/>
                  <a:gd name="T5" fmla="*/ 9 h 9"/>
                  <a:gd name="T6" fmla="*/ 8 w 10"/>
                  <a:gd name="T7" fmla="*/ 8 h 9"/>
                  <a:gd name="T8" fmla="*/ 1 w 10"/>
                  <a:gd name="T9" fmla="*/ 3 h 9"/>
                  <a:gd name="T10" fmla="*/ 1 w 10"/>
                  <a:gd name="T11" fmla="*/ 2 h 9"/>
                  <a:gd name="T12" fmla="*/ 1 w 10"/>
                  <a:gd name="T13" fmla="*/ 3 h 9"/>
                  <a:gd name="T14" fmla="*/ 6 w 10"/>
                  <a:gd name="T15" fmla="*/ 6 h 9"/>
                  <a:gd name="T16" fmla="*/ 8 w 10"/>
                  <a:gd name="T17" fmla="*/ 7 h 9"/>
                  <a:gd name="T18" fmla="*/ 9 w 10"/>
                  <a:gd name="T19" fmla="*/ 7 h 9"/>
                  <a:gd name="T20" fmla="*/ 1 w 10"/>
                  <a:gd name="T21" fmla="*/ 2 h 9"/>
                  <a:gd name="T22" fmla="*/ 3 w 10"/>
                  <a:gd name="T23" fmla="*/ 0 h 9"/>
                  <a:gd name="T24" fmla="*/ 2 w 10"/>
                  <a:gd name="T25" fmla="*/ 2 h 9"/>
                  <a:gd name="T26" fmla="*/ 9 w 10"/>
                  <a:gd name="T27" fmla="*/ 6 h 9"/>
                  <a:gd name="T28" fmla="*/ 10 w 10"/>
                  <a:gd name="T29" fmla="*/ 5 h 9"/>
                  <a:gd name="T30" fmla="*/ 3 w 10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" h="9">
                    <a:moveTo>
                      <a:pt x="1" y="3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3" y="6"/>
                      <a:pt x="5" y="7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6"/>
                      <a:pt x="3" y="5"/>
                      <a:pt x="1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4"/>
                      <a:pt x="4" y="5"/>
                      <a:pt x="6" y="6"/>
                    </a:cubicBezTo>
                    <a:cubicBezTo>
                      <a:pt x="7" y="7"/>
                      <a:pt x="8" y="7"/>
                      <a:pt x="8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6" y="5"/>
                      <a:pt x="4" y="4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5" y="3"/>
                      <a:pt x="7" y="5"/>
                      <a:pt x="9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1" name="Freeform 10007"/>
              <p:cNvSpPr>
                <a:spLocks/>
              </p:cNvSpPr>
              <p:nvPr/>
            </p:nvSpPr>
            <p:spPr bwMode="auto">
              <a:xfrm>
                <a:off x="-160" y="3382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0 h 5"/>
                  <a:gd name="T4" fmla="*/ 7 w 7"/>
                  <a:gd name="T5" fmla="*/ 5 h 5"/>
                  <a:gd name="T6" fmla="*/ 7 w 7"/>
                  <a:gd name="T7" fmla="*/ 4 h 5"/>
                  <a:gd name="T8" fmla="*/ 5 w 7"/>
                  <a:gd name="T9" fmla="*/ 3 h 5"/>
                  <a:gd name="T10" fmla="*/ 0 w 7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5" y="3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6" y="4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2" name="Freeform 10008"/>
              <p:cNvSpPr>
                <a:spLocks noEditPoints="1"/>
              </p:cNvSpPr>
              <p:nvPr/>
            </p:nvSpPr>
            <p:spPr bwMode="auto">
              <a:xfrm>
                <a:off x="-118" y="3372"/>
                <a:ext cx="128" cy="24"/>
              </a:xfrm>
              <a:custGeom>
                <a:avLst/>
                <a:gdLst>
                  <a:gd name="T0" fmla="*/ 1 w 54"/>
                  <a:gd name="T1" fmla="*/ 4 h 10"/>
                  <a:gd name="T2" fmla="*/ 1 w 54"/>
                  <a:gd name="T3" fmla="*/ 4 h 10"/>
                  <a:gd name="T4" fmla="*/ 3 w 54"/>
                  <a:gd name="T5" fmla="*/ 5 h 10"/>
                  <a:gd name="T6" fmla="*/ 3 w 54"/>
                  <a:gd name="T7" fmla="*/ 5 h 10"/>
                  <a:gd name="T8" fmla="*/ 1 w 54"/>
                  <a:gd name="T9" fmla="*/ 4 h 10"/>
                  <a:gd name="T10" fmla="*/ 0 w 54"/>
                  <a:gd name="T11" fmla="*/ 6 h 10"/>
                  <a:gd name="T12" fmla="*/ 7 w 54"/>
                  <a:gd name="T13" fmla="*/ 10 h 10"/>
                  <a:gd name="T14" fmla="*/ 8 w 54"/>
                  <a:gd name="T15" fmla="*/ 8 h 10"/>
                  <a:gd name="T16" fmla="*/ 1 w 54"/>
                  <a:gd name="T17" fmla="*/ 4 h 10"/>
                  <a:gd name="T18" fmla="*/ 2 w 54"/>
                  <a:gd name="T19" fmla="*/ 1 h 10"/>
                  <a:gd name="T20" fmla="*/ 1 w 54"/>
                  <a:gd name="T21" fmla="*/ 3 h 10"/>
                  <a:gd name="T22" fmla="*/ 8 w 54"/>
                  <a:gd name="T23" fmla="*/ 8 h 10"/>
                  <a:gd name="T24" fmla="*/ 10 w 54"/>
                  <a:gd name="T25" fmla="*/ 5 h 10"/>
                  <a:gd name="T26" fmla="*/ 2 w 54"/>
                  <a:gd name="T27" fmla="*/ 1 h 10"/>
                  <a:gd name="T28" fmla="*/ 53 w 54"/>
                  <a:gd name="T29" fmla="*/ 1 h 10"/>
                  <a:gd name="T30" fmla="*/ 51 w 54"/>
                  <a:gd name="T31" fmla="*/ 4 h 10"/>
                  <a:gd name="T32" fmla="*/ 52 w 54"/>
                  <a:gd name="T33" fmla="*/ 5 h 10"/>
                  <a:gd name="T34" fmla="*/ 54 w 54"/>
                  <a:gd name="T35" fmla="*/ 1 h 10"/>
                  <a:gd name="T36" fmla="*/ 53 w 54"/>
                  <a:gd name="T37" fmla="*/ 1 h 10"/>
                  <a:gd name="T38" fmla="*/ 33 w 54"/>
                  <a:gd name="T39" fmla="*/ 0 h 10"/>
                  <a:gd name="T40" fmla="*/ 31 w 54"/>
                  <a:gd name="T41" fmla="*/ 4 h 10"/>
                  <a:gd name="T42" fmla="*/ 32 w 54"/>
                  <a:gd name="T43" fmla="*/ 4 h 10"/>
                  <a:gd name="T44" fmla="*/ 34 w 54"/>
                  <a:gd name="T45" fmla="*/ 1 h 10"/>
                  <a:gd name="T46" fmla="*/ 33 w 54"/>
                  <a:gd name="T47" fmla="*/ 0 h 10"/>
                  <a:gd name="T48" fmla="*/ 18 w 54"/>
                  <a:gd name="T49" fmla="*/ 0 h 10"/>
                  <a:gd name="T50" fmla="*/ 15 w 54"/>
                  <a:gd name="T51" fmla="*/ 5 h 10"/>
                  <a:gd name="T52" fmla="*/ 17 w 54"/>
                  <a:gd name="T53" fmla="*/ 6 h 10"/>
                  <a:gd name="T54" fmla="*/ 22 w 54"/>
                  <a:gd name="T55" fmla="*/ 9 h 10"/>
                  <a:gd name="T56" fmla="*/ 24 w 54"/>
                  <a:gd name="T57" fmla="*/ 4 h 10"/>
                  <a:gd name="T58" fmla="*/ 18 w 54"/>
                  <a:gd name="T5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4" h="10"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4" y="9"/>
                      <a:pt x="7" y="10"/>
                    </a:cubicBezTo>
                    <a:cubicBezTo>
                      <a:pt x="7" y="9"/>
                      <a:pt x="7" y="9"/>
                      <a:pt x="8" y="8"/>
                    </a:cubicBezTo>
                    <a:cubicBezTo>
                      <a:pt x="6" y="6"/>
                      <a:pt x="3" y="5"/>
                      <a:pt x="1" y="4"/>
                    </a:cubicBezTo>
                    <a:moveTo>
                      <a:pt x="2" y="1"/>
                    </a:moveTo>
                    <a:cubicBezTo>
                      <a:pt x="2" y="2"/>
                      <a:pt x="1" y="3"/>
                      <a:pt x="1" y="3"/>
                    </a:cubicBezTo>
                    <a:cubicBezTo>
                      <a:pt x="3" y="5"/>
                      <a:pt x="6" y="6"/>
                      <a:pt x="8" y="8"/>
                    </a:cubicBezTo>
                    <a:cubicBezTo>
                      <a:pt x="9" y="7"/>
                      <a:pt x="9" y="6"/>
                      <a:pt x="10" y="5"/>
                    </a:cubicBezTo>
                    <a:cubicBezTo>
                      <a:pt x="7" y="4"/>
                      <a:pt x="5" y="2"/>
                      <a:pt x="2" y="1"/>
                    </a:cubicBezTo>
                    <a:moveTo>
                      <a:pt x="53" y="1"/>
                    </a:moveTo>
                    <a:cubicBezTo>
                      <a:pt x="52" y="2"/>
                      <a:pt x="52" y="3"/>
                      <a:pt x="51" y="4"/>
                    </a:cubicBezTo>
                    <a:cubicBezTo>
                      <a:pt x="51" y="5"/>
                      <a:pt x="51" y="5"/>
                      <a:pt x="52" y="5"/>
                    </a:cubicBezTo>
                    <a:cubicBezTo>
                      <a:pt x="52" y="4"/>
                      <a:pt x="53" y="2"/>
                      <a:pt x="54" y="1"/>
                    </a:cubicBezTo>
                    <a:cubicBezTo>
                      <a:pt x="53" y="1"/>
                      <a:pt x="53" y="1"/>
                      <a:pt x="53" y="1"/>
                    </a:cubicBezTo>
                    <a:moveTo>
                      <a:pt x="33" y="0"/>
                    </a:moveTo>
                    <a:cubicBezTo>
                      <a:pt x="33" y="1"/>
                      <a:pt x="32" y="3"/>
                      <a:pt x="31" y="4"/>
                    </a:cubicBezTo>
                    <a:cubicBezTo>
                      <a:pt x="31" y="4"/>
                      <a:pt x="32" y="4"/>
                      <a:pt x="32" y="4"/>
                    </a:cubicBezTo>
                    <a:cubicBezTo>
                      <a:pt x="32" y="3"/>
                      <a:pt x="33" y="2"/>
                      <a:pt x="34" y="1"/>
                    </a:cubicBezTo>
                    <a:cubicBezTo>
                      <a:pt x="34" y="1"/>
                      <a:pt x="33" y="0"/>
                      <a:pt x="33" y="0"/>
                    </a:cubicBezTo>
                    <a:moveTo>
                      <a:pt x="18" y="0"/>
                    </a:moveTo>
                    <a:cubicBezTo>
                      <a:pt x="17" y="2"/>
                      <a:pt x="16" y="3"/>
                      <a:pt x="15" y="5"/>
                    </a:cubicBezTo>
                    <a:cubicBezTo>
                      <a:pt x="16" y="5"/>
                      <a:pt x="16" y="5"/>
                      <a:pt x="17" y="6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3" y="7"/>
                      <a:pt x="23" y="6"/>
                      <a:pt x="24" y="4"/>
                    </a:cubicBezTo>
                    <a:cubicBezTo>
                      <a:pt x="22" y="3"/>
                      <a:pt x="20" y="2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3" name="Freeform 10009"/>
              <p:cNvSpPr>
                <a:spLocks/>
              </p:cNvSpPr>
              <p:nvPr/>
            </p:nvSpPr>
            <p:spPr bwMode="auto">
              <a:xfrm>
                <a:off x="-115" y="3382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4" name="Freeform 10010"/>
              <p:cNvSpPr>
                <a:spLocks/>
              </p:cNvSpPr>
              <p:nvPr/>
            </p:nvSpPr>
            <p:spPr bwMode="auto">
              <a:xfrm>
                <a:off x="-115" y="3379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1 h 5"/>
                  <a:gd name="T4" fmla="*/ 7 w 7"/>
                  <a:gd name="T5" fmla="*/ 5 h 5"/>
                  <a:gd name="T6" fmla="*/ 7 w 7"/>
                  <a:gd name="T7" fmla="*/ 5 h 5"/>
                  <a:gd name="T8" fmla="*/ 0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5" y="3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3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5" name="Freeform 10011"/>
              <p:cNvSpPr>
                <a:spLocks noEditPoints="1"/>
              </p:cNvSpPr>
              <p:nvPr/>
            </p:nvSpPr>
            <p:spPr bwMode="auto">
              <a:xfrm>
                <a:off x="-40" y="3375"/>
                <a:ext cx="104" cy="21"/>
              </a:xfrm>
              <a:custGeom>
                <a:avLst/>
                <a:gdLst>
                  <a:gd name="T0" fmla="*/ 35 w 44"/>
                  <a:gd name="T1" fmla="*/ 4 h 9"/>
                  <a:gd name="T2" fmla="*/ 34 w 44"/>
                  <a:gd name="T3" fmla="*/ 5 h 9"/>
                  <a:gd name="T4" fmla="*/ 40 w 44"/>
                  <a:gd name="T5" fmla="*/ 9 h 9"/>
                  <a:gd name="T6" fmla="*/ 41 w 44"/>
                  <a:gd name="T7" fmla="*/ 9 h 9"/>
                  <a:gd name="T8" fmla="*/ 42 w 44"/>
                  <a:gd name="T9" fmla="*/ 8 h 9"/>
                  <a:gd name="T10" fmla="*/ 35 w 44"/>
                  <a:gd name="T11" fmla="*/ 4 h 9"/>
                  <a:gd name="T12" fmla="*/ 37 w 44"/>
                  <a:gd name="T13" fmla="*/ 0 h 9"/>
                  <a:gd name="T14" fmla="*/ 35 w 44"/>
                  <a:gd name="T15" fmla="*/ 4 h 9"/>
                  <a:gd name="T16" fmla="*/ 35 w 44"/>
                  <a:gd name="T17" fmla="*/ 4 h 9"/>
                  <a:gd name="T18" fmla="*/ 42 w 44"/>
                  <a:gd name="T19" fmla="*/ 8 h 9"/>
                  <a:gd name="T20" fmla="*/ 44 w 44"/>
                  <a:gd name="T21" fmla="*/ 3 h 9"/>
                  <a:gd name="T22" fmla="*/ 43 w 44"/>
                  <a:gd name="T23" fmla="*/ 2 h 9"/>
                  <a:gd name="T24" fmla="*/ 37 w 44"/>
                  <a:gd name="T25" fmla="*/ 0 h 9"/>
                  <a:gd name="T26" fmla="*/ 2 w 44"/>
                  <a:gd name="T27" fmla="*/ 0 h 9"/>
                  <a:gd name="T28" fmla="*/ 0 w 44"/>
                  <a:gd name="T29" fmla="*/ 4 h 9"/>
                  <a:gd name="T30" fmla="*/ 4 w 44"/>
                  <a:gd name="T31" fmla="*/ 6 h 9"/>
                  <a:gd name="T32" fmla="*/ 6 w 44"/>
                  <a:gd name="T33" fmla="*/ 3 h 9"/>
                  <a:gd name="T34" fmla="*/ 2 w 44"/>
                  <a:gd name="T3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9">
                    <a:moveTo>
                      <a:pt x="35" y="4"/>
                    </a:moveTo>
                    <a:cubicBezTo>
                      <a:pt x="35" y="4"/>
                      <a:pt x="34" y="5"/>
                      <a:pt x="34" y="5"/>
                    </a:cubicBezTo>
                    <a:cubicBezTo>
                      <a:pt x="36" y="6"/>
                      <a:pt x="38" y="8"/>
                      <a:pt x="40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39" y="6"/>
                      <a:pt x="37" y="5"/>
                      <a:pt x="35" y="4"/>
                    </a:cubicBezTo>
                    <a:moveTo>
                      <a:pt x="37" y="0"/>
                    </a:moveTo>
                    <a:cubicBezTo>
                      <a:pt x="37" y="1"/>
                      <a:pt x="36" y="2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4" y="3"/>
                      <a:pt x="43" y="2"/>
                      <a:pt x="43" y="2"/>
                    </a:cubicBezTo>
                    <a:cubicBezTo>
                      <a:pt x="41" y="2"/>
                      <a:pt x="39" y="1"/>
                      <a:pt x="37" y="0"/>
                    </a:cubicBezTo>
                    <a:moveTo>
                      <a:pt x="2" y="0"/>
                    </a:moveTo>
                    <a:cubicBezTo>
                      <a:pt x="1" y="1"/>
                      <a:pt x="0" y="2"/>
                      <a:pt x="0" y="4"/>
                    </a:cubicBezTo>
                    <a:cubicBezTo>
                      <a:pt x="1" y="4"/>
                      <a:pt x="3" y="5"/>
                      <a:pt x="4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5" y="2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6" name="Freeform 10012"/>
              <p:cNvSpPr>
                <a:spLocks/>
              </p:cNvSpPr>
              <p:nvPr/>
            </p:nvSpPr>
            <p:spPr bwMode="auto">
              <a:xfrm>
                <a:off x="43" y="3384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7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  <a:gd name="T10" fmla="*/ 0 w 7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7" name="Freeform 10013"/>
              <p:cNvSpPr>
                <a:spLocks noEditPoints="1"/>
              </p:cNvSpPr>
              <p:nvPr/>
            </p:nvSpPr>
            <p:spPr bwMode="auto">
              <a:xfrm>
                <a:off x="-59" y="3377"/>
                <a:ext cx="78" cy="12"/>
              </a:xfrm>
              <a:custGeom>
                <a:avLst/>
                <a:gdLst>
                  <a:gd name="T0" fmla="*/ 1 w 33"/>
                  <a:gd name="T1" fmla="*/ 1 h 5"/>
                  <a:gd name="T2" fmla="*/ 0 w 33"/>
                  <a:gd name="T3" fmla="*/ 1 h 5"/>
                  <a:gd name="T4" fmla="*/ 5 w 33"/>
                  <a:gd name="T5" fmla="*/ 4 h 5"/>
                  <a:gd name="T6" fmla="*/ 5 w 33"/>
                  <a:gd name="T7" fmla="*/ 3 h 5"/>
                  <a:gd name="T8" fmla="*/ 1 w 33"/>
                  <a:gd name="T9" fmla="*/ 1 h 5"/>
                  <a:gd name="T10" fmla="*/ 5 w 33"/>
                  <a:gd name="T11" fmla="*/ 3 h 5"/>
                  <a:gd name="T12" fmla="*/ 5 w 33"/>
                  <a:gd name="T13" fmla="*/ 3 h 5"/>
                  <a:gd name="T14" fmla="*/ 1 w 33"/>
                  <a:gd name="T15" fmla="*/ 1 h 5"/>
                  <a:gd name="T16" fmla="*/ 31 w 33"/>
                  <a:gd name="T17" fmla="*/ 0 h 5"/>
                  <a:gd name="T18" fmla="*/ 28 w 33"/>
                  <a:gd name="T19" fmla="*/ 4 h 5"/>
                  <a:gd name="T20" fmla="*/ 30 w 33"/>
                  <a:gd name="T21" fmla="*/ 5 h 5"/>
                  <a:gd name="T22" fmla="*/ 33 w 33"/>
                  <a:gd name="T23" fmla="*/ 1 h 5"/>
                  <a:gd name="T24" fmla="*/ 31 w 33"/>
                  <a:gd name="T2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5"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2"/>
                      <a:pt x="1" y="1"/>
                      <a:pt x="1" y="1"/>
                    </a:cubicBezTo>
                    <a:cubicBezTo>
                      <a:pt x="1" y="1"/>
                      <a:pt x="2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1"/>
                    </a:cubicBezTo>
                    <a:moveTo>
                      <a:pt x="31" y="0"/>
                    </a:moveTo>
                    <a:cubicBezTo>
                      <a:pt x="30" y="1"/>
                      <a:pt x="29" y="3"/>
                      <a:pt x="28" y="4"/>
                    </a:cubicBezTo>
                    <a:cubicBezTo>
                      <a:pt x="29" y="4"/>
                      <a:pt x="30" y="5"/>
                      <a:pt x="30" y="5"/>
                    </a:cubicBezTo>
                    <a:cubicBezTo>
                      <a:pt x="31" y="4"/>
                      <a:pt x="32" y="3"/>
                      <a:pt x="33" y="1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8" name="Freeform 10014"/>
              <p:cNvSpPr>
                <a:spLocks/>
              </p:cNvSpPr>
              <p:nvPr/>
            </p:nvSpPr>
            <p:spPr bwMode="auto">
              <a:xfrm>
                <a:off x="-56" y="3379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2 h 2"/>
                  <a:gd name="T4" fmla="*/ 4 w 4"/>
                  <a:gd name="T5" fmla="*/ 2 h 2"/>
                  <a:gd name="T6" fmla="*/ 0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1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" name="Freeform 10015"/>
              <p:cNvSpPr>
                <a:spLocks noEditPoints="1"/>
              </p:cNvSpPr>
              <p:nvPr/>
            </p:nvSpPr>
            <p:spPr bwMode="auto">
              <a:xfrm>
                <a:off x="-92" y="3379"/>
                <a:ext cx="47" cy="22"/>
              </a:xfrm>
              <a:custGeom>
                <a:avLst/>
                <a:gdLst>
                  <a:gd name="T0" fmla="*/ 19 w 20"/>
                  <a:gd name="T1" fmla="*/ 3 h 9"/>
                  <a:gd name="T2" fmla="*/ 19 w 20"/>
                  <a:gd name="T3" fmla="*/ 3 h 9"/>
                  <a:gd name="T4" fmla="*/ 20 w 20"/>
                  <a:gd name="T5" fmla="*/ 3 h 9"/>
                  <a:gd name="T6" fmla="*/ 20 w 20"/>
                  <a:gd name="T7" fmla="*/ 3 h 9"/>
                  <a:gd name="T8" fmla="*/ 19 w 20"/>
                  <a:gd name="T9" fmla="*/ 3 h 9"/>
                  <a:gd name="T10" fmla="*/ 20 w 20"/>
                  <a:gd name="T11" fmla="*/ 2 h 9"/>
                  <a:gd name="T12" fmla="*/ 19 w 20"/>
                  <a:gd name="T13" fmla="*/ 2 h 9"/>
                  <a:gd name="T14" fmla="*/ 20 w 20"/>
                  <a:gd name="T15" fmla="*/ 3 h 9"/>
                  <a:gd name="T16" fmla="*/ 20 w 20"/>
                  <a:gd name="T17" fmla="*/ 2 h 9"/>
                  <a:gd name="T18" fmla="*/ 20 w 20"/>
                  <a:gd name="T19" fmla="*/ 2 h 9"/>
                  <a:gd name="T20" fmla="*/ 4 w 20"/>
                  <a:gd name="T21" fmla="*/ 2 h 9"/>
                  <a:gd name="T22" fmla="*/ 3 w 20"/>
                  <a:gd name="T23" fmla="*/ 4 h 9"/>
                  <a:gd name="T24" fmla="*/ 9 w 20"/>
                  <a:gd name="T25" fmla="*/ 8 h 9"/>
                  <a:gd name="T26" fmla="*/ 10 w 20"/>
                  <a:gd name="T27" fmla="*/ 6 h 9"/>
                  <a:gd name="T28" fmla="*/ 4 w 20"/>
                  <a:gd name="T29" fmla="*/ 2 h 9"/>
                  <a:gd name="T30" fmla="*/ 14 w 20"/>
                  <a:gd name="T31" fmla="*/ 1 h 9"/>
                  <a:gd name="T32" fmla="*/ 11 w 20"/>
                  <a:gd name="T33" fmla="*/ 6 h 9"/>
                  <a:gd name="T34" fmla="*/ 15 w 20"/>
                  <a:gd name="T35" fmla="*/ 9 h 9"/>
                  <a:gd name="T36" fmla="*/ 18 w 20"/>
                  <a:gd name="T37" fmla="*/ 4 h 9"/>
                  <a:gd name="T38" fmla="*/ 14 w 20"/>
                  <a:gd name="T39" fmla="*/ 1 h 9"/>
                  <a:gd name="T40" fmla="*/ 1 w 20"/>
                  <a:gd name="T41" fmla="*/ 0 h 9"/>
                  <a:gd name="T42" fmla="*/ 0 w 20"/>
                  <a:gd name="T43" fmla="*/ 2 h 9"/>
                  <a:gd name="T44" fmla="*/ 1 w 20"/>
                  <a:gd name="T45" fmla="*/ 2 h 9"/>
                  <a:gd name="T46" fmla="*/ 2 w 20"/>
                  <a:gd name="T47" fmla="*/ 1 h 9"/>
                  <a:gd name="T48" fmla="*/ 1 w 20"/>
                  <a:gd name="T4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9">
                    <a:moveTo>
                      <a:pt x="19" y="3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19" y="3"/>
                      <a:pt x="19" y="3"/>
                    </a:cubicBezTo>
                    <a:moveTo>
                      <a:pt x="20" y="2"/>
                    </a:moveTo>
                    <a:cubicBezTo>
                      <a:pt x="19" y="2"/>
                      <a:pt x="19" y="2"/>
                      <a:pt x="19" y="2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moveTo>
                      <a:pt x="4" y="2"/>
                    </a:moveTo>
                    <a:cubicBezTo>
                      <a:pt x="4" y="3"/>
                      <a:pt x="3" y="3"/>
                      <a:pt x="3" y="4"/>
                    </a:cubicBezTo>
                    <a:cubicBezTo>
                      <a:pt x="6" y="5"/>
                      <a:pt x="8" y="6"/>
                      <a:pt x="9" y="8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8" y="5"/>
                      <a:pt x="6" y="3"/>
                      <a:pt x="4" y="2"/>
                    </a:cubicBezTo>
                    <a:moveTo>
                      <a:pt x="14" y="1"/>
                    </a:moveTo>
                    <a:cubicBezTo>
                      <a:pt x="13" y="3"/>
                      <a:pt x="12" y="4"/>
                      <a:pt x="11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6" y="7"/>
                      <a:pt x="17" y="5"/>
                      <a:pt x="18" y="4"/>
                    </a:cubicBezTo>
                    <a:cubicBezTo>
                      <a:pt x="17" y="3"/>
                      <a:pt x="15" y="2"/>
                      <a:pt x="14" y="1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0" name="Freeform 10016"/>
              <p:cNvSpPr>
                <a:spLocks/>
              </p:cNvSpPr>
              <p:nvPr/>
            </p:nvSpPr>
            <p:spPr bwMode="auto">
              <a:xfrm>
                <a:off x="-47" y="338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" name="Freeform 10017"/>
              <p:cNvSpPr>
                <a:spLocks noEditPoints="1"/>
              </p:cNvSpPr>
              <p:nvPr/>
            </p:nvSpPr>
            <p:spPr bwMode="auto">
              <a:xfrm>
                <a:off x="-99" y="3387"/>
                <a:ext cx="10" cy="11"/>
              </a:xfrm>
              <a:custGeom>
                <a:avLst/>
                <a:gdLst>
                  <a:gd name="T0" fmla="*/ 1 w 4"/>
                  <a:gd name="T1" fmla="*/ 2 h 5"/>
                  <a:gd name="T2" fmla="*/ 0 w 4"/>
                  <a:gd name="T3" fmla="*/ 5 h 5"/>
                  <a:gd name="T4" fmla="*/ 1 w 4"/>
                  <a:gd name="T5" fmla="*/ 5 h 5"/>
                  <a:gd name="T6" fmla="*/ 2 w 4"/>
                  <a:gd name="T7" fmla="*/ 3 h 5"/>
                  <a:gd name="T8" fmla="*/ 1 w 4"/>
                  <a:gd name="T9" fmla="*/ 2 h 5"/>
                  <a:gd name="T10" fmla="*/ 3 w 4"/>
                  <a:gd name="T11" fmla="*/ 0 h 5"/>
                  <a:gd name="T12" fmla="*/ 1 w 4"/>
                  <a:gd name="T13" fmla="*/ 2 h 5"/>
                  <a:gd name="T14" fmla="*/ 2 w 4"/>
                  <a:gd name="T15" fmla="*/ 3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2"/>
                    </a:moveTo>
                    <a:cubicBezTo>
                      <a:pt x="0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4"/>
                      <a:pt x="1" y="4"/>
                      <a:pt x="2" y="3"/>
                    </a:cubicBezTo>
                    <a:cubicBezTo>
                      <a:pt x="2" y="3"/>
                      <a:pt x="1" y="3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2" name="Freeform 10018"/>
              <p:cNvSpPr>
                <a:spLocks/>
              </p:cNvSpPr>
              <p:nvPr/>
            </p:nvSpPr>
            <p:spPr bwMode="auto">
              <a:xfrm>
                <a:off x="-97" y="3391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3" name="Freeform 10019"/>
              <p:cNvSpPr>
                <a:spLocks noEditPoints="1"/>
              </p:cNvSpPr>
              <p:nvPr/>
            </p:nvSpPr>
            <p:spPr bwMode="auto">
              <a:xfrm>
                <a:off x="-45" y="3387"/>
                <a:ext cx="15" cy="7"/>
              </a:xfrm>
              <a:custGeom>
                <a:avLst/>
                <a:gdLst>
                  <a:gd name="T0" fmla="*/ 1 w 6"/>
                  <a:gd name="T1" fmla="*/ 0 h 3"/>
                  <a:gd name="T2" fmla="*/ 0 w 6"/>
                  <a:gd name="T3" fmla="*/ 0 h 3"/>
                  <a:gd name="T4" fmla="*/ 5 w 6"/>
                  <a:gd name="T5" fmla="*/ 3 h 3"/>
                  <a:gd name="T6" fmla="*/ 5 w 6"/>
                  <a:gd name="T7" fmla="*/ 3 h 3"/>
                  <a:gd name="T8" fmla="*/ 1 w 6"/>
                  <a:gd name="T9" fmla="*/ 0 h 3"/>
                  <a:gd name="T10" fmla="*/ 1 w 6"/>
                  <a:gd name="T11" fmla="*/ 0 h 3"/>
                  <a:gd name="T12" fmla="*/ 1 w 6"/>
                  <a:gd name="T13" fmla="*/ 0 h 3"/>
                  <a:gd name="T14" fmla="*/ 6 w 6"/>
                  <a:gd name="T15" fmla="*/ 3 h 3"/>
                  <a:gd name="T16" fmla="*/ 6 w 6"/>
                  <a:gd name="T17" fmla="*/ 3 h 3"/>
                  <a:gd name="T18" fmla="*/ 1 w 6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3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4" name="Freeform 10020"/>
              <p:cNvSpPr>
                <a:spLocks/>
              </p:cNvSpPr>
              <p:nvPr/>
            </p:nvSpPr>
            <p:spPr bwMode="auto">
              <a:xfrm>
                <a:off x="-42" y="338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4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5" name="Freeform 10021"/>
              <p:cNvSpPr>
                <a:spLocks noEditPoints="1"/>
              </p:cNvSpPr>
              <p:nvPr/>
            </p:nvSpPr>
            <p:spPr bwMode="auto">
              <a:xfrm>
                <a:off x="-123" y="3387"/>
                <a:ext cx="156" cy="23"/>
              </a:xfrm>
              <a:custGeom>
                <a:avLst/>
                <a:gdLst>
                  <a:gd name="T0" fmla="*/ 14 w 66"/>
                  <a:gd name="T1" fmla="*/ 4 h 10"/>
                  <a:gd name="T2" fmla="*/ 13 w 66"/>
                  <a:gd name="T3" fmla="*/ 6 h 10"/>
                  <a:gd name="T4" fmla="*/ 19 w 66"/>
                  <a:gd name="T5" fmla="*/ 10 h 10"/>
                  <a:gd name="T6" fmla="*/ 20 w 66"/>
                  <a:gd name="T7" fmla="*/ 8 h 10"/>
                  <a:gd name="T8" fmla="*/ 14 w 66"/>
                  <a:gd name="T9" fmla="*/ 4 h 10"/>
                  <a:gd name="T10" fmla="*/ 16 w 66"/>
                  <a:gd name="T11" fmla="*/ 1 h 10"/>
                  <a:gd name="T12" fmla="*/ 14 w 66"/>
                  <a:gd name="T13" fmla="*/ 4 h 10"/>
                  <a:gd name="T14" fmla="*/ 21 w 66"/>
                  <a:gd name="T15" fmla="*/ 8 h 10"/>
                  <a:gd name="T16" fmla="*/ 22 w 66"/>
                  <a:gd name="T17" fmla="*/ 5 h 10"/>
                  <a:gd name="T18" fmla="*/ 16 w 66"/>
                  <a:gd name="T19" fmla="*/ 1 h 10"/>
                  <a:gd name="T20" fmla="*/ 46 w 66"/>
                  <a:gd name="T21" fmla="*/ 1 h 10"/>
                  <a:gd name="T22" fmla="*/ 44 w 66"/>
                  <a:gd name="T23" fmla="*/ 4 h 10"/>
                  <a:gd name="T24" fmla="*/ 45 w 66"/>
                  <a:gd name="T25" fmla="*/ 4 h 10"/>
                  <a:gd name="T26" fmla="*/ 47 w 66"/>
                  <a:gd name="T27" fmla="*/ 1 h 10"/>
                  <a:gd name="T28" fmla="*/ 46 w 66"/>
                  <a:gd name="T29" fmla="*/ 1 h 10"/>
                  <a:gd name="T30" fmla="*/ 31 w 66"/>
                  <a:gd name="T31" fmla="*/ 1 h 10"/>
                  <a:gd name="T32" fmla="*/ 29 w 66"/>
                  <a:gd name="T33" fmla="*/ 6 h 10"/>
                  <a:gd name="T34" fmla="*/ 29 w 66"/>
                  <a:gd name="T35" fmla="*/ 6 h 10"/>
                  <a:gd name="T36" fmla="*/ 32 w 66"/>
                  <a:gd name="T37" fmla="*/ 1 h 10"/>
                  <a:gd name="T38" fmla="*/ 31 w 66"/>
                  <a:gd name="T39" fmla="*/ 1 h 10"/>
                  <a:gd name="T40" fmla="*/ 1 w 66"/>
                  <a:gd name="T41" fmla="*/ 0 h 10"/>
                  <a:gd name="T42" fmla="*/ 0 w 66"/>
                  <a:gd name="T43" fmla="*/ 2 h 10"/>
                  <a:gd name="T44" fmla="*/ 7 w 66"/>
                  <a:gd name="T45" fmla="*/ 7 h 10"/>
                  <a:gd name="T46" fmla="*/ 8 w 66"/>
                  <a:gd name="T47" fmla="*/ 4 h 10"/>
                  <a:gd name="T48" fmla="*/ 1 w 66"/>
                  <a:gd name="T49" fmla="*/ 0 h 10"/>
                  <a:gd name="T50" fmla="*/ 64 w 66"/>
                  <a:gd name="T51" fmla="*/ 0 h 10"/>
                  <a:gd name="T52" fmla="*/ 62 w 66"/>
                  <a:gd name="T53" fmla="*/ 3 h 10"/>
                  <a:gd name="T54" fmla="*/ 64 w 66"/>
                  <a:gd name="T55" fmla="*/ 5 h 10"/>
                  <a:gd name="T56" fmla="*/ 66 w 66"/>
                  <a:gd name="T57" fmla="*/ 1 h 10"/>
                  <a:gd name="T58" fmla="*/ 64 w 66"/>
                  <a:gd name="T5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6" h="10">
                    <a:moveTo>
                      <a:pt x="14" y="4"/>
                    </a:moveTo>
                    <a:cubicBezTo>
                      <a:pt x="14" y="5"/>
                      <a:pt x="13" y="6"/>
                      <a:pt x="13" y="6"/>
                    </a:cubicBezTo>
                    <a:cubicBezTo>
                      <a:pt x="14" y="7"/>
                      <a:pt x="17" y="8"/>
                      <a:pt x="19" y="10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18" y="7"/>
                      <a:pt x="16" y="6"/>
                      <a:pt x="14" y="4"/>
                    </a:cubicBezTo>
                    <a:moveTo>
                      <a:pt x="16" y="1"/>
                    </a:moveTo>
                    <a:cubicBezTo>
                      <a:pt x="15" y="2"/>
                      <a:pt x="15" y="3"/>
                      <a:pt x="14" y="4"/>
                    </a:cubicBezTo>
                    <a:cubicBezTo>
                      <a:pt x="16" y="5"/>
                      <a:pt x="18" y="7"/>
                      <a:pt x="21" y="8"/>
                    </a:cubicBezTo>
                    <a:cubicBezTo>
                      <a:pt x="21" y="7"/>
                      <a:pt x="22" y="6"/>
                      <a:pt x="22" y="5"/>
                    </a:cubicBezTo>
                    <a:cubicBezTo>
                      <a:pt x="20" y="4"/>
                      <a:pt x="18" y="3"/>
                      <a:pt x="16" y="1"/>
                    </a:cubicBezTo>
                    <a:moveTo>
                      <a:pt x="46" y="1"/>
                    </a:moveTo>
                    <a:cubicBezTo>
                      <a:pt x="45" y="2"/>
                      <a:pt x="45" y="3"/>
                      <a:pt x="44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6" y="3"/>
                      <a:pt x="46" y="2"/>
                      <a:pt x="47" y="1"/>
                    </a:cubicBezTo>
                    <a:cubicBezTo>
                      <a:pt x="46" y="1"/>
                      <a:pt x="46" y="1"/>
                      <a:pt x="46" y="1"/>
                    </a:cubicBezTo>
                    <a:moveTo>
                      <a:pt x="31" y="1"/>
                    </a:moveTo>
                    <a:cubicBezTo>
                      <a:pt x="31" y="3"/>
                      <a:pt x="30" y="4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4"/>
                      <a:pt x="31" y="3"/>
                      <a:pt x="32" y="1"/>
                    </a:cubicBezTo>
                    <a:cubicBezTo>
                      <a:pt x="32" y="1"/>
                      <a:pt x="32" y="1"/>
                      <a:pt x="31" y="1"/>
                    </a:cubicBezTo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2" y="4"/>
                      <a:pt x="5" y="5"/>
                      <a:pt x="7" y="7"/>
                    </a:cubicBezTo>
                    <a:cubicBezTo>
                      <a:pt x="7" y="6"/>
                      <a:pt x="8" y="5"/>
                      <a:pt x="8" y="4"/>
                    </a:cubicBezTo>
                    <a:cubicBezTo>
                      <a:pt x="6" y="3"/>
                      <a:pt x="4" y="2"/>
                      <a:pt x="1" y="0"/>
                    </a:cubicBezTo>
                    <a:moveTo>
                      <a:pt x="64" y="0"/>
                    </a:moveTo>
                    <a:cubicBezTo>
                      <a:pt x="63" y="1"/>
                      <a:pt x="63" y="2"/>
                      <a:pt x="62" y="3"/>
                    </a:cubicBezTo>
                    <a:cubicBezTo>
                      <a:pt x="63" y="4"/>
                      <a:pt x="63" y="4"/>
                      <a:pt x="64" y="5"/>
                    </a:cubicBezTo>
                    <a:cubicBezTo>
                      <a:pt x="66" y="1"/>
                      <a:pt x="66" y="1"/>
                      <a:pt x="66" y="1"/>
                    </a:cubicBezTo>
                    <a:cubicBezTo>
                      <a:pt x="64" y="0"/>
                      <a:pt x="64" y="0"/>
                      <a:pt x="6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6" name="Freeform 10022"/>
              <p:cNvSpPr>
                <a:spLocks/>
              </p:cNvSpPr>
              <p:nvPr/>
            </p:nvSpPr>
            <p:spPr bwMode="auto">
              <a:xfrm>
                <a:off x="-89" y="3396"/>
                <a:ext cx="16" cy="9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6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7" y="4"/>
                    </a:cubicBezTo>
                    <a:cubicBezTo>
                      <a:pt x="4" y="3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7" name="Freeform 10023"/>
              <p:cNvSpPr>
                <a:spLocks noEditPoints="1"/>
              </p:cNvSpPr>
              <p:nvPr/>
            </p:nvSpPr>
            <p:spPr bwMode="auto">
              <a:xfrm>
                <a:off x="-130" y="3391"/>
                <a:ext cx="185" cy="24"/>
              </a:xfrm>
              <a:custGeom>
                <a:avLst/>
                <a:gdLst>
                  <a:gd name="T0" fmla="*/ 0 w 78"/>
                  <a:gd name="T1" fmla="*/ 6 h 10"/>
                  <a:gd name="T2" fmla="*/ 0 w 78"/>
                  <a:gd name="T3" fmla="*/ 6 h 10"/>
                  <a:gd name="T4" fmla="*/ 7 w 78"/>
                  <a:gd name="T5" fmla="*/ 10 h 10"/>
                  <a:gd name="T6" fmla="*/ 7 w 78"/>
                  <a:gd name="T7" fmla="*/ 10 h 10"/>
                  <a:gd name="T8" fmla="*/ 0 w 78"/>
                  <a:gd name="T9" fmla="*/ 6 h 10"/>
                  <a:gd name="T10" fmla="*/ 2 w 78"/>
                  <a:gd name="T11" fmla="*/ 3 h 10"/>
                  <a:gd name="T12" fmla="*/ 1 w 78"/>
                  <a:gd name="T13" fmla="*/ 4 h 10"/>
                  <a:gd name="T14" fmla="*/ 8 w 78"/>
                  <a:gd name="T15" fmla="*/ 8 h 10"/>
                  <a:gd name="T16" fmla="*/ 9 w 78"/>
                  <a:gd name="T17" fmla="*/ 7 h 10"/>
                  <a:gd name="T18" fmla="*/ 2 w 78"/>
                  <a:gd name="T19" fmla="*/ 3 h 10"/>
                  <a:gd name="T20" fmla="*/ 3 w 78"/>
                  <a:gd name="T21" fmla="*/ 1 h 10"/>
                  <a:gd name="T22" fmla="*/ 2 w 78"/>
                  <a:gd name="T23" fmla="*/ 1 h 10"/>
                  <a:gd name="T24" fmla="*/ 9 w 78"/>
                  <a:gd name="T25" fmla="*/ 6 h 10"/>
                  <a:gd name="T26" fmla="*/ 10 w 78"/>
                  <a:gd name="T27" fmla="*/ 5 h 10"/>
                  <a:gd name="T28" fmla="*/ 3 w 78"/>
                  <a:gd name="T29" fmla="*/ 1 h 10"/>
                  <a:gd name="T30" fmla="*/ 52 w 78"/>
                  <a:gd name="T31" fmla="*/ 1 h 10"/>
                  <a:gd name="T32" fmla="*/ 50 w 78"/>
                  <a:gd name="T33" fmla="*/ 4 h 10"/>
                  <a:gd name="T34" fmla="*/ 51 w 78"/>
                  <a:gd name="T35" fmla="*/ 4 h 10"/>
                  <a:gd name="T36" fmla="*/ 53 w 78"/>
                  <a:gd name="T37" fmla="*/ 1 h 10"/>
                  <a:gd name="T38" fmla="*/ 52 w 78"/>
                  <a:gd name="T39" fmla="*/ 1 h 10"/>
                  <a:gd name="T40" fmla="*/ 51 w 78"/>
                  <a:gd name="T41" fmla="*/ 0 h 10"/>
                  <a:gd name="T42" fmla="*/ 49 w 78"/>
                  <a:gd name="T43" fmla="*/ 3 h 10"/>
                  <a:gd name="T44" fmla="*/ 50 w 78"/>
                  <a:gd name="T45" fmla="*/ 3 h 10"/>
                  <a:gd name="T46" fmla="*/ 51 w 78"/>
                  <a:gd name="T47" fmla="*/ 0 h 10"/>
                  <a:gd name="T48" fmla="*/ 51 w 78"/>
                  <a:gd name="T49" fmla="*/ 0 h 10"/>
                  <a:gd name="T50" fmla="*/ 70 w 78"/>
                  <a:gd name="T51" fmla="*/ 0 h 10"/>
                  <a:gd name="T52" fmla="*/ 68 w 78"/>
                  <a:gd name="T53" fmla="*/ 3 h 10"/>
                  <a:gd name="T54" fmla="*/ 74 w 78"/>
                  <a:gd name="T55" fmla="*/ 6 h 10"/>
                  <a:gd name="T56" fmla="*/ 76 w 78"/>
                  <a:gd name="T57" fmla="*/ 7 h 10"/>
                  <a:gd name="T58" fmla="*/ 77 w 78"/>
                  <a:gd name="T59" fmla="*/ 5 h 10"/>
                  <a:gd name="T60" fmla="*/ 78 w 78"/>
                  <a:gd name="T61" fmla="*/ 5 h 10"/>
                  <a:gd name="T62" fmla="*/ 72 w 78"/>
                  <a:gd name="T63" fmla="*/ 1 h 10"/>
                  <a:gd name="T64" fmla="*/ 70 w 78"/>
                  <a:gd name="T65" fmla="*/ 0 h 10"/>
                  <a:gd name="T66" fmla="*/ 36 w 78"/>
                  <a:gd name="T67" fmla="*/ 0 h 10"/>
                  <a:gd name="T68" fmla="*/ 33 w 78"/>
                  <a:gd name="T69" fmla="*/ 4 h 10"/>
                  <a:gd name="T70" fmla="*/ 38 w 78"/>
                  <a:gd name="T71" fmla="*/ 7 h 10"/>
                  <a:gd name="T72" fmla="*/ 41 w 78"/>
                  <a:gd name="T73" fmla="*/ 2 h 10"/>
                  <a:gd name="T74" fmla="*/ 36 w 78"/>
                  <a:gd name="T7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8" h="10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2" y="7"/>
                      <a:pt x="4" y="9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8"/>
                      <a:pt x="2" y="7"/>
                      <a:pt x="0" y="6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3" y="5"/>
                      <a:pt x="6" y="6"/>
                      <a:pt x="8" y="8"/>
                    </a:cubicBezTo>
                    <a:cubicBezTo>
                      <a:pt x="8" y="7"/>
                      <a:pt x="8" y="7"/>
                      <a:pt x="9" y="7"/>
                    </a:cubicBezTo>
                    <a:cubicBezTo>
                      <a:pt x="6" y="5"/>
                      <a:pt x="4" y="4"/>
                      <a:pt x="2" y="3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10" y="5"/>
                      <a:pt x="10" y="5"/>
                    </a:cubicBezTo>
                    <a:cubicBezTo>
                      <a:pt x="7" y="4"/>
                      <a:pt x="5" y="2"/>
                      <a:pt x="3" y="1"/>
                    </a:cubicBezTo>
                    <a:moveTo>
                      <a:pt x="52" y="1"/>
                    </a:moveTo>
                    <a:cubicBezTo>
                      <a:pt x="51" y="2"/>
                      <a:pt x="51" y="3"/>
                      <a:pt x="50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1" y="0"/>
                    </a:moveTo>
                    <a:cubicBezTo>
                      <a:pt x="51" y="1"/>
                      <a:pt x="50" y="2"/>
                      <a:pt x="49" y="3"/>
                    </a:cubicBezTo>
                    <a:cubicBezTo>
                      <a:pt x="50" y="3"/>
                      <a:pt x="50" y="3"/>
                      <a:pt x="50" y="3"/>
                    </a:cubicBezTo>
                    <a:cubicBezTo>
                      <a:pt x="50" y="2"/>
                      <a:pt x="51" y="1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  <a:moveTo>
                      <a:pt x="70" y="0"/>
                    </a:moveTo>
                    <a:cubicBezTo>
                      <a:pt x="70" y="1"/>
                      <a:pt x="69" y="2"/>
                      <a:pt x="68" y="3"/>
                    </a:cubicBezTo>
                    <a:cubicBezTo>
                      <a:pt x="70" y="4"/>
                      <a:pt x="72" y="5"/>
                      <a:pt x="74" y="6"/>
                    </a:cubicBezTo>
                    <a:cubicBezTo>
                      <a:pt x="74" y="6"/>
                      <a:pt x="75" y="7"/>
                      <a:pt x="76" y="7"/>
                    </a:cubicBezTo>
                    <a:cubicBezTo>
                      <a:pt x="77" y="5"/>
                      <a:pt x="77" y="5"/>
                      <a:pt x="77" y="5"/>
                    </a:cubicBezTo>
                    <a:cubicBezTo>
                      <a:pt x="78" y="5"/>
                      <a:pt x="78" y="5"/>
                      <a:pt x="78" y="5"/>
                    </a:cubicBezTo>
                    <a:cubicBezTo>
                      <a:pt x="72" y="1"/>
                      <a:pt x="72" y="1"/>
                      <a:pt x="72" y="1"/>
                    </a:cubicBezTo>
                    <a:cubicBezTo>
                      <a:pt x="70" y="0"/>
                      <a:pt x="70" y="0"/>
                      <a:pt x="70" y="0"/>
                    </a:cubicBezTo>
                    <a:moveTo>
                      <a:pt x="36" y="0"/>
                    </a:moveTo>
                    <a:cubicBezTo>
                      <a:pt x="35" y="1"/>
                      <a:pt x="34" y="3"/>
                      <a:pt x="33" y="4"/>
                    </a:cubicBezTo>
                    <a:cubicBezTo>
                      <a:pt x="34" y="5"/>
                      <a:pt x="36" y="6"/>
                      <a:pt x="38" y="7"/>
                    </a:cubicBezTo>
                    <a:cubicBezTo>
                      <a:pt x="39" y="6"/>
                      <a:pt x="40" y="4"/>
                      <a:pt x="41" y="2"/>
                    </a:cubicBezTo>
                    <a:cubicBezTo>
                      <a:pt x="39" y="1"/>
                      <a:pt x="37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8" name="Freeform 10024"/>
              <p:cNvSpPr>
                <a:spLocks noEditPoints="1"/>
              </p:cNvSpPr>
              <p:nvPr/>
            </p:nvSpPr>
            <p:spPr bwMode="auto">
              <a:xfrm>
                <a:off x="-130" y="3394"/>
                <a:ext cx="22" cy="21"/>
              </a:xfrm>
              <a:custGeom>
                <a:avLst/>
                <a:gdLst>
                  <a:gd name="T0" fmla="*/ 1 w 9"/>
                  <a:gd name="T1" fmla="*/ 3 h 9"/>
                  <a:gd name="T2" fmla="*/ 0 w 9"/>
                  <a:gd name="T3" fmla="*/ 5 h 9"/>
                  <a:gd name="T4" fmla="*/ 7 w 9"/>
                  <a:gd name="T5" fmla="*/ 9 h 9"/>
                  <a:gd name="T6" fmla="*/ 8 w 9"/>
                  <a:gd name="T7" fmla="*/ 8 h 9"/>
                  <a:gd name="T8" fmla="*/ 1 w 9"/>
                  <a:gd name="T9" fmla="*/ 3 h 9"/>
                  <a:gd name="T10" fmla="*/ 1 w 9"/>
                  <a:gd name="T11" fmla="*/ 3 h 9"/>
                  <a:gd name="T12" fmla="*/ 1 w 9"/>
                  <a:gd name="T13" fmla="*/ 3 h 9"/>
                  <a:gd name="T14" fmla="*/ 8 w 9"/>
                  <a:gd name="T15" fmla="*/ 7 h 9"/>
                  <a:gd name="T16" fmla="*/ 8 w 9"/>
                  <a:gd name="T17" fmla="*/ 7 h 9"/>
                  <a:gd name="T18" fmla="*/ 1 w 9"/>
                  <a:gd name="T19" fmla="*/ 3 h 9"/>
                  <a:gd name="T20" fmla="*/ 2 w 9"/>
                  <a:gd name="T21" fmla="*/ 0 h 9"/>
                  <a:gd name="T22" fmla="*/ 2 w 9"/>
                  <a:gd name="T23" fmla="*/ 2 h 9"/>
                  <a:gd name="T24" fmla="*/ 9 w 9"/>
                  <a:gd name="T25" fmla="*/ 6 h 9"/>
                  <a:gd name="T26" fmla="*/ 9 w 9"/>
                  <a:gd name="T27" fmla="*/ 5 h 9"/>
                  <a:gd name="T28" fmla="*/ 2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1" y="3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2" y="6"/>
                      <a:pt x="5" y="7"/>
                      <a:pt x="7" y="9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5" y="6"/>
                      <a:pt x="3" y="5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5"/>
                      <a:pt x="5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5"/>
                      <a:pt x="3" y="4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4" y="3"/>
                      <a:pt x="6" y="4"/>
                      <a:pt x="9" y="6"/>
                    </a:cubicBezTo>
                    <a:cubicBezTo>
                      <a:pt x="9" y="6"/>
                      <a:pt x="9" y="5"/>
                      <a:pt x="9" y="5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9" name="Freeform 10025"/>
              <p:cNvSpPr>
                <a:spLocks/>
              </p:cNvSpPr>
              <p:nvPr/>
            </p:nvSpPr>
            <p:spPr bwMode="auto">
              <a:xfrm>
                <a:off x="-127" y="3401"/>
                <a:ext cx="16" cy="11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0 h 5"/>
                  <a:gd name="T4" fmla="*/ 7 w 7"/>
                  <a:gd name="T5" fmla="*/ 5 h 5"/>
                  <a:gd name="T6" fmla="*/ 7 w 7"/>
                  <a:gd name="T7" fmla="*/ 4 h 5"/>
                  <a:gd name="T8" fmla="*/ 0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4" y="3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4" y="3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0" name="Freeform 10026"/>
              <p:cNvSpPr>
                <a:spLocks noEditPoints="1"/>
              </p:cNvSpPr>
              <p:nvPr/>
            </p:nvSpPr>
            <p:spPr bwMode="auto">
              <a:xfrm>
                <a:off x="-104" y="3394"/>
                <a:ext cx="109" cy="11"/>
              </a:xfrm>
              <a:custGeom>
                <a:avLst/>
                <a:gdLst>
                  <a:gd name="T0" fmla="*/ 35 w 46"/>
                  <a:gd name="T1" fmla="*/ 2 h 5"/>
                  <a:gd name="T2" fmla="*/ 35 w 46"/>
                  <a:gd name="T3" fmla="*/ 2 h 5"/>
                  <a:gd name="T4" fmla="*/ 36 w 46"/>
                  <a:gd name="T5" fmla="*/ 3 h 5"/>
                  <a:gd name="T6" fmla="*/ 36 w 46"/>
                  <a:gd name="T7" fmla="*/ 3 h 5"/>
                  <a:gd name="T8" fmla="*/ 35 w 46"/>
                  <a:gd name="T9" fmla="*/ 2 h 5"/>
                  <a:gd name="T10" fmla="*/ 1 w 46"/>
                  <a:gd name="T11" fmla="*/ 2 h 5"/>
                  <a:gd name="T12" fmla="*/ 0 w 46"/>
                  <a:gd name="T13" fmla="*/ 4 h 5"/>
                  <a:gd name="T14" fmla="*/ 1 w 46"/>
                  <a:gd name="T15" fmla="*/ 5 h 5"/>
                  <a:gd name="T16" fmla="*/ 2 w 46"/>
                  <a:gd name="T17" fmla="*/ 3 h 5"/>
                  <a:gd name="T18" fmla="*/ 1 w 46"/>
                  <a:gd name="T19" fmla="*/ 2 h 5"/>
                  <a:gd name="T20" fmla="*/ 44 w 46"/>
                  <a:gd name="T21" fmla="*/ 2 h 5"/>
                  <a:gd name="T22" fmla="*/ 43 w 46"/>
                  <a:gd name="T23" fmla="*/ 4 h 5"/>
                  <a:gd name="T24" fmla="*/ 44 w 46"/>
                  <a:gd name="T25" fmla="*/ 5 h 5"/>
                  <a:gd name="T26" fmla="*/ 46 w 46"/>
                  <a:gd name="T27" fmla="*/ 3 h 5"/>
                  <a:gd name="T28" fmla="*/ 44 w 46"/>
                  <a:gd name="T29" fmla="*/ 2 h 5"/>
                  <a:gd name="T30" fmla="*/ 42 w 46"/>
                  <a:gd name="T31" fmla="*/ 1 h 5"/>
                  <a:gd name="T32" fmla="*/ 40 w 46"/>
                  <a:gd name="T33" fmla="*/ 3 h 5"/>
                  <a:gd name="T34" fmla="*/ 41 w 46"/>
                  <a:gd name="T35" fmla="*/ 4 h 5"/>
                  <a:gd name="T36" fmla="*/ 43 w 46"/>
                  <a:gd name="T37" fmla="*/ 1 h 5"/>
                  <a:gd name="T38" fmla="*/ 42 w 46"/>
                  <a:gd name="T39" fmla="*/ 1 h 5"/>
                  <a:gd name="T40" fmla="*/ 16 w 46"/>
                  <a:gd name="T41" fmla="*/ 0 h 5"/>
                  <a:gd name="T42" fmla="*/ 15 w 46"/>
                  <a:gd name="T43" fmla="*/ 2 h 5"/>
                  <a:gd name="T44" fmla="*/ 19 w 46"/>
                  <a:gd name="T45" fmla="*/ 5 h 5"/>
                  <a:gd name="T46" fmla="*/ 20 w 46"/>
                  <a:gd name="T47" fmla="*/ 3 h 5"/>
                  <a:gd name="T48" fmla="*/ 16 w 46"/>
                  <a:gd name="T4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5">
                    <a:moveTo>
                      <a:pt x="35" y="2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2"/>
                      <a:pt x="35" y="2"/>
                    </a:cubicBezTo>
                    <a:moveTo>
                      <a:pt x="1" y="2"/>
                    </a:moveTo>
                    <a:cubicBezTo>
                      <a:pt x="1" y="3"/>
                      <a:pt x="0" y="4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4"/>
                      <a:pt x="2" y="3"/>
                      <a:pt x="2" y="3"/>
                    </a:cubicBezTo>
                    <a:cubicBezTo>
                      <a:pt x="2" y="2"/>
                      <a:pt x="2" y="2"/>
                      <a:pt x="1" y="2"/>
                    </a:cubicBezTo>
                    <a:moveTo>
                      <a:pt x="44" y="2"/>
                    </a:moveTo>
                    <a:cubicBezTo>
                      <a:pt x="44" y="3"/>
                      <a:pt x="43" y="4"/>
                      <a:pt x="43" y="4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5" y="5"/>
                      <a:pt x="45" y="4"/>
                      <a:pt x="46" y="3"/>
                    </a:cubicBezTo>
                    <a:cubicBezTo>
                      <a:pt x="45" y="3"/>
                      <a:pt x="45" y="2"/>
                      <a:pt x="44" y="2"/>
                    </a:cubicBezTo>
                    <a:moveTo>
                      <a:pt x="42" y="1"/>
                    </a:moveTo>
                    <a:cubicBezTo>
                      <a:pt x="42" y="1"/>
                      <a:pt x="41" y="2"/>
                      <a:pt x="40" y="3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2" y="3"/>
                      <a:pt x="42" y="2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moveTo>
                      <a:pt x="16" y="0"/>
                    </a:moveTo>
                    <a:cubicBezTo>
                      <a:pt x="15" y="1"/>
                      <a:pt x="15" y="1"/>
                      <a:pt x="15" y="2"/>
                    </a:cubicBezTo>
                    <a:cubicBezTo>
                      <a:pt x="16" y="3"/>
                      <a:pt x="18" y="4"/>
                      <a:pt x="19" y="5"/>
                    </a:cubicBezTo>
                    <a:cubicBezTo>
                      <a:pt x="20" y="4"/>
                      <a:pt x="20" y="3"/>
                      <a:pt x="20" y="3"/>
                    </a:cubicBezTo>
                    <a:cubicBezTo>
                      <a:pt x="19" y="2"/>
                      <a:pt x="17" y="1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1" name="Freeform 10027"/>
              <p:cNvSpPr>
                <a:spLocks/>
              </p:cNvSpPr>
              <p:nvPr/>
            </p:nvSpPr>
            <p:spPr bwMode="auto">
              <a:xfrm>
                <a:off x="-21" y="3398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2" name="Freeform 10028"/>
              <p:cNvSpPr>
                <a:spLocks noEditPoints="1"/>
              </p:cNvSpPr>
              <p:nvPr/>
            </p:nvSpPr>
            <p:spPr bwMode="auto">
              <a:xfrm>
                <a:off x="-78" y="3398"/>
                <a:ext cx="19" cy="19"/>
              </a:xfrm>
              <a:custGeom>
                <a:avLst/>
                <a:gdLst>
                  <a:gd name="T0" fmla="*/ 2 w 8"/>
                  <a:gd name="T1" fmla="*/ 3 h 8"/>
                  <a:gd name="T2" fmla="*/ 0 w 8"/>
                  <a:gd name="T3" fmla="*/ 5 h 8"/>
                  <a:gd name="T4" fmla="*/ 1 w 8"/>
                  <a:gd name="T5" fmla="*/ 5 h 8"/>
                  <a:gd name="T6" fmla="*/ 5 w 8"/>
                  <a:gd name="T7" fmla="*/ 8 h 8"/>
                  <a:gd name="T8" fmla="*/ 6 w 8"/>
                  <a:gd name="T9" fmla="*/ 6 h 8"/>
                  <a:gd name="T10" fmla="*/ 2 w 8"/>
                  <a:gd name="T11" fmla="*/ 3 h 8"/>
                  <a:gd name="T12" fmla="*/ 3 w 8"/>
                  <a:gd name="T13" fmla="*/ 0 h 8"/>
                  <a:gd name="T14" fmla="*/ 2 w 8"/>
                  <a:gd name="T15" fmla="*/ 3 h 8"/>
                  <a:gd name="T16" fmla="*/ 6 w 8"/>
                  <a:gd name="T17" fmla="*/ 6 h 8"/>
                  <a:gd name="T18" fmla="*/ 8 w 8"/>
                  <a:gd name="T19" fmla="*/ 3 h 8"/>
                  <a:gd name="T20" fmla="*/ 3 w 8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1" y="4"/>
                      <a:pt x="1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5" y="7"/>
                      <a:pt x="6" y="7"/>
                      <a:pt x="6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3"/>
                    </a:cubicBezTo>
                    <a:cubicBezTo>
                      <a:pt x="3" y="4"/>
                      <a:pt x="5" y="5"/>
                      <a:pt x="6" y="6"/>
                    </a:cubicBezTo>
                    <a:cubicBezTo>
                      <a:pt x="7" y="5"/>
                      <a:pt x="7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3" name="Freeform 10029"/>
              <p:cNvSpPr>
                <a:spLocks/>
              </p:cNvSpPr>
              <p:nvPr/>
            </p:nvSpPr>
            <p:spPr bwMode="auto">
              <a:xfrm>
                <a:off x="-73" y="3405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4" name="Freeform 10030"/>
              <p:cNvSpPr>
                <a:spLocks noEditPoints="1"/>
              </p:cNvSpPr>
              <p:nvPr/>
            </p:nvSpPr>
            <p:spPr bwMode="auto">
              <a:xfrm>
                <a:off x="-92" y="3401"/>
                <a:ext cx="118" cy="4"/>
              </a:xfrm>
              <a:custGeom>
                <a:avLst/>
                <a:gdLst>
                  <a:gd name="T0" fmla="*/ 32 w 50"/>
                  <a:gd name="T1" fmla="*/ 1 h 2"/>
                  <a:gd name="T2" fmla="*/ 32 w 50"/>
                  <a:gd name="T3" fmla="*/ 1 h 2"/>
                  <a:gd name="T4" fmla="*/ 33 w 50"/>
                  <a:gd name="T5" fmla="*/ 1 h 2"/>
                  <a:gd name="T6" fmla="*/ 33 w 50"/>
                  <a:gd name="T7" fmla="*/ 1 h 2"/>
                  <a:gd name="T8" fmla="*/ 32 w 50"/>
                  <a:gd name="T9" fmla="*/ 1 h 2"/>
                  <a:gd name="T10" fmla="*/ 0 w 50"/>
                  <a:gd name="T11" fmla="*/ 0 h 2"/>
                  <a:gd name="T12" fmla="*/ 0 w 50"/>
                  <a:gd name="T13" fmla="*/ 0 h 2"/>
                  <a:gd name="T14" fmla="*/ 0 w 50"/>
                  <a:gd name="T15" fmla="*/ 1 h 2"/>
                  <a:gd name="T16" fmla="*/ 0 w 50"/>
                  <a:gd name="T17" fmla="*/ 0 h 2"/>
                  <a:gd name="T18" fmla="*/ 16 w 50"/>
                  <a:gd name="T19" fmla="*/ 0 h 2"/>
                  <a:gd name="T20" fmla="*/ 14 w 50"/>
                  <a:gd name="T21" fmla="*/ 2 h 2"/>
                  <a:gd name="T22" fmla="*/ 15 w 50"/>
                  <a:gd name="T23" fmla="*/ 2 h 2"/>
                  <a:gd name="T24" fmla="*/ 16 w 50"/>
                  <a:gd name="T25" fmla="*/ 0 h 2"/>
                  <a:gd name="T26" fmla="*/ 16 w 50"/>
                  <a:gd name="T27" fmla="*/ 0 h 2"/>
                  <a:gd name="T28" fmla="*/ 47 w 50"/>
                  <a:gd name="T29" fmla="*/ 0 h 2"/>
                  <a:gd name="T30" fmla="*/ 47 w 50"/>
                  <a:gd name="T31" fmla="*/ 0 h 2"/>
                  <a:gd name="T32" fmla="*/ 50 w 50"/>
                  <a:gd name="T33" fmla="*/ 1 h 2"/>
                  <a:gd name="T34" fmla="*/ 50 w 50"/>
                  <a:gd name="T35" fmla="*/ 1 h 2"/>
                  <a:gd name="T36" fmla="*/ 47 w 50"/>
                  <a:gd name="T3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" h="2">
                    <a:moveTo>
                      <a:pt x="32" y="1"/>
                    </a:moveTo>
                    <a:cubicBezTo>
                      <a:pt x="32" y="1"/>
                      <a:pt x="32" y="1"/>
                      <a:pt x="32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moveTo>
                      <a:pt x="16" y="0"/>
                    </a:moveTo>
                    <a:cubicBezTo>
                      <a:pt x="15" y="1"/>
                      <a:pt x="15" y="1"/>
                      <a:pt x="14" y="2"/>
                    </a:cubicBezTo>
                    <a:cubicBezTo>
                      <a:pt x="14" y="2"/>
                      <a:pt x="15" y="2"/>
                      <a:pt x="15" y="2"/>
                    </a:cubicBezTo>
                    <a:cubicBezTo>
                      <a:pt x="15" y="2"/>
                      <a:pt x="16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47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9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49" y="1"/>
                      <a:pt x="48" y="0"/>
                      <a:pt x="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5" name="Freeform 10031"/>
              <p:cNvSpPr>
                <a:spLocks/>
              </p:cNvSpPr>
              <p:nvPr/>
            </p:nvSpPr>
            <p:spPr bwMode="auto">
              <a:xfrm>
                <a:off x="-16" y="340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6" name="Freeform 10032"/>
              <p:cNvSpPr>
                <a:spLocks noEditPoints="1"/>
              </p:cNvSpPr>
              <p:nvPr/>
            </p:nvSpPr>
            <p:spPr bwMode="auto">
              <a:xfrm>
                <a:off x="-97" y="3403"/>
                <a:ext cx="86" cy="14"/>
              </a:xfrm>
              <a:custGeom>
                <a:avLst/>
                <a:gdLst>
                  <a:gd name="T0" fmla="*/ 35 w 36"/>
                  <a:gd name="T1" fmla="*/ 0 h 6"/>
                  <a:gd name="T2" fmla="*/ 35 w 36"/>
                  <a:gd name="T3" fmla="*/ 0 h 6"/>
                  <a:gd name="T4" fmla="*/ 36 w 36"/>
                  <a:gd name="T5" fmla="*/ 1 h 6"/>
                  <a:gd name="T6" fmla="*/ 36 w 36"/>
                  <a:gd name="T7" fmla="*/ 0 h 6"/>
                  <a:gd name="T8" fmla="*/ 35 w 36"/>
                  <a:gd name="T9" fmla="*/ 0 h 6"/>
                  <a:gd name="T10" fmla="*/ 1 w 36"/>
                  <a:gd name="T11" fmla="*/ 0 h 6"/>
                  <a:gd name="T12" fmla="*/ 0 w 36"/>
                  <a:gd name="T13" fmla="*/ 2 h 6"/>
                  <a:gd name="T14" fmla="*/ 6 w 36"/>
                  <a:gd name="T15" fmla="*/ 6 h 6"/>
                  <a:gd name="T16" fmla="*/ 8 w 36"/>
                  <a:gd name="T17" fmla="*/ 4 h 6"/>
                  <a:gd name="T18" fmla="*/ 1 w 36"/>
                  <a:gd name="T19" fmla="*/ 0 h 6"/>
                  <a:gd name="T20" fmla="*/ 19 w 36"/>
                  <a:gd name="T21" fmla="*/ 0 h 6"/>
                  <a:gd name="T22" fmla="*/ 17 w 36"/>
                  <a:gd name="T23" fmla="*/ 2 h 6"/>
                  <a:gd name="T24" fmla="*/ 22 w 36"/>
                  <a:gd name="T25" fmla="*/ 5 h 6"/>
                  <a:gd name="T26" fmla="*/ 24 w 36"/>
                  <a:gd name="T27" fmla="*/ 3 h 6"/>
                  <a:gd name="T28" fmla="*/ 19 w 36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6">
                    <a:moveTo>
                      <a:pt x="35" y="0"/>
                    </a:move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6" y="0"/>
                      <a:pt x="36" y="1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6" y="0"/>
                      <a:pt x="35" y="0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2" y="4"/>
                      <a:pt x="4" y="5"/>
                      <a:pt x="6" y="6"/>
                    </a:cubicBezTo>
                    <a:cubicBezTo>
                      <a:pt x="7" y="5"/>
                      <a:pt x="7" y="4"/>
                      <a:pt x="8" y="4"/>
                    </a:cubicBezTo>
                    <a:cubicBezTo>
                      <a:pt x="6" y="2"/>
                      <a:pt x="4" y="1"/>
                      <a:pt x="1" y="0"/>
                    </a:cubicBezTo>
                    <a:moveTo>
                      <a:pt x="19" y="0"/>
                    </a:moveTo>
                    <a:cubicBezTo>
                      <a:pt x="18" y="0"/>
                      <a:pt x="18" y="1"/>
                      <a:pt x="17" y="2"/>
                    </a:cubicBezTo>
                    <a:cubicBezTo>
                      <a:pt x="19" y="3"/>
                      <a:pt x="21" y="4"/>
                      <a:pt x="22" y="5"/>
                    </a:cubicBezTo>
                    <a:cubicBezTo>
                      <a:pt x="23" y="4"/>
                      <a:pt x="23" y="3"/>
                      <a:pt x="24" y="3"/>
                    </a:cubicBezTo>
                    <a:cubicBezTo>
                      <a:pt x="22" y="2"/>
                      <a:pt x="20" y="1"/>
                      <a:pt x="1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7" name="Freeform 10033"/>
              <p:cNvSpPr>
                <a:spLocks/>
              </p:cNvSpPr>
              <p:nvPr/>
            </p:nvSpPr>
            <p:spPr bwMode="auto">
              <a:xfrm>
                <a:off x="-14" y="340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8" name="Freeform 10034"/>
              <p:cNvSpPr>
                <a:spLocks noEditPoints="1"/>
              </p:cNvSpPr>
              <p:nvPr/>
            </p:nvSpPr>
            <p:spPr bwMode="auto">
              <a:xfrm>
                <a:off x="-111" y="3403"/>
                <a:ext cx="159" cy="14"/>
              </a:xfrm>
              <a:custGeom>
                <a:avLst/>
                <a:gdLst>
                  <a:gd name="T0" fmla="*/ 0 w 67"/>
                  <a:gd name="T1" fmla="*/ 5 h 6"/>
                  <a:gd name="T2" fmla="*/ 0 w 67"/>
                  <a:gd name="T3" fmla="*/ 6 h 6"/>
                  <a:gd name="T4" fmla="*/ 1 w 67"/>
                  <a:gd name="T5" fmla="*/ 6 h 6"/>
                  <a:gd name="T6" fmla="*/ 1 w 67"/>
                  <a:gd name="T7" fmla="*/ 6 h 6"/>
                  <a:gd name="T8" fmla="*/ 0 w 67"/>
                  <a:gd name="T9" fmla="*/ 5 h 6"/>
                  <a:gd name="T10" fmla="*/ 2 w 67"/>
                  <a:gd name="T11" fmla="*/ 3 h 6"/>
                  <a:gd name="T12" fmla="*/ 1 w 67"/>
                  <a:gd name="T13" fmla="*/ 3 h 6"/>
                  <a:gd name="T14" fmla="*/ 2 w 67"/>
                  <a:gd name="T15" fmla="*/ 4 h 6"/>
                  <a:gd name="T16" fmla="*/ 3 w 67"/>
                  <a:gd name="T17" fmla="*/ 3 h 6"/>
                  <a:gd name="T18" fmla="*/ 2 w 67"/>
                  <a:gd name="T19" fmla="*/ 3 h 6"/>
                  <a:gd name="T20" fmla="*/ 3 w 67"/>
                  <a:gd name="T21" fmla="*/ 1 h 6"/>
                  <a:gd name="T22" fmla="*/ 2 w 67"/>
                  <a:gd name="T23" fmla="*/ 1 h 6"/>
                  <a:gd name="T24" fmla="*/ 3 w 67"/>
                  <a:gd name="T25" fmla="*/ 2 h 6"/>
                  <a:gd name="T26" fmla="*/ 4 w 67"/>
                  <a:gd name="T27" fmla="*/ 1 h 6"/>
                  <a:gd name="T28" fmla="*/ 3 w 67"/>
                  <a:gd name="T29" fmla="*/ 1 h 6"/>
                  <a:gd name="T30" fmla="*/ 59 w 67"/>
                  <a:gd name="T31" fmla="*/ 1 h 6"/>
                  <a:gd name="T32" fmla="*/ 59 w 67"/>
                  <a:gd name="T33" fmla="*/ 1 h 6"/>
                  <a:gd name="T34" fmla="*/ 66 w 67"/>
                  <a:gd name="T35" fmla="*/ 5 h 6"/>
                  <a:gd name="T36" fmla="*/ 67 w 67"/>
                  <a:gd name="T37" fmla="*/ 5 h 6"/>
                  <a:gd name="T38" fmla="*/ 59 w 67"/>
                  <a:gd name="T39" fmla="*/ 1 h 6"/>
                  <a:gd name="T40" fmla="*/ 37 w 67"/>
                  <a:gd name="T41" fmla="*/ 0 h 6"/>
                  <a:gd name="T42" fmla="*/ 34 w 67"/>
                  <a:gd name="T43" fmla="*/ 5 h 6"/>
                  <a:gd name="T44" fmla="*/ 35 w 67"/>
                  <a:gd name="T45" fmla="*/ 6 h 6"/>
                  <a:gd name="T46" fmla="*/ 38 w 67"/>
                  <a:gd name="T47" fmla="*/ 0 h 6"/>
                  <a:gd name="T48" fmla="*/ 37 w 67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7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5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9" y="1"/>
                    </a:moveTo>
                    <a:cubicBezTo>
                      <a:pt x="59" y="1"/>
                      <a:pt x="59" y="1"/>
                      <a:pt x="59" y="1"/>
                    </a:cubicBezTo>
                    <a:cubicBezTo>
                      <a:pt x="61" y="2"/>
                      <a:pt x="64" y="4"/>
                      <a:pt x="66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4" y="3"/>
                      <a:pt x="61" y="2"/>
                      <a:pt x="59" y="1"/>
                    </a:cubicBezTo>
                    <a:moveTo>
                      <a:pt x="37" y="0"/>
                    </a:moveTo>
                    <a:cubicBezTo>
                      <a:pt x="36" y="2"/>
                      <a:pt x="35" y="4"/>
                      <a:pt x="34" y="5"/>
                    </a:cubicBezTo>
                    <a:cubicBezTo>
                      <a:pt x="34" y="5"/>
                      <a:pt x="35" y="6"/>
                      <a:pt x="35" y="6"/>
                    </a:cubicBezTo>
                    <a:cubicBezTo>
                      <a:pt x="36" y="4"/>
                      <a:pt x="37" y="2"/>
                      <a:pt x="38" y="0"/>
                    </a:cubicBezTo>
                    <a:cubicBezTo>
                      <a:pt x="38" y="0"/>
                      <a:pt x="38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9" name="Freeform 10035"/>
              <p:cNvSpPr>
                <a:spLocks noEditPoints="1"/>
              </p:cNvSpPr>
              <p:nvPr/>
            </p:nvSpPr>
            <p:spPr bwMode="auto">
              <a:xfrm>
                <a:off x="-111" y="3405"/>
                <a:ext cx="7" cy="12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4 h 5"/>
                  <a:gd name="T4" fmla="*/ 1 w 3"/>
                  <a:gd name="T5" fmla="*/ 5 h 5"/>
                  <a:gd name="T6" fmla="*/ 2 w 3"/>
                  <a:gd name="T7" fmla="*/ 4 h 5"/>
                  <a:gd name="T8" fmla="*/ 1 w 3"/>
                  <a:gd name="T9" fmla="*/ 3 h 5"/>
                  <a:gd name="T10" fmla="*/ 1 w 3"/>
                  <a:gd name="T11" fmla="*/ 2 h 5"/>
                  <a:gd name="T12" fmla="*/ 1 w 3"/>
                  <a:gd name="T13" fmla="*/ 3 h 5"/>
                  <a:gd name="T14" fmla="*/ 2 w 3"/>
                  <a:gd name="T15" fmla="*/ 4 h 5"/>
                  <a:gd name="T16" fmla="*/ 2 w 3"/>
                  <a:gd name="T17" fmla="*/ 3 h 5"/>
                  <a:gd name="T18" fmla="*/ 1 w 3"/>
                  <a:gd name="T19" fmla="*/ 2 h 5"/>
                  <a:gd name="T20" fmla="*/ 2 w 3"/>
                  <a:gd name="T21" fmla="*/ 0 h 5"/>
                  <a:gd name="T22" fmla="*/ 2 w 3"/>
                  <a:gd name="T23" fmla="*/ 2 h 5"/>
                  <a:gd name="T24" fmla="*/ 3 w 3"/>
                  <a:gd name="T25" fmla="*/ 2 h 5"/>
                  <a:gd name="T26" fmla="*/ 3 w 3"/>
                  <a:gd name="T27" fmla="*/ 1 h 5"/>
                  <a:gd name="T28" fmla="*/ 2 w 3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0" name="Freeform 10036"/>
              <p:cNvSpPr>
                <a:spLocks/>
              </p:cNvSpPr>
              <p:nvPr/>
            </p:nvSpPr>
            <p:spPr bwMode="auto">
              <a:xfrm>
                <a:off x="-108" y="3412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1" name="Oval 10037"/>
              <p:cNvSpPr>
                <a:spLocks noChangeArrowheads="1"/>
              </p:cNvSpPr>
              <p:nvPr/>
            </p:nvSpPr>
            <p:spPr bwMode="auto">
              <a:xfrm>
                <a:off x="-9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2" name="Oval 10038"/>
              <p:cNvSpPr>
                <a:spLocks noChangeArrowheads="1"/>
              </p:cNvSpPr>
              <p:nvPr/>
            </p:nvSpPr>
            <p:spPr bwMode="auto">
              <a:xfrm>
                <a:off x="-9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3" name="Freeform 10039"/>
              <p:cNvSpPr>
                <a:spLocks noEditPoints="1"/>
              </p:cNvSpPr>
              <p:nvPr/>
            </p:nvSpPr>
            <p:spPr bwMode="auto">
              <a:xfrm>
                <a:off x="-66" y="3405"/>
                <a:ext cx="50" cy="15"/>
              </a:xfrm>
              <a:custGeom>
                <a:avLst/>
                <a:gdLst>
                  <a:gd name="T0" fmla="*/ 1 w 21"/>
                  <a:gd name="T1" fmla="*/ 3 h 6"/>
                  <a:gd name="T2" fmla="*/ 0 w 21"/>
                  <a:gd name="T3" fmla="*/ 5 h 6"/>
                  <a:gd name="T4" fmla="*/ 1 w 21"/>
                  <a:gd name="T5" fmla="*/ 5 h 6"/>
                  <a:gd name="T6" fmla="*/ 2 w 21"/>
                  <a:gd name="T7" fmla="*/ 3 h 6"/>
                  <a:gd name="T8" fmla="*/ 1 w 21"/>
                  <a:gd name="T9" fmla="*/ 3 h 6"/>
                  <a:gd name="T10" fmla="*/ 3 w 21"/>
                  <a:gd name="T11" fmla="*/ 0 h 6"/>
                  <a:gd name="T12" fmla="*/ 2 w 21"/>
                  <a:gd name="T13" fmla="*/ 3 h 6"/>
                  <a:gd name="T14" fmla="*/ 2 w 21"/>
                  <a:gd name="T15" fmla="*/ 3 h 6"/>
                  <a:gd name="T16" fmla="*/ 4 w 21"/>
                  <a:gd name="T17" fmla="*/ 1 h 6"/>
                  <a:gd name="T18" fmla="*/ 3 w 21"/>
                  <a:gd name="T19" fmla="*/ 0 h 6"/>
                  <a:gd name="T20" fmla="*/ 20 w 21"/>
                  <a:gd name="T21" fmla="*/ 0 h 6"/>
                  <a:gd name="T22" fmla="*/ 17 w 21"/>
                  <a:gd name="T23" fmla="*/ 6 h 6"/>
                  <a:gd name="T24" fmla="*/ 18 w 21"/>
                  <a:gd name="T25" fmla="*/ 6 h 6"/>
                  <a:gd name="T26" fmla="*/ 21 w 21"/>
                  <a:gd name="T27" fmla="*/ 0 h 6"/>
                  <a:gd name="T28" fmla="*/ 20 w 2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6">
                    <a:moveTo>
                      <a:pt x="1" y="3"/>
                    </a:moveTo>
                    <a:cubicBezTo>
                      <a:pt x="1" y="4"/>
                      <a:pt x="1" y="4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2" y="4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20" y="0"/>
                    </a:moveTo>
                    <a:cubicBezTo>
                      <a:pt x="19" y="2"/>
                      <a:pt x="18" y="4"/>
                      <a:pt x="17" y="6"/>
                    </a:cubicBezTo>
                    <a:cubicBezTo>
                      <a:pt x="17" y="6"/>
                      <a:pt x="17" y="6"/>
                      <a:pt x="18" y="6"/>
                    </a:cubicBezTo>
                    <a:cubicBezTo>
                      <a:pt x="19" y="4"/>
                      <a:pt x="20" y="2"/>
                      <a:pt x="21" y="0"/>
                    </a:cubicBezTo>
                    <a:cubicBezTo>
                      <a:pt x="21" y="0"/>
                      <a:pt x="21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4" name="Freeform 10040"/>
              <p:cNvSpPr>
                <a:spLocks/>
              </p:cNvSpPr>
              <p:nvPr/>
            </p:nvSpPr>
            <p:spPr bwMode="auto">
              <a:xfrm>
                <a:off x="-63" y="341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5" name="Freeform 10041"/>
              <p:cNvSpPr>
                <a:spLocks noEditPoints="1"/>
              </p:cNvSpPr>
              <p:nvPr/>
            </p:nvSpPr>
            <p:spPr bwMode="auto">
              <a:xfrm>
                <a:off x="-63" y="3408"/>
                <a:ext cx="85" cy="19"/>
              </a:xfrm>
              <a:custGeom>
                <a:avLst/>
                <a:gdLst>
                  <a:gd name="T0" fmla="*/ 2 w 36"/>
                  <a:gd name="T1" fmla="*/ 3 h 8"/>
                  <a:gd name="T2" fmla="*/ 0 w 36"/>
                  <a:gd name="T3" fmla="*/ 5 h 8"/>
                  <a:gd name="T4" fmla="*/ 5 w 36"/>
                  <a:gd name="T5" fmla="*/ 8 h 8"/>
                  <a:gd name="T6" fmla="*/ 7 w 36"/>
                  <a:gd name="T7" fmla="*/ 6 h 8"/>
                  <a:gd name="T8" fmla="*/ 2 w 36"/>
                  <a:gd name="T9" fmla="*/ 3 h 8"/>
                  <a:gd name="T10" fmla="*/ 3 w 36"/>
                  <a:gd name="T11" fmla="*/ 0 h 8"/>
                  <a:gd name="T12" fmla="*/ 2 w 36"/>
                  <a:gd name="T13" fmla="*/ 1 h 8"/>
                  <a:gd name="T14" fmla="*/ 2 w 36"/>
                  <a:gd name="T15" fmla="*/ 2 h 8"/>
                  <a:gd name="T16" fmla="*/ 7 w 36"/>
                  <a:gd name="T17" fmla="*/ 5 h 8"/>
                  <a:gd name="T18" fmla="*/ 8 w 36"/>
                  <a:gd name="T19" fmla="*/ 3 h 8"/>
                  <a:gd name="T20" fmla="*/ 3 w 36"/>
                  <a:gd name="T21" fmla="*/ 0 h 8"/>
                  <a:gd name="T22" fmla="*/ 34 w 36"/>
                  <a:gd name="T23" fmla="*/ 0 h 8"/>
                  <a:gd name="T24" fmla="*/ 32 w 36"/>
                  <a:gd name="T25" fmla="*/ 2 h 8"/>
                  <a:gd name="T26" fmla="*/ 32 w 36"/>
                  <a:gd name="T27" fmla="*/ 2 h 8"/>
                  <a:gd name="T28" fmla="*/ 35 w 36"/>
                  <a:gd name="T29" fmla="*/ 4 h 8"/>
                  <a:gd name="T30" fmla="*/ 36 w 36"/>
                  <a:gd name="T31" fmla="*/ 1 h 8"/>
                  <a:gd name="T32" fmla="*/ 34 w 36"/>
                  <a:gd name="T33" fmla="*/ 0 h 8"/>
                  <a:gd name="T34" fmla="*/ 25 w 36"/>
                  <a:gd name="T35" fmla="*/ 0 h 8"/>
                  <a:gd name="T36" fmla="*/ 25 w 36"/>
                  <a:gd name="T37" fmla="*/ 0 h 8"/>
                  <a:gd name="T38" fmla="*/ 26 w 36"/>
                  <a:gd name="T39" fmla="*/ 1 h 8"/>
                  <a:gd name="T40" fmla="*/ 26 w 36"/>
                  <a:gd name="T41" fmla="*/ 1 h 8"/>
                  <a:gd name="T42" fmla="*/ 25 w 36"/>
                  <a:gd name="T43" fmla="*/ 0 h 8"/>
                  <a:gd name="T44" fmla="*/ 20 w 36"/>
                  <a:gd name="T45" fmla="*/ 0 h 8"/>
                  <a:gd name="T46" fmla="*/ 17 w 36"/>
                  <a:gd name="T47" fmla="*/ 5 h 8"/>
                  <a:gd name="T48" fmla="*/ 18 w 36"/>
                  <a:gd name="T49" fmla="*/ 5 h 8"/>
                  <a:gd name="T50" fmla="*/ 21 w 36"/>
                  <a:gd name="T51" fmla="*/ 1 h 8"/>
                  <a:gd name="T52" fmla="*/ 21 w 36"/>
                  <a:gd name="T53" fmla="*/ 0 h 8"/>
                  <a:gd name="T54" fmla="*/ 20 w 36"/>
                  <a:gd name="T5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6" h="8">
                    <a:moveTo>
                      <a:pt x="2" y="3"/>
                    </a:moveTo>
                    <a:cubicBezTo>
                      <a:pt x="1" y="3"/>
                      <a:pt x="1" y="4"/>
                      <a:pt x="0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6" y="7"/>
                      <a:pt x="6" y="6"/>
                      <a:pt x="7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8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4" y="0"/>
                    </a:moveTo>
                    <a:cubicBezTo>
                      <a:pt x="33" y="1"/>
                      <a:pt x="33" y="1"/>
                      <a:pt x="32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4" y="0"/>
                      <a:pt x="34" y="0"/>
                    </a:cubicBezTo>
                    <a:moveTo>
                      <a:pt x="25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  <a:moveTo>
                      <a:pt x="20" y="0"/>
                    </a:moveTo>
                    <a:cubicBezTo>
                      <a:pt x="19" y="1"/>
                      <a:pt x="18" y="3"/>
                      <a:pt x="17" y="5"/>
                    </a:cubicBezTo>
                    <a:cubicBezTo>
                      <a:pt x="17" y="5"/>
                      <a:pt x="18" y="5"/>
                      <a:pt x="18" y="5"/>
                    </a:cubicBezTo>
                    <a:cubicBezTo>
                      <a:pt x="19" y="4"/>
                      <a:pt x="20" y="2"/>
                      <a:pt x="21" y="1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6" name="Freeform 10042"/>
              <p:cNvSpPr>
                <a:spLocks/>
              </p:cNvSpPr>
              <p:nvPr/>
            </p:nvSpPr>
            <p:spPr bwMode="auto">
              <a:xfrm>
                <a:off x="-59" y="3412"/>
                <a:ext cx="12" cy="10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1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7" name="Freeform 10043"/>
              <p:cNvSpPr>
                <a:spLocks noEditPoints="1"/>
              </p:cNvSpPr>
              <p:nvPr/>
            </p:nvSpPr>
            <p:spPr bwMode="auto">
              <a:xfrm>
                <a:off x="-104" y="3408"/>
                <a:ext cx="93" cy="21"/>
              </a:xfrm>
              <a:custGeom>
                <a:avLst/>
                <a:gdLst>
                  <a:gd name="T0" fmla="*/ 0 w 39"/>
                  <a:gd name="T1" fmla="*/ 5 h 9"/>
                  <a:gd name="T2" fmla="*/ 0 w 39"/>
                  <a:gd name="T3" fmla="*/ 6 h 9"/>
                  <a:gd name="T4" fmla="*/ 6 w 39"/>
                  <a:gd name="T5" fmla="*/ 9 h 9"/>
                  <a:gd name="T6" fmla="*/ 6 w 39"/>
                  <a:gd name="T7" fmla="*/ 9 h 9"/>
                  <a:gd name="T8" fmla="*/ 0 w 39"/>
                  <a:gd name="T9" fmla="*/ 5 h 9"/>
                  <a:gd name="T10" fmla="*/ 2 w 39"/>
                  <a:gd name="T11" fmla="*/ 2 h 9"/>
                  <a:gd name="T12" fmla="*/ 1 w 39"/>
                  <a:gd name="T13" fmla="*/ 3 h 9"/>
                  <a:gd name="T14" fmla="*/ 8 w 39"/>
                  <a:gd name="T15" fmla="*/ 7 h 9"/>
                  <a:gd name="T16" fmla="*/ 8 w 39"/>
                  <a:gd name="T17" fmla="*/ 6 h 9"/>
                  <a:gd name="T18" fmla="*/ 4 w 39"/>
                  <a:gd name="T19" fmla="*/ 4 h 9"/>
                  <a:gd name="T20" fmla="*/ 2 w 39"/>
                  <a:gd name="T21" fmla="*/ 2 h 9"/>
                  <a:gd name="T22" fmla="*/ 3 w 39"/>
                  <a:gd name="T23" fmla="*/ 1 h 9"/>
                  <a:gd name="T24" fmla="*/ 2 w 39"/>
                  <a:gd name="T25" fmla="*/ 1 h 9"/>
                  <a:gd name="T26" fmla="*/ 9 w 39"/>
                  <a:gd name="T27" fmla="*/ 5 h 9"/>
                  <a:gd name="T28" fmla="*/ 9 w 39"/>
                  <a:gd name="T29" fmla="*/ 5 h 9"/>
                  <a:gd name="T30" fmla="*/ 3 w 39"/>
                  <a:gd name="T31" fmla="*/ 1 h 9"/>
                  <a:gd name="T32" fmla="*/ 39 w 39"/>
                  <a:gd name="T33" fmla="*/ 0 h 9"/>
                  <a:gd name="T34" fmla="*/ 38 w 39"/>
                  <a:gd name="T35" fmla="*/ 2 h 9"/>
                  <a:gd name="T36" fmla="*/ 35 w 39"/>
                  <a:gd name="T37" fmla="*/ 6 h 9"/>
                  <a:gd name="T38" fmla="*/ 36 w 39"/>
                  <a:gd name="T39" fmla="*/ 6 h 9"/>
                  <a:gd name="T40" fmla="*/ 39 w 39"/>
                  <a:gd name="T41" fmla="*/ 1 h 9"/>
                  <a:gd name="T42" fmla="*/ 39 w 39"/>
                  <a:gd name="T4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" h="9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4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8"/>
                      <a:pt x="2" y="6"/>
                      <a:pt x="0" y="5"/>
                    </a:cubicBezTo>
                    <a:moveTo>
                      <a:pt x="2" y="2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3" y="4"/>
                      <a:pt x="5" y="6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6" y="5"/>
                      <a:pt x="5" y="4"/>
                      <a:pt x="4" y="4"/>
                    </a:cubicBezTo>
                    <a:cubicBezTo>
                      <a:pt x="3" y="3"/>
                      <a:pt x="2" y="3"/>
                      <a:pt x="2" y="2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7" y="3"/>
                      <a:pt x="5" y="2"/>
                      <a:pt x="3" y="1"/>
                    </a:cubicBezTo>
                    <a:moveTo>
                      <a:pt x="39" y="0"/>
                    </a:moveTo>
                    <a:cubicBezTo>
                      <a:pt x="38" y="1"/>
                      <a:pt x="38" y="1"/>
                      <a:pt x="38" y="2"/>
                    </a:cubicBezTo>
                    <a:cubicBezTo>
                      <a:pt x="37" y="3"/>
                      <a:pt x="36" y="4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4"/>
                      <a:pt x="38" y="3"/>
                      <a:pt x="39" y="1"/>
                    </a:cubicBezTo>
                    <a:cubicBezTo>
                      <a:pt x="39" y="1"/>
                      <a:pt x="39" y="1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8" name="Freeform 10044"/>
              <p:cNvSpPr>
                <a:spLocks noEditPoints="1"/>
              </p:cNvSpPr>
              <p:nvPr/>
            </p:nvSpPr>
            <p:spPr bwMode="auto">
              <a:xfrm>
                <a:off x="-104" y="3410"/>
                <a:ext cx="22" cy="19"/>
              </a:xfrm>
              <a:custGeom>
                <a:avLst/>
                <a:gdLst>
                  <a:gd name="T0" fmla="*/ 1 w 9"/>
                  <a:gd name="T1" fmla="*/ 3 h 8"/>
                  <a:gd name="T2" fmla="*/ 0 w 9"/>
                  <a:gd name="T3" fmla="*/ 4 h 8"/>
                  <a:gd name="T4" fmla="*/ 6 w 9"/>
                  <a:gd name="T5" fmla="*/ 8 h 8"/>
                  <a:gd name="T6" fmla="*/ 7 w 9"/>
                  <a:gd name="T7" fmla="*/ 7 h 8"/>
                  <a:gd name="T8" fmla="*/ 6 w 9"/>
                  <a:gd name="T9" fmla="*/ 6 h 8"/>
                  <a:gd name="T10" fmla="*/ 1 w 9"/>
                  <a:gd name="T11" fmla="*/ 3 h 8"/>
                  <a:gd name="T12" fmla="*/ 1 w 9"/>
                  <a:gd name="T13" fmla="*/ 2 h 8"/>
                  <a:gd name="T14" fmla="*/ 1 w 9"/>
                  <a:gd name="T15" fmla="*/ 3 h 8"/>
                  <a:gd name="T16" fmla="*/ 6 w 9"/>
                  <a:gd name="T17" fmla="*/ 6 h 8"/>
                  <a:gd name="T18" fmla="*/ 7 w 9"/>
                  <a:gd name="T19" fmla="*/ 7 h 8"/>
                  <a:gd name="T20" fmla="*/ 8 w 9"/>
                  <a:gd name="T21" fmla="*/ 6 h 8"/>
                  <a:gd name="T22" fmla="*/ 1 w 9"/>
                  <a:gd name="T23" fmla="*/ 2 h 8"/>
                  <a:gd name="T24" fmla="*/ 2 w 9"/>
                  <a:gd name="T25" fmla="*/ 0 h 8"/>
                  <a:gd name="T26" fmla="*/ 2 w 9"/>
                  <a:gd name="T27" fmla="*/ 1 h 8"/>
                  <a:gd name="T28" fmla="*/ 4 w 9"/>
                  <a:gd name="T29" fmla="*/ 3 h 8"/>
                  <a:gd name="T30" fmla="*/ 8 w 9"/>
                  <a:gd name="T31" fmla="*/ 5 h 8"/>
                  <a:gd name="T32" fmla="*/ 9 w 9"/>
                  <a:gd name="T33" fmla="*/ 4 h 8"/>
                  <a:gd name="T34" fmla="*/ 2 w 9"/>
                  <a:gd name="T3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" h="8">
                    <a:moveTo>
                      <a:pt x="1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2" y="5"/>
                      <a:pt x="4" y="7"/>
                      <a:pt x="6" y="8"/>
                    </a:cubicBezTo>
                    <a:cubicBezTo>
                      <a:pt x="7" y="8"/>
                      <a:pt x="7" y="7"/>
                      <a:pt x="7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4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3"/>
                      <a:pt x="1" y="3"/>
                    </a:cubicBezTo>
                    <a:cubicBezTo>
                      <a:pt x="3" y="4"/>
                      <a:pt x="5" y="5"/>
                      <a:pt x="6" y="6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5" y="5"/>
                      <a:pt x="3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3" y="2"/>
                      <a:pt x="4" y="3"/>
                    </a:cubicBezTo>
                    <a:cubicBezTo>
                      <a:pt x="5" y="3"/>
                      <a:pt x="6" y="4"/>
                      <a:pt x="8" y="5"/>
                    </a:cubicBezTo>
                    <a:cubicBezTo>
                      <a:pt x="8" y="5"/>
                      <a:pt x="8" y="5"/>
                      <a:pt x="9" y="4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9" name="Freeform 10045"/>
              <p:cNvSpPr>
                <a:spLocks noEditPoints="1"/>
              </p:cNvSpPr>
              <p:nvPr/>
            </p:nvSpPr>
            <p:spPr bwMode="auto">
              <a:xfrm>
                <a:off x="-101" y="3417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6 w 6"/>
                  <a:gd name="T3" fmla="*/ 4 h 4"/>
                  <a:gd name="T4" fmla="*/ 6 w 6"/>
                  <a:gd name="T5" fmla="*/ 4 h 4"/>
                  <a:gd name="T6" fmla="*/ 5 w 6"/>
                  <a:gd name="T7" fmla="*/ 3 h 4"/>
                  <a:gd name="T8" fmla="*/ 0 w 6"/>
                  <a:gd name="T9" fmla="*/ 0 h 4"/>
                  <a:gd name="T10" fmla="*/ 0 w 6"/>
                  <a:gd name="T11" fmla="*/ 0 h 4"/>
                  <a:gd name="T12" fmla="*/ 5 w 6"/>
                  <a:gd name="T13" fmla="*/ 3 h 4"/>
                  <a:gd name="T14" fmla="*/ 0 w 6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0" name="Freeform 10046"/>
              <p:cNvSpPr>
                <a:spLocks noEditPoints="1"/>
              </p:cNvSpPr>
              <p:nvPr/>
            </p:nvSpPr>
            <p:spPr bwMode="auto">
              <a:xfrm>
                <a:off x="-89" y="3412"/>
                <a:ext cx="163" cy="24"/>
              </a:xfrm>
              <a:custGeom>
                <a:avLst/>
                <a:gdLst>
                  <a:gd name="T0" fmla="*/ 1 w 69"/>
                  <a:gd name="T1" fmla="*/ 7 h 10"/>
                  <a:gd name="T2" fmla="*/ 0 w 69"/>
                  <a:gd name="T3" fmla="*/ 7 h 10"/>
                  <a:gd name="T4" fmla="*/ 5 w 69"/>
                  <a:gd name="T5" fmla="*/ 10 h 10"/>
                  <a:gd name="T6" fmla="*/ 5 w 69"/>
                  <a:gd name="T7" fmla="*/ 10 h 10"/>
                  <a:gd name="T8" fmla="*/ 1 w 69"/>
                  <a:gd name="T9" fmla="*/ 7 h 10"/>
                  <a:gd name="T10" fmla="*/ 2 w 69"/>
                  <a:gd name="T11" fmla="*/ 5 h 10"/>
                  <a:gd name="T12" fmla="*/ 2 w 69"/>
                  <a:gd name="T13" fmla="*/ 5 h 10"/>
                  <a:gd name="T14" fmla="*/ 6 w 69"/>
                  <a:gd name="T15" fmla="*/ 8 h 10"/>
                  <a:gd name="T16" fmla="*/ 7 w 69"/>
                  <a:gd name="T17" fmla="*/ 7 h 10"/>
                  <a:gd name="T18" fmla="*/ 2 w 69"/>
                  <a:gd name="T19" fmla="*/ 5 h 10"/>
                  <a:gd name="T20" fmla="*/ 3 w 69"/>
                  <a:gd name="T21" fmla="*/ 3 h 10"/>
                  <a:gd name="T22" fmla="*/ 3 w 69"/>
                  <a:gd name="T23" fmla="*/ 3 h 10"/>
                  <a:gd name="T24" fmla="*/ 7 w 69"/>
                  <a:gd name="T25" fmla="*/ 6 h 10"/>
                  <a:gd name="T26" fmla="*/ 8 w 69"/>
                  <a:gd name="T27" fmla="*/ 6 h 10"/>
                  <a:gd name="T28" fmla="*/ 3 w 69"/>
                  <a:gd name="T29" fmla="*/ 3 h 10"/>
                  <a:gd name="T30" fmla="*/ 10 w 69"/>
                  <a:gd name="T31" fmla="*/ 3 h 10"/>
                  <a:gd name="T32" fmla="*/ 8 w 69"/>
                  <a:gd name="T33" fmla="*/ 5 h 10"/>
                  <a:gd name="T34" fmla="*/ 9 w 69"/>
                  <a:gd name="T35" fmla="*/ 6 h 10"/>
                  <a:gd name="T36" fmla="*/ 10 w 69"/>
                  <a:gd name="T37" fmla="*/ 3 h 10"/>
                  <a:gd name="T38" fmla="*/ 10 w 69"/>
                  <a:gd name="T39" fmla="*/ 3 h 10"/>
                  <a:gd name="T40" fmla="*/ 27 w 69"/>
                  <a:gd name="T41" fmla="*/ 3 h 10"/>
                  <a:gd name="T42" fmla="*/ 26 w 69"/>
                  <a:gd name="T43" fmla="*/ 5 h 10"/>
                  <a:gd name="T44" fmla="*/ 26 w 69"/>
                  <a:gd name="T45" fmla="*/ 5 h 10"/>
                  <a:gd name="T46" fmla="*/ 28 w 69"/>
                  <a:gd name="T47" fmla="*/ 3 h 10"/>
                  <a:gd name="T48" fmla="*/ 27 w 69"/>
                  <a:gd name="T49" fmla="*/ 3 h 10"/>
                  <a:gd name="T50" fmla="*/ 27 w 69"/>
                  <a:gd name="T51" fmla="*/ 2 h 10"/>
                  <a:gd name="T52" fmla="*/ 25 w 69"/>
                  <a:gd name="T53" fmla="*/ 5 h 10"/>
                  <a:gd name="T54" fmla="*/ 25 w 69"/>
                  <a:gd name="T55" fmla="*/ 5 h 10"/>
                  <a:gd name="T56" fmla="*/ 27 w 69"/>
                  <a:gd name="T57" fmla="*/ 2 h 10"/>
                  <a:gd name="T58" fmla="*/ 27 w 69"/>
                  <a:gd name="T59" fmla="*/ 2 h 10"/>
                  <a:gd name="T60" fmla="*/ 27 w 69"/>
                  <a:gd name="T61" fmla="*/ 2 h 10"/>
                  <a:gd name="T62" fmla="*/ 27 w 69"/>
                  <a:gd name="T63" fmla="*/ 2 h 10"/>
                  <a:gd name="T64" fmla="*/ 27 w 69"/>
                  <a:gd name="T65" fmla="*/ 2 h 10"/>
                  <a:gd name="T66" fmla="*/ 27 w 69"/>
                  <a:gd name="T67" fmla="*/ 2 h 10"/>
                  <a:gd name="T68" fmla="*/ 25 w 69"/>
                  <a:gd name="T69" fmla="*/ 1 h 10"/>
                  <a:gd name="T70" fmla="*/ 24 w 69"/>
                  <a:gd name="T71" fmla="*/ 4 h 10"/>
                  <a:gd name="T72" fmla="*/ 24 w 69"/>
                  <a:gd name="T73" fmla="*/ 4 h 10"/>
                  <a:gd name="T74" fmla="*/ 26 w 69"/>
                  <a:gd name="T75" fmla="*/ 2 h 10"/>
                  <a:gd name="T76" fmla="*/ 25 w 69"/>
                  <a:gd name="T77" fmla="*/ 1 h 10"/>
                  <a:gd name="T78" fmla="*/ 67 w 69"/>
                  <a:gd name="T79" fmla="*/ 1 h 10"/>
                  <a:gd name="T80" fmla="*/ 65 w 69"/>
                  <a:gd name="T81" fmla="*/ 1 h 10"/>
                  <a:gd name="T82" fmla="*/ 68 w 69"/>
                  <a:gd name="T83" fmla="*/ 2 h 10"/>
                  <a:gd name="T84" fmla="*/ 69 w 69"/>
                  <a:gd name="T85" fmla="*/ 1 h 10"/>
                  <a:gd name="T86" fmla="*/ 67 w 69"/>
                  <a:gd name="T87" fmla="*/ 1 h 10"/>
                  <a:gd name="T88" fmla="*/ 5 w 69"/>
                  <a:gd name="T89" fmla="*/ 0 h 10"/>
                  <a:gd name="T90" fmla="*/ 4 w 69"/>
                  <a:gd name="T91" fmla="*/ 2 h 10"/>
                  <a:gd name="T92" fmla="*/ 8 w 69"/>
                  <a:gd name="T93" fmla="*/ 5 h 10"/>
                  <a:gd name="T94" fmla="*/ 10 w 69"/>
                  <a:gd name="T95" fmla="*/ 3 h 10"/>
                  <a:gd name="T96" fmla="*/ 5 w 69"/>
                  <a:gd name="T97" fmla="*/ 0 h 10"/>
                  <a:gd name="T98" fmla="*/ 48 w 69"/>
                  <a:gd name="T99" fmla="*/ 0 h 10"/>
                  <a:gd name="T100" fmla="*/ 46 w 69"/>
                  <a:gd name="T101" fmla="*/ 2 h 10"/>
                  <a:gd name="T102" fmla="*/ 51 w 69"/>
                  <a:gd name="T103" fmla="*/ 4 h 10"/>
                  <a:gd name="T104" fmla="*/ 54 w 69"/>
                  <a:gd name="T105" fmla="*/ 6 h 10"/>
                  <a:gd name="T106" fmla="*/ 55 w 69"/>
                  <a:gd name="T107" fmla="*/ 5 h 10"/>
                  <a:gd name="T108" fmla="*/ 48 w 69"/>
                  <a:gd name="T109" fmla="*/ 0 h 10"/>
                  <a:gd name="T110" fmla="*/ 35 w 69"/>
                  <a:gd name="T111" fmla="*/ 0 h 10"/>
                  <a:gd name="T112" fmla="*/ 31 w 69"/>
                  <a:gd name="T113" fmla="*/ 5 h 10"/>
                  <a:gd name="T114" fmla="*/ 33 w 69"/>
                  <a:gd name="T115" fmla="*/ 6 h 10"/>
                  <a:gd name="T116" fmla="*/ 36 w 69"/>
                  <a:gd name="T117" fmla="*/ 1 h 10"/>
                  <a:gd name="T118" fmla="*/ 35 w 69"/>
                  <a:gd name="T1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9" h="10">
                    <a:moveTo>
                      <a:pt x="1" y="7"/>
                    </a:moveTo>
                    <a:cubicBezTo>
                      <a:pt x="1" y="7"/>
                      <a:pt x="0" y="7"/>
                      <a:pt x="0" y="7"/>
                    </a:cubicBezTo>
                    <a:cubicBezTo>
                      <a:pt x="2" y="8"/>
                      <a:pt x="3" y="9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9"/>
                      <a:pt x="2" y="8"/>
                      <a:pt x="1" y="7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6"/>
                      <a:pt x="5" y="7"/>
                      <a:pt x="6" y="8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5" y="6"/>
                      <a:pt x="4" y="5"/>
                      <a:pt x="2" y="5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5"/>
                      <a:pt x="5" y="4"/>
                      <a:pt x="3" y="3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8" y="5"/>
                    </a:cubicBezTo>
                    <a:cubicBezTo>
                      <a:pt x="8" y="5"/>
                      <a:pt x="9" y="6"/>
                      <a:pt x="9" y="6"/>
                    </a:cubicBezTo>
                    <a:cubicBezTo>
                      <a:pt x="9" y="5"/>
                      <a:pt x="10" y="4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moveTo>
                      <a:pt x="27" y="3"/>
                    </a:moveTo>
                    <a:cubicBezTo>
                      <a:pt x="27" y="3"/>
                      <a:pt x="26" y="4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7" y="4"/>
                      <a:pt x="27" y="4"/>
                      <a:pt x="28" y="3"/>
                    </a:cubicBezTo>
                    <a:cubicBezTo>
                      <a:pt x="27" y="3"/>
                      <a:pt x="27" y="3"/>
                      <a:pt x="27" y="3"/>
                    </a:cubicBezTo>
                    <a:moveTo>
                      <a:pt x="27" y="2"/>
                    </a:moveTo>
                    <a:cubicBezTo>
                      <a:pt x="27" y="3"/>
                      <a:pt x="26" y="3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6" y="3"/>
                      <a:pt x="27" y="3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27" y="2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25" y="1"/>
                    </a:moveTo>
                    <a:cubicBezTo>
                      <a:pt x="25" y="2"/>
                      <a:pt x="24" y="3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3"/>
                      <a:pt x="25" y="2"/>
                      <a:pt x="26" y="2"/>
                    </a:cubicBezTo>
                    <a:cubicBezTo>
                      <a:pt x="26" y="2"/>
                      <a:pt x="25" y="1"/>
                      <a:pt x="25" y="1"/>
                    </a:cubicBezTo>
                    <a:moveTo>
                      <a:pt x="67" y="1"/>
                    </a:moveTo>
                    <a:cubicBezTo>
                      <a:pt x="67" y="1"/>
                      <a:pt x="66" y="1"/>
                      <a:pt x="65" y="1"/>
                    </a:cubicBezTo>
                    <a:cubicBezTo>
                      <a:pt x="66" y="2"/>
                      <a:pt x="67" y="2"/>
                      <a:pt x="68" y="2"/>
                    </a:cubicBezTo>
                    <a:cubicBezTo>
                      <a:pt x="68" y="2"/>
                      <a:pt x="69" y="2"/>
                      <a:pt x="69" y="1"/>
                    </a:cubicBezTo>
                    <a:cubicBezTo>
                      <a:pt x="68" y="1"/>
                      <a:pt x="68" y="1"/>
                      <a:pt x="67" y="1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9" y="4"/>
                      <a:pt x="9" y="3"/>
                      <a:pt x="10" y="3"/>
                    </a:cubicBezTo>
                    <a:cubicBezTo>
                      <a:pt x="8" y="2"/>
                      <a:pt x="7" y="1"/>
                      <a:pt x="5" y="0"/>
                    </a:cubicBezTo>
                    <a:moveTo>
                      <a:pt x="48" y="0"/>
                    </a:moveTo>
                    <a:cubicBezTo>
                      <a:pt x="47" y="0"/>
                      <a:pt x="47" y="1"/>
                      <a:pt x="46" y="2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4" y="6"/>
                      <a:pt x="54" y="6"/>
                      <a:pt x="54" y="6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53" y="3"/>
                      <a:pt x="50" y="1"/>
                      <a:pt x="48" y="0"/>
                    </a:cubicBezTo>
                    <a:moveTo>
                      <a:pt x="35" y="0"/>
                    </a:moveTo>
                    <a:cubicBezTo>
                      <a:pt x="33" y="1"/>
                      <a:pt x="32" y="3"/>
                      <a:pt x="31" y="5"/>
                    </a:cubicBezTo>
                    <a:cubicBezTo>
                      <a:pt x="32" y="5"/>
                      <a:pt x="32" y="6"/>
                      <a:pt x="33" y="6"/>
                    </a:cubicBezTo>
                    <a:cubicBezTo>
                      <a:pt x="34" y="4"/>
                      <a:pt x="35" y="2"/>
                      <a:pt x="36" y="1"/>
                    </a:cubicBezTo>
                    <a:cubicBezTo>
                      <a:pt x="36" y="0"/>
                      <a:pt x="35" y="0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1" name="Freeform 10047"/>
              <p:cNvSpPr>
                <a:spLocks noEditPoints="1"/>
              </p:cNvSpPr>
              <p:nvPr/>
            </p:nvSpPr>
            <p:spPr bwMode="auto">
              <a:xfrm>
                <a:off x="-87" y="3420"/>
                <a:ext cx="14" cy="16"/>
              </a:xfrm>
              <a:custGeom>
                <a:avLst/>
                <a:gdLst>
                  <a:gd name="T0" fmla="*/ 0 w 6"/>
                  <a:gd name="T1" fmla="*/ 3 h 7"/>
                  <a:gd name="T2" fmla="*/ 0 w 6"/>
                  <a:gd name="T3" fmla="*/ 4 h 7"/>
                  <a:gd name="T4" fmla="*/ 4 w 6"/>
                  <a:gd name="T5" fmla="*/ 7 h 7"/>
                  <a:gd name="T6" fmla="*/ 5 w 6"/>
                  <a:gd name="T7" fmla="*/ 6 h 7"/>
                  <a:gd name="T8" fmla="*/ 0 w 6"/>
                  <a:gd name="T9" fmla="*/ 3 h 7"/>
                  <a:gd name="T10" fmla="*/ 1 w 6"/>
                  <a:gd name="T11" fmla="*/ 2 h 7"/>
                  <a:gd name="T12" fmla="*/ 0 w 6"/>
                  <a:gd name="T13" fmla="*/ 3 h 7"/>
                  <a:gd name="T14" fmla="*/ 5 w 6"/>
                  <a:gd name="T15" fmla="*/ 6 h 7"/>
                  <a:gd name="T16" fmla="*/ 5 w 6"/>
                  <a:gd name="T17" fmla="*/ 5 h 7"/>
                  <a:gd name="T18" fmla="*/ 1 w 6"/>
                  <a:gd name="T19" fmla="*/ 2 h 7"/>
                  <a:gd name="T20" fmla="*/ 2 w 6"/>
                  <a:gd name="T21" fmla="*/ 0 h 7"/>
                  <a:gd name="T22" fmla="*/ 1 w 6"/>
                  <a:gd name="T23" fmla="*/ 2 h 7"/>
                  <a:gd name="T24" fmla="*/ 6 w 6"/>
                  <a:gd name="T25" fmla="*/ 4 h 7"/>
                  <a:gd name="T26" fmla="*/ 6 w 6"/>
                  <a:gd name="T27" fmla="*/ 3 h 7"/>
                  <a:gd name="T28" fmla="*/ 2 w 6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7"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7"/>
                    </a:cubicBezTo>
                    <a:cubicBezTo>
                      <a:pt x="4" y="6"/>
                      <a:pt x="5" y="6"/>
                      <a:pt x="5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2" name="Freeform 10048"/>
              <p:cNvSpPr>
                <a:spLocks/>
              </p:cNvSpPr>
              <p:nvPr/>
            </p:nvSpPr>
            <p:spPr bwMode="auto">
              <a:xfrm>
                <a:off x="-87" y="342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3" name="Freeform 10049"/>
              <p:cNvSpPr>
                <a:spLocks noEditPoints="1"/>
              </p:cNvSpPr>
              <p:nvPr/>
            </p:nvSpPr>
            <p:spPr bwMode="auto">
              <a:xfrm>
                <a:off x="-33" y="3420"/>
                <a:ext cx="12" cy="16"/>
              </a:xfrm>
              <a:custGeom>
                <a:avLst/>
                <a:gdLst>
                  <a:gd name="T0" fmla="*/ 1 w 5"/>
                  <a:gd name="T1" fmla="*/ 6 h 7"/>
                  <a:gd name="T2" fmla="*/ 1 w 5"/>
                  <a:gd name="T3" fmla="*/ 6 h 7"/>
                  <a:gd name="T4" fmla="*/ 1 w 5"/>
                  <a:gd name="T5" fmla="*/ 6 h 7"/>
                  <a:gd name="T6" fmla="*/ 1 w 5"/>
                  <a:gd name="T7" fmla="*/ 5 h 7"/>
                  <a:gd name="T8" fmla="*/ 0 w 5"/>
                  <a:gd name="T9" fmla="*/ 7 h 7"/>
                  <a:gd name="T10" fmla="*/ 1 w 5"/>
                  <a:gd name="T11" fmla="*/ 7 h 7"/>
                  <a:gd name="T12" fmla="*/ 1 w 5"/>
                  <a:gd name="T13" fmla="*/ 7 h 7"/>
                  <a:gd name="T14" fmla="*/ 1 w 5"/>
                  <a:gd name="T15" fmla="*/ 7 h 7"/>
                  <a:gd name="T16" fmla="*/ 1 w 5"/>
                  <a:gd name="T17" fmla="*/ 7 h 7"/>
                  <a:gd name="T18" fmla="*/ 1 w 5"/>
                  <a:gd name="T19" fmla="*/ 6 h 7"/>
                  <a:gd name="T20" fmla="*/ 2 w 5"/>
                  <a:gd name="T21" fmla="*/ 5 h 7"/>
                  <a:gd name="T22" fmla="*/ 1 w 5"/>
                  <a:gd name="T23" fmla="*/ 5 h 7"/>
                  <a:gd name="T24" fmla="*/ 4 w 5"/>
                  <a:gd name="T25" fmla="*/ 0 h 7"/>
                  <a:gd name="T26" fmla="*/ 3 w 5"/>
                  <a:gd name="T27" fmla="*/ 2 h 7"/>
                  <a:gd name="T28" fmla="*/ 3 w 5"/>
                  <a:gd name="T29" fmla="*/ 3 h 7"/>
                  <a:gd name="T30" fmla="*/ 3 w 5"/>
                  <a:gd name="T31" fmla="*/ 2 h 7"/>
                  <a:gd name="T32" fmla="*/ 1 w 5"/>
                  <a:gd name="T33" fmla="*/ 5 h 7"/>
                  <a:gd name="T34" fmla="*/ 2 w 5"/>
                  <a:gd name="T35" fmla="*/ 5 h 7"/>
                  <a:gd name="T36" fmla="*/ 5 w 5"/>
                  <a:gd name="T37" fmla="*/ 1 h 7"/>
                  <a:gd name="T38" fmla="*/ 4 w 5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7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5"/>
                    </a:moveTo>
                    <a:cubicBezTo>
                      <a:pt x="1" y="6"/>
                      <a:pt x="0" y="6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3"/>
                      <a:pt x="2" y="4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3" y="4"/>
                      <a:pt x="4" y="2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4" name="Freeform 10050"/>
              <p:cNvSpPr>
                <a:spLocks/>
              </p:cNvSpPr>
              <p:nvPr/>
            </p:nvSpPr>
            <p:spPr bwMode="auto">
              <a:xfrm>
                <a:off x="-30" y="343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5" name="Freeform 10051"/>
              <p:cNvSpPr>
                <a:spLocks noEditPoints="1"/>
              </p:cNvSpPr>
              <p:nvPr/>
            </p:nvSpPr>
            <p:spPr bwMode="auto">
              <a:xfrm>
                <a:off x="59" y="3420"/>
                <a:ext cx="7" cy="7"/>
              </a:xfrm>
              <a:custGeom>
                <a:avLst/>
                <a:gdLst>
                  <a:gd name="T0" fmla="*/ 0 w 3"/>
                  <a:gd name="T1" fmla="*/ 2 h 3"/>
                  <a:gd name="T2" fmla="*/ 2 w 3"/>
                  <a:gd name="T3" fmla="*/ 3 h 3"/>
                  <a:gd name="T4" fmla="*/ 2 w 3"/>
                  <a:gd name="T5" fmla="*/ 3 h 3"/>
                  <a:gd name="T6" fmla="*/ 2 w 3"/>
                  <a:gd name="T7" fmla="*/ 3 h 3"/>
                  <a:gd name="T8" fmla="*/ 1 w 3"/>
                  <a:gd name="T9" fmla="*/ 2 h 3"/>
                  <a:gd name="T10" fmla="*/ 0 w 3"/>
                  <a:gd name="T11" fmla="*/ 2 h 3"/>
                  <a:gd name="T12" fmla="*/ 0 w 3"/>
                  <a:gd name="T13" fmla="*/ 0 h 3"/>
                  <a:gd name="T14" fmla="*/ 0 w 3"/>
                  <a:gd name="T15" fmla="*/ 0 h 3"/>
                  <a:gd name="T16" fmla="*/ 1 w 3"/>
                  <a:gd name="T17" fmla="*/ 1 h 3"/>
                  <a:gd name="T18" fmla="*/ 0 w 3"/>
                  <a:gd name="T19" fmla="*/ 1 h 3"/>
                  <a:gd name="T20" fmla="*/ 0 w 3"/>
                  <a:gd name="T21" fmla="*/ 1 h 3"/>
                  <a:gd name="T22" fmla="*/ 1 w 3"/>
                  <a:gd name="T23" fmla="*/ 2 h 3"/>
                  <a:gd name="T24" fmla="*/ 2 w 3"/>
                  <a:gd name="T25" fmla="*/ 2 h 3"/>
                  <a:gd name="T26" fmla="*/ 3 w 3"/>
                  <a:gd name="T27" fmla="*/ 1 h 3"/>
                  <a:gd name="T28" fmla="*/ 0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6" name="Freeform 10052"/>
              <p:cNvSpPr>
                <a:spLocks noEditPoints="1"/>
              </p:cNvSpPr>
              <p:nvPr/>
            </p:nvSpPr>
            <p:spPr bwMode="auto">
              <a:xfrm>
                <a:off x="57" y="3422"/>
                <a:ext cx="7" cy="5"/>
              </a:xfrm>
              <a:custGeom>
                <a:avLst/>
                <a:gdLst>
                  <a:gd name="T0" fmla="*/ 2 w 3"/>
                  <a:gd name="T1" fmla="*/ 1 h 2"/>
                  <a:gd name="T2" fmla="*/ 3 w 3"/>
                  <a:gd name="T3" fmla="*/ 2 h 2"/>
                  <a:gd name="T4" fmla="*/ 3 w 3"/>
                  <a:gd name="T5" fmla="*/ 2 h 2"/>
                  <a:gd name="T6" fmla="*/ 3 w 3"/>
                  <a:gd name="T7" fmla="*/ 1 h 2"/>
                  <a:gd name="T8" fmla="*/ 2 w 3"/>
                  <a:gd name="T9" fmla="*/ 1 h 2"/>
                  <a:gd name="T10" fmla="*/ 1 w 3"/>
                  <a:gd name="T11" fmla="*/ 0 h 2"/>
                  <a:gd name="T12" fmla="*/ 0 w 3"/>
                  <a:gd name="T13" fmla="*/ 1 h 2"/>
                  <a:gd name="T14" fmla="*/ 1 w 3"/>
                  <a:gd name="T15" fmla="*/ 1 h 2"/>
                  <a:gd name="T16" fmla="*/ 2 w 3"/>
                  <a:gd name="T17" fmla="*/ 1 h 2"/>
                  <a:gd name="T18" fmla="*/ 1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7" name="Freeform 10053"/>
              <p:cNvSpPr>
                <a:spLocks noEditPoints="1"/>
              </p:cNvSpPr>
              <p:nvPr/>
            </p:nvSpPr>
            <p:spPr bwMode="auto">
              <a:xfrm>
                <a:off x="-68" y="3420"/>
                <a:ext cx="82" cy="16"/>
              </a:xfrm>
              <a:custGeom>
                <a:avLst/>
                <a:gdLst>
                  <a:gd name="T0" fmla="*/ 13 w 35"/>
                  <a:gd name="T1" fmla="*/ 3 h 7"/>
                  <a:gd name="T2" fmla="*/ 12 w 35"/>
                  <a:gd name="T3" fmla="*/ 5 h 7"/>
                  <a:gd name="T4" fmla="*/ 13 w 35"/>
                  <a:gd name="T5" fmla="*/ 6 h 7"/>
                  <a:gd name="T6" fmla="*/ 14 w 35"/>
                  <a:gd name="T7" fmla="*/ 4 h 7"/>
                  <a:gd name="T8" fmla="*/ 13 w 35"/>
                  <a:gd name="T9" fmla="*/ 3 h 7"/>
                  <a:gd name="T10" fmla="*/ 15 w 35"/>
                  <a:gd name="T11" fmla="*/ 1 h 7"/>
                  <a:gd name="T12" fmla="*/ 13 w 35"/>
                  <a:gd name="T13" fmla="*/ 3 h 7"/>
                  <a:gd name="T14" fmla="*/ 14 w 35"/>
                  <a:gd name="T15" fmla="*/ 3 h 7"/>
                  <a:gd name="T16" fmla="*/ 15 w 35"/>
                  <a:gd name="T17" fmla="*/ 1 h 7"/>
                  <a:gd name="T18" fmla="*/ 15 w 35"/>
                  <a:gd name="T19" fmla="*/ 1 h 7"/>
                  <a:gd name="T20" fmla="*/ 32 w 35"/>
                  <a:gd name="T21" fmla="*/ 0 h 7"/>
                  <a:gd name="T22" fmla="*/ 29 w 35"/>
                  <a:gd name="T23" fmla="*/ 6 h 7"/>
                  <a:gd name="T24" fmla="*/ 32 w 35"/>
                  <a:gd name="T25" fmla="*/ 7 h 7"/>
                  <a:gd name="T26" fmla="*/ 35 w 35"/>
                  <a:gd name="T27" fmla="*/ 2 h 7"/>
                  <a:gd name="T28" fmla="*/ 32 w 35"/>
                  <a:gd name="T29" fmla="*/ 0 h 7"/>
                  <a:gd name="T30" fmla="*/ 2 w 35"/>
                  <a:gd name="T31" fmla="*/ 0 h 7"/>
                  <a:gd name="T32" fmla="*/ 0 w 35"/>
                  <a:gd name="T33" fmla="*/ 3 h 7"/>
                  <a:gd name="T34" fmla="*/ 5 w 35"/>
                  <a:gd name="T35" fmla="*/ 6 h 7"/>
                  <a:gd name="T36" fmla="*/ 7 w 35"/>
                  <a:gd name="T37" fmla="*/ 4 h 7"/>
                  <a:gd name="T38" fmla="*/ 7 w 35"/>
                  <a:gd name="T39" fmla="*/ 3 h 7"/>
                  <a:gd name="T40" fmla="*/ 2 w 35"/>
                  <a:gd name="T4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7">
                    <a:moveTo>
                      <a:pt x="13" y="3"/>
                    </a:moveTo>
                    <a:cubicBezTo>
                      <a:pt x="13" y="4"/>
                      <a:pt x="12" y="5"/>
                      <a:pt x="12" y="5"/>
                    </a:cubicBezTo>
                    <a:cubicBezTo>
                      <a:pt x="12" y="5"/>
                      <a:pt x="12" y="6"/>
                      <a:pt x="13" y="6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moveTo>
                      <a:pt x="15" y="1"/>
                    </a:moveTo>
                    <a:cubicBezTo>
                      <a:pt x="14" y="2"/>
                      <a:pt x="14" y="2"/>
                      <a:pt x="13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5" y="2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moveTo>
                      <a:pt x="32" y="0"/>
                    </a:moveTo>
                    <a:cubicBezTo>
                      <a:pt x="31" y="2"/>
                      <a:pt x="30" y="4"/>
                      <a:pt x="29" y="6"/>
                    </a:cubicBezTo>
                    <a:cubicBezTo>
                      <a:pt x="30" y="7"/>
                      <a:pt x="31" y="7"/>
                      <a:pt x="32" y="7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4" y="1"/>
                      <a:pt x="33" y="1"/>
                      <a:pt x="32" y="0"/>
                    </a:cubicBezTo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2" y="4"/>
                      <a:pt x="4" y="5"/>
                      <a:pt x="5" y="6"/>
                    </a:cubicBezTo>
                    <a:cubicBezTo>
                      <a:pt x="6" y="5"/>
                      <a:pt x="6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8" name="Freeform 10054"/>
              <p:cNvSpPr>
                <a:spLocks/>
              </p:cNvSpPr>
              <p:nvPr/>
            </p:nvSpPr>
            <p:spPr bwMode="auto">
              <a:xfrm>
                <a:off x="-37" y="342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9" name="Freeform 10055"/>
              <p:cNvSpPr>
                <a:spLocks noEditPoints="1"/>
              </p:cNvSpPr>
              <p:nvPr/>
            </p:nvSpPr>
            <p:spPr bwMode="auto">
              <a:xfrm>
                <a:off x="-30" y="3422"/>
                <a:ext cx="11" cy="16"/>
              </a:xfrm>
              <a:custGeom>
                <a:avLst/>
                <a:gdLst>
                  <a:gd name="T0" fmla="*/ 2 w 5"/>
                  <a:gd name="T1" fmla="*/ 5 h 7"/>
                  <a:gd name="T2" fmla="*/ 0 w 5"/>
                  <a:gd name="T3" fmla="*/ 7 h 7"/>
                  <a:gd name="T4" fmla="*/ 1 w 5"/>
                  <a:gd name="T5" fmla="*/ 7 h 7"/>
                  <a:gd name="T6" fmla="*/ 2 w 5"/>
                  <a:gd name="T7" fmla="*/ 5 h 7"/>
                  <a:gd name="T8" fmla="*/ 2 w 5"/>
                  <a:gd name="T9" fmla="*/ 5 h 7"/>
                  <a:gd name="T10" fmla="*/ 1 w 5"/>
                  <a:gd name="T11" fmla="*/ 5 h 7"/>
                  <a:gd name="T12" fmla="*/ 0 w 5"/>
                  <a:gd name="T13" fmla="*/ 7 h 7"/>
                  <a:gd name="T14" fmla="*/ 0 w 5"/>
                  <a:gd name="T15" fmla="*/ 7 h 7"/>
                  <a:gd name="T16" fmla="*/ 2 w 5"/>
                  <a:gd name="T17" fmla="*/ 5 h 7"/>
                  <a:gd name="T18" fmla="*/ 1 w 5"/>
                  <a:gd name="T19" fmla="*/ 5 h 7"/>
                  <a:gd name="T20" fmla="*/ 4 w 5"/>
                  <a:gd name="T21" fmla="*/ 0 h 7"/>
                  <a:gd name="T22" fmla="*/ 2 w 5"/>
                  <a:gd name="T23" fmla="*/ 5 h 7"/>
                  <a:gd name="T24" fmla="*/ 2 w 5"/>
                  <a:gd name="T25" fmla="*/ 5 h 7"/>
                  <a:gd name="T26" fmla="*/ 2 w 5"/>
                  <a:gd name="T27" fmla="*/ 4 h 7"/>
                  <a:gd name="T28" fmla="*/ 2 w 5"/>
                  <a:gd name="T29" fmla="*/ 5 h 7"/>
                  <a:gd name="T30" fmla="*/ 2 w 5"/>
                  <a:gd name="T31" fmla="*/ 5 h 7"/>
                  <a:gd name="T32" fmla="*/ 5 w 5"/>
                  <a:gd name="T33" fmla="*/ 0 h 7"/>
                  <a:gd name="T34" fmla="*/ 4 w 5"/>
                  <a:gd name="T3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" h="7">
                    <a:moveTo>
                      <a:pt x="2" y="5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2" y="6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1" y="5"/>
                    </a:moveTo>
                    <a:cubicBezTo>
                      <a:pt x="1" y="5"/>
                      <a:pt x="1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6"/>
                      <a:pt x="1" y="6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3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2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0" name="Freeform 10056"/>
              <p:cNvSpPr>
                <a:spLocks noEditPoints="1"/>
              </p:cNvSpPr>
              <p:nvPr/>
            </p:nvSpPr>
            <p:spPr bwMode="auto">
              <a:xfrm>
                <a:off x="-28" y="343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1 w 1"/>
                  <a:gd name="T6" fmla="*/ 0 w 1"/>
                  <a:gd name="T7" fmla="*/ 1 w 1"/>
                  <a:gd name="T8" fmla="*/ 1 w 1"/>
                  <a:gd name="T9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1" name="Freeform 10057"/>
              <p:cNvSpPr>
                <a:spLocks noEditPoints="1"/>
              </p:cNvSpPr>
              <p:nvPr/>
            </p:nvSpPr>
            <p:spPr bwMode="auto">
              <a:xfrm>
                <a:off x="66" y="3422"/>
                <a:ext cx="8" cy="9"/>
              </a:xfrm>
              <a:custGeom>
                <a:avLst/>
                <a:gdLst>
                  <a:gd name="T0" fmla="*/ 0 w 3"/>
                  <a:gd name="T1" fmla="*/ 2 h 4"/>
                  <a:gd name="T2" fmla="*/ 0 w 3"/>
                  <a:gd name="T3" fmla="*/ 3 h 4"/>
                  <a:gd name="T4" fmla="*/ 2 w 3"/>
                  <a:gd name="T5" fmla="*/ 4 h 4"/>
                  <a:gd name="T6" fmla="*/ 2 w 3"/>
                  <a:gd name="T7" fmla="*/ 4 h 4"/>
                  <a:gd name="T8" fmla="*/ 3 w 3"/>
                  <a:gd name="T9" fmla="*/ 3 h 4"/>
                  <a:gd name="T10" fmla="*/ 1 w 3"/>
                  <a:gd name="T11" fmla="*/ 2 h 4"/>
                  <a:gd name="T12" fmla="*/ 0 w 3"/>
                  <a:gd name="T13" fmla="*/ 2 h 4"/>
                  <a:gd name="T14" fmla="*/ 1 w 3"/>
                  <a:gd name="T15" fmla="*/ 0 h 4"/>
                  <a:gd name="T16" fmla="*/ 0 w 3"/>
                  <a:gd name="T17" fmla="*/ 2 h 4"/>
                  <a:gd name="T18" fmla="*/ 3 w 3"/>
                  <a:gd name="T19" fmla="*/ 2 h 4"/>
                  <a:gd name="T20" fmla="*/ 3 w 3"/>
                  <a:gd name="T21" fmla="*/ 1 h 4"/>
                  <a:gd name="T22" fmla="*/ 3 w 3"/>
                  <a:gd name="T23" fmla="*/ 1 h 4"/>
                  <a:gd name="T24" fmla="*/ 3 w 3"/>
                  <a:gd name="T25" fmla="*/ 1 h 4"/>
                  <a:gd name="T26" fmla="*/ 3 w 3"/>
                  <a:gd name="T27" fmla="*/ 1 h 4"/>
                  <a:gd name="T28" fmla="*/ 3 w 3"/>
                  <a:gd name="T29" fmla="*/ 1 h 4"/>
                  <a:gd name="T30" fmla="*/ 2 w 3"/>
                  <a:gd name="T31" fmla="*/ 1 h 4"/>
                  <a:gd name="T32" fmla="*/ 2 w 3"/>
                  <a:gd name="T33" fmla="*/ 1 h 4"/>
                  <a:gd name="T34" fmla="*/ 1 w 3"/>
                  <a:gd name="T35" fmla="*/ 1 h 4"/>
                  <a:gd name="T36" fmla="*/ 1 w 3"/>
                  <a:gd name="T3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3"/>
                      <a:pt x="3" y="3"/>
                    </a:cubicBezTo>
                    <a:cubicBezTo>
                      <a:pt x="1" y="3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2" name="Freeform 10058"/>
              <p:cNvSpPr>
                <a:spLocks/>
              </p:cNvSpPr>
              <p:nvPr/>
            </p:nvSpPr>
            <p:spPr bwMode="auto">
              <a:xfrm>
                <a:off x="66" y="3427"/>
                <a:ext cx="8" cy="2"/>
              </a:xfrm>
              <a:custGeom>
                <a:avLst/>
                <a:gdLst>
                  <a:gd name="T0" fmla="*/ 0 w 3"/>
                  <a:gd name="T1" fmla="*/ 0 h 1"/>
                  <a:gd name="T2" fmla="*/ 0 w 3"/>
                  <a:gd name="T3" fmla="*/ 0 h 1"/>
                  <a:gd name="T4" fmla="*/ 1 w 3"/>
                  <a:gd name="T5" fmla="*/ 0 h 1"/>
                  <a:gd name="T6" fmla="*/ 3 w 3"/>
                  <a:gd name="T7" fmla="*/ 1 h 1"/>
                  <a:gd name="T8" fmla="*/ 3 w 3"/>
                  <a:gd name="T9" fmla="*/ 0 h 1"/>
                  <a:gd name="T10" fmla="*/ 0 w 3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3" name="Freeform 10059"/>
              <p:cNvSpPr>
                <a:spLocks noEditPoints="1"/>
              </p:cNvSpPr>
              <p:nvPr/>
            </p:nvSpPr>
            <p:spPr bwMode="auto">
              <a:xfrm>
                <a:off x="-37" y="3424"/>
                <a:ext cx="7" cy="10"/>
              </a:xfrm>
              <a:custGeom>
                <a:avLst/>
                <a:gdLst>
                  <a:gd name="T0" fmla="*/ 2 w 3"/>
                  <a:gd name="T1" fmla="*/ 2 h 4"/>
                  <a:gd name="T2" fmla="*/ 0 w 3"/>
                  <a:gd name="T3" fmla="*/ 4 h 4"/>
                  <a:gd name="T4" fmla="*/ 1 w 3"/>
                  <a:gd name="T5" fmla="*/ 4 h 4"/>
                  <a:gd name="T6" fmla="*/ 2 w 3"/>
                  <a:gd name="T7" fmla="*/ 2 h 4"/>
                  <a:gd name="T8" fmla="*/ 2 w 3"/>
                  <a:gd name="T9" fmla="*/ 2 h 4"/>
                  <a:gd name="T10" fmla="*/ 3 w 3"/>
                  <a:gd name="T11" fmla="*/ 0 h 4"/>
                  <a:gd name="T12" fmla="*/ 2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2" y="2"/>
                    </a:moveTo>
                    <a:cubicBezTo>
                      <a:pt x="1" y="3"/>
                      <a:pt x="1" y="3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4" name="Oval 10060"/>
              <p:cNvSpPr>
                <a:spLocks noChangeArrowheads="1"/>
              </p:cNvSpPr>
              <p:nvPr/>
            </p:nvSpPr>
            <p:spPr bwMode="auto">
              <a:xfrm>
                <a:off x="-33" y="342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5" name="Freeform 10061"/>
              <p:cNvSpPr>
                <a:spLocks noEditPoints="1"/>
              </p:cNvSpPr>
              <p:nvPr/>
            </p:nvSpPr>
            <p:spPr bwMode="auto">
              <a:xfrm>
                <a:off x="-35" y="3424"/>
                <a:ext cx="7" cy="12"/>
              </a:xfrm>
              <a:custGeom>
                <a:avLst/>
                <a:gdLst>
                  <a:gd name="T0" fmla="*/ 1 w 3"/>
                  <a:gd name="T1" fmla="*/ 2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1 w 3"/>
                  <a:gd name="T9" fmla="*/ 2 h 5"/>
                  <a:gd name="T10" fmla="*/ 3 w 3"/>
                  <a:gd name="T11" fmla="*/ 0 h 5"/>
                  <a:gd name="T12" fmla="*/ 1 w 3"/>
                  <a:gd name="T13" fmla="*/ 2 h 5"/>
                  <a:gd name="T14" fmla="*/ 2 w 3"/>
                  <a:gd name="T15" fmla="*/ 2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2"/>
                    </a:moveTo>
                    <a:cubicBezTo>
                      <a:pt x="1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1" y="3"/>
                      <a:pt x="1" y="3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6" name="Freeform 10062"/>
              <p:cNvSpPr>
                <a:spLocks/>
              </p:cNvSpPr>
              <p:nvPr/>
            </p:nvSpPr>
            <p:spPr bwMode="auto">
              <a:xfrm>
                <a:off x="-33" y="3429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7" name="Freeform 10063"/>
              <p:cNvSpPr>
                <a:spLocks noEditPoints="1"/>
              </p:cNvSpPr>
              <p:nvPr/>
            </p:nvSpPr>
            <p:spPr bwMode="auto">
              <a:xfrm>
                <a:off x="-26" y="3424"/>
                <a:ext cx="62" cy="26"/>
              </a:xfrm>
              <a:custGeom>
                <a:avLst/>
                <a:gdLst>
                  <a:gd name="T0" fmla="*/ 1 w 26"/>
                  <a:gd name="T1" fmla="*/ 5 h 11"/>
                  <a:gd name="T2" fmla="*/ 0 w 26"/>
                  <a:gd name="T3" fmla="*/ 7 h 11"/>
                  <a:gd name="T4" fmla="*/ 2 w 26"/>
                  <a:gd name="T5" fmla="*/ 8 h 11"/>
                  <a:gd name="T6" fmla="*/ 3 w 26"/>
                  <a:gd name="T7" fmla="*/ 6 h 11"/>
                  <a:gd name="T8" fmla="*/ 1 w 26"/>
                  <a:gd name="T9" fmla="*/ 5 h 11"/>
                  <a:gd name="T10" fmla="*/ 4 w 26"/>
                  <a:gd name="T11" fmla="*/ 0 h 11"/>
                  <a:gd name="T12" fmla="*/ 1 w 26"/>
                  <a:gd name="T13" fmla="*/ 5 h 11"/>
                  <a:gd name="T14" fmla="*/ 2 w 26"/>
                  <a:gd name="T15" fmla="*/ 5 h 11"/>
                  <a:gd name="T16" fmla="*/ 3 w 26"/>
                  <a:gd name="T17" fmla="*/ 6 h 11"/>
                  <a:gd name="T18" fmla="*/ 6 w 26"/>
                  <a:gd name="T19" fmla="*/ 1 h 11"/>
                  <a:gd name="T20" fmla="*/ 4 w 26"/>
                  <a:gd name="T21" fmla="*/ 0 h 11"/>
                  <a:gd name="T22" fmla="*/ 17 w 26"/>
                  <a:gd name="T23" fmla="*/ 0 h 11"/>
                  <a:gd name="T24" fmla="*/ 14 w 26"/>
                  <a:gd name="T25" fmla="*/ 6 h 11"/>
                  <a:gd name="T26" fmla="*/ 17 w 26"/>
                  <a:gd name="T27" fmla="*/ 7 h 11"/>
                  <a:gd name="T28" fmla="*/ 22 w 26"/>
                  <a:gd name="T29" fmla="*/ 11 h 11"/>
                  <a:gd name="T30" fmla="*/ 26 w 26"/>
                  <a:gd name="T31" fmla="*/ 5 h 11"/>
                  <a:gd name="T32" fmla="*/ 17 w 26"/>
                  <a:gd name="T3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1">
                    <a:moveTo>
                      <a:pt x="1" y="5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1" y="7"/>
                      <a:pt x="1" y="8"/>
                      <a:pt x="2" y="8"/>
                    </a:cubicBezTo>
                    <a:cubicBezTo>
                      <a:pt x="2" y="7"/>
                      <a:pt x="3" y="6"/>
                      <a:pt x="3" y="6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0"/>
                    </a:moveTo>
                    <a:cubicBezTo>
                      <a:pt x="3" y="2"/>
                      <a:pt x="2" y="3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4" y="4"/>
                      <a:pt x="5" y="3"/>
                      <a:pt x="6" y="1"/>
                    </a:cubicBezTo>
                    <a:cubicBezTo>
                      <a:pt x="5" y="1"/>
                      <a:pt x="5" y="0"/>
                      <a:pt x="4" y="0"/>
                    </a:cubicBezTo>
                    <a:moveTo>
                      <a:pt x="17" y="0"/>
                    </a:moveTo>
                    <a:cubicBezTo>
                      <a:pt x="16" y="2"/>
                      <a:pt x="15" y="4"/>
                      <a:pt x="14" y="6"/>
                    </a:cubicBezTo>
                    <a:cubicBezTo>
                      <a:pt x="15" y="6"/>
                      <a:pt x="16" y="7"/>
                      <a:pt x="17" y="7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3" y="3"/>
                      <a:pt x="20" y="2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8" name="Freeform 10064"/>
              <p:cNvSpPr>
                <a:spLocks/>
              </p:cNvSpPr>
              <p:nvPr/>
            </p:nvSpPr>
            <p:spPr bwMode="auto">
              <a:xfrm>
                <a:off x="-23" y="3436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9" name="Freeform 10065"/>
              <p:cNvSpPr>
                <a:spLocks noEditPoints="1"/>
              </p:cNvSpPr>
              <p:nvPr/>
            </p:nvSpPr>
            <p:spPr bwMode="auto">
              <a:xfrm>
                <a:off x="-78" y="3427"/>
                <a:ext cx="10" cy="11"/>
              </a:xfrm>
              <a:custGeom>
                <a:avLst/>
                <a:gdLst>
                  <a:gd name="T0" fmla="*/ 1 w 4"/>
                  <a:gd name="T1" fmla="*/ 4 h 5"/>
                  <a:gd name="T2" fmla="*/ 0 w 4"/>
                  <a:gd name="T3" fmla="*/ 4 h 5"/>
                  <a:gd name="T4" fmla="*/ 1 w 4"/>
                  <a:gd name="T5" fmla="*/ 5 h 5"/>
                  <a:gd name="T6" fmla="*/ 1 w 4"/>
                  <a:gd name="T7" fmla="*/ 4 h 5"/>
                  <a:gd name="T8" fmla="*/ 1 w 4"/>
                  <a:gd name="T9" fmla="*/ 4 h 5"/>
                  <a:gd name="T10" fmla="*/ 2 w 4"/>
                  <a:gd name="T11" fmla="*/ 2 h 5"/>
                  <a:gd name="T12" fmla="*/ 2 w 4"/>
                  <a:gd name="T13" fmla="*/ 2 h 5"/>
                  <a:gd name="T14" fmla="*/ 2 w 4"/>
                  <a:gd name="T15" fmla="*/ 2 h 5"/>
                  <a:gd name="T16" fmla="*/ 2 w 4"/>
                  <a:gd name="T17" fmla="*/ 2 h 5"/>
                  <a:gd name="T18" fmla="*/ 2 w 4"/>
                  <a:gd name="T19" fmla="*/ 2 h 5"/>
                  <a:gd name="T20" fmla="*/ 3 w 4"/>
                  <a:gd name="T21" fmla="*/ 0 h 5"/>
                  <a:gd name="T22" fmla="*/ 3 w 4"/>
                  <a:gd name="T23" fmla="*/ 0 h 5"/>
                  <a:gd name="T24" fmla="*/ 3 w 4"/>
                  <a:gd name="T25" fmla="*/ 1 h 5"/>
                  <a:gd name="T26" fmla="*/ 4 w 4"/>
                  <a:gd name="T27" fmla="*/ 0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0" name="Freeform 10066"/>
              <p:cNvSpPr>
                <a:spLocks noEditPoints="1"/>
              </p:cNvSpPr>
              <p:nvPr/>
            </p:nvSpPr>
            <p:spPr bwMode="auto">
              <a:xfrm>
                <a:off x="-75" y="3427"/>
                <a:ext cx="4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3 h 4"/>
                  <a:gd name="T8" fmla="*/ 0 w 2"/>
                  <a:gd name="T9" fmla="*/ 3 h 4"/>
                  <a:gd name="T10" fmla="*/ 1 w 2"/>
                  <a:gd name="T11" fmla="*/ 2 h 4"/>
                  <a:gd name="T12" fmla="*/ 0 w 2"/>
                  <a:gd name="T13" fmla="*/ 3 h 4"/>
                  <a:gd name="T14" fmla="*/ 1 w 2"/>
                  <a:gd name="T15" fmla="*/ 3 h 4"/>
                  <a:gd name="T16" fmla="*/ 1 w 2"/>
                  <a:gd name="T17" fmla="*/ 2 h 4"/>
                  <a:gd name="T18" fmla="*/ 1 w 2"/>
                  <a:gd name="T19" fmla="*/ 2 h 4"/>
                  <a:gd name="T20" fmla="*/ 2 w 2"/>
                  <a:gd name="T21" fmla="*/ 0 h 4"/>
                  <a:gd name="T22" fmla="*/ 1 w 2"/>
                  <a:gd name="T23" fmla="*/ 2 h 4"/>
                  <a:gd name="T24" fmla="*/ 1 w 2"/>
                  <a:gd name="T25" fmla="*/ 2 h 4"/>
                  <a:gd name="T26" fmla="*/ 2 w 2"/>
                  <a:gd name="T27" fmla="*/ 1 h 4"/>
                  <a:gd name="T28" fmla="*/ 2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1" name="Freeform 10067"/>
              <p:cNvSpPr>
                <a:spLocks/>
              </p:cNvSpPr>
              <p:nvPr/>
            </p:nvSpPr>
            <p:spPr bwMode="auto">
              <a:xfrm>
                <a:off x="-75" y="3434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2" name="Freeform 10068"/>
              <p:cNvSpPr>
                <a:spLocks noEditPoints="1"/>
              </p:cNvSpPr>
              <p:nvPr/>
            </p:nvSpPr>
            <p:spPr bwMode="auto">
              <a:xfrm>
                <a:off x="-75" y="3427"/>
                <a:ext cx="19" cy="19"/>
              </a:xfrm>
              <a:custGeom>
                <a:avLst/>
                <a:gdLst>
                  <a:gd name="T0" fmla="*/ 1 w 8"/>
                  <a:gd name="T1" fmla="*/ 5 h 8"/>
                  <a:gd name="T2" fmla="*/ 0 w 8"/>
                  <a:gd name="T3" fmla="*/ 5 h 8"/>
                  <a:gd name="T4" fmla="*/ 5 w 8"/>
                  <a:gd name="T5" fmla="*/ 8 h 8"/>
                  <a:gd name="T6" fmla="*/ 6 w 8"/>
                  <a:gd name="T7" fmla="*/ 8 h 8"/>
                  <a:gd name="T8" fmla="*/ 1 w 8"/>
                  <a:gd name="T9" fmla="*/ 5 h 8"/>
                  <a:gd name="T10" fmla="*/ 2 w 8"/>
                  <a:gd name="T11" fmla="*/ 2 h 8"/>
                  <a:gd name="T12" fmla="*/ 2 w 8"/>
                  <a:gd name="T13" fmla="*/ 3 h 8"/>
                  <a:gd name="T14" fmla="*/ 7 w 8"/>
                  <a:gd name="T15" fmla="*/ 6 h 8"/>
                  <a:gd name="T16" fmla="*/ 7 w 8"/>
                  <a:gd name="T17" fmla="*/ 5 h 8"/>
                  <a:gd name="T18" fmla="*/ 2 w 8"/>
                  <a:gd name="T19" fmla="*/ 2 h 8"/>
                  <a:gd name="T20" fmla="*/ 3 w 8"/>
                  <a:gd name="T21" fmla="*/ 0 h 8"/>
                  <a:gd name="T22" fmla="*/ 3 w 8"/>
                  <a:gd name="T23" fmla="*/ 1 h 8"/>
                  <a:gd name="T24" fmla="*/ 4 w 8"/>
                  <a:gd name="T25" fmla="*/ 2 h 8"/>
                  <a:gd name="T26" fmla="*/ 8 w 8"/>
                  <a:gd name="T27" fmla="*/ 4 h 8"/>
                  <a:gd name="T28" fmla="*/ 8 w 8"/>
                  <a:gd name="T29" fmla="*/ 4 h 8"/>
                  <a:gd name="T30" fmla="*/ 3 w 8"/>
                  <a:gd name="T3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4" y="7"/>
                      <a:pt x="2" y="6"/>
                      <a:pt x="1" y="5"/>
                    </a:cubicBezTo>
                    <a:moveTo>
                      <a:pt x="2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4" y="4"/>
                      <a:pt x="5" y="5"/>
                      <a:pt x="7" y="6"/>
                    </a:cubicBezTo>
                    <a:cubicBezTo>
                      <a:pt x="7" y="6"/>
                      <a:pt x="7" y="5"/>
                      <a:pt x="7" y="5"/>
                    </a:cubicBezTo>
                    <a:cubicBezTo>
                      <a:pt x="5" y="4"/>
                      <a:pt x="4" y="3"/>
                      <a:pt x="2" y="2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3" name="Freeform 10069"/>
              <p:cNvSpPr>
                <a:spLocks noEditPoints="1"/>
              </p:cNvSpPr>
              <p:nvPr/>
            </p:nvSpPr>
            <p:spPr bwMode="auto">
              <a:xfrm>
                <a:off x="-73" y="3429"/>
                <a:ext cx="17" cy="17"/>
              </a:xfrm>
              <a:custGeom>
                <a:avLst/>
                <a:gdLst>
                  <a:gd name="T0" fmla="*/ 0 w 7"/>
                  <a:gd name="T1" fmla="*/ 3 h 7"/>
                  <a:gd name="T2" fmla="*/ 0 w 7"/>
                  <a:gd name="T3" fmla="*/ 4 h 7"/>
                  <a:gd name="T4" fmla="*/ 5 w 7"/>
                  <a:gd name="T5" fmla="*/ 7 h 7"/>
                  <a:gd name="T6" fmla="*/ 5 w 7"/>
                  <a:gd name="T7" fmla="*/ 6 h 7"/>
                  <a:gd name="T8" fmla="*/ 0 w 7"/>
                  <a:gd name="T9" fmla="*/ 3 h 7"/>
                  <a:gd name="T10" fmla="*/ 1 w 7"/>
                  <a:gd name="T11" fmla="*/ 2 h 7"/>
                  <a:gd name="T12" fmla="*/ 0 w 7"/>
                  <a:gd name="T13" fmla="*/ 2 h 7"/>
                  <a:gd name="T14" fmla="*/ 5 w 7"/>
                  <a:gd name="T15" fmla="*/ 5 h 7"/>
                  <a:gd name="T16" fmla="*/ 6 w 7"/>
                  <a:gd name="T17" fmla="*/ 5 h 7"/>
                  <a:gd name="T18" fmla="*/ 1 w 7"/>
                  <a:gd name="T19" fmla="*/ 2 h 7"/>
                  <a:gd name="T20" fmla="*/ 2 w 7"/>
                  <a:gd name="T21" fmla="*/ 0 h 7"/>
                  <a:gd name="T22" fmla="*/ 1 w 7"/>
                  <a:gd name="T23" fmla="*/ 1 h 7"/>
                  <a:gd name="T24" fmla="*/ 6 w 7"/>
                  <a:gd name="T25" fmla="*/ 4 h 7"/>
                  <a:gd name="T26" fmla="*/ 7 w 7"/>
                  <a:gd name="T27" fmla="*/ 3 h 7"/>
                  <a:gd name="T28" fmla="*/ 3 w 7"/>
                  <a:gd name="T29" fmla="*/ 1 h 7"/>
                  <a:gd name="T30" fmla="*/ 2 w 7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" h="7">
                    <a:moveTo>
                      <a:pt x="0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1" y="5"/>
                      <a:pt x="3" y="6"/>
                      <a:pt x="5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2" y="3"/>
                      <a:pt x="4" y="4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4" y="4"/>
                      <a:pt x="3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4" name="Freeform 10070"/>
              <p:cNvSpPr>
                <a:spLocks/>
              </p:cNvSpPr>
              <p:nvPr/>
            </p:nvSpPr>
            <p:spPr bwMode="auto">
              <a:xfrm>
                <a:off x="-73" y="3434"/>
                <a:ext cx="12" cy="9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1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5" name="Freeform 10071"/>
              <p:cNvSpPr>
                <a:spLocks noEditPoints="1"/>
              </p:cNvSpPr>
              <p:nvPr/>
            </p:nvSpPr>
            <p:spPr bwMode="auto">
              <a:xfrm>
                <a:off x="-45" y="3431"/>
                <a:ext cx="104" cy="33"/>
              </a:xfrm>
              <a:custGeom>
                <a:avLst/>
                <a:gdLst>
                  <a:gd name="T0" fmla="*/ 23 w 44"/>
                  <a:gd name="T1" fmla="*/ 10 h 14"/>
                  <a:gd name="T2" fmla="*/ 22 w 44"/>
                  <a:gd name="T3" fmla="*/ 12 h 14"/>
                  <a:gd name="T4" fmla="*/ 26 w 44"/>
                  <a:gd name="T5" fmla="*/ 14 h 14"/>
                  <a:gd name="T6" fmla="*/ 28 w 44"/>
                  <a:gd name="T7" fmla="*/ 12 h 14"/>
                  <a:gd name="T8" fmla="*/ 23 w 44"/>
                  <a:gd name="T9" fmla="*/ 10 h 14"/>
                  <a:gd name="T10" fmla="*/ 16 w 44"/>
                  <a:gd name="T11" fmla="*/ 6 h 14"/>
                  <a:gd name="T12" fmla="*/ 15 w 44"/>
                  <a:gd name="T13" fmla="*/ 8 h 14"/>
                  <a:gd name="T14" fmla="*/ 21 w 44"/>
                  <a:gd name="T15" fmla="*/ 11 h 14"/>
                  <a:gd name="T16" fmla="*/ 22 w 44"/>
                  <a:gd name="T17" fmla="*/ 9 h 14"/>
                  <a:gd name="T18" fmla="*/ 16 w 44"/>
                  <a:gd name="T19" fmla="*/ 6 h 14"/>
                  <a:gd name="T20" fmla="*/ 19 w 44"/>
                  <a:gd name="T21" fmla="*/ 1 h 14"/>
                  <a:gd name="T22" fmla="*/ 16 w 44"/>
                  <a:gd name="T23" fmla="*/ 6 h 14"/>
                  <a:gd name="T24" fmla="*/ 22 w 44"/>
                  <a:gd name="T25" fmla="*/ 9 h 14"/>
                  <a:gd name="T26" fmla="*/ 22 w 44"/>
                  <a:gd name="T27" fmla="*/ 9 h 14"/>
                  <a:gd name="T28" fmla="*/ 23 w 44"/>
                  <a:gd name="T29" fmla="*/ 8 h 14"/>
                  <a:gd name="T30" fmla="*/ 23 w 44"/>
                  <a:gd name="T31" fmla="*/ 9 h 14"/>
                  <a:gd name="T32" fmla="*/ 28 w 44"/>
                  <a:gd name="T33" fmla="*/ 12 h 14"/>
                  <a:gd name="T34" fmla="*/ 28 w 44"/>
                  <a:gd name="T35" fmla="*/ 12 h 14"/>
                  <a:gd name="T36" fmla="*/ 30 w 44"/>
                  <a:gd name="T37" fmla="*/ 8 h 14"/>
                  <a:gd name="T38" fmla="*/ 22 w 44"/>
                  <a:gd name="T39" fmla="*/ 3 h 14"/>
                  <a:gd name="T40" fmla="*/ 20 w 44"/>
                  <a:gd name="T41" fmla="*/ 4 h 14"/>
                  <a:gd name="T42" fmla="*/ 21 w 44"/>
                  <a:gd name="T43" fmla="*/ 3 h 14"/>
                  <a:gd name="T44" fmla="*/ 19 w 44"/>
                  <a:gd name="T45" fmla="*/ 1 h 14"/>
                  <a:gd name="T46" fmla="*/ 2 w 44"/>
                  <a:gd name="T47" fmla="*/ 1 h 14"/>
                  <a:gd name="T48" fmla="*/ 0 w 44"/>
                  <a:gd name="T49" fmla="*/ 4 h 14"/>
                  <a:gd name="T50" fmla="*/ 0 w 44"/>
                  <a:gd name="T51" fmla="*/ 4 h 14"/>
                  <a:gd name="T52" fmla="*/ 2 w 44"/>
                  <a:gd name="T53" fmla="*/ 1 h 14"/>
                  <a:gd name="T54" fmla="*/ 2 w 44"/>
                  <a:gd name="T55" fmla="*/ 1 h 14"/>
                  <a:gd name="T56" fmla="*/ 41 w 44"/>
                  <a:gd name="T57" fmla="*/ 0 h 14"/>
                  <a:gd name="T58" fmla="*/ 41 w 44"/>
                  <a:gd name="T59" fmla="*/ 1 h 14"/>
                  <a:gd name="T60" fmla="*/ 43 w 44"/>
                  <a:gd name="T61" fmla="*/ 3 h 14"/>
                  <a:gd name="T62" fmla="*/ 44 w 44"/>
                  <a:gd name="T63" fmla="*/ 1 h 14"/>
                  <a:gd name="T64" fmla="*/ 41 w 44"/>
                  <a:gd name="T6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14">
                    <a:moveTo>
                      <a:pt x="23" y="10"/>
                    </a:moveTo>
                    <a:cubicBezTo>
                      <a:pt x="23" y="10"/>
                      <a:pt x="23" y="11"/>
                      <a:pt x="22" y="12"/>
                    </a:cubicBezTo>
                    <a:cubicBezTo>
                      <a:pt x="24" y="13"/>
                      <a:pt x="25" y="14"/>
                      <a:pt x="26" y="14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6" y="11"/>
                      <a:pt x="25" y="10"/>
                      <a:pt x="23" y="10"/>
                    </a:cubicBezTo>
                    <a:moveTo>
                      <a:pt x="16" y="6"/>
                    </a:moveTo>
                    <a:cubicBezTo>
                      <a:pt x="16" y="7"/>
                      <a:pt x="16" y="7"/>
                      <a:pt x="15" y="8"/>
                    </a:cubicBezTo>
                    <a:cubicBezTo>
                      <a:pt x="17" y="9"/>
                      <a:pt x="19" y="10"/>
                      <a:pt x="21" y="11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0" y="8"/>
                      <a:pt x="18" y="7"/>
                      <a:pt x="16" y="6"/>
                    </a:cubicBezTo>
                    <a:moveTo>
                      <a:pt x="19" y="1"/>
                    </a:moveTo>
                    <a:cubicBezTo>
                      <a:pt x="18" y="3"/>
                      <a:pt x="17" y="4"/>
                      <a:pt x="16" y="6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9"/>
                      <a:pt x="23" y="9"/>
                    </a:cubicBezTo>
                    <a:cubicBezTo>
                      <a:pt x="25" y="10"/>
                      <a:pt x="26" y="11"/>
                      <a:pt x="2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7" y="6"/>
                      <a:pt x="24" y="4"/>
                      <a:pt x="22" y="3"/>
                    </a:cubicBezTo>
                    <a:cubicBezTo>
                      <a:pt x="21" y="3"/>
                      <a:pt x="21" y="4"/>
                      <a:pt x="20" y="4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2"/>
                      <a:pt x="20" y="2"/>
                      <a:pt x="19" y="1"/>
                    </a:cubicBezTo>
                    <a:moveTo>
                      <a:pt x="2" y="1"/>
                    </a:moveTo>
                    <a:cubicBezTo>
                      <a:pt x="1" y="2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41" y="0"/>
                    </a:moveTo>
                    <a:cubicBezTo>
                      <a:pt x="41" y="1"/>
                      <a:pt x="41" y="1"/>
                      <a:pt x="41" y="1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2"/>
                      <a:pt x="44" y="2"/>
                      <a:pt x="44" y="1"/>
                    </a:cubicBezTo>
                    <a:cubicBezTo>
                      <a:pt x="43" y="1"/>
                      <a:pt x="42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6" name="Freeform 10072"/>
              <p:cNvSpPr>
                <a:spLocks noEditPoints="1"/>
              </p:cNvSpPr>
              <p:nvPr/>
            </p:nvSpPr>
            <p:spPr bwMode="auto">
              <a:xfrm>
                <a:off x="-7" y="3446"/>
                <a:ext cx="29" cy="14"/>
              </a:xfrm>
              <a:custGeom>
                <a:avLst/>
                <a:gdLst>
                  <a:gd name="T0" fmla="*/ 7 w 12"/>
                  <a:gd name="T1" fmla="*/ 3 h 6"/>
                  <a:gd name="T2" fmla="*/ 7 w 12"/>
                  <a:gd name="T3" fmla="*/ 4 h 6"/>
                  <a:gd name="T4" fmla="*/ 12 w 12"/>
                  <a:gd name="T5" fmla="*/ 6 h 6"/>
                  <a:gd name="T6" fmla="*/ 12 w 12"/>
                  <a:gd name="T7" fmla="*/ 6 h 6"/>
                  <a:gd name="T8" fmla="*/ 7 w 12"/>
                  <a:gd name="T9" fmla="*/ 3 h 6"/>
                  <a:gd name="T10" fmla="*/ 0 w 12"/>
                  <a:gd name="T11" fmla="*/ 0 h 6"/>
                  <a:gd name="T12" fmla="*/ 0 w 12"/>
                  <a:gd name="T13" fmla="*/ 0 h 6"/>
                  <a:gd name="T14" fmla="*/ 6 w 12"/>
                  <a:gd name="T15" fmla="*/ 3 h 6"/>
                  <a:gd name="T16" fmla="*/ 6 w 12"/>
                  <a:gd name="T17" fmla="*/ 3 h 6"/>
                  <a:gd name="T18" fmla="*/ 0 w 12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7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9" y="4"/>
                      <a:pt x="10" y="5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5"/>
                      <a:pt x="9" y="4"/>
                      <a:pt x="7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7" name="Freeform 10073"/>
              <p:cNvSpPr>
                <a:spLocks noEditPoints="1"/>
              </p:cNvSpPr>
              <p:nvPr/>
            </p:nvSpPr>
            <p:spPr bwMode="auto">
              <a:xfrm>
                <a:off x="-222" y="3436"/>
                <a:ext cx="291" cy="243"/>
              </a:xfrm>
              <a:custGeom>
                <a:avLst/>
                <a:gdLst>
                  <a:gd name="T0" fmla="*/ 0 w 123"/>
                  <a:gd name="T1" fmla="*/ 103 h 103"/>
                  <a:gd name="T2" fmla="*/ 12 w 123"/>
                  <a:gd name="T3" fmla="*/ 84 h 103"/>
                  <a:gd name="T4" fmla="*/ 12 w 123"/>
                  <a:gd name="T5" fmla="*/ 84 h 103"/>
                  <a:gd name="T6" fmla="*/ 12 w 123"/>
                  <a:gd name="T7" fmla="*/ 83 h 103"/>
                  <a:gd name="T8" fmla="*/ 13 w 123"/>
                  <a:gd name="T9" fmla="*/ 82 h 103"/>
                  <a:gd name="T10" fmla="*/ 15 w 123"/>
                  <a:gd name="T11" fmla="*/ 78 h 103"/>
                  <a:gd name="T12" fmla="*/ 19 w 123"/>
                  <a:gd name="T13" fmla="*/ 71 h 103"/>
                  <a:gd name="T14" fmla="*/ 20 w 123"/>
                  <a:gd name="T15" fmla="*/ 71 h 103"/>
                  <a:gd name="T16" fmla="*/ 20 w 123"/>
                  <a:gd name="T17" fmla="*/ 69 h 103"/>
                  <a:gd name="T18" fmla="*/ 21 w 123"/>
                  <a:gd name="T19" fmla="*/ 68 h 103"/>
                  <a:gd name="T20" fmla="*/ 22 w 123"/>
                  <a:gd name="T21" fmla="*/ 67 h 103"/>
                  <a:gd name="T22" fmla="*/ 23 w 123"/>
                  <a:gd name="T23" fmla="*/ 65 h 103"/>
                  <a:gd name="T24" fmla="*/ 23 w 123"/>
                  <a:gd name="T25" fmla="*/ 65 h 103"/>
                  <a:gd name="T26" fmla="*/ 23 w 123"/>
                  <a:gd name="T27" fmla="*/ 65 h 103"/>
                  <a:gd name="T28" fmla="*/ 27 w 123"/>
                  <a:gd name="T29" fmla="*/ 58 h 103"/>
                  <a:gd name="T30" fmla="*/ 28 w 123"/>
                  <a:gd name="T31" fmla="*/ 58 h 103"/>
                  <a:gd name="T32" fmla="*/ 29 w 123"/>
                  <a:gd name="T33" fmla="*/ 54 h 103"/>
                  <a:gd name="T34" fmla="*/ 29 w 123"/>
                  <a:gd name="T35" fmla="*/ 55 h 103"/>
                  <a:gd name="T36" fmla="*/ 30 w 123"/>
                  <a:gd name="T37" fmla="*/ 53 h 103"/>
                  <a:gd name="T38" fmla="*/ 30 w 123"/>
                  <a:gd name="T39" fmla="*/ 53 h 103"/>
                  <a:gd name="T40" fmla="*/ 31 w 123"/>
                  <a:gd name="T41" fmla="*/ 52 h 103"/>
                  <a:gd name="T42" fmla="*/ 38 w 123"/>
                  <a:gd name="T43" fmla="*/ 40 h 103"/>
                  <a:gd name="T44" fmla="*/ 38 w 123"/>
                  <a:gd name="T45" fmla="*/ 41 h 103"/>
                  <a:gd name="T46" fmla="*/ 39 w 123"/>
                  <a:gd name="T47" fmla="*/ 39 h 103"/>
                  <a:gd name="T48" fmla="*/ 39 w 123"/>
                  <a:gd name="T49" fmla="*/ 39 h 103"/>
                  <a:gd name="T50" fmla="*/ 39 w 123"/>
                  <a:gd name="T51" fmla="*/ 38 h 103"/>
                  <a:gd name="T52" fmla="*/ 41 w 123"/>
                  <a:gd name="T53" fmla="*/ 35 h 103"/>
                  <a:gd name="T54" fmla="*/ 41 w 123"/>
                  <a:gd name="T55" fmla="*/ 35 h 103"/>
                  <a:gd name="T56" fmla="*/ 41 w 123"/>
                  <a:gd name="T57" fmla="*/ 35 h 103"/>
                  <a:gd name="T58" fmla="*/ 43 w 123"/>
                  <a:gd name="T59" fmla="*/ 32 h 103"/>
                  <a:gd name="T60" fmla="*/ 43 w 123"/>
                  <a:gd name="T61" fmla="*/ 32 h 103"/>
                  <a:gd name="T62" fmla="*/ 48 w 123"/>
                  <a:gd name="T63" fmla="*/ 23 h 103"/>
                  <a:gd name="T64" fmla="*/ 48 w 123"/>
                  <a:gd name="T65" fmla="*/ 23 h 103"/>
                  <a:gd name="T66" fmla="*/ 48 w 123"/>
                  <a:gd name="T67" fmla="*/ 23 h 103"/>
                  <a:gd name="T68" fmla="*/ 50 w 123"/>
                  <a:gd name="T69" fmla="*/ 20 h 103"/>
                  <a:gd name="T70" fmla="*/ 51 w 123"/>
                  <a:gd name="T71" fmla="*/ 19 h 103"/>
                  <a:gd name="T72" fmla="*/ 55 w 123"/>
                  <a:gd name="T73" fmla="*/ 11 h 103"/>
                  <a:gd name="T74" fmla="*/ 55 w 123"/>
                  <a:gd name="T75" fmla="*/ 11 h 103"/>
                  <a:gd name="T76" fmla="*/ 55 w 123"/>
                  <a:gd name="T77" fmla="*/ 11 h 103"/>
                  <a:gd name="T78" fmla="*/ 55 w 123"/>
                  <a:gd name="T79" fmla="*/ 11 h 103"/>
                  <a:gd name="T80" fmla="*/ 56 w 123"/>
                  <a:gd name="T81" fmla="*/ 11 h 103"/>
                  <a:gd name="T82" fmla="*/ 79 w 123"/>
                  <a:gd name="T83" fmla="*/ 1 h 103"/>
                  <a:gd name="T84" fmla="*/ 80 w 123"/>
                  <a:gd name="T85" fmla="*/ 1 h 103"/>
                  <a:gd name="T86" fmla="*/ 77 w 123"/>
                  <a:gd name="T87" fmla="*/ 3 h 103"/>
                  <a:gd name="T88" fmla="*/ 79 w 123"/>
                  <a:gd name="T89" fmla="*/ 0 h 103"/>
                  <a:gd name="T90" fmla="*/ 119 w 123"/>
                  <a:gd name="T91" fmla="*/ 1 h 103"/>
                  <a:gd name="T92" fmla="*/ 123 w 123"/>
                  <a:gd name="T93" fmla="*/ 2 h 103"/>
                  <a:gd name="T94" fmla="*/ 76 w 123"/>
                  <a:gd name="T95" fmla="*/ 3 h 103"/>
                  <a:gd name="T96" fmla="*/ 78 w 123"/>
                  <a:gd name="T97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3" h="103">
                    <a:moveTo>
                      <a:pt x="6" y="93"/>
                    </a:moveTo>
                    <a:cubicBezTo>
                      <a:pt x="4" y="96"/>
                      <a:pt x="2" y="99"/>
                      <a:pt x="0" y="103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2" y="99"/>
                      <a:pt x="4" y="96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moveTo>
                      <a:pt x="12" y="84"/>
                    </a:moveTo>
                    <a:cubicBezTo>
                      <a:pt x="11" y="85"/>
                      <a:pt x="11" y="85"/>
                      <a:pt x="10" y="86"/>
                    </a:cubicBezTo>
                    <a:cubicBezTo>
                      <a:pt x="10" y="86"/>
                      <a:pt x="10" y="86"/>
                      <a:pt x="10" y="86"/>
                    </a:cubicBezTo>
                    <a:cubicBezTo>
                      <a:pt x="11" y="85"/>
                      <a:pt x="11" y="85"/>
                      <a:pt x="12" y="84"/>
                    </a:cubicBezTo>
                    <a:cubicBezTo>
                      <a:pt x="12" y="84"/>
                      <a:pt x="12" y="84"/>
                      <a:pt x="12" y="84"/>
                    </a:cubicBezTo>
                    <a:moveTo>
                      <a:pt x="13" y="82"/>
                    </a:moveTo>
                    <a:cubicBezTo>
                      <a:pt x="13" y="82"/>
                      <a:pt x="13" y="82"/>
                      <a:pt x="12" y="83"/>
                    </a:cubicBezTo>
                    <a:cubicBezTo>
                      <a:pt x="12" y="83"/>
                      <a:pt x="12" y="83"/>
                      <a:pt x="12" y="83"/>
                    </a:cubicBezTo>
                    <a:cubicBezTo>
                      <a:pt x="13" y="82"/>
                      <a:pt x="13" y="82"/>
                      <a:pt x="13" y="82"/>
                    </a:cubicBezTo>
                    <a:cubicBezTo>
                      <a:pt x="13" y="82"/>
                      <a:pt x="13" y="82"/>
                      <a:pt x="13" y="82"/>
                    </a:cubicBezTo>
                    <a:moveTo>
                      <a:pt x="16" y="77"/>
                    </a:moveTo>
                    <a:cubicBezTo>
                      <a:pt x="16" y="77"/>
                      <a:pt x="15" y="77"/>
                      <a:pt x="15" y="78"/>
                    </a:cubicBezTo>
                    <a:cubicBezTo>
                      <a:pt x="15" y="78"/>
                      <a:pt x="15" y="78"/>
                      <a:pt x="15" y="78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moveTo>
                      <a:pt x="19" y="71"/>
                    </a:moveTo>
                    <a:cubicBezTo>
                      <a:pt x="19" y="72"/>
                      <a:pt x="18" y="74"/>
                      <a:pt x="17" y="75"/>
                    </a:cubicBezTo>
                    <a:cubicBezTo>
                      <a:pt x="17" y="75"/>
                      <a:pt x="17" y="75"/>
                      <a:pt x="17" y="75"/>
                    </a:cubicBezTo>
                    <a:cubicBezTo>
                      <a:pt x="18" y="74"/>
                      <a:pt x="19" y="72"/>
                      <a:pt x="20" y="71"/>
                    </a:cubicBezTo>
                    <a:cubicBezTo>
                      <a:pt x="20" y="71"/>
                      <a:pt x="20" y="71"/>
                      <a:pt x="19" y="71"/>
                    </a:cubicBezTo>
                    <a:moveTo>
                      <a:pt x="21" y="68"/>
                    </a:moveTo>
                    <a:cubicBezTo>
                      <a:pt x="21" y="68"/>
                      <a:pt x="21" y="69"/>
                      <a:pt x="20" y="69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1" y="69"/>
                      <a:pt x="21" y="68"/>
                      <a:pt x="21" y="68"/>
                    </a:cubicBezTo>
                    <a:cubicBezTo>
                      <a:pt x="21" y="68"/>
                      <a:pt x="21" y="68"/>
                      <a:pt x="21" y="68"/>
                    </a:cubicBezTo>
                    <a:moveTo>
                      <a:pt x="22" y="66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2" y="66"/>
                      <a:pt x="22" y="67"/>
                      <a:pt x="22" y="67"/>
                    </a:cubicBezTo>
                    <a:cubicBezTo>
                      <a:pt x="22" y="66"/>
                      <a:pt x="22" y="66"/>
                      <a:pt x="22" y="66"/>
                    </a:cubicBezTo>
                    <a:cubicBezTo>
                      <a:pt x="22" y="66"/>
                      <a:pt x="22" y="66"/>
                      <a:pt x="22" y="66"/>
                    </a:cubicBezTo>
                    <a:moveTo>
                      <a:pt x="23" y="65"/>
                    </a:moveTo>
                    <a:cubicBezTo>
                      <a:pt x="23" y="65"/>
                      <a:pt x="23" y="66"/>
                      <a:pt x="22" y="66"/>
                    </a:cubicBezTo>
                    <a:cubicBezTo>
                      <a:pt x="23" y="66"/>
                      <a:pt x="23" y="66"/>
                      <a:pt x="23" y="66"/>
                    </a:cubicBezTo>
                    <a:cubicBezTo>
                      <a:pt x="23" y="66"/>
                      <a:pt x="23" y="66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moveTo>
                      <a:pt x="27" y="58"/>
                    </a:moveTo>
                    <a:cubicBezTo>
                      <a:pt x="26" y="60"/>
                      <a:pt x="24" y="62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5" y="63"/>
                      <a:pt x="26" y="60"/>
                      <a:pt x="28" y="58"/>
                    </a:cubicBezTo>
                    <a:cubicBezTo>
                      <a:pt x="27" y="58"/>
                      <a:pt x="27" y="58"/>
                      <a:pt x="27" y="58"/>
                    </a:cubicBezTo>
                    <a:moveTo>
                      <a:pt x="28" y="57"/>
                    </a:moveTo>
                    <a:cubicBezTo>
                      <a:pt x="28" y="57"/>
                      <a:pt x="27" y="57"/>
                      <a:pt x="27" y="57"/>
                    </a:cubicBezTo>
                    <a:cubicBezTo>
                      <a:pt x="27" y="57"/>
                      <a:pt x="28" y="58"/>
                      <a:pt x="28" y="58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8" y="57"/>
                      <a:pt x="28" y="57"/>
                      <a:pt x="28" y="57"/>
                    </a:cubicBezTo>
                    <a:moveTo>
                      <a:pt x="29" y="54"/>
                    </a:move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4"/>
                    </a:cubicBezTo>
                    <a:moveTo>
                      <a:pt x="30" y="53"/>
                    </a:move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1" y="53"/>
                    </a:cubicBezTo>
                    <a:cubicBezTo>
                      <a:pt x="30" y="53"/>
                      <a:pt x="30" y="53"/>
                      <a:pt x="30" y="53"/>
                    </a:cubicBezTo>
                    <a:moveTo>
                      <a:pt x="36" y="44"/>
                    </a:moveTo>
                    <a:cubicBezTo>
                      <a:pt x="34" y="46"/>
                      <a:pt x="32" y="49"/>
                      <a:pt x="31" y="52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50"/>
                      <a:pt x="34" y="47"/>
                      <a:pt x="36" y="44"/>
                    </a:cubicBezTo>
                    <a:cubicBezTo>
                      <a:pt x="36" y="44"/>
                      <a:pt x="36" y="44"/>
                      <a:pt x="36" y="44"/>
                    </a:cubicBezTo>
                    <a:moveTo>
                      <a:pt x="38" y="40"/>
                    </a:moveTo>
                    <a:cubicBezTo>
                      <a:pt x="37" y="41"/>
                      <a:pt x="37" y="41"/>
                      <a:pt x="37" y="41"/>
                    </a:cubicBezTo>
                    <a:cubicBezTo>
                      <a:pt x="37" y="41"/>
                      <a:pt x="37" y="41"/>
                      <a:pt x="38" y="41"/>
                    </a:cubicBezTo>
                    <a:cubicBezTo>
                      <a:pt x="38" y="41"/>
                      <a:pt x="38" y="41"/>
                      <a:pt x="38" y="41"/>
                    </a:cubicBezTo>
                    <a:cubicBezTo>
                      <a:pt x="38" y="41"/>
                      <a:pt x="38" y="40"/>
                      <a:pt x="38" y="40"/>
                    </a:cubicBezTo>
                    <a:moveTo>
                      <a:pt x="39" y="39"/>
                    </a:move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moveTo>
                      <a:pt x="40" y="36"/>
                    </a:moveTo>
                    <a:cubicBezTo>
                      <a:pt x="40" y="37"/>
                      <a:pt x="39" y="37"/>
                      <a:pt x="39" y="38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40" y="38"/>
                      <a:pt x="40" y="37"/>
                      <a:pt x="41" y="36"/>
                    </a:cubicBezTo>
                    <a:cubicBezTo>
                      <a:pt x="41" y="36"/>
                      <a:pt x="40" y="36"/>
                      <a:pt x="40" y="36"/>
                    </a:cubicBezTo>
                    <a:moveTo>
                      <a:pt x="41" y="35"/>
                    </a:moveTo>
                    <a:cubicBezTo>
                      <a:pt x="41" y="35"/>
                      <a:pt x="41" y="35"/>
                      <a:pt x="40" y="36"/>
                    </a:cubicBezTo>
                    <a:cubicBezTo>
                      <a:pt x="40" y="36"/>
                      <a:pt x="41" y="36"/>
                      <a:pt x="41" y="36"/>
                    </a:cubicBezTo>
                    <a:cubicBezTo>
                      <a:pt x="41" y="36"/>
                      <a:pt x="41" y="35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moveTo>
                      <a:pt x="43" y="32"/>
                    </a:moveTo>
                    <a:cubicBezTo>
                      <a:pt x="42" y="33"/>
                      <a:pt x="41" y="34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2" y="34"/>
                      <a:pt x="42" y="33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moveTo>
                      <a:pt x="45" y="28"/>
                    </a:moveTo>
                    <a:cubicBezTo>
                      <a:pt x="44" y="29"/>
                      <a:pt x="43" y="31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4" y="31"/>
                      <a:pt x="45" y="30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moveTo>
                      <a:pt x="48" y="23"/>
                    </a:moveTo>
                    <a:cubicBezTo>
                      <a:pt x="47" y="24"/>
                      <a:pt x="46" y="26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6" y="26"/>
                      <a:pt x="47" y="25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moveTo>
                      <a:pt x="50" y="20"/>
                    </a:moveTo>
                    <a:cubicBezTo>
                      <a:pt x="49" y="21"/>
                      <a:pt x="49" y="22"/>
                      <a:pt x="48" y="23"/>
                    </a:cubicBezTo>
                    <a:cubicBezTo>
                      <a:pt x="48" y="23"/>
                      <a:pt x="48" y="23"/>
                      <a:pt x="49" y="23"/>
                    </a:cubicBezTo>
                    <a:cubicBezTo>
                      <a:pt x="49" y="22"/>
                      <a:pt x="50" y="21"/>
                      <a:pt x="50" y="20"/>
                    </a:cubicBezTo>
                    <a:cubicBezTo>
                      <a:pt x="50" y="20"/>
                      <a:pt x="50" y="20"/>
                      <a:pt x="50" y="20"/>
                    </a:cubicBezTo>
                    <a:moveTo>
                      <a:pt x="50" y="19"/>
                    </a:moveTo>
                    <a:cubicBezTo>
                      <a:pt x="50" y="19"/>
                      <a:pt x="50" y="19"/>
                      <a:pt x="50" y="19"/>
                    </a:cubicBezTo>
                    <a:cubicBezTo>
                      <a:pt x="50" y="19"/>
                      <a:pt x="50" y="19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0" y="19"/>
                      <a:pt x="50" y="19"/>
                      <a:pt x="50" y="19"/>
                    </a:cubicBezTo>
                    <a:moveTo>
                      <a:pt x="55" y="11"/>
                    </a:moveTo>
                    <a:cubicBezTo>
                      <a:pt x="54" y="13"/>
                      <a:pt x="52" y="16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2" y="16"/>
                      <a:pt x="54" y="14"/>
                      <a:pt x="55" y="11"/>
                    </a:cubicBezTo>
                    <a:cubicBezTo>
                      <a:pt x="55" y="11"/>
                      <a:pt x="55" y="11"/>
                      <a:pt x="55" y="11"/>
                    </a:cubicBezTo>
                    <a:moveTo>
                      <a:pt x="55" y="11"/>
                    </a:move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11"/>
                      <a:pt x="56" y="11"/>
                      <a:pt x="56" y="11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6" y="11"/>
                      <a:pt x="55" y="11"/>
                      <a:pt x="55" y="11"/>
                    </a:cubicBezTo>
                    <a:moveTo>
                      <a:pt x="61" y="1"/>
                    </a:moveTo>
                    <a:cubicBezTo>
                      <a:pt x="59" y="4"/>
                      <a:pt x="57" y="7"/>
                      <a:pt x="55" y="10"/>
                    </a:cubicBezTo>
                    <a:cubicBezTo>
                      <a:pt x="55" y="11"/>
                      <a:pt x="56" y="11"/>
                      <a:pt x="56" y="11"/>
                    </a:cubicBezTo>
                    <a:cubicBezTo>
                      <a:pt x="58" y="8"/>
                      <a:pt x="60" y="4"/>
                      <a:pt x="61" y="1"/>
                    </a:cubicBezTo>
                    <a:cubicBezTo>
                      <a:pt x="61" y="1"/>
                      <a:pt x="61" y="1"/>
                      <a:pt x="61" y="1"/>
                    </a:cubicBezTo>
                    <a:moveTo>
                      <a:pt x="79" y="1"/>
                    </a:moveTo>
                    <a:cubicBezTo>
                      <a:pt x="79" y="2"/>
                      <a:pt x="78" y="3"/>
                      <a:pt x="78" y="4"/>
                    </a:cubicBezTo>
                    <a:cubicBezTo>
                      <a:pt x="78" y="4"/>
                      <a:pt x="78" y="4"/>
                      <a:pt x="78" y="4"/>
                    </a:cubicBezTo>
                    <a:cubicBezTo>
                      <a:pt x="79" y="3"/>
                      <a:pt x="80" y="2"/>
                      <a:pt x="80" y="1"/>
                    </a:cubicBezTo>
                    <a:cubicBezTo>
                      <a:pt x="80" y="1"/>
                      <a:pt x="80" y="1"/>
                      <a:pt x="79" y="1"/>
                    </a:cubicBezTo>
                    <a:moveTo>
                      <a:pt x="79" y="0"/>
                    </a:moveTo>
                    <a:cubicBezTo>
                      <a:pt x="78" y="1"/>
                      <a:pt x="77" y="2"/>
                      <a:pt x="77" y="3"/>
                    </a:cubicBezTo>
                    <a:cubicBezTo>
                      <a:pt x="77" y="3"/>
                      <a:pt x="77" y="3"/>
                      <a:pt x="77" y="4"/>
                    </a:cubicBezTo>
                    <a:cubicBezTo>
                      <a:pt x="78" y="2"/>
                      <a:pt x="78" y="1"/>
                      <a:pt x="79" y="0"/>
                    </a:cubicBezTo>
                    <a:cubicBezTo>
                      <a:pt x="79" y="0"/>
                      <a:pt x="79" y="0"/>
                      <a:pt x="79" y="0"/>
                    </a:cubicBezTo>
                    <a:moveTo>
                      <a:pt x="120" y="0"/>
                    </a:moveTo>
                    <a:cubicBezTo>
                      <a:pt x="120" y="0"/>
                      <a:pt x="120" y="0"/>
                      <a:pt x="120" y="0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120" y="2"/>
                      <a:pt x="121" y="2"/>
                      <a:pt x="122" y="3"/>
                    </a:cubicBezTo>
                    <a:cubicBezTo>
                      <a:pt x="123" y="2"/>
                      <a:pt x="123" y="2"/>
                      <a:pt x="123" y="2"/>
                    </a:cubicBezTo>
                    <a:cubicBezTo>
                      <a:pt x="123" y="2"/>
                      <a:pt x="123" y="2"/>
                      <a:pt x="123" y="2"/>
                    </a:cubicBezTo>
                    <a:cubicBezTo>
                      <a:pt x="122" y="1"/>
                      <a:pt x="121" y="1"/>
                      <a:pt x="120" y="0"/>
                    </a:cubicBezTo>
                    <a:moveTo>
                      <a:pt x="78" y="0"/>
                    </a:moveTo>
                    <a:cubicBezTo>
                      <a:pt x="77" y="1"/>
                      <a:pt x="77" y="2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cubicBezTo>
                      <a:pt x="77" y="3"/>
                      <a:pt x="77" y="3"/>
                      <a:pt x="77" y="2"/>
                    </a:cubicBezTo>
                    <a:cubicBezTo>
                      <a:pt x="77" y="1"/>
                      <a:pt x="78" y="1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8" name="Freeform 10074"/>
              <p:cNvSpPr>
                <a:spLocks noEditPoints="1"/>
              </p:cNvSpPr>
              <p:nvPr/>
            </p:nvSpPr>
            <p:spPr bwMode="auto">
              <a:xfrm>
                <a:off x="-151" y="3540"/>
                <a:ext cx="14" cy="21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9 h 9"/>
                  <a:gd name="T4" fmla="*/ 1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6 w 6"/>
                  <a:gd name="T11" fmla="*/ 0 h 9"/>
                  <a:gd name="T12" fmla="*/ 6 w 6"/>
                  <a:gd name="T13" fmla="*/ 0 h 9"/>
                  <a:gd name="T14" fmla="*/ 6 w 6"/>
                  <a:gd name="T15" fmla="*/ 0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1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9" name="Freeform 10075"/>
              <p:cNvSpPr>
                <a:spLocks/>
              </p:cNvSpPr>
              <p:nvPr/>
            </p:nvSpPr>
            <p:spPr bwMode="auto">
              <a:xfrm>
                <a:off x="-132" y="352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0" name="Freeform 10076"/>
              <p:cNvSpPr>
                <a:spLocks/>
              </p:cNvSpPr>
              <p:nvPr/>
            </p:nvSpPr>
            <p:spPr bwMode="auto">
              <a:xfrm>
                <a:off x="-130" y="3526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1" name="Freeform 10077"/>
              <p:cNvSpPr>
                <a:spLocks noEditPoints="1"/>
              </p:cNvSpPr>
              <p:nvPr/>
            </p:nvSpPr>
            <p:spPr bwMode="auto">
              <a:xfrm>
                <a:off x="-125" y="3512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2" name="Oval 10078"/>
              <p:cNvSpPr>
                <a:spLocks noChangeArrowheads="1"/>
              </p:cNvSpPr>
              <p:nvPr/>
            </p:nvSpPr>
            <p:spPr bwMode="auto">
              <a:xfrm>
                <a:off x="-115" y="350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3" name="Freeform 10079"/>
              <p:cNvSpPr>
                <a:spLocks/>
              </p:cNvSpPr>
              <p:nvPr/>
            </p:nvSpPr>
            <p:spPr bwMode="auto">
              <a:xfrm>
                <a:off x="-127" y="352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4" name="Freeform 10080"/>
              <p:cNvSpPr>
                <a:spLocks noEditPoints="1"/>
              </p:cNvSpPr>
              <p:nvPr/>
            </p:nvSpPr>
            <p:spPr bwMode="auto">
              <a:xfrm>
                <a:off x="-108" y="3481"/>
                <a:ext cx="7" cy="9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1 w 3"/>
                  <a:gd name="T7" fmla="*/ 4 h 4"/>
                  <a:gd name="T8" fmla="*/ 0 w 3"/>
                  <a:gd name="T9" fmla="*/ 4 h 4"/>
                  <a:gd name="T10" fmla="*/ 2 w 3"/>
                  <a:gd name="T11" fmla="*/ 0 h 4"/>
                  <a:gd name="T12" fmla="*/ 2 w 3"/>
                  <a:gd name="T13" fmla="*/ 1 h 4"/>
                  <a:gd name="T14" fmla="*/ 2 w 3"/>
                  <a:gd name="T15" fmla="*/ 1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5" name="Freeform 10081"/>
              <p:cNvSpPr>
                <a:spLocks noEditPoints="1"/>
              </p:cNvSpPr>
              <p:nvPr/>
            </p:nvSpPr>
            <p:spPr bwMode="auto">
              <a:xfrm>
                <a:off x="-104" y="3481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6" name="Freeform 10082"/>
              <p:cNvSpPr>
                <a:spLocks noEditPoints="1"/>
              </p:cNvSpPr>
              <p:nvPr/>
            </p:nvSpPr>
            <p:spPr bwMode="auto">
              <a:xfrm>
                <a:off x="-92" y="3460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1 w 1"/>
                  <a:gd name="T15" fmla="*/ 1 h 1"/>
                  <a:gd name="T16" fmla="*/ 1 w 1"/>
                  <a:gd name="T17" fmla="*/ 1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7" name="Freeform 10083"/>
              <p:cNvSpPr>
                <a:spLocks/>
              </p:cNvSpPr>
              <p:nvPr/>
            </p:nvSpPr>
            <p:spPr bwMode="auto">
              <a:xfrm>
                <a:off x="-174" y="3599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8" name="Freeform 10084"/>
              <p:cNvSpPr>
                <a:spLocks noEditPoints="1"/>
              </p:cNvSpPr>
              <p:nvPr/>
            </p:nvSpPr>
            <p:spPr bwMode="auto">
              <a:xfrm>
                <a:off x="-226" y="3526"/>
                <a:ext cx="96" cy="163"/>
              </a:xfrm>
              <a:custGeom>
                <a:avLst/>
                <a:gdLst>
                  <a:gd name="T0" fmla="*/ 0 w 41"/>
                  <a:gd name="T1" fmla="*/ 69 h 69"/>
                  <a:gd name="T2" fmla="*/ 2 w 41"/>
                  <a:gd name="T3" fmla="*/ 65 h 69"/>
                  <a:gd name="T4" fmla="*/ 8 w 41"/>
                  <a:gd name="T5" fmla="*/ 55 h 69"/>
                  <a:gd name="T6" fmla="*/ 12 w 41"/>
                  <a:gd name="T7" fmla="*/ 48 h 69"/>
                  <a:gd name="T8" fmla="*/ 14 w 41"/>
                  <a:gd name="T9" fmla="*/ 45 h 69"/>
                  <a:gd name="T10" fmla="*/ 14 w 41"/>
                  <a:gd name="T11" fmla="*/ 46 h 69"/>
                  <a:gd name="T12" fmla="*/ 14 w 41"/>
                  <a:gd name="T13" fmla="*/ 45 h 69"/>
                  <a:gd name="T14" fmla="*/ 15 w 41"/>
                  <a:gd name="T15" fmla="*/ 44 h 69"/>
                  <a:gd name="T16" fmla="*/ 17 w 41"/>
                  <a:gd name="T17" fmla="*/ 40 h 69"/>
                  <a:gd name="T18" fmla="*/ 19 w 41"/>
                  <a:gd name="T19" fmla="*/ 37 h 69"/>
                  <a:gd name="T20" fmla="*/ 18 w 41"/>
                  <a:gd name="T21" fmla="*/ 39 h 69"/>
                  <a:gd name="T22" fmla="*/ 19 w 41"/>
                  <a:gd name="T23" fmla="*/ 37 h 69"/>
                  <a:gd name="T24" fmla="*/ 21 w 41"/>
                  <a:gd name="T25" fmla="*/ 33 h 69"/>
                  <a:gd name="T26" fmla="*/ 22 w 41"/>
                  <a:gd name="T27" fmla="*/ 32 h 69"/>
                  <a:gd name="T28" fmla="*/ 24 w 41"/>
                  <a:gd name="T29" fmla="*/ 28 h 69"/>
                  <a:gd name="T30" fmla="*/ 23 w 41"/>
                  <a:gd name="T31" fmla="*/ 30 h 69"/>
                  <a:gd name="T32" fmla="*/ 24 w 41"/>
                  <a:gd name="T33" fmla="*/ 28 h 69"/>
                  <a:gd name="T34" fmla="*/ 24 w 41"/>
                  <a:gd name="T35" fmla="*/ 28 h 69"/>
                  <a:gd name="T36" fmla="*/ 25 w 41"/>
                  <a:gd name="T37" fmla="*/ 28 h 69"/>
                  <a:gd name="T38" fmla="*/ 25 w 41"/>
                  <a:gd name="T39" fmla="*/ 27 h 69"/>
                  <a:gd name="T40" fmla="*/ 25 w 41"/>
                  <a:gd name="T41" fmla="*/ 27 h 69"/>
                  <a:gd name="T42" fmla="*/ 25 w 41"/>
                  <a:gd name="T43" fmla="*/ 27 h 69"/>
                  <a:gd name="T44" fmla="*/ 29 w 41"/>
                  <a:gd name="T45" fmla="*/ 20 h 69"/>
                  <a:gd name="T46" fmla="*/ 30 w 41"/>
                  <a:gd name="T47" fmla="*/ 20 h 69"/>
                  <a:gd name="T48" fmla="*/ 31 w 41"/>
                  <a:gd name="T49" fmla="*/ 17 h 69"/>
                  <a:gd name="T50" fmla="*/ 30 w 41"/>
                  <a:gd name="T51" fmla="*/ 19 h 69"/>
                  <a:gd name="T52" fmla="*/ 31 w 41"/>
                  <a:gd name="T53" fmla="*/ 17 h 69"/>
                  <a:gd name="T54" fmla="*/ 31 w 41"/>
                  <a:gd name="T55" fmla="*/ 16 h 69"/>
                  <a:gd name="T56" fmla="*/ 32 w 41"/>
                  <a:gd name="T57" fmla="*/ 15 h 69"/>
                  <a:gd name="T58" fmla="*/ 39 w 41"/>
                  <a:gd name="T59" fmla="*/ 3 h 69"/>
                  <a:gd name="T60" fmla="*/ 38 w 41"/>
                  <a:gd name="T61" fmla="*/ 6 h 69"/>
                  <a:gd name="T62" fmla="*/ 39 w 41"/>
                  <a:gd name="T63" fmla="*/ 3 h 69"/>
                  <a:gd name="T64" fmla="*/ 40 w 41"/>
                  <a:gd name="T65" fmla="*/ 2 h 69"/>
                  <a:gd name="T66" fmla="*/ 41 w 41"/>
                  <a:gd name="T67" fmla="*/ 1 h 69"/>
                  <a:gd name="T68" fmla="*/ 41 w 41"/>
                  <a:gd name="T69" fmla="*/ 0 h 69"/>
                  <a:gd name="T70" fmla="*/ 41 w 41"/>
                  <a:gd name="T71" fmla="*/ 1 h 69"/>
                  <a:gd name="T72" fmla="*/ 41 w 41"/>
                  <a:gd name="T73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1" h="69">
                    <a:moveTo>
                      <a:pt x="2" y="65"/>
                    </a:moveTo>
                    <a:cubicBezTo>
                      <a:pt x="2" y="66"/>
                      <a:pt x="1" y="68"/>
                      <a:pt x="0" y="69"/>
                    </a:cubicBezTo>
                    <a:cubicBezTo>
                      <a:pt x="1" y="68"/>
                      <a:pt x="2" y="66"/>
                      <a:pt x="2" y="65"/>
                    </a:cubicBezTo>
                    <a:cubicBezTo>
                      <a:pt x="2" y="65"/>
                      <a:pt x="2" y="65"/>
                      <a:pt x="2" y="65"/>
                    </a:cubicBezTo>
                    <a:moveTo>
                      <a:pt x="12" y="48"/>
                    </a:moveTo>
                    <a:cubicBezTo>
                      <a:pt x="11" y="50"/>
                      <a:pt x="10" y="53"/>
                      <a:pt x="8" y="55"/>
                    </a:cubicBezTo>
                    <a:cubicBezTo>
                      <a:pt x="8" y="55"/>
                      <a:pt x="8" y="55"/>
                      <a:pt x="8" y="55"/>
                    </a:cubicBezTo>
                    <a:cubicBezTo>
                      <a:pt x="10" y="53"/>
                      <a:pt x="11" y="50"/>
                      <a:pt x="12" y="48"/>
                    </a:cubicBezTo>
                    <a:cubicBezTo>
                      <a:pt x="12" y="48"/>
                      <a:pt x="12" y="48"/>
                      <a:pt x="12" y="48"/>
                    </a:cubicBezTo>
                    <a:moveTo>
                      <a:pt x="14" y="45"/>
                    </a:moveTo>
                    <a:cubicBezTo>
                      <a:pt x="14" y="45"/>
                      <a:pt x="14" y="45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4" y="46"/>
                      <a:pt x="14" y="45"/>
                      <a:pt x="14" y="45"/>
                    </a:cubicBezTo>
                    <a:cubicBezTo>
                      <a:pt x="14" y="45"/>
                      <a:pt x="14" y="45"/>
                      <a:pt x="14" y="45"/>
                    </a:cubicBezTo>
                    <a:moveTo>
                      <a:pt x="17" y="40"/>
                    </a:moveTo>
                    <a:cubicBezTo>
                      <a:pt x="16" y="41"/>
                      <a:pt x="16" y="42"/>
                      <a:pt x="15" y="44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6" y="42"/>
                      <a:pt x="17" y="41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moveTo>
                      <a:pt x="19" y="37"/>
                    </a:moveTo>
                    <a:cubicBezTo>
                      <a:pt x="18" y="38"/>
                      <a:pt x="18" y="38"/>
                      <a:pt x="18" y="39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8" y="38"/>
                      <a:pt x="19" y="38"/>
                      <a:pt x="19" y="37"/>
                    </a:cubicBezTo>
                    <a:cubicBezTo>
                      <a:pt x="19" y="37"/>
                      <a:pt x="19" y="37"/>
                      <a:pt x="19" y="37"/>
                    </a:cubicBezTo>
                    <a:moveTo>
                      <a:pt x="22" y="32"/>
                    </a:moveTo>
                    <a:cubicBezTo>
                      <a:pt x="22" y="32"/>
                      <a:pt x="22" y="32"/>
                      <a:pt x="21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2"/>
                      <a:pt x="22" y="32"/>
                    </a:cubicBezTo>
                    <a:cubicBezTo>
                      <a:pt x="22" y="32"/>
                      <a:pt x="22" y="32"/>
                      <a:pt x="22" y="32"/>
                    </a:cubicBezTo>
                    <a:moveTo>
                      <a:pt x="24" y="28"/>
                    </a:moveTo>
                    <a:cubicBezTo>
                      <a:pt x="24" y="29"/>
                      <a:pt x="23" y="29"/>
                      <a:pt x="23" y="30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4" y="29"/>
                      <a:pt x="24" y="28"/>
                      <a:pt x="24" y="28"/>
                    </a:cubicBezTo>
                    <a:moveTo>
                      <a:pt x="24" y="28"/>
                    </a:move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4" y="28"/>
                    </a:cubicBezTo>
                    <a:moveTo>
                      <a:pt x="25" y="27"/>
                    </a:move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moveTo>
                      <a:pt x="29" y="19"/>
                    </a:moveTo>
                    <a:cubicBezTo>
                      <a:pt x="29" y="19"/>
                      <a:pt x="29" y="20"/>
                      <a:pt x="29" y="20"/>
                    </a:cubicBezTo>
                    <a:cubicBezTo>
                      <a:pt x="29" y="20"/>
                      <a:pt x="29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29" y="19"/>
                      <a:pt x="29" y="19"/>
                    </a:cubicBezTo>
                    <a:moveTo>
                      <a:pt x="31" y="17"/>
                    </a:moveTo>
                    <a:cubicBezTo>
                      <a:pt x="31" y="17"/>
                      <a:pt x="30" y="18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8"/>
                      <a:pt x="31" y="18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moveTo>
                      <a:pt x="32" y="15"/>
                    </a:moveTo>
                    <a:cubicBezTo>
                      <a:pt x="32" y="15"/>
                      <a:pt x="31" y="16"/>
                      <a:pt x="31" y="16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2" y="16"/>
                      <a:pt x="32" y="16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moveTo>
                      <a:pt x="39" y="3"/>
                    </a:moveTo>
                    <a:cubicBezTo>
                      <a:pt x="39" y="4"/>
                      <a:pt x="38" y="5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9" y="5"/>
                      <a:pt x="39" y="4"/>
                      <a:pt x="40" y="3"/>
                    </a:cubicBezTo>
                    <a:cubicBezTo>
                      <a:pt x="39" y="3"/>
                      <a:pt x="39" y="3"/>
                      <a:pt x="39" y="3"/>
                    </a:cubicBezTo>
                    <a:moveTo>
                      <a:pt x="40" y="1"/>
                    </a:moveTo>
                    <a:cubicBezTo>
                      <a:pt x="40" y="1"/>
                      <a:pt x="40" y="2"/>
                      <a:pt x="40" y="2"/>
                    </a:cubicBezTo>
                    <a:cubicBezTo>
                      <a:pt x="40" y="2"/>
                      <a:pt x="40" y="3"/>
                      <a:pt x="40" y="3"/>
                    </a:cubicBezTo>
                    <a:cubicBezTo>
                      <a:pt x="40" y="2"/>
                      <a:pt x="40" y="2"/>
                      <a:pt x="41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41" y="0"/>
                    </a:moveTo>
                    <a:cubicBezTo>
                      <a:pt x="41" y="0"/>
                      <a:pt x="41" y="0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0"/>
                      <a:pt x="41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9" name="Freeform 10085"/>
              <p:cNvSpPr>
                <a:spLocks noEditPoints="1"/>
              </p:cNvSpPr>
              <p:nvPr/>
            </p:nvSpPr>
            <p:spPr bwMode="auto">
              <a:xfrm>
                <a:off x="-380" y="3438"/>
                <a:ext cx="350" cy="496"/>
              </a:xfrm>
              <a:custGeom>
                <a:avLst/>
                <a:gdLst>
                  <a:gd name="T0" fmla="*/ 32 w 148"/>
                  <a:gd name="T1" fmla="*/ 201 h 210"/>
                  <a:gd name="T2" fmla="*/ 24 w 148"/>
                  <a:gd name="T3" fmla="*/ 198 h 210"/>
                  <a:gd name="T4" fmla="*/ 14 w 148"/>
                  <a:gd name="T5" fmla="*/ 198 h 210"/>
                  <a:gd name="T6" fmla="*/ 33 w 148"/>
                  <a:gd name="T7" fmla="*/ 201 h 210"/>
                  <a:gd name="T8" fmla="*/ 14 w 148"/>
                  <a:gd name="T9" fmla="*/ 192 h 210"/>
                  <a:gd name="T10" fmla="*/ 34 w 148"/>
                  <a:gd name="T11" fmla="*/ 187 h 210"/>
                  <a:gd name="T12" fmla="*/ 45 w 148"/>
                  <a:gd name="T13" fmla="*/ 184 h 210"/>
                  <a:gd name="T14" fmla="*/ 33 w 148"/>
                  <a:gd name="T15" fmla="*/ 178 h 210"/>
                  <a:gd name="T16" fmla="*/ 26 w 148"/>
                  <a:gd name="T17" fmla="*/ 174 h 210"/>
                  <a:gd name="T18" fmla="*/ 51 w 148"/>
                  <a:gd name="T19" fmla="*/ 172 h 210"/>
                  <a:gd name="T20" fmla="*/ 31 w 148"/>
                  <a:gd name="T21" fmla="*/ 169 h 210"/>
                  <a:gd name="T22" fmla="*/ 30 w 148"/>
                  <a:gd name="T23" fmla="*/ 167 h 210"/>
                  <a:gd name="T24" fmla="*/ 43 w 148"/>
                  <a:gd name="T25" fmla="*/ 166 h 210"/>
                  <a:gd name="T26" fmla="*/ 39 w 148"/>
                  <a:gd name="T27" fmla="*/ 164 h 210"/>
                  <a:gd name="T28" fmla="*/ 49 w 148"/>
                  <a:gd name="T29" fmla="*/ 161 h 210"/>
                  <a:gd name="T30" fmla="*/ 48 w 148"/>
                  <a:gd name="T31" fmla="*/ 161 h 210"/>
                  <a:gd name="T32" fmla="*/ 48 w 148"/>
                  <a:gd name="T33" fmla="*/ 159 h 210"/>
                  <a:gd name="T34" fmla="*/ 51 w 148"/>
                  <a:gd name="T35" fmla="*/ 158 h 210"/>
                  <a:gd name="T36" fmla="*/ 49 w 148"/>
                  <a:gd name="T37" fmla="*/ 157 h 210"/>
                  <a:gd name="T38" fmla="*/ 47 w 148"/>
                  <a:gd name="T39" fmla="*/ 156 h 210"/>
                  <a:gd name="T40" fmla="*/ 58 w 148"/>
                  <a:gd name="T41" fmla="*/ 154 h 210"/>
                  <a:gd name="T42" fmla="*/ 44 w 148"/>
                  <a:gd name="T43" fmla="*/ 154 h 210"/>
                  <a:gd name="T44" fmla="*/ 65 w 148"/>
                  <a:gd name="T45" fmla="*/ 149 h 210"/>
                  <a:gd name="T46" fmla="*/ 59 w 148"/>
                  <a:gd name="T47" fmla="*/ 146 h 210"/>
                  <a:gd name="T48" fmla="*/ 65 w 148"/>
                  <a:gd name="T49" fmla="*/ 143 h 210"/>
                  <a:gd name="T50" fmla="*/ 52 w 148"/>
                  <a:gd name="T51" fmla="*/ 141 h 210"/>
                  <a:gd name="T52" fmla="*/ 67 w 148"/>
                  <a:gd name="T53" fmla="*/ 133 h 210"/>
                  <a:gd name="T54" fmla="*/ 64 w 148"/>
                  <a:gd name="T55" fmla="*/ 129 h 210"/>
                  <a:gd name="T56" fmla="*/ 77 w 148"/>
                  <a:gd name="T57" fmla="*/ 118 h 210"/>
                  <a:gd name="T58" fmla="*/ 89 w 148"/>
                  <a:gd name="T59" fmla="*/ 101 h 210"/>
                  <a:gd name="T60" fmla="*/ 73 w 148"/>
                  <a:gd name="T61" fmla="*/ 105 h 210"/>
                  <a:gd name="T62" fmla="*/ 91 w 148"/>
                  <a:gd name="T63" fmla="*/ 90 h 210"/>
                  <a:gd name="T64" fmla="*/ 99 w 148"/>
                  <a:gd name="T65" fmla="*/ 85 h 210"/>
                  <a:gd name="T66" fmla="*/ 94 w 148"/>
                  <a:gd name="T67" fmla="*/ 84 h 210"/>
                  <a:gd name="T68" fmla="*/ 99 w 148"/>
                  <a:gd name="T69" fmla="*/ 77 h 210"/>
                  <a:gd name="T70" fmla="*/ 102 w 148"/>
                  <a:gd name="T71" fmla="*/ 75 h 210"/>
                  <a:gd name="T72" fmla="*/ 99 w 148"/>
                  <a:gd name="T73" fmla="*/ 75 h 210"/>
                  <a:gd name="T74" fmla="*/ 101 w 148"/>
                  <a:gd name="T75" fmla="*/ 72 h 210"/>
                  <a:gd name="T76" fmla="*/ 93 w 148"/>
                  <a:gd name="T77" fmla="*/ 67 h 210"/>
                  <a:gd name="T78" fmla="*/ 112 w 148"/>
                  <a:gd name="T79" fmla="*/ 68 h 210"/>
                  <a:gd name="T80" fmla="*/ 109 w 148"/>
                  <a:gd name="T81" fmla="*/ 65 h 210"/>
                  <a:gd name="T82" fmla="*/ 111 w 148"/>
                  <a:gd name="T83" fmla="*/ 63 h 210"/>
                  <a:gd name="T84" fmla="*/ 107 w 148"/>
                  <a:gd name="T85" fmla="*/ 60 h 210"/>
                  <a:gd name="T86" fmla="*/ 95 w 148"/>
                  <a:gd name="T87" fmla="*/ 57 h 210"/>
                  <a:gd name="T88" fmla="*/ 117 w 148"/>
                  <a:gd name="T89" fmla="*/ 52 h 210"/>
                  <a:gd name="T90" fmla="*/ 118 w 148"/>
                  <a:gd name="T91" fmla="*/ 47 h 210"/>
                  <a:gd name="T92" fmla="*/ 118 w 148"/>
                  <a:gd name="T93" fmla="*/ 45 h 210"/>
                  <a:gd name="T94" fmla="*/ 126 w 148"/>
                  <a:gd name="T95" fmla="*/ 45 h 210"/>
                  <a:gd name="T96" fmla="*/ 118 w 148"/>
                  <a:gd name="T97" fmla="*/ 41 h 210"/>
                  <a:gd name="T98" fmla="*/ 120 w 148"/>
                  <a:gd name="T99" fmla="*/ 41 h 210"/>
                  <a:gd name="T100" fmla="*/ 127 w 148"/>
                  <a:gd name="T101" fmla="*/ 36 h 210"/>
                  <a:gd name="T102" fmla="*/ 122 w 148"/>
                  <a:gd name="T103" fmla="*/ 33 h 210"/>
                  <a:gd name="T104" fmla="*/ 128 w 148"/>
                  <a:gd name="T105" fmla="*/ 30 h 210"/>
                  <a:gd name="T106" fmla="*/ 133 w 148"/>
                  <a:gd name="T107" fmla="*/ 28 h 210"/>
                  <a:gd name="T108" fmla="*/ 131 w 148"/>
                  <a:gd name="T109" fmla="*/ 27 h 210"/>
                  <a:gd name="T110" fmla="*/ 130 w 148"/>
                  <a:gd name="T111" fmla="*/ 26 h 210"/>
                  <a:gd name="T112" fmla="*/ 129 w 148"/>
                  <a:gd name="T113" fmla="*/ 24 h 210"/>
                  <a:gd name="T114" fmla="*/ 139 w 148"/>
                  <a:gd name="T115" fmla="*/ 19 h 210"/>
                  <a:gd name="T116" fmla="*/ 137 w 148"/>
                  <a:gd name="T117" fmla="*/ 18 h 210"/>
                  <a:gd name="T118" fmla="*/ 134 w 148"/>
                  <a:gd name="T119" fmla="*/ 17 h 210"/>
                  <a:gd name="T120" fmla="*/ 144 w 148"/>
                  <a:gd name="T121" fmla="*/ 10 h 210"/>
                  <a:gd name="T122" fmla="*/ 135 w 148"/>
                  <a:gd name="T123" fmla="*/ 17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8" h="210">
                    <a:moveTo>
                      <a:pt x="7" y="203"/>
                    </a:moveTo>
                    <a:cubicBezTo>
                      <a:pt x="6" y="204"/>
                      <a:pt x="5" y="206"/>
                      <a:pt x="4" y="207"/>
                    </a:cubicBezTo>
                    <a:cubicBezTo>
                      <a:pt x="2" y="208"/>
                      <a:pt x="4" y="207"/>
                      <a:pt x="0" y="210"/>
                    </a:cubicBezTo>
                    <a:cubicBezTo>
                      <a:pt x="1" y="210"/>
                      <a:pt x="1" y="210"/>
                      <a:pt x="2" y="210"/>
                    </a:cubicBezTo>
                    <a:cubicBezTo>
                      <a:pt x="3" y="209"/>
                      <a:pt x="4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cubicBezTo>
                      <a:pt x="4" y="207"/>
                      <a:pt x="5" y="205"/>
                      <a:pt x="7" y="203"/>
                    </a:cubicBezTo>
                    <a:cubicBezTo>
                      <a:pt x="7" y="203"/>
                      <a:pt x="7" y="203"/>
                      <a:pt x="7" y="203"/>
                    </a:cubicBezTo>
                    <a:moveTo>
                      <a:pt x="32" y="202"/>
                    </a:moveTo>
                    <a:cubicBezTo>
                      <a:pt x="32" y="202"/>
                      <a:pt x="32" y="202"/>
                      <a:pt x="32" y="202"/>
                    </a:cubicBezTo>
                    <a:cubicBezTo>
                      <a:pt x="32" y="202"/>
                      <a:pt x="32" y="202"/>
                      <a:pt x="32" y="202"/>
                    </a:cubicBezTo>
                    <a:cubicBezTo>
                      <a:pt x="32" y="202"/>
                      <a:pt x="32" y="202"/>
                      <a:pt x="32" y="202"/>
                    </a:cubicBezTo>
                    <a:moveTo>
                      <a:pt x="31" y="201"/>
                    </a:move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moveTo>
                      <a:pt x="8" y="201"/>
                    </a:move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moveTo>
                      <a:pt x="30" y="201"/>
                    </a:moveTo>
                    <a:cubicBezTo>
                      <a:pt x="30" y="201"/>
                      <a:pt x="30" y="201"/>
                      <a:pt x="30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0" y="201"/>
                      <a:pt x="30" y="201"/>
                    </a:cubicBezTo>
                    <a:moveTo>
                      <a:pt x="32" y="200"/>
                    </a:move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3" y="201"/>
                      <a:pt x="33" y="200"/>
                      <a:pt x="32" y="200"/>
                    </a:cubicBezTo>
                    <a:moveTo>
                      <a:pt x="31" y="200"/>
                    </a:moveTo>
                    <a:cubicBezTo>
                      <a:pt x="31" y="200"/>
                      <a:pt x="31" y="200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2" y="201"/>
                      <a:pt x="32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1" y="200"/>
                      <a:pt x="32" y="200"/>
                    </a:cubicBezTo>
                    <a:cubicBezTo>
                      <a:pt x="31" y="200"/>
                      <a:pt x="31" y="200"/>
                      <a:pt x="31" y="200"/>
                    </a:cubicBezTo>
                    <a:moveTo>
                      <a:pt x="9" y="200"/>
                    </a:move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moveTo>
                      <a:pt x="10" y="199"/>
                    </a:move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moveTo>
                      <a:pt x="18" y="198"/>
                    </a:moveTo>
                    <a:cubicBezTo>
                      <a:pt x="18" y="198"/>
                      <a:pt x="18" y="198"/>
                      <a:pt x="18" y="198"/>
                    </a:cubicBezTo>
                    <a:cubicBezTo>
                      <a:pt x="18" y="199"/>
                      <a:pt x="18" y="199"/>
                      <a:pt x="18" y="199"/>
                    </a:cubicBezTo>
                    <a:cubicBezTo>
                      <a:pt x="17" y="200"/>
                      <a:pt x="17" y="201"/>
                      <a:pt x="17" y="201"/>
                    </a:cubicBezTo>
                    <a:cubicBezTo>
                      <a:pt x="18" y="201"/>
                      <a:pt x="18" y="200"/>
                      <a:pt x="19" y="200"/>
                    </a:cubicBezTo>
                    <a:cubicBezTo>
                      <a:pt x="19" y="200"/>
                      <a:pt x="19" y="200"/>
                      <a:pt x="20" y="200"/>
                    </a:cubicBezTo>
                    <a:cubicBezTo>
                      <a:pt x="20" y="199"/>
                      <a:pt x="20" y="199"/>
                      <a:pt x="20" y="199"/>
                    </a:cubicBezTo>
                    <a:cubicBezTo>
                      <a:pt x="20" y="199"/>
                      <a:pt x="20" y="199"/>
                      <a:pt x="20" y="199"/>
                    </a:cubicBezTo>
                    <a:cubicBezTo>
                      <a:pt x="18" y="198"/>
                      <a:pt x="18" y="198"/>
                      <a:pt x="18" y="198"/>
                    </a:cubicBezTo>
                    <a:moveTo>
                      <a:pt x="25" y="197"/>
                    </a:moveTo>
                    <a:cubicBezTo>
                      <a:pt x="25" y="198"/>
                      <a:pt x="24" y="198"/>
                      <a:pt x="24" y="198"/>
                    </a:cubicBezTo>
                    <a:cubicBezTo>
                      <a:pt x="26" y="199"/>
                      <a:pt x="26" y="199"/>
                      <a:pt x="26" y="199"/>
                    </a:cubicBezTo>
                    <a:cubicBezTo>
                      <a:pt x="26" y="198"/>
                      <a:pt x="26" y="198"/>
                      <a:pt x="26" y="198"/>
                    </a:cubicBezTo>
                    <a:cubicBezTo>
                      <a:pt x="26" y="198"/>
                      <a:pt x="25" y="198"/>
                      <a:pt x="25" y="197"/>
                    </a:cubicBezTo>
                    <a:moveTo>
                      <a:pt x="16" y="197"/>
                    </a:moveTo>
                    <a:cubicBezTo>
                      <a:pt x="16" y="197"/>
                      <a:pt x="16" y="197"/>
                      <a:pt x="16" y="197"/>
                    </a:cubicBezTo>
                    <a:cubicBezTo>
                      <a:pt x="15" y="200"/>
                      <a:pt x="15" y="200"/>
                      <a:pt x="15" y="200"/>
                    </a:cubicBezTo>
                    <a:cubicBezTo>
                      <a:pt x="14" y="203"/>
                      <a:pt x="16" y="203"/>
                      <a:pt x="17" y="203"/>
                    </a:cubicBezTo>
                    <a:cubicBezTo>
                      <a:pt x="18" y="203"/>
                      <a:pt x="20" y="203"/>
                      <a:pt x="20" y="202"/>
                    </a:cubicBezTo>
                    <a:cubicBezTo>
                      <a:pt x="20" y="201"/>
                      <a:pt x="21" y="201"/>
                      <a:pt x="22" y="200"/>
                    </a:cubicBezTo>
                    <a:cubicBezTo>
                      <a:pt x="21" y="199"/>
                      <a:pt x="21" y="199"/>
                      <a:pt x="21" y="199"/>
                    </a:cubicBezTo>
                    <a:cubicBezTo>
                      <a:pt x="21" y="199"/>
                      <a:pt x="21" y="199"/>
                      <a:pt x="21" y="199"/>
                    </a:cubicBezTo>
                    <a:cubicBezTo>
                      <a:pt x="20" y="199"/>
                      <a:pt x="20" y="200"/>
                      <a:pt x="20" y="200"/>
                    </a:cubicBezTo>
                    <a:cubicBezTo>
                      <a:pt x="19" y="201"/>
                      <a:pt x="18" y="202"/>
                      <a:pt x="18" y="202"/>
                    </a:cubicBezTo>
                    <a:cubicBezTo>
                      <a:pt x="17" y="202"/>
                      <a:pt x="16" y="199"/>
                      <a:pt x="18" y="197"/>
                    </a:cubicBezTo>
                    <a:cubicBezTo>
                      <a:pt x="16" y="197"/>
                      <a:pt x="16" y="197"/>
                      <a:pt x="16" y="197"/>
                    </a:cubicBezTo>
                    <a:moveTo>
                      <a:pt x="25" y="197"/>
                    </a:moveTo>
                    <a:cubicBezTo>
                      <a:pt x="25" y="197"/>
                      <a:pt x="25" y="197"/>
                      <a:pt x="25" y="197"/>
                    </a:cubicBezTo>
                    <a:cubicBezTo>
                      <a:pt x="26" y="197"/>
                      <a:pt x="26" y="197"/>
                      <a:pt x="26" y="197"/>
                    </a:cubicBezTo>
                    <a:cubicBezTo>
                      <a:pt x="27" y="197"/>
                      <a:pt x="27" y="197"/>
                      <a:pt x="27" y="197"/>
                    </a:cubicBezTo>
                    <a:cubicBezTo>
                      <a:pt x="25" y="197"/>
                      <a:pt x="25" y="197"/>
                      <a:pt x="25" y="197"/>
                    </a:cubicBezTo>
                    <a:moveTo>
                      <a:pt x="23" y="196"/>
                    </a:moveTo>
                    <a:cubicBezTo>
                      <a:pt x="23" y="196"/>
                      <a:pt x="23" y="197"/>
                      <a:pt x="23" y="197"/>
                    </a:cubicBezTo>
                    <a:cubicBezTo>
                      <a:pt x="24" y="197"/>
                      <a:pt x="24" y="197"/>
                      <a:pt x="24" y="197"/>
                    </a:cubicBezTo>
                    <a:cubicBezTo>
                      <a:pt x="24" y="197"/>
                      <a:pt x="24" y="197"/>
                      <a:pt x="24" y="197"/>
                    </a:cubicBezTo>
                    <a:cubicBezTo>
                      <a:pt x="24" y="197"/>
                      <a:pt x="23" y="197"/>
                      <a:pt x="23" y="196"/>
                    </a:cubicBezTo>
                    <a:moveTo>
                      <a:pt x="15" y="196"/>
                    </a:moveTo>
                    <a:cubicBezTo>
                      <a:pt x="14" y="197"/>
                      <a:pt x="14" y="197"/>
                      <a:pt x="14" y="197"/>
                    </a:cubicBezTo>
                    <a:cubicBezTo>
                      <a:pt x="14" y="197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4" y="198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3" y="199"/>
                    </a:cubicBezTo>
                    <a:cubicBezTo>
                      <a:pt x="13" y="199"/>
                      <a:pt x="13" y="200"/>
                      <a:pt x="13" y="201"/>
                    </a:cubicBezTo>
                    <a:cubicBezTo>
                      <a:pt x="13" y="204"/>
                      <a:pt x="15" y="205"/>
                      <a:pt x="17" y="205"/>
                    </a:cubicBezTo>
                    <a:cubicBezTo>
                      <a:pt x="19" y="205"/>
                      <a:pt x="22" y="204"/>
                      <a:pt x="21" y="204"/>
                    </a:cubicBezTo>
                    <a:cubicBezTo>
                      <a:pt x="22" y="203"/>
                      <a:pt x="23" y="202"/>
                      <a:pt x="24" y="201"/>
                    </a:cubicBezTo>
                    <a:cubicBezTo>
                      <a:pt x="23" y="200"/>
                      <a:pt x="23" y="200"/>
                      <a:pt x="23" y="200"/>
                    </a:cubicBezTo>
                    <a:cubicBezTo>
                      <a:pt x="22" y="200"/>
                      <a:pt x="22" y="200"/>
                      <a:pt x="22" y="201"/>
                    </a:cubicBezTo>
                    <a:cubicBezTo>
                      <a:pt x="20" y="203"/>
                      <a:pt x="20" y="203"/>
                      <a:pt x="20" y="203"/>
                    </a:cubicBezTo>
                    <a:cubicBezTo>
                      <a:pt x="19" y="204"/>
                      <a:pt x="19" y="204"/>
                      <a:pt x="18" y="204"/>
                    </a:cubicBezTo>
                    <a:cubicBezTo>
                      <a:pt x="16" y="204"/>
                      <a:pt x="13" y="202"/>
                      <a:pt x="15" y="200"/>
                    </a:cubicBezTo>
                    <a:cubicBezTo>
                      <a:pt x="15" y="198"/>
                      <a:pt x="15" y="197"/>
                      <a:pt x="16" y="196"/>
                    </a:cubicBezTo>
                    <a:cubicBezTo>
                      <a:pt x="15" y="196"/>
                      <a:pt x="15" y="196"/>
                      <a:pt x="15" y="196"/>
                    </a:cubicBezTo>
                    <a:moveTo>
                      <a:pt x="20" y="194"/>
                    </a:moveTo>
                    <a:cubicBezTo>
                      <a:pt x="20" y="195"/>
                      <a:pt x="20" y="195"/>
                      <a:pt x="19" y="195"/>
                    </a:cubicBezTo>
                    <a:cubicBezTo>
                      <a:pt x="22" y="197"/>
                      <a:pt x="22" y="197"/>
                      <a:pt x="22" y="197"/>
                    </a:cubicBezTo>
                    <a:cubicBezTo>
                      <a:pt x="22" y="196"/>
                      <a:pt x="22" y="196"/>
                      <a:pt x="22" y="196"/>
                    </a:cubicBezTo>
                    <a:cubicBezTo>
                      <a:pt x="22" y="195"/>
                      <a:pt x="21" y="195"/>
                      <a:pt x="20" y="194"/>
                    </a:cubicBezTo>
                    <a:moveTo>
                      <a:pt x="12" y="194"/>
                    </a:moveTo>
                    <a:cubicBezTo>
                      <a:pt x="12" y="195"/>
                      <a:pt x="12" y="196"/>
                      <a:pt x="11" y="197"/>
                    </a:cubicBezTo>
                    <a:cubicBezTo>
                      <a:pt x="11" y="197"/>
                      <a:pt x="11" y="197"/>
                      <a:pt x="11" y="197"/>
                    </a:cubicBezTo>
                    <a:cubicBezTo>
                      <a:pt x="12" y="196"/>
                      <a:pt x="12" y="195"/>
                      <a:pt x="13" y="195"/>
                    </a:cubicBezTo>
                    <a:cubicBezTo>
                      <a:pt x="12" y="194"/>
                      <a:pt x="12" y="194"/>
                      <a:pt x="12" y="194"/>
                    </a:cubicBezTo>
                    <a:moveTo>
                      <a:pt x="34" y="194"/>
                    </a:moveTo>
                    <a:cubicBezTo>
                      <a:pt x="31" y="198"/>
                      <a:pt x="31" y="198"/>
                      <a:pt x="31" y="198"/>
                    </a:cubicBezTo>
                    <a:cubicBezTo>
                      <a:pt x="32" y="198"/>
                      <a:pt x="32" y="198"/>
                      <a:pt x="32" y="198"/>
                    </a:cubicBezTo>
                    <a:cubicBezTo>
                      <a:pt x="33" y="199"/>
                      <a:pt x="33" y="199"/>
                      <a:pt x="33" y="199"/>
                    </a:cubicBezTo>
                    <a:cubicBezTo>
                      <a:pt x="33" y="199"/>
                      <a:pt x="33" y="199"/>
                      <a:pt x="33" y="199"/>
                    </a:cubicBezTo>
                    <a:cubicBezTo>
                      <a:pt x="33" y="199"/>
                      <a:pt x="33" y="200"/>
                      <a:pt x="33" y="200"/>
                    </a:cubicBezTo>
                    <a:cubicBezTo>
                      <a:pt x="33" y="200"/>
                      <a:pt x="33" y="199"/>
                      <a:pt x="33" y="199"/>
                    </a:cubicBezTo>
                    <a:cubicBezTo>
                      <a:pt x="34" y="199"/>
                      <a:pt x="34" y="199"/>
                      <a:pt x="34" y="199"/>
                    </a:cubicBezTo>
                    <a:cubicBezTo>
                      <a:pt x="34" y="199"/>
                      <a:pt x="34" y="199"/>
                      <a:pt x="33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2" y="202"/>
                      <a:pt x="32" y="202"/>
                      <a:pt x="33" y="203"/>
                    </a:cubicBezTo>
                    <a:cubicBezTo>
                      <a:pt x="34" y="201"/>
                      <a:pt x="35" y="200"/>
                      <a:pt x="36" y="198"/>
                    </a:cubicBezTo>
                    <a:cubicBezTo>
                      <a:pt x="36" y="198"/>
                      <a:pt x="36" y="198"/>
                      <a:pt x="36" y="198"/>
                    </a:cubicBezTo>
                    <a:cubicBezTo>
                      <a:pt x="35" y="199"/>
                      <a:pt x="34" y="201"/>
                      <a:pt x="32" y="203"/>
                    </a:cubicBezTo>
                    <a:cubicBezTo>
                      <a:pt x="33" y="204"/>
                      <a:pt x="33" y="204"/>
                      <a:pt x="33" y="204"/>
                    </a:cubicBezTo>
                    <a:cubicBezTo>
                      <a:pt x="34" y="202"/>
                      <a:pt x="34" y="202"/>
                      <a:pt x="34" y="202"/>
                    </a:cubicBezTo>
                    <a:cubicBezTo>
                      <a:pt x="37" y="196"/>
                      <a:pt x="37" y="196"/>
                      <a:pt x="37" y="196"/>
                    </a:cubicBezTo>
                    <a:cubicBezTo>
                      <a:pt x="37" y="196"/>
                      <a:pt x="37" y="196"/>
                      <a:pt x="37" y="196"/>
                    </a:cubicBezTo>
                    <a:cubicBezTo>
                      <a:pt x="35" y="195"/>
                      <a:pt x="35" y="195"/>
                      <a:pt x="35" y="195"/>
                    </a:cubicBezTo>
                    <a:cubicBezTo>
                      <a:pt x="34" y="195"/>
                      <a:pt x="34" y="194"/>
                      <a:pt x="34" y="194"/>
                    </a:cubicBezTo>
                    <a:moveTo>
                      <a:pt x="18" y="193"/>
                    </a:moveTo>
                    <a:cubicBezTo>
                      <a:pt x="18" y="194"/>
                      <a:pt x="18" y="194"/>
                      <a:pt x="18" y="194"/>
                    </a:cubicBezTo>
                    <a:cubicBezTo>
                      <a:pt x="19" y="195"/>
                      <a:pt x="19" y="195"/>
                      <a:pt x="19" y="195"/>
                    </a:cubicBezTo>
                    <a:cubicBezTo>
                      <a:pt x="19" y="194"/>
                      <a:pt x="19" y="194"/>
                      <a:pt x="19" y="194"/>
                    </a:cubicBezTo>
                    <a:cubicBezTo>
                      <a:pt x="19" y="194"/>
                      <a:pt x="18" y="194"/>
                      <a:pt x="18" y="193"/>
                    </a:cubicBezTo>
                    <a:moveTo>
                      <a:pt x="16" y="192"/>
                    </a:moveTo>
                    <a:cubicBezTo>
                      <a:pt x="16" y="193"/>
                      <a:pt x="16" y="193"/>
                      <a:pt x="16" y="193"/>
                    </a:cubicBezTo>
                    <a:cubicBezTo>
                      <a:pt x="17" y="194"/>
                      <a:pt x="17" y="194"/>
                      <a:pt x="17" y="194"/>
                    </a:cubicBezTo>
                    <a:cubicBezTo>
                      <a:pt x="17" y="194"/>
                      <a:pt x="17" y="193"/>
                      <a:pt x="17" y="193"/>
                    </a:cubicBezTo>
                    <a:cubicBezTo>
                      <a:pt x="17" y="193"/>
                      <a:pt x="17" y="193"/>
                      <a:pt x="17" y="193"/>
                    </a:cubicBezTo>
                    <a:cubicBezTo>
                      <a:pt x="17" y="193"/>
                      <a:pt x="17" y="193"/>
                      <a:pt x="16" y="192"/>
                    </a:cubicBezTo>
                    <a:moveTo>
                      <a:pt x="29" y="192"/>
                    </a:moveTo>
                    <a:cubicBezTo>
                      <a:pt x="28" y="193"/>
                      <a:pt x="27" y="194"/>
                      <a:pt x="26" y="195"/>
                    </a:cubicBezTo>
                    <a:cubicBezTo>
                      <a:pt x="28" y="196"/>
                      <a:pt x="28" y="196"/>
                      <a:pt x="28" y="196"/>
                    </a:cubicBezTo>
                    <a:cubicBezTo>
                      <a:pt x="29" y="195"/>
                      <a:pt x="29" y="193"/>
                      <a:pt x="30" y="192"/>
                    </a:cubicBezTo>
                    <a:cubicBezTo>
                      <a:pt x="30" y="192"/>
                      <a:pt x="29" y="192"/>
                      <a:pt x="29" y="192"/>
                    </a:cubicBezTo>
                    <a:moveTo>
                      <a:pt x="15" y="191"/>
                    </a:move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5" y="192"/>
                      <a:pt x="15" y="191"/>
                    </a:cubicBezTo>
                    <a:cubicBezTo>
                      <a:pt x="15" y="191"/>
                      <a:pt x="15" y="191"/>
                      <a:pt x="15" y="191"/>
                    </a:cubicBezTo>
                    <a:moveTo>
                      <a:pt x="27" y="191"/>
                    </a:moveTo>
                    <a:cubicBezTo>
                      <a:pt x="26" y="192"/>
                      <a:pt x="26" y="193"/>
                      <a:pt x="25" y="194"/>
                    </a:cubicBezTo>
                    <a:cubicBezTo>
                      <a:pt x="26" y="195"/>
                      <a:pt x="26" y="195"/>
                      <a:pt x="26" y="195"/>
                    </a:cubicBezTo>
                    <a:cubicBezTo>
                      <a:pt x="27" y="194"/>
                      <a:pt x="27" y="192"/>
                      <a:pt x="28" y="191"/>
                    </a:cubicBezTo>
                    <a:cubicBezTo>
                      <a:pt x="28" y="191"/>
                      <a:pt x="27" y="191"/>
                      <a:pt x="27" y="191"/>
                    </a:cubicBezTo>
                    <a:moveTo>
                      <a:pt x="37" y="189"/>
                    </a:moveTo>
                    <a:cubicBezTo>
                      <a:pt x="35" y="192"/>
                      <a:pt x="35" y="192"/>
                      <a:pt x="35" y="192"/>
                    </a:cubicBezTo>
                    <a:cubicBezTo>
                      <a:pt x="36" y="192"/>
                      <a:pt x="37" y="192"/>
                      <a:pt x="37" y="193"/>
                    </a:cubicBezTo>
                    <a:cubicBezTo>
                      <a:pt x="39" y="194"/>
                      <a:pt x="39" y="194"/>
                      <a:pt x="39" y="194"/>
                    </a:cubicBezTo>
                    <a:cubicBezTo>
                      <a:pt x="40" y="193"/>
                      <a:pt x="40" y="192"/>
                      <a:pt x="41" y="192"/>
                    </a:cubicBezTo>
                    <a:cubicBezTo>
                      <a:pt x="39" y="191"/>
                      <a:pt x="38" y="190"/>
                      <a:pt x="37" y="189"/>
                    </a:cubicBezTo>
                    <a:moveTo>
                      <a:pt x="23" y="188"/>
                    </a:moveTo>
                    <a:cubicBezTo>
                      <a:pt x="22" y="190"/>
                      <a:pt x="22" y="191"/>
                      <a:pt x="21" y="192"/>
                    </a:cubicBezTo>
                    <a:cubicBezTo>
                      <a:pt x="24" y="194"/>
                      <a:pt x="24" y="194"/>
                      <a:pt x="24" y="194"/>
                    </a:cubicBezTo>
                    <a:cubicBezTo>
                      <a:pt x="25" y="193"/>
                      <a:pt x="25" y="193"/>
                      <a:pt x="25" y="192"/>
                    </a:cubicBezTo>
                    <a:cubicBezTo>
                      <a:pt x="25" y="192"/>
                      <a:pt x="26" y="191"/>
                      <a:pt x="26" y="190"/>
                    </a:cubicBezTo>
                    <a:cubicBezTo>
                      <a:pt x="26" y="190"/>
                      <a:pt x="25" y="190"/>
                      <a:pt x="25" y="189"/>
                    </a:cubicBezTo>
                    <a:cubicBezTo>
                      <a:pt x="25" y="190"/>
                      <a:pt x="25" y="190"/>
                      <a:pt x="25" y="190"/>
                    </a:cubicBezTo>
                    <a:cubicBezTo>
                      <a:pt x="25" y="190"/>
                      <a:pt x="25" y="190"/>
                      <a:pt x="25" y="189"/>
                    </a:cubicBezTo>
                    <a:cubicBezTo>
                      <a:pt x="24" y="189"/>
                      <a:pt x="23" y="189"/>
                      <a:pt x="23" y="188"/>
                    </a:cubicBezTo>
                    <a:moveTo>
                      <a:pt x="21" y="187"/>
                    </a:moveTo>
                    <a:cubicBezTo>
                      <a:pt x="19" y="191"/>
                      <a:pt x="19" y="191"/>
                      <a:pt x="19" y="191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1"/>
                      <a:pt x="21" y="191"/>
                      <a:pt x="21" y="191"/>
                    </a:cubicBezTo>
                    <a:cubicBezTo>
                      <a:pt x="22" y="190"/>
                      <a:pt x="22" y="189"/>
                      <a:pt x="22" y="188"/>
                    </a:cubicBezTo>
                    <a:cubicBezTo>
                      <a:pt x="22" y="188"/>
                      <a:pt x="21" y="188"/>
                      <a:pt x="21" y="187"/>
                    </a:cubicBezTo>
                    <a:moveTo>
                      <a:pt x="32" y="187"/>
                    </a:moveTo>
                    <a:cubicBezTo>
                      <a:pt x="32" y="188"/>
                      <a:pt x="31" y="188"/>
                      <a:pt x="31" y="189"/>
                    </a:cubicBezTo>
                    <a:cubicBezTo>
                      <a:pt x="31" y="189"/>
                      <a:pt x="31" y="190"/>
                      <a:pt x="32" y="190"/>
                    </a:cubicBezTo>
                    <a:cubicBezTo>
                      <a:pt x="32" y="189"/>
                      <a:pt x="33" y="188"/>
                      <a:pt x="34" y="187"/>
                    </a:cubicBezTo>
                    <a:cubicBezTo>
                      <a:pt x="33" y="187"/>
                      <a:pt x="33" y="187"/>
                      <a:pt x="32" y="187"/>
                    </a:cubicBezTo>
                    <a:moveTo>
                      <a:pt x="19" y="186"/>
                    </a:moveTo>
                    <a:cubicBezTo>
                      <a:pt x="17" y="190"/>
                      <a:pt x="17" y="190"/>
                      <a:pt x="17" y="190"/>
                    </a:cubicBezTo>
                    <a:cubicBezTo>
                      <a:pt x="19" y="190"/>
                      <a:pt x="19" y="190"/>
                      <a:pt x="19" y="190"/>
                    </a:cubicBezTo>
                    <a:cubicBezTo>
                      <a:pt x="19" y="190"/>
                      <a:pt x="19" y="190"/>
                      <a:pt x="19" y="190"/>
                    </a:cubicBezTo>
                    <a:cubicBezTo>
                      <a:pt x="19" y="189"/>
                      <a:pt x="20" y="188"/>
                      <a:pt x="21" y="187"/>
                    </a:cubicBezTo>
                    <a:cubicBezTo>
                      <a:pt x="20" y="187"/>
                      <a:pt x="20" y="187"/>
                      <a:pt x="19" y="186"/>
                    </a:cubicBezTo>
                    <a:moveTo>
                      <a:pt x="18" y="186"/>
                    </a:moveTo>
                    <a:cubicBezTo>
                      <a:pt x="17" y="187"/>
                      <a:pt x="17" y="188"/>
                      <a:pt x="16" y="189"/>
                    </a:cubicBezTo>
                    <a:cubicBezTo>
                      <a:pt x="16" y="189"/>
                      <a:pt x="16" y="189"/>
                      <a:pt x="16" y="189"/>
                    </a:cubicBezTo>
                    <a:cubicBezTo>
                      <a:pt x="17" y="188"/>
                      <a:pt x="18" y="187"/>
                      <a:pt x="18" y="186"/>
                    </a:cubicBezTo>
                    <a:cubicBezTo>
                      <a:pt x="18" y="186"/>
                      <a:pt x="18" y="186"/>
                      <a:pt x="18" y="186"/>
                    </a:cubicBezTo>
                    <a:moveTo>
                      <a:pt x="31" y="186"/>
                    </a:moveTo>
                    <a:cubicBezTo>
                      <a:pt x="31" y="186"/>
                      <a:pt x="31" y="186"/>
                      <a:pt x="30" y="186"/>
                    </a:cubicBezTo>
                    <a:cubicBezTo>
                      <a:pt x="30" y="187"/>
                      <a:pt x="29" y="188"/>
                      <a:pt x="29" y="188"/>
                    </a:cubicBezTo>
                    <a:cubicBezTo>
                      <a:pt x="29" y="188"/>
                      <a:pt x="30" y="189"/>
                      <a:pt x="30" y="189"/>
                    </a:cubicBezTo>
                    <a:cubicBezTo>
                      <a:pt x="31" y="188"/>
                      <a:pt x="31" y="187"/>
                      <a:pt x="32" y="186"/>
                    </a:cubicBezTo>
                    <a:cubicBezTo>
                      <a:pt x="31" y="186"/>
                      <a:pt x="31" y="186"/>
                      <a:pt x="31" y="186"/>
                    </a:cubicBezTo>
                    <a:moveTo>
                      <a:pt x="28" y="184"/>
                    </a:moveTo>
                    <a:cubicBezTo>
                      <a:pt x="28" y="185"/>
                      <a:pt x="27" y="186"/>
                      <a:pt x="26" y="187"/>
                    </a:cubicBezTo>
                    <a:cubicBezTo>
                      <a:pt x="27" y="187"/>
                      <a:pt x="28" y="188"/>
                      <a:pt x="28" y="188"/>
                    </a:cubicBezTo>
                    <a:cubicBezTo>
                      <a:pt x="29" y="187"/>
                      <a:pt x="29" y="186"/>
                      <a:pt x="30" y="185"/>
                    </a:cubicBezTo>
                    <a:cubicBezTo>
                      <a:pt x="29" y="185"/>
                      <a:pt x="29" y="185"/>
                      <a:pt x="28" y="184"/>
                    </a:cubicBezTo>
                    <a:moveTo>
                      <a:pt x="26" y="183"/>
                    </a:moveTo>
                    <a:cubicBezTo>
                      <a:pt x="25" y="184"/>
                      <a:pt x="25" y="185"/>
                      <a:pt x="24" y="186"/>
                    </a:cubicBezTo>
                    <a:cubicBezTo>
                      <a:pt x="25" y="186"/>
                      <a:pt x="25" y="186"/>
                      <a:pt x="26" y="187"/>
                    </a:cubicBezTo>
                    <a:cubicBezTo>
                      <a:pt x="26" y="186"/>
                      <a:pt x="27" y="185"/>
                      <a:pt x="28" y="184"/>
                    </a:cubicBezTo>
                    <a:cubicBezTo>
                      <a:pt x="27" y="183"/>
                      <a:pt x="26" y="183"/>
                      <a:pt x="26" y="183"/>
                    </a:cubicBezTo>
                    <a:moveTo>
                      <a:pt x="41" y="182"/>
                    </a:moveTo>
                    <a:cubicBezTo>
                      <a:pt x="38" y="187"/>
                      <a:pt x="38" y="187"/>
                      <a:pt x="38" y="187"/>
                    </a:cubicBezTo>
                    <a:cubicBezTo>
                      <a:pt x="42" y="189"/>
                      <a:pt x="42" y="189"/>
                      <a:pt x="42" y="189"/>
                    </a:cubicBezTo>
                    <a:cubicBezTo>
                      <a:pt x="43" y="188"/>
                      <a:pt x="44" y="186"/>
                      <a:pt x="45" y="184"/>
                    </a:cubicBezTo>
                    <a:cubicBezTo>
                      <a:pt x="44" y="184"/>
                      <a:pt x="44" y="184"/>
                      <a:pt x="44" y="184"/>
                    </a:cubicBezTo>
                    <a:cubicBezTo>
                      <a:pt x="44" y="185"/>
                      <a:pt x="44" y="185"/>
                      <a:pt x="43" y="186"/>
                    </a:cubicBezTo>
                    <a:cubicBezTo>
                      <a:pt x="44" y="184"/>
                      <a:pt x="44" y="184"/>
                      <a:pt x="44" y="184"/>
                    </a:cubicBezTo>
                    <a:cubicBezTo>
                      <a:pt x="41" y="182"/>
                      <a:pt x="41" y="182"/>
                      <a:pt x="41" y="182"/>
                    </a:cubicBezTo>
                    <a:moveTo>
                      <a:pt x="24" y="181"/>
                    </a:moveTo>
                    <a:cubicBezTo>
                      <a:pt x="22" y="185"/>
                      <a:pt x="22" y="185"/>
                      <a:pt x="22" y="185"/>
                    </a:cubicBezTo>
                    <a:cubicBezTo>
                      <a:pt x="23" y="185"/>
                      <a:pt x="23" y="185"/>
                      <a:pt x="24" y="186"/>
                    </a:cubicBezTo>
                    <a:cubicBezTo>
                      <a:pt x="24" y="184"/>
                      <a:pt x="25" y="183"/>
                      <a:pt x="26" y="182"/>
                    </a:cubicBezTo>
                    <a:cubicBezTo>
                      <a:pt x="25" y="182"/>
                      <a:pt x="25" y="182"/>
                      <a:pt x="24" y="181"/>
                    </a:cubicBezTo>
                    <a:moveTo>
                      <a:pt x="22" y="180"/>
                    </a:moveTo>
                    <a:cubicBezTo>
                      <a:pt x="22" y="180"/>
                      <a:pt x="22" y="181"/>
                      <a:pt x="22" y="181"/>
                    </a:cubicBezTo>
                    <a:cubicBezTo>
                      <a:pt x="22" y="181"/>
                      <a:pt x="22" y="181"/>
                      <a:pt x="22" y="181"/>
                    </a:cubicBezTo>
                    <a:cubicBezTo>
                      <a:pt x="21" y="184"/>
                      <a:pt x="21" y="184"/>
                      <a:pt x="21" y="184"/>
                    </a:cubicBezTo>
                    <a:cubicBezTo>
                      <a:pt x="21" y="184"/>
                      <a:pt x="21" y="184"/>
                      <a:pt x="22" y="185"/>
                    </a:cubicBezTo>
                    <a:cubicBezTo>
                      <a:pt x="23" y="183"/>
                      <a:pt x="23" y="182"/>
                      <a:pt x="24" y="181"/>
                    </a:cubicBezTo>
                    <a:cubicBezTo>
                      <a:pt x="23" y="181"/>
                      <a:pt x="23" y="181"/>
                      <a:pt x="22" y="180"/>
                    </a:cubicBezTo>
                    <a:moveTo>
                      <a:pt x="37" y="180"/>
                    </a:moveTo>
                    <a:cubicBezTo>
                      <a:pt x="36" y="181"/>
                      <a:pt x="35" y="183"/>
                      <a:pt x="34" y="184"/>
                    </a:cubicBezTo>
                    <a:cubicBezTo>
                      <a:pt x="35" y="185"/>
                      <a:pt x="35" y="185"/>
                      <a:pt x="35" y="185"/>
                    </a:cubicBezTo>
                    <a:cubicBezTo>
                      <a:pt x="36" y="184"/>
                      <a:pt x="37" y="182"/>
                      <a:pt x="38" y="181"/>
                    </a:cubicBezTo>
                    <a:cubicBezTo>
                      <a:pt x="37" y="180"/>
                      <a:pt x="37" y="180"/>
                      <a:pt x="37" y="180"/>
                    </a:cubicBezTo>
                    <a:moveTo>
                      <a:pt x="22" y="180"/>
                    </a:moveTo>
                    <a:cubicBezTo>
                      <a:pt x="21" y="181"/>
                      <a:pt x="20" y="182"/>
                      <a:pt x="20" y="183"/>
                    </a:cubicBezTo>
                    <a:cubicBezTo>
                      <a:pt x="20" y="183"/>
                      <a:pt x="20" y="183"/>
                      <a:pt x="20" y="183"/>
                    </a:cubicBezTo>
                    <a:cubicBezTo>
                      <a:pt x="20" y="182"/>
                      <a:pt x="21" y="181"/>
                      <a:pt x="22" y="180"/>
                    </a:cubicBezTo>
                    <a:cubicBezTo>
                      <a:pt x="22" y="180"/>
                      <a:pt x="22" y="180"/>
                      <a:pt x="22" y="180"/>
                    </a:cubicBezTo>
                    <a:moveTo>
                      <a:pt x="35" y="179"/>
                    </a:moveTo>
                    <a:cubicBezTo>
                      <a:pt x="34" y="180"/>
                      <a:pt x="33" y="182"/>
                      <a:pt x="32" y="183"/>
                    </a:cubicBezTo>
                    <a:cubicBezTo>
                      <a:pt x="33" y="184"/>
                      <a:pt x="33" y="184"/>
                      <a:pt x="33" y="184"/>
                    </a:cubicBezTo>
                    <a:cubicBezTo>
                      <a:pt x="34" y="182"/>
                      <a:pt x="35" y="181"/>
                      <a:pt x="36" y="180"/>
                    </a:cubicBezTo>
                    <a:cubicBezTo>
                      <a:pt x="35" y="179"/>
                      <a:pt x="35" y="179"/>
                      <a:pt x="35" y="179"/>
                    </a:cubicBezTo>
                    <a:moveTo>
                      <a:pt x="33" y="178"/>
                    </a:moveTo>
                    <a:cubicBezTo>
                      <a:pt x="32" y="179"/>
                      <a:pt x="31" y="180"/>
                      <a:pt x="30" y="182"/>
                    </a:cubicBezTo>
                    <a:cubicBezTo>
                      <a:pt x="32" y="183"/>
                      <a:pt x="32" y="183"/>
                      <a:pt x="32" y="183"/>
                    </a:cubicBezTo>
                    <a:cubicBezTo>
                      <a:pt x="33" y="181"/>
                      <a:pt x="33" y="180"/>
                      <a:pt x="34" y="179"/>
                    </a:cubicBezTo>
                    <a:cubicBezTo>
                      <a:pt x="33" y="178"/>
                      <a:pt x="33" y="178"/>
                      <a:pt x="33" y="178"/>
                    </a:cubicBezTo>
                    <a:moveTo>
                      <a:pt x="30" y="176"/>
                    </a:moveTo>
                    <a:cubicBezTo>
                      <a:pt x="29" y="177"/>
                      <a:pt x="28" y="179"/>
                      <a:pt x="27" y="180"/>
                    </a:cubicBezTo>
                    <a:cubicBezTo>
                      <a:pt x="29" y="181"/>
                      <a:pt x="29" y="181"/>
                      <a:pt x="29" y="181"/>
                    </a:cubicBezTo>
                    <a:cubicBezTo>
                      <a:pt x="30" y="180"/>
                      <a:pt x="30" y="178"/>
                      <a:pt x="31" y="177"/>
                    </a:cubicBezTo>
                    <a:cubicBezTo>
                      <a:pt x="30" y="176"/>
                      <a:pt x="30" y="176"/>
                      <a:pt x="30" y="176"/>
                    </a:cubicBezTo>
                    <a:moveTo>
                      <a:pt x="28" y="175"/>
                    </a:moveTo>
                    <a:cubicBezTo>
                      <a:pt x="25" y="179"/>
                      <a:pt x="25" y="179"/>
                      <a:pt x="25" y="179"/>
                    </a:cubicBezTo>
                    <a:cubicBezTo>
                      <a:pt x="27" y="180"/>
                      <a:pt x="27" y="180"/>
                      <a:pt x="27" y="180"/>
                    </a:cubicBezTo>
                    <a:cubicBezTo>
                      <a:pt x="28" y="178"/>
                      <a:pt x="29" y="177"/>
                      <a:pt x="29" y="176"/>
                    </a:cubicBezTo>
                    <a:cubicBezTo>
                      <a:pt x="28" y="175"/>
                      <a:pt x="28" y="175"/>
                      <a:pt x="28" y="175"/>
                    </a:cubicBezTo>
                    <a:moveTo>
                      <a:pt x="41" y="175"/>
                    </a:moveTo>
                    <a:cubicBezTo>
                      <a:pt x="40" y="175"/>
                      <a:pt x="40" y="176"/>
                      <a:pt x="40" y="176"/>
                    </a:cubicBezTo>
                    <a:cubicBezTo>
                      <a:pt x="40" y="176"/>
                      <a:pt x="40" y="176"/>
                      <a:pt x="41" y="176"/>
                    </a:cubicBezTo>
                    <a:cubicBezTo>
                      <a:pt x="41" y="176"/>
                      <a:pt x="41" y="176"/>
                      <a:pt x="42" y="175"/>
                    </a:cubicBezTo>
                    <a:cubicBezTo>
                      <a:pt x="41" y="175"/>
                      <a:pt x="41" y="175"/>
                      <a:pt x="41" y="175"/>
                    </a:cubicBezTo>
                    <a:moveTo>
                      <a:pt x="26" y="174"/>
                    </a:moveTo>
                    <a:cubicBezTo>
                      <a:pt x="25" y="175"/>
                      <a:pt x="25" y="177"/>
                      <a:pt x="24" y="178"/>
                    </a:cubicBezTo>
                    <a:cubicBezTo>
                      <a:pt x="25" y="179"/>
                      <a:pt x="25" y="179"/>
                      <a:pt x="25" y="179"/>
                    </a:cubicBezTo>
                    <a:cubicBezTo>
                      <a:pt x="26" y="177"/>
                      <a:pt x="27" y="176"/>
                      <a:pt x="27" y="175"/>
                    </a:cubicBezTo>
                    <a:cubicBezTo>
                      <a:pt x="26" y="174"/>
                      <a:pt x="26" y="174"/>
                      <a:pt x="26" y="174"/>
                    </a:cubicBezTo>
                    <a:moveTo>
                      <a:pt x="47" y="174"/>
                    </a:moveTo>
                    <a:cubicBezTo>
                      <a:pt x="47" y="175"/>
                      <a:pt x="48" y="175"/>
                      <a:pt x="49" y="176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47" y="174"/>
                      <a:pt x="47" y="174"/>
                      <a:pt x="47" y="174"/>
                    </a:cubicBezTo>
                    <a:moveTo>
                      <a:pt x="26" y="174"/>
                    </a:moveTo>
                    <a:cubicBezTo>
                      <a:pt x="25" y="175"/>
                      <a:pt x="24" y="176"/>
                      <a:pt x="23" y="177"/>
                    </a:cubicBezTo>
                    <a:cubicBezTo>
                      <a:pt x="23" y="178"/>
                      <a:pt x="23" y="178"/>
                      <a:pt x="23" y="178"/>
                    </a:cubicBezTo>
                    <a:cubicBezTo>
                      <a:pt x="24" y="176"/>
                      <a:pt x="25" y="175"/>
                      <a:pt x="26" y="174"/>
                    </a:cubicBezTo>
                    <a:cubicBezTo>
                      <a:pt x="26" y="174"/>
                      <a:pt x="26" y="174"/>
                      <a:pt x="26" y="174"/>
                    </a:cubicBezTo>
                    <a:moveTo>
                      <a:pt x="39" y="173"/>
                    </a:moveTo>
                    <a:cubicBezTo>
                      <a:pt x="38" y="174"/>
                      <a:pt x="38" y="175"/>
                      <a:pt x="38" y="175"/>
                    </a:cubicBezTo>
                    <a:cubicBezTo>
                      <a:pt x="38" y="175"/>
                      <a:pt x="38" y="176"/>
                      <a:pt x="39" y="176"/>
                    </a:cubicBezTo>
                    <a:cubicBezTo>
                      <a:pt x="39" y="175"/>
                      <a:pt x="39" y="175"/>
                      <a:pt x="40" y="174"/>
                    </a:cubicBezTo>
                    <a:cubicBezTo>
                      <a:pt x="39" y="173"/>
                      <a:pt x="39" y="173"/>
                      <a:pt x="39" y="173"/>
                    </a:cubicBezTo>
                    <a:moveTo>
                      <a:pt x="37" y="172"/>
                    </a:moveTo>
                    <a:cubicBezTo>
                      <a:pt x="36" y="173"/>
                      <a:pt x="36" y="174"/>
                      <a:pt x="35" y="174"/>
                    </a:cubicBezTo>
                    <a:cubicBezTo>
                      <a:pt x="36" y="174"/>
                      <a:pt x="36" y="175"/>
                      <a:pt x="37" y="175"/>
                    </a:cubicBezTo>
                    <a:cubicBezTo>
                      <a:pt x="37" y="174"/>
                      <a:pt x="38" y="174"/>
                      <a:pt x="38" y="173"/>
                    </a:cubicBezTo>
                    <a:cubicBezTo>
                      <a:pt x="38" y="173"/>
                      <a:pt x="37" y="172"/>
                      <a:pt x="37" y="172"/>
                    </a:cubicBezTo>
                    <a:moveTo>
                      <a:pt x="37" y="172"/>
                    </a:moveTo>
                    <a:cubicBezTo>
                      <a:pt x="37" y="172"/>
                      <a:pt x="37" y="172"/>
                      <a:pt x="37" y="172"/>
                    </a:cubicBezTo>
                    <a:cubicBezTo>
                      <a:pt x="37" y="172"/>
                      <a:pt x="38" y="172"/>
                      <a:pt x="38" y="173"/>
                    </a:cubicBezTo>
                    <a:cubicBezTo>
                      <a:pt x="38" y="173"/>
                      <a:pt x="38" y="173"/>
                      <a:pt x="38" y="173"/>
                    </a:cubicBezTo>
                    <a:cubicBezTo>
                      <a:pt x="38" y="172"/>
                      <a:pt x="37" y="172"/>
                      <a:pt x="37" y="172"/>
                    </a:cubicBezTo>
                    <a:moveTo>
                      <a:pt x="47" y="171"/>
                    </a:moveTo>
                    <a:cubicBezTo>
                      <a:pt x="47" y="171"/>
                      <a:pt x="47" y="171"/>
                      <a:pt x="47" y="171"/>
                    </a:cubicBezTo>
                    <a:cubicBezTo>
                      <a:pt x="48" y="172"/>
                      <a:pt x="49" y="172"/>
                      <a:pt x="51" y="173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0" y="172"/>
                      <a:pt x="48" y="171"/>
                      <a:pt x="47" y="171"/>
                    </a:cubicBezTo>
                    <a:moveTo>
                      <a:pt x="48" y="170"/>
                    </a:moveTo>
                    <a:cubicBezTo>
                      <a:pt x="47" y="171"/>
                      <a:pt x="47" y="171"/>
                      <a:pt x="47" y="171"/>
                    </a:cubicBezTo>
                    <a:cubicBezTo>
                      <a:pt x="48" y="171"/>
                      <a:pt x="50" y="172"/>
                      <a:pt x="51" y="173"/>
                    </a:cubicBezTo>
                    <a:cubicBezTo>
                      <a:pt x="51" y="172"/>
                      <a:pt x="51" y="172"/>
                      <a:pt x="51" y="172"/>
                    </a:cubicBezTo>
                    <a:cubicBezTo>
                      <a:pt x="51" y="172"/>
                      <a:pt x="51" y="171"/>
                      <a:pt x="51" y="171"/>
                    </a:cubicBezTo>
                    <a:cubicBezTo>
                      <a:pt x="50" y="171"/>
                      <a:pt x="49" y="170"/>
                      <a:pt x="48" y="170"/>
                    </a:cubicBezTo>
                    <a:moveTo>
                      <a:pt x="48" y="169"/>
                    </a:moveTo>
                    <a:cubicBezTo>
                      <a:pt x="48" y="170"/>
                      <a:pt x="48" y="170"/>
                      <a:pt x="48" y="170"/>
                    </a:cubicBezTo>
                    <a:cubicBezTo>
                      <a:pt x="49" y="170"/>
                      <a:pt x="50" y="171"/>
                      <a:pt x="51" y="171"/>
                    </a:cubicBezTo>
                    <a:cubicBezTo>
                      <a:pt x="51" y="171"/>
                      <a:pt x="51" y="172"/>
                      <a:pt x="51" y="172"/>
                    </a:cubicBezTo>
                    <a:cubicBezTo>
                      <a:pt x="52" y="172"/>
                      <a:pt x="52" y="171"/>
                      <a:pt x="52" y="171"/>
                    </a:cubicBezTo>
                    <a:cubicBezTo>
                      <a:pt x="51" y="171"/>
                      <a:pt x="50" y="170"/>
                      <a:pt x="49" y="170"/>
                    </a:cubicBezTo>
                    <a:cubicBezTo>
                      <a:pt x="49" y="170"/>
                      <a:pt x="49" y="170"/>
                      <a:pt x="49" y="170"/>
                    </a:cubicBezTo>
                    <a:cubicBezTo>
                      <a:pt x="49" y="170"/>
                      <a:pt x="48" y="169"/>
                      <a:pt x="48" y="169"/>
                    </a:cubicBezTo>
                    <a:moveTo>
                      <a:pt x="44" y="169"/>
                    </a:moveTo>
                    <a:cubicBezTo>
                      <a:pt x="44" y="169"/>
                      <a:pt x="44" y="169"/>
                      <a:pt x="44" y="169"/>
                    </a:cubicBezTo>
                    <a:cubicBezTo>
                      <a:pt x="44" y="169"/>
                      <a:pt x="44" y="169"/>
                      <a:pt x="44" y="169"/>
                    </a:cubicBezTo>
                    <a:cubicBezTo>
                      <a:pt x="44" y="169"/>
                      <a:pt x="45" y="170"/>
                      <a:pt x="45" y="170"/>
                    </a:cubicBezTo>
                    <a:cubicBezTo>
                      <a:pt x="45" y="170"/>
                      <a:pt x="45" y="170"/>
                      <a:pt x="45" y="169"/>
                    </a:cubicBezTo>
                    <a:cubicBezTo>
                      <a:pt x="45" y="169"/>
                      <a:pt x="45" y="169"/>
                      <a:pt x="44" y="169"/>
                    </a:cubicBezTo>
                    <a:moveTo>
                      <a:pt x="31" y="169"/>
                    </a:moveTo>
                    <a:cubicBezTo>
                      <a:pt x="29" y="172"/>
                      <a:pt x="29" y="172"/>
                      <a:pt x="29" y="172"/>
                    </a:cubicBezTo>
                    <a:cubicBezTo>
                      <a:pt x="30" y="172"/>
                      <a:pt x="31" y="172"/>
                      <a:pt x="31" y="173"/>
                    </a:cubicBezTo>
                    <a:cubicBezTo>
                      <a:pt x="32" y="172"/>
                      <a:pt x="32" y="171"/>
                      <a:pt x="33" y="171"/>
                    </a:cubicBezTo>
                    <a:cubicBezTo>
                      <a:pt x="32" y="171"/>
                      <a:pt x="32" y="172"/>
                      <a:pt x="31" y="173"/>
                    </a:cubicBezTo>
                    <a:cubicBezTo>
                      <a:pt x="32" y="173"/>
                      <a:pt x="33" y="173"/>
                      <a:pt x="33" y="173"/>
                    </a:cubicBezTo>
                    <a:cubicBezTo>
                      <a:pt x="34" y="173"/>
                      <a:pt x="34" y="172"/>
                      <a:pt x="35" y="171"/>
                    </a:cubicBezTo>
                    <a:cubicBezTo>
                      <a:pt x="34" y="170"/>
                      <a:pt x="32" y="169"/>
                      <a:pt x="31" y="169"/>
                    </a:cubicBezTo>
                    <a:moveTo>
                      <a:pt x="32" y="168"/>
                    </a:moveTo>
                    <a:cubicBezTo>
                      <a:pt x="31" y="168"/>
                      <a:pt x="31" y="168"/>
                      <a:pt x="31" y="168"/>
                    </a:cubicBezTo>
                    <a:cubicBezTo>
                      <a:pt x="33" y="169"/>
                      <a:pt x="34" y="170"/>
                      <a:pt x="35" y="171"/>
                    </a:cubicBezTo>
                    <a:cubicBezTo>
                      <a:pt x="35" y="170"/>
                      <a:pt x="35" y="170"/>
                      <a:pt x="35" y="170"/>
                    </a:cubicBezTo>
                    <a:cubicBezTo>
                      <a:pt x="34" y="170"/>
                      <a:pt x="33" y="169"/>
                      <a:pt x="32" y="168"/>
                    </a:cubicBezTo>
                    <a:moveTo>
                      <a:pt x="45" y="168"/>
                    </a:moveTo>
                    <a:cubicBezTo>
                      <a:pt x="45" y="168"/>
                      <a:pt x="44" y="168"/>
                      <a:pt x="44" y="169"/>
                    </a:cubicBezTo>
                    <a:cubicBezTo>
                      <a:pt x="45" y="169"/>
                      <a:pt x="45" y="169"/>
                      <a:pt x="45" y="169"/>
                    </a:cubicBezTo>
                    <a:cubicBezTo>
                      <a:pt x="46" y="169"/>
                      <a:pt x="46" y="169"/>
                      <a:pt x="46" y="168"/>
                    </a:cubicBezTo>
                    <a:cubicBezTo>
                      <a:pt x="46" y="168"/>
                      <a:pt x="45" y="168"/>
                      <a:pt x="45" y="168"/>
                    </a:cubicBezTo>
                    <a:moveTo>
                      <a:pt x="30" y="168"/>
                    </a:moveTo>
                    <a:cubicBezTo>
                      <a:pt x="29" y="169"/>
                      <a:pt x="28" y="170"/>
                      <a:pt x="28" y="171"/>
                    </a:cubicBezTo>
                    <a:cubicBezTo>
                      <a:pt x="28" y="171"/>
                      <a:pt x="29" y="171"/>
                      <a:pt x="29" y="172"/>
                    </a:cubicBezTo>
                    <a:cubicBezTo>
                      <a:pt x="30" y="171"/>
                      <a:pt x="30" y="170"/>
                      <a:pt x="31" y="169"/>
                    </a:cubicBezTo>
                    <a:cubicBezTo>
                      <a:pt x="30" y="168"/>
                      <a:pt x="30" y="168"/>
                      <a:pt x="30" y="168"/>
                    </a:cubicBezTo>
                    <a:moveTo>
                      <a:pt x="43" y="168"/>
                    </a:moveTo>
                    <a:cubicBezTo>
                      <a:pt x="42" y="168"/>
                      <a:pt x="42" y="168"/>
                      <a:pt x="42" y="168"/>
                    </a:cubicBezTo>
                    <a:cubicBezTo>
                      <a:pt x="43" y="168"/>
                      <a:pt x="43" y="169"/>
                      <a:pt x="43" y="169"/>
                    </a:cubicBezTo>
                    <a:cubicBezTo>
                      <a:pt x="43" y="169"/>
                      <a:pt x="43" y="168"/>
                      <a:pt x="43" y="168"/>
                    </a:cubicBezTo>
                    <a:cubicBezTo>
                      <a:pt x="43" y="168"/>
                      <a:pt x="43" y="168"/>
                      <a:pt x="43" y="168"/>
                    </a:cubicBezTo>
                    <a:moveTo>
                      <a:pt x="29" y="168"/>
                    </a:moveTo>
                    <a:cubicBezTo>
                      <a:pt x="29" y="169"/>
                      <a:pt x="28" y="170"/>
                      <a:pt x="27" y="171"/>
                    </a:cubicBezTo>
                    <a:cubicBezTo>
                      <a:pt x="27" y="171"/>
                      <a:pt x="27" y="171"/>
                      <a:pt x="28" y="171"/>
                    </a:cubicBezTo>
                    <a:cubicBezTo>
                      <a:pt x="28" y="170"/>
                      <a:pt x="28" y="169"/>
                      <a:pt x="29" y="169"/>
                    </a:cubicBezTo>
                    <a:cubicBezTo>
                      <a:pt x="29" y="169"/>
                      <a:pt x="29" y="168"/>
                      <a:pt x="29" y="168"/>
                    </a:cubicBezTo>
                    <a:cubicBezTo>
                      <a:pt x="29" y="168"/>
                      <a:pt x="29" y="168"/>
                      <a:pt x="29" y="168"/>
                    </a:cubicBezTo>
                    <a:cubicBezTo>
                      <a:pt x="29" y="168"/>
                      <a:pt x="29" y="168"/>
                      <a:pt x="29" y="168"/>
                    </a:cubicBezTo>
                    <a:moveTo>
                      <a:pt x="45" y="168"/>
                    </a:moveTo>
                    <a:cubicBezTo>
                      <a:pt x="45" y="168"/>
                      <a:pt x="45" y="168"/>
                      <a:pt x="45" y="168"/>
                    </a:cubicBezTo>
                    <a:cubicBezTo>
                      <a:pt x="45" y="168"/>
                      <a:pt x="46" y="168"/>
                      <a:pt x="46" y="168"/>
                    </a:cubicBezTo>
                    <a:cubicBezTo>
                      <a:pt x="46" y="168"/>
                      <a:pt x="46" y="168"/>
                      <a:pt x="46" y="168"/>
                    </a:cubicBezTo>
                    <a:cubicBezTo>
                      <a:pt x="46" y="168"/>
                      <a:pt x="45" y="168"/>
                      <a:pt x="45" y="168"/>
                    </a:cubicBezTo>
                    <a:moveTo>
                      <a:pt x="30" y="167"/>
                    </a:move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8"/>
                      <a:pt x="31" y="168"/>
                      <a:pt x="31" y="168"/>
                    </a:cubicBezTo>
                    <a:cubicBezTo>
                      <a:pt x="31" y="168"/>
                      <a:pt x="31" y="168"/>
                      <a:pt x="31" y="168"/>
                    </a:cubicBezTo>
                    <a:cubicBezTo>
                      <a:pt x="31" y="168"/>
                      <a:pt x="31" y="167"/>
                      <a:pt x="30" y="167"/>
                    </a:cubicBezTo>
                    <a:moveTo>
                      <a:pt x="43" y="167"/>
                    </a:moveTo>
                    <a:cubicBezTo>
                      <a:pt x="43" y="167"/>
                      <a:pt x="43" y="167"/>
                      <a:pt x="43" y="168"/>
                    </a:cubicBezTo>
                    <a:cubicBezTo>
                      <a:pt x="43" y="168"/>
                      <a:pt x="43" y="168"/>
                      <a:pt x="43" y="168"/>
                    </a:cubicBezTo>
                    <a:cubicBezTo>
                      <a:pt x="44" y="168"/>
                      <a:pt x="44" y="168"/>
                      <a:pt x="44" y="167"/>
                    </a:cubicBezTo>
                    <a:cubicBezTo>
                      <a:pt x="44" y="167"/>
                      <a:pt x="43" y="167"/>
                      <a:pt x="43" y="167"/>
                    </a:cubicBezTo>
                    <a:moveTo>
                      <a:pt x="30" y="167"/>
                    </a:move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moveTo>
                      <a:pt x="43" y="167"/>
                    </a:moveTo>
                    <a:cubicBezTo>
                      <a:pt x="43" y="167"/>
                      <a:pt x="43" y="167"/>
                      <a:pt x="43" y="167"/>
                    </a:cubicBezTo>
                    <a:cubicBezTo>
                      <a:pt x="43" y="167"/>
                      <a:pt x="44" y="167"/>
                      <a:pt x="44" y="167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44" y="167"/>
                      <a:pt x="44" y="167"/>
                      <a:pt x="43" y="167"/>
                    </a:cubicBezTo>
                    <a:moveTo>
                      <a:pt x="40" y="166"/>
                    </a:moveTo>
                    <a:cubicBezTo>
                      <a:pt x="40" y="167"/>
                      <a:pt x="40" y="167"/>
                      <a:pt x="40" y="167"/>
                    </a:cubicBezTo>
                    <a:cubicBezTo>
                      <a:pt x="41" y="167"/>
                      <a:pt x="41" y="167"/>
                      <a:pt x="42" y="168"/>
                    </a:cubicBezTo>
                    <a:cubicBezTo>
                      <a:pt x="42" y="168"/>
                      <a:pt x="42" y="167"/>
                      <a:pt x="42" y="167"/>
                    </a:cubicBezTo>
                    <a:cubicBezTo>
                      <a:pt x="41" y="167"/>
                      <a:pt x="41" y="167"/>
                      <a:pt x="40" y="166"/>
                    </a:cubicBezTo>
                    <a:moveTo>
                      <a:pt x="50" y="166"/>
                    </a:moveTo>
                    <a:cubicBezTo>
                      <a:pt x="50" y="166"/>
                      <a:pt x="49" y="167"/>
                      <a:pt x="49" y="168"/>
                    </a:cubicBezTo>
                    <a:cubicBezTo>
                      <a:pt x="48" y="169"/>
                      <a:pt x="48" y="169"/>
                      <a:pt x="48" y="169"/>
                    </a:cubicBezTo>
                    <a:cubicBezTo>
                      <a:pt x="48" y="169"/>
                      <a:pt x="49" y="170"/>
                      <a:pt x="49" y="170"/>
                    </a:cubicBezTo>
                    <a:cubicBezTo>
                      <a:pt x="49" y="170"/>
                      <a:pt x="49" y="170"/>
                      <a:pt x="49" y="170"/>
                    </a:cubicBezTo>
                    <a:cubicBezTo>
                      <a:pt x="50" y="170"/>
                      <a:pt x="51" y="171"/>
                      <a:pt x="52" y="171"/>
                    </a:cubicBezTo>
                    <a:cubicBezTo>
                      <a:pt x="52" y="170"/>
                      <a:pt x="53" y="169"/>
                      <a:pt x="54" y="168"/>
                    </a:cubicBezTo>
                    <a:cubicBezTo>
                      <a:pt x="53" y="167"/>
                      <a:pt x="52" y="167"/>
                      <a:pt x="51" y="166"/>
                    </a:cubicBezTo>
                    <a:cubicBezTo>
                      <a:pt x="49" y="168"/>
                      <a:pt x="49" y="168"/>
                      <a:pt x="49" y="168"/>
                    </a:cubicBezTo>
                    <a:cubicBezTo>
                      <a:pt x="50" y="168"/>
                      <a:pt x="50" y="167"/>
                      <a:pt x="51" y="166"/>
                    </a:cubicBezTo>
                    <a:cubicBezTo>
                      <a:pt x="50" y="166"/>
                      <a:pt x="50" y="166"/>
                      <a:pt x="50" y="166"/>
                    </a:cubicBezTo>
                    <a:moveTo>
                      <a:pt x="41" y="166"/>
                    </a:moveTo>
                    <a:cubicBezTo>
                      <a:pt x="41" y="166"/>
                      <a:pt x="41" y="166"/>
                      <a:pt x="40" y="166"/>
                    </a:cubicBezTo>
                    <a:cubicBezTo>
                      <a:pt x="41" y="167"/>
                      <a:pt x="41" y="167"/>
                      <a:pt x="42" y="167"/>
                    </a:cubicBezTo>
                    <a:cubicBezTo>
                      <a:pt x="42" y="167"/>
                      <a:pt x="42" y="167"/>
                      <a:pt x="42" y="166"/>
                    </a:cubicBezTo>
                    <a:cubicBezTo>
                      <a:pt x="42" y="166"/>
                      <a:pt x="41" y="166"/>
                      <a:pt x="41" y="166"/>
                    </a:cubicBezTo>
                    <a:moveTo>
                      <a:pt x="41" y="165"/>
                    </a:moveTo>
                    <a:cubicBezTo>
                      <a:pt x="41" y="165"/>
                      <a:pt x="41" y="165"/>
                      <a:pt x="41" y="166"/>
                    </a:cubicBezTo>
                    <a:cubicBezTo>
                      <a:pt x="41" y="166"/>
                      <a:pt x="42" y="166"/>
                      <a:pt x="42" y="166"/>
                    </a:cubicBezTo>
                    <a:cubicBezTo>
                      <a:pt x="42" y="166"/>
                      <a:pt x="43" y="166"/>
                      <a:pt x="43" y="166"/>
                    </a:cubicBezTo>
                    <a:cubicBezTo>
                      <a:pt x="42" y="166"/>
                      <a:pt x="42" y="166"/>
                      <a:pt x="41" y="165"/>
                    </a:cubicBezTo>
                    <a:moveTo>
                      <a:pt x="47" y="164"/>
                    </a:moveTo>
                    <a:cubicBezTo>
                      <a:pt x="47" y="164"/>
                      <a:pt x="47" y="165"/>
                      <a:pt x="47" y="165"/>
                    </a:cubicBezTo>
                    <a:cubicBezTo>
                      <a:pt x="47" y="165"/>
                      <a:pt x="47" y="165"/>
                      <a:pt x="47" y="165"/>
                    </a:cubicBezTo>
                    <a:cubicBezTo>
                      <a:pt x="46" y="166"/>
                      <a:pt x="46" y="167"/>
                      <a:pt x="45" y="168"/>
                    </a:cubicBezTo>
                    <a:cubicBezTo>
                      <a:pt x="45" y="168"/>
                      <a:pt x="46" y="168"/>
                      <a:pt x="46" y="168"/>
                    </a:cubicBezTo>
                    <a:cubicBezTo>
                      <a:pt x="47" y="167"/>
                      <a:pt x="48" y="166"/>
                      <a:pt x="48" y="165"/>
                    </a:cubicBezTo>
                    <a:cubicBezTo>
                      <a:pt x="48" y="164"/>
                      <a:pt x="48" y="164"/>
                      <a:pt x="47" y="164"/>
                    </a:cubicBezTo>
                    <a:moveTo>
                      <a:pt x="52" y="163"/>
                    </a:moveTo>
                    <a:cubicBezTo>
                      <a:pt x="52" y="164"/>
                      <a:pt x="52" y="164"/>
                      <a:pt x="52" y="164"/>
                    </a:cubicBezTo>
                    <a:cubicBezTo>
                      <a:pt x="53" y="165"/>
                      <a:pt x="54" y="166"/>
                      <a:pt x="55" y="166"/>
                    </a:cubicBezTo>
                    <a:cubicBezTo>
                      <a:pt x="55" y="166"/>
                      <a:pt x="55" y="165"/>
                      <a:pt x="55" y="165"/>
                    </a:cubicBezTo>
                    <a:cubicBezTo>
                      <a:pt x="54" y="164"/>
                      <a:pt x="53" y="164"/>
                      <a:pt x="52" y="163"/>
                    </a:cubicBezTo>
                    <a:moveTo>
                      <a:pt x="52" y="163"/>
                    </a:moveTo>
                    <a:cubicBezTo>
                      <a:pt x="52" y="163"/>
                      <a:pt x="51" y="164"/>
                      <a:pt x="51" y="164"/>
                    </a:cubicBezTo>
                    <a:cubicBezTo>
                      <a:pt x="51" y="164"/>
                      <a:pt x="51" y="164"/>
                      <a:pt x="52" y="164"/>
                    </a:cubicBezTo>
                    <a:cubicBezTo>
                      <a:pt x="52" y="164"/>
                      <a:pt x="52" y="164"/>
                      <a:pt x="52" y="163"/>
                    </a:cubicBezTo>
                    <a:cubicBezTo>
                      <a:pt x="52" y="163"/>
                      <a:pt x="52" y="163"/>
                      <a:pt x="52" y="163"/>
                    </a:cubicBezTo>
                    <a:moveTo>
                      <a:pt x="46" y="163"/>
                    </a:moveTo>
                    <a:cubicBezTo>
                      <a:pt x="45" y="164"/>
                      <a:pt x="44" y="165"/>
                      <a:pt x="43" y="167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45" y="166"/>
                      <a:pt x="46" y="165"/>
                      <a:pt x="47" y="164"/>
                    </a:cubicBezTo>
                    <a:cubicBezTo>
                      <a:pt x="46" y="163"/>
                      <a:pt x="46" y="163"/>
                      <a:pt x="46" y="163"/>
                    </a:cubicBezTo>
                    <a:moveTo>
                      <a:pt x="34" y="163"/>
                    </a:moveTo>
                    <a:cubicBezTo>
                      <a:pt x="34" y="163"/>
                      <a:pt x="34" y="163"/>
                      <a:pt x="34" y="163"/>
                    </a:cubicBezTo>
                    <a:cubicBezTo>
                      <a:pt x="35" y="164"/>
                      <a:pt x="37" y="165"/>
                      <a:pt x="38" y="166"/>
                    </a:cubicBezTo>
                    <a:cubicBezTo>
                      <a:pt x="38" y="165"/>
                      <a:pt x="38" y="165"/>
                      <a:pt x="38" y="165"/>
                    </a:cubicBezTo>
                    <a:cubicBezTo>
                      <a:pt x="37" y="164"/>
                      <a:pt x="36" y="163"/>
                      <a:pt x="34" y="163"/>
                    </a:cubicBezTo>
                    <a:moveTo>
                      <a:pt x="35" y="162"/>
                    </a:moveTo>
                    <a:cubicBezTo>
                      <a:pt x="34" y="163"/>
                      <a:pt x="34" y="163"/>
                      <a:pt x="34" y="163"/>
                    </a:cubicBezTo>
                    <a:cubicBezTo>
                      <a:pt x="36" y="163"/>
                      <a:pt x="37" y="164"/>
                      <a:pt x="38" y="165"/>
                    </a:cubicBezTo>
                    <a:cubicBezTo>
                      <a:pt x="38" y="165"/>
                      <a:pt x="38" y="164"/>
                      <a:pt x="39" y="164"/>
                    </a:cubicBezTo>
                    <a:cubicBezTo>
                      <a:pt x="37" y="163"/>
                      <a:pt x="36" y="163"/>
                      <a:pt x="35" y="162"/>
                    </a:cubicBezTo>
                    <a:moveTo>
                      <a:pt x="53" y="162"/>
                    </a:moveTo>
                    <a:cubicBezTo>
                      <a:pt x="53" y="163"/>
                      <a:pt x="53" y="163"/>
                      <a:pt x="53" y="163"/>
                    </a:cubicBezTo>
                    <a:cubicBezTo>
                      <a:pt x="54" y="163"/>
                      <a:pt x="55" y="164"/>
                      <a:pt x="56" y="164"/>
                    </a:cubicBezTo>
                    <a:cubicBezTo>
                      <a:pt x="56" y="164"/>
                      <a:pt x="56" y="164"/>
                      <a:pt x="56" y="164"/>
                    </a:cubicBezTo>
                    <a:cubicBezTo>
                      <a:pt x="55" y="163"/>
                      <a:pt x="54" y="163"/>
                      <a:pt x="53" y="162"/>
                    </a:cubicBezTo>
                    <a:moveTo>
                      <a:pt x="33" y="162"/>
                    </a:moveTo>
                    <a:cubicBezTo>
                      <a:pt x="33" y="162"/>
                      <a:pt x="33" y="162"/>
                      <a:pt x="33" y="163"/>
                    </a:cubicBezTo>
                    <a:cubicBezTo>
                      <a:pt x="33" y="163"/>
                      <a:pt x="34" y="163"/>
                      <a:pt x="34" y="163"/>
                    </a:cubicBezTo>
                    <a:cubicBezTo>
                      <a:pt x="34" y="163"/>
                      <a:pt x="34" y="163"/>
                      <a:pt x="34" y="163"/>
                    </a:cubicBezTo>
                    <a:cubicBezTo>
                      <a:pt x="34" y="162"/>
                      <a:pt x="34" y="162"/>
                      <a:pt x="33" y="162"/>
                    </a:cubicBezTo>
                    <a:moveTo>
                      <a:pt x="33" y="162"/>
                    </a:moveTo>
                    <a:cubicBezTo>
                      <a:pt x="33" y="162"/>
                      <a:pt x="33" y="162"/>
                      <a:pt x="32" y="162"/>
                    </a:cubicBezTo>
                    <a:cubicBezTo>
                      <a:pt x="32" y="162"/>
                      <a:pt x="33" y="163"/>
                      <a:pt x="33" y="163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3" y="162"/>
                      <a:pt x="33" y="162"/>
                      <a:pt x="33" y="162"/>
                    </a:cubicBezTo>
                    <a:moveTo>
                      <a:pt x="35" y="162"/>
                    </a:moveTo>
                    <a:cubicBezTo>
                      <a:pt x="35" y="162"/>
                      <a:pt x="35" y="162"/>
                      <a:pt x="35" y="162"/>
                    </a:cubicBezTo>
                    <a:cubicBezTo>
                      <a:pt x="36" y="163"/>
                      <a:pt x="37" y="163"/>
                      <a:pt x="39" y="164"/>
                    </a:cubicBezTo>
                    <a:cubicBezTo>
                      <a:pt x="39" y="164"/>
                      <a:pt x="39" y="164"/>
                      <a:pt x="39" y="164"/>
                    </a:cubicBezTo>
                    <a:cubicBezTo>
                      <a:pt x="37" y="163"/>
                      <a:pt x="36" y="162"/>
                      <a:pt x="35" y="162"/>
                    </a:cubicBezTo>
                    <a:moveTo>
                      <a:pt x="43" y="162"/>
                    </a:moveTo>
                    <a:cubicBezTo>
                      <a:pt x="43" y="163"/>
                      <a:pt x="42" y="164"/>
                      <a:pt x="41" y="165"/>
                    </a:cubicBezTo>
                    <a:cubicBezTo>
                      <a:pt x="42" y="166"/>
                      <a:pt x="42" y="166"/>
                      <a:pt x="43" y="166"/>
                    </a:cubicBezTo>
                    <a:cubicBezTo>
                      <a:pt x="43" y="165"/>
                      <a:pt x="44" y="164"/>
                      <a:pt x="45" y="163"/>
                    </a:cubicBezTo>
                    <a:cubicBezTo>
                      <a:pt x="44" y="162"/>
                      <a:pt x="44" y="162"/>
                      <a:pt x="43" y="162"/>
                    </a:cubicBezTo>
                    <a:moveTo>
                      <a:pt x="53" y="162"/>
                    </a:moveTo>
                    <a:cubicBezTo>
                      <a:pt x="52" y="162"/>
                      <a:pt x="52" y="162"/>
                      <a:pt x="52" y="162"/>
                    </a:cubicBezTo>
                    <a:cubicBezTo>
                      <a:pt x="52" y="162"/>
                      <a:pt x="53" y="162"/>
                      <a:pt x="53" y="162"/>
                    </a:cubicBezTo>
                    <a:cubicBezTo>
                      <a:pt x="53" y="162"/>
                      <a:pt x="53" y="162"/>
                      <a:pt x="53" y="162"/>
                    </a:cubicBezTo>
                    <a:cubicBezTo>
                      <a:pt x="53" y="162"/>
                      <a:pt x="53" y="162"/>
                      <a:pt x="53" y="162"/>
                    </a:cubicBezTo>
                    <a:moveTo>
                      <a:pt x="49" y="161"/>
                    </a:moveTo>
                    <a:cubicBezTo>
                      <a:pt x="49" y="162"/>
                      <a:pt x="49" y="162"/>
                      <a:pt x="48" y="162"/>
                    </a:cubicBezTo>
                    <a:cubicBezTo>
                      <a:pt x="49" y="163"/>
                      <a:pt x="49" y="163"/>
                      <a:pt x="50" y="163"/>
                    </a:cubicBezTo>
                    <a:cubicBezTo>
                      <a:pt x="50" y="163"/>
                      <a:pt x="50" y="162"/>
                      <a:pt x="50" y="162"/>
                    </a:cubicBezTo>
                    <a:cubicBezTo>
                      <a:pt x="50" y="162"/>
                      <a:pt x="49" y="162"/>
                      <a:pt x="49" y="161"/>
                    </a:cubicBezTo>
                    <a:moveTo>
                      <a:pt x="33" y="161"/>
                    </a:moveTo>
                    <a:cubicBezTo>
                      <a:pt x="33" y="161"/>
                      <a:pt x="33" y="161"/>
                      <a:pt x="33" y="162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3" y="162"/>
                      <a:pt x="33" y="162"/>
                      <a:pt x="33" y="161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4" y="162"/>
                      <a:pt x="34" y="162"/>
                      <a:pt x="34" y="163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4" y="162"/>
                      <a:pt x="34" y="161"/>
                      <a:pt x="33" y="161"/>
                    </a:cubicBezTo>
                    <a:moveTo>
                      <a:pt x="33" y="161"/>
                    </a:moveTo>
                    <a:cubicBezTo>
                      <a:pt x="33" y="161"/>
                      <a:pt x="33" y="161"/>
                      <a:pt x="33" y="161"/>
                    </a:cubicBezTo>
                    <a:cubicBezTo>
                      <a:pt x="34" y="161"/>
                      <a:pt x="34" y="162"/>
                      <a:pt x="35" y="162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4" y="161"/>
                      <a:pt x="34" y="161"/>
                      <a:pt x="33" y="161"/>
                    </a:cubicBezTo>
                    <a:moveTo>
                      <a:pt x="49" y="161"/>
                    </a:moveTo>
                    <a:cubicBezTo>
                      <a:pt x="49" y="161"/>
                      <a:pt x="49" y="161"/>
                      <a:pt x="49" y="161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50" y="161"/>
                      <a:pt x="50" y="161"/>
                      <a:pt x="49" y="161"/>
                    </a:cubicBezTo>
                    <a:moveTo>
                      <a:pt x="54" y="161"/>
                    </a:moveTo>
                    <a:cubicBezTo>
                      <a:pt x="54" y="161"/>
                      <a:pt x="54" y="161"/>
                      <a:pt x="54" y="161"/>
                    </a:cubicBezTo>
                    <a:cubicBezTo>
                      <a:pt x="55" y="162"/>
                      <a:pt x="56" y="162"/>
                      <a:pt x="57" y="163"/>
                    </a:cubicBezTo>
                    <a:cubicBezTo>
                      <a:pt x="57" y="163"/>
                      <a:pt x="57" y="163"/>
                      <a:pt x="57" y="162"/>
                    </a:cubicBezTo>
                    <a:cubicBezTo>
                      <a:pt x="56" y="162"/>
                      <a:pt x="55" y="161"/>
                      <a:pt x="54" y="161"/>
                    </a:cubicBezTo>
                    <a:moveTo>
                      <a:pt x="47" y="160"/>
                    </a:moveTo>
                    <a:cubicBezTo>
                      <a:pt x="47" y="161"/>
                      <a:pt x="47" y="161"/>
                      <a:pt x="47" y="161"/>
                    </a:cubicBezTo>
                    <a:cubicBezTo>
                      <a:pt x="47" y="161"/>
                      <a:pt x="47" y="162"/>
                      <a:pt x="48" y="162"/>
                    </a:cubicBezTo>
                    <a:cubicBezTo>
                      <a:pt x="48" y="162"/>
                      <a:pt x="48" y="162"/>
                      <a:pt x="48" y="162"/>
                    </a:cubicBezTo>
                    <a:cubicBezTo>
                      <a:pt x="48" y="161"/>
                      <a:pt x="48" y="161"/>
                      <a:pt x="48" y="161"/>
                    </a:cubicBezTo>
                    <a:cubicBezTo>
                      <a:pt x="48" y="161"/>
                      <a:pt x="48" y="161"/>
                      <a:pt x="47" y="160"/>
                    </a:cubicBezTo>
                    <a:moveTo>
                      <a:pt x="53" y="160"/>
                    </a:moveTo>
                    <a:cubicBezTo>
                      <a:pt x="53" y="160"/>
                      <a:pt x="53" y="161"/>
                      <a:pt x="53" y="161"/>
                    </a:cubicBezTo>
                    <a:cubicBezTo>
                      <a:pt x="53" y="161"/>
                      <a:pt x="53" y="161"/>
                      <a:pt x="53" y="161"/>
                    </a:cubicBezTo>
                    <a:cubicBezTo>
                      <a:pt x="54" y="161"/>
                      <a:pt x="54" y="161"/>
                      <a:pt x="54" y="161"/>
                    </a:cubicBezTo>
                    <a:cubicBezTo>
                      <a:pt x="54" y="160"/>
                      <a:pt x="53" y="160"/>
                      <a:pt x="53" y="160"/>
                    </a:cubicBezTo>
                    <a:moveTo>
                      <a:pt x="50" y="160"/>
                    </a:moveTo>
                    <a:cubicBezTo>
                      <a:pt x="50" y="160"/>
                      <a:pt x="50" y="160"/>
                      <a:pt x="50" y="161"/>
                    </a:cubicBezTo>
                    <a:cubicBezTo>
                      <a:pt x="50" y="161"/>
                      <a:pt x="50" y="161"/>
                      <a:pt x="51" y="161"/>
                    </a:cubicBezTo>
                    <a:cubicBezTo>
                      <a:pt x="51" y="161"/>
                      <a:pt x="51" y="161"/>
                      <a:pt x="51" y="161"/>
                    </a:cubicBezTo>
                    <a:cubicBezTo>
                      <a:pt x="51" y="160"/>
                      <a:pt x="50" y="160"/>
                      <a:pt x="50" y="160"/>
                    </a:cubicBezTo>
                    <a:moveTo>
                      <a:pt x="48" y="160"/>
                    </a:moveTo>
                    <a:cubicBezTo>
                      <a:pt x="48" y="160"/>
                      <a:pt x="48" y="160"/>
                      <a:pt x="48" y="160"/>
                    </a:cubicBezTo>
                    <a:cubicBezTo>
                      <a:pt x="48" y="160"/>
                      <a:pt x="48" y="160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60"/>
                      <a:pt x="48" y="160"/>
                      <a:pt x="48" y="160"/>
                    </a:cubicBezTo>
                    <a:moveTo>
                      <a:pt x="54" y="160"/>
                    </a:moveTo>
                    <a:cubicBezTo>
                      <a:pt x="54" y="160"/>
                      <a:pt x="54" y="160"/>
                      <a:pt x="53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moveTo>
                      <a:pt x="45" y="159"/>
                    </a:moveTo>
                    <a:cubicBezTo>
                      <a:pt x="45" y="159"/>
                      <a:pt x="45" y="160"/>
                      <a:pt x="45" y="160"/>
                    </a:cubicBezTo>
                    <a:cubicBezTo>
                      <a:pt x="45" y="160"/>
                      <a:pt x="46" y="160"/>
                      <a:pt x="46" y="161"/>
                    </a:cubicBezTo>
                    <a:cubicBezTo>
                      <a:pt x="46" y="161"/>
                      <a:pt x="46" y="160"/>
                      <a:pt x="47" y="160"/>
                    </a:cubicBezTo>
                    <a:cubicBezTo>
                      <a:pt x="46" y="160"/>
                      <a:pt x="46" y="159"/>
                      <a:pt x="45" y="159"/>
                    </a:cubicBezTo>
                    <a:moveTo>
                      <a:pt x="48" y="159"/>
                    </a:moveTo>
                    <a:cubicBezTo>
                      <a:pt x="48" y="159"/>
                      <a:pt x="48" y="159"/>
                      <a:pt x="48" y="160"/>
                    </a:cubicBezTo>
                    <a:cubicBezTo>
                      <a:pt x="48" y="160"/>
                      <a:pt x="48" y="160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59"/>
                      <a:pt x="48" y="159"/>
                      <a:pt x="48" y="159"/>
                    </a:cubicBezTo>
                    <a:moveTo>
                      <a:pt x="48" y="159"/>
                    </a:moveTo>
                    <a:cubicBezTo>
                      <a:pt x="48" y="159"/>
                      <a:pt x="48" y="159"/>
                      <a:pt x="48" y="159"/>
                    </a:cubicBezTo>
                    <a:cubicBezTo>
                      <a:pt x="48" y="159"/>
                      <a:pt x="49" y="159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9" y="159"/>
                      <a:pt x="49" y="159"/>
                      <a:pt x="48" y="159"/>
                    </a:cubicBezTo>
                    <a:moveTo>
                      <a:pt x="55" y="159"/>
                    </a:moveTo>
                    <a:cubicBezTo>
                      <a:pt x="54" y="160"/>
                      <a:pt x="54" y="160"/>
                      <a:pt x="54" y="160"/>
                    </a:cubicBezTo>
                    <a:cubicBezTo>
                      <a:pt x="56" y="161"/>
                      <a:pt x="57" y="161"/>
                      <a:pt x="57" y="161"/>
                    </a:cubicBezTo>
                    <a:cubicBezTo>
                      <a:pt x="57" y="161"/>
                      <a:pt x="56" y="161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5" y="161"/>
                      <a:pt x="56" y="162"/>
                      <a:pt x="57" y="162"/>
                    </a:cubicBezTo>
                    <a:cubicBezTo>
                      <a:pt x="57" y="162"/>
                      <a:pt x="58" y="161"/>
                      <a:pt x="58" y="161"/>
                    </a:cubicBezTo>
                    <a:cubicBezTo>
                      <a:pt x="57" y="160"/>
                      <a:pt x="56" y="160"/>
                      <a:pt x="55" y="159"/>
                    </a:cubicBezTo>
                    <a:moveTo>
                      <a:pt x="51" y="159"/>
                    </a:moveTo>
                    <a:cubicBezTo>
                      <a:pt x="51" y="159"/>
                      <a:pt x="51" y="159"/>
                      <a:pt x="50" y="159"/>
                    </a:cubicBezTo>
                    <a:cubicBezTo>
                      <a:pt x="51" y="159"/>
                      <a:pt x="51" y="160"/>
                      <a:pt x="51" y="160"/>
                    </a:cubicBezTo>
                    <a:cubicBezTo>
                      <a:pt x="52" y="160"/>
                      <a:pt x="52" y="160"/>
                      <a:pt x="52" y="159"/>
                    </a:cubicBezTo>
                    <a:cubicBezTo>
                      <a:pt x="51" y="159"/>
                      <a:pt x="51" y="159"/>
                      <a:pt x="51" y="159"/>
                    </a:cubicBezTo>
                    <a:moveTo>
                      <a:pt x="54" y="159"/>
                    </a:moveTo>
                    <a:cubicBezTo>
                      <a:pt x="54" y="159"/>
                      <a:pt x="54" y="159"/>
                      <a:pt x="54" y="159"/>
                    </a:cubicBezTo>
                    <a:cubicBezTo>
                      <a:pt x="54" y="159"/>
                      <a:pt x="54" y="160"/>
                      <a:pt x="54" y="160"/>
                    </a:cubicBezTo>
                    <a:cubicBezTo>
                      <a:pt x="54" y="159"/>
                      <a:pt x="55" y="159"/>
                      <a:pt x="55" y="159"/>
                    </a:cubicBezTo>
                    <a:cubicBezTo>
                      <a:pt x="55" y="159"/>
                      <a:pt x="54" y="159"/>
                      <a:pt x="54" y="159"/>
                    </a:cubicBezTo>
                    <a:moveTo>
                      <a:pt x="46" y="158"/>
                    </a:moveTo>
                    <a:cubicBezTo>
                      <a:pt x="46" y="158"/>
                      <a:pt x="45" y="158"/>
                      <a:pt x="45" y="158"/>
                    </a:cubicBezTo>
                    <a:cubicBezTo>
                      <a:pt x="46" y="159"/>
                      <a:pt x="46" y="159"/>
                      <a:pt x="47" y="159"/>
                    </a:cubicBezTo>
                    <a:cubicBezTo>
                      <a:pt x="47" y="159"/>
                      <a:pt x="47" y="159"/>
                      <a:pt x="47" y="159"/>
                    </a:cubicBezTo>
                    <a:cubicBezTo>
                      <a:pt x="46" y="159"/>
                      <a:pt x="46" y="159"/>
                      <a:pt x="46" y="158"/>
                    </a:cubicBezTo>
                    <a:moveTo>
                      <a:pt x="51" y="158"/>
                    </a:moveTo>
                    <a:cubicBezTo>
                      <a:pt x="51" y="158"/>
                      <a:pt x="51" y="158"/>
                      <a:pt x="51" y="158"/>
                    </a:cubicBezTo>
                    <a:cubicBezTo>
                      <a:pt x="51" y="159"/>
                      <a:pt x="52" y="159"/>
                      <a:pt x="52" y="159"/>
                    </a:cubicBezTo>
                    <a:cubicBezTo>
                      <a:pt x="52" y="159"/>
                      <a:pt x="52" y="159"/>
                      <a:pt x="52" y="159"/>
                    </a:cubicBezTo>
                    <a:cubicBezTo>
                      <a:pt x="52" y="159"/>
                      <a:pt x="52" y="158"/>
                      <a:pt x="51" y="158"/>
                    </a:cubicBezTo>
                    <a:moveTo>
                      <a:pt x="56" y="158"/>
                    </a:moveTo>
                    <a:cubicBezTo>
                      <a:pt x="55" y="158"/>
                      <a:pt x="55" y="158"/>
                      <a:pt x="55" y="158"/>
                    </a:cubicBezTo>
                    <a:cubicBezTo>
                      <a:pt x="56" y="159"/>
                      <a:pt x="57" y="159"/>
                      <a:pt x="58" y="160"/>
                    </a:cubicBezTo>
                    <a:cubicBezTo>
                      <a:pt x="58" y="160"/>
                      <a:pt x="58" y="160"/>
                      <a:pt x="59" y="160"/>
                    </a:cubicBezTo>
                    <a:cubicBezTo>
                      <a:pt x="58" y="159"/>
                      <a:pt x="57" y="159"/>
                      <a:pt x="56" y="158"/>
                    </a:cubicBezTo>
                    <a:moveTo>
                      <a:pt x="46" y="158"/>
                    </a:moveTo>
                    <a:cubicBezTo>
                      <a:pt x="46" y="158"/>
                      <a:pt x="46" y="158"/>
                      <a:pt x="46" y="158"/>
                    </a:cubicBezTo>
                    <a:cubicBezTo>
                      <a:pt x="46" y="158"/>
                      <a:pt x="47" y="159"/>
                      <a:pt x="47" y="159"/>
                    </a:cubicBezTo>
                    <a:cubicBezTo>
                      <a:pt x="47" y="159"/>
                      <a:pt x="47" y="159"/>
                      <a:pt x="47" y="159"/>
                    </a:cubicBezTo>
                    <a:cubicBezTo>
                      <a:pt x="46" y="158"/>
                      <a:pt x="46" y="158"/>
                      <a:pt x="46" y="158"/>
                    </a:cubicBezTo>
                    <a:moveTo>
                      <a:pt x="49" y="158"/>
                    </a:moveTo>
                    <a:cubicBezTo>
                      <a:pt x="49" y="158"/>
                      <a:pt x="49" y="158"/>
                      <a:pt x="49" y="158"/>
                    </a:cubicBezTo>
                    <a:cubicBezTo>
                      <a:pt x="49" y="158"/>
                      <a:pt x="49" y="159"/>
                      <a:pt x="50" y="159"/>
                    </a:cubicBezTo>
                    <a:cubicBezTo>
                      <a:pt x="50" y="159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8"/>
                      <a:pt x="49" y="158"/>
                      <a:pt x="49" y="158"/>
                    </a:cubicBezTo>
                    <a:moveTo>
                      <a:pt x="46" y="158"/>
                    </a:moveTo>
                    <a:cubicBezTo>
                      <a:pt x="46" y="158"/>
                      <a:pt x="46" y="158"/>
                      <a:pt x="46" y="158"/>
                    </a:cubicBezTo>
                    <a:cubicBezTo>
                      <a:pt x="46" y="158"/>
                      <a:pt x="47" y="158"/>
                      <a:pt x="47" y="159"/>
                    </a:cubicBezTo>
                    <a:cubicBezTo>
                      <a:pt x="47" y="159"/>
                      <a:pt x="47" y="159"/>
                      <a:pt x="47" y="158"/>
                    </a:cubicBezTo>
                    <a:cubicBezTo>
                      <a:pt x="47" y="158"/>
                      <a:pt x="46" y="158"/>
                      <a:pt x="46" y="158"/>
                    </a:cubicBezTo>
                    <a:moveTo>
                      <a:pt x="55" y="158"/>
                    </a:move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moveTo>
                      <a:pt x="49" y="157"/>
                    </a:moveTo>
                    <a:cubicBezTo>
                      <a:pt x="49" y="157"/>
                      <a:pt x="49" y="157"/>
                      <a:pt x="49" y="157"/>
                    </a:cubicBezTo>
                    <a:cubicBezTo>
                      <a:pt x="49" y="158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7"/>
                      <a:pt x="50" y="157"/>
                      <a:pt x="49" y="157"/>
                    </a:cubicBezTo>
                    <a:moveTo>
                      <a:pt x="52" y="157"/>
                    </a:moveTo>
                    <a:cubicBezTo>
                      <a:pt x="52" y="157"/>
                      <a:pt x="51" y="158"/>
                      <a:pt x="51" y="158"/>
                    </a:cubicBezTo>
                    <a:cubicBezTo>
                      <a:pt x="52" y="158"/>
                      <a:pt x="52" y="158"/>
                      <a:pt x="52" y="158"/>
                    </a:cubicBezTo>
                    <a:cubicBezTo>
                      <a:pt x="52" y="158"/>
                      <a:pt x="53" y="158"/>
                      <a:pt x="53" y="158"/>
                    </a:cubicBezTo>
                    <a:cubicBezTo>
                      <a:pt x="53" y="157"/>
                      <a:pt x="52" y="157"/>
                      <a:pt x="52" y="157"/>
                    </a:cubicBezTo>
                    <a:moveTo>
                      <a:pt x="36" y="157"/>
                    </a:moveTo>
                    <a:cubicBezTo>
                      <a:pt x="36" y="157"/>
                      <a:pt x="36" y="157"/>
                      <a:pt x="36" y="157"/>
                    </a:cubicBezTo>
                    <a:cubicBezTo>
                      <a:pt x="36" y="157"/>
                      <a:pt x="36" y="157"/>
                      <a:pt x="36" y="157"/>
                    </a:cubicBezTo>
                    <a:cubicBezTo>
                      <a:pt x="35" y="158"/>
                      <a:pt x="34" y="160"/>
                      <a:pt x="33" y="161"/>
                    </a:cubicBezTo>
                    <a:cubicBezTo>
                      <a:pt x="34" y="161"/>
                      <a:pt x="34" y="161"/>
                      <a:pt x="35" y="162"/>
                    </a:cubicBezTo>
                    <a:cubicBezTo>
                      <a:pt x="35" y="161"/>
                      <a:pt x="35" y="161"/>
                      <a:pt x="36" y="160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6" y="162"/>
                      <a:pt x="37" y="163"/>
                      <a:pt x="39" y="164"/>
                    </a:cubicBezTo>
                    <a:cubicBezTo>
                      <a:pt x="39" y="163"/>
                      <a:pt x="40" y="161"/>
                      <a:pt x="41" y="160"/>
                    </a:cubicBezTo>
                    <a:cubicBezTo>
                      <a:pt x="39" y="159"/>
                      <a:pt x="37" y="158"/>
                      <a:pt x="36" y="157"/>
                    </a:cubicBezTo>
                    <a:moveTo>
                      <a:pt x="47" y="156"/>
                    </a:moveTo>
                    <a:cubicBezTo>
                      <a:pt x="47" y="157"/>
                      <a:pt x="47" y="157"/>
                      <a:pt x="47" y="157"/>
                    </a:cubicBezTo>
                    <a:cubicBezTo>
                      <a:pt x="47" y="157"/>
                      <a:pt x="47" y="157"/>
                      <a:pt x="48" y="158"/>
                    </a:cubicBezTo>
                    <a:cubicBezTo>
                      <a:pt x="48" y="158"/>
                      <a:pt x="48" y="157"/>
                      <a:pt x="48" y="157"/>
                    </a:cubicBezTo>
                    <a:cubicBezTo>
                      <a:pt x="48" y="157"/>
                      <a:pt x="47" y="157"/>
                      <a:pt x="47" y="156"/>
                    </a:cubicBezTo>
                    <a:moveTo>
                      <a:pt x="52" y="156"/>
                    </a:moveTo>
                    <a:cubicBezTo>
                      <a:pt x="52" y="156"/>
                      <a:pt x="52" y="156"/>
                      <a:pt x="52" y="156"/>
                    </a:cubicBezTo>
                    <a:cubicBezTo>
                      <a:pt x="53" y="157"/>
                      <a:pt x="53" y="157"/>
                      <a:pt x="53" y="157"/>
                    </a:cubicBezTo>
                    <a:cubicBezTo>
                      <a:pt x="53" y="157"/>
                      <a:pt x="53" y="157"/>
                      <a:pt x="53" y="157"/>
                    </a:cubicBezTo>
                    <a:cubicBezTo>
                      <a:pt x="53" y="157"/>
                      <a:pt x="53" y="156"/>
                      <a:pt x="52" y="156"/>
                    </a:cubicBezTo>
                    <a:moveTo>
                      <a:pt x="50" y="156"/>
                    </a:moveTo>
                    <a:cubicBezTo>
                      <a:pt x="50" y="156"/>
                      <a:pt x="50" y="156"/>
                      <a:pt x="50" y="157"/>
                    </a:cubicBezTo>
                    <a:cubicBezTo>
                      <a:pt x="50" y="157"/>
                      <a:pt x="50" y="157"/>
                      <a:pt x="51" y="157"/>
                    </a:cubicBezTo>
                    <a:cubicBezTo>
                      <a:pt x="51" y="157"/>
                      <a:pt x="51" y="157"/>
                      <a:pt x="51" y="157"/>
                    </a:cubicBezTo>
                    <a:cubicBezTo>
                      <a:pt x="51" y="156"/>
                      <a:pt x="50" y="156"/>
                      <a:pt x="50" y="156"/>
                    </a:cubicBezTo>
                    <a:moveTo>
                      <a:pt x="47" y="156"/>
                    </a:moveTo>
                    <a:cubicBezTo>
                      <a:pt x="47" y="156"/>
                      <a:pt x="47" y="156"/>
                      <a:pt x="47" y="156"/>
                    </a:cubicBezTo>
                    <a:cubicBezTo>
                      <a:pt x="47" y="156"/>
                      <a:pt x="48" y="157"/>
                      <a:pt x="48" y="157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48" y="156"/>
                      <a:pt x="48" y="156"/>
                      <a:pt x="47" y="156"/>
                    </a:cubicBezTo>
                    <a:moveTo>
                      <a:pt x="51" y="155"/>
                    </a:moveTo>
                    <a:cubicBezTo>
                      <a:pt x="51" y="155"/>
                      <a:pt x="51" y="155"/>
                      <a:pt x="50" y="155"/>
                    </a:cubicBezTo>
                    <a:cubicBezTo>
                      <a:pt x="51" y="156"/>
                      <a:pt x="51" y="156"/>
                      <a:pt x="51" y="156"/>
                    </a:cubicBezTo>
                    <a:cubicBezTo>
                      <a:pt x="51" y="156"/>
                      <a:pt x="52" y="156"/>
                      <a:pt x="52" y="156"/>
                    </a:cubicBezTo>
                    <a:cubicBezTo>
                      <a:pt x="51" y="155"/>
                      <a:pt x="51" y="155"/>
                      <a:pt x="51" y="155"/>
                    </a:cubicBezTo>
                    <a:moveTo>
                      <a:pt x="48" y="155"/>
                    </a:moveTo>
                    <a:cubicBezTo>
                      <a:pt x="48" y="155"/>
                      <a:pt x="48" y="155"/>
                      <a:pt x="47" y="155"/>
                    </a:cubicBezTo>
                    <a:cubicBezTo>
                      <a:pt x="48" y="156"/>
                      <a:pt x="48" y="156"/>
                      <a:pt x="49" y="156"/>
                    </a:cubicBezTo>
                    <a:cubicBezTo>
                      <a:pt x="49" y="156"/>
                      <a:pt x="49" y="156"/>
                      <a:pt x="49" y="156"/>
                    </a:cubicBezTo>
                    <a:cubicBezTo>
                      <a:pt x="49" y="155"/>
                      <a:pt x="48" y="155"/>
                      <a:pt x="48" y="155"/>
                    </a:cubicBezTo>
                    <a:moveTo>
                      <a:pt x="37" y="155"/>
                    </a:moveTo>
                    <a:cubicBezTo>
                      <a:pt x="37" y="155"/>
                      <a:pt x="37" y="155"/>
                      <a:pt x="37" y="155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37" y="155"/>
                      <a:pt x="37" y="155"/>
                      <a:pt x="37" y="155"/>
                    </a:cubicBezTo>
                    <a:cubicBezTo>
                      <a:pt x="37" y="155"/>
                      <a:pt x="37" y="155"/>
                      <a:pt x="37" y="155"/>
                    </a:cubicBezTo>
                    <a:cubicBezTo>
                      <a:pt x="39" y="156"/>
                      <a:pt x="40" y="157"/>
                      <a:pt x="42" y="158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41" y="157"/>
                      <a:pt x="39" y="156"/>
                      <a:pt x="37" y="155"/>
                    </a:cubicBezTo>
                    <a:moveTo>
                      <a:pt x="48" y="154"/>
                    </a:moveTo>
                    <a:cubicBezTo>
                      <a:pt x="48" y="154"/>
                      <a:pt x="48" y="154"/>
                      <a:pt x="48" y="154"/>
                    </a:cubicBezTo>
                    <a:cubicBezTo>
                      <a:pt x="49" y="154"/>
                      <a:pt x="49" y="155"/>
                      <a:pt x="50" y="155"/>
                    </a:cubicBezTo>
                    <a:cubicBezTo>
                      <a:pt x="50" y="155"/>
                      <a:pt x="50" y="155"/>
                      <a:pt x="50" y="155"/>
                    </a:cubicBezTo>
                    <a:cubicBezTo>
                      <a:pt x="49" y="154"/>
                      <a:pt x="49" y="154"/>
                      <a:pt x="48" y="154"/>
                    </a:cubicBezTo>
                    <a:moveTo>
                      <a:pt x="38" y="154"/>
                    </a:moveTo>
                    <a:cubicBezTo>
                      <a:pt x="38" y="154"/>
                      <a:pt x="38" y="154"/>
                      <a:pt x="38" y="154"/>
                    </a:cubicBezTo>
                    <a:cubicBezTo>
                      <a:pt x="39" y="155"/>
                      <a:pt x="41" y="156"/>
                      <a:pt x="43" y="157"/>
                    </a:cubicBezTo>
                    <a:cubicBezTo>
                      <a:pt x="43" y="157"/>
                      <a:pt x="43" y="157"/>
                      <a:pt x="43" y="157"/>
                    </a:cubicBezTo>
                    <a:cubicBezTo>
                      <a:pt x="41" y="156"/>
                      <a:pt x="39" y="155"/>
                      <a:pt x="38" y="154"/>
                    </a:cubicBezTo>
                    <a:moveTo>
                      <a:pt x="58" y="154"/>
                    </a:moveTo>
                    <a:cubicBezTo>
                      <a:pt x="56" y="158"/>
                      <a:pt x="56" y="158"/>
                      <a:pt x="56" y="158"/>
                    </a:cubicBezTo>
                    <a:cubicBezTo>
                      <a:pt x="57" y="158"/>
                      <a:pt x="58" y="159"/>
                      <a:pt x="59" y="160"/>
                    </a:cubicBezTo>
                    <a:cubicBezTo>
                      <a:pt x="59" y="158"/>
                      <a:pt x="60" y="157"/>
                      <a:pt x="61" y="155"/>
                    </a:cubicBezTo>
                    <a:cubicBezTo>
                      <a:pt x="60" y="155"/>
                      <a:pt x="59" y="154"/>
                      <a:pt x="58" y="154"/>
                    </a:cubicBezTo>
                    <a:moveTo>
                      <a:pt x="38" y="153"/>
                    </a:moveTo>
                    <a:cubicBezTo>
                      <a:pt x="38" y="153"/>
                      <a:pt x="38" y="153"/>
                      <a:pt x="38" y="153"/>
                    </a:cubicBezTo>
                    <a:cubicBezTo>
                      <a:pt x="40" y="155"/>
                      <a:pt x="41" y="156"/>
                      <a:pt x="43" y="157"/>
                    </a:cubicBezTo>
                    <a:cubicBezTo>
                      <a:pt x="43" y="156"/>
                      <a:pt x="43" y="156"/>
                      <a:pt x="43" y="156"/>
                    </a:cubicBezTo>
                    <a:cubicBezTo>
                      <a:pt x="38" y="153"/>
                      <a:pt x="38" y="153"/>
                      <a:pt x="38" y="153"/>
                    </a:cubicBezTo>
                    <a:moveTo>
                      <a:pt x="57" y="153"/>
                    </a:moveTo>
                    <a:cubicBezTo>
                      <a:pt x="56" y="155"/>
                      <a:pt x="56" y="156"/>
                      <a:pt x="55" y="157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6" y="156"/>
                      <a:pt x="57" y="155"/>
                      <a:pt x="58" y="153"/>
                    </a:cubicBezTo>
                    <a:cubicBezTo>
                      <a:pt x="58" y="153"/>
                      <a:pt x="57" y="153"/>
                      <a:pt x="57" y="153"/>
                    </a:cubicBezTo>
                    <a:moveTo>
                      <a:pt x="38" y="153"/>
                    </a:moveTo>
                    <a:cubicBezTo>
                      <a:pt x="38" y="153"/>
                      <a:pt x="38" y="153"/>
                      <a:pt x="38" y="153"/>
                    </a:cubicBezTo>
                    <a:cubicBezTo>
                      <a:pt x="40" y="154"/>
                      <a:pt x="42" y="155"/>
                      <a:pt x="43" y="156"/>
                    </a:cubicBezTo>
                    <a:cubicBezTo>
                      <a:pt x="43" y="156"/>
                      <a:pt x="43" y="156"/>
                      <a:pt x="43" y="156"/>
                    </a:cubicBezTo>
                    <a:cubicBezTo>
                      <a:pt x="42" y="155"/>
                      <a:pt x="40" y="154"/>
                      <a:pt x="38" y="153"/>
                    </a:cubicBezTo>
                    <a:moveTo>
                      <a:pt x="55" y="152"/>
                    </a:moveTo>
                    <a:cubicBezTo>
                      <a:pt x="54" y="153"/>
                      <a:pt x="53" y="155"/>
                      <a:pt x="52" y="156"/>
                    </a:cubicBezTo>
                    <a:cubicBezTo>
                      <a:pt x="53" y="156"/>
                      <a:pt x="53" y="156"/>
                      <a:pt x="53" y="157"/>
                    </a:cubicBezTo>
                    <a:cubicBezTo>
                      <a:pt x="54" y="155"/>
                      <a:pt x="55" y="154"/>
                      <a:pt x="56" y="152"/>
                    </a:cubicBezTo>
                    <a:cubicBezTo>
                      <a:pt x="56" y="152"/>
                      <a:pt x="55" y="152"/>
                      <a:pt x="55" y="152"/>
                    </a:cubicBezTo>
                    <a:moveTo>
                      <a:pt x="39" y="152"/>
                    </a:moveTo>
                    <a:cubicBezTo>
                      <a:pt x="39" y="152"/>
                      <a:pt x="39" y="152"/>
                      <a:pt x="39" y="152"/>
                    </a:cubicBezTo>
                    <a:cubicBezTo>
                      <a:pt x="40" y="153"/>
                      <a:pt x="42" y="154"/>
                      <a:pt x="44" y="155"/>
                    </a:cubicBezTo>
                    <a:cubicBezTo>
                      <a:pt x="44" y="155"/>
                      <a:pt x="44" y="155"/>
                      <a:pt x="44" y="155"/>
                    </a:cubicBezTo>
                    <a:cubicBezTo>
                      <a:pt x="42" y="154"/>
                      <a:pt x="41" y="153"/>
                      <a:pt x="39" y="152"/>
                    </a:cubicBezTo>
                    <a:moveTo>
                      <a:pt x="39" y="151"/>
                    </a:moveTo>
                    <a:cubicBezTo>
                      <a:pt x="39" y="151"/>
                      <a:pt x="39" y="151"/>
                      <a:pt x="39" y="151"/>
                    </a:cubicBezTo>
                    <a:cubicBezTo>
                      <a:pt x="41" y="152"/>
                      <a:pt x="43" y="153"/>
                      <a:pt x="44" y="154"/>
                    </a:cubicBezTo>
                    <a:cubicBezTo>
                      <a:pt x="44" y="154"/>
                      <a:pt x="44" y="154"/>
                      <a:pt x="44" y="154"/>
                    </a:cubicBezTo>
                    <a:cubicBezTo>
                      <a:pt x="43" y="153"/>
                      <a:pt x="41" y="152"/>
                      <a:pt x="39" y="151"/>
                    </a:cubicBezTo>
                    <a:moveTo>
                      <a:pt x="53" y="151"/>
                    </a:moveTo>
                    <a:cubicBezTo>
                      <a:pt x="52" y="152"/>
                      <a:pt x="52" y="154"/>
                      <a:pt x="51" y="155"/>
                    </a:cubicBezTo>
                    <a:cubicBezTo>
                      <a:pt x="51" y="155"/>
                      <a:pt x="51" y="155"/>
                      <a:pt x="52" y="156"/>
                    </a:cubicBezTo>
                    <a:cubicBezTo>
                      <a:pt x="52" y="154"/>
                      <a:pt x="53" y="153"/>
                      <a:pt x="54" y="151"/>
                    </a:cubicBezTo>
                    <a:cubicBezTo>
                      <a:pt x="54" y="151"/>
                      <a:pt x="54" y="151"/>
                      <a:pt x="53" y="151"/>
                    </a:cubicBezTo>
                    <a:moveTo>
                      <a:pt x="40" y="150"/>
                    </a:moveTo>
                    <a:cubicBezTo>
                      <a:pt x="40" y="150"/>
                      <a:pt x="40" y="150"/>
                      <a:pt x="40" y="151"/>
                    </a:cubicBezTo>
                    <a:cubicBezTo>
                      <a:pt x="41" y="152"/>
                      <a:pt x="43" y="153"/>
                      <a:pt x="45" y="154"/>
                    </a:cubicBezTo>
                    <a:cubicBezTo>
                      <a:pt x="45" y="153"/>
                      <a:pt x="45" y="153"/>
                      <a:pt x="45" y="153"/>
                    </a:cubicBezTo>
                    <a:cubicBezTo>
                      <a:pt x="45" y="153"/>
                      <a:pt x="44" y="152"/>
                      <a:pt x="43" y="152"/>
                    </a:cubicBezTo>
                    <a:cubicBezTo>
                      <a:pt x="42" y="151"/>
                      <a:pt x="41" y="151"/>
                      <a:pt x="40" y="150"/>
                    </a:cubicBezTo>
                    <a:moveTo>
                      <a:pt x="64" y="150"/>
                    </a:move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moveTo>
                      <a:pt x="51" y="150"/>
                    </a:moveTo>
                    <a:cubicBezTo>
                      <a:pt x="50" y="151"/>
                      <a:pt x="49" y="152"/>
                      <a:pt x="48" y="154"/>
                    </a:cubicBezTo>
                    <a:cubicBezTo>
                      <a:pt x="49" y="154"/>
                      <a:pt x="49" y="154"/>
                      <a:pt x="50" y="155"/>
                    </a:cubicBezTo>
                    <a:cubicBezTo>
                      <a:pt x="51" y="153"/>
                      <a:pt x="52" y="152"/>
                      <a:pt x="53" y="150"/>
                    </a:cubicBezTo>
                    <a:cubicBezTo>
                      <a:pt x="53" y="150"/>
                      <a:pt x="52" y="150"/>
                      <a:pt x="52" y="150"/>
                    </a:cubicBezTo>
                    <a:cubicBezTo>
                      <a:pt x="52" y="150"/>
                      <a:pt x="52" y="150"/>
                      <a:pt x="51" y="150"/>
                    </a:cubicBezTo>
                    <a:moveTo>
                      <a:pt x="40" y="149"/>
                    </a:moveTo>
                    <a:cubicBezTo>
                      <a:pt x="40" y="149"/>
                      <a:pt x="40" y="149"/>
                      <a:pt x="40" y="149"/>
                    </a:cubicBezTo>
                    <a:cubicBezTo>
                      <a:pt x="42" y="150"/>
                      <a:pt x="44" y="151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4" y="151"/>
                      <a:pt x="42" y="150"/>
                      <a:pt x="40" y="149"/>
                    </a:cubicBezTo>
                    <a:moveTo>
                      <a:pt x="65" y="149"/>
                    </a:moveTo>
                    <a:cubicBezTo>
                      <a:pt x="65" y="149"/>
                      <a:pt x="64" y="149"/>
                      <a:pt x="64" y="149"/>
                    </a:cubicBezTo>
                    <a:cubicBezTo>
                      <a:pt x="64" y="149"/>
                      <a:pt x="65" y="149"/>
                      <a:pt x="65" y="149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49"/>
                      <a:pt x="65" y="149"/>
                      <a:pt x="65" y="149"/>
                    </a:cubicBezTo>
                    <a:moveTo>
                      <a:pt x="61" y="148"/>
                    </a:moveTo>
                    <a:cubicBezTo>
                      <a:pt x="61" y="149"/>
                      <a:pt x="61" y="149"/>
                      <a:pt x="61" y="149"/>
                    </a:cubicBezTo>
                    <a:cubicBezTo>
                      <a:pt x="62" y="149"/>
                      <a:pt x="63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3" y="149"/>
                      <a:pt x="62" y="149"/>
                      <a:pt x="61" y="148"/>
                    </a:cubicBezTo>
                    <a:moveTo>
                      <a:pt x="61" y="148"/>
                    </a:moveTo>
                    <a:cubicBezTo>
                      <a:pt x="60" y="148"/>
                      <a:pt x="60" y="148"/>
                      <a:pt x="60" y="148"/>
                    </a:cubicBezTo>
                    <a:cubicBezTo>
                      <a:pt x="60" y="148"/>
                      <a:pt x="60" y="148"/>
                      <a:pt x="61" y="148"/>
                    </a:cubicBezTo>
                    <a:cubicBezTo>
                      <a:pt x="61" y="148"/>
                      <a:pt x="61" y="148"/>
                      <a:pt x="61" y="148"/>
                    </a:cubicBezTo>
                    <a:cubicBezTo>
                      <a:pt x="61" y="148"/>
                      <a:pt x="61" y="148"/>
                      <a:pt x="61" y="148"/>
                    </a:cubicBezTo>
                    <a:moveTo>
                      <a:pt x="62" y="147"/>
                    </a:moveTo>
                    <a:cubicBezTo>
                      <a:pt x="62" y="148"/>
                      <a:pt x="62" y="148"/>
                      <a:pt x="62" y="148"/>
                    </a:cubicBezTo>
                    <a:cubicBezTo>
                      <a:pt x="63" y="148"/>
                      <a:pt x="63" y="149"/>
                      <a:pt x="64" y="149"/>
                    </a:cubicBezTo>
                    <a:cubicBezTo>
                      <a:pt x="64" y="149"/>
                      <a:pt x="64" y="149"/>
                      <a:pt x="64" y="149"/>
                    </a:cubicBezTo>
                    <a:cubicBezTo>
                      <a:pt x="64" y="148"/>
                      <a:pt x="63" y="148"/>
                      <a:pt x="62" y="147"/>
                    </a:cubicBezTo>
                    <a:moveTo>
                      <a:pt x="61" y="147"/>
                    </a:move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moveTo>
                      <a:pt x="59" y="146"/>
                    </a:moveTo>
                    <a:cubicBezTo>
                      <a:pt x="58" y="147"/>
                      <a:pt x="58" y="147"/>
                      <a:pt x="58" y="147"/>
                    </a:cubicBezTo>
                    <a:cubicBezTo>
                      <a:pt x="58" y="147"/>
                      <a:pt x="59" y="147"/>
                      <a:pt x="59" y="148"/>
                    </a:cubicBezTo>
                    <a:cubicBezTo>
                      <a:pt x="59" y="147"/>
                      <a:pt x="59" y="147"/>
                      <a:pt x="60" y="147"/>
                    </a:cubicBezTo>
                    <a:cubicBezTo>
                      <a:pt x="59" y="147"/>
                      <a:pt x="59" y="147"/>
                      <a:pt x="59" y="146"/>
                    </a:cubicBezTo>
                    <a:moveTo>
                      <a:pt x="59" y="146"/>
                    </a:moveTo>
                    <a:cubicBezTo>
                      <a:pt x="59" y="146"/>
                      <a:pt x="59" y="146"/>
                      <a:pt x="59" y="146"/>
                    </a:cubicBezTo>
                    <a:cubicBezTo>
                      <a:pt x="59" y="146"/>
                      <a:pt x="59" y="146"/>
                      <a:pt x="60" y="147"/>
                    </a:cubicBezTo>
                    <a:cubicBezTo>
                      <a:pt x="60" y="146"/>
                      <a:pt x="60" y="146"/>
                      <a:pt x="60" y="146"/>
                    </a:cubicBezTo>
                    <a:cubicBezTo>
                      <a:pt x="60" y="146"/>
                      <a:pt x="59" y="146"/>
                      <a:pt x="59" y="146"/>
                    </a:cubicBezTo>
                    <a:moveTo>
                      <a:pt x="57" y="145"/>
                    </a:moveTo>
                    <a:cubicBezTo>
                      <a:pt x="57" y="146"/>
                      <a:pt x="57" y="146"/>
                      <a:pt x="56" y="146"/>
                    </a:cubicBezTo>
                    <a:cubicBezTo>
                      <a:pt x="57" y="146"/>
                      <a:pt x="57" y="146"/>
                      <a:pt x="57" y="147"/>
                    </a:cubicBezTo>
                    <a:cubicBezTo>
                      <a:pt x="57" y="146"/>
                      <a:pt x="58" y="146"/>
                      <a:pt x="58" y="146"/>
                    </a:cubicBezTo>
                    <a:cubicBezTo>
                      <a:pt x="57" y="146"/>
                      <a:pt x="57" y="145"/>
                      <a:pt x="57" y="145"/>
                    </a:cubicBezTo>
                    <a:moveTo>
                      <a:pt x="43" y="145"/>
                    </a:moveTo>
                    <a:cubicBezTo>
                      <a:pt x="42" y="146"/>
                      <a:pt x="41" y="148"/>
                      <a:pt x="40" y="149"/>
                    </a:cubicBezTo>
                    <a:cubicBezTo>
                      <a:pt x="42" y="150"/>
                      <a:pt x="44" y="151"/>
                      <a:pt x="45" y="152"/>
                    </a:cubicBezTo>
                    <a:cubicBezTo>
                      <a:pt x="46" y="151"/>
                      <a:pt x="47" y="149"/>
                      <a:pt x="48" y="148"/>
                    </a:cubicBezTo>
                    <a:cubicBezTo>
                      <a:pt x="46" y="147"/>
                      <a:pt x="45" y="146"/>
                      <a:pt x="43" y="145"/>
                    </a:cubicBezTo>
                    <a:moveTo>
                      <a:pt x="57" y="145"/>
                    </a:moveTo>
                    <a:cubicBezTo>
                      <a:pt x="57" y="145"/>
                      <a:pt x="57" y="145"/>
                      <a:pt x="57" y="145"/>
                    </a:cubicBezTo>
                    <a:cubicBezTo>
                      <a:pt x="57" y="145"/>
                      <a:pt x="58" y="145"/>
                      <a:pt x="58" y="145"/>
                    </a:cubicBezTo>
                    <a:cubicBezTo>
                      <a:pt x="58" y="145"/>
                      <a:pt x="58" y="145"/>
                      <a:pt x="58" y="145"/>
                    </a:cubicBezTo>
                    <a:cubicBezTo>
                      <a:pt x="58" y="145"/>
                      <a:pt x="58" y="145"/>
                      <a:pt x="57" y="145"/>
                    </a:cubicBezTo>
                    <a:moveTo>
                      <a:pt x="67" y="144"/>
                    </a:moveTo>
                    <a:cubicBezTo>
                      <a:pt x="67" y="144"/>
                      <a:pt x="67" y="144"/>
                      <a:pt x="67" y="144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7" y="144"/>
                      <a:pt x="68" y="144"/>
                      <a:pt x="68" y="144"/>
                    </a:cubicBezTo>
                    <a:cubicBezTo>
                      <a:pt x="68" y="144"/>
                      <a:pt x="67" y="144"/>
                      <a:pt x="67" y="144"/>
                    </a:cubicBezTo>
                    <a:moveTo>
                      <a:pt x="55" y="144"/>
                    </a:moveTo>
                    <a:cubicBezTo>
                      <a:pt x="55" y="144"/>
                      <a:pt x="54" y="144"/>
                      <a:pt x="54" y="145"/>
                    </a:cubicBezTo>
                    <a:cubicBezTo>
                      <a:pt x="55" y="145"/>
                      <a:pt x="55" y="145"/>
                      <a:pt x="56" y="146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5"/>
                      <a:pt x="55" y="144"/>
                      <a:pt x="55" y="144"/>
                    </a:cubicBezTo>
                    <a:moveTo>
                      <a:pt x="55" y="143"/>
                    </a:moveTo>
                    <a:cubicBezTo>
                      <a:pt x="55" y="143"/>
                      <a:pt x="55" y="144"/>
                      <a:pt x="55" y="144"/>
                    </a:cubicBezTo>
                    <a:cubicBezTo>
                      <a:pt x="55" y="144"/>
                      <a:pt x="56" y="144"/>
                      <a:pt x="56" y="144"/>
                    </a:cubicBezTo>
                    <a:cubicBezTo>
                      <a:pt x="56" y="144"/>
                      <a:pt x="56" y="144"/>
                      <a:pt x="57" y="144"/>
                    </a:cubicBezTo>
                    <a:cubicBezTo>
                      <a:pt x="56" y="144"/>
                      <a:pt x="56" y="144"/>
                      <a:pt x="55" y="143"/>
                    </a:cubicBezTo>
                    <a:moveTo>
                      <a:pt x="65" y="143"/>
                    </a:moveTo>
                    <a:cubicBezTo>
                      <a:pt x="65" y="143"/>
                      <a:pt x="65" y="143"/>
                      <a:pt x="65" y="143"/>
                    </a:cubicBezTo>
                    <a:cubicBezTo>
                      <a:pt x="65" y="143"/>
                      <a:pt x="66" y="144"/>
                      <a:pt x="67" y="144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6" y="144"/>
                      <a:pt x="66" y="143"/>
                      <a:pt x="65" y="143"/>
                    </a:cubicBezTo>
                    <a:moveTo>
                      <a:pt x="64" y="142"/>
                    </a:move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moveTo>
                      <a:pt x="62" y="141"/>
                    </a:moveTo>
                    <a:cubicBezTo>
                      <a:pt x="62" y="141"/>
                      <a:pt x="62" y="141"/>
                      <a:pt x="62" y="141"/>
                    </a:cubicBezTo>
                    <a:cubicBezTo>
                      <a:pt x="62" y="141"/>
                      <a:pt x="62" y="141"/>
                      <a:pt x="63" y="142"/>
                    </a:cubicBezTo>
                    <a:cubicBezTo>
                      <a:pt x="63" y="142"/>
                      <a:pt x="63" y="142"/>
                      <a:pt x="63" y="141"/>
                    </a:cubicBezTo>
                    <a:cubicBezTo>
                      <a:pt x="63" y="141"/>
                      <a:pt x="62" y="141"/>
                      <a:pt x="62" y="141"/>
                    </a:cubicBezTo>
                    <a:moveTo>
                      <a:pt x="60" y="140"/>
                    </a:moveTo>
                    <a:cubicBezTo>
                      <a:pt x="60" y="140"/>
                      <a:pt x="60" y="140"/>
                      <a:pt x="60" y="140"/>
                    </a:cubicBezTo>
                    <a:cubicBezTo>
                      <a:pt x="60" y="140"/>
                      <a:pt x="61" y="140"/>
                      <a:pt x="61" y="141"/>
                    </a:cubicBezTo>
                    <a:cubicBezTo>
                      <a:pt x="61" y="141"/>
                      <a:pt x="61" y="140"/>
                      <a:pt x="61" y="140"/>
                    </a:cubicBezTo>
                    <a:cubicBezTo>
                      <a:pt x="61" y="140"/>
                      <a:pt x="61" y="140"/>
                      <a:pt x="60" y="140"/>
                    </a:cubicBezTo>
                    <a:moveTo>
                      <a:pt x="46" y="139"/>
                    </a:moveTo>
                    <a:cubicBezTo>
                      <a:pt x="46" y="139"/>
                      <a:pt x="46" y="140"/>
                      <a:pt x="46" y="140"/>
                    </a:cubicBezTo>
                    <a:cubicBezTo>
                      <a:pt x="48" y="141"/>
                      <a:pt x="49" y="142"/>
                      <a:pt x="51" y="143"/>
                    </a:cubicBezTo>
                    <a:cubicBezTo>
                      <a:pt x="51" y="142"/>
                      <a:pt x="51" y="142"/>
                      <a:pt x="51" y="142"/>
                    </a:cubicBezTo>
                    <a:cubicBezTo>
                      <a:pt x="50" y="141"/>
                      <a:pt x="48" y="140"/>
                      <a:pt x="46" y="139"/>
                    </a:cubicBezTo>
                    <a:moveTo>
                      <a:pt x="58" y="139"/>
                    </a:moveTo>
                    <a:cubicBezTo>
                      <a:pt x="58" y="139"/>
                      <a:pt x="58" y="139"/>
                      <a:pt x="58" y="139"/>
                    </a:cubicBezTo>
                    <a:cubicBezTo>
                      <a:pt x="58" y="139"/>
                      <a:pt x="59" y="139"/>
                      <a:pt x="59" y="140"/>
                    </a:cubicBezTo>
                    <a:cubicBezTo>
                      <a:pt x="59" y="140"/>
                      <a:pt x="59" y="139"/>
                      <a:pt x="60" y="139"/>
                    </a:cubicBezTo>
                    <a:cubicBezTo>
                      <a:pt x="59" y="139"/>
                      <a:pt x="59" y="139"/>
                      <a:pt x="58" y="139"/>
                    </a:cubicBezTo>
                    <a:moveTo>
                      <a:pt x="47" y="138"/>
                    </a:moveTo>
                    <a:cubicBezTo>
                      <a:pt x="47" y="139"/>
                      <a:pt x="47" y="139"/>
                      <a:pt x="47" y="139"/>
                    </a:cubicBezTo>
                    <a:cubicBezTo>
                      <a:pt x="48" y="140"/>
                      <a:pt x="50" y="141"/>
                      <a:pt x="52" y="142"/>
                    </a:cubicBezTo>
                    <a:cubicBezTo>
                      <a:pt x="52" y="142"/>
                      <a:pt x="52" y="141"/>
                      <a:pt x="52" y="141"/>
                    </a:cubicBezTo>
                    <a:cubicBezTo>
                      <a:pt x="50" y="140"/>
                      <a:pt x="49" y="139"/>
                      <a:pt x="47" y="138"/>
                    </a:cubicBezTo>
                    <a:moveTo>
                      <a:pt x="72" y="136"/>
                    </a:moveTo>
                    <a:cubicBezTo>
                      <a:pt x="72" y="136"/>
                      <a:pt x="72" y="137"/>
                      <a:pt x="71" y="138"/>
                    </a:cubicBezTo>
                    <a:cubicBezTo>
                      <a:pt x="71" y="138"/>
                      <a:pt x="71" y="138"/>
                      <a:pt x="71" y="138"/>
                    </a:cubicBezTo>
                    <a:cubicBezTo>
                      <a:pt x="72" y="137"/>
                      <a:pt x="72" y="137"/>
                      <a:pt x="72" y="136"/>
                    </a:cubicBezTo>
                    <a:cubicBezTo>
                      <a:pt x="72" y="136"/>
                      <a:pt x="72" y="136"/>
                      <a:pt x="73" y="136"/>
                    </a:cubicBezTo>
                    <a:cubicBezTo>
                      <a:pt x="72" y="136"/>
                      <a:pt x="72" y="136"/>
                      <a:pt x="72" y="136"/>
                    </a:cubicBezTo>
                    <a:moveTo>
                      <a:pt x="70" y="134"/>
                    </a:moveTo>
                    <a:cubicBezTo>
                      <a:pt x="69" y="136"/>
                      <a:pt x="69" y="136"/>
                      <a:pt x="69" y="136"/>
                    </a:cubicBezTo>
                    <a:cubicBezTo>
                      <a:pt x="69" y="137"/>
                      <a:pt x="70" y="137"/>
                      <a:pt x="71" y="138"/>
                    </a:cubicBezTo>
                    <a:cubicBezTo>
                      <a:pt x="72" y="135"/>
                      <a:pt x="72" y="135"/>
                      <a:pt x="72" y="135"/>
                    </a:cubicBezTo>
                    <a:cubicBezTo>
                      <a:pt x="71" y="135"/>
                      <a:pt x="71" y="134"/>
                      <a:pt x="70" y="134"/>
                    </a:cubicBezTo>
                    <a:moveTo>
                      <a:pt x="73" y="134"/>
                    </a:moveTo>
                    <a:cubicBezTo>
                      <a:pt x="73" y="134"/>
                      <a:pt x="73" y="134"/>
                      <a:pt x="73" y="135"/>
                    </a:cubicBezTo>
                    <a:cubicBezTo>
                      <a:pt x="73" y="135"/>
                      <a:pt x="73" y="135"/>
                      <a:pt x="73" y="135"/>
                    </a:cubicBezTo>
                    <a:cubicBezTo>
                      <a:pt x="73" y="134"/>
                      <a:pt x="73" y="134"/>
                      <a:pt x="74" y="134"/>
                    </a:cubicBezTo>
                    <a:cubicBezTo>
                      <a:pt x="74" y="134"/>
                      <a:pt x="73" y="134"/>
                      <a:pt x="73" y="134"/>
                    </a:cubicBezTo>
                    <a:moveTo>
                      <a:pt x="50" y="134"/>
                    </a:moveTo>
                    <a:cubicBezTo>
                      <a:pt x="50" y="134"/>
                      <a:pt x="50" y="134"/>
                      <a:pt x="50" y="134"/>
                    </a:cubicBezTo>
                    <a:cubicBezTo>
                      <a:pt x="51" y="135"/>
                      <a:pt x="53" y="136"/>
                      <a:pt x="54" y="137"/>
                    </a:cubicBezTo>
                    <a:cubicBezTo>
                      <a:pt x="54" y="137"/>
                      <a:pt x="55" y="136"/>
                      <a:pt x="55" y="136"/>
                    </a:cubicBezTo>
                    <a:cubicBezTo>
                      <a:pt x="53" y="135"/>
                      <a:pt x="51" y="135"/>
                      <a:pt x="50" y="134"/>
                    </a:cubicBezTo>
                    <a:moveTo>
                      <a:pt x="69" y="133"/>
                    </a:moveTo>
                    <a:cubicBezTo>
                      <a:pt x="68" y="134"/>
                      <a:pt x="68" y="135"/>
                      <a:pt x="67" y="135"/>
                    </a:cubicBezTo>
                    <a:cubicBezTo>
                      <a:pt x="68" y="136"/>
                      <a:pt x="68" y="136"/>
                      <a:pt x="68" y="136"/>
                    </a:cubicBezTo>
                    <a:cubicBezTo>
                      <a:pt x="68" y="135"/>
                      <a:pt x="69" y="134"/>
                      <a:pt x="69" y="134"/>
                    </a:cubicBezTo>
                    <a:cubicBezTo>
                      <a:pt x="69" y="134"/>
                      <a:pt x="69" y="133"/>
                      <a:pt x="69" y="133"/>
                    </a:cubicBezTo>
                    <a:moveTo>
                      <a:pt x="67" y="133"/>
                    </a:moveTo>
                    <a:cubicBezTo>
                      <a:pt x="67" y="133"/>
                      <a:pt x="66" y="134"/>
                      <a:pt x="66" y="135"/>
                    </a:cubicBezTo>
                    <a:cubicBezTo>
                      <a:pt x="66" y="135"/>
                      <a:pt x="67" y="135"/>
                      <a:pt x="67" y="135"/>
                    </a:cubicBezTo>
                    <a:cubicBezTo>
                      <a:pt x="67" y="134"/>
                      <a:pt x="68" y="134"/>
                      <a:pt x="68" y="133"/>
                    </a:cubicBezTo>
                    <a:cubicBezTo>
                      <a:pt x="68" y="133"/>
                      <a:pt x="68" y="133"/>
                      <a:pt x="67" y="133"/>
                    </a:cubicBezTo>
                    <a:moveTo>
                      <a:pt x="71" y="132"/>
                    </a:moveTo>
                    <a:cubicBezTo>
                      <a:pt x="70" y="133"/>
                      <a:pt x="70" y="133"/>
                      <a:pt x="70" y="133"/>
                    </a:cubicBezTo>
                    <a:cubicBezTo>
                      <a:pt x="71" y="133"/>
                      <a:pt x="72" y="134"/>
                      <a:pt x="73" y="134"/>
                    </a:cubicBezTo>
                    <a:cubicBezTo>
                      <a:pt x="73" y="134"/>
                      <a:pt x="73" y="134"/>
                      <a:pt x="73" y="134"/>
                    </a:cubicBezTo>
                    <a:cubicBezTo>
                      <a:pt x="72" y="133"/>
                      <a:pt x="72" y="133"/>
                      <a:pt x="71" y="132"/>
                    </a:cubicBezTo>
                    <a:moveTo>
                      <a:pt x="65" y="131"/>
                    </a:moveTo>
                    <a:cubicBezTo>
                      <a:pt x="65" y="132"/>
                      <a:pt x="65" y="133"/>
                      <a:pt x="64" y="133"/>
                    </a:cubicBezTo>
                    <a:cubicBezTo>
                      <a:pt x="64" y="134"/>
                      <a:pt x="65" y="134"/>
                      <a:pt x="65" y="134"/>
                    </a:cubicBezTo>
                    <a:cubicBezTo>
                      <a:pt x="66" y="133"/>
                      <a:pt x="66" y="133"/>
                      <a:pt x="66" y="132"/>
                    </a:cubicBezTo>
                    <a:cubicBezTo>
                      <a:pt x="66" y="132"/>
                      <a:pt x="66" y="132"/>
                      <a:pt x="65" y="131"/>
                    </a:cubicBezTo>
                    <a:moveTo>
                      <a:pt x="70" y="131"/>
                    </a:moveTo>
                    <a:cubicBezTo>
                      <a:pt x="70" y="132"/>
                      <a:pt x="69" y="132"/>
                      <a:pt x="69" y="132"/>
                    </a:cubicBezTo>
                    <a:cubicBezTo>
                      <a:pt x="69" y="132"/>
                      <a:pt x="70" y="133"/>
                      <a:pt x="70" y="133"/>
                    </a:cubicBezTo>
                    <a:cubicBezTo>
                      <a:pt x="70" y="132"/>
                      <a:pt x="70" y="132"/>
                      <a:pt x="70" y="132"/>
                    </a:cubicBezTo>
                    <a:cubicBezTo>
                      <a:pt x="70" y="132"/>
                      <a:pt x="70" y="132"/>
                      <a:pt x="70" y="131"/>
                    </a:cubicBezTo>
                    <a:moveTo>
                      <a:pt x="68" y="131"/>
                    </a:moveTo>
                    <a:cubicBezTo>
                      <a:pt x="68" y="131"/>
                      <a:pt x="68" y="131"/>
                      <a:pt x="68" y="132"/>
                    </a:cubicBezTo>
                    <a:cubicBezTo>
                      <a:pt x="68" y="132"/>
                      <a:pt x="68" y="132"/>
                      <a:pt x="69" y="132"/>
                    </a:cubicBezTo>
                    <a:cubicBezTo>
                      <a:pt x="69" y="132"/>
                      <a:pt x="69" y="131"/>
                      <a:pt x="69" y="131"/>
                    </a:cubicBezTo>
                    <a:cubicBezTo>
                      <a:pt x="69" y="131"/>
                      <a:pt x="69" y="131"/>
                      <a:pt x="68" y="131"/>
                    </a:cubicBezTo>
                    <a:moveTo>
                      <a:pt x="63" y="130"/>
                    </a:moveTo>
                    <a:cubicBezTo>
                      <a:pt x="63" y="131"/>
                      <a:pt x="62" y="132"/>
                      <a:pt x="62" y="132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4" y="132"/>
                      <a:pt x="64" y="132"/>
                      <a:pt x="65" y="131"/>
                    </a:cubicBezTo>
                    <a:cubicBezTo>
                      <a:pt x="64" y="131"/>
                      <a:pt x="64" y="130"/>
                      <a:pt x="63" y="130"/>
                    </a:cubicBezTo>
                    <a:moveTo>
                      <a:pt x="67" y="129"/>
                    </a:moveTo>
                    <a:cubicBezTo>
                      <a:pt x="66" y="130"/>
                      <a:pt x="66" y="130"/>
                      <a:pt x="66" y="130"/>
                    </a:cubicBezTo>
                    <a:cubicBezTo>
                      <a:pt x="66" y="131"/>
                      <a:pt x="67" y="131"/>
                      <a:pt x="67" y="131"/>
                    </a:cubicBezTo>
                    <a:cubicBezTo>
                      <a:pt x="67" y="131"/>
                      <a:pt x="67" y="130"/>
                      <a:pt x="68" y="130"/>
                    </a:cubicBezTo>
                    <a:cubicBezTo>
                      <a:pt x="67" y="130"/>
                      <a:pt x="67" y="130"/>
                      <a:pt x="67" y="129"/>
                    </a:cubicBezTo>
                    <a:moveTo>
                      <a:pt x="65" y="128"/>
                    </a:moveTo>
                    <a:cubicBezTo>
                      <a:pt x="64" y="129"/>
                      <a:pt x="64" y="129"/>
                      <a:pt x="64" y="129"/>
                    </a:cubicBezTo>
                    <a:cubicBezTo>
                      <a:pt x="64" y="130"/>
                      <a:pt x="65" y="130"/>
                      <a:pt x="65" y="130"/>
                    </a:cubicBezTo>
                    <a:cubicBezTo>
                      <a:pt x="66" y="130"/>
                      <a:pt x="66" y="129"/>
                      <a:pt x="66" y="129"/>
                    </a:cubicBezTo>
                    <a:cubicBezTo>
                      <a:pt x="65" y="129"/>
                      <a:pt x="65" y="129"/>
                      <a:pt x="65" y="128"/>
                    </a:cubicBezTo>
                    <a:moveTo>
                      <a:pt x="55" y="125"/>
                    </a:moveTo>
                    <a:cubicBezTo>
                      <a:pt x="54" y="126"/>
                      <a:pt x="54" y="127"/>
                      <a:pt x="54" y="127"/>
                    </a:cubicBezTo>
                    <a:cubicBezTo>
                      <a:pt x="55" y="128"/>
                      <a:pt x="57" y="129"/>
                      <a:pt x="58" y="130"/>
                    </a:cubicBezTo>
                    <a:cubicBezTo>
                      <a:pt x="59" y="129"/>
                      <a:pt x="59" y="129"/>
                      <a:pt x="59" y="128"/>
                    </a:cubicBezTo>
                    <a:cubicBezTo>
                      <a:pt x="58" y="127"/>
                      <a:pt x="56" y="126"/>
                      <a:pt x="55" y="125"/>
                    </a:cubicBezTo>
                    <a:moveTo>
                      <a:pt x="56" y="123"/>
                    </a:moveTo>
                    <a:cubicBezTo>
                      <a:pt x="56" y="123"/>
                      <a:pt x="56" y="124"/>
                      <a:pt x="55" y="124"/>
                    </a:cubicBezTo>
                    <a:cubicBezTo>
                      <a:pt x="57" y="125"/>
                      <a:pt x="58" y="126"/>
                      <a:pt x="60" y="127"/>
                    </a:cubicBezTo>
                    <a:cubicBezTo>
                      <a:pt x="60" y="127"/>
                      <a:pt x="60" y="126"/>
                      <a:pt x="61" y="126"/>
                    </a:cubicBezTo>
                    <a:cubicBezTo>
                      <a:pt x="59" y="125"/>
                      <a:pt x="58" y="124"/>
                      <a:pt x="56" y="123"/>
                    </a:cubicBezTo>
                    <a:moveTo>
                      <a:pt x="79" y="119"/>
                    </a:moveTo>
                    <a:cubicBezTo>
                      <a:pt x="75" y="125"/>
                      <a:pt x="75" y="125"/>
                      <a:pt x="75" y="125"/>
                    </a:cubicBezTo>
                    <a:cubicBezTo>
                      <a:pt x="76" y="125"/>
                      <a:pt x="77" y="126"/>
                      <a:pt x="77" y="126"/>
                    </a:cubicBezTo>
                    <a:cubicBezTo>
                      <a:pt x="80" y="122"/>
                      <a:pt x="80" y="122"/>
                      <a:pt x="80" y="122"/>
                    </a:cubicBezTo>
                    <a:cubicBezTo>
                      <a:pt x="79" y="123"/>
                      <a:pt x="78" y="125"/>
                      <a:pt x="78" y="126"/>
                    </a:cubicBezTo>
                    <a:cubicBezTo>
                      <a:pt x="78" y="126"/>
                      <a:pt x="78" y="126"/>
                      <a:pt x="78" y="127"/>
                    </a:cubicBezTo>
                    <a:cubicBezTo>
                      <a:pt x="79" y="124"/>
                      <a:pt x="80" y="122"/>
                      <a:pt x="81" y="121"/>
                    </a:cubicBezTo>
                    <a:cubicBezTo>
                      <a:pt x="81" y="120"/>
                      <a:pt x="80" y="119"/>
                      <a:pt x="79" y="119"/>
                    </a:cubicBezTo>
                    <a:moveTo>
                      <a:pt x="78" y="119"/>
                    </a:moveTo>
                    <a:cubicBezTo>
                      <a:pt x="77" y="121"/>
                      <a:pt x="76" y="123"/>
                      <a:pt x="75" y="125"/>
                    </a:cubicBezTo>
                    <a:cubicBezTo>
                      <a:pt x="75" y="125"/>
                      <a:pt x="75" y="125"/>
                      <a:pt x="75" y="125"/>
                    </a:cubicBezTo>
                    <a:cubicBezTo>
                      <a:pt x="76" y="123"/>
                      <a:pt x="77" y="121"/>
                      <a:pt x="78" y="119"/>
                    </a:cubicBezTo>
                    <a:cubicBezTo>
                      <a:pt x="78" y="119"/>
                      <a:pt x="78" y="119"/>
                      <a:pt x="78" y="119"/>
                    </a:cubicBezTo>
                    <a:moveTo>
                      <a:pt x="77" y="118"/>
                    </a:moveTo>
                    <a:cubicBezTo>
                      <a:pt x="76" y="120"/>
                      <a:pt x="75" y="122"/>
                      <a:pt x="74" y="124"/>
                    </a:cubicBezTo>
                    <a:cubicBezTo>
                      <a:pt x="74" y="124"/>
                      <a:pt x="74" y="124"/>
                      <a:pt x="74" y="124"/>
                    </a:cubicBezTo>
                    <a:cubicBezTo>
                      <a:pt x="75" y="122"/>
                      <a:pt x="77" y="120"/>
                      <a:pt x="78" y="118"/>
                    </a:cubicBezTo>
                    <a:cubicBezTo>
                      <a:pt x="78" y="118"/>
                      <a:pt x="78" y="118"/>
                      <a:pt x="77" y="118"/>
                    </a:cubicBezTo>
                    <a:moveTo>
                      <a:pt x="77" y="118"/>
                    </a:moveTo>
                    <a:cubicBezTo>
                      <a:pt x="75" y="120"/>
                      <a:pt x="74" y="122"/>
                      <a:pt x="73" y="124"/>
                    </a:cubicBezTo>
                    <a:cubicBezTo>
                      <a:pt x="73" y="124"/>
                      <a:pt x="73" y="124"/>
                      <a:pt x="74" y="124"/>
                    </a:cubicBezTo>
                    <a:cubicBezTo>
                      <a:pt x="75" y="122"/>
                      <a:pt x="76" y="120"/>
                      <a:pt x="77" y="118"/>
                    </a:cubicBezTo>
                    <a:cubicBezTo>
                      <a:pt x="77" y="118"/>
                      <a:pt x="77" y="118"/>
                      <a:pt x="77" y="118"/>
                    </a:cubicBezTo>
                    <a:moveTo>
                      <a:pt x="75" y="116"/>
                    </a:moveTo>
                    <a:cubicBezTo>
                      <a:pt x="73" y="118"/>
                      <a:pt x="72" y="120"/>
                      <a:pt x="71" y="122"/>
                    </a:cubicBezTo>
                    <a:cubicBezTo>
                      <a:pt x="71" y="123"/>
                      <a:pt x="72" y="123"/>
                      <a:pt x="72" y="123"/>
                    </a:cubicBezTo>
                    <a:cubicBezTo>
                      <a:pt x="73" y="121"/>
                      <a:pt x="75" y="119"/>
                      <a:pt x="76" y="117"/>
                    </a:cubicBezTo>
                    <a:cubicBezTo>
                      <a:pt x="75" y="117"/>
                      <a:pt x="75" y="117"/>
                      <a:pt x="75" y="116"/>
                    </a:cubicBezTo>
                    <a:moveTo>
                      <a:pt x="73" y="115"/>
                    </a:moveTo>
                    <a:cubicBezTo>
                      <a:pt x="72" y="117"/>
                      <a:pt x="71" y="118"/>
                      <a:pt x="70" y="120"/>
                    </a:cubicBezTo>
                    <a:cubicBezTo>
                      <a:pt x="70" y="120"/>
                      <a:pt x="69" y="121"/>
                      <a:pt x="69" y="121"/>
                    </a:cubicBezTo>
                    <a:cubicBezTo>
                      <a:pt x="69" y="122"/>
                      <a:pt x="70" y="122"/>
                      <a:pt x="70" y="122"/>
                    </a:cubicBezTo>
                    <a:cubicBezTo>
                      <a:pt x="71" y="121"/>
                      <a:pt x="72" y="120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3" y="118"/>
                      <a:pt x="74" y="117"/>
                      <a:pt x="74" y="116"/>
                    </a:cubicBezTo>
                    <a:cubicBezTo>
                      <a:pt x="74" y="116"/>
                      <a:pt x="73" y="115"/>
                      <a:pt x="73" y="115"/>
                    </a:cubicBezTo>
                    <a:moveTo>
                      <a:pt x="64" y="110"/>
                    </a:moveTo>
                    <a:cubicBezTo>
                      <a:pt x="63" y="112"/>
                      <a:pt x="62" y="114"/>
                      <a:pt x="60" y="116"/>
                    </a:cubicBezTo>
                    <a:cubicBezTo>
                      <a:pt x="62" y="117"/>
                      <a:pt x="63" y="118"/>
                      <a:pt x="65" y="119"/>
                    </a:cubicBezTo>
                    <a:cubicBezTo>
                      <a:pt x="66" y="117"/>
                      <a:pt x="67" y="115"/>
                      <a:pt x="68" y="113"/>
                    </a:cubicBezTo>
                    <a:cubicBezTo>
                      <a:pt x="67" y="112"/>
                      <a:pt x="65" y="111"/>
                      <a:pt x="64" y="110"/>
                    </a:cubicBezTo>
                    <a:moveTo>
                      <a:pt x="78" y="108"/>
                    </a:moveTo>
                    <a:cubicBezTo>
                      <a:pt x="78" y="108"/>
                      <a:pt x="78" y="108"/>
                      <a:pt x="79" y="109"/>
                    </a:cubicBezTo>
                    <a:cubicBezTo>
                      <a:pt x="79" y="109"/>
                      <a:pt x="79" y="108"/>
                      <a:pt x="79" y="108"/>
                    </a:cubicBezTo>
                    <a:cubicBezTo>
                      <a:pt x="78" y="108"/>
                      <a:pt x="78" y="108"/>
                      <a:pt x="78" y="108"/>
                    </a:cubicBezTo>
                    <a:moveTo>
                      <a:pt x="89" y="101"/>
                    </a:moveTo>
                    <a:cubicBezTo>
                      <a:pt x="83" y="111"/>
                      <a:pt x="83" y="111"/>
                      <a:pt x="83" y="111"/>
                    </a:cubicBezTo>
                    <a:cubicBezTo>
                      <a:pt x="84" y="112"/>
                      <a:pt x="84" y="112"/>
                      <a:pt x="84" y="112"/>
                    </a:cubicBezTo>
                    <a:cubicBezTo>
                      <a:pt x="86" y="113"/>
                      <a:pt x="86" y="113"/>
                      <a:pt x="86" y="113"/>
                    </a:cubicBezTo>
                    <a:cubicBezTo>
                      <a:pt x="88" y="109"/>
                      <a:pt x="90" y="106"/>
                      <a:pt x="92" y="103"/>
                    </a:cubicBezTo>
                    <a:cubicBezTo>
                      <a:pt x="91" y="102"/>
                      <a:pt x="90" y="102"/>
                      <a:pt x="89" y="101"/>
                    </a:cubicBezTo>
                    <a:moveTo>
                      <a:pt x="89" y="101"/>
                    </a:moveTo>
                    <a:cubicBezTo>
                      <a:pt x="87" y="104"/>
                      <a:pt x="85" y="108"/>
                      <a:pt x="83" y="111"/>
                    </a:cubicBezTo>
                    <a:cubicBezTo>
                      <a:pt x="83" y="111"/>
                      <a:pt x="83" y="111"/>
                      <a:pt x="83" y="111"/>
                    </a:cubicBezTo>
                    <a:cubicBezTo>
                      <a:pt x="85" y="108"/>
                      <a:pt x="87" y="105"/>
                      <a:pt x="89" y="101"/>
                    </a:cubicBezTo>
                    <a:cubicBezTo>
                      <a:pt x="89" y="101"/>
                      <a:pt x="89" y="101"/>
                      <a:pt x="89" y="101"/>
                    </a:cubicBezTo>
                    <a:moveTo>
                      <a:pt x="87" y="100"/>
                    </a:moveTo>
                    <a:cubicBezTo>
                      <a:pt x="85" y="104"/>
                      <a:pt x="83" y="107"/>
                      <a:pt x="81" y="110"/>
                    </a:cubicBezTo>
                    <a:cubicBezTo>
                      <a:pt x="82" y="110"/>
                      <a:pt x="82" y="110"/>
                      <a:pt x="82" y="111"/>
                    </a:cubicBezTo>
                    <a:cubicBezTo>
                      <a:pt x="84" y="107"/>
                      <a:pt x="86" y="104"/>
                      <a:pt x="88" y="101"/>
                    </a:cubicBezTo>
                    <a:cubicBezTo>
                      <a:pt x="88" y="101"/>
                      <a:pt x="87" y="100"/>
                      <a:pt x="87" y="100"/>
                    </a:cubicBezTo>
                    <a:moveTo>
                      <a:pt x="86" y="100"/>
                    </a:moveTo>
                    <a:cubicBezTo>
                      <a:pt x="83" y="104"/>
                      <a:pt x="81" y="107"/>
                      <a:pt x="80" y="109"/>
                    </a:cubicBezTo>
                    <a:cubicBezTo>
                      <a:pt x="80" y="109"/>
                      <a:pt x="80" y="110"/>
                      <a:pt x="80" y="110"/>
                    </a:cubicBezTo>
                    <a:cubicBezTo>
                      <a:pt x="82" y="106"/>
                      <a:pt x="84" y="103"/>
                      <a:pt x="86" y="100"/>
                    </a:cubicBezTo>
                    <a:cubicBezTo>
                      <a:pt x="86" y="100"/>
                      <a:pt x="86" y="100"/>
                      <a:pt x="86" y="100"/>
                    </a:cubicBezTo>
                    <a:moveTo>
                      <a:pt x="85" y="99"/>
                    </a:moveTo>
                    <a:cubicBezTo>
                      <a:pt x="83" y="102"/>
                      <a:pt x="81" y="106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80" y="109"/>
                      <a:pt x="80" y="109"/>
                    </a:cubicBezTo>
                    <a:cubicBezTo>
                      <a:pt x="81" y="107"/>
                      <a:pt x="83" y="104"/>
                      <a:pt x="86" y="99"/>
                    </a:cubicBezTo>
                    <a:cubicBezTo>
                      <a:pt x="85" y="99"/>
                      <a:pt x="85" y="99"/>
                      <a:pt x="85" y="99"/>
                    </a:cubicBezTo>
                    <a:moveTo>
                      <a:pt x="83" y="98"/>
                    </a:moveTo>
                    <a:cubicBezTo>
                      <a:pt x="81" y="101"/>
                      <a:pt x="79" y="104"/>
                      <a:pt x="77" y="108"/>
                    </a:cubicBezTo>
                    <a:cubicBezTo>
                      <a:pt x="78" y="108"/>
                      <a:pt x="78" y="108"/>
                      <a:pt x="79" y="108"/>
                    </a:cubicBezTo>
                    <a:cubicBezTo>
                      <a:pt x="80" y="107"/>
                      <a:pt x="81" y="105"/>
                      <a:pt x="82" y="103"/>
                    </a:cubicBezTo>
                    <a:cubicBezTo>
                      <a:pt x="83" y="102"/>
                      <a:pt x="84" y="100"/>
                      <a:pt x="85" y="99"/>
                    </a:cubicBezTo>
                    <a:cubicBezTo>
                      <a:pt x="84" y="99"/>
                      <a:pt x="84" y="98"/>
                      <a:pt x="83" y="98"/>
                    </a:cubicBezTo>
                    <a:moveTo>
                      <a:pt x="74" y="93"/>
                    </a:moveTo>
                    <a:cubicBezTo>
                      <a:pt x="72" y="96"/>
                      <a:pt x="70" y="99"/>
                      <a:pt x="69" y="102"/>
                    </a:cubicBezTo>
                    <a:cubicBezTo>
                      <a:pt x="70" y="103"/>
                      <a:pt x="71" y="104"/>
                      <a:pt x="73" y="105"/>
                    </a:cubicBezTo>
                    <a:cubicBezTo>
                      <a:pt x="75" y="102"/>
                      <a:pt x="77" y="99"/>
                      <a:pt x="79" y="95"/>
                    </a:cubicBezTo>
                    <a:cubicBezTo>
                      <a:pt x="77" y="94"/>
                      <a:pt x="76" y="94"/>
                      <a:pt x="74" y="93"/>
                    </a:cubicBezTo>
                    <a:moveTo>
                      <a:pt x="94" y="92"/>
                    </a:moveTo>
                    <a:cubicBezTo>
                      <a:pt x="94" y="93"/>
                      <a:pt x="94" y="94"/>
                      <a:pt x="93" y="94"/>
                    </a:cubicBezTo>
                    <a:cubicBezTo>
                      <a:pt x="93" y="94"/>
                      <a:pt x="93" y="94"/>
                      <a:pt x="93" y="94"/>
                    </a:cubicBezTo>
                    <a:cubicBezTo>
                      <a:pt x="94" y="95"/>
                      <a:pt x="95" y="96"/>
                      <a:pt x="96" y="96"/>
                    </a:cubicBezTo>
                    <a:cubicBezTo>
                      <a:pt x="96" y="95"/>
                      <a:pt x="97" y="94"/>
                      <a:pt x="97" y="94"/>
                    </a:cubicBezTo>
                    <a:cubicBezTo>
                      <a:pt x="96" y="93"/>
                      <a:pt x="95" y="93"/>
                      <a:pt x="94" y="92"/>
                    </a:cubicBezTo>
                    <a:moveTo>
                      <a:pt x="94" y="92"/>
                    </a:moveTo>
                    <a:cubicBezTo>
                      <a:pt x="94" y="93"/>
                      <a:pt x="93" y="94"/>
                      <a:pt x="93" y="94"/>
                    </a:cubicBezTo>
                    <a:cubicBezTo>
                      <a:pt x="93" y="94"/>
                      <a:pt x="93" y="94"/>
                      <a:pt x="93" y="94"/>
                    </a:cubicBezTo>
                    <a:cubicBezTo>
                      <a:pt x="93" y="94"/>
                      <a:pt x="94" y="93"/>
                      <a:pt x="94" y="92"/>
                    </a:cubicBezTo>
                    <a:cubicBezTo>
                      <a:pt x="94" y="92"/>
                      <a:pt x="94" y="92"/>
                      <a:pt x="94" y="92"/>
                    </a:cubicBezTo>
                    <a:moveTo>
                      <a:pt x="93" y="91"/>
                    </a:moveTo>
                    <a:cubicBezTo>
                      <a:pt x="92" y="92"/>
                      <a:pt x="92" y="93"/>
                      <a:pt x="91" y="93"/>
                    </a:cubicBezTo>
                    <a:cubicBezTo>
                      <a:pt x="92" y="94"/>
                      <a:pt x="92" y="94"/>
                      <a:pt x="92" y="94"/>
                    </a:cubicBezTo>
                    <a:cubicBezTo>
                      <a:pt x="92" y="93"/>
                      <a:pt x="93" y="92"/>
                      <a:pt x="93" y="92"/>
                    </a:cubicBezTo>
                    <a:cubicBezTo>
                      <a:pt x="93" y="91"/>
                      <a:pt x="93" y="91"/>
                      <a:pt x="93" y="91"/>
                    </a:cubicBezTo>
                    <a:moveTo>
                      <a:pt x="92" y="91"/>
                    </a:moveTo>
                    <a:cubicBezTo>
                      <a:pt x="91" y="91"/>
                      <a:pt x="91" y="92"/>
                      <a:pt x="90" y="93"/>
                    </a:cubicBezTo>
                    <a:cubicBezTo>
                      <a:pt x="90" y="93"/>
                      <a:pt x="91" y="93"/>
                      <a:pt x="91" y="93"/>
                    </a:cubicBezTo>
                    <a:cubicBezTo>
                      <a:pt x="91" y="92"/>
                      <a:pt x="92" y="92"/>
                      <a:pt x="92" y="91"/>
                    </a:cubicBezTo>
                    <a:cubicBezTo>
                      <a:pt x="92" y="91"/>
                      <a:pt x="92" y="91"/>
                      <a:pt x="92" y="91"/>
                    </a:cubicBezTo>
                    <a:moveTo>
                      <a:pt x="96" y="90"/>
                    </a:moveTo>
                    <a:cubicBezTo>
                      <a:pt x="96" y="90"/>
                      <a:pt x="95" y="91"/>
                      <a:pt x="95" y="91"/>
                    </a:cubicBezTo>
                    <a:cubicBezTo>
                      <a:pt x="96" y="91"/>
                      <a:pt x="97" y="92"/>
                      <a:pt x="98" y="92"/>
                    </a:cubicBezTo>
                    <a:cubicBezTo>
                      <a:pt x="98" y="92"/>
                      <a:pt x="98" y="92"/>
                      <a:pt x="98" y="92"/>
                    </a:cubicBezTo>
                    <a:cubicBezTo>
                      <a:pt x="97" y="91"/>
                      <a:pt x="97" y="91"/>
                      <a:pt x="96" y="90"/>
                    </a:cubicBezTo>
                    <a:moveTo>
                      <a:pt x="91" y="90"/>
                    </a:moveTo>
                    <a:cubicBezTo>
                      <a:pt x="90" y="91"/>
                      <a:pt x="90" y="92"/>
                      <a:pt x="89" y="92"/>
                    </a:cubicBezTo>
                    <a:cubicBezTo>
                      <a:pt x="89" y="92"/>
                      <a:pt x="90" y="92"/>
                      <a:pt x="90" y="92"/>
                    </a:cubicBezTo>
                    <a:cubicBezTo>
                      <a:pt x="90" y="92"/>
                      <a:pt x="91" y="91"/>
                      <a:pt x="91" y="90"/>
                    </a:cubicBezTo>
                    <a:cubicBezTo>
                      <a:pt x="91" y="90"/>
                      <a:pt x="91" y="90"/>
                      <a:pt x="91" y="90"/>
                    </a:cubicBezTo>
                    <a:moveTo>
                      <a:pt x="95" y="90"/>
                    </a:moveTo>
                    <a:cubicBezTo>
                      <a:pt x="95" y="90"/>
                      <a:pt x="95" y="90"/>
                      <a:pt x="95" y="91"/>
                    </a:cubicBezTo>
                    <a:cubicBezTo>
                      <a:pt x="95" y="91"/>
                      <a:pt x="95" y="91"/>
                      <a:pt x="95" y="91"/>
                    </a:cubicBezTo>
                    <a:cubicBezTo>
                      <a:pt x="95" y="91"/>
                      <a:pt x="95" y="90"/>
                      <a:pt x="96" y="90"/>
                    </a:cubicBezTo>
                    <a:cubicBezTo>
                      <a:pt x="96" y="90"/>
                      <a:pt x="95" y="90"/>
                      <a:pt x="95" y="90"/>
                    </a:cubicBezTo>
                    <a:moveTo>
                      <a:pt x="94" y="89"/>
                    </a:moveTo>
                    <a:cubicBezTo>
                      <a:pt x="94" y="89"/>
                      <a:pt x="94" y="90"/>
                      <a:pt x="94" y="90"/>
                    </a:cubicBezTo>
                    <a:cubicBezTo>
                      <a:pt x="94" y="90"/>
                      <a:pt x="94" y="90"/>
                      <a:pt x="94" y="90"/>
                    </a:cubicBezTo>
                    <a:cubicBezTo>
                      <a:pt x="94" y="90"/>
                      <a:pt x="94" y="90"/>
                      <a:pt x="95" y="89"/>
                    </a:cubicBezTo>
                    <a:cubicBezTo>
                      <a:pt x="94" y="89"/>
                      <a:pt x="94" y="89"/>
                      <a:pt x="94" y="89"/>
                    </a:cubicBezTo>
                    <a:moveTo>
                      <a:pt x="89" y="89"/>
                    </a:moveTo>
                    <a:cubicBezTo>
                      <a:pt x="88" y="90"/>
                      <a:pt x="88" y="90"/>
                      <a:pt x="87" y="91"/>
                    </a:cubicBezTo>
                    <a:cubicBezTo>
                      <a:pt x="88" y="91"/>
                      <a:pt x="88" y="92"/>
                      <a:pt x="89" y="92"/>
                    </a:cubicBezTo>
                    <a:cubicBezTo>
                      <a:pt x="89" y="91"/>
                      <a:pt x="90" y="90"/>
                      <a:pt x="90" y="90"/>
                    </a:cubicBezTo>
                    <a:cubicBezTo>
                      <a:pt x="90" y="89"/>
                      <a:pt x="89" y="89"/>
                      <a:pt x="89" y="89"/>
                    </a:cubicBezTo>
                    <a:moveTo>
                      <a:pt x="93" y="88"/>
                    </a:moveTo>
                    <a:cubicBezTo>
                      <a:pt x="93" y="89"/>
                      <a:pt x="93" y="89"/>
                      <a:pt x="92" y="89"/>
                    </a:cubicBezTo>
                    <a:cubicBezTo>
                      <a:pt x="93" y="89"/>
                      <a:pt x="93" y="89"/>
                      <a:pt x="93" y="89"/>
                    </a:cubicBezTo>
                    <a:cubicBezTo>
                      <a:pt x="93" y="89"/>
                      <a:pt x="93" y="89"/>
                      <a:pt x="93" y="89"/>
                    </a:cubicBezTo>
                    <a:cubicBezTo>
                      <a:pt x="93" y="89"/>
                      <a:pt x="93" y="89"/>
                      <a:pt x="93" y="88"/>
                    </a:cubicBezTo>
                    <a:moveTo>
                      <a:pt x="92" y="88"/>
                    </a:moveTo>
                    <a:cubicBezTo>
                      <a:pt x="92" y="88"/>
                      <a:pt x="92" y="88"/>
                      <a:pt x="92" y="89"/>
                    </a:cubicBezTo>
                    <a:cubicBezTo>
                      <a:pt x="92" y="89"/>
                      <a:pt x="92" y="89"/>
                      <a:pt x="92" y="89"/>
                    </a:cubicBezTo>
                    <a:cubicBezTo>
                      <a:pt x="92" y="89"/>
                      <a:pt x="92" y="88"/>
                      <a:pt x="92" y="88"/>
                    </a:cubicBezTo>
                    <a:cubicBezTo>
                      <a:pt x="92" y="88"/>
                      <a:pt x="92" y="88"/>
                      <a:pt x="92" y="88"/>
                    </a:cubicBezTo>
                    <a:moveTo>
                      <a:pt x="90" y="87"/>
                    </a:moveTo>
                    <a:cubicBezTo>
                      <a:pt x="90" y="87"/>
                      <a:pt x="90" y="87"/>
                      <a:pt x="90" y="88"/>
                    </a:cubicBezTo>
                    <a:cubicBezTo>
                      <a:pt x="90" y="88"/>
                      <a:pt x="91" y="88"/>
                      <a:pt x="91" y="88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91" y="87"/>
                      <a:pt x="91" y="87"/>
                      <a:pt x="90" y="87"/>
                    </a:cubicBezTo>
                    <a:moveTo>
                      <a:pt x="99" y="85"/>
                    </a:moveTo>
                    <a:cubicBezTo>
                      <a:pt x="98" y="85"/>
                      <a:pt x="98" y="86"/>
                      <a:pt x="98" y="86"/>
                    </a:cubicBezTo>
                    <a:cubicBezTo>
                      <a:pt x="99" y="86"/>
                      <a:pt x="100" y="87"/>
                      <a:pt x="101" y="87"/>
                    </a:cubicBezTo>
                    <a:cubicBezTo>
                      <a:pt x="101" y="87"/>
                      <a:pt x="101" y="87"/>
                      <a:pt x="101" y="87"/>
                    </a:cubicBezTo>
                    <a:cubicBezTo>
                      <a:pt x="100" y="86"/>
                      <a:pt x="99" y="86"/>
                      <a:pt x="99" y="85"/>
                    </a:cubicBezTo>
                    <a:moveTo>
                      <a:pt x="98" y="85"/>
                    </a:moveTo>
                    <a:cubicBezTo>
                      <a:pt x="98" y="85"/>
                      <a:pt x="98" y="86"/>
                      <a:pt x="98" y="86"/>
                    </a:cubicBezTo>
                    <a:cubicBezTo>
                      <a:pt x="98" y="86"/>
                      <a:pt x="98" y="86"/>
                      <a:pt x="98" y="86"/>
                    </a:cubicBezTo>
                    <a:cubicBezTo>
                      <a:pt x="98" y="86"/>
                      <a:pt x="98" y="85"/>
                      <a:pt x="99" y="85"/>
                    </a:cubicBezTo>
                    <a:cubicBezTo>
                      <a:pt x="98" y="85"/>
                      <a:pt x="98" y="85"/>
                      <a:pt x="98" y="85"/>
                    </a:cubicBezTo>
                    <a:moveTo>
                      <a:pt x="97" y="84"/>
                    </a:moveTo>
                    <a:cubicBezTo>
                      <a:pt x="97" y="84"/>
                      <a:pt x="97" y="85"/>
                      <a:pt x="96" y="85"/>
                    </a:cubicBezTo>
                    <a:cubicBezTo>
                      <a:pt x="97" y="85"/>
                      <a:pt x="97" y="85"/>
                      <a:pt x="97" y="85"/>
                    </a:cubicBezTo>
                    <a:cubicBezTo>
                      <a:pt x="97" y="85"/>
                      <a:pt x="97" y="85"/>
                      <a:pt x="98" y="84"/>
                    </a:cubicBezTo>
                    <a:cubicBezTo>
                      <a:pt x="97" y="84"/>
                      <a:pt x="97" y="84"/>
                      <a:pt x="97" y="84"/>
                    </a:cubicBezTo>
                    <a:moveTo>
                      <a:pt x="80" y="84"/>
                    </a:moveTo>
                    <a:cubicBezTo>
                      <a:pt x="79" y="84"/>
                      <a:pt x="79" y="85"/>
                      <a:pt x="78" y="86"/>
                    </a:cubicBezTo>
                    <a:cubicBezTo>
                      <a:pt x="80" y="87"/>
                      <a:pt x="81" y="88"/>
                      <a:pt x="83" y="88"/>
                    </a:cubicBezTo>
                    <a:cubicBezTo>
                      <a:pt x="83" y="88"/>
                      <a:pt x="84" y="87"/>
                      <a:pt x="84" y="86"/>
                    </a:cubicBezTo>
                    <a:cubicBezTo>
                      <a:pt x="83" y="85"/>
                      <a:pt x="81" y="84"/>
                      <a:pt x="80" y="84"/>
                    </a:cubicBezTo>
                    <a:moveTo>
                      <a:pt x="96" y="83"/>
                    </a:moveTo>
                    <a:cubicBezTo>
                      <a:pt x="96" y="84"/>
                      <a:pt x="96" y="84"/>
                      <a:pt x="95" y="84"/>
                    </a:cubicBezTo>
                    <a:cubicBezTo>
                      <a:pt x="96" y="84"/>
                      <a:pt x="96" y="85"/>
                      <a:pt x="96" y="85"/>
                    </a:cubicBezTo>
                    <a:cubicBezTo>
                      <a:pt x="96" y="84"/>
                      <a:pt x="96" y="84"/>
                      <a:pt x="96" y="84"/>
                    </a:cubicBezTo>
                    <a:cubicBezTo>
                      <a:pt x="96" y="84"/>
                      <a:pt x="96" y="84"/>
                      <a:pt x="96" y="83"/>
                    </a:cubicBezTo>
                    <a:moveTo>
                      <a:pt x="95" y="83"/>
                    </a:moveTo>
                    <a:cubicBezTo>
                      <a:pt x="95" y="83"/>
                      <a:pt x="95" y="84"/>
                      <a:pt x="95" y="84"/>
                    </a:cubicBezTo>
                    <a:cubicBezTo>
                      <a:pt x="95" y="84"/>
                      <a:pt x="95" y="84"/>
                      <a:pt x="95" y="84"/>
                    </a:cubicBezTo>
                    <a:cubicBezTo>
                      <a:pt x="95" y="84"/>
                      <a:pt x="95" y="83"/>
                      <a:pt x="95" y="83"/>
                    </a:cubicBezTo>
                    <a:cubicBezTo>
                      <a:pt x="95" y="83"/>
                      <a:pt x="95" y="83"/>
                      <a:pt x="95" y="83"/>
                    </a:cubicBezTo>
                    <a:moveTo>
                      <a:pt x="93" y="82"/>
                    </a:moveTo>
                    <a:cubicBezTo>
                      <a:pt x="93" y="82"/>
                      <a:pt x="93" y="82"/>
                      <a:pt x="93" y="83"/>
                    </a:cubicBezTo>
                    <a:cubicBezTo>
                      <a:pt x="93" y="83"/>
                      <a:pt x="93" y="83"/>
                      <a:pt x="94" y="84"/>
                    </a:cubicBezTo>
                    <a:cubicBezTo>
                      <a:pt x="94" y="83"/>
                      <a:pt x="94" y="83"/>
                      <a:pt x="95" y="83"/>
                    </a:cubicBezTo>
                    <a:cubicBezTo>
                      <a:pt x="94" y="82"/>
                      <a:pt x="94" y="82"/>
                      <a:pt x="93" y="82"/>
                    </a:cubicBezTo>
                    <a:moveTo>
                      <a:pt x="81" y="81"/>
                    </a:moveTo>
                    <a:cubicBezTo>
                      <a:pt x="81" y="82"/>
                      <a:pt x="81" y="82"/>
                      <a:pt x="80" y="82"/>
                    </a:cubicBezTo>
                    <a:cubicBezTo>
                      <a:pt x="82" y="83"/>
                      <a:pt x="84" y="84"/>
                      <a:pt x="85" y="85"/>
                    </a:cubicBezTo>
                    <a:cubicBezTo>
                      <a:pt x="85" y="85"/>
                      <a:pt x="85" y="84"/>
                      <a:pt x="86" y="84"/>
                    </a:cubicBezTo>
                    <a:cubicBezTo>
                      <a:pt x="84" y="83"/>
                      <a:pt x="83" y="82"/>
                      <a:pt x="81" y="81"/>
                    </a:cubicBezTo>
                    <a:moveTo>
                      <a:pt x="102" y="79"/>
                    </a:moveTo>
                    <a:cubicBezTo>
                      <a:pt x="101" y="81"/>
                      <a:pt x="100" y="82"/>
                      <a:pt x="99" y="83"/>
                    </a:cubicBezTo>
                    <a:cubicBezTo>
                      <a:pt x="99" y="83"/>
                      <a:pt x="99" y="84"/>
                      <a:pt x="99" y="84"/>
                    </a:cubicBezTo>
                    <a:cubicBezTo>
                      <a:pt x="100" y="83"/>
                      <a:pt x="100" y="82"/>
                      <a:pt x="101" y="81"/>
                    </a:cubicBezTo>
                    <a:cubicBezTo>
                      <a:pt x="100" y="82"/>
                      <a:pt x="100" y="83"/>
                      <a:pt x="99" y="84"/>
                    </a:cubicBezTo>
                    <a:cubicBezTo>
                      <a:pt x="100" y="84"/>
                      <a:pt x="101" y="85"/>
                      <a:pt x="102" y="85"/>
                    </a:cubicBezTo>
                    <a:cubicBezTo>
                      <a:pt x="103" y="84"/>
                      <a:pt x="104" y="82"/>
                      <a:pt x="104" y="81"/>
                    </a:cubicBezTo>
                    <a:cubicBezTo>
                      <a:pt x="104" y="80"/>
                      <a:pt x="103" y="80"/>
                      <a:pt x="102" y="79"/>
                    </a:cubicBezTo>
                    <a:moveTo>
                      <a:pt x="100" y="78"/>
                    </a:moveTo>
                    <a:cubicBezTo>
                      <a:pt x="100" y="80"/>
                      <a:pt x="99" y="81"/>
                      <a:pt x="98" y="83"/>
                    </a:cubicBezTo>
                    <a:cubicBezTo>
                      <a:pt x="98" y="83"/>
                      <a:pt x="98" y="83"/>
                      <a:pt x="98" y="83"/>
                    </a:cubicBezTo>
                    <a:cubicBezTo>
                      <a:pt x="99" y="82"/>
                      <a:pt x="100" y="80"/>
                      <a:pt x="101" y="79"/>
                    </a:cubicBezTo>
                    <a:cubicBezTo>
                      <a:pt x="101" y="79"/>
                      <a:pt x="101" y="79"/>
                      <a:pt x="101" y="79"/>
                    </a:cubicBezTo>
                    <a:cubicBezTo>
                      <a:pt x="100" y="79"/>
                      <a:pt x="100" y="79"/>
                      <a:pt x="100" y="80"/>
                    </a:cubicBezTo>
                    <a:cubicBezTo>
                      <a:pt x="100" y="79"/>
                      <a:pt x="100" y="79"/>
                      <a:pt x="100" y="79"/>
                    </a:cubicBezTo>
                    <a:cubicBezTo>
                      <a:pt x="100" y="78"/>
                      <a:pt x="100" y="78"/>
                      <a:pt x="100" y="78"/>
                    </a:cubicBezTo>
                    <a:moveTo>
                      <a:pt x="99" y="78"/>
                    </a:moveTo>
                    <a:cubicBezTo>
                      <a:pt x="98" y="79"/>
                      <a:pt x="98" y="81"/>
                      <a:pt x="97" y="82"/>
                    </a:cubicBezTo>
                    <a:cubicBezTo>
                      <a:pt x="97" y="82"/>
                      <a:pt x="97" y="82"/>
                      <a:pt x="97" y="82"/>
                    </a:cubicBezTo>
                    <a:cubicBezTo>
                      <a:pt x="98" y="81"/>
                      <a:pt x="99" y="79"/>
                      <a:pt x="100" y="78"/>
                    </a:cubicBezTo>
                    <a:cubicBezTo>
                      <a:pt x="100" y="78"/>
                      <a:pt x="100" y="78"/>
                      <a:pt x="99" y="78"/>
                    </a:cubicBezTo>
                    <a:moveTo>
                      <a:pt x="99" y="77"/>
                    </a:moveTo>
                    <a:cubicBezTo>
                      <a:pt x="98" y="79"/>
                      <a:pt x="97" y="80"/>
                      <a:pt x="96" y="81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7" y="80"/>
                      <a:pt x="98" y="79"/>
                      <a:pt x="99" y="77"/>
                    </a:cubicBezTo>
                    <a:cubicBezTo>
                      <a:pt x="99" y="77"/>
                      <a:pt x="99" y="77"/>
                      <a:pt x="99" y="77"/>
                    </a:cubicBezTo>
                    <a:moveTo>
                      <a:pt x="105" y="77"/>
                    </a:moveTo>
                    <a:cubicBezTo>
                      <a:pt x="106" y="77"/>
                      <a:pt x="106" y="77"/>
                      <a:pt x="106" y="77"/>
                    </a:cubicBezTo>
                    <a:cubicBezTo>
                      <a:pt x="107" y="77"/>
                      <a:pt x="107" y="77"/>
                      <a:pt x="107" y="77"/>
                    </a:cubicBezTo>
                    <a:cubicBezTo>
                      <a:pt x="106" y="77"/>
                      <a:pt x="105" y="77"/>
                      <a:pt x="105" y="77"/>
                    </a:cubicBezTo>
                    <a:moveTo>
                      <a:pt x="84" y="76"/>
                    </a:moveTo>
                    <a:cubicBezTo>
                      <a:pt x="84" y="77"/>
                      <a:pt x="84" y="77"/>
                      <a:pt x="83" y="77"/>
                    </a:cubicBezTo>
                    <a:cubicBezTo>
                      <a:pt x="84" y="78"/>
                      <a:pt x="84" y="78"/>
                      <a:pt x="85" y="78"/>
                    </a:cubicBezTo>
                    <a:cubicBezTo>
                      <a:pt x="86" y="79"/>
                      <a:pt x="87" y="79"/>
                      <a:pt x="88" y="80"/>
                    </a:cubicBezTo>
                    <a:cubicBezTo>
                      <a:pt x="88" y="80"/>
                      <a:pt x="88" y="79"/>
                      <a:pt x="89" y="79"/>
                    </a:cubicBezTo>
                    <a:cubicBezTo>
                      <a:pt x="87" y="78"/>
                      <a:pt x="85" y="77"/>
                      <a:pt x="84" y="76"/>
                    </a:cubicBezTo>
                    <a:moveTo>
                      <a:pt x="84" y="76"/>
                    </a:moveTo>
                    <a:cubicBezTo>
                      <a:pt x="84" y="77"/>
                      <a:pt x="83" y="77"/>
                      <a:pt x="83" y="77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83" y="77"/>
                      <a:pt x="84" y="77"/>
                      <a:pt x="84" y="76"/>
                    </a:cubicBezTo>
                    <a:cubicBezTo>
                      <a:pt x="84" y="76"/>
                      <a:pt x="84" y="76"/>
                      <a:pt x="84" y="76"/>
                    </a:cubicBezTo>
                    <a:moveTo>
                      <a:pt x="97" y="76"/>
                    </a:moveTo>
                    <a:cubicBezTo>
                      <a:pt x="96" y="77"/>
                      <a:pt x="95" y="79"/>
                      <a:pt x="94" y="80"/>
                    </a:cubicBezTo>
                    <a:cubicBezTo>
                      <a:pt x="94" y="81"/>
                      <a:pt x="95" y="81"/>
                      <a:pt x="95" y="81"/>
                    </a:cubicBezTo>
                    <a:cubicBezTo>
                      <a:pt x="96" y="80"/>
                      <a:pt x="97" y="78"/>
                      <a:pt x="98" y="77"/>
                    </a:cubicBezTo>
                    <a:cubicBezTo>
                      <a:pt x="98" y="77"/>
                      <a:pt x="97" y="76"/>
                      <a:pt x="97" y="76"/>
                    </a:cubicBezTo>
                    <a:moveTo>
                      <a:pt x="104" y="76"/>
                    </a:moveTo>
                    <a:cubicBezTo>
                      <a:pt x="104" y="76"/>
                      <a:pt x="103" y="77"/>
                      <a:pt x="103" y="77"/>
                    </a:cubicBezTo>
                    <a:cubicBezTo>
                      <a:pt x="104" y="78"/>
                      <a:pt x="105" y="79"/>
                      <a:pt x="106" y="79"/>
                    </a:cubicBezTo>
                    <a:cubicBezTo>
                      <a:pt x="106" y="79"/>
                      <a:pt x="106" y="78"/>
                      <a:pt x="106" y="78"/>
                    </a:cubicBezTo>
                    <a:cubicBezTo>
                      <a:pt x="106" y="77"/>
                      <a:pt x="105" y="76"/>
                      <a:pt x="104" y="76"/>
                    </a:cubicBezTo>
                    <a:moveTo>
                      <a:pt x="103" y="75"/>
                    </a:moveTo>
                    <a:cubicBezTo>
                      <a:pt x="102" y="76"/>
                      <a:pt x="102" y="76"/>
                      <a:pt x="102" y="77"/>
                    </a:cubicBezTo>
                    <a:cubicBezTo>
                      <a:pt x="102" y="77"/>
                      <a:pt x="102" y="77"/>
                      <a:pt x="102" y="77"/>
                    </a:cubicBezTo>
                    <a:cubicBezTo>
                      <a:pt x="102" y="76"/>
                      <a:pt x="103" y="76"/>
                      <a:pt x="103" y="75"/>
                    </a:cubicBezTo>
                    <a:cubicBezTo>
                      <a:pt x="103" y="75"/>
                      <a:pt x="103" y="75"/>
                      <a:pt x="103" y="75"/>
                    </a:cubicBezTo>
                    <a:moveTo>
                      <a:pt x="102" y="75"/>
                    </a:moveTo>
                    <a:cubicBezTo>
                      <a:pt x="102" y="76"/>
                      <a:pt x="102" y="76"/>
                      <a:pt x="101" y="77"/>
                    </a:cubicBezTo>
                    <a:cubicBezTo>
                      <a:pt x="101" y="77"/>
                      <a:pt x="101" y="77"/>
                      <a:pt x="102" y="77"/>
                    </a:cubicBezTo>
                    <a:cubicBezTo>
                      <a:pt x="102" y="76"/>
                      <a:pt x="102" y="76"/>
                      <a:pt x="102" y="75"/>
                    </a:cubicBezTo>
                    <a:cubicBezTo>
                      <a:pt x="102" y="75"/>
                      <a:pt x="102" y="75"/>
                      <a:pt x="102" y="75"/>
                    </a:cubicBezTo>
                    <a:moveTo>
                      <a:pt x="101" y="74"/>
                    </a:moveTo>
                    <a:cubicBezTo>
                      <a:pt x="101" y="75"/>
                      <a:pt x="101" y="76"/>
                      <a:pt x="100" y="76"/>
                    </a:cubicBezTo>
                    <a:cubicBezTo>
                      <a:pt x="101" y="76"/>
                      <a:pt x="101" y="76"/>
                      <a:pt x="101" y="76"/>
                    </a:cubicBezTo>
                    <a:cubicBezTo>
                      <a:pt x="101" y="76"/>
                      <a:pt x="101" y="76"/>
                      <a:pt x="101" y="76"/>
                    </a:cubicBezTo>
                    <a:cubicBezTo>
                      <a:pt x="101" y="75"/>
                      <a:pt x="102" y="75"/>
                      <a:pt x="102" y="75"/>
                    </a:cubicBezTo>
                    <a:cubicBezTo>
                      <a:pt x="102" y="75"/>
                      <a:pt x="102" y="75"/>
                      <a:pt x="101" y="74"/>
                    </a:cubicBezTo>
                    <a:moveTo>
                      <a:pt x="101" y="74"/>
                    </a:moveTo>
                    <a:cubicBezTo>
                      <a:pt x="100" y="74"/>
                      <a:pt x="100" y="75"/>
                      <a:pt x="100" y="76"/>
                    </a:cubicBezTo>
                    <a:cubicBezTo>
                      <a:pt x="100" y="76"/>
                      <a:pt x="100" y="76"/>
                      <a:pt x="100" y="76"/>
                    </a:cubicBezTo>
                    <a:cubicBezTo>
                      <a:pt x="100" y="75"/>
                      <a:pt x="100" y="75"/>
                      <a:pt x="101" y="74"/>
                    </a:cubicBezTo>
                    <a:cubicBezTo>
                      <a:pt x="101" y="74"/>
                      <a:pt x="101" y="74"/>
                      <a:pt x="101" y="74"/>
                    </a:cubicBezTo>
                    <a:moveTo>
                      <a:pt x="103" y="74"/>
                    </a:moveTo>
                    <a:cubicBezTo>
                      <a:pt x="103" y="74"/>
                      <a:pt x="103" y="74"/>
                      <a:pt x="103" y="74"/>
                    </a:cubicBezTo>
                    <a:cubicBezTo>
                      <a:pt x="103" y="74"/>
                      <a:pt x="103" y="74"/>
                      <a:pt x="103" y="74"/>
                    </a:cubicBezTo>
                    <a:cubicBezTo>
                      <a:pt x="103" y="74"/>
                      <a:pt x="103" y="74"/>
                      <a:pt x="103" y="74"/>
                    </a:cubicBezTo>
                    <a:moveTo>
                      <a:pt x="105" y="73"/>
                    </a:moveTo>
                    <a:cubicBezTo>
                      <a:pt x="105" y="73"/>
                      <a:pt x="105" y="74"/>
                      <a:pt x="105" y="74"/>
                    </a:cubicBezTo>
                    <a:cubicBezTo>
                      <a:pt x="106" y="74"/>
                      <a:pt x="107" y="75"/>
                      <a:pt x="108" y="75"/>
                    </a:cubicBezTo>
                    <a:cubicBezTo>
                      <a:pt x="108" y="75"/>
                      <a:pt x="108" y="75"/>
                      <a:pt x="108" y="75"/>
                    </a:cubicBezTo>
                    <a:cubicBezTo>
                      <a:pt x="107" y="74"/>
                      <a:pt x="106" y="74"/>
                      <a:pt x="105" y="73"/>
                    </a:cubicBezTo>
                    <a:moveTo>
                      <a:pt x="102" y="73"/>
                    </a:moveTo>
                    <a:cubicBezTo>
                      <a:pt x="102" y="73"/>
                      <a:pt x="102" y="73"/>
                      <a:pt x="102" y="73"/>
                    </a:cubicBezTo>
                    <a:cubicBezTo>
                      <a:pt x="102" y="73"/>
                      <a:pt x="103" y="73"/>
                      <a:pt x="103" y="73"/>
                    </a:cubicBezTo>
                    <a:cubicBezTo>
                      <a:pt x="103" y="73"/>
                      <a:pt x="103" y="73"/>
                      <a:pt x="103" y="73"/>
                    </a:cubicBezTo>
                    <a:cubicBezTo>
                      <a:pt x="103" y="73"/>
                      <a:pt x="102" y="73"/>
                      <a:pt x="102" y="73"/>
                    </a:cubicBezTo>
                    <a:moveTo>
                      <a:pt x="99" y="73"/>
                    </a:moveTo>
                    <a:cubicBezTo>
                      <a:pt x="98" y="73"/>
                      <a:pt x="98" y="74"/>
                      <a:pt x="98" y="74"/>
                    </a:cubicBezTo>
                    <a:cubicBezTo>
                      <a:pt x="98" y="75"/>
                      <a:pt x="99" y="75"/>
                      <a:pt x="99" y="75"/>
                    </a:cubicBezTo>
                    <a:cubicBezTo>
                      <a:pt x="99" y="75"/>
                      <a:pt x="100" y="74"/>
                      <a:pt x="100" y="74"/>
                    </a:cubicBezTo>
                    <a:cubicBezTo>
                      <a:pt x="100" y="73"/>
                      <a:pt x="99" y="73"/>
                      <a:pt x="99" y="73"/>
                    </a:cubicBezTo>
                    <a:moveTo>
                      <a:pt x="104" y="73"/>
                    </a:move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5" y="73"/>
                    </a:cubicBezTo>
                    <a:cubicBezTo>
                      <a:pt x="104" y="73"/>
                      <a:pt x="104" y="73"/>
                      <a:pt x="104" y="73"/>
                    </a:cubicBezTo>
                    <a:moveTo>
                      <a:pt x="101" y="72"/>
                    </a:moveTo>
                    <a:cubicBezTo>
                      <a:pt x="101" y="72"/>
                      <a:pt x="101" y="72"/>
                      <a:pt x="101" y="73"/>
                    </a:cubicBezTo>
                    <a:cubicBezTo>
                      <a:pt x="101" y="73"/>
                      <a:pt x="102" y="73"/>
                      <a:pt x="102" y="73"/>
                    </a:cubicBezTo>
                    <a:cubicBezTo>
                      <a:pt x="102" y="73"/>
                      <a:pt x="102" y="73"/>
                      <a:pt x="102" y="73"/>
                    </a:cubicBezTo>
                    <a:cubicBezTo>
                      <a:pt x="102" y="73"/>
                      <a:pt x="102" y="72"/>
                      <a:pt x="101" y="72"/>
                    </a:cubicBezTo>
                    <a:moveTo>
                      <a:pt x="104" y="72"/>
                    </a:move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2"/>
                      <a:pt x="104" y="72"/>
                      <a:pt x="104" y="72"/>
                    </a:cubicBezTo>
                    <a:moveTo>
                      <a:pt x="103" y="72"/>
                    </a:moveTo>
                    <a:cubicBezTo>
                      <a:pt x="103" y="72"/>
                      <a:pt x="103" y="72"/>
                      <a:pt x="103" y="72"/>
                    </a:cubicBezTo>
                    <a:cubicBezTo>
                      <a:pt x="103" y="72"/>
                      <a:pt x="103" y="73"/>
                      <a:pt x="103" y="73"/>
                    </a:cubicBezTo>
                    <a:cubicBezTo>
                      <a:pt x="103" y="73"/>
                      <a:pt x="103" y="72"/>
                      <a:pt x="103" y="72"/>
                    </a:cubicBezTo>
                    <a:cubicBezTo>
                      <a:pt x="103" y="72"/>
                      <a:pt x="103" y="72"/>
                      <a:pt x="103" y="72"/>
                    </a:cubicBezTo>
                    <a:moveTo>
                      <a:pt x="102" y="71"/>
                    </a:move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1"/>
                      <a:pt x="102" y="71"/>
                    </a:cubicBezTo>
                    <a:moveTo>
                      <a:pt x="100" y="71"/>
                    </a:moveTo>
                    <a:cubicBezTo>
                      <a:pt x="99" y="71"/>
                      <a:pt x="99" y="71"/>
                      <a:pt x="99" y="71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0" y="72"/>
                      <a:pt x="101" y="72"/>
                      <a:pt x="101" y="72"/>
                    </a:cubicBezTo>
                    <a:cubicBezTo>
                      <a:pt x="101" y="72"/>
                      <a:pt x="101" y="72"/>
                      <a:pt x="101" y="72"/>
                    </a:cubicBezTo>
                    <a:cubicBezTo>
                      <a:pt x="101" y="72"/>
                      <a:pt x="100" y="72"/>
                      <a:pt x="100" y="71"/>
                    </a:cubicBezTo>
                    <a:moveTo>
                      <a:pt x="87" y="70"/>
                    </a:moveTo>
                    <a:cubicBezTo>
                      <a:pt x="87" y="72"/>
                      <a:pt x="86" y="73"/>
                      <a:pt x="85" y="75"/>
                    </a:cubicBezTo>
                    <a:cubicBezTo>
                      <a:pt x="86" y="76"/>
                      <a:pt x="88" y="77"/>
                      <a:pt x="89" y="78"/>
                    </a:cubicBezTo>
                    <a:cubicBezTo>
                      <a:pt x="90" y="76"/>
                      <a:pt x="91" y="75"/>
                      <a:pt x="92" y="73"/>
                    </a:cubicBezTo>
                    <a:cubicBezTo>
                      <a:pt x="91" y="72"/>
                      <a:pt x="89" y="71"/>
                      <a:pt x="87" y="70"/>
                    </a:cubicBezTo>
                    <a:moveTo>
                      <a:pt x="87" y="70"/>
                    </a:moveTo>
                    <a:cubicBezTo>
                      <a:pt x="86" y="72"/>
                      <a:pt x="86" y="73"/>
                      <a:pt x="85" y="75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3"/>
                      <a:pt x="87" y="72"/>
                      <a:pt x="87" y="70"/>
                    </a:cubicBezTo>
                    <a:cubicBezTo>
                      <a:pt x="87" y="70"/>
                      <a:pt x="87" y="70"/>
                      <a:pt x="87" y="70"/>
                    </a:cubicBezTo>
                    <a:moveTo>
                      <a:pt x="100" y="70"/>
                    </a:moveTo>
                    <a:cubicBezTo>
                      <a:pt x="100" y="70"/>
                      <a:pt x="100" y="71"/>
                      <a:pt x="100" y="71"/>
                    </a:cubicBezTo>
                    <a:cubicBezTo>
                      <a:pt x="100" y="71"/>
                      <a:pt x="101" y="71"/>
                      <a:pt x="101" y="72"/>
                    </a:cubicBezTo>
                    <a:cubicBezTo>
                      <a:pt x="101" y="71"/>
                      <a:pt x="101" y="71"/>
                      <a:pt x="102" y="71"/>
                    </a:cubicBezTo>
                    <a:cubicBezTo>
                      <a:pt x="101" y="71"/>
                      <a:pt x="101" y="71"/>
                      <a:pt x="100" y="70"/>
                    </a:cubicBezTo>
                    <a:moveTo>
                      <a:pt x="90" y="68"/>
                    </a:moveTo>
                    <a:cubicBezTo>
                      <a:pt x="89" y="68"/>
                      <a:pt x="89" y="69"/>
                      <a:pt x="89" y="69"/>
                    </a:cubicBezTo>
                    <a:cubicBezTo>
                      <a:pt x="90" y="70"/>
                      <a:pt x="92" y="71"/>
                      <a:pt x="93" y="72"/>
                    </a:cubicBezTo>
                    <a:cubicBezTo>
                      <a:pt x="93" y="71"/>
                      <a:pt x="94" y="71"/>
                      <a:pt x="94" y="70"/>
                    </a:cubicBezTo>
                    <a:cubicBezTo>
                      <a:pt x="93" y="69"/>
                      <a:pt x="91" y="69"/>
                      <a:pt x="90" y="68"/>
                    </a:cubicBezTo>
                    <a:moveTo>
                      <a:pt x="89" y="67"/>
                    </a:moveTo>
                    <a:cubicBezTo>
                      <a:pt x="89" y="68"/>
                      <a:pt x="89" y="68"/>
                      <a:pt x="88" y="69"/>
                    </a:cubicBezTo>
                    <a:cubicBezTo>
                      <a:pt x="89" y="69"/>
                      <a:pt x="89" y="69"/>
                      <a:pt x="89" y="69"/>
                    </a:cubicBezTo>
                    <a:cubicBezTo>
                      <a:pt x="89" y="69"/>
                      <a:pt x="89" y="68"/>
                      <a:pt x="90" y="68"/>
                    </a:cubicBezTo>
                    <a:cubicBezTo>
                      <a:pt x="90" y="68"/>
                      <a:pt x="89" y="68"/>
                      <a:pt x="89" y="67"/>
                    </a:cubicBezTo>
                    <a:moveTo>
                      <a:pt x="89" y="67"/>
                    </a:moveTo>
                    <a:cubicBezTo>
                      <a:pt x="89" y="68"/>
                      <a:pt x="89" y="68"/>
                      <a:pt x="88" y="69"/>
                    </a:cubicBezTo>
                    <a:cubicBezTo>
                      <a:pt x="88" y="69"/>
                      <a:pt x="88" y="69"/>
                      <a:pt x="88" y="69"/>
                    </a:cubicBezTo>
                    <a:cubicBezTo>
                      <a:pt x="89" y="68"/>
                      <a:pt x="89" y="68"/>
                      <a:pt x="89" y="67"/>
                    </a:cubicBezTo>
                    <a:cubicBezTo>
                      <a:pt x="89" y="67"/>
                      <a:pt x="89" y="67"/>
                      <a:pt x="89" y="67"/>
                    </a:cubicBezTo>
                    <a:moveTo>
                      <a:pt x="93" y="67"/>
                    </a:moveTo>
                    <a:cubicBezTo>
                      <a:pt x="94" y="68"/>
                      <a:pt x="94" y="68"/>
                      <a:pt x="95" y="69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94" y="68"/>
                      <a:pt x="94" y="68"/>
                      <a:pt x="93" y="67"/>
                    </a:cubicBezTo>
                    <a:moveTo>
                      <a:pt x="109" y="66"/>
                    </a:moveTo>
                    <a:cubicBezTo>
                      <a:pt x="108" y="68"/>
                      <a:pt x="107" y="71"/>
                      <a:pt x="106" y="73"/>
                    </a:cubicBezTo>
                    <a:cubicBezTo>
                      <a:pt x="107" y="73"/>
                      <a:pt x="107" y="74"/>
                      <a:pt x="108" y="74"/>
                    </a:cubicBezTo>
                    <a:cubicBezTo>
                      <a:pt x="110" y="72"/>
                      <a:pt x="111" y="70"/>
                      <a:pt x="112" y="68"/>
                    </a:cubicBezTo>
                    <a:cubicBezTo>
                      <a:pt x="111" y="67"/>
                      <a:pt x="110" y="67"/>
                      <a:pt x="109" y="66"/>
                    </a:cubicBezTo>
                    <a:moveTo>
                      <a:pt x="91" y="66"/>
                    </a:moveTo>
                    <a:cubicBezTo>
                      <a:pt x="91" y="66"/>
                      <a:pt x="91" y="66"/>
                      <a:pt x="91" y="66"/>
                    </a:cubicBezTo>
                    <a:cubicBezTo>
                      <a:pt x="92" y="67"/>
                      <a:pt x="93" y="68"/>
                      <a:pt x="95" y="69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94" y="68"/>
                      <a:pt x="92" y="67"/>
                      <a:pt x="91" y="66"/>
                    </a:cubicBezTo>
                    <a:moveTo>
                      <a:pt x="90" y="66"/>
                    </a:move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1" y="66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1" y="66"/>
                      <a:pt x="90" y="66"/>
                      <a:pt x="90" y="66"/>
                    </a:cubicBezTo>
                    <a:moveTo>
                      <a:pt x="90" y="66"/>
                    </a:move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moveTo>
                      <a:pt x="108" y="66"/>
                    </a:moveTo>
                    <a:cubicBezTo>
                      <a:pt x="107" y="68"/>
                      <a:pt x="106" y="70"/>
                      <a:pt x="104" y="72"/>
                    </a:cubicBezTo>
                    <a:cubicBezTo>
                      <a:pt x="105" y="72"/>
                      <a:pt x="105" y="72"/>
                      <a:pt x="105" y="72"/>
                    </a:cubicBezTo>
                    <a:cubicBezTo>
                      <a:pt x="106" y="70"/>
                      <a:pt x="108" y="68"/>
                      <a:pt x="109" y="66"/>
                    </a:cubicBezTo>
                    <a:cubicBezTo>
                      <a:pt x="109" y="66"/>
                      <a:pt x="109" y="66"/>
                      <a:pt x="108" y="66"/>
                    </a:cubicBezTo>
                    <a:moveTo>
                      <a:pt x="110" y="65"/>
                    </a:moveTo>
                    <a:cubicBezTo>
                      <a:pt x="110" y="66"/>
                      <a:pt x="110" y="66"/>
                      <a:pt x="110" y="66"/>
                    </a:cubicBezTo>
                    <a:cubicBezTo>
                      <a:pt x="110" y="66"/>
                      <a:pt x="111" y="67"/>
                      <a:pt x="112" y="68"/>
                    </a:cubicBezTo>
                    <a:cubicBezTo>
                      <a:pt x="112" y="67"/>
                      <a:pt x="113" y="67"/>
                      <a:pt x="113" y="67"/>
                    </a:cubicBezTo>
                    <a:cubicBezTo>
                      <a:pt x="112" y="66"/>
                      <a:pt x="111" y="66"/>
                      <a:pt x="110" y="65"/>
                    </a:cubicBezTo>
                    <a:moveTo>
                      <a:pt x="108" y="65"/>
                    </a:moveTo>
                    <a:cubicBezTo>
                      <a:pt x="107" y="67"/>
                      <a:pt x="105" y="70"/>
                      <a:pt x="104" y="72"/>
                    </a:cubicBezTo>
                    <a:cubicBezTo>
                      <a:pt x="104" y="72"/>
                      <a:pt x="104" y="72"/>
                      <a:pt x="104" y="72"/>
                    </a:cubicBezTo>
                    <a:cubicBezTo>
                      <a:pt x="106" y="70"/>
                      <a:pt x="107" y="67"/>
                      <a:pt x="108" y="65"/>
                    </a:cubicBezTo>
                    <a:cubicBezTo>
                      <a:pt x="108" y="65"/>
                      <a:pt x="108" y="65"/>
                      <a:pt x="108" y="65"/>
                    </a:cubicBezTo>
                    <a:moveTo>
                      <a:pt x="91" y="65"/>
                    </a:moveTo>
                    <a:cubicBezTo>
                      <a:pt x="91" y="65"/>
                      <a:pt x="91" y="65"/>
                      <a:pt x="91" y="66"/>
                    </a:cubicBezTo>
                    <a:cubicBezTo>
                      <a:pt x="92" y="66"/>
                      <a:pt x="94" y="67"/>
                      <a:pt x="95" y="68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94" y="67"/>
                      <a:pt x="93" y="66"/>
                      <a:pt x="91" y="65"/>
                    </a:cubicBezTo>
                    <a:moveTo>
                      <a:pt x="91" y="65"/>
                    </a:moveTo>
                    <a:cubicBezTo>
                      <a:pt x="91" y="65"/>
                      <a:pt x="91" y="65"/>
                      <a:pt x="90" y="65"/>
                    </a:cubicBezTo>
                    <a:cubicBezTo>
                      <a:pt x="91" y="65"/>
                      <a:pt x="91" y="66"/>
                      <a:pt x="91" y="66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moveTo>
                      <a:pt x="91" y="65"/>
                    </a:moveTo>
                    <a:cubicBezTo>
                      <a:pt x="91" y="65"/>
                      <a:pt x="90" y="65"/>
                      <a:pt x="90" y="65"/>
                    </a:cubicBezTo>
                    <a:cubicBezTo>
                      <a:pt x="90" y="65"/>
                      <a:pt x="90" y="65"/>
                      <a:pt x="90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moveTo>
                      <a:pt x="107" y="65"/>
                    </a:moveTo>
                    <a:cubicBezTo>
                      <a:pt x="106" y="67"/>
                      <a:pt x="105" y="69"/>
                      <a:pt x="103" y="71"/>
                    </a:cubicBezTo>
                    <a:cubicBezTo>
                      <a:pt x="103" y="71"/>
                      <a:pt x="104" y="72"/>
                      <a:pt x="104" y="72"/>
                    </a:cubicBezTo>
                    <a:cubicBezTo>
                      <a:pt x="105" y="69"/>
                      <a:pt x="106" y="67"/>
                      <a:pt x="108" y="65"/>
                    </a:cubicBezTo>
                    <a:cubicBezTo>
                      <a:pt x="108" y="65"/>
                      <a:pt x="107" y="65"/>
                      <a:pt x="107" y="65"/>
                    </a:cubicBezTo>
                    <a:moveTo>
                      <a:pt x="109" y="65"/>
                    </a:moveTo>
                    <a:cubicBezTo>
                      <a:pt x="109" y="65"/>
                      <a:pt x="109" y="65"/>
                      <a:pt x="109" y="65"/>
                    </a:cubicBezTo>
                    <a:cubicBezTo>
                      <a:pt x="109" y="65"/>
                      <a:pt x="109" y="65"/>
                      <a:pt x="109" y="66"/>
                    </a:cubicBezTo>
                    <a:cubicBezTo>
                      <a:pt x="109" y="65"/>
                      <a:pt x="109" y="65"/>
                      <a:pt x="109" y="65"/>
                    </a:cubicBezTo>
                    <a:cubicBezTo>
                      <a:pt x="109" y="65"/>
                      <a:pt x="109" y="65"/>
                      <a:pt x="109" y="65"/>
                    </a:cubicBezTo>
                    <a:moveTo>
                      <a:pt x="108" y="64"/>
                    </a:move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5"/>
                      <a:pt x="109" y="64"/>
                    </a:cubicBezTo>
                    <a:cubicBezTo>
                      <a:pt x="108" y="64"/>
                      <a:pt x="108" y="64"/>
                      <a:pt x="108" y="64"/>
                    </a:cubicBezTo>
                    <a:moveTo>
                      <a:pt x="106" y="64"/>
                    </a:moveTo>
                    <a:cubicBezTo>
                      <a:pt x="105" y="66"/>
                      <a:pt x="104" y="69"/>
                      <a:pt x="102" y="71"/>
                    </a:cubicBezTo>
                    <a:cubicBezTo>
                      <a:pt x="102" y="71"/>
                      <a:pt x="103" y="71"/>
                      <a:pt x="103" y="71"/>
                    </a:cubicBezTo>
                    <a:cubicBezTo>
                      <a:pt x="104" y="69"/>
                      <a:pt x="105" y="67"/>
                      <a:pt x="107" y="64"/>
                    </a:cubicBezTo>
                    <a:cubicBezTo>
                      <a:pt x="107" y="64"/>
                      <a:pt x="107" y="64"/>
                      <a:pt x="106" y="64"/>
                    </a:cubicBezTo>
                    <a:moveTo>
                      <a:pt x="108" y="64"/>
                    </a:moveTo>
                    <a:cubicBezTo>
                      <a:pt x="108" y="64"/>
                      <a:pt x="108" y="64"/>
                      <a:pt x="107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4"/>
                      <a:pt x="108" y="64"/>
                    </a:cubicBezTo>
                    <a:cubicBezTo>
                      <a:pt x="108" y="64"/>
                      <a:pt x="108" y="64"/>
                      <a:pt x="108" y="64"/>
                    </a:cubicBezTo>
                    <a:moveTo>
                      <a:pt x="112" y="64"/>
                    </a:moveTo>
                    <a:cubicBezTo>
                      <a:pt x="113" y="64"/>
                      <a:pt x="113" y="64"/>
                      <a:pt x="114" y="65"/>
                    </a:cubicBezTo>
                    <a:cubicBezTo>
                      <a:pt x="114" y="65"/>
                      <a:pt x="114" y="65"/>
                      <a:pt x="114" y="65"/>
                    </a:cubicBezTo>
                    <a:cubicBezTo>
                      <a:pt x="113" y="64"/>
                      <a:pt x="113" y="64"/>
                      <a:pt x="112" y="64"/>
                    </a:cubicBezTo>
                    <a:moveTo>
                      <a:pt x="107" y="63"/>
                    </a:move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3"/>
                    </a:cubicBezTo>
                    <a:moveTo>
                      <a:pt x="104" y="63"/>
                    </a:moveTo>
                    <a:cubicBezTo>
                      <a:pt x="104" y="64"/>
                      <a:pt x="103" y="66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1" y="68"/>
                      <a:pt x="101" y="69"/>
                      <a:pt x="100" y="70"/>
                    </a:cubicBezTo>
                    <a:cubicBezTo>
                      <a:pt x="101" y="70"/>
                      <a:pt x="101" y="70"/>
                      <a:pt x="102" y="71"/>
                    </a:cubicBezTo>
                    <a:cubicBezTo>
                      <a:pt x="103" y="68"/>
                      <a:pt x="105" y="66"/>
                      <a:pt x="106" y="64"/>
                    </a:cubicBezTo>
                    <a:cubicBezTo>
                      <a:pt x="105" y="64"/>
                      <a:pt x="105" y="63"/>
                      <a:pt x="104" y="63"/>
                    </a:cubicBezTo>
                    <a:moveTo>
                      <a:pt x="111" y="63"/>
                    </a:moveTo>
                    <a:cubicBezTo>
                      <a:pt x="111" y="63"/>
                      <a:pt x="111" y="63"/>
                      <a:pt x="111" y="63"/>
                    </a:cubicBezTo>
                    <a:cubicBezTo>
                      <a:pt x="112" y="64"/>
                      <a:pt x="113" y="64"/>
                      <a:pt x="114" y="65"/>
                    </a:cubicBezTo>
                    <a:cubicBezTo>
                      <a:pt x="114" y="65"/>
                      <a:pt x="114" y="64"/>
                      <a:pt x="114" y="64"/>
                    </a:cubicBezTo>
                    <a:cubicBezTo>
                      <a:pt x="113" y="64"/>
                      <a:pt x="112" y="63"/>
                      <a:pt x="111" y="63"/>
                    </a:cubicBezTo>
                    <a:moveTo>
                      <a:pt x="105" y="62"/>
                    </a:moveTo>
                    <a:cubicBezTo>
                      <a:pt x="105" y="62"/>
                      <a:pt x="105" y="63"/>
                      <a:pt x="105" y="63"/>
                    </a:cubicBezTo>
                    <a:cubicBezTo>
                      <a:pt x="105" y="63"/>
                      <a:pt x="106" y="63"/>
                      <a:pt x="106" y="64"/>
                    </a:cubicBezTo>
                    <a:cubicBezTo>
                      <a:pt x="106" y="64"/>
                      <a:pt x="106" y="63"/>
                      <a:pt x="106" y="63"/>
                    </a:cubicBezTo>
                    <a:cubicBezTo>
                      <a:pt x="106" y="63"/>
                      <a:pt x="105" y="63"/>
                      <a:pt x="105" y="62"/>
                    </a:cubicBezTo>
                    <a:moveTo>
                      <a:pt x="111" y="62"/>
                    </a:move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3"/>
                      <a:pt x="111" y="63"/>
                      <a:pt x="111" y="63"/>
                    </a:cubicBezTo>
                    <a:cubicBezTo>
                      <a:pt x="111" y="63"/>
                      <a:pt x="111" y="62"/>
                      <a:pt x="111" y="62"/>
                    </a:cubicBezTo>
                    <a:cubicBezTo>
                      <a:pt x="111" y="62"/>
                      <a:pt x="111" y="62"/>
                      <a:pt x="111" y="62"/>
                    </a:cubicBezTo>
                    <a:moveTo>
                      <a:pt x="110" y="62"/>
                    </a:move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moveTo>
                      <a:pt x="109" y="61"/>
                    </a:moveTo>
                    <a:cubicBezTo>
                      <a:pt x="109" y="61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1"/>
                      <a:pt x="109" y="61"/>
                    </a:cubicBezTo>
                    <a:moveTo>
                      <a:pt x="108" y="61"/>
                    </a:moveTo>
                    <a:cubicBezTo>
                      <a:pt x="108" y="61"/>
                      <a:pt x="108" y="61"/>
                      <a:pt x="108" y="61"/>
                    </a:cubicBezTo>
                    <a:cubicBezTo>
                      <a:pt x="108" y="61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9" y="61"/>
                      <a:pt x="109" y="61"/>
                      <a:pt x="108" y="61"/>
                    </a:cubicBezTo>
                    <a:moveTo>
                      <a:pt x="107" y="60"/>
                    </a:moveTo>
                    <a:cubicBezTo>
                      <a:pt x="106" y="60"/>
                      <a:pt x="106" y="60"/>
                      <a:pt x="106" y="60"/>
                    </a:cubicBezTo>
                    <a:cubicBezTo>
                      <a:pt x="106" y="60"/>
                      <a:pt x="107" y="60"/>
                      <a:pt x="107" y="60"/>
                    </a:cubicBezTo>
                    <a:cubicBezTo>
                      <a:pt x="107" y="61"/>
                      <a:pt x="107" y="61"/>
                      <a:pt x="108" y="61"/>
                    </a:cubicBezTo>
                    <a:cubicBezTo>
                      <a:pt x="108" y="61"/>
                      <a:pt x="108" y="61"/>
                      <a:pt x="108" y="61"/>
                    </a:cubicBezTo>
                    <a:cubicBezTo>
                      <a:pt x="108" y="60"/>
                      <a:pt x="107" y="60"/>
                      <a:pt x="107" y="60"/>
                    </a:cubicBezTo>
                    <a:moveTo>
                      <a:pt x="109" y="59"/>
                    </a:moveTo>
                    <a:cubicBezTo>
                      <a:pt x="109" y="59"/>
                      <a:pt x="109" y="59"/>
                      <a:pt x="109" y="59"/>
                    </a:cubicBezTo>
                    <a:cubicBezTo>
                      <a:pt x="109" y="59"/>
                      <a:pt x="110" y="59"/>
                      <a:pt x="110" y="59"/>
                    </a:cubicBezTo>
                    <a:cubicBezTo>
                      <a:pt x="110" y="59"/>
                      <a:pt x="109" y="59"/>
                      <a:pt x="109" y="59"/>
                    </a:cubicBezTo>
                    <a:moveTo>
                      <a:pt x="107" y="58"/>
                    </a:moveTo>
                    <a:cubicBezTo>
                      <a:pt x="107" y="58"/>
                      <a:pt x="107" y="58"/>
                      <a:pt x="107" y="58"/>
                    </a:cubicBezTo>
                    <a:cubicBezTo>
                      <a:pt x="108" y="58"/>
                      <a:pt x="108" y="59"/>
                      <a:pt x="109" y="59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08" y="59"/>
                      <a:pt x="108" y="58"/>
                      <a:pt x="107" y="58"/>
                    </a:cubicBezTo>
                    <a:moveTo>
                      <a:pt x="96" y="58"/>
                    </a:moveTo>
                    <a:cubicBezTo>
                      <a:pt x="94" y="60"/>
                      <a:pt x="93" y="62"/>
                      <a:pt x="92" y="65"/>
                    </a:cubicBezTo>
                    <a:cubicBezTo>
                      <a:pt x="93" y="65"/>
                      <a:pt x="94" y="66"/>
                      <a:pt x="96" y="67"/>
                    </a:cubicBezTo>
                    <a:cubicBezTo>
                      <a:pt x="97" y="65"/>
                      <a:pt x="99" y="62"/>
                      <a:pt x="100" y="60"/>
                    </a:cubicBezTo>
                    <a:cubicBezTo>
                      <a:pt x="99" y="59"/>
                      <a:pt x="97" y="58"/>
                      <a:pt x="96" y="58"/>
                    </a:cubicBezTo>
                    <a:moveTo>
                      <a:pt x="95" y="57"/>
                    </a:moveTo>
                    <a:cubicBezTo>
                      <a:pt x="94" y="60"/>
                      <a:pt x="92" y="62"/>
                      <a:pt x="91" y="64"/>
                    </a:cubicBezTo>
                    <a:cubicBezTo>
                      <a:pt x="91" y="64"/>
                      <a:pt x="91" y="64"/>
                      <a:pt x="91" y="64"/>
                    </a:cubicBezTo>
                    <a:cubicBezTo>
                      <a:pt x="92" y="63"/>
                      <a:pt x="92" y="63"/>
                      <a:pt x="93" y="62"/>
                    </a:cubicBezTo>
                    <a:cubicBezTo>
                      <a:pt x="92" y="63"/>
                      <a:pt x="92" y="63"/>
                      <a:pt x="91" y="64"/>
                    </a:cubicBezTo>
                    <a:cubicBezTo>
                      <a:pt x="91" y="64"/>
                      <a:pt x="91" y="65"/>
                      <a:pt x="92" y="65"/>
                    </a:cubicBezTo>
                    <a:cubicBezTo>
                      <a:pt x="93" y="62"/>
                      <a:pt x="94" y="60"/>
                      <a:pt x="96" y="58"/>
                    </a:cubicBezTo>
                    <a:cubicBezTo>
                      <a:pt x="96" y="57"/>
                      <a:pt x="95" y="57"/>
                      <a:pt x="95" y="57"/>
                    </a:cubicBezTo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7" y="58"/>
                      <a:pt x="99" y="59"/>
                      <a:pt x="100" y="60"/>
                    </a:cubicBezTo>
                    <a:cubicBezTo>
                      <a:pt x="100" y="60"/>
                      <a:pt x="100" y="60"/>
                      <a:pt x="100" y="59"/>
                    </a:cubicBezTo>
                    <a:cubicBezTo>
                      <a:pt x="99" y="59"/>
                      <a:pt x="98" y="58"/>
                      <a:pt x="96" y="57"/>
                    </a:cubicBezTo>
                    <a:moveTo>
                      <a:pt x="96" y="56"/>
                    </a:moveTo>
                    <a:cubicBezTo>
                      <a:pt x="96" y="57"/>
                      <a:pt x="95" y="57"/>
                      <a:pt x="95" y="57"/>
                    </a:cubicBezTo>
                    <a:cubicBezTo>
                      <a:pt x="96" y="57"/>
                      <a:pt x="96" y="57"/>
                      <a:pt x="96" y="57"/>
                    </a:cubicBezTo>
                    <a:cubicBezTo>
                      <a:pt x="96" y="57"/>
                      <a:pt x="96" y="57"/>
                      <a:pt x="96" y="57"/>
                    </a:cubicBezTo>
                    <a:cubicBezTo>
                      <a:pt x="96" y="57"/>
                      <a:pt x="96" y="57"/>
                      <a:pt x="96" y="56"/>
                    </a:cubicBezTo>
                    <a:moveTo>
                      <a:pt x="98" y="54"/>
                    </a:moveTo>
                    <a:cubicBezTo>
                      <a:pt x="98" y="55"/>
                      <a:pt x="98" y="55"/>
                      <a:pt x="98" y="55"/>
                    </a:cubicBezTo>
                    <a:cubicBezTo>
                      <a:pt x="99" y="56"/>
                      <a:pt x="100" y="56"/>
                      <a:pt x="102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1" y="56"/>
                      <a:pt x="99" y="55"/>
                      <a:pt x="98" y="54"/>
                    </a:cubicBezTo>
                    <a:moveTo>
                      <a:pt x="97" y="54"/>
                    </a:moveTo>
                    <a:cubicBezTo>
                      <a:pt x="97" y="54"/>
                      <a:pt x="97" y="54"/>
                      <a:pt x="97" y="54"/>
                    </a:cubicBezTo>
                    <a:cubicBezTo>
                      <a:pt x="97" y="54"/>
                      <a:pt x="97" y="55"/>
                      <a:pt x="98" y="55"/>
                    </a:cubicBezTo>
                    <a:cubicBezTo>
                      <a:pt x="98" y="55"/>
                      <a:pt x="98" y="54"/>
                      <a:pt x="98" y="54"/>
                    </a:cubicBezTo>
                    <a:cubicBezTo>
                      <a:pt x="98" y="54"/>
                      <a:pt x="97" y="54"/>
                      <a:pt x="97" y="54"/>
                    </a:cubicBezTo>
                    <a:moveTo>
                      <a:pt x="99" y="53"/>
                    </a:moveTo>
                    <a:cubicBezTo>
                      <a:pt x="99" y="53"/>
                      <a:pt x="99" y="53"/>
                      <a:pt x="99" y="53"/>
                    </a:cubicBezTo>
                    <a:cubicBezTo>
                      <a:pt x="100" y="54"/>
                      <a:pt x="101" y="55"/>
                      <a:pt x="103" y="55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2" y="54"/>
                      <a:pt x="100" y="54"/>
                      <a:pt x="99" y="53"/>
                    </a:cubicBezTo>
                    <a:moveTo>
                      <a:pt x="98" y="52"/>
                    </a:moveTo>
                    <a:cubicBezTo>
                      <a:pt x="98" y="52"/>
                      <a:pt x="98" y="53"/>
                      <a:pt x="98" y="53"/>
                    </a:cubicBezTo>
                    <a:cubicBezTo>
                      <a:pt x="98" y="53"/>
                      <a:pt x="98" y="53"/>
                      <a:pt x="99" y="53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99" y="53"/>
                      <a:pt x="98" y="52"/>
                      <a:pt x="98" y="52"/>
                    </a:cubicBezTo>
                    <a:moveTo>
                      <a:pt x="118" y="52"/>
                    </a:moveTo>
                    <a:cubicBezTo>
                      <a:pt x="116" y="55"/>
                      <a:pt x="114" y="58"/>
                      <a:pt x="113" y="61"/>
                    </a:cubicBezTo>
                    <a:cubicBezTo>
                      <a:pt x="114" y="61"/>
                      <a:pt x="114" y="62"/>
                      <a:pt x="115" y="62"/>
                    </a:cubicBezTo>
                    <a:cubicBezTo>
                      <a:pt x="117" y="59"/>
                      <a:pt x="119" y="57"/>
                      <a:pt x="121" y="54"/>
                    </a:cubicBezTo>
                    <a:cubicBezTo>
                      <a:pt x="118" y="52"/>
                      <a:pt x="118" y="52"/>
                      <a:pt x="118" y="52"/>
                    </a:cubicBezTo>
                    <a:moveTo>
                      <a:pt x="117" y="51"/>
                    </a:moveTo>
                    <a:cubicBezTo>
                      <a:pt x="115" y="54"/>
                      <a:pt x="114" y="57"/>
                      <a:pt x="112" y="60"/>
                    </a:cubicBezTo>
                    <a:cubicBezTo>
                      <a:pt x="112" y="60"/>
                      <a:pt x="112" y="60"/>
                      <a:pt x="112" y="60"/>
                    </a:cubicBezTo>
                    <a:cubicBezTo>
                      <a:pt x="114" y="57"/>
                      <a:pt x="116" y="55"/>
                      <a:pt x="117" y="52"/>
                    </a:cubicBezTo>
                    <a:cubicBezTo>
                      <a:pt x="117" y="51"/>
                      <a:pt x="117" y="51"/>
                      <a:pt x="117" y="51"/>
                    </a:cubicBezTo>
                    <a:moveTo>
                      <a:pt x="116" y="51"/>
                    </a:moveTo>
                    <a:cubicBezTo>
                      <a:pt x="114" y="54"/>
                      <a:pt x="112" y="57"/>
                      <a:pt x="111" y="59"/>
                    </a:cubicBezTo>
                    <a:cubicBezTo>
                      <a:pt x="111" y="59"/>
                      <a:pt x="111" y="60"/>
                      <a:pt x="111" y="60"/>
                    </a:cubicBezTo>
                    <a:cubicBezTo>
                      <a:pt x="111" y="59"/>
                      <a:pt x="112" y="59"/>
                      <a:pt x="112" y="58"/>
                    </a:cubicBezTo>
                    <a:cubicBezTo>
                      <a:pt x="112" y="59"/>
                      <a:pt x="112" y="59"/>
                      <a:pt x="111" y="60"/>
                    </a:cubicBezTo>
                    <a:cubicBezTo>
                      <a:pt x="111" y="60"/>
                      <a:pt x="111" y="60"/>
                      <a:pt x="111" y="60"/>
                    </a:cubicBezTo>
                    <a:cubicBezTo>
                      <a:pt x="112" y="58"/>
                      <a:pt x="113" y="57"/>
                      <a:pt x="114" y="55"/>
                    </a:cubicBezTo>
                    <a:cubicBezTo>
                      <a:pt x="115" y="54"/>
                      <a:pt x="115" y="52"/>
                      <a:pt x="116" y="51"/>
                    </a:cubicBezTo>
                    <a:cubicBezTo>
                      <a:pt x="116" y="51"/>
                      <a:pt x="116" y="51"/>
                      <a:pt x="116" y="51"/>
                    </a:cubicBezTo>
                    <a:cubicBezTo>
                      <a:pt x="116" y="51"/>
                      <a:pt x="116" y="51"/>
                      <a:pt x="116" y="51"/>
                    </a:cubicBezTo>
                    <a:moveTo>
                      <a:pt x="115" y="50"/>
                    </a:moveTo>
                    <a:cubicBezTo>
                      <a:pt x="113" y="53"/>
                      <a:pt x="111" y="56"/>
                      <a:pt x="110" y="59"/>
                    </a:cubicBezTo>
                    <a:cubicBezTo>
                      <a:pt x="110" y="59"/>
                      <a:pt x="110" y="59"/>
                      <a:pt x="110" y="59"/>
                    </a:cubicBezTo>
                    <a:cubicBezTo>
                      <a:pt x="112" y="56"/>
                      <a:pt x="113" y="53"/>
                      <a:pt x="115" y="50"/>
                    </a:cubicBezTo>
                    <a:cubicBezTo>
                      <a:pt x="115" y="50"/>
                      <a:pt x="115" y="50"/>
                      <a:pt x="115" y="50"/>
                    </a:cubicBezTo>
                    <a:moveTo>
                      <a:pt x="113" y="49"/>
                    </a:moveTo>
                    <a:cubicBezTo>
                      <a:pt x="111" y="52"/>
                      <a:pt x="110" y="55"/>
                      <a:pt x="108" y="58"/>
                    </a:cubicBezTo>
                    <a:cubicBezTo>
                      <a:pt x="108" y="58"/>
                      <a:pt x="109" y="58"/>
                      <a:pt x="109" y="58"/>
                    </a:cubicBezTo>
                    <a:cubicBezTo>
                      <a:pt x="111" y="56"/>
                      <a:pt x="113" y="53"/>
                      <a:pt x="114" y="50"/>
                    </a:cubicBezTo>
                    <a:cubicBezTo>
                      <a:pt x="114" y="50"/>
                      <a:pt x="113" y="49"/>
                      <a:pt x="113" y="49"/>
                    </a:cubicBezTo>
                    <a:moveTo>
                      <a:pt x="120" y="48"/>
                    </a:moveTo>
                    <a:cubicBezTo>
                      <a:pt x="120" y="49"/>
                      <a:pt x="119" y="49"/>
                      <a:pt x="119" y="49"/>
                    </a:cubicBezTo>
                    <a:cubicBezTo>
                      <a:pt x="120" y="50"/>
                      <a:pt x="121" y="51"/>
                      <a:pt x="122" y="51"/>
                    </a:cubicBezTo>
                    <a:cubicBezTo>
                      <a:pt x="122" y="51"/>
                      <a:pt x="122" y="50"/>
                      <a:pt x="123" y="50"/>
                    </a:cubicBezTo>
                    <a:cubicBezTo>
                      <a:pt x="122" y="49"/>
                      <a:pt x="121" y="49"/>
                      <a:pt x="120" y="48"/>
                    </a:cubicBezTo>
                    <a:moveTo>
                      <a:pt x="119" y="48"/>
                    </a:moveTo>
                    <a:cubicBezTo>
                      <a:pt x="119" y="48"/>
                      <a:pt x="119" y="49"/>
                      <a:pt x="118" y="49"/>
                    </a:cubicBezTo>
                    <a:cubicBezTo>
                      <a:pt x="119" y="49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19" y="48"/>
                      <a:pt x="119" y="48"/>
                      <a:pt x="119" y="48"/>
                    </a:cubicBezTo>
                    <a:moveTo>
                      <a:pt x="118" y="47"/>
                    </a:moveTo>
                    <a:cubicBezTo>
                      <a:pt x="118" y="48"/>
                      <a:pt x="117" y="48"/>
                      <a:pt x="117" y="48"/>
                    </a:cubicBezTo>
                    <a:cubicBezTo>
                      <a:pt x="117" y="48"/>
                      <a:pt x="118" y="49"/>
                      <a:pt x="118" y="49"/>
                    </a:cubicBezTo>
                    <a:cubicBezTo>
                      <a:pt x="118" y="48"/>
                      <a:pt x="118" y="48"/>
                      <a:pt x="119" y="47"/>
                    </a:cubicBezTo>
                    <a:cubicBezTo>
                      <a:pt x="118" y="47"/>
                      <a:pt x="118" y="47"/>
                      <a:pt x="118" y="47"/>
                    </a:cubicBezTo>
                    <a:moveTo>
                      <a:pt x="117" y="47"/>
                    </a:moveTo>
                    <a:cubicBezTo>
                      <a:pt x="117" y="47"/>
                      <a:pt x="117" y="47"/>
                      <a:pt x="116" y="48"/>
                    </a:cubicBezTo>
                    <a:cubicBezTo>
                      <a:pt x="116" y="48"/>
                      <a:pt x="117" y="48"/>
                      <a:pt x="117" y="48"/>
                    </a:cubicBezTo>
                    <a:cubicBezTo>
                      <a:pt x="117" y="48"/>
                      <a:pt x="117" y="47"/>
                      <a:pt x="117" y="47"/>
                    </a:cubicBezTo>
                    <a:cubicBezTo>
                      <a:pt x="117" y="47"/>
                      <a:pt x="117" y="47"/>
                      <a:pt x="117" y="47"/>
                    </a:cubicBezTo>
                    <a:moveTo>
                      <a:pt x="121" y="46"/>
                    </a:moveTo>
                    <a:cubicBezTo>
                      <a:pt x="121" y="46"/>
                      <a:pt x="121" y="47"/>
                      <a:pt x="121" y="47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3" y="47"/>
                      <a:pt x="122" y="47"/>
                      <a:pt x="121" y="46"/>
                    </a:cubicBezTo>
                    <a:moveTo>
                      <a:pt x="120" y="46"/>
                    </a:moveTo>
                    <a:cubicBezTo>
                      <a:pt x="120" y="46"/>
                      <a:pt x="120" y="46"/>
                      <a:pt x="120" y="46"/>
                    </a:cubicBezTo>
                    <a:cubicBezTo>
                      <a:pt x="120" y="47"/>
                      <a:pt x="120" y="47"/>
                      <a:pt x="120" y="47"/>
                    </a:cubicBezTo>
                    <a:cubicBezTo>
                      <a:pt x="120" y="46"/>
                      <a:pt x="121" y="46"/>
                      <a:pt x="121" y="46"/>
                    </a:cubicBezTo>
                    <a:cubicBezTo>
                      <a:pt x="121" y="46"/>
                      <a:pt x="121" y="46"/>
                      <a:pt x="120" y="46"/>
                    </a:cubicBezTo>
                    <a:moveTo>
                      <a:pt x="115" y="45"/>
                    </a:moveTo>
                    <a:cubicBezTo>
                      <a:pt x="115" y="46"/>
                      <a:pt x="115" y="46"/>
                      <a:pt x="114" y="47"/>
                    </a:cubicBezTo>
                    <a:cubicBezTo>
                      <a:pt x="115" y="47"/>
                      <a:pt x="115" y="47"/>
                      <a:pt x="116" y="47"/>
                    </a:cubicBezTo>
                    <a:cubicBezTo>
                      <a:pt x="116" y="47"/>
                      <a:pt x="116" y="47"/>
                      <a:pt x="117" y="46"/>
                    </a:cubicBezTo>
                    <a:cubicBezTo>
                      <a:pt x="116" y="46"/>
                      <a:pt x="116" y="46"/>
                      <a:pt x="115" y="45"/>
                    </a:cubicBezTo>
                    <a:moveTo>
                      <a:pt x="119" y="45"/>
                    </a:moveTo>
                    <a:cubicBezTo>
                      <a:pt x="119" y="45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20" y="46"/>
                      <a:pt x="120" y="46"/>
                      <a:pt x="120" y="45"/>
                    </a:cubicBezTo>
                    <a:cubicBezTo>
                      <a:pt x="120" y="45"/>
                      <a:pt x="119" y="45"/>
                      <a:pt x="119" y="45"/>
                    </a:cubicBezTo>
                    <a:moveTo>
                      <a:pt x="118" y="45"/>
                    </a:move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5"/>
                      <a:pt x="118" y="45"/>
                      <a:pt x="119" y="45"/>
                    </a:cubicBezTo>
                    <a:cubicBezTo>
                      <a:pt x="119" y="45"/>
                      <a:pt x="118" y="45"/>
                      <a:pt x="118" y="45"/>
                    </a:cubicBezTo>
                    <a:moveTo>
                      <a:pt x="104" y="44"/>
                    </a:moveTo>
                    <a:cubicBezTo>
                      <a:pt x="103" y="45"/>
                      <a:pt x="103" y="46"/>
                      <a:pt x="102" y="48"/>
                    </a:cubicBezTo>
                    <a:cubicBezTo>
                      <a:pt x="101" y="49"/>
                      <a:pt x="100" y="51"/>
                      <a:pt x="99" y="52"/>
                    </a:cubicBezTo>
                    <a:cubicBezTo>
                      <a:pt x="101" y="53"/>
                      <a:pt x="102" y="54"/>
                      <a:pt x="103" y="55"/>
                    </a:cubicBezTo>
                    <a:cubicBezTo>
                      <a:pt x="105" y="52"/>
                      <a:pt x="107" y="49"/>
                      <a:pt x="108" y="46"/>
                    </a:cubicBezTo>
                    <a:cubicBezTo>
                      <a:pt x="108" y="46"/>
                      <a:pt x="106" y="45"/>
                      <a:pt x="104" y="44"/>
                    </a:cubicBezTo>
                    <a:moveTo>
                      <a:pt x="122" y="44"/>
                    </a:moveTo>
                    <a:cubicBezTo>
                      <a:pt x="122" y="44"/>
                      <a:pt x="121" y="45"/>
                      <a:pt x="121" y="46"/>
                    </a:cubicBezTo>
                    <a:cubicBezTo>
                      <a:pt x="122" y="47"/>
                      <a:pt x="123" y="47"/>
                      <a:pt x="124" y="48"/>
                    </a:cubicBezTo>
                    <a:cubicBezTo>
                      <a:pt x="124" y="47"/>
                      <a:pt x="125" y="46"/>
                      <a:pt x="125" y="45"/>
                    </a:cubicBezTo>
                    <a:cubicBezTo>
                      <a:pt x="124" y="45"/>
                      <a:pt x="123" y="44"/>
                      <a:pt x="122" y="44"/>
                    </a:cubicBezTo>
                    <a:moveTo>
                      <a:pt x="116" y="43"/>
                    </a:moveTo>
                    <a:cubicBezTo>
                      <a:pt x="116" y="44"/>
                      <a:pt x="116" y="44"/>
                      <a:pt x="116" y="44"/>
                    </a:cubicBezTo>
                    <a:cubicBezTo>
                      <a:pt x="117" y="45"/>
                      <a:pt x="117" y="45"/>
                      <a:pt x="117" y="45"/>
                    </a:cubicBezTo>
                    <a:cubicBezTo>
                      <a:pt x="118" y="45"/>
                      <a:pt x="118" y="45"/>
                      <a:pt x="118" y="44"/>
                    </a:cubicBezTo>
                    <a:cubicBezTo>
                      <a:pt x="117" y="44"/>
                      <a:pt x="117" y="44"/>
                      <a:pt x="116" y="43"/>
                    </a:cubicBezTo>
                    <a:moveTo>
                      <a:pt x="104" y="43"/>
                    </a:moveTo>
                    <a:cubicBezTo>
                      <a:pt x="102" y="46"/>
                      <a:pt x="100" y="49"/>
                      <a:pt x="99" y="52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101" y="49"/>
                      <a:pt x="102" y="46"/>
                      <a:pt x="104" y="44"/>
                    </a:cubicBezTo>
                    <a:cubicBezTo>
                      <a:pt x="104" y="44"/>
                      <a:pt x="104" y="43"/>
                      <a:pt x="104" y="43"/>
                    </a:cubicBezTo>
                    <a:moveTo>
                      <a:pt x="122" y="43"/>
                    </a:moveTo>
                    <a:cubicBezTo>
                      <a:pt x="121" y="44"/>
                      <a:pt x="121" y="45"/>
                      <a:pt x="120" y="46"/>
                    </a:cubicBezTo>
                    <a:cubicBezTo>
                      <a:pt x="121" y="46"/>
                      <a:pt x="121" y="46"/>
                      <a:pt x="121" y="46"/>
                    </a:cubicBezTo>
                    <a:cubicBezTo>
                      <a:pt x="121" y="45"/>
                      <a:pt x="122" y="44"/>
                      <a:pt x="122" y="43"/>
                    </a:cubicBezTo>
                    <a:cubicBezTo>
                      <a:pt x="122" y="43"/>
                      <a:pt x="122" y="43"/>
                      <a:pt x="122" y="43"/>
                    </a:cubicBezTo>
                    <a:moveTo>
                      <a:pt x="123" y="43"/>
                    </a:moveTo>
                    <a:cubicBezTo>
                      <a:pt x="123" y="43"/>
                      <a:pt x="123" y="43"/>
                      <a:pt x="122" y="43"/>
                    </a:cubicBezTo>
                    <a:cubicBezTo>
                      <a:pt x="124" y="44"/>
                      <a:pt x="125" y="45"/>
                      <a:pt x="126" y="45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5" y="44"/>
                      <a:pt x="124" y="43"/>
                      <a:pt x="123" y="43"/>
                    </a:cubicBezTo>
                    <a:moveTo>
                      <a:pt x="121" y="43"/>
                    </a:moveTo>
                    <a:cubicBezTo>
                      <a:pt x="120" y="43"/>
                      <a:pt x="120" y="44"/>
                      <a:pt x="119" y="45"/>
                    </a:cubicBezTo>
                    <a:cubicBezTo>
                      <a:pt x="119" y="45"/>
                      <a:pt x="120" y="45"/>
                      <a:pt x="120" y="45"/>
                    </a:cubicBezTo>
                    <a:cubicBezTo>
                      <a:pt x="120" y="45"/>
                      <a:pt x="121" y="44"/>
                      <a:pt x="121" y="43"/>
                    </a:cubicBezTo>
                    <a:cubicBezTo>
                      <a:pt x="121" y="43"/>
                      <a:pt x="121" y="43"/>
                      <a:pt x="121" y="43"/>
                    </a:cubicBezTo>
                    <a:moveTo>
                      <a:pt x="122" y="42"/>
                    </a:moveTo>
                    <a:cubicBezTo>
                      <a:pt x="122" y="43"/>
                      <a:pt x="122" y="43"/>
                      <a:pt x="122" y="43"/>
                    </a:cubicBezTo>
                    <a:cubicBezTo>
                      <a:pt x="122" y="43"/>
                      <a:pt x="122" y="43"/>
                      <a:pt x="122" y="43"/>
                    </a:cubicBezTo>
                    <a:cubicBezTo>
                      <a:pt x="122" y="43"/>
                      <a:pt x="123" y="43"/>
                      <a:pt x="123" y="43"/>
                    </a:cubicBezTo>
                    <a:cubicBezTo>
                      <a:pt x="123" y="43"/>
                      <a:pt x="123" y="43"/>
                      <a:pt x="122" y="42"/>
                    </a:cubicBezTo>
                    <a:moveTo>
                      <a:pt x="120" y="42"/>
                    </a:moveTo>
                    <a:cubicBezTo>
                      <a:pt x="119" y="43"/>
                      <a:pt x="119" y="44"/>
                      <a:pt x="118" y="44"/>
                    </a:cubicBezTo>
                    <a:cubicBezTo>
                      <a:pt x="118" y="45"/>
                      <a:pt x="119" y="45"/>
                      <a:pt x="119" y="45"/>
                    </a:cubicBezTo>
                    <a:cubicBezTo>
                      <a:pt x="119" y="44"/>
                      <a:pt x="120" y="43"/>
                      <a:pt x="120" y="42"/>
                    </a:cubicBezTo>
                    <a:cubicBezTo>
                      <a:pt x="120" y="42"/>
                      <a:pt x="120" y="42"/>
                      <a:pt x="120" y="42"/>
                    </a:cubicBezTo>
                    <a:moveTo>
                      <a:pt x="121" y="42"/>
                    </a:moveTo>
                    <a:cubicBezTo>
                      <a:pt x="121" y="42"/>
                      <a:pt x="121" y="42"/>
                      <a:pt x="121" y="42"/>
                    </a:cubicBezTo>
                    <a:cubicBezTo>
                      <a:pt x="121" y="43"/>
                      <a:pt x="121" y="43"/>
                      <a:pt x="121" y="43"/>
                    </a:cubicBezTo>
                    <a:cubicBezTo>
                      <a:pt x="122" y="43"/>
                      <a:pt x="122" y="42"/>
                      <a:pt x="122" y="42"/>
                    </a:cubicBezTo>
                    <a:cubicBezTo>
                      <a:pt x="122" y="42"/>
                      <a:pt x="121" y="42"/>
                      <a:pt x="121" y="42"/>
                    </a:cubicBezTo>
                    <a:moveTo>
                      <a:pt x="120" y="41"/>
                    </a:moveTo>
                    <a:cubicBezTo>
                      <a:pt x="120" y="41"/>
                      <a:pt x="120" y="42"/>
                      <a:pt x="120" y="42"/>
                    </a:cubicBezTo>
                    <a:cubicBezTo>
                      <a:pt x="120" y="42"/>
                      <a:pt x="120" y="42"/>
                      <a:pt x="120" y="42"/>
                    </a:cubicBezTo>
                    <a:cubicBezTo>
                      <a:pt x="120" y="42"/>
                      <a:pt x="121" y="42"/>
                      <a:pt x="121" y="41"/>
                    </a:cubicBezTo>
                    <a:cubicBezTo>
                      <a:pt x="121" y="41"/>
                      <a:pt x="120" y="41"/>
                      <a:pt x="120" y="41"/>
                    </a:cubicBezTo>
                    <a:moveTo>
                      <a:pt x="118" y="41"/>
                    </a:moveTo>
                    <a:cubicBezTo>
                      <a:pt x="117" y="42"/>
                      <a:pt x="117" y="43"/>
                      <a:pt x="116" y="43"/>
                    </a:cubicBezTo>
                    <a:cubicBezTo>
                      <a:pt x="117" y="44"/>
                      <a:pt x="117" y="44"/>
                      <a:pt x="118" y="44"/>
                    </a:cubicBezTo>
                    <a:cubicBezTo>
                      <a:pt x="118" y="43"/>
                      <a:pt x="119" y="43"/>
                      <a:pt x="119" y="42"/>
                    </a:cubicBezTo>
                    <a:cubicBezTo>
                      <a:pt x="119" y="42"/>
                      <a:pt x="118" y="41"/>
                      <a:pt x="118" y="41"/>
                    </a:cubicBezTo>
                    <a:moveTo>
                      <a:pt x="106" y="40"/>
                    </a:moveTo>
                    <a:cubicBezTo>
                      <a:pt x="106" y="41"/>
                      <a:pt x="106" y="41"/>
                      <a:pt x="106" y="41"/>
                    </a:cubicBezTo>
                    <a:cubicBezTo>
                      <a:pt x="107" y="42"/>
                      <a:pt x="109" y="43"/>
                      <a:pt x="110" y="44"/>
                    </a:cubicBezTo>
                    <a:cubicBezTo>
                      <a:pt x="110" y="43"/>
                      <a:pt x="110" y="43"/>
                      <a:pt x="110" y="43"/>
                    </a:cubicBezTo>
                    <a:cubicBezTo>
                      <a:pt x="109" y="42"/>
                      <a:pt x="108" y="41"/>
                      <a:pt x="106" y="40"/>
                    </a:cubicBezTo>
                    <a:moveTo>
                      <a:pt x="118" y="40"/>
                    </a:moveTo>
                    <a:cubicBezTo>
                      <a:pt x="118" y="40"/>
                      <a:pt x="118" y="41"/>
                      <a:pt x="118" y="41"/>
                    </a:cubicBezTo>
                    <a:cubicBezTo>
                      <a:pt x="118" y="41"/>
                      <a:pt x="119" y="41"/>
                      <a:pt x="119" y="42"/>
                    </a:cubicBezTo>
                    <a:cubicBezTo>
                      <a:pt x="120" y="41"/>
                      <a:pt x="120" y="41"/>
                      <a:pt x="120" y="41"/>
                    </a:cubicBezTo>
                    <a:cubicBezTo>
                      <a:pt x="119" y="41"/>
                      <a:pt x="119" y="40"/>
                      <a:pt x="118" y="40"/>
                    </a:cubicBezTo>
                    <a:moveTo>
                      <a:pt x="124" y="40"/>
                    </a:moveTo>
                    <a:cubicBezTo>
                      <a:pt x="124" y="41"/>
                      <a:pt x="123" y="42"/>
                      <a:pt x="123" y="43"/>
                    </a:cubicBezTo>
                    <a:cubicBezTo>
                      <a:pt x="124" y="43"/>
                      <a:pt x="125" y="44"/>
                      <a:pt x="126" y="44"/>
                    </a:cubicBezTo>
                    <a:cubicBezTo>
                      <a:pt x="127" y="44"/>
                      <a:pt x="127" y="43"/>
                      <a:pt x="127" y="42"/>
                    </a:cubicBezTo>
                    <a:cubicBezTo>
                      <a:pt x="126" y="41"/>
                      <a:pt x="125" y="41"/>
                      <a:pt x="124" y="40"/>
                    </a:cubicBezTo>
                    <a:moveTo>
                      <a:pt x="106" y="40"/>
                    </a:moveTo>
                    <a:cubicBezTo>
                      <a:pt x="105" y="40"/>
                      <a:pt x="105" y="40"/>
                      <a:pt x="105" y="41"/>
                    </a:cubicBezTo>
                    <a:cubicBezTo>
                      <a:pt x="105" y="41"/>
                      <a:pt x="105" y="41"/>
                      <a:pt x="106" y="41"/>
                    </a:cubicBezTo>
                    <a:cubicBezTo>
                      <a:pt x="106" y="41"/>
                      <a:pt x="106" y="41"/>
                      <a:pt x="106" y="40"/>
                    </a:cubicBezTo>
                    <a:cubicBezTo>
                      <a:pt x="106" y="40"/>
                      <a:pt x="106" y="40"/>
                      <a:pt x="106" y="40"/>
                    </a:cubicBezTo>
                    <a:moveTo>
                      <a:pt x="124" y="40"/>
                    </a:moveTo>
                    <a:cubicBezTo>
                      <a:pt x="124" y="41"/>
                      <a:pt x="123" y="41"/>
                      <a:pt x="123" y="42"/>
                    </a:cubicBezTo>
                    <a:cubicBezTo>
                      <a:pt x="123" y="42"/>
                      <a:pt x="123" y="42"/>
                      <a:pt x="123" y="42"/>
                    </a:cubicBezTo>
                    <a:cubicBezTo>
                      <a:pt x="123" y="42"/>
                      <a:pt x="124" y="41"/>
                      <a:pt x="124" y="40"/>
                    </a:cubicBezTo>
                    <a:cubicBezTo>
                      <a:pt x="124" y="40"/>
                      <a:pt x="124" y="40"/>
                      <a:pt x="124" y="40"/>
                    </a:cubicBezTo>
                    <a:moveTo>
                      <a:pt x="123" y="39"/>
                    </a:moveTo>
                    <a:cubicBezTo>
                      <a:pt x="122" y="40"/>
                      <a:pt x="122" y="41"/>
                      <a:pt x="121" y="42"/>
                    </a:cubicBezTo>
                    <a:cubicBezTo>
                      <a:pt x="122" y="42"/>
                      <a:pt x="122" y="42"/>
                      <a:pt x="122" y="42"/>
                    </a:cubicBezTo>
                    <a:cubicBezTo>
                      <a:pt x="122" y="41"/>
                      <a:pt x="123" y="40"/>
                      <a:pt x="123" y="39"/>
                    </a:cubicBezTo>
                    <a:cubicBezTo>
                      <a:pt x="123" y="39"/>
                      <a:pt x="123" y="39"/>
                      <a:pt x="123" y="39"/>
                    </a:cubicBezTo>
                    <a:moveTo>
                      <a:pt x="122" y="39"/>
                    </a:moveTo>
                    <a:cubicBezTo>
                      <a:pt x="121" y="39"/>
                      <a:pt x="121" y="40"/>
                      <a:pt x="120" y="41"/>
                    </a:cubicBezTo>
                    <a:cubicBezTo>
                      <a:pt x="121" y="41"/>
                      <a:pt x="121" y="41"/>
                      <a:pt x="121" y="41"/>
                    </a:cubicBezTo>
                    <a:cubicBezTo>
                      <a:pt x="121" y="40"/>
                      <a:pt x="122" y="40"/>
                      <a:pt x="122" y="39"/>
                    </a:cubicBezTo>
                    <a:cubicBezTo>
                      <a:pt x="122" y="39"/>
                      <a:pt x="122" y="39"/>
                      <a:pt x="122" y="39"/>
                    </a:cubicBezTo>
                    <a:moveTo>
                      <a:pt x="107" y="38"/>
                    </a:moveTo>
                    <a:cubicBezTo>
                      <a:pt x="107" y="39"/>
                      <a:pt x="107" y="39"/>
                      <a:pt x="107" y="39"/>
                    </a:cubicBezTo>
                    <a:cubicBezTo>
                      <a:pt x="109" y="40"/>
                      <a:pt x="110" y="41"/>
                      <a:pt x="111" y="41"/>
                    </a:cubicBezTo>
                    <a:cubicBezTo>
                      <a:pt x="111" y="41"/>
                      <a:pt x="112" y="41"/>
                      <a:pt x="112" y="41"/>
                    </a:cubicBez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9"/>
                      <a:pt x="109" y="39"/>
                      <a:pt x="109" y="39"/>
                    </a:cubicBezTo>
                    <a:cubicBezTo>
                      <a:pt x="109" y="39"/>
                      <a:pt x="108" y="39"/>
                      <a:pt x="107" y="38"/>
                    </a:cubicBezTo>
                    <a:moveTo>
                      <a:pt x="107" y="38"/>
                    </a:move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9"/>
                      <a:pt x="107" y="39"/>
                    </a:cubicBezTo>
                    <a:cubicBezTo>
                      <a:pt x="107" y="39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moveTo>
                      <a:pt x="120" y="37"/>
                    </a:moveTo>
                    <a:cubicBezTo>
                      <a:pt x="119" y="38"/>
                      <a:pt x="119" y="39"/>
                      <a:pt x="118" y="40"/>
                    </a:cubicBezTo>
                    <a:cubicBezTo>
                      <a:pt x="119" y="40"/>
                      <a:pt x="119" y="40"/>
                      <a:pt x="120" y="41"/>
                    </a:cubicBezTo>
                    <a:cubicBezTo>
                      <a:pt x="121" y="40"/>
                      <a:pt x="121" y="39"/>
                      <a:pt x="122" y="38"/>
                    </a:cubicBezTo>
                    <a:cubicBezTo>
                      <a:pt x="121" y="38"/>
                      <a:pt x="120" y="38"/>
                      <a:pt x="120" y="37"/>
                    </a:cubicBezTo>
                    <a:moveTo>
                      <a:pt x="127" y="36"/>
                    </a:moveTo>
                    <a:cubicBezTo>
                      <a:pt x="126" y="37"/>
                      <a:pt x="125" y="39"/>
                      <a:pt x="124" y="40"/>
                    </a:cubicBezTo>
                    <a:cubicBezTo>
                      <a:pt x="125" y="41"/>
                      <a:pt x="127" y="41"/>
                      <a:pt x="128" y="42"/>
                    </a:cubicBezTo>
                    <a:cubicBezTo>
                      <a:pt x="128" y="41"/>
                      <a:pt x="129" y="39"/>
                      <a:pt x="130" y="38"/>
                    </a:cubicBezTo>
                    <a:cubicBezTo>
                      <a:pt x="129" y="38"/>
                      <a:pt x="128" y="37"/>
                      <a:pt x="127" y="36"/>
                    </a:cubicBezTo>
                    <a:cubicBezTo>
                      <a:pt x="127" y="37"/>
                      <a:pt x="127" y="37"/>
                      <a:pt x="127" y="38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moveTo>
                      <a:pt x="126" y="36"/>
                    </a:moveTo>
                    <a:cubicBezTo>
                      <a:pt x="126" y="37"/>
                      <a:pt x="125" y="38"/>
                      <a:pt x="124" y="40"/>
                    </a:cubicBezTo>
                    <a:cubicBezTo>
                      <a:pt x="124" y="40"/>
                      <a:pt x="124" y="40"/>
                      <a:pt x="124" y="40"/>
                    </a:cubicBezTo>
                    <a:cubicBezTo>
                      <a:pt x="125" y="39"/>
                      <a:pt x="126" y="37"/>
                      <a:pt x="127" y="36"/>
                    </a:cubicBezTo>
                    <a:cubicBezTo>
                      <a:pt x="127" y="36"/>
                      <a:pt x="126" y="36"/>
                      <a:pt x="126" y="36"/>
                    </a:cubicBezTo>
                    <a:moveTo>
                      <a:pt x="109" y="36"/>
                    </a:moveTo>
                    <a:cubicBezTo>
                      <a:pt x="108" y="37"/>
                      <a:pt x="108" y="37"/>
                      <a:pt x="107" y="38"/>
                    </a:cubicBezTo>
                    <a:cubicBezTo>
                      <a:pt x="109" y="39"/>
                      <a:pt x="110" y="40"/>
                      <a:pt x="112" y="41"/>
                    </a:cubicBezTo>
                    <a:cubicBezTo>
                      <a:pt x="112" y="40"/>
                      <a:pt x="113" y="39"/>
                      <a:pt x="113" y="38"/>
                    </a:cubicBezTo>
                    <a:cubicBezTo>
                      <a:pt x="112" y="37"/>
                      <a:pt x="110" y="37"/>
                      <a:pt x="109" y="36"/>
                    </a:cubicBezTo>
                    <a:moveTo>
                      <a:pt x="108" y="35"/>
                    </a:moveTo>
                    <a:cubicBezTo>
                      <a:pt x="108" y="36"/>
                      <a:pt x="107" y="37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8" y="37"/>
                      <a:pt x="108" y="37"/>
                      <a:pt x="109" y="36"/>
                    </a:cubicBezTo>
                    <a:cubicBezTo>
                      <a:pt x="109" y="36"/>
                      <a:pt x="108" y="36"/>
                      <a:pt x="108" y="35"/>
                    </a:cubicBezTo>
                    <a:moveTo>
                      <a:pt x="125" y="35"/>
                    </a:moveTo>
                    <a:cubicBezTo>
                      <a:pt x="124" y="36"/>
                      <a:pt x="124" y="38"/>
                      <a:pt x="123" y="39"/>
                    </a:cubicBezTo>
                    <a:cubicBezTo>
                      <a:pt x="123" y="39"/>
                      <a:pt x="123" y="39"/>
                      <a:pt x="123" y="39"/>
                    </a:cubicBezTo>
                    <a:cubicBezTo>
                      <a:pt x="124" y="38"/>
                      <a:pt x="125" y="37"/>
                      <a:pt x="126" y="36"/>
                    </a:cubicBezTo>
                    <a:cubicBezTo>
                      <a:pt x="126" y="35"/>
                      <a:pt x="125" y="35"/>
                      <a:pt x="125" y="35"/>
                    </a:cubicBezTo>
                    <a:moveTo>
                      <a:pt x="109" y="35"/>
                    </a:moveTo>
                    <a:cubicBezTo>
                      <a:pt x="109" y="35"/>
                      <a:pt x="109" y="35"/>
                      <a:pt x="109" y="36"/>
                    </a:cubicBezTo>
                    <a:cubicBezTo>
                      <a:pt x="110" y="36"/>
                      <a:pt x="112" y="37"/>
                      <a:pt x="113" y="38"/>
                    </a:cubicBezTo>
                    <a:cubicBezTo>
                      <a:pt x="113" y="38"/>
                      <a:pt x="114" y="38"/>
                      <a:pt x="114" y="37"/>
                    </a:cubicBezTo>
                    <a:cubicBezTo>
                      <a:pt x="112" y="36"/>
                      <a:pt x="111" y="36"/>
                      <a:pt x="109" y="35"/>
                    </a:cubicBezTo>
                    <a:moveTo>
                      <a:pt x="124" y="35"/>
                    </a:moveTo>
                    <a:cubicBezTo>
                      <a:pt x="124" y="36"/>
                      <a:pt x="123" y="37"/>
                      <a:pt x="122" y="38"/>
                    </a:cubicBezTo>
                    <a:cubicBezTo>
                      <a:pt x="122" y="39"/>
                      <a:pt x="122" y="39"/>
                      <a:pt x="122" y="39"/>
                    </a:cubicBezTo>
                    <a:cubicBezTo>
                      <a:pt x="123" y="37"/>
                      <a:pt x="124" y="36"/>
                      <a:pt x="125" y="35"/>
                    </a:cubicBezTo>
                    <a:cubicBezTo>
                      <a:pt x="125" y="35"/>
                      <a:pt x="124" y="35"/>
                      <a:pt x="124" y="35"/>
                    </a:cubicBezTo>
                    <a:moveTo>
                      <a:pt x="109" y="34"/>
                    </a:moveTo>
                    <a:cubicBezTo>
                      <a:pt x="109" y="35"/>
                      <a:pt x="109" y="35"/>
                      <a:pt x="108" y="35"/>
                    </a:cubicBezTo>
                    <a:cubicBezTo>
                      <a:pt x="109" y="35"/>
                      <a:pt x="109" y="35"/>
                      <a:pt x="109" y="36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4"/>
                    </a:cubicBezTo>
                    <a:moveTo>
                      <a:pt x="122" y="33"/>
                    </a:moveTo>
                    <a:cubicBezTo>
                      <a:pt x="122" y="35"/>
                      <a:pt x="121" y="36"/>
                      <a:pt x="120" y="37"/>
                    </a:cubicBezTo>
                    <a:cubicBezTo>
                      <a:pt x="121" y="38"/>
                      <a:pt x="121" y="38"/>
                      <a:pt x="122" y="38"/>
                    </a:cubicBezTo>
                    <a:cubicBezTo>
                      <a:pt x="122" y="37"/>
                      <a:pt x="123" y="36"/>
                      <a:pt x="124" y="34"/>
                    </a:cubicBezTo>
                    <a:cubicBezTo>
                      <a:pt x="123" y="34"/>
                      <a:pt x="123" y="34"/>
                      <a:pt x="122" y="33"/>
                    </a:cubicBezTo>
                    <a:moveTo>
                      <a:pt x="111" y="32"/>
                    </a:moveTo>
                    <a:cubicBezTo>
                      <a:pt x="111" y="33"/>
                      <a:pt x="110" y="34"/>
                      <a:pt x="110" y="35"/>
                    </a:cubicBezTo>
                    <a:cubicBezTo>
                      <a:pt x="111" y="35"/>
                      <a:pt x="112" y="36"/>
                      <a:pt x="114" y="37"/>
                    </a:cubicBezTo>
                    <a:cubicBezTo>
                      <a:pt x="114" y="36"/>
                      <a:pt x="115" y="35"/>
                      <a:pt x="115" y="35"/>
                    </a:cubicBezTo>
                    <a:cubicBezTo>
                      <a:pt x="114" y="34"/>
                      <a:pt x="113" y="33"/>
                      <a:pt x="111" y="32"/>
                    </a:cubicBezTo>
                    <a:moveTo>
                      <a:pt x="111" y="32"/>
                    </a:moveTo>
                    <a:cubicBezTo>
                      <a:pt x="110" y="32"/>
                      <a:pt x="110" y="33"/>
                      <a:pt x="109" y="34"/>
                    </a:cubicBezTo>
                    <a:cubicBezTo>
                      <a:pt x="109" y="34"/>
                      <a:pt x="109" y="34"/>
                      <a:pt x="110" y="35"/>
                    </a:cubicBezTo>
                    <a:cubicBezTo>
                      <a:pt x="110" y="34"/>
                      <a:pt x="111" y="33"/>
                      <a:pt x="111" y="32"/>
                    </a:cubicBezTo>
                    <a:cubicBezTo>
                      <a:pt x="111" y="32"/>
                      <a:pt x="111" y="32"/>
                      <a:pt x="111" y="32"/>
                    </a:cubicBezTo>
                    <a:moveTo>
                      <a:pt x="130" y="31"/>
                    </a:moveTo>
                    <a:cubicBezTo>
                      <a:pt x="129" y="33"/>
                      <a:pt x="128" y="35"/>
                      <a:pt x="127" y="36"/>
                    </a:cubicBezTo>
                    <a:cubicBezTo>
                      <a:pt x="128" y="37"/>
                      <a:pt x="129" y="37"/>
                      <a:pt x="130" y="38"/>
                    </a:cubicBezTo>
                    <a:cubicBezTo>
                      <a:pt x="131" y="36"/>
                      <a:pt x="132" y="34"/>
                      <a:pt x="133" y="33"/>
                    </a:cubicBezTo>
                    <a:cubicBezTo>
                      <a:pt x="132" y="32"/>
                      <a:pt x="132" y="32"/>
                      <a:pt x="131" y="32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1" y="33"/>
                      <a:pt x="130" y="33"/>
                      <a:pt x="130" y="33"/>
                    </a:cubicBezTo>
                    <a:cubicBezTo>
                      <a:pt x="130" y="33"/>
                      <a:pt x="131" y="32"/>
                      <a:pt x="131" y="32"/>
                    </a:cubicBezTo>
                    <a:cubicBezTo>
                      <a:pt x="131" y="31"/>
                      <a:pt x="131" y="31"/>
                      <a:pt x="130" y="31"/>
                    </a:cubicBezTo>
                    <a:moveTo>
                      <a:pt x="130" y="31"/>
                    </a:moveTo>
                    <a:cubicBezTo>
                      <a:pt x="129" y="32"/>
                      <a:pt x="128" y="34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7" y="35"/>
                      <a:pt x="127" y="35"/>
                      <a:pt x="128" y="35"/>
                    </a:cubicBezTo>
                    <a:cubicBezTo>
                      <a:pt x="127" y="35"/>
                      <a:pt x="127" y="35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30" y="31"/>
                      <a:pt x="130" y="31"/>
                      <a:pt x="130" y="31"/>
                    </a:cubicBezTo>
                    <a:cubicBezTo>
                      <a:pt x="130" y="31"/>
                      <a:pt x="130" y="31"/>
                      <a:pt x="130" y="31"/>
                    </a:cubicBezTo>
                    <a:moveTo>
                      <a:pt x="128" y="30"/>
                    </a:moveTo>
                    <a:cubicBezTo>
                      <a:pt x="127" y="32"/>
                      <a:pt x="126" y="33"/>
                      <a:pt x="125" y="35"/>
                    </a:cubicBezTo>
                    <a:cubicBezTo>
                      <a:pt x="125" y="35"/>
                      <a:pt x="126" y="35"/>
                      <a:pt x="126" y="35"/>
                    </a:cubicBezTo>
                    <a:cubicBezTo>
                      <a:pt x="127" y="34"/>
                      <a:pt x="128" y="32"/>
                      <a:pt x="129" y="30"/>
                    </a:cubicBezTo>
                    <a:cubicBezTo>
                      <a:pt x="129" y="30"/>
                      <a:pt x="129" y="30"/>
                      <a:pt x="128" y="30"/>
                    </a:cubicBezTo>
                    <a:moveTo>
                      <a:pt x="127" y="29"/>
                    </a:moveTo>
                    <a:cubicBezTo>
                      <a:pt x="126" y="31"/>
                      <a:pt x="125" y="33"/>
                      <a:pt x="124" y="34"/>
                    </a:cubicBezTo>
                    <a:cubicBezTo>
                      <a:pt x="125" y="34"/>
                      <a:pt x="125" y="35"/>
                      <a:pt x="125" y="35"/>
                    </a:cubicBezTo>
                    <a:cubicBezTo>
                      <a:pt x="126" y="33"/>
                      <a:pt x="127" y="31"/>
                      <a:pt x="128" y="30"/>
                    </a:cubicBezTo>
                    <a:cubicBezTo>
                      <a:pt x="128" y="29"/>
                      <a:pt x="128" y="29"/>
                      <a:pt x="127" y="29"/>
                    </a:cubicBezTo>
                    <a:moveTo>
                      <a:pt x="133" y="29"/>
                    </a:moveTo>
                    <a:cubicBezTo>
                      <a:pt x="131" y="31"/>
                      <a:pt x="131" y="31"/>
                      <a:pt x="131" y="31"/>
                    </a:cubicBezTo>
                    <a:cubicBezTo>
                      <a:pt x="132" y="32"/>
                      <a:pt x="133" y="32"/>
                      <a:pt x="133" y="32"/>
                    </a:cubicBezTo>
                    <a:cubicBezTo>
                      <a:pt x="134" y="32"/>
                      <a:pt x="134" y="31"/>
                      <a:pt x="135" y="30"/>
                    </a:cubicBezTo>
                    <a:cubicBezTo>
                      <a:pt x="134" y="29"/>
                      <a:pt x="134" y="29"/>
                      <a:pt x="133" y="29"/>
                    </a:cubicBezTo>
                    <a:moveTo>
                      <a:pt x="132" y="28"/>
                    </a:moveTo>
                    <a:cubicBezTo>
                      <a:pt x="132" y="29"/>
                      <a:pt x="131" y="30"/>
                      <a:pt x="131" y="31"/>
                    </a:cubicBezTo>
                    <a:cubicBezTo>
                      <a:pt x="131" y="31"/>
                      <a:pt x="131" y="31"/>
                      <a:pt x="131" y="31"/>
                    </a:cubicBezTo>
                    <a:cubicBezTo>
                      <a:pt x="132" y="30"/>
                      <a:pt x="132" y="29"/>
                      <a:pt x="133" y="29"/>
                    </a:cubicBezTo>
                    <a:cubicBezTo>
                      <a:pt x="133" y="28"/>
                      <a:pt x="132" y="28"/>
                      <a:pt x="132" y="28"/>
                    </a:cubicBezTo>
                    <a:moveTo>
                      <a:pt x="126" y="28"/>
                    </a:moveTo>
                    <a:cubicBezTo>
                      <a:pt x="125" y="30"/>
                      <a:pt x="123" y="32"/>
                      <a:pt x="122" y="33"/>
                    </a:cubicBezTo>
                    <a:cubicBezTo>
                      <a:pt x="123" y="34"/>
                      <a:pt x="123" y="34"/>
                      <a:pt x="124" y="34"/>
                    </a:cubicBezTo>
                    <a:cubicBezTo>
                      <a:pt x="125" y="32"/>
                      <a:pt x="126" y="31"/>
                      <a:pt x="127" y="29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5" y="31"/>
                      <a:pt x="124" y="33"/>
                      <a:pt x="124" y="33"/>
                    </a:cubicBezTo>
                    <a:cubicBezTo>
                      <a:pt x="124" y="33"/>
                      <a:pt x="125" y="31"/>
                      <a:pt x="126" y="29"/>
                    </a:cubicBezTo>
                    <a:cubicBezTo>
                      <a:pt x="126" y="28"/>
                      <a:pt x="126" y="28"/>
                      <a:pt x="126" y="28"/>
                    </a:cubicBezTo>
                    <a:moveTo>
                      <a:pt x="133" y="28"/>
                    </a:moveTo>
                    <a:cubicBezTo>
                      <a:pt x="133" y="28"/>
                      <a:pt x="133" y="28"/>
                      <a:pt x="133" y="28"/>
                    </a:cubicBezTo>
                    <a:cubicBezTo>
                      <a:pt x="134" y="29"/>
                      <a:pt x="134" y="29"/>
                      <a:pt x="135" y="29"/>
                    </a:cubicBezTo>
                    <a:cubicBezTo>
                      <a:pt x="135" y="29"/>
                      <a:pt x="135" y="29"/>
                      <a:pt x="135" y="29"/>
                    </a:cubicBezTo>
                    <a:cubicBezTo>
                      <a:pt x="135" y="29"/>
                      <a:pt x="134" y="28"/>
                      <a:pt x="133" y="28"/>
                    </a:cubicBezTo>
                    <a:moveTo>
                      <a:pt x="131" y="28"/>
                    </a:moveTo>
                    <a:cubicBezTo>
                      <a:pt x="131" y="29"/>
                      <a:pt x="130" y="29"/>
                      <a:pt x="130" y="30"/>
                    </a:cubicBezTo>
                    <a:cubicBezTo>
                      <a:pt x="130" y="30"/>
                      <a:pt x="130" y="31"/>
                      <a:pt x="130" y="31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2" y="28"/>
                      <a:pt x="132" y="28"/>
                      <a:pt x="131" y="28"/>
                    </a:cubicBezTo>
                    <a:moveTo>
                      <a:pt x="113" y="28"/>
                    </a:moveTo>
                    <a:cubicBezTo>
                      <a:pt x="112" y="29"/>
                      <a:pt x="111" y="30"/>
                      <a:pt x="111" y="32"/>
                    </a:cubicBezTo>
                    <a:cubicBezTo>
                      <a:pt x="111" y="32"/>
                      <a:pt x="111" y="32"/>
                      <a:pt x="111" y="32"/>
                    </a:cubicBezTo>
                    <a:cubicBezTo>
                      <a:pt x="112" y="31"/>
                      <a:pt x="113" y="30"/>
                      <a:pt x="113" y="28"/>
                    </a:cubicBezTo>
                    <a:cubicBezTo>
                      <a:pt x="113" y="29"/>
                      <a:pt x="112" y="31"/>
                      <a:pt x="111" y="32"/>
                    </a:cubicBezTo>
                    <a:cubicBezTo>
                      <a:pt x="113" y="33"/>
                      <a:pt x="114" y="34"/>
                      <a:pt x="115" y="35"/>
                    </a:cubicBezTo>
                    <a:cubicBezTo>
                      <a:pt x="116" y="33"/>
                      <a:pt x="117" y="32"/>
                      <a:pt x="118" y="31"/>
                    </a:cubicBezTo>
                    <a:cubicBezTo>
                      <a:pt x="116" y="30"/>
                      <a:pt x="115" y="29"/>
                      <a:pt x="113" y="28"/>
                    </a:cubicBezTo>
                    <a:moveTo>
                      <a:pt x="133" y="27"/>
                    </a:moveTo>
                    <a:cubicBezTo>
                      <a:pt x="133" y="28"/>
                      <a:pt x="132" y="28"/>
                      <a:pt x="132" y="28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8"/>
                      <a:pt x="133" y="28"/>
                      <a:pt x="133" y="27"/>
                    </a:cubicBezTo>
                    <a:moveTo>
                      <a:pt x="134" y="27"/>
                    </a:moveTo>
                    <a:cubicBezTo>
                      <a:pt x="134" y="27"/>
                      <a:pt x="134" y="27"/>
                      <a:pt x="134" y="27"/>
                    </a:cubicBezTo>
                    <a:cubicBezTo>
                      <a:pt x="135" y="27"/>
                      <a:pt x="135" y="28"/>
                      <a:pt x="136" y="28"/>
                    </a:cubicBezTo>
                    <a:cubicBezTo>
                      <a:pt x="136" y="28"/>
                      <a:pt x="136" y="28"/>
                      <a:pt x="136" y="28"/>
                    </a:cubicBezTo>
                    <a:cubicBezTo>
                      <a:pt x="135" y="28"/>
                      <a:pt x="135" y="27"/>
                      <a:pt x="134" y="27"/>
                    </a:cubicBezTo>
                    <a:moveTo>
                      <a:pt x="132" y="27"/>
                    </a:move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7"/>
                      <a:pt x="132" y="28"/>
                      <a:pt x="132" y="28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moveTo>
                      <a:pt x="130" y="27"/>
                    </a:moveTo>
                    <a:cubicBezTo>
                      <a:pt x="130" y="28"/>
                      <a:pt x="129" y="29"/>
                      <a:pt x="129" y="30"/>
                    </a:cubicBezTo>
                    <a:cubicBezTo>
                      <a:pt x="129" y="30"/>
                      <a:pt x="129" y="30"/>
                      <a:pt x="129" y="30"/>
                    </a:cubicBezTo>
                    <a:cubicBezTo>
                      <a:pt x="130" y="29"/>
                      <a:pt x="130" y="28"/>
                      <a:pt x="131" y="27"/>
                    </a:cubicBezTo>
                    <a:cubicBezTo>
                      <a:pt x="131" y="27"/>
                      <a:pt x="130" y="27"/>
                      <a:pt x="130" y="27"/>
                    </a:cubicBezTo>
                    <a:moveTo>
                      <a:pt x="133" y="27"/>
                    </a:moveTo>
                    <a:cubicBezTo>
                      <a:pt x="133" y="27"/>
                      <a:pt x="133" y="27"/>
                      <a:pt x="133" y="27"/>
                    </a:cubicBezTo>
                    <a:cubicBezTo>
                      <a:pt x="133" y="27"/>
                      <a:pt x="134" y="27"/>
                      <a:pt x="134" y="27"/>
                    </a:cubicBezTo>
                    <a:cubicBezTo>
                      <a:pt x="134" y="27"/>
                      <a:pt x="134" y="27"/>
                      <a:pt x="134" y="27"/>
                    </a:cubicBezTo>
                    <a:cubicBezTo>
                      <a:pt x="134" y="27"/>
                      <a:pt x="133" y="27"/>
                      <a:pt x="133" y="27"/>
                    </a:cubicBezTo>
                    <a:moveTo>
                      <a:pt x="129" y="26"/>
                    </a:moveTo>
                    <a:cubicBezTo>
                      <a:pt x="129" y="27"/>
                      <a:pt x="128" y="28"/>
                      <a:pt x="128" y="29"/>
                    </a:cubicBezTo>
                    <a:cubicBezTo>
                      <a:pt x="128" y="29"/>
                      <a:pt x="128" y="29"/>
                      <a:pt x="128" y="29"/>
                    </a:cubicBezTo>
                    <a:cubicBezTo>
                      <a:pt x="129" y="28"/>
                      <a:pt x="129" y="27"/>
                      <a:pt x="130" y="27"/>
                    </a:cubicBezTo>
                    <a:cubicBezTo>
                      <a:pt x="129" y="27"/>
                      <a:pt x="129" y="26"/>
                      <a:pt x="129" y="26"/>
                    </a:cubicBezTo>
                    <a:moveTo>
                      <a:pt x="131" y="26"/>
                    </a:moveTo>
                    <a:cubicBezTo>
                      <a:pt x="130" y="26"/>
                      <a:pt x="130" y="26"/>
                      <a:pt x="130" y="26"/>
                    </a:cubicBezTo>
                    <a:cubicBezTo>
                      <a:pt x="131" y="27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1" y="27"/>
                    </a:cubicBezTo>
                    <a:cubicBezTo>
                      <a:pt x="131" y="26"/>
                      <a:pt x="131" y="26"/>
                      <a:pt x="131" y="26"/>
                    </a:cubicBezTo>
                    <a:moveTo>
                      <a:pt x="133" y="26"/>
                    </a:moveTo>
                    <a:cubicBezTo>
                      <a:pt x="133" y="26"/>
                      <a:pt x="133" y="26"/>
                      <a:pt x="133" y="26"/>
                    </a:cubicBezTo>
                    <a:cubicBezTo>
                      <a:pt x="133" y="26"/>
                      <a:pt x="133" y="26"/>
                      <a:pt x="133" y="26"/>
                    </a:cubicBezTo>
                    <a:cubicBezTo>
                      <a:pt x="133" y="26"/>
                      <a:pt x="133" y="26"/>
                      <a:pt x="133" y="26"/>
                    </a:cubicBezTo>
                    <a:moveTo>
                      <a:pt x="132" y="26"/>
                    </a:moveTo>
                    <a:cubicBezTo>
                      <a:pt x="132" y="26"/>
                      <a:pt x="132" y="26"/>
                      <a:pt x="132" y="26"/>
                    </a:cubicBezTo>
                    <a:cubicBezTo>
                      <a:pt x="132" y="26"/>
                      <a:pt x="132" y="26"/>
                      <a:pt x="133" y="26"/>
                    </a:cubicBezTo>
                    <a:cubicBezTo>
                      <a:pt x="132" y="26"/>
                      <a:pt x="132" y="26"/>
                      <a:pt x="132" y="26"/>
                    </a:cubicBezTo>
                    <a:moveTo>
                      <a:pt x="128" y="26"/>
                    </a:moveTo>
                    <a:cubicBezTo>
                      <a:pt x="128" y="27"/>
                      <a:pt x="127" y="28"/>
                      <a:pt x="127" y="28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8" y="28"/>
                      <a:pt x="128" y="27"/>
                      <a:pt x="129" y="26"/>
                    </a:cubicBezTo>
                    <a:cubicBezTo>
                      <a:pt x="129" y="26"/>
                      <a:pt x="129" y="26"/>
                      <a:pt x="128" y="26"/>
                    </a:cubicBezTo>
                    <a:moveTo>
                      <a:pt x="130" y="26"/>
                    </a:moveTo>
                    <a:cubicBezTo>
                      <a:pt x="130" y="26"/>
                      <a:pt x="130" y="26"/>
                      <a:pt x="129" y="26"/>
                    </a:cubicBezTo>
                    <a:cubicBezTo>
                      <a:pt x="130" y="26"/>
                      <a:pt x="130" y="26"/>
                      <a:pt x="130" y="26"/>
                    </a:cubicBezTo>
                    <a:cubicBezTo>
                      <a:pt x="130" y="26"/>
                      <a:pt x="130" y="26"/>
                      <a:pt x="130" y="26"/>
                    </a:cubicBezTo>
                    <a:cubicBezTo>
                      <a:pt x="130" y="26"/>
                      <a:pt x="130" y="26"/>
                      <a:pt x="130" y="26"/>
                    </a:cubicBezTo>
                    <a:moveTo>
                      <a:pt x="131" y="25"/>
                    </a:moveTo>
                    <a:cubicBezTo>
                      <a:pt x="131" y="25"/>
                      <a:pt x="131" y="25"/>
                      <a:pt x="131" y="25"/>
                    </a:cubicBezTo>
                    <a:cubicBezTo>
                      <a:pt x="131" y="25"/>
                      <a:pt x="132" y="26"/>
                      <a:pt x="132" y="26"/>
                    </a:cubicBezTo>
                    <a:cubicBezTo>
                      <a:pt x="132" y="26"/>
                      <a:pt x="132" y="26"/>
                      <a:pt x="132" y="26"/>
                    </a:cubicBezTo>
                    <a:cubicBezTo>
                      <a:pt x="132" y="26"/>
                      <a:pt x="131" y="25"/>
                      <a:pt x="131" y="25"/>
                    </a:cubicBezTo>
                    <a:moveTo>
                      <a:pt x="127" y="25"/>
                    </a:moveTo>
                    <a:cubicBezTo>
                      <a:pt x="127" y="26"/>
                      <a:pt x="126" y="27"/>
                      <a:pt x="126" y="28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7" y="28"/>
                      <a:pt x="127" y="27"/>
                      <a:pt x="128" y="26"/>
                    </a:cubicBezTo>
                    <a:cubicBezTo>
                      <a:pt x="128" y="25"/>
                      <a:pt x="128" y="25"/>
                      <a:pt x="127" y="25"/>
                    </a:cubicBezTo>
                    <a:moveTo>
                      <a:pt x="129" y="25"/>
                    </a:moveTo>
                    <a:cubicBezTo>
                      <a:pt x="129" y="25"/>
                      <a:pt x="129" y="25"/>
                      <a:pt x="129" y="25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26"/>
                      <a:pt x="129" y="26"/>
                      <a:pt x="129" y="25"/>
                    </a:cubicBezTo>
                    <a:cubicBezTo>
                      <a:pt x="129" y="25"/>
                      <a:pt x="129" y="25"/>
                      <a:pt x="129" y="25"/>
                    </a:cubicBezTo>
                    <a:moveTo>
                      <a:pt x="130" y="25"/>
                    </a:moveTo>
                    <a:cubicBezTo>
                      <a:pt x="130" y="25"/>
                      <a:pt x="130" y="25"/>
                      <a:pt x="130" y="25"/>
                    </a:cubicBezTo>
                    <a:cubicBezTo>
                      <a:pt x="130" y="25"/>
                      <a:pt x="130" y="25"/>
                      <a:pt x="13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30" y="25"/>
                      <a:pt x="130" y="25"/>
                      <a:pt x="130" y="25"/>
                    </a:cubicBezTo>
                    <a:moveTo>
                      <a:pt x="128" y="24"/>
                    </a:move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4"/>
                    </a:cubicBezTo>
                    <a:moveTo>
                      <a:pt x="129" y="24"/>
                    </a:move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4"/>
                      <a:pt x="130" y="25"/>
                      <a:pt x="130" y="25"/>
                    </a:cubicBezTo>
                    <a:cubicBezTo>
                      <a:pt x="130" y="25"/>
                      <a:pt x="130" y="25"/>
                      <a:pt x="130" y="25"/>
                    </a:cubicBezTo>
                    <a:cubicBezTo>
                      <a:pt x="130" y="24"/>
                      <a:pt x="129" y="24"/>
                      <a:pt x="129" y="24"/>
                    </a:cubicBezTo>
                    <a:moveTo>
                      <a:pt x="128" y="24"/>
                    </a:moveTo>
                    <a:cubicBezTo>
                      <a:pt x="128" y="24"/>
                      <a:pt x="128" y="24"/>
                      <a:pt x="128" y="24"/>
                    </a:cubicBezTo>
                    <a:cubicBezTo>
                      <a:pt x="128" y="24"/>
                      <a:pt x="129" y="24"/>
                      <a:pt x="129" y="24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4"/>
                      <a:pt x="128" y="24"/>
                      <a:pt x="128" y="24"/>
                    </a:cubicBezTo>
                    <a:moveTo>
                      <a:pt x="116" y="22"/>
                    </a:moveTo>
                    <a:cubicBezTo>
                      <a:pt x="115" y="24"/>
                      <a:pt x="114" y="26"/>
                      <a:pt x="113" y="27"/>
                    </a:cubicBezTo>
                    <a:cubicBezTo>
                      <a:pt x="115" y="28"/>
                      <a:pt x="116" y="29"/>
                      <a:pt x="118" y="30"/>
                    </a:cubicBezTo>
                    <a:cubicBezTo>
                      <a:pt x="119" y="29"/>
                      <a:pt x="120" y="27"/>
                      <a:pt x="121" y="25"/>
                    </a:cubicBezTo>
                    <a:cubicBezTo>
                      <a:pt x="119" y="24"/>
                      <a:pt x="118" y="23"/>
                      <a:pt x="116" y="22"/>
                    </a:cubicBezTo>
                    <a:moveTo>
                      <a:pt x="116" y="22"/>
                    </a:moveTo>
                    <a:cubicBezTo>
                      <a:pt x="115" y="24"/>
                      <a:pt x="115" y="25"/>
                      <a:pt x="114" y="26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22"/>
                      <a:pt x="116" y="22"/>
                      <a:pt x="116" y="22"/>
                    </a:cubicBezTo>
                    <a:moveTo>
                      <a:pt x="138" y="20"/>
                    </a:moveTo>
                    <a:cubicBezTo>
                      <a:pt x="134" y="27"/>
                      <a:pt x="134" y="27"/>
                      <a:pt x="134" y="27"/>
                    </a:cubicBezTo>
                    <a:cubicBezTo>
                      <a:pt x="135" y="27"/>
                      <a:pt x="135" y="28"/>
                      <a:pt x="136" y="28"/>
                    </a:cubicBezTo>
                    <a:cubicBezTo>
                      <a:pt x="137" y="26"/>
                      <a:pt x="139" y="23"/>
                      <a:pt x="140" y="21"/>
                    </a:cubicBezTo>
                    <a:cubicBezTo>
                      <a:pt x="139" y="21"/>
                      <a:pt x="139" y="20"/>
                      <a:pt x="138" y="20"/>
                    </a:cubicBezTo>
                    <a:cubicBezTo>
                      <a:pt x="138" y="21"/>
                      <a:pt x="137" y="22"/>
                      <a:pt x="137" y="22"/>
                    </a:cubicBezTo>
                    <a:cubicBezTo>
                      <a:pt x="138" y="20"/>
                      <a:pt x="138" y="20"/>
                      <a:pt x="138" y="20"/>
                    </a:cubicBezTo>
                    <a:cubicBezTo>
                      <a:pt x="138" y="20"/>
                      <a:pt x="138" y="20"/>
                      <a:pt x="138" y="20"/>
                    </a:cubicBezTo>
                    <a:moveTo>
                      <a:pt x="137" y="19"/>
                    </a:moveTo>
                    <a:cubicBezTo>
                      <a:pt x="136" y="22"/>
                      <a:pt x="135" y="24"/>
                      <a:pt x="133" y="26"/>
                    </a:cubicBezTo>
                    <a:cubicBezTo>
                      <a:pt x="133" y="26"/>
                      <a:pt x="134" y="27"/>
                      <a:pt x="134" y="27"/>
                    </a:cubicBezTo>
                    <a:cubicBezTo>
                      <a:pt x="135" y="24"/>
                      <a:pt x="137" y="22"/>
                      <a:pt x="138" y="20"/>
                    </a:cubicBezTo>
                    <a:cubicBezTo>
                      <a:pt x="138" y="20"/>
                      <a:pt x="137" y="20"/>
                      <a:pt x="137" y="19"/>
                    </a:cubicBezTo>
                    <a:moveTo>
                      <a:pt x="139" y="19"/>
                    </a:moveTo>
                    <a:cubicBezTo>
                      <a:pt x="139" y="19"/>
                      <a:pt x="139" y="20"/>
                      <a:pt x="139" y="20"/>
                    </a:cubicBezTo>
                    <a:cubicBezTo>
                      <a:pt x="139" y="20"/>
                      <a:pt x="140" y="20"/>
                      <a:pt x="140" y="21"/>
                    </a:cubicBezTo>
                    <a:cubicBezTo>
                      <a:pt x="140" y="21"/>
                      <a:pt x="140" y="20"/>
                      <a:pt x="140" y="20"/>
                    </a:cubicBezTo>
                    <a:cubicBezTo>
                      <a:pt x="140" y="20"/>
                      <a:pt x="139" y="20"/>
                      <a:pt x="139" y="19"/>
                    </a:cubicBezTo>
                    <a:moveTo>
                      <a:pt x="118" y="19"/>
                    </a:moveTo>
                    <a:cubicBezTo>
                      <a:pt x="117" y="20"/>
                      <a:pt x="117" y="21"/>
                      <a:pt x="116" y="22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7" y="20"/>
                      <a:pt x="117" y="20"/>
                      <a:pt x="117" y="20"/>
                    </a:cubicBezTo>
                    <a:cubicBezTo>
                      <a:pt x="117" y="21"/>
                      <a:pt x="117" y="22"/>
                      <a:pt x="116" y="22"/>
                    </a:cubicBezTo>
                    <a:cubicBezTo>
                      <a:pt x="117" y="23"/>
                      <a:pt x="118" y="23"/>
                      <a:pt x="118" y="23"/>
                    </a:cubicBezTo>
                    <a:cubicBezTo>
                      <a:pt x="119" y="24"/>
                      <a:pt x="120" y="25"/>
                      <a:pt x="121" y="25"/>
                    </a:cubicBezTo>
                    <a:cubicBezTo>
                      <a:pt x="122" y="24"/>
                      <a:pt x="122" y="23"/>
                      <a:pt x="123" y="22"/>
                    </a:cubicBezTo>
                    <a:cubicBezTo>
                      <a:pt x="122" y="22"/>
                      <a:pt x="122" y="22"/>
                      <a:pt x="122" y="22"/>
                    </a:cubicBezTo>
                    <a:cubicBezTo>
                      <a:pt x="120" y="21"/>
                      <a:pt x="119" y="20"/>
                      <a:pt x="118" y="19"/>
                    </a:cubicBezTo>
                    <a:moveTo>
                      <a:pt x="139" y="19"/>
                    </a:moveTo>
                    <a:cubicBezTo>
                      <a:pt x="138" y="20"/>
                      <a:pt x="138" y="20"/>
                      <a:pt x="138" y="20"/>
                    </a:cubicBezTo>
                    <a:cubicBezTo>
                      <a:pt x="138" y="20"/>
                      <a:pt x="138" y="20"/>
                      <a:pt x="138" y="20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9"/>
                      <a:pt x="139" y="19"/>
                      <a:pt x="139" y="19"/>
                    </a:cubicBezTo>
                    <a:moveTo>
                      <a:pt x="137" y="19"/>
                    </a:moveTo>
                    <a:cubicBezTo>
                      <a:pt x="136" y="20"/>
                      <a:pt x="135" y="22"/>
                      <a:pt x="134" y="24"/>
                    </a:cubicBezTo>
                    <a:cubicBezTo>
                      <a:pt x="133" y="24"/>
                      <a:pt x="133" y="25"/>
                      <a:pt x="132" y="26"/>
                    </a:cubicBezTo>
                    <a:cubicBezTo>
                      <a:pt x="133" y="26"/>
                      <a:pt x="133" y="26"/>
                      <a:pt x="133" y="26"/>
                    </a:cubicBezTo>
                    <a:cubicBezTo>
                      <a:pt x="137" y="19"/>
                      <a:pt x="137" y="19"/>
                      <a:pt x="137" y="19"/>
                    </a:cubicBezTo>
                    <a:cubicBezTo>
                      <a:pt x="137" y="19"/>
                      <a:pt x="137" y="19"/>
                      <a:pt x="137" y="19"/>
                    </a:cubicBezTo>
                    <a:moveTo>
                      <a:pt x="118" y="19"/>
                    </a:moveTo>
                    <a:cubicBezTo>
                      <a:pt x="118" y="19"/>
                      <a:pt x="118" y="19"/>
                      <a:pt x="118" y="19"/>
                    </a:cubicBezTo>
                    <a:cubicBezTo>
                      <a:pt x="120" y="20"/>
                      <a:pt x="121" y="21"/>
                      <a:pt x="123" y="22"/>
                    </a:cubicBezTo>
                    <a:cubicBezTo>
                      <a:pt x="123" y="22"/>
                      <a:pt x="123" y="22"/>
                      <a:pt x="123" y="22"/>
                    </a:cubicBezTo>
                    <a:cubicBezTo>
                      <a:pt x="121" y="21"/>
                      <a:pt x="120" y="20"/>
                      <a:pt x="118" y="19"/>
                    </a:cubicBezTo>
                    <a:moveTo>
                      <a:pt x="138" y="19"/>
                    </a:moveTo>
                    <a:cubicBezTo>
                      <a:pt x="138" y="19"/>
                      <a:pt x="138" y="19"/>
                      <a:pt x="137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moveTo>
                      <a:pt x="137" y="18"/>
                    </a:moveTo>
                    <a:cubicBezTo>
                      <a:pt x="137" y="18"/>
                      <a:pt x="137" y="18"/>
                      <a:pt x="137" y="19"/>
                    </a:cubicBezTo>
                    <a:cubicBezTo>
                      <a:pt x="137" y="19"/>
                      <a:pt x="137" y="19"/>
                      <a:pt x="137" y="19"/>
                    </a:cubicBezTo>
                    <a:cubicBezTo>
                      <a:pt x="137" y="19"/>
                      <a:pt x="137" y="19"/>
                      <a:pt x="137" y="18"/>
                    </a:cubicBezTo>
                    <a:cubicBezTo>
                      <a:pt x="137" y="18"/>
                      <a:pt x="137" y="18"/>
                      <a:pt x="137" y="18"/>
                    </a:cubicBezTo>
                    <a:moveTo>
                      <a:pt x="135" y="18"/>
                    </a:moveTo>
                    <a:cubicBezTo>
                      <a:pt x="134" y="21"/>
                      <a:pt x="133" y="23"/>
                      <a:pt x="131" y="25"/>
                    </a:cubicBezTo>
                    <a:cubicBezTo>
                      <a:pt x="131" y="25"/>
                      <a:pt x="132" y="25"/>
                      <a:pt x="132" y="26"/>
                    </a:cubicBezTo>
                    <a:cubicBezTo>
                      <a:pt x="133" y="23"/>
                      <a:pt x="135" y="21"/>
                      <a:pt x="136" y="19"/>
                    </a:cubicBezTo>
                    <a:cubicBezTo>
                      <a:pt x="136" y="18"/>
                      <a:pt x="136" y="18"/>
                      <a:pt x="135" y="18"/>
                    </a:cubicBezTo>
                    <a:moveTo>
                      <a:pt x="135" y="18"/>
                    </a:moveTo>
                    <a:cubicBezTo>
                      <a:pt x="133" y="20"/>
                      <a:pt x="132" y="22"/>
                      <a:pt x="130" y="25"/>
                    </a:cubicBezTo>
                    <a:cubicBezTo>
                      <a:pt x="130" y="25"/>
                      <a:pt x="131" y="25"/>
                      <a:pt x="131" y="25"/>
                    </a:cubicBezTo>
                    <a:cubicBezTo>
                      <a:pt x="132" y="23"/>
                      <a:pt x="133" y="20"/>
                      <a:pt x="135" y="18"/>
                    </a:cubicBezTo>
                    <a:cubicBezTo>
                      <a:pt x="135" y="18"/>
                      <a:pt x="135" y="18"/>
                      <a:pt x="135" y="18"/>
                    </a:cubicBezTo>
                    <a:moveTo>
                      <a:pt x="136" y="18"/>
                    </a:move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moveTo>
                      <a:pt x="134" y="17"/>
                    </a:moveTo>
                    <a:cubicBezTo>
                      <a:pt x="132" y="20"/>
                      <a:pt x="131" y="22"/>
                      <a:pt x="129" y="24"/>
                    </a:cubicBezTo>
                    <a:cubicBezTo>
                      <a:pt x="130" y="24"/>
                      <a:pt x="130" y="24"/>
                      <a:pt x="130" y="24"/>
                    </a:cubicBezTo>
                    <a:cubicBezTo>
                      <a:pt x="131" y="22"/>
                      <a:pt x="133" y="20"/>
                      <a:pt x="134" y="17"/>
                    </a:cubicBezTo>
                    <a:cubicBezTo>
                      <a:pt x="134" y="17"/>
                      <a:pt x="134" y="17"/>
                      <a:pt x="134" y="17"/>
                    </a:cubicBezTo>
                    <a:moveTo>
                      <a:pt x="135" y="17"/>
                    </a:moveTo>
                    <a:cubicBezTo>
                      <a:pt x="135" y="17"/>
                      <a:pt x="135" y="17"/>
                      <a:pt x="135" y="17"/>
                    </a:cubicBezTo>
                    <a:cubicBezTo>
                      <a:pt x="135" y="17"/>
                      <a:pt x="135" y="17"/>
                      <a:pt x="135" y="18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35" y="17"/>
                      <a:pt x="135" y="17"/>
                      <a:pt x="135" y="17"/>
                    </a:cubicBezTo>
                    <a:moveTo>
                      <a:pt x="134" y="17"/>
                    </a:moveTo>
                    <a:cubicBezTo>
                      <a:pt x="134" y="17"/>
                      <a:pt x="134" y="17"/>
                      <a:pt x="134" y="17"/>
                    </a:cubicBezTo>
                    <a:cubicBezTo>
                      <a:pt x="134" y="17"/>
                      <a:pt x="134" y="17"/>
                      <a:pt x="134" y="17"/>
                    </a:cubicBezTo>
                    <a:cubicBezTo>
                      <a:pt x="134" y="17"/>
                      <a:pt x="134" y="17"/>
                      <a:pt x="135" y="17"/>
                    </a:cubicBezTo>
                    <a:cubicBezTo>
                      <a:pt x="134" y="17"/>
                      <a:pt x="134" y="17"/>
                      <a:pt x="134" y="17"/>
                    </a:cubicBezTo>
                    <a:moveTo>
                      <a:pt x="133" y="16"/>
                    </a:moveTo>
                    <a:cubicBezTo>
                      <a:pt x="131" y="19"/>
                      <a:pt x="130" y="21"/>
                      <a:pt x="128" y="23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30" y="22"/>
                      <a:pt x="132" y="20"/>
                      <a:pt x="133" y="17"/>
                    </a:cubicBezTo>
                    <a:cubicBezTo>
                      <a:pt x="133" y="17"/>
                      <a:pt x="133" y="17"/>
                      <a:pt x="133" y="16"/>
                    </a:cubicBezTo>
                    <a:moveTo>
                      <a:pt x="133" y="16"/>
                    </a:moveTo>
                    <a:cubicBezTo>
                      <a:pt x="133" y="16"/>
                      <a:pt x="133" y="16"/>
                      <a:pt x="133" y="16"/>
                    </a:cubicBezTo>
                    <a:cubicBezTo>
                      <a:pt x="133" y="16"/>
                      <a:pt x="133" y="16"/>
                      <a:pt x="133" y="16"/>
                    </a:cubicBezTo>
                    <a:cubicBezTo>
                      <a:pt x="133" y="16"/>
                      <a:pt x="133" y="16"/>
                      <a:pt x="134" y="16"/>
                    </a:cubicBezTo>
                    <a:cubicBezTo>
                      <a:pt x="133" y="16"/>
                      <a:pt x="133" y="16"/>
                      <a:pt x="133" y="16"/>
                    </a:cubicBezTo>
                    <a:moveTo>
                      <a:pt x="125" y="11"/>
                    </a:moveTo>
                    <a:cubicBezTo>
                      <a:pt x="126" y="12"/>
                      <a:pt x="127" y="12"/>
                      <a:pt x="128" y="13"/>
                    </a:cubicBezTo>
                    <a:cubicBezTo>
                      <a:pt x="128" y="13"/>
                      <a:pt x="128" y="13"/>
                      <a:pt x="128" y="13"/>
                    </a:cubicBezTo>
                    <a:cubicBezTo>
                      <a:pt x="127" y="12"/>
                      <a:pt x="126" y="12"/>
                      <a:pt x="125" y="11"/>
                    </a:cubicBezTo>
                    <a:moveTo>
                      <a:pt x="123" y="11"/>
                    </a:moveTo>
                    <a:cubicBezTo>
                      <a:pt x="121" y="13"/>
                      <a:pt x="120" y="16"/>
                      <a:pt x="119" y="18"/>
                    </a:cubicBezTo>
                    <a:cubicBezTo>
                      <a:pt x="120" y="19"/>
                      <a:pt x="122" y="20"/>
                      <a:pt x="124" y="21"/>
                    </a:cubicBezTo>
                    <a:cubicBezTo>
                      <a:pt x="125" y="19"/>
                      <a:pt x="127" y="16"/>
                      <a:pt x="128" y="14"/>
                    </a:cubicBezTo>
                    <a:cubicBezTo>
                      <a:pt x="126" y="13"/>
                      <a:pt x="125" y="12"/>
                      <a:pt x="123" y="11"/>
                    </a:cubicBezTo>
                    <a:moveTo>
                      <a:pt x="123" y="10"/>
                    </a:moveTo>
                    <a:cubicBezTo>
                      <a:pt x="123" y="10"/>
                      <a:pt x="123" y="10"/>
                      <a:pt x="123" y="10"/>
                    </a:cubicBezTo>
                    <a:cubicBezTo>
                      <a:pt x="124" y="10"/>
                      <a:pt x="124" y="11"/>
                      <a:pt x="125" y="11"/>
                    </a:cubicBezTo>
                    <a:cubicBezTo>
                      <a:pt x="124" y="11"/>
                      <a:pt x="124" y="10"/>
                      <a:pt x="123" y="10"/>
                    </a:cubicBezTo>
                    <a:moveTo>
                      <a:pt x="144" y="10"/>
                    </a:moveTo>
                    <a:cubicBezTo>
                      <a:pt x="143" y="13"/>
                      <a:pt x="141" y="16"/>
                      <a:pt x="139" y="19"/>
                    </a:cubicBezTo>
                    <a:cubicBezTo>
                      <a:pt x="139" y="20"/>
                      <a:pt x="140" y="20"/>
                      <a:pt x="141" y="20"/>
                    </a:cubicBezTo>
                    <a:cubicBezTo>
                      <a:pt x="142" y="18"/>
                      <a:pt x="144" y="15"/>
                      <a:pt x="145" y="13"/>
                    </a:cubicBezTo>
                    <a:cubicBezTo>
                      <a:pt x="145" y="12"/>
                      <a:pt x="146" y="11"/>
                      <a:pt x="146" y="11"/>
                    </a:cubicBezTo>
                    <a:cubicBezTo>
                      <a:pt x="146" y="11"/>
                      <a:pt x="145" y="10"/>
                      <a:pt x="144" y="10"/>
                    </a:cubicBezTo>
                    <a:moveTo>
                      <a:pt x="144" y="10"/>
                    </a:move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44" y="10"/>
                      <a:pt x="144" y="10"/>
                      <a:pt x="144" y="10"/>
                    </a:cubicBezTo>
                    <a:cubicBezTo>
                      <a:pt x="144" y="10"/>
                      <a:pt x="144" y="10"/>
                      <a:pt x="144" y="10"/>
                    </a:cubicBezTo>
                    <a:moveTo>
                      <a:pt x="143" y="9"/>
                    </a:moveTo>
                    <a:cubicBezTo>
                      <a:pt x="141" y="12"/>
                      <a:pt x="140" y="15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40" y="16"/>
                      <a:pt x="142" y="13"/>
                      <a:pt x="144" y="9"/>
                    </a:cubicBezTo>
                    <a:cubicBezTo>
                      <a:pt x="144" y="9"/>
                      <a:pt x="143" y="9"/>
                      <a:pt x="143" y="9"/>
                    </a:cubicBezTo>
                    <a:moveTo>
                      <a:pt x="142" y="9"/>
                    </a:moveTo>
                    <a:cubicBezTo>
                      <a:pt x="141" y="12"/>
                      <a:pt x="139" y="15"/>
                      <a:pt x="137" y="18"/>
                    </a:cubicBezTo>
                    <a:cubicBezTo>
                      <a:pt x="137" y="18"/>
                      <a:pt x="137" y="18"/>
                      <a:pt x="137" y="18"/>
                    </a:cubicBezTo>
                    <a:cubicBezTo>
                      <a:pt x="139" y="15"/>
                      <a:pt x="141" y="12"/>
                      <a:pt x="143" y="9"/>
                    </a:cubicBezTo>
                    <a:cubicBezTo>
                      <a:pt x="143" y="9"/>
                      <a:pt x="143" y="9"/>
                      <a:pt x="143" y="9"/>
                    </a:cubicBezTo>
                    <a:cubicBezTo>
                      <a:pt x="142" y="10"/>
                      <a:pt x="141" y="12"/>
                      <a:pt x="140" y="14"/>
                    </a:cubicBezTo>
                    <a:cubicBezTo>
                      <a:pt x="143" y="9"/>
                      <a:pt x="143" y="9"/>
                      <a:pt x="143" y="9"/>
                    </a:cubicBezTo>
                    <a:cubicBezTo>
                      <a:pt x="143" y="9"/>
                      <a:pt x="142" y="9"/>
                      <a:pt x="142" y="9"/>
                    </a:cubicBezTo>
                    <a:moveTo>
                      <a:pt x="141" y="8"/>
                    </a:moveTo>
                    <a:cubicBezTo>
                      <a:pt x="140" y="10"/>
                      <a:pt x="139" y="12"/>
                      <a:pt x="137" y="15"/>
                    </a:cubicBezTo>
                    <a:cubicBezTo>
                      <a:pt x="137" y="16"/>
                      <a:pt x="136" y="17"/>
                      <a:pt x="136" y="17"/>
                    </a:cubicBezTo>
                    <a:cubicBezTo>
                      <a:pt x="136" y="18"/>
                      <a:pt x="136" y="18"/>
                      <a:pt x="137" y="18"/>
                    </a:cubicBezTo>
                    <a:cubicBezTo>
                      <a:pt x="138" y="15"/>
                      <a:pt x="140" y="12"/>
                      <a:pt x="142" y="8"/>
                    </a:cubicBezTo>
                    <a:cubicBezTo>
                      <a:pt x="142" y="8"/>
                      <a:pt x="142" y="8"/>
                      <a:pt x="141" y="8"/>
                    </a:cubicBezTo>
                    <a:moveTo>
                      <a:pt x="141" y="8"/>
                    </a:moveTo>
                    <a:cubicBezTo>
                      <a:pt x="139" y="11"/>
                      <a:pt x="137" y="14"/>
                      <a:pt x="135" y="17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37" y="14"/>
                      <a:pt x="139" y="11"/>
                      <a:pt x="141" y="8"/>
                    </a:cubicBezTo>
                    <a:cubicBezTo>
                      <a:pt x="141" y="8"/>
                      <a:pt x="141" y="8"/>
                      <a:pt x="141" y="8"/>
                    </a:cubicBezTo>
                    <a:moveTo>
                      <a:pt x="140" y="7"/>
                    </a:moveTo>
                    <a:cubicBezTo>
                      <a:pt x="139" y="9"/>
                      <a:pt x="138" y="10"/>
                      <a:pt x="137" y="12"/>
                    </a:cubicBezTo>
                    <a:cubicBezTo>
                      <a:pt x="136" y="13"/>
                      <a:pt x="135" y="15"/>
                      <a:pt x="134" y="16"/>
                    </a:cubicBezTo>
                    <a:cubicBezTo>
                      <a:pt x="134" y="17"/>
                      <a:pt x="134" y="17"/>
                      <a:pt x="135" y="17"/>
                    </a:cubicBezTo>
                    <a:cubicBezTo>
                      <a:pt x="137" y="13"/>
                      <a:pt x="139" y="10"/>
                      <a:pt x="140" y="7"/>
                    </a:cubicBezTo>
                    <a:cubicBezTo>
                      <a:pt x="140" y="7"/>
                      <a:pt x="140" y="7"/>
                      <a:pt x="140" y="7"/>
                    </a:cubicBezTo>
                    <a:moveTo>
                      <a:pt x="139" y="6"/>
                    </a:moveTo>
                    <a:cubicBezTo>
                      <a:pt x="138" y="7"/>
                      <a:pt x="138" y="8"/>
                      <a:pt x="137" y="8"/>
                    </a:cubicBezTo>
                    <a:cubicBezTo>
                      <a:pt x="137" y="9"/>
                      <a:pt x="137" y="9"/>
                      <a:pt x="136" y="10"/>
                    </a:cubicBezTo>
                    <a:cubicBezTo>
                      <a:pt x="136" y="10"/>
                      <a:pt x="136" y="10"/>
                      <a:pt x="136" y="10"/>
                    </a:cubicBezTo>
                    <a:cubicBezTo>
                      <a:pt x="135" y="12"/>
                      <a:pt x="134" y="14"/>
                      <a:pt x="133" y="16"/>
                    </a:cubicBezTo>
                    <a:cubicBezTo>
                      <a:pt x="133" y="16"/>
                      <a:pt x="133" y="16"/>
                      <a:pt x="134" y="16"/>
                    </a:cubicBezTo>
                    <a:cubicBezTo>
                      <a:pt x="135" y="13"/>
                      <a:pt x="137" y="10"/>
                      <a:pt x="139" y="7"/>
                    </a:cubicBezTo>
                    <a:cubicBezTo>
                      <a:pt x="139" y="7"/>
                      <a:pt x="139" y="6"/>
                      <a:pt x="139" y="6"/>
                    </a:cubicBezTo>
                    <a:moveTo>
                      <a:pt x="129" y="1"/>
                    </a:moveTo>
                    <a:cubicBezTo>
                      <a:pt x="127" y="4"/>
                      <a:pt x="125" y="7"/>
                      <a:pt x="123" y="10"/>
                    </a:cubicBezTo>
                    <a:cubicBezTo>
                      <a:pt x="125" y="11"/>
                      <a:pt x="127" y="12"/>
                      <a:pt x="128" y="13"/>
                    </a:cubicBezTo>
                    <a:cubicBezTo>
                      <a:pt x="130" y="10"/>
                      <a:pt x="132" y="7"/>
                      <a:pt x="134" y="4"/>
                    </a:cubicBezTo>
                    <a:cubicBezTo>
                      <a:pt x="132" y="3"/>
                      <a:pt x="131" y="2"/>
                      <a:pt x="129" y="1"/>
                    </a:cubicBezTo>
                    <a:moveTo>
                      <a:pt x="148" y="0"/>
                    </a:moveTo>
                    <a:cubicBezTo>
                      <a:pt x="147" y="2"/>
                      <a:pt x="147" y="3"/>
                      <a:pt x="146" y="4"/>
                    </a:cubicBezTo>
                    <a:cubicBezTo>
                      <a:pt x="146" y="4"/>
                      <a:pt x="146" y="4"/>
                      <a:pt x="146" y="4"/>
                    </a:cubicBezTo>
                    <a:cubicBezTo>
                      <a:pt x="147" y="3"/>
                      <a:pt x="147" y="2"/>
                      <a:pt x="148" y="1"/>
                    </a:cubicBezTo>
                    <a:cubicBezTo>
                      <a:pt x="148" y="1"/>
                      <a:pt x="148" y="1"/>
                      <a:pt x="148" y="0"/>
                    </a:cubicBezTo>
                    <a:moveTo>
                      <a:pt x="147" y="0"/>
                    </a:moveTo>
                    <a:cubicBezTo>
                      <a:pt x="147" y="1"/>
                      <a:pt x="146" y="2"/>
                      <a:pt x="145" y="3"/>
                    </a:cubicBezTo>
                    <a:cubicBezTo>
                      <a:pt x="145" y="3"/>
                      <a:pt x="145" y="3"/>
                      <a:pt x="145" y="3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147" y="0"/>
                      <a:pt x="147" y="0"/>
                      <a:pt x="1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0" name="Freeform 10086"/>
              <p:cNvSpPr>
                <a:spLocks/>
              </p:cNvSpPr>
              <p:nvPr/>
            </p:nvSpPr>
            <p:spPr bwMode="auto">
              <a:xfrm>
                <a:off x="-134" y="3618"/>
                <a:ext cx="4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1 h 2"/>
                  <a:gd name="T8" fmla="*/ 1 w 2"/>
                  <a:gd name="T9" fmla="*/ 1 h 2"/>
                  <a:gd name="T10" fmla="*/ 0 w 2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1" name="Freeform 10087"/>
              <p:cNvSpPr>
                <a:spLocks noEditPoints="1"/>
              </p:cNvSpPr>
              <p:nvPr/>
            </p:nvSpPr>
            <p:spPr bwMode="auto">
              <a:xfrm>
                <a:off x="-148" y="3540"/>
                <a:ext cx="42" cy="47"/>
              </a:xfrm>
              <a:custGeom>
                <a:avLst/>
                <a:gdLst>
                  <a:gd name="T0" fmla="*/ 14 w 18"/>
                  <a:gd name="T1" fmla="*/ 18 h 20"/>
                  <a:gd name="T2" fmla="*/ 17 w 18"/>
                  <a:gd name="T3" fmla="*/ 20 h 20"/>
                  <a:gd name="T4" fmla="*/ 15 w 18"/>
                  <a:gd name="T5" fmla="*/ 18 h 20"/>
                  <a:gd name="T6" fmla="*/ 13 w 18"/>
                  <a:gd name="T7" fmla="*/ 18 h 20"/>
                  <a:gd name="T8" fmla="*/ 14 w 18"/>
                  <a:gd name="T9" fmla="*/ 17 h 20"/>
                  <a:gd name="T10" fmla="*/ 13 w 18"/>
                  <a:gd name="T11" fmla="*/ 17 h 20"/>
                  <a:gd name="T12" fmla="*/ 13 w 18"/>
                  <a:gd name="T13" fmla="*/ 17 h 20"/>
                  <a:gd name="T14" fmla="*/ 13 w 18"/>
                  <a:gd name="T15" fmla="*/ 17 h 20"/>
                  <a:gd name="T16" fmla="*/ 12 w 18"/>
                  <a:gd name="T17" fmla="*/ 17 h 20"/>
                  <a:gd name="T18" fmla="*/ 13 w 18"/>
                  <a:gd name="T19" fmla="*/ 17 h 20"/>
                  <a:gd name="T20" fmla="*/ 12 w 18"/>
                  <a:gd name="T21" fmla="*/ 16 h 20"/>
                  <a:gd name="T22" fmla="*/ 12 w 18"/>
                  <a:gd name="T23" fmla="*/ 16 h 20"/>
                  <a:gd name="T24" fmla="*/ 12 w 18"/>
                  <a:gd name="T25" fmla="*/ 16 h 20"/>
                  <a:gd name="T26" fmla="*/ 10 w 18"/>
                  <a:gd name="T27" fmla="*/ 15 h 20"/>
                  <a:gd name="T28" fmla="*/ 11 w 18"/>
                  <a:gd name="T29" fmla="*/ 16 h 20"/>
                  <a:gd name="T30" fmla="*/ 10 w 18"/>
                  <a:gd name="T31" fmla="*/ 15 h 20"/>
                  <a:gd name="T32" fmla="*/ 1 w 18"/>
                  <a:gd name="T33" fmla="*/ 10 h 20"/>
                  <a:gd name="T34" fmla="*/ 5 w 18"/>
                  <a:gd name="T35" fmla="*/ 12 h 20"/>
                  <a:gd name="T36" fmla="*/ 1 w 18"/>
                  <a:gd name="T37" fmla="*/ 9 h 20"/>
                  <a:gd name="T38" fmla="*/ 1 w 18"/>
                  <a:gd name="T39" fmla="*/ 10 h 20"/>
                  <a:gd name="T40" fmla="*/ 1 w 18"/>
                  <a:gd name="T41" fmla="*/ 9 h 20"/>
                  <a:gd name="T42" fmla="*/ 18 w 18"/>
                  <a:gd name="T43" fmla="*/ 8 h 20"/>
                  <a:gd name="T44" fmla="*/ 18 w 18"/>
                  <a:gd name="T45" fmla="*/ 8 h 20"/>
                  <a:gd name="T46" fmla="*/ 17 w 18"/>
                  <a:gd name="T47" fmla="*/ 7 h 20"/>
                  <a:gd name="T48" fmla="*/ 17 w 18"/>
                  <a:gd name="T49" fmla="*/ 7 h 20"/>
                  <a:gd name="T50" fmla="*/ 15 w 18"/>
                  <a:gd name="T51" fmla="*/ 6 h 20"/>
                  <a:gd name="T52" fmla="*/ 16 w 18"/>
                  <a:gd name="T53" fmla="*/ 7 h 20"/>
                  <a:gd name="T54" fmla="*/ 15 w 18"/>
                  <a:gd name="T55" fmla="*/ 6 h 20"/>
                  <a:gd name="T56" fmla="*/ 6 w 18"/>
                  <a:gd name="T57" fmla="*/ 1 h 20"/>
                  <a:gd name="T58" fmla="*/ 10 w 18"/>
                  <a:gd name="T59" fmla="*/ 3 h 20"/>
                  <a:gd name="T60" fmla="*/ 6 w 18"/>
                  <a:gd name="T61" fmla="*/ 0 h 20"/>
                  <a:gd name="T62" fmla="*/ 6 w 18"/>
                  <a:gd name="T63" fmla="*/ 1 h 20"/>
                  <a:gd name="T64" fmla="*/ 6 w 18"/>
                  <a:gd name="T65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8" h="20">
                    <a:moveTo>
                      <a:pt x="15" y="18"/>
                    </a:moveTo>
                    <a:cubicBezTo>
                      <a:pt x="15" y="18"/>
                      <a:pt x="14" y="18"/>
                      <a:pt x="14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6" y="19"/>
                      <a:pt x="17" y="19"/>
                      <a:pt x="17" y="20"/>
                    </a:cubicBezTo>
                    <a:cubicBezTo>
                      <a:pt x="17" y="20"/>
                      <a:pt x="17" y="19"/>
                      <a:pt x="17" y="19"/>
                    </a:cubicBezTo>
                    <a:cubicBezTo>
                      <a:pt x="16" y="19"/>
                      <a:pt x="16" y="18"/>
                      <a:pt x="15" y="18"/>
                    </a:cubicBezTo>
                    <a:moveTo>
                      <a:pt x="14" y="17"/>
                    </a:moveTo>
                    <a:cubicBezTo>
                      <a:pt x="14" y="17"/>
                      <a:pt x="14" y="17"/>
                      <a:pt x="13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4" y="17"/>
                      <a:pt x="14" y="17"/>
                    </a:cubicBezTo>
                    <a:cubicBezTo>
                      <a:pt x="14" y="17"/>
                      <a:pt x="14" y="17"/>
                      <a:pt x="14" y="17"/>
                    </a:cubicBezTo>
                    <a:moveTo>
                      <a:pt x="13" y="17"/>
                    </a:move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moveTo>
                      <a:pt x="13" y="16"/>
                    </a:moveTo>
                    <a:cubicBezTo>
                      <a:pt x="12" y="16"/>
                      <a:pt x="12" y="17"/>
                      <a:pt x="12" y="17"/>
                    </a:cubicBezTo>
                    <a:cubicBezTo>
                      <a:pt x="12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6"/>
                      <a:pt x="13" y="16"/>
                    </a:cubicBezTo>
                    <a:moveTo>
                      <a:pt x="12" y="16"/>
                    </a:moveTo>
                    <a:cubicBezTo>
                      <a:pt x="12" y="16"/>
                      <a:pt x="12" y="16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moveTo>
                      <a:pt x="10" y="15"/>
                    </a:moveTo>
                    <a:cubicBezTo>
                      <a:pt x="10" y="15"/>
                      <a:pt x="10" y="15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5"/>
                    </a:cubicBezTo>
                    <a:cubicBezTo>
                      <a:pt x="11" y="15"/>
                      <a:pt x="10" y="15"/>
                      <a:pt x="10" y="15"/>
                    </a:cubicBezTo>
                    <a:moveTo>
                      <a:pt x="1" y="9"/>
                    </a:moveTo>
                    <a:cubicBezTo>
                      <a:pt x="1" y="9"/>
                      <a:pt x="1" y="10"/>
                      <a:pt x="1" y="10"/>
                    </a:cubicBezTo>
                    <a:cubicBezTo>
                      <a:pt x="2" y="11"/>
                      <a:pt x="4" y="11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4" y="11"/>
                      <a:pt x="3" y="10"/>
                      <a:pt x="1" y="9"/>
                    </a:cubicBezTo>
                    <a:moveTo>
                      <a:pt x="1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18" y="8"/>
                    </a:move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17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6"/>
                      <a:pt x="15" y="6"/>
                      <a:pt x="15" y="6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8" y="2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2" name="Freeform 10088"/>
              <p:cNvSpPr>
                <a:spLocks noEditPoints="1"/>
              </p:cNvSpPr>
              <p:nvPr/>
            </p:nvSpPr>
            <p:spPr bwMode="auto">
              <a:xfrm>
                <a:off x="-130" y="3528"/>
                <a:ext cx="12" cy="7"/>
              </a:xfrm>
              <a:custGeom>
                <a:avLst/>
                <a:gdLst>
                  <a:gd name="T0" fmla="*/ 1 w 5"/>
                  <a:gd name="T1" fmla="*/ 1 h 3"/>
                  <a:gd name="T2" fmla="*/ 1 w 5"/>
                  <a:gd name="T3" fmla="*/ 1 h 3"/>
                  <a:gd name="T4" fmla="*/ 5 w 5"/>
                  <a:gd name="T5" fmla="*/ 3 h 3"/>
                  <a:gd name="T6" fmla="*/ 5 w 5"/>
                  <a:gd name="T7" fmla="*/ 3 h 3"/>
                  <a:gd name="T8" fmla="*/ 1 w 5"/>
                  <a:gd name="T9" fmla="*/ 1 h 3"/>
                  <a:gd name="T10" fmla="*/ 1 w 5"/>
                  <a:gd name="T11" fmla="*/ 0 h 3"/>
                  <a:gd name="T12" fmla="*/ 0 w 5"/>
                  <a:gd name="T13" fmla="*/ 1 h 3"/>
                  <a:gd name="T14" fmla="*/ 1 w 5"/>
                  <a:gd name="T15" fmla="*/ 1 h 3"/>
                  <a:gd name="T16" fmla="*/ 1 w 5"/>
                  <a:gd name="T17" fmla="*/ 1 h 3"/>
                  <a:gd name="T18" fmla="*/ 1 w 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3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3" name="Freeform 10089"/>
              <p:cNvSpPr>
                <a:spLocks noEditPoints="1"/>
              </p:cNvSpPr>
              <p:nvPr/>
            </p:nvSpPr>
            <p:spPr bwMode="auto">
              <a:xfrm>
                <a:off x="-127" y="3528"/>
                <a:ext cx="40" cy="24"/>
              </a:xfrm>
              <a:custGeom>
                <a:avLst/>
                <a:gdLst>
                  <a:gd name="T0" fmla="*/ 14 w 17"/>
                  <a:gd name="T1" fmla="*/ 8 h 10"/>
                  <a:gd name="T2" fmla="*/ 14 w 17"/>
                  <a:gd name="T3" fmla="*/ 8 h 10"/>
                  <a:gd name="T4" fmla="*/ 17 w 17"/>
                  <a:gd name="T5" fmla="*/ 10 h 10"/>
                  <a:gd name="T6" fmla="*/ 17 w 17"/>
                  <a:gd name="T7" fmla="*/ 10 h 10"/>
                  <a:gd name="T8" fmla="*/ 14 w 17"/>
                  <a:gd name="T9" fmla="*/ 8 h 10"/>
                  <a:gd name="T10" fmla="*/ 13 w 17"/>
                  <a:gd name="T11" fmla="*/ 8 h 10"/>
                  <a:gd name="T12" fmla="*/ 13 w 17"/>
                  <a:gd name="T13" fmla="*/ 8 h 10"/>
                  <a:gd name="T14" fmla="*/ 14 w 17"/>
                  <a:gd name="T15" fmla="*/ 8 h 10"/>
                  <a:gd name="T16" fmla="*/ 14 w 17"/>
                  <a:gd name="T17" fmla="*/ 8 h 10"/>
                  <a:gd name="T18" fmla="*/ 13 w 17"/>
                  <a:gd name="T19" fmla="*/ 8 h 10"/>
                  <a:gd name="T20" fmla="*/ 12 w 17"/>
                  <a:gd name="T21" fmla="*/ 7 h 10"/>
                  <a:gd name="T22" fmla="*/ 12 w 17"/>
                  <a:gd name="T23" fmla="*/ 7 h 10"/>
                  <a:gd name="T24" fmla="*/ 13 w 17"/>
                  <a:gd name="T25" fmla="*/ 7 h 10"/>
                  <a:gd name="T26" fmla="*/ 13 w 17"/>
                  <a:gd name="T27" fmla="*/ 7 h 10"/>
                  <a:gd name="T28" fmla="*/ 12 w 17"/>
                  <a:gd name="T29" fmla="*/ 7 h 10"/>
                  <a:gd name="T30" fmla="*/ 11 w 17"/>
                  <a:gd name="T31" fmla="*/ 6 h 10"/>
                  <a:gd name="T32" fmla="*/ 11 w 17"/>
                  <a:gd name="T33" fmla="*/ 7 h 10"/>
                  <a:gd name="T34" fmla="*/ 12 w 17"/>
                  <a:gd name="T35" fmla="*/ 7 h 10"/>
                  <a:gd name="T36" fmla="*/ 12 w 17"/>
                  <a:gd name="T37" fmla="*/ 7 h 10"/>
                  <a:gd name="T38" fmla="*/ 11 w 17"/>
                  <a:gd name="T39" fmla="*/ 6 h 10"/>
                  <a:gd name="T40" fmla="*/ 9 w 17"/>
                  <a:gd name="T41" fmla="*/ 5 h 10"/>
                  <a:gd name="T42" fmla="*/ 9 w 17"/>
                  <a:gd name="T43" fmla="*/ 5 h 10"/>
                  <a:gd name="T44" fmla="*/ 11 w 17"/>
                  <a:gd name="T45" fmla="*/ 6 h 10"/>
                  <a:gd name="T46" fmla="*/ 11 w 17"/>
                  <a:gd name="T47" fmla="*/ 6 h 10"/>
                  <a:gd name="T48" fmla="*/ 9 w 17"/>
                  <a:gd name="T49" fmla="*/ 5 h 10"/>
                  <a:gd name="T50" fmla="*/ 0 w 17"/>
                  <a:gd name="T51" fmla="*/ 0 h 10"/>
                  <a:gd name="T52" fmla="*/ 0 w 17"/>
                  <a:gd name="T53" fmla="*/ 0 h 10"/>
                  <a:gd name="T54" fmla="*/ 2 w 17"/>
                  <a:gd name="T55" fmla="*/ 1 h 10"/>
                  <a:gd name="T56" fmla="*/ 5 w 17"/>
                  <a:gd name="T57" fmla="*/ 3 h 10"/>
                  <a:gd name="T58" fmla="*/ 5 w 17"/>
                  <a:gd name="T59" fmla="*/ 3 h 10"/>
                  <a:gd name="T60" fmla="*/ 0 w 17"/>
                  <a:gd name="T61" fmla="*/ 0 h 10"/>
                  <a:gd name="T62" fmla="*/ 0 w 17"/>
                  <a:gd name="T63" fmla="*/ 0 h 10"/>
                  <a:gd name="T64" fmla="*/ 0 w 17"/>
                  <a:gd name="T65" fmla="*/ 0 h 10"/>
                  <a:gd name="T66" fmla="*/ 0 w 17"/>
                  <a:gd name="T67" fmla="*/ 0 h 10"/>
                  <a:gd name="T68" fmla="*/ 0 w 17"/>
                  <a:gd name="T69" fmla="*/ 0 h 10"/>
                  <a:gd name="T70" fmla="*/ 0 w 17"/>
                  <a:gd name="T7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" h="10"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9"/>
                      <a:pt x="16" y="9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1" y="7"/>
                      <a:pt x="11" y="6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9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4" name="Freeform 10090"/>
              <p:cNvSpPr>
                <a:spLocks noEditPoints="1"/>
              </p:cNvSpPr>
              <p:nvPr/>
            </p:nvSpPr>
            <p:spPr bwMode="auto">
              <a:xfrm>
                <a:off x="-123" y="3514"/>
                <a:ext cx="45" cy="31"/>
              </a:xfrm>
              <a:custGeom>
                <a:avLst/>
                <a:gdLst>
                  <a:gd name="T0" fmla="*/ 14 w 19"/>
                  <a:gd name="T1" fmla="*/ 11 h 13"/>
                  <a:gd name="T2" fmla="*/ 17 w 19"/>
                  <a:gd name="T3" fmla="*/ 12 h 13"/>
                  <a:gd name="T4" fmla="*/ 14 w 19"/>
                  <a:gd name="T5" fmla="*/ 10 h 13"/>
                  <a:gd name="T6" fmla="*/ 14 w 19"/>
                  <a:gd name="T7" fmla="*/ 11 h 13"/>
                  <a:gd name="T8" fmla="*/ 14 w 19"/>
                  <a:gd name="T9" fmla="*/ 10 h 13"/>
                  <a:gd name="T10" fmla="*/ 12 w 19"/>
                  <a:gd name="T11" fmla="*/ 10 h 13"/>
                  <a:gd name="T12" fmla="*/ 13 w 19"/>
                  <a:gd name="T13" fmla="*/ 10 h 13"/>
                  <a:gd name="T14" fmla="*/ 11 w 19"/>
                  <a:gd name="T15" fmla="*/ 9 h 13"/>
                  <a:gd name="T16" fmla="*/ 12 w 19"/>
                  <a:gd name="T17" fmla="*/ 9 h 13"/>
                  <a:gd name="T18" fmla="*/ 11 w 19"/>
                  <a:gd name="T19" fmla="*/ 9 h 13"/>
                  <a:gd name="T20" fmla="*/ 15 w 19"/>
                  <a:gd name="T21" fmla="*/ 8 h 13"/>
                  <a:gd name="T22" fmla="*/ 19 w 19"/>
                  <a:gd name="T23" fmla="*/ 10 h 13"/>
                  <a:gd name="T24" fmla="*/ 9 w 19"/>
                  <a:gd name="T25" fmla="*/ 8 h 13"/>
                  <a:gd name="T26" fmla="*/ 11 w 19"/>
                  <a:gd name="T27" fmla="*/ 9 h 13"/>
                  <a:gd name="T28" fmla="*/ 9 w 19"/>
                  <a:gd name="T29" fmla="*/ 8 h 13"/>
                  <a:gd name="T30" fmla="*/ 15 w 19"/>
                  <a:gd name="T31" fmla="*/ 8 h 13"/>
                  <a:gd name="T32" fmla="*/ 15 w 19"/>
                  <a:gd name="T33" fmla="*/ 8 h 13"/>
                  <a:gd name="T34" fmla="*/ 14 w 19"/>
                  <a:gd name="T35" fmla="*/ 7 h 13"/>
                  <a:gd name="T36" fmla="*/ 14 w 19"/>
                  <a:gd name="T37" fmla="*/ 7 h 13"/>
                  <a:gd name="T38" fmla="*/ 14 w 19"/>
                  <a:gd name="T39" fmla="*/ 7 h 13"/>
                  <a:gd name="T40" fmla="*/ 13 w 19"/>
                  <a:gd name="T41" fmla="*/ 7 h 13"/>
                  <a:gd name="T42" fmla="*/ 13 w 19"/>
                  <a:gd name="T43" fmla="*/ 7 h 13"/>
                  <a:gd name="T44" fmla="*/ 11 w 19"/>
                  <a:gd name="T45" fmla="*/ 5 h 13"/>
                  <a:gd name="T46" fmla="*/ 13 w 19"/>
                  <a:gd name="T47" fmla="*/ 6 h 13"/>
                  <a:gd name="T48" fmla="*/ 11 w 19"/>
                  <a:gd name="T49" fmla="*/ 5 h 13"/>
                  <a:gd name="T50" fmla="*/ 0 w 19"/>
                  <a:gd name="T51" fmla="*/ 3 h 13"/>
                  <a:gd name="T52" fmla="*/ 5 w 19"/>
                  <a:gd name="T53" fmla="*/ 5 h 13"/>
                  <a:gd name="T54" fmla="*/ 0 w 19"/>
                  <a:gd name="T55" fmla="*/ 2 h 13"/>
                  <a:gd name="T56" fmla="*/ 0 w 19"/>
                  <a:gd name="T57" fmla="*/ 3 h 13"/>
                  <a:gd name="T58" fmla="*/ 0 w 19"/>
                  <a:gd name="T59" fmla="*/ 2 h 13"/>
                  <a:gd name="T60" fmla="*/ 2 w 19"/>
                  <a:gd name="T61" fmla="*/ 0 h 13"/>
                  <a:gd name="T62" fmla="*/ 6 w 19"/>
                  <a:gd name="T63" fmla="*/ 3 h 13"/>
                  <a:gd name="T64" fmla="*/ 2 w 19"/>
                  <a:gd name="T65" fmla="*/ 0 h 13"/>
                  <a:gd name="T66" fmla="*/ 2 w 19"/>
                  <a:gd name="T67" fmla="*/ 0 h 13"/>
                  <a:gd name="T68" fmla="*/ 2 w 19"/>
                  <a:gd name="T6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9" h="13">
                    <a:moveTo>
                      <a:pt x="14" y="11"/>
                    </a:move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1"/>
                      <a:pt x="16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5" y="11"/>
                      <a:pt x="14" y="11"/>
                    </a:cubicBezTo>
                    <a:moveTo>
                      <a:pt x="14" y="10"/>
                    </a:moveTo>
                    <a:cubicBezTo>
                      <a:pt x="14" y="10"/>
                      <a:pt x="13" y="10"/>
                      <a:pt x="13" y="10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1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7" y="9"/>
                      <a:pt x="18" y="10"/>
                    </a:cubicBezTo>
                    <a:cubicBezTo>
                      <a:pt x="18" y="10"/>
                      <a:pt x="19" y="10"/>
                      <a:pt x="19" y="10"/>
                    </a:cubicBezTo>
                    <a:cubicBezTo>
                      <a:pt x="18" y="9"/>
                      <a:pt x="16" y="9"/>
                      <a:pt x="15" y="8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0" y="8"/>
                      <a:pt x="10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0" y="8"/>
                      <a:pt x="10" y="8"/>
                      <a:pt x="9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4" y="7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6"/>
                      <a:pt x="11" y="5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2" y="4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5" name="Freeform 10091"/>
              <p:cNvSpPr>
                <a:spLocks noEditPoints="1"/>
              </p:cNvSpPr>
              <p:nvPr/>
            </p:nvSpPr>
            <p:spPr bwMode="auto">
              <a:xfrm>
                <a:off x="-113" y="3502"/>
                <a:ext cx="40" cy="26"/>
              </a:xfrm>
              <a:custGeom>
                <a:avLst/>
                <a:gdLst>
                  <a:gd name="T0" fmla="*/ 14 w 17"/>
                  <a:gd name="T1" fmla="*/ 9 h 11"/>
                  <a:gd name="T2" fmla="*/ 14 w 17"/>
                  <a:gd name="T3" fmla="*/ 9 h 11"/>
                  <a:gd name="T4" fmla="*/ 17 w 17"/>
                  <a:gd name="T5" fmla="*/ 11 h 11"/>
                  <a:gd name="T6" fmla="*/ 17 w 17"/>
                  <a:gd name="T7" fmla="*/ 11 h 11"/>
                  <a:gd name="T8" fmla="*/ 14 w 17"/>
                  <a:gd name="T9" fmla="*/ 9 h 11"/>
                  <a:gd name="T10" fmla="*/ 14 w 17"/>
                  <a:gd name="T11" fmla="*/ 9 h 11"/>
                  <a:gd name="T12" fmla="*/ 14 w 17"/>
                  <a:gd name="T13" fmla="*/ 9 h 11"/>
                  <a:gd name="T14" fmla="*/ 14 w 17"/>
                  <a:gd name="T15" fmla="*/ 9 h 11"/>
                  <a:gd name="T16" fmla="*/ 14 w 17"/>
                  <a:gd name="T17" fmla="*/ 9 h 11"/>
                  <a:gd name="T18" fmla="*/ 14 w 17"/>
                  <a:gd name="T19" fmla="*/ 9 h 11"/>
                  <a:gd name="T20" fmla="*/ 14 w 17"/>
                  <a:gd name="T21" fmla="*/ 9 h 11"/>
                  <a:gd name="T22" fmla="*/ 13 w 17"/>
                  <a:gd name="T23" fmla="*/ 9 h 11"/>
                  <a:gd name="T24" fmla="*/ 14 w 17"/>
                  <a:gd name="T25" fmla="*/ 9 h 11"/>
                  <a:gd name="T26" fmla="*/ 14 w 17"/>
                  <a:gd name="T27" fmla="*/ 9 h 11"/>
                  <a:gd name="T28" fmla="*/ 14 w 17"/>
                  <a:gd name="T29" fmla="*/ 9 h 11"/>
                  <a:gd name="T30" fmla="*/ 12 w 17"/>
                  <a:gd name="T31" fmla="*/ 8 h 11"/>
                  <a:gd name="T32" fmla="*/ 12 w 17"/>
                  <a:gd name="T33" fmla="*/ 8 h 11"/>
                  <a:gd name="T34" fmla="*/ 13 w 17"/>
                  <a:gd name="T35" fmla="*/ 9 h 11"/>
                  <a:gd name="T36" fmla="*/ 13 w 17"/>
                  <a:gd name="T37" fmla="*/ 8 h 11"/>
                  <a:gd name="T38" fmla="*/ 12 w 17"/>
                  <a:gd name="T39" fmla="*/ 8 h 11"/>
                  <a:gd name="T40" fmla="*/ 11 w 17"/>
                  <a:gd name="T41" fmla="*/ 7 h 11"/>
                  <a:gd name="T42" fmla="*/ 11 w 17"/>
                  <a:gd name="T43" fmla="*/ 8 h 11"/>
                  <a:gd name="T44" fmla="*/ 12 w 17"/>
                  <a:gd name="T45" fmla="*/ 8 h 11"/>
                  <a:gd name="T46" fmla="*/ 12 w 17"/>
                  <a:gd name="T47" fmla="*/ 8 h 11"/>
                  <a:gd name="T48" fmla="*/ 11 w 17"/>
                  <a:gd name="T49" fmla="*/ 7 h 11"/>
                  <a:gd name="T50" fmla="*/ 9 w 17"/>
                  <a:gd name="T51" fmla="*/ 6 h 11"/>
                  <a:gd name="T52" fmla="*/ 9 w 17"/>
                  <a:gd name="T53" fmla="*/ 6 h 11"/>
                  <a:gd name="T54" fmla="*/ 11 w 17"/>
                  <a:gd name="T55" fmla="*/ 7 h 11"/>
                  <a:gd name="T56" fmla="*/ 11 w 17"/>
                  <a:gd name="T57" fmla="*/ 7 h 11"/>
                  <a:gd name="T58" fmla="*/ 9 w 17"/>
                  <a:gd name="T59" fmla="*/ 6 h 11"/>
                  <a:gd name="T60" fmla="*/ 0 w 17"/>
                  <a:gd name="T61" fmla="*/ 0 h 11"/>
                  <a:gd name="T62" fmla="*/ 0 w 17"/>
                  <a:gd name="T63" fmla="*/ 1 h 11"/>
                  <a:gd name="T64" fmla="*/ 5 w 17"/>
                  <a:gd name="T65" fmla="*/ 4 h 11"/>
                  <a:gd name="T66" fmla="*/ 5 w 17"/>
                  <a:gd name="T67" fmla="*/ 3 h 11"/>
                  <a:gd name="T68" fmla="*/ 0 w 17"/>
                  <a:gd name="T6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" h="11"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10"/>
                      <a:pt x="16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6" y="10"/>
                      <a:pt x="15" y="10"/>
                      <a:pt x="14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4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3" y="8"/>
                      <a:pt x="13" y="9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moveTo>
                      <a:pt x="11" y="7"/>
                    </a:moveTo>
                    <a:cubicBezTo>
                      <a:pt x="11" y="7"/>
                      <a:pt x="11" y="8"/>
                      <a:pt x="11" y="8"/>
                    </a:cubicBezTo>
                    <a:cubicBezTo>
                      <a:pt x="11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7"/>
                      <a:pt x="11" y="7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7"/>
                      <a:pt x="10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7"/>
                      <a:pt x="10" y="7"/>
                      <a:pt x="9" y="6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6" name="Freeform 10092"/>
              <p:cNvSpPr>
                <a:spLocks noEditPoints="1"/>
              </p:cNvSpPr>
              <p:nvPr/>
            </p:nvSpPr>
            <p:spPr bwMode="auto">
              <a:xfrm>
                <a:off x="-125" y="3521"/>
                <a:ext cx="43" cy="24"/>
              </a:xfrm>
              <a:custGeom>
                <a:avLst/>
                <a:gdLst>
                  <a:gd name="T0" fmla="*/ 14 w 18"/>
                  <a:gd name="T1" fmla="*/ 8 h 10"/>
                  <a:gd name="T2" fmla="*/ 14 w 18"/>
                  <a:gd name="T3" fmla="*/ 9 h 10"/>
                  <a:gd name="T4" fmla="*/ 17 w 18"/>
                  <a:gd name="T5" fmla="*/ 10 h 10"/>
                  <a:gd name="T6" fmla="*/ 18 w 18"/>
                  <a:gd name="T7" fmla="*/ 10 h 10"/>
                  <a:gd name="T8" fmla="*/ 14 w 18"/>
                  <a:gd name="T9" fmla="*/ 8 h 10"/>
                  <a:gd name="T10" fmla="*/ 14 w 18"/>
                  <a:gd name="T11" fmla="*/ 8 h 10"/>
                  <a:gd name="T12" fmla="*/ 14 w 18"/>
                  <a:gd name="T13" fmla="*/ 8 h 10"/>
                  <a:gd name="T14" fmla="*/ 14 w 18"/>
                  <a:gd name="T15" fmla="*/ 8 h 10"/>
                  <a:gd name="T16" fmla="*/ 14 w 18"/>
                  <a:gd name="T17" fmla="*/ 8 h 10"/>
                  <a:gd name="T18" fmla="*/ 14 w 18"/>
                  <a:gd name="T19" fmla="*/ 8 h 10"/>
                  <a:gd name="T20" fmla="*/ 13 w 18"/>
                  <a:gd name="T21" fmla="*/ 7 h 10"/>
                  <a:gd name="T22" fmla="*/ 13 w 18"/>
                  <a:gd name="T23" fmla="*/ 8 h 10"/>
                  <a:gd name="T24" fmla="*/ 13 w 18"/>
                  <a:gd name="T25" fmla="*/ 8 h 10"/>
                  <a:gd name="T26" fmla="*/ 13 w 18"/>
                  <a:gd name="T27" fmla="*/ 8 h 10"/>
                  <a:gd name="T28" fmla="*/ 13 w 18"/>
                  <a:gd name="T29" fmla="*/ 7 h 10"/>
                  <a:gd name="T30" fmla="*/ 12 w 18"/>
                  <a:gd name="T31" fmla="*/ 7 h 10"/>
                  <a:gd name="T32" fmla="*/ 12 w 18"/>
                  <a:gd name="T33" fmla="*/ 7 h 10"/>
                  <a:gd name="T34" fmla="*/ 12 w 18"/>
                  <a:gd name="T35" fmla="*/ 7 h 10"/>
                  <a:gd name="T36" fmla="*/ 12 w 18"/>
                  <a:gd name="T37" fmla="*/ 7 h 10"/>
                  <a:gd name="T38" fmla="*/ 12 w 18"/>
                  <a:gd name="T39" fmla="*/ 7 h 10"/>
                  <a:gd name="T40" fmla="*/ 10 w 18"/>
                  <a:gd name="T41" fmla="*/ 6 h 10"/>
                  <a:gd name="T42" fmla="*/ 10 w 18"/>
                  <a:gd name="T43" fmla="*/ 6 h 10"/>
                  <a:gd name="T44" fmla="*/ 11 w 18"/>
                  <a:gd name="T45" fmla="*/ 7 h 10"/>
                  <a:gd name="T46" fmla="*/ 11 w 18"/>
                  <a:gd name="T47" fmla="*/ 7 h 10"/>
                  <a:gd name="T48" fmla="*/ 10 w 18"/>
                  <a:gd name="T49" fmla="*/ 6 h 10"/>
                  <a:gd name="T50" fmla="*/ 1 w 18"/>
                  <a:gd name="T51" fmla="*/ 1 h 10"/>
                  <a:gd name="T52" fmla="*/ 1 w 18"/>
                  <a:gd name="T53" fmla="*/ 1 h 10"/>
                  <a:gd name="T54" fmla="*/ 5 w 18"/>
                  <a:gd name="T55" fmla="*/ 3 h 10"/>
                  <a:gd name="T56" fmla="*/ 5 w 18"/>
                  <a:gd name="T57" fmla="*/ 3 h 10"/>
                  <a:gd name="T58" fmla="*/ 1 w 18"/>
                  <a:gd name="T59" fmla="*/ 1 h 10"/>
                  <a:gd name="T60" fmla="*/ 0 w 18"/>
                  <a:gd name="T61" fmla="*/ 0 h 10"/>
                  <a:gd name="T62" fmla="*/ 0 w 18"/>
                  <a:gd name="T63" fmla="*/ 0 h 10"/>
                  <a:gd name="T64" fmla="*/ 1 w 18"/>
                  <a:gd name="T65" fmla="*/ 1 h 10"/>
                  <a:gd name="T66" fmla="*/ 1 w 18"/>
                  <a:gd name="T67" fmla="*/ 1 h 10"/>
                  <a:gd name="T68" fmla="*/ 0 w 18"/>
                  <a:gd name="T6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" h="10">
                    <a:moveTo>
                      <a:pt x="14" y="8"/>
                    </a:moveTo>
                    <a:cubicBezTo>
                      <a:pt x="14" y="8"/>
                      <a:pt x="14" y="9"/>
                      <a:pt x="14" y="9"/>
                    </a:cubicBezTo>
                    <a:cubicBezTo>
                      <a:pt x="15" y="9"/>
                      <a:pt x="16" y="10"/>
                      <a:pt x="17" y="10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7" y="10"/>
                      <a:pt x="16" y="9"/>
                      <a:pt x="14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3" y="7"/>
                    </a:move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7" name="Freeform 10093"/>
              <p:cNvSpPr>
                <a:spLocks noEditPoints="1"/>
              </p:cNvSpPr>
              <p:nvPr/>
            </p:nvSpPr>
            <p:spPr bwMode="auto">
              <a:xfrm>
                <a:off x="-106" y="3483"/>
                <a:ext cx="45" cy="33"/>
              </a:xfrm>
              <a:custGeom>
                <a:avLst/>
                <a:gdLst>
                  <a:gd name="T0" fmla="*/ 15 w 19"/>
                  <a:gd name="T1" fmla="*/ 13 h 14"/>
                  <a:gd name="T2" fmla="*/ 17 w 19"/>
                  <a:gd name="T3" fmla="*/ 13 h 14"/>
                  <a:gd name="T4" fmla="*/ 15 w 19"/>
                  <a:gd name="T5" fmla="*/ 12 h 14"/>
                  <a:gd name="T6" fmla="*/ 15 w 19"/>
                  <a:gd name="T7" fmla="*/ 13 h 14"/>
                  <a:gd name="T8" fmla="*/ 15 w 19"/>
                  <a:gd name="T9" fmla="*/ 12 h 14"/>
                  <a:gd name="T10" fmla="*/ 14 w 19"/>
                  <a:gd name="T11" fmla="*/ 12 h 14"/>
                  <a:gd name="T12" fmla="*/ 14 w 19"/>
                  <a:gd name="T13" fmla="*/ 12 h 14"/>
                  <a:gd name="T14" fmla="*/ 13 w 19"/>
                  <a:gd name="T15" fmla="*/ 11 h 14"/>
                  <a:gd name="T16" fmla="*/ 13 w 19"/>
                  <a:gd name="T17" fmla="*/ 11 h 14"/>
                  <a:gd name="T18" fmla="*/ 13 w 19"/>
                  <a:gd name="T19" fmla="*/ 11 h 14"/>
                  <a:gd name="T20" fmla="*/ 11 w 19"/>
                  <a:gd name="T21" fmla="*/ 10 h 14"/>
                  <a:gd name="T22" fmla="*/ 12 w 19"/>
                  <a:gd name="T23" fmla="*/ 10 h 14"/>
                  <a:gd name="T24" fmla="*/ 11 w 19"/>
                  <a:gd name="T25" fmla="*/ 9 h 14"/>
                  <a:gd name="T26" fmla="*/ 11 w 19"/>
                  <a:gd name="T27" fmla="*/ 10 h 14"/>
                  <a:gd name="T28" fmla="*/ 11 w 19"/>
                  <a:gd name="T29" fmla="*/ 9 h 14"/>
                  <a:gd name="T30" fmla="*/ 17 w 19"/>
                  <a:gd name="T31" fmla="*/ 10 h 14"/>
                  <a:gd name="T32" fmla="*/ 19 w 19"/>
                  <a:gd name="T33" fmla="*/ 11 h 14"/>
                  <a:gd name="T34" fmla="*/ 17 w 19"/>
                  <a:gd name="T35" fmla="*/ 9 h 14"/>
                  <a:gd name="T36" fmla="*/ 19 w 19"/>
                  <a:gd name="T37" fmla="*/ 10 h 14"/>
                  <a:gd name="T38" fmla="*/ 17 w 19"/>
                  <a:gd name="T39" fmla="*/ 9 h 14"/>
                  <a:gd name="T40" fmla="*/ 16 w 19"/>
                  <a:gd name="T41" fmla="*/ 9 h 14"/>
                  <a:gd name="T42" fmla="*/ 17 w 19"/>
                  <a:gd name="T43" fmla="*/ 9 h 14"/>
                  <a:gd name="T44" fmla="*/ 10 w 19"/>
                  <a:gd name="T45" fmla="*/ 9 h 14"/>
                  <a:gd name="T46" fmla="*/ 10 w 19"/>
                  <a:gd name="T47" fmla="*/ 10 h 14"/>
                  <a:gd name="T48" fmla="*/ 10 w 19"/>
                  <a:gd name="T49" fmla="*/ 9 h 14"/>
                  <a:gd name="T50" fmla="*/ 16 w 19"/>
                  <a:gd name="T51" fmla="*/ 9 h 14"/>
                  <a:gd name="T52" fmla="*/ 17 w 19"/>
                  <a:gd name="T53" fmla="*/ 9 h 14"/>
                  <a:gd name="T54" fmla="*/ 15 w 19"/>
                  <a:gd name="T55" fmla="*/ 9 h 14"/>
                  <a:gd name="T56" fmla="*/ 16 w 19"/>
                  <a:gd name="T57" fmla="*/ 9 h 14"/>
                  <a:gd name="T58" fmla="*/ 15 w 19"/>
                  <a:gd name="T59" fmla="*/ 9 h 14"/>
                  <a:gd name="T60" fmla="*/ 16 w 19"/>
                  <a:gd name="T61" fmla="*/ 8 h 14"/>
                  <a:gd name="T62" fmla="*/ 16 w 19"/>
                  <a:gd name="T63" fmla="*/ 9 h 14"/>
                  <a:gd name="T64" fmla="*/ 14 w 19"/>
                  <a:gd name="T65" fmla="*/ 8 h 14"/>
                  <a:gd name="T66" fmla="*/ 15 w 19"/>
                  <a:gd name="T67" fmla="*/ 8 h 14"/>
                  <a:gd name="T68" fmla="*/ 14 w 19"/>
                  <a:gd name="T69" fmla="*/ 8 h 14"/>
                  <a:gd name="T70" fmla="*/ 14 w 19"/>
                  <a:gd name="T71" fmla="*/ 8 h 14"/>
                  <a:gd name="T72" fmla="*/ 15 w 19"/>
                  <a:gd name="T73" fmla="*/ 8 h 14"/>
                  <a:gd name="T74" fmla="*/ 13 w 19"/>
                  <a:gd name="T75" fmla="*/ 7 h 14"/>
                  <a:gd name="T76" fmla="*/ 14 w 19"/>
                  <a:gd name="T77" fmla="*/ 8 h 14"/>
                  <a:gd name="T78" fmla="*/ 13 w 19"/>
                  <a:gd name="T79" fmla="*/ 7 h 14"/>
                  <a:gd name="T80" fmla="*/ 13 w 19"/>
                  <a:gd name="T81" fmla="*/ 7 h 14"/>
                  <a:gd name="T82" fmla="*/ 14 w 19"/>
                  <a:gd name="T83" fmla="*/ 7 h 14"/>
                  <a:gd name="T84" fmla="*/ 12 w 19"/>
                  <a:gd name="T85" fmla="*/ 7 h 14"/>
                  <a:gd name="T86" fmla="*/ 13 w 19"/>
                  <a:gd name="T87" fmla="*/ 7 h 14"/>
                  <a:gd name="T88" fmla="*/ 12 w 19"/>
                  <a:gd name="T89" fmla="*/ 7 h 14"/>
                  <a:gd name="T90" fmla="*/ 12 w 19"/>
                  <a:gd name="T91" fmla="*/ 7 h 14"/>
                  <a:gd name="T92" fmla="*/ 13 w 19"/>
                  <a:gd name="T93" fmla="*/ 7 h 14"/>
                  <a:gd name="T94" fmla="*/ 11 w 19"/>
                  <a:gd name="T95" fmla="*/ 6 h 14"/>
                  <a:gd name="T96" fmla="*/ 12 w 19"/>
                  <a:gd name="T97" fmla="*/ 7 h 14"/>
                  <a:gd name="T98" fmla="*/ 11 w 19"/>
                  <a:gd name="T99" fmla="*/ 6 h 14"/>
                  <a:gd name="T100" fmla="*/ 11 w 19"/>
                  <a:gd name="T101" fmla="*/ 6 h 14"/>
                  <a:gd name="T102" fmla="*/ 12 w 19"/>
                  <a:gd name="T103" fmla="*/ 6 h 14"/>
                  <a:gd name="T104" fmla="*/ 0 w 19"/>
                  <a:gd name="T105" fmla="*/ 3 h 14"/>
                  <a:gd name="T106" fmla="*/ 5 w 19"/>
                  <a:gd name="T107" fmla="*/ 6 h 14"/>
                  <a:gd name="T108" fmla="*/ 2 w 19"/>
                  <a:gd name="T109" fmla="*/ 4 h 14"/>
                  <a:gd name="T110" fmla="*/ 0 w 19"/>
                  <a:gd name="T111" fmla="*/ 3 h 14"/>
                  <a:gd name="T112" fmla="*/ 0 w 19"/>
                  <a:gd name="T113" fmla="*/ 3 h 14"/>
                  <a:gd name="T114" fmla="*/ 0 w 19"/>
                  <a:gd name="T115" fmla="*/ 3 h 14"/>
                  <a:gd name="T116" fmla="*/ 7 w 19"/>
                  <a:gd name="T117" fmla="*/ 3 h 14"/>
                  <a:gd name="T118" fmla="*/ 6 w 19"/>
                  <a:gd name="T119" fmla="*/ 3 h 14"/>
                  <a:gd name="T120" fmla="*/ 2 w 19"/>
                  <a:gd name="T121" fmla="*/ 0 h 14"/>
                  <a:gd name="T122" fmla="*/ 7 w 19"/>
                  <a:gd name="T123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" h="14">
                    <a:moveTo>
                      <a:pt x="15" y="12"/>
                    </a:moveTo>
                    <a:cubicBezTo>
                      <a:pt x="15" y="13"/>
                      <a:pt x="15" y="13"/>
                      <a:pt x="15" y="13"/>
                    </a:cubicBezTo>
                    <a:cubicBezTo>
                      <a:pt x="16" y="13"/>
                      <a:pt x="16" y="13"/>
                      <a:pt x="17" y="14"/>
                    </a:cubicBezTo>
                    <a:cubicBezTo>
                      <a:pt x="17" y="14"/>
                      <a:pt x="17" y="13"/>
                      <a:pt x="17" y="13"/>
                    </a:cubicBezTo>
                    <a:cubicBezTo>
                      <a:pt x="17" y="13"/>
                      <a:pt x="16" y="13"/>
                      <a:pt x="15" y="12"/>
                    </a:cubicBezTo>
                    <a:moveTo>
                      <a:pt x="15" y="12"/>
                    </a:moveTo>
                    <a:cubicBezTo>
                      <a:pt x="15" y="12"/>
                      <a:pt x="15" y="12"/>
                      <a:pt x="14" y="12"/>
                    </a:cubicBezTo>
                    <a:cubicBezTo>
                      <a:pt x="15" y="12"/>
                      <a:pt x="15" y="12"/>
                      <a:pt x="15" y="13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4" y="11"/>
                    </a:moveTo>
                    <a:cubicBezTo>
                      <a:pt x="14" y="11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1"/>
                      <a:pt x="14" y="11"/>
                    </a:cubicBezTo>
                    <a:moveTo>
                      <a:pt x="13" y="11"/>
                    </a:move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1" y="10"/>
                    </a:cubicBezTo>
                    <a:cubicBezTo>
                      <a:pt x="12" y="10"/>
                      <a:pt x="12" y="10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moveTo>
                      <a:pt x="11" y="9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moveTo>
                      <a:pt x="17" y="9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8" y="10"/>
                      <a:pt x="17" y="9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8" y="10"/>
                      <a:pt x="18" y="10"/>
                      <a:pt x="17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7" y="9"/>
                      <a:pt x="17" y="10"/>
                    </a:cubicBezTo>
                    <a:cubicBezTo>
                      <a:pt x="17" y="10"/>
                      <a:pt x="17" y="9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moveTo>
                      <a:pt x="10" y="9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5" y="9"/>
                    </a:cubicBezTo>
                    <a:moveTo>
                      <a:pt x="16" y="8"/>
                    </a:moveTo>
                    <a:cubicBezTo>
                      <a:pt x="16" y="8"/>
                      <a:pt x="16" y="8"/>
                      <a:pt x="16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8"/>
                      <a:pt x="16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moveTo>
                      <a:pt x="14" y="7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8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4" y="7"/>
                      <a:pt x="13" y="7"/>
                      <a:pt x="13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2" y="7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2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moveTo>
                      <a:pt x="12" y="6"/>
                    </a:moveTo>
                    <a:cubicBezTo>
                      <a:pt x="12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3" y="5"/>
                      <a:pt x="2" y="4"/>
                    </a:cubicBezTo>
                    <a:cubicBezTo>
                      <a:pt x="2" y="4"/>
                      <a:pt x="1" y="4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8" name="Freeform 10094"/>
              <p:cNvSpPr>
                <a:spLocks noEditPoints="1"/>
              </p:cNvSpPr>
              <p:nvPr/>
            </p:nvSpPr>
            <p:spPr bwMode="auto">
              <a:xfrm>
                <a:off x="-101" y="3481"/>
                <a:ext cx="42" cy="28"/>
              </a:xfrm>
              <a:custGeom>
                <a:avLst/>
                <a:gdLst>
                  <a:gd name="T0" fmla="*/ 15 w 18"/>
                  <a:gd name="T1" fmla="*/ 10 h 12"/>
                  <a:gd name="T2" fmla="*/ 17 w 18"/>
                  <a:gd name="T3" fmla="*/ 11 h 12"/>
                  <a:gd name="T4" fmla="*/ 14 w 18"/>
                  <a:gd name="T5" fmla="*/ 10 h 12"/>
                  <a:gd name="T6" fmla="*/ 15 w 18"/>
                  <a:gd name="T7" fmla="*/ 10 h 12"/>
                  <a:gd name="T8" fmla="*/ 14 w 18"/>
                  <a:gd name="T9" fmla="*/ 10 h 12"/>
                  <a:gd name="T10" fmla="*/ 13 w 18"/>
                  <a:gd name="T11" fmla="*/ 10 h 12"/>
                  <a:gd name="T12" fmla="*/ 14 w 18"/>
                  <a:gd name="T13" fmla="*/ 10 h 12"/>
                  <a:gd name="T14" fmla="*/ 16 w 18"/>
                  <a:gd name="T15" fmla="*/ 9 h 12"/>
                  <a:gd name="T16" fmla="*/ 17 w 18"/>
                  <a:gd name="T17" fmla="*/ 11 h 12"/>
                  <a:gd name="T18" fmla="*/ 16 w 18"/>
                  <a:gd name="T19" fmla="*/ 9 h 12"/>
                  <a:gd name="T20" fmla="*/ 16 w 18"/>
                  <a:gd name="T21" fmla="*/ 9 h 12"/>
                  <a:gd name="T22" fmla="*/ 18 w 18"/>
                  <a:gd name="T23" fmla="*/ 10 h 12"/>
                  <a:gd name="T24" fmla="*/ 12 w 18"/>
                  <a:gd name="T25" fmla="*/ 9 h 12"/>
                  <a:gd name="T26" fmla="*/ 13 w 18"/>
                  <a:gd name="T27" fmla="*/ 9 h 12"/>
                  <a:gd name="T28" fmla="*/ 12 w 18"/>
                  <a:gd name="T29" fmla="*/ 9 h 12"/>
                  <a:gd name="T30" fmla="*/ 15 w 18"/>
                  <a:gd name="T31" fmla="*/ 9 h 12"/>
                  <a:gd name="T32" fmla="*/ 16 w 18"/>
                  <a:gd name="T33" fmla="*/ 9 h 12"/>
                  <a:gd name="T34" fmla="*/ 15 w 18"/>
                  <a:gd name="T35" fmla="*/ 8 h 12"/>
                  <a:gd name="T36" fmla="*/ 16 w 18"/>
                  <a:gd name="T37" fmla="*/ 9 h 12"/>
                  <a:gd name="T38" fmla="*/ 15 w 18"/>
                  <a:gd name="T39" fmla="*/ 8 h 12"/>
                  <a:gd name="T40" fmla="*/ 11 w 18"/>
                  <a:gd name="T41" fmla="*/ 8 h 12"/>
                  <a:gd name="T42" fmla="*/ 12 w 18"/>
                  <a:gd name="T43" fmla="*/ 8 h 12"/>
                  <a:gd name="T44" fmla="*/ 14 w 18"/>
                  <a:gd name="T45" fmla="*/ 8 h 12"/>
                  <a:gd name="T46" fmla="*/ 14 w 18"/>
                  <a:gd name="T47" fmla="*/ 9 h 12"/>
                  <a:gd name="T48" fmla="*/ 15 w 18"/>
                  <a:gd name="T49" fmla="*/ 8 h 12"/>
                  <a:gd name="T50" fmla="*/ 14 w 18"/>
                  <a:gd name="T51" fmla="*/ 8 h 12"/>
                  <a:gd name="T52" fmla="*/ 15 w 18"/>
                  <a:gd name="T53" fmla="*/ 8 h 12"/>
                  <a:gd name="T54" fmla="*/ 15 w 18"/>
                  <a:gd name="T55" fmla="*/ 8 h 12"/>
                  <a:gd name="T56" fmla="*/ 10 w 18"/>
                  <a:gd name="T57" fmla="*/ 8 h 12"/>
                  <a:gd name="T58" fmla="*/ 11 w 18"/>
                  <a:gd name="T59" fmla="*/ 8 h 12"/>
                  <a:gd name="T60" fmla="*/ 10 w 18"/>
                  <a:gd name="T61" fmla="*/ 8 h 12"/>
                  <a:gd name="T62" fmla="*/ 13 w 18"/>
                  <a:gd name="T63" fmla="*/ 8 h 12"/>
                  <a:gd name="T64" fmla="*/ 14 w 18"/>
                  <a:gd name="T65" fmla="*/ 8 h 12"/>
                  <a:gd name="T66" fmla="*/ 13 w 18"/>
                  <a:gd name="T67" fmla="*/ 7 h 12"/>
                  <a:gd name="T68" fmla="*/ 14 w 18"/>
                  <a:gd name="T69" fmla="*/ 8 h 12"/>
                  <a:gd name="T70" fmla="*/ 13 w 18"/>
                  <a:gd name="T71" fmla="*/ 7 h 12"/>
                  <a:gd name="T72" fmla="*/ 9 w 18"/>
                  <a:gd name="T73" fmla="*/ 7 h 12"/>
                  <a:gd name="T74" fmla="*/ 10 w 18"/>
                  <a:gd name="T75" fmla="*/ 7 h 12"/>
                  <a:gd name="T76" fmla="*/ 12 w 18"/>
                  <a:gd name="T77" fmla="*/ 7 h 12"/>
                  <a:gd name="T78" fmla="*/ 12 w 18"/>
                  <a:gd name="T79" fmla="*/ 8 h 12"/>
                  <a:gd name="T80" fmla="*/ 12 w 18"/>
                  <a:gd name="T81" fmla="*/ 7 h 12"/>
                  <a:gd name="T82" fmla="*/ 12 w 18"/>
                  <a:gd name="T83" fmla="*/ 7 h 12"/>
                  <a:gd name="T84" fmla="*/ 13 w 18"/>
                  <a:gd name="T85" fmla="*/ 7 h 12"/>
                  <a:gd name="T86" fmla="*/ 11 w 18"/>
                  <a:gd name="T87" fmla="*/ 6 h 12"/>
                  <a:gd name="T88" fmla="*/ 11 w 18"/>
                  <a:gd name="T89" fmla="*/ 7 h 12"/>
                  <a:gd name="T90" fmla="*/ 11 w 18"/>
                  <a:gd name="T91" fmla="*/ 6 h 12"/>
                  <a:gd name="T92" fmla="*/ 11 w 18"/>
                  <a:gd name="T93" fmla="*/ 6 h 12"/>
                  <a:gd name="T94" fmla="*/ 12 w 18"/>
                  <a:gd name="T95" fmla="*/ 6 h 12"/>
                  <a:gd name="T96" fmla="*/ 10 w 18"/>
                  <a:gd name="T97" fmla="*/ 6 h 12"/>
                  <a:gd name="T98" fmla="*/ 10 w 18"/>
                  <a:gd name="T99" fmla="*/ 7 h 12"/>
                  <a:gd name="T100" fmla="*/ 10 w 18"/>
                  <a:gd name="T101" fmla="*/ 6 h 12"/>
                  <a:gd name="T102" fmla="*/ 10 w 18"/>
                  <a:gd name="T103" fmla="*/ 6 h 12"/>
                  <a:gd name="T104" fmla="*/ 11 w 18"/>
                  <a:gd name="T105" fmla="*/ 6 h 12"/>
                  <a:gd name="T106" fmla="*/ 0 w 18"/>
                  <a:gd name="T107" fmla="*/ 1 h 12"/>
                  <a:gd name="T108" fmla="*/ 4 w 18"/>
                  <a:gd name="T109" fmla="*/ 4 h 12"/>
                  <a:gd name="T110" fmla="*/ 5 w 18"/>
                  <a:gd name="T111" fmla="*/ 4 h 12"/>
                  <a:gd name="T112" fmla="*/ 1 w 18"/>
                  <a:gd name="T113" fmla="*/ 0 h 12"/>
                  <a:gd name="T114" fmla="*/ 5 w 18"/>
                  <a:gd name="T115" fmla="*/ 4 h 12"/>
                  <a:gd name="T116" fmla="*/ 1 w 18"/>
                  <a:gd name="T1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" h="12"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1"/>
                      <a:pt x="16" y="11"/>
                      <a:pt x="17" y="12"/>
                    </a:cubicBezTo>
                    <a:cubicBezTo>
                      <a:pt x="17" y="12"/>
                      <a:pt x="17" y="12"/>
                      <a:pt x="17" y="11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14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4" y="9"/>
                    </a:moveTo>
                    <a:cubicBezTo>
                      <a:pt x="14" y="9"/>
                      <a:pt x="13" y="9"/>
                      <a:pt x="13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6" y="9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0"/>
                      <a:pt x="17" y="11"/>
                      <a:pt x="17" y="11"/>
                    </a:cubicBezTo>
                    <a:cubicBezTo>
                      <a:pt x="17" y="11"/>
                      <a:pt x="18" y="10"/>
                      <a:pt x="18" y="10"/>
                    </a:cubicBezTo>
                    <a:cubicBezTo>
                      <a:pt x="17" y="10"/>
                      <a:pt x="17" y="9"/>
                      <a:pt x="16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10"/>
                      <a:pt x="17" y="9"/>
                      <a:pt x="16" y="9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3" y="9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2" y="9"/>
                      <a:pt x="12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9"/>
                      <a:pt x="16" y="9"/>
                    </a:cubicBezTo>
                    <a:cubicBezTo>
                      <a:pt x="16" y="9"/>
                      <a:pt x="15" y="9"/>
                      <a:pt x="15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5" y="8"/>
                      <a:pt x="15" y="8"/>
                    </a:cubicBezTo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moveTo>
                      <a:pt x="14" y="8"/>
                    </a:moveTo>
                    <a:cubicBezTo>
                      <a:pt x="14" y="8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moveTo>
                      <a:pt x="13" y="7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8"/>
                      <a:pt x="14" y="8"/>
                      <a:pt x="14" y="8"/>
                    </a:cubicBezTo>
                    <a:cubicBezTo>
                      <a:pt x="14" y="8"/>
                      <a:pt x="13" y="7"/>
                      <a:pt x="13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7"/>
                      <a:pt x="13" y="7"/>
                      <a:pt x="13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7"/>
                      <a:pt x="9" y="7"/>
                      <a:pt x="9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7"/>
                    </a:cubicBezTo>
                    <a:cubicBezTo>
                      <a:pt x="12" y="7"/>
                      <a:pt x="11" y="6"/>
                      <a:pt x="11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1" y="6"/>
                      <a:pt x="11" y="6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0" y="5"/>
                    </a:moveTo>
                    <a:cubicBezTo>
                      <a:pt x="10" y="5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0" y="5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3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6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9" name="Freeform 10095"/>
              <p:cNvSpPr>
                <a:spLocks noEditPoints="1"/>
              </p:cNvSpPr>
              <p:nvPr/>
            </p:nvSpPr>
            <p:spPr bwMode="auto">
              <a:xfrm>
                <a:off x="-89" y="3462"/>
                <a:ext cx="42" cy="26"/>
              </a:xfrm>
              <a:custGeom>
                <a:avLst/>
                <a:gdLst>
                  <a:gd name="T0" fmla="*/ 15 w 18"/>
                  <a:gd name="T1" fmla="*/ 10 h 11"/>
                  <a:gd name="T2" fmla="*/ 17 w 18"/>
                  <a:gd name="T3" fmla="*/ 11 h 11"/>
                  <a:gd name="T4" fmla="*/ 15 w 18"/>
                  <a:gd name="T5" fmla="*/ 10 h 11"/>
                  <a:gd name="T6" fmla="*/ 15 w 18"/>
                  <a:gd name="T7" fmla="*/ 10 h 11"/>
                  <a:gd name="T8" fmla="*/ 15 w 18"/>
                  <a:gd name="T9" fmla="*/ 10 h 11"/>
                  <a:gd name="T10" fmla="*/ 16 w 18"/>
                  <a:gd name="T11" fmla="*/ 9 h 11"/>
                  <a:gd name="T12" fmla="*/ 18 w 18"/>
                  <a:gd name="T13" fmla="*/ 10 h 11"/>
                  <a:gd name="T14" fmla="*/ 16 w 18"/>
                  <a:gd name="T15" fmla="*/ 9 h 11"/>
                  <a:gd name="T16" fmla="*/ 16 w 18"/>
                  <a:gd name="T17" fmla="*/ 9 h 11"/>
                  <a:gd name="T18" fmla="*/ 16 w 18"/>
                  <a:gd name="T19" fmla="*/ 9 h 11"/>
                  <a:gd name="T20" fmla="*/ 14 w 18"/>
                  <a:gd name="T21" fmla="*/ 9 h 11"/>
                  <a:gd name="T22" fmla="*/ 15 w 18"/>
                  <a:gd name="T23" fmla="*/ 9 h 11"/>
                  <a:gd name="T24" fmla="*/ 15 w 18"/>
                  <a:gd name="T25" fmla="*/ 9 h 11"/>
                  <a:gd name="T26" fmla="*/ 15 w 18"/>
                  <a:gd name="T27" fmla="*/ 9 h 11"/>
                  <a:gd name="T28" fmla="*/ 15 w 18"/>
                  <a:gd name="T29" fmla="*/ 9 h 11"/>
                  <a:gd name="T30" fmla="*/ 14 w 18"/>
                  <a:gd name="T31" fmla="*/ 9 h 11"/>
                  <a:gd name="T32" fmla="*/ 14 w 18"/>
                  <a:gd name="T33" fmla="*/ 9 h 11"/>
                  <a:gd name="T34" fmla="*/ 14 w 18"/>
                  <a:gd name="T35" fmla="*/ 9 h 11"/>
                  <a:gd name="T36" fmla="*/ 14 w 18"/>
                  <a:gd name="T37" fmla="*/ 8 h 11"/>
                  <a:gd name="T38" fmla="*/ 14 w 18"/>
                  <a:gd name="T39" fmla="*/ 8 h 11"/>
                  <a:gd name="T40" fmla="*/ 13 w 18"/>
                  <a:gd name="T41" fmla="*/ 8 h 11"/>
                  <a:gd name="T42" fmla="*/ 13 w 18"/>
                  <a:gd name="T43" fmla="*/ 9 h 11"/>
                  <a:gd name="T44" fmla="*/ 13 w 18"/>
                  <a:gd name="T45" fmla="*/ 8 h 11"/>
                  <a:gd name="T46" fmla="*/ 13 w 18"/>
                  <a:gd name="T47" fmla="*/ 8 h 11"/>
                  <a:gd name="T48" fmla="*/ 14 w 18"/>
                  <a:gd name="T49" fmla="*/ 8 h 11"/>
                  <a:gd name="T50" fmla="*/ 12 w 18"/>
                  <a:gd name="T51" fmla="*/ 7 h 11"/>
                  <a:gd name="T52" fmla="*/ 12 w 18"/>
                  <a:gd name="T53" fmla="*/ 8 h 11"/>
                  <a:gd name="T54" fmla="*/ 12 w 18"/>
                  <a:gd name="T55" fmla="*/ 7 h 11"/>
                  <a:gd name="T56" fmla="*/ 12 w 18"/>
                  <a:gd name="T57" fmla="*/ 7 h 11"/>
                  <a:gd name="T58" fmla="*/ 12 w 18"/>
                  <a:gd name="T59" fmla="*/ 7 h 11"/>
                  <a:gd name="T60" fmla="*/ 11 w 18"/>
                  <a:gd name="T61" fmla="*/ 7 h 11"/>
                  <a:gd name="T62" fmla="*/ 11 w 18"/>
                  <a:gd name="T63" fmla="*/ 7 h 11"/>
                  <a:gd name="T64" fmla="*/ 11 w 18"/>
                  <a:gd name="T65" fmla="*/ 7 h 11"/>
                  <a:gd name="T66" fmla="*/ 11 w 18"/>
                  <a:gd name="T67" fmla="*/ 7 h 11"/>
                  <a:gd name="T68" fmla="*/ 12 w 18"/>
                  <a:gd name="T69" fmla="*/ 7 h 11"/>
                  <a:gd name="T70" fmla="*/ 10 w 18"/>
                  <a:gd name="T71" fmla="*/ 6 h 11"/>
                  <a:gd name="T72" fmla="*/ 10 w 18"/>
                  <a:gd name="T73" fmla="*/ 7 h 11"/>
                  <a:gd name="T74" fmla="*/ 10 w 18"/>
                  <a:gd name="T75" fmla="*/ 6 h 11"/>
                  <a:gd name="T76" fmla="*/ 10 w 18"/>
                  <a:gd name="T77" fmla="*/ 6 h 11"/>
                  <a:gd name="T78" fmla="*/ 11 w 18"/>
                  <a:gd name="T79" fmla="*/ 6 h 11"/>
                  <a:gd name="T80" fmla="*/ 0 w 18"/>
                  <a:gd name="T81" fmla="*/ 0 h 11"/>
                  <a:gd name="T82" fmla="*/ 5 w 18"/>
                  <a:gd name="T83" fmla="*/ 4 h 11"/>
                  <a:gd name="T84" fmla="*/ 2 w 18"/>
                  <a:gd name="T85" fmla="*/ 1 h 11"/>
                  <a:gd name="T86" fmla="*/ 0 w 18"/>
                  <a:gd name="T87" fmla="*/ 0 h 11"/>
                  <a:gd name="T88" fmla="*/ 2 w 18"/>
                  <a:gd name="T89" fmla="*/ 1 h 11"/>
                  <a:gd name="T90" fmla="*/ 5 w 18"/>
                  <a:gd name="T9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" h="11">
                    <a:moveTo>
                      <a:pt x="16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0"/>
                      <a:pt x="16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6" y="10"/>
                      <a:pt x="16" y="10"/>
                    </a:cubicBezTo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8" y="10"/>
                    </a:cubicBezTo>
                    <a:cubicBezTo>
                      <a:pt x="17" y="10"/>
                      <a:pt x="16" y="10"/>
                      <a:pt x="16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9"/>
                    </a:cubicBezTo>
                    <a:cubicBezTo>
                      <a:pt x="15" y="9"/>
                      <a:pt x="15" y="9"/>
                      <a:pt x="14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13" y="7"/>
                    </a:move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4" y="8"/>
                    </a:cubicBezTo>
                    <a:cubicBezTo>
                      <a:pt x="13" y="8"/>
                      <a:pt x="13" y="8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1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4" y="2"/>
                      <a:pt x="3" y="2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0" name="Freeform 10096"/>
              <p:cNvSpPr>
                <a:spLocks noEditPoints="1"/>
              </p:cNvSpPr>
              <p:nvPr/>
            </p:nvSpPr>
            <p:spPr bwMode="auto">
              <a:xfrm>
                <a:off x="-172" y="3594"/>
                <a:ext cx="42" cy="33"/>
              </a:xfrm>
              <a:custGeom>
                <a:avLst/>
                <a:gdLst>
                  <a:gd name="T0" fmla="*/ 15 w 18"/>
                  <a:gd name="T1" fmla="*/ 11 h 14"/>
                  <a:gd name="T2" fmla="*/ 14 w 18"/>
                  <a:gd name="T3" fmla="*/ 12 h 14"/>
                  <a:gd name="T4" fmla="*/ 17 w 18"/>
                  <a:gd name="T5" fmla="*/ 14 h 14"/>
                  <a:gd name="T6" fmla="*/ 18 w 18"/>
                  <a:gd name="T7" fmla="*/ 13 h 14"/>
                  <a:gd name="T8" fmla="*/ 15 w 18"/>
                  <a:gd name="T9" fmla="*/ 11 h 14"/>
                  <a:gd name="T10" fmla="*/ 14 w 18"/>
                  <a:gd name="T11" fmla="*/ 11 h 14"/>
                  <a:gd name="T12" fmla="*/ 13 w 18"/>
                  <a:gd name="T13" fmla="*/ 11 h 14"/>
                  <a:gd name="T14" fmla="*/ 14 w 18"/>
                  <a:gd name="T15" fmla="*/ 12 h 14"/>
                  <a:gd name="T16" fmla="*/ 14 w 18"/>
                  <a:gd name="T17" fmla="*/ 11 h 14"/>
                  <a:gd name="T18" fmla="*/ 14 w 18"/>
                  <a:gd name="T19" fmla="*/ 11 h 14"/>
                  <a:gd name="T20" fmla="*/ 13 w 18"/>
                  <a:gd name="T21" fmla="*/ 11 h 14"/>
                  <a:gd name="T22" fmla="*/ 13 w 18"/>
                  <a:gd name="T23" fmla="*/ 11 h 14"/>
                  <a:gd name="T24" fmla="*/ 13 w 18"/>
                  <a:gd name="T25" fmla="*/ 11 h 14"/>
                  <a:gd name="T26" fmla="*/ 14 w 18"/>
                  <a:gd name="T27" fmla="*/ 11 h 14"/>
                  <a:gd name="T28" fmla="*/ 13 w 18"/>
                  <a:gd name="T29" fmla="*/ 11 h 14"/>
                  <a:gd name="T30" fmla="*/ 12 w 18"/>
                  <a:gd name="T31" fmla="*/ 10 h 14"/>
                  <a:gd name="T32" fmla="*/ 12 w 18"/>
                  <a:gd name="T33" fmla="*/ 11 h 14"/>
                  <a:gd name="T34" fmla="*/ 12 w 18"/>
                  <a:gd name="T35" fmla="*/ 11 h 14"/>
                  <a:gd name="T36" fmla="*/ 13 w 18"/>
                  <a:gd name="T37" fmla="*/ 10 h 14"/>
                  <a:gd name="T38" fmla="*/ 12 w 18"/>
                  <a:gd name="T39" fmla="*/ 10 h 14"/>
                  <a:gd name="T40" fmla="*/ 12 w 18"/>
                  <a:gd name="T41" fmla="*/ 10 h 14"/>
                  <a:gd name="T42" fmla="*/ 11 w 18"/>
                  <a:gd name="T43" fmla="*/ 10 h 14"/>
                  <a:gd name="T44" fmla="*/ 11 w 18"/>
                  <a:gd name="T45" fmla="*/ 10 h 14"/>
                  <a:gd name="T46" fmla="*/ 12 w 18"/>
                  <a:gd name="T47" fmla="*/ 10 h 14"/>
                  <a:gd name="T48" fmla="*/ 12 w 18"/>
                  <a:gd name="T49" fmla="*/ 10 h 14"/>
                  <a:gd name="T50" fmla="*/ 10 w 18"/>
                  <a:gd name="T51" fmla="*/ 8 h 14"/>
                  <a:gd name="T52" fmla="*/ 9 w 18"/>
                  <a:gd name="T53" fmla="*/ 9 h 14"/>
                  <a:gd name="T54" fmla="*/ 11 w 18"/>
                  <a:gd name="T55" fmla="*/ 10 h 14"/>
                  <a:gd name="T56" fmla="*/ 11 w 18"/>
                  <a:gd name="T57" fmla="*/ 9 h 14"/>
                  <a:gd name="T58" fmla="*/ 10 w 18"/>
                  <a:gd name="T59" fmla="*/ 8 h 14"/>
                  <a:gd name="T60" fmla="*/ 11 w 18"/>
                  <a:gd name="T61" fmla="*/ 5 h 14"/>
                  <a:gd name="T62" fmla="*/ 11 w 18"/>
                  <a:gd name="T63" fmla="*/ 5 h 14"/>
                  <a:gd name="T64" fmla="*/ 12 w 18"/>
                  <a:gd name="T65" fmla="*/ 6 h 14"/>
                  <a:gd name="T66" fmla="*/ 11 w 18"/>
                  <a:gd name="T67" fmla="*/ 5 h 14"/>
                  <a:gd name="T68" fmla="*/ 0 w 18"/>
                  <a:gd name="T69" fmla="*/ 3 h 14"/>
                  <a:gd name="T70" fmla="*/ 0 w 18"/>
                  <a:gd name="T71" fmla="*/ 3 h 14"/>
                  <a:gd name="T72" fmla="*/ 5 w 18"/>
                  <a:gd name="T73" fmla="*/ 6 h 14"/>
                  <a:gd name="T74" fmla="*/ 5 w 18"/>
                  <a:gd name="T75" fmla="*/ 6 h 14"/>
                  <a:gd name="T76" fmla="*/ 1 w 18"/>
                  <a:gd name="T77" fmla="*/ 3 h 14"/>
                  <a:gd name="T78" fmla="*/ 1 w 18"/>
                  <a:gd name="T79" fmla="*/ 3 h 14"/>
                  <a:gd name="T80" fmla="*/ 1 w 18"/>
                  <a:gd name="T81" fmla="*/ 3 h 14"/>
                  <a:gd name="T82" fmla="*/ 0 w 18"/>
                  <a:gd name="T83" fmla="*/ 3 h 14"/>
                  <a:gd name="T84" fmla="*/ 0 w 18"/>
                  <a:gd name="T85" fmla="*/ 3 h 14"/>
                  <a:gd name="T86" fmla="*/ 0 w 18"/>
                  <a:gd name="T87" fmla="*/ 3 h 14"/>
                  <a:gd name="T88" fmla="*/ 0 w 18"/>
                  <a:gd name="T89" fmla="*/ 3 h 14"/>
                  <a:gd name="T90" fmla="*/ 0 w 18"/>
                  <a:gd name="T91" fmla="*/ 3 h 14"/>
                  <a:gd name="T92" fmla="*/ 0 w 18"/>
                  <a:gd name="T93" fmla="*/ 3 h 14"/>
                  <a:gd name="T94" fmla="*/ 3 w 18"/>
                  <a:gd name="T95" fmla="*/ 0 h 14"/>
                  <a:gd name="T96" fmla="*/ 3 w 18"/>
                  <a:gd name="T97" fmla="*/ 0 h 14"/>
                  <a:gd name="T98" fmla="*/ 7 w 18"/>
                  <a:gd name="T99" fmla="*/ 3 h 14"/>
                  <a:gd name="T100" fmla="*/ 7 w 18"/>
                  <a:gd name="T101" fmla="*/ 3 h 14"/>
                  <a:gd name="T102" fmla="*/ 5 w 18"/>
                  <a:gd name="T103" fmla="*/ 1 h 14"/>
                  <a:gd name="T104" fmla="*/ 3 w 18"/>
                  <a:gd name="T105" fmla="*/ 0 h 14"/>
                  <a:gd name="T106" fmla="*/ 3 w 18"/>
                  <a:gd name="T107" fmla="*/ 0 h 14"/>
                  <a:gd name="T108" fmla="*/ 3 w 18"/>
                  <a:gd name="T109" fmla="*/ 0 h 14"/>
                  <a:gd name="T110" fmla="*/ 3 w 18"/>
                  <a:gd name="T111" fmla="*/ 0 h 14"/>
                  <a:gd name="T112" fmla="*/ 3 w 18"/>
                  <a:gd name="T1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8" h="14">
                    <a:moveTo>
                      <a:pt x="15" y="11"/>
                    </a:moveTo>
                    <a:cubicBezTo>
                      <a:pt x="15" y="12"/>
                      <a:pt x="15" y="12"/>
                      <a:pt x="14" y="12"/>
                    </a:cubicBezTo>
                    <a:cubicBezTo>
                      <a:pt x="15" y="13"/>
                      <a:pt x="16" y="13"/>
                      <a:pt x="17" y="14"/>
                    </a:cubicBezTo>
                    <a:cubicBezTo>
                      <a:pt x="17" y="14"/>
                      <a:pt x="17" y="13"/>
                      <a:pt x="18" y="13"/>
                    </a:cubicBezTo>
                    <a:cubicBezTo>
                      <a:pt x="17" y="13"/>
                      <a:pt x="16" y="12"/>
                      <a:pt x="15" y="11"/>
                    </a:cubicBezTo>
                    <a:moveTo>
                      <a:pt x="14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moveTo>
                      <a:pt x="13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4" y="11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3" y="11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moveTo>
                      <a:pt x="12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moveTo>
                      <a:pt x="10" y="8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10"/>
                      <a:pt x="11" y="10"/>
                    </a:cubicBezTo>
                    <a:cubicBezTo>
                      <a:pt x="11" y="10"/>
                      <a:pt x="11" y="9"/>
                      <a:pt x="11" y="9"/>
                    </a:cubicBezTo>
                    <a:cubicBezTo>
                      <a:pt x="11" y="9"/>
                      <a:pt x="10" y="9"/>
                      <a:pt x="10" y="8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5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2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6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1" name="Freeform 10097"/>
              <p:cNvSpPr>
                <a:spLocks noEditPoints="1"/>
              </p:cNvSpPr>
              <p:nvPr/>
            </p:nvSpPr>
            <p:spPr bwMode="auto">
              <a:xfrm>
                <a:off x="-345" y="3887"/>
                <a:ext cx="43" cy="28"/>
              </a:xfrm>
              <a:custGeom>
                <a:avLst/>
                <a:gdLst>
                  <a:gd name="T0" fmla="*/ 18 w 18"/>
                  <a:gd name="T1" fmla="*/ 11 h 12"/>
                  <a:gd name="T2" fmla="*/ 18 w 18"/>
                  <a:gd name="T3" fmla="*/ 11 h 12"/>
                  <a:gd name="T4" fmla="*/ 17 w 18"/>
                  <a:gd name="T5" fmla="*/ 11 h 12"/>
                  <a:gd name="T6" fmla="*/ 17 w 18"/>
                  <a:gd name="T7" fmla="*/ 11 h 12"/>
                  <a:gd name="T8" fmla="*/ 17 w 18"/>
                  <a:gd name="T9" fmla="*/ 11 h 12"/>
                  <a:gd name="T10" fmla="*/ 16 w 18"/>
                  <a:gd name="T11" fmla="*/ 12 h 12"/>
                  <a:gd name="T12" fmla="*/ 17 w 18"/>
                  <a:gd name="T13" fmla="*/ 12 h 12"/>
                  <a:gd name="T14" fmla="*/ 17 w 18"/>
                  <a:gd name="T15" fmla="*/ 11 h 12"/>
                  <a:gd name="T16" fmla="*/ 17 w 18"/>
                  <a:gd name="T17" fmla="*/ 11 h 12"/>
                  <a:gd name="T18" fmla="*/ 17 w 18"/>
                  <a:gd name="T19" fmla="*/ 11 h 12"/>
                  <a:gd name="T20" fmla="*/ 17 w 18"/>
                  <a:gd name="T21" fmla="*/ 10 h 12"/>
                  <a:gd name="T22" fmla="*/ 17 w 18"/>
                  <a:gd name="T23" fmla="*/ 11 h 12"/>
                  <a:gd name="T24" fmla="*/ 15 w 18"/>
                  <a:gd name="T25" fmla="*/ 10 h 12"/>
                  <a:gd name="T26" fmla="*/ 16 w 18"/>
                  <a:gd name="T27" fmla="*/ 10 h 12"/>
                  <a:gd name="T28" fmla="*/ 17 w 18"/>
                  <a:gd name="T29" fmla="*/ 10 h 12"/>
                  <a:gd name="T30" fmla="*/ 9 w 18"/>
                  <a:gd name="T31" fmla="*/ 9 h 12"/>
                  <a:gd name="T32" fmla="*/ 9 w 18"/>
                  <a:gd name="T33" fmla="*/ 9 h 12"/>
                  <a:gd name="T34" fmla="*/ 10 w 18"/>
                  <a:gd name="T35" fmla="*/ 9 h 12"/>
                  <a:gd name="T36" fmla="*/ 7 w 18"/>
                  <a:gd name="T37" fmla="*/ 8 h 12"/>
                  <a:gd name="T38" fmla="*/ 8 w 18"/>
                  <a:gd name="T39" fmla="*/ 8 h 12"/>
                  <a:gd name="T40" fmla="*/ 7 w 18"/>
                  <a:gd name="T41" fmla="*/ 8 h 12"/>
                  <a:gd name="T42" fmla="*/ 10 w 18"/>
                  <a:gd name="T43" fmla="*/ 7 h 12"/>
                  <a:gd name="T44" fmla="*/ 12 w 18"/>
                  <a:gd name="T45" fmla="*/ 7 h 12"/>
                  <a:gd name="T46" fmla="*/ 4 w 18"/>
                  <a:gd name="T47" fmla="*/ 6 h 12"/>
                  <a:gd name="T48" fmla="*/ 6 w 18"/>
                  <a:gd name="T49" fmla="*/ 7 h 12"/>
                  <a:gd name="T50" fmla="*/ 9 w 18"/>
                  <a:gd name="T51" fmla="*/ 5 h 12"/>
                  <a:gd name="T52" fmla="*/ 10 w 18"/>
                  <a:gd name="T53" fmla="*/ 6 h 12"/>
                  <a:gd name="T54" fmla="*/ 9 w 18"/>
                  <a:gd name="T55" fmla="*/ 5 h 12"/>
                  <a:gd name="T56" fmla="*/ 5 w 18"/>
                  <a:gd name="T57" fmla="*/ 4 h 12"/>
                  <a:gd name="T58" fmla="*/ 8 w 18"/>
                  <a:gd name="T59" fmla="*/ 5 h 12"/>
                  <a:gd name="T60" fmla="*/ 3 w 18"/>
                  <a:gd name="T61" fmla="*/ 2 h 12"/>
                  <a:gd name="T62" fmla="*/ 5 w 18"/>
                  <a:gd name="T63" fmla="*/ 3 h 12"/>
                  <a:gd name="T64" fmla="*/ 3 w 18"/>
                  <a:gd name="T65" fmla="*/ 2 h 12"/>
                  <a:gd name="T66" fmla="*/ 2 w 18"/>
                  <a:gd name="T67" fmla="*/ 1 h 12"/>
                  <a:gd name="T68" fmla="*/ 3 w 18"/>
                  <a:gd name="T69" fmla="*/ 2 h 12"/>
                  <a:gd name="T70" fmla="*/ 0 w 18"/>
                  <a:gd name="T71" fmla="*/ 0 h 12"/>
                  <a:gd name="T72" fmla="*/ 0 w 18"/>
                  <a:gd name="T73" fmla="*/ 1 h 12"/>
                  <a:gd name="T74" fmla="*/ 0 w 18"/>
                  <a:gd name="T7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8" h="12"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2"/>
                      <a:pt x="16" y="12"/>
                      <a:pt x="16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9" y="9"/>
                    </a:cubicBezTo>
                    <a:moveTo>
                      <a:pt x="7" y="8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0" y="7"/>
                    </a:cubicBezTo>
                    <a:moveTo>
                      <a:pt x="4" y="6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4" y="6"/>
                      <a:pt x="4" y="6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5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4"/>
                    </a:cubicBezTo>
                    <a:cubicBezTo>
                      <a:pt x="6" y="4"/>
                      <a:pt x="7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6" y="4"/>
                      <a:pt x="5" y="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2" name="Freeform 10098"/>
              <p:cNvSpPr>
                <a:spLocks noEditPoints="1"/>
              </p:cNvSpPr>
              <p:nvPr/>
            </p:nvSpPr>
            <p:spPr bwMode="auto">
              <a:xfrm>
                <a:off x="-302" y="3819"/>
                <a:ext cx="45" cy="26"/>
              </a:xfrm>
              <a:custGeom>
                <a:avLst/>
                <a:gdLst>
                  <a:gd name="T0" fmla="*/ 16 w 19"/>
                  <a:gd name="T1" fmla="*/ 9 h 11"/>
                  <a:gd name="T2" fmla="*/ 19 w 19"/>
                  <a:gd name="T3" fmla="*/ 10 h 11"/>
                  <a:gd name="T4" fmla="*/ 16 w 19"/>
                  <a:gd name="T5" fmla="*/ 9 h 11"/>
                  <a:gd name="T6" fmla="*/ 15 w 19"/>
                  <a:gd name="T7" fmla="*/ 9 h 11"/>
                  <a:gd name="T8" fmla="*/ 18 w 19"/>
                  <a:gd name="T9" fmla="*/ 11 h 11"/>
                  <a:gd name="T10" fmla="*/ 18 w 19"/>
                  <a:gd name="T11" fmla="*/ 10 h 11"/>
                  <a:gd name="T12" fmla="*/ 15 w 19"/>
                  <a:gd name="T13" fmla="*/ 8 h 11"/>
                  <a:gd name="T14" fmla="*/ 16 w 19"/>
                  <a:gd name="T15" fmla="*/ 9 h 11"/>
                  <a:gd name="T16" fmla="*/ 12 w 19"/>
                  <a:gd name="T17" fmla="*/ 7 h 11"/>
                  <a:gd name="T18" fmla="*/ 13 w 19"/>
                  <a:gd name="T19" fmla="*/ 7 h 11"/>
                  <a:gd name="T20" fmla="*/ 12 w 19"/>
                  <a:gd name="T21" fmla="*/ 7 h 11"/>
                  <a:gd name="T22" fmla="*/ 12 w 19"/>
                  <a:gd name="T23" fmla="*/ 7 h 11"/>
                  <a:gd name="T24" fmla="*/ 13 w 19"/>
                  <a:gd name="T25" fmla="*/ 7 h 11"/>
                  <a:gd name="T26" fmla="*/ 10 w 19"/>
                  <a:gd name="T27" fmla="*/ 6 h 11"/>
                  <a:gd name="T28" fmla="*/ 11 w 19"/>
                  <a:gd name="T29" fmla="*/ 6 h 11"/>
                  <a:gd name="T30" fmla="*/ 10 w 19"/>
                  <a:gd name="T31" fmla="*/ 6 h 11"/>
                  <a:gd name="T32" fmla="*/ 10 w 19"/>
                  <a:gd name="T33" fmla="*/ 6 h 11"/>
                  <a:gd name="T34" fmla="*/ 11 w 19"/>
                  <a:gd name="T35" fmla="*/ 6 h 11"/>
                  <a:gd name="T36" fmla="*/ 8 w 19"/>
                  <a:gd name="T37" fmla="*/ 5 h 11"/>
                  <a:gd name="T38" fmla="*/ 9 w 19"/>
                  <a:gd name="T39" fmla="*/ 5 h 11"/>
                  <a:gd name="T40" fmla="*/ 8 w 19"/>
                  <a:gd name="T41" fmla="*/ 5 h 11"/>
                  <a:gd name="T42" fmla="*/ 8 w 19"/>
                  <a:gd name="T43" fmla="*/ 4 h 11"/>
                  <a:gd name="T44" fmla="*/ 10 w 19"/>
                  <a:gd name="T45" fmla="*/ 5 h 11"/>
                  <a:gd name="T46" fmla="*/ 2 w 19"/>
                  <a:gd name="T47" fmla="*/ 1 h 11"/>
                  <a:gd name="T48" fmla="*/ 6 w 19"/>
                  <a:gd name="T49" fmla="*/ 3 h 11"/>
                  <a:gd name="T50" fmla="*/ 2 w 19"/>
                  <a:gd name="T51" fmla="*/ 1 h 11"/>
                  <a:gd name="T52" fmla="*/ 2 w 19"/>
                  <a:gd name="T53" fmla="*/ 1 h 11"/>
                  <a:gd name="T54" fmla="*/ 6 w 19"/>
                  <a:gd name="T55" fmla="*/ 3 h 11"/>
                  <a:gd name="T56" fmla="*/ 0 w 19"/>
                  <a:gd name="T57" fmla="*/ 0 h 11"/>
                  <a:gd name="T58" fmla="*/ 2 w 19"/>
                  <a:gd name="T59" fmla="*/ 1 h 11"/>
                  <a:gd name="T60" fmla="*/ 0 w 19"/>
                  <a:gd name="T61" fmla="*/ 0 h 11"/>
                  <a:gd name="T62" fmla="*/ 0 w 19"/>
                  <a:gd name="T63" fmla="*/ 0 h 11"/>
                  <a:gd name="T64" fmla="*/ 2 w 19"/>
                  <a:gd name="T6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9" h="11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8" y="10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7" y="10"/>
                      <a:pt x="18" y="10"/>
                    </a:cubicBezTo>
                    <a:cubicBezTo>
                      <a:pt x="18" y="10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0"/>
                      <a:pt x="18" y="10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6" y="9"/>
                      <a:pt x="16" y="9"/>
                    </a:cubicBezTo>
                    <a:cubicBezTo>
                      <a:pt x="16" y="9"/>
                      <a:pt x="15" y="8"/>
                      <a:pt x="15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8" y="5"/>
                      <a:pt x="8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8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3" y="2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3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3" name="Freeform 10099"/>
              <p:cNvSpPr>
                <a:spLocks noEditPoints="1"/>
              </p:cNvSpPr>
              <p:nvPr/>
            </p:nvSpPr>
            <p:spPr bwMode="auto">
              <a:xfrm>
                <a:off x="-302" y="3821"/>
                <a:ext cx="42" cy="26"/>
              </a:xfrm>
              <a:custGeom>
                <a:avLst/>
                <a:gdLst>
                  <a:gd name="T0" fmla="*/ 14 w 18"/>
                  <a:gd name="T1" fmla="*/ 9 h 11"/>
                  <a:gd name="T2" fmla="*/ 14 w 18"/>
                  <a:gd name="T3" fmla="*/ 9 h 11"/>
                  <a:gd name="T4" fmla="*/ 18 w 18"/>
                  <a:gd name="T5" fmla="*/ 11 h 11"/>
                  <a:gd name="T6" fmla="*/ 18 w 18"/>
                  <a:gd name="T7" fmla="*/ 11 h 11"/>
                  <a:gd name="T8" fmla="*/ 14 w 18"/>
                  <a:gd name="T9" fmla="*/ 9 h 11"/>
                  <a:gd name="T10" fmla="*/ 11 w 18"/>
                  <a:gd name="T11" fmla="*/ 7 h 11"/>
                  <a:gd name="T12" fmla="*/ 11 w 18"/>
                  <a:gd name="T13" fmla="*/ 7 h 11"/>
                  <a:gd name="T14" fmla="*/ 12 w 18"/>
                  <a:gd name="T15" fmla="*/ 7 h 11"/>
                  <a:gd name="T16" fmla="*/ 12 w 18"/>
                  <a:gd name="T17" fmla="*/ 7 h 11"/>
                  <a:gd name="T18" fmla="*/ 11 w 18"/>
                  <a:gd name="T19" fmla="*/ 7 h 11"/>
                  <a:gd name="T20" fmla="*/ 10 w 18"/>
                  <a:gd name="T21" fmla="*/ 6 h 11"/>
                  <a:gd name="T22" fmla="*/ 10 w 18"/>
                  <a:gd name="T23" fmla="*/ 6 h 11"/>
                  <a:gd name="T24" fmla="*/ 10 w 18"/>
                  <a:gd name="T25" fmla="*/ 6 h 11"/>
                  <a:gd name="T26" fmla="*/ 10 w 18"/>
                  <a:gd name="T27" fmla="*/ 6 h 11"/>
                  <a:gd name="T28" fmla="*/ 10 w 18"/>
                  <a:gd name="T29" fmla="*/ 6 h 11"/>
                  <a:gd name="T30" fmla="*/ 7 w 18"/>
                  <a:gd name="T31" fmla="*/ 4 h 11"/>
                  <a:gd name="T32" fmla="*/ 7 w 18"/>
                  <a:gd name="T33" fmla="*/ 4 h 11"/>
                  <a:gd name="T34" fmla="*/ 9 w 18"/>
                  <a:gd name="T35" fmla="*/ 5 h 11"/>
                  <a:gd name="T36" fmla="*/ 9 w 18"/>
                  <a:gd name="T37" fmla="*/ 5 h 11"/>
                  <a:gd name="T38" fmla="*/ 7 w 18"/>
                  <a:gd name="T39" fmla="*/ 4 h 11"/>
                  <a:gd name="T40" fmla="*/ 1 w 18"/>
                  <a:gd name="T41" fmla="*/ 1 h 11"/>
                  <a:gd name="T42" fmla="*/ 1 w 18"/>
                  <a:gd name="T43" fmla="*/ 1 h 11"/>
                  <a:gd name="T44" fmla="*/ 5 w 18"/>
                  <a:gd name="T45" fmla="*/ 3 h 11"/>
                  <a:gd name="T46" fmla="*/ 5 w 18"/>
                  <a:gd name="T47" fmla="*/ 3 h 11"/>
                  <a:gd name="T48" fmla="*/ 1 w 18"/>
                  <a:gd name="T49" fmla="*/ 1 h 11"/>
                  <a:gd name="T50" fmla="*/ 0 w 18"/>
                  <a:gd name="T51" fmla="*/ 0 h 11"/>
                  <a:gd name="T52" fmla="*/ 0 w 18"/>
                  <a:gd name="T53" fmla="*/ 0 h 11"/>
                  <a:gd name="T54" fmla="*/ 1 w 18"/>
                  <a:gd name="T55" fmla="*/ 1 h 11"/>
                  <a:gd name="T56" fmla="*/ 1 w 18"/>
                  <a:gd name="T57" fmla="*/ 1 h 11"/>
                  <a:gd name="T58" fmla="*/ 0 w 18"/>
                  <a:gd name="T59" fmla="*/ 0 h 11"/>
                  <a:gd name="T60" fmla="*/ 0 w 18"/>
                  <a:gd name="T61" fmla="*/ 0 h 11"/>
                  <a:gd name="T62" fmla="*/ 0 w 18"/>
                  <a:gd name="T63" fmla="*/ 0 h 11"/>
                  <a:gd name="T64" fmla="*/ 0 w 18"/>
                  <a:gd name="T65" fmla="*/ 0 h 11"/>
                  <a:gd name="T66" fmla="*/ 0 w 18"/>
                  <a:gd name="T67" fmla="*/ 0 h 11"/>
                  <a:gd name="T68" fmla="*/ 0 w 18"/>
                  <a:gd name="T6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" h="11"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9"/>
                      <a:pt x="17" y="10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0"/>
                      <a:pt x="15" y="9"/>
                      <a:pt x="14" y="9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1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7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3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4" name="Freeform 10100"/>
              <p:cNvSpPr>
                <a:spLocks noEditPoints="1"/>
              </p:cNvSpPr>
              <p:nvPr/>
            </p:nvSpPr>
            <p:spPr bwMode="auto">
              <a:xfrm>
                <a:off x="-286" y="3790"/>
                <a:ext cx="45" cy="26"/>
              </a:xfrm>
              <a:custGeom>
                <a:avLst/>
                <a:gdLst>
                  <a:gd name="T0" fmla="*/ 16 w 19"/>
                  <a:gd name="T1" fmla="*/ 9 h 11"/>
                  <a:gd name="T2" fmla="*/ 16 w 19"/>
                  <a:gd name="T3" fmla="*/ 9 h 11"/>
                  <a:gd name="T4" fmla="*/ 19 w 19"/>
                  <a:gd name="T5" fmla="*/ 11 h 11"/>
                  <a:gd name="T6" fmla="*/ 19 w 19"/>
                  <a:gd name="T7" fmla="*/ 11 h 11"/>
                  <a:gd name="T8" fmla="*/ 16 w 19"/>
                  <a:gd name="T9" fmla="*/ 9 h 11"/>
                  <a:gd name="T10" fmla="*/ 15 w 19"/>
                  <a:gd name="T11" fmla="*/ 8 h 11"/>
                  <a:gd name="T12" fmla="*/ 15 w 19"/>
                  <a:gd name="T13" fmla="*/ 9 h 11"/>
                  <a:gd name="T14" fmla="*/ 15 w 19"/>
                  <a:gd name="T15" fmla="*/ 9 h 11"/>
                  <a:gd name="T16" fmla="*/ 15 w 19"/>
                  <a:gd name="T17" fmla="*/ 9 h 11"/>
                  <a:gd name="T18" fmla="*/ 15 w 19"/>
                  <a:gd name="T19" fmla="*/ 8 h 11"/>
                  <a:gd name="T20" fmla="*/ 12 w 19"/>
                  <a:gd name="T21" fmla="*/ 7 h 11"/>
                  <a:gd name="T22" fmla="*/ 12 w 19"/>
                  <a:gd name="T23" fmla="*/ 7 h 11"/>
                  <a:gd name="T24" fmla="*/ 13 w 19"/>
                  <a:gd name="T25" fmla="*/ 8 h 11"/>
                  <a:gd name="T26" fmla="*/ 13 w 19"/>
                  <a:gd name="T27" fmla="*/ 8 h 11"/>
                  <a:gd name="T28" fmla="*/ 12 w 19"/>
                  <a:gd name="T29" fmla="*/ 7 h 11"/>
                  <a:gd name="T30" fmla="*/ 11 w 19"/>
                  <a:gd name="T31" fmla="*/ 6 h 11"/>
                  <a:gd name="T32" fmla="*/ 11 w 19"/>
                  <a:gd name="T33" fmla="*/ 6 h 11"/>
                  <a:gd name="T34" fmla="*/ 12 w 19"/>
                  <a:gd name="T35" fmla="*/ 7 h 11"/>
                  <a:gd name="T36" fmla="*/ 12 w 19"/>
                  <a:gd name="T37" fmla="*/ 7 h 11"/>
                  <a:gd name="T38" fmla="*/ 11 w 19"/>
                  <a:gd name="T39" fmla="*/ 6 h 11"/>
                  <a:gd name="T40" fmla="*/ 8 w 19"/>
                  <a:gd name="T41" fmla="*/ 5 h 11"/>
                  <a:gd name="T42" fmla="*/ 8 w 19"/>
                  <a:gd name="T43" fmla="*/ 5 h 11"/>
                  <a:gd name="T44" fmla="*/ 10 w 19"/>
                  <a:gd name="T45" fmla="*/ 6 h 11"/>
                  <a:gd name="T46" fmla="*/ 10 w 19"/>
                  <a:gd name="T47" fmla="*/ 6 h 11"/>
                  <a:gd name="T48" fmla="*/ 8 w 19"/>
                  <a:gd name="T49" fmla="*/ 5 h 11"/>
                  <a:gd name="T50" fmla="*/ 0 w 19"/>
                  <a:gd name="T51" fmla="*/ 0 h 11"/>
                  <a:gd name="T52" fmla="*/ 0 w 19"/>
                  <a:gd name="T53" fmla="*/ 0 h 11"/>
                  <a:gd name="T54" fmla="*/ 5 w 19"/>
                  <a:gd name="T55" fmla="*/ 3 h 11"/>
                  <a:gd name="T56" fmla="*/ 5 w 19"/>
                  <a:gd name="T57" fmla="*/ 3 h 11"/>
                  <a:gd name="T58" fmla="*/ 0 w 19"/>
                  <a:gd name="T5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" h="11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10"/>
                      <a:pt x="18" y="10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7" y="9"/>
                      <a:pt x="16" y="9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2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9" y="5"/>
                      <a:pt x="8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5" name="Freeform 10101"/>
              <p:cNvSpPr>
                <a:spLocks noEditPoints="1"/>
              </p:cNvSpPr>
              <p:nvPr/>
            </p:nvSpPr>
            <p:spPr bwMode="auto">
              <a:xfrm>
                <a:off x="-363" y="3528"/>
                <a:ext cx="276" cy="390"/>
              </a:xfrm>
              <a:custGeom>
                <a:avLst/>
                <a:gdLst>
                  <a:gd name="T0" fmla="*/ 24 w 117"/>
                  <a:gd name="T1" fmla="*/ 163 h 165"/>
                  <a:gd name="T2" fmla="*/ 17 w 117"/>
                  <a:gd name="T3" fmla="*/ 161 h 165"/>
                  <a:gd name="T4" fmla="*/ 26 w 117"/>
                  <a:gd name="T5" fmla="*/ 163 h 165"/>
                  <a:gd name="T6" fmla="*/ 7 w 117"/>
                  <a:gd name="T7" fmla="*/ 160 h 165"/>
                  <a:gd name="T8" fmla="*/ 11 w 117"/>
                  <a:gd name="T9" fmla="*/ 160 h 165"/>
                  <a:gd name="T10" fmla="*/ 13 w 117"/>
                  <a:gd name="T11" fmla="*/ 156 h 165"/>
                  <a:gd name="T12" fmla="*/ 16 w 117"/>
                  <a:gd name="T13" fmla="*/ 157 h 165"/>
                  <a:gd name="T14" fmla="*/ 12 w 117"/>
                  <a:gd name="T15" fmla="*/ 153 h 165"/>
                  <a:gd name="T16" fmla="*/ 9 w 117"/>
                  <a:gd name="T17" fmla="*/ 151 h 165"/>
                  <a:gd name="T18" fmla="*/ 14 w 117"/>
                  <a:gd name="T19" fmla="*/ 149 h 165"/>
                  <a:gd name="T20" fmla="*/ 26 w 117"/>
                  <a:gd name="T21" fmla="*/ 146 h 165"/>
                  <a:gd name="T22" fmla="*/ 15 w 117"/>
                  <a:gd name="T23" fmla="*/ 142 h 165"/>
                  <a:gd name="T24" fmla="*/ 30 w 117"/>
                  <a:gd name="T25" fmla="*/ 137 h 165"/>
                  <a:gd name="T26" fmla="*/ 37 w 117"/>
                  <a:gd name="T27" fmla="*/ 146 h 165"/>
                  <a:gd name="T28" fmla="*/ 37 w 117"/>
                  <a:gd name="T29" fmla="*/ 131 h 165"/>
                  <a:gd name="T30" fmla="*/ 30 w 117"/>
                  <a:gd name="T31" fmla="*/ 134 h 165"/>
                  <a:gd name="T32" fmla="*/ 26 w 117"/>
                  <a:gd name="T33" fmla="*/ 125 h 165"/>
                  <a:gd name="T34" fmla="*/ 39 w 117"/>
                  <a:gd name="T35" fmla="*/ 125 h 165"/>
                  <a:gd name="T36" fmla="*/ 43 w 117"/>
                  <a:gd name="T37" fmla="*/ 123 h 165"/>
                  <a:gd name="T38" fmla="*/ 42 w 117"/>
                  <a:gd name="T39" fmla="*/ 122 h 165"/>
                  <a:gd name="T40" fmla="*/ 38 w 117"/>
                  <a:gd name="T41" fmla="*/ 121 h 165"/>
                  <a:gd name="T42" fmla="*/ 42 w 117"/>
                  <a:gd name="T43" fmla="*/ 120 h 165"/>
                  <a:gd name="T44" fmla="*/ 40 w 117"/>
                  <a:gd name="T45" fmla="*/ 120 h 165"/>
                  <a:gd name="T46" fmla="*/ 43 w 117"/>
                  <a:gd name="T47" fmla="*/ 117 h 165"/>
                  <a:gd name="T48" fmla="*/ 31 w 117"/>
                  <a:gd name="T49" fmla="*/ 116 h 165"/>
                  <a:gd name="T50" fmla="*/ 37 w 117"/>
                  <a:gd name="T51" fmla="*/ 116 h 165"/>
                  <a:gd name="T52" fmla="*/ 50 w 117"/>
                  <a:gd name="T53" fmla="*/ 115 h 165"/>
                  <a:gd name="T54" fmla="*/ 53 w 117"/>
                  <a:gd name="T55" fmla="*/ 109 h 165"/>
                  <a:gd name="T56" fmla="*/ 58 w 117"/>
                  <a:gd name="T57" fmla="*/ 111 h 165"/>
                  <a:gd name="T58" fmla="*/ 53 w 117"/>
                  <a:gd name="T59" fmla="*/ 102 h 165"/>
                  <a:gd name="T60" fmla="*/ 61 w 117"/>
                  <a:gd name="T61" fmla="*/ 106 h 165"/>
                  <a:gd name="T62" fmla="*/ 43 w 117"/>
                  <a:gd name="T63" fmla="*/ 96 h 165"/>
                  <a:gd name="T64" fmla="*/ 51 w 117"/>
                  <a:gd name="T65" fmla="*/ 101 h 165"/>
                  <a:gd name="T66" fmla="*/ 47 w 117"/>
                  <a:gd name="T67" fmla="*/ 89 h 165"/>
                  <a:gd name="T68" fmla="*/ 53 w 117"/>
                  <a:gd name="T69" fmla="*/ 89 h 165"/>
                  <a:gd name="T70" fmla="*/ 57 w 117"/>
                  <a:gd name="T71" fmla="*/ 82 h 165"/>
                  <a:gd name="T72" fmla="*/ 72 w 117"/>
                  <a:gd name="T73" fmla="*/ 71 h 165"/>
                  <a:gd name="T74" fmla="*/ 62 w 117"/>
                  <a:gd name="T75" fmla="*/ 64 h 165"/>
                  <a:gd name="T76" fmla="*/ 79 w 117"/>
                  <a:gd name="T77" fmla="*/ 62 h 165"/>
                  <a:gd name="T78" fmla="*/ 88 w 117"/>
                  <a:gd name="T79" fmla="*/ 53 h 165"/>
                  <a:gd name="T80" fmla="*/ 89 w 117"/>
                  <a:gd name="T81" fmla="*/ 52 h 165"/>
                  <a:gd name="T82" fmla="*/ 89 w 117"/>
                  <a:gd name="T83" fmla="*/ 47 h 165"/>
                  <a:gd name="T84" fmla="*/ 90 w 117"/>
                  <a:gd name="T85" fmla="*/ 46 h 165"/>
                  <a:gd name="T86" fmla="*/ 87 w 117"/>
                  <a:gd name="T87" fmla="*/ 42 h 165"/>
                  <a:gd name="T88" fmla="*/ 74 w 117"/>
                  <a:gd name="T89" fmla="*/ 42 h 165"/>
                  <a:gd name="T90" fmla="*/ 78 w 117"/>
                  <a:gd name="T91" fmla="*/ 37 h 165"/>
                  <a:gd name="T92" fmla="*/ 95 w 117"/>
                  <a:gd name="T93" fmla="*/ 35 h 165"/>
                  <a:gd name="T94" fmla="*/ 96 w 117"/>
                  <a:gd name="T95" fmla="*/ 34 h 165"/>
                  <a:gd name="T96" fmla="*/ 92 w 117"/>
                  <a:gd name="T97" fmla="*/ 34 h 165"/>
                  <a:gd name="T98" fmla="*/ 85 w 117"/>
                  <a:gd name="T99" fmla="*/ 35 h 165"/>
                  <a:gd name="T100" fmla="*/ 103 w 117"/>
                  <a:gd name="T101" fmla="*/ 28 h 165"/>
                  <a:gd name="T102" fmla="*/ 101 w 117"/>
                  <a:gd name="T103" fmla="*/ 28 h 165"/>
                  <a:gd name="T104" fmla="*/ 84 w 117"/>
                  <a:gd name="T105" fmla="*/ 26 h 165"/>
                  <a:gd name="T106" fmla="*/ 98 w 117"/>
                  <a:gd name="T107" fmla="*/ 25 h 165"/>
                  <a:gd name="T108" fmla="*/ 107 w 117"/>
                  <a:gd name="T109" fmla="*/ 26 h 165"/>
                  <a:gd name="T110" fmla="*/ 104 w 117"/>
                  <a:gd name="T111" fmla="*/ 22 h 165"/>
                  <a:gd name="T112" fmla="*/ 91 w 117"/>
                  <a:gd name="T113" fmla="*/ 17 h 165"/>
                  <a:gd name="T114" fmla="*/ 115 w 117"/>
                  <a:gd name="T115" fmla="*/ 13 h 165"/>
                  <a:gd name="T116" fmla="*/ 107 w 117"/>
                  <a:gd name="T117" fmla="*/ 9 h 165"/>
                  <a:gd name="T118" fmla="*/ 109 w 117"/>
                  <a:gd name="T119" fmla="*/ 6 h 165"/>
                  <a:gd name="T120" fmla="*/ 100 w 117"/>
                  <a:gd name="T121" fmla="*/ 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7" h="165">
                    <a:moveTo>
                      <a:pt x="25" y="164"/>
                    </a:move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moveTo>
                      <a:pt x="1" y="163"/>
                    </a:moveTo>
                    <a:cubicBezTo>
                      <a:pt x="1" y="164"/>
                      <a:pt x="1" y="164"/>
                      <a:pt x="0" y="164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65"/>
                      <a:pt x="1" y="164"/>
                      <a:pt x="1" y="163"/>
                    </a:cubicBezTo>
                    <a:cubicBezTo>
                      <a:pt x="1" y="163"/>
                      <a:pt x="1" y="163"/>
                      <a:pt x="1" y="163"/>
                    </a:cubicBezTo>
                    <a:moveTo>
                      <a:pt x="24" y="163"/>
                    </a:move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moveTo>
                      <a:pt x="23" y="163"/>
                    </a:moveTo>
                    <a:cubicBezTo>
                      <a:pt x="22" y="163"/>
                      <a:pt x="22" y="163"/>
                      <a:pt x="22" y="163"/>
                    </a:cubicBezTo>
                    <a:cubicBezTo>
                      <a:pt x="22" y="163"/>
                      <a:pt x="22" y="163"/>
                      <a:pt x="22" y="163"/>
                    </a:cubicBezTo>
                    <a:cubicBezTo>
                      <a:pt x="22" y="163"/>
                      <a:pt x="22" y="163"/>
                      <a:pt x="23" y="163"/>
                    </a:cubicBezTo>
                    <a:cubicBezTo>
                      <a:pt x="23" y="163"/>
                      <a:pt x="23" y="163"/>
                      <a:pt x="23" y="163"/>
                    </a:cubicBezTo>
                    <a:cubicBezTo>
                      <a:pt x="23" y="164"/>
                      <a:pt x="23" y="164"/>
                      <a:pt x="23" y="164"/>
                    </a:cubicBezTo>
                    <a:cubicBezTo>
                      <a:pt x="23" y="164"/>
                      <a:pt x="23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3" y="163"/>
                      <a:pt x="23" y="163"/>
                      <a:pt x="23" y="163"/>
                    </a:cubicBezTo>
                    <a:moveTo>
                      <a:pt x="2" y="162"/>
                    </a:moveTo>
                    <a:cubicBezTo>
                      <a:pt x="1" y="163"/>
                      <a:pt x="1" y="163"/>
                      <a:pt x="1" y="163"/>
                    </a:cubicBezTo>
                    <a:cubicBezTo>
                      <a:pt x="1" y="163"/>
                      <a:pt x="1" y="163"/>
                      <a:pt x="1" y="163"/>
                    </a:cubicBezTo>
                    <a:cubicBezTo>
                      <a:pt x="1" y="163"/>
                      <a:pt x="2" y="163"/>
                      <a:pt x="2" y="162"/>
                    </a:cubicBezTo>
                    <a:cubicBezTo>
                      <a:pt x="2" y="162"/>
                      <a:pt x="2" y="162"/>
                      <a:pt x="2" y="162"/>
                    </a:cubicBezTo>
                    <a:moveTo>
                      <a:pt x="23" y="162"/>
                    </a:moveTo>
                    <a:cubicBezTo>
                      <a:pt x="23" y="162"/>
                      <a:pt x="23" y="162"/>
                      <a:pt x="23" y="162"/>
                    </a:cubicBezTo>
                    <a:cubicBezTo>
                      <a:pt x="23" y="163"/>
                      <a:pt x="23" y="163"/>
                      <a:pt x="23" y="163"/>
                    </a:cubicBezTo>
                    <a:cubicBezTo>
                      <a:pt x="23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2"/>
                      <a:pt x="24" y="162"/>
                      <a:pt x="24" y="162"/>
                    </a:cubicBezTo>
                    <a:cubicBezTo>
                      <a:pt x="24" y="162"/>
                      <a:pt x="23" y="162"/>
                      <a:pt x="23" y="162"/>
                    </a:cubicBezTo>
                    <a:moveTo>
                      <a:pt x="3" y="161"/>
                    </a:moveTo>
                    <a:cubicBezTo>
                      <a:pt x="2" y="161"/>
                      <a:pt x="2" y="161"/>
                      <a:pt x="2" y="162"/>
                    </a:cubicBezTo>
                    <a:cubicBezTo>
                      <a:pt x="2" y="162"/>
                      <a:pt x="2" y="162"/>
                      <a:pt x="2" y="162"/>
                    </a:cubicBezTo>
                    <a:cubicBezTo>
                      <a:pt x="2" y="161"/>
                      <a:pt x="3" y="161"/>
                      <a:pt x="3" y="161"/>
                    </a:cubicBezTo>
                    <a:cubicBezTo>
                      <a:pt x="3" y="161"/>
                      <a:pt x="3" y="161"/>
                      <a:pt x="3" y="161"/>
                    </a:cubicBezTo>
                    <a:moveTo>
                      <a:pt x="17" y="161"/>
                    </a:moveTo>
                    <a:cubicBezTo>
                      <a:pt x="16" y="161"/>
                      <a:pt x="16" y="162"/>
                      <a:pt x="16" y="162"/>
                    </a:cubicBezTo>
                    <a:cubicBezTo>
                      <a:pt x="17" y="163"/>
                      <a:pt x="17" y="163"/>
                      <a:pt x="17" y="163"/>
                    </a:cubicBezTo>
                    <a:cubicBezTo>
                      <a:pt x="17" y="162"/>
                      <a:pt x="18" y="162"/>
                      <a:pt x="18" y="161"/>
                    </a:cubicBezTo>
                    <a:cubicBezTo>
                      <a:pt x="17" y="161"/>
                      <a:pt x="17" y="161"/>
                      <a:pt x="17" y="161"/>
                    </a:cubicBezTo>
                    <a:cubicBezTo>
                      <a:pt x="17" y="161"/>
                      <a:pt x="17" y="161"/>
                      <a:pt x="17" y="161"/>
                    </a:cubicBezTo>
                    <a:moveTo>
                      <a:pt x="7" y="160"/>
                    </a:moveTo>
                    <a:cubicBezTo>
                      <a:pt x="6" y="160"/>
                      <a:pt x="6" y="161"/>
                      <a:pt x="6" y="161"/>
                    </a:cubicBezTo>
                    <a:cubicBezTo>
                      <a:pt x="6" y="161"/>
                      <a:pt x="6" y="161"/>
                      <a:pt x="7" y="160"/>
                    </a:cubicBezTo>
                    <a:cubicBezTo>
                      <a:pt x="7" y="160"/>
                      <a:pt x="7" y="160"/>
                      <a:pt x="7" y="160"/>
                    </a:cubicBezTo>
                    <a:moveTo>
                      <a:pt x="24" y="160"/>
                    </a:moveTo>
                    <a:cubicBezTo>
                      <a:pt x="23" y="162"/>
                      <a:pt x="23" y="162"/>
                      <a:pt x="23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4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6" y="162"/>
                      <a:pt x="26" y="163"/>
                      <a:pt x="26" y="163"/>
                    </a:cubicBezTo>
                    <a:cubicBezTo>
                      <a:pt x="25" y="163"/>
                      <a:pt x="25" y="163"/>
                      <a:pt x="25" y="163"/>
                    </a:cubicBezTo>
                    <a:cubicBezTo>
                      <a:pt x="25" y="163"/>
                      <a:pt x="25" y="163"/>
                      <a:pt x="25" y="163"/>
                    </a:cubicBezTo>
                    <a:cubicBezTo>
                      <a:pt x="25" y="163"/>
                      <a:pt x="25" y="163"/>
                      <a:pt x="26" y="163"/>
                    </a:cubicBezTo>
                    <a:cubicBezTo>
                      <a:pt x="26" y="163"/>
                      <a:pt x="26" y="163"/>
                      <a:pt x="26" y="163"/>
                    </a:cubicBezTo>
                    <a:cubicBezTo>
                      <a:pt x="27" y="161"/>
                      <a:pt x="27" y="161"/>
                      <a:pt x="27" y="161"/>
                    </a:cubicBezTo>
                    <a:cubicBezTo>
                      <a:pt x="27" y="161"/>
                      <a:pt x="27" y="161"/>
                      <a:pt x="26" y="161"/>
                    </a:cubicBezTo>
                    <a:cubicBezTo>
                      <a:pt x="26" y="161"/>
                      <a:pt x="26" y="162"/>
                      <a:pt x="26" y="162"/>
                    </a:cubicBezTo>
                    <a:cubicBezTo>
                      <a:pt x="26" y="162"/>
                      <a:pt x="26" y="161"/>
                      <a:pt x="26" y="161"/>
                    </a:cubicBezTo>
                    <a:cubicBezTo>
                      <a:pt x="26" y="161"/>
                      <a:pt x="26" y="161"/>
                      <a:pt x="26" y="161"/>
                    </a:cubicBezTo>
                    <a:cubicBezTo>
                      <a:pt x="25" y="160"/>
                      <a:pt x="25" y="160"/>
                      <a:pt x="25" y="160"/>
                    </a:cubicBezTo>
                    <a:cubicBezTo>
                      <a:pt x="24" y="160"/>
                      <a:pt x="24" y="160"/>
                      <a:pt x="24" y="160"/>
                    </a:cubicBezTo>
                    <a:moveTo>
                      <a:pt x="17" y="160"/>
                    </a:moveTo>
                    <a:cubicBezTo>
                      <a:pt x="17" y="160"/>
                      <a:pt x="17" y="160"/>
                      <a:pt x="17" y="161"/>
                    </a:cubicBezTo>
                    <a:cubicBezTo>
                      <a:pt x="18" y="161"/>
                      <a:pt x="18" y="161"/>
                      <a:pt x="18" y="161"/>
                    </a:cubicBezTo>
                    <a:cubicBezTo>
                      <a:pt x="18" y="161"/>
                      <a:pt x="18" y="161"/>
                      <a:pt x="19" y="161"/>
                    </a:cubicBezTo>
                    <a:cubicBezTo>
                      <a:pt x="17" y="160"/>
                      <a:pt x="17" y="160"/>
                      <a:pt x="17" y="160"/>
                    </a:cubicBezTo>
                    <a:moveTo>
                      <a:pt x="15" y="160"/>
                    </a:moveTo>
                    <a:cubicBezTo>
                      <a:pt x="15" y="160"/>
                      <a:pt x="14" y="161"/>
                      <a:pt x="14" y="161"/>
                    </a:cubicBezTo>
                    <a:cubicBezTo>
                      <a:pt x="14" y="161"/>
                      <a:pt x="14" y="161"/>
                      <a:pt x="14" y="161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1"/>
                      <a:pt x="16" y="161"/>
                      <a:pt x="16" y="160"/>
                    </a:cubicBezTo>
                    <a:cubicBezTo>
                      <a:pt x="15" y="160"/>
                      <a:pt x="15" y="160"/>
                      <a:pt x="15" y="160"/>
                    </a:cubicBezTo>
                    <a:moveTo>
                      <a:pt x="7" y="160"/>
                    </a:moveTo>
                    <a:cubicBezTo>
                      <a:pt x="7" y="160"/>
                      <a:pt x="7" y="160"/>
                      <a:pt x="7" y="160"/>
                    </a:cubicBezTo>
                    <a:cubicBezTo>
                      <a:pt x="7" y="160"/>
                      <a:pt x="6" y="161"/>
                      <a:pt x="6" y="161"/>
                    </a:cubicBezTo>
                    <a:cubicBezTo>
                      <a:pt x="6" y="161"/>
                      <a:pt x="6" y="161"/>
                      <a:pt x="6" y="161"/>
                    </a:cubicBezTo>
                    <a:cubicBezTo>
                      <a:pt x="7" y="160"/>
                      <a:pt x="7" y="160"/>
                      <a:pt x="7" y="160"/>
                    </a:cubicBezTo>
                    <a:moveTo>
                      <a:pt x="16" y="159"/>
                    </a:moveTo>
                    <a:cubicBezTo>
                      <a:pt x="15" y="159"/>
                      <a:pt x="15" y="159"/>
                      <a:pt x="15" y="160"/>
                    </a:cubicBezTo>
                    <a:cubicBezTo>
                      <a:pt x="16" y="160"/>
                      <a:pt x="16" y="160"/>
                      <a:pt x="16" y="160"/>
                    </a:cubicBezTo>
                    <a:cubicBezTo>
                      <a:pt x="16" y="160"/>
                      <a:pt x="16" y="160"/>
                      <a:pt x="17" y="159"/>
                    </a:cubicBezTo>
                    <a:cubicBezTo>
                      <a:pt x="16" y="159"/>
                      <a:pt x="16" y="159"/>
                      <a:pt x="16" y="159"/>
                    </a:cubicBezTo>
                    <a:moveTo>
                      <a:pt x="4" y="159"/>
                    </a:moveTo>
                    <a:cubicBezTo>
                      <a:pt x="4" y="159"/>
                      <a:pt x="3" y="160"/>
                      <a:pt x="3" y="161"/>
                    </a:cubicBezTo>
                    <a:cubicBezTo>
                      <a:pt x="3" y="161"/>
                      <a:pt x="3" y="161"/>
                      <a:pt x="3" y="161"/>
                    </a:cubicBezTo>
                    <a:cubicBezTo>
                      <a:pt x="3" y="160"/>
                      <a:pt x="4" y="159"/>
                      <a:pt x="4" y="159"/>
                    </a:cubicBezTo>
                    <a:cubicBezTo>
                      <a:pt x="4" y="159"/>
                      <a:pt x="4" y="159"/>
                      <a:pt x="4" y="159"/>
                    </a:cubicBezTo>
                    <a:moveTo>
                      <a:pt x="18" y="159"/>
                    </a:moveTo>
                    <a:cubicBezTo>
                      <a:pt x="18" y="159"/>
                      <a:pt x="18" y="159"/>
                      <a:pt x="18" y="159"/>
                    </a:cubicBezTo>
                    <a:cubicBezTo>
                      <a:pt x="18" y="160"/>
                      <a:pt x="19" y="160"/>
                      <a:pt x="19" y="160"/>
                    </a:cubicBezTo>
                    <a:cubicBezTo>
                      <a:pt x="19" y="160"/>
                      <a:pt x="19" y="160"/>
                      <a:pt x="19" y="159"/>
                    </a:cubicBezTo>
                    <a:cubicBezTo>
                      <a:pt x="19" y="159"/>
                      <a:pt x="19" y="159"/>
                      <a:pt x="18" y="159"/>
                    </a:cubicBezTo>
                    <a:moveTo>
                      <a:pt x="17" y="158"/>
                    </a:moveTo>
                    <a:cubicBezTo>
                      <a:pt x="16" y="158"/>
                      <a:pt x="16" y="158"/>
                      <a:pt x="16" y="158"/>
                    </a:cubicBezTo>
                    <a:cubicBezTo>
                      <a:pt x="16" y="159"/>
                      <a:pt x="17" y="159"/>
                      <a:pt x="17" y="159"/>
                    </a:cubicBezTo>
                    <a:cubicBezTo>
                      <a:pt x="17" y="159"/>
                      <a:pt x="17" y="158"/>
                      <a:pt x="18" y="158"/>
                    </a:cubicBezTo>
                    <a:cubicBezTo>
                      <a:pt x="17" y="158"/>
                      <a:pt x="17" y="158"/>
                      <a:pt x="17" y="158"/>
                    </a:cubicBezTo>
                    <a:moveTo>
                      <a:pt x="12" y="157"/>
                    </a:moveTo>
                    <a:cubicBezTo>
                      <a:pt x="12" y="158"/>
                      <a:pt x="12" y="158"/>
                      <a:pt x="12" y="159"/>
                    </a:cubicBezTo>
                    <a:cubicBezTo>
                      <a:pt x="11" y="159"/>
                      <a:pt x="11" y="159"/>
                      <a:pt x="11" y="160"/>
                    </a:cubicBezTo>
                    <a:cubicBezTo>
                      <a:pt x="13" y="161"/>
                      <a:pt x="13" y="161"/>
                      <a:pt x="13" y="161"/>
                    </a:cubicBezTo>
                    <a:cubicBezTo>
                      <a:pt x="13" y="160"/>
                      <a:pt x="14" y="160"/>
                      <a:pt x="14" y="159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4" y="159"/>
                      <a:pt x="14" y="159"/>
                      <a:pt x="14" y="159"/>
                    </a:cubicBezTo>
                    <a:cubicBezTo>
                      <a:pt x="15" y="159"/>
                      <a:pt x="15" y="159"/>
                      <a:pt x="15" y="159"/>
                    </a:cubicBezTo>
                    <a:cubicBezTo>
                      <a:pt x="12" y="157"/>
                      <a:pt x="12" y="157"/>
                      <a:pt x="12" y="157"/>
                    </a:cubicBezTo>
                    <a:moveTo>
                      <a:pt x="19" y="157"/>
                    </a:moveTo>
                    <a:cubicBezTo>
                      <a:pt x="19" y="158"/>
                      <a:pt x="19" y="158"/>
                      <a:pt x="18" y="159"/>
                    </a:cubicBezTo>
                    <a:cubicBezTo>
                      <a:pt x="19" y="159"/>
                      <a:pt x="19" y="159"/>
                      <a:pt x="20" y="159"/>
                    </a:cubicBezTo>
                    <a:cubicBezTo>
                      <a:pt x="20" y="159"/>
                      <a:pt x="20" y="158"/>
                      <a:pt x="21" y="158"/>
                    </a:cubicBezTo>
                    <a:cubicBezTo>
                      <a:pt x="19" y="157"/>
                      <a:pt x="19" y="157"/>
                      <a:pt x="19" y="157"/>
                    </a:cubicBezTo>
                    <a:moveTo>
                      <a:pt x="11" y="156"/>
                    </a:moveTo>
                    <a:cubicBezTo>
                      <a:pt x="9" y="159"/>
                      <a:pt x="9" y="159"/>
                      <a:pt x="9" y="159"/>
                    </a:cubicBezTo>
                    <a:cubicBezTo>
                      <a:pt x="11" y="159"/>
                      <a:pt x="11" y="159"/>
                      <a:pt x="11" y="159"/>
                    </a:cubicBezTo>
                    <a:cubicBezTo>
                      <a:pt x="11" y="159"/>
                      <a:pt x="11" y="159"/>
                      <a:pt x="11" y="159"/>
                    </a:cubicBezTo>
                    <a:cubicBezTo>
                      <a:pt x="12" y="157"/>
                      <a:pt x="12" y="157"/>
                      <a:pt x="12" y="157"/>
                    </a:cubicBezTo>
                    <a:cubicBezTo>
                      <a:pt x="11" y="156"/>
                      <a:pt x="11" y="156"/>
                      <a:pt x="11" y="156"/>
                    </a:cubicBezTo>
                    <a:moveTo>
                      <a:pt x="18" y="156"/>
                    </a:moveTo>
                    <a:cubicBezTo>
                      <a:pt x="17" y="156"/>
                      <a:pt x="17" y="157"/>
                      <a:pt x="17" y="157"/>
                    </a:cubicBezTo>
                    <a:cubicBezTo>
                      <a:pt x="17" y="158"/>
                      <a:pt x="17" y="158"/>
                      <a:pt x="18" y="158"/>
                    </a:cubicBezTo>
                    <a:cubicBezTo>
                      <a:pt x="18" y="158"/>
                      <a:pt x="18" y="157"/>
                      <a:pt x="19" y="157"/>
                    </a:cubicBezTo>
                    <a:cubicBezTo>
                      <a:pt x="18" y="156"/>
                      <a:pt x="18" y="156"/>
                      <a:pt x="18" y="156"/>
                    </a:cubicBezTo>
                    <a:moveTo>
                      <a:pt x="13" y="156"/>
                    </a:moveTo>
                    <a:cubicBezTo>
                      <a:pt x="13" y="156"/>
                      <a:pt x="13" y="156"/>
                      <a:pt x="13" y="156"/>
                    </a:cubicBezTo>
                    <a:cubicBezTo>
                      <a:pt x="14" y="157"/>
                      <a:pt x="15" y="157"/>
                      <a:pt x="15" y="158"/>
                    </a:cubicBezTo>
                    <a:cubicBezTo>
                      <a:pt x="16" y="158"/>
                      <a:pt x="16" y="157"/>
                      <a:pt x="16" y="157"/>
                    </a:cubicBezTo>
                    <a:cubicBezTo>
                      <a:pt x="15" y="157"/>
                      <a:pt x="14" y="156"/>
                      <a:pt x="13" y="156"/>
                    </a:cubicBezTo>
                    <a:moveTo>
                      <a:pt x="9" y="155"/>
                    </a:moveTo>
                    <a:cubicBezTo>
                      <a:pt x="8" y="158"/>
                      <a:pt x="8" y="158"/>
                      <a:pt x="8" y="158"/>
                    </a:cubicBezTo>
                    <a:cubicBezTo>
                      <a:pt x="9" y="158"/>
                      <a:pt x="9" y="158"/>
                      <a:pt x="9" y="158"/>
                    </a:cubicBezTo>
                    <a:cubicBezTo>
                      <a:pt x="9" y="158"/>
                      <a:pt x="10" y="157"/>
                      <a:pt x="10" y="156"/>
                    </a:cubicBezTo>
                    <a:cubicBezTo>
                      <a:pt x="10" y="156"/>
                      <a:pt x="10" y="156"/>
                      <a:pt x="10" y="156"/>
                    </a:cubicBezTo>
                    <a:cubicBezTo>
                      <a:pt x="9" y="155"/>
                      <a:pt x="9" y="155"/>
                      <a:pt x="9" y="155"/>
                    </a:cubicBezTo>
                    <a:moveTo>
                      <a:pt x="11" y="154"/>
                    </a:moveTo>
                    <a:cubicBezTo>
                      <a:pt x="11" y="155"/>
                      <a:pt x="11" y="155"/>
                      <a:pt x="11" y="155"/>
                    </a:cubicBezTo>
                    <a:cubicBezTo>
                      <a:pt x="11" y="156"/>
                      <a:pt x="12" y="156"/>
                      <a:pt x="12" y="156"/>
                    </a:cubicBezTo>
                    <a:cubicBezTo>
                      <a:pt x="13" y="155"/>
                      <a:pt x="13" y="155"/>
                      <a:pt x="13" y="155"/>
                    </a:cubicBezTo>
                    <a:cubicBezTo>
                      <a:pt x="12" y="155"/>
                      <a:pt x="12" y="155"/>
                      <a:pt x="11" y="154"/>
                    </a:cubicBezTo>
                    <a:moveTo>
                      <a:pt x="7" y="154"/>
                    </a:moveTo>
                    <a:cubicBezTo>
                      <a:pt x="7" y="155"/>
                      <a:pt x="6" y="156"/>
                      <a:pt x="5" y="156"/>
                    </a:cubicBezTo>
                    <a:cubicBezTo>
                      <a:pt x="6" y="157"/>
                      <a:pt x="6" y="157"/>
                      <a:pt x="6" y="157"/>
                    </a:cubicBezTo>
                    <a:cubicBezTo>
                      <a:pt x="6" y="156"/>
                      <a:pt x="7" y="155"/>
                      <a:pt x="7" y="154"/>
                    </a:cubicBezTo>
                    <a:cubicBezTo>
                      <a:pt x="7" y="154"/>
                      <a:pt x="7" y="154"/>
                      <a:pt x="7" y="154"/>
                    </a:cubicBezTo>
                    <a:moveTo>
                      <a:pt x="14" y="154"/>
                    </a:moveTo>
                    <a:cubicBezTo>
                      <a:pt x="14" y="154"/>
                      <a:pt x="14" y="155"/>
                      <a:pt x="13" y="155"/>
                    </a:cubicBezTo>
                    <a:cubicBezTo>
                      <a:pt x="14" y="156"/>
                      <a:pt x="15" y="157"/>
                      <a:pt x="16" y="157"/>
                    </a:cubicBezTo>
                    <a:cubicBezTo>
                      <a:pt x="16" y="157"/>
                      <a:pt x="17" y="156"/>
                      <a:pt x="17" y="156"/>
                    </a:cubicBezTo>
                    <a:cubicBezTo>
                      <a:pt x="14" y="154"/>
                      <a:pt x="14" y="154"/>
                      <a:pt x="14" y="154"/>
                    </a:cubicBezTo>
                    <a:moveTo>
                      <a:pt x="28" y="154"/>
                    </a:moveTo>
                    <a:cubicBezTo>
                      <a:pt x="27" y="155"/>
                      <a:pt x="27" y="155"/>
                      <a:pt x="27" y="155"/>
                    </a:cubicBezTo>
                    <a:cubicBezTo>
                      <a:pt x="27" y="156"/>
                      <a:pt x="27" y="156"/>
                      <a:pt x="27" y="156"/>
                    </a:cubicBezTo>
                    <a:cubicBezTo>
                      <a:pt x="27" y="156"/>
                      <a:pt x="27" y="157"/>
                      <a:pt x="28" y="157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1" y="157"/>
                      <a:pt x="32" y="157"/>
                      <a:pt x="32" y="156"/>
                    </a:cubicBezTo>
                    <a:cubicBezTo>
                      <a:pt x="30" y="155"/>
                      <a:pt x="30" y="155"/>
                      <a:pt x="30" y="155"/>
                    </a:cubicBezTo>
                    <a:cubicBezTo>
                      <a:pt x="30" y="154"/>
                      <a:pt x="29" y="154"/>
                      <a:pt x="28" y="154"/>
                    </a:cubicBezTo>
                    <a:moveTo>
                      <a:pt x="10" y="153"/>
                    </a:moveTo>
                    <a:cubicBezTo>
                      <a:pt x="9" y="154"/>
                      <a:pt x="9" y="154"/>
                      <a:pt x="9" y="154"/>
                    </a:cubicBezTo>
                    <a:cubicBezTo>
                      <a:pt x="10" y="155"/>
                      <a:pt x="10" y="155"/>
                      <a:pt x="10" y="155"/>
                    </a:cubicBezTo>
                    <a:cubicBezTo>
                      <a:pt x="10" y="155"/>
                      <a:pt x="10" y="155"/>
                      <a:pt x="10" y="155"/>
                    </a:cubicBezTo>
                    <a:cubicBezTo>
                      <a:pt x="11" y="155"/>
                      <a:pt x="11" y="154"/>
                      <a:pt x="11" y="154"/>
                    </a:cubicBezTo>
                    <a:cubicBezTo>
                      <a:pt x="10" y="154"/>
                      <a:pt x="10" y="154"/>
                      <a:pt x="10" y="153"/>
                    </a:cubicBezTo>
                    <a:moveTo>
                      <a:pt x="12" y="153"/>
                    </a:moveTo>
                    <a:cubicBezTo>
                      <a:pt x="12" y="154"/>
                      <a:pt x="12" y="154"/>
                      <a:pt x="12" y="154"/>
                    </a:cubicBezTo>
                    <a:cubicBezTo>
                      <a:pt x="11" y="154"/>
                      <a:pt x="11" y="154"/>
                      <a:pt x="11" y="154"/>
                    </a:cubicBezTo>
                    <a:cubicBezTo>
                      <a:pt x="12" y="155"/>
                      <a:pt x="12" y="155"/>
                      <a:pt x="13" y="155"/>
                    </a:cubicBezTo>
                    <a:cubicBezTo>
                      <a:pt x="14" y="154"/>
                      <a:pt x="14" y="154"/>
                      <a:pt x="14" y="154"/>
                    </a:cubicBezTo>
                    <a:cubicBezTo>
                      <a:pt x="12" y="153"/>
                      <a:pt x="12" y="153"/>
                      <a:pt x="12" y="153"/>
                    </a:cubicBezTo>
                    <a:moveTo>
                      <a:pt x="8" y="152"/>
                    </a:move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2"/>
                      <a:pt x="8" y="152"/>
                    </a:cubicBezTo>
                    <a:moveTo>
                      <a:pt x="10" y="152"/>
                    </a:move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4"/>
                      <a:pt x="11" y="154"/>
                      <a:pt x="11" y="154"/>
                    </a:cubicBezTo>
                    <a:cubicBezTo>
                      <a:pt x="11" y="154"/>
                      <a:pt x="12" y="153"/>
                      <a:pt x="12" y="152"/>
                    </a:cubicBezTo>
                    <a:cubicBezTo>
                      <a:pt x="12" y="152"/>
                      <a:pt x="12" y="152"/>
                      <a:pt x="12" y="152"/>
                    </a:cubicBezTo>
                    <a:cubicBezTo>
                      <a:pt x="10" y="152"/>
                      <a:pt x="10" y="152"/>
                      <a:pt x="10" y="152"/>
                    </a:cubicBezTo>
                    <a:moveTo>
                      <a:pt x="24" y="151"/>
                    </a:moveTo>
                    <a:cubicBezTo>
                      <a:pt x="23" y="152"/>
                      <a:pt x="23" y="152"/>
                      <a:pt x="23" y="153"/>
                    </a:cubicBezTo>
                    <a:cubicBezTo>
                      <a:pt x="22" y="153"/>
                      <a:pt x="22" y="153"/>
                      <a:pt x="22" y="154"/>
                    </a:cubicBezTo>
                    <a:cubicBezTo>
                      <a:pt x="22" y="154"/>
                      <a:pt x="23" y="154"/>
                      <a:pt x="23" y="154"/>
                    </a:cubicBezTo>
                    <a:cubicBezTo>
                      <a:pt x="24" y="154"/>
                      <a:pt x="24" y="153"/>
                      <a:pt x="25" y="152"/>
                    </a:cubicBezTo>
                    <a:cubicBezTo>
                      <a:pt x="24" y="152"/>
                      <a:pt x="24" y="151"/>
                      <a:pt x="24" y="151"/>
                    </a:cubicBezTo>
                    <a:moveTo>
                      <a:pt x="9" y="151"/>
                    </a:moveTo>
                    <a:cubicBezTo>
                      <a:pt x="9" y="151"/>
                      <a:pt x="8" y="152"/>
                      <a:pt x="8" y="152"/>
                    </a:cubicBezTo>
                    <a:cubicBezTo>
                      <a:pt x="8" y="152"/>
                      <a:pt x="8" y="152"/>
                      <a:pt x="8" y="153"/>
                    </a:cubicBezTo>
                    <a:cubicBezTo>
                      <a:pt x="9" y="152"/>
                      <a:pt x="9" y="151"/>
                      <a:pt x="9" y="151"/>
                    </a:cubicBezTo>
                    <a:cubicBezTo>
                      <a:pt x="9" y="151"/>
                      <a:pt x="9" y="151"/>
                      <a:pt x="9" y="151"/>
                    </a:cubicBezTo>
                    <a:moveTo>
                      <a:pt x="22" y="150"/>
                    </a:moveTo>
                    <a:cubicBezTo>
                      <a:pt x="21" y="151"/>
                      <a:pt x="21" y="152"/>
                      <a:pt x="20" y="153"/>
                    </a:cubicBezTo>
                    <a:cubicBezTo>
                      <a:pt x="20" y="153"/>
                      <a:pt x="21" y="153"/>
                      <a:pt x="21" y="153"/>
                    </a:cubicBezTo>
                    <a:cubicBezTo>
                      <a:pt x="22" y="152"/>
                      <a:pt x="22" y="152"/>
                      <a:pt x="23" y="151"/>
                    </a:cubicBezTo>
                    <a:cubicBezTo>
                      <a:pt x="23" y="151"/>
                      <a:pt x="22" y="150"/>
                      <a:pt x="22" y="150"/>
                    </a:cubicBezTo>
                    <a:moveTo>
                      <a:pt x="19" y="149"/>
                    </a:moveTo>
                    <a:cubicBezTo>
                      <a:pt x="19" y="150"/>
                      <a:pt x="18" y="151"/>
                      <a:pt x="18" y="151"/>
                    </a:cubicBezTo>
                    <a:cubicBezTo>
                      <a:pt x="18" y="152"/>
                      <a:pt x="19" y="152"/>
                      <a:pt x="19" y="152"/>
                    </a:cubicBezTo>
                    <a:cubicBezTo>
                      <a:pt x="20" y="152"/>
                      <a:pt x="21" y="151"/>
                      <a:pt x="21" y="150"/>
                    </a:cubicBezTo>
                    <a:cubicBezTo>
                      <a:pt x="21" y="150"/>
                      <a:pt x="20" y="149"/>
                      <a:pt x="19" y="149"/>
                    </a:cubicBezTo>
                    <a:moveTo>
                      <a:pt x="31" y="149"/>
                    </a:moveTo>
                    <a:cubicBezTo>
                      <a:pt x="30" y="151"/>
                      <a:pt x="30" y="151"/>
                      <a:pt x="30" y="151"/>
                    </a:cubicBezTo>
                    <a:cubicBezTo>
                      <a:pt x="31" y="152"/>
                      <a:pt x="32" y="153"/>
                      <a:pt x="34" y="154"/>
                    </a:cubicBezTo>
                    <a:cubicBezTo>
                      <a:pt x="34" y="153"/>
                      <a:pt x="35" y="152"/>
                      <a:pt x="35" y="151"/>
                    </a:cubicBezTo>
                    <a:cubicBezTo>
                      <a:pt x="31" y="149"/>
                      <a:pt x="31" y="149"/>
                      <a:pt x="31" y="149"/>
                    </a:cubicBezTo>
                    <a:moveTo>
                      <a:pt x="17" y="148"/>
                    </a:moveTo>
                    <a:cubicBezTo>
                      <a:pt x="17" y="149"/>
                      <a:pt x="16" y="149"/>
                      <a:pt x="16" y="150"/>
                    </a:cubicBezTo>
                    <a:cubicBezTo>
                      <a:pt x="16" y="151"/>
                      <a:pt x="17" y="151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1"/>
                      <a:pt x="18" y="150"/>
                      <a:pt x="19" y="149"/>
                    </a:cubicBezTo>
                    <a:cubicBezTo>
                      <a:pt x="18" y="148"/>
                      <a:pt x="18" y="148"/>
                      <a:pt x="17" y="148"/>
                    </a:cubicBezTo>
                    <a:moveTo>
                      <a:pt x="15" y="147"/>
                    </a:moveTo>
                    <a:cubicBezTo>
                      <a:pt x="14" y="149"/>
                      <a:pt x="14" y="149"/>
                      <a:pt x="14" y="149"/>
                    </a:cubicBezTo>
                    <a:cubicBezTo>
                      <a:pt x="14" y="150"/>
                      <a:pt x="15" y="150"/>
                      <a:pt x="15" y="150"/>
                    </a:cubicBezTo>
                    <a:cubicBezTo>
                      <a:pt x="16" y="149"/>
                      <a:pt x="16" y="148"/>
                      <a:pt x="17" y="148"/>
                    </a:cubicBezTo>
                    <a:cubicBezTo>
                      <a:pt x="16" y="147"/>
                      <a:pt x="16" y="147"/>
                      <a:pt x="15" y="147"/>
                    </a:cubicBezTo>
                    <a:moveTo>
                      <a:pt x="27" y="146"/>
                    </a:moveTo>
                    <a:cubicBezTo>
                      <a:pt x="27" y="147"/>
                      <a:pt x="26" y="148"/>
                      <a:pt x="25" y="149"/>
                    </a:cubicBezTo>
                    <a:cubicBezTo>
                      <a:pt x="26" y="149"/>
                      <a:pt x="26" y="149"/>
                      <a:pt x="27" y="149"/>
                    </a:cubicBezTo>
                    <a:cubicBezTo>
                      <a:pt x="27" y="149"/>
                      <a:pt x="27" y="148"/>
                      <a:pt x="28" y="147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7" y="146"/>
                      <a:pt x="27" y="146"/>
                      <a:pt x="27" y="146"/>
                    </a:cubicBezTo>
                    <a:moveTo>
                      <a:pt x="14" y="146"/>
                    </a:moveTo>
                    <a:cubicBezTo>
                      <a:pt x="12" y="148"/>
                      <a:pt x="12" y="148"/>
                      <a:pt x="12" y="148"/>
                    </a:cubicBezTo>
                    <a:cubicBezTo>
                      <a:pt x="13" y="149"/>
                      <a:pt x="13" y="149"/>
                      <a:pt x="14" y="149"/>
                    </a:cubicBezTo>
                    <a:cubicBezTo>
                      <a:pt x="14" y="148"/>
                      <a:pt x="14" y="147"/>
                      <a:pt x="15" y="147"/>
                    </a:cubicBezTo>
                    <a:cubicBezTo>
                      <a:pt x="14" y="146"/>
                      <a:pt x="14" y="146"/>
                      <a:pt x="14" y="146"/>
                    </a:cubicBezTo>
                    <a:moveTo>
                      <a:pt x="13" y="145"/>
                    </a:moveTo>
                    <a:cubicBezTo>
                      <a:pt x="12" y="146"/>
                      <a:pt x="12" y="147"/>
                      <a:pt x="11" y="148"/>
                    </a:cubicBezTo>
                    <a:cubicBezTo>
                      <a:pt x="11" y="148"/>
                      <a:pt x="11" y="148"/>
                      <a:pt x="11" y="148"/>
                    </a:cubicBezTo>
                    <a:cubicBezTo>
                      <a:pt x="12" y="147"/>
                      <a:pt x="12" y="146"/>
                      <a:pt x="13" y="145"/>
                    </a:cubicBezTo>
                    <a:cubicBezTo>
                      <a:pt x="13" y="145"/>
                      <a:pt x="13" y="145"/>
                      <a:pt x="13" y="145"/>
                    </a:cubicBezTo>
                    <a:moveTo>
                      <a:pt x="25" y="145"/>
                    </a:moveTo>
                    <a:cubicBezTo>
                      <a:pt x="25" y="146"/>
                      <a:pt x="24" y="147"/>
                      <a:pt x="24" y="148"/>
                    </a:cubicBezTo>
                    <a:cubicBezTo>
                      <a:pt x="24" y="148"/>
                      <a:pt x="24" y="148"/>
                      <a:pt x="25" y="148"/>
                    </a:cubicBezTo>
                    <a:cubicBezTo>
                      <a:pt x="25" y="147"/>
                      <a:pt x="26" y="147"/>
                      <a:pt x="26" y="146"/>
                    </a:cubicBezTo>
                    <a:cubicBezTo>
                      <a:pt x="25" y="145"/>
                      <a:pt x="25" y="145"/>
                      <a:pt x="25" y="145"/>
                    </a:cubicBezTo>
                    <a:moveTo>
                      <a:pt x="23" y="144"/>
                    </a:moveTo>
                    <a:cubicBezTo>
                      <a:pt x="23" y="145"/>
                      <a:pt x="22" y="145"/>
                      <a:pt x="21" y="146"/>
                    </a:cubicBezTo>
                    <a:cubicBezTo>
                      <a:pt x="22" y="147"/>
                      <a:pt x="22" y="147"/>
                      <a:pt x="23" y="147"/>
                    </a:cubicBezTo>
                    <a:cubicBezTo>
                      <a:pt x="24" y="146"/>
                      <a:pt x="24" y="146"/>
                      <a:pt x="25" y="145"/>
                    </a:cubicBezTo>
                    <a:cubicBezTo>
                      <a:pt x="23" y="144"/>
                      <a:pt x="23" y="144"/>
                      <a:pt x="23" y="144"/>
                    </a:cubicBezTo>
                    <a:moveTo>
                      <a:pt x="20" y="142"/>
                    </a:moveTo>
                    <a:cubicBezTo>
                      <a:pt x="20" y="143"/>
                      <a:pt x="19" y="144"/>
                      <a:pt x="19" y="145"/>
                    </a:cubicBezTo>
                    <a:cubicBezTo>
                      <a:pt x="19" y="145"/>
                      <a:pt x="20" y="145"/>
                      <a:pt x="21" y="146"/>
                    </a:cubicBezTo>
                    <a:cubicBezTo>
                      <a:pt x="21" y="145"/>
                      <a:pt x="21" y="144"/>
                      <a:pt x="22" y="143"/>
                    </a:cubicBezTo>
                    <a:cubicBezTo>
                      <a:pt x="20" y="142"/>
                      <a:pt x="20" y="142"/>
                      <a:pt x="20" y="142"/>
                    </a:cubicBezTo>
                    <a:moveTo>
                      <a:pt x="40" y="142"/>
                    </a:moveTo>
                    <a:cubicBezTo>
                      <a:pt x="39" y="143"/>
                      <a:pt x="38" y="145"/>
                      <a:pt x="37" y="146"/>
                    </a:cubicBezTo>
                    <a:cubicBezTo>
                      <a:pt x="38" y="146"/>
                      <a:pt x="38" y="146"/>
                      <a:pt x="38" y="146"/>
                    </a:cubicBezTo>
                    <a:cubicBezTo>
                      <a:pt x="38" y="145"/>
                      <a:pt x="39" y="143"/>
                      <a:pt x="40" y="142"/>
                    </a:cubicBezTo>
                    <a:moveTo>
                      <a:pt x="18" y="141"/>
                    </a:moveTo>
                    <a:cubicBezTo>
                      <a:pt x="17" y="143"/>
                      <a:pt x="17" y="143"/>
                      <a:pt x="17" y="143"/>
                    </a:cubicBezTo>
                    <a:cubicBezTo>
                      <a:pt x="17" y="143"/>
                      <a:pt x="17" y="143"/>
                      <a:pt x="17" y="143"/>
                    </a:cubicBezTo>
                    <a:cubicBezTo>
                      <a:pt x="18" y="144"/>
                      <a:pt x="18" y="144"/>
                      <a:pt x="19" y="144"/>
                    </a:cubicBezTo>
                    <a:cubicBezTo>
                      <a:pt x="19" y="144"/>
                      <a:pt x="20" y="143"/>
                      <a:pt x="20" y="142"/>
                    </a:cubicBezTo>
                    <a:cubicBezTo>
                      <a:pt x="18" y="141"/>
                      <a:pt x="18" y="141"/>
                      <a:pt x="18" y="141"/>
                    </a:cubicBezTo>
                    <a:moveTo>
                      <a:pt x="17" y="140"/>
                    </a:moveTo>
                    <a:cubicBezTo>
                      <a:pt x="16" y="141"/>
                      <a:pt x="16" y="142"/>
                      <a:pt x="15" y="142"/>
                    </a:cubicBezTo>
                    <a:cubicBezTo>
                      <a:pt x="16" y="143"/>
                      <a:pt x="16" y="143"/>
                      <a:pt x="17" y="143"/>
                    </a:cubicBezTo>
                    <a:cubicBezTo>
                      <a:pt x="17" y="142"/>
                      <a:pt x="18" y="142"/>
                      <a:pt x="18" y="141"/>
                    </a:cubicBezTo>
                    <a:cubicBezTo>
                      <a:pt x="17" y="140"/>
                      <a:pt x="17" y="140"/>
                      <a:pt x="17" y="140"/>
                    </a:cubicBezTo>
                    <a:moveTo>
                      <a:pt x="16" y="139"/>
                    </a:moveTo>
                    <a:cubicBezTo>
                      <a:pt x="16" y="140"/>
                      <a:pt x="15" y="141"/>
                      <a:pt x="15" y="142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5" y="141"/>
                      <a:pt x="16" y="140"/>
                      <a:pt x="16" y="140"/>
                    </a:cubicBezTo>
                    <a:cubicBezTo>
                      <a:pt x="16" y="139"/>
                      <a:pt x="16" y="139"/>
                      <a:pt x="16" y="139"/>
                    </a:cubicBezTo>
                    <a:moveTo>
                      <a:pt x="33" y="138"/>
                    </a:moveTo>
                    <a:cubicBezTo>
                      <a:pt x="32" y="139"/>
                      <a:pt x="31" y="141"/>
                      <a:pt x="30" y="142"/>
                    </a:cubicBezTo>
                    <a:cubicBezTo>
                      <a:pt x="31" y="143"/>
                      <a:pt x="31" y="143"/>
                      <a:pt x="31" y="143"/>
                    </a:cubicBezTo>
                    <a:cubicBezTo>
                      <a:pt x="32" y="141"/>
                      <a:pt x="33" y="140"/>
                      <a:pt x="34" y="138"/>
                    </a:cubicBezTo>
                    <a:cubicBezTo>
                      <a:pt x="33" y="138"/>
                      <a:pt x="33" y="138"/>
                      <a:pt x="33" y="138"/>
                    </a:cubicBezTo>
                    <a:moveTo>
                      <a:pt x="31" y="137"/>
                    </a:moveTo>
                    <a:cubicBezTo>
                      <a:pt x="30" y="139"/>
                      <a:pt x="29" y="140"/>
                      <a:pt x="28" y="141"/>
                    </a:cubicBezTo>
                    <a:cubicBezTo>
                      <a:pt x="29" y="142"/>
                      <a:pt x="29" y="142"/>
                      <a:pt x="29" y="142"/>
                    </a:cubicBezTo>
                    <a:cubicBezTo>
                      <a:pt x="30" y="140"/>
                      <a:pt x="31" y="139"/>
                      <a:pt x="32" y="138"/>
                    </a:cubicBezTo>
                    <a:cubicBezTo>
                      <a:pt x="31" y="138"/>
                      <a:pt x="31" y="137"/>
                      <a:pt x="31" y="137"/>
                    </a:cubicBezTo>
                    <a:moveTo>
                      <a:pt x="28" y="136"/>
                    </a:moveTo>
                    <a:cubicBezTo>
                      <a:pt x="27" y="137"/>
                      <a:pt x="27" y="139"/>
                      <a:pt x="26" y="140"/>
                    </a:cubicBezTo>
                    <a:cubicBezTo>
                      <a:pt x="27" y="141"/>
                      <a:pt x="27" y="141"/>
                      <a:pt x="27" y="141"/>
                    </a:cubicBezTo>
                    <a:cubicBezTo>
                      <a:pt x="28" y="140"/>
                      <a:pt x="29" y="139"/>
                      <a:pt x="29" y="138"/>
                    </a:cubicBezTo>
                    <a:cubicBezTo>
                      <a:pt x="29" y="138"/>
                      <a:pt x="30" y="137"/>
                      <a:pt x="30" y="137"/>
                    </a:cubicBezTo>
                    <a:cubicBezTo>
                      <a:pt x="29" y="137"/>
                      <a:pt x="29" y="136"/>
                      <a:pt x="28" y="136"/>
                    </a:cubicBezTo>
                    <a:moveTo>
                      <a:pt x="24" y="135"/>
                    </a:moveTo>
                    <a:cubicBezTo>
                      <a:pt x="24" y="136"/>
                      <a:pt x="23" y="137"/>
                      <a:pt x="23" y="138"/>
                    </a:cubicBezTo>
                    <a:cubicBezTo>
                      <a:pt x="24" y="139"/>
                      <a:pt x="24" y="139"/>
                      <a:pt x="24" y="139"/>
                    </a:cubicBezTo>
                    <a:cubicBezTo>
                      <a:pt x="25" y="138"/>
                      <a:pt x="26" y="137"/>
                      <a:pt x="26" y="135"/>
                    </a:cubicBezTo>
                    <a:cubicBezTo>
                      <a:pt x="26" y="135"/>
                      <a:pt x="25" y="135"/>
                      <a:pt x="24" y="135"/>
                    </a:cubicBezTo>
                    <a:moveTo>
                      <a:pt x="22" y="134"/>
                    </a:moveTo>
                    <a:cubicBezTo>
                      <a:pt x="21" y="137"/>
                      <a:pt x="21" y="137"/>
                      <a:pt x="21" y="137"/>
                    </a:cubicBezTo>
                    <a:cubicBezTo>
                      <a:pt x="22" y="138"/>
                      <a:pt x="22" y="138"/>
                      <a:pt x="22" y="138"/>
                    </a:cubicBezTo>
                    <a:cubicBezTo>
                      <a:pt x="23" y="137"/>
                      <a:pt x="24" y="136"/>
                      <a:pt x="24" y="135"/>
                    </a:cubicBezTo>
                    <a:cubicBezTo>
                      <a:pt x="24" y="134"/>
                      <a:pt x="23" y="134"/>
                      <a:pt x="22" y="134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0" y="134"/>
                      <a:pt x="31" y="135"/>
                      <a:pt x="31" y="135"/>
                    </a:cubicBezTo>
                    <a:cubicBezTo>
                      <a:pt x="31" y="135"/>
                      <a:pt x="31" y="135"/>
                      <a:pt x="31" y="135"/>
                    </a:cubicBezTo>
                    <a:cubicBezTo>
                      <a:pt x="31" y="134"/>
                      <a:pt x="30" y="134"/>
                      <a:pt x="30" y="134"/>
                    </a:cubicBezTo>
                    <a:moveTo>
                      <a:pt x="35" y="144"/>
                    </a:moveTo>
                    <a:cubicBezTo>
                      <a:pt x="35" y="142"/>
                      <a:pt x="36" y="141"/>
                      <a:pt x="37" y="140"/>
                    </a:cubicBezTo>
                    <a:cubicBezTo>
                      <a:pt x="36" y="142"/>
                      <a:pt x="35" y="143"/>
                      <a:pt x="34" y="144"/>
                    </a:cubicBezTo>
                    <a:cubicBezTo>
                      <a:pt x="34" y="144"/>
                      <a:pt x="35" y="144"/>
                      <a:pt x="35" y="144"/>
                    </a:cubicBezTo>
                    <a:moveTo>
                      <a:pt x="40" y="133"/>
                    </a:moveTo>
                    <a:cubicBezTo>
                      <a:pt x="34" y="144"/>
                      <a:pt x="34" y="144"/>
                      <a:pt x="34" y="144"/>
                    </a:cubicBezTo>
                    <a:cubicBezTo>
                      <a:pt x="37" y="146"/>
                      <a:pt x="37" y="146"/>
                      <a:pt x="37" y="146"/>
                    </a:cubicBezTo>
                    <a:cubicBezTo>
                      <a:pt x="42" y="138"/>
                      <a:pt x="42" y="138"/>
                      <a:pt x="42" y="138"/>
                    </a:cubicBezTo>
                    <a:cubicBezTo>
                      <a:pt x="41" y="137"/>
                      <a:pt x="40" y="137"/>
                      <a:pt x="40" y="136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42" y="134"/>
                      <a:pt x="41" y="134"/>
                      <a:pt x="40" y="133"/>
                    </a:cubicBezTo>
                    <a:moveTo>
                      <a:pt x="21" y="133"/>
                    </a:moveTo>
                    <a:cubicBezTo>
                      <a:pt x="20" y="134"/>
                      <a:pt x="20" y="135"/>
                      <a:pt x="19" y="136"/>
                    </a:cubicBezTo>
                    <a:cubicBezTo>
                      <a:pt x="20" y="137"/>
                      <a:pt x="20" y="137"/>
                      <a:pt x="20" y="137"/>
                    </a:cubicBezTo>
                    <a:cubicBezTo>
                      <a:pt x="21" y="136"/>
                      <a:pt x="22" y="135"/>
                      <a:pt x="22" y="134"/>
                    </a:cubicBezTo>
                    <a:cubicBezTo>
                      <a:pt x="22" y="133"/>
                      <a:pt x="21" y="133"/>
                      <a:pt x="21" y="133"/>
                    </a:cubicBezTo>
                    <a:moveTo>
                      <a:pt x="20" y="133"/>
                    </a:moveTo>
                    <a:cubicBezTo>
                      <a:pt x="20" y="134"/>
                      <a:pt x="19" y="135"/>
                      <a:pt x="19" y="136"/>
                    </a:cubicBezTo>
                    <a:cubicBezTo>
                      <a:pt x="19" y="136"/>
                      <a:pt x="19" y="136"/>
                      <a:pt x="19" y="136"/>
                    </a:cubicBezTo>
                    <a:cubicBezTo>
                      <a:pt x="19" y="135"/>
                      <a:pt x="20" y="134"/>
                      <a:pt x="21" y="133"/>
                    </a:cubicBezTo>
                    <a:cubicBezTo>
                      <a:pt x="20" y="133"/>
                      <a:pt x="20" y="133"/>
                      <a:pt x="20" y="133"/>
                    </a:cubicBezTo>
                    <a:moveTo>
                      <a:pt x="37" y="131"/>
                    </a:moveTo>
                    <a:cubicBezTo>
                      <a:pt x="37" y="132"/>
                      <a:pt x="36" y="132"/>
                      <a:pt x="36" y="133"/>
                    </a:cubicBezTo>
                    <a:cubicBezTo>
                      <a:pt x="36" y="133"/>
                      <a:pt x="36" y="133"/>
                      <a:pt x="36" y="133"/>
                    </a:cubicBezTo>
                    <a:cubicBezTo>
                      <a:pt x="35" y="134"/>
                      <a:pt x="34" y="135"/>
                      <a:pt x="34" y="137"/>
                    </a:cubicBezTo>
                    <a:cubicBezTo>
                      <a:pt x="35" y="137"/>
                      <a:pt x="35" y="137"/>
                      <a:pt x="35" y="137"/>
                    </a:cubicBezTo>
                    <a:cubicBezTo>
                      <a:pt x="36" y="135"/>
                      <a:pt x="37" y="134"/>
                      <a:pt x="38" y="132"/>
                    </a:cubicBezTo>
                    <a:cubicBezTo>
                      <a:pt x="38" y="132"/>
                      <a:pt x="37" y="131"/>
                      <a:pt x="37" y="131"/>
                    </a:cubicBezTo>
                    <a:moveTo>
                      <a:pt x="24" y="130"/>
                    </a:moveTo>
                    <a:cubicBezTo>
                      <a:pt x="24" y="131"/>
                      <a:pt x="24" y="131"/>
                      <a:pt x="24" y="131"/>
                    </a:cubicBezTo>
                    <a:cubicBezTo>
                      <a:pt x="25" y="131"/>
                      <a:pt x="27" y="132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7" y="132"/>
                      <a:pt x="26" y="131"/>
                      <a:pt x="24" y="130"/>
                    </a:cubicBezTo>
                    <a:moveTo>
                      <a:pt x="35" y="130"/>
                    </a:moveTo>
                    <a:cubicBezTo>
                      <a:pt x="34" y="132"/>
                      <a:pt x="33" y="134"/>
                      <a:pt x="32" y="135"/>
                    </a:cubicBezTo>
                    <a:cubicBezTo>
                      <a:pt x="33" y="136"/>
                      <a:pt x="33" y="136"/>
                      <a:pt x="33" y="136"/>
                    </a:cubicBezTo>
                    <a:cubicBezTo>
                      <a:pt x="34" y="134"/>
                      <a:pt x="35" y="133"/>
                      <a:pt x="36" y="131"/>
                    </a:cubicBezTo>
                    <a:cubicBezTo>
                      <a:pt x="36" y="131"/>
                      <a:pt x="36" y="130"/>
                      <a:pt x="35" y="130"/>
                    </a:cubicBezTo>
                    <a:moveTo>
                      <a:pt x="23" y="129"/>
                    </a:moveTo>
                    <a:cubicBezTo>
                      <a:pt x="23" y="130"/>
                      <a:pt x="23" y="130"/>
                      <a:pt x="23" y="130"/>
                    </a:cubicBezTo>
                    <a:cubicBezTo>
                      <a:pt x="23" y="130"/>
                      <a:pt x="23" y="130"/>
                      <a:pt x="24" y="131"/>
                    </a:cubicBezTo>
                    <a:cubicBezTo>
                      <a:pt x="24" y="130"/>
                      <a:pt x="24" y="130"/>
                      <a:pt x="24" y="130"/>
                    </a:cubicBezTo>
                    <a:cubicBezTo>
                      <a:pt x="24" y="130"/>
                      <a:pt x="23" y="130"/>
                      <a:pt x="23" y="129"/>
                    </a:cubicBezTo>
                    <a:moveTo>
                      <a:pt x="23" y="129"/>
                    </a:moveTo>
                    <a:cubicBezTo>
                      <a:pt x="22" y="129"/>
                      <a:pt x="22" y="129"/>
                      <a:pt x="22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3" y="130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moveTo>
                      <a:pt x="33" y="129"/>
                    </a:moveTo>
                    <a:cubicBezTo>
                      <a:pt x="32" y="130"/>
                      <a:pt x="32" y="131"/>
                      <a:pt x="31" y="132"/>
                    </a:cubicBezTo>
                    <a:cubicBezTo>
                      <a:pt x="30" y="133"/>
                      <a:pt x="30" y="133"/>
                      <a:pt x="30" y="134"/>
                    </a:cubicBezTo>
                    <a:cubicBezTo>
                      <a:pt x="30" y="134"/>
                      <a:pt x="31" y="134"/>
                      <a:pt x="31" y="135"/>
                    </a:cubicBezTo>
                    <a:cubicBezTo>
                      <a:pt x="32" y="133"/>
                      <a:pt x="33" y="131"/>
                      <a:pt x="35" y="130"/>
                    </a:cubicBezTo>
                    <a:cubicBezTo>
                      <a:pt x="34" y="129"/>
                      <a:pt x="34" y="129"/>
                      <a:pt x="33" y="129"/>
                    </a:cubicBezTo>
                    <a:moveTo>
                      <a:pt x="45" y="126"/>
                    </a:moveTo>
                    <a:cubicBezTo>
                      <a:pt x="44" y="128"/>
                      <a:pt x="44" y="128"/>
                      <a:pt x="44" y="128"/>
                    </a:cubicBezTo>
                    <a:cubicBezTo>
                      <a:pt x="45" y="129"/>
                      <a:pt x="46" y="129"/>
                      <a:pt x="47" y="130"/>
                    </a:cubicBezTo>
                    <a:cubicBezTo>
                      <a:pt x="47" y="129"/>
                      <a:pt x="47" y="129"/>
                      <a:pt x="48" y="128"/>
                    </a:cubicBezTo>
                    <a:cubicBezTo>
                      <a:pt x="47" y="128"/>
                      <a:pt x="46" y="127"/>
                      <a:pt x="45" y="126"/>
                    </a:cubicBezTo>
                    <a:moveTo>
                      <a:pt x="44" y="126"/>
                    </a:moveTo>
                    <a:cubicBezTo>
                      <a:pt x="44" y="127"/>
                      <a:pt x="43" y="127"/>
                      <a:pt x="43" y="128"/>
                    </a:cubicBezTo>
                    <a:cubicBezTo>
                      <a:pt x="43" y="128"/>
                      <a:pt x="43" y="128"/>
                      <a:pt x="44" y="128"/>
                    </a:cubicBezTo>
                    <a:cubicBezTo>
                      <a:pt x="44" y="127"/>
                      <a:pt x="44" y="127"/>
                      <a:pt x="45" y="126"/>
                    </a:cubicBezTo>
                    <a:cubicBezTo>
                      <a:pt x="44" y="126"/>
                      <a:pt x="44" y="126"/>
                      <a:pt x="44" y="126"/>
                    </a:cubicBezTo>
                    <a:moveTo>
                      <a:pt x="27" y="125"/>
                    </a:moveTo>
                    <a:cubicBezTo>
                      <a:pt x="25" y="130"/>
                      <a:pt x="25" y="130"/>
                      <a:pt x="25" y="130"/>
                    </a:cubicBezTo>
                    <a:cubicBezTo>
                      <a:pt x="26" y="131"/>
                      <a:pt x="27" y="132"/>
                      <a:pt x="28" y="132"/>
                    </a:cubicBezTo>
                    <a:cubicBezTo>
                      <a:pt x="29" y="131"/>
                      <a:pt x="30" y="129"/>
                      <a:pt x="31" y="128"/>
                    </a:cubicBezTo>
                    <a:cubicBezTo>
                      <a:pt x="30" y="127"/>
                      <a:pt x="28" y="126"/>
                      <a:pt x="27" y="125"/>
                    </a:cubicBezTo>
                    <a:moveTo>
                      <a:pt x="26" y="125"/>
                    </a:moveTo>
                    <a:cubicBezTo>
                      <a:pt x="25" y="126"/>
                      <a:pt x="24" y="128"/>
                      <a:pt x="23" y="129"/>
                    </a:cubicBezTo>
                    <a:cubicBezTo>
                      <a:pt x="24" y="129"/>
                      <a:pt x="24" y="130"/>
                      <a:pt x="24" y="130"/>
                    </a:cubicBezTo>
                    <a:cubicBezTo>
                      <a:pt x="25" y="128"/>
                      <a:pt x="26" y="127"/>
                      <a:pt x="27" y="125"/>
                    </a:cubicBezTo>
                    <a:cubicBezTo>
                      <a:pt x="27" y="125"/>
                      <a:pt x="26" y="125"/>
                      <a:pt x="26" y="125"/>
                    </a:cubicBezTo>
                    <a:moveTo>
                      <a:pt x="46" y="125"/>
                    </a:moveTo>
                    <a:cubicBezTo>
                      <a:pt x="45" y="125"/>
                      <a:pt x="45" y="125"/>
                      <a:pt x="45" y="125"/>
                    </a:cubicBezTo>
                    <a:cubicBezTo>
                      <a:pt x="46" y="126"/>
                      <a:pt x="47" y="126"/>
                      <a:pt x="48" y="127"/>
                    </a:cubicBezTo>
                    <a:cubicBezTo>
                      <a:pt x="49" y="127"/>
                      <a:pt x="49" y="127"/>
                      <a:pt x="49" y="126"/>
                    </a:cubicBezTo>
                    <a:cubicBezTo>
                      <a:pt x="48" y="126"/>
                      <a:pt x="47" y="125"/>
                      <a:pt x="46" y="125"/>
                    </a:cubicBezTo>
                    <a:moveTo>
                      <a:pt x="25" y="124"/>
                    </a:moveTo>
                    <a:cubicBezTo>
                      <a:pt x="25" y="126"/>
                      <a:pt x="24" y="127"/>
                      <a:pt x="23" y="128"/>
                    </a:cubicBezTo>
                    <a:cubicBezTo>
                      <a:pt x="23" y="128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cubicBezTo>
                      <a:pt x="24" y="127"/>
                      <a:pt x="25" y="126"/>
                      <a:pt x="26" y="125"/>
                    </a:cubicBezTo>
                    <a:cubicBezTo>
                      <a:pt x="26" y="125"/>
                      <a:pt x="25" y="124"/>
                      <a:pt x="25" y="124"/>
                    </a:cubicBezTo>
                    <a:moveTo>
                      <a:pt x="41" y="124"/>
                    </a:moveTo>
                    <a:cubicBezTo>
                      <a:pt x="41" y="125"/>
                      <a:pt x="41" y="125"/>
                      <a:pt x="40" y="126"/>
                    </a:cubicBezTo>
                    <a:cubicBezTo>
                      <a:pt x="41" y="126"/>
                      <a:pt x="41" y="126"/>
                      <a:pt x="41" y="127"/>
                    </a:cubicBezTo>
                    <a:cubicBezTo>
                      <a:pt x="42" y="126"/>
                      <a:pt x="42" y="126"/>
                      <a:pt x="43" y="125"/>
                    </a:cubicBezTo>
                    <a:cubicBezTo>
                      <a:pt x="42" y="125"/>
                      <a:pt x="42" y="125"/>
                      <a:pt x="41" y="124"/>
                    </a:cubicBezTo>
                    <a:moveTo>
                      <a:pt x="45" y="124"/>
                    </a:moveTo>
                    <a:cubicBezTo>
                      <a:pt x="45" y="124"/>
                      <a:pt x="45" y="125"/>
                      <a:pt x="45" y="125"/>
                    </a:cubicBezTo>
                    <a:cubicBezTo>
                      <a:pt x="45" y="125"/>
                      <a:pt x="45" y="125"/>
                      <a:pt x="45" y="125"/>
                    </a:cubicBezTo>
                    <a:cubicBezTo>
                      <a:pt x="45" y="125"/>
                      <a:pt x="46" y="125"/>
                      <a:pt x="46" y="124"/>
                    </a:cubicBezTo>
                    <a:cubicBezTo>
                      <a:pt x="46" y="124"/>
                      <a:pt x="45" y="124"/>
                      <a:pt x="45" y="124"/>
                    </a:cubicBezTo>
                    <a:moveTo>
                      <a:pt x="40" y="123"/>
                    </a:moveTo>
                    <a:cubicBezTo>
                      <a:pt x="39" y="124"/>
                      <a:pt x="39" y="124"/>
                      <a:pt x="39" y="125"/>
                    </a:cubicBezTo>
                    <a:cubicBezTo>
                      <a:pt x="39" y="125"/>
                      <a:pt x="39" y="125"/>
                      <a:pt x="40" y="126"/>
                    </a:cubicBezTo>
                    <a:cubicBezTo>
                      <a:pt x="40" y="125"/>
                      <a:pt x="40" y="124"/>
                      <a:pt x="41" y="124"/>
                    </a:cubicBezTo>
                    <a:cubicBezTo>
                      <a:pt x="40" y="124"/>
                      <a:pt x="40" y="123"/>
                      <a:pt x="40" y="123"/>
                    </a:cubicBezTo>
                    <a:moveTo>
                      <a:pt x="47" y="123"/>
                    </a:moveTo>
                    <a:cubicBezTo>
                      <a:pt x="46" y="124"/>
                      <a:pt x="46" y="124"/>
                      <a:pt x="46" y="124"/>
                    </a:cubicBezTo>
                    <a:cubicBezTo>
                      <a:pt x="47" y="125"/>
                      <a:pt x="48" y="125"/>
                      <a:pt x="49" y="126"/>
                    </a:cubicBezTo>
                    <a:cubicBezTo>
                      <a:pt x="49" y="125"/>
                      <a:pt x="49" y="125"/>
                      <a:pt x="50" y="125"/>
                    </a:cubicBezTo>
                    <a:cubicBezTo>
                      <a:pt x="49" y="124"/>
                      <a:pt x="48" y="124"/>
                      <a:pt x="47" y="123"/>
                    </a:cubicBezTo>
                    <a:moveTo>
                      <a:pt x="42" y="123"/>
                    </a:moveTo>
                    <a:cubicBezTo>
                      <a:pt x="42" y="123"/>
                      <a:pt x="42" y="123"/>
                      <a:pt x="42" y="123"/>
                    </a:cubicBezTo>
                    <a:cubicBezTo>
                      <a:pt x="42" y="124"/>
                      <a:pt x="43" y="124"/>
                      <a:pt x="43" y="124"/>
                    </a:cubicBezTo>
                    <a:cubicBezTo>
                      <a:pt x="43" y="124"/>
                      <a:pt x="43" y="124"/>
                      <a:pt x="43" y="123"/>
                    </a:cubicBezTo>
                    <a:cubicBezTo>
                      <a:pt x="43" y="123"/>
                      <a:pt x="43" y="123"/>
                      <a:pt x="42" y="123"/>
                    </a:cubicBezTo>
                    <a:moveTo>
                      <a:pt x="46" y="123"/>
                    </a:moveTo>
                    <a:cubicBezTo>
                      <a:pt x="46" y="123"/>
                      <a:pt x="46" y="123"/>
                      <a:pt x="46" y="124"/>
                    </a:cubicBezTo>
                    <a:cubicBezTo>
                      <a:pt x="46" y="124"/>
                      <a:pt x="46" y="124"/>
                      <a:pt x="46" y="124"/>
                    </a:cubicBezTo>
                    <a:cubicBezTo>
                      <a:pt x="46" y="124"/>
                      <a:pt x="46" y="123"/>
                      <a:pt x="46" y="123"/>
                    </a:cubicBezTo>
                    <a:cubicBezTo>
                      <a:pt x="46" y="123"/>
                      <a:pt x="46" y="123"/>
                      <a:pt x="46" y="123"/>
                    </a:cubicBezTo>
                    <a:moveTo>
                      <a:pt x="43" y="123"/>
                    </a:moveTo>
                    <a:cubicBezTo>
                      <a:pt x="43" y="123"/>
                      <a:pt x="43" y="123"/>
                      <a:pt x="42" y="123"/>
                    </a:cubicBezTo>
                    <a:cubicBezTo>
                      <a:pt x="43" y="123"/>
                      <a:pt x="43" y="123"/>
                      <a:pt x="43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23"/>
                      <a:pt x="43" y="123"/>
                      <a:pt x="43" y="123"/>
                    </a:cubicBezTo>
                    <a:moveTo>
                      <a:pt x="47" y="122"/>
                    </a:moveTo>
                    <a:cubicBezTo>
                      <a:pt x="47" y="123"/>
                      <a:pt x="47" y="123"/>
                      <a:pt x="47" y="123"/>
                    </a:cubicBezTo>
                    <a:cubicBezTo>
                      <a:pt x="48" y="123"/>
                      <a:pt x="49" y="124"/>
                      <a:pt x="50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49" y="124"/>
                      <a:pt x="48" y="123"/>
                      <a:pt x="47" y="122"/>
                    </a:cubicBezTo>
                    <a:moveTo>
                      <a:pt x="46" y="122"/>
                    </a:moveTo>
                    <a:cubicBezTo>
                      <a:pt x="46" y="122"/>
                      <a:pt x="46" y="122"/>
                      <a:pt x="46" y="122"/>
                    </a:cubicBezTo>
                    <a:cubicBezTo>
                      <a:pt x="46" y="122"/>
                      <a:pt x="47" y="122"/>
                      <a:pt x="47" y="123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6" y="122"/>
                    </a:cubicBezTo>
                    <a:moveTo>
                      <a:pt x="38" y="122"/>
                    </a:moveTo>
                    <a:cubicBezTo>
                      <a:pt x="37" y="122"/>
                      <a:pt x="37" y="123"/>
                      <a:pt x="36" y="124"/>
                    </a:cubicBezTo>
                    <a:cubicBezTo>
                      <a:pt x="37" y="124"/>
                      <a:pt x="37" y="124"/>
                      <a:pt x="38" y="125"/>
                    </a:cubicBezTo>
                    <a:cubicBezTo>
                      <a:pt x="38" y="124"/>
                      <a:pt x="39" y="123"/>
                      <a:pt x="39" y="123"/>
                    </a:cubicBezTo>
                    <a:cubicBezTo>
                      <a:pt x="39" y="122"/>
                      <a:pt x="38" y="122"/>
                      <a:pt x="38" y="122"/>
                    </a:cubicBezTo>
                    <a:moveTo>
                      <a:pt x="47" y="122"/>
                    </a:moveTo>
                    <a:cubicBezTo>
                      <a:pt x="47" y="122"/>
                      <a:pt x="47" y="122"/>
                      <a:pt x="47" y="122"/>
                    </a:cubicBezTo>
                    <a:cubicBezTo>
                      <a:pt x="49" y="123"/>
                      <a:pt x="50" y="123"/>
                      <a:pt x="50" y="123"/>
                    </a:cubicBezTo>
                    <a:cubicBezTo>
                      <a:pt x="50" y="123"/>
                      <a:pt x="49" y="123"/>
                      <a:pt x="47" y="122"/>
                    </a:cubicBezTo>
                    <a:moveTo>
                      <a:pt x="41" y="122"/>
                    </a:moveTo>
                    <a:cubicBezTo>
                      <a:pt x="41" y="122"/>
                      <a:pt x="40" y="122"/>
                      <a:pt x="40" y="122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1" y="123"/>
                      <a:pt x="41" y="123"/>
                      <a:pt x="42" y="122"/>
                    </a:cubicBezTo>
                    <a:cubicBezTo>
                      <a:pt x="41" y="122"/>
                      <a:pt x="41" y="122"/>
                      <a:pt x="41" y="122"/>
                    </a:cubicBezTo>
                    <a:moveTo>
                      <a:pt x="41" y="122"/>
                    </a:moveTo>
                    <a:cubicBezTo>
                      <a:pt x="41" y="122"/>
                      <a:pt x="41" y="122"/>
                      <a:pt x="41" y="122"/>
                    </a:cubicBezTo>
                    <a:cubicBezTo>
                      <a:pt x="41" y="122"/>
                      <a:pt x="41" y="122"/>
                      <a:pt x="42" y="122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1" y="122"/>
                      <a:pt x="41" y="122"/>
                      <a:pt x="41" y="122"/>
                    </a:cubicBezTo>
                    <a:moveTo>
                      <a:pt x="47" y="121"/>
                    </a:moveTo>
                    <a:cubicBezTo>
                      <a:pt x="47" y="121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1"/>
                      <a:pt x="47" y="121"/>
                    </a:cubicBezTo>
                    <a:moveTo>
                      <a:pt x="43" y="121"/>
                    </a:moveTo>
                    <a:cubicBezTo>
                      <a:pt x="43" y="121"/>
                      <a:pt x="43" y="122"/>
                      <a:pt x="43" y="122"/>
                    </a:cubicBezTo>
                    <a:cubicBezTo>
                      <a:pt x="43" y="122"/>
                      <a:pt x="44" y="122"/>
                      <a:pt x="44" y="123"/>
                    </a:cubicBezTo>
                    <a:cubicBezTo>
                      <a:pt x="44" y="122"/>
                      <a:pt x="44" y="122"/>
                      <a:pt x="44" y="122"/>
                    </a:cubicBezTo>
                    <a:cubicBezTo>
                      <a:pt x="44" y="122"/>
                      <a:pt x="44" y="121"/>
                      <a:pt x="43" y="121"/>
                    </a:cubicBezTo>
                    <a:moveTo>
                      <a:pt x="41" y="121"/>
                    </a:moveTo>
                    <a:cubicBezTo>
                      <a:pt x="41" y="121"/>
                      <a:pt x="41" y="121"/>
                      <a:pt x="41" y="121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1"/>
                      <a:pt x="41" y="121"/>
                      <a:pt x="41" y="121"/>
                    </a:cubicBezTo>
                    <a:moveTo>
                      <a:pt x="38" y="120"/>
                    </a:moveTo>
                    <a:cubicBezTo>
                      <a:pt x="38" y="121"/>
                      <a:pt x="38" y="121"/>
                      <a:pt x="38" y="121"/>
                    </a:cubicBezTo>
                    <a:cubicBezTo>
                      <a:pt x="39" y="121"/>
                      <a:pt x="39" y="122"/>
                      <a:pt x="40" y="122"/>
                    </a:cubicBezTo>
                    <a:cubicBezTo>
                      <a:pt x="40" y="122"/>
                      <a:pt x="40" y="122"/>
                      <a:pt x="40" y="121"/>
                    </a:cubicBezTo>
                    <a:cubicBezTo>
                      <a:pt x="39" y="121"/>
                      <a:pt x="39" y="121"/>
                      <a:pt x="38" y="120"/>
                    </a:cubicBezTo>
                    <a:moveTo>
                      <a:pt x="44" y="120"/>
                    </a:moveTo>
                    <a:cubicBezTo>
                      <a:pt x="44" y="121"/>
                      <a:pt x="44" y="121"/>
                      <a:pt x="44" y="121"/>
                    </a:cubicBezTo>
                    <a:cubicBezTo>
                      <a:pt x="44" y="121"/>
                      <a:pt x="44" y="121"/>
                      <a:pt x="45" y="121"/>
                    </a:cubicBezTo>
                    <a:cubicBezTo>
                      <a:pt x="45" y="121"/>
                      <a:pt x="45" y="121"/>
                      <a:pt x="45" y="121"/>
                    </a:cubicBezTo>
                    <a:cubicBezTo>
                      <a:pt x="45" y="121"/>
                      <a:pt x="44" y="121"/>
                      <a:pt x="44" y="120"/>
                    </a:cubicBezTo>
                    <a:moveTo>
                      <a:pt x="48" y="120"/>
                    </a:moveTo>
                    <a:cubicBezTo>
                      <a:pt x="48" y="121"/>
                      <a:pt x="48" y="121"/>
                      <a:pt x="48" y="121"/>
                    </a:cubicBezTo>
                    <a:cubicBezTo>
                      <a:pt x="49" y="122"/>
                      <a:pt x="50" y="122"/>
                      <a:pt x="51" y="123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0" y="121"/>
                      <a:pt x="49" y="121"/>
                      <a:pt x="48" y="120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1"/>
                      <a:pt x="39" y="121"/>
                      <a:pt x="40" y="121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1"/>
                      <a:pt x="39" y="120"/>
                      <a:pt x="39" y="120"/>
                    </a:cubicBezTo>
                    <a:moveTo>
                      <a:pt x="42" y="120"/>
                    </a:moveTo>
                    <a:cubicBezTo>
                      <a:pt x="42" y="120"/>
                      <a:pt x="41" y="121"/>
                      <a:pt x="41" y="121"/>
                    </a:cubicBezTo>
                    <a:cubicBezTo>
                      <a:pt x="42" y="121"/>
                      <a:pt x="42" y="121"/>
                      <a:pt x="42" y="122"/>
                    </a:cubicBezTo>
                    <a:cubicBezTo>
                      <a:pt x="42" y="121"/>
                      <a:pt x="42" y="121"/>
                      <a:pt x="43" y="121"/>
                    </a:cubicBezTo>
                    <a:cubicBezTo>
                      <a:pt x="42" y="121"/>
                      <a:pt x="42" y="120"/>
                      <a:pt x="42" y="120"/>
                    </a:cubicBezTo>
                    <a:moveTo>
                      <a:pt x="48" y="120"/>
                    </a:moveTo>
                    <a:cubicBezTo>
                      <a:pt x="48" y="120"/>
                      <a:pt x="47" y="120"/>
                      <a:pt x="47" y="121"/>
                    </a:cubicBezTo>
                    <a:cubicBezTo>
                      <a:pt x="47" y="121"/>
                      <a:pt x="48" y="121"/>
                      <a:pt x="48" y="121"/>
                    </a:cubicBezTo>
                    <a:cubicBezTo>
                      <a:pt x="48" y="121"/>
                      <a:pt x="48" y="120"/>
                      <a:pt x="48" y="120"/>
                    </a:cubicBezTo>
                    <a:cubicBezTo>
                      <a:pt x="48" y="120"/>
                      <a:pt x="48" y="120"/>
                      <a:pt x="48" y="120"/>
                    </a:cubicBezTo>
                    <a:moveTo>
                      <a:pt x="44" y="120"/>
                    </a:moveTo>
                    <a:cubicBezTo>
                      <a:pt x="44" y="120"/>
                      <a:pt x="44" y="120"/>
                      <a:pt x="44" y="120"/>
                    </a:cubicBezTo>
                    <a:cubicBezTo>
                      <a:pt x="45" y="120"/>
                      <a:pt x="45" y="121"/>
                      <a:pt x="45" y="121"/>
                    </a:cubicBezTo>
                    <a:cubicBezTo>
                      <a:pt x="45" y="121"/>
                      <a:pt x="45" y="121"/>
                      <a:pt x="45" y="120"/>
                    </a:cubicBezTo>
                    <a:cubicBezTo>
                      <a:pt x="45" y="120"/>
                      <a:pt x="45" y="120"/>
                      <a:pt x="44" y="120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0"/>
                      <a:pt x="39" y="120"/>
                      <a:pt x="39" y="120"/>
                    </a:cubicBezTo>
                    <a:moveTo>
                      <a:pt x="42" y="119"/>
                    </a:moveTo>
                    <a:cubicBezTo>
                      <a:pt x="42" y="119"/>
                      <a:pt x="42" y="120"/>
                      <a:pt x="42" y="120"/>
                    </a:cubicBezTo>
                    <a:cubicBezTo>
                      <a:pt x="42" y="120"/>
                      <a:pt x="43" y="120"/>
                      <a:pt x="43" y="120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43" y="120"/>
                      <a:pt x="42" y="120"/>
                      <a:pt x="42" y="119"/>
                    </a:cubicBezTo>
                    <a:moveTo>
                      <a:pt x="40" y="119"/>
                    </a:moveTo>
                    <a:cubicBezTo>
                      <a:pt x="39" y="119"/>
                      <a:pt x="39" y="119"/>
                      <a:pt x="39" y="120"/>
                    </a:cubicBezTo>
                    <a:cubicBezTo>
                      <a:pt x="39" y="120"/>
                      <a:pt x="40" y="120"/>
                      <a:pt x="40" y="120"/>
                    </a:cubicBezTo>
                    <a:cubicBezTo>
                      <a:pt x="41" y="120"/>
                      <a:pt x="41" y="120"/>
                      <a:pt x="41" y="120"/>
                    </a:cubicBezTo>
                    <a:cubicBezTo>
                      <a:pt x="40" y="119"/>
                      <a:pt x="40" y="119"/>
                      <a:pt x="40" y="119"/>
                    </a:cubicBezTo>
                    <a:moveTo>
                      <a:pt x="43" y="119"/>
                    </a:moveTo>
                    <a:cubicBezTo>
                      <a:pt x="43" y="119"/>
                      <a:pt x="42" y="119"/>
                      <a:pt x="42" y="119"/>
                    </a:cubicBezTo>
                    <a:cubicBezTo>
                      <a:pt x="43" y="119"/>
                      <a:pt x="43" y="119"/>
                      <a:pt x="43" y="120"/>
                    </a:cubicBezTo>
                    <a:cubicBezTo>
                      <a:pt x="43" y="120"/>
                      <a:pt x="43" y="119"/>
                      <a:pt x="44" y="119"/>
                    </a:cubicBezTo>
                    <a:cubicBezTo>
                      <a:pt x="43" y="119"/>
                      <a:pt x="43" y="119"/>
                      <a:pt x="43" y="119"/>
                    </a:cubicBezTo>
                    <a:moveTo>
                      <a:pt x="45" y="118"/>
                    </a:moveTo>
                    <a:cubicBezTo>
                      <a:pt x="45" y="119"/>
                      <a:pt x="45" y="119"/>
                      <a:pt x="45" y="119"/>
                    </a:cubicBezTo>
                    <a:cubicBezTo>
                      <a:pt x="45" y="119"/>
                      <a:pt x="46" y="119"/>
                      <a:pt x="46" y="120"/>
                    </a:cubicBezTo>
                    <a:cubicBezTo>
                      <a:pt x="46" y="119"/>
                      <a:pt x="46" y="119"/>
                      <a:pt x="46" y="119"/>
                    </a:cubicBezTo>
                    <a:cubicBezTo>
                      <a:pt x="46" y="119"/>
                      <a:pt x="46" y="119"/>
                      <a:pt x="45" y="118"/>
                    </a:cubicBezTo>
                    <a:moveTo>
                      <a:pt x="40" y="118"/>
                    </a:moveTo>
                    <a:cubicBezTo>
                      <a:pt x="40" y="118"/>
                      <a:pt x="40" y="118"/>
                      <a:pt x="40" y="118"/>
                    </a:cubicBezTo>
                    <a:cubicBezTo>
                      <a:pt x="40" y="119"/>
                      <a:pt x="41" y="119"/>
                      <a:pt x="41" y="119"/>
                    </a:cubicBezTo>
                    <a:cubicBezTo>
                      <a:pt x="41" y="119"/>
                      <a:pt x="41" y="119"/>
                      <a:pt x="41" y="119"/>
                    </a:cubicBezTo>
                    <a:cubicBezTo>
                      <a:pt x="41" y="119"/>
                      <a:pt x="40" y="118"/>
                      <a:pt x="40" y="118"/>
                    </a:cubicBezTo>
                    <a:moveTo>
                      <a:pt x="40" y="117"/>
                    </a:moveTo>
                    <a:cubicBezTo>
                      <a:pt x="40" y="118"/>
                      <a:pt x="40" y="118"/>
                      <a:pt x="40" y="118"/>
                    </a:cubicBezTo>
                    <a:cubicBezTo>
                      <a:pt x="41" y="118"/>
                      <a:pt x="41" y="118"/>
                      <a:pt x="42" y="119"/>
                    </a:cubicBezTo>
                    <a:cubicBezTo>
                      <a:pt x="42" y="119"/>
                      <a:pt x="42" y="118"/>
                      <a:pt x="42" y="118"/>
                    </a:cubicBezTo>
                    <a:cubicBezTo>
                      <a:pt x="41" y="118"/>
                      <a:pt x="41" y="118"/>
                      <a:pt x="40" y="117"/>
                    </a:cubicBezTo>
                    <a:moveTo>
                      <a:pt x="43" y="117"/>
                    </a:moveTo>
                    <a:cubicBezTo>
                      <a:pt x="43" y="118"/>
                      <a:pt x="43" y="118"/>
                      <a:pt x="43" y="118"/>
                    </a:cubicBezTo>
                    <a:cubicBezTo>
                      <a:pt x="43" y="118"/>
                      <a:pt x="44" y="118"/>
                      <a:pt x="44" y="119"/>
                    </a:cubicBezTo>
                    <a:cubicBezTo>
                      <a:pt x="44" y="118"/>
                      <a:pt x="44" y="118"/>
                      <a:pt x="44" y="118"/>
                    </a:cubicBezTo>
                    <a:cubicBezTo>
                      <a:pt x="44" y="118"/>
                      <a:pt x="44" y="118"/>
                      <a:pt x="43" y="117"/>
                    </a:cubicBezTo>
                    <a:moveTo>
                      <a:pt x="30" y="117"/>
                    </a:moveTo>
                    <a:cubicBezTo>
                      <a:pt x="29" y="118"/>
                      <a:pt x="29" y="118"/>
                      <a:pt x="29" y="119"/>
                    </a:cubicBezTo>
                    <a:cubicBezTo>
                      <a:pt x="30" y="120"/>
                      <a:pt x="32" y="121"/>
                      <a:pt x="34" y="122"/>
                    </a:cubicBezTo>
                    <a:cubicBezTo>
                      <a:pt x="34" y="121"/>
                      <a:pt x="35" y="121"/>
                      <a:pt x="35" y="120"/>
                    </a:cubicBezTo>
                    <a:cubicBezTo>
                      <a:pt x="33" y="119"/>
                      <a:pt x="32" y="118"/>
                      <a:pt x="30" y="117"/>
                    </a:cubicBezTo>
                    <a:moveTo>
                      <a:pt x="30" y="117"/>
                    </a:moveTo>
                    <a:cubicBezTo>
                      <a:pt x="30" y="117"/>
                      <a:pt x="30" y="117"/>
                      <a:pt x="30" y="117"/>
                    </a:cubicBezTo>
                    <a:cubicBezTo>
                      <a:pt x="35" y="120"/>
                      <a:pt x="35" y="120"/>
                      <a:pt x="35" y="120"/>
                    </a:cubicBezTo>
                    <a:cubicBezTo>
                      <a:pt x="30" y="117"/>
                      <a:pt x="30" y="117"/>
                      <a:pt x="30" y="117"/>
                    </a:cubicBezTo>
                    <a:moveTo>
                      <a:pt x="41" y="116"/>
                    </a:moveTo>
                    <a:cubicBezTo>
                      <a:pt x="41" y="116"/>
                      <a:pt x="41" y="116"/>
                      <a:pt x="41" y="117"/>
                    </a:cubicBezTo>
                    <a:cubicBezTo>
                      <a:pt x="41" y="117"/>
                      <a:pt x="42" y="117"/>
                      <a:pt x="42" y="118"/>
                    </a:cubicBezTo>
                    <a:cubicBezTo>
                      <a:pt x="42" y="117"/>
                      <a:pt x="43" y="117"/>
                      <a:pt x="43" y="117"/>
                    </a:cubicBezTo>
                    <a:cubicBezTo>
                      <a:pt x="42" y="117"/>
                      <a:pt x="42" y="116"/>
                      <a:pt x="41" y="116"/>
                    </a:cubicBezTo>
                    <a:moveTo>
                      <a:pt x="31" y="116"/>
                    </a:moveTo>
                    <a:cubicBezTo>
                      <a:pt x="30" y="116"/>
                      <a:pt x="30" y="116"/>
                      <a:pt x="30" y="117"/>
                    </a:cubicBezTo>
                    <a:cubicBezTo>
                      <a:pt x="32" y="118"/>
                      <a:pt x="34" y="119"/>
                      <a:pt x="35" y="120"/>
                    </a:cubicBezTo>
                    <a:cubicBezTo>
                      <a:pt x="35" y="119"/>
                      <a:pt x="36" y="119"/>
                      <a:pt x="36" y="119"/>
                    </a:cubicBezTo>
                    <a:cubicBezTo>
                      <a:pt x="34" y="118"/>
                      <a:pt x="32" y="117"/>
                      <a:pt x="31" y="116"/>
                    </a:cubicBezTo>
                    <a:moveTo>
                      <a:pt x="31" y="115"/>
                    </a:moveTo>
                    <a:cubicBezTo>
                      <a:pt x="31" y="116"/>
                      <a:pt x="31" y="116"/>
                      <a:pt x="31" y="116"/>
                    </a:cubicBezTo>
                    <a:cubicBezTo>
                      <a:pt x="32" y="117"/>
                      <a:pt x="34" y="118"/>
                      <a:pt x="36" y="119"/>
                    </a:cubicBezTo>
                    <a:cubicBezTo>
                      <a:pt x="36" y="119"/>
                      <a:pt x="36" y="119"/>
                      <a:pt x="36" y="119"/>
                    </a:cubicBezTo>
                    <a:cubicBezTo>
                      <a:pt x="34" y="118"/>
                      <a:pt x="33" y="117"/>
                      <a:pt x="31" y="115"/>
                    </a:cubicBezTo>
                    <a:moveTo>
                      <a:pt x="31" y="115"/>
                    </a:moveTo>
                    <a:cubicBezTo>
                      <a:pt x="31" y="115"/>
                      <a:pt x="31" y="115"/>
                      <a:pt x="31" y="115"/>
                    </a:cubicBezTo>
                    <a:cubicBezTo>
                      <a:pt x="36" y="118"/>
                      <a:pt x="36" y="118"/>
                      <a:pt x="36" y="118"/>
                    </a:cubicBezTo>
                    <a:cubicBezTo>
                      <a:pt x="36" y="118"/>
                      <a:pt x="36" y="118"/>
                      <a:pt x="36" y="118"/>
                    </a:cubicBezTo>
                    <a:cubicBezTo>
                      <a:pt x="35" y="117"/>
                      <a:pt x="33" y="116"/>
                      <a:pt x="31" y="115"/>
                    </a:cubicBezTo>
                    <a:moveTo>
                      <a:pt x="32" y="114"/>
                    </a:moveTo>
                    <a:cubicBezTo>
                      <a:pt x="32" y="114"/>
                      <a:pt x="31" y="115"/>
                      <a:pt x="31" y="115"/>
                    </a:cubicBezTo>
                    <a:cubicBezTo>
                      <a:pt x="33" y="116"/>
                      <a:pt x="35" y="117"/>
                      <a:pt x="36" y="118"/>
                    </a:cubicBezTo>
                    <a:cubicBezTo>
                      <a:pt x="36" y="118"/>
                      <a:pt x="37" y="117"/>
                      <a:pt x="37" y="117"/>
                    </a:cubicBezTo>
                    <a:cubicBezTo>
                      <a:pt x="35" y="116"/>
                      <a:pt x="33" y="115"/>
                      <a:pt x="32" y="114"/>
                    </a:cubicBezTo>
                    <a:moveTo>
                      <a:pt x="32" y="113"/>
                    </a:moveTo>
                    <a:cubicBezTo>
                      <a:pt x="32" y="113"/>
                      <a:pt x="32" y="114"/>
                      <a:pt x="32" y="114"/>
                    </a:cubicBezTo>
                    <a:cubicBezTo>
                      <a:pt x="34" y="115"/>
                      <a:pt x="35" y="116"/>
                      <a:pt x="37" y="117"/>
                    </a:cubicBezTo>
                    <a:cubicBezTo>
                      <a:pt x="37" y="117"/>
                      <a:pt x="37" y="116"/>
                      <a:pt x="37" y="116"/>
                    </a:cubicBezTo>
                    <a:cubicBezTo>
                      <a:pt x="36" y="115"/>
                      <a:pt x="34" y="114"/>
                      <a:pt x="32" y="113"/>
                    </a:cubicBezTo>
                    <a:moveTo>
                      <a:pt x="33" y="113"/>
                    </a:moveTo>
                    <a:cubicBezTo>
                      <a:pt x="33" y="113"/>
                      <a:pt x="32" y="113"/>
                      <a:pt x="32" y="113"/>
                    </a:cubicBezTo>
                    <a:cubicBezTo>
                      <a:pt x="34" y="114"/>
                      <a:pt x="36" y="115"/>
                      <a:pt x="37" y="116"/>
                    </a:cubicBezTo>
                    <a:cubicBezTo>
                      <a:pt x="37" y="116"/>
                      <a:pt x="38" y="116"/>
                      <a:pt x="38" y="116"/>
                    </a:cubicBezTo>
                    <a:cubicBezTo>
                      <a:pt x="36" y="115"/>
                      <a:pt x="34" y="114"/>
                      <a:pt x="33" y="113"/>
                    </a:cubicBezTo>
                    <a:moveTo>
                      <a:pt x="33" y="111"/>
                    </a:moveTo>
                    <a:cubicBezTo>
                      <a:pt x="33" y="112"/>
                      <a:pt x="33" y="112"/>
                      <a:pt x="33" y="112"/>
                    </a:cubicBezTo>
                    <a:cubicBezTo>
                      <a:pt x="34" y="113"/>
                      <a:pt x="35" y="113"/>
                      <a:pt x="36" y="114"/>
                    </a:cubicBezTo>
                    <a:cubicBezTo>
                      <a:pt x="37" y="114"/>
                      <a:pt x="38" y="115"/>
                      <a:pt x="38" y="115"/>
                    </a:cubicBezTo>
                    <a:cubicBezTo>
                      <a:pt x="38" y="115"/>
                      <a:pt x="38" y="115"/>
                      <a:pt x="38" y="114"/>
                    </a:cubicBezTo>
                    <a:cubicBezTo>
                      <a:pt x="37" y="113"/>
                      <a:pt x="35" y="112"/>
                      <a:pt x="33" y="111"/>
                    </a:cubicBezTo>
                    <a:moveTo>
                      <a:pt x="57" y="111"/>
                    </a:moveTo>
                    <a:cubicBezTo>
                      <a:pt x="57" y="111"/>
                      <a:pt x="57" y="112"/>
                      <a:pt x="57" y="112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7" y="112"/>
                      <a:pt x="57" y="111"/>
                      <a:pt x="58" y="111"/>
                    </a:cubicBezTo>
                    <a:cubicBezTo>
                      <a:pt x="58" y="111"/>
                      <a:pt x="57" y="111"/>
                      <a:pt x="57" y="111"/>
                    </a:cubicBezTo>
                    <a:moveTo>
                      <a:pt x="54" y="111"/>
                    </a:moveTo>
                    <a:cubicBezTo>
                      <a:pt x="51" y="116"/>
                      <a:pt x="51" y="116"/>
                      <a:pt x="51" y="116"/>
                    </a:cubicBezTo>
                    <a:cubicBezTo>
                      <a:pt x="52" y="116"/>
                      <a:pt x="53" y="117"/>
                      <a:pt x="54" y="117"/>
                    </a:cubicBezTo>
                    <a:cubicBezTo>
                      <a:pt x="55" y="116"/>
                      <a:pt x="56" y="114"/>
                      <a:pt x="57" y="112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6" y="114"/>
                      <a:pt x="55" y="115"/>
                      <a:pt x="54" y="117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6" y="112"/>
                      <a:pt x="55" y="111"/>
                      <a:pt x="54" y="111"/>
                    </a:cubicBezTo>
                    <a:moveTo>
                      <a:pt x="53" y="110"/>
                    </a:moveTo>
                    <a:cubicBezTo>
                      <a:pt x="52" y="112"/>
                      <a:pt x="51" y="114"/>
                      <a:pt x="50" y="115"/>
                    </a:cubicBezTo>
                    <a:cubicBezTo>
                      <a:pt x="50" y="115"/>
                      <a:pt x="51" y="115"/>
                      <a:pt x="51" y="115"/>
                    </a:cubicBezTo>
                    <a:cubicBezTo>
                      <a:pt x="52" y="114"/>
                      <a:pt x="53" y="112"/>
                      <a:pt x="54" y="110"/>
                    </a:cubicBezTo>
                    <a:cubicBezTo>
                      <a:pt x="53" y="110"/>
                      <a:pt x="53" y="110"/>
                      <a:pt x="53" y="110"/>
                    </a:cubicBezTo>
                    <a:moveTo>
                      <a:pt x="55" y="110"/>
                    </a:moveTo>
                    <a:cubicBezTo>
                      <a:pt x="54" y="110"/>
                      <a:pt x="54" y="110"/>
                      <a:pt x="54" y="110"/>
                    </a:cubicBezTo>
                    <a:cubicBezTo>
                      <a:pt x="54" y="110"/>
                      <a:pt x="54" y="110"/>
                      <a:pt x="54" y="110"/>
                    </a:cubicBezTo>
                    <a:cubicBezTo>
                      <a:pt x="55" y="111"/>
                      <a:pt x="56" y="111"/>
                      <a:pt x="57" y="112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56" y="111"/>
                      <a:pt x="56" y="110"/>
                      <a:pt x="55" y="110"/>
                    </a:cubicBezTo>
                    <a:moveTo>
                      <a:pt x="54" y="109"/>
                    </a:moveTo>
                    <a:cubicBezTo>
                      <a:pt x="54" y="109"/>
                      <a:pt x="54" y="109"/>
                      <a:pt x="54" y="110"/>
                    </a:cubicBezTo>
                    <a:cubicBezTo>
                      <a:pt x="54" y="110"/>
                      <a:pt x="54" y="110"/>
                      <a:pt x="54" y="110"/>
                    </a:cubicBezTo>
                    <a:cubicBezTo>
                      <a:pt x="54" y="110"/>
                      <a:pt x="54" y="110"/>
                      <a:pt x="54" y="109"/>
                    </a:cubicBezTo>
                    <a:cubicBezTo>
                      <a:pt x="54" y="109"/>
                      <a:pt x="54" y="109"/>
                      <a:pt x="54" y="109"/>
                    </a:cubicBezTo>
                    <a:moveTo>
                      <a:pt x="51" y="109"/>
                    </a:moveTo>
                    <a:cubicBezTo>
                      <a:pt x="50" y="111"/>
                      <a:pt x="49" y="112"/>
                      <a:pt x="48" y="114"/>
                    </a:cubicBezTo>
                    <a:cubicBezTo>
                      <a:pt x="48" y="114"/>
                      <a:pt x="49" y="114"/>
                      <a:pt x="49" y="114"/>
                    </a:cubicBezTo>
                    <a:cubicBezTo>
                      <a:pt x="49" y="114"/>
                      <a:pt x="50" y="114"/>
                      <a:pt x="50" y="113"/>
                    </a:cubicBezTo>
                    <a:cubicBezTo>
                      <a:pt x="51" y="112"/>
                      <a:pt x="51" y="111"/>
                      <a:pt x="52" y="110"/>
                    </a:cubicBezTo>
                    <a:cubicBezTo>
                      <a:pt x="52" y="109"/>
                      <a:pt x="51" y="109"/>
                      <a:pt x="51" y="109"/>
                    </a:cubicBezTo>
                    <a:moveTo>
                      <a:pt x="52" y="108"/>
                    </a:moveTo>
                    <a:cubicBezTo>
                      <a:pt x="52" y="108"/>
                      <a:pt x="52" y="108"/>
                      <a:pt x="52" y="108"/>
                    </a:cubicBezTo>
                    <a:cubicBezTo>
                      <a:pt x="52" y="109"/>
                      <a:pt x="52" y="109"/>
                      <a:pt x="53" y="109"/>
                    </a:cubicBezTo>
                    <a:cubicBezTo>
                      <a:pt x="53" y="109"/>
                      <a:pt x="53" y="109"/>
                      <a:pt x="53" y="109"/>
                    </a:cubicBezTo>
                    <a:cubicBezTo>
                      <a:pt x="52" y="108"/>
                      <a:pt x="52" y="108"/>
                      <a:pt x="52" y="108"/>
                    </a:cubicBezTo>
                    <a:moveTo>
                      <a:pt x="49" y="108"/>
                    </a:moveTo>
                    <a:cubicBezTo>
                      <a:pt x="48" y="110"/>
                      <a:pt x="47" y="111"/>
                      <a:pt x="46" y="113"/>
                    </a:cubicBezTo>
                    <a:cubicBezTo>
                      <a:pt x="47" y="113"/>
                      <a:pt x="47" y="113"/>
                      <a:pt x="47" y="113"/>
                    </a:cubicBezTo>
                    <a:cubicBezTo>
                      <a:pt x="48" y="113"/>
                      <a:pt x="48" y="112"/>
                      <a:pt x="48" y="111"/>
                    </a:cubicBezTo>
                    <a:cubicBezTo>
                      <a:pt x="48" y="111"/>
                      <a:pt x="48" y="111"/>
                      <a:pt x="48" y="111"/>
                    </a:cubicBezTo>
                    <a:cubicBezTo>
                      <a:pt x="49" y="111"/>
                      <a:pt x="50" y="110"/>
                      <a:pt x="50" y="109"/>
                    </a:cubicBezTo>
                    <a:cubicBezTo>
                      <a:pt x="50" y="108"/>
                      <a:pt x="50" y="108"/>
                      <a:pt x="49" y="108"/>
                    </a:cubicBezTo>
                    <a:moveTo>
                      <a:pt x="50" y="107"/>
                    </a:moveTo>
                    <a:cubicBezTo>
                      <a:pt x="50" y="107"/>
                      <a:pt x="50" y="107"/>
                      <a:pt x="50" y="107"/>
                    </a:cubicBezTo>
                    <a:cubicBezTo>
                      <a:pt x="50" y="107"/>
                      <a:pt x="50" y="108"/>
                      <a:pt x="51" y="108"/>
                    </a:cubicBezTo>
                    <a:cubicBezTo>
                      <a:pt x="51" y="108"/>
                      <a:pt x="51" y="108"/>
                      <a:pt x="51" y="107"/>
                    </a:cubicBezTo>
                    <a:cubicBezTo>
                      <a:pt x="51" y="107"/>
                      <a:pt x="50" y="107"/>
                      <a:pt x="50" y="107"/>
                    </a:cubicBezTo>
                    <a:moveTo>
                      <a:pt x="47" y="107"/>
                    </a:moveTo>
                    <a:cubicBezTo>
                      <a:pt x="46" y="108"/>
                      <a:pt x="45" y="110"/>
                      <a:pt x="44" y="112"/>
                    </a:cubicBezTo>
                    <a:cubicBezTo>
                      <a:pt x="45" y="112"/>
                      <a:pt x="45" y="112"/>
                      <a:pt x="45" y="112"/>
                    </a:cubicBezTo>
                    <a:cubicBezTo>
                      <a:pt x="45" y="112"/>
                      <a:pt x="46" y="112"/>
                      <a:pt x="46" y="112"/>
                    </a:cubicBezTo>
                    <a:cubicBezTo>
                      <a:pt x="47" y="111"/>
                      <a:pt x="48" y="109"/>
                      <a:pt x="49" y="108"/>
                    </a:cubicBezTo>
                    <a:cubicBezTo>
                      <a:pt x="48" y="107"/>
                      <a:pt x="48" y="107"/>
                      <a:pt x="47" y="107"/>
                    </a:cubicBezTo>
                    <a:moveTo>
                      <a:pt x="60" y="106"/>
                    </a:moveTo>
                    <a:cubicBezTo>
                      <a:pt x="59" y="108"/>
                      <a:pt x="58" y="109"/>
                      <a:pt x="58" y="111"/>
                    </a:cubicBezTo>
                    <a:cubicBezTo>
                      <a:pt x="58" y="111"/>
                      <a:pt x="58" y="111"/>
                      <a:pt x="58" y="111"/>
                    </a:cubicBezTo>
                    <a:cubicBezTo>
                      <a:pt x="59" y="110"/>
                      <a:pt x="60" y="108"/>
                      <a:pt x="60" y="106"/>
                    </a:cubicBezTo>
                    <a:cubicBezTo>
                      <a:pt x="60" y="106"/>
                      <a:pt x="60" y="106"/>
                      <a:pt x="60" y="106"/>
                    </a:cubicBezTo>
                    <a:moveTo>
                      <a:pt x="48" y="106"/>
                    </a:moveTo>
                    <a:cubicBezTo>
                      <a:pt x="48" y="106"/>
                      <a:pt x="48" y="106"/>
                      <a:pt x="48" y="106"/>
                    </a:cubicBezTo>
                    <a:cubicBezTo>
                      <a:pt x="48" y="106"/>
                      <a:pt x="49" y="107"/>
                      <a:pt x="49" y="107"/>
                    </a:cubicBezTo>
                    <a:cubicBezTo>
                      <a:pt x="49" y="107"/>
                      <a:pt x="49" y="107"/>
                      <a:pt x="49" y="106"/>
                    </a:cubicBezTo>
                    <a:cubicBezTo>
                      <a:pt x="49" y="106"/>
                      <a:pt x="48" y="106"/>
                      <a:pt x="48" y="106"/>
                    </a:cubicBezTo>
                    <a:moveTo>
                      <a:pt x="58" y="105"/>
                    </a:moveTo>
                    <a:cubicBezTo>
                      <a:pt x="55" y="109"/>
                      <a:pt x="55" y="109"/>
                      <a:pt x="55" y="109"/>
                    </a:cubicBezTo>
                    <a:cubicBezTo>
                      <a:pt x="56" y="110"/>
                      <a:pt x="57" y="110"/>
                      <a:pt x="57" y="111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59" y="106"/>
                      <a:pt x="58" y="105"/>
                      <a:pt x="58" y="105"/>
                    </a:cubicBezTo>
                    <a:moveTo>
                      <a:pt x="57" y="104"/>
                    </a:moveTo>
                    <a:cubicBezTo>
                      <a:pt x="56" y="106"/>
                      <a:pt x="55" y="107"/>
                      <a:pt x="54" y="109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55" y="108"/>
                      <a:pt x="56" y="106"/>
                      <a:pt x="57" y="104"/>
                    </a:cubicBezTo>
                    <a:cubicBezTo>
                      <a:pt x="57" y="104"/>
                      <a:pt x="57" y="104"/>
                      <a:pt x="57" y="104"/>
                    </a:cubicBezTo>
                    <a:moveTo>
                      <a:pt x="55" y="103"/>
                    </a:moveTo>
                    <a:cubicBezTo>
                      <a:pt x="54" y="105"/>
                      <a:pt x="53" y="106"/>
                      <a:pt x="52" y="108"/>
                    </a:cubicBezTo>
                    <a:cubicBezTo>
                      <a:pt x="52" y="108"/>
                      <a:pt x="53" y="108"/>
                      <a:pt x="53" y="108"/>
                    </a:cubicBezTo>
                    <a:cubicBezTo>
                      <a:pt x="54" y="107"/>
                      <a:pt x="55" y="105"/>
                      <a:pt x="56" y="104"/>
                    </a:cubicBezTo>
                    <a:cubicBezTo>
                      <a:pt x="55" y="103"/>
                      <a:pt x="55" y="103"/>
                      <a:pt x="55" y="103"/>
                    </a:cubicBezTo>
                    <a:moveTo>
                      <a:pt x="53" y="102"/>
                    </a:moveTo>
                    <a:cubicBezTo>
                      <a:pt x="52" y="104"/>
                      <a:pt x="51" y="105"/>
                      <a:pt x="50" y="107"/>
                    </a:cubicBezTo>
                    <a:cubicBezTo>
                      <a:pt x="51" y="107"/>
                      <a:pt x="51" y="107"/>
                      <a:pt x="51" y="107"/>
                    </a:cubicBezTo>
                    <a:cubicBezTo>
                      <a:pt x="52" y="106"/>
                      <a:pt x="53" y="104"/>
                      <a:pt x="54" y="103"/>
                    </a:cubicBezTo>
                    <a:cubicBezTo>
                      <a:pt x="54" y="102"/>
                      <a:pt x="53" y="102"/>
                      <a:pt x="53" y="102"/>
                    </a:cubicBezTo>
                    <a:moveTo>
                      <a:pt x="39" y="102"/>
                    </a:moveTo>
                    <a:cubicBezTo>
                      <a:pt x="38" y="103"/>
                      <a:pt x="37" y="105"/>
                      <a:pt x="36" y="107"/>
                    </a:cubicBezTo>
                    <a:cubicBezTo>
                      <a:pt x="38" y="108"/>
                      <a:pt x="39" y="109"/>
                      <a:pt x="41" y="110"/>
                    </a:cubicBezTo>
                    <a:cubicBezTo>
                      <a:pt x="42" y="108"/>
                      <a:pt x="43" y="106"/>
                      <a:pt x="44" y="105"/>
                    </a:cubicBezTo>
                    <a:cubicBezTo>
                      <a:pt x="42" y="104"/>
                      <a:pt x="41" y="103"/>
                      <a:pt x="39" y="102"/>
                    </a:cubicBezTo>
                    <a:moveTo>
                      <a:pt x="51" y="101"/>
                    </a:moveTo>
                    <a:cubicBezTo>
                      <a:pt x="50" y="102"/>
                      <a:pt x="49" y="104"/>
                      <a:pt x="48" y="105"/>
                    </a:cubicBezTo>
                    <a:cubicBezTo>
                      <a:pt x="49" y="106"/>
                      <a:pt x="49" y="106"/>
                      <a:pt x="50" y="106"/>
                    </a:cubicBezTo>
                    <a:cubicBezTo>
                      <a:pt x="50" y="105"/>
                      <a:pt x="51" y="103"/>
                      <a:pt x="52" y="102"/>
                    </a:cubicBezTo>
                    <a:cubicBezTo>
                      <a:pt x="52" y="101"/>
                      <a:pt x="51" y="101"/>
                      <a:pt x="51" y="101"/>
                    </a:cubicBezTo>
                    <a:moveTo>
                      <a:pt x="40" y="101"/>
                    </a:moveTo>
                    <a:cubicBezTo>
                      <a:pt x="40" y="101"/>
                      <a:pt x="40" y="101"/>
                      <a:pt x="40" y="101"/>
                    </a:cubicBezTo>
                    <a:cubicBezTo>
                      <a:pt x="40" y="101"/>
                      <a:pt x="40" y="101"/>
                      <a:pt x="39" y="101"/>
                    </a:cubicBezTo>
                    <a:cubicBezTo>
                      <a:pt x="41" y="102"/>
                      <a:pt x="43" y="103"/>
                      <a:pt x="44" y="104"/>
                    </a:cubicBezTo>
                    <a:cubicBezTo>
                      <a:pt x="44" y="104"/>
                      <a:pt x="44" y="104"/>
                      <a:pt x="45" y="104"/>
                    </a:cubicBezTo>
                    <a:cubicBezTo>
                      <a:pt x="43" y="103"/>
                      <a:pt x="41" y="102"/>
                      <a:pt x="40" y="101"/>
                    </a:cubicBezTo>
                    <a:moveTo>
                      <a:pt x="64" y="100"/>
                    </a:moveTo>
                    <a:cubicBezTo>
                      <a:pt x="63" y="102"/>
                      <a:pt x="62" y="104"/>
                      <a:pt x="60" y="106"/>
                    </a:cubicBezTo>
                    <a:cubicBezTo>
                      <a:pt x="60" y="106"/>
                      <a:pt x="61" y="106"/>
                      <a:pt x="61" y="106"/>
                    </a:cubicBezTo>
                    <a:cubicBezTo>
                      <a:pt x="62" y="104"/>
                      <a:pt x="63" y="102"/>
                      <a:pt x="64" y="100"/>
                    </a:cubicBezTo>
                    <a:cubicBezTo>
                      <a:pt x="64" y="100"/>
                      <a:pt x="64" y="100"/>
                      <a:pt x="64" y="100"/>
                    </a:cubicBezTo>
                    <a:moveTo>
                      <a:pt x="62" y="98"/>
                    </a:moveTo>
                    <a:cubicBezTo>
                      <a:pt x="58" y="105"/>
                      <a:pt x="58" y="105"/>
                      <a:pt x="58" y="105"/>
                    </a:cubicBezTo>
                    <a:cubicBezTo>
                      <a:pt x="59" y="105"/>
                      <a:pt x="59" y="106"/>
                      <a:pt x="60" y="106"/>
                    </a:cubicBezTo>
                    <a:cubicBezTo>
                      <a:pt x="64" y="100"/>
                      <a:pt x="64" y="100"/>
                      <a:pt x="64" y="100"/>
                    </a:cubicBezTo>
                    <a:cubicBezTo>
                      <a:pt x="63" y="99"/>
                      <a:pt x="62" y="99"/>
                      <a:pt x="62" y="98"/>
                    </a:cubicBezTo>
                    <a:moveTo>
                      <a:pt x="60" y="97"/>
                    </a:moveTo>
                    <a:cubicBezTo>
                      <a:pt x="59" y="100"/>
                      <a:pt x="58" y="102"/>
                      <a:pt x="57" y="104"/>
                    </a:cubicBezTo>
                    <a:cubicBezTo>
                      <a:pt x="57" y="104"/>
                      <a:pt x="57" y="104"/>
                      <a:pt x="57" y="104"/>
                    </a:cubicBezTo>
                    <a:cubicBezTo>
                      <a:pt x="58" y="102"/>
                      <a:pt x="60" y="100"/>
                      <a:pt x="61" y="98"/>
                    </a:cubicBezTo>
                    <a:cubicBezTo>
                      <a:pt x="61" y="98"/>
                      <a:pt x="61" y="98"/>
                      <a:pt x="60" y="97"/>
                    </a:cubicBezTo>
                    <a:moveTo>
                      <a:pt x="59" y="97"/>
                    </a:moveTo>
                    <a:cubicBezTo>
                      <a:pt x="58" y="99"/>
                      <a:pt x="56" y="101"/>
                      <a:pt x="55" y="103"/>
                    </a:cubicBezTo>
                    <a:cubicBezTo>
                      <a:pt x="55" y="103"/>
                      <a:pt x="56" y="103"/>
                      <a:pt x="56" y="103"/>
                    </a:cubicBezTo>
                    <a:cubicBezTo>
                      <a:pt x="57" y="101"/>
                      <a:pt x="59" y="99"/>
                      <a:pt x="60" y="97"/>
                    </a:cubicBezTo>
                    <a:cubicBezTo>
                      <a:pt x="60" y="97"/>
                      <a:pt x="59" y="97"/>
                      <a:pt x="59" y="97"/>
                    </a:cubicBezTo>
                    <a:moveTo>
                      <a:pt x="66" y="97"/>
                    </a:moveTo>
                    <a:cubicBezTo>
                      <a:pt x="66" y="97"/>
                      <a:pt x="66" y="97"/>
                      <a:pt x="65" y="98"/>
                    </a:cubicBezTo>
                    <a:cubicBezTo>
                      <a:pt x="65" y="98"/>
                      <a:pt x="65" y="98"/>
                      <a:pt x="66" y="98"/>
                    </a:cubicBezTo>
                    <a:cubicBezTo>
                      <a:pt x="66" y="97"/>
                      <a:pt x="66" y="97"/>
                      <a:pt x="66" y="97"/>
                    </a:cubicBezTo>
                    <a:cubicBezTo>
                      <a:pt x="66" y="97"/>
                      <a:pt x="66" y="97"/>
                      <a:pt x="66" y="97"/>
                    </a:cubicBezTo>
                    <a:moveTo>
                      <a:pt x="43" y="96"/>
                    </a:moveTo>
                    <a:cubicBezTo>
                      <a:pt x="42" y="97"/>
                      <a:pt x="41" y="99"/>
                      <a:pt x="40" y="100"/>
                    </a:cubicBezTo>
                    <a:cubicBezTo>
                      <a:pt x="42" y="101"/>
                      <a:pt x="43" y="102"/>
                      <a:pt x="45" y="103"/>
                    </a:cubicBezTo>
                    <a:cubicBezTo>
                      <a:pt x="46" y="102"/>
                      <a:pt x="47" y="100"/>
                      <a:pt x="47" y="99"/>
                    </a:cubicBezTo>
                    <a:cubicBezTo>
                      <a:pt x="46" y="98"/>
                      <a:pt x="44" y="97"/>
                      <a:pt x="43" y="96"/>
                    </a:cubicBezTo>
                    <a:moveTo>
                      <a:pt x="57" y="95"/>
                    </a:moveTo>
                    <a:cubicBezTo>
                      <a:pt x="56" y="97"/>
                      <a:pt x="56" y="98"/>
                      <a:pt x="55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4" y="100"/>
                      <a:pt x="54" y="101"/>
                      <a:pt x="53" y="102"/>
                    </a:cubicBezTo>
                    <a:cubicBezTo>
                      <a:pt x="54" y="102"/>
                      <a:pt x="54" y="102"/>
                      <a:pt x="54" y="102"/>
                    </a:cubicBezTo>
                    <a:cubicBezTo>
                      <a:pt x="56" y="100"/>
                      <a:pt x="57" y="98"/>
                      <a:pt x="58" y="96"/>
                    </a:cubicBezTo>
                    <a:cubicBezTo>
                      <a:pt x="58" y="96"/>
                      <a:pt x="57" y="96"/>
                      <a:pt x="57" y="95"/>
                    </a:cubicBezTo>
                    <a:moveTo>
                      <a:pt x="63" y="95"/>
                    </a:moveTo>
                    <a:cubicBezTo>
                      <a:pt x="63" y="96"/>
                      <a:pt x="63" y="96"/>
                      <a:pt x="63" y="96"/>
                    </a:cubicBezTo>
                    <a:cubicBezTo>
                      <a:pt x="64" y="96"/>
                      <a:pt x="64" y="97"/>
                      <a:pt x="65" y="97"/>
                    </a:cubicBezTo>
                    <a:cubicBezTo>
                      <a:pt x="66" y="96"/>
                      <a:pt x="66" y="96"/>
                      <a:pt x="66" y="96"/>
                    </a:cubicBezTo>
                    <a:cubicBezTo>
                      <a:pt x="65" y="96"/>
                      <a:pt x="64" y="95"/>
                      <a:pt x="63" y="95"/>
                    </a:cubicBezTo>
                    <a:moveTo>
                      <a:pt x="62" y="94"/>
                    </a:moveTo>
                    <a:cubicBezTo>
                      <a:pt x="62" y="95"/>
                      <a:pt x="62" y="95"/>
                      <a:pt x="62" y="95"/>
                    </a:cubicBezTo>
                    <a:cubicBezTo>
                      <a:pt x="62" y="95"/>
                      <a:pt x="62" y="96"/>
                      <a:pt x="62" y="96"/>
                    </a:cubicBezTo>
                    <a:cubicBezTo>
                      <a:pt x="62" y="95"/>
                      <a:pt x="62" y="95"/>
                      <a:pt x="63" y="95"/>
                    </a:cubicBezTo>
                    <a:cubicBezTo>
                      <a:pt x="63" y="95"/>
                      <a:pt x="62" y="94"/>
                      <a:pt x="62" y="94"/>
                    </a:cubicBezTo>
                    <a:moveTo>
                      <a:pt x="55" y="94"/>
                    </a:moveTo>
                    <a:cubicBezTo>
                      <a:pt x="54" y="96"/>
                      <a:pt x="52" y="98"/>
                      <a:pt x="51" y="101"/>
                    </a:cubicBezTo>
                    <a:cubicBezTo>
                      <a:pt x="52" y="101"/>
                      <a:pt x="52" y="101"/>
                      <a:pt x="53" y="101"/>
                    </a:cubicBezTo>
                    <a:cubicBezTo>
                      <a:pt x="54" y="99"/>
                      <a:pt x="55" y="97"/>
                      <a:pt x="56" y="95"/>
                    </a:cubicBezTo>
                    <a:cubicBezTo>
                      <a:pt x="56" y="95"/>
                      <a:pt x="56" y="95"/>
                      <a:pt x="55" y="94"/>
                    </a:cubicBezTo>
                    <a:moveTo>
                      <a:pt x="61" y="94"/>
                    </a:moveTo>
                    <a:cubicBezTo>
                      <a:pt x="61" y="94"/>
                      <a:pt x="60" y="94"/>
                      <a:pt x="60" y="95"/>
                    </a:cubicBezTo>
                    <a:cubicBezTo>
                      <a:pt x="61" y="95"/>
                      <a:pt x="61" y="95"/>
                      <a:pt x="61" y="95"/>
                    </a:cubicBezTo>
                    <a:cubicBezTo>
                      <a:pt x="61" y="95"/>
                      <a:pt x="62" y="94"/>
                      <a:pt x="62" y="94"/>
                    </a:cubicBezTo>
                    <a:cubicBezTo>
                      <a:pt x="61" y="94"/>
                      <a:pt x="61" y="94"/>
                      <a:pt x="61" y="94"/>
                    </a:cubicBezTo>
                    <a:moveTo>
                      <a:pt x="59" y="92"/>
                    </a:moveTo>
                    <a:cubicBezTo>
                      <a:pt x="59" y="93"/>
                      <a:pt x="59" y="93"/>
                      <a:pt x="58" y="93"/>
                    </a:cubicBezTo>
                    <a:cubicBezTo>
                      <a:pt x="59" y="94"/>
                      <a:pt x="59" y="94"/>
                      <a:pt x="59" y="94"/>
                    </a:cubicBezTo>
                    <a:cubicBezTo>
                      <a:pt x="60" y="94"/>
                      <a:pt x="60" y="93"/>
                      <a:pt x="60" y="93"/>
                    </a:cubicBezTo>
                    <a:cubicBezTo>
                      <a:pt x="60" y="93"/>
                      <a:pt x="59" y="93"/>
                      <a:pt x="59" y="92"/>
                    </a:cubicBezTo>
                    <a:moveTo>
                      <a:pt x="57" y="91"/>
                    </a:moveTo>
                    <a:cubicBezTo>
                      <a:pt x="57" y="92"/>
                      <a:pt x="57" y="92"/>
                      <a:pt x="56" y="92"/>
                    </a:cubicBezTo>
                    <a:cubicBezTo>
                      <a:pt x="57" y="92"/>
                      <a:pt x="57" y="93"/>
                      <a:pt x="58" y="93"/>
                    </a:cubicBezTo>
                    <a:cubicBezTo>
                      <a:pt x="58" y="93"/>
                      <a:pt x="58" y="92"/>
                      <a:pt x="58" y="92"/>
                    </a:cubicBezTo>
                    <a:cubicBezTo>
                      <a:pt x="58" y="92"/>
                      <a:pt x="57" y="92"/>
                      <a:pt x="57" y="91"/>
                    </a:cubicBezTo>
                    <a:moveTo>
                      <a:pt x="47" y="89"/>
                    </a:moveTo>
                    <a:cubicBezTo>
                      <a:pt x="45" y="91"/>
                      <a:pt x="44" y="93"/>
                      <a:pt x="43" y="96"/>
                    </a:cubicBezTo>
                    <a:cubicBezTo>
                      <a:pt x="44" y="97"/>
                      <a:pt x="46" y="97"/>
                      <a:pt x="48" y="98"/>
                    </a:cubicBezTo>
                    <a:cubicBezTo>
                      <a:pt x="49" y="96"/>
                      <a:pt x="50" y="94"/>
                      <a:pt x="51" y="92"/>
                    </a:cubicBezTo>
                    <a:cubicBezTo>
                      <a:pt x="50" y="91"/>
                      <a:pt x="48" y="90"/>
                      <a:pt x="47" y="89"/>
                    </a:cubicBezTo>
                    <a:moveTo>
                      <a:pt x="71" y="88"/>
                    </a:moveTo>
                    <a:cubicBezTo>
                      <a:pt x="69" y="91"/>
                      <a:pt x="68" y="93"/>
                      <a:pt x="66" y="96"/>
                    </a:cubicBezTo>
                    <a:cubicBezTo>
                      <a:pt x="66" y="96"/>
                      <a:pt x="67" y="96"/>
                      <a:pt x="67" y="96"/>
                    </a:cubicBezTo>
                    <a:cubicBezTo>
                      <a:pt x="68" y="93"/>
                      <a:pt x="70" y="91"/>
                      <a:pt x="71" y="89"/>
                    </a:cubicBezTo>
                    <a:cubicBezTo>
                      <a:pt x="71" y="88"/>
                      <a:pt x="71" y="88"/>
                      <a:pt x="71" y="88"/>
                    </a:cubicBezTo>
                    <a:moveTo>
                      <a:pt x="68" y="87"/>
                    </a:moveTo>
                    <a:cubicBezTo>
                      <a:pt x="64" y="94"/>
                      <a:pt x="64" y="94"/>
                      <a:pt x="64" y="94"/>
                    </a:cubicBezTo>
                    <a:cubicBezTo>
                      <a:pt x="65" y="95"/>
                      <a:pt x="65" y="95"/>
                      <a:pt x="66" y="96"/>
                    </a:cubicBezTo>
                    <a:cubicBezTo>
                      <a:pt x="70" y="88"/>
                      <a:pt x="70" y="88"/>
                      <a:pt x="70" y="88"/>
                    </a:cubicBezTo>
                    <a:cubicBezTo>
                      <a:pt x="70" y="88"/>
                      <a:pt x="69" y="87"/>
                      <a:pt x="68" y="87"/>
                    </a:cubicBezTo>
                    <a:moveTo>
                      <a:pt x="68" y="87"/>
                    </a:moveTo>
                    <a:cubicBezTo>
                      <a:pt x="68" y="87"/>
                      <a:pt x="67" y="88"/>
                      <a:pt x="67" y="89"/>
                    </a:cubicBezTo>
                    <a:cubicBezTo>
                      <a:pt x="67" y="88"/>
                      <a:pt x="68" y="87"/>
                      <a:pt x="68" y="87"/>
                    </a:cubicBezTo>
                    <a:cubicBezTo>
                      <a:pt x="68" y="87"/>
                      <a:pt x="68" y="87"/>
                      <a:pt x="68" y="87"/>
                    </a:cubicBezTo>
                    <a:moveTo>
                      <a:pt x="67" y="86"/>
                    </a:moveTo>
                    <a:cubicBezTo>
                      <a:pt x="66" y="89"/>
                      <a:pt x="64" y="91"/>
                      <a:pt x="63" y="93"/>
                    </a:cubicBezTo>
                    <a:cubicBezTo>
                      <a:pt x="63" y="94"/>
                      <a:pt x="63" y="94"/>
                      <a:pt x="63" y="94"/>
                    </a:cubicBezTo>
                    <a:cubicBezTo>
                      <a:pt x="65" y="91"/>
                      <a:pt x="66" y="89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moveTo>
                      <a:pt x="48" y="86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9" y="88"/>
                      <a:pt x="51" y="89"/>
                      <a:pt x="52" y="90"/>
                    </a:cubicBezTo>
                    <a:cubicBezTo>
                      <a:pt x="53" y="90"/>
                      <a:pt x="53" y="89"/>
                      <a:pt x="53" y="89"/>
                    </a:cubicBezTo>
                    <a:cubicBezTo>
                      <a:pt x="51" y="88"/>
                      <a:pt x="50" y="87"/>
                      <a:pt x="48" y="86"/>
                    </a:cubicBezTo>
                    <a:moveTo>
                      <a:pt x="66" y="86"/>
                    </a:moveTo>
                    <a:cubicBezTo>
                      <a:pt x="64" y="88"/>
                      <a:pt x="63" y="90"/>
                      <a:pt x="61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4" y="91"/>
                      <a:pt x="65" y="88"/>
                      <a:pt x="67" y="86"/>
                    </a:cubicBezTo>
                    <a:cubicBezTo>
                      <a:pt x="66" y="86"/>
                      <a:pt x="66" y="86"/>
                      <a:pt x="66" y="86"/>
                    </a:cubicBezTo>
                    <a:moveTo>
                      <a:pt x="64" y="84"/>
                    </a:moveTo>
                    <a:cubicBezTo>
                      <a:pt x="63" y="86"/>
                      <a:pt x="62" y="87"/>
                      <a:pt x="62" y="88"/>
                    </a:cubicBezTo>
                    <a:cubicBezTo>
                      <a:pt x="62" y="88"/>
                      <a:pt x="62" y="88"/>
                      <a:pt x="62" y="88"/>
                    </a:cubicBezTo>
                    <a:cubicBezTo>
                      <a:pt x="61" y="89"/>
                      <a:pt x="60" y="90"/>
                      <a:pt x="60" y="91"/>
                    </a:cubicBezTo>
                    <a:cubicBezTo>
                      <a:pt x="60" y="92"/>
                      <a:pt x="60" y="92"/>
                      <a:pt x="61" y="92"/>
                    </a:cubicBezTo>
                    <a:cubicBezTo>
                      <a:pt x="62" y="90"/>
                      <a:pt x="64" y="87"/>
                      <a:pt x="65" y="85"/>
                    </a:cubicBezTo>
                    <a:cubicBezTo>
                      <a:pt x="65" y="85"/>
                      <a:pt x="64" y="85"/>
                      <a:pt x="64" y="84"/>
                    </a:cubicBezTo>
                    <a:moveTo>
                      <a:pt x="62" y="83"/>
                    </a:moveTo>
                    <a:cubicBezTo>
                      <a:pt x="60" y="86"/>
                      <a:pt x="59" y="88"/>
                      <a:pt x="58" y="90"/>
                    </a:cubicBezTo>
                    <a:cubicBezTo>
                      <a:pt x="58" y="91"/>
                      <a:pt x="58" y="91"/>
                      <a:pt x="59" y="91"/>
                    </a:cubicBezTo>
                    <a:cubicBezTo>
                      <a:pt x="60" y="89"/>
                      <a:pt x="62" y="86"/>
                      <a:pt x="63" y="84"/>
                    </a:cubicBezTo>
                    <a:cubicBezTo>
                      <a:pt x="63" y="84"/>
                      <a:pt x="62" y="84"/>
                      <a:pt x="62" y="83"/>
                    </a:cubicBezTo>
                    <a:moveTo>
                      <a:pt x="53" y="78"/>
                    </a:moveTo>
                    <a:cubicBezTo>
                      <a:pt x="52" y="80"/>
                      <a:pt x="52" y="81"/>
                      <a:pt x="51" y="82"/>
                    </a:cubicBezTo>
                    <a:cubicBezTo>
                      <a:pt x="50" y="83"/>
                      <a:pt x="50" y="84"/>
                      <a:pt x="49" y="85"/>
                    </a:cubicBezTo>
                    <a:cubicBezTo>
                      <a:pt x="51" y="86"/>
                      <a:pt x="52" y="87"/>
                      <a:pt x="54" y="88"/>
                    </a:cubicBezTo>
                    <a:cubicBezTo>
                      <a:pt x="56" y="84"/>
                      <a:pt x="57" y="82"/>
                      <a:pt x="57" y="82"/>
                    </a:cubicBezTo>
                    <a:cubicBezTo>
                      <a:pt x="57" y="82"/>
                      <a:pt x="57" y="83"/>
                      <a:pt x="56" y="83"/>
                    </a:cubicBezTo>
                    <a:cubicBezTo>
                      <a:pt x="57" y="82"/>
                      <a:pt x="57" y="81"/>
                      <a:pt x="58" y="81"/>
                    </a:cubicBezTo>
                    <a:cubicBezTo>
                      <a:pt x="56" y="80"/>
                      <a:pt x="55" y="79"/>
                      <a:pt x="53" y="78"/>
                    </a:cubicBezTo>
                    <a:moveTo>
                      <a:pt x="76" y="73"/>
                    </a:moveTo>
                    <a:cubicBezTo>
                      <a:pt x="72" y="81"/>
                      <a:pt x="72" y="81"/>
                      <a:pt x="72" y="81"/>
                    </a:cubicBezTo>
                    <a:cubicBezTo>
                      <a:pt x="73" y="81"/>
                      <a:pt x="74" y="82"/>
                      <a:pt x="74" y="83"/>
                    </a:cubicBezTo>
                    <a:cubicBezTo>
                      <a:pt x="76" y="80"/>
                      <a:pt x="77" y="77"/>
                      <a:pt x="79" y="75"/>
                    </a:cubicBezTo>
                    <a:cubicBezTo>
                      <a:pt x="77" y="74"/>
                      <a:pt x="77" y="74"/>
                      <a:pt x="77" y="74"/>
                    </a:cubicBezTo>
                    <a:cubicBezTo>
                      <a:pt x="77" y="74"/>
                      <a:pt x="77" y="74"/>
                      <a:pt x="76" y="73"/>
                    </a:cubicBezTo>
                    <a:moveTo>
                      <a:pt x="76" y="73"/>
                    </a:moveTo>
                    <a:cubicBezTo>
                      <a:pt x="74" y="76"/>
                      <a:pt x="73" y="78"/>
                      <a:pt x="71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3" y="78"/>
                      <a:pt x="74" y="76"/>
                      <a:pt x="76" y="73"/>
                    </a:cubicBezTo>
                    <a:cubicBezTo>
                      <a:pt x="76" y="73"/>
                      <a:pt x="76" y="73"/>
                      <a:pt x="76" y="73"/>
                    </a:cubicBezTo>
                    <a:moveTo>
                      <a:pt x="74" y="72"/>
                    </a:moveTo>
                    <a:cubicBezTo>
                      <a:pt x="73" y="75"/>
                      <a:pt x="71" y="77"/>
                      <a:pt x="70" y="80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2" y="78"/>
                      <a:pt x="73" y="76"/>
                      <a:pt x="74" y="74"/>
                    </a:cubicBezTo>
                    <a:cubicBezTo>
                      <a:pt x="73" y="76"/>
                      <a:pt x="72" y="78"/>
                      <a:pt x="70" y="80"/>
                    </a:cubicBezTo>
                    <a:cubicBezTo>
                      <a:pt x="71" y="80"/>
                      <a:pt x="71" y="80"/>
                      <a:pt x="71" y="80"/>
                    </a:cubicBezTo>
                    <a:cubicBezTo>
                      <a:pt x="72" y="78"/>
                      <a:pt x="74" y="75"/>
                      <a:pt x="75" y="73"/>
                    </a:cubicBezTo>
                    <a:cubicBezTo>
                      <a:pt x="75" y="72"/>
                      <a:pt x="75" y="72"/>
                      <a:pt x="74" y="72"/>
                    </a:cubicBezTo>
                    <a:moveTo>
                      <a:pt x="72" y="71"/>
                    </a:moveTo>
                    <a:cubicBezTo>
                      <a:pt x="72" y="72"/>
                      <a:pt x="71" y="73"/>
                      <a:pt x="70" y="74"/>
                    </a:cubicBezTo>
                    <a:cubicBezTo>
                      <a:pt x="69" y="75"/>
                      <a:pt x="69" y="77"/>
                      <a:pt x="68" y="78"/>
                    </a:cubicBezTo>
                    <a:cubicBezTo>
                      <a:pt x="68" y="79"/>
                      <a:pt x="68" y="79"/>
                      <a:pt x="69" y="79"/>
                    </a:cubicBezTo>
                    <a:cubicBezTo>
                      <a:pt x="70" y="77"/>
                      <a:pt x="72" y="74"/>
                      <a:pt x="73" y="72"/>
                    </a:cubicBezTo>
                    <a:cubicBezTo>
                      <a:pt x="73" y="72"/>
                      <a:pt x="73" y="71"/>
                      <a:pt x="73" y="71"/>
                    </a:cubicBezTo>
                    <a:cubicBezTo>
                      <a:pt x="72" y="73"/>
                      <a:pt x="72" y="73"/>
                      <a:pt x="72" y="73"/>
                    </a:cubicBezTo>
                    <a:cubicBezTo>
                      <a:pt x="72" y="73"/>
                      <a:pt x="72" y="73"/>
                      <a:pt x="73" y="71"/>
                    </a:cubicBezTo>
                    <a:cubicBezTo>
                      <a:pt x="73" y="71"/>
                      <a:pt x="72" y="71"/>
                      <a:pt x="72" y="71"/>
                    </a:cubicBezTo>
                    <a:moveTo>
                      <a:pt x="72" y="71"/>
                    </a:move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moveTo>
                      <a:pt x="70" y="70"/>
                    </a:moveTo>
                    <a:cubicBezTo>
                      <a:pt x="69" y="72"/>
                      <a:pt x="67" y="75"/>
                      <a:pt x="66" y="77"/>
                    </a:cubicBezTo>
                    <a:cubicBezTo>
                      <a:pt x="66" y="77"/>
                      <a:pt x="67" y="78"/>
                      <a:pt x="67" y="78"/>
                    </a:cubicBezTo>
                    <a:cubicBezTo>
                      <a:pt x="68" y="76"/>
                      <a:pt x="70" y="73"/>
                      <a:pt x="71" y="71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71" y="71"/>
                      <a:pt x="72" y="71"/>
                      <a:pt x="72" y="71"/>
                    </a:cubicBezTo>
                    <a:cubicBezTo>
                      <a:pt x="71" y="70"/>
                      <a:pt x="71" y="70"/>
                      <a:pt x="71" y="70"/>
                    </a:cubicBezTo>
                    <a:cubicBezTo>
                      <a:pt x="71" y="70"/>
                      <a:pt x="71" y="70"/>
                      <a:pt x="72" y="70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1" y="70"/>
                      <a:pt x="71" y="70"/>
                      <a:pt x="70" y="70"/>
                    </a:cubicBezTo>
                    <a:moveTo>
                      <a:pt x="62" y="64"/>
                    </a:moveTo>
                    <a:cubicBezTo>
                      <a:pt x="60" y="67"/>
                      <a:pt x="59" y="69"/>
                      <a:pt x="57" y="72"/>
                    </a:cubicBezTo>
                    <a:cubicBezTo>
                      <a:pt x="58" y="73"/>
                      <a:pt x="60" y="74"/>
                      <a:pt x="61" y="75"/>
                    </a:cubicBezTo>
                    <a:cubicBezTo>
                      <a:pt x="63" y="72"/>
                      <a:pt x="64" y="70"/>
                      <a:pt x="66" y="67"/>
                    </a:cubicBezTo>
                    <a:cubicBezTo>
                      <a:pt x="64" y="66"/>
                      <a:pt x="63" y="65"/>
                      <a:pt x="62" y="64"/>
                    </a:cubicBezTo>
                    <a:moveTo>
                      <a:pt x="86" y="56"/>
                    </a:move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4"/>
                      <a:pt x="84" y="64"/>
                      <a:pt x="85" y="65"/>
                    </a:cubicBezTo>
                    <a:cubicBezTo>
                      <a:pt x="86" y="63"/>
                      <a:pt x="87" y="60"/>
                      <a:pt x="89" y="58"/>
                    </a:cubicBezTo>
                    <a:cubicBezTo>
                      <a:pt x="88" y="58"/>
                      <a:pt x="87" y="57"/>
                      <a:pt x="86" y="56"/>
                    </a:cubicBezTo>
                    <a:moveTo>
                      <a:pt x="86" y="56"/>
                    </a:moveTo>
                    <a:cubicBezTo>
                      <a:pt x="85" y="59"/>
                      <a:pt x="83" y="61"/>
                      <a:pt x="82" y="63"/>
                    </a:cubicBez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1"/>
                      <a:pt x="85" y="59"/>
                      <a:pt x="86" y="56"/>
                    </a:cubicBezTo>
                    <a:cubicBezTo>
                      <a:pt x="86" y="56"/>
                      <a:pt x="86" y="56"/>
                      <a:pt x="86" y="56"/>
                    </a:cubicBezTo>
                    <a:moveTo>
                      <a:pt x="84" y="55"/>
                    </a:moveTo>
                    <a:cubicBezTo>
                      <a:pt x="83" y="58"/>
                      <a:pt x="82" y="60"/>
                      <a:pt x="80" y="62"/>
                    </a:cubicBezTo>
                    <a:cubicBezTo>
                      <a:pt x="80" y="62"/>
                      <a:pt x="81" y="63"/>
                      <a:pt x="81" y="63"/>
                    </a:cubicBezTo>
                    <a:cubicBezTo>
                      <a:pt x="81" y="63"/>
                      <a:pt x="81" y="62"/>
                      <a:pt x="81" y="62"/>
                    </a:cubicBezTo>
                    <a:cubicBezTo>
                      <a:pt x="82" y="60"/>
                      <a:pt x="84" y="58"/>
                      <a:pt x="85" y="56"/>
                    </a:cubicBezTo>
                    <a:cubicBezTo>
                      <a:pt x="85" y="56"/>
                      <a:pt x="85" y="56"/>
                      <a:pt x="84" y="55"/>
                    </a:cubicBezTo>
                    <a:moveTo>
                      <a:pt x="83" y="55"/>
                    </a:moveTo>
                    <a:cubicBezTo>
                      <a:pt x="82" y="57"/>
                      <a:pt x="80" y="60"/>
                      <a:pt x="79" y="62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81" y="60"/>
                      <a:pt x="82" y="57"/>
                      <a:pt x="84" y="55"/>
                    </a:cubicBezTo>
                    <a:cubicBezTo>
                      <a:pt x="84" y="55"/>
                      <a:pt x="83" y="55"/>
                      <a:pt x="83" y="55"/>
                    </a:cubicBezTo>
                    <a:moveTo>
                      <a:pt x="82" y="54"/>
                    </a:moveTo>
                    <a:cubicBezTo>
                      <a:pt x="81" y="57"/>
                      <a:pt x="80" y="59"/>
                      <a:pt x="78" y="61"/>
                    </a:cubicBezTo>
                    <a:cubicBezTo>
                      <a:pt x="78" y="61"/>
                      <a:pt x="78" y="61"/>
                      <a:pt x="79" y="61"/>
                    </a:cubicBezTo>
                    <a:cubicBezTo>
                      <a:pt x="79" y="60"/>
                      <a:pt x="81" y="58"/>
                      <a:pt x="82" y="56"/>
                    </a:cubicBezTo>
                    <a:cubicBezTo>
                      <a:pt x="82" y="55"/>
                      <a:pt x="82" y="55"/>
                      <a:pt x="83" y="54"/>
                    </a:cubicBezTo>
                    <a:cubicBezTo>
                      <a:pt x="83" y="54"/>
                      <a:pt x="82" y="54"/>
                      <a:pt x="82" y="54"/>
                    </a:cubicBezTo>
                    <a:moveTo>
                      <a:pt x="80" y="53"/>
                    </a:moveTo>
                    <a:cubicBezTo>
                      <a:pt x="79" y="55"/>
                      <a:pt x="78" y="58"/>
                      <a:pt x="76" y="60"/>
                    </a:cubicBezTo>
                    <a:cubicBezTo>
                      <a:pt x="77" y="60"/>
                      <a:pt x="77" y="61"/>
                      <a:pt x="78" y="61"/>
                    </a:cubicBezTo>
                    <a:cubicBezTo>
                      <a:pt x="79" y="58"/>
                      <a:pt x="80" y="56"/>
                      <a:pt x="82" y="54"/>
                    </a:cubicBezTo>
                    <a:cubicBezTo>
                      <a:pt x="81" y="54"/>
                      <a:pt x="81" y="53"/>
                      <a:pt x="80" y="53"/>
                    </a:cubicBezTo>
                    <a:moveTo>
                      <a:pt x="88" y="53"/>
                    </a:moveTo>
                    <a:cubicBezTo>
                      <a:pt x="88" y="53"/>
                      <a:pt x="88" y="54"/>
                      <a:pt x="87" y="54"/>
                    </a:cubicBezTo>
                    <a:cubicBezTo>
                      <a:pt x="88" y="55"/>
                      <a:pt x="89" y="55"/>
                      <a:pt x="90" y="56"/>
                    </a:cubicBezTo>
                    <a:cubicBezTo>
                      <a:pt x="90" y="55"/>
                      <a:pt x="91" y="55"/>
                      <a:pt x="91" y="54"/>
                    </a:cubicBezTo>
                    <a:cubicBezTo>
                      <a:pt x="90" y="54"/>
                      <a:pt x="89" y="53"/>
                      <a:pt x="88" y="53"/>
                    </a:cubicBezTo>
                    <a:moveTo>
                      <a:pt x="88" y="53"/>
                    </a:moveTo>
                    <a:cubicBezTo>
                      <a:pt x="88" y="53"/>
                      <a:pt x="87" y="54"/>
                      <a:pt x="87" y="54"/>
                    </a:cubicBezTo>
                    <a:cubicBezTo>
                      <a:pt x="87" y="54"/>
                      <a:pt x="87" y="54"/>
                      <a:pt x="87" y="54"/>
                    </a:cubicBezTo>
                    <a:cubicBezTo>
                      <a:pt x="88" y="54"/>
                      <a:pt x="88" y="53"/>
                      <a:pt x="88" y="53"/>
                    </a:cubicBezTo>
                    <a:cubicBezTo>
                      <a:pt x="88" y="53"/>
                      <a:pt x="88" y="53"/>
                      <a:pt x="88" y="53"/>
                    </a:cubicBezTo>
                    <a:moveTo>
                      <a:pt x="87" y="52"/>
                    </a:moveTo>
                    <a:cubicBezTo>
                      <a:pt x="86" y="52"/>
                      <a:pt x="86" y="53"/>
                      <a:pt x="86" y="53"/>
                    </a:cubicBezTo>
                    <a:cubicBezTo>
                      <a:pt x="86" y="53"/>
                      <a:pt x="86" y="53"/>
                      <a:pt x="86" y="54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moveTo>
                      <a:pt x="85" y="51"/>
                    </a:moveTo>
                    <a:cubicBezTo>
                      <a:pt x="85" y="52"/>
                      <a:pt x="85" y="52"/>
                      <a:pt x="85" y="53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5" y="52"/>
                      <a:pt x="86" y="52"/>
                      <a:pt x="86" y="51"/>
                    </a:cubicBezTo>
                    <a:cubicBezTo>
                      <a:pt x="86" y="51"/>
                      <a:pt x="86" y="51"/>
                      <a:pt x="85" y="51"/>
                    </a:cubicBezTo>
                    <a:moveTo>
                      <a:pt x="85" y="51"/>
                    </a:moveTo>
                    <a:cubicBezTo>
                      <a:pt x="84" y="51"/>
                      <a:pt x="84" y="52"/>
                      <a:pt x="84" y="52"/>
                    </a:cubicBezTo>
                    <a:cubicBezTo>
                      <a:pt x="84" y="52"/>
                      <a:pt x="84" y="52"/>
                      <a:pt x="84" y="52"/>
                    </a:cubicBezTo>
                    <a:cubicBezTo>
                      <a:pt x="84" y="52"/>
                      <a:pt x="85" y="51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moveTo>
                      <a:pt x="83" y="50"/>
                    </a:moveTo>
                    <a:cubicBezTo>
                      <a:pt x="82" y="50"/>
                      <a:pt x="82" y="50"/>
                      <a:pt x="82" y="51"/>
                    </a:cubicBezTo>
                    <a:cubicBezTo>
                      <a:pt x="82" y="51"/>
                      <a:pt x="83" y="51"/>
                      <a:pt x="83" y="52"/>
                    </a:cubicBezTo>
                    <a:cubicBezTo>
                      <a:pt x="83" y="51"/>
                      <a:pt x="84" y="51"/>
                      <a:pt x="84" y="50"/>
                    </a:cubicBezTo>
                    <a:cubicBezTo>
                      <a:pt x="84" y="50"/>
                      <a:pt x="83" y="50"/>
                      <a:pt x="83" y="50"/>
                    </a:cubicBezTo>
                    <a:moveTo>
                      <a:pt x="91" y="48"/>
                    </a:moveTo>
                    <a:cubicBezTo>
                      <a:pt x="90" y="49"/>
                      <a:pt x="89" y="51"/>
                      <a:pt x="89" y="52"/>
                    </a:cubicBezTo>
                    <a:cubicBezTo>
                      <a:pt x="90" y="53"/>
                      <a:pt x="90" y="53"/>
                      <a:pt x="91" y="54"/>
                    </a:cubicBezTo>
                    <a:cubicBezTo>
                      <a:pt x="92" y="52"/>
                      <a:pt x="93" y="51"/>
                      <a:pt x="94" y="49"/>
                    </a:cubicBezTo>
                    <a:cubicBezTo>
                      <a:pt x="93" y="49"/>
                      <a:pt x="92" y="48"/>
                      <a:pt x="91" y="48"/>
                    </a:cubicBezTo>
                    <a:moveTo>
                      <a:pt x="91" y="48"/>
                    </a:moveTo>
                    <a:cubicBezTo>
                      <a:pt x="90" y="49"/>
                      <a:pt x="89" y="51"/>
                      <a:pt x="88" y="52"/>
                    </a:cubicBezTo>
                    <a:cubicBezTo>
                      <a:pt x="88" y="52"/>
                      <a:pt x="89" y="52"/>
                      <a:pt x="89" y="52"/>
                    </a:cubicBezTo>
                    <a:cubicBezTo>
                      <a:pt x="89" y="51"/>
                      <a:pt x="90" y="49"/>
                      <a:pt x="91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71" y="48"/>
                    </a:moveTo>
                    <a:cubicBezTo>
                      <a:pt x="70" y="50"/>
                      <a:pt x="69" y="52"/>
                      <a:pt x="67" y="55"/>
                    </a:cubicBezTo>
                    <a:cubicBezTo>
                      <a:pt x="69" y="56"/>
                      <a:pt x="70" y="56"/>
                      <a:pt x="72" y="57"/>
                    </a:cubicBezTo>
                    <a:cubicBezTo>
                      <a:pt x="73" y="55"/>
                      <a:pt x="75" y="53"/>
                      <a:pt x="76" y="50"/>
                    </a:cubicBezTo>
                    <a:cubicBezTo>
                      <a:pt x="74" y="50"/>
                      <a:pt x="73" y="49"/>
                      <a:pt x="71" y="48"/>
                    </a:cubicBezTo>
                    <a:moveTo>
                      <a:pt x="89" y="47"/>
                    </a:moveTo>
                    <a:cubicBezTo>
                      <a:pt x="89" y="48"/>
                      <a:pt x="89" y="48"/>
                      <a:pt x="88" y="49"/>
                    </a:cubicBezTo>
                    <a:cubicBezTo>
                      <a:pt x="88" y="50"/>
                      <a:pt x="88" y="50"/>
                      <a:pt x="87" y="51"/>
                    </a:cubicBezTo>
                    <a:cubicBezTo>
                      <a:pt x="87" y="51"/>
                      <a:pt x="87" y="51"/>
                      <a:pt x="88" y="51"/>
                    </a:cubicBezTo>
                    <a:cubicBezTo>
                      <a:pt x="88" y="50"/>
                      <a:pt x="89" y="49"/>
                      <a:pt x="90" y="47"/>
                    </a:cubicBezTo>
                    <a:cubicBezTo>
                      <a:pt x="90" y="47"/>
                      <a:pt x="90" y="47"/>
                      <a:pt x="89" y="47"/>
                    </a:cubicBezTo>
                    <a:moveTo>
                      <a:pt x="88" y="46"/>
                    </a:moveTo>
                    <a:cubicBezTo>
                      <a:pt x="87" y="48"/>
                      <a:pt x="87" y="49"/>
                      <a:pt x="86" y="50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7" y="49"/>
                      <a:pt x="88" y="48"/>
                      <a:pt x="89" y="47"/>
                    </a:cubicBezTo>
                    <a:cubicBezTo>
                      <a:pt x="89" y="47"/>
                      <a:pt x="89" y="46"/>
                      <a:pt x="88" y="46"/>
                    </a:cubicBezTo>
                    <a:moveTo>
                      <a:pt x="88" y="46"/>
                    </a:moveTo>
                    <a:cubicBezTo>
                      <a:pt x="87" y="47"/>
                      <a:pt x="86" y="49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6" y="49"/>
                      <a:pt x="87" y="47"/>
                      <a:pt x="88" y="46"/>
                    </a:cubicBezTo>
                    <a:cubicBezTo>
                      <a:pt x="88" y="46"/>
                      <a:pt x="88" y="46"/>
                      <a:pt x="88" y="46"/>
                    </a:cubicBezTo>
                    <a:moveTo>
                      <a:pt x="92" y="46"/>
                    </a:moveTo>
                    <a:cubicBezTo>
                      <a:pt x="92" y="46"/>
                      <a:pt x="92" y="47"/>
                      <a:pt x="92" y="47"/>
                    </a:cubicBezTo>
                    <a:cubicBezTo>
                      <a:pt x="92" y="48"/>
                      <a:pt x="93" y="48"/>
                      <a:pt x="94" y="49"/>
                    </a:cubicBezTo>
                    <a:cubicBezTo>
                      <a:pt x="94" y="48"/>
                      <a:pt x="95" y="48"/>
                      <a:pt x="95" y="47"/>
                    </a:cubicBezTo>
                    <a:cubicBezTo>
                      <a:pt x="94" y="47"/>
                      <a:pt x="93" y="46"/>
                      <a:pt x="92" y="46"/>
                    </a:cubicBezTo>
                    <a:moveTo>
                      <a:pt x="92" y="45"/>
                    </a:moveTo>
                    <a:cubicBezTo>
                      <a:pt x="92" y="46"/>
                      <a:pt x="92" y="46"/>
                      <a:pt x="91" y="47"/>
                    </a:cubicBezTo>
                    <a:cubicBezTo>
                      <a:pt x="91" y="47"/>
                      <a:pt x="91" y="47"/>
                      <a:pt x="92" y="47"/>
                    </a:cubicBezTo>
                    <a:cubicBezTo>
                      <a:pt x="92" y="47"/>
                      <a:pt x="92" y="46"/>
                      <a:pt x="92" y="46"/>
                    </a:cubicBezTo>
                    <a:cubicBezTo>
                      <a:pt x="92" y="46"/>
                      <a:pt x="92" y="45"/>
                      <a:pt x="92" y="45"/>
                    </a:cubicBezTo>
                    <a:moveTo>
                      <a:pt x="86" y="45"/>
                    </a:moveTo>
                    <a:cubicBezTo>
                      <a:pt x="85" y="46"/>
                      <a:pt x="84" y="47"/>
                      <a:pt x="83" y="49"/>
                    </a:cubicBezTo>
                    <a:cubicBezTo>
                      <a:pt x="84" y="49"/>
                      <a:pt x="84" y="49"/>
                      <a:pt x="84" y="50"/>
                    </a:cubicBezTo>
                    <a:cubicBezTo>
                      <a:pt x="85" y="48"/>
                      <a:pt x="86" y="47"/>
                      <a:pt x="87" y="46"/>
                    </a:cubicBezTo>
                    <a:cubicBezTo>
                      <a:pt x="86" y="45"/>
                      <a:pt x="86" y="45"/>
                      <a:pt x="86" y="45"/>
                    </a:cubicBezTo>
                    <a:moveTo>
                      <a:pt x="91" y="45"/>
                    </a:moveTo>
                    <a:cubicBezTo>
                      <a:pt x="91" y="45"/>
                      <a:pt x="90" y="46"/>
                      <a:pt x="90" y="46"/>
                    </a:cubicBezTo>
                    <a:cubicBezTo>
                      <a:pt x="90" y="46"/>
                      <a:pt x="90" y="46"/>
                      <a:pt x="91" y="46"/>
                    </a:cubicBezTo>
                    <a:cubicBezTo>
                      <a:pt x="91" y="46"/>
                      <a:pt x="91" y="45"/>
                      <a:pt x="91" y="45"/>
                    </a:cubicBezTo>
                    <a:cubicBezTo>
                      <a:pt x="91" y="45"/>
                      <a:pt x="91" y="45"/>
                      <a:pt x="91" y="45"/>
                    </a:cubicBezTo>
                    <a:moveTo>
                      <a:pt x="73" y="44"/>
                    </a:moveTo>
                    <a:cubicBezTo>
                      <a:pt x="73" y="45"/>
                      <a:pt x="73" y="45"/>
                      <a:pt x="73" y="46"/>
                    </a:cubicBezTo>
                    <a:cubicBezTo>
                      <a:pt x="74" y="46"/>
                      <a:pt x="76" y="47"/>
                      <a:pt x="77" y="48"/>
                    </a:cubicBezTo>
                    <a:cubicBezTo>
                      <a:pt x="78" y="48"/>
                      <a:pt x="78" y="47"/>
                      <a:pt x="78" y="47"/>
                    </a:cubicBezTo>
                    <a:cubicBezTo>
                      <a:pt x="77" y="46"/>
                      <a:pt x="75" y="45"/>
                      <a:pt x="73" y="44"/>
                    </a:cubicBezTo>
                    <a:moveTo>
                      <a:pt x="90" y="44"/>
                    </a:moveTo>
                    <a:cubicBezTo>
                      <a:pt x="89" y="44"/>
                      <a:pt x="89" y="45"/>
                      <a:pt x="89" y="45"/>
                    </a:cubicBez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5"/>
                      <a:pt x="90" y="45"/>
                      <a:pt x="90" y="44"/>
                    </a:cubicBezTo>
                    <a:cubicBezTo>
                      <a:pt x="90" y="44"/>
                      <a:pt x="90" y="44"/>
                      <a:pt x="90" y="44"/>
                    </a:cubicBezTo>
                    <a:moveTo>
                      <a:pt x="89" y="43"/>
                    </a:moveTo>
                    <a:cubicBezTo>
                      <a:pt x="89" y="44"/>
                      <a:pt x="88" y="44"/>
                      <a:pt x="88" y="45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89" y="45"/>
                      <a:pt x="89" y="44"/>
                      <a:pt x="89" y="44"/>
                    </a:cubicBezTo>
                    <a:cubicBezTo>
                      <a:pt x="89" y="44"/>
                      <a:pt x="89" y="44"/>
                      <a:pt x="89" y="43"/>
                    </a:cubicBezTo>
                    <a:moveTo>
                      <a:pt x="87" y="42"/>
                    </a:moveTo>
                    <a:cubicBezTo>
                      <a:pt x="87" y="43"/>
                      <a:pt x="86" y="43"/>
                      <a:pt x="86" y="44"/>
                    </a:cubicBezTo>
                    <a:cubicBezTo>
                      <a:pt x="87" y="44"/>
                      <a:pt x="87" y="44"/>
                      <a:pt x="88" y="45"/>
                    </a:cubicBezTo>
                    <a:cubicBezTo>
                      <a:pt x="88" y="44"/>
                      <a:pt x="88" y="44"/>
                      <a:pt x="88" y="43"/>
                    </a:cubicBezTo>
                    <a:cubicBezTo>
                      <a:pt x="88" y="43"/>
                      <a:pt x="87" y="43"/>
                      <a:pt x="87" y="42"/>
                    </a:cubicBezTo>
                    <a:moveTo>
                      <a:pt x="95" y="40"/>
                    </a:moveTo>
                    <a:cubicBezTo>
                      <a:pt x="95" y="41"/>
                      <a:pt x="95" y="41"/>
                      <a:pt x="95" y="41"/>
                    </a:cubicBezTo>
                    <a:cubicBezTo>
                      <a:pt x="96" y="42"/>
                      <a:pt x="97" y="42"/>
                      <a:pt x="97" y="43"/>
                    </a:cubicBezTo>
                    <a:cubicBezTo>
                      <a:pt x="98" y="43"/>
                      <a:pt x="98" y="42"/>
                      <a:pt x="98" y="42"/>
                    </a:cubicBezTo>
                    <a:cubicBezTo>
                      <a:pt x="97" y="41"/>
                      <a:pt x="96" y="41"/>
                      <a:pt x="95" y="40"/>
                    </a:cubicBezTo>
                    <a:moveTo>
                      <a:pt x="94" y="39"/>
                    </a:moveTo>
                    <a:cubicBezTo>
                      <a:pt x="94" y="40"/>
                      <a:pt x="94" y="40"/>
                      <a:pt x="94" y="41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4" y="40"/>
                      <a:pt x="95" y="40"/>
                    </a:cubicBezTo>
                    <a:cubicBezTo>
                      <a:pt x="94" y="40"/>
                      <a:pt x="94" y="40"/>
                      <a:pt x="94" y="39"/>
                    </a:cubicBezTo>
                    <a:moveTo>
                      <a:pt x="76" y="39"/>
                    </a:moveTo>
                    <a:cubicBezTo>
                      <a:pt x="76" y="41"/>
                      <a:pt x="75" y="42"/>
                      <a:pt x="74" y="43"/>
                    </a:cubicBezTo>
                    <a:cubicBezTo>
                      <a:pt x="76" y="44"/>
                      <a:pt x="77" y="45"/>
                      <a:pt x="79" y="46"/>
                    </a:cubicBezTo>
                    <a:cubicBezTo>
                      <a:pt x="79" y="45"/>
                      <a:pt x="80" y="43"/>
                      <a:pt x="81" y="42"/>
                    </a:cubicBezTo>
                    <a:cubicBezTo>
                      <a:pt x="80" y="41"/>
                      <a:pt x="79" y="41"/>
                      <a:pt x="78" y="40"/>
                    </a:cubicBezTo>
                    <a:cubicBezTo>
                      <a:pt x="77" y="40"/>
                      <a:pt x="77" y="40"/>
                      <a:pt x="76" y="39"/>
                    </a:cubicBezTo>
                    <a:moveTo>
                      <a:pt x="94" y="39"/>
                    </a:moveTo>
                    <a:cubicBezTo>
                      <a:pt x="94" y="40"/>
                      <a:pt x="94" y="40"/>
                      <a:pt x="93" y="40"/>
                    </a:cubicBezTo>
                    <a:cubicBezTo>
                      <a:pt x="93" y="40"/>
                      <a:pt x="93" y="40"/>
                      <a:pt x="93" y="41"/>
                    </a:cubicBezTo>
                    <a:cubicBezTo>
                      <a:pt x="94" y="40"/>
                      <a:pt x="94" y="40"/>
                      <a:pt x="94" y="39"/>
                    </a:cubicBezTo>
                    <a:cubicBezTo>
                      <a:pt x="94" y="39"/>
                      <a:pt x="94" y="39"/>
                      <a:pt x="94" y="39"/>
                    </a:cubicBezTo>
                    <a:moveTo>
                      <a:pt x="76" y="39"/>
                    </a:moveTo>
                    <a:cubicBezTo>
                      <a:pt x="76" y="40"/>
                      <a:pt x="75" y="41"/>
                      <a:pt x="74" y="42"/>
                    </a:cubicBezTo>
                    <a:cubicBezTo>
                      <a:pt x="75" y="41"/>
                      <a:pt x="76" y="40"/>
                      <a:pt x="76" y="39"/>
                    </a:cubicBezTo>
                    <a:cubicBezTo>
                      <a:pt x="76" y="39"/>
                      <a:pt x="76" y="39"/>
                      <a:pt x="76" y="39"/>
                    </a:cubicBezTo>
                    <a:moveTo>
                      <a:pt x="93" y="39"/>
                    </a:moveTo>
                    <a:cubicBezTo>
                      <a:pt x="93" y="39"/>
                      <a:pt x="93" y="39"/>
                      <a:pt x="92" y="40"/>
                    </a:cubicBezTo>
                    <a:cubicBezTo>
                      <a:pt x="93" y="40"/>
                      <a:pt x="93" y="40"/>
                      <a:pt x="93" y="40"/>
                    </a:cubicBezTo>
                    <a:cubicBezTo>
                      <a:pt x="93" y="40"/>
                      <a:pt x="93" y="39"/>
                      <a:pt x="93" y="39"/>
                    </a:cubicBezTo>
                    <a:cubicBezTo>
                      <a:pt x="93" y="39"/>
                      <a:pt x="93" y="39"/>
                      <a:pt x="93" y="39"/>
                    </a:cubicBezTo>
                    <a:moveTo>
                      <a:pt x="92" y="38"/>
                    </a:moveTo>
                    <a:cubicBezTo>
                      <a:pt x="92" y="39"/>
                      <a:pt x="92" y="39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2" y="39"/>
                      <a:pt x="92" y="39"/>
                      <a:pt x="92" y="38"/>
                    </a:cubicBezTo>
                    <a:cubicBezTo>
                      <a:pt x="92" y="38"/>
                      <a:pt x="92" y="38"/>
                      <a:pt x="92" y="38"/>
                    </a:cubicBezTo>
                    <a:moveTo>
                      <a:pt x="90" y="37"/>
                    </a:moveTo>
                    <a:cubicBezTo>
                      <a:pt x="90" y="37"/>
                      <a:pt x="90" y="38"/>
                      <a:pt x="90" y="38"/>
                    </a:cubicBezTo>
                    <a:cubicBezTo>
                      <a:pt x="90" y="38"/>
                      <a:pt x="91" y="39"/>
                      <a:pt x="91" y="39"/>
                    </a:cubicBezTo>
                    <a:cubicBezTo>
                      <a:pt x="91" y="39"/>
                      <a:pt x="91" y="38"/>
                      <a:pt x="92" y="38"/>
                    </a:cubicBezTo>
                    <a:cubicBezTo>
                      <a:pt x="91" y="38"/>
                      <a:pt x="91" y="37"/>
                      <a:pt x="90" y="37"/>
                    </a:cubicBezTo>
                    <a:moveTo>
                      <a:pt x="78" y="37"/>
                    </a:moveTo>
                    <a:cubicBezTo>
                      <a:pt x="78" y="37"/>
                      <a:pt x="77" y="38"/>
                      <a:pt x="77" y="38"/>
                    </a:cubicBezTo>
                    <a:cubicBezTo>
                      <a:pt x="78" y="39"/>
                      <a:pt x="80" y="40"/>
                      <a:pt x="82" y="41"/>
                    </a:cubicBezTo>
                    <a:cubicBezTo>
                      <a:pt x="82" y="41"/>
                      <a:pt x="82" y="40"/>
                      <a:pt x="82" y="40"/>
                    </a:cubicBezTo>
                    <a:cubicBezTo>
                      <a:pt x="81" y="39"/>
                      <a:pt x="79" y="38"/>
                      <a:pt x="78" y="37"/>
                    </a:cubicBezTo>
                    <a:moveTo>
                      <a:pt x="78" y="37"/>
                    </a:moveTo>
                    <a:cubicBezTo>
                      <a:pt x="77" y="37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7"/>
                      <a:pt x="78" y="37"/>
                    </a:cubicBezTo>
                    <a:cubicBezTo>
                      <a:pt x="78" y="37"/>
                      <a:pt x="78" y="37"/>
                      <a:pt x="78" y="37"/>
                    </a:cubicBezTo>
                    <a:moveTo>
                      <a:pt x="98" y="36"/>
                    </a:moveTo>
                    <a:cubicBezTo>
                      <a:pt x="98" y="36"/>
                      <a:pt x="97" y="37"/>
                      <a:pt x="97" y="37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8" y="38"/>
                      <a:pt x="98" y="39"/>
                    </a:cubicBezTo>
                    <a:cubicBezTo>
                      <a:pt x="98" y="39"/>
                      <a:pt x="99" y="39"/>
                      <a:pt x="100" y="39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100" y="38"/>
                      <a:pt x="100" y="38"/>
                      <a:pt x="101" y="37"/>
                    </a:cubicBezTo>
                    <a:cubicBezTo>
                      <a:pt x="100" y="37"/>
                      <a:pt x="99" y="36"/>
                      <a:pt x="98" y="36"/>
                    </a:cubicBezTo>
                    <a:moveTo>
                      <a:pt x="97" y="35"/>
                    </a:moveTo>
                    <a:cubicBezTo>
                      <a:pt x="97" y="36"/>
                      <a:pt x="96" y="36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7"/>
                      <a:pt x="97" y="36"/>
                      <a:pt x="97" y="35"/>
                    </a:cubicBezTo>
                    <a:cubicBezTo>
                      <a:pt x="97" y="35"/>
                      <a:pt x="97" y="35"/>
                      <a:pt x="97" y="35"/>
                    </a:cubicBezTo>
                    <a:moveTo>
                      <a:pt x="95" y="35"/>
                    </a:moveTo>
                    <a:cubicBezTo>
                      <a:pt x="95" y="35"/>
                      <a:pt x="95" y="36"/>
                      <a:pt x="94" y="36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5" y="36"/>
                      <a:pt x="95" y="36"/>
                      <a:pt x="96" y="35"/>
                    </a:cubicBezTo>
                    <a:cubicBezTo>
                      <a:pt x="96" y="35"/>
                      <a:pt x="95" y="35"/>
                      <a:pt x="95" y="35"/>
                    </a:cubicBezTo>
                    <a:moveTo>
                      <a:pt x="97" y="35"/>
                    </a:moveTo>
                    <a:cubicBezTo>
                      <a:pt x="96" y="35"/>
                      <a:pt x="96" y="35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5" y="37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6"/>
                      <a:pt x="96" y="36"/>
                      <a:pt x="97" y="35"/>
                    </a:cubicBezTo>
                    <a:cubicBezTo>
                      <a:pt x="97" y="35"/>
                      <a:pt x="97" y="35"/>
                      <a:pt x="97" y="35"/>
                    </a:cubicBezTo>
                    <a:moveTo>
                      <a:pt x="99" y="35"/>
                    </a:moveTo>
                    <a:cubicBezTo>
                      <a:pt x="99" y="35"/>
                      <a:pt x="98" y="35"/>
                      <a:pt x="98" y="35"/>
                    </a:cubicBezTo>
                    <a:cubicBezTo>
                      <a:pt x="99" y="36"/>
                      <a:pt x="100" y="36"/>
                      <a:pt x="101" y="37"/>
                    </a:cubicBezTo>
                    <a:cubicBezTo>
                      <a:pt x="101" y="37"/>
                      <a:pt x="101" y="37"/>
                      <a:pt x="101" y="36"/>
                    </a:cubicBezTo>
                    <a:cubicBezTo>
                      <a:pt x="100" y="36"/>
                      <a:pt x="100" y="35"/>
                      <a:pt x="99" y="35"/>
                    </a:cubicBezTo>
                    <a:moveTo>
                      <a:pt x="94" y="35"/>
                    </a:moveTo>
                    <a:cubicBezTo>
                      <a:pt x="94" y="35"/>
                      <a:pt x="94" y="35"/>
                      <a:pt x="94" y="36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94" y="36"/>
                      <a:pt x="94" y="35"/>
                      <a:pt x="95" y="35"/>
                    </a:cubicBezTo>
                    <a:cubicBezTo>
                      <a:pt x="95" y="35"/>
                      <a:pt x="94" y="35"/>
                      <a:pt x="94" y="35"/>
                    </a:cubicBezTo>
                    <a:moveTo>
                      <a:pt x="96" y="34"/>
                    </a:moveTo>
                    <a:cubicBezTo>
                      <a:pt x="96" y="35"/>
                      <a:pt x="95" y="35"/>
                      <a:pt x="95" y="35"/>
                    </a:cubicBezTo>
                    <a:cubicBezTo>
                      <a:pt x="95" y="35"/>
                      <a:pt x="96" y="35"/>
                      <a:pt x="96" y="35"/>
                    </a:cubicBezTo>
                    <a:cubicBezTo>
                      <a:pt x="96" y="35"/>
                      <a:pt x="96" y="35"/>
                      <a:pt x="96" y="35"/>
                    </a:cubicBezTo>
                    <a:cubicBezTo>
                      <a:pt x="96" y="35"/>
                      <a:pt x="96" y="34"/>
                      <a:pt x="96" y="34"/>
                    </a:cubicBezTo>
                    <a:moveTo>
                      <a:pt x="97" y="34"/>
                    </a:moveTo>
                    <a:cubicBezTo>
                      <a:pt x="97" y="34"/>
                      <a:pt x="97" y="34"/>
                      <a:pt x="97" y="35"/>
                    </a:cubicBezTo>
                    <a:cubicBezTo>
                      <a:pt x="97" y="35"/>
                      <a:pt x="97" y="35"/>
                      <a:pt x="98" y="35"/>
                    </a:cubicBezTo>
                    <a:cubicBezTo>
                      <a:pt x="98" y="35"/>
                      <a:pt x="98" y="35"/>
                      <a:pt x="98" y="34"/>
                    </a:cubicBezTo>
                    <a:cubicBezTo>
                      <a:pt x="98" y="34"/>
                      <a:pt x="98" y="34"/>
                      <a:pt x="97" y="34"/>
                    </a:cubicBezTo>
                    <a:moveTo>
                      <a:pt x="95" y="34"/>
                    </a:moveTo>
                    <a:cubicBezTo>
                      <a:pt x="95" y="34"/>
                      <a:pt x="95" y="34"/>
                      <a:pt x="94" y="34"/>
                    </a:cubicBezTo>
                    <a:cubicBezTo>
                      <a:pt x="95" y="34"/>
                      <a:pt x="95" y="35"/>
                      <a:pt x="95" y="35"/>
                    </a:cubicBezTo>
                    <a:cubicBezTo>
                      <a:pt x="95" y="34"/>
                      <a:pt x="95" y="34"/>
                      <a:pt x="95" y="34"/>
                    </a:cubicBezTo>
                    <a:cubicBezTo>
                      <a:pt x="95" y="34"/>
                      <a:pt x="95" y="34"/>
                      <a:pt x="95" y="34"/>
                    </a:cubicBezTo>
                    <a:moveTo>
                      <a:pt x="97" y="34"/>
                    </a:move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5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96" y="33"/>
                    </a:moveTo>
                    <a:cubicBezTo>
                      <a:pt x="96" y="34"/>
                      <a:pt x="96" y="34"/>
                      <a:pt x="96" y="34"/>
                    </a:cubicBezTo>
                    <a:cubicBezTo>
                      <a:pt x="96" y="34"/>
                      <a:pt x="96" y="34"/>
                      <a:pt x="96" y="34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6" y="33"/>
                      <a:pt x="96" y="33"/>
                    </a:cubicBezTo>
                    <a:moveTo>
                      <a:pt x="92" y="33"/>
                    </a:move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5"/>
                      <a:pt x="92" y="35"/>
                    </a:cubicBezTo>
                    <a:cubicBezTo>
                      <a:pt x="92" y="35"/>
                      <a:pt x="93" y="35"/>
                      <a:pt x="93" y="36"/>
                    </a:cubicBezTo>
                    <a:cubicBezTo>
                      <a:pt x="93" y="35"/>
                      <a:pt x="94" y="35"/>
                      <a:pt x="94" y="34"/>
                    </a:cubicBezTo>
                    <a:cubicBezTo>
                      <a:pt x="94" y="34"/>
                      <a:pt x="93" y="34"/>
                      <a:pt x="93" y="34"/>
                    </a:cubicBezTo>
                    <a:cubicBezTo>
                      <a:pt x="93" y="34"/>
                      <a:pt x="93" y="34"/>
                      <a:pt x="92" y="33"/>
                    </a:cubicBezTo>
                    <a:moveTo>
                      <a:pt x="95" y="33"/>
                    </a:moveTo>
                    <a:cubicBezTo>
                      <a:pt x="95" y="33"/>
                      <a:pt x="95" y="33"/>
                      <a:pt x="95" y="33"/>
                    </a:cubicBezTo>
                    <a:cubicBezTo>
                      <a:pt x="95" y="33"/>
                      <a:pt x="95" y="34"/>
                      <a:pt x="95" y="34"/>
                    </a:cubicBezTo>
                    <a:cubicBezTo>
                      <a:pt x="95" y="33"/>
                      <a:pt x="96" y="33"/>
                      <a:pt x="96" y="33"/>
                    </a:cubicBezTo>
                    <a:cubicBezTo>
                      <a:pt x="96" y="33"/>
                      <a:pt x="95" y="33"/>
                      <a:pt x="95" y="33"/>
                    </a:cubicBezTo>
                    <a:moveTo>
                      <a:pt x="93" y="33"/>
                    </a:moveTo>
                    <a:cubicBezTo>
                      <a:pt x="93" y="33"/>
                      <a:pt x="93" y="33"/>
                      <a:pt x="93" y="33"/>
                    </a:cubicBezTo>
                    <a:cubicBezTo>
                      <a:pt x="93" y="34"/>
                      <a:pt x="94" y="34"/>
                      <a:pt x="94" y="34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33"/>
                      <a:pt x="93" y="33"/>
                      <a:pt x="93" y="33"/>
                    </a:cubicBezTo>
                    <a:moveTo>
                      <a:pt x="93" y="32"/>
                    </a:moveTo>
                    <a:cubicBezTo>
                      <a:pt x="93" y="32"/>
                      <a:pt x="93" y="32"/>
                      <a:pt x="93" y="32"/>
                    </a:cubicBezTo>
                    <a:cubicBezTo>
                      <a:pt x="94" y="33"/>
                      <a:pt x="94" y="33"/>
                      <a:pt x="95" y="33"/>
                    </a:cubicBezTo>
                    <a:cubicBezTo>
                      <a:pt x="95" y="33"/>
                      <a:pt x="95" y="33"/>
                      <a:pt x="95" y="33"/>
                    </a:cubicBezTo>
                    <a:cubicBezTo>
                      <a:pt x="94" y="32"/>
                      <a:pt x="94" y="32"/>
                      <a:pt x="93" y="32"/>
                    </a:cubicBezTo>
                    <a:moveTo>
                      <a:pt x="81" y="31"/>
                    </a:moveTo>
                    <a:cubicBezTo>
                      <a:pt x="81" y="32"/>
                      <a:pt x="81" y="32"/>
                      <a:pt x="80" y="32"/>
                    </a:cubicBezTo>
                    <a:cubicBezTo>
                      <a:pt x="82" y="33"/>
                      <a:pt x="84" y="34"/>
                      <a:pt x="85" y="35"/>
                    </a:cubicBezTo>
                    <a:cubicBezTo>
                      <a:pt x="85" y="35"/>
                      <a:pt x="86" y="35"/>
                      <a:pt x="86" y="34"/>
                    </a:cubicBezTo>
                    <a:cubicBezTo>
                      <a:pt x="84" y="33"/>
                      <a:pt x="83" y="32"/>
                      <a:pt x="81" y="31"/>
                    </a:cubicBezTo>
                    <a:moveTo>
                      <a:pt x="81" y="31"/>
                    </a:moveTo>
                    <a:cubicBezTo>
                      <a:pt x="81" y="32"/>
                      <a:pt x="81" y="32"/>
                      <a:pt x="80" y="32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2"/>
                      <a:pt x="81" y="32"/>
                      <a:pt x="81" y="31"/>
                    </a:cubicBezTo>
                    <a:cubicBezTo>
                      <a:pt x="81" y="31"/>
                      <a:pt x="81" y="31"/>
                      <a:pt x="81" y="31"/>
                    </a:cubicBezTo>
                    <a:moveTo>
                      <a:pt x="84" y="28"/>
                    </a:moveTo>
                    <a:cubicBezTo>
                      <a:pt x="83" y="29"/>
                      <a:pt x="83" y="29"/>
                      <a:pt x="83" y="30"/>
                    </a:cubicBezTo>
                    <a:cubicBezTo>
                      <a:pt x="84" y="31"/>
                      <a:pt x="86" y="31"/>
                      <a:pt x="87" y="32"/>
                    </a:cubicBezTo>
                    <a:cubicBezTo>
                      <a:pt x="87" y="32"/>
                      <a:pt x="88" y="31"/>
                      <a:pt x="88" y="31"/>
                    </a:cubicBezTo>
                    <a:cubicBezTo>
                      <a:pt x="86" y="30"/>
                      <a:pt x="85" y="29"/>
                      <a:pt x="84" y="28"/>
                    </a:cubicBezTo>
                    <a:moveTo>
                      <a:pt x="83" y="28"/>
                    </a:moveTo>
                    <a:cubicBezTo>
                      <a:pt x="83" y="28"/>
                      <a:pt x="83" y="29"/>
                      <a:pt x="82" y="29"/>
                    </a:cubicBezTo>
                    <a:cubicBezTo>
                      <a:pt x="82" y="30"/>
                      <a:pt x="83" y="30"/>
                      <a:pt x="83" y="30"/>
                    </a:cubicBezTo>
                    <a:cubicBezTo>
                      <a:pt x="83" y="29"/>
                      <a:pt x="83" y="29"/>
                      <a:pt x="84" y="28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83" y="28"/>
                    </a:moveTo>
                    <a:cubicBezTo>
                      <a:pt x="83" y="28"/>
                      <a:pt x="82" y="29"/>
                      <a:pt x="82" y="29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2" y="29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103" y="28"/>
                    </a:moveTo>
                    <a:cubicBezTo>
                      <a:pt x="103" y="28"/>
                      <a:pt x="102" y="28"/>
                      <a:pt x="102" y="28"/>
                    </a:cubicBezTo>
                    <a:cubicBezTo>
                      <a:pt x="103" y="29"/>
                      <a:pt x="104" y="29"/>
                      <a:pt x="105" y="30"/>
                    </a:cubicBezTo>
                    <a:cubicBezTo>
                      <a:pt x="105" y="30"/>
                      <a:pt x="105" y="30"/>
                      <a:pt x="105" y="30"/>
                    </a:cubicBezTo>
                    <a:cubicBezTo>
                      <a:pt x="104" y="29"/>
                      <a:pt x="103" y="28"/>
                      <a:pt x="103" y="28"/>
                    </a:cubicBezTo>
                    <a:moveTo>
                      <a:pt x="84" y="28"/>
                    </a:moveTo>
                    <a:cubicBezTo>
                      <a:pt x="84" y="28"/>
                      <a:pt x="84" y="28"/>
                      <a:pt x="84" y="28"/>
                    </a:cubicBezTo>
                    <a:cubicBezTo>
                      <a:pt x="85" y="28"/>
                      <a:pt x="85" y="29"/>
                      <a:pt x="86" y="29"/>
                    </a:cubicBezTo>
                    <a:cubicBezTo>
                      <a:pt x="87" y="30"/>
                      <a:pt x="87" y="30"/>
                      <a:pt x="88" y="31"/>
                    </a:cubicBezTo>
                    <a:cubicBezTo>
                      <a:pt x="88" y="30"/>
                      <a:pt x="88" y="30"/>
                      <a:pt x="88" y="30"/>
                    </a:cubicBezTo>
                    <a:cubicBezTo>
                      <a:pt x="87" y="29"/>
                      <a:pt x="85" y="28"/>
                      <a:pt x="84" y="28"/>
                    </a:cubicBezTo>
                    <a:moveTo>
                      <a:pt x="83" y="27"/>
                    </a:moveTo>
                    <a:cubicBezTo>
                      <a:pt x="83" y="27"/>
                      <a:pt x="83" y="28"/>
                      <a:pt x="83" y="28"/>
                    </a:cubicBezTo>
                    <a:cubicBezTo>
                      <a:pt x="83" y="28"/>
                      <a:pt x="84" y="28"/>
                      <a:pt x="84" y="28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84" y="28"/>
                      <a:pt x="84" y="27"/>
                      <a:pt x="83" y="27"/>
                    </a:cubicBezTo>
                    <a:moveTo>
                      <a:pt x="83" y="27"/>
                    </a:moveTo>
                    <a:cubicBezTo>
                      <a:pt x="83" y="27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3" y="28"/>
                      <a:pt x="83" y="27"/>
                      <a:pt x="83" y="27"/>
                    </a:cubicBezTo>
                    <a:cubicBezTo>
                      <a:pt x="83" y="27"/>
                      <a:pt x="83" y="27"/>
                      <a:pt x="83" y="27"/>
                    </a:cubicBezTo>
                    <a:moveTo>
                      <a:pt x="102" y="27"/>
                    </a:moveTo>
                    <a:cubicBezTo>
                      <a:pt x="102" y="27"/>
                      <a:pt x="101" y="27"/>
                      <a:pt x="101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2" y="27"/>
                      <a:pt x="102" y="27"/>
                      <a:pt x="102" y="27"/>
                    </a:cubicBezTo>
                    <a:moveTo>
                      <a:pt x="101" y="27"/>
                    </a:move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moveTo>
                      <a:pt x="85" y="27"/>
                    </a:moveTo>
                    <a:cubicBezTo>
                      <a:pt x="84" y="27"/>
                      <a:pt x="84" y="27"/>
                      <a:pt x="84" y="27"/>
                    </a:cubicBezTo>
                    <a:cubicBezTo>
                      <a:pt x="86" y="28"/>
                      <a:pt x="87" y="29"/>
                      <a:pt x="88" y="30"/>
                    </a:cubicBezTo>
                    <a:cubicBezTo>
                      <a:pt x="89" y="29"/>
                      <a:pt x="89" y="29"/>
                      <a:pt x="89" y="29"/>
                    </a:cubicBezTo>
                    <a:cubicBezTo>
                      <a:pt x="87" y="28"/>
                      <a:pt x="86" y="27"/>
                      <a:pt x="85" y="27"/>
                    </a:cubicBezTo>
                    <a:moveTo>
                      <a:pt x="100" y="27"/>
                    </a:moveTo>
                    <a:cubicBezTo>
                      <a:pt x="100" y="27"/>
                      <a:pt x="100" y="27"/>
                      <a:pt x="100" y="27"/>
                    </a:cubicBezTo>
                    <a:cubicBezTo>
                      <a:pt x="100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0" y="27"/>
                    </a:cubicBezTo>
                    <a:moveTo>
                      <a:pt x="84" y="26"/>
                    </a:move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5" y="27"/>
                    </a:cubicBezTo>
                    <a:cubicBezTo>
                      <a:pt x="84" y="27"/>
                      <a:pt x="84" y="26"/>
                      <a:pt x="84" y="26"/>
                    </a:cubicBezTo>
                    <a:moveTo>
                      <a:pt x="84" y="26"/>
                    </a:moveTo>
                    <a:cubicBezTo>
                      <a:pt x="84" y="26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6"/>
                    </a:cubicBezTo>
                    <a:cubicBezTo>
                      <a:pt x="84" y="26"/>
                      <a:pt x="84" y="26"/>
                      <a:pt x="84" y="26"/>
                    </a:cubicBezTo>
                    <a:moveTo>
                      <a:pt x="100" y="26"/>
                    </a:moveTo>
                    <a:cubicBezTo>
                      <a:pt x="100" y="26"/>
                      <a:pt x="99" y="26"/>
                      <a:pt x="99" y="26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6"/>
                      <a:pt x="100" y="26"/>
                      <a:pt x="100" y="26"/>
                    </a:cubicBezTo>
                    <a:moveTo>
                      <a:pt x="104" y="25"/>
                    </a:moveTo>
                    <a:cubicBezTo>
                      <a:pt x="104" y="26"/>
                      <a:pt x="103" y="27"/>
                      <a:pt x="103" y="27"/>
                    </a:cubicBezTo>
                    <a:cubicBezTo>
                      <a:pt x="104" y="28"/>
                      <a:pt x="105" y="28"/>
                      <a:pt x="106" y="29"/>
                    </a:cubicBezTo>
                    <a:cubicBezTo>
                      <a:pt x="106" y="28"/>
                      <a:pt x="106" y="28"/>
                      <a:pt x="107" y="27"/>
                    </a:cubicBezTo>
                    <a:cubicBezTo>
                      <a:pt x="106" y="26"/>
                      <a:pt x="106" y="26"/>
                      <a:pt x="105" y="26"/>
                    </a:cubicBezTo>
                    <a:cubicBezTo>
                      <a:pt x="106" y="26"/>
                      <a:pt x="106" y="26"/>
                      <a:pt x="107" y="27"/>
                    </a:cubicBezTo>
                    <a:cubicBezTo>
                      <a:pt x="107" y="27"/>
                      <a:pt x="107" y="27"/>
                      <a:pt x="107" y="27"/>
                    </a:cubicBezTo>
                    <a:cubicBezTo>
                      <a:pt x="106" y="26"/>
                      <a:pt x="105" y="26"/>
                      <a:pt x="104" y="25"/>
                    </a:cubicBezTo>
                    <a:moveTo>
                      <a:pt x="98" y="25"/>
                    </a:moveTo>
                    <a:cubicBezTo>
                      <a:pt x="98" y="25"/>
                      <a:pt x="98" y="25"/>
                      <a:pt x="97" y="25"/>
                    </a:cubicBezTo>
                    <a:cubicBezTo>
                      <a:pt x="98" y="25"/>
                      <a:pt x="98" y="26"/>
                      <a:pt x="99" y="26"/>
                    </a:cubicBezTo>
                    <a:cubicBezTo>
                      <a:pt x="99" y="26"/>
                      <a:pt x="99" y="26"/>
                      <a:pt x="99" y="26"/>
                    </a:cubicBezTo>
                    <a:cubicBezTo>
                      <a:pt x="99" y="25"/>
                      <a:pt x="98" y="25"/>
                      <a:pt x="98" y="25"/>
                    </a:cubicBezTo>
                    <a:moveTo>
                      <a:pt x="103" y="24"/>
                    </a:moveTo>
                    <a:cubicBezTo>
                      <a:pt x="103" y="25"/>
                      <a:pt x="102" y="26"/>
                      <a:pt x="102" y="27"/>
                    </a:cubicBezTo>
                    <a:cubicBezTo>
                      <a:pt x="102" y="27"/>
                      <a:pt x="102" y="27"/>
                      <a:pt x="102" y="27"/>
                    </a:cubicBezTo>
                    <a:cubicBezTo>
                      <a:pt x="103" y="26"/>
                      <a:pt x="103" y="25"/>
                      <a:pt x="104" y="25"/>
                    </a:cubicBezTo>
                    <a:cubicBezTo>
                      <a:pt x="104" y="25"/>
                      <a:pt x="103" y="25"/>
                      <a:pt x="103" y="24"/>
                    </a:cubicBezTo>
                    <a:moveTo>
                      <a:pt x="103" y="24"/>
                    </a:moveTo>
                    <a:cubicBezTo>
                      <a:pt x="102" y="25"/>
                      <a:pt x="102" y="26"/>
                      <a:pt x="101" y="26"/>
                    </a:cubicBezTo>
                    <a:cubicBezTo>
                      <a:pt x="101" y="26"/>
                      <a:pt x="101" y="26"/>
                      <a:pt x="102" y="26"/>
                    </a:cubicBezTo>
                    <a:cubicBezTo>
                      <a:pt x="102" y="26"/>
                      <a:pt x="102" y="25"/>
                      <a:pt x="103" y="24"/>
                    </a:cubicBezTo>
                    <a:cubicBezTo>
                      <a:pt x="103" y="24"/>
                      <a:pt x="103" y="24"/>
                      <a:pt x="103" y="24"/>
                    </a:cubicBezTo>
                    <a:moveTo>
                      <a:pt x="102" y="24"/>
                    </a:moveTo>
                    <a:cubicBezTo>
                      <a:pt x="102" y="25"/>
                      <a:pt x="101" y="25"/>
                      <a:pt x="101" y="26"/>
                    </a:cubicBezTo>
                    <a:cubicBezTo>
                      <a:pt x="101" y="26"/>
                      <a:pt x="101" y="26"/>
                      <a:pt x="101" y="26"/>
                    </a:cubicBezTo>
                    <a:cubicBezTo>
                      <a:pt x="102" y="26"/>
                      <a:pt x="102" y="25"/>
                      <a:pt x="103" y="24"/>
                    </a:cubicBezTo>
                    <a:cubicBezTo>
                      <a:pt x="102" y="24"/>
                      <a:pt x="102" y="24"/>
                      <a:pt x="102" y="24"/>
                    </a:cubicBezTo>
                    <a:moveTo>
                      <a:pt x="101" y="23"/>
                    </a:moveTo>
                    <a:cubicBezTo>
                      <a:pt x="101" y="24"/>
                      <a:pt x="100" y="25"/>
                      <a:pt x="100" y="25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1" y="25"/>
                      <a:pt x="101" y="24"/>
                      <a:pt x="102" y="23"/>
                    </a:cubicBezTo>
                    <a:cubicBezTo>
                      <a:pt x="101" y="23"/>
                      <a:pt x="101" y="23"/>
                      <a:pt x="101" y="23"/>
                    </a:cubicBezTo>
                    <a:moveTo>
                      <a:pt x="105" y="23"/>
                    </a:moveTo>
                    <a:cubicBezTo>
                      <a:pt x="105" y="24"/>
                      <a:pt x="105" y="24"/>
                      <a:pt x="104" y="25"/>
                    </a:cubicBezTo>
                    <a:cubicBezTo>
                      <a:pt x="105" y="25"/>
                      <a:pt x="106" y="26"/>
                      <a:pt x="107" y="26"/>
                    </a:cubicBezTo>
                    <a:cubicBezTo>
                      <a:pt x="108" y="26"/>
                      <a:pt x="108" y="25"/>
                      <a:pt x="108" y="25"/>
                    </a:cubicBezTo>
                    <a:cubicBezTo>
                      <a:pt x="108" y="24"/>
                      <a:pt x="107" y="24"/>
                      <a:pt x="106" y="24"/>
                    </a:cubicBezTo>
                    <a:cubicBezTo>
                      <a:pt x="106" y="23"/>
                      <a:pt x="106" y="23"/>
                      <a:pt x="105" y="23"/>
                    </a:cubicBezTo>
                    <a:moveTo>
                      <a:pt x="104" y="23"/>
                    </a:moveTo>
                    <a:cubicBezTo>
                      <a:pt x="104" y="23"/>
                      <a:pt x="104" y="24"/>
                      <a:pt x="104" y="24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24"/>
                      <a:pt x="105" y="23"/>
                      <a:pt x="105" y="23"/>
                    </a:cubicBezTo>
                    <a:cubicBezTo>
                      <a:pt x="105" y="23"/>
                      <a:pt x="105" y="23"/>
                      <a:pt x="104" y="23"/>
                    </a:cubicBezTo>
                    <a:moveTo>
                      <a:pt x="104" y="22"/>
                    </a:moveTo>
                    <a:cubicBezTo>
                      <a:pt x="104" y="23"/>
                      <a:pt x="103" y="23"/>
                      <a:pt x="103" y="24"/>
                    </a:cubicBezTo>
                    <a:cubicBezTo>
                      <a:pt x="103" y="24"/>
                      <a:pt x="103" y="24"/>
                      <a:pt x="103" y="24"/>
                    </a:cubicBezTo>
                    <a:cubicBezTo>
                      <a:pt x="103" y="23"/>
                      <a:pt x="104" y="23"/>
                      <a:pt x="104" y="22"/>
                    </a:cubicBezTo>
                    <a:cubicBezTo>
                      <a:pt x="104" y="22"/>
                      <a:pt x="104" y="22"/>
                      <a:pt x="104" y="22"/>
                    </a:cubicBezTo>
                    <a:moveTo>
                      <a:pt x="99" y="22"/>
                    </a:moveTo>
                    <a:cubicBezTo>
                      <a:pt x="99" y="23"/>
                      <a:pt x="98" y="24"/>
                      <a:pt x="98" y="24"/>
                    </a:cubicBezTo>
                    <a:cubicBezTo>
                      <a:pt x="98" y="25"/>
                      <a:pt x="99" y="25"/>
                      <a:pt x="99" y="25"/>
                    </a:cubicBezTo>
                    <a:cubicBezTo>
                      <a:pt x="100" y="24"/>
                      <a:pt x="100" y="24"/>
                      <a:pt x="101" y="23"/>
                    </a:cubicBezTo>
                    <a:cubicBezTo>
                      <a:pt x="100" y="23"/>
                      <a:pt x="100" y="23"/>
                      <a:pt x="100" y="22"/>
                    </a:cubicBezTo>
                    <a:cubicBezTo>
                      <a:pt x="100" y="22"/>
                      <a:pt x="99" y="22"/>
                      <a:pt x="99" y="22"/>
                    </a:cubicBezTo>
                    <a:moveTo>
                      <a:pt x="103" y="22"/>
                    </a:moveTo>
                    <a:cubicBezTo>
                      <a:pt x="103" y="22"/>
                      <a:pt x="103" y="23"/>
                      <a:pt x="102" y="23"/>
                    </a:cubicBezTo>
                    <a:cubicBezTo>
                      <a:pt x="103" y="23"/>
                      <a:pt x="103" y="24"/>
                      <a:pt x="103" y="24"/>
                    </a:cubicBezTo>
                    <a:cubicBezTo>
                      <a:pt x="103" y="23"/>
                      <a:pt x="104" y="23"/>
                      <a:pt x="104" y="22"/>
                    </a:cubicBezTo>
                    <a:cubicBezTo>
                      <a:pt x="104" y="22"/>
                      <a:pt x="103" y="22"/>
                      <a:pt x="103" y="22"/>
                    </a:cubicBezTo>
                    <a:moveTo>
                      <a:pt x="102" y="21"/>
                    </a:moveTo>
                    <a:cubicBezTo>
                      <a:pt x="102" y="22"/>
                      <a:pt x="102" y="22"/>
                      <a:pt x="101" y="23"/>
                    </a:cubicBezTo>
                    <a:cubicBezTo>
                      <a:pt x="102" y="23"/>
                      <a:pt x="102" y="23"/>
                      <a:pt x="102" y="23"/>
                    </a:cubicBezTo>
                    <a:cubicBezTo>
                      <a:pt x="102" y="22"/>
                      <a:pt x="102" y="22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3" y="21"/>
                      <a:pt x="102" y="21"/>
                      <a:pt x="102" y="21"/>
                    </a:cubicBezTo>
                    <a:moveTo>
                      <a:pt x="100" y="20"/>
                    </a:moveTo>
                    <a:cubicBezTo>
                      <a:pt x="100" y="21"/>
                      <a:pt x="100" y="21"/>
                      <a:pt x="100" y="22"/>
                    </a:cubicBezTo>
                    <a:cubicBezTo>
                      <a:pt x="100" y="22"/>
                      <a:pt x="101" y="22"/>
                      <a:pt x="101" y="23"/>
                    </a:cubicBezTo>
                    <a:cubicBezTo>
                      <a:pt x="101" y="22"/>
                      <a:pt x="102" y="22"/>
                      <a:pt x="102" y="21"/>
                    </a:cubicBezTo>
                    <a:cubicBezTo>
                      <a:pt x="101" y="21"/>
                      <a:pt x="101" y="20"/>
                      <a:pt x="100" y="20"/>
                    </a:cubicBezTo>
                    <a:moveTo>
                      <a:pt x="89" y="19"/>
                    </a:moveTo>
                    <a:cubicBezTo>
                      <a:pt x="89" y="19"/>
                      <a:pt x="89" y="20"/>
                      <a:pt x="89" y="20"/>
                    </a:cubicBezTo>
                    <a:cubicBezTo>
                      <a:pt x="90" y="20"/>
                      <a:pt x="92" y="21"/>
                      <a:pt x="93" y="22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2" y="21"/>
                      <a:pt x="90" y="20"/>
                      <a:pt x="89" y="19"/>
                    </a:cubicBezTo>
                    <a:moveTo>
                      <a:pt x="88" y="19"/>
                    </a:move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9"/>
                      <a:pt x="89" y="19"/>
                      <a:pt x="89" y="20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89" y="19"/>
                      <a:pt x="89" y="19"/>
                      <a:pt x="88" y="19"/>
                    </a:cubicBezTo>
                    <a:moveTo>
                      <a:pt x="91" y="17"/>
                    </a:moveTo>
                    <a:cubicBezTo>
                      <a:pt x="90" y="17"/>
                      <a:pt x="90" y="18"/>
                      <a:pt x="89" y="19"/>
                    </a:cubicBezTo>
                    <a:cubicBezTo>
                      <a:pt x="91" y="20"/>
                      <a:pt x="92" y="21"/>
                      <a:pt x="93" y="21"/>
                    </a:cubicBezTo>
                    <a:cubicBezTo>
                      <a:pt x="94" y="21"/>
                      <a:pt x="94" y="20"/>
                      <a:pt x="95" y="19"/>
                    </a:cubicBezTo>
                    <a:cubicBezTo>
                      <a:pt x="93" y="18"/>
                      <a:pt x="92" y="18"/>
                      <a:pt x="91" y="17"/>
                    </a:cubicBezTo>
                    <a:moveTo>
                      <a:pt x="90" y="16"/>
                    </a:moveTo>
                    <a:cubicBezTo>
                      <a:pt x="90" y="17"/>
                      <a:pt x="89" y="18"/>
                      <a:pt x="89" y="18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90" y="18"/>
                      <a:pt x="90" y="17"/>
                      <a:pt x="91" y="17"/>
                    </a:cubicBezTo>
                    <a:cubicBezTo>
                      <a:pt x="90" y="17"/>
                      <a:pt x="90" y="16"/>
                      <a:pt x="90" y="16"/>
                    </a:cubicBezTo>
                    <a:moveTo>
                      <a:pt x="92" y="15"/>
                    </a:moveTo>
                    <a:cubicBezTo>
                      <a:pt x="91" y="15"/>
                      <a:pt x="91" y="16"/>
                      <a:pt x="91" y="16"/>
                    </a:cubicBezTo>
                    <a:cubicBezTo>
                      <a:pt x="92" y="17"/>
                      <a:pt x="94" y="18"/>
                      <a:pt x="95" y="19"/>
                    </a:cubicBezTo>
                    <a:cubicBezTo>
                      <a:pt x="95" y="18"/>
                      <a:pt x="96" y="18"/>
                      <a:pt x="96" y="17"/>
                    </a:cubicBezTo>
                    <a:cubicBezTo>
                      <a:pt x="94" y="17"/>
                      <a:pt x="93" y="16"/>
                      <a:pt x="92" y="15"/>
                    </a:cubicBezTo>
                    <a:moveTo>
                      <a:pt x="91" y="15"/>
                    </a:moveTo>
                    <a:cubicBezTo>
                      <a:pt x="91" y="15"/>
                      <a:pt x="90" y="16"/>
                      <a:pt x="90" y="16"/>
                    </a:cubicBezTo>
                    <a:cubicBezTo>
                      <a:pt x="90" y="16"/>
                      <a:pt x="91" y="16"/>
                      <a:pt x="91" y="16"/>
                    </a:cubicBezTo>
                    <a:cubicBezTo>
                      <a:pt x="91" y="16"/>
                      <a:pt x="91" y="15"/>
                      <a:pt x="92" y="15"/>
                    </a:cubicBezTo>
                    <a:cubicBezTo>
                      <a:pt x="91" y="15"/>
                      <a:pt x="91" y="15"/>
                      <a:pt x="91" y="15"/>
                    </a:cubicBezTo>
                    <a:moveTo>
                      <a:pt x="112" y="11"/>
                    </a:moveTo>
                    <a:cubicBezTo>
                      <a:pt x="112" y="12"/>
                      <a:pt x="111" y="13"/>
                      <a:pt x="111" y="14"/>
                    </a:cubicBezTo>
                    <a:cubicBezTo>
                      <a:pt x="114" y="16"/>
                      <a:pt x="114" y="16"/>
                      <a:pt x="114" y="16"/>
                    </a:cubicBezTo>
                    <a:cubicBezTo>
                      <a:pt x="114" y="15"/>
                      <a:pt x="114" y="14"/>
                      <a:pt x="115" y="13"/>
                    </a:cubicBezTo>
                    <a:cubicBezTo>
                      <a:pt x="114" y="13"/>
                      <a:pt x="113" y="12"/>
                      <a:pt x="112" y="11"/>
                    </a:cubicBezTo>
                    <a:moveTo>
                      <a:pt x="111" y="11"/>
                    </a:moveTo>
                    <a:cubicBezTo>
                      <a:pt x="111" y="12"/>
                      <a:pt x="110" y="13"/>
                      <a:pt x="110" y="13"/>
                    </a:cubicBezTo>
                    <a:cubicBezTo>
                      <a:pt x="110" y="14"/>
                      <a:pt x="110" y="14"/>
                      <a:pt x="110" y="14"/>
                    </a:cubicBezTo>
                    <a:cubicBezTo>
                      <a:pt x="111" y="13"/>
                      <a:pt x="111" y="12"/>
                      <a:pt x="112" y="11"/>
                    </a:cubicBezTo>
                    <a:cubicBezTo>
                      <a:pt x="112" y="11"/>
                      <a:pt x="112" y="11"/>
                      <a:pt x="111" y="11"/>
                    </a:cubicBezTo>
                    <a:moveTo>
                      <a:pt x="110" y="10"/>
                    </a:moveTo>
                    <a:cubicBezTo>
                      <a:pt x="110" y="11"/>
                      <a:pt x="109" y="12"/>
                      <a:pt x="109" y="13"/>
                    </a:cubicBezTo>
                    <a:cubicBezTo>
                      <a:pt x="109" y="13"/>
                      <a:pt x="109" y="13"/>
                      <a:pt x="109" y="13"/>
                    </a:cubicBezTo>
                    <a:cubicBezTo>
                      <a:pt x="109" y="13"/>
                      <a:pt x="109" y="13"/>
                      <a:pt x="109" y="13"/>
                    </a:cubicBezTo>
                    <a:cubicBezTo>
                      <a:pt x="110" y="12"/>
                      <a:pt x="110" y="11"/>
                      <a:pt x="111" y="11"/>
                    </a:cubicBezTo>
                    <a:cubicBezTo>
                      <a:pt x="111" y="11"/>
                      <a:pt x="110" y="10"/>
                      <a:pt x="110" y="10"/>
                    </a:cubicBezTo>
                    <a:moveTo>
                      <a:pt x="109" y="10"/>
                    </a:moveTo>
                    <a:cubicBezTo>
                      <a:pt x="109" y="11"/>
                      <a:pt x="108" y="11"/>
                      <a:pt x="108" y="12"/>
                    </a:cubicBezTo>
                    <a:cubicBezTo>
                      <a:pt x="108" y="12"/>
                      <a:pt x="108" y="12"/>
                      <a:pt x="108" y="12"/>
                    </a:cubicBezTo>
                    <a:cubicBezTo>
                      <a:pt x="109" y="12"/>
                      <a:pt x="109" y="11"/>
                      <a:pt x="110" y="10"/>
                    </a:cubicBezTo>
                    <a:cubicBezTo>
                      <a:pt x="110" y="10"/>
                      <a:pt x="109" y="10"/>
                      <a:pt x="109" y="10"/>
                    </a:cubicBezTo>
                    <a:moveTo>
                      <a:pt x="114" y="9"/>
                    </a:moveTo>
                    <a:cubicBezTo>
                      <a:pt x="113" y="9"/>
                      <a:pt x="113" y="10"/>
                      <a:pt x="113" y="10"/>
                    </a:cubicBezTo>
                    <a:cubicBezTo>
                      <a:pt x="114" y="11"/>
                      <a:pt x="115" y="11"/>
                      <a:pt x="116" y="12"/>
                    </a:cubicBezTo>
                    <a:cubicBezTo>
                      <a:pt x="116" y="11"/>
                      <a:pt x="116" y="11"/>
                      <a:pt x="117" y="10"/>
                    </a:cubicBezTo>
                    <a:cubicBezTo>
                      <a:pt x="114" y="9"/>
                      <a:pt x="114" y="9"/>
                      <a:pt x="114" y="9"/>
                    </a:cubicBezTo>
                    <a:moveTo>
                      <a:pt x="107" y="9"/>
                    </a:moveTo>
                    <a:cubicBezTo>
                      <a:pt x="107" y="9"/>
                      <a:pt x="106" y="10"/>
                      <a:pt x="106" y="11"/>
                    </a:cubicBezTo>
                    <a:cubicBezTo>
                      <a:pt x="107" y="12"/>
                      <a:pt x="107" y="12"/>
                      <a:pt x="107" y="12"/>
                    </a:cubicBezTo>
                    <a:cubicBezTo>
                      <a:pt x="108" y="11"/>
                      <a:pt x="108" y="10"/>
                      <a:pt x="109" y="9"/>
                    </a:cubicBezTo>
                    <a:cubicBezTo>
                      <a:pt x="108" y="9"/>
                      <a:pt x="108" y="9"/>
                      <a:pt x="107" y="9"/>
                    </a:cubicBezTo>
                    <a:moveTo>
                      <a:pt x="113" y="8"/>
                    </a:moveTo>
                    <a:cubicBezTo>
                      <a:pt x="113" y="9"/>
                      <a:pt x="112" y="9"/>
                      <a:pt x="112" y="10"/>
                    </a:cubicBezTo>
                    <a:cubicBezTo>
                      <a:pt x="112" y="10"/>
                      <a:pt x="112" y="10"/>
                      <a:pt x="112" y="10"/>
                    </a:cubicBezTo>
                    <a:cubicBezTo>
                      <a:pt x="113" y="10"/>
                      <a:pt x="113" y="9"/>
                      <a:pt x="113" y="9"/>
                    </a:cubicBezTo>
                    <a:cubicBezTo>
                      <a:pt x="113" y="8"/>
                      <a:pt x="113" y="8"/>
                      <a:pt x="113" y="8"/>
                    </a:cubicBezTo>
                    <a:moveTo>
                      <a:pt x="112" y="8"/>
                    </a:moveTo>
                    <a:cubicBezTo>
                      <a:pt x="112" y="8"/>
                      <a:pt x="112" y="8"/>
                      <a:pt x="112" y="8"/>
                    </a:cubicBezTo>
                    <a:cubicBezTo>
                      <a:pt x="112" y="8"/>
                      <a:pt x="112" y="8"/>
                      <a:pt x="112" y="8"/>
                    </a:cubicBezTo>
                    <a:moveTo>
                      <a:pt x="112" y="8"/>
                    </a:moveTo>
                    <a:cubicBezTo>
                      <a:pt x="112" y="8"/>
                      <a:pt x="111" y="9"/>
                      <a:pt x="111" y="9"/>
                    </a:cubicBezTo>
                    <a:cubicBezTo>
                      <a:pt x="111" y="9"/>
                      <a:pt x="111" y="9"/>
                      <a:pt x="112" y="9"/>
                    </a:cubicBezTo>
                    <a:cubicBezTo>
                      <a:pt x="112" y="9"/>
                      <a:pt x="112" y="9"/>
                      <a:pt x="112" y="8"/>
                    </a:cubicBezTo>
                    <a:cubicBezTo>
                      <a:pt x="112" y="8"/>
                      <a:pt x="112" y="8"/>
                      <a:pt x="112" y="8"/>
                    </a:cubicBezTo>
                    <a:moveTo>
                      <a:pt x="111" y="7"/>
                    </a:moveTo>
                    <a:cubicBezTo>
                      <a:pt x="111" y="8"/>
                      <a:pt x="110" y="8"/>
                      <a:pt x="110" y="9"/>
                    </a:cubicBezTo>
                    <a:cubicBezTo>
                      <a:pt x="110" y="9"/>
                      <a:pt x="110" y="9"/>
                      <a:pt x="110" y="9"/>
                    </a:cubicBezTo>
                    <a:cubicBezTo>
                      <a:pt x="111" y="8"/>
                      <a:pt x="111" y="8"/>
                      <a:pt x="111" y="7"/>
                    </a:cubicBezTo>
                    <a:cubicBezTo>
                      <a:pt x="111" y="7"/>
                      <a:pt x="111" y="7"/>
                      <a:pt x="111" y="7"/>
                    </a:cubicBezTo>
                    <a:moveTo>
                      <a:pt x="109" y="6"/>
                    </a:moveTo>
                    <a:cubicBezTo>
                      <a:pt x="109" y="7"/>
                      <a:pt x="108" y="7"/>
                      <a:pt x="108" y="7"/>
                    </a:cubicBezTo>
                    <a:cubicBezTo>
                      <a:pt x="109" y="8"/>
                      <a:pt x="109" y="8"/>
                      <a:pt x="110" y="8"/>
                    </a:cubicBezTo>
                    <a:cubicBezTo>
                      <a:pt x="110" y="8"/>
                      <a:pt x="110" y="7"/>
                      <a:pt x="110" y="7"/>
                    </a:cubicBezTo>
                    <a:cubicBezTo>
                      <a:pt x="109" y="6"/>
                      <a:pt x="109" y="6"/>
                      <a:pt x="109" y="6"/>
                    </a:cubicBezTo>
                    <a:moveTo>
                      <a:pt x="99" y="3"/>
                    </a:moveTo>
                    <a:cubicBezTo>
                      <a:pt x="98" y="4"/>
                      <a:pt x="98" y="5"/>
                      <a:pt x="97" y="6"/>
                    </a:cubicBezTo>
                    <a:cubicBezTo>
                      <a:pt x="101" y="8"/>
                      <a:pt x="101" y="8"/>
                      <a:pt x="101" y="8"/>
                    </a:cubicBezTo>
                    <a:cubicBezTo>
                      <a:pt x="102" y="7"/>
                      <a:pt x="102" y="7"/>
                      <a:pt x="103" y="6"/>
                    </a:cubicBezTo>
                    <a:cubicBezTo>
                      <a:pt x="102" y="5"/>
                      <a:pt x="100" y="4"/>
                      <a:pt x="99" y="3"/>
                    </a:cubicBezTo>
                    <a:moveTo>
                      <a:pt x="98" y="3"/>
                    </a:moveTo>
                    <a:cubicBezTo>
                      <a:pt x="98" y="4"/>
                      <a:pt x="97" y="4"/>
                      <a:pt x="97" y="5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98" y="5"/>
                      <a:pt x="98" y="4"/>
                      <a:pt x="99" y="3"/>
                    </a:cubicBezTo>
                    <a:cubicBezTo>
                      <a:pt x="98" y="3"/>
                      <a:pt x="98" y="3"/>
                      <a:pt x="98" y="3"/>
                    </a:cubicBezTo>
                    <a:moveTo>
                      <a:pt x="100" y="1"/>
                    </a:moveTo>
                    <a:cubicBezTo>
                      <a:pt x="100" y="1"/>
                      <a:pt x="99" y="2"/>
                      <a:pt x="99" y="2"/>
                    </a:cubicBezTo>
                    <a:cubicBezTo>
                      <a:pt x="101" y="3"/>
                      <a:pt x="102" y="4"/>
                      <a:pt x="103" y="5"/>
                    </a:cubicBezTo>
                    <a:cubicBezTo>
                      <a:pt x="104" y="4"/>
                      <a:pt x="104" y="4"/>
                      <a:pt x="104" y="3"/>
                    </a:cubicBezTo>
                    <a:cubicBezTo>
                      <a:pt x="100" y="1"/>
                      <a:pt x="100" y="1"/>
                      <a:pt x="100" y="1"/>
                    </a:cubicBezTo>
                    <a:moveTo>
                      <a:pt x="99" y="1"/>
                    </a:moveTo>
                    <a:cubicBezTo>
                      <a:pt x="99" y="1"/>
                      <a:pt x="99" y="2"/>
                      <a:pt x="99" y="2"/>
                    </a:cubicBezTo>
                    <a:cubicBezTo>
                      <a:pt x="99" y="2"/>
                      <a:pt x="99" y="2"/>
                      <a:pt x="99" y="2"/>
                    </a:cubicBezTo>
                    <a:cubicBezTo>
                      <a:pt x="99" y="2"/>
                      <a:pt x="100" y="1"/>
                      <a:pt x="100" y="1"/>
                    </a:cubicBezTo>
                    <a:cubicBezTo>
                      <a:pt x="99" y="1"/>
                      <a:pt x="99" y="1"/>
                      <a:pt x="99" y="1"/>
                    </a:cubicBezTo>
                    <a:moveTo>
                      <a:pt x="100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101" y="1"/>
                      <a:pt x="102" y="1"/>
                      <a:pt x="102" y="1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2" y="1"/>
                      <a:pt x="101" y="1"/>
                      <a:pt x="100" y="0"/>
                    </a:cubicBezTo>
                    <a:moveTo>
                      <a:pt x="100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6" name="Freeform 10102"/>
              <p:cNvSpPr>
                <a:spLocks noEditPoints="1"/>
              </p:cNvSpPr>
              <p:nvPr/>
            </p:nvSpPr>
            <p:spPr bwMode="auto">
              <a:xfrm>
                <a:off x="-52" y="3441"/>
                <a:ext cx="24" cy="12"/>
              </a:xfrm>
              <a:custGeom>
                <a:avLst/>
                <a:gdLst>
                  <a:gd name="T0" fmla="*/ 0 w 10"/>
                  <a:gd name="T1" fmla="*/ 4 h 5"/>
                  <a:gd name="T2" fmla="*/ 0 w 10"/>
                  <a:gd name="T3" fmla="*/ 5 h 5"/>
                  <a:gd name="T4" fmla="*/ 1 w 10"/>
                  <a:gd name="T5" fmla="*/ 5 h 5"/>
                  <a:gd name="T6" fmla="*/ 1 w 10"/>
                  <a:gd name="T7" fmla="*/ 5 h 5"/>
                  <a:gd name="T8" fmla="*/ 0 w 10"/>
                  <a:gd name="T9" fmla="*/ 4 h 5"/>
                  <a:gd name="T10" fmla="*/ 3 w 10"/>
                  <a:gd name="T11" fmla="*/ 0 h 5"/>
                  <a:gd name="T12" fmla="*/ 2 w 10"/>
                  <a:gd name="T13" fmla="*/ 1 h 5"/>
                  <a:gd name="T14" fmla="*/ 3 w 10"/>
                  <a:gd name="T15" fmla="*/ 1 h 5"/>
                  <a:gd name="T16" fmla="*/ 3 w 10"/>
                  <a:gd name="T17" fmla="*/ 1 h 5"/>
                  <a:gd name="T18" fmla="*/ 3 w 10"/>
                  <a:gd name="T19" fmla="*/ 0 h 5"/>
                  <a:gd name="T20" fmla="*/ 9 w 10"/>
                  <a:gd name="T21" fmla="*/ 0 h 5"/>
                  <a:gd name="T22" fmla="*/ 7 w 10"/>
                  <a:gd name="T23" fmla="*/ 3 h 5"/>
                  <a:gd name="T24" fmla="*/ 8 w 10"/>
                  <a:gd name="T25" fmla="*/ 3 h 5"/>
                  <a:gd name="T26" fmla="*/ 10 w 10"/>
                  <a:gd name="T27" fmla="*/ 0 h 5"/>
                  <a:gd name="T28" fmla="*/ 9 w 10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9" y="0"/>
                    </a:moveTo>
                    <a:cubicBezTo>
                      <a:pt x="8" y="1"/>
                      <a:pt x="8" y="2"/>
                      <a:pt x="7" y="3"/>
                    </a:cubicBezTo>
                    <a:cubicBezTo>
                      <a:pt x="7" y="3"/>
                      <a:pt x="8" y="3"/>
                      <a:pt x="8" y="3"/>
                    </a:cubicBezTo>
                    <a:cubicBezTo>
                      <a:pt x="8" y="2"/>
                      <a:pt x="9" y="1"/>
                      <a:pt x="10" y="0"/>
                    </a:cubicBezTo>
                    <a:cubicBezTo>
                      <a:pt x="10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7" name="Freeform 10103"/>
              <p:cNvSpPr>
                <a:spLocks noEditPoints="1"/>
              </p:cNvSpPr>
              <p:nvPr/>
            </p:nvSpPr>
            <p:spPr bwMode="auto">
              <a:xfrm>
                <a:off x="-52" y="3443"/>
                <a:ext cx="7" cy="10"/>
              </a:xfrm>
              <a:custGeom>
                <a:avLst/>
                <a:gdLst>
                  <a:gd name="T0" fmla="*/ 1 w 3"/>
                  <a:gd name="T1" fmla="*/ 2 h 4"/>
                  <a:gd name="T2" fmla="*/ 0 w 3"/>
                  <a:gd name="T3" fmla="*/ 3 h 4"/>
                  <a:gd name="T4" fmla="*/ 1 w 3"/>
                  <a:gd name="T5" fmla="*/ 4 h 4"/>
                  <a:gd name="T6" fmla="*/ 1 w 3"/>
                  <a:gd name="T7" fmla="*/ 3 h 4"/>
                  <a:gd name="T8" fmla="*/ 1 w 3"/>
                  <a:gd name="T9" fmla="*/ 2 h 4"/>
                  <a:gd name="T10" fmla="*/ 2 w 3"/>
                  <a:gd name="T11" fmla="*/ 0 h 4"/>
                  <a:gd name="T12" fmla="*/ 1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8" name="Freeform 10104"/>
              <p:cNvSpPr>
                <a:spLocks/>
              </p:cNvSpPr>
              <p:nvPr/>
            </p:nvSpPr>
            <p:spPr bwMode="auto">
              <a:xfrm>
                <a:off x="-49" y="344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9" name="Freeform 10105"/>
              <p:cNvSpPr>
                <a:spLocks noEditPoints="1"/>
              </p:cNvSpPr>
              <p:nvPr/>
            </p:nvSpPr>
            <p:spPr bwMode="auto">
              <a:xfrm>
                <a:off x="-49" y="3441"/>
                <a:ext cx="101" cy="19"/>
              </a:xfrm>
              <a:custGeom>
                <a:avLst/>
                <a:gdLst>
                  <a:gd name="T0" fmla="*/ 1 w 43"/>
                  <a:gd name="T1" fmla="*/ 5 h 8"/>
                  <a:gd name="T2" fmla="*/ 0 w 43"/>
                  <a:gd name="T3" fmla="*/ 6 h 8"/>
                  <a:gd name="T4" fmla="*/ 1 w 43"/>
                  <a:gd name="T5" fmla="*/ 6 h 8"/>
                  <a:gd name="T6" fmla="*/ 1 w 43"/>
                  <a:gd name="T7" fmla="*/ 5 h 8"/>
                  <a:gd name="T8" fmla="*/ 1 w 43"/>
                  <a:gd name="T9" fmla="*/ 5 h 8"/>
                  <a:gd name="T10" fmla="*/ 3 w 43"/>
                  <a:gd name="T11" fmla="*/ 1 h 8"/>
                  <a:gd name="T12" fmla="*/ 3 w 43"/>
                  <a:gd name="T13" fmla="*/ 2 h 8"/>
                  <a:gd name="T14" fmla="*/ 3 w 43"/>
                  <a:gd name="T15" fmla="*/ 2 h 8"/>
                  <a:gd name="T16" fmla="*/ 3 w 43"/>
                  <a:gd name="T17" fmla="*/ 1 h 8"/>
                  <a:gd name="T18" fmla="*/ 3 w 43"/>
                  <a:gd name="T19" fmla="*/ 1 h 8"/>
                  <a:gd name="T20" fmla="*/ 10 w 43"/>
                  <a:gd name="T21" fmla="*/ 0 h 8"/>
                  <a:gd name="T22" fmla="*/ 8 w 43"/>
                  <a:gd name="T23" fmla="*/ 4 h 8"/>
                  <a:gd name="T24" fmla="*/ 9 w 43"/>
                  <a:gd name="T25" fmla="*/ 5 h 8"/>
                  <a:gd name="T26" fmla="*/ 11 w 43"/>
                  <a:gd name="T27" fmla="*/ 2 h 8"/>
                  <a:gd name="T28" fmla="*/ 10 w 43"/>
                  <a:gd name="T29" fmla="*/ 0 h 8"/>
                  <a:gd name="T30" fmla="*/ 41 w 43"/>
                  <a:gd name="T31" fmla="*/ 0 h 8"/>
                  <a:gd name="T32" fmla="*/ 37 w 43"/>
                  <a:gd name="T33" fmla="*/ 6 h 8"/>
                  <a:gd name="T34" fmla="*/ 39 w 43"/>
                  <a:gd name="T35" fmla="*/ 8 h 8"/>
                  <a:gd name="T36" fmla="*/ 43 w 43"/>
                  <a:gd name="T37" fmla="*/ 2 h 8"/>
                  <a:gd name="T38" fmla="*/ 41 w 43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3" h="8">
                    <a:moveTo>
                      <a:pt x="1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10" y="0"/>
                    </a:moveTo>
                    <a:cubicBezTo>
                      <a:pt x="9" y="2"/>
                      <a:pt x="8" y="3"/>
                      <a:pt x="8" y="4"/>
                    </a:cubicBezTo>
                    <a:cubicBezTo>
                      <a:pt x="8" y="4"/>
                      <a:pt x="9" y="5"/>
                      <a:pt x="9" y="5"/>
                    </a:cubicBezTo>
                    <a:cubicBezTo>
                      <a:pt x="10" y="4"/>
                      <a:pt x="11" y="3"/>
                      <a:pt x="11" y="2"/>
                    </a:cubicBezTo>
                    <a:cubicBezTo>
                      <a:pt x="11" y="1"/>
                      <a:pt x="10" y="1"/>
                      <a:pt x="10" y="0"/>
                    </a:cubicBezTo>
                    <a:moveTo>
                      <a:pt x="41" y="0"/>
                    </a:moveTo>
                    <a:cubicBezTo>
                      <a:pt x="37" y="6"/>
                      <a:pt x="37" y="6"/>
                      <a:pt x="37" y="6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41" y="6"/>
                      <a:pt x="42" y="4"/>
                      <a:pt x="43" y="2"/>
                    </a:cubicBezTo>
                    <a:cubicBezTo>
                      <a:pt x="42" y="1"/>
                      <a:pt x="41" y="1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0" name="Freeform 10106"/>
              <p:cNvSpPr>
                <a:spLocks noEditPoints="1"/>
              </p:cNvSpPr>
              <p:nvPr/>
            </p:nvSpPr>
            <p:spPr bwMode="auto">
              <a:xfrm>
                <a:off x="-47" y="3446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0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1" name="Freeform 10107"/>
              <p:cNvSpPr>
                <a:spLocks/>
              </p:cNvSpPr>
              <p:nvPr/>
            </p:nvSpPr>
            <p:spPr bwMode="auto">
              <a:xfrm>
                <a:off x="-47" y="345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2" name="Freeform 10108"/>
              <p:cNvSpPr>
                <a:spLocks noEditPoints="1"/>
              </p:cNvSpPr>
              <p:nvPr/>
            </p:nvSpPr>
            <p:spPr bwMode="auto">
              <a:xfrm>
                <a:off x="-47" y="3446"/>
                <a:ext cx="7" cy="9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4 h 4"/>
                  <a:gd name="T4" fmla="*/ 0 w 3"/>
                  <a:gd name="T5" fmla="*/ 4 h 4"/>
                  <a:gd name="T6" fmla="*/ 1 w 3"/>
                  <a:gd name="T7" fmla="*/ 4 h 4"/>
                  <a:gd name="T8" fmla="*/ 0 w 3"/>
                  <a:gd name="T9" fmla="*/ 3 h 4"/>
                  <a:gd name="T10" fmla="*/ 3 w 3"/>
                  <a:gd name="T11" fmla="*/ 0 h 4"/>
                  <a:gd name="T12" fmla="*/ 2 w 3"/>
                  <a:gd name="T13" fmla="*/ 0 h 4"/>
                  <a:gd name="T14" fmla="*/ 3 w 3"/>
                  <a:gd name="T15" fmla="*/ 0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3"/>
                    </a:cubicBezTo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3" name="Freeform 10109"/>
              <p:cNvSpPr>
                <a:spLocks noEditPoints="1"/>
              </p:cNvSpPr>
              <p:nvPr/>
            </p:nvSpPr>
            <p:spPr bwMode="auto">
              <a:xfrm>
                <a:off x="-47" y="3446"/>
                <a:ext cx="7" cy="9"/>
              </a:xfrm>
              <a:custGeom>
                <a:avLst/>
                <a:gdLst>
                  <a:gd name="T0" fmla="*/ 1 w 3"/>
                  <a:gd name="T1" fmla="*/ 3 h 4"/>
                  <a:gd name="T2" fmla="*/ 0 w 3"/>
                  <a:gd name="T3" fmla="*/ 3 h 4"/>
                  <a:gd name="T4" fmla="*/ 1 w 3"/>
                  <a:gd name="T5" fmla="*/ 4 h 4"/>
                  <a:gd name="T6" fmla="*/ 1 w 3"/>
                  <a:gd name="T7" fmla="*/ 3 h 4"/>
                  <a:gd name="T8" fmla="*/ 1 w 3"/>
                  <a:gd name="T9" fmla="*/ 3 h 4"/>
                  <a:gd name="T10" fmla="*/ 2 w 3"/>
                  <a:gd name="T11" fmla="*/ 0 h 4"/>
                  <a:gd name="T12" fmla="*/ 1 w 3"/>
                  <a:gd name="T13" fmla="*/ 2 h 4"/>
                  <a:gd name="T14" fmla="*/ 1 w 3"/>
                  <a:gd name="T15" fmla="*/ 2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3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4" name="Freeform 10110"/>
              <p:cNvSpPr>
                <a:spLocks/>
              </p:cNvSpPr>
              <p:nvPr/>
            </p:nvSpPr>
            <p:spPr bwMode="auto">
              <a:xfrm>
                <a:off x="-45" y="3450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5" name="Freeform 10111"/>
              <p:cNvSpPr>
                <a:spLocks noEditPoints="1"/>
              </p:cNvSpPr>
              <p:nvPr/>
            </p:nvSpPr>
            <p:spPr bwMode="auto">
              <a:xfrm>
                <a:off x="-45" y="3446"/>
                <a:ext cx="8" cy="11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1 w 3"/>
                  <a:gd name="T5" fmla="*/ 5 h 5"/>
                  <a:gd name="T6" fmla="*/ 1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6" name="Freeform 10112"/>
              <p:cNvSpPr>
                <a:spLocks noEditPoints="1"/>
              </p:cNvSpPr>
              <p:nvPr/>
            </p:nvSpPr>
            <p:spPr bwMode="auto">
              <a:xfrm>
                <a:off x="-45" y="3448"/>
                <a:ext cx="8" cy="7"/>
              </a:xfrm>
              <a:custGeom>
                <a:avLst/>
                <a:gdLst>
                  <a:gd name="T0" fmla="*/ 1 w 3"/>
                  <a:gd name="T1" fmla="*/ 2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2 h 3"/>
                  <a:gd name="T8" fmla="*/ 1 w 3"/>
                  <a:gd name="T9" fmla="*/ 2 h 3"/>
                  <a:gd name="T10" fmla="*/ 2 w 3"/>
                  <a:gd name="T11" fmla="*/ 0 h 3"/>
                  <a:gd name="T12" fmla="*/ 1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2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7" name="Freeform 10113"/>
              <p:cNvSpPr>
                <a:spLocks/>
              </p:cNvSpPr>
              <p:nvPr/>
            </p:nvSpPr>
            <p:spPr bwMode="auto">
              <a:xfrm>
                <a:off x="-42" y="345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8" name="Freeform 10114"/>
              <p:cNvSpPr>
                <a:spLocks noEditPoints="1"/>
              </p:cNvSpPr>
              <p:nvPr/>
            </p:nvSpPr>
            <p:spPr bwMode="auto">
              <a:xfrm>
                <a:off x="-42" y="3448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0 w 2"/>
                  <a:gd name="T3" fmla="*/ 4 h 4"/>
                  <a:gd name="T4" fmla="*/ 0 w 2"/>
                  <a:gd name="T5" fmla="*/ 4 h 4"/>
                  <a:gd name="T6" fmla="*/ 0 w 2"/>
                  <a:gd name="T7" fmla="*/ 4 h 4"/>
                  <a:gd name="T8" fmla="*/ 0 w 2"/>
                  <a:gd name="T9" fmla="*/ 4 h 4"/>
                  <a:gd name="T10" fmla="*/ 2 w 2"/>
                  <a:gd name="T11" fmla="*/ 0 h 4"/>
                  <a:gd name="T12" fmla="*/ 2 w 2"/>
                  <a:gd name="T13" fmla="*/ 0 h 4"/>
                  <a:gd name="T14" fmla="*/ 2 w 2"/>
                  <a:gd name="T15" fmla="*/ 0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9" name="Freeform 10115"/>
              <p:cNvSpPr>
                <a:spLocks noEditPoints="1"/>
              </p:cNvSpPr>
              <p:nvPr/>
            </p:nvSpPr>
            <p:spPr bwMode="auto">
              <a:xfrm>
                <a:off x="-42" y="3448"/>
                <a:ext cx="5" cy="9"/>
              </a:xfrm>
              <a:custGeom>
                <a:avLst/>
                <a:gdLst>
                  <a:gd name="T0" fmla="*/ 1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3 h 4"/>
                  <a:gd name="T8" fmla="*/ 1 w 2"/>
                  <a:gd name="T9" fmla="*/ 3 h 4"/>
                  <a:gd name="T10" fmla="*/ 2 w 2"/>
                  <a:gd name="T11" fmla="*/ 0 h 4"/>
                  <a:gd name="T12" fmla="*/ 1 w 2"/>
                  <a:gd name="T13" fmla="*/ 2 h 4"/>
                  <a:gd name="T14" fmla="*/ 1 w 2"/>
                  <a:gd name="T15" fmla="*/ 2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0" name="Freeform 10116"/>
              <p:cNvSpPr>
                <a:spLocks/>
              </p:cNvSpPr>
              <p:nvPr/>
            </p:nvSpPr>
            <p:spPr bwMode="auto">
              <a:xfrm>
                <a:off x="-40" y="345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1" name="Freeform 10117"/>
              <p:cNvSpPr>
                <a:spLocks noEditPoints="1"/>
              </p:cNvSpPr>
              <p:nvPr/>
            </p:nvSpPr>
            <p:spPr bwMode="auto">
              <a:xfrm>
                <a:off x="-42" y="3448"/>
                <a:ext cx="104" cy="19"/>
              </a:xfrm>
              <a:custGeom>
                <a:avLst/>
                <a:gdLst>
                  <a:gd name="T0" fmla="*/ 0 w 44"/>
                  <a:gd name="T1" fmla="*/ 4 h 8"/>
                  <a:gd name="T2" fmla="*/ 0 w 44"/>
                  <a:gd name="T3" fmla="*/ 4 h 8"/>
                  <a:gd name="T4" fmla="*/ 0 w 44"/>
                  <a:gd name="T5" fmla="*/ 4 h 8"/>
                  <a:gd name="T6" fmla="*/ 1 w 44"/>
                  <a:gd name="T7" fmla="*/ 4 h 8"/>
                  <a:gd name="T8" fmla="*/ 0 w 44"/>
                  <a:gd name="T9" fmla="*/ 4 h 8"/>
                  <a:gd name="T10" fmla="*/ 3 w 44"/>
                  <a:gd name="T11" fmla="*/ 0 h 8"/>
                  <a:gd name="T12" fmla="*/ 2 w 44"/>
                  <a:gd name="T13" fmla="*/ 1 h 8"/>
                  <a:gd name="T14" fmla="*/ 3 w 44"/>
                  <a:gd name="T15" fmla="*/ 1 h 8"/>
                  <a:gd name="T16" fmla="*/ 3 w 44"/>
                  <a:gd name="T17" fmla="*/ 0 h 8"/>
                  <a:gd name="T18" fmla="*/ 3 w 44"/>
                  <a:gd name="T19" fmla="*/ 0 h 8"/>
                  <a:gd name="T20" fmla="*/ 42 w 44"/>
                  <a:gd name="T21" fmla="*/ 0 h 8"/>
                  <a:gd name="T22" fmla="*/ 39 w 44"/>
                  <a:gd name="T23" fmla="*/ 6 h 8"/>
                  <a:gd name="T24" fmla="*/ 41 w 44"/>
                  <a:gd name="T25" fmla="*/ 8 h 8"/>
                  <a:gd name="T26" fmla="*/ 44 w 44"/>
                  <a:gd name="T27" fmla="*/ 1 h 8"/>
                  <a:gd name="T28" fmla="*/ 42 w 4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4" h="8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2" y="0"/>
                    </a:moveTo>
                    <a:cubicBezTo>
                      <a:pt x="39" y="6"/>
                      <a:pt x="39" y="6"/>
                      <a:pt x="39" y="6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1"/>
                      <a:pt x="43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2" name="Freeform 10118"/>
              <p:cNvSpPr>
                <a:spLocks noEditPoints="1"/>
              </p:cNvSpPr>
              <p:nvPr/>
            </p:nvSpPr>
            <p:spPr bwMode="auto">
              <a:xfrm>
                <a:off x="-42" y="3450"/>
                <a:ext cx="7" cy="7"/>
              </a:xfrm>
              <a:custGeom>
                <a:avLst/>
                <a:gdLst>
                  <a:gd name="T0" fmla="*/ 1 w 3"/>
                  <a:gd name="T1" fmla="*/ 2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2 h 3"/>
                  <a:gd name="T8" fmla="*/ 1 w 3"/>
                  <a:gd name="T9" fmla="*/ 2 h 3"/>
                  <a:gd name="T10" fmla="*/ 2 w 3"/>
                  <a:gd name="T11" fmla="*/ 0 h 3"/>
                  <a:gd name="T12" fmla="*/ 1 w 3"/>
                  <a:gd name="T13" fmla="*/ 2 h 3"/>
                  <a:gd name="T14" fmla="*/ 1 w 3"/>
                  <a:gd name="T15" fmla="*/ 2 h 3"/>
                  <a:gd name="T16" fmla="*/ 3 w 3"/>
                  <a:gd name="T17" fmla="*/ 0 h 3"/>
                  <a:gd name="T18" fmla="*/ 2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1" y="2"/>
                      <a:pt x="1" y="2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3" name="Oval 10119"/>
              <p:cNvSpPr>
                <a:spLocks noChangeArrowheads="1"/>
              </p:cNvSpPr>
              <p:nvPr/>
            </p:nvSpPr>
            <p:spPr bwMode="auto">
              <a:xfrm>
                <a:off x="-40" y="345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4" name="Freeform 10120"/>
              <p:cNvSpPr>
                <a:spLocks noEditPoints="1"/>
              </p:cNvSpPr>
              <p:nvPr/>
            </p:nvSpPr>
            <p:spPr bwMode="auto">
              <a:xfrm>
                <a:off x="-40" y="3448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0 w 3"/>
                  <a:gd name="T5" fmla="*/ 5 h 5"/>
                  <a:gd name="T6" fmla="*/ 1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1 h 5"/>
                  <a:gd name="T14" fmla="*/ 2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5" name="Freeform 10121"/>
              <p:cNvSpPr>
                <a:spLocks noEditPoints="1"/>
              </p:cNvSpPr>
              <p:nvPr/>
            </p:nvSpPr>
            <p:spPr bwMode="auto">
              <a:xfrm>
                <a:off x="-40" y="3450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6" name="Freeform 10122"/>
              <p:cNvSpPr>
                <a:spLocks/>
              </p:cNvSpPr>
              <p:nvPr/>
            </p:nvSpPr>
            <p:spPr bwMode="auto">
              <a:xfrm>
                <a:off x="-40" y="3455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7" name="Freeform 10123"/>
              <p:cNvSpPr>
                <a:spLocks noEditPoints="1"/>
              </p:cNvSpPr>
              <p:nvPr/>
            </p:nvSpPr>
            <p:spPr bwMode="auto">
              <a:xfrm>
                <a:off x="-37" y="3450"/>
                <a:ext cx="9" cy="12"/>
              </a:xfrm>
              <a:custGeom>
                <a:avLst/>
                <a:gdLst>
                  <a:gd name="T0" fmla="*/ 0 w 4"/>
                  <a:gd name="T1" fmla="*/ 4 h 5"/>
                  <a:gd name="T2" fmla="*/ 0 w 4"/>
                  <a:gd name="T3" fmla="*/ 4 h 5"/>
                  <a:gd name="T4" fmla="*/ 2 w 4"/>
                  <a:gd name="T5" fmla="*/ 5 h 5"/>
                  <a:gd name="T6" fmla="*/ 2 w 4"/>
                  <a:gd name="T7" fmla="*/ 5 h 5"/>
                  <a:gd name="T8" fmla="*/ 0 w 4"/>
                  <a:gd name="T9" fmla="*/ 4 h 5"/>
                  <a:gd name="T10" fmla="*/ 2 w 4"/>
                  <a:gd name="T11" fmla="*/ 0 h 5"/>
                  <a:gd name="T12" fmla="*/ 2 w 4"/>
                  <a:gd name="T13" fmla="*/ 1 h 5"/>
                  <a:gd name="T14" fmla="*/ 4 w 4"/>
                  <a:gd name="T15" fmla="*/ 2 h 5"/>
                  <a:gd name="T16" fmla="*/ 4 w 4"/>
                  <a:gd name="T17" fmla="*/ 1 h 5"/>
                  <a:gd name="T18" fmla="*/ 2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8" name="Freeform 10124"/>
              <p:cNvSpPr>
                <a:spLocks noEditPoints="1"/>
              </p:cNvSpPr>
              <p:nvPr/>
            </p:nvSpPr>
            <p:spPr bwMode="auto">
              <a:xfrm>
                <a:off x="-37" y="3453"/>
                <a:ext cx="9" cy="9"/>
              </a:xfrm>
              <a:custGeom>
                <a:avLst/>
                <a:gdLst>
                  <a:gd name="T0" fmla="*/ 1 w 4"/>
                  <a:gd name="T1" fmla="*/ 2 h 4"/>
                  <a:gd name="T2" fmla="*/ 0 w 4"/>
                  <a:gd name="T3" fmla="*/ 3 h 4"/>
                  <a:gd name="T4" fmla="*/ 2 w 4"/>
                  <a:gd name="T5" fmla="*/ 4 h 4"/>
                  <a:gd name="T6" fmla="*/ 2 w 4"/>
                  <a:gd name="T7" fmla="*/ 3 h 4"/>
                  <a:gd name="T8" fmla="*/ 1 w 4"/>
                  <a:gd name="T9" fmla="*/ 2 h 4"/>
                  <a:gd name="T10" fmla="*/ 2 w 4"/>
                  <a:gd name="T11" fmla="*/ 0 h 4"/>
                  <a:gd name="T12" fmla="*/ 1 w 4"/>
                  <a:gd name="T13" fmla="*/ 2 h 4"/>
                  <a:gd name="T14" fmla="*/ 3 w 4"/>
                  <a:gd name="T15" fmla="*/ 3 h 4"/>
                  <a:gd name="T16" fmla="*/ 4 w 4"/>
                  <a:gd name="T17" fmla="*/ 1 h 4"/>
                  <a:gd name="T18" fmla="*/ 2 w 4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4">
                    <a:moveTo>
                      <a:pt x="1" y="2"/>
                    </a:moveTo>
                    <a:cubicBezTo>
                      <a:pt x="1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9" name="Freeform 10125"/>
              <p:cNvSpPr>
                <a:spLocks/>
              </p:cNvSpPr>
              <p:nvPr/>
            </p:nvSpPr>
            <p:spPr bwMode="auto">
              <a:xfrm>
                <a:off x="-35" y="3457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0" name="Freeform 10126"/>
              <p:cNvSpPr>
                <a:spLocks noEditPoints="1"/>
              </p:cNvSpPr>
              <p:nvPr/>
            </p:nvSpPr>
            <p:spPr bwMode="auto">
              <a:xfrm>
                <a:off x="-37" y="3453"/>
                <a:ext cx="40" cy="16"/>
              </a:xfrm>
              <a:custGeom>
                <a:avLst/>
                <a:gdLst>
                  <a:gd name="T0" fmla="*/ 0 w 17"/>
                  <a:gd name="T1" fmla="*/ 3 h 7"/>
                  <a:gd name="T2" fmla="*/ 0 w 17"/>
                  <a:gd name="T3" fmla="*/ 3 h 7"/>
                  <a:gd name="T4" fmla="*/ 0 w 17"/>
                  <a:gd name="T5" fmla="*/ 3 h 7"/>
                  <a:gd name="T6" fmla="*/ 0 w 17"/>
                  <a:gd name="T7" fmla="*/ 3 h 7"/>
                  <a:gd name="T8" fmla="*/ 0 w 17"/>
                  <a:gd name="T9" fmla="*/ 3 h 7"/>
                  <a:gd name="T10" fmla="*/ 12 w 17"/>
                  <a:gd name="T11" fmla="*/ 0 h 7"/>
                  <a:gd name="T12" fmla="*/ 10 w 17"/>
                  <a:gd name="T13" fmla="*/ 3 h 7"/>
                  <a:gd name="T14" fmla="*/ 14 w 17"/>
                  <a:gd name="T15" fmla="*/ 6 h 7"/>
                  <a:gd name="T16" fmla="*/ 16 w 17"/>
                  <a:gd name="T17" fmla="*/ 3 h 7"/>
                  <a:gd name="T18" fmla="*/ 14 w 17"/>
                  <a:gd name="T19" fmla="*/ 6 h 7"/>
                  <a:gd name="T20" fmla="*/ 15 w 17"/>
                  <a:gd name="T21" fmla="*/ 7 h 7"/>
                  <a:gd name="T22" fmla="*/ 17 w 17"/>
                  <a:gd name="T23" fmla="*/ 4 h 7"/>
                  <a:gd name="T24" fmla="*/ 17 w 17"/>
                  <a:gd name="T25" fmla="*/ 3 h 7"/>
                  <a:gd name="T26" fmla="*/ 12 w 17"/>
                  <a:gd name="T2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7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2" y="0"/>
                    </a:moveTo>
                    <a:cubicBezTo>
                      <a:pt x="11" y="1"/>
                      <a:pt x="10" y="2"/>
                      <a:pt x="10" y="3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5"/>
                      <a:pt x="16" y="4"/>
                      <a:pt x="16" y="3"/>
                    </a:cubicBezTo>
                    <a:cubicBezTo>
                      <a:pt x="16" y="4"/>
                      <a:pt x="15" y="5"/>
                      <a:pt x="14" y="6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6"/>
                      <a:pt x="16" y="5"/>
                      <a:pt x="17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5" y="2"/>
                      <a:pt x="14" y="1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1" name="Freeform 10127"/>
              <p:cNvSpPr>
                <a:spLocks noEditPoints="1"/>
              </p:cNvSpPr>
              <p:nvPr/>
            </p:nvSpPr>
            <p:spPr bwMode="auto">
              <a:xfrm>
                <a:off x="-37" y="3453"/>
                <a:ext cx="2" cy="7"/>
              </a:xfrm>
              <a:custGeom>
                <a:avLst/>
                <a:gdLst>
                  <a:gd name="T0" fmla="*/ 0 w 1"/>
                  <a:gd name="T1" fmla="*/ 2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2 h 3"/>
                  <a:gd name="T8" fmla="*/ 0 w 1"/>
                  <a:gd name="T9" fmla="*/ 2 h 3"/>
                  <a:gd name="T10" fmla="*/ 1 w 1"/>
                  <a:gd name="T11" fmla="*/ 0 h 3"/>
                  <a:gd name="T12" fmla="*/ 1 w 1"/>
                  <a:gd name="T13" fmla="*/ 1 h 3"/>
                  <a:gd name="T14" fmla="*/ 1 w 1"/>
                  <a:gd name="T15" fmla="*/ 1 h 3"/>
                  <a:gd name="T16" fmla="*/ 1 w 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2" name="Freeform 10128"/>
              <p:cNvSpPr>
                <a:spLocks/>
              </p:cNvSpPr>
              <p:nvPr/>
            </p:nvSpPr>
            <p:spPr bwMode="auto">
              <a:xfrm>
                <a:off x="-37" y="345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3" name="Freeform 10129"/>
              <p:cNvSpPr>
                <a:spLocks noEditPoints="1"/>
              </p:cNvSpPr>
              <p:nvPr/>
            </p:nvSpPr>
            <p:spPr bwMode="auto">
              <a:xfrm>
                <a:off x="29" y="3457"/>
                <a:ext cx="14" cy="17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1 w 6"/>
                  <a:gd name="T5" fmla="*/ 7 h 7"/>
                  <a:gd name="T6" fmla="*/ 2 w 6"/>
                  <a:gd name="T7" fmla="*/ 7 h 7"/>
                  <a:gd name="T8" fmla="*/ 4 w 6"/>
                  <a:gd name="T9" fmla="*/ 5 h 7"/>
                  <a:gd name="T10" fmla="*/ 1 w 6"/>
                  <a:gd name="T11" fmla="*/ 4 h 7"/>
                  <a:gd name="T12" fmla="*/ 4 w 6"/>
                  <a:gd name="T13" fmla="*/ 0 h 7"/>
                  <a:gd name="T14" fmla="*/ 1 w 6"/>
                  <a:gd name="T15" fmla="*/ 4 h 7"/>
                  <a:gd name="T16" fmla="*/ 4 w 6"/>
                  <a:gd name="T17" fmla="*/ 5 h 7"/>
                  <a:gd name="T18" fmla="*/ 5 w 6"/>
                  <a:gd name="T19" fmla="*/ 4 h 7"/>
                  <a:gd name="T20" fmla="*/ 3 w 6"/>
                  <a:gd name="T21" fmla="*/ 2 h 7"/>
                  <a:gd name="T22" fmla="*/ 3 w 6"/>
                  <a:gd name="T23" fmla="*/ 2 h 7"/>
                  <a:gd name="T24" fmla="*/ 5 w 6"/>
                  <a:gd name="T25" fmla="*/ 3 h 7"/>
                  <a:gd name="T26" fmla="*/ 6 w 6"/>
                  <a:gd name="T27" fmla="*/ 1 h 7"/>
                  <a:gd name="T28" fmla="*/ 4 w 6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3" y="4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3" y="3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6" y="2"/>
                      <a:pt x="6" y="1"/>
                    </a:cubicBezTo>
                    <a:cubicBezTo>
                      <a:pt x="5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4" name="Freeform 10130"/>
              <p:cNvSpPr>
                <a:spLocks noEditPoints="1"/>
              </p:cNvSpPr>
              <p:nvPr/>
            </p:nvSpPr>
            <p:spPr bwMode="auto">
              <a:xfrm>
                <a:off x="31" y="3462"/>
                <a:ext cx="9" cy="7"/>
              </a:xfrm>
              <a:custGeom>
                <a:avLst/>
                <a:gdLst>
                  <a:gd name="T0" fmla="*/ 0 w 4"/>
                  <a:gd name="T1" fmla="*/ 2 h 3"/>
                  <a:gd name="T2" fmla="*/ 0 w 4"/>
                  <a:gd name="T3" fmla="*/ 2 h 3"/>
                  <a:gd name="T4" fmla="*/ 3 w 4"/>
                  <a:gd name="T5" fmla="*/ 3 h 3"/>
                  <a:gd name="T6" fmla="*/ 3 w 4"/>
                  <a:gd name="T7" fmla="*/ 3 h 3"/>
                  <a:gd name="T8" fmla="*/ 0 w 4"/>
                  <a:gd name="T9" fmla="*/ 2 h 3"/>
                  <a:gd name="T10" fmla="*/ 2 w 4"/>
                  <a:gd name="T11" fmla="*/ 0 h 3"/>
                  <a:gd name="T12" fmla="*/ 4 w 4"/>
                  <a:gd name="T13" fmla="*/ 2 h 3"/>
                  <a:gd name="T14" fmla="*/ 4 w 4"/>
                  <a:gd name="T15" fmla="*/ 1 h 3"/>
                  <a:gd name="T16" fmla="*/ 2 w 4"/>
                  <a:gd name="T17" fmla="*/ 0 h 3"/>
                  <a:gd name="T18" fmla="*/ 2 w 4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5" name="Freeform 10131"/>
              <p:cNvSpPr>
                <a:spLocks noEditPoints="1"/>
              </p:cNvSpPr>
              <p:nvPr/>
            </p:nvSpPr>
            <p:spPr bwMode="auto">
              <a:xfrm>
                <a:off x="-21" y="3460"/>
                <a:ext cx="17" cy="16"/>
              </a:xfrm>
              <a:custGeom>
                <a:avLst/>
                <a:gdLst>
                  <a:gd name="T0" fmla="*/ 0 w 7"/>
                  <a:gd name="T1" fmla="*/ 4 h 7"/>
                  <a:gd name="T2" fmla="*/ 0 w 7"/>
                  <a:gd name="T3" fmla="*/ 5 h 7"/>
                  <a:gd name="T4" fmla="*/ 5 w 7"/>
                  <a:gd name="T5" fmla="*/ 7 h 7"/>
                  <a:gd name="T6" fmla="*/ 5 w 7"/>
                  <a:gd name="T7" fmla="*/ 7 h 7"/>
                  <a:gd name="T8" fmla="*/ 0 w 7"/>
                  <a:gd name="T9" fmla="*/ 4 h 7"/>
                  <a:gd name="T10" fmla="*/ 3 w 7"/>
                  <a:gd name="T11" fmla="*/ 0 h 7"/>
                  <a:gd name="T12" fmla="*/ 2 w 7"/>
                  <a:gd name="T13" fmla="*/ 1 h 7"/>
                  <a:gd name="T14" fmla="*/ 7 w 7"/>
                  <a:gd name="T15" fmla="*/ 4 h 7"/>
                  <a:gd name="T16" fmla="*/ 7 w 7"/>
                  <a:gd name="T17" fmla="*/ 3 h 7"/>
                  <a:gd name="T18" fmla="*/ 3 w 7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3" y="6"/>
                      <a:pt x="2" y="5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6" y="2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6" name="Freeform 10132"/>
              <p:cNvSpPr>
                <a:spLocks noEditPoints="1"/>
              </p:cNvSpPr>
              <p:nvPr/>
            </p:nvSpPr>
            <p:spPr bwMode="auto">
              <a:xfrm>
                <a:off x="-21" y="3462"/>
                <a:ext cx="17" cy="14"/>
              </a:xfrm>
              <a:custGeom>
                <a:avLst/>
                <a:gdLst>
                  <a:gd name="T0" fmla="*/ 1 w 7"/>
                  <a:gd name="T1" fmla="*/ 2 h 6"/>
                  <a:gd name="T2" fmla="*/ 0 w 7"/>
                  <a:gd name="T3" fmla="*/ 3 h 6"/>
                  <a:gd name="T4" fmla="*/ 5 w 7"/>
                  <a:gd name="T5" fmla="*/ 6 h 6"/>
                  <a:gd name="T6" fmla="*/ 6 w 7"/>
                  <a:gd name="T7" fmla="*/ 5 h 6"/>
                  <a:gd name="T8" fmla="*/ 1 w 7"/>
                  <a:gd name="T9" fmla="*/ 2 h 6"/>
                  <a:gd name="T10" fmla="*/ 2 w 7"/>
                  <a:gd name="T11" fmla="*/ 0 h 6"/>
                  <a:gd name="T12" fmla="*/ 1 w 7"/>
                  <a:gd name="T13" fmla="*/ 2 h 6"/>
                  <a:gd name="T14" fmla="*/ 6 w 7"/>
                  <a:gd name="T15" fmla="*/ 4 h 6"/>
                  <a:gd name="T16" fmla="*/ 7 w 7"/>
                  <a:gd name="T17" fmla="*/ 3 h 6"/>
                  <a:gd name="T18" fmla="*/ 2 w 7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6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4" y="4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3" y="3"/>
                      <a:pt x="4" y="4"/>
                      <a:pt x="6" y="4"/>
                    </a:cubicBezTo>
                    <a:cubicBezTo>
                      <a:pt x="6" y="4"/>
                      <a:pt x="6" y="3"/>
                      <a:pt x="7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7" name="Freeform 10133"/>
              <p:cNvSpPr>
                <a:spLocks/>
              </p:cNvSpPr>
              <p:nvPr/>
            </p:nvSpPr>
            <p:spPr bwMode="auto">
              <a:xfrm>
                <a:off x="-19" y="346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2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8" name="Freeform 10134"/>
              <p:cNvSpPr>
                <a:spLocks noEditPoints="1"/>
              </p:cNvSpPr>
              <p:nvPr/>
            </p:nvSpPr>
            <p:spPr bwMode="auto">
              <a:xfrm>
                <a:off x="3" y="3462"/>
                <a:ext cx="52" cy="19"/>
              </a:xfrm>
              <a:custGeom>
                <a:avLst/>
                <a:gdLst>
                  <a:gd name="T0" fmla="*/ 17 w 22"/>
                  <a:gd name="T1" fmla="*/ 4 h 8"/>
                  <a:gd name="T2" fmla="*/ 16 w 22"/>
                  <a:gd name="T3" fmla="*/ 7 h 8"/>
                  <a:gd name="T4" fmla="*/ 19 w 22"/>
                  <a:gd name="T5" fmla="*/ 8 h 8"/>
                  <a:gd name="T6" fmla="*/ 20 w 22"/>
                  <a:gd name="T7" fmla="*/ 6 h 8"/>
                  <a:gd name="T8" fmla="*/ 17 w 22"/>
                  <a:gd name="T9" fmla="*/ 4 h 8"/>
                  <a:gd name="T10" fmla="*/ 18 w 22"/>
                  <a:gd name="T11" fmla="*/ 3 h 8"/>
                  <a:gd name="T12" fmla="*/ 17 w 22"/>
                  <a:gd name="T13" fmla="*/ 4 h 8"/>
                  <a:gd name="T14" fmla="*/ 20 w 22"/>
                  <a:gd name="T15" fmla="*/ 6 h 8"/>
                  <a:gd name="T16" fmla="*/ 21 w 22"/>
                  <a:gd name="T17" fmla="*/ 5 h 8"/>
                  <a:gd name="T18" fmla="*/ 18 w 22"/>
                  <a:gd name="T19" fmla="*/ 3 h 8"/>
                  <a:gd name="T20" fmla="*/ 19 w 22"/>
                  <a:gd name="T21" fmla="*/ 1 h 8"/>
                  <a:gd name="T22" fmla="*/ 19 w 22"/>
                  <a:gd name="T23" fmla="*/ 1 h 8"/>
                  <a:gd name="T24" fmla="*/ 18 w 22"/>
                  <a:gd name="T25" fmla="*/ 3 h 8"/>
                  <a:gd name="T26" fmla="*/ 21 w 22"/>
                  <a:gd name="T27" fmla="*/ 4 h 8"/>
                  <a:gd name="T28" fmla="*/ 21 w 22"/>
                  <a:gd name="T29" fmla="*/ 4 h 8"/>
                  <a:gd name="T30" fmla="*/ 21 w 22"/>
                  <a:gd name="T31" fmla="*/ 3 h 8"/>
                  <a:gd name="T32" fmla="*/ 22 w 22"/>
                  <a:gd name="T33" fmla="*/ 2 h 8"/>
                  <a:gd name="T34" fmla="*/ 19 w 22"/>
                  <a:gd name="T35" fmla="*/ 1 h 8"/>
                  <a:gd name="T36" fmla="*/ 19 w 22"/>
                  <a:gd name="T37" fmla="*/ 1 h 8"/>
                  <a:gd name="T38" fmla="*/ 2 w 22"/>
                  <a:gd name="T39" fmla="*/ 0 h 8"/>
                  <a:gd name="T40" fmla="*/ 0 w 22"/>
                  <a:gd name="T41" fmla="*/ 4 h 8"/>
                  <a:gd name="T42" fmla="*/ 4 w 22"/>
                  <a:gd name="T43" fmla="*/ 6 h 8"/>
                  <a:gd name="T44" fmla="*/ 6 w 22"/>
                  <a:gd name="T45" fmla="*/ 2 h 8"/>
                  <a:gd name="T46" fmla="*/ 2 w 22"/>
                  <a:gd name="T4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2" h="8">
                    <a:moveTo>
                      <a:pt x="17" y="4"/>
                    </a:moveTo>
                    <a:cubicBezTo>
                      <a:pt x="17" y="5"/>
                      <a:pt x="17" y="6"/>
                      <a:pt x="16" y="7"/>
                    </a:cubicBezTo>
                    <a:cubicBezTo>
                      <a:pt x="17" y="7"/>
                      <a:pt x="18" y="8"/>
                      <a:pt x="19" y="8"/>
                    </a:cubicBezTo>
                    <a:cubicBezTo>
                      <a:pt x="19" y="7"/>
                      <a:pt x="20" y="7"/>
                      <a:pt x="20" y="6"/>
                    </a:cubicBezTo>
                    <a:cubicBezTo>
                      <a:pt x="19" y="5"/>
                      <a:pt x="18" y="5"/>
                      <a:pt x="17" y="4"/>
                    </a:cubicBezTo>
                    <a:moveTo>
                      <a:pt x="18" y="3"/>
                    </a:moveTo>
                    <a:cubicBezTo>
                      <a:pt x="18" y="3"/>
                      <a:pt x="18" y="4"/>
                      <a:pt x="17" y="4"/>
                    </a:cubicBezTo>
                    <a:cubicBezTo>
                      <a:pt x="18" y="5"/>
                      <a:pt x="19" y="5"/>
                      <a:pt x="20" y="6"/>
                    </a:cubicBezTo>
                    <a:cubicBezTo>
                      <a:pt x="20" y="5"/>
                      <a:pt x="20" y="5"/>
                      <a:pt x="21" y="5"/>
                    </a:cubicBezTo>
                    <a:cubicBezTo>
                      <a:pt x="20" y="4"/>
                      <a:pt x="19" y="3"/>
                      <a:pt x="18" y="3"/>
                    </a:cubicBezTo>
                    <a:moveTo>
                      <a:pt x="19" y="1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2"/>
                      <a:pt x="18" y="3"/>
                    </a:cubicBezTo>
                    <a:cubicBezTo>
                      <a:pt x="19" y="3"/>
                      <a:pt x="20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4"/>
                      <a:pt x="21" y="4"/>
                      <a:pt x="21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1" y="2"/>
                      <a:pt x="20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0" y="4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9" name="Freeform 10135"/>
              <p:cNvSpPr>
                <a:spLocks noEditPoints="1"/>
              </p:cNvSpPr>
              <p:nvPr/>
            </p:nvSpPr>
            <p:spPr bwMode="auto">
              <a:xfrm>
                <a:off x="43" y="3469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1 h 3"/>
                  <a:gd name="T4" fmla="*/ 3 w 4"/>
                  <a:gd name="T5" fmla="*/ 3 h 3"/>
                  <a:gd name="T6" fmla="*/ 3 w 4"/>
                  <a:gd name="T7" fmla="*/ 3 h 3"/>
                  <a:gd name="T8" fmla="*/ 0 w 4"/>
                  <a:gd name="T9" fmla="*/ 1 h 3"/>
                  <a:gd name="T10" fmla="*/ 1 w 4"/>
                  <a:gd name="T11" fmla="*/ 0 h 3"/>
                  <a:gd name="T12" fmla="*/ 1 w 4"/>
                  <a:gd name="T13" fmla="*/ 0 h 3"/>
                  <a:gd name="T14" fmla="*/ 4 w 4"/>
                  <a:gd name="T15" fmla="*/ 2 h 3"/>
                  <a:gd name="T16" fmla="*/ 4 w 4"/>
                  <a:gd name="T17" fmla="*/ 1 h 3"/>
                  <a:gd name="T18" fmla="*/ 4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0" name="Freeform 10136"/>
              <p:cNvSpPr>
                <a:spLocks noEditPoints="1"/>
              </p:cNvSpPr>
              <p:nvPr/>
            </p:nvSpPr>
            <p:spPr bwMode="auto">
              <a:xfrm>
                <a:off x="-9" y="3469"/>
                <a:ext cx="7" cy="10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3 h 4"/>
                  <a:gd name="T4" fmla="*/ 0 w 3"/>
                  <a:gd name="T5" fmla="*/ 4 h 4"/>
                  <a:gd name="T6" fmla="*/ 1 w 3"/>
                  <a:gd name="T7" fmla="*/ 3 h 4"/>
                  <a:gd name="T8" fmla="*/ 0 w 3"/>
                  <a:gd name="T9" fmla="*/ 3 h 4"/>
                  <a:gd name="T10" fmla="*/ 2 w 3"/>
                  <a:gd name="T11" fmla="*/ 0 h 4"/>
                  <a:gd name="T12" fmla="*/ 2 w 3"/>
                  <a:gd name="T13" fmla="*/ 0 h 4"/>
                  <a:gd name="T14" fmla="*/ 2 w 3"/>
                  <a:gd name="T15" fmla="*/ 0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1" name="Freeform 10137"/>
              <p:cNvSpPr>
                <a:spLocks noEditPoints="1"/>
              </p:cNvSpPr>
              <p:nvPr/>
            </p:nvSpPr>
            <p:spPr bwMode="auto">
              <a:xfrm>
                <a:off x="-9" y="3469"/>
                <a:ext cx="5" cy="7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2" name="Oval 10138"/>
              <p:cNvSpPr>
                <a:spLocks noChangeArrowheads="1"/>
              </p:cNvSpPr>
              <p:nvPr/>
            </p:nvSpPr>
            <p:spPr bwMode="auto">
              <a:xfrm>
                <a:off x="-7" y="347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3" name="Freeform 10139"/>
              <p:cNvSpPr>
                <a:spLocks noEditPoints="1"/>
              </p:cNvSpPr>
              <p:nvPr/>
            </p:nvSpPr>
            <p:spPr bwMode="auto">
              <a:xfrm>
                <a:off x="-281" y="3472"/>
                <a:ext cx="270" cy="446"/>
              </a:xfrm>
              <a:custGeom>
                <a:avLst/>
                <a:gdLst>
                  <a:gd name="T0" fmla="*/ 5 w 114"/>
                  <a:gd name="T1" fmla="*/ 187 h 189"/>
                  <a:gd name="T2" fmla="*/ 7 w 114"/>
                  <a:gd name="T3" fmla="*/ 183 h 189"/>
                  <a:gd name="T4" fmla="*/ 11 w 114"/>
                  <a:gd name="T5" fmla="*/ 175 h 189"/>
                  <a:gd name="T6" fmla="*/ 16 w 114"/>
                  <a:gd name="T7" fmla="*/ 167 h 189"/>
                  <a:gd name="T8" fmla="*/ 13 w 114"/>
                  <a:gd name="T9" fmla="*/ 165 h 189"/>
                  <a:gd name="T10" fmla="*/ 14 w 114"/>
                  <a:gd name="T11" fmla="*/ 162 h 189"/>
                  <a:gd name="T12" fmla="*/ 17 w 114"/>
                  <a:gd name="T13" fmla="*/ 164 h 189"/>
                  <a:gd name="T14" fmla="*/ 18 w 114"/>
                  <a:gd name="T15" fmla="*/ 163 h 189"/>
                  <a:gd name="T16" fmla="*/ 15 w 114"/>
                  <a:gd name="T17" fmla="*/ 161 h 189"/>
                  <a:gd name="T18" fmla="*/ 15 w 114"/>
                  <a:gd name="T19" fmla="*/ 161 h 189"/>
                  <a:gd name="T20" fmla="*/ 17 w 114"/>
                  <a:gd name="T21" fmla="*/ 158 h 189"/>
                  <a:gd name="T22" fmla="*/ 20 w 114"/>
                  <a:gd name="T23" fmla="*/ 155 h 189"/>
                  <a:gd name="T24" fmla="*/ 19 w 114"/>
                  <a:gd name="T25" fmla="*/ 154 h 189"/>
                  <a:gd name="T26" fmla="*/ 21 w 114"/>
                  <a:gd name="T27" fmla="*/ 154 h 189"/>
                  <a:gd name="T28" fmla="*/ 20 w 114"/>
                  <a:gd name="T29" fmla="*/ 154 h 189"/>
                  <a:gd name="T30" fmla="*/ 24 w 114"/>
                  <a:gd name="T31" fmla="*/ 154 h 189"/>
                  <a:gd name="T32" fmla="*/ 21 w 114"/>
                  <a:gd name="T33" fmla="*/ 152 h 189"/>
                  <a:gd name="T34" fmla="*/ 22 w 114"/>
                  <a:gd name="T35" fmla="*/ 150 h 189"/>
                  <a:gd name="T36" fmla="*/ 23 w 114"/>
                  <a:gd name="T37" fmla="*/ 150 h 189"/>
                  <a:gd name="T38" fmla="*/ 22 w 114"/>
                  <a:gd name="T39" fmla="*/ 150 h 189"/>
                  <a:gd name="T40" fmla="*/ 28 w 114"/>
                  <a:gd name="T41" fmla="*/ 147 h 189"/>
                  <a:gd name="T42" fmla="*/ 25 w 114"/>
                  <a:gd name="T43" fmla="*/ 145 h 189"/>
                  <a:gd name="T44" fmla="*/ 29 w 114"/>
                  <a:gd name="T45" fmla="*/ 139 h 189"/>
                  <a:gd name="T46" fmla="*/ 27 w 114"/>
                  <a:gd name="T47" fmla="*/ 140 h 189"/>
                  <a:gd name="T48" fmla="*/ 28 w 114"/>
                  <a:gd name="T49" fmla="*/ 139 h 189"/>
                  <a:gd name="T50" fmla="*/ 35 w 114"/>
                  <a:gd name="T51" fmla="*/ 136 h 189"/>
                  <a:gd name="T52" fmla="*/ 31 w 114"/>
                  <a:gd name="T53" fmla="*/ 134 h 189"/>
                  <a:gd name="T54" fmla="*/ 39 w 114"/>
                  <a:gd name="T55" fmla="*/ 129 h 189"/>
                  <a:gd name="T56" fmla="*/ 41 w 114"/>
                  <a:gd name="T57" fmla="*/ 125 h 189"/>
                  <a:gd name="T58" fmla="*/ 45 w 114"/>
                  <a:gd name="T59" fmla="*/ 110 h 189"/>
                  <a:gd name="T60" fmla="*/ 60 w 114"/>
                  <a:gd name="T61" fmla="*/ 83 h 189"/>
                  <a:gd name="T62" fmla="*/ 61 w 114"/>
                  <a:gd name="T63" fmla="*/ 81 h 189"/>
                  <a:gd name="T64" fmla="*/ 68 w 114"/>
                  <a:gd name="T65" fmla="*/ 79 h 189"/>
                  <a:gd name="T66" fmla="*/ 72 w 114"/>
                  <a:gd name="T67" fmla="*/ 73 h 189"/>
                  <a:gd name="T68" fmla="*/ 69 w 114"/>
                  <a:gd name="T69" fmla="*/ 67 h 189"/>
                  <a:gd name="T70" fmla="*/ 71 w 114"/>
                  <a:gd name="T71" fmla="*/ 64 h 189"/>
                  <a:gd name="T72" fmla="*/ 71 w 114"/>
                  <a:gd name="T73" fmla="*/ 63 h 189"/>
                  <a:gd name="T74" fmla="*/ 75 w 114"/>
                  <a:gd name="T75" fmla="*/ 57 h 189"/>
                  <a:gd name="T76" fmla="*/ 76 w 114"/>
                  <a:gd name="T77" fmla="*/ 56 h 189"/>
                  <a:gd name="T78" fmla="*/ 78 w 114"/>
                  <a:gd name="T79" fmla="*/ 54 h 189"/>
                  <a:gd name="T80" fmla="*/ 78 w 114"/>
                  <a:gd name="T81" fmla="*/ 54 h 189"/>
                  <a:gd name="T82" fmla="*/ 77 w 114"/>
                  <a:gd name="T83" fmla="*/ 54 h 189"/>
                  <a:gd name="T84" fmla="*/ 78 w 114"/>
                  <a:gd name="T85" fmla="*/ 54 h 189"/>
                  <a:gd name="T86" fmla="*/ 88 w 114"/>
                  <a:gd name="T87" fmla="*/ 45 h 189"/>
                  <a:gd name="T88" fmla="*/ 87 w 114"/>
                  <a:gd name="T89" fmla="*/ 39 h 189"/>
                  <a:gd name="T90" fmla="*/ 91 w 114"/>
                  <a:gd name="T91" fmla="*/ 40 h 189"/>
                  <a:gd name="T92" fmla="*/ 94 w 114"/>
                  <a:gd name="T93" fmla="*/ 36 h 189"/>
                  <a:gd name="T94" fmla="*/ 91 w 114"/>
                  <a:gd name="T95" fmla="*/ 32 h 189"/>
                  <a:gd name="T96" fmla="*/ 94 w 114"/>
                  <a:gd name="T97" fmla="*/ 28 h 189"/>
                  <a:gd name="T98" fmla="*/ 94 w 114"/>
                  <a:gd name="T99" fmla="*/ 28 h 189"/>
                  <a:gd name="T100" fmla="*/ 103 w 114"/>
                  <a:gd name="T101" fmla="*/ 21 h 189"/>
                  <a:gd name="T102" fmla="*/ 101 w 114"/>
                  <a:gd name="T103" fmla="*/ 24 h 189"/>
                  <a:gd name="T104" fmla="*/ 103 w 114"/>
                  <a:gd name="T105" fmla="*/ 21 h 189"/>
                  <a:gd name="T106" fmla="*/ 103 w 114"/>
                  <a:gd name="T107" fmla="*/ 20 h 189"/>
                  <a:gd name="T108" fmla="*/ 108 w 114"/>
                  <a:gd name="T109" fmla="*/ 12 h 189"/>
                  <a:gd name="T110" fmla="*/ 114 w 114"/>
                  <a:gd name="T111" fmla="*/ 3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4" h="189">
                    <a:moveTo>
                      <a:pt x="1" y="185"/>
                    </a:moveTo>
                    <a:cubicBezTo>
                      <a:pt x="1" y="186"/>
                      <a:pt x="0" y="187"/>
                      <a:pt x="0" y="187"/>
                    </a:cubicBezTo>
                    <a:cubicBezTo>
                      <a:pt x="0" y="188"/>
                      <a:pt x="1" y="189"/>
                      <a:pt x="1" y="189"/>
                    </a:cubicBezTo>
                    <a:cubicBezTo>
                      <a:pt x="1" y="189"/>
                      <a:pt x="1" y="189"/>
                      <a:pt x="1" y="189"/>
                    </a:cubicBezTo>
                    <a:cubicBezTo>
                      <a:pt x="2" y="189"/>
                      <a:pt x="2" y="189"/>
                      <a:pt x="2" y="189"/>
                    </a:cubicBezTo>
                    <a:cubicBezTo>
                      <a:pt x="3" y="189"/>
                      <a:pt x="4" y="188"/>
                      <a:pt x="5" y="187"/>
                    </a:cubicBezTo>
                    <a:cubicBezTo>
                      <a:pt x="1" y="185"/>
                      <a:pt x="1" y="185"/>
                      <a:pt x="1" y="185"/>
                    </a:cubicBezTo>
                    <a:moveTo>
                      <a:pt x="4" y="181"/>
                    </a:moveTo>
                    <a:cubicBezTo>
                      <a:pt x="4" y="182"/>
                      <a:pt x="3" y="182"/>
                      <a:pt x="3" y="183"/>
                    </a:cubicBezTo>
                    <a:cubicBezTo>
                      <a:pt x="6" y="184"/>
                      <a:pt x="6" y="184"/>
                      <a:pt x="6" y="184"/>
                    </a:cubicBezTo>
                    <a:cubicBezTo>
                      <a:pt x="6" y="184"/>
                      <a:pt x="6" y="184"/>
                      <a:pt x="6" y="184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6" y="182"/>
                      <a:pt x="5" y="182"/>
                      <a:pt x="4" y="181"/>
                    </a:cubicBezTo>
                    <a:moveTo>
                      <a:pt x="9" y="174"/>
                    </a:moveTo>
                    <a:cubicBezTo>
                      <a:pt x="8" y="175"/>
                      <a:pt x="7" y="176"/>
                      <a:pt x="7" y="177"/>
                    </a:cubicBezTo>
                    <a:cubicBezTo>
                      <a:pt x="6" y="177"/>
                      <a:pt x="6" y="178"/>
                      <a:pt x="6" y="179"/>
                    </a:cubicBezTo>
                    <a:cubicBezTo>
                      <a:pt x="8" y="180"/>
                      <a:pt x="8" y="180"/>
                      <a:pt x="8" y="180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9" y="174"/>
                      <a:pt x="9" y="174"/>
                      <a:pt x="9" y="174"/>
                    </a:cubicBezTo>
                    <a:moveTo>
                      <a:pt x="14" y="165"/>
                    </a:moveTo>
                    <a:cubicBezTo>
                      <a:pt x="14" y="165"/>
                      <a:pt x="14" y="166"/>
                      <a:pt x="14" y="166"/>
                    </a:cubicBezTo>
                    <a:cubicBezTo>
                      <a:pt x="14" y="166"/>
                      <a:pt x="15" y="167"/>
                      <a:pt x="16" y="167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4" y="165"/>
                      <a:pt x="14" y="165"/>
                      <a:pt x="14" y="165"/>
                    </a:cubicBezTo>
                    <a:moveTo>
                      <a:pt x="13" y="165"/>
                    </a:move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moveTo>
                      <a:pt x="15" y="163"/>
                    </a:moveTo>
                    <a:cubicBezTo>
                      <a:pt x="15" y="163"/>
                      <a:pt x="15" y="163"/>
                      <a:pt x="15" y="163"/>
                    </a:cubicBezTo>
                    <a:cubicBezTo>
                      <a:pt x="16" y="163"/>
                      <a:pt x="16" y="163"/>
                      <a:pt x="17" y="164"/>
                    </a:cubicBezTo>
                    <a:cubicBezTo>
                      <a:pt x="16" y="163"/>
                      <a:pt x="16" y="163"/>
                      <a:pt x="15" y="163"/>
                    </a:cubicBezTo>
                    <a:moveTo>
                      <a:pt x="15" y="162"/>
                    </a:moveTo>
                    <a:cubicBezTo>
                      <a:pt x="15" y="162"/>
                      <a:pt x="15" y="162"/>
                      <a:pt x="14" y="162"/>
                    </a:cubicBezTo>
                    <a:cubicBezTo>
                      <a:pt x="15" y="162"/>
                      <a:pt x="15" y="162"/>
                      <a:pt x="15" y="163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moveTo>
                      <a:pt x="16" y="162"/>
                    </a:moveTo>
                    <a:cubicBezTo>
                      <a:pt x="16" y="162"/>
                      <a:pt x="16" y="162"/>
                      <a:pt x="15" y="163"/>
                    </a:cubicBezTo>
                    <a:cubicBezTo>
                      <a:pt x="16" y="163"/>
                      <a:pt x="17" y="164"/>
                      <a:pt x="17" y="164"/>
                    </a:cubicBezTo>
                    <a:cubicBezTo>
                      <a:pt x="17" y="164"/>
                      <a:pt x="17" y="164"/>
                      <a:pt x="18" y="164"/>
                    </a:cubicBezTo>
                    <a:cubicBezTo>
                      <a:pt x="18" y="164"/>
                      <a:pt x="18" y="163"/>
                      <a:pt x="18" y="163"/>
                    </a:cubicBezTo>
                    <a:cubicBezTo>
                      <a:pt x="18" y="163"/>
                      <a:pt x="17" y="162"/>
                      <a:pt x="16" y="162"/>
                    </a:cubicBezTo>
                    <a:moveTo>
                      <a:pt x="16" y="161"/>
                    </a:moveTo>
                    <a:cubicBezTo>
                      <a:pt x="16" y="161"/>
                      <a:pt x="16" y="162"/>
                      <a:pt x="16" y="162"/>
                    </a:cubicBezTo>
                    <a:cubicBezTo>
                      <a:pt x="17" y="162"/>
                      <a:pt x="18" y="163"/>
                      <a:pt x="18" y="163"/>
                    </a:cubicBezTo>
                    <a:cubicBezTo>
                      <a:pt x="19" y="163"/>
                      <a:pt x="19" y="163"/>
                      <a:pt x="19" y="163"/>
                    </a:cubicBezTo>
                    <a:cubicBezTo>
                      <a:pt x="18" y="162"/>
                      <a:pt x="17" y="162"/>
                      <a:pt x="16" y="161"/>
                    </a:cubicBezTo>
                    <a:moveTo>
                      <a:pt x="15" y="161"/>
                    </a:move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1"/>
                    </a:cubicBezTo>
                    <a:cubicBezTo>
                      <a:pt x="15" y="161"/>
                      <a:pt x="15" y="161"/>
                      <a:pt x="15" y="161"/>
                    </a:cubicBezTo>
                    <a:moveTo>
                      <a:pt x="15" y="161"/>
                    </a:moveTo>
                    <a:cubicBezTo>
                      <a:pt x="15" y="161"/>
                      <a:pt x="15" y="161"/>
                      <a:pt x="15" y="161"/>
                    </a:cubicBezTo>
                    <a:cubicBezTo>
                      <a:pt x="15" y="161"/>
                      <a:pt x="15" y="161"/>
                      <a:pt x="15" y="161"/>
                    </a:cubicBezTo>
                    <a:cubicBezTo>
                      <a:pt x="15" y="161"/>
                      <a:pt x="15" y="161"/>
                      <a:pt x="16" y="161"/>
                    </a:cubicBezTo>
                    <a:cubicBezTo>
                      <a:pt x="16" y="161"/>
                      <a:pt x="15" y="161"/>
                      <a:pt x="15" y="161"/>
                    </a:cubicBezTo>
                    <a:moveTo>
                      <a:pt x="18" y="158"/>
                    </a:moveTo>
                    <a:cubicBezTo>
                      <a:pt x="18" y="159"/>
                      <a:pt x="17" y="160"/>
                      <a:pt x="16" y="161"/>
                    </a:cubicBezTo>
                    <a:cubicBezTo>
                      <a:pt x="17" y="162"/>
                      <a:pt x="18" y="162"/>
                      <a:pt x="19" y="163"/>
                    </a:cubicBezTo>
                    <a:cubicBezTo>
                      <a:pt x="19" y="162"/>
                      <a:pt x="20" y="161"/>
                      <a:pt x="21" y="160"/>
                    </a:cubicBezTo>
                    <a:cubicBezTo>
                      <a:pt x="20" y="159"/>
                      <a:pt x="19" y="159"/>
                      <a:pt x="18" y="158"/>
                    </a:cubicBezTo>
                    <a:moveTo>
                      <a:pt x="17" y="158"/>
                    </a:moveTo>
                    <a:cubicBezTo>
                      <a:pt x="17" y="159"/>
                      <a:pt x="16" y="160"/>
                      <a:pt x="15" y="161"/>
                    </a:cubicBezTo>
                    <a:cubicBezTo>
                      <a:pt x="15" y="161"/>
                      <a:pt x="16" y="161"/>
                      <a:pt x="16" y="161"/>
                    </a:cubicBezTo>
                    <a:cubicBezTo>
                      <a:pt x="16" y="160"/>
                      <a:pt x="17" y="159"/>
                      <a:pt x="17" y="158"/>
                    </a:cubicBezTo>
                    <a:cubicBezTo>
                      <a:pt x="17" y="158"/>
                      <a:pt x="17" y="158"/>
                      <a:pt x="17" y="158"/>
                    </a:cubicBezTo>
                    <a:moveTo>
                      <a:pt x="20" y="155"/>
                    </a:moveTo>
                    <a:cubicBezTo>
                      <a:pt x="20" y="155"/>
                      <a:pt x="20" y="155"/>
                      <a:pt x="20" y="155"/>
                    </a:cubicBezTo>
                    <a:cubicBezTo>
                      <a:pt x="20" y="155"/>
                      <a:pt x="20" y="156"/>
                      <a:pt x="20" y="156"/>
                    </a:cubicBezTo>
                    <a:cubicBezTo>
                      <a:pt x="19" y="156"/>
                      <a:pt x="19" y="156"/>
                      <a:pt x="19" y="156"/>
                    </a:cubicBezTo>
                    <a:cubicBezTo>
                      <a:pt x="20" y="157"/>
                      <a:pt x="21" y="157"/>
                      <a:pt x="22" y="158"/>
                    </a:cubicBezTo>
                    <a:cubicBezTo>
                      <a:pt x="22" y="157"/>
                      <a:pt x="22" y="157"/>
                      <a:pt x="22" y="156"/>
                    </a:cubicBezTo>
                    <a:cubicBezTo>
                      <a:pt x="22" y="156"/>
                      <a:pt x="21" y="155"/>
                      <a:pt x="20" y="155"/>
                    </a:cubicBezTo>
                    <a:moveTo>
                      <a:pt x="19" y="154"/>
                    </a:moveTo>
                    <a:cubicBezTo>
                      <a:pt x="19" y="155"/>
                      <a:pt x="19" y="155"/>
                      <a:pt x="18" y="156"/>
                    </a:cubicBezTo>
                    <a:cubicBezTo>
                      <a:pt x="18" y="156"/>
                      <a:pt x="18" y="156"/>
                      <a:pt x="19" y="156"/>
                    </a:cubicBezTo>
                    <a:cubicBezTo>
                      <a:pt x="19" y="155"/>
                      <a:pt x="19" y="155"/>
                      <a:pt x="19" y="154"/>
                    </a:cubicBezTo>
                    <a:cubicBezTo>
                      <a:pt x="19" y="154"/>
                      <a:pt x="19" y="154"/>
                      <a:pt x="19" y="154"/>
                    </a:cubicBezTo>
                    <a:moveTo>
                      <a:pt x="21" y="154"/>
                    </a:moveTo>
                    <a:cubicBezTo>
                      <a:pt x="21" y="154"/>
                      <a:pt x="21" y="154"/>
                      <a:pt x="21" y="154"/>
                    </a:cubicBezTo>
                    <a:cubicBezTo>
                      <a:pt x="21" y="155"/>
                      <a:pt x="22" y="155"/>
                      <a:pt x="23" y="156"/>
                    </a:cubicBezTo>
                    <a:cubicBezTo>
                      <a:pt x="23" y="155"/>
                      <a:pt x="23" y="155"/>
                      <a:pt x="23" y="155"/>
                    </a:cubicBezTo>
                    <a:cubicBezTo>
                      <a:pt x="21" y="154"/>
                      <a:pt x="21" y="154"/>
                      <a:pt x="21" y="154"/>
                    </a:cubicBezTo>
                    <a:moveTo>
                      <a:pt x="20" y="153"/>
                    </a:moveTo>
                    <a:cubicBezTo>
                      <a:pt x="20" y="153"/>
                      <a:pt x="20" y="154"/>
                      <a:pt x="20" y="154"/>
                    </a:cubicBezTo>
                    <a:cubicBezTo>
                      <a:pt x="20" y="154"/>
                      <a:pt x="20" y="154"/>
                      <a:pt x="20" y="154"/>
                    </a:cubicBezTo>
                    <a:cubicBezTo>
                      <a:pt x="20" y="154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moveTo>
                      <a:pt x="22" y="153"/>
                    </a:moveTo>
                    <a:cubicBezTo>
                      <a:pt x="22" y="153"/>
                      <a:pt x="21" y="153"/>
                      <a:pt x="21" y="153"/>
                    </a:cubicBezTo>
                    <a:cubicBezTo>
                      <a:pt x="22" y="153"/>
                      <a:pt x="23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3" y="153"/>
                      <a:pt x="22" y="153"/>
                      <a:pt x="22" y="153"/>
                    </a:cubicBezTo>
                    <a:moveTo>
                      <a:pt x="21" y="152"/>
                    </a:moveTo>
                    <a:cubicBezTo>
                      <a:pt x="20" y="152"/>
                      <a:pt x="20" y="152"/>
                      <a:pt x="20" y="152"/>
                    </a:cubicBezTo>
                    <a:cubicBezTo>
                      <a:pt x="20" y="152"/>
                      <a:pt x="20" y="152"/>
                      <a:pt x="20" y="152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1" y="152"/>
                      <a:pt x="21" y="152"/>
                      <a:pt x="21" y="152"/>
                    </a:cubicBezTo>
                    <a:moveTo>
                      <a:pt x="23" y="151"/>
                    </a:moveTo>
                    <a:cubicBezTo>
                      <a:pt x="22" y="151"/>
                      <a:pt x="22" y="152"/>
                      <a:pt x="22" y="152"/>
                    </a:cubicBezTo>
                    <a:cubicBezTo>
                      <a:pt x="23" y="153"/>
                      <a:pt x="23" y="153"/>
                      <a:pt x="24" y="154"/>
                    </a:cubicBezTo>
                    <a:cubicBezTo>
                      <a:pt x="24" y="153"/>
                      <a:pt x="25" y="153"/>
                      <a:pt x="25" y="152"/>
                    </a:cubicBezTo>
                    <a:cubicBezTo>
                      <a:pt x="24" y="152"/>
                      <a:pt x="23" y="151"/>
                      <a:pt x="23" y="151"/>
                    </a:cubicBezTo>
                    <a:moveTo>
                      <a:pt x="22" y="150"/>
                    </a:moveTo>
                    <a:cubicBezTo>
                      <a:pt x="21" y="151"/>
                      <a:pt x="21" y="151"/>
                      <a:pt x="21" y="152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1" y="151"/>
                      <a:pt x="21" y="151"/>
                      <a:pt x="22" y="150"/>
                    </a:cubicBezTo>
                    <a:cubicBezTo>
                      <a:pt x="22" y="150"/>
                      <a:pt x="22" y="150"/>
                      <a:pt x="22" y="150"/>
                    </a:cubicBezTo>
                    <a:moveTo>
                      <a:pt x="23" y="150"/>
                    </a:moveTo>
                    <a:cubicBezTo>
                      <a:pt x="23" y="150"/>
                      <a:pt x="23" y="150"/>
                      <a:pt x="23" y="150"/>
                    </a:cubicBezTo>
                    <a:cubicBezTo>
                      <a:pt x="24" y="151"/>
                      <a:pt x="25" y="151"/>
                      <a:pt x="25" y="151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5" y="150"/>
                      <a:pt x="24" y="150"/>
                      <a:pt x="23" y="150"/>
                    </a:cubicBezTo>
                    <a:moveTo>
                      <a:pt x="22" y="149"/>
                    </a:moveTo>
                    <a:cubicBezTo>
                      <a:pt x="22" y="149"/>
                      <a:pt x="22" y="149"/>
                      <a:pt x="22" y="149"/>
                    </a:cubicBezTo>
                    <a:cubicBezTo>
                      <a:pt x="22" y="149"/>
                      <a:pt x="22" y="150"/>
                      <a:pt x="22" y="150"/>
                    </a:cubicBezTo>
                    <a:cubicBezTo>
                      <a:pt x="22" y="149"/>
                      <a:pt x="22" y="149"/>
                      <a:pt x="22" y="149"/>
                    </a:cubicBezTo>
                    <a:cubicBezTo>
                      <a:pt x="22" y="149"/>
                      <a:pt x="22" y="149"/>
                      <a:pt x="22" y="149"/>
                    </a:cubicBezTo>
                    <a:moveTo>
                      <a:pt x="26" y="145"/>
                    </a:moveTo>
                    <a:cubicBezTo>
                      <a:pt x="25" y="147"/>
                      <a:pt x="24" y="148"/>
                      <a:pt x="23" y="149"/>
                    </a:cubicBezTo>
                    <a:cubicBezTo>
                      <a:pt x="24" y="150"/>
                      <a:pt x="25" y="150"/>
                      <a:pt x="26" y="151"/>
                    </a:cubicBezTo>
                    <a:cubicBezTo>
                      <a:pt x="27" y="150"/>
                      <a:pt x="27" y="148"/>
                      <a:pt x="28" y="147"/>
                    </a:cubicBezTo>
                    <a:cubicBezTo>
                      <a:pt x="27" y="146"/>
                      <a:pt x="27" y="146"/>
                      <a:pt x="26" y="145"/>
                    </a:cubicBezTo>
                    <a:moveTo>
                      <a:pt x="25" y="145"/>
                    </a:moveTo>
                    <a:cubicBezTo>
                      <a:pt x="24" y="146"/>
                      <a:pt x="23" y="148"/>
                      <a:pt x="22" y="149"/>
                    </a:cubicBezTo>
                    <a:cubicBezTo>
                      <a:pt x="22" y="149"/>
                      <a:pt x="22" y="149"/>
                      <a:pt x="23" y="149"/>
                    </a:cubicBezTo>
                    <a:cubicBezTo>
                      <a:pt x="23" y="148"/>
                      <a:pt x="24" y="146"/>
                      <a:pt x="25" y="145"/>
                    </a:cubicBezTo>
                    <a:cubicBezTo>
                      <a:pt x="25" y="145"/>
                      <a:pt x="25" y="145"/>
                      <a:pt x="25" y="145"/>
                    </a:cubicBezTo>
                    <a:moveTo>
                      <a:pt x="29" y="140"/>
                    </a:moveTo>
                    <a:cubicBezTo>
                      <a:pt x="29" y="140"/>
                      <a:pt x="29" y="140"/>
                      <a:pt x="29" y="141"/>
                    </a:cubicBezTo>
                    <a:cubicBezTo>
                      <a:pt x="29" y="141"/>
                      <a:pt x="30" y="142"/>
                      <a:pt x="31" y="142"/>
                    </a:cubicBezTo>
                    <a:cubicBezTo>
                      <a:pt x="31" y="142"/>
                      <a:pt x="31" y="141"/>
                      <a:pt x="32" y="141"/>
                    </a:cubicBezTo>
                    <a:cubicBezTo>
                      <a:pt x="31" y="141"/>
                      <a:pt x="30" y="140"/>
                      <a:pt x="29" y="140"/>
                    </a:cubicBezTo>
                    <a:moveTo>
                      <a:pt x="29" y="139"/>
                    </a:moveTo>
                    <a:cubicBezTo>
                      <a:pt x="29" y="139"/>
                      <a:pt x="29" y="139"/>
                      <a:pt x="29" y="139"/>
                    </a:cubicBezTo>
                    <a:cubicBezTo>
                      <a:pt x="30" y="140"/>
                      <a:pt x="31" y="140"/>
                      <a:pt x="32" y="141"/>
                    </a:cubicBezTo>
                    <a:cubicBezTo>
                      <a:pt x="32" y="141"/>
                      <a:pt x="32" y="141"/>
                      <a:pt x="32" y="141"/>
                    </a:cubicBezTo>
                    <a:cubicBezTo>
                      <a:pt x="31" y="140"/>
                      <a:pt x="30" y="140"/>
                      <a:pt x="29" y="139"/>
                    </a:cubicBezTo>
                    <a:moveTo>
                      <a:pt x="28" y="139"/>
                    </a:moveTo>
                    <a:cubicBezTo>
                      <a:pt x="28" y="139"/>
                      <a:pt x="28" y="140"/>
                      <a:pt x="27" y="140"/>
                    </a:cubicBezTo>
                    <a:cubicBezTo>
                      <a:pt x="28" y="140"/>
                      <a:pt x="28" y="140"/>
                      <a:pt x="28" y="140"/>
                    </a:cubicBezTo>
                    <a:cubicBezTo>
                      <a:pt x="28" y="140"/>
                      <a:pt x="28" y="13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moveTo>
                      <a:pt x="28" y="138"/>
                    </a:moveTo>
                    <a:cubicBezTo>
                      <a:pt x="28" y="139"/>
                      <a:pt x="28" y="13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28" y="139"/>
                      <a:pt x="29" y="139"/>
                      <a:pt x="29" y="139"/>
                    </a:cubicBezTo>
                    <a:cubicBezTo>
                      <a:pt x="28" y="139"/>
                      <a:pt x="28" y="139"/>
                      <a:pt x="28" y="138"/>
                    </a:cubicBezTo>
                    <a:moveTo>
                      <a:pt x="32" y="134"/>
                    </a:moveTo>
                    <a:cubicBezTo>
                      <a:pt x="32" y="134"/>
                      <a:pt x="32" y="134"/>
                      <a:pt x="32" y="134"/>
                    </a:cubicBezTo>
                    <a:cubicBezTo>
                      <a:pt x="33" y="135"/>
                      <a:pt x="34" y="135"/>
                      <a:pt x="35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4" y="135"/>
                      <a:pt x="33" y="135"/>
                      <a:pt x="32" y="134"/>
                    </a:cubicBezTo>
                    <a:moveTo>
                      <a:pt x="31" y="134"/>
                    </a:move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moveTo>
                      <a:pt x="36" y="125"/>
                    </a:moveTo>
                    <a:cubicBezTo>
                      <a:pt x="36" y="126"/>
                      <a:pt x="35" y="126"/>
                      <a:pt x="35" y="127"/>
                    </a:cubicBezTo>
                    <a:cubicBezTo>
                      <a:pt x="35" y="127"/>
                      <a:pt x="35" y="127"/>
                      <a:pt x="35" y="127"/>
                    </a:cubicBezTo>
                    <a:cubicBezTo>
                      <a:pt x="36" y="126"/>
                      <a:pt x="36" y="126"/>
                      <a:pt x="37" y="125"/>
                    </a:cubicBezTo>
                    <a:cubicBezTo>
                      <a:pt x="36" y="126"/>
                      <a:pt x="36" y="127"/>
                      <a:pt x="36" y="127"/>
                    </a:cubicBezTo>
                    <a:cubicBezTo>
                      <a:pt x="37" y="128"/>
                      <a:pt x="38" y="129"/>
                      <a:pt x="39" y="129"/>
                    </a:cubicBezTo>
                    <a:cubicBezTo>
                      <a:pt x="39" y="129"/>
                      <a:pt x="39" y="128"/>
                      <a:pt x="40" y="127"/>
                    </a:cubicBezTo>
                    <a:cubicBezTo>
                      <a:pt x="39" y="126"/>
                      <a:pt x="37" y="126"/>
                      <a:pt x="36" y="125"/>
                    </a:cubicBezTo>
                    <a:moveTo>
                      <a:pt x="37" y="123"/>
                    </a:moveTo>
                    <a:cubicBezTo>
                      <a:pt x="37" y="123"/>
                      <a:pt x="37" y="124"/>
                      <a:pt x="37" y="124"/>
                    </a:cubicBezTo>
                    <a:cubicBezTo>
                      <a:pt x="38" y="125"/>
                      <a:pt x="39" y="125"/>
                      <a:pt x="40" y="126"/>
                    </a:cubicBezTo>
                    <a:cubicBezTo>
                      <a:pt x="41" y="126"/>
                      <a:pt x="41" y="126"/>
                      <a:pt x="41" y="125"/>
                    </a:cubicBezTo>
                    <a:cubicBezTo>
                      <a:pt x="40" y="125"/>
                      <a:pt x="38" y="124"/>
                      <a:pt x="37" y="123"/>
                    </a:cubicBezTo>
                    <a:moveTo>
                      <a:pt x="45" y="110"/>
                    </a:moveTo>
                    <a:cubicBezTo>
                      <a:pt x="44" y="112"/>
                      <a:pt x="42" y="114"/>
                      <a:pt x="41" y="116"/>
                    </a:cubicBezTo>
                    <a:cubicBezTo>
                      <a:pt x="43" y="116"/>
                      <a:pt x="44" y="117"/>
                      <a:pt x="45" y="118"/>
                    </a:cubicBezTo>
                    <a:cubicBezTo>
                      <a:pt x="46" y="116"/>
                      <a:pt x="47" y="114"/>
                      <a:pt x="49" y="112"/>
                    </a:cubicBezTo>
                    <a:cubicBezTo>
                      <a:pt x="47" y="111"/>
                      <a:pt x="46" y="111"/>
                      <a:pt x="45" y="110"/>
                    </a:cubicBezTo>
                    <a:moveTo>
                      <a:pt x="55" y="92"/>
                    </a:moveTo>
                    <a:cubicBezTo>
                      <a:pt x="53" y="96"/>
                      <a:pt x="51" y="99"/>
                      <a:pt x="49" y="102"/>
                    </a:cubicBezTo>
                    <a:cubicBezTo>
                      <a:pt x="53" y="104"/>
                      <a:pt x="53" y="104"/>
                      <a:pt x="53" y="104"/>
                    </a:cubicBezTo>
                    <a:cubicBezTo>
                      <a:pt x="55" y="101"/>
                      <a:pt x="57" y="98"/>
                      <a:pt x="59" y="95"/>
                    </a:cubicBezTo>
                    <a:cubicBezTo>
                      <a:pt x="58" y="94"/>
                      <a:pt x="56" y="93"/>
                      <a:pt x="55" y="92"/>
                    </a:cubicBezTo>
                    <a:moveTo>
                      <a:pt x="60" y="83"/>
                    </a:moveTo>
                    <a:cubicBezTo>
                      <a:pt x="60" y="84"/>
                      <a:pt x="59" y="84"/>
                      <a:pt x="59" y="85"/>
                    </a:cubicBezTo>
                    <a:cubicBezTo>
                      <a:pt x="60" y="86"/>
                      <a:pt x="62" y="87"/>
                      <a:pt x="63" y="88"/>
                    </a:cubicBezTo>
                    <a:cubicBezTo>
                      <a:pt x="64" y="87"/>
                      <a:pt x="64" y="86"/>
                      <a:pt x="64" y="85"/>
                    </a:cubicBezTo>
                    <a:cubicBezTo>
                      <a:pt x="63" y="84"/>
                      <a:pt x="62" y="84"/>
                      <a:pt x="60" y="83"/>
                    </a:cubicBezTo>
                    <a:moveTo>
                      <a:pt x="61" y="81"/>
                    </a:moveTo>
                    <a:cubicBezTo>
                      <a:pt x="61" y="81"/>
                      <a:pt x="61" y="81"/>
                      <a:pt x="61" y="81"/>
                    </a:cubicBezTo>
                    <a:cubicBezTo>
                      <a:pt x="62" y="82"/>
                      <a:pt x="64" y="83"/>
                      <a:pt x="65" y="84"/>
                    </a:cubicBezTo>
                    <a:cubicBezTo>
                      <a:pt x="65" y="84"/>
                      <a:pt x="65" y="83"/>
                      <a:pt x="66" y="83"/>
                    </a:cubicBezTo>
                    <a:cubicBezTo>
                      <a:pt x="64" y="82"/>
                      <a:pt x="63" y="82"/>
                      <a:pt x="61" y="81"/>
                    </a:cubicBezTo>
                    <a:moveTo>
                      <a:pt x="64" y="76"/>
                    </a:moveTo>
                    <a:cubicBezTo>
                      <a:pt x="64" y="76"/>
                      <a:pt x="64" y="76"/>
                      <a:pt x="64" y="76"/>
                    </a:cubicBezTo>
                    <a:cubicBezTo>
                      <a:pt x="65" y="77"/>
                      <a:pt x="67" y="78"/>
                      <a:pt x="68" y="79"/>
                    </a:cubicBezTo>
                    <a:cubicBezTo>
                      <a:pt x="68" y="79"/>
                      <a:pt x="68" y="79"/>
                      <a:pt x="69" y="78"/>
                    </a:cubicBezTo>
                    <a:cubicBezTo>
                      <a:pt x="67" y="77"/>
                      <a:pt x="66" y="77"/>
                      <a:pt x="64" y="76"/>
                    </a:cubicBezTo>
                    <a:moveTo>
                      <a:pt x="67" y="70"/>
                    </a:moveTo>
                    <a:cubicBezTo>
                      <a:pt x="67" y="72"/>
                      <a:pt x="66" y="73"/>
                      <a:pt x="65" y="74"/>
                    </a:cubicBezTo>
                    <a:cubicBezTo>
                      <a:pt x="67" y="75"/>
                      <a:pt x="68" y="76"/>
                      <a:pt x="69" y="77"/>
                    </a:cubicBezTo>
                    <a:cubicBezTo>
                      <a:pt x="70" y="75"/>
                      <a:pt x="71" y="74"/>
                      <a:pt x="72" y="73"/>
                    </a:cubicBezTo>
                    <a:cubicBezTo>
                      <a:pt x="70" y="72"/>
                      <a:pt x="69" y="71"/>
                      <a:pt x="67" y="70"/>
                    </a:cubicBezTo>
                    <a:moveTo>
                      <a:pt x="69" y="67"/>
                    </a:moveTo>
                    <a:cubicBezTo>
                      <a:pt x="69" y="67"/>
                      <a:pt x="69" y="68"/>
                      <a:pt x="69" y="68"/>
                    </a:cubicBezTo>
                    <a:cubicBezTo>
                      <a:pt x="70" y="69"/>
                      <a:pt x="72" y="70"/>
                      <a:pt x="73" y="71"/>
                    </a:cubicBezTo>
                    <a:cubicBezTo>
                      <a:pt x="73" y="70"/>
                      <a:pt x="74" y="70"/>
                      <a:pt x="74" y="69"/>
                    </a:cubicBezTo>
                    <a:cubicBezTo>
                      <a:pt x="72" y="68"/>
                      <a:pt x="71" y="68"/>
                      <a:pt x="69" y="67"/>
                    </a:cubicBezTo>
                    <a:moveTo>
                      <a:pt x="70" y="66"/>
                    </a:moveTo>
                    <a:cubicBezTo>
                      <a:pt x="70" y="66"/>
                      <a:pt x="70" y="67"/>
                      <a:pt x="69" y="67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3" y="68"/>
                      <a:pt x="71" y="67"/>
                      <a:pt x="70" y="66"/>
                    </a:cubicBezTo>
                    <a:moveTo>
                      <a:pt x="71" y="64"/>
                    </a:moveTo>
                    <a:cubicBezTo>
                      <a:pt x="71" y="64"/>
                      <a:pt x="71" y="64"/>
                      <a:pt x="71" y="64"/>
                    </a:cubicBezTo>
                    <a:cubicBezTo>
                      <a:pt x="72" y="65"/>
                      <a:pt x="74" y="66"/>
                      <a:pt x="75" y="67"/>
                    </a:cubicBezTo>
                    <a:cubicBezTo>
                      <a:pt x="75" y="67"/>
                      <a:pt x="75" y="67"/>
                      <a:pt x="76" y="66"/>
                    </a:cubicBezTo>
                    <a:cubicBezTo>
                      <a:pt x="74" y="66"/>
                      <a:pt x="73" y="65"/>
                      <a:pt x="71" y="64"/>
                    </a:cubicBezTo>
                    <a:moveTo>
                      <a:pt x="75" y="57"/>
                    </a:moveTo>
                    <a:cubicBezTo>
                      <a:pt x="74" y="59"/>
                      <a:pt x="73" y="61"/>
                      <a:pt x="71" y="63"/>
                    </a:cubicBezTo>
                    <a:cubicBezTo>
                      <a:pt x="73" y="64"/>
                      <a:pt x="74" y="65"/>
                      <a:pt x="76" y="66"/>
                    </a:cubicBezTo>
                    <a:cubicBezTo>
                      <a:pt x="77" y="64"/>
                      <a:pt x="78" y="62"/>
                      <a:pt x="80" y="60"/>
                    </a:cubicBezTo>
                    <a:cubicBezTo>
                      <a:pt x="78" y="59"/>
                      <a:pt x="77" y="58"/>
                      <a:pt x="76" y="58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4" y="61"/>
                      <a:pt x="75" y="59"/>
                      <a:pt x="76" y="57"/>
                    </a:cubicBezTo>
                    <a:cubicBezTo>
                      <a:pt x="76" y="57"/>
                      <a:pt x="75" y="57"/>
                      <a:pt x="75" y="57"/>
                    </a:cubicBezTo>
                    <a:moveTo>
                      <a:pt x="77" y="57"/>
                    </a:moveTo>
                    <a:cubicBezTo>
                      <a:pt x="76" y="57"/>
                      <a:pt x="76" y="57"/>
                      <a:pt x="76" y="57"/>
                    </a:cubicBezTo>
                    <a:cubicBezTo>
                      <a:pt x="77" y="58"/>
                      <a:pt x="79" y="59"/>
                      <a:pt x="80" y="59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79" y="58"/>
                      <a:pt x="78" y="57"/>
                      <a:pt x="77" y="57"/>
                    </a:cubicBezTo>
                    <a:moveTo>
                      <a:pt x="76" y="56"/>
                    </a:moveTo>
                    <a:cubicBezTo>
                      <a:pt x="76" y="56"/>
                      <a:pt x="75" y="57"/>
                      <a:pt x="75" y="57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76" y="57"/>
                      <a:pt x="76" y="57"/>
                      <a:pt x="76" y="56"/>
                    </a:cubicBezTo>
                    <a:cubicBezTo>
                      <a:pt x="76" y="56"/>
                      <a:pt x="76" y="56"/>
                      <a:pt x="76" y="56"/>
                    </a:cubicBezTo>
                    <a:moveTo>
                      <a:pt x="78" y="54"/>
                    </a:moveTo>
                    <a:cubicBezTo>
                      <a:pt x="78" y="54"/>
                      <a:pt x="78" y="55"/>
                      <a:pt x="78" y="55"/>
                    </a:cubicBezTo>
                    <a:cubicBezTo>
                      <a:pt x="79" y="55"/>
                      <a:pt x="80" y="56"/>
                      <a:pt x="81" y="57"/>
                    </a:cubicBezTo>
                    <a:cubicBezTo>
                      <a:pt x="81" y="57"/>
                      <a:pt x="81" y="57"/>
                      <a:pt x="81" y="56"/>
                    </a:cubicBezTo>
                    <a:cubicBezTo>
                      <a:pt x="80" y="56"/>
                      <a:pt x="79" y="55"/>
                      <a:pt x="78" y="54"/>
                    </a:cubicBezTo>
                    <a:moveTo>
                      <a:pt x="78" y="54"/>
                    </a:moveTo>
                    <a:cubicBezTo>
                      <a:pt x="78" y="54"/>
                      <a:pt x="78" y="54"/>
                      <a:pt x="78" y="54"/>
                    </a:cubicBezTo>
                    <a:cubicBezTo>
                      <a:pt x="79" y="55"/>
                      <a:pt x="81" y="56"/>
                      <a:pt x="82" y="56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81" y="55"/>
                      <a:pt x="80" y="55"/>
                      <a:pt x="78" y="54"/>
                    </a:cubicBezTo>
                    <a:moveTo>
                      <a:pt x="77" y="54"/>
                    </a:move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moveTo>
                      <a:pt x="77" y="53"/>
                    </a:moveTo>
                    <a:cubicBezTo>
                      <a:pt x="77" y="53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8" y="54"/>
                    </a:cubicBezTo>
                    <a:cubicBezTo>
                      <a:pt x="78" y="54"/>
                      <a:pt x="78" y="54"/>
                      <a:pt x="78" y="54"/>
                    </a:cubicBezTo>
                    <a:cubicBezTo>
                      <a:pt x="78" y="53"/>
                      <a:pt x="78" y="53"/>
                      <a:pt x="77" y="53"/>
                    </a:cubicBezTo>
                    <a:moveTo>
                      <a:pt x="85" y="43"/>
                    </a:moveTo>
                    <a:cubicBezTo>
                      <a:pt x="82" y="47"/>
                      <a:pt x="81" y="50"/>
                      <a:pt x="79" y="52"/>
                    </a:cubicBezTo>
                    <a:cubicBezTo>
                      <a:pt x="81" y="53"/>
                      <a:pt x="82" y="53"/>
                      <a:pt x="83" y="54"/>
                    </a:cubicBezTo>
                    <a:cubicBezTo>
                      <a:pt x="85" y="51"/>
                      <a:pt x="86" y="48"/>
                      <a:pt x="88" y="46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85" y="43"/>
                      <a:pt x="85" y="43"/>
                      <a:pt x="85" y="43"/>
                    </a:cubicBezTo>
                    <a:moveTo>
                      <a:pt x="87" y="39"/>
                    </a:moveTo>
                    <a:cubicBezTo>
                      <a:pt x="87" y="40"/>
                      <a:pt x="86" y="41"/>
                      <a:pt x="86" y="41"/>
                    </a:cubicBezTo>
                    <a:cubicBezTo>
                      <a:pt x="87" y="42"/>
                      <a:pt x="88" y="42"/>
                      <a:pt x="89" y="43"/>
                    </a:cubicBezTo>
                    <a:cubicBezTo>
                      <a:pt x="90" y="43"/>
                      <a:pt x="90" y="42"/>
                      <a:pt x="90" y="41"/>
                    </a:cubicBezTo>
                    <a:cubicBezTo>
                      <a:pt x="89" y="41"/>
                      <a:pt x="88" y="40"/>
                      <a:pt x="87" y="39"/>
                    </a:cubicBezTo>
                    <a:moveTo>
                      <a:pt x="90" y="35"/>
                    </a:moveTo>
                    <a:cubicBezTo>
                      <a:pt x="89" y="36"/>
                      <a:pt x="89" y="36"/>
                      <a:pt x="88" y="37"/>
                    </a:cubicBezTo>
                    <a:cubicBezTo>
                      <a:pt x="88" y="37"/>
                      <a:pt x="89" y="38"/>
                      <a:pt x="89" y="38"/>
                    </a:cubicBezTo>
                    <a:cubicBezTo>
                      <a:pt x="89" y="38"/>
                      <a:pt x="88" y="37"/>
                      <a:pt x="88" y="37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91" y="40"/>
                      <a:pt x="91" y="40"/>
                      <a:pt x="91" y="40"/>
                    </a:cubicBezTo>
                    <a:cubicBezTo>
                      <a:pt x="92" y="39"/>
                      <a:pt x="93" y="38"/>
                      <a:pt x="93" y="37"/>
                    </a:cubicBezTo>
                    <a:cubicBezTo>
                      <a:pt x="92" y="36"/>
                      <a:pt x="91" y="35"/>
                      <a:pt x="90" y="35"/>
                    </a:cubicBezTo>
                    <a:moveTo>
                      <a:pt x="90" y="34"/>
                    </a:moveTo>
                    <a:cubicBezTo>
                      <a:pt x="90" y="34"/>
                      <a:pt x="90" y="34"/>
                      <a:pt x="90" y="35"/>
                    </a:cubicBezTo>
                    <a:cubicBezTo>
                      <a:pt x="91" y="35"/>
                      <a:pt x="92" y="36"/>
                      <a:pt x="93" y="37"/>
                    </a:cubicBezTo>
                    <a:cubicBezTo>
                      <a:pt x="93" y="37"/>
                      <a:pt x="93" y="36"/>
                      <a:pt x="94" y="36"/>
                    </a:cubicBezTo>
                    <a:cubicBezTo>
                      <a:pt x="92" y="35"/>
                      <a:pt x="91" y="35"/>
                      <a:pt x="90" y="34"/>
                    </a:cubicBezTo>
                    <a:moveTo>
                      <a:pt x="91" y="32"/>
                    </a:moveTo>
                    <a:cubicBezTo>
                      <a:pt x="91" y="32"/>
                      <a:pt x="91" y="33"/>
                      <a:pt x="90" y="34"/>
                    </a:cubicBezTo>
                    <a:cubicBezTo>
                      <a:pt x="91" y="35"/>
                      <a:pt x="93" y="35"/>
                      <a:pt x="94" y="36"/>
                    </a:cubicBezTo>
                    <a:cubicBezTo>
                      <a:pt x="94" y="35"/>
                      <a:pt x="95" y="35"/>
                      <a:pt x="95" y="34"/>
                    </a:cubicBezTo>
                    <a:cubicBezTo>
                      <a:pt x="94" y="33"/>
                      <a:pt x="93" y="32"/>
                      <a:pt x="91" y="32"/>
                    </a:cubicBezTo>
                    <a:moveTo>
                      <a:pt x="92" y="31"/>
                    </a:moveTo>
                    <a:cubicBezTo>
                      <a:pt x="92" y="31"/>
                      <a:pt x="92" y="31"/>
                      <a:pt x="91" y="32"/>
                    </a:cubicBezTo>
                    <a:cubicBezTo>
                      <a:pt x="93" y="32"/>
                      <a:pt x="94" y="33"/>
                      <a:pt x="95" y="34"/>
                    </a:cubicBezTo>
                    <a:cubicBezTo>
                      <a:pt x="95" y="33"/>
                      <a:pt x="95" y="33"/>
                      <a:pt x="96" y="33"/>
                    </a:cubicBezTo>
                    <a:cubicBezTo>
                      <a:pt x="93" y="32"/>
                      <a:pt x="92" y="31"/>
                      <a:pt x="92" y="31"/>
                    </a:cubicBezTo>
                    <a:moveTo>
                      <a:pt x="94" y="28"/>
                    </a:moveTo>
                    <a:cubicBezTo>
                      <a:pt x="93" y="29"/>
                      <a:pt x="93" y="30"/>
                      <a:pt x="92" y="31"/>
                    </a:cubicBezTo>
                    <a:cubicBezTo>
                      <a:pt x="92" y="31"/>
                      <a:pt x="93" y="32"/>
                      <a:pt x="96" y="33"/>
                    </a:cubicBezTo>
                    <a:cubicBezTo>
                      <a:pt x="96" y="32"/>
                      <a:pt x="97" y="31"/>
                      <a:pt x="97" y="30"/>
                    </a:cubicBezTo>
                    <a:cubicBezTo>
                      <a:pt x="96" y="29"/>
                      <a:pt x="95" y="28"/>
                      <a:pt x="94" y="28"/>
                    </a:cubicBezTo>
                    <a:moveTo>
                      <a:pt x="97" y="22"/>
                    </a:moveTo>
                    <a:cubicBezTo>
                      <a:pt x="96" y="24"/>
                      <a:pt x="95" y="26"/>
                      <a:pt x="94" y="28"/>
                    </a:cubicBezTo>
                    <a:cubicBezTo>
                      <a:pt x="95" y="28"/>
                      <a:pt x="96" y="29"/>
                      <a:pt x="97" y="30"/>
                    </a:cubicBezTo>
                    <a:cubicBezTo>
                      <a:pt x="99" y="28"/>
                      <a:pt x="100" y="26"/>
                      <a:pt x="101" y="24"/>
                    </a:cubicBezTo>
                    <a:cubicBezTo>
                      <a:pt x="99" y="24"/>
                      <a:pt x="98" y="23"/>
                      <a:pt x="97" y="22"/>
                    </a:cubicBezTo>
                    <a:moveTo>
                      <a:pt x="101" y="20"/>
                    </a:moveTo>
                    <a:cubicBezTo>
                      <a:pt x="101" y="21"/>
                      <a:pt x="102" y="21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2" y="21"/>
                      <a:pt x="101" y="21"/>
                      <a:pt x="101" y="20"/>
                    </a:cubicBezTo>
                    <a:moveTo>
                      <a:pt x="99" y="19"/>
                    </a:moveTo>
                    <a:cubicBezTo>
                      <a:pt x="98" y="20"/>
                      <a:pt x="98" y="21"/>
                      <a:pt x="97" y="22"/>
                    </a:cubicBezTo>
                    <a:cubicBezTo>
                      <a:pt x="98" y="23"/>
                      <a:pt x="100" y="23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3"/>
                      <a:pt x="102" y="22"/>
                      <a:pt x="102" y="22"/>
                    </a:cubicBezTo>
                    <a:cubicBezTo>
                      <a:pt x="101" y="21"/>
                      <a:pt x="100" y="20"/>
                      <a:pt x="99" y="19"/>
                    </a:cubicBezTo>
                    <a:moveTo>
                      <a:pt x="99" y="19"/>
                    </a:moveTo>
                    <a:cubicBezTo>
                      <a:pt x="99" y="19"/>
                      <a:pt x="99" y="19"/>
                      <a:pt x="99" y="19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2" y="20"/>
                      <a:pt x="101" y="20"/>
                      <a:pt x="101" y="20"/>
                    </a:cubicBezTo>
                    <a:cubicBezTo>
                      <a:pt x="100" y="19"/>
                      <a:pt x="100" y="19"/>
                      <a:pt x="99" y="19"/>
                    </a:cubicBezTo>
                    <a:moveTo>
                      <a:pt x="104" y="11"/>
                    </a:moveTo>
                    <a:cubicBezTo>
                      <a:pt x="102" y="13"/>
                      <a:pt x="101" y="15"/>
                      <a:pt x="100" y="18"/>
                    </a:cubicBezTo>
                    <a:cubicBezTo>
                      <a:pt x="101" y="18"/>
                      <a:pt x="102" y="19"/>
                      <a:pt x="103" y="20"/>
                    </a:cubicBezTo>
                    <a:cubicBezTo>
                      <a:pt x="105" y="18"/>
                      <a:pt x="106" y="15"/>
                      <a:pt x="108" y="13"/>
                    </a:cubicBezTo>
                    <a:cubicBezTo>
                      <a:pt x="106" y="12"/>
                      <a:pt x="105" y="11"/>
                      <a:pt x="104" y="11"/>
                    </a:cubicBezTo>
                    <a:moveTo>
                      <a:pt x="104" y="10"/>
                    </a:moveTo>
                    <a:cubicBezTo>
                      <a:pt x="104" y="10"/>
                      <a:pt x="104" y="10"/>
                      <a:pt x="104" y="10"/>
                    </a:cubicBezTo>
                    <a:cubicBezTo>
                      <a:pt x="105" y="11"/>
                      <a:pt x="107" y="12"/>
                      <a:pt x="108" y="13"/>
                    </a:cubicBezTo>
                    <a:cubicBezTo>
                      <a:pt x="108" y="13"/>
                      <a:pt x="108" y="12"/>
                      <a:pt x="108" y="12"/>
                    </a:cubicBezTo>
                    <a:cubicBezTo>
                      <a:pt x="108" y="12"/>
                      <a:pt x="108" y="12"/>
                      <a:pt x="107" y="11"/>
                    </a:cubicBezTo>
                    <a:cubicBezTo>
                      <a:pt x="106" y="11"/>
                      <a:pt x="105" y="10"/>
                      <a:pt x="104" y="10"/>
                    </a:cubicBezTo>
                    <a:moveTo>
                      <a:pt x="110" y="0"/>
                    </a:moveTo>
                    <a:cubicBezTo>
                      <a:pt x="108" y="4"/>
                      <a:pt x="106" y="7"/>
                      <a:pt x="104" y="10"/>
                    </a:cubicBezTo>
                    <a:cubicBezTo>
                      <a:pt x="106" y="10"/>
                      <a:pt x="107" y="11"/>
                      <a:pt x="108" y="12"/>
                    </a:cubicBezTo>
                    <a:cubicBezTo>
                      <a:pt x="110" y="9"/>
                      <a:pt x="112" y="6"/>
                      <a:pt x="114" y="3"/>
                    </a:cubicBezTo>
                    <a:cubicBezTo>
                      <a:pt x="113" y="2"/>
                      <a:pt x="111" y="1"/>
                      <a:pt x="1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4" name="Freeform 10140"/>
              <p:cNvSpPr>
                <a:spLocks/>
              </p:cNvSpPr>
              <p:nvPr/>
            </p:nvSpPr>
            <p:spPr bwMode="auto">
              <a:xfrm>
                <a:off x="-118" y="3630"/>
                <a:ext cx="12" cy="4"/>
              </a:xfrm>
              <a:custGeom>
                <a:avLst/>
                <a:gdLst>
                  <a:gd name="T0" fmla="*/ 0 w 5"/>
                  <a:gd name="T1" fmla="*/ 0 h 2"/>
                  <a:gd name="T2" fmla="*/ 0 w 5"/>
                  <a:gd name="T3" fmla="*/ 0 h 2"/>
                  <a:gd name="T4" fmla="*/ 5 w 5"/>
                  <a:gd name="T5" fmla="*/ 2 h 2"/>
                  <a:gd name="T6" fmla="*/ 5 w 5"/>
                  <a:gd name="T7" fmla="*/ 2 h 2"/>
                  <a:gd name="T8" fmla="*/ 0 w 5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5" name="Freeform 10141"/>
              <p:cNvSpPr>
                <a:spLocks/>
              </p:cNvSpPr>
              <p:nvPr/>
            </p:nvSpPr>
            <p:spPr bwMode="auto">
              <a:xfrm>
                <a:off x="-94" y="3594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6" name="Freeform 10142"/>
              <p:cNvSpPr>
                <a:spLocks/>
              </p:cNvSpPr>
              <p:nvPr/>
            </p:nvSpPr>
            <p:spPr bwMode="auto">
              <a:xfrm>
                <a:off x="-73" y="3559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7" name="Freeform 10143"/>
              <p:cNvSpPr>
                <a:spLocks noEditPoints="1"/>
              </p:cNvSpPr>
              <p:nvPr/>
            </p:nvSpPr>
            <p:spPr bwMode="auto">
              <a:xfrm>
                <a:off x="-68" y="3547"/>
                <a:ext cx="12" cy="10"/>
              </a:xfrm>
              <a:custGeom>
                <a:avLst/>
                <a:gdLst>
                  <a:gd name="T0" fmla="*/ 0 w 5"/>
                  <a:gd name="T1" fmla="*/ 2 h 4"/>
                  <a:gd name="T2" fmla="*/ 0 w 5"/>
                  <a:gd name="T3" fmla="*/ 2 h 4"/>
                  <a:gd name="T4" fmla="*/ 4 w 5"/>
                  <a:gd name="T5" fmla="*/ 4 h 4"/>
                  <a:gd name="T6" fmla="*/ 4 w 5"/>
                  <a:gd name="T7" fmla="*/ 4 h 4"/>
                  <a:gd name="T8" fmla="*/ 0 w 5"/>
                  <a:gd name="T9" fmla="*/ 2 h 4"/>
                  <a:gd name="T10" fmla="*/ 1 w 5"/>
                  <a:gd name="T11" fmla="*/ 0 h 4"/>
                  <a:gd name="T12" fmla="*/ 1 w 5"/>
                  <a:gd name="T13" fmla="*/ 0 h 4"/>
                  <a:gd name="T14" fmla="*/ 5 w 5"/>
                  <a:gd name="T15" fmla="*/ 2 h 4"/>
                  <a:gd name="T16" fmla="*/ 5 w 5"/>
                  <a:gd name="T17" fmla="*/ 2 h 4"/>
                  <a:gd name="T18" fmla="*/ 1 w 5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4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1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8" name="Freeform 10144"/>
              <p:cNvSpPr>
                <a:spLocks/>
              </p:cNvSpPr>
              <p:nvPr/>
            </p:nvSpPr>
            <p:spPr bwMode="auto">
              <a:xfrm>
                <a:off x="-59" y="3538"/>
                <a:ext cx="7" cy="4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9" name="Freeform 10145"/>
              <p:cNvSpPr>
                <a:spLocks noEditPoints="1"/>
              </p:cNvSpPr>
              <p:nvPr/>
            </p:nvSpPr>
            <p:spPr bwMode="auto">
              <a:xfrm>
                <a:off x="-68" y="3545"/>
                <a:ext cx="14" cy="14"/>
              </a:xfrm>
              <a:custGeom>
                <a:avLst/>
                <a:gdLst>
                  <a:gd name="T0" fmla="*/ 0 w 6"/>
                  <a:gd name="T1" fmla="*/ 4 h 6"/>
                  <a:gd name="T2" fmla="*/ 0 w 6"/>
                  <a:gd name="T3" fmla="*/ 4 h 6"/>
                  <a:gd name="T4" fmla="*/ 3 w 6"/>
                  <a:gd name="T5" fmla="*/ 6 h 6"/>
                  <a:gd name="T6" fmla="*/ 3 w 6"/>
                  <a:gd name="T7" fmla="*/ 6 h 6"/>
                  <a:gd name="T8" fmla="*/ 0 w 6"/>
                  <a:gd name="T9" fmla="*/ 4 h 6"/>
                  <a:gd name="T10" fmla="*/ 2 w 6"/>
                  <a:gd name="T11" fmla="*/ 0 h 6"/>
                  <a:gd name="T12" fmla="*/ 2 w 6"/>
                  <a:gd name="T13" fmla="*/ 0 h 6"/>
                  <a:gd name="T14" fmla="*/ 6 w 6"/>
                  <a:gd name="T15" fmla="*/ 2 h 6"/>
                  <a:gd name="T16" fmla="*/ 6 w 6"/>
                  <a:gd name="T17" fmla="*/ 2 h 6"/>
                  <a:gd name="T18" fmla="*/ 2 w 6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2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0" name="Freeform 10146"/>
              <p:cNvSpPr>
                <a:spLocks noEditPoints="1"/>
              </p:cNvSpPr>
              <p:nvPr/>
            </p:nvSpPr>
            <p:spPr bwMode="auto">
              <a:xfrm>
                <a:off x="-52" y="3516"/>
                <a:ext cx="15" cy="12"/>
              </a:xfrm>
              <a:custGeom>
                <a:avLst/>
                <a:gdLst>
                  <a:gd name="T0" fmla="*/ 4 w 6"/>
                  <a:gd name="T1" fmla="*/ 5 h 5"/>
                  <a:gd name="T2" fmla="*/ 4 w 6"/>
                  <a:gd name="T3" fmla="*/ 5 h 5"/>
                  <a:gd name="T4" fmla="*/ 4 w 6"/>
                  <a:gd name="T5" fmla="*/ 5 h 5"/>
                  <a:gd name="T6" fmla="*/ 4 w 6"/>
                  <a:gd name="T7" fmla="*/ 5 h 5"/>
                  <a:gd name="T8" fmla="*/ 0 w 6"/>
                  <a:gd name="T9" fmla="*/ 3 h 5"/>
                  <a:gd name="T10" fmla="*/ 0 w 6"/>
                  <a:gd name="T11" fmla="*/ 3 h 5"/>
                  <a:gd name="T12" fmla="*/ 4 w 6"/>
                  <a:gd name="T13" fmla="*/ 5 h 5"/>
                  <a:gd name="T14" fmla="*/ 4 w 6"/>
                  <a:gd name="T15" fmla="*/ 5 h 5"/>
                  <a:gd name="T16" fmla="*/ 0 w 6"/>
                  <a:gd name="T17" fmla="*/ 3 h 5"/>
                  <a:gd name="T18" fmla="*/ 2 w 6"/>
                  <a:gd name="T19" fmla="*/ 0 h 5"/>
                  <a:gd name="T20" fmla="*/ 2 w 6"/>
                  <a:gd name="T21" fmla="*/ 0 h 5"/>
                  <a:gd name="T22" fmla="*/ 5 w 6"/>
                  <a:gd name="T23" fmla="*/ 3 h 5"/>
                  <a:gd name="T24" fmla="*/ 6 w 6"/>
                  <a:gd name="T25" fmla="*/ 2 h 5"/>
                  <a:gd name="T26" fmla="*/ 4 w 6"/>
                  <a:gd name="T27" fmla="*/ 1 h 5"/>
                  <a:gd name="T28" fmla="*/ 2 w 6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5"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4"/>
                      <a:pt x="1" y="4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6" y="2"/>
                    </a:cubicBezTo>
                    <a:cubicBezTo>
                      <a:pt x="5" y="2"/>
                      <a:pt x="4" y="2"/>
                      <a:pt x="4" y="1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1" name="Freeform 10147"/>
              <p:cNvSpPr>
                <a:spLocks noEditPoints="1"/>
              </p:cNvSpPr>
              <p:nvPr/>
            </p:nvSpPr>
            <p:spPr bwMode="auto">
              <a:xfrm>
                <a:off x="-47" y="3514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1 h 3"/>
                  <a:gd name="T4" fmla="*/ 2 w 4"/>
                  <a:gd name="T5" fmla="*/ 2 h 3"/>
                  <a:gd name="T6" fmla="*/ 4 w 4"/>
                  <a:gd name="T7" fmla="*/ 3 h 3"/>
                  <a:gd name="T8" fmla="*/ 4 w 4"/>
                  <a:gd name="T9" fmla="*/ 3 h 3"/>
                  <a:gd name="T10" fmla="*/ 0 w 4"/>
                  <a:gd name="T11" fmla="*/ 1 h 3"/>
                  <a:gd name="T12" fmla="*/ 1 w 4"/>
                  <a:gd name="T13" fmla="*/ 0 h 3"/>
                  <a:gd name="T14" fmla="*/ 0 w 4"/>
                  <a:gd name="T15" fmla="*/ 1 h 3"/>
                  <a:gd name="T16" fmla="*/ 2 w 4"/>
                  <a:gd name="T17" fmla="*/ 2 h 3"/>
                  <a:gd name="T18" fmla="*/ 4 w 4"/>
                  <a:gd name="T19" fmla="*/ 3 h 3"/>
                  <a:gd name="T20" fmla="*/ 4 w 4"/>
                  <a:gd name="T21" fmla="*/ 2 h 3"/>
                  <a:gd name="T22" fmla="*/ 1 w 4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2" y="2"/>
                    </a:cubicBezTo>
                    <a:cubicBezTo>
                      <a:pt x="2" y="3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2" name="Freeform 10148"/>
              <p:cNvSpPr>
                <a:spLocks noEditPoints="1"/>
              </p:cNvSpPr>
              <p:nvPr/>
            </p:nvSpPr>
            <p:spPr bwMode="auto">
              <a:xfrm>
                <a:off x="-35" y="3495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  <a:gd name="T10" fmla="*/ 0 w 4"/>
                  <a:gd name="T11" fmla="*/ 0 h 3"/>
                  <a:gd name="T12" fmla="*/ 0 w 4"/>
                  <a:gd name="T13" fmla="*/ 0 h 3"/>
                  <a:gd name="T14" fmla="*/ 3 w 4"/>
                  <a:gd name="T15" fmla="*/ 1 h 3"/>
                  <a:gd name="T16" fmla="*/ 4 w 4"/>
                  <a:gd name="T17" fmla="*/ 2 h 3"/>
                  <a:gd name="T18" fmla="*/ 4 w 4"/>
                  <a:gd name="T19" fmla="*/ 2 h 3"/>
                  <a:gd name="T20" fmla="*/ 0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3" name="Freeform 10149"/>
              <p:cNvSpPr>
                <a:spLocks/>
              </p:cNvSpPr>
              <p:nvPr/>
            </p:nvSpPr>
            <p:spPr bwMode="auto">
              <a:xfrm>
                <a:off x="-120" y="3632"/>
                <a:ext cx="12" cy="10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1 h 4"/>
                  <a:gd name="T4" fmla="*/ 4 w 5"/>
                  <a:gd name="T5" fmla="*/ 4 h 4"/>
                  <a:gd name="T6" fmla="*/ 5 w 5"/>
                  <a:gd name="T7" fmla="*/ 3 h 4"/>
                  <a:gd name="T8" fmla="*/ 1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4" name="Freeform 10150"/>
              <p:cNvSpPr>
                <a:spLocks/>
              </p:cNvSpPr>
              <p:nvPr/>
            </p:nvSpPr>
            <p:spPr bwMode="auto">
              <a:xfrm>
                <a:off x="-245" y="3856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5" name="Oval 10151"/>
              <p:cNvSpPr>
                <a:spLocks noChangeArrowheads="1"/>
              </p:cNvSpPr>
              <p:nvPr/>
            </p:nvSpPr>
            <p:spPr bwMode="auto">
              <a:xfrm>
                <a:off x="-245" y="385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6" name="Freeform 10152"/>
              <p:cNvSpPr>
                <a:spLocks noEditPoints="1"/>
              </p:cNvSpPr>
              <p:nvPr/>
            </p:nvSpPr>
            <p:spPr bwMode="auto">
              <a:xfrm>
                <a:off x="-229" y="3823"/>
                <a:ext cx="10" cy="5"/>
              </a:xfrm>
              <a:custGeom>
                <a:avLst/>
                <a:gdLst>
                  <a:gd name="T0" fmla="*/ 1 w 4"/>
                  <a:gd name="T1" fmla="*/ 0 h 2"/>
                  <a:gd name="T2" fmla="*/ 1 w 4"/>
                  <a:gd name="T3" fmla="*/ 1 h 2"/>
                  <a:gd name="T4" fmla="*/ 4 w 4"/>
                  <a:gd name="T5" fmla="*/ 2 h 2"/>
                  <a:gd name="T6" fmla="*/ 4 w 4"/>
                  <a:gd name="T7" fmla="*/ 2 h 2"/>
                  <a:gd name="T8" fmla="*/ 1 w 4"/>
                  <a:gd name="T9" fmla="*/ 0 h 2"/>
                  <a:gd name="T10" fmla="*/ 0 w 4"/>
                  <a:gd name="T11" fmla="*/ 0 h 2"/>
                  <a:gd name="T12" fmla="*/ 0 w 4"/>
                  <a:gd name="T13" fmla="*/ 0 h 2"/>
                  <a:gd name="T14" fmla="*/ 0 w 4"/>
                  <a:gd name="T15" fmla="*/ 0 h 2"/>
                  <a:gd name="T16" fmla="*/ 1 w 4"/>
                  <a:gd name="T17" fmla="*/ 0 h 2"/>
                  <a:gd name="T18" fmla="*/ 0 w 4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7" name="Freeform 10153"/>
              <p:cNvSpPr>
                <a:spLocks noEditPoints="1"/>
              </p:cNvSpPr>
              <p:nvPr/>
            </p:nvSpPr>
            <p:spPr bwMode="auto">
              <a:xfrm>
                <a:off x="-278" y="3561"/>
                <a:ext cx="212" cy="352"/>
              </a:xfrm>
              <a:custGeom>
                <a:avLst/>
                <a:gdLst>
                  <a:gd name="T0" fmla="*/ 5 w 90"/>
                  <a:gd name="T1" fmla="*/ 146 h 149"/>
                  <a:gd name="T2" fmla="*/ 6 w 90"/>
                  <a:gd name="T3" fmla="*/ 145 h 149"/>
                  <a:gd name="T4" fmla="*/ 8 w 90"/>
                  <a:gd name="T5" fmla="*/ 136 h 149"/>
                  <a:gd name="T6" fmla="*/ 12 w 90"/>
                  <a:gd name="T7" fmla="*/ 127 h 149"/>
                  <a:gd name="T8" fmla="*/ 14 w 90"/>
                  <a:gd name="T9" fmla="*/ 125 h 149"/>
                  <a:gd name="T10" fmla="*/ 16 w 90"/>
                  <a:gd name="T11" fmla="*/ 126 h 149"/>
                  <a:gd name="T12" fmla="*/ 12 w 90"/>
                  <a:gd name="T13" fmla="*/ 127 h 149"/>
                  <a:gd name="T14" fmla="*/ 18 w 90"/>
                  <a:gd name="T15" fmla="*/ 118 h 149"/>
                  <a:gd name="T16" fmla="*/ 18 w 90"/>
                  <a:gd name="T17" fmla="*/ 118 h 149"/>
                  <a:gd name="T18" fmla="*/ 18 w 90"/>
                  <a:gd name="T19" fmla="*/ 118 h 149"/>
                  <a:gd name="T20" fmla="*/ 21 w 90"/>
                  <a:gd name="T21" fmla="*/ 118 h 149"/>
                  <a:gd name="T22" fmla="*/ 18 w 90"/>
                  <a:gd name="T23" fmla="*/ 116 h 149"/>
                  <a:gd name="T24" fmla="*/ 20 w 90"/>
                  <a:gd name="T25" fmla="*/ 115 h 149"/>
                  <a:gd name="T26" fmla="*/ 20 w 90"/>
                  <a:gd name="T27" fmla="*/ 115 h 149"/>
                  <a:gd name="T28" fmla="*/ 19 w 90"/>
                  <a:gd name="T29" fmla="*/ 114 h 149"/>
                  <a:gd name="T30" fmla="*/ 23 w 90"/>
                  <a:gd name="T31" fmla="*/ 116 h 149"/>
                  <a:gd name="T32" fmla="*/ 20 w 90"/>
                  <a:gd name="T33" fmla="*/ 114 h 149"/>
                  <a:gd name="T34" fmla="*/ 22 w 90"/>
                  <a:gd name="T35" fmla="*/ 112 h 149"/>
                  <a:gd name="T36" fmla="*/ 22 w 90"/>
                  <a:gd name="T37" fmla="*/ 112 h 149"/>
                  <a:gd name="T38" fmla="*/ 21 w 90"/>
                  <a:gd name="T39" fmla="*/ 112 h 149"/>
                  <a:gd name="T40" fmla="*/ 25 w 90"/>
                  <a:gd name="T41" fmla="*/ 107 h 149"/>
                  <a:gd name="T42" fmla="*/ 26 w 90"/>
                  <a:gd name="T43" fmla="*/ 102 h 149"/>
                  <a:gd name="T44" fmla="*/ 26 w 90"/>
                  <a:gd name="T45" fmla="*/ 102 h 149"/>
                  <a:gd name="T46" fmla="*/ 31 w 90"/>
                  <a:gd name="T47" fmla="*/ 103 h 149"/>
                  <a:gd name="T48" fmla="*/ 27 w 90"/>
                  <a:gd name="T49" fmla="*/ 101 h 149"/>
                  <a:gd name="T50" fmla="*/ 28 w 90"/>
                  <a:gd name="T51" fmla="*/ 101 h 149"/>
                  <a:gd name="T52" fmla="*/ 30 w 90"/>
                  <a:gd name="T53" fmla="*/ 96 h 149"/>
                  <a:gd name="T54" fmla="*/ 30 w 90"/>
                  <a:gd name="T55" fmla="*/ 96 h 149"/>
                  <a:gd name="T56" fmla="*/ 38 w 90"/>
                  <a:gd name="T57" fmla="*/ 91 h 149"/>
                  <a:gd name="T58" fmla="*/ 30 w 90"/>
                  <a:gd name="T59" fmla="*/ 96 h 149"/>
                  <a:gd name="T60" fmla="*/ 35 w 90"/>
                  <a:gd name="T61" fmla="*/ 87 h 149"/>
                  <a:gd name="T62" fmla="*/ 40 w 90"/>
                  <a:gd name="T63" fmla="*/ 78 h 149"/>
                  <a:gd name="T64" fmla="*/ 40 w 90"/>
                  <a:gd name="T65" fmla="*/ 78 h 149"/>
                  <a:gd name="T66" fmla="*/ 52 w 90"/>
                  <a:gd name="T67" fmla="*/ 66 h 149"/>
                  <a:gd name="T68" fmla="*/ 58 w 90"/>
                  <a:gd name="T69" fmla="*/ 57 h 149"/>
                  <a:gd name="T70" fmla="*/ 59 w 90"/>
                  <a:gd name="T71" fmla="*/ 45 h 149"/>
                  <a:gd name="T72" fmla="*/ 63 w 90"/>
                  <a:gd name="T73" fmla="*/ 38 h 149"/>
                  <a:gd name="T74" fmla="*/ 67 w 90"/>
                  <a:gd name="T75" fmla="*/ 41 h 149"/>
                  <a:gd name="T76" fmla="*/ 68 w 90"/>
                  <a:gd name="T77" fmla="*/ 40 h 149"/>
                  <a:gd name="T78" fmla="*/ 66 w 90"/>
                  <a:gd name="T79" fmla="*/ 32 h 149"/>
                  <a:gd name="T80" fmla="*/ 70 w 90"/>
                  <a:gd name="T81" fmla="*/ 26 h 149"/>
                  <a:gd name="T82" fmla="*/ 74 w 90"/>
                  <a:gd name="T83" fmla="*/ 29 h 149"/>
                  <a:gd name="T84" fmla="*/ 75 w 90"/>
                  <a:gd name="T85" fmla="*/ 28 h 149"/>
                  <a:gd name="T86" fmla="*/ 75 w 90"/>
                  <a:gd name="T87" fmla="*/ 20 h 149"/>
                  <a:gd name="T88" fmla="*/ 74 w 90"/>
                  <a:gd name="T89" fmla="*/ 19 h 149"/>
                  <a:gd name="T90" fmla="*/ 74 w 90"/>
                  <a:gd name="T91" fmla="*/ 19 h 149"/>
                  <a:gd name="T92" fmla="*/ 80 w 90"/>
                  <a:gd name="T93" fmla="*/ 19 h 149"/>
                  <a:gd name="T94" fmla="*/ 80 w 90"/>
                  <a:gd name="T95" fmla="*/ 18 h 149"/>
                  <a:gd name="T96" fmla="*/ 75 w 90"/>
                  <a:gd name="T97" fmla="*/ 18 h 149"/>
                  <a:gd name="T98" fmla="*/ 76 w 90"/>
                  <a:gd name="T99" fmla="*/ 16 h 149"/>
                  <a:gd name="T100" fmla="*/ 76 w 90"/>
                  <a:gd name="T101" fmla="*/ 16 h 149"/>
                  <a:gd name="T102" fmla="*/ 82 w 90"/>
                  <a:gd name="T103" fmla="*/ 16 h 149"/>
                  <a:gd name="T104" fmla="*/ 77 w 90"/>
                  <a:gd name="T105" fmla="*/ 16 h 149"/>
                  <a:gd name="T106" fmla="*/ 87 w 90"/>
                  <a:gd name="T107" fmla="*/ 7 h 149"/>
                  <a:gd name="T108" fmla="*/ 87 w 90"/>
                  <a:gd name="T109" fmla="*/ 0 h 149"/>
                  <a:gd name="T110" fmla="*/ 87 w 90"/>
                  <a:gd name="T111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0" h="149">
                    <a:moveTo>
                      <a:pt x="2" y="145"/>
                    </a:moveTo>
                    <a:cubicBezTo>
                      <a:pt x="2" y="146"/>
                      <a:pt x="1" y="146"/>
                      <a:pt x="0" y="147"/>
                    </a:cubicBezTo>
                    <a:cubicBezTo>
                      <a:pt x="4" y="149"/>
                      <a:pt x="4" y="149"/>
                      <a:pt x="4" y="149"/>
                    </a:cubicBezTo>
                    <a:cubicBezTo>
                      <a:pt x="4" y="148"/>
                      <a:pt x="5" y="147"/>
                      <a:pt x="5" y="146"/>
                    </a:cubicBezTo>
                    <a:cubicBezTo>
                      <a:pt x="2" y="145"/>
                      <a:pt x="2" y="145"/>
                      <a:pt x="2" y="145"/>
                    </a:cubicBezTo>
                    <a:moveTo>
                      <a:pt x="5" y="141"/>
                    </a:moveTo>
                    <a:cubicBezTo>
                      <a:pt x="4" y="142"/>
                      <a:pt x="4" y="142"/>
                      <a:pt x="3" y="143"/>
                    </a:cubicBezTo>
                    <a:cubicBezTo>
                      <a:pt x="4" y="144"/>
                      <a:pt x="5" y="144"/>
                      <a:pt x="6" y="145"/>
                    </a:cubicBezTo>
                    <a:cubicBezTo>
                      <a:pt x="7" y="142"/>
                      <a:pt x="7" y="142"/>
                      <a:pt x="7" y="142"/>
                    </a:cubicBezTo>
                    <a:cubicBezTo>
                      <a:pt x="5" y="141"/>
                      <a:pt x="5" y="141"/>
                      <a:pt x="5" y="141"/>
                    </a:cubicBezTo>
                    <a:moveTo>
                      <a:pt x="13" y="128"/>
                    </a:moveTo>
                    <a:cubicBezTo>
                      <a:pt x="11" y="130"/>
                      <a:pt x="9" y="133"/>
                      <a:pt x="8" y="136"/>
                    </a:cubicBezTo>
                    <a:cubicBezTo>
                      <a:pt x="10" y="137"/>
                      <a:pt x="10" y="137"/>
                      <a:pt x="10" y="137"/>
                    </a:cubicBezTo>
                    <a:cubicBezTo>
                      <a:pt x="15" y="129"/>
                      <a:pt x="15" y="129"/>
                      <a:pt x="15" y="129"/>
                    </a:cubicBezTo>
                    <a:cubicBezTo>
                      <a:pt x="14" y="129"/>
                      <a:pt x="13" y="128"/>
                      <a:pt x="13" y="128"/>
                    </a:cubicBezTo>
                    <a:moveTo>
                      <a:pt x="12" y="127"/>
                    </a:moveTo>
                    <a:cubicBezTo>
                      <a:pt x="11" y="129"/>
                      <a:pt x="10" y="130"/>
                      <a:pt x="10" y="130"/>
                    </a:cubicBezTo>
                    <a:cubicBezTo>
                      <a:pt x="10" y="130"/>
                      <a:pt x="11" y="129"/>
                      <a:pt x="12" y="127"/>
                    </a:cubicBezTo>
                    <a:cubicBezTo>
                      <a:pt x="12" y="127"/>
                      <a:pt x="12" y="127"/>
                      <a:pt x="12" y="127"/>
                    </a:cubicBezTo>
                    <a:moveTo>
                      <a:pt x="14" y="125"/>
                    </a:moveTo>
                    <a:cubicBezTo>
                      <a:pt x="14" y="126"/>
                      <a:pt x="13" y="127"/>
                      <a:pt x="13" y="127"/>
                    </a:cubicBezTo>
                    <a:cubicBezTo>
                      <a:pt x="15" y="129"/>
                      <a:pt x="15" y="129"/>
                      <a:pt x="15" y="129"/>
                    </a:cubicBezTo>
                    <a:cubicBezTo>
                      <a:pt x="16" y="128"/>
                      <a:pt x="16" y="127"/>
                      <a:pt x="17" y="126"/>
                    </a:cubicBezTo>
                    <a:cubicBezTo>
                      <a:pt x="16" y="126"/>
                      <a:pt x="16" y="126"/>
                      <a:pt x="16" y="126"/>
                    </a:cubicBezTo>
                    <a:cubicBezTo>
                      <a:pt x="16" y="126"/>
                      <a:pt x="16" y="126"/>
                      <a:pt x="16" y="126"/>
                    </a:cubicBezTo>
                    <a:cubicBezTo>
                      <a:pt x="15" y="125"/>
                      <a:pt x="15" y="125"/>
                      <a:pt x="14" y="125"/>
                    </a:cubicBezTo>
                    <a:moveTo>
                      <a:pt x="13" y="124"/>
                    </a:moveTo>
                    <a:cubicBezTo>
                      <a:pt x="13" y="125"/>
                      <a:pt x="13" y="126"/>
                      <a:pt x="12" y="127"/>
                    </a:cubicBezTo>
                    <a:cubicBezTo>
                      <a:pt x="12" y="127"/>
                      <a:pt x="12" y="127"/>
                      <a:pt x="12" y="127"/>
                    </a:cubicBezTo>
                    <a:cubicBezTo>
                      <a:pt x="13" y="126"/>
                      <a:pt x="13" y="125"/>
                      <a:pt x="14" y="125"/>
                    </a:cubicBezTo>
                    <a:cubicBezTo>
                      <a:pt x="14" y="124"/>
                      <a:pt x="14" y="124"/>
                      <a:pt x="13" y="124"/>
                    </a:cubicBezTo>
                    <a:moveTo>
                      <a:pt x="18" y="118"/>
                    </a:moveTo>
                    <a:cubicBezTo>
                      <a:pt x="18" y="119"/>
                      <a:pt x="18" y="120"/>
                      <a:pt x="17" y="120"/>
                    </a:cubicBezTo>
                    <a:cubicBezTo>
                      <a:pt x="18" y="121"/>
                      <a:pt x="19" y="121"/>
                      <a:pt x="20" y="122"/>
                    </a:cubicBezTo>
                    <a:cubicBezTo>
                      <a:pt x="20" y="121"/>
                      <a:pt x="20" y="120"/>
                      <a:pt x="21" y="120"/>
                    </a:cubicBezTo>
                    <a:cubicBezTo>
                      <a:pt x="20" y="119"/>
                      <a:pt x="19" y="119"/>
                      <a:pt x="18" y="118"/>
                    </a:cubicBezTo>
                    <a:moveTo>
                      <a:pt x="17" y="118"/>
                    </a:moveTo>
                    <a:cubicBezTo>
                      <a:pt x="17" y="118"/>
                      <a:pt x="17" y="119"/>
                      <a:pt x="16" y="120"/>
                    </a:cubicBezTo>
                    <a:cubicBezTo>
                      <a:pt x="16" y="120"/>
                      <a:pt x="16" y="120"/>
                      <a:pt x="16" y="120"/>
                    </a:cubicBezTo>
                    <a:cubicBezTo>
                      <a:pt x="17" y="119"/>
                      <a:pt x="17" y="118"/>
                      <a:pt x="18" y="118"/>
                    </a:cubicBezTo>
                    <a:cubicBezTo>
                      <a:pt x="17" y="118"/>
                      <a:pt x="17" y="118"/>
                      <a:pt x="17" y="118"/>
                    </a:cubicBezTo>
                    <a:moveTo>
                      <a:pt x="20" y="116"/>
                    </a:moveTo>
                    <a:cubicBezTo>
                      <a:pt x="19" y="117"/>
                      <a:pt x="19" y="117"/>
                      <a:pt x="19" y="117"/>
                    </a:cubicBezTo>
                    <a:cubicBezTo>
                      <a:pt x="20" y="117"/>
                      <a:pt x="21" y="118"/>
                      <a:pt x="21" y="118"/>
                    </a:cubicBezTo>
                    <a:cubicBezTo>
                      <a:pt x="22" y="118"/>
                      <a:pt x="22" y="118"/>
                      <a:pt x="22" y="118"/>
                    </a:cubicBezTo>
                    <a:cubicBezTo>
                      <a:pt x="21" y="117"/>
                      <a:pt x="20" y="117"/>
                      <a:pt x="20" y="116"/>
                    </a:cubicBezTo>
                    <a:moveTo>
                      <a:pt x="19" y="116"/>
                    </a:moveTo>
                    <a:cubicBezTo>
                      <a:pt x="18" y="116"/>
                      <a:pt x="18" y="116"/>
                      <a:pt x="18" y="116"/>
                    </a:cubicBezTo>
                    <a:cubicBezTo>
                      <a:pt x="18" y="116"/>
                      <a:pt x="18" y="116"/>
                      <a:pt x="18" y="116"/>
                    </a:cubicBezTo>
                    <a:cubicBezTo>
                      <a:pt x="18" y="116"/>
                      <a:pt x="19" y="116"/>
                      <a:pt x="19" y="116"/>
                    </a:cubicBezTo>
                    <a:cubicBezTo>
                      <a:pt x="19" y="116"/>
                      <a:pt x="19" y="116"/>
                      <a:pt x="19" y="116"/>
                    </a:cubicBezTo>
                    <a:moveTo>
                      <a:pt x="20" y="115"/>
                    </a:moveTo>
                    <a:cubicBezTo>
                      <a:pt x="20" y="115"/>
                      <a:pt x="20" y="115"/>
                      <a:pt x="20" y="116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2" y="117"/>
                      <a:pt x="23" y="117"/>
                      <a:pt x="23" y="116"/>
                    </a:cubicBezTo>
                    <a:cubicBezTo>
                      <a:pt x="22" y="116"/>
                      <a:pt x="21" y="115"/>
                      <a:pt x="20" y="115"/>
                    </a:cubicBezTo>
                    <a:moveTo>
                      <a:pt x="19" y="114"/>
                    </a:moveTo>
                    <a:cubicBezTo>
                      <a:pt x="19" y="115"/>
                      <a:pt x="19" y="115"/>
                      <a:pt x="19" y="115"/>
                    </a:cubicBezTo>
                    <a:cubicBezTo>
                      <a:pt x="19" y="115"/>
                      <a:pt x="19" y="115"/>
                      <a:pt x="19" y="115"/>
                    </a:cubicBezTo>
                    <a:cubicBezTo>
                      <a:pt x="19" y="115"/>
                      <a:pt x="19" y="115"/>
                      <a:pt x="19" y="114"/>
                    </a:cubicBezTo>
                    <a:cubicBezTo>
                      <a:pt x="19" y="114"/>
                      <a:pt x="19" y="114"/>
                      <a:pt x="19" y="114"/>
                    </a:cubicBezTo>
                    <a:moveTo>
                      <a:pt x="21" y="114"/>
                    </a:moveTo>
                    <a:cubicBezTo>
                      <a:pt x="21" y="114"/>
                      <a:pt x="21" y="114"/>
                      <a:pt x="21" y="115"/>
                    </a:cubicBezTo>
                    <a:cubicBezTo>
                      <a:pt x="21" y="115"/>
                      <a:pt x="22" y="115"/>
                      <a:pt x="23" y="116"/>
                    </a:cubicBezTo>
                    <a:cubicBezTo>
                      <a:pt x="23" y="116"/>
                      <a:pt x="23" y="116"/>
                      <a:pt x="23" y="116"/>
                    </a:cubicBezTo>
                    <a:cubicBezTo>
                      <a:pt x="22" y="115"/>
                      <a:pt x="22" y="115"/>
                      <a:pt x="21" y="114"/>
                    </a:cubicBezTo>
                    <a:moveTo>
                      <a:pt x="20" y="114"/>
                    </a:move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moveTo>
                      <a:pt x="22" y="112"/>
                    </a:moveTo>
                    <a:cubicBezTo>
                      <a:pt x="22" y="112"/>
                      <a:pt x="22" y="113"/>
                      <a:pt x="22" y="113"/>
                    </a:cubicBezTo>
                    <a:cubicBezTo>
                      <a:pt x="22" y="113"/>
                      <a:pt x="23" y="114"/>
                      <a:pt x="24" y="114"/>
                    </a:cubicBezTo>
                    <a:cubicBezTo>
                      <a:pt x="24" y="114"/>
                      <a:pt x="24" y="114"/>
                      <a:pt x="24" y="113"/>
                    </a:cubicBezTo>
                    <a:cubicBezTo>
                      <a:pt x="24" y="113"/>
                      <a:pt x="23" y="113"/>
                      <a:pt x="22" y="112"/>
                    </a:cubicBezTo>
                    <a:moveTo>
                      <a:pt x="21" y="111"/>
                    </a:move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1"/>
                      <a:pt x="21" y="111"/>
                    </a:cubicBezTo>
                    <a:moveTo>
                      <a:pt x="28" y="103"/>
                    </a:moveTo>
                    <a:cubicBezTo>
                      <a:pt x="27" y="103"/>
                      <a:pt x="27" y="104"/>
                      <a:pt x="26" y="105"/>
                    </a:cubicBezTo>
                    <a:cubicBezTo>
                      <a:pt x="26" y="106"/>
                      <a:pt x="25" y="107"/>
                      <a:pt x="25" y="107"/>
                    </a:cubicBezTo>
                    <a:cubicBezTo>
                      <a:pt x="26" y="108"/>
                      <a:pt x="26" y="108"/>
                      <a:pt x="27" y="109"/>
                    </a:cubicBezTo>
                    <a:cubicBezTo>
                      <a:pt x="28" y="107"/>
                      <a:pt x="29" y="106"/>
                      <a:pt x="30" y="104"/>
                    </a:cubicBezTo>
                    <a:cubicBezTo>
                      <a:pt x="29" y="104"/>
                      <a:pt x="28" y="103"/>
                      <a:pt x="28" y="103"/>
                    </a:cubicBezTo>
                    <a:moveTo>
                      <a:pt x="26" y="102"/>
                    </a:moveTo>
                    <a:cubicBezTo>
                      <a:pt x="25" y="104"/>
                      <a:pt x="25" y="105"/>
                      <a:pt x="24" y="107"/>
                    </a:cubicBezTo>
                    <a:cubicBezTo>
                      <a:pt x="24" y="107"/>
                      <a:pt x="24" y="107"/>
                      <a:pt x="24" y="107"/>
                    </a:cubicBezTo>
                    <a:cubicBezTo>
                      <a:pt x="25" y="105"/>
                      <a:pt x="26" y="104"/>
                      <a:pt x="27" y="102"/>
                    </a:cubicBezTo>
                    <a:cubicBezTo>
                      <a:pt x="27" y="102"/>
                      <a:pt x="27" y="102"/>
                      <a:pt x="26" y="102"/>
                    </a:cubicBezTo>
                    <a:moveTo>
                      <a:pt x="28" y="101"/>
                    </a:moveTo>
                    <a:cubicBezTo>
                      <a:pt x="28" y="101"/>
                      <a:pt x="28" y="102"/>
                      <a:pt x="28" y="102"/>
                    </a:cubicBezTo>
                    <a:cubicBezTo>
                      <a:pt x="29" y="102"/>
                      <a:pt x="30" y="103"/>
                      <a:pt x="31" y="103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30" y="102"/>
                      <a:pt x="29" y="102"/>
                      <a:pt x="28" y="101"/>
                    </a:cubicBezTo>
                    <a:moveTo>
                      <a:pt x="27" y="101"/>
                    </a:move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moveTo>
                      <a:pt x="31" y="96"/>
                    </a:moveTo>
                    <a:cubicBezTo>
                      <a:pt x="30" y="98"/>
                      <a:pt x="29" y="100"/>
                      <a:pt x="28" y="101"/>
                    </a:cubicBezTo>
                    <a:cubicBezTo>
                      <a:pt x="29" y="102"/>
                      <a:pt x="30" y="102"/>
                      <a:pt x="31" y="103"/>
                    </a:cubicBezTo>
                    <a:cubicBezTo>
                      <a:pt x="32" y="101"/>
                      <a:pt x="33" y="100"/>
                      <a:pt x="34" y="98"/>
                    </a:cubicBezTo>
                    <a:cubicBezTo>
                      <a:pt x="33" y="97"/>
                      <a:pt x="32" y="97"/>
                      <a:pt x="31" y="96"/>
                    </a:cubicBezTo>
                    <a:moveTo>
                      <a:pt x="30" y="96"/>
                    </a:moveTo>
                    <a:cubicBezTo>
                      <a:pt x="29" y="97"/>
                      <a:pt x="28" y="99"/>
                      <a:pt x="27" y="100"/>
                    </a:cubicBezTo>
                    <a:cubicBezTo>
                      <a:pt x="27" y="101"/>
                      <a:pt x="27" y="101"/>
                      <a:pt x="28" y="101"/>
                    </a:cubicBezTo>
                    <a:cubicBezTo>
                      <a:pt x="29" y="99"/>
                      <a:pt x="29" y="97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moveTo>
                      <a:pt x="35" y="89"/>
                    </a:moveTo>
                    <a:cubicBezTo>
                      <a:pt x="33" y="92"/>
                      <a:pt x="32" y="94"/>
                      <a:pt x="31" y="96"/>
                    </a:cubicBezTo>
                    <a:cubicBezTo>
                      <a:pt x="32" y="97"/>
                      <a:pt x="33" y="97"/>
                      <a:pt x="34" y="98"/>
                    </a:cubicBezTo>
                    <a:cubicBezTo>
                      <a:pt x="35" y="96"/>
                      <a:pt x="36" y="93"/>
                      <a:pt x="38" y="91"/>
                    </a:cubicBezTo>
                    <a:cubicBezTo>
                      <a:pt x="37" y="91"/>
                      <a:pt x="36" y="90"/>
                      <a:pt x="35" y="89"/>
                    </a:cubicBezTo>
                    <a:moveTo>
                      <a:pt x="34" y="89"/>
                    </a:moveTo>
                    <a:cubicBezTo>
                      <a:pt x="33" y="91"/>
                      <a:pt x="31" y="93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cubicBezTo>
                      <a:pt x="32" y="93"/>
                      <a:pt x="33" y="91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moveTo>
                      <a:pt x="36" y="86"/>
                    </a:moveTo>
                    <a:cubicBezTo>
                      <a:pt x="35" y="86"/>
                      <a:pt x="35" y="87"/>
                      <a:pt x="35" y="87"/>
                    </a:cubicBezTo>
                    <a:cubicBezTo>
                      <a:pt x="36" y="88"/>
                      <a:pt x="38" y="88"/>
                      <a:pt x="39" y="89"/>
                    </a:cubicBezTo>
                    <a:cubicBezTo>
                      <a:pt x="39" y="89"/>
                      <a:pt x="39" y="88"/>
                      <a:pt x="39" y="88"/>
                    </a:cubicBezTo>
                    <a:cubicBezTo>
                      <a:pt x="38" y="87"/>
                      <a:pt x="37" y="87"/>
                      <a:pt x="36" y="86"/>
                    </a:cubicBezTo>
                    <a:moveTo>
                      <a:pt x="40" y="78"/>
                    </a:moveTo>
                    <a:cubicBezTo>
                      <a:pt x="39" y="80"/>
                      <a:pt x="37" y="83"/>
                      <a:pt x="36" y="85"/>
                    </a:cubicBezTo>
                    <a:cubicBezTo>
                      <a:pt x="37" y="86"/>
                      <a:pt x="39" y="87"/>
                      <a:pt x="40" y="87"/>
                    </a:cubicBezTo>
                    <a:cubicBezTo>
                      <a:pt x="41" y="85"/>
                      <a:pt x="43" y="83"/>
                      <a:pt x="44" y="80"/>
                    </a:cubicBezTo>
                    <a:cubicBezTo>
                      <a:pt x="43" y="79"/>
                      <a:pt x="42" y="78"/>
                      <a:pt x="40" y="78"/>
                    </a:cubicBezTo>
                    <a:moveTo>
                      <a:pt x="48" y="64"/>
                    </a:moveTo>
                    <a:cubicBezTo>
                      <a:pt x="47" y="67"/>
                      <a:pt x="45" y="69"/>
                      <a:pt x="44" y="72"/>
                    </a:cubicBezTo>
                    <a:cubicBezTo>
                      <a:pt x="45" y="73"/>
                      <a:pt x="46" y="73"/>
                      <a:pt x="48" y="74"/>
                    </a:cubicBezTo>
                    <a:cubicBezTo>
                      <a:pt x="49" y="72"/>
                      <a:pt x="51" y="69"/>
                      <a:pt x="52" y="66"/>
                    </a:cubicBezTo>
                    <a:cubicBezTo>
                      <a:pt x="48" y="64"/>
                      <a:pt x="48" y="64"/>
                      <a:pt x="48" y="64"/>
                    </a:cubicBezTo>
                    <a:moveTo>
                      <a:pt x="58" y="47"/>
                    </a:moveTo>
                    <a:cubicBezTo>
                      <a:pt x="57" y="49"/>
                      <a:pt x="55" y="52"/>
                      <a:pt x="54" y="54"/>
                    </a:cubicBezTo>
                    <a:cubicBezTo>
                      <a:pt x="55" y="55"/>
                      <a:pt x="57" y="56"/>
                      <a:pt x="58" y="57"/>
                    </a:cubicBezTo>
                    <a:cubicBezTo>
                      <a:pt x="59" y="54"/>
                      <a:pt x="61" y="52"/>
                      <a:pt x="62" y="50"/>
                    </a:cubicBezTo>
                    <a:cubicBezTo>
                      <a:pt x="61" y="49"/>
                      <a:pt x="59" y="48"/>
                      <a:pt x="58" y="47"/>
                    </a:cubicBezTo>
                    <a:moveTo>
                      <a:pt x="60" y="43"/>
                    </a:moveTo>
                    <a:cubicBezTo>
                      <a:pt x="60" y="44"/>
                      <a:pt x="59" y="44"/>
                      <a:pt x="59" y="45"/>
                    </a:cubicBezTo>
                    <a:cubicBezTo>
                      <a:pt x="61" y="46"/>
                      <a:pt x="62" y="46"/>
                      <a:pt x="63" y="47"/>
                    </a:cubicBezTo>
                    <a:cubicBezTo>
                      <a:pt x="64" y="47"/>
                      <a:pt x="64" y="46"/>
                      <a:pt x="64" y="46"/>
                    </a:cubicBezTo>
                    <a:cubicBezTo>
                      <a:pt x="63" y="45"/>
                      <a:pt x="61" y="44"/>
                      <a:pt x="60" y="43"/>
                    </a:cubicBezTo>
                    <a:moveTo>
                      <a:pt x="63" y="38"/>
                    </a:moveTo>
                    <a:cubicBezTo>
                      <a:pt x="62" y="40"/>
                      <a:pt x="61" y="41"/>
                      <a:pt x="60" y="43"/>
                    </a:cubicBezTo>
                    <a:cubicBezTo>
                      <a:pt x="62" y="44"/>
                      <a:pt x="63" y="44"/>
                      <a:pt x="65" y="45"/>
                    </a:cubicBezTo>
                    <a:cubicBezTo>
                      <a:pt x="65" y="44"/>
                      <a:pt x="66" y="43"/>
                      <a:pt x="66" y="42"/>
                    </a:cubicBezTo>
                    <a:cubicBezTo>
                      <a:pt x="67" y="42"/>
                      <a:pt x="67" y="41"/>
                      <a:pt x="67" y="41"/>
                    </a:cubicBezTo>
                    <a:cubicBezTo>
                      <a:pt x="66" y="40"/>
                      <a:pt x="64" y="39"/>
                      <a:pt x="63" y="38"/>
                    </a:cubicBezTo>
                    <a:moveTo>
                      <a:pt x="64" y="36"/>
                    </a:moveTo>
                    <a:cubicBezTo>
                      <a:pt x="64" y="37"/>
                      <a:pt x="64" y="37"/>
                      <a:pt x="63" y="38"/>
                    </a:cubicBezTo>
                    <a:cubicBezTo>
                      <a:pt x="65" y="39"/>
                      <a:pt x="66" y="39"/>
                      <a:pt x="68" y="40"/>
                    </a:cubicBezTo>
                    <a:cubicBezTo>
                      <a:pt x="68" y="40"/>
                      <a:pt x="68" y="39"/>
                      <a:pt x="68" y="39"/>
                    </a:cubicBezTo>
                    <a:cubicBezTo>
                      <a:pt x="67" y="38"/>
                      <a:pt x="66" y="37"/>
                      <a:pt x="64" y="36"/>
                    </a:cubicBezTo>
                    <a:moveTo>
                      <a:pt x="67" y="31"/>
                    </a:moveTo>
                    <a:cubicBezTo>
                      <a:pt x="67" y="31"/>
                      <a:pt x="67" y="32"/>
                      <a:pt x="66" y="32"/>
                    </a:cubicBezTo>
                    <a:cubicBezTo>
                      <a:pt x="68" y="33"/>
                      <a:pt x="69" y="34"/>
                      <a:pt x="71" y="35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0" y="33"/>
                      <a:pt x="69" y="32"/>
                      <a:pt x="67" y="31"/>
                    </a:cubicBezTo>
                    <a:moveTo>
                      <a:pt x="70" y="26"/>
                    </a:moveTo>
                    <a:cubicBezTo>
                      <a:pt x="69" y="27"/>
                      <a:pt x="69" y="28"/>
                      <a:pt x="69" y="28"/>
                    </a:cubicBezTo>
                    <a:cubicBezTo>
                      <a:pt x="69" y="28"/>
                      <a:pt x="69" y="28"/>
                      <a:pt x="69" y="28"/>
                    </a:cubicBezTo>
                    <a:cubicBezTo>
                      <a:pt x="70" y="29"/>
                      <a:pt x="72" y="30"/>
                      <a:pt x="73" y="31"/>
                    </a:cubicBezTo>
                    <a:cubicBezTo>
                      <a:pt x="73" y="30"/>
                      <a:pt x="74" y="30"/>
                      <a:pt x="74" y="29"/>
                    </a:cubicBezTo>
                    <a:cubicBezTo>
                      <a:pt x="73" y="28"/>
                      <a:pt x="71" y="27"/>
                      <a:pt x="70" y="26"/>
                    </a:cubicBezTo>
                    <a:moveTo>
                      <a:pt x="70" y="25"/>
                    </a:moveTo>
                    <a:cubicBezTo>
                      <a:pt x="70" y="25"/>
                      <a:pt x="70" y="26"/>
                      <a:pt x="70" y="26"/>
                    </a:cubicBezTo>
                    <a:cubicBezTo>
                      <a:pt x="72" y="27"/>
                      <a:pt x="73" y="28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3" y="27"/>
                      <a:pt x="72" y="26"/>
                      <a:pt x="70" y="25"/>
                    </a:cubicBezTo>
                    <a:moveTo>
                      <a:pt x="75" y="19"/>
                    </a:moveTo>
                    <a:cubicBezTo>
                      <a:pt x="75" y="19"/>
                      <a:pt x="75" y="19"/>
                      <a:pt x="75" y="20"/>
                    </a:cubicBezTo>
                    <a:cubicBezTo>
                      <a:pt x="76" y="20"/>
                      <a:pt x="77" y="21"/>
                      <a:pt x="79" y="22"/>
                    </a:cubicBezTo>
                    <a:cubicBezTo>
                      <a:pt x="79" y="22"/>
                      <a:pt x="79" y="22"/>
                      <a:pt x="79" y="21"/>
                    </a:cubicBezTo>
                    <a:cubicBezTo>
                      <a:pt x="78" y="21"/>
                      <a:pt x="76" y="20"/>
                      <a:pt x="75" y="19"/>
                    </a:cubicBezTo>
                    <a:moveTo>
                      <a:pt x="74" y="19"/>
                    </a:moveTo>
                    <a:cubicBezTo>
                      <a:pt x="74" y="19"/>
                      <a:pt x="74" y="19"/>
                      <a:pt x="74" y="19"/>
                    </a:cubicBezTo>
                    <a:cubicBezTo>
                      <a:pt x="74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4" y="19"/>
                    </a:cubicBezTo>
                    <a:moveTo>
                      <a:pt x="77" y="17"/>
                    </a:moveTo>
                    <a:cubicBezTo>
                      <a:pt x="76" y="17"/>
                      <a:pt x="76" y="18"/>
                      <a:pt x="76" y="19"/>
                    </a:cubicBezTo>
                    <a:cubicBezTo>
                      <a:pt x="77" y="19"/>
                      <a:pt x="78" y="20"/>
                      <a:pt x="79" y="21"/>
                    </a:cubicBezTo>
                    <a:cubicBezTo>
                      <a:pt x="79" y="20"/>
                      <a:pt x="80" y="19"/>
                      <a:pt x="80" y="19"/>
                    </a:cubicBezTo>
                    <a:cubicBezTo>
                      <a:pt x="79" y="18"/>
                      <a:pt x="78" y="17"/>
                      <a:pt x="77" y="17"/>
                    </a:cubicBezTo>
                    <a:moveTo>
                      <a:pt x="77" y="16"/>
                    </a:moveTo>
                    <a:cubicBezTo>
                      <a:pt x="77" y="16"/>
                      <a:pt x="77" y="16"/>
                      <a:pt x="77" y="16"/>
                    </a:cubicBezTo>
                    <a:cubicBezTo>
                      <a:pt x="78" y="17"/>
                      <a:pt x="79" y="18"/>
                      <a:pt x="80" y="18"/>
                    </a:cubicBezTo>
                    <a:cubicBezTo>
                      <a:pt x="81" y="18"/>
                      <a:pt x="81" y="18"/>
                      <a:pt x="81" y="18"/>
                    </a:cubicBezTo>
                    <a:cubicBezTo>
                      <a:pt x="80" y="18"/>
                      <a:pt x="78" y="17"/>
                      <a:pt x="77" y="16"/>
                    </a:cubicBezTo>
                    <a:moveTo>
                      <a:pt x="76" y="16"/>
                    </a:moveTo>
                    <a:cubicBezTo>
                      <a:pt x="76" y="17"/>
                      <a:pt x="75" y="17"/>
                      <a:pt x="75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18"/>
                      <a:pt x="76" y="17"/>
                      <a:pt x="76" y="16"/>
                    </a:cubicBezTo>
                    <a:cubicBezTo>
                      <a:pt x="76" y="16"/>
                      <a:pt x="76" y="16"/>
                      <a:pt x="76" y="16"/>
                    </a:cubicBezTo>
                    <a:moveTo>
                      <a:pt x="76" y="16"/>
                    </a:move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6" y="16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moveTo>
                      <a:pt x="78" y="14"/>
                    </a:moveTo>
                    <a:cubicBezTo>
                      <a:pt x="78" y="15"/>
                      <a:pt x="78" y="15"/>
                      <a:pt x="77" y="16"/>
                    </a:cubicBezTo>
                    <a:cubicBezTo>
                      <a:pt x="79" y="17"/>
                      <a:pt x="80" y="17"/>
                      <a:pt x="81" y="18"/>
                    </a:cubicBezTo>
                    <a:cubicBezTo>
                      <a:pt x="81" y="17"/>
                      <a:pt x="81" y="17"/>
                      <a:pt x="82" y="16"/>
                    </a:cubicBezTo>
                    <a:cubicBezTo>
                      <a:pt x="81" y="16"/>
                      <a:pt x="79" y="15"/>
                      <a:pt x="78" y="14"/>
                    </a:cubicBezTo>
                    <a:moveTo>
                      <a:pt x="77" y="14"/>
                    </a:moveTo>
                    <a:cubicBezTo>
                      <a:pt x="77" y="14"/>
                      <a:pt x="77" y="14"/>
                      <a:pt x="76" y="15"/>
                    </a:cubicBezTo>
                    <a:cubicBezTo>
                      <a:pt x="77" y="15"/>
                      <a:pt x="77" y="15"/>
                      <a:pt x="77" y="16"/>
                    </a:cubicBezTo>
                    <a:cubicBezTo>
                      <a:pt x="77" y="15"/>
                      <a:pt x="78" y="14"/>
                      <a:pt x="77" y="14"/>
                    </a:cubicBezTo>
                    <a:moveTo>
                      <a:pt x="85" y="3"/>
                    </a:moveTo>
                    <a:cubicBezTo>
                      <a:pt x="84" y="4"/>
                      <a:pt x="84" y="5"/>
                      <a:pt x="84" y="5"/>
                    </a:cubicBezTo>
                    <a:cubicBezTo>
                      <a:pt x="87" y="7"/>
                      <a:pt x="87" y="7"/>
                      <a:pt x="87" y="7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7"/>
                      <a:pt x="88" y="6"/>
                      <a:pt x="88" y="5"/>
                    </a:cubicBezTo>
                    <a:cubicBezTo>
                      <a:pt x="87" y="4"/>
                      <a:pt x="86" y="4"/>
                      <a:pt x="85" y="3"/>
                    </a:cubicBezTo>
                    <a:moveTo>
                      <a:pt x="87" y="0"/>
                    </a:moveTo>
                    <a:cubicBezTo>
                      <a:pt x="86" y="0"/>
                      <a:pt x="86" y="1"/>
                      <a:pt x="86" y="1"/>
                    </a:cubicBezTo>
                    <a:cubicBezTo>
                      <a:pt x="87" y="2"/>
                      <a:pt x="88" y="3"/>
                      <a:pt x="89" y="3"/>
                    </a:cubicBezTo>
                    <a:cubicBezTo>
                      <a:pt x="90" y="3"/>
                      <a:pt x="90" y="2"/>
                      <a:pt x="90" y="2"/>
                    </a:cubicBezTo>
                    <a:cubicBezTo>
                      <a:pt x="87" y="0"/>
                      <a:pt x="87" y="0"/>
                      <a:pt x="8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8" name="Freeform 10154"/>
              <p:cNvSpPr>
                <a:spLocks noEditPoints="1"/>
              </p:cNvSpPr>
              <p:nvPr/>
            </p:nvSpPr>
            <p:spPr bwMode="auto">
              <a:xfrm>
                <a:off x="-2" y="3472"/>
                <a:ext cx="14" cy="14"/>
              </a:xfrm>
              <a:custGeom>
                <a:avLst/>
                <a:gdLst>
                  <a:gd name="T0" fmla="*/ 1 w 6"/>
                  <a:gd name="T1" fmla="*/ 4 h 6"/>
                  <a:gd name="T2" fmla="*/ 0 w 6"/>
                  <a:gd name="T3" fmla="*/ 4 h 6"/>
                  <a:gd name="T4" fmla="*/ 4 w 6"/>
                  <a:gd name="T5" fmla="*/ 6 h 6"/>
                  <a:gd name="T6" fmla="*/ 4 w 6"/>
                  <a:gd name="T7" fmla="*/ 6 h 6"/>
                  <a:gd name="T8" fmla="*/ 1 w 6"/>
                  <a:gd name="T9" fmla="*/ 4 h 6"/>
                  <a:gd name="T10" fmla="*/ 2 w 6"/>
                  <a:gd name="T11" fmla="*/ 0 h 6"/>
                  <a:gd name="T12" fmla="*/ 2 w 6"/>
                  <a:gd name="T13" fmla="*/ 1 h 6"/>
                  <a:gd name="T14" fmla="*/ 5 w 6"/>
                  <a:gd name="T15" fmla="*/ 3 h 6"/>
                  <a:gd name="T16" fmla="*/ 6 w 6"/>
                  <a:gd name="T17" fmla="*/ 2 h 6"/>
                  <a:gd name="T18" fmla="*/ 5 w 6"/>
                  <a:gd name="T19" fmla="*/ 2 h 6"/>
                  <a:gd name="T20" fmla="*/ 2 w 6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6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4" name="Group 10356"/>
            <p:cNvGrpSpPr>
              <a:grpSpLocks/>
            </p:cNvGrpSpPr>
            <p:nvPr/>
          </p:nvGrpSpPr>
          <p:grpSpPr bwMode="auto">
            <a:xfrm>
              <a:off x="-1203337" y="4892656"/>
              <a:ext cx="1343040" cy="1357308"/>
              <a:chOff x="-758" y="3082"/>
              <a:chExt cx="846" cy="855"/>
            </a:xfrm>
            <a:solidFill>
              <a:schemeClr val="bg1"/>
            </a:solidFill>
          </p:grpSpPr>
          <p:sp>
            <p:nvSpPr>
              <p:cNvPr id="339" name="Freeform 10156"/>
              <p:cNvSpPr>
                <a:spLocks noEditPoints="1"/>
              </p:cNvSpPr>
              <p:nvPr/>
            </p:nvSpPr>
            <p:spPr bwMode="auto">
              <a:xfrm>
                <a:off x="0" y="3474"/>
                <a:ext cx="10" cy="12"/>
              </a:xfrm>
              <a:custGeom>
                <a:avLst/>
                <a:gdLst>
                  <a:gd name="T0" fmla="*/ 0 w 4"/>
                  <a:gd name="T1" fmla="*/ 2 h 5"/>
                  <a:gd name="T2" fmla="*/ 0 w 4"/>
                  <a:gd name="T3" fmla="*/ 3 h 5"/>
                  <a:gd name="T4" fmla="*/ 3 w 4"/>
                  <a:gd name="T5" fmla="*/ 5 h 5"/>
                  <a:gd name="T6" fmla="*/ 3 w 4"/>
                  <a:gd name="T7" fmla="*/ 4 h 5"/>
                  <a:gd name="T8" fmla="*/ 0 w 4"/>
                  <a:gd name="T9" fmla="*/ 2 h 5"/>
                  <a:gd name="T10" fmla="*/ 1 w 4"/>
                  <a:gd name="T11" fmla="*/ 0 h 5"/>
                  <a:gd name="T12" fmla="*/ 0 w 4"/>
                  <a:gd name="T13" fmla="*/ 1 h 5"/>
                  <a:gd name="T14" fmla="*/ 4 w 4"/>
                  <a:gd name="T15" fmla="*/ 3 h 5"/>
                  <a:gd name="T16" fmla="*/ 4 w 4"/>
                  <a:gd name="T17" fmla="*/ 2 h 5"/>
                  <a:gd name="T18" fmla="*/ 1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2"/>
                      <a:pt x="2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10157"/>
              <p:cNvSpPr>
                <a:spLocks/>
              </p:cNvSpPr>
              <p:nvPr/>
            </p:nvSpPr>
            <p:spPr bwMode="auto">
              <a:xfrm>
                <a:off x="0" y="3476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10158"/>
              <p:cNvSpPr>
                <a:spLocks noEditPoints="1"/>
              </p:cNvSpPr>
              <p:nvPr/>
            </p:nvSpPr>
            <p:spPr bwMode="auto">
              <a:xfrm>
                <a:off x="55" y="3472"/>
                <a:ext cx="21" cy="21"/>
              </a:xfrm>
              <a:custGeom>
                <a:avLst/>
                <a:gdLst>
                  <a:gd name="T0" fmla="*/ 5 w 9"/>
                  <a:gd name="T1" fmla="*/ 8 h 9"/>
                  <a:gd name="T2" fmla="*/ 7 w 9"/>
                  <a:gd name="T3" fmla="*/ 7 h 9"/>
                  <a:gd name="T4" fmla="*/ 6 w 9"/>
                  <a:gd name="T5" fmla="*/ 6 h 9"/>
                  <a:gd name="T6" fmla="*/ 7 w 9"/>
                  <a:gd name="T7" fmla="*/ 7 h 9"/>
                  <a:gd name="T8" fmla="*/ 6 w 9"/>
                  <a:gd name="T9" fmla="*/ 6 h 9"/>
                  <a:gd name="T10" fmla="*/ 4 w 9"/>
                  <a:gd name="T11" fmla="*/ 7 h 9"/>
                  <a:gd name="T12" fmla="*/ 5 w 9"/>
                  <a:gd name="T13" fmla="*/ 6 h 9"/>
                  <a:gd name="T14" fmla="*/ 5 w 9"/>
                  <a:gd name="T15" fmla="*/ 6 h 9"/>
                  <a:gd name="T16" fmla="*/ 5 w 9"/>
                  <a:gd name="T17" fmla="*/ 5 h 9"/>
                  <a:gd name="T18" fmla="*/ 6 w 9"/>
                  <a:gd name="T19" fmla="*/ 5 h 9"/>
                  <a:gd name="T20" fmla="*/ 8 w 9"/>
                  <a:gd name="T21" fmla="*/ 6 h 9"/>
                  <a:gd name="T22" fmla="*/ 5 w 9"/>
                  <a:gd name="T23" fmla="*/ 5 h 9"/>
                  <a:gd name="T24" fmla="*/ 5 w 9"/>
                  <a:gd name="T25" fmla="*/ 5 h 9"/>
                  <a:gd name="T26" fmla="*/ 6 w 9"/>
                  <a:gd name="T27" fmla="*/ 5 h 9"/>
                  <a:gd name="T28" fmla="*/ 2 w 9"/>
                  <a:gd name="T29" fmla="*/ 4 h 9"/>
                  <a:gd name="T30" fmla="*/ 2 w 9"/>
                  <a:gd name="T31" fmla="*/ 7 h 9"/>
                  <a:gd name="T32" fmla="*/ 2 w 9"/>
                  <a:gd name="T33" fmla="*/ 6 h 9"/>
                  <a:gd name="T34" fmla="*/ 3 w 9"/>
                  <a:gd name="T35" fmla="*/ 7 h 9"/>
                  <a:gd name="T36" fmla="*/ 2 w 9"/>
                  <a:gd name="T37" fmla="*/ 4 h 9"/>
                  <a:gd name="T38" fmla="*/ 2 w 9"/>
                  <a:gd name="T39" fmla="*/ 3 h 9"/>
                  <a:gd name="T40" fmla="*/ 5 w 9"/>
                  <a:gd name="T41" fmla="*/ 5 h 9"/>
                  <a:gd name="T42" fmla="*/ 2 w 9"/>
                  <a:gd name="T43" fmla="*/ 3 h 9"/>
                  <a:gd name="T44" fmla="*/ 4 w 9"/>
                  <a:gd name="T45" fmla="*/ 1 h 9"/>
                  <a:gd name="T46" fmla="*/ 4 w 9"/>
                  <a:gd name="T47" fmla="*/ 1 h 9"/>
                  <a:gd name="T48" fmla="*/ 3 w 9"/>
                  <a:gd name="T49" fmla="*/ 2 h 9"/>
                  <a:gd name="T50" fmla="*/ 4 w 9"/>
                  <a:gd name="T51" fmla="*/ 3 h 9"/>
                  <a:gd name="T52" fmla="*/ 5 w 9"/>
                  <a:gd name="T53" fmla="*/ 3 h 9"/>
                  <a:gd name="T54" fmla="*/ 5 w 9"/>
                  <a:gd name="T55" fmla="*/ 2 h 9"/>
                  <a:gd name="T56" fmla="*/ 5 w 9"/>
                  <a:gd name="T57" fmla="*/ 2 h 9"/>
                  <a:gd name="T58" fmla="*/ 5 w 9"/>
                  <a:gd name="T59" fmla="*/ 2 h 9"/>
                  <a:gd name="T60" fmla="*/ 7 w 9"/>
                  <a:gd name="T61" fmla="*/ 3 h 9"/>
                  <a:gd name="T62" fmla="*/ 4 w 9"/>
                  <a:gd name="T63" fmla="*/ 3 h 9"/>
                  <a:gd name="T64" fmla="*/ 6 w 9"/>
                  <a:gd name="T65" fmla="*/ 3 h 9"/>
                  <a:gd name="T66" fmla="*/ 6 w 9"/>
                  <a:gd name="T67" fmla="*/ 5 h 9"/>
                  <a:gd name="T68" fmla="*/ 7 w 9"/>
                  <a:gd name="T69" fmla="*/ 3 h 9"/>
                  <a:gd name="T70" fmla="*/ 7 w 9"/>
                  <a:gd name="T71" fmla="*/ 3 h 9"/>
                  <a:gd name="T72" fmla="*/ 7 w 9"/>
                  <a:gd name="T73" fmla="*/ 3 h 9"/>
                  <a:gd name="T74" fmla="*/ 6 w 9"/>
                  <a:gd name="T75" fmla="*/ 5 h 9"/>
                  <a:gd name="T76" fmla="*/ 8 w 9"/>
                  <a:gd name="T77" fmla="*/ 6 h 9"/>
                  <a:gd name="T78" fmla="*/ 9 w 9"/>
                  <a:gd name="T7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" h="9">
                    <a:moveTo>
                      <a:pt x="5" y="6"/>
                    </a:move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6" y="8"/>
                      <a:pt x="6" y="9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6"/>
                      <a:pt x="5" y="6"/>
                    </a:cubicBezTo>
                    <a:moveTo>
                      <a:pt x="6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6"/>
                      <a:pt x="6" y="6"/>
                    </a:cubicBezTo>
                    <a:moveTo>
                      <a:pt x="5" y="5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5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6"/>
                      <a:pt x="7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5"/>
                      <a:pt x="6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5"/>
                      <a:pt x="5" y="5"/>
                    </a:cubicBezTo>
                    <a:moveTo>
                      <a:pt x="2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4" y="5"/>
                      <a:pt x="3" y="4"/>
                      <a:pt x="2" y="4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4" y="4"/>
                      <a:pt x="3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3"/>
                      <a:pt x="4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3"/>
                      <a:pt x="6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7" y="5"/>
                      <a:pt x="7" y="5"/>
                      <a:pt x="8" y="6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3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10159"/>
              <p:cNvSpPr>
                <a:spLocks noEditPoints="1"/>
              </p:cNvSpPr>
              <p:nvPr/>
            </p:nvSpPr>
            <p:spPr bwMode="auto">
              <a:xfrm>
                <a:off x="59" y="3476"/>
                <a:ext cx="15" cy="12"/>
              </a:xfrm>
              <a:custGeom>
                <a:avLst/>
                <a:gdLst>
                  <a:gd name="T0" fmla="*/ 3 w 6"/>
                  <a:gd name="T1" fmla="*/ 4 h 5"/>
                  <a:gd name="T2" fmla="*/ 3 w 6"/>
                  <a:gd name="T3" fmla="*/ 4 h 5"/>
                  <a:gd name="T4" fmla="*/ 5 w 6"/>
                  <a:gd name="T5" fmla="*/ 5 h 5"/>
                  <a:gd name="T6" fmla="*/ 5 w 6"/>
                  <a:gd name="T7" fmla="*/ 5 h 5"/>
                  <a:gd name="T8" fmla="*/ 3 w 6"/>
                  <a:gd name="T9" fmla="*/ 4 h 5"/>
                  <a:gd name="T10" fmla="*/ 3 w 6"/>
                  <a:gd name="T11" fmla="*/ 4 h 5"/>
                  <a:gd name="T12" fmla="*/ 3 w 6"/>
                  <a:gd name="T13" fmla="*/ 4 h 5"/>
                  <a:gd name="T14" fmla="*/ 3 w 6"/>
                  <a:gd name="T15" fmla="*/ 4 h 5"/>
                  <a:gd name="T16" fmla="*/ 3 w 6"/>
                  <a:gd name="T17" fmla="*/ 4 h 5"/>
                  <a:gd name="T18" fmla="*/ 4 w 6"/>
                  <a:gd name="T19" fmla="*/ 3 h 5"/>
                  <a:gd name="T20" fmla="*/ 4 w 6"/>
                  <a:gd name="T21" fmla="*/ 4 h 5"/>
                  <a:gd name="T22" fmla="*/ 5 w 6"/>
                  <a:gd name="T23" fmla="*/ 5 h 5"/>
                  <a:gd name="T24" fmla="*/ 5 w 6"/>
                  <a:gd name="T25" fmla="*/ 5 h 5"/>
                  <a:gd name="T26" fmla="*/ 6 w 6"/>
                  <a:gd name="T27" fmla="*/ 4 h 5"/>
                  <a:gd name="T28" fmla="*/ 4 w 6"/>
                  <a:gd name="T29" fmla="*/ 3 h 5"/>
                  <a:gd name="T30" fmla="*/ 3 w 6"/>
                  <a:gd name="T31" fmla="*/ 3 h 5"/>
                  <a:gd name="T32" fmla="*/ 3 w 6"/>
                  <a:gd name="T33" fmla="*/ 3 h 5"/>
                  <a:gd name="T34" fmla="*/ 4 w 6"/>
                  <a:gd name="T35" fmla="*/ 4 h 5"/>
                  <a:gd name="T36" fmla="*/ 4 w 6"/>
                  <a:gd name="T37" fmla="*/ 3 h 5"/>
                  <a:gd name="T38" fmla="*/ 3 w 6"/>
                  <a:gd name="T39" fmla="*/ 3 h 5"/>
                  <a:gd name="T40" fmla="*/ 3 w 6"/>
                  <a:gd name="T41" fmla="*/ 3 h 5"/>
                  <a:gd name="T42" fmla="*/ 4 w 6"/>
                  <a:gd name="T43" fmla="*/ 3 h 5"/>
                  <a:gd name="T44" fmla="*/ 4 w 6"/>
                  <a:gd name="T45" fmla="*/ 3 h 5"/>
                  <a:gd name="T46" fmla="*/ 6 w 6"/>
                  <a:gd name="T47" fmla="*/ 4 h 5"/>
                  <a:gd name="T48" fmla="*/ 6 w 6"/>
                  <a:gd name="T49" fmla="*/ 4 h 5"/>
                  <a:gd name="T50" fmla="*/ 5 w 6"/>
                  <a:gd name="T51" fmla="*/ 3 h 5"/>
                  <a:gd name="T52" fmla="*/ 4 w 6"/>
                  <a:gd name="T53" fmla="*/ 3 h 5"/>
                  <a:gd name="T54" fmla="*/ 3 w 6"/>
                  <a:gd name="T55" fmla="*/ 2 h 5"/>
                  <a:gd name="T56" fmla="*/ 3 w 6"/>
                  <a:gd name="T57" fmla="*/ 3 h 5"/>
                  <a:gd name="T58" fmla="*/ 4 w 6"/>
                  <a:gd name="T59" fmla="*/ 3 h 5"/>
                  <a:gd name="T60" fmla="*/ 4 w 6"/>
                  <a:gd name="T61" fmla="*/ 3 h 5"/>
                  <a:gd name="T62" fmla="*/ 3 w 6"/>
                  <a:gd name="T63" fmla="*/ 2 h 5"/>
                  <a:gd name="T64" fmla="*/ 0 w 6"/>
                  <a:gd name="T65" fmla="*/ 2 h 5"/>
                  <a:gd name="T66" fmla="*/ 0 w 6"/>
                  <a:gd name="T67" fmla="*/ 2 h 5"/>
                  <a:gd name="T68" fmla="*/ 2 w 6"/>
                  <a:gd name="T69" fmla="*/ 3 h 5"/>
                  <a:gd name="T70" fmla="*/ 3 w 6"/>
                  <a:gd name="T71" fmla="*/ 3 h 5"/>
                  <a:gd name="T72" fmla="*/ 0 w 6"/>
                  <a:gd name="T73" fmla="*/ 2 h 5"/>
                  <a:gd name="T74" fmla="*/ 1 w 6"/>
                  <a:gd name="T75" fmla="*/ 0 h 5"/>
                  <a:gd name="T76" fmla="*/ 0 w 6"/>
                  <a:gd name="T77" fmla="*/ 1 h 5"/>
                  <a:gd name="T78" fmla="*/ 3 w 6"/>
                  <a:gd name="T79" fmla="*/ 2 h 5"/>
                  <a:gd name="T80" fmla="*/ 3 w 6"/>
                  <a:gd name="T81" fmla="*/ 2 h 5"/>
                  <a:gd name="T82" fmla="*/ 2 w 6"/>
                  <a:gd name="T83" fmla="*/ 1 h 5"/>
                  <a:gd name="T84" fmla="*/ 2 w 6"/>
                  <a:gd name="T85" fmla="*/ 2 h 5"/>
                  <a:gd name="T86" fmla="*/ 2 w 6"/>
                  <a:gd name="T87" fmla="*/ 2 h 5"/>
                  <a:gd name="T88" fmla="*/ 2 w 6"/>
                  <a:gd name="T89" fmla="*/ 1 h 5"/>
                  <a:gd name="T90" fmla="*/ 1 w 6"/>
                  <a:gd name="T9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" h="5"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4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4" y="3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4" y="4"/>
                      <a:pt x="4" y="3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3" y="2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2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10160"/>
              <p:cNvSpPr>
                <a:spLocks noEditPoints="1"/>
              </p:cNvSpPr>
              <p:nvPr/>
            </p:nvSpPr>
            <p:spPr bwMode="auto">
              <a:xfrm>
                <a:off x="-189" y="3472"/>
                <a:ext cx="222" cy="306"/>
              </a:xfrm>
              <a:custGeom>
                <a:avLst/>
                <a:gdLst>
                  <a:gd name="T0" fmla="*/ 0 w 94"/>
                  <a:gd name="T1" fmla="*/ 130 h 130"/>
                  <a:gd name="T2" fmla="*/ 2 w 94"/>
                  <a:gd name="T3" fmla="*/ 126 h 130"/>
                  <a:gd name="T4" fmla="*/ 3 w 94"/>
                  <a:gd name="T5" fmla="*/ 126 h 130"/>
                  <a:gd name="T6" fmla="*/ 7 w 94"/>
                  <a:gd name="T7" fmla="*/ 118 h 130"/>
                  <a:gd name="T8" fmla="*/ 10 w 94"/>
                  <a:gd name="T9" fmla="*/ 113 h 130"/>
                  <a:gd name="T10" fmla="*/ 16 w 94"/>
                  <a:gd name="T11" fmla="*/ 105 h 130"/>
                  <a:gd name="T12" fmla="*/ 21 w 94"/>
                  <a:gd name="T13" fmla="*/ 95 h 130"/>
                  <a:gd name="T14" fmla="*/ 25 w 94"/>
                  <a:gd name="T15" fmla="*/ 88 h 130"/>
                  <a:gd name="T16" fmla="*/ 27 w 94"/>
                  <a:gd name="T17" fmla="*/ 84 h 130"/>
                  <a:gd name="T18" fmla="*/ 28 w 94"/>
                  <a:gd name="T19" fmla="*/ 84 h 130"/>
                  <a:gd name="T20" fmla="*/ 30 w 94"/>
                  <a:gd name="T21" fmla="*/ 79 h 130"/>
                  <a:gd name="T22" fmla="*/ 30 w 94"/>
                  <a:gd name="T23" fmla="*/ 79 h 130"/>
                  <a:gd name="T24" fmla="*/ 32 w 94"/>
                  <a:gd name="T25" fmla="*/ 78 h 130"/>
                  <a:gd name="T26" fmla="*/ 36 w 94"/>
                  <a:gd name="T27" fmla="*/ 70 h 130"/>
                  <a:gd name="T28" fmla="*/ 36 w 94"/>
                  <a:gd name="T29" fmla="*/ 70 h 130"/>
                  <a:gd name="T30" fmla="*/ 36 w 94"/>
                  <a:gd name="T31" fmla="*/ 70 h 130"/>
                  <a:gd name="T32" fmla="*/ 36 w 94"/>
                  <a:gd name="T33" fmla="*/ 69 h 130"/>
                  <a:gd name="T34" fmla="*/ 38 w 94"/>
                  <a:gd name="T35" fmla="*/ 68 h 130"/>
                  <a:gd name="T36" fmla="*/ 41 w 94"/>
                  <a:gd name="T37" fmla="*/ 60 h 130"/>
                  <a:gd name="T38" fmla="*/ 42 w 94"/>
                  <a:gd name="T39" fmla="*/ 61 h 130"/>
                  <a:gd name="T40" fmla="*/ 41 w 94"/>
                  <a:gd name="T41" fmla="*/ 60 h 130"/>
                  <a:gd name="T42" fmla="*/ 42 w 94"/>
                  <a:gd name="T43" fmla="*/ 59 h 130"/>
                  <a:gd name="T44" fmla="*/ 44 w 94"/>
                  <a:gd name="T45" fmla="*/ 57 h 130"/>
                  <a:gd name="T46" fmla="*/ 44 w 94"/>
                  <a:gd name="T47" fmla="*/ 56 h 130"/>
                  <a:gd name="T48" fmla="*/ 44 w 94"/>
                  <a:gd name="T49" fmla="*/ 57 h 130"/>
                  <a:gd name="T50" fmla="*/ 45 w 94"/>
                  <a:gd name="T51" fmla="*/ 55 h 130"/>
                  <a:gd name="T52" fmla="*/ 50 w 94"/>
                  <a:gd name="T53" fmla="*/ 46 h 130"/>
                  <a:gd name="T54" fmla="*/ 52 w 94"/>
                  <a:gd name="T55" fmla="*/ 44 h 130"/>
                  <a:gd name="T56" fmla="*/ 55 w 94"/>
                  <a:gd name="T57" fmla="*/ 37 h 130"/>
                  <a:gd name="T58" fmla="*/ 55 w 94"/>
                  <a:gd name="T59" fmla="*/ 38 h 130"/>
                  <a:gd name="T60" fmla="*/ 55 w 94"/>
                  <a:gd name="T61" fmla="*/ 37 h 130"/>
                  <a:gd name="T62" fmla="*/ 55 w 94"/>
                  <a:gd name="T63" fmla="*/ 37 h 130"/>
                  <a:gd name="T64" fmla="*/ 56 w 94"/>
                  <a:gd name="T65" fmla="*/ 37 h 130"/>
                  <a:gd name="T66" fmla="*/ 57 w 94"/>
                  <a:gd name="T67" fmla="*/ 33 h 130"/>
                  <a:gd name="T68" fmla="*/ 58 w 94"/>
                  <a:gd name="T69" fmla="*/ 34 h 130"/>
                  <a:gd name="T70" fmla="*/ 57 w 94"/>
                  <a:gd name="T71" fmla="*/ 33 h 130"/>
                  <a:gd name="T72" fmla="*/ 59 w 94"/>
                  <a:gd name="T73" fmla="*/ 30 h 130"/>
                  <a:gd name="T74" fmla="*/ 60 w 94"/>
                  <a:gd name="T75" fmla="*/ 31 h 130"/>
                  <a:gd name="T76" fmla="*/ 63 w 94"/>
                  <a:gd name="T77" fmla="*/ 24 h 130"/>
                  <a:gd name="T78" fmla="*/ 63 w 94"/>
                  <a:gd name="T79" fmla="*/ 25 h 130"/>
                  <a:gd name="T80" fmla="*/ 63 w 94"/>
                  <a:gd name="T81" fmla="*/ 24 h 130"/>
                  <a:gd name="T82" fmla="*/ 64 w 94"/>
                  <a:gd name="T83" fmla="*/ 22 h 130"/>
                  <a:gd name="T84" fmla="*/ 65 w 94"/>
                  <a:gd name="T85" fmla="*/ 22 h 130"/>
                  <a:gd name="T86" fmla="*/ 65 w 94"/>
                  <a:gd name="T87" fmla="*/ 21 h 130"/>
                  <a:gd name="T88" fmla="*/ 65 w 94"/>
                  <a:gd name="T89" fmla="*/ 21 h 130"/>
                  <a:gd name="T90" fmla="*/ 65 w 94"/>
                  <a:gd name="T91" fmla="*/ 20 h 130"/>
                  <a:gd name="T92" fmla="*/ 69 w 94"/>
                  <a:gd name="T93" fmla="*/ 13 h 130"/>
                  <a:gd name="T94" fmla="*/ 70 w 94"/>
                  <a:gd name="T95" fmla="*/ 13 h 130"/>
                  <a:gd name="T96" fmla="*/ 76 w 94"/>
                  <a:gd name="T97" fmla="*/ 3 h 130"/>
                  <a:gd name="T98" fmla="*/ 70 w 94"/>
                  <a:gd name="T99" fmla="*/ 13 h 130"/>
                  <a:gd name="T100" fmla="*/ 91 w 94"/>
                  <a:gd name="T101" fmla="*/ 0 h 130"/>
                  <a:gd name="T102" fmla="*/ 91 w 94"/>
                  <a:gd name="T103" fmla="*/ 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4" h="130">
                    <a:moveTo>
                      <a:pt x="1" y="128"/>
                    </a:moveTo>
                    <a:cubicBezTo>
                      <a:pt x="1" y="128"/>
                      <a:pt x="1" y="129"/>
                      <a:pt x="0" y="130"/>
                    </a:cubicBezTo>
                    <a:cubicBezTo>
                      <a:pt x="0" y="130"/>
                      <a:pt x="0" y="130"/>
                      <a:pt x="0" y="130"/>
                    </a:cubicBezTo>
                    <a:cubicBezTo>
                      <a:pt x="2" y="128"/>
                      <a:pt x="2" y="128"/>
                      <a:pt x="2" y="128"/>
                    </a:cubicBezTo>
                    <a:cubicBezTo>
                      <a:pt x="1" y="128"/>
                      <a:pt x="1" y="128"/>
                      <a:pt x="1" y="128"/>
                    </a:cubicBezTo>
                    <a:moveTo>
                      <a:pt x="2" y="126"/>
                    </a:moveTo>
                    <a:cubicBezTo>
                      <a:pt x="2" y="126"/>
                      <a:pt x="2" y="126"/>
                      <a:pt x="2" y="127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3" y="126"/>
                      <a:pt x="3" y="126"/>
                      <a:pt x="3" y="126"/>
                    </a:cubicBezTo>
                    <a:cubicBezTo>
                      <a:pt x="3" y="126"/>
                      <a:pt x="2" y="126"/>
                      <a:pt x="2" y="126"/>
                    </a:cubicBezTo>
                    <a:moveTo>
                      <a:pt x="10" y="113"/>
                    </a:moveTo>
                    <a:cubicBezTo>
                      <a:pt x="9" y="114"/>
                      <a:pt x="8" y="116"/>
                      <a:pt x="7" y="118"/>
                    </a:cubicBezTo>
                    <a:cubicBezTo>
                      <a:pt x="7" y="118"/>
                      <a:pt x="7" y="118"/>
                      <a:pt x="7" y="119"/>
                    </a:cubicBezTo>
                    <a:cubicBezTo>
                      <a:pt x="11" y="113"/>
                      <a:pt x="11" y="113"/>
                      <a:pt x="11" y="113"/>
                    </a:cubicBezTo>
                    <a:cubicBezTo>
                      <a:pt x="11" y="113"/>
                      <a:pt x="10" y="113"/>
                      <a:pt x="10" y="113"/>
                    </a:cubicBezTo>
                    <a:moveTo>
                      <a:pt x="21" y="95"/>
                    </a:moveTo>
                    <a:cubicBezTo>
                      <a:pt x="19" y="98"/>
                      <a:pt x="17" y="101"/>
                      <a:pt x="15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18" y="101"/>
                      <a:pt x="18" y="101"/>
                      <a:pt x="18" y="101"/>
                    </a:cubicBezTo>
                    <a:cubicBezTo>
                      <a:pt x="19" y="99"/>
                      <a:pt x="20" y="97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moveTo>
                      <a:pt x="26" y="86"/>
                    </a:moveTo>
                    <a:cubicBezTo>
                      <a:pt x="26" y="86"/>
                      <a:pt x="25" y="87"/>
                      <a:pt x="25" y="88"/>
                    </a:cubicBezTo>
                    <a:cubicBezTo>
                      <a:pt x="25" y="88"/>
                      <a:pt x="25" y="88"/>
                      <a:pt x="25" y="88"/>
                    </a:cubicBezTo>
                    <a:cubicBezTo>
                      <a:pt x="26" y="88"/>
                      <a:pt x="26" y="87"/>
                      <a:pt x="27" y="86"/>
                    </a:cubicBezTo>
                    <a:cubicBezTo>
                      <a:pt x="27" y="86"/>
                      <a:pt x="26" y="86"/>
                      <a:pt x="26" y="86"/>
                    </a:cubicBezTo>
                    <a:moveTo>
                      <a:pt x="27" y="84"/>
                    </a:moveTo>
                    <a:cubicBezTo>
                      <a:pt x="27" y="84"/>
                      <a:pt x="27" y="84"/>
                      <a:pt x="27" y="84"/>
                    </a:cubicBezTo>
                    <a:cubicBezTo>
                      <a:pt x="27" y="84"/>
                      <a:pt x="27" y="85"/>
                      <a:pt x="28" y="85"/>
                    </a:cubicBezTo>
                    <a:cubicBezTo>
                      <a:pt x="28" y="84"/>
                      <a:pt x="28" y="84"/>
                      <a:pt x="28" y="84"/>
                    </a:cubicBezTo>
                    <a:cubicBezTo>
                      <a:pt x="28" y="84"/>
                      <a:pt x="28" y="84"/>
                      <a:pt x="27" y="84"/>
                    </a:cubicBezTo>
                    <a:moveTo>
                      <a:pt x="30" y="79"/>
                    </a:moveTo>
                    <a:cubicBezTo>
                      <a:pt x="30" y="79"/>
                      <a:pt x="30" y="79"/>
                      <a:pt x="30" y="79"/>
                    </a:cubicBezTo>
                    <a:cubicBezTo>
                      <a:pt x="30" y="80"/>
                      <a:pt x="30" y="80"/>
                      <a:pt x="30" y="80"/>
                    </a:cubicBezTo>
                    <a:cubicBezTo>
                      <a:pt x="31" y="80"/>
                      <a:pt x="31" y="79"/>
                      <a:pt x="31" y="79"/>
                    </a:cubicBezTo>
                    <a:cubicBezTo>
                      <a:pt x="31" y="79"/>
                      <a:pt x="30" y="79"/>
                      <a:pt x="30" y="79"/>
                    </a:cubicBezTo>
                    <a:moveTo>
                      <a:pt x="34" y="73"/>
                    </a:moveTo>
                    <a:cubicBezTo>
                      <a:pt x="33" y="75"/>
                      <a:pt x="32" y="76"/>
                      <a:pt x="31" y="77"/>
                    </a:cubicBezTo>
                    <a:cubicBezTo>
                      <a:pt x="31" y="77"/>
                      <a:pt x="32" y="77"/>
                      <a:pt x="32" y="78"/>
                    </a:cubicBezTo>
                    <a:cubicBezTo>
                      <a:pt x="33" y="76"/>
                      <a:pt x="33" y="75"/>
                      <a:pt x="34" y="74"/>
                    </a:cubicBezTo>
                    <a:cubicBezTo>
                      <a:pt x="34" y="74"/>
                      <a:pt x="34" y="73"/>
                      <a:pt x="34" y="73"/>
                    </a:cubicBezTo>
                    <a:moveTo>
                      <a:pt x="36" y="70"/>
                    </a:moveTo>
                    <a:cubicBezTo>
                      <a:pt x="35" y="70"/>
                      <a:pt x="35" y="71"/>
                      <a:pt x="35" y="71"/>
                    </a:cubicBezTo>
                    <a:cubicBezTo>
                      <a:pt x="35" y="71"/>
                      <a:pt x="35" y="71"/>
                      <a:pt x="35" y="71"/>
                    </a:cubicBezTo>
                    <a:cubicBezTo>
                      <a:pt x="36" y="71"/>
                      <a:pt x="36" y="71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moveTo>
                      <a:pt x="36" y="69"/>
                    </a:move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69"/>
                    </a:cubicBezTo>
                    <a:moveTo>
                      <a:pt x="37" y="67"/>
                    </a:moveTo>
                    <a:cubicBezTo>
                      <a:pt x="37" y="67"/>
                      <a:pt x="37" y="67"/>
                      <a:pt x="37" y="67"/>
                    </a:cubicBezTo>
                    <a:cubicBezTo>
                      <a:pt x="37" y="67"/>
                      <a:pt x="37" y="68"/>
                      <a:pt x="38" y="68"/>
                    </a:cubicBezTo>
                    <a:cubicBezTo>
                      <a:pt x="38" y="67"/>
                      <a:pt x="38" y="67"/>
                      <a:pt x="38" y="67"/>
                    </a:cubicBezTo>
                    <a:cubicBezTo>
                      <a:pt x="38" y="67"/>
                      <a:pt x="38" y="67"/>
                      <a:pt x="37" y="67"/>
                    </a:cubicBezTo>
                    <a:moveTo>
                      <a:pt x="41" y="60"/>
                    </a:moveTo>
                    <a:cubicBezTo>
                      <a:pt x="40" y="62"/>
                      <a:pt x="39" y="64"/>
                      <a:pt x="38" y="66"/>
                    </a:cubicBezTo>
                    <a:cubicBezTo>
                      <a:pt x="38" y="66"/>
                      <a:pt x="38" y="67"/>
                      <a:pt x="38" y="67"/>
                    </a:cubicBezTo>
                    <a:cubicBezTo>
                      <a:pt x="39" y="65"/>
                      <a:pt x="41" y="63"/>
                      <a:pt x="42" y="61"/>
                    </a:cubicBezTo>
                    <a:cubicBezTo>
                      <a:pt x="42" y="60"/>
                      <a:pt x="41" y="60"/>
                      <a:pt x="41" y="60"/>
                    </a:cubicBezTo>
                    <a:moveTo>
                      <a:pt x="42" y="59"/>
                    </a:moveTo>
                    <a:cubicBezTo>
                      <a:pt x="42" y="60"/>
                      <a:pt x="42" y="60"/>
                      <a:pt x="41" y="60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2" y="60"/>
                      <a:pt x="42" y="59"/>
                      <a:pt x="42" y="59"/>
                    </a:cubicBezTo>
                    <a:moveTo>
                      <a:pt x="43" y="57"/>
                    </a:moveTo>
                    <a:cubicBezTo>
                      <a:pt x="43" y="57"/>
                      <a:pt x="43" y="57"/>
                      <a:pt x="43" y="57"/>
                    </a:cubicBezTo>
                    <a:cubicBezTo>
                      <a:pt x="43" y="57"/>
                      <a:pt x="43" y="57"/>
                      <a:pt x="44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3" y="57"/>
                      <a:pt x="43" y="57"/>
                    </a:cubicBezTo>
                    <a:moveTo>
                      <a:pt x="44" y="56"/>
                    </a:moveTo>
                    <a:cubicBezTo>
                      <a:pt x="43" y="56"/>
                      <a:pt x="43" y="57"/>
                      <a:pt x="43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4" y="57"/>
                      <a:pt x="44" y="56"/>
                    </a:cubicBezTo>
                    <a:moveTo>
                      <a:pt x="50" y="46"/>
                    </a:moveTo>
                    <a:cubicBezTo>
                      <a:pt x="48" y="49"/>
                      <a:pt x="46" y="52"/>
                      <a:pt x="45" y="55"/>
                    </a:cubicBezTo>
                    <a:cubicBezTo>
                      <a:pt x="45" y="55"/>
                      <a:pt x="45" y="55"/>
                      <a:pt x="45" y="55"/>
                    </a:cubicBezTo>
                    <a:cubicBezTo>
                      <a:pt x="47" y="52"/>
                      <a:pt x="48" y="49"/>
                      <a:pt x="50" y="46"/>
                    </a:cubicBezTo>
                    <a:cubicBezTo>
                      <a:pt x="50" y="46"/>
                      <a:pt x="50" y="46"/>
                      <a:pt x="50" y="46"/>
                    </a:cubicBezTo>
                    <a:moveTo>
                      <a:pt x="52" y="42"/>
                    </a:moveTo>
                    <a:cubicBezTo>
                      <a:pt x="52" y="42"/>
                      <a:pt x="51" y="43"/>
                      <a:pt x="51" y="44"/>
                    </a:cubicBezTo>
                    <a:cubicBezTo>
                      <a:pt x="51" y="44"/>
                      <a:pt x="51" y="44"/>
                      <a:pt x="52" y="44"/>
                    </a:cubicBezTo>
                    <a:cubicBezTo>
                      <a:pt x="52" y="43"/>
                      <a:pt x="52" y="43"/>
                      <a:pt x="53" y="42"/>
                    </a:cubicBezTo>
                    <a:cubicBezTo>
                      <a:pt x="52" y="42"/>
                      <a:pt x="52" y="42"/>
                      <a:pt x="52" y="42"/>
                    </a:cubicBezTo>
                    <a:moveTo>
                      <a:pt x="55" y="37"/>
                    </a:moveTo>
                    <a:cubicBezTo>
                      <a:pt x="54" y="38"/>
                      <a:pt x="54" y="39"/>
                      <a:pt x="53" y="40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4" y="40"/>
                      <a:pt x="55" y="39"/>
                      <a:pt x="55" y="38"/>
                    </a:cubicBezTo>
                    <a:cubicBezTo>
                      <a:pt x="55" y="37"/>
                      <a:pt x="55" y="37"/>
                      <a:pt x="55" y="37"/>
                    </a:cubicBezTo>
                    <a:moveTo>
                      <a:pt x="55" y="37"/>
                    </a:move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5" y="37"/>
                    </a:cubicBezTo>
                    <a:moveTo>
                      <a:pt x="57" y="34"/>
                    </a:moveTo>
                    <a:cubicBezTo>
                      <a:pt x="56" y="35"/>
                      <a:pt x="56" y="36"/>
                      <a:pt x="55" y="36"/>
                    </a:cubicBezTo>
                    <a:cubicBezTo>
                      <a:pt x="56" y="36"/>
                      <a:pt x="56" y="37"/>
                      <a:pt x="56" y="37"/>
                    </a:cubicBezTo>
                    <a:cubicBezTo>
                      <a:pt x="56" y="36"/>
                      <a:pt x="57" y="35"/>
                      <a:pt x="57" y="35"/>
                    </a:cubicBezTo>
                    <a:cubicBezTo>
                      <a:pt x="57" y="34"/>
                      <a:pt x="57" y="34"/>
                      <a:pt x="57" y="34"/>
                    </a:cubicBezTo>
                    <a:moveTo>
                      <a:pt x="57" y="33"/>
                    </a:moveTo>
                    <a:cubicBezTo>
                      <a:pt x="57" y="34"/>
                      <a:pt x="57" y="34"/>
                      <a:pt x="57" y="34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57" y="34"/>
                      <a:pt x="58" y="34"/>
                      <a:pt x="58" y="34"/>
                    </a:cubicBezTo>
                    <a:cubicBezTo>
                      <a:pt x="58" y="34"/>
                      <a:pt x="57" y="34"/>
                      <a:pt x="57" y="33"/>
                    </a:cubicBezTo>
                    <a:moveTo>
                      <a:pt x="59" y="30"/>
                    </a:moveTo>
                    <a:cubicBezTo>
                      <a:pt x="58" y="31"/>
                      <a:pt x="58" y="32"/>
                      <a:pt x="57" y="33"/>
                    </a:cubicBezTo>
                    <a:cubicBezTo>
                      <a:pt x="57" y="33"/>
                      <a:pt x="58" y="34"/>
                      <a:pt x="58" y="34"/>
                    </a:cubicBezTo>
                    <a:cubicBezTo>
                      <a:pt x="58" y="33"/>
                      <a:pt x="59" y="32"/>
                      <a:pt x="60" y="31"/>
                    </a:cubicBezTo>
                    <a:cubicBezTo>
                      <a:pt x="59" y="31"/>
                      <a:pt x="59" y="30"/>
                      <a:pt x="59" y="30"/>
                    </a:cubicBezTo>
                    <a:moveTo>
                      <a:pt x="62" y="25"/>
                    </a:moveTo>
                    <a:cubicBezTo>
                      <a:pt x="61" y="27"/>
                      <a:pt x="60" y="28"/>
                      <a:pt x="59" y="30"/>
                    </a:cubicBezTo>
                    <a:cubicBezTo>
                      <a:pt x="59" y="30"/>
                      <a:pt x="59" y="30"/>
                      <a:pt x="60" y="31"/>
                    </a:cubicBezTo>
                    <a:cubicBezTo>
                      <a:pt x="61" y="29"/>
                      <a:pt x="62" y="27"/>
                      <a:pt x="63" y="25"/>
                    </a:cubicBezTo>
                    <a:cubicBezTo>
                      <a:pt x="63" y="25"/>
                      <a:pt x="62" y="25"/>
                      <a:pt x="62" y="25"/>
                    </a:cubicBezTo>
                    <a:moveTo>
                      <a:pt x="63" y="24"/>
                    </a:moveTo>
                    <a:cubicBezTo>
                      <a:pt x="63" y="24"/>
                      <a:pt x="63" y="25"/>
                      <a:pt x="62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3" y="24"/>
                      <a:pt x="63" y="24"/>
                    </a:cubicBezTo>
                    <a:moveTo>
                      <a:pt x="64" y="22"/>
                    </a:moveTo>
                    <a:cubicBezTo>
                      <a:pt x="64" y="23"/>
                      <a:pt x="63" y="24"/>
                      <a:pt x="63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4" y="24"/>
                      <a:pt x="64" y="23"/>
                      <a:pt x="64" y="22"/>
                    </a:cubicBezTo>
                    <a:cubicBezTo>
                      <a:pt x="64" y="22"/>
                      <a:pt x="64" y="22"/>
                      <a:pt x="64" y="22"/>
                    </a:cubicBezTo>
                    <a:moveTo>
                      <a:pt x="64" y="22"/>
                    </a:moveTo>
                    <a:cubicBezTo>
                      <a:pt x="64" y="22"/>
                      <a:pt x="64" y="22"/>
                      <a:pt x="64" y="22"/>
                    </a:cubicBezTo>
                    <a:cubicBezTo>
                      <a:pt x="64" y="22"/>
                      <a:pt x="64" y="22"/>
                      <a:pt x="65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65" y="22"/>
                      <a:pt x="64" y="22"/>
                      <a:pt x="64" y="22"/>
                    </a:cubicBezTo>
                    <a:moveTo>
                      <a:pt x="65" y="21"/>
                    </a:moveTo>
                    <a:cubicBezTo>
                      <a:pt x="64" y="21"/>
                      <a:pt x="64" y="22"/>
                      <a:pt x="64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65" y="22"/>
                      <a:pt x="65" y="22"/>
                      <a:pt x="65" y="21"/>
                    </a:cubicBezTo>
                    <a:cubicBezTo>
                      <a:pt x="65" y="21"/>
                      <a:pt x="65" y="21"/>
                      <a:pt x="65" y="21"/>
                    </a:cubicBezTo>
                    <a:moveTo>
                      <a:pt x="69" y="13"/>
                    </a:moveTo>
                    <a:cubicBezTo>
                      <a:pt x="68" y="16"/>
                      <a:pt x="66" y="18"/>
                      <a:pt x="65" y="20"/>
                    </a:cubicBezTo>
                    <a:cubicBezTo>
                      <a:pt x="65" y="21"/>
                      <a:pt x="65" y="21"/>
                      <a:pt x="65" y="21"/>
                    </a:cubicBezTo>
                    <a:cubicBezTo>
                      <a:pt x="67" y="18"/>
                      <a:pt x="68" y="16"/>
                      <a:pt x="70" y="14"/>
                    </a:cubicBezTo>
                    <a:cubicBezTo>
                      <a:pt x="70" y="14"/>
                      <a:pt x="69" y="13"/>
                      <a:pt x="69" y="13"/>
                    </a:cubicBezTo>
                    <a:moveTo>
                      <a:pt x="70" y="12"/>
                    </a:moveTo>
                    <a:cubicBezTo>
                      <a:pt x="70" y="13"/>
                      <a:pt x="70" y="13"/>
                      <a:pt x="69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13"/>
                      <a:pt x="70" y="13"/>
                      <a:pt x="70" y="12"/>
                    </a:cubicBezTo>
                    <a:moveTo>
                      <a:pt x="76" y="3"/>
                    </a:moveTo>
                    <a:cubicBezTo>
                      <a:pt x="74" y="6"/>
                      <a:pt x="72" y="8"/>
                      <a:pt x="71" y="11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3"/>
                      <a:pt x="70" y="13"/>
                    </a:cubicBezTo>
                    <a:cubicBezTo>
                      <a:pt x="72" y="10"/>
                      <a:pt x="74" y="6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moveTo>
                      <a:pt x="91" y="0"/>
                    </a:moveTo>
                    <a:cubicBezTo>
                      <a:pt x="89" y="5"/>
                      <a:pt x="89" y="5"/>
                      <a:pt x="89" y="5"/>
                    </a:cubicBezTo>
                    <a:cubicBezTo>
                      <a:pt x="89" y="5"/>
                      <a:pt x="89" y="5"/>
                      <a:pt x="89" y="5"/>
                    </a:cubicBezTo>
                    <a:cubicBezTo>
                      <a:pt x="91" y="6"/>
                      <a:pt x="91" y="6"/>
                      <a:pt x="91" y="6"/>
                    </a:cubicBezTo>
                    <a:cubicBezTo>
                      <a:pt x="92" y="5"/>
                      <a:pt x="93" y="3"/>
                      <a:pt x="94" y="2"/>
                    </a:cubicBezTo>
                    <a:cubicBezTo>
                      <a:pt x="93" y="1"/>
                      <a:pt x="92" y="1"/>
                      <a:pt x="9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Oval 10161"/>
              <p:cNvSpPr>
                <a:spLocks noChangeArrowheads="1"/>
              </p:cNvSpPr>
              <p:nvPr/>
            </p:nvSpPr>
            <p:spPr bwMode="auto">
              <a:xfrm>
                <a:off x="-104" y="363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Oval 10162"/>
              <p:cNvSpPr>
                <a:spLocks noChangeArrowheads="1"/>
              </p:cNvSpPr>
              <p:nvPr/>
            </p:nvSpPr>
            <p:spPr bwMode="auto">
              <a:xfrm>
                <a:off x="-82" y="36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10163"/>
              <p:cNvSpPr>
                <a:spLocks noEditPoints="1"/>
              </p:cNvSpPr>
              <p:nvPr/>
            </p:nvSpPr>
            <p:spPr bwMode="auto">
              <a:xfrm>
                <a:off x="-59" y="355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3 h 3"/>
                  <a:gd name="T8" fmla="*/ 0 w 2"/>
                  <a:gd name="T9" fmla="*/ 2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1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10164"/>
              <p:cNvSpPr>
                <a:spLocks/>
              </p:cNvSpPr>
              <p:nvPr/>
            </p:nvSpPr>
            <p:spPr bwMode="auto">
              <a:xfrm>
                <a:off x="-49" y="3542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10165"/>
              <p:cNvSpPr>
                <a:spLocks noEditPoints="1"/>
              </p:cNvSpPr>
              <p:nvPr/>
            </p:nvSpPr>
            <p:spPr bwMode="auto">
              <a:xfrm>
                <a:off x="-59" y="3549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0 h 5"/>
                  <a:gd name="T14" fmla="*/ 3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10166"/>
              <p:cNvSpPr>
                <a:spLocks noEditPoints="1"/>
              </p:cNvSpPr>
              <p:nvPr/>
            </p:nvSpPr>
            <p:spPr bwMode="auto">
              <a:xfrm>
                <a:off x="-42" y="3523"/>
                <a:ext cx="7" cy="8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3 h 3"/>
                  <a:gd name="T8" fmla="*/ 0 w 3"/>
                  <a:gd name="T9" fmla="*/ 3 h 3"/>
                  <a:gd name="T10" fmla="*/ 1 w 3"/>
                  <a:gd name="T11" fmla="*/ 2 h 3"/>
                  <a:gd name="T12" fmla="*/ 1 w 3"/>
                  <a:gd name="T13" fmla="*/ 2 h 3"/>
                  <a:gd name="T14" fmla="*/ 1 w 3"/>
                  <a:gd name="T15" fmla="*/ 3 h 3"/>
                  <a:gd name="T16" fmla="*/ 1 w 3"/>
                  <a:gd name="T17" fmla="*/ 3 h 3"/>
                  <a:gd name="T18" fmla="*/ 1 w 3"/>
                  <a:gd name="T19" fmla="*/ 2 h 3"/>
                  <a:gd name="T20" fmla="*/ 2 w 3"/>
                  <a:gd name="T21" fmla="*/ 0 h 3"/>
                  <a:gd name="T22" fmla="*/ 2 w 3"/>
                  <a:gd name="T23" fmla="*/ 0 h 3"/>
                  <a:gd name="T24" fmla="*/ 2 w 3"/>
                  <a:gd name="T25" fmla="*/ 0 h 3"/>
                  <a:gd name="T26" fmla="*/ 3 w 3"/>
                  <a:gd name="T27" fmla="*/ 0 h 3"/>
                  <a:gd name="T28" fmla="*/ 2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10167"/>
              <p:cNvSpPr>
                <a:spLocks noEditPoints="1"/>
              </p:cNvSpPr>
              <p:nvPr/>
            </p:nvSpPr>
            <p:spPr bwMode="auto">
              <a:xfrm>
                <a:off x="-37" y="3519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1 w 1"/>
                  <a:gd name="T5" fmla="*/ 2 h 2"/>
                  <a:gd name="T6" fmla="*/ 1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10168"/>
              <p:cNvSpPr>
                <a:spLocks noEditPoints="1"/>
              </p:cNvSpPr>
              <p:nvPr/>
            </p:nvSpPr>
            <p:spPr bwMode="auto">
              <a:xfrm>
                <a:off x="-26" y="3500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0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10169"/>
              <p:cNvSpPr>
                <a:spLocks/>
              </p:cNvSpPr>
              <p:nvPr/>
            </p:nvSpPr>
            <p:spPr bwMode="auto">
              <a:xfrm>
                <a:off x="-108" y="363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10170"/>
              <p:cNvSpPr>
                <a:spLocks noEditPoints="1"/>
              </p:cNvSpPr>
              <p:nvPr/>
            </p:nvSpPr>
            <p:spPr bwMode="auto">
              <a:xfrm>
                <a:off x="-193" y="3566"/>
                <a:ext cx="132" cy="222"/>
              </a:xfrm>
              <a:custGeom>
                <a:avLst/>
                <a:gdLst>
                  <a:gd name="T0" fmla="*/ 0 w 56"/>
                  <a:gd name="T1" fmla="*/ 94 h 94"/>
                  <a:gd name="T2" fmla="*/ 2 w 56"/>
                  <a:gd name="T3" fmla="*/ 90 h 94"/>
                  <a:gd name="T4" fmla="*/ 3 w 56"/>
                  <a:gd name="T5" fmla="*/ 88 h 94"/>
                  <a:gd name="T6" fmla="*/ 4 w 56"/>
                  <a:gd name="T7" fmla="*/ 87 h 94"/>
                  <a:gd name="T8" fmla="*/ 9 w 56"/>
                  <a:gd name="T9" fmla="*/ 78 h 94"/>
                  <a:gd name="T10" fmla="*/ 5 w 56"/>
                  <a:gd name="T11" fmla="*/ 86 h 94"/>
                  <a:gd name="T12" fmla="*/ 9 w 56"/>
                  <a:gd name="T13" fmla="*/ 78 h 94"/>
                  <a:gd name="T14" fmla="*/ 12 w 56"/>
                  <a:gd name="T15" fmla="*/ 73 h 94"/>
                  <a:gd name="T16" fmla="*/ 18 w 56"/>
                  <a:gd name="T17" fmla="*/ 65 h 94"/>
                  <a:gd name="T18" fmla="*/ 27 w 56"/>
                  <a:gd name="T19" fmla="*/ 48 h 94"/>
                  <a:gd name="T20" fmla="*/ 23 w 56"/>
                  <a:gd name="T21" fmla="*/ 55 h 94"/>
                  <a:gd name="T22" fmla="*/ 27 w 56"/>
                  <a:gd name="T23" fmla="*/ 48 h 94"/>
                  <a:gd name="T24" fmla="*/ 28 w 56"/>
                  <a:gd name="T25" fmla="*/ 46 h 94"/>
                  <a:gd name="T26" fmla="*/ 30 w 56"/>
                  <a:gd name="T27" fmla="*/ 45 h 94"/>
                  <a:gd name="T28" fmla="*/ 32 w 56"/>
                  <a:gd name="T29" fmla="*/ 39 h 94"/>
                  <a:gd name="T30" fmla="*/ 30 w 56"/>
                  <a:gd name="T31" fmla="*/ 44 h 94"/>
                  <a:gd name="T32" fmla="*/ 32 w 56"/>
                  <a:gd name="T33" fmla="*/ 39 h 94"/>
                  <a:gd name="T34" fmla="*/ 32 w 56"/>
                  <a:gd name="T35" fmla="*/ 39 h 94"/>
                  <a:gd name="T36" fmla="*/ 34 w 56"/>
                  <a:gd name="T37" fmla="*/ 38 h 94"/>
                  <a:gd name="T38" fmla="*/ 36 w 56"/>
                  <a:gd name="T39" fmla="*/ 32 h 94"/>
                  <a:gd name="T40" fmla="*/ 36 w 56"/>
                  <a:gd name="T41" fmla="*/ 34 h 94"/>
                  <a:gd name="T42" fmla="*/ 36 w 56"/>
                  <a:gd name="T43" fmla="*/ 32 h 94"/>
                  <a:gd name="T44" fmla="*/ 38 w 56"/>
                  <a:gd name="T45" fmla="*/ 29 h 94"/>
                  <a:gd name="T46" fmla="*/ 40 w 56"/>
                  <a:gd name="T47" fmla="*/ 28 h 94"/>
                  <a:gd name="T48" fmla="*/ 40 w 56"/>
                  <a:gd name="T49" fmla="*/ 26 h 94"/>
                  <a:gd name="T50" fmla="*/ 40 w 56"/>
                  <a:gd name="T51" fmla="*/ 27 h 94"/>
                  <a:gd name="T52" fmla="*/ 40 w 56"/>
                  <a:gd name="T53" fmla="*/ 26 h 94"/>
                  <a:gd name="T54" fmla="*/ 43 w 56"/>
                  <a:gd name="T55" fmla="*/ 20 h 94"/>
                  <a:gd name="T56" fmla="*/ 44 w 56"/>
                  <a:gd name="T57" fmla="*/ 20 h 94"/>
                  <a:gd name="T58" fmla="*/ 45 w 56"/>
                  <a:gd name="T59" fmla="*/ 17 h 94"/>
                  <a:gd name="T60" fmla="*/ 44 w 56"/>
                  <a:gd name="T61" fmla="*/ 20 h 94"/>
                  <a:gd name="T62" fmla="*/ 45 w 56"/>
                  <a:gd name="T63" fmla="*/ 17 h 94"/>
                  <a:gd name="T64" fmla="*/ 45 w 56"/>
                  <a:gd name="T65" fmla="*/ 17 h 94"/>
                  <a:gd name="T66" fmla="*/ 46 w 56"/>
                  <a:gd name="T67" fmla="*/ 17 h 94"/>
                  <a:gd name="T68" fmla="*/ 47 w 56"/>
                  <a:gd name="T69" fmla="*/ 15 h 94"/>
                  <a:gd name="T70" fmla="*/ 46 w 56"/>
                  <a:gd name="T71" fmla="*/ 17 h 94"/>
                  <a:gd name="T72" fmla="*/ 47 w 56"/>
                  <a:gd name="T73" fmla="*/ 15 h 94"/>
                  <a:gd name="T74" fmla="*/ 52 w 56"/>
                  <a:gd name="T75" fmla="*/ 6 h 94"/>
                  <a:gd name="T76" fmla="*/ 54 w 56"/>
                  <a:gd name="T77" fmla="*/ 4 h 94"/>
                  <a:gd name="T78" fmla="*/ 55 w 56"/>
                  <a:gd name="T79" fmla="*/ 0 h 94"/>
                  <a:gd name="T80" fmla="*/ 55 w 56"/>
                  <a:gd name="T81" fmla="*/ 2 h 94"/>
                  <a:gd name="T82" fmla="*/ 55 w 56"/>
                  <a:gd name="T8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6" h="94">
                    <a:moveTo>
                      <a:pt x="2" y="90"/>
                    </a:moveTo>
                    <a:cubicBezTo>
                      <a:pt x="1" y="91"/>
                      <a:pt x="1" y="92"/>
                      <a:pt x="0" y="94"/>
                    </a:cubicBezTo>
                    <a:cubicBezTo>
                      <a:pt x="2" y="90"/>
                      <a:pt x="2" y="90"/>
                      <a:pt x="2" y="90"/>
                    </a:cubicBezTo>
                    <a:cubicBezTo>
                      <a:pt x="2" y="90"/>
                      <a:pt x="2" y="90"/>
                      <a:pt x="2" y="90"/>
                    </a:cubicBezTo>
                    <a:moveTo>
                      <a:pt x="4" y="87"/>
                    </a:moveTo>
                    <a:cubicBezTo>
                      <a:pt x="4" y="87"/>
                      <a:pt x="4" y="87"/>
                      <a:pt x="3" y="88"/>
                    </a:cubicBezTo>
                    <a:cubicBezTo>
                      <a:pt x="3" y="88"/>
                      <a:pt x="3" y="88"/>
                      <a:pt x="4" y="88"/>
                    </a:cubicBezTo>
                    <a:cubicBezTo>
                      <a:pt x="4" y="87"/>
                      <a:pt x="4" y="87"/>
                      <a:pt x="4" y="87"/>
                    </a:cubicBezTo>
                    <a:cubicBezTo>
                      <a:pt x="4" y="87"/>
                      <a:pt x="4" y="87"/>
                      <a:pt x="4" y="87"/>
                    </a:cubicBezTo>
                    <a:moveTo>
                      <a:pt x="9" y="78"/>
                    </a:moveTo>
                    <a:cubicBezTo>
                      <a:pt x="7" y="81"/>
                      <a:pt x="6" y="83"/>
                      <a:pt x="4" y="86"/>
                    </a:cubicBezTo>
                    <a:cubicBezTo>
                      <a:pt x="4" y="86"/>
                      <a:pt x="5" y="86"/>
                      <a:pt x="5" y="86"/>
                    </a:cubicBezTo>
                    <a:cubicBezTo>
                      <a:pt x="9" y="79"/>
                      <a:pt x="9" y="79"/>
                      <a:pt x="9" y="79"/>
                    </a:cubicBezTo>
                    <a:cubicBezTo>
                      <a:pt x="9" y="78"/>
                      <a:pt x="9" y="78"/>
                      <a:pt x="9" y="78"/>
                    </a:cubicBezTo>
                    <a:moveTo>
                      <a:pt x="17" y="65"/>
                    </a:moveTo>
                    <a:cubicBezTo>
                      <a:pt x="15" y="67"/>
                      <a:pt x="14" y="70"/>
                      <a:pt x="12" y="73"/>
                    </a:cubicBezTo>
                    <a:cubicBezTo>
                      <a:pt x="12" y="73"/>
                      <a:pt x="13" y="73"/>
                      <a:pt x="13" y="73"/>
                    </a:cubicBezTo>
                    <a:cubicBezTo>
                      <a:pt x="18" y="65"/>
                      <a:pt x="18" y="65"/>
                      <a:pt x="18" y="65"/>
                    </a:cubicBezTo>
                    <a:cubicBezTo>
                      <a:pt x="17" y="65"/>
                      <a:pt x="17" y="65"/>
                      <a:pt x="17" y="65"/>
                    </a:cubicBezTo>
                    <a:moveTo>
                      <a:pt x="27" y="48"/>
                    </a:moveTo>
                    <a:cubicBezTo>
                      <a:pt x="25" y="50"/>
                      <a:pt x="24" y="53"/>
                      <a:pt x="23" y="55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25" y="53"/>
                      <a:pt x="26" y="51"/>
                      <a:pt x="27" y="48"/>
                    </a:cubicBezTo>
                    <a:cubicBezTo>
                      <a:pt x="27" y="48"/>
                      <a:pt x="27" y="48"/>
                      <a:pt x="27" y="48"/>
                    </a:cubicBezTo>
                    <a:moveTo>
                      <a:pt x="29" y="44"/>
                    </a:moveTo>
                    <a:cubicBezTo>
                      <a:pt x="29" y="45"/>
                      <a:pt x="28" y="45"/>
                      <a:pt x="28" y="46"/>
                    </a:cubicBezTo>
                    <a:cubicBezTo>
                      <a:pt x="28" y="46"/>
                      <a:pt x="29" y="46"/>
                      <a:pt x="29" y="46"/>
                    </a:cubicBezTo>
                    <a:cubicBezTo>
                      <a:pt x="29" y="46"/>
                      <a:pt x="29" y="45"/>
                      <a:pt x="30" y="45"/>
                    </a:cubicBezTo>
                    <a:cubicBezTo>
                      <a:pt x="29" y="45"/>
                      <a:pt x="29" y="44"/>
                      <a:pt x="29" y="44"/>
                    </a:cubicBezTo>
                    <a:moveTo>
                      <a:pt x="32" y="39"/>
                    </a:moveTo>
                    <a:cubicBezTo>
                      <a:pt x="31" y="41"/>
                      <a:pt x="30" y="42"/>
                      <a:pt x="29" y="44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1" y="43"/>
                      <a:pt x="32" y="41"/>
                      <a:pt x="32" y="40"/>
                    </a:cubicBezTo>
                    <a:cubicBezTo>
                      <a:pt x="32" y="40"/>
                      <a:pt x="32" y="40"/>
                      <a:pt x="32" y="39"/>
                    </a:cubicBezTo>
                    <a:moveTo>
                      <a:pt x="33" y="37"/>
                    </a:moveTo>
                    <a:cubicBezTo>
                      <a:pt x="33" y="38"/>
                      <a:pt x="33" y="38"/>
                      <a:pt x="32" y="39"/>
                    </a:cubicBezTo>
                    <a:cubicBezTo>
                      <a:pt x="32" y="39"/>
                      <a:pt x="33" y="39"/>
                      <a:pt x="33" y="39"/>
                    </a:cubicBezTo>
                    <a:cubicBezTo>
                      <a:pt x="33" y="39"/>
                      <a:pt x="33" y="38"/>
                      <a:pt x="34" y="38"/>
                    </a:cubicBezTo>
                    <a:cubicBezTo>
                      <a:pt x="34" y="37"/>
                      <a:pt x="33" y="37"/>
                      <a:pt x="33" y="37"/>
                    </a:cubicBezTo>
                    <a:moveTo>
                      <a:pt x="36" y="32"/>
                    </a:move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33"/>
                      <a:pt x="36" y="34"/>
                      <a:pt x="36" y="34"/>
                    </a:cubicBezTo>
                    <a:cubicBezTo>
                      <a:pt x="36" y="33"/>
                      <a:pt x="37" y="33"/>
                      <a:pt x="37" y="32"/>
                    </a:cubicBezTo>
                    <a:cubicBezTo>
                      <a:pt x="37" y="32"/>
                      <a:pt x="36" y="32"/>
                      <a:pt x="36" y="32"/>
                    </a:cubicBezTo>
                    <a:moveTo>
                      <a:pt x="39" y="27"/>
                    </a:moveTo>
                    <a:cubicBezTo>
                      <a:pt x="39" y="28"/>
                      <a:pt x="38" y="29"/>
                      <a:pt x="38" y="29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8"/>
                      <a:pt x="40" y="28"/>
                    </a:cubicBezTo>
                    <a:cubicBezTo>
                      <a:pt x="39" y="28"/>
                      <a:pt x="39" y="27"/>
                      <a:pt x="39" y="27"/>
                    </a:cubicBezTo>
                    <a:moveTo>
                      <a:pt x="40" y="26"/>
                    </a:moveTo>
                    <a:cubicBezTo>
                      <a:pt x="40" y="26"/>
                      <a:pt x="39" y="27"/>
                      <a:pt x="39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6"/>
                      <a:pt x="40" y="26"/>
                    </a:cubicBezTo>
                    <a:moveTo>
                      <a:pt x="43" y="20"/>
                    </a:move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4" y="20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3" y="20"/>
                    </a:cubicBezTo>
                    <a:moveTo>
                      <a:pt x="45" y="17"/>
                    </a:moveTo>
                    <a:cubicBezTo>
                      <a:pt x="45" y="18"/>
                      <a:pt x="44" y="19"/>
                      <a:pt x="44" y="19"/>
                    </a:cubicBezTo>
                    <a:cubicBezTo>
                      <a:pt x="44" y="19"/>
                      <a:pt x="44" y="20"/>
                      <a:pt x="44" y="20"/>
                    </a:cubicBezTo>
                    <a:cubicBezTo>
                      <a:pt x="45" y="19"/>
                      <a:pt x="45" y="18"/>
                      <a:pt x="46" y="17"/>
                    </a:cubicBezTo>
                    <a:cubicBezTo>
                      <a:pt x="45" y="17"/>
                      <a:pt x="45" y="17"/>
                      <a:pt x="45" y="17"/>
                    </a:cubicBezTo>
                    <a:moveTo>
                      <a:pt x="45" y="17"/>
                    </a:move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5" y="17"/>
                    </a:cubicBezTo>
                    <a:moveTo>
                      <a:pt x="47" y="15"/>
                    </a:moveTo>
                    <a:cubicBezTo>
                      <a:pt x="46" y="15"/>
                      <a:pt x="46" y="16"/>
                      <a:pt x="46" y="16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6"/>
                      <a:pt x="47" y="16"/>
                      <a:pt x="47" y="15"/>
                    </a:cubicBezTo>
                    <a:cubicBezTo>
                      <a:pt x="47" y="15"/>
                      <a:pt x="47" y="15"/>
                      <a:pt x="47" y="15"/>
                    </a:cubicBezTo>
                    <a:moveTo>
                      <a:pt x="53" y="4"/>
                    </a:moveTo>
                    <a:cubicBezTo>
                      <a:pt x="53" y="4"/>
                      <a:pt x="52" y="5"/>
                      <a:pt x="52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3" y="6"/>
                      <a:pt x="53" y="5"/>
                      <a:pt x="54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5" y="0"/>
                    </a:moveTo>
                    <a:cubicBezTo>
                      <a:pt x="55" y="1"/>
                      <a:pt x="54" y="1"/>
                      <a:pt x="54" y="2"/>
                    </a:cubicBezTo>
                    <a:cubicBezTo>
                      <a:pt x="54" y="2"/>
                      <a:pt x="54" y="2"/>
                      <a:pt x="55" y="2"/>
                    </a:cubicBezTo>
                    <a:cubicBezTo>
                      <a:pt x="55" y="2"/>
                      <a:pt x="55" y="1"/>
                      <a:pt x="56" y="1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10171"/>
              <p:cNvSpPr>
                <a:spLocks noEditPoints="1"/>
              </p:cNvSpPr>
              <p:nvPr/>
            </p:nvSpPr>
            <p:spPr bwMode="auto">
              <a:xfrm>
                <a:off x="14" y="3479"/>
                <a:ext cx="31" cy="16"/>
              </a:xfrm>
              <a:custGeom>
                <a:avLst/>
                <a:gdLst>
                  <a:gd name="T0" fmla="*/ 1 w 13"/>
                  <a:gd name="T1" fmla="*/ 5 h 7"/>
                  <a:gd name="T2" fmla="*/ 0 w 13"/>
                  <a:gd name="T3" fmla="*/ 5 h 7"/>
                  <a:gd name="T4" fmla="*/ 3 w 13"/>
                  <a:gd name="T5" fmla="*/ 7 h 7"/>
                  <a:gd name="T6" fmla="*/ 3 w 13"/>
                  <a:gd name="T7" fmla="*/ 6 h 7"/>
                  <a:gd name="T8" fmla="*/ 1 w 13"/>
                  <a:gd name="T9" fmla="*/ 5 h 7"/>
                  <a:gd name="T10" fmla="*/ 3 w 13"/>
                  <a:gd name="T11" fmla="*/ 2 h 7"/>
                  <a:gd name="T12" fmla="*/ 2 w 13"/>
                  <a:gd name="T13" fmla="*/ 3 h 7"/>
                  <a:gd name="T14" fmla="*/ 4 w 13"/>
                  <a:gd name="T15" fmla="*/ 4 h 7"/>
                  <a:gd name="T16" fmla="*/ 5 w 13"/>
                  <a:gd name="T17" fmla="*/ 4 h 7"/>
                  <a:gd name="T18" fmla="*/ 5 w 13"/>
                  <a:gd name="T19" fmla="*/ 4 h 7"/>
                  <a:gd name="T20" fmla="*/ 3 w 13"/>
                  <a:gd name="T21" fmla="*/ 2 h 7"/>
                  <a:gd name="T22" fmla="*/ 11 w 13"/>
                  <a:gd name="T23" fmla="*/ 0 h 7"/>
                  <a:gd name="T24" fmla="*/ 8 w 13"/>
                  <a:gd name="T25" fmla="*/ 5 h 7"/>
                  <a:gd name="T26" fmla="*/ 11 w 13"/>
                  <a:gd name="T27" fmla="*/ 6 h 7"/>
                  <a:gd name="T28" fmla="*/ 13 w 13"/>
                  <a:gd name="T29" fmla="*/ 2 h 7"/>
                  <a:gd name="T30" fmla="*/ 11 w 13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" h="7">
                    <a:moveTo>
                      <a:pt x="1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3" y="6"/>
                    </a:cubicBezTo>
                    <a:cubicBezTo>
                      <a:pt x="2" y="6"/>
                      <a:pt x="2" y="5"/>
                      <a:pt x="1" y="5"/>
                    </a:cubicBezTo>
                    <a:moveTo>
                      <a:pt x="3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11" y="0"/>
                    </a:moveTo>
                    <a:cubicBezTo>
                      <a:pt x="10" y="2"/>
                      <a:pt x="9" y="3"/>
                      <a:pt x="8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2" y="5"/>
                      <a:pt x="13" y="3"/>
                      <a:pt x="13" y="2"/>
                    </a:cubicBezTo>
                    <a:cubicBezTo>
                      <a:pt x="13" y="1"/>
                      <a:pt x="12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10172"/>
              <p:cNvSpPr>
                <a:spLocks noEditPoints="1"/>
              </p:cNvSpPr>
              <p:nvPr/>
            </p:nvSpPr>
            <p:spPr bwMode="auto">
              <a:xfrm>
                <a:off x="17" y="3486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2 h 3"/>
                  <a:gd name="T4" fmla="*/ 2 w 4"/>
                  <a:gd name="T5" fmla="*/ 3 h 3"/>
                  <a:gd name="T6" fmla="*/ 3 w 4"/>
                  <a:gd name="T7" fmla="*/ 2 h 3"/>
                  <a:gd name="T8" fmla="*/ 0 w 4"/>
                  <a:gd name="T9" fmla="*/ 1 h 3"/>
                  <a:gd name="T10" fmla="*/ 1 w 4"/>
                  <a:gd name="T11" fmla="*/ 0 h 3"/>
                  <a:gd name="T12" fmla="*/ 1 w 4"/>
                  <a:gd name="T13" fmla="*/ 1 h 3"/>
                  <a:gd name="T14" fmla="*/ 3 w 4"/>
                  <a:gd name="T15" fmla="*/ 2 h 3"/>
                  <a:gd name="T16" fmla="*/ 4 w 4"/>
                  <a:gd name="T17" fmla="*/ 1 h 3"/>
                  <a:gd name="T18" fmla="*/ 3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10173"/>
              <p:cNvSpPr>
                <a:spLocks/>
              </p:cNvSpPr>
              <p:nvPr/>
            </p:nvSpPr>
            <p:spPr bwMode="auto">
              <a:xfrm>
                <a:off x="17" y="3488"/>
                <a:ext cx="7" cy="2"/>
              </a:xfrm>
              <a:custGeom>
                <a:avLst/>
                <a:gdLst>
                  <a:gd name="T0" fmla="*/ 1 w 3"/>
                  <a:gd name="T1" fmla="*/ 0 h 1"/>
                  <a:gd name="T2" fmla="*/ 0 w 3"/>
                  <a:gd name="T3" fmla="*/ 0 h 1"/>
                  <a:gd name="T4" fmla="*/ 3 w 3"/>
                  <a:gd name="T5" fmla="*/ 1 h 1"/>
                  <a:gd name="T6" fmla="*/ 3 w 3"/>
                  <a:gd name="T7" fmla="*/ 1 h 1"/>
                  <a:gd name="T8" fmla="*/ 1 w 3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10174"/>
              <p:cNvSpPr>
                <a:spLocks noEditPoints="1"/>
              </p:cNvSpPr>
              <p:nvPr/>
            </p:nvSpPr>
            <p:spPr bwMode="auto">
              <a:xfrm>
                <a:off x="-245" y="3483"/>
                <a:ext cx="267" cy="437"/>
              </a:xfrm>
              <a:custGeom>
                <a:avLst/>
                <a:gdLst>
                  <a:gd name="T0" fmla="*/ 3 w 113"/>
                  <a:gd name="T1" fmla="*/ 176 h 185"/>
                  <a:gd name="T2" fmla="*/ 3 w 113"/>
                  <a:gd name="T3" fmla="*/ 185 h 185"/>
                  <a:gd name="T4" fmla="*/ 4 w 113"/>
                  <a:gd name="T5" fmla="*/ 175 h 185"/>
                  <a:gd name="T6" fmla="*/ 11 w 113"/>
                  <a:gd name="T7" fmla="*/ 163 h 185"/>
                  <a:gd name="T8" fmla="*/ 11 w 113"/>
                  <a:gd name="T9" fmla="*/ 163 h 185"/>
                  <a:gd name="T10" fmla="*/ 15 w 113"/>
                  <a:gd name="T11" fmla="*/ 164 h 185"/>
                  <a:gd name="T12" fmla="*/ 18 w 113"/>
                  <a:gd name="T13" fmla="*/ 159 h 185"/>
                  <a:gd name="T14" fmla="*/ 15 w 113"/>
                  <a:gd name="T15" fmla="*/ 156 h 185"/>
                  <a:gd name="T16" fmla="*/ 17 w 113"/>
                  <a:gd name="T17" fmla="*/ 154 h 185"/>
                  <a:gd name="T18" fmla="*/ 17 w 113"/>
                  <a:gd name="T19" fmla="*/ 153 h 185"/>
                  <a:gd name="T20" fmla="*/ 21 w 113"/>
                  <a:gd name="T21" fmla="*/ 153 h 185"/>
                  <a:gd name="T22" fmla="*/ 24 w 113"/>
                  <a:gd name="T23" fmla="*/ 148 h 185"/>
                  <a:gd name="T24" fmla="*/ 27 w 113"/>
                  <a:gd name="T25" fmla="*/ 142 h 185"/>
                  <a:gd name="T26" fmla="*/ 25 w 113"/>
                  <a:gd name="T27" fmla="*/ 141 h 185"/>
                  <a:gd name="T28" fmla="*/ 33 w 113"/>
                  <a:gd name="T29" fmla="*/ 127 h 185"/>
                  <a:gd name="T30" fmla="*/ 33 w 113"/>
                  <a:gd name="T31" fmla="*/ 126 h 185"/>
                  <a:gd name="T32" fmla="*/ 42 w 113"/>
                  <a:gd name="T33" fmla="*/ 120 h 185"/>
                  <a:gd name="T34" fmla="*/ 50 w 113"/>
                  <a:gd name="T35" fmla="*/ 106 h 185"/>
                  <a:gd name="T36" fmla="*/ 62 w 113"/>
                  <a:gd name="T37" fmla="*/ 87 h 185"/>
                  <a:gd name="T38" fmla="*/ 60 w 113"/>
                  <a:gd name="T39" fmla="*/ 85 h 185"/>
                  <a:gd name="T40" fmla="*/ 60 w 113"/>
                  <a:gd name="T41" fmla="*/ 84 h 185"/>
                  <a:gd name="T42" fmla="*/ 66 w 113"/>
                  <a:gd name="T43" fmla="*/ 81 h 185"/>
                  <a:gd name="T44" fmla="*/ 60 w 113"/>
                  <a:gd name="T45" fmla="*/ 77 h 185"/>
                  <a:gd name="T46" fmla="*/ 63 w 113"/>
                  <a:gd name="T47" fmla="*/ 72 h 185"/>
                  <a:gd name="T48" fmla="*/ 68 w 113"/>
                  <a:gd name="T49" fmla="*/ 72 h 185"/>
                  <a:gd name="T50" fmla="*/ 71 w 113"/>
                  <a:gd name="T51" fmla="*/ 72 h 185"/>
                  <a:gd name="T52" fmla="*/ 68 w 113"/>
                  <a:gd name="T53" fmla="*/ 70 h 185"/>
                  <a:gd name="T54" fmla="*/ 66 w 113"/>
                  <a:gd name="T55" fmla="*/ 68 h 185"/>
                  <a:gd name="T56" fmla="*/ 67 w 113"/>
                  <a:gd name="T57" fmla="*/ 65 h 185"/>
                  <a:gd name="T58" fmla="*/ 71 w 113"/>
                  <a:gd name="T59" fmla="*/ 67 h 185"/>
                  <a:gd name="T60" fmla="*/ 77 w 113"/>
                  <a:gd name="T61" fmla="*/ 62 h 185"/>
                  <a:gd name="T62" fmla="*/ 73 w 113"/>
                  <a:gd name="T63" fmla="*/ 60 h 185"/>
                  <a:gd name="T64" fmla="*/ 74 w 113"/>
                  <a:gd name="T65" fmla="*/ 59 h 185"/>
                  <a:gd name="T66" fmla="*/ 77 w 113"/>
                  <a:gd name="T67" fmla="*/ 57 h 185"/>
                  <a:gd name="T68" fmla="*/ 73 w 113"/>
                  <a:gd name="T69" fmla="*/ 56 h 185"/>
                  <a:gd name="T70" fmla="*/ 76 w 113"/>
                  <a:gd name="T71" fmla="*/ 56 h 185"/>
                  <a:gd name="T72" fmla="*/ 85 w 113"/>
                  <a:gd name="T73" fmla="*/ 49 h 185"/>
                  <a:gd name="T74" fmla="*/ 81 w 113"/>
                  <a:gd name="T75" fmla="*/ 46 h 185"/>
                  <a:gd name="T76" fmla="*/ 86 w 113"/>
                  <a:gd name="T77" fmla="*/ 43 h 185"/>
                  <a:gd name="T78" fmla="*/ 81 w 113"/>
                  <a:gd name="T79" fmla="*/ 40 h 185"/>
                  <a:gd name="T80" fmla="*/ 89 w 113"/>
                  <a:gd name="T81" fmla="*/ 37 h 185"/>
                  <a:gd name="T82" fmla="*/ 89 w 113"/>
                  <a:gd name="T83" fmla="*/ 37 h 185"/>
                  <a:gd name="T84" fmla="*/ 85 w 113"/>
                  <a:gd name="T85" fmla="*/ 40 h 185"/>
                  <a:gd name="T86" fmla="*/ 93 w 113"/>
                  <a:gd name="T87" fmla="*/ 37 h 185"/>
                  <a:gd name="T88" fmla="*/ 87 w 113"/>
                  <a:gd name="T89" fmla="*/ 36 h 185"/>
                  <a:gd name="T90" fmla="*/ 91 w 113"/>
                  <a:gd name="T91" fmla="*/ 34 h 185"/>
                  <a:gd name="T92" fmla="*/ 93 w 113"/>
                  <a:gd name="T93" fmla="*/ 32 h 185"/>
                  <a:gd name="T94" fmla="*/ 86 w 113"/>
                  <a:gd name="T95" fmla="*/ 32 h 185"/>
                  <a:gd name="T96" fmla="*/ 89 w 113"/>
                  <a:gd name="T97" fmla="*/ 33 h 185"/>
                  <a:gd name="T98" fmla="*/ 96 w 113"/>
                  <a:gd name="T99" fmla="*/ 26 h 185"/>
                  <a:gd name="T100" fmla="*/ 97 w 113"/>
                  <a:gd name="T101" fmla="*/ 26 h 185"/>
                  <a:gd name="T102" fmla="*/ 99 w 113"/>
                  <a:gd name="T103" fmla="*/ 27 h 185"/>
                  <a:gd name="T104" fmla="*/ 101 w 113"/>
                  <a:gd name="T105" fmla="*/ 24 h 185"/>
                  <a:gd name="T106" fmla="*/ 91 w 113"/>
                  <a:gd name="T107" fmla="*/ 23 h 185"/>
                  <a:gd name="T108" fmla="*/ 91 w 113"/>
                  <a:gd name="T109" fmla="*/ 22 h 185"/>
                  <a:gd name="T110" fmla="*/ 91 w 113"/>
                  <a:gd name="T111" fmla="*/ 22 h 185"/>
                  <a:gd name="T112" fmla="*/ 95 w 113"/>
                  <a:gd name="T113" fmla="*/ 21 h 185"/>
                  <a:gd name="T114" fmla="*/ 96 w 113"/>
                  <a:gd name="T115" fmla="*/ 20 h 185"/>
                  <a:gd name="T116" fmla="*/ 103 w 113"/>
                  <a:gd name="T117" fmla="*/ 15 h 185"/>
                  <a:gd name="T118" fmla="*/ 97 w 113"/>
                  <a:gd name="T119" fmla="*/ 11 h 185"/>
                  <a:gd name="T120" fmla="*/ 98 w 113"/>
                  <a:gd name="T121" fmla="*/ 11 h 185"/>
                  <a:gd name="T122" fmla="*/ 107 w 113"/>
                  <a:gd name="T123" fmla="*/ 15 h 185"/>
                  <a:gd name="T124" fmla="*/ 101 w 113"/>
                  <a:gd name="T125" fmla="*/ 11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3" h="185">
                    <a:moveTo>
                      <a:pt x="2" y="182"/>
                    </a:moveTo>
                    <a:cubicBezTo>
                      <a:pt x="2" y="182"/>
                      <a:pt x="2" y="182"/>
                      <a:pt x="2" y="182"/>
                    </a:cubicBezTo>
                    <a:cubicBezTo>
                      <a:pt x="3" y="180"/>
                      <a:pt x="3" y="180"/>
                      <a:pt x="3" y="180"/>
                    </a:cubicBezTo>
                    <a:cubicBezTo>
                      <a:pt x="3" y="181"/>
                      <a:pt x="2" y="182"/>
                      <a:pt x="2" y="182"/>
                    </a:cubicBezTo>
                    <a:moveTo>
                      <a:pt x="4" y="175"/>
                    </a:moveTo>
                    <a:cubicBezTo>
                      <a:pt x="3" y="176"/>
                      <a:pt x="3" y="176"/>
                      <a:pt x="3" y="176"/>
                    </a:cubicBezTo>
                    <a:cubicBezTo>
                      <a:pt x="0" y="180"/>
                      <a:pt x="0" y="180"/>
                      <a:pt x="0" y="180"/>
                    </a:cubicBezTo>
                    <a:cubicBezTo>
                      <a:pt x="1" y="180"/>
                      <a:pt x="1" y="180"/>
                      <a:pt x="1" y="180"/>
                    </a:cubicBezTo>
                    <a:cubicBezTo>
                      <a:pt x="1" y="182"/>
                      <a:pt x="1" y="183"/>
                      <a:pt x="1" y="184"/>
                    </a:cubicBezTo>
                    <a:cubicBezTo>
                      <a:pt x="1" y="184"/>
                      <a:pt x="2" y="184"/>
                      <a:pt x="2" y="184"/>
                    </a:cubicBezTo>
                    <a:cubicBezTo>
                      <a:pt x="2" y="184"/>
                      <a:pt x="2" y="184"/>
                      <a:pt x="3" y="185"/>
                    </a:cubicBezTo>
                    <a:cubicBezTo>
                      <a:pt x="3" y="185"/>
                      <a:pt x="3" y="185"/>
                      <a:pt x="3" y="185"/>
                    </a:cubicBezTo>
                    <a:cubicBezTo>
                      <a:pt x="4" y="184"/>
                      <a:pt x="4" y="184"/>
                      <a:pt x="4" y="184"/>
                    </a:cubicBezTo>
                    <a:cubicBezTo>
                      <a:pt x="5" y="183"/>
                      <a:pt x="5" y="183"/>
                      <a:pt x="5" y="183"/>
                    </a:cubicBezTo>
                    <a:cubicBezTo>
                      <a:pt x="6" y="180"/>
                      <a:pt x="6" y="180"/>
                      <a:pt x="6" y="180"/>
                    </a:cubicBezTo>
                    <a:cubicBezTo>
                      <a:pt x="8" y="177"/>
                      <a:pt x="8" y="177"/>
                      <a:pt x="8" y="177"/>
                    </a:cubicBezTo>
                    <a:cubicBezTo>
                      <a:pt x="6" y="176"/>
                      <a:pt x="6" y="176"/>
                      <a:pt x="6" y="176"/>
                    </a:cubicBezTo>
                    <a:cubicBezTo>
                      <a:pt x="4" y="175"/>
                      <a:pt x="4" y="175"/>
                      <a:pt x="4" y="175"/>
                    </a:cubicBezTo>
                    <a:moveTo>
                      <a:pt x="9" y="166"/>
                    </a:moveTo>
                    <a:cubicBezTo>
                      <a:pt x="8" y="167"/>
                      <a:pt x="8" y="167"/>
                      <a:pt x="8" y="167"/>
                    </a:cubicBezTo>
                    <a:cubicBezTo>
                      <a:pt x="10" y="168"/>
                      <a:pt x="11" y="169"/>
                      <a:pt x="12" y="170"/>
                    </a:cubicBezTo>
                    <a:cubicBezTo>
                      <a:pt x="13" y="168"/>
                      <a:pt x="13" y="168"/>
                      <a:pt x="13" y="168"/>
                    </a:cubicBezTo>
                    <a:cubicBezTo>
                      <a:pt x="9" y="166"/>
                      <a:pt x="9" y="166"/>
                      <a:pt x="9" y="166"/>
                    </a:cubicBezTo>
                    <a:moveTo>
                      <a:pt x="11" y="163"/>
                    </a:moveTo>
                    <a:cubicBezTo>
                      <a:pt x="10" y="164"/>
                      <a:pt x="10" y="164"/>
                      <a:pt x="10" y="164"/>
                    </a:cubicBezTo>
                    <a:cubicBezTo>
                      <a:pt x="12" y="165"/>
                      <a:pt x="13" y="165"/>
                      <a:pt x="14" y="166"/>
                    </a:cubicBezTo>
                    <a:cubicBezTo>
                      <a:pt x="15" y="165"/>
                      <a:pt x="15" y="165"/>
                      <a:pt x="15" y="165"/>
                    </a:cubicBezTo>
                    <a:cubicBezTo>
                      <a:pt x="14" y="164"/>
                      <a:pt x="12" y="163"/>
                      <a:pt x="11" y="163"/>
                    </a:cubicBezTo>
                    <a:moveTo>
                      <a:pt x="12" y="162"/>
                    </a:moveTo>
                    <a:cubicBezTo>
                      <a:pt x="11" y="163"/>
                      <a:pt x="11" y="163"/>
                      <a:pt x="11" y="163"/>
                    </a:cubicBezTo>
                    <a:cubicBezTo>
                      <a:pt x="12" y="163"/>
                      <a:pt x="14" y="164"/>
                      <a:pt x="15" y="165"/>
                    </a:cubicBezTo>
                    <a:cubicBezTo>
                      <a:pt x="15" y="164"/>
                      <a:pt x="15" y="164"/>
                      <a:pt x="15" y="164"/>
                    </a:cubicBezTo>
                    <a:cubicBezTo>
                      <a:pt x="14" y="164"/>
                      <a:pt x="13" y="163"/>
                      <a:pt x="12" y="162"/>
                    </a:cubicBezTo>
                    <a:moveTo>
                      <a:pt x="13" y="159"/>
                    </a:moveTo>
                    <a:cubicBezTo>
                      <a:pt x="12" y="162"/>
                      <a:pt x="12" y="162"/>
                      <a:pt x="12" y="162"/>
                    </a:cubicBezTo>
                    <a:cubicBezTo>
                      <a:pt x="13" y="163"/>
                      <a:pt x="14" y="164"/>
                      <a:pt x="15" y="164"/>
                    </a:cubicBezTo>
                    <a:cubicBezTo>
                      <a:pt x="16" y="162"/>
                      <a:pt x="16" y="162"/>
                      <a:pt x="16" y="162"/>
                    </a:cubicBezTo>
                    <a:cubicBezTo>
                      <a:pt x="15" y="161"/>
                      <a:pt x="14" y="160"/>
                      <a:pt x="13" y="159"/>
                    </a:cubicBezTo>
                    <a:moveTo>
                      <a:pt x="15" y="157"/>
                    </a:moveTo>
                    <a:cubicBezTo>
                      <a:pt x="14" y="158"/>
                      <a:pt x="14" y="158"/>
                      <a:pt x="14" y="158"/>
                    </a:cubicBezTo>
                    <a:cubicBezTo>
                      <a:pt x="15" y="158"/>
                      <a:pt x="16" y="159"/>
                      <a:pt x="18" y="160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17" y="158"/>
                      <a:pt x="16" y="158"/>
                      <a:pt x="15" y="157"/>
                    </a:cubicBezTo>
                    <a:moveTo>
                      <a:pt x="15" y="156"/>
                    </a:moveTo>
                    <a:cubicBezTo>
                      <a:pt x="15" y="157"/>
                      <a:pt x="15" y="157"/>
                      <a:pt x="15" y="157"/>
                    </a:cubicBezTo>
                    <a:cubicBezTo>
                      <a:pt x="16" y="158"/>
                      <a:pt x="17" y="158"/>
                      <a:pt x="18" y="159"/>
                    </a:cubicBezTo>
                    <a:cubicBezTo>
                      <a:pt x="19" y="158"/>
                      <a:pt x="19" y="158"/>
                      <a:pt x="19" y="158"/>
                    </a:cubicBezTo>
                    <a:cubicBezTo>
                      <a:pt x="18" y="157"/>
                      <a:pt x="17" y="156"/>
                      <a:pt x="15" y="156"/>
                    </a:cubicBezTo>
                    <a:moveTo>
                      <a:pt x="16" y="155"/>
                    </a:moveTo>
                    <a:cubicBezTo>
                      <a:pt x="16" y="155"/>
                      <a:pt x="16" y="155"/>
                      <a:pt x="16" y="155"/>
                    </a:cubicBezTo>
                    <a:cubicBezTo>
                      <a:pt x="17" y="156"/>
                      <a:pt x="18" y="156"/>
                      <a:pt x="19" y="157"/>
                    </a:cubicBezTo>
                    <a:cubicBezTo>
                      <a:pt x="19" y="157"/>
                      <a:pt x="19" y="157"/>
                      <a:pt x="19" y="157"/>
                    </a:cubicBezTo>
                    <a:cubicBezTo>
                      <a:pt x="16" y="155"/>
                      <a:pt x="16" y="155"/>
                      <a:pt x="16" y="155"/>
                    </a:cubicBezTo>
                    <a:moveTo>
                      <a:pt x="17" y="154"/>
                    </a:moveTo>
                    <a:cubicBezTo>
                      <a:pt x="17" y="154"/>
                      <a:pt x="17" y="154"/>
                      <a:pt x="17" y="154"/>
                    </a:cubicBezTo>
                    <a:cubicBezTo>
                      <a:pt x="18" y="155"/>
                      <a:pt x="19" y="155"/>
                      <a:pt x="20" y="156"/>
                    </a:cubicBezTo>
                    <a:cubicBezTo>
                      <a:pt x="20" y="155"/>
                      <a:pt x="20" y="155"/>
                      <a:pt x="20" y="155"/>
                    </a:cubicBezTo>
                    <a:cubicBezTo>
                      <a:pt x="19" y="155"/>
                      <a:pt x="18" y="154"/>
                      <a:pt x="17" y="154"/>
                    </a:cubicBezTo>
                    <a:moveTo>
                      <a:pt x="18" y="152"/>
                    </a:moveTo>
                    <a:cubicBezTo>
                      <a:pt x="17" y="153"/>
                      <a:pt x="17" y="153"/>
                      <a:pt x="17" y="153"/>
                    </a:cubicBezTo>
                    <a:cubicBezTo>
                      <a:pt x="18" y="154"/>
                      <a:pt x="19" y="155"/>
                      <a:pt x="20" y="155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3"/>
                      <a:pt x="19" y="153"/>
                      <a:pt x="18" y="152"/>
                    </a:cubicBezTo>
                    <a:moveTo>
                      <a:pt x="19" y="151"/>
                    </a:moveTo>
                    <a:cubicBezTo>
                      <a:pt x="18" y="151"/>
                      <a:pt x="18" y="151"/>
                      <a:pt x="18" y="151"/>
                    </a:cubicBezTo>
                    <a:cubicBezTo>
                      <a:pt x="19" y="152"/>
                      <a:pt x="20" y="152"/>
                      <a:pt x="21" y="153"/>
                    </a:cubicBezTo>
                    <a:cubicBezTo>
                      <a:pt x="22" y="152"/>
                      <a:pt x="22" y="152"/>
                      <a:pt x="22" y="152"/>
                    </a:cubicBezTo>
                    <a:cubicBezTo>
                      <a:pt x="21" y="152"/>
                      <a:pt x="20" y="151"/>
                      <a:pt x="19" y="151"/>
                    </a:cubicBezTo>
                    <a:moveTo>
                      <a:pt x="21" y="147"/>
                    </a:moveTo>
                    <a:cubicBezTo>
                      <a:pt x="19" y="150"/>
                      <a:pt x="19" y="150"/>
                      <a:pt x="19" y="150"/>
                    </a:cubicBezTo>
                    <a:cubicBezTo>
                      <a:pt x="20" y="151"/>
                      <a:pt x="21" y="151"/>
                      <a:pt x="22" y="152"/>
                    </a:cubicBezTo>
                    <a:cubicBezTo>
                      <a:pt x="24" y="148"/>
                      <a:pt x="24" y="148"/>
                      <a:pt x="24" y="148"/>
                    </a:cubicBezTo>
                    <a:cubicBezTo>
                      <a:pt x="23" y="148"/>
                      <a:pt x="22" y="147"/>
                      <a:pt x="21" y="147"/>
                    </a:cubicBezTo>
                    <a:moveTo>
                      <a:pt x="25" y="141"/>
                    </a:moveTo>
                    <a:cubicBezTo>
                      <a:pt x="25" y="141"/>
                      <a:pt x="25" y="141"/>
                      <a:pt x="25" y="141"/>
                    </a:cubicBezTo>
                    <a:cubicBezTo>
                      <a:pt x="24" y="142"/>
                      <a:pt x="24" y="142"/>
                      <a:pt x="24" y="142"/>
                    </a:cubicBezTo>
                    <a:cubicBezTo>
                      <a:pt x="25" y="142"/>
                      <a:pt x="26" y="143"/>
                      <a:pt x="27" y="143"/>
                    </a:cubicBezTo>
                    <a:cubicBezTo>
                      <a:pt x="27" y="142"/>
                      <a:pt x="27" y="142"/>
                      <a:pt x="27" y="142"/>
                    </a:cubicBezTo>
                    <a:cubicBezTo>
                      <a:pt x="26" y="142"/>
                      <a:pt x="26" y="141"/>
                      <a:pt x="25" y="141"/>
                    </a:cubicBezTo>
                    <a:moveTo>
                      <a:pt x="25" y="141"/>
                    </a:moveTo>
                    <a:cubicBezTo>
                      <a:pt x="25" y="141"/>
                      <a:pt x="25" y="141"/>
                      <a:pt x="25" y="141"/>
                    </a:cubicBezTo>
                    <a:cubicBezTo>
                      <a:pt x="26" y="141"/>
                      <a:pt x="27" y="142"/>
                      <a:pt x="27" y="142"/>
                    </a:cubicBezTo>
                    <a:cubicBezTo>
                      <a:pt x="27" y="142"/>
                      <a:pt x="27" y="142"/>
                      <a:pt x="27" y="142"/>
                    </a:cubicBezTo>
                    <a:cubicBezTo>
                      <a:pt x="27" y="142"/>
                      <a:pt x="26" y="141"/>
                      <a:pt x="25" y="141"/>
                    </a:cubicBezTo>
                    <a:moveTo>
                      <a:pt x="28" y="136"/>
                    </a:moveTo>
                    <a:cubicBezTo>
                      <a:pt x="28" y="136"/>
                      <a:pt x="28" y="136"/>
                      <a:pt x="28" y="136"/>
                    </a:cubicBezTo>
                    <a:cubicBezTo>
                      <a:pt x="29" y="137"/>
                      <a:pt x="29" y="137"/>
                      <a:pt x="30" y="137"/>
                    </a:cubicBezTo>
                    <a:cubicBezTo>
                      <a:pt x="30" y="137"/>
                      <a:pt x="30" y="137"/>
                      <a:pt x="30" y="137"/>
                    </a:cubicBezTo>
                    <a:cubicBezTo>
                      <a:pt x="29" y="137"/>
                      <a:pt x="29" y="136"/>
                      <a:pt x="28" y="136"/>
                    </a:cubicBezTo>
                    <a:moveTo>
                      <a:pt x="33" y="127"/>
                    </a:moveTo>
                    <a:cubicBezTo>
                      <a:pt x="32" y="128"/>
                      <a:pt x="32" y="128"/>
                      <a:pt x="32" y="129"/>
                    </a:cubicBezTo>
                    <a:cubicBezTo>
                      <a:pt x="33" y="130"/>
                      <a:pt x="33" y="130"/>
                      <a:pt x="34" y="131"/>
                    </a:cubicBezTo>
                    <a:cubicBezTo>
                      <a:pt x="36" y="129"/>
                      <a:pt x="36" y="129"/>
                      <a:pt x="36" y="129"/>
                    </a:cubicBezTo>
                    <a:cubicBezTo>
                      <a:pt x="35" y="128"/>
                      <a:pt x="34" y="128"/>
                      <a:pt x="33" y="127"/>
                    </a:cubicBezTo>
                    <a:moveTo>
                      <a:pt x="34" y="125"/>
                    </a:moveTo>
                    <a:cubicBezTo>
                      <a:pt x="34" y="126"/>
                      <a:pt x="34" y="126"/>
                      <a:pt x="33" y="126"/>
                    </a:cubicBezTo>
                    <a:cubicBezTo>
                      <a:pt x="34" y="126"/>
                      <a:pt x="35" y="127"/>
                      <a:pt x="36" y="128"/>
                    </a:cubicBezTo>
                    <a:cubicBezTo>
                      <a:pt x="37" y="127"/>
                      <a:pt x="37" y="127"/>
                      <a:pt x="37" y="127"/>
                    </a:cubicBezTo>
                    <a:cubicBezTo>
                      <a:pt x="36" y="126"/>
                      <a:pt x="35" y="126"/>
                      <a:pt x="34" y="125"/>
                    </a:cubicBezTo>
                    <a:moveTo>
                      <a:pt x="41" y="112"/>
                    </a:moveTo>
                    <a:cubicBezTo>
                      <a:pt x="40" y="114"/>
                      <a:pt x="39" y="116"/>
                      <a:pt x="38" y="118"/>
                    </a:cubicBezTo>
                    <a:cubicBezTo>
                      <a:pt x="39" y="118"/>
                      <a:pt x="40" y="119"/>
                      <a:pt x="42" y="120"/>
                    </a:cubicBezTo>
                    <a:cubicBezTo>
                      <a:pt x="42" y="119"/>
                      <a:pt x="43" y="117"/>
                      <a:pt x="45" y="114"/>
                    </a:cubicBezTo>
                    <a:cubicBezTo>
                      <a:pt x="42" y="112"/>
                      <a:pt x="42" y="112"/>
                      <a:pt x="42" y="112"/>
                    </a:cubicBezTo>
                    <a:cubicBezTo>
                      <a:pt x="42" y="112"/>
                      <a:pt x="42" y="112"/>
                      <a:pt x="41" y="112"/>
                    </a:cubicBezTo>
                    <a:moveTo>
                      <a:pt x="51" y="94"/>
                    </a:moveTo>
                    <a:cubicBezTo>
                      <a:pt x="49" y="97"/>
                      <a:pt x="48" y="100"/>
                      <a:pt x="46" y="104"/>
                    </a:cubicBezTo>
                    <a:cubicBezTo>
                      <a:pt x="50" y="106"/>
                      <a:pt x="50" y="106"/>
                      <a:pt x="50" y="106"/>
                    </a:cubicBezTo>
                    <a:cubicBezTo>
                      <a:pt x="52" y="103"/>
                      <a:pt x="54" y="100"/>
                      <a:pt x="56" y="97"/>
                    </a:cubicBezTo>
                    <a:cubicBezTo>
                      <a:pt x="54" y="96"/>
                      <a:pt x="53" y="95"/>
                      <a:pt x="51" y="94"/>
                    </a:cubicBezTo>
                    <a:moveTo>
                      <a:pt x="57" y="84"/>
                    </a:moveTo>
                    <a:cubicBezTo>
                      <a:pt x="56" y="85"/>
                      <a:pt x="56" y="86"/>
                      <a:pt x="55" y="87"/>
                    </a:cubicBezTo>
                    <a:cubicBezTo>
                      <a:pt x="57" y="88"/>
                      <a:pt x="58" y="89"/>
                      <a:pt x="60" y="90"/>
                    </a:cubicBezTo>
                    <a:cubicBezTo>
                      <a:pt x="61" y="89"/>
                      <a:pt x="61" y="88"/>
                      <a:pt x="62" y="87"/>
                    </a:cubicBezTo>
                    <a:cubicBezTo>
                      <a:pt x="61" y="87"/>
                      <a:pt x="60" y="86"/>
                      <a:pt x="59" y="86"/>
                    </a:cubicBezTo>
                    <a:cubicBezTo>
                      <a:pt x="58" y="88"/>
                      <a:pt x="58" y="88"/>
                      <a:pt x="58" y="88"/>
                    </a:cubicBezTo>
                    <a:cubicBezTo>
                      <a:pt x="58" y="87"/>
                      <a:pt x="59" y="86"/>
                      <a:pt x="59" y="86"/>
                    </a:cubicBezTo>
                    <a:cubicBezTo>
                      <a:pt x="58" y="85"/>
                      <a:pt x="57" y="85"/>
                      <a:pt x="57" y="84"/>
                    </a:cubicBezTo>
                    <a:moveTo>
                      <a:pt x="60" y="84"/>
                    </a:moveTo>
                    <a:cubicBezTo>
                      <a:pt x="60" y="85"/>
                      <a:pt x="60" y="85"/>
                      <a:pt x="60" y="85"/>
                    </a:cubicBezTo>
                    <a:cubicBezTo>
                      <a:pt x="62" y="86"/>
                      <a:pt x="62" y="86"/>
                      <a:pt x="62" y="86"/>
                    </a:cubicBezTo>
                    <a:cubicBezTo>
                      <a:pt x="63" y="86"/>
                      <a:pt x="63" y="86"/>
                      <a:pt x="63" y="86"/>
                    </a:cubicBezTo>
                    <a:cubicBezTo>
                      <a:pt x="62" y="85"/>
                      <a:pt x="61" y="85"/>
                      <a:pt x="60" y="84"/>
                    </a:cubicBezTo>
                    <a:moveTo>
                      <a:pt x="58" y="83"/>
                    </a:moveTo>
                    <a:cubicBezTo>
                      <a:pt x="57" y="83"/>
                      <a:pt x="57" y="83"/>
                      <a:pt x="57" y="83"/>
                    </a:cubicBezTo>
                    <a:cubicBezTo>
                      <a:pt x="60" y="84"/>
                      <a:pt x="60" y="84"/>
                      <a:pt x="60" y="84"/>
                    </a:cubicBezTo>
                    <a:cubicBezTo>
                      <a:pt x="60" y="84"/>
                      <a:pt x="60" y="84"/>
                      <a:pt x="60" y="84"/>
                    </a:cubicBezTo>
                    <a:cubicBezTo>
                      <a:pt x="59" y="84"/>
                      <a:pt x="58" y="83"/>
                      <a:pt x="58" y="83"/>
                    </a:cubicBezTo>
                    <a:moveTo>
                      <a:pt x="63" y="79"/>
                    </a:moveTo>
                    <a:cubicBezTo>
                      <a:pt x="63" y="80"/>
                      <a:pt x="63" y="80"/>
                      <a:pt x="63" y="80"/>
                    </a:cubicBezTo>
                    <a:cubicBezTo>
                      <a:pt x="64" y="80"/>
                      <a:pt x="65" y="81"/>
                      <a:pt x="65" y="81"/>
                    </a:cubicBezTo>
                    <a:cubicBezTo>
                      <a:pt x="66" y="81"/>
                      <a:pt x="66" y="81"/>
                      <a:pt x="66" y="81"/>
                    </a:cubicBezTo>
                    <a:cubicBezTo>
                      <a:pt x="65" y="80"/>
                      <a:pt x="64" y="80"/>
                      <a:pt x="63" y="79"/>
                    </a:cubicBezTo>
                    <a:moveTo>
                      <a:pt x="60" y="77"/>
                    </a:moveTo>
                    <a:cubicBezTo>
                      <a:pt x="60" y="78"/>
                      <a:pt x="60" y="78"/>
                      <a:pt x="60" y="78"/>
                    </a:cubicBezTo>
                    <a:cubicBezTo>
                      <a:pt x="61" y="79"/>
                      <a:pt x="62" y="79"/>
                      <a:pt x="63" y="79"/>
                    </a:cubicBezTo>
                    <a:cubicBezTo>
                      <a:pt x="63" y="79"/>
                      <a:pt x="63" y="79"/>
                      <a:pt x="63" y="79"/>
                    </a:cubicBezTo>
                    <a:cubicBezTo>
                      <a:pt x="62" y="78"/>
                      <a:pt x="61" y="78"/>
                      <a:pt x="60" y="77"/>
                    </a:cubicBezTo>
                    <a:moveTo>
                      <a:pt x="67" y="74"/>
                    </a:moveTo>
                    <a:cubicBezTo>
                      <a:pt x="64" y="78"/>
                      <a:pt x="64" y="78"/>
                      <a:pt x="64" y="78"/>
                    </a:cubicBezTo>
                    <a:cubicBezTo>
                      <a:pt x="65" y="78"/>
                      <a:pt x="66" y="79"/>
                      <a:pt x="67" y="79"/>
                    </a:cubicBezTo>
                    <a:cubicBezTo>
                      <a:pt x="67" y="78"/>
                      <a:pt x="68" y="77"/>
                      <a:pt x="69" y="75"/>
                    </a:cubicBezTo>
                    <a:cubicBezTo>
                      <a:pt x="68" y="75"/>
                      <a:pt x="67" y="74"/>
                      <a:pt x="67" y="74"/>
                    </a:cubicBezTo>
                    <a:moveTo>
                      <a:pt x="63" y="72"/>
                    </a:moveTo>
                    <a:cubicBezTo>
                      <a:pt x="63" y="73"/>
                      <a:pt x="62" y="75"/>
                      <a:pt x="61" y="76"/>
                    </a:cubicBezTo>
                    <a:cubicBezTo>
                      <a:pt x="62" y="76"/>
                      <a:pt x="63" y="77"/>
                      <a:pt x="64" y="77"/>
                    </a:cubicBezTo>
                    <a:cubicBezTo>
                      <a:pt x="64" y="76"/>
                      <a:pt x="65" y="75"/>
                      <a:pt x="66" y="74"/>
                    </a:cubicBezTo>
                    <a:cubicBezTo>
                      <a:pt x="65" y="73"/>
                      <a:pt x="64" y="73"/>
                      <a:pt x="63" y="72"/>
                    </a:cubicBezTo>
                    <a:moveTo>
                      <a:pt x="69" y="71"/>
                    </a:moveTo>
                    <a:cubicBezTo>
                      <a:pt x="68" y="72"/>
                      <a:pt x="68" y="72"/>
                      <a:pt x="68" y="72"/>
                    </a:cubicBezTo>
                    <a:cubicBezTo>
                      <a:pt x="69" y="72"/>
                      <a:pt x="70" y="73"/>
                      <a:pt x="71" y="73"/>
                    </a:cubicBezTo>
                    <a:cubicBezTo>
                      <a:pt x="71" y="73"/>
                      <a:pt x="71" y="72"/>
                      <a:pt x="71" y="72"/>
                    </a:cubicBezTo>
                    <a:cubicBezTo>
                      <a:pt x="70" y="72"/>
                      <a:pt x="69" y="71"/>
                      <a:pt x="69" y="71"/>
                    </a:cubicBezTo>
                    <a:moveTo>
                      <a:pt x="69" y="70"/>
                    </a:moveTo>
                    <a:cubicBezTo>
                      <a:pt x="69" y="71"/>
                      <a:pt x="69" y="71"/>
                      <a:pt x="69" y="71"/>
                    </a:cubicBezTo>
                    <a:cubicBezTo>
                      <a:pt x="71" y="72"/>
                      <a:pt x="71" y="72"/>
                      <a:pt x="71" y="72"/>
                    </a:cubicBezTo>
                    <a:cubicBezTo>
                      <a:pt x="71" y="72"/>
                      <a:pt x="71" y="72"/>
                      <a:pt x="72" y="71"/>
                    </a:cubicBezTo>
                    <a:cubicBezTo>
                      <a:pt x="71" y="71"/>
                      <a:pt x="70" y="70"/>
                      <a:pt x="69" y="70"/>
                    </a:cubicBezTo>
                    <a:moveTo>
                      <a:pt x="65" y="69"/>
                    </a:moveTo>
                    <a:cubicBezTo>
                      <a:pt x="65" y="69"/>
                      <a:pt x="65" y="69"/>
                      <a:pt x="65" y="70"/>
                    </a:cubicBezTo>
                    <a:cubicBezTo>
                      <a:pt x="66" y="70"/>
                      <a:pt x="66" y="71"/>
                      <a:pt x="67" y="71"/>
                    </a:cubicBezTo>
                    <a:cubicBezTo>
                      <a:pt x="67" y="71"/>
                      <a:pt x="68" y="70"/>
                      <a:pt x="68" y="70"/>
                    </a:cubicBezTo>
                    <a:cubicBezTo>
                      <a:pt x="67" y="70"/>
                      <a:pt x="66" y="69"/>
                      <a:pt x="65" y="69"/>
                    </a:cubicBezTo>
                    <a:moveTo>
                      <a:pt x="66" y="68"/>
                    </a:moveTo>
                    <a:cubicBezTo>
                      <a:pt x="66" y="68"/>
                      <a:pt x="66" y="68"/>
                      <a:pt x="65" y="68"/>
                    </a:cubicBezTo>
                    <a:cubicBezTo>
                      <a:pt x="68" y="70"/>
                      <a:pt x="68" y="70"/>
                      <a:pt x="68" y="70"/>
                    </a:cubicBezTo>
                    <a:cubicBezTo>
                      <a:pt x="68" y="70"/>
                      <a:pt x="68" y="70"/>
                      <a:pt x="68" y="69"/>
                    </a:cubicBezTo>
                    <a:cubicBezTo>
                      <a:pt x="67" y="69"/>
                      <a:pt x="67" y="68"/>
                      <a:pt x="66" y="68"/>
                    </a:cubicBezTo>
                    <a:moveTo>
                      <a:pt x="71" y="67"/>
                    </a:moveTo>
                    <a:cubicBezTo>
                      <a:pt x="70" y="68"/>
                      <a:pt x="70" y="68"/>
                      <a:pt x="70" y="68"/>
                    </a:cubicBezTo>
                    <a:cubicBezTo>
                      <a:pt x="71" y="68"/>
                      <a:pt x="72" y="69"/>
                      <a:pt x="73" y="69"/>
                    </a:cubicBezTo>
                    <a:cubicBezTo>
                      <a:pt x="73" y="69"/>
                      <a:pt x="73" y="69"/>
                      <a:pt x="73" y="69"/>
                    </a:cubicBezTo>
                    <a:cubicBezTo>
                      <a:pt x="72" y="68"/>
                      <a:pt x="72" y="68"/>
                      <a:pt x="71" y="67"/>
                    </a:cubicBezTo>
                    <a:moveTo>
                      <a:pt x="67" y="65"/>
                    </a:moveTo>
                    <a:cubicBezTo>
                      <a:pt x="67" y="65"/>
                      <a:pt x="67" y="66"/>
                      <a:pt x="67" y="66"/>
                    </a:cubicBezTo>
                    <a:cubicBezTo>
                      <a:pt x="68" y="66"/>
                      <a:pt x="69" y="67"/>
                      <a:pt x="69" y="67"/>
                    </a:cubicBezTo>
                    <a:cubicBezTo>
                      <a:pt x="70" y="67"/>
                      <a:pt x="70" y="67"/>
                      <a:pt x="70" y="67"/>
                    </a:cubicBezTo>
                    <a:cubicBezTo>
                      <a:pt x="69" y="66"/>
                      <a:pt x="68" y="66"/>
                      <a:pt x="67" y="65"/>
                    </a:cubicBezTo>
                    <a:moveTo>
                      <a:pt x="75" y="61"/>
                    </a:moveTo>
                    <a:cubicBezTo>
                      <a:pt x="71" y="67"/>
                      <a:pt x="71" y="67"/>
                      <a:pt x="71" y="67"/>
                    </a:cubicBezTo>
                    <a:cubicBezTo>
                      <a:pt x="72" y="67"/>
                      <a:pt x="73" y="68"/>
                      <a:pt x="74" y="68"/>
                    </a:cubicBezTo>
                    <a:cubicBezTo>
                      <a:pt x="75" y="66"/>
                      <a:pt x="76" y="64"/>
                      <a:pt x="77" y="63"/>
                    </a:cubicBezTo>
                    <a:cubicBezTo>
                      <a:pt x="76" y="62"/>
                      <a:pt x="75" y="62"/>
                      <a:pt x="75" y="61"/>
                    </a:cubicBezTo>
                    <a:moveTo>
                      <a:pt x="75" y="60"/>
                    </a:moveTo>
                    <a:cubicBezTo>
                      <a:pt x="75" y="61"/>
                      <a:pt x="75" y="61"/>
                      <a:pt x="75" y="61"/>
                    </a:cubicBezTo>
                    <a:cubicBezTo>
                      <a:pt x="76" y="61"/>
                      <a:pt x="76" y="62"/>
                      <a:pt x="77" y="62"/>
                    </a:cubicBezTo>
                    <a:cubicBezTo>
                      <a:pt x="77" y="62"/>
                      <a:pt x="77" y="62"/>
                      <a:pt x="78" y="62"/>
                    </a:cubicBezTo>
                    <a:cubicBezTo>
                      <a:pt x="77" y="61"/>
                      <a:pt x="76" y="61"/>
                      <a:pt x="75" y="60"/>
                    </a:cubicBezTo>
                    <a:moveTo>
                      <a:pt x="71" y="59"/>
                    </a:moveTo>
                    <a:cubicBezTo>
                      <a:pt x="70" y="61"/>
                      <a:pt x="69" y="63"/>
                      <a:pt x="68" y="65"/>
                    </a:cubicBezTo>
                    <a:cubicBezTo>
                      <a:pt x="68" y="65"/>
                      <a:pt x="69" y="66"/>
                      <a:pt x="70" y="66"/>
                    </a:cubicBezTo>
                    <a:cubicBezTo>
                      <a:pt x="71" y="64"/>
                      <a:pt x="72" y="62"/>
                      <a:pt x="73" y="60"/>
                    </a:cubicBezTo>
                    <a:cubicBezTo>
                      <a:pt x="73" y="60"/>
                      <a:pt x="72" y="59"/>
                      <a:pt x="71" y="59"/>
                    </a:cubicBezTo>
                    <a:moveTo>
                      <a:pt x="71" y="58"/>
                    </a:moveTo>
                    <a:cubicBezTo>
                      <a:pt x="71" y="58"/>
                      <a:pt x="71" y="58"/>
                      <a:pt x="71" y="58"/>
                    </a:cubicBezTo>
                    <a:cubicBezTo>
                      <a:pt x="71" y="59"/>
                      <a:pt x="72" y="59"/>
                      <a:pt x="72" y="59"/>
                    </a:cubicBezTo>
                    <a:cubicBezTo>
                      <a:pt x="73" y="59"/>
                      <a:pt x="73" y="60"/>
                      <a:pt x="74" y="60"/>
                    </a:cubicBezTo>
                    <a:cubicBezTo>
                      <a:pt x="74" y="60"/>
                      <a:pt x="74" y="60"/>
                      <a:pt x="74" y="59"/>
                    </a:cubicBezTo>
                    <a:cubicBezTo>
                      <a:pt x="73" y="59"/>
                      <a:pt x="72" y="58"/>
                      <a:pt x="71" y="58"/>
                    </a:cubicBezTo>
                    <a:moveTo>
                      <a:pt x="77" y="57"/>
                    </a:moveTo>
                    <a:cubicBezTo>
                      <a:pt x="76" y="58"/>
                      <a:pt x="76" y="58"/>
                      <a:pt x="76" y="58"/>
                    </a:cubicBezTo>
                    <a:cubicBezTo>
                      <a:pt x="77" y="59"/>
                      <a:pt x="78" y="59"/>
                      <a:pt x="79" y="60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8" y="58"/>
                      <a:pt x="78" y="58"/>
                      <a:pt x="77" y="57"/>
                    </a:cubicBezTo>
                    <a:moveTo>
                      <a:pt x="77" y="57"/>
                    </a:moveTo>
                    <a:cubicBezTo>
                      <a:pt x="77" y="57"/>
                      <a:pt x="77" y="57"/>
                      <a:pt x="77" y="57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78" y="58"/>
                      <a:pt x="78" y="58"/>
                      <a:pt x="77" y="57"/>
                    </a:cubicBezTo>
                    <a:moveTo>
                      <a:pt x="73" y="55"/>
                    </a:moveTo>
                    <a:cubicBezTo>
                      <a:pt x="73" y="55"/>
                      <a:pt x="73" y="55"/>
                      <a:pt x="73" y="56"/>
                    </a:cubicBezTo>
                    <a:cubicBezTo>
                      <a:pt x="73" y="56"/>
                      <a:pt x="74" y="57"/>
                      <a:pt x="75" y="57"/>
                    </a:cubicBezTo>
                    <a:cubicBezTo>
                      <a:pt x="75" y="57"/>
                      <a:pt x="75" y="57"/>
                      <a:pt x="75" y="57"/>
                    </a:cubicBezTo>
                    <a:cubicBezTo>
                      <a:pt x="75" y="56"/>
                      <a:pt x="74" y="56"/>
                      <a:pt x="73" y="55"/>
                    </a:cubicBezTo>
                    <a:moveTo>
                      <a:pt x="73" y="55"/>
                    </a:moveTo>
                    <a:cubicBezTo>
                      <a:pt x="73" y="55"/>
                      <a:pt x="73" y="55"/>
                      <a:pt x="73" y="55"/>
                    </a:cubicBezTo>
                    <a:cubicBezTo>
                      <a:pt x="74" y="55"/>
                      <a:pt x="75" y="56"/>
                      <a:pt x="76" y="56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75" y="56"/>
                      <a:pt x="74" y="55"/>
                      <a:pt x="73" y="55"/>
                    </a:cubicBezTo>
                    <a:moveTo>
                      <a:pt x="83" y="47"/>
                    </a:moveTo>
                    <a:cubicBezTo>
                      <a:pt x="78" y="55"/>
                      <a:pt x="78" y="55"/>
                      <a:pt x="78" y="55"/>
                    </a:cubicBezTo>
                    <a:cubicBezTo>
                      <a:pt x="79" y="56"/>
                      <a:pt x="80" y="56"/>
                      <a:pt x="81" y="57"/>
                    </a:cubicBezTo>
                    <a:cubicBezTo>
                      <a:pt x="82" y="54"/>
                      <a:pt x="84" y="52"/>
                      <a:pt x="85" y="49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3" y="47"/>
                      <a:pt x="83" y="47"/>
                      <a:pt x="83" y="47"/>
                    </a:cubicBezTo>
                    <a:moveTo>
                      <a:pt x="79" y="44"/>
                    </a:moveTo>
                    <a:cubicBezTo>
                      <a:pt x="77" y="47"/>
                      <a:pt x="76" y="50"/>
                      <a:pt x="74" y="53"/>
                    </a:cubicBezTo>
                    <a:cubicBezTo>
                      <a:pt x="75" y="53"/>
                      <a:pt x="76" y="54"/>
                      <a:pt x="77" y="54"/>
                    </a:cubicBezTo>
                    <a:cubicBezTo>
                      <a:pt x="78" y="52"/>
                      <a:pt x="80" y="49"/>
                      <a:pt x="81" y="46"/>
                    </a:cubicBezTo>
                    <a:cubicBezTo>
                      <a:pt x="79" y="44"/>
                      <a:pt x="79" y="44"/>
                      <a:pt x="79" y="44"/>
                    </a:cubicBezTo>
                    <a:moveTo>
                      <a:pt x="86" y="43"/>
                    </a:moveTo>
                    <a:cubicBezTo>
                      <a:pt x="85" y="45"/>
                      <a:pt x="85" y="45"/>
                      <a:pt x="85" y="45"/>
                    </a:cubicBezTo>
                    <a:cubicBezTo>
                      <a:pt x="86" y="45"/>
                      <a:pt x="86" y="46"/>
                      <a:pt x="87" y="46"/>
                    </a:cubicBezTo>
                    <a:cubicBezTo>
                      <a:pt x="88" y="45"/>
                      <a:pt x="88" y="45"/>
                      <a:pt x="89" y="44"/>
                    </a:cubicBezTo>
                    <a:cubicBezTo>
                      <a:pt x="88" y="44"/>
                      <a:pt x="87" y="43"/>
                      <a:pt x="86" y="43"/>
                    </a:cubicBezTo>
                    <a:moveTo>
                      <a:pt x="81" y="40"/>
                    </a:moveTo>
                    <a:cubicBezTo>
                      <a:pt x="81" y="41"/>
                      <a:pt x="81" y="41"/>
                      <a:pt x="80" y="42"/>
                    </a:cubicBezTo>
                    <a:cubicBezTo>
                      <a:pt x="81" y="42"/>
                      <a:pt x="81" y="43"/>
                      <a:pt x="82" y="43"/>
                    </a:cubicBezTo>
                    <a:cubicBezTo>
                      <a:pt x="82" y="43"/>
                      <a:pt x="82" y="43"/>
                      <a:pt x="83" y="43"/>
                    </a:cubicBezTo>
                    <a:cubicBezTo>
                      <a:pt x="83" y="43"/>
                      <a:pt x="84" y="42"/>
                      <a:pt x="84" y="41"/>
                    </a:cubicBezTo>
                    <a:cubicBezTo>
                      <a:pt x="83" y="41"/>
                      <a:pt x="82" y="40"/>
                      <a:pt x="81" y="40"/>
                    </a:cubicBezTo>
                    <a:moveTo>
                      <a:pt x="89" y="38"/>
                    </a:moveTo>
                    <a:cubicBezTo>
                      <a:pt x="87" y="41"/>
                      <a:pt x="87" y="41"/>
                      <a:pt x="87" y="41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90" y="42"/>
                      <a:pt x="91" y="40"/>
                      <a:pt x="91" y="39"/>
                    </a:cubicBezTo>
                    <a:cubicBezTo>
                      <a:pt x="91" y="39"/>
                      <a:pt x="90" y="38"/>
                      <a:pt x="89" y="38"/>
                    </a:cubicBezTo>
                    <a:moveTo>
                      <a:pt x="89" y="37"/>
                    </a:moveTo>
                    <a:cubicBezTo>
                      <a:pt x="89" y="38"/>
                      <a:pt x="89" y="38"/>
                      <a:pt x="89" y="38"/>
                    </a:cubicBezTo>
                    <a:cubicBezTo>
                      <a:pt x="90" y="38"/>
                      <a:pt x="91" y="39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1" y="38"/>
                      <a:pt x="90" y="38"/>
                      <a:pt x="89" y="37"/>
                    </a:cubicBezTo>
                    <a:moveTo>
                      <a:pt x="91" y="35"/>
                    </a:moveTo>
                    <a:cubicBezTo>
                      <a:pt x="89" y="37"/>
                      <a:pt x="89" y="37"/>
                      <a:pt x="89" y="37"/>
                    </a:cubicBezTo>
                    <a:cubicBezTo>
                      <a:pt x="90" y="38"/>
                      <a:pt x="91" y="38"/>
                      <a:pt x="92" y="39"/>
                    </a:cubicBezTo>
                    <a:cubicBezTo>
                      <a:pt x="92" y="38"/>
                      <a:pt x="93" y="37"/>
                      <a:pt x="93" y="37"/>
                    </a:cubicBezTo>
                    <a:cubicBezTo>
                      <a:pt x="92" y="36"/>
                      <a:pt x="91" y="36"/>
                      <a:pt x="91" y="35"/>
                    </a:cubicBezTo>
                    <a:moveTo>
                      <a:pt x="84" y="35"/>
                    </a:moveTo>
                    <a:cubicBezTo>
                      <a:pt x="83" y="36"/>
                      <a:pt x="83" y="37"/>
                      <a:pt x="82" y="38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39"/>
                      <a:pt x="86" y="38"/>
                      <a:pt x="86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6" y="36"/>
                      <a:pt x="85" y="36"/>
                      <a:pt x="84" y="35"/>
                    </a:cubicBezTo>
                    <a:moveTo>
                      <a:pt x="91" y="35"/>
                    </a:moveTo>
                    <a:cubicBezTo>
                      <a:pt x="91" y="35"/>
                      <a:pt x="91" y="35"/>
                      <a:pt x="91" y="35"/>
                    </a:cubicBezTo>
                    <a:cubicBezTo>
                      <a:pt x="91" y="36"/>
                      <a:pt x="92" y="36"/>
                      <a:pt x="93" y="37"/>
                    </a:cubicBezTo>
                    <a:cubicBezTo>
                      <a:pt x="93" y="37"/>
                      <a:pt x="93" y="36"/>
                      <a:pt x="93" y="36"/>
                    </a:cubicBezTo>
                    <a:cubicBezTo>
                      <a:pt x="93" y="36"/>
                      <a:pt x="92" y="35"/>
                      <a:pt x="91" y="35"/>
                    </a:cubicBezTo>
                    <a:moveTo>
                      <a:pt x="84" y="34"/>
                    </a:moveTo>
                    <a:cubicBezTo>
                      <a:pt x="84" y="35"/>
                      <a:pt x="84" y="35"/>
                      <a:pt x="84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6" y="35"/>
                      <a:pt x="85" y="35"/>
                      <a:pt x="84" y="34"/>
                    </a:cubicBezTo>
                    <a:moveTo>
                      <a:pt x="91" y="34"/>
                    </a:moveTo>
                    <a:cubicBezTo>
                      <a:pt x="91" y="35"/>
                      <a:pt x="91" y="35"/>
                      <a:pt x="91" y="35"/>
                    </a:cubicBezTo>
                    <a:cubicBezTo>
                      <a:pt x="92" y="35"/>
                      <a:pt x="93" y="36"/>
                      <a:pt x="94" y="36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93" y="35"/>
                      <a:pt x="92" y="35"/>
                      <a:pt x="91" y="34"/>
                    </a:cubicBezTo>
                    <a:moveTo>
                      <a:pt x="86" y="32"/>
                    </a:moveTo>
                    <a:cubicBezTo>
                      <a:pt x="85" y="33"/>
                      <a:pt x="85" y="34"/>
                      <a:pt x="84" y="34"/>
                    </a:cubicBezTo>
                    <a:cubicBezTo>
                      <a:pt x="85" y="35"/>
                      <a:pt x="86" y="35"/>
                      <a:pt x="87" y="36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7" y="33"/>
                      <a:pt x="86" y="33"/>
                      <a:pt x="86" y="32"/>
                    </a:cubicBezTo>
                    <a:moveTo>
                      <a:pt x="93" y="32"/>
                    </a:moveTo>
                    <a:cubicBezTo>
                      <a:pt x="91" y="34"/>
                      <a:pt x="91" y="34"/>
                      <a:pt x="91" y="34"/>
                    </a:cubicBezTo>
                    <a:cubicBezTo>
                      <a:pt x="92" y="34"/>
                      <a:pt x="93" y="35"/>
                      <a:pt x="94" y="35"/>
                    </a:cubicBezTo>
                    <a:cubicBezTo>
                      <a:pt x="94" y="35"/>
                      <a:pt x="95" y="34"/>
                      <a:pt x="95" y="33"/>
                    </a:cubicBezTo>
                    <a:cubicBezTo>
                      <a:pt x="95" y="33"/>
                      <a:pt x="94" y="32"/>
                      <a:pt x="93" y="32"/>
                    </a:cubicBezTo>
                    <a:moveTo>
                      <a:pt x="86" y="31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86" y="33"/>
                      <a:pt x="87" y="33"/>
                      <a:pt x="88" y="34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8" y="33"/>
                      <a:pt x="87" y="32"/>
                      <a:pt x="86" y="31"/>
                    </a:cubicBezTo>
                    <a:moveTo>
                      <a:pt x="88" y="28"/>
                    </a:moveTo>
                    <a:cubicBezTo>
                      <a:pt x="87" y="29"/>
                      <a:pt x="87" y="30"/>
                      <a:pt x="86" y="31"/>
                    </a:cubicBezTo>
                    <a:cubicBezTo>
                      <a:pt x="87" y="32"/>
                      <a:pt x="88" y="32"/>
                      <a:pt x="89" y="33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8" y="32"/>
                      <a:pt x="87" y="31"/>
                      <a:pt x="87" y="31"/>
                    </a:cubicBezTo>
                    <a:cubicBezTo>
                      <a:pt x="87" y="31"/>
                      <a:pt x="88" y="32"/>
                      <a:pt x="89" y="32"/>
                    </a:cubicBezTo>
                    <a:cubicBezTo>
                      <a:pt x="90" y="30"/>
                      <a:pt x="90" y="30"/>
                      <a:pt x="90" y="30"/>
                    </a:cubicBezTo>
                    <a:cubicBezTo>
                      <a:pt x="89" y="29"/>
                      <a:pt x="89" y="29"/>
                      <a:pt x="88" y="28"/>
                    </a:cubicBezTo>
                    <a:moveTo>
                      <a:pt x="96" y="26"/>
                    </a:moveTo>
                    <a:cubicBezTo>
                      <a:pt x="93" y="31"/>
                      <a:pt x="93" y="31"/>
                      <a:pt x="93" y="31"/>
                    </a:cubicBezTo>
                    <a:cubicBezTo>
                      <a:pt x="94" y="32"/>
                      <a:pt x="95" y="33"/>
                      <a:pt x="95" y="33"/>
                    </a:cubicBezTo>
                    <a:cubicBezTo>
                      <a:pt x="97" y="31"/>
                      <a:pt x="98" y="29"/>
                      <a:pt x="99" y="27"/>
                    </a:cubicBezTo>
                    <a:cubicBezTo>
                      <a:pt x="98" y="27"/>
                      <a:pt x="97" y="26"/>
                      <a:pt x="96" y="26"/>
                    </a:cubicBezTo>
                    <a:moveTo>
                      <a:pt x="97" y="25"/>
                    </a:moveTo>
                    <a:cubicBezTo>
                      <a:pt x="97" y="26"/>
                      <a:pt x="97" y="26"/>
                      <a:pt x="97" y="26"/>
                    </a:cubicBezTo>
                    <a:cubicBezTo>
                      <a:pt x="97" y="26"/>
                      <a:pt x="98" y="27"/>
                      <a:pt x="99" y="27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8" y="26"/>
                      <a:pt x="98" y="26"/>
                      <a:pt x="97" y="25"/>
                    </a:cubicBezTo>
                    <a:moveTo>
                      <a:pt x="98" y="23"/>
                    </a:moveTo>
                    <a:cubicBezTo>
                      <a:pt x="97" y="25"/>
                      <a:pt x="97" y="25"/>
                      <a:pt x="97" y="25"/>
                    </a:cubicBezTo>
                    <a:cubicBezTo>
                      <a:pt x="98" y="26"/>
                      <a:pt x="98" y="26"/>
                      <a:pt x="99" y="27"/>
                    </a:cubicBezTo>
                    <a:cubicBezTo>
                      <a:pt x="100" y="26"/>
                      <a:pt x="100" y="26"/>
                      <a:pt x="100" y="25"/>
                    </a:cubicBezTo>
                    <a:cubicBezTo>
                      <a:pt x="100" y="24"/>
                      <a:pt x="99" y="24"/>
                      <a:pt x="98" y="23"/>
                    </a:cubicBezTo>
                    <a:moveTo>
                      <a:pt x="98" y="23"/>
                    </a:moveTo>
                    <a:cubicBezTo>
                      <a:pt x="98" y="23"/>
                      <a:pt x="98" y="23"/>
                      <a:pt x="98" y="23"/>
                    </a:cubicBezTo>
                    <a:cubicBezTo>
                      <a:pt x="99" y="24"/>
                      <a:pt x="100" y="24"/>
                      <a:pt x="101" y="25"/>
                    </a:cubicBezTo>
                    <a:cubicBezTo>
                      <a:pt x="101" y="25"/>
                      <a:pt x="101" y="24"/>
                      <a:pt x="101" y="24"/>
                    </a:cubicBezTo>
                    <a:cubicBezTo>
                      <a:pt x="100" y="24"/>
                      <a:pt x="99" y="23"/>
                      <a:pt x="98" y="23"/>
                    </a:cubicBezTo>
                    <a:moveTo>
                      <a:pt x="91" y="23"/>
                    </a:moveTo>
                    <a:cubicBezTo>
                      <a:pt x="90" y="24"/>
                      <a:pt x="89" y="26"/>
                      <a:pt x="88" y="28"/>
                    </a:cubicBezTo>
                    <a:cubicBezTo>
                      <a:pt x="89" y="29"/>
                      <a:pt x="90" y="29"/>
                      <a:pt x="90" y="30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3" y="24"/>
                      <a:pt x="92" y="23"/>
                      <a:pt x="91" y="23"/>
                    </a:cubicBezTo>
                    <a:moveTo>
                      <a:pt x="99" y="22"/>
                    </a:moveTo>
                    <a:cubicBezTo>
                      <a:pt x="98" y="23"/>
                      <a:pt x="98" y="23"/>
                      <a:pt x="98" y="23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0" y="23"/>
                      <a:pt x="100" y="23"/>
                      <a:pt x="99" y="22"/>
                    </a:cubicBezTo>
                    <a:moveTo>
                      <a:pt x="91" y="22"/>
                    </a:moveTo>
                    <a:cubicBezTo>
                      <a:pt x="91" y="22"/>
                      <a:pt x="91" y="22"/>
                      <a:pt x="91" y="22"/>
                    </a:cubicBezTo>
                    <a:cubicBezTo>
                      <a:pt x="92" y="23"/>
                      <a:pt x="93" y="23"/>
                      <a:pt x="94" y="24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3" y="23"/>
                      <a:pt x="92" y="23"/>
                      <a:pt x="91" y="22"/>
                    </a:cubicBezTo>
                    <a:moveTo>
                      <a:pt x="92" y="20"/>
                    </a:moveTo>
                    <a:cubicBezTo>
                      <a:pt x="92" y="21"/>
                      <a:pt x="92" y="21"/>
                      <a:pt x="91" y="22"/>
                    </a:cubicBezTo>
                    <a:cubicBezTo>
                      <a:pt x="92" y="23"/>
                      <a:pt x="93" y="23"/>
                      <a:pt x="94" y="24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4" y="21"/>
                      <a:pt x="93" y="20"/>
                      <a:pt x="92" y="20"/>
                    </a:cubicBezTo>
                    <a:moveTo>
                      <a:pt x="93" y="19"/>
                    </a:moveTo>
                    <a:cubicBezTo>
                      <a:pt x="93" y="19"/>
                      <a:pt x="93" y="20"/>
                      <a:pt x="93" y="20"/>
                    </a:cubicBezTo>
                    <a:cubicBezTo>
                      <a:pt x="93" y="20"/>
                      <a:pt x="94" y="21"/>
                      <a:pt x="95" y="21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4" y="21"/>
                      <a:pt x="94" y="20"/>
                      <a:pt x="93" y="19"/>
                    </a:cubicBezTo>
                    <a:moveTo>
                      <a:pt x="93" y="19"/>
                    </a:moveTo>
                    <a:cubicBezTo>
                      <a:pt x="93" y="19"/>
                      <a:pt x="93" y="19"/>
                      <a:pt x="93" y="19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95" y="20"/>
                      <a:pt x="94" y="19"/>
                      <a:pt x="93" y="19"/>
                    </a:cubicBezTo>
                    <a:moveTo>
                      <a:pt x="103" y="15"/>
                    </a:moveTo>
                    <a:cubicBezTo>
                      <a:pt x="99" y="22"/>
                      <a:pt x="99" y="22"/>
                      <a:pt x="99" y="22"/>
                    </a:cubicBezTo>
                    <a:cubicBezTo>
                      <a:pt x="100" y="22"/>
                      <a:pt x="101" y="23"/>
                      <a:pt x="102" y="23"/>
                    </a:cubicBezTo>
                    <a:cubicBezTo>
                      <a:pt x="103" y="21"/>
                      <a:pt x="105" y="19"/>
                      <a:pt x="106" y="16"/>
                    </a:cubicBezTo>
                    <a:cubicBezTo>
                      <a:pt x="105" y="16"/>
                      <a:pt x="104" y="15"/>
                      <a:pt x="103" y="15"/>
                    </a:cubicBezTo>
                    <a:moveTo>
                      <a:pt x="104" y="13"/>
                    </a:moveTo>
                    <a:cubicBezTo>
                      <a:pt x="104" y="14"/>
                      <a:pt x="104" y="14"/>
                      <a:pt x="104" y="14"/>
                    </a:cubicBezTo>
                    <a:cubicBezTo>
                      <a:pt x="104" y="15"/>
                      <a:pt x="105" y="15"/>
                      <a:pt x="106" y="16"/>
                    </a:cubicBezTo>
                    <a:cubicBezTo>
                      <a:pt x="106" y="16"/>
                      <a:pt x="107" y="15"/>
                      <a:pt x="107" y="15"/>
                    </a:cubicBezTo>
                    <a:cubicBezTo>
                      <a:pt x="106" y="14"/>
                      <a:pt x="105" y="14"/>
                      <a:pt x="104" y="13"/>
                    </a:cubicBezTo>
                    <a:moveTo>
                      <a:pt x="97" y="11"/>
                    </a:moveTo>
                    <a:cubicBezTo>
                      <a:pt x="96" y="13"/>
                      <a:pt x="95" y="16"/>
                      <a:pt x="93" y="18"/>
                    </a:cubicBezTo>
                    <a:cubicBezTo>
                      <a:pt x="94" y="19"/>
                      <a:pt x="95" y="19"/>
                      <a:pt x="96" y="20"/>
                    </a:cubicBezTo>
                    <a:cubicBezTo>
                      <a:pt x="100" y="13"/>
                      <a:pt x="100" y="13"/>
                      <a:pt x="100" y="13"/>
                    </a:cubicBezTo>
                    <a:cubicBezTo>
                      <a:pt x="99" y="12"/>
                      <a:pt x="98" y="11"/>
                      <a:pt x="97" y="11"/>
                    </a:cubicBezTo>
                    <a:moveTo>
                      <a:pt x="98" y="10"/>
                    </a:moveTo>
                    <a:cubicBezTo>
                      <a:pt x="98" y="10"/>
                      <a:pt x="98" y="10"/>
                      <a:pt x="98" y="11"/>
                    </a:cubicBezTo>
                    <a:cubicBezTo>
                      <a:pt x="98" y="11"/>
                      <a:pt x="99" y="12"/>
                      <a:pt x="100" y="12"/>
                    </a:cubicBezTo>
                    <a:cubicBezTo>
                      <a:pt x="101" y="11"/>
                      <a:pt x="101" y="11"/>
                      <a:pt x="101" y="11"/>
                    </a:cubicBezTo>
                    <a:cubicBezTo>
                      <a:pt x="100" y="11"/>
                      <a:pt x="99" y="10"/>
                      <a:pt x="98" y="10"/>
                    </a:cubicBezTo>
                    <a:moveTo>
                      <a:pt x="110" y="4"/>
                    </a:move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4"/>
                      <a:pt x="106" y="14"/>
                      <a:pt x="107" y="15"/>
                    </a:cubicBezTo>
                    <a:cubicBezTo>
                      <a:pt x="109" y="12"/>
                      <a:pt x="111" y="9"/>
                      <a:pt x="113" y="6"/>
                    </a:cubicBezTo>
                    <a:cubicBezTo>
                      <a:pt x="112" y="5"/>
                      <a:pt x="111" y="5"/>
                      <a:pt x="110" y="4"/>
                    </a:cubicBezTo>
                    <a:moveTo>
                      <a:pt x="103" y="0"/>
                    </a:moveTo>
                    <a:cubicBezTo>
                      <a:pt x="102" y="2"/>
                      <a:pt x="102" y="3"/>
                      <a:pt x="101" y="5"/>
                    </a:cubicBezTo>
                    <a:cubicBezTo>
                      <a:pt x="100" y="7"/>
                      <a:pt x="99" y="8"/>
                      <a:pt x="98" y="10"/>
                    </a:cubicBezTo>
                    <a:cubicBezTo>
                      <a:pt x="99" y="10"/>
                      <a:pt x="100" y="11"/>
                      <a:pt x="101" y="1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1"/>
                      <a:pt x="104" y="1"/>
                      <a:pt x="10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10175"/>
              <p:cNvSpPr>
                <a:spLocks noEditPoints="1"/>
              </p:cNvSpPr>
              <p:nvPr/>
            </p:nvSpPr>
            <p:spPr bwMode="auto">
              <a:xfrm>
                <a:off x="-92" y="3644"/>
                <a:ext cx="14" cy="9"/>
              </a:xfrm>
              <a:custGeom>
                <a:avLst/>
                <a:gdLst>
                  <a:gd name="T0" fmla="*/ 4 w 6"/>
                  <a:gd name="T1" fmla="*/ 3 h 4"/>
                  <a:gd name="T2" fmla="*/ 4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4 w 6"/>
                  <a:gd name="T9" fmla="*/ 3 h 4"/>
                  <a:gd name="T10" fmla="*/ 0 w 6"/>
                  <a:gd name="T11" fmla="*/ 0 h 4"/>
                  <a:gd name="T12" fmla="*/ 0 w 6"/>
                  <a:gd name="T13" fmla="*/ 1 h 4"/>
                  <a:gd name="T14" fmla="*/ 3 w 6"/>
                  <a:gd name="T15" fmla="*/ 2 h 4"/>
                  <a:gd name="T16" fmla="*/ 3 w 6"/>
                  <a:gd name="T17" fmla="*/ 2 h 4"/>
                  <a:gd name="T18" fmla="*/ 0 w 6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4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10176"/>
              <p:cNvSpPr>
                <a:spLocks noEditPoints="1"/>
              </p:cNvSpPr>
              <p:nvPr/>
            </p:nvSpPr>
            <p:spPr bwMode="auto">
              <a:xfrm>
                <a:off x="-52" y="3585"/>
                <a:ext cx="12" cy="7"/>
              </a:xfrm>
              <a:custGeom>
                <a:avLst/>
                <a:gdLst>
                  <a:gd name="T0" fmla="*/ 3 w 5"/>
                  <a:gd name="T1" fmla="*/ 2 h 3"/>
                  <a:gd name="T2" fmla="*/ 3 w 5"/>
                  <a:gd name="T3" fmla="*/ 2 h 3"/>
                  <a:gd name="T4" fmla="*/ 5 w 5"/>
                  <a:gd name="T5" fmla="*/ 3 h 3"/>
                  <a:gd name="T6" fmla="*/ 5 w 5"/>
                  <a:gd name="T7" fmla="*/ 3 h 3"/>
                  <a:gd name="T8" fmla="*/ 3 w 5"/>
                  <a:gd name="T9" fmla="*/ 2 h 3"/>
                  <a:gd name="T10" fmla="*/ 0 w 5"/>
                  <a:gd name="T11" fmla="*/ 0 h 3"/>
                  <a:gd name="T12" fmla="*/ 1 w 5"/>
                  <a:gd name="T13" fmla="*/ 1 h 3"/>
                  <a:gd name="T14" fmla="*/ 1 w 5"/>
                  <a:gd name="T15" fmla="*/ 0 h 3"/>
                  <a:gd name="T16" fmla="*/ 0 w 5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10177"/>
              <p:cNvSpPr>
                <a:spLocks noEditPoints="1"/>
              </p:cNvSpPr>
              <p:nvPr/>
            </p:nvSpPr>
            <p:spPr bwMode="auto">
              <a:xfrm>
                <a:off x="-47" y="3559"/>
                <a:ext cx="21" cy="16"/>
              </a:xfrm>
              <a:custGeom>
                <a:avLst/>
                <a:gdLst>
                  <a:gd name="T0" fmla="*/ 5 w 9"/>
                  <a:gd name="T1" fmla="*/ 5 h 7"/>
                  <a:gd name="T2" fmla="*/ 5 w 9"/>
                  <a:gd name="T3" fmla="*/ 5 h 7"/>
                  <a:gd name="T4" fmla="*/ 8 w 9"/>
                  <a:gd name="T5" fmla="*/ 7 h 7"/>
                  <a:gd name="T6" fmla="*/ 8 w 9"/>
                  <a:gd name="T7" fmla="*/ 7 h 7"/>
                  <a:gd name="T8" fmla="*/ 5 w 9"/>
                  <a:gd name="T9" fmla="*/ 5 h 7"/>
                  <a:gd name="T10" fmla="*/ 7 w 9"/>
                  <a:gd name="T11" fmla="*/ 3 h 7"/>
                  <a:gd name="T12" fmla="*/ 7 w 9"/>
                  <a:gd name="T13" fmla="*/ 3 h 7"/>
                  <a:gd name="T14" fmla="*/ 9 w 9"/>
                  <a:gd name="T15" fmla="*/ 5 h 7"/>
                  <a:gd name="T16" fmla="*/ 9 w 9"/>
                  <a:gd name="T17" fmla="*/ 5 h 7"/>
                  <a:gd name="T18" fmla="*/ 7 w 9"/>
                  <a:gd name="T19" fmla="*/ 3 h 7"/>
                  <a:gd name="T20" fmla="*/ 0 w 9"/>
                  <a:gd name="T21" fmla="*/ 2 h 7"/>
                  <a:gd name="T22" fmla="*/ 0 w 9"/>
                  <a:gd name="T23" fmla="*/ 2 h 7"/>
                  <a:gd name="T24" fmla="*/ 3 w 9"/>
                  <a:gd name="T25" fmla="*/ 4 h 7"/>
                  <a:gd name="T26" fmla="*/ 3 w 9"/>
                  <a:gd name="T27" fmla="*/ 4 h 7"/>
                  <a:gd name="T28" fmla="*/ 0 w 9"/>
                  <a:gd name="T29" fmla="*/ 2 h 7"/>
                  <a:gd name="T30" fmla="*/ 2 w 9"/>
                  <a:gd name="T31" fmla="*/ 0 h 7"/>
                  <a:gd name="T32" fmla="*/ 2 w 9"/>
                  <a:gd name="T33" fmla="*/ 0 h 7"/>
                  <a:gd name="T34" fmla="*/ 4 w 9"/>
                  <a:gd name="T35" fmla="*/ 2 h 7"/>
                  <a:gd name="T36" fmla="*/ 4 w 9"/>
                  <a:gd name="T37" fmla="*/ 2 h 7"/>
                  <a:gd name="T38" fmla="*/ 2 w 9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7"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6"/>
                      <a:pt x="5" y="5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4"/>
                      <a:pt x="8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7" y="4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10178"/>
              <p:cNvSpPr>
                <a:spLocks noEditPoints="1"/>
              </p:cNvSpPr>
              <p:nvPr/>
            </p:nvSpPr>
            <p:spPr bwMode="auto">
              <a:xfrm>
                <a:off x="-37" y="3549"/>
                <a:ext cx="16" cy="12"/>
              </a:xfrm>
              <a:custGeom>
                <a:avLst/>
                <a:gdLst>
                  <a:gd name="T0" fmla="*/ 5 w 7"/>
                  <a:gd name="T1" fmla="*/ 3 h 5"/>
                  <a:gd name="T2" fmla="*/ 5 w 7"/>
                  <a:gd name="T3" fmla="*/ 4 h 5"/>
                  <a:gd name="T4" fmla="*/ 7 w 7"/>
                  <a:gd name="T5" fmla="*/ 5 h 5"/>
                  <a:gd name="T6" fmla="*/ 7 w 7"/>
                  <a:gd name="T7" fmla="*/ 5 h 5"/>
                  <a:gd name="T8" fmla="*/ 5 w 7"/>
                  <a:gd name="T9" fmla="*/ 3 h 5"/>
                  <a:gd name="T10" fmla="*/ 0 w 7"/>
                  <a:gd name="T11" fmla="*/ 0 h 5"/>
                  <a:gd name="T12" fmla="*/ 0 w 7"/>
                  <a:gd name="T13" fmla="*/ 0 h 5"/>
                  <a:gd name="T14" fmla="*/ 2 w 7"/>
                  <a:gd name="T15" fmla="*/ 2 h 5"/>
                  <a:gd name="T16" fmla="*/ 2 w 7"/>
                  <a:gd name="T17" fmla="*/ 2 h 5"/>
                  <a:gd name="T18" fmla="*/ 0 w 7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10179"/>
              <p:cNvSpPr>
                <a:spLocks noEditPoints="1"/>
              </p:cNvSpPr>
              <p:nvPr/>
            </p:nvSpPr>
            <p:spPr bwMode="auto">
              <a:xfrm>
                <a:off x="-47" y="3557"/>
                <a:ext cx="24" cy="18"/>
              </a:xfrm>
              <a:custGeom>
                <a:avLst/>
                <a:gdLst>
                  <a:gd name="T0" fmla="*/ 5 w 10"/>
                  <a:gd name="T1" fmla="*/ 7 h 8"/>
                  <a:gd name="T2" fmla="*/ 5 w 10"/>
                  <a:gd name="T3" fmla="*/ 7 h 8"/>
                  <a:gd name="T4" fmla="*/ 7 w 10"/>
                  <a:gd name="T5" fmla="*/ 8 h 8"/>
                  <a:gd name="T6" fmla="*/ 8 w 10"/>
                  <a:gd name="T7" fmla="*/ 8 h 8"/>
                  <a:gd name="T8" fmla="*/ 5 w 10"/>
                  <a:gd name="T9" fmla="*/ 7 h 8"/>
                  <a:gd name="T10" fmla="*/ 0 w 10"/>
                  <a:gd name="T11" fmla="*/ 4 h 8"/>
                  <a:gd name="T12" fmla="*/ 0 w 10"/>
                  <a:gd name="T13" fmla="*/ 4 h 8"/>
                  <a:gd name="T14" fmla="*/ 3 w 10"/>
                  <a:gd name="T15" fmla="*/ 6 h 8"/>
                  <a:gd name="T16" fmla="*/ 3 w 10"/>
                  <a:gd name="T17" fmla="*/ 5 h 8"/>
                  <a:gd name="T18" fmla="*/ 0 w 10"/>
                  <a:gd name="T19" fmla="*/ 4 h 8"/>
                  <a:gd name="T20" fmla="*/ 7 w 10"/>
                  <a:gd name="T21" fmla="*/ 4 h 8"/>
                  <a:gd name="T22" fmla="*/ 7 w 10"/>
                  <a:gd name="T23" fmla="*/ 4 h 8"/>
                  <a:gd name="T24" fmla="*/ 9 w 10"/>
                  <a:gd name="T25" fmla="*/ 5 h 8"/>
                  <a:gd name="T26" fmla="*/ 10 w 10"/>
                  <a:gd name="T27" fmla="*/ 5 h 8"/>
                  <a:gd name="T28" fmla="*/ 7 w 10"/>
                  <a:gd name="T29" fmla="*/ 4 h 8"/>
                  <a:gd name="T30" fmla="*/ 7 w 10"/>
                  <a:gd name="T31" fmla="*/ 3 h 8"/>
                  <a:gd name="T32" fmla="*/ 7 w 10"/>
                  <a:gd name="T33" fmla="*/ 3 h 8"/>
                  <a:gd name="T34" fmla="*/ 10 w 10"/>
                  <a:gd name="T35" fmla="*/ 5 h 8"/>
                  <a:gd name="T36" fmla="*/ 10 w 10"/>
                  <a:gd name="T37" fmla="*/ 4 h 8"/>
                  <a:gd name="T38" fmla="*/ 7 w 10"/>
                  <a:gd name="T39" fmla="*/ 3 h 8"/>
                  <a:gd name="T40" fmla="*/ 2 w 10"/>
                  <a:gd name="T41" fmla="*/ 0 h 8"/>
                  <a:gd name="T42" fmla="*/ 2 w 10"/>
                  <a:gd name="T43" fmla="*/ 0 h 8"/>
                  <a:gd name="T44" fmla="*/ 5 w 10"/>
                  <a:gd name="T45" fmla="*/ 2 h 8"/>
                  <a:gd name="T46" fmla="*/ 5 w 10"/>
                  <a:gd name="T47" fmla="*/ 2 h 8"/>
                  <a:gd name="T48" fmla="*/ 2 w 10"/>
                  <a:gd name="T49" fmla="*/ 0 h 8"/>
                  <a:gd name="T50" fmla="*/ 3 w 10"/>
                  <a:gd name="T51" fmla="*/ 0 h 8"/>
                  <a:gd name="T52" fmla="*/ 5 w 10"/>
                  <a:gd name="T53" fmla="*/ 1 h 8"/>
                  <a:gd name="T54" fmla="*/ 5 w 10"/>
                  <a:gd name="T55" fmla="*/ 1 h 8"/>
                  <a:gd name="T56" fmla="*/ 3 w 10"/>
                  <a:gd name="T5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" h="8"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7"/>
                      <a:pt x="5" y="7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5"/>
                      <a:pt x="3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9" y="5"/>
                      <a:pt x="9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9" y="5"/>
                      <a:pt x="8" y="4"/>
                      <a:pt x="7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9" y="4"/>
                      <a:pt x="8" y="3"/>
                      <a:pt x="7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  <a:moveTo>
                      <a:pt x="3" y="0"/>
                    </a:moveTo>
                    <a:cubicBezTo>
                      <a:pt x="3" y="0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10180"/>
              <p:cNvSpPr>
                <a:spLocks noEditPoints="1"/>
              </p:cNvSpPr>
              <p:nvPr/>
            </p:nvSpPr>
            <p:spPr bwMode="auto">
              <a:xfrm>
                <a:off x="-30" y="3531"/>
                <a:ext cx="23" cy="16"/>
              </a:xfrm>
              <a:custGeom>
                <a:avLst/>
                <a:gdLst>
                  <a:gd name="T0" fmla="*/ 6 w 10"/>
                  <a:gd name="T1" fmla="*/ 6 h 7"/>
                  <a:gd name="T2" fmla="*/ 5 w 10"/>
                  <a:gd name="T3" fmla="*/ 6 h 7"/>
                  <a:gd name="T4" fmla="*/ 8 w 10"/>
                  <a:gd name="T5" fmla="*/ 7 h 7"/>
                  <a:gd name="T6" fmla="*/ 8 w 10"/>
                  <a:gd name="T7" fmla="*/ 7 h 7"/>
                  <a:gd name="T8" fmla="*/ 6 w 10"/>
                  <a:gd name="T9" fmla="*/ 6 h 7"/>
                  <a:gd name="T10" fmla="*/ 6 w 10"/>
                  <a:gd name="T11" fmla="*/ 5 h 7"/>
                  <a:gd name="T12" fmla="*/ 6 w 10"/>
                  <a:gd name="T13" fmla="*/ 5 h 7"/>
                  <a:gd name="T14" fmla="*/ 8 w 10"/>
                  <a:gd name="T15" fmla="*/ 7 h 7"/>
                  <a:gd name="T16" fmla="*/ 8 w 10"/>
                  <a:gd name="T17" fmla="*/ 7 h 7"/>
                  <a:gd name="T18" fmla="*/ 6 w 10"/>
                  <a:gd name="T19" fmla="*/ 5 h 7"/>
                  <a:gd name="T20" fmla="*/ 7 w 10"/>
                  <a:gd name="T21" fmla="*/ 3 h 7"/>
                  <a:gd name="T22" fmla="*/ 7 w 10"/>
                  <a:gd name="T23" fmla="*/ 3 h 7"/>
                  <a:gd name="T24" fmla="*/ 9 w 10"/>
                  <a:gd name="T25" fmla="*/ 5 h 7"/>
                  <a:gd name="T26" fmla="*/ 10 w 10"/>
                  <a:gd name="T27" fmla="*/ 5 h 7"/>
                  <a:gd name="T28" fmla="*/ 7 w 10"/>
                  <a:gd name="T29" fmla="*/ 3 h 7"/>
                  <a:gd name="T30" fmla="*/ 0 w 10"/>
                  <a:gd name="T31" fmla="*/ 2 h 7"/>
                  <a:gd name="T32" fmla="*/ 0 w 10"/>
                  <a:gd name="T33" fmla="*/ 3 h 7"/>
                  <a:gd name="T34" fmla="*/ 3 w 10"/>
                  <a:gd name="T35" fmla="*/ 4 h 7"/>
                  <a:gd name="T36" fmla="*/ 3 w 10"/>
                  <a:gd name="T37" fmla="*/ 4 h 7"/>
                  <a:gd name="T38" fmla="*/ 0 w 10"/>
                  <a:gd name="T39" fmla="*/ 2 h 7"/>
                  <a:gd name="T40" fmla="*/ 0 w 10"/>
                  <a:gd name="T41" fmla="*/ 2 h 7"/>
                  <a:gd name="T42" fmla="*/ 0 w 10"/>
                  <a:gd name="T43" fmla="*/ 2 h 7"/>
                  <a:gd name="T44" fmla="*/ 3 w 10"/>
                  <a:gd name="T45" fmla="*/ 4 h 7"/>
                  <a:gd name="T46" fmla="*/ 3 w 10"/>
                  <a:gd name="T47" fmla="*/ 4 h 7"/>
                  <a:gd name="T48" fmla="*/ 0 w 10"/>
                  <a:gd name="T49" fmla="*/ 2 h 7"/>
                  <a:gd name="T50" fmla="*/ 2 w 10"/>
                  <a:gd name="T51" fmla="*/ 0 h 7"/>
                  <a:gd name="T52" fmla="*/ 1 w 10"/>
                  <a:gd name="T53" fmla="*/ 0 h 7"/>
                  <a:gd name="T54" fmla="*/ 4 w 10"/>
                  <a:gd name="T55" fmla="*/ 2 h 7"/>
                  <a:gd name="T56" fmla="*/ 4 w 10"/>
                  <a:gd name="T57" fmla="*/ 1 h 7"/>
                  <a:gd name="T58" fmla="*/ 2 w 10"/>
                  <a:gd name="T5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" h="7">
                    <a:moveTo>
                      <a:pt x="6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7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6" y="6"/>
                      <a:pt x="6" y="6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7" y="6"/>
                      <a:pt x="6" y="5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10181"/>
              <p:cNvSpPr>
                <a:spLocks noEditPoints="1"/>
              </p:cNvSpPr>
              <p:nvPr/>
            </p:nvSpPr>
            <p:spPr bwMode="auto">
              <a:xfrm>
                <a:off x="-26" y="3526"/>
                <a:ext cx="22" cy="14"/>
              </a:xfrm>
              <a:custGeom>
                <a:avLst/>
                <a:gdLst>
                  <a:gd name="T0" fmla="*/ 5 w 9"/>
                  <a:gd name="T1" fmla="*/ 5 h 6"/>
                  <a:gd name="T2" fmla="*/ 5 w 9"/>
                  <a:gd name="T3" fmla="*/ 5 h 6"/>
                  <a:gd name="T4" fmla="*/ 8 w 9"/>
                  <a:gd name="T5" fmla="*/ 6 h 6"/>
                  <a:gd name="T6" fmla="*/ 8 w 9"/>
                  <a:gd name="T7" fmla="*/ 6 h 6"/>
                  <a:gd name="T8" fmla="*/ 5 w 9"/>
                  <a:gd name="T9" fmla="*/ 5 h 6"/>
                  <a:gd name="T10" fmla="*/ 6 w 9"/>
                  <a:gd name="T11" fmla="*/ 4 h 6"/>
                  <a:gd name="T12" fmla="*/ 6 w 9"/>
                  <a:gd name="T13" fmla="*/ 4 h 6"/>
                  <a:gd name="T14" fmla="*/ 8 w 9"/>
                  <a:gd name="T15" fmla="*/ 6 h 6"/>
                  <a:gd name="T16" fmla="*/ 9 w 9"/>
                  <a:gd name="T17" fmla="*/ 5 h 6"/>
                  <a:gd name="T18" fmla="*/ 6 w 9"/>
                  <a:gd name="T19" fmla="*/ 4 h 6"/>
                  <a:gd name="T20" fmla="*/ 0 w 9"/>
                  <a:gd name="T21" fmla="*/ 1 h 6"/>
                  <a:gd name="T22" fmla="*/ 0 w 9"/>
                  <a:gd name="T23" fmla="*/ 1 h 6"/>
                  <a:gd name="T24" fmla="*/ 2 w 9"/>
                  <a:gd name="T25" fmla="*/ 3 h 6"/>
                  <a:gd name="T26" fmla="*/ 2 w 9"/>
                  <a:gd name="T27" fmla="*/ 3 h 6"/>
                  <a:gd name="T28" fmla="*/ 0 w 9"/>
                  <a:gd name="T29" fmla="*/ 1 h 6"/>
                  <a:gd name="T30" fmla="*/ 0 w 9"/>
                  <a:gd name="T31" fmla="*/ 0 h 6"/>
                  <a:gd name="T32" fmla="*/ 0 w 9"/>
                  <a:gd name="T33" fmla="*/ 1 h 6"/>
                  <a:gd name="T34" fmla="*/ 3 w 9"/>
                  <a:gd name="T35" fmla="*/ 2 h 6"/>
                  <a:gd name="T36" fmla="*/ 3 w 9"/>
                  <a:gd name="T37" fmla="*/ 2 h 6"/>
                  <a:gd name="T38" fmla="*/ 0 w 9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6"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7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7" y="5"/>
                      <a:pt x="8" y="6"/>
                    </a:cubicBezTo>
                    <a:cubicBezTo>
                      <a:pt x="8" y="6"/>
                      <a:pt x="8" y="5"/>
                      <a:pt x="9" y="5"/>
                    </a:cubicBezTo>
                    <a:cubicBezTo>
                      <a:pt x="8" y="5"/>
                      <a:pt x="7" y="4"/>
                      <a:pt x="6" y="4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10182"/>
              <p:cNvSpPr>
                <a:spLocks noEditPoints="1"/>
              </p:cNvSpPr>
              <p:nvPr/>
            </p:nvSpPr>
            <p:spPr bwMode="auto">
              <a:xfrm>
                <a:off x="-16" y="3507"/>
                <a:ext cx="23" cy="14"/>
              </a:xfrm>
              <a:custGeom>
                <a:avLst/>
                <a:gdLst>
                  <a:gd name="T0" fmla="*/ 7 w 10"/>
                  <a:gd name="T1" fmla="*/ 4 h 6"/>
                  <a:gd name="T2" fmla="*/ 6 w 10"/>
                  <a:gd name="T3" fmla="*/ 5 h 6"/>
                  <a:gd name="T4" fmla="*/ 9 w 10"/>
                  <a:gd name="T5" fmla="*/ 6 h 6"/>
                  <a:gd name="T6" fmla="*/ 9 w 10"/>
                  <a:gd name="T7" fmla="*/ 6 h 6"/>
                  <a:gd name="T8" fmla="*/ 7 w 10"/>
                  <a:gd name="T9" fmla="*/ 4 h 6"/>
                  <a:gd name="T10" fmla="*/ 7 w 10"/>
                  <a:gd name="T11" fmla="*/ 3 h 6"/>
                  <a:gd name="T12" fmla="*/ 7 w 10"/>
                  <a:gd name="T13" fmla="*/ 3 h 6"/>
                  <a:gd name="T14" fmla="*/ 10 w 10"/>
                  <a:gd name="T15" fmla="*/ 5 h 6"/>
                  <a:gd name="T16" fmla="*/ 10 w 10"/>
                  <a:gd name="T17" fmla="*/ 5 h 6"/>
                  <a:gd name="T18" fmla="*/ 7 w 10"/>
                  <a:gd name="T19" fmla="*/ 3 h 6"/>
                  <a:gd name="T20" fmla="*/ 1 w 10"/>
                  <a:gd name="T21" fmla="*/ 1 h 6"/>
                  <a:gd name="T22" fmla="*/ 0 w 10"/>
                  <a:gd name="T23" fmla="*/ 1 h 6"/>
                  <a:gd name="T24" fmla="*/ 3 w 10"/>
                  <a:gd name="T25" fmla="*/ 3 h 6"/>
                  <a:gd name="T26" fmla="*/ 3 w 10"/>
                  <a:gd name="T27" fmla="*/ 2 h 6"/>
                  <a:gd name="T28" fmla="*/ 1 w 10"/>
                  <a:gd name="T29" fmla="*/ 1 h 6"/>
                  <a:gd name="T30" fmla="*/ 1 w 10"/>
                  <a:gd name="T31" fmla="*/ 0 h 6"/>
                  <a:gd name="T32" fmla="*/ 1 w 10"/>
                  <a:gd name="T33" fmla="*/ 0 h 6"/>
                  <a:gd name="T34" fmla="*/ 4 w 10"/>
                  <a:gd name="T35" fmla="*/ 1 h 6"/>
                  <a:gd name="T36" fmla="*/ 4 w 10"/>
                  <a:gd name="T37" fmla="*/ 1 h 6"/>
                  <a:gd name="T38" fmla="*/ 1 w 10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6">
                    <a:moveTo>
                      <a:pt x="7" y="4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5"/>
                      <a:pt x="7" y="5"/>
                      <a:pt x="7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10183"/>
              <p:cNvSpPr>
                <a:spLocks noEditPoints="1"/>
              </p:cNvSpPr>
              <p:nvPr/>
            </p:nvSpPr>
            <p:spPr bwMode="auto">
              <a:xfrm>
                <a:off x="-94" y="3649"/>
                <a:ext cx="16" cy="9"/>
              </a:xfrm>
              <a:custGeom>
                <a:avLst/>
                <a:gdLst>
                  <a:gd name="T0" fmla="*/ 4 w 7"/>
                  <a:gd name="T1" fmla="*/ 2 h 4"/>
                  <a:gd name="T2" fmla="*/ 3 w 7"/>
                  <a:gd name="T3" fmla="*/ 3 h 4"/>
                  <a:gd name="T4" fmla="*/ 6 w 7"/>
                  <a:gd name="T5" fmla="*/ 4 h 4"/>
                  <a:gd name="T6" fmla="*/ 7 w 7"/>
                  <a:gd name="T7" fmla="*/ 3 h 4"/>
                  <a:gd name="T8" fmla="*/ 4 w 7"/>
                  <a:gd name="T9" fmla="*/ 2 h 4"/>
                  <a:gd name="T10" fmla="*/ 1 w 7"/>
                  <a:gd name="T11" fmla="*/ 0 h 4"/>
                  <a:gd name="T12" fmla="*/ 0 w 7"/>
                  <a:gd name="T13" fmla="*/ 1 h 4"/>
                  <a:gd name="T14" fmla="*/ 3 w 7"/>
                  <a:gd name="T15" fmla="*/ 2 h 4"/>
                  <a:gd name="T16" fmla="*/ 3 w 7"/>
                  <a:gd name="T17" fmla="*/ 1 h 4"/>
                  <a:gd name="T18" fmla="*/ 1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10184"/>
              <p:cNvSpPr>
                <a:spLocks noEditPoints="1"/>
              </p:cNvSpPr>
              <p:nvPr/>
            </p:nvSpPr>
            <p:spPr bwMode="auto">
              <a:xfrm>
                <a:off x="-210" y="3837"/>
                <a:ext cx="17" cy="22"/>
              </a:xfrm>
              <a:custGeom>
                <a:avLst/>
                <a:gdLst>
                  <a:gd name="T0" fmla="*/ 0 w 7"/>
                  <a:gd name="T1" fmla="*/ 7 h 9"/>
                  <a:gd name="T2" fmla="*/ 0 w 7"/>
                  <a:gd name="T3" fmla="*/ 7 h 9"/>
                  <a:gd name="T4" fmla="*/ 3 w 7"/>
                  <a:gd name="T5" fmla="*/ 9 h 9"/>
                  <a:gd name="T6" fmla="*/ 3 w 7"/>
                  <a:gd name="T7" fmla="*/ 9 h 9"/>
                  <a:gd name="T8" fmla="*/ 0 w 7"/>
                  <a:gd name="T9" fmla="*/ 7 h 9"/>
                  <a:gd name="T10" fmla="*/ 4 w 7"/>
                  <a:gd name="T11" fmla="*/ 0 h 9"/>
                  <a:gd name="T12" fmla="*/ 4 w 7"/>
                  <a:gd name="T13" fmla="*/ 1 h 9"/>
                  <a:gd name="T14" fmla="*/ 7 w 7"/>
                  <a:gd name="T15" fmla="*/ 2 h 9"/>
                  <a:gd name="T16" fmla="*/ 7 w 7"/>
                  <a:gd name="T17" fmla="*/ 2 h 9"/>
                  <a:gd name="T18" fmla="*/ 4 w 7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9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2" y="8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8"/>
                      <a:pt x="1" y="8"/>
                      <a:pt x="0" y="7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10185"/>
              <p:cNvSpPr>
                <a:spLocks noEditPoints="1"/>
              </p:cNvSpPr>
              <p:nvPr/>
            </p:nvSpPr>
            <p:spPr bwMode="auto">
              <a:xfrm>
                <a:off x="-250" y="3573"/>
                <a:ext cx="217" cy="345"/>
              </a:xfrm>
              <a:custGeom>
                <a:avLst/>
                <a:gdLst>
                  <a:gd name="T0" fmla="*/ 1 w 92"/>
                  <a:gd name="T1" fmla="*/ 144 h 146"/>
                  <a:gd name="T2" fmla="*/ 2 w 92"/>
                  <a:gd name="T3" fmla="*/ 142 h 146"/>
                  <a:gd name="T4" fmla="*/ 10 w 92"/>
                  <a:gd name="T5" fmla="*/ 139 h 146"/>
                  <a:gd name="T6" fmla="*/ 12 w 92"/>
                  <a:gd name="T7" fmla="*/ 126 h 146"/>
                  <a:gd name="T8" fmla="*/ 12 w 92"/>
                  <a:gd name="T9" fmla="*/ 126 h 146"/>
                  <a:gd name="T10" fmla="*/ 20 w 92"/>
                  <a:gd name="T11" fmla="*/ 122 h 146"/>
                  <a:gd name="T12" fmla="*/ 21 w 92"/>
                  <a:gd name="T13" fmla="*/ 120 h 146"/>
                  <a:gd name="T14" fmla="*/ 18 w 92"/>
                  <a:gd name="T15" fmla="*/ 117 h 146"/>
                  <a:gd name="T16" fmla="*/ 19 w 92"/>
                  <a:gd name="T17" fmla="*/ 115 h 146"/>
                  <a:gd name="T18" fmla="*/ 19 w 92"/>
                  <a:gd name="T19" fmla="*/ 115 h 146"/>
                  <a:gd name="T20" fmla="*/ 23 w 92"/>
                  <a:gd name="T21" fmla="*/ 115 h 146"/>
                  <a:gd name="T22" fmla="*/ 26 w 92"/>
                  <a:gd name="T23" fmla="*/ 110 h 146"/>
                  <a:gd name="T24" fmla="*/ 27 w 92"/>
                  <a:gd name="T25" fmla="*/ 103 h 146"/>
                  <a:gd name="T26" fmla="*/ 30 w 92"/>
                  <a:gd name="T27" fmla="*/ 98 h 146"/>
                  <a:gd name="T28" fmla="*/ 32 w 92"/>
                  <a:gd name="T29" fmla="*/ 99 h 146"/>
                  <a:gd name="T30" fmla="*/ 32 w 92"/>
                  <a:gd name="T31" fmla="*/ 99 h 146"/>
                  <a:gd name="T32" fmla="*/ 35 w 92"/>
                  <a:gd name="T33" fmla="*/ 88 h 146"/>
                  <a:gd name="T34" fmla="*/ 35 w 92"/>
                  <a:gd name="T35" fmla="*/ 88 h 146"/>
                  <a:gd name="T36" fmla="*/ 43 w 92"/>
                  <a:gd name="T37" fmla="*/ 82 h 146"/>
                  <a:gd name="T38" fmla="*/ 44 w 92"/>
                  <a:gd name="T39" fmla="*/ 73 h 146"/>
                  <a:gd name="T40" fmla="*/ 52 w 92"/>
                  <a:gd name="T41" fmla="*/ 68 h 146"/>
                  <a:gd name="T42" fmla="*/ 58 w 92"/>
                  <a:gd name="T43" fmla="*/ 59 h 146"/>
                  <a:gd name="T44" fmla="*/ 61 w 92"/>
                  <a:gd name="T45" fmla="*/ 48 h 146"/>
                  <a:gd name="T46" fmla="*/ 59 w 92"/>
                  <a:gd name="T47" fmla="*/ 45 h 146"/>
                  <a:gd name="T48" fmla="*/ 59 w 92"/>
                  <a:gd name="T49" fmla="*/ 45 h 146"/>
                  <a:gd name="T50" fmla="*/ 67 w 92"/>
                  <a:gd name="T51" fmla="*/ 43 h 146"/>
                  <a:gd name="T52" fmla="*/ 62 w 92"/>
                  <a:gd name="T53" fmla="*/ 46 h 146"/>
                  <a:gd name="T54" fmla="*/ 65 w 92"/>
                  <a:gd name="T55" fmla="*/ 41 h 146"/>
                  <a:gd name="T56" fmla="*/ 63 w 92"/>
                  <a:gd name="T57" fmla="*/ 38 h 146"/>
                  <a:gd name="T58" fmla="*/ 63 w 92"/>
                  <a:gd name="T59" fmla="*/ 38 h 146"/>
                  <a:gd name="T60" fmla="*/ 72 w 92"/>
                  <a:gd name="T61" fmla="*/ 36 h 146"/>
                  <a:gd name="T62" fmla="*/ 68 w 92"/>
                  <a:gd name="T63" fmla="*/ 36 h 146"/>
                  <a:gd name="T64" fmla="*/ 71 w 92"/>
                  <a:gd name="T65" fmla="*/ 32 h 146"/>
                  <a:gd name="T66" fmla="*/ 73 w 92"/>
                  <a:gd name="T67" fmla="*/ 29 h 146"/>
                  <a:gd name="T68" fmla="*/ 73 w 92"/>
                  <a:gd name="T69" fmla="*/ 29 h 146"/>
                  <a:gd name="T70" fmla="*/ 71 w 92"/>
                  <a:gd name="T71" fmla="*/ 29 h 146"/>
                  <a:gd name="T72" fmla="*/ 72 w 92"/>
                  <a:gd name="T73" fmla="*/ 29 h 146"/>
                  <a:gd name="T74" fmla="*/ 77 w 92"/>
                  <a:gd name="T75" fmla="*/ 23 h 146"/>
                  <a:gd name="T76" fmla="*/ 73 w 92"/>
                  <a:gd name="T77" fmla="*/ 20 h 146"/>
                  <a:gd name="T78" fmla="*/ 74 w 92"/>
                  <a:gd name="T79" fmla="*/ 21 h 146"/>
                  <a:gd name="T80" fmla="*/ 80 w 92"/>
                  <a:gd name="T81" fmla="*/ 24 h 146"/>
                  <a:gd name="T82" fmla="*/ 73 w 92"/>
                  <a:gd name="T83" fmla="*/ 20 h 146"/>
                  <a:gd name="T84" fmla="*/ 80 w 92"/>
                  <a:gd name="T85" fmla="*/ 17 h 146"/>
                  <a:gd name="T86" fmla="*/ 79 w 92"/>
                  <a:gd name="T87" fmla="*/ 19 h 146"/>
                  <a:gd name="T88" fmla="*/ 75 w 92"/>
                  <a:gd name="T89" fmla="*/ 17 h 146"/>
                  <a:gd name="T90" fmla="*/ 75 w 92"/>
                  <a:gd name="T91" fmla="*/ 17 h 146"/>
                  <a:gd name="T92" fmla="*/ 79 w 92"/>
                  <a:gd name="T93" fmla="*/ 16 h 146"/>
                  <a:gd name="T94" fmla="*/ 85 w 92"/>
                  <a:gd name="T95" fmla="*/ 9 h 146"/>
                  <a:gd name="T96" fmla="*/ 82 w 92"/>
                  <a:gd name="T97" fmla="*/ 4 h 146"/>
                  <a:gd name="T98" fmla="*/ 84 w 92"/>
                  <a:gd name="T99" fmla="*/ 5 h 146"/>
                  <a:gd name="T100" fmla="*/ 91 w 92"/>
                  <a:gd name="T101" fmla="*/ 6 h 146"/>
                  <a:gd name="T102" fmla="*/ 83 w 92"/>
                  <a:gd name="T103" fmla="*/ 2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2" h="146">
                    <a:moveTo>
                      <a:pt x="2" y="142"/>
                    </a:moveTo>
                    <a:cubicBezTo>
                      <a:pt x="1" y="144"/>
                      <a:pt x="1" y="144"/>
                      <a:pt x="1" y="144"/>
                    </a:cubicBezTo>
                    <a:cubicBezTo>
                      <a:pt x="2" y="144"/>
                      <a:pt x="2" y="144"/>
                      <a:pt x="1" y="144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0" y="144"/>
                      <a:pt x="1" y="144"/>
                      <a:pt x="3" y="146"/>
                    </a:cubicBezTo>
                    <a:cubicBezTo>
                      <a:pt x="3" y="145"/>
                      <a:pt x="3" y="144"/>
                      <a:pt x="3" y="142"/>
                    </a:cubicBezTo>
                    <a:cubicBezTo>
                      <a:pt x="2" y="142"/>
                      <a:pt x="2" y="142"/>
                      <a:pt x="2" y="142"/>
                    </a:cubicBezTo>
                    <a:moveTo>
                      <a:pt x="10" y="129"/>
                    </a:moveTo>
                    <a:cubicBezTo>
                      <a:pt x="6" y="137"/>
                      <a:pt x="6" y="137"/>
                      <a:pt x="6" y="137"/>
                    </a:cubicBezTo>
                    <a:cubicBezTo>
                      <a:pt x="8" y="138"/>
                      <a:pt x="8" y="138"/>
                      <a:pt x="8" y="138"/>
                    </a:cubicBezTo>
                    <a:cubicBezTo>
                      <a:pt x="10" y="139"/>
                      <a:pt x="10" y="139"/>
                      <a:pt x="10" y="139"/>
                    </a:cubicBezTo>
                    <a:cubicBezTo>
                      <a:pt x="14" y="132"/>
                      <a:pt x="14" y="132"/>
                      <a:pt x="14" y="132"/>
                    </a:cubicBezTo>
                    <a:cubicBezTo>
                      <a:pt x="13" y="131"/>
                      <a:pt x="12" y="130"/>
                      <a:pt x="10" y="129"/>
                    </a:cubicBezTo>
                    <a:moveTo>
                      <a:pt x="12" y="126"/>
                    </a:moveTo>
                    <a:cubicBezTo>
                      <a:pt x="12" y="126"/>
                      <a:pt x="12" y="126"/>
                      <a:pt x="12" y="126"/>
                    </a:cubicBezTo>
                    <a:cubicBezTo>
                      <a:pt x="11" y="128"/>
                      <a:pt x="11" y="128"/>
                      <a:pt x="11" y="128"/>
                    </a:cubicBezTo>
                    <a:cubicBezTo>
                      <a:pt x="15" y="130"/>
                      <a:pt x="15" y="130"/>
                      <a:pt x="15" y="130"/>
                    </a:cubicBezTo>
                    <a:cubicBezTo>
                      <a:pt x="16" y="128"/>
                      <a:pt x="16" y="128"/>
                      <a:pt x="16" y="128"/>
                    </a:cubicBezTo>
                    <a:cubicBezTo>
                      <a:pt x="15" y="127"/>
                      <a:pt x="14" y="127"/>
                      <a:pt x="12" y="126"/>
                    </a:cubicBezTo>
                    <a:moveTo>
                      <a:pt x="16" y="120"/>
                    </a:moveTo>
                    <a:cubicBezTo>
                      <a:pt x="15" y="121"/>
                      <a:pt x="15" y="121"/>
                      <a:pt x="15" y="121"/>
                    </a:cubicBezTo>
                    <a:cubicBezTo>
                      <a:pt x="16" y="122"/>
                      <a:pt x="17" y="123"/>
                      <a:pt x="18" y="124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18" y="121"/>
                      <a:pt x="17" y="120"/>
                      <a:pt x="16" y="120"/>
                    </a:cubicBezTo>
                    <a:moveTo>
                      <a:pt x="18" y="117"/>
                    </a:moveTo>
                    <a:cubicBezTo>
                      <a:pt x="17" y="118"/>
                      <a:pt x="17" y="118"/>
                      <a:pt x="17" y="118"/>
                    </a:cubicBezTo>
                    <a:cubicBezTo>
                      <a:pt x="19" y="118"/>
                      <a:pt x="20" y="119"/>
                      <a:pt x="21" y="120"/>
                    </a:cubicBezTo>
                    <a:cubicBezTo>
                      <a:pt x="21" y="119"/>
                      <a:pt x="21" y="119"/>
                      <a:pt x="21" y="119"/>
                    </a:cubicBezTo>
                    <a:cubicBezTo>
                      <a:pt x="20" y="118"/>
                      <a:pt x="19" y="118"/>
                      <a:pt x="18" y="117"/>
                    </a:cubicBezTo>
                    <a:moveTo>
                      <a:pt x="19" y="116"/>
                    </a:moveTo>
                    <a:cubicBezTo>
                      <a:pt x="18" y="117"/>
                      <a:pt x="18" y="117"/>
                      <a:pt x="18" y="117"/>
                    </a:cubicBezTo>
                    <a:cubicBezTo>
                      <a:pt x="21" y="119"/>
                      <a:pt x="21" y="119"/>
                      <a:pt x="21" y="119"/>
                    </a:cubicBezTo>
                    <a:cubicBezTo>
                      <a:pt x="22" y="118"/>
                      <a:pt x="22" y="118"/>
                      <a:pt x="22" y="118"/>
                    </a:cubicBezTo>
                    <a:cubicBezTo>
                      <a:pt x="21" y="117"/>
                      <a:pt x="20" y="117"/>
                      <a:pt x="19" y="116"/>
                    </a:cubicBezTo>
                    <a:moveTo>
                      <a:pt x="19" y="115"/>
                    </a:moveTo>
                    <a:cubicBezTo>
                      <a:pt x="19" y="116"/>
                      <a:pt x="19" y="116"/>
                      <a:pt x="19" y="116"/>
                    </a:cubicBezTo>
                    <a:cubicBezTo>
                      <a:pt x="20" y="116"/>
                      <a:pt x="21" y="117"/>
                      <a:pt x="22" y="117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1" y="117"/>
                      <a:pt x="20" y="116"/>
                      <a:pt x="19" y="115"/>
                    </a:cubicBezTo>
                    <a:moveTo>
                      <a:pt x="20" y="113"/>
                    </a:moveTo>
                    <a:cubicBezTo>
                      <a:pt x="20" y="114"/>
                      <a:pt x="20" y="114"/>
                      <a:pt x="20" y="114"/>
                    </a:cubicBezTo>
                    <a:cubicBezTo>
                      <a:pt x="21" y="115"/>
                      <a:pt x="22" y="115"/>
                      <a:pt x="23" y="116"/>
                    </a:cubicBezTo>
                    <a:cubicBezTo>
                      <a:pt x="23" y="115"/>
                      <a:pt x="23" y="115"/>
                      <a:pt x="23" y="115"/>
                    </a:cubicBezTo>
                    <a:cubicBezTo>
                      <a:pt x="22" y="114"/>
                      <a:pt x="21" y="114"/>
                      <a:pt x="20" y="113"/>
                    </a:cubicBezTo>
                    <a:moveTo>
                      <a:pt x="26" y="104"/>
                    </a:moveTo>
                    <a:cubicBezTo>
                      <a:pt x="23" y="109"/>
                      <a:pt x="23" y="109"/>
                      <a:pt x="23" y="109"/>
                    </a:cubicBezTo>
                    <a:cubicBezTo>
                      <a:pt x="24" y="109"/>
                      <a:pt x="25" y="110"/>
                      <a:pt x="26" y="110"/>
                    </a:cubicBezTo>
                    <a:cubicBezTo>
                      <a:pt x="29" y="105"/>
                      <a:pt x="29" y="105"/>
                      <a:pt x="29" y="105"/>
                    </a:cubicBezTo>
                    <a:cubicBezTo>
                      <a:pt x="28" y="105"/>
                      <a:pt x="27" y="104"/>
                      <a:pt x="26" y="104"/>
                    </a:cubicBezTo>
                    <a:moveTo>
                      <a:pt x="27" y="103"/>
                    </a:moveTo>
                    <a:cubicBezTo>
                      <a:pt x="27" y="103"/>
                      <a:pt x="27" y="103"/>
                      <a:pt x="27" y="103"/>
                    </a:cubicBezTo>
                    <a:cubicBezTo>
                      <a:pt x="28" y="103"/>
                      <a:pt x="28" y="104"/>
                      <a:pt x="29" y="104"/>
                    </a:cubicBezTo>
                    <a:cubicBezTo>
                      <a:pt x="29" y="104"/>
                      <a:pt x="29" y="104"/>
                      <a:pt x="29" y="104"/>
                    </a:cubicBezTo>
                    <a:cubicBezTo>
                      <a:pt x="29" y="104"/>
                      <a:pt x="28" y="103"/>
                      <a:pt x="27" y="103"/>
                    </a:cubicBezTo>
                    <a:moveTo>
                      <a:pt x="30" y="98"/>
                    </a:moveTo>
                    <a:cubicBezTo>
                      <a:pt x="30" y="98"/>
                      <a:pt x="30" y="98"/>
                      <a:pt x="30" y="98"/>
                    </a:cubicBezTo>
                    <a:cubicBezTo>
                      <a:pt x="27" y="103"/>
                      <a:pt x="27" y="103"/>
                      <a:pt x="27" y="103"/>
                    </a:cubicBezTo>
                    <a:cubicBezTo>
                      <a:pt x="28" y="103"/>
                      <a:pt x="29" y="104"/>
                      <a:pt x="29" y="104"/>
                    </a:cubicBezTo>
                    <a:cubicBezTo>
                      <a:pt x="32" y="99"/>
                      <a:pt x="32" y="99"/>
                      <a:pt x="32" y="99"/>
                    </a:cubicBezTo>
                    <a:cubicBezTo>
                      <a:pt x="31" y="99"/>
                      <a:pt x="31" y="99"/>
                      <a:pt x="30" y="98"/>
                    </a:cubicBezTo>
                    <a:moveTo>
                      <a:pt x="34" y="91"/>
                    </a:moveTo>
                    <a:cubicBezTo>
                      <a:pt x="32" y="93"/>
                      <a:pt x="31" y="96"/>
                      <a:pt x="30" y="98"/>
                    </a:cubicBezTo>
                    <a:cubicBezTo>
                      <a:pt x="31" y="98"/>
                      <a:pt x="31" y="99"/>
                      <a:pt x="32" y="99"/>
                    </a:cubicBezTo>
                    <a:cubicBezTo>
                      <a:pt x="34" y="95"/>
                      <a:pt x="34" y="95"/>
                      <a:pt x="34" y="95"/>
                    </a:cubicBezTo>
                    <a:cubicBezTo>
                      <a:pt x="36" y="93"/>
                      <a:pt x="36" y="93"/>
                      <a:pt x="36" y="93"/>
                    </a:cubicBezTo>
                    <a:cubicBezTo>
                      <a:pt x="35" y="92"/>
                      <a:pt x="35" y="92"/>
                      <a:pt x="34" y="91"/>
                    </a:cubicBezTo>
                    <a:moveTo>
                      <a:pt x="35" y="88"/>
                    </a:moveTo>
                    <a:cubicBezTo>
                      <a:pt x="35" y="88"/>
                      <a:pt x="35" y="89"/>
                      <a:pt x="35" y="89"/>
                    </a:cubicBezTo>
                    <a:cubicBezTo>
                      <a:pt x="36" y="90"/>
                      <a:pt x="37" y="90"/>
                      <a:pt x="38" y="91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7" y="89"/>
                      <a:pt x="36" y="88"/>
                      <a:pt x="35" y="88"/>
                    </a:cubicBezTo>
                    <a:moveTo>
                      <a:pt x="40" y="80"/>
                    </a:moveTo>
                    <a:cubicBezTo>
                      <a:pt x="39" y="82"/>
                      <a:pt x="37" y="85"/>
                      <a:pt x="36" y="87"/>
                    </a:cubicBezTo>
                    <a:cubicBezTo>
                      <a:pt x="37" y="88"/>
                      <a:pt x="38" y="88"/>
                      <a:pt x="39" y="89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3" y="82"/>
                      <a:pt x="43" y="82"/>
                      <a:pt x="44" y="82"/>
                    </a:cubicBezTo>
                    <a:cubicBezTo>
                      <a:pt x="42" y="81"/>
                      <a:pt x="41" y="80"/>
                      <a:pt x="40" y="80"/>
                    </a:cubicBezTo>
                    <a:moveTo>
                      <a:pt x="48" y="66"/>
                    </a:moveTo>
                    <a:cubicBezTo>
                      <a:pt x="47" y="68"/>
                      <a:pt x="45" y="70"/>
                      <a:pt x="44" y="73"/>
                    </a:cubicBezTo>
                    <a:cubicBezTo>
                      <a:pt x="44" y="73"/>
                      <a:pt x="43" y="74"/>
                      <a:pt x="43" y="74"/>
                    </a:cubicBezTo>
                    <a:cubicBezTo>
                      <a:pt x="44" y="74"/>
                      <a:pt x="44" y="74"/>
                      <a:pt x="44" y="74"/>
                    </a:cubicBezTo>
                    <a:cubicBezTo>
                      <a:pt x="47" y="76"/>
                      <a:pt x="47" y="76"/>
                      <a:pt x="47" y="76"/>
                    </a:cubicBezTo>
                    <a:cubicBezTo>
                      <a:pt x="48" y="74"/>
                      <a:pt x="50" y="71"/>
                      <a:pt x="52" y="68"/>
                    </a:cubicBezTo>
                    <a:cubicBezTo>
                      <a:pt x="48" y="66"/>
                      <a:pt x="48" y="66"/>
                      <a:pt x="48" y="66"/>
                    </a:cubicBezTo>
                    <a:moveTo>
                      <a:pt x="57" y="49"/>
                    </a:moveTo>
                    <a:cubicBezTo>
                      <a:pt x="56" y="51"/>
                      <a:pt x="55" y="54"/>
                      <a:pt x="53" y="56"/>
                    </a:cubicBezTo>
                    <a:cubicBezTo>
                      <a:pt x="55" y="57"/>
                      <a:pt x="56" y="58"/>
                      <a:pt x="58" y="59"/>
                    </a:cubicBezTo>
                    <a:cubicBezTo>
                      <a:pt x="59" y="57"/>
                      <a:pt x="61" y="54"/>
                      <a:pt x="62" y="52"/>
                    </a:cubicBezTo>
                    <a:cubicBezTo>
                      <a:pt x="60" y="51"/>
                      <a:pt x="59" y="50"/>
                      <a:pt x="57" y="49"/>
                    </a:cubicBezTo>
                    <a:moveTo>
                      <a:pt x="62" y="47"/>
                    </a:moveTo>
                    <a:cubicBezTo>
                      <a:pt x="61" y="48"/>
                      <a:pt x="61" y="48"/>
                      <a:pt x="61" y="48"/>
                    </a:cubicBezTo>
                    <a:cubicBezTo>
                      <a:pt x="62" y="48"/>
                      <a:pt x="63" y="49"/>
                      <a:pt x="64" y="49"/>
                    </a:cubicBezTo>
                    <a:cubicBezTo>
                      <a:pt x="64" y="49"/>
                      <a:pt x="64" y="48"/>
                      <a:pt x="64" y="48"/>
                    </a:cubicBezTo>
                    <a:cubicBezTo>
                      <a:pt x="62" y="47"/>
                      <a:pt x="62" y="47"/>
                      <a:pt x="62" y="47"/>
                    </a:cubicBezTo>
                    <a:moveTo>
                      <a:pt x="59" y="45"/>
                    </a:moveTo>
                    <a:cubicBezTo>
                      <a:pt x="59" y="45"/>
                      <a:pt x="59" y="46"/>
                      <a:pt x="59" y="46"/>
                    </a:cubicBezTo>
                    <a:cubicBezTo>
                      <a:pt x="59" y="47"/>
                      <a:pt x="60" y="47"/>
                      <a:pt x="61" y="48"/>
                    </a:cubicBezTo>
                    <a:cubicBezTo>
                      <a:pt x="61" y="47"/>
                      <a:pt x="62" y="47"/>
                      <a:pt x="62" y="46"/>
                    </a:cubicBezTo>
                    <a:cubicBezTo>
                      <a:pt x="59" y="45"/>
                      <a:pt x="59" y="45"/>
                      <a:pt x="59" y="45"/>
                    </a:cubicBezTo>
                    <a:moveTo>
                      <a:pt x="65" y="42"/>
                    </a:moveTo>
                    <a:cubicBezTo>
                      <a:pt x="62" y="46"/>
                      <a:pt x="62" y="46"/>
                      <a:pt x="62" y="46"/>
                    </a:cubicBezTo>
                    <a:cubicBezTo>
                      <a:pt x="63" y="47"/>
                      <a:pt x="64" y="47"/>
                      <a:pt x="65" y="48"/>
                    </a:cubicBezTo>
                    <a:cubicBezTo>
                      <a:pt x="66" y="46"/>
                      <a:pt x="67" y="45"/>
                      <a:pt x="67" y="43"/>
                    </a:cubicBezTo>
                    <a:cubicBezTo>
                      <a:pt x="67" y="43"/>
                      <a:pt x="66" y="42"/>
                      <a:pt x="65" y="42"/>
                    </a:cubicBezTo>
                    <a:moveTo>
                      <a:pt x="62" y="40"/>
                    </a:moveTo>
                    <a:cubicBezTo>
                      <a:pt x="61" y="42"/>
                      <a:pt x="60" y="43"/>
                      <a:pt x="60" y="45"/>
                    </a:cubicBezTo>
                    <a:cubicBezTo>
                      <a:pt x="60" y="45"/>
                      <a:pt x="61" y="46"/>
                      <a:pt x="62" y="46"/>
                    </a:cubicBezTo>
                    <a:cubicBezTo>
                      <a:pt x="63" y="44"/>
                      <a:pt x="64" y="43"/>
                      <a:pt x="65" y="41"/>
                    </a:cubicBezTo>
                    <a:cubicBezTo>
                      <a:pt x="64" y="41"/>
                      <a:pt x="63" y="41"/>
                      <a:pt x="62" y="40"/>
                    </a:cubicBezTo>
                    <a:moveTo>
                      <a:pt x="66" y="40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6" y="42"/>
                      <a:pt x="67" y="42"/>
                      <a:pt x="68" y="43"/>
                    </a:cubicBezTo>
                    <a:cubicBezTo>
                      <a:pt x="68" y="42"/>
                      <a:pt x="68" y="42"/>
                      <a:pt x="69" y="41"/>
                    </a:cubicBezTo>
                    <a:cubicBezTo>
                      <a:pt x="68" y="41"/>
                      <a:pt x="67" y="40"/>
                      <a:pt x="66" y="40"/>
                    </a:cubicBezTo>
                    <a:moveTo>
                      <a:pt x="63" y="38"/>
                    </a:moveTo>
                    <a:cubicBezTo>
                      <a:pt x="63" y="38"/>
                      <a:pt x="63" y="39"/>
                      <a:pt x="62" y="39"/>
                    </a:cubicBezTo>
                    <a:cubicBezTo>
                      <a:pt x="63" y="40"/>
                      <a:pt x="64" y="40"/>
                      <a:pt x="65" y="41"/>
                    </a:cubicBezTo>
                    <a:cubicBezTo>
                      <a:pt x="65" y="40"/>
                      <a:pt x="65" y="40"/>
                      <a:pt x="66" y="39"/>
                    </a:cubicBezTo>
                    <a:cubicBezTo>
                      <a:pt x="65" y="39"/>
                      <a:pt x="64" y="38"/>
                      <a:pt x="63" y="38"/>
                    </a:cubicBezTo>
                    <a:moveTo>
                      <a:pt x="69" y="35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36"/>
                      <a:pt x="70" y="37"/>
                      <a:pt x="71" y="37"/>
                    </a:cubicBezTo>
                    <a:cubicBezTo>
                      <a:pt x="71" y="37"/>
                      <a:pt x="71" y="37"/>
                      <a:pt x="72" y="36"/>
                    </a:cubicBezTo>
                    <a:cubicBezTo>
                      <a:pt x="71" y="36"/>
                      <a:pt x="70" y="35"/>
                      <a:pt x="69" y="35"/>
                    </a:cubicBezTo>
                    <a:moveTo>
                      <a:pt x="66" y="33"/>
                    </a:moveTo>
                    <a:cubicBezTo>
                      <a:pt x="66" y="33"/>
                      <a:pt x="66" y="34"/>
                      <a:pt x="65" y="34"/>
                    </a:cubicBezTo>
                    <a:cubicBezTo>
                      <a:pt x="66" y="35"/>
                      <a:pt x="67" y="35"/>
                      <a:pt x="68" y="36"/>
                    </a:cubicBezTo>
                    <a:cubicBezTo>
                      <a:pt x="68" y="35"/>
                      <a:pt x="68" y="35"/>
                      <a:pt x="69" y="34"/>
                    </a:cubicBezTo>
                    <a:cubicBezTo>
                      <a:pt x="68" y="34"/>
                      <a:pt x="67" y="33"/>
                      <a:pt x="66" y="33"/>
                    </a:cubicBezTo>
                    <a:moveTo>
                      <a:pt x="72" y="30"/>
                    </a:moveTo>
                    <a:cubicBezTo>
                      <a:pt x="71" y="32"/>
                      <a:pt x="71" y="32"/>
                      <a:pt x="71" y="32"/>
                    </a:cubicBezTo>
                    <a:cubicBezTo>
                      <a:pt x="72" y="32"/>
                      <a:pt x="73" y="33"/>
                      <a:pt x="74" y="33"/>
                    </a:cubicBezTo>
                    <a:cubicBezTo>
                      <a:pt x="74" y="33"/>
                      <a:pt x="74" y="32"/>
                      <a:pt x="75" y="31"/>
                    </a:cubicBezTo>
                    <a:cubicBezTo>
                      <a:pt x="74" y="31"/>
                      <a:pt x="73" y="30"/>
                      <a:pt x="72" y="30"/>
                    </a:cubicBezTo>
                    <a:moveTo>
                      <a:pt x="73" y="29"/>
                    </a:moveTo>
                    <a:cubicBezTo>
                      <a:pt x="73" y="29"/>
                      <a:pt x="73" y="29"/>
                      <a:pt x="73" y="29"/>
                    </a:cubicBezTo>
                    <a:cubicBezTo>
                      <a:pt x="74" y="30"/>
                      <a:pt x="74" y="30"/>
                      <a:pt x="75" y="31"/>
                    </a:cubicBezTo>
                    <a:cubicBezTo>
                      <a:pt x="75" y="31"/>
                      <a:pt x="75" y="30"/>
                      <a:pt x="76" y="30"/>
                    </a:cubicBezTo>
                    <a:cubicBezTo>
                      <a:pt x="75" y="30"/>
                      <a:pt x="74" y="29"/>
                      <a:pt x="73" y="29"/>
                    </a:cubicBezTo>
                    <a:moveTo>
                      <a:pt x="69" y="28"/>
                    </a:moveTo>
                    <a:cubicBezTo>
                      <a:pt x="69" y="28"/>
                      <a:pt x="68" y="29"/>
                      <a:pt x="68" y="30"/>
                    </a:cubicBezTo>
                    <a:cubicBezTo>
                      <a:pt x="69" y="30"/>
                      <a:pt x="69" y="31"/>
                      <a:pt x="70" y="31"/>
                    </a:cubicBezTo>
                    <a:cubicBezTo>
                      <a:pt x="71" y="31"/>
                      <a:pt x="71" y="30"/>
                      <a:pt x="71" y="29"/>
                    </a:cubicBezTo>
                    <a:cubicBezTo>
                      <a:pt x="71" y="29"/>
                      <a:pt x="70" y="28"/>
                      <a:pt x="69" y="28"/>
                    </a:cubicBezTo>
                    <a:moveTo>
                      <a:pt x="70" y="27"/>
                    </a:moveTo>
                    <a:cubicBezTo>
                      <a:pt x="69" y="27"/>
                      <a:pt x="69" y="27"/>
                      <a:pt x="69" y="27"/>
                    </a:cubicBezTo>
                    <a:cubicBezTo>
                      <a:pt x="70" y="28"/>
                      <a:pt x="71" y="28"/>
                      <a:pt x="72" y="29"/>
                    </a:cubicBezTo>
                    <a:cubicBezTo>
                      <a:pt x="72" y="29"/>
                      <a:pt x="72" y="28"/>
                      <a:pt x="72" y="28"/>
                    </a:cubicBezTo>
                    <a:cubicBezTo>
                      <a:pt x="71" y="28"/>
                      <a:pt x="70" y="27"/>
                      <a:pt x="70" y="27"/>
                    </a:cubicBezTo>
                    <a:moveTo>
                      <a:pt x="77" y="23"/>
                    </a:moveTo>
                    <a:cubicBezTo>
                      <a:pt x="77" y="23"/>
                      <a:pt x="77" y="23"/>
                      <a:pt x="77" y="23"/>
                    </a:cubicBezTo>
                    <a:cubicBezTo>
                      <a:pt x="77" y="24"/>
                      <a:pt x="78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8" y="24"/>
                      <a:pt x="78" y="23"/>
                      <a:pt x="77" y="23"/>
                    </a:cubicBezTo>
                    <a:moveTo>
                      <a:pt x="73" y="20"/>
                    </a:moveTo>
                    <a:cubicBezTo>
                      <a:pt x="73" y="20"/>
                      <a:pt x="73" y="21"/>
                      <a:pt x="73" y="21"/>
                    </a:cubicBezTo>
                    <a:cubicBezTo>
                      <a:pt x="74" y="21"/>
                      <a:pt x="75" y="22"/>
                      <a:pt x="75" y="22"/>
                    </a:cubicBezTo>
                    <a:cubicBezTo>
                      <a:pt x="75" y="22"/>
                      <a:pt x="75" y="22"/>
                      <a:pt x="76" y="22"/>
                    </a:cubicBezTo>
                    <a:cubicBezTo>
                      <a:pt x="75" y="22"/>
                      <a:pt x="75" y="21"/>
                      <a:pt x="74" y="21"/>
                    </a:cubicBezTo>
                    <a:cubicBezTo>
                      <a:pt x="74" y="21"/>
                      <a:pt x="73" y="21"/>
                      <a:pt x="73" y="20"/>
                    </a:cubicBezTo>
                    <a:moveTo>
                      <a:pt x="78" y="20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78" y="23"/>
                      <a:pt x="79" y="23"/>
                      <a:pt x="80" y="24"/>
                    </a:cubicBezTo>
                    <a:cubicBezTo>
                      <a:pt x="80" y="23"/>
                      <a:pt x="80" y="22"/>
                      <a:pt x="81" y="22"/>
                    </a:cubicBezTo>
                    <a:cubicBezTo>
                      <a:pt x="80" y="21"/>
                      <a:pt x="79" y="21"/>
                      <a:pt x="78" y="20"/>
                    </a:cubicBezTo>
                    <a:moveTo>
                      <a:pt x="75" y="18"/>
                    </a:moveTo>
                    <a:cubicBezTo>
                      <a:pt x="74" y="18"/>
                      <a:pt x="74" y="19"/>
                      <a:pt x="73" y="20"/>
                    </a:cubicBezTo>
                    <a:cubicBezTo>
                      <a:pt x="74" y="20"/>
                      <a:pt x="75" y="21"/>
                      <a:pt x="76" y="21"/>
                    </a:cubicBezTo>
                    <a:cubicBezTo>
                      <a:pt x="76" y="21"/>
                      <a:pt x="77" y="20"/>
                      <a:pt x="77" y="19"/>
                    </a:cubicBezTo>
                    <a:cubicBezTo>
                      <a:pt x="76" y="19"/>
                      <a:pt x="75" y="18"/>
                      <a:pt x="75" y="18"/>
                    </a:cubicBezTo>
                    <a:moveTo>
                      <a:pt x="80" y="17"/>
                    </a:move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0" y="20"/>
                      <a:pt x="80" y="20"/>
                      <a:pt x="79" y="19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20"/>
                      <a:pt x="80" y="20"/>
                      <a:pt x="81" y="21"/>
                    </a:cubicBezTo>
                    <a:cubicBezTo>
                      <a:pt x="82" y="20"/>
                      <a:pt x="82" y="20"/>
                      <a:pt x="83" y="19"/>
                    </a:cubicBezTo>
                    <a:cubicBezTo>
                      <a:pt x="82" y="18"/>
                      <a:pt x="81" y="18"/>
                      <a:pt x="80" y="17"/>
                    </a:cubicBezTo>
                    <a:moveTo>
                      <a:pt x="75" y="17"/>
                    </a:moveTo>
                    <a:cubicBezTo>
                      <a:pt x="75" y="17"/>
                      <a:pt x="75" y="17"/>
                      <a:pt x="75" y="17"/>
                    </a:cubicBezTo>
                    <a:cubicBezTo>
                      <a:pt x="76" y="18"/>
                      <a:pt x="77" y="18"/>
                      <a:pt x="77" y="19"/>
                    </a:cubicBezTo>
                    <a:cubicBezTo>
                      <a:pt x="77" y="19"/>
                      <a:pt x="77" y="18"/>
                      <a:pt x="78" y="18"/>
                    </a:cubicBezTo>
                    <a:cubicBezTo>
                      <a:pt x="77" y="18"/>
                      <a:pt x="76" y="17"/>
                      <a:pt x="75" y="17"/>
                    </a:cubicBezTo>
                    <a:moveTo>
                      <a:pt x="76" y="15"/>
                    </a:moveTo>
                    <a:cubicBezTo>
                      <a:pt x="76" y="16"/>
                      <a:pt x="75" y="16"/>
                      <a:pt x="75" y="17"/>
                    </a:cubicBezTo>
                    <a:cubicBezTo>
                      <a:pt x="76" y="17"/>
                      <a:pt x="77" y="18"/>
                      <a:pt x="78" y="18"/>
                    </a:cubicBezTo>
                    <a:cubicBezTo>
                      <a:pt x="78" y="18"/>
                      <a:pt x="78" y="17"/>
                      <a:pt x="79" y="16"/>
                    </a:cubicBezTo>
                    <a:cubicBezTo>
                      <a:pt x="78" y="16"/>
                      <a:pt x="77" y="15"/>
                      <a:pt x="76" y="15"/>
                    </a:cubicBezTo>
                    <a:moveTo>
                      <a:pt x="87" y="7"/>
                    </a:moveTo>
                    <a:cubicBezTo>
                      <a:pt x="85" y="9"/>
                      <a:pt x="85" y="9"/>
                      <a:pt x="85" y="9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8" y="11"/>
                      <a:pt x="88" y="11"/>
                      <a:pt x="88" y="11"/>
                    </a:cubicBezTo>
                    <a:cubicBezTo>
                      <a:pt x="88" y="10"/>
                      <a:pt x="89" y="9"/>
                      <a:pt x="89" y="8"/>
                    </a:cubicBezTo>
                    <a:cubicBezTo>
                      <a:pt x="88" y="8"/>
                      <a:pt x="88" y="7"/>
                      <a:pt x="87" y="7"/>
                    </a:cubicBezTo>
                    <a:moveTo>
                      <a:pt x="82" y="4"/>
                    </a:moveTo>
                    <a:cubicBezTo>
                      <a:pt x="82" y="5"/>
                      <a:pt x="81" y="5"/>
                      <a:pt x="81" y="6"/>
                    </a:cubicBezTo>
                    <a:cubicBezTo>
                      <a:pt x="83" y="8"/>
                      <a:pt x="83" y="8"/>
                      <a:pt x="83" y="8"/>
                    </a:cubicBezTo>
                    <a:cubicBezTo>
                      <a:pt x="84" y="7"/>
                      <a:pt x="84" y="6"/>
                      <a:pt x="85" y="6"/>
                    </a:cubicBezTo>
                    <a:cubicBezTo>
                      <a:pt x="84" y="5"/>
                      <a:pt x="84" y="5"/>
                      <a:pt x="84" y="5"/>
                    </a:cubicBezTo>
                    <a:cubicBezTo>
                      <a:pt x="83" y="5"/>
                      <a:pt x="83" y="4"/>
                      <a:pt x="82" y="4"/>
                    </a:cubicBezTo>
                    <a:moveTo>
                      <a:pt x="89" y="3"/>
                    </a:moveTo>
                    <a:cubicBezTo>
                      <a:pt x="88" y="5"/>
                      <a:pt x="88" y="5"/>
                      <a:pt x="88" y="5"/>
                    </a:cubicBezTo>
                    <a:cubicBezTo>
                      <a:pt x="89" y="5"/>
                      <a:pt x="90" y="6"/>
                      <a:pt x="91" y="6"/>
                    </a:cubicBezTo>
                    <a:cubicBezTo>
                      <a:pt x="91" y="6"/>
                      <a:pt x="91" y="5"/>
                      <a:pt x="92" y="5"/>
                    </a:cubicBezTo>
                    <a:cubicBezTo>
                      <a:pt x="89" y="3"/>
                      <a:pt x="89" y="3"/>
                      <a:pt x="89" y="3"/>
                    </a:cubicBezTo>
                    <a:moveTo>
                      <a:pt x="84" y="0"/>
                    </a:moveTo>
                    <a:cubicBezTo>
                      <a:pt x="84" y="1"/>
                      <a:pt x="84" y="1"/>
                      <a:pt x="83" y="2"/>
                    </a:cubicBezTo>
                    <a:cubicBezTo>
                      <a:pt x="84" y="2"/>
                      <a:pt x="85" y="3"/>
                      <a:pt x="86" y="3"/>
                    </a:cubicBezTo>
                    <a:cubicBezTo>
                      <a:pt x="86" y="3"/>
                      <a:pt x="87" y="2"/>
                      <a:pt x="87" y="2"/>
                    </a:cubicBezTo>
                    <a:cubicBezTo>
                      <a:pt x="84" y="0"/>
                      <a:pt x="84" y="0"/>
                      <a:pt x="8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10186"/>
              <p:cNvSpPr>
                <a:spLocks noEditPoints="1"/>
              </p:cNvSpPr>
              <p:nvPr/>
            </p:nvSpPr>
            <p:spPr bwMode="auto">
              <a:xfrm>
                <a:off x="29" y="3486"/>
                <a:ext cx="40" cy="21"/>
              </a:xfrm>
              <a:custGeom>
                <a:avLst/>
                <a:gdLst>
                  <a:gd name="T0" fmla="*/ 1 w 17"/>
                  <a:gd name="T1" fmla="*/ 5 h 9"/>
                  <a:gd name="T2" fmla="*/ 0 w 17"/>
                  <a:gd name="T3" fmla="*/ 6 h 9"/>
                  <a:gd name="T4" fmla="*/ 3 w 17"/>
                  <a:gd name="T5" fmla="*/ 7 h 9"/>
                  <a:gd name="T6" fmla="*/ 3 w 17"/>
                  <a:gd name="T7" fmla="*/ 7 h 9"/>
                  <a:gd name="T8" fmla="*/ 1 w 17"/>
                  <a:gd name="T9" fmla="*/ 5 h 9"/>
                  <a:gd name="T10" fmla="*/ 2 w 17"/>
                  <a:gd name="T11" fmla="*/ 2 h 9"/>
                  <a:gd name="T12" fmla="*/ 2 w 17"/>
                  <a:gd name="T13" fmla="*/ 3 h 9"/>
                  <a:gd name="T14" fmla="*/ 4 w 17"/>
                  <a:gd name="T15" fmla="*/ 5 h 9"/>
                  <a:gd name="T16" fmla="*/ 5 w 17"/>
                  <a:gd name="T17" fmla="*/ 4 h 9"/>
                  <a:gd name="T18" fmla="*/ 2 w 17"/>
                  <a:gd name="T19" fmla="*/ 2 h 9"/>
                  <a:gd name="T20" fmla="*/ 14 w 17"/>
                  <a:gd name="T21" fmla="*/ 2 h 9"/>
                  <a:gd name="T22" fmla="*/ 11 w 17"/>
                  <a:gd name="T23" fmla="*/ 7 h 9"/>
                  <a:gd name="T24" fmla="*/ 14 w 17"/>
                  <a:gd name="T25" fmla="*/ 9 h 9"/>
                  <a:gd name="T26" fmla="*/ 15 w 17"/>
                  <a:gd name="T27" fmla="*/ 7 h 9"/>
                  <a:gd name="T28" fmla="*/ 17 w 17"/>
                  <a:gd name="T29" fmla="*/ 3 h 9"/>
                  <a:gd name="T30" fmla="*/ 17 w 17"/>
                  <a:gd name="T31" fmla="*/ 3 h 9"/>
                  <a:gd name="T32" fmla="*/ 17 w 17"/>
                  <a:gd name="T33" fmla="*/ 3 h 9"/>
                  <a:gd name="T34" fmla="*/ 15 w 17"/>
                  <a:gd name="T35" fmla="*/ 2 h 9"/>
                  <a:gd name="T36" fmla="*/ 14 w 17"/>
                  <a:gd name="T37" fmla="*/ 4 h 9"/>
                  <a:gd name="T38" fmla="*/ 13 w 17"/>
                  <a:gd name="T39" fmla="*/ 7 h 9"/>
                  <a:gd name="T40" fmla="*/ 14 w 17"/>
                  <a:gd name="T41" fmla="*/ 5 h 9"/>
                  <a:gd name="T42" fmla="*/ 15 w 17"/>
                  <a:gd name="T43" fmla="*/ 2 h 9"/>
                  <a:gd name="T44" fmla="*/ 14 w 17"/>
                  <a:gd name="T45" fmla="*/ 2 h 9"/>
                  <a:gd name="T46" fmla="*/ 13 w 17"/>
                  <a:gd name="T47" fmla="*/ 1 h 9"/>
                  <a:gd name="T48" fmla="*/ 12 w 17"/>
                  <a:gd name="T49" fmla="*/ 3 h 9"/>
                  <a:gd name="T50" fmla="*/ 12 w 17"/>
                  <a:gd name="T51" fmla="*/ 3 h 9"/>
                  <a:gd name="T52" fmla="*/ 10 w 17"/>
                  <a:gd name="T53" fmla="*/ 7 h 9"/>
                  <a:gd name="T54" fmla="*/ 11 w 17"/>
                  <a:gd name="T55" fmla="*/ 7 h 9"/>
                  <a:gd name="T56" fmla="*/ 14 w 17"/>
                  <a:gd name="T57" fmla="*/ 2 h 9"/>
                  <a:gd name="T58" fmla="*/ 13 w 17"/>
                  <a:gd name="T59" fmla="*/ 1 h 9"/>
                  <a:gd name="T60" fmla="*/ 11 w 17"/>
                  <a:gd name="T61" fmla="*/ 0 h 9"/>
                  <a:gd name="T62" fmla="*/ 8 w 17"/>
                  <a:gd name="T63" fmla="*/ 6 h 9"/>
                  <a:gd name="T64" fmla="*/ 10 w 17"/>
                  <a:gd name="T65" fmla="*/ 7 h 9"/>
                  <a:gd name="T66" fmla="*/ 13 w 17"/>
                  <a:gd name="T67" fmla="*/ 1 h 9"/>
                  <a:gd name="T68" fmla="*/ 11 w 17"/>
                  <a:gd name="T6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" h="9"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6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6"/>
                      <a:pt x="1" y="6"/>
                      <a:pt x="1" y="5"/>
                    </a:cubicBezTo>
                    <a:moveTo>
                      <a:pt x="2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14" y="2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3"/>
                      <a:pt x="16" y="3"/>
                      <a:pt x="15" y="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4" y="2"/>
                    </a:cubicBezTo>
                    <a:moveTo>
                      <a:pt x="13" y="1"/>
                    </a:moveTo>
                    <a:cubicBezTo>
                      <a:pt x="13" y="2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4"/>
                      <a:pt x="10" y="5"/>
                      <a:pt x="10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5"/>
                      <a:pt x="13" y="3"/>
                      <a:pt x="14" y="2"/>
                    </a:cubicBezTo>
                    <a:cubicBezTo>
                      <a:pt x="14" y="2"/>
                      <a:pt x="13" y="1"/>
                      <a:pt x="13" y="1"/>
                    </a:cubicBezTo>
                    <a:moveTo>
                      <a:pt x="11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2" y="3"/>
                      <a:pt x="13" y="1"/>
                    </a:cubicBezTo>
                    <a:cubicBezTo>
                      <a:pt x="12" y="1"/>
                      <a:pt x="12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10187"/>
              <p:cNvSpPr>
                <a:spLocks noEditPoints="1"/>
              </p:cNvSpPr>
              <p:nvPr/>
            </p:nvSpPr>
            <p:spPr bwMode="auto">
              <a:xfrm>
                <a:off x="31" y="3493"/>
                <a:ext cx="7" cy="9"/>
              </a:xfrm>
              <a:custGeom>
                <a:avLst/>
                <a:gdLst>
                  <a:gd name="T0" fmla="*/ 0 w 3"/>
                  <a:gd name="T1" fmla="*/ 1 h 4"/>
                  <a:gd name="T2" fmla="*/ 0 w 3"/>
                  <a:gd name="T3" fmla="*/ 2 h 4"/>
                  <a:gd name="T4" fmla="*/ 2 w 3"/>
                  <a:gd name="T5" fmla="*/ 4 h 4"/>
                  <a:gd name="T6" fmla="*/ 3 w 3"/>
                  <a:gd name="T7" fmla="*/ 3 h 4"/>
                  <a:gd name="T8" fmla="*/ 0 w 3"/>
                  <a:gd name="T9" fmla="*/ 1 h 4"/>
                  <a:gd name="T10" fmla="*/ 1 w 3"/>
                  <a:gd name="T11" fmla="*/ 0 h 4"/>
                  <a:gd name="T12" fmla="*/ 0 w 3"/>
                  <a:gd name="T13" fmla="*/ 1 h 4"/>
                  <a:gd name="T14" fmla="*/ 3 w 3"/>
                  <a:gd name="T15" fmla="*/ 2 h 4"/>
                  <a:gd name="T16" fmla="*/ 3 w 3"/>
                  <a:gd name="T17" fmla="*/ 2 h 4"/>
                  <a:gd name="T18" fmla="*/ 1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10188"/>
              <p:cNvSpPr>
                <a:spLocks/>
              </p:cNvSpPr>
              <p:nvPr/>
            </p:nvSpPr>
            <p:spPr bwMode="auto">
              <a:xfrm>
                <a:off x="31" y="349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1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10189"/>
              <p:cNvSpPr>
                <a:spLocks noEditPoints="1"/>
              </p:cNvSpPr>
              <p:nvPr/>
            </p:nvSpPr>
            <p:spPr bwMode="auto">
              <a:xfrm>
                <a:off x="43" y="3500"/>
                <a:ext cx="7" cy="9"/>
              </a:xfrm>
              <a:custGeom>
                <a:avLst/>
                <a:gdLst>
                  <a:gd name="T0" fmla="*/ 0 w 3"/>
                  <a:gd name="T1" fmla="*/ 2 h 4"/>
                  <a:gd name="T2" fmla="*/ 0 w 3"/>
                  <a:gd name="T3" fmla="*/ 3 h 4"/>
                  <a:gd name="T4" fmla="*/ 0 w 3"/>
                  <a:gd name="T5" fmla="*/ 3 h 4"/>
                  <a:gd name="T6" fmla="*/ 2 w 3"/>
                  <a:gd name="T7" fmla="*/ 4 h 4"/>
                  <a:gd name="T8" fmla="*/ 2 w 3"/>
                  <a:gd name="T9" fmla="*/ 3 h 4"/>
                  <a:gd name="T10" fmla="*/ 0 w 3"/>
                  <a:gd name="T11" fmla="*/ 2 h 4"/>
                  <a:gd name="T12" fmla="*/ 2 w 3"/>
                  <a:gd name="T13" fmla="*/ 0 h 4"/>
                  <a:gd name="T14" fmla="*/ 2 w 3"/>
                  <a:gd name="T15" fmla="*/ 1 h 4"/>
                  <a:gd name="T16" fmla="*/ 3 w 3"/>
                  <a:gd name="T17" fmla="*/ 2 h 4"/>
                  <a:gd name="T18" fmla="*/ 3 w 3"/>
                  <a:gd name="T19" fmla="*/ 1 h 4"/>
                  <a:gd name="T20" fmla="*/ 2 w 3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1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10190"/>
              <p:cNvSpPr>
                <a:spLocks noEditPoints="1"/>
              </p:cNvSpPr>
              <p:nvPr/>
            </p:nvSpPr>
            <p:spPr bwMode="auto">
              <a:xfrm>
                <a:off x="43" y="3502"/>
                <a:ext cx="7" cy="5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1 h 2"/>
                  <a:gd name="T4" fmla="*/ 2 w 3"/>
                  <a:gd name="T5" fmla="*/ 2 h 2"/>
                  <a:gd name="T6" fmla="*/ 3 w 3"/>
                  <a:gd name="T7" fmla="*/ 1 h 2"/>
                  <a:gd name="T8" fmla="*/ 1 w 3"/>
                  <a:gd name="T9" fmla="*/ 1 h 2"/>
                  <a:gd name="T10" fmla="*/ 2 w 3"/>
                  <a:gd name="T11" fmla="*/ 0 h 2"/>
                  <a:gd name="T12" fmla="*/ 1 w 3"/>
                  <a:gd name="T13" fmla="*/ 0 h 2"/>
                  <a:gd name="T14" fmla="*/ 3 w 3"/>
                  <a:gd name="T15" fmla="*/ 1 h 2"/>
                  <a:gd name="T16" fmla="*/ 3 w 3"/>
                  <a:gd name="T17" fmla="*/ 1 h 2"/>
                  <a:gd name="T18" fmla="*/ 2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10191"/>
              <p:cNvSpPr>
                <a:spLocks/>
              </p:cNvSpPr>
              <p:nvPr/>
            </p:nvSpPr>
            <p:spPr bwMode="auto">
              <a:xfrm>
                <a:off x="45" y="3502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10192"/>
              <p:cNvSpPr>
                <a:spLocks noEditPoints="1"/>
              </p:cNvSpPr>
              <p:nvPr/>
            </p:nvSpPr>
            <p:spPr bwMode="auto">
              <a:xfrm>
                <a:off x="-203" y="3502"/>
                <a:ext cx="251" cy="411"/>
              </a:xfrm>
              <a:custGeom>
                <a:avLst/>
                <a:gdLst>
                  <a:gd name="T0" fmla="*/ 5 w 106"/>
                  <a:gd name="T1" fmla="*/ 170 h 174"/>
                  <a:gd name="T2" fmla="*/ 5 w 106"/>
                  <a:gd name="T3" fmla="*/ 163 h 174"/>
                  <a:gd name="T4" fmla="*/ 7 w 106"/>
                  <a:gd name="T5" fmla="*/ 159 h 174"/>
                  <a:gd name="T6" fmla="*/ 9 w 106"/>
                  <a:gd name="T7" fmla="*/ 163 h 174"/>
                  <a:gd name="T8" fmla="*/ 10 w 106"/>
                  <a:gd name="T9" fmla="*/ 155 h 174"/>
                  <a:gd name="T10" fmla="*/ 13 w 106"/>
                  <a:gd name="T11" fmla="*/ 156 h 174"/>
                  <a:gd name="T12" fmla="*/ 14 w 106"/>
                  <a:gd name="T13" fmla="*/ 155 h 174"/>
                  <a:gd name="T14" fmla="*/ 13 w 106"/>
                  <a:gd name="T15" fmla="*/ 149 h 174"/>
                  <a:gd name="T16" fmla="*/ 15 w 106"/>
                  <a:gd name="T17" fmla="*/ 146 h 174"/>
                  <a:gd name="T18" fmla="*/ 25 w 106"/>
                  <a:gd name="T19" fmla="*/ 137 h 174"/>
                  <a:gd name="T20" fmla="*/ 32 w 106"/>
                  <a:gd name="T21" fmla="*/ 127 h 174"/>
                  <a:gd name="T22" fmla="*/ 40 w 106"/>
                  <a:gd name="T23" fmla="*/ 102 h 174"/>
                  <a:gd name="T24" fmla="*/ 45 w 106"/>
                  <a:gd name="T25" fmla="*/ 93 h 174"/>
                  <a:gd name="T26" fmla="*/ 56 w 106"/>
                  <a:gd name="T27" fmla="*/ 86 h 174"/>
                  <a:gd name="T28" fmla="*/ 56 w 106"/>
                  <a:gd name="T29" fmla="*/ 85 h 174"/>
                  <a:gd name="T30" fmla="*/ 52 w 106"/>
                  <a:gd name="T31" fmla="*/ 82 h 174"/>
                  <a:gd name="T32" fmla="*/ 58 w 106"/>
                  <a:gd name="T33" fmla="*/ 79 h 174"/>
                  <a:gd name="T34" fmla="*/ 55 w 106"/>
                  <a:gd name="T35" fmla="*/ 77 h 174"/>
                  <a:gd name="T36" fmla="*/ 62 w 106"/>
                  <a:gd name="T37" fmla="*/ 76 h 174"/>
                  <a:gd name="T38" fmla="*/ 60 w 106"/>
                  <a:gd name="T39" fmla="*/ 75 h 174"/>
                  <a:gd name="T40" fmla="*/ 57 w 106"/>
                  <a:gd name="T41" fmla="*/ 73 h 174"/>
                  <a:gd name="T42" fmla="*/ 63 w 106"/>
                  <a:gd name="T43" fmla="*/ 73 h 174"/>
                  <a:gd name="T44" fmla="*/ 61 w 106"/>
                  <a:gd name="T45" fmla="*/ 72 h 174"/>
                  <a:gd name="T46" fmla="*/ 63 w 106"/>
                  <a:gd name="T47" fmla="*/ 71 h 174"/>
                  <a:gd name="T48" fmla="*/ 60 w 106"/>
                  <a:gd name="T49" fmla="*/ 68 h 174"/>
                  <a:gd name="T50" fmla="*/ 62 w 106"/>
                  <a:gd name="T51" fmla="*/ 70 h 174"/>
                  <a:gd name="T52" fmla="*/ 61 w 106"/>
                  <a:gd name="T53" fmla="*/ 65 h 174"/>
                  <a:gd name="T54" fmla="*/ 70 w 106"/>
                  <a:gd name="T55" fmla="*/ 62 h 174"/>
                  <a:gd name="T56" fmla="*/ 70 w 106"/>
                  <a:gd name="T57" fmla="*/ 62 h 174"/>
                  <a:gd name="T58" fmla="*/ 64 w 106"/>
                  <a:gd name="T59" fmla="*/ 65 h 174"/>
                  <a:gd name="T60" fmla="*/ 66 w 106"/>
                  <a:gd name="T61" fmla="*/ 57 h 174"/>
                  <a:gd name="T62" fmla="*/ 73 w 106"/>
                  <a:gd name="T63" fmla="*/ 58 h 174"/>
                  <a:gd name="T64" fmla="*/ 74 w 106"/>
                  <a:gd name="T65" fmla="*/ 56 h 174"/>
                  <a:gd name="T66" fmla="*/ 80 w 106"/>
                  <a:gd name="T67" fmla="*/ 45 h 174"/>
                  <a:gd name="T68" fmla="*/ 79 w 106"/>
                  <a:gd name="T69" fmla="*/ 44 h 174"/>
                  <a:gd name="T70" fmla="*/ 83 w 106"/>
                  <a:gd name="T71" fmla="*/ 43 h 174"/>
                  <a:gd name="T72" fmla="*/ 82 w 106"/>
                  <a:gd name="T73" fmla="*/ 43 h 174"/>
                  <a:gd name="T74" fmla="*/ 84 w 106"/>
                  <a:gd name="T75" fmla="*/ 42 h 174"/>
                  <a:gd name="T76" fmla="*/ 81 w 106"/>
                  <a:gd name="T77" fmla="*/ 40 h 174"/>
                  <a:gd name="T78" fmla="*/ 86 w 106"/>
                  <a:gd name="T79" fmla="*/ 36 h 174"/>
                  <a:gd name="T80" fmla="*/ 86 w 106"/>
                  <a:gd name="T81" fmla="*/ 35 h 174"/>
                  <a:gd name="T82" fmla="*/ 86 w 106"/>
                  <a:gd name="T83" fmla="*/ 36 h 174"/>
                  <a:gd name="T84" fmla="*/ 79 w 106"/>
                  <a:gd name="T85" fmla="*/ 39 h 174"/>
                  <a:gd name="T86" fmla="*/ 79 w 106"/>
                  <a:gd name="T87" fmla="*/ 34 h 174"/>
                  <a:gd name="T88" fmla="*/ 80 w 106"/>
                  <a:gd name="T89" fmla="*/ 31 h 174"/>
                  <a:gd name="T90" fmla="*/ 80 w 106"/>
                  <a:gd name="T91" fmla="*/ 31 h 174"/>
                  <a:gd name="T92" fmla="*/ 92 w 106"/>
                  <a:gd name="T93" fmla="*/ 28 h 174"/>
                  <a:gd name="T94" fmla="*/ 85 w 106"/>
                  <a:gd name="T95" fmla="*/ 34 h 174"/>
                  <a:gd name="T96" fmla="*/ 90 w 106"/>
                  <a:gd name="T97" fmla="*/ 25 h 174"/>
                  <a:gd name="T98" fmla="*/ 91 w 106"/>
                  <a:gd name="T99" fmla="*/ 25 h 174"/>
                  <a:gd name="T100" fmla="*/ 93 w 106"/>
                  <a:gd name="T101" fmla="*/ 23 h 174"/>
                  <a:gd name="T102" fmla="*/ 94 w 106"/>
                  <a:gd name="T103" fmla="*/ 22 h 174"/>
                  <a:gd name="T104" fmla="*/ 85 w 106"/>
                  <a:gd name="T105" fmla="*/ 22 h 174"/>
                  <a:gd name="T106" fmla="*/ 88 w 106"/>
                  <a:gd name="T107" fmla="*/ 23 h 174"/>
                  <a:gd name="T108" fmla="*/ 86 w 106"/>
                  <a:gd name="T109" fmla="*/ 22 h 174"/>
                  <a:gd name="T110" fmla="*/ 87 w 106"/>
                  <a:gd name="T111" fmla="*/ 18 h 174"/>
                  <a:gd name="T112" fmla="*/ 99 w 106"/>
                  <a:gd name="T113" fmla="*/ 15 h 174"/>
                  <a:gd name="T114" fmla="*/ 101 w 106"/>
                  <a:gd name="T115" fmla="*/ 14 h 174"/>
                  <a:gd name="T116" fmla="*/ 90 w 106"/>
                  <a:gd name="T117" fmla="*/ 19 h 174"/>
                  <a:gd name="T118" fmla="*/ 93 w 106"/>
                  <a:gd name="T119" fmla="*/ 9 h 174"/>
                  <a:gd name="T120" fmla="*/ 105 w 106"/>
                  <a:gd name="T121" fmla="*/ 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6" h="174">
                    <a:moveTo>
                      <a:pt x="0" y="174"/>
                    </a:move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moveTo>
                      <a:pt x="3" y="165"/>
                    </a:moveTo>
                    <a:cubicBezTo>
                      <a:pt x="3" y="166"/>
                      <a:pt x="2" y="167"/>
                      <a:pt x="2" y="167"/>
                    </a:cubicBezTo>
                    <a:cubicBezTo>
                      <a:pt x="3" y="168"/>
                      <a:pt x="4" y="169"/>
                      <a:pt x="5" y="170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7" y="167"/>
                      <a:pt x="7" y="167"/>
                      <a:pt x="7" y="167"/>
                    </a:cubicBezTo>
                    <a:cubicBezTo>
                      <a:pt x="4" y="166"/>
                      <a:pt x="4" y="166"/>
                      <a:pt x="4" y="166"/>
                    </a:cubicBezTo>
                    <a:cubicBezTo>
                      <a:pt x="3" y="165"/>
                      <a:pt x="3" y="165"/>
                      <a:pt x="3" y="165"/>
                    </a:cubicBezTo>
                    <a:moveTo>
                      <a:pt x="8" y="162"/>
                    </a:moveTo>
                    <a:cubicBezTo>
                      <a:pt x="8" y="162"/>
                      <a:pt x="9" y="163"/>
                      <a:pt x="9" y="163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9" y="163"/>
                      <a:pt x="8" y="162"/>
                      <a:pt x="8" y="162"/>
                    </a:cubicBezTo>
                    <a:moveTo>
                      <a:pt x="6" y="162"/>
                    </a:moveTo>
                    <a:cubicBezTo>
                      <a:pt x="5" y="162"/>
                      <a:pt x="5" y="163"/>
                      <a:pt x="5" y="163"/>
                    </a:cubicBezTo>
                    <a:cubicBezTo>
                      <a:pt x="6" y="164"/>
                      <a:pt x="7" y="164"/>
                      <a:pt x="8" y="165"/>
                    </a:cubicBezTo>
                    <a:cubicBezTo>
                      <a:pt x="9" y="164"/>
                      <a:pt x="9" y="164"/>
                      <a:pt x="9" y="164"/>
                    </a:cubicBezTo>
                    <a:cubicBezTo>
                      <a:pt x="8" y="163"/>
                      <a:pt x="7" y="162"/>
                      <a:pt x="6" y="162"/>
                    </a:cubicBezTo>
                    <a:moveTo>
                      <a:pt x="6" y="161"/>
                    </a:moveTo>
                    <a:cubicBezTo>
                      <a:pt x="6" y="162"/>
                      <a:pt x="6" y="162"/>
                      <a:pt x="6" y="162"/>
                    </a:cubicBezTo>
                    <a:cubicBezTo>
                      <a:pt x="7" y="162"/>
                      <a:pt x="8" y="163"/>
                      <a:pt x="9" y="164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8" y="163"/>
                      <a:pt x="7" y="162"/>
                      <a:pt x="6" y="161"/>
                    </a:cubicBezTo>
                    <a:moveTo>
                      <a:pt x="7" y="159"/>
                    </a:moveTo>
                    <a:cubicBezTo>
                      <a:pt x="7" y="160"/>
                      <a:pt x="6" y="161"/>
                      <a:pt x="6" y="161"/>
                    </a:cubicBezTo>
                    <a:cubicBezTo>
                      <a:pt x="7" y="162"/>
                      <a:pt x="8" y="163"/>
                      <a:pt x="9" y="163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9" y="163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9" y="163"/>
                      <a:pt x="9" y="163"/>
                    </a:cubicBezTo>
                    <a:cubicBezTo>
                      <a:pt x="10" y="161"/>
                      <a:pt x="10" y="161"/>
                      <a:pt x="10" y="161"/>
                    </a:cubicBezTo>
                    <a:cubicBezTo>
                      <a:pt x="9" y="161"/>
                      <a:pt x="8" y="160"/>
                      <a:pt x="7" y="159"/>
                    </a:cubicBezTo>
                    <a:moveTo>
                      <a:pt x="9" y="157"/>
                    </a:moveTo>
                    <a:cubicBezTo>
                      <a:pt x="9" y="157"/>
                      <a:pt x="9" y="157"/>
                      <a:pt x="9" y="158"/>
                    </a:cubicBezTo>
                    <a:cubicBezTo>
                      <a:pt x="9" y="158"/>
                      <a:pt x="10" y="159"/>
                      <a:pt x="11" y="159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1" y="158"/>
                      <a:pt x="10" y="157"/>
                      <a:pt x="9" y="157"/>
                    </a:cubicBezTo>
                    <a:moveTo>
                      <a:pt x="10" y="155"/>
                    </a:moveTo>
                    <a:cubicBezTo>
                      <a:pt x="10" y="155"/>
                      <a:pt x="10" y="156"/>
                      <a:pt x="10" y="156"/>
                    </a:cubicBezTo>
                    <a:cubicBezTo>
                      <a:pt x="10" y="156"/>
                      <a:pt x="9" y="156"/>
                      <a:pt x="9" y="157"/>
                    </a:cubicBezTo>
                    <a:cubicBezTo>
                      <a:pt x="10" y="157"/>
                      <a:pt x="11" y="158"/>
                      <a:pt x="12" y="158"/>
                    </a:cubicBezTo>
                    <a:cubicBezTo>
                      <a:pt x="13" y="157"/>
                      <a:pt x="13" y="157"/>
                      <a:pt x="13" y="157"/>
                    </a:cubicBezTo>
                    <a:cubicBezTo>
                      <a:pt x="12" y="156"/>
                      <a:pt x="11" y="156"/>
                      <a:pt x="10" y="155"/>
                    </a:cubicBezTo>
                    <a:moveTo>
                      <a:pt x="11" y="154"/>
                    </a:moveTo>
                    <a:cubicBezTo>
                      <a:pt x="11" y="154"/>
                      <a:pt x="11" y="154"/>
                      <a:pt x="11" y="154"/>
                    </a:cubicBezTo>
                    <a:cubicBezTo>
                      <a:pt x="11" y="155"/>
                      <a:pt x="12" y="155"/>
                      <a:pt x="13" y="156"/>
                    </a:cubicBezTo>
                    <a:cubicBezTo>
                      <a:pt x="13" y="156"/>
                      <a:pt x="13" y="156"/>
                      <a:pt x="13" y="156"/>
                    </a:cubicBezTo>
                    <a:cubicBezTo>
                      <a:pt x="11" y="154"/>
                      <a:pt x="11" y="154"/>
                      <a:pt x="11" y="154"/>
                    </a:cubicBezTo>
                    <a:moveTo>
                      <a:pt x="11" y="153"/>
                    </a:moveTo>
                    <a:cubicBezTo>
                      <a:pt x="11" y="153"/>
                      <a:pt x="11" y="153"/>
                      <a:pt x="11" y="154"/>
                    </a:cubicBezTo>
                    <a:cubicBezTo>
                      <a:pt x="12" y="154"/>
                      <a:pt x="13" y="155"/>
                      <a:pt x="14" y="155"/>
                    </a:cubicBezTo>
                    <a:cubicBezTo>
                      <a:pt x="14" y="155"/>
                      <a:pt x="14" y="155"/>
                      <a:pt x="14" y="155"/>
                    </a:cubicBezTo>
                    <a:cubicBezTo>
                      <a:pt x="13" y="154"/>
                      <a:pt x="12" y="154"/>
                      <a:pt x="11" y="153"/>
                    </a:cubicBezTo>
                    <a:moveTo>
                      <a:pt x="12" y="151"/>
                    </a:moveTo>
                    <a:cubicBezTo>
                      <a:pt x="12" y="152"/>
                      <a:pt x="12" y="152"/>
                      <a:pt x="11" y="153"/>
                    </a:cubicBezTo>
                    <a:cubicBezTo>
                      <a:pt x="12" y="154"/>
                      <a:pt x="13" y="154"/>
                      <a:pt x="14" y="155"/>
                    </a:cubicBezTo>
                    <a:cubicBezTo>
                      <a:pt x="15" y="154"/>
                      <a:pt x="15" y="154"/>
                      <a:pt x="15" y="153"/>
                    </a:cubicBezTo>
                    <a:cubicBezTo>
                      <a:pt x="14" y="153"/>
                      <a:pt x="13" y="152"/>
                      <a:pt x="12" y="151"/>
                    </a:cubicBezTo>
                    <a:moveTo>
                      <a:pt x="13" y="150"/>
                    </a:moveTo>
                    <a:cubicBezTo>
                      <a:pt x="13" y="150"/>
                      <a:pt x="13" y="150"/>
                      <a:pt x="13" y="151"/>
                    </a:cubicBezTo>
                    <a:cubicBezTo>
                      <a:pt x="14" y="151"/>
                      <a:pt x="15" y="152"/>
                      <a:pt x="16" y="152"/>
                    </a:cubicBezTo>
                    <a:cubicBezTo>
                      <a:pt x="16" y="152"/>
                      <a:pt x="16" y="152"/>
                      <a:pt x="16" y="151"/>
                    </a:cubicBezTo>
                    <a:cubicBezTo>
                      <a:pt x="15" y="151"/>
                      <a:pt x="14" y="150"/>
                      <a:pt x="13" y="150"/>
                    </a:cubicBezTo>
                    <a:moveTo>
                      <a:pt x="13" y="149"/>
                    </a:moveTo>
                    <a:cubicBezTo>
                      <a:pt x="13" y="149"/>
                      <a:pt x="13" y="149"/>
                      <a:pt x="13" y="149"/>
                    </a:cubicBezTo>
                    <a:cubicBezTo>
                      <a:pt x="14" y="150"/>
                      <a:pt x="15" y="151"/>
                      <a:pt x="16" y="151"/>
                    </a:cubicBezTo>
                    <a:cubicBezTo>
                      <a:pt x="16" y="151"/>
                      <a:pt x="17" y="151"/>
                      <a:pt x="17" y="151"/>
                    </a:cubicBezTo>
                    <a:cubicBezTo>
                      <a:pt x="15" y="150"/>
                      <a:pt x="14" y="150"/>
                      <a:pt x="13" y="149"/>
                    </a:cubicBezTo>
                    <a:moveTo>
                      <a:pt x="15" y="146"/>
                    </a:moveTo>
                    <a:cubicBezTo>
                      <a:pt x="15" y="147"/>
                      <a:pt x="14" y="148"/>
                      <a:pt x="14" y="149"/>
                    </a:cubicBezTo>
                    <a:cubicBezTo>
                      <a:pt x="14" y="149"/>
                      <a:pt x="14" y="150"/>
                      <a:pt x="14" y="150"/>
                    </a:cubicBezTo>
                    <a:cubicBezTo>
                      <a:pt x="15" y="150"/>
                      <a:pt x="16" y="150"/>
                      <a:pt x="17" y="151"/>
                    </a:cubicBezTo>
                    <a:cubicBezTo>
                      <a:pt x="17" y="150"/>
                      <a:pt x="18" y="149"/>
                      <a:pt x="19" y="148"/>
                    </a:cubicBezTo>
                    <a:cubicBezTo>
                      <a:pt x="18" y="147"/>
                      <a:pt x="17" y="146"/>
                      <a:pt x="15" y="146"/>
                    </a:cubicBezTo>
                    <a:moveTo>
                      <a:pt x="19" y="140"/>
                    </a:moveTo>
                    <a:cubicBezTo>
                      <a:pt x="19" y="140"/>
                      <a:pt x="18" y="141"/>
                      <a:pt x="18" y="141"/>
                    </a:cubicBezTo>
                    <a:cubicBezTo>
                      <a:pt x="19" y="142"/>
                      <a:pt x="21" y="142"/>
                      <a:pt x="22" y="143"/>
                    </a:cubicBezTo>
                    <a:cubicBezTo>
                      <a:pt x="22" y="143"/>
                      <a:pt x="22" y="142"/>
                      <a:pt x="22" y="142"/>
                    </a:cubicBezTo>
                    <a:cubicBezTo>
                      <a:pt x="21" y="141"/>
                      <a:pt x="20" y="141"/>
                      <a:pt x="19" y="140"/>
                    </a:cubicBezTo>
                    <a:moveTo>
                      <a:pt x="22" y="135"/>
                    </a:moveTo>
                    <a:cubicBezTo>
                      <a:pt x="22" y="135"/>
                      <a:pt x="22" y="135"/>
                      <a:pt x="21" y="135"/>
                    </a:cubicBezTo>
                    <a:cubicBezTo>
                      <a:pt x="23" y="136"/>
                      <a:pt x="24" y="137"/>
                      <a:pt x="25" y="138"/>
                    </a:cubicBezTo>
                    <a:cubicBezTo>
                      <a:pt x="25" y="137"/>
                      <a:pt x="25" y="137"/>
                      <a:pt x="25" y="137"/>
                    </a:cubicBezTo>
                    <a:cubicBezTo>
                      <a:pt x="24" y="136"/>
                      <a:pt x="23" y="136"/>
                      <a:pt x="22" y="135"/>
                    </a:cubicBezTo>
                    <a:moveTo>
                      <a:pt x="27" y="126"/>
                    </a:moveTo>
                    <a:cubicBezTo>
                      <a:pt x="26" y="127"/>
                      <a:pt x="26" y="127"/>
                      <a:pt x="25" y="128"/>
                    </a:cubicBezTo>
                    <a:cubicBezTo>
                      <a:pt x="27" y="129"/>
                      <a:pt x="28" y="130"/>
                      <a:pt x="30" y="131"/>
                    </a:cubicBezTo>
                    <a:cubicBezTo>
                      <a:pt x="30" y="130"/>
                      <a:pt x="30" y="129"/>
                      <a:pt x="31" y="128"/>
                    </a:cubicBezTo>
                    <a:cubicBezTo>
                      <a:pt x="29" y="128"/>
                      <a:pt x="28" y="127"/>
                      <a:pt x="27" y="126"/>
                    </a:cubicBezTo>
                    <a:moveTo>
                      <a:pt x="27" y="125"/>
                    </a:moveTo>
                    <a:cubicBezTo>
                      <a:pt x="27" y="125"/>
                      <a:pt x="27" y="125"/>
                      <a:pt x="27" y="125"/>
                    </a:cubicBezTo>
                    <a:cubicBezTo>
                      <a:pt x="29" y="126"/>
                      <a:pt x="30" y="127"/>
                      <a:pt x="32" y="127"/>
                    </a:cubicBezTo>
                    <a:cubicBezTo>
                      <a:pt x="32" y="127"/>
                      <a:pt x="32" y="127"/>
                      <a:pt x="32" y="127"/>
                    </a:cubicBezTo>
                    <a:cubicBezTo>
                      <a:pt x="30" y="126"/>
                      <a:pt x="29" y="125"/>
                      <a:pt x="27" y="125"/>
                    </a:cubicBezTo>
                    <a:moveTo>
                      <a:pt x="35" y="111"/>
                    </a:moveTo>
                    <a:cubicBezTo>
                      <a:pt x="34" y="113"/>
                      <a:pt x="33" y="115"/>
                      <a:pt x="32" y="117"/>
                    </a:cubicBezTo>
                    <a:cubicBezTo>
                      <a:pt x="34" y="118"/>
                      <a:pt x="35" y="118"/>
                      <a:pt x="37" y="119"/>
                    </a:cubicBezTo>
                    <a:cubicBezTo>
                      <a:pt x="38" y="118"/>
                      <a:pt x="39" y="116"/>
                      <a:pt x="40" y="114"/>
                    </a:cubicBezTo>
                    <a:cubicBezTo>
                      <a:pt x="35" y="111"/>
                      <a:pt x="35" y="111"/>
                      <a:pt x="35" y="111"/>
                    </a:cubicBezTo>
                    <a:moveTo>
                      <a:pt x="45" y="93"/>
                    </a:moveTo>
                    <a:cubicBezTo>
                      <a:pt x="44" y="96"/>
                      <a:pt x="42" y="99"/>
                      <a:pt x="40" y="102"/>
                    </a:cubicBezTo>
                    <a:cubicBezTo>
                      <a:pt x="45" y="105"/>
                      <a:pt x="45" y="105"/>
                      <a:pt x="45" y="105"/>
                    </a:cubicBezTo>
                    <a:cubicBezTo>
                      <a:pt x="47" y="102"/>
                      <a:pt x="49" y="99"/>
                      <a:pt x="51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50" y="96"/>
                      <a:pt x="50" y="96"/>
                      <a:pt x="49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49" y="96"/>
                      <a:pt x="49" y="95"/>
                      <a:pt x="48" y="95"/>
                    </a:cubicBezTo>
                    <a:cubicBezTo>
                      <a:pt x="47" y="97"/>
                      <a:pt x="45" y="100"/>
                      <a:pt x="43" y="103"/>
                    </a:cubicBezTo>
                    <a:cubicBezTo>
                      <a:pt x="48" y="95"/>
                      <a:pt x="48" y="95"/>
                      <a:pt x="48" y="95"/>
                    </a:cubicBezTo>
                    <a:cubicBezTo>
                      <a:pt x="47" y="94"/>
                      <a:pt x="46" y="94"/>
                      <a:pt x="45" y="93"/>
                    </a:cubicBezTo>
                    <a:moveTo>
                      <a:pt x="56" y="86"/>
                    </a:moveTo>
                    <a:cubicBezTo>
                      <a:pt x="55" y="87"/>
                      <a:pt x="55" y="88"/>
                      <a:pt x="54" y="89"/>
                    </a:cubicBezTo>
                    <a:cubicBezTo>
                      <a:pt x="54" y="89"/>
                      <a:pt x="55" y="89"/>
                      <a:pt x="55" y="90"/>
                    </a:cubicBezTo>
                    <a:cubicBezTo>
                      <a:pt x="55" y="89"/>
                      <a:pt x="56" y="88"/>
                      <a:pt x="57" y="87"/>
                    </a:cubicBezTo>
                    <a:cubicBezTo>
                      <a:pt x="56" y="87"/>
                      <a:pt x="56" y="86"/>
                      <a:pt x="56" y="86"/>
                    </a:cubicBezTo>
                    <a:moveTo>
                      <a:pt x="54" y="85"/>
                    </a:moveTo>
                    <a:cubicBezTo>
                      <a:pt x="53" y="86"/>
                      <a:pt x="53" y="87"/>
                      <a:pt x="52" y="88"/>
                    </a:cubicBezTo>
                    <a:cubicBezTo>
                      <a:pt x="53" y="88"/>
                      <a:pt x="53" y="89"/>
                      <a:pt x="54" y="89"/>
                    </a:cubicBezTo>
                    <a:cubicBezTo>
                      <a:pt x="55" y="88"/>
                      <a:pt x="55" y="87"/>
                      <a:pt x="56" y="86"/>
                    </a:cubicBezTo>
                    <a:cubicBezTo>
                      <a:pt x="55" y="86"/>
                      <a:pt x="54" y="86"/>
                      <a:pt x="54" y="85"/>
                    </a:cubicBezTo>
                    <a:moveTo>
                      <a:pt x="56" y="85"/>
                    </a:moveTo>
                    <a:cubicBezTo>
                      <a:pt x="56" y="85"/>
                      <a:pt x="56" y="85"/>
                      <a:pt x="56" y="85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5"/>
                      <a:pt x="57" y="85"/>
                      <a:pt x="57" y="85"/>
                    </a:cubicBezTo>
                    <a:cubicBezTo>
                      <a:pt x="57" y="85"/>
                      <a:pt x="57" y="85"/>
                      <a:pt x="56" y="85"/>
                    </a:cubicBezTo>
                    <a:moveTo>
                      <a:pt x="55" y="84"/>
                    </a:move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6" y="85"/>
                      <a:pt x="55" y="84"/>
                      <a:pt x="55" y="84"/>
                    </a:cubicBezTo>
                    <a:moveTo>
                      <a:pt x="51" y="84"/>
                    </a:moveTo>
                    <a:cubicBezTo>
                      <a:pt x="50" y="84"/>
                      <a:pt x="50" y="85"/>
                      <a:pt x="49" y="86"/>
                    </a:cubicBezTo>
                    <a:cubicBezTo>
                      <a:pt x="50" y="87"/>
                      <a:pt x="51" y="87"/>
                      <a:pt x="52" y="88"/>
                    </a:cubicBezTo>
                    <a:cubicBezTo>
                      <a:pt x="53" y="85"/>
                      <a:pt x="53" y="85"/>
                      <a:pt x="53" y="85"/>
                    </a:cubicBezTo>
                    <a:cubicBezTo>
                      <a:pt x="53" y="85"/>
                      <a:pt x="52" y="84"/>
                      <a:pt x="51" y="84"/>
                    </a:cubicBezTo>
                    <a:moveTo>
                      <a:pt x="52" y="82"/>
                    </a:moveTo>
                    <a:cubicBezTo>
                      <a:pt x="52" y="82"/>
                      <a:pt x="52" y="82"/>
                      <a:pt x="52" y="82"/>
                    </a:cubicBezTo>
                    <a:cubicBezTo>
                      <a:pt x="54" y="84"/>
                      <a:pt x="54" y="84"/>
                      <a:pt x="54" y="84"/>
                    </a:cubicBezTo>
                    <a:cubicBezTo>
                      <a:pt x="54" y="84"/>
                      <a:pt x="54" y="84"/>
                      <a:pt x="54" y="84"/>
                    </a:cubicBezTo>
                    <a:cubicBezTo>
                      <a:pt x="53" y="83"/>
                      <a:pt x="53" y="82"/>
                      <a:pt x="52" y="82"/>
                    </a:cubicBezTo>
                    <a:moveTo>
                      <a:pt x="60" y="80"/>
                    </a:moveTo>
                    <a:cubicBezTo>
                      <a:pt x="60" y="80"/>
                      <a:pt x="59" y="80"/>
                      <a:pt x="59" y="80"/>
                    </a:cubicBez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0"/>
                      <a:pt x="60" y="80"/>
                    </a:cubicBezTo>
                    <a:cubicBezTo>
                      <a:pt x="60" y="80"/>
                      <a:pt x="60" y="80"/>
                      <a:pt x="60" y="80"/>
                    </a:cubicBezTo>
                    <a:moveTo>
                      <a:pt x="58" y="79"/>
                    </a:moveTo>
                    <a:cubicBezTo>
                      <a:pt x="58" y="79"/>
                      <a:pt x="58" y="79"/>
                      <a:pt x="58" y="79"/>
                    </a:cubicBezTo>
                    <a:cubicBezTo>
                      <a:pt x="58" y="79"/>
                      <a:pt x="59" y="80"/>
                      <a:pt x="59" y="80"/>
                    </a:cubicBezTo>
                    <a:cubicBezTo>
                      <a:pt x="59" y="80"/>
                      <a:pt x="59" y="80"/>
                      <a:pt x="60" y="80"/>
                    </a:cubicBezTo>
                    <a:cubicBezTo>
                      <a:pt x="59" y="79"/>
                      <a:pt x="58" y="79"/>
                      <a:pt x="58" y="79"/>
                    </a:cubicBezTo>
                    <a:moveTo>
                      <a:pt x="55" y="77"/>
                    </a:moveTo>
                    <a:cubicBezTo>
                      <a:pt x="55" y="77"/>
                      <a:pt x="54" y="77"/>
                      <a:pt x="54" y="77"/>
                    </a:cubicBezTo>
                    <a:cubicBezTo>
                      <a:pt x="55" y="78"/>
                      <a:pt x="56" y="78"/>
                      <a:pt x="57" y="79"/>
                    </a:cubicBezTo>
                    <a:cubicBezTo>
                      <a:pt x="57" y="79"/>
                      <a:pt x="57" y="78"/>
                      <a:pt x="57" y="78"/>
                    </a:cubicBezTo>
                    <a:cubicBezTo>
                      <a:pt x="56" y="78"/>
                      <a:pt x="55" y="77"/>
                      <a:pt x="55" y="77"/>
                    </a:cubicBezTo>
                    <a:moveTo>
                      <a:pt x="62" y="76"/>
                    </a:moveTo>
                    <a:cubicBezTo>
                      <a:pt x="61" y="77"/>
                      <a:pt x="61" y="78"/>
                      <a:pt x="60" y="78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62" y="78"/>
                      <a:pt x="62" y="77"/>
                      <a:pt x="63" y="77"/>
                    </a:cubicBezTo>
                    <a:cubicBezTo>
                      <a:pt x="62" y="76"/>
                      <a:pt x="62" y="76"/>
                      <a:pt x="62" y="76"/>
                    </a:cubicBezTo>
                    <a:moveTo>
                      <a:pt x="60" y="75"/>
                    </a:moveTo>
                    <a:cubicBezTo>
                      <a:pt x="60" y="76"/>
                      <a:pt x="59" y="77"/>
                      <a:pt x="59" y="77"/>
                    </a:cubicBezTo>
                    <a:cubicBezTo>
                      <a:pt x="59" y="78"/>
                      <a:pt x="60" y="78"/>
                      <a:pt x="60" y="78"/>
                    </a:cubicBezTo>
                    <a:cubicBezTo>
                      <a:pt x="61" y="78"/>
                      <a:pt x="61" y="77"/>
                      <a:pt x="62" y="76"/>
                    </a:cubicBezTo>
                    <a:cubicBezTo>
                      <a:pt x="60" y="75"/>
                      <a:pt x="60" y="75"/>
                      <a:pt x="60" y="75"/>
                    </a:cubicBezTo>
                    <a:moveTo>
                      <a:pt x="63" y="75"/>
                    </a:moveTo>
                    <a:cubicBezTo>
                      <a:pt x="62" y="75"/>
                      <a:pt x="62" y="75"/>
                      <a:pt x="62" y="76"/>
                    </a:cubicBezTo>
                    <a:cubicBezTo>
                      <a:pt x="62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4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1" y="74"/>
                    </a:move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1" y="74"/>
                      <a:pt x="60" y="75"/>
                    </a:cubicBezTo>
                    <a:cubicBezTo>
                      <a:pt x="61" y="75"/>
                      <a:pt x="62" y="75"/>
                      <a:pt x="62" y="76"/>
                    </a:cubicBezTo>
                    <a:cubicBezTo>
                      <a:pt x="62" y="75"/>
                      <a:pt x="62" y="75"/>
                      <a:pt x="63" y="75"/>
                    </a:cubicBezTo>
                    <a:cubicBezTo>
                      <a:pt x="62" y="74"/>
                      <a:pt x="62" y="74"/>
                      <a:pt x="61" y="74"/>
                    </a:cubicBezTo>
                    <a:moveTo>
                      <a:pt x="64" y="73"/>
                    </a:moveTo>
                    <a:cubicBezTo>
                      <a:pt x="63" y="73"/>
                      <a:pt x="63" y="73"/>
                      <a:pt x="63" y="74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4"/>
                      <a:pt x="64" y="73"/>
                      <a:pt x="64" y="73"/>
                    </a:cubicBezTo>
                    <a:moveTo>
                      <a:pt x="57" y="73"/>
                    </a:moveTo>
                    <a:cubicBezTo>
                      <a:pt x="56" y="74"/>
                      <a:pt x="56" y="75"/>
                      <a:pt x="55" y="75"/>
                    </a:cubicBezTo>
                    <a:cubicBezTo>
                      <a:pt x="56" y="76"/>
                      <a:pt x="57" y="76"/>
                      <a:pt x="58" y="77"/>
                    </a:cubicBezTo>
                    <a:cubicBezTo>
                      <a:pt x="58" y="76"/>
                      <a:pt x="59" y="75"/>
                      <a:pt x="59" y="74"/>
                    </a:cubicBezTo>
                    <a:cubicBezTo>
                      <a:pt x="57" y="73"/>
                      <a:pt x="57" y="73"/>
                      <a:pt x="57" y="73"/>
                    </a:cubicBezTo>
                    <a:cubicBezTo>
                      <a:pt x="57" y="73"/>
                      <a:pt x="57" y="73"/>
                      <a:pt x="57" y="73"/>
                    </a:cubicBezTo>
                    <a:moveTo>
                      <a:pt x="62" y="72"/>
                    </a:moveTo>
                    <a:cubicBezTo>
                      <a:pt x="62" y="73"/>
                      <a:pt x="62" y="73"/>
                      <a:pt x="62" y="73"/>
                    </a:cubicBezTo>
                    <a:cubicBezTo>
                      <a:pt x="62" y="73"/>
                      <a:pt x="63" y="73"/>
                      <a:pt x="63" y="74"/>
                    </a:cubicBezTo>
                    <a:cubicBezTo>
                      <a:pt x="63" y="73"/>
                      <a:pt x="63" y="73"/>
                      <a:pt x="63" y="73"/>
                    </a:cubicBezTo>
                    <a:cubicBezTo>
                      <a:pt x="63" y="73"/>
                      <a:pt x="62" y="73"/>
                      <a:pt x="62" y="72"/>
                    </a:cubicBezTo>
                    <a:moveTo>
                      <a:pt x="58" y="72"/>
                    </a:moveTo>
                    <a:cubicBezTo>
                      <a:pt x="57" y="72"/>
                      <a:pt x="57" y="72"/>
                      <a:pt x="57" y="73"/>
                    </a:cubicBezTo>
                    <a:cubicBezTo>
                      <a:pt x="58" y="73"/>
                      <a:pt x="59" y="73"/>
                      <a:pt x="60" y="74"/>
                    </a:cubicBezTo>
                    <a:cubicBezTo>
                      <a:pt x="60" y="74"/>
                      <a:pt x="60" y="73"/>
                      <a:pt x="60" y="73"/>
                    </a:cubicBezTo>
                    <a:cubicBezTo>
                      <a:pt x="59" y="73"/>
                      <a:pt x="58" y="72"/>
                      <a:pt x="58" y="72"/>
                    </a:cubicBezTo>
                    <a:moveTo>
                      <a:pt x="58" y="70"/>
                    </a:moveTo>
                    <a:cubicBezTo>
                      <a:pt x="58" y="70"/>
                      <a:pt x="58" y="70"/>
                      <a:pt x="58" y="70"/>
                    </a:cubicBezTo>
                    <a:cubicBezTo>
                      <a:pt x="59" y="71"/>
                      <a:pt x="60" y="71"/>
                      <a:pt x="61" y="72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0" y="71"/>
                      <a:pt x="59" y="71"/>
                      <a:pt x="58" y="70"/>
                    </a:cubicBezTo>
                    <a:moveTo>
                      <a:pt x="65" y="70"/>
                    </a:moveTo>
                    <a:cubicBezTo>
                      <a:pt x="65" y="71"/>
                      <a:pt x="65" y="71"/>
                      <a:pt x="64" y="72"/>
                    </a:cubicBezTo>
                    <a:cubicBezTo>
                      <a:pt x="65" y="72"/>
                      <a:pt x="65" y="72"/>
                      <a:pt x="65" y="73"/>
                    </a:cubicBezTo>
                    <a:cubicBezTo>
                      <a:pt x="66" y="72"/>
                      <a:pt x="66" y="71"/>
                      <a:pt x="66" y="71"/>
                    </a:cubicBezTo>
                    <a:cubicBezTo>
                      <a:pt x="66" y="71"/>
                      <a:pt x="66" y="70"/>
                      <a:pt x="65" y="70"/>
                    </a:cubicBezTo>
                    <a:moveTo>
                      <a:pt x="64" y="69"/>
                    </a:moveTo>
                    <a:cubicBezTo>
                      <a:pt x="63" y="71"/>
                      <a:pt x="63" y="71"/>
                      <a:pt x="63" y="71"/>
                    </a:cubicBezTo>
                    <a:cubicBezTo>
                      <a:pt x="63" y="71"/>
                      <a:pt x="64" y="72"/>
                      <a:pt x="64" y="72"/>
                    </a:cubicBezTo>
                    <a:cubicBezTo>
                      <a:pt x="65" y="71"/>
                      <a:pt x="65" y="71"/>
                      <a:pt x="65" y="70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64" y="70"/>
                      <a:pt x="64" y="69"/>
                      <a:pt x="64" y="69"/>
                    </a:cubicBezTo>
                    <a:moveTo>
                      <a:pt x="60" y="68"/>
                    </a:moveTo>
                    <a:cubicBezTo>
                      <a:pt x="59" y="68"/>
                      <a:pt x="59" y="69"/>
                      <a:pt x="59" y="69"/>
                    </a:cubicBezTo>
                    <a:cubicBezTo>
                      <a:pt x="60" y="69"/>
                      <a:pt x="61" y="70"/>
                      <a:pt x="62" y="70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1" y="69"/>
                      <a:pt x="60" y="69"/>
                      <a:pt x="60" y="68"/>
                    </a:cubicBezTo>
                    <a:moveTo>
                      <a:pt x="67" y="68"/>
                    </a:moveTo>
                    <a:cubicBezTo>
                      <a:pt x="67" y="68"/>
                      <a:pt x="67" y="68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8" y="69"/>
                      <a:pt x="68" y="69"/>
                      <a:pt x="68" y="69"/>
                    </a:cubicBezTo>
                    <a:cubicBezTo>
                      <a:pt x="68" y="68"/>
                      <a:pt x="68" y="68"/>
                      <a:pt x="68" y="68"/>
                    </a:cubicBezTo>
                    <a:cubicBezTo>
                      <a:pt x="68" y="68"/>
                      <a:pt x="67" y="68"/>
                      <a:pt x="67" y="68"/>
                    </a:cubicBezTo>
                    <a:moveTo>
                      <a:pt x="60" y="67"/>
                    </a:moveTo>
                    <a:cubicBezTo>
                      <a:pt x="60" y="67"/>
                      <a:pt x="60" y="68"/>
                      <a:pt x="60" y="68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2" y="69"/>
                      <a:pt x="62" y="69"/>
                      <a:pt x="63" y="69"/>
                    </a:cubicBezTo>
                    <a:cubicBezTo>
                      <a:pt x="62" y="68"/>
                      <a:pt x="61" y="68"/>
                      <a:pt x="60" y="67"/>
                    </a:cubicBezTo>
                    <a:moveTo>
                      <a:pt x="65" y="67"/>
                    </a:moveTo>
                    <a:cubicBezTo>
                      <a:pt x="65" y="67"/>
                      <a:pt x="65" y="67"/>
                      <a:pt x="65" y="67"/>
                    </a:cubicBezTo>
                    <a:cubicBezTo>
                      <a:pt x="66" y="67"/>
                      <a:pt x="66" y="68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6" y="67"/>
                      <a:pt x="66" y="67"/>
                      <a:pt x="65" y="67"/>
                    </a:cubicBezTo>
                    <a:moveTo>
                      <a:pt x="62" y="64"/>
                    </a:moveTo>
                    <a:cubicBezTo>
                      <a:pt x="62" y="65"/>
                      <a:pt x="61" y="65"/>
                      <a:pt x="61" y="65"/>
                    </a:cubicBezTo>
                    <a:cubicBezTo>
                      <a:pt x="62" y="65"/>
                      <a:pt x="63" y="66"/>
                      <a:pt x="64" y="66"/>
                    </a:cubicBezTo>
                    <a:cubicBezTo>
                      <a:pt x="64" y="66"/>
                      <a:pt x="64" y="66"/>
                      <a:pt x="64" y="66"/>
                    </a:cubicBezTo>
                    <a:cubicBezTo>
                      <a:pt x="63" y="65"/>
                      <a:pt x="62" y="65"/>
                      <a:pt x="62" y="64"/>
                    </a:cubicBezTo>
                    <a:moveTo>
                      <a:pt x="70" y="62"/>
                    </a:moveTo>
                    <a:cubicBezTo>
                      <a:pt x="69" y="64"/>
                      <a:pt x="68" y="65"/>
                      <a:pt x="67" y="67"/>
                    </a:cubicBezTo>
                    <a:cubicBezTo>
                      <a:pt x="68" y="67"/>
                      <a:pt x="68" y="67"/>
                      <a:pt x="68" y="68"/>
                    </a:cubicBezTo>
                    <a:cubicBezTo>
                      <a:pt x="68" y="67"/>
                      <a:pt x="69" y="67"/>
                      <a:pt x="69" y="66"/>
                    </a:cubicBezTo>
                    <a:cubicBezTo>
                      <a:pt x="70" y="65"/>
                      <a:pt x="71" y="64"/>
                      <a:pt x="71" y="62"/>
                    </a:cubicBezTo>
                    <a:cubicBezTo>
                      <a:pt x="71" y="62"/>
                      <a:pt x="71" y="62"/>
                      <a:pt x="70" y="62"/>
                    </a:cubicBezTo>
                    <a:moveTo>
                      <a:pt x="71" y="61"/>
                    </a:moveTo>
                    <a:cubicBezTo>
                      <a:pt x="71" y="61"/>
                      <a:pt x="71" y="61"/>
                      <a:pt x="71" y="61"/>
                    </a:cubicBezTo>
                    <a:cubicBezTo>
                      <a:pt x="71" y="62"/>
                      <a:pt x="71" y="62"/>
                      <a:pt x="72" y="62"/>
                    </a:cubicBezTo>
                    <a:cubicBezTo>
                      <a:pt x="72" y="62"/>
                      <a:pt x="72" y="62"/>
                      <a:pt x="72" y="61"/>
                    </a:cubicBezTo>
                    <a:cubicBezTo>
                      <a:pt x="71" y="61"/>
                      <a:pt x="71" y="61"/>
                      <a:pt x="71" y="61"/>
                    </a:cubicBezTo>
                    <a:moveTo>
                      <a:pt x="69" y="61"/>
                    </a:moveTo>
                    <a:cubicBezTo>
                      <a:pt x="66" y="66"/>
                      <a:pt x="66" y="66"/>
                      <a:pt x="66" y="66"/>
                    </a:cubicBezTo>
                    <a:cubicBezTo>
                      <a:pt x="66" y="66"/>
                      <a:pt x="67" y="67"/>
                      <a:pt x="67" y="67"/>
                    </a:cubicBezTo>
                    <a:cubicBezTo>
                      <a:pt x="68" y="65"/>
                      <a:pt x="69" y="63"/>
                      <a:pt x="70" y="62"/>
                    </a:cubicBezTo>
                    <a:cubicBezTo>
                      <a:pt x="70" y="61"/>
                      <a:pt x="69" y="61"/>
                      <a:pt x="69" y="61"/>
                    </a:cubicBezTo>
                    <a:moveTo>
                      <a:pt x="69" y="60"/>
                    </a:moveTo>
                    <a:cubicBezTo>
                      <a:pt x="69" y="60"/>
                      <a:pt x="69" y="60"/>
                      <a:pt x="69" y="60"/>
                    </a:cubicBezTo>
                    <a:cubicBezTo>
                      <a:pt x="70" y="61"/>
                      <a:pt x="70" y="61"/>
                      <a:pt x="71" y="61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69" y="60"/>
                      <a:pt x="69" y="60"/>
                      <a:pt x="69" y="60"/>
                    </a:cubicBezTo>
                    <a:moveTo>
                      <a:pt x="65" y="58"/>
                    </a:moveTo>
                    <a:cubicBezTo>
                      <a:pt x="64" y="60"/>
                      <a:pt x="63" y="62"/>
                      <a:pt x="62" y="64"/>
                    </a:cubicBezTo>
                    <a:cubicBezTo>
                      <a:pt x="63" y="64"/>
                      <a:pt x="64" y="65"/>
                      <a:pt x="64" y="65"/>
                    </a:cubicBezTo>
                    <a:cubicBezTo>
                      <a:pt x="66" y="64"/>
                      <a:pt x="67" y="62"/>
                      <a:pt x="68" y="60"/>
                    </a:cubicBezTo>
                    <a:cubicBezTo>
                      <a:pt x="67" y="59"/>
                      <a:pt x="66" y="59"/>
                      <a:pt x="65" y="58"/>
                    </a:cubicBezTo>
                    <a:moveTo>
                      <a:pt x="73" y="58"/>
                    </a:moveTo>
                    <a:cubicBezTo>
                      <a:pt x="73" y="58"/>
                      <a:pt x="73" y="58"/>
                      <a:pt x="72" y="59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9"/>
                      <a:pt x="74" y="59"/>
                      <a:pt x="74" y="58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3" y="58"/>
                      <a:pt x="73" y="58"/>
                      <a:pt x="73" y="58"/>
                    </a:cubicBezTo>
                    <a:moveTo>
                      <a:pt x="66" y="57"/>
                    </a:moveTo>
                    <a:cubicBezTo>
                      <a:pt x="65" y="58"/>
                      <a:pt x="65" y="58"/>
                      <a:pt x="65" y="58"/>
                    </a:cubicBezTo>
                    <a:cubicBezTo>
                      <a:pt x="66" y="59"/>
                      <a:pt x="67" y="59"/>
                      <a:pt x="68" y="60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67" y="58"/>
                      <a:pt x="66" y="58"/>
                      <a:pt x="66" y="57"/>
                    </a:cubicBezTo>
                    <a:moveTo>
                      <a:pt x="71" y="57"/>
                    </a:moveTo>
                    <a:cubicBezTo>
                      <a:pt x="71" y="58"/>
                      <a:pt x="71" y="58"/>
                      <a:pt x="71" y="58"/>
                    </a:cubicBezTo>
                    <a:cubicBezTo>
                      <a:pt x="71" y="58"/>
                      <a:pt x="71" y="58"/>
                      <a:pt x="72" y="58"/>
                    </a:cubicBezTo>
                    <a:cubicBezTo>
                      <a:pt x="72" y="58"/>
                      <a:pt x="72" y="58"/>
                      <a:pt x="72" y="59"/>
                    </a:cubicBezTo>
                    <a:cubicBezTo>
                      <a:pt x="72" y="58"/>
                      <a:pt x="73" y="58"/>
                      <a:pt x="73" y="58"/>
                    </a:cubicBezTo>
                    <a:cubicBezTo>
                      <a:pt x="72" y="57"/>
                      <a:pt x="72" y="57"/>
                      <a:pt x="72" y="57"/>
                    </a:cubicBezTo>
                    <a:cubicBezTo>
                      <a:pt x="72" y="57"/>
                      <a:pt x="72" y="57"/>
                      <a:pt x="71" y="57"/>
                    </a:cubicBezTo>
                    <a:moveTo>
                      <a:pt x="67" y="54"/>
                    </a:moveTo>
                    <a:cubicBezTo>
                      <a:pt x="67" y="55"/>
                      <a:pt x="67" y="55"/>
                      <a:pt x="67" y="55"/>
                    </a:cubicBezTo>
                    <a:cubicBezTo>
                      <a:pt x="68" y="56"/>
                      <a:pt x="69" y="56"/>
                      <a:pt x="69" y="57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69" y="55"/>
                      <a:pt x="68" y="55"/>
                      <a:pt x="67" y="54"/>
                    </a:cubicBezTo>
                    <a:moveTo>
                      <a:pt x="79" y="48"/>
                    </a:moveTo>
                    <a:cubicBezTo>
                      <a:pt x="77" y="50"/>
                      <a:pt x="76" y="53"/>
                      <a:pt x="74" y="56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7" y="53"/>
                      <a:pt x="78" y="51"/>
                      <a:pt x="80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77" y="47"/>
                    </a:moveTo>
                    <a:cubicBezTo>
                      <a:pt x="73" y="55"/>
                      <a:pt x="73" y="55"/>
                      <a:pt x="73" y="55"/>
                    </a:cubicBezTo>
                    <a:cubicBezTo>
                      <a:pt x="73" y="55"/>
                      <a:pt x="74" y="55"/>
                      <a:pt x="74" y="56"/>
                    </a:cubicBezTo>
                    <a:cubicBezTo>
                      <a:pt x="76" y="53"/>
                      <a:pt x="77" y="50"/>
                      <a:pt x="79" y="47"/>
                    </a:cubicBezTo>
                    <a:cubicBezTo>
                      <a:pt x="77" y="47"/>
                      <a:pt x="77" y="47"/>
                      <a:pt x="77" y="47"/>
                    </a:cubicBezTo>
                    <a:moveTo>
                      <a:pt x="80" y="45"/>
                    </a:moveTo>
                    <a:cubicBezTo>
                      <a:pt x="80" y="45"/>
                      <a:pt x="80" y="45"/>
                      <a:pt x="80" y="45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6"/>
                      <a:pt x="81" y="45"/>
                      <a:pt x="80" y="45"/>
                    </a:cubicBezTo>
                    <a:moveTo>
                      <a:pt x="79" y="44"/>
                    </a:moveTo>
                    <a:cubicBezTo>
                      <a:pt x="79" y="44"/>
                      <a:pt x="79" y="44"/>
                      <a:pt x="79" y="44"/>
                    </a:cubicBezTo>
                    <a:cubicBezTo>
                      <a:pt x="79" y="45"/>
                      <a:pt x="80" y="45"/>
                      <a:pt x="80" y="45"/>
                    </a:cubicBezTo>
                    <a:cubicBezTo>
                      <a:pt x="80" y="45"/>
                      <a:pt x="80" y="45"/>
                      <a:pt x="80" y="45"/>
                    </a:cubicBezTo>
                    <a:cubicBezTo>
                      <a:pt x="80" y="45"/>
                      <a:pt x="79" y="44"/>
                      <a:pt x="79" y="44"/>
                    </a:cubicBezTo>
                    <a:moveTo>
                      <a:pt x="73" y="44"/>
                    </a:moveTo>
                    <a:cubicBezTo>
                      <a:pt x="72" y="47"/>
                      <a:pt x="70" y="49"/>
                      <a:pt x="69" y="52"/>
                    </a:cubicBezTo>
                    <a:cubicBezTo>
                      <a:pt x="69" y="53"/>
                      <a:pt x="70" y="53"/>
                      <a:pt x="71" y="54"/>
                    </a:cubicBezTo>
                    <a:cubicBezTo>
                      <a:pt x="73" y="51"/>
                      <a:pt x="74" y="48"/>
                      <a:pt x="76" y="45"/>
                    </a:cubicBezTo>
                    <a:cubicBezTo>
                      <a:pt x="73" y="44"/>
                      <a:pt x="73" y="44"/>
                      <a:pt x="73" y="44"/>
                    </a:cubicBezTo>
                    <a:moveTo>
                      <a:pt x="82" y="43"/>
                    </a:moveTo>
                    <a:cubicBezTo>
                      <a:pt x="82" y="43"/>
                      <a:pt x="81" y="44"/>
                      <a:pt x="81" y="45"/>
                    </a:cubicBezTo>
                    <a:cubicBezTo>
                      <a:pt x="81" y="45"/>
                      <a:pt x="81" y="45"/>
                      <a:pt x="82" y="45"/>
                    </a:cubicBezTo>
                    <a:cubicBezTo>
                      <a:pt x="82" y="45"/>
                      <a:pt x="82" y="44"/>
                      <a:pt x="83" y="43"/>
                    </a:cubicBezTo>
                    <a:cubicBezTo>
                      <a:pt x="83" y="43"/>
                      <a:pt x="82" y="43"/>
                      <a:pt x="82" y="43"/>
                    </a:cubicBezTo>
                    <a:moveTo>
                      <a:pt x="75" y="42"/>
                    </a:moveTo>
                    <a:cubicBezTo>
                      <a:pt x="75" y="42"/>
                      <a:pt x="76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6" y="43"/>
                      <a:pt x="75" y="42"/>
                      <a:pt x="75" y="42"/>
                    </a:cubicBezTo>
                    <a:moveTo>
                      <a:pt x="80" y="42"/>
                    </a:move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80" y="44"/>
                      <a:pt x="81" y="45"/>
                    </a:cubicBezTo>
                    <a:cubicBezTo>
                      <a:pt x="81" y="44"/>
                      <a:pt x="81" y="43"/>
                      <a:pt x="82" y="43"/>
                    </a:cubicBezTo>
                    <a:cubicBezTo>
                      <a:pt x="81" y="42"/>
                      <a:pt x="81" y="42"/>
                      <a:pt x="80" y="42"/>
                    </a:cubicBezTo>
                    <a:moveTo>
                      <a:pt x="76" y="39"/>
                    </a:moveTo>
                    <a:cubicBezTo>
                      <a:pt x="75" y="40"/>
                      <a:pt x="75" y="41"/>
                      <a:pt x="75" y="41"/>
                    </a:cubicBezTo>
                    <a:cubicBezTo>
                      <a:pt x="76" y="42"/>
                      <a:pt x="76" y="42"/>
                      <a:pt x="77" y="43"/>
                    </a:cubicBezTo>
                    <a:cubicBezTo>
                      <a:pt x="78" y="42"/>
                      <a:pt x="78" y="41"/>
                      <a:pt x="78" y="41"/>
                    </a:cubicBezTo>
                    <a:cubicBezTo>
                      <a:pt x="78" y="40"/>
                      <a:pt x="77" y="40"/>
                      <a:pt x="76" y="39"/>
                    </a:cubicBezTo>
                    <a:moveTo>
                      <a:pt x="85" y="38"/>
                    </a:moveTo>
                    <a:cubicBezTo>
                      <a:pt x="84" y="39"/>
                      <a:pt x="84" y="40"/>
                      <a:pt x="83" y="41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4" y="40"/>
                      <a:pt x="85" y="39"/>
                      <a:pt x="86" y="38"/>
                    </a:cubicBezTo>
                    <a:cubicBezTo>
                      <a:pt x="85" y="38"/>
                      <a:pt x="85" y="38"/>
                      <a:pt x="85" y="38"/>
                    </a:cubicBezTo>
                    <a:moveTo>
                      <a:pt x="85" y="37"/>
                    </a:moveTo>
                    <a:cubicBezTo>
                      <a:pt x="85" y="37"/>
                      <a:pt x="85" y="37"/>
                      <a:pt x="85" y="38"/>
                    </a:cubicBezTo>
                    <a:cubicBezTo>
                      <a:pt x="85" y="38"/>
                      <a:pt x="86" y="38"/>
                      <a:pt x="86" y="38"/>
                    </a:cubicBezTo>
                    <a:cubicBezTo>
                      <a:pt x="86" y="38"/>
                      <a:pt x="86" y="38"/>
                      <a:pt x="86" y="37"/>
                    </a:cubicBezTo>
                    <a:cubicBezTo>
                      <a:pt x="86" y="37"/>
                      <a:pt x="86" y="37"/>
                      <a:pt x="85" y="37"/>
                    </a:cubicBezTo>
                    <a:moveTo>
                      <a:pt x="83" y="37"/>
                    </a:moveTo>
                    <a:cubicBezTo>
                      <a:pt x="81" y="40"/>
                      <a:pt x="81" y="40"/>
                      <a:pt x="81" y="40"/>
                    </a:cubicBezTo>
                    <a:cubicBezTo>
                      <a:pt x="83" y="41"/>
                      <a:pt x="83" y="41"/>
                      <a:pt x="83" y="41"/>
                    </a:cubicBezTo>
                    <a:cubicBezTo>
                      <a:pt x="83" y="40"/>
                      <a:pt x="84" y="39"/>
                      <a:pt x="85" y="38"/>
                    </a:cubicBezTo>
                    <a:cubicBezTo>
                      <a:pt x="84" y="38"/>
                      <a:pt x="84" y="37"/>
                      <a:pt x="83" y="37"/>
                    </a:cubicBezTo>
                    <a:moveTo>
                      <a:pt x="84" y="36"/>
                    </a:moveTo>
                    <a:cubicBezTo>
                      <a:pt x="83" y="37"/>
                      <a:pt x="83" y="37"/>
                      <a:pt x="83" y="37"/>
                    </a:cubicBezTo>
                    <a:cubicBezTo>
                      <a:pt x="84" y="37"/>
                      <a:pt x="84" y="37"/>
                      <a:pt x="85" y="38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4" y="36"/>
                      <a:pt x="84" y="36"/>
                    </a:cubicBezTo>
                    <a:moveTo>
                      <a:pt x="86" y="36"/>
                    </a:moveTo>
                    <a:cubicBezTo>
                      <a:pt x="86" y="36"/>
                      <a:pt x="86" y="36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7" y="37"/>
                      <a:pt x="87" y="37"/>
                      <a:pt x="87" y="36"/>
                    </a:cubicBezTo>
                    <a:cubicBezTo>
                      <a:pt x="87" y="36"/>
                      <a:pt x="86" y="36"/>
                      <a:pt x="86" y="36"/>
                    </a:cubicBezTo>
                    <a:moveTo>
                      <a:pt x="86" y="35"/>
                    </a:moveTo>
                    <a:cubicBezTo>
                      <a:pt x="86" y="35"/>
                      <a:pt x="86" y="36"/>
                      <a:pt x="86" y="36"/>
                    </a:cubicBezTo>
                    <a:cubicBezTo>
                      <a:pt x="86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6" y="35"/>
                    </a:cubicBezTo>
                    <a:moveTo>
                      <a:pt x="87" y="35"/>
                    </a:moveTo>
                    <a:cubicBezTo>
                      <a:pt x="87" y="35"/>
                      <a:pt x="87" y="35"/>
                      <a:pt x="87" y="35"/>
                    </a:cubicBezTo>
                    <a:cubicBezTo>
                      <a:pt x="87" y="35"/>
                      <a:pt x="87" y="35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5"/>
                      <a:pt x="87" y="35"/>
                      <a:pt x="87" y="35"/>
                    </a:cubicBezTo>
                    <a:moveTo>
                      <a:pt x="84" y="35"/>
                    </a:move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6"/>
                      <a:pt x="85" y="36"/>
                      <a:pt x="85" y="37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5" y="36"/>
                      <a:pt x="85" y="35"/>
                      <a:pt x="84" y="35"/>
                    </a:cubicBezTo>
                    <a:moveTo>
                      <a:pt x="85" y="34"/>
                    </a:moveTo>
                    <a:cubicBezTo>
                      <a:pt x="85" y="35"/>
                      <a:pt x="85" y="35"/>
                      <a:pt x="85" y="35"/>
                    </a:cubicBezTo>
                    <a:cubicBezTo>
                      <a:pt x="85" y="35"/>
                      <a:pt x="86" y="35"/>
                      <a:pt x="86" y="36"/>
                    </a:cubicBezTo>
                    <a:cubicBezTo>
                      <a:pt x="86" y="36"/>
                      <a:pt x="86" y="35"/>
                      <a:pt x="86" y="35"/>
                    </a:cubicBezTo>
                    <a:cubicBezTo>
                      <a:pt x="86" y="35"/>
                      <a:pt x="85" y="35"/>
                      <a:pt x="85" y="34"/>
                    </a:cubicBezTo>
                    <a:moveTo>
                      <a:pt x="79" y="34"/>
                    </a:moveTo>
                    <a:cubicBezTo>
                      <a:pt x="78" y="35"/>
                      <a:pt x="77" y="36"/>
                      <a:pt x="77" y="38"/>
                    </a:cubicBezTo>
                    <a:cubicBezTo>
                      <a:pt x="79" y="39"/>
                      <a:pt x="79" y="39"/>
                      <a:pt x="79" y="39"/>
                    </a:cubicBezTo>
                    <a:cubicBezTo>
                      <a:pt x="80" y="38"/>
                      <a:pt x="81" y="37"/>
                      <a:pt x="81" y="36"/>
                    </a:cubicBezTo>
                    <a:cubicBezTo>
                      <a:pt x="80" y="35"/>
                      <a:pt x="79" y="35"/>
                      <a:pt x="79" y="34"/>
                    </a:cubicBezTo>
                    <a:moveTo>
                      <a:pt x="85" y="34"/>
                    </a:moveTo>
                    <a:cubicBezTo>
                      <a:pt x="85" y="34"/>
                      <a:pt x="85" y="34"/>
                      <a:pt x="85" y="34"/>
                    </a:cubicBezTo>
                    <a:cubicBezTo>
                      <a:pt x="85" y="34"/>
                      <a:pt x="86" y="35"/>
                      <a:pt x="86" y="35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6" y="35"/>
                      <a:pt x="85" y="34"/>
                      <a:pt x="85" y="34"/>
                    </a:cubicBezTo>
                    <a:moveTo>
                      <a:pt x="79" y="34"/>
                    </a:move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5"/>
                      <a:pt x="80" y="35"/>
                      <a:pt x="81" y="36"/>
                    </a:cubicBezTo>
                    <a:cubicBezTo>
                      <a:pt x="81" y="35"/>
                      <a:pt x="82" y="35"/>
                      <a:pt x="82" y="35"/>
                    </a:cubicBezTo>
                    <a:cubicBezTo>
                      <a:pt x="81" y="34"/>
                      <a:pt x="80" y="34"/>
                      <a:pt x="79" y="34"/>
                    </a:cubicBezTo>
                    <a:moveTo>
                      <a:pt x="80" y="32"/>
                    </a:moveTo>
                    <a:cubicBezTo>
                      <a:pt x="80" y="32"/>
                      <a:pt x="79" y="33"/>
                      <a:pt x="79" y="33"/>
                    </a:cubicBezTo>
                    <a:cubicBezTo>
                      <a:pt x="80" y="34"/>
                      <a:pt x="81" y="34"/>
                      <a:pt x="82" y="35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82" y="33"/>
                      <a:pt x="81" y="32"/>
                      <a:pt x="80" y="32"/>
                    </a:cubicBezTo>
                    <a:moveTo>
                      <a:pt x="80" y="31"/>
                    </a:move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2"/>
                      <a:pt x="82" y="33"/>
                      <a:pt x="82" y="33"/>
                    </a:cubicBezTo>
                    <a:cubicBezTo>
                      <a:pt x="83" y="33"/>
                      <a:pt x="83" y="33"/>
                      <a:pt x="83" y="33"/>
                    </a:cubicBezTo>
                    <a:cubicBezTo>
                      <a:pt x="82" y="32"/>
                      <a:pt x="81" y="32"/>
                      <a:pt x="80" y="31"/>
                    </a:cubicBezTo>
                    <a:moveTo>
                      <a:pt x="80" y="31"/>
                    </a:moveTo>
                    <a:cubicBezTo>
                      <a:pt x="80" y="31"/>
                      <a:pt x="80" y="31"/>
                      <a:pt x="80" y="31"/>
                    </a:cubicBezTo>
                    <a:cubicBezTo>
                      <a:pt x="81" y="32"/>
                      <a:pt x="82" y="32"/>
                      <a:pt x="83" y="33"/>
                    </a:cubicBezTo>
                    <a:cubicBezTo>
                      <a:pt x="83" y="33"/>
                      <a:pt x="83" y="33"/>
                      <a:pt x="83" y="33"/>
                    </a:cubicBezTo>
                    <a:cubicBezTo>
                      <a:pt x="82" y="32"/>
                      <a:pt x="81" y="31"/>
                      <a:pt x="80" y="31"/>
                    </a:cubicBezTo>
                    <a:moveTo>
                      <a:pt x="82" y="28"/>
                    </a:moveTo>
                    <a:cubicBezTo>
                      <a:pt x="82" y="29"/>
                      <a:pt x="81" y="30"/>
                      <a:pt x="81" y="31"/>
                    </a:cubicBezTo>
                    <a:cubicBezTo>
                      <a:pt x="81" y="31"/>
                      <a:pt x="82" y="32"/>
                      <a:pt x="83" y="32"/>
                    </a:cubicBezTo>
                    <a:cubicBezTo>
                      <a:pt x="84" y="31"/>
                      <a:pt x="84" y="30"/>
                      <a:pt x="85" y="30"/>
                    </a:cubicBezTo>
                    <a:cubicBezTo>
                      <a:pt x="84" y="29"/>
                      <a:pt x="83" y="29"/>
                      <a:pt x="82" y="28"/>
                    </a:cubicBezTo>
                    <a:moveTo>
                      <a:pt x="91" y="27"/>
                    </a:moveTo>
                    <a:cubicBezTo>
                      <a:pt x="90" y="30"/>
                      <a:pt x="88" y="32"/>
                      <a:pt x="87" y="35"/>
                    </a:cubicBezTo>
                    <a:cubicBezTo>
                      <a:pt x="87" y="35"/>
                      <a:pt x="87" y="35"/>
                      <a:pt x="88" y="35"/>
                    </a:cubicBezTo>
                    <a:cubicBezTo>
                      <a:pt x="89" y="33"/>
                      <a:pt x="91" y="30"/>
                      <a:pt x="92" y="28"/>
                    </a:cubicBezTo>
                    <a:cubicBezTo>
                      <a:pt x="92" y="27"/>
                      <a:pt x="92" y="27"/>
                      <a:pt x="91" y="27"/>
                    </a:cubicBezTo>
                    <a:moveTo>
                      <a:pt x="92" y="26"/>
                    </a:moveTo>
                    <a:cubicBezTo>
                      <a:pt x="92" y="26"/>
                      <a:pt x="92" y="27"/>
                      <a:pt x="91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3" y="27"/>
                      <a:pt x="93" y="27"/>
                    </a:cubicBezTo>
                    <a:cubicBezTo>
                      <a:pt x="92" y="26"/>
                      <a:pt x="92" y="26"/>
                      <a:pt x="92" y="26"/>
                    </a:cubicBezTo>
                    <a:moveTo>
                      <a:pt x="90" y="26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85" y="34"/>
                      <a:pt x="85" y="34"/>
                      <a:pt x="85" y="34"/>
                    </a:cubicBezTo>
                    <a:cubicBezTo>
                      <a:pt x="86" y="34"/>
                      <a:pt x="86" y="34"/>
                      <a:pt x="87" y="35"/>
                    </a:cubicBezTo>
                    <a:cubicBezTo>
                      <a:pt x="88" y="32"/>
                      <a:pt x="90" y="30"/>
                      <a:pt x="91" y="27"/>
                    </a:cubicBezTo>
                    <a:cubicBezTo>
                      <a:pt x="91" y="27"/>
                      <a:pt x="90" y="26"/>
                      <a:pt x="90" y="26"/>
                    </a:cubicBezTo>
                    <a:moveTo>
                      <a:pt x="92" y="26"/>
                    </a:moveTo>
                    <a:cubicBezTo>
                      <a:pt x="92" y="26"/>
                      <a:pt x="92" y="26"/>
                      <a:pt x="92" y="26"/>
                    </a:cubicBezTo>
                    <a:cubicBezTo>
                      <a:pt x="92" y="26"/>
                      <a:pt x="93" y="26"/>
                      <a:pt x="93" y="26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6"/>
                      <a:pt x="93" y="26"/>
                      <a:pt x="92" y="26"/>
                    </a:cubicBezTo>
                    <a:moveTo>
                      <a:pt x="90" y="25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90" y="26"/>
                      <a:pt x="91" y="26"/>
                      <a:pt x="91" y="27"/>
                    </a:cubicBezTo>
                    <a:cubicBezTo>
                      <a:pt x="92" y="27"/>
                      <a:pt x="92" y="26"/>
                      <a:pt x="92" y="26"/>
                    </a:cubicBezTo>
                    <a:cubicBezTo>
                      <a:pt x="91" y="26"/>
                      <a:pt x="91" y="25"/>
                      <a:pt x="90" y="25"/>
                    </a:cubicBezTo>
                    <a:moveTo>
                      <a:pt x="91" y="25"/>
                    </a:moveTo>
                    <a:cubicBezTo>
                      <a:pt x="90" y="25"/>
                      <a:pt x="90" y="25"/>
                      <a:pt x="90" y="25"/>
                    </a:cubicBezTo>
                    <a:cubicBezTo>
                      <a:pt x="91" y="25"/>
                      <a:pt x="91" y="25"/>
                      <a:pt x="92" y="26"/>
                    </a:cubicBezTo>
                    <a:cubicBezTo>
                      <a:pt x="92" y="26"/>
                      <a:pt x="92" y="26"/>
                      <a:pt x="92" y="25"/>
                    </a:cubicBezTo>
                    <a:cubicBezTo>
                      <a:pt x="92" y="25"/>
                      <a:pt x="91" y="25"/>
                      <a:pt x="91" y="25"/>
                    </a:cubicBezTo>
                    <a:moveTo>
                      <a:pt x="93" y="24"/>
                    </a:move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5"/>
                      <a:pt x="93" y="25"/>
                      <a:pt x="92" y="25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4" y="25"/>
                      <a:pt x="94" y="25"/>
                      <a:pt x="94" y="24"/>
                    </a:cubicBezTo>
                    <a:cubicBezTo>
                      <a:pt x="94" y="24"/>
                      <a:pt x="94" y="24"/>
                      <a:pt x="93" y="24"/>
                    </a:cubicBezTo>
                    <a:moveTo>
                      <a:pt x="94" y="23"/>
                    </a:moveTo>
                    <a:cubicBezTo>
                      <a:pt x="94" y="23"/>
                      <a:pt x="94" y="23"/>
                      <a:pt x="93" y="23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4" y="24"/>
                      <a:pt x="95" y="24"/>
                      <a:pt x="95" y="23"/>
                    </a:cubicBezTo>
                    <a:cubicBezTo>
                      <a:pt x="94" y="23"/>
                      <a:pt x="94" y="23"/>
                      <a:pt x="94" y="23"/>
                    </a:cubicBezTo>
                    <a:moveTo>
                      <a:pt x="92" y="23"/>
                    </a:moveTo>
                    <a:cubicBezTo>
                      <a:pt x="91" y="24"/>
                      <a:pt x="91" y="24"/>
                      <a:pt x="91" y="24"/>
                    </a:cubicBezTo>
                    <a:cubicBezTo>
                      <a:pt x="91" y="25"/>
                      <a:pt x="92" y="25"/>
                      <a:pt x="92" y="25"/>
                    </a:cubicBezTo>
                    <a:cubicBezTo>
                      <a:pt x="93" y="25"/>
                      <a:pt x="93" y="24"/>
                      <a:pt x="93" y="24"/>
                    </a:cubicBezTo>
                    <a:cubicBezTo>
                      <a:pt x="93" y="23"/>
                      <a:pt x="92" y="23"/>
                      <a:pt x="92" y="23"/>
                    </a:cubicBezTo>
                    <a:moveTo>
                      <a:pt x="94" y="22"/>
                    </a:moveTo>
                    <a:cubicBezTo>
                      <a:pt x="94" y="23"/>
                      <a:pt x="94" y="23"/>
                      <a:pt x="94" y="23"/>
                    </a:cubicBezTo>
                    <a:cubicBezTo>
                      <a:pt x="95" y="23"/>
                      <a:pt x="95" y="23"/>
                      <a:pt x="95" y="23"/>
                    </a:cubicBezTo>
                    <a:cubicBezTo>
                      <a:pt x="95" y="23"/>
                      <a:pt x="95" y="23"/>
                      <a:pt x="95" y="23"/>
                    </a:cubicBezTo>
                    <a:cubicBezTo>
                      <a:pt x="95" y="23"/>
                      <a:pt x="94" y="23"/>
                      <a:pt x="94" y="22"/>
                    </a:cubicBezTo>
                    <a:moveTo>
                      <a:pt x="85" y="22"/>
                    </a:moveTo>
                    <a:cubicBezTo>
                      <a:pt x="84" y="24"/>
                      <a:pt x="83" y="26"/>
                      <a:pt x="82" y="28"/>
                    </a:cubicBezTo>
                    <a:cubicBezTo>
                      <a:pt x="83" y="29"/>
                      <a:pt x="84" y="29"/>
                      <a:pt x="85" y="30"/>
                    </a:cubicBezTo>
                    <a:cubicBezTo>
                      <a:pt x="86" y="28"/>
                      <a:pt x="87" y="26"/>
                      <a:pt x="88" y="24"/>
                    </a:cubicBezTo>
                    <a:cubicBezTo>
                      <a:pt x="87" y="23"/>
                      <a:pt x="86" y="23"/>
                      <a:pt x="85" y="22"/>
                    </a:cubicBezTo>
                    <a:moveTo>
                      <a:pt x="92" y="22"/>
                    </a:moveTo>
                    <a:cubicBezTo>
                      <a:pt x="92" y="22"/>
                      <a:pt x="92" y="22"/>
                      <a:pt x="92" y="22"/>
                    </a:cubicBezTo>
                    <a:cubicBezTo>
                      <a:pt x="92" y="23"/>
                      <a:pt x="93" y="23"/>
                      <a:pt x="93" y="23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3" y="23"/>
                      <a:pt x="93" y="22"/>
                      <a:pt x="92" y="22"/>
                    </a:cubicBezTo>
                    <a:moveTo>
                      <a:pt x="86" y="22"/>
                    </a:move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7" y="23"/>
                      <a:pt x="87" y="23"/>
                      <a:pt x="88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7" y="23"/>
                      <a:pt x="87" y="22"/>
                      <a:pt x="86" y="22"/>
                    </a:cubicBezTo>
                    <a:moveTo>
                      <a:pt x="92" y="21"/>
                    </a:moveTo>
                    <a:cubicBezTo>
                      <a:pt x="92" y="22"/>
                      <a:pt x="92" y="22"/>
                      <a:pt x="92" y="22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4" y="23"/>
                      <a:pt x="94" y="23"/>
                      <a:pt x="94" y="22"/>
                    </a:cubicBezTo>
                    <a:cubicBezTo>
                      <a:pt x="94" y="22"/>
                      <a:pt x="93" y="22"/>
                      <a:pt x="92" y="21"/>
                    </a:cubicBezTo>
                    <a:moveTo>
                      <a:pt x="87" y="20"/>
                    </a:moveTo>
                    <a:cubicBezTo>
                      <a:pt x="86" y="20"/>
                      <a:pt x="86" y="21"/>
                      <a:pt x="86" y="22"/>
                    </a:cubicBezTo>
                    <a:cubicBezTo>
                      <a:pt x="87" y="22"/>
                      <a:pt x="87" y="23"/>
                      <a:pt x="88" y="23"/>
                    </a:cubicBezTo>
                    <a:cubicBezTo>
                      <a:pt x="89" y="22"/>
                      <a:pt x="89" y="22"/>
                      <a:pt x="89" y="21"/>
                    </a:cubicBezTo>
                    <a:cubicBezTo>
                      <a:pt x="88" y="21"/>
                      <a:pt x="88" y="20"/>
                      <a:pt x="87" y="20"/>
                    </a:cubicBezTo>
                    <a:moveTo>
                      <a:pt x="87" y="19"/>
                    </a:moveTo>
                    <a:cubicBezTo>
                      <a:pt x="87" y="19"/>
                      <a:pt x="87" y="19"/>
                      <a:pt x="87" y="19"/>
                    </a:cubicBezTo>
                    <a:cubicBezTo>
                      <a:pt x="88" y="20"/>
                      <a:pt x="89" y="20"/>
                      <a:pt x="89" y="21"/>
                    </a:cubicBezTo>
                    <a:cubicBezTo>
                      <a:pt x="90" y="21"/>
                      <a:pt x="90" y="21"/>
                      <a:pt x="90" y="20"/>
                    </a:cubicBezTo>
                    <a:cubicBezTo>
                      <a:pt x="89" y="20"/>
                      <a:pt x="88" y="19"/>
                      <a:pt x="87" y="19"/>
                    </a:cubicBezTo>
                    <a:moveTo>
                      <a:pt x="87" y="18"/>
                    </a:moveTo>
                    <a:cubicBezTo>
                      <a:pt x="87" y="19"/>
                      <a:pt x="87" y="19"/>
                      <a:pt x="87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89" y="19"/>
                      <a:pt x="88" y="19"/>
                      <a:pt x="87" y="18"/>
                    </a:cubicBezTo>
                    <a:moveTo>
                      <a:pt x="99" y="15"/>
                    </a:moveTo>
                    <a:cubicBezTo>
                      <a:pt x="97" y="17"/>
                      <a:pt x="96" y="19"/>
                      <a:pt x="95" y="22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7" y="20"/>
                      <a:pt x="98" y="18"/>
                      <a:pt x="100" y="15"/>
                    </a:cubicBezTo>
                    <a:cubicBezTo>
                      <a:pt x="99" y="15"/>
                      <a:pt x="99" y="15"/>
                      <a:pt x="99" y="15"/>
                    </a:cubicBezTo>
                    <a:moveTo>
                      <a:pt x="97" y="14"/>
                    </a:moveTo>
                    <a:cubicBezTo>
                      <a:pt x="93" y="21"/>
                      <a:pt x="93" y="21"/>
                      <a:pt x="93" y="21"/>
                    </a:cubicBezTo>
                    <a:cubicBezTo>
                      <a:pt x="93" y="21"/>
                      <a:pt x="94" y="21"/>
                      <a:pt x="94" y="22"/>
                    </a:cubicBezTo>
                    <a:cubicBezTo>
                      <a:pt x="96" y="19"/>
                      <a:pt x="97" y="17"/>
                      <a:pt x="99" y="15"/>
                    </a:cubicBezTo>
                    <a:cubicBezTo>
                      <a:pt x="97" y="14"/>
                      <a:pt x="97" y="14"/>
                      <a:pt x="97" y="14"/>
                    </a:cubicBezTo>
                    <a:moveTo>
                      <a:pt x="100" y="13"/>
                    </a:moveTo>
                    <a:cubicBezTo>
                      <a:pt x="99" y="14"/>
                      <a:pt x="99" y="14"/>
                      <a:pt x="99" y="15"/>
                    </a:cubicBezTo>
                    <a:cubicBezTo>
                      <a:pt x="99" y="15"/>
                      <a:pt x="99" y="15"/>
                      <a:pt x="100" y="15"/>
                    </a:cubicBezTo>
                    <a:cubicBezTo>
                      <a:pt x="100" y="15"/>
                      <a:pt x="100" y="14"/>
                      <a:pt x="101" y="14"/>
                    </a:cubicBezTo>
                    <a:cubicBezTo>
                      <a:pt x="100" y="13"/>
                      <a:pt x="100" y="13"/>
                      <a:pt x="100" y="13"/>
                    </a:cubicBezTo>
                    <a:moveTo>
                      <a:pt x="98" y="12"/>
                    </a:moveTo>
                    <a:cubicBezTo>
                      <a:pt x="97" y="14"/>
                      <a:pt x="97" y="14"/>
                      <a:pt x="97" y="14"/>
                    </a:cubicBezTo>
                    <a:cubicBezTo>
                      <a:pt x="98" y="14"/>
                      <a:pt x="98" y="14"/>
                      <a:pt x="99" y="15"/>
                    </a:cubicBezTo>
                    <a:cubicBezTo>
                      <a:pt x="99" y="14"/>
                      <a:pt x="99" y="14"/>
                      <a:pt x="100" y="13"/>
                    </a:cubicBezTo>
                    <a:cubicBezTo>
                      <a:pt x="99" y="13"/>
                      <a:pt x="99" y="12"/>
                      <a:pt x="98" y="12"/>
                    </a:cubicBezTo>
                    <a:moveTo>
                      <a:pt x="92" y="11"/>
                    </a:moveTo>
                    <a:cubicBezTo>
                      <a:pt x="90" y="13"/>
                      <a:pt x="89" y="15"/>
                      <a:pt x="88" y="18"/>
                    </a:cubicBezTo>
                    <a:cubicBezTo>
                      <a:pt x="89" y="18"/>
                      <a:pt x="90" y="19"/>
                      <a:pt x="90" y="19"/>
                    </a:cubicBezTo>
                    <a:cubicBezTo>
                      <a:pt x="92" y="17"/>
                      <a:pt x="93" y="14"/>
                      <a:pt x="94" y="12"/>
                    </a:cubicBezTo>
                    <a:cubicBezTo>
                      <a:pt x="93" y="12"/>
                      <a:pt x="93" y="12"/>
                      <a:pt x="93" y="12"/>
                    </a:cubicBezTo>
                    <a:cubicBezTo>
                      <a:pt x="93" y="11"/>
                      <a:pt x="92" y="11"/>
                      <a:pt x="92" y="11"/>
                    </a:cubicBezTo>
                    <a:moveTo>
                      <a:pt x="93" y="9"/>
                    </a:moveTo>
                    <a:cubicBezTo>
                      <a:pt x="92" y="9"/>
                      <a:pt x="92" y="10"/>
                      <a:pt x="92" y="10"/>
                    </a:cubicBezTo>
                    <a:cubicBezTo>
                      <a:pt x="93" y="11"/>
                      <a:pt x="94" y="11"/>
                      <a:pt x="94" y="12"/>
                    </a:cubicBezTo>
                    <a:cubicBezTo>
                      <a:pt x="95" y="11"/>
                      <a:pt x="95" y="11"/>
                      <a:pt x="95" y="11"/>
                    </a:cubicBezTo>
                    <a:cubicBezTo>
                      <a:pt x="95" y="10"/>
                      <a:pt x="94" y="10"/>
                      <a:pt x="94" y="10"/>
                    </a:cubicBezTo>
                    <a:cubicBezTo>
                      <a:pt x="94" y="10"/>
                      <a:pt x="93" y="9"/>
                      <a:pt x="93" y="9"/>
                    </a:cubicBezTo>
                    <a:moveTo>
                      <a:pt x="105" y="4"/>
                    </a:moveTo>
                    <a:cubicBezTo>
                      <a:pt x="103" y="7"/>
                      <a:pt x="102" y="10"/>
                      <a:pt x="100" y="13"/>
                    </a:cubicBezTo>
                    <a:cubicBezTo>
                      <a:pt x="100" y="13"/>
                      <a:pt x="100" y="13"/>
                      <a:pt x="101" y="14"/>
                    </a:cubicBezTo>
                    <a:cubicBezTo>
                      <a:pt x="102" y="10"/>
                      <a:pt x="104" y="7"/>
                      <a:pt x="106" y="4"/>
                    </a:cubicBezTo>
                    <a:cubicBezTo>
                      <a:pt x="106" y="4"/>
                      <a:pt x="106" y="4"/>
                      <a:pt x="105" y="4"/>
                    </a:cubicBezTo>
                    <a:moveTo>
                      <a:pt x="104" y="3"/>
                    </a:moveTo>
                    <a:cubicBezTo>
                      <a:pt x="98" y="12"/>
                      <a:pt x="98" y="12"/>
                      <a:pt x="98" y="12"/>
                    </a:cubicBezTo>
                    <a:cubicBezTo>
                      <a:pt x="99" y="12"/>
                      <a:pt x="99" y="13"/>
                      <a:pt x="100" y="13"/>
                    </a:cubicBezTo>
                    <a:cubicBezTo>
                      <a:pt x="101" y="10"/>
                      <a:pt x="103" y="7"/>
                      <a:pt x="105" y="4"/>
                    </a:cubicBezTo>
                    <a:cubicBezTo>
                      <a:pt x="105" y="3"/>
                      <a:pt x="104" y="3"/>
                      <a:pt x="104" y="3"/>
                    </a:cubicBezTo>
                    <a:moveTo>
                      <a:pt x="98" y="0"/>
                    </a:moveTo>
                    <a:cubicBezTo>
                      <a:pt x="96" y="2"/>
                      <a:pt x="95" y="4"/>
                      <a:pt x="94" y="7"/>
                    </a:cubicBezTo>
                    <a:cubicBezTo>
                      <a:pt x="93" y="8"/>
                      <a:pt x="93" y="8"/>
                      <a:pt x="93" y="9"/>
                    </a:cubicBezTo>
                    <a:cubicBezTo>
                      <a:pt x="93" y="9"/>
                      <a:pt x="94" y="10"/>
                      <a:pt x="94" y="10"/>
                    </a:cubicBezTo>
                    <a:cubicBezTo>
                      <a:pt x="94" y="10"/>
                      <a:pt x="95" y="10"/>
                      <a:pt x="95" y="11"/>
                    </a:cubicBezTo>
                    <a:cubicBezTo>
                      <a:pt x="97" y="7"/>
                      <a:pt x="99" y="4"/>
                      <a:pt x="100" y="1"/>
                    </a:cubicBezTo>
                    <a:cubicBezTo>
                      <a:pt x="99" y="0"/>
                      <a:pt x="99" y="0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193"/>
              <p:cNvSpPr>
                <a:spLocks/>
              </p:cNvSpPr>
              <p:nvPr/>
            </p:nvSpPr>
            <p:spPr bwMode="auto">
              <a:xfrm>
                <a:off x="-61" y="3663"/>
                <a:ext cx="5" cy="4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94"/>
              <p:cNvSpPr>
                <a:spLocks noEditPoints="1"/>
              </p:cNvSpPr>
              <p:nvPr/>
            </p:nvSpPr>
            <p:spPr bwMode="auto">
              <a:xfrm>
                <a:off x="-33" y="3637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2 h 2"/>
                  <a:gd name="T10" fmla="*/ 0 w 2"/>
                  <a:gd name="T11" fmla="*/ 1 h 2"/>
                  <a:gd name="T12" fmla="*/ 0 w 2"/>
                  <a:gd name="T13" fmla="*/ 2 h 2"/>
                  <a:gd name="T14" fmla="*/ 0 w 2"/>
                  <a:gd name="T15" fmla="*/ 2 h 2"/>
                  <a:gd name="T16" fmla="*/ 0 w 2"/>
                  <a:gd name="T17" fmla="*/ 1 h 2"/>
                  <a:gd name="T18" fmla="*/ 1 w 2"/>
                  <a:gd name="T19" fmla="*/ 1 h 2"/>
                  <a:gd name="T20" fmla="*/ 1 w 2"/>
                  <a:gd name="T21" fmla="*/ 1 h 2"/>
                  <a:gd name="T22" fmla="*/ 2 w 2"/>
                  <a:gd name="T23" fmla="*/ 1 h 2"/>
                  <a:gd name="T24" fmla="*/ 2 w 2"/>
                  <a:gd name="T25" fmla="*/ 1 h 2"/>
                  <a:gd name="T26" fmla="*/ 2 w 2"/>
                  <a:gd name="T27" fmla="*/ 1 h 2"/>
                  <a:gd name="T28" fmla="*/ 1 w 2"/>
                  <a:gd name="T29" fmla="*/ 1 h 2"/>
                  <a:gd name="T30" fmla="*/ 0 w 2"/>
                  <a:gd name="T31" fmla="*/ 0 h 2"/>
                  <a:gd name="T32" fmla="*/ 1 w 2"/>
                  <a:gd name="T33" fmla="*/ 1 h 2"/>
                  <a:gd name="T34" fmla="*/ 1 w 2"/>
                  <a:gd name="T35" fmla="*/ 1 h 2"/>
                  <a:gd name="T36" fmla="*/ 0 w 2"/>
                  <a:gd name="T3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195"/>
              <p:cNvSpPr>
                <a:spLocks noEditPoints="1"/>
              </p:cNvSpPr>
              <p:nvPr/>
            </p:nvSpPr>
            <p:spPr bwMode="auto">
              <a:xfrm>
                <a:off x="-28" y="3599"/>
                <a:ext cx="19" cy="12"/>
              </a:xfrm>
              <a:custGeom>
                <a:avLst/>
                <a:gdLst>
                  <a:gd name="T0" fmla="*/ 7 w 8"/>
                  <a:gd name="T1" fmla="*/ 4 h 5"/>
                  <a:gd name="T2" fmla="*/ 6 w 8"/>
                  <a:gd name="T3" fmla="*/ 4 h 5"/>
                  <a:gd name="T4" fmla="*/ 7 w 8"/>
                  <a:gd name="T5" fmla="*/ 5 h 5"/>
                  <a:gd name="T6" fmla="*/ 8 w 8"/>
                  <a:gd name="T7" fmla="*/ 4 h 5"/>
                  <a:gd name="T8" fmla="*/ 7 w 8"/>
                  <a:gd name="T9" fmla="*/ 4 h 5"/>
                  <a:gd name="T10" fmla="*/ 5 w 8"/>
                  <a:gd name="T11" fmla="*/ 3 h 5"/>
                  <a:gd name="T12" fmla="*/ 5 w 8"/>
                  <a:gd name="T13" fmla="*/ 3 h 5"/>
                  <a:gd name="T14" fmla="*/ 6 w 8"/>
                  <a:gd name="T15" fmla="*/ 4 h 5"/>
                  <a:gd name="T16" fmla="*/ 7 w 8"/>
                  <a:gd name="T17" fmla="*/ 4 h 5"/>
                  <a:gd name="T18" fmla="*/ 5 w 8"/>
                  <a:gd name="T19" fmla="*/ 3 h 5"/>
                  <a:gd name="T20" fmla="*/ 1 w 8"/>
                  <a:gd name="T21" fmla="*/ 0 h 5"/>
                  <a:gd name="T22" fmla="*/ 0 w 8"/>
                  <a:gd name="T23" fmla="*/ 1 h 5"/>
                  <a:gd name="T24" fmla="*/ 1 w 8"/>
                  <a:gd name="T25" fmla="*/ 1 h 5"/>
                  <a:gd name="T26" fmla="*/ 3 w 8"/>
                  <a:gd name="T27" fmla="*/ 2 h 5"/>
                  <a:gd name="T28" fmla="*/ 3 w 8"/>
                  <a:gd name="T29" fmla="*/ 2 h 5"/>
                  <a:gd name="T30" fmla="*/ 1 w 8"/>
                  <a:gd name="T3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7" y="4"/>
                      <a:pt x="7" y="4"/>
                      <a:pt x="6" y="4"/>
                    </a:cubicBez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196"/>
              <p:cNvSpPr>
                <a:spLocks noEditPoints="1"/>
              </p:cNvSpPr>
              <p:nvPr/>
            </p:nvSpPr>
            <p:spPr bwMode="auto">
              <a:xfrm>
                <a:off x="-16" y="3578"/>
                <a:ext cx="19" cy="12"/>
              </a:xfrm>
              <a:custGeom>
                <a:avLst/>
                <a:gdLst>
                  <a:gd name="T0" fmla="*/ 7 w 8"/>
                  <a:gd name="T1" fmla="*/ 5 h 5"/>
                  <a:gd name="T2" fmla="*/ 6 w 8"/>
                  <a:gd name="T3" fmla="*/ 5 h 5"/>
                  <a:gd name="T4" fmla="*/ 7 w 8"/>
                  <a:gd name="T5" fmla="*/ 5 h 5"/>
                  <a:gd name="T6" fmla="*/ 7 w 8"/>
                  <a:gd name="T7" fmla="*/ 5 h 5"/>
                  <a:gd name="T8" fmla="*/ 7 w 8"/>
                  <a:gd name="T9" fmla="*/ 5 h 5"/>
                  <a:gd name="T10" fmla="*/ 5 w 8"/>
                  <a:gd name="T11" fmla="*/ 4 h 5"/>
                  <a:gd name="T12" fmla="*/ 5 w 8"/>
                  <a:gd name="T13" fmla="*/ 4 h 5"/>
                  <a:gd name="T14" fmla="*/ 6 w 8"/>
                  <a:gd name="T15" fmla="*/ 5 h 5"/>
                  <a:gd name="T16" fmla="*/ 6 w 8"/>
                  <a:gd name="T17" fmla="*/ 5 h 5"/>
                  <a:gd name="T18" fmla="*/ 5 w 8"/>
                  <a:gd name="T19" fmla="*/ 4 h 5"/>
                  <a:gd name="T20" fmla="*/ 7 w 8"/>
                  <a:gd name="T21" fmla="*/ 4 h 5"/>
                  <a:gd name="T22" fmla="*/ 7 w 8"/>
                  <a:gd name="T23" fmla="*/ 4 h 5"/>
                  <a:gd name="T24" fmla="*/ 8 w 8"/>
                  <a:gd name="T25" fmla="*/ 4 h 5"/>
                  <a:gd name="T26" fmla="*/ 8 w 8"/>
                  <a:gd name="T27" fmla="*/ 4 h 5"/>
                  <a:gd name="T28" fmla="*/ 7 w 8"/>
                  <a:gd name="T29" fmla="*/ 4 h 5"/>
                  <a:gd name="T30" fmla="*/ 6 w 8"/>
                  <a:gd name="T31" fmla="*/ 3 h 5"/>
                  <a:gd name="T32" fmla="*/ 5 w 8"/>
                  <a:gd name="T33" fmla="*/ 3 h 5"/>
                  <a:gd name="T34" fmla="*/ 7 w 8"/>
                  <a:gd name="T35" fmla="*/ 4 h 5"/>
                  <a:gd name="T36" fmla="*/ 7 w 8"/>
                  <a:gd name="T37" fmla="*/ 4 h 5"/>
                  <a:gd name="T38" fmla="*/ 6 w 8"/>
                  <a:gd name="T39" fmla="*/ 3 h 5"/>
                  <a:gd name="T40" fmla="*/ 0 w 8"/>
                  <a:gd name="T41" fmla="*/ 1 h 5"/>
                  <a:gd name="T42" fmla="*/ 0 w 8"/>
                  <a:gd name="T43" fmla="*/ 2 h 5"/>
                  <a:gd name="T44" fmla="*/ 3 w 8"/>
                  <a:gd name="T45" fmla="*/ 3 h 5"/>
                  <a:gd name="T46" fmla="*/ 3 w 8"/>
                  <a:gd name="T47" fmla="*/ 3 h 5"/>
                  <a:gd name="T48" fmla="*/ 0 w 8"/>
                  <a:gd name="T49" fmla="*/ 1 h 5"/>
                  <a:gd name="T50" fmla="*/ 1 w 8"/>
                  <a:gd name="T51" fmla="*/ 0 h 5"/>
                  <a:gd name="T52" fmla="*/ 1 w 8"/>
                  <a:gd name="T53" fmla="*/ 0 h 5"/>
                  <a:gd name="T54" fmla="*/ 3 w 8"/>
                  <a:gd name="T55" fmla="*/ 2 h 5"/>
                  <a:gd name="T56" fmla="*/ 3 w 8"/>
                  <a:gd name="T57" fmla="*/ 1 h 5"/>
                  <a:gd name="T58" fmla="*/ 1 w 8"/>
                  <a:gd name="T5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" h="5">
                    <a:moveTo>
                      <a:pt x="7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4"/>
                      <a:pt x="5" y="4"/>
                      <a:pt x="5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moveTo>
                      <a:pt x="6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197"/>
              <p:cNvSpPr>
                <a:spLocks/>
              </p:cNvSpPr>
              <p:nvPr/>
            </p:nvSpPr>
            <p:spPr bwMode="auto">
              <a:xfrm>
                <a:off x="-9" y="3568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198"/>
              <p:cNvSpPr>
                <a:spLocks noEditPoints="1"/>
              </p:cNvSpPr>
              <p:nvPr/>
            </p:nvSpPr>
            <p:spPr bwMode="auto">
              <a:xfrm>
                <a:off x="-16" y="3575"/>
                <a:ext cx="21" cy="17"/>
              </a:xfrm>
              <a:custGeom>
                <a:avLst/>
                <a:gdLst>
                  <a:gd name="T0" fmla="*/ 6 w 9"/>
                  <a:gd name="T1" fmla="*/ 7 h 7"/>
                  <a:gd name="T2" fmla="*/ 6 w 9"/>
                  <a:gd name="T3" fmla="*/ 7 h 7"/>
                  <a:gd name="T4" fmla="*/ 7 w 9"/>
                  <a:gd name="T5" fmla="*/ 7 h 7"/>
                  <a:gd name="T6" fmla="*/ 7 w 9"/>
                  <a:gd name="T7" fmla="*/ 7 h 7"/>
                  <a:gd name="T8" fmla="*/ 6 w 9"/>
                  <a:gd name="T9" fmla="*/ 7 h 7"/>
                  <a:gd name="T10" fmla="*/ 4 w 9"/>
                  <a:gd name="T11" fmla="*/ 6 h 7"/>
                  <a:gd name="T12" fmla="*/ 4 w 9"/>
                  <a:gd name="T13" fmla="*/ 6 h 7"/>
                  <a:gd name="T14" fmla="*/ 6 w 9"/>
                  <a:gd name="T15" fmla="*/ 7 h 7"/>
                  <a:gd name="T16" fmla="*/ 6 w 9"/>
                  <a:gd name="T17" fmla="*/ 7 h 7"/>
                  <a:gd name="T18" fmla="*/ 4 w 9"/>
                  <a:gd name="T19" fmla="*/ 6 h 7"/>
                  <a:gd name="T20" fmla="*/ 8 w 9"/>
                  <a:gd name="T21" fmla="*/ 4 h 7"/>
                  <a:gd name="T22" fmla="*/ 7 w 9"/>
                  <a:gd name="T23" fmla="*/ 4 h 7"/>
                  <a:gd name="T24" fmla="*/ 8 w 9"/>
                  <a:gd name="T25" fmla="*/ 5 h 7"/>
                  <a:gd name="T26" fmla="*/ 8 w 9"/>
                  <a:gd name="T27" fmla="*/ 5 h 7"/>
                  <a:gd name="T28" fmla="*/ 8 w 9"/>
                  <a:gd name="T29" fmla="*/ 4 h 7"/>
                  <a:gd name="T30" fmla="*/ 8 w 9"/>
                  <a:gd name="T31" fmla="*/ 4 h 7"/>
                  <a:gd name="T32" fmla="*/ 8 w 9"/>
                  <a:gd name="T33" fmla="*/ 4 h 7"/>
                  <a:gd name="T34" fmla="*/ 8 w 9"/>
                  <a:gd name="T35" fmla="*/ 5 h 7"/>
                  <a:gd name="T36" fmla="*/ 9 w 9"/>
                  <a:gd name="T37" fmla="*/ 4 h 7"/>
                  <a:gd name="T38" fmla="*/ 8 w 9"/>
                  <a:gd name="T39" fmla="*/ 4 h 7"/>
                  <a:gd name="T40" fmla="*/ 0 w 9"/>
                  <a:gd name="T41" fmla="*/ 3 h 7"/>
                  <a:gd name="T42" fmla="*/ 0 w 9"/>
                  <a:gd name="T43" fmla="*/ 3 h 7"/>
                  <a:gd name="T44" fmla="*/ 2 w 9"/>
                  <a:gd name="T45" fmla="*/ 5 h 7"/>
                  <a:gd name="T46" fmla="*/ 2 w 9"/>
                  <a:gd name="T47" fmla="*/ 5 h 7"/>
                  <a:gd name="T48" fmla="*/ 0 w 9"/>
                  <a:gd name="T49" fmla="*/ 3 h 7"/>
                  <a:gd name="T50" fmla="*/ 6 w 9"/>
                  <a:gd name="T51" fmla="*/ 3 h 7"/>
                  <a:gd name="T52" fmla="*/ 6 w 9"/>
                  <a:gd name="T53" fmla="*/ 3 h 7"/>
                  <a:gd name="T54" fmla="*/ 7 w 9"/>
                  <a:gd name="T55" fmla="*/ 4 h 7"/>
                  <a:gd name="T56" fmla="*/ 7 w 9"/>
                  <a:gd name="T57" fmla="*/ 4 h 7"/>
                  <a:gd name="T58" fmla="*/ 6 w 9"/>
                  <a:gd name="T59" fmla="*/ 3 h 7"/>
                  <a:gd name="T60" fmla="*/ 6 w 9"/>
                  <a:gd name="T61" fmla="*/ 3 h 7"/>
                  <a:gd name="T62" fmla="*/ 6 w 9"/>
                  <a:gd name="T63" fmla="*/ 3 h 7"/>
                  <a:gd name="T64" fmla="*/ 7 w 9"/>
                  <a:gd name="T65" fmla="*/ 4 h 7"/>
                  <a:gd name="T66" fmla="*/ 8 w 9"/>
                  <a:gd name="T67" fmla="*/ 4 h 7"/>
                  <a:gd name="T68" fmla="*/ 8 w 9"/>
                  <a:gd name="T69" fmla="*/ 4 h 7"/>
                  <a:gd name="T70" fmla="*/ 6 w 9"/>
                  <a:gd name="T71" fmla="*/ 3 h 7"/>
                  <a:gd name="T72" fmla="*/ 1 w 9"/>
                  <a:gd name="T73" fmla="*/ 0 h 7"/>
                  <a:gd name="T74" fmla="*/ 1 w 9"/>
                  <a:gd name="T75" fmla="*/ 0 h 7"/>
                  <a:gd name="T76" fmla="*/ 4 w 9"/>
                  <a:gd name="T77" fmla="*/ 2 h 7"/>
                  <a:gd name="T78" fmla="*/ 4 w 9"/>
                  <a:gd name="T79" fmla="*/ 2 h 7"/>
                  <a:gd name="T80" fmla="*/ 1 w 9"/>
                  <a:gd name="T81" fmla="*/ 0 h 7"/>
                  <a:gd name="T82" fmla="*/ 2 w 9"/>
                  <a:gd name="T83" fmla="*/ 0 h 7"/>
                  <a:gd name="T84" fmla="*/ 1 w 9"/>
                  <a:gd name="T85" fmla="*/ 0 h 7"/>
                  <a:gd name="T86" fmla="*/ 4 w 9"/>
                  <a:gd name="T87" fmla="*/ 2 h 7"/>
                  <a:gd name="T88" fmla="*/ 4 w 9"/>
                  <a:gd name="T89" fmla="*/ 1 h 7"/>
                  <a:gd name="T90" fmla="*/ 2 w 9"/>
                  <a:gd name="T9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" h="7">
                    <a:moveTo>
                      <a:pt x="6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7"/>
                      <a:pt x="6" y="7"/>
                    </a:cubicBezTo>
                    <a:moveTo>
                      <a:pt x="4" y="6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6"/>
                      <a:pt x="5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5" y="6"/>
                      <a:pt x="5" y="6"/>
                      <a:pt x="4" y="6"/>
                    </a:cubicBezTo>
                    <a:moveTo>
                      <a:pt x="8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3"/>
                      <a:pt x="6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3"/>
                      <a:pt x="7" y="3"/>
                      <a:pt x="6" y="3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199"/>
              <p:cNvSpPr>
                <a:spLocks noEditPoints="1"/>
              </p:cNvSpPr>
              <p:nvPr/>
            </p:nvSpPr>
            <p:spPr bwMode="auto">
              <a:xfrm>
                <a:off x="-2" y="3547"/>
                <a:ext cx="21" cy="19"/>
              </a:xfrm>
              <a:custGeom>
                <a:avLst/>
                <a:gdLst>
                  <a:gd name="T0" fmla="*/ 7 w 9"/>
                  <a:gd name="T1" fmla="*/ 7 h 8"/>
                  <a:gd name="T2" fmla="*/ 7 w 9"/>
                  <a:gd name="T3" fmla="*/ 7 h 8"/>
                  <a:gd name="T4" fmla="*/ 8 w 9"/>
                  <a:gd name="T5" fmla="*/ 8 h 8"/>
                  <a:gd name="T6" fmla="*/ 8 w 9"/>
                  <a:gd name="T7" fmla="*/ 7 h 8"/>
                  <a:gd name="T8" fmla="*/ 7 w 9"/>
                  <a:gd name="T9" fmla="*/ 7 h 8"/>
                  <a:gd name="T10" fmla="*/ 7 w 9"/>
                  <a:gd name="T11" fmla="*/ 6 h 8"/>
                  <a:gd name="T12" fmla="*/ 7 w 9"/>
                  <a:gd name="T13" fmla="*/ 7 h 8"/>
                  <a:gd name="T14" fmla="*/ 8 w 9"/>
                  <a:gd name="T15" fmla="*/ 7 h 8"/>
                  <a:gd name="T16" fmla="*/ 8 w 9"/>
                  <a:gd name="T17" fmla="*/ 7 h 8"/>
                  <a:gd name="T18" fmla="*/ 7 w 9"/>
                  <a:gd name="T19" fmla="*/ 6 h 8"/>
                  <a:gd name="T20" fmla="*/ 5 w 9"/>
                  <a:gd name="T21" fmla="*/ 6 h 8"/>
                  <a:gd name="T22" fmla="*/ 5 w 9"/>
                  <a:gd name="T23" fmla="*/ 6 h 8"/>
                  <a:gd name="T24" fmla="*/ 7 w 9"/>
                  <a:gd name="T25" fmla="*/ 7 h 8"/>
                  <a:gd name="T26" fmla="*/ 7 w 9"/>
                  <a:gd name="T27" fmla="*/ 7 h 8"/>
                  <a:gd name="T28" fmla="*/ 5 w 9"/>
                  <a:gd name="T29" fmla="*/ 6 h 8"/>
                  <a:gd name="T30" fmla="*/ 6 w 9"/>
                  <a:gd name="T31" fmla="*/ 5 h 8"/>
                  <a:gd name="T32" fmla="*/ 6 w 9"/>
                  <a:gd name="T33" fmla="*/ 6 h 8"/>
                  <a:gd name="T34" fmla="*/ 7 w 9"/>
                  <a:gd name="T35" fmla="*/ 6 h 8"/>
                  <a:gd name="T36" fmla="*/ 7 w 9"/>
                  <a:gd name="T37" fmla="*/ 6 h 8"/>
                  <a:gd name="T38" fmla="*/ 6 w 9"/>
                  <a:gd name="T39" fmla="*/ 5 h 8"/>
                  <a:gd name="T40" fmla="*/ 8 w 9"/>
                  <a:gd name="T41" fmla="*/ 4 h 8"/>
                  <a:gd name="T42" fmla="*/ 8 w 9"/>
                  <a:gd name="T43" fmla="*/ 5 h 8"/>
                  <a:gd name="T44" fmla="*/ 9 w 9"/>
                  <a:gd name="T45" fmla="*/ 5 h 8"/>
                  <a:gd name="T46" fmla="*/ 9 w 9"/>
                  <a:gd name="T47" fmla="*/ 5 h 8"/>
                  <a:gd name="T48" fmla="*/ 8 w 9"/>
                  <a:gd name="T49" fmla="*/ 4 h 8"/>
                  <a:gd name="T50" fmla="*/ 7 w 9"/>
                  <a:gd name="T51" fmla="*/ 3 h 8"/>
                  <a:gd name="T52" fmla="*/ 7 w 9"/>
                  <a:gd name="T53" fmla="*/ 4 h 8"/>
                  <a:gd name="T54" fmla="*/ 8 w 9"/>
                  <a:gd name="T55" fmla="*/ 5 h 8"/>
                  <a:gd name="T56" fmla="*/ 8 w 9"/>
                  <a:gd name="T57" fmla="*/ 4 h 8"/>
                  <a:gd name="T58" fmla="*/ 7 w 9"/>
                  <a:gd name="T59" fmla="*/ 3 h 8"/>
                  <a:gd name="T60" fmla="*/ 1 w 9"/>
                  <a:gd name="T61" fmla="*/ 3 h 8"/>
                  <a:gd name="T62" fmla="*/ 0 w 9"/>
                  <a:gd name="T63" fmla="*/ 3 h 8"/>
                  <a:gd name="T64" fmla="*/ 3 w 9"/>
                  <a:gd name="T65" fmla="*/ 5 h 8"/>
                  <a:gd name="T66" fmla="*/ 3 w 9"/>
                  <a:gd name="T67" fmla="*/ 4 h 8"/>
                  <a:gd name="T68" fmla="*/ 1 w 9"/>
                  <a:gd name="T69" fmla="*/ 3 h 8"/>
                  <a:gd name="T70" fmla="*/ 1 w 9"/>
                  <a:gd name="T71" fmla="*/ 3 h 8"/>
                  <a:gd name="T72" fmla="*/ 1 w 9"/>
                  <a:gd name="T73" fmla="*/ 3 h 8"/>
                  <a:gd name="T74" fmla="*/ 1 w 9"/>
                  <a:gd name="T75" fmla="*/ 3 h 8"/>
                  <a:gd name="T76" fmla="*/ 3 w 9"/>
                  <a:gd name="T77" fmla="*/ 4 h 8"/>
                  <a:gd name="T78" fmla="*/ 3 w 9"/>
                  <a:gd name="T79" fmla="*/ 4 h 8"/>
                  <a:gd name="T80" fmla="*/ 1 w 9"/>
                  <a:gd name="T81" fmla="*/ 3 h 8"/>
                  <a:gd name="T82" fmla="*/ 2 w 9"/>
                  <a:gd name="T83" fmla="*/ 0 h 8"/>
                  <a:gd name="T84" fmla="*/ 2 w 9"/>
                  <a:gd name="T85" fmla="*/ 1 h 8"/>
                  <a:gd name="T86" fmla="*/ 4 w 9"/>
                  <a:gd name="T87" fmla="*/ 2 h 8"/>
                  <a:gd name="T88" fmla="*/ 4 w 9"/>
                  <a:gd name="T89" fmla="*/ 2 h 8"/>
                  <a:gd name="T90" fmla="*/ 2 w 9"/>
                  <a:gd name="T9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" h="8">
                    <a:moveTo>
                      <a:pt x="7" y="7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8" y="8"/>
                    </a:cubicBezTo>
                    <a:cubicBezTo>
                      <a:pt x="8" y="8"/>
                      <a:pt x="8" y="7"/>
                      <a:pt x="8" y="7"/>
                    </a:cubicBezTo>
                    <a:cubicBezTo>
                      <a:pt x="8" y="7"/>
                      <a:pt x="7" y="7"/>
                      <a:pt x="7" y="7"/>
                    </a:cubicBezTo>
                    <a:moveTo>
                      <a:pt x="7" y="6"/>
                    </a:moveTo>
                    <a:cubicBezTo>
                      <a:pt x="7" y="6"/>
                      <a:pt x="7" y="6"/>
                      <a:pt x="7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7" y="6"/>
                    </a:cubicBezTo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6"/>
                      <a:pt x="6" y="6"/>
                      <a:pt x="5" y="6"/>
                    </a:cubicBezTo>
                    <a:moveTo>
                      <a:pt x="6" y="5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6"/>
                      <a:pt x="6" y="5"/>
                    </a:cubicBezTo>
                    <a:moveTo>
                      <a:pt x="8" y="4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8" y="4"/>
                    </a:cubicBezTo>
                    <a:moveTo>
                      <a:pt x="7" y="3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3"/>
                    </a:cubicBezTo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2" y="4"/>
                      <a:pt x="2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200"/>
              <p:cNvSpPr>
                <a:spLocks noEditPoints="1"/>
              </p:cNvSpPr>
              <p:nvPr/>
            </p:nvSpPr>
            <p:spPr bwMode="auto">
              <a:xfrm>
                <a:off x="3" y="3545"/>
                <a:ext cx="19" cy="23"/>
              </a:xfrm>
              <a:custGeom>
                <a:avLst/>
                <a:gdLst>
                  <a:gd name="T0" fmla="*/ 4 w 8"/>
                  <a:gd name="T1" fmla="*/ 9 h 10"/>
                  <a:gd name="T2" fmla="*/ 4 w 8"/>
                  <a:gd name="T3" fmla="*/ 9 h 10"/>
                  <a:gd name="T4" fmla="*/ 5 w 8"/>
                  <a:gd name="T5" fmla="*/ 10 h 10"/>
                  <a:gd name="T6" fmla="*/ 5 w 8"/>
                  <a:gd name="T7" fmla="*/ 9 h 10"/>
                  <a:gd name="T8" fmla="*/ 4 w 8"/>
                  <a:gd name="T9" fmla="*/ 9 h 10"/>
                  <a:gd name="T10" fmla="*/ 3 w 8"/>
                  <a:gd name="T11" fmla="*/ 8 h 10"/>
                  <a:gd name="T12" fmla="*/ 3 w 8"/>
                  <a:gd name="T13" fmla="*/ 8 h 10"/>
                  <a:gd name="T14" fmla="*/ 4 w 8"/>
                  <a:gd name="T15" fmla="*/ 9 h 10"/>
                  <a:gd name="T16" fmla="*/ 4 w 8"/>
                  <a:gd name="T17" fmla="*/ 9 h 10"/>
                  <a:gd name="T18" fmla="*/ 3 w 8"/>
                  <a:gd name="T19" fmla="*/ 8 h 10"/>
                  <a:gd name="T20" fmla="*/ 7 w 8"/>
                  <a:gd name="T21" fmla="*/ 5 h 10"/>
                  <a:gd name="T22" fmla="*/ 7 w 8"/>
                  <a:gd name="T23" fmla="*/ 5 h 10"/>
                  <a:gd name="T24" fmla="*/ 8 w 8"/>
                  <a:gd name="T25" fmla="*/ 5 h 10"/>
                  <a:gd name="T26" fmla="*/ 8 w 8"/>
                  <a:gd name="T27" fmla="*/ 5 h 10"/>
                  <a:gd name="T28" fmla="*/ 7 w 8"/>
                  <a:gd name="T29" fmla="*/ 5 h 10"/>
                  <a:gd name="T30" fmla="*/ 5 w 8"/>
                  <a:gd name="T31" fmla="*/ 4 h 10"/>
                  <a:gd name="T32" fmla="*/ 5 w 8"/>
                  <a:gd name="T33" fmla="*/ 4 h 10"/>
                  <a:gd name="T34" fmla="*/ 7 w 8"/>
                  <a:gd name="T35" fmla="*/ 5 h 10"/>
                  <a:gd name="T36" fmla="*/ 7 w 8"/>
                  <a:gd name="T37" fmla="*/ 5 h 10"/>
                  <a:gd name="T38" fmla="*/ 5 w 8"/>
                  <a:gd name="T39" fmla="*/ 4 h 10"/>
                  <a:gd name="T40" fmla="*/ 8 w 8"/>
                  <a:gd name="T41" fmla="*/ 4 h 10"/>
                  <a:gd name="T42" fmla="*/ 7 w 8"/>
                  <a:gd name="T43" fmla="*/ 4 h 10"/>
                  <a:gd name="T44" fmla="*/ 8 w 8"/>
                  <a:gd name="T45" fmla="*/ 5 h 10"/>
                  <a:gd name="T46" fmla="*/ 8 w 8"/>
                  <a:gd name="T47" fmla="*/ 4 h 10"/>
                  <a:gd name="T48" fmla="*/ 8 w 8"/>
                  <a:gd name="T49" fmla="*/ 4 h 10"/>
                  <a:gd name="T50" fmla="*/ 6 w 8"/>
                  <a:gd name="T51" fmla="*/ 3 h 10"/>
                  <a:gd name="T52" fmla="*/ 5 w 8"/>
                  <a:gd name="T53" fmla="*/ 3 h 10"/>
                  <a:gd name="T54" fmla="*/ 7 w 8"/>
                  <a:gd name="T55" fmla="*/ 4 h 10"/>
                  <a:gd name="T56" fmla="*/ 7 w 8"/>
                  <a:gd name="T57" fmla="*/ 4 h 10"/>
                  <a:gd name="T58" fmla="*/ 6 w 8"/>
                  <a:gd name="T59" fmla="*/ 3 h 10"/>
                  <a:gd name="T60" fmla="*/ 0 w 8"/>
                  <a:gd name="T61" fmla="*/ 1 h 10"/>
                  <a:gd name="T62" fmla="*/ 0 w 8"/>
                  <a:gd name="T63" fmla="*/ 1 h 10"/>
                  <a:gd name="T64" fmla="*/ 3 w 8"/>
                  <a:gd name="T65" fmla="*/ 2 h 10"/>
                  <a:gd name="T66" fmla="*/ 3 w 8"/>
                  <a:gd name="T67" fmla="*/ 2 h 10"/>
                  <a:gd name="T68" fmla="*/ 0 w 8"/>
                  <a:gd name="T69" fmla="*/ 1 h 10"/>
                  <a:gd name="T70" fmla="*/ 1 w 8"/>
                  <a:gd name="T71" fmla="*/ 0 h 10"/>
                  <a:gd name="T72" fmla="*/ 0 w 8"/>
                  <a:gd name="T73" fmla="*/ 0 h 10"/>
                  <a:gd name="T74" fmla="*/ 3 w 8"/>
                  <a:gd name="T75" fmla="*/ 2 h 10"/>
                  <a:gd name="T76" fmla="*/ 3 w 8"/>
                  <a:gd name="T77" fmla="*/ 1 h 10"/>
                  <a:gd name="T78" fmla="*/ 1 w 8"/>
                  <a:gd name="T7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" h="10">
                    <a:moveTo>
                      <a:pt x="4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5" y="9"/>
                      <a:pt x="5" y="9"/>
                      <a:pt x="5" y="10"/>
                    </a:cubicBezTo>
                    <a:cubicBezTo>
                      <a:pt x="5" y="10"/>
                      <a:pt x="5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8"/>
                      <a:pt x="3" y="8"/>
                      <a:pt x="3" y="8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8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201"/>
              <p:cNvSpPr>
                <a:spLocks noEditPoints="1"/>
              </p:cNvSpPr>
              <p:nvPr/>
            </p:nvSpPr>
            <p:spPr bwMode="auto">
              <a:xfrm>
                <a:off x="14" y="3523"/>
                <a:ext cx="22" cy="15"/>
              </a:xfrm>
              <a:custGeom>
                <a:avLst/>
                <a:gdLst>
                  <a:gd name="T0" fmla="*/ 7 w 9"/>
                  <a:gd name="T1" fmla="*/ 6 h 6"/>
                  <a:gd name="T2" fmla="*/ 7 w 9"/>
                  <a:gd name="T3" fmla="*/ 6 h 6"/>
                  <a:gd name="T4" fmla="*/ 8 w 9"/>
                  <a:gd name="T5" fmla="*/ 6 h 6"/>
                  <a:gd name="T6" fmla="*/ 8 w 9"/>
                  <a:gd name="T7" fmla="*/ 6 h 6"/>
                  <a:gd name="T8" fmla="*/ 7 w 9"/>
                  <a:gd name="T9" fmla="*/ 6 h 6"/>
                  <a:gd name="T10" fmla="*/ 5 w 9"/>
                  <a:gd name="T11" fmla="*/ 5 h 6"/>
                  <a:gd name="T12" fmla="*/ 5 w 9"/>
                  <a:gd name="T13" fmla="*/ 5 h 6"/>
                  <a:gd name="T14" fmla="*/ 7 w 9"/>
                  <a:gd name="T15" fmla="*/ 6 h 6"/>
                  <a:gd name="T16" fmla="*/ 7 w 9"/>
                  <a:gd name="T17" fmla="*/ 6 h 6"/>
                  <a:gd name="T18" fmla="*/ 5 w 9"/>
                  <a:gd name="T19" fmla="*/ 5 h 6"/>
                  <a:gd name="T20" fmla="*/ 8 w 9"/>
                  <a:gd name="T21" fmla="*/ 4 h 6"/>
                  <a:gd name="T22" fmla="*/ 8 w 9"/>
                  <a:gd name="T23" fmla="*/ 4 h 6"/>
                  <a:gd name="T24" fmla="*/ 9 w 9"/>
                  <a:gd name="T25" fmla="*/ 5 h 6"/>
                  <a:gd name="T26" fmla="*/ 9 w 9"/>
                  <a:gd name="T27" fmla="*/ 5 h 6"/>
                  <a:gd name="T28" fmla="*/ 8 w 9"/>
                  <a:gd name="T29" fmla="*/ 4 h 6"/>
                  <a:gd name="T30" fmla="*/ 6 w 9"/>
                  <a:gd name="T31" fmla="*/ 3 h 6"/>
                  <a:gd name="T32" fmla="*/ 6 w 9"/>
                  <a:gd name="T33" fmla="*/ 3 h 6"/>
                  <a:gd name="T34" fmla="*/ 8 w 9"/>
                  <a:gd name="T35" fmla="*/ 4 h 6"/>
                  <a:gd name="T36" fmla="*/ 8 w 9"/>
                  <a:gd name="T37" fmla="*/ 4 h 6"/>
                  <a:gd name="T38" fmla="*/ 6 w 9"/>
                  <a:gd name="T39" fmla="*/ 3 h 6"/>
                  <a:gd name="T40" fmla="*/ 0 w 9"/>
                  <a:gd name="T41" fmla="*/ 1 h 6"/>
                  <a:gd name="T42" fmla="*/ 0 w 9"/>
                  <a:gd name="T43" fmla="*/ 2 h 6"/>
                  <a:gd name="T44" fmla="*/ 1 w 9"/>
                  <a:gd name="T45" fmla="*/ 3 h 6"/>
                  <a:gd name="T46" fmla="*/ 2 w 9"/>
                  <a:gd name="T47" fmla="*/ 3 h 6"/>
                  <a:gd name="T48" fmla="*/ 2 w 9"/>
                  <a:gd name="T49" fmla="*/ 3 h 6"/>
                  <a:gd name="T50" fmla="*/ 0 w 9"/>
                  <a:gd name="T51" fmla="*/ 1 h 6"/>
                  <a:gd name="T52" fmla="*/ 2 w 9"/>
                  <a:gd name="T53" fmla="*/ 1 h 6"/>
                  <a:gd name="T54" fmla="*/ 3 w 9"/>
                  <a:gd name="T55" fmla="*/ 2 h 6"/>
                  <a:gd name="T56" fmla="*/ 3 w 9"/>
                  <a:gd name="T57" fmla="*/ 2 h 6"/>
                  <a:gd name="T58" fmla="*/ 2 w 9"/>
                  <a:gd name="T59" fmla="*/ 1 h 6"/>
                  <a:gd name="T60" fmla="*/ 1 w 9"/>
                  <a:gd name="T61" fmla="*/ 0 h 6"/>
                  <a:gd name="T62" fmla="*/ 1 w 9"/>
                  <a:gd name="T63" fmla="*/ 0 h 6"/>
                  <a:gd name="T64" fmla="*/ 2 w 9"/>
                  <a:gd name="T65" fmla="*/ 1 h 6"/>
                  <a:gd name="T66" fmla="*/ 1 w 9"/>
                  <a:gd name="T6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" h="6"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6" y="5"/>
                      <a:pt x="5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7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2" y="1"/>
                    </a:move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202"/>
              <p:cNvSpPr>
                <a:spLocks noEditPoints="1"/>
              </p:cNvSpPr>
              <p:nvPr/>
            </p:nvSpPr>
            <p:spPr bwMode="auto">
              <a:xfrm>
                <a:off x="-66" y="3665"/>
                <a:ext cx="19" cy="12"/>
              </a:xfrm>
              <a:custGeom>
                <a:avLst/>
                <a:gdLst>
                  <a:gd name="T0" fmla="*/ 6 w 8"/>
                  <a:gd name="T1" fmla="*/ 3 h 5"/>
                  <a:gd name="T2" fmla="*/ 6 w 8"/>
                  <a:gd name="T3" fmla="*/ 4 h 5"/>
                  <a:gd name="T4" fmla="*/ 6 w 8"/>
                  <a:gd name="T5" fmla="*/ 5 h 5"/>
                  <a:gd name="T6" fmla="*/ 7 w 8"/>
                  <a:gd name="T7" fmla="*/ 4 h 5"/>
                  <a:gd name="T8" fmla="*/ 6 w 8"/>
                  <a:gd name="T9" fmla="*/ 3 h 5"/>
                  <a:gd name="T10" fmla="*/ 5 w 8"/>
                  <a:gd name="T11" fmla="*/ 2 h 5"/>
                  <a:gd name="T12" fmla="*/ 4 w 8"/>
                  <a:gd name="T13" fmla="*/ 3 h 5"/>
                  <a:gd name="T14" fmla="*/ 5 w 8"/>
                  <a:gd name="T15" fmla="*/ 4 h 5"/>
                  <a:gd name="T16" fmla="*/ 6 w 8"/>
                  <a:gd name="T17" fmla="*/ 3 h 5"/>
                  <a:gd name="T18" fmla="*/ 5 w 8"/>
                  <a:gd name="T19" fmla="*/ 2 h 5"/>
                  <a:gd name="T20" fmla="*/ 7 w 8"/>
                  <a:gd name="T21" fmla="*/ 1 h 5"/>
                  <a:gd name="T22" fmla="*/ 7 w 8"/>
                  <a:gd name="T23" fmla="*/ 1 h 5"/>
                  <a:gd name="T24" fmla="*/ 8 w 8"/>
                  <a:gd name="T25" fmla="*/ 2 h 5"/>
                  <a:gd name="T26" fmla="*/ 8 w 8"/>
                  <a:gd name="T27" fmla="*/ 2 h 5"/>
                  <a:gd name="T28" fmla="*/ 7 w 8"/>
                  <a:gd name="T29" fmla="*/ 1 h 5"/>
                  <a:gd name="T30" fmla="*/ 7 w 8"/>
                  <a:gd name="T31" fmla="*/ 1 h 5"/>
                  <a:gd name="T32" fmla="*/ 7 w 8"/>
                  <a:gd name="T33" fmla="*/ 1 h 5"/>
                  <a:gd name="T34" fmla="*/ 7 w 8"/>
                  <a:gd name="T35" fmla="*/ 1 h 5"/>
                  <a:gd name="T36" fmla="*/ 7 w 8"/>
                  <a:gd name="T37" fmla="*/ 1 h 5"/>
                  <a:gd name="T38" fmla="*/ 1 w 8"/>
                  <a:gd name="T39" fmla="*/ 0 h 5"/>
                  <a:gd name="T40" fmla="*/ 0 w 8"/>
                  <a:gd name="T41" fmla="*/ 1 h 5"/>
                  <a:gd name="T42" fmla="*/ 3 w 8"/>
                  <a:gd name="T43" fmla="*/ 3 h 5"/>
                  <a:gd name="T44" fmla="*/ 4 w 8"/>
                  <a:gd name="T45" fmla="*/ 1 h 5"/>
                  <a:gd name="T46" fmla="*/ 1 w 8"/>
                  <a:gd name="T4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" h="5">
                    <a:moveTo>
                      <a:pt x="6" y="3"/>
                    </a:move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5"/>
                      <a:pt x="6" y="5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7" y="3"/>
                      <a:pt x="6" y="3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5" y="2"/>
                      <a:pt x="5" y="2"/>
                    </a:cubicBezTo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8" y="1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7" y="1"/>
                    </a:cubicBezTo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2"/>
                      <a:pt x="3" y="2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0203"/>
              <p:cNvSpPr>
                <a:spLocks noEditPoints="1"/>
              </p:cNvSpPr>
              <p:nvPr/>
            </p:nvSpPr>
            <p:spPr bwMode="auto">
              <a:xfrm>
                <a:off x="-182" y="3854"/>
                <a:ext cx="19" cy="21"/>
              </a:xfrm>
              <a:custGeom>
                <a:avLst/>
                <a:gdLst>
                  <a:gd name="T0" fmla="*/ 0 w 8"/>
                  <a:gd name="T1" fmla="*/ 8 h 9"/>
                  <a:gd name="T2" fmla="*/ 0 w 8"/>
                  <a:gd name="T3" fmla="*/ 8 h 9"/>
                  <a:gd name="T4" fmla="*/ 3 w 8"/>
                  <a:gd name="T5" fmla="*/ 9 h 9"/>
                  <a:gd name="T6" fmla="*/ 3 w 8"/>
                  <a:gd name="T7" fmla="*/ 9 h 9"/>
                  <a:gd name="T8" fmla="*/ 0 w 8"/>
                  <a:gd name="T9" fmla="*/ 8 h 9"/>
                  <a:gd name="T10" fmla="*/ 4 w 8"/>
                  <a:gd name="T11" fmla="*/ 0 h 9"/>
                  <a:gd name="T12" fmla="*/ 4 w 8"/>
                  <a:gd name="T13" fmla="*/ 1 h 9"/>
                  <a:gd name="T14" fmla="*/ 7 w 8"/>
                  <a:gd name="T15" fmla="*/ 2 h 9"/>
                  <a:gd name="T16" fmla="*/ 7 w 8"/>
                  <a:gd name="T17" fmla="*/ 2 h 9"/>
                  <a:gd name="T18" fmla="*/ 4 w 8"/>
                  <a:gd name="T19" fmla="*/ 0 h 9"/>
                  <a:gd name="T20" fmla="*/ 5 w 8"/>
                  <a:gd name="T21" fmla="*/ 0 h 9"/>
                  <a:gd name="T22" fmla="*/ 4 w 8"/>
                  <a:gd name="T23" fmla="*/ 0 h 9"/>
                  <a:gd name="T24" fmla="*/ 8 w 8"/>
                  <a:gd name="T25" fmla="*/ 2 h 9"/>
                  <a:gd name="T26" fmla="*/ 8 w 8"/>
                  <a:gd name="T27" fmla="*/ 2 h 9"/>
                  <a:gd name="T28" fmla="*/ 5 w 8"/>
                  <a:gd name="T29" fmla="*/ 1 h 9"/>
                  <a:gd name="T30" fmla="*/ 5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2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9"/>
                      <a:pt x="1" y="8"/>
                      <a:pt x="0" y="8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5" y="1"/>
                      <a:pt x="4" y="0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0204"/>
              <p:cNvSpPr>
                <a:spLocks noEditPoints="1"/>
              </p:cNvSpPr>
              <p:nvPr/>
            </p:nvSpPr>
            <p:spPr bwMode="auto">
              <a:xfrm>
                <a:off x="-208" y="3592"/>
                <a:ext cx="204" cy="323"/>
              </a:xfrm>
              <a:custGeom>
                <a:avLst/>
                <a:gdLst>
                  <a:gd name="T0" fmla="*/ 0 w 86"/>
                  <a:gd name="T1" fmla="*/ 134 h 137"/>
                  <a:gd name="T2" fmla="*/ 2 w 86"/>
                  <a:gd name="T3" fmla="*/ 136 h 137"/>
                  <a:gd name="T4" fmla="*/ 2 w 86"/>
                  <a:gd name="T5" fmla="*/ 136 h 137"/>
                  <a:gd name="T6" fmla="*/ 4 w 86"/>
                  <a:gd name="T7" fmla="*/ 137 h 137"/>
                  <a:gd name="T8" fmla="*/ 5 w 86"/>
                  <a:gd name="T9" fmla="*/ 127 h 137"/>
                  <a:gd name="T10" fmla="*/ 11 w 86"/>
                  <a:gd name="T11" fmla="*/ 120 h 137"/>
                  <a:gd name="T12" fmla="*/ 13 w 86"/>
                  <a:gd name="T13" fmla="*/ 116 h 137"/>
                  <a:gd name="T14" fmla="*/ 13 w 86"/>
                  <a:gd name="T15" fmla="*/ 116 h 137"/>
                  <a:gd name="T16" fmla="*/ 13 w 86"/>
                  <a:gd name="T17" fmla="*/ 116 h 137"/>
                  <a:gd name="T18" fmla="*/ 13 w 86"/>
                  <a:gd name="T19" fmla="*/ 115 h 137"/>
                  <a:gd name="T20" fmla="*/ 15 w 86"/>
                  <a:gd name="T21" fmla="*/ 113 h 137"/>
                  <a:gd name="T22" fmla="*/ 20 w 86"/>
                  <a:gd name="T23" fmla="*/ 103 h 137"/>
                  <a:gd name="T24" fmla="*/ 23 w 86"/>
                  <a:gd name="T25" fmla="*/ 97 h 137"/>
                  <a:gd name="T26" fmla="*/ 27 w 86"/>
                  <a:gd name="T27" fmla="*/ 90 h 137"/>
                  <a:gd name="T28" fmla="*/ 29 w 86"/>
                  <a:gd name="T29" fmla="*/ 87 h 137"/>
                  <a:gd name="T30" fmla="*/ 39 w 86"/>
                  <a:gd name="T31" fmla="*/ 81 h 137"/>
                  <a:gd name="T32" fmla="*/ 47 w 86"/>
                  <a:gd name="T33" fmla="*/ 67 h 137"/>
                  <a:gd name="T34" fmla="*/ 57 w 86"/>
                  <a:gd name="T35" fmla="*/ 52 h 137"/>
                  <a:gd name="T36" fmla="*/ 56 w 86"/>
                  <a:gd name="T37" fmla="*/ 51 h 137"/>
                  <a:gd name="T38" fmla="*/ 54 w 86"/>
                  <a:gd name="T39" fmla="*/ 50 h 137"/>
                  <a:gd name="T40" fmla="*/ 59 w 86"/>
                  <a:gd name="T41" fmla="*/ 48 h 137"/>
                  <a:gd name="T42" fmla="*/ 58 w 86"/>
                  <a:gd name="T43" fmla="*/ 47 h 137"/>
                  <a:gd name="T44" fmla="*/ 56 w 86"/>
                  <a:gd name="T45" fmla="*/ 46 h 137"/>
                  <a:gd name="T46" fmla="*/ 59 w 86"/>
                  <a:gd name="T47" fmla="*/ 47 h 137"/>
                  <a:gd name="T48" fmla="*/ 58 w 86"/>
                  <a:gd name="T49" fmla="*/ 47 h 137"/>
                  <a:gd name="T50" fmla="*/ 62 w 86"/>
                  <a:gd name="T51" fmla="*/ 42 h 137"/>
                  <a:gd name="T52" fmla="*/ 60 w 86"/>
                  <a:gd name="T53" fmla="*/ 41 h 137"/>
                  <a:gd name="T54" fmla="*/ 54 w 86"/>
                  <a:gd name="T55" fmla="*/ 44 h 137"/>
                  <a:gd name="T56" fmla="*/ 64 w 86"/>
                  <a:gd name="T57" fmla="*/ 38 h 137"/>
                  <a:gd name="T58" fmla="*/ 57 w 86"/>
                  <a:gd name="T59" fmla="*/ 39 h 137"/>
                  <a:gd name="T60" fmla="*/ 62 w 86"/>
                  <a:gd name="T61" fmla="*/ 37 h 137"/>
                  <a:gd name="T62" fmla="*/ 65 w 86"/>
                  <a:gd name="T63" fmla="*/ 37 h 137"/>
                  <a:gd name="T64" fmla="*/ 59 w 86"/>
                  <a:gd name="T65" fmla="*/ 35 h 137"/>
                  <a:gd name="T66" fmla="*/ 64 w 86"/>
                  <a:gd name="T67" fmla="*/ 35 h 137"/>
                  <a:gd name="T68" fmla="*/ 60 w 86"/>
                  <a:gd name="T69" fmla="*/ 32 h 137"/>
                  <a:gd name="T70" fmla="*/ 69 w 86"/>
                  <a:gd name="T71" fmla="*/ 30 h 137"/>
                  <a:gd name="T72" fmla="*/ 69 w 86"/>
                  <a:gd name="T73" fmla="*/ 30 h 137"/>
                  <a:gd name="T74" fmla="*/ 67 w 86"/>
                  <a:gd name="T75" fmla="*/ 32 h 137"/>
                  <a:gd name="T76" fmla="*/ 70 w 86"/>
                  <a:gd name="T77" fmla="*/ 30 h 137"/>
                  <a:gd name="T78" fmla="*/ 69 w 86"/>
                  <a:gd name="T79" fmla="*/ 30 h 137"/>
                  <a:gd name="T80" fmla="*/ 65 w 86"/>
                  <a:gd name="T81" fmla="*/ 31 h 137"/>
                  <a:gd name="T82" fmla="*/ 66 w 86"/>
                  <a:gd name="T83" fmla="*/ 28 h 137"/>
                  <a:gd name="T84" fmla="*/ 73 w 86"/>
                  <a:gd name="T85" fmla="*/ 24 h 137"/>
                  <a:gd name="T86" fmla="*/ 72 w 86"/>
                  <a:gd name="T87" fmla="*/ 24 h 137"/>
                  <a:gd name="T88" fmla="*/ 74 w 86"/>
                  <a:gd name="T89" fmla="*/ 23 h 137"/>
                  <a:gd name="T90" fmla="*/ 70 w 86"/>
                  <a:gd name="T91" fmla="*/ 22 h 137"/>
                  <a:gd name="T92" fmla="*/ 73 w 86"/>
                  <a:gd name="T93" fmla="*/ 23 h 137"/>
                  <a:gd name="T94" fmla="*/ 75 w 86"/>
                  <a:gd name="T95" fmla="*/ 20 h 137"/>
                  <a:gd name="T96" fmla="*/ 68 w 86"/>
                  <a:gd name="T97" fmla="*/ 19 h 137"/>
                  <a:gd name="T98" fmla="*/ 75 w 86"/>
                  <a:gd name="T99" fmla="*/ 17 h 137"/>
                  <a:gd name="T100" fmla="*/ 75 w 86"/>
                  <a:gd name="T101" fmla="*/ 17 h 137"/>
                  <a:gd name="T102" fmla="*/ 71 w 86"/>
                  <a:gd name="T103" fmla="*/ 14 h 137"/>
                  <a:gd name="T104" fmla="*/ 82 w 86"/>
                  <a:gd name="T105" fmla="*/ 7 h 137"/>
                  <a:gd name="T106" fmla="*/ 81 w 86"/>
                  <a:gd name="T107" fmla="*/ 6 h 137"/>
                  <a:gd name="T108" fmla="*/ 77 w 86"/>
                  <a:gd name="T109" fmla="*/ 4 h 137"/>
                  <a:gd name="T110" fmla="*/ 86 w 86"/>
                  <a:gd name="T111" fmla="*/ 4 h 137"/>
                  <a:gd name="T112" fmla="*/ 85 w 86"/>
                  <a:gd name="T113" fmla="*/ 3 h 137"/>
                  <a:gd name="T114" fmla="*/ 81 w 86"/>
                  <a:gd name="T115" fmla="*/ 1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6" h="137">
                    <a:moveTo>
                      <a:pt x="4" y="129"/>
                    </a:moveTo>
                    <a:cubicBezTo>
                      <a:pt x="4" y="130"/>
                      <a:pt x="3" y="130"/>
                      <a:pt x="3" y="131"/>
                    </a:cubicBezTo>
                    <a:cubicBezTo>
                      <a:pt x="1" y="133"/>
                      <a:pt x="1" y="133"/>
                      <a:pt x="1" y="133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1" y="134"/>
                      <a:pt x="1" y="134"/>
                      <a:pt x="1" y="134"/>
                    </a:cubicBezTo>
                    <a:cubicBezTo>
                      <a:pt x="2" y="134"/>
                      <a:pt x="2" y="134"/>
                      <a:pt x="2" y="134"/>
                    </a:cubicBezTo>
                    <a:cubicBezTo>
                      <a:pt x="2" y="134"/>
                      <a:pt x="2" y="134"/>
                      <a:pt x="3" y="134"/>
                    </a:cubicBezTo>
                    <a:cubicBezTo>
                      <a:pt x="3" y="134"/>
                      <a:pt x="3" y="134"/>
                      <a:pt x="3" y="134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3" y="136"/>
                      <a:pt x="3" y="136"/>
                      <a:pt x="3" y="136"/>
                    </a:cubicBezTo>
                    <a:cubicBezTo>
                      <a:pt x="3" y="135"/>
                      <a:pt x="3" y="135"/>
                      <a:pt x="4" y="135"/>
                    </a:cubicBezTo>
                    <a:cubicBezTo>
                      <a:pt x="4" y="135"/>
                      <a:pt x="4" y="135"/>
                      <a:pt x="4" y="135"/>
                    </a:cubicBezTo>
                    <a:cubicBezTo>
                      <a:pt x="4" y="135"/>
                      <a:pt x="4" y="135"/>
                      <a:pt x="4" y="135"/>
                    </a:cubicBezTo>
                    <a:cubicBezTo>
                      <a:pt x="4" y="136"/>
                      <a:pt x="4" y="137"/>
                      <a:pt x="4" y="137"/>
                    </a:cubicBezTo>
                    <a:cubicBezTo>
                      <a:pt x="5" y="136"/>
                      <a:pt x="6" y="134"/>
                      <a:pt x="7" y="132"/>
                    </a:cubicBezTo>
                    <a:cubicBezTo>
                      <a:pt x="7" y="132"/>
                      <a:pt x="7" y="132"/>
                      <a:pt x="7" y="132"/>
                    </a:cubicBezTo>
                    <a:cubicBezTo>
                      <a:pt x="6" y="131"/>
                      <a:pt x="5" y="130"/>
                      <a:pt x="4" y="129"/>
                    </a:cubicBezTo>
                    <a:moveTo>
                      <a:pt x="7" y="125"/>
                    </a:moveTo>
                    <a:cubicBezTo>
                      <a:pt x="6" y="126"/>
                      <a:pt x="6" y="127"/>
                      <a:pt x="5" y="127"/>
                    </a:cubicBezTo>
                    <a:cubicBezTo>
                      <a:pt x="6" y="128"/>
                      <a:pt x="6" y="128"/>
                      <a:pt x="6" y="128"/>
                    </a:cubicBezTo>
                    <a:cubicBezTo>
                      <a:pt x="9" y="129"/>
                      <a:pt x="9" y="129"/>
                      <a:pt x="9" y="129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6"/>
                      <a:pt x="8" y="126"/>
                      <a:pt x="7" y="125"/>
                    </a:cubicBezTo>
                    <a:moveTo>
                      <a:pt x="11" y="120"/>
                    </a:moveTo>
                    <a:cubicBezTo>
                      <a:pt x="10" y="120"/>
                      <a:pt x="10" y="121"/>
                      <a:pt x="9" y="121"/>
                    </a:cubicBezTo>
                    <a:cubicBezTo>
                      <a:pt x="10" y="122"/>
                      <a:pt x="11" y="123"/>
                      <a:pt x="12" y="123"/>
                    </a:cubicBezTo>
                    <a:cubicBezTo>
                      <a:pt x="13" y="121"/>
                      <a:pt x="13" y="121"/>
                      <a:pt x="13" y="121"/>
                    </a:cubicBezTo>
                    <a:cubicBezTo>
                      <a:pt x="12" y="121"/>
                      <a:pt x="11" y="120"/>
                      <a:pt x="11" y="120"/>
                    </a:cubicBezTo>
                    <a:moveTo>
                      <a:pt x="13" y="116"/>
                    </a:moveTo>
                    <a:cubicBezTo>
                      <a:pt x="12" y="117"/>
                      <a:pt x="12" y="117"/>
                      <a:pt x="12" y="117"/>
                    </a:cubicBezTo>
                    <a:cubicBezTo>
                      <a:pt x="13" y="118"/>
                      <a:pt x="14" y="118"/>
                      <a:pt x="15" y="119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4" y="117"/>
                      <a:pt x="13" y="117"/>
                      <a:pt x="13" y="116"/>
                    </a:cubicBezTo>
                    <a:moveTo>
                      <a:pt x="13" y="116"/>
                    </a:moveTo>
                    <a:cubicBezTo>
                      <a:pt x="13" y="116"/>
                      <a:pt x="13" y="116"/>
                      <a:pt x="13" y="116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6" y="118"/>
                      <a:pt x="16" y="117"/>
                      <a:pt x="16" y="117"/>
                    </a:cubicBezTo>
                    <a:cubicBezTo>
                      <a:pt x="15" y="117"/>
                      <a:pt x="14" y="116"/>
                      <a:pt x="13" y="116"/>
                    </a:cubicBezTo>
                    <a:moveTo>
                      <a:pt x="13" y="115"/>
                    </a:moveTo>
                    <a:cubicBezTo>
                      <a:pt x="13" y="115"/>
                      <a:pt x="13" y="115"/>
                      <a:pt x="13" y="115"/>
                    </a:cubicBezTo>
                    <a:cubicBezTo>
                      <a:pt x="14" y="116"/>
                      <a:pt x="15" y="116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6"/>
                      <a:pt x="14" y="116"/>
                      <a:pt x="13" y="115"/>
                    </a:cubicBezTo>
                    <a:moveTo>
                      <a:pt x="15" y="113"/>
                    </a:moveTo>
                    <a:cubicBezTo>
                      <a:pt x="15" y="113"/>
                      <a:pt x="14" y="113"/>
                      <a:pt x="14" y="113"/>
                    </a:cubicBezTo>
                    <a:cubicBezTo>
                      <a:pt x="15" y="114"/>
                      <a:pt x="16" y="115"/>
                      <a:pt x="17" y="115"/>
                    </a:cubicBezTo>
                    <a:cubicBezTo>
                      <a:pt x="17" y="115"/>
                      <a:pt x="18" y="115"/>
                      <a:pt x="18" y="114"/>
                    </a:cubicBezTo>
                    <a:cubicBezTo>
                      <a:pt x="17" y="114"/>
                      <a:pt x="16" y="113"/>
                      <a:pt x="15" y="113"/>
                    </a:cubicBezTo>
                    <a:moveTo>
                      <a:pt x="20" y="103"/>
                    </a:moveTo>
                    <a:cubicBezTo>
                      <a:pt x="19" y="105"/>
                      <a:pt x="18" y="106"/>
                      <a:pt x="17" y="108"/>
                    </a:cubicBezTo>
                    <a:cubicBezTo>
                      <a:pt x="19" y="108"/>
                      <a:pt x="20" y="109"/>
                      <a:pt x="21" y="110"/>
                    </a:cubicBezTo>
                    <a:cubicBezTo>
                      <a:pt x="22" y="108"/>
                      <a:pt x="23" y="107"/>
                      <a:pt x="24" y="105"/>
                    </a:cubicBezTo>
                    <a:cubicBezTo>
                      <a:pt x="23" y="104"/>
                      <a:pt x="21" y="104"/>
                      <a:pt x="20" y="103"/>
                    </a:cubicBezTo>
                    <a:moveTo>
                      <a:pt x="23" y="97"/>
                    </a:moveTo>
                    <a:cubicBezTo>
                      <a:pt x="23" y="99"/>
                      <a:pt x="22" y="100"/>
                      <a:pt x="21" y="102"/>
                    </a:cubicBezTo>
                    <a:cubicBezTo>
                      <a:pt x="22" y="103"/>
                      <a:pt x="23" y="103"/>
                      <a:pt x="24" y="104"/>
                    </a:cubicBezTo>
                    <a:cubicBezTo>
                      <a:pt x="25" y="103"/>
                      <a:pt x="26" y="101"/>
                      <a:pt x="27" y="100"/>
                    </a:cubicBezTo>
                    <a:cubicBezTo>
                      <a:pt x="26" y="99"/>
                      <a:pt x="25" y="98"/>
                      <a:pt x="23" y="97"/>
                    </a:cubicBezTo>
                    <a:moveTo>
                      <a:pt x="27" y="90"/>
                    </a:moveTo>
                    <a:cubicBezTo>
                      <a:pt x="26" y="92"/>
                      <a:pt x="25" y="95"/>
                      <a:pt x="24" y="97"/>
                    </a:cubicBezTo>
                    <a:cubicBezTo>
                      <a:pt x="25" y="98"/>
                      <a:pt x="26" y="98"/>
                      <a:pt x="27" y="99"/>
                    </a:cubicBezTo>
                    <a:cubicBezTo>
                      <a:pt x="29" y="97"/>
                      <a:pt x="30" y="95"/>
                      <a:pt x="32" y="93"/>
                    </a:cubicBezTo>
                    <a:cubicBezTo>
                      <a:pt x="30" y="92"/>
                      <a:pt x="29" y="91"/>
                      <a:pt x="27" y="90"/>
                    </a:cubicBezTo>
                    <a:moveTo>
                      <a:pt x="29" y="87"/>
                    </a:moveTo>
                    <a:cubicBezTo>
                      <a:pt x="29" y="87"/>
                      <a:pt x="29" y="88"/>
                      <a:pt x="29" y="88"/>
                    </a:cubicBezTo>
                    <a:cubicBezTo>
                      <a:pt x="30" y="89"/>
                      <a:pt x="31" y="90"/>
                      <a:pt x="33" y="90"/>
                    </a:cubicBezTo>
                    <a:cubicBezTo>
                      <a:pt x="33" y="90"/>
                      <a:pt x="33" y="90"/>
                      <a:pt x="34" y="89"/>
                    </a:cubicBezTo>
                    <a:cubicBezTo>
                      <a:pt x="32" y="89"/>
                      <a:pt x="31" y="88"/>
                      <a:pt x="29" y="87"/>
                    </a:cubicBezTo>
                    <a:moveTo>
                      <a:pt x="34" y="79"/>
                    </a:moveTo>
                    <a:cubicBezTo>
                      <a:pt x="33" y="81"/>
                      <a:pt x="31" y="84"/>
                      <a:pt x="29" y="87"/>
                    </a:cubicBezTo>
                    <a:cubicBezTo>
                      <a:pt x="31" y="87"/>
                      <a:pt x="32" y="88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6" y="86"/>
                      <a:pt x="37" y="84"/>
                      <a:pt x="39" y="81"/>
                    </a:cubicBezTo>
                    <a:cubicBezTo>
                      <a:pt x="37" y="80"/>
                      <a:pt x="36" y="80"/>
                      <a:pt x="34" y="79"/>
                    </a:cubicBezTo>
                    <a:moveTo>
                      <a:pt x="42" y="64"/>
                    </a:moveTo>
                    <a:cubicBezTo>
                      <a:pt x="40" y="67"/>
                      <a:pt x="39" y="70"/>
                      <a:pt x="37" y="73"/>
                    </a:cubicBezTo>
                    <a:cubicBezTo>
                      <a:pt x="42" y="76"/>
                      <a:pt x="42" y="76"/>
                      <a:pt x="42" y="76"/>
                    </a:cubicBezTo>
                    <a:cubicBezTo>
                      <a:pt x="44" y="73"/>
                      <a:pt x="45" y="70"/>
                      <a:pt x="47" y="67"/>
                    </a:cubicBezTo>
                    <a:cubicBezTo>
                      <a:pt x="42" y="64"/>
                      <a:pt x="42" y="64"/>
                      <a:pt x="42" y="64"/>
                    </a:cubicBezTo>
                    <a:moveTo>
                      <a:pt x="56" y="51"/>
                    </a:moveTo>
                    <a:cubicBezTo>
                      <a:pt x="54" y="54"/>
                      <a:pt x="53" y="56"/>
                      <a:pt x="52" y="58"/>
                    </a:cubicBezTo>
                    <a:cubicBezTo>
                      <a:pt x="52" y="58"/>
                      <a:pt x="52" y="58"/>
                      <a:pt x="53" y="58"/>
                    </a:cubicBezTo>
                    <a:cubicBezTo>
                      <a:pt x="54" y="56"/>
                      <a:pt x="55" y="54"/>
                      <a:pt x="57" y="52"/>
                    </a:cubicBezTo>
                    <a:cubicBezTo>
                      <a:pt x="57" y="51"/>
                      <a:pt x="56" y="51"/>
                      <a:pt x="56" y="51"/>
                    </a:cubicBezTo>
                    <a:moveTo>
                      <a:pt x="54" y="50"/>
                    </a:moveTo>
                    <a:cubicBezTo>
                      <a:pt x="53" y="52"/>
                      <a:pt x="52" y="55"/>
                      <a:pt x="50" y="57"/>
                    </a:cubicBezTo>
                    <a:cubicBezTo>
                      <a:pt x="51" y="57"/>
                      <a:pt x="51" y="58"/>
                      <a:pt x="52" y="58"/>
                    </a:cubicBezTo>
                    <a:cubicBezTo>
                      <a:pt x="53" y="56"/>
                      <a:pt x="55" y="53"/>
                      <a:pt x="56" y="51"/>
                    </a:cubicBezTo>
                    <a:cubicBezTo>
                      <a:pt x="55" y="51"/>
                      <a:pt x="55" y="50"/>
                      <a:pt x="54" y="50"/>
                    </a:cubicBezTo>
                    <a:moveTo>
                      <a:pt x="51" y="48"/>
                    </a:moveTo>
                    <a:cubicBezTo>
                      <a:pt x="50" y="51"/>
                      <a:pt x="49" y="53"/>
                      <a:pt x="47" y="55"/>
                    </a:cubicBezTo>
                    <a:cubicBezTo>
                      <a:pt x="48" y="56"/>
                      <a:pt x="49" y="56"/>
                      <a:pt x="50" y="57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3" y="49"/>
                      <a:pt x="52" y="49"/>
                      <a:pt x="51" y="48"/>
                    </a:cubicBezTo>
                    <a:moveTo>
                      <a:pt x="58" y="47"/>
                    </a:moveTo>
                    <a:cubicBezTo>
                      <a:pt x="58" y="47"/>
                      <a:pt x="58" y="48"/>
                      <a:pt x="58" y="48"/>
                    </a:cubicBezTo>
                    <a:cubicBezTo>
                      <a:pt x="58" y="48"/>
                      <a:pt x="58" y="49"/>
                      <a:pt x="59" y="49"/>
                    </a:cubicBezTo>
                    <a:cubicBezTo>
                      <a:pt x="59" y="48"/>
                      <a:pt x="59" y="48"/>
                      <a:pt x="59" y="48"/>
                    </a:cubicBezTo>
                    <a:cubicBezTo>
                      <a:pt x="58" y="47"/>
                      <a:pt x="58" y="47"/>
                      <a:pt x="58" y="47"/>
                    </a:cubicBezTo>
                    <a:moveTo>
                      <a:pt x="57" y="46"/>
                    </a:moveTo>
                    <a:cubicBezTo>
                      <a:pt x="56" y="46"/>
                      <a:pt x="56" y="47"/>
                      <a:pt x="56" y="47"/>
                    </a:cubicBezTo>
                    <a:cubicBezTo>
                      <a:pt x="56" y="48"/>
                      <a:pt x="57" y="48"/>
                      <a:pt x="58" y="48"/>
                    </a:cubicBezTo>
                    <a:cubicBezTo>
                      <a:pt x="58" y="48"/>
                      <a:pt x="58" y="47"/>
                      <a:pt x="58" y="47"/>
                    </a:cubicBezTo>
                    <a:cubicBezTo>
                      <a:pt x="57" y="46"/>
                      <a:pt x="57" y="46"/>
                      <a:pt x="57" y="46"/>
                    </a:cubicBezTo>
                    <a:moveTo>
                      <a:pt x="54" y="44"/>
                    </a:moveTo>
                    <a:cubicBezTo>
                      <a:pt x="53" y="45"/>
                      <a:pt x="53" y="45"/>
                      <a:pt x="53" y="46"/>
                    </a:cubicBezTo>
                    <a:cubicBezTo>
                      <a:pt x="54" y="46"/>
                      <a:pt x="55" y="47"/>
                      <a:pt x="55" y="47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4" y="44"/>
                      <a:pt x="54" y="44"/>
                      <a:pt x="54" y="44"/>
                    </a:cubicBezTo>
                    <a:moveTo>
                      <a:pt x="61" y="42"/>
                    </a:moveTo>
                    <a:cubicBezTo>
                      <a:pt x="60" y="44"/>
                      <a:pt x="59" y="45"/>
                      <a:pt x="58" y="47"/>
                    </a:cubicBezTo>
                    <a:cubicBezTo>
                      <a:pt x="59" y="47"/>
                      <a:pt x="59" y="47"/>
                      <a:pt x="59" y="47"/>
                    </a:cubicBezTo>
                    <a:cubicBezTo>
                      <a:pt x="60" y="46"/>
                      <a:pt x="61" y="44"/>
                      <a:pt x="62" y="43"/>
                    </a:cubicBezTo>
                    <a:cubicBezTo>
                      <a:pt x="62" y="42"/>
                      <a:pt x="62" y="42"/>
                      <a:pt x="61" y="42"/>
                    </a:cubicBezTo>
                    <a:moveTo>
                      <a:pt x="60" y="41"/>
                    </a:moveTo>
                    <a:cubicBezTo>
                      <a:pt x="59" y="43"/>
                      <a:pt x="58" y="44"/>
                      <a:pt x="57" y="46"/>
                    </a:cubicBezTo>
                    <a:cubicBezTo>
                      <a:pt x="57" y="46"/>
                      <a:pt x="58" y="47"/>
                      <a:pt x="58" y="47"/>
                    </a:cubicBezTo>
                    <a:cubicBezTo>
                      <a:pt x="59" y="46"/>
                      <a:pt x="59" y="45"/>
                      <a:pt x="60" y="44"/>
                    </a:cubicBezTo>
                    <a:cubicBezTo>
                      <a:pt x="60" y="44"/>
                      <a:pt x="61" y="43"/>
                      <a:pt x="61" y="42"/>
                    </a:cubicBezTo>
                    <a:cubicBezTo>
                      <a:pt x="61" y="42"/>
                      <a:pt x="60" y="41"/>
                      <a:pt x="60" y="41"/>
                    </a:cubicBezTo>
                    <a:moveTo>
                      <a:pt x="62" y="40"/>
                    </a:moveTo>
                    <a:cubicBezTo>
                      <a:pt x="62" y="41"/>
                      <a:pt x="62" y="41"/>
                      <a:pt x="62" y="42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63" y="42"/>
                      <a:pt x="63" y="41"/>
                      <a:pt x="63" y="41"/>
                    </a:cubicBezTo>
                    <a:cubicBezTo>
                      <a:pt x="63" y="41"/>
                      <a:pt x="63" y="41"/>
                      <a:pt x="62" y="40"/>
                    </a:cubicBezTo>
                    <a:moveTo>
                      <a:pt x="61" y="39"/>
                    </a:moveTo>
                    <a:cubicBezTo>
                      <a:pt x="60" y="40"/>
                      <a:pt x="60" y="40"/>
                      <a:pt x="60" y="41"/>
                    </a:cubicBezTo>
                    <a:cubicBezTo>
                      <a:pt x="60" y="41"/>
                      <a:pt x="61" y="41"/>
                      <a:pt x="62" y="42"/>
                    </a:cubicBezTo>
                    <a:cubicBezTo>
                      <a:pt x="62" y="41"/>
                      <a:pt x="62" y="41"/>
                      <a:pt x="62" y="40"/>
                    </a:cubicBezTo>
                    <a:cubicBezTo>
                      <a:pt x="62" y="40"/>
                      <a:pt x="61" y="40"/>
                      <a:pt x="61" y="39"/>
                    </a:cubicBezTo>
                    <a:moveTo>
                      <a:pt x="56" y="39"/>
                    </a:moveTo>
                    <a:cubicBezTo>
                      <a:pt x="56" y="41"/>
                      <a:pt x="55" y="42"/>
                      <a:pt x="54" y="44"/>
                    </a:cubicBezTo>
                    <a:cubicBezTo>
                      <a:pt x="55" y="44"/>
                      <a:pt x="55" y="45"/>
                      <a:pt x="56" y="46"/>
                    </a:cubicBezTo>
                    <a:cubicBezTo>
                      <a:pt x="57" y="44"/>
                      <a:pt x="58" y="42"/>
                      <a:pt x="59" y="41"/>
                    </a:cubicBezTo>
                    <a:cubicBezTo>
                      <a:pt x="58" y="40"/>
                      <a:pt x="57" y="40"/>
                      <a:pt x="56" y="39"/>
                    </a:cubicBezTo>
                    <a:moveTo>
                      <a:pt x="64" y="38"/>
                    </a:moveTo>
                    <a:cubicBezTo>
                      <a:pt x="64" y="38"/>
                      <a:pt x="64" y="38"/>
                      <a:pt x="64" y="38"/>
                    </a:cubicBezTo>
                    <a:cubicBezTo>
                      <a:pt x="65" y="39"/>
                      <a:pt x="65" y="39"/>
                      <a:pt x="65" y="39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8"/>
                      <a:pt x="64" y="38"/>
                    </a:cubicBezTo>
                    <a:moveTo>
                      <a:pt x="57" y="37"/>
                    </a:moveTo>
                    <a:cubicBezTo>
                      <a:pt x="57" y="38"/>
                      <a:pt x="57" y="38"/>
                      <a:pt x="57" y="39"/>
                    </a:cubicBezTo>
                    <a:cubicBezTo>
                      <a:pt x="57" y="39"/>
                      <a:pt x="58" y="40"/>
                      <a:pt x="59" y="40"/>
                    </a:cubicBezTo>
                    <a:cubicBezTo>
                      <a:pt x="59" y="40"/>
                      <a:pt x="60" y="39"/>
                      <a:pt x="60" y="39"/>
                    </a:cubicBezTo>
                    <a:cubicBezTo>
                      <a:pt x="59" y="38"/>
                      <a:pt x="58" y="38"/>
                      <a:pt x="57" y="37"/>
                    </a:cubicBezTo>
                    <a:moveTo>
                      <a:pt x="62" y="37"/>
                    </a:moveTo>
                    <a:cubicBezTo>
                      <a:pt x="62" y="37"/>
                      <a:pt x="62" y="37"/>
                      <a:pt x="62" y="37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7"/>
                      <a:pt x="63" y="37"/>
                      <a:pt x="62" y="37"/>
                    </a:cubicBezTo>
                    <a:moveTo>
                      <a:pt x="65" y="36"/>
                    </a:moveTo>
                    <a:cubicBezTo>
                      <a:pt x="65" y="36"/>
                      <a:pt x="65" y="36"/>
                      <a:pt x="65" y="37"/>
                    </a:cubicBezTo>
                    <a:cubicBezTo>
                      <a:pt x="65" y="37"/>
                      <a:pt x="65" y="37"/>
                      <a:pt x="66" y="37"/>
                    </a:cubicBezTo>
                    <a:cubicBezTo>
                      <a:pt x="66" y="37"/>
                      <a:pt x="66" y="36"/>
                      <a:pt x="66" y="36"/>
                    </a:cubicBezTo>
                    <a:cubicBezTo>
                      <a:pt x="66" y="36"/>
                      <a:pt x="66" y="36"/>
                      <a:pt x="65" y="36"/>
                    </a:cubicBezTo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6"/>
                      <a:pt x="62" y="36"/>
                    </a:cubicBezTo>
                    <a:cubicBezTo>
                      <a:pt x="61" y="35"/>
                      <a:pt x="60" y="35"/>
                      <a:pt x="59" y="35"/>
                    </a:cubicBezTo>
                    <a:moveTo>
                      <a:pt x="64" y="35"/>
                    </a:moveTo>
                    <a:cubicBezTo>
                      <a:pt x="63" y="36"/>
                      <a:pt x="63" y="36"/>
                      <a:pt x="63" y="36"/>
                    </a:cubicBezTo>
                    <a:cubicBezTo>
                      <a:pt x="64" y="36"/>
                      <a:pt x="64" y="36"/>
                      <a:pt x="65" y="37"/>
                    </a:cubicBezTo>
                    <a:cubicBezTo>
                      <a:pt x="65" y="36"/>
                      <a:pt x="65" y="36"/>
                      <a:pt x="65" y="36"/>
                    </a:cubicBezTo>
                    <a:cubicBezTo>
                      <a:pt x="65" y="35"/>
                      <a:pt x="64" y="35"/>
                      <a:pt x="64" y="35"/>
                    </a:cubicBezTo>
                    <a:moveTo>
                      <a:pt x="60" y="32"/>
                    </a:moveTo>
                    <a:cubicBezTo>
                      <a:pt x="60" y="33"/>
                      <a:pt x="60" y="33"/>
                      <a:pt x="60" y="34"/>
                    </a:cubicBezTo>
                    <a:cubicBezTo>
                      <a:pt x="60" y="34"/>
                      <a:pt x="61" y="35"/>
                      <a:pt x="62" y="35"/>
                    </a:cubicBezTo>
                    <a:cubicBezTo>
                      <a:pt x="62" y="35"/>
                      <a:pt x="63" y="34"/>
                      <a:pt x="63" y="34"/>
                    </a:cubicBezTo>
                    <a:cubicBezTo>
                      <a:pt x="62" y="33"/>
                      <a:pt x="61" y="33"/>
                      <a:pt x="60" y="32"/>
                    </a:cubicBezTo>
                    <a:moveTo>
                      <a:pt x="69" y="30"/>
                    </a:moveTo>
                    <a:cubicBezTo>
                      <a:pt x="68" y="31"/>
                      <a:pt x="68" y="31"/>
                      <a:pt x="68" y="32"/>
                    </a:cubicBezTo>
                    <a:cubicBezTo>
                      <a:pt x="68" y="32"/>
                      <a:pt x="67" y="32"/>
                      <a:pt x="67" y="32"/>
                    </a:cubicBezTo>
                    <a:cubicBezTo>
                      <a:pt x="68" y="32"/>
                      <a:pt x="68" y="32"/>
                      <a:pt x="68" y="33"/>
                    </a:cubicBezTo>
                    <a:cubicBezTo>
                      <a:pt x="69" y="32"/>
                      <a:pt x="69" y="31"/>
                      <a:pt x="70" y="31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0"/>
                      <a:pt x="69" y="30"/>
                      <a:pt x="69" y="30"/>
                    </a:cubicBezTo>
                    <a:moveTo>
                      <a:pt x="67" y="29"/>
                    </a:moveTo>
                    <a:cubicBezTo>
                      <a:pt x="66" y="31"/>
                      <a:pt x="66" y="31"/>
                      <a:pt x="66" y="31"/>
                    </a:cubicBezTo>
                    <a:cubicBezTo>
                      <a:pt x="66" y="31"/>
                      <a:pt x="66" y="32"/>
                      <a:pt x="67" y="32"/>
                    </a:cubicBezTo>
                    <a:cubicBezTo>
                      <a:pt x="67" y="32"/>
                      <a:pt x="67" y="32"/>
                      <a:pt x="67" y="32"/>
                    </a:cubicBezTo>
                    <a:cubicBezTo>
                      <a:pt x="68" y="31"/>
                      <a:pt x="68" y="31"/>
                      <a:pt x="69" y="30"/>
                    </a:cubicBezTo>
                    <a:cubicBezTo>
                      <a:pt x="68" y="30"/>
                      <a:pt x="68" y="29"/>
                      <a:pt x="67" y="29"/>
                    </a:cubicBezTo>
                    <a:moveTo>
                      <a:pt x="69" y="29"/>
                    </a:moveTo>
                    <a:cubicBezTo>
                      <a:pt x="69" y="29"/>
                      <a:pt x="69" y="29"/>
                      <a:pt x="69" y="30"/>
                    </a:cubicBezTo>
                    <a:cubicBezTo>
                      <a:pt x="69" y="30"/>
                      <a:pt x="70" y="30"/>
                      <a:pt x="70" y="30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0" y="29"/>
                      <a:pt x="69" y="29"/>
                    </a:cubicBezTo>
                    <a:moveTo>
                      <a:pt x="68" y="28"/>
                    </a:moveTo>
                    <a:cubicBezTo>
                      <a:pt x="67" y="29"/>
                      <a:pt x="67" y="29"/>
                      <a:pt x="67" y="29"/>
                    </a:cubicBezTo>
                    <a:cubicBezTo>
                      <a:pt x="68" y="29"/>
                      <a:pt x="68" y="29"/>
                      <a:pt x="69" y="30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8" y="28"/>
                      <a:pt x="68" y="28"/>
                    </a:cubicBezTo>
                    <a:moveTo>
                      <a:pt x="63" y="27"/>
                    </a:moveTo>
                    <a:cubicBezTo>
                      <a:pt x="63" y="28"/>
                      <a:pt x="63" y="28"/>
                      <a:pt x="62" y="29"/>
                    </a:cubicBezTo>
                    <a:cubicBezTo>
                      <a:pt x="63" y="30"/>
                      <a:pt x="64" y="30"/>
                      <a:pt x="65" y="31"/>
                    </a:cubicBezTo>
                    <a:cubicBezTo>
                      <a:pt x="65" y="30"/>
                      <a:pt x="65" y="29"/>
                      <a:pt x="66" y="28"/>
                    </a:cubicBezTo>
                    <a:cubicBezTo>
                      <a:pt x="65" y="28"/>
                      <a:pt x="64" y="27"/>
                      <a:pt x="63" y="27"/>
                    </a:cubicBezTo>
                    <a:moveTo>
                      <a:pt x="64" y="26"/>
                    </a:move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27"/>
                      <a:pt x="65" y="27"/>
                      <a:pt x="66" y="28"/>
                    </a:cubicBezTo>
                    <a:cubicBezTo>
                      <a:pt x="66" y="28"/>
                      <a:pt x="66" y="28"/>
                      <a:pt x="66" y="27"/>
                    </a:cubicBezTo>
                    <a:cubicBezTo>
                      <a:pt x="66" y="27"/>
                      <a:pt x="65" y="26"/>
                      <a:pt x="64" y="26"/>
                    </a:cubicBezTo>
                    <a:moveTo>
                      <a:pt x="73" y="23"/>
                    </a:moveTo>
                    <a:cubicBezTo>
                      <a:pt x="73" y="24"/>
                      <a:pt x="73" y="24"/>
                      <a:pt x="72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4" y="24"/>
                      <a:pt x="74" y="24"/>
                    </a:cubicBezTo>
                    <a:cubicBezTo>
                      <a:pt x="73" y="24"/>
                      <a:pt x="73" y="24"/>
                      <a:pt x="73" y="23"/>
                    </a:cubicBezTo>
                    <a:moveTo>
                      <a:pt x="71" y="22"/>
                    </a:move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2" y="23"/>
                      <a:pt x="72" y="24"/>
                    </a:cubicBezTo>
                    <a:cubicBezTo>
                      <a:pt x="72" y="24"/>
                      <a:pt x="73" y="23"/>
                      <a:pt x="73" y="23"/>
                    </a:cubicBezTo>
                    <a:cubicBezTo>
                      <a:pt x="72" y="23"/>
                      <a:pt x="72" y="23"/>
                      <a:pt x="71" y="22"/>
                    </a:cubicBezTo>
                    <a:moveTo>
                      <a:pt x="74" y="21"/>
                    </a:moveTo>
                    <a:cubicBezTo>
                      <a:pt x="74" y="21"/>
                      <a:pt x="73" y="22"/>
                      <a:pt x="73" y="23"/>
                    </a:cubicBezTo>
                    <a:cubicBezTo>
                      <a:pt x="74" y="23"/>
                      <a:pt x="74" y="23"/>
                      <a:pt x="74" y="23"/>
                    </a:cubicBezTo>
                    <a:cubicBezTo>
                      <a:pt x="74" y="23"/>
                      <a:pt x="75" y="22"/>
                      <a:pt x="75" y="21"/>
                    </a:cubicBezTo>
                    <a:cubicBezTo>
                      <a:pt x="75" y="21"/>
                      <a:pt x="75" y="21"/>
                      <a:pt x="74" y="21"/>
                    </a:cubicBezTo>
                    <a:moveTo>
                      <a:pt x="67" y="20"/>
                    </a:moveTo>
                    <a:cubicBezTo>
                      <a:pt x="67" y="20"/>
                      <a:pt x="67" y="20"/>
                      <a:pt x="67" y="20"/>
                    </a:cubicBezTo>
                    <a:cubicBezTo>
                      <a:pt x="68" y="21"/>
                      <a:pt x="69" y="21"/>
                      <a:pt x="70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9" y="21"/>
                      <a:pt x="68" y="21"/>
                      <a:pt x="67" y="20"/>
                    </a:cubicBezTo>
                    <a:moveTo>
                      <a:pt x="73" y="20"/>
                    </a:moveTo>
                    <a:cubicBezTo>
                      <a:pt x="71" y="22"/>
                      <a:pt x="71" y="22"/>
                      <a:pt x="71" y="22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2"/>
                      <a:pt x="74" y="21"/>
                      <a:pt x="74" y="21"/>
                    </a:cubicBezTo>
                    <a:cubicBezTo>
                      <a:pt x="74" y="20"/>
                      <a:pt x="74" y="20"/>
                      <a:pt x="74" y="20"/>
                    </a:cubicBezTo>
                    <a:cubicBezTo>
                      <a:pt x="73" y="20"/>
                      <a:pt x="73" y="20"/>
                      <a:pt x="73" y="20"/>
                    </a:cubicBezTo>
                    <a:moveTo>
                      <a:pt x="76" y="18"/>
                    </a:moveTo>
                    <a:cubicBezTo>
                      <a:pt x="76" y="18"/>
                      <a:pt x="75" y="19"/>
                      <a:pt x="75" y="20"/>
                    </a:cubicBezTo>
                    <a:cubicBezTo>
                      <a:pt x="75" y="20"/>
                      <a:pt x="76" y="20"/>
                      <a:pt x="76" y="20"/>
                    </a:cubicBezTo>
                    <a:cubicBezTo>
                      <a:pt x="76" y="19"/>
                      <a:pt x="77" y="19"/>
                      <a:pt x="77" y="18"/>
                    </a:cubicBezTo>
                    <a:cubicBezTo>
                      <a:pt x="77" y="18"/>
                      <a:pt x="77" y="18"/>
                      <a:pt x="76" y="18"/>
                    </a:cubicBezTo>
                    <a:moveTo>
                      <a:pt x="69" y="17"/>
                    </a:moveTo>
                    <a:cubicBezTo>
                      <a:pt x="69" y="18"/>
                      <a:pt x="68" y="18"/>
                      <a:pt x="68" y="19"/>
                    </a:cubicBezTo>
                    <a:cubicBezTo>
                      <a:pt x="68" y="19"/>
                      <a:pt x="68" y="19"/>
                      <a:pt x="68" y="19"/>
                    </a:cubicBezTo>
                    <a:cubicBezTo>
                      <a:pt x="68" y="20"/>
                      <a:pt x="69" y="20"/>
                      <a:pt x="70" y="21"/>
                    </a:cubicBezTo>
                    <a:cubicBezTo>
                      <a:pt x="71" y="20"/>
                      <a:pt x="71" y="20"/>
                      <a:pt x="71" y="19"/>
                    </a:cubicBezTo>
                    <a:cubicBezTo>
                      <a:pt x="71" y="18"/>
                      <a:pt x="70" y="18"/>
                      <a:pt x="69" y="17"/>
                    </a:cubicBezTo>
                    <a:moveTo>
                      <a:pt x="75" y="17"/>
                    </a:moveTo>
                    <a:cubicBezTo>
                      <a:pt x="73" y="19"/>
                      <a:pt x="73" y="19"/>
                      <a:pt x="73" y="19"/>
                    </a:cubicBezTo>
                    <a:cubicBezTo>
                      <a:pt x="74" y="19"/>
                      <a:pt x="74" y="19"/>
                      <a:pt x="74" y="19"/>
                    </a:cubicBezTo>
                    <a:cubicBezTo>
                      <a:pt x="74" y="19"/>
                      <a:pt x="75" y="20"/>
                      <a:pt x="75" y="20"/>
                    </a:cubicBezTo>
                    <a:cubicBezTo>
                      <a:pt x="75" y="19"/>
                      <a:pt x="76" y="18"/>
                      <a:pt x="76" y="18"/>
                    </a:cubicBezTo>
                    <a:cubicBezTo>
                      <a:pt x="76" y="17"/>
                      <a:pt x="75" y="17"/>
                      <a:pt x="75" y="17"/>
                    </a:cubicBezTo>
                    <a:moveTo>
                      <a:pt x="71" y="14"/>
                    </a:moveTo>
                    <a:cubicBezTo>
                      <a:pt x="70" y="15"/>
                      <a:pt x="70" y="16"/>
                      <a:pt x="69" y="16"/>
                    </a:cubicBezTo>
                    <a:cubicBezTo>
                      <a:pt x="70" y="17"/>
                      <a:pt x="71" y="17"/>
                      <a:pt x="72" y="18"/>
                    </a:cubicBezTo>
                    <a:cubicBezTo>
                      <a:pt x="72" y="17"/>
                      <a:pt x="73" y="16"/>
                      <a:pt x="73" y="16"/>
                    </a:cubicBezTo>
                    <a:cubicBezTo>
                      <a:pt x="72" y="15"/>
                      <a:pt x="71" y="15"/>
                      <a:pt x="71" y="14"/>
                    </a:cubicBezTo>
                    <a:moveTo>
                      <a:pt x="82" y="7"/>
                    </a:moveTo>
                    <a:cubicBezTo>
                      <a:pt x="82" y="8"/>
                      <a:pt x="81" y="9"/>
                      <a:pt x="81" y="10"/>
                    </a:cubicBezTo>
                    <a:cubicBezTo>
                      <a:pt x="82" y="10"/>
                      <a:pt x="82" y="10"/>
                      <a:pt x="82" y="10"/>
                    </a:cubicBezTo>
                    <a:cubicBezTo>
                      <a:pt x="82" y="9"/>
                      <a:pt x="83" y="9"/>
                      <a:pt x="83" y="8"/>
                    </a:cubicBezTo>
                    <a:cubicBezTo>
                      <a:pt x="83" y="8"/>
                      <a:pt x="83" y="8"/>
                      <a:pt x="82" y="7"/>
                    </a:cubicBezTo>
                    <a:moveTo>
                      <a:pt x="81" y="6"/>
                    </a:moveTo>
                    <a:cubicBezTo>
                      <a:pt x="79" y="9"/>
                      <a:pt x="79" y="9"/>
                      <a:pt x="79" y="9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81" y="9"/>
                      <a:pt x="82" y="8"/>
                      <a:pt x="82" y="7"/>
                    </a:cubicBezTo>
                    <a:cubicBezTo>
                      <a:pt x="82" y="7"/>
                      <a:pt x="81" y="7"/>
                      <a:pt x="81" y="6"/>
                    </a:cubicBezTo>
                    <a:moveTo>
                      <a:pt x="76" y="4"/>
                    </a:moveTo>
                    <a:cubicBezTo>
                      <a:pt x="76" y="4"/>
                      <a:pt x="76" y="5"/>
                      <a:pt x="75" y="6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9" y="6"/>
                      <a:pt x="79" y="5"/>
                    </a:cubicBezTo>
                    <a:cubicBezTo>
                      <a:pt x="78" y="5"/>
                      <a:pt x="77" y="4"/>
                      <a:pt x="77" y="4"/>
                    </a:cubicBezTo>
                    <a:cubicBezTo>
                      <a:pt x="77" y="4"/>
                      <a:pt x="77" y="4"/>
                      <a:pt x="76" y="4"/>
                    </a:cubicBezTo>
                    <a:moveTo>
                      <a:pt x="85" y="3"/>
                    </a:moveTo>
                    <a:cubicBezTo>
                      <a:pt x="85" y="4"/>
                      <a:pt x="84" y="4"/>
                      <a:pt x="84" y="5"/>
                    </a:cubicBezTo>
                    <a:cubicBezTo>
                      <a:pt x="84" y="5"/>
                      <a:pt x="85" y="5"/>
                      <a:pt x="85" y="5"/>
                    </a:cubicBezTo>
                    <a:cubicBezTo>
                      <a:pt x="85" y="5"/>
                      <a:pt x="86" y="4"/>
                      <a:pt x="86" y="4"/>
                    </a:cubicBezTo>
                    <a:cubicBezTo>
                      <a:pt x="85" y="3"/>
                      <a:pt x="85" y="3"/>
                      <a:pt x="85" y="3"/>
                    </a:cubicBezTo>
                    <a:moveTo>
                      <a:pt x="83" y="2"/>
                    </a:moveTo>
                    <a:cubicBezTo>
                      <a:pt x="82" y="4"/>
                      <a:pt x="82" y="4"/>
                      <a:pt x="82" y="4"/>
                    </a:cubicBezTo>
                    <a:cubicBezTo>
                      <a:pt x="83" y="4"/>
                      <a:pt x="83" y="4"/>
                      <a:pt x="84" y="5"/>
                    </a:cubicBezTo>
                    <a:cubicBezTo>
                      <a:pt x="84" y="4"/>
                      <a:pt x="85" y="4"/>
                      <a:pt x="85" y="3"/>
                    </a:cubicBezTo>
                    <a:cubicBezTo>
                      <a:pt x="83" y="2"/>
                      <a:pt x="83" y="2"/>
                      <a:pt x="83" y="2"/>
                    </a:cubicBezTo>
                    <a:moveTo>
                      <a:pt x="79" y="0"/>
                    </a:moveTo>
                    <a:cubicBezTo>
                      <a:pt x="78" y="0"/>
                      <a:pt x="78" y="1"/>
                      <a:pt x="78" y="1"/>
                    </a:cubicBezTo>
                    <a:cubicBezTo>
                      <a:pt x="79" y="2"/>
                      <a:pt x="80" y="2"/>
                      <a:pt x="80" y="3"/>
                    </a:cubicBezTo>
                    <a:cubicBezTo>
                      <a:pt x="81" y="2"/>
                      <a:pt x="81" y="2"/>
                      <a:pt x="81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0205"/>
              <p:cNvSpPr>
                <a:spLocks noEditPoints="1"/>
              </p:cNvSpPr>
              <p:nvPr/>
            </p:nvSpPr>
            <p:spPr bwMode="auto">
              <a:xfrm>
                <a:off x="48" y="3502"/>
                <a:ext cx="4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3 h 3"/>
                  <a:gd name="T8" fmla="*/ 0 w 2"/>
                  <a:gd name="T9" fmla="*/ 2 h 3"/>
                  <a:gd name="T10" fmla="*/ 1 w 2"/>
                  <a:gd name="T11" fmla="*/ 0 h 3"/>
                  <a:gd name="T12" fmla="*/ 1 w 2"/>
                  <a:gd name="T13" fmla="*/ 1 h 3"/>
                  <a:gd name="T14" fmla="*/ 2 w 2"/>
                  <a:gd name="T15" fmla="*/ 1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0206"/>
              <p:cNvSpPr>
                <a:spLocks noEditPoints="1"/>
              </p:cNvSpPr>
              <p:nvPr/>
            </p:nvSpPr>
            <p:spPr bwMode="auto">
              <a:xfrm>
                <a:off x="48" y="3505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1 w 2"/>
                  <a:gd name="T9" fmla="*/ 0 h 2"/>
                  <a:gd name="T10" fmla="*/ 1 w 2"/>
                  <a:gd name="T11" fmla="*/ 0 h 2"/>
                  <a:gd name="T12" fmla="*/ 1 w 2"/>
                  <a:gd name="T13" fmla="*/ 0 h 2"/>
                  <a:gd name="T14" fmla="*/ 2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0207"/>
              <p:cNvSpPr>
                <a:spLocks/>
              </p:cNvSpPr>
              <p:nvPr/>
            </p:nvSpPr>
            <p:spPr bwMode="auto">
              <a:xfrm>
                <a:off x="50" y="350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0208"/>
              <p:cNvSpPr>
                <a:spLocks noEditPoints="1"/>
              </p:cNvSpPr>
              <p:nvPr/>
            </p:nvSpPr>
            <p:spPr bwMode="auto">
              <a:xfrm>
                <a:off x="50" y="3505"/>
                <a:ext cx="9" cy="9"/>
              </a:xfrm>
              <a:custGeom>
                <a:avLst/>
                <a:gdLst>
                  <a:gd name="T0" fmla="*/ 1 w 4"/>
                  <a:gd name="T1" fmla="*/ 2 h 4"/>
                  <a:gd name="T2" fmla="*/ 0 w 4"/>
                  <a:gd name="T3" fmla="*/ 3 h 4"/>
                  <a:gd name="T4" fmla="*/ 3 w 4"/>
                  <a:gd name="T5" fmla="*/ 4 h 4"/>
                  <a:gd name="T6" fmla="*/ 3 w 4"/>
                  <a:gd name="T7" fmla="*/ 4 h 4"/>
                  <a:gd name="T8" fmla="*/ 2 w 4"/>
                  <a:gd name="T9" fmla="*/ 3 h 4"/>
                  <a:gd name="T10" fmla="*/ 1 w 4"/>
                  <a:gd name="T11" fmla="*/ 2 h 4"/>
                  <a:gd name="T12" fmla="*/ 2 w 4"/>
                  <a:gd name="T13" fmla="*/ 0 h 4"/>
                  <a:gd name="T14" fmla="*/ 2 w 4"/>
                  <a:gd name="T15" fmla="*/ 1 h 4"/>
                  <a:gd name="T16" fmla="*/ 3 w 4"/>
                  <a:gd name="T17" fmla="*/ 1 h 4"/>
                  <a:gd name="T18" fmla="*/ 4 w 4"/>
                  <a:gd name="T19" fmla="*/ 2 h 4"/>
                  <a:gd name="T20" fmla="*/ 4 w 4"/>
                  <a:gd name="T21" fmla="*/ 2 h 4"/>
                  <a:gd name="T22" fmla="*/ 2 w 4"/>
                  <a:gd name="T2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0209"/>
              <p:cNvSpPr>
                <a:spLocks noEditPoints="1"/>
              </p:cNvSpPr>
              <p:nvPr/>
            </p:nvSpPr>
            <p:spPr bwMode="auto">
              <a:xfrm>
                <a:off x="52" y="3507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1 w 3"/>
                  <a:gd name="T5" fmla="*/ 2 h 3"/>
                  <a:gd name="T6" fmla="*/ 2 w 3"/>
                  <a:gd name="T7" fmla="*/ 3 h 3"/>
                  <a:gd name="T8" fmla="*/ 3 w 3"/>
                  <a:gd name="T9" fmla="*/ 2 h 3"/>
                  <a:gd name="T10" fmla="*/ 0 w 3"/>
                  <a:gd name="T11" fmla="*/ 0 h 3"/>
                  <a:gd name="T12" fmla="*/ 1 w 3"/>
                  <a:gd name="T13" fmla="*/ 0 h 3"/>
                  <a:gd name="T14" fmla="*/ 0 w 3"/>
                  <a:gd name="T15" fmla="*/ 0 h 3"/>
                  <a:gd name="T16" fmla="*/ 3 w 3"/>
                  <a:gd name="T17" fmla="*/ 1 h 3"/>
                  <a:gd name="T18" fmla="*/ 3 w 3"/>
                  <a:gd name="T19" fmla="*/ 1 h 3"/>
                  <a:gd name="T20" fmla="*/ 2 w 3"/>
                  <a:gd name="T21" fmla="*/ 0 h 3"/>
                  <a:gd name="T22" fmla="*/ 1 w 3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0210"/>
              <p:cNvSpPr>
                <a:spLocks/>
              </p:cNvSpPr>
              <p:nvPr/>
            </p:nvSpPr>
            <p:spPr bwMode="auto">
              <a:xfrm>
                <a:off x="52" y="3507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1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0211"/>
              <p:cNvSpPr>
                <a:spLocks noEditPoints="1"/>
              </p:cNvSpPr>
              <p:nvPr/>
            </p:nvSpPr>
            <p:spPr bwMode="auto">
              <a:xfrm>
                <a:off x="-182" y="3512"/>
                <a:ext cx="265" cy="425"/>
              </a:xfrm>
              <a:custGeom>
                <a:avLst/>
                <a:gdLst>
                  <a:gd name="T0" fmla="*/ 17 w 112"/>
                  <a:gd name="T1" fmla="*/ 170 h 180"/>
                  <a:gd name="T2" fmla="*/ 24 w 112"/>
                  <a:gd name="T3" fmla="*/ 169 h 180"/>
                  <a:gd name="T4" fmla="*/ 1 w 112"/>
                  <a:gd name="T5" fmla="*/ 173 h 180"/>
                  <a:gd name="T6" fmla="*/ 47 w 112"/>
                  <a:gd name="T7" fmla="*/ 173 h 180"/>
                  <a:gd name="T8" fmla="*/ 19 w 112"/>
                  <a:gd name="T9" fmla="*/ 164 h 180"/>
                  <a:gd name="T10" fmla="*/ 5 w 112"/>
                  <a:gd name="T11" fmla="*/ 163 h 180"/>
                  <a:gd name="T12" fmla="*/ 20 w 112"/>
                  <a:gd name="T13" fmla="*/ 162 h 180"/>
                  <a:gd name="T14" fmla="*/ 20 w 112"/>
                  <a:gd name="T15" fmla="*/ 160 h 180"/>
                  <a:gd name="T16" fmla="*/ 20 w 112"/>
                  <a:gd name="T17" fmla="*/ 160 h 180"/>
                  <a:gd name="T18" fmla="*/ 79 w 112"/>
                  <a:gd name="T19" fmla="*/ 156 h 180"/>
                  <a:gd name="T20" fmla="*/ 70 w 112"/>
                  <a:gd name="T21" fmla="*/ 153 h 180"/>
                  <a:gd name="T22" fmla="*/ 12 w 112"/>
                  <a:gd name="T23" fmla="*/ 152 h 180"/>
                  <a:gd name="T24" fmla="*/ 65 w 112"/>
                  <a:gd name="T25" fmla="*/ 148 h 180"/>
                  <a:gd name="T26" fmla="*/ 41 w 112"/>
                  <a:gd name="T27" fmla="*/ 147 h 180"/>
                  <a:gd name="T28" fmla="*/ 18 w 112"/>
                  <a:gd name="T29" fmla="*/ 142 h 180"/>
                  <a:gd name="T30" fmla="*/ 23 w 112"/>
                  <a:gd name="T31" fmla="*/ 137 h 180"/>
                  <a:gd name="T32" fmla="*/ 29 w 112"/>
                  <a:gd name="T33" fmla="*/ 131 h 180"/>
                  <a:gd name="T34" fmla="*/ 49 w 112"/>
                  <a:gd name="T35" fmla="*/ 121 h 180"/>
                  <a:gd name="T36" fmla="*/ 76 w 112"/>
                  <a:gd name="T37" fmla="*/ 113 h 180"/>
                  <a:gd name="T38" fmla="*/ 93 w 112"/>
                  <a:gd name="T39" fmla="*/ 104 h 180"/>
                  <a:gd name="T40" fmla="*/ 94 w 112"/>
                  <a:gd name="T41" fmla="*/ 102 h 180"/>
                  <a:gd name="T42" fmla="*/ 44 w 112"/>
                  <a:gd name="T43" fmla="*/ 106 h 180"/>
                  <a:gd name="T44" fmla="*/ 65 w 112"/>
                  <a:gd name="T45" fmla="*/ 94 h 180"/>
                  <a:gd name="T46" fmla="*/ 100 w 112"/>
                  <a:gd name="T47" fmla="*/ 88 h 180"/>
                  <a:gd name="T48" fmla="*/ 106 w 112"/>
                  <a:gd name="T49" fmla="*/ 103 h 180"/>
                  <a:gd name="T50" fmla="*/ 73 w 112"/>
                  <a:gd name="T51" fmla="*/ 83 h 180"/>
                  <a:gd name="T52" fmla="*/ 66 w 112"/>
                  <a:gd name="T53" fmla="*/ 83 h 180"/>
                  <a:gd name="T54" fmla="*/ 67 w 112"/>
                  <a:gd name="T55" fmla="*/ 79 h 180"/>
                  <a:gd name="T56" fmla="*/ 106 w 112"/>
                  <a:gd name="T57" fmla="*/ 78 h 180"/>
                  <a:gd name="T58" fmla="*/ 61 w 112"/>
                  <a:gd name="T59" fmla="*/ 77 h 180"/>
                  <a:gd name="T60" fmla="*/ 59 w 112"/>
                  <a:gd name="T61" fmla="*/ 75 h 180"/>
                  <a:gd name="T62" fmla="*/ 70 w 112"/>
                  <a:gd name="T63" fmla="*/ 74 h 180"/>
                  <a:gd name="T64" fmla="*/ 84 w 112"/>
                  <a:gd name="T65" fmla="*/ 72 h 180"/>
                  <a:gd name="T66" fmla="*/ 61 w 112"/>
                  <a:gd name="T67" fmla="*/ 72 h 180"/>
                  <a:gd name="T68" fmla="*/ 87 w 112"/>
                  <a:gd name="T69" fmla="*/ 69 h 180"/>
                  <a:gd name="T70" fmla="*/ 83 w 112"/>
                  <a:gd name="T71" fmla="*/ 66 h 180"/>
                  <a:gd name="T72" fmla="*/ 89 w 112"/>
                  <a:gd name="T73" fmla="*/ 64 h 180"/>
                  <a:gd name="T74" fmla="*/ 78 w 112"/>
                  <a:gd name="T75" fmla="*/ 62 h 180"/>
                  <a:gd name="T76" fmla="*/ 108 w 112"/>
                  <a:gd name="T77" fmla="*/ 75 h 180"/>
                  <a:gd name="T78" fmla="*/ 79 w 112"/>
                  <a:gd name="T79" fmla="*/ 59 h 180"/>
                  <a:gd name="T80" fmla="*/ 67 w 112"/>
                  <a:gd name="T81" fmla="*/ 56 h 180"/>
                  <a:gd name="T82" fmla="*/ 79 w 112"/>
                  <a:gd name="T83" fmla="*/ 59 h 180"/>
                  <a:gd name="T84" fmla="*/ 74 w 112"/>
                  <a:gd name="T85" fmla="*/ 56 h 180"/>
                  <a:gd name="T86" fmla="*/ 104 w 112"/>
                  <a:gd name="T87" fmla="*/ 50 h 180"/>
                  <a:gd name="T88" fmla="*/ 100 w 112"/>
                  <a:gd name="T89" fmla="*/ 45 h 180"/>
                  <a:gd name="T90" fmla="*/ 96 w 112"/>
                  <a:gd name="T91" fmla="*/ 44 h 180"/>
                  <a:gd name="T92" fmla="*/ 89 w 112"/>
                  <a:gd name="T93" fmla="*/ 41 h 180"/>
                  <a:gd name="T94" fmla="*/ 82 w 112"/>
                  <a:gd name="T95" fmla="*/ 42 h 180"/>
                  <a:gd name="T96" fmla="*/ 107 w 112"/>
                  <a:gd name="T97" fmla="*/ 38 h 180"/>
                  <a:gd name="T98" fmla="*/ 112 w 112"/>
                  <a:gd name="T99" fmla="*/ 49 h 180"/>
                  <a:gd name="T100" fmla="*/ 85 w 112"/>
                  <a:gd name="T101" fmla="*/ 37 h 180"/>
                  <a:gd name="T102" fmla="*/ 79 w 112"/>
                  <a:gd name="T103" fmla="*/ 35 h 180"/>
                  <a:gd name="T104" fmla="*/ 103 w 112"/>
                  <a:gd name="T105" fmla="*/ 33 h 180"/>
                  <a:gd name="T106" fmla="*/ 102 w 112"/>
                  <a:gd name="T107" fmla="*/ 33 h 180"/>
                  <a:gd name="T108" fmla="*/ 95 w 112"/>
                  <a:gd name="T109" fmla="*/ 29 h 180"/>
                  <a:gd name="T110" fmla="*/ 98 w 112"/>
                  <a:gd name="T111" fmla="*/ 28 h 180"/>
                  <a:gd name="T112" fmla="*/ 96 w 112"/>
                  <a:gd name="T113" fmla="*/ 27 h 180"/>
                  <a:gd name="T114" fmla="*/ 87 w 112"/>
                  <a:gd name="T115" fmla="*/ 26 h 180"/>
                  <a:gd name="T116" fmla="*/ 87 w 112"/>
                  <a:gd name="T117" fmla="*/ 21 h 180"/>
                  <a:gd name="T118" fmla="*/ 98 w 112"/>
                  <a:gd name="T119" fmla="*/ 16 h 180"/>
                  <a:gd name="T120" fmla="*/ 93 w 112"/>
                  <a:gd name="T121" fmla="*/ 10 h 180"/>
                  <a:gd name="T122" fmla="*/ 105 w 112"/>
                  <a:gd name="T123" fmla="*/ 16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2" h="180">
                    <a:moveTo>
                      <a:pt x="77" y="172"/>
                    </a:moveTo>
                    <a:cubicBezTo>
                      <a:pt x="77" y="172"/>
                      <a:pt x="77" y="172"/>
                      <a:pt x="77" y="172"/>
                    </a:cubicBezTo>
                    <a:cubicBezTo>
                      <a:pt x="77" y="173"/>
                      <a:pt x="77" y="173"/>
                      <a:pt x="77" y="173"/>
                    </a:cubicBezTo>
                    <a:cubicBezTo>
                      <a:pt x="77" y="173"/>
                      <a:pt x="77" y="173"/>
                      <a:pt x="77" y="173"/>
                    </a:cubicBezTo>
                    <a:cubicBezTo>
                      <a:pt x="77" y="173"/>
                      <a:pt x="77" y="173"/>
                      <a:pt x="77" y="172"/>
                    </a:cubicBezTo>
                    <a:cubicBezTo>
                      <a:pt x="77" y="172"/>
                      <a:pt x="77" y="172"/>
                      <a:pt x="77" y="172"/>
                    </a:cubicBezTo>
                    <a:moveTo>
                      <a:pt x="60" y="171"/>
                    </a:moveTo>
                    <a:cubicBezTo>
                      <a:pt x="60" y="172"/>
                      <a:pt x="60" y="172"/>
                      <a:pt x="60" y="172"/>
                    </a:cubicBezTo>
                    <a:cubicBezTo>
                      <a:pt x="60" y="172"/>
                      <a:pt x="60" y="172"/>
                      <a:pt x="60" y="172"/>
                    </a:cubicBezTo>
                    <a:cubicBezTo>
                      <a:pt x="61" y="172"/>
                      <a:pt x="61" y="172"/>
                      <a:pt x="61" y="172"/>
                    </a:cubicBezTo>
                    <a:cubicBezTo>
                      <a:pt x="61" y="172"/>
                      <a:pt x="61" y="172"/>
                      <a:pt x="61" y="172"/>
                    </a:cubicBezTo>
                    <a:cubicBezTo>
                      <a:pt x="61" y="172"/>
                      <a:pt x="61" y="172"/>
                      <a:pt x="60" y="171"/>
                    </a:cubicBezTo>
                    <a:moveTo>
                      <a:pt x="73" y="170"/>
                    </a:moveTo>
                    <a:cubicBezTo>
                      <a:pt x="73" y="170"/>
                      <a:pt x="72" y="170"/>
                      <a:pt x="71" y="171"/>
                    </a:cubicBezTo>
                    <a:cubicBezTo>
                      <a:pt x="71" y="171"/>
                      <a:pt x="71" y="171"/>
                      <a:pt x="71" y="171"/>
                    </a:cubicBezTo>
                    <a:cubicBezTo>
                      <a:pt x="72" y="171"/>
                      <a:pt x="73" y="170"/>
                      <a:pt x="73" y="170"/>
                    </a:cubicBezTo>
                    <a:moveTo>
                      <a:pt x="34" y="170"/>
                    </a:moveTo>
                    <a:cubicBezTo>
                      <a:pt x="34" y="171"/>
                      <a:pt x="34" y="171"/>
                      <a:pt x="34" y="172"/>
                    </a:cubicBezTo>
                    <a:cubicBezTo>
                      <a:pt x="34" y="172"/>
                      <a:pt x="35" y="172"/>
                      <a:pt x="35" y="171"/>
                    </a:cubicBezTo>
                    <a:cubicBezTo>
                      <a:pt x="35" y="171"/>
                      <a:pt x="35" y="171"/>
                      <a:pt x="35" y="171"/>
                    </a:cubicBezTo>
                    <a:cubicBezTo>
                      <a:pt x="34" y="170"/>
                      <a:pt x="34" y="170"/>
                      <a:pt x="34" y="170"/>
                    </a:cubicBezTo>
                    <a:cubicBezTo>
                      <a:pt x="34" y="170"/>
                      <a:pt x="34" y="170"/>
                      <a:pt x="34" y="170"/>
                    </a:cubicBezTo>
                    <a:moveTo>
                      <a:pt x="15" y="169"/>
                    </a:move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5" y="170"/>
                      <a:pt x="15" y="169"/>
                    </a:cubicBezTo>
                    <a:moveTo>
                      <a:pt x="13" y="169"/>
                    </a:move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3" y="169"/>
                      <a:pt x="14" y="170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3" y="169"/>
                      <a:pt x="13" y="169"/>
                    </a:cubicBezTo>
                    <a:moveTo>
                      <a:pt x="15" y="169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6" y="169"/>
                      <a:pt x="17" y="170"/>
                      <a:pt x="17" y="170"/>
                    </a:cubicBezTo>
                    <a:cubicBezTo>
                      <a:pt x="17" y="170"/>
                      <a:pt x="17" y="170"/>
                      <a:pt x="17" y="170"/>
                    </a:cubicBezTo>
                    <a:cubicBezTo>
                      <a:pt x="15" y="169"/>
                      <a:pt x="15" y="169"/>
                      <a:pt x="15" y="169"/>
                    </a:cubicBezTo>
                    <a:moveTo>
                      <a:pt x="14" y="169"/>
                    </a:move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moveTo>
                      <a:pt x="78" y="168"/>
                    </a:moveTo>
                    <a:cubicBezTo>
                      <a:pt x="78" y="169"/>
                      <a:pt x="78" y="169"/>
                      <a:pt x="78" y="169"/>
                    </a:cubicBezTo>
                    <a:cubicBezTo>
                      <a:pt x="78" y="171"/>
                      <a:pt x="78" y="171"/>
                      <a:pt x="78" y="171"/>
                    </a:cubicBezTo>
                    <a:cubicBezTo>
                      <a:pt x="78" y="171"/>
                      <a:pt x="78" y="171"/>
                      <a:pt x="78" y="171"/>
                    </a:cubicBezTo>
                    <a:cubicBezTo>
                      <a:pt x="79" y="169"/>
                      <a:pt x="79" y="169"/>
                      <a:pt x="79" y="169"/>
                    </a:cubicBezTo>
                    <a:cubicBezTo>
                      <a:pt x="79" y="169"/>
                      <a:pt x="79" y="169"/>
                      <a:pt x="78" y="168"/>
                    </a:cubicBezTo>
                    <a:moveTo>
                      <a:pt x="71" y="168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69"/>
                      <a:pt x="70" y="170"/>
                      <a:pt x="70" y="170"/>
                    </a:cubicBezTo>
                    <a:cubicBezTo>
                      <a:pt x="71" y="169"/>
                      <a:pt x="71" y="169"/>
                      <a:pt x="71" y="169"/>
                    </a:cubicBezTo>
                    <a:cubicBezTo>
                      <a:pt x="71" y="168"/>
                      <a:pt x="71" y="168"/>
                      <a:pt x="71" y="168"/>
                    </a:cubicBezTo>
                    <a:cubicBezTo>
                      <a:pt x="71" y="168"/>
                      <a:pt x="71" y="168"/>
                      <a:pt x="71" y="168"/>
                    </a:cubicBezTo>
                    <a:moveTo>
                      <a:pt x="16" y="168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7" y="170"/>
                      <a:pt x="17" y="170"/>
                      <a:pt x="17" y="170"/>
                    </a:cubicBezTo>
                    <a:cubicBezTo>
                      <a:pt x="17" y="169"/>
                      <a:pt x="16" y="169"/>
                      <a:pt x="16" y="169"/>
                    </a:cubicBezTo>
                    <a:cubicBezTo>
                      <a:pt x="16" y="168"/>
                      <a:pt x="16" y="168"/>
                      <a:pt x="16" y="168"/>
                    </a:cubicBezTo>
                    <a:moveTo>
                      <a:pt x="16" y="168"/>
                    </a:moveTo>
                    <a:cubicBezTo>
                      <a:pt x="16" y="168"/>
                      <a:pt x="16" y="168"/>
                      <a:pt x="16" y="168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16" y="168"/>
                      <a:pt x="16" y="168"/>
                      <a:pt x="16" y="168"/>
                    </a:cubicBezTo>
                    <a:moveTo>
                      <a:pt x="14" y="168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8"/>
                      <a:pt x="15" y="168"/>
                    </a:cubicBezTo>
                    <a:cubicBezTo>
                      <a:pt x="14" y="168"/>
                      <a:pt x="14" y="168"/>
                      <a:pt x="14" y="168"/>
                    </a:cubicBezTo>
                    <a:moveTo>
                      <a:pt x="25" y="168"/>
                    </a:moveTo>
                    <a:cubicBezTo>
                      <a:pt x="25" y="168"/>
                      <a:pt x="25" y="168"/>
                      <a:pt x="25" y="168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3" y="171"/>
                      <a:pt x="23" y="172"/>
                      <a:pt x="22" y="173"/>
                    </a:cubicBezTo>
                    <a:cubicBezTo>
                      <a:pt x="20" y="176"/>
                      <a:pt x="20" y="176"/>
                      <a:pt x="20" y="176"/>
                    </a:cubicBezTo>
                    <a:cubicBezTo>
                      <a:pt x="20" y="177"/>
                      <a:pt x="20" y="177"/>
                      <a:pt x="20" y="177"/>
                    </a:cubicBezTo>
                    <a:cubicBezTo>
                      <a:pt x="20" y="179"/>
                      <a:pt x="21" y="180"/>
                      <a:pt x="21" y="180"/>
                    </a:cubicBezTo>
                    <a:cubicBezTo>
                      <a:pt x="21" y="180"/>
                      <a:pt x="20" y="179"/>
                      <a:pt x="20" y="178"/>
                    </a:cubicBezTo>
                    <a:cubicBezTo>
                      <a:pt x="20" y="178"/>
                      <a:pt x="20" y="178"/>
                      <a:pt x="20" y="178"/>
                    </a:cubicBezTo>
                    <a:cubicBezTo>
                      <a:pt x="23" y="173"/>
                      <a:pt x="23" y="173"/>
                      <a:pt x="23" y="173"/>
                    </a:cubicBezTo>
                    <a:cubicBezTo>
                      <a:pt x="25" y="169"/>
                      <a:pt x="25" y="169"/>
                      <a:pt x="25" y="169"/>
                    </a:cubicBezTo>
                    <a:cubicBezTo>
                      <a:pt x="26" y="169"/>
                      <a:pt x="26" y="169"/>
                      <a:pt x="27" y="169"/>
                    </a:cubicBezTo>
                    <a:cubicBezTo>
                      <a:pt x="26" y="168"/>
                      <a:pt x="26" y="168"/>
                      <a:pt x="25" y="168"/>
                    </a:cubicBezTo>
                    <a:moveTo>
                      <a:pt x="14" y="168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4" y="168"/>
                      <a:pt x="14" y="168"/>
                      <a:pt x="14" y="168"/>
                    </a:cubicBezTo>
                    <a:moveTo>
                      <a:pt x="53" y="167"/>
                    </a:move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7"/>
                    </a:cubicBezTo>
                    <a:moveTo>
                      <a:pt x="15" y="167"/>
                    </a:moveTo>
                    <a:cubicBezTo>
                      <a:pt x="15" y="167"/>
                      <a:pt x="14" y="167"/>
                      <a:pt x="14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7"/>
                      <a:pt x="15" y="167"/>
                      <a:pt x="15" y="167"/>
                    </a:cubicBezTo>
                    <a:moveTo>
                      <a:pt x="33" y="166"/>
                    </a:moveTo>
                    <a:cubicBezTo>
                      <a:pt x="33" y="167"/>
                      <a:pt x="33" y="167"/>
                      <a:pt x="32" y="168"/>
                    </a:cubicBezTo>
                    <a:cubicBezTo>
                      <a:pt x="33" y="168"/>
                      <a:pt x="34" y="169"/>
                      <a:pt x="35" y="170"/>
                    </a:cubicBezTo>
                    <a:cubicBezTo>
                      <a:pt x="36" y="169"/>
                      <a:pt x="36" y="169"/>
                      <a:pt x="36" y="169"/>
                    </a:cubicBezTo>
                    <a:cubicBezTo>
                      <a:pt x="35" y="168"/>
                      <a:pt x="34" y="167"/>
                      <a:pt x="33" y="166"/>
                    </a:cubicBezTo>
                    <a:moveTo>
                      <a:pt x="3" y="166"/>
                    </a:moveTo>
                    <a:cubicBezTo>
                      <a:pt x="2" y="168"/>
                      <a:pt x="2" y="168"/>
                      <a:pt x="2" y="168"/>
                    </a:cubicBezTo>
                    <a:cubicBezTo>
                      <a:pt x="0" y="171"/>
                      <a:pt x="0" y="171"/>
                      <a:pt x="0" y="171"/>
                    </a:cubicBezTo>
                    <a:cubicBezTo>
                      <a:pt x="0" y="171"/>
                      <a:pt x="1" y="172"/>
                      <a:pt x="0" y="172"/>
                    </a:cubicBezTo>
                    <a:cubicBezTo>
                      <a:pt x="0" y="172"/>
                      <a:pt x="1" y="172"/>
                      <a:pt x="1" y="172"/>
                    </a:cubicBezTo>
                    <a:cubicBezTo>
                      <a:pt x="1" y="172"/>
                      <a:pt x="1" y="173"/>
                      <a:pt x="1" y="173"/>
                    </a:cubicBezTo>
                    <a:cubicBezTo>
                      <a:pt x="1" y="173"/>
                      <a:pt x="1" y="174"/>
                      <a:pt x="1" y="174"/>
                    </a:cubicBezTo>
                    <a:cubicBezTo>
                      <a:pt x="1" y="174"/>
                      <a:pt x="1" y="174"/>
                      <a:pt x="1" y="174"/>
                    </a:cubicBezTo>
                    <a:cubicBezTo>
                      <a:pt x="1" y="174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4"/>
                      <a:pt x="2" y="174"/>
                    </a:cubicBezTo>
                    <a:cubicBezTo>
                      <a:pt x="1" y="174"/>
                      <a:pt x="1" y="174"/>
                      <a:pt x="1" y="174"/>
                    </a:cubicBezTo>
                    <a:cubicBezTo>
                      <a:pt x="1" y="175"/>
                      <a:pt x="1" y="175"/>
                      <a:pt x="1" y="175"/>
                    </a:cubicBezTo>
                    <a:cubicBezTo>
                      <a:pt x="1" y="176"/>
                      <a:pt x="1" y="176"/>
                      <a:pt x="1" y="176"/>
                    </a:cubicBezTo>
                    <a:cubicBezTo>
                      <a:pt x="1" y="176"/>
                      <a:pt x="1" y="176"/>
                      <a:pt x="1" y="176"/>
                    </a:cubicBezTo>
                    <a:cubicBezTo>
                      <a:pt x="2" y="174"/>
                      <a:pt x="2" y="174"/>
                      <a:pt x="2" y="174"/>
                    </a:cubicBezTo>
                    <a:cubicBezTo>
                      <a:pt x="2" y="174"/>
                      <a:pt x="2" y="175"/>
                      <a:pt x="2" y="175"/>
                    </a:cubicBezTo>
                    <a:cubicBezTo>
                      <a:pt x="2" y="175"/>
                      <a:pt x="2" y="176"/>
                      <a:pt x="2" y="177"/>
                    </a:cubicBezTo>
                    <a:cubicBezTo>
                      <a:pt x="7" y="168"/>
                      <a:pt x="7" y="168"/>
                      <a:pt x="7" y="168"/>
                    </a:cubicBezTo>
                    <a:cubicBezTo>
                      <a:pt x="3" y="166"/>
                      <a:pt x="3" y="166"/>
                      <a:pt x="3" y="166"/>
                    </a:cubicBezTo>
                    <a:moveTo>
                      <a:pt x="32" y="166"/>
                    </a:moveTo>
                    <a:cubicBezTo>
                      <a:pt x="32" y="166"/>
                      <a:pt x="32" y="167"/>
                      <a:pt x="32" y="167"/>
                    </a:cubicBezTo>
                    <a:cubicBezTo>
                      <a:pt x="32" y="167"/>
                      <a:pt x="32" y="167"/>
                      <a:pt x="32" y="167"/>
                    </a:cubicBezTo>
                    <a:cubicBezTo>
                      <a:pt x="32" y="167"/>
                      <a:pt x="32" y="166"/>
                      <a:pt x="32" y="166"/>
                    </a:cubicBezTo>
                    <a:cubicBezTo>
                      <a:pt x="32" y="166"/>
                      <a:pt x="32" y="166"/>
                      <a:pt x="32" y="166"/>
                    </a:cubicBezTo>
                    <a:moveTo>
                      <a:pt x="22" y="166"/>
                    </a:moveTo>
                    <a:cubicBezTo>
                      <a:pt x="20" y="169"/>
                      <a:pt x="20" y="169"/>
                      <a:pt x="20" y="169"/>
                    </a:cubicBezTo>
                    <a:cubicBezTo>
                      <a:pt x="20" y="169"/>
                      <a:pt x="20" y="170"/>
                      <a:pt x="20" y="170"/>
                    </a:cubicBezTo>
                    <a:cubicBezTo>
                      <a:pt x="21" y="170"/>
                      <a:pt x="21" y="172"/>
                      <a:pt x="21" y="173"/>
                    </a:cubicBezTo>
                    <a:cubicBezTo>
                      <a:pt x="20" y="174"/>
                      <a:pt x="19" y="174"/>
                      <a:pt x="19" y="174"/>
                    </a:cubicBezTo>
                    <a:cubicBezTo>
                      <a:pt x="19" y="174"/>
                      <a:pt x="19" y="175"/>
                      <a:pt x="19" y="175"/>
                    </a:cubicBezTo>
                    <a:cubicBezTo>
                      <a:pt x="19" y="175"/>
                      <a:pt x="19" y="176"/>
                      <a:pt x="20" y="176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2" y="171"/>
                      <a:pt x="23" y="169"/>
                      <a:pt x="24" y="167"/>
                    </a:cubicBezTo>
                    <a:cubicBezTo>
                      <a:pt x="24" y="167"/>
                      <a:pt x="23" y="166"/>
                      <a:pt x="22" y="166"/>
                    </a:cubicBezTo>
                    <a:moveTo>
                      <a:pt x="49" y="165"/>
                    </a:moveTo>
                    <a:cubicBezTo>
                      <a:pt x="46" y="171"/>
                      <a:pt x="46" y="171"/>
                      <a:pt x="46" y="171"/>
                    </a:cubicBezTo>
                    <a:cubicBezTo>
                      <a:pt x="45" y="172"/>
                      <a:pt x="45" y="172"/>
                      <a:pt x="45" y="172"/>
                    </a:cubicBezTo>
                    <a:cubicBezTo>
                      <a:pt x="45" y="172"/>
                      <a:pt x="45" y="172"/>
                      <a:pt x="45" y="172"/>
                    </a:cubicBezTo>
                    <a:cubicBezTo>
                      <a:pt x="45" y="173"/>
                      <a:pt x="45" y="173"/>
                      <a:pt x="45" y="173"/>
                    </a:cubicBezTo>
                    <a:cubicBezTo>
                      <a:pt x="46" y="173"/>
                      <a:pt x="47" y="173"/>
                      <a:pt x="47" y="173"/>
                    </a:cubicBezTo>
                    <a:cubicBezTo>
                      <a:pt x="47" y="173"/>
                      <a:pt x="47" y="173"/>
                      <a:pt x="47" y="173"/>
                    </a:cubicBezTo>
                    <a:cubicBezTo>
                      <a:pt x="47" y="173"/>
                      <a:pt x="47" y="173"/>
                      <a:pt x="47" y="173"/>
                    </a:cubicBezTo>
                    <a:cubicBezTo>
                      <a:pt x="47" y="172"/>
                      <a:pt x="47" y="172"/>
                      <a:pt x="47" y="172"/>
                    </a:cubicBezTo>
                    <a:cubicBezTo>
                      <a:pt x="48" y="170"/>
                      <a:pt x="48" y="170"/>
                      <a:pt x="48" y="170"/>
                    </a:cubicBezTo>
                    <a:cubicBezTo>
                      <a:pt x="50" y="166"/>
                      <a:pt x="50" y="166"/>
                      <a:pt x="50" y="166"/>
                    </a:cubicBezTo>
                    <a:cubicBezTo>
                      <a:pt x="50" y="166"/>
                      <a:pt x="49" y="166"/>
                      <a:pt x="49" y="165"/>
                    </a:cubicBezTo>
                    <a:moveTo>
                      <a:pt x="26" y="165"/>
                    </a:moveTo>
                    <a:cubicBezTo>
                      <a:pt x="25" y="167"/>
                      <a:pt x="25" y="167"/>
                      <a:pt x="25" y="167"/>
                    </a:cubicBezTo>
                    <a:cubicBezTo>
                      <a:pt x="27" y="169"/>
                      <a:pt x="27" y="169"/>
                      <a:pt x="27" y="169"/>
                    </a:cubicBezTo>
                    <a:cubicBezTo>
                      <a:pt x="28" y="168"/>
                      <a:pt x="28" y="168"/>
                      <a:pt x="28" y="168"/>
                    </a:cubicBezTo>
                    <a:cubicBezTo>
                      <a:pt x="28" y="168"/>
                      <a:pt x="29" y="168"/>
                      <a:pt x="29" y="167"/>
                    </a:cubicBezTo>
                    <a:cubicBezTo>
                      <a:pt x="26" y="165"/>
                      <a:pt x="26" y="165"/>
                      <a:pt x="26" y="165"/>
                    </a:cubicBezTo>
                    <a:moveTo>
                      <a:pt x="21" y="165"/>
                    </a:moveTo>
                    <a:cubicBezTo>
                      <a:pt x="21" y="166"/>
                      <a:pt x="21" y="166"/>
                      <a:pt x="20" y="167"/>
                    </a:cubicBezTo>
                    <a:cubicBezTo>
                      <a:pt x="20" y="167"/>
                      <a:pt x="20" y="168"/>
                      <a:pt x="19" y="168"/>
                    </a:cubicBezTo>
                    <a:cubicBezTo>
                      <a:pt x="19" y="169"/>
                      <a:pt x="20" y="169"/>
                      <a:pt x="20" y="169"/>
                    </a:cubicBezTo>
                    <a:cubicBezTo>
                      <a:pt x="21" y="168"/>
                      <a:pt x="21" y="167"/>
                      <a:pt x="22" y="166"/>
                    </a:cubicBezTo>
                    <a:cubicBezTo>
                      <a:pt x="22" y="166"/>
                      <a:pt x="21" y="165"/>
                      <a:pt x="21" y="165"/>
                    </a:cubicBezTo>
                    <a:moveTo>
                      <a:pt x="21" y="165"/>
                    </a:move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moveTo>
                      <a:pt x="39" y="165"/>
                    </a:moveTo>
                    <a:cubicBezTo>
                      <a:pt x="38" y="167"/>
                      <a:pt x="38" y="167"/>
                      <a:pt x="38" y="167"/>
                    </a:cubicBezTo>
                    <a:cubicBezTo>
                      <a:pt x="38" y="167"/>
                      <a:pt x="39" y="168"/>
                      <a:pt x="39" y="168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0" y="166"/>
                      <a:pt x="40" y="165"/>
                      <a:pt x="39" y="165"/>
                    </a:cubicBezTo>
                    <a:moveTo>
                      <a:pt x="73" y="165"/>
                    </a:moveTo>
                    <a:cubicBezTo>
                      <a:pt x="71" y="167"/>
                      <a:pt x="71" y="167"/>
                      <a:pt x="71" y="167"/>
                    </a:cubicBezTo>
                    <a:cubicBezTo>
                      <a:pt x="72" y="167"/>
                      <a:pt x="72" y="167"/>
                      <a:pt x="72" y="167"/>
                    </a:cubicBezTo>
                    <a:cubicBezTo>
                      <a:pt x="73" y="165"/>
                      <a:pt x="73" y="165"/>
                      <a:pt x="73" y="165"/>
                    </a:cubicBezTo>
                    <a:cubicBezTo>
                      <a:pt x="73" y="165"/>
                      <a:pt x="73" y="165"/>
                      <a:pt x="73" y="165"/>
                    </a:cubicBezTo>
                    <a:moveTo>
                      <a:pt x="8" y="165"/>
                    </a:moveTo>
                    <a:cubicBezTo>
                      <a:pt x="8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8" y="165"/>
                      <a:pt x="8" y="165"/>
                    </a:cubicBezTo>
                    <a:moveTo>
                      <a:pt x="19" y="164"/>
                    </a:moveTo>
                    <a:cubicBezTo>
                      <a:pt x="18" y="164"/>
                      <a:pt x="18" y="165"/>
                      <a:pt x="17" y="166"/>
                    </a:cubicBezTo>
                    <a:cubicBezTo>
                      <a:pt x="17" y="166"/>
                      <a:pt x="17" y="166"/>
                      <a:pt x="17" y="166"/>
                    </a:cubicBezTo>
                    <a:cubicBezTo>
                      <a:pt x="18" y="167"/>
                      <a:pt x="18" y="167"/>
                      <a:pt x="19" y="168"/>
                    </a:cubicBezTo>
                    <a:cubicBezTo>
                      <a:pt x="19" y="168"/>
                      <a:pt x="19" y="168"/>
                      <a:pt x="19" y="167"/>
                    </a:cubicBezTo>
                    <a:cubicBezTo>
                      <a:pt x="20" y="167"/>
                      <a:pt x="20" y="166"/>
                      <a:pt x="21" y="165"/>
                    </a:cubicBezTo>
                    <a:cubicBezTo>
                      <a:pt x="20" y="165"/>
                      <a:pt x="19" y="164"/>
                      <a:pt x="19" y="164"/>
                    </a:cubicBezTo>
                    <a:moveTo>
                      <a:pt x="23" y="163"/>
                    </a:moveTo>
                    <a:cubicBezTo>
                      <a:pt x="22" y="164"/>
                      <a:pt x="22" y="165"/>
                      <a:pt x="21" y="165"/>
                    </a:cubicBezTo>
                    <a:cubicBezTo>
                      <a:pt x="22" y="166"/>
                      <a:pt x="22" y="166"/>
                      <a:pt x="22" y="166"/>
                    </a:cubicBezTo>
                    <a:cubicBezTo>
                      <a:pt x="22" y="165"/>
                      <a:pt x="23" y="165"/>
                      <a:pt x="23" y="164"/>
                    </a:cubicBezTo>
                    <a:cubicBezTo>
                      <a:pt x="22" y="166"/>
                      <a:pt x="22" y="166"/>
                      <a:pt x="22" y="166"/>
                    </a:cubicBezTo>
                    <a:cubicBezTo>
                      <a:pt x="24" y="167"/>
                      <a:pt x="24" y="167"/>
                      <a:pt x="24" y="167"/>
                    </a:cubicBezTo>
                    <a:cubicBezTo>
                      <a:pt x="25" y="166"/>
                      <a:pt x="25" y="166"/>
                      <a:pt x="25" y="165"/>
                    </a:cubicBezTo>
                    <a:cubicBezTo>
                      <a:pt x="23" y="163"/>
                      <a:pt x="23" y="163"/>
                      <a:pt x="23" y="163"/>
                    </a:cubicBezTo>
                    <a:moveTo>
                      <a:pt x="6" y="163"/>
                    </a:moveTo>
                    <a:cubicBezTo>
                      <a:pt x="7" y="164"/>
                      <a:pt x="8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8" y="165"/>
                      <a:pt x="8" y="165"/>
                    </a:cubicBezTo>
                    <a:cubicBezTo>
                      <a:pt x="7" y="164"/>
                      <a:pt x="7" y="164"/>
                      <a:pt x="6" y="163"/>
                    </a:cubicBezTo>
                    <a:moveTo>
                      <a:pt x="17" y="163"/>
                    </a:moveTo>
                    <a:cubicBezTo>
                      <a:pt x="17" y="164"/>
                      <a:pt x="16" y="165"/>
                      <a:pt x="16" y="165"/>
                    </a:cubicBezTo>
                    <a:cubicBezTo>
                      <a:pt x="16" y="165"/>
                      <a:pt x="16" y="166"/>
                      <a:pt x="16" y="166"/>
                    </a:cubicBezTo>
                    <a:cubicBezTo>
                      <a:pt x="17" y="165"/>
                      <a:pt x="18" y="164"/>
                      <a:pt x="18" y="163"/>
                    </a:cubicBezTo>
                    <a:cubicBezTo>
                      <a:pt x="18" y="163"/>
                      <a:pt x="18" y="163"/>
                      <a:pt x="17" y="163"/>
                    </a:cubicBezTo>
                    <a:moveTo>
                      <a:pt x="5" y="163"/>
                    </a:moveTo>
                    <a:cubicBezTo>
                      <a:pt x="5" y="164"/>
                      <a:pt x="5" y="164"/>
                      <a:pt x="5" y="164"/>
                    </a:cubicBezTo>
                    <a:cubicBezTo>
                      <a:pt x="6" y="165"/>
                      <a:pt x="7" y="166"/>
                      <a:pt x="8" y="166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8" y="165"/>
                      <a:pt x="7" y="164"/>
                      <a:pt x="6" y="163"/>
                    </a:cubicBezTo>
                    <a:cubicBezTo>
                      <a:pt x="6" y="163"/>
                      <a:pt x="6" y="163"/>
                      <a:pt x="5" y="163"/>
                    </a:cubicBezTo>
                    <a:moveTo>
                      <a:pt x="5" y="163"/>
                    </a:moveTo>
                    <a:cubicBezTo>
                      <a:pt x="5" y="163"/>
                      <a:pt x="5" y="163"/>
                      <a:pt x="5" y="163"/>
                    </a:cubicBezTo>
                    <a:cubicBezTo>
                      <a:pt x="6" y="163"/>
                      <a:pt x="6" y="163"/>
                      <a:pt x="6" y="163"/>
                    </a:cubicBezTo>
                    <a:cubicBezTo>
                      <a:pt x="6" y="163"/>
                      <a:pt x="6" y="163"/>
                      <a:pt x="5" y="163"/>
                    </a:cubicBezTo>
                    <a:moveTo>
                      <a:pt x="6" y="163"/>
                    </a:moveTo>
                    <a:cubicBezTo>
                      <a:pt x="6" y="163"/>
                      <a:pt x="6" y="163"/>
                      <a:pt x="6" y="163"/>
                    </a:cubicBezTo>
                    <a:cubicBezTo>
                      <a:pt x="5" y="163"/>
                      <a:pt x="5" y="163"/>
                      <a:pt x="5" y="163"/>
                    </a:cubicBezTo>
                    <a:cubicBezTo>
                      <a:pt x="6" y="163"/>
                      <a:pt x="6" y="163"/>
                      <a:pt x="6" y="163"/>
                    </a:cubicBezTo>
                    <a:cubicBezTo>
                      <a:pt x="7" y="164"/>
                      <a:pt x="7" y="164"/>
                      <a:pt x="8" y="165"/>
                    </a:cubicBezTo>
                    <a:cubicBezTo>
                      <a:pt x="7" y="164"/>
                      <a:pt x="6" y="163"/>
                      <a:pt x="6" y="163"/>
                    </a:cubicBezTo>
                    <a:moveTo>
                      <a:pt x="35" y="163"/>
                    </a:moveTo>
                    <a:cubicBezTo>
                      <a:pt x="35" y="163"/>
                      <a:pt x="35" y="163"/>
                      <a:pt x="35" y="163"/>
                    </a:cubicBezTo>
                    <a:cubicBezTo>
                      <a:pt x="34" y="164"/>
                      <a:pt x="34" y="164"/>
                      <a:pt x="34" y="165"/>
                    </a:cubicBezTo>
                    <a:cubicBezTo>
                      <a:pt x="35" y="165"/>
                      <a:pt x="36" y="166"/>
                      <a:pt x="37" y="167"/>
                    </a:cubicBezTo>
                    <a:cubicBezTo>
                      <a:pt x="37" y="166"/>
                      <a:pt x="38" y="165"/>
                      <a:pt x="38" y="164"/>
                    </a:cubicBezTo>
                    <a:cubicBezTo>
                      <a:pt x="37" y="164"/>
                      <a:pt x="36" y="163"/>
                      <a:pt x="35" y="163"/>
                    </a:cubicBezTo>
                    <a:moveTo>
                      <a:pt x="28" y="163"/>
                    </a:moveTo>
                    <a:cubicBezTo>
                      <a:pt x="27" y="163"/>
                      <a:pt x="27" y="164"/>
                      <a:pt x="27" y="164"/>
                    </a:cubicBezTo>
                    <a:cubicBezTo>
                      <a:pt x="28" y="165"/>
                      <a:pt x="29" y="166"/>
                      <a:pt x="30" y="166"/>
                    </a:cubicBezTo>
                    <a:cubicBezTo>
                      <a:pt x="30" y="166"/>
                      <a:pt x="31" y="165"/>
                      <a:pt x="31" y="165"/>
                    </a:cubicBezTo>
                    <a:cubicBezTo>
                      <a:pt x="30" y="164"/>
                      <a:pt x="29" y="163"/>
                      <a:pt x="28" y="163"/>
                    </a:cubicBezTo>
                    <a:moveTo>
                      <a:pt x="6" y="163"/>
                    </a:moveTo>
                    <a:cubicBezTo>
                      <a:pt x="6" y="163"/>
                      <a:pt x="6" y="163"/>
                      <a:pt x="6" y="163"/>
                    </a:cubicBezTo>
                    <a:cubicBezTo>
                      <a:pt x="6" y="163"/>
                      <a:pt x="7" y="164"/>
                      <a:pt x="8" y="165"/>
                    </a:cubicBezTo>
                    <a:cubicBezTo>
                      <a:pt x="8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7" y="163"/>
                      <a:pt x="7" y="163"/>
                      <a:pt x="6" y="163"/>
                    </a:cubicBezTo>
                    <a:moveTo>
                      <a:pt x="34" y="162"/>
                    </a:moveTo>
                    <a:cubicBezTo>
                      <a:pt x="34" y="163"/>
                      <a:pt x="33" y="164"/>
                      <a:pt x="33" y="164"/>
                    </a:cubicBezTo>
                    <a:cubicBezTo>
                      <a:pt x="33" y="164"/>
                      <a:pt x="33" y="164"/>
                      <a:pt x="33" y="164"/>
                    </a:cubicBezTo>
                    <a:cubicBezTo>
                      <a:pt x="34" y="164"/>
                      <a:pt x="34" y="163"/>
                      <a:pt x="34" y="162"/>
                    </a:cubicBezTo>
                    <a:cubicBezTo>
                      <a:pt x="34" y="162"/>
                      <a:pt x="34" y="162"/>
                      <a:pt x="34" y="162"/>
                    </a:cubicBezTo>
                    <a:moveTo>
                      <a:pt x="20" y="162"/>
                    </a:moveTo>
                    <a:cubicBezTo>
                      <a:pt x="20" y="162"/>
                      <a:pt x="19" y="163"/>
                      <a:pt x="19" y="164"/>
                    </a:cubicBezTo>
                    <a:cubicBezTo>
                      <a:pt x="19" y="164"/>
                      <a:pt x="20" y="164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4"/>
                      <a:pt x="22" y="164"/>
                      <a:pt x="22" y="163"/>
                    </a:cubicBezTo>
                    <a:cubicBezTo>
                      <a:pt x="22" y="164"/>
                      <a:pt x="22" y="164"/>
                      <a:pt x="22" y="164"/>
                    </a:cubicBezTo>
                    <a:cubicBezTo>
                      <a:pt x="22" y="164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2" y="164"/>
                      <a:pt x="22" y="164"/>
                      <a:pt x="22" y="163"/>
                    </a:cubicBezTo>
                    <a:cubicBezTo>
                      <a:pt x="20" y="162"/>
                      <a:pt x="20" y="162"/>
                      <a:pt x="20" y="162"/>
                    </a:cubicBezTo>
                    <a:moveTo>
                      <a:pt x="42" y="162"/>
                    </a:moveTo>
                    <a:cubicBezTo>
                      <a:pt x="40" y="163"/>
                      <a:pt x="40" y="163"/>
                      <a:pt x="40" y="163"/>
                    </a:cubicBezTo>
                    <a:cubicBezTo>
                      <a:pt x="39" y="165"/>
                      <a:pt x="39" y="165"/>
                      <a:pt x="39" y="165"/>
                    </a:cubicBezTo>
                    <a:cubicBezTo>
                      <a:pt x="40" y="165"/>
                      <a:pt x="40" y="165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3" y="162"/>
                      <a:pt x="43" y="162"/>
                      <a:pt x="43" y="162"/>
                    </a:cubicBezTo>
                    <a:cubicBezTo>
                      <a:pt x="42" y="162"/>
                      <a:pt x="42" y="162"/>
                      <a:pt x="42" y="162"/>
                    </a:cubicBezTo>
                    <a:moveTo>
                      <a:pt x="19" y="161"/>
                    </a:moveTo>
                    <a:cubicBezTo>
                      <a:pt x="18" y="162"/>
                      <a:pt x="18" y="162"/>
                      <a:pt x="18" y="163"/>
                    </a:cubicBezTo>
                    <a:cubicBezTo>
                      <a:pt x="18" y="163"/>
                      <a:pt x="18" y="163"/>
                      <a:pt x="18" y="163"/>
                    </a:cubicBezTo>
                    <a:cubicBezTo>
                      <a:pt x="19" y="163"/>
                      <a:pt x="19" y="162"/>
                      <a:pt x="19" y="162"/>
                    </a:cubicBezTo>
                    <a:cubicBezTo>
                      <a:pt x="19" y="161"/>
                      <a:pt x="19" y="161"/>
                      <a:pt x="19" y="161"/>
                    </a:cubicBezTo>
                    <a:moveTo>
                      <a:pt x="7" y="161"/>
                    </a:moveTo>
                    <a:cubicBezTo>
                      <a:pt x="6" y="162"/>
                      <a:pt x="6" y="162"/>
                      <a:pt x="6" y="163"/>
                    </a:cubicBezTo>
                    <a:cubicBezTo>
                      <a:pt x="7" y="163"/>
                      <a:pt x="7" y="163"/>
                      <a:pt x="8" y="164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10" y="163"/>
                      <a:pt x="10" y="163"/>
                      <a:pt x="10" y="163"/>
                    </a:cubicBezTo>
                    <a:cubicBezTo>
                      <a:pt x="9" y="163"/>
                      <a:pt x="8" y="162"/>
                      <a:pt x="7" y="161"/>
                    </a:cubicBezTo>
                    <a:moveTo>
                      <a:pt x="65" y="161"/>
                    </a:moveTo>
                    <a:cubicBezTo>
                      <a:pt x="65" y="163"/>
                      <a:pt x="65" y="163"/>
                      <a:pt x="65" y="163"/>
                    </a:cubicBezTo>
                    <a:cubicBezTo>
                      <a:pt x="65" y="163"/>
                      <a:pt x="65" y="163"/>
                      <a:pt x="65" y="163"/>
                    </a:cubicBezTo>
                    <a:cubicBezTo>
                      <a:pt x="65" y="163"/>
                      <a:pt x="65" y="163"/>
                      <a:pt x="65" y="163"/>
                    </a:cubicBezTo>
                    <a:cubicBezTo>
                      <a:pt x="66" y="163"/>
                      <a:pt x="66" y="162"/>
                      <a:pt x="66" y="161"/>
                    </a:cubicBezTo>
                    <a:cubicBezTo>
                      <a:pt x="66" y="161"/>
                      <a:pt x="66" y="161"/>
                      <a:pt x="65" y="161"/>
                    </a:cubicBezTo>
                    <a:moveTo>
                      <a:pt x="25" y="160"/>
                    </a:moveTo>
                    <a:cubicBezTo>
                      <a:pt x="24" y="161"/>
                      <a:pt x="24" y="162"/>
                      <a:pt x="23" y="162"/>
                    </a:cubicBezTo>
                    <a:cubicBezTo>
                      <a:pt x="24" y="163"/>
                      <a:pt x="25" y="163"/>
                      <a:pt x="26" y="164"/>
                    </a:cubicBezTo>
                    <a:cubicBezTo>
                      <a:pt x="26" y="163"/>
                      <a:pt x="27" y="163"/>
                      <a:pt x="27" y="162"/>
                    </a:cubicBezTo>
                    <a:cubicBezTo>
                      <a:pt x="26" y="161"/>
                      <a:pt x="25" y="161"/>
                      <a:pt x="25" y="160"/>
                    </a:cubicBezTo>
                    <a:moveTo>
                      <a:pt x="82" y="160"/>
                    </a:moveTo>
                    <a:cubicBezTo>
                      <a:pt x="81" y="162"/>
                      <a:pt x="81" y="162"/>
                      <a:pt x="81" y="162"/>
                    </a:cubicBezTo>
                    <a:cubicBezTo>
                      <a:pt x="81" y="163"/>
                      <a:pt x="81" y="163"/>
                      <a:pt x="81" y="163"/>
                    </a:cubicBezTo>
                    <a:cubicBezTo>
                      <a:pt x="82" y="161"/>
                      <a:pt x="82" y="161"/>
                      <a:pt x="82" y="161"/>
                    </a:cubicBezTo>
                    <a:cubicBezTo>
                      <a:pt x="82" y="160"/>
                      <a:pt x="82" y="160"/>
                      <a:pt x="82" y="160"/>
                    </a:cubicBezTo>
                    <a:moveTo>
                      <a:pt x="20" y="160"/>
                    </a:move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moveTo>
                      <a:pt x="29" y="160"/>
                    </a:moveTo>
                    <a:cubicBezTo>
                      <a:pt x="29" y="160"/>
                      <a:pt x="29" y="160"/>
                      <a:pt x="29" y="160"/>
                    </a:cubicBezTo>
                    <a:cubicBezTo>
                      <a:pt x="29" y="161"/>
                      <a:pt x="29" y="161"/>
                      <a:pt x="28" y="161"/>
                    </a:cubicBezTo>
                    <a:cubicBezTo>
                      <a:pt x="29" y="162"/>
                      <a:pt x="31" y="163"/>
                      <a:pt x="32" y="163"/>
                    </a:cubicBezTo>
                    <a:cubicBezTo>
                      <a:pt x="32" y="163"/>
                      <a:pt x="32" y="163"/>
                      <a:pt x="32" y="163"/>
                    </a:cubicBezTo>
                    <a:cubicBezTo>
                      <a:pt x="33" y="161"/>
                      <a:pt x="33" y="161"/>
                      <a:pt x="33" y="161"/>
                    </a:cubicBezTo>
                    <a:cubicBezTo>
                      <a:pt x="32" y="161"/>
                      <a:pt x="30" y="160"/>
                      <a:pt x="29" y="160"/>
                    </a:cubicBezTo>
                    <a:moveTo>
                      <a:pt x="37" y="159"/>
                    </a:moveTo>
                    <a:cubicBezTo>
                      <a:pt x="36" y="160"/>
                      <a:pt x="36" y="161"/>
                      <a:pt x="35" y="162"/>
                    </a:cubicBezTo>
                    <a:cubicBezTo>
                      <a:pt x="36" y="163"/>
                      <a:pt x="37" y="164"/>
                      <a:pt x="38" y="164"/>
                    </a:cubicBezTo>
                    <a:cubicBezTo>
                      <a:pt x="38" y="164"/>
                      <a:pt x="39" y="163"/>
                      <a:pt x="39" y="162"/>
                    </a:cubicBezTo>
                    <a:cubicBezTo>
                      <a:pt x="39" y="162"/>
                      <a:pt x="40" y="161"/>
                      <a:pt x="40" y="161"/>
                    </a:cubicBezTo>
                    <a:cubicBezTo>
                      <a:pt x="39" y="160"/>
                      <a:pt x="38" y="159"/>
                      <a:pt x="37" y="159"/>
                    </a:cubicBezTo>
                    <a:moveTo>
                      <a:pt x="22" y="159"/>
                    </a:moveTo>
                    <a:cubicBezTo>
                      <a:pt x="22" y="159"/>
                      <a:pt x="21" y="160"/>
                      <a:pt x="21" y="160"/>
                    </a:cubicBezTo>
                    <a:cubicBezTo>
                      <a:pt x="21" y="161"/>
                      <a:pt x="22" y="161"/>
                      <a:pt x="22" y="161"/>
                    </a:cubicBezTo>
                    <a:cubicBezTo>
                      <a:pt x="22" y="161"/>
                      <a:pt x="21" y="161"/>
                      <a:pt x="21" y="160"/>
                    </a:cubicBezTo>
                    <a:cubicBezTo>
                      <a:pt x="21" y="160"/>
                      <a:pt x="21" y="161"/>
                      <a:pt x="21" y="161"/>
                    </a:cubicBezTo>
                    <a:cubicBezTo>
                      <a:pt x="21" y="161"/>
                      <a:pt x="22" y="162"/>
                      <a:pt x="23" y="162"/>
                    </a:cubicBezTo>
                    <a:cubicBezTo>
                      <a:pt x="23" y="161"/>
                      <a:pt x="24" y="161"/>
                      <a:pt x="24" y="160"/>
                    </a:cubicBezTo>
                    <a:cubicBezTo>
                      <a:pt x="23" y="160"/>
                      <a:pt x="23" y="159"/>
                      <a:pt x="22" y="159"/>
                    </a:cubicBezTo>
                    <a:moveTo>
                      <a:pt x="83" y="159"/>
                    </a:move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moveTo>
                      <a:pt x="36" y="158"/>
                    </a:moveTo>
                    <a:cubicBezTo>
                      <a:pt x="35" y="160"/>
                      <a:pt x="35" y="161"/>
                      <a:pt x="34" y="162"/>
                    </a:cubicBezTo>
                    <a:cubicBezTo>
                      <a:pt x="34" y="162"/>
                      <a:pt x="34" y="162"/>
                      <a:pt x="35" y="162"/>
                    </a:cubicBezTo>
                    <a:cubicBezTo>
                      <a:pt x="35" y="161"/>
                      <a:pt x="36" y="160"/>
                      <a:pt x="36" y="159"/>
                    </a:cubicBezTo>
                    <a:cubicBezTo>
                      <a:pt x="36" y="159"/>
                      <a:pt x="36" y="159"/>
                      <a:pt x="36" y="158"/>
                    </a:cubicBezTo>
                    <a:moveTo>
                      <a:pt x="21" y="158"/>
                    </a:moveTo>
                    <a:cubicBezTo>
                      <a:pt x="20" y="159"/>
                      <a:pt x="20" y="159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1" y="159"/>
                      <a:pt x="21" y="159"/>
                      <a:pt x="21" y="158"/>
                    </a:cubicBezTo>
                    <a:cubicBezTo>
                      <a:pt x="21" y="158"/>
                      <a:pt x="21" y="158"/>
                      <a:pt x="21" y="158"/>
                    </a:cubicBezTo>
                    <a:moveTo>
                      <a:pt x="26" y="158"/>
                    </a:moveTo>
                    <a:cubicBezTo>
                      <a:pt x="26" y="158"/>
                      <a:pt x="26" y="159"/>
                      <a:pt x="25" y="159"/>
                    </a:cubicBezTo>
                    <a:cubicBezTo>
                      <a:pt x="26" y="160"/>
                      <a:pt x="27" y="160"/>
                      <a:pt x="28" y="161"/>
                    </a:cubicBezTo>
                    <a:cubicBezTo>
                      <a:pt x="28" y="160"/>
                      <a:pt x="28" y="160"/>
                      <a:pt x="29" y="159"/>
                    </a:cubicBezTo>
                    <a:cubicBezTo>
                      <a:pt x="28" y="159"/>
                      <a:pt x="27" y="158"/>
                      <a:pt x="26" y="158"/>
                    </a:cubicBezTo>
                    <a:moveTo>
                      <a:pt x="9" y="158"/>
                    </a:moveTo>
                    <a:cubicBezTo>
                      <a:pt x="8" y="158"/>
                      <a:pt x="8" y="159"/>
                      <a:pt x="8" y="159"/>
                    </a:cubicBezTo>
                    <a:cubicBezTo>
                      <a:pt x="9" y="160"/>
                      <a:pt x="10" y="161"/>
                      <a:pt x="11" y="161"/>
                    </a:cubicBezTo>
                    <a:cubicBezTo>
                      <a:pt x="12" y="160"/>
                      <a:pt x="12" y="160"/>
                      <a:pt x="12" y="160"/>
                    </a:cubicBezTo>
                    <a:cubicBezTo>
                      <a:pt x="11" y="159"/>
                      <a:pt x="10" y="158"/>
                      <a:pt x="9" y="158"/>
                    </a:cubicBezTo>
                    <a:moveTo>
                      <a:pt x="77" y="158"/>
                    </a:moveTo>
                    <a:cubicBezTo>
                      <a:pt x="76" y="160"/>
                      <a:pt x="76" y="160"/>
                      <a:pt x="76" y="160"/>
                    </a:cubicBezTo>
                    <a:cubicBezTo>
                      <a:pt x="76" y="160"/>
                      <a:pt x="76" y="160"/>
                      <a:pt x="76" y="160"/>
                    </a:cubicBezTo>
                    <a:cubicBezTo>
                      <a:pt x="78" y="158"/>
                      <a:pt x="78" y="158"/>
                      <a:pt x="78" y="158"/>
                    </a:cubicBezTo>
                    <a:cubicBezTo>
                      <a:pt x="78" y="158"/>
                      <a:pt x="77" y="158"/>
                      <a:pt x="77" y="158"/>
                    </a:cubicBezTo>
                    <a:moveTo>
                      <a:pt x="59" y="157"/>
                    </a:moveTo>
                    <a:cubicBezTo>
                      <a:pt x="58" y="159"/>
                      <a:pt x="58" y="159"/>
                      <a:pt x="58" y="159"/>
                    </a:cubicBezTo>
                    <a:cubicBezTo>
                      <a:pt x="58" y="159"/>
                      <a:pt x="58" y="159"/>
                      <a:pt x="58" y="159"/>
                    </a:cubicBezTo>
                    <a:cubicBezTo>
                      <a:pt x="58" y="159"/>
                      <a:pt x="58" y="159"/>
                      <a:pt x="58" y="159"/>
                    </a:cubicBezTo>
                    <a:cubicBezTo>
                      <a:pt x="59" y="159"/>
                      <a:pt x="59" y="158"/>
                      <a:pt x="60" y="157"/>
                    </a:cubicBezTo>
                    <a:cubicBezTo>
                      <a:pt x="59" y="157"/>
                      <a:pt x="59" y="157"/>
                      <a:pt x="59" y="157"/>
                    </a:cubicBezTo>
                    <a:moveTo>
                      <a:pt x="24" y="156"/>
                    </a:moveTo>
                    <a:cubicBezTo>
                      <a:pt x="24" y="156"/>
                      <a:pt x="24" y="156"/>
                      <a:pt x="24" y="156"/>
                    </a:cubicBezTo>
                    <a:cubicBezTo>
                      <a:pt x="23" y="157"/>
                      <a:pt x="23" y="157"/>
                      <a:pt x="23" y="158"/>
                    </a:cubicBezTo>
                    <a:cubicBezTo>
                      <a:pt x="23" y="158"/>
                      <a:pt x="24" y="159"/>
                      <a:pt x="25" y="159"/>
                    </a:cubicBezTo>
                    <a:cubicBezTo>
                      <a:pt x="25" y="159"/>
                      <a:pt x="26" y="158"/>
                      <a:pt x="26" y="158"/>
                    </a:cubicBezTo>
                    <a:cubicBezTo>
                      <a:pt x="25" y="157"/>
                      <a:pt x="24" y="157"/>
                      <a:pt x="24" y="156"/>
                    </a:cubicBezTo>
                    <a:moveTo>
                      <a:pt x="10" y="156"/>
                    </a:moveTo>
                    <a:cubicBezTo>
                      <a:pt x="9" y="157"/>
                      <a:pt x="9" y="157"/>
                      <a:pt x="9" y="158"/>
                    </a:cubicBezTo>
                    <a:cubicBezTo>
                      <a:pt x="10" y="158"/>
                      <a:pt x="11" y="159"/>
                      <a:pt x="12" y="160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2" y="157"/>
                      <a:pt x="11" y="157"/>
                      <a:pt x="10" y="156"/>
                    </a:cubicBezTo>
                    <a:moveTo>
                      <a:pt x="78" y="156"/>
                    </a:moveTo>
                    <a:cubicBezTo>
                      <a:pt x="78" y="156"/>
                      <a:pt x="78" y="156"/>
                      <a:pt x="78" y="156"/>
                    </a:cubicBezTo>
                    <a:cubicBezTo>
                      <a:pt x="78" y="156"/>
                      <a:pt x="78" y="156"/>
                      <a:pt x="79" y="156"/>
                    </a:cubicBezTo>
                    <a:cubicBezTo>
                      <a:pt x="79" y="156"/>
                      <a:pt x="79" y="156"/>
                      <a:pt x="79" y="156"/>
                    </a:cubicBezTo>
                    <a:cubicBezTo>
                      <a:pt x="79" y="156"/>
                      <a:pt x="78" y="156"/>
                      <a:pt x="78" y="156"/>
                    </a:cubicBezTo>
                    <a:moveTo>
                      <a:pt x="31" y="156"/>
                    </a:moveTo>
                    <a:cubicBezTo>
                      <a:pt x="31" y="157"/>
                      <a:pt x="30" y="158"/>
                      <a:pt x="30" y="159"/>
                    </a:cubicBezTo>
                    <a:cubicBezTo>
                      <a:pt x="31" y="160"/>
                      <a:pt x="32" y="160"/>
                      <a:pt x="33" y="161"/>
                    </a:cubicBezTo>
                    <a:cubicBezTo>
                      <a:pt x="35" y="158"/>
                      <a:pt x="35" y="158"/>
                      <a:pt x="35" y="158"/>
                    </a:cubicBezTo>
                    <a:cubicBezTo>
                      <a:pt x="34" y="157"/>
                      <a:pt x="33" y="157"/>
                      <a:pt x="32" y="156"/>
                    </a:cubicBezTo>
                    <a:cubicBezTo>
                      <a:pt x="32" y="156"/>
                      <a:pt x="32" y="156"/>
                      <a:pt x="31" y="156"/>
                    </a:cubicBezTo>
                    <a:moveTo>
                      <a:pt x="22" y="156"/>
                    </a:move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7"/>
                      <a:pt x="21" y="157"/>
                    </a:cubicBezTo>
                    <a:cubicBezTo>
                      <a:pt x="22" y="157"/>
                      <a:pt x="22" y="157"/>
                      <a:pt x="22" y="158"/>
                    </a:cubicBezTo>
                    <a:cubicBezTo>
                      <a:pt x="22" y="157"/>
                      <a:pt x="23" y="156"/>
                      <a:pt x="23" y="156"/>
                    </a:cubicBezTo>
                    <a:cubicBezTo>
                      <a:pt x="23" y="156"/>
                      <a:pt x="23" y="156"/>
                      <a:pt x="23" y="156"/>
                    </a:cubicBezTo>
                    <a:cubicBezTo>
                      <a:pt x="22" y="156"/>
                      <a:pt x="22" y="156"/>
                      <a:pt x="22" y="156"/>
                    </a:cubicBezTo>
                    <a:moveTo>
                      <a:pt x="55" y="155"/>
                    </a:moveTo>
                    <a:cubicBezTo>
                      <a:pt x="54" y="156"/>
                      <a:pt x="54" y="156"/>
                      <a:pt x="54" y="156"/>
                    </a:cubicBezTo>
                    <a:cubicBezTo>
                      <a:pt x="54" y="157"/>
                      <a:pt x="55" y="157"/>
                      <a:pt x="55" y="157"/>
                    </a:cubicBezTo>
                    <a:cubicBezTo>
                      <a:pt x="55" y="157"/>
                      <a:pt x="56" y="156"/>
                      <a:pt x="56" y="155"/>
                    </a:cubicBezTo>
                    <a:cubicBezTo>
                      <a:pt x="56" y="155"/>
                      <a:pt x="55" y="155"/>
                      <a:pt x="55" y="155"/>
                    </a:cubicBezTo>
                    <a:moveTo>
                      <a:pt x="11" y="154"/>
                    </a:moveTo>
                    <a:cubicBezTo>
                      <a:pt x="11" y="154"/>
                      <a:pt x="11" y="155"/>
                      <a:pt x="11" y="155"/>
                    </a:cubicBezTo>
                    <a:cubicBezTo>
                      <a:pt x="12" y="155"/>
                      <a:pt x="13" y="156"/>
                      <a:pt x="14" y="156"/>
                    </a:cubicBezTo>
                    <a:cubicBezTo>
                      <a:pt x="14" y="156"/>
                      <a:pt x="14" y="156"/>
                      <a:pt x="14" y="156"/>
                    </a:cubicBezTo>
                    <a:cubicBezTo>
                      <a:pt x="13" y="156"/>
                      <a:pt x="12" y="155"/>
                      <a:pt x="11" y="154"/>
                    </a:cubicBezTo>
                    <a:moveTo>
                      <a:pt x="28" y="154"/>
                    </a:moveTo>
                    <a:cubicBezTo>
                      <a:pt x="28" y="155"/>
                      <a:pt x="28" y="156"/>
                      <a:pt x="27" y="157"/>
                    </a:cubicBezTo>
                    <a:cubicBezTo>
                      <a:pt x="27" y="157"/>
                      <a:pt x="27" y="157"/>
                      <a:pt x="27" y="157"/>
                    </a:cubicBezTo>
                    <a:cubicBezTo>
                      <a:pt x="27" y="158"/>
                      <a:pt x="28" y="158"/>
                      <a:pt x="29" y="159"/>
                    </a:cubicBezTo>
                    <a:cubicBezTo>
                      <a:pt x="29" y="158"/>
                      <a:pt x="30" y="156"/>
                      <a:pt x="30" y="155"/>
                    </a:cubicBezTo>
                    <a:cubicBezTo>
                      <a:pt x="30" y="155"/>
                      <a:pt x="29" y="155"/>
                      <a:pt x="28" y="154"/>
                    </a:cubicBezTo>
                    <a:moveTo>
                      <a:pt x="69" y="153"/>
                    </a:moveTo>
                    <a:cubicBezTo>
                      <a:pt x="68" y="155"/>
                      <a:pt x="68" y="155"/>
                      <a:pt x="68" y="155"/>
                    </a:cubicBezTo>
                    <a:cubicBezTo>
                      <a:pt x="69" y="155"/>
                      <a:pt x="69" y="155"/>
                      <a:pt x="69" y="155"/>
                    </a:cubicBezTo>
                    <a:cubicBezTo>
                      <a:pt x="69" y="155"/>
                      <a:pt x="70" y="154"/>
                      <a:pt x="70" y="153"/>
                    </a:cubicBezTo>
                    <a:cubicBezTo>
                      <a:pt x="70" y="153"/>
                      <a:pt x="70" y="153"/>
                      <a:pt x="69" y="153"/>
                    </a:cubicBezTo>
                    <a:moveTo>
                      <a:pt x="26" y="153"/>
                    </a:moveTo>
                    <a:cubicBezTo>
                      <a:pt x="25" y="154"/>
                      <a:pt x="24" y="155"/>
                      <a:pt x="24" y="156"/>
                    </a:cubicBezTo>
                    <a:cubicBezTo>
                      <a:pt x="25" y="156"/>
                      <a:pt x="25" y="157"/>
                      <a:pt x="26" y="157"/>
                    </a:cubicBezTo>
                    <a:cubicBezTo>
                      <a:pt x="27" y="156"/>
                      <a:pt x="27" y="155"/>
                      <a:pt x="28" y="154"/>
                    </a:cubicBezTo>
                    <a:cubicBezTo>
                      <a:pt x="27" y="154"/>
                      <a:pt x="27" y="153"/>
                      <a:pt x="26" y="153"/>
                    </a:cubicBezTo>
                    <a:moveTo>
                      <a:pt x="12" y="153"/>
                    </a:moveTo>
                    <a:cubicBezTo>
                      <a:pt x="12" y="153"/>
                      <a:pt x="11" y="154"/>
                      <a:pt x="11" y="154"/>
                    </a:cubicBezTo>
                    <a:cubicBezTo>
                      <a:pt x="12" y="155"/>
                      <a:pt x="13" y="155"/>
                      <a:pt x="14" y="156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4" y="154"/>
                      <a:pt x="13" y="153"/>
                      <a:pt x="12" y="153"/>
                    </a:cubicBezTo>
                    <a:moveTo>
                      <a:pt x="25" y="152"/>
                    </a:moveTo>
                    <a:cubicBezTo>
                      <a:pt x="24" y="153"/>
                      <a:pt x="23" y="154"/>
                      <a:pt x="23" y="155"/>
                    </a:cubicBezTo>
                    <a:cubicBezTo>
                      <a:pt x="23" y="155"/>
                      <a:pt x="23" y="156"/>
                      <a:pt x="23" y="156"/>
                    </a:cubicBezTo>
                    <a:cubicBezTo>
                      <a:pt x="24" y="155"/>
                      <a:pt x="25" y="153"/>
                      <a:pt x="25" y="153"/>
                    </a:cubicBezTo>
                    <a:cubicBezTo>
                      <a:pt x="25" y="152"/>
                      <a:pt x="25" y="152"/>
                      <a:pt x="25" y="152"/>
                    </a:cubicBezTo>
                    <a:moveTo>
                      <a:pt x="35" y="151"/>
                    </a:moveTo>
                    <a:cubicBezTo>
                      <a:pt x="35" y="151"/>
                      <a:pt x="35" y="151"/>
                      <a:pt x="35" y="151"/>
                    </a:cubicBezTo>
                    <a:cubicBezTo>
                      <a:pt x="35" y="152"/>
                      <a:pt x="35" y="152"/>
                      <a:pt x="36" y="152"/>
                    </a:cubicBezTo>
                    <a:cubicBezTo>
                      <a:pt x="35" y="152"/>
                      <a:pt x="35" y="152"/>
                      <a:pt x="35" y="151"/>
                    </a:cubicBezTo>
                    <a:moveTo>
                      <a:pt x="70" y="151"/>
                    </a:moveTo>
                    <a:cubicBezTo>
                      <a:pt x="70" y="151"/>
                      <a:pt x="70" y="151"/>
                      <a:pt x="70" y="151"/>
                    </a:cubicBezTo>
                    <a:cubicBezTo>
                      <a:pt x="70" y="151"/>
                      <a:pt x="71" y="152"/>
                      <a:pt x="71" y="152"/>
                    </a:cubicBezTo>
                    <a:cubicBezTo>
                      <a:pt x="71" y="152"/>
                      <a:pt x="71" y="152"/>
                      <a:pt x="71" y="152"/>
                    </a:cubicBezTo>
                    <a:cubicBezTo>
                      <a:pt x="71" y="151"/>
                      <a:pt x="70" y="151"/>
                      <a:pt x="70" y="151"/>
                    </a:cubicBezTo>
                    <a:moveTo>
                      <a:pt x="34" y="151"/>
                    </a:moveTo>
                    <a:cubicBezTo>
                      <a:pt x="34" y="151"/>
                      <a:pt x="34" y="151"/>
                      <a:pt x="34" y="151"/>
                    </a:cubicBezTo>
                    <a:cubicBezTo>
                      <a:pt x="34" y="151"/>
                      <a:pt x="34" y="151"/>
                      <a:pt x="34" y="151"/>
                    </a:cubicBezTo>
                    <a:cubicBezTo>
                      <a:pt x="35" y="151"/>
                      <a:pt x="35" y="151"/>
                      <a:pt x="35" y="151"/>
                    </a:cubicBezTo>
                    <a:cubicBezTo>
                      <a:pt x="34" y="151"/>
                      <a:pt x="34" y="151"/>
                      <a:pt x="34" y="151"/>
                    </a:cubicBezTo>
                    <a:moveTo>
                      <a:pt x="48" y="151"/>
                    </a:moveTo>
                    <a:cubicBezTo>
                      <a:pt x="47" y="153"/>
                      <a:pt x="47" y="153"/>
                      <a:pt x="47" y="153"/>
                    </a:cubicBezTo>
                    <a:cubicBezTo>
                      <a:pt x="48" y="153"/>
                      <a:pt x="48" y="153"/>
                      <a:pt x="48" y="153"/>
                    </a:cubicBezTo>
                    <a:cubicBezTo>
                      <a:pt x="50" y="152"/>
                      <a:pt x="50" y="152"/>
                      <a:pt x="50" y="152"/>
                    </a:cubicBezTo>
                    <a:cubicBezTo>
                      <a:pt x="49" y="151"/>
                      <a:pt x="49" y="151"/>
                      <a:pt x="48" y="151"/>
                    </a:cubicBezTo>
                    <a:moveTo>
                      <a:pt x="13" y="151"/>
                    </a:moveTo>
                    <a:cubicBezTo>
                      <a:pt x="13" y="151"/>
                      <a:pt x="13" y="151"/>
                      <a:pt x="12" y="152"/>
                    </a:cubicBezTo>
                    <a:cubicBezTo>
                      <a:pt x="13" y="152"/>
                      <a:pt x="14" y="153"/>
                      <a:pt x="15" y="154"/>
                    </a:cubicBezTo>
                    <a:cubicBezTo>
                      <a:pt x="16" y="152"/>
                      <a:pt x="16" y="152"/>
                      <a:pt x="16" y="152"/>
                    </a:cubicBezTo>
                    <a:cubicBezTo>
                      <a:pt x="15" y="152"/>
                      <a:pt x="14" y="151"/>
                      <a:pt x="13" y="151"/>
                    </a:cubicBezTo>
                    <a:moveTo>
                      <a:pt x="13" y="150"/>
                    </a:moveTo>
                    <a:cubicBezTo>
                      <a:pt x="13" y="150"/>
                      <a:pt x="13" y="151"/>
                      <a:pt x="13" y="151"/>
                    </a:cubicBezTo>
                    <a:cubicBezTo>
                      <a:pt x="14" y="151"/>
                      <a:pt x="15" y="152"/>
                      <a:pt x="16" y="152"/>
                    </a:cubicBezTo>
                    <a:cubicBezTo>
                      <a:pt x="16" y="152"/>
                      <a:pt x="16" y="152"/>
                      <a:pt x="16" y="152"/>
                    </a:cubicBezTo>
                    <a:cubicBezTo>
                      <a:pt x="15" y="151"/>
                      <a:pt x="14" y="151"/>
                      <a:pt x="13" y="150"/>
                    </a:cubicBezTo>
                    <a:moveTo>
                      <a:pt x="63" y="149"/>
                    </a:moveTo>
                    <a:cubicBezTo>
                      <a:pt x="62" y="151"/>
                      <a:pt x="62" y="151"/>
                      <a:pt x="62" y="151"/>
                    </a:cubicBezTo>
                    <a:cubicBezTo>
                      <a:pt x="62" y="151"/>
                      <a:pt x="63" y="152"/>
                      <a:pt x="63" y="152"/>
                    </a:cubicBezTo>
                    <a:cubicBezTo>
                      <a:pt x="63" y="151"/>
                      <a:pt x="64" y="150"/>
                      <a:pt x="64" y="150"/>
                    </a:cubicBezTo>
                    <a:cubicBezTo>
                      <a:pt x="64" y="150"/>
                      <a:pt x="64" y="149"/>
                      <a:pt x="63" y="149"/>
                    </a:cubicBezTo>
                    <a:moveTo>
                      <a:pt x="42" y="148"/>
                    </a:moveTo>
                    <a:cubicBezTo>
                      <a:pt x="42" y="149"/>
                      <a:pt x="42" y="149"/>
                      <a:pt x="42" y="149"/>
                    </a:cubicBezTo>
                    <a:cubicBezTo>
                      <a:pt x="43" y="150"/>
                      <a:pt x="44" y="151"/>
                      <a:pt x="45" y="151"/>
                    </a:cubicBezTo>
                    <a:cubicBezTo>
                      <a:pt x="45" y="151"/>
                      <a:pt x="45" y="150"/>
                      <a:pt x="45" y="150"/>
                    </a:cubicBezTo>
                    <a:cubicBezTo>
                      <a:pt x="45" y="150"/>
                      <a:pt x="44" y="149"/>
                      <a:pt x="42" y="148"/>
                    </a:cubicBezTo>
                    <a:moveTo>
                      <a:pt x="41" y="148"/>
                    </a:moveTo>
                    <a:cubicBezTo>
                      <a:pt x="41" y="148"/>
                      <a:pt x="41" y="148"/>
                      <a:pt x="41" y="149"/>
                    </a:cubicBezTo>
                    <a:cubicBezTo>
                      <a:pt x="41" y="149"/>
                      <a:pt x="41" y="149"/>
                      <a:pt x="41" y="149"/>
                    </a:cubicBezTo>
                    <a:cubicBezTo>
                      <a:pt x="42" y="149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1" y="148"/>
                    </a:cubicBezTo>
                    <a:moveTo>
                      <a:pt x="29" y="148"/>
                    </a:moveTo>
                    <a:cubicBezTo>
                      <a:pt x="29" y="148"/>
                      <a:pt x="29" y="148"/>
                      <a:pt x="29" y="148"/>
                    </a:cubicBezTo>
                    <a:cubicBezTo>
                      <a:pt x="30" y="149"/>
                      <a:pt x="32" y="150"/>
                      <a:pt x="33" y="151"/>
                    </a:cubicBezTo>
                    <a:cubicBezTo>
                      <a:pt x="33" y="150"/>
                      <a:pt x="33" y="150"/>
                      <a:pt x="33" y="150"/>
                    </a:cubicBezTo>
                    <a:cubicBezTo>
                      <a:pt x="32" y="149"/>
                      <a:pt x="30" y="149"/>
                      <a:pt x="29" y="148"/>
                    </a:cubicBezTo>
                    <a:moveTo>
                      <a:pt x="43" y="148"/>
                    </a:moveTo>
                    <a:cubicBezTo>
                      <a:pt x="43" y="148"/>
                      <a:pt x="43" y="148"/>
                      <a:pt x="42" y="148"/>
                    </a:cubicBezTo>
                    <a:cubicBezTo>
                      <a:pt x="44" y="149"/>
                      <a:pt x="45" y="149"/>
                      <a:pt x="45" y="150"/>
                    </a:cubicBezTo>
                    <a:cubicBezTo>
                      <a:pt x="46" y="150"/>
                      <a:pt x="46" y="150"/>
                      <a:pt x="46" y="149"/>
                    </a:cubicBezTo>
                    <a:cubicBezTo>
                      <a:pt x="45" y="149"/>
                      <a:pt x="45" y="149"/>
                      <a:pt x="45" y="149"/>
                    </a:cubicBezTo>
                    <a:cubicBezTo>
                      <a:pt x="44" y="148"/>
                      <a:pt x="43" y="148"/>
                      <a:pt x="43" y="148"/>
                    </a:cubicBezTo>
                    <a:moveTo>
                      <a:pt x="64" y="148"/>
                    </a:moveTo>
                    <a:cubicBezTo>
                      <a:pt x="64" y="148"/>
                      <a:pt x="64" y="148"/>
                      <a:pt x="64" y="148"/>
                    </a:cubicBezTo>
                    <a:cubicBezTo>
                      <a:pt x="65" y="148"/>
                      <a:pt x="65" y="148"/>
                      <a:pt x="65" y="148"/>
                    </a:cubicBezTo>
                    <a:cubicBezTo>
                      <a:pt x="65" y="148"/>
                      <a:pt x="65" y="148"/>
                      <a:pt x="65" y="148"/>
                    </a:cubicBezTo>
                    <a:cubicBezTo>
                      <a:pt x="65" y="148"/>
                      <a:pt x="65" y="148"/>
                      <a:pt x="64" y="148"/>
                    </a:cubicBezTo>
                    <a:moveTo>
                      <a:pt x="28" y="147"/>
                    </a:moveTo>
                    <a:cubicBezTo>
                      <a:pt x="28" y="147"/>
                      <a:pt x="28" y="147"/>
                      <a:pt x="28" y="147"/>
                    </a:cubicBezTo>
                    <a:cubicBezTo>
                      <a:pt x="28" y="148"/>
                      <a:pt x="28" y="148"/>
                      <a:pt x="28" y="148"/>
                    </a:cubicBezTo>
                    <a:cubicBezTo>
                      <a:pt x="28" y="148"/>
                      <a:pt x="29" y="148"/>
                      <a:pt x="29" y="148"/>
                    </a:cubicBezTo>
                    <a:cubicBezTo>
                      <a:pt x="28" y="147"/>
                      <a:pt x="28" y="147"/>
                      <a:pt x="28" y="147"/>
                    </a:cubicBezTo>
                    <a:moveTo>
                      <a:pt x="42" y="147"/>
                    </a:moveTo>
                    <a:cubicBezTo>
                      <a:pt x="42" y="147"/>
                      <a:pt x="42" y="147"/>
                      <a:pt x="42" y="147"/>
                    </a:cubicBezTo>
                    <a:cubicBezTo>
                      <a:pt x="42" y="147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2" y="147"/>
                    </a:cubicBezTo>
                    <a:cubicBezTo>
                      <a:pt x="42" y="147"/>
                      <a:pt x="42" y="147"/>
                      <a:pt x="42" y="147"/>
                    </a:cubicBezTo>
                    <a:moveTo>
                      <a:pt x="16" y="147"/>
                    </a:moveTo>
                    <a:cubicBezTo>
                      <a:pt x="15" y="148"/>
                      <a:pt x="14" y="149"/>
                      <a:pt x="14" y="150"/>
                    </a:cubicBezTo>
                    <a:cubicBezTo>
                      <a:pt x="14" y="151"/>
                      <a:pt x="15" y="151"/>
                      <a:pt x="16" y="152"/>
                    </a:cubicBezTo>
                    <a:cubicBezTo>
                      <a:pt x="18" y="148"/>
                      <a:pt x="18" y="148"/>
                      <a:pt x="18" y="148"/>
                    </a:cubicBezTo>
                    <a:cubicBezTo>
                      <a:pt x="17" y="148"/>
                      <a:pt x="16" y="147"/>
                      <a:pt x="16" y="147"/>
                    </a:cubicBezTo>
                    <a:moveTo>
                      <a:pt x="59" y="146"/>
                    </a:moveTo>
                    <a:cubicBezTo>
                      <a:pt x="58" y="147"/>
                      <a:pt x="58" y="148"/>
                      <a:pt x="57" y="149"/>
                    </a:cubicBezTo>
                    <a:cubicBezTo>
                      <a:pt x="58" y="149"/>
                      <a:pt x="59" y="149"/>
                      <a:pt x="59" y="150"/>
                    </a:cubicBezTo>
                    <a:cubicBezTo>
                      <a:pt x="59" y="149"/>
                      <a:pt x="60" y="148"/>
                      <a:pt x="60" y="147"/>
                    </a:cubicBezTo>
                    <a:cubicBezTo>
                      <a:pt x="60" y="147"/>
                      <a:pt x="59" y="147"/>
                      <a:pt x="59" y="146"/>
                    </a:cubicBezTo>
                    <a:moveTo>
                      <a:pt x="38" y="146"/>
                    </a:moveTo>
                    <a:cubicBezTo>
                      <a:pt x="37" y="147"/>
                      <a:pt x="37" y="147"/>
                      <a:pt x="37" y="147"/>
                    </a:cubicBezTo>
                    <a:cubicBezTo>
                      <a:pt x="38" y="147"/>
                      <a:pt x="39" y="148"/>
                      <a:pt x="40" y="149"/>
                    </a:cubicBezTo>
                    <a:cubicBezTo>
                      <a:pt x="41" y="148"/>
                      <a:pt x="41" y="148"/>
                      <a:pt x="41" y="148"/>
                    </a:cubicBezTo>
                    <a:cubicBezTo>
                      <a:pt x="40" y="147"/>
                      <a:pt x="39" y="146"/>
                      <a:pt x="38" y="146"/>
                    </a:cubicBezTo>
                    <a:moveTo>
                      <a:pt x="37" y="145"/>
                    </a:moveTo>
                    <a:cubicBezTo>
                      <a:pt x="37" y="146"/>
                      <a:pt x="37" y="146"/>
                      <a:pt x="37" y="146"/>
                    </a:cubicBezTo>
                    <a:cubicBezTo>
                      <a:pt x="37" y="146"/>
                      <a:pt x="37" y="146"/>
                      <a:pt x="37" y="147"/>
                    </a:cubicBezTo>
                    <a:cubicBezTo>
                      <a:pt x="38" y="146"/>
                      <a:pt x="38" y="146"/>
                      <a:pt x="38" y="146"/>
                    </a:cubicBezTo>
                    <a:cubicBezTo>
                      <a:pt x="37" y="145"/>
                      <a:pt x="37" y="145"/>
                      <a:pt x="37" y="145"/>
                    </a:cubicBezTo>
                    <a:moveTo>
                      <a:pt x="38" y="145"/>
                    </a:moveTo>
                    <a:cubicBezTo>
                      <a:pt x="38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8" y="145"/>
                    </a:cubicBezTo>
                    <a:cubicBezTo>
                      <a:pt x="39" y="146"/>
                      <a:pt x="40" y="147"/>
                      <a:pt x="41" y="147"/>
                    </a:cubicBezTo>
                    <a:cubicBezTo>
                      <a:pt x="41" y="147"/>
                      <a:pt x="41" y="147"/>
                      <a:pt x="41" y="147"/>
                    </a:cubicBezTo>
                    <a:cubicBezTo>
                      <a:pt x="40" y="146"/>
                      <a:pt x="39" y="146"/>
                      <a:pt x="38" y="145"/>
                    </a:cubicBezTo>
                    <a:moveTo>
                      <a:pt x="88" y="145"/>
                    </a:moveTo>
                    <a:cubicBezTo>
                      <a:pt x="88" y="147"/>
                      <a:pt x="87" y="148"/>
                      <a:pt x="86" y="150"/>
                    </a:cubicBezTo>
                    <a:cubicBezTo>
                      <a:pt x="87" y="150"/>
                      <a:pt x="87" y="150"/>
                      <a:pt x="87" y="150"/>
                    </a:cubicBezTo>
                    <a:cubicBezTo>
                      <a:pt x="89" y="145"/>
                      <a:pt x="89" y="145"/>
                      <a:pt x="89" y="145"/>
                    </a:cubicBezTo>
                    <a:cubicBezTo>
                      <a:pt x="88" y="145"/>
                      <a:pt x="88" y="145"/>
                      <a:pt x="88" y="145"/>
                    </a:cubicBezTo>
                    <a:moveTo>
                      <a:pt x="37" y="145"/>
                    </a:moveTo>
                    <a:cubicBezTo>
                      <a:pt x="37" y="145"/>
                      <a:pt x="37" y="145"/>
                      <a:pt x="37" y="145"/>
                    </a:cubicBezTo>
                    <a:cubicBezTo>
                      <a:pt x="37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7" y="145"/>
                    </a:cubicBezTo>
                    <a:moveTo>
                      <a:pt x="59" y="145"/>
                    </a:moveTo>
                    <a:cubicBezTo>
                      <a:pt x="59" y="145"/>
                      <a:pt x="59" y="145"/>
                      <a:pt x="59" y="145"/>
                    </a:cubicBezTo>
                    <a:cubicBezTo>
                      <a:pt x="60" y="145"/>
                      <a:pt x="61" y="145"/>
                      <a:pt x="61" y="146"/>
                    </a:cubicBezTo>
                    <a:cubicBezTo>
                      <a:pt x="61" y="146"/>
                      <a:pt x="61" y="146"/>
                      <a:pt x="61" y="146"/>
                    </a:cubicBezTo>
                    <a:cubicBezTo>
                      <a:pt x="61" y="145"/>
                      <a:pt x="60" y="145"/>
                      <a:pt x="59" y="145"/>
                    </a:cubicBezTo>
                    <a:moveTo>
                      <a:pt x="86" y="144"/>
                    </a:moveTo>
                    <a:cubicBezTo>
                      <a:pt x="83" y="148"/>
                      <a:pt x="83" y="148"/>
                      <a:pt x="83" y="148"/>
                    </a:cubicBezTo>
                    <a:cubicBezTo>
                      <a:pt x="84" y="148"/>
                      <a:pt x="84" y="148"/>
                      <a:pt x="84" y="148"/>
                    </a:cubicBezTo>
                    <a:cubicBezTo>
                      <a:pt x="86" y="144"/>
                      <a:pt x="86" y="144"/>
                      <a:pt x="86" y="144"/>
                    </a:cubicBezTo>
                    <a:cubicBezTo>
                      <a:pt x="86" y="144"/>
                      <a:pt x="86" y="144"/>
                      <a:pt x="86" y="144"/>
                    </a:cubicBezTo>
                    <a:moveTo>
                      <a:pt x="36" y="144"/>
                    </a:moveTo>
                    <a:cubicBezTo>
                      <a:pt x="35" y="144"/>
                      <a:pt x="36" y="144"/>
                      <a:pt x="36" y="144"/>
                    </a:cubicBezTo>
                    <a:cubicBezTo>
                      <a:pt x="36" y="144"/>
                      <a:pt x="36" y="144"/>
                      <a:pt x="37" y="144"/>
                    </a:cubicBezTo>
                    <a:cubicBezTo>
                      <a:pt x="36" y="144"/>
                      <a:pt x="36" y="144"/>
                      <a:pt x="36" y="144"/>
                    </a:cubicBezTo>
                    <a:moveTo>
                      <a:pt x="53" y="143"/>
                    </a:moveTo>
                    <a:cubicBezTo>
                      <a:pt x="52" y="145"/>
                      <a:pt x="52" y="145"/>
                      <a:pt x="52" y="145"/>
                    </a:cubicBezTo>
                    <a:cubicBezTo>
                      <a:pt x="52" y="145"/>
                      <a:pt x="53" y="146"/>
                      <a:pt x="53" y="146"/>
                    </a:cubicBezTo>
                    <a:cubicBezTo>
                      <a:pt x="54" y="145"/>
                      <a:pt x="54" y="145"/>
                      <a:pt x="54" y="144"/>
                    </a:cubicBezTo>
                    <a:cubicBezTo>
                      <a:pt x="54" y="144"/>
                      <a:pt x="54" y="143"/>
                      <a:pt x="53" y="143"/>
                    </a:cubicBezTo>
                    <a:moveTo>
                      <a:pt x="31" y="142"/>
                    </a:moveTo>
                    <a:cubicBezTo>
                      <a:pt x="31" y="142"/>
                      <a:pt x="31" y="142"/>
                      <a:pt x="31" y="143"/>
                    </a:cubicBezTo>
                    <a:cubicBezTo>
                      <a:pt x="32" y="144"/>
                      <a:pt x="34" y="145"/>
                      <a:pt x="36" y="146"/>
                    </a:cubicBezTo>
                    <a:cubicBezTo>
                      <a:pt x="36" y="145"/>
                      <a:pt x="36" y="145"/>
                      <a:pt x="36" y="145"/>
                    </a:cubicBezTo>
                    <a:cubicBezTo>
                      <a:pt x="35" y="144"/>
                      <a:pt x="33" y="143"/>
                      <a:pt x="31" y="142"/>
                    </a:cubicBezTo>
                    <a:moveTo>
                      <a:pt x="19" y="141"/>
                    </a:moveTo>
                    <a:cubicBezTo>
                      <a:pt x="19" y="142"/>
                      <a:pt x="19" y="142"/>
                      <a:pt x="18" y="142"/>
                    </a:cubicBezTo>
                    <a:cubicBezTo>
                      <a:pt x="19" y="143"/>
                      <a:pt x="20" y="143"/>
                      <a:pt x="21" y="144"/>
                    </a:cubicBezTo>
                    <a:cubicBezTo>
                      <a:pt x="21" y="143"/>
                      <a:pt x="21" y="143"/>
                      <a:pt x="21" y="143"/>
                    </a:cubicBezTo>
                    <a:cubicBezTo>
                      <a:pt x="21" y="142"/>
                      <a:pt x="20" y="142"/>
                      <a:pt x="19" y="141"/>
                    </a:cubicBezTo>
                    <a:moveTo>
                      <a:pt x="54" y="141"/>
                    </a:moveTo>
                    <a:cubicBezTo>
                      <a:pt x="54" y="141"/>
                      <a:pt x="54" y="141"/>
                      <a:pt x="54" y="141"/>
                    </a:cubicBezTo>
                    <a:cubicBezTo>
                      <a:pt x="55" y="142"/>
                      <a:pt x="55" y="142"/>
                      <a:pt x="55" y="142"/>
                    </a:cubicBezTo>
                    <a:cubicBezTo>
                      <a:pt x="55" y="142"/>
                      <a:pt x="55" y="142"/>
                      <a:pt x="55" y="142"/>
                    </a:cubicBezTo>
                    <a:cubicBezTo>
                      <a:pt x="55" y="142"/>
                      <a:pt x="55" y="142"/>
                      <a:pt x="54" y="141"/>
                    </a:cubicBezTo>
                    <a:moveTo>
                      <a:pt x="47" y="139"/>
                    </a:moveTo>
                    <a:cubicBezTo>
                      <a:pt x="47" y="140"/>
                      <a:pt x="46" y="141"/>
                      <a:pt x="46" y="142"/>
                    </a:cubicBezTo>
                    <a:cubicBezTo>
                      <a:pt x="47" y="142"/>
                      <a:pt x="48" y="143"/>
                      <a:pt x="49" y="143"/>
                    </a:cubicBezTo>
                    <a:cubicBezTo>
                      <a:pt x="49" y="143"/>
                      <a:pt x="50" y="142"/>
                      <a:pt x="50" y="141"/>
                    </a:cubicBezTo>
                    <a:cubicBezTo>
                      <a:pt x="49" y="141"/>
                      <a:pt x="48" y="140"/>
                      <a:pt x="47" y="139"/>
                    </a:cubicBezTo>
                    <a:moveTo>
                      <a:pt x="77" y="138"/>
                    </a:moveTo>
                    <a:cubicBezTo>
                      <a:pt x="76" y="139"/>
                      <a:pt x="75" y="141"/>
                      <a:pt x="74" y="143"/>
                    </a:cubicBezTo>
                    <a:cubicBezTo>
                      <a:pt x="75" y="143"/>
                      <a:pt x="75" y="143"/>
                      <a:pt x="75" y="143"/>
                    </a:cubicBezTo>
                    <a:cubicBezTo>
                      <a:pt x="76" y="142"/>
                      <a:pt x="77" y="140"/>
                      <a:pt x="77" y="138"/>
                    </a:cubicBezTo>
                    <a:cubicBezTo>
                      <a:pt x="77" y="138"/>
                      <a:pt x="77" y="138"/>
                      <a:pt x="77" y="138"/>
                    </a:cubicBezTo>
                    <a:moveTo>
                      <a:pt x="48" y="138"/>
                    </a:moveTo>
                    <a:cubicBezTo>
                      <a:pt x="48" y="138"/>
                      <a:pt x="48" y="138"/>
                      <a:pt x="48" y="138"/>
                    </a:cubicBezTo>
                    <a:cubicBezTo>
                      <a:pt x="49" y="138"/>
                      <a:pt x="50" y="139"/>
                      <a:pt x="51" y="139"/>
                    </a:cubicBezTo>
                    <a:cubicBezTo>
                      <a:pt x="51" y="139"/>
                      <a:pt x="51" y="139"/>
                      <a:pt x="51" y="139"/>
                    </a:cubicBezTo>
                    <a:cubicBezTo>
                      <a:pt x="50" y="139"/>
                      <a:pt x="49" y="138"/>
                      <a:pt x="48" y="138"/>
                    </a:cubicBezTo>
                    <a:moveTo>
                      <a:pt x="43" y="137"/>
                    </a:moveTo>
                    <a:cubicBezTo>
                      <a:pt x="43" y="138"/>
                      <a:pt x="42" y="139"/>
                      <a:pt x="42" y="139"/>
                    </a:cubicBezTo>
                    <a:cubicBezTo>
                      <a:pt x="43" y="140"/>
                      <a:pt x="44" y="141"/>
                      <a:pt x="45" y="141"/>
                    </a:cubicBezTo>
                    <a:cubicBezTo>
                      <a:pt x="46" y="141"/>
                      <a:pt x="46" y="140"/>
                      <a:pt x="47" y="139"/>
                    </a:cubicBezTo>
                    <a:cubicBezTo>
                      <a:pt x="46" y="139"/>
                      <a:pt x="44" y="138"/>
                      <a:pt x="43" y="137"/>
                    </a:cubicBezTo>
                    <a:moveTo>
                      <a:pt x="46" y="137"/>
                    </a:moveTo>
                    <a:cubicBezTo>
                      <a:pt x="47" y="137"/>
                      <a:pt x="47" y="137"/>
                      <a:pt x="48" y="137"/>
                    </a:cubicBezTo>
                    <a:cubicBezTo>
                      <a:pt x="48" y="137"/>
                      <a:pt x="48" y="137"/>
                      <a:pt x="48" y="137"/>
                    </a:cubicBezTo>
                    <a:cubicBezTo>
                      <a:pt x="47" y="137"/>
                      <a:pt x="47" y="137"/>
                      <a:pt x="46" y="137"/>
                    </a:cubicBezTo>
                    <a:moveTo>
                      <a:pt x="22" y="136"/>
                    </a:moveTo>
                    <a:cubicBezTo>
                      <a:pt x="22" y="137"/>
                      <a:pt x="22" y="137"/>
                      <a:pt x="22" y="137"/>
                    </a:cubicBezTo>
                    <a:cubicBezTo>
                      <a:pt x="22" y="137"/>
                      <a:pt x="23" y="138"/>
                      <a:pt x="24" y="138"/>
                    </a:cubicBezTo>
                    <a:cubicBezTo>
                      <a:pt x="24" y="138"/>
                      <a:pt x="24" y="138"/>
                      <a:pt x="24" y="138"/>
                    </a:cubicBezTo>
                    <a:cubicBezTo>
                      <a:pt x="24" y="138"/>
                      <a:pt x="23" y="137"/>
                      <a:pt x="23" y="137"/>
                    </a:cubicBezTo>
                    <a:cubicBezTo>
                      <a:pt x="23" y="137"/>
                      <a:pt x="22" y="137"/>
                      <a:pt x="22" y="136"/>
                    </a:cubicBezTo>
                    <a:moveTo>
                      <a:pt x="42" y="136"/>
                    </a:moveTo>
                    <a:cubicBezTo>
                      <a:pt x="41" y="137"/>
                      <a:pt x="41" y="138"/>
                      <a:pt x="41" y="139"/>
                    </a:cubicBezTo>
                    <a:cubicBezTo>
                      <a:pt x="41" y="139"/>
                      <a:pt x="41" y="139"/>
                      <a:pt x="41" y="139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2" y="137"/>
                      <a:pt x="42" y="136"/>
                      <a:pt x="42" y="136"/>
                    </a:cubicBezTo>
                    <a:moveTo>
                      <a:pt x="72" y="135"/>
                    </a:moveTo>
                    <a:cubicBezTo>
                      <a:pt x="71" y="136"/>
                      <a:pt x="70" y="138"/>
                      <a:pt x="69" y="139"/>
                    </a:cubicBezTo>
                    <a:cubicBezTo>
                      <a:pt x="69" y="140"/>
                      <a:pt x="69" y="140"/>
                      <a:pt x="69" y="140"/>
                    </a:cubicBezTo>
                    <a:cubicBezTo>
                      <a:pt x="69" y="140"/>
                      <a:pt x="70" y="140"/>
                      <a:pt x="70" y="140"/>
                    </a:cubicBezTo>
                    <a:cubicBezTo>
                      <a:pt x="71" y="138"/>
                      <a:pt x="72" y="137"/>
                      <a:pt x="72" y="135"/>
                    </a:cubicBezTo>
                    <a:cubicBezTo>
                      <a:pt x="72" y="135"/>
                      <a:pt x="72" y="135"/>
                      <a:pt x="72" y="135"/>
                    </a:cubicBezTo>
                    <a:moveTo>
                      <a:pt x="37" y="133"/>
                    </a:moveTo>
                    <a:cubicBezTo>
                      <a:pt x="36" y="134"/>
                      <a:pt x="36" y="135"/>
                      <a:pt x="35" y="135"/>
                    </a:cubicBezTo>
                    <a:cubicBezTo>
                      <a:pt x="37" y="136"/>
                      <a:pt x="38" y="137"/>
                      <a:pt x="40" y="138"/>
                    </a:cubicBezTo>
                    <a:cubicBezTo>
                      <a:pt x="40" y="138"/>
                      <a:pt x="40" y="138"/>
                      <a:pt x="40" y="138"/>
                    </a:cubicBezTo>
                    <a:cubicBezTo>
                      <a:pt x="40" y="137"/>
                      <a:pt x="41" y="137"/>
                      <a:pt x="41" y="136"/>
                    </a:cubicBezTo>
                    <a:cubicBezTo>
                      <a:pt x="40" y="135"/>
                      <a:pt x="38" y="134"/>
                      <a:pt x="37" y="133"/>
                    </a:cubicBezTo>
                    <a:moveTo>
                      <a:pt x="37" y="132"/>
                    </a:moveTo>
                    <a:cubicBezTo>
                      <a:pt x="37" y="132"/>
                      <a:pt x="37" y="132"/>
                      <a:pt x="37" y="132"/>
                    </a:cubicBezTo>
                    <a:cubicBezTo>
                      <a:pt x="39" y="133"/>
                      <a:pt x="40" y="134"/>
                      <a:pt x="42" y="135"/>
                    </a:cubicBezTo>
                    <a:cubicBezTo>
                      <a:pt x="42" y="135"/>
                      <a:pt x="42" y="135"/>
                      <a:pt x="42" y="135"/>
                    </a:cubicBezTo>
                    <a:cubicBezTo>
                      <a:pt x="40" y="134"/>
                      <a:pt x="39" y="133"/>
                      <a:pt x="37" y="132"/>
                    </a:cubicBezTo>
                    <a:moveTo>
                      <a:pt x="66" y="131"/>
                    </a:moveTo>
                    <a:cubicBezTo>
                      <a:pt x="65" y="133"/>
                      <a:pt x="64" y="135"/>
                      <a:pt x="64" y="136"/>
                    </a:cubicBezTo>
                    <a:cubicBezTo>
                      <a:pt x="64" y="137"/>
                      <a:pt x="65" y="137"/>
                      <a:pt x="65" y="137"/>
                    </a:cubicBezTo>
                    <a:cubicBezTo>
                      <a:pt x="66" y="136"/>
                      <a:pt x="67" y="134"/>
                      <a:pt x="68" y="133"/>
                    </a:cubicBezTo>
                    <a:cubicBezTo>
                      <a:pt x="67" y="132"/>
                      <a:pt x="67" y="132"/>
                      <a:pt x="67" y="132"/>
                    </a:cubicBezTo>
                    <a:cubicBezTo>
                      <a:pt x="66" y="131"/>
                      <a:pt x="66" y="131"/>
                      <a:pt x="66" y="131"/>
                    </a:cubicBezTo>
                    <a:moveTo>
                      <a:pt x="62" y="129"/>
                    </a:moveTo>
                    <a:cubicBezTo>
                      <a:pt x="59" y="134"/>
                      <a:pt x="59" y="134"/>
                      <a:pt x="59" y="134"/>
                    </a:cubicBezTo>
                    <a:cubicBezTo>
                      <a:pt x="59" y="134"/>
                      <a:pt x="60" y="134"/>
                      <a:pt x="60" y="134"/>
                    </a:cubicBezTo>
                    <a:cubicBezTo>
                      <a:pt x="61" y="133"/>
                      <a:pt x="62" y="131"/>
                      <a:pt x="63" y="130"/>
                    </a:cubicBezTo>
                    <a:cubicBezTo>
                      <a:pt x="62" y="129"/>
                      <a:pt x="62" y="129"/>
                      <a:pt x="62" y="129"/>
                    </a:cubicBezTo>
                    <a:moveTo>
                      <a:pt x="27" y="128"/>
                    </a:moveTo>
                    <a:cubicBezTo>
                      <a:pt x="27" y="128"/>
                      <a:pt x="26" y="129"/>
                      <a:pt x="26" y="130"/>
                    </a:cubicBezTo>
                    <a:cubicBezTo>
                      <a:pt x="27" y="130"/>
                      <a:pt x="28" y="131"/>
                      <a:pt x="29" y="131"/>
                    </a:cubicBezTo>
                    <a:cubicBezTo>
                      <a:pt x="30" y="129"/>
                      <a:pt x="30" y="129"/>
                      <a:pt x="30" y="129"/>
                    </a:cubicBezTo>
                    <a:cubicBezTo>
                      <a:pt x="29" y="129"/>
                      <a:pt x="28" y="128"/>
                      <a:pt x="27" y="128"/>
                    </a:cubicBezTo>
                    <a:moveTo>
                      <a:pt x="96" y="127"/>
                    </a:moveTo>
                    <a:cubicBezTo>
                      <a:pt x="96" y="128"/>
                      <a:pt x="96" y="128"/>
                      <a:pt x="95" y="129"/>
                    </a:cubicBezTo>
                    <a:cubicBezTo>
                      <a:pt x="93" y="133"/>
                      <a:pt x="93" y="133"/>
                      <a:pt x="93" y="133"/>
                    </a:cubicBezTo>
                    <a:cubicBezTo>
                      <a:pt x="93" y="134"/>
                      <a:pt x="93" y="134"/>
                      <a:pt x="93" y="134"/>
                    </a:cubicBezTo>
                    <a:cubicBezTo>
                      <a:pt x="94" y="132"/>
                      <a:pt x="94" y="132"/>
                      <a:pt x="94" y="132"/>
                    </a:cubicBezTo>
                    <a:cubicBezTo>
                      <a:pt x="95" y="131"/>
                      <a:pt x="95" y="131"/>
                      <a:pt x="95" y="131"/>
                    </a:cubicBezTo>
                    <a:cubicBezTo>
                      <a:pt x="94" y="132"/>
                      <a:pt x="94" y="133"/>
                      <a:pt x="93" y="134"/>
                    </a:cubicBezTo>
                    <a:cubicBezTo>
                      <a:pt x="94" y="134"/>
                      <a:pt x="94" y="134"/>
                      <a:pt x="94" y="134"/>
                    </a:cubicBezTo>
                    <a:cubicBezTo>
                      <a:pt x="95" y="132"/>
                      <a:pt x="96" y="130"/>
                      <a:pt x="96" y="128"/>
                    </a:cubicBezTo>
                    <a:cubicBezTo>
                      <a:pt x="97" y="127"/>
                      <a:pt x="97" y="127"/>
                      <a:pt x="97" y="127"/>
                    </a:cubicBezTo>
                    <a:cubicBezTo>
                      <a:pt x="97" y="127"/>
                      <a:pt x="96" y="127"/>
                      <a:pt x="96" y="127"/>
                    </a:cubicBezTo>
                    <a:moveTo>
                      <a:pt x="28" y="126"/>
                    </a:moveTo>
                    <a:cubicBezTo>
                      <a:pt x="28" y="126"/>
                      <a:pt x="28" y="126"/>
                      <a:pt x="28" y="126"/>
                    </a:cubicBezTo>
                    <a:cubicBezTo>
                      <a:pt x="29" y="127"/>
                      <a:pt x="30" y="128"/>
                      <a:pt x="30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0" y="127"/>
                      <a:pt x="29" y="127"/>
                      <a:pt x="28" y="126"/>
                    </a:cubicBezTo>
                    <a:moveTo>
                      <a:pt x="55" y="125"/>
                    </a:moveTo>
                    <a:cubicBezTo>
                      <a:pt x="55" y="125"/>
                      <a:pt x="55" y="125"/>
                      <a:pt x="55" y="125"/>
                    </a:cubicBezTo>
                    <a:cubicBezTo>
                      <a:pt x="54" y="127"/>
                      <a:pt x="53" y="128"/>
                      <a:pt x="52" y="130"/>
                    </a:cubicBezTo>
                    <a:cubicBezTo>
                      <a:pt x="53" y="130"/>
                      <a:pt x="54" y="131"/>
                      <a:pt x="55" y="132"/>
                    </a:cubicBezTo>
                    <a:cubicBezTo>
                      <a:pt x="56" y="130"/>
                      <a:pt x="57" y="128"/>
                      <a:pt x="58" y="127"/>
                    </a:cubicBezTo>
                    <a:cubicBezTo>
                      <a:pt x="55" y="125"/>
                      <a:pt x="55" y="125"/>
                      <a:pt x="55" y="125"/>
                    </a:cubicBezTo>
                    <a:moveTo>
                      <a:pt x="52" y="123"/>
                    </a:moveTo>
                    <a:cubicBezTo>
                      <a:pt x="51" y="125"/>
                      <a:pt x="50" y="126"/>
                      <a:pt x="49" y="128"/>
                    </a:cubicBezTo>
                    <a:cubicBezTo>
                      <a:pt x="50" y="128"/>
                      <a:pt x="51" y="129"/>
                      <a:pt x="52" y="130"/>
                    </a:cubicBezTo>
                    <a:cubicBezTo>
                      <a:pt x="53" y="128"/>
                      <a:pt x="54" y="126"/>
                      <a:pt x="55" y="125"/>
                    </a:cubicBezTo>
                    <a:cubicBezTo>
                      <a:pt x="52" y="123"/>
                      <a:pt x="52" y="123"/>
                      <a:pt x="52" y="123"/>
                    </a:cubicBezTo>
                    <a:moveTo>
                      <a:pt x="49" y="121"/>
                    </a:moveTo>
                    <a:cubicBezTo>
                      <a:pt x="48" y="123"/>
                      <a:pt x="47" y="125"/>
                      <a:pt x="46" y="126"/>
                    </a:cubicBezTo>
                    <a:cubicBezTo>
                      <a:pt x="46" y="126"/>
                      <a:pt x="47" y="126"/>
                      <a:pt x="47" y="127"/>
                    </a:cubicBezTo>
                    <a:cubicBezTo>
                      <a:pt x="47" y="126"/>
                      <a:pt x="48" y="125"/>
                      <a:pt x="48" y="125"/>
                    </a:cubicBezTo>
                    <a:cubicBezTo>
                      <a:pt x="48" y="125"/>
                      <a:pt x="47" y="126"/>
                      <a:pt x="47" y="127"/>
                    </a:cubicBezTo>
                    <a:cubicBezTo>
                      <a:pt x="47" y="127"/>
                      <a:pt x="47" y="127"/>
                      <a:pt x="48" y="127"/>
                    </a:cubicBezTo>
                    <a:cubicBezTo>
                      <a:pt x="50" y="122"/>
                      <a:pt x="50" y="122"/>
                      <a:pt x="50" y="122"/>
                    </a:cubicBezTo>
                    <a:cubicBezTo>
                      <a:pt x="49" y="121"/>
                      <a:pt x="49" y="121"/>
                      <a:pt x="49" y="121"/>
                    </a:cubicBezTo>
                    <a:moveTo>
                      <a:pt x="86" y="119"/>
                    </a:moveTo>
                    <a:cubicBezTo>
                      <a:pt x="84" y="122"/>
                      <a:pt x="83" y="125"/>
                      <a:pt x="82" y="127"/>
                    </a:cubicBezTo>
                    <a:cubicBezTo>
                      <a:pt x="83" y="128"/>
                      <a:pt x="83" y="128"/>
                      <a:pt x="83" y="128"/>
                    </a:cubicBezTo>
                    <a:cubicBezTo>
                      <a:pt x="84" y="125"/>
                      <a:pt x="85" y="122"/>
                      <a:pt x="86" y="120"/>
                    </a:cubicBezTo>
                    <a:cubicBezTo>
                      <a:pt x="86" y="120"/>
                      <a:pt x="86" y="119"/>
                      <a:pt x="86" y="119"/>
                    </a:cubicBezTo>
                    <a:moveTo>
                      <a:pt x="45" y="119"/>
                    </a:moveTo>
                    <a:cubicBezTo>
                      <a:pt x="44" y="121"/>
                      <a:pt x="43" y="122"/>
                      <a:pt x="42" y="124"/>
                    </a:cubicBezTo>
                    <a:cubicBezTo>
                      <a:pt x="44" y="125"/>
                      <a:pt x="45" y="125"/>
                      <a:pt x="46" y="126"/>
                    </a:cubicBezTo>
                    <a:cubicBezTo>
                      <a:pt x="48" y="123"/>
                      <a:pt x="48" y="122"/>
                      <a:pt x="49" y="121"/>
                    </a:cubicBezTo>
                    <a:cubicBezTo>
                      <a:pt x="45" y="119"/>
                      <a:pt x="45" y="119"/>
                      <a:pt x="45" y="119"/>
                    </a:cubicBezTo>
                    <a:moveTo>
                      <a:pt x="103" y="119"/>
                    </a:moveTo>
                    <a:cubicBezTo>
                      <a:pt x="103" y="119"/>
                      <a:pt x="102" y="119"/>
                      <a:pt x="102" y="119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2" y="119"/>
                      <a:pt x="102" y="119"/>
                      <a:pt x="102" y="119"/>
                    </a:cubicBezTo>
                    <a:cubicBezTo>
                      <a:pt x="102" y="119"/>
                      <a:pt x="103" y="119"/>
                      <a:pt x="103" y="119"/>
                    </a:cubicBezTo>
                    <a:moveTo>
                      <a:pt x="83" y="117"/>
                    </a:moveTo>
                    <a:cubicBezTo>
                      <a:pt x="81" y="120"/>
                      <a:pt x="79" y="122"/>
                      <a:pt x="78" y="125"/>
                    </a:cubicBezTo>
                    <a:cubicBezTo>
                      <a:pt x="78" y="125"/>
                      <a:pt x="78" y="125"/>
                      <a:pt x="78" y="125"/>
                    </a:cubicBezTo>
                    <a:cubicBezTo>
                      <a:pt x="80" y="123"/>
                      <a:pt x="82" y="120"/>
                      <a:pt x="83" y="118"/>
                    </a:cubicBezTo>
                    <a:cubicBezTo>
                      <a:pt x="83" y="117"/>
                      <a:pt x="83" y="117"/>
                      <a:pt x="83" y="117"/>
                    </a:cubicBezTo>
                    <a:moveTo>
                      <a:pt x="101" y="117"/>
                    </a:moveTo>
                    <a:cubicBezTo>
                      <a:pt x="100" y="119"/>
                      <a:pt x="100" y="119"/>
                      <a:pt x="100" y="119"/>
                    </a:cubicBezTo>
                    <a:cubicBezTo>
                      <a:pt x="100" y="119"/>
                      <a:pt x="100" y="119"/>
                      <a:pt x="100" y="119"/>
                    </a:cubicBezTo>
                    <a:cubicBezTo>
                      <a:pt x="101" y="118"/>
                      <a:pt x="101" y="118"/>
                      <a:pt x="101" y="117"/>
                    </a:cubicBezTo>
                    <a:cubicBezTo>
                      <a:pt x="101" y="117"/>
                      <a:pt x="101" y="117"/>
                      <a:pt x="101" y="117"/>
                    </a:cubicBezTo>
                    <a:cubicBezTo>
                      <a:pt x="101" y="117"/>
                      <a:pt x="101" y="117"/>
                      <a:pt x="101" y="117"/>
                    </a:cubicBezTo>
                    <a:moveTo>
                      <a:pt x="38" y="114"/>
                    </a:moveTo>
                    <a:cubicBezTo>
                      <a:pt x="35" y="119"/>
                      <a:pt x="35" y="119"/>
                      <a:pt x="35" y="119"/>
                    </a:cubicBezTo>
                    <a:cubicBezTo>
                      <a:pt x="35" y="120"/>
                      <a:pt x="35" y="120"/>
                      <a:pt x="36" y="120"/>
                    </a:cubicBezTo>
                    <a:cubicBezTo>
                      <a:pt x="37" y="118"/>
                      <a:pt x="38" y="117"/>
                      <a:pt x="39" y="115"/>
                    </a:cubicBezTo>
                    <a:cubicBezTo>
                      <a:pt x="38" y="114"/>
                      <a:pt x="38" y="114"/>
                      <a:pt x="38" y="114"/>
                    </a:cubicBezTo>
                    <a:moveTo>
                      <a:pt x="76" y="113"/>
                    </a:moveTo>
                    <a:cubicBezTo>
                      <a:pt x="74" y="116"/>
                      <a:pt x="73" y="119"/>
                      <a:pt x="71" y="121"/>
                    </a:cubicBezTo>
                    <a:cubicBezTo>
                      <a:pt x="73" y="122"/>
                      <a:pt x="73" y="122"/>
                      <a:pt x="73" y="122"/>
                    </a:cubicBezTo>
                    <a:cubicBezTo>
                      <a:pt x="75" y="120"/>
                      <a:pt x="76" y="117"/>
                      <a:pt x="78" y="114"/>
                    </a:cubicBezTo>
                    <a:cubicBezTo>
                      <a:pt x="77" y="114"/>
                      <a:pt x="76" y="113"/>
                      <a:pt x="76" y="113"/>
                    </a:cubicBezTo>
                    <a:moveTo>
                      <a:pt x="35" y="113"/>
                    </a:moveTo>
                    <a:cubicBezTo>
                      <a:pt x="34" y="114"/>
                      <a:pt x="33" y="116"/>
                      <a:pt x="32" y="118"/>
                    </a:cubicBezTo>
                    <a:cubicBezTo>
                      <a:pt x="33" y="118"/>
                      <a:pt x="34" y="119"/>
                      <a:pt x="34" y="119"/>
                    </a:cubicBezTo>
                    <a:cubicBezTo>
                      <a:pt x="34" y="119"/>
                      <a:pt x="35" y="119"/>
                      <a:pt x="35" y="119"/>
                    </a:cubicBezTo>
                    <a:cubicBezTo>
                      <a:pt x="36" y="118"/>
                      <a:pt x="37" y="116"/>
                      <a:pt x="38" y="114"/>
                    </a:cubicBezTo>
                    <a:cubicBezTo>
                      <a:pt x="35" y="113"/>
                      <a:pt x="35" y="113"/>
                      <a:pt x="35" y="113"/>
                    </a:cubicBezTo>
                    <a:moveTo>
                      <a:pt x="73" y="111"/>
                    </a:moveTo>
                    <a:cubicBezTo>
                      <a:pt x="72" y="112"/>
                      <a:pt x="72" y="112"/>
                      <a:pt x="72" y="112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9" y="120"/>
                      <a:pt x="69" y="120"/>
                      <a:pt x="69" y="120"/>
                    </a:cubicBezTo>
                    <a:cubicBezTo>
                      <a:pt x="71" y="117"/>
                      <a:pt x="73" y="115"/>
                      <a:pt x="74" y="112"/>
                    </a:cubicBezTo>
                    <a:cubicBezTo>
                      <a:pt x="74" y="112"/>
                      <a:pt x="73" y="112"/>
                      <a:pt x="73" y="111"/>
                    </a:cubicBezTo>
                    <a:moveTo>
                      <a:pt x="103" y="111"/>
                    </a:moveTo>
                    <a:cubicBezTo>
                      <a:pt x="102" y="113"/>
                      <a:pt x="102" y="113"/>
                      <a:pt x="102" y="113"/>
                    </a:cubicBezTo>
                    <a:cubicBezTo>
                      <a:pt x="103" y="113"/>
                      <a:pt x="103" y="113"/>
                      <a:pt x="103" y="113"/>
                    </a:cubicBezTo>
                    <a:cubicBezTo>
                      <a:pt x="103" y="113"/>
                      <a:pt x="103" y="112"/>
                      <a:pt x="103" y="111"/>
                    </a:cubicBezTo>
                    <a:cubicBezTo>
                      <a:pt x="103" y="111"/>
                      <a:pt x="103" y="111"/>
                      <a:pt x="103" y="111"/>
                    </a:cubicBezTo>
                    <a:moveTo>
                      <a:pt x="91" y="109"/>
                    </a:moveTo>
                    <a:cubicBezTo>
                      <a:pt x="90" y="110"/>
                      <a:pt x="89" y="111"/>
                      <a:pt x="89" y="112"/>
                    </a:cubicBezTo>
                    <a:cubicBezTo>
                      <a:pt x="89" y="112"/>
                      <a:pt x="90" y="113"/>
                      <a:pt x="90" y="113"/>
                    </a:cubicBezTo>
                    <a:cubicBezTo>
                      <a:pt x="90" y="112"/>
                      <a:pt x="91" y="110"/>
                      <a:pt x="91" y="109"/>
                    </a:cubicBezTo>
                    <a:cubicBezTo>
                      <a:pt x="91" y="109"/>
                      <a:pt x="91" y="109"/>
                      <a:pt x="91" y="109"/>
                    </a:cubicBezTo>
                    <a:moveTo>
                      <a:pt x="89" y="107"/>
                    </a:moveTo>
                    <a:cubicBezTo>
                      <a:pt x="88" y="108"/>
                      <a:pt x="87" y="110"/>
                      <a:pt x="87" y="111"/>
                    </a:cubicBezTo>
                    <a:cubicBezTo>
                      <a:pt x="87" y="111"/>
                      <a:pt x="87" y="111"/>
                      <a:pt x="87" y="111"/>
                    </a:cubicBezTo>
                    <a:cubicBezTo>
                      <a:pt x="88" y="110"/>
                      <a:pt x="89" y="109"/>
                      <a:pt x="89" y="108"/>
                    </a:cubicBezTo>
                    <a:cubicBezTo>
                      <a:pt x="89" y="108"/>
                      <a:pt x="89" y="107"/>
                      <a:pt x="89" y="107"/>
                    </a:cubicBezTo>
                    <a:moveTo>
                      <a:pt x="63" y="105"/>
                    </a:moveTo>
                    <a:cubicBezTo>
                      <a:pt x="61" y="108"/>
                      <a:pt x="60" y="111"/>
                      <a:pt x="58" y="114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5" y="114"/>
                      <a:pt x="67" y="111"/>
                      <a:pt x="68" y="108"/>
                    </a:cubicBezTo>
                    <a:cubicBezTo>
                      <a:pt x="66" y="107"/>
                      <a:pt x="65" y="106"/>
                      <a:pt x="63" y="105"/>
                    </a:cubicBezTo>
                    <a:moveTo>
                      <a:pt x="93" y="104"/>
                    </a:moveTo>
                    <a:cubicBezTo>
                      <a:pt x="92" y="106"/>
                      <a:pt x="92" y="106"/>
                      <a:pt x="92" y="106"/>
                    </a:cubicBezTo>
                    <a:cubicBezTo>
                      <a:pt x="92" y="106"/>
                      <a:pt x="92" y="106"/>
                      <a:pt x="93" y="107"/>
                    </a:cubicBezTo>
                    <a:cubicBezTo>
                      <a:pt x="93" y="106"/>
                      <a:pt x="93" y="105"/>
                      <a:pt x="94" y="105"/>
                    </a:cubicBezTo>
                    <a:cubicBezTo>
                      <a:pt x="93" y="105"/>
                      <a:pt x="93" y="104"/>
                      <a:pt x="93" y="104"/>
                    </a:cubicBezTo>
                    <a:moveTo>
                      <a:pt x="91" y="103"/>
                    </a:moveTo>
                    <a:cubicBezTo>
                      <a:pt x="91" y="104"/>
                      <a:pt x="91" y="104"/>
                      <a:pt x="90" y="105"/>
                    </a:cubicBezTo>
                    <a:cubicBezTo>
                      <a:pt x="90" y="105"/>
                      <a:pt x="91" y="105"/>
                      <a:pt x="91" y="105"/>
                    </a:cubicBezTo>
                    <a:cubicBezTo>
                      <a:pt x="91" y="105"/>
                      <a:pt x="92" y="104"/>
                      <a:pt x="92" y="104"/>
                    </a:cubicBezTo>
                    <a:cubicBezTo>
                      <a:pt x="92" y="104"/>
                      <a:pt x="91" y="103"/>
                      <a:pt x="91" y="103"/>
                    </a:cubicBezTo>
                    <a:moveTo>
                      <a:pt x="81" y="102"/>
                    </a:moveTo>
                    <a:cubicBezTo>
                      <a:pt x="80" y="104"/>
                      <a:pt x="80" y="105"/>
                      <a:pt x="79" y="106"/>
                    </a:cubicBezTo>
                    <a:cubicBezTo>
                      <a:pt x="80" y="107"/>
                      <a:pt x="81" y="107"/>
                      <a:pt x="81" y="107"/>
                    </a:cubicBezTo>
                    <a:cubicBezTo>
                      <a:pt x="82" y="106"/>
                      <a:pt x="83" y="105"/>
                      <a:pt x="83" y="104"/>
                    </a:cubicBezTo>
                    <a:cubicBezTo>
                      <a:pt x="81" y="102"/>
                      <a:pt x="81" y="102"/>
                      <a:pt x="81" y="102"/>
                    </a:cubicBezTo>
                    <a:moveTo>
                      <a:pt x="79" y="101"/>
                    </a:moveTo>
                    <a:cubicBezTo>
                      <a:pt x="77" y="105"/>
                      <a:pt x="77" y="105"/>
                      <a:pt x="77" y="105"/>
                    </a:cubicBezTo>
                    <a:cubicBezTo>
                      <a:pt x="77" y="105"/>
                      <a:pt x="78" y="105"/>
                      <a:pt x="78" y="106"/>
                    </a:cubicBezTo>
                    <a:cubicBezTo>
                      <a:pt x="78" y="106"/>
                      <a:pt x="78" y="106"/>
                      <a:pt x="78" y="106"/>
                    </a:cubicBezTo>
                    <a:cubicBezTo>
                      <a:pt x="79" y="104"/>
                      <a:pt x="80" y="103"/>
                      <a:pt x="80" y="102"/>
                    </a:cubicBezTo>
                    <a:cubicBezTo>
                      <a:pt x="79" y="101"/>
                      <a:pt x="79" y="101"/>
                      <a:pt x="79" y="101"/>
                    </a:cubicBezTo>
                    <a:moveTo>
                      <a:pt x="56" y="101"/>
                    </a:moveTo>
                    <a:cubicBezTo>
                      <a:pt x="54" y="104"/>
                      <a:pt x="52" y="107"/>
                      <a:pt x="51" y="110"/>
                    </a:cubicBezTo>
                    <a:cubicBezTo>
                      <a:pt x="54" y="112"/>
                      <a:pt x="54" y="112"/>
                      <a:pt x="54" y="112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57" y="107"/>
                      <a:pt x="56" y="110"/>
                      <a:pt x="55" y="112"/>
                    </a:cubicBezTo>
                    <a:cubicBezTo>
                      <a:pt x="56" y="112"/>
                      <a:pt x="56" y="112"/>
                      <a:pt x="56" y="112"/>
                    </a:cubicBezTo>
                    <a:cubicBezTo>
                      <a:pt x="57" y="110"/>
                      <a:pt x="59" y="107"/>
                      <a:pt x="61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104"/>
                      <a:pt x="60" y="104"/>
                      <a:pt x="60" y="103"/>
                    </a:cubicBezTo>
                    <a:cubicBezTo>
                      <a:pt x="59" y="103"/>
                      <a:pt x="58" y="102"/>
                      <a:pt x="56" y="101"/>
                    </a:cubicBezTo>
                    <a:cubicBezTo>
                      <a:pt x="55" y="102"/>
                      <a:pt x="55" y="104"/>
                      <a:pt x="54" y="105"/>
                    </a:cubicBezTo>
                    <a:cubicBezTo>
                      <a:pt x="55" y="104"/>
                      <a:pt x="55" y="102"/>
                      <a:pt x="56" y="101"/>
                    </a:cubicBezTo>
                    <a:cubicBezTo>
                      <a:pt x="56" y="101"/>
                      <a:pt x="56" y="101"/>
                      <a:pt x="56" y="101"/>
                    </a:cubicBezTo>
                    <a:moveTo>
                      <a:pt x="83" y="99"/>
                    </a:moveTo>
                    <a:cubicBezTo>
                      <a:pt x="83" y="99"/>
                      <a:pt x="83" y="99"/>
                      <a:pt x="83" y="100"/>
                    </a:cubicBezTo>
                    <a:cubicBezTo>
                      <a:pt x="83" y="100"/>
                      <a:pt x="84" y="101"/>
                      <a:pt x="85" y="101"/>
                    </a:cubicBezTo>
                    <a:cubicBezTo>
                      <a:pt x="85" y="101"/>
                      <a:pt x="85" y="100"/>
                      <a:pt x="85" y="100"/>
                    </a:cubicBezTo>
                    <a:cubicBezTo>
                      <a:pt x="85" y="99"/>
                      <a:pt x="84" y="99"/>
                      <a:pt x="83" y="99"/>
                    </a:cubicBezTo>
                    <a:moveTo>
                      <a:pt x="95" y="99"/>
                    </a:moveTo>
                    <a:cubicBezTo>
                      <a:pt x="94" y="102"/>
                      <a:pt x="94" y="102"/>
                      <a:pt x="94" y="102"/>
                    </a:cubicBezTo>
                    <a:cubicBezTo>
                      <a:pt x="95" y="102"/>
                      <a:pt x="95" y="102"/>
                      <a:pt x="95" y="102"/>
                    </a:cubicBezTo>
                    <a:cubicBezTo>
                      <a:pt x="95" y="101"/>
                      <a:pt x="96" y="100"/>
                      <a:pt x="96" y="99"/>
                    </a:cubicBezTo>
                    <a:cubicBezTo>
                      <a:pt x="95" y="99"/>
                      <a:pt x="95" y="99"/>
                      <a:pt x="95" y="99"/>
                    </a:cubicBezTo>
                    <a:moveTo>
                      <a:pt x="95" y="98"/>
                    </a:moveTo>
                    <a:cubicBezTo>
                      <a:pt x="94" y="99"/>
                      <a:pt x="93" y="100"/>
                      <a:pt x="93" y="101"/>
                    </a:cubicBezTo>
                    <a:cubicBezTo>
                      <a:pt x="93" y="101"/>
                      <a:pt x="93" y="101"/>
                      <a:pt x="93" y="101"/>
                    </a:cubicBezTo>
                    <a:cubicBezTo>
                      <a:pt x="94" y="100"/>
                      <a:pt x="95" y="99"/>
                      <a:pt x="95" y="98"/>
                    </a:cubicBezTo>
                    <a:cubicBezTo>
                      <a:pt x="95" y="98"/>
                      <a:pt x="95" y="98"/>
                      <a:pt x="95" y="98"/>
                    </a:cubicBezTo>
                    <a:moveTo>
                      <a:pt x="82" y="98"/>
                    </a:moveTo>
                    <a:cubicBezTo>
                      <a:pt x="81" y="99"/>
                      <a:pt x="81" y="99"/>
                      <a:pt x="81" y="99"/>
                    </a:cubicBezTo>
                    <a:cubicBezTo>
                      <a:pt x="81" y="99"/>
                      <a:pt x="82" y="99"/>
                      <a:pt x="82" y="99"/>
                    </a:cubicBezTo>
                    <a:cubicBezTo>
                      <a:pt x="82" y="99"/>
                      <a:pt x="83" y="99"/>
                      <a:pt x="83" y="98"/>
                    </a:cubicBezTo>
                    <a:cubicBezTo>
                      <a:pt x="82" y="98"/>
                      <a:pt x="82" y="98"/>
                      <a:pt x="82" y="98"/>
                    </a:cubicBezTo>
                    <a:moveTo>
                      <a:pt x="95" y="97"/>
                    </a:moveTo>
                    <a:cubicBezTo>
                      <a:pt x="95" y="97"/>
                      <a:pt x="95" y="97"/>
                      <a:pt x="95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7" y="99"/>
                      <a:pt x="97" y="99"/>
                      <a:pt x="97" y="99"/>
                    </a:cubicBezTo>
                    <a:cubicBezTo>
                      <a:pt x="97" y="98"/>
                      <a:pt x="97" y="98"/>
                      <a:pt x="97" y="98"/>
                    </a:cubicBezTo>
                    <a:cubicBezTo>
                      <a:pt x="95" y="97"/>
                      <a:pt x="95" y="97"/>
                      <a:pt x="95" y="97"/>
                    </a:cubicBezTo>
                    <a:moveTo>
                      <a:pt x="69" y="95"/>
                    </a:moveTo>
                    <a:cubicBezTo>
                      <a:pt x="68" y="96"/>
                      <a:pt x="68" y="98"/>
                      <a:pt x="67" y="99"/>
                    </a:cubicBezTo>
                    <a:cubicBezTo>
                      <a:pt x="69" y="100"/>
                      <a:pt x="70" y="101"/>
                      <a:pt x="72" y="102"/>
                    </a:cubicBezTo>
                    <a:cubicBezTo>
                      <a:pt x="73" y="100"/>
                      <a:pt x="73" y="99"/>
                      <a:pt x="74" y="98"/>
                    </a:cubicBezTo>
                    <a:cubicBezTo>
                      <a:pt x="69" y="95"/>
                      <a:pt x="69" y="95"/>
                      <a:pt x="69" y="95"/>
                    </a:cubicBezTo>
                    <a:moveTo>
                      <a:pt x="97" y="95"/>
                    </a:moveTo>
                    <a:cubicBezTo>
                      <a:pt x="97" y="95"/>
                      <a:pt x="97" y="95"/>
                      <a:pt x="96" y="95"/>
                    </a:cubicBezTo>
                    <a:cubicBezTo>
                      <a:pt x="97" y="96"/>
                      <a:pt x="97" y="96"/>
                      <a:pt x="98" y="96"/>
                    </a:cubicBezTo>
                    <a:cubicBezTo>
                      <a:pt x="98" y="96"/>
                      <a:pt x="98" y="96"/>
                      <a:pt x="98" y="96"/>
                    </a:cubicBezTo>
                    <a:cubicBezTo>
                      <a:pt x="98" y="96"/>
                      <a:pt x="97" y="95"/>
                      <a:pt x="97" y="95"/>
                    </a:cubicBezTo>
                    <a:moveTo>
                      <a:pt x="45" y="95"/>
                    </a:moveTo>
                    <a:cubicBezTo>
                      <a:pt x="44" y="98"/>
                      <a:pt x="42" y="101"/>
                      <a:pt x="40" y="104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3" y="105"/>
                      <a:pt x="44" y="105"/>
                      <a:pt x="44" y="105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4" y="106"/>
                      <a:pt x="44" y="106"/>
                      <a:pt x="44" y="106"/>
                    </a:cubicBezTo>
                    <a:cubicBezTo>
                      <a:pt x="46" y="103"/>
                      <a:pt x="48" y="100"/>
                      <a:pt x="50" y="97"/>
                    </a:cubicBezTo>
                    <a:cubicBezTo>
                      <a:pt x="49" y="97"/>
                      <a:pt x="49" y="97"/>
                      <a:pt x="49" y="97"/>
                    </a:cubicBezTo>
                    <a:cubicBezTo>
                      <a:pt x="48" y="98"/>
                      <a:pt x="47" y="99"/>
                      <a:pt x="46" y="101"/>
                    </a:cubicBezTo>
                    <a:cubicBezTo>
                      <a:pt x="46" y="101"/>
                      <a:pt x="46" y="102"/>
                      <a:pt x="45" y="102"/>
                    </a:cubicBezTo>
                    <a:cubicBezTo>
                      <a:pt x="49" y="97"/>
                      <a:pt x="49" y="97"/>
                      <a:pt x="49" y="97"/>
                    </a:cubicBezTo>
                    <a:cubicBezTo>
                      <a:pt x="48" y="96"/>
                      <a:pt x="46" y="95"/>
                      <a:pt x="45" y="95"/>
                    </a:cubicBezTo>
                    <a:moveTo>
                      <a:pt x="66" y="94"/>
                    </a:moveTo>
                    <a:cubicBezTo>
                      <a:pt x="66" y="94"/>
                      <a:pt x="65" y="95"/>
                      <a:pt x="65" y="96"/>
                    </a:cubicBezTo>
                    <a:cubicBezTo>
                      <a:pt x="65" y="96"/>
                      <a:pt x="64" y="96"/>
                      <a:pt x="64" y="97"/>
                    </a:cubicBezTo>
                    <a:cubicBezTo>
                      <a:pt x="64" y="97"/>
                      <a:pt x="65" y="97"/>
                      <a:pt x="65" y="97"/>
                    </a:cubicBezTo>
                    <a:cubicBezTo>
                      <a:pt x="65" y="96"/>
                      <a:pt x="66" y="95"/>
                      <a:pt x="67" y="94"/>
                    </a:cubicBezTo>
                    <a:cubicBezTo>
                      <a:pt x="66" y="94"/>
                      <a:pt x="66" y="94"/>
                      <a:pt x="66" y="94"/>
                    </a:cubicBezTo>
                    <a:moveTo>
                      <a:pt x="98" y="93"/>
                    </a:moveTo>
                    <a:cubicBezTo>
                      <a:pt x="98" y="93"/>
                      <a:pt x="98" y="93"/>
                      <a:pt x="98" y="93"/>
                    </a:cubicBezTo>
                    <a:cubicBezTo>
                      <a:pt x="98" y="94"/>
                      <a:pt x="97" y="94"/>
                      <a:pt x="97" y="95"/>
                    </a:cubicBezTo>
                    <a:cubicBezTo>
                      <a:pt x="98" y="96"/>
                      <a:pt x="98" y="96"/>
                      <a:pt x="98" y="96"/>
                    </a:cubicBezTo>
                    <a:cubicBezTo>
                      <a:pt x="99" y="94"/>
                      <a:pt x="99" y="94"/>
                      <a:pt x="99" y="94"/>
                    </a:cubicBezTo>
                    <a:cubicBezTo>
                      <a:pt x="98" y="93"/>
                      <a:pt x="98" y="93"/>
                      <a:pt x="98" y="93"/>
                    </a:cubicBezTo>
                    <a:moveTo>
                      <a:pt x="86" y="93"/>
                    </a:moveTo>
                    <a:cubicBezTo>
                      <a:pt x="86" y="94"/>
                      <a:pt x="85" y="95"/>
                      <a:pt x="85" y="96"/>
                    </a:cubicBezTo>
                    <a:cubicBezTo>
                      <a:pt x="85" y="96"/>
                      <a:pt x="86" y="97"/>
                      <a:pt x="87" y="97"/>
                    </a:cubicBezTo>
                    <a:cubicBezTo>
                      <a:pt x="87" y="96"/>
                      <a:pt x="88" y="95"/>
                      <a:pt x="88" y="94"/>
                    </a:cubicBezTo>
                    <a:cubicBezTo>
                      <a:pt x="86" y="93"/>
                      <a:pt x="86" y="93"/>
                      <a:pt x="86" y="93"/>
                    </a:cubicBezTo>
                    <a:moveTo>
                      <a:pt x="85" y="92"/>
                    </a:moveTo>
                    <a:cubicBezTo>
                      <a:pt x="83" y="95"/>
                      <a:pt x="83" y="95"/>
                      <a:pt x="83" y="95"/>
                    </a:cubicBezTo>
                    <a:cubicBezTo>
                      <a:pt x="84" y="95"/>
                      <a:pt x="84" y="95"/>
                      <a:pt x="85" y="95"/>
                    </a:cubicBezTo>
                    <a:cubicBezTo>
                      <a:pt x="85" y="95"/>
                      <a:pt x="86" y="94"/>
                      <a:pt x="86" y="93"/>
                    </a:cubicBezTo>
                    <a:cubicBezTo>
                      <a:pt x="85" y="92"/>
                      <a:pt x="85" y="92"/>
                      <a:pt x="85" y="92"/>
                    </a:cubicBezTo>
                    <a:moveTo>
                      <a:pt x="71" y="92"/>
                    </a:moveTo>
                    <a:cubicBezTo>
                      <a:pt x="71" y="92"/>
                      <a:pt x="71" y="92"/>
                      <a:pt x="71" y="92"/>
                    </a:cubicBezTo>
                    <a:cubicBezTo>
                      <a:pt x="73" y="93"/>
                      <a:pt x="74" y="94"/>
                      <a:pt x="76" y="95"/>
                    </a:cubicBezTo>
                    <a:cubicBezTo>
                      <a:pt x="76" y="95"/>
                      <a:pt x="76" y="95"/>
                      <a:pt x="76" y="94"/>
                    </a:cubicBezTo>
                    <a:cubicBezTo>
                      <a:pt x="74" y="94"/>
                      <a:pt x="73" y="93"/>
                      <a:pt x="71" y="92"/>
                    </a:cubicBezTo>
                    <a:moveTo>
                      <a:pt x="62" y="91"/>
                    </a:moveTo>
                    <a:cubicBezTo>
                      <a:pt x="61" y="92"/>
                      <a:pt x="61" y="93"/>
                      <a:pt x="60" y="94"/>
                    </a:cubicBezTo>
                    <a:cubicBezTo>
                      <a:pt x="61" y="95"/>
                      <a:pt x="63" y="96"/>
                      <a:pt x="64" y="97"/>
                    </a:cubicBezTo>
                    <a:cubicBezTo>
                      <a:pt x="64" y="96"/>
                      <a:pt x="65" y="95"/>
                      <a:pt x="65" y="94"/>
                    </a:cubicBezTo>
                    <a:cubicBezTo>
                      <a:pt x="65" y="93"/>
                      <a:pt x="65" y="93"/>
                      <a:pt x="65" y="93"/>
                    </a:cubicBezTo>
                    <a:cubicBezTo>
                      <a:pt x="63" y="92"/>
                      <a:pt x="63" y="92"/>
                      <a:pt x="63" y="92"/>
                    </a:cubicBezTo>
                    <a:cubicBezTo>
                      <a:pt x="63" y="92"/>
                      <a:pt x="62" y="92"/>
                      <a:pt x="62" y="91"/>
                    </a:cubicBezTo>
                    <a:moveTo>
                      <a:pt x="86" y="91"/>
                    </a:moveTo>
                    <a:cubicBezTo>
                      <a:pt x="85" y="92"/>
                      <a:pt x="85" y="92"/>
                      <a:pt x="85" y="92"/>
                    </a:cubicBezTo>
                    <a:cubicBezTo>
                      <a:pt x="86" y="92"/>
                      <a:pt x="88" y="93"/>
                      <a:pt x="89" y="94"/>
                    </a:cubicBezTo>
                    <a:cubicBezTo>
                      <a:pt x="89" y="93"/>
                      <a:pt x="89" y="93"/>
                      <a:pt x="89" y="93"/>
                    </a:cubicBezTo>
                    <a:cubicBezTo>
                      <a:pt x="86" y="91"/>
                      <a:pt x="86" y="91"/>
                      <a:pt x="86" y="91"/>
                    </a:cubicBezTo>
                    <a:moveTo>
                      <a:pt x="99" y="91"/>
                    </a:moveTo>
                    <a:cubicBezTo>
                      <a:pt x="98" y="93"/>
                      <a:pt x="98" y="93"/>
                      <a:pt x="98" y="93"/>
                    </a:cubicBezTo>
                    <a:cubicBezTo>
                      <a:pt x="99" y="93"/>
                      <a:pt x="99" y="93"/>
                      <a:pt x="99" y="93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99" y="91"/>
                      <a:pt x="99" y="91"/>
                      <a:pt x="99" y="91"/>
                    </a:cubicBezTo>
                    <a:moveTo>
                      <a:pt x="61" y="91"/>
                    </a:moveTo>
                    <a:cubicBezTo>
                      <a:pt x="60" y="92"/>
                      <a:pt x="60" y="93"/>
                      <a:pt x="59" y="94"/>
                    </a:cubicBezTo>
                    <a:cubicBezTo>
                      <a:pt x="59" y="94"/>
                      <a:pt x="60" y="94"/>
                      <a:pt x="60" y="94"/>
                    </a:cubicBezTo>
                    <a:cubicBezTo>
                      <a:pt x="60" y="93"/>
                      <a:pt x="61" y="92"/>
                      <a:pt x="62" y="91"/>
                    </a:cubicBezTo>
                    <a:cubicBezTo>
                      <a:pt x="61" y="91"/>
                      <a:pt x="61" y="91"/>
                      <a:pt x="61" y="91"/>
                    </a:cubicBezTo>
                    <a:moveTo>
                      <a:pt x="68" y="90"/>
                    </a:moveTo>
                    <a:cubicBezTo>
                      <a:pt x="68" y="90"/>
                      <a:pt x="68" y="90"/>
                      <a:pt x="68" y="90"/>
                    </a:cubicBezTo>
                    <a:cubicBezTo>
                      <a:pt x="68" y="90"/>
                      <a:pt x="69" y="90"/>
                      <a:pt x="69" y="91"/>
                    </a:cubicBezTo>
                    <a:cubicBezTo>
                      <a:pt x="69" y="91"/>
                      <a:pt x="69" y="90"/>
                      <a:pt x="69" y="90"/>
                    </a:cubicBezTo>
                    <a:cubicBezTo>
                      <a:pt x="69" y="90"/>
                      <a:pt x="68" y="90"/>
                      <a:pt x="68" y="90"/>
                    </a:cubicBezTo>
                    <a:moveTo>
                      <a:pt x="87" y="89"/>
                    </a:moveTo>
                    <a:cubicBezTo>
                      <a:pt x="87" y="90"/>
                      <a:pt x="87" y="90"/>
                      <a:pt x="87" y="90"/>
                    </a:cubicBezTo>
                    <a:cubicBezTo>
                      <a:pt x="88" y="90"/>
                      <a:pt x="89" y="91"/>
                      <a:pt x="90" y="91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89" y="90"/>
                      <a:pt x="88" y="90"/>
                      <a:pt x="87" y="89"/>
                    </a:cubicBezTo>
                    <a:moveTo>
                      <a:pt x="100" y="88"/>
                    </a:moveTo>
                    <a:cubicBezTo>
                      <a:pt x="100" y="89"/>
                      <a:pt x="100" y="89"/>
                      <a:pt x="100" y="89"/>
                    </a:cubicBezTo>
                    <a:cubicBezTo>
                      <a:pt x="102" y="90"/>
                      <a:pt x="102" y="90"/>
                      <a:pt x="102" y="90"/>
                    </a:cubicBezTo>
                    <a:cubicBezTo>
                      <a:pt x="102" y="89"/>
                      <a:pt x="102" y="89"/>
                      <a:pt x="102" y="89"/>
                    </a:cubicBezTo>
                    <a:cubicBezTo>
                      <a:pt x="102" y="89"/>
                      <a:pt x="102" y="89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8"/>
                      <a:pt x="100" y="88"/>
                    </a:cubicBezTo>
                    <a:moveTo>
                      <a:pt x="64" y="88"/>
                    </a:moveTo>
                    <a:cubicBezTo>
                      <a:pt x="64" y="88"/>
                      <a:pt x="64" y="88"/>
                      <a:pt x="64" y="88"/>
                    </a:cubicBezTo>
                    <a:cubicBezTo>
                      <a:pt x="65" y="88"/>
                      <a:pt x="66" y="89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cubicBezTo>
                      <a:pt x="66" y="89"/>
                      <a:pt x="65" y="88"/>
                      <a:pt x="64" y="88"/>
                    </a:cubicBezTo>
                    <a:moveTo>
                      <a:pt x="88" y="88"/>
                    </a:moveTo>
                    <a:cubicBezTo>
                      <a:pt x="87" y="89"/>
                      <a:pt x="87" y="89"/>
                      <a:pt x="87" y="89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90" y="90"/>
                      <a:pt x="91" y="90"/>
                      <a:pt x="91" y="89"/>
                    </a:cubicBezTo>
                    <a:cubicBezTo>
                      <a:pt x="91" y="89"/>
                      <a:pt x="91" y="89"/>
                      <a:pt x="90" y="89"/>
                    </a:cubicBezTo>
                    <a:cubicBezTo>
                      <a:pt x="90" y="88"/>
                      <a:pt x="89" y="88"/>
                      <a:pt x="88" y="88"/>
                    </a:cubicBezTo>
                    <a:moveTo>
                      <a:pt x="63" y="87"/>
                    </a:moveTo>
                    <a:cubicBezTo>
                      <a:pt x="63" y="87"/>
                      <a:pt x="64" y="87"/>
                      <a:pt x="64" y="87"/>
                    </a:cubicBezTo>
                    <a:cubicBezTo>
                      <a:pt x="64" y="87"/>
                      <a:pt x="64" y="87"/>
                      <a:pt x="64" y="87"/>
                    </a:cubicBezTo>
                    <a:cubicBezTo>
                      <a:pt x="64" y="87"/>
                      <a:pt x="63" y="87"/>
                      <a:pt x="63" y="87"/>
                    </a:cubicBezTo>
                    <a:moveTo>
                      <a:pt x="55" y="87"/>
                    </a:moveTo>
                    <a:cubicBezTo>
                      <a:pt x="54" y="88"/>
                      <a:pt x="54" y="89"/>
                      <a:pt x="53" y="90"/>
                    </a:cubicBezTo>
                    <a:cubicBezTo>
                      <a:pt x="53" y="90"/>
                      <a:pt x="54" y="90"/>
                      <a:pt x="54" y="90"/>
                    </a:cubicBezTo>
                    <a:cubicBezTo>
                      <a:pt x="54" y="89"/>
                      <a:pt x="55" y="88"/>
                      <a:pt x="56" y="88"/>
                    </a:cubicBezTo>
                    <a:cubicBezTo>
                      <a:pt x="55" y="87"/>
                      <a:pt x="55" y="87"/>
                      <a:pt x="55" y="87"/>
                    </a:cubicBezTo>
                    <a:moveTo>
                      <a:pt x="89" y="87"/>
                    </a:moveTo>
                    <a:cubicBezTo>
                      <a:pt x="88" y="87"/>
                      <a:pt x="88" y="87"/>
                      <a:pt x="88" y="87"/>
                    </a:cubicBezTo>
                    <a:cubicBezTo>
                      <a:pt x="89" y="88"/>
                      <a:pt x="90" y="88"/>
                      <a:pt x="90" y="89"/>
                    </a:cubicBezTo>
                    <a:cubicBezTo>
                      <a:pt x="91" y="89"/>
                      <a:pt x="91" y="89"/>
                      <a:pt x="91" y="89"/>
                    </a:cubicBezTo>
                    <a:cubicBezTo>
                      <a:pt x="91" y="89"/>
                      <a:pt x="91" y="89"/>
                      <a:pt x="91" y="89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90" y="88"/>
                      <a:pt x="90" y="87"/>
                      <a:pt x="89" y="87"/>
                    </a:cubicBezTo>
                    <a:moveTo>
                      <a:pt x="107" y="86"/>
                    </a:moveTo>
                    <a:cubicBezTo>
                      <a:pt x="106" y="86"/>
                      <a:pt x="105" y="86"/>
                      <a:pt x="104" y="87"/>
                    </a:cubicBezTo>
                    <a:cubicBezTo>
                      <a:pt x="103" y="87"/>
                      <a:pt x="102" y="88"/>
                      <a:pt x="102" y="88"/>
                    </a:cubicBezTo>
                    <a:cubicBezTo>
                      <a:pt x="102" y="89"/>
                      <a:pt x="102" y="89"/>
                      <a:pt x="102" y="89"/>
                    </a:cubicBezTo>
                    <a:cubicBezTo>
                      <a:pt x="103" y="88"/>
                      <a:pt x="104" y="88"/>
                      <a:pt x="107" y="87"/>
                    </a:cubicBezTo>
                    <a:cubicBezTo>
                      <a:pt x="107" y="87"/>
                      <a:pt x="107" y="87"/>
                      <a:pt x="107" y="87"/>
                    </a:cubicBezTo>
                    <a:cubicBezTo>
                      <a:pt x="109" y="87"/>
                      <a:pt x="110" y="89"/>
                      <a:pt x="110" y="91"/>
                    </a:cubicBezTo>
                    <a:cubicBezTo>
                      <a:pt x="110" y="92"/>
                      <a:pt x="110" y="94"/>
                      <a:pt x="110" y="94"/>
                    </a:cubicBezTo>
                    <a:cubicBezTo>
                      <a:pt x="110" y="94"/>
                      <a:pt x="110" y="94"/>
                      <a:pt x="110" y="94"/>
                    </a:cubicBezTo>
                    <a:cubicBezTo>
                      <a:pt x="109" y="97"/>
                      <a:pt x="108" y="100"/>
                      <a:pt x="106" y="103"/>
                    </a:cubicBezTo>
                    <a:cubicBezTo>
                      <a:pt x="104" y="108"/>
                      <a:pt x="104" y="108"/>
                      <a:pt x="104" y="108"/>
                    </a:cubicBezTo>
                    <a:cubicBezTo>
                      <a:pt x="105" y="108"/>
                      <a:pt x="105" y="108"/>
                      <a:pt x="105" y="108"/>
                    </a:cubicBezTo>
                    <a:cubicBezTo>
                      <a:pt x="105" y="108"/>
                      <a:pt x="105" y="108"/>
                      <a:pt x="105" y="107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09" y="97"/>
                      <a:pt x="110" y="95"/>
                      <a:pt x="110" y="94"/>
                    </a:cubicBezTo>
                    <a:cubicBezTo>
                      <a:pt x="110" y="94"/>
                      <a:pt x="111" y="94"/>
                      <a:pt x="111" y="94"/>
                    </a:cubicBezTo>
                    <a:cubicBezTo>
                      <a:pt x="111" y="94"/>
                      <a:pt x="111" y="92"/>
                      <a:pt x="110" y="90"/>
                    </a:cubicBezTo>
                    <a:cubicBezTo>
                      <a:pt x="110" y="88"/>
                      <a:pt x="109" y="86"/>
                      <a:pt x="107" y="86"/>
                    </a:cubicBezTo>
                    <a:moveTo>
                      <a:pt x="75" y="86"/>
                    </a:moveTo>
                    <a:cubicBezTo>
                      <a:pt x="75" y="87"/>
                      <a:pt x="74" y="87"/>
                      <a:pt x="73" y="88"/>
                    </a:cubicBezTo>
                    <a:cubicBezTo>
                      <a:pt x="75" y="89"/>
                      <a:pt x="76" y="90"/>
                      <a:pt x="78" y="91"/>
                    </a:cubicBezTo>
                    <a:cubicBezTo>
                      <a:pt x="78" y="90"/>
                      <a:pt x="79" y="89"/>
                      <a:pt x="79" y="88"/>
                    </a:cubicBezTo>
                    <a:cubicBezTo>
                      <a:pt x="75" y="86"/>
                      <a:pt x="75" y="86"/>
                      <a:pt x="75" y="86"/>
                    </a:cubicBezTo>
                    <a:moveTo>
                      <a:pt x="89" y="85"/>
                    </a:moveTo>
                    <a:cubicBezTo>
                      <a:pt x="89" y="86"/>
                      <a:pt x="89" y="86"/>
                      <a:pt x="89" y="86"/>
                    </a:cubicBezTo>
                    <a:cubicBezTo>
                      <a:pt x="90" y="87"/>
                      <a:pt x="91" y="87"/>
                      <a:pt x="92" y="88"/>
                    </a:cubicBezTo>
                    <a:cubicBezTo>
                      <a:pt x="92" y="87"/>
                      <a:pt x="92" y="87"/>
                      <a:pt x="92" y="87"/>
                    </a:cubicBezTo>
                    <a:cubicBezTo>
                      <a:pt x="89" y="85"/>
                      <a:pt x="89" y="85"/>
                      <a:pt x="89" y="85"/>
                    </a:cubicBezTo>
                    <a:moveTo>
                      <a:pt x="51" y="85"/>
                    </a:moveTo>
                    <a:cubicBezTo>
                      <a:pt x="50" y="86"/>
                      <a:pt x="50" y="87"/>
                      <a:pt x="49" y="88"/>
                    </a:cubicBezTo>
                    <a:cubicBezTo>
                      <a:pt x="50" y="88"/>
                      <a:pt x="52" y="89"/>
                      <a:pt x="53" y="90"/>
                    </a:cubicBezTo>
                    <a:cubicBezTo>
                      <a:pt x="55" y="87"/>
                      <a:pt x="55" y="87"/>
                      <a:pt x="55" y="87"/>
                    </a:cubicBezTo>
                    <a:cubicBezTo>
                      <a:pt x="53" y="86"/>
                      <a:pt x="52" y="86"/>
                      <a:pt x="51" y="85"/>
                    </a:cubicBezTo>
                    <a:moveTo>
                      <a:pt x="76" y="85"/>
                    </a:moveTo>
                    <a:cubicBezTo>
                      <a:pt x="76" y="85"/>
                      <a:pt x="75" y="85"/>
                      <a:pt x="75" y="85"/>
                    </a:cubicBezTo>
                    <a:cubicBezTo>
                      <a:pt x="77" y="86"/>
                      <a:pt x="78" y="87"/>
                      <a:pt x="80" y="88"/>
                    </a:cubicBezTo>
                    <a:cubicBezTo>
                      <a:pt x="80" y="88"/>
                      <a:pt x="80" y="87"/>
                      <a:pt x="80" y="87"/>
                    </a:cubicBezTo>
                    <a:cubicBezTo>
                      <a:pt x="79" y="86"/>
                      <a:pt x="77" y="85"/>
                      <a:pt x="76" y="85"/>
                    </a:cubicBezTo>
                    <a:moveTo>
                      <a:pt x="72" y="84"/>
                    </a:moveTo>
                    <a:cubicBezTo>
                      <a:pt x="72" y="85"/>
                      <a:pt x="71" y="86"/>
                      <a:pt x="71" y="86"/>
                    </a:cubicBezTo>
                    <a:cubicBezTo>
                      <a:pt x="71" y="86"/>
                      <a:pt x="71" y="87"/>
                      <a:pt x="71" y="87"/>
                    </a:cubicBezTo>
                    <a:cubicBezTo>
                      <a:pt x="72" y="86"/>
                      <a:pt x="72" y="85"/>
                      <a:pt x="73" y="84"/>
                    </a:cubicBezTo>
                    <a:cubicBezTo>
                      <a:pt x="72" y="84"/>
                      <a:pt x="72" y="84"/>
                      <a:pt x="72" y="84"/>
                    </a:cubicBezTo>
                    <a:moveTo>
                      <a:pt x="73" y="83"/>
                    </a:moveTo>
                    <a:cubicBezTo>
                      <a:pt x="73" y="83"/>
                      <a:pt x="72" y="83"/>
                      <a:pt x="72" y="83"/>
                    </a:cubicBezTo>
                    <a:cubicBezTo>
                      <a:pt x="72" y="84"/>
                      <a:pt x="73" y="84"/>
                      <a:pt x="73" y="84"/>
                    </a:cubicBezTo>
                    <a:cubicBezTo>
                      <a:pt x="73" y="83"/>
                      <a:pt x="73" y="83"/>
                      <a:pt x="73" y="83"/>
                    </a:cubicBezTo>
                    <a:cubicBezTo>
                      <a:pt x="73" y="83"/>
                      <a:pt x="73" y="83"/>
                      <a:pt x="73" y="83"/>
                    </a:cubicBezTo>
                    <a:moveTo>
                      <a:pt x="91" y="83"/>
                    </a:moveTo>
                    <a:cubicBezTo>
                      <a:pt x="91" y="83"/>
                      <a:pt x="91" y="83"/>
                      <a:pt x="91" y="83"/>
                    </a:cubicBezTo>
                    <a:cubicBezTo>
                      <a:pt x="93" y="85"/>
                      <a:pt x="93" y="85"/>
                      <a:pt x="93" y="85"/>
                    </a:cubicBezTo>
                    <a:cubicBezTo>
                      <a:pt x="94" y="84"/>
                      <a:pt x="94" y="84"/>
                      <a:pt x="94" y="84"/>
                    </a:cubicBezTo>
                    <a:cubicBezTo>
                      <a:pt x="93" y="84"/>
                      <a:pt x="92" y="83"/>
                      <a:pt x="91" y="83"/>
                    </a:cubicBezTo>
                    <a:moveTo>
                      <a:pt x="77" y="82"/>
                    </a:moveTo>
                    <a:cubicBezTo>
                      <a:pt x="77" y="82"/>
                      <a:pt x="77" y="83"/>
                      <a:pt x="77" y="83"/>
                    </a:cubicBezTo>
                    <a:cubicBezTo>
                      <a:pt x="77" y="83"/>
                      <a:pt x="77" y="83"/>
                      <a:pt x="77" y="83"/>
                    </a:cubicBezTo>
                    <a:cubicBezTo>
                      <a:pt x="78" y="84"/>
                      <a:pt x="79" y="85"/>
                      <a:pt x="81" y="86"/>
                    </a:cubicBezTo>
                    <a:cubicBezTo>
                      <a:pt x="81" y="85"/>
                      <a:pt x="81" y="85"/>
                      <a:pt x="82" y="84"/>
                    </a:cubicBezTo>
                    <a:cubicBezTo>
                      <a:pt x="80" y="84"/>
                      <a:pt x="79" y="83"/>
                      <a:pt x="77" y="82"/>
                    </a:cubicBezTo>
                    <a:moveTo>
                      <a:pt x="104" y="81"/>
                    </a:moveTo>
                    <a:cubicBezTo>
                      <a:pt x="104" y="82"/>
                      <a:pt x="104" y="82"/>
                      <a:pt x="104" y="83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4" y="83"/>
                      <a:pt x="104" y="82"/>
                      <a:pt x="104" y="81"/>
                    </a:cubicBezTo>
                    <a:moveTo>
                      <a:pt x="67" y="81"/>
                    </a:moveTo>
                    <a:cubicBezTo>
                      <a:pt x="67" y="82"/>
                      <a:pt x="67" y="83"/>
                      <a:pt x="66" y="84"/>
                    </a:cubicBezTo>
                    <a:cubicBezTo>
                      <a:pt x="67" y="84"/>
                      <a:pt x="69" y="85"/>
                      <a:pt x="70" y="86"/>
                    </a:cubicBezTo>
                    <a:cubicBezTo>
                      <a:pt x="71" y="84"/>
                      <a:pt x="71" y="84"/>
                      <a:pt x="71" y="84"/>
                    </a:cubicBezTo>
                    <a:cubicBezTo>
                      <a:pt x="67" y="81"/>
                      <a:pt x="67" y="81"/>
                      <a:pt x="67" y="81"/>
                    </a:cubicBezTo>
                    <a:moveTo>
                      <a:pt x="59" y="81"/>
                    </a:move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moveTo>
                      <a:pt x="66" y="80"/>
                    </a:moveTo>
                    <a:cubicBezTo>
                      <a:pt x="66" y="81"/>
                      <a:pt x="65" y="82"/>
                      <a:pt x="65" y="83"/>
                    </a:cubicBezTo>
                    <a:cubicBezTo>
                      <a:pt x="65" y="83"/>
                      <a:pt x="65" y="83"/>
                      <a:pt x="66" y="83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6" y="80"/>
                      <a:pt x="66" y="80"/>
                      <a:pt x="66" y="80"/>
                    </a:cubicBezTo>
                    <a:moveTo>
                      <a:pt x="105" y="80"/>
                    </a:moveTo>
                    <a:cubicBezTo>
                      <a:pt x="105" y="80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moveTo>
                      <a:pt x="74" y="80"/>
                    </a:moveTo>
                    <a:cubicBezTo>
                      <a:pt x="74" y="81"/>
                      <a:pt x="74" y="81"/>
                      <a:pt x="74" y="81"/>
                    </a:cubicBezTo>
                    <a:cubicBezTo>
                      <a:pt x="74" y="81"/>
                      <a:pt x="74" y="82"/>
                      <a:pt x="74" y="82"/>
                    </a:cubicBezTo>
                    <a:cubicBezTo>
                      <a:pt x="74" y="81"/>
                      <a:pt x="74" y="81"/>
                      <a:pt x="75" y="81"/>
                    </a:cubicBezTo>
                    <a:cubicBezTo>
                      <a:pt x="75" y="80"/>
                      <a:pt x="74" y="80"/>
                      <a:pt x="74" y="80"/>
                    </a:cubicBezTo>
                    <a:moveTo>
                      <a:pt x="78" y="80"/>
                    </a:moveTo>
                    <a:cubicBezTo>
                      <a:pt x="78" y="80"/>
                      <a:pt x="78" y="81"/>
                      <a:pt x="78" y="81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79" y="82"/>
                      <a:pt x="80" y="83"/>
                      <a:pt x="82" y="84"/>
                    </a:cubicBezTo>
                    <a:cubicBezTo>
                      <a:pt x="82" y="83"/>
                      <a:pt x="82" y="83"/>
                      <a:pt x="83" y="83"/>
                    </a:cubicBezTo>
                    <a:cubicBezTo>
                      <a:pt x="81" y="82"/>
                      <a:pt x="80" y="81"/>
                      <a:pt x="79" y="80"/>
                    </a:cubicBezTo>
                    <a:cubicBezTo>
                      <a:pt x="78" y="80"/>
                      <a:pt x="78" y="81"/>
                      <a:pt x="78" y="81"/>
                    </a:cubicBezTo>
                    <a:cubicBezTo>
                      <a:pt x="78" y="81"/>
                      <a:pt x="78" y="80"/>
                      <a:pt x="78" y="80"/>
                    </a:cubicBezTo>
                    <a:cubicBezTo>
                      <a:pt x="78" y="80"/>
                      <a:pt x="78" y="80"/>
                      <a:pt x="78" y="80"/>
                    </a:cubicBezTo>
                    <a:moveTo>
                      <a:pt x="68" y="80"/>
                    </a:moveTo>
                    <a:cubicBezTo>
                      <a:pt x="68" y="80"/>
                      <a:pt x="68" y="80"/>
                      <a:pt x="68" y="81"/>
                    </a:cubicBezTo>
                    <a:cubicBezTo>
                      <a:pt x="69" y="81"/>
                      <a:pt x="70" y="82"/>
                      <a:pt x="72" y="83"/>
                    </a:cubicBezTo>
                    <a:cubicBezTo>
                      <a:pt x="72" y="82"/>
                      <a:pt x="72" y="82"/>
                      <a:pt x="72" y="82"/>
                    </a:cubicBezTo>
                    <a:cubicBezTo>
                      <a:pt x="71" y="81"/>
                      <a:pt x="69" y="81"/>
                      <a:pt x="68" y="80"/>
                    </a:cubicBezTo>
                    <a:moveTo>
                      <a:pt x="79" y="79"/>
                    </a:moveTo>
                    <a:cubicBezTo>
                      <a:pt x="79" y="79"/>
                      <a:pt x="79" y="80"/>
                      <a:pt x="79" y="80"/>
                    </a:cubicBezTo>
                    <a:cubicBezTo>
                      <a:pt x="80" y="81"/>
                      <a:pt x="82" y="81"/>
                      <a:pt x="83" y="82"/>
                    </a:cubicBezTo>
                    <a:cubicBezTo>
                      <a:pt x="83" y="82"/>
                      <a:pt x="83" y="82"/>
                      <a:pt x="83" y="82"/>
                    </a:cubicBezTo>
                    <a:cubicBezTo>
                      <a:pt x="79" y="79"/>
                      <a:pt x="79" y="79"/>
                      <a:pt x="79" y="79"/>
                    </a:cubicBezTo>
                    <a:moveTo>
                      <a:pt x="79" y="79"/>
                    </a:moveTo>
                    <a:cubicBezTo>
                      <a:pt x="79" y="79"/>
                      <a:pt x="79" y="79"/>
                      <a:pt x="79" y="80"/>
                    </a:cubicBezTo>
                    <a:cubicBezTo>
                      <a:pt x="79" y="80"/>
                      <a:pt x="79" y="80"/>
                      <a:pt x="79" y="80"/>
                    </a:cubicBezTo>
                    <a:cubicBezTo>
                      <a:pt x="79" y="80"/>
                      <a:pt x="79" y="79"/>
                      <a:pt x="79" y="79"/>
                    </a:cubicBezTo>
                    <a:cubicBezTo>
                      <a:pt x="79" y="79"/>
                      <a:pt x="79" y="79"/>
                      <a:pt x="79" y="79"/>
                    </a:cubicBezTo>
                    <a:moveTo>
                      <a:pt x="67" y="79"/>
                    </a:moveTo>
                    <a:cubicBezTo>
                      <a:pt x="67" y="79"/>
                      <a:pt x="67" y="80"/>
                      <a:pt x="67" y="80"/>
                    </a:cubicBezTo>
                    <a:cubicBezTo>
                      <a:pt x="67" y="80"/>
                      <a:pt x="67" y="80"/>
                      <a:pt x="67" y="80"/>
                    </a:cubicBezTo>
                    <a:cubicBezTo>
                      <a:pt x="68" y="80"/>
                      <a:pt x="68" y="80"/>
                      <a:pt x="68" y="80"/>
                    </a:cubicBezTo>
                    <a:cubicBezTo>
                      <a:pt x="68" y="79"/>
                      <a:pt x="67" y="79"/>
                      <a:pt x="67" y="79"/>
                    </a:cubicBezTo>
                    <a:moveTo>
                      <a:pt x="105" y="79"/>
                    </a:moveTo>
                    <a:cubicBezTo>
                      <a:pt x="105" y="79"/>
                      <a:pt x="105" y="80"/>
                      <a:pt x="105" y="80"/>
                    </a:cubicBezTo>
                    <a:cubicBezTo>
                      <a:pt x="105" y="80"/>
                      <a:pt x="105" y="79"/>
                      <a:pt x="106" y="79"/>
                    </a:cubicBezTo>
                    <a:cubicBezTo>
                      <a:pt x="106" y="79"/>
                      <a:pt x="105" y="79"/>
                      <a:pt x="105" y="79"/>
                    </a:cubicBezTo>
                    <a:moveTo>
                      <a:pt x="106" y="79"/>
                    </a:moveTo>
                    <a:cubicBezTo>
                      <a:pt x="106" y="79"/>
                      <a:pt x="106" y="79"/>
                      <a:pt x="106" y="79"/>
                    </a:cubicBezTo>
                    <a:cubicBezTo>
                      <a:pt x="106" y="79"/>
                      <a:pt x="105" y="80"/>
                      <a:pt x="105" y="80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4" y="81"/>
                      <a:pt x="104" y="82"/>
                      <a:pt x="103" y="83"/>
                    </a:cubicBezTo>
                    <a:cubicBezTo>
                      <a:pt x="103" y="84"/>
                      <a:pt x="103" y="84"/>
                      <a:pt x="103" y="84"/>
                    </a:cubicBezTo>
                    <a:cubicBezTo>
                      <a:pt x="103" y="84"/>
                      <a:pt x="103" y="84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1" y="88"/>
                      <a:pt x="101" y="88"/>
                      <a:pt x="101" y="88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6" y="80"/>
                      <a:pt x="106" y="80"/>
                      <a:pt x="106" y="80"/>
                    </a:cubicBezTo>
                    <a:cubicBezTo>
                      <a:pt x="106" y="79"/>
                      <a:pt x="106" y="79"/>
                      <a:pt x="106" y="79"/>
                    </a:cubicBezTo>
                    <a:moveTo>
                      <a:pt x="105" y="79"/>
                    </a:moveTo>
                    <a:cubicBezTo>
                      <a:pt x="104" y="80"/>
                      <a:pt x="104" y="80"/>
                      <a:pt x="104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1"/>
                      <a:pt x="105" y="81"/>
                    </a:cubicBezTo>
                    <a:cubicBezTo>
                      <a:pt x="105" y="81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79"/>
                    </a:cubicBezTo>
                    <a:cubicBezTo>
                      <a:pt x="105" y="79"/>
                      <a:pt x="105" y="79"/>
                      <a:pt x="105" y="79"/>
                    </a:cubicBezTo>
                    <a:moveTo>
                      <a:pt x="106" y="78"/>
                    </a:move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moveTo>
                      <a:pt x="106" y="78"/>
                    </a:move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moveTo>
                      <a:pt x="54" y="78"/>
                    </a:moveTo>
                    <a:cubicBezTo>
                      <a:pt x="54" y="78"/>
                      <a:pt x="54" y="78"/>
                      <a:pt x="54" y="78"/>
                    </a:cubicBezTo>
                    <a:cubicBezTo>
                      <a:pt x="56" y="79"/>
                      <a:pt x="57" y="80"/>
                      <a:pt x="58" y="81"/>
                    </a:cubicBezTo>
                    <a:cubicBezTo>
                      <a:pt x="58" y="81"/>
                      <a:pt x="58" y="81"/>
                      <a:pt x="58" y="81"/>
                    </a:cubicBezTo>
                    <a:cubicBezTo>
                      <a:pt x="57" y="80"/>
                      <a:pt x="56" y="79"/>
                      <a:pt x="54" y="78"/>
                    </a:cubicBezTo>
                    <a:moveTo>
                      <a:pt x="75" y="78"/>
                    </a:moveTo>
                    <a:cubicBezTo>
                      <a:pt x="75" y="79"/>
                      <a:pt x="75" y="79"/>
                      <a:pt x="75" y="80"/>
                    </a:cubicBezTo>
                    <a:cubicBezTo>
                      <a:pt x="75" y="80"/>
                      <a:pt x="75" y="80"/>
                      <a:pt x="75" y="80"/>
                    </a:cubicBezTo>
                    <a:cubicBezTo>
                      <a:pt x="75" y="79"/>
                      <a:pt x="76" y="79"/>
                      <a:pt x="76" y="78"/>
                    </a:cubicBezTo>
                    <a:cubicBezTo>
                      <a:pt x="76" y="78"/>
                      <a:pt x="76" y="78"/>
                      <a:pt x="75" y="78"/>
                    </a:cubicBezTo>
                    <a:moveTo>
                      <a:pt x="94" y="78"/>
                    </a:moveTo>
                    <a:cubicBezTo>
                      <a:pt x="94" y="78"/>
                      <a:pt x="94" y="78"/>
                      <a:pt x="94" y="78"/>
                    </a:cubicBezTo>
                    <a:cubicBezTo>
                      <a:pt x="93" y="79"/>
                      <a:pt x="93" y="79"/>
                      <a:pt x="93" y="79"/>
                    </a:cubicBezTo>
                    <a:cubicBezTo>
                      <a:pt x="91" y="82"/>
                      <a:pt x="91" y="82"/>
                      <a:pt x="91" y="82"/>
                    </a:cubicBezTo>
                    <a:cubicBezTo>
                      <a:pt x="92" y="83"/>
                      <a:pt x="93" y="83"/>
                      <a:pt x="94" y="84"/>
                    </a:cubicBezTo>
                    <a:cubicBezTo>
                      <a:pt x="96" y="79"/>
                      <a:pt x="96" y="79"/>
                      <a:pt x="96" y="79"/>
                    </a:cubicBezTo>
                    <a:cubicBezTo>
                      <a:pt x="96" y="79"/>
                      <a:pt x="96" y="79"/>
                      <a:pt x="96" y="79"/>
                    </a:cubicBezTo>
                    <a:cubicBezTo>
                      <a:pt x="94" y="78"/>
                      <a:pt x="94" y="78"/>
                      <a:pt x="94" y="78"/>
                    </a:cubicBezTo>
                    <a:moveTo>
                      <a:pt x="69" y="78"/>
                    </a:moveTo>
                    <a:cubicBezTo>
                      <a:pt x="69" y="78"/>
                      <a:pt x="69" y="78"/>
                      <a:pt x="69" y="78"/>
                    </a:cubicBezTo>
                    <a:cubicBezTo>
                      <a:pt x="70" y="79"/>
                      <a:pt x="72" y="80"/>
                      <a:pt x="73" y="81"/>
                    </a:cubicBezTo>
                    <a:cubicBezTo>
                      <a:pt x="74" y="80"/>
                      <a:pt x="74" y="80"/>
                      <a:pt x="74" y="80"/>
                    </a:cubicBezTo>
                    <a:cubicBezTo>
                      <a:pt x="72" y="79"/>
                      <a:pt x="71" y="78"/>
                      <a:pt x="69" y="78"/>
                    </a:cubicBezTo>
                    <a:moveTo>
                      <a:pt x="76" y="77"/>
                    </a:move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7"/>
                      <a:pt x="76" y="77"/>
                      <a:pt x="76" y="77"/>
                    </a:cubicBezTo>
                    <a:moveTo>
                      <a:pt x="61" y="77"/>
                    </a:moveTo>
                    <a:cubicBezTo>
                      <a:pt x="60" y="78"/>
                      <a:pt x="60" y="79"/>
                      <a:pt x="59" y="79"/>
                    </a:cubicBezTo>
                    <a:cubicBezTo>
                      <a:pt x="60" y="80"/>
                      <a:pt x="60" y="80"/>
                      <a:pt x="60" y="80"/>
                    </a:cubicBezTo>
                    <a:cubicBezTo>
                      <a:pt x="61" y="79"/>
                      <a:pt x="61" y="78"/>
                      <a:pt x="62" y="77"/>
                    </a:cubicBezTo>
                    <a:cubicBezTo>
                      <a:pt x="61" y="77"/>
                      <a:pt x="61" y="77"/>
                      <a:pt x="61" y="77"/>
                    </a:cubicBezTo>
                    <a:moveTo>
                      <a:pt x="94" y="77"/>
                    </a:moveTo>
                    <a:cubicBezTo>
                      <a:pt x="94" y="77"/>
                      <a:pt x="94" y="77"/>
                      <a:pt x="94" y="78"/>
                    </a:cubicBezTo>
                    <a:cubicBezTo>
                      <a:pt x="95" y="78"/>
                      <a:pt x="96" y="78"/>
                      <a:pt x="96" y="79"/>
                    </a:cubicBezTo>
                    <a:cubicBezTo>
                      <a:pt x="97" y="78"/>
                      <a:pt x="97" y="78"/>
                      <a:pt x="97" y="78"/>
                    </a:cubicBezTo>
                    <a:cubicBezTo>
                      <a:pt x="94" y="77"/>
                      <a:pt x="94" y="77"/>
                      <a:pt x="94" y="77"/>
                    </a:cubicBezTo>
                    <a:moveTo>
                      <a:pt x="68" y="77"/>
                    </a:moveTo>
                    <a:cubicBezTo>
                      <a:pt x="68" y="77"/>
                      <a:pt x="68" y="78"/>
                      <a:pt x="68" y="78"/>
                    </a:cubicBezTo>
                    <a:cubicBezTo>
                      <a:pt x="68" y="78"/>
                      <a:pt x="68" y="78"/>
                      <a:pt x="68" y="78"/>
                    </a:cubicBezTo>
                    <a:cubicBezTo>
                      <a:pt x="69" y="77"/>
                      <a:pt x="69" y="77"/>
                      <a:pt x="69" y="77"/>
                    </a:cubicBezTo>
                    <a:cubicBezTo>
                      <a:pt x="69" y="77"/>
                      <a:pt x="68" y="77"/>
                      <a:pt x="68" y="77"/>
                    </a:cubicBezTo>
                    <a:moveTo>
                      <a:pt x="81" y="77"/>
                    </a:moveTo>
                    <a:cubicBezTo>
                      <a:pt x="81" y="77"/>
                      <a:pt x="80" y="77"/>
                      <a:pt x="80" y="77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79"/>
                      <a:pt x="84" y="79"/>
                      <a:pt x="85" y="79"/>
                    </a:cubicBezTo>
                    <a:cubicBezTo>
                      <a:pt x="83" y="78"/>
                      <a:pt x="82" y="77"/>
                      <a:pt x="81" y="77"/>
                    </a:cubicBezTo>
                    <a:moveTo>
                      <a:pt x="80" y="77"/>
                    </a:move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moveTo>
                      <a:pt x="62" y="76"/>
                    </a:moveTo>
                    <a:cubicBezTo>
                      <a:pt x="62" y="76"/>
                      <a:pt x="61" y="76"/>
                      <a:pt x="61" y="77"/>
                    </a:cubicBezTo>
                    <a:cubicBezTo>
                      <a:pt x="61" y="77"/>
                      <a:pt x="62" y="77"/>
                      <a:pt x="62" y="77"/>
                    </a:cubicBezTo>
                    <a:cubicBezTo>
                      <a:pt x="62" y="77"/>
                      <a:pt x="62" y="77"/>
                      <a:pt x="62" y="76"/>
                    </a:cubicBezTo>
                    <a:cubicBezTo>
                      <a:pt x="62" y="76"/>
                      <a:pt x="62" y="76"/>
                      <a:pt x="62" y="76"/>
                    </a:cubicBezTo>
                    <a:moveTo>
                      <a:pt x="71" y="75"/>
                    </a:moveTo>
                    <a:cubicBezTo>
                      <a:pt x="70" y="76"/>
                      <a:pt x="70" y="76"/>
                      <a:pt x="70" y="77"/>
                    </a:cubicBezTo>
                    <a:cubicBezTo>
                      <a:pt x="71" y="77"/>
                      <a:pt x="73" y="78"/>
                      <a:pt x="74" y="79"/>
                    </a:cubicBezTo>
                    <a:cubicBezTo>
                      <a:pt x="75" y="78"/>
                      <a:pt x="75" y="78"/>
                      <a:pt x="75" y="78"/>
                    </a:cubicBezTo>
                    <a:cubicBezTo>
                      <a:pt x="73" y="77"/>
                      <a:pt x="72" y="76"/>
                      <a:pt x="71" y="75"/>
                    </a:cubicBezTo>
                    <a:moveTo>
                      <a:pt x="77" y="75"/>
                    </a:moveTo>
                    <a:cubicBezTo>
                      <a:pt x="77" y="75"/>
                      <a:pt x="77" y="75"/>
                      <a:pt x="77" y="75"/>
                    </a:cubicBezTo>
                    <a:cubicBezTo>
                      <a:pt x="78" y="76"/>
                      <a:pt x="78" y="76"/>
                      <a:pt x="78" y="76"/>
                    </a:cubicBezTo>
                    <a:cubicBezTo>
                      <a:pt x="78" y="75"/>
                      <a:pt x="78" y="75"/>
                      <a:pt x="78" y="75"/>
                    </a:cubicBezTo>
                    <a:cubicBezTo>
                      <a:pt x="78" y="75"/>
                      <a:pt x="78" y="75"/>
                      <a:pt x="77" y="75"/>
                    </a:cubicBezTo>
                    <a:moveTo>
                      <a:pt x="60" y="75"/>
                    </a:moveTo>
                    <a:cubicBezTo>
                      <a:pt x="60" y="75"/>
                      <a:pt x="59" y="75"/>
                      <a:pt x="59" y="75"/>
                    </a:cubicBezTo>
                    <a:cubicBezTo>
                      <a:pt x="60" y="76"/>
                      <a:pt x="60" y="76"/>
                      <a:pt x="61" y="76"/>
                    </a:cubicBezTo>
                    <a:cubicBezTo>
                      <a:pt x="61" y="76"/>
                      <a:pt x="61" y="76"/>
                      <a:pt x="61" y="76"/>
                    </a:cubicBezTo>
                    <a:cubicBezTo>
                      <a:pt x="61" y="75"/>
                      <a:pt x="60" y="75"/>
                      <a:pt x="60" y="75"/>
                    </a:cubicBezTo>
                    <a:moveTo>
                      <a:pt x="71" y="75"/>
                    </a:moveTo>
                    <a:cubicBezTo>
                      <a:pt x="71" y="75"/>
                      <a:pt x="71" y="75"/>
                      <a:pt x="71" y="75"/>
                    </a:cubicBezTo>
                    <a:cubicBezTo>
                      <a:pt x="72" y="76"/>
                      <a:pt x="74" y="77"/>
                      <a:pt x="75" y="77"/>
                    </a:cubicBezTo>
                    <a:cubicBezTo>
                      <a:pt x="75" y="77"/>
                      <a:pt x="75" y="77"/>
                      <a:pt x="75" y="77"/>
                    </a:cubicBezTo>
                    <a:cubicBezTo>
                      <a:pt x="71" y="75"/>
                      <a:pt x="71" y="75"/>
                      <a:pt x="71" y="75"/>
                    </a:cubicBezTo>
                    <a:moveTo>
                      <a:pt x="96" y="75"/>
                    </a:moveTo>
                    <a:cubicBezTo>
                      <a:pt x="96" y="75"/>
                      <a:pt x="96" y="75"/>
                      <a:pt x="96" y="75"/>
                    </a:cubicBezTo>
                    <a:cubicBezTo>
                      <a:pt x="98" y="76"/>
                      <a:pt x="98" y="76"/>
                      <a:pt x="98" y="76"/>
                    </a:cubicBezTo>
                    <a:cubicBezTo>
                      <a:pt x="98" y="76"/>
                      <a:pt x="98" y="76"/>
                      <a:pt x="98" y="76"/>
                    </a:cubicBezTo>
                    <a:cubicBezTo>
                      <a:pt x="96" y="75"/>
                      <a:pt x="96" y="75"/>
                      <a:pt x="96" y="75"/>
                    </a:cubicBezTo>
                    <a:cubicBezTo>
                      <a:pt x="96" y="75"/>
                      <a:pt x="96" y="75"/>
                      <a:pt x="96" y="75"/>
                    </a:cubicBezTo>
                    <a:moveTo>
                      <a:pt x="70" y="74"/>
                    </a:moveTo>
                    <a:cubicBezTo>
                      <a:pt x="69" y="75"/>
                      <a:pt x="69" y="75"/>
                      <a:pt x="69" y="76"/>
                    </a:cubicBezTo>
                    <a:cubicBezTo>
                      <a:pt x="69" y="76"/>
                      <a:pt x="69" y="76"/>
                      <a:pt x="69" y="76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4"/>
                    </a:cubicBezTo>
                    <a:moveTo>
                      <a:pt x="60" y="78"/>
                    </a:moveTo>
                    <a:cubicBezTo>
                      <a:pt x="60" y="78"/>
                      <a:pt x="60" y="78"/>
                      <a:pt x="60" y="78"/>
                    </a:cubicBezTo>
                    <a:moveTo>
                      <a:pt x="57" y="74"/>
                    </a:moveTo>
                    <a:cubicBezTo>
                      <a:pt x="56" y="75"/>
                      <a:pt x="56" y="76"/>
                      <a:pt x="55" y="77"/>
                    </a:cubicBezTo>
                    <a:cubicBezTo>
                      <a:pt x="56" y="77"/>
                      <a:pt x="56" y="77"/>
                      <a:pt x="56" y="77"/>
                    </a:cubicBezTo>
                    <a:cubicBezTo>
                      <a:pt x="57" y="78"/>
                      <a:pt x="58" y="79"/>
                      <a:pt x="59" y="79"/>
                    </a:cubicBezTo>
                    <a:cubicBezTo>
                      <a:pt x="60" y="78"/>
                      <a:pt x="60" y="78"/>
                      <a:pt x="61" y="77"/>
                    </a:cubicBezTo>
                    <a:cubicBezTo>
                      <a:pt x="57" y="74"/>
                      <a:pt x="57" y="74"/>
                      <a:pt x="57" y="74"/>
                    </a:cubicBezTo>
                    <a:moveTo>
                      <a:pt x="63" y="74"/>
                    </a:moveTo>
                    <a:cubicBezTo>
                      <a:pt x="63" y="74"/>
                      <a:pt x="63" y="74"/>
                      <a:pt x="62" y="75"/>
                    </a:cubicBezTo>
                    <a:cubicBezTo>
                      <a:pt x="63" y="75"/>
                      <a:pt x="63" y="75"/>
                      <a:pt x="63" y="75"/>
                    </a:cubicBezTo>
                    <a:cubicBezTo>
                      <a:pt x="63" y="75"/>
                      <a:pt x="64" y="75"/>
                      <a:pt x="64" y="74"/>
                    </a:cubicBezTo>
                    <a:cubicBezTo>
                      <a:pt x="63" y="74"/>
                      <a:pt x="63" y="74"/>
                      <a:pt x="63" y="74"/>
                    </a:cubicBezTo>
                    <a:moveTo>
                      <a:pt x="70" y="74"/>
                    </a:moveTo>
                    <a:cubicBezTo>
                      <a:pt x="70" y="74"/>
                      <a:pt x="70" y="74"/>
                      <a:pt x="70" y="74"/>
                    </a:cubicBezTo>
                    <a:cubicBezTo>
                      <a:pt x="70" y="74"/>
                      <a:pt x="70" y="74"/>
                      <a:pt x="70" y="75"/>
                    </a:cubicBezTo>
                    <a:cubicBezTo>
                      <a:pt x="71" y="74"/>
                      <a:pt x="71" y="74"/>
                      <a:pt x="71" y="74"/>
                    </a:cubicBezTo>
                    <a:cubicBezTo>
                      <a:pt x="70" y="74"/>
                      <a:pt x="70" y="74"/>
                      <a:pt x="70" y="74"/>
                    </a:cubicBezTo>
                    <a:moveTo>
                      <a:pt x="96" y="74"/>
                    </a:moveTo>
                    <a:cubicBezTo>
                      <a:pt x="96" y="74"/>
                      <a:pt x="96" y="74"/>
                      <a:pt x="96" y="74"/>
                    </a:cubicBezTo>
                    <a:cubicBezTo>
                      <a:pt x="97" y="75"/>
                      <a:pt x="97" y="75"/>
                      <a:pt x="98" y="76"/>
                    </a:cubicBezTo>
                    <a:cubicBezTo>
                      <a:pt x="98" y="75"/>
                      <a:pt x="98" y="75"/>
                      <a:pt x="98" y="75"/>
                    </a:cubicBezTo>
                    <a:cubicBezTo>
                      <a:pt x="98" y="75"/>
                      <a:pt x="97" y="74"/>
                      <a:pt x="96" y="74"/>
                    </a:cubicBezTo>
                    <a:moveTo>
                      <a:pt x="57" y="73"/>
                    </a:moveTo>
                    <a:cubicBezTo>
                      <a:pt x="57" y="73"/>
                      <a:pt x="57" y="74"/>
                      <a:pt x="57" y="74"/>
                    </a:cubicBezTo>
                    <a:cubicBezTo>
                      <a:pt x="58" y="74"/>
                      <a:pt x="58" y="75"/>
                      <a:pt x="59" y="75"/>
                    </a:cubicBezTo>
                    <a:cubicBezTo>
                      <a:pt x="60" y="75"/>
                      <a:pt x="60" y="75"/>
                      <a:pt x="60" y="75"/>
                    </a:cubicBezTo>
                    <a:cubicBezTo>
                      <a:pt x="59" y="74"/>
                      <a:pt x="58" y="74"/>
                      <a:pt x="57" y="73"/>
                    </a:cubicBezTo>
                    <a:moveTo>
                      <a:pt x="61" y="73"/>
                    </a:moveTo>
                    <a:cubicBezTo>
                      <a:pt x="61" y="73"/>
                      <a:pt x="61" y="73"/>
                      <a:pt x="60" y="73"/>
                    </a:cubicBezTo>
                    <a:cubicBezTo>
                      <a:pt x="61" y="74"/>
                      <a:pt x="62" y="74"/>
                      <a:pt x="62" y="74"/>
                    </a:cubicBezTo>
                    <a:cubicBezTo>
                      <a:pt x="62" y="74"/>
                      <a:pt x="63" y="74"/>
                      <a:pt x="63" y="74"/>
                    </a:cubicBezTo>
                    <a:cubicBezTo>
                      <a:pt x="62" y="73"/>
                      <a:pt x="61" y="73"/>
                      <a:pt x="61" y="73"/>
                    </a:cubicBezTo>
                    <a:moveTo>
                      <a:pt x="97" y="73"/>
                    </a:moveTo>
                    <a:cubicBezTo>
                      <a:pt x="97" y="73"/>
                      <a:pt x="96" y="73"/>
                      <a:pt x="96" y="73"/>
                    </a:cubicBezTo>
                    <a:cubicBezTo>
                      <a:pt x="97" y="73"/>
                      <a:pt x="97" y="73"/>
                      <a:pt x="97" y="73"/>
                    </a:cubicBezTo>
                    <a:cubicBezTo>
                      <a:pt x="98" y="74"/>
                      <a:pt x="98" y="74"/>
                      <a:pt x="99" y="74"/>
                    </a:cubicBezTo>
                    <a:cubicBezTo>
                      <a:pt x="99" y="74"/>
                      <a:pt x="99" y="74"/>
                      <a:pt x="99" y="74"/>
                    </a:cubicBezTo>
                    <a:cubicBezTo>
                      <a:pt x="97" y="73"/>
                      <a:pt x="97" y="73"/>
                      <a:pt x="97" y="73"/>
                    </a:cubicBezTo>
                    <a:moveTo>
                      <a:pt x="97" y="72"/>
                    </a:moveTo>
                    <a:cubicBezTo>
                      <a:pt x="97" y="72"/>
                      <a:pt x="97" y="72"/>
                      <a:pt x="97" y="72"/>
                    </a:cubicBezTo>
                    <a:cubicBezTo>
                      <a:pt x="99" y="74"/>
                      <a:pt x="99" y="74"/>
                      <a:pt x="99" y="74"/>
                    </a:cubicBezTo>
                    <a:cubicBezTo>
                      <a:pt x="99" y="73"/>
                      <a:pt x="99" y="73"/>
                      <a:pt x="99" y="73"/>
                    </a:cubicBezTo>
                    <a:cubicBezTo>
                      <a:pt x="98" y="73"/>
                      <a:pt x="98" y="73"/>
                      <a:pt x="97" y="72"/>
                    </a:cubicBezTo>
                    <a:moveTo>
                      <a:pt x="72" y="72"/>
                    </a:moveTo>
                    <a:cubicBezTo>
                      <a:pt x="72" y="72"/>
                      <a:pt x="72" y="72"/>
                      <a:pt x="72" y="72"/>
                    </a:cubicBezTo>
                    <a:cubicBezTo>
                      <a:pt x="77" y="75"/>
                      <a:pt x="77" y="75"/>
                      <a:pt x="77" y="75"/>
                    </a:cubicBezTo>
                    <a:cubicBezTo>
                      <a:pt x="77" y="75"/>
                      <a:pt x="77" y="75"/>
                      <a:pt x="77" y="75"/>
                    </a:cubicBezTo>
                    <a:cubicBezTo>
                      <a:pt x="75" y="74"/>
                      <a:pt x="74" y="73"/>
                      <a:pt x="72" y="72"/>
                    </a:cubicBezTo>
                    <a:moveTo>
                      <a:pt x="84" y="72"/>
                    </a:moveTo>
                    <a:cubicBezTo>
                      <a:pt x="82" y="74"/>
                      <a:pt x="82" y="74"/>
                      <a:pt x="82" y="74"/>
                    </a:cubicBezTo>
                    <a:cubicBezTo>
                      <a:pt x="82" y="75"/>
                      <a:pt x="81" y="76"/>
                      <a:pt x="81" y="76"/>
                    </a:cubicBezTo>
                    <a:cubicBezTo>
                      <a:pt x="82" y="77"/>
                      <a:pt x="84" y="78"/>
                      <a:pt x="85" y="78"/>
                    </a:cubicBezTo>
                    <a:cubicBezTo>
                      <a:pt x="86" y="77"/>
                      <a:pt x="87" y="75"/>
                      <a:pt x="87" y="74"/>
                    </a:cubicBezTo>
                    <a:cubicBezTo>
                      <a:pt x="84" y="72"/>
                      <a:pt x="84" y="72"/>
                      <a:pt x="84" y="72"/>
                    </a:cubicBezTo>
                    <a:moveTo>
                      <a:pt x="58" y="71"/>
                    </a:moveTo>
                    <a:cubicBezTo>
                      <a:pt x="58" y="72"/>
                      <a:pt x="58" y="72"/>
                      <a:pt x="58" y="72"/>
                    </a:cubicBezTo>
                    <a:cubicBezTo>
                      <a:pt x="59" y="72"/>
                      <a:pt x="60" y="73"/>
                      <a:pt x="60" y="73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0" y="72"/>
                      <a:pt x="59" y="72"/>
                      <a:pt x="58" y="71"/>
                    </a:cubicBezTo>
                    <a:moveTo>
                      <a:pt x="71" y="71"/>
                    </a:moveTo>
                    <a:cubicBezTo>
                      <a:pt x="71" y="71"/>
                      <a:pt x="71" y="72"/>
                      <a:pt x="71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1" y="71"/>
                      <a:pt x="71" y="71"/>
                    </a:cubicBezTo>
                    <a:moveTo>
                      <a:pt x="83" y="71"/>
                    </a:moveTo>
                    <a:cubicBezTo>
                      <a:pt x="82" y="73"/>
                      <a:pt x="82" y="74"/>
                      <a:pt x="81" y="76"/>
                    </a:cubicBezTo>
                    <a:cubicBezTo>
                      <a:pt x="81" y="76"/>
                      <a:pt x="81" y="76"/>
                      <a:pt x="81" y="76"/>
                    </a:cubicBezTo>
                    <a:cubicBezTo>
                      <a:pt x="82" y="74"/>
                      <a:pt x="83" y="73"/>
                      <a:pt x="83" y="71"/>
                    </a:cubicBezTo>
                    <a:cubicBezTo>
                      <a:pt x="83" y="71"/>
                      <a:pt x="83" y="71"/>
                      <a:pt x="83" y="71"/>
                    </a:cubicBezTo>
                    <a:moveTo>
                      <a:pt x="65" y="71"/>
                    </a:moveTo>
                    <a:cubicBezTo>
                      <a:pt x="64" y="72"/>
                      <a:pt x="64" y="72"/>
                      <a:pt x="64" y="73"/>
                    </a:cubicBezTo>
                    <a:cubicBezTo>
                      <a:pt x="64" y="73"/>
                      <a:pt x="64" y="73"/>
                      <a:pt x="64" y="73"/>
                    </a:cubicBezTo>
                    <a:cubicBezTo>
                      <a:pt x="65" y="73"/>
                      <a:pt x="65" y="72"/>
                      <a:pt x="65" y="72"/>
                    </a:cubicBezTo>
                    <a:cubicBezTo>
                      <a:pt x="65" y="72"/>
                      <a:pt x="65" y="71"/>
                      <a:pt x="65" y="71"/>
                    </a:cubicBezTo>
                    <a:moveTo>
                      <a:pt x="65" y="71"/>
                    </a:move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moveTo>
                      <a:pt x="84" y="71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5" y="72"/>
                      <a:pt x="86" y="73"/>
                      <a:pt x="88" y="74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4" y="71"/>
                      <a:pt x="84" y="71"/>
                      <a:pt x="84" y="71"/>
                    </a:cubicBezTo>
                    <a:moveTo>
                      <a:pt x="84" y="70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0"/>
                    </a:cubicBezTo>
                    <a:cubicBezTo>
                      <a:pt x="84" y="70"/>
                      <a:pt x="84" y="70"/>
                      <a:pt x="84" y="70"/>
                    </a:cubicBezTo>
                    <a:moveTo>
                      <a:pt x="62" y="70"/>
                    </a:moveTo>
                    <a:cubicBezTo>
                      <a:pt x="62" y="71"/>
                      <a:pt x="62" y="71"/>
                      <a:pt x="61" y="72"/>
                    </a:cubicBezTo>
                    <a:cubicBezTo>
                      <a:pt x="62" y="72"/>
                      <a:pt x="63" y="72"/>
                      <a:pt x="63" y="73"/>
                    </a:cubicBezTo>
                    <a:cubicBezTo>
                      <a:pt x="64" y="72"/>
                      <a:pt x="64" y="72"/>
                      <a:pt x="64" y="71"/>
                    </a:cubicBezTo>
                    <a:cubicBezTo>
                      <a:pt x="64" y="71"/>
                      <a:pt x="63" y="70"/>
                      <a:pt x="62" y="70"/>
                    </a:cubicBezTo>
                    <a:moveTo>
                      <a:pt x="63" y="70"/>
                    </a:moveTo>
                    <a:cubicBezTo>
                      <a:pt x="63" y="70"/>
                      <a:pt x="63" y="70"/>
                      <a:pt x="63" y="70"/>
                    </a:cubicBezTo>
                    <a:cubicBezTo>
                      <a:pt x="63" y="70"/>
                      <a:pt x="64" y="70"/>
                      <a:pt x="64" y="71"/>
                    </a:cubicBezTo>
                    <a:cubicBezTo>
                      <a:pt x="64" y="71"/>
                      <a:pt x="64" y="71"/>
                      <a:pt x="64" y="71"/>
                    </a:cubicBezTo>
                    <a:cubicBezTo>
                      <a:pt x="63" y="70"/>
                      <a:pt x="63" y="70"/>
                      <a:pt x="63" y="70"/>
                    </a:cubicBezTo>
                    <a:moveTo>
                      <a:pt x="81" y="70"/>
                    </a:moveTo>
                    <a:cubicBezTo>
                      <a:pt x="80" y="71"/>
                      <a:pt x="79" y="73"/>
                      <a:pt x="78" y="74"/>
                    </a:cubicBezTo>
                    <a:cubicBezTo>
                      <a:pt x="78" y="74"/>
                      <a:pt x="78" y="74"/>
                      <a:pt x="78" y="75"/>
                    </a:cubicBezTo>
                    <a:cubicBezTo>
                      <a:pt x="79" y="73"/>
                      <a:pt x="80" y="71"/>
                      <a:pt x="81" y="70"/>
                    </a:cubicBezTo>
                    <a:cubicBezTo>
                      <a:pt x="81" y="70"/>
                      <a:pt x="81" y="70"/>
                      <a:pt x="81" y="70"/>
                    </a:cubicBezTo>
                    <a:moveTo>
                      <a:pt x="98" y="69"/>
                    </a:moveTo>
                    <a:cubicBezTo>
                      <a:pt x="98" y="70"/>
                      <a:pt x="98" y="70"/>
                      <a:pt x="98" y="70"/>
                    </a:cubicBezTo>
                    <a:cubicBezTo>
                      <a:pt x="99" y="70"/>
                      <a:pt x="100" y="71"/>
                      <a:pt x="100" y="71"/>
                    </a:cubicBezTo>
                    <a:cubicBezTo>
                      <a:pt x="101" y="71"/>
                      <a:pt x="101" y="71"/>
                      <a:pt x="101" y="71"/>
                    </a:cubicBezTo>
                    <a:cubicBezTo>
                      <a:pt x="101" y="71"/>
                      <a:pt x="100" y="71"/>
                      <a:pt x="100" y="71"/>
                    </a:cubicBezTo>
                    <a:cubicBezTo>
                      <a:pt x="100" y="70"/>
                      <a:pt x="99" y="70"/>
                      <a:pt x="98" y="69"/>
                    </a:cubicBezTo>
                    <a:moveTo>
                      <a:pt x="81" y="69"/>
                    </a:move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70"/>
                    </a:cubicBezTo>
                    <a:cubicBezTo>
                      <a:pt x="81" y="69"/>
                      <a:pt x="82" y="69"/>
                      <a:pt x="82" y="69"/>
                    </a:cubicBezTo>
                    <a:cubicBezTo>
                      <a:pt x="81" y="69"/>
                      <a:pt x="81" y="69"/>
                      <a:pt x="81" y="69"/>
                    </a:cubicBezTo>
                    <a:moveTo>
                      <a:pt x="60" y="68"/>
                    </a:moveTo>
                    <a:cubicBezTo>
                      <a:pt x="60" y="69"/>
                      <a:pt x="59" y="70"/>
                      <a:pt x="59" y="70"/>
                    </a:cubicBezTo>
                    <a:cubicBezTo>
                      <a:pt x="60" y="71"/>
                      <a:pt x="61" y="71"/>
                      <a:pt x="61" y="72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2" y="69"/>
                      <a:pt x="61" y="69"/>
                      <a:pt x="60" y="68"/>
                    </a:cubicBezTo>
                    <a:moveTo>
                      <a:pt x="66" y="68"/>
                    </a:moveTo>
                    <a:cubicBezTo>
                      <a:pt x="66" y="69"/>
                      <a:pt x="66" y="69"/>
                      <a:pt x="66" y="69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6" y="68"/>
                    </a:cubicBezTo>
                    <a:moveTo>
                      <a:pt x="86" y="68"/>
                    </a:moveTo>
                    <a:cubicBezTo>
                      <a:pt x="86" y="69"/>
                      <a:pt x="86" y="69"/>
                      <a:pt x="86" y="69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9" y="70"/>
                      <a:pt x="89" y="70"/>
                      <a:pt x="90" y="70"/>
                    </a:cubicBezTo>
                    <a:cubicBezTo>
                      <a:pt x="88" y="69"/>
                      <a:pt x="87" y="69"/>
                      <a:pt x="86" y="68"/>
                    </a:cubicBezTo>
                    <a:moveTo>
                      <a:pt x="85" y="68"/>
                    </a:move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moveTo>
                      <a:pt x="86" y="67"/>
                    </a:move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moveTo>
                      <a:pt x="64" y="67"/>
                    </a:moveTo>
                    <a:cubicBezTo>
                      <a:pt x="64" y="67"/>
                      <a:pt x="64" y="68"/>
                      <a:pt x="64" y="68"/>
                    </a:cubicBezTo>
                    <a:cubicBezTo>
                      <a:pt x="66" y="69"/>
                      <a:pt x="66" y="69"/>
                      <a:pt x="66" y="69"/>
                    </a:cubicBezTo>
                    <a:cubicBezTo>
                      <a:pt x="66" y="69"/>
                      <a:pt x="66" y="68"/>
                      <a:pt x="66" y="68"/>
                    </a:cubicBezTo>
                    <a:cubicBezTo>
                      <a:pt x="65" y="68"/>
                      <a:pt x="65" y="68"/>
                      <a:pt x="64" y="67"/>
                    </a:cubicBezTo>
                    <a:moveTo>
                      <a:pt x="87" y="67"/>
                    </a:moveTo>
                    <a:cubicBezTo>
                      <a:pt x="87" y="67"/>
                      <a:pt x="87" y="67"/>
                      <a:pt x="87" y="67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8"/>
                    </a:cubicBezTo>
                    <a:cubicBezTo>
                      <a:pt x="89" y="68"/>
                      <a:pt x="88" y="67"/>
                      <a:pt x="87" y="67"/>
                    </a:cubicBezTo>
                    <a:moveTo>
                      <a:pt x="75" y="66"/>
                    </a:moveTo>
                    <a:cubicBezTo>
                      <a:pt x="74" y="68"/>
                      <a:pt x="74" y="70"/>
                      <a:pt x="73" y="71"/>
                    </a:cubicBezTo>
                    <a:cubicBezTo>
                      <a:pt x="74" y="72"/>
                      <a:pt x="76" y="73"/>
                      <a:pt x="77" y="74"/>
                    </a:cubicBezTo>
                    <a:cubicBezTo>
                      <a:pt x="80" y="69"/>
                      <a:pt x="80" y="69"/>
                      <a:pt x="80" y="69"/>
                    </a:cubicBezTo>
                    <a:cubicBezTo>
                      <a:pt x="75" y="66"/>
                      <a:pt x="75" y="66"/>
                      <a:pt x="75" y="66"/>
                    </a:cubicBezTo>
                    <a:moveTo>
                      <a:pt x="86" y="66"/>
                    </a:moveTo>
                    <a:cubicBezTo>
                      <a:pt x="86" y="66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6"/>
                    </a:cubicBezTo>
                    <a:cubicBezTo>
                      <a:pt x="86" y="66"/>
                      <a:pt x="86" y="66"/>
                      <a:pt x="86" y="66"/>
                    </a:cubicBezTo>
                    <a:moveTo>
                      <a:pt x="83" y="66"/>
                    </a:moveTo>
                    <a:cubicBezTo>
                      <a:pt x="83" y="66"/>
                      <a:pt x="82" y="66"/>
                      <a:pt x="82" y="67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3" y="67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moveTo>
                      <a:pt x="74" y="66"/>
                    </a:moveTo>
                    <a:cubicBezTo>
                      <a:pt x="73" y="67"/>
                      <a:pt x="72" y="69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74" y="66"/>
                      <a:pt x="74" y="66"/>
                      <a:pt x="74" y="66"/>
                    </a:cubicBezTo>
                    <a:moveTo>
                      <a:pt x="83" y="66"/>
                    </a:move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moveTo>
                      <a:pt x="62" y="66"/>
                    </a:moveTo>
                    <a:cubicBezTo>
                      <a:pt x="61" y="66"/>
                      <a:pt x="61" y="66"/>
                      <a:pt x="61" y="66"/>
                    </a:cubicBezTo>
                    <a:cubicBezTo>
                      <a:pt x="64" y="68"/>
                      <a:pt x="64" y="68"/>
                      <a:pt x="64" y="68"/>
                    </a:cubicBezTo>
                    <a:cubicBezTo>
                      <a:pt x="64" y="67"/>
                      <a:pt x="64" y="67"/>
                      <a:pt x="64" y="67"/>
                    </a:cubicBezTo>
                    <a:cubicBezTo>
                      <a:pt x="63" y="67"/>
                      <a:pt x="62" y="66"/>
                      <a:pt x="62" y="66"/>
                    </a:cubicBezTo>
                    <a:moveTo>
                      <a:pt x="76" y="65"/>
                    </a:moveTo>
                    <a:cubicBezTo>
                      <a:pt x="76" y="66"/>
                      <a:pt x="76" y="66"/>
                      <a:pt x="76" y="66"/>
                    </a:cubicBezTo>
                    <a:cubicBezTo>
                      <a:pt x="77" y="67"/>
                      <a:pt x="79" y="68"/>
                      <a:pt x="80" y="69"/>
                    </a:cubicBezTo>
                    <a:cubicBezTo>
                      <a:pt x="81" y="68"/>
                      <a:pt x="81" y="68"/>
                      <a:pt x="81" y="68"/>
                    </a:cubicBezTo>
                    <a:cubicBezTo>
                      <a:pt x="76" y="65"/>
                      <a:pt x="76" y="65"/>
                      <a:pt x="76" y="65"/>
                    </a:cubicBezTo>
                    <a:moveTo>
                      <a:pt x="83" y="65"/>
                    </a:moveTo>
                    <a:cubicBezTo>
                      <a:pt x="83" y="65"/>
                      <a:pt x="83" y="65"/>
                      <a:pt x="83" y="65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84" y="65"/>
                      <a:pt x="84" y="65"/>
                      <a:pt x="83" y="65"/>
                    </a:cubicBezTo>
                    <a:moveTo>
                      <a:pt x="75" y="65"/>
                    </a:moveTo>
                    <a:cubicBezTo>
                      <a:pt x="75" y="65"/>
                      <a:pt x="75" y="65"/>
                      <a:pt x="74" y="65"/>
                    </a:cubicBezTo>
                    <a:cubicBezTo>
                      <a:pt x="75" y="65"/>
                      <a:pt x="75" y="66"/>
                      <a:pt x="75" y="66"/>
                    </a:cubicBezTo>
                    <a:cubicBezTo>
                      <a:pt x="75" y="65"/>
                      <a:pt x="75" y="65"/>
                      <a:pt x="75" y="65"/>
                    </a:cubicBezTo>
                    <a:cubicBezTo>
                      <a:pt x="75" y="65"/>
                      <a:pt x="75" y="65"/>
                      <a:pt x="75" y="65"/>
                    </a:cubicBezTo>
                    <a:moveTo>
                      <a:pt x="89" y="64"/>
                    </a:moveTo>
                    <a:cubicBezTo>
                      <a:pt x="88" y="65"/>
                      <a:pt x="88" y="65"/>
                      <a:pt x="88" y="65"/>
                    </a:cubicBezTo>
                    <a:cubicBezTo>
                      <a:pt x="89" y="65"/>
                      <a:pt x="90" y="66"/>
                      <a:pt x="92" y="66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6"/>
                      <a:pt x="92" y="66"/>
                      <a:pt x="92" y="66"/>
                    </a:cubicBezTo>
                    <a:cubicBezTo>
                      <a:pt x="91" y="65"/>
                      <a:pt x="90" y="65"/>
                      <a:pt x="89" y="64"/>
                    </a:cubicBezTo>
                    <a:moveTo>
                      <a:pt x="88" y="64"/>
                    </a:move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64"/>
                      <a:pt x="88" y="64"/>
                      <a:pt x="88" y="64"/>
                    </a:cubicBezTo>
                    <a:moveTo>
                      <a:pt x="77" y="63"/>
                    </a:moveTo>
                    <a:cubicBezTo>
                      <a:pt x="77" y="63"/>
                      <a:pt x="77" y="63"/>
                      <a:pt x="77" y="63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1" y="66"/>
                    </a:cubicBezTo>
                    <a:cubicBezTo>
                      <a:pt x="77" y="63"/>
                      <a:pt x="77" y="63"/>
                      <a:pt x="77" y="63"/>
                    </a:cubicBezTo>
                    <a:moveTo>
                      <a:pt x="70" y="63"/>
                    </a:moveTo>
                    <a:cubicBezTo>
                      <a:pt x="69" y="65"/>
                      <a:pt x="68" y="66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8" y="67"/>
                      <a:pt x="69" y="65"/>
                      <a:pt x="70" y="63"/>
                    </a:cubicBezTo>
                    <a:cubicBezTo>
                      <a:pt x="70" y="63"/>
                      <a:pt x="70" y="63"/>
                      <a:pt x="70" y="63"/>
                    </a:cubicBezTo>
                    <a:moveTo>
                      <a:pt x="76" y="62"/>
                    </a:moveTo>
                    <a:cubicBezTo>
                      <a:pt x="76" y="62"/>
                      <a:pt x="76" y="62"/>
                      <a:pt x="76" y="63"/>
                    </a:cubicBezTo>
                    <a:cubicBezTo>
                      <a:pt x="77" y="63"/>
                      <a:pt x="77" y="63"/>
                      <a:pt x="77" y="63"/>
                    </a:cubicBezTo>
                    <a:cubicBezTo>
                      <a:pt x="77" y="63"/>
                      <a:pt x="77" y="63"/>
                      <a:pt x="77" y="63"/>
                    </a:cubicBezTo>
                    <a:cubicBezTo>
                      <a:pt x="76" y="62"/>
                      <a:pt x="76" y="62"/>
                      <a:pt x="76" y="62"/>
                    </a:cubicBezTo>
                    <a:moveTo>
                      <a:pt x="85" y="62"/>
                    </a:moveTo>
                    <a:cubicBezTo>
                      <a:pt x="85" y="62"/>
                      <a:pt x="85" y="63"/>
                      <a:pt x="85" y="63"/>
                    </a:cubicBezTo>
                    <a:cubicBezTo>
                      <a:pt x="85" y="63"/>
                      <a:pt x="85" y="63"/>
                      <a:pt x="85" y="63"/>
                    </a:cubicBezTo>
                    <a:cubicBezTo>
                      <a:pt x="85" y="63"/>
                      <a:pt x="85" y="63"/>
                      <a:pt x="86" y="62"/>
                    </a:cubicBezTo>
                    <a:cubicBezTo>
                      <a:pt x="85" y="62"/>
                      <a:pt x="85" y="62"/>
                      <a:pt x="85" y="62"/>
                    </a:cubicBezTo>
                    <a:moveTo>
                      <a:pt x="78" y="62"/>
                    </a:moveTo>
                    <a:cubicBezTo>
                      <a:pt x="77" y="62"/>
                      <a:pt x="77" y="62"/>
                      <a:pt x="77" y="63"/>
                    </a:cubicBezTo>
                    <a:cubicBezTo>
                      <a:pt x="79" y="64"/>
                      <a:pt x="81" y="65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1" y="64"/>
                      <a:pt x="79" y="63"/>
                      <a:pt x="78" y="62"/>
                    </a:cubicBezTo>
                    <a:moveTo>
                      <a:pt x="70" y="62"/>
                    </a:move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3"/>
                      <a:pt x="70" y="63"/>
                      <a:pt x="71" y="63"/>
                    </a:cubicBezTo>
                    <a:cubicBezTo>
                      <a:pt x="71" y="63"/>
                      <a:pt x="71" y="63"/>
                      <a:pt x="71" y="62"/>
                    </a:cubicBezTo>
                    <a:cubicBezTo>
                      <a:pt x="70" y="62"/>
                      <a:pt x="70" y="62"/>
                      <a:pt x="70" y="62"/>
                    </a:cubicBezTo>
                    <a:moveTo>
                      <a:pt x="78" y="62"/>
                    </a:moveTo>
                    <a:cubicBezTo>
                      <a:pt x="78" y="62"/>
                      <a:pt x="78" y="62"/>
                      <a:pt x="78" y="62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1" y="64"/>
                      <a:pt x="80" y="63"/>
                      <a:pt x="78" y="62"/>
                    </a:cubicBezTo>
                    <a:moveTo>
                      <a:pt x="68" y="62"/>
                    </a:moveTo>
                    <a:cubicBezTo>
                      <a:pt x="67" y="63"/>
                      <a:pt x="66" y="65"/>
                      <a:pt x="65" y="67"/>
                    </a:cubicBezTo>
                    <a:cubicBezTo>
                      <a:pt x="65" y="67"/>
                      <a:pt x="66" y="67"/>
                      <a:pt x="66" y="68"/>
                    </a:cubicBezTo>
                    <a:cubicBezTo>
                      <a:pt x="67" y="66"/>
                      <a:pt x="68" y="64"/>
                      <a:pt x="69" y="63"/>
                    </a:cubicBezTo>
                    <a:cubicBezTo>
                      <a:pt x="69" y="62"/>
                      <a:pt x="68" y="62"/>
                      <a:pt x="68" y="62"/>
                    </a:cubicBezTo>
                    <a:moveTo>
                      <a:pt x="77" y="61"/>
                    </a:moveTo>
                    <a:cubicBezTo>
                      <a:pt x="76" y="62"/>
                      <a:pt x="76" y="62"/>
                      <a:pt x="76" y="62"/>
                    </a:cubicBezTo>
                    <a:cubicBezTo>
                      <a:pt x="76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7" y="61"/>
                    </a:cubicBezTo>
                    <a:moveTo>
                      <a:pt x="106" y="61"/>
                    </a:moveTo>
                    <a:cubicBezTo>
                      <a:pt x="104" y="64"/>
                      <a:pt x="103" y="66"/>
                      <a:pt x="103" y="66"/>
                    </a:cubicBezTo>
                    <a:cubicBezTo>
                      <a:pt x="103" y="66"/>
                      <a:pt x="103" y="66"/>
                      <a:pt x="104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3"/>
                      <a:pt x="101" y="64"/>
                      <a:pt x="101" y="64"/>
                    </a:cubicBezTo>
                    <a:cubicBezTo>
                      <a:pt x="100" y="66"/>
                      <a:pt x="99" y="68"/>
                      <a:pt x="98" y="69"/>
                    </a:cubicBezTo>
                    <a:cubicBezTo>
                      <a:pt x="99" y="70"/>
                      <a:pt x="100" y="70"/>
                      <a:pt x="101" y="71"/>
                    </a:cubicBezTo>
                    <a:cubicBezTo>
                      <a:pt x="101" y="69"/>
                      <a:pt x="101" y="69"/>
                      <a:pt x="101" y="69"/>
                    </a:cubicBezTo>
                    <a:cubicBezTo>
                      <a:pt x="107" y="72"/>
                      <a:pt x="109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2"/>
                      <a:pt x="107" y="72"/>
                      <a:pt x="107" y="72"/>
                    </a:cubicBezTo>
                    <a:cubicBezTo>
                      <a:pt x="107" y="72"/>
                      <a:pt x="107" y="72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5" y="78"/>
                      <a:pt x="105" y="78"/>
                      <a:pt x="105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9"/>
                      <a:pt x="106" y="79"/>
                    </a:cubicBezTo>
                    <a:cubicBezTo>
                      <a:pt x="108" y="75"/>
                      <a:pt x="108" y="75"/>
                      <a:pt x="108" y="75"/>
                    </a:cubicBezTo>
                    <a:cubicBezTo>
                      <a:pt x="108" y="74"/>
                      <a:pt x="108" y="74"/>
                      <a:pt x="108" y="74"/>
                    </a:cubicBezTo>
                    <a:cubicBezTo>
                      <a:pt x="109" y="74"/>
                      <a:pt x="109" y="74"/>
                      <a:pt x="109" y="74"/>
                    </a:cubicBezTo>
                    <a:cubicBezTo>
                      <a:pt x="109" y="73"/>
                      <a:pt x="109" y="73"/>
                      <a:pt x="109" y="73"/>
                    </a:cubicBezTo>
                    <a:cubicBezTo>
                      <a:pt x="110" y="74"/>
                      <a:pt x="111" y="74"/>
                      <a:pt x="111" y="74"/>
                    </a:cubicBezTo>
                    <a:cubicBezTo>
                      <a:pt x="111" y="74"/>
                      <a:pt x="108" y="73"/>
                      <a:pt x="106" y="71"/>
                    </a:cubicBezTo>
                    <a:cubicBezTo>
                      <a:pt x="104" y="70"/>
                      <a:pt x="103" y="70"/>
                      <a:pt x="102" y="69"/>
                    </a:cubicBezTo>
                    <a:cubicBezTo>
                      <a:pt x="106" y="61"/>
                      <a:pt x="106" y="61"/>
                      <a:pt x="106" y="61"/>
                    </a:cubicBezTo>
                    <a:moveTo>
                      <a:pt x="68" y="61"/>
                    </a:moveTo>
                    <a:cubicBezTo>
                      <a:pt x="68" y="61"/>
                      <a:pt x="68" y="61"/>
                      <a:pt x="68" y="61"/>
                    </a:cubicBezTo>
                    <a:cubicBezTo>
                      <a:pt x="68" y="62"/>
                      <a:pt x="69" y="62"/>
                      <a:pt x="70" y="62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68" y="61"/>
                      <a:pt x="68" y="61"/>
                      <a:pt x="68" y="61"/>
                    </a:cubicBezTo>
                    <a:moveTo>
                      <a:pt x="65" y="60"/>
                    </a:moveTo>
                    <a:cubicBezTo>
                      <a:pt x="64" y="62"/>
                      <a:pt x="63" y="63"/>
                      <a:pt x="62" y="65"/>
                    </a:cubicBezTo>
                    <a:cubicBezTo>
                      <a:pt x="63" y="66"/>
                      <a:pt x="63" y="66"/>
                      <a:pt x="64" y="66"/>
                    </a:cubicBezTo>
                    <a:cubicBezTo>
                      <a:pt x="67" y="61"/>
                      <a:pt x="67" y="61"/>
                      <a:pt x="67" y="61"/>
                    </a:cubicBezTo>
                    <a:cubicBezTo>
                      <a:pt x="66" y="61"/>
                      <a:pt x="66" y="60"/>
                      <a:pt x="65" y="60"/>
                    </a:cubicBezTo>
                    <a:moveTo>
                      <a:pt x="79" y="59"/>
                    </a:moveTo>
                    <a:cubicBezTo>
                      <a:pt x="79" y="59"/>
                      <a:pt x="79" y="59"/>
                      <a:pt x="79" y="59"/>
                    </a:cubicBezTo>
                    <a:cubicBezTo>
                      <a:pt x="81" y="60"/>
                      <a:pt x="82" y="61"/>
                      <a:pt x="84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2" y="61"/>
                      <a:pt x="81" y="60"/>
                      <a:pt x="79" y="59"/>
                    </a:cubicBezTo>
                    <a:moveTo>
                      <a:pt x="65" y="59"/>
                    </a:moveTo>
                    <a:cubicBezTo>
                      <a:pt x="65" y="59"/>
                      <a:pt x="65" y="59"/>
                      <a:pt x="65" y="59"/>
                    </a:cubicBezTo>
                    <a:cubicBezTo>
                      <a:pt x="66" y="60"/>
                      <a:pt x="67" y="60"/>
                      <a:pt x="67" y="61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5" y="59"/>
                      <a:pt x="65" y="59"/>
                      <a:pt x="65" y="59"/>
                    </a:cubicBezTo>
                    <a:moveTo>
                      <a:pt x="72" y="59"/>
                    </a:moveTo>
                    <a:cubicBezTo>
                      <a:pt x="72" y="59"/>
                      <a:pt x="72" y="59"/>
                      <a:pt x="72" y="59"/>
                    </a:cubicBezTo>
                    <a:cubicBezTo>
                      <a:pt x="72" y="60"/>
                      <a:pt x="72" y="60"/>
                      <a:pt x="72" y="60"/>
                    </a:cubicBezTo>
                    <a:cubicBezTo>
                      <a:pt x="73" y="60"/>
                      <a:pt x="73" y="59"/>
                      <a:pt x="73" y="59"/>
                    </a:cubicBezTo>
                    <a:cubicBezTo>
                      <a:pt x="73" y="59"/>
                      <a:pt x="72" y="59"/>
                      <a:pt x="72" y="59"/>
                    </a:cubicBezTo>
                    <a:moveTo>
                      <a:pt x="78" y="58"/>
                    </a:move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8" y="58"/>
                      <a:pt x="78" y="58"/>
                    </a:cubicBezTo>
                    <a:moveTo>
                      <a:pt x="92" y="57"/>
                    </a:moveTo>
                    <a:cubicBezTo>
                      <a:pt x="91" y="59"/>
                      <a:pt x="90" y="61"/>
                      <a:pt x="89" y="63"/>
                    </a:cubicBezTo>
                    <a:cubicBezTo>
                      <a:pt x="89" y="64"/>
                      <a:pt x="89" y="64"/>
                      <a:pt x="89" y="64"/>
                    </a:cubicBezTo>
                    <a:cubicBezTo>
                      <a:pt x="90" y="65"/>
                      <a:pt x="91" y="65"/>
                      <a:pt x="92" y="66"/>
                    </a:cubicBezTo>
                    <a:cubicBezTo>
                      <a:pt x="93" y="64"/>
                      <a:pt x="94" y="62"/>
                      <a:pt x="96" y="59"/>
                    </a:cubicBezTo>
                    <a:cubicBezTo>
                      <a:pt x="92" y="57"/>
                      <a:pt x="92" y="57"/>
                      <a:pt x="92" y="57"/>
                    </a:cubicBezTo>
                    <a:moveTo>
                      <a:pt x="70" y="57"/>
                    </a:moveTo>
                    <a:cubicBezTo>
                      <a:pt x="70" y="58"/>
                      <a:pt x="70" y="58"/>
                      <a:pt x="70" y="58"/>
                    </a:cubicBezTo>
                    <a:cubicBezTo>
                      <a:pt x="70" y="59"/>
                      <a:pt x="71" y="59"/>
                      <a:pt x="71" y="59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71" y="58"/>
                      <a:pt x="71" y="58"/>
                      <a:pt x="70" y="57"/>
                    </a:cubicBezTo>
                    <a:moveTo>
                      <a:pt x="105" y="57"/>
                    </a:moveTo>
                    <a:cubicBezTo>
                      <a:pt x="104" y="58"/>
                      <a:pt x="104" y="59"/>
                      <a:pt x="103" y="60"/>
                    </a:cubicBezTo>
                    <a:cubicBezTo>
                      <a:pt x="104" y="60"/>
                      <a:pt x="105" y="61"/>
                      <a:pt x="105" y="61"/>
                    </a:cubicBezTo>
                    <a:cubicBezTo>
                      <a:pt x="105" y="61"/>
                      <a:pt x="104" y="60"/>
                      <a:pt x="103" y="60"/>
                    </a:cubicBezTo>
                    <a:cubicBezTo>
                      <a:pt x="103" y="60"/>
                      <a:pt x="103" y="61"/>
                      <a:pt x="103" y="61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1"/>
                      <a:pt x="106" y="60"/>
                      <a:pt x="107" y="60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8"/>
                      <a:pt x="106" y="58"/>
                      <a:pt x="106" y="58"/>
                    </a:cubicBezTo>
                    <a:cubicBezTo>
                      <a:pt x="106" y="58"/>
                      <a:pt x="106" y="58"/>
                      <a:pt x="106" y="58"/>
                    </a:cubicBezTo>
                    <a:cubicBezTo>
                      <a:pt x="105" y="58"/>
                      <a:pt x="105" y="58"/>
                      <a:pt x="105" y="58"/>
                    </a:cubicBezTo>
                    <a:cubicBezTo>
                      <a:pt x="105" y="57"/>
                      <a:pt x="105" y="57"/>
                      <a:pt x="105" y="57"/>
                    </a:cubicBezTo>
                    <a:moveTo>
                      <a:pt x="91" y="57"/>
                    </a:moveTo>
                    <a:cubicBezTo>
                      <a:pt x="90" y="59"/>
                      <a:pt x="89" y="61"/>
                      <a:pt x="88" y="63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9" y="61"/>
                      <a:pt x="90" y="59"/>
                      <a:pt x="92" y="57"/>
                    </a:cubicBezTo>
                    <a:cubicBezTo>
                      <a:pt x="91" y="57"/>
                      <a:pt x="91" y="57"/>
                      <a:pt x="91" y="57"/>
                    </a:cubicBezTo>
                    <a:moveTo>
                      <a:pt x="74" y="56"/>
                    </a:moveTo>
                    <a:cubicBezTo>
                      <a:pt x="74" y="56"/>
                      <a:pt x="74" y="56"/>
                      <a:pt x="74" y="56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4" y="56"/>
                      <a:pt x="74" y="56"/>
                      <a:pt x="74" y="56"/>
                    </a:cubicBezTo>
                    <a:moveTo>
                      <a:pt x="67" y="56"/>
                    </a:moveTo>
                    <a:cubicBezTo>
                      <a:pt x="67" y="56"/>
                      <a:pt x="67" y="56"/>
                      <a:pt x="67" y="56"/>
                    </a:cubicBezTo>
                    <a:cubicBezTo>
                      <a:pt x="67" y="57"/>
                      <a:pt x="68" y="57"/>
                      <a:pt x="69" y="58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69" y="57"/>
                      <a:pt x="68" y="56"/>
                      <a:pt x="67" y="56"/>
                    </a:cubicBezTo>
                    <a:moveTo>
                      <a:pt x="89" y="55"/>
                    </a:moveTo>
                    <a:cubicBezTo>
                      <a:pt x="87" y="59"/>
                      <a:pt x="87" y="59"/>
                      <a:pt x="87" y="59"/>
                    </a:cubicBezTo>
                    <a:cubicBezTo>
                      <a:pt x="86" y="60"/>
                      <a:pt x="86" y="61"/>
                      <a:pt x="85" y="62"/>
                    </a:cubicBezTo>
                    <a:cubicBezTo>
                      <a:pt x="85" y="62"/>
                      <a:pt x="85" y="62"/>
                      <a:pt x="86" y="62"/>
                    </a:cubicBezTo>
                    <a:cubicBezTo>
                      <a:pt x="87" y="60"/>
                      <a:pt x="88" y="58"/>
                      <a:pt x="90" y="56"/>
                    </a:cubicBezTo>
                    <a:cubicBezTo>
                      <a:pt x="89" y="55"/>
                      <a:pt x="89" y="55"/>
                      <a:pt x="89" y="55"/>
                    </a:cubicBezTo>
                    <a:moveTo>
                      <a:pt x="94" y="54"/>
                    </a:moveTo>
                    <a:cubicBezTo>
                      <a:pt x="94" y="55"/>
                      <a:pt x="94" y="55"/>
                      <a:pt x="94" y="55"/>
                    </a:cubicBezTo>
                    <a:cubicBezTo>
                      <a:pt x="97" y="57"/>
                      <a:pt x="97" y="57"/>
                      <a:pt x="97" y="57"/>
                    </a:cubicBezTo>
                    <a:cubicBezTo>
                      <a:pt x="97" y="57"/>
                      <a:pt x="97" y="57"/>
                      <a:pt x="97" y="56"/>
                    </a:cubicBezTo>
                    <a:cubicBezTo>
                      <a:pt x="96" y="56"/>
                      <a:pt x="95" y="55"/>
                      <a:pt x="94" y="54"/>
                    </a:cubicBezTo>
                    <a:moveTo>
                      <a:pt x="93" y="54"/>
                    </a:moveTo>
                    <a:cubicBezTo>
                      <a:pt x="93" y="54"/>
                      <a:pt x="93" y="54"/>
                      <a:pt x="93" y="55"/>
                    </a:cubicBezTo>
                    <a:cubicBezTo>
                      <a:pt x="93" y="55"/>
                      <a:pt x="93" y="55"/>
                      <a:pt x="93" y="55"/>
                    </a:cubicBezTo>
                    <a:cubicBezTo>
                      <a:pt x="93" y="55"/>
                      <a:pt x="93" y="54"/>
                      <a:pt x="93" y="54"/>
                    </a:cubicBezTo>
                    <a:cubicBezTo>
                      <a:pt x="93" y="54"/>
                      <a:pt x="93" y="54"/>
                      <a:pt x="93" y="54"/>
                    </a:cubicBezTo>
                    <a:moveTo>
                      <a:pt x="91" y="52"/>
                    </a:moveTo>
                    <a:cubicBezTo>
                      <a:pt x="90" y="53"/>
                      <a:pt x="90" y="53"/>
                      <a:pt x="90" y="53"/>
                    </a:cubicBezTo>
                    <a:cubicBezTo>
                      <a:pt x="91" y="54"/>
                      <a:pt x="91" y="54"/>
                      <a:pt x="91" y="54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1" y="53"/>
                      <a:pt x="91" y="53"/>
                      <a:pt x="91" y="52"/>
                    </a:cubicBezTo>
                    <a:moveTo>
                      <a:pt x="96" y="52"/>
                    </a:moveTo>
                    <a:cubicBezTo>
                      <a:pt x="95" y="53"/>
                      <a:pt x="95" y="53"/>
                      <a:pt x="94" y="54"/>
                    </a:cubicBezTo>
                    <a:cubicBezTo>
                      <a:pt x="95" y="55"/>
                      <a:pt x="96" y="56"/>
                      <a:pt x="97" y="56"/>
                    </a:cubicBezTo>
                    <a:cubicBezTo>
                      <a:pt x="98" y="56"/>
                      <a:pt x="98" y="56"/>
                      <a:pt x="98" y="56"/>
                    </a:cubicBezTo>
                    <a:cubicBezTo>
                      <a:pt x="98" y="55"/>
                      <a:pt x="99" y="55"/>
                      <a:pt x="99" y="54"/>
                    </a:cubicBezTo>
                    <a:cubicBezTo>
                      <a:pt x="96" y="52"/>
                      <a:pt x="96" y="52"/>
                      <a:pt x="96" y="52"/>
                    </a:cubicBezTo>
                    <a:moveTo>
                      <a:pt x="107" y="52"/>
                    </a:moveTo>
                    <a:cubicBezTo>
                      <a:pt x="107" y="52"/>
                      <a:pt x="107" y="52"/>
                      <a:pt x="107" y="53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07" y="53"/>
                      <a:pt x="108" y="52"/>
                      <a:pt x="108" y="52"/>
                    </a:cubicBezTo>
                    <a:cubicBezTo>
                      <a:pt x="108" y="52"/>
                      <a:pt x="108" y="52"/>
                      <a:pt x="107" y="52"/>
                    </a:cubicBezTo>
                    <a:moveTo>
                      <a:pt x="83" y="52"/>
                    </a:moveTo>
                    <a:cubicBezTo>
                      <a:pt x="82" y="54"/>
                      <a:pt x="81" y="57"/>
                      <a:pt x="79" y="59"/>
                    </a:cubicBezTo>
                    <a:cubicBezTo>
                      <a:pt x="81" y="60"/>
                      <a:pt x="83" y="61"/>
                      <a:pt x="84" y="62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4" y="55"/>
                      <a:pt x="84" y="55"/>
                      <a:pt x="84" y="55"/>
                    </a:cubicBezTo>
                    <a:cubicBezTo>
                      <a:pt x="84" y="55"/>
                      <a:pt x="85" y="54"/>
                      <a:pt x="85" y="53"/>
                    </a:cubicBezTo>
                    <a:cubicBezTo>
                      <a:pt x="83" y="52"/>
                      <a:pt x="83" y="52"/>
                      <a:pt x="83" y="52"/>
                    </a:cubicBezTo>
                    <a:moveTo>
                      <a:pt x="95" y="51"/>
                    </a:moveTo>
                    <a:cubicBezTo>
                      <a:pt x="94" y="52"/>
                      <a:pt x="94" y="53"/>
                      <a:pt x="93" y="54"/>
                    </a:cubicBezTo>
                    <a:cubicBezTo>
                      <a:pt x="93" y="54"/>
                      <a:pt x="93" y="54"/>
                      <a:pt x="93" y="54"/>
                    </a:cubicBezTo>
                    <a:cubicBezTo>
                      <a:pt x="94" y="53"/>
                      <a:pt x="94" y="52"/>
                      <a:pt x="95" y="51"/>
                    </a:cubicBezTo>
                    <a:cubicBezTo>
                      <a:pt x="95" y="51"/>
                      <a:pt x="95" y="51"/>
                      <a:pt x="95" y="51"/>
                    </a:cubicBezTo>
                    <a:moveTo>
                      <a:pt x="82" y="51"/>
                    </a:moveTo>
                    <a:cubicBezTo>
                      <a:pt x="81" y="53"/>
                      <a:pt x="80" y="56"/>
                      <a:pt x="78" y="58"/>
                    </a:cubicBezTo>
                    <a:cubicBezTo>
                      <a:pt x="78" y="58"/>
                      <a:pt x="79" y="59"/>
                      <a:pt x="79" y="59"/>
                    </a:cubicBezTo>
                    <a:cubicBezTo>
                      <a:pt x="83" y="51"/>
                      <a:pt x="83" y="51"/>
                      <a:pt x="83" y="51"/>
                    </a:cubicBezTo>
                    <a:cubicBezTo>
                      <a:pt x="82" y="51"/>
                      <a:pt x="82" y="51"/>
                      <a:pt x="82" y="51"/>
                    </a:cubicBezTo>
                    <a:moveTo>
                      <a:pt x="87" y="50"/>
                    </a:moveTo>
                    <a:cubicBezTo>
                      <a:pt x="86" y="51"/>
                      <a:pt x="86" y="51"/>
                      <a:pt x="86" y="51"/>
                    </a:cubicBezTo>
                    <a:cubicBezTo>
                      <a:pt x="90" y="53"/>
                      <a:pt x="90" y="53"/>
                      <a:pt x="90" y="53"/>
                    </a:cubicBezTo>
                    <a:cubicBezTo>
                      <a:pt x="90" y="52"/>
                      <a:pt x="90" y="52"/>
                      <a:pt x="90" y="52"/>
                    </a:cubicBezTo>
                    <a:cubicBezTo>
                      <a:pt x="89" y="51"/>
                      <a:pt x="88" y="51"/>
                      <a:pt x="87" y="50"/>
                    </a:cubicBezTo>
                    <a:moveTo>
                      <a:pt x="92" y="50"/>
                    </a:moveTo>
                    <a:cubicBezTo>
                      <a:pt x="91" y="52"/>
                      <a:pt x="91" y="52"/>
                      <a:pt x="91" y="52"/>
                    </a:cubicBezTo>
                    <a:cubicBezTo>
                      <a:pt x="91" y="52"/>
                      <a:pt x="91" y="52"/>
                      <a:pt x="91" y="53"/>
                    </a:cubicBezTo>
                    <a:cubicBezTo>
                      <a:pt x="92" y="52"/>
                      <a:pt x="92" y="51"/>
                      <a:pt x="93" y="50"/>
                    </a:cubicBezTo>
                    <a:cubicBezTo>
                      <a:pt x="92" y="50"/>
                      <a:pt x="92" y="50"/>
                      <a:pt x="92" y="50"/>
                    </a:cubicBezTo>
                    <a:moveTo>
                      <a:pt x="103" y="49"/>
                    </a:moveTo>
                    <a:cubicBezTo>
                      <a:pt x="104" y="49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5" y="50"/>
                    </a:cubicBezTo>
                    <a:cubicBezTo>
                      <a:pt x="104" y="50"/>
                      <a:pt x="104" y="49"/>
                      <a:pt x="103" y="49"/>
                    </a:cubicBezTo>
                    <a:moveTo>
                      <a:pt x="85" y="49"/>
                    </a:moveTo>
                    <a:cubicBezTo>
                      <a:pt x="85" y="49"/>
                      <a:pt x="84" y="49"/>
                      <a:pt x="84" y="50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7" y="50"/>
                      <a:pt x="87" y="50"/>
                    </a:cubicBezTo>
                    <a:cubicBezTo>
                      <a:pt x="86" y="50"/>
                      <a:pt x="85" y="49"/>
                      <a:pt x="85" y="49"/>
                    </a:cubicBezTo>
                    <a:moveTo>
                      <a:pt x="78" y="49"/>
                    </a:moveTo>
                    <a:cubicBezTo>
                      <a:pt x="77" y="51"/>
                      <a:pt x="75" y="53"/>
                      <a:pt x="74" y="56"/>
                    </a:cubicBezTo>
                    <a:cubicBezTo>
                      <a:pt x="74" y="56"/>
                      <a:pt x="74" y="56"/>
                      <a:pt x="74" y="56"/>
                    </a:cubicBezTo>
                    <a:cubicBezTo>
                      <a:pt x="74" y="56"/>
                      <a:pt x="75" y="56"/>
                      <a:pt x="75" y="56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8" y="49"/>
                      <a:pt x="78" y="49"/>
                      <a:pt x="78" y="49"/>
                    </a:cubicBezTo>
                    <a:moveTo>
                      <a:pt x="109" y="49"/>
                    </a:move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moveTo>
                      <a:pt x="84" y="48"/>
                    </a:moveTo>
                    <a:cubicBezTo>
                      <a:pt x="83" y="48"/>
                      <a:pt x="83" y="49"/>
                      <a:pt x="83" y="49"/>
                    </a:cubicBezTo>
                    <a:cubicBezTo>
                      <a:pt x="83" y="49"/>
                      <a:pt x="84" y="49"/>
                      <a:pt x="84" y="49"/>
                    </a:cubicBezTo>
                    <a:cubicBezTo>
                      <a:pt x="84" y="49"/>
                      <a:pt x="84" y="49"/>
                      <a:pt x="84" y="49"/>
                    </a:cubicBezTo>
                    <a:cubicBezTo>
                      <a:pt x="84" y="49"/>
                      <a:pt x="84" y="49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moveTo>
                      <a:pt x="88" y="48"/>
                    </a:moveTo>
                    <a:cubicBezTo>
                      <a:pt x="87" y="49"/>
                      <a:pt x="87" y="49"/>
                      <a:pt x="87" y="49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8" y="51"/>
                      <a:pt x="89" y="51"/>
                      <a:pt x="90" y="52"/>
                    </a:cubicBezTo>
                    <a:cubicBezTo>
                      <a:pt x="92" y="50"/>
                      <a:pt x="92" y="50"/>
                      <a:pt x="92" y="50"/>
                    </a:cubicBezTo>
                    <a:cubicBezTo>
                      <a:pt x="91" y="49"/>
                      <a:pt x="91" y="49"/>
                      <a:pt x="91" y="49"/>
                    </a:cubicBezTo>
                    <a:cubicBezTo>
                      <a:pt x="90" y="49"/>
                      <a:pt x="89" y="48"/>
                      <a:pt x="88" y="48"/>
                    </a:cubicBezTo>
                    <a:moveTo>
                      <a:pt x="76" y="47"/>
                    </a:moveTo>
                    <a:cubicBezTo>
                      <a:pt x="76" y="48"/>
                      <a:pt x="75" y="49"/>
                      <a:pt x="75" y="50"/>
                    </a:cubicBezTo>
                    <a:cubicBezTo>
                      <a:pt x="74" y="51"/>
                      <a:pt x="73" y="53"/>
                      <a:pt x="71" y="55"/>
                    </a:cubicBezTo>
                    <a:cubicBezTo>
                      <a:pt x="72" y="56"/>
                      <a:pt x="73" y="56"/>
                      <a:pt x="73" y="56"/>
                    </a:cubicBezTo>
                    <a:cubicBezTo>
                      <a:pt x="75" y="54"/>
                      <a:pt x="76" y="51"/>
                      <a:pt x="78" y="49"/>
                    </a:cubicBezTo>
                    <a:cubicBezTo>
                      <a:pt x="76" y="47"/>
                      <a:pt x="76" y="47"/>
                      <a:pt x="76" y="47"/>
                    </a:cubicBezTo>
                    <a:moveTo>
                      <a:pt x="104" y="47"/>
                    </a:moveTo>
                    <a:cubicBezTo>
                      <a:pt x="103" y="48"/>
                      <a:pt x="103" y="48"/>
                      <a:pt x="103" y="48"/>
                    </a:cubicBezTo>
                    <a:cubicBezTo>
                      <a:pt x="104" y="48"/>
                      <a:pt x="106" y="48"/>
                      <a:pt x="107" y="49"/>
                    </a:cubicBezTo>
                    <a:cubicBezTo>
                      <a:pt x="107" y="48"/>
                      <a:pt x="107" y="48"/>
                      <a:pt x="107" y="48"/>
                    </a:cubicBezTo>
                    <a:cubicBezTo>
                      <a:pt x="106" y="48"/>
                      <a:pt x="105" y="47"/>
                      <a:pt x="104" y="47"/>
                    </a:cubicBezTo>
                    <a:moveTo>
                      <a:pt x="99" y="47"/>
                    </a:moveTo>
                    <a:cubicBezTo>
                      <a:pt x="98" y="48"/>
                      <a:pt x="97" y="49"/>
                      <a:pt x="97" y="50"/>
                    </a:cubicBezTo>
                    <a:cubicBezTo>
                      <a:pt x="101" y="52"/>
                      <a:pt x="101" y="52"/>
                      <a:pt x="101" y="52"/>
                    </a:cubicBezTo>
                    <a:cubicBezTo>
                      <a:pt x="102" y="52"/>
                      <a:pt x="103" y="51"/>
                      <a:pt x="104" y="50"/>
                    </a:cubicBezTo>
                    <a:cubicBezTo>
                      <a:pt x="103" y="50"/>
                      <a:pt x="103" y="49"/>
                      <a:pt x="102" y="49"/>
                    </a:cubicBezTo>
                    <a:cubicBezTo>
                      <a:pt x="101" y="51"/>
                      <a:pt x="101" y="51"/>
                      <a:pt x="101" y="51"/>
                    </a:cubicBezTo>
                    <a:cubicBezTo>
                      <a:pt x="101" y="51"/>
                      <a:pt x="102" y="50"/>
                      <a:pt x="102" y="49"/>
                    </a:cubicBezTo>
                    <a:cubicBezTo>
                      <a:pt x="102" y="48"/>
                      <a:pt x="101" y="48"/>
                      <a:pt x="101" y="48"/>
                    </a:cubicBezTo>
                    <a:cubicBezTo>
                      <a:pt x="100" y="47"/>
                      <a:pt x="99" y="47"/>
                      <a:pt x="99" y="47"/>
                    </a:cubicBezTo>
                    <a:moveTo>
                      <a:pt x="86" y="46"/>
                    </a:moveTo>
                    <a:cubicBezTo>
                      <a:pt x="86" y="47"/>
                      <a:pt x="85" y="48"/>
                      <a:pt x="85" y="49"/>
                    </a:cubicBezTo>
                    <a:cubicBezTo>
                      <a:pt x="85" y="49"/>
                      <a:pt x="86" y="49"/>
                      <a:pt x="87" y="50"/>
                    </a:cubicBezTo>
                    <a:cubicBezTo>
                      <a:pt x="87" y="49"/>
                      <a:pt x="88" y="48"/>
                      <a:pt x="88" y="47"/>
                    </a:cubicBezTo>
                    <a:cubicBezTo>
                      <a:pt x="87" y="47"/>
                      <a:pt x="87" y="47"/>
                      <a:pt x="86" y="46"/>
                    </a:cubicBezTo>
                    <a:moveTo>
                      <a:pt x="80" y="46"/>
                    </a:moveTo>
                    <a:cubicBezTo>
                      <a:pt x="80" y="46"/>
                      <a:pt x="80" y="46"/>
                      <a:pt x="80" y="47"/>
                    </a:cubicBezTo>
                    <a:cubicBezTo>
                      <a:pt x="80" y="47"/>
                      <a:pt x="80" y="47"/>
                      <a:pt x="80" y="47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0" y="46"/>
                      <a:pt x="80" y="46"/>
                      <a:pt x="80" y="46"/>
                    </a:cubicBezTo>
                    <a:moveTo>
                      <a:pt x="98" y="46"/>
                    </a:moveTo>
                    <a:cubicBezTo>
                      <a:pt x="97" y="47"/>
                      <a:pt x="96" y="48"/>
                      <a:pt x="96" y="49"/>
                    </a:cubicBezTo>
                    <a:cubicBezTo>
                      <a:pt x="96" y="50"/>
                      <a:pt x="96" y="50"/>
                      <a:pt x="96" y="50"/>
                    </a:cubicBezTo>
                    <a:cubicBezTo>
                      <a:pt x="97" y="48"/>
                      <a:pt x="97" y="47"/>
                      <a:pt x="98" y="46"/>
                    </a:cubicBezTo>
                    <a:cubicBezTo>
                      <a:pt x="98" y="46"/>
                      <a:pt x="98" y="46"/>
                      <a:pt x="98" y="46"/>
                    </a:cubicBezTo>
                    <a:moveTo>
                      <a:pt x="85" y="46"/>
                    </a:moveTo>
                    <a:cubicBezTo>
                      <a:pt x="85" y="46"/>
                      <a:pt x="84" y="47"/>
                      <a:pt x="84" y="48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6" y="46"/>
                      <a:pt x="86" y="46"/>
                      <a:pt x="86" y="46"/>
                    </a:cubicBezTo>
                    <a:cubicBezTo>
                      <a:pt x="85" y="46"/>
                      <a:pt x="85" y="46"/>
                      <a:pt x="85" y="46"/>
                    </a:cubicBezTo>
                    <a:moveTo>
                      <a:pt x="99" y="46"/>
                    </a:moveTo>
                    <a:cubicBezTo>
                      <a:pt x="99" y="46"/>
                      <a:pt x="99" y="46"/>
                      <a:pt x="99" y="46"/>
                    </a:cubicBezTo>
                    <a:cubicBezTo>
                      <a:pt x="100" y="46"/>
                      <a:pt x="101" y="47"/>
                      <a:pt x="102" y="47"/>
                    </a:cubicBezTo>
                    <a:cubicBezTo>
                      <a:pt x="101" y="47"/>
                      <a:pt x="101" y="46"/>
                      <a:pt x="100" y="46"/>
                    </a:cubicBezTo>
                    <a:cubicBezTo>
                      <a:pt x="100" y="46"/>
                      <a:pt x="100" y="46"/>
                      <a:pt x="100" y="46"/>
                    </a:cubicBezTo>
                    <a:cubicBezTo>
                      <a:pt x="99" y="46"/>
                      <a:pt x="99" y="46"/>
                      <a:pt x="99" y="46"/>
                    </a:cubicBezTo>
                    <a:moveTo>
                      <a:pt x="73" y="45"/>
                    </a:moveTo>
                    <a:cubicBezTo>
                      <a:pt x="71" y="48"/>
                      <a:pt x="70" y="51"/>
                      <a:pt x="68" y="53"/>
                    </a:cubicBezTo>
                    <a:cubicBezTo>
                      <a:pt x="69" y="54"/>
                      <a:pt x="70" y="54"/>
                      <a:pt x="71" y="55"/>
                    </a:cubicBezTo>
                    <a:cubicBezTo>
                      <a:pt x="75" y="47"/>
                      <a:pt x="75" y="47"/>
                      <a:pt x="75" y="47"/>
                    </a:cubicBezTo>
                    <a:cubicBezTo>
                      <a:pt x="73" y="45"/>
                      <a:pt x="73" y="45"/>
                      <a:pt x="73" y="45"/>
                    </a:cubicBezTo>
                    <a:moveTo>
                      <a:pt x="100" y="45"/>
                    </a:moveTo>
                    <a:cubicBezTo>
                      <a:pt x="99" y="45"/>
                      <a:pt x="99" y="45"/>
                      <a:pt x="99" y="45"/>
                    </a:cubicBezTo>
                    <a:cubicBezTo>
                      <a:pt x="99" y="46"/>
                      <a:pt x="99" y="46"/>
                      <a:pt x="100" y="46"/>
                    </a:cubicBezTo>
                    <a:cubicBezTo>
                      <a:pt x="101" y="46"/>
                      <a:pt x="102" y="47"/>
                      <a:pt x="103" y="47"/>
                    </a:cubicBezTo>
                    <a:cubicBezTo>
                      <a:pt x="103" y="47"/>
                      <a:pt x="103" y="47"/>
                      <a:pt x="103" y="47"/>
                    </a:cubicBezTo>
                    <a:cubicBezTo>
                      <a:pt x="103" y="47"/>
                      <a:pt x="103" y="47"/>
                      <a:pt x="104" y="47"/>
                    </a:cubicBezTo>
                    <a:cubicBezTo>
                      <a:pt x="102" y="46"/>
                      <a:pt x="101" y="46"/>
                      <a:pt x="100" y="45"/>
                    </a:cubicBezTo>
                    <a:moveTo>
                      <a:pt x="98" y="45"/>
                    </a:move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moveTo>
                      <a:pt x="78" y="45"/>
                    </a:moveTo>
                    <a:cubicBezTo>
                      <a:pt x="78" y="45"/>
                      <a:pt x="78" y="45"/>
                      <a:pt x="77" y="45"/>
                    </a:cubicBezTo>
                    <a:cubicBezTo>
                      <a:pt x="78" y="46"/>
                      <a:pt x="79" y="46"/>
                      <a:pt x="79" y="46"/>
                    </a:cubicBezTo>
                    <a:cubicBezTo>
                      <a:pt x="79" y="46"/>
                      <a:pt x="80" y="46"/>
                      <a:pt x="80" y="46"/>
                    </a:cubicBezTo>
                    <a:cubicBezTo>
                      <a:pt x="79" y="46"/>
                      <a:pt x="78" y="45"/>
                      <a:pt x="78" y="45"/>
                    </a:cubicBezTo>
                    <a:moveTo>
                      <a:pt x="95" y="45"/>
                    </a:moveTo>
                    <a:cubicBezTo>
                      <a:pt x="93" y="48"/>
                      <a:pt x="93" y="48"/>
                      <a:pt x="93" y="48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5" y="47"/>
                      <a:pt x="95" y="46"/>
                      <a:pt x="96" y="45"/>
                    </a:cubicBezTo>
                    <a:cubicBezTo>
                      <a:pt x="96" y="45"/>
                      <a:pt x="96" y="45"/>
                      <a:pt x="95" y="45"/>
                    </a:cubicBezTo>
                    <a:moveTo>
                      <a:pt x="98" y="44"/>
                    </a:moveTo>
                    <a:cubicBezTo>
                      <a:pt x="98" y="44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9" y="45"/>
                    </a:cubicBezTo>
                    <a:cubicBezTo>
                      <a:pt x="99" y="45"/>
                      <a:pt x="99" y="45"/>
                      <a:pt x="99" y="45"/>
                    </a:cubicBezTo>
                    <a:cubicBezTo>
                      <a:pt x="99" y="45"/>
                      <a:pt x="99" y="44"/>
                      <a:pt x="98" y="44"/>
                    </a:cubicBezTo>
                    <a:moveTo>
                      <a:pt x="81" y="44"/>
                    </a:moveTo>
                    <a:cubicBezTo>
                      <a:pt x="81" y="44"/>
                      <a:pt x="81" y="45"/>
                      <a:pt x="80" y="46"/>
                    </a:cubicBezTo>
                    <a:cubicBezTo>
                      <a:pt x="80" y="46"/>
                      <a:pt x="81" y="46"/>
                      <a:pt x="81" y="46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1" y="44"/>
                    </a:cubicBezTo>
                    <a:moveTo>
                      <a:pt x="96" y="44"/>
                    </a:move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4"/>
                      <a:pt x="97" y="44"/>
                      <a:pt x="97" y="44"/>
                    </a:cubicBezTo>
                    <a:cubicBezTo>
                      <a:pt x="96" y="44"/>
                      <a:pt x="96" y="44"/>
                      <a:pt x="96" y="44"/>
                    </a:cubicBezTo>
                    <a:moveTo>
                      <a:pt x="96" y="44"/>
                    </a:move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6" y="44"/>
                    </a:cubicBezTo>
                    <a:moveTo>
                      <a:pt x="74" y="43"/>
                    </a:moveTo>
                    <a:cubicBezTo>
                      <a:pt x="74" y="43"/>
                      <a:pt x="74" y="43"/>
                      <a:pt x="74" y="43"/>
                    </a:cubicBezTo>
                    <a:cubicBezTo>
                      <a:pt x="75" y="44"/>
                      <a:pt x="76" y="44"/>
                      <a:pt x="76" y="45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6" y="44"/>
                      <a:pt x="75" y="43"/>
                      <a:pt x="74" y="43"/>
                    </a:cubicBezTo>
                    <a:moveTo>
                      <a:pt x="91" y="43"/>
                    </a:moveTo>
                    <a:cubicBezTo>
                      <a:pt x="90" y="46"/>
                      <a:pt x="90" y="46"/>
                      <a:pt x="90" y="46"/>
                    </a:cubicBezTo>
                    <a:cubicBezTo>
                      <a:pt x="92" y="47"/>
                      <a:pt x="92" y="47"/>
                      <a:pt x="92" y="47"/>
                    </a:cubicBezTo>
                    <a:cubicBezTo>
                      <a:pt x="93" y="48"/>
                      <a:pt x="93" y="48"/>
                      <a:pt x="93" y="48"/>
                    </a:cubicBezTo>
                    <a:cubicBezTo>
                      <a:pt x="95" y="44"/>
                      <a:pt x="95" y="44"/>
                      <a:pt x="95" y="44"/>
                    </a:cubicBezTo>
                    <a:cubicBezTo>
                      <a:pt x="94" y="44"/>
                      <a:pt x="93" y="43"/>
                      <a:pt x="91" y="43"/>
                    </a:cubicBezTo>
                    <a:moveTo>
                      <a:pt x="79" y="42"/>
                    </a:moveTo>
                    <a:cubicBezTo>
                      <a:pt x="79" y="43"/>
                      <a:pt x="78" y="44"/>
                      <a:pt x="78" y="45"/>
                    </a:cubicBezTo>
                    <a:cubicBezTo>
                      <a:pt x="79" y="45"/>
                      <a:pt x="79" y="45"/>
                      <a:pt x="80" y="46"/>
                    </a:cubicBezTo>
                    <a:cubicBezTo>
                      <a:pt x="80" y="45"/>
                      <a:pt x="81" y="44"/>
                      <a:pt x="81" y="43"/>
                    </a:cubicBezTo>
                    <a:cubicBezTo>
                      <a:pt x="80" y="43"/>
                      <a:pt x="80" y="43"/>
                      <a:pt x="79" y="42"/>
                    </a:cubicBezTo>
                    <a:moveTo>
                      <a:pt x="92" y="42"/>
                    </a:moveTo>
                    <a:cubicBezTo>
                      <a:pt x="92" y="42"/>
                      <a:pt x="92" y="42"/>
                      <a:pt x="92" y="42"/>
                    </a:cubicBezTo>
                    <a:cubicBezTo>
                      <a:pt x="93" y="42"/>
                      <a:pt x="93" y="43"/>
                      <a:pt x="94" y="43"/>
                    </a:cubicBezTo>
                    <a:cubicBezTo>
                      <a:pt x="92" y="42"/>
                      <a:pt x="92" y="42"/>
                      <a:pt x="92" y="42"/>
                    </a:cubicBezTo>
                    <a:moveTo>
                      <a:pt x="92" y="41"/>
                    </a:moveTo>
                    <a:cubicBezTo>
                      <a:pt x="92" y="41"/>
                      <a:pt x="92" y="41"/>
                      <a:pt x="92" y="41"/>
                    </a:cubicBezTo>
                    <a:cubicBezTo>
                      <a:pt x="93" y="42"/>
                      <a:pt x="94" y="43"/>
                      <a:pt x="95" y="44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94" y="42"/>
                      <a:pt x="93" y="42"/>
                      <a:pt x="92" y="41"/>
                    </a:cubicBezTo>
                    <a:moveTo>
                      <a:pt x="89" y="41"/>
                    </a:moveTo>
                    <a:cubicBezTo>
                      <a:pt x="88" y="42"/>
                      <a:pt x="88" y="43"/>
                      <a:pt x="87" y="45"/>
                    </a:cubicBez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5"/>
                      <a:pt x="90" y="43"/>
                      <a:pt x="91" y="42"/>
                    </a:cubicBezTo>
                    <a:cubicBezTo>
                      <a:pt x="90" y="42"/>
                      <a:pt x="90" y="42"/>
                      <a:pt x="89" y="41"/>
                    </a:cubicBezTo>
                    <a:moveTo>
                      <a:pt x="91" y="41"/>
                    </a:moveTo>
                    <a:cubicBezTo>
                      <a:pt x="91" y="41"/>
                      <a:pt x="91" y="41"/>
                      <a:pt x="91" y="41"/>
                    </a:cubicBezTo>
                    <a:cubicBezTo>
                      <a:pt x="92" y="41"/>
                      <a:pt x="92" y="41"/>
                      <a:pt x="92" y="41"/>
                    </a:cubicBezTo>
                    <a:cubicBezTo>
                      <a:pt x="91" y="41"/>
                      <a:pt x="91" y="41"/>
                      <a:pt x="91" y="41"/>
                    </a:cubicBezTo>
                    <a:moveTo>
                      <a:pt x="88" y="41"/>
                    </a:moveTo>
                    <a:cubicBezTo>
                      <a:pt x="87" y="42"/>
                      <a:pt x="87" y="43"/>
                      <a:pt x="86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8" y="41"/>
                      <a:pt x="88" y="41"/>
                      <a:pt x="88" y="41"/>
                    </a:cubicBezTo>
                    <a:cubicBezTo>
                      <a:pt x="88" y="41"/>
                      <a:pt x="88" y="41"/>
                      <a:pt x="88" y="41"/>
                    </a:cubicBezTo>
                    <a:moveTo>
                      <a:pt x="76" y="40"/>
                    </a:moveTo>
                    <a:cubicBezTo>
                      <a:pt x="75" y="41"/>
                      <a:pt x="75" y="42"/>
                      <a:pt x="74" y="42"/>
                    </a:cubicBezTo>
                    <a:cubicBezTo>
                      <a:pt x="75" y="43"/>
                      <a:pt x="76" y="43"/>
                      <a:pt x="77" y="44"/>
                    </a:cubicBezTo>
                    <a:cubicBezTo>
                      <a:pt x="78" y="42"/>
                      <a:pt x="78" y="42"/>
                      <a:pt x="78" y="42"/>
                    </a:cubicBezTo>
                    <a:cubicBezTo>
                      <a:pt x="77" y="41"/>
                      <a:pt x="77" y="41"/>
                      <a:pt x="76" y="40"/>
                    </a:cubicBezTo>
                    <a:moveTo>
                      <a:pt x="89" y="40"/>
                    </a:moveTo>
                    <a:cubicBezTo>
                      <a:pt x="89" y="40"/>
                      <a:pt x="89" y="40"/>
                      <a:pt x="89" y="41"/>
                    </a:cubicBezTo>
                    <a:cubicBezTo>
                      <a:pt x="90" y="41"/>
                      <a:pt x="90" y="41"/>
                      <a:pt x="91" y="42"/>
                    </a:cubicBezTo>
                    <a:cubicBezTo>
                      <a:pt x="91" y="42"/>
                      <a:pt x="91" y="41"/>
                      <a:pt x="91" y="41"/>
                    </a:cubicBezTo>
                    <a:cubicBezTo>
                      <a:pt x="89" y="40"/>
                      <a:pt x="89" y="40"/>
                      <a:pt x="89" y="40"/>
                    </a:cubicBezTo>
                    <a:moveTo>
                      <a:pt x="90" y="39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40"/>
                      <a:pt x="91" y="40"/>
                      <a:pt x="92" y="40"/>
                    </a:cubicBezTo>
                    <a:cubicBezTo>
                      <a:pt x="91" y="40"/>
                      <a:pt x="90" y="40"/>
                      <a:pt x="90" y="39"/>
                    </a:cubicBezTo>
                    <a:moveTo>
                      <a:pt x="88" y="39"/>
                    </a:moveTo>
                    <a:cubicBezTo>
                      <a:pt x="88" y="40"/>
                      <a:pt x="88" y="40"/>
                      <a:pt x="88" y="40"/>
                    </a:cubicBezTo>
                    <a:cubicBezTo>
                      <a:pt x="88" y="40"/>
                      <a:pt x="88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39"/>
                      <a:pt x="88" y="39"/>
                    </a:cubicBezTo>
                    <a:moveTo>
                      <a:pt x="89" y="39"/>
                    </a:move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moveTo>
                      <a:pt x="84" y="39"/>
                    </a:moveTo>
                    <a:cubicBezTo>
                      <a:pt x="84" y="40"/>
                      <a:pt x="83" y="41"/>
                      <a:pt x="82" y="42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5" y="39"/>
                      <a:pt x="85" y="39"/>
                      <a:pt x="85" y="39"/>
                    </a:cubicBezTo>
                    <a:cubicBezTo>
                      <a:pt x="85" y="39"/>
                      <a:pt x="85" y="39"/>
                      <a:pt x="84" y="39"/>
                    </a:cubicBezTo>
                    <a:moveTo>
                      <a:pt x="85" y="38"/>
                    </a:moveTo>
                    <a:cubicBezTo>
                      <a:pt x="85" y="38"/>
                      <a:pt x="85" y="38"/>
                      <a:pt x="85" y="38"/>
                    </a:cubicBezTo>
                    <a:cubicBezTo>
                      <a:pt x="85" y="38"/>
                      <a:pt x="85" y="39"/>
                      <a:pt x="85" y="39"/>
                    </a:cubicBez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5" y="38"/>
                      <a:pt x="85" y="38"/>
                    </a:cubicBezTo>
                    <a:moveTo>
                      <a:pt x="82" y="37"/>
                    </a:moveTo>
                    <a:cubicBezTo>
                      <a:pt x="82" y="39"/>
                      <a:pt x="81" y="40"/>
                      <a:pt x="80" y="41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3" y="41"/>
                      <a:pt x="83" y="40"/>
                      <a:pt x="84" y="38"/>
                    </a:cubicBezTo>
                    <a:cubicBezTo>
                      <a:pt x="83" y="38"/>
                      <a:pt x="83" y="38"/>
                      <a:pt x="82" y="37"/>
                    </a:cubicBezTo>
                    <a:moveTo>
                      <a:pt x="85" y="37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6" y="38"/>
                      <a:pt x="86" y="38"/>
                    </a:cubicBez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6" y="37"/>
                      <a:pt x="85" y="37"/>
                    </a:cubicBezTo>
                    <a:moveTo>
                      <a:pt x="86" y="37"/>
                    </a:moveTo>
                    <a:cubicBezTo>
                      <a:pt x="86" y="37"/>
                      <a:pt x="85" y="37"/>
                      <a:pt x="85" y="37"/>
                    </a:cubicBezTo>
                    <a:cubicBezTo>
                      <a:pt x="86" y="37"/>
                      <a:pt x="86" y="37"/>
                      <a:pt x="86" y="38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moveTo>
                      <a:pt x="83" y="36"/>
                    </a:moveTo>
                    <a:cubicBezTo>
                      <a:pt x="83" y="37"/>
                      <a:pt x="83" y="37"/>
                      <a:pt x="82" y="37"/>
                    </a:cubicBezTo>
                    <a:cubicBezTo>
                      <a:pt x="83" y="37"/>
                      <a:pt x="84" y="38"/>
                      <a:pt x="84" y="38"/>
                    </a:cubicBezTo>
                    <a:cubicBezTo>
                      <a:pt x="84" y="38"/>
                      <a:pt x="85" y="38"/>
                      <a:pt x="85" y="37"/>
                    </a:cubicBezTo>
                    <a:cubicBezTo>
                      <a:pt x="84" y="37"/>
                      <a:pt x="83" y="37"/>
                      <a:pt x="83" y="36"/>
                    </a:cubicBezTo>
                    <a:moveTo>
                      <a:pt x="103" y="36"/>
                    </a:moveTo>
                    <a:cubicBezTo>
                      <a:pt x="99" y="43"/>
                      <a:pt x="99" y="43"/>
                      <a:pt x="99" y="43"/>
                    </a:cubicBezTo>
                    <a:cubicBezTo>
                      <a:pt x="99" y="43"/>
                      <a:pt x="99" y="44"/>
                      <a:pt x="99" y="44"/>
                    </a:cubicBezTo>
                    <a:cubicBezTo>
                      <a:pt x="99" y="44"/>
                      <a:pt x="99" y="44"/>
                      <a:pt x="99" y="44"/>
                    </a:cubicBezTo>
                    <a:cubicBezTo>
                      <a:pt x="100" y="42"/>
                      <a:pt x="101" y="40"/>
                      <a:pt x="102" y="38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3" y="36"/>
                      <a:pt x="103" y="36"/>
                      <a:pt x="103" y="36"/>
                    </a:cubicBezTo>
                    <a:moveTo>
                      <a:pt x="107" y="36"/>
                    </a:move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9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4" y="37"/>
                      <a:pt x="104" y="37"/>
                      <a:pt x="104" y="37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1" y="45"/>
                      <a:pt x="103" y="46"/>
                      <a:pt x="104" y="46"/>
                    </a:cubicBezTo>
                    <a:cubicBezTo>
                      <a:pt x="104" y="46"/>
                      <a:pt x="105" y="46"/>
                      <a:pt x="105" y="45"/>
                    </a:cubicBezTo>
                    <a:cubicBezTo>
                      <a:pt x="106" y="44"/>
                      <a:pt x="107" y="44"/>
                      <a:pt x="108" y="44"/>
                    </a:cubicBezTo>
                    <a:cubicBezTo>
                      <a:pt x="108" y="44"/>
                      <a:pt x="108" y="44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cubicBezTo>
                      <a:pt x="107" y="45"/>
                      <a:pt x="105" y="45"/>
                      <a:pt x="104" y="46"/>
                    </a:cubicBezTo>
                    <a:cubicBezTo>
                      <a:pt x="104" y="46"/>
                      <a:pt x="104" y="46"/>
                      <a:pt x="104" y="46"/>
                    </a:cubicBezTo>
                    <a:cubicBezTo>
                      <a:pt x="105" y="47"/>
                      <a:pt x="107" y="48"/>
                      <a:pt x="108" y="48"/>
                    </a:cubicBezTo>
                    <a:cubicBezTo>
                      <a:pt x="108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7"/>
                      <a:pt x="109" y="46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cubicBezTo>
                      <a:pt x="108" y="45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9" y="45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9"/>
                      <a:pt x="109" y="49"/>
                      <a:pt x="109" y="50"/>
                    </a:cubicBezTo>
                    <a:cubicBezTo>
                      <a:pt x="109" y="51"/>
                      <a:pt x="109" y="51"/>
                      <a:pt x="108" y="52"/>
                    </a:cubicBezTo>
                    <a:cubicBezTo>
                      <a:pt x="109" y="52"/>
                      <a:pt x="109" y="52"/>
                      <a:pt x="109" y="52"/>
                    </a:cubicBezTo>
                    <a:cubicBezTo>
                      <a:pt x="109" y="52"/>
                      <a:pt x="108" y="52"/>
                      <a:pt x="108" y="52"/>
                    </a:cubicBezTo>
                    <a:cubicBezTo>
                      <a:pt x="108" y="53"/>
                      <a:pt x="108" y="53"/>
                      <a:pt x="107" y="53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06" y="54"/>
                      <a:pt x="106" y="54"/>
                      <a:pt x="106" y="55"/>
                    </a:cubicBezTo>
                    <a:cubicBezTo>
                      <a:pt x="106" y="55"/>
                      <a:pt x="106" y="55"/>
                      <a:pt x="106" y="55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10" y="53"/>
                      <a:pt x="110" y="53"/>
                      <a:pt x="110" y="53"/>
                    </a:cubicBezTo>
                    <a:cubicBezTo>
                      <a:pt x="111" y="50"/>
                      <a:pt x="111" y="50"/>
                      <a:pt x="111" y="50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0" y="43"/>
                      <a:pt x="110" y="41"/>
                      <a:pt x="109" y="41"/>
                    </a:cubicBezTo>
                    <a:cubicBezTo>
                      <a:pt x="109" y="41"/>
                      <a:pt x="109" y="41"/>
                      <a:pt x="109" y="42"/>
                    </a:cubicBezTo>
                    <a:cubicBezTo>
                      <a:pt x="109" y="42"/>
                      <a:pt x="109" y="42"/>
                      <a:pt x="109" y="42"/>
                    </a:cubicBezTo>
                    <a:cubicBezTo>
                      <a:pt x="109" y="42"/>
                      <a:pt x="109" y="42"/>
                      <a:pt x="109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7" y="41"/>
                      <a:pt x="106" y="41"/>
                      <a:pt x="106" y="42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9" y="37"/>
                      <a:pt x="109" y="37"/>
                      <a:pt x="109" y="37"/>
                    </a:cubicBezTo>
                    <a:cubicBezTo>
                      <a:pt x="109" y="37"/>
                      <a:pt x="109" y="37"/>
                      <a:pt x="109" y="37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8" y="36"/>
                      <a:pt x="107" y="36"/>
                      <a:pt x="107" y="36"/>
                    </a:cubicBezTo>
                    <a:moveTo>
                      <a:pt x="107" y="36"/>
                    </a:move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moveTo>
                      <a:pt x="83" y="36"/>
                    </a:moveTo>
                    <a:cubicBezTo>
                      <a:pt x="83" y="36"/>
                      <a:pt x="83" y="36"/>
                      <a:pt x="83" y="36"/>
                    </a:cubicBezTo>
                    <a:cubicBezTo>
                      <a:pt x="84" y="36"/>
                      <a:pt x="84" y="37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4" y="37"/>
                      <a:pt x="84" y="36"/>
                      <a:pt x="83" y="36"/>
                    </a:cubicBezTo>
                    <a:moveTo>
                      <a:pt x="105" y="36"/>
                    </a:moveTo>
                    <a:cubicBezTo>
                      <a:pt x="104" y="36"/>
                      <a:pt x="104" y="36"/>
                      <a:pt x="104" y="36"/>
                    </a:cubicBezTo>
                    <a:cubicBezTo>
                      <a:pt x="106" y="37"/>
                      <a:pt x="106" y="37"/>
                      <a:pt x="106" y="37"/>
                    </a:cubicBezTo>
                    <a:cubicBezTo>
                      <a:pt x="106" y="37"/>
                      <a:pt x="106" y="37"/>
                      <a:pt x="106" y="37"/>
                    </a:cubicBezTo>
                    <a:cubicBezTo>
                      <a:pt x="106" y="37"/>
                      <a:pt x="106" y="37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7"/>
                      <a:pt x="106" y="37"/>
                      <a:pt x="106" y="36"/>
                    </a:cubicBezTo>
                    <a:cubicBezTo>
                      <a:pt x="106" y="36"/>
                      <a:pt x="105" y="36"/>
                      <a:pt x="105" y="36"/>
                    </a:cubicBezTo>
                    <a:moveTo>
                      <a:pt x="78" y="35"/>
                    </a:moveTo>
                    <a:cubicBezTo>
                      <a:pt x="78" y="36"/>
                      <a:pt x="77" y="38"/>
                      <a:pt x="77" y="3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1" y="37"/>
                      <a:pt x="81" y="37"/>
                      <a:pt x="81" y="37"/>
                    </a:cubicBezTo>
                    <a:cubicBezTo>
                      <a:pt x="80" y="36"/>
                      <a:pt x="79" y="36"/>
                      <a:pt x="78" y="35"/>
                    </a:cubicBezTo>
                    <a:moveTo>
                      <a:pt x="83" y="35"/>
                    </a:moveTo>
                    <a:cubicBezTo>
                      <a:pt x="83" y="35"/>
                      <a:pt x="83" y="36"/>
                      <a:pt x="83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7"/>
                      <a:pt x="85" y="37"/>
                      <a:pt x="85" y="36"/>
                    </a:cubicBezTo>
                    <a:cubicBezTo>
                      <a:pt x="85" y="36"/>
                      <a:pt x="84" y="36"/>
                      <a:pt x="83" y="35"/>
                    </a:cubicBezTo>
                    <a:moveTo>
                      <a:pt x="101" y="35"/>
                    </a:moveTo>
                    <a:cubicBezTo>
                      <a:pt x="97" y="42"/>
                      <a:pt x="97" y="42"/>
                      <a:pt x="97" y="42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3"/>
                      <a:pt x="98" y="42"/>
                      <a:pt x="98" y="41"/>
                    </a:cubicBezTo>
                    <a:cubicBezTo>
                      <a:pt x="99" y="40"/>
                      <a:pt x="100" y="37"/>
                      <a:pt x="102" y="35"/>
                    </a:cubicBezTo>
                    <a:cubicBezTo>
                      <a:pt x="101" y="35"/>
                      <a:pt x="101" y="35"/>
                      <a:pt x="101" y="35"/>
                    </a:cubicBezTo>
                    <a:cubicBezTo>
                      <a:pt x="101" y="35"/>
                      <a:pt x="101" y="35"/>
                      <a:pt x="101" y="35"/>
                    </a:cubicBezTo>
                    <a:moveTo>
                      <a:pt x="105" y="35"/>
                    </a:moveTo>
                    <a:cubicBezTo>
                      <a:pt x="105" y="35"/>
                      <a:pt x="105" y="35"/>
                      <a:pt x="105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6" y="36"/>
                      <a:pt x="106" y="36"/>
                      <a:pt x="106" y="36"/>
                    </a:cubicBezTo>
                    <a:cubicBezTo>
                      <a:pt x="106" y="36"/>
                      <a:pt x="106" y="35"/>
                      <a:pt x="106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5" y="35"/>
                      <a:pt x="105" y="35"/>
                      <a:pt x="105" y="35"/>
                    </a:cubicBezTo>
                    <a:moveTo>
                      <a:pt x="104" y="35"/>
                    </a:moveTo>
                    <a:cubicBezTo>
                      <a:pt x="103" y="36"/>
                      <a:pt x="103" y="36"/>
                      <a:pt x="103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5"/>
                      <a:pt x="104" y="35"/>
                      <a:pt x="104" y="35"/>
                    </a:cubicBezTo>
                    <a:cubicBezTo>
                      <a:pt x="104" y="35"/>
                      <a:pt x="104" y="35"/>
                      <a:pt x="104" y="35"/>
                    </a:cubicBezTo>
                    <a:moveTo>
                      <a:pt x="107" y="35"/>
                    </a:moveTo>
                    <a:cubicBezTo>
                      <a:pt x="107" y="35"/>
                      <a:pt x="107" y="35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5"/>
                      <a:pt x="107" y="35"/>
                      <a:pt x="107" y="35"/>
                    </a:cubicBezTo>
                    <a:moveTo>
                      <a:pt x="109" y="35"/>
                    </a:moveTo>
                    <a:cubicBezTo>
                      <a:pt x="108" y="35"/>
                      <a:pt x="108" y="36"/>
                      <a:pt x="107" y="36"/>
                    </a:cubicBezTo>
                    <a:cubicBezTo>
                      <a:pt x="107" y="36"/>
                      <a:pt x="108" y="36"/>
                      <a:pt x="108" y="36"/>
                    </a:cubicBezTo>
                    <a:cubicBezTo>
                      <a:pt x="108" y="36"/>
                      <a:pt x="108" y="36"/>
                      <a:pt x="108" y="36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5"/>
                    </a:cubicBezTo>
                    <a:moveTo>
                      <a:pt x="79" y="34"/>
                    </a:move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80" y="36"/>
                      <a:pt x="81" y="36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35"/>
                      <a:pt x="80" y="35"/>
                      <a:pt x="79" y="34"/>
                    </a:cubicBezTo>
                    <a:moveTo>
                      <a:pt x="104" y="34"/>
                    </a:moveTo>
                    <a:cubicBezTo>
                      <a:pt x="104" y="34"/>
                      <a:pt x="104" y="34"/>
                      <a:pt x="104" y="34"/>
                    </a:cubicBezTo>
                    <a:cubicBezTo>
                      <a:pt x="105" y="35"/>
                      <a:pt x="105" y="35"/>
                      <a:pt x="105" y="35"/>
                    </a:cubicBezTo>
                    <a:cubicBezTo>
                      <a:pt x="105" y="34"/>
                      <a:pt x="105" y="34"/>
                      <a:pt x="105" y="34"/>
                    </a:cubicBezTo>
                    <a:cubicBezTo>
                      <a:pt x="104" y="34"/>
                      <a:pt x="104" y="34"/>
                      <a:pt x="104" y="34"/>
                    </a:cubicBezTo>
                    <a:moveTo>
                      <a:pt x="108" y="34"/>
                    </a:move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9" y="35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8" y="34"/>
                      <a:pt x="108" y="34"/>
                      <a:pt x="108" y="34"/>
                    </a:cubicBezTo>
                    <a:moveTo>
                      <a:pt x="106" y="34"/>
                    </a:moveTo>
                    <a:cubicBezTo>
                      <a:pt x="105" y="35"/>
                      <a:pt x="105" y="35"/>
                      <a:pt x="105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6" y="34"/>
                      <a:pt x="106" y="34"/>
                      <a:pt x="106" y="34"/>
                    </a:cubicBezTo>
                    <a:moveTo>
                      <a:pt x="80" y="33"/>
                    </a:move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5"/>
                      <a:pt x="81" y="35"/>
                      <a:pt x="82" y="35"/>
                    </a:cubicBezTo>
                    <a:cubicBezTo>
                      <a:pt x="82" y="35"/>
                      <a:pt x="82" y="35"/>
                      <a:pt x="82" y="35"/>
                    </a:cubicBezTo>
                    <a:cubicBezTo>
                      <a:pt x="81" y="34"/>
                      <a:pt x="80" y="34"/>
                      <a:pt x="80" y="33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4"/>
                    </a:cubicBezTo>
                    <a:cubicBezTo>
                      <a:pt x="102" y="35"/>
                      <a:pt x="102" y="35"/>
                      <a:pt x="102" y="35"/>
                    </a:cubicBezTo>
                    <a:cubicBezTo>
                      <a:pt x="102" y="35"/>
                      <a:pt x="102" y="35"/>
                      <a:pt x="102" y="35"/>
                    </a:cubicBezTo>
                    <a:cubicBezTo>
                      <a:pt x="102" y="34"/>
                      <a:pt x="102" y="34"/>
                      <a:pt x="103" y="34"/>
                    </a:cubicBezTo>
                    <a:cubicBezTo>
                      <a:pt x="103" y="34"/>
                      <a:pt x="102" y="33"/>
                      <a:pt x="102" y="33"/>
                    </a:cubicBezTo>
                    <a:moveTo>
                      <a:pt x="107" y="33"/>
                    </a:moveTo>
                    <a:cubicBezTo>
                      <a:pt x="107" y="33"/>
                      <a:pt x="107" y="33"/>
                      <a:pt x="107" y="33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7" y="33"/>
                      <a:pt x="107" y="33"/>
                      <a:pt x="107" y="33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3"/>
                    </a:cubicBezTo>
                    <a:cubicBezTo>
                      <a:pt x="102" y="33"/>
                      <a:pt x="102" y="33"/>
                      <a:pt x="103" y="33"/>
                    </a:cubicBezTo>
                    <a:cubicBezTo>
                      <a:pt x="103" y="34"/>
                      <a:pt x="103" y="34"/>
                      <a:pt x="103" y="34"/>
                    </a:cubicBezTo>
                    <a:cubicBezTo>
                      <a:pt x="103" y="34"/>
                      <a:pt x="103" y="34"/>
                      <a:pt x="103" y="33"/>
                    </a:cubicBezTo>
                    <a:cubicBezTo>
                      <a:pt x="102" y="33"/>
                      <a:pt x="102" y="33"/>
                      <a:pt x="102" y="33"/>
                    </a:cubicBezTo>
                    <a:moveTo>
                      <a:pt x="80" y="33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0" y="34"/>
                      <a:pt x="81" y="34"/>
                      <a:pt x="82" y="35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81" y="34"/>
                      <a:pt x="81" y="33"/>
                      <a:pt x="80" y="33"/>
                    </a:cubicBezTo>
                    <a:moveTo>
                      <a:pt x="97" y="33"/>
                    </a:moveTo>
                    <a:cubicBezTo>
                      <a:pt x="93" y="41"/>
                      <a:pt x="93" y="41"/>
                      <a:pt x="93" y="41"/>
                    </a:cubicBezTo>
                    <a:cubicBezTo>
                      <a:pt x="93" y="41"/>
                      <a:pt x="94" y="42"/>
                      <a:pt x="95" y="42"/>
                    </a:cubicBezTo>
                    <a:cubicBezTo>
                      <a:pt x="95" y="42"/>
                      <a:pt x="95" y="42"/>
                      <a:pt x="96" y="43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99" y="40"/>
                      <a:pt x="99" y="36"/>
                      <a:pt x="100" y="34"/>
                    </a:cubicBezTo>
                    <a:cubicBezTo>
                      <a:pt x="99" y="34"/>
                      <a:pt x="98" y="33"/>
                      <a:pt x="97" y="33"/>
                    </a:cubicBezTo>
                    <a:moveTo>
                      <a:pt x="109" y="32"/>
                    </a:moveTo>
                    <a:cubicBezTo>
                      <a:pt x="108" y="32"/>
                      <a:pt x="108" y="32"/>
                      <a:pt x="108" y="32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8" y="33"/>
                      <a:pt x="108" y="33"/>
                      <a:pt x="107" y="33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0" y="37"/>
                      <a:pt x="110" y="34"/>
                      <a:pt x="109" y="32"/>
                    </a:cubicBezTo>
                    <a:cubicBezTo>
                      <a:pt x="109" y="32"/>
                      <a:pt x="109" y="32"/>
                      <a:pt x="109" y="32"/>
                    </a:cubicBezTo>
                    <a:moveTo>
                      <a:pt x="98" y="31"/>
                    </a:move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3"/>
                      <a:pt x="99" y="33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101" y="34"/>
                      <a:pt x="101" y="33"/>
                      <a:pt x="102" y="33"/>
                    </a:cubicBezTo>
                    <a:cubicBezTo>
                      <a:pt x="102" y="33"/>
                      <a:pt x="101" y="33"/>
                      <a:pt x="101" y="33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0" y="33"/>
                      <a:pt x="99" y="32"/>
                      <a:pt x="98" y="31"/>
                    </a:cubicBezTo>
                    <a:moveTo>
                      <a:pt x="99" y="31"/>
                    </a:moveTo>
                    <a:cubicBezTo>
                      <a:pt x="98" y="31"/>
                      <a:pt x="98" y="31"/>
                      <a:pt x="98" y="31"/>
                    </a:cubicBezTo>
                    <a:cubicBezTo>
                      <a:pt x="100" y="32"/>
                      <a:pt x="101" y="32"/>
                      <a:pt x="102" y="33"/>
                    </a:cubicBezTo>
                    <a:cubicBezTo>
                      <a:pt x="102" y="33"/>
                      <a:pt x="102" y="33"/>
                      <a:pt x="102" y="33"/>
                    </a:cubicBezTo>
                    <a:cubicBezTo>
                      <a:pt x="99" y="31"/>
                      <a:pt x="99" y="31"/>
                      <a:pt x="99" y="31"/>
                    </a:cubicBezTo>
                    <a:moveTo>
                      <a:pt x="94" y="31"/>
                    </a:moveTo>
                    <a:cubicBezTo>
                      <a:pt x="90" y="39"/>
                      <a:pt x="90" y="39"/>
                      <a:pt x="90" y="39"/>
                    </a:cubicBezTo>
                    <a:cubicBezTo>
                      <a:pt x="91" y="39"/>
                      <a:pt x="91" y="40"/>
                      <a:pt x="92" y="40"/>
                    </a:cubicBezTo>
                    <a:cubicBezTo>
                      <a:pt x="93" y="37"/>
                      <a:pt x="95" y="35"/>
                      <a:pt x="96" y="32"/>
                    </a:cubicBezTo>
                    <a:cubicBezTo>
                      <a:pt x="96" y="32"/>
                      <a:pt x="95" y="31"/>
                      <a:pt x="94" y="31"/>
                    </a:cubicBezTo>
                    <a:moveTo>
                      <a:pt x="93" y="30"/>
                    </a:moveTo>
                    <a:cubicBezTo>
                      <a:pt x="92" y="33"/>
                      <a:pt x="90" y="35"/>
                      <a:pt x="89" y="38"/>
                    </a:cubicBezTo>
                    <a:cubicBezTo>
                      <a:pt x="89" y="38"/>
                      <a:pt x="89" y="38"/>
                      <a:pt x="90" y="3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4" y="30"/>
                      <a:pt x="94" y="30"/>
                      <a:pt x="93" y="30"/>
                    </a:cubicBezTo>
                    <a:moveTo>
                      <a:pt x="95" y="29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1"/>
                      <a:pt x="96" y="31"/>
                      <a:pt x="97" y="32"/>
                    </a:cubicBezTo>
                    <a:cubicBezTo>
                      <a:pt x="97" y="31"/>
                      <a:pt x="97" y="31"/>
                      <a:pt x="97" y="31"/>
                    </a:cubicBezTo>
                    <a:cubicBezTo>
                      <a:pt x="96" y="30"/>
                      <a:pt x="96" y="30"/>
                      <a:pt x="95" y="29"/>
                    </a:cubicBezTo>
                    <a:moveTo>
                      <a:pt x="100" y="29"/>
                    </a:moveTo>
                    <a:cubicBezTo>
                      <a:pt x="99" y="29"/>
                      <a:pt x="99" y="29"/>
                      <a:pt x="99" y="29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100" y="32"/>
                      <a:pt x="102" y="32"/>
                      <a:pt x="103" y="33"/>
                    </a:cubicBezTo>
                    <a:cubicBezTo>
                      <a:pt x="103" y="33"/>
                      <a:pt x="104" y="33"/>
                      <a:pt x="104" y="33"/>
                    </a:cubicBezTo>
                    <a:cubicBezTo>
                      <a:pt x="104" y="33"/>
                      <a:pt x="105" y="33"/>
                      <a:pt x="105" y="33"/>
                    </a:cubicBezTo>
                    <a:cubicBezTo>
                      <a:pt x="104" y="34"/>
                      <a:pt x="104" y="34"/>
                      <a:pt x="104" y="34"/>
                    </a:cubicBezTo>
                    <a:cubicBezTo>
                      <a:pt x="104" y="34"/>
                      <a:pt x="105" y="34"/>
                      <a:pt x="105" y="34"/>
                    </a:cubicBezTo>
                    <a:cubicBezTo>
                      <a:pt x="104" y="34"/>
                      <a:pt x="106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4" y="32"/>
                      <a:pt x="102" y="31"/>
                      <a:pt x="100" y="29"/>
                    </a:cubicBezTo>
                    <a:moveTo>
                      <a:pt x="95" y="29"/>
                    </a:moveTo>
                    <a:cubicBezTo>
                      <a:pt x="95" y="29"/>
                      <a:pt x="95" y="29"/>
                      <a:pt x="95" y="29"/>
                    </a:cubicBezTo>
                    <a:cubicBezTo>
                      <a:pt x="96" y="29"/>
                      <a:pt x="97" y="30"/>
                      <a:pt x="97" y="30"/>
                    </a:cubicBezTo>
                    <a:cubicBezTo>
                      <a:pt x="97" y="30"/>
                      <a:pt x="97" y="30"/>
                      <a:pt x="97" y="30"/>
                    </a:cubicBezTo>
                    <a:cubicBezTo>
                      <a:pt x="97" y="30"/>
                      <a:pt x="96" y="29"/>
                      <a:pt x="95" y="29"/>
                    </a:cubicBezTo>
                    <a:moveTo>
                      <a:pt x="100" y="29"/>
                    </a:moveTo>
                    <a:cubicBezTo>
                      <a:pt x="100" y="29"/>
                      <a:pt x="100" y="29"/>
                      <a:pt x="100" y="29"/>
                    </a:cubicBezTo>
                    <a:cubicBezTo>
                      <a:pt x="101" y="30"/>
                      <a:pt x="103" y="31"/>
                      <a:pt x="104" y="32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0" y="29"/>
                      <a:pt x="100" y="29"/>
                      <a:pt x="100" y="29"/>
                    </a:cubicBezTo>
                    <a:moveTo>
                      <a:pt x="94" y="29"/>
                    </a:moveTo>
                    <a:cubicBezTo>
                      <a:pt x="94" y="29"/>
                      <a:pt x="94" y="29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4" y="29"/>
                      <a:pt x="94" y="29"/>
                      <a:pt x="94" y="29"/>
                    </a:cubicBezTo>
                    <a:moveTo>
                      <a:pt x="91" y="28"/>
                    </a:moveTo>
                    <a:cubicBezTo>
                      <a:pt x="89" y="31"/>
                      <a:pt x="88" y="34"/>
                      <a:pt x="86" y="36"/>
                    </a:cubicBezTo>
                    <a:cubicBezTo>
                      <a:pt x="86" y="36"/>
                      <a:pt x="86" y="36"/>
                      <a:pt x="87" y="37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8"/>
                      <a:pt x="91" y="28"/>
                    </a:cubicBezTo>
                    <a:moveTo>
                      <a:pt x="94" y="28"/>
                    </a:moveTo>
                    <a:cubicBezTo>
                      <a:pt x="94" y="28"/>
                      <a:pt x="94" y="28"/>
                      <a:pt x="94" y="28"/>
                    </a:cubicBezTo>
                    <a:cubicBezTo>
                      <a:pt x="94" y="29"/>
                      <a:pt x="95" y="29"/>
                      <a:pt x="95" y="29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5" y="28"/>
                      <a:pt x="95" y="28"/>
                      <a:pt x="94" y="28"/>
                    </a:cubicBezTo>
                    <a:moveTo>
                      <a:pt x="101" y="28"/>
                    </a:moveTo>
                    <a:cubicBezTo>
                      <a:pt x="100" y="28"/>
                      <a:pt x="100" y="28"/>
                      <a:pt x="100" y="29"/>
                    </a:cubicBezTo>
                    <a:cubicBezTo>
                      <a:pt x="102" y="30"/>
                      <a:pt x="102" y="30"/>
                      <a:pt x="102" y="30"/>
                    </a:cubicBezTo>
                    <a:cubicBezTo>
                      <a:pt x="107" y="33"/>
                      <a:pt x="107" y="33"/>
                      <a:pt x="107" y="33"/>
                    </a:cubicBezTo>
                    <a:cubicBezTo>
                      <a:pt x="107" y="32"/>
                      <a:pt x="108" y="32"/>
                      <a:pt x="108" y="32"/>
                    </a:cubicBezTo>
                    <a:cubicBezTo>
                      <a:pt x="106" y="31"/>
                      <a:pt x="103" y="29"/>
                      <a:pt x="101" y="28"/>
                    </a:cubicBezTo>
                    <a:moveTo>
                      <a:pt x="96" y="27"/>
                    </a:moveTo>
                    <a:cubicBezTo>
                      <a:pt x="95" y="29"/>
                      <a:pt x="95" y="29"/>
                      <a:pt x="95" y="29"/>
                    </a:cubicBezTo>
                    <a:cubicBezTo>
                      <a:pt x="96" y="29"/>
                      <a:pt x="97" y="30"/>
                      <a:pt x="97" y="30"/>
                    </a:cubicBezTo>
                    <a:cubicBezTo>
                      <a:pt x="97" y="30"/>
                      <a:pt x="98" y="30"/>
                      <a:pt x="98" y="30"/>
                    </a:cubicBezTo>
                    <a:cubicBezTo>
                      <a:pt x="98" y="29"/>
                      <a:pt x="98" y="29"/>
                      <a:pt x="98" y="28"/>
                    </a:cubicBezTo>
                    <a:cubicBezTo>
                      <a:pt x="98" y="28"/>
                      <a:pt x="97" y="28"/>
                      <a:pt x="96" y="27"/>
                    </a:cubicBezTo>
                    <a:moveTo>
                      <a:pt x="91" y="27"/>
                    </a:moveTo>
                    <a:cubicBezTo>
                      <a:pt x="91" y="27"/>
                      <a:pt x="91" y="28"/>
                      <a:pt x="91" y="28"/>
                    </a:cubicBezTo>
                    <a:cubicBezTo>
                      <a:pt x="91" y="28"/>
                      <a:pt x="91" y="28"/>
                      <a:pt x="92" y="28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2" y="28"/>
                      <a:pt x="92" y="27"/>
                      <a:pt x="91" y="27"/>
                    </a:cubicBezTo>
                    <a:moveTo>
                      <a:pt x="89" y="27"/>
                    </a:moveTo>
                    <a:cubicBezTo>
                      <a:pt x="87" y="30"/>
                      <a:pt x="85" y="32"/>
                      <a:pt x="84" y="35"/>
                    </a:cubicBezTo>
                    <a:cubicBezTo>
                      <a:pt x="84" y="35"/>
                      <a:pt x="85" y="36"/>
                      <a:pt x="86" y="36"/>
                    </a:cubicBezTo>
                    <a:cubicBezTo>
                      <a:pt x="87" y="33"/>
                      <a:pt x="89" y="31"/>
                      <a:pt x="90" y="28"/>
                    </a:cubicBezTo>
                    <a:cubicBezTo>
                      <a:pt x="90" y="28"/>
                      <a:pt x="89" y="27"/>
                      <a:pt x="89" y="27"/>
                    </a:cubicBezTo>
                    <a:moveTo>
                      <a:pt x="96" y="27"/>
                    </a:moveTo>
                    <a:cubicBezTo>
                      <a:pt x="96" y="27"/>
                      <a:pt x="96" y="27"/>
                      <a:pt x="96" y="27"/>
                    </a:cubicBezTo>
                    <a:cubicBezTo>
                      <a:pt x="97" y="27"/>
                      <a:pt x="98" y="28"/>
                      <a:pt x="98" y="28"/>
                    </a:cubicBezTo>
                    <a:cubicBezTo>
                      <a:pt x="98" y="28"/>
                      <a:pt x="98" y="28"/>
                      <a:pt x="98" y="28"/>
                    </a:cubicBezTo>
                    <a:cubicBezTo>
                      <a:pt x="96" y="27"/>
                      <a:pt x="96" y="27"/>
                      <a:pt x="96" y="27"/>
                    </a:cubicBezTo>
                    <a:moveTo>
                      <a:pt x="95" y="27"/>
                    </a:moveTo>
                    <a:cubicBezTo>
                      <a:pt x="95" y="27"/>
                      <a:pt x="95" y="28"/>
                      <a:pt x="94" y="28"/>
                    </a:cubicBezTo>
                    <a:cubicBezTo>
                      <a:pt x="95" y="28"/>
                      <a:pt x="95" y="28"/>
                      <a:pt x="95" y="29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6" y="27"/>
                      <a:pt x="95" y="27"/>
                      <a:pt x="95" y="27"/>
                    </a:cubicBezTo>
                    <a:moveTo>
                      <a:pt x="92" y="27"/>
                    </a:move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moveTo>
                      <a:pt x="105" y="26"/>
                    </a:moveTo>
                    <a:cubicBezTo>
                      <a:pt x="105" y="26"/>
                      <a:pt x="105" y="26"/>
                      <a:pt x="105" y="26"/>
                    </a:cubicBezTo>
                    <a:cubicBezTo>
                      <a:pt x="105" y="26"/>
                      <a:pt x="105" y="26"/>
                      <a:pt x="105" y="26"/>
                    </a:cubicBezTo>
                    <a:cubicBezTo>
                      <a:pt x="103" y="26"/>
                      <a:pt x="102" y="27"/>
                      <a:pt x="101" y="27"/>
                    </a:cubicBezTo>
                    <a:cubicBezTo>
                      <a:pt x="106" y="31"/>
                      <a:pt x="106" y="31"/>
                      <a:pt x="106" y="31"/>
                    </a:cubicBezTo>
                    <a:cubicBezTo>
                      <a:pt x="109" y="32"/>
                      <a:pt x="109" y="32"/>
                      <a:pt x="109" y="32"/>
                    </a:cubicBezTo>
                    <a:cubicBezTo>
                      <a:pt x="109" y="32"/>
                      <a:pt x="109" y="32"/>
                      <a:pt x="109" y="31"/>
                    </a:cubicBezTo>
                    <a:cubicBezTo>
                      <a:pt x="108" y="29"/>
                      <a:pt x="107" y="26"/>
                      <a:pt x="105" y="26"/>
                    </a:cubicBezTo>
                    <a:moveTo>
                      <a:pt x="95" y="26"/>
                    </a:moveTo>
                    <a:cubicBezTo>
                      <a:pt x="95" y="26"/>
                      <a:pt x="95" y="26"/>
                      <a:pt x="95" y="26"/>
                    </a:cubicBezTo>
                    <a:cubicBezTo>
                      <a:pt x="96" y="26"/>
                      <a:pt x="96" y="27"/>
                      <a:pt x="96" y="27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5" y="26"/>
                      <a:pt x="95" y="26"/>
                      <a:pt x="95" y="26"/>
                    </a:cubicBezTo>
                    <a:moveTo>
                      <a:pt x="89" y="26"/>
                    </a:moveTo>
                    <a:cubicBezTo>
                      <a:pt x="89" y="26"/>
                      <a:pt x="89" y="26"/>
                      <a:pt x="89" y="27"/>
                    </a:cubicBezTo>
                    <a:cubicBezTo>
                      <a:pt x="89" y="27"/>
                      <a:pt x="90" y="27"/>
                      <a:pt x="90" y="28"/>
                    </a:cubicBezTo>
                    <a:cubicBezTo>
                      <a:pt x="90" y="28"/>
                      <a:pt x="90" y="28"/>
                      <a:pt x="91" y="28"/>
                    </a:cubicBezTo>
                    <a:cubicBezTo>
                      <a:pt x="91" y="28"/>
                      <a:pt x="91" y="27"/>
                      <a:pt x="91" y="27"/>
                    </a:cubicBezTo>
                    <a:cubicBezTo>
                      <a:pt x="90" y="27"/>
                      <a:pt x="90" y="26"/>
                      <a:pt x="89" y="26"/>
                    </a:cubicBezTo>
                    <a:moveTo>
                      <a:pt x="97" y="26"/>
                    </a:moveTo>
                    <a:cubicBezTo>
                      <a:pt x="97" y="27"/>
                      <a:pt x="97" y="27"/>
                      <a:pt x="97" y="27"/>
                    </a:cubicBezTo>
                    <a:cubicBezTo>
                      <a:pt x="98" y="28"/>
                      <a:pt x="98" y="28"/>
                      <a:pt x="98" y="28"/>
                    </a:cubicBezTo>
                    <a:cubicBezTo>
                      <a:pt x="99" y="28"/>
                      <a:pt x="99" y="27"/>
                      <a:pt x="99" y="27"/>
                    </a:cubicBezTo>
                    <a:cubicBezTo>
                      <a:pt x="98" y="26"/>
                      <a:pt x="98" y="26"/>
                      <a:pt x="97" y="26"/>
                    </a:cubicBezTo>
                    <a:moveTo>
                      <a:pt x="90" y="25"/>
                    </a:moveTo>
                    <a:cubicBezTo>
                      <a:pt x="89" y="25"/>
                      <a:pt x="89" y="25"/>
                      <a:pt x="89" y="26"/>
                    </a:cubicBezTo>
                    <a:cubicBezTo>
                      <a:pt x="90" y="26"/>
                      <a:pt x="91" y="26"/>
                      <a:pt x="91" y="27"/>
                    </a:cubicBezTo>
                    <a:cubicBezTo>
                      <a:pt x="91" y="27"/>
                      <a:pt x="91" y="27"/>
                      <a:pt x="91" y="26"/>
                    </a:cubicBezTo>
                    <a:cubicBezTo>
                      <a:pt x="91" y="26"/>
                      <a:pt x="90" y="26"/>
                      <a:pt x="90" y="25"/>
                    </a:cubicBezTo>
                    <a:moveTo>
                      <a:pt x="93" y="25"/>
                    </a:moveTo>
                    <a:cubicBezTo>
                      <a:pt x="92" y="26"/>
                      <a:pt x="92" y="26"/>
                      <a:pt x="92" y="27"/>
                    </a:cubicBezTo>
                    <a:cubicBezTo>
                      <a:pt x="92" y="27"/>
                      <a:pt x="92" y="27"/>
                      <a:pt x="93" y="27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5"/>
                      <a:pt x="93" y="25"/>
                      <a:pt x="93" y="25"/>
                    </a:cubicBezTo>
                    <a:moveTo>
                      <a:pt x="96" y="25"/>
                    </a:moveTo>
                    <a:cubicBezTo>
                      <a:pt x="96" y="25"/>
                      <a:pt x="96" y="26"/>
                      <a:pt x="95" y="26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7" y="25"/>
                      <a:pt x="96" y="25"/>
                      <a:pt x="96" y="25"/>
                    </a:cubicBezTo>
                    <a:moveTo>
                      <a:pt x="93" y="25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3" y="25"/>
                      <a:pt x="93" y="25"/>
                      <a:pt x="94" y="25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3" y="25"/>
                      <a:pt x="93" y="25"/>
                      <a:pt x="93" y="25"/>
                    </a:cubicBezTo>
                    <a:moveTo>
                      <a:pt x="85" y="24"/>
                    </a:move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3"/>
                      <a:pt x="82" y="33"/>
                      <a:pt x="83" y="34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6" y="25"/>
                      <a:pt x="85" y="25"/>
                      <a:pt x="85" y="24"/>
                    </a:cubicBezTo>
                    <a:moveTo>
                      <a:pt x="91" y="24"/>
                    </a:moveTo>
                    <a:cubicBezTo>
                      <a:pt x="90" y="24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6"/>
                      <a:pt x="91" y="26"/>
                      <a:pt x="91" y="26"/>
                    </a:cubicBezTo>
                    <a:cubicBezTo>
                      <a:pt x="92" y="26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4"/>
                    </a:cubicBezTo>
                    <a:cubicBezTo>
                      <a:pt x="91" y="24"/>
                      <a:pt x="91" y="24"/>
                      <a:pt x="91" y="24"/>
                    </a:cubicBezTo>
                    <a:moveTo>
                      <a:pt x="94" y="24"/>
                    </a:moveTo>
                    <a:cubicBezTo>
                      <a:pt x="93" y="24"/>
                      <a:pt x="93" y="24"/>
                      <a:pt x="93" y="25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4" y="24"/>
                      <a:pt x="94" y="24"/>
                      <a:pt x="94" y="24"/>
                    </a:cubicBezTo>
                    <a:moveTo>
                      <a:pt x="85" y="23"/>
                    </a:moveTo>
                    <a:cubicBezTo>
                      <a:pt x="85" y="24"/>
                      <a:pt x="85" y="24"/>
                      <a:pt x="85" y="24"/>
                    </a:cubicBezTo>
                    <a:cubicBezTo>
                      <a:pt x="85" y="25"/>
                      <a:pt x="86" y="25"/>
                      <a:pt x="87" y="26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7" y="24"/>
                      <a:pt x="86" y="24"/>
                      <a:pt x="85" y="23"/>
                    </a:cubicBezTo>
                    <a:moveTo>
                      <a:pt x="91" y="23"/>
                    </a:moveTo>
                    <a:cubicBezTo>
                      <a:pt x="91" y="23"/>
                      <a:pt x="91" y="23"/>
                      <a:pt x="91" y="23"/>
                    </a:cubicBezTo>
                    <a:cubicBezTo>
                      <a:pt x="91" y="24"/>
                      <a:pt x="92" y="24"/>
                      <a:pt x="93" y="25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1" y="23"/>
                      <a:pt x="91" y="23"/>
                      <a:pt x="91" y="23"/>
                    </a:cubicBezTo>
                    <a:moveTo>
                      <a:pt x="85" y="23"/>
                    </a:moveTo>
                    <a:cubicBezTo>
                      <a:pt x="85" y="23"/>
                      <a:pt x="85" y="23"/>
                      <a:pt x="85" y="23"/>
                    </a:cubicBezTo>
                    <a:cubicBezTo>
                      <a:pt x="86" y="24"/>
                      <a:pt x="87" y="24"/>
                      <a:pt x="88" y="25"/>
                    </a:cubicBezTo>
                    <a:cubicBezTo>
                      <a:pt x="88" y="24"/>
                      <a:pt x="88" y="24"/>
                      <a:pt x="88" y="24"/>
                    </a:cubicBezTo>
                    <a:cubicBezTo>
                      <a:pt x="87" y="24"/>
                      <a:pt x="86" y="23"/>
                      <a:pt x="85" y="23"/>
                    </a:cubicBezTo>
                    <a:moveTo>
                      <a:pt x="91" y="22"/>
                    </a:moveTo>
                    <a:cubicBezTo>
                      <a:pt x="91" y="23"/>
                      <a:pt x="91" y="23"/>
                      <a:pt x="91" y="23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4"/>
                      <a:pt x="93" y="24"/>
                      <a:pt x="93" y="23"/>
                    </a:cubicBezTo>
                    <a:cubicBezTo>
                      <a:pt x="93" y="23"/>
                      <a:pt x="92" y="23"/>
                      <a:pt x="91" y="22"/>
                    </a:cubicBezTo>
                    <a:moveTo>
                      <a:pt x="87" y="21"/>
                    </a:moveTo>
                    <a:cubicBezTo>
                      <a:pt x="88" y="21"/>
                      <a:pt x="88" y="22"/>
                      <a:pt x="89" y="22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7" y="21"/>
                      <a:pt x="87" y="21"/>
                      <a:pt x="87" y="21"/>
                    </a:cubicBezTo>
                    <a:moveTo>
                      <a:pt x="86" y="21"/>
                    </a:moveTo>
                    <a:cubicBezTo>
                      <a:pt x="85" y="23"/>
                      <a:pt x="85" y="23"/>
                      <a:pt x="85" y="23"/>
                    </a:cubicBezTo>
                    <a:cubicBezTo>
                      <a:pt x="86" y="23"/>
                      <a:pt x="87" y="24"/>
                      <a:pt x="88" y="24"/>
                    </a:cubicBezTo>
                    <a:cubicBezTo>
                      <a:pt x="89" y="23"/>
                      <a:pt x="89" y="23"/>
                      <a:pt x="89" y="23"/>
                    </a:cubicBezTo>
                    <a:cubicBezTo>
                      <a:pt x="88" y="22"/>
                      <a:pt x="87" y="22"/>
                      <a:pt x="86" y="21"/>
                    </a:cubicBezTo>
                    <a:moveTo>
                      <a:pt x="87" y="20"/>
                    </a:move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9" y="21"/>
                      <a:pt x="88" y="21"/>
                      <a:pt x="87" y="20"/>
                    </a:cubicBezTo>
                    <a:moveTo>
                      <a:pt x="87" y="20"/>
                    </a:moveTo>
                    <a:cubicBezTo>
                      <a:pt x="87" y="20"/>
                      <a:pt x="87" y="20"/>
                      <a:pt x="87" y="20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90" y="21"/>
                      <a:pt x="90" y="21"/>
                      <a:pt x="90" y="21"/>
                    </a:cubicBezTo>
                    <a:cubicBezTo>
                      <a:pt x="89" y="21"/>
                      <a:pt x="88" y="20"/>
                      <a:pt x="87" y="20"/>
                    </a:cubicBezTo>
                    <a:moveTo>
                      <a:pt x="101" y="18"/>
                    </a:moveTo>
                    <a:cubicBezTo>
                      <a:pt x="100" y="21"/>
                      <a:pt x="100" y="21"/>
                      <a:pt x="100" y="21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9" y="26"/>
                      <a:pt x="99" y="26"/>
                      <a:pt x="99" y="26"/>
                    </a:cubicBezTo>
                    <a:cubicBezTo>
                      <a:pt x="101" y="24"/>
                      <a:pt x="102" y="21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1" y="18"/>
                      <a:pt x="101" y="18"/>
                      <a:pt x="101" y="18"/>
                    </a:cubicBezTo>
                    <a:moveTo>
                      <a:pt x="100" y="17"/>
                    </a:moveTo>
                    <a:cubicBezTo>
                      <a:pt x="99" y="20"/>
                      <a:pt x="98" y="22"/>
                      <a:pt x="96" y="24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9" y="21"/>
                      <a:pt x="99" y="21"/>
                      <a:pt x="99" y="21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0" y="17"/>
                      <a:pt x="100" y="17"/>
                      <a:pt x="100" y="17"/>
                    </a:cubicBezTo>
                    <a:moveTo>
                      <a:pt x="98" y="16"/>
                    </a:moveTo>
                    <a:cubicBezTo>
                      <a:pt x="97" y="18"/>
                      <a:pt x="95" y="21"/>
                      <a:pt x="94" y="23"/>
                    </a:cubicBezTo>
                    <a:cubicBezTo>
                      <a:pt x="94" y="23"/>
                      <a:pt x="94" y="23"/>
                      <a:pt x="95" y="23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8" y="16"/>
                      <a:pt x="98" y="16"/>
                      <a:pt x="98" y="16"/>
                    </a:cubicBezTo>
                    <a:moveTo>
                      <a:pt x="103" y="15"/>
                    </a:moveTo>
                    <a:cubicBezTo>
                      <a:pt x="101" y="18"/>
                      <a:pt x="101" y="18"/>
                      <a:pt x="101" y="18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4" y="18"/>
                      <a:pt x="104" y="17"/>
                      <a:pt x="105" y="16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6"/>
                      <a:pt x="103" y="16"/>
                      <a:pt x="103" y="15"/>
                    </a:cubicBezTo>
                    <a:moveTo>
                      <a:pt x="101" y="15"/>
                    </a:moveTo>
                    <a:cubicBezTo>
                      <a:pt x="101" y="16"/>
                      <a:pt x="101" y="16"/>
                      <a:pt x="100" y="17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2" y="15"/>
                      <a:pt x="102" y="15"/>
                      <a:pt x="101" y="15"/>
                    </a:cubicBezTo>
                    <a:moveTo>
                      <a:pt x="96" y="15"/>
                    </a:moveTo>
                    <a:cubicBezTo>
                      <a:pt x="94" y="17"/>
                      <a:pt x="94" y="17"/>
                      <a:pt x="94" y="17"/>
                    </a:cubicBezTo>
                    <a:cubicBezTo>
                      <a:pt x="94" y="19"/>
                      <a:pt x="93" y="20"/>
                      <a:pt x="92" y="22"/>
                    </a:cubicBezTo>
                    <a:cubicBezTo>
                      <a:pt x="92" y="22"/>
                      <a:pt x="93" y="22"/>
                      <a:pt x="94" y="23"/>
                    </a:cubicBezTo>
                    <a:cubicBezTo>
                      <a:pt x="95" y="20"/>
                      <a:pt x="96" y="18"/>
                      <a:pt x="98" y="16"/>
                    </a:cubicBezTo>
                    <a:cubicBezTo>
                      <a:pt x="96" y="15"/>
                      <a:pt x="96" y="15"/>
                      <a:pt x="96" y="15"/>
                    </a:cubicBezTo>
                    <a:moveTo>
                      <a:pt x="99" y="14"/>
                    </a:moveTo>
                    <a:cubicBezTo>
                      <a:pt x="99" y="15"/>
                      <a:pt x="99" y="15"/>
                      <a:pt x="98" y="16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100" y="14"/>
                      <a:pt x="100" y="14"/>
                      <a:pt x="100" y="14"/>
                    </a:cubicBezTo>
                    <a:cubicBezTo>
                      <a:pt x="100" y="14"/>
                      <a:pt x="100" y="14"/>
                      <a:pt x="99" y="14"/>
                    </a:cubicBezTo>
                    <a:moveTo>
                      <a:pt x="97" y="13"/>
                    </a:moveTo>
                    <a:cubicBezTo>
                      <a:pt x="96" y="14"/>
                      <a:pt x="96" y="14"/>
                      <a:pt x="96" y="14"/>
                    </a:cubicBezTo>
                    <a:cubicBezTo>
                      <a:pt x="98" y="16"/>
                      <a:pt x="98" y="16"/>
                      <a:pt x="98" y="16"/>
                    </a:cubicBezTo>
                    <a:cubicBezTo>
                      <a:pt x="98" y="15"/>
                      <a:pt x="99" y="14"/>
                      <a:pt x="99" y="14"/>
                    </a:cubicBezTo>
                    <a:cubicBezTo>
                      <a:pt x="99" y="14"/>
                      <a:pt x="99" y="14"/>
                      <a:pt x="99" y="13"/>
                    </a:cubicBezTo>
                    <a:cubicBezTo>
                      <a:pt x="98" y="13"/>
                      <a:pt x="98" y="13"/>
                      <a:pt x="97" y="13"/>
                    </a:cubicBezTo>
                    <a:moveTo>
                      <a:pt x="92" y="12"/>
                    </a:move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9"/>
                      <a:pt x="89" y="20"/>
                      <a:pt x="90" y="20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2" y="12"/>
                      <a:pt x="92" y="12"/>
                      <a:pt x="92" y="12"/>
                    </a:cubicBezTo>
                    <a:moveTo>
                      <a:pt x="93" y="10"/>
                    </a:moveTo>
                    <a:cubicBezTo>
                      <a:pt x="92" y="12"/>
                      <a:pt x="92" y="12"/>
                      <a:pt x="92" y="12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5" y="12"/>
                      <a:pt x="95" y="12"/>
                      <a:pt x="95" y="12"/>
                    </a:cubicBezTo>
                    <a:cubicBezTo>
                      <a:pt x="94" y="11"/>
                      <a:pt x="93" y="11"/>
                      <a:pt x="93" y="10"/>
                    </a:cubicBezTo>
                    <a:moveTo>
                      <a:pt x="102" y="3"/>
                    </a:moveTo>
                    <a:cubicBezTo>
                      <a:pt x="102" y="3"/>
                      <a:pt x="102" y="3"/>
                      <a:pt x="103" y="3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3" y="4"/>
                      <a:pt x="103" y="4"/>
                      <a:pt x="103" y="3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2" y="4"/>
                      <a:pt x="102" y="4"/>
                      <a:pt x="102" y="4"/>
                    </a:cubicBezTo>
                    <a:cubicBezTo>
                      <a:pt x="100" y="9"/>
                      <a:pt x="100" y="9"/>
                      <a:pt x="100" y="9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8" y="13"/>
                      <a:pt x="98" y="13"/>
                      <a:pt x="99" y="14"/>
                    </a:cubicBezTo>
                    <a:cubicBezTo>
                      <a:pt x="100" y="12"/>
                      <a:pt x="101" y="10"/>
                      <a:pt x="103" y="8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8"/>
                      <a:pt x="103" y="7"/>
                      <a:pt x="104" y="6"/>
                    </a:cubicBezTo>
                    <a:cubicBezTo>
                      <a:pt x="104" y="6"/>
                      <a:pt x="104" y="5"/>
                      <a:pt x="104" y="5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0" y="13"/>
                      <a:pt x="100" y="13"/>
                      <a:pt x="99" y="14"/>
                    </a:cubicBezTo>
                    <a:cubicBezTo>
                      <a:pt x="100" y="14"/>
                      <a:pt x="100" y="14"/>
                      <a:pt x="100" y="14"/>
                    </a:cubicBezTo>
                    <a:cubicBezTo>
                      <a:pt x="102" y="12"/>
                      <a:pt x="102" y="12"/>
                      <a:pt x="102" y="12"/>
                    </a:cubicBezTo>
                    <a:cubicBezTo>
                      <a:pt x="103" y="11"/>
                      <a:pt x="105" y="6"/>
                      <a:pt x="105" y="6"/>
                    </a:cubicBezTo>
                    <a:cubicBezTo>
                      <a:pt x="106" y="6"/>
                      <a:pt x="106" y="6"/>
                      <a:pt x="106" y="7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2" y="15"/>
                      <a:pt x="102" y="15"/>
                      <a:pt x="101" y="15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3" y="15"/>
                      <a:pt x="103" y="15"/>
                      <a:pt x="103" y="15"/>
                    </a:cubicBezTo>
                    <a:cubicBezTo>
                      <a:pt x="103" y="16"/>
                      <a:pt x="104" y="16"/>
                      <a:pt x="104" y="16"/>
                    </a:cubicBezTo>
                    <a:cubicBezTo>
                      <a:pt x="104" y="16"/>
                      <a:pt x="104" y="16"/>
                      <a:pt x="105" y="16"/>
                    </a:cubicBezTo>
                    <a:cubicBezTo>
                      <a:pt x="106" y="15"/>
                      <a:pt x="107" y="13"/>
                      <a:pt x="108" y="11"/>
                    </a:cubicBezTo>
                    <a:cubicBezTo>
                      <a:pt x="109" y="9"/>
                      <a:pt x="109" y="9"/>
                      <a:pt x="109" y="9"/>
                    </a:cubicBezTo>
                    <a:cubicBezTo>
                      <a:pt x="109" y="7"/>
                      <a:pt x="109" y="7"/>
                      <a:pt x="109" y="7"/>
                    </a:cubicBezTo>
                    <a:cubicBezTo>
                      <a:pt x="109" y="7"/>
                      <a:pt x="109" y="7"/>
                      <a:pt x="109" y="7"/>
                    </a:cubicBezTo>
                    <a:cubicBezTo>
                      <a:pt x="110" y="7"/>
                      <a:pt x="110" y="7"/>
                      <a:pt x="110" y="7"/>
                    </a:cubicBezTo>
                    <a:cubicBezTo>
                      <a:pt x="104" y="4"/>
                      <a:pt x="102" y="3"/>
                      <a:pt x="102" y="3"/>
                    </a:cubicBezTo>
                    <a:moveTo>
                      <a:pt x="98" y="0"/>
                    </a:moveTo>
                    <a:cubicBezTo>
                      <a:pt x="97" y="3"/>
                      <a:pt x="97" y="3"/>
                      <a:pt x="97" y="3"/>
                    </a:cubicBezTo>
                    <a:cubicBezTo>
                      <a:pt x="93" y="10"/>
                      <a:pt x="93" y="10"/>
                      <a:pt x="93" y="10"/>
                    </a:cubicBezTo>
                    <a:cubicBezTo>
                      <a:pt x="93" y="11"/>
                      <a:pt x="94" y="11"/>
                      <a:pt x="95" y="11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0" y="1"/>
                      <a:pt x="99" y="1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0212"/>
              <p:cNvSpPr>
                <a:spLocks noEditPoints="1"/>
              </p:cNvSpPr>
              <p:nvPr/>
            </p:nvSpPr>
            <p:spPr bwMode="auto">
              <a:xfrm>
                <a:off x="-23" y="3644"/>
                <a:ext cx="75" cy="45"/>
              </a:xfrm>
              <a:custGeom>
                <a:avLst/>
                <a:gdLst>
                  <a:gd name="T0" fmla="*/ 29 w 32"/>
                  <a:gd name="T1" fmla="*/ 18 h 19"/>
                  <a:gd name="T2" fmla="*/ 32 w 32"/>
                  <a:gd name="T3" fmla="*/ 18 h 19"/>
                  <a:gd name="T4" fmla="*/ 29 w 32"/>
                  <a:gd name="T5" fmla="*/ 17 h 19"/>
                  <a:gd name="T6" fmla="*/ 19 w 32"/>
                  <a:gd name="T7" fmla="*/ 12 h 19"/>
                  <a:gd name="T8" fmla="*/ 23 w 32"/>
                  <a:gd name="T9" fmla="*/ 13 h 19"/>
                  <a:gd name="T10" fmla="*/ 19 w 32"/>
                  <a:gd name="T11" fmla="*/ 11 h 19"/>
                  <a:gd name="T12" fmla="*/ 19 w 32"/>
                  <a:gd name="T13" fmla="*/ 11 h 19"/>
                  <a:gd name="T14" fmla="*/ 18 w 32"/>
                  <a:gd name="T15" fmla="*/ 12 h 19"/>
                  <a:gd name="T16" fmla="*/ 19 w 32"/>
                  <a:gd name="T17" fmla="*/ 11 h 19"/>
                  <a:gd name="T18" fmla="*/ 16 w 32"/>
                  <a:gd name="T19" fmla="*/ 10 h 19"/>
                  <a:gd name="T20" fmla="*/ 16 w 32"/>
                  <a:gd name="T21" fmla="*/ 10 h 19"/>
                  <a:gd name="T22" fmla="*/ 16 w 32"/>
                  <a:gd name="T23" fmla="*/ 10 h 19"/>
                  <a:gd name="T24" fmla="*/ 16 w 32"/>
                  <a:gd name="T25" fmla="*/ 10 h 19"/>
                  <a:gd name="T26" fmla="*/ 17 w 32"/>
                  <a:gd name="T27" fmla="*/ 9 h 19"/>
                  <a:gd name="T28" fmla="*/ 10 w 32"/>
                  <a:gd name="T29" fmla="*/ 7 h 19"/>
                  <a:gd name="T30" fmla="*/ 14 w 32"/>
                  <a:gd name="T31" fmla="*/ 10 h 19"/>
                  <a:gd name="T32" fmla="*/ 15 w 32"/>
                  <a:gd name="T33" fmla="*/ 9 h 19"/>
                  <a:gd name="T34" fmla="*/ 9 w 32"/>
                  <a:gd name="T35" fmla="*/ 6 h 19"/>
                  <a:gd name="T36" fmla="*/ 10 w 32"/>
                  <a:gd name="T37" fmla="*/ 7 h 19"/>
                  <a:gd name="T38" fmla="*/ 9 w 32"/>
                  <a:gd name="T39" fmla="*/ 6 h 19"/>
                  <a:gd name="T40" fmla="*/ 11 w 32"/>
                  <a:gd name="T41" fmla="*/ 6 h 19"/>
                  <a:gd name="T42" fmla="*/ 16 w 32"/>
                  <a:gd name="T43" fmla="*/ 9 h 19"/>
                  <a:gd name="T44" fmla="*/ 10 w 32"/>
                  <a:gd name="T45" fmla="*/ 5 h 19"/>
                  <a:gd name="T46" fmla="*/ 10 w 32"/>
                  <a:gd name="T47" fmla="*/ 6 h 19"/>
                  <a:gd name="T48" fmla="*/ 10 w 32"/>
                  <a:gd name="T49" fmla="*/ 5 h 19"/>
                  <a:gd name="T50" fmla="*/ 5 w 32"/>
                  <a:gd name="T51" fmla="*/ 4 h 19"/>
                  <a:gd name="T52" fmla="*/ 5 w 32"/>
                  <a:gd name="T53" fmla="*/ 4 h 19"/>
                  <a:gd name="T54" fmla="*/ 5 w 32"/>
                  <a:gd name="T55" fmla="*/ 3 h 19"/>
                  <a:gd name="T56" fmla="*/ 6 w 32"/>
                  <a:gd name="T57" fmla="*/ 3 h 19"/>
                  <a:gd name="T58" fmla="*/ 5 w 32"/>
                  <a:gd name="T59" fmla="*/ 3 h 19"/>
                  <a:gd name="T60" fmla="*/ 2 w 32"/>
                  <a:gd name="T61" fmla="*/ 2 h 19"/>
                  <a:gd name="T62" fmla="*/ 4 w 32"/>
                  <a:gd name="T63" fmla="*/ 3 h 19"/>
                  <a:gd name="T64" fmla="*/ 3 w 32"/>
                  <a:gd name="T65" fmla="*/ 1 h 19"/>
                  <a:gd name="T66" fmla="*/ 5 w 32"/>
                  <a:gd name="T67" fmla="*/ 3 h 19"/>
                  <a:gd name="T68" fmla="*/ 3 w 32"/>
                  <a:gd name="T69" fmla="*/ 1 h 19"/>
                  <a:gd name="T70" fmla="*/ 0 w 32"/>
                  <a:gd name="T71" fmla="*/ 1 h 19"/>
                  <a:gd name="T72" fmla="*/ 2 w 32"/>
                  <a:gd name="T73" fmla="*/ 2 h 19"/>
                  <a:gd name="T74" fmla="*/ 0 w 32"/>
                  <a:gd name="T75" fmla="*/ 0 h 19"/>
                  <a:gd name="T76" fmla="*/ 3 w 32"/>
                  <a:gd name="T77" fmla="*/ 1 h 19"/>
                  <a:gd name="T78" fmla="*/ 2 w 32"/>
                  <a:gd name="T7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19">
                    <a:moveTo>
                      <a:pt x="29" y="17"/>
                    </a:moveTo>
                    <a:cubicBezTo>
                      <a:pt x="29" y="17"/>
                      <a:pt x="29" y="18"/>
                      <a:pt x="29" y="18"/>
                    </a:cubicBezTo>
                    <a:cubicBezTo>
                      <a:pt x="30" y="18"/>
                      <a:pt x="31" y="19"/>
                      <a:pt x="31" y="19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1" y="18"/>
                      <a:pt x="31" y="18"/>
                      <a:pt x="30" y="17"/>
                    </a:cubicBezTo>
                    <a:cubicBezTo>
                      <a:pt x="30" y="17"/>
                      <a:pt x="30" y="17"/>
                      <a:pt x="29" y="17"/>
                    </a:cubicBezTo>
                    <a:moveTo>
                      <a:pt x="20" y="11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3"/>
                      <a:pt x="21" y="13"/>
                      <a:pt x="23" y="14"/>
                    </a:cubicBezTo>
                    <a:cubicBezTo>
                      <a:pt x="23" y="14"/>
                      <a:pt x="23" y="14"/>
                      <a:pt x="23" y="13"/>
                    </a:cubicBezTo>
                    <a:cubicBezTo>
                      <a:pt x="20" y="11"/>
                      <a:pt x="20" y="11"/>
                      <a:pt x="20" y="11"/>
                    </a:cubicBezTo>
                    <a:moveTo>
                      <a:pt x="19" y="11"/>
                    </a:move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1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moveTo>
                      <a:pt x="16" y="10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9"/>
                      <a:pt x="12" y="8"/>
                      <a:pt x="10" y="7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9" y="6"/>
                      <a:pt x="9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3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2" y="2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3"/>
                      <a:pt x="3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3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0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0213"/>
              <p:cNvSpPr>
                <a:spLocks noEditPoints="1"/>
              </p:cNvSpPr>
              <p:nvPr/>
            </p:nvSpPr>
            <p:spPr bwMode="auto">
              <a:xfrm>
                <a:off x="-7" y="3611"/>
                <a:ext cx="76" cy="87"/>
              </a:xfrm>
              <a:custGeom>
                <a:avLst/>
                <a:gdLst>
                  <a:gd name="T0" fmla="*/ 31 w 32"/>
                  <a:gd name="T1" fmla="*/ 37 h 37"/>
                  <a:gd name="T2" fmla="*/ 31 w 32"/>
                  <a:gd name="T3" fmla="*/ 37 h 37"/>
                  <a:gd name="T4" fmla="*/ 31 w 32"/>
                  <a:gd name="T5" fmla="*/ 37 h 37"/>
                  <a:gd name="T6" fmla="*/ 32 w 32"/>
                  <a:gd name="T7" fmla="*/ 37 h 37"/>
                  <a:gd name="T8" fmla="*/ 32 w 32"/>
                  <a:gd name="T9" fmla="*/ 37 h 37"/>
                  <a:gd name="T10" fmla="*/ 32 w 32"/>
                  <a:gd name="T11" fmla="*/ 36 h 37"/>
                  <a:gd name="T12" fmla="*/ 32 w 32"/>
                  <a:gd name="T13" fmla="*/ 37 h 37"/>
                  <a:gd name="T14" fmla="*/ 32 w 32"/>
                  <a:gd name="T15" fmla="*/ 37 h 37"/>
                  <a:gd name="T16" fmla="*/ 31 w 32"/>
                  <a:gd name="T17" fmla="*/ 36 h 37"/>
                  <a:gd name="T18" fmla="*/ 32 w 32"/>
                  <a:gd name="T19" fmla="*/ 36 h 37"/>
                  <a:gd name="T20" fmla="*/ 32 w 32"/>
                  <a:gd name="T21" fmla="*/ 36 h 37"/>
                  <a:gd name="T22" fmla="*/ 32 w 32"/>
                  <a:gd name="T23" fmla="*/ 36 h 37"/>
                  <a:gd name="T24" fmla="*/ 32 w 32"/>
                  <a:gd name="T25" fmla="*/ 37 h 37"/>
                  <a:gd name="T26" fmla="*/ 32 w 32"/>
                  <a:gd name="T27" fmla="*/ 37 h 37"/>
                  <a:gd name="T28" fmla="*/ 31 w 32"/>
                  <a:gd name="T29" fmla="*/ 36 h 37"/>
                  <a:gd name="T30" fmla="*/ 22 w 32"/>
                  <a:gd name="T31" fmla="*/ 33 h 37"/>
                  <a:gd name="T32" fmla="*/ 24 w 32"/>
                  <a:gd name="T33" fmla="*/ 34 h 37"/>
                  <a:gd name="T34" fmla="*/ 22 w 32"/>
                  <a:gd name="T35" fmla="*/ 32 h 37"/>
                  <a:gd name="T36" fmla="*/ 23 w 32"/>
                  <a:gd name="T37" fmla="*/ 31 h 37"/>
                  <a:gd name="T38" fmla="*/ 25 w 32"/>
                  <a:gd name="T39" fmla="*/ 32 h 37"/>
                  <a:gd name="T40" fmla="*/ 13 w 32"/>
                  <a:gd name="T41" fmla="*/ 27 h 37"/>
                  <a:gd name="T42" fmla="*/ 15 w 32"/>
                  <a:gd name="T43" fmla="*/ 29 h 37"/>
                  <a:gd name="T44" fmla="*/ 16 w 32"/>
                  <a:gd name="T45" fmla="*/ 26 h 37"/>
                  <a:gd name="T46" fmla="*/ 16 w 32"/>
                  <a:gd name="T47" fmla="*/ 27 h 37"/>
                  <a:gd name="T48" fmla="*/ 29 w 32"/>
                  <a:gd name="T49" fmla="*/ 18 h 37"/>
                  <a:gd name="T50" fmla="*/ 31 w 32"/>
                  <a:gd name="T51" fmla="*/ 19 h 37"/>
                  <a:gd name="T52" fmla="*/ 20 w 32"/>
                  <a:gd name="T53" fmla="*/ 12 h 37"/>
                  <a:gd name="T54" fmla="*/ 23 w 32"/>
                  <a:gd name="T55" fmla="*/ 14 h 37"/>
                  <a:gd name="T56" fmla="*/ 20 w 32"/>
                  <a:gd name="T57" fmla="*/ 12 h 37"/>
                  <a:gd name="T58" fmla="*/ 19 w 32"/>
                  <a:gd name="T59" fmla="*/ 12 h 37"/>
                  <a:gd name="T60" fmla="*/ 19 w 32"/>
                  <a:gd name="T61" fmla="*/ 12 h 37"/>
                  <a:gd name="T62" fmla="*/ 17 w 32"/>
                  <a:gd name="T63" fmla="*/ 10 h 37"/>
                  <a:gd name="T64" fmla="*/ 17 w 32"/>
                  <a:gd name="T65" fmla="*/ 11 h 37"/>
                  <a:gd name="T66" fmla="*/ 17 w 32"/>
                  <a:gd name="T67" fmla="*/ 10 h 37"/>
                  <a:gd name="T68" fmla="*/ 13 w 32"/>
                  <a:gd name="T69" fmla="*/ 8 h 37"/>
                  <a:gd name="T70" fmla="*/ 16 w 32"/>
                  <a:gd name="T71" fmla="*/ 10 h 37"/>
                  <a:gd name="T72" fmla="*/ 11 w 32"/>
                  <a:gd name="T73" fmla="*/ 7 h 37"/>
                  <a:gd name="T74" fmla="*/ 13 w 32"/>
                  <a:gd name="T75" fmla="*/ 8 h 37"/>
                  <a:gd name="T76" fmla="*/ 11 w 32"/>
                  <a:gd name="T77" fmla="*/ 7 h 37"/>
                  <a:gd name="T78" fmla="*/ 10 w 32"/>
                  <a:gd name="T79" fmla="*/ 6 h 37"/>
                  <a:gd name="T80" fmla="*/ 10 w 32"/>
                  <a:gd name="T81" fmla="*/ 6 h 37"/>
                  <a:gd name="T82" fmla="*/ 6 w 32"/>
                  <a:gd name="T83" fmla="*/ 4 h 37"/>
                  <a:gd name="T84" fmla="*/ 7 w 32"/>
                  <a:gd name="T85" fmla="*/ 4 h 37"/>
                  <a:gd name="T86" fmla="*/ 6 w 32"/>
                  <a:gd name="T87" fmla="*/ 4 h 37"/>
                  <a:gd name="T88" fmla="*/ 4 w 32"/>
                  <a:gd name="T89" fmla="*/ 3 h 37"/>
                  <a:gd name="T90" fmla="*/ 6 w 32"/>
                  <a:gd name="T91" fmla="*/ 4 h 37"/>
                  <a:gd name="T92" fmla="*/ 0 w 32"/>
                  <a:gd name="T93" fmla="*/ 0 h 37"/>
                  <a:gd name="T94" fmla="*/ 3 w 32"/>
                  <a:gd name="T95" fmla="*/ 2 h 37"/>
                  <a:gd name="T96" fmla="*/ 0 w 32"/>
                  <a:gd name="T9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" h="37">
                    <a:moveTo>
                      <a:pt x="31" y="37"/>
                    </a:move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7"/>
                      <a:pt x="31" y="37"/>
                      <a:pt x="31" y="37"/>
                    </a:cubicBezTo>
                    <a:moveTo>
                      <a:pt x="32" y="36"/>
                    </a:moveTo>
                    <a:cubicBezTo>
                      <a:pt x="32" y="37"/>
                      <a:pt x="32" y="37"/>
                      <a:pt x="31" y="37"/>
                    </a:cubicBezTo>
                    <a:cubicBezTo>
                      <a:pt x="31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moveTo>
                      <a:pt x="32" y="36"/>
                    </a:move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6"/>
                      <a:pt x="32" y="36"/>
                    </a:cubicBezTo>
                    <a:moveTo>
                      <a:pt x="31" y="36"/>
                    </a:moveTo>
                    <a:cubicBezTo>
                      <a:pt x="31" y="36"/>
                      <a:pt x="31" y="36"/>
                      <a:pt x="31" y="36"/>
                    </a:cubicBezTo>
                    <a:cubicBezTo>
                      <a:pt x="31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1" y="36"/>
                    </a:cubicBezTo>
                    <a:moveTo>
                      <a:pt x="22" y="32"/>
                    </a:moveTo>
                    <a:cubicBezTo>
                      <a:pt x="22" y="32"/>
                      <a:pt x="22" y="32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3" y="33"/>
                      <a:pt x="23" y="33"/>
                      <a:pt x="22" y="32"/>
                    </a:cubicBezTo>
                    <a:moveTo>
                      <a:pt x="23" y="30"/>
                    </a:moveTo>
                    <a:cubicBezTo>
                      <a:pt x="23" y="30"/>
                      <a:pt x="23" y="31"/>
                      <a:pt x="23" y="31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3" y="30"/>
                      <a:pt x="23" y="30"/>
                      <a:pt x="23" y="30"/>
                    </a:cubicBezTo>
                    <a:moveTo>
                      <a:pt x="13" y="27"/>
                    </a:move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3" y="27"/>
                      <a:pt x="13" y="27"/>
                      <a:pt x="13" y="27"/>
                    </a:cubicBezTo>
                    <a:moveTo>
                      <a:pt x="16" y="26"/>
                    </a:move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6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8"/>
                      <a:pt x="31" y="19"/>
                      <a:pt x="31" y="19"/>
                    </a:cubicBezTo>
                    <a:cubicBezTo>
                      <a:pt x="31" y="19"/>
                      <a:pt x="30" y="18"/>
                      <a:pt x="29" y="18"/>
                    </a:cubicBezTo>
                    <a:moveTo>
                      <a:pt x="20" y="12"/>
                    </a:move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3"/>
                      <a:pt x="22" y="14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2" y="14"/>
                      <a:pt x="21" y="13"/>
                      <a:pt x="20" y="12"/>
                    </a:cubicBezTo>
                    <a:moveTo>
                      <a:pt x="19" y="12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9"/>
                      <a:pt x="15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1" y="7"/>
                      <a:pt x="11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4"/>
                      <a:pt x="6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0214"/>
              <p:cNvSpPr>
                <a:spLocks noEditPoints="1"/>
              </p:cNvSpPr>
              <p:nvPr/>
            </p:nvSpPr>
            <p:spPr bwMode="auto">
              <a:xfrm>
                <a:off x="5" y="3590"/>
                <a:ext cx="71" cy="47"/>
              </a:xfrm>
              <a:custGeom>
                <a:avLst/>
                <a:gdLst>
                  <a:gd name="T0" fmla="*/ 29 w 30"/>
                  <a:gd name="T1" fmla="*/ 19 h 20"/>
                  <a:gd name="T2" fmla="*/ 28 w 30"/>
                  <a:gd name="T3" fmla="*/ 20 h 20"/>
                  <a:gd name="T4" fmla="*/ 28 w 30"/>
                  <a:gd name="T5" fmla="*/ 20 h 20"/>
                  <a:gd name="T6" fmla="*/ 29 w 30"/>
                  <a:gd name="T7" fmla="*/ 19 h 20"/>
                  <a:gd name="T8" fmla="*/ 24 w 30"/>
                  <a:gd name="T9" fmla="*/ 16 h 20"/>
                  <a:gd name="T10" fmla="*/ 25 w 30"/>
                  <a:gd name="T11" fmla="*/ 17 h 20"/>
                  <a:gd name="T12" fmla="*/ 24 w 30"/>
                  <a:gd name="T13" fmla="*/ 16 h 20"/>
                  <a:gd name="T14" fmla="*/ 30 w 30"/>
                  <a:gd name="T15" fmla="*/ 15 h 20"/>
                  <a:gd name="T16" fmla="*/ 30 w 30"/>
                  <a:gd name="T17" fmla="*/ 16 h 20"/>
                  <a:gd name="T18" fmla="*/ 29 w 30"/>
                  <a:gd name="T19" fmla="*/ 19 h 20"/>
                  <a:gd name="T20" fmla="*/ 30 w 30"/>
                  <a:gd name="T21" fmla="*/ 17 h 20"/>
                  <a:gd name="T22" fmla="*/ 22 w 30"/>
                  <a:gd name="T23" fmla="*/ 15 h 20"/>
                  <a:gd name="T24" fmla="*/ 23 w 30"/>
                  <a:gd name="T25" fmla="*/ 16 h 20"/>
                  <a:gd name="T26" fmla="*/ 25 w 30"/>
                  <a:gd name="T27" fmla="*/ 13 h 20"/>
                  <a:gd name="T28" fmla="*/ 28 w 30"/>
                  <a:gd name="T29" fmla="*/ 15 h 20"/>
                  <a:gd name="T30" fmla="*/ 30 w 30"/>
                  <a:gd name="T31" fmla="*/ 15 h 20"/>
                  <a:gd name="T32" fmla="*/ 25 w 30"/>
                  <a:gd name="T33" fmla="*/ 13 h 20"/>
                  <a:gd name="T34" fmla="*/ 21 w 30"/>
                  <a:gd name="T35" fmla="*/ 12 h 20"/>
                  <a:gd name="T36" fmla="*/ 25 w 30"/>
                  <a:gd name="T37" fmla="*/ 13 h 20"/>
                  <a:gd name="T38" fmla="*/ 20 w 30"/>
                  <a:gd name="T39" fmla="*/ 11 h 20"/>
                  <a:gd name="T40" fmla="*/ 20 w 30"/>
                  <a:gd name="T41" fmla="*/ 12 h 20"/>
                  <a:gd name="T42" fmla="*/ 20 w 30"/>
                  <a:gd name="T43" fmla="*/ 11 h 20"/>
                  <a:gd name="T44" fmla="*/ 17 w 30"/>
                  <a:gd name="T45" fmla="*/ 10 h 20"/>
                  <a:gd name="T46" fmla="*/ 18 w 30"/>
                  <a:gd name="T47" fmla="*/ 10 h 20"/>
                  <a:gd name="T48" fmla="*/ 16 w 30"/>
                  <a:gd name="T49" fmla="*/ 9 h 20"/>
                  <a:gd name="T50" fmla="*/ 17 w 30"/>
                  <a:gd name="T51" fmla="*/ 10 h 20"/>
                  <a:gd name="T52" fmla="*/ 13 w 30"/>
                  <a:gd name="T53" fmla="*/ 8 h 20"/>
                  <a:gd name="T54" fmla="*/ 15 w 30"/>
                  <a:gd name="T55" fmla="*/ 10 h 20"/>
                  <a:gd name="T56" fmla="*/ 16 w 30"/>
                  <a:gd name="T57" fmla="*/ 11 h 20"/>
                  <a:gd name="T58" fmla="*/ 13 w 30"/>
                  <a:gd name="T59" fmla="*/ 8 h 20"/>
                  <a:gd name="T60" fmla="*/ 16 w 30"/>
                  <a:gd name="T61" fmla="*/ 10 h 20"/>
                  <a:gd name="T62" fmla="*/ 11 w 30"/>
                  <a:gd name="T63" fmla="*/ 7 h 20"/>
                  <a:gd name="T64" fmla="*/ 10 w 30"/>
                  <a:gd name="T65" fmla="*/ 7 h 20"/>
                  <a:gd name="T66" fmla="*/ 12 w 30"/>
                  <a:gd name="T67" fmla="*/ 8 h 20"/>
                  <a:gd name="T68" fmla="*/ 13 w 30"/>
                  <a:gd name="T69" fmla="*/ 8 h 20"/>
                  <a:gd name="T70" fmla="*/ 13 w 30"/>
                  <a:gd name="T71" fmla="*/ 7 h 20"/>
                  <a:gd name="T72" fmla="*/ 10 w 30"/>
                  <a:gd name="T73" fmla="*/ 6 h 20"/>
                  <a:gd name="T74" fmla="*/ 10 w 30"/>
                  <a:gd name="T75" fmla="*/ 7 h 20"/>
                  <a:gd name="T76" fmla="*/ 10 w 30"/>
                  <a:gd name="T77" fmla="*/ 6 h 20"/>
                  <a:gd name="T78" fmla="*/ 6 w 30"/>
                  <a:gd name="T79" fmla="*/ 4 h 20"/>
                  <a:gd name="T80" fmla="*/ 7 w 30"/>
                  <a:gd name="T81" fmla="*/ 5 h 20"/>
                  <a:gd name="T82" fmla="*/ 6 w 30"/>
                  <a:gd name="T83" fmla="*/ 4 h 20"/>
                  <a:gd name="T84" fmla="*/ 6 w 30"/>
                  <a:gd name="T85" fmla="*/ 4 h 20"/>
                  <a:gd name="T86" fmla="*/ 7 w 30"/>
                  <a:gd name="T87" fmla="*/ 5 h 20"/>
                  <a:gd name="T88" fmla="*/ 4 w 30"/>
                  <a:gd name="T89" fmla="*/ 3 h 20"/>
                  <a:gd name="T90" fmla="*/ 6 w 30"/>
                  <a:gd name="T91" fmla="*/ 4 h 20"/>
                  <a:gd name="T92" fmla="*/ 4 w 30"/>
                  <a:gd name="T93" fmla="*/ 3 h 20"/>
                  <a:gd name="T94" fmla="*/ 4 w 30"/>
                  <a:gd name="T95" fmla="*/ 3 h 20"/>
                  <a:gd name="T96" fmla="*/ 6 w 30"/>
                  <a:gd name="T97" fmla="*/ 4 h 20"/>
                  <a:gd name="T98" fmla="*/ 0 w 30"/>
                  <a:gd name="T99" fmla="*/ 1 h 20"/>
                  <a:gd name="T100" fmla="*/ 2 w 30"/>
                  <a:gd name="T101" fmla="*/ 3 h 20"/>
                  <a:gd name="T102" fmla="*/ 0 w 30"/>
                  <a:gd name="T103" fmla="*/ 1 h 20"/>
                  <a:gd name="T104" fmla="*/ 1 w 30"/>
                  <a:gd name="T105" fmla="*/ 0 h 20"/>
                  <a:gd name="T106" fmla="*/ 3 w 30"/>
                  <a:gd name="T107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" h="20"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9" y="20"/>
                      <a:pt x="29" y="20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moveTo>
                      <a:pt x="24" y="16"/>
                    </a:move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6"/>
                      <a:pt x="24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moveTo>
                      <a:pt x="30" y="15"/>
                    </a:move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7"/>
                      <a:pt x="30" y="18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6"/>
                      <a:pt x="30" y="16"/>
                      <a:pt x="30" y="15"/>
                    </a:cubicBezTo>
                    <a:moveTo>
                      <a:pt x="22" y="15"/>
                    </a:moveTo>
                    <a:cubicBezTo>
                      <a:pt x="22" y="15"/>
                      <a:pt x="23" y="15"/>
                      <a:pt x="23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5"/>
                      <a:pt x="22" y="15"/>
                      <a:pt x="22" y="15"/>
                    </a:cubicBezTo>
                    <a:moveTo>
                      <a:pt x="25" y="13"/>
                    </a:moveTo>
                    <a:cubicBezTo>
                      <a:pt x="25" y="14"/>
                      <a:pt x="25" y="14"/>
                      <a:pt x="25" y="14"/>
                    </a:cubicBezTo>
                    <a:cubicBezTo>
                      <a:pt x="26" y="14"/>
                      <a:pt x="27" y="15"/>
                      <a:pt x="28" y="15"/>
                    </a:cubicBezTo>
                    <a:cubicBezTo>
                      <a:pt x="29" y="15"/>
                      <a:pt x="29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29" y="15"/>
                      <a:pt x="29" y="15"/>
                    </a:cubicBezTo>
                    <a:cubicBezTo>
                      <a:pt x="28" y="15"/>
                      <a:pt x="26" y="14"/>
                      <a:pt x="25" y="13"/>
                    </a:cubicBezTo>
                    <a:moveTo>
                      <a:pt x="21" y="11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2" y="13"/>
                      <a:pt x="23" y="13"/>
                      <a:pt x="25" y="14"/>
                    </a:cubicBezTo>
                    <a:cubicBezTo>
                      <a:pt x="25" y="14"/>
                      <a:pt x="25" y="13"/>
                      <a:pt x="25" y="13"/>
                    </a:cubicBezTo>
                    <a:cubicBezTo>
                      <a:pt x="24" y="13"/>
                      <a:pt x="22" y="12"/>
                      <a:pt x="21" y="11"/>
                    </a:cubicBezTo>
                    <a:moveTo>
                      <a:pt x="20" y="11"/>
                    </a:moveTo>
                    <a:cubicBezTo>
                      <a:pt x="20" y="11"/>
                      <a:pt x="20" y="11"/>
                      <a:pt x="19" y="11"/>
                    </a:cubicBezTo>
                    <a:cubicBezTo>
                      <a:pt x="20" y="11"/>
                      <a:pt x="20" y="12"/>
                      <a:pt x="20" y="12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moveTo>
                      <a:pt x="18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16" y="9"/>
                    </a:moveTo>
                    <a:cubicBezTo>
                      <a:pt x="16" y="9"/>
                      <a:pt x="16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3" y="8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0"/>
                      <a:pt x="14" y="9"/>
                      <a:pt x="13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9"/>
                      <a:pt x="15" y="9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0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7"/>
                    </a:cubicBezTo>
                    <a:cubicBezTo>
                      <a:pt x="12" y="7"/>
                      <a:pt x="11" y="7"/>
                      <a:pt x="11" y="7"/>
                    </a:cubicBezTo>
                    <a:moveTo>
                      <a:pt x="10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6" y="4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3"/>
                      <a:pt x="4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0215"/>
              <p:cNvSpPr>
                <a:spLocks noEditPoints="1"/>
              </p:cNvSpPr>
              <p:nvPr/>
            </p:nvSpPr>
            <p:spPr bwMode="auto">
              <a:xfrm>
                <a:off x="3" y="3587"/>
                <a:ext cx="73" cy="47"/>
              </a:xfrm>
              <a:custGeom>
                <a:avLst/>
                <a:gdLst>
                  <a:gd name="T0" fmla="*/ 31 w 31"/>
                  <a:gd name="T1" fmla="*/ 17 h 20"/>
                  <a:gd name="T2" fmla="*/ 30 w 31"/>
                  <a:gd name="T3" fmla="*/ 20 h 20"/>
                  <a:gd name="T4" fmla="*/ 30 w 31"/>
                  <a:gd name="T5" fmla="*/ 20 h 20"/>
                  <a:gd name="T6" fmla="*/ 31 w 31"/>
                  <a:gd name="T7" fmla="*/ 20 h 20"/>
                  <a:gd name="T8" fmla="*/ 30 w 31"/>
                  <a:gd name="T9" fmla="*/ 20 h 20"/>
                  <a:gd name="T10" fmla="*/ 31 w 31"/>
                  <a:gd name="T11" fmla="*/ 17 h 20"/>
                  <a:gd name="T12" fmla="*/ 25 w 31"/>
                  <a:gd name="T13" fmla="*/ 17 h 20"/>
                  <a:gd name="T14" fmla="*/ 27 w 31"/>
                  <a:gd name="T15" fmla="*/ 18 h 20"/>
                  <a:gd name="T16" fmla="*/ 25 w 31"/>
                  <a:gd name="T17" fmla="*/ 16 h 20"/>
                  <a:gd name="T18" fmla="*/ 21 w 31"/>
                  <a:gd name="T19" fmla="*/ 15 h 20"/>
                  <a:gd name="T20" fmla="*/ 24 w 31"/>
                  <a:gd name="T21" fmla="*/ 17 h 20"/>
                  <a:gd name="T22" fmla="*/ 25 w 31"/>
                  <a:gd name="T23" fmla="*/ 15 h 20"/>
                  <a:gd name="T24" fmla="*/ 22 w 31"/>
                  <a:gd name="T25" fmla="*/ 14 h 20"/>
                  <a:gd name="T26" fmla="*/ 24 w 31"/>
                  <a:gd name="T27" fmla="*/ 15 h 20"/>
                  <a:gd name="T28" fmla="*/ 21 w 31"/>
                  <a:gd name="T29" fmla="*/ 13 h 20"/>
                  <a:gd name="T30" fmla="*/ 22 w 31"/>
                  <a:gd name="T31" fmla="*/ 14 h 20"/>
                  <a:gd name="T32" fmla="*/ 20 w 31"/>
                  <a:gd name="T33" fmla="*/ 13 h 20"/>
                  <a:gd name="T34" fmla="*/ 20 w 31"/>
                  <a:gd name="T35" fmla="*/ 14 h 20"/>
                  <a:gd name="T36" fmla="*/ 20 w 31"/>
                  <a:gd name="T37" fmla="*/ 13 h 20"/>
                  <a:gd name="T38" fmla="*/ 20 w 31"/>
                  <a:gd name="T39" fmla="*/ 13 h 20"/>
                  <a:gd name="T40" fmla="*/ 21 w 31"/>
                  <a:gd name="T41" fmla="*/ 13 h 20"/>
                  <a:gd name="T42" fmla="*/ 20 w 31"/>
                  <a:gd name="T43" fmla="*/ 13 h 20"/>
                  <a:gd name="T44" fmla="*/ 20 w 31"/>
                  <a:gd name="T45" fmla="*/ 13 h 20"/>
                  <a:gd name="T46" fmla="*/ 18 w 31"/>
                  <a:gd name="T47" fmla="*/ 12 h 20"/>
                  <a:gd name="T48" fmla="*/ 18 w 31"/>
                  <a:gd name="T49" fmla="*/ 13 h 20"/>
                  <a:gd name="T50" fmla="*/ 18 w 31"/>
                  <a:gd name="T51" fmla="*/ 12 h 20"/>
                  <a:gd name="T52" fmla="*/ 18 w 31"/>
                  <a:gd name="T53" fmla="*/ 12 h 20"/>
                  <a:gd name="T54" fmla="*/ 19 w 31"/>
                  <a:gd name="T55" fmla="*/ 12 h 20"/>
                  <a:gd name="T56" fmla="*/ 19 w 31"/>
                  <a:gd name="T57" fmla="*/ 12 h 20"/>
                  <a:gd name="T58" fmla="*/ 18 w 31"/>
                  <a:gd name="T59" fmla="*/ 11 h 20"/>
                  <a:gd name="T60" fmla="*/ 13 w 31"/>
                  <a:gd name="T61" fmla="*/ 11 h 20"/>
                  <a:gd name="T62" fmla="*/ 17 w 31"/>
                  <a:gd name="T63" fmla="*/ 12 h 20"/>
                  <a:gd name="T64" fmla="*/ 14 w 31"/>
                  <a:gd name="T65" fmla="*/ 10 h 20"/>
                  <a:gd name="T66" fmla="*/ 14 w 31"/>
                  <a:gd name="T67" fmla="*/ 9 h 20"/>
                  <a:gd name="T68" fmla="*/ 18 w 31"/>
                  <a:gd name="T69" fmla="*/ 11 h 20"/>
                  <a:gd name="T70" fmla="*/ 17 w 31"/>
                  <a:gd name="T71" fmla="*/ 10 h 20"/>
                  <a:gd name="T72" fmla="*/ 11 w 31"/>
                  <a:gd name="T73" fmla="*/ 9 h 20"/>
                  <a:gd name="T74" fmla="*/ 13 w 31"/>
                  <a:gd name="T75" fmla="*/ 10 h 20"/>
                  <a:gd name="T76" fmla="*/ 11 w 31"/>
                  <a:gd name="T77" fmla="*/ 9 h 20"/>
                  <a:gd name="T78" fmla="*/ 10 w 31"/>
                  <a:gd name="T79" fmla="*/ 9 h 20"/>
                  <a:gd name="T80" fmla="*/ 11 w 31"/>
                  <a:gd name="T81" fmla="*/ 8 h 20"/>
                  <a:gd name="T82" fmla="*/ 12 w 31"/>
                  <a:gd name="T83" fmla="*/ 7 h 20"/>
                  <a:gd name="T84" fmla="*/ 14 w 31"/>
                  <a:gd name="T85" fmla="*/ 8 h 20"/>
                  <a:gd name="T86" fmla="*/ 14 w 31"/>
                  <a:gd name="T87" fmla="*/ 8 h 20"/>
                  <a:gd name="T88" fmla="*/ 7 w 31"/>
                  <a:gd name="T89" fmla="*/ 6 h 20"/>
                  <a:gd name="T90" fmla="*/ 7 w 31"/>
                  <a:gd name="T91" fmla="*/ 7 h 20"/>
                  <a:gd name="T92" fmla="*/ 7 w 31"/>
                  <a:gd name="T93" fmla="*/ 6 h 20"/>
                  <a:gd name="T94" fmla="*/ 11 w 31"/>
                  <a:gd name="T95" fmla="*/ 7 h 20"/>
                  <a:gd name="T96" fmla="*/ 12 w 31"/>
                  <a:gd name="T97" fmla="*/ 7 h 20"/>
                  <a:gd name="T98" fmla="*/ 4 w 31"/>
                  <a:gd name="T99" fmla="*/ 5 h 20"/>
                  <a:gd name="T100" fmla="*/ 6 w 31"/>
                  <a:gd name="T101" fmla="*/ 6 h 20"/>
                  <a:gd name="T102" fmla="*/ 4 w 31"/>
                  <a:gd name="T103" fmla="*/ 5 h 20"/>
                  <a:gd name="T104" fmla="*/ 8 w 31"/>
                  <a:gd name="T105" fmla="*/ 5 h 20"/>
                  <a:gd name="T106" fmla="*/ 9 w 31"/>
                  <a:gd name="T107" fmla="*/ 5 h 20"/>
                  <a:gd name="T108" fmla="*/ 1 w 31"/>
                  <a:gd name="T109" fmla="*/ 3 h 20"/>
                  <a:gd name="T110" fmla="*/ 0 w 31"/>
                  <a:gd name="T111" fmla="*/ 3 h 20"/>
                  <a:gd name="T112" fmla="*/ 3 w 31"/>
                  <a:gd name="T113" fmla="*/ 4 h 20"/>
                  <a:gd name="T114" fmla="*/ 6 w 31"/>
                  <a:gd name="T115" fmla="*/ 3 h 20"/>
                  <a:gd name="T116" fmla="*/ 7 w 31"/>
                  <a:gd name="T117" fmla="*/ 4 h 20"/>
                  <a:gd name="T118" fmla="*/ 6 w 31"/>
                  <a:gd name="T119" fmla="*/ 3 h 20"/>
                  <a:gd name="T120" fmla="*/ 2 w 31"/>
                  <a:gd name="T121" fmla="*/ 1 h 20"/>
                  <a:gd name="T122" fmla="*/ 5 w 31"/>
                  <a:gd name="T12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" h="20">
                    <a:moveTo>
                      <a:pt x="31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0" y="18"/>
                      <a:pt x="30" y="19"/>
                      <a:pt x="29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1" y="19"/>
                      <a:pt x="31" y="18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moveTo>
                      <a:pt x="25" y="16"/>
                    </a:move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6" y="17"/>
                      <a:pt x="26" y="18"/>
                      <a:pt x="27" y="18"/>
                    </a:cubicBezTo>
                    <a:cubicBezTo>
                      <a:pt x="27" y="17"/>
                      <a:pt x="28" y="17"/>
                      <a:pt x="29" y="17"/>
                    </a:cubicBezTo>
                    <a:cubicBezTo>
                      <a:pt x="28" y="16"/>
                      <a:pt x="26" y="16"/>
                      <a:pt x="25" y="16"/>
                    </a:cubicBezTo>
                    <a:moveTo>
                      <a:pt x="21" y="14"/>
                    </a:moveTo>
                    <a:cubicBezTo>
                      <a:pt x="21" y="14"/>
                      <a:pt x="21" y="14"/>
                      <a:pt x="21" y="15"/>
                    </a:cubicBezTo>
                    <a:cubicBezTo>
                      <a:pt x="21" y="15"/>
                      <a:pt x="22" y="15"/>
                      <a:pt x="23" y="16"/>
                    </a:cubicBezTo>
                    <a:cubicBezTo>
                      <a:pt x="23" y="16"/>
                      <a:pt x="24" y="16"/>
                      <a:pt x="24" y="17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6"/>
                      <a:pt x="25" y="16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4" y="15"/>
                      <a:pt x="23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5"/>
                      <a:pt x="24" y="15"/>
                    </a:cubicBezTo>
                    <a:cubicBezTo>
                      <a:pt x="23" y="15"/>
                      <a:pt x="22" y="14"/>
                      <a:pt x="21" y="14"/>
                    </a:cubicBezTo>
                    <a:moveTo>
                      <a:pt x="21" y="13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2" y="14"/>
                    </a:cubicBezTo>
                    <a:cubicBezTo>
                      <a:pt x="21" y="14"/>
                      <a:pt x="21" y="14"/>
                      <a:pt x="21" y="13"/>
                    </a:cubicBezTo>
                    <a:moveTo>
                      <a:pt x="20" y="13"/>
                    </a:moveTo>
                    <a:cubicBezTo>
                      <a:pt x="20" y="13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3"/>
                      <a:pt x="21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18" y="12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moveTo>
                      <a:pt x="18" y="11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9" y="11"/>
                      <a:pt x="18" y="11"/>
                    </a:cubicBezTo>
                    <a:moveTo>
                      <a:pt x="14" y="10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5" y="11"/>
                      <a:pt x="16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6" y="11"/>
                      <a:pt x="16" y="11"/>
                    </a:cubicBezTo>
                    <a:cubicBezTo>
                      <a:pt x="15" y="11"/>
                      <a:pt x="15" y="10"/>
                      <a:pt x="14" y="10"/>
                    </a:cubicBezTo>
                    <a:moveTo>
                      <a:pt x="15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6" y="10"/>
                      <a:pt x="15" y="9"/>
                      <a:pt x="15" y="9"/>
                    </a:cubicBezTo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2" y="10"/>
                      <a:pt x="12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2" y="9"/>
                      <a:pt x="12" y="9"/>
                      <a:pt x="11" y="9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3" y="8"/>
                      <a:pt x="14" y="8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8"/>
                      <a:pt x="13" y="7"/>
                      <a:pt x="12" y="7"/>
                    </a:cubicBezTo>
                    <a:moveTo>
                      <a:pt x="7" y="6"/>
                    </a:moveTo>
                    <a:cubicBezTo>
                      <a:pt x="7" y="6"/>
                      <a:pt x="6" y="7"/>
                      <a:pt x="6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moveTo>
                      <a:pt x="11" y="6"/>
                    </a:moveTo>
                    <a:cubicBezTo>
                      <a:pt x="11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5" y="5"/>
                      <a:pt x="4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7" y="4"/>
                      <a:pt x="6" y="3"/>
                      <a:pt x="6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0216"/>
              <p:cNvSpPr>
                <a:spLocks noEditPoints="1"/>
              </p:cNvSpPr>
              <p:nvPr/>
            </p:nvSpPr>
            <p:spPr bwMode="auto">
              <a:xfrm>
                <a:off x="19" y="3561"/>
                <a:ext cx="57" cy="38"/>
              </a:xfrm>
              <a:custGeom>
                <a:avLst/>
                <a:gdLst>
                  <a:gd name="T0" fmla="*/ 23 w 24"/>
                  <a:gd name="T1" fmla="*/ 16 h 16"/>
                  <a:gd name="T2" fmla="*/ 23 w 24"/>
                  <a:gd name="T3" fmla="*/ 15 h 16"/>
                  <a:gd name="T4" fmla="*/ 20 w 24"/>
                  <a:gd name="T5" fmla="*/ 15 h 16"/>
                  <a:gd name="T6" fmla="*/ 20 w 24"/>
                  <a:gd name="T7" fmla="*/ 14 h 16"/>
                  <a:gd name="T8" fmla="*/ 21 w 24"/>
                  <a:gd name="T9" fmla="*/ 14 h 16"/>
                  <a:gd name="T10" fmla="*/ 19 w 24"/>
                  <a:gd name="T11" fmla="*/ 14 h 16"/>
                  <a:gd name="T12" fmla="*/ 24 w 24"/>
                  <a:gd name="T13" fmla="*/ 13 h 16"/>
                  <a:gd name="T14" fmla="*/ 24 w 24"/>
                  <a:gd name="T15" fmla="*/ 14 h 16"/>
                  <a:gd name="T16" fmla="*/ 19 w 24"/>
                  <a:gd name="T17" fmla="*/ 13 h 16"/>
                  <a:gd name="T18" fmla="*/ 19 w 24"/>
                  <a:gd name="T19" fmla="*/ 13 h 16"/>
                  <a:gd name="T20" fmla="*/ 18 w 24"/>
                  <a:gd name="T21" fmla="*/ 13 h 16"/>
                  <a:gd name="T22" fmla="*/ 22 w 24"/>
                  <a:gd name="T23" fmla="*/ 12 h 16"/>
                  <a:gd name="T24" fmla="*/ 22 w 24"/>
                  <a:gd name="T25" fmla="*/ 12 h 16"/>
                  <a:gd name="T26" fmla="*/ 22 w 24"/>
                  <a:gd name="T27" fmla="*/ 15 h 16"/>
                  <a:gd name="T28" fmla="*/ 23 w 24"/>
                  <a:gd name="T29" fmla="*/ 13 h 16"/>
                  <a:gd name="T30" fmla="*/ 22 w 24"/>
                  <a:gd name="T31" fmla="*/ 12 h 16"/>
                  <a:gd name="T32" fmla="*/ 16 w 24"/>
                  <a:gd name="T33" fmla="*/ 12 h 16"/>
                  <a:gd name="T34" fmla="*/ 13 w 24"/>
                  <a:gd name="T35" fmla="*/ 10 h 16"/>
                  <a:gd name="T36" fmla="*/ 17 w 24"/>
                  <a:gd name="T37" fmla="*/ 12 h 16"/>
                  <a:gd name="T38" fmla="*/ 14 w 24"/>
                  <a:gd name="T39" fmla="*/ 10 h 16"/>
                  <a:gd name="T40" fmla="*/ 12 w 24"/>
                  <a:gd name="T41" fmla="*/ 9 h 16"/>
                  <a:gd name="T42" fmla="*/ 21 w 24"/>
                  <a:gd name="T43" fmla="*/ 12 h 16"/>
                  <a:gd name="T44" fmla="*/ 21 w 24"/>
                  <a:gd name="T45" fmla="*/ 12 h 16"/>
                  <a:gd name="T46" fmla="*/ 19 w 24"/>
                  <a:gd name="T47" fmla="*/ 11 h 16"/>
                  <a:gd name="T48" fmla="*/ 12 w 24"/>
                  <a:gd name="T49" fmla="*/ 9 h 16"/>
                  <a:gd name="T50" fmla="*/ 15 w 24"/>
                  <a:gd name="T51" fmla="*/ 8 h 16"/>
                  <a:gd name="T52" fmla="*/ 17 w 24"/>
                  <a:gd name="T53" fmla="*/ 9 h 16"/>
                  <a:gd name="T54" fmla="*/ 10 w 24"/>
                  <a:gd name="T55" fmla="*/ 8 h 16"/>
                  <a:gd name="T56" fmla="*/ 9 w 24"/>
                  <a:gd name="T57" fmla="*/ 7 h 16"/>
                  <a:gd name="T58" fmla="*/ 11 w 24"/>
                  <a:gd name="T59" fmla="*/ 6 h 16"/>
                  <a:gd name="T60" fmla="*/ 11 w 24"/>
                  <a:gd name="T61" fmla="*/ 6 h 16"/>
                  <a:gd name="T62" fmla="*/ 7 w 24"/>
                  <a:gd name="T63" fmla="*/ 6 h 16"/>
                  <a:gd name="T64" fmla="*/ 13 w 24"/>
                  <a:gd name="T65" fmla="*/ 7 h 16"/>
                  <a:gd name="T66" fmla="*/ 7 w 24"/>
                  <a:gd name="T67" fmla="*/ 6 h 16"/>
                  <a:gd name="T68" fmla="*/ 7 w 24"/>
                  <a:gd name="T69" fmla="*/ 6 h 16"/>
                  <a:gd name="T70" fmla="*/ 11 w 24"/>
                  <a:gd name="T71" fmla="*/ 6 h 16"/>
                  <a:gd name="T72" fmla="*/ 11 w 24"/>
                  <a:gd name="T73" fmla="*/ 6 h 16"/>
                  <a:gd name="T74" fmla="*/ 4 w 24"/>
                  <a:gd name="T75" fmla="*/ 5 h 16"/>
                  <a:gd name="T76" fmla="*/ 5 w 24"/>
                  <a:gd name="T77" fmla="*/ 4 h 16"/>
                  <a:gd name="T78" fmla="*/ 5 w 24"/>
                  <a:gd name="T79" fmla="*/ 4 h 16"/>
                  <a:gd name="T80" fmla="*/ 8 w 24"/>
                  <a:gd name="T81" fmla="*/ 5 h 16"/>
                  <a:gd name="T82" fmla="*/ 8 w 24"/>
                  <a:gd name="T83" fmla="*/ 4 h 16"/>
                  <a:gd name="T84" fmla="*/ 6 w 24"/>
                  <a:gd name="T85" fmla="*/ 2 h 16"/>
                  <a:gd name="T86" fmla="*/ 8 w 24"/>
                  <a:gd name="T87" fmla="*/ 4 h 16"/>
                  <a:gd name="T88" fmla="*/ 8 w 24"/>
                  <a:gd name="T89" fmla="*/ 3 h 16"/>
                  <a:gd name="T90" fmla="*/ 0 w 24"/>
                  <a:gd name="T91" fmla="*/ 2 h 16"/>
                  <a:gd name="T92" fmla="*/ 0 w 24"/>
                  <a:gd name="T93" fmla="*/ 2 h 16"/>
                  <a:gd name="T94" fmla="*/ 0 w 24"/>
                  <a:gd name="T95" fmla="*/ 2 h 16"/>
                  <a:gd name="T96" fmla="*/ 2 w 24"/>
                  <a:gd name="T97" fmla="*/ 0 h 16"/>
                  <a:gd name="T98" fmla="*/ 1 w 24"/>
                  <a:gd name="T99" fmla="*/ 0 h 16"/>
                  <a:gd name="T100" fmla="*/ 2 w 24"/>
                  <a:gd name="T10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" h="16">
                    <a:moveTo>
                      <a:pt x="22" y="15"/>
                    </a:move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3" y="15"/>
                      <a:pt x="23" y="16"/>
                    </a:cubicBezTo>
                    <a:cubicBezTo>
                      <a:pt x="23" y="16"/>
                      <a:pt x="23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5"/>
                      <a:pt x="24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2" y="15"/>
                      <a:pt x="22" y="15"/>
                    </a:cubicBezTo>
                    <a:moveTo>
                      <a:pt x="20" y="14"/>
                    </a:move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4"/>
                    </a:cubicBezTo>
                    <a:cubicBezTo>
                      <a:pt x="20" y="14"/>
                      <a:pt x="20" y="14"/>
                      <a:pt x="20" y="14"/>
                    </a:cubicBezTo>
                    <a:moveTo>
                      <a:pt x="20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0" y="14"/>
                    </a:cubicBezTo>
                    <a:moveTo>
                      <a:pt x="19" y="13"/>
                    </a:move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3"/>
                      <a:pt x="19" y="13"/>
                      <a:pt x="19" y="13"/>
                    </a:cubicBezTo>
                    <a:moveTo>
                      <a:pt x="24" y="13"/>
                    </a:moveTo>
                    <a:cubicBezTo>
                      <a:pt x="24" y="13"/>
                      <a:pt x="24" y="13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3"/>
                    </a:cubicBezTo>
                    <a:moveTo>
                      <a:pt x="19" y="13"/>
                    </a:move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19" y="13"/>
                      <a:pt x="19" y="13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3"/>
                      <a:pt x="22" y="13"/>
                      <a:pt x="22" y="14"/>
                    </a:cubicBezTo>
                    <a:cubicBezTo>
                      <a:pt x="22" y="14"/>
                      <a:pt x="22" y="14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3" y="15"/>
                      <a:pt x="23" y="14"/>
                      <a:pt x="24" y="14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13" y="10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4" y="11"/>
                      <a:pt x="15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1"/>
                      <a:pt x="15" y="11"/>
                      <a:pt x="13" y="10"/>
                    </a:cubicBezTo>
                    <a:moveTo>
                      <a:pt x="14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1"/>
                      <a:pt x="15" y="11"/>
                      <a:pt x="14" y="10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9"/>
                      <a:pt x="11" y="9"/>
                      <a:pt x="12" y="10"/>
                    </a:cubicBezTo>
                    <a:cubicBezTo>
                      <a:pt x="12" y="10"/>
                      <a:pt x="12" y="9"/>
                      <a:pt x="12" y="9"/>
                    </a:cubicBezTo>
                    <a:cubicBezTo>
                      <a:pt x="12" y="9"/>
                      <a:pt x="11" y="8"/>
                      <a:pt x="10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7" y="10"/>
                      <a:pt x="19" y="11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3"/>
                      <a:pt x="21" y="13"/>
                    </a:cubicBezTo>
                    <a:cubicBezTo>
                      <a:pt x="21" y="13"/>
                      <a:pt x="21" y="12"/>
                      <a:pt x="21" y="12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6" y="9"/>
                      <a:pt x="15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1" y="8"/>
                      <a:pt x="10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9" y="7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10" y="7"/>
                      <a:pt x="9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6"/>
                      <a:pt x="11" y="6"/>
                    </a:cubicBezTo>
                    <a:moveTo>
                      <a:pt x="7" y="6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7" y="7"/>
                      <a:pt x="7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12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10" y="5"/>
                    </a:moveTo>
                    <a:cubicBezTo>
                      <a:pt x="10" y="5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5"/>
                      <a:pt x="10" y="5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5"/>
                      <a:pt x="10" y="5"/>
                      <a:pt x="10" y="5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5"/>
                      <a:pt x="4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5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2"/>
                    </a:moveTo>
                    <a:cubicBezTo>
                      <a:pt x="6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7" y="3"/>
                      <a:pt x="6" y="3"/>
                      <a:pt x="6" y="2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0217"/>
              <p:cNvSpPr>
                <a:spLocks noEditPoints="1"/>
              </p:cNvSpPr>
              <p:nvPr/>
            </p:nvSpPr>
            <p:spPr bwMode="auto">
              <a:xfrm>
                <a:off x="19" y="3557"/>
                <a:ext cx="57" cy="47"/>
              </a:xfrm>
              <a:custGeom>
                <a:avLst/>
                <a:gdLst>
                  <a:gd name="T0" fmla="*/ 19 w 24"/>
                  <a:gd name="T1" fmla="*/ 18 h 20"/>
                  <a:gd name="T2" fmla="*/ 22 w 24"/>
                  <a:gd name="T3" fmla="*/ 19 h 20"/>
                  <a:gd name="T4" fmla="*/ 22 w 24"/>
                  <a:gd name="T5" fmla="*/ 19 h 20"/>
                  <a:gd name="T6" fmla="*/ 21 w 24"/>
                  <a:gd name="T7" fmla="*/ 18 h 20"/>
                  <a:gd name="T8" fmla="*/ 19 w 24"/>
                  <a:gd name="T9" fmla="*/ 17 h 20"/>
                  <a:gd name="T10" fmla="*/ 18 w 24"/>
                  <a:gd name="T11" fmla="*/ 17 h 20"/>
                  <a:gd name="T12" fmla="*/ 19 w 24"/>
                  <a:gd name="T13" fmla="*/ 17 h 20"/>
                  <a:gd name="T14" fmla="*/ 18 w 24"/>
                  <a:gd name="T15" fmla="*/ 17 h 20"/>
                  <a:gd name="T16" fmla="*/ 16 w 24"/>
                  <a:gd name="T17" fmla="*/ 16 h 20"/>
                  <a:gd name="T18" fmla="*/ 17 w 24"/>
                  <a:gd name="T19" fmla="*/ 16 h 20"/>
                  <a:gd name="T20" fmla="*/ 17 w 24"/>
                  <a:gd name="T21" fmla="*/ 16 h 20"/>
                  <a:gd name="T22" fmla="*/ 21 w 24"/>
                  <a:gd name="T23" fmla="*/ 14 h 20"/>
                  <a:gd name="T24" fmla="*/ 21 w 24"/>
                  <a:gd name="T25" fmla="*/ 14 h 20"/>
                  <a:gd name="T26" fmla="*/ 24 w 24"/>
                  <a:gd name="T27" fmla="*/ 14 h 20"/>
                  <a:gd name="T28" fmla="*/ 24 w 24"/>
                  <a:gd name="T29" fmla="*/ 14 h 20"/>
                  <a:gd name="T30" fmla="*/ 12 w 24"/>
                  <a:gd name="T31" fmla="*/ 14 h 20"/>
                  <a:gd name="T32" fmla="*/ 16 w 24"/>
                  <a:gd name="T33" fmla="*/ 15 h 20"/>
                  <a:gd name="T34" fmla="*/ 13 w 24"/>
                  <a:gd name="T35" fmla="*/ 13 h 20"/>
                  <a:gd name="T36" fmla="*/ 22 w 24"/>
                  <a:gd name="T37" fmla="*/ 14 h 20"/>
                  <a:gd name="T38" fmla="*/ 21 w 24"/>
                  <a:gd name="T39" fmla="*/ 14 h 20"/>
                  <a:gd name="T40" fmla="*/ 21 w 24"/>
                  <a:gd name="T41" fmla="*/ 15 h 20"/>
                  <a:gd name="T42" fmla="*/ 21 w 24"/>
                  <a:gd name="T43" fmla="*/ 15 h 20"/>
                  <a:gd name="T44" fmla="*/ 21 w 24"/>
                  <a:gd name="T45" fmla="*/ 16 h 20"/>
                  <a:gd name="T46" fmla="*/ 21 w 24"/>
                  <a:gd name="T47" fmla="*/ 17 h 20"/>
                  <a:gd name="T48" fmla="*/ 22 w 24"/>
                  <a:gd name="T49" fmla="*/ 19 h 20"/>
                  <a:gd name="T50" fmla="*/ 22 w 24"/>
                  <a:gd name="T51" fmla="*/ 17 h 20"/>
                  <a:gd name="T52" fmla="*/ 22 w 24"/>
                  <a:gd name="T53" fmla="*/ 17 h 20"/>
                  <a:gd name="T54" fmla="*/ 22 w 24"/>
                  <a:gd name="T55" fmla="*/ 14 h 20"/>
                  <a:gd name="T56" fmla="*/ 22 w 24"/>
                  <a:gd name="T57" fmla="*/ 14 h 20"/>
                  <a:gd name="T58" fmla="*/ 24 w 24"/>
                  <a:gd name="T59" fmla="*/ 14 h 20"/>
                  <a:gd name="T60" fmla="*/ 23 w 24"/>
                  <a:gd name="T61" fmla="*/ 13 h 20"/>
                  <a:gd name="T62" fmla="*/ 10 w 24"/>
                  <a:gd name="T63" fmla="*/ 11 h 20"/>
                  <a:gd name="T64" fmla="*/ 11 w 24"/>
                  <a:gd name="T65" fmla="*/ 13 h 20"/>
                  <a:gd name="T66" fmla="*/ 10 w 24"/>
                  <a:gd name="T67" fmla="*/ 11 h 20"/>
                  <a:gd name="T68" fmla="*/ 8 w 24"/>
                  <a:gd name="T69" fmla="*/ 11 h 20"/>
                  <a:gd name="T70" fmla="*/ 9 w 24"/>
                  <a:gd name="T71" fmla="*/ 11 h 20"/>
                  <a:gd name="T72" fmla="*/ 6 w 24"/>
                  <a:gd name="T73" fmla="*/ 9 h 20"/>
                  <a:gd name="T74" fmla="*/ 6 w 24"/>
                  <a:gd name="T75" fmla="*/ 10 h 20"/>
                  <a:gd name="T76" fmla="*/ 6 w 24"/>
                  <a:gd name="T77" fmla="*/ 9 h 20"/>
                  <a:gd name="T78" fmla="*/ 16 w 24"/>
                  <a:gd name="T79" fmla="*/ 9 h 20"/>
                  <a:gd name="T80" fmla="*/ 24 w 24"/>
                  <a:gd name="T81" fmla="*/ 13 h 20"/>
                  <a:gd name="T82" fmla="*/ 24 w 24"/>
                  <a:gd name="T83" fmla="*/ 13 h 20"/>
                  <a:gd name="T84" fmla="*/ 16 w 24"/>
                  <a:gd name="T85" fmla="*/ 8 h 20"/>
                  <a:gd name="T86" fmla="*/ 4 w 24"/>
                  <a:gd name="T87" fmla="*/ 8 h 20"/>
                  <a:gd name="T88" fmla="*/ 6 w 24"/>
                  <a:gd name="T89" fmla="*/ 9 h 20"/>
                  <a:gd name="T90" fmla="*/ 4 w 24"/>
                  <a:gd name="T91" fmla="*/ 8 h 20"/>
                  <a:gd name="T92" fmla="*/ 12 w 24"/>
                  <a:gd name="T93" fmla="*/ 7 h 20"/>
                  <a:gd name="T94" fmla="*/ 14 w 24"/>
                  <a:gd name="T95" fmla="*/ 7 h 20"/>
                  <a:gd name="T96" fmla="*/ 11 w 24"/>
                  <a:gd name="T97" fmla="*/ 5 h 20"/>
                  <a:gd name="T98" fmla="*/ 12 w 24"/>
                  <a:gd name="T99" fmla="*/ 6 h 20"/>
                  <a:gd name="T100" fmla="*/ 11 w 24"/>
                  <a:gd name="T101" fmla="*/ 5 h 20"/>
                  <a:gd name="T102" fmla="*/ 0 w 24"/>
                  <a:gd name="T103" fmla="*/ 5 h 20"/>
                  <a:gd name="T104" fmla="*/ 2 w 24"/>
                  <a:gd name="T105" fmla="*/ 7 h 20"/>
                  <a:gd name="T106" fmla="*/ 9 w 24"/>
                  <a:gd name="T107" fmla="*/ 4 h 20"/>
                  <a:gd name="T108" fmla="*/ 9 w 24"/>
                  <a:gd name="T109" fmla="*/ 5 h 20"/>
                  <a:gd name="T110" fmla="*/ 9 w 24"/>
                  <a:gd name="T111" fmla="*/ 4 h 20"/>
                  <a:gd name="T112" fmla="*/ 6 w 24"/>
                  <a:gd name="T113" fmla="*/ 3 h 20"/>
                  <a:gd name="T114" fmla="*/ 9 w 24"/>
                  <a:gd name="T115" fmla="*/ 4 h 20"/>
                  <a:gd name="T116" fmla="*/ 2 w 24"/>
                  <a:gd name="T117" fmla="*/ 1 h 20"/>
                  <a:gd name="T118" fmla="*/ 4 w 24"/>
                  <a:gd name="T119" fmla="*/ 3 h 20"/>
                  <a:gd name="T120" fmla="*/ 2 w 24"/>
                  <a:gd name="T121" fmla="*/ 1 h 20"/>
                  <a:gd name="T122" fmla="*/ 2 w 24"/>
                  <a:gd name="T123" fmla="*/ 1 h 20"/>
                  <a:gd name="T124" fmla="*/ 5 w 24"/>
                  <a:gd name="T125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" h="20">
                    <a:moveTo>
                      <a:pt x="19" y="17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9" y="17"/>
                      <a:pt x="19" y="17"/>
                      <a:pt x="19" y="17"/>
                    </a:cubicBezTo>
                    <a:moveTo>
                      <a:pt x="18" y="17"/>
                    </a:moveTo>
                    <a:cubicBezTo>
                      <a:pt x="18" y="17"/>
                      <a:pt x="18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8" y="17"/>
                      <a:pt x="18" y="17"/>
                      <a:pt x="18" y="17"/>
                    </a:cubicBezTo>
                    <a:moveTo>
                      <a:pt x="17" y="16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moveTo>
                      <a:pt x="21" y="14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moveTo>
                      <a:pt x="13" y="13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4"/>
                      <a:pt x="14" y="15"/>
                      <a:pt x="15" y="15"/>
                    </a:cubicBezTo>
                    <a:cubicBezTo>
                      <a:pt x="15" y="15"/>
                      <a:pt x="16" y="15"/>
                      <a:pt x="16" y="15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3" y="14"/>
                      <a:pt x="13" y="13"/>
                      <a:pt x="13" y="13"/>
                    </a:cubicBezTo>
                    <a:moveTo>
                      <a:pt x="23" y="13"/>
                    </a:moveTo>
                    <a:cubicBezTo>
                      <a:pt x="23" y="13"/>
                      <a:pt x="22" y="13"/>
                      <a:pt x="22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5"/>
                      <a:pt x="21" y="15"/>
                    </a:cubicBezTo>
                    <a:cubicBezTo>
                      <a:pt x="21" y="15"/>
                      <a:pt x="21" y="14"/>
                      <a:pt x="21" y="14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8"/>
                      <a:pt x="22" y="18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5"/>
                      <a:pt x="22" y="15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10" y="11"/>
                    </a:move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1" y="13"/>
                      <a:pt x="11" y="13"/>
                    </a:cubicBezTo>
                    <a:cubicBezTo>
                      <a:pt x="11" y="13"/>
                      <a:pt x="12" y="13"/>
                      <a:pt x="12" y="13"/>
                    </a:cubicBezTo>
                    <a:cubicBezTo>
                      <a:pt x="11" y="12"/>
                      <a:pt x="10" y="12"/>
                      <a:pt x="10" y="11"/>
                    </a:cubicBezTo>
                    <a:moveTo>
                      <a:pt x="9" y="11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10"/>
                      <a:pt x="6" y="1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16" y="8"/>
                    </a:moveTo>
                    <a:cubicBezTo>
                      <a:pt x="16" y="8"/>
                      <a:pt x="16" y="9"/>
                      <a:pt x="16" y="9"/>
                    </a:cubicBezTo>
                    <a:cubicBezTo>
                      <a:pt x="18" y="10"/>
                      <a:pt x="21" y="12"/>
                      <a:pt x="23" y="13"/>
                    </a:cubicBezTo>
                    <a:cubicBezTo>
                      <a:pt x="23" y="13"/>
                      <a:pt x="23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16" y="8"/>
                      <a:pt x="16" y="8"/>
                      <a:pt x="16" y="8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5" y="9"/>
                      <a:pt x="5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8"/>
                      <a:pt x="4" y="8"/>
                      <a:pt x="4" y="8"/>
                    </a:cubicBezTo>
                    <a:moveTo>
                      <a:pt x="12" y="6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7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11" y="5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6"/>
                      <a:pt x="0" y="6"/>
                      <a:pt x="0" y="5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6" y="3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8" y="3"/>
                      <a:pt x="7" y="3"/>
                      <a:pt x="7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0218"/>
              <p:cNvSpPr>
                <a:spLocks noEditPoints="1"/>
              </p:cNvSpPr>
              <p:nvPr/>
            </p:nvSpPr>
            <p:spPr bwMode="auto">
              <a:xfrm>
                <a:off x="36" y="3535"/>
                <a:ext cx="30" cy="22"/>
              </a:xfrm>
              <a:custGeom>
                <a:avLst/>
                <a:gdLst>
                  <a:gd name="T0" fmla="*/ 11 w 13"/>
                  <a:gd name="T1" fmla="*/ 9 h 9"/>
                  <a:gd name="T2" fmla="*/ 11 w 13"/>
                  <a:gd name="T3" fmla="*/ 9 h 9"/>
                  <a:gd name="T4" fmla="*/ 11 w 13"/>
                  <a:gd name="T5" fmla="*/ 9 h 9"/>
                  <a:gd name="T6" fmla="*/ 11 w 13"/>
                  <a:gd name="T7" fmla="*/ 9 h 9"/>
                  <a:gd name="T8" fmla="*/ 11 w 13"/>
                  <a:gd name="T9" fmla="*/ 9 h 9"/>
                  <a:gd name="T10" fmla="*/ 9 w 13"/>
                  <a:gd name="T11" fmla="*/ 8 h 9"/>
                  <a:gd name="T12" fmla="*/ 9 w 13"/>
                  <a:gd name="T13" fmla="*/ 8 h 9"/>
                  <a:gd name="T14" fmla="*/ 11 w 13"/>
                  <a:gd name="T15" fmla="*/ 9 h 9"/>
                  <a:gd name="T16" fmla="*/ 11 w 13"/>
                  <a:gd name="T17" fmla="*/ 9 h 9"/>
                  <a:gd name="T18" fmla="*/ 9 w 13"/>
                  <a:gd name="T19" fmla="*/ 8 h 9"/>
                  <a:gd name="T20" fmla="*/ 9 w 13"/>
                  <a:gd name="T21" fmla="*/ 8 h 9"/>
                  <a:gd name="T22" fmla="*/ 8 w 13"/>
                  <a:gd name="T23" fmla="*/ 7 h 9"/>
                  <a:gd name="T24" fmla="*/ 8 w 13"/>
                  <a:gd name="T25" fmla="*/ 7 h 9"/>
                  <a:gd name="T26" fmla="*/ 9 w 13"/>
                  <a:gd name="T27" fmla="*/ 8 h 9"/>
                  <a:gd name="T28" fmla="*/ 9 w 13"/>
                  <a:gd name="T29" fmla="*/ 8 h 9"/>
                  <a:gd name="T30" fmla="*/ 8 w 13"/>
                  <a:gd name="T31" fmla="*/ 7 h 9"/>
                  <a:gd name="T32" fmla="*/ 6 w 13"/>
                  <a:gd name="T33" fmla="*/ 6 h 9"/>
                  <a:gd name="T34" fmla="*/ 6 w 13"/>
                  <a:gd name="T35" fmla="*/ 6 h 9"/>
                  <a:gd name="T36" fmla="*/ 7 w 13"/>
                  <a:gd name="T37" fmla="*/ 6 h 9"/>
                  <a:gd name="T38" fmla="*/ 7 w 13"/>
                  <a:gd name="T39" fmla="*/ 6 h 9"/>
                  <a:gd name="T40" fmla="*/ 6 w 13"/>
                  <a:gd name="T41" fmla="*/ 6 h 9"/>
                  <a:gd name="T42" fmla="*/ 11 w 13"/>
                  <a:gd name="T43" fmla="*/ 5 h 9"/>
                  <a:gd name="T44" fmla="*/ 11 w 13"/>
                  <a:gd name="T45" fmla="*/ 5 h 9"/>
                  <a:gd name="T46" fmla="*/ 12 w 13"/>
                  <a:gd name="T47" fmla="*/ 6 h 9"/>
                  <a:gd name="T48" fmla="*/ 13 w 13"/>
                  <a:gd name="T49" fmla="*/ 6 h 9"/>
                  <a:gd name="T50" fmla="*/ 13 w 13"/>
                  <a:gd name="T51" fmla="*/ 6 h 9"/>
                  <a:gd name="T52" fmla="*/ 12 w 13"/>
                  <a:gd name="T53" fmla="*/ 6 h 9"/>
                  <a:gd name="T54" fmla="*/ 11 w 13"/>
                  <a:gd name="T55" fmla="*/ 5 h 9"/>
                  <a:gd name="T56" fmla="*/ 9 w 13"/>
                  <a:gd name="T57" fmla="*/ 5 h 9"/>
                  <a:gd name="T58" fmla="*/ 9 w 13"/>
                  <a:gd name="T59" fmla="*/ 5 h 9"/>
                  <a:gd name="T60" fmla="*/ 10 w 13"/>
                  <a:gd name="T61" fmla="*/ 5 h 9"/>
                  <a:gd name="T62" fmla="*/ 10 w 13"/>
                  <a:gd name="T63" fmla="*/ 5 h 9"/>
                  <a:gd name="T64" fmla="*/ 9 w 13"/>
                  <a:gd name="T65" fmla="*/ 5 h 9"/>
                  <a:gd name="T66" fmla="*/ 4 w 13"/>
                  <a:gd name="T67" fmla="*/ 4 h 9"/>
                  <a:gd name="T68" fmla="*/ 4 w 13"/>
                  <a:gd name="T69" fmla="*/ 5 h 9"/>
                  <a:gd name="T70" fmla="*/ 6 w 13"/>
                  <a:gd name="T71" fmla="*/ 6 h 9"/>
                  <a:gd name="T72" fmla="*/ 6 w 13"/>
                  <a:gd name="T73" fmla="*/ 6 h 9"/>
                  <a:gd name="T74" fmla="*/ 4 w 13"/>
                  <a:gd name="T75" fmla="*/ 4 h 9"/>
                  <a:gd name="T76" fmla="*/ 7 w 13"/>
                  <a:gd name="T77" fmla="*/ 4 h 9"/>
                  <a:gd name="T78" fmla="*/ 7 w 13"/>
                  <a:gd name="T79" fmla="*/ 4 h 9"/>
                  <a:gd name="T80" fmla="*/ 8 w 13"/>
                  <a:gd name="T81" fmla="*/ 4 h 9"/>
                  <a:gd name="T82" fmla="*/ 8 w 13"/>
                  <a:gd name="T83" fmla="*/ 4 h 9"/>
                  <a:gd name="T84" fmla="*/ 7 w 13"/>
                  <a:gd name="T85" fmla="*/ 4 h 9"/>
                  <a:gd name="T86" fmla="*/ 5 w 13"/>
                  <a:gd name="T87" fmla="*/ 3 h 9"/>
                  <a:gd name="T88" fmla="*/ 5 w 13"/>
                  <a:gd name="T89" fmla="*/ 3 h 9"/>
                  <a:gd name="T90" fmla="*/ 7 w 13"/>
                  <a:gd name="T91" fmla="*/ 3 h 9"/>
                  <a:gd name="T92" fmla="*/ 7 w 13"/>
                  <a:gd name="T93" fmla="*/ 4 h 9"/>
                  <a:gd name="T94" fmla="*/ 7 w 13"/>
                  <a:gd name="T95" fmla="*/ 4 h 9"/>
                  <a:gd name="T96" fmla="*/ 5 w 13"/>
                  <a:gd name="T97" fmla="*/ 3 h 9"/>
                  <a:gd name="T98" fmla="*/ 0 w 13"/>
                  <a:gd name="T99" fmla="*/ 2 h 9"/>
                  <a:gd name="T100" fmla="*/ 0 w 13"/>
                  <a:gd name="T101" fmla="*/ 2 h 9"/>
                  <a:gd name="T102" fmla="*/ 2 w 13"/>
                  <a:gd name="T103" fmla="*/ 3 h 9"/>
                  <a:gd name="T104" fmla="*/ 2 w 13"/>
                  <a:gd name="T105" fmla="*/ 3 h 9"/>
                  <a:gd name="T106" fmla="*/ 0 w 13"/>
                  <a:gd name="T107" fmla="*/ 2 h 9"/>
                  <a:gd name="T108" fmla="*/ 1 w 13"/>
                  <a:gd name="T109" fmla="*/ 0 h 9"/>
                  <a:gd name="T110" fmla="*/ 1 w 13"/>
                  <a:gd name="T111" fmla="*/ 0 h 9"/>
                  <a:gd name="T112" fmla="*/ 3 w 13"/>
                  <a:gd name="T113" fmla="*/ 2 h 9"/>
                  <a:gd name="T114" fmla="*/ 3 w 13"/>
                  <a:gd name="T115" fmla="*/ 1 h 9"/>
                  <a:gd name="T116" fmla="*/ 1 w 13"/>
                  <a:gd name="T1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" h="9"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moveTo>
                      <a:pt x="8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7"/>
                      <a:pt x="8" y="7"/>
                      <a:pt x="8" y="7"/>
                    </a:cubicBezTo>
                    <a:moveTo>
                      <a:pt x="6" y="6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6"/>
                      <a:pt x="6" y="6"/>
                      <a:pt x="6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1" y="6"/>
                      <a:pt x="11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9" y="5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7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0219"/>
              <p:cNvSpPr>
                <a:spLocks noEditPoints="1"/>
              </p:cNvSpPr>
              <p:nvPr/>
            </p:nvSpPr>
            <p:spPr bwMode="auto">
              <a:xfrm>
                <a:off x="-45" y="3672"/>
                <a:ext cx="97" cy="62"/>
              </a:xfrm>
              <a:custGeom>
                <a:avLst/>
                <a:gdLst>
                  <a:gd name="T0" fmla="*/ 40 w 41"/>
                  <a:gd name="T1" fmla="*/ 25 h 26"/>
                  <a:gd name="T2" fmla="*/ 41 w 41"/>
                  <a:gd name="T3" fmla="*/ 25 h 26"/>
                  <a:gd name="T4" fmla="*/ 32 w 41"/>
                  <a:gd name="T5" fmla="*/ 21 h 26"/>
                  <a:gd name="T6" fmla="*/ 33 w 41"/>
                  <a:gd name="T7" fmla="*/ 21 h 26"/>
                  <a:gd name="T8" fmla="*/ 30 w 41"/>
                  <a:gd name="T9" fmla="*/ 19 h 26"/>
                  <a:gd name="T10" fmla="*/ 32 w 41"/>
                  <a:gd name="T11" fmla="*/ 21 h 26"/>
                  <a:gd name="T12" fmla="*/ 31 w 41"/>
                  <a:gd name="T13" fmla="*/ 18 h 26"/>
                  <a:gd name="T14" fmla="*/ 33 w 41"/>
                  <a:gd name="T15" fmla="*/ 20 h 26"/>
                  <a:gd name="T16" fmla="*/ 31 w 41"/>
                  <a:gd name="T17" fmla="*/ 18 h 26"/>
                  <a:gd name="T18" fmla="*/ 19 w 41"/>
                  <a:gd name="T19" fmla="*/ 14 h 26"/>
                  <a:gd name="T20" fmla="*/ 24 w 41"/>
                  <a:gd name="T21" fmla="*/ 16 h 26"/>
                  <a:gd name="T22" fmla="*/ 21 w 41"/>
                  <a:gd name="T23" fmla="*/ 12 h 26"/>
                  <a:gd name="T24" fmla="*/ 25 w 41"/>
                  <a:gd name="T25" fmla="*/ 15 h 26"/>
                  <a:gd name="T26" fmla="*/ 21 w 41"/>
                  <a:gd name="T27" fmla="*/ 12 h 26"/>
                  <a:gd name="T28" fmla="*/ 20 w 41"/>
                  <a:gd name="T29" fmla="*/ 12 h 26"/>
                  <a:gd name="T30" fmla="*/ 21 w 41"/>
                  <a:gd name="T31" fmla="*/ 12 h 26"/>
                  <a:gd name="T32" fmla="*/ 17 w 41"/>
                  <a:gd name="T33" fmla="*/ 12 h 26"/>
                  <a:gd name="T34" fmla="*/ 17 w 41"/>
                  <a:gd name="T35" fmla="*/ 13 h 26"/>
                  <a:gd name="T36" fmla="*/ 17 w 41"/>
                  <a:gd name="T37" fmla="*/ 12 h 26"/>
                  <a:gd name="T38" fmla="*/ 17 w 41"/>
                  <a:gd name="T39" fmla="*/ 10 h 26"/>
                  <a:gd name="T40" fmla="*/ 18 w 41"/>
                  <a:gd name="T41" fmla="*/ 10 h 26"/>
                  <a:gd name="T42" fmla="*/ 12 w 41"/>
                  <a:gd name="T43" fmla="*/ 9 h 26"/>
                  <a:gd name="T44" fmla="*/ 16 w 41"/>
                  <a:gd name="T45" fmla="*/ 12 h 26"/>
                  <a:gd name="T46" fmla="*/ 12 w 41"/>
                  <a:gd name="T47" fmla="*/ 9 h 26"/>
                  <a:gd name="T48" fmla="*/ 11 w 41"/>
                  <a:gd name="T49" fmla="*/ 8 h 26"/>
                  <a:gd name="T50" fmla="*/ 11 w 41"/>
                  <a:gd name="T51" fmla="*/ 9 h 26"/>
                  <a:gd name="T52" fmla="*/ 11 w 41"/>
                  <a:gd name="T53" fmla="*/ 8 h 26"/>
                  <a:gd name="T54" fmla="*/ 13 w 41"/>
                  <a:gd name="T55" fmla="*/ 7 h 26"/>
                  <a:gd name="T56" fmla="*/ 17 w 41"/>
                  <a:gd name="T57" fmla="*/ 9 h 26"/>
                  <a:gd name="T58" fmla="*/ 12 w 41"/>
                  <a:gd name="T59" fmla="*/ 6 h 26"/>
                  <a:gd name="T60" fmla="*/ 12 w 41"/>
                  <a:gd name="T61" fmla="*/ 7 h 26"/>
                  <a:gd name="T62" fmla="*/ 12 w 41"/>
                  <a:gd name="T63" fmla="*/ 6 h 26"/>
                  <a:gd name="T64" fmla="*/ 5 w 41"/>
                  <a:gd name="T65" fmla="*/ 6 h 26"/>
                  <a:gd name="T66" fmla="*/ 6 w 41"/>
                  <a:gd name="T67" fmla="*/ 5 h 26"/>
                  <a:gd name="T68" fmla="*/ 3 w 41"/>
                  <a:gd name="T69" fmla="*/ 4 h 26"/>
                  <a:gd name="T70" fmla="*/ 5 w 41"/>
                  <a:gd name="T71" fmla="*/ 6 h 26"/>
                  <a:gd name="T72" fmla="*/ 3 w 41"/>
                  <a:gd name="T73" fmla="*/ 4 h 26"/>
                  <a:gd name="T74" fmla="*/ 7 w 41"/>
                  <a:gd name="T75" fmla="*/ 3 h 26"/>
                  <a:gd name="T76" fmla="*/ 7 w 41"/>
                  <a:gd name="T77" fmla="*/ 3 h 26"/>
                  <a:gd name="T78" fmla="*/ 1 w 41"/>
                  <a:gd name="T79" fmla="*/ 2 h 26"/>
                  <a:gd name="T80" fmla="*/ 3 w 41"/>
                  <a:gd name="T81" fmla="*/ 5 h 26"/>
                  <a:gd name="T82" fmla="*/ 1 w 41"/>
                  <a:gd name="T83" fmla="*/ 2 h 26"/>
                  <a:gd name="T84" fmla="*/ 4 w 41"/>
                  <a:gd name="T85" fmla="*/ 2 h 26"/>
                  <a:gd name="T86" fmla="*/ 6 w 41"/>
                  <a:gd name="T87" fmla="*/ 3 h 26"/>
                  <a:gd name="T88" fmla="*/ 5 w 41"/>
                  <a:gd name="T89" fmla="*/ 2 h 26"/>
                  <a:gd name="T90" fmla="*/ 5 w 41"/>
                  <a:gd name="T91" fmla="*/ 2 h 26"/>
                  <a:gd name="T92" fmla="*/ 2 w 41"/>
                  <a:gd name="T93" fmla="*/ 0 h 26"/>
                  <a:gd name="T94" fmla="*/ 4 w 41"/>
                  <a:gd name="T95" fmla="*/ 2 h 26"/>
                  <a:gd name="T96" fmla="*/ 2 w 41"/>
                  <a:gd name="T9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1" h="26">
                    <a:moveTo>
                      <a:pt x="40" y="25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41" y="25"/>
                      <a:pt x="41" y="25"/>
                      <a:pt x="40" y="25"/>
                    </a:cubicBezTo>
                    <a:moveTo>
                      <a:pt x="32" y="21"/>
                    </a:move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2" y="21"/>
                    </a:cubicBezTo>
                    <a:moveTo>
                      <a:pt x="30" y="19"/>
                    </a:moveTo>
                    <a:cubicBezTo>
                      <a:pt x="30" y="20"/>
                      <a:pt x="30" y="20"/>
                      <a:pt x="30" y="20"/>
                    </a:cubicBezTo>
                    <a:cubicBezTo>
                      <a:pt x="31" y="20"/>
                      <a:pt x="32" y="20"/>
                      <a:pt x="32" y="21"/>
                    </a:cubicBezTo>
                    <a:cubicBezTo>
                      <a:pt x="32" y="20"/>
                      <a:pt x="31" y="20"/>
                      <a:pt x="30" y="19"/>
                    </a:cubicBezTo>
                    <a:moveTo>
                      <a:pt x="31" y="18"/>
                    </a:move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20"/>
                      <a:pt x="33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3" y="19"/>
                      <a:pt x="32" y="19"/>
                      <a:pt x="31" y="18"/>
                    </a:cubicBezTo>
                    <a:moveTo>
                      <a:pt x="20" y="13"/>
                    </a:moveTo>
                    <a:cubicBezTo>
                      <a:pt x="20" y="14"/>
                      <a:pt x="19" y="14"/>
                      <a:pt x="19" y="14"/>
                    </a:cubicBezTo>
                    <a:cubicBezTo>
                      <a:pt x="21" y="15"/>
                      <a:pt x="22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2" y="15"/>
                      <a:pt x="21" y="14"/>
                      <a:pt x="20" y="13"/>
                    </a:cubicBezTo>
                    <a:moveTo>
                      <a:pt x="21" y="12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2" y="13"/>
                      <a:pt x="23" y="14"/>
                      <a:pt x="25" y="15"/>
                    </a:cubicBezTo>
                    <a:cubicBezTo>
                      <a:pt x="25" y="15"/>
                      <a:pt x="25" y="14"/>
                      <a:pt x="25" y="14"/>
                    </a:cubicBezTo>
                    <a:cubicBezTo>
                      <a:pt x="24" y="13"/>
                      <a:pt x="22" y="13"/>
                      <a:pt x="21" y="12"/>
                    </a:cubicBezTo>
                    <a:moveTo>
                      <a:pt x="21" y="12"/>
                    </a:moveTo>
                    <a:cubicBezTo>
                      <a:pt x="21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7" y="12"/>
                    </a:moveTo>
                    <a:cubicBezTo>
                      <a:pt x="17" y="12"/>
                      <a:pt x="16" y="12"/>
                      <a:pt x="16" y="12"/>
                    </a:cubicBezTo>
                    <a:cubicBezTo>
                      <a:pt x="16" y="12"/>
                      <a:pt x="17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8" y="10"/>
                    </a:moveTo>
                    <a:cubicBezTo>
                      <a:pt x="18" y="10"/>
                      <a:pt x="18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1" y="10"/>
                    </a:cubicBezTo>
                    <a:cubicBezTo>
                      <a:pt x="13" y="10"/>
                      <a:pt x="14" y="11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0"/>
                      <a:pt x="13" y="9"/>
                      <a:pt x="12" y="9"/>
                    </a:cubicBezTo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1" y="9"/>
                      <a:pt x="11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4" y="8"/>
                      <a:pt x="15" y="9"/>
                      <a:pt x="17" y="10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6" y="9"/>
                      <a:pt x="14" y="8"/>
                      <a:pt x="13" y="7"/>
                    </a:cubicBezTo>
                    <a:moveTo>
                      <a:pt x="12" y="6"/>
                    </a:moveTo>
                    <a:cubicBezTo>
                      <a:pt x="12" y="6"/>
                      <a:pt x="12" y="6"/>
                      <a:pt x="12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6" y="5"/>
                    </a:moveTo>
                    <a:cubicBezTo>
                      <a:pt x="5" y="5"/>
                      <a:pt x="5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5"/>
                    </a:cubicBezTo>
                    <a:cubicBezTo>
                      <a:pt x="3" y="5"/>
                      <a:pt x="4" y="5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4" y="4"/>
                      <a:pt x="3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2" y="3"/>
                      <a:pt x="1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4" y="2"/>
                    </a:cubicBezTo>
                    <a:cubicBezTo>
                      <a:pt x="5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0220"/>
              <p:cNvSpPr>
                <a:spLocks noEditPoints="1"/>
              </p:cNvSpPr>
              <p:nvPr/>
            </p:nvSpPr>
            <p:spPr bwMode="auto">
              <a:xfrm>
                <a:off x="-170" y="3897"/>
                <a:ext cx="29" cy="16"/>
              </a:xfrm>
              <a:custGeom>
                <a:avLst/>
                <a:gdLst>
                  <a:gd name="T0" fmla="*/ 10 w 12"/>
                  <a:gd name="T1" fmla="*/ 6 h 7"/>
                  <a:gd name="T2" fmla="*/ 10 w 12"/>
                  <a:gd name="T3" fmla="*/ 7 h 7"/>
                  <a:gd name="T4" fmla="*/ 8 w 12"/>
                  <a:gd name="T5" fmla="*/ 6 h 7"/>
                  <a:gd name="T6" fmla="*/ 9 w 12"/>
                  <a:gd name="T7" fmla="*/ 6 h 7"/>
                  <a:gd name="T8" fmla="*/ 8 w 12"/>
                  <a:gd name="T9" fmla="*/ 6 h 7"/>
                  <a:gd name="T10" fmla="*/ 10 w 12"/>
                  <a:gd name="T11" fmla="*/ 6 h 7"/>
                  <a:gd name="T12" fmla="*/ 12 w 12"/>
                  <a:gd name="T13" fmla="*/ 7 h 7"/>
                  <a:gd name="T14" fmla="*/ 9 w 12"/>
                  <a:gd name="T15" fmla="*/ 6 h 7"/>
                  <a:gd name="T16" fmla="*/ 9 w 12"/>
                  <a:gd name="T17" fmla="*/ 6 h 7"/>
                  <a:gd name="T18" fmla="*/ 9 w 12"/>
                  <a:gd name="T19" fmla="*/ 6 h 7"/>
                  <a:gd name="T20" fmla="*/ 11 w 12"/>
                  <a:gd name="T21" fmla="*/ 5 h 7"/>
                  <a:gd name="T22" fmla="*/ 11 w 12"/>
                  <a:gd name="T23" fmla="*/ 6 h 7"/>
                  <a:gd name="T24" fmla="*/ 9 w 12"/>
                  <a:gd name="T25" fmla="*/ 5 h 7"/>
                  <a:gd name="T26" fmla="*/ 10 w 12"/>
                  <a:gd name="T27" fmla="*/ 5 h 7"/>
                  <a:gd name="T28" fmla="*/ 9 w 12"/>
                  <a:gd name="T29" fmla="*/ 5 h 7"/>
                  <a:gd name="T30" fmla="*/ 9 w 12"/>
                  <a:gd name="T31" fmla="*/ 5 h 7"/>
                  <a:gd name="T32" fmla="*/ 10 w 12"/>
                  <a:gd name="T33" fmla="*/ 5 h 7"/>
                  <a:gd name="T34" fmla="*/ 3 w 12"/>
                  <a:gd name="T35" fmla="*/ 2 h 7"/>
                  <a:gd name="T36" fmla="*/ 4 w 12"/>
                  <a:gd name="T37" fmla="*/ 2 h 7"/>
                  <a:gd name="T38" fmla="*/ 3 w 12"/>
                  <a:gd name="T39" fmla="*/ 2 h 7"/>
                  <a:gd name="T40" fmla="*/ 4 w 12"/>
                  <a:gd name="T41" fmla="*/ 2 h 7"/>
                  <a:gd name="T42" fmla="*/ 3 w 12"/>
                  <a:gd name="T43" fmla="*/ 2 h 7"/>
                  <a:gd name="T44" fmla="*/ 0 w 12"/>
                  <a:gd name="T45" fmla="*/ 0 h 7"/>
                  <a:gd name="T46" fmla="*/ 1 w 12"/>
                  <a:gd name="T47" fmla="*/ 0 h 7"/>
                  <a:gd name="T48" fmla="*/ 0 w 12"/>
                  <a:gd name="T49" fmla="*/ 0 h 7"/>
                  <a:gd name="T50" fmla="*/ 4 w 12"/>
                  <a:gd name="T51" fmla="*/ 2 h 7"/>
                  <a:gd name="T52" fmla="*/ 1 w 12"/>
                  <a:gd name="T53" fmla="*/ 0 h 7"/>
                  <a:gd name="T54" fmla="*/ 3 w 12"/>
                  <a:gd name="T55" fmla="*/ 2 h 7"/>
                  <a:gd name="T56" fmla="*/ 0 w 12"/>
                  <a:gd name="T57" fmla="*/ 0 h 7"/>
                  <a:gd name="T58" fmla="*/ 1 w 12"/>
                  <a:gd name="T59" fmla="*/ 0 h 7"/>
                  <a:gd name="T60" fmla="*/ 3 w 12"/>
                  <a:gd name="T61" fmla="*/ 2 h 7"/>
                  <a:gd name="T62" fmla="*/ 1 w 12"/>
                  <a:gd name="T63" fmla="*/ 0 h 7"/>
                  <a:gd name="T64" fmla="*/ 3 w 12"/>
                  <a:gd name="T65" fmla="*/ 1 h 7"/>
                  <a:gd name="T66" fmla="*/ 3 w 12"/>
                  <a:gd name="T6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" h="7"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6"/>
                    </a:cubicBezTo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8" y="6"/>
                      <a:pt x="8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1" y="0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0221"/>
              <p:cNvSpPr>
                <a:spLocks noEditPoints="1"/>
              </p:cNvSpPr>
              <p:nvPr/>
            </p:nvSpPr>
            <p:spPr bwMode="auto">
              <a:xfrm>
                <a:off x="-160" y="3866"/>
                <a:ext cx="75" cy="45"/>
              </a:xfrm>
              <a:custGeom>
                <a:avLst/>
                <a:gdLst>
                  <a:gd name="T0" fmla="*/ 16 w 32"/>
                  <a:gd name="T1" fmla="*/ 18 h 19"/>
                  <a:gd name="T2" fmla="*/ 18 w 32"/>
                  <a:gd name="T3" fmla="*/ 19 h 19"/>
                  <a:gd name="T4" fmla="*/ 13 w 32"/>
                  <a:gd name="T5" fmla="*/ 16 h 19"/>
                  <a:gd name="T6" fmla="*/ 15 w 32"/>
                  <a:gd name="T7" fmla="*/ 17 h 19"/>
                  <a:gd name="T8" fmla="*/ 13 w 32"/>
                  <a:gd name="T9" fmla="*/ 16 h 19"/>
                  <a:gd name="T10" fmla="*/ 12 w 32"/>
                  <a:gd name="T11" fmla="*/ 15 h 19"/>
                  <a:gd name="T12" fmla="*/ 13 w 32"/>
                  <a:gd name="T13" fmla="*/ 16 h 19"/>
                  <a:gd name="T14" fmla="*/ 12 w 32"/>
                  <a:gd name="T15" fmla="*/ 15 h 19"/>
                  <a:gd name="T16" fmla="*/ 12 w 32"/>
                  <a:gd name="T17" fmla="*/ 15 h 19"/>
                  <a:gd name="T18" fmla="*/ 12 w 32"/>
                  <a:gd name="T19" fmla="*/ 15 h 19"/>
                  <a:gd name="T20" fmla="*/ 30 w 32"/>
                  <a:gd name="T21" fmla="*/ 15 h 19"/>
                  <a:gd name="T22" fmla="*/ 32 w 32"/>
                  <a:gd name="T23" fmla="*/ 16 h 19"/>
                  <a:gd name="T24" fmla="*/ 32 w 32"/>
                  <a:gd name="T25" fmla="*/ 16 h 19"/>
                  <a:gd name="T26" fmla="*/ 10 w 32"/>
                  <a:gd name="T27" fmla="*/ 14 h 19"/>
                  <a:gd name="T28" fmla="*/ 12 w 32"/>
                  <a:gd name="T29" fmla="*/ 15 h 19"/>
                  <a:gd name="T30" fmla="*/ 12 w 32"/>
                  <a:gd name="T31" fmla="*/ 15 h 19"/>
                  <a:gd name="T32" fmla="*/ 9 w 32"/>
                  <a:gd name="T33" fmla="*/ 13 h 19"/>
                  <a:gd name="T34" fmla="*/ 9 w 32"/>
                  <a:gd name="T35" fmla="*/ 13 h 19"/>
                  <a:gd name="T36" fmla="*/ 9 w 32"/>
                  <a:gd name="T37" fmla="*/ 13 h 19"/>
                  <a:gd name="T38" fmla="*/ 26 w 32"/>
                  <a:gd name="T39" fmla="*/ 13 h 19"/>
                  <a:gd name="T40" fmla="*/ 29 w 32"/>
                  <a:gd name="T41" fmla="*/ 14 h 19"/>
                  <a:gd name="T42" fmla="*/ 25 w 32"/>
                  <a:gd name="T43" fmla="*/ 12 h 19"/>
                  <a:gd name="T44" fmla="*/ 25 w 32"/>
                  <a:gd name="T45" fmla="*/ 12 h 19"/>
                  <a:gd name="T46" fmla="*/ 25 w 32"/>
                  <a:gd name="T47" fmla="*/ 12 h 19"/>
                  <a:gd name="T48" fmla="*/ 20 w 32"/>
                  <a:gd name="T49" fmla="*/ 10 h 19"/>
                  <a:gd name="T50" fmla="*/ 24 w 32"/>
                  <a:gd name="T51" fmla="*/ 11 h 19"/>
                  <a:gd name="T52" fmla="*/ 0 w 32"/>
                  <a:gd name="T53" fmla="*/ 8 h 19"/>
                  <a:gd name="T54" fmla="*/ 3 w 32"/>
                  <a:gd name="T55" fmla="*/ 10 h 19"/>
                  <a:gd name="T56" fmla="*/ 0 w 32"/>
                  <a:gd name="T57" fmla="*/ 8 h 19"/>
                  <a:gd name="T58" fmla="*/ 17 w 32"/>
                  <a:gd name="T59" fmla="*/ 8 h 19"/>
                  <a:gd name="T60" fmla="*/ 20 w 32"/>
                  <a:gd name="T61" fmla="*/ 9 h 19"/>
                  <a:gd name="T62" fmla="*/ 15 w 32"/>
                  <a:gd name="T63" fmla="*/ 6 h 19"/>
                  <a:gd name="T64" fmla="*/ 17 w 32"/>
                  <a:gd name="T65" fmla="*/ 8 h 19"/>
                  <a:gd name="T66" fmla="*/ 15 w 32"/>
                  <a:gd name="T67" fmla="*/ 6 h 19"/>
                  <a:gd name="T68" fmla="*/ 13 w 32"/>
                  <a:gd name="T69" fmla="*/ 6 h 19"/>
                  <a:gd name="T70" fmla="*/ 13 w 32"/>
                  <a:gd name="T71" fmla="*/ 6 h 19"/>
                  <a:gd name="T72" fmla="*/ 13 w 32"/>
                  <a:gd name="T73" fmla="*/ 6 h 19"/>
                  <a:gd name="T74" fmla="*/ 14 w 32"/>
                  <a:gd name="T75" fmla="*/ 6 h 19"/>
                  <a:gd name="T76" fmla="*/ 14 w 32"/>
                  <a:gd name="T77" fmla="*/ 5 h 19"/>
                  <a:gd name="T78" fmla="*/ 4 w 32"/>
                  <a:gd name="T79" fmla="*/ 1 h 19"/>
                  <a:gd name="T80" fmla="*/ 7 w 32"/>
                  <a:gd name="T81" fmla="*/ 2 h 19"/>
                  <a:gd name="T82" fmla="*/ 5 w 32"/>
                  <a:gd name="T83" fmla="*/ 0 h 19"/>
                  <a:gd name="T84" fmla="*/ 7 w 32"/>
                  <a:gd name="T85" fmla="*/ 2 h 19"/>
                  <a:gd name="T86" fmla="*/ 5 w 32"/>
                  <a:gd name="T8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" h="19">
                    <a:moveTo>
                      <a:pt x="16" y="17"/>
                    </a:moveTo>
                    <a:cubicBezTo>
                      <a:pt x="16" y="18"/>
                      <a:pt x="16" y="18"/>
                      <a:pt x="16" y="18"/>
                    </a:cubicBezTo>
                    <a:cubicBezTo>
                      <a:pt x="17" y="18"/>
                      <a:pt x="17" y="18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6" y="17"/>
                      <a:pt x="16" y="17"/>
                      <a:pt x="16" y="17"/>
                    </a:cubicBezTo>
                    <a:moveTo>
                      <a:pt x="13" y="16"/>
                    </a:move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7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3" y="16"/>
                      <a:pt x="13" y="16"/>
                      <a:pt x="13" y="16"/>
                    </a:cubicBezTo>
                    <a:moveTo>
                      <a:pt x="12" y="15"/>
                    </a:move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12" y="15"/>
                    </a:move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30" y="15"/>
                    </a:moveTo>
                    <a:cubicBezTo>
                      <a:pt x="30" y="15"/>
                      <a:pt x="30" y="15"/>
                      <a:pt x="30" y="15"/>
                    </a:cubicBezTo>
                    <a:cubicBezTo>
                      <a:pt x="31" y="15"/>
                      <a:pt x="31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1" y="15"/>
                      <a:pt x="31" y="15"/>
                      <a:pt x="30" y="15"/>
                    </a:cubicBezTo>
                    <a:moveTo>
                      <a:pt x="10" y="14"/>
                    </a:move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1" y="14"/>
                      <a:pt x="10" y="14"/>
                      <a:pt x="10" y="14"/>
                    </a:cubicBezTo>
                    <a:moveTo>
                      <a:pt x="9" y="13"/>
                    </a:moveTo>
                    <a:cubicBezTo>
                      <a:pt x="9" y="13"/>
                      <a:pt x="8" y="13"/>
                      <a:pt x="8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moveTo>
                      <a:pt x="26" y="12"/>
                    </a:moveTo>
                    <a:cubicBezTo>
                      <a:pt x="26" y="12"/>
                      <a:pt x="26" y="13"/>
                      <a:pt x="26" y="13"/>
                    </a:cubicBezTo>
                    <a:cubicBezTo>
                      <a:pt x="27" y="13"/>
                      <a:pt x="28" y="14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8" y="14"/>
                      <a:pt x="27" y="13"/>
                      <a:pt x="26" y="12"/>
                    </a:cubicBezTo>
                    <a:moveTo>
                      <a:pt x="25" y="12"/>
                    </a:move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6" y="12"/>
                    </a:cubicBezTo>
                    <a:cubicBezTo>
                      <a:pt x="25" y="12"/>
                      <a:pt x="25" y="12"/>
                      <a:pt x="25" y="12"/>
                    </a:cubicBezTo>
                    <a:moveTo>
                      <a:pt x="21" y="9"/>
                    </a:moveTo>
                    <a:cubicBezTo>
                      <a:pt x="20" y="9"/>
                      <a:pt x="20" y="9"/>
                      <a:pt x="20" y="10"/>
                    </a:cubicBezTo>
                    <a:cubicBezTo>
                      <a:pt x="21" y="10"/>
                      <a:pt x="23" y="11"/>
                      <a:pt x="24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0"/>
                      <a:pt x="22" y="10"/>
                      <a:pt x="21" y="9"/>
                    </a:cubicBezTo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2" y="9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1" y="8"/>
                      <a:pt x="0" y="8"/>
                    </a:cubicBezTo>
                    <a:moveTo>
                      <a:pt x="18" y="7"/>
                    </a:moveTo>
                    <a:cubicBezTo>
                      <a:pt x="17" y="8"/>
                      <a:pt x="17" y="8"/>
                      <a:pt x="17" y="8"/>
                    </a:cubicBezTo>
                    <a:cubicBezTo>
                      <a:pt x="18" y="8"/>
                      <a:pt x="19" y="9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8"/>
                      <a:pt x="18" y="8"/>
                      <a:pt x="18" y="7"/>
                    </a:cubicBezTo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7"/>
                      <a:pt x="16" y="7"/>
                      <a:pt x="17" y="8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6" y="7"/>
                      <a:pt x="16" y="6"/>
                      <a:pt x="15" y="6"/>
                    </a:cubicBezTo>
                    <a:moveTo>
                      <a:pt x="13" y="6"/>
                    </a:move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moveTo>
                      <a:pt x="14" y="5"/>
                    </a:moveTo>
                    <a:cubicBezTo>
                      <a:pt x="14" y="5"/>
                      <a:pt x="13" y="5"/>
                      <a:pt x="13" y="6"/>
                    </a:cubicBezTo>
                    <a:cubicBezTo>
                      <a:pt x="13" y="6"/>
                      <a:pt x="13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5"/>
                      <a:pt x="14" y="5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5" y="1"/>
                      <a:pt x="4" y="1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5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0222"/>
              <p:cNvSpPr>
                <a:spLocks noEditPoints="1"/>
              </p:cNvSpPr>
              <p:nvPr/>
            </p:nvSpPr>
            <p:spPr bwMode="auto">
              <a:xfrm>
                <a:off x="-186" y="3604"/>
                <a:ext cx="260" cy="318"/>
              </a:xfrm>
              <a:custGeom>
                <a:avLst/>
                <a:gdLst>
                  <a:gd name="T0" fmla="*/ 22 w 110"/>
                  <a:gd name="T1" fmla="*/ 130 h 135"/>
                  <a:gd name="T2" fmla="*/ 21 w 110"/>
                  <a:gd name="T3" fmla="*/ 129 h 135"/>
                  <a:gd name="T4" fmla="*/ 18 w 110"/>
                  <a:gd name="T5" fmla="*/ 130 h 135"/>
                  <a:gd name="T6" fmla="*/ 41 w 110"/>
                  <a:gd name="T7" fmla="*/ 130 h 135"/>
                  <a:gd name="T8" fmla="*/ 34 w 110"/>
                  <a:gd name="T9" fmla="*/ 127 h 135"/>
                  <a:gd name="T10" fmla="*/ 25 w 110"/>
                  <a:gd name="T11" fmla="*/ 123 h 135"/>
                  <a:gd name="T12" fmla="*/ 75 w 110"/>
                  <a:gd name="T13" fmla="*/ 126 h 135"/>
                  <a:gd name="T14" fmla="*/ 57 w 110"/>
                  <a:gd name="T15" fmla="*/ 125 h 135"/>
                  <a:gd name="T16" fmla="*/ 26 w 110"/>
                  <a:gd name="T17" fmla="*/ 121 h 135"/>
                  <a:gd name="T18" fmla="*/ 67 w 110"/>
                  <a:gd name="T19" fmla="*/ 122 h 135"/>
                  <a:gd name="T20" fmla="*/ 14 w 110"/>
                  <a:gd name="T21" fmla="*/ 114 h 135"/>
                  <a:gd name="T22" fmla="*/ 44 w 110"/>
                  <a:gd name="T23" fmla="*/ 110 h 135"/>
                  <a:gd name="T24" fmla="*/ 30 w 110"/>
                  <a:gd name="T25" fmla="*/ 115 h 135"/>
                  <a:gd name="T26" fmla="*/ 27 w 110"/>
                  <a:gd name="T27" fmla="*/ 114 h 135"/>
                  <a:gd name="T28" fmla="*/ 39 w 110"/>
                  <a:gd name="T29" fmla="*/ 108 h 135"/>
                  <a:gd name="T30" fmla="*/ 40 w 110"/>
                  <a:gd name="T31" fmla="*/ 106 h 135"/>
                  <a:gd name="T32" fmla="*/ 33 w 110"/>
                  <a:gd name="T33" fmla="*/ 104 h 135"/>
                  <a:gd name="T34" fmla="*/ 71 w 110"/>
                  <a:gd name="T35" fmla="*/ 101 h 135"/>
                  <a:gd name="T36" fmla="*/ 23 w 110"/>
                  <a:gd name="T37" fmla="*/ 99 h 135"/>
                  <a:gd name="T38" fmla="*/ 91 w 110"/>
                  <a:gd name="T39" fmla="*/ 106 h 135"/>
                  <a:gd name="T40" fmla="*/ 50 w 110"/>
                  <a:gd name="T41" fmla="*/ 99 h 135"/>
                  <a:gd name="T42" fmla="*/ 79 w 110"/>
                  <a:gd name="T43" fmla="*/ 99 h 135"/>
                  <a:gd name="T44" fmla="*/ 49 w 110"/>
                  <a:gd name="T45" fmla="*/ 88 h 135"/>
                  <a:gd name="T46" fmla="*/ 103 w 110"/>
                  <a:gd name="T47" fmla="*/ 82 h 135"/>
                  <a:gd name="T48" fmla="*/ 57 w 110"/>
                  <a:gd name="T49" fmla="*/ 85 h 135"/>
                  <a:gd name="T50" fmla="*/ 56 w 110"/>
                  <a:gd name="T51" fmla="*/ 76 h 135"/>
                  <a:gd name="T52" fmla="*/ 105 w 110"/>
                  <a:gd name="T53" fmla="*/ 72 h 135"/>
                  <a:gd name="T54" fmla="*/ 91 w 110"/>
                  <a:gd name="T55" fmla="*/ 68 h 135"/>
                  <a:gd name="T56" fmla="*/ 95 w 110"/>
                  <a:gd name="T57" fmla="*/ 62 h 135"/>
                  <a:gd name="T58" fmla="*/ 98 w 110"/>
                  <a:gd name="T59" fmla="*/ 59 h 135"/>
                  <a:gd name="T60" fmla="*/ 97 w 110"/>
                  <a:gd name="T61" fmla="*/ 58 h 135"/>
                  <a:gd name="T62" fmla="*/ 61 w 110"/>
                  <a:gd name="T63" fmla="*/ 55 h 135"/>
                  <a:gd name="T64" fmla="*/ 71 w 110"/>
                  <a:gd name="T65" fmla="*/ 52 h 135"/>
                  <a:gd name="T66" fmla="*/ 104 w 110"/>
                  <a:gd name="T67" fmla="*/ 51 h 135"/>
                  <a:gd name="T68" fmla="*/ 55 w 110"/>
                  <a:gd name="T69" fmla="*/ 51 h 135"/>
                  <a:gd name="T70" fmla="*/ 72 w 110"/>
                  <a:gd name="T71" fmla="*/ 47 h 135"/>
                  <a:gd name="T72" fmla="*/ 105 w 110"/>
                  <a:gd name="T73" fmla="*/ 45 h 135"/>
                  <a:gd name="T74" fmla="*/ 93 w 110"/>
                  <a:gd name="T75" fmla="*/ 44 h 135"/>
                  <a:gd name="T76" fmla="*/ 107 w 110"/>
                  <a:gd name="T77" fmla="*/ 42 h 135"/>
                  <a:gd name="T78" fmla="*/ 108 w 110"/>
                  <a:gd name="T79" fmla="*/ 39 h 135"/>
                  <a:gd name="T80" fmla="*/ 106 w 110"/>
                  <a:gd name="T81" fmla="*/ 41 h 135"/>
                  <a:gd name="T82" fmla="*/ 108 w 110"/>
                  <a:gd name="T83" fmla="*/ 39 h 135"/>
                  <a:gd name="T84" fmla="*/ 81 w 110"/>
                  <a:gd name="T85" fmla="*/ 40 h 135"/>
                  <a:gd name="T86" fmla="*/ 82 w 110"/>
                  <a:gd name="T87" fmla="*/ 38 h 135"/>
                  <a:gd name="T88" fmla="*/ 80 w 110"/>
                  <a:gd name="T89" fmla="*/ 36 h 135"/>
                  <a:gd name="T90" fmla="*/ 59 w 110"/>
                  <a:gd name="T91" fmla="*/ 34 h 135"/>
                  <a:gd name="T92" fmla="*/ 85 w 110"/>
                  <a:gd name="T93" fmla="*/ 32 h 135"/>
                  <a:gd name="T94" fmla="*/ 83 w 110"/>
                  <a:gd name="T95" fmla="*/ 31 h 135"/>
                  <a:gd name="T96" fmla="*/ 69 w 110"/>
                  <a:gd name="T97" fmla="*/ 30 h 135"/>
                  <a:gd name="T98" fmla="*/ 62 w 110"/>
                  <a:gd name="T99" fmla="*/ 29 h 135"/>
                  <a:gd name="T100" fmla="*/ 92 w 110"/>
                  <a:gd name="T101" fmla="*/ 29 h 135"/>
                  <a:gd name="T102" fmla="*/ 78 w 110"/>
                  <a:gd name="T103" fmla="*/ 26 h 135"/>
                  <a:gd name="T104" fmla="*/ 87 w 110"/>
                  <a:gd name="T105" fmla="*/ 23 h 135"/>
                  <a:gd name="T106" fmla="*/ 106 w 110"/>
                  <a:gd name="T107" fmla="*/ 25 h 135"/>
                  <a:gd name="T108" fmla="*/ 79 w 110"/>
                  <a:gd name="T109" fmla="*/ 22 h 135"/>
                  <a:gd name="T110" fmla="*/ 76 w 110"/>
                  <a:gd name="T111" fmla="*/ 19 h 135"/>
                  <a:gd name="T112" fmla="*/ 107 w 110"/>
                  <a:gd name="T113" fmla="*/ 19 h 135"/>
                  <a:gd name="T114" fmla="*/ 92 w 110"/>
                  <a:gd name="T115" fmla="*/ 17 h 135"/>
                  <a:gd name="T116" fmla="*/ 97 w 110"/>
                  <a:gd name="T117" fmla="*/ 12 h 135"/>
                  <a:gd name="T118" fmla="*/ 90 w 110"/>
                  <a:gd name="T119" fmla="*/ 9 h 135"/>
                  <a:gd name="T120" fmla="*/ 76 w 110"/>
                  <a:gd name="T121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0" h="135">
                    <a:moveTo>
                      <a:pt x="2" y="132"/>
                    </a:moveTo>
                    <a:cubicBezTo>
                      <a:pt x="2" y="132"/>
                      <a:pt x="2" y="132"/>
                      <a:pt x="2" y="132"/>
                    </a:cubicBezTo>
                    <a:cubicBezTo>
                      <a:pt x="1" y="133"/>
                      <a:pt x="1" y="133"/>
                      <a:pt x="1" y="133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1" y="134"/>
                      <a:pt x="1" y="134"/>
                    </a:cubicBezTo>
                    <a:cubicBezTo>
                      <a:pt x="1" y="133"/>
                      <a:pt x="2" y="133"/>
                      <a:pt x="2" y="133"/>
                    </a:cubicBezTo>
                    <a:cubicBezTo>
                      <a:pt x="2" y="133"/>
                      <a:pt x="2" y="133"/>
                      <a:pt x="2" y="133"/>
                    </a:cubicBezTo>
                    <a:cubicBezTo>
                      <a:pt x="3" y="133"/>
                      <a:pt x="2" y="132"/>
                      <a:pt x="2" y="132"/>
                    </a:cubicBezTo>
                    <a:moveTo>
                      <a:pt x="80" y="132"/>
                    </a:moveTo>
                    <a:cubicBezTo>
                      <a:pt x="79" y="133"/>
                      <a:pt x="79" y="133"/>
                      <a:pt x="79" y="133"/>
                    </a:cubicBezTo>
                    <a:cubicBezTo>
                      <a:pt x="79" y="133"/>
                      <a:pt x="79" y="133"/>
                      <a:pt x="79" y="133"/>
                    </a:cubicBezTo>
                    <a:cubicBezTo>
                      <a:pt x="79" y="133"/>
                      <a:pt x="79" y="133"/>
                      <a:pt x="79" y="133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0" y="132"/>
                      <a:pt x="80" y="132"/>
                      <a:pt x="80" y="132"/>
                    </a:cubicBezTo>
                    <a:moveTo>
                      <a:pt x="22" y="130"/>
                    </a:moveTo>
                    <a:cubicBezTo>
                      <a:pt x="21" y="134"/>
                      <a:pt x="21" y="134"/>
                      <a:pt x="21" y="134"/>
                    </a:cubicBezTo>
                    <a:cubicBezTo>
                      <a:pt x="21" y="134"/>
                      <a:pt x="21" y="134"/>
                      <a:pt x="21" y="135"/>
                    </a:cubicBezTo>
                    <a:cubicBezTo>
                      <a:pt x="21" y="135"/>
                      <a:pt x="22" y="135"/>
                      <a:pt x="23" y="134"/>
                    </a:cubicBezTo>
                    <a:cubicBezTo>
                      <a:pt x="23" y="133"/>
                      <a:pt x="23" y="131"/>
                      <a:pt x="22" y="131"/>
                    </a:cubicBezTo>
                    <a:cubicBezTo>
                      <a:pt x="22" y="131"/>
                      <a:pt x="22" y="130"/>
                      <a:pt x="22" y="130"/>
                    </a:cubicBezTo>
                    <a:moveTo>
                      <a:pt x="72" y="130"/>
                    </a:moveTo>
                    <a:cubicBezTo>
                      <a:pt x="72" y="131"/>
                      <a:pt x="72" y="131"/>
                      <a:pt x="72" y="131"/>
                    </a:cubicBezTo>
                    <a:cubicBezTo>
                      <a:pt x="71" y="132"/>
                      <a:pt x="71" y="132"/>
                      <a:pt x="71" y="132"/>
                    </a:cubicBezTo>
                    <a:cubicBezTo>
                      <a:pt x="71" y="132"/>
                      <a:pt x="71" y="132"/>
                      <a:pt x="71" y="132"/>
                    </a:cubicBezTo>
                    <a:cubicBezTo>
                      <a:pt x="72" y="132"/>
                      <a:pt x="72" y="132"/>
                      <a:pt x="73" y="132"/>
                    </a:cubicBezTo>
                    <a:cubicBezTo>
                      <a:pt x="73" y="132"/>
                      <a:pt x="73" y="132"/>
                      <a:pt x="73" y="132"/>
                    </a:cubicBezTo>
                    <a:cubicBezTo>
                      <a:pt x="72" y="132"/>
                      <a:pt x="72" y="132"/>
                      <a:pt x="71" y="132"/>
                    </a:cubicBezTo>
                    <a:cubicBezTo>
                      <a:pt x="72" y="131"/>
                      <a:pt x="72" y="131"/>
                      <a:pt x="72" y="131"/>
                    </a:cubicBezTo>
                    <a:cubicBezTo>
                      <a:pt x="72" y="131"/>
                      <a:pt x="72" y="130"/>
                      <a:pt x="72" y="130"/>
                    </a:cubicBezTo>
                    <a:moveTo>
                      <a:pt x="15" y="130"/>
                    </a:moveTo>
                    <a:cubicBezTo>
                      <a:pt x="14" y="131"/>
                      <a:pt x="14" y="131"/>
                      <a:pt x="14" y="131"/>
                    </a:cubicBezTo>
                    <a:cubicBezTo>
                      <a:pt x="14" y="132"/>
                      <a:pt x="14" y="132"/>
                      <a:pt x="14" y="132"/>
                    </a:cubicBezTo>
                    <a:cubicBezTo>
                      <a:pt x="14" y="131"/>
                      <a:pt x="14" y="131"/>
                      <a:pt x="15" y="131"/>
                    </a:cubicBezTo>
                    <a:cubicBezTo>
                      <a:pt x="15" y="131"/>
                      <a:pt x="15" y="131"/>
                      <a:pt x="15" y="131"/>
                    </a:cubicBezTo>
                    <a:cubicBezTo>
                      <a:pt x="15" y="131"/>
                      <a:pt x="16" y="131"/>
                      <a:pt x="16" y="131"/>
                    </a:cubicBezTo>
                    <a:cubicBezTo>
                      <a:pt x="15" y="130"/>
                      <a:pt x="15" y="130"/>
                      <a:pt x="15" y="130"/>
                    </a:cubicBezTo>
                    <a:moveTo>
                      <a:pt x="21" y="129"/>
                    </a:moveTo>
                    <a:cubicBezTo>
                      <a:pt x="21" y="130"/>
                      <a:pt x="20" y="131"/>
                      <a:pt x="20" y="132"/>
                    </a:cubicBezTo>
                    <a:cubicBezTo>
                      <a:pt x="20" y="132"/>
                      <a:pt x="20" y="132"/>
                      <a:pt x="20" y="132"/>
                    </a:cubicBezTo>
                    <a:cubicBezTo>
                      <a:pt x="21" y="132"/>
                      <a:pt x="21" y="131"/>
                      <a:pt x="22" y="130"/>
                    </a:cubicBezTo>
                    <a:cubicBezTo>
                      <a:pt x="22" y="130"/>
                      <a:pt x="21" y="130"/>
                      <a:pt x="21" y="129"/>
                    </a:cubicBezTo>
                    <a:moveTo>
                      <a:pt x="34" y="129"/>
                    </a:moveTo>
                    <a:cubicBezTo>
                      <a:pt x="34" y="129"/>
                      <a:pt x="34" y="129"/>
                      <a:pt x="34" y="129"/>
                    </a:cubicBezTo>
                    <a:cubicBezTo>
                      <a:pt x="35" y="129"/>
                      <a:pt x="35" y="129"/>
                      <a:pt x="35" y="129"/>
                    </a:cubicBezTo>
                    <a:cubicBezTo>
                      <a:pt x="36" y="130"/>
                      <a:pt x="36" y="131"/>
                      <a:pt x="36" y="131"/>
                    </a:cubicBezTo>
                    <a:cubicBezTo>
                      <a:pt x="36" y="131"/>
                      <a:pt x="36" y="131"/>
                      <a:pt x="36" y="131"/>
                    </a:cubicBezTo>
                    <a:cubicBezTo>
                      <a:pt x="37" y="132"/>
                      <a:pt x="37" y="132"/>
                      <a:pt x="37" y="132"/>
                    </a:cubicBezTo>
                    <a:cubicBezTo>
                      <a:pt x="37" y="131"/>
                      <a:pt x="37" y="131"/>
                      <a:pt x="37" y="131"/>
                    </a:cubicBezTo>
                    <a:cubicBezTo>
                      <a:pt x="36" y="130"/>
                      <a:pt x="35" y="129"/>
                      <a:pt x="34" y="129"/>
                    </a:cubicBezTo>
                    <a:moveTo>
                      <a:pt x="34" y="128"/>
                    </a:moveTo>
                    <a:cubicBezTo>
                      <a:pt x="33" y="128"/>
                      <a:pt x="33" y="128"/>
                      <a:pt x="33" y="129"/>
                    </a:cubicBezTo>
                    <a:cubicBezTo>
                      <a:pt x="33" y="129"/>
                      <a:pt x="33" y="129"/>
                      <a:pt x="34" y="129"/>
                    </a:cubicBezTo>
                    <a:cubicBezTo>
                      <a:pt x="34" y="128"/>
                      <a:pt x="34" y="128"/>
                      <a:pt x="34" y="128"/>
                    </a:cubicBezTo>
                    <a:cubicBezTo>
                      <a:pt x="34" y="128"/>
                      <a:pt x="34" y="128"/>
                      <a:pt x="34" y="128"/>
                    </a:cubicBezTo>
                    <a:moveTo>
                      <a:pt x="73" y="128"/>
                    </a:moveTo>
                    <a:cubicBezTo>
                      <a:pt x="73" y="129"/>
                      <a:pt x="73" y="129"/>
                      <a:pt x="73" y="129"/>
                    </a:cubicBezTo>
                    <a:cubicBezTo>
                      <a:pt x="73" y="129"/>
                      <a:pt x="73" y="129"/>
                      <a:pt x="73" y="129"/>
                    </a:cubicBezTo>
                    <a:cubicBezTo>
                      <a:pt x="74" y="128"/>
                      <a:pt x="74" y="128"/>
                      <a:pt x="74" y="128"/>
                    </a:cubicBezTo>
                    <a:cubicBezTo>
                      <a:pt x="73" y="128"/>
                      <a:pt x="73" y="128"/>
                      <a:pt x="73" y="128"/>
                    </a:cubicBezTo>
                    <a:moveTo>
                      <a:pt x="19" y="127"/>
                    </a:moveTo>
                    <a:cubicBezTo>
                      <a:pt x="18" y="129"/>
                      <a:pt x="18" y="129"/>
                      <a:pt x="18" y="129"/>
                    </a:cubicBezTo>
                    <a:cubicBezTo>
                      <a:pt x="18" y="129"/>
                      <a:pt x="18" y="129"/>
                      <a:pt x="18" y="130"/>
                    </a:cubicBezTo>
                    <a:cubicBezTo>
                      <a:pt x="18" y="130"/>
                      <a:pt x="18" y="130"/>
                      <a:pt x="18" y="130"/>
                    </a:cubicBezTo>
                    <a:cubicBezTo>
                      <a:pt x="18" y="130"/>
                      <a:pt x="19" y="130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20" y="130"/>
                      <a:pt x="20" y="130"/>
                      <a:pt x="21" y="129"/>
                    </a:cubicBezTo>
                    <a:cubicBezTo>
                      <a:pt x="20" y="128"/>
                      <a:pt x="20" y="128"/>
                      <a:pt x="19" y="127"/>
                    </a:cubicBezTo>
                    <a:moveTo>
                      <a:pt x="18" y="126"/>
                    </a:moveTo>
                    <a:cubicBezTo>
                      <a:pt x="17" y="127"/>
                      <a:pt x="17" y="127"/>
                      <a:pt x="17" y="128"/>
                    </a:cubicBezTo>
                    <a:cubicBezTo>
                      <a:pt x="17" y="128"/>
                      <a:pt x="17" y="128"/>
                      <a:pt x="17" y="129"/>
                    </a:cubicBezTo>
                    <a:cubicBezTo>
                      <a:pt x="17" y="128"/>
                      <a:pt x="17" y="128"/>
                      <a:pt x="17" y="128"/>
                    </a:cubicBezTo>
                    <a:cubicBezTo>
                      <a:pt x="18" y="128"/>
                      <a:pt x="18" y="127"/>
                      <a:pt x="18" y="127"/>
                    </a:cubicBezTo>
                    <a:cubicBezTo>
                      <a:pt x="18" y="127"/>
                      <a:pt x="18" y="126"/>
                      <a:pt x="18" y="126"/>
                    </a:cubicBezTo>
                    <a:moveTo>
                      <a:pt x="36" y="126"/>
                    </a:moveTo>
                    <a:cubicBezTo>
                      <a:pt x="36" y="126"/>
                      <a:pt x="35" y="127"/>
                      <a:pt x="35" y="127"/>
                    </a:cubicBezTo>
                    <a:cubicBezTo>
                      <a:pt x="36" y="128"/>
                      <a:pt x="37" y="129"/>
                      <a:pt x="38" y="130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39" y="129"/>
                      <a:pt x="40" y="129"/>
                      <a:pt x="40" y="130"/>
                    </a:cubicBezTo>
                    <a:cubicBezTo>
                      <a:pt x="41" y="130"/>
                      <a:pt x="41" y="130"/>
                      <a:pt x="41" y="130"/>
                    </a:cubicBezTo>
                    <a:cubicBezTo>
                      <a:pt x="41" y="129"/>
                      <a:pt x="41" y="129"/>
                      <a:pt x="41" y="129"/>
                    </a:cubicBezTo>
                    <a:cubicBezTo>
                      <a:pt x="41" y="129"/>
                      <a:pt x="41" y="129"/>
                      <a:pt x="41" y="129"/>
                    </a:cubicBezTo>
                    <a:cubicBezTo>
                      <a:pt x="41" y="129"/>
                      <a:pt x="40" y="128"/>
                      <a:pt x="40" y="128"/>
                    </a:cubicBezTo>
                    <a:cubicBezTo>
                      <a:pt x="40" y="128"/>
                      <a:pt x="40" y="128"/>
                      <a:pt x="40" y="128"/>
                    </a:cubicBezTo>
                    <a:cubicBezTo>
                      <a:pt x="39" y="129"/>
                      <a:pt x="39" y="129"/>
                      <a:pt x="39" y="129"/>
                    </a:cubicBezTo>
                    <a:cubicBezTo>
                      <a:pt x="39" y="129"/>
                      <a:pt x="39" y="129"/>
                      <a:pt x="38" y="128"/>
                    </a:cubicBezTo>
                    <a:cubicBezTo>
                      <a:pt x="39" y="128"/>
                      <a:pt x="39" y="128"/>
                      <a:pt x="39" y="128"/>
                    </a:cubicBezTo>
                    <a:cubicBezTo>
                      <a:pt x="38" y="127"/>
                      <a:pt x="37" y="126"/>
                      <a:pt x="36" y="126"/>
                    </a:cubicBezTo>
                    <a:moveTo>
                      <a:pt x="29" y="125"/>
                    </a:moveTo>
                    <a:cubicBezTo>
                      <a:pt x="29" y="125"/>
                      <a:pt x="29" y="125"/>
                      <a:pt x="29" y="125"/>
                    </a:cubicBezTo>
                    <a:cubicBezTo>
                      <a:pt x="28" y="126"/>
                      <a:pt x="28" y="126"/>
                      <a:pt x="28" y="126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2" y="127"/>
                      <a:pt x="32" y="127"/>
                    </a:cubicBezTo>
                    <a:cubicBezTo>
                      <a:pt x="31" y="127"/>
                      <a:pt x="30" y="126"/>
                      <a:pt x="29" y="125"/>
                    </a:cubicBezTo>
                    <a:moveTo>
                      <a:pt x="7" y="125"/>
                    </a:moveTo>
                    <a:cubicBezTo>
                      <a:pt x="5" y="127"/>
                      <a:pt x="5" y="127"/>
                      <a:pt x="5" y="127"/>
                    </a:cubicBezTo>
                    <a:cubicBezTo>
                      <a:pt x="9" y="129"/>
                      <a:pt x="9" y="129"/>
                      <a:pt x="9" y="129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7"/>
                      <a:pt x="8" y="126"/>
                      <a:pt x="7" y="125"/>
                    </a:cubicBezTo>
                    <a:moveTo>
                      <a:pt x="35" y="125"/>
                    </a:moveTo>
                    <a:cubicBezTo>
                      <a:pt x="35" y="126"/>
                      <a:pt x="35" y="126"/>
                      <a:pt x="34" y="127"/>
                    </a:cubicBezTo>
                    <a:cubicBezTo>
                      <a:pt x="34" y="127"/>
                      <a:pt x="34" y="127"/>
                      <a:pt x="34" y="127"/>
                    </a:cubicBezTo>
                    <a:cubicBezTo>
                      <a:pt x="35" y="126"/>
                      <a:pt x="35" y="126"/>
                      <a:pt x="35" y="125"/>
                    </a:cubicBezTo>
                    <a:cubicBezTo>
                      <a:pt x="35" y="125"/>
                      <a:pt x="35" y="125"/>
                      <a:pt x="35" y="125"/>
                    </a:cubicBezTo>
                    <a:moveTo>
                      <a:pt x="67" y="124"/>
                    </a:moveTo>
                    <a:cubicBezTo>
                      <a:pt x="62" y="132"/>
                      <a:pt x="62" y="132"/>
                      <a:pt x="62" y="132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6" y="127"/>
                      <a:pt x="67" y="126"/>
                      <a:pt x="67" y="124"/>
                    </a:cubicBezTo>
                    <a:cubicBezTo>
                      <a:pt x="67" y="124"/>
                      <a:pt x="67" y="124"/>
                      <a:pt x="67" y="124"/>
                    </a:cubicBezTo>
                    <a:moveTo>
                      <a:pt x="83" y="123"/>
                    </a:moveTo>
                    <a:cubicBezTo>
                      <a:pt x="80" y="129"/>
                      <a:pt x="80" y="129"/>
                      <a:pt x="80" y="129"/>
                    </a:cubicBezTo>
                    <a:cubicBezTo>
                      <a:pt x="81" y="130"/>
                      <a:pt x="81" y="130"/>
                      <a:pt x="81" y="130"/>
                    </a:cubicBezTo>
                    <a:cubicBezTo>
                      <a:pt x="81" y="129"/>
                      <a:pt x="81" y="129"/>
                      <a:pt x="81" y="129"/>
                    </a:cubicBezTo>
                    <a:cubicBezTo>
                      <a:pt x="83" y="124"/>
                      <a:pt x="83" y="124"/>
                      <a:pt x="83" y="124"/>
                    </a:cubicBezTo>
                    <a:cubicBezTo>
                      <a:pt x="83" y="124"/>
                      <a:pt x="83" y="124"/>
                      <a:pt x="83" y="123"/>
                    </a:cubicBezTo>
                    <a:moveTo>
                      <a:pt x="25" y="123"/>
                    </a:moveTo>
                    <a:cubicBezTo>
                      <a:pt x="25" y="124"/>
                      <a:pt x="25" y="124"/>
                      <a:pt x="25" y="124"/>
                    </a:cubicBezTo>
                    <a:cubicBezTo>
                      <a:pt x="27" y="126"/>
                      <a:pt x="27" y="126"/>
                      <a:pt x="27" y="126"/>
                    </a:cubicBezTo>
                    <a:cubicBezTo>
                      <a:pt x="28" y="126"/>
                      <a:pt x="28" y="125"/>
                      <a:pt x="28" y="125"/>
                    </a:cubicBezTo>
                    <a:cubicBezTo>
                      <a:pt x="27" y="124"/>
                      <a:pt x="26" y="124"/>
                      <a:pt x="25" y="123"/>
                    </a:cubicBezTo>
                    <a:moveTo>
                      <a:pt x="30" y="122"/>
                    </a:moveTo>
                    <a:cubicBezTo>
                      <a:pt x="30" y="123"/>
                      <a:pt x="30" y="123"/>
                      <a:pt x="30" y="124"/>
                    </a:cubicBezTo>
                    <a:cubicBezTo>
                      <a:pt x="31" y="124"/>
                      <a:pt x="32" y="125"/>
                      <a:pt x="33" y="126"/>
                    </a:cubicBezTo>
                    <a:cubicBezTo>
                      <a:pt x="33" y="125"/>
                      <a:pt x="34" y="125"/>
                      <a:pt x="34" y="124"/>
                    </a:cubicBezTo>
                    <a:cubicBezTo>
                      <a:pt x="33" y="124"/>
                      <a:pt x="31" y="123"/>
                      <a:pt x="30" y="122"/>
                    </a:cubicBezTo>
                    <a:moveTo>
                      <a:pt x="23" y="122"/>
                    </a:moveTo>
                    <a:cubicBezTo>
                      <a:pt x="22" y="122"/>
                      <a:pt x="22" y="123"/>
                      <a:pt x="22" y="123"/>
                    </a:cubicBezTo>
                    <a:cubicBezTo>
                      <a:pt x="24" y="124"/>
                      <a:pt x="24" y="124"/>
                      <a:pt x="24" y="124"/>
                    </a:cubicBezTo>
                    <a:cubicBezTo>
                      <a:pt x="25" y="124"/>
                      <a:pt x="25" y="123"/>
                      <a:pt x="25" y="123"/>
                    </a:cubicBezTo>
                    <a:cubicBezTo>
                      <a:pt x="24" y="123"/>
                      <a:pt x="23" y="122"/>
                      <a:pt x="23" y="122"/>
                    </a:cubicBezTo>
                    <a:moveTo>
                      <a:pt x="23" y="121"/>
                    </a:moveTo>
                    <a:cubicBezTo>
                      <a:pt x="23" y="121"/>
                      <a:pt x="23" y="121"/>
                      <a:pt x="23" y="121"/>
                    </a:cubicBezTo>
                    <a:cubicBezTo>
                      <a:pt x="23" y="122"/>
                      <a:pt x="24" y="122"/>
                      <a:pt x="24" y="122"/>
                    </a:cubicBezTo>
                    <a:cubicBezTo>
                      <a:pt x="24" y="122"/>
                      <a:pt x="23" y="122"/>
                      <a:pt x="23" y="121"/>
                    </a:cubicBezTo>
                    <a:moveTo>
                      <a:pt x="22" y="121"/>
                    </a:moveTo>
                    <a:cubicBezTo>
                      <a:pt x="21" y="121"/>
                      <a:pt x="21" y="122"/>
                      <a:pt x="21" y="122"/>
                    </a:cubicBezTo>
                    <a:cubicBezTo>
                      <a:pt x="21" y="123"/>
                      <a:pt x="21" y="123"/>
                      <a:pt x="21" y="123"/>
                    </a:cubicBezTo>
                    <a:cubicBezTo>
                      <a:pt x="22" y="122"/>
                      <a:pt x="22" y="122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moveTo>
                      <a:pt x="78" y="121"/>
                    </a:moveTo>
                    <a:cubicBezTo>
                      <a:pt x="75" y="126"/>
                      <a:pt x="75" y="126"/>
                      <a:pt x="75" y="126"/>
                    </a:cubicBezTo>
                    <a:cubicBezTo>
                      <a:pt x="75" y="126"/>
                      <a:pt x="75" y="126"/>
                      <a:pt x="75" y="126"/>
                    </a:cubicBezTo>
                    <a:cubicBezTo>
                      <a:pt x="77" y="123"/>
                      <a:pt x="77" y="123"/>
                      <a:pt x="77" y="123"/>
                    </a:cubicBezTo>
                    <a:cubicBezTo>
                      <a:pt x="78" y="121"/>
                      <a:pt x="78" y="121"/>
                      <a:pt x="78" y="121"/>
                    </a:cubicBezTo>
                    <a:cubicBezTo>
                      <a:pt x="78" y="121"/>
                      <a:pt x="78" y="121"/>
                      <a:pt x="78" y="121"/>
                    </a:cubicBezTo>
                    <a:moveTo>
                      <a:pt x="22" y="121"/>
                    </a:move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moveTo>
                      <a:pt x="27" y="120"/>
                    </a:moveTo>
                    <a:cubicBezTo>
                      <a:pt x="27" y="121"/>
                      <a:pt x="27" y="121"/>
                      <a:pt x="27" y="121"/>
                    </a:cubicBezTo>
                    <a:cubicBezTo>
                      <a:pt x="27" y="122"/>
                      <a:pt x="28" y="122"/>
                      <a:pt x="29" y="123"/>
                    </a:cubicBezTo>
                    <a:cubicBezTo>
                      <a:pt x="29" y="123"/>
                      <a:pt x="29" y="122"/>
                      <a:pt x="30" y="122"/>
                    </a:cubicBezTo>
                    <a:cubicBezTo>
                      <a:pt x="29" y="121"/>
                      <a:pt x="28" y="121"/>
                      <a:pt x="27" y="120"/>
                    </a:cubicBezTo>
                    <a:moveTo>
                      <a:pt x="10" y="120"/>
                    </a:moveTo>
                    <a:cubicBezTo>
                      <a:pt x="9" y="121"/>
                      <a:pt x="9" y="122"/>
                      <a:pt x="9" y="122"/>
                    </a:cubicBezTo>
                    <a:cubicBezTo>
                      <a:pt x="10" y="123"/>
                      <a:pt x="11" y="124"/>
                      <a:pt x="12" y="124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12" y="122"/>
                      <a:pt x="11" y="121"/>
                      <a:pt x="10" y="120"/>
                    </a:cubicBezTo>
                    <a:moveTo>
                      <a:pt x="60" y="120"/>
                    </a:moveTo>
                    <a:cubicBezTo>
                      <a:pt x="57" y="125"/>
                      <a:pt x="57" y="125"/>
                      <a:pt x="57" y="125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55" y="128"/>
                      <a:pt x="55" y="128"/>
                      <a:pt x="55" y="128"/>
                    </a:cubicBezTo>
                    <a:cubicBezTo>
                      <a:pt x="55" y="128"/>
                      <a:pt x="55" y="128"/>
                      <a:pt x="55" y="128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6" y="128"/>
                      <a:pt x="56" y="128"/>
                      <a:pt x="56" y="128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0" y="121"/>
                      <a:pt x="60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moveTo>
                      <a:pt x="85" y="120"/>
                    </a:moveTo>
                    <a:cubicBezTo>
                      <a:pt x="84" y="121"/>
                      <a:pt x="84" y="121"/>
                      <a:pt x="84" y="121"/>
                    </a:cubicBezTo>
                    <a:cubicBezTo>
                      <a:pt x="84" y="121"/>
                      <a:pt x="84" y="121"/>
                      <a:pt x="84" y="122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moveTo>
                      <a:pt x="25" y="119"/>
                    </a:moveTo>
                    <a:cubicBezTo>
                      <a:pt x="24" y="119"/>
                      <a:pt x="24" y="119"/>
                      <a:pt x="24" y="120"/>
                    </a:cubicBezTo>
                    <a:cubicBezTo>
                      <a:pt x="25" y="120"/>
                      <a:pt x="25" y="121"/>
                      <a:pt x="26" y="121"/>
                    </a:cubicBezTo>
                    <a:cubicBezTo>
                      <a:pt x="26" y="121"/>
                      <a:pt x="26" y="121"/>
                      <a:pt x="26" y="121"/>
                    </a:cubicBezTo>
                    <a:cubicBezTo>
                      <a:pt x="26" y="121"/>
                      <a:pt x="27" y="120"/>
                      <a:pt x="27" y="120"/>
                    </a:cubicBezTo>
                    <a:cubicBezTo>
                      <a:pt x="26" y="120"/>
                      <a:pt x="25" y="119"/>
                      <a:pt x="25" y="119"/>
                    </a:cubicBezTo>
                    <a:moveTo>
                      <a:pt x="23" y="118"/>
                    </a:moveTo>
                    <a:cubicBezTo>
                      <a:pt x="23" y="118"/>
                      <a:pt x="23" y="119"/>
                      <a:pt x="23" y="119"/>
                    </a:cubicBezTo>
                    <a:cubicBezTo>
                      <a:pt x="23" y="119"/>
                      <a:pt x="23" y="119"/>
                      <a:pt x="23" y="119"/>
                    </a:cubicBezTo>
                    <a:cubicBezTo>
                      <a:pt x="24" y="119"/>
                      <a:pt x="24" y="119"/>
                      <a:pt x="24" y="119"/>
                    </a:cubicBezTo>
                    <a:cubicBezTo>
                      <a:pt x="24" y="118"/>
                      <a:pt x="24" y="118"/>
                      <a:pt x="23" y="118"/>
                    </a:cubicBezTo>
                    <a:moveTo>
                      <a:pt x="56" y="117"/>
                    </a:move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7"/>
                      <a:pt x="52" y="127"/>
                      <a:pt x="52" y="127"/>
                    </a:cubicBezTo>
                    <a:cubicBezTo>
                      <a:pt x="55" y="122"/>
                      <a:pt x="55" y="122"/>
                      <a:pt x="55" y="122"/>
                    </a:cubicBezTo>
                    <a:cubicBezTo>
                      <a:pt x="56" y="121"/>
                      <a:pt x="56" y="119"/>
                      <a:pt x="57" y="118"/>
                    </a:cubicBezTo>
                    <a:cubicBezTo>
                      <a:pt x="57" y="118"/>
                      <a:pt x="56" y="118"/>
                      <a:pt x="56" y="117"/>
                    </a:cubicBezTo>
                    <a:moveTo>
                      <a:pt x="80" y="117"/>
                    </a:moveTo>
                    <a:cubicBezTo>
                      <a:pt x="79" y="119"/>
                      <a:pt x="79" y="119"/>
                      <a:pt x="79" y="119"/>
                    </a:cubicBezTo>
                    <a:cubicBezTo>
                      <a:pt x="79" y="119"/>
                      <a:pt x="80" y="119"/>
                      <a:pt x="80" y="119"/>
                    </a:cubicBezTo>
                    <a:cubicBezTo>
                      <a:pt x="81" y="117"/>
                      <a:pt x="81" y="117"/>
                      <a:pt x="81" y="117"/>
                    </a:cubicBezTo>
                    <a:cubicBezTo>
                      <a:pt x="80" y="117"/>
                      <a:pt x="80" y="117"/>
                      <a:pt x="80" y="117"/>
                    </a:cubicBezTo>
                    <a:moveTo>
                      <a:pt x="70" y="116"/>
                    </a:moveTo>
                    <a:cubicBezTo>
                      <a:pt x="67" y="122"/>
                      <a:pt x="67" y="122"/>
                      <a:pt x="67" y="122"/>
                    </a:cubicBezTo>
                    <a:cubicBezTo>
                      <a:pt x="68" y="122"/>
                      <a:pt x="68" y="122"/>
                      <a:pt x="68" y="122"/>
                    </a:cubicBezTo>
                    <a:cubicBezTo>
                      <a:pt x="69" y="120"/>
                      <a:pt x="70" y="118"/>
                      <a:pt x="71" y="116"/>
                    </a:cubicBezTo>
                    <a:cubicBezTo>
                      <a:pt x="71" y="116"/>
                      <a:pt x="71" y="116"/>
                      <a:pt x="70" y="116"/>
                    </a:cubicBezTo>
                    <a:moveTo>
                      <a:pt x="13" y="116"/>
                    </a:moveTo>
                    <a:cubicBezTo>
                      <a:pt x="12" y="116"/>
                      <a:pt x="12" y="117"/>
                      <a:pt x="12" y="117"/>
                    </a:cubicBezTo>
                    <a:cubicBezTo>
                      <a:pt x="13" y="118"/>
                      <a:pt x="14" y="118"/>
                      <a:pt x="15" y="119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7"/>
                      <a:pt x="14" y="116"/>
                      <a:pt x="13" y="116"/>
                    </a:cubicBezTo>
                    <a:moveTo>
                      <a:pt x="13" y="115"/>
                    </a:moveTo>
                    <a:cubicBezTo>
                      <a:pt x="13" y="115"/>
                      <a:pt x="13" y="115"/>
                      <a:pt x="13" y="115"/>
                    </a:cubicBezTo>
                    <a:cubicBezTo>
                      <a:pt x="14" y="116"/>
                      <a:pt x="15" y="117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6"/>
                      <a:pt x="14" y="116"/>
                      <a:pt x="13" y="115"/>
                    </a:cubicBezTo>
                    <a:moveTo>
                      <a:pt x="49" y="114"/>
                    </a:moveTo>
                    <a:cubicBezTo>
                      <a:pt x="44" y="123"/>
                      <a:pt x="44" y="123"/>
                      <a:pt x="44" y="123"/>
                    </a:cubicBezTo>
                    <a:cubicBezTo>
                      <a:pt x="44" y="123"/>
                      <a:pt x="44" y="123"/>
                      <a:pt x="45" y="123"/>
                    </a:cubicBezTo>
                    <a:cubicBezTo>
                      <a:pt x="46" y="122"/>
                      <a:pt x="46" y="122"/>
                      <a:pt x="46" y="122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50" y="114"/>
                      <a:pt x="49" y="114"/>
                    </a:cubicBezTo>
                    <a:moveTo>
                      <a:pt x="14" y="113"/>
                    </a:moveTo>
                    <a:cubicBezTo>
                      <a:pt x="14" y="113"/>
                      <a:pt x="14" y="113"/>
                      <a:pt x="14" y="114"/>
                    </a:cubicBezTo>
                    <a:cubicBezTo>
                      <a:pt x="15" y="114"/>
                      <a:pt x="16" y="115"/>
                      <a:pt x="17" y="115"/>
                    </a:cubicBezTo>
                    <a:cubicBezTo>
                      <a:pt x="17" y="115"/>
                      <a:pt x="17" y="115"/>
                      <a:pt x="17" y="115"/>
                    </a:cubicBezTo>
                    <a:cubicBezTo>
                      <a:pt x="16" y="114"/>
                      <a:pt x="15" y="113"/>
                      <a:pt x="14" y="113"/>
                    </a:cubicBezTo>
                    <a:moveTo>
                      <a:pt x="64" y="112"/>
                    </a:moveTo>
                    <a:cubicBezTo>
                      <a:pt x="62" y="117"/>
                      <a:pt x="62" y="117"/>
                      <a:pt x="62" y="117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8"/>
                      <a:pt x="61" y="118"/>
                      <a:pt x="62" y="118"/>
                    </a:cubicBezTo>
                    <a:cubicBezTo>
                      <a:pt x="63" y="117"/>
                      <a:pt x="64" y="115"/>
                      <a:pt x="65" y="113"/>
                    </a:cubicBezTo>
                    <a:cubicBezTo>
                      <a:pt x="65" y="113"/>
                      <a:pt x="64" y="112"/>
                      <a:pt x="64" y="112"/>
                    </a:cubicBezTo>
                    <a:moveTo>
                      <a:pt x="72" y="112"/>
                    </a:moveTo>
                    <a:cubicBezTo>
                      <a:pt x="71" y="114"/>
                      <a:pt x="71" y="114"/>
                      <a:pt x="71" y="114"/>
                    </a:cubicBezTo>
                    <a:cubicBezTo>
                      <a:pt x="72" y="114"/>
                      <a:pt x="72" y="114"/>
                      <a:pt x="72" y="114"/>
                    </a:cubicBezTo>
                    <a:cubicBezTo>
                      <a:pt x="72" y="114"/>
                      <a:pt x="73" y="113"/>
                      <a:pt x="73" y="113"/>
                    </a:cubicBezTo>
                    <a:cubicBezTo>
                      <a:pt x="73" y="113"/>
                      <a:pt x="72" y="112"/>
                      <a:pt x="72" y="112"/>
                    </a:cubicBezTo>
                    <a:moveTo>
                      <a:pt x="88" y="111"/>
                    </a:moveTo>
                    <a:cubicBezTo>
                      <a:pt x="88" y="112"/>
                      <a:pt x="87" y="113"/>
                      <a:pt x="87" y="114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9" y="111"/>
                      <a:pt x="89" y="111"/>
                      <a:pt x="89" y="111"/>
                    </a:cubicBezTo>
                    <a:cubicBezTo>
                      <a:pt x="89" y="111"/>
                      <a:pt x="89" y="111"/>
                      <a:pt x="88" y="111"/>
                    </a:cubicBezTo>
                    <a:moveTo>
                      <a:pt x="44" y="110"/>
                    </a:moveTo>
                    <a:cubicBezTo>
                      <a:pt x="42" y="114"/>
                      <a:pt x="40" y="117"/>
                      <a:pt x="39" y="120"/>
                    </a:cubicBezTo>
                    <a:cubicBezTo>
                      <a:pt x="40" y="120"/>
                      <a:pt x="41" y="121"/>
                      <a:pt x="42" y="122"/>
                    </a:cubicBezTo>
                    <a:cubicBezTo>
                      <a:pt x="43" y="118"/>
                      <a:pt x="45" y="115"/>
                      <a:pt x="47" y="112"/>
                    </a:cubicBezTo>
                    <a:cubicBezTo>
                      <a:pt x="46" y="112"/>
                      <a:pt x="45" y="111"/>
                      <a:pt x="44" y="110"/>
                    </a:cubicBezTo>
                    <a:moveTo>
                      <a:pt x="43" y="110"/>
                    </a:moveTo>
                    <a:cubicBezTo>
                      <a:pt x="41" y="113"/>
                      <a:pt x="39" y="117"/>
                      <a:pt x="38" y="119"/>
                    </a:cubicBezTo>
                    <a:cubicBezTo>
                      <a:pt x="38" y="120"/>
                      <a:pt x="38" y="120"/>
                      <a:pt x="38" y="120"/>
                    </a:cubicBezTo>
                    <a:cubicBezTo>
                      <a:pt x="40" y="117"/>
                      <a:pt x="42" y="114"/>
                      <a:pt x="43" y="110"/>
                    </a:cubicBezTo>
                    <a:cubicBezTo>
                      <a:pt x="43" y="110"/>
                      <a:pt x="43" y="110"/>
                      <a:pt x="43" y="110"/>
                    </a:cubicBezTo>
                    <a:moveTo>
                      <a:pt x="59" y="110"/>
                    </a:moveTo>
                    <a:cubicBezTo>
                      <a:pt x="59" y="110"/>
                      <a:pt x="59" y="110"/>
                      <a:pt x="59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7" y="116"/>
                      <a:pt x="57" y="116"/>
                      <a:pt x="57" y="116"/>
                    </a:cubicBezTo>
                    <a:cubicBezTo>
                      <a:pt x="57" y="116"/>
                      <a:pt x="58" y="116"/>
                      <a:pt x="58" y="116"/>
                    </a:cubicBezTo>
                    <a:cubicBezTo>
                      <a:pt x="59" y="114"/>
                      <a:pt x="60" y="112"/>
                      <a:pt x="61" y="111"/>
                    </a:cubicBezTo>
                    <a:cubicBezTo>
                      <a:pt x="61" y="110"/>
                      <a:pt x="60" y="110"/>
                      <a:pt x="59" y="110"/>
                    </a:cubicBezTo>
                    <a:moveTo>
                      <a:pt x="31" y="109"/>
                    </a:moveTo>
                    <a:cubicBezTo>
                      <a:pt x="30" y="110"/>
                      <a:pt x="29" y="112"/>
                      <a:pt x="28" y="114"/>
                    </a:cubicBezTo>
                    <a:cubicBezTo>
                      <a:pt x="29" y="114"/>
                      <a:pt x="29" y="115"/>
                      <a:pt x="30" y="115"/>
                    </a:cubicBezTo>
                    <a:cubicBezTo>
                      <a:pt x="31" y="114"/>
                      <a:pt x="32" y="113"/>
                      <a:pt x="32" y="112"/>
                    </a:cubicBezTo>
                    <a:cubicBezTo>
                      <a:pt x="32" y="113"/>
                      <a:pt x="31" y="114"/>
                      <a:pt x="30" y="115"/>
                    </a:cubicBezTo>
                    <a:cubicBezTo>
                      <a:pt x="31" y="116"/>
                      <a:pt x="32" y="116"/>
                      <a:pt x="32" y="116"/>
                    </a:cubicBezTo>
                    <a:cubicBezTo>
                      <a:pt x="33" y="115"/>
                      <a:pt x="34" y="113"/>
                      <a:pt x="35" y="112"/>
                    </a:cubicBezTo>
                    <a:cubicBezTo>
                      <a:pt x="34" y="111"/>
                      <a:pt x="32" y="110"/>
                      <a:pt x="31" y="109"/>
                    </a:cubicBezTo>
                    <a:moveTo>
                      <a:pt x="44" y="109"/>
                    </a:moveTo>
                    <a:cubicBezTo>
                      <a:pt x="44" y="109"/>
                      <a:pt x="44" y="109"/>
                      <a:pt x="44" y="109"/>
                    </a:cubicBezTo>
                    <a:cubicBezTo>
                      <a:pt x="46" y="110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0"/>
                      <a:pt x="46" y="110"/>
                      <a:pt x="44" y="109"/>
                    </a:cubicBezTo>
                    <a:moveTo>
                      <a:pt x="85" y="109"/>
                    </a:moveTo>
                    <a:cubicBezTo>
                      <a:pt x="80" y="117"/>
                      <a:pt x="80" y="117"/>
                      <a:pt x="80" y="117"/>
                    </a:cubicBezTo>
                    <a:cubicBezTo>
                      <a:pt x="80" y="117"/>
                      <a:pt x="81" y="117"/>
                      <a:pt x="81" y="11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86" y="109"/>
                      <a:pt x="86" y="109"/>
                      <a:pt x="85" y="109"/>
                    </a:cubicBezTo>
                    <a:moveTo>
                      <a:pt x="66" y="109"/>
                    </a:moveTo>
                    <a:cubicBezTo>
                      <a:pt x="65" y="110"/>
                      <a:pt x="65" y="110"/>
                      <a:pt x="65" y="110"/>
                    </a:cubicBezTo>
                    <a:cubicBezTo>
                      <a:pt x="66" y="110"/>
                      <a:pt x="66" y="111"/>
                      <a:pt x="66" y="111"/>
                    </a:cubicBezTo>
                    <a:cubicBezTo>
                      <a:pt x="66" y="110"/>
                      <a:pt x="67" y="110"/>
                      <a:pt x="67" y="109"/>
                    </a:cubicBezTo>
                    <a:cubicBezTo>
                      <a:pt x="67" y="109"/>
                      <a:pt x="67" y="109"/>
                      <a:pt x="66" y="109"/>
                    </a:cubicBezTo>
                    <a:moveTo>
                      <a:pt x="30" y="108"/>
                    </a:moveTo>
                    <a:cubicBezTo>
                      <a:pt x="29" y="110"/>
                      <a:pt x="28" y="112"/>
                      <a:pt x="27" y="113"/>
                    </a:cubicBezTo>
                    <a:cubicBezTo>
                      <a:pt x="27" y="113"/>
                      <a:pt x="27" y="113"/>
                      <a:pt x="27" y="114"/>
                    </a:cubicBezTo>
                    <a:cubicBezTo>
                      <a:pt x="27" y="113"/>
                      <a:pt x="28" y="113"/>
                      <a:pt x="28" y="113"/>
                    </a:cubicBezTo>
                    <a:cubicBezTo>
                      <a:pt x="29" y="111"/>
                      <a:pt x="30" y="110"/>
                      <a:pt x="30" y="109"/>
                    </a:cubicBezTo>
                    <a:cubicBezTo>
                      <a:pt x="30" y="109"/>
                      <a:pt x="30" y="109"/>
                      <a:pt x="30" y="108"/>
                    </a:cubicBezTo>
                    <a:moveTo>
                      <a:pt x="44" y="108"/>
                    </a:moveTo>
                    <a:cubicBezTo>
                      <a:pt x="43" y="108"/>
                      <a:pt x="43" y="109"/>
                      <a:pt x="43" y="109"/>
                    </a:cubicBezTo>
                    <a:cubicBezTo>
                      <a:pt x="44" y="109"/>
                      <a:pt x="44" y="109"/>
                      <a:pt x="44" y="109"/>
                    </a:cubicBezTo>
                    <a:cubicBezTo>
                      <a:pt x="44" y="109"/>
                      <a:pt x="44" y="109"/>
                      <a:pt x="44" y="109"/>
                    </a:cubicBezTo>
                    <a:cubicBezTo>
                      <a:pt x="44" y="109"/>
                      <a:pt x="44" y="108"/>
                      <a:pt x="44" y="108"/>
                    </a:cubicBezTo>
                    <a:moveTo>
                      <a:pt x="39" y="108"/>
                    </a:moveTo>
                    <a:cubicBezTo>
                      <a:pt x="37" y="112"/>
                      <a:pt x="37" y="112"/>
                      <a:pt x="37" y="112"/>
                    </a:cubicBezTo>
                    <a:cubicBezTo>
                      <a:pt x="37" y="113"/>
                      <a:pt x="37" y="113"/>
                      <a:pt x="38" y="113"/>
                    </a:cubicBezTo>
                    <a:cubicBezTo>
                      <a:pt x="37" y="113"/>
                      <a:pt x="37" y="113"/>
                      <a:pt x="37" y="112"/>
                    </a:cubicBezTo>
                    <a:cubicBezTo>
                      <a:pt x="35" y="116"/>
                      <a:pt x="35" y="116"/>
                      <a:pt x="35" y="116"/>
                    </a:cubicBezTo>
                    <a:cubicBezTo>
                      <a:pt x="35" y="115"/>
                      <a:pt x="35" y="115"/>
                      <a:pt x="35" y="115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5" y="114"/>
                      <a:pt x="34" y="115"/>
                      <a:pt x="33" y="117"/>
                    </a:cubicBezTo>
                    <a:cubicBezTo>
                      <a:pt x="34" y="117"/>
                      <a:pt x="34" y="117"/>
                      <a:pt x="34" y="117"/>
                    </a:cubicBezTo>
                    <a:cubicBezTo>
                      <a:pt x="35" y="118"/>
                      <a:pt x="36" y="118"/>
                      <a:pt x="37" y="119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1" y="109"/>
                      <a:pt x="40" y="108"/>
                      <a:pt x="39" y="108"/>
                    </a:cubicBezTo>
                    <a:moveTo>
                      <a:pt x="39" y="107"/>
                    </a:moveTo>
                    <a:cubicBezTo>
                      <a:pt x="38" y="109"/>
                      <a:pt x="37" y="110"/>
                      <a:pt x="36" y="112"/>
                    </a:cubicBezTo>
                    <a:cubicBezTo>
                      <a:pt x="36" y="112"/>
                      <a:pt x="36" y="112"/>
                      <a:pt x="37" y="112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07"/>
                      <a:pt x="39" y="107"/>
                      <a:pt x="39" y="107"/>
                    </a:cubicBezTo>
                    <a:moveTo>
                      <a:pt x="40" y="106"/>
                    </a:moveTo>
                    <a:cubicBezTo>
                      <a:pt x="40" y="107"/>
                      <a:pt x="40" y="107"/>
                      <a:pt x="40" y="107"/>
                    </a:cubicBezTo>
                    <a:cubicBezTo>
                      <a:pt x="41" y="107"/>
                      <a:pt x="42" y="108"/>
                      <a:pt x="43" y="109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42" y="108"/>
                      <a:pt x="41" y="107"/>
                      <a:pt x="40" y="106"/>
                    </a:cubicBezTo>
                    <a:moveTo>
                      <a:pt x="54" y="106"/>
                    </a:moveTo>
                    <a:cubicBezTo>
                      <a:pt x="53" y="107"/>
                      <a:pt x="53" y="107"/>
                      <a:pt x="53" y="107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1" y="112"/>
                      <a:pt x="51" y="112"/>
                      <a:pt x="52" y="113"/>
                    </a:cubicBezTo>
                    <a:cubicBezTo>
                      <a:pt x="52" y="111"/>
                      <a:pt x="52" y="111"/>
                      <a:pt x="52" y="111"/>
                    </a:cubicBezTo>
                    <a:cubicBezTo>
                      <a:pt x="53" y="110"/>
                      <a:pt x="54" y="108"/>
                      <a:pt x="55" y="107"/>
                    </a:cubicBezTo>
                    <a:cubicBezTo>
                      <a:pt x="55" y="107"/>
                      <a:pt x="54" y="106"/>
                      <a:pt x="54" y="106"/>
                    </a:cubicBezTo>
                    <a:moveTo>
                      <a:pt x="39" y="106"/>
                    </a:moveTo>
                    <a:cubicBezTo>
                      <a:pt x="39" y="106"/>
                      <a:pt x="39" y="106"/>
                      <a:pt x="39" y="106"/>
                    </a:cubicBezTo>
                    <a:cubicBezTo>
                      <a:pt x="39" y="106"/>
                      <a:pt x="39" y="106"/>
                      <a:pt x="40" y="107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0" y="106"/>
                      <a:pt x="39" y="106"/>
                      <a:pt x="39" y="106"/>
                    </a:cubicBezTo>
                    <a:moveTo>
                      <a:pt x="61" y="106"/>
                    </a:moveTo>
                    <a:cubicBezTo>
                      <a:pt x="61" y="106"/>
                      <a:pt x="61" y="107"/>
                      <a:pt x="61" y="107"/>
                    </a:cubicBezTo>
                    <a:cubicBezTo>
                      <a:pt x="61" y="108"/>
                      <a:pt x="62" y="108"/>
                      <a:pt x="62" y="108"/>
                    </a:cubicBezTo>
                    <a:cubicBezTo>
                      <a:pt x="63" y="108"/>
                      <a:pt x="63" y="107"/>
                      <a:pt x="63" y="107"/>
                    </a:cubicBezTo>
                    <a:cubicBezTo>
                      <a:pt x="63" y="106"/>
                      <a:pt x="62" y="106"/>
                      <a:pt x="61" y="106"/>
                    </a:cubicBezTo>
                    <a:moveTo>
                      <a:pt x="76" y="104"/>
                    </a:moveTo>
                    <a:cubicBezTo>
                      <a:pt x="76" y="104"/>
                      <a:pt x="76" y="105"/>
                      <a:pt x="75" y="105"/>
                    </a:cubicBezTo>
                    <a:cubicBezTo>
                      <a:pt x="72" y="112"/>
                      <a:pt x="72" y="112"/>
                      <a:pt x="72" y="112"/>
                    </a:cubicBezTo>
                    <a:cubicBezTo>
                      <a:pt x="72" y="112"/>
                      <a:pt x="73" y="112"/>
                      <a:pt x="73" y="113"/>
                    </a:cubicBezTo>
                    <a:cubicBezTo>
                      <a:pt x="74" y="110"/>
                      <a:pt x="76" y="107"/>
                      <a:pt x="77" y="104"/>
                    </a:cubicBezTo>
                    <a:cubicBezTo>
                      <a:pt x="77" y="104"/>
                      <a:pt x="77" y="104"/>
                      <a:pt x="76" y="104"/>
                    </a:cubicBezTo>
                    <a:moveTo>
                      <a:pt x="33" y="104"/>
                    </a:moveTo>
                    <a:cubicBezTo>
                      <a:pt x="32" y="105"/>
                      <a:pt x="31" y="107"/>
                      <a:pt x="30" y="108"/>
                    </a:cubicBezTo>
                    <a:cubicBezTo>
                      <a:pt x="30" y="108"/>
                      <a:pt x="30" y="108"/>
                      <a:pt x="31" y="109"/>
                    </a:cubicBezTo>
                    <a:cubicBezTo>
                      <a:pt x="32" y="106"/>
                      <a:pt x="33" y="104"/>
                      <a:pt x="33" y="104"/>
                    </a:cubicBezTo>
                    <a:cubicBezTo>
                      <a:pt x="33" y="104"/>
                      <a:pt x="33" y="105"/>
                      <a:pt x="32" y="106"/>
                    </a:cubicBezTo>
                    <a:cubicBezTo>
                      <a:pt x="32" y="107"/>
                      <a:pt x="31" y="108"/>
                      <a:pt x="31" y="109"/>
                    </a:cubicBezTo>
                    <a:cubicBezTo>
                      <a:pt x="32" y="110"/>
                      <a:pt x="34" y="110"/>
                      <a:pt x="35" y="111"/>
                    </a:cubicBezTo>
                    <a:cubicBezTo>
                      <a:pt x="36" y="110"/>
                      <a:pt x="37" y="108"/>
                      <a:pt x="38" y="107"/>
                    </a:cubicBezTo>
                    <a:cubicBezTo>
                      <a:pt x="36" y="106"/>
                      <a:pt x="34" y="105"/>
                      <a:pt x="33" y="104"/>
                    </a:cubicBezTo>
                    <a:moveTo>
                      <a:pt x="20" y="103"/>
                    </a:moveTo>
                    <a:cubicBezTo>
                      <a:pt x="19" y="105"/>
                      <a:pt x="19" y="106"/>
                      <a:pt x="18" y="108"/>
                    </a:cubicBezTo>
                    <a:cubicBezTo>
                      <a:pt x="18" y="108"/>
                      <a:pt x="19" y="109"/>
                      <a:pt x="20" y="109"/>
                    </a:cubicBezTo>
                    <a:cubicBezTo>
                      <a:pt x="23" y="105"/>
                      <a:pt x="23" y="105"/>
                      <a:pt x="23" y="105"/>
                    </a:cubicBezTo>
                    <a:cubicBezTo>
                      <a:pt x="22" y="104"/>
                      <a:pt x="21" y="104"/>
                      <a:pt x="20" y="103"/>
                    </a:cubicBezTo>
                    <a:moveTo>
                      <a:pt x="48" y="103"/>
                    </a:moveTo>
                    <a:cubicBezTo>
                      <a:pt x="47" y="105"/>
                      <a:pt x="46" y="107"/>
                      <a:pt x="45" y="109"/>
                    </a:cubicBezTo>
                    <a:cubicBezTo>
                      <a:pt x="45" y="109"/>
                      <a:pt x="46" y="109"/>
                      <a:pt x="47" y="110"/>
                    </a:cubicBezTo>
                    <a:cubicBezTo>
                      <a:pt x="47" y="110"/>
                      <a:pt x="47" y="110"/>
                      <a:pt x="48" y="110"/>
                    </a:cubicBezTo>
                    <a:cubicBezTo>
                      <a:pt x="49" y="108"/>
                      <a:pt x="50" y="106"/>
                      <a:pt x="51" y="104"/>
                    </a:cubicBezTo>
                    <a:cubicBezTo>
                      <a:pt x="50" y="104"/>
                      <a:pt x="49" y="103"/>
                      <a:pt x="48" y="103"/>
                    </a:cubicBezTo>
                    <a:moveTo>
                      <a:pt x="56" y="102"/>
                    </a:moveTo>
                    <a:cubicBezTo>
                      <a:pt x="55" y="104"/>
                      <a:pt x="55" y="104"/>
                      <a:pt x="55" y="104"/>
                    </a:cubicBezTo>
                    <a:cubicBezTo>
                      <a:pt x="56" y="104"/>
                      <a:pt x="56" y="105"/>
                      <a:pt x="56" y="105"/>
                    </a:cubicBezTo>
                    <a:cubicBezTo>
                      <a:pt x="57" y="104"/>
                      <a:pt x="57" y="104"/>
                      <a:pt x="57" y="103"/>
                    </a:cubicBezTo>
                    <a:cubicBezTo>
                      <a:pt x="57" y="103"/>
                      <a:pt x="57" y="103"/>
                      <a:pt x="56" y="102"/>
                    </a:cubicBezTo>
                    <a:moveTo>
                      <a:pt x="71" y="101"/>
                    </a:moveTo>
                    <a:cubicBezTo>
                      <a:pt x="66" y="109"/>
                      <a:pt x="66" y="109"/>
                      <a:pt x="66" y="109"/>
                    </a:cubicBezTo>
                    <a:cubicBezTo>
                      <a:pt x="67" y="109"/>
                      <a:pt x="67" y="109"/>
                      <a:pt x="67" y="109"/>
                    </a:cubicBezTo>
                    <a:cubicBezTo>
                      <a:pt x="69" y="106"/>
                      <a:pt x="70" y="104"/>
                      <a:pt x="72" y="101"/>
                    </a:cubicBezTo>
                    <a:cubicBezTo>
                      <a:pt x="72" y="101"/>
                      <a:pt x="71" y="101"/>
                      <a:pt x="71" y="101"/>
                    </a:cubicBezTo>
                    <a:moveTo>
                      <a:pt x="44" y="100"/>
                    </a:moveTo>
                    <a:cubicBezTo>
                      <a:pt x="43" y="102"/>
                      <a:pt x="42" y="104"/>
                      <a:pt x="40" y="106"/>
                    </a:cubicBezTo>
                    <a:cubicBezTo>
                      <a:pt x="41" y="107"/>
                      <a:pt x="42" y="107"/>
                      <a:pt x="43" y="108"/>
                    </a:cubicBezTo>
                    <a:cubicBezTo>
                      <a:pt x="44" y="107"/>
                      <a:pt x="44" y="107"/>
                      <a:pt x="44" y="107"/>
                    </a:cubicBezTo>
                    <a:cubicBezTo>
                      <a:pt x="45" y="106"/>
                      <a:pt x="45" y="105"/>
                      <a:pt x="46" y="104"/>
                    </a:cubicBezTo>
                    <a:cubicBezTo>
                      <a:pt x="45" y="105"/>
                      <a:pt x="44" y="107"/>
                      <a:pt x="44" y="108"/>
                    </a:cubicBezTo>
                    <a:cubicBezTo>
                      <a:pt x="44" y="108"/>
                      <a:pt x="44" y="108"/>
                      <a:pt x="44" y="108"/>
                    </a:cubicBezTo>
                    <a:cubicBezTo>
                      <a:pt x="45" y="106"/>
                      <a:pt x="46" y="104"/>
                      <a:pt x="47" y="102"/>
                    </a:cubicBezTo>
                    <a:cubicBezTo>
                      <a:pt x="46" y="102"/>
                      <a:pt x="45" y="101"/>
                      <a:pt x="44" y="100"/>
                    </a:cubicBezTo>
                    <a:moveTo>
                      <a:pt x="43" y="100"/>
                    </a:moveTo>
                    <a:cubicBezTo>
                      <a:pt x="42" y="102"/>
                      <a:pt x="40" y="104"/>
                      <a:pt x="39" y="106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3" y="100"/>
                      <a:pt x="43" y="100"/>
                      <a:pt x="43" y="100"/>
                    </a:cubicBezTo>
                    <a:cubicBezTo>
                      <a:pt x="43" y="100"/>
                      <a:pt x="43" y="100"/>
                      <a:pt x="43" y="100"/>
                    </a:cubicBezTo>
                    <a:moveTo>
                      <a:pt x="50" y="99"/>
                    </a:moveTo>
                    <a:cubicBezTo>
                      <a:pt x="50" y="99"/>
                      <a:pt x="49" y="100"/>
                      <a:pt x="49" y="100"/>
                    </a:cubicBezTo>
                    <a:cubicBezTo>
                      <a:pt x="50" y="101"/>
                      <a:pt x="51" y="102"/>
                      <a:pt x="52" y="102"/>
                    </a:cubicBezTo>
                    <a:cubicBezTo>
                      <a:pt x="52" y="102"/>
                      <a:pt x="53" y="101"/>
                      <a:pt x="53" y="100"/>
                    </a:cubicBezTo>
                    <a:cubicBezTo>
                      <a:pt x="52" y="100"/>
                      <a:pt x="51" y="99"/>
                      <a:pt x="50" y="99"/>
                    </a:cubicBezTo>
                    <a:moveTo>
                      <a:pt x="24" y="98"/>
                    </a:moveTo>
                    <a:cubicBezTo>
                      <a:pt x="23" y="98"/>
                      <a:pt x="23" y="99"/>
                      <a:pt x="23" y="99"/>
                    </a:cubicBezTo>
                    <a:cubicBezTo>
                      <a:pt x="22" y="100"/>
                      <a:pt x="22" y="101"/>
                      <a:pt x="21" y="102"/>
                    </a:cubicBezTo>
                    <a:cubicBezTo>
                      <a:pt x="22" y="103"/>
                      <a:pt x="23" y="103"/>
                      <a:pt x="23" y="104"/>
                    </a:cubicBezTo>
                    <a:cubicBezTo>
                      <a:pt x="24" y="102"/>
                      <a:pt x="24" y="102"/>
                      <a:pt x="24" y="102"/>
                    </a:cubicBezTo>
                    <a:cubicBezTo>
                      <a:pt x="26" y="99"/>
                      <a:pt x="26" y="99"/>
                      <a:pt x="26" y="99"/>
                    </a:cubicBezTo>
                    <a:cubicBezTo>
                      <a:pt x="25" y="99"/>
                      <a:pt x="24" y="98"/>
                      <a:pt x="24" y="98"/>
                    </a:cubicBezTo>
                    <a:moveTo>
                      <a:pt x="66" y="97"/>
                    </a:moveTo>
                    <a:cubicBezTo>
                      <a:pt x="64" y="101"/>
                      <a:pt x="62" y="103"/>
                      <a:pt x="61" y="106"/>
                    </a:cubicBezTo>
                    <a:cubicBezTo>
                      <a:pt x="62" y="106"/>
                      <a:pt x="63" y="106"/>
                      <a:pt x="63" y="107"/>
                    </a:cubicBezTo>
                    <a:cubicBezTo>
                      <a:pt x="65" y="104"/>
                      <a:pt x="66" y="101"/>
                      <a:pt x="67" y="98"/>
                    </a:cubicBezTo>
                    <a:cubicBezTo>
                      <a:pt x="67" y="98"/>
                      <a:pt x="66" y="98"/>
                      <a:pt x="66" y="97"/>
                    </a:cubicBezTo>
                    <a:moveTo>
                      <a:pt x="37" y="96"/>
                    </a:moveTo>
                    <a:cubicBezTo>
                      <a:pt x="36" y="98"/>
                      <a:pt x="35" y="101"/>
                      <a:pt x="33" y="103"/>
                    </a:cubicBezTo>
                    <a:cubicBezTo>
                      <a:pt x="35" y="104"/>
                      <a:pt x="37" y="105"/>
                      <a:pt x="38" y="106"/>
                    </a:cubicBezTo>
                    <a:cubicBezTo>
                      <a:pt x="38" y="106"/>
                      <a:pt x="38" y="105"/>
                      <a:pt x="38" y="105"/>
                    </a:cubicBezTo>
                    <a:cubicBezTo>
                      <a:pt x="38" y="105"/>
                      <a:pt x="37" y="105"/>
                      <a:pt x="38" y="105"/>
                    </a:cubicBezTo>
                    <a:cubicBezTo>
                      <a:pt x="38" y="105"/>
                      <a:pt x="38" y="105"/>
                      <a:pt x="39" y="105"/>
                    </a:cubicBezTo>
                    <a:cubicBezTo>
                      <a:pt x="40" y="103"/>
                      <a:pt x="41" y="101"/>
                      <a:pt x="42" y="99"/>
                    </a:cubicBezTo>
                    <a:cubicBezTo>
                      <a:pt x="40" y="98"/>
                      <a:pt x="39" y="97"/>
                      <a:pt x="37" y="96"/>
                    </a:cubicBezTo>
                    <a:moveTo>
                      <a:pt x="95" y="95"/>
                    </a:moveTo>
                    <a:cubicBezTo>
                      <a:pt x="94" y="99"/>
                      <a:pt x="92" y="102"/>
                      <a:pt x="90" y="106"/>
                    </a:cubicBezTo>
                    <a:cubicBezTo>
                      <a:pt x="91" y="106"/>
                      <a:pt x="91" y="106"/>
                      <a:pt x="91" y="106"/>
                    </a:cubicBezTo>
                    <a:cubicBezTo>
                      <a:pt x="92" y="103"/>
                      <a:pt x="92" y="103"/>
                      <a:pt x="92" y="103"/>
                    </a:cubicBezTo>
                    <a:cubicBezTo>
                      <a:pt x="93" y="100"/>
                      <a:pt x="95" y="98"/>
                      <a:pt x="96" y="95"/>
                    </a:cubicBezTo>
                    <a:cubicBezTo>
                      <a:pt x="95" y="95"/>
                      <a:pt x="95" y="95"/>
                      <a:pt x="95" y="95"/>
                    </a:cubicBezTo>
                    <a:moveTo>
                      <a:pt x="61" y="95"/>
                    </a:moveTo>
                    <a:cubicBezTo>
                      <a:pt x="56" y="102"/>
                      <a:pt x="56" y="102"/>
                      <a:pt x="56" y="102"/>
                    </a:cubicBezTo>
                    <a:cubicBezTo>
                      <a:pt x="57" y="103"/>
                      <a:pt x="57" y="103"/>
                      <a:pt x="57" y="103"/>
                    </a:cubicBezTo>
                    <a:cubicBezTo>
                      <a:pt x="59" y="101"/>
                      <a:pt x="61" y="98"/>
                      <a:pt x="62" y="95"/>
                    </a:cubicBezTo>
                    <a:cubicBezTo>
                      <a:pt x="62" y="95"/>
                      <a:pt x="61" y="95"/>
                      <a:pt x="61" y="95"/>
                    </a:cubicBezTo>
                    <a:moveTo>
                      <a:pt x="95" y="94"/>
                    </a:moveTo>
                    <a:cubicBezTo>
                      <a:pt x="91" y="100"/>
                      <a:pt x="91" y="100"/>
                      <a:pt x="91" y="100"/>
                    </a:cubicBezTo>
                    <a:cubicBezTo>
                      <a:pt x="88" y="105"/>
                      <a:pt x="88" y="105"/>
                      <a:pt x="88" y="105"/>
                    </a:cubicBezTo>
                    <a:cubicBezTo>
                      <a:pt x="88" y="105"/>
                      <a:pt x="88" y="105"/>
                      <a:pt x="88" y="105"/>
                    </a:cubicBezTo>
                    <a:cubicBezTo>
                      <a:pt x="95" y="95"/>
                      <a:pt x="95" y="95"/>
                      <a:pt x="95" y="95"/>
                    </a:cubicBezTo>
                    <a:cubicBezTo>
                      <a:pt x="95" y="94"/>
                      <a:pt x="95" y="94"/>
                      <a:pt x="95" y="94"/>
                    </a:cubicBezTo>
                    <a:moveTo>
                      <a:pt x="39" y="93"/>
                    </a:moveTo>
                    <a:cubicBezTo>
                      <a:pt x="39" y="94"/>
                      <a:pt x="39" y="94"/>
                      <a:pt x="39" y="94"/>
                    </a:cubicBezTo>
                    <a:cubicBezTo>
                      <a:pt x="40" y="95"/>
                      <a:pt x="42" y="96"/>
                      <a:pt x="43" y="97"/>
                    </a:cubicBezTo>
                    <a:cubicBezTo>
                      <a:pt x="43" y="97"/>
                      <a:pt x="44" y="96"/>
                      <a:pt x="44" y="96"/>
                    </a:cubicBezTo>
                    <a:cubicBezTo>
                      <a:pt x="42" y="95"/>
                      <a:pt x="41" y="94"/>
                      <a:pt x="39" y="93"/>
                    </a:cubicBezTo>
                    <a:moveTo>
                      <a:pt x="54" y="91"/>
                    </a:moveTo>
                    <a:cubicBezTo>
                      <a:pt x="53" y="93"/>
                      <a:pt x="51" y="96"/>
                      <a:pt x="50" y="99"/>
                    </a:cubicBezTo>
                    <a:cubicBezTo>
                      <a:pt x="51" y="99"/>
                      <a:pt x="52" y="100"/>
                      <a:pt x="53" y="100"/>
                    </a:cubicBezTo>
                    <a:cubicBezTo>
                      <a:pt x="55" y="98"/>
                      <a:pt x="56" y="95"/>
                      <a:pt x="57" y="93"/>
                    </a:cubicBezTo>
                    <a:cubicBezTo>
                      <a:pt x="56" y="92"/>
                      <a:pt x="55" y="91"/>
                      <a:pt x="54" y="91"/>
                    </a:cubicBezTo>
                    <a:moveTo>
                      <a:pt x="28" y="91"/>
                    </a:moveTo>
                    <a:cubicBezTo>
                      <a:pt x="26" y="93"/>
                      <a:pt x="25" y="95"/>
                      <a:pt x="24" y="97"/>
                    </a:cubicBezTo>
                    <a:cubicBezTo>
                      <a:pt x="24" y="98"/>
                      <a:pt x="25" y="98"/>
                      <a:pt x="25" y="98"/>
                    </a:cubicBezTo>
                    <a:cubicBezTo>
                      <a:pt x="25" y="98"/>
                      <a:pt x="26" y="99"/>
                      <a:pt x="26" y="99"/>
                    </a:cubicBezTo>
                    <a:cubicBezTo>
                      <a:pt x="31" y="92"/>
                      <a:pt x="31" y="92"/>
                      <a:pt x="31" y="92"/>
                    </a:cubicBezTo>
                    <a:cubicBezTo>
                      <a:pt x="30" y="92"/>
                      <a:pt x="29" y="91"/>
                      <a:pt x="28" y="91"/>
                    </a:cubicBezTo>
                    <a:moveTo>
                      <a:pt x="51" y="89"/>
                    </a:moveTo>
                    <a:cubicBezTo>
                      <a:pt x="49" y="92"/>
                      <a:pt x="47" y="95"/>
                      <a:pt x="45" y="98"/>
                    </a:cubicBezTo>
                    <a:cubicBezTo>
                      <a:pt x="46" y="99"/>
                      <a:pt x="48" y="100"/>
                      <a:pt x="49" y="100"/>
                    </a:cubicBezTo>
                    <a:cubicBezTo>
                      <a:pt x="49" y="100"/>
                      <a:pt x="49" y="99"/>
                      <a:pt x="50" y="98"/>
                    </a:cubicBezTo>
                    <a:cubicBezTo>
                      <a:pt x="49" y="98"/>
                      <a:pt x="49" y="98"/>
                      <a:pt x="48" y="98"/>
                    </a:cubicBezTo>
                    <a:cubicBezTo>
                      <a:pt x="49" y="98"/>
                      <a:pt x="49" y="98"/>
                      <a:pt x="50" y="98"/>
                    </a:cubicBezTo>
                    <a:cubicBezTo>
                      <a:pt x="50" y="97"/>
                      <a:pt x="51" y="96"/>
                      <a:pt x="52" y="95"/>
                    </a:cubicBezTo>
                    <a:cubicBezTo>
                      <a:pt x="52" y="93"/>
                      <a:pt x="53" y="92"/>
                      <a:pt x="54" y="91"/>
                    </a:cubicBezTo>
                    <a:cubicBezTo>
                      <a:pt x="53" y="90"/>
                      <a:pt x="52" y="89"/>
                      <a:pt x="51" y="89"/>
                    </a:cubicBezTo>
                    <a:moveTo>
                      <a:pt x="84" y="88"/>
                    </a:moveTo>
                    <a:cubicBezTo>
                      <a:pt x="82" y="92"/>
                      <a:pt x="80" y="95"/>
                      <a:pt x="79" y="99"/>
                    </a:cubicBezTo>
                    <a:cubicBezTo>
                      <a:pt x="79" y="99"/>
                      <a:pt x="79" y="99"/>
                      <a:pt x="79" y="99"/>
                    </a:cubicBezTo>
                    <a:cubicBezTo>
                      <a:pt x="81" y="96"/>
                      <a:pt x="83" y="92"/>
                      <a:pt x="85" y="89"/>
                    </a:cubicBezTo>
                    <a:cubicBezTo>
                      <a:pt x="84" y="88"/>
                      <a:pt x="84" y="88"/>
                      <a:pt x="84" y="88"/>
                    </a:cubicBezTo>
                    <a:moveTo>
                      <a:pt x="49" y="88"/>
                    </a:moveTo>
                    <a:cubicBezTo>
                      <a:pt x="47" y="91"/>
                      <a:pt x="45" y="94"/>
                      <a:pt x="44" y="97"/>
                    </a:cubicBezTo>
                    <a:cubicBezTo>
                      <a:pt x="44" y="97"/>
                      <a:pt x="44" y="98"/>
                      <a:pt x="44" y="98"/>
                    </a:cubicBezTo>
                    <a:cubicBezTo>
                      <a:pt x="50" y="88"/>
                      <a:pt x="50" y="88"/>
                      <a:pt x="50" y="88"/>
                    </a:cubicBezTo>
                    <a:cubicBezTo>
                      <a:pt x="49" y="88"/>
                      <a:pt x="49" y="88"/>
                      <a:pt x="49" y="88"/>
                    </a:cubicBezTo>
                    <a:moveTo>
                      <a:pt x="30" y="87"/>
                    </a:moveTo>
                    <a:cubicBezTo>
                      <a:pt x="29" y="88"/>
                      <a:pt x="29" y="88"/>
                      <a:pt x="29" y="89"/>
                    </a:cubicBezTo>
                    <a:cubicBezTo>
                      <a:pt x="30" y="89"/>
                      <a:pt x="31" y="90"/>
                      <a:pt x="32" y="90"/>
                    </a:cubicBezTo>
                    <a:cubicBezTo>
                      <a:pt x="32" y="89"/>
                      <a:pt x="32" y="89"/>
                      <a:pt x="32" y="89"/>
                    </a:cubicBezTo>
                    <a:cubicBezTo>
                      <a:pt x="32" y="89"/>
                      <a:pt x="31" y="88"/>
                      <a:pt x="30" y="87"/>
                    </a:cubicBezTo>
                    <a:moveTo>
                      <a:pt x="80" y="86"/>
                    </a:moveTo>
                    <a:cubicBezTo>
                      <a:pt x="78" y="89"/>
                      <a:pt x="76" y="93"/>
                      <a:pt x="74" y="96"/>
                    </a:cubicBezTo>
                    <a:cubicBezTo>
                      <a:pt x="74" y="96"/>
                      <a:pt x="74" y="96"/>
                      <a:pt x="74" y="96"/>
                    </a:cubicBezTo>
                    <a:cubicBezTo>
                      <a:pt x="76" y="93"/>
                      <a:pt x="78" y="90"/>
                      <a:pt x="80" y="86"/>
                    </a:cubicBezTo>
                    <a:cubicBezTo>
                      <a:pt x="80" y="86"/>
                      <a:pt x="80" y="86"/>
                      <a:pt x="80" y="86"/>
                    </a:cubicBezTo>
                    <a:moveTo>
                      <a:pt x="44" y="85"/>
                    </a:moveTo>
                    <a:cubicBezTo>
                      <a:pt x="43" y="88"/>
                      <a:pt x="41" y="90"/>
                      <a:pt x="39" y="93"/>
                    </a:cubicBezTo>
                    <a:cubicBezTo>
                      <a:pt x="41" y="94"/>
                      <a:pt x="42" y="95"/>
                      <a:pt x="44" y="96"/>
                    </a:cubicBezTo>
                    <a:cubicBezTo>
                      <a:pt x="45" y="93"/>
                      <a:pt x="47" y="90"/>
                      <a:pt x="49" y="88"/>
                    </a:cubicBezTo>
                    <a:cubicBezTo>
                      <a:pt x="49" y="87"/>
                      <a:pt x="48" y="87"/>
                      <a:pt x="48" y="87"/>
                    </a:cubicBezTo>
                    <a:cubicBezTo>
                      <a:pt x="48" y="88"/>
                      <a:pt x="47" y="89"/>
                      <a:pt x="47" y="90"/>
                    </a:cubicBezTo>
                    <a:cubicBezTo>
                      <a:pt x="47" y="89"/>
                      <a:pt x="48" y="88"/>
                      <a:pt x="48" y="87"/>
                    </a:cubicBezTo>
                    <a:cubicBezTo>
                      <a:pt x="47" y="86"/>
                      <a:pt x="46" y="86"/>
                      <a:pt x="44" y="85"/>
                    </a:cubicBezTo>
                    <a:moveTo>
                      <a:pt x="73" y="82"/>
                    </a:moveTo>
                    <a:cubicBezTo>
                      <a:pt x="71" y="86"/>
                      <a:pt x="70" y="89"/>
                      <a:pt x="68" y="92"/>
                    </a:cubicBezTo>
                    <a:cubicBezTo>
                      <a:pt x="69" y="93"/>
                      <a:pt x="69" y="93"/>
                      <a:pt x="69" y="93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2" y="90"/>
                      <a:pt x="74" y="87"/>
                      <a:pt x="75" y="83"/>
                    </a:cubicBezTo>
                    <a:cubicBezTo>
                      <a:pt x="73" y="82"/>
                      <a:pt x="73" y="82"/>
                      <a:pt x="73" y="82"/>
                    </a:cubicBezTo>
                    <a:moveTo>
                      <a:pt x="70" y="80"/>
                    </a:moveTo>
                    <a:cubicBezTo>
                      <a:pt x="64" y="90"/>
                      <a:pt x="64" y="90"/>
                      <a:pt x="64" y="90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7" y="87"/>
                      <a:pt x="69" y="84"/>
                      <a:pt x="71" y="81"/>
                    </a:cubicBezTo>
                    <a:cubicBezTo>
                      <a:pt x="70" y="80"/>
                      <a:pt x="70" y="80"/>
                      <a:pt x="70" y="80"/>
                    </a:cubicBezTo>
                    <a:moveTo>
                      <a:pt x="102" y="80"/>
                    </a:moveTo>
                    <a:cubicBezTo>
                      <a:pt x="101" y="81"/>
                      <a:pt x="101" y="81"/>
                      <a:pt x="101" y="81"/>
                    </a:cubicBezTo>
                    <a:cubicBezTo>
                      <a:pt x="100" y="83"/>
                      <a:pt x="99" y="86"/>
                      <a:pt x="98" y="88"/>
                    </a:cubicBezTo>
                    <a:cubicBezTo>
                      <a:pt x="98" y="88"/>
                      <a:pt x="99" y="88"/>
                      <a:pt x="99" y="88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1"/>
                      <a:pt x="103" y="81"/>
                      <a:pt x="103" y="81"/>
                    </a:cubicBezTo>
                    <a:cubicBezTo>
                      <a:pt x="103" y="81"/>
                      <a:pt x="103" y="81"/>
                      <a:pt x="103" y="81"/>
                    </a:cubicBezTo>
                    <a:cubicBezTo>
                      <a:pt x="101" y="84"/>
                      <a:pt x="101" y="84"/>
                      <a:pt x="101" y="84"/>
                    </a:cubicBezTo>
                    <a:cubicBezTo>
                      <a:pt x="99" y="87"/>
                      <a:pt x="99" y="87"/>
                      <a:pt x="99" y="87"/>
                    </a:cubicBezTo>
                    <a:cubicBezTo>
                      <a:pt x="100" y="85"/>
                      <a:pt x="101" y="82"/>
                      <a:pt x="102" y="80"/>
                    </a:cubicBezTo>
                    <a:cubicBezTo>
                      <a:pt x="102" y="80"/>
                      <a:pt x="102" y="80"/>
                      <a:pt x="102" y="80"/>
                    </a:cubicBezTo>
                    <a:moveTo>
                      <a:pt x="34" y="79"/>
                    </a:moveTo>
                    <a:cubicBezTo>
                      <a:pt x="33" y="82"/>
                      <a:pt x="31" y="84"/>
                      <a:pt x="30" y="87"/>
                    </a:cubicBezTo>
                    <a:cubicBezTo>
                      <a:pt x="31" y="88"/>
                      <a:pt x="32" y="88"/>
                      <a:pt x="33" y="89"/>
                    </a:cubicBezTo>
                    <a:cubicBezTo>
                      <a:pt x="37" y="82"/>
                      <a:pt x="37" y="82"/>
                      <a:pt x="37" y="82"/>
                    </a:cubicBezTo>
                    <a:cubicBezTo>
                      <a:pt x="37" y="82"/>
                      <a:pt x="37" y="81"/>
                      <a:pt x="38" y="81"/>
                    </a:cubicBezTo>
                    <a:cubicBezTo>
                      <a:pt x="37" y="81"/>
                      <a:pt x="37" y="81"/>
                      <a:pt x="37" y="80"/>
                    </a:cubicBezTo>
                    <a:cubicBezTo>
                      <a:pt x="34" y="85"/>
                      <a:pt x="34" y="85"/>
                      <a:pt x="34" y="85"/>
                    </a:cubicBezTo>
                    <a:cubicBezTo>
                      <a:pt x="35" y="82"/>
                      <a:pt x="35" y="82"/>
                      <a:pt x="35" y="82"/>
                    </a:cubicBezTo>
                    <a:cubicBezTo>
                      <a:pt x="36" y="82"/>
                      <a:pt x="36" y="81"/>
                      <a:pt x="37" y="80"/>
                    </a:cubicBezTo>
                    <a:cubicBezTo>
                      <a:pt x="37" y="80"/>
                      <a:pt x="36" y="80"/>
                      <a:pt x="36" y="80"/>
                    </a:cubicBezTo>
                    <a:cubicBezTo>
                      <a:pt x="36" y="80"/>
                      <a:pt x="35" y="79"/>
                      <a:pt x="34" y="79"/>
                    </a:cubicBezTo>
                    <a:moveTo>
                      <a:pt x="60" y="75"/>
                    </a:moveTo>
                    <a:cubicBezTo>
                      <a:pt x="58" y="78"/>
                      <a:pt x="56" y="81"/>
                      <a:pt x="54" y="84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6"/>
                      <a:pt x="57" y="85"/>
                      <a:pt x="57" y="85"/>
                    </a:cubicBezTo>
                    <a:cubicBezTo>
                      <a:pt x="57" y="85"/>
                      <a:pt x="57" y="86"/>
                      <a:pt x="57" y="86"/>
                    </a:cubicBezTo>
                    <a:cubicBezTo>
                      <a:pt x="60" y="88"/>
                      <a:pt x="60" y="88"/>
                      <a:pt x="60" y="88"/>
                    </a:cubicBezTo>
                    <a:cubicBezTo>
                      <a:pt x="60" y="87"/>
                      <a:pt x="61" y="87"/>
                      <a:pt x="61" y="86"/>
                    </a:cubicBezTo>
                    <a:cubicBezTo>
                      <a:pt x="62" y="83"/>
                      <a:pt x="64" y="81"/>
                      <a:pt x="65" y="78"/>
                    </a:cubicBezTo>
                    <a:cubicBezTo>
                      <a:pt x="60" y="75"/>
                      <a:pt x="60" y="75"/>
                      <a:pt x="60" y="75"/>
                    </a:cubicBezTo>
                    <a:moveTo>
                      <a:pt x="104" y="74"/>
                    </a:moveTo>
                    <a:cubicBezTo>
                      <a:pt x="103" y="78"/>
                      <a:pt x="103" y="78"/>
                      <a:pt x="103" y="78"/>
                    </a:cubicBezTo>
                    <a:cubicBezTo>
                      <a:pt x="103" y="78"/>
                      <a:pt x="103" y="78"/>
                      <a:pt x="103" y="78"/>
                    </a:cubicBezTo>
                    <a:cubicBezTo>
                      <a:pt x="103" y="78"/>
                      <a:pt x="103" y="78"/>
                      <a:pt x="103" y="78"/>
                    </a:cubicBezTo>
                    <a:cubicBezTo>
                      <a:pt x="104" y="77"/>
                      <a:pt x="104" y="76"/>
                      <a:pt x="105" y="74"/>
                    </a:cubicBezTo>
                    <a:cubicBezTo>
                      <a:pt x="104" y="74"/>
                      <a:pt x="104" y="74"/>
                      <a:pt x="104" y="74"/>
                    </a:cubicBezTo>
                    <a:moveTo>
                      <a:pt x="91" y="73"/>
                    </a:moveTo>
                    <a:cubicBezTo>
                      <a:pt x="90" y="76"/>
                      <a:pt x="89" y="78"/>
                      <a:pt x="88" y="80"/>
                    </a:cubicBezTo>
                    <a:cubicBezTo>
                      <a:pt x="88" y="80"/>
                      <a:pt x="88" y="81"/>
                      <a:pt x="88" y="81"/>
                    </a:cubicBezTo>
                    <a:cubicBezTo>
                      <a:pt x="90" y="78"/>
                      <a:pt x="91" y="76"/>
                      <a:pt x="92" y="74"/>
                    </a:cubicBezTo>
                    <a:cubicBezTo>
                      <a:pt x="92" y="74"/>
                      <a:pt x="91" y="73"/>
                      <a:pt x="91" y="73"/>
                    </a:cubicBezTo>
                    <a:moveTo>
                      <a:pt x="57" y="73"/>
                    </a:moveTo>
                    <a:cubicBezTo>
                      <a:pt x="56" y="74"/>
                      <a:pt x="56" y="74"/>
                      <a:pt x="56" y="75"/>
                    </a:cubicBezTo>
                    <a:cubicBezTo>
                      <a:pt x="54" y="78"/>
                      <a:pt x="53" y="80"/>
                      <a:pt x="51" y="82"/>
                    </a:cubicBezTo>
                    <a:cubicBezTo>
                      <a:pt x="52" y="83"/>
                      <a:pt x="52" y="83"/>
                      <a:pt x="52" y="83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7" y="75"/>
                      <a:pt x="57" y="74"/>
                      <a:pt x="58" y="73"/>
                    </a:cubicBezTo>
                    <a:cubicBezTo>
                      <a:pt x="57" y="73"/>
                      <a:pt x="57" y="73"/>
                      <a:pt x="57" y="73"/>
                    </a:cubicBezTo>
                    <a:moveTo>
                      <a:pt x="89" y="72"/>
                    </a:moveTo>
                    <a:cubicBezTo>
                      <a:pt x="87" y="74"/>
                      <a:pt x="86" y="76"/>
                      <a:pt x="85" y="78"/>
                    </a:cubicBezTo>
                    <a:cubicBezTo>
                      <a:pt x="85" y="78"/>
                      <a:pt x="85" y="78"/>
                      <a:pt x="85" y="79"/>
                    </a:cubicBezTo>
                    <a:cubicBezTo>
                      <a:pt x="86" y="76"/>
                      <a:pt x="88" y="74"/>
                      <a:pt x="89" y="72"/>
                    </a:cubicBezTo>
                    <a:cubicBezTo>
                      <a:pt x="89" y="72"/>
                      <a:pt x="89" y="72"/>
                      <a:pt x="89" y="72"/>
                    </a:cubicBezTo>
                    <a:moveTo>
                      <a:pt x="53" y="71"/>
                    </a:moveTo>
                    <a:cubicBezTo>
                      <a:pt x="52" y="72"/>
                      <a:pt x="51" y="74"/>
                      <a:pt x="50" y="75"/>
                    </a:cubicBezTo>
                    <a:cubicBezTo>
                      <a:pt x="49" y="77"/>
                      <a:pt x="48" y="78"/>
                      <a:pt x="47" y="80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1"/>
                      <a:pt x="51" y="81"/>
                      <a:pt x="51" y="81"/>
                    </a:cubicBezTo>
                    <a:cubicBezTo>
                      <a:pt x="51" y="81"/>
                      <a:pt x="51" y="81"/>
                      <a:pt x="51" y="81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2"/>
                      <a:pt x="52" y="80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3" y="71"/>
                      <a:pt x="53" y="71"/>
                      <a:pt x="53" y="71"/>
                    </a:cubicBezTo>
                    <a:moveTo>
                      <a:pt x="106" y="69"/>
                    </a:moveTo>
                    <a:cubicBezTo>
                      <a:pt x="105" y="72"/>
                      <a:pt x="105" y="72"/>
                      <a:pt x="105" y="72"/>
                    </a:cubicBezTo>
                    <a:cubicBezTo>
                      <a:pt x="105" y="72"/>
                      <a:pt x="105" y="72"/>
                      <a:pt x="105" y="72"/>
                    </a:cubicBezTo>
                    <a:cubicBezTo>
                      <a:pt x="106" y="71"/>
                      <a:pt x="106" y="70"/>
                      <a:pt x="107" y="69"/>
                    </a:cubicBezTo>
                    <a:cubicBezTo>
                      <a:pt x="106" y="69"/>
                      <a:pt x="106" y="69"/>
                      <a:pt x="106" y="69"/>
                    </a:cubicBezTo>
                    <a:moveTo>
                      <a:pt x="81" y="67"/>
                    </a:moveTo>
                    <a:cubicBezTo>
                      <a:pt x="80" y="69"/>
                      <a:pt x="79" y="72"/>
                      <a:pt x="78" y="74"/>
                    </a:cubicBezTo>
                    <a:cubicBezTo>
                      <a:pt x="78" y="74"/>
                      <a:pt x="79" y="75"/>
                      <a:pt x="80" y="75"/>
                    </a:cubicBezTo>
                    <a:cubicBezTo>
                      <a:pt x="81" y="73"/>
                      <a:pt x="82" y="71"/>
                      <a:pt x="83" y="68"/>
                    </a:cubicBezTo>
                    <a:cubicBezTo>
                      <a:pt x="83" y="68"/>
                      <a:pt x="82" y="68"/>
                      <a:pt x="81" y="67"/>
                    </a:cubicBezTo>
                    <a:moveTo>
                      <a:pt x="94" y="67"/>
                    </a:moveTo>
                    <a:cubicBezTo>
                      <a:pt x="93" y="68"/>
                      <a:pt x="93" y="68"/>
                      <a:pt x="93" y="68"/>
                    </a:cubicBezTo>
                    <a:cubicBezTo>
                      <a:pt x="93" y="69"/>
                      <a:pt x="93" y="69"/>
                      <a:pt x="93" y="70"/>
                    </a:cubicBezTo>
                    <a:cubicBezTo>
                      <a:pt x="93" y="70"/>
                      <a:pt x="93" y="70"/>
                      <a:pt x="93" y="70"/>
                    </a:cubicBezTo>
                    <a:cubicBezTo>
                      <a:pt x="94" y="69"/>
                      <a:pt x="94" y="69"/>
                      <a:pt x="95" y="68"/>
                    </a:cubicBezTo>
                    <a:cubicBezTo>
                      <a:pt x="94" y="67"/>
                      <a:pt x="94" y="67"/>
                      <a:pt x="94" y="67"/>
                    </a:cubicBezTo>
                    <a:moveTo>
                      <a:pt x="45" y="66"/>
                    </a:moveTo>
                    <a:cubicBezTo>
                      <a:pt x="40" y="75"/>
                      <a:pt x="40" y="75"/>
                      <a:pt x="40" y="75"/>
                    </a:cubicBezTo>
                    <a:cubicBezTo>
                      <a:pt x="41" y="76"/>
                      <a:pt x="41" y="76"/>
                      <a:pt x="41" y="76"/>
                    </a:cubicBezTo>
                    <a:cubicBezTo>
                      <a:pt x="43" y="73"/>
                      <a:pt x="44" y="70"/>
                      <a:pt x="46" y="67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92" y="66"/>
                    </a:moveTo>
                    <a:cubicBezTo>
                      <a:pt x="92" y="66"/>
                      <a:pt x="92" y="67"/>
                      <a:pt x="91" y="67"/>
                    </a:cubicBezTo>
                    <a:cubicBezTo>
                      <a:pt x="91" y="68"/>
                      <a:pt x="91" y="68"/>
                      <a:pt x="91" y="68"/>
                    </a:cubicBezTo>
                    <a:cubicBezTo>
                      <a:pt x="91" y="68"/>
                      <a:pt x="91" y="69"/>
                      <a:pt x="91" y="69"/>
                    </a:cubicBezTo>
                    <a:cubicBezTo>
                      <a:pt x="92" y="68"/>
                      <a:pt x="92" y="67"/>
                      <a:pt x="93" y="66"/>
                    </a:cubicBezTo>
                    <a:cubicBezTo>
                      <a:pt x="93" y="66"/>
                      <a:pt x="92" y="66"/>
                      <a:pt x="92" y="66"/>
                    </a:cubicBezTo>
                    <a:moveTo>
                      <a:pt x="79" y="66"/>
                    </a:moveTo>
                    <a:cubicBezTo>
                      <a:pt x="75" y="72"/>
                      <a:pt x="75" y="72"/>
                      <a:pt x="75" y="72"/>
                    </a:cubicBezTo>
                    <a:cubicBezTo>
                      <a:pt x="75" y="73"/>
                      <a:pt x="76" y="73"/>
                      <a:pt x="76" y="73"/>
                    </a:cubicBezTo>
                    <a:cubicBezTo>
                      <a:pt x="76" y="73"/>
                      <a:pt x="77" y="72"/>
                      <a:pt x="77" y="72"/>
                    </a:cubicBezTo>
                    <a:cubicBezTo>
                      <a:pt x="78" y="70"/>
                      <a:pt x="79" y="68"/>
                      <a:pt x="80" y="67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79" y="66"/>
                      <a:pt x="79" y="66"/>
                    </a:cubicBezTo>
                    <a:moveTo>
                      <a:pt x="42" y="65"/>
                    </a:moveTo>
                    <a:cubicBezTo>
                      <a:pt x="41" y="68"/>
                      <a:pt x="39" y="71"/>
                      <a:pt x="37" y="74"/>
                    </a:cubicBezTo>
                    <a:cubicBezTo>
                      <a:pt x="40" y="75"/>
                      <a:pt x="40" y="75"/>
                      <a:pt x="40" y="75"/>
                    </a:cubicBezTo>
                    <a:cubicBezTo>
                      <a:pt x="42" y="72"/>
                      <a:pt x="43" y="69"/>
                      <a:pt x="45" y="66"/>
                    </a:cubicBezTo>
                    <a:cubicBezTo>
                      <a:pt x="42" y="65"/>
                      <a:pt x="42" y="65"/>
                      <a:pt x="42" y="65"/>
                    </a:cubicBezTo>
                    <a:moveTo>
                      <a:pt x="96" y="63"/>
                    </a:moveTo>
                    <a:cubicBezTo>
                      <a:pt x="95" y="65"/>
                      <a:pt x="95" y="65"/>
                      <a:pt x="95" y="65"/>
                    </a:cubicBezTo>
                    <a:cubicBezTo>
                      <a:pt x="95" y="65"/>
                      <a:pt x="95" y="66"/>
                      <a:pt x="96" y="66"/>
                    </a:cubicBezTo>
                    <a:cubicBezTo>
                      <a:pt x="96" y="65"/>
                      <a:pt x="97" y="64"/>
                      <a:pt x="97" y="63"/>
                    </a:cubicBezTo>
                    <a:cubicBezTo>
                      <a:pt x="96" y="63"/>
                      <a:pt x="96" y="63"/>
                      <a:pt x="96" y="63"/>
                    </a:cubicBezTo>
                    <a:moveTo>
                      <a:pt x="95" y="62"/>
                    </a:moveTo>
                    <a:cubicBezTo>
                      <a:pt x="94" y="63"/>
                      <a:pt x="94" y="64"/>
                      <a:pt x="93" y="64"/>
                    </a:cubicBezTo>
                    <a:cubicBezTo>
                      <a:pt x="93" y="64"/>
                      <a:pt x="94" y="65"/>
                      <a:pt x="94" y="65"/>
                    </a:cubicBezTo>
                    <a:cubicBezTo>
                      <a:pt x="94" y="64"/>
                      <a:pt x="95" y="63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moveTo>
                      <a:pt x="85" y="61"/>
                    </a:moveTo>
                    <a:cubicBezTo>
                      <a:pt x="84" y="61"/>
                      <a:pt x="84" y="62"/>
                      <a:pt x="83" y="63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5" y="65"/>
                      <a:pt x="85" y="65"/>
                      <a:pt x="85" y="65"/>
                    </a:cubicBezTo>
                    <a:cubicBezTo>
                      <a:pt x="86" y="64"/>
                      <a:pt x="86" y="63"/>
                      <a:pt x="87" y="62"/>
                    </a:cubicBezTo>
                    <a:cubicBezTo>
                      <a:pt x="86" y="62"/>
                      <a:pt x="85" y="61"/>
                      <a:pt x="85" y="61"/>
                    </a:cubicBezTo>
                    <a:moveTo>
                      <a:pt x="83" y="60"/>
                    </a:moveTo>
                    <a:cubicBezTo>
                      <a:pt x="81" y="62"/>
                      <a:pt x="81" y="62"/>
                      <a:pt x="81" y="62"/>
                    </a:cubicBez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2"/>
                      <a:pt x="84" y="61"/>
                      <a:pt x="84" y="60"/>
                    </a:cubicBezTo>
                    <a:cubicBezTo>
                      <a:pt x="84" y="60"/>
                      <a:pt x="83" y="60"/>
                      <a:pt x="83" y="60"/>
                    </a:cubicBezTo>
                    <a:moveTo>
                      <a:pt x="69" y="60"/>
                    </a:moveTo>
                    <a:cubicBezTo>
                      <a:pt x="68" y="62"/>
                      <a:pt x="66" y="64"/>
                      <a:pt x="65" y="66"/>
                    </a:cubicBezTo>
                    <a:cubicBezTo>
                      <a:pt x="67" y="67"/>
                      <a:pt x="68" y="68"/>
                      <a:pt x="70" y="69"/>
                    </a:cubicBezTo>
                    <a:cubicBezTo>
                      <a:pt x="71" y="67"/>
                      <a:pt x="73" y="65"/>
                      <a:pt x="74" y="63"/>
                    </a:cubicBezTo>
                    <a:cubicBezTo>
                      <a:pt x="72" y="62"/>
                      <a:pt x="71" y="61"/>
                      <a:pt x="69" y="60"/>
                    </a:cubicBezTo>
                    <a:moveTo>
                      <a:pt x="98" y="59"/>
                    </a:moveTo>
                    <a:cubicBezTo>
                      <a:pt x="97" y="60"/>
                      <a:pt x="97" y="60"/>
                      <a:pt x="97" y="60"/>
                    </a:cubicBezTo>
                    <a:cubicBezTo>
                      <a:pt x="98" y="60"/>
                      <a:pt x="98" y="60"/>
                      <a:pt x="98" y="60"/>
                    </a:cubicBezTo>
                    <a:cubicBezTo>
                      <a:pt x="98" y="60"/>
                      <a:pt x="99" y="60"/>
                      <a:pt x="99" y="60"/>
                    </a:cubicBezTo>
                    <a:cubicBezTo>
                      <a:pt x="98" y="59"/>
                      <a:pt x="98" y="59"/>
                      <a:pt x="98" y="59"/>
                    </a:cubicBezTo>
                    <a:moveTo>
                      <a:pt x="97" y="59"/>
                    </a:move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8" y="59"/>
                      <a:pt x="98" y="59"/>
                    </a:cubicBezTo>
                    <a:cubicBezTo>
                      <a:pt x="97" y="59"/>
                      <a:pt x="97" y="59"/>
                      <a:pt x="97" y="59"/>
                    </a:cubicBezTo>
                    <a:moveTo>
                      <a:pt x="66" y="58"/>
                    </a:moveTo>
                    <a:cubicBezTo>
                      <a:pt x="65" y="60"/>
                      <a:pt x="63" y="62"/>
                      <a:pt x="62" y="65"/>
                    </a:cubicBezTo>
                    <a:cubicBezTo>
                      <a:pt x="62" y="65"/>
                      <a:pt x="62" y="65"/>
                      <a:pt x="63" y="65"/>
                    </a:cubicBezTo>
                    <a:cubicBezTo>
                      <a:pt x="64" y="63"/>
                      <a:pt x="65" y="60"/>
                      <a:pt x="67" y="58"/>
                    </a:cubicBezTo>
                    <a:cubicBezTo>
                      <a:pt x="67" y="58"/>
                      <a:pt x="66" y="58"/>
                      <a:pt x="66" y="58"/>
                    </a:cubicBezTo>
                    <a:moveTo>
                      <a:pt x="87" y="57"/>
                    </a:moveTo>
                    <a:cubicBezTo>
                      <a:pt x="86" y="58"/>
                      <a:pt x="86" y="59"/>
                      <a:pt x="85" y="60"/>
                    </a:cubicBezTo>
                    <a:cubicBezTo>
                      <a:pt x="86" y="60"/>
                      <a:pt x="87" y="60"/>
                      <a:pt x="87" y="61"/>
                    </a:cubicBezTo>
                    <a:cubicBezTo>
                      <a:pt x="88" y="60"/>
                      <a:pt x="88" y="59"/>
                      <a:pt x="89" y="58"/>
                    </a:cubicBezTo>
                    <a:cubicBezTo>
                      <a:pt x="88" y="58"/>
                      <a:pt x="87" y="57"/>
                      <a:pt x="87" y="57"/>
                    </a:cubicBezTo>
                    <a:moveTo>
                      <a:pt x="98" y="56"/>
                    </a:moveTo>
                    <a:cubicBezTo>
                      <a:pt x="98" y="57"/>
                      <a:pt x="98" y="57"/>
                      <a:pt x="97" y="58"/>
                    </a:cubicBezTo>
                    <a:cubicBezTo>
                      <a:pt x="99" y="59"/>
                      <a:pt x="99" y="59"/>
                      <a:pt x="99" y="59"/>
                    </a:cubicBezTo>
                    <a:cubicBezTo>
                      <a:pt x="99" y="59"/>
                      <a:pt x="99" y="59"/>
                      <a:pt x="99" y="58"/>
                    </a:cubicBezTo>
                    <a:cubicBezTo>
                      <a:pt x="100" y="57"/>
                      <a:pt x="100" y="57"/>
                      <a:pt x="100" y="57"/>
                    </a:cubicBezTo>
                    <a:cubicBezTo>
                      <a:pt x="99" y="57"/>
                      <a:pt x="99" y="57"/>
                      <a:pt x="98" y="56"/>
                    </a:cubicBezTo>
                    <a:moveTo>
                      <a:pt x="99" y="56"/>
                    </a:moveTo>
                    <a:cubicBezTo>
                      <a:pt x="99" y="56"/>
                      <a:pt x="99" y="56"/>
                      <a:pt x="99" y="56"/>
                    </a:cubicBezTo>
                    <a:cubicBezTo>
                      <a:pt x="99" y="56"/>
                      <a:pt x="100" y="57"/>
                      <a:pt x="100" y="57"/>
                    </a:cubicBezTo>
                    <a:cubicBezTo>
                      <a:pt x="100" y="57"/>
                      <a:pt x="100" y="57"/>
                      <a:pt x="100" y="57"/>
                    </a:cubicBezTo>
                    <a:cubicBezTo>
                      <a:pt x="99" y="56"/>
                      <a:pt x="99" y="56"/>
                      <a:pt x="99" y="56"/>
                    </a:cubicBezTo>
                    <a:moveTo>
                      <a:pt x="85" y="56"/>
                    </a:moveTo>
                    <a:cubicBezTo>
                      <a:pt x="84" y="59"/>
                      <a:pt x="84" y="59"/>
                      <a:pt x="84" y="59"/>
                    </a:cubicBezTo>
                    <a:cubicBezTo>
                      <a:pt x="84" y="59"/>
                      <a:pt x="84" y="59"/>
                      <a:pt x="85" y="59"/>
                    </a:cubicBezTo>
                    <a:cubicBezTo>
                      <a:pt x="85" y="58"/>
                      <a:pt x="86" y="57"/>
                      <a:pt x="87" y="56"/>
                    </a:cubicBezTo>
                    <a:cubicBezTo>
                      <a:pt x="86" y="56"/>
                      <a:pt x="86" y="56"/>
                      <a:pt x="85" y="56"/>
                    </a:cubicBezTo>
                    <a:moveTo>
                      <a:pt x="62" y="55"/>
                    </a:moveTo>
                    <a:cubicBezTo>
                      <a:pt x="62" y="55"/>
                      <a:pt x="62" y="56"/>
                      <a:pt x="62" y="56"/>
                    </a:cubicBezTo>
                    <a:cubicBezTo>
                      <a:pt x="61" y="58"/>
                      <a:pt x="60" y="60"/>
                      <a:pt x="58" y="62"/>
                    </a:cubicBezTo>
                    <a:cubicBezTo>
                      <a:pt x="60" y="63"/>
                      <a:pt x="61" y="64"/>
                      <a:pt x="62" y="64"/>
                    </a:cubicBezTo>
                    <a:cubicBezTo>
                      <a:pt x="63" y="62"/>
                      <a:pt x="65" y="60"/>
                      <a:pt x="66" y="58"/>
                    </a:cubicBezTo>
                    <a:cubicBezTo>
                      <a:pt x="65" y="57"/>
                      <a:pt x="63" y="56"/>
                      <a:pt x="62" y="55"/>
                    </a:cubicBezTo>
                    <a:moveTo>
                      <a:pt x="61" y="55"/>
                    </a:moveTo>
                    <a:cubicBezTo>
                      <a:pt x="60" y="57"/>
                      <a:pt x="59" y="59"/>
                      <a:pt x="58" y="62"/>
                    </a:cubicBezTo>
                    <a:cubicBezTo>
                      <a:pt x="58" y="62"/>
                      <a:pt x="58" y="62"/>
                      <a:pt x="58" y="62"/>
                    </a:cubicBezTo>
                    <a:cubicBezTo>
                      <a:pt x="59" y="60"/>
                      <a:pt x="61" y="57"/>
                      <a:pt x="62" y="55"/>
                    </a:cubicBezTo>
                    <a:cubicBezTo>
                      <a:pt x="62" y="55"/>
                      <a:pt x="61" y="55"/>
                      <a:pt x="61" y="55"/>
                    </a:cubicBezTo>
                    <a:moveTo>
                      <a:pt x="73" y="53"/>
                    </a:moveTo>
                    <a:cubicBezTo>
                      <a:pt x="72" y="54"/>
                      <a:pt x="72" y="55"/>
                      <a:pt x="71" y="56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8"/>
                      <a:pt x="77" y="57"/>
                      <a:pt x="78" y="56"/>
                    </a:cubicBezTo>
                    <a:cubicBezTo>
                      <a:pt x="76" y="55"/>
                      <a:pt x="75" y="54"/>
                      <a:pt x="73" y="53"/>
                    </a:cubicBezTo>
                    <a:moveTo>
                      <a:pt x="87" y="53"/>
                    </a:move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0" y="55"/>
                      <a:pt x="90" y="55"/>
                      <a:pt x="90" y="55"/>
                    </a:cubicBezTo>
                    <a:cubicBezTo>
                      <a:pt x="90" y="55"/>
                      <a:pt x="91" y="55"/>
                      <a:pt x="91" y="55"/>
                    </a:cubicBezTo>
                    <a:cubicBezTo>
                      <a:pt x="90" y="54"/>
                      <a:pt x="88" y="53"/>
                      <a:pt x="87" y="53"/>
                    </a:cubicBezTo>
                    <a:moveTo>
                      <a:pt x="70" y="51"/>
                    </a:moveTo>
                    <a:cubicBezTo>
                      <a:pt x="69" y="52"/>
                      <a:pt x="69" y="54"/>
                      <a:pt x="68" y="55"/>
                    </a:cubicBezTo>
                    <a:cubicBezTo>
                      <a:pt x="69" y="55"/>
                      <a:pt x="69" y="55"/>
                      <a:pt x="69" y="55"/>
                    </a:cubicBezTo>
                    <a:cubicBezTo>
                      <a:pt x="69" y="54"/>
                      <a:pt x="70" y="53"/>
                      <a:pt x="71" y="52"/>
                    </a:cubicBezTo>
                    <a:cubicBezTo>
                      <a:pt x="71" y="51"/>
                      <a:pt x="70" y="51"/>
                      <a:pt x="70" y="51"/>
                    </a:cubicBezTo>
                    <a:moveTo>
                      <a:pt x="55" y="51"/>
                    </a:moveTo>
                    <a:cubicBezTo>
                      <a:pt x="54" y="53"/>
                      <a:pt x="52" y="55"/>
                      <a:pt x="51" y="58"/>
                    </a:cubicBezTo>
                    <a:cubicBezTo>
                      <a:pt x="51" y="58"/>
                      <a:pt x="51" y="58"/>
                      <a:pt x="52" y="58"/>
                    </a:cubicBezTo>
                    <a:cubicBezTo>
                      <a:pt x="53" y="56"/>
                      <a:pt x="54" y="54"/>
                      <a:pt x="56" y="51"/>
                    </a:cubicBezTo>
                    <a:cubicBezTo>
                      <a:pt x="56" y="51"/>
                      <a:pt x="55" y="51"/>
                      <a:pt x="55" y="51"/>
                    </a:cubicBezTo>
                    <a:moveTo>
                      <a:pt x="89" y="51"/>
                    </a:moveTo>
                    <a:cubicBezTo>
                      <a:pt x="88" y="52"/>
                      <a:pt x="88" y="52"/>
                      <a:pt x="88" y="52"/>
                    </a:cubicBezTo>
                    <a:cubicBezTo>
                      <a:pt x="91" y="54"/>
                      <a:pt x="91" y="54"/>
                      <a:pt x="91" y="54"/>
                    </a:cubicBezTo>
                    <a:cubicBezTo>
                      <a:pt x="91" y="53"/>
                      <a:pt x="91" y="53"/>
                      <a:pt x="92" y="52"/>
                    </a:cubicBezTo>
                    <a:cubicBezTo>
                      <a:pt x="91" y="52"/>
                      <a:pt x="90" y="51"/>
                      <a:pt x="89" y="51"/>
                    </a:cubicBezTo>
                    <a:moveTo>
                      <a:pt x="89" y="50"/>
                    </a:moveTo>
                    <a:cubicBezTo>
                      <a:pt x="89" y="50"/>
                      <a:pt x="89" y="50"/>
                      <a:pt x="89" y="50"/>
                    </a:cubicBezTo>
                    <a:cubicBezTo>
                      <a:pt x="90" y="51"/>
                      <a:pt x="91" y="51"/>
                      <a:pt x="92" y="52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89" y="50"/>
                      <a:pt x="89" y="50"/>
                      <a:pt x="89" y="50"/>
                    </a:cubicBezTo>
                    <a:moveTo>
                      <a:pt x="102" y="50"/>
                    </a:moveTo>
                    <a:cubicBezTo>
                      <a:pt x="101" y="52"/>
                      <a:pt x="101" y="52"/>
                      <a:pt x="101" y="52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2" y="52"/>
                      <a:pt x="103" y="51"/>
                      <a:pt x="103" y="51"/>
                    </a:cubicBezTo>
                    <a:cubicBezTo>
                      <a:pt x="104" y="51"/>
                      <a:pt x="104" y="51"/>
                      <a:pt x="104" y="51"/>
                    </a:cubicBezTo>
                    <a:cubicBezTo>
                      <a:pt x="102" y="50"/>
                      <a:pt x="102" y="50"/>
                      <a:pt x="102" y="50"/>
                    </a:cubicBezTo>
                    <a:moveTo>
                      <a:pt x="75" y="49"/>
                    </a:moveTo>
                    <a:cubicBezTo>
                      <a:pt x="75" y="50"/>
                      <a:pt x="74" y="52"/>
                      <a:pt x="73" y="53"/>
                    </a:cubicBezTo>
                    <a:cubicBezTo>
                      <a:pt x="75" y="54"/>
                      <a:pt x="76" y="55"/>
                      <a:pt x="78" y="55"/>
                    </a:cubicBezTo>
                    <a:cubicBezTo>
                      <a:pt x="79" y="54"/>
                      <a:pt x="79" y="53"/>
                      <a:pt x="80" y="52"/>
                    </a:cubicBezTo>
                    <a:cubicBezTo>
                      <a:pt x="78" y="51"/>
                      <a:pt x="77" y="50"/>
                      <a:pt x="75" y="49"/>
                    </a:cubicBezTo>
                    <a:moveTo>
                      <a:pt x="104" y="49"/>
                    </a:moveTo>
                    <a:cubicBezTo>
                      <a:pt x="104" y="49"/>
                      <a:pt x="104" y="50"/>
                      <a:pt x="103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66" y="49"/>
                    </a:moveTo>
                    <a:cubicBezTo>
                      <a:pt x="65" y="50"/>
                      <a:pt x="65" y="51"/>
                      <a:pt x="64" y="52"/>
                    </a:cubicBezTo>
                    <a:cubicBezTo>
                      <a:pt x="64" y="53"/>
                      <a:pt x="65" y="53"/>
                      <a:pt x="65" y="53"/>
                    </a:cubicBezTo>
                    <a:cubicBezTo>
                      <a:pt x="67" y="54"/>
                      <a:pt x="67" y="54"/>
                      <a:pt x="67" y="54"/>
                    </a:cubicBezTo>
                    <a:cubicBezTo>
                      <a:pt x="70" y="51"/>
                      <a:pt x="70" y="51"/>
                      <a:pt x="70" y="51"/>
                    </a:cubicBezTo>
                    <a:cubicBezTo>
                      <a:pt x="68" y="50"/>
                      <a:pt x="67" y="49"/>
                      <a:pt x="66" y="49"/>
                    </a:cubicBezTo>
                    <a:moveTo>
                      <a:pt x="51" y="49"/>
                    </a:moveTo>
                    <a:cubicBezTo>
                      <a:pt x="50" y="51"/>
                      <a:pt x="49" y="53"/>
                      <a:pt x="47" y="56"/>
                    </a:cubicBezTo>
                    <a:cubicBezTo>
                      <a:pt x="48" y="56"/>
                      <a:pt x="50" y="57"/>
                      <a:pt x="51" y="58"/>
                    </a:cubicBezTo>
                    <a:cubicBezTo>
                      <a:pt x="55" y="51"/>
                      <a:pt x="55" y="51"/>
                      <a:pt x="55" y="51"/>
                    </a:cubicBezTo>
                    <a:cubicBezTo>
                      <a:pt x="54" y="50"/>
                      <a:pt x="52" y="49"/>
                      <a:pt x="51" y="49"/>
                    </a:cubicBezTo>
                    <a:moveTo>
                      <a:pt x="103" y="49"/>
                    </a:moveTo>
                    <a:cubicBezTo>
                      <a:pt x="103" y="49"/>
                      <a:pt x="103" y="49"/>
                      <a:pt x="103" y="49"/>
                    </a:cubicBezTo>
                    <a:cubicBezTo>
                      <a:pt x="102" y="49"/>
                      <a:pt x="102" y="49"/>
                      <a:pt x="102" y="49"/>
                    </a:cubicBezTo>
                    <a:cubicBezTo>
                      <a:pt x="103" y="49"/>
                      <a:pt x="103" y="50"/>
                      <a:pt x="103" y="50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3" y="49"/>
                      <a:pt x="103" y="49"/>
                      <a:pt x="103" y="49"/>
                    </a:cubicBezTo>
                    <a:moveTo>
                      <a:pt x="73" y="47"/>
                    </a:moveTo>
                    <a:cubicBezTo>
                      <a:pt x="72" y="49"/>
                      <a:pt x="71" y="50"/>
                      <a:pt x="70" y="51"/>
                    </a:cubicBezTo>
                    <a:cubicBezTo>
                      <a:pt x="70" y="51"/>
                      <a:pt x="71" y="51"/>
                      <a:pt x="71" y="51"/>
                    </a:cubicBezTo>
                    <a:cubicBezTo>
                      <a:pt x="72" y="50"/>
                      <a:pt x="72" y="49"/>
                      <a:pt x="73" y="48"/>
                    </a:cubicBezTo>
                    <a:cubicBezTo>
                      <a:pt x="73" y="48"/>
                      <a:pt x="73" y="47"/>
                      <a:pt x="73" y="47"/>
                    </a:cubicBezTo>
                    <a:moveTo>
                      <a:pt x="77" y="46"/>
                    </a:moveTo>
                    <a:cubicBezTo>
                      <a:pt x="77" y="46"/>
                      <a:pt x="77" y="47"/>
                      <a:pt x="77" y="47"/>
                    </a:cubicBezTo>
                    <a:cubicBezTo>
                      <a:pt x="81" y="49"/>
                      <a:pt x="81" y="49"/>
                      <a:pt x="81" y="49"/>
                    </a:cubicBezTo>
                    <a:cubicBezTo>
                      <a:pt x="81" y="49"/>
                      <a:pt x="81" y="49"/>
                      <a:pt x="82" y="49"/>
                    </a:cubicBezTo>
                    <a:cubicBezTo>
                      <a:pt x="80" y="48"/>
                      <a:pt x="79" y="47"/>
                      <a:pt x="77" y="46"/>
                    </a:cubicBezTo>
                    <a:moveTo>
                      <a:pt x="68" y="45"/>
                    </a:moveTo>
                    <a:cubicBezTo>
                      <a:pt x="67" y="46"/>
                      <a:pt x="67" y="47"/>
                      <a:pt x="66" y="49"/>
                    </a:cubicBezTo>
                    <a:cubicBezTo>
                      <a:pt x="67" y="49"/>
                      <a:pt x="68" y="50"/>
                      <a:pt x="70" y="51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1" y="46"/>
                      <a:pt x="69" y="45"/>
                      <a:pt x="68" y="45"/>
                    </a:cubicBezTo>
                    <a:moveTo>
                      <a:pt x="74" y="44"/>
                    </a:moveTo>
                    <a:cubicBezTo>
                      <a:pt x="74" y="45"/>
                      <a:pt x="74" y="45"/>
                      <a:pt x="74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5" y="45"/>
                      <a:pt x="74" y="45"/>
                      <a:pt x="74" y="44"/>
                    </a:cubicBezTo>
                    <a:moveTo>
                      <a:pt x="79" y="44"/>
                    </a:moveTo>
                    <a:cubicBezTo>
                      <a:pt x="78" y="45"/>
                      <a:pt x="78" y="45"/>
                      <a:pt x="78" y="46"/>
                    </a:cubicBezTo>
                    <a:cubicBezTo>
                      <a:pt x="79" y="46"/>
                      <a:pt x="81" y="47"/>
                      <a:pt x="82" y="48"/>
                    </a:cubicBezTo>
                    <a:cubicBezTo>
                      <a:pt x="82" y="48"/>
                      <a:pt x="82" y="47"/>
                      <a:pt x="83" y="47"/>
                    </a:cubicBezTo>
                    <a:cubicBezTo>
                      <a:pt x="81" y="46"/>
                      <a:pt x="80" y="45"/>
                      <a:pt x="79" y="44"/>
                    </a:cubicBezTo>
                    <a:moveTo>
                      <a:pt x="93" y="44"/>
                    </a:moveTo>
                    <a:cubicBezTo>
                      <a:pt x="91" y="46"/>
                      <a:pt x="91" y="46"/>
                      <a:pt x="91" y="46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5" y="46"/>
                      <a:pt x="95" y="46"/>
                      <a:pt x="95" y="46"/>
                    </a:cubicBezTo>
                    <a:cubicBezTo>
                      <a:pt x="93" y="44"/>
                      <a:pt x="93" y="44"/>
                      <a:pt x="93" y="44"/>
                    </a:cubicBezTo>
                    <a:moveTo>
                      <a:pt x="105" y="44"/>
                    </a:move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5"/>
                      <a:pt x="105" y="45"/>
                      <a:pt x="105" y="45"/>
                    </a:cubicBezTo>
                    <a:cubicBezTo>
                      <a:pt x="105" y="45"/>
                      <a:pt x="105" y="45"/>
                      <a:pt x="105" y="44"/>
                    </a:cubicBezTo>
                    <a:moveTo>
                      <a:pt x="105" y="44"/>
                    </a:move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moveTo>
                      <a:pt x="67" y="44"/>
                    </a:moveTo>
                    <a:cubicBezTo>
                      <a:pt x="66" y="47"/>
                      <a:pt x="64" y="49"/>
                      <a:pt x="63" y="52"/>
                    </a:cubicBezTo>
                    <a:cubicBezTo>
                      <a:pt x="63" y="52"/>
                      <a:pt x="63" y="52"/>
                      <a:pt x="64" y="52"/>
                    </a:cubicBezTo>
                    <a:cubicBezTo>
                      <a:pt x="64" y="52"/>
                      <a:pt x="64" y="51"/>
                      <a:pt x="64" y="51"/>
                    </a:cubicBezTo>
                    <a:cubicBezTo>
                      <a:pt x="66" y="48"/>
                      <a:pt x="66" y="48"/>
                      <a:pt x="66" y="48"/>
                    </a:cubicBezTo>
                    <a:cubicBezTo>
                      <a:pt x="66" y="48"/>
                      <a:pt x="65" y="48"/>
                      <a:pt x="65" y="48"/>
                    </a:cubicBezTo>
                    <a:cubicBezTo>
                      <a:pt x="65" y="48"/>
                      <a:pt x="66" y="48"/>
                      <a:pt x="66" y="48"/>
                    </a:cubicBezTo>
                    <a:cubicBezTo>
                      <a:pt x="68" y="44"/>
                      <a:pt x="68" y="44"/>
                      <a:pt x="68" y="44"/>
                    </a:cubicBezTo>
                    <a:cubicBezTo>
                      <a:pt x="67" y="44"/>
                      <a:pt x="67" y="44"/>
                      <a:pt x="67" y="44"/>
                    </a:cubicBezTo>
                    <a:moveTo>
                      <a:pt x="93" y="43"/>
                    </a:moveTo>
                    <a:cubicBezTo>
                      <a:pt x="93" y="44"/>
                      <a:pt x="93" y="44"/>
                      <a:pt x="93" y="44"/>
                    </a:cubicBezTo>
                    <a:cubicBezTo>
                      <a:pt x="94" y="44"/>
                      <a:pt x="95" y="45"/>
                      <a:pt x="96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5" y="44"/>
                      <a:pt x="94" y="44"/>
                      <a:pt x="93" y="43"/>
                    </a:cubicBezTo>
                    <a:moveTo>
                      <a:pt x="76" y="42"/>
                    </a:moveTo>
                    <a:cubicBezTo>
                      <a:pt x="75" y="43"/>
                      <a:pt x="75" y="43"/>
                      <a:pt x="75" y="44"/>
                    </a:cubicBezTo>
                    <a:cubicBezTo>
                      <a:pt x="75" y="44"/>
                      <a:pt x="75" y="44"/>
                      <a:pt x="75" y="44"/>
                    </a:cubicBezTo>
                    <a:cubicBezTo>
                      <a:pt x="75" y="44"/>
                      <a:pt x="76" y="43"/>
                      <a:pt x="76" y="43"/>
                    </a:cubicBezTo>
                    <a:cubicBezTo>
                      <a:pt x="76" y="43"/>
                      <a:pt x="76" y="42"/>
                      <a:pt x="76" y="42"/>
                    </a:cubicBezTo>
                    <a:moveTo>
                      <a:pt x="61" y="42"/>
                    </a:moveTo>
                    <a:cubicBezTo>
                      <a:pt x="59" y="44"/>
                      <a:pt x="58" y="46"/>
                      <a:pt x="57" y="48"/>
                    </a:cubicBezTo>
                    <a:cubicBezTo>
                      <a:pt x="57" y="48"/>
                      <a:pt x="57" y="48"/>
                      <a:pt x="58" y="49"/>
                    </a:cubicBezTo>
                    <a:cubicBezTo>
                      <a:pt x="59" y="46"/>
                      <a:pt x="60" y="44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moveTo>
                      <a:pt x="70" y="42"/>
                    </a:moveTo>
                    <a:cubicBezTo>
                      <a:pt x="70" y="42"/>
                      <a:pt x="70" y="42"/>
                      <a:pt x="69" y="42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4" y="44"/>
                      <a:pt x="74" y="44"/>
                      <a:pt x="74" y="44"/>
                    </a:cubicBezTo>
                    <a:cubicBezTo>
                      <a:pt x="72" y="43"/>
                      <a:pt x="71" y="42"/>
                      <a:pt x="70" y="42"/>
                    </a:cubicBezTo>
                    <a:moveTo>
                      <a:pt x="107" y="41"/>
                    </a:move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2"/>
                      <a:pt x="107" y="41"/>
                    </a:cubicBezTo>
                    <a:moveTo>
                      <a:pt x="69" y="41"/>
                    </a:moveTo>
                    <a:cubicBezTo>
                      <a:pt x="69" y="41"/>
                      <a:pt x="68" y="41"/>
                      <a:pt x="68" y="41"/>
                    </a:cubicBezTo>
                    <a:cubicBezTo>
                      <a:pt x="69" y="42"/>
                      <a:pt x="69" y="42"/>
                      <a:pt x="69" y="42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69" y="41"/>
                    </a:cubicBezTo>
                    <a:moveTo>
                      <a:pt x="61" y="40"/>
                    </a:moveTo>
                    <a:cubicBezTo>
                      <a:pt x="61" y="41"/>
                      <a:pt x="61" y="41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2" y="42"/>
                      <a:pt x="62" y="41"/>
                      <a:pt x="62" y="41"/>
                    </a:cubicBezTo>
                    <a:cubicBezTo>
                      <a:pt x="62" y="41"/>
                      <a:pt x="62" y="41"/>
                      <a:pt x="61" y="40"/>
                    </a:cubicBezTo>
                    <a:moveTo>
                      <a:pt x="71" y="39"/>
                    </a:moveTo>
                    <a:cubicBezTo>
                      <a:pt x="71" y="40"/>
                      <a:pt x="71" y="40"/>
                      <a:pt x="71" y="40"/>
                    </a:cubicBezTo>
                    <a:cubicBezTo>
                      <a:pt x="70" y="40"/>
                      <a:pt x="70" y="41"/>
                      <a:pt x="70" y="41"/>
                    </a:cubicBezTo>
                    <a:cubicBezTo>
                      <a:pt x="71" y="42"/>
                      <a:pt x="73" y="42"/>
                      <a:pt x="74" y="43"/>
                    </a:cubicBezTo>
                    <a:cubicBezTo>
                      <a:pt x="75" y="42"/>
                      <a:pt x="75" y="42"/>
                      <a:pt x="75" y="42"/>
                    </a:cubicBezTo>
                    <a:cubicBezTo>
                      <a:pt x="74" y="41"/>
                      <a:pt x="72" y="40"/>
                      <a:pt x="71" y="39"/>
                    </a:cubicBezTo>
                    <a:moveTo>
                      <a:pt x="108" y="39"/>
                    </a:moveTo>
                    <a:cubicBezTo>
                      <a:pt x="108" y="39"/>
                      <a:pt x="108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39"/>
                      <a:pt x="108" y="39"/>
                    </a:cubicBezTo>
                    <a:moveTo>
                      <a:pt x="56" y="39"/>
                    </a:moveTo>
                    <a:cubicBezTo>
                      <a:pt x="55" y="42"/>
                      <a:pt x="54" y="44"/>
                      <a:pt x="53" y="46"/>
                    </a:cubicBezTo>
                    <a:cubicBezTo>
                      <a:pt x="54" y="47"/>
                      <a:pt x="55" y="47"/>
                      <a:pt x="57" y="48"/>
                    </a:cubicBezTo>
                    <a:cubicBezTo>
                      <a:pt x="57" y="47"/>
                      <a:pt x="57" y="47"/>
                      <a:pt x="57" y="47"/>
                    </a:cubicBezTo>
                    <a:cubicBezTo>
                      <a:pt x="58" y="46"/>
                      <a:pt x="59" y="44"/>
                      <a:pt x="60" y="42"/>
                    </a:cubicBezTo>
                    <a:cubicBezTo>
                      <a:pt x="59" y="41"/>
                      <a:pt x="58" y="40"/>
                      <a:pt x="56" y="39"/>
                    </a:cubicBezTo>
                    <a:moveTo>
                      <a:pt x="70" y="39"/>
                    </a:moveTo>
                    <a:cubicBezTo>
                      <a:pt x="70" y="39"/>
                      <a:pt x="69" y="40"/>
                      <a:pt x="69" y="40"/>
                    </a:cubicBezTo>
                    <a:cubicBezTo>
                      <a:pt x="69" y="40"/>
                      <a:pt x="70" y="40"/>
                      <a:pt x="70" y="41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39"/>
                      <a:pt x="70" y="39"/>
                      <a:pt x="70" y="39"/>
                    </a:cubicBezTo>
                    <a:moveTo>
                      <a:pt x="107" y="39"/>
                    </a:moveTo>
                    <a:cubicBezTo>
                      <a:pt x="107" y="39"/>
                      <a:pt x="107" y="39"/>
                      <a:pt x="107" y="39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7" y="42"/>
                      <a:pt x="107" y="42"/>
                    </a:cubicBezTo>
                    <a:cubicBezTo>
                      <a:pt x="107" y="42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6" y="41"/>
                      <a:pt x="106" y="41"/>
                      <a:pt x="106" y="41"/>
                    </a:cubicBezTo>
                    <a:cubicBezTo>
                      <a:pt x="105" y="43"/>
                      <a:pt x="105" y="43"/>
                      <a:pt x="105" y="43"/>
                    </a:cubicBezTo>
                    <a:cubicBezTo>
                      <a:pt x="106" y="44"/>
                      <a:pt x="106" y="44"/>
                      <a:pt x="106" y="44"/>
                    </a:cubicBezTo>
                    <a:cubicBezTo>
                      <a:pt x="106" y="43"/>
                      <a:pt x="106" y="43"/>
                      <a:pt x="106" y="42"/>
                    </a:cubicBezTo>
                    <a:cubicBezTo>
                      <a:pt x="106" y="43"/>
                      <a:pt x="106" y="44"/>
                      <a:pt x="105" y="44"/>
                    </a:cubicBezTo>
                    <a:cubicBezTo>
                      <a:pt x="106" y="43"/>
                      <a:pt x="106" y="42"/>
                      <a:pt x="107" y="42"/>
                    </a:cubicBez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7" y="40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7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7" y="39"/>
                      <a:pt x="107" y="39"/>
                    </a:cubicBezTo>
                    <a:moveTo>
                      <a:pt x="96" y="39"/>
                    </a:moveTo>
                    <a:cubicBezTo>
                      <a:pt x="96" y="39"/>
                      <a:pt x="96" y="39"/>
                      <a:pt x="96" y="39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39"/>
                      <a:pt x="97" y="39"/>
                      <a:pt x="96" y="39"/>
                    </a:cubicBezTo>
                    <a:moveTo>
                      <a:pt x="82" y="38"/>
                    </a:moveTo>
                    <a:cubicBezTo>
                      <a:pt x="82" y="39"/>
                      <a:pt x="81" y="40"/>
                      <a:pt x="81" y="40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6" y="42"/>
                      <a:pt x="86" y="41"/>
                      <a:pt x="86" y="41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82" y="38"/>
                    </a:moveTo>
                    <a:cubicBezTo>
                      <a:pt x="82" y="39"/>
                      <a:pt x="81" y="39"/>
                      <a:pt x="81" y="40"/>
                    </a:cubicBezTo>
                    <a:cubicBezTo>
                      <a:pt x="81" y="40"/>
                      <a:pt x="81" y="40"/>
                      <a:pt x="81" y="40"/>
                    </a:cubicBezTo>
                    <a:cubicBezTo>
                      <a:pt x="81" y="40"/>
                      <a:pt x="82" y="39"/>
                      <a:pt x="82" y="38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57" y="38"/>
                    </a:moveTo>
                    <a:cubicBezTo>
                      <a:pt x="57" y="38"/>
                      <a:pt x="57" y="39"/>
                      <a:pt x="56" y="39"/>
                    </a:cubicBezTo>
                    <a:cubicBezTo>
                      <a:pt x="58" y="40"/>
                      <a:pt x="59" y="41"/>
                      <a:pt x="60" y="42"/>
                    </a:cubicBezTo>
                    <a:cubicBezTo>
                      <a:pt x="61" y="41"/>
                      <a:pt x="61" y="41"/>
                      <a:pt x="61" y="40"/>
                    </a:cubicBezTo>
                    <a:cubicBezTo>
                      <a:pt x="60" y="40"/>
                      <a:pt x="59" y="39"/>
                      <a:pt x="58" y="38"/>
                    </a:cubicBezTo>
                    <a:cubicBezTo>
                      <a:pt x="58" y="38"/>
                      <a:pt x="58" y="38"/>
                      <a:pt x="57" y="38"/>
                    </a:cubicBezTo>
                    <a:moveTo>
                      <a:pt x="63" y="38"/>
                    </a:move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3" y="38"/>
                      <a:pt x="63" y="38"/>
                    </a:cubicBezTo>
                    <a:moveTo>
                      <a:pt x="83" y="37"/>
                    </a:moveTo>
                    <a:cubicBezTo>
                      <a:pt x="83" y="37"/>
                      <a:pt x="83" y="38"/>
                      <a:pt x="83" y="38"/>
                    </a:cubicBezTo>
                    <a:cubicBezTo>
                      <a:pt x="84" y="38"/>
                      <a:pt x="85" y="39"/>
                      <a:pt x="87" y="40"/>
                    </a:cubicBezTo>
                    <a:cubicBezTo>
                      <a:pt x="87" y="40"/>
                      <a:pt x="87" y="40"/>
                      <a:pt x="87" y="39"/>
                    </a:cubicBezTo>
                    <a:cubicBezTo>
                      <a:pt x="86" y="39"/>
                      <a:pt x="84" y="38"/>
                      <a:pt x="83" y="37"/>
                    </a:cubicBezTo>
                    <a:moveTo>
                      <a:pt x="83" y="37"/>
                    </a:moveTo>
                    <a:cubicBezTo>
                      <a:pt x="83" y="37"/>
                      <a:pt x="82" y="37"/>
                      <a:pt x="82" y="38"/>
                    </a:cubicBezTo>
                    <a:cubicBezTo>
                      <a:pt x="82" y="38"/>
                      <a:pt x="82" y="38"/>
                      <a:pt x="82" y="38"/>
                    </a:cubicBezTo>
                    <a:cubicBezTo>
                      <a:pt x="83" y="37"/>
                      <a:pt x="83" y="37"/>
                      <a:pt x="83" y="37"/>
                    </a:cubicBezTo>
                    <a:cubicBezTo>
                      <a:pt x="83" y="37"/>
                      <a:pt x="83" y="37"/>
                      <a:pt x="83" y="37"/>
                    </a:cubicBezTo>
                    <a:moveTo>
                      <a:pt x="79" y="36"/>
                    </a:moveTo>
                    <a:cubicBezTo>
                      <a:pt x="79" y="37"/>
                      <a:pt x="78" y="38"/>
                      <a:pt x="78" y="38"/>
                    </a:cubicBezTo>
                    <a:cubicBezTo>
                      <a:pt x="78" y="39"/>
                      <a:pt x="78" y="39"/>
                      <a:pt x="78" y="39"/>
                    </a:cubicBezTo>
                    <a:cubicBezTo>
                      <a:pt x="79" y="38"/>
                      <a:pt x="79" y="37"/>
                      <a:pt x="80" y="37"/>
                    </a:cubicBezTo>
                    <a:cubicBezTo>
                      <a:pt x="79" y="36"/>
                      <a:pt x="79" y="36"/>
                      <a:pt x="79" y="36"/>
                    </a:cubicBezTo>
                    <a:moveTo>
                      <a:pt x="98" y="36"/>
                    </a:moveTo>
                    <a:cubicBezTo>
                      <a:pt x="97" y="36"/>
                      <a:pt x="97" y="37"/>
                      <a:pt x="96" y="38"/>
                    </a:cubicBezTo>
                    <a:cubicBezTo>
                      <a:pt x="99" y="39"/>
                      <a:pt x="99" y="39"/>
                      <a:pt x="99" y="39"/>
                    </a:cubicBezTo>
                    <a:cubicBezTo>
                      <a:pt x="100" y="37"/>
                      <a:pt x="100" y="37"/>
                      <a:pt x="100" y="37"/>
                    </a:cubicBezTo>
                    <a:cubicBezTo>
                      <a:pt x="98" y="36"/>
                      <a:pt x="98" y="36"/>
                      <a:pt x="98" y="36"/>
                    </a:cubicBezTo>
                    <a:moveTo>
                      <a:pt x="64" y="36"/>
                    </a:moveTo>
                    <a:cubicBezTo>
                      <a:pt x="64" y="36"/>
                      <a:pt x="64" y="36"/>
                      <a:pt x="64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37"/>
                      <a:pt x="65" y="36"/>
                      <a:pt x="65" y="36"/>
                    </a:cubicBezTo>
                    <a:cubicBezTo>
                      <a:pt x="65" y="36"/>
                      <a:pt x="65" y="36"/>
                      <a:pt x="64" y="36"/>
                    </a:cubicBezTo>
                    <a:moveTo>
                      <a:pt x="80" y="35"/>
                    </a:moveTo>
                    <a:cubicBezTo>
                      <a:pt x="80" y="35"/>
                      <a:pt x="80" y="36"/>
                      <a:pt x="79" y="36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80" y="35"/>
                      <a:pt x="80" y="35"/>
                      <a:pt x="80" y="35"/>
                    </a:cubicBezTo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7"/>
                    </a:cubicBezTo>
                    <a:cubicBezTo>
                      <a:pt x="62" y="37"/>
                      <a:pt x="62" y="37"/>
                      <a:pt x="61" y="36"/>
                    </a:cubicBezTo>
                    <a:cubicBezTo>
                      <a:pt x="61" y="36"/>
                      <a:pt x="61" y="36"/>
                      <a:pt x="61" y="37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0" y="36"/>
                      <a:pt x="60" y="35"/>
                      <a:pt x="59" y="35"/>
                    </a:cubicBezTo>
                    <a:moveTo>
                      <a:pt x="62" y="34"/>
                    </a:moveTo>
                    <a:cubicBezTo>
                      <a:pt x="62" y="35"/>
                      <a:pt x="62" y="35"/>
                      <a:pt x="62" y="36"/>
                    </a:cubicBezTo>
                    <a:cubicBezTo>
                      <a:pt x="62" y="36"/>
                      <a:pt x="63" y="36"/>
                      <a:pt x="63" y="37"/>
                    </a:cubicBezTo>
                    <a:cubicBezTo>
                      <a:pt x="64" y="36"/>
                      <a:pt x="64" y="36"/>
                      <a:pt x="64" y="35"/>
                    </a:cubicBezTo>
                    <a:cubicBezTo>
                      <a:pt x="64" y="35"/>
                      <a:pt x="63" y="35"/>
                      <a:pt x="62" y="34"/>
                    </a:cubicBezTo>
                    <a:moveTo>
                      <a:pt x="74" y="33"/>
                    </a:moveTo>
                    <a:cubicBezTo>
                      <a:pt x="74" y="34"/>
                      <a:pt x="73" y="35"/>
                      <a:pt x="73" y="36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9" y="36"/>
                      <a:pt x="79" y="36"/>
                      <a:pt x="79" y="36"/>
                    </a:cubicBezTo>
                    <a:cubicBezTo>
                      <a:pt x="74" y="33"/>
                      <a:pt x="74" y="33"/>
                      <a:pt x="74" y="33"/>
                    </a:cubicBezTo>
                    <a:moveTo>
                      <a:pt x="60" y="33"/>
                    </a:moveTo>
                    <a:cubicBezTo>
                      <a:pt x="60" y="33"/>
                      <a:pt x="60" y="34"/>
                      <a:pt x="59" y="34"/>
                    </a:cubicBezTo>
                    <a:cubicBezTo>
                      <a:pt x="60" y="35"/>
                      <a:pt x="61" y="35"/>
                      <a:pt x="62" y="36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62" y="34"/>
                      <a:pt x="61" y="33"/>
                      <a:pt x="60" y="33"/>
                    </a:cubicBezTo>
                    <a:moveTo>
                      <a:pt x="73" y="33"/>
                    </a:moveTo>
                    <a:cubicBezTo>
                      <a:pt x="73" y="34"/>
                      <a:pt x="72" y="34"/>
                      <a:pt x="72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3"/>
                      <a:pt x="74" y="33"/>
                      <a:pt x="74" y="33"/>
                    </a:cubicBezTo>
                    <a:cubicBezTo>
                      <a:pt x="73" y="33"/>
                      <a:pt x="73" y="33"/>
                      <a:pt x="73" y="33"/>
                    </a:cubicBezTo>
                    <a:moveTo>
                      <a:pt x="75" y="32"/>
                    </a:moveTo>
                    <a:cubicBezTo>
                      <a:pt x="75" y="33"/>
                      <a:pt x="74" y="33"/>
                      <a:pt x="74" y="33"/>
                    </a:cubicBezTo>
                    <a:cubicBezTo>
                      <a:pt x="76" y="34"/>
                      <a:pt x="77" y="35"/>
                      <a:pt x="79" y="36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8" y="34"/>
                      <a:pt x="76" y="33"/>
                      <a:pt x="75" y="32"/>
                    </a:cubicBezTo>
                    <a:moveTo>
                      <a:pt x="86" y="32"/>
                    </a:moveTo>
                    <a:cubicBezTo>
                      <a:pt x="86" y="33"/>
                      <a:pt x="86" y="33"/>
                      <a:pt x="86" y="33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88" y="34"/>
                      <a:pt x="87" y="33"/>
                      <a:pt x="86" y="32"/>
                    </a:cubicBezTo>
                    <a:moveTo>
                      <a:pt x="86" y="32"/>
                    </a:moveTo>
                    <a:cubicBezTo>
                      <a:pt x="85" y="32"/>
                      <a:pt x="85" y="32"/>
                      <a:pt x="85" y="32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85" y="32"/>
                      <a:pt x="86" y="32"/>
                      <a:pt x="86" y="32"/>
                    </a:cubicBezTo>
                    <a:cubicBezTo>
                      <a:pt x="86" y="32"/>
                      <a:pt x="86" y="32"/>
                      <a:pt x="86" y="32"/>
                    </a:cubicBezTo>
                    <a:moveTo>
                      <a:pt x="74" y="32"/>
                    </a:moveTo>
                    <a:cubicBezTo>
                      <a:pt x="73" y="32"/>
                      <a:pt x="73" y="32"/>
                      <a:pt x="73" y="32"/>
                    </a:cubicBezTo>
                    <a:cubicBezTo>
                      <a:pt x="73" y="32"/>
                      <a:pt x="74" y="33"/>
                      <a:pt x="74" y="33"/>
                    </a:cubicBezTo>
                    <a:cubicBezTo>
                      <a:pt x="74" y="32"/>
                      <a:pt x="74" y="32"/>
                      <a:pt x="74" y="32"/>
                    </a:cubicBezTo>
                    <a:cubicBezTo>
                      <a:pt x="74" y="32"/>
                      <a:pt x="74" y="32"/>
                      <a:pt x="74" y="32"/>
                    </a:cubicBezTo>
                    <a:moveTo>
                      <a:pt x="100" y="31"/>
                    </a:moveTo>
                    <a:cubicBezTo>
                      <a:pt x="100" y="32"/>
                      <a:pt x="99" y="32"/>
                      <a:pt x="99" y="33"/>
                    </a:cubicBezTo>
                    <a:cubicBezTo>
                      <a:pt x="100" y="34"/>
                      <a:pt x="100" y="34"/>
                      <a:pt x="101" y="34"/>
                    </a:cubicBezTo>
                    <a:cubicBezTo>
                      <a:pt x="102" y="32"/>
                      <a:pt x="102" y="32"/>
                      <a:pt x="102" y="32"/>
                    </a:cubicBezTo>
                    <a:cubicBezTo>
                      <a:pt x="102" y="32"/>
                      <a:pt x="101" y="31"/>
                      <a:pt x="100" y="31"/>
                    </a:cubicBezTo>
                    <a:moveTo>
                      <a:pt x="100" y="30"/>
                    </a:moveTo>
                    <a:cubicBezTo>
                      <a:pt x="100" y="30"/>
                      <a:pt x="100" y="30"/>
                      <a:pt x="100" y="30"/>
                    </a:cubicBezTo>
                    <a:cubicBezTo>
                      <a:pt x="101" y="31"/>
                      <a:pt x="102" y="31"/>
                      <a:pt x="102" y="32"/>
                    </a:cubicBezTo>
                    <a:cubicBezTo>
                      <a:pt x="102" y="32"/>
                      <a:pt x="103" y="32"/>
                      <a:pt x="103" y="32"/>
                    </a:cubicBezTo>
                    <a:cubicBezTo>
                      <a:pt x="103" y="32"/>
                      <a:pt x="103" y="32"/>
                      <a:pt x="103" y="32"/>
                    </a:cubicBezTo>
                    <a:cubicBezTo>
                      <a:pt x="102" y="31"/>
                      <a:pt x="101" y="31"/>
                      <a:pt x="100" y="30"/>
                    </a:cubicBezTo>
                    <a:moveTo>
                      <a:pt x="83" y="30"/>
                    </a:moveTo>
                    <a:cubicBezTo>
                      <a:pt x="83" y="30"/>
                      <a:pt x="83" y="30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0"/>
                      <a:pt x="83" y="30"/>
                      <a:pt x="83" y="30"/>
                    </a:cubicBezTo>
                    <a:moveTo>
                      <a:pt x="68" y="30"/>
                    </a:moveTo>
                    <a:cubicBezTo>
                      <a:pt x="68" y="31"/>
                      <a:pt x="67" y="31"/>
                      <a:pt x="67" y="32"/>
                    </a:cubicBezTo>
                    <a:cubicBezTo>
                      <a:pt x="67" y="32"/>
                      <a:pt x="67" y="32"/>
                      <a:pt x="67" y="32"/>
                    </a:cubicBezTo>
                    <a:cubicBezTo>
                      <a:pt x="68" y="32"/>
                      <a:pt x="68" y="31"/>
                      <a:pt x="69" y="30"/>
                    </a:cubicBezTo>
                    <a:cubicBezTo>
                      <a:pt x="68" y="30"/>
                      <a:pt x="68" y="30"/>
                      <a:pt x="68" y="30"/>
                    </a:cubicBezTo>
                    <a:moveTo>
                      <a:pt x="88" y="30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90" y="33"/>
                      <a:pt x="91" y="32"/>
                      <a:pt x="91" y="32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88" y="30"/>
                      <a:pt x="88" y="30"/>
                      <a:pt x="88" y="30"/>
                    </a:cubicBezTo>
                    <a:moveTo>
                      <a:pt x="87" y="29"/>
                    </a:moveTo>
                    <a:cubicBezTo>
                      <a:pt x="87" y="30"/>
                      <a:pt x="86" y="31"/>
                      <a:pt x="86" y="31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6" y="31"/>
                      <a:pt x="87" y="30"/>
                      <a:pt x="87" y="29"/>
                    </a:cubicBezTo>
                    <a:cubicBezTo>
                      <a:pt x="87" y="29"/>
                      <a:pt x="87" y="29"/>
                      <a:pt x="87" y="29"/>
                    </a:cubicBezTo>
                    <a:moveTo>
                      <a:pt x="69" y="29"/>
                    </a:moveTo>
                    <a:cubicBezTo>
                      <a:pt x="69" y="29"/>
                      <a:pt x="68" y="29"/>
                      <a:pt x="68" y="29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0"/>
                      <a:pt x="69" y="29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moveTo>
                      <a:pt x="66" y="29"/>
                    </a:moveTo>
                    <a:cubicBezTo>
                      <a:pt x="65" y="29"/>
                      <a:pt x="65" y="30"/>
                      <a:pt x="65" y="31"/>
                    </a:cubicBezTo>
                    <a:cubicBezTo>
                      <a:pt x="65" y="31"/>
                      <a:pt x="65" y="31"/>
                      <a:pt x="65" y="31"/>
                    </a:cubicBezTo>
                    <a:cubicBezTo>
                      <a:pt x="66" y="32"/>
                      <a:pt x="66" y="32"/>
                      <a:pt x="66" y="32"/>
                    </a:cubicBezTo>
                    <a:cubicBezTo>
                      <a:pt x="67" y="31"/>
                      <a:pt x="67" y="30"/>
                      <a:pt x="68" y="30"/>
                    </a:cubicBezTo>
                    <a:cubicBezTo>
                      <a:pt x="66" y="29"/>
                      <a:pt x="66" y="29"/>
                      <a:pt x="66" y="29"/>
                    </a:cubicBezTo>
                    <a:moveTo>
                      <a:pt x="67" y="28"/>
                    </a:moveTo>
                    <a:cubicBezTo>
                      <a:pt x="66" y="28"/>
                      <a:pt x="66" y="28"/>
                      <a:pt x="66" y="28"/>
                    </a:cubicBezTo>
                    <a:cubicBezTo>
                      <a:pt x="67" y="29"/>
                      <a:pt x="67" y="29"/>
                      <a:pt x="68" y="29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8" y="28"/>
                      <a:pt x="67" y="28"/>
                      <a:pt x="67" y="28"/>
                    </a:cubicBezTo>
                    <a:moveTo>
                      <a:pt x="84" y="28"/>
                    </a:moveTo>
                    <a:cubicBezTo>
                      <a:pt x="84" y="28"/>
                      <a:pt x="84" y="29"/>
                      <a:pt x="83" y="30"/>
                    </a:cubicBezTo>
                    <a:cubicBezTo>
                      <a:pt x="84" y="30"/>
                      <a:pt x="84" y="30"/>
                      <a:pt x="84" y="30"/>
                    </a:cubicBezTo>
                    <a:cubicBezTo>
                      <a:pt x="84" y="29"/>
                      <a:pt x="84" y="29"/>
                      <a:pt x="85" y="28"/>
                    </a:cubicBezTo>
                    <a:cubicBezTo>
                      <a:pt x="84" y="28"/>
                      <a:pt x="84" y="28"/>
                      <a:pt x="84" y="28"/>
                    </a:cubicBezTo>
                    <a:moveTo>
                      <a:pt x="63" y="27"/>
                    </a:moveTo>
                    <a:cubicBezTo>
                      <a:pt x="63" y="28"/>
                      <a:pt x="62" y="29"/>
                      <a:pt x="62" y="29"/>
                    </a:cubicBezTo>
                    <a:cubicBezTo>
                      <a:pt x="62" y="29"/>
                      <a:pt x="62" y="29"/>
                      <a:pt x="62" y="29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3" y="27"/>
                      <a:pt x="63" y="27"/>
                      <a:pt x="63" y="27"/>
                    </a:cubicBezTo>
                    <a:moveTo>
                      <a:pt x="78" y="27"/>
                    </a:moveTo>
                    <a:cubicBezTo>
                      <a:pt x="77" y="27"/>
                      <a:pt x="77" y="27"/>
                      <a:pt x="77" y="27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1" y="29"/>
                      <a:pt x="79" y="28"/>
                      <a:pt x="78" y="27"/>
                    </a:cubicBezTo>
                    <a:moveTo>
                      <a:pt x="76" y="26"/>
                    </a:moveTo>
                    <a:cubicBezTo>
                      <a:pt x="76" y="26"/>
                      <a:pt x="76" y="27"/>
                      <a:pt x="76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7"/>
                      <a:pt x="77" y="26"/>
                      <a:pt x="76" y="26"/>
                    </a:cubicBezTo>
                    <a:moveTo>
                      <a:pt x="64" y="26"/>
                    </a:moveTo>
                    <a:cubicBezTo>
                      <a:pt x="64" y="26"/>
                      <a:pt x="64" y="26"/>
                      <a:pt x="64" y="27"/>
                    </a:cubicBezTo>
                    <a:cubicBezTo>
                      <a:pt x="64" y="27"/>
                      <a:pt x="65" y="28"/>
                      <a:pt x="66" y="28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5" y="27"/>
                      <a:pt x="65" y="27"/>
                      <a:pt x="64" y="26"/>
                    </a:cubicBezTo>
                    <a:moveTo>
                      <a:pt x="90" y="26"/>
                    </a:moveTo>
                    <a:cubicBezTo>
                      <a:pt x="89" y="28"/>
                      <a:pt x="89" y="28"/>
                      <a:pt x="89" y="28"/>
                    </a:cubicBezTo>
                    <a:cubicBezTo>
                      <a:pt x="90" y="28"/>
                      <a:pt x="91" y="29"/>
                      <a:pt x="92" y="29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3" y="29"/>
                      <a:pt x="93" y="28"/>
                      <a:pt x="94" y="28"/>
                    </a:cubicBezTo>
                    <a:cubicBezTo>
                      <a:pt x="94" y="28"/>
                      <a:pt x="94" y="28"/>
                      <a:pt x="94" y="27"/>
                    </a:cubicBezTo>
                    <a:cubicBezTo>
                      <a:pt x="92" y="27"/>
                      <a:pt x="91" y="26"/>
                      <a:pt x="90" y="26"/>
                    </a:cubicBezTo>
                    <a:moveTo>
                      <a:pt x="89" y="25"/>
                    </a:moveTo>
                    <a:cubicBezTo>
                      <a:pt x="89" y="26"/>
                      <a:pt x="88" y="27"/>
                      <a:pt x="88" y="27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89" y="27"/>
                      <a:pt x="89" y="26"/>
                      <a:pt x="89" y="25"/>
                    </a:cubicBezTo>
                    <a:cubicBezTo>
                      <a:pt x="89" y="25"/>
                      <a:pt x="89" y="25"/>
                      <a:pt x="89" y="25"/>
                    </a:cubicBezTo>
                    <a:moveTo>
                      <a:pt x="91" y="25"/>
                    </a:moveTo>
                    <a:cubicBezTo>
                      <a:pt x="91" y="25"/>
                      <a:pt x="91" y="25"/>
                      <a:pt x="91" y="25"/>
                    </a:cubicBezTo>
                    <a:cubicBezTo>
                      <a:pt x="92" y="26"/>
                      <a:pt x="93" y="26"/>
                      <a:pt x="94" y="27"/>
                    </a:cubicBezTo>
                    <a:cubicBezTo>
                      <a:pt x="94" y="27"/>
                      <a:pt x="94" y="27"/>
                      <a:pt x="94" y="27"/>
                    </a:cubicBezTo>
                    <a:cubicBezTo>
                      <a:pt x="93" y="26"/>
                      <a:pt x="92" y="26"/>
                      <a:pt x="91" y="25"/>
                    </a:cubicBezTo>
                    <a:moveTo>
                      <a:pt x="90" y="24"/>
                    </a:move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4"/>
                    </a:cubicBezTo>
                    <a:moveTo>
                      <a:pt x="79" y="24"/>
                    </a:moveTo>
                    <a:cubicBezTo>
                      <a:pt x="79" y="25"/>
                      <a:pt x="78" y="26"/>
                      <a:pt x="78" y="26"/>
                    </a:cubicBezTo>
                    <a:cubicBezTo>
                      <a:pt x="83" y="29"/>
                      <a:pt x="83" y="29"/>
                      <a:pt x="83" y="29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87" y="24"/>
                    </a:moveTo>
                    <a:cubicBezTo>
                      <a:pt x="86" y="24"/>
                      <a:pt x="86" y="25"/>
                      <a:pt x="85" y="26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87" y="25"/>
                      <a:pt x="87" y="24"/>
                    </a:cubicBezTo>
                    <a:cubicBezTo>
                      <a:pt x="87" y="24"/>
                      <a:pt x="87" y="24"/>
                      <a:pt x="87" y="24"/>
                    </a:cubicBezTo>
                    <a:cubicBezTo>
                      <a:pt x="87" y="24"/>
                      <a:pt x="87" y="24"/>
                      <a:pt x="87" y="24"/>
                    </a:cubicBezTo>
                    <a:moveTo>
                      <a:pt x="78" y="24"/>
                    </a:moveTo>
                    <a:cubicBezTo>
                      <a:pt x="78" y="24"/>
                      <a:pt x="77" y="25"/>
                      <a:pt x="77" y="26"/>
                    </a:cubicBezTo>
                    <a:cubicBezTo>
                      <a:pt x="77" y="26"/>
                      <a:pt x="77" y="26"/>
                      <a:pt x="77" y="26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8" y="24"/>
                      <a:pt x="78" y="24"/>
                      <a:pt x="78" y="24"/>
                    </a:cubicBezTo>
                    <a:moveTo>
                      <a:pt x="72" y="23"/>
                    </a:move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24"/>
                      <a:pt x="73" y="24"/>
                      <a:pt x="73" y="24"/>
                    </a:cubicBezTo>
                    <a:cubicBezTo>
                      <a:pt x="72" y="24"/>
                      <a:pt x="72" y="24"/>
                      <a:pt x="72" y="23"/>
                    </a:cubicBezTo>
                    <a:moveTo>
                      <a:pt x="87" y="23"/>
                    </a:move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8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7" y="23"/>
                      <a:pt x="87" y="23"/>
                      <a:pt x="87" y="23"/>
                    </a:cubicBezTo>
                    <a:moveTo>
                      <a:pt x="70" y="22"/>
                    </a:moveTo>
                    <a:cubicBezTo>
                      <a:pt x="70" y="22"/>
                      <a:pt x="70" y="22"/>
                      <a:pt x="70" y="23"/>
                    </a:cubicBezTo>
                    <a:cubicBezTo>
                      <a:pt x="70" y="23"/>
                      <a:pt x="71" y="23"/>
                      <a:pt x="71" y="24"/>
                    </a:cubicBezTo>
                    <a:cubicBezTo>
                      <a:pt x="71" y="24"/>
                      <a:pt x="72" y="23"/>
                      <a:pt x="72" y="23"/>
                    </a:cubicBezTo>
                    <a:cubicBezTo>
                      <a:pt x="71" y="23"/>
                      <a:pt x="70" y="23"/>
                      <a:pt x="70" y="22"/>
                    </a:cubicBezTo>
                    <a:moveTo>
                      <a:pt x="74" y="21"/>
                    </a:moveTo>
                    <a:cubicBezTo>
                      <a:pt x="73" y="21"/>
                      <a:pt x="73" y="22"/>
                      <a:pt x="72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4" y="22"/>
                      <a:pt x="74" y="21"/>
                    </a:cubicBezTo>
                    <a:cubicBezTo>
                      <a:pt x="74" y="21"/>
                      <a:pt x="74" y="21"/>
                      <a:pt x="74" y="21"/>
                    </a:cubicBezTo>
                    <a:moveTo>
                      <a:pt x="109" y="21"/>
                    </a:moveTo>
                    <a:cubicBezTo>
                      <a:pt x="108" y="21"/>
                      <a:pt x="107" y="22"/>
                      <a:pt x="106" y="23"/>
                    </a:cubicBezTo>
                    <a:cubicBezTo>
                      <a:pt x="105" y="22"/>
                      <a:pt x="105" y="22"/>
                      <a:pt x="105" y="22"/>
                    </a:cubicBezTo>
                    <a:cubicBezTo>
                      <a:pt x="104" y="23"/>
                      <a:pt x="104" y="23"/>
                      <a:pt x="104" y="24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6" y="25"/>
                      <a:pt x="106" y="25"/>
                      <a:pt x="106" y="25"/>
                    </a:cubicBezTo>
                    <a:cubicBezTo>
                      <a:pt x="105" y="27"/>
                      <a:pt x="105" y="27"/>
                      <a:pt x="105" y="27"/>
                    </a:cubicBezTo>
                    <a:cubicBezTo>
                      <a:pt x="105" y="27"/>
                      <a:pt x="106" y="25"/>
                      <a:pt x="108" y="22"/>
                    </a:cubicBezTo>
                    <a:cubicBezTo>
                      <a:pt x="109" y="21"/>
                      <a:pt x="109" y="21"/>
                      <a:pt x="109" y="21"/>
                    </a:cubicBezTo>
                    <a:moveTo>
                      <a:pt x="81" y="20"/>
                    </a:moveTo>
                    <a:cubicBezTo>
                      <a:pt x="81" y="21"/>
                      <a:pt x="80" y="22"/>
                      <a:pt x="80" y="23"/>
                    </a:cubicBezTo>
                    <a:cubicBezTo>
                      <a:pt x="82" y="24"/>
                      <a:pt x="83" y="25"/>
                      <a:pt x="85" y="26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4" y="22"/>
                      <a:pt x="83" y="21"/>
                      <a:pt x="81" y="20"/>
                    </a:cubicBezTo>
                    <a:moveTo>
                      <a:pt x="67" y="20"/>
                    </a:moveTo>
                    <a:cubicBezTo>
                      <a:pt x="67" y="21"/>
                      <a:pt x="67" y="21"/>
                      <a:pt x="67" y="21"/>
                    </a:cubicBezTo>
                    <a:cubicBezTo>
                      <a:pt x="68" y="21"/>
                      <a:pt x="68" y="22"/>
                      <a:pt x="69" y="22"/>
                    </a:cubicBezTo>
                    <a:cubicBezTo>
                      <a:pt x="69" y="22"/>
                      <a:pt x="69" y="22"/>
                      <a:pt x="69" y="22"/>
                    </a:cubicBezTo>
                    <a:cubicBezTo>
                      <a:pt x="69" y="21"/>
                      <a:pt x="68" y="21"/>
                      <a:pt x="67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3" y="21"/>
                      <a:pt x="84" y="22"/>
                      <a:pt x="86" y="23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5" y="22"/>
                      <a:pt x="83" y="21"/>
                      <a:pt x="81" y="20"/>
                    </a:cubicBezTo>
                    <a:moveTo>
                      <a:pt x="80" y="20"/>
                    </a:moveTo>
                    <a:cubicBezTo>
                      <a:pt x="80" y="21"/>
                      <a:pt x="79" y="21"/>
                      <a:pt x="79" y="22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0" y="20"/>
                      <a:pt x="80" y="20"/>
                      <a:pt x="80" y="20"/>
                    </a:cubicBezTo>
                    <a:moveTo>
                      <a:pt x="71" y="19"/>
                    </a:moveTo>
                    <a:cubicBezTo>
                      <a:pt x="71" y="20"/>
                      <a:pt x="71" y="21"/>
                      <a:pt x="70" y="22"/>
                    </a:cubicBezTo>
                    <a:cubicBezTo>
                      <a:pt x="72" y="23"/>
                      <a:pt x="72" y="23"/>
                      <a:pt x="72" y="23"/>
                    </a:cubicBezTo>
                    <a:cubicBezTo>
                      <a:pt x="72" y="22"/>
                      <a:pt x="73" y="21"/>
                      <a:pt x="73" y="21"/>
                    </a:cubicBezTo>
                    <a:cubicBezTo>
                      <a:pt x="73" y="20"/>
                      <a:pt x="72" y="20"/>
                      <a:pt x="71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0" y="19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0" y="19"/>
                      <a:pt x="80" y="19"/>
                    </a:cubicBezTo>
                    <a:moveTo>
                      <a:pt x="69" y="18"/>
                    </a:moveTo>
                    <a:cubicBezTo>
                      <a:pt x="68" y="18"/>
                      <a:pt x="68" y="19"/>
                      <a:pt x="67" y="20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19"/>
                      <a:pt x="69" y="18"/>
                      <a:pt x="69" y="18"/>
                    </a:cubicBezTo>
                    <a:moveTo>
                      <a:pt x="76" y="17"/>
                    </a:moveTo>
                    <a:cubicBezTo>
                      <a:pt x="75" y="18"/>
                      <a:pt x="75" y="19"/>
                      <a:pt x="74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5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8"/>
                      <a:pt x="76" y="18"/>
                      <a:pt x="76" y="17"/>
                    </a:cubicBezTo>
                    <a:moveTo>
                      <a:pt x="76" y="17"/>
                    </a:moveTo>
                    <a:cubicBezTo>
                      <a:pt x="76" y="17"/>
                      <a:pt x="76" y="17"/>
                      <a:pt x="76" y="17"/>
                    </a:cubicBezTo>
                    <a:cubicBezTo>
                      <a:pt x="76" y="17"/>
                      <a:pt x="76" y="17"/>
                      <a:pt x="77" y="17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7" y="17"/>
                      <a:pt x="76" y="17"/>
                      <a:pt x="76" y="17"/>
                    </a:cubicBezTo>
                    <a:cubicBezTo>
                      <a:pt x="76" y="17"/>
                      <a:pt x="76" y="17"/>
                      <a:pt x="76" y="17"/>
                    </a:cubicBezTo>
                    <a:moveTo>
                      <a:pt x="96" y="16"/>
                    </a:moveTo>
                    <a:cubicBezTo>
                      <a:pt x="95" y="17"/>
                      <a:pt x="95" y="18"/>
                      <a:pt x="94" y="18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98" y="20"/>
                      <a:pt x="98" y="19"/>
                      <a:pt x="99" y="18"/>
                    </a:cubicBezTo>
                    <a:cubicBezTo>
                      <a:pt x="96" y="16"/>
                      <a:pt x="96" y="16"/>
                      <a:pt x="96" y="16"/>
                    </a:cubicBezTo>
                    <a:moveTo>
                      <a:pt x="73" y="16"/>
                    </a:moveTo>
                    <a:cubicBezTo>
                      <a:pt x="73" y="17"/>
                      <a:pt x="73" y="18"/>
                      <a:pt x="72" y="18"/>
                    </a:cubicBezTo>
                    <a:cubicBezTo>
                      <a:pt x="73" y="19"/>
                      <a:pt x="73" y="19"/>
                      <a:pt x="74" y="19"/>
                    </a:cubicBezTo>
                    <a:cubicBezTo>
                      <a:pt x="74" y="19"/>
                      <a:pt x="75" y="18"/>
                      <a:pt x="75" y="17"/>
                    </a:cubicBezTo>
                    <a:cubicBezTo>
                      <a:pt x="75" y="17"/>
                      <a:pt x="74" y="17"/>
                      <a:pt x="73" y="16"/>
                    </a:cubicBezTo>
                    <a:moveTo>
                      <a:pt x="108" y="16"/>
                    </a:moveTo>
                    <a:cubicBezTo>
                      <a:pt x="107" y="17"/>
                      <a:pt x="107" y="17"/>
                      <a:pt x="107" y="18"/>
                    </a:cubicBezTo>
                    <a:cubicBezTo>
                      <a:pt x="107" y="19"/>
                      <a:pt x="107" y="19"/>
                      <a:pt x="107" y="19"/>
                    </a:cubicBezTo>
                    <a:cubicBezTo>
                      <a:pt x="107" y="19"/>
                      <a:pt x="107" y="19"/>
                      <a:pt x="108" y="19"/>
                    </a:cubicBezTo>
                    <a:cubicBezTo>
                      <a:pt x="108" y="19"/>
                      <a:pt x="108" y="19"/>
                      <a:pt x="108" y="19"/>
                    </a:cubicBezTo>
                    <a:cubicBezTo>
                      <a:pt x="108" y="19"/>
                      <a:pt x="109" y="19"/>
                      <a:pt x="109" y="19"/>
                    </a:cubicBezTo>
                    <a:cubicBezTo>
                      <a:pt x="109" y="19"/>
                      <a:pt x="109" y="19"/>
                      <a:pt x="109" y="19"/>
                    </a:cubicBezTo>
                    <a:cubicBezTo>
                      <a:pt x="110" y="18"/>
                      <a:pt x="110" y="18"/>
                      <a:pt x="110" y="18"/>
                    </a:cubicBezTo>
                    <a:cubicBezTo>
                      <a:pt x="108" y="16"/>
                      <a:pt x="108" y="16"/>
                      <a:pt x="108" y="16"/>
                    </a:cubicBezTo>
                    <a:cubicBezTo>
                      <a:pt x="108" y="16"/>
                      <a:pt x="108" y="16"/>
                      <a:pt x="108" y="16"/>
                    </a:cubicBezTo>
                    <a:moveTo>
                      <a:pt x="95" y="16"/>
                    </a:moveTo>
                    <a:cubicBezTo>
                      <a:pt x="94" y="16"/>
                      <a:pt x="94" y="17"/>
                      <a:pt x="93" y="18"/>
                    </a:cubicBezTo>
                    <a:cubicBezTo>
                      <a:pt x="94" y="18"/>
                      <a:pt x="94" y="18"/>
                      <a:pt x="94" y="18"/>
                    </a:cubicBezTo>
                    <a:cubicBezTo>
                      <a:pt x="94" y="17"/>
                      <a:pt x="94" y="17"/>
                      <a:pt x="95" y="16"/>
                    </a:cubicBezTo>
                    <a:cubicBezTo>
                      <a:pt x="95" y="16"/>
                      <a:pt x="95" y="16"/>
                      <a:pt x="95" y="16"/>
                    </a:cubicBezTo>
                    <a:moveTo>
                      <a:pt x="70" y="14"/>
                    </a:moveTo>
                    <a:cubicBezTo>
                      <a:pt x="70" y="15"/>
                      <a:pt x="70" y="16"/>
                      <a:pt x="69" y="17"/>
                    </a:cubicBezTo>
                    <a:cubicBezTo>
                      <a:pt x="70" y="17"/>
                      <a:pt x="71" y="17"/>
                      <a:pt x="71" y="18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2" y="15"/>
                      <a:pt x="71" y="15"/>
                      <a:pt x="70" y="14"/>
                    </a:cubicBezTo>
                    <a:moveTo>
                      <a:pt x="92" y="14"/>
                    </a:moveTo>
                    <a:cubicBezTo>
                      <a:pt x="91" y="16"/>
                      <a:pt x="91" y="16"/>
                      <a:pt x="91" y="16"/>
                    </a:cubicBezTo>
                    <a:cubicBezTo>
                      <a:pt x="92" y="17"/>
                      <a:pt x="92" y="17"/>
                      <a:pt x="92" y="17"/>
                    </a:cubicBezTo>
                    <a:cubicBezTo>
                      <a:pt x="92" y="16"/>
                      <a:pt x="92" y="15"/>
                      <a:pt x="93" y="15"/>
                    </a:cubicBezTo>
                    <a:cubicBezTo>
                      <a:pt x="92" y="14"/>
                      <a:pt x="92" y="14"/>
                      <a:pt x="92" y="14"/>
                    </a:cubicBezTo>
                    <a:moveTo>
                      <a:pt x="88" y="14"/>
                    </a:moveTo>
                    <a:cubicBezTo>
                      <a:pt x="88" y="14"/>
                      <a:pt x="88" y="14"/>
                      <a:pt x="88" y="14"/>
                    </a:cubicBezTo>
                    <a:moveTo>
                      <a:pt x="88" y="12"/>
                    </a:moveTo>
                    <a:cubicBezTo>
                      <a:pt x="87" y="14"/>
                      <a:pt x="87" y="14"/>
                      <a:pt x="87" y="14"/>
                    </a:cubicBezTo>
                    <a:cubicBezTo>
                      <a:pt x="90" y="16"/>
                      <a:pt x="90" y="16"/>
                      <a:pt x="90" y="16"/>
                    </a:cubicBezTo>
                    <a:cubicBezTo>
                      <a:pt x="92" y="14"/>
                      <a:pt x="92" y="14"/>
                      <a:pt x="92" y="14"/>
                    </a:cubicBezTo>
                    <a:cubicBezTo>
                      <a:pt x="88" y="12"/>
                      <a:pt x="88" y="12"/>
                      <a:pt x="88" y="12"/>
                    </a:cubicBezTo>
                    <a:moveTo>
                      <a:pt x="99" y="11"/>
                    </a:moveTo>
                    <a:cubicBezTo>
                      <a:pt x="98" y="12"/>
                      <a:pt x="98" y="12"/>
                      <a:pt x="98" y="13"/>
                    </a:cubicBezTo>
                    <a:cubicBezTo>
                      <a:pt x="101" y="15"/>
                      <a:pt x="101" y="15"/>
                      <a:pt x="101" y="15"/>
                    </a:cubicBezTo>
                    <a:cubicBezTo>
                      <a:pt x="102" y="14"/>
                      <a:pt x="102" y="14"/>
                      <a:pt x="103" y="13"/>
                    </a:cubicBezTo>
                    <a:cubicBezTo>
                      <a:pt x="99" y="11"/>
                      <a:pt x="99" y="11"/>
                      <a:pt x="99" y="11"/>
                    </a:cubicBezTo>
                    <a:moveTo>
                      <a:pt x="86" y="11"/>
                    </a:moveTo>
                    <a:cubicBezTo>
                      <a:pt x="86" y="11"/>
                      <a:pt x="86" y="12"/>
                      <a:pt x="85" y="13"/>
                    </a:cubicBezTo>
                    <a:cubicBezTo>
                      <a:pt x="87" y="14"/>
                      <a:pt x="87" y="14"/>
                      <a:pt x="87" y="14"/>
                    </a:cubicBezTo>
                    <a:cubicBezTo>
                      <a:pt x="88" y="13"/>
                      <a:pt x="88" y="13"/>
                      <a:pt x="88" y="12"/>
                    </a:cubicBezTo>
                    <a:cubicBezTo>
                      <a:pt x="86" y="11"/>
                      <a:pt x="86" y="11"/>
                      <a:pt x="86" y="11"/>
                    </a:cubicBezTo>
                    <a:moveTo>
                      <a:pt x="98" y="10"/>
                    </a:moveTo>
                    <a:cubicBezTo>
                      <a:pt x="97" y="11"/>
                      <a:pt x="97" y="12"/>
                      <a:pt x="97" y="12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7" y="12"/>
                      <a:pt x="98" y="11"/>
                      <a:pt x="98" y="11"/>
                    </a:cubicBezTo>
                    <a:cubicBezTo>
                      <a:pt x="98" y="10"/>
                      <a:pt x="98" y="10"/>
                      <a:pt x="98" y="10"/>
                    </a:cubicBezTo>
                    <a:moveTo>
                      <a:pt x="85" y="10"/>
                    </a:moveTo>
                    <a:cubicBezTo>
                      <a:pt x="85" y="11"/>
                      <a:pt x="84" y="11"/>
                      <a:pt x="84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moveTo>
                      <a:pt x="95" y="9"/>
                    </a:moveTo>
                    <a:cubicBezTo>
                      <a:pt x="94" y="11"/>
                      <a:pt x="94" y="11"/>
                      <a:pt x="94" y="11"/>
                    </a:cubicBezTo>
                    <a:cubicBezTo>
                      <a:pt x="95" y="11"/>
                      <a:pt x="95" y="11"/>
                      <a:pt x="95" y="11"/>
                    </a:cubicBezTo>
                    <a:cubicBezTo>
                      <a:pt x="95" y="11"/>
                      <a:pt x="96" y="10"/>
                      <a:pt x="96" y="9"/>
                    </a:cubicBezTo>
                    <a:cubicBezTo>
                      <a:pt x="95" y="9"/>
                      <a:pt x="95" y="9"/>
                      <a:pt x="95" y="9"/>
                    </a:cubicBezTo>
                    <a:moveTo>
                      <a:pt x="82" y="8"/>
                    </a:moveTo>
                    <a:cubicBezTo>
                      <a:pt x="81" y="8"/>
                      <a:pt x="81" y="9"/>
                      <a:pt x="80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2" y="8"/>
                      <a:pt x="82" y="8"/>
                      <a:pt x="82" y="8"/>
                    </a:cubicBezTo>
                    <a:cubicBezTo>
                      <a:pt x="82" y="8"/>
                      <a:pt x="82" y="8"/>
                      <a:pt x="82" y="8"/>
                    </a:cubicBezTo>
                    <a:moveTo>
                      <a:pt x="92" y="7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1" y="9"/>
                      <a:pt x="92" y="10"/>
                      <a:pt x="93" y="10"/>
                    </a:cubicBezTo>
                    <a:cubicBezTo>
                      <a:pt x="94" y="11"/>
                      <a:pt x="94" y="11"/>
                      <a:pt x="94" y="11"/>
                    </a:cubicBezTo>
                    <a:cubicBezTo>
                      <a:pt x="95" y="9"/>
                      <a:pt x="95" y="9"/>
                      <a:pt x="95" y="9"/>
                    </a:cubicBezTo>
                    <a:cubicBezTo>
                      <a:pt x="94" y="8"/>
                      <a:pt x="94" y="8"/>
                      <a:pt x="94" y="8"/>
                    </a:cubicBezTo>
                    <a:cubicBezTo>
                      <a:pt x="92" y="7"/>
                      <a:pt x="92" y="7"/>
                      <a:pt x="92" y="7"/>
                    </a:cubicBezTo>
                    <a:moveTo>
                      <a:pt x="79" y="6"/>
                    </a:moveTo>
                    <a:cubicBezTo>
                      <a:pt x="79" y="7"/>
                      <a:pt x="79" y="8"/>
                      <a:pt x="78" y="8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9"/>
                      <a:pt x="81" y="8"/>
                      <a:pt x="81" y="7"/>
                    </a:cubicBezTo>
                    <a:cubicBezTo>
                      <a:pt x="81" y="7"/>
                      <a:pt x="80" y="7"/>
                      <a:pt x="79" y="6"/>
                    </a:cubicBezTo>
                    <a:moveTo>
                      <a:pt x="89" y="6"/>
                    </a:moveTo>
                    <a:cubicBezTo>
                      <a:pt x="89" y="6"/>
                      <a:pt x="88" y="7"/>
                      <a:pt x="88" y="7"/>
                    </a:cubicBezTo>
                    <a:cubicBezTo>
                      <a:pt x="89" y="8"/>
                      <a:pt x="89" y="8"/>
                      <a:pt x="90" y="8"/>
                    </a:cubicBezTo>
                    <a:cubicBezTo>
                      <a:pt x="90" y="8"/>
                      <a:pt x="91" y="7"/>
                      <a:pt x="91" y="7"/>
                    </a:cubicBezTo>
                    <a:cubicBezTo>
                      <a:pt x="89" y="6"/>
                      <a:pt x="89" y="6"/>
                      <a:pt x="89" y="6"/>
                    </a:cubicBezTo>
                    <a:moveTo>
                      <a:pt x="88" y="5"/>
                    </a:moveTo>
                    <a:cubicBezTo>
                      <a:pt x="88" y="5"/>
                      <a:pt x="87" y="6"/>
                      <a:pt x="87" y="7"/>
                    </a:cubicBezTo>
                    <a:cubicBezTo>
                      <a:pt x="87" y="7"/>
                      <a:pt x="87" y="7"/>
                      <a:pt x="88" y="7"/>
                    </a:cubicBezTo>
                    <a:cubicBezTo>
                      <a:pt x="89" y="5"/>
                      <a:pt x="89" y="5"/>
                      <a:pt x="89" y="5"/>
                    </a:cubicBezTo>
                    <a:cubicBezTo>
                      <a:pt x="88" y="5"/>
                      <a:pt x="88" y="5"/>
                      <a:pt x="88" y="5"/>
                    </a:cubicBezTo>
                    <a:moveTo>
                      <a:pt x="76" y="4"/>
                    </a:moveTo>
                    <a:cubicBezTo>
                      <a:pt x="76" y="5"/>
                      <a:pt x="75" y="6"/>
                      <a:pt x="75" y="6"/>
                    </a:cubicBezTo>
                    <a:cubicBezTo>
                      <a:pt x="77" y="8"/>
                      <a:pt x="77" y="8"/>
                      <a:pt x="77" y="8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5"/>
                      <a:pt x="77" y="5"/>
                      <a:pt x="76" y="4"/>
                    </a:cubicBezTo>
                    <a:moveTo>
                      <a:pt x="84" y="3"/>
                    </a:moveTo>
                    <a:cubicBezTo>
                      <a:pt x="84" y="3"/>
                      <a:pt x="84" y="4"/>
                      <a:pt x="83" y="5"/>
                    </a:cubicBezTo>
                    <a:cubicBezTo>
                      <a:pt x="84" y="5"/>
                      <a:pt x="84" y="5"/>
                      <a:pt x="84" y="5"/>
                    </a:cubicBezTo>
                    <a:cubicBezTo>
                      <a:pt x="85" y="3"/>
                      <a:pt x="85" y="3"/>
                      <a:pt x="85" y="3"/>
                    </a:cubicBezTo>
                    <a:cubicBezTo>
                      <a:pt x="84" y="3"/>
                      <a:pt x="84" y="3"/>
                      <a:pt x="84" y="3"/>
                    </a:cubicBezTo>
                    <a:moveTo>
                      <a:pt x="82" y="2"/>
                    </a:moveTo>
                    <a:cubicBezTo>
                      <a:pt x="82" y="2"/>
                      <a:pt x="82" y="3"/>
                      <a:pt x="81" y="3"/>
                    </a:cubicBezTo>
                    <a:cubicBezTo>
                      <a:pt x="82" y="4"/>
                      <a:pt x="82" y="4"/>
                      <a:pt x="83" y="4"/>
                    </a:cubicBezTo>
                    <a:cubicBezTo>
                      <a:pt x="83" y="4"/>
                      <a:pt x="84" y="3"/>
                      <a:pt x="84" y="3"/>
                    </a:cubicBezTo>
                    <a:cubicBezTo>
                      <a:pt x="82" y="2"/>
                      <a:pt x="82" y="2"/>
                      <a:pt x="82" y="2"/>
                    </a:cubicBezTo>
                    <a:moveTo>
                      <a:pt x="79" y="0"/>
                    </a:moveTo>
                    <a:cubicBezTo>
                      <a:pt x="78" y="0"/>
                      <a:pt x="78" y="1"/>
                      <a:pt x="78" y="1"/>
                    </a:cubicBezTo>
                    <a:cubicBezTo>
                      <a:pt x="79" y="2"/>
                      <a:pt x="79" y="2"/>
                      <a:pt x="80" y="3"/>
                    </a:cubicBezTo>
                    <a:cubicBezTo>
                      <a:pt x="81" y="1"/>
                      <a:pt x="81" y="1"/>
                      <a:pt x="81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0223"/>
              <p:cNvSpPr>
                <a:spLocks noEditPoints="1"/>
              </p:cNvSpPr>
              <p:nvPr/>
            </p:nvSpPr>
            <p:spPr bwMode="auto">
              <a:xfrm>
                <a:off x="-326" y="3089"/>
                <a:ext cx="409" cy="347"/>
              </a:xfrm>
              <a:custGeom>
                <a:avLst/>
                <a:gdLst>
                  <a:gd name="T0" fmla="*/ 125 w 173"/>
                  <a:gd name="T1" fmla="*/ 142 h 147"/>
                  <a:gd name="T2" fmla="*/ 104 w 173"/>
                  <a:gd name="T3" fmla="*/ 139 h 147"/>
                  <a:gd name="T4" fmla="*/ 167 w 173"/>
                  <a:gd name="T5" fmla="*/ 141 h 147"/>
                  <a:gd name="T6" fmla="*/ 114 w 173"/>
                  <a:gd name="T7" fmla="*/ 135 h 147"/>
                  <a:gd name="T8" fmla="*/ 116 w 173"/>
                  <a:gd name="T9" fmla="*/ 132 h 147"/>
                  <a:gd name="T10" fmla="*/ 133 w 173"/>
                  <a:gd name="T11" fmla="*/ 132 h 147"/>
                  <a:gd name="T12" fmla="*/ 86 w 173"/>
                  <a:gd name="T13" fmla="*/ 129 h 147"/>
                  <a:gd name="T14" fmla="*/ 76 w 173"/>
                  <a:gd name="T15" fmla="*/ 130 h 147"/>
                  <a:gd name="T16" fmla="*/ 151 w 173"/>
                  <a:gd name="T17" fmla="*/ 124 h 147"/>
                  <a:gd name="T18" fmla="*/ 146 w 173"/>
                  <a:gd name="T19" fmla="*/ 123 h 147"/>
                  <a:gd name="T20" fmla="*/ 167 w 173"/>
                  <a:gd name="T21" fmla="*/ 122 h 147"/>
                  <a:gd name="T22" fmla="*/ 37 w 173"/>
                  <a:gd name="T23" fmla="*/ 117 h 147"/>
                  <a:gd name="T24" fmla="*/ 31 w 173"/>
                  <a:gd name="T25" fmla="*/ 113 h 147"/>
                  <a:gd name="T26" fmla="*/ 29 w 173"/>
                  <a:gd name="T27" fmla="*/ 113 h 147"/>
                  <a:gd name="T28" fmla="*/ 26 w 173"/>
                  <a:gd name="T29" fmla="*/ 111 h 147"/>
                  <a:gd name="T30" fmla="*/ 143 w 173"/>
                  <a:gd name="T31" fmla="*/ 110 h 147"/>
                  <a:gd name="T32" fmla="*/ 19 w 173"/>
                  <a:gd name="T33" fmla="*/ 106 h 147"/>
                  <a:gd name="T34" fmla="*/ 33 w 173"/>
                  <a:gd name="T35" fmla="*/ 104 h 147"/>
                  <a:gd name="T36" fmla="*/ 101 w 173"/>
                  <a:gd name="T37" fmla="*/ 103 h 147"/>
                  <a:gd name="T38" fmla="*/ 125 w 173"/>
                  <a:gd name="T39" fmla="*/ 105 h 147"/>
                  <a:gd name="T40" fmla="*/ 55 w 173"/>
                  <a:gd name="T41" fmla="*/ 101 h 147"/>
                  <a:gd name="T42" fmla="*/ 21 w 173"/>
                  <a:gd name="T43" fmla="*/ 97 h 147"/>
                  <a:gd name="T44" fmla="*/ 19 w 173"/>
                  <a:gd name="T45" fmla="*/ 96 h 147"/>
                  <a:gd name="T46" fmla="*/ 1 w 173"/>
                  <a:gd name="T47" fmla="*/ 95 h 147"/>
                  <a:gd name="T48" fmla="*/ 1 w 173"/>
                  <a:gd name="T49" fmla="*/ 94 h 147"/>
                  <a:gd name="T50" fmla="*/ 41 w 173"/>
                  <a:gd name="T51" fmla="*/ 93 h 147"/>
                  <a:gd name="T52" fmla="*/ 29 w 173"/>
                  <a:gd name="T53" fmla="*/ 90 h 147"/>
                  <a:gd name="T54" fmla="*/ 23 w 173"/>
                  <a:gd name="T55" fmla="*/ 89 h 147"/>
                  <a:gd name="T56" fmla="*/ 24 w 173"/>
                  <a:gd name="T57" fmla="*/ 87 h 147"/>
                  <a:gd name="T58" fmla="*/ 138 w 173"/>
                  <a:gd name="T59" fmla="*/ 93 h 147"/>
                  <a:gd name="T60" fmla="*/ 32 w 173"/>
                  <a:gd name="T61" fmla="*/ 86 h 147"/>
                  <a:gd name="T62" fmla="*/ 133 w 173"/>
                  <a:gd name="T63" fmla="*/ 90 h 147"/>
                  <a:gd name="T64" fmla="*/ 27 w 173"/>
                  <a:gd name="T65" fmla="*/ 83 h 147"/>
                  <a:gd name="T66" fmla="*/ 66 w 173"/>
                  <a:gd name="T67" fmla="*/ 82 h 147"/>
                  <a:gd name="T68" fmla="*/ 30 w 173"/>
                  <a:gd name="T69" fmla="*/ 77 h 147"/>
                  <a:gd name="T70" fmla="*/ 12 w 173"/>
                  <a:gd name="T71" fmla="*/ 75 h 147"/>
                  <a:gd name="T72" fmla="*/ 151 w 173"/>
                  <a:gd name="T73" fmla="*/ 83 h 147"/>
                  <a:gd name="T74" fmla="*/ 48 w 173"/>
                  <a:gd name="T75" fmla="*/ 75 h 147"/>
                  <a:gd name="T76" fmla="*/ 167 w 173"/>
                  <a:gd name="T77" fmla="*/ 69 h 147"/>
                  <a:gd name="T78" fmla="*/ 122 w 173"/>
                  <a:gd name="T79" fmla="*/ 68 h 147"/>
                  <a:gd name="T80" fmla="*/ 122 w 173"/>
                  <a:gd name="T81" fmla="*/ 68 h 147"/>
                  <a:gd name="T82" fmla="*/ 49 w 173"/>
                  <a:gd name="T83" fmla="*/ 59 h 147"/>
                  <a:gd name="T84" fmla="*/ 79 w 173"/>
                  <a:gd name="T85" fmla="*/ 62 h 147"/>
                  <a:gd name="T86" fmla="*/ 68 w 173"/>
                  <a:gd name="T87" fmla="*/ 55 h 147"/>
                  <a:gd name="T88" fmla="*/ 63 w 173"/>
                  <a:gd name="T89" fmla="*/ 47 h 147"/>
                  <a:gd name="T90" fmla="*/ 87 w 173"/>
                  <a:gd name="T91" fmla="*/ 52 h 147"/>
                  <a:gd name="T92" fmla="*/ 166 w 173"/>
                  <a:gd name="T93" fmla="*/ 52 h 147"/>
                  <a:gd name="T94" fmla="*/ 107 w 173"/>
                  <a:gd name="T95" fmla="*/ 40 h 147"/>
                  <a:gd name="T96" fmla="*/ 65 w 173"/>
                  <a:gd name="T97" fmla="*/ 33 h 147"/>
                  <a:gd name="T98" fmla="*/ 140 w 173"/>
                  <a:gd name="T99" fmla="*/ 36 h 147"/>
                  <a:gd name="T100" fmla="*/ 87 w 173"/>
                  <a:gd name="T101" fmla="*/ 28 h 147"/>
                  <a:gd name="T102" fmla="*/ 173 w 173"/>
                  <a:gd name="T103" fmla="*/ 25 h 147"/>
                  <a:gd name="T104" fmla="*/ 78 w 173"/>
                  <a:gd name="T105" fmla="*/ 23 h 147"/>
                  <a:gd name="T106" fmla="*/ 69 w 173"/>
                  <a:gd name="T107" fmla="*/ 27 h 147"/>
                  <a:gd name="T108" fmla="*/ 163 w 173"/>
                  <a:gd name="T109" fmla="*/ 20 h 147"/>
                  <a:gd name="T110" fmla="*/ 85 w 173"/>
                  <a:gd name="T111" fmla="*/ 16 h 147"/>
                  <a:gd name="T112" fmla="*/ 49 w 173"/>
                  <a:gd name="T113" fmla="*/ 11 h 147"/>
                  <a:gd name="T114" fmla="*/ 79 w 173"/>
                  <a:gd name="T115" fmla="*/ 10 h 147"/>
                  <a:gd name="T116" fmla="*/ 98 w 173"/>
                  <a:gd name="T117" fmla="*/ 9 h 147"/>
                  <a:gd name="T118" fmla="*/ 60 w 173"/>
                  <a:gd name="T119" fmla="*/ 8 h 147"/>
                  <a:gd name="T120" fmla="*/ 74 w 173"/>
                  <a:gd name="T121" fmla="*/ 7 h 147"/>
                  <a:gd name="T122" fmla="*/ 121 w 173"/>
                  <a:gd name="T123" fmla="*/ 4 h 147"/>
                  <a:gd name="T124" fmla="*/ 169 w 173"/>
                  <a:gd name="T125" fmla="*/ 6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73" h="147">
                    <a:moveTo>
                      <a:pt x="109" y="143"/>
                    </a:moveTo>
                    <a:cubicBezTo>
                      <a:pt x="109" y="143"/>
                      <a:pt x="109" y="143"/>
                      <a:pt x="109" y="143"/>
                    </a:cubicBezTo>
                    <a:cubicBezTo>
                      <a:pt x="111" y="144"/>
                      <a:pt x="112" y="145"/>
                      <a:pt x="114" y="147"/>
                    </a:cubicBezTo>
                    <a:cubicBezTo>
                      <a:pt x="114" y="146"/>
                      <a:pt x="114" y="146"/>
                      <a:pt x="114" y="146"/>
                    </a:cubicBezTo>
                    <a:cubicBezTo>
                      <a:pt x="113" y="145"/>
                      <a:pt x="111" y="144"/>
                      <a:pt x="109" y="143"/>
                    </a:cubicBezTo>
                    <a:moveTo>
                      <a:pt x="127" y="142"/>
                    </a:moveTo>
                    <a:cubicBezTo>
                      <a:pt x="127" y="142"/>
                      <a:pt x="127" y="142"/>
                      <a:pt x="127" y="142"/>
                    </a:cubicBezTo>
                    <a:cubicBezTo>
                      <a:pt x="127" y="143"/>
                      <a:pt x="127" y="143"/>
                      <a:pt x="127" y="143"/>
                    </a:cubicBezTo>
                    <a:cubicBezTo>
                      <a:pt x="127" y="143"/>
                      <a:pt x="127" y="143"/>
                      <a:pt x="127" y="142"/>
                    </a:cubicBezTo>
                    <a:moveTo>
                      <a:pt x="108" y="142"/>
                    </a:moveTo>
                    <a:cubicBezTo>
                      <a:pt x="108" y="142"/>
                      <a:pt x="108" y="143"/>
                      <a:pt x="108" y="143"/>
                    </a:cubicBezTo>
                    <a:cubicBezTo>
                      <a:pt x="108" y="143"/>
                      <a:pt x="108" y="143"/>
                      <a:pt x="109" y="143"/>
                    </a:cubicBezTo>
                    <a:cubicBezTo>
                      <a:pt x="109" y="143"/>
                      <a:pt x="109" y="143"/>
                      <a:pt x="109" y="143"/>
                    </a:cubicBezTo>
                    <a:cubicBezTo>
                      <a:pt x="109" y="143"/>
                      <a:pt x="108" y="142"/>
                      <a:pt x="108" y="142"/>
                    </a:cubicBezTo>
                    <a:moveTo>
                      <a:pt x="170" y="142"/>
                    </a:move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70" y="142"/>
                    </a:cubicBezTo>
                    <a:moveTo>
                      <a:pt x="126" y="142"/>
                    </a:move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moveTo>
                      <a:pt x="131" y="142"/>
                    </a:moveTo>
                    <a:cubicBezTo>
                      <a:pt x="131" y="142"/>
                      <a:pt x="131" y="142"/>
                      <a:pt x="131" y="142"/>
                    </a:cubicBezTo>
                    <a:cubicBezTo>
                      <a:pt x="132" y="142"/>
                      <a:pt x="132" y="143"/>
                      <a:pt x="133" y="14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2"/>
                      <a:pt x="131" y="142"/>
                    </a:cubicBezTo>
                    <a:moveTo>
                      <a:pt x="162" y="142"/>
                    </a:moveTo>
                    <a:cubicBezTo>
                      <a:pt x="162" y="143"/>
                      <a:pt x="162" y="143"/>
                      <a:pt x="162" y="143"/>
                    </a:cubicBezTo>
                    <a:cubicBezTo>
                      <a:pt x="160" y="145"/>
                      <a:pt x="160" y="145"/>
                      <a:pt x="160" y="145"/>
                    </a:cubicBezTo>
                    <a:cubicBezTo>
                      <a:pt x="161" y="145"/>
                      <a:pt x="162" y="146"/>
                      <a:pt x="163" y="146"/>
                    </a:cubicBezTo>
                    <a:cubicBezTo>
                      <a:pt x="164" y="145"/>
                      <a:pt x="164" y="144"/>
                      <a:pt x="165" y="143"/>
                    </a:cubicBezTo>
                    <a:cubicBezTo>
                      <a:pt x="165" y="143"/>
                      <a:pt x="165" y="143"/>
                      <a:pt x="165" y="143"/>
                    </a:cubicBezTo>
                    <a:cubicBezTo>
                      <a:pt x="163" y="142"/>
                      <a:pt x="163" y="142"/>
                      <a:pt x="163" y="142"/>
                    </a:cubicBezTo>
                    <a:cubicBezTo>
                      <a:pt x="162" y="142"/>
                      <a:pt x="162" y="142"/>
                      <a:pt x="162" y="142"/>
                    </a:cubicBezTo>
                    <a:moveTo>
                      <a:pt x="125" y="142"/>
                    </a:move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moveTo>
                      <a:pt x="129" y="141"/>
                    </a:moveTo>
                    <a:cubicBezTo>
                      <a:pt x="129" y="141"/>
                      <a:pt x="129" y="141"/>
                      <a:pt x="129" y="141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1"/>
                      <a:pt x="129" y="141"/>
                    </a:cubicBezTo>
                    <a:moveTo>
                      <a:pt x="124" y="141"/>
                    </a:move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moveTo>
                      <a:pt x="94" y="141"/>
                    </a:moveTo>
                    <a:cubicBezTo>
                      <a:pt x="94" y="141"/>
                      <a:pt x="94" y="141"/>
                      <a:pt x="94" y="141"/>
                    </a:cubicBezTo>
                    <a:cubicBezTo>
                      <a:pt x="96" y="142"/>
                      <a:pt x="98" y="144"/>
                      <a:pt x="100" y="145"/>
                    </a:cubicBezTo>
                    <a:cubicBezTo>
                      <a:pt x="100" y="145"/>
                      <a:pt x="100" y="145"/>
                      <a:pt x="100" y="144"/>
                    </a:cubicBezTo>
                    <a:cubicBezTo>
                      <a:pt x="98" y="143"/>
                      <a:pt x="96" y="142"/>
                      <a:pt x="94" y="141"/>
                    </a:cubicBezTo>
                    <a:moveTo>
                      <a:pt x="163" y="140"/>
                    </a:move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3" y="141"/>
                      <a:pt x="164" y="141"/>
                      <a:pt x="164" y="141"/>
                    </a:cubicBezTo>
                    <a:cubicBezTo>
                      <a:pt x="164" y="141"/>
                      <a:pt x="163" y="141"/>
                      <a:pt x="163" y="140"/>
                    </a:cubicBezTo>
                    <a:moveTo>
                      <a:pt x="128" y="140"/>
                    </a:move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40"/>
                      <a:pt x="129" y="140"/>
                      <a:pt x="129" y="141"/>
                    </a:cubicBezTo>
                    <a:cubicBezTo>
                      <a:pt x="129" y="141"/>
                      <a:pt x="129" y="140"/>
                      <a:pt x="129" y="140"/>
                    </a:cubicBezTo>
                    <a:cubicBezTo>
                      <a:pt x="129" y="140"/>
                      <a:pt x="128" y="140"/>
                      <a:pt x="128" y="140"/>
                    </a:cubicBezTo>
                    <a:moveTo>
                      <a:pt x="111" y="140"/>
                    </a:moveTo>
                    <a:cubicBezTo>
                      <a:pt x="111" y="140"/>
                      <a:pt x="111" y="140"/>
                      <a:pt x="111" y="140"/>
                    </a:cubicBezTo>
                    <a:cubicBezTo>
                      <a:pt x="113" y="141"/>
                      <a:pt x="114" y="142"/>
                      <a:pt x="116" y="143"/>
                    </a:cubicBezTo>
                    <a:cubicBezTo>
                      <a:pt x="116" y="143"/>
                      <a:pt x="116" y="143"/>
                      <a:pt x="116" y="143"/>
                    </a:cubicBezTo>
                    <a:cubicBezTo>
                      <a:pt x="115" y="142"/>
                      <a:pt x="113" y="141"/>
                      <a:pt x="111" y="140"/>
                    </a:cubicBezTo>
                    <a:moveTo>
                      <a:pt x="127" y="140"/>
                    </a:move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27" y="140"/>
                      <a:pt x="128" y="14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7" y="140"/>
                      <a:pt x="127" y="140"/>
                      <a:pt x="127" y="140"/>
                    </a:cubicBezTo>
                    <a:moveTo>
                      <a:pt x="104" y="139"/>
                    </a:moveTo>
                    <a:cubicBezTo>
                      <a:pt x="103" y="139"/>
                      <a:pt x="103" y="140"/>
                      <a:pt x="103" y="140"/>
                    </a:cubicBezTo>
                    <a:cubicBezTo>
                      <a:pt x="105" y="141"/>
                      <a:pt x="106" y="142"/>
                      <a:pt x="108" y="143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7" y="141"/>
                      <a:pt x="105" y="140"/>
                      <a:pt x="104" y="139"/>
                    </a:cubicBezTo>
                    <a:moveTo>
                      <a:pt x="127" y="139"/>
                    </a:move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moveTo>
                      <a:pt x="110" y="139"/>
                    </a:moveTo>
                    <a:cubicBezTo>
                      <a:pt x="110" y="139"/>
                      <a:pt x="110" y="139"/>
                      <a:pt x="110" y="140"/>
                    </a:cubicBezTo>
                    <a:cubicBezTo>
                      <a:pt x="110" y="140"/>
                      <a:pt x="110" y="140"/>
                      <a:pt x="110" y="140"/>
                    </a:cubicBezTo>
                    <a:cubicBezTo>
                      <a:pt x="110" y="140"/>
                      <a:pt x="111" y="140"/>
                      <a:pt x="111" y="139"/>
                    </a:cubicBezTo>
                    <a:cubicBezTo>
                      <a:pt x="111" y="139"/>
                      <a:pt x="110" y="139"/>
                      <a:pt x="110" y="139"/>
                    </a:cubicBezTo>
                    <a:moveTo>
                      <a:pt x="146" y="139"/>
                    </a:moveTo>
                    <a:cubicBezTo>
                      <a:pt x="146" y="140"/>
                      <a:pt x="145" y="141"/>
                      <a:pt x="144" y="142"/>
                    </a:cubicBezTo>
                    <a:cubicBezTo>
                      <a:pt x="147" y="144"/>
                      <a:pt x="150" y="145"/>
                      <a:pt x="153" y="147"/>
                    </a:cubicBezTo>
                    <a:cubicBezTo>
                      <a:pt x="154" y="143"/>
                      <a:pt x="154" y="143"/>
                      <a:pt x="154" y="143"/>
                    </a:cubicBezTo>
                    <a:cubicBezTo>
                      <a:pt x="151" y="141"/>
                      <a:pt x="151" y="141"/>
                      <a:pt x="151" y="141"/>
                    </a:cubicBezTo>
                    <a:cubicBezTo>
                      <a:pt x="146" y="139"/>
                      <a:pt x="146" y="139"/>
                      <a:pt x="146" y="139"/>
                    </a:cubicBezTo>
                    <a:moveTo>
                      <a:pt x="91" y="139"/>
                    </a:moveTo>
                    <a:cubicBezTo>
                      <a:pt x="91" y="139"/>
                      <a:pt x="91" y="139"/>
                      <a:pt x="91" y="139"/>
                    </a:cubicBezTo>
                    <a:cubicBezTo>
                      <a:pt x="91" y="139"/>
                      <a:pt x="91" y="140"/>
                      <a:pt x="92" y="140"/>
                    </a:cubicBezTo>
                    <a:cubicBezTo>
                      <a:pt x="92" y="140"/>
                      <a:pt x="92" y="139"/>
                      <a:pt x="92" y="139"/>
                    </a:cubicBezTo>
                    <a:cubicBezTo>
                      <a:pt x="91" y="139"/>
                      <a:pt x="91" y="139"/>
                      <a:pt x="91" y="139"/>
                    </a:cubicBezTo>
                    <a:moveTo>
                      <a:pt x="125" y="138"/>
                    </a:move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25" y="138"/>
                      <a:pt x="126" y="139"/>
                      <a:pt x="126" y="139"/>
                    </a:cubicBezTo>
                    <a:cubicBezTo>
                      <a:pt x="126" y="139"/>
                      <a:pt x="126" y="139"/>
                      <a:pt x="126" y="139"/>
                    </a:cubicBezTo>
                    <a:cubicBezTo>
                      <a:pt x="126" y="139"/>
                      <a:pt x="125" y="138"/>
                      <a:pt x="125" y="138"/>
                    </a:cubicBezTo>
                    <a:moveTo>
                      <a:pt x="169" y="138"/>
                    </a:moveTo>
                    <a:cubicBezTo>
                      <a:pt x="169" y="139"/>
                      <a:pt x="168" y="139"/>
                      <a:pt x="168" y="139"/>
                    </a:cubicBezTo>
                    <a:cubicBezTo>
                      <a:pt x="167" y="139"/>
                      <a:pt x="166" y="139"/>
                      <a:pt x="165" y="138"/>
                    </a:cubicBezTo>
                    <a:cubicBezTo>
                      <a:pt x="165" y="138"/>
                      <a:pt x="165" y="138"/>
                      <a:pt x="164" y="138"/>
                    </a:cubicBezTo>
                    <a:cubicBezTo>
                      <a:pt x="164" y="140"/>
                      <a:pt x="164" y="140"/>
                      <a:pt x="164" y="140"/>
                    </a:cubicBezTo>
                    <a:cubicBezTo>
                      <a:pt x="163" y="140"/>
                      <a:pt x="163" y="140"/>
                      <a:pt x="163" y="140"/>
                    </a:cubicBezTo>
                    <a:cubicBezTo>
                      <a:pt x="164" y="141"/>
                      <a:pt x="165" y="141"/>
                      <a:pt x="166" y="141"/>
                    </a:cubicBezTo>
                    <a:cubicBezTo>
                      <a:pt x="166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2"/>
                    </a:cubicBezTo>
                    <a:cubicBezTo>
                      <a:pt x="168" y="142"/>
                      <a:pt x="168" y="142"/>
                      <a:pt x="168" y="142"/>
                    </a:cubicBezTo>
                    <a:cubicBezTo>
                      <a:pt x="168" y="142"/>
                      <a:pt x="168" y="142"/>
                      <a:pt x="168" y="142"/>
                    </a:cubicBezTo>
                    <a:cubicBezTo>
                      <a:pt x="168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70" y="141"/>
                      <a:pt x="170" y="140"/>
                    </a:cubicBezTo>
                    <a:cubicBezTo>
                      <a:pt x="170" y="139"/>
                      <a:pt x="170" y="138"/>
                      <a:pt x="169" y="138"/>
                    </a:cubicBezTo>
                    <a:moveTo>
                      <a:pt x="143" y="137"/>
                    </a:moveTo>
                    <a:cubicBezTo>
                      <a:pt x="143" y="137"/>
                      <a:pt x="143" y="137"/>
                      <a:pt x="143" y="137"/>
                    </a:cubicBezTo>
                    <a:cubicBezTo>
                      <a:pt x="143" y="138"/>
                      <a:pt x="142" y="139"/>
                      <a:pt x="141" y="140"/>
                    </a:cubicBezTo>
                    <a:cubicBezTo>
                      <a:pt x="142" y="141"/>
                      <a:pt x="143" y="141"/>
                      <a:pt x="144" y="142"/>
                    </a:cubicBezTo>
                    <a:cubicBezTo>
                      <a:pt x="146" y="139"/>
                      <a:pt x="146" y="139"/>
                      <a:pt x="146" y="139"/>
                    </a:cubicBezTo>
                    <a:cubicBezTo>
                      <a:pt x="143" y="137"/>
                      <a:pt x="143" y="137"/>
                      <a:pt x="143" y="137"/>
                    </a:cubicBezTo>
                    <a:moveTo>
                      <a:pt x="105" y="136"/>
                    </a:moveTo>
                    <a:cubicBezTo>
                      <a:pt x="105" y="136"/>
                      <a:pt x="105" y="137"/>
                      <a:pt x="105" y="137"/>
                    </a:cubicBezTo>
                    <a:cubicBezTo>
                      <a:pt x="107" y="138"/>
                      <a:pt x="108" y="139"/>
                      <a:pt x="110" y="140"/>
                    </a:cubicBezTo>
                    <a:cubicBezTo>
                      <a:pt x="110" y="139"/>
                      <a:pt x="110" y="139"/>
                      <a:pt x="110" y="139"/>
                    </a:cubicBezTo>
                    <a:cubicBezTo>
                      <a:pt x="109" y="138"/>
                      <a:pt x="107" y="137"/>
                      <a:pt x="106" y="136"/>
                    </a:cubicBezTo>
                    <a:cubicBezTo>
                      <a:pt x="106" y="136"/>
                      <a:pt x="106" y="136"/>
                      <a:pt x="105" y="136"/>
                    </a:cubicBezTo>
                    <a:moveTo>
                      <a:pt x="97" y="135"/>
                    </a:moveTo>
                    <a:cubicBezTo>
                      <a:pt x="97" y="135"/>
                      <a:pt x="97" y="135"/>
                      <a:pt x="97" y="136"/>
                    </a:cubicBezTo>
                    <a:cubicBezTo>
                      <a:pt x="99" y="137"/>
                      <a:pt x="101" y="138"/>
                      <a:pt x="103" y="140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1" y="138"/>
                      <a:pt x="99" y="137"/>
                      <a:pt x="97" y="135"/>
                    </a:cubicBezTo>
                    <a:moveTo>
                      <a:pt x="136" y="135"/>
                    </a:moveTo>
                    <a:cubicBezTo>
                      <a:pt x="135" y="135"/>
                      <a:pt x="135" y="136"/>
                      <a:pt x="135" y="137"/>
                    </a:cubicBezTo>
                    <a:cubicBezTo>
                      <a:pt x="135" y="137"/>
                      <a:pt x="136" y="137"/>
                      <a:pt x="136" y="138"/>
                    </a:cubicBezTo>
                    <a:cubicBezTo>
                      <a:pt x="137" y="137"/>
                      <a:pt x="137" y="137"/>
                      <a:pt x="137" y="136"/>
                    </a:cubicBezTo>
                    <a:cubicBezTo>
                      <a:pt x="137" y="136"/>
                      <a:pt x="136" y="135"/>
                      <a:pt x="136" y="135"/>
                    </a:cubicBezTo>
                    <a:moveTo>
                      <a:pt x="114" y="135"/>
                    </a:moveTo>
                    <a:cubicBezTo>
                      <a:pt x="114" y="135"/>
                      <a:pt x="114" y="135"/>
                      <a:pt x="114" y="135"/>
                    </a:cubicBezTo>
                    <a:cubicBezTo>
                      <a:pt x="116" y="136"/>
                      <a:pt x="117" y="137"/>
                      <a:pt x="119" y="138"/>
                    </a:cubicBezTo>
                    <a:cubicBezTo>
                      <a:pt x="119" y="138"/>
                      <a:pt x="119" y="138"/>
                      <a:pt x="119" y="138"/>
                    </a:cubicBezTo>
                    <a:cubicBezTo>
                      <a:pt x="118" y="137"/>
                      <a:pt x="116" y="136"/>
                      <a:pt x="114" y="135"/>
                    </a:cubicBezTo>
                    <a:moveTo>
                      <a:pt x="113" y="134"/>
                    </a:move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3" y="134"/>
                      <a:pt x="113" y="135"/>
                      <a:pt x="114" y="135"/>
                    </a:cubicBezTo>
                    <a:cubicBezTo>
                      <a:pt x="114" y="134"/>
                      <a:pt x="114" y="134"/>
                      <a:pt x="114" y="134"/>
                    </a:cubicBezTo>
                    <a:cubicBezTo>
                      <a:pt x="114" y="134"/>
                      <a:pt x="113" y="134"/>
                      <a:pt x="113" y="134"/>
                    </a:cubicBezTo>
                    <a:moveTo>
                      <a:pt x="83" y="134"/>
                    </a:moveTo>
                    <a:cubicBezTo>
                      <a:pt x="83" y="134"/>
                      <a:pt x="83" y="134"/>
                      <a:pt x="83" y="134"/>
                    </a:cubicBezTo>
                    <a:cubicBezTo>
                      <a:pt x="85" y="136"/>
                      <a:pt x="87" y="137"/>
                      <a:pt x="89" y="138"/>
                    </a:cubicBezTo>
                    <a:cubicBezTo>
                      <a:pt x="89" y="138"/>
                      <a:pt x="90" y="138"/>
                      <a:pt x="90" y="138"/>
                    </a:cubicBezTo>
                    <a:cubicBezTo>
                      <a:pt x="87" y="137"/>
                      <a:pt x="85" y="135"/>
                      <a:pt x="83" y="134"/>
                    </a:cubicBezTo>
                    <a:moveTo>
                      <a:pt x="134" y="134"/>
                    </a:moveTo>
                    <a:cubicBezTo>
                      <a:pt x="133" y="134"/>
                      <a:pt x="133" y="135"/>
                      <a:pt x="133" y="135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4" y="135"/>
                      <a:pt x="134" y="135"/>
                      <a:pt x="134" y="134"/>
                    </a:cubicBezTo>
                    <a:cubicBezTo>
                      <a:pt x="134" y="134"/>
                      <a:pt x="134" y="134"/>
                      <a:pt x="134" y="134"/>
                    </a:cubicBezTo>
                    <a:moveTo>
                      <a:pt x="150" y="134"/>
                    </a:moveTo>
                    <a:cubicBezTo>
                      <a:pt x="149" y="135"/>
                      <a:pt x="148" y="136"/>
                      <a:pt x="148" y="137"/>
                    </a:cubicBezTo>
                    <a:cubicBezTo>
                      <a:pt x="150" y="138"/>
                      <a:pt x="153" y="140"/>
                      <a:pt x="155" y="142"/>
                    </a:cubicBezTo>
                    <a:cubicBezTo>
                      <a:pt x="157" y="138"/>
                      <a:pt x="157" y="138"/>
                      <a:pt x="157" y="138"/>
                    </a:cubicBezTo>
                    <a:cubicBezTo>
                      <a:pt x="155" y="137"/>
                      <a:pt x="152" y="135"/>
                      <a:pt x="150" y="134"/>
                    </a:cubicBezTo>
                    <a:moveTo>
                      <a:pt x="137" y="133"/>
                    </a:moveTo>
                    <a:cubicBezTo>
                      <a:pt x="136" y="134"/>
                      <a:pt x="136" y="134"/>
                      <a:pt x="136" y="135"/>
                    </a:cubicBezTo>
                    <a:cubicBezTo>
                      <a:pt x="136" y="135"/>
                      <a:pt x="137" y="136"/>
                      <a:pt x="137" y="136"/>
                    </a:cubicBezTo>
                    <a:cubicBezTo>
                      <a:pt x="138" y="135"/>
                      <a:pt x="138" y="135"/>
                      <a:pt x="138" y="134"/>
                    </a:cubicBezTo>
                    <a:cubicBezTo>
                      <a:pt x="137" y="133"/>
                      <a:pt x="137" y="133"/>
                      <a:pt x="137" y="133"/>
                    </a:cubicBezTo>
                    <a:moveTo>
                      <a:pt x="94" y="133"/>
                    </a:moveTo>
                    <a:cubicBezTo>
                      <a:pt x="94" y="133"/>
                      <a:pt x="94" y="134"/>
                      <a:pt x="94" y="134"/>
                    </a:cubicBezTo>
                    <a:cubicBezTo>
                      <a:pt x="94" y="134"/>
                      <a:pt x="94" y="134"/>
                      <a:pt x="95" y="134"/>
                    </a:cubicBezTo>
                    <a:cubicBezTo>
                      <a:pt x="95" y="134"/>
                      <a:pt x="95" y="134"/>
                      <a:pt x="95" y="134"/>
                    </a:cubicBezTo>
                    <a:cubicBezTo>
                      <a:pt x="95" y="134"/>
                      <a:pt x="94" y="133"/>
                      <a:pt x="94" y="133"/>
                    </a:cubicBezTo>
                    <a:moveTo>
                      <a:pt x="132" y="133"/>
                    </a:moveTo>
                    <a:cubicBezTo>
                      <a:pt x="132" y="134"/>
                      <a:pt x="132" y="134"/>
                      <a:pt x="131" y="135"/>
                    </a:cubicBezTo>
                    <a:cubicBezTo>
                      <a:pt x="131" y="135"/>
                      <a:pt x="132" y="135"/>
                      <a:pt x="132" y="135"/>
                    </a:cubicBezTo>
                    <a:cubicBezTo>
                      <a:pt x="133" y="134"/>
                      <a:pt x="133" y="134"/>
                      <a:pt x="133" y="134"/>
                    </a:cubicBezTo>
                    <a:cubicBezTo>
                      <a:pt x="133" y="133"/>
                      <a:pt x="132" y="133"/>
                      <a:pt x="132" y="133"/>
                    </a:cubicBezTo>
                    <a:moveTo>
                      <a:pt x="131" y="133"/>
                    </a:moveTo>
                    <a:cubicBezTo>
                      <a:pt x="131" y="133"/>
                      <a:pt x="131" y="134"/>
                      <a:pt x="130" y="134"/>
                    </a:cubicBezTo>
                    <a:cubicBezTo>
                      <a:pt x="131" y="134"/>
                      <a:pt x="131" y="134"/>
                      <a:pt x="131" y="134"/>
                    </a:cubicBezTo>
                    <a:cubicBezTo>
                      <a:pt x="131" y="134"/>
                      <a:pt x="131" y="133"/>
                      <a:pt x="132" y="133"/>
                    </a:cubicBezTo>
                    <a:cubicBezTo>
                      <a:pt x="132" y="133"/>
                      <a:pt x="132" y="133"/>
                      <a:pt x="131" y="133"/>
                    </a:cubicBezTo>
                    <a:moveTo>
                      <a:pt x="116" y="132"/>
                    </a:moveTo>
                    <a:cubicBezTo>
                      <a:pt x="116" y="133"/>
                      <a:pt x="116" y="133"/>
                      <a:pt x="116" y="133"/>
                    </a:cubicBezTo>
                    <a:cubicBezTo>
                      <a:pt x="117" y="134"/>
                      <a:pt x="119" y="135"/>
                      <a:pt x="121" y="136"/>
                    </a:cubicBezTo>
                    <a:cubicBezTo>
                      <a:pt x="121" y="136"/>
                      <a:pt x="121" y="135"/>
                      <a:pt x="121" y="135"/>
                    </a:cubicBezTo>
                    <a:cubicBezTo>
                      <a:pt x="119" y="134"/>
                      <a:pt x="117" y="133"/>
                      <a:pt x="116" y="132"/>
                    </a:cubicBezTo>
                    <a:moveTo>
                      <a:pt x="99" y="132"/>
                    </a:moveTo>
                    <a:cubicBezTo>
                      <a:pt x="99" y="132"/>
                      <a:pt x="99" y="132"/>
                      <a:pt x="99" y="132"/>
                    </a:cubicBezTo>
                    <a:cubicBezTo>
                      <a:pt x="99" y="133"/>
                      <a:pt x="99" y="133"/>
                      <a:pt x="99" y="133"/>
                    </a:cubicBezTo>
                    <a:cubicBezTo>
                      <a:pt x="99" y="133"/>
                      <a:pt x="99" y="133"/>
                      <a:pt x="99" y="132"/>
                    </a:cubicBezTo>
                    <a:cubicBezTo>
                      <a:pt x="99" y="133"/>
                      <a:pt x="98" y="133"/>
                      <a:pt x="98" y="133"/>
                    </a:cubicBezTo>
                    <a:cubicBezTo>
                      <a:pt x="101" y="134"/>
                      <a:pt x="103" y="135"/>
                      <a:pt x="105" y="137"/>
                    </a:cubicBezTo>
                    <a:cubicBezTo>
                      <a:pt x="105" y="136"/>
                      <a:pt x="105" y="136"/>
                      <a:pt x="105" y="136"/>
                    </a:cubicBezTo>
                    <a:cubicBezTo>
                      <a:pt x="103" y="134"/>
                      <a:pt x="100" y="133"/>
                      <a:pt x="99" y="132"/>
                    </a:cubicBezTo>
                    <a:moveTo>
                      <a:pt x="134" y="132"/>
                    </a:moveTo>
                    <a:cubicBezTo>
                      <a:pt x="134" y="133"/>
                      <a:pt x="134" y="133"/>
                      <a:pt x="134" y="134"/>
                    </a:cubicBezTo>
                    <a:cubicBezTo>
                      <a:pt x="134" y="134"/>
                      <a:pt x="134" y="134"/>
                      <a:pt x="134" y="134"/>
                    </a:cubicBezTo>
                    <a:cubicBezTo>
                      <a:pt x="135" y="134"/>
                      <a:pt x="135" y="133"/>
                      <a:pt x="135" y="133"/>
                    </a:cubicBezTo>
                    <a:cubicBezTo>
                      <a:pt x="134" y="132"/>
                      <a:pt x="134" y="132"/>
                      <a:pt x="134" y="132"/>
                    </a:cubicBezTo>
                    <a:moveTo>
                      <a:pt x="115" y="132"/>
                    </a:move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moveTo>
                      <a:pt x="146" y="132"/>
                    </a:moveTo>
                    <a:cubicBezTo>
                      <a:pt x="146" y="132"/>
                      <a:pt x="146" y="133"/>
                      <a:pt x="145" y="134"/>
                    </a:cubicBezTo>
                    <a:cubicBezTo>
                      <a:pt x="145" y="134"/>
                      <a:pt x="145" y="135"/>
                      <a:pt x="145" y="135"/>
                    </a:cubicBezTo>
                    <a:cubicBezTo>
                      <a:pt x="145" y="135"/>
                      <a:pt x="146" y="136"/>
                      <a:pt x="147" y="136"/>
                    </a:cubicBezTo>
                    <a:cubicBezTo>
                      <a:pt x="149" y="133"/>
                      <a:pt x="149" y="133"/>
                      <a:pt x="149" y="133"/>
                    </a:cubicBezTo>
                    <a:cubicBezTo>
                      <a:pt x="148" y="133"/>
                      <a:pt x="147" y="132"/>
                      <a:pt x="146" y="132"/>
                    </a:cubicBezTo>
                    <a:moveTo>
                      <a:pt x="129" y="132"/>
                    </a:moveTo>
                    <a:cubicBezTo>
                      <a:pt x="129" y="132"/>
                      <a:pt x="129" y="133"/>
                      <a:pt x="128" y="133"/>
                    </a:cubicBezTo>
                    <a:cubicBezTo>
                      <a:pt x="129" y="133"/>
                      <a:pt x="129" y="133"/>
                      <a:pt x="129" y="133"/>
                    </a:cubicBezTo>
                    <a:cubicBezTo>
                      <a:pt x="129" y="133"/>
                      <a:pt x="130" y="132"/>
                      <a:pt x="130" y="132"/>
                    </a:cubicBezTo>
                    <a:cubicBezTo>
                      <a:pt x="130" y="132"/>
                      <a:pt x="129" y="132"/>
                      <a:pt x="129" y="132"/>
                    </a:cubicBezTo>
                    <a:moveTo>
                      <a:pt x="133" y="132"/>
                    </a:moveTo>
                    <a:cubicBezTo>
                      <a:pt x="133" y="132"/>
                      <a:pt x="133" y="132"/>
                      <a:pt x="132" y="133"/>
                    </a:cubicBezTo>
                    <a:cubicBezTo>
                      <a:pt x="133" y="133"/>
                      <a:pt x="133" y="133"/>
                      <a:pt x="133" y="133"/>
                    </a:cubicBezTo>
                    <a:cubicBezTo>
                      <a:pt x="134" y="132"/>
                      <a:pt x="134" y="132"/>
                      <a:pt x="134" y="132"/>
                    </a:cubicBezTo>
                    <a:cubicBezTo>
                      <a:pt x="133" y="132"/>
                      <a:pt x="133" y="132"/>
                      <a:pt x="133" y="132"/>
                    </a:cubicBezTo>
                    <a:moveTo>
                      <a:pt x="151" y="131"/>
                    </a:moveTo>
                    <a:cubicBezTo>
                      <a:pt x="151" y="132"/>
                      <a:pt x="150" y="133"/>
                      <a:pt x="150" y="134"/>
                    </a:cubicBezTo>
                    <a:cubicBezTo>
                      <a:pt x="152" y="135"/>
                      <a:pt x="155" y="136"/>
                      <a:pt x="158" y="138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8" y="135"/>
                      <a:pt x="157" y="134"/>
                      <a:pt x="157" y="134"/>
                    </a:cubicBezTo>
                    <a:cubicBezTo>
                      <a:pt x="155" y="133"/>
                      <a:pt x="153" y="132"/>
                      <a:pt x="151" y="131"/>
                    </a:cubicBezTo>
                    <a:moveTo>
                      <a:pt x="132" y="131"/>
                    </a:moveTo>
                    <a:cubicBezTo>
                      <a:pt x="132" y="132"/>
                      <a:pt x="132" y="132"/>
                      <a:pt x="131" y="133"/>
                    </a:cubicBezTo>
                    <a:cubicBezTo>
                      <a:pt x="132" y="133"/>
                      <a:pt x="132" y="133"/>
                      <a:pt x="132" y="133"/>
                    </a:cubicBezTo>
                    <a:cubicBezTo>
                      <a:pt x="132" y="132"/>
                      <a:pt x="132" y="132"/>
                      <a:pt x="133" y="131"/>
                    </a:cubicBezTo>
                    <a:cubicBezTo>
                      <a:pt x="132" y="131"/>
                      <a:pt x="132" y="131"/>
                      <a:pt x="132" y="131"/>
                    </a:cubicBezTo>
                    <a:moveTo>
                      <a:pt x="109" y="131"/>
                    </a:moveTo>
                    <a:cubicBezTo>
                      <a:pt x="108" y="131"/>
                      <a:pt x="108" y="131"/>
                      <a:pt x="108" y="131"/>
                    </a:cubicBezTo>
                    <a:cubicBezTo>
                      <a:pt x="110" y="132"/>
                      <a:pt x="111" y="133"/>
                      <a:pt x="113" y="134"/>
                    </a:cubicBez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2" y="133"/>
                      <a:pt x="110" y="132"/>
                      <a:pt x="109" y="131"/>
                    </a:cubicBezTo>
                    <a:moveTo>
                      <a:pt x="96" y="131"/>
                    </a:moveTo>
                    <a:cubicBezTo>
                      <a:pt x="95" y="131"/>
                      <a:pt x="95" y="131"/>
                      <a:pt x="95" y="131"/>
                    </a:cubicBezTo>
                    <a:cubicBezTo>
                      <a:pt x="96" y="131"/>
                      <a:pt x="96" y="131"/>
                      <a:pt x="96" y="132"/>
                    </a:cubicBezTo>
                    <a:cubicBezTo>
                      <a:pt x="96" y="132"/>
                      <a:pt x="96" y="131"/>
                      <a:pt x="97" y="131"/>
                    </a:cubicBezTo>
                    <a:cubicBezTo>
                      <a:pt x="96" y="131"/>
                      <a:pt x="96" y="131"/>
                      <a:pt x="96" y="131"/>
                    </a:cubicBezTo>
                    <a:moveTo>
                      <a:pt x="130" y="130"/>
                    </a:moveTo>
                    <a:cubicBezTo>
                      <a:pt x="130" y="130"/>
                      <a:pt x="130" y="131"/>
                      <a:pt x="129" y="131"/>
                    </a:cubicBezTo>
                    <a:cubicBezTo>
                      <a:pt x="130" y="131"/>
                      <a:pt x="130" y="132"/>
                      <a:pt x="130" y="132"/>
                    </a:cubicBezTo>
                    <a:cubicBezTo>
                      <a:pt x="130" y="131"/>
                      <a:pt x="131" y="131"/>
                      <a:pt x="131" y="130"/>
                    </a:cubicBezTo>
                    <a:cubicBezTo>
                      <a:pt x="130" y="130"/>
                      <a:pt x="130" y="130"/>
                      <a:pt x="130" y="130"/>
                    </a:cubicBezTo>
                    <a:moveTo>
                      <a:pt x="148" y="129"/>
                    </a:moveTo>
                    <a:cubicBezTo>
                      <a:pt x="147" y="130"/>
                      <a:pt x="147" y="131"/>
                      <a:pt x="146" y="132"/>
                    </a:cubicBezTo>
                    <a:cubicBezTo>
                      <a:pt x="147" y="132"/>
                      <a:pt x="148" y="133"/>
                      <a:pt x="149" y="133"/>
                    </a:cubicBezTo>
                    <a:cubicBezTo>
                      <a:pt x="150" y="131"/>
                      <a:pt x="150" y="131"/>
                      <a:pt x="150" y="131"/>
                    </a:cubicBezTo>
                    <a:cubicBezTo>
                      <a:pt x="149" y="130"/>
                      <a:pt x="149" y="130"/>
                      <a:pt x="148" y="129"/>
                    </a:cubicBezTo>
                    <a:moveTo>
                      <a:pt x="110" y="129"/>
                    </a:moveTo>
                    <a:cubicBezTo>
                      <a:pt x="110" y="129"/>
                      <a:pt x="110" y="129"/>
                      <a:pt x="110" y="129"/>
                    </a:cubicBezTo>
                    <a:cubicBezTo>
                      <a:pt x="111" y="130"/>
                      <a:pt x="113" y="131"/>
                      <a:pt x="114" y="132"/>
                    </a:cubicBezTo>
                    <a:cubicBezTo>
                      <a:pt x="114" y="132"/>
                      <a:pt x="114" y="132"/>
                      <a:pt x="114" y="132"/>
                    </a:cubicBezTo>
                    <a:cubicBezTo>
                      <a:pt x="113" y="131"/>
                      <a:pt x="111" y="130"/>
                      <a:pt x="110" y="129"/>
                    </a:cubicBezTo>
                    <a:moveTo>
                      <a:pt x="86" y="128"/>
                    </a:moveTo>
                    <a:cubicBezTo>
                      <a:pt x="86" y="128"/>
                      <a:pt x="86" y="129"/>
                      <a:pt x="86" y="129"/>
                    </a:cubicBezTo>
                    <a:cubicBezTo>
                      <a:pt x="88" y="130"/>
                      <a:pt x="90" y="132"/>
                      <a:pt x="93" y="133"/>
                    </a:cubicBezTo>
                    <a:cubicBezTo>
                      <a:pt x="93" y="133"/>
                      <a:pt x="93" y="133"/>
                      <a:pt x="93" y="133"/>
                    </a:cubicBezTo>
                    <a:cubicBezTo>
                      <a:pt x="91" y="131"/>
                      <a:pt x="88" y="130"/>
                      <a:pt x="86" y="128"/>
                    </a:cubicBezTo>
                    <a:moveTo>
                      <a:pt x="102" y="127"/>
                    </a:moveTo>
                    <a:cubicBezTo>
                      <a:pt x="102" y="127"/>
                      <a:pt x="102" y="127"/>
                      <a:pt x="102" y="127"/>
                    </a:cubicBezTo>
                    <a:cubicBezTo>
                      <a:pt x="104" y="129"/>
                      <a:pt x="106" y="130"/>
                      <a:pt x="108" y="131"/>
                    </a:cubicBezTo>
                    <a:cubicBezTo>
                      <a:pt x="108" y="131"/>
                      <a:pt x="108" y="131"/>
                      <a:pt x="108" y="131"/>
                    </a:cubicBezTo>
                    <a:cubicBezTo>
                      <a:pt x="107" y="129"/>
                      <a:pt x="105" y="128"/>
                      <a:pt x="102" y="127"/>
                    </a:cubicBezTo>
                    <a:moveTo>
                      <a:pt x="119" y="126"/>
                    </a:moveTo>
                    <a:cubicBezTo>
                      <a:pt x="119" y="127"/>
                      <a:pt x="119" y="127"/>
                      <a:pt x="119" y="128"/>
                    </a:cubicBezTo>
                    <a:cubicBezTo>
                      <a:pt x="120" y="129"/>
                      <a:pt x="122" y="129"/>
                      <a:pt x="124" y="130"/>
                    </a:cubicBezTo>
                    <a:cubicBezTo>
                      <a:pt x="124" y="130"/>
                      <a:pt x="124" y="129"/>
                      <a:pt x="124" y="129"/>
                    </a:cubicBezTo>
                    <a:cubicBezTo>
                      <a:pt x="123" y="128"/>
                      <a:pt x="121" y="127"/>
                      <a:pt x="119" y="126"/>
                    </a:cubicBezTo>
                    <a:moveTo>
                      <a:pt x="155" y="126"/>
                    </a:moveTo>
                    <a:cubicBezTo>
                      <a:pt x="154" y="127"/>
                      <a:pt x="154" y="127"/>
                      <a:pt x="153" y="128"/>
                    </a:cubicBezTo>
                    <a:cubicBezTo>
                      <a:pt x="155" y="129"/>
                      <a:pt x="155" y="129"/>
                      <a:pt x="155" y="129"/>
                    </a:cubicBezTo>
                    <a:cubicBezTo>
                      <a:pt x="161" y="133"/>
                      <a:pt x="161" y="133"/>
                      <a:pt x="161" y="133"/>
                    </a:cubicBezTo>
                    <a:cubicBezTo>
                      <a:pt x="162" y="130"/>
                      <a:pt x="162" y="130"/>
                      <a:pt x="162" y="130"/>
                    </a:cubicBezTo>
                    <a:cubicBezTo>
                      <a:pt x="161" y="130"/>
                      <a:pt x="161" y="130"/>
                      <a:pt x="161" y="130"/>
                    </a:cubicBezTo>
                    <a:cubicBezTo>
                      <a:pt x="159" y="129"/>
                      <a:pt x="157" y="127"/>
                      <a:pt x="155" y="126"/>
                    </a:cubicBezTo>
                    <a:moveTo>
                      <a:pt x="141" y="126"/>
                    </a:moveTo>
                    <a:cubicBezTo>
                      <a:pt x="140" y="127"/>
                      <a:pt x="139" y="129"/>
                      <a:pt x="138" y="131"/>
                    </a:cubicBezTo>
                    <a:cubicBezTo>
                      <a:pt x="139" y="131"/>
                      <a:pt x="139" y="132"/>
                      <a:pt x="140" y="132"/>
                    </a:cubicBezTo>
                    <a:cubicBezTo>
                      <a:pt x="141" y="130"/>
                      <a:pt x="142" y="129"/>
                      <a:pt x="143" y="127"/>
                    </a:cubicBezTo>
                    <a:cubicBezTo>
                      <a:pt x="143" y="127"/>
                      <a:pt x="142" y="126"/>
                      <a:pt x="141" y="126"/>
                    </a:cubicBezTo>
                    <a:moveTo>
                      <a:pt x="88" y="126"/>
                    </a:moveTo>
                    <a:cubicBezTo>
                      <a:pt x="87" y="126"/>
                      <a:pt x="87" y="126"/>
                      <a:pt x="87" y="126"/>
                    </a:cubicBezTo>
                    <a:cubicBezTo>
                      <a:pt x="90" y="128"/>
                      <a:pt x="92" y="129"/>
                      <a:pt x="94" y="130"/>
                    </a:cubicBezTo>
                    <a:cubicBezTo>
                      <a:pt x="94" y="130"/>
                      <a:pt x="94" y="130"/>
                      <a:pt x="95" y="130"/>
                    </a:cubicBezTo>
                    <a:cubicBezTo>
                      <a:pt x="92" y="129"/>
                      <a:pt x="90" y="127"/>
                      <a:pt x="88" y="126"/>
                    </a:cubicBezTo>
                    <a:moveTo>
                      <a:pt x="118" y="126"/>
                    </a:moveTo>
                    <a:cubicBezTo>
                      <a:pt x="118" y="126"/>
                      <a:pt x="118" y="127"/>
                      <a:pt x="117" y="127"/>
                    </a:cubicBezTo>
                    <a:cubicBezTo>
                      <a:pt x="118" y="127"/>
                      <a:pt x="118" y="127"/>
                      <a:pt x="118" y="127"/>
                    </a:cubicBezTo>
                    <a:cubicBezTo>
                      <a:pt x="118" y="127"/>
                      <a:pt x="118" y="126"/>
                      <a:pt x="119" y="126"/>
                    </a:cubicBezTo>
                    <a:cubicBezTo>
                      <a:pt x="119" y="126"/>
                      <a:pt x="118" y="126"/>
                      <a:pt x="118" y="126"/>
                    </a:cubicBezTo>
                    <a:moveTo>
                      <a:pt x="69" y="126"/>
                    </a:moveTo>
                    <a:cubicBezTo>
                      <a:pt x="69" y="126"/>
                      <a:pt x="69" y="126"/>
                      <a:pt x="69" y="126"/>
                    </a:cubicBezTo>
                    <a:cubicBezTo>
                      <a:pt x="71" y="127"/>
                      <a:pt x="74" y="129"/>
                      <a:pt x="76" y="130"/>
                    </a:cubicBezTo>
                    <a:cubicBezTo>
                      <a:pt x="76" y="130"/>
                      <a:pt x="76" y="130"/>
                      <a:pt x="76" y="130"/>
                    </a:cubicBezTo>
                    <a:cubicBezTo>
                      <a:pt x="74" y="129"/>
                      <a:pt x="71" y="127"/>
                      <a:pt x="69" y="126"/>
                    </a:cubicBezTo>
                    <a:moveTo>
                      <a:pt x="103" y="125"/>
                    </a:moveTo>
                    <a:cubicBezTo>
                      <a:pt x="103" y="125"/>
                      <a:pt x="103" y="125"/>
                      <a:pt x="103" y="125"/>
                    </a:cubicBezTo>
                    <a:cubicBezTo>
                      <a:pt x="105" y="126"/>
                      <a:pt x="107" y="128"/>
                      <a:pt x="109" y="129"/>
                    </a:cubicBezTo>
                    <a:cubicBezTo>
                      <a:pt x="110" y="129"/>
                      <a:pt x="110" y="129"/>
                      <a:pt x="110" y="129"/>
                    </a:cubicBezTo>
                    <a:cubicBezTo>
                      <a:pt x="108" y="128"/>
                      <a:pt x="106" y="127"/>
                      <a:pt x="105" y="126"/>
                    </a:cubicBezTo>
                    <a:cubicBezTo>
                      <a:pt x="104" y="125"/>
                      <a:pt x="104" y="125"/>
                      <a:pt x="103" y="125"/>
                    </a:cubicBezTo>
                    <a:moveTo>
                      <a:pt x="99" y="125"/>
                    </a:moveTo>
                    <a:cubicBezTo>
                      <a:pt x="99" y="125"/>
                      <a:pt x="99" y="125"/>
                      <a:pt x="99" y="126"/>
                    </a:cubicBezTo>
                    <a:cubicBezTo>
                      <a:pt x="99" y="126"/>
                      <a:pt x="99" y="126"/>
                      <a:pt x="100" y="126"/>
                    </a:cubicBezTo>
                    <a:cubicBezTo>
                      <a:pt x="100" y="126"/>
                      <a:pt x="100" y="126"/>
                      <a:pt x="100" y="125"/>
                    </a:cubicBezTo>
                    <a:cubicBezTo>
                      <a:pt x="100" y="125"/>
                      <a:pt x="99" y="125"/>
                      <a:pt x="99" y="125"/>
                    </a:cubicBezTo>
                    <a:moveTo>
                      <a:pt x="121" y="125"/>
                    </a:moveTo>
                    <a:cubicBezTo>
                      <a:pt x="120" y="125"/>
                      <a:pt x="120" y="125"/>
                      <a:pt x="120" y="126"/>
                    </a:cubicBezTo>
                    <a:cubicBezTo>
                      <a:pt x="121" y="127"/>
                      <a:pt x="123" y="128"/>
                      <a:pt x="125" y="129"/>
                    </a:cubicBezTo>
                    <a:cubicBezTo>
                      <a:pt x="125" y="128"/>
                      <a:pt x="125" y="128"/>
                      <a:pt x="125" y="127"/>
                    </a:cubicBezTo>
                    <a:cubicBezTo>
                      <a:pt x="124" y="126"/>
                      <a:pt x="122" y="125"/>
                      <a:pt x="121" y="125"/>
                    </a:cubicBezTo>
                    <a:moveTo>
                      <a:pt x="139" y="124"/>
                    </a:moveTo>
                    <a:cubicBezTo>
                      <a:pt x="138" y="126"/>
                      <a:pt x="137" y="128"/>
                      <a:pt x="136" y="130"/>
                    </a:cubicBezTo>
                    <a:cubicBezTo>
                      <a:pt x="136" y="130"/>
                      <a:pt x="136" y="130"/>
                      <a:pt x="137" y="130"/>
                    </a:cubicBezTo>
                    <a:cubicBezTo>
                      <a:pt x="138" y="128"/>
                      <a:pt x="139" y="127"/>
                      <a:pt x="140" y="125"/>
                    </a:cubicBezTo>
                    <a:cubicBezTo>
                      <a:pt x="139" y="125"/>
                      <a:pt x="139" y="125"/>
                      <a:pt x="139" y="124"/>
                    </a:cubicBezTo>
                    <a:moveTo>
                      <a:pt x="119" y="124"/>
                    </a:moveTo>
                    <a:cubicBezTo>
                      <a:pt x="119" y="124"/>
                      <a:pt x="119" y="125"/>
                      <a:pt x="119" y="125"/>
                    </a:cubicBezTo>
                    <a:cubicBezTo>
                      <a:pt x="119" y="125"/>
                      <a:pt x="119" y="125"/>
                      <a:pt x="119" y="125"/>
                    </a:cubicBezTo>
                    <a:cubicBezTo>
                      <a:pt x="119" y="125"/>
                      <a:pt x="119" y="124"/>
                      <a:pt x="120" y="124"/>
                    </a:cubicBezTo>
                    <a:cubicBezTo>
                      <a:pt x="120" y="124"/>
                      <a:pt x="119" y="124"/>
                      <a:pt x="119" y="124"/>
                    </a:cubicBezTo>
                    <a:moveTo>
                      <a:pt x="138" y="124"/>
                    </a:moveTo>
                    <a:cubicBezTo>
                      <a:pt x="137" y="125"/>
                      <a:pt x="136" y="127"/>
                      <a:pt x="135" y="129"/>
                    </a:cubicBezTo>
                    <a:cubicBezTo>
                      <a:pt x="135" y="129"/>
                      <a:pt x="135" y="129"/>
                      <a:pt x="136" y="129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38" y="124"/>
                      <a:pt x="138" y="124"/>
                      <a:pt x="138" y="124"/>
                    </a:cubicBezTo>
                    <a:moveTo>
                      <a:pt x="151" y="124"/>
                    </a:moveTo>
                    <a:cubicBezTo>
                      <a:pt x="151" y="124"/>
                      <a:pt x="150" y="125"/>
                      <a:pt x="150" y="126"/>
                    </a:cubicBezTo>
                    <a:cubicBezTo>
                      <a:pt x="152" y="127"/>
                      <a:pt x="152" y="127"/>
                      <a:pt x="152" y="127"/>
                    </a:cubicBezTo>
                    <a:cubicBezTo>
                      <a:pt x="153" y="125"/>
                      <a:pt x="153" y="125"/>
                      <a:pt x="153" y="125"/>
                    </a:cubicBezTo>
                    <a:cubicBezTo>
                      <a:pt x="153" y="125"/>
                      <a:pt x="152" y="124"/>
                      <a:pt x="151" y="124"/>
                    </a:cubicBezTo>
                    <a:moveTo>
                      <a:pt x="48" y="124"/>
                    </a:moveTo>
                    <a:cubicBezTo>
                      <a:pt x="48" y="124"/>
                      <a:pt x="48" y="124"/>
                      <a:pt x="47" y="124"/>
                    </a:cubicBezTo>
                    <a:cubicBezTo>
                      <a:pt x="50" y="126"/>
                      <a:pt x="52" y="127"/>
                      <a:pt x="54" y="128"/>
                    </a:cubicBezTo>
                    <a:cubicBezTo>
                      <a:pt x="54" y="128"/>
                      <a:pt x="54" y="128"/>
                      <a:pt x="54" y="128"/>
                    </a:cubicBezTo>
                    <a:cubicBezTo>
                      <a:pt x="52" y="126"/>
                      <a:pt x="50" y="125"/>
                      <a:pt x="48" y="124"/>
                    </a:cubicBezTo>
                    <a:moveTo>
                      <a:pt x="137" y="123"/>
                    </a:moveTo>
                    <a:cubicBezTo>
                      <a:pt x="136" y="125"/>
                      <a:pt x="135" y="127"/>
                      <a:pt x="134" y="128"/>
                    </a:cubicBezTo>
                    <a:cubicBezTo>
                      <a:pt x="134" y="128"/>
                      <a:pt x="134" y="128"/>
                      <a:pt x="134" y="128"/>
                    </a:cubicBezTo>
                    <a:cubicBezTo>
                      <a:pt x="135" y="127"/>
                      <a:pt x="136" y="125"/>
                      <a:pt x="137" y="124"/>
                    </a:cubicBezTo>
                    <a:cubicBezTo>
                      <a:pt x="137" y="123"/>
                      <a:pt x="137" y="123"/>
                      <a:pt x="137" y="123"/>
                    </a:cubicBezTo>
                    <a:moveTo>
                      <a:pt x="113" y="123"/>
                    </a:moveTo>
                    <a:cubicBezTo>
                      <a:pt x="113" y="123"/>
                      <a:pt x="113" y="124"/>
                      <a:pt x="113" y="124"/>
                    </a:cubicBezTo>
                    <a:cubicBezTo>
                      <a:pt x="114" y="125"/>
                      <a:pt x="116" y="126"/>
                      <a:pt x="117" y="127"/>
                    </a:cubicBezTo>
                    <a:cubicBezTo>
                      <a:pt x="118" y="126"/>
                      <a:pt x="118" y="126"/>
                      <a:pt x="118" y="126"/>
                    </a:cubicBezTo>
                    <a:cubicBezTo>
                      <a:pt x="117" y="125"/>
                      <a:pt x="115" y="124"/>
                      <a:pt x="113" y="123"/>
                    </a:cubicBezTo>
                    <a:moveTo>
                      <a:pt x="100" y="123"/>
                    </a:moveTo>
                    <a:cubicBezTo>
                      <a:pt x="100" y="123"/>
                      <a:pt x="100" y="123"/>
                      <a:pt x="100" y="123"/>
                    </a:cubicBezTo>
                    <a:cubicBezTo>
                      <a:pt x="100" y="123"/>
                      <a:pt x="101" y="124"/>
                      <a:pt x="101" y="124"/>
                    </a:cubicBezTo>
                    <a:cubicBezTo>
                      <a:pt x="101" y="124"/>
                      <a:pt x="101" y="124"/>
                      <a:pt x="101" y="123"/>
                    </a:cubicBezTo>
                    <a:cubicBezTo>
                      <a:pt x="101" y="123"/>
                      <a:pt x="101" y="123"/>
                      <a:pt x="100" y="123"/>
                    </a:cubicBezTo>
                    <a:moveTo>
                      <a:pt x="135" y="122"/>
                    </a:moveTo>
                    <a:cubicBezTo>
                      <a:pt x="134" y="124"/>
                      <a:pt x="133" y="125"/>
                      <a:pt x="132" y="127"/>
                    </a:cubicBezTo>
                    <a:cubicBezTo>
                      <a:pt x="132" y="127"/>
                      <a:pt x="132" y="127"/>
                      <a:pt x="133" y="127"/>
                    </a:cubicBezTo>
                    <a:cubicBezTo>
                      <a:pt x="134" y="126"/>
                      <a:pt x="135" y="124"/>
                      <a:pt x="136" y="123"/>
                    </a:cubicBezTo>
                    <a:cubicBezTo>
                      <a:pt x="135" y="122"/>
                      <a:pt x="135" y="122"/>
                      <a:pt x="135" y="122"/>
                    </a:cubicBezTo>
                    <a:moveTo>
                      <a:pt x="44" y="121"/>
                    </a:moveTo>
                    <a:cubicBezTo>
                      <a:pt x="44" y="122"/>
                      <a:pt x="44" y="122"/>
                      <a:pt x="44" y="122"/>
                    </a:cubicBezTo>
                    <a:cubicBezTo>
                      <a:pt x="45" y="122"/>
                      <a:pt x="45" y="122"/>
                      <a:pt x="45" y="123"/>
                    </a:cubicBezTo>
                    <a:cubicBezTo>
                      <a:pt x="45" y="123"/>
                      <a:pt x="46" y="122"/>
                      <a:pt x="46" y="122"/>
                    </a:cubicBezTo>
                    <a:cubicBezTo>
                      <a:pt x="45" y="122"/>
                      <a:pt x="45" y="122"/>
                      <a:pt x="44" y="121"/>
                    </a:cubicBezTo>
                    <a:moveTo>
                      <a:pt x="115" y="121"/>
                    </a:moveTo>
                    <a:cubicBezTo>
                      <a:pt x="114" y="122"/>
                      <a:pt x="114" y="122"/>
                      <a:pt x="114" y="123"/>
                    </a:cubicBezTo>
                    <a:cubicBezTo>
                      <a:pt x="115" y="123"/>
                      <a:pt x="117" y="124"/>
                      <a:pt x="118" y="125"/>
                    </a:cubicBezTo>
                    <a:cubicBezTo>
                      <a:pt x="119" y="125"/>
                      <a:pt x="119" y="124"/>
                      <a:pt x="119" y="124"/>
                    </a:cubicBezTo>
                    <a:cubicBezTo>
                      <a:pt x="118" y="123"/>
                      <a:pt x="116" y="122"/>
                      <a:pt x="115" y="121"/>
                    </a:cubicBezTo>
                    <a:moveTo>
                      <a:pt x="145" y="120"/>
                    </a:moveTo>
                    <a:cubicBezTo>
                      <a:pt x="145" y="121"/>
                      <a:pt x="144" y="121"/>
                      <a:pt x="144" y="122"/>
                    </a:cubicBezTo>
                    <a:cubicBezTo>
                      <a:pt x="146" y="123"/>
                      <a:pt x="146" y="123"/>
                      <a:pt x="146" y="123"/>
                    </a:cubicBezTo>
                    <a:cubicBezTo>
                      <a:pt x="146" y="123"/>
                      <a:pt x="147" y="122"/>
                      <a:pt x="147" y="121"/>
                    </a:cubicBezTo>
                    <a:cubicBezTo>
                      <a:pt x="146" y="121"/>
                      <a:pt x="146" y="120"/>
                      <a:pt x="145" y="120"/>
                    </a:cubicBezTo>
                    <a:cubicBezTo>
                      <a:pt x="145" y="120"/>
                      <a:pt x="145" y="120"/>
                      <a:pt x="145" y="120"/>
                    </a:cubicBezTo>
                    <a:moveTo>
                      <a:pt x="73" y="120"/>
                    </a:moveTo>
                    <a:cubicBezTo>
                      <a:pt x="72" y="120"/>
                      <a:pt x="72" y="120"/>
                      <a:pt x="72" y="120"/>
                    </a:cubicBezTo>
                    <a:cubicBezTo>
                      <a:pt x="75" y="122"/>
                      <a:pt x="77" y="123"/>
                      <a:pt x="80" y="125"/>
                    </a:cubicBezTo>
                    <a:cubicBezTo>
                      <a:pt x="80" y="125"/>
                      <a:pt x="80" y="125"/>
                      <a:pt x="80" y="124"/>
                    </a:cubicBezTo>
                    <a:cubicBezTo>
                      <a:pt x="78" y="123"/>
                      <a:pt x="75" y="121"/>
                      <a:pt x="73" y="120"/>
                    </a:cubicBezTo>
                    <a:moveTo>
                      <a:pt x="91" y="120"/>
                    </a:moveTo>
                    <a:cubicBezTo>
                      <a:pt x="91" y="120"/>
                      <a:pt x="91" y="120"/>
                      <a:pt x="90" y="121"/>
                    </a:cubicBezTo>
                    <a:cubicBezTo>
                      <a:pt x="93" y="122"/>
                      <a:pt x="95" y="124"/>
                      <a:pt x="98" y="125"/>
                    </a:cubicBezTo>
                    <a:cubicBezTo>
                      <a:pt x="98" y="125"/>
                      <a:pt x="98" y="124"/>
                      <a:pt x="98" y="124"/>
                    </a:cubicBezTo>
                    <a:cubicBezTo>
                      <a:pt x="96" y="123"/>
                      <a:pt x="94" y="121"/>
                      <a:pt x="91" y="120"/>
                    </a:cubicBezTo>
                    <a:moveTo>
                      <a:pt x="106" y="119"/>
                    </a:moveTo>
                    <a:cubicBezTo>
                      <a:pt x="106" y="120"/>
                      <a:pt x="106" y="120"/>
                      <a:pt x="106" y="120"/>
                    </a:cubicBezTo>
                    <a:cubicBezTo>
                      <a:pt x="108" y="122"/>
                      <a:pt x="110" y="123"/>
                      <a:pt x="112" y="124"/>
                    </a:cubicBezTo>
                    <a:cubicBezTo>
                      <a:pt x="113" y="124"/>
                      <a:pt x="113" y="123"/>
                      <a:pt x="113" y="123"/>
                    </a:cubicBezTo>
                    <a:cubicBezTo>
                      <a:pt x="111" y="122"/>
                      <a:pt x="109" y="120"/>
                      <a:pt x="106" y="119"/>
                    </a:cubicBezTo>
                    <a:moveTo>
                      <a:pt x="39" y="118"/>
                    </a:moveTo>
                    <a:cubicBezTo>
                      <a:pt x="39" y="119"/>
                      <a:pt x="39" y="119"/>
                      <a:pt x="39" y="119"/>
                    </a:cubicBezTo>
                    <a:cubicBezTo>
                      <a:pt x="41" y="120"/>
                      <a:pt x="42" y="120"/>
                      <a:pt x="43" y="121"/>
                    </a:cubicBezTo>
                    <a:cubicBezTo>
                      <a:pt x="43" y="121"/>
                      <a:pt x="43" y="121"/>
                      <a:pt x="43" y="121"/>
                    </a:cubicBezTo>
                    <a:cubicBezTo>
                      <a:pt x="42" y="120"/>
                      <a:pt x="41" y="119"/>
                      <a:pt x="39" y="118"/>
                    </a:cubicBezTo>
                    <a:moveTo>
                      <a:pt x="142" y="118"/>
                    </a:moveTo>
                    <a:cubicBezTo>
                      <a:pt x="142" y="119"/>
                      <a:pt x="142" y="120"/>
                      <a:pt x="141" y="121"/>
                    </a:cubicBezTo>
                    <a:cubicBezTo>
                      <a:pt x="142" y="121"/>
                      <a:pt x="142" y="121"/>
                      <a:pt x="142" y="121"/>
                    </a:cubicBezTo>
                    <a:cubicBezTo>
                      <a:pt x="142" y="120"/>
                      <a:pt x="143" y="119"/>
                      <a:pt x="143" y="119"/>
                    </a:cubicBezTo>
                    <a:cubicBezTo>
                      <a:pt x="143" y="119"/>
                      <a:pt x="143" y="118"/>
                      <a:pt x="142" y="118"/>
                    </a:cubicBezTo>
                    <a:moveTo>
                      <a:pt x="92" y="118"/>
                    </a:moveTo>
                    <a:cubicBezTo>
                      <a:pt x="92" y="118"/>
                      <a:pt x="92" y="118"/>
                      <a:pt x="92" y="118"/>
                    </a:cubicBezTo>
                    <a:cubicBezTo>
                      <a:pt x="94" y="120"/>
                      <a:pt x="97" y="121"/>
                      <a:pt x="99" y="123"/>
                    </a:cubicBezTo>
                    <a:cubicBezTo>
                      <a:pt x="99" y="123"/>
                      <a:pt x="99" y="122"/>
                      <a:pt x="99" y="122"/>
                    </a:cubicBezTo>
                    <a:cubicBezTo>
                      <a:pt x="97" y="121"/>
                      <a:pt x="95" y="119"/>
                      <a:pt x="92" y="118"/>
                    </a:cubicBezTo>
                    <a:moveTo>
                      <a:pt x="161" y="118"/>
                    </a:moveTo>
                    <a:cubicBezTo>
                      <a:pt x="160" y="119"/>
                      <a:pt x="159" y="120"/>
                      <a:pt x="158" y="121"/>
                    </a:cubicBezTo>
                    <a:cubicBezTo>
                      <a:pt x="160" y="122"/>
                      <a:pt x="162" y="123"/>
                      <a:pt x="164" y="123"/>
                    </a:cubicBezTo>
                    <a:cubicBezTo>
                      <a:pt x="164" y="123"/>
                      <a:pt x="165" y="124"/>
                      <a:pt x="165" y="124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8" y="120"/>
                      <a:pt x="168" y="120"/>
                      <a:pt x="168" y="120"/>
                    </a:cubicBezTo>
                    <a:cubicBezTo>
                      <a:pt x="165" y="120"/>
                      <a:pt x="163" y="119"/>
                      <a:pt x="161" y="118"/>
                    </a:cubicBezTo>
                    <a:cubicBezTo>
                      <a:pt x="161" y="118"/>
                      <a:pt x="161" y="118"/>
                      <a:pt x="161" y="118"/>
                    </a:cubicBezTo>
                    <a:moveTo>
                      <a:pt x="141" y="118"/>
                    </a:moveTo>
                    <a:cubicBezTo>
                      <a:pt x="141" y="118"/>
                      <a:pt x="140" y="119"/>
                      <a:pt x="140" y="120"/>
                    </a:cubicBezTo>
                    <a:cubicBezTo>
                      <a:pt x="141" y="120"/>
                      <a:pt x="141" y="120"/>
                      <a:pt x="141" y="120"/>
                    </a:cubicBezTo>
                    <a:cubicBezTo>
                      <a:pt x="142" y="118"/>
                      <a:pt x="142" y="118"/>
                      <a:pt x="142" y="118"/>
                    </a:cubicBezTo>
                    <a:cubicBezTo>
                      <a:pt x="142" y="118"/>
                      <a:pt x="142" y="118"/>
                      <a:pt x="141" y="118"/>
                    </a:cubicBezTo>
                    <a:moveTo>
                      <a:pt x="74" y="118"/>
                    </a:moveTo>
                    <a:cubicBezTo>
                      <a:pt x="74" y="118"/>
                      <a:pt x="74" y="118"/>
                      <a:pt x="74" y="118"/>
                    </a:cubicBezTo>
                    <a:cubicBezTo>
                      <a:pt x="76" y="119"/>
                      <a:pt x="79" y="121"/>
                      <a:pt x="81" y="123"/>
                    </a:cubicBezTo>
                    <a:cubicBezTo>
                      <a:pt x="81" y="122"/>
                      <a:pt x="81" y="122"/>
                      <a:pt x="81" y="122"/>
                    </a:cubicBezTo>
                    <a:cubicBezTo>
                      <a:pt x="79" y="121"/>
                      <a:pt x="76" y="119"/>
                      <a:pt x="74" y="118"/>
                    </a:cubicBezTo>
                    <a:moveTo>
                      <a:pt x="74" y="118"/>
                    </a:move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moveTo>
                      <a:pt x="103" y="117"/>
                    </a:moveTo>
                    <a:cubicBezTo>
                      <a:pt x="103" y="118"/>
                      <a:pt x="103" y="118"/>
                      <a:pt x="103" y="119"/>
                    </a:cubicBezTo>
                    <a:cubicBezTo>
                      <a:pt x="103" y="119"/>
                      <a:pt x="103" y="119"/>
                      <a:pt x="104" y="119"/>
                    </a:cubicBezTo>
                    <a:cubicBezTo>
                      <a:pt x="104" y="119"/>
                      <a:pt x="104" y="118"/>
                      <a:pt x="104" y="118"/>
                    </a:cubicBezTo>
                    <a:cubicBezTo>
                      <a:pt x="104" y="118"/>
                      <a:pt x="104" y="118"/>
                      <a:pt x="103" y="117"/>
                    </a:cubicBezTo>
                    <a:moveTo>
                      <a:pt x="108" y="117"/>
                    </a:moveTo>
                    <a:cubicBezTo>
                      <a:pt x="107" y="118"/>
                      <a:pt x="107" y="118"/>
                      <a:pt x="107" y="119"/>
                    </a:cubicBezTo>
                    <a:cubicBezTo>
                      <a:pt x="109" y="120"/>
                      <a:pt x="111" y="121"/>
                      <a:pt x="113" y="122"/>
                    </a:cubicBezTo>
                    <a:cubicBezTo>
                      <a:pt x="114" y="122"/>
                      <a:pt x="114" y="121"/>
                      <a:pt x="114" y="121"/>
                    </a:cubicBezTo>
                    <a:cubicBezTo>
                      <a:pt x="112" y="120"/>
                      <a:pt x="110" y="119"/>
                      <a:pt x="108" y="117"/>
                    </a:cubicBezTo>
                    <a:moveTo>
                      <a:pt x="141" y="117"/>
                    </a:moveTo>
                    <a:cubicBezTo>
                      <a:pt x="140" y="118"/>
                      <a:pt x="140" y="119"/>
                      <a:pt x="139" y="120"/>
                    </a:cubicBezTo>
                    <a:cubicBezTo>
                      <a:pt x="140" y="120"/>
                      <a:pt x="140" y="120"/>
                      <a:pt x="140" y="120"/>
                    </a:cubicBezTo>
                    <a:cubicBezTo>
                      <a:pt x="140" y="119"/>
                      <a:pt x="141" y="118"/>
                      <a:pt x="141" y="117"/>
                    </a:cubicBezTo>
                    <a:cubicBezTo>
                      <a:pt x="141" y="117"/>
                      <a:pt x="141" y="117"/>
                      <a:pt x="141" y="117"/>
                    </a:cubicBezTo>
                    <a:moveTo>
                      <a:pt x="37" y="117"/>
                    </a:moveTo>
                    <a:cubicBezTo>
                      <a:pt x="37" y="117"/>
                      <a:pt x="37" y="117"/>
                      <a:pt x="37" y="117"/>
                    </a:cubicBezTo>
                    <a:cubicBezTo>
                      <a:pt x="37" y="118"/>
                      <a:pt x="38" y="118"/>
                      <a:pt x="38" y="118"/>
                    </a:cubicBezTo>
                    <a:cubicBezTo>
                      <a:pt x="38" y="118"/>
                      <a:pt x="38" y="118"/>
                      <a:pt x="38" y="118"/>
                    </a:cubicBezTo>
                    <a:cubicBezTo>
                      <a:pt x="38" y="117"/>
                      <a:pt x="37" y="117"/>
                      <a:pt x="37" y="117"/>
                    </a:cubicBezTo>
                    <a:moveTo>
                      <a:pt x="125" y="117"/>
                    </a:moveTo>
                    <a:cubicBezTo>
                      <a:pt x="124" y="118"/>
                      <a:pt x="123" y="120"/>
                      <a:pt x="123" y="121"/>
                    </a:cubicBezTo>
                    <a:cubicBezTo>
                      <a:pt x="124" y="122"/>
                      <a:pt x="126" y="123"/>
                      <a:pt x="127" y="124"/>
                    </a:cubicBezTo>
                    <a:cubicBezTo>
                      <a:pt x="128" y="123"/>
                      <a:pt x="129" y="121"/>
                      <a:pt x="130" y="119"/>
                    </a:cubicBezTo>
                    <a:cubicBezTo>
                      <a:pt x="130" y="119"/>
                      <a:pt x="129" y="119"/>
                      <a:pt x="129" y="119"/>
                    </a:cubicBezTo>
                    <a:cubicBezTo>
                      <a:pt x="128" y="118"/>
                      <a:pt x="126" y="117"/>
                      <a:pt x="125" y="117"/>
                    </a:cubicBezTo>
                    <a:moveTo>
                      <a:pt x="124" y="116"/>
                    </a:moveTo>
                    <a:cubicBezTo>
                      <a:pt x="123" y="117"/>
                      <a:pt x="122" y="119"/>
                      <a:pt x="121" y="120"/>
                    </a:cubicBezTo>
                    <a:cubicBezTo>
                      <a:pt x="121" y="120"/>
                      <a:pt x="122" y="121"/>
                      <a:pt x="122" y="121"/>
                    </a:cubicBezTo>
                    <a:cubicBezTo>
                      <a:pt x="123" y="119"/>
                      <a:pt x="123" y="118"/>
                      <a:pt x="124" y="116"/>
                    </a:cubicBezTo>
                    <a:cubicBezTo>
                      <a:pt x="124" y="116"/>
                      <a:pt x="124" y="116"/>
                      <a:pt x="124" y="116"/>
                    </a:cubicBezTo>
                    <a:moveTo>
                      <a:pt x="139" y="116"/>
                    </a:moveTo>
                    <a:cubicBezTo>
                      <a:pt x="138" y="117"/>
                      <a:pt x="138" y="117"/>
                      <a:pt x="137" y="118"/>
                    </a:cubicBezTo>
                    <a:cubicBezTo>
                      <a:pt x="138" y="119"/>
                      <a:pt x="138" y="119"/>
                      <a:pt x="138" y="119"/>
                    </a:cubicBezTo>
                    <a:cubicBezTo>
                      <a:pt x="138" y="118"/>
                      <a:pt x="139" y="117"/>
                      <a:pt x="139" y="116"/>
                    </a:cubicBezTo>
                    <a:cubicBezTo>
                      <a:pt x="139" y="116"/>
                      <a:pt x="139" y="116"/>
                      <a:pt x="139" y="116"/>
                    </a:cubicBezTo>
                    <a:moveTo>
                      <a:pt x="52" y="116"/>
                    </a:moveTo>
                    <a:cubicBezTo>
                      <a:pt x="52" y="116"/>
                      <a:pt x="52" y="116"/>
                      <a:pt x="52" y="116"/>
                    </a:cubicBezTo>
                    <a:cubicBezTo>
                      <a:pt x="55" y="117"/>
                      <a:pt x="57" y="119"/>
                      <a:pt x="59" y="120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57" y="118"/>
                      <a:pt x="55" y="117"/>
                      <a:pt x="52" y="116"/>
                    </a:cubicBezTo>
                    <a:moveTo>
                      <a:pt x="156" y="116"/>
                    </a:moveTo>
                    <a:cubicBezTo>
                      <a:pt x="155" y="117"/>
                      <a:pt x="155" y="118"/>
                      <a:pt x="154" y="119"/>
                    </a:cubicBezTo>
                    <a:cubicBezTo>
                      <a:pt x="156" y="120"/>
                      <a:pt x="156" y="120"/>
                      <a:pt x="156" y="120"/>
                    </a:cubicBezTo>
                    <a:cubicBezTo>
                      <a:pt x="158" y="117"/>
                      <a:pt x="158" y="117"/>
                      <a:pt x="158" y="117"/>
                    </a:cubicBezTo>
                    <a:cubicBezTo>
                      <a:pt x="158" y="117"/>
                      <a:pt x="158" y="117"/>
                      <a:pt x="158" y="117"/>
                    </a:cubicBezTo>
                    <a:cubicBezTo>
                      <a:pt x="158" y="116"/>
                      <a:pt x="157" y="116"/>
                      <a:pt x="156" y="116"/>
                    </a:cubicBezTo>
                    <a:moveTo>
                      <a:pt x="105" y="116"/>
                    </a:moveTo>
                    <a:cubicBezTo>
                      <a:pt x="104" y="116"/>
                      <a:pt x="104" y="116"/>
                      <a:pt x="104" y="117"/>
                    </a:cubicBezTo>
                    <a:cubicBezTo>
                      <a:pt x="104" y="117"/>
                      <a:pt x="104" y="117"/>
                      <a:pt x="105" y="117"/>
                    </a:cubicBezTo>
                    <a:cubicBezTo>
                      <a:pt x="105" y="117"/>
                      <a:pt x="105" y="117"/>
                      <a:pt x="106" y="116"/>
                    </a:cubicBezTo>
                    <a:cubicBezTo>
                      <a:pt x="105" y="116"/>
                      <a:pt x="105" y="116"/>
                      <a:pt x="105" y="116"/>
                    </a:cubicBezTo>
                    <a:moveTo>
                      <a:pt x="49" y="114"/>
                    </a:moveTo>
                    <a:cubicBezTo>
                      <a:pt x="49" y="114"/>
                      <a:pt x="49" y="114"/>
                      <a:pt x="49" y="114"/>
                    </a:cubicBezTo>
                    <a:cubicBezTo>
                      <a:pt x="49" y="114"/>
                      <a:pt x="50" y="114"/>
                      <a:pt x="50" y="115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49" y="114"/>
                      <a:pt x="49" y="114"/>
                    </a:cubicBezTo>
                    <a:moveTo>
                      <a:pt x="31" y="113"/>
                    </a:moveTo>
                    <a:cubicBezTo>
                      <a:pt x="31" y="113"/>
                      <a:pt x="31" y="114"/>
                      <a:pt x="31" y="114"/>
                    </a:cubicBezTo>
                    <a:cubicBezTo>
                      <a:pt x="31" y="114"/>
                      <a:pt x="32" y="114"/>
                      <a:pt x="32" y="114"/>
                    </a:cubicBezTo>
                    <a:cubicBezTo>
                      <a:pt x="32" y="114"/>
                      <a:pt x="32" y="114"/>
                      <a:pt x="32" y="114"/>
                    </a:cubicBezTo>
                    <a:cubicBezTo>
                      <a:pt x="32" y="114"/>
                      <a:pt x="32" y="114"/>
                      <a:pt x="31" y="113"/>
                    </a:cubicBezTo>
                    <a:moveTo>
                      <a:pt x="119" y="113"/>
                    </a:moveTo>
                    <a:cubicBezTo>
                      <a:pt x="118" y="115"/>
                      <a:pt x="118" y="116"/>
                      <a:pt x="117" y="117"/>
                    </a:cubicBezTo>
                    <a:cubicBezTo>
                      <a:pt x="118" y="118"/>
                      <a:pt x="120" y="119"/>
                      <a:pt x="121" y="120"/>
                    </a:cubicBezTo>
                    <a:cubicBezTo>
                      <a:pt x="122" y="119"/>
                      <a:pt x="123" y="117"/>
                      <a:pt x="124" y="116"/>
                    </a:cubicBezTo>
                    <a:cubicBezTo>
                      <a:pt x="122" y="115"/>
                      <a:pt x="121" y="114"/>
                      <a:pt x="119" y="113"/>
                    </a:cubicBezTo>
                    <a:moveTo>
                      <a:pt x="95" y="113"/>
                    </a:moveTo>
                    <a:cubicBezTo>
                      <a:pt x="95" y="113"/>
                      <a:pt x="95" y="114"/>
                      <a:pt x="94" y="114"/>
                    </a:cubicBezTo>
                    <a:cubicBezTo>
                      <a:pt x="97" y="115"/>
                      <a:pt x="99" y="117"/>
                      <a:pt x="102" y="118"/>
                    </a:cubicBezTo>
                    <a:cubicBezTo>
                      <a:pt x="102" y="118"/>
                      <a:pt x="102" y="117"/>
                      <a:pt x="103" y="117"/>
                    </a:cubicBezTo>
                    <a:cubicBezTo>
                      <a:pt x="100" y="116"/>
                      <a:pt x="98" y="114"/>
                      <a:pt x="95" y="113"/>
                    </a:cubicBezTo>
                    <a:moveTo>
                      <a:pt x="150" y="113"/>
                    </a:moveTo>
                    <a:cubicBezTo>
                      <a:pt x="149" y="114"/>
                      <a:pt x="148" y="115"/>
                      <a:pt x="148" y="116"/>
                    </a:cubicBezTo>
                    <a:cubicBezTo>
                      <a:pt x="150" y="117"/>
                      <a:pt x="150" y="117"/>
                      <a:pt x="150" y="117"/>
                    </a:cubicBezTo>
                    <a:cubicBezTo>
                      <a:pt x="150" y="116"/>
                      <a:pt x="151" y="115"/>
                      <a:pt x="151" y="115"/>
                    </a:cubicBezTo>
                    <a:cubicBezTo>
                      <a:pt x="152" y="114"/>
                      <a:pt x="152" y="114"/>
                      <a:pt x="152" y="114"/>
                    </a:cubicBezTo>
                    <a:cubicBezTo>
                      <a:pt x="151" y="113"/>
                      <a:pt x="151" y="113"/>
                      <a:pt x="150" y="113"/>
                    </a:cubicBezTo>
                    <a:moveTo>
                      <a:pt x="167" y="115"/>
                    </a:moveTo>
                    <a:cubicBezTo>
                      <a:pt x="167" y="114"/>
                      <a:pt x="167" y="114"/>
                      <a:pt x="167" y="114"/>
                    </a:cubicBezTo>
                    <a:cubicBezTo>
                      <a:pt x="167" y="114"/>
                      <a:pt x="167" y="114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moveTo>
                      <a:pt x="166" y="112"/>
                    </a:moveTo>
                    <a:cubicBezTo>
                      <a:pt x="165" y="113"/>
                      <a:pt x="165" y="113"/>
                      <a:pt x="165" y="113"/>
                    </a:cubicBezTo>
                    <a:cubicBezTo>
                      <a:pt x="164" y="114"/>
                      <a:pt x="164" y="114"/>
                      <a:pt x="163" y="115"/>
                    </a:cubicBezTo>
                    <a:cubicBezTo>
                      <a:pt x="163" y="115"/>
                      <a:pt x="163" y="115"/>
                      <a:pt x="163" y="115"/>
                    </a:cubicBezTo>
                    <a:cubicBezTo>
                      <a:pt x="165" y="116"/>
                      <a:pt x="167" y="117"/>
                      <a:pt x="168" y="118"/>
                    </a:cubicBezTo>
                    <a:cubicBezTo>
                      <a:pt x="170" y="116"/>
                      <a:pt x="170" y="116"/>
                      <a:pt x="170" y="116"/>
                    </a:cubicBezTo>
                    <a:cubicBezTo>
                      <a:pt x="170" y="115"/>
                      <a:pt x="170" y="115"/>
                      <a:pt x="170" y="115"/>
                    </a:cubicBezTo>
                    <a:cubicBezTo>
                      <a:pt x="170" y="115"/>
                      <a:pt x="170" y="115"/>
                      <a:pt x="170" y="115"/>
                    </a:cubicBezTo>
                    <a:cubicBezTo>
                      <a:pt x="166" y="112"/>
                      <a:pt x="166" y="112"/>
                      <a:pt x="166" y="112"/>
                    </a:cubicBezTo>
                    <a:moveTo>
                      <a:pt x="28" y="111"/>
                    </a:moveTo>
                    <a:cubicBezTo>
                      <a:pt x="28" y="112"/>
                      <a:pt x="28" y="112"/>
                      <a:pt x="28" y="112"/>
                    </a:cubicBezTo>
                    <a:cubicBezTo>
                      <a:pt x="29" y="112"/>
                      <a:pt x="29" y="112"/>
                      <a:pt x="29" y="113"/>
                    </a:cubicBezTo>
                    <a:cubicBezTo>
                      <a:pt x="30" y="113"/>
                      <a:pt x="30" y="112"/>
                      <a:pt x="30" y="112"/>
                    </a:cubicBezTo>
                    <a:cubicBezTo>
                      <a:pt x="29" y="112"/>
                      <a:pt x="29" y="112"/>
                      <a:pt x="28" y="111"/>
                    </a:cubicBezTo>
                    <a:moveTo>
                      <a:pt x="78" y="111"/>
                    </a:moveTo>
                    <a:cubicBezTo>
                      <a:pt x="77" y="112"/>
                      <a:pt x="77" y="112"/>
                      <a:pt x="77" y="112"/>
                    </a:cubicBezTo>
                    <a:cubicBezTo>
                      <a:pt x="77" y="112"/>
                      <a:pt x="77" y="112"/>
                      <a:pt x="77" y="113"/>
                    </a:cubicBezTo>
                    <a:cubicBezTo>
                      <a:pt x="79" y="114"/>
                      <a:pt x="82" y="116"/>
                      <a:pt x="84" y="117"/>
                    </a:cubicBezTo>
                    <a:cubicBezTo>
                      <a:pt x="85" y="117"/>
                      <a:pt x="85" y="116"/>
                      <a:pt x="85" y="116"/>
                    </a:cubicBezTo>
                    <a:cubicBezTo>
                      <a:pt x="83" y="114"/>
                      <a:pt x="80" y="113"/>
                      <a:pt x="78" y="111"/>
                    </a:cubicBezTo>
                    <a:moveTo>
                      <a:pt x="147" y="111"/>
                    </a:moveTo>
                    <a:cubicBezTo>
                      <a:pt x="146" y="112"/>
                      <a:pt x="145" y="113"/>
                      <a:pt x="145" y="115"/>
                    </a:cubicBezTo>
                    <a:cubicBezTo>
                      <a:pt x="145" y="115"/>
                      <a:pt x="145" y="115"/>
                      <a:pt x="145" y="115"/>
                    </a:cubicBezTo>
                    <a:cubicBezTo>
                      <a:pt x="146" y="114"/>
                      <a:pt x="147" y="113"/>
                      <a:pt x="147" y="111"/>
                    </a:cubicBezTo>
                    <a:cubicBezTo>
                      <a:pt x="147" y="111"/>
                      <a:pt x="147" y="111"/>
                      <a:pt x="147" y="111"/>
                    </a:cubicBezTo>
                    <a:moveTo>
                      <a:pt x="28" y="111"/>
                    </a:moveTo>
                    <a:cubicBezTo>
                      <a:pt x="28" y="111"/>
                      <a:pt x="27" y="111"/>
                      <a:pt x="27" y="111"/>
                    </a:cubicBezTo>
                    <a:cubicBezTo>
                      <a:pt x="28" y="111"/>
                      <a:pt x="28" y="112"/>
                      <a:pt x="28" y="112"/>
                    </a:cubicBezTo>
                    <a:cubicBezTo>
                      <a:pt x="28" y="111"/>
                      <a:pt x="28" y="111"/>
                      <a:pt x="28" y="111"/>
                    </a:cubicBezTo>
                    <a:cubicBezTo>
                      <a:pt x="28" y="111"/>
                      <a:pt x="28" y="111"/>
                      <a:pt x="28" y="111"/>
                    </a:cubicBezTo>
                    <a:moveTo>
                      <a:pt x="96" y="111"/>
                    </a:moveTo>
                    <a:cubicBezTo>
                      <a:pt x="96" y="111"/>
                      <a:pt x="96" y="111"/>
                      <a:pt x="96" y="111"/>
                    </a:cubicBezTo>
                    <a:cubicBezTo>
                      <a:pt x="103" y="115"/>
                      <a:pt x="103" y="115"/>
                      <a:pt x="103" y="115"/>
                    </a:cubicBezTo>
                    <a:cubicBezTo>
                      <a:pt x="101" y="114"/>
                      <a:pt x="98" y="112"/>
                      <a:pt x="96" y="111"/>
                    </a:cubicBezTo>
                    <a:cubicBezTo>
                      <a:pt x="96" y="111"/>
                      <a:pt x="96" y="112"/>
                      <a:pt x="95" y="112"/>
                    </a:cubicBezTo>
                    <a:cubicBezTo>
                      <a:pt x="98" y="114"/>
                      <a:pt x="100" y="115"/>
                      <a:pt x="103" y="116"/>
                    </a:cubicBezTo>
                    <a:cubicBezTo>
                      <a:pt x="103" y="116"/>
                      <a:pt x="103" y="116"/>
                      <a:pt x="104" y="115"/>
                    </a:cubicBezTo>
                    <a:cubicBezTo>
                      <a:pt x="101" y="114"/>
                      <a:pt x="99" y="112"/>
                      <a:pt x="96" y="111"/>
                    </a:cubicBezTo>
                    <a:moveTo>
                      <a:pt x="44" y="111"/>
                    </a:moveTo>
                    <a:cubicBezTo>
                      <a:pt x="44" y="111"/>
                      <a:pt x="44" y="111"/>
                      <a:pt x="44" y="111"/>
                    </a:cubicBezTo>
                    <a:cubicBezTo>
                      <a:pt x="45" y="112"/>
                      <a:pt x="47" y="112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7" y="112"/>
                      <a:pt x="45" y="111"/>
                      <a:pt x="44" y="111"/>
                    </a:cubicBezTo>
                    <a:moveTo>
                      <a:pt x="146" y="111"/>
                    </a:moveTo>
                    <a:cubicBezTo>
                      <a:pt x="145" y="112"/>
                      <a:pt x="144" y="113"/>
                      <a:pt x="143" y="114"/>
                    </a:cubicBezTo>
                    <a:cubicBezTo>
                      <a:pt x="144" y="115"/>
                      <a:pt x="144" y="115"/>
                      <a:pt x="144" y="115"/>
                    </a:cubicBezTo>
                    <a:cubicBezTo>
                      <a:pt x="146" y="111"/>
                      <a:pt x="146" y="111"/>
                      <a:pt x="146" y="111"/>
                    </a:cubicBezTo>
                    <a:cubicBezTo>
                      <a:pt x="146" y="111"/>
                      <a:pt x="146" y="111"/>
                      <a:pt x="146" y="111"/>
                    </a:cubicBezTo>
                    <a:moveTo>
                      <a:pt x="27" y="110"/>
                    </a:moveTo>
                    <a:cubicBezTo>
                      <a:pt x="27" y="111"/>
                      <a:pt x="27" y="111"/>
                      <a:pt x="26" y="111"/>
                    </a:cubicBezTo>
                    <a:cubicBezTo>
                      <a:pt x="27" y="111"/>
                      <a:pt x="27" y="111"/>
                      <a:pt x="27" y="111"/>
                    </a:cubicBezTo>
                    <a:cubicBezTo>
                      <a:pt x="27" y="111"/>
                      <a:pt x="27" y="111"/>
                      <a:pt x="27" y="111"/>
                    </a:cubicBezTo>
                    <a:cubicBezTo>
                      <a:pt x="27" y="111"/>
                      <a:pt x="27" y="111"/>
                      <a:pt x="27" y="110"/>
                    </a:cubicBezTo>
                    <a:moveTo>
                      <a:pt x="145" y="110"/>
                    </a:moveTo>
                    <a:cubicBezTo>
                      <a:pt x="144" y="111"/>
                      <a:pt x="144" y="113"/>
                      <a:pt x="143" y="114"/>
                    </a:cubicBezTo>
                    <a:cubicBezTo>
                      <a:pt x="143" y="114"/>
                      <a:pt x="143" y="114"/>
                      <a:pt x="143" y="114"/>
                    </a:cubicBezTo>
                    <a:cubicBezTo>
                      <a:pt x="144" y="113"/>
                      <a:pt x="145" y="112"/>
                      <a:pt x="145" y="110"/>
                    </a:cubicBezTo>
                    <a:cubicBezTo>
                      <a:pt x="145" y="110"/>
                      <a:pt x="145" y="110"/>
                      <a:pt x="145" y="110"/>
                    </a:cubicBezTo>
                    <a:moveTo>
                      <a:pt x="129" y="110"/>
                    </a:moveTo>
                    <a:cubicBezTo>
                      <a:pt x="129" y="111"/>
                      <a:pt x="128" y="111"/>
                      <a:pt x="128" y="112"/>
                    </a:cubicBezTo>
                    <a:cubicBezTo>
                      <a:pt x="128" y="112"/>
                      <a:pt x="128" y="112"/>
                      <a:pt x="128" y="112"/>
                    </a:cubicBezTo>
                    <a:cubicBezTo>
                      <a:pt x="133" y="115"/>
                      <a:pt x="133" y="115"/>
                      <a:pt x="133" y="115"/>
                    </a:cubicBezTo>
                    <a:cubicBezTo>
                      <a:pt x="133" y="115"/>
                      <a:pt x="133" y="114"/>
                      <a:pt x="134" y="113"/>
                    </a:cubicBezTo>
                    <a:cubicBezTo>
                      <a:pt x="132" y="112"/>
                      <a:pt x="131" y="111"/>
                      <a:pt x="129" y="110"/>
                    </a:cubicBezTo>
                    <a:moveTo>
                      <a:pt x="79" y="110"/>
                    </a:moveTo>
                    <a:cubicBezTo>
                      <a:pt x="78" y="110"/>
                      <a:pt x="78" y="110"/>
                      <a:pt x="78" y="110"/>
                    </a:cubicBezTo>
                    <a:cubicBezTo>
                      <a:pt x="81" y="112"/>
                      <a:pt x="83" y="113"/>
                      <a:pt x="86" y="115"/>
                    </a:cubicBezTo>
                    <a:cubicBezTo>
                      <a:pt x="86" y="115"/>
                      <a:pt x="86" y="114"/>
                      <a:pt x="86" y="114"/>
                    </a:cubicBezTo>
                    <a:cubicBezTo>
                      <a:pt x="84" y="113"/>
                      <a:pt x="81" y="111"/>
                      <a:pt x="79" y="110"/>
                    </a:cubicBezTo>
                    <a:moveTo>
                      <a:pt x="56" y="109"/>
                    </a:moveTo>
                    <a:cubicBezTo>
                      <a:pt x="56" y="110"/>
                      <a:pt x="56" y="110"/>
                      <a:pt x="56" y="110"/>
                    </a:cubicBezTo>
                    <a:cubicBezTo>
                      <a:pt x="58" y="111"/>
                      <a:pt x="60" y="113"/>
                      <a:pt x="63" y="114"/>
                    </a:cubicBezTo>
                    <a:cubicBezTo>
                      <a:pt x="63" y="114"/>
                      <a:pt x="63" y="114"/>
                      <a:pt x="63" y="114"/>
                    </a:cubicBezTo>
                    <a:cubicBezTo>
                      <a:pt x="61" y="112"/>
                      <a:pt x="58" y="111"/>
                      <a:pt x="56" y="109"/>
                    </a:cubicBezTo>
                    <a:moveTo>
                      <a:pt x="112" y="109"/>
                    </a:moveTo>
                    <a:cubicBezTo>
                      <a:pt x="112" y="111"/>
                      <a:pt x="111" y="112"/>
                      <a:pt x="110" y="113"/>
                    </a:cubicBezTo>
                    <a:cubicBezTo>
                      <a:pt x="112" y="115"/>
                      <a:pt x="114" y="116"/>
                      <a:pt x="116" y="117"/>
                    </a:cubicBezTo>
                    <a:cubicBezTo>
                      <a:pt x="117" y="116"/>
                      <a:pt x="118" y="114"/>
                      <a:pt x="119" y="113"/>
                    </a:cubicBezTo>
                    <a:cubicBezTo>
                      <a:pt x="117" y="112"/>
                      <a:pt x="115" y="111"/>
                      <a:pt x="112" y="109"/>
                    </a:cubicBezTo>
                    <a:moveTo>
                      <a:pt x="42" y="109"/>
                    </a:moveTo>
                    <a:cubicBezTo>
                      <a:pt x="42" y="109"/>
                      <a:pt x="42" y="109"/>
                      <a:pt x="41" y="109"/>
                    </a:cubicBezTo>
                    <a:cubicBezTo>
                      <a:pt x="42" y="110"/>
                      <a:pt x="42" y="110"/>
                      <a:pt x="43" y="110"/>
                    </a:cubicBezTo>
                    <a:cubicBezTo>
                      <a:pt x="43" y="110"/>
                      <a:pt x="43" y="110"/>
                      <a:pt x="43" y="110"/>
                    </a:cubicBezTo>
                    <a:cubicBezTo>
                      <a:pt x="43" y="110"/>
                      <a:pt x="42" y="109"/>
                      <a:pt x="42" y="109"/>
                    </a:cubicBezTo>
                    <a:moveTo>
                      <a:pt x="143" y="109"/>
                    </a:moveTo>
                    <a:cubicBezTo>
                      <a:pt x="142" y="110"/>
                      <a:pt x="141" y="111"/>
                      <a:pt x="141" y="113"/>
                    </a:cubicBezTo>
                    <a:cubicBezTo>
                      <a:pt x="141" y="113"/>
                      <a:pt x="141" y="113"/>
                      <a:pt x="141" y="113"/>
                    </a:cubicBezTo>
                    <a:cubicBezTo>
                      <a:pt x="142" y="112"/>
                      <a:pt x="143" y="111"/>
                      <a:pt x="143" y="110"/>
                    </a:cubicBezTo>
                    <a:cubicBezTo>
                      <a:pt x="143" y="109"/>
                      <a:pt x="143" y="109"/>
                      <a:pt x="143" y="109"/>
                    </a:cubicBezTo>
                    <a:moveTo>
                      <a:pt x="160" y="108"/>
                    </a:moveTo>
                    <a:cubicBezTo>
                      <a:pt x="160" y="109"/>
                      <a:pt x="159" y="111"/>
                      <a:pt x="158" y="112"/>
                    </a:cubicBezTo>
                    <a:cubicBezTo>
                      <a:pt x="160" y="113"/>
                      <a:pt x="160" y="113"/>
                      <a:pt x="160" y="113"/>
                    </a:cubicBezTo>
                    <a:cubicBezTo>
                      <a:pt x="162" y="110"/>
                      <a:pt x="162" y="110"/>
                      <a:pt x="162" y="110"/>
                    </a:cubicBezTo>
                    <a:cubicBezTo>
                      <a:pt x="160" y="108"/>
                      <a:pt x="160" y="108"/>
                      <a:pt x="160" y="108"/>
                    </a:cubicBezTo>
                    <a:moveTo>
                      <a:pt x="57" y="107"/>
                    </a:moveTo>
                    <a:cubicBezTo>
                      <a:pt x="57" y="108"/>
                      <a:pt x="57" y="108"/>
                      <a:pt x="57" y="108"/>
                    </a:cubicBezTo>
                    <a:cubicBezTo>
                      <a:pt x="59" y="109"/>
                      <a:pt x="60" y="110"/>
                      <a:pt x="62" y="111"/>
                    </a:cubicBezTo>
                    <a:cubicBezTo>
                      <a:pt x="62" y="111"/>
                      <a:pt x="63" y="112"/>
                      <a:pt x="64" y="112"/>
                    </a:cubicBezTo>
                    <a:cubicBezTo>
                      <a:pt x="64" y="112"/>
                      <a:pt x="64" y="112"/>
                      <a:pt x="64" y="112"/>
                    </a:cubicBezTo>
                    <a:cubicBezTo>
                      <a:pt x="62" y="110"/>
                      <a:pt x="60" y="109"/>
                      <a:pt x="57" y="107"/>
                    </a:cubicBezTo>
                    <a:moveTo>
                      <a:pt x="109" y="107"/>
                    </a:moveTo>
                    <a:cubicBezTo>
                      <a:pt x="108" y="109"/>
                      <a:pt x="108" y="110"/>
                      <a:pt x="107" y="111"/>
                    </a:cubicBezTo>
                    <a:cubicBezTo>
                      <a:pt x="107" y="112"/>
                      <a:pt x="108" y="112"/>
                      <a:pt x="108" y="112"/>
                    </a:cubicBezTo>
                    <a:cubicBezTo>
                      <a:pt x="109" y="111"/>
                      <a:pt x="110" y="109"/>
                      <a:pt x="110" y="108"/>
                    </a:cubicBezTo>
                    <a:cubicBezTo>
                      <a:pt x="110" y="108"/>
                      <a:pt x="110" y="108"/>
                      <a:pt x="109" y="107"/>
                    </a:cubicBezTo>
                    <a:moveTo>
                      <a:pt x="53" y="107"/>
                    </a:moveTo>
                    <a:cubicBezTo>
                      <a:pt x="53" y="107"/>
                      <a:pt x="52" y="108"/>
                      <a:pt x="52" y="108"/>
                    </a:cubicBezTo>
                    <a:cubicBezTo>
                      <a:pt x="53" y="108"/>
                      <a:pt x="53" y="108"/>
                      <a:pt x="54" y="109"/>
                    </a:cubicBezTo>
                    <a:cubicBezTo>
                      <a:pt x="54" y="108"/>
                      <a:pt x="54" y="108"/>
                      <a:pt x="54" y="108"/>
                    </a:cubicBezTo>
                    <a:cubicBezTo>
                      <a:pt x="53" y="108"/>
                      <a:pt x="53" y="108"/>
                      <a:pt x="53" y="107"/>
                    </a:cubicBezTo>
                    <a:moveTo>
                      <a:pt x="123" y="107"/>
                    </a:moveTo>
                    <a:cubicBezTo>
                      <a:pt x="123" y="107"/>
                      <a:pt x="122" y="108"/>
                      <a:pt x="122" y="109"/>
                    </a:cubicBez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1"/>
                      <a:pt x="127" y="111"/>
                      <a:pt x="128" y="110"/>
                    </a:cubicBezTo>
                    <a:cubicBezTo>
                      <a:pt x="127" y="110"/>
                      <a:pt x="127" y="111"/>
                      <a:pt x="127" y="112"/>
                    </a:cubicBez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1"/>
                      <a:pt x="128" y="110"/>
                      <a:pt x="128" y="109"/>
                    </a:cubicBezTo>
                    <a:cubicBezTo>
                      <a:pt x="127" y="108"/>
                      <a:pt x="125" y="107"/>
                      <a:pt x="123" y="107"/>
                    </a:cubicBezTo>
                    <a:moveTo>
                      <a:pt x="36" y="106"/>
                    </a:moveTo>
                    <a:cubicBezTo>
                      <a:pt x="36" y="106"/>
                      <a:pt x="36" y="106"/>
                      <a:pt x="36" y="106"/>
                    </a:cubicBezTo>
                    <a:cubicBezTo>
                      <a:pt x="36" y="106"/>
                      <a:pt x="37" y="106"/>
                      <a:pt x="37" y="107"/>
                    </a:cubicBezTo>
                    <a:cubicBezTo>
                      <a:pt x="37" y="107"/>
                      <a:pt x="37" y="107"/>
                      <a:pt x="37" y="106"/>
                    </a:cubicBezTo>
                    <a:cubicBezTo>
                      <a:pt x="37" y="106"/>
                      <a:pt x="36" y="106"/>
                      <a:pt x="36" y="106"/>
                    </a:cubicBezTo>
                    <a:moveTo>
                      <a:pt x="19" y="106"/>
                    </a:move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moveTo>
                      <a:pt x="54" y="105"/>
                    </a:moveTo>
                    <a:cubicBezTo>
                      <a:pt x="54" y="105"/>
                      <a:pt x="54" y="106"/>
                      <a:pt x="53" y="106"/>
                    </a:cubicBezTo>
                    <a:cubicBezTo>
                      <a:pt x="54" y="106"/>
                      <a:pt x="54" y="106"/>
                      <a:pt x="55" y="107"/>
                    </a:cubicBezTo>
                    <a:cubicBezTo>
                      <a:pt x="55" y="106"/>
                      <a:pt x="55" y="106"/>
                      <a:pt x="55" y="106"/>
                    </a:cubicBezTo>
                    <a:cubicBezTo>
                      <a:pt x="55" y="106"/>
                      <a:pt x="54" y="106"/>
                      <a:pt x="54" y="105"/>
                    </a:cubicBezTo>
                    <a:moveTo>
                      <a:pt x="81" y="105"/>
                    </a:moveTo>
                    <a:cubicBezTo>
                      <a:pt x="81" y="106"/>
                      <a:pt x="81" y="106"/>
                      <a:pt x="81" y="106"/>
                    </a:cubicBezTo>
                    <a:cubicBezTo>
                      <a:pt x="83" y="108"/>
                      <a:pt x="86" y="109"/>
                      <a:pt x="88" y="111"/>
                    </a:cubicBezTo>
                    <a:cubicBezTo>
                      <a:pt x="89" y="110"/>
                      <a:pt x="89" y="110"/>
                      <a:pt x="89" y="110"/>
                    </a:cubicBezTo>
                    <a:cubicBezTo>
                      <a:pt x="86" y="108"/>
                      <a:pt x="84" y="107"/>
                      <a:pt x="81" y="105"/>
                    </a:cubicBezTo>
                    <a:moveTo>
                      <a:pt x="155" y="105"/>
                    </a:moveTo>
                    <a:cubicBezTo>
                      <a:pt x="154" y="106"/>
                      <a:pt x="154" y="107"/>
                      <a:pt x="153" y="108"/>
                    </a:cubicBezTo>
                    <a:cubicBezTo>
                      <a:pt x="155" y="110"/>
                      <a:pt x="155" y="110"/>
                      <a:pt x="155" y="110"/>
                    </a:cubicBezTo>
                    <a:cubicBezTo>
                      <a:pt x="155" y="109"/>
                      <a:pt x="156" y="107"/>
                      <a:pt x="157" y="106"/>
                    </a:cubicBezTo>
                    <a:cubicBezTo>
                      <a:pt x="155" y="105"/>
                      <a:pt x="155" y="105"/>
                      <a:pt x="155" y="105"/>
                    </a:cubicBezTo>
                    <a:moveTo>
                      <a:pt x="48" y="104"/>
                    </a:moveTo>
                    <a:cubicBezTo>
                      <a:pt x="48" y="104"/>
                      <a:pt x="48" y="105"/>
                      <a:pt x="47" y="105"/>
                    </a:cubicBezTo>
                    <a:cubicBezTo>
                      <a:pt x="49" y="106"/>
                      <a:pt x="50" y="106"/>
                      <a:pt x="51" y="107"/>
                    </a:cubicBezTo>
                    <a:cubicBezTo>
                      <a:pt x="52" y="107"/>
                      <a:pt x="52" y="107"/>
                      <a:pt x="52" y="107"/>
                    </a:cubicBezTo>
                    <a:cubicBezTo>
                      <a:pt x="50" y="106"/>
                      <a:pt x="49" y="105"/>
                      <a:pt x="48" y="104"/>
                    </a:cubicBezTo>
                    <a:moveTo>
                      <a:pt x="133" y="104"/>
                    </a:moveTo>
                    <a:cubicBezTo>
                      <a:pt x="132" y="105"/>
                      <a:pt x="131" y="106"/>
                      <a:pt x="131" y="108"/>
                    </a:cubicBezTo>
                    <a:cubicBezTo>
                      <a:pt x="136" y="110"/>
                      <a:pt x="136" y="110"/>
                      <a:pt x="136" y="110"/>
                    </a:cubicBezTo>
                    <a:cubicBezTo>
                      <a:pt x="136" y="109"/>
                      <a:pt x="137" y="108"/>
                      <a:pt x="138" y="107"/>
                    </a:cubicBezTo>
                    <a:cubicBezTo>
                      <a:pt x="136" y="106"/>
                      <a:pt x="134" y="105"/>
                      <a:pt x="133" y="104"/>
                    </a:cubicBezTo>
                    <a:moveTo>
                      <a:pt x="17" y="104"/>
                    </a:moveTo>
                    <a:cubicBezTo>
                      <a:pt x="17" y="104"/>
                      <a:pt x="16" y="104"/>
                      <a:pt x="16" y="105"/>
                    </a:cubicBezTo>
                    <a:cubicBezTo>
                      <a:pt x="17" y="105"/>
                      <a:pt x="18" y="105"/>
                      <a:pt x="19" y="106"/>
                    </a:cubicBezTo>
                    <a:cubicBezTo>
                      <a:pt x="19" y="106"/>
                      <a:pt x="19" y="106"/>
                      <a:pt x="19" y="105"/>
                    </a:cubicBezTo>
                    <a:cubicBezTo>
                      <a:pt x="18" y="105"/>
                      <a:pt x="17" y="105"/>
                      <a:pt x="17" y="104"/>
                    </a:cubicBezTo>
                    <a:moveTo>
                      <a:pt x="59" y="104"/>
                    </a:moveTo>
                    <a:cubicBezTo>
                      <a:pt x="59" y="104"/>
                      <a:pt x="59" y="104"/>
                      <a:pt x="59" y="104"/>
                    </a:cubicBezTo>
                    <a:cubicBezTo>
                      <a:pt x="60" y="105"/>
                      <a:pt x="61" y="105"/>
                      <a:pt x="62" y="106"/>
                    </a:cubicBezTo>
                    <a:cubicBezTo>
                      <a:pt x="61" y="105"/>
                      <a:pt x="60" y="105"/>
                      <a:pt x="59" y="104"/>
                    </a:cubicBezTo>
                    <a:moveTo>
                      <a:pt x="33" y="104"/>
                    </a:moveTo>
                    <a:cubicBezTo>
                      <a:pt x="33" y="104"/>
                      <a:pt x="33" y="104"/>
                      <a:pt x="33" y="104"/>
                    </a:cubicBezTo>
                    <a:cubicBezTo>
                      <a:pt x="33" y="104"/>
                      <a:pt x="34" y="105"/>
                      <a:pt x="34" y="105"/>
                    </a:cubicBezTo>
                    <a:cubicBezTo>
                      <a:pt x="34" y="105"/>
                      <a:pt x="34" y="105"/>
                      <a:pt x="34" y="105"/>
                    </a:cubicBezTo>
                    <a:cubicBezTo>
                      <a:pt x="34" y="104"/>
                      <a:pt x="33" y="104"/>
                      <a:pt x="33" y="104"/>
                    </a:cubicBezTo>
                    <a:moveTo>
                      <a:pt x="32" y="103"/>
                    </a:moveTo>
                    <a:cubicBezTo>
                      <a:pt x="32" y="103"/>
                      <a:pt x="32" y="103"/>
                      <a:pt x="32" y="104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2" y="104"/>
                      <a:pt x="32" y="103"/>
                      <a:pt x="32" y="103"/>
                    </a:cubicBezTo>
                    <a:moveTo>
                      <a:pt x="82" y="103"/>
                    </a:moveTo>
                    <a:cubicBezTo>
                      <a:pt x="82" y="104"/>
                      <a:pt x="82" y="104"/>
                      <a:pt x="82" y="104"/>
                    </a:cubicBezTo>
                    <a:cubicBezTo>
                      <a:pt x="84" y="106"/>
                      <a:pt x="87" y="107"/>
                      <a:pt x="90" y="109"/>
                    </a:cubicBezTo>
                    <a:cubicBezTo>
                      <a:pt x="90" y="109"/>
                      <a:pt x="90" y="108"/>
                      <a:pt x="90" y="108"/>
                    </a:cubicBezTo>
                    <a:cubicBezTo>
                      <a:pt x="88" y="106"/>
                      <a:pt x="85" y="105"/>
                      <a:pt x="82" y="103"/>
                    </a:cubicBezTo>
                    <a:moveTo>
                      <a:pt x="15" y="103"/>
                    </a:moveTo>
                    <a:cubicBezTo>
                      <a:pt x="15" y="103"/>
                      <a:pt x="15" y="103"/>
                      <a:pt x="15" y="104"/>
                    </a:cubicBezTo>
                    <a:cubicBezTo>
                      <a:pt x="15" y="104"/>
                      <a:pt x="16" y="104"/>
                      <a:pt x="16" y="104"/>
                    </a:cubicBezTo>
                    <a:cubicBezTo>
                      <a:pt x="16" y="104"/>
                      <a:pt x="16" y="104"/>
                      <a:pt x="16" y="104"/>
                    </a:cubicBezTo>
                    <a:cubicBezTo>
                      <a:pt x="16" y="104"/>
                      <a:pt x="16" y="103"/>
                      <a:pt x="15" y="103"/>
                    </a:cubicBezTo>
                    <a:moveTo>
                      <a:pt x="82" y="103"/>
                    </a:moveTo>
                    <a:cubicBezTo>
                      <a:pt x="82" y="103"/>
                      <a:pt x="82" y="103"/>
                      <a:pt x="82" y="103"/>
                    </a:cubicBezTo>
                    <a:cubicBezTo>
                      <a:pt x="90" y="108"/>
                      <a:pt x="90" y="108"/>
                      <a:pt x="90" y="108"/>
                    </a:cubicBezTo>
                    <a:cubicBezTo>
                      <a:pt x="90" y="108"/>
                      <a:pt x="90" y="108"/>
                      <a:pt x="90" y="108"/>
                    </a:cubicBezTo>
                    <a:cubicBezTo>
                      <a:pt x="88" y="106"/>
                      <a:pt x="85" y="105"/>
                      <a:pt x="82" y="103"/>
                    </a:cubicBezTo>
                    <a:moveTo>
                      <a:pt x="31" y="103"/>
                    </a:moveTo>
                    <a:cubicBezTo>
                      <a:pt x="31" y="103"/>
                      <a:pt x="31" y="103"/>
                      <a:pt x="31" y="103"/>
                    </a:cubicBezTo>
                    <a:cubicBezTo>
                      <a:pt x="31" y="103"/>
                      <a:pt x="31" y="103"/>
                      <a:pt x="32" y="103"/>
                    </a:cubicBezTo>
                    <a:cubicBezTo>
                      <a:pt x="32" y="103"/>
                      <a:pt x="32" y="103"/>
                      <a:pt x="32" y="103"/>
                    </a:cubicBezTo>
                    <a:cubicBezTo>
                      <a:pt x="31" y="103"/>
                      <a:pt x="31" y="103"/>
                      <a:pt x="31" y="103"/>
                    </a:cubicBezTo>
                    <a:moveTo>
                      <a:pt x="45" y="103"/>
                    </a:moveTo>
                    <a:cubicBezTo>
                      <a:pt x="45" y="103"/>
                      <a:pt x="45" y="103"/>
                      <a:pt x="45" y="103"/>
                    </a:cubicBezTo>
                    <a:cubicBezTo>
                      <a:pt x="46" y="104"/>
                      <a:pt x="46" y="104"/>
                      <a:pt x="47" y="104"/>
                    </a:cubicBezTo>
                    <a:cubicBezTo>
                      <a:pt x="47" y="104"/>
                      <a:pt x="47" y="104"/>
                      <a:pt x="47" y="104"/>
                    </a:cubicBezTo>
                    <a:cubicBezTo>
                      <a:pt x="46" y="103"/>
                      <a:pt x="46" y="103"/>
                      <a:pt x="45" y="103"/>
                    </a:cubicBezTo>
                    <a:moveTo>
                      <a:pt x="101" y="103"/>
                    </a:moveTo>
                    <a:cubicBezTo>
                      <a:pt x="100" y="104"/>
                      <a:pt x="100" y="105"/>
                      <a:pt x="99" y="106"/>
                    </a:cubicBezTo>
                    <a:cubicBezTo>
                      <a:pt x="101" y="108"/>
                      <a:pt x="104" y="109"/>
                      <a:pt x="106" y="111"/>
                    </a:cubicBezTo>
                    <a:cubicBezTo>
                      <a:pt x="107" y="110"/>
                      <a:pt x="108" y="108"/>
                      <a:pt x="109" y="107"/>
                    </a:cubicBezTo>
                    <a:cubicBezTo>
                      <a:pt x="106" y="106"/>
                      <a:pt x="104" y="104"/>
                      <a:pt x="101" y="103"/>
                    </a:cubicBezTo>
                    <a:moveTo>
                      <a:pt x="49" y="102"/>
                    </a:moveTo>
                    <a:cubicBezTo>
                      <a:pt x="49" y="103"/>
                      <a:pt x="49" y="103"/>
                      <a:pt x="49" y="103"/>
                    </a:cubicBezTo>
                    <a:cubicBezTo>
                      <a:pt x="50" y="104"/>
                      <a:pt x="51" y="104"/>
                      <a:pt x="53" y="105"/>
                    </a:cubicBezTo>
                    <a:cubicBezTo>
                      <a:pt x="53" y="105"/>
                      <a:pt x="53" y="105"/>
                      <a:pt x="53" y="105"/>
                    </a:cubicBezTo>
                    <a:cubicBezTo>
                      <a:pt x="52" y="104"/>
                      <a:pt x="50" y="103"/>
                      <a:pt x="49" y="102"/>
                    </a:cubicBezTo>
                    <a:moveTo>
                      <a:pt x="151" y="102"/>
                    </a:moveTo>
                    <a:cubicBezTo>
                      <a:pt x="150" y="103"/>
                      <a:pt x="149" y="105"/>
                      <a:pt x="149" y="106"/>
                    </a:cubicBezTo>
                    <a:cubicBezTo>
                      <a:pt x="149" y="106"/>
                      <a:pt x="149" y="106"/>
                      <a:pt x="149" y="106"/>
                    </a:cubicBezTo>
                    <a:cubicBezTo>
                      <a:pt x="149" y="106"/>
                      <a:pt x="149" y="106"/>
                      <a:pt x="149" y="106"/>
                    </a:cubicBezTo>
                    <a:cubicBezTo>
                      <a:pt x="150" y="105"/>
                      <a:pt x="150" y="105"/>
                      <a:pt x="150" y="105"/>
                    </a:cubicBezTo>
                    <a:cubicBezTo>
                      <a:pt x="150" y="105"/>
                      <a:pt x="150" y="106"/>
                      <a:pt x="149" y="106"/>
                    </a:cubicBezTo>
                    <a:cubicBezTo>
                      <a:pt x="150" y="107"/>
                      <a:pt x="150" y="107"/>
                      <a:pt x="150" y="107"/>
                    </a:cubicBezTo>
                    <a:cubicBezTo>
                      <a:pt x="151" y="106"/>
                      <a:pt x="151" y="104"/>
                      <a:pt x="152" y="103"/>
                    </a:cubicBezTo>
                    <a:cubicBezTo>
                      <a:pt x="151" y="102"/>
                      <a:pt x="151" y="102"/>
                      <a:pt x="151" y="102"/>
                    </a:cubicBezTo>
                    <a:moveTo>
                      <a:pt x="117" y="102"/>
                    </a:moveTo>
                    <a:cubicBezTo>
                      <a:pt x="116" y="103"/>
                      <a:pt x="116" y="104"/>
                      <a:pt x="115" y="105"/>
                    </a:cubicBezTo>
                    <a:cubicBezTo>
                      <a:pt x="122" y="109"/>
                      <a:pt x="122" y="109"/>
                      <a:pt x="122" y="109"/>
                    </a:cubicBezTo>
                    <a:cubicBezTo>
                      <a:pt x="122" y="108"/>
                      <a:pt x="123" y="107"/>
                      <a:pt x="123" y="106"/>
                    </a:cubicBezTo>
                    <a:cubicBezTo>
                      <a:pt x="121" y="105"/>
                      <a:pt x="119" y="104"/>
                      <a:pt x="117" y="103"/>
                    </a:cubicBezTo>
                    <a:cubicBezTo>
                      <a:pt x="117" y="103"/>
                      <a:pt x="117" y="102"/>
                      <a:pt x="117" y="102"/>
                    </a:cubicBezTo>
                    <a:moveTo>
                      <a:pt x="150" y="102"/>
                    </a:moveTo>
                    <a:cubicBezTo>
                      <a:pt x="149" y="103"/>
                      <a:pt x="149" y="104"/>
                      <a:pt x="148" y="105"/>
                    </a:cubicBezTo>
                    <a:cubicBezTo>
                      <a:pt x="148" y="106"/>
                      <a:pt x="148" y="106"/>
                      <a:pt x="148" y="106"/>
                    </a:cubicBezTo>
                    <a:cubicBezTo>
                      <a:pt x="149" y="104"/>
                      <a:pt x="150" y="103"/>
                      <a:pt x="150" y="102"/>
                    </a:cubicBezTo>
                    <a:cubicBezTo>
                      <a:pt x="150" y="102"/>
                      <a:pt x="150" y="102"/>
                      <a:pt x="150" y="102"/>
                    </a:cubicBezTo>
                    <a:moveTo>
                      <a:pt x="56" y="102"/>
                    </a:moveTo>
                    <a:cubicBezTo>
                      <a:pt x="56" y="102"/>
                      <a:pt x="56" y="102"/>
                      <a:pt x="56" y="102"/>
                    </a:cubicBezTo>
                    <a:cubicBezTo>
                      <a:pt x="56" y="102"/>
                      <a:pt x="57" y="102"/>
                      <a:pt x="57" y="103"/>
                    </a:cubicBezTo>
                    <a:cubicBezTo>
                      <a:pt x="57" y="103"/>
                      <a:pt x="57" y="103"/>
                      <a:pt x="57" y="103"/>
                    </a:cubicBezTo>
                    <a:cubicBezTo>
                      <a:pt x="57" y="102"/>
                      <a:pt x="56" y="102"/>
                      <a:pt x="56" y="102"/>
                    </a:cubicBezTo>
                    <a:moveTo>
                      <a:pt x="61" y="101"/>
                    </a:moveTo>
                    <a:cubicBezTo>
                      <a:pt x="61" y="102"/>
                      <a:pt x="60" y="102"/>
                      <a:pt x="60" y="103"/>
                    </a:cubicBezTo>
                    <a:cubicBezTo>
                      <a:pt x="62" y="104"/>
                      <a:pt x="65" y="105"/>
                      <a:pt x="67" y="107"/>
                    </a:cubicBezTo>
                    <a:cubicBezTo>
                      <a:pt x="67" y="106"/>
                      <a:pt x="68" y="106"/>
                      <a:pt x="68" y="105"/>
                    </a:cubicBezTo>
                    <a:cubicBezTo>
                      <a:pt x="67" y="105"/>
                      <a:pt x="66" y="104"/>
                      <a:pt x="66" y="104"/>
                    </a:cubicBezTo>
                    <a:cubicBezTo>
                      <a:pt x="64" y="103"/>
                      <a:pt x="63" y="102"/>
                      <a:pt x="61" y="101"/>
                    </a:cubicBezTo>
                    <a:moveTo>
                      <a:pt x="127" y="101"/>
                    </a:moveTo>
                    <a:cubicBezTo>
                      <a:pt x="126" y="102"/>
                      <a:pt x="125" y="103"/>
                      <a:pt x="125" y="105"/>
                    </a:cubicBezTo>
                    <a:cubicBezTo>
                      <a:pt x="125" y="105"/>
                      <a:pt x="125" y="105"/>
                      <a:pt x="126" y="105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0" y="106"/>
                      <a:pt x="131" y="105"/>
                      <a:pt x="131" y="104"/>
                    </a:cubicBezTo>
                    <a:cubicBezTo>
                      <a:pt x="131" y="104"/>
                      <a:pt x="131" y="104"/>
                      <a:pt x="132" y="104"/>
                    </a:cubicBezTo>
                    <a:cubicBezTo>
                      <a:pt x="130" y="103"/>
                      <a:pt x="128" y="102"/>
                      <a:pt x="127" y="101"/>
                    </a:cubicBezTo>
                    <a:moveTo>
                      <a:pt x="46" y="101"/>
                    </a:moveTo>
                    <a:cubicBezTo>
                      <a:pt x="46" y="101"/>
                      <a:pt x="46" y="101"/>
                      <a:pt x="46" y="101"/>
                    </a:cubicBezTo>
                    <a:cubicBezTo>
                      <a:pt x="47" y="102"/>
                      <a:pt x="47" y="102"/>
                      <a:pt x="48" y="102"/>
                    </a:cubicBezTo>
                    <a:cubicBezTo>
                      <a:pt x="48" y="102"/>
                      <a:pt x="48" y="102"/>
                      <a:pt x="48" y="102"/>
                    </a:cubicBezTo>
                    <a:cubicBezTo>
                      <a:pt x="47" y="102"/>
                      <a:pt x="47" y="101"/>
                      <a:pt x="46" y="101"/>
                    </a:cubicBezTo>
                    <a:moveTo>
                      <a:pt x="148" y="100"/>
                    </a:moveTo>
                    <a:cubicBezTo>
                      <a:pt x="147" y="102"/>
                      <a:pt x="146" y="103"/>
                      <a:pt x="146" y="104"/>
                    </a:cubicBezTo>
                    <a:cubicBezTo>
                      <a:pt x="146" y="104"/>
                      <a:pt x="146" y="104"/>
                      <a:pt x="146" y="104"/>
                    </a:cubicBezTo>
                    <a:cubicBezTo>
                      <a:pt x="147" y="103"/>
                      <a:pt x="148" y="102"/>
                      <a:pt x="149" y="101"/>
                    </a:cubicBezTo>
                    <a:cubicBezTo>
                      <a:pt x="148" y="100"/>
                      <a:pt x="148" y="100"/>
                      <a:pt x="148" y="100"/>
                    </a:cubicBezTo>
                    <a:moveTo>
                      <a:pt x="113" y="100"/>
                    </a:moveTo>
                    <a:cubicBezTo>
                      <a:pt x="113" y="101"/>
                      <a:pt x="113" y="102"/>
                      <a:pt x="112" y="103"/>
                    </a:cubicBezTo>
                    <a:cubicBezTo>
                      <a:pt x="113" y="103"/>
                      <a:pt x="113" y="103"/>
                      <a:pt x="113" y="103"/>
                    </a:cubicBezTo>
                    <a:cubicBezTo>
                      <a:pt x="114" y="103"/>
                      <a:pt x="114" y="102"/>
                      <a:pt x="115" y="101"/>
                    </a:cubicBezTo>
                    <a:cubicBezTo>
                      <a:pt x="114" y="101"/>
                      <a:pt x="114" y="101"/>
                      <a:pt x="113" y="100"/>
                    </a:cubicBezTo>
                    <a:moveTo>
                      <a:pt x="40" y="99"/>
                    </a:moveTo>
                    <a:cubicBezTo>
                      <a:pt x="40" y="100"/>
                      <a:pt x="40" y="100"/>
                      <a:pt x="40" y="100"/>
                    </a:cubicBezTo>
                    <a:cubicBezTo>
                      <a:pt x="40" y="100"/>
                      <a:pt x="41" y="100"/>
                      <a:pt x="41" y="101"/>
                    </a:cubicBezTo>
                    <a:cubicBezTo>
                      <a:pt x="41" y="100"/>
                      <a:pt x="41" y="100"/>
                      <a:pt x="41" y="100"/>
                    </a:cubicBezTo>
                    <a:cubicBezTo>
                      <a:pt x="41" y="100"/>
                      <a:pt x="40" y="100"/>
                      <a:pt x="40" y="99"/>
                    </a:cubicBezTo>
                    <a:moveTo>
                      <a:pt x="62" y="99"/>
                    </a:moveTo>
                    <a:cubicBezTo>
                      <a:pt x="62" y="100"/>
                      <a:pt x="62" y="100"/>
                      <a:pt x="62" y="100"/>
                    </a:cubicBezTo>
                    <a:cubicBezTo>
                      <a:pt x="64" y="101"/>
                      <a:pt x="66" y="103"/>
                      <a:pt x="69" y="104"/>
                    </a:cubicBezTo>
                    <a:cubicBezTo>
                      <a:pt x="69" y="104"/>
                      <a:pt x="69" y="104"/>
                      <a:pt x="69" y="104"/>
                    </a:cubicBezTo>
                    <a:cubicBezTo>
                      <a:pt x="67" y="102"/>
                      <a:pt x="64" y="101"/>
                      <a:pt x="62" y="99"/>
                    </a:cubicBezTo>
                    <a:moveTo>
                      <a:pt x="57" y="99"/>
                    </a:moveTo>
                    <a:cubicBezTo>
                      <a:pt x="57" y="99"/>
                      <a:pt x="57" y="100"/>
                      <a:pt x="56" y="101"/>
                    </a:cubicBezTo>
                    <a:cubicBezTo>
                      <a:pt x="57" y="101"/>
                      <a:pt x="57" y="101"/>
                      <a:pt x="58" y="101"/>
                    </a:cubicBezTo>
                    <a:cubicBezTo>
                      <a:pt x="58" y="101"/>
                      <a:pt x="58" y="100"/>
                      <a:pt x="59" y="100"/>
                    </a:cubicBezTo>
                    <a:cubicBezTo>
                      <a:pt x="58" y="99"/>
                      <a:pt x="58" y="99"/>
                      <a:pt x="57" y="99"/>
                    </a:cubicBezTo>
                    <a:moveTo>
                      <a:pt x="51" y="99"/>
                    </a:moveTo>
                    <a:cubicBezTo>
                      <a:pt x="51" y="99"/>
                      <a:pt x="51" y="99"/>
                      <a:pt x="51" y="99"/>
                    </a:cubicBezTo>
                    <a:cubicBezTo>
                      <a:pt x="52" y="100"/>
                      <a:pt x="54" y="101"/>
                      <a:pt x="55" y="101"/>
                    </a:cubicBezTo>
                    <a:cubicBezTo>
                      <a:pt x="55" y="101"/>
                      <a:pt x="55" y="101"/>
                      <a:pt x="55" y="101"/>
                    </a:cubicBezTo>
                    <a:cubicBezTo>
                      <a:pt x="54" y="101"/>
                      <a:pt x="52" y="100"/>
                      <a:pt x="51" y="99"/>
                    </a:cubicBezTo>
                    <a:moveTo>
                      <a:pt x="24" y="99"/>
                    </a:move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moveTo>
                      <a:pt x="41" y="98"/>
                    </a:move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8"/>
                      <a:pt x="42" y="99"/>
                      <a:pt x="42" y="99"/>
                    </a:cubicBezTo>
                    <a:cubicBezTo>
                      <a:pt x="42" y="99"/>
                      <a:pt x="42" y="98"/>
                      <a:pt x="42" y="98"/>
                    </a:cubicBezTo>
                    <a:cubicBezTo>
                      <a:pt x="42" y="98"/>
                      <a:pt x="42" y="98"/>
                      <a:pt x="41" y="98"/>
                    </a:cubicBezTo>
                    <a:moveTo>
                      <a:pt x="49" y="97"/>
                    </a:moveTo>
                    <a:cubicBezTo>
                      <a:pt x="49" y="97"/>
                      <a:pt x="49" y="97"/>
                      <a:pt x="49" y="97"/>
                    </a:cubicBezTo>
                    <a:cubicBezTo>
                      <a:pt x="49" y="98"/>
                      <a:pt x="49" y="98"/>
                      <a:pt x="50" y="98"/>
                    </a:cubicBezTo>
                    <a:cubicBezTo>
                      <a:pt x="50" y="98"/>
                      <a:pt x="50" y="98"/>
                      <a:pt x="50" y="98"/>
                    </a:cubicBezTo>
                    <a:cubicBezTo>
                      <a:pt x="49" y="98"/>
                      <a:pt x="49" y="98"/>
                      <a:pt x="49" y="97"/>
                    </a:cubicBezTo>
                    <a:moveTo>
                      <a:pt x="120" y="97"/>
                    </a:moveTo>
                    <a:cubicBezTo>
                      <a:pt x="119" y="98"/>
                      <a:pt x="118" y="100"/>
                      <a:pt x="118" y="101"/>
                    </a:cubicBezTo>
                    <a:cubicBezTo>
                      <a:pt x="120" y="102"/>
                      <a:pt x="122" y="103"/>
                      <a:pt x="124" y="104"/>
                    </a:cubicBezTo>
                    <a:cubicBezTo>
                      <a:pt x="125" y="103"/>
                      <a:pt x="126" y="102"/>
                      <a:pt x="126" y="101"/>
                    </a:cubicBezTo>
                    <a:cubicBezTo>
                      <a:pt x="124" y="100"/>
                      <a:pt x="122" y="99"/>
                      <a:pt x="120" y="97"/>
                    </a:cubicBezTo>
                    <a:moveTo>
                      <a:pt x="37" y="97"/>
                    </a:moveTo>
                    <a:cubicBezTo>
                      <a:pt x="36" y="97"/>
                      <a:pt x="36" y="97"/>
                      <a:pt x="36" y="98"/>
                    </a:cubicBezTo>
                    <a:cubicBezTo>
                      <a:pt x="36" y="98"/>
                      <a:pt x="36" y="98"/>
                      <a:pt x="36" y="98"/>
                    </a:cubicBezTo>
                    <a:cubicBezTo>
                      <a:pt x="37" y="98"/>
                      <a:pt x="37" y="98"/>
                      <a:pt x="38" y="99"/>
                    </a:cubicBezTo>
                    <a:cubicBezTo>
                      <a:pt x="38" y="98"/>
                      <a:pt x="38" y="98"/>
                      <a:pt x="38" y="98"/>
                    </a:cubicBezTo>
                    <a:cubicBezTo>
                      <a:pt x="37" y="98"/>
                      <a:pt x="37" y="97"/>
                      <a:pt x="37" y="97"/>
                    </a:cubicBezTo>
                    <a:moveTo>
                      <a:pt x="59" y="97"/>
                    </a:moveTo>
                    <a:cubicBezTo>
                      <a:pt x="58" y="97"/>
                      <a:pt x="58" y="98"/>
                      <a:pt x="58" y="98"/>
                    </a:cubicBezTo>
                    <a:cubicBezTo>
                      <a:pt x="58" y="98"/>
                      <a:pt x="59" y="98"/>
                      <a:pt x="59" y="99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59" y="98"/>
                      <a:pt x="59" y="97"/>
                      <a:pt x="59" y="97"/>
                    </a:cubicBezTo>
                    <a:moveTo>
                      <a:pt x="21" y="97"/>
                    </a:moveTo>
                    <a:cubicBezTo>
                      <a:pt x="21" y="97"/>
                      <a:pt x="21" y="97"/>
                      <a:pt x="21" y="97"/>
                    </a:cubicBezTo>
                    <a:cubicBezTo>
                      <a:pt x="22" y="97"/>
                      <a:pt x="23" y="98"/>
                      <a:pt x="23" y="98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3" y="98"/>
                      <a:pt x="22" y="97"/>
                      <a:pt x="21" y="97"/>
                    </a:cubicBezTo>
                    <a:moveTo>
                      <a:pt x="36" y="97"/>
                    </a:move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8"/>
                    </a:cubicBez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7"/>
                    </a:cubicBezTo>
                    <a:moveTo>
                      <a:pt x="167" y="97"/>
                    </a:moveTo>
                    <a:cubicBezTo>
                      <a:pt x="167" y="97"/>
                      <a:pt x="167" y="97"/>
                      <a:pt x="167" y="97"/>
                    </a:cubicBezTo>
                    <a:cubicBezTo>
                      <a:pt x="167" y="97"/>
                      <a:pt x="167" y="97"/>
                      <a:pt x="167" y="97"/>
                    </a:cubicBezTo>
                    <a:cubicBezTo>
                      <a:pt x="167" y="98"/>
                      <a:pt x="166" y="98"/>
                      <a:pt x="165" y="99"/>
                    </a:cubicBezTo>
                    <a:cubicBezTo>
                      <a:pt x="164" y="101"/>
                      <a:pt x="163" y="103"/>
                      <a:pt x="162" y="106"/>
                    </a:cubicBezTo>
                    <a:cubicBezTo>
                      <a:pt x="162" y="106"/>
                      <a:pt x="162" y="106"/>
                      <a:pt x="162" y="106"/>
                    </a:cubicBezTo>
                    <a:cubicBezTo>
                      <a:pt x="164" y="107"/>
                      <a:pt x="164" y="107"/>
                      <a:pt x="164" y="107"/>
                    </a:cubicBezTo>
                    <a:cubicBezTo>
                      <a:pt x="166" y="103"/>
                      <a:pt x="166" y="103"/>
                      <a:pt x="166" y="103"/>
                    </a:cubicBezTo>
                    <a:cubicBezTo>
                      <a:pt x="167" y="101"/>
                      <a:pt x="167" y="101"/>
                      <a:pt x="167" y="101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7" y="97"/>
                      <a:pt x="167" y="97"/>
                      <a:pt x="167" y="97"/>
                    </a:cubicBezTo>
                    <a:moveTo>
                      <a:pt x="35" y="96"/>
                    </a:moveTo>
                    <a:cubicBezTo>
                      <a:pt x="35" y="96"/>
                      <a:pt x="35" y="96"/>
                      <a:pt x="35" y="97"/>
                    </a:cubicBezTo>
                    <a:cubicBezTo>
                      <a:pt x="35" y="97"/>
                      <a:pt x="35" y="97"/>
                      <a:pt x="35" y="97"/>
                    </a:cubicBezTo>
                    <a:cubicBezTo>
                      <a:pt x="35" y="97"/>
                      <a:pt x="35" y="97"/>
                      <a:pt x="35" y="96"/>
                    </a:cubicBezTo>
                    <a:cubicBezTo>
                      <a:pt x="35" y="96"/>
                      <a:pt x="35" y="96"/>
                      <a:pt x="35" y="96"/>
                    </a:cubicBezTo>
                    <a:moveTo>
                      <a:pt x="53" y="96"/>
                    </a:moveTo>
                    <a:cubicBezTo>
                      <a:pt x="52" y="97"/>
                      <a:pt x="52" y="97"/>
                      <a:pt x="52" y="98"/>
                    </a:cubicBezTo>
                    <a:cubicBezTo>
                      <a:pt x="53" y="98"/>
                      <a:pt x="54" y="99"/>
                      <a:pt x="56" y="100"/>
                    </a:cubicBezTo>
                    <a:cubicBezTo>
                      <a:pt x="56" y="100"/>
                      <a:pt x="56" y="99"/>
                      <a:pt x="57" y="98"/>
                    </a:cubicBezTo>
                    <a:cubicBezTo>
                      <a:pt x="55" y="98"/>
                      <a:pt x="54" y="97"/>
                      <a:pt x="53" y="96"/>
                    </a:cubicBezTo>
                    <a:moveTo>
                      <a:pt x="64" y="96"/>
                    </a:moveTo>
                    <a:cubicBezTo>
                      <a:pt x="64" y="96"/>
                      <a:pt x="64" y="96"/>
                      <a:pt x="64" y="97"/>
                    </a:cubicBezTo>
                    <a:cubicBezTo>
                      <a:pt x="66" y="98"/>
                      <a:pt x="68" y="99"/>
                      <a:pt x="71" y="101"/>
                    </a:cubicBezTo>
                    <a:cubicBezTo>
                      <a:pt x="71" y="100"/>
                      <a:pt x="71" y="100"/>
                      <a:pt x="71" y="100"/>
                    </a:cubicBezTo>
                    <a:cubicBezTo>
                      <a:pt x="69" y="99"/>
                      <a:pt x="67" y="97"/>
                      <a:pt x="64" y="96"/>
                    </a:cubicBezTo>
                    <a:moveTo>
                      <a:pt x="19" y="96"/>
                    </a:moveTo>
                    <a:cubicBezTo>
                      <a:pt x="19" y="96"/>
                      <a:pt x="19" y="96"/>
                      <a:pt x="19" y="96"/>
                    </a:cubicBezTo>
                    <a:cubicBezTo>
                      <a:pt x="20" y="96"/>
                      <a:pt x="20" y="96"/>
                      <a:pt x="21" y="97"/>
                    </a:cubicBezTo>
                    <a:cubicBezTo>
                      <a:pt x="21" y="97"/>
                      <a:pt x="21" y="97"/>
                      <a:pt x="21" y="97"/>
                    </a:cubicBezTo>
                    <a:cubicBezTo>
                      <a:pt x="20" y="96"/>
                      <a:pt x="20" y="96"/>
                      <a:pt x="19" y="96"/>
                    </a:cubicBezTo>
                    <a:moveTo>
                      <a:pt x="3" y="96"/>
                    </a:moveTo>
                    <a:cubicBezTo>
                      <a:pt x="3" y="96"/>
                      <a:pt x="3" y="96"/>
                      <a:pt x="3" y="96"/>
                    </a:cubicBezTo>
                    <a:cubicBezTo>
                      <a:pt x="4" y="97"/>
                      <a:pt x="5" y="97"/>
                      <a:pt x="5" y="98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5" y="97"/>
                      <a:pt x="4" y="96"/>
                      <a:pt x="3" y="96"/>
                    </a:cubicBezTo>
                    <a:moveTo>
                      <a:pt x="116" y="96"/>
                    </a:moveTo>
                    <a:cubicBezTo>
                      <a:pt x="116" y="97"/>
                      <a:pt x="115" y="98"/>
                      <a:pt x="114" y="99"/>
                    </a:cubicBezTo>
                    <a:cubicBezTo>
                      <a:pt x="115" y="99"/>
                      <a:pt x="115" y="99"/>
                      <a:pt x="115" y="100"/>
                    </a:cubicBezTo>
                    <a:cubicBezTo>
                      <a:pt x="116" y="98"/>
                      <a:pt x="117" y="97"/>
                      <a:pt x="117" y="96"/>
                    </a:cubicBezTo>
                    <a:cubicBezTo>
                      <a:pt x="117" y="96"/>
                      <a:pt x="117" y="96"/>
                      <a:pt x="116" y="96"/>
                    </a:cubicBezTo>
                    <a:moveTo>
                      <a:pt x="38" y="95"/>
                    </a:moveTo>
                    <a:cubicBezTo>
                      <a:pt x="37" y="96"/>
                      <a:pt x="37" y="96"/>
                      <a:pt x="37" y="96"/>
                    </a:cubicBezTo>
                    <a:cubicBezTo>
                      <a:pt x="37" y="96"/>
                      <a:pt x="37" y="96"/>
                      <a:pt x="37" y="96"/>
                    </a:cubicBezTo>
                    <a:cubicBezTo>
                      <a:pt x="38" y="96"/>
                      <a:pt x="38" y="96"/>
                      <a:pt x="39" y="97"/>
                    </a:cubicBezTo>
                    <a:cubicBezTo>
                      <a:pt x="39" y="97"/>
                      <a:pt x="39" y="96"/>
                      <a:pt x="39" y="96"/>
                    </a:cubicBezTo>
                    <a:cubicBezTo>
                      <a:pt x="38" y="96"/>
                      <a:pt x="38" y="96"/>
                      <a:pt x="38" y="95"/>
                    </a:cubicBezTo>
                    <a:moveTo>
                      <a:pt x="105" y="95"/>
                    </a:moveTo>
                    <a:cubicBezTo>
                      <a:pt x="105" y="96"/>
                      <a:pt x="104" y="97"/>
                      <a:pt x="104" y="98"/>
                    </a:cubicBezTo>
                    <a:cubicBezTo>
                      <a:pt x="112" y="102"/>
                      <a:pt x="112" y="102"/>
                      <a:pt x="112" y="102"/>
                    </a:cubicBezTo>
                    <a:cubicBezTo>
                      <a:pt x="112" y="102"/>
                      <a:pt x="113" y="101"/>
                      <a:pt x="113" y="100"/>
                    </a:cubicBezTo>
                    <a:cubicBezTo>
                      <a:pt x="110" y="98"/>
                      <a:pt x="108" y="97"/>
                      <a:pt x="105" y="95"/>
                    </a:cubicBezTo>
                    <a:moveTo>
                      <a:pt x="37" y="95"/>
                    </a:moveTo>
                    <a:cubicBezTo>
                      <a:pt x="37" y="95"/>
                      <a:pt x="37" y="95"/>
                      <a:pt x="37" y="96"/>
                    </a:cubicBezTo>
                    <a:cubicBezTo>
                      <a:pt x="37" y="96"/>
                      <a:pt x="37" y="96"/>
                      <a:pt x="37" y="96"/>
                    </a:cubicBezTo>
                    <a:cubicBezTo>
                      <a:pt x="37" y="96"/>
                      <a:pt x="37" y="96"/>
                      <a:pt x="37" y="95"/>
                    </a:cubicBezTo>
                    <a:cubicBezTo>
                      <a:pt x="37" y="95"/>
                      <a:pt x="37" y="95"/>
                      <a:pt x="37" y="95"/>
                    </a:cubicBezTo>
                    <a:moveTo>
                      <a:pt x="154" y="95"/>
                    </a:moveTo>
                    <a:cubicBezTo>
                      <a:pt x="153" y="97"/>
                      <a:pt x="152" y="98"/>
                      <a:pt x="151" y="100"/>
                    </a:cubicBezTo>
                    <a:cubicBezTo>
                      <a:pt x="151" y="100"/>
                      <a:pt x="151" y="100"/>
                      <a:pt x="151" y="100"/>
                    </a:cubicBezTo>
                    <a:cubicBezTo>
                      <a:pt x="152" y="98"/>
                      <a:pt x="153" y="97"/>
                      <a:pt x="154" y="95"/>
                    </a:cubicBezTo>
                    <a:cubicBezTo>
                      <a:pt x="154" y="95"/>
                      <a:pt x="154" y="95"/>
                      <a:pt x="154" y="95"/>
                    </a:cubicBezTo>
                    <a:moveTo>
                      <a:pt x="87" y="95"/>
                    </a:moveTo>
                    <a:cubicBezTo>
                      <a:pt x="85" y="98"/>
                      <a:pt x="85" y="98"/>
                      <a:pt x="85" y="98"/>
                    </a:cubicBezTo>
                    <a:cubicBezTo>
                      <a:pt x="88" y="100"/>
                      <a:pt x="91" y="101"/>
                      <a:pt x="93" y="103"/>
                    </a:cubicBezTo>
                    <a:cubicBezTo>
                      <a:pt x="94" y="102"/>
                      <a:pt x="95" y="101"/>
                      <a:pt x="95" y="99"/>
                    </a:cubicBezTo>
                    <a:cubicBezTo>
                      <a:pt x="93" y="98"/>
                      <a:pt x="90" y="96"/>
                      <a:pt x="87" y="95"/>
                    </a:cubicBezTo>
                    <a:moveTo>
                      <a:pt x="1" y="95"/>
                    </a:moveTo>
                    <a:cubicBezTo>
                      <a:pt x="1" y="95"/>
                      <a:pt x="1" y="95"/>
                      <a:pt x="1" y="95"/>
                    </a:cubicBezTo>
                    <a:cubicBezTo>
                      <a:pt x="2" y="95"/>
                      <a:pt x="2" y="95"/>
                      <a:pt x="2" y="96"/>
                    </a:cubicBezTo>
                    <a:cubicBezTo>
                      <a:pt x="2" y="96"/>
                      <a:pt x="3" y="95"/>
                      <a:pt x="3" y="95"/>
                    </a:cubicBezTo>
                    <a:cubicBezTo>
                      <a:pt x="2" y="95"/>
                      <a:pt x="2" y="95"/>
                      <a:pt x="1" y="95"/>
                    </a:cubicBezTo>
                    <a:moveTo>
                      <a:pt x="50" y="95"/>
                    </a:moveTo>
                    <a:cubicBezTo>
                      <a:pt x="50" y="95"/>
                      <a:pt x="50" y="96"/>
                      <a:pt x="49" y="96"/>
                    </a:cubicBezTo>
                    <a:cubicBezTo>
                      <a:pt x="50" y="97"/>
                      <a:pt x="50" y="97"/>
                      <a:pt x="51" y="97"/>
                    </a:cubicBezTo>
                    <a:cubicBezTo>
                      <a:pt x="51" y="97"/>
                      <a:pt x="51" y="96"/>
                      <a:pt x="52" y="95"/>
                    </a:cubicBezTo>
                    <a:cubicBezTo>
                      <a:pt x="51" y="95"/>
                      <a:pt x="51" y="95"/>
                      <a:pt x="50" y="95"/>
                    </a:cubicBezTo>
                    <a:moveTo>
                      <a:pt x="36" y="94"/>
                    </a:move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4"/>
                    </a:cubicBezTo>
                    <a:moveTo>
                      <a:pt x="138" y="94"/>
                    </a:moveTo>
                    <a:cubicBezTo>
                      <a:pt x="138" y="96"/>
                      <a:pt x="137" y="97"/>
                      <a:pt x="136" y="98"/>
                    </a:cubicBezTo>
                    <a:cubicBezTo>
                      <a:pt x="141" y="101"/>
                      <a:pt x="141" y="101"/>
                      <a:pt x="141" y="101"/>
                    </a:cubicBezTo>
                    <a:cubicBezTo>
                      <a:pt x="142" y="100"/>
                      <a:pt x="142" y="99"/>
                      <a:pt x="143" y="97"/>
                    </a:cubicBezTo>
                    <a:cubicBezTo>
                      <a:pt x="138" y="94"/>
                      <a:pt x="138" y="94"/>
                      <a:pt x="138" y="94"/>
                    </a:cubicBezTo>
                    <a:moveTo>
                      <a:pt x="43" y="94"/>
                    </a:moveTo>
                    <a:cubicBezTo>
                      <a:pt x="43" y="94"/>
                      <a:pt x="43" y="94"/>
                      <a:pt x="43" y="94"/>
                    </a:cubicBezTo>
                    <a:cubicBezTo>
                      <a:pt x="44" y="94"/>
                      <a:pt x="44" y="95"/>
                      <a:pt x="44" y="95"/>
                    </a:cubicBezTo>
                    <a:cubicBezTo>
                      <a:pt x="44" y="95"/>
                      <a:pt x="44" y="95"/>
                      <a:pt x="44" y="95"/>
                    </a:cubicBezTo>
                    <a:cubicBezTo>
                      <a:pt x="44" y="95"/>
                      <a:pt x="44" y="94"/>
                      <a:pt x="43" y="94"/>
                    </a:cubicBezTo>
                    <a:moveTo>
                      <a:pt x="163" y="94"/>
                    </a:moveTo>
                    <a:cubicBezTo>
                      <a:pt x="163" y="95"/>
                      <a:pt x="162" y="96"/>
                      <a:pt x="162" y="96"/>
                    </a:cubicBezTo>
                    <a:cubicBezTo>
                      <a:pt x="160" y="98"/>
                      <a:pt x="158" y="101"/>
                      <a:pt x="157" y="103"/>
                    </a:cubicBezTo>
                    <a:cubicBezTo>
                      <a:pt x="159" y="104"/>
                      <a:pt x="159" y="104"/>
                      <a:pt x="159" y="104"/>
                    </a:cubicBezTo>
                    <a:cubicBezTo>
                      <a:pt x="159" y="103"/>
                      <a:pt x="160" y="102"/>
                      <a:pt x="161" y="101"/>
                    </a:cubicBezTo>
                    <a:cubicBezTo>
                      <a:pt x="162" y="99"/>
                      <a:pt x="164" y="97"/>
                      <a:pt x="165" y="96"/>
                    </a:cubicBezTo>
                    <a:cubicBezTo>
                      <a:pt x="165" y="96"/>
                      <a:pt x="165" y="96"/>
                      <a:pt x="165" y="96"/>
                    </a:cubicBezTo>
                    <a:cubicBezTo>
                      <a:pt x="165" y="96"/>
                      <a:pt x="165" y="96"/>
                      <a:pt x="165" y="96"/>
                    </a:cubicBezTo>
                    <a:cubicBezTo>
                      <a:pt x="163" y="94"/>
                      <a:pt x="163" y="94"/>
                      <a:pt x="163" y="94"/>
                    </a:cubicBezTo>
                    <a:moveTo>
                      <a:pt x="54" y="94"/>
                    </a:moveTo>
                    <a:cubicBezTo>
                      <a:pt x="54" y="94"/>
                      <a:pt x="53" y="95"/>
                      <a:pt x="53" y="95"/>
                    </a:cubicBezTo>
                    <a:cubicBezTo>
                      <a:pt x="55" y="96"/>
                      <a:pt x="56" y="97"/>
                      <a:pt x="57" y="97"/>
                    </a:cubicBezTo>
                    <a:cubicBezTo>
                      <a:pt x="57" y="97"/>
                      <a:pt x="58" y="97"/>
                      <a:pt x="58" y="97"/>
                    </a:cubicBezTo>
                    <a:cubicBezTo>
                      <a:pt x="56" y="96"/>
                      <a:pt x="55" y="95"/>
                      <a:pt x="54" y="94"/>
                    </a:cubicBezTo>
                    <a:moveTo>
                      <a:pt x="1" y="94"/>
                    </a:moveTo>
                    <a:cubicBezTo>
                      <a:pt x="0" y="94"/>
                      <a:pt x="0" y="94"/>
                      <a:pt x="0" y="94"/>
                    </a:cubicBezTo>
                    <a:cubicBezTo>
                      <a:pt x="0" y="94"/>
                      <a:pt x="1" y="95"/>
                      <a:pt x="1" y="95"/>
                    </a:cubicBezTo>
                    <a:cubicBezTo>
                      <a:pt x="1" y="95"/>
                      <a:pt x="1" y="94"/>
                      <a:pt x="1" y="94"/>
                    </a:cubicBezTo>
                    <a:cubicBezTo>
                      <a:pt x="1" y="94"/>
                      <a:pt x="1" y="94"/>
                      <a:pt x="1" y="94"/>
                    </a:cubicBezTo>
                    <a:moveTo>
                      <a:pt x="152" y="94"/>
                    </a:moveTo>
                    <a:cubicBezTo>
                      <a:pt x="151" y="96"/>
                      <a:pt x="150" y="97"/>
                      <a:pt x="149" y="99"/>
                    </a:cubicBezTo>
                    <a:cubicBezTo>
                      <a:pt x="150" y="99"/>
                      <a:pt x="150" y="99"/>
                      <a:pt x="150" y="99"/>
                    </a:cubicBezTo>
                    <a:cubicBezTo>
                      <a:pt x="151" y="98"/>
                      <a:pt x="152" y="96"/>
                      <a:pt x="152" y="95"/>
                    </a:cubicBezTo>
                    <a:cubicBezTo>
                      <a:pt x="152" y="95"/>
                      <a:pt x="152" y="94"/>
                      <a:pt x="153" y="94"/>
                    </a:cubicBezTo>
                    <a:cubicBezTo>
                      <a:pt x="152" y="94"/>
                      <a:pt x="152" y="94"/>
                      <a:pt x="152" y="94"/>
                    </a:cubicBezTo>
                    <a:moveTo>
                      <a:pt x="65" y="94"/>
                    </a:moveTo>
                    <a:cubicBezTo>
                      <a:pt x="65" y="94"/>
                      <a:pt x="65" y="95"/>
                      <a:pt x="65" y="95"/>
                    </a:cubicBezTo>
                    <a:cubicBezTo>
                      <a:pt x="67" y="96"/>
                      <a:pt x="69" y="98"/>
                      <a:pt x="72" y="99"/>
                    </a:cubicBezTo>
                    <a:cubicBezTo>
                      <a:pt x="72" y="99"/>
                      <a:pt x="72" y="98"/>
                      <a:pt x="72" y="98"/>
                    </a:cubicBezTo>
                    <a:cubicBezTo>
                      <a:pt x="70" y="97"/>
                      <a:pt x="68" y="95"/>
                      <a:pt x="65" y="94"/>
                    </a:cubicBezTo>
                    <a:moveTo>
                      <a:pt x="60" y="94"/>
                    </a:moveTo>
                    <a:cubicBezTo>
                      <a:pt x="60" y="94"/>
                      <a:pt x="60" y="94"/>
                      <a:pt x="60" y="95"/>
                    </a:cubicBezTo>
                    <a:cubicBezTo>
                      <a:pt x="60" y="95"/>
                      <a:pt x="61" y="95"/>
                      <a:pt x="61" y="95"/>
                    </a:cubicBezTo>
                    <a:cubicBezTo>
                      <a:pt x="61" y="95"/>
                      <a:pt x="62" y="95"/>
                      <a:pt x="62" y="95"/>
                    </a:cubicBezTo>
                    <a:cubicBezTo>
                      <a:pt x="61" y="94"/>
                      <a:pt x="61" y="94"/>
                      <a:pt x="60" y="94"/>
                    </a:cubicBezTo>
                    <a:moveTo>
                      <a:pt x="51" y="93"/>
                    </a:moveTo>
                    <a:cubicBezTo>
                      <a:pt x="51" y="93"/>
                      <a:pt x="51" y="93"/>
                      <a:pt x="51" y="94"/>
                    </a:cubicBezTo>
                    <a:cubicBezTo>
                      <a:pt x="51" y="94"/>
                      <a:pt x="52" y="94"/>
                      <a:pt x="52" y="94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2" y="93"/>
                      <a:pt x="52" y="93"/>
                      <a:pt x="51" y="93"/>
                    </a:cubicBezTo>
                    <a:moveTo>
                      <a:pt x="28" y="92"/>
                    </a:move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moveTo>
                      <a:pt x="62" y="92"/>
                    </a:moveTo>
                    <a:cubicBezTo>
                      <a:pt x="61" y="92"/>
                      <a:pt x="61" y="92"/>
                      <a:pt x="61" y="93"/>
                    </a:cubicBezTo>
                    <a:cubicBezTo>
                      <a:pt x="61" y="93"/>
                      <a:pt x="62" y="93"/>
                      <a:pt x="62" y="94"/>
                    </a:cubicBezTo>
                    <a:cubicBezTo>
                      <a:pt x="63" y="93"/>
                      <a:pt x="63" y="93"/>
                      <a:pt x="63" y="93"/>
                    </a:cubicBezTo>
                    <a:cubicBezTo>
                      <a:pt x="63" y="92"/>
                      <a:pt x="62" y="92"/>
                      <a:pt x="62" y="92"/>
                    </a:cubicBezTo>
                    <a:moveTo>
                      <a:pt x="39" y="92"/>
                    </a:moveTo>
                    <a:cubicBezTo>
                      <a:pt x="39" y="92"/>
                      <a:pt x="39" y="92"/>
                      <a:pt x="39" y="92"/>
                    </a:cubicBezTo>
                    <a:cubicBezTo>
                      <a:pt x="40" y="92"/>
                      <a:pt x="40" y="92"/>
                      <a:pt x="41" y="93"/>
                    </a:cubicBezTo>
                    <a:cubicBezTo>
                      <a:pt x="41" y="93"/>
                      <a:pt x="41" y="93"/>
                      <a:pt x="41" y="93"/>
                    </a:cubicBezTo>
                    <a:cubicBezTo>
                      <a:pt x="40" y="92"/>
                      <a:pt x="40" y="92"/>
                      <a:pt x="39" y="92"/>
                    </a:cubicBezTo>
                    <a:moveTo>
                      <a:pt x="45" y="91"/>
                    </a:moveTo>
                    <a:cubicBezTo>
                      <a:pt x="45" y="92"/>
                      <a:pt x="44" y="93"/>
                      <a:pt x="44" y="93"/>
                    </a:cubicBezTo>
                    <a:cubicBezTo>
                      <a:pt x="44" y="93"/>
                      <a:pt x="45" y="94"/>
                      <a:pt x="45" y="94"/>
                    </a:cubicBezTo>
                    <a:cubicBezTo>
                      <a:pt x="45" y="93"/>
                      <a:pt x="46" y="93"/>
                      <a:pt x="46" y="92"/>
                    </a:cubicBezTo>
                    <a:cubicBezTo>
                      <a:pt x="46" y="92"/>
                      <a:pt x="45" y="92"/>
                      <a:pt x="45" y="91"/>
                    </a:cubicBezTo>
                    <a:moveTo>
                      <a:pt x="108" y="91"/>
                    </a:moveTo>
                    <a:cubicBezTo>
                      <a:pt x="107" y="92"/>
                      <a:pt x="107" y="93"/>
                      <a:pt x="106" y="94"/>
                    </a:cubicBezTo>
                    <a:cubicBezTo>
                      <a:pt x="109" y="96"/>
                      <a:pt x="111" y="97"/>
                      <a:pt x="114" y="99"/>
                    </a:cubicBezTo>
                    <a:cubicBezTo>
                      <a:pt x="114" y="98"/>
                      <a:pt x="115" y="97"/>
                      <a:pt x="116" y="95"/>
                    </a:cubicBezTo>
                    <a:cubicBezTo>
                      <a:pt x="113" y="94"/>
                      <a:pt x="110" y="93"/>
                      <a:pt x="108" y="91"/>
                    </a:cubicBezTo>
                    <a:moveTo>
                      <a:pt x="133" y="91"/>
                    </a:moveTo>
                    <a:cubicBezTo>
                      <a:pt x="132" y="92"/>
                      <a:pt x="131" y="93"/>
                      <a:pt x="131" y="95"/>
                    </a:cubicBezTo>
                    <a:cubicBezTo>
                      <a:pt x="135" y="97"/>
                      <a:pt x="135" y="97"/>
                      <a:pt x="135" y="97"/>
                    </a:cubicBezTo>
                    <a:cubicBezTo>
                      <a:pt x="136" y="96"/>
                      <a:pt x="137" y="95"/>
                      <a:pt x="137" y="94"/>
                    </a:cubicBezTo>
                    <a:cubicBezTo>
                      <a:pt x="133" y="91"/>
                      <a:pt x="133" y="91"/>
                      <a:pt x="133" y="91"/>
                    </a:cubicBezTo>
                    <a:moveTo>
                      <a:pt x="55" y="91"/>
                    </a:moveTo>
                    <a:cubicBezTo>
                      <a:pt x="55" y="91"/>
                      <a:pt x="55" y="91"/>
                      <a:pt x="55" y="92"/>
                    </a:cubicBezTo>
                    <a:cubicBezTo>
                      <a:pt x="56" y="93"/>
                      <a:pt x="58" y="93"/>
                      <a:pt x="59" y="94"/>
                    </a:cubicBezTo>
                    <a:cubicBezTo>
                      <a:pt x="59" y="94"/>
                      <a:pt x="60" y="94"/>
                      <a:pt x="60" y="93"/>
                    </a:cubicBezTo>
                    <a:cubicBezTo>
                      <a:pt x="58" y="93"/>
                      <a:pt x="57" y="92"/>
                      <a:pt x="55" y="91"/>
                    </a:cubicBezTo>
                    <a:moveTo>
                      <a:pt x="38" y="91"/>
                    </a:move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moveTo>
                      <a:pt x="158" y="90"/>
                    </a:moveTo>
                    <a:cubicBezTo>
                      <a:pt x="157" y="92"/>
                      <a:pt x="156" y="93"/>
                      <a:pt x="155" y="95"/>
                    </a:cubicBezTo>
                    <a:cubicBezTo>
                      <a:pt x="155" y="95"/>
                      <a:pt x="155" y="95"/>
                      <a:pt x="155" y="95"/>
                    </a:cubicBezTo>
                    <a:cubicBezTo>
                      <a:pt x="155" y="95"/>
                      <a:pt x="155" y="95"/>
                      <a:pt x="155" y="95"/>
                    </a:cubicBezTo>
                    <a:cubicBezTo>
                      <a:pt x="154" y="97"/>
                      <a:pt x="153" y="98"/>
                      <a:pt x="152" y="100"/>
                    </a:cubicBezTo>
                    <a:cubicBezTo>
                      <a:pt x="153" y="101"/>
                      <a:pt x="153" y="101"/>
                      <a:pt x="153" y="101"/>
                    </a:cubicBezTo>
                    <a:cubicBezTo>
                      <a:pt x="155" y="99"/>
                      <a:pt x="156" y="97"/>
                      <a:pt x="157" y="94"/>
                    </a:cubicBezTo>
                    <a:cubicBezTo>
                      <a:pt x="159" y="91"/>
                      <a:pt x="159" y="91"/>
                      <a:pt x="159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0"/>
                    </a:cubicBezTo>
                    <a:moveTo>
                      <a:pt x="29" y="90"/>
                    </a:moveTo>
                    <a:cubicBezTo>
                      <a:pt x="29" y="90"/>
                      <a:pt x="29" y="91"/>
                      <a:pt x="29" y="91"/>
                    </a:cubicBezTo>
                    <a:cubicBezTo>
                      <a:pt x="29" y="91"/>
                      <a:pt x="29" y="91"/>
                      <a:pt x="29" y="91"/>
                    </a:cubicBezTo>
                    <a:cubicBezTo>
                      <a:pt x="29" y="91"/>
                      <a:pt x="29" y="91"/>
                      <a:pt x="29" y="90"/>
                    </a:cubicBezTo>
                    <a:cubicBezTo>
                      <a:pt x="29" y="90"/>
                      <a:pt x="29" y="90"/>
                      <a:pt x="29" y="90"/>
                    </a:cubicBezTo>
                    <a:moveTo>
                      <a:pt x="157" y="90"/>
                    </a:moveTo>
                    <a:cubicBezTo>
                      <a:pt x="156" y="92"/>
                      <a:pt x="156" y="93"/>
                      <a:pt x="155" y="94"/>
                    </a:cubicBezTo>
                    <a:cubicBezTo>
                      <a:pt x="155" y="94"/>
                      <a:pt x="155" y="94"/>
                      <a:pt x="155" y="95"/>
                    </a:cubicBezTo>
                    <a:cubicBezTo>
                      <a:pt x="156" y="93"/>
                      <a:pt x="156" y="92"/>
                      <a:pt x="157" y="90"/>
                    </a:cubicBezTo>
                    <a:cubicBezTo>
                      <a:pt x="157" y="90"/>
                      <a:pt x="157" y="90"/>
                      <a:pt x="157" y="90"/>
                    </a:cubicBezTo>
                    <a:moveTo>
                      <a:pt x="25" y="90"/>
                    </a:moveTo>
                    <a:cubicBezTo>
                      <a:pt x="25" y="90"/>
                      <a:pt x="25" y="90"/>
                      <a:pt x="25" y="91"/>
                    </a:cubicBezTo>
                    <a:cubicBezTo>
                      <a:pt x="26" y="91"/>
                      <a:pt x="26" y="92"/>
                      <a:pt x="27" y="92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7" y="91"/>
                      <a:pt x="26" y="91"/>
                      <a:pt x="25" y="90"/>
                    </a:cubicBezTo>
                    <a:moveTo>
                      <a:pt x="53" y="90"/>
                    </a:moveTo>
                    <a:cubicBezTo>
                      <a:pt x="53" y="90"/>
                      <a:pt x="53" y="90"/>
                      <a:pt x="53" y="90"/>
                    </a:cubicBezTo>
                    <a:cubicBezTo>
                      <a:pt x="53" y="91"/>
                      <a:pt x="54" y="91"/>
                      <a:pt x="54" y="9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4" y="91"/>
                      <a:pt x="55" y="91"/>
                      <a:pt x="55" y="91"/>
                    </a:cubicBezTo>
                    <a:cubicBezTo>
                      <a:pt x="54" y="90"/>
                      <a:pt x="54" y="90"/>
                      <a:pt x="53" y="90"/>
                    </a:cubicBezTo>
                    <a:moveTo>
                      <a:pt x="46" y="90"/>
                    </a:moveTo>
                    <a:cubicBezTo>
                      <a:pt x="46" y="90"/>
                      <a:pt x="46" y="90"/>
                      <a:pt x="46" y="90"/>
                    </a:cubicBezTo>
                    <a:cubicBezTo>
                      <a:pt x="46" y="91"/>
                      <a:pt x="46" y="91"/>
                      <a:pt x="47" y="91"/>
                    </a:cubicBezTo>
                    <a:cubicBezTo>
                      <a:pt x="47" y="91"/>
                      <a:pt x="47" y="91"/>
                      <a:pt x="47" y="90"/>
                    </a:cubicBezTo>
                    <a:cubicBezTo>
                      <a:pt x="47" y="90"/>
                      <a:pt x="47" y="90"/>
                      <a:pt x="46" y="90"/>
                    </a:cubicBezTo>
                    <a:moveTo>
                      <a:pt x="141" y="89"/>
                    </a:moveTo>
                    <a:cubicBezTo>
                      <a:pt x="140" y="91"/>
                      <a:pt x="140" y="92"/>
                      <a:pt x="139" y="93"/>
                    </a:cubicBezTo>
                    <a:cubicBezTo>
                      <a:pt x="140" y="94"/>
                      <a:pt x="140" y="94"/>
                      <a:pt x="140" y="94"/>
                    </a:cubicBezTo>
                    <a:cubicBezTo>
                      <a:pt x="144" y="96"/>
                      <a:pt x="144" y="96"/>
                      <a:pt x="144" y="96"/>
                    </a:cubicBezTo>
                    <a:cubicBezTo>
                      <a:pt x="145" y="94"/>
                      <a:pt x="145" y="93"/>
                      <a:pt x="146" y="92"/>
                    </a:cubicBezTo>
                    <a:cubicBezTo>
                      <a:pt x="145" y="91"/>
                      <a:pt x="143" y="90"/>
                      <a:pt x="141" y="89"/>
                    </a:cubicBezTo>
                    <a:moveTo>
                      <a:pt x="57" y="89"/>
                    </a:moveTo>
                    <a:cubicBezTo>
                      <a:pt x="56" y="89"/>
                      <a:pt x="56" y="90"/>
                      <a:pt x="56" y="90"/>
                    </a:cubicBezTo>
                    <a:cubicBezTo>
                      <a:pt x="58" y="91"/>
                      <a:pt x="59" y="92"/>
                      <a:pt x="60" y="92"/>
                    </a:cubicBezTo>
                    <a:cubicBezTo>
                      <a:pt x="61" y="92"/>
                      <a:pt x="61" y="92"/>
                      <a:pt x="61" y="91"/>
                    </a:cubicBezTo>
                    <a:cubicBezTo>
                      <a:pt x="60" y="91"/>
                      <a:pt x="58" y="90"/>
                      <a:pt x="57" y="89"/>
                    </a:cubicBezTo>
                    <a:moveTo>
                      <a:pt x="23" y="89"/>
                    </a:moveTo>
                    <a:cubicBezTo>
                      <a:pt x="23" y="89"/>
                      <a:pt x="23" y="89"/>
                      <a:pt x="23" y="89"/>
                    </a:cubicBezTo>
                    <a:cubicBezTo>
                      <a:pt x="24" y="90"/>
                      <a:pt x="24" y="90"/>
                      <a:pt x="25" y="90"/>
                    </a:cubicBezTo>
                    <a:cubicBezTo>
                      <a:pt x="25" y="90"/>
                      <a:pt x="25" y="90"/>
                      <a:pt x="25" y="90"/>
                    </a:cubicBezTo>
                    <a:cubicBezTo>
                      <a:pt x="24" y="90"/>
                      <a:pt x="24" y="89"/>
                      <a:pt x="23" y="89"/>
                    </a:cubicBezTo>
                    <a:moveTo>
                      <a:pt x="8" y="89"/>
                    </a:moveTo>
                    <a:cubicBezTo>
                      <a:pt x="8" y="89"/>
                      <a:pt x="8" y="89"/>
                      <a:pt x="7" y="89"/>
                    </a:cubicBezTo>
                    <a:cubicBezTo>
                      <a:pt x="8" y="89"/>
                      <a:pt x="9" y="90"/>
                      <a:pt x="10" y="90"/>
                    </a:cubicBezTo>
                    <a:cubicBezTo>
                      <a:pt x="10" y="90"/>
                      <a:pt x="10" y="90"/>
                      <a:pt x="10" y="90"/>
                    </a:cubicBezTo>
                    <a:cubicBezTo>
                      <a:pt x="9" y="90"/>
                      <a:pt x="8" y="89"/>
                      <a:pt x="8" y="89"/>
                    </a:cubicBezTo>
                    <a:moveTo>
                      <a:pt x="155" y="89"/>
                    </a:moveTo>
                    <a:cubicBezTo>
                      <a:pt x="154" y="90"/>
                      <a:pt x="153" y="91"/>
                      <a:pt x="152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54" y="93"/>
                      <a:pt x="154" y="92"/>
                      <a:pt x="154" y="91"/>
                    </a:cubicBezTo>
                    <a:cubicBezTo>
                      <a:pt x="154" y="92"/>
                      <a:pt x="154" y="92"/>
                      <a:pt x="154" y="92"/>
                    </a:cubicBezTo>
                    <a:cubicBezTo>
                      <a:pt x="154" y="92"/>
                      <a:pt x="154" y="93"/>
                      <a:pt x="154" y="93"/>
                    </a:cubicBezTo>
                    <a:cubicBezTo>
                      <a:pt x="154" y="92"/>
                      <a:pt x="155" y="91"/>
                      <a:pt x="156" y="89"/>
                    </a:cubicBezTo>
                    <a:cubicBezTo>
                      <a:pt x="155" y="89"/>
                      <a:pt x="155" y="89"/>
                      <a:pt x="155" y="89"/>
                    </a:cubicBezTo>
                    <a:moveTo>
                      <a:pt x="26" y="89"/>
                    </a:moveTo>
                    <a:cubicBezTo>
                      <a:pt x="26" y="89"/>
                      <a:pt x="26" y="89"/>
                      <a:pt x="26" y="89"/>
                    </a:cubicBezTo>
                    <a:cubicBezTo>
                      <a:pt x="27" y="89"/>
                      <a:pt x="27" y="90"/>
                      <a:pt x="28" y="90"/>
                    </a:cubicBezTo>
                    <a:cubicBezTo>
                      <a:pt x="28" y="90"/>
                      <a:pt x="28" y="90"/>
                      <a:pt x="28" y="90"/>
                    </a:cubicBezTo>
                    <a:cubicBezTo>
                      <a:pt x="28" y="90"/>
                      <a:pt x="27" y="89"/>
                      <a:pt x="26" y="89"/>
                    </a:cubicBezTo>
                    <a:moveTo>
                      <a:pt x="41" y="89"/>
                    </a:moveTo>
                    <a:cubicBezTo>
                      <a:pt x="40" y="89"/>
                      <a:pt x="40" y="90"/>
                      <a:pt x="40" y="91"/>
                    </a:cubicBezTo>
                    <a:cubicBezTo>
                      <a:pt x="40" y="91"/>
                      <a:pt x="41" y="91"/>
                      <a:pt x="42" y="92"/>
                    </a:cubicBezTo>
                    <a:cubicBezTo>
                      <a:pt x="42" y="92"/>
                      <a:pt x="42" y="91"/>
                      <a:pt x="42" y="91"/>
                    </a:cubicBezTo>
                    <a:cubicBezTo>
                      <a:pt x="42" y="91"/>
                      <a:pt x="42" y="90"/>
                      <a:pt x="43" y="90"/>
                    </a:cubicBezTo>
                    <a:cubicBezTo>
                      <a:pt x="42" y="89"/>
                      <a:pt x="41" y="89"/>
                      <a:pt x="41" y="89"/>
                    </a:cubicBezTo>
                    <a:moveTo>
                      <a:pt x="40" y="88"/>
                    </a:moveTo>
                    <a:cubicBezTo>
                      <a:pt x="39" y="89"/>
                      <a:pt x="39" y="89"/>
                      <a:pt x="39" y="90"/>
                    </a:cubicBezTo>
                    <a:cubicBezTo>
                      <a:pt x="39" y="90"/>
                      <a:pt x="39" y="90"/>
                      <a:pt x="39" y="90"/>
                    </a:cubicBezTo>
                    <a:cubicBezTo>
                      <a:pt x="39" y="90"/>
                      <a:pt x="40" y="89"/>
                      <a:pt x="40" y="88"/>
                    </a:cubicBezTo>
                    <a:cubicBezTo>
                      <a:pt x="40" y="88"/>
                      <a:pt x="40" y="88"/>
                      <a:pt x="40" y="88"/>
                    </a:cubicBezTo>
                    <a:moveTo>
                      <a:pt x="54" y="88"/>
                    </a:moveTo>
                    <a:cubicBezTo>
                      <a:pt x="54" y="88"/>
                      <a:pt x="54" y="88"/>
                      <a:pt x="54" y="89"/>
                    </a:cubicBezTo>
                    <a:cubicBezTo>
                      <a:pt x="54" y="89"/>
                      <a:pt x="55" y="89"/>
                      <a:pt x="55" y="90"/>
                    </a:cubicBezTo>
                    <a:cubicBezTo>
                      <a:pt x="55" y="89"/>
                      <a:pt x="56" y="89"/>
                      <a:pt x="56" y="89"/>
                    </a:cubicBezTo>
                    <a:cubicBezTo>
                      <a:pt x="55" y="88"/>
                      <a:pt x="55" y="88"/>
                      <a:pt x="54" y="88"/>
                    </a:cubicBezTo>
                    <a:moveTo>
                      <a:pt x="24" y="87"/>
                    </a:move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8"/>
                      <a:pt x="25" y="88"/>
                      <a:pt x="26" y="89"/>
                    </a:cubicBezTo>
                    <a:cubicBezTo>
                      <a:pt x="26" y="89"/>
                      <a:pt x="26" y="88"/>
                      <a:pt x="26" y="88"/>
                    </a:cubicBezTo>
                    <a:cubicBezTo>
                      <a:pt x="25" y="88"/>
                      <a:pt x="25" y="88"/>
                      <a:pt x="24" y="87"/>
                    </a:cubicBezTo>
                    <a:moveTo>
                      <a:pt x="5" y="87"/>
                    </a:moveTo>
                    <a:cubicBezTo>
                      <a:pt x="5" y="87"/>
                      <a:pt x="5" y="87"/>
                      <a:pt x="5" y="87"/>
                    </a:cubicBezTo>
                    <a:cubicBezTo>
                      <a:pt x="6" y="88"/>
                      <a:pt x="6" y="88"/>
                      <a:pt x="7" y="88"/>
                    </a:cubicBezTo>
                    <a:cubicBezTo>
                      <a:pt x="7" y="88"/>
                      <a:pt x="7" y="88"/>
                      <a:pt x="7" y="88"/>
                    </a:cubicBezTo>
                    <a:cubicBezTo>
                      <a:pt x="6" y="88"/>
                      <a:pt x="6" y="88"/>
                      <a:pt x="5" y="87"/>
                    </a:cubicBezTo>
                    <a:moveTo>
                      <a:pt x="5" y="87"/>
                    </a:move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moveTo>
                      <a:pt x="48" y="87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8" y="88"/>
                      <a:pt x="48" y="88"/>
                      <a:pt x="49" y="88"/>
                    </a:cubicBezTo>
                    <a:cubicBezTo>
                      <a:pt x="49" y="88"/>
                      <a:pt x="49" y="88"/>
                      <a:pt x="49" y="87"/>
                    </a:cubicBezTo>
                    <a:cubicBezTo>
                      <a:pt x="49" y="87"/>
                      <a:pt x="48" y="87"/>
                      <a:pt x="48" y="87"/>
                    </a:cubicBezTo>
                    <a:moveTo>
                      <a:pt x="42" y="87"/>
                    </a:moveTo>
                    <a:cubicBezTo>
                      <a:pt x="42" y="87"/>
                      <a:pt x="41" y="87"/>
                      <a:pt x="41" y="88"/>
                    </a:cubicBezTo>
                    <a:cubicBezTo>
                      <a:pt x="42" y="88"/>
                      <a:pt x="43" y="89"/>
                      <a:pt x="43" y="89"/>
                    </a:cubicBezTo>
                    <a:cubicBezTo>
                      <a:pt x="43" y="89"/>
                      <a:pt x="44" y="88"/>
                      <a:pt x="44" y="88"/>
                    </a:cubicBezTo>
                    <a:cubicBezTo>
                      <a:pt x="43" y="88"/>
                      <a:pt x="42" y="87"/>
                      <a:pt x="42" y="87"/>
                    </a:cubicBezTo>
                    <a:moveTo>
                      <a:pt x="31" y="87"/>
                    </a:move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moveTo>
                      <a:pt x="126" y="87"/>
                    </a:moveTo>
                    <a:cubicBezTo>
                      <a:pt x="125" y="88"/>
                      <a:pt x="124" y="89"/>
                      <a:pt x="124" y="90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31" y="93"/>
                      <a:pt x="132" y="92"/>
                      <a:pt x="132" y="91"/>
                    </a:cubicBezTo>
                    <a:cubicBezTo>
                      <a:pt x="131" y="90"/>
                      <a:pt x="131" y="90"/>
                      <a:pt x="131" y="90"/>
                    </a:cubicBezTo>
                    <a:cubicBezTo>
                      <a:pt x="129" y="89"/>
                      <a:pt x="127" y="88"/>
                      <a:pt x="126" y="87"/>
                    </a:cubicBezTo>
                    <a:moveTo>
                      <a:pt x="136" y="86"/>
                    </a:moveTo>
                    <a:cubicBezTo>
                      <a:pt x="135" y="88"/>
                      <a:pt x="134" y="89"/>
                      <a:pt x="133" y="90"/>
                    </a:cubicBezTo>
                    <a:cubicBezTo>
                      <a:pt x="138" y="93"/>
                      <a:pt x="138" y="93"/>
                      <a:pt x="138" y="93"/>
                    </a:cubicBezTo>
                    <a:cubicBezTo>
                      <a:pt x="139" y="91"/>
                      <a:pt x="140" y="90"/>
                      <a:pt x="141" y="89"/>
                    </a:cubicBezTo>
                    <a:cubicBezTo>
                      <a:pt x="139" y="88"/>
                      <a:pt x="138" y="88"/>
                      <a:pt x="137" y="87"/>
                    </a:cubicBezTo>
                    <a:cubicBezTo>
                      <a:pt x="137" y="87"/>
                      <a:pt x="136" y="87"/>
                      <a:pt x="136" y="86"/>
                    </a:cubicBezTo>
                    <a:moveTo>
                      <a:pt x="41" y="86"/>
                    </a:moveTo>
                    <a:cubicBezTo>
                      <a:pt x="41" y="86"/>
                      <a:pt x="40" y="87"/>
                      <a:pt x="40" y="87"/>
                    </a:cubicBezTo>
                    <a:cubicBezTo>
                      <a:pt x="40" y="87"/>
                      <a:pt x="41" y="87"/>
                      <a:pt x="41" y="87"/>
                    </a:cubicBezTo>
                    <a:cubicBezTo>
                      <a:pt x="41" y="87"/>
                      <a:pt x="41" y="87"/>
                      <a:pt x="41" y="86"/>
                    </a:cubicBezTo>
                    <a:cubicBezTo>
                      <a:pt x="41" y="86"/>
                      <a:pt x="41" y="86"/>
                      <a:pt x="41" y="86"/>
                    </a:cubicBezTo>
                    <a:moveTo>
                      <a:pt x="28" y="85"/>
                    </a:moveTo>
                    <a:cubicBezTo>
                      <a:pt x="28" y="85"/>
                      <a:pt x="28" y="85"/>
                      <a:pt x="28" y="85"/>
                    </a:cubicBezTo>
                    <a:cubicBezTo>
                      <a:pt x="29" y="86"/>
                      <a:pt x="30" y="86"/>
                      <a:pt x="31" y="86"/>
                    </a:cubicBezTo>
                    <a:cubicBezTo>
                      <a:pt x="31" y="86"/>
                      <a:pt x="31" y="86"/>
                      <a:pt x="31" y="86"/>
                    </a:cubicBezTo>
                    <a:cubicBezTo>
                      <a:pt x="30" y="86"/>
                      <a:pt x="29" y="85"/>
                      <a:pt x="28" y="85"/>
                    </a:cubicBezTo>
                    <a:moveTo>
                      <a:pt x="71" y="85"/>
                    </a:moveTo>
                    <a:cubicBezTo>
                      <a:pt x="70" y="86"/>
                      <a:pt x="70" y="87"/>
                      <a:pt x="69" y="88"/>
                    </a:cubicBezTo>
                    <a:cubicBezTo>
                      <a:pt x="71" y="89"/>
                      <a:pt x="74" y="91"/>
                      <a:pt x="76" y="92"/>
                    </a:cubicBezTo>
                    <a:cubicBezTo>
                      <a:pt x="77" y="91"/>
                      <a:pt x="77" y="90"/>
                      <a:pt x="78" y="89"/>
                    </a:cubicBezTo>
                    <a:cubicBezTo>
                      <a:pt x="75" y="88"/>
                      <a:pt x="73" y="86"/>
                      <a:pt x="71" y="85"/>
                    </a:cubicBezTo>
                    <a:moveTo>
                      <a:pt x="49" y="85"/>
                    </a:moveTo>
                    <a:cubicBezTo>
                      <a:pt x="49" y="85"/>
                      <a:pt x="49" y="85"/>
                      <a:pt x="49" y="86"/>
                    </a:cubicBezTo>
                    <a:cubicBezTo>
                      <a:pt x="49" y="86"/>
                      <a:pt x="49" y="86"/>
                      <a:pt x="50" y="86"/>
                    </a:cubicBezTo>
                    <a:cubicBezTo>
                      <a:pt x="50" y="86"/>
                      <a:pt x="50" y="86"/>
                      <a:pt x="50" y="85"/>
                    </a:cubicBezTo>
                    <a:cubicBezTo>
                      <a:pt x="50" y="85"/>
                      <a:pt x="50" y="85"/>
                      <a:pt x="49" y="85"/>
                    </a:cubicBezTo>
                    <a:moveTo>
                      <a:pt x="123" y="85"/>
                    </a:moveTo>
                    <a:cubicBezTo>
                      <a:pt x="122" y="86"/>
                      <a:pt x="122" y="86"/>
                      <a:pt x="121" y="87"/>
                    </a:cubicBezTo>
                    <a:cubicBezTo>
                      <a:pt x="121" y="88"/>
                      <a:pt x="121" y="88"/>
                      <a:pt x="121" y="88"/>
                    </a:cubicBezTo>
                    <a:cubicBezTo>
                      <a:pt x="121" y="88"/>
                      <a:pt x="121" y="88"/>
                      <a:pt x="121" y="88"/>
                    </a:cubicBezTo>
                    <a:cubicBezTo>
                      <a:pt x="122" y="89"/>
                      <a:pt x="122" y="89"/>
                      <a:pt x="122" y="89"/>
                    </a:cubicBezTo>
                    <a:cubicBezTo>
                      <a:pt x="122" y="88"/>
                      <a:pt x="123" y="87"/>
                      <a:pt x="124" y="85"/>
                    </a:cubicBezTo>
                    <a:cubicBezTo>
                      <a:pt x="123" y="85"/>
                      <a:pt x="123" y="85"/>
                      <a:pt x="123" y="85"/>
                    </a:cubicBezTo>
                    <a:moveTo>
                      <a:pt x="43" y="84"/>
                    </a:moveTo>
                    <a:cubicBezTo>
                      <a:pt x="43" y="84"/>
                      <a:pt x="43" y="85"/>
                      <a:pt x="43" y="85"/>
                    </a:cubicBezTo>
                    <a:cubicBezTo>
                      <a:pt x="44" y="85"/>
                      <a:pt x="44" y="86"/>
                      <a:pt x="45" y="86"/>
                    </a:cubicBezTo>
                    <a:cubicBezTo>
                      <a:pt x="45" y="86"/>
                      <a:pt x="45" y="86"/>
                      <a:pt x="45" y="85"/>
                    </a:cubicBezTo>
                    <a:cubicBezTo>
                      <a:pt x="45" y="85"/>
                      <a:pt x="44" y="85"/>
                      <a:pt x="43" y="84"/>
                    </a:cubicBezTo>
                    <a:moveTo>
                      <a:pt x="33" y="84"/>
                    </a:moveTo>
                    <a:cubicBezTo>
                      <a:pt x="33" y="85"/>
                      <a:pt x="32" y="85"/>
                      <a:pt x="32" y="86"/>
                    </a:cubicBezTo>
                    <a:cubicBezTo>
                      <a:pt x="32" y="86"/>
                      <a:pt x="32" y="86"/>
                      <a:pt x="32" y="86"/>
                    </a:cubicBezTo>
                    <a:cubicBezTo>
                      <a:pt x="32" y="85"/>
                      <a:pt x="33" y="85"/>
                      <a:pt x="33" y="84"/>
                    </a:cubicBezTo>
                    <a:cubicBezTo>
                      <a:pt x="33" y="84"/>
                      <a:pt x="33" y="84"/>
                      <a:pt x="33" y="84"/>
                    </a:cubicBezTo>
                    <a:moveTo>
                      <a:pt x="26" y="84"/>
                    </a:moveTo>
                    <a:cubicBezTo>
                      <a:pt x="26" y="84"/>
                      <a:pt x="26" y="84"/>
                      <a:pt x="26" y="84"/>
                    </a:cubicBezTo>
                    <a:cubicBezTo>
                      <a:pt x="27" y="84"/>
                      <a:pt x="27" y="85"/>
                      <a:pt x="28" y="85"/>
                    </a:cubicBezTo>
                    <a:cubicBezTo>
                      <a:pt x="28" y="85"/>
                      <a:pt x="28" y="85"/>
                      <a:pt x="28" y="85"/>
                    </a:cubicBezTo>
                    <a:cubicBezTo>
                      <a:pt x="27" y="84"/>
                      <a:pt x="27" y="84"/>
                      <a:pt x="26" y="84"/>
                    </a:cubicBezTo>
                    <a:moveTo>
                      <a:pt x="42" y="84"/>
                    </a:moveTo>
                    <a:cubicBezTo>
                      <a:pt x="42" y="84"/>
                      <a:pt x="42" y="84"/>
                      <a:pt x="42" y="84"/>
                    </a:cubicBezTo>
                    <a:cubicBezTo>
                      <a:pt x="42" y="84"/>
                      <a:pt x="42" y="84"/>
                      <a:pt x="42" y="85"/>
                    </a:cubicBezTo>
                    <a:cubicBezTo>
                      <a:pt x="43" y="84"/>
                      <a:pt x="43" y="84"/>
                      <a:pt x="43" y="84"/>
                    </a:cubicBezTo>
                    <a:cubicBezTo>
                      <a:pt x="43" y="84"/>
                      <a:pt x="42" y="84"/>
                      <a:pt x="42" y="84"/>
                    </a:cubicBezTo>
                    <a:moveTo>
                      <a:pt x="94" y="83"/>
                    </a:moveTo>
                    <a:cubicBezTo>
                      <a:pt x="90" y="89"/>
                      <a:pt x="90" y="89"/>
                      <a:pt x="90" y="89"/>
                    </a:cubicBezTo>
                    <a:cubicBezTo>
                      <a:pt x="93" y="91"/>
                      <a:pt x="96" y="93"/>
                      <a:pt x="99" y="94"/>
                    </a:cubicBezTo>
                    <a:cubicBezTo>
                      <a:pt x="100" y="92"/>
                      <a:pt x="100" y="92"/>
                      <a:pt x="100" y="92"/>
                    </a:cubicBezTo>
                    <a:cubicBezTo>
                      <a:pt x="97" y="90"/>
                      <a:pt x="95" y="89"/>
                      <a:pt x="92" y="87"/>
                    </a:cubicBezTo>
                    <a:cubicBezTo>
                      <a:pt x="95" y="88"/>
                      <a:pt x="97" y="90"/>
                      <a:pt x="100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99" y="87"/>
                      <a:pt x="96" y="85"/>
                      <a:pt x="94" y="83"/>
                    </a:cubicBezTo>
                    <a:moveTo>
                      <a:pt x="162" y="83"/>
                    </a:moveTo>
                    <a:cubicBezTo>
                      <a:pt x="161" y="84"/>
                      <a:pt x="161" y="86"/>
                      <a:pt x="160" y="87"/>
                    </a:cubicBezTo>
                    <a:cubicBezTo>
                      <a:pt x="161" y="88"/>
                      <a:pt x="161" y="88"/>
                      <a:pt x="161" y="88"/>
                    </a:cubicBezTo>
                    <a:cubicBezTo>
                      <a:pt x="163" y="83"/>
                      <a:pt x="163" y="83"/>
                      <a:pt x="163" y="83"/>
                    </a:cubicBezTo>
                    <a:cubicBezTo>
                      <a:pt x="163" y="83"/>
                      <a:pt x="163" y="83"/>
                      <a:pt x="162" y="83"/>
                    </a:cubicBezTo>
                    <a:moveTo>
                      <a:pt x="67" y="83"/>
                    </a:moveTo>
                    <a:cubicBezTo>
                      <a:pt x="66" y="84"/>
                      <a:pt x="66" y="84"/>
                      <a:pt x="65" y="85"/>
                    </a:cubicBezTo>
                    <a:cubicBezTo>
                      <a:pt x="66" y="86"/>
                      <a:pt x="66" y="86"/>
                      <a:pt x="67" y="86"/>
                    </a:cubicBezTo>
                    <a:cubicBezTo>
                      <a:pt x="67" y="85"/>
                      <a:pt x="68" y="84"/>
                      <a:pt x="68" y="83"/>
                    </a:cubicBezTo>
                    <a:cubicBezTo>
                      <a:pt x="68" y="83"/>
                      <a:pt x="67" y="83"/>
                      <a:pt x="67" y="83"/>
                    </a:cubicBezTo>
                    <a:moveTo>
                      <a:pt x="145" y="82"/>
                    </a:moveTo>
                    <a:cubicBezTo>
                      <a:pt x="144" y="84"/>
                      <a:pt x="144" y="85"/>
                      <a:pt x="143" y="86"/>
                    </a:cubicBezTo>
                    <a:cubicBezTo>
                      <a:pt x="145" y="87"/>
                      <a:pt x="146" y="88"/>
                      <a:pt x="148" y="89"/>
                    </a:cubicBezTo>
                    <a:cubicBezTo>
                      <a:pt x="148" y="88"/>
                      <a:pt x="149" y="87"/>
                      <a:pt x="150" y="85"/>
                    </a:cubicBezTo>
                    <a:cubicBezTo>
                      <a:pt x="148" y="84"/>
                      <a:pt x="147" y="83"/>
                      <a:pt x="145" y="82"/>
                    </a:cubicBezTo>
                    <a:moveTo>
                      <a:pt x="128" y="82"/>
                    </a:moveTo>
                    <a:cubicBezTo>
                      <a:pt x="128" y="84"/>
                      <a:pt x="127" y="85"/>
                      <a:pt x="126" y="86"/>
                    </a:cubicBezTo>
                    <a:cubicBezTo>
                      <a:pt x="133" y="90"/>
                      <a:pt x="133" y="90"/>
                      <a:pt x="133" y="90"/>
                    </a:cubicBezTo>
                    <a:cubicBezTo>
                      <a:pt x="133" y="90"/>
                      <a:pt x="133" y="89"/>
                      <a:pt x="133" y="89"/>
                    </a:cubicBezTo>
                    <a:cubicBezTo>
                      <a:pt x="134" y="88"/>
                      <a:pt x="135" y="87"/>
                      <a:pt x="135" y="86"/>
                    </a:cubicBezTo>
                    <a:cubicBezTo>
                      <a:pt x="133" y="85"/>
                      <a:pt x="131" y="84"/>
                      <a:pt x="128" y="82"/>
                    </a:cubicBezTo>
                    <a:moveTo>
                      <a:pt x="44" y="82"/>
                    </a:moveTo>
                    <a:cubicBezTo>
                      <a:pt x="44" y="82"/>
                      <a:pt x="44" y="83"/>
                      <a:pt x="44" y="83"/>
                    </a:cubicBezTo>
                    <a:cubicBezTo>
                      <a:pt x="45" y="83"/>
                      <a:pt x="45" y="84"/>
                      <a:pt x="46" y="84"/>
                    </a:cubicBezTo>
                    <a:cubicBezTo>
                      <a:pt x="46" y="84"/>
                      <a:pt x="46" y="84"/>
                      <a:pt x="47" y="83"/>
                    </a:cubicBezTo>
                    <a:cubicBezTo>
                      <a:pt x="46" y="83"/>
                      <a:pt x="45" y="83"/>
                      <a:pt x="44" y="82"/>
                    </a:cubicBezTo>
                    <a:moveTo>
                      <a:pt x="30" y="82"/>
                    </a:moveTo>
                    <a:cubicBezTo>
                      <a:pt x="30" y="83"/>
                      <a:pt x="29" y="83"/>
                      <a:pt x="29" y="84"/>
                    </a:cubicBezTo>
                    <a:cubicBezTo>
                      <a:pt x="30" y="85"/>
                      <a:pt x="30" y="85"/>
                      <a:pt x="31" y="86"/>
                    </a:cubicBezTo>
                    <a:cubicBezTo>
                      <a:pt x="32" y="85"/>
                      <a:pt x="32" y="84"/>
                      <a:pt x="32" y="84"/>
                    </a:cubicBezTo>
                    <a:cubicBezTo>
                      <a:pt x="32" y="83"/>
                      <a:pt x="31" y="83"/>
                      <a:pt x="30" y="82"/>
                    </a:cubicBezTo>
                    <a:cubicBezTo>
                      <a:pt x="30" y="83"/>
                      <a:pt x="30" y="83"/>
                      <a:pt x="29" y="84"/>
                    </a:cubicBezTo>
                    <a:cubicBezTo>
                      <a:pt x="29" y="83"/>
                      <a:pt x="30" y="83"/>
                      <a:pt x="30" y="82"/>
                    </a:cubicBezTo>
                    <a:cubicBezTo>
                      <a:pt x="30" y="82"/>
                      <a:pt x="30" y="82"/>
                      <a:pt x="30" y="82"/>
                    </a:cubicBezTo>
                    <a:moveTo>
                      <a:pt x="34" y="82"/>
                    </a:moveTo>
                    <a:cubicBezTo>
                      <a:pt x="34" y="82"/>
                      <a:pt x="34" y="83"/>
                      <a:pt x="34" y="83"/>
                    </a:cubicBezTo>
                    <a:cubicBezTo>
                      <a:pt x="34" y="83"/>
                      <a:pt x="34" y="83"/>
                      <a:pt x="34" y="83"/>
                    </a:cubicBezTo>
                    <a:cubicBezTo>
                      <a:pt x="34" y="83"/>
                      <a:pt x="34" y="83"/>
                      <a:pt x="34" y="82"/>
                    </a:cubicBezTo>
                    <a:cubicBezTo>
                      <a:pt x="34" y="82"/>
                      <a:pt x="34" y="82"/>
                      <a:pt x="34" y="82"/>
                    </a:cubicBezTo>
                    <a:moveTo>
                      <a:pt x="12" y="82"/>
                    </a:moveTo>
                    <a:cubicBezTo>
                      <a:pt x="12" y="82"/>
                      <a:pt x="12" y="82"/>
                      <a:pt x="12" y="82"/>
                    </a:cubicBezTo>
                    <a:cubicBezTo>
                      <a:pt x="12" y="83"/>
                      <a:pt x="13" y="83"/>
                      <a:pt x="14" y="84"/>
                    </a:cubicBezTo>
                    <a:cubicBezTo>
                      <a:pt x="14" y="83"/>
                      <a:pt x="14" y="83"/>
                      <a:pt x="14" y="83"/>
                    </a:cubicBezTo>
                    <a:cubicBezTo>
                      <a:pt x="14" y="83"/>
                      <a:pt x="13" y="82"/>
                      <a:pt x="12" y="82"/>
                    </a:cubicBezTo>
                    <a:moveTo>
                      <a:pt x="43" y="82"/>
                    </a:moveTo>
                    <a:cubicBezTo>
                      <a:pt x="43" y="82"/>
                      <a:pt x="43" y="82"/>
                      <a:pt x="43" y="82"/>
                    </a:cubicBezTo>
                    <a:cubicBezTo>
                      <a:pt x="43" y="83"/>
                      <a:pt x="43" y="83"/>
                      <a:pt x="43" y="83"/>
                    </a:cubicBezTo>
                    <a:cubicBezTo>
                      <a:pt x="44" y="82"/>
                      <a:pt x="44" y="82"/>
                      <a:pt x="44" y="82"/>
                    </a:cubicBezTo>
                    <a:cubicBezTo>
                      <a:pt x="44" y="82"/>
                      <a:pt x="44" y="82"/>
                      <a:pt x="43" y="82"/>
                    </a:cubicBezTo>
                    <a:moveTo>
                      <a:pt x="159" y="81"/>
                    </a:moveTo>
                    <a:cubicBezTo>
                      <a:pt x="158" y="83"/>
                      <a:pt x="158" y="84"/>
                      <a:pt x="157" y="85"/>
                    </a:cubicBezTo>
                    <a:cubicBezTo>
                      <a:pt x="158" y="86"/>
                      <a:pt x="158" y="86"/>
                      <a:pt x="158" y="86"/>
                    </a:cubicBezTo>
                    <a:cubicBezTo>
                      <a:pt x="159" y="85"/>
                      <a:pt x="160" y="83"/>
                      <a:pt x="161" y="82"/>
                    </a:cubicBezTo>
                    <a:cubicBezTo>
                      <a:pt x="160" y="82"/>
                      <a:pt x="160" y="82"/>
                      <a:pt x="159" y="81"/>
                    </a:cubicBezTo>
                    <a:moveTo>
                      <a:pt x="28" y="81"/>
                    </a:moveTo>
                    <a:cubicBezTo>
                      <a:pt x="28" y="82"/>
                      <a:pt x="27" y="82"/>
                      <a:pt x="27" y="83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8" y="84"/>
                      <a:pt x="28" y="84"/>
                    </a:cubicBezTo>
                    <a:cubicBezTo>
                      <a:pt x="29" y="83"/>
                      <a:pt x="29" y="83"/>
                      <a:pt x="30" y="82"/>
                    </a:cubicBezTo>
                    <a:cubicBezTo>
                      <a:pt x="29" y="82"/>
                      <a:pt x="29" y="81"/>
                      <a:pt x="28" y="81"/>
                    </a:cubicBezTo>
                    <a:moveTo>
                      <a:pt x="125" y="81"/>
                    </a:moveTo>
                    <a:cubicBezTo>
                      <a:pt x="124" y="82"/>
                      <a:pt x="124" y="83"/>
                      <a:pt x="123" y="84"/>
                    </a:cubicBezTo>
                    <a:cubicBezTo>
                      <a:pt x="124" y="85"/>
                      <a:pt x="124" y="85"/>
                      <a:pt x="124" y="85"/>
                    </a:cubicBezTo>
                    <a:cubicBezTo>
                      <a:pt x="125" y="84"/>
                      <a:pt x="126" y="82"/>
                      <a:pt x="126" y="81"/>
                    </a:cubicBezTo>
                    <a:cubicBezTo>
                      <a:pt x="126" y="81"/>
                      <a:pt x="126" y="81"/>
                      <a:pt x="125" y="81"/>
                    </a:cubicBezTo>
                    <a:moveTo>
                      <a:pt x="13" y="80"/>
                    </a:moveTo>
                    <a:cubicBezTo>
                      <a:pt x="13" y="81"/>
                      <a:pt x="13" y="81"/>
                      <a:pt x="13" y="81"/>
                    </a:cubicBezTo>
                    <a:cubicBezTo>
                      <a:pt x="13" y="81"/>
                      <a:pt x="14" y="82"/>
                      <a:pt x="15" y="82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4" y="81"/>
                      <a:pt x="14" y="81"/>
                      <a:pt x="13" y="80"/>
                    </a:cubicBezTo>
                    <a:moveTo>
                      <a:pt x="31" y="80"/>
                    </a:moveTo>
                    <a:cubicBezTo>
                      <a:pt x="31" y="81"/>
                      <a:pt x="31" y="81"/>
                      <a:pt x="31" y="81"/>
                    </a:cubicBezTo>
                    <a:cubicBezTo>
                      <a:pt x="32" y="82"/>
                      <a:pt x="32" y="82"/>
                      <a:pt x="33" y="83"/>
                    </a:cubicBezTo>
                    <a:cubicBezTo>
                      <a:pt x="33" y="82"/>
                      <a:pt x="33" y="82"/>
                      <a:pt x="34" y="82"/>
                    </a:cubicBezTo>
                    <a:cubicBezTo>
                      <a:pt x="33" y="81"/>
                      <a:pt x="32" y="81"/>
                      <a:pt x="31" y="80"/>
                    </a:cubicBezTo>
                    <a:moveTo>
                      <a:pt x="9" y="80"/>
                    </a:move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1"/>
                      <a:pt x="11" y="82"/>
                    </a:cubicBezTo>
                    <a:cubicBezTo>
                      <a:pt x="11" y="81"/>
                      <a:pt x="11" y="81"/>
                      <a:pt x="11" y="81"/>
                    </a:cubicBezTo>
                    <a:cubicBezTo>
                      <a:pt x="10" y="81"/>
                      <a:pt x="10" y="81"/>
                      <a:pt x="9" y="80"/>
                    </a:cubicBezTo>
                    <a:moveTo>
                      <a:pt x="31" y="80"/>
                    </a:move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0"/>
                    </a:cubicBezTo>
                    <a:cubicBezTo>
                      <a:pt x="31" y="80"/>
                      <a:pt x="31" y="80"/>
                      <a:pt x="31" y="80"/>
                    </a:cubicBezTo>
                    <a:moveTo>
                      <a:pt x="35" y="80"/>
                    </a:moveTo>
                    <a:cubicBezTo>
                      <a:pt x="35" y="80"/>
                      <a:pt x="35" y="80"/>
                      <a:pt x="35" y="80"/>
                    </a:cubicBezTo>
                    <a:cubicBezTo>
                      <a:pt x="35" y="80"/>
                      <a:pt x="35" y="81"/>
                      <a:pt x="35" y="81"/>
                    </a:cubicBezTo>
                    <a:cubicBezTo>
                      <a:pt x="36" y="80"/>
                      <a:pt x="36" y="80"/>
                      <a:pt x="36" y="80"/>
                    </a:cubicBezTo>
                    <a:cubicBezTo>
                      <a:pt x="36" y="80"/>
                      <a:pt x="36" y="80"/>
                      <a:pt x="35" y="80"/>
                    </a:cubicBezTo>
                    <a:moveTo>
                      <a:pt x="62" y="80"/>
                    </a:moveTo>
                    <a:cubicBezTo>
                      <a:pt x="62" y="81"/>
                      <a:pt x="61" y="81"/>
                      <a:pt x="61" y="82"/>
                    </a:cubicBezTo>
                    <a:cubicBezTo>
                      <a:pt x="62" y="83"/>
                      <a:pt x="63" y="84"/>
                      <a:pt x="65" y="85"/>
                    </a:cubicBezTo>
                    <a:cubicBezTo>
                      <a:pt x="65" y="84"/>
                      <a:pt x="66" y="83"/>
                      <a:pt x="66" y="82"/>
                    </a:cubicBezTo>
                    <a:cubicBezTo>
                      <a:pt x="65" y="81"/>
                      <a:pt x="64" y="81"/>
                      <a:pt x="62" y="80"/>
                    </a:cubicBezTo>
                    <a:moveTo>
                      <a:pt x="140" y="79"/>
                    </a:moveTo>
                    <a:cubicBezTo>
                      <a:pt x="139" y="81"/>
                      <a:pt x="139" y="82"/>
                      <a:pt x="138" y="83"/>
                    </a:cubicBezTo>
                    <a:cubicBezTo>
                      <a:pt x="140" y="84"/>
                      <a:pt x="141" y="85"/>
                      <a:pt x="142" y="86"/>
                    </a:cubicBezTo>
                    <a:cubicBezTo>
                      <a:pt x="143" y="85"/>
                      <a:pt x="144" y="83"/>
                      <a:pt x="145" y="82"/>
                    </a:cubicBezTo>
                    <a:cubicBezTo>
                      <a:pt x="143" y="81"/>
                      <a:pt x="142" y="80"/>
                      <a:pt x="140" y="79"/>
                    </a:cubicBezTo>
                    <a:moveTo>
                      <a:pt x="29" y="79"/>
                    </a:moveTo>
                    <a:cubicBezTo>
                      <a:pt x="29" y="79"/>
                      <a:pt x="29" y="80"/>
                      <a:pt x="29" y="80"/>
                    </a:cubicBezTo>
                    <a:cubicBezTo>
                      <a:pt x="29" y="80"/>
                      <a:pt x="30" y="81"/>
                      <a:pt x="30" y="81"/>
                    </a:cubicBezTo>
                    <a:cubicBezTo>
                      <a:pt x="30" y="81"/>
                      <a:pt x="31" y="80"/>
                      <a:pt x="31" y="80"/>
                    </a:cubicBezTo>
                    <a:cubicBezTo>
                      <a:pt x="30" y="80"/>
                      <a:pt x="30" y="79"/>
                      <a:pt x="29" y="79"/>
                    </a:cubicBezTo>
                    <a:moveTo>
                      <a:pt x="10" y="79"/>
                    </a:moveTo>
                    <a:cubicBezTo>
                      <a:pt x="10" y="79"/>
                      <a:pt x="10" y="79"/>
                      <a:pt x="10" y="79"/>
                    </a:cubicBezTo>
                    <a:cubicBezTo>
                      <a:pt x="10" y="80"/>
                      <a:pt x="11" y="80"/>
                      <a:pt x="11" y="80"/>
                    </a:cubicBezTo>
                    <a:cubicBezTo>
                      <a:pt x="11" y="80"/>
                      <a:pt x="12" y="80"/>
                      <a:pt x="12" y="80"/>
                    </a:cubicBezTo>
                    <a:cubicBezTo>
                      <a:pt x="11" y="79"/>
                      <a:pt x="11" y="79"/>
                      <a:pt x="10" y="79"/>
                    </a:cubicBezTo>
                    <a:moveTo>
                      <a:pt x="60" y="78"/>
                    </a:moveTo>
                    <a:cubicBezTo>
                      <a:pt x="59" y="79"/>
                      <a:pt x="59" y="80"/>
                      <a:pt x="58" y="81"/>
                    </a:cubicBezTo>
                    <a:cubicBezTo>
                      <a:pt x="59" y="81"/>
                      <a:pt x="59" y="81"/>
                      <a:pt x="60" y="82"/>
                    </a:cubicBezTo>
                    <a:cubicBezTo>
                      <a:pt x="60" y="82"/>
                      <a:pt x="60" y="82"/>
                      <a:pt x="60" y="82"/>
                    </a:cubicBezTo>
                    <a:cubicBezTo>
                      <a:pt x="60" y="81"/>
                      <a:pt x="61" y="80"/>
                      <a:pt x="61" y="79"/>
                    </a:cubicBezTo>
                    <a:cubicBezTo>
                      <a:pt x="61" y="79"/>
                      <a:pt x="60" y="79"/>
                      <a:pt x="60" y="78"/>
                    </a:cubicBezTo>
                    <a:moveTo>
                      <a:pt x="33" y="78"/>
                    </a:moveTo>
                    <a:cubicBezTo>
                      <a:pt x="33" y="78"/>
                      <a:pt x="32" y="79"/>
                      <a:pt x="32" y="79"/>
                    </a:cubicBezTo>
                    <a:cubicBezTo>
                      <a:pt x="33" y="79"/>
                      <a:pt x="34" y="80"/>
                      <a:pt x="35" y="80"/>
                    </a:cubicBezTo>
                    <a:cubicBezTo>
                      <a:pt x="35" y="80"/>
                      <a:pt x="35" y="80"/>
                      <a:pt x="35" y="80"/>
                    </a:cubicBezTo>
                    <a:cubicBezTo>
                      <a:pt x="34" y="79"/>
                      <a:pt x="33" y="79"/>
                      <a:pt x="33" y="78"/>
                    </a:cubicBezTo>
                    <a:moveTo>
                      <a:pt x="32" y="78"/>
                    </a:moveTo>
                    <a:cubicBezTo>
                      <a:pt x="32" y="78"/>
                      <a:pt x="32" y="78"/>
                      <a:pt x="32" y="79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32" y="79"/>
                      <a:pt x="32" y="78"/>
                      <a:pt x="33" y="78"/>
                    </a:cubicBezTo>
                    <a:cubicBezTo>
                      <a:pt x="33" y="78"/>
                      <a:pt x="32" y="78"/>
                      <a:pt x="32" y="78"/>
                    </a:cubicBezTo>
                    <a:moveTo>
                      <a:pt x="37" y="78"/>
                    </a:moveTo>
                    <a:cubicBezTo>
                      <a:pt x="37" y="78"/>
                      <a:pt x="36" y="78"/>
                      <a:pt x="36" y="79"/>
                    </a:cubicBezTo>
                    <a:cubicBezTo>
                      <a:pt x="36" y="79"/>
                      <a:pt x="36" y="79"/>
                      <a:pt x="36" y="79"/>
                    </a:cubicBezTo>
                    <a:cubicBezTo>
                      <a:pt x="37" y="79"/>
                      <a:pt x="37" y="78"/>
                      <a:pt x="37" y="78"/>
                    </a:cubicBezTo>
                    <a:cubicBezTo>
                      <a:pt x="37" y="78"/>
                      <a:pt x="37" y="78"/>
                      <a:pt x="37" y="78"/>
                    </a:cubicBezTo>
                    <a:moveTo>
                      <a:pt x="30" y="77"/>
                    </a:moveTo>
                    <a:cubicBezTo>
                      <a:pt x="30" y="77"/>
                      <a:pt x="30" y="77"/>
                      <a:pt x="30" y="78"/>
                    </a:cubicBezTo>
                    <a:cubicBezTo>
                      <a:pt x="31" y="78"/>
                      <a:pt x="31" y="78"/>
                      <a:pt x="32" y="78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1" y="78"/>
                      <a:pt x="31" y="77"/>
                      <a:pt x="30" y="77"/>
                    </a:cubicBezTo>
                    <a:moveTo>
                      <a:pt x="15" y="77"/>
                    </a:moveTo>
                    <a:cubicBezTo>
                      <a:pt x="15" y="77"/>
                      <a:pt x="15" y="77"/>
                      <a:pt x="15" y="77"/>
                    </a:cubicBezTo>
                    <a:cubicBezTo>
                      <a:pt x="16" y="77"/>
                      <a:pt x="17" y="78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7" y="78"/>
                      <a:pt x="16" y="77"/>
                      <a:pt x="15" y="77"/>
                    </a:cubicBezTo>
                    <a:moveTo>
                      <a:pt x="34" y="76"/>
                    </a:moveTo>
                    <a:cubicBezTo>
                      <a:pt x="34" y="77"/>
                      <a:pt x="34" y="77"/>
                      <a:pt x="33" y="77"/>
                    </a:cubicBezTo>
                    <a:cubicBezTo>
                      <a:pt x="34" y="78"/>
                      <a:pt x="35" y="78"/>
                      <a:pt x="36" y="78"/>
                    </a:cubicBezTo>
                    <a:cubicBezTo>
                      <a:pt x="36" y="78"/>
                      <a:pt x="36" y="78"/>
                      <a:pt x="36" y="77"/>
                    </a:cubicBezTo>
                    <a:cubicBezTo>
                      <a:pt x="35" y="77"/>
                      <a:pt x="35" y="77"/>
                      <a:pt x="34" y="76"/>
                    </a:cubicBezTo>
                    <a:moveTo>
                      <a:pt x="34" y="76"/>
                    </a:moveTo>
                    <a:cubicBezTo>
                      <a:pt x="33" y="76"/>
                      <a:pt x="33" y="77"/>
                      <a:pt x="33" y="77"/>
                    </a:cubicBezTo>
                    <a:cubicBezTo>
                      <a:pt x="33" y="77"/>
                      <a:pt x="33" y="77"/>
                      <a:pt x="33" y="77"/>
                    </a:cubicBezTo>
                    <a:cubicBezTo>
                      <a:pt x="33" y="77"/>
                      <a:pt x="34" y="76"/>
                      <a:pt x="34" y="76"/>
                    </a:cubicBezTo>
                    <a:cubicBezTo>
                      <a:pt x="34" y="76"/>
                      <a:pt x="34" y="76"/>
                      <a:pt x="34" y="76"/>
                    </a:cubicBezTo>
                    <a:moveTo>
                      <a:pt x="117" y="76"/>
                    </a:moveTo>
                    <a:cubicBezTo>
                      <a:pt x="116" y="77"/>
                      <a:pt x="116" y="77"/>
                      <a:pt x="116" y="78"/>
                    </a:cubicBezTo>
                    <a:cubicBezTo>
                      <a:pt x="115" y="80"/>
                      <a:pt x="114" y="81"/>
                      <a:pt x="112" y="83"/>
                    </a:cubicBezTo>
                    <a:cubicBezTo>
                      <a:pt x="120" y="88"/>
                      <a:pt x="120" y="88"/>
                      <a:pt x="120" y="88"/>
                    </a:cubicBezTo>
                    <a:cubicBezTo>
                      <a:pt x="121" y="87"/>
                      <a:pt x="122" y="86"/>
                      <a:pt x="123" y="85"/>
                    </a:cubicBezTo>
                    <a:cubicBezTo>
                      <a:pt x="121" y="84"/>
                      <a:pt x="119" y="83"/>
                      <a:pt x="118" y="82"/>
                    </a:cubicBezTo>
                    <a:cubicBezTo>
                      <a:pt x="123" y="84"/>
                      <a:pt x="123" y="84"/>
                      <a:pt x="123" y="84"/>
                    </a:cubicBezTo>
                    <a:cubicBezTo>
                      <a:pt x="123" y="83"/>
                      <a:pt x="124" y="82"/>
                      <a:pt x="125" y="81"/>
                    </a:cubicBezTo>
                    <a:cubicBezTo>
                      <a:pt x="122" y="79"/>
                      <a:pt x="119" y="77"/>
                      <a:pt x="117" y="76"/>
                    </a:cubicBezTo>
                    <a:moveTo>
                      <a:pt x="55" y="75"/>
                    </a:moveTo>
                    <a:cubicBezTo>
                      <a:pt x="54" y="76"/>
                      <a:pt x="54" y="77"/>
                      <a:pt x="53" y="78"/>
                    </a:cubicBezTo>
                    <a:cubicBezTo>
                      <a:pt x="54" y="78"/>
                      <a:pt x="54" y="78"/>
                      <a:pt x="55" y="79"/>
                    </a:cubicBezTo>
                    <a:cubicBezTo>
                      <a:pt x="55" y="78"/>
                      <a:pt x="56" y="77"/>
                      <a:pt x="56" y="76"/>
                    </a:cubicBezTo>
                    <a:cubicBezTo>
                      <a:pt x="56" y="76"/>
                      <a:pt x="55" y="76"/>
                      <a:pt x="55" y="75"/>
                    </a:cubicBezTo>
                    <a:moveTo>
                      <a:pt x="12" y="75"/>
                    </a:moveTo>
                    <a:cubicBezTo>
                      <a:pt x="12" y="75"/>
                      <a:pt x="12" y="75"/>
                      <a:pt x="12" y="75"/>
                    </a:cubicBezTo>
                    <a:cubicBezTo>
                      <a:pt x="13" y="76"/>
                      <a:pt x="13" y="76"/>
                      <a:pt x="14" y="76"/>
                    </a:cubicBezTo>
                    <a:cubicBezTo>
                      <a:pt x="14" y="76"/>
                      <a:pt x="14" y="76"/>
                      <a:pt x="14" y="76"/>
                    </a:cubicBezTo>
                    <a:cubicBezTo>
                      <a:pt x="13" y="75"/>
                      <a:pt x="13" y="75"/>
                      <a:pt x="12" y="75"/>
                    </a:cubicBezTo>
                    <a:moveTo>
                      <a:pt x="32" y="75"/>
                    </a:moveTo>
                    <a:cubicBezTo>
                      <a:pt x="31" y="75"/>
                      <a:pt x="31" y="76"/>
                      <a:pt x="31" y="76"/>
                    </a:cubicBezTo>
                    <a:cubicBezTo>
                      <a:pt x="32" y="76"/>
                      <a:pt x="32" y="76"/>
                      <a:pt x="33" y="77"/>
                    </a:cubicBezTo>
                    <a:cubicBezTo>
                      <a:pt x="33" y="76"/>
                      <a:pt x="33" y="76"/>
                      <a:pt x="33" y="76"/>
                    </a:cubicBezTo>
                    <a:cubicBezTo>
                      <a:pt x="33" y="76"/>
                      <a:pt x="32" y="75"/>
                      <a:pt x="32" y="75"/>
                    </a:cubicBezTo>
                    <a:moveTo>
                      <a:pt x="133" y="75"/>
                    </a:moveTo>
                    <a:cubicBezTo>
                      <a:pt x="132" y="76"/>
                      <a:pt x="131" y="77"/>
                      <a:pt x="131" y="79"/>
                    </a:cubicBezTo>
                    <a:cubicBezTo>
                      <a:pt x="133" y="80"/>
                      <a:pt x="135" y="81"/>
                      <a:pt x="137" y="83"/>
                    </a:cubicBezTo>
                    <a:cubicBezTo>
                      <a:pt x="138" y="81"/>
                      <a:pt x="139" y="80"/>
                      <a:pt x="139" y="79"/>
                    </a:cubicBezTo>
                    <a:cubicBezTo>
                      <a:pt x="137" y="78"/>
                      <a:pt x="135" y="76"/>
                      <a:pt x="133" y="75"/>
                    </a:cubicBezTo>
                    <a:moveTo>
                      <a:pt x="167" y="74"/>
                    </a:moveTo>
                    <a:cubicBezTo>
                      <a:pt x="167" y="75"/>
                      <a:pt x="167" y="76"/>
                      <a:pt x="166" y="76"/>
                    </a:cubicBezTo>
                    <a:cubicBezTo>
                      <a:pt x="165" y="78"/>
                      <a:pt x="164" y="80"/>
                      <a:pt x="163" y="81"/>
                    </a:cubicBezTo>
                    <a:cubicBezTo>
                      <a:pt x="163" y="82"/>
                      <a:pt x="164" y="82"/>
                      <a:pt x="164" y="82"/>
                    </a:cubicBezTo>
                    <a:cubicBezTo>
                      <a:pt x="165" y="81"/>
                      <a:pt x="165" y="81"/>
                      <a:pt x="165" y="81"/>
                    </a:cubicBezTo>
                    <a:cubicBezTo>
                      <a:pt x="165" y="80"/>
                      <a:pt x="166" y="79"/>
                      <a:pt x="166" y="78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4"/>
                      <a:pt x="167" y="74"/>
                    </a:cubicBezTo>
                    <a:cubicBezTo>
                      <a:pt x="167" y="74"/>
                      <a:pt x="167" y="75"/>
                      <a:pt x="167" y="75"/>
                    </a:cubicBezTo>
                    <a:cubicBezTo>
                      <a:pt x="167" y="74"/>
                      <a:pt x="167" y="74"/>
                      <a:pt x="167" y="74"/>
                    </a:cubicBezTo>
                    <a:moveTo>
                      <a:pt x="77" y="74"/>
                    </a:moveTo>
                    <a:cubicBezTo>
                      <a:pt x="76" y="76"/>
                      <a:pt x="75" y="78"/>
                      <a:pt x="74" y="79"/>
                    </a:cubicBezTo>
                    <a:cubicBezTo>
                      <a:pt x="76" y="81"/>
                      <a:pt x="79" y="82"/>
                      <a:pt x="81" y="83"/>
                    </a:cubicBezTo>
                    <a:cubicBezTo>
                      <a:pt x="82" y="82"/>
                      <a:pt x="83" y="80"/>
                      <a:pt x="84" y="78"/>
                    </a:cubicBezTo>
                    <a:cubicBezTo>
                      <a:pt x="82" y="77"/>
                      <a:pt x="79" y="76"/>
                      <a:pt x="77" y="74"/>
                    </a:cubicBezTo>
                    <a:moveTo>
                      <a:pt x="17" y="74"/>
                    </a:moveTo>
                    <a:cubicBezTo>
                      <a:pt x="16" y="75"/>
                      <a:pt x="16" y="76"/>
                      <a:pt x="15" y="76"/>
                    </a:cubicBezTo>
                    <a:cubicBezTo>
                      <a:pt x="16" y="77"/>
                      <a:pt x="17" y="77"/>
                      <a:pt x="18" y="78"/>
                    </a:cubicBezTo>
                    <a:cubicBezTo>
                      <a:pt x="19" y="75"/>
                      <a:pt x="19" y="75"/>
                      <a:pt x="19" y="75"/>
                    </a:cubicBezTo>
                    <a:cubicBezTo>
                      <a:pt x="18" y="75"/>
                      <a:pt x="18" y="74"/>
                      <a:pt x="17" y="74"/>
                    </a:cubicBezTo>
                    <a:moveTo>
                      <a:pt x="144" y="74"/>
                    </a:moveTo>
                    <a:cubicBezTo>
                      <a:pt x="143" y="75"/>
                      <a:pt x="142" y="76"/>
                      <a:pt x="141" y="78"/>
                    </a:cubicBezTo>
                    <a:cubicBezTo>
                      <a:pt x="146" y="80"/>
                      <a:pt x="146" y="80"/>
                      <a:pt x="146" y="80"/>
                    </a:cubicBezTo>
                    <a:cubicBezTo>
                      <a:pt x="147" y="79"/>
                      <a:pt x="148" y="78"/>
                      <a:pt x="148" y="76"/>
                    </a:cubicBezTo>
                    <a:cubicBezTo>
                      <a:pt x="148" y="78"/>
                      <a:pt x="147" y="79"/>
                      <a:pt x="146" y="80"/>
                    </a:cubicBezTo>
                    <a:cubicBezTo>
                      <a:pt x="151" y="83"/>
                      <a:pt x="151" y="83"/>
                      <a:pt x="151" y="83"/>
                    </a:cubicBezTo>
                    <a:cubicBezTo>
                      <a:pt x="151" y="83"/>
                      <a:pt x="151" y="83"/>
                      <a:pt x="151" y="83"/>
                    </a:cubicBezTo>
                    <a:cubicBezTo>
                      <a:pt x="152" y="82"/>
                      <a:pt x="152" y="81"/>
                      <a:pt x="153" y="80"/>
                    </a:cubicBezTo>
                    <a:cubicBezTo>
                      <a:pt x="153" y="79"/>
                      <a:pt x="153" y="79"/>
                      <a:pt x="154" y="79"/>
                    </a:cubicBezTo>
                    <a:cubicBezTo>
                      <a:pt x="150" y="77"/>
                      <a:pt x="147" y="75"/>
                      <a:pt x="144" y="74"/>
                    </a:cubicBezTo>
                    <a:moveTo>
                      <a:pt x="164" y="73"/>
                    </a:moveTo>
                    <a:cubicBezTo>
                      <a:pt x="163" y="75"/>
                      <a:pt x="162" y="77"/>
                      <a:pt x="160" y="79"/>
                    </a:cubicBezTo>
                    <a:cubicBezTo>
                      <a:pt x="161" y="80"/>
                      <a:pt x="161" y="80"/>
                      <a:pt x="161" y="80"/>
                    </a:cubicBezTo>
                    <a:cubicBezTo>
                      <a:pt x="161" y="80"/>
                      <a:pt x="162" y="80"/>
                      <a:pt x="162" y="80"/>
                    </a:cubicBezTo>
                    <a:cubicBezTo>
                      <a:pt x="163" y="78"/>
                      <a:pt x="165" y="76"/>
                      <a:pt x="167" y="74"/>
                    </a:cubicBezTo>
                    <a:cubicBezTo>
                      <a:pt x="164" y="73"/>
                      <a:pt x="164" y="73"/>
                      <a:pt x="164" y="73"/>
                    </a:cubicBezTo>
                    <a:moveTo>
                      <a:pt x="130" y="73"/>
                    </a:moveTo>
                    <a:cubicBezTo>
                      <a:pt x="129" y="74"/>
                      <a:pt x="128" y="75"/>
                      <a:pt x="128" y="77"/>
                    </a:cubicBezTo>
                    <a:cubicBezTo>
                      <a:pt x="128" y="77"/>
                      <a:pt x="128" y="77"/>
                      <a:pt x="129" y="77"/>
                    </a:cubicBezTo>
                    <a:cubicBezTo>
                      <a:pt x="129" y="76"/>
                      <a:pt x="130" y="75"/>
                      <a:pt x="131" y="74"/>
                    </a:cubicBezTo>
                    <a:cubicBezTo>
                      <a:pt x="131" y="73"/>
                      <a:pt x="130" y="73"/>
                      <a:pt x="130" y="73"/>
                    </a:cubicBezTo>
                    <a:moveTo>
                      <a:pt x="50" y="72"/>
                    </a:moveTo>
                    <a:cubicBezTo>
                      <a:pt x="50" y="73"/>
                      <a:pt x="49" y="74"/>
                      <a:pt x="48" y="75"/>
                    </a:cubicBezTo>
                    <a:cubicBezTo>
                      <a:pt x="49" y="76"/>
                      <a:pt x="50" y="76"/>
                      <a:pt x="51" y="76"/>
                    </a:cubicBezTo>
                    <a:cubicBezTo>
                      <a:pt x="51" y="75"/>
                      <a:pt x="52" y="74"/>
                      <a:pt x="52" y="74"/>
                    </a:cubicBezTo>
                    <a:cubicBezTo>
                      <a:pt x="51" y="73"/>
                      <a:pt x="51" y="73"/>
                      <a:pt x="50" y="72"/>
                    </a:cubicBezTo>
                    <a:moveTo>
                      <a:pt x="14" y="72"/>
                    </a:move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75"/>
                      <a:pt x="13" y="75"/>
                      <a:pt x="14" y="76"/>
                    </a:cubicBezTo>
                    <a:cubicBezTo>
                      <a:pt x="15" y="75"/>
                      <a:pt x="15" y="74"/>
                      <a:pt x="15" y="73"/>
                    </a:cubicBezTo>
                    <a:cubicBezTo>
                      <a:pt x="15" y="73"/>
                      <a:pt x="15" y="72"/>
                      <a:pt x="14" y="72"/>
                    </a:cubicBezTo>
                    <a:moveTo>
                      <a:pt x="73" y="72"/>
                    </a:moveTo>
                    <a:cubicBezTo>
                      <a:pt x="70" y="77"/>
                      <a:pt x="70" y="77"/>
                      <a:pt x="70" y="77"/>
                    </a:cubicBezTo>
                    <a:cubicBezTo>
                      <a:pt x="71" y="77"/>
                      <a:pt x="71" y="77"/>
                      <a:pt x="72" y="78"/>
                    </a:cubicBezTo>
                    <a:cubicBezTo>
                      <a:pt x="73" y="76"/>
                      <a:pt x="73" y="74"/>
                      <a:pt x="74" y="73"/>
                    </a:cubicBezTo>
                    <a:cubicBezTo>
                      <a:pt x="74" y="73"/>
                      <a:pt x="74" y="72"/>
                      <a:pt x="73" y="72"/>
                    </a:cubicBezTo>
                    <a:moveTo>
                      <a:pt x="18" y="72"/>
                    </a:moveTo>
                    <a:cubicBezTo>
                      <a:pt x="18" y="72"/>
                      <a:pt x="18" y="73"/>
                      <a:pt x="17" y="73"/>
                    </a:cubicBezTo>
                    <a:cubicBezTo>
                      <a:pt x="18" y="74"/>
                      <a:pt x="19" y="74"/>
                      <a:pt x="20" y="75"/>
                    </a:cubicBezTo>
                    <a:cubicBezTo>
                      <a:pt x="20" y="74"/>
                      <a:pt x="20" y="74"/>
                      <a:pt x="20" y="74"/>
                    </a:cubicBezTo>
                    <a:cubicBezTo>
                      <a:pt x="20" y="73"/>
                      <a:pt x="19" y="73"/>
                      <a:pt x="18" y="72"/>
                    </a:cubicBezTo>
                    <a:moveTo>
                      <a:pt x="49" y="72"/>
                    </a:moveTo>
                    <a:cubicBezTo>
                      <a:pt x="49" y="73"/>
                      <a:pt x="48" y="74"/>
                      <a:pt x="47" y="74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9" y="74"/>
                      <a:pt x="49" y="73"/>
                      <a:pt x="50" y="72"/>
                    </a:cubicBezTo>
                    <a:cubicBezTo>
                      <a:pt x="49" y="72"/>
                      <a:pt x="49" y="72"/>
                      <a:pt x="49" y="72"/>
                    </a:cubicBezTo>
                    <a:moveTo>
                      <a:pt x="19" y="71"/>
                    </a:moveTo>
                    <a:cubicBezTo>
                      <a:pt x="19" y="71"/>
                      <a:pt x="19" y="71"/>
                      <a:pt x="19" y="71"/>
                    </a:cubicBezTo>
                    <a:cubicBezTo>
                      <a:pt x="19" y="72"/>
                      <a:pt x="20" y="72"/>
                      <a:pt x="21" y="72"/>
                    </a:cubicBezTo>
                    <a:cubicBezTo>
                      <a:pt x="21" y="72"/>
                      <a:pt x="21" y="72"/>
                      <a:pt x="21" y="72"/>
                    </a:cubicBezTo>
                    <a:cubicBezTo>
                      <a:pt x="21" y="71"/>
                      <a:pt x="20" y="71"/>
                      <a:pt x="19" y="71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2"/>
                      <a:pt x="15" y="72"/>
                      <a:pt x="16" y="72"/>
                    </a:cubicBezTo>
                    <a:cubicBezTo>
                      <a:pt x="16" y="72"/>
                      <a:pt x="16" y="72"/>
                      <a:pt x="17" y="71"/>
                    </a:cubicBezTo>
                    <a:cubicBezTo>
                      <a:pt x="16" y="71"/>
                      <a:pt x="16" y="71"/>
                      <a:pt x="15" y="70"/>
                    </a:cubicBezTo>
                    <a:moveTo>
                      <a:pt x="136" y="70"/>
                    </a:moveTo>
                    <a:cubicBezTo>
                      <a:pt x="135" y="71"/>
                      <a:pt x="134" y="72"/>
                      <a:pt x="134" y="74"/>
                    </a:cubicBezTo>
                    <a:cubicBezTo>
                      <a:pt x="140" y="77"/>
                      <a:pt x="140" y="77"/>
                      <a:pt x="140" y="77"/>
                    </a:cubicBezTo>
                    <a:cubicBezTo>
                      <a:pt x="141" y="76"/>
                      <a:pt x="142" y="74"/>
                      <a:pt x="143" y="73"/>
                    </a:cubicBezTo>
                    <a:cubicBezTo>
                      <a:pt x="143" y="73"/>
                      <a:pt x="143" y="73"/>
                      <a:pt x="142" y="73"/>
                    </a:cubicBezTo>
                    <a:cubicBezTo>
                      <a:pt x="142" y="74"/>
                      <a:pt x="142" y="74"/>
                      <a:pt x="141" y="75"/>
                    </a:cubicBezTo>
                    <a:cubicBezTo>
                      <a:pt x="141" y="76"/>
                      <a:pt x="140" y="77"/>
                      <a:pt x="140" y="77"/>
                    </a:cubicBezTo>
                    <a:cubicBezTo>
                      <a:pt x="140" y="77"/>
                      <a:pt x="141" y="75"/>
                      <a:pt x="142" y="73"/>
                    </a:cubicBezTo>
                    <a:cubicBezTo>
                      <a:pt x="140" y="72"/>
                      <a:pt x="138" y="71"/>
                      <a:pt x="136" y="70"/>
                    </a:cubicBezTo>
                    <a:moveTo>
                      <a:pt x="68" y="69"/>
                    </a:moveTo>
                    <a:cubicBezTo>
                      <a:pt x="67" y="71"/>
                      <a:pt x="66" y="72"/>
                      <a:pt x="65" y="74"/>
                    </a:cubicBezTo>
                    <a:cubicBezTo>
                      <a:pt x="67" y="75"/>
                      <a:pt x="68" y="76"/>
                      <a:pt x="70" y="77"/>
                    </a:cubicBezTo>
                    <a:cubicBezTo>
                      <a:pt x="71" y="75"/>
                      <a:pt x="72" y="74"/>
                      <a:pt x="73" y="72"/>
                    </a:cubicBezTo>
                    <a:cubicBezTo>
                      <a:pt x="71" y="71"/>
                      <a:pt x="70" y="70"/>
                      <a:pt x="68" y="69"/>
                    </a:cubicBezTo>
                    <a:moveTo>
                      <a:pt x="16" y="69"/>
                    </a:moveTo>
                    <a:cubicBezTo>
                      <a:pt x="16" y="69"/>
                      <a:pt x="16" y="69"/>
                      <a:pt x="16" y="69"/>
                    </a:cubicBezTo>
                    <a:cubicBezTo>
                      <a:pt x="16" y="70"/>
                      <a:pt x="17" y="70"/>
                      <a:pt x="17" y="70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7" y="69"/>
                      <a:pt x="16" y="69"/>
                      <a:pt x="16" y="69"/>
                    </a:cubicBezTo>
                    <a:moveTo>
                      <a:pt x="20" y="69"/>
                    </a:moveTo>
                    <a:cubicBezTo>
                      <a:pt x="20" y="69"/>
                      <a:pt x="20" y="69"/>
                      <a:pt x="20" y="69"/>
                    </a:cubicBezTo>
                    <a:cubicBezTo>
                      <a:pt x="20" y="70"/>
                      <a:pt x="21" y="70"/>
                      <a:pt x="22" y="71"/>
                    </a:cubicBezTo>
                    <a:cubicBezTo>
                      <a:pt x="23" y="70"/>
                      <a:pt x="23" y="70"/>
                      <a:pt x="23" y="70"/>
                    </a:cubicBezTo>
                    <a:cubicBezTo>
                      <a:pt x="22" y="69"/>
                      <a:pt x="21" y="69"/>
                      <a:pt x="20" y="69"/>
                    </a:cubicBezTo>
                    <a:moveTo>
                      <a:pt x="169" y="68"/>
                    </a:moveTo>
                    <a:cubicBezTo>
                      <a:pt x="168" y="69"/>
                      <a:pt x="168" y="69"/>
                      <a:pt x="167" y="69"/>
                    </a:cubicBezTo>
                    <a:cubicBezTo>
                      <a:pt x="167" y="69"/>
                      <a:pt x="167" y="70"/>
                      <a:pt x="166" y="70"/>
                    </a:cubicBezTo>
                    <a:cubicBezTo>
                      <a:pt x="166" y="70"/>
                      <a:pt x="166" y="70"/>
                      <a:pt x="166" y="70"/>
                    </a:cubicBezTo>
                    <a:cubicBezTo>
                      <a:pt x="166" y="70"/>
                      <a:pt x="166" y="70"/>
                      <a:pt x="166" y="70"/>
                    </a:cubicBezTo>
                    <a:cubicBezTo>
                      <a:pt x="166" y="70"/>
                      <a:pt x="166" y="70"/>
                      <a:pt x="166" y="71"/>
                    </a:cubicBezTo>
                    <a:cubicBezTo>
                      <a:pt x="166" y="71"/>
                      <a:pt x="166" y="71"/>
                      <a:pt x="166" y="71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1"/>
                      <a:pt x="167" y="71"/>
                    </a:cubicBezTo>
                    <a:cubicBezTo>
                      <a:pt x="167" y="70"/>
                      <a:pt x="167" y="70"/>
                      <a:pt x="167" y="70"/>
                    </a:cubicBezTo>
                    <a:cubicBezTo>
                      <a:pt x="168" y="70"/>
                      <a:pt x="168" y="71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8" y="73"/>
                      <a:pt x="168" y="73"/>
                      <a:pt x="168" y="73"/>
                    </a:cubicBezTo>
                    <a:cubicBezTo>
                      <a:pt x="168" y="72"/>
                      <a:pt x="169" y="72"/>
                      <a:pt x="169" y="72"/>
                    </a:cubicBezTo>
                    <a:cubicBezTo>
                      <a:pt x="169" y="72"/>
                      <a:pt x="169" y="72"/>
                      <a:pt x="168" y="73"/>
                    </a:cubicBezTo>
                    <a:cubicBezTo>
                      <a:pt x="169" y="73"/>
                      <a:pt x="169" y="73"/>
                      <a:pt x="169" y="73"/>
                    </a:cubicBezTo>
                    <a:cubicBezTo>
                      <a:pt x="170" y="73"/>
                      <a:pt x="171" y="73"/>
                      <a:pt x="169" y="69"/>
                    </a:cubicBezTo>
                    <a:cubicBezTo>
                      <a:pt x="169" y="68"/>
                      <a:pt x="169" y="68"/>
                      <a:pt x="169" y="68"/>
                    </a:cubicBezTo>
                    <a:moveTo>
                      <a:pt x="66" y="68"/>
                    </a:moveTo>
                    <a:cubicBezTo>
                      <a:pt x="65" y="70"/>
                      <a:pt x="64" y="71"/>
                      <a:pt x="63" y="73"/>
                    </a:cubicBezTo>
                    <a:cubicBezTo>
                      <a:pt x="64" y="73"/>
                      <a:pt x="64" y="73"/>
                      <a:pt x="65" y="74"/>
                    </a:cubicBezTo>
                    <a:cubicBezTo>
                      <a:pt x="66" y="72"/>
                      <a:pt x="67" y="71"/>
                      <a:pt x="68" y="69"/>
                    </a:cubicBezTo>
                    <a:cubicBezTo>
                      <a:pt x="67" y="69"/>
                      <a:pt x="67" y="69"/>
                      <a:pt x="66" y="68"/>
                    </a:cubicBezTo>
                    <a:moveTo>
                      <a:pt x="102" y="68"/>
                    </a:moveTo>
                    <a:cubicBezTo>
                      <a:pt x="99" y="75"/>
                      <a:pt x="99" y="75"/>
                      <a:pt x="99" y="75"/>
                    </a:cubicBezTo>
                    <a:cubicBezTo>
                      <a:pt x="107" y="80"/>
                      <a:pt x="107" y="80"/>
                      <a:pt x="107" y="80"/>
                    </a:cubicBezTo>
                    <a:cubicBezTo>
                      <a:pt x="111" y="73"/>
                      <a:pt x="111" y="73"/>
                      <a:pt x="111" y="73"/>
                    </a:cubicBezTo>
                    <a:cubicBezTo>
                      <a:pt x="108" y="71"/>
                      <a:pt x="105" y="70"/>
                      <a:pt x="102" y="68"/>
                    </a:cubicBezTo>
                    <a:moveTo>
                      <a:pt x="43" y="68"/>
                    </a:moveTo>
                    <a:cubicBezTo>
                      <a:pt x="42" y="69"/>
                      <a:pt x="42" y="70"/>
                      <a:pt x="41" y="71"/>
                    </a:cubicBezTo>
                    <a:cubicBezTo>
                      <a:pt x="41" y="71"/>
                      <a:pt x="41" y="71"/>
                      <a:pt x="41" y="71"/>
                    </a:cubicBezTo>
                    <a:cubicBezTo>
                      <a:pt x="42" y="70"/>
                      <a:pt x="43" y="69"/>
                      <a:pt x="43" y="68"/>
                    </a:cubicBezTo>
                    <a:cubicBezTo>
                      <a:pt x="43" y="68"/>
                      <a:pt x="43" y="68"/>
                      <a:pt x="43" y="68"/>
                    </a:cubicBezTo>
                    <a:moveTo>
                      <a:pt x="122" y="68"/>
                    </a:moveTo>
                    <a:cubicBezTo>
                      <a:pt x="121" y="69"/>
                      <a:pt x="120" y="70"/>
                      <a:pt x="119" y="72"/>
                    </a:cubicBezTo>
                    <a:cubicBezTo>
                      <a:pt x="122" y="73"/>
                      <a:pt x="125" y="75"/>
                      <a:pt x="127" y="77"/>
                    </a:cubicBezTo>
                    <a:cubicBezTo>
                      <a:pt x="128" y="75"/>
                      <a:pt x="129" y="74"/>
                      <a:pt x="130" y="73"/>
                    </a:cubicBezTo>
                    <a:cubicBezTo>
                      <a:pt x="127" y="71"/>
                      <a:pt x="124" y="69"/>
                      <a:pt x="122" y="68"/>
                    </a:cubicBezTo>
                    <a:moveTo>
                      <a:pt x="17" y="67"/>
                    </a:moveTo>
                    <a:cubicBezTo>
                      <a:pt x="17" y="68"/>
                      <a:pt x="17" y="68"/>
                      <a:pt x="17" y="68"/>
                    </a:cubicBezTo>
                    <a:cubicBezTo>
                      <a:pt x="17" y="68"/>
                      <a:pt x="18" y="68"/>
                      <a:pt x="18" y="69"/>
                    </a:cubicBezTo>
                    <a:cubicBezTo>
                      <a:pt x="18" y="68"/>
                      <a:pt x="18" y="68"/>
                      <a:pt x="19" y="68"/>
                    </a:cubicBezTo>
                    <a:cubicBezTo>
                      <a:pt x="18" y="67"/>
                      <a:pt x="18" y="67"/>
                      <a:pt x="17" y="67"/>
                    </a:cubicBezTo>
                    <a:moveTo>
                      <a:pt x="40" y="66"/>
                    </a:moveTo>
                    <a:cubicBezTo>
                      <a:pt x="40" y="67"/>
                      <a:pt x="39" y="68"/>
                      <a:pt x="38" y="69"/>
                    </a:cubicBezTo>
                    <a:cubicBezTo>
                      <a:pt x="39" y="70"/>
                      <a:pt x="40" y="70"/>
                      <a:pt x="41" y="70"/>
                    </a:cubicBezTo>
                    <a:cubicBezTo>
                      <a:pt x="41" y="69"/>
                      <a:pt x="42" y="68"/>
                      <a:pt x="42" y="67"/>
                    </a:cubicBezTo>
                    <a:cubicBezTo>
                      <a:pt x="42" y="67"/>
                      <a:pt x="41" y="67"/>
                      <a:pt x="40" y="66"/>
                    </a:cubicBezTo>
                    <a:moveTo>
                      <a:pt x="147" y="66"/>
                    </a:moveTo>
                    <a:cubicBezTo>
                      <a:pt x="147" y="66"/>
                      <a:pt x="146" y="67"/>
                      <a:pt x="145" y="69"/>
                    </a:cubicBezTo>
                    <a:cubicBezTo>
                      <a:pt x="145" y="69"/>
                      <a:pt x="145" y="69"/>
                      <a:pt x="145" y="69"/>
                    </a:cubicBezTo>
                    <a:cubicBezTo>
                      <a:pt x="146" y="67"/>
                      <a:pt x="147" y="66"/>
                      <a:pt x="147" y="66"/>
                    </a:cubicBezTo>
                    <a:moveTo>
                      <a:pt x="40" y="66"/>
                    </a:moveTo>
                    <a:cubicBezTo>
                      <a:pt x="39" y="67"/>
                      <a:pt x="39" y="68"/>
                      <a:pt x="38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9" y="68"/>
                      <a:pt x="39" y="67"/>
                      <a:pt x="40" y="66"/>
                    </a:cubicBezTo>
                    <a:cubicBezTo>
                      <a:pt x="40" y="66"/>
                      <a:pt x="40" y="66"/>
                      <a:pt x="40" y="66"/>
                    </a:cubicBezTo>
                    <a:moveTo>
                      <a:pt x="61" y="65"/>
                    </a:moveTo>
                    <a:cubicBezTo>
                      <a:pt x="60" y="67"/>
                      <a:pt x="59" y="68"/>
                      <a:pt x="59" y="70"/>
                    </a:cubicBezTo>
                    <a:cubicBezTo>
                      <a:pt x="59" y="70"/>
                      <a:pt x="59" y="70"/>
                      <a:pt x="60" y="70"/>
                    </a:cubicBezTo>
                    <a:cubicBezTo>
                      <a:pt x="61" y="69"/>
                      <a:pt x="62" y="68"/>
                      <a:pt x="62" y="66"/>
                    </a:cubicBezTo>
                    <a:cubicBezTo>
                      <a:pt x="62" y="66"/>
                      <a:pt x="62" y="66"/>
                      <a:pt x="61" y="65"/>
                    </a:cubicBezTo>
                    <a:moveTo>
                      <a:pt x="149" y="65"/>
                    </a:moveTo>
                    <a:cubicBezTo>
                      <a:pt x="148" y="67"/>
                      <a:pt x="147" y="68"/>
                      <a:pt x="146" y="70"/>
                    </a:cubicBezTo>
                    <a:cubicBezTo>
                      <a:pt x="148" y="71"/>
                      <a:pt x="148" y="71"/>
                      <a:pt x="148" y="71"/>
                    </a:cubicBezTo>
                    <a:cubicBezTo>
                      <a:pt x="155" y="76"/>
                      <a:pt x="155" y="76"/>
                      <a:pt x="155" y="76"/>
                    </a:cubicBezTo>
                    <a:cubicBezTo>
                      <a:pt x="156" y="74"/>
                      <a:pt x="157" y="72"/>
                      <a:pt x="158" y="70"/>
                    </a:cubicBezTo>
                    <a:cubicBezTo>
                      <a:pt x="149" y="65"/>
                      <a:pt x="149" y="65"/>
                      <a:pt x="149" y="65"/>
                    </a:cubicBezTo>
                    <a:moveTo>
                      <a:pt x="38" y="65"/>
                    </a:moveTo>
                    <a:cubicBezTo>
                      <a:pt x="37" y="65"/>
                      <a:pt x="37" y="66"/>
                      <a:pt x="36" y="67"/>
                    </a:cubicBezTo>
                    <a:cubicBezTo>
                      <a:pt x="36" y="67"/>
                      <a:pt x="36" y="67"/>
                      <a:pt x="36" y="68"/>
                    </a:cubicBezTo>
                    <a:cubicBezTo>
                      <a:pt x="37" y="68"/>
                      <a:pt x="37" y="68"/>
                      <a:pt x="38" y="69"/>
                    </a:cubicBezTo>
                    <a:cubicBezTo>
                      <a:pt x="38" y="67"/>
                      <a:pt x="39" y="66"/>
                      <a:pt x="39" y="66"/>
                    </a:cubicBezTo>
                    <a:cubicBezTo>
                      <a:pt x="39" y="65"/>
                      <a:pt x="38" y="65"/>
                      <a:pt x="38" y="65"/>
                    </a:cubicBezTo>
                    <a:moveTo>
                      <a:pt x="124" y="63"/>
                    </a:moveTo>
                    <a:cubicBezTo>
                      <a:pt x="123" y="65"/>
                      <a:pt x="122" y="66"/>
                      <a:pt x="122" y="68"/>
                    </a:cubicBezTo>
                    <a:cubicBezTo>
                      <a:pt x="124" y="69"/>
                      <a:pt x="127" y="70"/>
                      <a:pt x="130" y="72"/>
                    </a:cubicBezTo>
                    <a:cubicBezTo>
                      <a:pt x="130" y="72"/>
                      <a:pt x="130" y="72"/>
                      <a:pt x="130" y="72"/>
                    </a:cubicBezTo>
                    <a:cubicBezTo>
                      <a:pt x="131" y="71"/>
                      <a:pt x="131" y="70"/>
                      <a:pt x="132" y="70"/>
                    </a:cubicBezTo>
                    <a:cubicBezTo>
                      <a:pt x="131" y="70"/>
                      <a:pt x="131" y="71"/>
                      <a:pt x="130" y="72"/>
                    </a:cubicBezTo>
                    <a:cubicBezTo>
                      <a:pt x="131" y="73"/>
                      <a:pt x="131" y="73"/>
                      <a:pt x="131" y="73"/>
                    </a:cubicBezTo>
                    <a:cubicBezTo>
                      <a:pt x="132" y="71"/>
                      <a:pt x="133" y="70"/>
                      <a:pt x="134" y="68"/>
                    </a:cubicBezTo>
                    <a:cubicBezTo>
                      <a:pt x="131" y="67"/>
                      <a:pt x="127" y="65"/>
                      <a:pt x="124" y="63"/>
                    </a:cubicBezTo>
                    <a:moveTo>
                      <a:pt x="56" y="63"/>
                    </a:moveTo>
                    <a:cubicBezTo>
                      <a:pt x="55" y="64"/>
                      <a:pt x="54" y="65"/>
                      <a:pt x="54" y="66"/>
                    </a:cubicBezTo>
                    <a:cubicBezTo>
                      <a:pt x="54" y="67"/>
                      <a:pt x="55" y="67"/>
                      <a:pt x="56" y="68"/>
                    </a:cubicBezTo>
                    <a:cubicBezTo>
                      <a:pt x="56" y="66"/>
                      <a:pt x="57" y="65"/>
                      <a:pt x="58" y="64"/>
                    </a:cubicBezTo>
                    <a:cubicBezTo>
                      <a:pt x="57" y="63"/>
                      <a:pt x="57" y="63"/>
                      <a:pt x="56" y="63"/>
                    </a:cubicBezTo>
                    <a:moveTo>
                      <a:pt x="55" y="62"/>
                    </a:moveTo>
                    <a:cubicBezTo>
                      <a:pt x="54" y="63"/>
                      <a:pt x="53" y="65"/>
                      <a:pt x="52" y="6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4" y="65"/>
                      <a:pt x="55" y="64"/>
                      <a:pt x="55" y="62"/>
                    </a:cubicBezTo>
                    <a:cubicBezTo>
                      <a:pt x="55" y="62"/>
                      <a:pt x="55" y="62"/>
                      <a:pt x="55" y="62"/>
                    </a:cubicBezTo>
                    <a:moveTo>
                      <a:pt x="141" y="61"/>
                    </a:moveTo>
                    <a:cubicBezTo>
                      <a:pt x="140" y="62"/>
                      <a:pt x="139" y="64"/>
                      <a:pt x="139" y="65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5" y="68"/>
                      <a:pt x="145" y="68"/>
                      <a:pt x="145" y="67"/>
                    </a:cubicBezTo>
                    <a:cubicBezTo>
                      <a:pt x="146" y="66"/>
                      <a:pt x="147" y="65"/>
                      <a:pt x="147" y="64"/>
                    </a:cubicBezTo>
                    <a:cubicBezTo>
                      <a:pt x="144" y="62"/>
                      <a:pt x="144" y="62"/>
                      <a:pt x="144" y="62"/>
                    </a:cubicBezTo>
                    <a:cubicBezTo>
                      <a:pt x="143" y="62"/>
                      <a:pt x="142" y="61"/>
                      <a:pt x="141" y="61"/>
                    </a:cubicBezTo>
                    <a:moveTo>
                      <a:pt x="86" y="59"/>
                    </a:moveTo>
                    <a:cubicBezTo>
                      <a:pt x="85" y="61"/>
                      <a:pt x="84" y="63"/>
                      <a:pt x="83" y="65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1" y="67"/>
                      <a:pt x="92" y="65"/>
                      <a:pt x="93" y="63"/>
                    </a:cubicBezTo>
                    <a:cubicBezTo>
                      <a:pt x="91" y="62"/>
                      <a:pt x="89" y="61"/>
                      <a:pt x="86" y="59"/>
                    </a:cubicBezTo>
                    <a:moveTo>
                      <a:pt x="137" y="59"/>
                    </a:moveTo>
                    <a:cubicBezTo>
                      <a:pt x="137" y="60"/>
                      <a:pt x="136" y="62"/>
                      <a:pt x="135" y="63"/>
                    </a:cubicBezTo>
                    <a:cubicBezTo>
                      <a:pt x="137" y="64"/>
                      <a:pt x="137" y="64"/>
                      <a:pt x="137" y="64"/>
                    </a:cubicBezTo>
                    <a:cubicBezTo>
                      <a:pt x="137" y="63"/>
                      <a:pt x="138" y="61"/>
                      <a:pt x="139" y="60"/>
                    </a:cubicBezTo>
                    <a:cubicBezTo>
                      <a:pt x="139" y="59"/>
                      <a:pt x="138" y="59"/>
                      <a:pt x="137" y="59"/>
                    </a:cubicBezTo>
                    <a:moveTo>
                      <a:pt x="49" y="59"/>
                    </a:moveTo>
                    <a:cubicBezTo>
                      <a:pt x="48" y="60"/>
                      <a:pt x="47" y="61"/>
                      <a:pt x="46" y="62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48" y="61"/>
                      <a:pt x="48" y="60"/>
                      <a:pt x="49" y="59"/>
                    </a:cubicBezTo>
                    <a:cubicBezTo>
                      <a:pt x="49" y="59"/>
                      <a:pt x="49" y="59"/>
                      <a:pt x="49" y="59"/>
                    </a:cubicBezTo>
                    <a:moveTo>
                      <a:pt x="153" y="58"/>
                    </a:moveTo>
                    <a:cubicBezTo>
                      <a:pt x="152" y="59"/>
                      <a:pt x="152" y="61"/>
                      <a:pt x="151" y="62"/>
                    </a:cubicBezTo>
                    <a:cubicBezTo>
                      <a:pt x="153" y="63"/>
                      <a:pt x="156" y="65"/>
                      <a:pt x="158" y="67"/>
                    </a:cubicBezTo>
                    <a:cubicBezTo>
                      <a:pt x="160" y="67"/>
                      <a:pt x="160" y="67"/>
                      <a:pt x="160" y="67"/>
                    </a:cubicBezTo>
                    <a:cubicBezTo>
                      <a:pt x="160" y="66"/>
                      <a:pt x="161" y="65"/>
                      <a:pt x="162" y="64"/>
                    </a:cubicBezTo>
                    <a:cubicBezTo>
                      <a:pt x="153" y="58"/>
                      <a:pt x="153" y="58"/>
                      <a:pt x="153" y="58"/>
                    </a:cubicBezTo>
                    <a:moveTo>
                      <a:pt x="27" y="58"/>
                    </a:moveTo>
                    <a:cubicBezTo>
                      <a:pt x="26" y="59"/>
                      <a:pt x="26" y="60"/>
                      <a:pt x="25" y="61"/>
                    </a:cubicBezTo>
                    <a:cubicBezTo>
                      <a:pt x="26" y="61"/>
                      <a:pt x="27" y="62"/>
                      <a:pt x="27" y="62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8" y="58"/>
                      <a:pt x="27" y="58"/>
                    </a:cubicBezTo>
                    <a:moveTo>
                      <a:pt x="46" y="57"/>
                    </a:moveTo>
                    <a:cubicBezTo>
                      <a:pt x="45" y="58"/>
                      <a:pt x="45" y="59"/>
                      <a:pt x="44" y="60"/>
                    </a:cubicBezTo>
                    <a:cubicBezTo>
                      <a:pt x="45" y="61"/>
                      <a:pt x="45" y="61"/>
                      <a:pt x="46" y="62"/>
                    </a:cubicBezTo>
                    <a:cubicBezTo>
                      <a:pt x="47" y="61"/>
                      <a:pt x="47" y="59"/>
                      <a:pt x="48" y="58"/>
                    </a:cubicBezTo>
                    <a:cubicBezTo>
                      <a:pt x="47" y="58"/>
                      <a:pt x="47" y="57"/>
                      <a:pt x="46" y="57"/>
                    </a:cubicBezTo>
                    <a:moveTo>
                      <a:pt x="109" y="56"/>
                    </a:moveTo>
                    <a:cubicBezTo>
                      <a:pt x="105" y="63"/>
                      <a:pt x="105" y="63"/>
                      <a:pt x="105" y="63"/>
                    </a:cubicBezTo>
                    <a:cubicBezTo>
                      <a:pt x="108" y="65"/>
                      <a:pt x="111" y="67"/>
                      <a:pt x="114" y="68"/>
                    </a:cubicBezTo>
                    <a:cubicBezTo>
                      <a:pt x="119" y="61"/>
                      <a:pt x="119" y="61"/>
                      <a:pt x="119" y="61"/>
                    </a:cubicBezTo>
                    <a:cubicBezTo>
                      <a:pt x="116" y="59"/>
                      <a:pt x="112" y="58"/>
                      <a:pt x="109" y="56"/>
                    </a:cubicBezTo>
                    <a:moveTo>
                      <a:pt x="24" y="56"/>
                    </a:move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9"/>
                      <a:pt x="23" y="60"/>
                      <a:pt x="23" y="60"/>
                    </a:cubicBezTo>
                    <a:cubicBezTo>
                      <a:pt x="24" y="59"/>
                      <a:pt x="24" y="58"/>
                      <a:pt x="25" y="57"/>
                    </a:cubicBezTo>
                    <a:cubicBezTo>
                      <a:pt x="25" y="56"/>
                      <a:pt x="24" y="56"/>
                      <a:pt x="24" y="56"/>
                    </a:cubicBezTo>
                    <a:moveTo>
                      <a:pt x="43" y="55"/>
                    </a:moveTo>
                    <a:cubicBezTo>
                      <a:pt x="42" y="57"/>
                      <a:pt x="42" y="58"/>
                      <a:pt x="41" y="59"/>
                    </a:cubicBezTo>
                    <a:cubicBezTo>
                      <a:pt x="42" y="59"/>
                      <a:pt x="43" y="60"/>
                      <a:pt x="43" y="60"/>
                    </a:cubicBezTo>
                    <a:cubicBezTo>
                      <a:pt x="44" y="59"/>
                      <a:pt x="45" y="58"/>
                      <a:pt x="45" y="57"/>
                    </a:cubicBezTo>
                    <a:cubicBezTo>
                      <a:pt x="45" y="56"/>
                      <a:pt x="44" y="56"/>
                      <a:pt x="44" y="56"/>
                    </a:cubicBezTo>
                    <a:cubicBezTo>
                      <a:pt x="43" y="55"/>
                      <a:pt x="43" y="55"/>
                      <a:pt x="43" y="55"/>
                    </a:cubicBezTo>
                    <a:moveTo>
                      <a:pt x="77" y="54"/>
                    </a:moveTo>
                    <a:cubicBezTo>
                      <a:pt x="76" y="56"/>
                      <a:pt x="75" y="58"/>
                      <a:pt x="74" y="59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79" y="62"/>
                      <a:pt x="79" y="62"/>
                      <a:pt x="79" y="61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1" y="61"/>
                      <a:pt x="82" y="60"/>
                      <a:pt x="83" y="58"/>
                    </a:cubicBezTo>
                    <a:cubicBezTo>
                      <a:pt x="81" y="57"/>
                      <a:pt x="79" y="55"/>
                      <a:pt x="77" y="54"/>
                    </a:cubicBezTo>
                    <a:moveTo>
                      <a:pt x="130" y="54"/>
                    </a:moveTo>
                    <a:cubicBezTo>
                      <a:pt x="129" y="55"/>
                      <a:pt x="128" y="57"/>
                      <a:pt x="127" y="58"/>
                    </a:cubicBezTo>
                    <a:cubicBezTo>
                      <a:pt x="135" y="63"/>
                      <a:pt x="135" y="63"/>
                      <a:pt x="135" y="63"/>
                    </a:cubicBezTo>
                    <a:cubicBezTo>
                      <a:pt x="136" y="62"/>
                      <a:pt x="136" y="60"/>
                      <a:pt x="137" y="59"/>
                    </a:cubicBezTo>
                    <a:cubicBezTo>
                      <a:pt x="137" y="58"/>
                      <a:pt x="136" y="58"/>
                      <a:pt x="135" y="57"/>
                    </a:cubicBezTo>
                    <a:cubicBezTo>
                      <a:pt x="133" y="56"/>
                      <a:pt x="131" y="55"/>
                      <a:pt x="130" y="54"/>
                    </a:cubicBezTo>
                    <a:moveTo>
                      <a:pt x="146" y="54"/>
                    </a:moveTo>
                    <a:cubicBezTo>
                      <a:pt x="145" y="55"/>
                      <a:pt x="144" y="56"/>
                      <a:pt x="143" y="57"/>
                    </a:cubicBezTo>
                    <a:cubicBezTo>
                      <a:pt x="145" y="58"/>
                      <a:pt x="147" y="60"/>
                      <a:pt x="149" y="61"/>
                    </a:cubicBezTo>
                    <a:cubicBezTo>
                      <a:pt x="150" y="60"/>
                      <a:pt x="150" y="58"/>
                      <a:pt x="151" y="57"/>
                    </a:cubicBezTo>
                    <a:cubicBezTo>
                      <a:pt x="146" y="54"/>
                      <a:pt x="146" y="54"/>
                      <a:pt x="146" y="54"/>
                    </a:cubicBezTo>
                    <a:moveTo>
                      <a:pt x="75" y="53"/>
                    </a:moveTo>
                    <a:cubicBezTo>
                      <a:pt x="75" y="54"/>
                      <a:pt x="74" y="55"/>
                      <a:pt x="74" y="56"/>
                    </a:cubicBezTo>
                    <a:cubicBezTo>
                      <a:pt x="73" y="57"/>
                      <a:pt x="73" y="57"/>
                      <a:pt x="72" y="58"/>
                    </a:cubicBezTo>
                    <a:cubicBezTo>
                      <a:pt x="74" y="59"/>
                      <a:pt x="74" y="59"/>
                      <a:pt x="74" y="59"/>
                    </a:cubicBezTo>
                    <a:cubicBezTo>
                      <a:pt x="75" y="57"/>
                      <a:pt x="76" y="56"/>
                      <a:pt x="77" y="54"/>
                    </a:cubicBezTo>
                    <a:cubicBezTo>
                      <a:pt x="76" y="54"/>
                      <a:pt x="76" y="54"/>
                      <a:pt x="75" y="53"/>
                    </a:cubicBezTo>
                    <a:moveTo>
                      <a:pt x="72" y="52"/>
                    </a:moveTo>
                    <a:cubicBezTo>
                      <a:pt x="71" y="54"/>
                      <a:pt x="70" y="55"/>
                      <a:pt x="70" y="56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2" y="52"/>
                    </a:cubicBezTo>
                    <a:moveTo>
                      <a:pt x="142" y="51"/>
                    </a:moveTo>
                    <a:cubicBezTo>
                      <a:pt x="141" y="52"/>
                      <a:pt x="140" y="54"/>
                      <a:pt x="140" y="55"/>
                    </a:cubicBezTo>
                    <a:cubicBezTo>
                      <a:pt x="140" y="55"/>
                      <a:pt x="141" y="56"/>
                      <a:pt x="141" y="56"/>
                    </a:cubicBezTo>
                    <a:cubicBezTo>
                      <a:pt x="142" y="55"/>
                      <a:pt x="142" y="55"/>
                      <a:pt x="142" y="54"/>
                    </a:cubicBezTo>
                    <a:cubicBezTo>
                      <a:pt x="143" y="54"/>
                      <a:pt x="143" y="53"/>
                      <a:pt x="144" y="52"/>
                    </a:cubicBezTo>
                    <a:cubicBezTo>
                      <a:pt x="143" y="52"/>
                      <a:pt x="142" y="52"/>
                      <a:pt x="142" y="51"/>
                    </a:cubicBezTo>
                    <a:moveTo>
                      <a:pt x="142" y="51"/>
                    </a:moveTo>
                    <a:cubicBezTo>
                      <a:pt x="142" y="51"/>
                      <a:pt x="142" y="51"/>
                      <a:pt x="142" y="51"/>
                    </a:cubicBezTo>
                    <a:cubicBezTo>
                      <a:pt x="143" y="51"/>
                      <a:pt x="143" y="52"/>
                      <a:pt x="144" y="52"/>
                    </a:cubicBezTo>
                    <a:cubicBezTo>
                      <a:pt x="144" y="52"/>
                      <a:pt x="144" y="52"/>
                      <a:pt x="144" y="52"/>
                    </a:cubicBezTo>
                    <a:cubicBezTo>
                      <a:pt x="143" y="52"/>
                      <a:pt x="143" y="51"/>
                      <a:pt x="142" y="51"/>
                    </a:cubicBezTo>
                    <a:moveTo>
                      <a:pt x="70" y="51"/>
                    </a:moveTo>
                    <a:cubicBezTo>
                      <a:pt x="69" y="52"/>
                      <a:pt x="68" y="54"/>
                      <a:pt x="68" y="55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70" y="54"/>
                      <a:pt x="71" y="53"/>
                      <a:pt x="72" y="51"/>
                    </a:cubicBezTo>
                    <a:cubicBezTo>
                      <a:pt x="71" y="51"/>
                      <a:pt x="71" y="51"/>
                      <a:pt x="70" y="51"/>
                    </a:cubicBezTo>
                    <a:moveTo>
                      <a:pt x="32" y="49"/>
                    </a:moveTo>
                    <a:cubicBezTo>
                      <a:pt x="32" y="50"/>
                      <a:pt x="31" y="52"/>
                      <a:pt x="30" y="53"/>
                    </a:cubicBezTo>
                    <a:cubicBezTo>
                      <a:pt x="31" y="53"/>
                      <a:pt x="32" y="53"/>
                      <a:pt x="33" y="54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2" y="49"/>
                      <a:pt x="32" y="49"/>
                      <a:pt x="32" y="49"/>
                    </a:cubicBezTo>
                    <a:moveTo>
                      <a:pt x="149" y="48"/>
                    </a:moveTo>
                    <a:cubicBezTo>
                      <a:pt x="148" y="49"/>
                      <a:pt x="148" y="50"/>
                      <a:pt x="147" y="51"/>
                    </a:cubicBezTo>
                    <a:cubicBezTo>
                      <a:pt x="147" y="52"/>
                      <a:pt x="146" y="52"/>
                      <a:pt x="146" y="53"/>
                    </a:cubicBezTo>
                    <a:cubicBezTo>
                      <a:pt x="147" y="54"/>
                      <a:pt x="149" y="54"/>
                      <a:pt x="150" y="55"/>
                    </a:cubicBezTo>
                    <a:cubicBezTo>
                      <a:pt x="152" y="56"/>
                      <a:pt x="152" y="56"/>
                      <a:pt x="152" y="56"/>
                    </a:cubicBezTo>
                    <a:cubicBezTo>
                      <a:pt x="153" y="54"/>
                      <a:pt x="154" y="52"/>
                      <a:pt x="155" y="50"/>
                    </a:cubicBezTo>
                    <a:cubicBezTo>
                      <a:pt x="153" y="50"/>
                      <a:pt x="151" y="49"/>
                      <a:pt x="149" y="48"/>
                    </a:cubicBezTo>
                    <a:moveTo>
                      <a:pt x="93" y="48"/>
                    </a:moveTo>
                    <a:cubicBezTo>
                      <a:pt x="92" y="50"/>
                      <a:pt x="91" y="52"/>
                      <a:pt x="90" y="53"/>
                    </a:cubicBezTo>
                    <a:cubicBezTo>
                      <a:pt x="91" y="54"/>
                      <a:pt x="92" y="55"/>
                      <a:pt x="93" y="55"/>
                    </a:cubicBezTo>
                    <a:cubicBezTo>
                      <a:pt x="94" y="56"/>
                      <a:pt x="95" y="57"/>
                      <a:pt x="97" y="58"/>
                    </a:cubicBezTo>
                    <a:cubicBezTo>
                      <a:pt x="98" y="56"/>
                      <a:pt x="99" y="53"/>
                      <a:pt x="100" y="51"/>
                    </a:cubicBezTo>
                    <a:cubicBezTo>
                      <a:pt x="98" y="50"/>
                      <a:pt x="96" y="49"/>
                      <a:pt x="93" y="48"/>
                    </a:cubicBezTo>
                    <a:moveTo>
                      <a:pt x="65" y="48"/>
                    </a:moveTo>
                    <a:cubicBezTo>
                      <a:pt x="62" y="52"/>
                      <a:pt x="62" y="52"/>
                      <a:pt x="62" y="52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64" y="53"/>
                      <a:pt x="65" y="52"/>
                      <a:pt x="65" y="52"/>
                    </a:cubicBezTo>
                    <a:cubicBezTo>
                      <a:pt x="66" y="49"/>
                      <a:pt x="66" y="49"/>
                      <a:pt x="66" y="49"/>
                    </a:cubicBezTo>
                    <a:cubicBezTo>
                      <a:pt x="67" y="49"/>
                      <a:pt x="67" y="49"/>
                      <a:pt x="67" y="49"/>
                    </a:cubicBezTo>
                    <a:cubicBezTo>
                      <a:pt x="66" y="48"/>
                      <a:pt x="65" y="48"/>
                      <a:pt x="65" y="48"/>
                    </a:cubicBezTo>
                    <a:moveTo>
                      <a:pt x="28" y="47"/>
                    </a:moveTo>
                    <a:cubicBezTo>
                      <a:pt x="26" y="50"/>
                      <a:pt x="26" y="50"/>
                      <a:pt x="26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9" y="50"/>
                      <a:pt x="29" y="49"/>
                      <a:pt x="30" y="48"/>
                    </a:cubicBezTo>
                    <a:cubicBezTo>
                      <a:pt x="28" y="47"/>
                      <a:pt x="28" y="47"/>
                      <a:pt x="28" y="47"/>
                    </a:cubicBezTo>
                    <a:moveTo>
                      <a:pt x="63" y="47"/>
                    </a:moveTo>
                    <a:cubicBezTo>
                      <a:pt x="63" y="48"/>
                      <a:pt x="62" y="50"/>
                      <a:pt x="61" y="51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62" y="50"/>
                      <a:pt x="63" y="49"/>
                      <a:pt x="64" y="47"/>
                    </a:cubicBezTo>
                    <a:cubicBezTo>
                      <a:pt x="64" y="47"/>
                      <a:pt x="64" y="47"/>
                      <a:pt x="63" y="47"/>
                    </a:cubicBezTo>
                    <a:moveTo>
                      <a:pt x="145" y="46"/>
                    </a:moveTo>
                    <a:cubicBezTo>
                      <a:pt x="144" y="48"/>
                      <a:pt x="143" y="49"/>
                      <a:pt x="142" y="51"/>
                    </a:cubicBezTo>
                    <a:cubicBezTo>
                      <a:pt x="143" y="51"/>
                      <a:pt x="143" y="51"/>
                      <a:pt x="144" y="52"/>
                    </a:cubicBezTo>
                    <a:cubicBezTo>
                      <a:pt x="145" y="50"/>
                      <a:pt x="146" y="48"/>
                      <a:pt x="147" y="47"/>
                    </a:cubicBezTo>
                    <a:cubicBezTo>
                      <a:pt x="146" y="47"/>
                      <a:pt x="146" y="46"/>
                      <a:pt x="145" y="46"/>
                    </a:cubicBezTo>
                    <a:moveTo>
                      <a:pt x="115" y="45"/>
                    </a:moveTo>
                    <a:cubicBezTo>
                      <a:pt x="112" y="50"/>
                      <a:pt x="112" y="50"/>
                      <a:pt x="112" y="50"/>
                    </a:cubicBezTo>
                    <a:cubicBezTo>
                      <a:pt x="115" y="51"/>
                      <a:pt x="118" y="53"/>
                      <a:pt x="120" y="54"/>
                    </a:cubicBezTo>
                    <a:cubicBezTo>
                      <a:pt x="121" y="55"/>
                      <a:pt x="122" y="55"/>
                      <a:pt x="122" y="55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1" y="49"/>
                      <a:pt x="118" y="47"/>
                      <a:pt x="115" y="45"/>
                    </a:cubicBezTo>
                    <a:moveTo>
                      <a:pt x="58" y="44"/>
                    </a:moveTo>
                    <a:cubicBezTo>
                      <a:pt x="57" y="45"/>
                      <a:pt x="56" y="46"/>
                      <a:pt x="55" y="48"/>
                    </a:cubicBezTo>
                    <a:cubicBezTo>
                      <a:pt x="56" y="48"/>
                      <a:pt x="56" y="48"/>
                      <a:pt x="56" y="48"/>
                    </a:cubicBezTo>
                    <a:cubicBezTo>
                      <a:pt x="57" y="47"/>
                      <a:pt x="57" y="45"/>
                      <a:pt x="58" y="44"/>
                    </a:cubicBezTo>
                    <a:cubicBezTo>
                      <a:pt x="58" y="44"/>
                      <a:pt x="58" y="44"/>
                      <a:pt x="58" y="44"/>
                    </a:cubicBezTo>
                    <a:moveTo>
                      <a:pt x="55" y="42"/>
                    </a:moveTo>
                    <a:cubicBezTo>
                      <a:pt x="54" y="44"/>
                      <a:pt x="53" y="45"/>
                      <a:pt x="53" y="46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3"/>
                      <a:pt x="56" y="43"/>
                      <a:pt x="55" y="42"/>
                    </a:cubicBezTo>
                    <a:moveTo>
                      <a:pt x="136" y="42"/>
                    </a:moveTo>
                    <a:cubicBezTo>
                      <a:pt x="135" y="45"/>
                      <a:pt x="133" y="47"/>
                      <a:pt x="132" y="50"/>
                    </a:cubicBezTo>
                    <a:cubicBezTo>
                      <a:pt x="134" y="52"/>
                      <a:pt x="137" y="53"/>
                      <a:pt x="140" y="55"/>
                    </a:cubicBezTo>
                    <a:cubicBezTo>
                      <a:pt x="140" y="54"/>
                      <a:pt x="141" y="52"/>
                      <a:pt x="142" y="51"/>
                    </a:cubicBezTo>
                    <a:cubicBezTo>
                      <a:pt x="142" y="51"/>
                      <a:pt x="142" y="51"/>
                      <a:pt x="141" y="51"/>
                    </a:cubicBezTo>
                    <a:cubicBezTo>
                      <a:pt x="142" y="51"/>
                      <a:pt x="142" y="51"/>
                      <a:pt x="142" y="51"/>
                    </a:cubicBezTo>
                    <a:cubicBezTo>
                      <a:pt x="142" y="51"/>
                      <a:pt x="142" y="51"/>
                      <a:pt x="142" y="51"/>
                    </a:cubicBezTo>
                    <a:cubicBezTo>
                      <a:pt x="141" y="51"/>
                      <a:pt x="141" y="51"/>
                      <a:pt x="140" y="50"/>
                    </a:cubicBezTo>
                    <a:cubicBezTo>
                      <a:pt x="140" y="50"/>
                      <a:pt x="139" y="49"/>
                      <a:pt x="138" y="49"/>
                    </a:cubicBezTo>
                    <a:cubicBezTo>
                      <a:pt x="140" y="50"/>
                      <a:pt x="141" y="50"/>
                      <a:pt x="142" y="51"/>
                    </a:cubicBezTo>
                    <a:cubicBezTo>
                      <a:pt x="143" y="49"/>
                      <a:pt x="144" y="48"/>
                      <a:pt x="145" y="46"/>
                    </a:cubicBezTo>
                    <a:cubicBezTo>
                      <a:pt x="142" y="45"/>
                      <a:pt x="139" y="44"/>
                      <a:pt x="136" y="42"/>
                    </a:cubicBezTo>
                    <a:moveTo>
                      <a:pt x="82" y="42"/>
                    </a:moveTo>
                    <a:cubicBezTo>
                      <a:pt x="81" y="44"/>
                      <a:pt x="80" y="46"/>
                      <a:pt x="79" y="47"/>
                    </a:cubicBezTo>
                    <a:cubicBezTo>
                      <a:pt x="82" y="49"/>
                      <a:pt x="84" y="50"/>
                      <a:pt x="87" y="52"/>
                    </a:cubicBezTo>
                    <a:cubicBezTo>
                      <a:pt x="87" y="51"/>
                      <a:pt x="88" y="50"/>
                      <a:pt x="89" y="49"/>
                    </a:cubicBezTo>
                    <a:cubicBezTo>
                      <a:pt x="90" y="46"/>
                      <a:pt x="90" y="46"/>
                      <a:pt x="90" y="46"/>
                    </a:cubicBezTo>
                    <a:cubicBezTo>
                      <a:pt x="89" y="46"/>
                      <a:pt x="88" y="45"/>
                      <a:pt x="86" y="44"/>
                    </a:cubicBezTo>
                    <a:cubicBezTo>
                      <a:pt x="85" y="46"/>
                      <a:pt x="85" y="47"/>
                      <a:pt x="84" y="49"/>
                    </a:cubicBezTo>
                    <a:cubicBezTo>
                      <a:pt x="85" y="47"/>
                      <a:pt x="85" y="46"/>
                      <a:pt x="86" y="44"/>
                    </a:cubicBezTo>
                    <a:cubicBezTo>
                      <a:pt x="85" y="44"/>
                      <a:pt x="84" y="43"/>
                      <a:pt x="82" y="42"/>
                    </a:cubicBezTo>
                    <a:moveTo>
                      <a:pt x="79" y="41"/>
                    </a:moveTo>
                    <a:cubicBezTo>
                      <a:pt x="78" y="42"/>
                      <a:pt x="77" y="44"/>
                      <a:pt x="76" y="45"/>
                    </a:cubicBezTo>
                    <a:cubicBezTo>
                      <a:pt x="77" y="45"/>
                      <a:pt x="77" y="46"/>
                      <a:pt x="77" y="46"/>
                    </a:cubicBezTo>
                    <a:cubicBezTo>
                      <a:pt x="80" y="41"/>
                      <a:pt x="80" y="41"/>
                      <a:pt x="80" y="41"/>
                    </a:cubicBezTo>
                    <a:cubicBezTo>
                      <a:pt x="80" y="41"/>
                      <a:pt x="79" y="41"/>
                      <a:pt x="79" y="41"/>
                    </a:cubicBezTo>
                    <a:moveTo>
                      <a:pt x="52" y="40"/>
                    </a:moveTo>
                    <a:cubicBezTo>
                      <a:pt x="51" y="42"/>
                      <a:pt x="50" y="43"/>
                      <a:pt x="49" y="44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2" y="45"/>
                      <a:pt x="53" y="44"/>
                      <a:pt x="53" y="43"/>
                    </a:cubicBezTo>
                    <a:cubicBezTo>
                      <a:pt x="54" y="42"/>
                      <a:pt x="54" y="42"/>
                      <a:pt x="54" y="42"/>
                    </a:cubicBezTo>
                    <a:cubicBezTo>
                      <a:pt x="53" y="41"/>
                      <a:pt x="52" y="41"/>
                      <a:pt x="52" y="40"/>
                    </a:cubicBezTo>
                    <a:moveTo>
                      <a:pt x="77" y="40"/>
                    </a:moveTo>
                    <a:cubicBezTo>
                      <a:pt x="76" y="41"/>
                      <a:pt x="75" y="43"/>
                      <a:pt x="74" y="44"/>
                    </a:cubicBezTo>
                    <a:cubicBezTo>
                      <a:pt x="75" y="44"/>
                      <a:pt x="75" y="45"/>
                      <a:pt x="76" y="45"/>
                    </a:cubicBezTo>
                    <a:cubicBezTo>
                      <a:pt x="77" y="43"/>
                      <a:pt x="78" y="42"/>
                      <a:pt x="79" y="40"/>
                    </a:cubicBezTo>
                    <a:cubicBezTo>
                      <a:pt x="78" y="40"/>
                      <a:pt x="78" y="40"/>
                      <a:pt x="77" y="40"/>
                    </a:cubicBezTo>
                    <a:moveTo>
                      <a:pt x="167" y="44"/>
                    </a:moveTo>
                    <a:cubicBezTo>
                      <a:pt x="167" y="44"/>
                      <a:pt x="167" y="44"/>
                      <a:pt x="167" y="44"/>
                    </a:cubicBezTo>
                    <a:cubicBezTo>
                      <a:pt x="167" y="44"/>
                      <a:pt x="167" y="44"/>
                      <a:pt x="167" y="44"/>
                    </a:cubicBezTo>
                    <a:cubicBezTo>
                      <a:pt x="167" y="44"/>
                      <a:pt x="167" y="44"/>
                      <a:pt x="167" y="44"/>
                    </a:cubicBezTo>
                    <a:moveTo>
                      <a:pt x="163" y="46"/>
                    </a:moveTo>
                    <a:cubicBezTo>
                      <a:pt x="163" y="45"/>
                      <a:pt x="163" y="44"/>
                      <a:pt x="164" y="44"/>
                    </a:cubicBezTo>
                    <a:cubicBezTo>
                      <a:pt x="164" y="44"/>
                      <a:pt x="163" y="45"/>
                      <a:pt x="163" y="45"/>
                    </a:cubicBezTo>
                    <a:cubicBezTo>
                      <a:pt x="163" y="46"/>
                      <a:pt x="163" y="46"/>
                      <a:pt x="163" y="46"/>
                    </a:cubicBezTo>
                    <a:moveTo>
                      <a:pt x="168" y="43"/>
                    </a:moveTo>
                    <a:cubicBezTo>
                      <a:pt x="168" y="43"/>
                      <a:pt x="168" y="43"/>
                      <a:pt x="168" y="43"/>
                    </a:cubicBezTo>
                    <a:cubicBezTo>
                      <a:pt x="168" y="43"/>
                      <a:pt x="168" y="43"/>
                      <a:pt x="168" y="44"/>
                    </a:cubicBezTo>
                    <a:cubicBezTo>
                      <a:pt x="168" y="43"/>
                      <a:pt x="168" y="43"/>
                      <a:pt x="168" y="43"/>
                    </a:cubicBezTo>
                    <a:moveTo>
                      <a:pt x="165" y="39"/>
                    </a:moveTo>
                    <a:cubicBezTo>
                      <a:pt x="164" y="39"/>
                      <a:pt x="164" y="39"/>
                      <a:pt x="164" y="39"/>
                    </a:cubicBezTo>
                    <a:cubicBezTo>
                      <a:pt x="159" y="48"/>
                      <a:pt x="159" y="48"/>
                      <a:pt x="159" y="48"/>
                    </a:cubicBezTo>
                    <a:cubicBezTo>
                      <a:pt x="162" y="49"/>
                      <a:pt x="164" y="51"/>
                      <a:pt x="166" y="52"/>
                    </a:cubicBezTo>
                    <a:cubicBezTo>
                      <a:pt x="166" y="54"/>
                      <a:pt x="165" y="54"/>
                      <a:pt x="164" y="54"/>
                    </a:cubicBezTo>
                    <a:cubicBezTo>
                      <a:pt x="162" y="54"/>
                      <a:pt x="159" y="51"/>
                      <a:pt x="157" y="51"/>
                    </a:cubicBezTo>
                    <a:cubicBezTo>
                      <a:pt x="157" y="51"/>
                      <a:pt x="157" y="51"/>
                      <a:pt x="157" y="51"/>
                    </a:cubicBezTo>
                    <a:cubicBezTo>
                      <a:pt x="155" y="54"/>
                      <a:pt x="155" y="54"/>
                      <a:pt x="155" y="54"/>
                    </a:cubicBezTo>
                    <a:cubicBezTo>
                      <a:pt x="155" y="55"/>
                      <a:pt x="155" y="56"/>
                      <a:pt x="154" y="56"/>
                    </a:cubicBezTo>
                    <a:cubicBezTo>
                      <a:pt x="159" y="58"/>
                      <a:pt x="159" y="58"/>
                      <a:pt x="159" y="58"/>
                    </a:cubicBezTo>
                    <a:cubicBezTo>
                      <a:pt x="161" y="59"/>
                      <a:pt x="161" y="59"/>
                      <a:pt x="164" y="60"/>
                    </a:cubicBezTo>
                    <a:cubicBezTo>
                      <a:pt x="165" y="57"/>
                      <a:pt x="166" y="55"/>
                      <a:pt x="167" y="53"/>
                    </a:cubicBezTo>
                    <a:cubicBezTo>
                      <a:pt x="168" y="52"/>
                      <a:pt x="168" y="51"/>
                      <a:pt x="169" y="50"/>
                    </a:cubicBezTo>
                    <a:cubicBezTo>
                      <a:pt x="169" y="50"/>
                      <a:pt x="170" y="49"/>
                      <a:pt x="170" y="49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69" y="48"/>
                      <a:pt x="169" y="48"/>
                      <a:pt x="169" y="49"/>
                    </a:cubicBezTo>
                    <a:cubicBezTo>
                      <a:pt x="169" y="48"/>
                      <a:pt x="169" y="48"/>
                      <a:pt x="169" y="48"/>
                    </a:cubicBezTo>
                    <a:cubicBezTo>
                      <a:pt x="169" y="47"/>
                      <a:pt x="168" y="47"/>
                      <a:pt x="168" y="47"/>
                    </a:cubicBezTo>
                    <a:cubicBezTo>
                      <a:pt x="167" y="46"/>
                      <a:pt x="166" y="45"/>
                      <a:pt x="165" y="44"/>
                    </a:cubicBezTo>
                    <a:cubicBezTo>
                      <a:pt x="165" y="44"/>
                      <a:pt x="165" y="44"/>
                      <a:pt x="166" y="45"/>
                    </a:cubicBezTo>
                    <a:cubicBezTo>
                      <a:pt x="166" y="44"/>
                      <a:pt x="166" y="44"/>
                      <a:pt x="166" y="44"/>
                    </a:cubicBezTo>
                    <a:cubicBezTo>
                      <a:pt x="166" y="44"/>
                      <a:pt x="167" y="45"/>
                      <a:pt x="167" y="45"/>
                    </a:cubicBezTo>
                    <a:cubicBezTo>
                      <a:pt x="167" y="45"/>
                      <a:pt x="168" y="45"/>
                      <a:pt x="169" y="45"/>
                    </a:cubicBezTo>
                    <a:cubicBezTo>
                      <a:pt x="169" y="45"/>
                      <a:pt x="170" y="45"/>
                      <a:pt x="170" y="45"/>
                    </a:cubicBezTo>
                    <a:cubicBezTo>
                      <a:pt x="170" y="45"/>
                      <a:pt x="170" y="44"/>
                      <a:pt x="170" y="44"/>
                    </a:cubicBezTo>
                    <a:cubicBezTo>
                      <a:pt x="170" y="42"/>
                      <a:pt x="170" y="41"/>
                      <a:pt x="168" y="41"/>
                    </a:cubicBezTo>
                    <a:cubicBezTo>
                      <a:pt x="168" y="41"/>
                      <a:pt x="167" y="41"/>
                      <a:pt x="167" y="41"/>
                    </a:cubicBezTo>
                    <a:cubicBezTo>
                      <a:pt x="166" y="42"/>
                      <a:pt x="165" y="43"/>
                      <a:pt x="164" y="44"/>
                    </a:cubicBezTo>
                    <a:cubicBezTo>
                      <a:pt x="164" y="44"/>
                      <a:pt x="164" y="44"/>
                      <a:pt x="164" y="43"/>
                    </a:cubicBezTo>
                    <a:cubicBezTo>
                      <a:pt x="166" y="39"/>
                      <a:pt x="166" y="39"/>
                      <a:pt x="166" y="39"/>
                    </a:cubicBezTo>
                    <a:cubicBezTo>
                      <a:pt x="166" y="39"/>
                      <a:pt x="165" y="39"/>
                      <a:pt x="165" y="39"/>
                    </a:cubicBezTo>
                    <a:moveTo>
                      <a:pt x="71" y="36"/>
                    </a:move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70" y="41"/>
                      <a:pt x="71" y="42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2" y="37"/>
                      <a:pt x="72" y="37"/>
                      <a:pt x="71" y="36"/>
                    </a:cubicBezTo>
                    <a:moveTo>
                      <a:pt x="101" y="36"/>
                    </a:moveTo>
                    <a:cubicBezTo>
                      <a:pt x="99" y="38"/>
                      <a:pt x="98" y="40"/>
                      <a:pt x="97" y="42"/>
                    </a:cubicBezTo>
                    <a:cubicBezTo>
                      <a:pt x="99" y="43"/>
                      <a:pt x="102" y="44"/>
                      <a:pt x="104" y="46"/>
                    </a:cubicBezTo>
                    <a:cubicBezTo>
                      <a:pt x="105" y="44"/>
                      <a:pt x="106" y="42"/>
                      <a:pt x="107" y="40"/>
                    </a:cubicBezTo>
                    <a:cubicBezTo>
                      <a:pt x="105" y="39"/>
                      <a:pt x="103" y="38"/>
                      <a:pt x="101" y="36"/>
                    </a:cubicBezTo>
                    <a:moveTo>
                      <a:pt x="156" y="36"/>
                    </a:moveTo>
                    <a:cubicBezTo>
                      <a:pt x="155" y="38"/>
                      <a:pt x="153" y="41"/>
                      <a:pt x="152" y="43"/>
                    </a:cubicBezTo>
                    <a:cubicBezTo>
                      <a:pt x="157" y="46"/>
                      <a:pt x="157" y="46"/>
                      <a:pt x="157" y="46"/>
                    </a:cubicBezTo>
                    <a:cubicBezTo>
                      <a:pt x="157" y="46"/>
                      <a:pt x="157" y="46"/>
                      <a:pt x="158" y="46"/>
                    </a:cubicBezTo>
                    <a:cubicBezTo>
                      <a:pt x="158" y="45"/>
                      <a:pt x="159" y="43"/>
                      <a:pt x="160" y="42"/>
                    </a:cubicBezTo>
                    <a:cubicBezTo>
                      <a:pt x="161" y="41"/>
                      <a:pt x="162" y="39"/>
                      <a:pt x="162" y="38"/>
                    </a:cubicBezTo>
                    <a:cubicBezTo>
                      <a:pt x="160" y="38"/>
                      <a:pt x="158" y="37"/>
                      <a:pt x="156" y="36"/>
                    </a:cubicBezTo>
                    <a:moveTo>
                      <a:pt x="70" y="36"/>
                    </a:moveTo>
                    <a:cubicBezTo>
                      <a:pt x="69" y="37"/>
                      <a:pt x="68" y="39"/>
                      <a:pt x="67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9" y="39"/>
                      <a:pt x="70" y="38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moveTo>
                      <a:pt x="121" y="35"/>
                    </a:moveTo>
                    <a:cubicBezTo>
                      <a:pt x="118" y="41"/>
                      <a:pt x="118" y="41"/>
                      <a:pt x="118" y="41"/>
                    </a:cubicBezTo>
                    <a:cubicBezTo>
                      <a:pt x="122" y="44"/>
                      <a:pt x="122" y="44"/>
                      <a:pt x="122" y="44"/>
                    </a:cubicBezTo>
                    <a:cubicBezTo>
                      <a:pt x="123" y="45"/>
                      <a:pt x="125" y="46"/>
                      <a:pt x="127" y="47"/>
                    </a:cubicBezTo>
                    <a:cubicBezTo>
                      <a:pt x="129" y="45"/>
                      <a:pt x="129" y="45"/>
                      <a:pt x="129" y="45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8" y="39"/>
                      <a:pt x="124" y="37"/>
                      <a:pt x="121" y="35"/>
                    </a:cubicBezTo>
                    <a:moveTo>
                      <a:pt x="152" y="34"/>
                    </a:moveTo>
                    <a:cubicBezTo>
                      <a:pt x="151" y="36"/>
                      <a:pt x="150" y="38"/>
                      <a:pt x="148" y="41"/>
                    </a:cubicBezTo>
                    <a:cubicBezTo>
                      <a:pt x="150" y="42"/>
                      <a:pt x="150" y="42"/>
                      <a:pt x="150" y="42"/>
                    </a:cubicBezTo>
                    <a:cubicBezTo>
                      <a:pt x="151" y="39"/>
                      <a:pt x="153" y="37"/>
                      <a:pt x="154" y="35"/>
                    </a:cubicBezTo>
                    <a:cubicBezTo>
                      <a:pt x="153" y="35"/>
                      <a:pt x="153" y="35"/>
                      <a:pt x="152" y="34"/>
                    </a:cubicBezTo>
                    <a:moveTo>
                      <a:pt x="42" y="34"/>
                    </a:moveTo>
                    <a:cubicBezTo>
                      <a:pt x="41" y="36"/>
                      <a:pt x="40" y="37"/>
                      <a:pt x="39" y="39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2" y="34"/>
                      <a:pt x="42" y="34"/>
                      <a:pt x="42" y="34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3"/>
                    </a:cubicBezTo>
                    <a:cubicBezTo>
                      <a:pt x="105" y="35"/>
                      <a:pt x="107" y="36"/>
                      <a:pt x="109" y="37"/>
                    </a:cubicBezTo>
                    <a:cubicBezTo>
                      <a:pt x="109" y="37"/>
                      <a:pt x="109" y="37"/>
                      <a:pt x="109" y="36"/>
                    </a:cubicBezTo>
                    <a:cubicBezTo>
                      <a:pt x="107" y="36"/>
                      <a:pt x="105" y="35"/>
                      <a:pt x="103" y="34"/>
                    </a:cubicBezTo>
                    <a:cubicBezTo>
                      <a:pt x="103" y="34"/>
                      <a:pt x="103" y="33"/>
                      <a:pt x="102" y="33"/>
                    </a:cubicBezTo>
                    <a:moveTo>
                      <a:pt x="65" y="33"/>
                    </a:moveTo>
                    <a:cubicBezTo>
                      <a:pt x="64" y="34"/>
                      <a:pt x="63" y="36"/>
                      <a:pt x="62" y="37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5" y="33"/>
                      <a:pt x="65" y="33"/>
                      <a:pt x="65" y="33"/>
                    </a:cubicBezTo>
                    <a:cubicBezTo>
                      <a:pt x="65" y="33"/>
                      <a:pt x="65" y="33"/>
                      <a:pt x="65" y="33"/>
                    </a:cubicBezTo>
                    <a:moveTo>
                      <a:pt x="168" y="33"/>
                    </a:moveTo>
                    <a:cubicBezTo>
                      <a:pt x="166" y="36"/>
                      <a:pt x="166" y="36"/>
                      <a:pt x="166" y="36"/>
                    </a:cubicBezTo>
                    <a:cubicBezTo>
                      <a:pt x="166" y="37"/>
                      <a:pt x="167" y="37"/>
                      <a:pt x="167" y="37"/>
                    </a:cubicBezTo>
                    <a:cubicBezTo>
                      <a:pt x="169" y="33"/>
                      <a:pt x="169" y="33"/>
                      <a:pt x="169" y="33"/>
                    </a:cubicBezTo>
                    <a:cubicBezTo>
                      <a:pt x="168" y="33"/>
                      <a:pt x="168" y="33"/>
                      <a:pt x="168" y="33"/>
                    </a:cubicBezTo>
                    <a:moveTo>
                      <a:pt x="94" y="39"/>
                    </a:moveTo>
                    <a:cubicBezTo>
                      <a:pt x="94" y="39"/>
                      <a:pt x="94" y="39"/>
                      <a:pt x="94" y="39"/>
                    </a:cubicBezTo>
                    <a:moveTo>
                      <a:pt x="94" y="32"/>
                    </a:moveTo>
                    <a:cubicBezTo>
                      <a:pt x="94" y="33"/>
                      <a:pt x="93" y="33"/>
                      <a:pt x="93" y="34"/>
                    </a:cubicBezTo>
                    <a:cubicBezTo>
                      <a:pt x="92" y="35"/>
                      <a:pt x="91" y="37"/>
                      <a:pt x="90" y="38"/>
                    </a:cubicBezTo>
                    <a:cubicBezTo>
                      <a:pt x="91" y="39"/>
                      <a:pt x="92" y="39"/>
                      <a:pt x="94" y="40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6" y="34"/>
                      <a:pt x="95" y="33"/>
                      <a:pt x="94" y="32"/>
                    </a:cubicBezTo>
                    <a:moveTo>
                      <a:pt x="158" y="32"/>
                    </a:moveTo>
                    <a:cubicBezTo>
                      <a:pt x="158" y="32"/>
                      <a:pt x="158" y="32"/>
                      <a:pt x="158" y="32"/>
                    </a:cubicBezTo>
                    <a:cubicBezTo>
                      <a:pt x="160" y="34"/>
                      <a:pt x="161" y="34"/>
                      <a:pt x="161" y="34"/>
                    </a:cubicBezTo>
                    <a:cubicBezTo>
                      <a:pt x="161" y="34"/>
                      <a:pt x="160" y="33"/>
                      <a:pt x="158" y="32"/>
                    </a:cubicBezTo>
                    <a:moveTo>
                      <a:pt x="37" y="31"/>
                    </a:moveTo>
                    <a:cubicBezTo>
                      <a:pt x="35" y="36"/>
                      <a:pt x="35" y="36"/>
                      <a:pt x="35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7" y="36"/>
                      <a:pt x="38" y="34"/>
                      <a:pt x="39" y="32"/>
                    </a:cubicBezTo>
                    <a:cubicBezTo>
                      <a:pt x="37" y="31"/>
                      <a:pt x="37" y="31"/>
                      <a:pt x="37" y="31"/>
                    </a:cubicBezTo>
                    <a:moveTo>
                      <a:pt x="62" y="31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60" y="36"/>
                      <a:pt x="61" y="36"/>
                      <a:pt x="61" y="37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2" y="31"/>
                      <a:pt x="62" y="31"/>
                      <a:pt x="62" y="31"/>
                    </a:cubicBezTo>
                    <a:moveTo>
                      <a:pt x="96" y="30"/>
                    </a:moveTo>
                    <a:cubicBezTo>
                      <a:pt x="96" y="30"/>
                      <a:pt x="96" y="30"/>
                      <a:pt x="96" y="30"/>
                    </a:cubicBezTo>
                    <a:cubicBezTo>
                      <a:pt x="97" y="31"/>
                      <a:pt x="98" y="31"/>
                      <a:pt x="98" y="32"/>
                    </a:cubicBezTo>
                    <a:cubicBezTo>
                      <a:pt x="99" y="32"/>
                      <a:pt x="99" y="32"/>
                      <a:pt x="99" y="32"/>
                    </a:cubicBezTo>
                    <a:cubicBezTo>
                      <a:pt x="98" y="31"/>
                      <a:pt x="97" y="31"/>
                      <a:pt x="96" y="30"/>
                    </a:cubicBezTo>
                    <a:moveTo>
                      <a:pt x="144" y="30"/>
                    </a:moveTo>
                    <a:cubicBezTo>
                      <a:pt x="142" y="32"/>
                      <a:pt x="141" y="34"/>
                      <a:pt x="140" y="36"/>
                    </a:cubicBezTo>
                    <a:cubicBezTo>
                      <a:pt x="148" y="41"/>
                      <a:pt x="148" y="41"/>
                      <a:pt x="148" y="41"/>
                    </a:cubicBezTo>
                    <a:cubicBezTo>
                      <a:pt x="150" y="38"/>
                      <a:pt x="151" y="36"/>
                      <a:pt x="152" y="34"/>
                    </a:cubicBezTo>
                    <a:cubicBezTo>
                      <a:pt x="149" y="33"/>
                      <a:pt x="146" y="31"/>
                      <a:pt x="144" y="30"/>
                    </a:cubicBezTo>
                    <a:moveTo>
                      <a:pt x="90" y="30"/>
                    </a:moveTo>
                    <a:cubicBezTo>
                      <a:pt x="89" y="32"/>
                      <a:pt x="88" y="34"/>
                      <a:pt x="86" y="36"/>
                    </a:cubicBezTo>
                    <a:cubicBezTo>
                      <a:pt x="87" y="37"/>
                      <a:pt x="89" y="37"/>
                      <a:pt x="90" y="38"/>
                    </a:cubicBezTo>
                    <a:cubicBezTo>
                      <a:pt x="91" y="36"/>
                      <a:pt x="92" y="34"/>
                      <a:pt x="93" y="32"/>
                    </a:cubicBezTo>
                    <a:cubicBezTo>
                      <a:pt x="92" y="31"/>
                      <a:pt x="91" y="31"/>
                      <a:pt x="90" y="30"/>
                    </a:cubicBezTo>
                    <a:moveTo>
                      <a:pt x="155" y="30"/>
                    </a:moveTo>
                    <a:cubicBezTo>
                      <a:pt x="155" y="30"/>
                      <a:pt x="155" y="30"/>
                      <a:pt x="155" y="30"/>
                    </a:cubicBezTo>
                    <a:cubicBezTo>
                      <a:pt x="155" y="31"/>
                      <a:pt x="156" y="31"/>
                      <a:pt x="156" y="31"/>
                    </a:cubicBezTo>
                    <a:cubicBezTo>
                      <a:pt x="156" y="31"/>
                      <a:pt x="156" y="31"/>
                      <a:pt x="156" y="31"/>
                    </a:cubicBezTo>
                    <a:cubicBezTo>
                      <a:pt x="156" y="31"/>
                      <a:pt x="155" y="30"/>
                      <a:pt x="155" y="30"/>
                    </a:cubicBezTo>
                    <a:moveTo>
                      <a:pt x="58" y="29"/>
                    </a:moveTo>
                    <a:cubicBezTo>
                      <a:pt x="57" y="30"/>
                      <a:pt x="56" y="32"/>
                      <a:pt x="55" y="34"/>
                    </a:cubicBezTo>
                    <a:cubicBezTo>
                      <a:pt x="56" y="34"/>
                      <a:pt x="57" y="35"/>
                      <a:pt x="58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9" y="33"/>
                      <a:pt x="60" y="32"/>
                      <a:pt x="60" y="30"/>
                    </a:cubicBezTo>
                    <a:cubicBezTo>
                      <a:pt x="58" y="29"/>
                      <a:pt x="58" y="29"/>
                      <a:pt x="58" y="29"/>
                    </a:cubicBezTo>
                    <a:moveTo>
                      <a:pt x="105" y="28"/>
                    </a:moveTo>
                    <a:cubicBezTo>
                      <a:pt x="105" y="30"/>
                      <a:pt x="104" y="31"/>
                      <a:pt x="103" y="33"/>
                    </a:cubicBezTo>
                    <a:cubicBezTo>
                      <a:pt x="104" y="33"/>
                      <a:pt x="106" y="34"/>
                      <a:pt x="107" y="35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5"/>
                      <a:pt x="111" y="33"/>
                      <a:pt x="112" y="32"/>
                    </a:cubicBezTo>
                    <a:cubicBezTo>
                      <a:pt x="112" y="32"/>
                      <a:pt x="112" y="32"/>
                      <a:pt x="112" y="32"/>
                    </a:cubicBezTo>
                    <a:cubicBezTo>
                      <a:pt x="110" y="30"/>
                      <a:pt x="108" y="29"/>
                      <a:pt x="105" y="28"/>
                    </a:cubicBezTo>
                    <a:moveTo>
                      <a:pt x="91" y="28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3" y="29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4" y="29"/>
                      <a:pt x="93" y="29"/>
                      <a:pt x="91" y="28"/>
                    </a:cubicBezTo>
                    <a:moveTo>
                      <a:pt x="87" y="28"/>
                    </a:moveTo>
                    <a:cubicBezTo>
                      <a:pt x="87" y="29"/>
                      <a:pt x="86" y="29"/>
                      <a:pt x="86" y="30"/>
                    </a:cubicBezTo>
                    <a:cubicBezTo>
                      <a:pt x="85" y="31"/>
                      <a:pt x="84" y="33"/>
                      <a:pt x="83" y="35"/>
                    </a:cubicBezTo>
                    <a:cubicBezTo>
                      <a:pt x="83" y="35"/>
                      <a:pt x="83" y="35"/>
                      <a:pt x="84" y="35"/>
                    </a:cubicBezTo>
                    <a:cubicBezTo>
                      <a:pt x="87" y="29"/>
                      <a:pt x="87" y="29"/>
                      <a:pt x="87" y="29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87" y="28"/>
                      <a:pt x="87" y="28"/>
                      <a:pt x="87" y="28"/>
                    </a:cubicBezTo>
                    <a:moveTo>
                      <a:pt x="161" y="28"/>
                    </a:moveTo>
                    <a:cubicBezTo>
                      <a:pt x="160" y="29"/>
                      <a:pt x="159" y="30"/>
                      <a:pt x="159" y="32"/>
                    </a:cubicBezTo>
                    <a:cubicBezTo>
                      <a:pt x="160" y="33"/>
                      <a:pt x="162" y="34"/>
                      <a:pt x="164" y="35"/>
                    </a:cubicBezTo>
                    <a:cubicBezTo>
                      <a:pt x="165" y="34"/>
                      <a:pt x="165" y="33"/>
                      <a:pt x="166" y="32"/>
                    </a:cubicBezTo>
                    <a:cubicBezTo>
                      <a:pt x="166" y="31"/>
                      <a:pt x="166" y="31"/>
                      <a:pt x="166" y="31"/>
                    </a:cubicBezTo>
                    <a:cubicBezTo>
                      <a:pt x="163" y="29"/>
                      <a:pt x="163" y="29"/>
                      <a:pt x="163" y="29"/>
                    </a:cubicBezTo>
                    <a:cubicBezTo>
                      <a:pt x="162" y="29"/>
                      <a:pt x="161" y="29"/>
                      <a:pt x="161" y="28"/>
                    </a:cubicBezTo>
                    <a:moveTo>
                      <a:pt x="85" y="27"/>
                    </a:moveTo>
                    <a:cubicBezTo>
                      <a:pt x="84" y="29"/>
                      <a:pt x="82" y="31"/>
                      <a:pt x="81" y="33"/>
                    </a:cubicBezTo>
                    <a:cubicBezTo>
                      <a:pt x="81" y="34"/>
                      <a:pt x="82" y="34"/>
                      <a:pt x="82" y="34"/>
                    </a:cubicBezTo>
                    <a:cubicBezTo>
                      <a:pt x="83" y="33"/>
                      <a:pt x="84" y="32"/>
                      <a:pt x="84" y="31"/>
                    </a:cubicBezTo>
                    <a:cubicBezTo>
                      <a:pt x="86" y="28"/>
                      <a:pt x="86" y="28"/>
                      <a:pt x="86" y="28"/>
                    </a:cubicBezTo>
                    <a:cubicBezTo>
                      <a:pt x="86" y="28"/>
                      <a:pt x="85" y="27"/>
                      <a:pt x="85" y="27"/>
                    </a:cubicBezTo>
                    <a:moveTo>
                      <a:pt x="88" y="27"/>
                    </a:moveTo>
                    <a:cubicBezTo>
                      <a:pt x="88" y="27"/>
                      <a:pt x="88" y="27"/>
                      <a:pt x="88" y="27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8" y="27"/>
                      <a:pt x="88" y="27"/>
                      <a:pt x="88" y="27"/>
                    </a:cubicBezTo>
                    <a:moveTo>
                      <a:pt x="84" y="27"/>
                    </a:moveTo>
                    <a:cubicBezTo>
                      <a:pt x="82" y="30"/>
                      <a:pt x="82" y="30"/>
                      <a:pt x="82" y="30"/>
                    </a:cubicBezTo>
                    <a:cubicBezTo>
                      <a:pt x="83" y="29"/>
                      <a:pt x="84" y="28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moveTo>
                      <a:pt x="86" y="26"/>
                    </a:move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87" y="26"/>
                      <a:pt x="87" y="26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7" y="26"/>
                      <a:pt x="86" y="26"/>
                      <a:pt x="86" y="26"/>
                    </a:cubicBezTo>
                    <a:moveTo>
                      <a:pt x="85" y="25"/>
                    </a:move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5"/>
                      <a:pt x="85" y="25"/>
                      <a:pt x="85" y="25"/>
                    </a:cubicBezTo>
                    <a:moveTo>
                      <a:pt x="173" y="25"/>
                    </a:moveTo>
                    <a:cubicBezTo>
                      <a:pt x="172" y="25"/>
                      <a:pt x="172" y="25"/>
                      <a:pt x="172" y="25"/>
                    </a:cubicBezTo>
                    <a:cubicBezTo>
                      <a:pt x="171" y="27"/>
                      <a:pt x="171" y="27"/>
                      <a:pt x="171" y="27"/>
                    </a:cubicBezTo>
                    <a:cubicBezTo>
                      <a:pt x="170" y="29"/>
                      <a:pt x="170" y="29"/>
                      <a:pt x="170" y="29"/>
                    </a:cubicBezTo>
                    <a:cubicBezTo>
                      <a:pt x="173" y="28"/>
                      <a:pt x="173" y="27"/>
                      <a:pt x="173" y="26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73" y="25"/>
                      <a:pt x="173" y="25"/>
                      <a:pt x="173" y="26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73" y="25"/>
                      <a:pt x="173" y="25"/>
                      <a:pt x="173" y="25"/>
                    </a:cubicBezTo>
                    <a:moveTo>
                      <a:pt x="147" y="25"/>
                    </a:moveTo>
                    <a:cubicBezTo>
                      <a:pt x="147" y="25"/>
                      <a:pt x="147" y="25"/>
                      <a:pt x="146" y="25"/>
                    </a:cubicBezTo>
                    <a:cubicBezTo>
                      <a:pt x="150" y="27"/>
                      <a:pt x="152" y="29"/>
                      <a:pt x="155" y="30"/>
                    </a:cubicBezTo>
                    <a:cubicBezTo>
                      <a:pt x="155" y="30"/>
                      <a:pt x="155" y="30"/>
                      <a:pt x="155" y="30"/>
                    </a:cubicBezTo>
                    <a:cubicBezTo>
                      <a:pt x="152" y="28"/>
                      <a:pt x="150" y="27"/>
                      <a:pt x="147" y="25"/>
                    </a:cubicBezTo>
                    <a:moveTo>
                      <a:pt x="99" y="25"/>
                    </a:moveTo>
                    <a:cubicBezTo>
                      <a:pt x="98" y="26"/>
                      <a:pt x="97" y="28"/>
                      <a:pt x="96" y="29"/>
                    </a:cubicBezTo>
                    <a:cubicBezTo>
                      <a:pt x="97" y="30"/>
                      <a:pt x="98" y="30"/>
                      <a:pt x="99" y="31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2" y="26"/>
                      <a:pt x="102" y="26"/>
                      <a:pt x="102" y="26"/>
                    </a:cubicBezTo>
                    <a:cubicBezTo>
                      <a:pt x="101" y="26"/>
                      <a:pt x="100" y="25"/>
                      <a:pt x="99" y="25"/>
                    </a:cubicBezTo>
                    <a:moveTo>
                      <a:pt x="79" y="23"/>
                    </a:moveTo>
                    <a:cubicBezTo>
                      <a:pt x="75" y="30"/>
                      <a:pt x="75" y="30"/>
                      <a:pt x="75" y="30"/>
                    </a:cubicBezTo>
                    <a:cubicBezTo>
                      <a:pt x="75" y="30"/>
                      <a:pt x="76" y="31"/>
                      <a:pt x="77" y="31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79" y="23"/>
                      <a:pt x="79" y="23"/>
                      <a:pt x="79" y="23"/>
                    </a:cubicBezTo>
                    <a:moveTo>
                      <a:pt x="49" y="23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6" y="29"/>
                      <a:pt x="45" y="29"/>
                    </a:cubicBezTo>
                    <a:cubicBezTo>
                      <a:pt x="46" y="29"/>
                      <a:pt x="47" y="29"/>
                      <a:pt x="48" y="30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49" y="23"/>
                      <a:pt x="49" y="23"/>
                      <a:pt x="49" y="23"/>
                    </a:cubicBezTo>
                    <a:moveTo>
                      <a:pt x="160" y="23"/>
                    </a:moveTo>
                    <a:cubicBezTo>
                      <a:pt x="158" y="25"/>
                      <a:pt x="157" y="27"/>
                      <a:pt x="155" y="30"/>
                    </a:cubicBezTo>
                    <a:cubicBezTo>
                      <a:pt x="156" y="30"/>
                      <a:pt x="156" y="30"/>
                      <a:pt x="157" y="30"/>
                    </a:cubicBezTo>
                    <a:cubicBezTo>
                      <a:pt x="157" y="29"/>
                      <a:pt x="158" y="28"/>
                      <a:pt x="159" y="27"/>
                    </a:cubicBezTo>
                    <a:cubicBezTo>
                      <a:pt x="158" y="27"/>
                      <a:pt x="158" y="26"/>
                      <a:pt x="157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60" y="25"/>
                      <a:pt x="160" y="24"/>
                      <a:pt x="161" y="23"/>
                    </a:cubicBezTo>
                    <a:cubicBezTo>
                      <a:pt x="161" y="23"/>
                      <a:pt x="160" y="23"/>
                      <a:pt x="160" y="23"/>
                    </a:cubicBezTo>
                    <a:moveTo>
                      <a:pt x="78" y="23"/>
                    </a:moveTo>
                    <a:cubicBezTo>
                      <a:pt x="76" y="25"/>
                      <a:pt x="75" y="27"/>
                      <a:pt x="74" y="29"/>
                    </a:cubicBezTo>
                    <a:cubicBezTo>
                      <a:pt x="74" y="30"/>
                      <a:pt x="74" y="30"/>
                      <a:pt x="74" y="30"/>
                    </a:cubicBezTo>
                    <a:cubicBezTo>
                      <a:pt x="75" y="27"/>
                      <a:pt x="77" y="25"/>
                      <a:pt x="78" y="23"/>
                    </a:cubicBezTo>
                    <a:cubicBezTo>
                      <a:pt x="78" y="23"/>
                      <a:pt x="78" y="23"/>
                      <a:pt x="78" y="23"/>
                    </a:cubicBezTo>
                    <a:moveTo>
                      <a:pt x="79" y="23"/>
                    </a:moveTo>
                    <a:cubicBezTo>
                      <a:pt x="79" y="23"/>
                      <a:pt x="79" y="23"/>
                      <a:pt x="79" y="23"/>
                    </a:cubicBezTo>
                    <a:cubicBezTo>
                      <a:pt x="80" y="23"/>
                      <a:pt x="80" y="23"/>
                      <a:pt x="80" y="23"/>
                    </a:cubicBezTo>
                    <a:cubicBezTo>
                      <a:pt x="81" y="23"/>
                      <a:pt x="81" y="24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3"/>
                      <a:pt x="80" y="23"/>
                      <a:pt x="79" y="23"/>
                    </a:cubicBezTo>
                    <a:moveTo>
                      <a:pt x="96" y="22"/>
                    </a:moveTo>
                    <a:cubicBezTo>
                      <a:pt x="96" y="22"/>
                      <a:pt x="96" y="22"/>
                      <a:pt x="96" y="22"/>
                    </a:cubicBezTo>
                    <a:cubicBezTo>
                      <a:pt x="94" y="24"/>
                      <a:pt x="93" y="26"/>
                      <a:pt x="92" y="27"/>
                    </a:cubicBezTo>
                    <a:cubicBezTo>
                      <a:pt x="93" y="28"/>
                      <a:pt x="94" y="28"/>
                      <a:pt x="95" y="29"/>
                    </a:cubicBezTo>
                    <a:cubicBezTo>
                      <a:pt x="96" y="27"/>
                      <a:pt x="97" y="25"/>
                      <a:pt x="98" y="24"/>
                    </a:cubicBezTo>
                    <a:cubicBezTo>
                      <a:pt x="97" y="23"/>
                      <a:pt x="96" y="23"/>
                      <a:pt x="96" y="22"/>
                    </a:cubicBezTo>
                    <a:moveTo>
                      <a:pt x="78" y="22"/>
                    </a:move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moveTo>
                      <a:pt x="129" y="22"/>
                    </a:moveTo>
                    <a:cubicBezTo>
                      <a:pt x="125" y="28"/>
                      <a:pt x="125" y="28"/>
                      <a:pt x="125" y="28"/>
                    </a:cubicBezTo>
                    <a:cubicBezTo>
                      <a:pt x="127" y="29"/>
                      <a:pt x="130" y="30"/>
                      <a:pt x="132" y="30"/>
                    </a:cubicBezTo>
                    <a:cubicBezTo>
                      <a:pt x="132" y="31"/>
                      <a:pt x="133" y="31"/>
                      <a:pt x="133" y="31"/>
                    </a:cubicBezTo>
                    <a:cubicBezTo>
                      <a:pt x="134" y="32"/>
                      <a:pt x="135" y="32"/>
                      <a:pt x="136" y="33"/>
                    </a:cubicBezTo>
                    <a:cubicBezTo>
                      <a:pt x="139" y="28"/>
                      <a:pt x="139" y="28"/>
                      <a:pt x="139" y="28"/>
                    </a:cubicBezTo>
                    <a:cubicBezTo>
                      <a:pt x="135" y="26"/>
                      <a:pt x="132" y="24"/>
                      <a:pt x="129" y="22"/>
                    </a:cubicBezTo>
                    <a:moveTo>
                      <a:pt x="92" y="20"/>
                    </a:moveTo>
                    <a:cubicBezTo>
                      <a:pt x="91" y="22"/>
                      <a:pt x="90" y="24"/>
                      <a:pt x="89" y="26"/>
                    </a:cubicBezTo>
                    <a:cubicBezTo>
                      <a:pt x="89" y="26"/>
                      <a:pt x="89" y="26"/>
                      <a:pt x="89" y="26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2" y="20"/>
                      <a:pt x="92" y="20"/>
                      <a:pt x="92" y="20"/>
                    </a:cubicBezTo>
                    <a:moveTo>
                      <a:pt x="44" y="20"/>
                    </a:moveTo>
                    <a:cubicBezTo>
                      <a:pt x="44" y="20"/>
                      <a:pt x="44" y="20"/>
                      <a:pt x="44" y="20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5"/>
                      <a:pt x="44" y="23"/>
                      <a:pt x="46" y="21"/>
                    </a:cubicBezTo>
                    <a:cubicBezTo>
                      <a:pt x="44" y="20"/>
                      <a:pt x="44" y="20"/>
                      <a:pt x="44" y="20"/>
                    </a:cubicBezTo>
                    <a:moveTo>
                      <a:pt x="73" y="20"/>
                    </a:moveTo>
                    <a:cubicBezTo>
                      <a:pt x="71" y="22"/>
                      <a:pt x="70" y="24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70" y="25"/>
                      <a:pt x="70" y="25"/>
                      <a:pt x="70" y="25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moveTo>
                      <a:pt x="150" y="19"/>
                    </a:moveTo>
                    <a:cubicBezTo>
                      <a:pt x="149" y="21"/>
                      <a:pt x="148" y="22"/>
                      <a:pt x="147" y="24"/>
                    </a:cubicBezTo>
                    <a:cubicBezTo>
                      <a:pt x="150" y="26"/>
                      <a:pt x="152" y="28"/>
                      <a:pt x="155" y="29"/>
                    </a:cubicBezTo>
                    <a:cubicBezTo>
                      <a:pt x="159" y="22"/>
                      <a:pt x="159" y="22"/>
                      <a:pt x="159" y="22"/>
                    </a:cubicBezTo>
                    <a:cubicBezTo>
                      <a:pt x="157" y="22"/>
                      <a:pt x="154" y="20"/>
                      <a:pt x="150" y="19"/>
                    </a:cubicBezTo>
                    <a:moveTo>
                      <a:pt x="90" y="19"/>
                    </a:moveTo>
                    <a:cubicBezTo>
                      <a:pt x="89" y="20"/>
                      <a:pt x="88" y="23"/>
                      <a:pt x="86" y="25"/>
                    </a:cubicBezTo>
                    <a:cubicBezTo>
                      <a:pt x="87" y="25"/>
                      <a:pt x="87" y="25"/>
                      <a:pt x="88" y="26"/>
                    </a:cubicBezTo>
                    <a:cubicBezTo>
                      <a:pt x="92" y="20"/>
                      <a:pt x="92" y="20"/>
                      <a:pt x="92" y="20"/>
                    </a:cubicBezTo>
                    <a:cubicBezTo>
                      <a:pt x="91" y="19"/>
                      <a:pt x="91" y="19"/>
                      <a:pt x="90" y="19"/>
                    </a:cubicBezTo>
                    <a:moveTo>
                      <a:pt x="90" y="18"/>
                    </a:moveTo>
                    <a:cubicBezTo>
                      <a:pt x="86" y="25"/>
                      <a:pt x="86" y="25"/>
                      <a:pt x="86" y="25"/>
                    </a:cubicBezTo>
                    <a:cubicBezTo>
                      <a:pt x="86" y="25"/>
                      <a:pt x="86" y="25"/>
                      <a:pt x="86" y="25"/>
                    </a:cubicBezTo>
                    <a:cubicBezTo>
                      <a:pt x="87" y="22"/>
                      <a:pt x="89" y="20"/>
                      <a:pt x="90" y="18"/>
                    </a:cubicBezTo>
                    <a:cubicBezTo>
                      <a:pt x="90" y="18"/>
                      <a:pt x="90" y="18"/>
                      <a:pt x="90" y="18"/>
                    </a:cubicBezTo>
                    <a:moveTo>
                      <a:pt x="70" y="18"/>
                    </a:move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6"/>
                      <a:pt x="67" y="26"/>
                      <a:pt x="68" y="26"/>
                    </a:cubicBezTo>
                    <a:cubicBezTo>
                      <a:pt x="70" y="23"/>
                      <a:pt x="70" y="23"/>
                      <a:pt x="70" y="23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0" y="18"/>
                      <a:pt x="70" y="18"/>
                      <a:pt x="70" y="18"/>
                    </a:cubicBezTo>
                    <a:moveTo>
                      <a:pt x="163" y="17"/>
                    </a:moveTo>
                    <a:cubicBezTo>
                      <a:pt x="163" y="17"/>
                      <a:pt x="162" y="18"/>
                      <a:pt x="162" y="19"/>
                    </a:cubicBezTo>
                    <a:cubicBezTo>
                      <a:pt x="162" y="19"/>
                      <a:pt x="162" y="19"/>
                      <a:pt x="162" y="19"/>
                    </a:cubicBezTo>
                    <a:cubicBezTo>
                      <a:pt x="162" y="19"/>
                      <a:pt x="162" y="19"/>
                      <a:pt x="162" y="19"/>
                    </a:cubicBezTo>
                    <a:cubicBezTo>
                      <a:pt x="161" y="20"/>
                      <a:pt x="161" y="20"/>
                      <a:pt x="161" y="20"/>
                    </a:cubicBezTo>
                    <a:cubicBezTo>
                      <a:pt x="161" y="20"/>
                      <a:pt x="161" y="20"/>
                      <a:pt x="161" y="20"/>
                    </a:cubicBezTo>
                    <a:cubicBezTo>
                      <a:pt x="162" y="20"/>
                      <a:pt x="162" y="20"/>
                      <a:pt x="162" y="21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4" y="20"/>
                      <a:pt x="165" y="21"/>
                    </a:cubicBezTo>
                    <a:cubicBezTo>
                      <a:pt x="165" y="21"/>
                      <a:pt x="165" y="21"/>
                      <a:pt x="165" y="21"/>
                    </a:cubicBezTo>
                    <a:cubicBezTo>
                      <a:pt x="164" y="22"/>
                      <a:pt x="164" y="22"/>
                      <a:pt x="164" y="22"/>
                    </a:cubicBezTo>
                    <a:cubicBezTo>
                      <a:pt x="165" y="22"/>
                      <a:pt x="166" y="23"/>
                      <a:pt x="167" y="23"/>
                    </a:cubicBezTo>
                    <a:cubicBezTo>
                      <a:pt x="167" y="24"/>
                      <a:pt x="167" y="24"/>
                      <a:pt x="166" y="24"/>
                    </a:cubicBezTo>
                    <a:cubicBezTo>
                      <a:pt x="165" y="24"/>
                      <a:pt x="164" y="24"/>
                      <a:pt x="163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2" y="25"/>
                      <a:pt x="162" y="26"/>
                      <a:pt x="161" y="27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6" y="29"/>
                      <a:pt x="165" y="29"/>
                      <a:pt x="167" y="29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70" y="25"/>
                      <a:pt x="170" y="25"/>
                      <a:pt x="170" y="25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0" y="24"/>
                      <a:pt x="170" y="24"/>
                      <a:pt x="171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1" y="24"/>
                      <a:pt x="170" y="24"/>
                      <a:pt x="167" y="22"/>
                    </a:cubicBezTo>
                    <a:cubicBezTo>
                      <a:pt x="167" y="22"/>
                      <a:pt x="167" y="22"/>
                      <a:pt x="168" y="22"/>
                    </a:cubicBezTo>
                    <a:cubicBezTo>
                      <a:pt x="166" y="21"/>
                      <a:pt x="164" y="20"/>
                      <a:pt x="162" y="19"/>
                    </a:cubicBezTo>
                    <a:cubicBezTo>
                      <a:pt x="163" y="18"/>
                      <a:pt x="163" y="18"/>
                      <a:pt x="164" y="17"/>
                    </a:cubicBezTo>
                    <a:cubicBezTo>
                      <a:pt x="163" y="17"/>
                      <a:pt x="163" y="17"/>
                      <a:pt x="163" y="17"/>
                    </a:cubicBezTo>
                    <a:moveTo>
                      <a:pt x="66" y="15"/>
                    </a:moveTo>
                    <a:cubicBezTo>
                      <a:pt x="65" y="17"/>
                      <a:pt x="64" y="19"/>
                      <a:pt x="63" y="21"/>
                    </a:cubicBezTo>
                    <a:cubicBezTo>
                      <a:pt x="62" y="21"/>
                      <a:pt x="62" y="22"/>
                      <a:pt x="62" y="23"/>
                    </a:cubicBezTo>
                    <a:cubicBezTo>
                      <a:pt x="62" y="23"/>
                      <a:pt x="63" y="24"/>
                      <a:pt x="64" y="24"/>
                    </a:cubicBezTo>
                    <a:cubicBezTo>
                      <a:pt x="64" y="24"/>
                      <a:pt x="64" y="23"/>
                      <a:pt x="65" y="22"/>
                    </a:cubicBezTo>
                    <a:cubicBezTo>
                      <a:pt x="66" y="20"/>
                      <a:pt x="67" y="19"/>
                      <a:pt x="68" y="17"/>
                    </a:cubicBezTo>
                    <a:cubicBezTo>
                      <a:pt x="66" y="15"/>
                      <a:pt x="66" y="15"/>
                      <a:pt x="66" y="15"/>
                    </a:cubicBezTo>
                    <a:moveTo>
                      <a:pt x="84" y="15"/>
                    </a:moveTo>
                    <a:cubicBezTo>
                      <a:pt x="82" y="17"/>
                      <a:pt x="82" y="17"/>
                      <a:pt x="82" y="17"/>
                    </a:cubicBezTo>
                    <a:cubicBezTo>
                      <a:pt x="80" y="22"/>
                      <a:pt x="80" y="22"/>
                      <a:pt x="80" y="22"/>
                    </a:cubicBezTo>
                    <a:cubicBezTo>
                      <a:pt x="81" y="22"/>
                      <a:pt x="81" y="22"/>
                      <a:pt x="81" y="22"/>
                    </a:cubicBezTo>
                    <a:cubicBezTo>
                      <a:pt x="81" y="22"/>
                      <a:pt x="81" y="22"/>
                      <a:pt x="82" y="23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6" y="16"/>
                      <a:pt x="86" y="16"/>
                      <a:pt x="86" y="16"/>
                    </a:cubicBezTo>
                    <a:cubicBezTo>
                      <a:pt x="85" y="15"/>
                      <a:pt x="84" y="15"/>
                      <a:pt x="84" y="15"/>
                    </a:cubicBezTo>
                    <a:moveTo>
                      <a:pt x="82" y="14"/>
                    </a:move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9"/>
                      <a:pt x="79" y="20"/>
                      <a:pt x="78" y="21"/>
                    </a:cubicBezTo>
                    <a:cubicBezTo>
                      <a:pt x="79" y="21"/>
                      <a:pt x="79" y="21"/>
                      <a:pt x="79" y="21"/>
                    </a:cubicBezTo>
                    <a:cubicBezTo>
                      <a:pt x="80" y="19"/>
                      <a:pt x="82" y="17"/>
                      <a:pt x="83" y="14"/>
                    </a:cubicBezTo>
                    <a:cubicBezTo>
                      <a:pt x="83" y="14"/>
                      <a:pt x="83" y="14"/>
                      <a:pt x="82" y="14"/>
                    </a:cubicBezTo>
                    <a:moveTo>
                      <a:pt x="115" y="13"/>
                    </a:move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0" y="20"/>
                      <a:pt x="110" y="21"/>
                    </a:cubicBezTo>
                    <a:cubicBezTo>
                      <a:pt x="112" y="22"/>
                      <a:pt x="115" y="23"/>
                      <a:pt x="117" y="24"/>
                    </a:cubicBezTo>
                    <a:cubicBezTo>
                      <a:pt x="119" y="22"/>
                      <a:pt x="120" y="20"/>
                      <a:pt x="122" y="18"/>
                    </a:cubicBezTo>
                    <a:cubicBezTo>
                      <a:pt x="119" y="16"/>
                      <a:pt x="117" y="15"/>
                      <a:pt x="115" y="13"/>
                    </a:cubicBezTo>
                    <a:moveTo>
                      <a:pt x="83" y="13"/>
                    </a:moveTo>
                    <a:cubicBezTo>
                      <a:pt x="83" y="13"/>
                      <a:pt x="83" y="13"/>
                      <a:pt x="83" y="13"/>
                    </a:cubicBezTo>
                    <a:cubicBezTo>
                      <a:pt x="84" y="13"/>
                      <a:pt x="84" y="13"/>
                      <a:pt x="84" y="13"/>
                    </a:cubicBezTo>
                    <a:cubicBezTo>
                      <a:pt x="84" y="13"/>
                      <a:pt x="84" y="13"/>
                      <a:pt x="83" y="13"/>
                    </a:cubicBezTo>
                    <a:moveTo>
                      <a:pt x="134" y="12"/>
                    </a:moveTo>
                    <a:cubicBezTo>
                      <a:pt x="132" y="16"/>
                      <a:pt x="132" y="16"/>
                      <a:pt x="132" y="16"/>
                    </a:cubicBezTo>
                    <a:cubicBezTo>
                      <a:pt x="132" y="17"/>
                      <a:pt x="133" y="17"/>
                      <a:pt x="134" y="17"/>
                    </a:cubicBezTo>
                    <a:cubicBezTo>
                      <a:pt x="137" y="19"/>
                      <a:pt x="140" y="21"/>
                      <a:pt x="142" y="23"/>
                    </a:cubicBezTo>
                    <a:cubicBezTo>
                      <a:pt x="143" y="22"/>
                      <a:pt x="143" y="22"/>
                      <a:pt x="143" y="22"/>
                    </a:cubicBezTo>
                    <a:cubicBezTo>
                      <a:pt x="141" y="21"/>
                      <a:pt x="139" y="20"/>
                      <a:pt x="137" y="19"/>
                    </a:cubicBezTo>
                    <a:cubicBezTo>
                      <a:pt x="138" y="19"/>
                      <a:pt x="139" y="19"/>
                      <a:pt x="139" y="19"/>
                    </a:cubicBezTo>
                    <a:cubicBezTo>
                      <a:pt x="140" y="20"/>
                      <a:pt x="141" y="21"/>
                      <a:pt x="143" y="22"/>
                    </a:cubicBezTo>
                    <a:cubicBezTo>
                      <a:pt x="145" y="19"/>
                      <a:pt x="145" y="19"/>
                      <a:pt x="145" y="19"/>
                    </a:cubicBezTo>
                    <a:cubicBezTo>
                      <a:pt x="146" y="17"/>
                      <a:pt x="146" y="17"/>
                      <a:pt x="146" y="17"/>
                    </a:cubicBezTo>
                    <a:cubicBezTo>
                      <a:pt x="143" y="16"/>
                      <a:pt x="140" y="15"/>
                      <a:pt x="137" y="14"/>
                    </a:cubicBezTo>
                    <a:cubicBezTo>
                      <a:pt x="136" y="13"/>
                      <a:pt x="135" y="13"/>
                      <a:pt x="134" y="12"/>
                    </a:cubicBezTo>
                    <a:moveTo>
                      <a:pt x="154" y="12"/>
                    </a:moveTo>
                    <a:cubicBezTo>
                      <a:pt x="154" y="12"/>
                      <a:pt x="153" y="13"/>
                      <a:pt x="153" y="14"/>
                    </a:cubicBezTo>
                    <a:cubicBezTo>
                      <a:pt x="159" y="18"/>
                      <a:pt x="159" y="18"/>
                      <a:pt x="159" y="18"/>
                    </a:cubicBezTo>
                    <a:cubicBezTo>
                      <a:pt x="159" y="18"/>
                      <a:pt x="159" y="18"/>
                      <a:pt x="159" y="18"/>
                    </a:cubicBezTo>
                    <a:cubicBezTo>
                      <a:pt x="159" y="18"/>
                      <a:pt x="159" y="18"/>
                      <a:pt x="161" y="20"/>
                    </a:cubicBezTo>
                    <a:cubicBezTo>
                      <a:pt x="163" y="17"/>
                      <a:pt x="163" y="17"/>
                      <a:pt x="163" y="17"/>
                    </a:cubicBezTo>
                    <a:cubicBezTo>
                      <a:pt x="160" y="15"/>
                      <a:pt x="157" y="13"/>
                      <a:pt x="154" y="12"/>
                    </a:cubicBezTo>
                    <a:moveTo>
                      <a:pt x="49" y="11"/>
                    </a:move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15"/>
                      <a:pt x="48" y="16"/>
                      <a:pt x="49" y="16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50" y="12"/>
                      <a:pt x="49" y="12"/>
                      <a:pt x="49" y="11"/>
                    </a:cubicBezTo>
                    <a:moveTo>
                      <a:pt x="78" y="11"/>
                    </a:moveTo>
                    <a:cubicBezTo>
                      <a:pt x="78" y="12"/>
                      <a:pt x="78" y="12"/>
                      <a:pt x="78" y="12"/>
                    </a:cubicBezTo>
                    <a:cubicBezTo>
                      <a:pt x="76" y="15"/>
                      <a:pt x="76" y="15"/>
                      <a:pt x="76" y="15"/>
                    </a:cubicBezTo>
                    <a:cubicBezTo>
                      <a:pt x="75" y="17"/>
                      <a:pt x="74" y="18"/>
                      <a:pt x="73" y="19"/>
                    </a:cubicBezTo>
                    <a:cubicBezTo>
                      <a:pt x="74" y="19"/>
                      <a:pt x="74" y="19"/>
                      <a:pt x="74" y="19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8" y="12"/>
                      <a:pt x="78" y="12"/>
                      <a:pt x="78" y="12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8" y="11"/>
                      <a:pt x="78" y="11"/>
                      <a:pt x="78" y="11"/>
                    </a:cubicBezTo>
                    <a:moveTo>
                      <a:pt x="68" y="11"/>
                    </a:moveTo>
                    <a:cubicBezTo>
                      <a:pt x="67" y="12"/>
                      <a:pt x="67" y="14"/>
                      <a:pt x="66" y="15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69" y="15"/>
                      <a:pt x="70" y="13"/>
                      <a:pt x="70" y="12"/>
                    </a:cubicBezTo>
                    <a:cubicBezTo>
                      <a:pt x="68" y="11"/>
                      <a:pt x="68" y="11"/>
                      <a:pt x="68" y="11"/>
                    </a:cubicBezTo>
                    <a:moveTo>
                      <a:pt x="84" y="11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1"/>
                    </a:cubicBezTo>
                    <a:moveTo>
                      <a:pt x="109" y="10"/>
                    </a:moveTo>
                    <a:cubicBezTo>
                      <a:pt x="107" y="15"/>
                      <a:pt x="107" y="15"/>
                      <a:pt x="107" y="15"/>
                    </a:cubicBezTo>
                    <a:cubicBezTo>
                      <a:pt x="106" y="16"/>
                      <a:pt x="105" y="17"/>
                      <a:pt x="104" y="18"/>
                    </a:cubicBezTo>
                    <a:cubicBezTo>
                      <a:pt x="106" y="19"/>
                      <a:pt x="106" y="19"/>
                      <a:pt x="106" y="19"/>
                    </a:cubicBezTo>
                    <a:cubicBezTo>
                      <a:pt x="106" y="19"/>
                      <a:pt x="106" y="19"/>
                      <a:pt x="107" y="19"/>
                    </a:cubicBezTo>
                    <a:cubicBezTo>
                      <a:pt x="107" y="18"/>
                      <a:pt x="108" y="18"/>
                      <a:pt x="109" y="17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2"/>
                      <a:pt x="112" y="12"/>
                      <a:pt x="112" y="12"/>
                    </a:cubicBezTo>
                    <a:cubicBezTo>
                      <a:pt x="111" y="12"/>
                      <a:pt x="110" y="11"/>
                      <a:pt x="109" y="10"/>
                    </a:cubicBezTo>
                    <a:moveTo>
                      <a:pt x="79" y="10"/>
                    </a:move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moveTo>
                      <a:pt x="76" y="10"/>
                    </a:moveTo>
                    <a:cubicBezTo>
                      <a:pt x="74" y="13"/>
                      <a:pt x="74" y="13"/>
                      <a:pt x="74" y="13"/>
                    </a:cubicBezTo>
                    <a:cubicBezTo>
                      <a:pt x="71" y="17"/>
                      <a:pt x="71" y="17"/>
                      <a:pt x="71" y="17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5" y="15"/>
                      <a:pt x="75" y="15"/>
                      <a:pt x="75" y="15"/>
                    </a:cubicBezTo>
                    <a:cubicBezTo>
                      <a:pt x="77" y="11"/>
                      <a:pt x="77" y="11"/>
                      <a:pt x="77" y="11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7" y="10"/>
                      <a:pt x="76" y="10"/>
                      <a:pt x="76" y="10"/>
                    </a:cubicBezTo>
                    <a:cubicBezTo>
                      <a:pt x="76" y="10"/>
                      <a:pt x="76" y="10"/>
                      <a:pt x="76" y="10"/>
                    </a:cubicBezTo>
                    <a:moveTo>
                      <a:pt x="168" y="9"/>
                    </a:moveTo>
                    <a:cubicBezTo>
                      <a:pt x="168" y="9"/>
                      <a:pt x="167" y="10"/>
                      <a:pt x="167" y="11"/>
                    </a:cubicBezTo>
                    <a:cubicBezTo>
                      <a:pt x="167" y="11"/>
                      <a:pt x="167" y="11"/>
                      <a:pt x="167" y="11"/>
                    </a:cubicBezTo>
                    <a:cubicBezTo>
                      <a:pt x="168" y="10"/>
                      <a:pt x="168" y="9"/>
                      <a:pt x="169" y="9"/>
                    </a:cubicBezTo>
                    <a:cubicBezTo>
                      <a:pt x="169" y="9"/>
                      <a:pt x="169" y="9"/>
                      <a:pt x="168" y="9"/>
                    </a:cubicBezTo>
                    <a:cubicBezTo>
                      <a:pt x="168" y="9"/>
                      <a:pt x="168" y="9"/>
                      <a:pt x="168" y="9"/>
                    </a:cubicBezTo>
                    <a:moveTo>
                      <a:pt x="76" y="8"/>
                    </a:moveTo>
                    <a:cubicBezTo>
                      <a:pt x="76" y="8"/>
                      <a:pt x="76" y="8"/>
                      <a:pt x="76" y="8"/>
                    </a:cubicBezTo>
                    <a:cubicBezTo>
                      <a:pt x="77" y="9"/>
                      <a:pt x="78" y="9"/>
                      <a:pt x="78" y="10"/>
                    </a:cubicBezTo>
                    <a:cubicBezTo>
                      <a:pt x="78" y="10"/>
                      <a:pt x="78" y="10"/>
                      <a:pt x="78" y="10"/>
                    </a:cubicBezTo>
                    <a:cubicBezTo>
                      <a:pt x="78" y="10"/>
                      <a:pt x="78" y="9"/>
                      <a:pt x="78" y="9"/>
                    </a:cubicBezTo>
                    <a:cubicBezTo>
                      <a:pt x="76" y="8"/>
                      <a:pt x="76" y="8"/>
                      <a:pt x="76" y="8"/>
                    </a:cubicBezTo>
                    <a:moveTo>
                      <a:pt x="98" y="9"/>
                    </a:moveTo>
                    <a:cubicBezTo>
                      <a:pt x="98" y="9"/>
                      <a:pt x="98" y="9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moveTo>
                      <a:pt x="96" y="8"/>
                    </a:moveTo>
                    <a:cubicBezTo>
                      <a:pt x="96" y="8"/>
                      <a:pt x="96" y="8"/>
                      <a:pt x="96" y="8"/>
                    </a:cubicBezTo>
                    <a:cubicBezTo>
                      <a:pt x="97" y="9"/>
                      <a:pt x="98" y="9"/>
                      <a:pt x="98" y="9"/>
                    </a:cubicBezTo>
                    <a:cubicBezTo>
                      <a:pt x="97" y="9"/>
                      <a:pt x="96" y="9"/>
                      <a:pt x="95" y="10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4" y="11"/>
                      <a:pt x="95" y="10"/>
                      <a:pt x="95" y="10"/>
                    </a:cubicBezTo>
                    <a:cubicBezTo>
                      <a:pt x="95" y="10"/>
                      <a:pt x="95" y="11"/>
                      <a:pt x="93" y="13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9" y="9"/>
                      <a:pt x="100" y="9"/>
                      <a:pt x="99" y="9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9" y="9"/>
                      <a:pt x="98" y="9"/>
                      <a:pt x="98" y="9"/>
                    </a:cubicBezTo>
                    <a:cubicBezTo>
                      <a:pt x="98" y="9"/>
                      <a:pt x="98" y="9"/>
                      <a:pt x="99" y="9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8" y="10"/>
                      <a:pt x="98" y="10"/>
                      <a:pt x="98" y="10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6" y="14"/>
                      <a:pt x="96" y="14"/>
                      <a:pt x="96" y="14"/>
                    </a:cubicBezTo>
                    <a:cubicBezTo>
                      <a:pt x="96" y="15"/>
                      <a:pt x="96" y="15"/>
                      <a:pt x="96" y="15"/>
                    </a:cubicBezTo>
                    <a:cubicBezTo>
                      <a:pt x="98" y="12"/>
                      <a:pt x="98" y="12"/>
                      <a:pt x="98" y="12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100" y="9"/>
                      <a:pt x="98" y="8"/>
                      <a:pt x="96" y="8"/>
                    </a:cubicBezTo>
                    <a:moveTo>
                      <a:pt x="58" y="12"/>
                    </a:moveTo>
                    <a:cubicBezTo>
                      <a:pt x="58" y="12"/>
                      <a:pt x="58" y="12"/>
                      <a:pt x="58" y="12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58" y="12"/>
                      <a:pt x="58" y="12"/>
                      <a:pt x="58" y="13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58" y="12"/>
                      <a:pt x="58" y="12"/>
                      <a:pt x="58" y="12"/>
                    </a:cubicBezTo>
                    <a:moveTo>
                      <a:pt x="60" y="8"/>
                    </a:moveTo>
                    <a:cubicBezTo>
                      <a:pt x="60" y="9"/>
                      <a:pt x="59" y="11"/>
                      <a:pt x="59" y="11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5"/>
                      <a:pt x="56" y="15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6" y="15"/>
                      <a:pt x="55" y="15"/>
                      <a:pt x="55" y="14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3" y="18"/>
                      <a:pt x="54" y="19"/>
                      <a:pt x="54" y="19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57" y="15"/>
                      <a:pt x="57" y="15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3" y="9"/>
                      <a:pt x="63" y="9"/>
                    </a:cubicBezTo>
                    <a:cubicBezTo>
                      <a:pt x="63" y="9"/>
                      <a:pt x="62" y="9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9"/>
                      <a:pt x="59" y="10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0"/>
                      <a:pt x="60" y="9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moveTo>
                      <a:pt x="88" y="8"/>
                    </a:moveTo>
                    <a:cubicBezTo>
                      <a:pt x="87" y="8"/>
                      <a:pt x="87" y="8"/>
                      <a:pt x="87" y="8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8" y="11"/>
                      <a:pt x="88" y="11"/>
                      <a:pt x="88" y="11"/>
                    </a:cubicBezTo>
                    <a:cubicBezTo>
                      <a:pt x="89" y="10"/>
                      <a:pt x="89" y="10"/>
                      <a:pt x="89" y="10"/>
                    </a:cubicBezTo>
                    <a:cubicBezTo>
                      <a:pt x="88" y="9"/>
                      <a:pt x="88" y="9"/>
                      <a:pt x="88" y="8"/>
                    </a:cubicBezTo>
                    <a:moveTo>
                      <a:pt x="104" y="7"/>
                    </a:moveTo>
                    <a:cubicBezTo>
                      <a:pt x="101" y="12"/>
                      <a:pt x="101" y="12"/>
                      <a:pt x="101" y="12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102" y="17"/>
                      <a:pt x="102" y="17"/>
                      <a:pt x="102" y="17"/>
                    </a:cubicBezTo>
                    <a:cubicBezTo>
                      <a:pt x="102" y="17"/>
                      <a:pt x="103" y="16"/>
                      <a:pt x="103" y="15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3"/>
                      <a:pt x="105" y="12"/>
                      <a:pt x="106" y="11"/>
                    </a:cubicBezTo>
                    <a:cubicBezTo>
                      <a:pt x="106" y="11"/>
                      <a:pt x="106" y="10"/>
                      <a:pt x="107" y="9"/>
                    </a:cubicBezTo>
                    <a:cubicBezTo>
                      <a:pt x="106" y="9"/>
                      <a:pt x="105" y="8"/>
                      <a:pt x="104" y="7"/>
                    </a:cubicBezTo>
                    <a:moveTo>
                      <a:pt x="157" y="7"/>
                    </a:moveTo>
                    <a:cubicBezTo>
                      <a:pt x="156" y="8"/>
                      <a:pt x="156" y="9"/>
                      <a:pt x="155" y="10"/>
                    </a:cubicBezTo>
                    <a:cubicBezTo>
                      <a:pt x="160" y="10"/>
                      <a:pt x="163" y="10"/>
                      <a:pt x="166" y="10"/>
                    </a:cubicBezTo>
                    <a:cubicBezTo>
                      <a:pt x="167" y="10"/>
                      <a:pt x="167" y="10"/>
                      <a:pt x="167" y="10"/>
                    </a:cubicBezTo>
                    <a:cubicBezTo>
                      <a:pt x="168" y="9"/>
                      <a:pt x="168" y="9"/>
                      <a:pt x="168" y="9"/>
                    </a:cubicBezTo>
                    <a:cubicBezTo>
                      <a:pt x="167" y="9"/>
                      <a:pt x="167" y="8"/>
                      <a:pt x="166" y="8"/>
                    </a:cubicBezTo>
                    <a:cubicBezTo>
                      <a:pt x="158" y="7"/>
                      <a:pt x="158" y="7"/>
                      <a:pt x="158" y="7"/>
                    </a:cubicBezTo>
                    <a:cubicBezTo>
                      <a:pt x="157" y="7"/>
                      <a:pt x="157" y="7"/>
                      <a:pt x="157" y="7"/>
                    </a:cubicBezTo>
                    <a:moveTo>
                      <a:pt x="51" y="7"/>
                    </a:moveTo>
                    <a:cubicBezTo>
                      <a:pt x="49" y="11"/>
                      <a:pt x="49" y="11"/>
                      <a:pt x="49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2"/>
                      <a:pt x="51" y="12"/>
                    </a:cubicBezTo>
                    <a:cubicBezTo>
                      <a:pt x="51" y="11"/>
                      <a:pt x="51" y="11"/>
                      <a:pt x="51" y="11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1" y="7"/>
                      <a:pt x="51" y="7"/>
                      <a:pt x="51" y="7"/>
                    </a:cubicBezTo>
                    <a:moveTo>
                      <a:pt x="74" y="7"/>
                    </a:move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moveTo>
                      <a:pt x="70" y="6"/>
                    </a:moveTo>
                    <a:cubicBezTo>
                      <a:pt x="70" y="7"/>
                      <a:pt x="70" y="7"/>
                      <a:pt x="70" y="8"/>
                    </a:cubicBezTo>
                    <a:cubicBezTo>
                      <a:pt x="70" y="8"/>
                      <a:pt x="70" y="8"/>
                      <a:pt x="71" y="9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69" y="9"/>
                      <a:pt x="69" y="10"/>
                      <a:pt x="68" y="10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1" y="11"/>
                      <a:pt x="71" y="10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0" y="8"/>
                      <a:pt x="71" y="7"/>
                      <a:pt x="70" y="6"/>
                    </a:cubicBezTo>
                    <a:moveTo>
                      <a:pt x="171" y="5"/>
                    </a:moveTo>
                    <a:cubicBezTo>
                      <a:pt x="169" y="7"/>
                      <a:pt x="169" y="7"/>
                      <a:pt x="169" y="7"/>
                    </a:cubicBezTo>
                    <a:cubicBezTo>
                      <a:pt x="169" y="7"/>
                      <a:pt x="169" y="7"/>
                      <a:pt x="169" y="7"/>
                    </a:cubicBezTo>
                    <a:cubicBezTo>
                      <a:pt x="170" y="7"/>
                      <a:pt x="170" y="7"/>
                      <a:pt x="170" y="7"/>
                    </a:cubicBezTo>
                    <a:cubicBezTo>
                      <a:pt x="170" y="7"/>
                      <a:pt x="170" y="7"/>
                      <a:pt x="170" y="7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5"/>
                      <a:pt x="171" y="5"/>
                      <a:pt x="171" y="5"/>
                    </a:cubicBezTo>
                    <a:moveTo>
                      <a:pt x="88" y="4"/>
                    </a:moveTo>
                    <a:cubicBezTo>
                      <a:pt x="88" y="4"/>
                      <a:pt x="88" y="4"/>
                      <a:pt x="88" y="4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5" y="10"/>
                      <a:pt x="85" y="10"/>
                      <a:pt x="85" y="10"/>
                    </a:cubicBezTo>
                    <a:cubicBezTo>
                      <a:pt x="85" y="10"/>
                      <a:pt x="85" y="10"/>
                      <a:pt x="85" y="10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9"/>
                      <a:pt x="87" y="8"/>
                      <a:pt x="87" y="7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4"/>
                    </a:cubicBezTo>
                    <a:moveTo>
                      <a:pt x="121" y="4"/>
                    </a:moveTo>
                    <a:cubicBezTo>
                      <a:pt x="119" y="6"/>
                      <a:pt x="119" y="6"/>
                      <a:pt x="119" y="6"/>
                    </a:cubicBezTo>
                    <a:cubicBezTo>
                      <a:pt x="116" y="11"/>
                      <a:pt x="116" y="11"/>
                      <a:pt x="116" y="11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23" y="13"/>
                      <a:pt x="124" y="14"/>
                      <a:pt x="125" y="14"/>
                    </a:cubicBezTo>
                    <a:cubicBezTo>
                      <a:pt x="126" y="12"/>
                      <a:pt x="127" y="10"/>
                      <a:pt x="129" y="9"/>
                    </a:cubicBezTo>
                    <a:cubicBezTo>
                      <a:pt x="127" y="8"/>
                      <a:pt x="126" y="7"/>
                      <a:pt x="124" y="6"/>
                    </a:cubicBezTo>
                    <a:cubicBezTo>
                      <a:pt x="121" y="4"/>
                      <a:pt x="121" y="4"/>
                      <a:pt x="121" y="4"/>
                    </a:cubicBezTo>
                    <a:moveTo>
                      <a:pt x="139" y="3"/>
                    </a:moveTo>
                    <a:cubicBezTo>
                      <a:pt x="139" y="4"/>
                      <a:pt x="139" y="4"/>
                      <a:pt x="139" y="4"/>
                    </a:cubicBezTo>
                    <a:cubicBezTo>
                      <a:pt x="139" y="4"/>
                      <a:pt x="139" y="5"/>
                      <a:pt x="139" y="6"/>
                    </a:cubicBezTo>
                    <a:cubicBezTo>
                      <a:pt x="139" y="6"/>
                      <a:pt x="139" y="6"/>
                      <a:pt x="139" y="6"/>
                    </a:cubicBezTo>
                    <a:cubicBezTo>
                      <a:pt x="138" y="6"/>
                      <a:pt x="138" y="6"/>
                      <a:pt x="139" y="7"/>
                    </a:cubicBezTo>
                    <a:cubicBezTo>
                      <a:pt x="140" y="8"/>
                      <a:pt x="140" y="8"/>
                      <a:pt x="140" y="8"/>
                    </a:cubicBezTo>
                    <a:cubicBezTo>
                      <a:pt x="140" y="8"/>
                      <a:pt x="140" y="8"/>
                      <a:pt x="140" y="8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7"/>
                      <a:pt x="140" y="7"/>
                      <a:pt x="140" y="8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38" y="9"/>
                      <a:pt x="139" y="9"/>
                      <a:pt x="139" y="9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40" y="9"/>
                      <a:pt x="140" y="9"/>
                      <a:pt x="140" y="9"/>
                    </a:cubicBezTo>
                    <a:cubicBezTo>
                      <a:pt x="140" y="9"/>
                      <a:pt x="140" y="9"/>
                      <a:pt x="140" y="9"/>
                    </a:cubicBezTo>
                    <a:cubicBezTo>
                      <a:pt x="142" y="9"/>
                      <a:pt x="143" y="9"/>
                      <a:pt x="144" y="9"/>
                    </a:cubicBezTo>
                    <a:cubicBezTo>
                      <a:pt x="145" y="9"/>
                      <a:pt x="145" y="10"/>
                      <a:pt x="146" y="10"/>
                    </a:cubicBezTo>
                    <a:cubicBezTo>
                      <a:pt x="149" y="12"/>
                      <a:pt x="149" y="12"/>
                      <a:pt x="149" y="12"/>
                    </a:cubicBezTo>
                    <a:cubicBezTo>
                      <a:pt x="152" y="7"/>
                      <a:pt x="152" y="7"/>
                      <a:pt x="152" y="7"/>
                    </a:cubicBezTo>
                    <a:cubicBezTo>
                      <a:pt x="150" y="7"/>
                      <a:pt x="150" y="7"/>
                      <a:pt x="150" y="7"/>
                    </a:cubicBezTo>
                    <a:cubicBezTo>
                      <a:pt x="148" y="7"/>
                      <a:pt x="147" y="7"/>
                      <a:pt x="147" y="7"/>
                    </a:cubicBezTo>
                    <a:cubicBezTo>
                      <a:pt x="147" y="7"/>
                      <a:pt x="147" y="7"/>
                      <a:pt x="147" y="6"/>
                    </a:cubicBezTo>
                    <a:cubicBezTo>
                      <a:pt x="145" y="6"/>
                      <a:pt x="145" y="6"/>
                      <a:pt x="145" y="6"/>
                    </a:cubicBezTo>
                    <a:cubicBezTo>
                      <a:pt x="143" y="5"/>
                      <a:pt x="143" y="5"/>
                      <a:pt x="143" y="5"/>
                    </a:cubicBezTo>
                    <a:cubicBezTo>
                      <a:pt x="142" y="7"/>
                      <a:pt x="142" y="7"/>
                      <a:pt x="142" y="7"/>
                    </a:cubicBezTo>
                    <a:cubicBezTo>
                      <a:pt x="141" y="6"/>
                      <a:pt x="140" y="5"/>
                      <a:pt x="140" y="4"/>
                    </a:cubicBezTo>
                    <a:cubicBezTo>
                      <a:pt x="140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3"/>
                    </a:cubicBezTo>
                    <a:moveTo>
                      <a:pt x="161" y="0"/>
                    </a:moveTo>
                    <a:cubicBezTo>
                      <a:pt x="161" y="1"/>
                      <a:pt x="161" y="1"/>
                      <a:pt x="161" y="1"/>
                    </a:cubicBezTo>
                    <a:cubicBezTo>
                      <a:pt x="162" y="1"/>
                      <a:pt x="165" y="3"/>
                      <a:pt x="169" y="6"/>
                    </a:cubicBezTo>
                    <a:cubicBezTo>
                      <a:pt x="169" y="6"/>
                      <a:pt x="169" y="6"/>
                      <a:pt x="169" y="6"/>
                    </a:cubicBezTo>
                    <a:cubicBezTo>
                      <a:pt x="170" y="5"/>
                      <a:pt x="170" y="5"/>
                      <a:pt x="170" y="5"/>
                    </a:cubicBezTo>
                    <a:cubicBezTo>
                      <a:pt x="170" y="5"/>
                      <a:pt x="170" y="5"/>
                      <a:pt x="170" y="5"/>
                    </a:cubicBezTo>
                    <a:cubicBezTo>
                      <a:pt x="169" y="4"/>
                      <a:pt x="168" y="4"/>
                      <a:pt x="167" y="3"/>
                    </a:cubicBezTo>
                    <a:cubicBezTo>
                      <a:pt x="164" y="1"/>
                      <a:pt x="162" y="0"/>
                      <a:pt x="161" y="0"/>
                    </a:cubicBezTo>
                    <a:moveTo>
                      <a:pt x="161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1" y="0"/>
                      <a:pt x="161" y="0"/>
                      <a:pt x="161" y="0"/>
                    </a:cubicBezTo>
                    <a:cubicBezTo>
                      <a:pt x="161" y="0"/>
                      <a:pt x="161" y="0"/>
                      <a:pt x="16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0224"/>
              <p:cNvSpPr>
                <a:spLocks noEditPoints="1"/>
              </p:cNvSpPr>
              <p:nvPr/>
            </p:nvSpPr>
            <p:spPr bwMode="auto">
              <a:xfrm>
                <a:off x="-89" y="3429"/>
                <a:ext cx="165" cy="87"/>
              </a:xfrm>
              <a:custGeom>
                <a:avLst/>
                <a:gdLst>
                  <a:gd name="T0" fmla="*/ 59 w 70"/>
                  <a:gd name="T1" fmla="*/ 35 h 37"/>
                  <a:gd name="T2" fmla="*/ 59 w 70"/>
                  <a:gd name="T3" fmla="*/ 34 h 37"/>
                  <a:gd name="T4" fmla="*/ 57 w 70"/>
                  <a:gd name="T5" fmla="*/ 35 h 37"/>
                  <a:gd name="T6" fmla="*/ 61 w 70"/>
                  <a:gd name="T7" fmla="*/ 32 h 37"/>
                  <a:gd name="T8" fmla="*/ 59 w 70"/>
                  <a:gd name="T9" fmla="*/ 31 h 37"/>
                  <a:gd name="T10" fmla="*/ 50 w 70"/>
                  <a:gd name="T11" fmla="*/ 31 h 37"/>
                  <a:gd name="T12" fmla="*/ 58 w 70"/>
                  <a:gd name="T13" fmla="*/ 30 h 37"/>
                  <a:gd name="T14" fmla="*/ 44 w 70"/>
                  <a:gd name="T15" fmla="*/ 27 h 37"/>
                  <a:gd name="T16" fmla="*/ 52 w 70"/>
                  <a:gd name="T17" fmla="*/ 26 h 37"/>
                  <a:gd name="T18" fmla="*/ 65 w 70"/>
                  <a:gd name="T19" fmla="*/ 26 h 37"/>
                  <a:gd name="T20" fmla="*/ 66 w 70"/>
                  <a:gd name="T21" fmla="*/ 26 h 37"/>
                  <a:gd name="T22" fmla="*/ 65 w 70"/>
                  <a:gd name="T23" fmla="*/ 25 h 37"/>
                  <a:gd name="T24" fmla="*/ 63 w 70"/>
                  <a:gd name="T25" fmla="*/ 25 h 37"/>
                  <a:gd name="T26" fmla="*/ 61 w 70"/>
                  <a:gd name="T27" fmla="*/ 24 h 37"/>
                  <a:gd name="T28" fmla="*/ 47 w 70"/>
                  <a:gd name="T29" fmla="*/ 23 h 37"/>
                  <a:gd name="T30" fmla="*/ 37 w 70"/>
                  <a:gd name="T31" fmla="*/ 22 h 37"/>
                  <a:gd name="T32" fmla="*/ 55 w 70"/>
                  <a:gd name="T33" fmla="*/ 21 h 37"/>
                  <a:gd name="T34" fmla="*/ 34 w 70"/>
                  <a:gd name="T35" fmla="*/ 20 h 37"/>
                  <a:gd name="T36" fmla="*/ 39 w 70"/>
                  <a:gd name="T37" fmla="*/ 18 h 37"/>
                  <a:gd name="T38" fmla="*/ 39 w 70"/>
                  <a:gd name="T39" fmla="*/ 18 h 37"/>
                  <a:gd name="T40" fmla="*/ 51 w 70"/>
                  <a:gd name="T41" fmla="*/ 19 h 37"/>
                  <a:gd name="T42" fmla="*/ 34 w 70"/>
                  <a:gd name="T43" fmla="*/ 20 h 37"/>
                  <a:gd name="T44" fmla="*/ 37 w 70"/>
                  <a:gd name="T45" fmla="*/ 17 h 37"/>
                  <a:gd name="T46" fmla="*/ 61 w 70"/>
                  <a:gd name="T47" fmla="*/ 16 h 37"/>
                  <a:gd name="T48" fmla="*/ 36 w 70"/>
                  <a:gd name="T49" fmla="*/ 16 h 37"/>
                  <a:gd name="T50" fmla="*/ 23 w 70"/>
                  <a:gd name="T51" fmla="*/ 15 h 37"/>
                  <a:gd name="T52" fmla="*/ 21 w 70"/>
                  <a:gd name="T53" fmla="*/ 14 h 37"/>
                  <a:gd name="T54" fmla="*/ 45 w 70"/>
                  <a:gd name="T55" fmla="*/ 16 h 37"/>
                  <a:gd name="T56" fmla="*/ 21 w 70"/>
                  <a:gd name="T57" fmla="*/ 13 h 37"/>
                  <a:gd name="T58" fmla="*/ 20 w 70"/>
                  <a:gd name="T59" fmla="*/ 13 h 37"/>
                  <a:gd name="T60" fmla="*/ 20 w 70"/>
                  <a:gd name="T61" fmla="*/ 13 h 37"/>
                  <a:gd name="T62" fmla="*/ 19 w 70"/>
                  <a:gd name="T63" fmla="*/ 12 h 37"/>
                  <a:gd name="T64" fmla="*/ 56 w 70"/>
                  <a:gd name="T65" fmla="*/ 13 h 37"/>
                  <a:gd name="T66" fmla="*/ 18 w 70"/>
                  <a:gd name="T67" fmla="*/ 12 h 37"/>
                  <a:gd name="T68" fmla="*/ 17 w 70"/>
                  <a:gd name="T69" fmla="*/ 11 h 37"/>
                  <a:gd name="T70" fmla="*/ 16 w 70"/>
                  <a:gd name="T71" fmla="*/ 11 h 37"/>
                  <a:gd name="T72" fmla="*/ 39 w 70"/>
                  <a:gd name="T73" fmla="*/ 13 h 37"/>
                  <a:gd name="T74" fmla="*/ 26 w 70"/>
                  <a:gd name="T75" fmla="*/ 10 h 37"/>
                  <a:gd name="T76" fmla="*/ 24 w 70"/>
                  <a:gd name="T77" fmla="*/ 9 h 37"/>
                  <a:gd name="T78" fmla="*/ 23 w 70"/>
                  <a:gd name="T79" fmla="*/ 8 h 37"/>
                  <a:gd name="T80" fmla="*/ 22 w 70"/>
                  <a:gd name="T81" fmla="*/ 8 h 37"/>
                  <a:gd name="T82" fmla="*/ 22 w 70"/>
                  <a:gd name="T83" fmla="*/ 8 h 37"/>
                  <a:gd name="T84" fmla="*/ 21 w 70"/>
                  <a:gd name="T85" fmla="*/ 7 h 37"/>
                  <a:gd name="T86" fmla="*/ 20 w 70"/>
                  <a:gd name="T87" fmla="*/ 6 h 37"/>
                  <a:gd name="T88" fmla="*/ 19 w 70"/>
                  <a:gd name="T89" fmla="*/ 6 h 37"/>
                  <a:gd name="T90" fmla="*/ 28 w 70"/>
                  <a:gd name="T91" fmla="*/ 7 h 37"/>
                  <a:gd name="T92" fmla="*/ 64 w 70"/>
                  <a:gd name="T93" fmla="*/ 9 h 37"/>
                  <a:gd name="T94" fmla="*/ 11 w 70"/>
                  <a:gd name="T95" fmla="*/ 8 h 37"/>
                  <a:gd name="T96" fmla="*/ 26 w 70"/>
                  <a:gd name="T97" fmla="*/ 5 h 37"/>
                  <a:gd name="T98" fmla="*/ 25 w 70"/>
                  <a:gd name="T99" fmla="*/ 5 h 37"/>
                  <a:gd name="T100" fmla="*/ 49 w 70"/>
                  <a:gd name="T101" fmla="*/ 9 h 37"/>
                  <a:gd name="T102" fmla="*/ 24 w 70"/>
                  <a:gd name="T103" fmla="*/ 4 h 37"/>
                  <a:gd name="T104" fmla="*/ 5 w 70"/>
                  <a:gd name="T105" fmla="*/ 4 h 37"/>
                  <a:gd name="T106" fmla="*/ 23 w 70"/>
                  <a:gd name="T107" fmla="*/ 4 h 37"/>
                  <a:gd name="T108" fmla="*/ 23 w 70"/>
                  <a:gd name="T109" fmla="*/ 3 h 37"/>
                  <a:gd name="T110" fmla="*/ 58 w 70"/>
                  <a:gd name="T111" fmla="*/ 5 h 37"/>
                  <a:gd name="T112" fmla="*/ 22 w 70"/>
                  <a:gd name="T113" fmla="*/ 3 h 37"/>
                  <a:gd name="T114" fmla="*/ 38 w 70"/>
                  <a:gd name="T115" fmla="*/ 2 h 37"/>
                  <a:gd name="T116" fmla="*/ 21 w 70"/>
                  <a:gd name="T117" fmla="*/ 2 h 37"/>
                  <a:gd name="T118" fmla="*/ 0 w 70"/>
                  <a:gd name="T119" fmla="*/ 1 h 37"/>
                  <a:gd name="T120" fmla="*/ 64 w 70"/>
                  <a:gd name="T121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0" h="37"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60" y="36"/>
                      <a:pt x="61" y="36"/>
                      <a:pt x="62" y="37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1" y="36"/>
                      <a:pt x="60" y="35"/>
                      <a:pt x="59" y="35"/>
                    </a:cubicBezTo>
                    <a:moveTo>
                      <a:pt x="58" y="34"/>
                    </a:moveTo>
                    <a:cubicBezTo>
                      <a:pt x="58" y="34"/>
                      <a:pt x="57" y="34"/>
                      <a:pt x="57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9" y="35"/>
                      <a:pt x="59" y="34"/>
                      <a:pt x="59" y="34"/>
                    </a:cubicBezTo>
                    <a:cubicBezTo>
                      <a:pt x="58" y="34"/>
                      <a:pt x="58" y="34"/>
                      <a:pt x="58" y="34"/>
                    </a:cubicBezTo>
                    <a:moveTo>
                      <a:pt x="56" y="33"/>
                    </a:move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7" y="34"/>
                      <a:pt x="57" y="35"/>
                    </a:cubicBezTo>
                    <a:cubicBezTo>
                      <a:pt x="57" y="34"/>
                      <a:pt x="58" y="34"/>
                      <a:pt x="58" y="34"/>
                    </a:cubicBezTo>
                    <a:cubicBezTo>
                      <a:pt x="57" y="34"/>
                      <a:pt x="57" y="33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moveTo>
                      <a:pt x="61" y="31"/>
                    </a:moveTo>
                    <a:cubicBezTo>
                      <a:pt x="61" y="32"/>
                      <a:pt x="61" y="32"/>
                      <a:pt x="61" y="32"/>
                    </a:cubicBezTo>
                    <a:cubicBezTo>
                      <a:pt x="61" y="33"/>
                      <a:pt x="62" y="33"/>
                      <a:pt x="63" y="34"/>
                    </a:cubicBezTo>
                    <a:cubicBezTo>
                      <a:pt x="64" y="33"/>
                      <a:pt x="64" y="33"/>
                      <a:pt x="64" y="33"/>
                    </a:cubicBezTo>
                    <a:cubicBezTo>
                      <a:pt x="61" y="31"/>
                      <a:pt x="61" y="31"/>
                      <a:pt x="61" y="31"/>
                    </a:cubicBezTo>
                    <a:moveTo>
                      <a:pt x="60" y="31"/>
                    </a:moveTo>
                    <a:cubicBezTo>
                      <a:pt x="60" y="31"/>
                      <a:pt x="60" y="31"/>
                      <a:pt x="59" y="31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1" y="31"/>
                      <a:pt x="61" y="31"/>
                    </a:cubicBezTo>
                    <a:cubicBezTo>
                      <a:pt x="60" y="31"/>
                      <a:pt x="60" y="31"/>
                      <a:pt x="60" y="31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1"/>
                    </a:cubicBezTo>
                    <a:cubicBezTo>
                      <a:pt x="51" y="31"/>
                      <a:pt x="51" y="31"/>
                      <a:pt x="52" y="32"/>
                    </a:cubicBezTo>
                    <a:cubicBezTo>
                      <a:pt x="52" y="32"/>
                      <a:pt x="53" y="31"/>
                      <a:pt x="53" y="31"/>
                    </a:cubicBezTo>
                    <a:cubicBezTo>
                      <a:pt x="52" y="31"/>
                      <a:pt x="51" y="30"/>
                      <a:pt x="50" y="30"/>
                    </a:cubicBezTo>
                    <a:moveTo>
                      <a:pt x="58" y="30"/>
                    </a:moveTo>
                    <a:cubicBezTo>
                      <a:pt x="58" y="30"/>
                      <a:pt x="58" y="30"/>
                      <a:pt x="58" y="30"/>
                    </a:cubicBezTo>
                    <a:cubicBezTo>
                      <a:pt x="59" y="31"/>
                      <a:pt x="59" y="31"/>
                      <a:pt x="59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58" y="30"/>
                      <a:pt x="58" y="30"/>
                      <a:pt x="58" y="30"/>
                    </a:cubicBezTo>
                    <a:moveTo>
                      <a:pt x="44" y="26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5" y="28"/>
                      <a:pt x="46" y="28"/>
                      <a:pt x="47" y="29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6" y="27"/>
                      <a:pt x="45" y="27"/>
                      <a:pt x="44" y="26"/>
                    </a:cubicBezTo>
                    <a:moveTo>
                      <a:pt x="52" y="26"/>
                    </a:moveTo>
                    <a:cubicBezTo>
                      <a:pt x="52" y="26"/>
                      <a:pt x="52" y="26"/>
                      <a:pt x="52" y="26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55" y="28"/>
                      <a:pt x="55" y="28"/>
                      <a:pt x="55" y="27"/>
                    </a:cubicBezTo>
                    <a:cubicBezTo>
                      <a:pt x="52" y="26"/>
                      <a:pt x="52" y="26"/>
                      <a:pt x="52" y="26"/>
                    </a:cubicBezTo>
                    <a:moveTo>
                      <a:pt x="66" y="26"/>
                    </a:move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7"/>
                      <a:pt x="66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6"/>
                      <a:pt x="66" y="26"/>
                      <a:pt x="66" y="26"/>
                    </a:cubicBezTo>
                    <a:moveTo>
                      <a:pt x="65" y="25"/>
                    </a:moveTo>
                    <a:cubicBezTo>
                      <a:pt x="64" y="26"/>
                      <a:pt x="64" y="26"/>
                      <a:pt x="64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5" y="26"/>
                      <a:pt x="65" y="26"/>
                      <a:pt x="65" y="25"/>
                    </a:cubicBezTo>
                    <a:moveTo>
                      <a:pt x="63" y="25"/>
                    </a:move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4" y="26"/>
                      <a:pt x="64" y="26"/>
                    </a:cubicBezTo>
                    <a:cubicBezTo>
                      <a:pt x="64" y="26"/>
                      <a:pt x="64" y="25"/>
                      <a:pt x="64" y="25"/>
                    </a:cubicBezTo>
                    <a:cubicBezTo>
                      <a:pt x="64" y="25"/>
                      <a:pt x="64" y="25"/>
                      <a:pt x="63" y="25"/>
                    </a:cubicBezTo>
                    <a:moveTo>
                      <a:pt x="61" y="24"/>
                    </a:moveTo>
                    <a:cubicBezTo>
                      <a:pt x="61" y="24"/>
                      <a:pt x="61" y="24"/>
                      <a:pt x="61" y="24"/>
                    </a:cubicBezTo>
                    <a:cubicBezTo>
                      <a:pt x="62" y="25"/>
                      <a:pt x="62" y="25"/>
                      <a:pt x="63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2" y="24"/>
                      <a:pt x="61" y="24"/>
                    </a:cubicBezTo>
                    <a:moveTo>
                      <a:pt x="47" y="23"/>
                    </a:moveTo>
                    <a:cubicBezTo>
                      <a:pt x="47" y="23"/>
                      <a:pt x="47" y="23"/>
                      <a:pt x="47" y="23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49" y="24"/>
                      <a:pt x="49" y="24"/>
                      <a:pt x="49" y="24"/>
                    </a:cubicBezTo>
                    <a:cubicBezTo>
                      <a:pt x="47" y="23"/>
                      <a:pt x="47" y="23"/>
                      <a:pt x="47" y="23"/>
                    </a:cubicBezTo>
                    <a:moveTo>
                      <a:pt x="37" y="22"/>
                    </a:moveTo>
                    <a:cubicBezTo>
                      <a:pt x="37" y="23"/>
                      <a:pt x="37" y="23"/>
                      <a:pt x="37" y="23"/>
                    </a:cubicBezTo>
                    <a:cubicBezTo>
                      <a:pt x="38" y="24"/>
                      <a:pt x="39" y="24"/>
                      <a:pt x="40" y="25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39" y="24"/>
                      <a:pt x="38" y="23"/>
                      <a:pt x="37" y="22"/>
                    </a:cubicBezTo>
                    <a:moveTo>
                      <a:pt x="70" y="21"/>
                    </a:moveTo>
                    <a:cubicBezTo>
                      <a:pt x="70" y="22"/>
                      <a:pt x="70" y="22"/>
                      <a:pt x="70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0" y="22"/>
                      <a:pt x="70" y="22"/>
                      <a:pt x="70" y="21"/>
                    </a:cubicBezTo>
                    <a:moveTo>
                      <a:pt x="55" y="21"/>
                    </a:moveTo>
                    <a:cubicBezTo>
                      <a:pt x="55" y="21"/>
                      <a:pt x="55" y="21"/>
                      <a:pt x="55" y="21"/>
                    </a:cubicBezTo>
                    <a:cubicBezTo>
                      <a:pt x="56" y="22"/>
                      <a:pt x="57" y="22"/>
                      <a:pt x="57" y="23"/>
                    </a:cubicBezTo>
                    <a:cubicBezTo>
                      <a:pt x="57" y="22"/>
                      <a:pt x="58" y="22"/>
                      <a:pt x="58" y="22"/>
                    </a:cubicBezTo>
                    <a:cubicBezTo>
                      <a:pt x="57" y="22"/>
                      <a:pt x="56" y="21"/>
                      <a:pt x="55" y="21"/>
                    </a:cubicBezTo>
                    <a:moveTo>
                      <a:pt x="34" y="20"/>
                    </a:move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4" y="20"/>
                    </a:cubicBezTo>
                    <a:moveTo>
                      <a:pt x="39" y="18"/>
                    </a:moveTo>
                    <a:cubicBezTo>
                      <a:pt x="39" y="18"/>
                      <a:pt x="39" y="18"/>
                      <a:pt x="39" y="18"/>
                    </a:cubicBezTo>
                    <a:cubicBezTo>
                      <a:pt x="40" y="19"/>
                      <a:pt x="41" y="19"/>
                      <a:pt x="42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50" y="18"/>
                    </a:move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9"/>
                      <a:pt x="51" y="19"/>
                      <a:pt x="52" y="20"/>
                    </a:cubicBezTo>
                    <a:cubicBezTo>
                      <a:pt x="52" y="20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1" y="19"/>
                    </a:cubicBezTo>
                    <a:cubicBezTo>
                      <a:pt x="51" y="18"/>
                      <a:pt x="50" y="18"/>
                      <a:pt x="50" y="18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2" y="20"/>
                      <a:pt x="33" y="21"/>
                    </a:cubicBezTo>
                    <a:cubicBezTo>
                      <a:pt x="33" y="21"/>
                      <a:pt x="33" y="20"/>
                      <a:pt x="34" y="20"/>
                    </a:cubicBezTo>
                    <a:cubicBezTo>
                      <a:pt x="32" y="19"/>
                      <a:pt x="31" y="18"/>
                      <a:pt x="29" y="18"/>
                    </a:cubicBezTo>
                    <a:moveTo>
                      <a:pt x="36" y="16"/>
                    </a:moveTo>
                    <a:cubicBezTo>
                      <a:pt x="36" y="16"/>
                      <a:pt x="36" y="16"/>
                      <a:pt x="36" y="17"/>
                    </a:cubicBezTo>
                    <a:cubicBezTo>
                      <a:pt x="36" y="17"/>
                      <a:pt x="37" y="17"/>
                      <a:pt x="37" y="17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6" y="16"/>
                      <a:pt x="36" y="16"/>
                      <a:pt x="36" y="16"/>
                    </a:cubicBezTo>
                    <a:moveTo>
                      <a:pt x="59" y="14"/>
                    </a:moveTo>
                    <a:cubicBezTo>
                      <a:pt x="58" y="15"/>
                      <a:pt x="58" y="15"/>
                      <a:pt x="58" y="15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9" y="15"/>
                      <a:pt x="60" y="16"/>
                      <a:pt x="61" y="16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32" y="13"/>
                    </a:moveTo>
                    <a:cubicBezTo>
                      <a:pt x="32" y="13"/>
                      <a:pt x="32" y="13"/>
                      <a:pt x="32" y="13"/>
                    </a:cubicBezTo>
                    <a:cubicBezTo>
                      <a:pt x="33" y="14"/>
                      <a:pt x="35" y="15"/>
                      <a:pt x="36" y="16"/>
                    </a:cubicBezTo>
                    <a:cubicBezTo>
                      <a:pt x="36" y="16"/>
                      <a:pt x="36" y="16"/>
                      <a:pt x="36" y="16"/>
                    </a:cubicBezTo>
                    <a:cubicBezTo>
                      <a:pt x="32" y="13"/>
                      <a:pt x="32" y="13"/>
                      <a:pt x="32" y="13"/>
                    </a:cubicBezTo>
                    <a:moveTo>
                      <a:pt x="22" y="13"/>
                    </a:moveTo>
                    <a:cubicBezTo>
                      <a:pt x="22" y="13"/>
                      <a:pt x="22" y="14"/>
                      <a:pt x="21" y="14"/>
                    </a:cubicBezTo>
                    <a:cubicBezTo>
                      <a:pt x="22" y="14"/>
                      <a:pt x="23" y="15"/>
                      <a:pt x="23" y="15"/>
                    </a:cubicBezTo>
                    <a:cubicBezTo>
                      <a:pt x="23" y="15"/>
                      <a:pt x="23" y="14"/>
                      <a:pt x="24" y="14"/>
                    </a:cubicBezTo>
                    <a:cubicBezTo>
                      <a:pt x="23" y="14"/>
                      <a:pt x="22" y="14"/>
                      <a:pt x="22" y="13"/>
                    </a:cubicBezTo>
                    <a:moveTo>
                      <a:pt x="22" y="13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3"/>
                      <a:pt x="22" y="13"/>
                      <a:pt x="22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4"/>
                    </a:cubicBezTo>
                    <a:cubicBezTo>
                      <a:pt x="42" y="14"/>
                      <a:pt x="44" y="15"/>
                      <a:pt x="45" y="16"/>
                    </a:cubicBezTo>
                    <a:cubicBezTo>
                      <a:pt x="45" y="15"/>
                      <a:pt x="45" y="15"/>
                      <a:pt x="45" y="15"/>
                    </a:cubicBezTo>
                    <a:cubicBezTo>
                      <a:pt x="44" y="15"/>
                      <a:pt x="43" y="14"/>
                      <a:pt x="41" y="13"/>
                    </a:cubicBezTo>
                    <a:moveTo>
                      <a:pt x="21" y="12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2"/>
                    </a:cubicBezTo>
                    <a:moveTo>
                      <a:pt x="20" y="12"/>
                    </a:moveTo>
                    <a:cubicBezTo>
                      <a:pt x="20" y="12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moveTo>
                      <a:pt x="20" y="12"/>
                    </a:moveTo>
                    <a:cubicBezTo>
                      <a:pt x="20" y="12"/>
                      <a:pt x="20" y="12"/>
                      <a:pt x="19" y="13"/>
                    </a:cubicBezTo>
                    <a:cubicBezTo>
                      <a:pt x="19" y="13"/>
                      <a:pt x="20" y="13"/>
                      <a:pt x="20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moveTo>
                      <a:pt x="19" y="11"/>
                    </a:moveTo>
                    <a:cubicBezTo>
                      <a:pt x="19" y="12"/>
                      <a:pt x="19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20" y="12"/>
                    </a:cubicBezTo>
                    <a:cubicBezTo>
                      <a:pt x="19" y="12"/>
                      <a:pt x="19" y="12"/>
                      <a:pt x="19" y="11"/>
                    </a:cubicBezTo>
                    <a:moveTo>
                      <a:pt x="54" y="11"/>
                    </a:moveTo>
                    <a:cubicBezTo>
                      <a:pt x="54" y="12"/>
                      <a:pt x="54" y="12"/>
                      <a:pt x="54" y="12"/>
                    </a:cubicBezTo>
                    <a:cubicBezTo>
                      <a:pt x="54" y="12"/>
                      <a:pt x="55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4" y="11"/>
                      <a:pt x="54" y="11"/>
                      <a:pt x="54" y="11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8" y="11"/>
                      <a:pt x="18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6" y="10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7" y="10"/>
                    </a:cubicBezTo>
                    <a:cubicBezTo>
                      <a:pt x="16" y="10"/>
                      <a:pt x="16" y="10"/>
                      <a:pt x="16" y="10"/>
                    </a:cubicBezTo>
                    <a:moveTo>
                      <a:pt x="34" y="9"/>
                    </a:moveTo>
                    <a:cubicBezTo>
                      <a:pt x="34" y="9"/>
                      <a:pt x="34" y="9"/>
                      <a:pt x="34" y="10"/>
                    </a:cubicBezTo>
                    <a:cubicBezTo>
                      <a:pt x="36" y="11"/>
                      <a:pt x="37" y="12"/>
                      <a:pt x="39" y="13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1"/>
                      <a:pt x="36" y="10"/>
                      <a:pt x="34" y="9"/>
                    </a:cubicBezTo>
                    <a:moveTo>
                      <a:pt x="25" y="9"/>
                    </a:moveTo>
                    <a:cubicBezTo>
                      <a:pt x="25" y="9"/>
                      <a:pt x="24" y="9"/>
                      <a:pt x="24" y="9"/>
                    </a:cubicBezTo>
                    <a:cubicBezTo>
                      <a:pt x="25" y="9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5" y="9"/>
                      <a:pt x="25" y="9"/>
                    </a:cubicBezTo>
                    <a:moveTo>
                      <a:pt x="23" y="8"/>
                    </a:move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4" y="9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moveTo>
                      <a:pt x="23" y="8"/>
                    </a:move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moveTo>
                      <a:pt x="22" y="7"/>
                    </a:moveTo>
                    <a:cubicBezTo>
                      <a:pt x="22" y="7"/>
                      <a:pt x="22" y="8"/>
                      <a:pt x="22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moveTo>
                      <a:pt x="22" y="7"/>
                    </a:moveTo>
                    <a:cubicBezTo>
                      <a:pt x="21" y="7"/>
                      <a:pt x="21" y="7"/>
                      <a:pt x="21" y="7"/>
                    </a:cubicBezTo>
                    <a:cubicBezTo>
                      <a:pt x="22" y="7"/>
                      <a:pt x="22" y="7"/>
                      <a:pt x="22" y="8"/>
                    </a:cubicBezTo>
                    <a:cubicBezTo>
                      <a:pt x="22" y="8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moveTo>
                      <a:pt x="21" y="6"/>
                    </a:moveTo>
                    <a:cubicBezTo>
                      <a:pt x="21" y="6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1" y="6"/>
                      <a:pt x="21" y="6"/>
                    </a:cubicBezTo>
                    <a:moveTo>
                      <a:pt x="20" y="6"/>
                    </a:move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moveTo>
                      <a:pt x="19" y="5"/>
                    </a:move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moveTo>
                      <a:pt x="27" y="5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6"/>
                      <a:pt x="28" y="6"/>
                      <a:pt x="28" y="7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8" y="6"/>
                      <a:pt x="28" y="5"/>
                      <a:pt x="27" y="5"/>
                    </a:cubicBezTo>
                    <a:moveTo>
                      <a:pt x="63" y="4"/>
                    </a:moveTo>
                    <a:cubicBezTo>
                      <a:pt x="62" y="8"/>
                      <a:pt x="62" y="8"/>
                      <a:pt x="62" y="8"/>
                    </a:cubicBezTo>
                    <a:cubicBezTo>
                      <a:pt x="63" y="8"/>
                      <a:pt x="64" y="9"/>
                      <a:pt x="64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5" y="5"/>
                      <a:pt x="64" y="5"/>
                      <a:pt x="63" y="4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5"/>
                    </a:cubicBezTo>
                    <a:cubicBezTo>
                      <a:pt x="8" y="6"/>
                      <a:pt x="9" y="7"/>
                      <a:pt x="11" y="8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6"/>
                      <a:pt x="8" y="5"/>
                      <a:pt x="6" y="4"/>
                    </a:cubicBezTo>
                    <a:moveTo>
                      <a:pt x="25" y="4"/>
                    </a:moveTo>
                    <a:cubicBezTo>
                      <a:pt x="25" y="4"/>
                      <a:pt x="25" y="4"/>
                      <a:pt x="25" y="5"/>
                    </a:cubicBezTo>
                    <a:cubicBezTo>
                      <a:pt x="25" y="5"/>
                      <a:pt x="26" y="5"/>
                      <a:pt x="26" y="5"/>
                    </a:cubicBezTo>
                    <a:cubicBezTo>
                      <a:pt x="26" y="5"/>
                      <a:pt x="26" y="5"/>
                      <a:pt x="26" y="4"/>
                    </a:cubicBezTo>
                    <a:cubicBezTo>
                      <a:pt x="26" y="4"/>
                      <a:pt x="26" y="4"/>
                      <a:pt x="25" y="4"/>
                    </a:cubicBezTo>
                    <a:moveTo>
                      <a:pt x="25" y="4"/>
                    </a:moveTo>
                    <a:cubicBezTo>
                      <a:pt x="25" y="4"/>
                      <a:pt x="25" y="4"/>
                      <a:pt x="25" y="4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moveTo>
                      <a:pt x="41" y="4"/>
                    </a:moveTo>
                    <a:cubicBezTo>
                      <a:pt x="41" y="4"/>
                      <a:pt x="41" y="4"/>
                      <a:pt x="41" y="4"/>
                    </a:cubicBezTo>
                    <a:cubicBezTo>
                      <a:pt x="43" y="5"/>
                      <a:pt x="46" y="7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3" y="5"/>
                      <a:pt x="42" y="4"/>
                      <a:pt x="41" y="4"/>
                    </a:cubicBezTo>
                    <a:moveTo>
                      <a:pt x="25" y="3"/>
                    </a:moveTo>
                    <a:cubicBezTo>
                      <a:pt x="25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3"/>
                    </a:cubicBezTo>
                    <a:moveTo>
                      <a:pt x="24" y="3"/>
                    </a:moveTo>
                    <a:cubicBezTo>
                      <a:pt x="24" y="3"/>
                      <a:pt x="24" y="3"/>
                      <a:pt x="23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5" y="4"/>
                      <a:pt x="25" y="3"/>
                    </a:cubicBezTo>
                    <a:cubicBezTo>
                      <a:pt x="24" y="3"/>
                      <a:pt x="24" y="3"/>
                      <a:pt x="24" y="3"/>
                    </a:cubicBezTo>
                    <a:moveTo>
                      <a:pt x="23" y="3"/>
                    </a:move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moveTo>
                      <a:pt x="60" y="2"/>
                    </a:moveTo>
                    <a:cubicBezTo>
                      <a:pt x="58" y="5"/>
                      <a:pt x="58" y="5"/>
                      <a:pt x="58" y="5"/>
                    </a:cubicBezTo>
                    <a:cubicBezTo>
                      <a:pt x="58" y="6"/>
                      <a:pt x="59" y="6"/>
                      <a:pt x="60" y="7"/>
                    </a:cubicBezTo>
                    <a:cubicBezTo>
                      <a:pt x="61" y="6"/>
                      <a:pt x="61" y="5"/>
                      <a:pt x="62" y="4"/>
                    </a:cubicBezTo>
                    <a:cubicBezTo>
                      <a:pt x="60" y="2"/>
                      <a:pt x="60" y="2"/>
                      <a:pt x="60" y="2"/>
                    </a:cubicBezTo>
                    <a:moveTo>
                      <a:pt x="22" y="2"/>
                    </a:moveTo>
                    <a:cubicBezTo>
                      <a:pt x="22" y="2"/>
                      <a:pt x="22" y="3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2" y="3"/>
                      <a:pt x="23" y="3"/>
                      <a:pt x="23" y="2"/>
                    </a:cubicBezTo>
                    <a:cubicBezTo>
                      <a:pt x="23" y="2"/>
                      <a:pt x="23" y="2"/>
                      <a:pt x="22" y="2"/>
                    </a:cubicBezTo>
                    <a:moveTo>
                      <a:pt x="38" y="2"/>
                    </a:moveTo>
                    <a:cubicBezTo>
                      <a:pt x="38" y="2"/>
                      <a:pt x="38" y="2"/>
                      <a:pt x="38" y="2"/>
                    </a:cubicBezTo>
                    <a:cubicBezTo>
                      <a:pt x="39" y="3"/>
                      <a:pt x="40" y="3"/>
                      <a:pt x="40" y="4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0" y="3"/>
                      <a:pt x="39" y="3"/>
                      <a:pt x="38" y="2"/>
                    </a:cubicBezTo>
                    <a:moveTo>
                      <a:pt x="21" y="1"/>
                    </a:move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2"/>
                      <a:pt x="22" y="2"/>
                    </a:cubicBezTo>
                    <a:cubicBezTo>
                      <a:pt x="21" y="2"/>
                      <a:pt x="21" y="1"/>
                      <a:pt x="2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  <a:moveTo>
                      <a:pt x="66" y="0"/>
                    </a:moveTo>
                    <a:cubicBezTo>
                      <a:pt x="65" y="1"/>
                      <a:pt x="65" y="2"/>
                      <a:pt x="64" y="3"/>
                    </a:cubicBezTo>
                    <a:cubicBezTo>
                      <a:pt x="65" y="4"/>
                      <a:pt x="66" y="4"/>
                      <a:pt x="67" y="5"/>
                    </a:cubicBezTo>
                    <a:cubicBezTo>
                      <a:pt x="67" y="4"/>
                      <a:pt x="68" y="2"/>
                      <a:pt x="68" y="1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6" y="0"/>
                      <a:pt x="66" y="0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0225"/>
              <p:cNvSpPr>
                <a:spLocks noEditPoints="1"/>
              </p:cNvSpPr>
              <p:nvPr/>
            </p:nvSpPr>
            <p:spPr bwMode="auto">
              <a:xfrm>
                <a:off x="-68" y="3091"/>
                <a:ext cx="153" cy="10"/>
              </a:xfrm>
              <a:custGeom>
                <a:avLst/>
                <a:gdLst>
                  <a:gd name="T0" fmla="*/ 1 w 65"/>
                  <a:gd name="T1" fmla="*/ 3 h 4"/>
                  <a:gd name="T2" fmla="*/ 0 w 65"/>
                  <a:gd name="T3" fmla="*/ 4 h 4"/>
                  <a:gd name="T4" fmla="*/ 0 w 65"/>
                  <a:gd name="T5" fmla="*/ 4 h 4"/>
                  <a:gd name="T6" fmla="*/ 0 w 65"/>
                  <a:gd name="T7" fmla="*/ 4 h 4"/>
                  <a:gd name="T8" fmla="*/ 0 w 65"/>
                  <a:gd name="T9" fmla="*/ 4 h 4"/>
                  <a:gd name="T10" fmla="*/ 1 w 65"/>
                  <a:gd name="T11" fmla="*/ 4 h 4"/>
                  <a:gd name="T12" fmla="*/ 1 w 65"/>
                  <a:gd name="T13" fmla="*/ 3 h 4"/>
                  <a:gd name="T14" fmla="*/ 62 w 65"/>
                  <a:gd name="T15" fmla="*/ 2 h 4"/>
                  <a:gd name="T16" fmla="*/ 62 w 65"/>
                  <a:gd name="T17" fmla="*/ 2 h 4"/>
                  <a:gd name="T18" fmla="*/ 63 w 65"/>
                  <a:gd name="T19" fmla="*/ 3 h 4"/>
                  <a:gd name="T20" fmla="*/ 65 w 65"/>
                  <a:gd name="T21" fmla="*/ 4 h 4"/>
                  <a:gd name="T22" fmla="*/ 62 w 65"/>
                  <a:gd name="T23" fmla="*/ 2 h 4"/>
                  <a:gd name="T24" fmla="*/ 60 w 65"/>
                  <a:gd name="T25" fmla="*/ 1 h 4"/>
                  <a:gd name="T26" fmla="*/ 62 w 65"/>
                  <a:gd name="T27" fmla="*/ 2 h 4"/>
                  <a:gd name="T28" fmla="*/ 62 w 65"/>
                  <a:gd name="T29" fmla="*/ 2 h 4"/>
                  <a:gd name="T30" fmla="*/ 60 w 65"/>
                  <a:gd name="T31" fmla="*/ 1 h 4"/>
                  <a:gd name="T32" fmla="*/ 58 w 65"/>
                  <a:gd name="T33" fmla="*/ 0 h 4"/>
                  <a:gd name="T34" fmla="*/ 58 w 65"/>
                  <a:gd name="T35" fmla="*/ 0 h 4"/>
                  <a:gd name="T36" fmla="*/ 59 w 65"/>
                  <a:gd name="T37" fmla="*/ 0 h 4"/>
                  <a:gd name="T38" fmla="*/ 59 w 65"/>
                  <a:gd name="T39" fmla="*/ 0 h 4"/>
                  <a:gd name="T40" fmla="*/ 60 w 65"/>
                  <a:gd name="T41" fmla="*/ 1 h 4"/>
                  <a:gd name="T42" fmla="*/ 59 w 65"/>
                  <a:gd name="T43" fmla="*/ 0 h 4"/>
                  <a:gd name="T44" fmla="*/ 58 w 65"/>
                  <a:gd name="T4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5" h="4">
                    <a:moveTo>
                      <a:pt x="1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62" y="2"/>
                    </a:moveTo>
                    <a:cubicBezTo>
                      <a:pt x="62" y="2"/>
                      <a:pt x="62" y="2"/>
                      <a:pt x="62" y="2"/>
                    </a:cubicBezTo>
                    <a:cubicBezTo>
                      <a:pt x="62" y="2"/>
                      <a:pt x="63" y="3"/>
                      <a:pt x="63" y="3"/>
                    </a:cubicBezTo>
                    <a:cubicBezTo>
                      <a:pt x="64" y="4"/>
                      <a:pt x="65" y="4"/>
                      <a:pt x="65" y="4"/>
                    </a:cubicBezTo>
                    <a:cubicBezTo>
                      <a:pt x="65" y="4"/>
                      <a:pt x="63" y="3"/>
                      <a:pt x="62" y="2"/>
                    </a:cubicBezTo>
                    <a:moveTo>
                      <a:pt x="60" y="1"/>
                    </a:moveTo>
                    <a:cubicBezTo>
                      <a:pt x="60" y="1"/>
                      <a:pt x="61" y="2"/>
                      <a:pt x="62" y="2"/>
                    </a:cubicBezTo>
                    <a:cubicBezTo>
                      <a:pt x="62" y="2"/>
                      <a:pt x="62" y="2"/>
                      <a:pt x="62" y="2"/>
                    </a:cubicBezTo>
                    <a:cubicBezTo>
                      <a:pt x="61" y="2"/>
                      <a:pt x="60" y="1"/>
                      <a:pt x="60" y="1"/>
                    </a:cubicBezTo>
                    <a:moveTo>
                      <a:pt x="58" y="0"/>
                    </a:move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1"/>
                      <a:pt x="59" y="1"/>
                      <a:pt x="60" y="1"/>
                    </a:cubicBezTo>
                    <a:cubicBezTo>
                      <a:pt x="59" y="1"/>
                      <a:pt x="59" y="0"/>
                      <a:pt x="59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0226"/>
              <p:cNvSpPr>
                <a:spLocks/>
              </p:cNvSpPr>
              <p:nvPr/>
            </p:nvSpPr>
            <p:spPr bwMode="auto">
              <a:xfrm>
                <a:off x="-118" y="30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0227"/>
              <p:cNvSpPr>
                <a:spLocks/>
              </p:cNvSpPr>
              <p:nvPr/>
            </p:nvSpPr>
            <p:spPr bwMode="auto">
              <a:xfrm>
                <a:off x="-66" y="3098"/>
                <a:ext cx="7" cy="12"/>
              </a:xfrm>
              <a:custGeom>
                <a:avLst/>
                <a:gdLst>
                  <a:gd name="T0" fmla="*/ 2 w 3"/>
                  <a:gd name="T1" fmla="*/ 0 h 5"/>
                  <a:gd name="T2" fmla="*/ 0 w 3"/>
                  <a:gd name="T3" fmla="*/ 1 h 5"/>
                  <a:gd name="T4" fmla="*/ 1 w 3"/>
                  <a:gd name="T5" fmla="*/ 1 h 5"/>
                  <a:gd name="T6" fmla="*/ 1 w 3"/>
                  <a:gd name="T7" fmla="*/ 2 h 5"/>
                  <a:gd name="T8" fmla="*/ 1 w 3"/>
                  <a:gd name="T9" fmla="*/ 2 h 5"/>
                  <a:gd name="T10" fmla="*/ 2 w 3"/>
                  <a:gd name="T11" fmla="*/ 2 h 5"/>
                  <a:gd name="T12" fmla="*/ 1 w 3"/>
                  <a:gd name="T13" fmla="*/ 3 h 5"/>
                  <a:gd name="T14" fmla="*/ 1 w 3"/>
                  <a:gd name="T15" fmla="*/ 4 h 5"/>
                  <a:gd name="T16" fmla="*/ 1 w 3"/>
                  <a:gd name="T17" fmla="*/ 4 h 5"/>
                  <a:gd name="T18" fmla="*/ 2 w 3"/>
                  <a:gd name="T19" fmla="*/ 4 h 5"/>
                  <a:gd name="T20" fmla="*/ 2 w 3"/>
                  <a:gd name="T21" fmla="*/ 4 h 5"/>
                  <a:gd name="T22" fmla="*/ 2 w 3"/>
                  <a:gd name="T23" fmla="*/ 5 h 5"/>
                  <a:gd name="T24" fmla="*/ 2 w 3"/>
                  <a:gd name="T25" fmla="*/ 5 h 5"/>
                  <a:gd name="T26" fmla="*/ 2 w 3"/>
                  <a:gd name="T27" fmla="*/ 5 h 5"/>
                  <a:gd name="T28" fmla="*/ 2 w 3"/>
                  <a:gd name="T29" fmla="*/ 4 h 5"/>
                  <a:gd name="T30" fmla="*/ 2 w 3"/>
                  <a:gd name="T3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5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0228"/>
              <p:cNvSpPr>
                <a:spLocks/>
              </p:cNvSpPr>
              <p:nvPr/>
            </p:nvSpPr>
            <p:spPr bwMode="auto">
              <a:xfrm>
                <a:off x="-118" y="3101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0229"/>
              <p:cNvSpPr>
                <a:spLocks/>
              </p:cNvSpPr>
              <p:nvPr/>
            </p:nvSpPr>
            <p:spPr bwMode="auto">
              <a:xfrm>
                <a:off x="-115" y="31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0230"/>
              <p:cNvSpPr>
                <a:spLocks noEditPoints="1"/>
              </p:cNvSpPr>
              <p:nvPr/>
            </p:nvSpPr>
            <p:spPr bwMode="auto">
              <a:xfrm>
                <a:off x="-118" y="3101"/>
                <a:ext cx="3" cy="12"/>
              </a:xfrm>
              <a:custGeom>
                <a:avLst/>
                <a:gdLst>
                  <a:gd name="T0" fmla="*/ 1 w 1"/>
                  <a:gd name="T1" fmla="*/ 1 h 5"/>
                  <a:gd name="T2" fmla="*/ 1 w 1"/>
                  <a:gd name="T3" fmla="*/ 1 h 5"/>
                  <a:gd name="T4" fmla="*/ 0 w 1"/>
                  <a:gd name="T5" fmla="*/ 2 h 5"/>
                  <a:gd name="T6" fmla="*/ 1 w 1"/>
                  <a:gd name="T7" fmla="*/ 5 h 5"/>
                  <a:gd name="T8" fmla="*/ 1 w 1"/>
                  <a:gd name="T9" fmla="*/ 4 h 5"/>
                  <a:gd name="T10" fmla="*/ 1 w 1"/>
                  <a:gd name="T11" fmla="*/ 1 h 5"/>
                  <a:gd name="T12" fmla="*/ 1 w 1"/>
                  <a:gd name="T13" fmla="*/ 1 h 5"/>
                  <a:gd name="T14" fmla="*/ 1 w 1"/>
                  <a:gd name="T15" fmla="*/ 0 h 5"/>
                  <a:gd name="T16" fmla="*/ 1 w 1"/>
                  <a:gd name="T17" fmla="*/ 0 h 5"/>
                  <a:gd name="T18" fmla="*/ 1 w 1"/>
                  <a:gd name="T19" fmla="*/ 0 h 5"/>
                  <a:gd name="T20" fmla="*/ 1 w 1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" h="5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Oval 10231"/>
              <p:cNvSpPr>
                <a:spLocks noChangeArrowheads="1"/>
              </p:cNvSpPr>
              <p:nvPr/>
            </p:nvSpPr>
            <p:spPr bwMode="auto">
              <a:xfrm>
                <a:off x="-118" y="31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0232"/>
              <p:cNvSpPr>
                <a:spLocks noEditPoints="1"/>
              </p:cNvSpPr>
              <p:nvPr/>
            </p:nvSpPr>
            <p:spPr bwMode="auto">
              <a:xfrm>
                <a:off x="-118" y="3101"/>
                <a:ext cx="0" cy="7"/>
              </a:xfrm>
              <a:custGeom>
                <a:avLst/>
                <a:gdLst>
                  <a:gd name="T0" fmla="*/ 0 h 3"/>
                  <a:gd name="T1" fmla="*/ 1 h 3"/>
                  <a:gd name="T2" fmla="*/ 2 h 3"/>
                  <a:gd name="T3" fmla="*/ 3 h 3"/>
                  <a:gd name="T4" fmla="*/ 2 h 3"/>
                  <a:gd name="T5" fmla="*/ 0 h 3"/>
                  <a:gd name="T6" fmla="*/ 0 h 3"/>
                  <a:gd name="T7" fmla="*/ 0 h 3"/>
                  <a:gd name="T8" fmla="*/ 0 h 3"/>
                  <a:gd name="T9" fmla="*/ 0 h 3"/>
                  <a:gd name="T10" fmla="*/ 0 h 3"/>
                  <a:gd name="T11" fmla="*/ 0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  <a:cxn ang="0">
                    <a:pos x="0" y="T10"/>
                  </a:cxn>
                  <a:cxn ang="0">
                    <a:pos x="0" y="T11"/>
                  </a:cxn>
                </a:cxnLst>
                <a:rect l="0" t="0" r="r" b="b"/>
                <a:pathLst>
                  <a:path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0233"/>
              <p:cNvSpPr>
                <a:spLocks noEditPoints="1"/>
              </p:cNvSpPr>
              <p:nvPr/>
            </p:nvSpPr>
            <p:spPr bwMode="auto">
              <a:xfrm>
                <a:off x="-111" y="3103"/>
                <a:ext cx="12" cy="7"/>
              </a:xfrm>
              <a:custGeom>
                <a:avLst/>
                <a:gdLst>
                  <a:gd name="T0" fmla="*/ 3 w 5"/>
                  <a:gd name="T1" fmla="*/ 2 h 3"/>
                  <a:gd name="T2" fmla="*/ 5 w 5"/>
                  <a:gd name="T3" fmla="*/ 3 h 3"/>
                  <a:gd name="T4" fmla="*/ 5 w 5"/>
                  <a:gd name="T5" fmla="*/ 3 h 3"/>
                  <a:gd name="T6" fmla="*/ 3 w 5"/>
                  <a:gd name="T7" fmla="*/ 2 h 3"/>
                  <a:gd name="T8" fmla="*/ 3 w 5"/>
                  <a:gd name="T9" fmla="*/ 2 h 3"/>
                  <a:gd name="T10" fmla="*/ 3 w 5"/>
                  <a:gd name="T11" fmla="*/ 2 h 3"/>
                  <a:gd name="T12" fmla="*/ 0 w 5"/>
                  <a:gd name="T13" fmla="*/ 0 h 3"/>
                  <a:gd name="T14" fmla="*/ 0 w 5"/>
                  <a:gd name="T15" fmla="*/ 1 h 3"/>
                  <a:gd name="T16" fmla="*/ 0 w 5"/>
                  <a:gd name="T17" fmla="*/ 1 h 3"/>
                  <a:gd name="T18" fmla="*/ 0 w 5"/>
                  <a:gd name="T19" fmla="*/ 0 h 3"/>
                  <a:gd name="T20" fmla="*/ 0 w 5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0234"/>
              <p:cNvSpPr>
                <a:spLocks noEditPoints="1"/>
              </p:cNvSpPr>
              <p:nvPr/>
            </p:nvSpPr>
            <p:spPr bwMode="auto">
              <a:xfrm>
                <a:off x="-115" y="3103"/>
                <a:ext cx="16" cy="10"/>
              </a:xfrm>
              <a:custGeom>
                <a:avLst/>
                <a:gdLst>
                  <a:gd name="T0" fmla="*/ 7 w 7"/>
                  <a:gd name="T1" fmla="*/ 1 h 4"/>
                  <a:gd name="T2" fmla="*/ 5 w 7"/>
                  <a:gd name="T3" fmla="*/ 2 h 4"/>
                  <a:gd name="T4" fmla="*/ 7 w 7"/>
                  <a:gd name="T5" fmla="*/ 3 h 4"/>
                  <a:gd name="T6" fmla="*/ 7 w 7"/>
                  <a:gd name="T7" fmla="*/ 2 h 4"/>
                  <a:gd name="T8" fmla="*/ 6 w 7"/>
                  <a:gd name="T9" fmla="*/ 2 h 4"/>
                  <a:gd name="T10" fmla="*/ 7 w 7"/>
                  <a:gd name="T11" fmla="*/ 2 h 4"/>
                  <a:gd name="T12" fmla="*/ 7 w 7"/>
                  <a:gd name="T13" fmla="*/ 2 h 4"/>
                  <a:gd name="T14" fmla="*/ 7 w 7"/>
                  <a:gd name="T15" fmla="*/ 1 h 4"/>
                  <a:gd name="T16" fmla="*/ 2 w 7"/>
                  <a:gd name="T17" fmla="*/ 1 h 4"/>
                  <a:gd name="T18" fmla="*/ 2 w 7"/>
                  <a:gd name="T19" fmla="*/ 1 h 4"/>
                  <a:gd name="T20" fmla="*/ 1 w 7"/>
                  <a:gd name="T21" fmla="*/ 2 h 4"/>
                  <a:gd name="T22" fmla="*/ 1 w 7"/>
                  <a:gd name="T23" fmla="*/ 2 h 4"/>
                  <a:gd name="T24" fmla="*/ 0 w 7"/>
                  <a:gd name="T25" fmla="*/ 3 h 4"/>
                  <a:gd name="T26" fmla="*/ 1 w 7"/>
                  <a:gd name="T27" fmla="*/ 4 h 4"/>
                  <a:gd name="T28" fmla="*/ 4 w 7"/>
                  <a:gd name="T29" fmla="*/ 2 h 4"/>
                  <a:gd name="T30" fmla="*/ 4 w 7"/>
                  <a:gd name="T31" fmla="*/ 2 h 4"/>
                  <a:gd name="T32" fmla="*/ 3 w 7"/>
                  <a:gd name="T33" fmla="*/ 3 h 4"/>
                  <a:gd name="T34" fmla="*/ 2 w 7"/>
                  <a:gd name="T35" fmla="*/ 4 h 4"/>
                  <a:gd name="T36" fmla="*/ 2 w 7"/>
                  <a:gd name="T37" fmla="*/ 4 h 4"/>
                  <a:gd name="T38" fmla="*/ 3 w 7"/>
                  <a:gd name="T39" fmla="*/ 4 h 4"/>
                  <a:gd name="T40" fmla="*/ 3 w 7"/>
                  <a:gd name="T41" fmla="*/ 4 h 4"/>
                  <a:gd name="T42" fmla="*/ 6 w 7"/>
                  <a:gd name="T43" fmla="*/ 4 h 4"/>
                  <a:gd name="T44" fmla="*/ 6 w 7"/>
                  <a:gd name="T45" fmla="*/ 3 h 4"/>
                  <a:gd name="T46" fmla="*/ 7 w 7"/>
                  <a:gd name="T47" fmla="*/ 3 h 4"/>
                  <a:gd name="T48" fmla="*/ 5 w 7"/>
                  <a:gd name="T49" fmla="*/ 2 h 4"/>
                  <a:gd name="T50" fmla="*/ 4 w 7"/>
                  <a:gd name="T51" fmla="*/ 2 h 4"/>
                  <a:gd name="T52" fmla="*/ 4 w 7"/>
                  <a:gd name="T53" fmla="*/ 2 h 4"/>
                  <a:gd name="T54" fmla="*/ 4 w 7"/>
                  <a:gd name="T55" fmla="*/ 2 h 4"/>
                  <a:gd name="T56" fmla="*/ 4 w 7"/>
                  <a:gd name="T57" fmla="*/ 2 h 4"/>
                  <a:gd name="T58" fmla="*/ 3 w 7"/>
                  <a:gd name="T59" fmla="*/ 2 h 4"/>
                  <a:gd name="T60" fmla="*/ 2 w 7"/>
                  <a:gd name="T61" fmla="*/ 1 h 4"/>
                  <a:gd name="T62" fmla="*/ 2 w 7"/>
                  <a:gd name="T63" fmla="*/ 1 h 4"/>
                  <a:gd name="T64" fmla="*/ 2 w 7"/>
                  <a:gd name="T65" fmla="*/ 1 h 4"/>
                  <a:gd name="T66" fmla="*/ 2 w 7"/>
                  <a:gd name="T67" fmla="*/ 0 h 4"/>
                  <a:gd name="T68" fmla="*/ 2 w 7"/>
                  <a:gd name="T69" fmla="*/ 0 h 4"/>
                  <a:gd name="T70" fmla="*/ 2 w 7"/>
                  <a:gd name="T71" fmla="*/ 0 h 4"/>
                  <a:gd name="T72" fmla="*/ 2 w 7"/>
                  <a:gd name="T7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" h="4">
                    <a:moveTo>
                      <a:pt x="7" y="1"/>
                    </a:moveTo>
                    <a:cubicBezTo>
                      <a:pt x="7" y="2"/>
                      <a:pt x="6" y="2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3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2" y="2"/>
                      <a:pt x="4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0235"/>
              <p:cNvSpPr>
                <a:spLocks noEditPoints="1"/>
              </p:cNvSpPr>
              <p:nvPr/>
            </p:nvSpPr>
            <p:spPr bwMode="auto">
              <a:xfrm>
                <a:off x="-156" y="3103"/>
                <a:ext cx="93" cy="5"/>
              </a:xfrm>
              <a:custGeom>
                <a:avLst/>
                <a:gdLst>
                  <a:gd name="T0" fmla="*/ 1 w 39"/>
                  <a:gd name="T1" fmla="*/ 1 h 2"/>
                  <a:gd name="T2" fmla="*/ 0 w 39"/>
                  <a:gd name="T3" fmla="*/ 2 h 2"/>
                  <a:gd name="T4" fmla="*/ 1 w 39"/>
                  <a:gd name="T5" fmla="*/ 2 h 2"/>
                  <a:gd name="T6" fmla="*/ 1 w 39"/>
                  <a:gd name="T7" fmla="*/ 2 h 2"/>
                  <a:gd name="T8" fmla="*/ 2 w 39"/>
                  <a:gd name="T9" fmla="*/ 2 h 2"/>
                  <a:gd name="T10" fmla="*/ 2 w 39"/>
                  <a:gd name="T11" fmla="*/ 2 h 2"/>
                  <a:gd name="T12" fmla="*/ 2 w 39"/>
                  <a:gd name="T13" fmla="*/ 2 h 2"/>
                  <a:gd name="T14" fmla="*/ 1 w 39"/>
                  <a:gd name="T15" fmla="*/ 2 h 2"/>
                  <a:gd name="T16" fmla="*/ 1 w 39"/>
                  <a:gd name="T17" fmla="*/ 2 h 2"/>
                  <a:gd name="T18" fmla="*/ 1 w 39"/>
                  <a:gd name="T19" fmla="*/ 1 h 2"/>
                  <a:gd name="T20" fmla="*/ 1 w 39"/>
                  <a:gd name="T21" fmla="*/ 1 h 2"/>
                  <a:gd name="T22" fmla="*/ 3 w 39"/>
                  <a:gd name="T23" fmla="*/ 0 h 2"/>
                  <a:gd name="T24" fmla="*/ 3 w 39"/>
                  <a:gd name="T25" fmla="*/ 0 h 2"/>
                  <a:gd name="T26" fmla="*/ 3 w 39"/>
                  <a:gd name="T27" fmla="*/ 0 h 2"/>
                  <a:gd name="T28" fmla="*/ 3 w 39"/>
                  <a:gd name="T29" fmla="*/ 0 h 2"/>
                  <a:gd name="T30" fmla="*/ 39 w 39"/>
                  <a:gd name="T31" fmla="*/ 0 h 2"/>
                  <a:gd name="T32" fmla="*/ 38 w 39"/>
                  <a:gd name="T33" fmla="*/ 1 h 2"/>
                  <a:gd name="T34" fmla="*/ 38 w 39"/>
                  <a:gd name="T35" fmla="*/ 1 h 2"/>
                  <a:gd name="T36" fmla="*/ 39 w 39"/>
                  <a:gd name="T37" fmla="*/ 1 h 2"/>
                  <a:gd name="T38" fmla="*/ 39 w 39"/>
                  <a:gd name="T39" fmla="*/ 1 h 2"/>
                  <a:gd name="T40" fmla="*/ 39 w 39"/>
                  <a:gd name="T41" fmla="*/ 1 h 2"/>
                  <a:gd name="T42" fmla="*/ 39 w 39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8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8" y="1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0236"/>
              <p:cNvSpPr>
                <a:spLocks noEditPoints="1"/>
              </p:cNvSpPr>
              <p:nvPr/>
            </p:nvSpPr>
            <p:spPr bwMode="auto">
              <a:xfrm>
                <a:off x="-165" y="3106"/>
                <a:ext cx="12" cy="4"/>
              </a:xfrm>
              <a:custGeom>
                <a:avLst/>
                <a:gdLst>
                  <a:gd name="T0" fmla="*/ 4 w 5"/>
                  <a:gd name="T1" fmla="*/ 1 h 2"/>
                  <a:gd name="T2" fmla="*/ 4 w 5"/>
                  <a:gd name="T3" fmla="*/ 1 h 2"/>
                  <a:gd name="T4" fmla="*/ 4 w 5"/>
                  <a:gd name="T5" fmla="*/ 2 h 2"/>
                  <a:gd name="T6" fmla="*/ 4 w 5"/>
                  <a:gd name="T7" fmla="*/ 2 h 2"/>
                  <a:gd name="T8" fmla="*/ 4 w 5"/>
                  <a:gd name="T9" fmla="*/ 2 h 2"/>
                  <a:gd name="T10" fmla="*/ 4 w 5"/>
                  <a:gd name="T11" fmla="*/ 2 h 2"/>
                  <a:gd name="T12" fmla="*/ 4 w 5"/>
                  <a:gd name="T13" fmla="*/ 2 h 2"/>
                  <a:gd name="T14" fmla="*/ 5 w 5"/>
                  <a:gd name="T15" fmla="*/ 2 h 2"/>
                  <a:gd name="T16" fmla="*/ 5 w 5"/>
                  <a:gd name="T17" fmla="*/ 1 h 2"/>
                  <a:gd name="T18" fmla="*/ 4 w 5"/>
                  <a:gd name="T19" fmla="*/ 1 h 2"/>
                  <a:gd name="T20" fmla="*/ 2 w 5"/>
                  <a:gd name="T21" fmla="*/ 0 h 2"/>
                  <a:gd name="T22" fmla="*/ 0 w 5"/>
                  <a:gd name="T23" fmla="*/ 2 h 2"/>
                  <a:gd name="T24" fmla="*/ 2 w 5"/>
                  <a:gd name="T25" fmla="*/ 0 h 2"/>
                  <a:gd name="T26" fmla="*/ 2 w 5"/>
                  <a:gd name="T27" fmla="*/ 1 h 2"/>
                  <a:gd name="T28" fmla="*/ 2 w 5"/>
                  <a:gd name="T29" fmla="*/ 1 h 2"/>
                  <a:gd name="T30" fmla="*/ 2 w 5"/>
                  <a:gd name="T31" fmla="*/ 0 h 2"/>
                  <a:gd name="T32" fmla="*/ 2 w 5"/>
                  <a:gd name="T3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" h="2"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0237"/>
              <p:cNvSpPr>
                <a:spLocks noEditPoints="1"/>
              </p:cNvSpPr>
              <p:nvPr/>
            </p:nvSpPr>
            <p:spPr bwMode="auto">
              <a:xfrm>
                <a:off x="-203" y="3106"/>
                <a:ext cx="142" cy="73"/>
              </a:xfrm>
              <a:custGeom>
                <a:avLst/>
                <a:gdLst>
                  <a:gd name="T0" fmla="*/ 3 w 60"/>
                  <a:gd name="T1" fmla="*/ 27 h 31"/>
                  <a:gd name="T2" fmla="*/ 0 w 60"/>
                  <a:gd name="T3" fmla="*/ 31 h 31"/>
                  <a:gd name="T4" fmla="*/ 0 w 60"/>
                  <a:gd name="T5" fmla="*/ 31 h 31"/>
                  <a:gd name="T6" fmla="*/ 3 w 60"/>
                  <a:gd name="T7" fmla="*/ 27 h 31"/>
                  <a:gd name="T8" fmla="*/ 3 w 60"/>
                  <a:gd name="T9" fmla="*/ 27 h 31"/>
                  <a:gd name="T10" fmla="*/ 9 w 60"/>
                  <a:gd name="T11" fmla="*/ 16 h 31"/>
                  <a:gd name="T12" fmla="*/ 6 w 60"/>
                  <a:gd name="T13" fmla="*/ 21 h 31"/>
                  <a:gd name="T14" fmla="*/ 6 w 60"/>
                  <a:gd name="T15" fmla="*/ 22 h 31"/>
                  <a:gd name="T16" fmla="*/ 9 w 60"/>
                  <a:gd name="T17" fmla="*/ 16 h 31"/>
                  <a:gd name="T18" fmla="*/ 9 w 60"/>
                  <a:gd name="T19" fmla="*/ 16 h 31"/>
                  <a:gd name="T20" fmla="*/ 13 w 60"/>
                  <a:gd name="T21" fmla="*/ 8 h 31"/>
                  <a:gd name="T22" fmla="*/ 13 w 60"/>
                  <a:gd name="T23" fmla="*/ 8 h 31"/>
                  <a:gd name="T24" fmla="*/ 13 w 60"/>
                  <a:gd name="T25" fmla="*/ 8 h 31"/>
                  <a:gd name="T26" fmla="*/ 13 w 60"/>
                  <a:gd name="T27" fmla="*/ 8 h 31"/>
                  <a:gd name="T28" fmla="*/ 13 w 60"/>
                  <a:gd name="T29" fmla="*/ 8 h 31"/>
                  <a:gd name="T30" fmla="*/ 16 w 60"/>
                  <a:gd name="T31" fmla="*/ 3 h 31"/>
                  <a:gd name="T32" fmla="*/ 15 w 60"/>
                  <a:gd name="T33" fmla="*/ 4 h 31"/>
                  <a:gd name="T34" fmla="*/ 16 w 60"/>
                  <a:gd name="T35" fmla="*/ 4 h 31"/>
                  <a:gd name="T36" fmla="*/ 16 w 60"/>
                  <a:gd name="T37" fmla="*/ 3 h 31"/>
                  <a:gd name="T38" fmla="*/ 16 w 60"/>
                  <a:gd name="T39" fmla="*/ 3 h 31"/>
                  <a:gd name="T40" fmla="*/ 27 w 60"/>
                  <a:gd name="T41" fmla="*/ 2 h 31"/>
                  <a:gd name="T42" fmla="*/ 28 w 60"/>
                  <a:gd name="T43" fmla="*/ 2 h 31"/>
                  <a:gd name="T44" fmla="*/ 28 w 60"/>
                  <a:gd name="T45" fmla="*/ 2 h 31"/>
                  <a:gd name="T46" fmla="*/ 28 w 60"/>
                  <a:gd name="T47" fmla="*/ 2 h 31"/>
                  <a:gd name="T48" fmla="*/ 29 w 60"/>
                  <a:gd name="T49" fmla="*/ 2 h 31"/>
                  <a:gd name="T50" fmla="*/ 27 w 60"/>
                  <a:gd name="T51" fmla="*/ 2 h 31"/>
                  <a:gd name="T52" fmla="*/ 60 w 60"/>
                  <a:gd name="T53" fmla="*/ 1 h 31"/>
                  <a:gd name="T54" fmla="*/ 60 w 60"/>
                  <a:gd name="T55" fmla="*/ 1 h 31"/>
                  <a:gd name="T56" fmla="*/ 60 w 60"/>
                  <a:gd name="T57" fmla="*/ 1 h 31"/>
                  <a:gd name="T58" fmla="*/ 60 w 60"/>
                  <a:gd name="T59" fmla="*/ 1 h 31"/>
                  <a:gd name="T60" fmla="*/ 25 w 60"/>
                  <a:gd name="T61" fmla="*/ 0 h 31"/>
                  <a:gd name="T62" fmla="*/ 25 w 60"/>
                  <a:gd name="T63" fmla="*/ 0 h 31"/>
                  <a:gd name="T64" fmla="*/ 25 w 60"/>
                  <a:gd name="T6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" h="31">
                    <a:moveTo>
                      <a:pt x="3" y="27"/>
                    </a:moveTo>
                    <a:cubicBezTo>
                      <a:pt x="2" y="28"/>
                      <a:pt x="1" y="29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1" y="30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moveTo>
                      <a:pt x="9" y="16"/>
                    </a:moveTo>
                    <a:cubicBezTo>
                      <a:pt x="8" y="18"/>
                      <a:pt x="7" y="20"/>
                      <a:pt x="6" y="21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8" y="18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16" y="3"/>
                    </a:moveTo>
                    <a:cubicBezTo>
                      <a:pt x="16" y="3"/>
                      <a:pt x="16" y="3"/>
                      <a:pt x="15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moveTo>
                      <a:pt x="27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9" y="2"/>
                      <a:pt x="29" y="2"/>
                    </a:cubicBezTo>
                    <a:cubicBezTo>
                      <a:pt x="29" y="2"/>
                      <a:pt x="28" y="2"/>
                      <a:pt x="27" y="2"/>
                    </a:cubicBezTo>
                    <a:moveTo>
                      <a:pt x="60" y="1"/>
                    </a:moveTo>
                    <a:cubicBezTo>
                      <a:pt x="60" y="1"/>
                      <a:pt x="60" y="1"/>
                      <a:pt x="60" y="1"/>
                    </a:cubicBezTo>
                    <a:cubicBezTo>
                      <a:pt x="60" y="1"/>
                      <a:pt x="60" y="1"/>
                      <a:pt x="60" y="1"/>
                    </a:cubicBezTo>
                    <a:cubicBezTo>
                      <a:pt x="60" y="1"/>
                      <a:pt x="60" y="1"/>
                      <a:pt x="60" y="1"/>
                    </a:cubicBezTo>
                    <a:moveTo>
                      <a:pt x="25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0238"/>
              <p:cNvSpPr>
                <a:spLocks noEditPoints="1"/>
              </p:cNvSpPr>
              <p:nvPr/>
            </p:nvSpPr>
            <p:spPr bwMode="auto">
              <a:xfrm>
                <a:off x="-196" y="3110"/>
                <a:ext cx="85" cy="59"/>
              </a:xfrm>
              <a:custGeom>
                <a:avLst/>
                <a:gdLst>
                  <a:gd name="T0" fmla="*/ 3 w 36"/>
                  <a:gd name="T1" fmla="*/ 19 h 25"/>
                  <a:gd name="T2" fmla="*/ 0 w 36"/>
                  <a:gd name="T3" fmla="*/ 25 h 25"/>
                  <a:gd name="T4" fmla="*/ 0 w 36"/>
                  <a:gd name="T5" fmla="*/ 25 h 25"/>
                  <a:gd name="T6" fmla="*/ 3 w 36"/>
                  <a:gd name="T7" fmla="*/ 20 h 25"/>
                  <a:gd name="T8" fmla="*/ 3 w 36"/>
                  <a:gd name="T9" fmla="*/ 19 h 25"/>
                  <a:gd name="T10" fmla="*/ 10 w 36"/>
                  <a:gd name="T11" fmla="*/ 6 h 25"/>
                  <a:gd name="T12" fmla="*/ 6 w 36"/>
                  <a:gd name="T13" fmla="*/ 14 h 25"/>
                  <a:gd name="T14" fmla="*/ 6 w 36"/>
                  <a:gd name="T15" fmla="*/ 14 h 25"/>
                  <a:gd name="T16" fmla="*/ 10 w 36"/>
                  <a:gd name="T17" fmla="*/ 6 h 25"/>
                  <a:gd name="T18" fmla="*/ 10 w 36"/>
                  <a:gd name="T19" fmla="*/ 6 h 25"/>
                  <a:gd name="T20" fmla="*/ 12 w 36"/>
                  <a:gd name="T21" fmla="*/ 2 h 25"/>
                  <a:gd name="T22" fmla="*/ 10 w 36"/>
                  <a:gd name="T23" fmla="*/ 6 h 25"/>
                  <a:gd name="T24" fmla="*/ 10 w 36"/>
                  <a:gd name="T25" fmla="*/ 6 h 25"/>
                  <a:gd name="T26" fmla="*/ 12 w 36"/>
                  <a:gd name="T27" fmla="*/ 3 h 25"/>
                  <a:gd name="T28" fmla="*/ 13 w 36"/>
                  <a:gd name="T29" fmla="*/ 2 h 25"/>
                  <a:gd name="T30" fmla="*/ 12 w 36"/>
                  <a:gd name="T31" fmla="*/ 2 h 25"/>
                  <a:gd name="T32" fmla="*/ 35 w 36"/>
                  <a:gd name="T33" fmla="*/ 1 h 25"/>
                  <a:gd name="T34" fmla="*/ 35 w 36"/>
                  <a:gd name="T35" fmla="*/ 1 h 25"/>
                  <a:gd name="T36" fmla="*/ 36 w 36"/>
                  <a:gd name="T37" fmla="*/ 1 h 25"/>
                  <a:gd name="T38" fmla="*/ 36 w 36"/>
                  <a:gd name="T39" fmla="*/ 2 h 25"/>
                  <a:gd name="T40" fmla="*/ 36 w 36"/>
                  <a:gd name="T41" fmla="*/ 1 h 25"/>
                  <a:gd name="T42" fmla="*/ 35 w 36"/>
                  <a:gd name="T43" fmla="*/ 1 h 25"/>
                  <a:gd name="T44" fmla="*/ 34 w 36"/>
                  <a:gd name="T45" fmla="*/ 1 h 25"/>
                  <a:gd name="T46" fmla="*/ 34 w 36"/>
                  <a:gd name="T47" fmla="*/ 1 h 25"/>
                  <a:gd name="T48" fmla="*/ 35 w 36"/>
                  <a:gd name="T49" fmla="*/ 2 h 25"/>
                  <a:gd name="T50" fmla="*/ 35 w 36"/>
                  <a:gd name="T51" fmla="*/ 1 h 25"/>
                  <a:gd name="T52" fmla="*/ 34 w 36"/>
                  <a:gd name="T53" fmla="*/ 1 h 25"/>
                  <a:gd name="T54" fmla="*/ 13 w 36"/>
                  <a:gd name="T55" fmla="*/ 0 h 25"/>
                  <a:gd name="T56" fmla="*/ 13 w 36"/>
                  <a:gd name="T57" fmla="*/ 1 h 25"/>
                  <a:gd name="T58" fmla="*/ 13 w 36"/>
                  <a:gd name="T59" fmla="*/ 1 h 25"/>
                  <a:gd name="T60" fmla="*/ 13 w 36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6" h="25">
                    <a:moveTo>
                      <a:pt x="3" y="19"/>
                    </a:moveTo>
                    <a:cubicBezTo>
                      <a:pt x="2" y="21"/>
                      <a:pt x="1" y="23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3"/>
                      <a:pt x="2" y="21"/>
                      <a:pt x="3" y="20"/>
                    </a:cubicBezTo>
                    <a:cubicBezTo>
                      <a:pt x="3" y="19"/>
                      <a:pt x="3" y="19"/>
                      <a:pt x="3" y="19"/>
                    </a:cubicBezTo>
                    <a:moveTo>
                      <a:pt x="10" y="6"/>
                    </a:moveTo>
                    <a:cubicBezTo>
                      <a:pt x="9" y="8"/>
                      <a:pt x="7" y="11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1"/>
                      <a:pt x="9" y="9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2" y="2"/>
                    </a:moveTo>
                    <a:cubicBezTo>
                      <a:pt x="12" y="3"/>
                      <a:pt x="11" y="4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4"/>
                      <a:pt x="12" y="3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2" y="2"/>
                      <a:pt x="12" y="2"/>
                      <a:pt x="12" y="2"/>
                    </a:cubicBezTo>
                    <a:moveTo>
                      <a:pt x="35" y="1"/>
                    </a:moveTo>
                    <a:cubicBezTo>
                      <a:pt x="35" y="1"/>
                      <a:pt x="35" y="1"/>
                      <a:pt x="35" y="1"/>
                    </a:cubicBezTo>
                    <a:cubicBezTo>
                      <a:pt x="35" y="1"/>
                      <a:pt x="35" y="1"/>
                      <a:pt x="36" y="1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6" y="2"/>
                      <a:pt x="36" y="1"/>
                    </a:cubicBezTo>
                    <a:cubicBezTo>
                      <a:pt x="36" y="1"/>
                      <a:pt x="35" y="1"/>
                      <a:pt x="35" y="1"/>
                    </a:cubicBezTo>
                    <a:moveTo>
                      <a:pt x="34" y="1"/>
                    </a:moveTo>
                    <a:cubicBezTo>
                      <a:pt x="34" y="1"/>
                      <a:pt x="34" y="1"/>
                      <a:pt x="34" y="1"/>
                    </a:cubicBezTo>
                    <a:cubicBezTo>
                      <a:pt x="34" y="2"/>
                      <a:pt x="35" y="2"/>
                      <a:pt x="35" y="2"/>
                    </a:cubicBezTo>
                    <a:cubicBezTo>
                      <a:pt x="35" y="2"/>
                      <a:pt x="35" y="1"/>
                      <a:pt x="35" y="1"/>
                    </a:cubicBezTo>
                    <a:cubicBezTo>
                      <a:pt x="35" y="1"/>
                      <a:pt x="35" y="1"/>
                      <a:pt x="34" y="1"/>
                    </a:cubicBezTo>
                    <a:moveTo>
                      <a:pt x="13" y="0"/>
                    </a:moveTo>
                    <a:cubicBezTo>
                      <a:pt x="13" y="0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0239"/>
              <p:cNvSpPr>
                <a:spLocks/>
              </p:cNvSpPr>
              <p:nvPr/>
            </p:nvSpPr>
            <p:spPr bwMode="auto">
              <a:xfrm>
                <a:off x="83" y="3148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0240"/>
              <p:cNvSpPr>
                <a:spLocks/>
              </p:cNvSpPr>
              <p:nvPr/>
            </p:nvSpPr>
            <p:spPr bwMode="auto">
              <a:xfrm>
                <a:off x="71" y="314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5 w 5"/>
                  <a:gd name="T3" fmla="*/ 3 h 3"/>
                  <a:gd name="T4" fmla="*/ 5 w 5"/>
                  <a:gd name="T5" fmla="*/ 3 h 3"/>
                  <a:gd name="T6" fmla="*/ 1 w 5"/>
                  <a:gd name="T7" fmla="*/ 1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2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2" y="2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0241"/>
              <p:cNvSpPr>
                <a:spLocks noEditPoints="1"/>
              </p:cNvSpPr>
              <p:nvPr/>
            </p:nvSpPr>
            <p:spPr bwMode="auto">
              <a:xfrm>
                <a:off x="36" y="3200"/>
                <a:ext cx="42" cy="113"/>
              </a:xfrm>
              <a:custGeom>
                <a:avLst/>
                <a:gdLst>
                  <a:gd name="T0" fmla="*/ 0 w 18"/>
                  <a:gd name="T1" fmla="*/ 46 h 48"/>
                  <a:gd name="T2" fmla="*/ 0 w 18"/>
                  <a:gd name="T3" fmla="*/ 47 h 48"/>
                  <a:gd name="T4" fmla="*/ 0 w 18"/>
                  <a:gd name="T5" fmla="*/ 48 h 48"/>
                  <a:gd name="T6" fmla="*/ 0 w 18"/>
                  <a:gd name="T7" fmla="*/ 46 h 48"/>
                  <a:gd name="T8" fmla="*/ 0 w 18"/>
                  <a:gd name="T9" fmla="*/ 46 h 48"/>
                  <a:gd name="T10" fmla="*/ 16 w 18"/>
                  <a:gd name="T11" fmla="*/ 0 h 48"/>
                  <a:gd name="T12" fmla="*/ 16 w 18"/>
                  <a:gd name="T13" fmla="*/ 0 h 48"/>
                  <a:gd name="T14" fmla="*/ 17 w 18"/>
                  <a:gd name="T15" fmla="*/ 0 h 48"/>
                  <a:gd name="T16" fmla="*/ 17 w 18"/>
                  <a:gd name="T17" fmla="*/ 0 h 48"/>
                  <a:gd name="T18" fmla="*/ 17 w 18"/>
                  <a:gd name="T19" fmla="*/ 0 h 48"/>
                  <a:gd name="T20" fmla="*/ 16 w 18"/>
                  <a:gd name="T21" fmla="*/ 0 h 48"/>
                  <a:gd name="T22" fmla="*/ 18 w 18"/>
                  <a:gd name="T23" fmla="*/ 0 h 48"/>
                  <a:gd name="T24" fmla="*/ 17 w 18"/>
                  <a:gd name="T25" fmla="*/ 0 h 48"/>
                  <a:gd name="T26" fmla="*/ 18 w 18"/>
                  <a:gd name="T2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48">
                    <a:moveTo>
                      <a:pt x="0" y="46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7"/>
                      <a:pt x="0" y="47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  <a:moveTo>
                      <a:pt x="18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0242"/>
              <p:cNvSpPr>
                <a:spLocks noEditPoints="1"/>
              </p:cNvSpPr>
              <p:nvPr/>
            </p:nvSpPr>
            <p:spPr bwMode="auto">
              <a:xfrm>
                <a:off x="33" y="3309"/>
                <a:ext cx="5" cy="9"/>
              </a:xfrm>
              <a:custGeom>
                <a:avLst/>
                <a:gdLst>
                  <a:gd name="T0" fmla="*/ 1 w 2"/>
                  <a:gd name="T1" fmla="*/ 1 h 4"/>
                  <a:gd name="T2" fmla="*/ 0 w 2"/>
                  <a:gd name="T3" fmla="*/ 4 h 4"/>
                  <a:gd name="T4" fmla="*/ 1 w 2"/>
                  <a:gd name="T5" fmla="*/ 2 h 4"/>
                  <a:gd name="T6" fmla="*/ 1 w 2"/>
                  <a:gd name="T7" fmla="*/ 1 h 4"/>
                  <a:gd name="T8" fmla="*/ 2 w 2"/>
                  <a:gd name="T9" fmla="*/ 0 h 4"/>
                  <a:gd name="T10" fmla="*/ 1 w 2"/>
                  <a:gd name="T11" fmla="*/ 0 h 4"/>
                  <a:gd name="T12" fmla="*/ 1 w 2"/>
                  <a:gd name="T13" fmla="*/ 0 h 4"/>
                  <a:gd name="T14" fmla="*/ 2 w 2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4">
                    <a:moveTo>
                      <a:pt x="1" y="1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0243"/>
              <p:cNvSpPr>
                <a:spLocks noEditPoints="1"/>
              </p:cNvSpPr>
              <p:nvPr/>
            </p:nvSpPr>
            <p:spPr bwMode="auto">
              <a:xfrm>
                <a:off x="-326" y="3490"/>
                <a:ext cx="215" cy="17"/>
              </a:xfrm>
              <a:custGeom>
                <a:avLst/>
                <a:gdLst>
                  <a:gd name="T0" fmla="*/ 90 w 91"/>
                  <a:gd name="T1" fmla="*/ 6 h 7"/>
                  <a:gd name="T2" fmla="*/ 89 w 91"/>
                  <a:gd name="T3" fmla="*/ 7 h 7"/>
                  <a:gd name="T4" fmla="*/ 89 w 91"/>
                  <a:gd name="T5" fmla="*/ 7 h 7"/>
                  <a:gd name="T6" fmla="*/ 90 w 91"/>
                  <a:gd name="T7" fmla="*/ 6 h 7"/>
                  <a:gd name="T8" fmla="*/ 90 w 91"/>
                  <a:gd name="T9" fmla="*/ 6 h 7"/>
                  <a:gd name="T10" fmla="*/ 91 w 91"/>
                  <a:gd name="T11" fmla="*/ 4 h 7"/>
                  <a:gd name="T12" fmla="*/ 90 w 91"/>
                  <a:gd name="T13" fmla="*/ 5 h 7"/>
                  <a:gd name="T14" fmla="*/ 90 w 91"/>
                  <a:gd name="T15" fmla="*/ 5 h 7"/>
                  <a:gd name="T16" fmla="*/ 91 w 91"/>
                  <a:gd name="T17" fmla="*/ 4 h 7"/>
                  <a:gd name="T18" fmla="*/ 0 w 91"/>
                  <a:gd name="T19" fmla="*/ 0 h 7"/>
                  <a:gd name="T20" fmla="*/ 0 w 91"/>
                  <a:gd name="T21" fmla="*/ 0 h 7"/>
                  <a:gd name="T22" fmla="*/ 0 w 91"/>
                  <a:gd name="T2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7">
                    <a:moveTo>
                      <a:pt x="90" y="6"/>
                    </a:moveTo>
                    <a:cubicBezTo>
                      <a:pt x="89" y="7"/>
                      <a:pt x="89" y="7"/>
                      <a:pt x="89" y="7"/>
                    </a:cubicBezTo>
                    <a:cubicBezTo>
                      <a:pt x="89" y="7"/>
                      <a:pt x="89" y="7"/>
                      <a:pt x="89" y="7"/>
                    </a:cubicBezTo>
                    <a:cubicBezTo>
                      <a:pt x="89" y="7"/>
                      <a:pt x="89" y="6"/>
                      <a:pt x="90" y="6"/>
                    </a:cubicBezTo>
                    <a:cubicBezTo>
                      <a:pt x="90" y="6"/>
                      <a:pt x="90" y="6"/>
                      <a:pt x="90" y="6"/>
                    </a:cubicBezTo>
                    <a:moveTo>
                      <a:pt x="91" y="4"/>
                    </a:moveTo>
                    <a:cubicBezTo>
                      <a:pt x="90" y="5"/>
                      <a:pt x="90" y="5"/>
                      <a:pt x="90" y="5"/>
                    </a:cubicBezTo>
                    <a:cubicBezTo>
                      <a:pt x="90" y="5"/>
                      <a:pt x="90" y="5"/>
                      <a:pt x="90" y="5"/>
                    </a:cubicBezTo>
                    <a:cubicBezTo>
                      <a:pt x="90" y="5"/>
                      <a:pt x="91" y="4"/>
                      <a:pt x="91" y="4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0244"/>
              <p:cNvSpPr>
                <a:spLocks/>
              </p:cNvSpPr>
              <p:nvPr/>
            </p:nvSpPr>
            <p:spPr bwMode="auto">
              <a:xfrm>
                <a:off x="-113" y="350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0245"/>
              <p:cNvSpPr>
                <a:spLocks/>
              </p:cNvSpPr>
              <p:nvPr/>
            </p:nvSpPr>
            <p:spPr bwMode="auto">
              <a:xfrm>
                <a:off x="-444" y="358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0246"/>
              <p:cNvSpPr>
                <a:spLocks/>
              </p:cNvSpPr>
              <p:nvPr/>
            </p:nvSpPr>
            <p:spPr bwMode="auto">
              <a:xfrm>
                <a:off x="-444" y="358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0247"/>
              <p:cNvSpPr>
                <a:spLocks noEditPoints="1"/>
              </p:cNvSpPr>
              <p:nvPr/>
            </p:nvSpPr>
            <p:spPr bwMode="auto">
              <a:xfrm>
                <a:off x="76" y="36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0248"/>
              <p:cNvSpPr>
                <a:spLocks noEditPoints="1"/>
              </p:cNvSpPr>
              <p:nvPr/>
            </p:nvSpPr>
            <p:spPr bwMode="auto">
              <a:xfrm>
                <a:off x="76" y="36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0249"/>
              <p:cNvSpPr>
                <a:spLocks noEditPoints="1"/>
              </p:cNvSpPr>
              <p:nvPr/>
            </p:nvSpPr>
            <p:spPr bwMode="auto">
              <a:xfrm>
                <a:off x="43" y="3627"/>
                <a:ext cx="33" cy="59"/>
              </a:xfrm>
              <a:custGeom>
                <a:avLst/>
                <a:gdLst>
                  <a:gd name="T0" fmla="*/ 1 w 14"/>
                  <a:gd name="T1" fmla="*/ 24 h 25"/>
                  <a:gd name="T2" fmla="*/ 0 w 14"/>
                  <a:gd name="T3" fmla="*/ 25 h 25"/>
                  <a:gd name="T4" fmla="*/ 0 w 14"/>
                  <a:gd name="T5" fmla="*/ 25 h 25"/>
                  <a:gd name="T6" fmla="*/ 1 w 14"/>
                  <a:gd name="T7" fmla="*/ 24 h 25"/>
                  <a:gd name="T8" fmla="*/ 1 w 14"/>
                  <a:gd name="T9" fmla="*/ 24 h 25"/>
                  <a:gd name="T10" fmla="*/ 1 w 14"/>
                  <a:gd name="T11" fmla="*/ 23 h 25"/>
                  <a:gd name="T12" fmla="*/ 1 w 14"/>
                  <a:gd name="T13" fmla="*/ 24 h 25"/>
                  <a:gd name="T14" fmla="*/ 1 w 14"/>
                  <a:gd name="T15" fmla="*/ 24 h 25"/>
                  <a:gd name="T16" fmla="*/ 1 w 14"/>
                  <a:gd name="T17" fmla="*/ 23 h 25"/>
                  <a:gd name="T18" fmla="*/ 1 w 14"/>
                  <a:gd name="T19" fmla="*/ 23 h 25"/>
                  <a:gd name="T20" fmla="*/ 1 w 14"/>
                  <a:gd name="T21" fmla="*/ 23 h 25"/>
                  <a:gd name="T22" fmla="*/ 1 w 14"/>
                  <a:gd name="T23" fmla="*/ 23 h 25"/>
                  <a:gd name="T24" fmla="*/ 1 w 14"/>
                  <a:gd name="T25" fmla="*/ 23 h 25"/>
                  <a:gd name="T26" fmla="*/ 1 w 14"/>
                  <a:gd name="T27" fmla="*/ 23 h 25"/>
                  <a:gd name="T28" fmla="*/ 1 w 14"/>
                  <a:gd name="T29" fmla="*/ 23 h 25"/>
                  <a:gd name="T30" fmla="*/ 3 w 14"/>
                  <a:gd name="T31" fmla="*/ 20 h 25"/>
                  <a:gd name="T32" fmla="*/ 3 w 14"/>
                  <a:gd name="T33" fmla="*/ 21 h 25"/>
                  <a:gd name="T34" fmla="*/ 3 w 14"/>
                  <a:gd name="T35" fmla="*/ 21 h 25"/>
                  <a:gd name="T36" fmla="*/ 3 w 14"/>
                  <a:gd name="T37" fmla="*/ 20 h 25"/>
                  <a:gd name="T38" fmla="*/ 3 w 14"/>
                  <a:gd name="T39" fmla="*/ 20 h 25"/>
                  <a:gd name="T40" fmla="*/ 6 w 14"/>
                  <a:gd name="T41" fmla="*/ 14 h 25"/>
                  <a:gd name="T42" fmla="*/ 3 w 14"/>
                  <a:gd name="T43" fmla="*/ 20 h 25"/>
                  <a:gd name="T44" fmla="*/ 3 w 14"/>
                  <a:gd name="T45" fmla="*/ 20 h 25"/>
                  <a:gd name="T46" fmla="*/ 6 w 14"/>
                  <a:gd name="T47" fmla="*/ 14 h 25"/>
                  <a:gd name="T48" fmla="*/ 6 w 14"/>
                  <a:gd name="T49" fmla="*/ 14 h 25"/>
                  <a:gd name="T50" fmla="*/ 8 w 14"/>
                  <a:gd name="T51" fmla="*/ 10 h 25"/>
                  <a:gd name="T52" fmla="*/ 7 w 14"/>
                  <a:gd name="T53" fmla="*/ 12 h 25"/>
                  <a:gd name="T54" fmla="*/ 7 w 14"/>
                  <a:gd name="T55" fmla="*/ 12 h 25"/>
                  <a:gd name="T56" fmla="*/ 8 w 14"/>
                  <a:gd name="T57" fmla="*/ 10 h 25"/>
                  <a:gd name="T58" fmla="*/ 8 w 14"/>
                  <a:gd name="T59" fmla="*/ 10 h 25"/>
                  <a:gd name="T60" fmla="*/ 9 w 14"/>
                  <a:gd name="T61" fmla="*/ 8 h 25"/>
                  <a:gd name="T62" fmla="*/ 8 w 14"/>
                  <a:gd name="T63" fmla="*/ 10 h 25"/>
                  <a:gd name="T64" fmla="*/ 8 w 14"/>
                  <a:gd name="T65" fmla="*/ 10 h 25"/>
                  <a:gd name="T66" fmla="*/ 8 w 14"/>
                  <a:gd name="T67" fmla="*/ 10 h 25"/>
                  <a:gd name="T68" fmla="*/ 9 w 14"/>
                  <a:gd name="T69" fmla="*/ 8 h 25"/>
                  <a:gd name="T70" fmla="*/ 9 w 14"/>
                  <a:gd name="T71" fmla="*/ 8 h 25"/>
                  <a:gd name="T72" fmla="*/ 11 w 14"/>
                  <a:gd name="T73" fmla="*/ 4 h 25"/>
                  <a:gd name="T74" fmla="*/ 10 w 14"/>
                  <a:gd name="T75" fmla="*/ 6 h 25"/>
                  <a:gd name="T76" fmla="*/ 10 w 14"/>
                  <a:gd name="T77" fmla="*/ 6 h 25"/>
                  <a:gd name="T78" fmla="*/ 11 w 14"/>
                  <a:gd name="T79" fmla="*/ 4 h 25"/>
                  <a:gd name="T80" fmla="*/ 11 w 14"/>
                  <a:gd name="T81" fmla="*/ 4 h 25"/>
                  <a:gd name="T82" fmla="*/ 12 w 14"/>
                  <a:gd name="T83" fmla="*/ 3 h 25"/>
                  <a:gd name="T84" fmla="*/ 12 w 14"/>
                  <a:gd name="T85" fmla="*/ 3 h 25"/>
                  <a:gd name="T86" fmla="*/ 12 w 14"/>
                  <a:gd name="T87" fmla="*/ 3 h 25"/>
                  <a:gd name="T88" fmla="*/ 12 w 14"/>
                  <a:gd name="T89" fmla="*/ 3 h 25"/>
                  <a:gd name="T90" fmla="*/ 12 w 14"/>
                  <a:gd name="T91" fmla="*/ 3 h 25"/>
                  <a:gd name="T92" fmla="*/ 14 w 14"/>
                  <a:gd name="T93" fmla="*/ 0 h 25"/>
                  <a:gd name="T94" fmla="*/ 13 w 14"/>
                  <a:gd name="T95" fmla="*/ 0 h 25"/>
                  <a:gd name="T96" fmla="*/ 13 w 14"/>
                  <a:gd name="T97" fmla="*/ 0 h 25"/>
                  <a:gd name="T98" fmla="*/ 14 w 14"/>
                  <a:gd name="T99" fmla="*/ 0 h 25"/>
                  <a:gd name="T100" fmla="*/ 14 w 14"/>
                  <a:gd name="T10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" h="25">
                    <a:moveTo>
                      <a:pt x="1" y="24"/>
                    </a:move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moveTo>
                      <a:pt x="1" y="23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moveTo>
                      <a:pt x="1" y="23"/>
                    </a:move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moveTo>
                      <a:pt x="3" y="20"/>
                    </a:moveTo>
                    <a:cubicBezTo>
                      <a:pt x="3" y="20"/>
                      <a:pt x="3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moveTo>
                      <a:pt x="6" y="14"/>
                    </a:moveTo>
                    <a:cubicBezTo>
                      <a:pt x="5" y="16"/>
                      <a:pt x="4" y="18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8"/>
                      <a:pt x="5" y="16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moveTo>
                      <a:pt x="8" y="10"/>
                    </a:moveTo>
                    <a:cubicBezTo>
                      <a:pt x="8" y="11"/>
                      <a:pt x="7" y="11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1"/>
                      <a:pt x="8" y="11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moveTo>
                      <a:pt x="9" y="8"/>
                    </a:moveTo>
                    <a:cubicBezTo>
                      <a:pt x="9" y="9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9" y="9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moveTo>
                      <a:pt x="11" y="4"/>
                    </a:moveTo>
                    <a:cubicBezTo>
                      <a:pt x="11" y="4"/>
                      <a:pt x="11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4" y="0"/>
                    </a:moveTo>
                    <a:cubicBezTo>
                      <a:pt x="14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Oval 10250"/>
              <p:cNvSpPr>
                <a:spLocks noChangeArrowheads="1"/>
              </p:cNvSpPr>
              <p:nvPr/>
            </p:nvSpPr>
            <p:spPr bwMode="auto">
              <a:xfrm>
                <a:off x="45" y="368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0251"/>
              <p:cNvSpPr>
                <a:spLocks noEditPoints="1"/>
              </p:cNvSpPr>
              <p:nvPr/>
            </p:nvSpPr>
            <p:spPr bwMode="auto">
              <a:xfrm>
                <a:off x="43" y="3651"/>
                <a:ext cx="19" cy="35"/>
              </a:xfrm>
              <a:custGeom>
                <a:avLst/>
                <a:gdLst>
                  <a:gd name="T0" fmla="*/ 0 w 8"/>
                  <a:gd name="T1" fmla="*/ 15 h 15"/>
                  <a:gd name="T2" fmla="*/ 0 w 8"/>
                  <a:gd name="T3" fmla="*/ 15 h 15"/>
                  <a:gd name="T4" fmla="*/ 0 w 8"/>
                  <a:gd name="T5" fmla="*/ 15 h 15"/>
                  <a:gd name="T6" fmla="*/ 0 w 8"/>
                  <a:gd name="T7" fmla="*/ 15 h 15"/>
                  <a:gd name="T8" fmla="*/ 1 w 8"/>
                  <a:gd name="T9" fmla="*/ 13 h 15"/>
                  <a:gd name="T10" fmla="*/ 1 w 8"/>
                  <a:gd name="T11" fmla="*/ 13 h 15"/>
                  <a:gd name="T12" fmla="*/ 1 w 8"/>
                  <a:gd name="T13" fmla="*/ 13 h 15"/>
                  <a:gd name="T14" fmla="*/ 1 w 8"/>
                  <a:gd name="T15" fmla="*/ 13 h 15"/>
                  <a:gd name="T16" fmla="*/ 1 w 8"/>
                  <a:gd name="T17" fmla="*/ 13 h 15"/>
                  <a:gd name="T18" fmla="*/ 8 w 8"/>
                  <a:gd name="T19" fmla="*/ 0 h 15"/>
                  <a:gd name="T20" fmla="*/ 8 w 8"/>
                  <a:gd name="T21" fmla="*/ 0 h 15"/>
                  <a:gd name="T22" fmla="*/ 8 w 8"/>
                  <a:gd name="T23" fmla="*/ 0 h 15"/>
                  <a:gd name="T24" fmla="*/ 8 w 8"/>
                  <a:gd name="T25" fmla="*/ 0 h 15"/>
                  <a:gd name="T26" fmla="*/ 8 w 8"/>
                  <a:gd name="T2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0" y="15"/>
                    </a:move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moveTo>
                      <a:pt x="1" y="13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0252"/>
              <p:cNvSpPr>
                <a:spLocks noEditPoints="1"/>
              </p:cNvSpPr>
              <p:nvPr/>
            </p:nvSpPr>
            <p:spPr bwMode="auto">
              <a:xfrm>
                <a:off x="69" y="3625"/>
                <a:ext cx="7" cy="12"/>
              </a:xfrm>
              <a:custGeom>
                <a:avLst/>
                <a:gdLst>
                  <a:gd name="T0" fmla="*/ 1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1 w 3"/>
                  <a:gd name="T7" fmla="*/ 4 h 5"/>
                  <a:gd name="T8" fmla="*/ 1 w 3"/>
                  <a:gd name="T9" fmla="*/ 4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4"/>
                    </a:move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0253"/>
              <p:cNvSpPr>
                <a:spLocks/>
              </p:cNvSpPr>
              <p:nvPr/>
            </p:nvSpPr>
            <p:spPr bwMode="auto">
              <a:xfrm>
                <a:off x="71" y="3627"/>
                <a:ext cx="3" cy="7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2 h 3"/>
                  <a:gd name="T8" fmla="*/ 1 w 1"/>
                  <a:gd name="T9" fmla="*/ 0 h 3"/>
                  <a:gd name="T10" fmla="*/ 1 w 1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0254"/>
              <p:cNvSpPr>
                <a:spLocks noEditPoints="1"/>
              </p:cNvSpPr>
              <p:nvPr/>
            </p:nvSpPr>
            <p:spPr bwMode="auto">
              <a:xfrm>
                <a:off x="-217" y="3642"/>
                <a:ext cx="283" cy="40"/>
              </a:xfrm>
              <a:custGeom>
                <a:avLst/>
                <a:gdLst>
                  <a:gd name="T0" fmla="*/ 113 w 120"/>
                  <a:gd name="T1" fmla="*/ 15 h 17"/>
                  <a:gd name="T2" fmla="*/ 112 w 120"/>
                  <a:gd name="T3" fmla="*/ 16 h 17"/>
                  <a:gd name="T4" fmla="*/ 111 w 120"/>
                  <a:gd name="T5" fmla="*/ 17 h 17"/>
                  <a:gd name="T6" fmla="*/ 111 w 120"/>
                  <a:gd name="T7" fmla="*/ 17 h 17"/>
                  <a:gd name="T8" fmla="*/ 112 w 120"/>
                  <a:gd name="T9" fmla="*/ 15 h 17"/>
                  <a:gd name="T10" fmla="*/ 113 w 120"/>
                  <a:gd name="T11" fmla="*/ 15 h 17"/>
                  <a:gd name="T12" fmla="*/ 113 w 120"/>
                  <a:gd name="T13" fmla="*/ 15 h 17"/>
                  <a:gd name="T14" fmla="*/ 113 w 120"/>
                  <a:gd name="T15" fmla="*/ 14 h 17"/>
                  <a:gd name="T16" fmla="*/ 113 w 120"/>
                  <a:gd name="T17" fmla="*/ 14 h 17"/>
                  <a:gd name="T18" fmla="*/ 113 w 120"/>
                  <a:gd name="T19" fmla="*/ 14 h 17"/>
                  <a:gd name="T20" fmla="*/ 113 w 120"/>
                  <a:gd name="T21" fmla="*/ 14 h 17"/>
                  <a:gd name="T22" fmla="*/ 113 w 120"/>
                  <a:gd name="T23" fmla="*/ 14 h 17"/>
                  <a:gd name="T24" fmla="*/ 117 w 120"/>
                  <a:gd name="T25" fmla="*/ 6 h 17"/>
                  <a:gd name="T26" fmla="*/ 116 w 120"/>
                  <a:gd name="T27" fmla="*/ 8 h 17"/>
                  <a:gd name="T28" fmla="*/ 116 w 120"/>
                  <a:gd name="T29" fmla="*/ 8 h 17"/>
                  <a:gd name="T30" fmla="*/ 117 w 120"/>
                  <a:gd name="T31" fmla="*/ 6 h 17"/>
                  <a:gd name="T32" fmla="*/ 117 w 120"/>
                  <a:gd name="T33" fmla="*/ 6 h 17"/>
                  <a:gd name="T34" fmla="*/ 0 w 120"/>
                  <a:gd name="T35" fmla="*/ 1 h 17"/>
                  <a:gd name="T36" fmla="*/ 0 w 120"/>
                  <a:gd name="T37" fmla="*/ 1 h 17"/>
                  <a:gd name="T38" fmla="*/ 0 w 120"/>
                  <a:gd name="T39" fmla="*/ 1 h 17"/>
                  <a:gd name="T40" fmla="*/ 120 w 120"/>
                  <a:gd name="T41" fmla="*/ 0 h 17"/>
                  <a:gd name="T42" fmla="*/ 119 w 120"/>
                  <a:gd name="T43" fmla="*/ 2 h 17"/>
                  <a:gd name="T44" fmla="*/ 119 w 120"/>
                  <a:gd name="T45" fmla="*/ 2 h 17"/>
                  <a:gd name="T46" fmla="*/ 120 w 120"/>
                  <a:gd name="T47" fmla="*/ 0 h 17"/>
                  <a:gd name="T48" fmla="*/ 120 w 120"/>
                  <a:gd name="T4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0" h="17">
                    <a:moveTo>
                      <a:pt x="113" y="15"/>
                    </a:moveTo>
                    <a:cubicBezTo>
                      <a:pt x="112" y="15"/>
                      <a:pt x="112" y="16"/>
                      <a:pt x="112" y="16"/>
                    </a:cubicBezTo>
                    <a:cubicBezTo>
                      <a:pt x="112" y="17"/>
                      <a:pt x="111" y="17"/>
                      <a:pt x="111" y="17"/>
                    </a:cubicBezTo>
                    <a:cubicBezTo>
                      <a:pt x="111" y="17"/>
                      <a:pt x="111" y="17"/>
                      <a:pt x="111" y="17"/>
                    </a:cubicBezTo>
                    <a:cubicBezTo>
                      <a:pt x="112" y="17"/>
                      <a:pt x="112" y="16"/>
                      <a:pt x="112" y="15"/>
                    </a:cubicBezTo>
                    <a:cubicBezTo>
                      <a:pt x="112" y="15"/>
                      <a:pt x="112" y="15"/>
                      <a:pt x="113" y="15"/>
                    </a:cubicBezTo>
                    <a:cubicBezTo>
                      <a:pt x="113" y="15"/>
                      <a:pt x="113" y="15"/>
                      <a:pt x="113" y="15"/>
                    </a:cubicBezTo>
                    <a:moveTo>
                      <a:pt x="113" y="14"/>
                    </a:move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moveTo>
                      <a:pt x="117" y="6"/>
                    </a:moveTo>
                    <a:cubicBezTo>
                      <a:pt x="117" y="7"/>
                      <a:pt x="116" y="7"/>
                      <a:pt x="116" y="8"/>
                    </a:cubicBezTo>
                    <a:cubicBezTo>
                      <a:pt x="116" y="8"/>
                      <a:pt x="116" y="8"/>
                      <a:pt x="116" y="8"/>
                    </a:cubicBezTo>
                    <a:cubicBezTo>
                      <a:pt x="116" y="7"/>
                      <a:pt x="117" y="7"/>
                      <a:pt x="117" y="6"/>
                    </a:cubicBezTo>
                    <a:cubicBezTo>
                      <a:pt x="117" y="6"/>
                      <a:pt x="117" y="6"/>
                      <a:pt x="117" y="6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20" y="0"/>
                    </a:moveTo>
                    <a:cubicBezTo>
                      <a:pt x="120" y="1"/>
                      <a:pt x="120" y="1"/>
                      <a:pt x="119" y="2"/>
                    </a:cubicBezTo>
                    <a:cubicBezTo>
                      <a:pt x="119" y="2"/>
                      <a:pt x="119" y="2"/>
                      <a:pt x="119" y="2"/>
                    </a:cubicBezTo>
                    <a:cubicBezTo>
                      <a:pt x="120" y="1"/>
                      <a:pt x="120" y="1"/>
                      <a:pt x="120" y="0"/>
                    </a:cubicBezTo>
                    <a:cubicBezTo>
                      <a:pt x="120" y="0"/>
                      <a:pt x="120" y="0"/>
                      <a:pt x="1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0255"/>
              <p:cNvSpPr>
                <a:spLocks noEditPoints="1"/>
              </p:cNvSpPr>
              <p:nvPr/>
            </p:nvSpPr>
            <p:spPr bwMode="auto">
              <a:xfrm>
                <a:off x="-311" y="3696"/>
                <a:ext cx="80" cy="137"/>
              </a:xfrm>
              <a:custGeom>
                <a:avLst/>
                <a:gdLst>
                  <a:gd name="T0" fmla="*/ 0 w 34"/>
                  <a:gd name="T1" fmla="*/ 58 h 58"/>
                  <a:gd name="T2" fmla="*/ 0 w 34"/>
                  <a:gd name="T3" fmla="*/ 57 h 58"/>
                  <a:gd name="T4" fmla="*/ 3 w 34"/>
                  <a:gd name="T5" fmla="*/ 52 h 58"/>
                  <a:gd name="T6" fmla="*/ 3 w 34"/>
                  <a:gd name="T7" fmla="*/ 53 h 58"/>
                  <a:gd name="T8" fmla="*/ 3 w 34"/>
                  <a:gd name="T9" fmla="*/ 52 h 58"/>
                  <a:gd name="T10" fmla="*/ 3 w 34"/>
                  <a:gd name="T11" fmla="*/ 52 h 58"/>
                  <a:gd name="T12" fmla="*/ 4 w 34"/>
                  <a:gd name="T13" fmla="*/ 52 h 58"/>
                  <a:gd name="T14" fmla="*/ 4 w 34"/>
                  <a:gd name="T15" fmla="*/ 51 h 58"/>
                  <a:gd name="T16" fmla="*/ 4 w 34"/>
                  <a:gd name="T17" fmla="*/ 52 h 58"/>
                  <a:gd name="T18" fmla="*/ 4 w 34"/>
                  <a:gd name="T19" fmla="*/ 51 h 58"/>
                  <a:gd name="T20" fmla="*/ 4 w 34"/>
                  <a:gd name="T21" fmla="*/ 51 h 58"/>
                  <a:gd name="T22" fmla="*/ 6 w 34"/>
                  <a:gd name="T23" fmla="*/ 47 h 58"/>
                  <a:gd name="T24" fmla="*/ 7 w 34"/>
                  <a:gd name="T25" fmla="*/ 45 h 58"/>
                  <a:gd name="T26" fmla="*/ 7 w 34"/>
                  <a:gd name="T27" fmla="*/ 46 h 58"/>
                  <a:gd name="T28" fmla="*/ 7 w 34"/>
                  <a:gd name="T29" fmla="*/ 45 h 58"/>
                  <a:gd name="T30" fmla="*/ 7 w 34"/>
                  <a:gd name="T31" fmla="*/ 45 h 58"/>
                  <a:gd name="T32" fmla="*/ 7 w 34"/>
                  <a:gd name="T33" fmla="*/ 45 h 58"/>
                  <a:gd name="T34" fmla="*/ 8 w 34"/>
                  <a:gd name="T35" fmla="*/ 44 h 58"/>
                  <a:gd name="T36" fmla="*/ 8 w 34"/>
                  <a:gd name="T37" fmla="*/ 44 h 58"/>
                  <a:gd name="T38" fmla="*/ 8 w 34"/>
                  <a:gd name="T39" fmla="*/ 44 h 58"/>
                  <a:gd name="T40" fmla="*/ 8 w 34"/>
                  <a:gd name="T41" fmla="*/ 44 h 58"/>
                  <a:gd name="T42" fmla="*/ 8 w 34"/>
                  <a:gd name="T43" fmla="*/ 44 h 58"/>
                  <a:gd name="T44" fmla="*/ 8 w 34"/>
                  <a:gd name="T45" fmla="*/ 43 h 58"/>
                  <a:gd name="T46" fmla="*/ 8 w 34"/>
                  <a:gd name="T47" fmla="*/ 44 h 58"/>
                  <a:gd name="T48" fmla="*/ 8 w 34"/>
                  <a:gd name="T49" fmla="*/ 43 h 58"/>
                  <a:gd name="T50" fmla="*/ 9 w 34"/>
                  <a:gd name="T51" fmla="*/ 43 h 58"/>
                  <a:gd name="T52" fmla="*/ 9 w 34"/>
                  <a:gd name="T53" fmla="*/ 42 h 58"/>
                  <a:gd name="T54" fmla="*/ 9 w 34"/>
                  <a:gd name="T55" fmla="*/ 41 h 58"/>
                  <a:gd name="T56" fmla="*/ 9 w 34"/>
                  <a:gd name="T57" fmla="*/ 42 h 58"/>
                  <a:gd name="T58" fmla="*/ 9 w 34"/>
                  <a:gd name="T59" fmla="*/ 41 h 58"/>
                  <a:gd name="T60" fmla="*/ 10 w 34"/>
                  <a:gd name="T61" fmla="*/ 41 h 58"/>
                  <a:gd name="T62" fmla="*/ 10 w 34"/>
                  <a:gd name="T63" fmla="*/ 40 h 58"/>
                  <a:gd name="T64" fmla="*/ 10 w 34"/>
                  <a:gd name="T65" fmla="*/ 40 h 58"/>
                  <a:gd name="T66" fmla="*/ 10 w 34"/>
                  <a:gd name="T67" fmla="*/ 40 h 58"/>
                  <a:gd name="T68" fmla="*/ 10 w 34"/>
                  <a:gd name="T69" fmla="*/ 40 h 58"/>
                  <a:gd name="T70" fmla="*/ 10 w 34"/>
                  <a:gd name="T71" fmla="*/ 40 h 58"/>
                  <a:gd name="T72" fmla="*/ 13 w 34"/>
                  <a:gd name="T73" fmla="*/ 35 h 58"/>
                  <a:gd name="T74" fmla="*/ 16 w 34"/>
                  <a:gd name="T75" fmla="*/ 30 h 58"/>
                  <a:gd name="T76" fmla="*/ 16 w 34"/>
                  <a:gd name="T77" fmla="*/ 30 h 58"/>
                  <a:gd name="T78" fmla="*/ 16 w 34"/>
                  <a:gd name="T79" fmla="*/ 30 h 58"/>
                  <a:gd name="T80" fmla="*/ 17 w 34"/>
                  <a:gd name="T81" fmla="*/ 29 h 58"/>
                  <a:gd name="T82" fmla="*/ 17 w 34"/>
                  <a:gd name="T83" fmla="*/ 29 h 58"/>
                  <a:gd name="T84" fmla="*/ 20 w 34"/>
                  <a:gd name="T85" fmla="*/ 24 h 58"/>
                  <a:gd name="T86" fmla="*/ 20 w 34"/>
                  <a:gd name="T87" fmla="*/ 24 h 58"/>
                  <a:gd name="T88" fmla="*/ 20 w 34"/>
                  <a:gd name="T89" fmla="*/ 24 h 58"/>
                  <a:gd name="T90" fmla="*/ 24 w 34"/>
                  <a:gd name="T91" fmla="*/ 18 h 58"/>
                  <a:gd name="T92" fmla="*/ 25 w 34"/>
                  <a:gd name="T93" fmla="*/ 16 h 58"/>
                  <a:gd name="T94" fmla="*/ 26 w 34"/>
                  <a:gd name="T95" fmla="*/ 13 h 58"/>
                  <a:gd name="T96" fmla="*/ 25 w 34"/>
                  <a:gd name="T97" fmla="*/ 15 h 58"/>
                  <a:gd name="T98" fmla="*/ 26 w 34"/>
                  <a:gd name="T99" fmla="*/ 13 h 58"/>
                  <a:gd name="T100" fmla="*/ 30 w 34"/>
                  <a:gd name="T101" fmla="*/ 7 h 58"/>
                  <a:gd name="T102" fmla="*/ 34 w 34"/>
                  <a:gd name="T10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4" h="58">
                    <a:moveTo>
                      <a:pt x="0" y="57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7"/>
                    </a:cubicBezTo>
                    <a:cubicBezTo>
                      <a:pt x="0" y="57"/>
                      <a:pt x="0" y="57"/>
                      <a:pt x="0" y="57"/>
                    </a:cubicBezTo>
                    <a:moveTo>
                      <a:pt x="3" y="52"/>
                    </a:move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3" y="53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moveTo>
                      <a:pt x="3" y="52"/>
                    </a:move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4" y="52"/>
                    </a:cubicBezTo>
                    <a:cubicBezTo>
                      <a:pt x="4" y="52"/>
                      <a:pt x="4" y="52"/>
                      <a:pt x="3" y="52"/>
                    </a:cubicBezTo>
                    <a:moveTo>
                      <a:pt x="4" y="51"/>
                    </a:moveTo>
                    <a:cubicBezTo>
                      <a:pt x="4" y="51"/>
                      <a:pt x="4" y="52"/>
                      <a:pt x="3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1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moveTo>
                      <a:pt x="6" y="47"/>
                    </a:moveTo>
                    <a:cubicBezTo>
                      <a:pt x="5" y="49"/>
                      <a:pt x="4" y="50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0"/>
                      <a:pt x="5" y="49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moveTo>
                      <a:pt x="7" y="45"/>
                    </a:move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moveTo>
                      <a:pt x="7" y="45"/>
                    </a:move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moveTo>
                      <a:pt x="8" y="43"/>
                    </a:moveTo>
                    <a:cubicBezTo>
                      <a:pt x="8" y="43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moveTo>
                      <a:pt x="9" y="42"/>
                    </a:moveTo>
                    <a:cubicBezTo>
                      <a:pt x="9" y="42"/>
                      <a:pt x="9" y="42"/>
                      <a:pt x="9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moveTo>
                      <a:pt x="9" y="41"/>
                    </a:move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moveTo>
                      <a:pt x="10" y="40"/>
                    </a:move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moveTo>
                      <a:pt x="10" y="40"/>
                    </a:move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moveTo>
                      <a:pt x="13" y="35"/>
                    </a:moveTo>
                    <a:cubicBezTo>
                      <a:pt x="12" y="37"/>
                      <a:pt x="11" y="38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1" y="38"/>
                      <a:pt x="12" y="37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moveTo>
                      <a:pt x="16" y="30"/>
                    </a:move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moveTo>
                      <a:pt x="17" y="29"/>
                    </a:move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moveTo>
                      <a:pt x="25" y="16"/>
                    </a:moveTo>
                    <a:cubicBezTo>
                      <a:pt x="24" y="16"/>
                      <a:pt x="24" y="17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7"/>
                      <a:pt x="24" y="16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moveTo>
                      <a:pt x="26" y="13"/>
                    </a:moveTo>
                    <a:cubicBezTo>
                      <a:pt x="26" y="14"/>
                      <a:pt x="26" y="14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6" y="14"/>
                      <a:pt x="26" y="14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moveTo>
                      <a:pt x="34" y="0"/>
                    </a:moveTo>
                    <a:cubicBezTo>
                      <a:pt x="33" y="2"/>
                      <a:pt x="31" y="4"/>
                      <a:pt x="30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1" y="4"/>
                      <a:pt x="33" y="2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0256"/>
              <p:cNvSpPr>
                <a:spLocks noEditPoints="1"/>
              </p:cNvSpPr>
              <p:nvPr/>
            </p:nvSpPr>
            <p:spPr bwMode="auto">
              <a:xfrm>
                <a:off x="-304" y="3816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Oval 10257"/>
              <p:cNvSpPr>
                <a:spLocks noChangeArrowheads="1"/>
              </p:cNvSpPr>
              <p:nvPr/>
            </p:nvSpPr>
            <p:spPr bwMode="auto">
              <a:xfrm>
                <a:off x="-304" y="381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Oval 10258"/>
              <p:cNvSpPr>
                <a:spLocks noChangeArrowheads="1"/>
              </p:cNvSpPr>
              <p:nvPr/>
            </p:nvSpPr>
            <p:spPr bwMode="auto">
              <a:xfrm>
                <a:off x="-288" y="379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0259"/>
              <p:cNvSpPr>
                <a:spLocks noEditPoints="1"/>
              </p:cNvSpPr>
              <p:nvPr/>
            </p:nvSpPr>
            <p:spPr bwMode="auto">
              <a:xfrm>
                <a:off x="-311" y="3689"/>
                <a:ext cx="85" cy="144"/>
              </a:xfrm>
              <a:custGeom>
                <a:avLst/>
                <a:gdLst>
                  <a:gd name="T0" fmla="*/ 0 w 36"/>
                  <a:gd name="T1" fmla="*/ 61 h 61"/>
                  <a:gd name="T2" fmla="*/ 0 w 36"/>
                  <a:gd name="T3" fmla="*/ 61 h 61"/>
                  <a:gd name="T4" fmla="*/ 0 w 36"/>
                  <a:gd name="T5" fmla="*/ 60 h 61"/>
                  <a:gd name="T6" fmla="*/ 3 w 36"/>
                  <a:gd name="T7" fmla="*/ 56 h 61"/>
                  <a:gd name="T8" fmla="*/ 7 w 36"/>
                  <a:gd name="T9" fmla="*/ 49 h 61"/>
                  <a:gd name="T10" fmla="*/ 6 w 36"/>
                  <a:gd name="T11" fmla="*/ 50 h 61"/>
                  <a:gd name="T12" fmla="*/ 7 w 36"/>
                  <a:gd name="T13" fmla="*/ 49 h 61"/>
                  <a:gd name="T14" fmla="*/ 7 w 36"/>
                  <a:gd name="T15" fmla="*/ 48 h 61"/>
                  <a:gd name="T16" fmla="*/ 7 w 36"/>
                  <a:gd name="T17" fmla="*/ 48 h 61"/>
                  <a:gd name="T18" fmla="*/ 8 w 36"/>
                  <a:gd name="T19" fmla="*/ 47 h 61"/>
                  <a:gd name="T20" fmla="*/ 7 w 36"/>
                  <a:gd name="T21" fmla="*/ 48 h 61"/>
                  <a:gd name="T22" fmla="*/ 8 w 36"/>
                  <a:gd name="T23" fmla="*/ 47 h 61"/>
                  <a:gd name="T24" fmla="*/ 8 w 36"/>
                  <a:gd name="T25" fmla="*/ 47 h 61"/>
                  <a:gd name="T26" fmla="*/ 8 w 36"/>
                  <a:gd name="T27" fmla="*/ 47 h 61"/>
                  <a:gd name="T28" fmla="*/ 8 w 36"/>
                  <a:gd name="T29" fmla="*/ 47 h 61"/>
                  <a:gd name="T30" fmla="*/ 8 w 36"/>
                  <a:gd name="T31" fmla="*/ 47 h 61"/>
                  <a:gd name="T32" fmla="*/ 8 w 36"/>
                  <a:gd name="T33" fmla="*/ 47 h 61"/>
                  <a:gd name="T34" fmla="*/ 8 w 36"/>
                  <a:gd name="T35" fmla="*/ 46 h 61"/>
                  <a:gd name="T36" fmla="*/ 9 w 36"/>
                  <a:gd name="T37" fmla="*/ 46 h 61"/>
                  <a:gd name="T38" fmla="*/ 9 w 36"/>
                  <a:gd name="T39" fmla="*/ 45 h 61"/>
                  <a:gd name="T40" fmla="*/ 9 w 36"/>
                  <a:gd name="T41" fmla="*/ 45 h 61"/>
                  <a:gd name="T42" fmla="*/ 9 w 36"/>
                  <a:gd name="T43" fmla="*/ 45 h 61"/>
                  <a:gd name="T44" fmla="*/ 9 w 36"/>
                  <a:gd name="T45" fmla="*/ 44 h 61"/>
                  <a:gd name="T46" fmla="*/ 10 w 36"/>
                  <a:gd name="T47" fmla="*/ 44 h 61"/>
                  <a:gd name="T48" fmla="*/ 10 w 36"/>
                  <a:gd name="T49" fmla="*/ 43 h 61"/>
                  <a:gd name="T50" fmla="*/ 10 w 36"/>
                  <a:gd name="T51" fmla="*/ 43 h 61"/>
                  <a:gd name="T52" fmla="*/ 10 w 36"/>
                  <a:gd name="T53" fmla="*/ 43 h 61"/>
                  <a:gd name="T54" fmla="*/ 13 w 36"/>
                  <a:gd name="T55" fmla="*/ 38 h 61"/>
                  <a:gd name="T56" fmla="*/ 16 w 36"/>
                  <a:gd name="T57" fmla="*/ 33 h 61"/>
                  <a:gd name="T58" fmla="*/ 17 w 36"/>
                  <a:gd name="T59" fmla="*/ 32 h 61"/>
                  <a:gd name="T60" fmla="*/ 16 w 36"/>
                  <a:gd name="T61" fmla="*/ 33 h 61"/>
                  <a:gd name="T62" fmla="*/ 17 w 36"/>
                  <a:gd name="T63" fmla="*/ 32 h 61"/>
                  <a:gd name="T64" fmla="*/ 17 w 36"/>
                  <a:gd name="T65" fmla="*/ 32 h 61"/>
                  <a:gd name="T66" fmla="*/ 20 w 36"/>
                  <a:gd name="T67" fmla="*/ 27 h 61"/>
                  <a:gd name="T68" fmla="*/ 24 w 36"/>
                  <a:gd name="T69" fmla="*/ 21 h 61"/>
                  <a:gd name="T70" fmla="*/ 20 w 36"/>
                  <a:gd name="T71" fmla="*/ 27 h 61"/>
                  <a:gd name="T72" fmla="*/ 24 w 36"/>
                  <a:gd name="T73" fmla="*/ 21 h 61"/>
                  <a:gd name="T74" fmla="*/ 25 w 36"/>
                  <a:gd name="T75" fmla="*/ 19 h 61"/>
                  <a:gd name="T76" fmla="*/ 25 w 36"/>
                  <a:gd name="T77" fmla="*/ 18 h 61"/>
                  <a:gd name="T78" fmla="*/ 30 w 36"/>
                  <a:gd name="T79" fmla="*/ 10 h 61"/>
                  <a:gd name="T80" fmla="*/ 26 w 36"/>
                  <a:gd name="T81" fmla="*/ 16 h 61"/>
                  <a:gd name="T82" fmla="*/ 30 w 36"/>
                  <a:gd name="T83" fmla="*/ 10 h 61"/>
                  <a:gd name="T84" fmla="*/ 34 w 36"/>
                  <a:gd name="T85" fmla="*/ 3 h 61"/>
                  <a:gd name="T86" fmla="*/ 36 w 36"/>
                  <a:gd name="T8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" h="61">
                    <a:moveTo>
                      <a:pt x="0" y="61"/>
                    </a:move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moveTo>
                      <a:pt x="3" y="56"/>
                    </a:moveTo>
                    <a:cubicBezTo>
                      <a:pt x="2" y="57"/>
                      <a:pt x="1" y="59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1" y="59"/>
                      <a:pt x="2" y="58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moveTo>
                      <a:pt x="7" y="49"/>
                    </a:moveTo>
                    <a:cubicBezTo>
                      <a:pt x="7" y="49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8" y="47"/>
                    </a:moveTo>
                    <a:cubicBezTo>
                      <a:pt x="8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8" y="48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8" y="47"/>
                    </a:move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8" y="47"/>
                    </a:move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9" y="46"/>
                    </a:moveTo>
                    <a:cubicBezTo>
                      <a:pt x="9" y="46"/>
                      <a:pt x="8" y="46"/>
                      <a:pt x="8" y="46"/>
                    </a:cubicBezTo>
                    <a:cubicBezTo>
                      <a:pt x="8" y="46"/>
                      <a:pt x="8" y="46"/>
                      <a:pt x="8" y="46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9" y="46"/>
                      <a:pt x="9" y="46"/>
                      <a:pt x="9" y="46"/>
                    </a:cubicBezTo>
                    <a:moveTo>
                      <a:pt x="9" y="45"/>
                    </a:move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moveTo>
                      <a:pt x="10" y="44"/>
                    </a:moveTo>
                    <a:cubicBezTo>
                      <a:pt x="10" y="44"/>
                      <a:pt x="10" y="44"/>
                      <a:pt x="9" y="44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0" y="44"/>
                      <a:pt x="10" y="44"/>
                      <a:pt x="10" y="44"/>
                    </a:cubicBezTo>
                    <a:cubicBezTo>
                      <a:pt x="10" y="44"/>
                      <a:pt x="10" y="44"/>
                      <a:pt x="10" y="44"/>
                    </a:cubicBezTo>
                    <a:moveTo>
                      <a:pt x="10" y="43"/>
                    </a:move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moveTo>
                      <a:pt x="16" y="33"/>
                    </a:moveTo>
                    <a:cubicBezTo>
                      <a:pt x="15" y="35"/>
                      <a:pt x="14" y="36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7"/>
                      <a:pt x="15" y="35"/>
                      <a:pt x="16" y="33"/>
                    </a:cubicBezTo>
                    <a:cubicBezTo>
                      <a:pt x="16" y="33"/>
                      <a:pt x="16" y="33"/>
                      <a:pt x="16" y="33"/>
                    </a:cubicBezTo>
                    <a:moveTo>
                      <a:pt x="17" y="32"/>
                    </a:moveTo>
                    <a:cubicBezTo>
                      <a:pt x="17" y="32"/>
                      <a:pt x="16" y="32"/>
                      <a:pt x="16" y="33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moveTo>
                      <a:pt x="20" y="27"/>
                    </a:moveTo>
                    <a:cubicBezTo>
                      <a:pt x="19" y="29"/>
                      <a:pt x="18" y="30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8" y="30"/>
                      <a:pt x="19" y="29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moveTo>
                      <a:pt x="24" y="21"/>
                    </a:moveTo>
                    <a:cubicBezTo>
                      <a:pt x="22" y="23"/>
                      <a:pt x="21" y="25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1" y="25"/>
                      <a:pt x="22" y="23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moveTo>
                      <a:pt x="25" y="18"/>
                    </a:moveTo>
                    <a:cubicBezTo>
                      <a:pt x="25" y="18"/>
                      <a:pt x="25" y="18"/>
                      <a:pt x="25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8"/>
                      <a:pt x="25" y="18"/>
                      <a:pt x="25" y="18"/>
                    </a:cubicBezTo>
                    <a:moveTo>
                      <a:pt x="30" y="10"/>
                    </a:moveTo>
                    <a:cubicBezTo>
                      <a:pt x="29" y="12"/>
                      <a:pt x="27" y="14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7" y="14"/>
                      <a:pt x="29" y="12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moveTo>
                      <a:pt x="36" y="0"/>
                    </a:moveTo>
                    <a:cubicBezTo>
                      <a:pt x="35" y="1"/>
                      <a:pt x="35" y="2"/>
                      <a:pt x="34" y="3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5" y="2"/>
                      <a:pt x="35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0260"/>
              <p:cNvSpPr>
                <a:spLocks noEditPoints="1"/>
              </p:cNvSpPr>
              <p:nvPr/>
            </p:nvSpPr>
            <p:spPr bwMode="auto">
              <a:xfrm>
                <a:off x="-260" y="3724"/>
                <a:ext cx="74" cy="123"/>
              </a:xfrm>
              <a:custGeom>
                <a:avLst/>
                <a:gdLst>
                  <a:gd name="T0" fmla="*/ 0 w 31"/>
                  <a:gd name="T1" fmla="*/ 52 h 52"/>
                  <a:gd name="T2" fmla="*/ 0 w 31"/>
                  <a:gd name="T3" fmla="*/ 52 h 52"/>
                  <a:gd name="T4" fmla="*/ 0 w 31"/>
                  <a:gd name="T5" fmla="*/ 52 h 52"/>
                  <a:gd name="T6" fmla="*/ 0 w 31"/>
                  <a:gd name="T7" fmla="*/ 52 h 52"/>
                  <a:gd name="T8" fmla="*/ 1 w 31"/>
                  <a:gd name="T9" fmla="*/ 51 h 52"/>
                  <a:gd name="T10" fmla="*/ 1 w 31"/>
                  <a:gd name="T11" fmla="*/ 51 h 52"/>
                  <a:gd name="T12" fmla="*/ 1 w 31"/>
                  <a:gd name="T13" fmla="*/ 51 h 52"/>
                  <a:gd name="T14" fmla="*/ 1 w 31"/>
                  <a:gd name="T15" fmla="*/ 51 h 52"/>
                  <a:gd name="T16" fmla="*/ 1 w 31"/>
                  <a:gd name="T17" fmla="*/ 51 h 52"/>
                  <a:gd name="T18" fmla="*/ 3 w 31"/>
                  <a:gd name="T19" fmla="*/ 47 h 52"/>
                  <a:gd name="T20" fmla="*/ 5 w 31"/>
                  <a:gd name="T21" fmla="*/ 44 h 52"/>
                  <a:gd name="T22" fmla="*/ 4 w 31"/>
                  <a:gd name="T23" fmla="*/ 45 h 52"/>
                  <a:gd name="T24" fmla="*/ 5 w 31"/>
                  <a:gd name="T25" fmla="*/ 44 h 52"/>
                  <a:gd name="T26" fmla="*/ 5 w 31"/>
                  <a:gd name="T27" fmla="*/ 44 h 52"/>
                  <a:gd name="T28" fmla="*/ 6 w 31"/>
                  <a:gd name="T29" fmla="*/ 43 h 52"/>
                  <a:gd name="T30" fmla="*/ 6 w 31"/>
                  <a:gd name="T31" fmla="*/ 42 h 52"/>
                  <a:gd name="T32" fmla="*/ 6 w 31"/>
                  <a:gd name="T33" fmla="*/ 42 h 52"/>
                  <a:gd name="T34" fmla="*/ 6 w 31"/>
                  <a:gd name="T35" fmla="*/ 42 h 52"/>
                  <a:gd name="T36" fmla="*/ 6 w 31"/>
                  <a:gd name="T37" fmla="*/ 41 h 52"/>
                  <a:gd name="T38" fmla="*/ 7 w 31"/>
                  <a:gd name="T39" fmla="*/ 40 h 52"/>
                  <a:gd name="T40" fmla="*/ 8 w 31"/>
                  <a:gd name="T41" fmla="*/ 39 h 52"/>
                  <a:gd name="T42" fmla="*/ 8 w 31"/>
                  <a:gd name="T43" fmla="*/ 39 h 52"/>
                  <a:gd name="T44" fmla="*/ 8 w 31"/>
                  <a:gd name="T45" fmla="*/ 39 h 52"/>
                  <a:gd name="T46" fmla="*/ 8 w 31"/>
                  <a:gd name="T47" fmla="*/ 39 h 52"/>
                  <a:gd name="T48" fmla="*/ 11 w 31"/>
                  <a:gd name="T49" fmla="*/ 35 h 52"/>
                  <a:gd name="T50" fmla="*/ 14 w 31"/>
                  <a:gd name="T51" fmla="*/ 29 h 52"/>
                  <a:gd name="T52" fmla="*/ 13 w 31"/>
                  <a:gd name="T53" fmla="*/ 30 h 52"/>
                  <a:gd name="T54" fmla="*/ 14 w 31"/>
                  <a:gd name="T55" fmla="*/ 29 h 52"/>
                  <a:gd name="T56" fmla="*/ 14 w 31"/>
                  <a:gd name="T57" fmla="*/ 29 h 52"/>
                  <a:gd name="T58" fmla="*/ 14 w 31"/>
                  <a:gd name="T59" fmla="*/ 28 h 52"/>
                  <a:gd name="T60" fmla="*/ 17 w 31"/>
                  <a:gd name="T61" fmla="*/ 24 h 52"/>
                  <a:gd name="T62" fmla="*/ 17 w 31"/>
                  <a:gd name="T63" fmla="*/ 24 h 52"/>
                  <a:gd name="T64" fmla="*/ 17 w 31"/>
                  <a:gd name="T65" fmla="*/ 24 h 52"/>
                  <a:gd name="T66" fmla="*/ 21 w 31"/>
                  <a:gd name="T67" fmla="*/ 17 h 52"/>
                  <a:gd name="T68" fmla="*/ 22 w 31"/>
                  <a:gd name="T69" fmla="*/ 15 h 52"/>
                  <a:gd name="T70" fmla="*/ 23 w 31"/>
                  <a:gd name="T71" fmla="*/ 13 h 52"/>
                  <a:gd name="T72" fmla="*/ 23 w 31"/>
                  <a:gd name="T73" fmla="*/ 14 h 52"/>
                  <a:gd name="T74" fmla="*/ 23 w 31"/>
                  <a:gd name="T75" fmla="*/ 13 h 52"/>
                  <a:gd name="T76" fmla="*/ 28 w 31"/>
                  <a:gd name="T77" fmla="*/ 6 h 52"/>
                  <a:gd name="T78" fmla="*/ 31 w 31"/>
                  <a:gd name="T7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1" h="52"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moveTo>
                      <a:pt x="1" y="51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moveTo>
                      <a:pt x="1" y="51"/>
                    </a:move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moveTo>
                      <a:pt x="3" y="47"/>
                    </a:move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2" y="50"/>
                      <a:pt x="2" y="48"/>
                      <a:pt x="3" y="47"/>
                    </a:cubicBezTo>
                    <a:cubicBezTo>
                      <a:pt x="3" y="47"/>
                      <a:pt x="3" y="47"/>
                      <a:pt x="3" y="47"/>
                    </a:cubicBezTo>
                    <a:moveTo>
                      <a:pt x="5" y="44"/>
                    </a:moveTo>
                    <a:cubicBezTo>
                      <a:pt x="4" y="45"/>
                      <a:pt x="4" y="45"/>
                      <a:pt x="4" y="45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4" y="45"/>
                      <a:pt x="5" y="45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moveTo>
                      <a:pt x="5" y="43"/>
                    </a:moveTo>
                    <a:cubicBezTo>
                      <a:pt x="5" y="44"/>
                      <a:pt x="5" y="44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5" y="43"/>
                      <a:pt x="6" y="43"/>
                      <a:pt x="6" y="43"/>
                    </a:cubicBezTo>
                    <a:cubicBezTo>
                      <a:pt x="6" y="43"/>
                      <a:pt x="6" y="43"/>
                      <a:pt x="5" y="43"/>
                    </a:cubicBezTo>
                    <a:moveTo>
                      <a:pt x="6" y="42"/>
                    </a:move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moveTo>
                      <a:pt x="7" y="40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1"/>
                      <a:pt x="7" y="41"/>
                    </a:cubicBezTo>
                    <a:cubicBezTo>
                      <a:pt x="7" y="41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8" y="39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moveTo>
                      <a:pt x="10" y="35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9" y="37"/>
                      <a:pt x="10" y="36"/>
                      <a:pt x="11" y="35"/>
                    </a:cubicBezTo>
                    <a:cubicBezTo>
                      <a:pt x="10" y="35"/>
                      <a:pt x="10" y="35"/>
                      <a:pt x="10" y="35"/>
                    </a:cubicBezTo>
                    <a:moveTo>
                      <a:pt x="14" y="29"/>
                    </a:move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30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9"/>
                    </a:cubicBezTo>
                    <a:moveTo>
                      <a:pt x="14" y="28"/>
                    </a:move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moveTo>
                      <a:pt x="22" y="15"/>
                    </a:move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moveTo>
                      <a:pt x="23" y="13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31" y="0"/>
                    </a:move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4"/>
                      <a:pt x="30" y="2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Oval 10261"/>
              <p:cNvSpPr>
                <a:spLocks noChangeArrowheads="1"/>
              </p:cNvSpPr>
              <p:nvPr/>
            </p:nvSpPr>
            <p:spPr bwMode="auto">
              <a:xfrm>
                <a:off x="-260" y="384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Oval 10262"/>
              <p:cNvSpPr>
                <a:spLocks noChangeArrowheads="1"/>
              </p:cNvSpPr>
              <p:nvPr/>
            </p:nvSpPr>
            <p:spPr bwMode="auto">
              <a:xfrm>
                <a:off x="-241" y="381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0263"/>
              <p:cNvSpPr>
                <a:spLocks noEditPoints="1"/>
              </p:cNvSpPr>
              <p:nvPr/>
            </p:nvSpPr>
            <p:spPr bwMode="auto">
              <a:xfrm>
                <a:off x="-262" y="3715"/>
                <a:ext cx="80" cy="137"/>
              </a:xfrm>
              <a:custGeom>
                <a:avLst/>
                <a:gdLst>
                  <a:gd name="T0" fmla="*/ 0 w 34"/>
                  <a:gd name="T1" fmla="*/ 58 h 58"/>
                  <a:gd name="T2" fmla="*/ 1 w 34"/>
                  <a:gd name="T3" fmla="*/ 56 h 58"/>
                  <a:gd name="T4" fmla="*/ 5 w 34"/>
                  <a:gd name="T5" fmla="*/ 49 h 58"/>
                  <a:gd name="T6" fmla="*/ 4 w 34"/>
                  <a:gd name="T7" fmla="*/ 51 h 58"/>
                  <a:gd name="T8" fmla="*/ 5 w 34"/>
                  <a:gd name="T9" fmla="*/ 49 h 58"/>
                  <a:gd name="T10" fmla="*/ 6 w 34"/>
                  <a:gd name="T11" fmla="*/ 48 h 58"/>
                  <a:gd name="T12" fmla="*/ 6 w 34"/>
                  <a:gd name="T13" fmla="*/ 48 h 58"/>
                  <a:gd name="T14" fmla="*/ 7 w 34"/>
                  <a:gd name="T15" fmla="*/ 46 h 58"/>
                  <a:gd name="T16" fmla="*/ 7 w 34"/>
                  <a:gd name="T17" fmla="*/ 47 h 58"/>
                  <a:gd name="T18" fmla="*/ 7 w 34"/>
                  <a:gd name="T19" fmla="*/ 46 h 58"/>
                  <a:gd name="T20" fmla="*/ 7 w 34"/>
                  <a:gd name="T21" fmla="*/ 46 h 58"/>
                  <a:gd name="T22" fmla="*/ 8 w 34"/>
                  <a:gd name="T23" fmla="*/ 45 h 58"/>
                  <a:gd name="T24" fmla="*/ 9 w 34"/>
                  <a:gd name="T25" fmla="*/ 43 h 58"/>
                  <a:gd name="T26" fmla="*/ 8 w 34"/>
                  <a:gd name="T27" fmla="*/ 44 h 58"/>
                  <a:gd name="T28" fmla="*/ 9 w 34"/>
                  <a:gd name="T29" fmla="*/ 43 h 58"/>
                  <a:gd name="T30" fmla="*/ 11 w 34"/>
                  <a:gd name="T31" fmla="*/ 39 h 58"/>
                  <a:gd name="T32" fmla="*/ 14 w 34"/>
                  <a:gd name="T33" fmla="*/ 34 h 58"/>
                  <a:gd name="T34" fmla="*/ 15 w 34"/>
                  <a:gd name="T35" fmla="*/ 33 h 58"/>
                  <a:gd name="T36" fmla="*/ 15 w 34"/>
                  <a:gd name="T37" fmla="*/ 33 h 58"/>
                  <a:gd name="T38" fmla="*/ 15 w 34"/>
                  <a:gd name="T39" fmla="*/ 33 h 58"/>
                  <a:gd name="T40" fmla="*/ 15 w 34"/>
                  <a:gd name="T41" fmla="*/ 32 h 58"/>
                  <a:gd name="T42" fmla="*/ 18 w 34"/>
                  <a:gd name="T43" fmla="*/ 28 h 58"/>
                  <a:gd name="T44" fmla="*/ 22 w 34"/>
                  <a:gd name="T45" fmla="*/ 21 h 58"/>
                  <a:gd name="T46" fmla="*/ 18 w 34"/>
                  <a:gd name="T47" fmla="*/ 28 h 58"/>
                  <a:gd name="T48" fmla="*/ 22 w 34"/>
                  <a:gd name="T49" fmla="*/ 21 h 58"/>
                  <a:gd name="T50" fmla="*/ 23 w 34"/>
                  <a:gd name="T51" fmla="*/ 19 h 58"/>
                  <a:gd name="T52" fmla="*/ 24 w 34"/>
                  <a:gd name="T53" fmla="*/ 18 h 58"/>
                  <a:gd name="T54" fmla="*/ 29 w 34"/>
                  <a:gd name="T55" fmla="*/ 10 h 58"/>
                  <a:gd name="T56" fmla="*/ 24 w 34"/>
                  <a:gd name="T57" fmla="*/ 17 h 58"/>
                  <a:gd name="T58" fmla="*/ 29 w 34"/>
                  <a:gd name="T59" fmla="*/ 10 h 58"/>
                  <a:gd name="T60" fmla="*/ 32 w 34"/>
                  <a:gd name="T61" fmla="*/ 4 h 58"/>
                  <a:gd name="T62" fmla="*/ 34 w 34"/>
                  <a:gd name="T6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4" h="58">
                    <a:moveTo>
                      <a:pt x="1" y="56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7"/>
                      <a:pt x="1" y="57"/>
                      <a:pt x="1" y="56"/>
                    </a:cubicBezTo>
                    <a:cubicBezTo>
                      <a:pt x="1" y="56"/>
                      <a:pt x="1" y="56"/>
                      <a:pt x="1" y="56"/>
                    </a:cubicBezTo>
                    <a:moveTo>
                      <a:pt x="5" y="49"/>
                    </a:move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5" y="50"/>
                      <a:pt x="5" y="49"/>
                    </a:cubicBezTo>
                    <a:cubicBezTo>
                      <a:pt x="5" y="49"/>
                      <a:pt x="5" y="49"/>
                      <a:pt x="5" y="49"/>
                    </a:cubicBezTo>
                    <a:moveTo>
                      <a:pt x="6" y="48"/>
                    </a:move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moveTo>
                      <a:pt x="7" y="46"/>
                    </a:moveTo>
                    <a:cubicBezTo>
                      <a:pt x="6" y="47"/>
                      <a:pt x="6" y="47"/>
                      <a:pt x="6" y="47"/>
                    </a:cubicBezTo>
                    <a:cubicBezTo>
                      <a:pt x="7" y="47"/>
                      <a:pt x="7" y="47"/>
                      <a:pt x="7" y="47"/>
                    </a:cubicBezTo>
                    <a:cubicBezTo>
                      <a:pt x="7" y="47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moveTo>
                      <a:pt x="7" y="45"/>
                    </a:move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8" y="46"/>
                      <a:pt x="8" y="45"/>
                    </a:cubicBezTo>
                    <a:cubicBezTo>
                      <a:pt x="8" y="45"/>
                      <a:pt x="7" y="45"/>
                      <a:pt x="7" y="45"/>
                    </a:cubicBezTo>
                    <a:moveTo>
                      <a:pt x="9" y="43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9" y="44"/>
                      <a:pt x="9" y="44"/>
                      <a:pt x="9" y="43"/>
                    </a:cubicBezTo>
                    <a:cubicBezTo>
                      <a:pt x="9" y="43"/>
                      <a:pt x="9" y="43"/>
                      <a:pt x="9" y="43"/>
                    </a:cubicBezTo>
                    <a:moveTo>
                      <a:pt x="14" y="34"/>
                    </a:move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2" y="39"/>
                    </a:cubicBezTo>
                    <a:cubicBezTo>
                      <a:pt x="13" y="37"/>
                      <a:pt x="13" y="35"/>
                      <a:pt x="14" y="34"/>
                    </a:cubicBezTo>
                    <a:cubicBezTo>
                      <a:pt x="14" y="34"/>
                      <a:pt x="14" y="34"/>
                      <a:pt x="14" y="34"/>
                    </a:cubicBezTo>
                    <a:moveTo>
                      <a:pt x="15" y="33"/>
                    </a:move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moveTo>
                      <a:pt x="18" y="28"/>
                    </a:move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6" y="31"/>
                      <a:pt x="17" y="29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moveTo>
                      <a:pt x="22" y="21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9" y="25"/>
                      <a:pt x="21" y="23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moveTo>
                      <a:pt x="24" y="18"/>
                    </a:move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moveTo>
                      <a:pt x="29" y="10"/>
                    </a:move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6" y="15"/>
                      <a:pt x="27" y="12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moveTo>
                      <a:pt x="34" y="0"/>
                    </a:moveTo>
                    <a:cubicBezTo>
                      <a:pt x="32" y="4"/>
                      <a:pt x="32" y="4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3"/>
                      <a:pt x="34" y="1"/>
                      <a:pt x="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0264"/>
              <p:cNvSpPr>
                <a:spLocks noEditPoints="1"/>
              </p:cNvSpPr>
              <p:nvPr/>
            </p:nvSpPr>
            <p:spPr bwMode="auto">
              <a:xfrm>
                <a:off x="62" y="3790"/>
                <a:ext cx="14" cy="52"/>
              </a:xfrm>
              <a:custGeom>
                <a:avLst/>
                <a:gdLst>
                  <a:gd name="T0" fmla="*/ 3 w 6"/>
                  <a:gd name="T1" fmla="*/ 15 h 22"/>
                  <a:gd name="T2" fmla="*/ 3 w 6"/>
                  <a:gd name="T3" fmla="*/ 15 h 22"/>
                  <a:gd name="T4" fmla="*/ 3 w 6"/>
                  <a:gd name="T5" fmla="*/ 16 h 22"/>
                  <a:gd name="T6" fmla="*/ 2 w 6"/>
                  <a:gd name="T7" fmla="*/ 16 h 22"/>
                  <a:gd name="T8" fmla="*/ 1 w 6"/>
                  <a:gd name="T9" fmla="*/ 22 h 22"/>
                  <a:gd name="T10" fmla="*/ 1 w 6"/>
                  <a:gd name="T11" fmla="*/ 22 h 22"/>
                  <a:gd name="T12" fmla="*/ 2 w 6"/>
                  <a:gd name="T13" fmla="*/ 17 h 22"/>
                  <a:gd name="T14" fmla="*/ 3 w 6"/>
                  <a:gd name="T15" fmla="*/ 15 h 22"/>
                  <a:gd name="T16" fmla="*/ 5 w 6"/>
                  <a:gd name="T17" fmla="*/ 1 h 22"/>
                  <a:gd name="T18" fmla="*/ 6 w 6"/>
                  <a:gd name="T19" fmla="*/ 3 h 22"/>
                  <a:gd name="T20" fmla="*/ 5 w 6"/>
                  <a:gd name="T21" fmla="*/ 5 h 22"/>
                  <a:gd name="T22" fmla="*/ 6 w 6"/>
                  <a:gd name="T23" fmla="*/ 5 h 22"/>
                  <a:gd name="T24" fmla="*/ 5 w 6"/>
                  <a:gd name="T25" fmla="*/ 6 h 22"/>
                  <a:gd name="T26" fmla="*/ 6 w 6"/>
                  <a:gd name="T27" fmla="*/ 6 h 22"/>
                  <a:gd name="T28" fmla="*/ 6 w 6"/>
                  <a:gd name="T29" fmla="*/ 5 h 22"/>
                  <a:gd name="T30" fmla="*/ 6 w 6"/>
                  <a:gd name="T31" fmla="*/ 6 h 22"/>
                  <a:gd name="T32" fmla="*/ 6 w 6"/>
                  <a:gd name="T33" fmla="*/ 3 h 22"/>
                  <a:gd name="T34" fmla="*/ 5 w 6"/>
                  <a:gd name="T35" fmla="*/ 1 h 22"/>
                  <a:gd name="T36" fmla="*/ 3 w 6"/>
                  <a:gd name="T37" fmla="*/ 0 h 22"/>
                  <a:gd name="T38" fmla="*/ 0 w 6"/>
                  <a:gd name="T39" fmla="*/ 1 h 22"/>
                  <a:gd name="T40" fmla="*/ 3 w 6"/>
                  <a:gd name="T41" fmla="*/ 0 h 22"/>
                  <a:gd name="T42" fmla="*/ 5 w 6"/>
                  <a:gd name="T43" fmla="*/ 1 h 22"/>
                  <a:gd name="T44" fmla="*/ 3 w 6"/>
                  <a:gd name="T4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" h="22">
                    <a:moveTo>
                      <a:pt x="3" y="15"/>
                    </a:move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3" y="16"/>
                      <a:pt x="2" y="16"/>
                      <a:pt x="2" y="16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0"/>
                      <a:pt x="2" y="19"/>
                      <a:pt x="2" y="17"/>
                    </a:cubicBezTo>
                    <a:cubicBezTo>
                      <a:pt x="3" y="15"/>
                      <a:pt x="3" y="15"/>
                      <a:pt x="3" y="15"/>
                    </a:cubicBezTo>
                    <a:moveTo>
                      <a:pt x="5" y="1"/>
                    </a:moveTo>
                    <a:cubicBezTo>
                      <a:pt x="6" y="1"/>
                      <a:pt x="6" y="2"/>
                      <a:pt x="6" y="3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6" y="6"/>
                      <a:pt x="6" y="4"/>
                      <a:pt x="6" y="3"/>
                    </a:cubicBezTo>
                    <a:cubicBezTo>
                      <a:pt x="6" y="2"/>
                      <a:pt x="6" y="1"/>
                      <a:pt x="5" y="1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0" y="1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0265"/>
              <p:cNvSpPr>
                <a:spLocks/>
              </p:cNvSpPr>
              <p:nvPr/>
            </p:nvSpPr>
            <p:spPr bwMode="auto">
              <a:xfrm>
                <a:off x="69" y="38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0266"/>
              <p:cNvSpPr>
                <a:spLocks noEditPoints="1"/>
              </p:cNvSpPr>
              <p:nvPr/>
            </p:nvSpPr>
            <p:spPr bwMode="auto">
              <a:xfrm>
                <a:off x="62" y="3804"/>
                <a:ext cx="14" cy="41"/>
              </a:xfrm>
              <a:custGeom>
                <a:avLst/>
                <a:gdLst>
                  <a:gd name="T0" fmla="*/ 1 w 6"/>
                  <a:gd name="T1" fmla="*/ 16 h 17"/>
                  <a:gd name="T2" fmla="*/ 0 w 6"/>
                  <a:gd name="T3" fmla="*/ 17 h 17"/>
                  <a:gd name="T4" fmla="*/ 0 w 6"/>
                  <a:gd name="T5" fmla="*/ 17 h 17"/>
                  <a:gd name="T6" fmla="*/ 1 w 6"/>
                  <a:gd name="T7" fmla="*/ 17 h 17"/>
                  <a:gd name="T8" fmla="*/ 1 w 6"/>
                  <a:gd name="T9" fmla="*/ 16 h 17"/>
                  <a:gd name="T10" fmla="*/ 1 w 6"/>
                  <a:gd name="T11" fmla="*/ 16 h 17"/>
                  <a:gd name="T12" fmla="*/ 5 w 6"/>
                  <a:gd name="T13" fmla="*/ 0 h 17"/>
                  <a:gd name="T14" fmla="*/ 5 w 6"/>
                  <a:gd name="T15" fmla="*/ 0 h 17"/>
                  <a:gd name="T16" fmla="*/ 2 w 6"/>
                  <a:gd name="T17" fmla="*/ 10 h 17"/>
                  <a:gd name="T18" fmla="*/ 3 w 6"/>
                  <a:gd name="T19" fmla="*/ 10 h 17"/>
                  <a:gd name="T20" fmla="*/ 3 w 6"/>
                  <a:gd name="T21" fmla="*/ 9 h 17"/>
                  <a:gd name="T22" fmla="*/ 3 w 6"/>
                  <a:gd name="T23" fmla="*/ 9 h 17"/>
                  <a:gd name="T24" fmla="*/ 5 w 6"/>
                  <a:gd name="T25" fmla="*/ 3 h 17"/>
                  <a:gd name="T26" fmla="*/ 6 w 6"/>
                  <a:gd name="T27" fmla="*/ 0 h 17"/>
                  <a:gd name="T28" fmla="*/ 6 w 6"/>
                  <a:gd name="T29" fmla="*/ 0 h 17"/>
                  <a:gd name="T30" fmla="*/ 5 w 6"/>
                  <a:gd name="T3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" h="17">
                    <a:moveTo>
                      <a:pt x="1" y="16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17"/>
                      <a:pt x="1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0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0267"/>
              <p:cNvSpPr>
                <a:spLocks/>
              </p:cNvSpPr>
              <p:nvPr/>
            </p:nvSpPr>
            <p:spPr bwMode="auto">
              <a:xfrm>
                <a:off x="62" y="38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0268"/>
              <p:cNvSpPr>
                <a:spLocks noEditPoints="1"/>
              </p:cNvSpPr>
              <p:nvPr/>
            </p:nvSpPr>
            <p:spPr bwMode="auto">
              <a:xfrm>
                <a:off x="26" y="3868"/>
                <a:ext cx="29" cy="47"/>
              </a:xfrm>
              <a:custGeom>
                <a:avLst/>
                <a:gdLst>
                  <a:gd name="T0" fmla="*/ 7 w 12"/>
                  <a:gd name="T1" fmla="*/ 16 h 20"/>
                  <a:gd name="T2" fmla="*/ 7 w 12"/>
                  <a:gd name="T3" fmla="*/ 18 h 20"/>
                  <a:gd name="T4" fmla="*/ 7 w 12"/>
                  <a:gd name="T5" fmla="*/ 18 h 20"/>
                  <a:gd name="T6" fmla="*/ 7 w 12"/>
                  <a:gd name="T7" fmla="*/ 19 h 20"/>
                  <a:gd name="T8" fmla="*/ 7 w 12"/>
                  <a:gd name="T9" fmla="*/ 20 h 20"/>
                  <a:gd name="T10" fmla="*/ 7 w 12"/>
                  <a:gd name="T11" fmla="*/ 20 h 20"/>
                  <a:gd name="T12" fmla="*/ 7 w 12"/>
                  <a:gd name="T13" fmla="*/ 20 h 20"/>
                  <a:gd name="T14" fmla="*/ 7 w 12"/>
                  <a:gd name="T15" fmla="*/ 19 h 20"/>
                  <a:gd name="T16" fmla="*/ 7 w 12"/>
                  <a:gd name="T17" fmla="*/ 19 h 20"/>
                  <a:gd name="T18" fmla="*/ 8 w 12"/>
                  <a:gd name="T19" fmla="*/ 16 h 20"/>
                  <a:gd name="T20" fmla="*/ 7 w 12"/>
                  <a:gd name="T21" fmla="*/ 16 h 20"/>
                  <a:gd name="T22" fmla="*/ 8 w 12"/>
                  <a:gd name="T23" fmla="*/ 16 h 20"/>
                  <a:gd name="T24" fmla="*/ 8 w 12"/>
                  <a:gd name="T25" fmla="*/ 16 h 20"/>
                  <a:gd name="T26" fmla="*/ 8 w 12"/>
                  <a:gd name="T27" fmla="*/ 16 h 20"/>
                  <a:gd name="T28" fmla="*/ 8 w 12"/>
                  <a:gd name="T29" fmla="*/ 16 h 20"/>
                  <a:gd name="T30" fmla="*/ 8 w 12"/>
                  <a:gd name="T31" fmla="*/ 16 h 20"/>
                  <a:gd name="T32" fmla="*/ 2 w 12"/>
                  <a:gd name="T33" fmla="*/ 14 h 20"/>
                  <a:gd name="T34" fmla="*/ 1 w 12"/>
                  <a:gd name="T35" fmla="*/ 15 h 20"/>
                  <a:gd name="T36" fmla="*/ 0 w 12"/>
                  <a:gd name="T37" fmla="*/ 16 h 20"/>
                  <a:gd name="T38" fmla="*/ 1 w 12"/>
                  <a:gd name="T39" fmla="*/ 16 h 20"/>
                  <a:gd name="T40" fmla="*/ 2 w 12"/>
                  <a:gd name="T41" fmla="*/ 14 h 20"/>
                  <a:gd name="T42" fmla="*/ 2 w 12"/>
                  <a:gd name="T43" fmla="*/ 14 h 20"/>
                  <a:gd name="T44" fmla="*/ 3 w 12"/>
                  <a:gd name="T45" fmla="*/ 12 h 20"/>
                  <a:gd name="T46" fmla="*/ 2 w 12"/>
                  <a:gd name="T47" fmla="*/ 13 h 20"/>
                  <a:gd name="T48" fmla="*/ 3 w 12"/>
                  <a:gd name="T49" fmla="*/ 13 h 20"/>
                  <a:gd name="T50" fmla="*/ 3 w 12"/>
                  <a:gd name="T51" fmla="*/ 13 h 20"/>
                  <a:gd name="T52" fmla="*/ 3 w 12"/>
                  <a:gd name="T53" fmla="*/ 12 h 20"/>
                  <a:gd name="T54" fmla="*/ 12 w 12"/>
                  <a:gd name="T55" fmla="*/ 1 h 20"/>
                  <a:gd name="T56" fmla="*/ 11 w 12"/>
                  <a:gd name="T57" fmla="*/ 6 h 20"/>
                  <a:gd name="T58" fmla="*/ 11 w 12"/>
                  <a:gd name="T59" fmla="*/ 6 h 20"/>
                  <a:gd name="T60" fmla="*/ 12 w 12"/>
                  <a:gd name="T61" fmla="*/ 1 h 20"/>
                  <a:gd name="T62" fmla="*/ 12 w 12"/>
                  <a:gd name="T63" fmla="*/ 1 h 20"/>
                  <a:gd name="T64" fmla="*/ 10 w 12"/>
                  <a:gd name="T65" fmla="*/ 0 h 20"/>
                  <a:gd name="T66" fmla="*/ 8 w 12"/>
                  <a:gd name="T67" fmla="*/ 4 h 20"/>
                  <a:gd name="T68" fmla="*/ 8 w 12"/>
                  <a:gd name="T69" fmla="*/ 4 h 20"/>
                  <a:gd name="T70" fmla="*/ 8 w 12"/>
                  <a:gd name="T71" fmla="*/ 4 h 20"/>
                  <a:gd name="T72" fmla="*/ 10 w 12"/>
                  <a:gd name="T73" fmla="*/ 2 h 20"/>
                  <a:gd name="T74" fmla="*/ 10 w 12"/>
                  <a:gd name="T75" fmla="*/ 0 h 20"/>
                  <a:gd name="T76" fmla="*/ 10 w 12"/>
                  <a:gd name="T7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0">
                    <a:moveTo>
                      <a:pt x="7" y="16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8"/>
                      <a:pt x="7" y="17"/>
                      <a:pt x="8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8" y="16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moveTo>
                      <a:pt x="2" y="14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6"/>
                      <a:pt x="0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3" y="12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2"/>
                      <a:pt x="3" y="12"/>
                      <a:pt x="3" y="12"/>
                    </a:cubicBezTo>
                    <a:moveTo>
                      <a:pt x="12" y="1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4"/>
                      <a:pt x="12" y="3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0" y="0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0269"/>
              <p:cNvSpPr>
                <a:spLocks noEditPoints="1"/>
              </p:cNvSpPr>
              <p:nvPr/>
            </p:nvSpPr>
            <p:spPr bwMode="auto">
              <a:xfrm>
                <a:off x="26" y="3845"/>
                <a:ext cx="50" cy="61"/>
              </a:xfrm>
              <a:custGeom>
                <a:avLst/>
                <a:gdLst>
                  <a:gd name="T0" fmla="*/ 0 w 21"/>
                  <a:gd name="T1" fmla="*/ 26 h 26"/>
                  <a:gd name="T2" fmla="*/ 0 w 21"/>
                  <a:gd name="T3" fmla="*/ 26 h 26"/>
                  <a:gd name="T4" fmla="*/ 0 w 21"/>
                  <a:gd name="T5" fmla="*/ 26 h 26"/>
                  <a:gd name="T6" fmla="*/ 0 w 21"/>
                  <a:gd name="T7" fmla="*/ 26 h 26"/>
                  <a:gd name="T8" fmla="*/ 1 w 21"/>
                  <a:gd name="T9" fmla="*/ 26 h 26"/>
                  <a:gd name="T10" fmla="*/ 0 w 21"/>
                  <a:gd name="T11" fmla="*/ 26 h 26"/>
                  <a:gd name="T12" fmla="*/ 8 w 21"/>
                  <a:gd name="T13" fmla="*/ 26 h 26"/>
                  <a:gd name="T14" fmla="*/ 7 w 21"/>
                  <a:gd name="T15" fmla="*/ 26 h 26"/>
                  <a:gd name="T16" fmla="*/ 8 w 21"/>
                  <a:gd name="T17" fmla="*/ 26 h 26"/>
                  <a:gd name="T18" fmla="*/ 8 w 21"/>
                  <a:gd name="T19" fmla="*/ 26 h 26"/>
                  <a:gd name="T20" fmla="*/ 8 w 21"/>
                  <a:gd name="T21" fmla="*/ 26 h 26"/>
                  <a:gd name="T22" fmla="*/ 2 w 21"/>
                  <a:gd name="T23" fmla="*/ 23 h 26"/>
                  <a:gd name="T24" fmla="*/ 2 w 21"/>
                  <a:gd name="T25" fmla="*/ 24 h 26"/>
                  <a:gd name="T26" fmla="*/ 2 w 21"/>
                  <a:gd name="T27" fmla="*/ 24 h 26"/>
                  <a:gd name="T28" fmla="*/ 3 w 21"/>
                  <a:gd name="T29" fmla="*/ 23 h 26"/>
                  <a:gd name="T30" fmla="*/ 2 w 21"/>
                  <a:gd name="T31" fmla="*/ 23 h 26"/>
                  <a:gd name="T32" fmla="*/ 11 w 21"/>
                  <a:gd name="T33" fmla="*/ 16 h 26"/>
                  <a:gd name="T34" fmla="*/ 10 w 21"/>
                  <a:gd name="T35" fmla="*/ 16 h 26"/>
                  <a:gd name="T36" fmla="*/ 8 w 21"/>
                  <a:gd name="T37" fmla="*/ 24 h 26"/>
                  <a:gd name="T38" fmla="*/ 8 w 21"/>
                  <a:gd name="T39" fmla="*/ 26 h 26"/>
                  <a:gd name="T40" fmla="*/ 8 w 21"/>
                  <a:gd name="T41" fmla="*/ 26 h 26"/>
                  <a:gd name="T42" fmla="*/ 11 w 21"/>
                  <a:gd name="T43" fmla="*/ 16 h 26"/>
                  <a:gd name="T44" fmla="*/ 11 w 21"/>
                  <a:gd name="T45" fmla="*/ 16 h 26"/>
                  <a:gd name="T46" fmla="*/ 8 w 21"/>
                  <a:gd name="T47" fmla="*/ 14 h 26"/>
                  <a:gd name="T48" fmla="*/ 3 w 21"/>
                  <a:gd name="T49" fmla="*/ 21 h 26"/>
                  <a:gd name="T50" fmla="*/ 3 w 21"/>
                  <a:gd name="T51" fmla="*/ 22 h 26"/>
                  <a:gd name="T52" fmla="*/ 3 w 21"/>
                  <a:gd name="T53" fmla="*/ 23 h 26"/>
                  <a:gd name="T54" fmla="*/ 8 w 21"/>
                  <a:gd name="T55" fmla="*/ 14 h 26"/>
                  <a:gd name="T56" fmla="*/ 8 w 21"/>
                  <a:gd name="T57" fmla="*/ 14 h 26"/>
                  <a:gd name="T58" fmla="*/ 16 w 21"/>
                  <a:gd name="T59" fmla="*/ 0 h 26"/>
                  <a:gd name="T60" fmla="*/ 19 w 21"/>
                  <a:gd name="T61" fmla="*/ 1 h 26"/>
                  <a:gd name="T62" fmla="*/ 21 w 21"/>
                  <a:gd name="T63" fmla="*/ 2 h 26"/>
                  <a:gd name="T64" fmla="*/ 16 w 21"/>
                  <a:gd name="T65" fmla="*/ 0 h 26"/>
                  <a:gd name="T66" fmla="*/ 16 w 21"/>
                  <a:gd name="T67" fmla="*/ 0 h 26"/>
                  <a:gd name="T68" fmla="*/ 16 w 21"/>
                  <a:gd name="T69" fmla="*/ 0 h 26"/>
                  <a:gd name="T70" fmla="*/ 16 w 21"/>
                  <a:gd name="T71" fmla="*/ 0 h 26"/>
                  <a:gd name="T72" fmla="*/ 16 w 21"/>
                  <a:gd name="T73" fmla="*/ 0 h 26"/>
                  <a:gd name="T74" fmla="*/ 16 w 21"/>
                  <a:gd name="T75" fmla="*/ 0 h 26"/>
                  <a:gd name="T76" fmla="*/ 16 w 21"/>
                  <a:gd name="T77" fmla="*/ 0 h 26"/>
                  <a:gd name="T78" fmla="*/ 16 w 21"/>
                  <a:gd name="T79" fmla="*/ 0 h 26"/>
                  <a:gd name="T80" fmla="*/ 15 w 21"/>
                  <a:gd name="T81" fmla="*/ 0 h 26"/>
                  <a:gd name="T82" fmla="*/ 14 w 21"/>
                  <a:gd name="T83" fmla="*/ 4 h 26"/>
                  <a:gd name="T84" fmla="*/ 13 w 21"/>
                  <a:gd name="T85" fmla="*/ 6 h 26"/>
                  <a:gd name="T86" fmla="*/ 10 w 21"/>
                  <a:gd name="T87" fmla="*/ 10 h 26"/>
                  <a:gd name="T88" fmla="*/ 10 w 21"/>
                  <a:gd name="T89" fmla="*/ 10 h 26"/>
                  <a:gd name="T90" fmla="*/ 14 w 21"/>
                  <a:gd name="T91" fmla="*/ 4 h 26"/>
                  <a:gd name="T92" fmla="*/ 12 w 21"/>
                  <a:gd name="T93" fmla="*/ 11 h 26"/>
                  <a:gd name="T94" fmla="*/ 12 w 21"/>
                  <a:gd name="T95" fmla="*/ 11 h 26"/>
                  <a:gd name="T96" fmla="*/ 14 w 21"/>
                  <a:gd name="T97" fmla="*/ 4 h 26"/>
                  <a:gd name="T98" fmla="*/ 16 w 21"/>
                  <a:gd name="T99" fmla="*/ 1 h 26"/>
                  <a:gd name="T100" fmla="*/ 17 w 21"/>
                  <a:gd name="T101" fmla="*/ 0 h 26"/>
                  <a:gd name="T102" fmla="*/ 16 w 21"/>
                  <a:gd name="T103" fmla="*/ 0 h 26"/>
                  <a:gd name="T104" fmla="*/ 15 w 21"/>
                  <a:gd name="T105" fmla="*/ 2 h 26"/>
                  <a:gd name="T106" fmla="*/ 15 w 21"/>
                  <a:gd name="T107" fmla="*/ 3 h 26"/>
                  <a:gd name="T108" fmla="*/ 16 w 21"/>
                  <a:gd name="T109" fmla="*/ 0 h 26"/>
                  <a:gd name="T110" fmla="*/ 15 w 21"/>
                  <a:gd name="T11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" h="26">
                    <a:moveTo>
                      <a:pt x="0" y="26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0" y="26"/>
                      <a:pt x="0" y="26"/>
                      <a:pt x="0" y="26"/>
                    </a:cubicBezTo>
                    <a:moveTo>
                      <a:pt x="8" y="26"/>
                    </a:move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7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moveTo>
                      <a:pt x="2" y="23"/>
                    </a:moveTo>
                    <a:cubicBezTo>
                      <a:pt x="2" y="24"/>
                      <a:pt x="2" y="24"/>
                      <a:pt x="2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3"/>
                      <a:pt x="2" y="23"/>
                      <a:pt x="2" y="23"/>
                    </a:cubicBezTo>
                    <a:moveTo>
                      <a:pt x="11" y="16"/>
                    </a:moveTo>
                    <a:cubicBezTo>
                      <a:pt x="10" y="16"/>
                      <a:pt x="10" y="16"/>
                      <a:pt x="10" y="16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9" y="22"/>
                      <a:pt x="10" y="19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moveTo>
                      <a:pt x="8" y="14"/>
                    </a:moveTo>
                    <a:cubicBezTo>
                      <a:pt x="3" y="21"/>
                      <a:pt x="3" y="21"/>
                      <a:pt x="3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moveTo>
                      <a:pt x="16" y="0"/>
                    </a:moveTo>
                    <a:cubicBezTo>
                      <a:pt x="17" y="0"/>
                      <a:pt x="18" y="1"/>
                      <a:pt x="19" y="1"/>
                    </a:cubicBezTo>
                    <a:cubicBezTo>
                      <a:pt x="20" y="1"/>
                      <a:pt x="20" y="2"/>
                      <a:pt x="21" y="2"/>
                    </a:cubicBezTo>
                    <a:cubicBezTo>
                      <a:pt x="19" y="1"/>
                      <a:pt x="17" y="0"/>
                      <a:pt x="16" y="0"/>
                    </a:cubicBezTo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15" y="0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9"/>
                      <a:pt x="14" y="6"/>
                      <a:pt x="14" y="4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1"/>
                      <a:pt x="16" y="0"/>
                    </a:cubicBezTo>
                    <a:cubicBezTo>
                      <a:pt x="16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0270"/>
              <p:cNvSpPr>
                <a:spLocks/>
              </p:cNvSpPr>
              <p:nvPr/>
            </p:nvSpPr>
            <p:spPr bwMode="auto">
              <a:xfrm>
                <a:off x="78" y="3849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1 h 1"/>
                  <a:gd name="T8" fmla="*/ 2 w 2"/>
                  <a:gd name="T9" fmla="*/ 1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0271"/>
              <p:cNvSpPr>
                <a:spLocks/>
              </p:cNvSpPr>
              <p:nvPr/>
            </p:nvSpPr>
            <p:spPr bwMode="auto">
              <a:xfrm>
                <a:off x="76" y="384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0272"/>
              <p:cNvSpPr>
                <a:spLocks noEditPoints="1"/>
              </p:cNvSpPr>
              <p:nvPr/>
            </p:nvSpPr>
            <p:spPr bwMode="auto">
              <a:xfrm>
                <a:off x="-583" y="3852"/>
                <a:ext cx="33" cy="68"/>
              </a:xfrm>
              <a:custGeom>
                <a:avLst/>
                <a:gdLst>
                  <a:gd name="T0" fmla="*/ 0 w 14"/>
                  <a:gd name="T1" fmla="*/ 27 h 29"/>
                  <a:gd name="T2" fmla="*/ 0 w 14"/>
                  <a:gd name="T3" fmla="*/ 29 h 29"/>
                  <a:gd name="T4" fmla="*/ 0 w 14"/>
                  <a:gd name="T5" fmla="*/ 28 h 29"/>
                  <a:gd name="T6" fmla="*/ 0 w 14"/>
                  <a:gd name="T7" fmla="*/ 27 h 29"/>
                  <a:gd name="T8" fmla="*/ 4 w 14"/>
                  <a:gd name="T9" fmla="*/ 17 h 29"/>
                  <a:gd name="T10" fmla="*/ 1 w 14"/>
                  <a:gd name="T11" fmla="*/ 24 h 29"/>
                  <a:gd name="T12" fmla="*/ 1 w 14"/>
                  <a:gd name="T13" fmla="*/ 24 h 29"/>
                  <a:gd name="T14" fmla="*/ 0 w 14"/>
                  <a:gd name="T15" fmla="*/ 27 h 29"/>
                  <a:gd name="T16" fmla="*/ 0 w 14"/>
                  <a:gd name="T17" fmla="*/ 27 h 29"/>
                  <a:gd name="T18" fmla="*/ 0 w 14"/>
                  <a:gd name="T19" fmla="*/ 25 h 29"/>
                  <a:gd name="T20" fmla="*/ 4 w 14"/>
                  <a:gd name="T21" fmla="*/ 17 h 29"/>
                  <a:gd name="T22" fmla="*/ 4 w 14"/>
                  <a:gd name="T23" fmla="*/ 17 h 29"/>
                  <a:gd name="T24" fmla="*/ 5 w 14"/>
                  <a:gd name="T25" fmla="*/ 16 h 29"/>
                  <a:gd name="T26" fmla="*/ 5 w 14"/>
                  <a:gd name="T27" fmla="*/ 16 h 29"/>
                  <a:gd name="T28" fmla="*/ 5 w 14"/>
                  <a:gd name="T29" fmla="*/ 16 h 29"/>
                  <a:gd name="T30" fmla="*/ 5 w 14"/>
                  <a:gd name="T31" fmla="*/ 16 h 29"/>
                  <a:gd name="T32" fmla="*/ 5 w 14"/>
                  <a:gd name="T33" fmla="*/ 16 h 29"/>
                  <a:gd name="T34" fmla="*/ 9 w 14"/>
                  <a:gd name="T35" fmla="*/ 9 h 29"/>
                  <a:gd name="T36" fmla="*/ 5 w 14"/>
                  <a:gd name="T37" fmla="*/ 15 h 29"/>
                  <a:gd name="T38" fmla="*/ 5 w 14"/>
                  <a:gd name="T39" fmla="*/ 15 h 29"/>
                  <a:gd name="T40" fmla="*/ 9 w 14"/>
                  <a:gd name="T41" fmla="*/ 9 h 29"/>
                  <a:gd name="T42" fmla="*/ 9 w 14"/>
                  <a:gd name="T43" fmla="*/ 9 h 29"/>
                  <a:gd name="T44" fmla="*/ 10 w 14"/>
                  <a:gd name="T45" fmla="*/ 6 h 29"/>
                  <a:gd name="T46" fmla="*/ 10 w 14"/>
                  <a:gd name="T47" fmla="*/ 6 h 29"/>
                  <a:gd name="T48" fmla="*/ 10 w 14"/>
                  <a:gd name="T49" fmla="*/ 7 h 29"/>
                  <a:gd name="T50" fmla="*/ 10 w 14"/>
                  <a:gd name="T51" fmla="*/ 6 h 29"/>
                  <a:gd name="T52" fmla="*/ 10 w 14"/>
                  <a:gd name="T53" fmla="*/ 6 h 29"/>
                  <a:gd name="T54" fmla="*/ 14 w 14"/>
                  <a:gd name="T55" fmla="*/ 0 h 29"/>
                  <a:gd name="T56" fmla="*/ 10 w 14"/>
                  <a:gd name="T57" fmla="*/ 5 h 29"/>
                  <a:gd name="T58" fmla="*/ 10 w 14"/>
                  <a:gd name="T59" fmla="*/ 5 h 29"/>
                  <a:gd name="T60" fmla="*/ 14 w 14"/>
                  <a:gd name="T6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29">
                    <a:moveTo>
                      <a:pt x="0" y="27"/>
                    </a:moveTo>
                    <a:cubicBezTo>
                      <a:pt x="0" y="28"/>
                      <a:pt x="0" y="29"/>
                      <a:pt x="0" y="29"/>
                    </a:cubicBezTo>
                    <a:cubicBezTo>
                      <a:pt x="0" y="29"/>
                      <a:pt x="0" y="28"/>
                      <a:pt x="0" y="28"/>
                    </a:cubicBezTo>
                    <a:cubicBezTo>
                      <a:pt x="0" y="27"/>
                      <a:pt x="0" y="27"/>
                      <a:pt x="0" y="27"/>
                    </a:cubicBezTo>
                    <a:moveTo>
                      <a:pt x="4" y="17"/>
                    </a:moveTo>
                    <a:cubicBezTo>
                      <a:pt x="3" y="19"/>
                      <a:pt x="2" y="21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0" y="25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0" y="26"/>
                      <a:pt x="0" y="25"/>
                    </a:cubicBezTo>
                    <a:cubicBezTo>
                      <a:pt x="2" y="22"/>
                      <a:pt x="3" y="20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moveTo>
                      <a:pt x="5" y="16"/>
                    </a:move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moveTo>
                      <a:pt x="9" y="9"/>
                    </a:moveTo>
                    <a:cubicBezTo>
                      <a:pt x="7" y="11"/>
                      <a:pt x="6" y="13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3"/>
                      <a:pt x="7" y="11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4" y="0"/>
                    </a:moveTo>
                    <a:cubicBezTo>
                      <a:pt x="12" y="2"/>
                      <a:pt x="11" y="3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3"/>
                      <a:pt x="13" y="2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0273"/>
              <p:cNvSpPr>
                <a:spLocks noEditPoints="1"/>
              </p:cNvSpPr>
              <p:nvPr/>
            </p:nvSpPr>
            <p:spPr bwMode="auto">
              <a:xfrm>
                <a:off x="-583" y="3863"/>
                <a:ext cx="23" cy="55"/>
              </a:xfrm>
              <a:custGeom>
                <a:avLst/>
                <a:gdLst>
                  <a:gd name="T0" fmla="*/ 0 w 10"/>
                  <a:gd name="T1" fmla="*/ 22 h 23"/>
                  <a:gd name="T2" fmla="*/ 0 w 10"/>
                  <a:gd name="T3" fmla="*/ 22 h 23"/>
                  <a:gd name="T4" fmla="*/ 0 w 10"/>
                  <a:gd name="T5" fmla="*/ 23 h 23"/>
                  <a:gd name="T6" fmla="*/ 0 w 10"/>
                  <a:gd name="T7" fmla="*/ 22 h 23"/>
                  <a:gd name="T8" fmla="*/ 0 w 10"/>
                  <a:gd name="T9" fmla="*/ 22 h 23"/>
                  <a:gd name="T10" fmla="*/ 5 w 10"/>
                  <a:gd name="T11" fmla="*/ 11 h 23"/>
                  <a:gd name="T12" fmla="*/ 4 w 10"/>
                  <a:gd name="T13" fmla="*/ 12 h 23"/>
                  <a:gd name="T14" fmla="*/ 4 w 10"/>
                  <a:gd name="T15" fmla="*/ 12 h 23"/>
                  <a:gd name="T16" fmla="*/ 5 w 10"/>
                  <a:gd name="T17" fmla="*/ 11 h 23"/>
                  <a:gd name="T18" fmla="*/ 5 w 10"/>
                  <a:gd name="T19" fmla="*/ 11 h 23"/>
                  <a:gd name="T20" fmla="*/ 5 w 10"/>
                  <a:gd name="T21" fmla="*/ 10 h 23"/>
                  <a:gd name="T22" fmla="*/ 5 w 10"/>
                  <a:gd name="T23" fmla="*/ 11 h 23"/>
                  <a:gd name="T24" fmla="*/ 5 w 10"/>
                  <a:gd name="T25" fmla="*/ 11 h 23"/>
                  <a:gd name="T26" fmla="*/ 5 w 10"/>
                  <a:gd name="T27" fmla="*/ 10 h 23"/>
                  <a:gd name="T28" fmla="*/ 5 w 10"/>
                  <a:gd name="T29" fmla="*/ 10 h 23"/>
                  <a:gd name="T30" fmla="*/ 10 w 10"/>
                  <a:gd name="T31" fmla="*/ 1 h 23"/>
                  <a:gd name="T32" fmla="*/ 9 w 10"/>
                  <a:gd name="T33" fmla="*/ 4 h 23"/>
                  <a:gd name="T34" fmla="*/ 9 w 10"/>
                  <a:gd name="T35" fmla="*/ 4 h 23"/>
                  <a:gd name="T36" fmla="*/ 10 w 10"/>
                  <a:gd name="T37" fmla="*/ 2 h 23"/>
                  <a:gd name="T38" fmla="*/ 10 w 10"/>
                  <a:gd name="T39" fmla="*/ 1 h 23"/>
                  <a:gd name="T40" fmla="*/ 10 w 10"/>
                  <a:gd name="T41" fmla="*/ 0 h 23"/>
                  <a:gd name="T42" fmla="*/ 10 w 10"/>
                  <a:gd name="T43" fmla="*/ 1 h 23"/>
                  <a:gd name="T44" fmla="*/ 10 w 10"/>
                  <a:gd name="T45" fmla="*/ 1 h 23"/>
                  <a:gd name="T46" fmla="*/ 10 w 10"/>
                  <a:gd name="T47" fmla="*/ 0 h 23"/>
                  <a:gd name="T48" fmla="*/ 10 w 10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23">
                    <a:moveTo>
                      <a:pt x="0" y="22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moveTo>
                      <a:pt x="5" y="11"/>
                    </a:moveTo>
                    <a:cubicBezTo>
                      <a:pt x="4" y="11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5" y="10"/>
                    </a:moveTo>
                    <a:cubicBezTo>
                      <a:pt x="5" y="10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moveTo>
                      <a:pt x="10" y="1"/>
                    </a:moveTo>
                    <a:cubicBezTo>
                      <a:pt x="9" y="2"/>
                      <a:pt x="9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0274"/>
              <p:cNvSpPr>
                <a:spLocks noEditPoints="1"/>
              </p:cNvSpPr>
              <p:nvPr/>
            </p:nvSpPr>
            <p:spPr bwMode="auto">
              <a:xfrm>
                <a:off x="71" y="3852"/>
                <a:ext cx="14" cy="70"/>
              </a:xfrm>
              <a:custGeom>
                <a:avLst/>
                <a:gdLst>
                  <a:gd name="T0" fmla="*/ 0 w 6"/>
                  <a:gd name="T1" fmla="*/ 30 h 30"/>
                  <a:gd name="T2" fmla="*/ 0 w 6"/>
                  <a:gd name="T3" fmla="*/ 30 h 30"/>
                  <a:gd name="T4" fmla="*/ 0 w 6"/>
                  <a:gd name="T5" fmla="*/ 30 h 30"/>
                  <a:gd name="T6" fmla="*/ 0 w 6"/>
                  <a:gd name="T7" fmla="*/ 30 h 30"/>
                  <a:gd name="T8" fmla="*/ 0 w 6"/>
                  <a:gd name="T9" fmla="*/ 30 h 30"/>
                  <a:gd name="T10" fmla="*/ 0 w 6"/>
                  <a:gd name="T11" fmla="*/ 30 h 30"/>
                  <a:gd name="T12" fmla="*/ 0 w 6"/>
                  <a:gd name="T13" fmla="*/ 30 h 30"/>
                  <a:gd name="T14" fmla="*/ 0 w 6"/>
                  <a:gd name="T15" fmla="*/ 30 h 30"/>
                  <a:gd name="T16" fmla="*/ 4 w 6"/>
                  <a:gd name="T17" fmla="*/ 5 h 30"/>
                  <a:gd name="T18" fmla="*/ 4 w 6"/>
                  <a:gd name="T19" fmla="*/ 5 h 30"/>
                  <a:gd name="T20" fmla="*/ 2 w 6"/>
                  <a:gd name="T21" fmla="*/ 19 h 30"/>
                  <a:gd name="T22" fmla="*/ 2 w 6"/>
                  <a:gd name="T23" fmla="*/ 19 h 30"/>
                  <a:gd name="T24" fmla="*/ 4 w 6"/>
                  <a:gd name="T25" fmla="*/ 5 h 30"/>
                  <a:gd name="T26" fmla="*/ 4 w 6"/>
                  <a:gd name="T27" fmla="*/ 0 h 30"/>
                  <a:gd name="T28" fmla="*/ 4 w 6"/>
                  <a:gd name="T29" fmla="*/ 1 h 30"/>
                  <a:gd name="T30" fmla="*/ 4 w 6"/>
                  <a:gd name="T31" fmla="*/ 3 h 30"/>
                  <a:gd name="T32" fmla="*/ 4 w 6"/>
                  <a:gd name="T33" fmla="*/ 4 h 30"/>
                  <a:gd name="T34" fmla="*/ 4 w 6"/>
                  <a:gd name="T35" fmla="*/ 4 h 30"/>
                  <a:gd name="T36" fmla="*/ 4 w 6"/>
                  <a:gd name="T37" fmla="*/ 2 h 30"/>
                  <a:gd name="T38" fmla="*/ 4 w 6"/>
                  <a:gd name="T39" fmla="*/ 1 h 30"/>
                  <a:gd name="T40" fmla="*/ 4 w 6"/>
                  <a:gd name="T41" fmla="*/ 0 h 30"/>
                  <a:gd name="T42" fmla="*/ 4 w 6"/>
                  <a:gd name="T43" fmla="*/ 0 h 30"/>
                  <a:gd name="T44" fmla="*/ 4 w 6"/>
                  <a:gd name="T45" fmla="*/ 0 h 30"/>
                  <a:gd name="T46" fmla="*/ 4 w 6"/>
                  <a:gd name="T47" fmla="*/ 0 h 30"/>
                  <a:gd name="T48" fmla="*/ 4 w 6"/>
                  <a:gd name="T49" fmla="*/ 0 h 30"/>
                  <a:gd name="T50" fmla="*/ 4 w 6"/>
                  <a:gd name="T51" fmla="*/ 0 h 30"/>
                  <a:gd name="T52" fmla="*/ 4 w 6"/>
                  <a:gd name="T53" fmla="*/ 0 h 30"/>
                  <a:gd name="T54" fmla="*/ 6 w 6"/>
                  <a:gd name="T55" fmla="*/ 0 h 30"/>
                  <a:gd name="T56" fmla="*/ 4 w 6"/>
                  <a:gd name="T5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0275"/>
              <p:cNvSpPr>
                <a:spLocks noEditPoints="1"/>
              </p:cNvSpPr>
              <p:nvPr/>
            </p:nvSpPr>
            <p:spPr bwMode="auto">
              <a:xfrm>
                <a:off x="71" y="3852"/>
                <a:ext cx="10" cy="70"/>
              </a:xfrm>
              <a:custGeom>
                <a:avLst/>
                <a:gdLst>
                  <a:gd name="T0" fmla="*/ 0 w 4"/>
                  <a:gd name="T1" fmla="*/ 30 h 30"/>
                  <a:gd name="T2" fmla="*/ 0 w 4"/>
                  <a:gd name="T3" fmla="*/ 30 h 30"/>
                  <a:gd name="T4" fmla="*/ 0 w 4"/>
                  <a:gd name="T5" fmla="*/ 30 h 30"/>
                  <a:gd name="T6" fmla="*/ 0 w 4"/>
                  <a:gd name="T7" fmla="*/ 30 h 30"/>
                  <a:gd name="T8" fmla="*/ 2 w 4"/>
                  <a:gd name="T9" fmla="*/ 19 h 30"/>
                  <a:gd name="T10" fmla="*/ 1 w 4"/>
                  <a:gd name="T11" fmla="*/ 20 h 30"/>
                  <a:gd name="T12" fmla="*/ 0 w 4"/>
                  <a:gd name="T13" fmla="*/ 29 h 30"/>
                  <a:gd name="T14" fmla="*/ 0 w 4"/>
                  <a:gd name="T15" fmla="*/ 29 h 30"/>
                  <a:gd name="T16" fmla="*/ 0 w 4"/>
                  <a:gd name="T17" fmla="*/ 29 h 30"/>
                  <a:gd name="T18" fmla="*/ 0 w 4"/>
                  <a:gd name="T19" fmla="*/ 29 h 30"/>
                  <a:gd name="T20" fmla="*/ 0 w 4"/>
                  <a:gd name="T21" fmla="*/ 30 h 30"/>
                  <a:gd name="T22" fmla="*/ 0 w 4"/>
                  <a:gd name="T23" fmla="*/ 30 h 30"/>
                  <a:gd name="T24" fmla="*/ 0 w 4"/>
                  <a:gd name="T25" fmla="*/ 30 h 30"/>
                  <a:gd name="T26" fmla="*/ 0 w 4"/>
                  <a:gd name="T27" fmla="*/ 30 h 30"/>
                  <a:gd name="T28" fmla="*/ 0 w 4"/>
                  <a:gd name="T29" fmla="*/ 28 h 30"/>
                  <a:gd name="T30" fmla="*/ 2 w 4"/>
                  <a:gd name="T31" fmla="*/ 20 h 30"/>
                  <a:gd name="T32" fmla="*/ 2 w 4"/>
                  <a:gd name="T33" fmla="*/ 19 h 30"/>
                  <a:gd name="T34" fmla="*/ 2 w 4"/>
                  <a:gd name="T35" fmla="*/ 19 h 30"/>
                  <a:gd name="T36" fmla="*/ 4 w 4"/>
                  <a:gd name="T37" fmla="*/ 4 h 30"/>
                  <a:gd name="T38" fmla="*/ 4 w 4"/>
                  <a:gd name="T39" fmla="*/ 5 h 30"/>
                  <a:gd name="T40" fmla="*/ 4 w 4"/>
                  <a:gd name="T41" fmla="*/ 5 h 30"/>
                  <a:gd name="T42" fmla="*/ 4 w 4"/>
                  <a:gd name="T43" fmla="*/ 4 h 30"/>
                  <a:gd name="T44" fmla="*/ 4 w 4"/>
                  <a:gd name="T45" fmla="*/ 4 h 30"/>
                  <a:gd name="T46" fmla="*/ 4 w 4"/>
                  <a:gd name="T47" fmla="*/ 0 h 30"/>
                  <a:gd name="T48" fmla="*/ 4 w 4"/>
                  <a:gd name="T49" fmla="*/ 0 h 30"/>
                  <a:gd name="T50" fmla="*/ 4 w 4"/>
                  <a:gd name="T51" fmla="*/ 0 h 30"/>
                  <a:gd name="T52" fmla="*/ 4 w 4"/>
                  <a:gd name="T53" fmla="*/ 0 h 30"/>
                  <a:gd name="T54" fmla="*/ 4 w 4"/>
                  <a:gd name="T55" fmla="*/ 0 h 30"/>
                  <a:gd name="T56" fmla="*/ 4 w 4"/>
                  <a:gd name="T57" fmla="*/ 0 h 30"/>
                  <a:gd name="T58" fmla="*/ 4 w 4"/>
                  <a:gd name="T5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2" y="19"/>
                    </a:moveTo>
                    <a:cubicBezTo>
                      <a:pt x="1" y="20"/>
                      <a:pt x="1" y="20"/>
                      <a:pt x="1" y="2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29"/>
                      <a:pt x="0" y="29"/>
                      <a:pt x="0" y="28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Oval 10276"/>
              <p:cNvSpPr>
                <a:spLocks noChangeArrowheads="1"/>
              </p:cNvSpPr>
              <p:nvPr/>
            </p:nvSpPr>
            <p:spPr bwMode="auto">
              <a:xfrm>
                <a:off x="-264" y="385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0277"/>
              <p:cNvSpPr>
                <a:spLocks noEditPoints="1"/>
              </p:cNvSpPr>
              <p:nvPr/>
            </p:nvSpPr>
            <p:spPr bwMode="auto">
              <a:xfrm>
                <a:off x="-269" y="3852"/>
                <a:ext cx="7" cy="11"/>
              </a:xfrm>
              <a:custGeom>
                <a:avLst/>
                <a:gdLst>
                  <a:gd name="T0" fmla="*/ 2 w 3"/>
                  <a:gd name="T1" fmla="*/ 1 h 5"/>
                  <a:gd name="T2" fmla="*/ 0 w 3"/>
                  <a:gd name="T3" fmla="*/ 5 h 5"/>
                  <a:gd name="T4" fmla="*/ 2 w 3"/>
                  <a:gd name="T5" fmla="*/ 1 h 5"/>
                  <a:gd name="T6" fmla="*/ 2 w 3"/>
                  <a:gd name="T7" fmla="*/ 1 h 5"/>
                  <a:gd name="T8" fmla="*/ 3 w 3"/>
                  <a:gd name="T9" fmla="*/ 0 h 5"/>
                  <a:gd name="T10" fmla="*/ 2 w 3"/>
                  <a:gd name="T11" fmla="*/ 1 h 5"/>
                  <a:gd name="T12" fmla="*/ 2 w 3"/>
                  <a:gd name="T13" fmla="*/ 1 h 5"/>
                  <a:gd name="T14" fmla="*/ 3 w 3"/>
                  <a:gd name="T1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5">
                    <a:moveTo>
                      <a:pt x="2" y="1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3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0278"/>
              <p:cNvSpPr>
                <a:spLocks noEditPoints="1"/>
              </p:cNvSpPr>
              <p:nvPr/>
            </p:nvSpPr>
            <p:spPr bwMode="auto">
              <a:xfrm>
                <a:off x="-508" y="3866"/>
                <a:ext cx="69" cy="66"/>
              </a:xfrm>
              <a:custGeom>
                <a:avLst/>
                <a:gdLst>
                  <a:gd name="T0" fmla="*/ 0 w 29"/>
                  <a:gd name="T1" fmla="*/ 22 h 28"/>
                  <a:gd name="T2" fmla="*/ 0 w 29"/>
                  <a:gd name="T3" fmla="*/ 23 h 28"/>
                  <a:gd name="T4" fmla="*/ 5 w 29"/>
                  <a:gd name="T5" fmla="*/ 27 h 28"/>
                  <a:gd name="T6" fmla="*/ 6 w 29"/>
                  <a:gd name="T7" fmla="*/ 28 h 28"/>
                  <a:gd name="T8" fmla="*/ 11 w 29"/>
                  <a:gd name="T9" fmla="*/ 26 h 28"/>
                  <a:gd name="T10" fmla="*/ 12 w 29"/>
                  <a:gd name="T11" fmla="*/ 25 h 28"/>
                  <a:gd name="T12" fmla="*/ 12 w 29"/>
                  <a:gd name="T13" fmla="*/ 25 h 28"/>
                  <a:gd name="T14" fmla="*/ 14 w 29"/>
                  <a:gd name="T15" fmla="*/ 22 h 28"/>
                  <a:gd name="T16" fmla="*/ 14 w 29"/>
                  <a:gd name="T17" fmla="*/ 22 h 28"/>
                  <a:gd name="T18" fmla="*/ 14 w 29"/>
                  <a:gd name="T19" fmla="*/ 22 h 28"/>
                  <a:gd name="T20" fmla="*/ 13 w 29"/>
                  <a:gd name="T21" fmla="*/ 23 h 28"/>
                  <a:gd name="T22" fmla="*/ 9 w 29"/>
                  <a:gd name="T23" fmla="*/ 27 h 28"/>
                  <a:gd name="T24" fmla="*/ 6 w 29"/>
                  <a:gd name="T25" fmla="*/ 27 h 28"/>
                  <a:gd name="T26" fmla="*/ 0 w 29"/>
                  <a:gd name="T27" fmla="*/ 22 h 28"/>
                  <a:gd name="T28" fmla="*/ 16 w 29"/>
                  <a:gd name="T29" fmla="*/ 20 h 28"/>
                  <a:gd name="T30" fmla="*/ 16 w 29"/>
                  <a:gd name="T31" fmla="*/ 20 h 28"/>
                  <a:gd name="T32" fmla="*/ 16 w 29"/>
                  <a:gd name="T33" fmla="*/ 20 h 28"/>
                  <a:gd name="T34" fmla="*/ 16 w 29"/>
                  <a:gd name="T35" fmla="*/ 20 h 28"/>
                  <a:gd name="T36" fmla="*/ 16 w 29"/>
                  <a:gd name="T37" fmla="*/ 20 h 28"/>
                  <a:gd name="T38" fmla="*/ 19 w 29"/>
                  <a:gd name="T39" fmla="*/ 16 h 28"/>
                  <a:gd name="T40" fmla="*/ 16 w 29"/>
                  <a:gd name="T41" fmla="*/ 20 h 28"/>
                  <a:gd name="T42" fmla="*/ 16 w 29"/>
                  <a:gd name="T43" fmla="*/ 20 h 28"/>
                  <a:gd name="T44" fmla="*/ 17 w 29"/>
                  <a:gd name="T45" fmla="*/ 18 h 28"/>
                  <a:gd name="T46" fmla="*/ 19 w 29"/>
                  <a:gd name="T47" fmla="*/ 16 h 28"/>
                  <a:gd name="T48" fmla="*/ 19 w 29"/>
                  <a:gd name="T49" fmla="*/ 16 h 28"/>
                  <a:gd name="T50" fmla="*/ 22 w 29"/>
                  <a:gd name="T51" fmla="*/ 11 h 28"/>
                  <a:gd name="T52" fmla="*/ 21 w 29"/>
                  <a:gd name="T53" fmla="*/ 11 h 28"/>
                  <a:gd name="T54" fmla="*/ 22 w 29"/>
                  <a:gd name="T55" fmla="*/ 11 h 28"/>
                  <a:gd name="T56" fmla="*/ 22 w 29"/>
                  <a:gd name="T57" fmla="*/ 11 h 28"/>
                  <a:gd name="T58" fmla="*/ 22 w 29"/>
                  <a:gd name="T59" fmla="*/ 11 h 28"/>
                  <a:gd name="T60" fmla="*/ 23 w 29"/>
                  <a:gd name="T61" fmla="*/ 9 h 28"/>
                  <a:gd name="T62" fmla="*/ 22 w 29"/>
                  <a:gd name="T63" fmla="*/ 10 h 28"/>
                  <a:gd name="T64" fmla="*/ 22 w 29"/>
                  <a:gd name="T65" fmla="*/ 10 h 28"/>
                  <a:gd name="T66" fmla="*/ 23 w 29"/>
                  <a:gd name="T67" fmla="*/ 9 h 28"/>
                  <a:gd name="T68" fmla="*/ 23 w 29"/>
                  <a:gd name="T69" fmla="*/ 9 h 28"/>
                  <a:gd name="T70" fmla="*/ 24 w 29"/>
                  <a:gd name="T71" fmla="*/ 8 h 28"/>
                  <a:gd name="T72" fmla="*/ 24 w 29"/>
                  <a:gd name="T73" fmla="*/ 8 h 28"/>
                  <a:gd name="T74" fmla="*/ 24 w 29"/>
                  <a:gd name="T75" fmla="*/ 8 h 28"/>
                  <a:gd name="T76" fmla="*/ 24 w 29"/>
                  <a:gd name="T77" fmla="*/ 8 h 28"/>
                  <a:gd name="T78" fmla="*/ 24 w 29"/>
                  <a:gd name="T79" fmla="*/ 8 h 28"/>
                  <a:gd name="T80" fmla="*/ 26 w 29"/>
                  <a:gd name="T81" fmla="*/ 4 h 28"/>
                  <a:gd name="T82" fmla="*/ 26 w 29"/>
                  <a:gd name="T83" fmla="*/ 5 h 28"/>
                  <a:gd name="T84" fmla="*/ 26 w 29"/>
                  <a:gd name="T85" fmla="*/ 5 h 28"/>
                  <a:gd name="T86" fmla="*/ 26 w 29"/>
                  <a:gd name="T87" fmla="*/ 4 h 28"/>
                  <a:gd name="T88" fmla="*/ 26 w 29"/>
                  <a:gd name="T89" fmla="*/ 4 h 28"/>
                  <a:gd name="T90" fmla="*/ 28 w 29"/>
                  <a:gd name="T91" fmla="*/ 2 h 28"/>
                  <a:gd name="T92" fmla="*/ 28 w 29"/>
                  <a:gd name="T93" fmla="*/ 2 h 28"/>
                  <a:gd name="T94" fmla="*/ 28 w 29"/>
                  <a:gd name="T95" fmla="*/ 2 h 28"/>
                  <a:gd name="T96" fmla="*/ 28 w 29"/>
                  <a:gd name="T97" fmla="*/ 2 h 28"/>
                  <a:gd name="T98" fmla="*/ 28 w 29"/>
                  <a:gd name="T99" fmla="*/ 2 h 28"/>
                  <a:gd name="T100" fmla="*/ 29 w 29"/>
                  <a:gd name="T101" fmla="*/ 0 h 28"/>
                  <a:gd name="T102" fmla="*/ 28 w 29"/>
                  <a:gd name="T103" fmla="*/ 1 h 28"/>
                  <a:gd name="T104" fmla="*/ 28 w 29"/>
                  <a:gd name="T105" fmla="*/ 1 h 28"/>
                  <a:gd name="T106" fmla="*/ 29 w 29"/>
                  <a:gd name="T10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8">
                    <a:moveTo>
                      <a:pt x="0" y="22"/>
                    </a:moveTo>
                    <a:cubicBezTo>
                      <a:pt x="0" y="22"/>
                      <a:pt x="0" y="23"/>
                      <a:pt x="0" y="23"/>
                    </a:cubicBezTo>
                    <a:cubicBezTo>
                      <a:pt x="2" y="26"/>
                      <a:pt x="2" y="27"/>
                      <a:pt x="5" y="27"/>
                    </a:cubicBezTo>
                    <a:cubicBezTo>
                      <a:pt x="6" y="27"/>
                      <a:pt x="6" y="28"/>
                      <a:pt x="6" y="28"/>
                    </a:cubicBezTo>
                    <a:cubicBezTo>
                      <a:pt x="8" y="28"/>
                      <a:pt x="9" y="27"/>
                      <a:pt x="11" y="26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3"/>
                      <a:pt x="13" y="23"/>
                      <a:pt x="13" y="23"/>
                    </a:cubicBezTo>
                    <a:cubicBezTo>
                      <a:pt x="11" y="25"/>
                      <a:pt x="15" y="23"/>
                      <a:pt x="9" y="27"/>
                    </a:cubicBezTo>
                    <a:cubicBezTo>
                      <a:pt x="8" y="27"/>
                      <a:pt x="7" y="27"/>
                      <a:pt x="6" y="27"/>
                    </a:cubicBezTo>
                    <a:cubicBezTo>
                      <a:pt x="2" y="27"/>
                      <a:pt x="1" y="25"/>
                      <a:pt x="0" y="22"/>
                    </a:cubicBezTo>
                    <a:moveTo>
                      <a:pt x="16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moveTo>
                      <a:pt x="19" y="16"/>
                    </a:moveTo>
                    <a:cubicBezTo>
                      <a:pt x="18" y="17"/>
                      <a:pt x="17" y="18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7" y="19"/>
                      <a:pt x="17" y="18"/>
                    </a:cubicBezTo>
                    <a:cubicBezTo>
                      <a:pt x="18" y="17"/>
                      <a:pt x="18" y="17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moveTo>
                      <a:pt x="22" y="11"/>
                    </a:moveTo>
                    <a:cubicBezTo>
                      <a:pt x="22" y="11"/>
                      <a:pt x="22" y="11"/>
                      <a:pt x="21" y="11"/>
                    </a:cubicBezTo>
                    <a:cubicBezTo>
                      <a:pt x="21" y="11"/>
                      <a:pt x="21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moveTo>
                      <a:pt x="23" y="9"/>
                    </a:moveTo>
                    <a:cubicBezTo>
                      <a:pt x="23" y="9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3" y="10"/>
                      <a:pt x="23" y="9"/>
                      <a:pt x="23" y="9"/>
                    </a:cubicBezTo>
                    <a:cubicBezTo>
                      <a:pt x="23" y="9"/>
                      <a:pt x="23" y="9"/>
                      <a:pt x="23" y="9"/>
                    </a:cubicBezTo>
                    <a:moveTo>
                      <a:pt x="24" y="8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moveTo>
                      <a:pt x="26" y="4"/>
                    </a:moveTo>
                    <a:cubicBezTo>
                      <a:pt x="26" y="4"/>
                      <a:pt x="26" y="4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moveTo>
                      <a:pt x="29" y="0"/>
                    </a:moveTo>
                    <a:cubicBezTo>
                      <a:pt x="29" y="1"/>
                      <a:pt x="28" y="1"/>
                      <a:pt x="28" y="1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8" y="1"/>
                      <a:pt x="29" y="1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0279"/>
              <p:cNvSpPr>
                <a:spLocks noEditPoints="1"/>
              </p:cNvSpPr>
              <p:nvPr/>
            </p:nvSpPr>
            <p:spPr bwMode="auto">
              <a:xfrm>
                <a:off x="-474" y="3868"/>
                <a:ext cx="33" cy="50"/>
              </a:xfrm>
              <a:custGeom>
                <a:avLst/>
                <a:gdLst>
                  <a:gd name="T0" fmla="*/ 2 w 14"/>
                  <a:gd name="T1" fmla="*/ 19 h 21"/>
                  <a:gd name="T2" fmla="*/ 0 w 14"/>
                  <a:gd name="T3" fmla="*/ 21 h 21"/>
                  <a:gd name="T4" fmla="*/ 0 w 14"/>
                  <a:gd name="T5" fmla="*/ 21 h 21"/>
                  <a:gd name="T6" fmla="*/ 2 w 14"/>
                  <a:gd name="T7" fmla="*/ 19 h 21"/>
                  <a:gd name="T8" fmla="*/ 2 w 14"/>
                  <a:gd name="T9" fmla="*/ 19 h 21"/>
                  <a:gd name="T10" fmla="*/ 2 w 14"/>
                  <a:gd name="T11" fmla="*/ 19 h 21"/>
                  <a:gd name="T12" fmla="*/ 2 w 14"/>
                  <a:gd name="T13" fmla="*/ 19 h 21"/>
                  <a:gd name="T14" fmla="*/ 2 w 14"/>
                  <a:gd name="T15" fmla="*/ 19 h 21"/>
                  <a:gd name="T16" fmla="*/ 2 w 14"/>
                  <a:gd name="T17" fmla="*/ 19 h 21"/>
                  <a:gd name="T18" fmla="*/ 2 w 14"/>
                  <a:gd name="T19" fmla="*/ 19 h 21"/>
                  <a:gd name="T20" fmla="*/ 7 w 14"/>
                  <a:gd name="T21" fmla="*/ 10 h 21"/>
                  <a:gd name="T22" fmla="*/ 5 w 14"/>
                  <a:gd name="T23" fmla="*/ 15 h 21"/>
                  <a:gd name="T24" fmla="*/ 5 w 14"/>
                  <a:gd name="T25" fmla="*/ 15 h 21"/>
                  <a:gd name="T26" fmla="*/ 8 w 14"/>
                  <a:gd name="T27" fmla="*/ 10 h 21"/>
                  <a:gd name="T28" fmla="*/ 7 w 14"/>
                  <a:gd name="T29" fmla="*/ 10 h 21"/>
                  <a:gd name="T30" fmla="*/ 8 w 14"/>
                  <a:gd name="T31" fmla="*/ 9 h 21"/>
                  <a:gd name="T32" fmla="*/ 8 w 14"/>
                  <a:gd name="T33" fmla="*/ 10 h 21"/>
                  <a:gd name="T34" fmla="*/ 8 w 14"/>
                  <a:gd name="T35" fmla="*/ 10 h 21"/>
                  <a:gd name="T36" fmla="*/ 8 w 14"/>
                  <a:gd name="T37" fmla="*/ 9 h 21"/>
                  <a:gd name="T38" fmla="*/ 8 w 14"/>
                  <a:gd name="T39" fmla="*/ 9 h 21"/>
                  <a:gd name="T40" fmla="*/ 10 w 14"/>
                  <a:gd name="T41" fmla="*/ 7 h 21"/>
                  <a:gd name="T42" fmla="*/ 9 w 14"/>
                  <a:gd name="T43" fmla="*/ 8 h 21"/>
                  <a:gd name="T44" fmla="*/ 9 w 14"/>
                  <a:gd name="T45" fmla="*/ 8 h 21"/>
                  <a:gd name="T46" fmla="*/ 10 w 14"/>
                  <a:gd name="T47" fmla="*/ 7 h 21"/>
                  <a:gd name="T48" fmla="*/ 10 w 14"/>
                  <a:gd name="T49" fmla="*/ 7 h 21"/>
                  <a:gd name="T50" fmla="*/ 12 w 14"/>
                  <a:gd name="T51" fmla="*/ 4 h 21"/>
                  <a:gd name="T52" fmla="*/ 10 w 14"/>
                  <a:gd name="T53" fmla="*/ 7 h 21"/>
                  <a:gd name="T54" fmla="*/ 10 w 14"/>
                  <a:gd name="T55" fmla="*/ 7 h 21"/>
                  <a:gd name="T56" fmla="*/ 12 w 14"/>
                  <a:gd name="T57" fmla="*/ 4 h 21"/>
                  <a:gd name="T58" fmla="*/ 12 w 14"/>
                  <a:gd name="T59" fmla="*/ 4 h 21"/>
                  <a:gd name="T60" fmla="*/ 14 w 14"/>
                  <a:gd name="T61" fmla="*/ 1 h 21"/>
                  <a:gd name="T62" fmla="*/ 12 w 14"/>
                  <a:gd name="T63" fmla="*/ 3 h 21"/>
                  <a:gd name="T64" fmla="*/ 12 w 14"/>
                  <a:gd name="T65" fmla="*/ 3 h 21"/>
                  <a:gd name="T66" fmla="*/ 14 w 14"/>
                  <a:gd name="T67" fmla="*/ 1 h 21"/>
                  <a:gd name="T68" fmla="*/ 14 w 14"/>
                  <a:gd name="T69" fmla="*/ 1 h 21"/>
                  <a:gd name="T70" fmla="*/ 14 w 14"/>
                  <a:gd name="T71" fmla="*/ 0 h 21"/>
                  <a:gd name="T72" fmla="*/ 14 w 14"/>
                  <a:gd name="T73" fmla="*/ 1 h 21"/>
                  <a:gd name="T74" fmla="*/ 14 w 14"/>
                  <a:gd name="T75" fmla="*/ 1 h 21"/>
                  <a:gd name="T76" fmla="*/ 14 w 14"/>
                  <a:gd name="T77" fmla="*/ 0 h 21"/>
                  <a:gd name="T78" fmla="*/ 14 w 14"/>
                  <a:gd name="T7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" h="21">
                    <a:moveTo>
                      <a:pt x="2" y="19"/>
                    </a:moveTo>
                    <a:cubicBezTo>
                      <a:pt x="1" y="20"/>
                      <a:pt x="0" y="21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1" y="21"/>
                      <a:pt x="1" y="20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2" y="19"/>
                    </a:move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7" y="10"/>
                    </a:moveTo>
                    <a:cubicBezTo>
                      <a:pt x="7" y="12"/>
                      <a:pt x="6" y="13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3"/>
                      <a:pt x="7" y="12"/>
                      <a:pt x="8" y="10"/>
                    </a:cubicBezTo>
                    <a:cubicBezTo>
                      <a:pt x="7" y="10"/>
                      <a:pt x="7" y="10"/>
                      <a:pt x="7" y="10"/>
                    </a:cubicBezTo>
                    <a:moveTo>
                      <a:pt x="8" y="9"/>
                    </a:moveTo>
                    <a:cubicBezTo>
                      <a:pt x="8" y="9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moveTo>
                      <a:pt x="10" y="7"/>
                    </a:moveTo>
                    <a:cubicBezTo>
                      <a:pt x="9" y="7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12" y="4"/>
                    </a:moveTo>
                    <a:cubicBezTo>
                      <a:pt x="11" y="5"/>
                      <a:pt x="11" y="6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6"/>
                      <a:pt x="11" y="5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moveTo>
                      <a:pt x="14" y="1"/>
                    </a:moveTo>
                    <a:cubicBezTo>
                      <a:pt x="13" y="2"/>
                      <a:pt x="13" y="2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2"/>
                      <a:pt x="13" y="2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moveTo>
                      <a:pt x="14" y="0"/>
                    </a:moveTo>
                    <a:cubicBezTo>
                      <a:pt x="14" y="0"/>
                      <a:pt x="14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0280"/>
              <p:cNvSpPr>
                <a:spLocks noEditPoints="1"/>
              </p:cNvSpPr>
              <p:nvPr/>
            </p:nvSpPr>
            <p:spPr bwMode="auto">
              <a:xfrm>
                <a:off x="-146" y="3901"/>
                <a:ext cx="14" cy="21"/>
              </a:xfrm>
              <a:custGeom>
                <a:avLst/>
                <a:gdLst>
                  <a:gd name="T0" fmla="*/ 0 w 6"/>
                  <a:gd name="T1" fmla="*/ 8 h 9"/>
                  <a:gd name="T2" fmla="*/ 1 w 6"/>
                  <a:gd name="T3" fmla="*/ 9 h 9"/>
                  <a:gd name="T4" fmla="*/ 1 w 6"/>
                  <a:gd name="T5" fmla="*/ 9 h 9"/>
                  <a:gd name="T6" fmla="*/ 1 w 6"/>
                  <a:gd name="T7" fmla="*/ 9 h 9"/>
                  <a:gd name="T8" fmla="*/ 1 w 6"/>
                  <a:gd name="T9" fmla="*/ 9 h 9"/>
                  <a:gd name="T10" fmla="*/ 2 w 6"/>
                  <a:gd name="T11" fmla="*/ 9 h 9"/>
                  <a:gd name="T12" fmla="*/ 2 w 6"/>
                  <a:gd name="T13" fmla="*/ 9 h 9"/>
                  <a:gd name="T14" fmla="*/ 1 w 6"/>
                  <a:gd name="T15" fmla="*/ 9 h 9"/>
                  <a:gd name="T16" fmla="*/ 0 w 6"/>
                  <a:gd name="T17" fmla="*/ 8 h 9"/>
                  <a:gd name="T18" fmla="*/ 2 w 6"/>
                  <a:gd name="T19" fmla="*/ 5 h 9"/>
                  <a:gd name="T20" fmla="*/ 2 w 6"/>
                  <a:gd name="T21" fmla="*/ 6 h 9"/>
                  <a:gd name="T22" fmla="*/ 2 w 6"/>
                  <a:gd name="T23" fmla="*/ 6 h 9"/>
                  <a:gd name="T24" fmla="*/ 2 w 6"/>
                  <a:gd name="T25" fmla="*/ 6 h 9"/>
                  <a:gd name="T26" fmla="*/ 2 w 6"/>
                  <a:gd name="T27" fmla="*/ 6 h 9"/>
                  <a:gd name="T28" fmla="*/ 2 w 6"/>
                  <a:gd name="T29" fmla="*/ 6 h 9"/>
                  <a:gd name="T30" fmla="*/ 2 w 6"/>
                  <a:gd name="T31" fmla="*/ 6 h 9"/>
                  <a:gd name="T32" fmla="*/ 2 w 6"/>
                  <a:gd name="T33" fmla="*/ 6 h 9"/>
                  <a:gd name="T34" fmla="*/ 2 w 6"/>
                  <a:gd name="T35" fmla="*/ 6 h 9"/>
                  <a:gd name="T36" fmla="*/ 2 w 6"/>
                  <a:gd name="T37" fmla="*/ 6 h 9"/>
                  <a:gd name="T38" fmla="*/ 2 w 6"/>
                  <a:gd name="T39" fmla="*/ 6 h 9"/>
                  <a:gd name="T40" fmla="*/ 3 w 6"/>
                  <a:gd name="T41" fmla="*/ 6 h 9"/>
                  <a:gd name="T42" fmla="*/ 2 w 6"/>
                  <a:gd name="T43" fmla="*/ 5 h 9"/>
                  <a:gd name="T44" fmla="*/ 6 w 6"/>
                  <a:gd name="T45" fmla="*/ 0 h 9"/>
                  <a:gd name="T46" fmla="*/ 4 w 6"/>
                  <a:gd name="T47" fmla="*/ 3 h 9"/>
                  <a:gd name="T48" fmla="*/ 4 w 6"/>
                  <a:gd name="T49" fmla="*/ 3 h 9"/>
                  <a:gd name="T50" fmla="*/ 5 w 6"/>
                  <a:gd name="T51" fmla="*/ 2 h 9"/>
                  <a:gd name="T52" fmla="*/ 6 w 6"/>
                  <a:gd name="T5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" h="9">
                    <a:moveTo>
                      <a:pt x="0" y="8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5"/>
                      <a:pt x="2" y="5"/>
                    </a:cubicBezTo>
                    <a:moveTo>
                      <a:pt x="6" y="0"/>
                    </a:moveTo>
                    <a:cubicBezTo>
                      <a:pt x="5" y="1"/>
                      <a:pt x="5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0281"/>
              <p:cNvSpPr>
                <a:spLocks noEditPoints="1"/>
              </p:cNvSpPr>
              <p:nvPr/>
            </p:nvSpPr>
            <p:spPr bwMode="auto">
              <a:xfrm>
                <a:off x="-146" y="3908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2 w 4"/>
                  <a:gd name="T3" fmla="*/ 3 h 6"/>
                  <a:gd name="T4" fmla="*/ 2 w 4"/>
                  <a:gd name="T5" fmla="*/ 4 h 6"/>
                  <a:gd name="T6" fmla="*/ 2 w 4"/>
                  <a:gd name="T7" fmla="*/ 4 h 6"/>
                  <a:gd name="T8" fmla="*/ 2 w 4"/>
                  <a:gd name="T9" fmla="*/ 3 h 6"/>
                  <a:gd name="T10" fmla="*/ 2 w 4"/>
                  <a:gd name="T11" fmla="*/ 3 h 6"/>
                  <a:gd name="T12" fmla="*/ 2 w 4"/>
                  <a:gd name="T13" fmla="*/ 4 h 6"/>
                  <a:gd name="T14" fmla="*/ 2 w 4"/>
                  <a:gd name="T15" fmla="*/ 3 h 6"/>
                  <a:gd name="T16" fmla="*/ 1 w 4"/>
                  <a:gd name="T17" fmla="*/ 3 h 6"/>
                  <a:gd name="T18" fmla="*/ 0 w 4"/>
                  <a:gd name="T19" fmla="*/ 5 h 6"/>
                  <a:gd name="T20" fmla="*/ 1 w 4"/>
                  <a:gd name="T21" fmla="*/ 5 h 6"/>
                  <a:gd name="T22" fmla="*/ 0 w 4"/>
                  <a:gd name="T23" fmla="*/ 5 h 6"/>
                  <a:gd name="T24" fmla="*/ 0 w 4"/>
                  <a:gd name="T25" fmla="*/ 5 h 6"/>
                  <a:gd name="T26" fmla="*/ 1 w 4"/>
                  <a:gd name="T27" fmla="*/ 6 h 6"/>
                  <a:gd name="T28" fmla="*/ 2 w 4"/>
                  <a:gd name="T29" fmla="*/ 6 h 6"/>
                  <a:gd name="T30" fmla="*/ 2 w 4"/>
                  <a:gd name="T31" fmla="*/ 6 h 6"/>
                  <a:gd name="T32" fmla="*/ 3 w 4"/>
                  <a:gd name="T33" fmla="*/ 6 h 6"/>
                  <a:gd name="T34" fmla="*/ 2 w 4"/>
                  <a:gd name="T35" fmla="*/ 4 h 6"/>
                  <a:gd name="T36" fmla="*/ 2 w 4"/>
                  <a:gd name="T37" fmla="*/ 4 h 6"/>
                  <a:gd name="T38" fmla="*/ 2 w 4"/>
                  <a:gd name="T39" fmla="*/ 4 h 6"/>
                  <a:gd name="T40" fmla="*/ 2 w 4"/>
                  <a:gd name="T41" fmla="*/ 3 h 6"/>
                  <a:gd name="T42" fmla="*/ 2 w 4"/>
                  <a:gd name="T43" fmla="*/ 3 h 6"/>
                  <a:gd name="T44" fmla="*/ 4 w 4"/>
                  <a:gd name="T45" fmla="*/ 0 h 6"/>
                  <a:gd name="T46" fmla="*/ 3 w 4"/>
                  <a:gd name="T47" fmla="*/ 2 h 6"/>
                  <a:gd name="T48" fmla="*/ 2 w 4"/>
                  <a:gd name="T49" fmla="*/ 2 h 6"/>
                  <a:gd name="T50" fmla="*/ 2 w 4"/>
                  <a:gd name="T51" fmla="*/ 2 h 6"/>
                  <a:gd name="T52" fmla="*/ 3 w 4"/>
                  <a:gd name="T53" fmla="*/ 3 h 6"/>
                  <a:gd name="T54" fmla="*/ 3 w 4"/>
                  <a:gd name="T55" fmla="*/ 3 h 6"/>
                  <a:gd name="T56" fmla="*/ 3 w 4"/>
                  <a:gd name="T57" fmla="*/ 3 h 6"/>
                  <a:gd name="T58" fmla="*/ 3 w 4"/>
                  <a:gd name="T59" fmla="*/ 3 h 6"/>
                  <a:gd name="T60" fmla="*/ 3 w 4"/>
                  <a:gd name="T61" fmla="*/ 2 h 6"/>
                  <a:gd name="T62" fmla="*/ 4 w 4"/>
                  <a:gd name="T63" fmla="*/ 0 h 6"/>
                  <a:gd name="T64" fmla="*/ 4 w 4"/>
                  <a:gd name="T6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5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0282"/>
              <p:cNvSpPr>
                <a:spLocks noEditPoints="1"/>
              </p:cNvSpPr>
              <p:nvPr/>
            </p:nvSpPr>
            <p:spPr bwMode="auto">
              <a:xfrm>
                <a:off x="29" y="3904"/>
                <a:ext cx="9" cy="2"/>
              </a:xfrm>
              <a:custGeom>
                <a:avLst/>
                <a:gdLst>
                  <a:gd name="T0" fmla="*/ 3 w 4"/>
                  <a:gd name="T1" fmla="*/ 1 h 1"/>
                  <a:gd name="T2" fmla="*/ 3 w 4"/>
                  <a:gd name="T3" fmla="*/ 1 h 1"/>
                  <a:gd name="T4" fmla="*/ 4 w 4"/>
                  <a:gd name="T5" fmla="*/ 1 h 1"/>
                  <a:gd name="T6" fmla="*/ 3 w 4"/>
                  <a:gd name="T7" fmla="*/ 1 h 1"/>
                  <a:gd name="T8" fmla="*/ 1 w 4"/>
                  <a:gd name="T9" fmla="*/ 0 h 1"/>
                  <a:gd name="T10" fmla="*/ 0 w 4"/>
                  <a:gd name="T11" fmla="*/ 1 h 1"/>
                  <a:gd name="T12" fmla="*/ 0 w 4"/>
                  <a:gd name="T13" fmla="*/ 1 h 1"/>
                  <a:gd name="T14" fmla="*/ 0 w 4"/>
                  <a:gd name="T15" fmla="*/ 1 h 1"/>
                  <a:gd name="T16" fmla="*/ 2 w 4"/>
                  <a:gd name="T17" fmla="*/ 1 h 1"/>
                  <a:gd name="T18" fmla="*/ 3 w 4"/>
                  <a:gd name="T19" fmla="*/ 1 h 1"/>
                  <a:gd name="T20" fmla="*/ 3 w 4"/>
                  <a:gd name="T21" fmla="*/ 1 h 1"/>
                  <a:gd name="T22" fmla="*/ 1 w 4"/>
                  <a:gd name="T2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1"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0283"/>
              <p:cNvSpPr>
                <a:spLocks noEditPoints="1"/>
              </p:cNvSpPr>
              <p:nvPr/>
            </p:nvSpPr>
            <p:spPr bwMode="auto">
              <a:xfrm>
                <a:off x="26" y="3906"/>
                <a:ext cx="10" cy="0"/>
              </a:xfrm>
              <a:custGeom>
                <a:avLst/>
                <a:gdLst>
                  <a:gd name="T0" fmla="*/ 1 w 4"/>
                  <a:gd name="T1" fmla="*/ 0 w 4"/>
                  <a:gd name="T2" fmla="*/ 0 w 4"/>
                  <a:gd name="T3" fmla="*/ 1 w 4"/>
                  <a:gd name="T4" fmla="*/ 1 w 4"/>
                  <a:gd name="T5" fmla="*/ 4 w 4"/>
                  <a:gd name="T6" fmla="*/ 4 w 4"/>
                  <a:gd name="T7" fmla="*/ 4 w 4"/>
                  <a:gd name="T8" fmla="*/ 4 w 4"/>
                  <a:gd name="T9" fmla="*/ 4 w 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4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0284"/>
              <p:cNvSpPr>
                <a:spLocks/>
              </p:cNvSpPr>
              <p:nvPr/>
            </p:nvSpPr>
            <p:spPr bwMode="auto">
              <a:xfrm>
                <a:off x="38" y="3906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0285"/>
              <p:cNvSpPr>
                <a:spLocks/>
              </p:cNvSpPr>
              <p:nvPr/>
            </p:nvSpPr>
            <p:spPr bwMode="auto">
              <a:xfrm>
                <a:off x="26" y="39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0286"/>
              <p:cNvSpPr>
                <a:spLocks noEditPoints="1"/>
              </p:cNvSpPr>
              <p:nvPr/>
            </p:nvSpPr>
            <p:spPr bwMode="auto">
              <a:xfrm>
                <a:off x="-111" y="3906"/>
                <a:ext cx="57" cy="9"/>
              </a:xfrm>
              <a:custGeom>
                <a:avLst/>
                <a:gdLst>
                  <a:gd name="T0" fmla="*/ 1 w 24"/>
                  <a:gd name="T1" fmla="*/ 1 h 4"/>
                  <a:gd name="T2" fmla="*/ 0 w 24"/>
                  <a:gd name="T3" fmla="*/ 3 h 4"/>
                  <a:gd name="T4" fmla="*/ 0 w 24"/>
                  <a:gd name="T5" fmla="*/ 3 h 4"/>
                  <a:gd name="T6" fmla="*/ 0 w 24"/>
                  <a:gd name="T7" fmla="*/ 3 h 4"/>
                  <a:gd name="T8" fmla="*/ 1 w 24"/>
                  <a:gd name="T9" fmla="*/ 4 h 4"/>
                  <a:gd name="T10" fmla="*/ 2 w 24"/>
                  <a:gd name="T11" fmla="*/ 2 h 4"/>
                  <a:gd name="T12" fmla="*/ 1 w 24"/>
                  <a:gd name="T13" fmla="*/ 1 h 4"/>
                  <a:gd name="T14" fmla="*/ 2 w 24"/>
                  <a:gd name="T15" fmla="*/ 0 h 4"/>
                  <a:gd name="T16" fmla="*/ 2 w 24"/>
                  <a:gd name="T17" fmla="*/ 0 h 4"/>
                  <a:gd name="T18" fmla="*/ 2 w 24"/>
                  <a:gd name="T19" fmla="*/ 1 h 4"/>
                  <a:gd name="T20" fmla="*/ 2 w 24"/>
                  <a:gd name="T21" fmla="*/ 0 h 4"/>
                  <a:gd name="T22" fmla="*/ 22 w 24"/>
                  <a:gd name="T23" fmla="*/ 0 h 4"/>
                  <a:gd name="T24" fmla="*/ 23 w 24"/>
                  <a:gd name="T25" fmla="*/ 1 h 4"/>
                  <a:gd name="T26" fmla="*/ 23 w 24"/>
                  <a:gd name="T27" fmla="*/ 1 h 4"/>
                  <a:gd name="T28" fmla="*/ 24 w 24"/>
                  <a:gd name="T29" fmla="*/ 1 h 4"/>
                  <a:gd name="T30" fmla="*/ 23 w 24"/>
                  <a:gd name="T31" fmla="*/ 1 h 4"/>
                  <a:gd name="T32" fmla="*/ 23 w 24"/>
                  <a:gd name="T33" fmla="*/ 1 h 4"/>
                  <a:gd name="T34" fmla="*/ 23 w 24"/>
                  <a:gd name="T35" fmla="*/ 1 h 4"/>
                  <a:gd name="T36" fmla="*/ 22 w 24"/>
                  <a:gd name="T3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4">
                    <a:moveTo>
                      <a:pt x="1" y="1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2" y="3"/>
                      <a:pt x="2" y="2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0"/>
                      <a:pt x="2" y="0"/>
                    </a:cubicBezTo>
                    <a:moveTo>
                      <a:pt x="22" y="0"/>
                    </a:moveTo>
                    <a:cubicBezTo>
                      <a:pt x="22" y="0"/>
                      <a:pt x="22" y="0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0287"/>
              <p:cNvSpPr>
                <a:spLocks/>
              </p:cNvSpPr>
              <p:nvPr/>
            </p:nvSpPr>
            <p:spPr bwMode="auto">
              <a:xfrm>
                <a:off x="-111" y="39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0288"/>
              <p:cNvSpPr>
                <a:spLocks/>
              </p:cNvSpPr>
              <p:nvPr/>
            </p:nvSpPr>
            <p:spPr bwMode="auto">
              <a:xfrm>
                <a:off x="-108" y="390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0 w 1"/>
                  <a:gd name="T5" fmla="*/ 1 h 2"/>
                  <a:gd name="T6" fmla="*/ 1 w 1"/>
                  <a:gd name="T7" fmla="*/ 2 h 2"/>
                  <a:gd name="T8" fmla="*/ 1 w 1"/>
                  <a:gd name="T9" fmla="*/ 1 h 2"/>
                  <a:gd name="T10" fmla="*/ 1 w 1"/>
                  <a:gd name="T11" fmla="*/ 1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0289"/>
              <p:cNvSpPr>
                <a:spLocks noEditPoints="1"/>
              </p:cNvSpPr>
              <p:nvPr/>
            </p:nvSpPr>
            <p:spPr bwMode="auto">
              <a:xfrm>
                <a:off x="-115" y="3908"/>
                <a:ext cx="7" cy="5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2 h 2"/>
                  <a:gd name="T4" fmla="*/ 2 w 3"/>
                  <a:gd name="T5" fmla="*/ 2 h 2"/>
                  <a:gd name="T6" fmla="*/ 1 w 3"/>
                  <a:gd name="T7" fmla="*/ 2 h 2"/>
                  <a:gd name="T8" fmla="*/ 0 w 3"/>
                  <a:gd name="T9" fmla="*/ 1 h 2"/>
                  <a:gd name="T10" fmla="*/ 0 w 3"/>
                  <a:gd name="T11" fmla="*/ 2 h 2"/>
                  <a:gd name="T12" fmla="*/ 1 w 3"/>
                  <a:gd name="T13" fmla="*/ 2 h 2"/>
                  <a:gd name="T14" fmla="*/ 0 w 3"/>
                  <a:gd name="T15" fmla="*/ 1 h 2"/>
                  <a:gd name="T16" fmla="*/ 2 w 3"/>
                  <a:gd name="T17" fmla="*/ 0 h 2"/>
                  <a:gd name="T18" fmla="*/ 2 w 3"/>
                  <a:gd name="T19" fmla="*/ 0 h 2"/>
                  <a:gd name="T20" fmla="*/ 0 w 3"/>
                  <a:gd name="T21" fmla="*/ 0 h 2"/>
                  <a:gd name="T22" fmla="*/ 0 w 3"/>
                  <a:gd name="T23" fmla="*/ 1 h 2"/>
                  <a:gd name="T24" fmla="*/ 1 w 3"/>
                  <a:gd name="T25" fmla="*/ 2 h 2"/>
                  <a:gd name="T26" fmla="*/ 2 w 3"/>
                  <a:gd name="T27" fmla="*/ 0 h 2"/>
                  <a:gd name="T28" fmla="*/ 1 w 3"/>
                  <a:gd name="T29" fmla="*/ 2 h 2"/>
                  <a:gd name="T30" fmla="*/ 2 w 3"/>
                  <a:gd name="T31" fmla="*/ 2 h 2"/>
                  <a:gd name="T32" fmla="*/ 3 w 3"/>
                  <a:gd name="T33" fmla="*/ 0 h 2"/>
                  <a:gd name="T34" fmla="*/ 3 w 3"/>
                  <a:gd name="T35" fmla="*/ 0 h 2"/>
                  <a:gd name="T36" fmla="*/ 2 w 3"/>
                  <a:gd name="T37" fmla="*/ 0 h 2"/>
                  <a:gd name="T38" fmla="*/ 2 w 3"/>
                  <a:gd name="T39" fmla="*/ 0 h 2"/>
                  <a:gd name="T40" fmla="*/ 2 w 3"/>
                  <a:gd name="T41" fmla="*/ 0 h 2"/>
                  <a:gd name="T42" fmla="*/ 2 w 3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0290"/>
              <p:cNvSpPr>
                <a:spLocks noEditPoints="1"/>
              </p:cNvSpPr>
              <p:nvPr/>
            </p:nvSpPr>
            <p:spPr bwMode="auto">
              <a:xfrm>
                <a:off x="-115" y="3911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2 w 2"/>
                  <a:gd name="T9" fmla="*/ 1 h 1"/>
                  <a:gd name="T10" fmla="*/ 1 w 2"/>
                  <a:gd name="T11" fmla="*/ 1 h 1"/>
                  <a:gd name="T12" fmla="*/ 0 w 2"/>
                  <a:gd name="T13" fmla="*/ 0 h 1"/>
                  <a:gd name="T14" fmla="*/ 0 w 2"/>
                  <a:gd name="T15" fmla="*/ 0 h 1"/>
                  <a:gd name="T16" fmla="*/ 1 w 2"/>
                  <a:gd name="T17" fmla="*/ 1 h 1"/>
                  <a:gd name="T18" fmla="*/ 1 w 2"/>
                  <a:gd name="T19" fmla="*/ 1 h 1"/>
                  <a:gd name="T20" fmla="*/ 0 w 2"/>
                  <a:gd name="T2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0291"/>
              <p:cNvSpPr>
                <a:spLocks noEditPoints="1"/>
              </p:cNvSpPr>
              <p:nvPr/>
            </p:nvSpPr>
            <p:spPr bwMode="auto">
              <a:xfrm>
                <a:off x="-111" y="3906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0 w 1"/>
                  <a:gd name="T15" fmla="*/ 1 h 1"/>
                  <a:gd name="T16" fmla="*/ 0 w 1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0292"/>
              <p:cNvSpPr>
                <a:spLocks noEditPoints="1"/>
              </p:cNvSpPr>
              <p:nvPr/>
            </p:nvSpPr>
            <p:spPr bwMode="auto">
              <a:xfrm>
                <a:off x="-508" y="3908"/>
                <a:ext cx="0" cy="10"/>
              </a:xfrm>
              <a:custGeom>
                <a:avLst/>
                <a:gdLst>
                  <a:gd name="T0" fmla="*/ 1 h 4"/>
                  <a:gd name="T1" fmla="*/ 2 h 4"/>
                  <a:gd name="T2" fmla="*/ 3 h 4"/>
                  <a:gd name="T3" fmla="*/ 4 h 4"/>
                  <a:gd name="T4" fmla="*/ 1 h 4"/>
                  <a:gd name="T5" fmla="*/ 0 h 4"/>
                  <a:gd name="T6" fmla="*/ 2 h 4"/>
                  <a:gd name="T7" fmla="*/ 1 h 4"/>
                  <a:gd name="T8" fmla="*/ 0 h 4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4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3"/>
                      <a:pt x="0" y="2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10293"/>
              <p:cNvSpPr>
                <a:spLocks/>
              </p:cNvSpPr>
              <p:nvPr/>
            </p:nvSpPr>
            <p:spPr bwMode="auto">
              <a:xfrm>
                <a:off x="-508" y="391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10294"/>
              <p:cNvSpPr>
                <a:spLocks noEditPoints="1"/>
              </p:cNvSpPr>
              <p:nvPr/>
            </p:nvSpPr>
            <p:spPr bwMode="auto">
              <a:xfrm>
                <a:off x="-56" y="3908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0 w 7"/>
                  <a:gd name="T5" fmla="*/ 0 h 4"/>
                  <a:gd name="T6" fmla="*/ 0 w 7"/>
                  <a:gd name="T7" fmla="*/ 0 h 4"/>
                  <a:gd name="T8" fmla="*/ 0 w 7"/>
                  <a:gd name="T9" fmla="*/ 0 h 4"/>
                  <a:gd name="T10" fmla="*/ 7 w 7"/>
                  <a:gd name="T11" fmla="*/ 4 h 4"/>
                  <a:gd name="T12" fmla="*/ 7 w 7"/>
                  <a:gd name="T13" fmla="*/ 4 h 4"/>
                  <a:gd name="T14" fmla="*/ 0 w 7"/>
                  <a:gd name="T15" fmla="*/ 0 h 4"/>
                  <a:gd name="T16" fmla="*/ 0 w 7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1" y="1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10295"/>
              <p:cNvSpPr>
                <a:spLocks/>
              </p:cNvSpPr>
              <p:nvPr/>
            </p:nvSpPr>
            <p:spPr bwMode="auto">
              <a:xfrm>
                <a:off x="-208" y="39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10296"/>
              <p:cNvSpPr>
                <a:spLocks/>
              </p:cNvSpPr>
              <p:nvPr/>
            </p:nvSpPr>
            <p:spPr bwMode="auto">
              <a:xfrm>
                <a:off x="-80" y="3918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2 w 2"/>
                  <a:gd name="T9" fmla="*/ 1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10297"/>
              <p:cNvSpPr>
                <a:spLocks/>
              </p:cNvSpPr>
              <p:nvPr/>
            </p:nvSpPr>
            <p:spPr bwMode="auto">
              <a:xfrm>
                <a:off x="-85" y="391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1" name="Freeform 10298"/>
              <p:cNvSpPr>
                <a:spLocks/>
              </p:cNvSpPr>
              <p:nvPr/>
            </p:nvSpPr>
            <p:spPr bwMode="auto">
              <a:xfrm>
                <a:off x="-94" y="3908"/>
                <a:ext cx="14" cy="10"/>
              </a:xfrm>
              <a:custGeom>
                <a:avLst/>
                <a:gdLst>
                  <a:gd name="T0" fmla="*/ 0 w 6"/>
                  <a:gd name="T1" fmla="*/ 0 h 4"/>
                  <a:gd name="T2" fmla="*/ 4 w 6"/>
                  <a:gd name="T3" fmla="*/ 2 h 4"/>
                  <a:gd name="T4" fmla="*/ 4 w 6"/>
                  <a:gd name="T5" fmla="*/ 2 h 4"/>
                  <a:gd name="T6" fmla="*/ 4 w 6"/>
                  <a:gd name="T7" fmla="*/ 2 h 4"/>
                  <a:gd name="T8" fmla="*/ 5 w 6"/>
                  <a:gd name="T9" fmla="*/ 3 h 4"/>
                  <a:gd name="T10" fmla="*/ 5 w 6"/>
                  <a:gd name="T11" fmla="*/ 3 h 4"/>
                  <a:gd name="T12" fmla="*/ 6 w 6"/>
                  <a:gd name="T13" fmla="*/ 4 h 4"/>
                  <a:gd name="T14" fmla="*/ 6 w 6"/>
                  <a:gd name="T15" fmla="*/ 4 h 4"/>
                  <a:gd name="T16" fmla="*/ 4 w 6"/>
                  <a:gd name="T17" fmla="*/ 2 h 4"/>
                  <a:gd name="T18" fmla="*/ 1 w 6"/>
                  <a:gd name="T19" fmla="*/ 1 h 4"/>
                  <a:gd name="T20" fmla="*/ 0 w 6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0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2"/>
                    </a:cubicBezTo>
                    <a:cubicBezTo>
                      <a:pt x="3" y="2"/>
                      <a:pt x="2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2" name="Freeform 10299"/>
              <p:cNvSpPr>
                <a:spLocks noEditPoints="1"/>
              </p:cNvSpPr>
              <p:nvPr/>
            </p:nvSpPr>
            <p:spPr bwMode="auto">
              <a:xfrm>
                <a:off x="40" y="3911"/>
                <a:ext cx="24" cy="11"/>
              </a:xfrm>
              <a:custGeom>
                <a:avLst/>
                <a:gdLst>
                  <a:gd name="T0" fmla="*/ 8 w 10"/>
                  <a:gd name="T1" fmla="*/ 2 h 5"/>
                  <a:gd name="T2" fmla="*/ 7 w 10"/>
                  <a:gd name="T3" fmla="*/ 4 h 5"/>
                  <a:gd name="T4" fmla="*/ 7 w 10"/>
                  <a:gd name="T5" fmla="*/ 4 h 5"/>
                  <a:gd name="T6" fmla="*/ 7 w 10"/>
                  <a:gd name="T7" fmla="*/ 4 h 5"/>
                  <a:gd name="T8" fmla="*/ 6 w 10"/>
                  <a:gd name="T9" fmla="*/ 4 h 5"/>
                  <a:gd name="T10" fmla="*/ 6 w 10"/>
                  <a:gd name="T11" fmla="*/ 5 h 5"/>
                  <a:gd name="T12" fmla="*/ 10 w 10"/>
                  <a:gd name="T13" fmla="*/ 4 h 5"/>
                  <a:gd name="T14" fmla="*/ 10 w 10"/>
                  <a:gd name="T15" fmla="*/ 4 h 5"/>
                  <a:gd name="T16" fmla="*/ 10 w 10"/>
                  <a:gd name="T17" fmla="*/ 4 h 5"/>
                  <a:gd name="T18" fmla="*/ 7 w 10"/>
                  <a:gd name="T19" fmla="*/ 4 h 5"/>
                  <a:gd name="T20" fmla="*/ 8 w 10"/>
                  <a:gd name="T21" fmla="*/ 2 h 5"/>
                  <a:gd name="T22" fmla="*/ 8 w 10"/>
                  <a:gd name="T23" fmla="*/ 2 h 5"/>
                  <a:gd name="T24" fmla="*/ 8 w 10"/>
                  <a:gd name="T25" fmla="*/ 2 h 5"/>
                  <a:gd name="T26" fmla="*/ 8 w 10"/>
                  <a:gd name="T27" fmla="*/ 2 h 5"/>
                  <a:gd name="T28" fmla="*/ 8 w 10"/>
                  <a:gd name="T29" fmla="*/ 2 h 5"/>
                  <a:gd name="T30" fmla="*/ 8 w 10"/>
                  <a:gd name="T31" fmla="*/ 2 h 5"/>
                  <a:gd name="T32" fmla="*/ 8 w 10"/>
                  <a:gd name="T33" fmla="*/ 2 h 5"/>
                  <a:gd name="T34" fmla="*/ 0 w 10"/>
                  <a:gd name="T35" fmla="*/ 0 h 5"/>
                  <a:gd name="T36" fmla="*/ 0 w 10"/>
                  <a:gd name="T37" fmla="*/ 2 h 5"/>
                  <a:gd name="T38" fmla="*/ 1 w 10"/>
                  <a:gd name="T39" fmla="*/ 2 h 5"/>
                  <a:gd name="T40" fmla="*/ 1 w 10"/>
                  <a:gd name="T41" fmla="*/ 1 h 5"/>
                  <a:gd name="T42" fmla="*/ 0 w 10"/>
                  <a:gd name="T4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" h="5">
                    <a:moveTo>
                      <a:pt x="8" y="2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6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7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8" y="4"/>
                      <a:pt x="7" y="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moveTo>
                      <a:pt x="8" y="2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3" name="Freeform 10300"/>
              <p:cNvSpPr>
                <a:spLocks noEditPoints="1"/>
              </p:cNvSpPr>
              <p:nvPr/>
            </p:nvSpPr>
            <p:spPr bwMode="auto">
              <a:xfrm>
                <a:off x="59" y="3911"/>
                <a:ext cx="7" cy="9"/>
              </a:xfrm>
              <a:custGeom>
                <a:avLst/>
                <a:gdLst>
                  <a:gd name="T0" fmla="*/ 2 w 3"/>
                  <a:gd name="T1" fmla="*/ 4 h 4"/>
                  <a:gd name="T2" fmla="*/ 2 w 3"/>
                  <a:gd name="T3" fmla="*/ 4 h 4"/>
                  <a:gd name="T4" fmla="*/ 3 w 3"/>
                  <a:gd name="T5" fmla="*/ 4 h 4"/>
                  <a:gd name="T6" fmla="*/ 2 w 3"/>
                  <a:gd name="T7" fmla="*/ 4 h 4"/>
                  <a:gd name="T8" fmla="*/ 0 w 3"/>
                  <a:gd name="T9" fmla="*/ 2 h 4"/>
                  <a:gd name="T10" fmla="*/ 0 w 3"/>
                  <a:gd name="T11" fmla="*/ 2 h 4"/>
                  <a:gd name="T12" fmla="*/ 0 w 3"/>
                  <a:gd name="T13" fmla="*/ 2 h 4"/>
                  <a:gd name="T14" fmla="*/ 0 w 3"/>
                  <a:gd name="T15" fmla="*/ 2 h 4"/>
                  <a:gd name="T16" fmla="*/ 0 w 3"/>
                  <a:gd name="T17" fmla="*/ 2 h 4"/>
                  <a:gd name="T18" fmla="*/ 1 w 3"/>
                  <a:gd name="T19" fmla="*/ 0 h 4"/>
                  <a:gd name="T20" fmla="*/ 0 w 3"/>
                  <a:gd name="T21" fmla="*/ 2 h 4"/>
                  <a:gd name="T22" fmla="*/ 0 w 3"/>
                  <a:gd name="T23" fmla="*/ 2 h 4"/>
                  <a:gd name="T24" fmla="*/ 1 w 3"/>
                  <a:gd name="T2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4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4" name="Freeform 10301"/>
              <p:cNvSpPr>
                <a:spLocks noEditPoints="1"/>
              </p:cNvSpPr>
              <p:nvPr/>
            </p:nvSpPr>
            <p:spPr bwMode="auto">
              <a:xfrm>
                <a:off x="-148" y="391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0 w 1"/>
                  <a:gd name="T7" fmla="*/ 0 w 1"/>
                  <a:gd name="T8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5" name="Freeform 10302"/>
              <p:cNvSpPr>
                <a:spLocks/>
              </p:cNvSpPr>
              <p:nvPr/>
            </p:nvSpPr>
            <p:spPr bwMode="auto">
              <a:xfrm>
                <a:off x="-153" y="391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0 w 2"/>
                  <a:gd name="T7" fmla="*/ 1 h 1"/>
                  <a:gd name="T8" fmla="*/ 0 w 2"/>
                  <a:gd name="T9" fmla="*/ 1 h 1"/>
                  <a:gd name="T10" fmla="*/ 2 w 2"/>
                  <a:gd name="T11" fmla="*/ 0 h 1"/>
                  <a:gd name="T12" fmla="*/ 2 w 2"/>
                  <a:gd name="T13" fmla="*/ 0 h 1"/>
                  <a:gd name="T14" fmla="*/ 2 w 2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6" name="Freeform 10303"/>
              <p:cNvSpPr>
                <a:spLocks noEditPoints="1"/>
              </p:cNvSpPr>
              <p:nvPr/>
            </p:nvSpPr>
            <p:spPr bwMode="auto">
              <a:xfrm>
                <a:off x="-9" y="3913"/>
                <a:ext cx="9" cy="9"/>
              </a:xfrm>
              <a:custGeom>
                <a:avLst/>
                <a:gdLst>
                  <a:gd name="T0" fmla="*/ 3 w 4"/>
                  <a:gd name="T1" fmla="*/ 2 h 4"/>
                  <a:gd name="T2" fmla="*/ 3 w 4"/>
                  <a:gd name="T3" fmla="*/ 2 h 4"/>
                  <a:gd name="T4" fmla="*/ 3 w 4"/>
                  <a:gd name="T5" fmla="*/ 4 h 4"/>
                  <a:gd name="T6" fmla="*/ 4 w 4"/>
                  <a:gd name="T7" fmla="*/ 3 h 4"/>
                  <a:gd name="T8" fmla="*/ 4 w 4"/>
                  <a:gd name="T9" fmla="*/ 2 h 4"/>
                  <a:gd name="T10" fmla="*/ 4 w 4"/>
                  <a:gd name="T11" fmla="*/ 2 h 4"/>
                  <a:gd name="T12" fmla="*/ 3 w 4"/>
                  <a:gd name="T13" fmla="*/ 2 h 4"/>
                  <a:gd name="T14" fmla="*/ 1 w 4"/>
                  <a:gd name="T15" fmla="*/ 0 h 4"/>
                  <a:gd name="T16" fmla="*/ 0 w 4"/>
                  <a:gd name="T17" fmla="*/ 0 h 4"/>
                  <a:gd name="T18" fmla="*/ 1 w 4"/>
                  <a:gd name="T19" fmla="*/ 0 h 4"/>
                  <a:gd name="T20" fmla="*/ 1 w 4"/>
                  <a:gd name="T21" fmla="*/ 0 h 4"/>
                  <a:gd name="T22" fmla="*/ 1 w 4"/>
                  <a:gd name="T2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3" y="4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7" name="Freeform 10304"/>
              <p:cNvSpPr>
                <a:spLocks/>
              </p:cNvSpPr>
              <p:nvPr/>
            </p:nvSpPr>
            <p:spPr bwMode="auto">
              <a:xfrm>
                <a:off x="-7" y="3913"/>
                <a:ext cx="7" cy="5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0 h 2"/>
                  <a:gd name="T4" fmla="*/ 0 w 3"/>
                  <a:gd name="T5" fmla="*/ 0 h 2"/>
                  <a:gd name="T6" fmla="*/ 2 w 3"/>
                  <a:gd name="T7" fmla="*/ 2 h 2"/>
                  <a:gd name="T8" fmla="*/ 3 w 3"/>
                  <a:gd name="T9" fmla="*/ 2 h 2"/>
                  <a:gd name="T10" fmla="*/ 2 w 3"/>
                  <a:gd name="T11" fmla="*/ 0 h 2"/>
                  <a:gd name="T12" fmla="*/ 1 w 3"/>
                  <a:gd name="T13" fmla="*/ 0 h 2"/>
                  <a:gd name="T14" fmla="*/ 1 w 3"/>
                  <a:gd name="T15" fmla="*/ 0 h 2"/>
                  <a:gd name="T16" fmla="*/ 2 w 3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8" name="Freeform 10305"/>
              <p:cNvSpPr>
                <a:spLocks/>
              </p:cNvSpPr>
              <p:nvPr/>
            </p:nvSpPr>
            <p:spPr bwMode="auto">
              <a:xfrm>
                <a:off x="-118" y="3913"/>
                <a:ext cx="7" cy="7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1 h 3"/>
                  <a:gd name="T4" fmla="*/ 1 w 3"/>
                  <a:gd name="T5" fmla="*/ 3 h 3"/>
                  <a:gd name="T6" fmla="*/ 3 w 3"/>
                  <a:gd name="T7" fmla="*/ 0 h 3"/>
                  <a:gd name="T8" fmla="*/ 3 w 3"/>
                  <a:gd name="T9" fmla="*/ 0 h 3"/>
                  <a:gd name="T10" fmla="*/ 2 w 3"/>
                  <a:gd name="T11" fmla="*/ 1 h 3"/>
                  <a:gd name="T12" fmla="*/ 2 w 3"/>
                  <a:gd name="T13" fmla="*/ 0 h 3"/>
                  <a:gd name="T14" fmla="*/ 1 w 3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1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9" name="Oval 10306"/>
              <p:cNvSpPr>
                <a:spLocks noChangeArrowheads="1"/>
              </p:cNvSpPr>
              <p:nvPr/>
            </p:nvSpPr>
            <p:spPr bwMode="auto">
              <a:xfrm>
                <a:off x="-111" y="39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0" name="Freeform 10307"/>
              <p:cNvSpPr>
                <a:spLocks noEditPoints="1"/>
              </p:cNvSpPr>
              <p:nvPr/>
            </p:nvSpPr>
            <p:spPr bwMode="auto">
              <a:xfrm>
                <a:off x="-146" y="3913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1 w 2"/>
                  <a:gd name="T7" fmla="*/ 1 h 1"/>
                  <a:gd name="T8" fmla="*/ 1 w 2"/>
                  <a:gd name="T9" fmla="*/ 1 h 1"/>
                  <a:gd name="T10" fmla="*/ 2 w 2"/>
                  <a:gd name="T11" fmla="*/ 1 h 1"/>
                  <a:gd name="T12" fmla="*/ 2 w 2"/>
                  <a:gd name="T13" fmla="*/ 1 h 1"/>
                  <a:gd name="T14" fmla="*/ 1 w 2"/>
                  <a:gd name="T15" fmla="*/ 0 h 1"/>
                  <a:gd name="T16" fmla="*/ 0 w 2"/>
                  <a:gd name="T17" fmla="*/ 0 h 1"/>
                  <a:gd name="T18" fmla="*/ 0 w 2"/>
                  <a:gd name="T19" fmla="*/ 0 h 1"/>
                  <a:gd name="T20" fmla="*/ 0 w 2"/>
                  <a:gd name="T21" fmla="*/ 0 h 1"/>
                  <a:gd name="T22" fmla="*/ 0 w 2"/>
                  <a:gd name="T23" fmla="*/ 0 h 1"/>
                  <a:gd name="T24" fmla="*/ 0 w 2"/>
                  <a:gd name="T25" fmla="*/ 0 h 1"/>
                  <a:gd name="T26" fmla="*/ 0 w 2"/>
                  <a:gd name="T27" fmla="*/ 0 h 1"/>
                  <a:gd name="T28" fmla="*/ 0 w 2"/>
                  <a:gd name="T29" fmla="*/ 0 h 1"/>
                  <a:gd name="T30" fmla="*/ 0 w 2"/>
                  <a:gd name="T31" fmla="*/ 0 h 1"/>
                  <a:gd name="T32" fmla="*/ 1 w 2"/>
                  <a:gd name="T33" fmla="*/ 1 h 1"/>
                  <a:gd name="T34" fmla="*/ 1 w 2"/>
                  <a:gd name="T35" fmla="*/ 1 h 1"/>
                  <a:gd name="T36" fmla="*/ 1 w 2"/>
                  <a:gd name="T37" fmla="*/ 1 h 1"/>
                  <a:gd name="T38" fmla="*/ 0 w 2"/>
                  <a:gd name="T39" fmla="*/ 0 h 1"/>
                  <a:gd name="T40" fmla="*/ 0 w 2"/>
                  <a:gd name="T4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1" name="Freeform 10308"/>
              <p:cNvSpPr>
                <a:spLocks noEditPoints="1"/>
              </p:cNvSpPr>
              <p:nvPr/>
            </p:nvSpPr>
            <p:spPr bwMode="auto">
              <a:xfrm>
                <a:off x="-146" y="3913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1 h 1"/>
                  <a:gd name="T12" fmla="*/ 0 w 1"/>
                  <a:gd name="T13" fmla="*/ 0 h 1"/>
                  <a:gd name="T14" fmla="*/ 1 w 1"/>
                  <a:gd name="T15" fmla="*/ 1 h 1"/>
                  <a:gd name="T16" fmla="*/ 0 w 1"/>
                  <a:gd name="T17" fmla="*/ 0 h 1"/>
                  <a:gd name="T18" fmla="*/ 0 w 1"/>
                  <a:gd name="T19" fmla="*/ 0 h 1"/>
                  <a:gd name="T20" fmla="*/ 0 w 1"/>
                  <a:gd name="T21" fmla="*/ 0 h 1"/>
                  <a:gd name="T22" fmla="*/ 0 w 1"/>
                  <a:gd name="T23" fmla="*/ 0 h 1"/>
                  <a:gd name="T24" fmla="*/ 0 w 1"/>
                  <a:gd name="T25" fmla="*/ 0 h 1"/>
                  <a:gd name="T26" fmla="*/ 0 w 1"/>
                  <a:gd name="T27" fmla="*/ 0 h 1"/>
                  <a:gd name="T28" fmla="*/ 0 w 1"/>
                  <a:gd name="T2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2" name="Freeform 10309"/>
              <p:cNvSpPr>
                <a:spLocks noEditPoints="1"/>
              </p:cNvSpPr>
              <p:nvPr/>
            </p:nvSpPr>
            <p:spPr bwMode="auto">
              <a:xfrm>
                <a:off x="-309" y="3913"/>
                <a:ext cx="165" cy="5"/>
              </a:xfrm>
              <a:custGeom>
                <a:avLst/>
                <a:gdLst>
                  <a:gd name="T0" fmla="*/ 1 w 70"/>
                  <a:gd name="T1" fmla="*/ 0 h 2"/>
                  <a:gd name="T2" fmla="*/ 1 w 70"/>
                  <a:gd name="T3" fmla="*/ 0 h 2"/>
                  <a:gd name="T4" fmla="*/ 0 w 70"/>
                  <a:gd name="T5" fmla="*/ 1 h 2"/>
                  <a:gd name="T6" fmla="*/ 1 w 70"/>
                  <a:gd name="T7" fmla="*/ 0 h 2"/>
                  <a:gd name="T8" fmla="*/ 69 w 70"/>
                  <a:gd name="T9" fmla="*/ 0 h 2"/>
                  <a:gd name="T10" fmla="*/ 68 w 70"/>
                  <a:gd name="T11" fmla="*/ 0 h 2"/>
                  <a:gd name="T12" fmla="*/ 68 w 70"/>
                  <a:gd name="T13" fmla="*/ 0 h 2"/>
                  <a:gd name="T14" fmla="*/ 68 w 70"/>
                  <a:gd name="T15" fmla="*/ 1 h 2"/>
                  <a:gd name="T16" fmla="*/ 67 w 70"/>
                  <a:gd name="T17" fmla="*/ 2 h 2"/>
                  <a:gd name="T18" fmla="*/ 67 w 70"/>
                  <a:gd name="T19" fmla="*/ 2 h 2"/>
                  <a:gd name="T20" fmla="*/ 67 w 70"/>
                  <a:gd name="T21" fmla="*/ 2 h 2"/>
                  <a:gd name="T22" fmla="*/ 67 w 70"/>
                  <a:gd name="T23" fmla="*/ 2 h 2"/>
                  <a:gd name="T24" fmla="*/ 68 w 70"/>
                  <a:gd name="T25" fmla="*/ 1 h 2"/>
                  <a:gd name="T26" fmla="*/ 69 w 70"/>
                  <a:gd name="T27" fmla="*/ 1 h 2"/>
                  <a:gd name="T28" fmla="*/ 70 w 70"/>
                  <a:gd name="T29" fmla="*/ 1 h 2"/>
                  <a:gd name="T30" fmla="*/ 70 w 70"/>
                  <a:gd name="T31" fmla="*/ 1 h 2"/>
                  <a:gd name="T32" fmla="*/ 70 w 70"/>
                  <a:gd name="T33" fmla="*/ 1 h 2"/>
                  <a:gd name="T34" fmla="*/ 70 w 70"/>
                  <a:gd name="T35" fmla="*/ 1 h 2"/>
                  <a:gd name="T36" fmla="*/ 70 w 70"/>
                  <a:gd name="T37" fmla="*/ 1 h 2"/>
                  <a:gd name="T38" fmla="*/ 69 w 70"/>
                  <a:gd name="T39" fmla="*/ 0 h 2"/>
                  <a:gd name="T40" fmla="*/ 69 w 70"/>
                  <a:gd name="T41" fmla="*/ 0 h 2"/>
                  <a:gd name="T42" fmla="*/ 69 w 70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0" h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moveTo>
                      <a:pt x="69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7" y="1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8" y="1"/>
                    </a:cubicBezTo>
                    <a:cubicBezTo>
                      <a:pt x="68" y="1"/>
                      <a:pt x="69" y="1"/>
                      <a:pt x="69" y="1"/>
                    </a:cubicBezTo>
                    <a:cubicBezTo>
                      <a:pt x="69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69" y="1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3" name="Freeform 10310"/>
              <p:cNvSpPr>
                <a:spLocks/>
              </p:cNvSpPr>
              <p:nvPr/>
            </p:nvSpPr>
            <p:spPr bwMode="auto">
              <a:xfrm>
                <a:off x="-141" y="39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4" name="Freeform 10311"/>
              <p:cNvSpPr>
                <a:spLocks/>
              </p:cNvSpPr>
              <p:nvPr/>
            </p:nvSpPr>
            <p:spPr bwMode="auto">
              <a:xfrm>
                <a:off x="-153" y="391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5" name="Freeform 10312"/>
              <p:cNvSpPr>
                <a:spLocks noEditPoints="1"/>
              </p:cNvSpPr>
              <p:nvPr/>
            </p:nvSpPr>
            <p:spPr bwMode="auto">
              <a:xfrm>
                <a:off x="-304" y="3915"/>
                <a:ext cx="163" cy="5"/>
              </a:xfrm>
              <a:custGeom>
                <a:avLst/>
                <a:gdLst>
                  <a:gd name="T0" fmla="*/ 0 w 69"/>
                  <a:gd name="T1" fmla="*/ 0 h 2"/>
                  <a:gd name="T2" fmla="*/ 0 w 69"/>
                  <a:gd name="T3" fmla="*/ 2 h 2"/>
                  <a:gd name="T4" fmla="*/ 0 w 69"/>
                  <a:gd name="T5" fmla="*/ 1 h 2"/>
                  <a:gd name="T6" fmla="*/ 0 w 69"/>
                  <a:gd name="T7" fmla="*/ 0 h 2"/>
                  <a:gd name="T8" fmla="*/ 69 w 69"/>
                  <a:gd name="T9" fmla="*/ 0 h 2"/>
                  <a:gd name="T10" fmla="*/ 69 w 69"/>
                  <a:gd name="T11" fmla="*/ 0 h 2"/>
                  <a:gd name="T12" fmla="*/ 69 w 69"/>
                  <a:gd name="T13" fmla="*/ 0 h 2"/>
                  <a:gd name="T14" fmla="*/ 69 w 69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">
                    <a:moveTo>
                      <a:pt x="0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6" name="Freeform 10313"/>
              <p:cNvSpPr>
                <a:spLocks noEditPoints="1"/>
              </p:cNvSpPr>
              <p:nvPr/>
            </p:nvSpPr>
            <p:spPr bwMode="auto">
              <a:xfrm>
                <a:off x="-153" y="3915"/>
                <a:ext cx="16" cy="5"/>
              </a:xfrm>
              <a:custGeom>
                <a:avLst/>
                <a:gdLst>
                  <a:gd name="T0" fmla="*/ 6 w 7"/>
                  <a:gd name="T1" fmla="*/ 0 h 2"/>
                  <a:gd name="T2" fmla="*/ 6 w 7"/>
                  <a:gd name="T3" fmla="*/ 1 h 2"/>
                  <a:gd name="T4" fmla="*/ 6 w 7"/>
                  <a:gd name="T5" fmla="*/ 2 h 2"/>
                  <a:gd name="T6" fmla="*/ 7 w 7"/>
                  <a:gd name="T7" fmla="*/ 2 h 2"/>
                  <a:gd name="T8" fmla="*/ 6 w 7"/>
                  <a:gd name="T9" fmla="*/ 0 h 2"/>
                  <a:gd name="T10" fmla="*/ 0 w 7"/>
                  <a:gd name="T11" fmla="*/ 0 h 2"/>
                  <a:gd name="T12" fmla="*/ 0 w 7"/>
                  <a:gd name="T13" fmla="*/ 0 h 2"/>
                  <a:gd name="T14" fmla="*/ 0 w 7"/>
                  <a:gd name="T15" fmla="*/ 0 h 2"/>
                  <a:gd name="T16" fmla="*/ 0 w 7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2"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6" y="1"/>
                      <a:pt x="6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7" name="Oval 10314"/>
              <p:cNvSpPr>
                <a:spLocks noChangeArrowheads="1"/>
              </p:cNvSpPr>
              <p:nvPr/>
            </p:nvSpPr>
            <p:spPr bwMode="auto">
              <a:xfrm>
                <a:off x="-307" y="39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8" name="Freeform 10315"/>
              <p:cNvSpPr>
                <a:spLocks noEditPoints="1"/>
              </p:cNvSpPr>
              <p:nvPr/>
            </p:nvSpPr>
            <p:spPr bwMode="auto">
              <a:xfrm>
                <a:off x="-307" y="391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9" name="Freeform 10316"/>
              <p:cNvSpPr>
                <a:spLocks noEditPoints="1"/>
              </p:cNvSpPr>
              <p:nvPr/>
            </p:nvSpPr>
            <p:spPr bwMode="auto">
              <a:xfrm>
                <a:off x="-307" y="3915"/>
                <a:ext cx="168" cy="3"/>
              </a:xfrm>
              <a:custGeom>
                <a:avLst/>
                <a:gdLst>
                  <a:gd name="T0" fmla="*/ 0 w 71"/>
                  <a:gd name="T1" fmla="*/ 1 h 1"/>
                  <a:gd name="T2" fmla="*/ 0 w 71"/>
                  <a:gd name="T3" fmla="*/ 1 h 1"/>
                  <a:gd name="T4" fmla="*/ 0 w 71"/>
                  <a:gd name="T5" fmla="*/ 1 h 1"/>
                  <a:gd name="T6" fmla="*/ 0 w 71"/>
                  <a:gd name="T7" fmla="*/ 1 h 1"/>
                  <a:gd name="T8" fmla="*/ 0 w 71"/>
                  <a:gd name="T9" fmla="*/ 1 h 1"/>
                  <a:gd name="T10" fmla="*/ 0 w 71"/>
                  <a:gd name="T11" fmla="*/ 1 h 1"/>
                  <a:gd name="T12" fmla="*/ 71 w 71"/>
                  <a:gd name="T13" fmla="*/ 0 h 1"/>
                  <a:gd name="T14" fmla="*/ 70 w 71"/>
                  <a:gd name="T15" fmla="*/ 1 h 1"/>
                  <a:gd name="T16" fmla="*/ 70 w 71"/>
                  <a:gd name="T17" fmla="*/ 1 h 1"/>
                  <a:gd name="T18" fmla="*/ 71 w 71"/>
                  <a:gd name="T19" fmla="*/ 1 h 1"/>
                  <a:gd name="T20" fmla="*/ 71 w 71"/>
                  <a:gd name="T21" fmla="*/ 0 h 1"/>
                  <a:gd name="T22" fmla="*/ 0 w 71"/>
                  <a:gd name="T23" fmla="*/ 0 h 1"/>
                  <a:gd name="T24" fmla="*/ 0 w 71"/>
                  <a:gd name="T25" fmla="*/ 1 h 1"/>
                  <a:gd name="T26" fmla="*/ 0 w 71"/>
                  <a:gd name="T27" fmla="*/ 1 h 1"/>
                  <a:gd name="T28" fmla="*/ 0 w 71"/>
                  <a:gd name="T29" fmla="*/ 1 h 1"/>
                  <a:gd name="T30" fmla="*/ 0 w 71"/>
                  <a:gd name="T31" fmla="*/ 0 h 1"/>
                  <a:gd name="T32" fmla="*/ 0 w 71"/>
                  <a:gd name="T3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71" y="0"/>
                    </a:moveTo>
                    <a:cubicBezTo>
                      <a:pt x="71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1" y="1"/>
                      <a:pt x="71" y="1"/>
                    </a:cubicBezTo>
                    <a:cubicBezTo>
                      <a:pt x="71" y="1"/>
                      <a:pt x="71" y="0"/>
                      <a:pt x="71" y="0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0" name="Freeform 10317"/>
              <p:cNvSpPr>
                <a:spLocks noEditPoints="1"/>
              </p:cNvSpPr>
              <p:nvPr/>
            </p:nvSpPr>
            <p:spPr bwMode="auto">
              <a:xfrm>
                <a:off x="-101" y="3918"/>
                <a:ext cx="170" cy="2"/>
              </a:xfrm>
              <a:custGeom>
                <a:avLst/>
                <a:gdLst>
                  <a:gd name="T0" fmla="*/ 71 w 72"/>
                  <a:gd name="T1" fmla="*/ 0 h 1"/>
                  <a:gd name="T2" fmla="*/ 71 w 72"/>
                  <a:gd name="T3" fmla="*/ 1 h 1"/>
                  <a:gd name="T4" fmla="*/ 71 w 72"/>
                  <a:gd name="T5" fmla="*/ 1 h 1"/>
                  <a:gd name="T6" fmla="*/ 72 w 72"/>
                  <a:gd name="T7" fmla="*/ 1 h 1"/>
                  <a:gd name="T8" fmla="*/ 71 w 72"/>
                  <a:gd name="T9" fmla="*/ 0 h 1"/>
                  <a:gd name="T10" fmla="*/ 0 w 72"/>
                  <a:gd name="T11" fmla="*/ 0 h 1"/>
                  <a:gd name="T12" fmla="*/ 0 w 72"/>
                  <a:gd name="T13" fmla="*/ 0 h 1"/>
                  <a:gd name="T14" fmla="*/ 0 w 72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">
                    <a:moveTo>
                      <a:pt x="71" y="0"/>
                    </a:moveTo>
                    <a:cubicBezTo>
                      <a:pt x="71" y="0"/>
                      <a:pt x="71" y="1"/>
                      <a:pt x="71" y="1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1"/>
                      <a:pt x="71" y="1"/>
                      <a:pt x="72" y="1"/>
                    </a:cubicBezTo>
                    <a:cubicBezTo>
                      <a:pt x="71" y="0"/>
                      <a:pt x="71" y="0"/>
                      <a:pt x="7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1" name="Freeform 10318"/>
              <p:cNvSpPr>
                <a:spLocks noEditPoints="1"/>
              </p:cNvSpPr>
              <p:nvPr/>
            </p:nvSpPr>
            <p:spPr bwMode="auto">
              <a:xfrm>
                <a:off x="66" y="3918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0 w 2"/>
                  <a:gd name="T5" fmla="*/ 1 h 1"/>
                  <a:gd name="T6" fmla="*/ 0 w 2"/>
                  <a:gd name="T7" fmla="*/ 1 h 1"/>
                  <a:gd name="T8" fmla="*/ 0 w 2"/>
                  <a:gd name="T9" fmla="*/ 0 h 1"/>
                  <a:gd name="T10" fmla="*/ 0 w 2"/>
                  <a:gd name="T11" fmla="*/ 0 h 1"/>
                  <a:gd name="T12" fmla="*/ 1 w 2"/>
                  <a:gd name="T13" fmla="*/ 1 h 1"/>
                  <a:gd name="T14" fmla="*/ 2 w 2"/>
                  <a:gd name="T15" fmla="*/ 1 h 1"/>
                  <a:gd name="T16" fmla="*/ 1 w 2"/>
                  <a:gd name="T17" fmla="*/ 1 h 1"/>
                  <a:gd name="T18" fmla="*/ 0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2" name="Freeform 10319"/>
              <p:cNvSpPr>
                <a:spLocks noEditPoints="1"/>
              </p:cNvSpPr>
              <p:nvPr/>
            </p:nvSpPr>
            <p:spPr bwMode="auto">
              <a:xfrm>
                <a:off x="-541" y="3920"/>
                <a:ext cx="404" cy="10"/>
              </a:xfrm>
              <a:custGeom>
                <a:avLst/>
                <a:gdLst>
                  <a:gd name="T0" fmla="*/ 170 w 171"/>
                  <a:gd name="T1" fmla="*/ 1 h 4"/>
                  <a:gd name="T2" fmla="*/ 170 w 171"/>
                  <a:gd name="T3" fmla="*/ 1 h 4"/>
                  <a:gd name="T4" fmla="*/ 171 w 171"/>
                  <a:gd name="T5" fmla="*/ 4 h 4"/>
                  <a:gd name="T6" fmla="*/ 171 w 171"/>
                  <a:gd name="T7" fmla="*/ 4 h 4"/>
                  <a:gd name="T8" fmla="*/ 170 w 171"/>
                  <a:gd name="T9" fmla="*/ 1 h 4"/>
                  <a:gd name="T10" fmla="*/ 0 w 171"/>
                  <a:gd name="T11" fmla="*/ 0 h 4"/>
                  <a:gd name="T12" fmla="*/ 0 w 171"/>
                  <a:gd name="T13" fmla="*/ 0 h 4"/>
                  <a:gd name="T14" fmla="*/ 0 w 171"/>
                  <a:gd name="T15" fmla="*/ 0 h 4"/>
                  <a:gd name="T16" fmla="*/ 0 w 171"/>
                  <a:gd name="T17" fmla="*/ 0 h 4"/>
                  <a:gd name="T18" fmla="*/ 0 w 171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1" h="4">
                    <a:moveTo>
                      <a:pt x="170" y="1"/>
                    </a:moveTo>
                    <a:cubicBezTo>
                      <a:pt x="170" y="1"/>
                      <a:pt x="170" y="1"/>
                      <a:pt x="170" y="1"/>
                    </a:cubicBezTo>
                    <a:cubicBezTo>
                      <a:pt x="170" y="3"/>
                      <a:pt x="171" y="4"/>
                      <a:pt x="171" y="4"/>
                    </a:cubicBezTo>
                    <a:cubicBezTo>
                      <a:pt x="171" y="4"/>
                      <a:pt x="171" y="4"/>
                      <a:pt x="171" y="4"/>
                    </a:cubicBezTo>
                    <a:cubicBezTo>
                      <a:pt x="171" y="3"/>
                      <a:pt x="171" y="2"/>
                      <a:pt x="17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3" name="Freeform 10320"/>
              <p:cNvSpPr>
                <a:spLocks/>
              </p:cNvSpPr>
              <p:nvPr/>
            </p:nvSpPr>
            <p:spPr bwMode="auto">
              <a:xfrm>
                <a:off x="-139" y="392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4" name="Freeform 10321"/>
              <p:cNvSpPr>
                <a:spLocks noEditPoints="1"/>
              </p:cNvSpPr>
              <p:nvPr/>
            </p:nvSpPr>
            <p:spPr bwMode="auto">
              <a:xfrm>
                <a:off x="-583" y="3920"/>
                <a:ext cx="437" cy="7"/>
              </a:xfrm>
              <a:custGeom>
                <a:avLst/>
                <a:gdLst>
                  <a:gd name="T0" fmla="*/ 185 w 185"/>
                  <a:gd name="T1" fmla="*/ 0 h 3"/>
                  <a:gd name="T2" fmla="*/ 185 w 185"/>
                  <a:gd name="T3" fmla="*/ 1 h 3"/>
                  <a:gd name="T4" fmla="*/ 185 w 185"/>
                  <a:gd name="T5" fmla="*/ 0 h 3"/>
                  <a:gd name="T6" fmla="*/ 185 w 185"/>
                  <a:gd name="T7" fmla="*/ 0 h 3"/>
                  <a:gd name="T8" fmla="*/ 171 w 185"/>
                  <a:gd name="T9" fmla="*/ 0 h 3"/>
                  <a:gd name="T10" fmla="*/ 171 w 185"/>
                  <a:gd name="T11" fmla="*/ 1 h 3"/>
                  <a:gd name="T12" fmla="*/ 171 w 185"/>
                  <a:gd name="T13" fmla="*/ 1 h 3"/>
                  <a:gd name="T14" fmla="*/ 171 w 185"/>
                  <a:gd name="T15" fmla="*/ 0 h 3"/>
                  <a:gd name="T16" fmla="*/ 171 w 185"/>
                  <a:gd name="T17" fmla="*/ 0 h 3"/>
                  <a:gd name="T18" fmla="*/ 0 w 185"/>
                  <a:gd name="T19" fmla="*/ 0 h 3"/>
                  <a:gd name="T20" fmla="*/ 2 w 185"/>
                  <a:gd name="T21" fmla="*/ 3 h 3"/>
                  <a:gd name="T22" fmla="*/ 0 w 185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5" h="3">
                    <a:moveTo>
                      <a:pt x="185" y="0"/>
                    </a:moveTo>
                    <a:cubicBezTo>
                      <a:pt x="185" y="0"/>
                      <a:pt x="185" y="1"/>
                      <a:pt x="185" y="1"/>
                    </a:cubicBezTo>
                    <a:cubicBezTo>
                      <a:pt x="185" y="1"/>
                      <a:pt x="185" y="0"/>
                      <a:pt x="185" y="0"/>
                    </a:cubicBezTo>
                    <a:cubicBezTo>
                      <a:pt x="185" y="0"/>
                      <a:pt x="185" y="0"/>
                      <a:pt x="185" y="0"/>
                    </a:cubicBezTo>
                    <a:moveTo>
                      <a:pt x="171" y="0"/>
                    </a:moveTo>
                    <a:cubicBezTo>
                      <a:pt x="171" y="0"/>
                      <a:pt x="171" y="1"/>
                      <a:pt x="171" y="1"/>
                    </a:cubicBezTo>
                    <a:cubicBezTo>
                      <a:pt x="171" y="1"/>
                      <a:pt x="171" y="1"/>
                      <a:pt x="171" y="1"/>
                    </a:cubicBezTo>
                    <a:cubicBezTo>
                      <a:pt x="171" y="0"/>
                      <a:pt x="171" y="0"/>
                      <a:pt x="171" y="0"/>
                    </a:cubicBezTo>
                    <a:cubicBezTo>
                      <a:pt x="171" y="0"/>
                      <a:pt x="171" y="0"/>
                      <a:pt x="171" y="0"/>
                    </a:cubicBezTo>
                    <a:moveTo>
                      <a:pt x="0" y="0"/>
                    </a:moveTo>
                    <a:cubicBezTo>
                      <a:pt x="1" y="1"/>
                      <a:pt x="1" y="2"/>
                      <a:pt x="2" y="3"/>
                    </a:cubicBez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5" name="Oval 10322"/>
              <p:cNvSpPr>
                <a:spLocks noChangeArrowheads="1"/>
              </p:cNvSpPr>
              <p:nvPr/>
            </p:nvSpPr>
            <p:spPr bwMode="auto">
              <a:xfrm>
                <a:off x="-146" y="39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6" name="Freeform 10323"/>
              <p:cNvSpPr>
                <a:spLocks noEditPoints="1"/>
              </p:cNvSpPr>
              <p:nvPr/>
            </p:nvSpPr>
            <p:spPr bwMode="auto">
              <a:xfrm>
                <a:off x="-557" y="3922"/>
                <a:ext cx="555" cy="3"/>
              </a:xfrm>
              <a:custGeom>
                <a:avLst/>
                <a:gdLst>
                  <a:gd name="T0" fmla="*/ 0 w 235"/>
                  <a:gd name="T1" fmla="*/ 1 h 1"/>
                  <a:gd name="T2" fmla="*/ 0 w 235"/>
                  <a:gd name="T3" fmla="*/ 1 h 1"/>
                  <a:gd name="T4" fmla="*/ 0 w 235"/>
                  <a:gd name="T5" fmla="*/ 1 h 1"/>
                  <a:gd name="T6" fmla="*/ 0 w 235"/>
                  <a:gd name="T7" fmla="*/ 1 h 1"/>
                  <a:gd name="T8" fmla="*/ 160 w 235"/>
                  <a:gd name="T9" fmla="*/ 0 h 1"/>
                  <a:gd name="T10" fmla="*/ 160 w 235"/>
                  <a:gd name="T11" fmla="*/ 0 h 1"/>
                  <a:gd name="T12" fmla="*/ 160 w 235"/>
                  <a:gd name="T13" fmla="*/ 0 h 1"/>
                  <a:gd name="T14" fmla="*/ 160 w 235"/>
                  <a:gd name="T15" fmla="*/ 0 h 1"/>
                  <a:gd name="T16" fmla="*/ 160 w 235"/>
                  <a:gd name="T17" fmla="*/ 0 h 1"/>
                  <a:gd name="T18" fmla="*/ 160 w 235"/>
                  <a:gd name="T19" fmla="*/ 0 h 1"/>
                  <a:gd name="T20" fmla="*/ 160 w 235"/>
                  <a:gd name="T21" fmla="*/ 0 h 1"/>
                  <a:gd name="T22" fmla="*/ 160 w 235"/>
                  <a:gd name="T23" fmla="*/ 0 h 1"/>
                  <a:gd name="T24" fmla="*/ 160 w 235"/>
                  <a:gd name="T25" fmla="*/ 0 h 1"/>
                  <a:gd name="T26" fmla="*/ 160 w 235"/>
                  <a:gd name="T27" fmla="*/ 1 h 1"/>
                  <a:gd name="T28" fmla="*/ 160 w 235"/>
                  <a:gd name="T29" fmla="*/ 1 h 1"/>
                  <a:gd name="T30" fmla="*/ 160 w 235"/>
                  <a:gd name="T31" fmla="*/ 0 h 1"/>
                  <a:gd name="T32" fmla="*/ 160 w 235"/>
                  <a:gd name="T33" fmla="*/ 0 h 1"/>
                  <a:gd name="T34" fmla="*/ 235 w 235"/>
                  <a:gd name="T35" fmla="*/ 0 h 1"/>
                  <a:gd name="T36" fmla="*/ 235 w 235"/>
                  <a:gd name="T37" fmla="*/ 0 h 1"/>
                  <a:gd name="T38" fmla="*/ 235 w 235"/>
                  <a:gd name="T3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60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160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160" y="0"/>
                    </a:moveTo>
                    <a:cubicBezTo>
                      <a:pt x="160" y="0"/>
                      <a:pt x="159" y="1"/>
                      <a:pt x="160" y="1"/>
                    </a:cubicBezTo>
                    <a:cubicBezTo>
                      <a:pt x="160" y="1"/>
                      <a:pt x="160" y="1"/>
                      <a:pt x="160" y="1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235" y="0"/>
                    </a:moveTo>
                    <a:cubicBezTo>
                      <a:pt x="235" y="0"/>
                      <a:pt x="235" y="0"/>
                      <a:pt x="235" y="0"/>
                    </a:cubicBezTo>
                    <a:cubicBezTo>
                      <a:pt x="235" y="0"/>
                      <a:pt x="235" y="0"/>
                      <a:pt x="2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7" name="Freeform 10324"/>
              <p:cNvSpPr>
                <a:spLocks/>
              </p:cNvSpPr>
              <p:nvPr/>
            </p:nvSpPr>
            <p:spPr bwMode="auto">
              <a:xfrm>
                <a:off x="-557" y="392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8" name="Freeform 10325"/>
              <p:cNvSpPr>
                <a:spLocks noEditPoints="1"/>
              </p:cNvSpPr>
              <p:nvPr/>
            </p:nvSpPr>
            <p:spPr bwMode="auto">
              <a:xfrm>
                <a:off x="-578" y="3925"/>
                <a:ext cx="444" cy="12"/>
              </a:xfrm>
              <a:custGeom>
                <a:avLst/>
                <a:gdLst>
                  <a:gd name="T0" fmla="*/ 84 w 188"/>
                  <a:gd name="T1" fmla="*/ 4 h 5"/>
                  <a:gd name="T2" fmla="*/ 80 w 188"/>
                  <a:gd name="T3" fmla="*/ 5 h 5"/>
                  <a:gd name="T4" fmla="*/ 78 w 188"/>
                  <a:gd name="T5" fmla="*/ 5 h 5"/>
                  <a:gd name="T6" fmla="*/ 80 w 188"/>
                  <a:gd name="T7" fmla="*/ 5 h 5"/>
                  <a:gd name="T8" fmla="*/ 84 w 188"/>
                  <a:gd name="T9" fmla="*/ 5 h 5"/>
                  <a:gd name="T10" fmla="*/ 84 w 188"/>
                  <a:gd name="T11" fmla="*/ 4 h 5"/>
                  <a:gd name="T12" fmla="*/ 187 w 188"/>
                  <a:gd name="T13" fmla="*/ 2 h 5"/>
                  <a:gd name="T14" fmla="*/ 187 w 188"/>
                  <a:gd name="T15" fmla="*/ 2 h 5"/>
                  <a:gd name="T16" fmla="*/ 187 w 188"/>
                  <a:gd name="T17" fmla="*/ 3 h 5"/>
                  <a:gd name="T18" fmla="*/ 187 w 188"/>
                  <a:gd name="T19" fmla="*/ 2 h 5"/>
                  <a:gd name="T20" fmla="*/ 188 w 188"/>
                  <a:gd name="T21" fmla="*/ 1 h 5"/>
                  <a:gd name="T22" fmla="*/ 187 w 188"/>
                  <a:gd name="T23" fmla="*/ 2 h 5"/>
                  <a:gd name="T24" fmla="*/ 187 w 188"/>
                  <a:gd name="T25" fmla="*/ 2 h 5"/>
                  <a:gd name="T26" fmla="*/ 188 w 188"/>
                  <a:gd name="T27" fmla="*/ 4 h 5"/>
                  <a:gd name="T28" fmla="*/ 187 w 188"/>
                  <a:gd name="T29" fmla="*/ 3 h 5"/>
                  <a:gd name="T30" fmla="*/ 187 w 188"/>
                  <a:gd name="T31" fmla="*/ 2 h 5"/>
                  <a:gd name="T32" fmla="*/ 188 w 188"/>
                  <a:gd name="T33" fmla="*/ 3 h 5"/>
                  <a:gd name="T34" fmla="*/ 188 w 188"/>
                  <a:gd name="T35" fmla="*/ 3 h 5"/>
                  <a:gd name="T36" fmla="*/ 188 w 188"/>
                  <a:gd name="T37" fmla="*/ 2 h 5"/>
                  <a:gd name="T38" fmla="*/ 188 w 188"/>
                  <a:gd name="T39" fmla="*/ 1 h 5"/>
                  <a:gd name="T40" fmla="*/ 9 w 188"/>
                  <a:gd name="T41" fmla="*/ 0 h 5"/>
                  <a:gd name="T42" fmla="*/ 8 w 188"/>
                  <a:gd name="T43" fmla="*/ 1 h 5"/>
                  <a:gd name="T44" fmla="*/ 3 w 188"/>
                  <a:gd name="T45" fmla="*/ 2 h 5"/>
                  <a:gd name="T46" fmla="*/ 0 w 188"/>
                  <a:gd name="T47" fmla="*/ 1 h 5"/>
                  <a:gd name="T48" fmla="*/ 0 w 188"/>
                  <a:gd name="T49" fmla="*/ 1 h 5"/>
                  <a:gd name="T50" fmla="*/ 3 w 188"/>
                  <a:gd name="T51" fmla="*/ 2 h 5"/>
                  <a:gd name="T52" fmla="*/ 9 w 188"/>
                  <a:gd name="T53" fmla="*/ 1 h 5"/>
                  <a:gd name="T54" fmla="*/ 9 w 188"/>
                  <a:gd name="T5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8" h="5">
                    <a:moveTo>
                      <a:pt x="84" y="4"/>
                    </a:moveTo>
                    <a:cubicBezTo>
                      <a:pt x="83" y="5"/>
                      <a:pt x="82" y="5"/>
                      <a:pt x="80" y="5"/>
                    </a:cubicBezTo>
                    <a:cubicBezTo>
                      <a:pt x="80" y="5"/>
                      <a:pt x="79" y="5"/>
                      <a:pt x="78" y="5"/>
                    </a:cubicBezTo>
                    <a:cubicBezTo>
                      <a:pt x="79" y="5"/>
                      <a:pt x="79" y="5"/>
                      <a:pt x="80" y="5"/>
                    </a:cubicBezTo>
                    <a:cubicBezTo>
                      <a:pt x="81" y="5"/>
                      <a:pt x="82" y="5"/>
                      <a:pt x="84" y="5"/>
                    </a:cubicBezTo>
                    <a:cubicBezTo>
                      <a:pt x="84" y="4"/>
                      <a:pt x="84" y="4"/>
                      <a:pt x="84" y="4"/>
                    </a:cubicBezTo>
                    <a:moveTo>
                      <a:pt x="187" y="2"/>
                    </a:moveTo>
                    <a:cubicBezTo>
                      <a:pt x="187" y="2"/>
                      <a:pt x="187" y="2"/>
                      <a:pt x="187" y="2"/>
                    </a:cubicBezTo>
                    <a:cubicBezTo>
                      <a:pt x="187" y="3"/>
                      <a:pt x="187" y="3"/>
                      <a:pt x="187" y="3"/>
                    </a:cubicBezTo>
                    <a:cubicBezTo>
                      <a:pt x="187" y="3"/>
                      <a:pt x="187" y="3"/>
                      <a:pt x="187" y="2"/>
                    </a:cubicBezTo>
                    <a:moveTo>
                      <a:pt x="188" y="1"/>
                    </a:moveTo>
                    <a:cubicBezTo>
                      <a:pt x="187" y="2"/>
                      <a:pt x="187" y="2"/>
                      <a:pt x="187" y="2"/>
                    </a:cubicBezTo>
                    <a:cubicBezTo>
                      <a:pt x="187" y="2"/>
                      <a:pt x="187" y="2"/>
                      <a:pt x="187" y="2"/>
                    </a:cubicBezTo>
                    <a:cubicBezTo>
                      <a:pt x="188" y="3"/>
                      <a:pt x="188" y="4"/>
                      <a:pt x="188" y="4"/>
                    </a:cubicBezTo>
                    <a:cubicBezTo>
                      <a:pt x="188" y="4"/>
                      <a:pt x="188" y="3"/>
                      <a:pt x="187" y="3"/>
                    </a:cubicBezTo>
                    <a:cubicBezTo>
                      <a:pt x="187" y="3"/>
                      <a:pt x="187" y="2"/>
                      <a:pt x="187" y="2"/>
                    </a:cubicBezTo>
                    <a:cubicBezTo>
                      <a:pt x="187" y="2"/>
                      <a:pt x="187" y="2"/>
                      <a:pt x="188" y="3"/>
                    </a:cubicBezTo>
                    <a:cubicBezTo>
                      <a:pt x="188" y="3"/>
                      <a:pt x="188" y="3"/>
                      <a:pt x="188" y="3"/>
                    </a:cubicBezTo>
                    <a:cubicBezTo>
                      <a:pt x="188" y="2"/>
                      <a:pt x="188" y="2"/>
                      <a:pt x="188" y="2"/>
                    </a:cubicBezTo>
                    <a:cubicBezTo>
                      <a:pt x="188" y="2"/>
                      <a:pt x="188" y="1"/>
                      <a:pt x="188" y="1"/>
                    </a:cubicBezTo>
                    <a:moveTo>
                      <a:pt x="9" y="0"/>
                    </a:moveTo>
                    <a:cubicBezTo>
                      <a:pt x="9" y="1"/>
                      <a:pt x="8" y="1"/>
                      <a:pt x="8" y="1"/>
                    </a:cubicBezTo>
                    <a:cubicBezTo>
                      <a:pt x="7" y="1"/>
                      <a:pt x="5" y="2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2" y="2"/>
                      <a:pt x="3" y="2"/>
                    </a:cubicBezTo>
                    <a:cubicBezTo>
                      <a:pt x="5" y="2"/>
                      <a:pt x="8" y="2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9" name="Freeform 10326"/>
              <p:cNvSpPr>
                <a:spLocks/>
              </p:cNvSpPr>
              <p:nvPr/>
            </p:nvSpPr>
            <p:spPr bwMode="auto">
              <a:xfrm>
                <a:off x="-534" y="3082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10 w 15"/>
                  <a:gd name="T3" fmla="*/ 1 h 15"/>
                  <a:gd name="T4" fmla="*/ 6 w 15"/>
                  <a:gd name="T5" fmla="*/ 3 h 15"/>
                  <a:gd name="T6" fmla="*/ 6 w 15"/>
                  <a:gd name="T7" fmla="*/ 3 h 15"/>
                  <a:gd name="T8" fmla="*/ 5 w 15"/>
                  <a:gd name="T9" fmla="*/ 5 h 15"/>
                  <a:gd name="T10" fmla="*/ 3 w 15"/>
                  <a:gd name="T11" fmla="*/ 7 h 15"/>
                  <a:gd name="T12" fmla="*/ 0 w 15"/>
                  <a:gd name="T13" fmla="*/ 12 h 15"/>
                  <a:gd name="T14" fmla="*/ 3 w 15"/>
                  <a:gd name="T15" fmla="*/ 11 h 15"/>
                  <a:gd name="T16" fmla="*/ 3 w 15"/>
                  <a:gd name="T17" fmla="*/ 10 h 15"/>
                  <a:gd name="T18" fmla="*/ 3 w 15"/>
                  <a:gd name="T19" fmla="*/ 11 h 15"/>
                  <a:gd name="T20" fmla="*/ 3 w 15"/>
                  <a:gd name="T21" fmla="*/ 11 h 15"/>
                  <a:gd name="T22" fmla="*/ 3 w 15"/>
                  <a:gd name="T23" fmla="*/ 11 h 15"/>
                  <a:gd name="T24" fmla="*/ 4 w 15"/>
                  <a:gd name="T25" fmla="*/ 10 h 15"/>
                  <a:gd name="T26" fmla="*/ 4 w 15"/>
                  <a:gd name="T27" fmla="*/ 10 h 15"/>
                  <a:gd name="T28" fmla="*/ 4 w 15"/>
                  <a:gd name="T29" fmla="*/ 10 h 15"/>
                  <a:gd name="T30" fmla="*/ 4 w 15"/>
                  <a:gd name="T31" fmla="*/ 9 h 15"/>
                  <a:gd name="T32" fmla="*/ 4 w 15"/>
                  <a:gd name="T33" fmla="*/ 10 h 15"/>
                  <a:gd name="T34" fmla="*/ 5 w 15"/>
                  <a:gd name="T35" fmla="*/ 11 h 15"/>
                  <a:gd name="T36" fmla="*/ 11 w 15"/>
                  <a:gd name="T37" fmla="*/ 15 h 15"/>
                  <a:gd name="T38" fmla="*/ 11 w 15"/>
                  <a:gd name="T39" fmla="*/ 15 h 15"/>
                  <a:gd name="T40" fmla="*/ 6 w 15"/>
                  <a:gd name="T41" fmla="*/ 11 h 15"/>
                  <a:gd name="T42" fmla="*/ 7 w 15"/>
                  <a:gd name="T43" fmla="*/ 11 h 15"/>
                  <a:gd name="T44" fmla="*/ 11 w 15"/>
                  <a:gd name="T45" fmla="*/ 15 h 15"/>
                  <a:gd name="T46" fmla="*/ 11 w 15"/>
                  <a:gd name="T47" fmla="*/ 14 h 15"/>
                  <a:gd name="T48" fmla="*/ 14 w 15"/>
                  <a:gd name="T49" fmla="*/ 8 h 15"/>
                  <a:gd name="T50" fmla="*/ 15 w 15"/>
                  <a:gd name="T51" fmla="*/ 8 h 15"/>
                  <a:gd name="T52" fmla="*/ 15 w 15"/>
                  <a:gd name="T53" fmla="*/ 8 h 15"/>
                  <a:gd name="T54" fmla="*/ 13 w 15"/>
                  <a:gd name="T55" fmla="*/ 4 h 15"/>
                  <a:gd name="T56" fmla="*/ 11 w 15"/>
                  <a:gd name="T5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1" y="0"/>
                      <a:pt x="10" y="1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1"/>
                      <a:pt x="2" y="11"/>
                      <a:pt x="3" y="11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4" y="11"/>
                      <a:pt x="4" y="11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10"/>
                    </a:cubicBezTo>
                    <a:cubicBezTo>
                      <a:pt x="4" y="10"/>
                      <a:pt x="5" y="11"/>
                      <a:pt x="5" y="11"/>
                    </a:cubicBezTo>
                    <a:cubicBezTo>
                      <a:pt x="7" y="12"/>
                      <a:pt x="9" y="14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9" y="13"/>
                      <a:pt x="8" y="12"/>
                      <a:pt x="6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2"/>
                      <a:pt x="9" y="14"/>
                      <a:pt x="11" y="15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4" y="6"/>
                      <a:pt x="13" y="4"/>
                    </a:cubicBezTo>
                    <a:cubicBezTo>
                      <a:pt x="13" y="2"/>
                      <a:pt x="12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0" name="Freeform 10327"/>
              <p:cNvSpPr>
                <a:spLocks/>
              </p:cNvSpPr>
              <p:nvPr/>
            </p:nvSpPr>
            <p:spPr bwMode="auto">
              <a:xfrm>
                <a:off x="-519" y="3108"/>
                <a:ext cx="11" cy="9"/>
              </a:xfrm>
              <a:custGeom>
                <a:avLst/>
                <a:gdLst>
                  <a:gd name="T0" fmla="*/ 0 w 5"/>
                  <a:gd name="T1" fmla="*/ 0 h 4"/>
                  <a:gd name="T2" fmla="*/ 5 w 5"/>
                  <a:gd name="T3" fmla="*/ 4 h 4"/>
                  <a:gd name="T4" fmla="*/ 5 w 5"/>
                  <a:gd name="T5" fmla="*/ 4 h 4"/>
                  <a:gd name="T6" fmla="*/ 1 w 5"/>
                  <a:gd name="T7" fmla="*/ 0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2" y="1"/>
                      <a:pt x="3" y="2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3"/>
                      <a:pt x="2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1" name="Freeform 10328"/>
              <p:cNvSpPr>
                <a:spLocks noEditPoints="1"/>
              </p:cNvSpPr>
              <p:nvPr/>
            </p:nvSpPr>
            <p:spPr bwMode="auto">
              <a:xfrm>
                <a:off x="-758" y="3084"/>
                <a:ext cx="118" cy="210"/>
              </a:xfrm>
              <a:custGeom>
                <a:avLst/>
                <a:gdLst>
                  <a:gd name="T0" fmla="*/ 6 w 50"/>
                  <a:gd name="T1" fmla="*/ 86 h 89"/>
                  <a:gd name="T2" fmla="*/ 3 w 50"/>
                  <a:gd name="T3" fmla="*/ 87 h 89"/>
                  <a:gd name="T4" fmla="*/ 7 w 50"/>
                  <a:gd name="T5" fmla="*/ 82 h 89"/>
                  <a:gd name="T6" fmla="*/ 14 w 50"/>
                  <a:gd name="T7" fmla="*/ 82 h 89"/>
                  <a:gd name="T8" fmla="*/ 7 w 50"/>
                  <a:gd name="T9" fmla="*/ 83 h 89"/>
                  <a:gd name="T10" fmla="*/ 5 w 50"/>
                  <a:gd name="T11" fmla="*/ 76 h 89"/>
                  <a:gd name="T12" fmla="*/ 6 w 50"/>
                  <a:gd name="T13" fmla="*/ 76 h 89"/>
                  <a:gd name="T14" fmla="*/ 9 w 50"/>
                  <a:gd name="T15" fmla="*/ 69 h 89"/>
                  <a:gd name="T16" fmla="*/ 19 w 50"/>
                  <a:gd name="T17" fmla="*/ 69 h 89"/>
                  <a:gd name="T18" fmla="*/ 21 w 50"/>
                  <a:gd name="T19" fmla="*/ 66 h 89"/>
                  <a:gd name="T20" fmla="*/ 6 w 50"/>
                  <a:gd name="T21" fmla="*/ 61 h 89"/>
                  <a:gd name="T22" fmla="*/ 2 w 50"/>
                  <a:gd name="T23" fmla="*/ 58 h 89"/>
                  <a:gd name="T24" fmla="*/ 18 w 50"/>
                  <a:gd name="T25" fmla="*/ 53 h 89"/>
                  <a:gd name="T26" fmla="*/ 25 w 50"/>
                  <a:gd name="T27" fmla="*/ 57 h 89"/>
                  <a:gd name="T28" fmla="*/ 6 w 50"/>
                  <a:gd name="T29" fmla="*/ 51 h 89"/>
                  <a:gd name="T30" fmla="*/ 19 w 50"/>
                  <a:gd name="T31" fmla="*/ 52 h 89"/>
                  <a:gd name="T32" fmla="*/ 8 w 50"/>
                  <a:gd name="T33" fmla="*/ 47 h 89"/>
                  <a:gd name="T34" fmla="*/ 15 w 50"/>
                  <a:gd name="T35" fmla="*/ 49 h 89"/>
                  <a:gd name="T36" fmla="*/ 25 w 50"/>
                  <a:gd name="T37" fmla="*/ 42 h 89"/>
                  <a:gd name="T38" fmla="*/ 30 w 50"/>
                  <a:gd name="T39" fmla="*/ 45 h 89"/>
                  <a:gd name="T40" fmla="*/ 33 w 50"/>
                  <a:gd name="T41" fmla="*/ 40 h 89"/>
                  <a:gd name="T42" fmla="*/ 18 w 50"/>
                  <a:gd name="T43" fmla="*/ 41 h 89"/>
                  <a:gd name="T44" fmla="*/ 16 w 50"/>
                  <a:gd name="T45" fmla="*/ 34 h 89"/>
                  <a:gd name="T46" fmla="*/ 22 w 50"/>
                  <a:gd name="T47" fmla="*/ 34 h 89"/>
                  <a:gd name="T48" fmla="*/ 24 w 50"/>
                  <a:gd name="T49" fmla="*/ 32 h 89"/>
                  <a:gd name="T50" fmla="*/ 4 w 50"/>
                  <a:gd name="T51" fmla="*/ 35 h 89"/>
                  <a:gd name="T52" fmla="*/ 8 w 50"/>
                  <a:gd name="T53" fmla="*/ 36 h 89"/>
                  <a:gd name="T54" fmla="*/ 18 w 50"/>
                  <a:gd name="T55" fmla="*/ 28 h 89"/>
                  <a:gd name="T56" fmla="*/ 24 w 50"/>
                  <a:gd name="T57" fmla="*/ 31 h 89"/>
                  <a:gd name="T58" fmla="*/ 32 w 50"/>
                  <a:gd name="T59" fmla="*/ 28 h 89"/>
                  <a:gd name="T60" fmla="*/ 10 w 50"/>
                  <a:gd name="T61" fmla="*/ 30 h 89"/>
                  <a:gd name="T62" fmla="*/ 36 w 50"/>
                  <a:gd name="T63" fmla="*/ 27 h 89"/>
                  <a:gd name="T64" fmla="*/ 7 w 50"/>
                  <a:gd name="T65" fmla="*/ 25 h 89"/>
                  <a:gd name="T66" fmla="*/ 18 w 50"/>
                  <a:gd name="T67" fmla="*/ 27 h 89"/>
                  <a:gd name="T68" fmla="*/ 28 w 50"/>
                  <a:gd name="T69" fmla="*/ 25 h 89"/>
                  <a:gd name="T70" fmla="*/ 35 w 50"/>
                  <a:gd name="T71" fmla="*/ 22 h 89"/>
                  <a:gd name="T72" fmla="*/ 42 w 50"/>
                  <a:gd name="T73" fmla="*/ 25 h 89"/>
                  <a:gd name="T74" fmla="*/ 10 w 50"/>
                  <a:gd name="T75" fmla="*/ 25 h 89"/>
                  <a:gd name="T76" fmla="*/ 31 w 50"/>
                  <a:gd name="T77" fmla="*/ 19 h 89"/>
                  <a:gd name="T78" fmla="*/ 28 w 50"/>
                  <a:gd name="T79" fmla="*/ 22 h 89"/>
                  <a:gd name="T80" fmla="*/ 36 w 50"/>
                  <a:gd name="T81" fmla="*/ 20 h 89"/>
                  <a:gd name="T82" fmla="*/ 14 w 50"/>
                  <a:gd name="T83" fmla="*/ 18 h 89"/>
                  <a:gd name="T84" fmla="*/ 8 w 50"/>
                  <a:gd name="T85" fmla="*/ 17 h 89"/>
                  <a:gd name="T86" fmla="*/ 8 w 50"/>
                  <a:gd name="T87" fmla="*/ 17 h 89"/>
                  <a:gd name="T88" fmla="*/ 38 w 50"/>
                  <a:gd name="T89" fmla="*/ 16 h 89"/>
                  <a:gd name="T90" fmla="*/ 16 w 50"/>
                  <a:gd name="T91" fmla="*/ 20 h 89"/>
                  <a:gd name="T92" fmla="*/ 8 w 50"/>
                  <a:gd name="T93" fmla="*/ 17 h 89"/>
                  <a:gd name="T94" fmla="*/ 31 w 50"/>
                  <a:gd name="T95" fmla="*/ 19 h 89"/>
                  <a:gd name="T96" fmla="*/ 35 w 50"/>
                  <a:gd name="T97" fmla="*/ 14 h 89"/>
                  <a:gd name="T98" fmla="*/ 33 w 50"/>
                  <a:gd name="T99" fmla="*/ 16 h 89"/>
                  <a:gd name="T100" fmla="*/ 30 w 50"/>
                  <a:gd name="T101" fmla="*/ 11 h 89"/>
                  <a:gd name="T102" fmla="*/ 27 w 50"/>
                  <a:gd name="T103" fmla="*/ 15 h 89"/>
                  <a:gd name="T104" fmla="*/ 25 w 50"/>
                  <a:gd name="T105" fmla="*/ 11 h 89"/>
                  <a:gd name="T106" fmla="*/ 18 w 50"/>
                  <a:gd name="T107" fmla="*/ 16 h 89"/>
                  <a:gd name="T108" fmla="*/ 4 w 50"/>
                  <a:gd name="T109" fmla="*/ 10 h 89"/>
                  <a:gd name="T110" fmla="*/ 25 w 50"/>
                  <a:gd name="T111" fmla="*/ 10 h 89"/>
                  <a:gd name="T112" fmla="*/ 23 w 50"/>
                  <a:gd name="T113" fmla="*/ 10 h 89"/>
                  <a:gd name="T114" fmla="*/ 21 w 50"/>
                  <a:gd name="T115" fmla="*/ 7 h 89"/>
                  <a:gd name="T116" fmla="*/ 6 w 50"/>
                  <a:gd name="T117" fmla="*/ 4 h 89"/>
                  <a:gd name="T118" fmla="*/ 11 w 50"/>
                  <a:gd name="T119" fmla="*/ 12 h 89"/>
                  <a:gd name="T120" fmla="*/ 36 w 50"/>
                  <a:gd name="T121" fmla="*/ 2 h 89"/>
                  <a:gd name="T122" fmla="*/ 33 w 50"/>
                  <a:gd name="T123" fmla="*/ 7 h 89"/>
                  <a:gd name="T124" fmla="*/ 44 w 50"/>
                  <a:gd name="T125" fmla="*/ 1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0" h="89">
                    <a:moveTo>
                      <a:pt x="0" y="84"/>
                    </a:moveTo>
                    <a:cubicBezTo>
                      <a:pt x="0" y="84"/>
                      <a:pt x="0" y="84"/>
                      <a:pt x="0" y="84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85"/>
                      <a:pt x="0" y="85"/>
                      <a:pt x="1" y="85"/>
                    </a:cubicBezTo>
                    <a:cubicBezTo>
                      <a:pt x="1" y="85"/>
                      <a:pt x="0" y="85"/>
                      <a:pt x="0" y="84"/>
                    </a:cubicBezTo>
                    <a:moveTo>
                      <a:pt x="7" y="84"/>
                    </a:moveTo>
                    <a:cubicBezTo>
                      <a:pt x="6" y="86"/>
                      <a:pt x="6" y="86"/>
                      <a:pt x="6" y="86"/>
                    </a:cubicBezTo>
                    <a:cubicBezTo>
                      <a:pt x="7" y="86"/>
                      <a:pt x="7" y="86"/>
                      <a:pt x="7" y="86"/>
                    </a:cubicBezTo>
                    <a:cubicBezTo>
                      <a:pt x="8" y="87"/>
                      <a:pt x="9" y="88"/>
                      <a:pt x="11" y="89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0" y="86"/>
                      <a:pt x="8" y="85"/>
                      <a:pt x="7" y="84"/>
                    </a:cubicBezTo>
                    <a:moveTo>
                      <a:pt x="1" y="83"/>
                    </a:moveTo>
                    <a:cubicBezTo>
                      <a:pt x="1" y="84"/>
                      <a:pt x="1" y="84"/>
                      <a:pt x="1" y="84"/>
                    </a:cubicBezTo>
                    <a:cubicBezTo>
                      <a:pt x="1" y="84"/>
                      <a:pt x="1" y="85"/>
                      <a:pt x="1" y="86"/>
                    </a:cubicBezTo>
                    <a:cubicBezTo>
                      <a:pt x="2" y="86"/>
                      <a:pt x="3" y="86"/>
                      <a:pt x="3" y="87"/>
                    </a:cubicBezTo>
                    <a:cubicBezTo>
                      <a:pt x="3" y="86"/>
                      <a:pt x="3" y="86"/>
                      <a:pt x="2" y="85"/>
                    </a:cubicBezTo>
                    <a:cubicBezTo>
                      <a:pt x="2" y="85"/>
                      <a:pt x="1" y="84"/>
                      <a:pt x="1" y="83"/>
                    </a:cubicBezTo>
                    <a:moveTo>
                      <a:pt x="8" y="83"/>
                    </a:moveTo>
                    <a:cubicBezTo>
                      <a:pt x="8" y="83"/>
                      <a:pt x="8" y="83"/>
                      <a:pt x="8" y="83"/>
                    </a:cubicBezTo>
                    <a:cubicBezTo>
                      <a:pt x="8" y="83"/>
                      <a:pt x="10" y="84"/>
                      <a:pt x="12" y="86"/>
                    </a:cubicBezTo>
                    <a:cubicBezTo>
                      <a:pt x="12" y="85"/>
                      <a:pt x="12" y="85"/>
                      <a:pt x="12" y="85"/>
                    </a:cubicBezTo>
                    <a:cubicBezTo>
                      <a:pt x="10" y="84"/>
                      <a:pt x="9" y="83"/>
                      <a:pt x="8" y="83"/>
                    </a:cubicBezTo>
                    <a:moveTo>
                      <a:pt x="7" y="82"/>
                    </a:moveTo>
                    <a:cubicBezTo>
                      <a:pt x="7" y="82"/>
                      <a:pt x="7" y="82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moveTo>
                      <a:pt x="9" y="80"/>
                    </a:moveTo>
                    <a:cubicBezTo>
                      <a:pt x="8" y="82"/>
                      <a:pt x="8" y="82"/>
                      <a:pt x="8" y="82"/>
                    </a:cubicBezTo>
                    <a:cubicBezTo>
                      <a:pt x="9" y="82"/>
                      <a:pt x="11" y="83"/>
                      <a:pt x="13" y="84"/>
                    </a:cubicBezTo>
                    <a:cubicBezTo>
                      <a:pt x="13" y="83"/>
                      <a:pt x="13" y="83"/>
                      <a:pt x="13" y="83"/>
                    </a:cubicBezTo>
                    <a:cubicBezTo>
                      <a:pt x="14" y="82"/>
                      <a:pt x="14" y="82"/>
                      <a:pt x="14" y="82"/>
                    </a:cubicBezTo>
                    <a:cubicBezTo>
                      <a:pt x="12" y="81"/>
                      <a:pt x="12" y="81"/>
                      <a:pt x="12" y="81"/>
                    </a:cubicBezTo>
                    <a:cubicBezTo>
                      <a:pt x="11" y="81"/>
                      <a:pt x="10" y="80"/>
                      <a:pt x="9" y="80"/>
                    </a:cubicBezTo>
                    <a:moveTo>
                      <a:pt x="5" y="79"/>
                    </a:moveTo>
                    <a:cubicBezTo>
                      <a:pt x="3" y="79"/>
                      <a:pt x="3" y="80"/>
                      <a:pt x="3" y="82"/>
                    </a:cubicBezTo>
                    <a:cubicBezTo>
                      <a:pt x="3" y="83"/>
                      <a:pt x="4" y="84"/>
                      <a:pt x="4" y="84"/>
                    </a:cubicBezTo>
                    <a:cubicBezTo>
                      <a:pt x="4" y="84"/>
                      <a:pt x="4" y="84"/>
                      <a:pt x="4" y="84"/>
                    </a:cubicBezTo>
                    <a:cubicBezTo>
                      <a:pt x="6" y="86"/>
                      <a:pt x="6" y="86"/>
                      <a:pt x="6" y="86"/>
                    </a:cubicBezTo>
                    <a:cubicBezTo>
                      <a:pt x="6" y="85"/>
                      <a:pt x="6" y="84"/>
                      <a:pt x="7" y="83"/>
                    </a:cubicBezTo>
                    <a:cubicBezTo>
                      <a:pt x="6" y="83"/>
                      <a:pt x="6" y="82"/>
                      <a:pt x="5" y="82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6" y="82"/>
                      <a:pt x="7" y="82"/>
                      <a:pt x="8" y="82"/>
                    </a:cubicBezTo>
                    <a:cubicBezTo>
                      <a:pt x="8" y="81"/>
                      <a:pt x="8" y="80"/>
                      <a:pt x="9" y="80"/>
                    </a:cubicBezTo>
                    <a:cubicBezTo>
                      <a:pt x="8" y="79"/>
                      <a:pt x="7" y="79"/>
                      <a:pt x="6" y="79"/>
                    </a:cubicBezTo>
                    <a:cubicBezTo>
                      <a:pt x="6" y="79"/>
                      <a:pt x="6" y="79"/>
                      <a:pt x="5" y="79"/>
                    </a:cubicBezTo>
                    <a:moveTo>
                      <a:pt x="5" y="76"/>
                    </a:moveTo>
                    <a:cubicBezTo>
                      <a:pt x="5" y="76"/>
                      <a:pt x="5" y="76"/>
                      <a:pt x="5" y="76"/>
                    </a:cubicBezTo>
                    <a:cubicBezTo>
                      <a:pt x="5" y="76"/>
                      <a:pt x="4" y="77"/>
                      <a:pt x="4" y="77"/>
                    </a:cubicBezTo>
                    <a:cubicBezTo>
                      <a:pt x="9" y="78"/>
                      <a:pt x="12" y="79"/>
                      <a:pt x="15" y="80"/>
                    </a:cubicBezTo>
                    <a:cubicBezTo>
                      <a:pt x="15" y="79"/>
                      <a:pt x="15" y="79"/>
                      <a:pt x="15" y="79"/>
                    </a:cubicBezTo>
                    <a:cubicBezTo>
                      <a:pt x="13" y="78"/>
                      <a:pt x="11" y="77"/>
                      <a:pt x="8" y="76"/>
                    </a:cubicBezTo>
                    <a:cubicBezTo>
                      <a:pt x="7" y="76"/>
                      <a:pt x="6" y="76"/>
                      <a:pt x="5" y="76"/>
                    </a:cubicBezTo>
                    <a:moveTo>
                      <a:pt x="8" y="71"/>
                    </a:moveTo>
                    <a:cubicBezTo>
                      <a:pt x="7" y="73"/>
                      <a:pt x="6" y="74"/>
                      <a:pt x="5" y="76"/>
                    </a:cubicBezTo>
                    <a:cubicBezTo>
                      <a:pt x="5" y="76"/>
                      <a:pt x="6" y="76"/>
                      <a:pt x="6" y="76"/>
                    </a:cubicBezTo>
                    <a:cubicBezTo>
                      <a:pt x="7" y="76"/>
                      <a:pt x="8" y="76"/>
                      <a:pt x="9" y="76"/>
                    </a:cubicBezTo>
                    <a:cubicBezTo>
                      <a:pt x="9" y="76"/>
                      <a:pt x="10" y="76"/>
                      <a:pt x="9" y="76"/>
                    </a:cubicBezTo>
                    <a:cubicBezTo>
                      <a:pt x="9" y="76"/>
                      <a:pt x="9" y="76"/>
                      <a:pt x="9" y="76"/>
                    </a:cubicBezTo>
                    <a:cubicBezTo>
                      <a:pt x="11" y="77"/>
                      <a:pt x="13" y="78"/>
                      <a:pt x="15" y="79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3" y="75"/>
                      <a:pt x="10" y="73"/>
                      <a:pt x="8" y="71"/>
                    </a:cubicBezTo>
                    <a:moveTo>
                      <a:pt x="10" y="67"/>
                    </a:moveTo>
                    <a:cubicBezTo>
                      <a:pt x="10" y="68"/>
                      <a:pt x="9" y="68"/>
                      <a:pt x="9" y="69"/>
                    </a:cubicBezTo>
                    <a:cubicBezTo>
                      <a:pt x="11" y="70"/>
                      <a:pt x="11" y="70"/>
                      <a:pt x="11" y="70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2"/>
                      <a:pt x="18" y="72"/>
                      <a:pt x="18" y="72"/>
                    </a:cubicBezTo>
                    <a:cubicBezTo>
                      <a:pt x="10" y="67"/>
                      <a:pt x="10" y="67"/>
                      <a:pt x="10" y="67"/>
                    </a:cubicBezTo>
                    <a:moveTo>
                      <a:pt x="11" y="65"/>
                    </a:moveTo>
                    <a:cubicBezTo>
                      <a:pt x="11" y="65"/>
                      <a:pt x="11" y="66"/>
                      <a:pt x="11" y="66"/>
                    </a:cubicBezTo>
                    <a:cubicBezTo>
                      <a:pt x="13" y="67"/>
                      <a:pt x="15" y="69"/>
                      <a:pt x="19" y="71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20" y="69"/>
                    </a:cubicBezTo>
                    <a:cubicBezTo>
                      <a:pt x="16" y="67"/>
                      <a:pt x="13" y="66"/>
                      <a:pt x="11" y="65"/>
                    </a:cubicBezTo>
                    <a:moveTo>
                      <a:pt x="13" y="62"/>
                    </a:moveTo>
                    <a:cubicBezTo>
                      <a:pt x="13" y="63"/>
                      <a:pt x="12" y="63"/>
                      <a:pt x="12" y="64"/>
                    </a:cubicBezTo>
                    <a:cubicBezTo>
                      <a:pt x="18" y="67"/>
                      <a:pt x="18" y="67"/>
                      <a:pt x="18" y="67"/>
                    </a:cubicBezTo>
                    <a:cubicBezTo>
                      <a:pt x="19" y="67"/>
                      <a:pt x="19" y="68"/>
                      <a:pt x="20" y="68"/>
                    </a:cubicBezTo>
                    <a:cubicBezTo>
                      <a:pt x="20" y="67"/>
                      <a:pt x="21" y="67"/>
                      <a:pt x="21" y="66"/>
                    </a:cubicBezTo>
                    <a:cubicBezTo>
                      <a:pt x="21" y="66"/>
                      <a:pt x="21" y="66"/>
                      <a:pt x="21" y="66"/>
                    </a:cubicBezTo>
                    <a:cubicBezTo>
                      <a:pt x="18" y="65"/>
                      <a:pt x="16" y="63"/>
                      <a:pt x="13" y="62"/>
                    </a:cubicBezTo>
                    <a:moveTo>
                      <a:pt x="10" y="61"/>
                    </a:moveTo>
                    <a:cubicBezTo>
                      <a:pt x="10" y="61"/>
                      <a:pt x="10" y="62"/>
                      <a:pt x="10" y="62"/>
                    </a:cubicBez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10" y="61"/>
                      <a:pt x="10" y="61"/>
                      <a:pt x="10" y="61"/>
                    </a:cubicBezTo>
                    <a:moveTo>
                      <a:pt x="6" y="59"/>
                    </a:moveTo>
                    <a:cubicBezTo>
                      <a:pt x="6" y="60"/>
                      <a:pt x="6" y="60"/>
                      <a:pt x="6" y="61"/>
                    </a:cubicBezTo>
                    <a:cubicBezTo>
                      <a:pt x="6" y="60"/>
                      <a:pt x="6" y="60"/>
                      <a:pt x="7" y="59"/>
                    </a:cubicBezTo>
                    <a:cubicBezTo>
                      <a:pt x="6" y="59"/>
                      <a:pt x="6" y="59"/>
                      <a:pt x="6" y="59"/>
                    </a:cubicBezTo>
                    <a:moveTo>
                      <a:pt x="2" y="58"/>
                    </a:moveTo>
                    <a:cubicBezTo>
                      <a:pt x="2" y="58"/>
                      <a:pt x="2" y="58"/>
                      <a:pt x="2" y="58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2" y="58"/>
                      <a:pt x="3" y="58"/>
                      <a:pt x="4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2" y="58"/>
                    </a:cubicBezTo>
                    <a:moveTo>
                      <a:pt x="16" y="57"/>
                    </a:moveTo>
                    <a:cubicBezTo>
                      <a:pt x="16" y="58"/>
                      <a:pt x="15" y="59"/>
                      <a:pt x="14" y="60"/>
                    </a:cubicBezTo>
                    <a:cubicBezTo>
                      <a:pt x="16" y="61"/>
                      <a:pt x="18" y="62"/>
                      <a:pt x="20" y="63"/>
                    </a:cubicBezTo>
                    <a:cubicBezTo>
                      <a:pt x="21" y="63"/>
                      <a:pt x="21" y="63"/>
                      <a:pt x="22" y="64"/>
                    </a:cubicBezTo>
                    <a:cubicBezTo>
                      <a:pt x="22" y="63"/>
                      <a:pt x="23" y="62"/>
                      <a:pt x="23" y="61"/>
                    </a:cubicBezTo>
                    <a:cubicBezTo>
                      <a:pt x="23" y="61"/>
                      <a:pt x="22" y="60"/>
                      <a:pt x="21" y="60"/>
                    </a:cubicBezTo>
                    <a:cubicBezTo>
                      <a:pt x="16" y="57"/>
                      <a:pt x="16" y="57"/>
                      <a:pt x="16" y="57"/>
                    </a:cubicBezTo>
                    <a:moveTo>
                      <a:pt x="18" y="53"/>
                    </a:moveTo>
                    <a:cubicBezTo>
                      <a:pt x="18" y="54"/>
                      <a:pt x="18" y="54"/>
                      <a:pt x="17" y="55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8"/>
                      <a:pt x="25" y="58"/>
                      <a:pt x="25" y="57"/>
                    </a:cubicBezTo>
                    <a:cubicBezTo>
                      <a:pt x="23" y="56"/>
                      <a:pt x="22" y="56"/>
                      <a:pt x="20" y="55"/>
                    </a:cubicBezTo>
                    <a:cubicBezTo>
                      <a:pt x="18" y="53"/>
                      <a:pt x="18" y="53"/>
                      <a:pt x="18" y="53"/>
                    </a:cubicBezTo>
                    <a:moveTo>
                      <a:pt x="18" y="53"/>
                    </a:moveTo>
                    <a:cubicBezTo>
                      <a:pt x="18" y="53"/>
                      <a:pt x="18" y="53"/>
                      <a:pt x="18" y="53"/>
                    </a:cubicBezTo>
                    <a:cubicBezTo>
                      <a:pt x="21" y="54"/>
                      <a:pt x="23" y="56"/>
                      <a:pt x="25" y="57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3" y="56"/>
                      <a:pt x="21" y="54"/>
                      <a:pt x="18" y="53"/>
                    </a:cubicBezTo>
                    <a:moveTo>
                      <a:pt x="19" y="53"/>
                    </a:moveTo>
                    <a:cubicBezTo>
                      <a:pt x="21" y="54"/>
                      <a:pt x="23" y="55"/>
                      <a:pt x="25" y="56"/>
                    </a:cubicBezTo>
                    <a:cubicBezTo>
                      <a:pt x="25" y="56"/>
                      <a:pt x="25" y="56"/>
                      <a:pt x="25" y="56"/>
                    </a:cubicBezTo>
                    <a:cubicBezTo>
                      <a:pt x="19" y="53"/>
                      <a:pt x="19" y="53"/>
                      <a:pt x="19" y="53"/>
                    </a:cubicBezTo>
                    <a:moveTo>
                      <a:pt x="6" y="51"/>
                    </a:moveTo>
                    <a:cubicBezTo>
                      <a:pt x="6" y="51"/>
                      <a:pt x="6" y="51"/>
                      <a:pt x="6" y="51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7" y="56"/>
                      <a:pt x="8" y="57"/>
                      <a:pt x="10" y="57"/>
                    </a:cubicBezTo>
                    <a:cubicBezTo>
                      <a:pt x="10" y="58"/>
                      <a:pt x="11" y="58"/>
                      <a:pt x="11" y="58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6" y="51"/>
                      <a:pt x="6" y="51"/>
                      <a:pt x="6" y="51"/>
                    </a:cubicBezTo>
                    <a:moveTo>
                      <a:pt x="20" y="50"/>
                    </a:moveTo>
                    <a:cubicBezTo>
                      <a:pt x="20" y="51"/>
                      <a:pt x="19" y="51"/>
                      <a:pt x="19" y="52"/>
                    </a:cubicBezTo>
                    <a:cubicBezTo>
                      <a:pt x="26" y="55"/>
                      <a:pt x="26" y="55"/>
                      <a:pt x="26" y="55"/>
                    </a:cubicBezTo>
                    <a:cubicBezTo>
                      <a:pt x="26" y="55"/>
                      <a:pt x="26" y="54"/>
                      <a:pt x="26" y="54"/>
                    </a:cubicBezTo>
                    <a:cubicBezTo>
                      <a:pt x="24" y="52"/>
                      <a:pt x="22" y="51"/>
                      <a:pt x="20" y="50"/>
                    </a:cubicBezTo>
                    <a:moveTo>
                      <a:pt x="8" y="47"/>
                    </a:moveTo>
                    <a:cubicBezTo>
                      <a:pt x="8" y="48"/>
                      <a:pt x="8" y="48"/>
                      <a:pt x="8" y="48"/>
                    </a:cubicBezTo>
                    <a:cubicBezTo>
                      <a:pt x="9" y="50"/>
                      <a:pt x="12" y="51"/>
                      <a:pt x="14" y="52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9" y="47"/>
                    </a:moveTo>
                    <a:cubicBezTo>
                      <a:pt x="9" y="47"/>
                      <a:pt x="9" y="47"/>
                      <a:pt x="9" y="47"/>
                    </a:cubicBezTo>
                    <a:cubicBezTo>
                      <a:pt x="11" y="48"/>
                      <a:pt x="12" y="49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2" y="49"/>
                      <a:pt x="11" y="48"/>
                      <a:pt x="9" y="47"/>
                    </a:cubicBezTo>
                    <a:moveTo>
                      <a:pt x="10" y="45"/>
                    </a:moveTo>
                    <a:cubicBezTo>
                      <a:pt x="10" y="45"/>
                      <a:pt x="10" y="45"/>
                      <a:pt x="9" y="46"/>
                    </a:cubicBezTo>
                    <a:cubicBezTo>
                      <a:pt x="11" y="46"/>
                      <a:pt x="13" y="48"/>
                      <a:pt x="15" y="49"/>
                    </a:cubicBezTo>
                    <a:cubicBezTo>
                      <a:pt x="15" y="49"/>
                      <a:pt x="15" y="48"/>
                      <a:pt x="15" y="48"/>
                    </a:cubicBezTo>
                    <a:cubicBezTo>
                      <a:pt x="10" y="45"/>
                      <a:pt x="10" y="45"/>
                      <a:pt x="10" y="45"/>
                    </a:cubicBezTo>
                    <a:moveTo>
                      <a:pt x="24" y="43"/>
                    </a:moveTo>
                    <a:cubicBezTo>
                      <a:pt x="23" y="44"/>
                      <a:pt x="23" y="46"/>
                      <a:pt x="22" y="48"/>
                    </a:cubicBezTo>
                    <a:cubicBezTo>
                      <a:pt x="24" y="49"/>
                      <a:pt x="26" y="50"/>
                      <a:pt x="28" y="51"/>
                    </a:cubicBezTo>
                    <a:cubicBezTo>
                      <a:pt x="28" y="49"/>
                      <a:pt x="29" y="48"/>
                      <a:pt x="30" y="46"/>
                    </a:cubicBezTo>
                    <a:cubicBezTo>
                      <a:pt x="27" y="45"/>
                      <a:pt x="25" y="43"/>
                      <a:pt x="24" y="43"/>
                    </a:cubicBezTo>
                    <a:moveTo>
                      <a:pt x="25" y="42"/>
                    </a:moveTo>
                    <a:cubicBezTo>
                      <a:pt x="25" y="42"/>
                      <a:pt x="25" y="43"/>
                      <a:pt x="24" y="43"/>
                    </a:cubicBezTo>
                    <a:cubicBezTo>
                      <a:pt x="25" y="43"/>
                      <a:pt x="27" y="44"/>
                      <a:pt x="30" y="46"/>
                    </a:cubicBezTo>
                    <a:cubicBezTo>
                      <a:pt x="30" y="46"/>
                      <a:pt x="30" y="45"/>
                      <a:pt x="30" y="45"/>
                    </a:cubicBezTo>
                    <a:cubicBezTo>
                      <a:pt x="29" y="44"/>
                      <a:pt x="27" y="43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moveTo>
                      <a:pt x="26" y="40"/>
                    </a:moveTo>
                    <a:cubicBezTo>
                      <a:pt x="26" y="41"/>
                      <a:pt x="25" y="41"/>
                      <a:pt x="25" y="42"/>
                    </a:cubicBezTo>
                    <a:cubicBezTo>
                      <a:pt x="27" y="43"/>
                      <a:pt x="29" y="44"/>
                      <a:pt x="30" y="45"/>
                    </a:cubicBezTo>
                    <a:cubicBezTo>
                      <a:pt x="31" y="44"/>
                      <a:pt x="31" y="44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0" y="43"/>
                      <a:pt x="29" y="42"/>
                      <a:pt x="28" y="41"/>
                    </a:cubicBezTo>
                    <a:cubicBezTo>
                      <a:pt x="28" y="41"/>
                      <a:pt x="27" y="41"/>
                      <a:pt x="26" y="40"/>
                    </a:cubicBezTo>
                    <a:moveTo>
                      <a:pt x="28" y="37"/>
                    </a:moveTo>
                    <a:cubicBezTo>
                      <a:pt x="27" y="38"/>
                      <a:pt x="27" y="38"/>
                      <a:pt x="27" y="39"/>
                    </a:cubicBezTo>
                    <a:cubicBezTo>
                      <a:pt x="28" y="40"/>
                      <a:pt x="30" y="41"/>
                      <a:pt x="32" y="42"/>
                    </a:cubicBezTo>
                    <a:cubicBezTo>
                      <a:pt x="32" y="41"/>
                      <a:pt x="32" y="41"/>
                      <a:pt x="33" y="40"/>
                    </a:cubicBezTo>
                    <a:cubicBezTo>
                      <a:pt x="31" y="39"/>
                      <a:pt x="29" y="38"/>
                      <a:pt x="28" y="37"/>
                    </a:cubicBezTo>
                    <a:moveTo>
                      <a:pt x="15" y="36"/>
                    </a:moveTo>
                    <a:cubicBezTo>
                      <a:pt x="15" y="36"/>
                      <a:pt x="15" y="37"/>
                      <a:pt x="14" y="38"/>
                    </a:cubicBezTo>
                    <a:cubicBezTo>
                      <a:pt x="13" y="39"/>
                      <a:pt x="12" y="41"/>
                      <a:pt x="11" y="42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6" y="44"/>
                      <a:pt x="16" y="44"/>
                      <a:pt x="17" y="45"/>
                    </a:cubicBezTo>
                    <a:cubicBezTo>
                      <a:pt x="17" y="43"/>
                      <a:pt x="17" y="42"/>
                      <a:pt x="18" y="41"/>
                    </a:cubicBezTo>
                    <a:cubicBezTo>
                      <a:pt x="18" y="40"/>
                      <a:pt x="19" y="39"/>
                      <a:pt x="20" y="38"/>
                    </a:cubicBezTo>
                    <a:cubicBezTo>
                      <a:pt x="15" y="36"/>
                      <a:pt x="15" y="36"/>
                      <a:pt x="15" y="36"/>
                    </a:cubicBezTo>
                    <a:moveTo>
                      <a:pt x="29" y="35"/>
                    </a:moveTo>
                    <a:cubicBezTo>
                      <a:pt x="29" y="36"/>
                      <a:pt x="28" y="36"/>
                      <a:pt x="28" y="37"/>
                    </a:cubicBezTo>
                    <a:cubicBezTo>
                      <a:pt x="30" y="38"/>
                      <a:pt x="31" y="39"/>
                      <a:pt x="33" y="40"/>
                    </a:cubicBezTo>
                    <a:cubicBezTo>
                      <a:pt x="33" y="39"/>
                      <a:pt x="34" y="39"/>
                      <a:pt x="34" y="38"/>
                    </a:cubicBezTo>
                    <a:cubicBezTo>
                      <a:pt x="32" y="37"/>
                      <a:pt x="31" y="36"/>
                      <a:pt x="29" y="35"/>
                    </a:cubicBezTo>
                    <a:moveTo>
                      <a:pt x="16" y="34"/>
                    </a:moveTo>
                    <a:cubicBezTo>
                      <a:pt x="16" y="34"/>
                      <a:pt x="15" y="35"/>
                      <a:pt x="15" y="35"/>
                    </a:cubicBezTo>
                    <a:cubicBezTo>
                      <a:pt x="17" y="36"/>
                      <a:pt x="18" y="37"/>
                      <a:pt x="20" y="38"/>
                    </a:cubicBezTo>
                    <a:cubicBezTo>
                      <a:pt x="20" y="38"/>
                      <a:pt x="20" y="37"/>
                      <a:pt x="21" y="37"/>
                    </a:cubicBezTo>
                    <a:cubicBezTo>
                      <a:pt x="20" y="37"/>
                      <a:pt x="20" y="36"/>
                      <a:pt x="20" y="36"/>
                    </a:cubicBezTo>
                    <a:cubicBezTo>
                      <a:pt x="20" y="37"/>
                      <a:pt x="19" y="37"/>
                      <a:pt x="19" y="38"/>
                    </a:cubicBezTo>
                    <a:cubicBezTo>
                      <a:pt x="19" y="37"/>
                      <a:pt x="20" y="37"/>
                      <a:pt x="20" y="36"/>
                    </a:cubicBezTo>
                    <a:cubicBezTo>
                      <a:pt x="18" y="35"/>
                      <a:pt x="17" y="34"/>
                      <a:pt x="16" y="34"/>
                    </a:cubicBezTo>
                    <a:moveTo>
                      <a:pt x="22" y="34"/>
                    </a:moveTo>
                    <a:cubicBezTo>
                      <a:pt x="21" y="34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1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2" y="34"/>
                      <a:pt x="22" y="34"/>
                    </a:cubicBezTo>
                    <a:moveTo>
                      <a:pt x="23" y="31"/>
                    </a:moveTo>
                    <a:cubicBezTo>
                      <a:pt x="23" y="32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3" y="34"/>
                    </a:cubicBezTo>
                    <a:cubicBezTo>
                      <a:pt x="23" y="33"/>
                      <a:pt x="23" y="32"/>
                      <a:pt x="24" y="32"/>
                    </a:cubicBezTo>
                    <a:cubicBezTo>
                      <a:pt x="24" y="32"/>
                      <a:pt x="23" y="32"/>
                      <a:pt x="23" y="31"/>
                    </a:cubicBezTo>
                    <a:moveTo>
                      <a:pt x="17" y="31"/>
                    </a:moveTo>
                    <a:cubicBezTo>
                      <a:pt x="17" y="31"/>
                      <a:pt x="17" y="32"/>
                      <a:pt x="16" y="33"/>
                    </a:cubicBezTo>
                    <a:cubicBezTo>
                      <a:pt x="17" y="33"/>
                      <a:pt x="19" y="34"/>
                      <a:pt x="20" y="35"/>
                    </a:cubicBezTo>
                    <a:cubicBezTo>
                      <a:pt x="21" y="34"/>
                      <a:pt x="21" y="34"/>
                      <a:pt x="21" y="33"/>
                    </a:cubicBezTo>
                    <a:cubicBezTo>
                      <a:pt x="17" y="31"/>
                      <a:pt x="17" y="31"/>
                      <a:pt x="17" y="31"/>
                    </a:cubicBezTo>
                    <a:moveTo>
                      <a:pt x="6" y="30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3" y="37"/>
                      <a:pt x="3" y="37"/>
                    </a:cubicBezTo>
                    <a:cubicBezTo>
                      <a:pt x="4" y="36"/>
                      <a:pt x="5" y="3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7"/>
                      <a:pt x="7" y="36"/>
                      <a:pt x="7" y="36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6"/>
                      <a:pt x="8" y="36"/>
                    </a:cubicBezTo>
                    <a:cubicBezTo>
                      <a:pt x="8" y="36"/>
                      <a:pt x="8" y="35"/>
                      <a:pt x="8" y="35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7"/>
                      <a:pt x="9" y="37"/>
                    </a:cubicBezTo>
                    <a:cubicBezTo>
                      <a:pt x="9" y="37"/>
                      <a:pt x="9" y="35"/>
                      <a:pt x="9" y="35"/>
                    </a:cubicBezTo>
                    <a:cubicBezTo>
                      <a:pt x="9" y="34"/>
                      <a:pt x="9" y="33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6" y="30"/>
                      <a:pt x="6" y="30"/>
                      <a:pt x="6" y="30"/>
                    </a:cubicBezTo>
                    <a:moveTo>
                      <a:pt x="18" y="28"/>
                    </a:moveTo>
                    <a:cubicBezTo>
                      <a:pt x="18" y="29"/>
                      <a:pt x="18" y="29"/>
                      <a:pt x="17" y="30"/>
                    </a:cubicBezTo>
                    <a:cubicBezTo>
                      <a:pt x="19" y="31"/>
                      <a:pt x="20" y="32"/>
                      <a:pt x="22" y="33"/>
                    </a:cubicBezTo>
                    <a:cubicBezTo>
                      <a:pt x="22" y="32"/>
                      <a:pt x="22" y="32"/>
                      <a:pt x="23" y="31"/>
                    </a:cubicBezTo>
                    <a:cubicBezTo>
                      <a:pt x="21" y="30"/>
                      <a:pt x="20" y="29"/>
                      <a:pt x="18" y="28"/>
                    </a:cubicBezTo>
                    <a:moveTo>
                      <a:pt x="25" y="28"/>
                    </a:moveTo>
                    <a:cubicBezTo>
                      <a:pt x="25" y="29"/>
                      <a:pt x="25" y="29"/>
                      <a:pt x="24" y="30"/>
                    </a:cubicBezTo>
                    <a:cubicBezTo>
                      <a:pt x="24" y="30"/>
                      <a:pt x="24" y="30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0"/>
                      <a:pt x="25" y="29"/>
                      <a:pt x="26" y="28"/>
                    </a:cubicBezTo>
                    <a:cubicBezTo>
                      <a:pt x="26" y="28"/>
                      <a:pt x="25" y="28"/>
                      <a:pt x="25" y="28"/>
                    </a:cubicBezTo>
                    <a:moveTo>
                      <a:pt x="32" y="28"/>
                    </a:moveTo>
                    <a:cubicBezTo>
                      <a:pt x="31" y="30"/>
                      <a:pt x="30" y="32"/>
                      <a:pt x="29" y="34"/>
                    </a:cubicBezTo>
                    <a:cubicBezTo>
                      <a:pt x="31" y="35"/>
                      <a:pt x="33" y="36"/>
                      <a:pt x="34" y="37"/>
                    </a:cubicBezTo>
                    <a:cubicBezTo>
                      <a:pt x="35" y="37"/>
                      <a:pt x="35" y="36"/>
                      <a:pt x="35" y="36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6" y="30"/>
                      <a:pt x="34" y="29"/>
                      <a:pt x="32" y="28"/>
                    </a:cubicBezTo>
                    <a:moveTo>
                      <a:pt x="7" y="28"/>
                    </a:moveTo>
                    <a:cubicBezTo>
                      <a:pt x="7" y="30"/>
                      <a:pt x="7" y="30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1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9" y="29"/>
                      <a:pt x="8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moveTo>
                      <a:pt x="34" y="25"/>
                    </a:moveTo>
                    <a:cubicBezTo>
                      <a:pt x="33" y="26"/>
                      <a:pt x="33" y="27"/>
                      <a:pt x="32" y="28"/>
                    </a:cubicBezTo>
                    <a:cubicBezTo>
                      <a:pt x="34" y="29"/>
                      <a:pt x="36" y="30"/>
                      <a:pt x="38" y="31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8"/>
                      <a:pt x="37" y="27"/>
                      <a:pt x="36" y="27"/>
                    </a:cubicBezTo>
                    <a:cubicBezTo>
                      <a:pt x="35" y="26"/>
                      <a:pt x="34" y="26"/>
                      <a:pt x="34" y="25"/>
                    </a:cubicBezTo>
                    <a:moveTo>
                      <a:pt x="27" y="25"/>
                    </a:moveTo>
                    <a:cubicBezTo>
                      <a:pt x="27" y="26"/>
                      <a:pt x="26" y="27"/>
                      <a:pt x="25" y="28"/>
                    </a:cubicBezTo>
                    <a:cubicBezTo>
                      <a:pt x="25" y="28"/>
                      <a:pt x="26" y="28"/>
                      <a:pt x="26" y="28"/>
                    </a:cubicBezTo>
                    <a:cubicBezTo>
                      <a:pt x="26" y="27"/>
                      <a:pt x="27" y="26"/>
                      <a:pt x="28" y="25"/>
                    </a:cubicBezTo>
                    <a:cubicBezTo>
                      <a:pt x="27" y="25"/>
                      <a:pt x="27" y="25"/>
                      <a:pt x="27" y="25"/>
                    </a:cubicBezTo>
                    <a:moveTo>
                      <a:pt x="8" y="25"/>
                    </a:moveTo>
                    <a:cubicBezTo>
                      <a:pt x="7" y="25"/>
                      <a:pt x="7" y="25"/>
                      <a:pt x="7" y="25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8" y="27"/>
                      <a:pt x="9" y="28"/>
                      <a:pt x="9" y="28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8" y="25"/>
                      <a:pt x="8" y="25"/>
                      <a:pt x="8" y="25"/>
                    </a:cubicBezTo>
                    <a:moveTo>
                      <a:pt x="20" y="24"/>
                    </a:moveTo>
                    <a:cubicBezTo>
                      <a:pt x="19" y="25"/>
                      <a:pt x="19" y="26"/>
                      <a:pt x="18" y="27"/>
                    </a:cubicBezTo>
                    <a:cubicBezTo>
                      <a:pt x="19" y="28"/>
                      <a:pt x="20" y="28"/>
                      <a:pt x="20" y="29"/>
                    </a:cubicBezTo>
                    <a:cubicBezTo>
                      <a:pt x="21" y="29"/>
                      <a:pt x="22" y="30"/>
                      <a:pt x="23" y="30"/>
                    </a:cubicBezTo>
                    <a:cubicBezTo>
                      <a:pt x="23" y="30"/>
                      <a:pt x="23" y="30"/>
                      <a:pt x="24" y="30"/>
                    </a:cubicBezTo>
                    <a:cubicBezTo>
                      <a:pt x="24" y="29"/>
                      <a:pt x="24" y="28"/>
                      <a:pt x="25" y="28"/>
                    </a:cubicBezTo>
                    <a:cubicBezTo>
                      <a:pt x="23" y="27"/>
                      <a:pt x="21" y="26"/>
                      <a:pt x="20" y="24"/>
                    </a:cubicBezTo>
                    <a:moveTo>
                      <a:pt x="29" y="23"/>
                    </a:moveTo>
                    <a:cubicBezTo>
                      <a:pt x="28" y="24"/>
                      <a:pt x="28" y="24"/>
                      <a:pt x="27" y="25"/>
                    </a:cubicBezTo>
                    <a:cubicBezTo>
                      <a:pt x="27" y="25"/>
                      <a:pt x="27" y="25"/>
                      <a:pt x="28" y="25"/>
                    </a:cubicBezTo>
                    <a:cubicBezTo>
                      <a:pt x="28" y="25"/>
                      <a:pt x="29" y="24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moveTo>
                      <a:pt x="21" y="22"/>
                    </a:moveTo>
                    <a:cubicBezTo>
                      <a:pt x="20" y="23"/>
                      <a:pt x="20" y="23"/>
                      <a:pt x="20" y="24"/>
                    </a:cubicBezTo>
                    <a:cubicBezTo>
                      <a:pt x="21" y="26"/>
                      <a:pt x="23" y="27"/>
                      <a:pt x="25" y="28"/>
                    </a:cubicBezTo>
                    <a:cubicBezTo>
                      <a:pt x="25" y="27"/>
                      <a:pt x="26" y="26"/>
                      <a:pt x="27" y="25"/>
                    </a:cubicBezTo>
                    <a:cubicBezTo>
                      <a:pt x="25" y="24"/>
                      <a:pt x="23" y="23"/>
                      <a:pt x="21" y="22"/>
                    </a:cubicBezTo>
                    <a:moveTo>
                      <a:pt x="35" y="22"/>
                    </a:moveTo>
                    <a:cubicBezTo>
                      <a:pt x="35" y="23"/>
                      <a:pt x="34" y="24"/>
                      <a:pt x="34" y="25"/>
                    </a:cubicBezTo>
                    <a:cubicBezTo>
                      <a:pt x="36" y="26"/>
                      <a:pt x="38" y="27"/>
                      <a:pt x="40" y="28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35" y="22"/>
                      <a:pt x="35" y="22"/>
                      <a:pt x="35" y="22"/>
                    </a:cubicBezTo>
                    <a:moveTo>
                      <a:pt x="36" y="21"/>
                    </a:moveTo>
                    <a:cubicBezTo>
                      <a:pt x="35" y="21"/>
                      <a:pt x="35" y="21"/>
                      <a:pt x="35" y="22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6" y="21"/>
                      <a:pt x="36" y="21"/>
                      <a:pt x="36" y="21"/>
                    </a:cubicBezTo>
                    <a:moveTo>
                      <a:pt x="7" y="21"/>
                    </a:moveTo>
                    <a:cubicBezTo>
                      <a:pt x="7" y="24"/>
                      <a:pt x="7" y="24"/>
                      <a:pt x="7" y="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2" y="24"/>
                      <a:pt x="11" y="24"/>
                      <a:pt x="11" y="23"/>
                    </a:cubicBezTo>
                    <a:cubicBezTo>
                      <a:pt x="10" y="24"/>
                      <a:pt x="10" y="24"/>
                      <a:pt x="10" y="25"/>
                    </a:cubicBezTo>
                    <a:cubicBezTo>
                      <a:pt x="10" y="24"/>
                      <a:pt x="10" y="23"/>
                      <a:pt x="10" y="23"/>
                    </a:cubicBezTo>
                    <a:cubicBezTo>
                      <a:pt x="9" y="22"/>
                      <a:pt x="8" y="22"/>
                      <a:pt x="7" y="21"/>
                    </a:cubicBezTo>
                    <a:moveTo>
                      <a:pt x="13" y="20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2" y="23"/>
                      <a:pt x="13" y="24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4" y="21"/>
                      <a:pt x="13" y="20"/>
                      <a:pt x="13" y="20"/>
                    </a:cubicBezTo>
                    <a:moveTo>
                      <a:pt x="31" y="19"/>
                    </a:moveTo>
                    <a:cubicBezTo>
                      <a:pt x="31" y="20"/>
                      <a:pt x="30" y="21"/>
                      <a:pt x="29" y="22"/>
                    </a:cubicBezTo>
                    <a:cubicBezTo>
                      <a:pt x="29" y="22"/>
                      <a:pt x="29" y="22"/>
                      <a:pt x="30" y="22"/>
                    </a:cubicBezTo>
                    <a:cubicBezTo>
                      <a:pt x="30" y="21"/>
                      <a:pt x="31" y="20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moveTo>
                      <a:pt x="22" y="19"/>
                    </a:moveTo>
                    <a:cubicBezTo>
                      <a:pt x="21" y="20"/>
                      <a:pt x="21" y="21"/>
                      <a:pt x="21" y="22"/>
                    </a:cubicBezTo>
                    <a:cubicBezTo>
                      <a:pt x="23" y="23"/>
                      <a:pt x="25" y="24"/>
                      <a:pt x="27" y="25"/>
                    </a:cubicBezTo>
                    <a:cubicBezTo>
                      <a:pt x="27" y="24"/>
                      <a:pt x="28" y="23"/>
                      <a:pt x="28" y="22"/>
                    </a:cubicBezTo>
                    <a:cubicBezTo>
                      <a:pt x="26" y="21"/>
                      <a:pt x="24" y="20"/>
                      <a:pt x="22" y="19"/>
                    </a:cubicBezTo>
                    <a:moveTo>
                      <a:pt x="31" y="19"/>
                    </a:move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9"/>
                      <a:pt x="31" y="19"/>
                      <a:pt x="31" y="19"/>
                    </a:cubicBezTo>
                    <a:moveTo>
                      <a:pt x="37" y="18"/>
                    </a:moveTo>
                    <a:cubicBezTo>
                      <a:pt x="37" y="19"/>
                      <a:pt x="36" y="20"/>
                      <a:pt x="36" y="20"/>
                    </a:cubicBezTo>
                    <a:cubicBezTo>
                      <a:pt x="38" y="22"/>
                      <a:pt x="40" y="23"/>
                      <a:pt x="42" y="24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1"/>
                      <a:pt x="39" y="20"/>
                      <a:pt x="37" y="18"/>
                    </a:cubicBezTo>
                    <a:moveTo>
                      <a:pt x="14" y="18"/>
                    </a:moveTo>
                    <a:cubicBezTo>
                      <a:pt x="13" y="19"/>
                      <a:pt x="13" y="19"/>
                      <a:pt x="13" y="20"/>
                    </a:cubicBezTo>
                    <a:cubicBezTo>
                      <a:pt x="13" y="20"/>
                      <a:pt x="14" y="21"/>
                      <a:pt x="15" y="22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19"/>
                      <a:pt x="15" y="19"/>
                      <a:pt x="14" y="18"/>
                    </a:cubicBezTo>
                    <a:moveTo>
                      <a:pt x="37" y="18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3" y="22"/>
                      <a:pt x="43" y="22"/>
                      <a:pt x="44" y="22"/>
                    </a:cubicBezTo>
                    <a:cubicBezTo>
                      <a:pt x="44" y="22"/>
                      <a:pt x="44" y="22"/>
                      <a:pt x="44" y="22"/>
                    </a:cubicBezTo>
                    <a:cubicBezTo>
                      <a:pt x="42" y="21"/>
                      <a:pt x="39" y="19"/>
                      <a:pt x="37" y="18"/>
                    </a:cubicBezTo>
                    <a:moveTo>
                      <a:pt x="8" y="17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1"/>
                      <a:pt x="9" y="21"/>
                      <a:pt x="10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10" y="18"/>
                      <a:pt x="9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moveTo>
                      <a:pt x="33" y="16"/>
                    </a:moveTo>
                    <a:cubicBezTo>
                      <a:pt x="33" y="16"/>
                      <a:pt x="32" y="17"/>
                      <a:pt x="32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3" y="17"/>
                      <a:pt x="33" y="17"/>
                      <a:pt x="33" y="16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16"/>
                      <a:pt x="33" y="16"/>
                      <a:pt x="33" y="16"/>
                    </a:cubicBezTo>
                    <a:moveTo>
                      <a:pt x="38" y="16"/>
                    </a:moveTo>
                    <a:cubicBezTo>
                      <a:pt x="38" y="16"/>
                      <a:pt x="37" y="17"/>
                      <a:pt x="37" y="17"/>
                    </a:cubicBezTo>
                    <a:cubicBezTo>
                      <a:pt x="40" y="19"/>
                      <a:pt x="42" y="20"/>
                      <a:pt x="44" y="21"/>
                    </a:cubicBezTo>
                    <a:cubicBezTo>
                      <a:pt x="45" y="20"/>
                      <a:pt x="45" y="20"/>
                      <a:pt x="45" y="20"/>
                    </a:cubicBezTo>
                    <a:cubicBezTo>
                      <a:pt x="43" y="19"/>
                      <a:pt x="41" y="18"/>
                      <a:pt x="39" y="16"/>
                    </a:cubicBezTo>
                    <a:cubicBezTo>
                      <a:pt x="39" y="16"/>
                      <a:pt x="38" y="16"/>
                      <a:pt x="38" y="16"/>
                    </a:cubicBezTo>
                    <a:moveTo>
                      <a:pt x="15" y="15"/>
                    </a:moveTo>
                    <a:cubicBezTo>
                      <a:pt x="15" y="16"/>
                      <a:pt x="14" y="17"/>
                      <a:pt x="14" y="18"/>
                    </a:cubicBezTo>
                    <a:cubicBezTo>
                      <a:pt x="15" y="19"/>
                      <a:pt x="15" y="19"/>
                      <a:pt x="16" y="20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7" y="16"/>
                      <a:pt x="16" y="16"/>
                      <a:pt x="15" y="15"/>
                    </a:cubicBezTo>
                    <a:moveTo>
                      <a:pt x="8" y="15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7"/>
                      <a:pt x="10" y="18"/>
                      <a:pt x="10" y="18"/>
                    </a:cubicBezTo>
                    <a:cubicBezTo>
                      <a:pt x="10" y="18"/>
                      <a:pt x="10" y="17"/>
                      <a:pt x="10" y="16"/>
                    </a:cubicBezTo>
                    <a:cubicBezTo>
                      <a:pt x="10" y="16"/>
                      <a:pt x="9" y="16"/>
                      <a:pt x="8" y="15"/>
                    </a:cubicBezTo>
                    <a:moveTo>
                      <a:pt x="24" y="14"/>
                    </a:moveTo>
                    <a:cubicBezTo>
                      <a:pt x="23" y="15"/>
                      <a:pt x="23" y="17"/>
                      <a:pt x="22" y="18"/>
                    </a:cubicBezTo>
                    <a:cubicBezTo>
                      <a:pt x="24" y="19"/>
                      <a:pt x="27" y="21"/>
                      <a:pt x="29" y="22"/>
                    </a:cubicBezTo>
                    <a:cubicBezTo>
                      <a:pt x="29" y="21"/>
                      <a:pt x="30" y="20"/>
                      <a:pt x="31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8"/>
                      <a:pt x="31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7"/>
                      <a:pt x="27" y="17"/>
                      <a:pt x="27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4" y="14"/>
                      <a:pt x="24" y="14"/>
                      <a:pt x="24" y="14"/>
                    </a:cubicBezTo>
                    <a:moveTo>
                      <a:pt x="35" y="14"/>
                    </a:moveTo>
                    <a:cubicBezTo>
                      <a:pt x="34" y="14"/>
                      <a:pt x="34" y="15"/>
                      <a:pt x="34" y="15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5"/>
                      <a:pt x="35" y="14"/>
                      <a:pt x="35" y="14"/>
                    </a:cubicBezTo>
                    <a:cubicBezTo>
                      <a:pt x="35" y="14"/>
                      <a:pt x="35" y="14"/>
                      <a:pt x="35" y="14"/>
                    </a:cubicBezTo>
                    <a:moveTo>
                      <a:pt x="29" y="14"/>
                    </a:moveTo>
                    <a:cubicBezTo>
                      <a:pt x="29" y="14"/>
                      <a:pt x="28" y="15"/>
                      <a:pt x="28" y="15"/>
                    </a:cubicBezTo>
                    <a:cubicBezTo>
                      <a:pt x="29" y="16"/>
                      <a:pt x="30" y="17"/>
                      <a:pt x="32" y="17"/>
                    </a:cubicBezTo>
                    <a:cubicBezTo>
                      <a:pt x="32" y="17"/>
                      <a:pt x="32" y="16"/>
                      <a:pt x="33" y="16"/>
                    </a:cubicBezTo>
                    <a:cubicBezTo>
                      <a:pt x="31" y="15"/>
                      <a:pt x="30" y="14"/>
                      <a:pt x="29" y="14"/>
                    </a:cubicBezTo>
                    <a:moveTo>
                      <a:pt x="8" y="12"/>
                    </a:moveTo>
                    <a:cubicBezTo>
                      <a:pt x="8" y="15"/>
                      <a:pt x="8" y="15"/>
                      <a:pt x="8" y="15"/>
                    </a:cubicBezTo>
                    <a:cubicBezTo>
                      <a:pt x="9" y="16"/>
                      <a:pt x="10" y="16"/>
                      <a:pt x="10" y="16"/>
                    </a:cubicBezTo>
                    <a:cubicBezTo>
                      <a:pt x="10" y="15"/>
                      <a:pt x="11" y="14"/>
                      <a:pt x="11" y="13"/>
                    </a:cubicBezTo>
                    <a:cubicBezTo>
                      <a:pt x="10" y="13"/>
                      <a:pt x="10" y="13"/>
                      <a:pt x="9" y="13"/>
                    </a:cubicBezTo>
                    <a:cubicBezTo>
                      <a:pt x="9" y="13"/>
                      <a:pt x="9" y="12"/>
                      <a:pt x="8" y="12"/>
                    </a:cubicBezTo>
                    <a:moveTo>
                      <a:pt x="30" y="11"/>
                    </a:move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3"/>
                      <a:pt x="29" y="13"/>
                      <a:pt x="29" y="13"/>
                    </a:cubicBezTo>
                    <a:cubicBezTo>
                      <a:pt x="31" y="14"/>
                      <a:pt x="32" y="14"/>
                      <a:pt x="33" y="15"/>
                    </a:cubicBezTo>
                    <a:cubicBezTo>
                      <a:pt x="33" y="15"/>
                      <a:pt x="34" y="14"/>
                      <a:pt x="34" y="14"/>
                    </a:cubicBezTo>
                    <a:cubicBezTo>
                      <a:pt x="33" y="13"/>
                      <a:pt x="32" y="12"/>
                      <a:pt x="30" y="11"/>
                    </a:cubicBezTo>
                    <a:moveTo>
                      <a:pt x="24" y="11"/>
                    </a:moveTo>
                    <a:cubicBezTo>
                      <a:pt x="24" y="12"/>
                      <a:pt x="24" y="12"/>
                      <a:pt x="24" y="13"/>
                    </a:cubicBezTo>
                    <a:cubicBezTo>
                      <a:pt x="25" y="14"/>
                      <a:pt x="26" y="14"/>
                      <a:pt x="27" y="15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7" y="13"/>
                      <a:pt x="26" y="12"/>
                      <a:pt x="24" y="11"/>
                    </a:cubicBezTo>
                    <a:moveTo>
                      <a:pt x="48" y="11"/>
                    </a:moveTo>
                    <a:cubicBezTo>
                      <a:pt x="49" y="11"/>
                      <a:pt x="50" y="12"/>
                      <a:pt x="50" y="1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49" y="11"/>
                      <a:pt x="48" y="11"/>
                    </a:cubicBezTo>
                    <a:moveTo>
                      <a:pt x="25" y="11"/>
                    </a:move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11"/>
                      <a:pt x="26" y="11"/>
                      <a:pt x="27" y="12"/>
                    </a:cubicBezTo>
                    <a:cubicBezTo>
                      <a:pt x="26" y="11"/>
                      <a:pt x="25" y="11"/>
                      <a:pt x="25" y="11"/>
                    </a:cubicBezTo>
                    <a:moveTo>
                      <a:pt x="18" y="10"/>
                    </a:moveTo>
                    <a:cubicBezTo>
                      <a:pt x="17" y="12"/>
                      <a:pt x="16" y="13"/>
                      <a:pt x="16" y="15"/>
                    </a:cubicBezTo>
                    <a:cubicBezTo>
                      <a:pt x="16" y="15"/>
                      <a:pt x="17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5"/>
                      <a:pt x="21" y="12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4" y="10"/>
                    </a:moveTo>
                    <a:cubicBezTo>
                      <a:pt x="3" y="10"/>
                      <a:pt x="3" y="10"/>
                      <a:pt x="2" y="10"/>
                    </a:cubicBezTo>
                    <a:cubicBezTo>
                      <a:pt x="1" y="12"/>
                      <a:pt x="1" y="13"/>
                      <a:pt x="0" y="14"/>
                    </a:cubicBezTo>
                    <a:cubicBezTo>
                      <a:pt x="1" y="14"/>
                      <a:pt x="1" y="14"/>
                      <a:pt x="1" y="15"/>
                    </a:cubicBezTo>
                    <a:cubicBezTo>
                      <a:pt x="1" y="14"/>
                      <a:pt x="2" y="13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moveTo>
                      <a:pt x="19" y="9"/>
                    </a:moveTo>
                    <a:cubicBezTo>
                      <a:pt x="19" y="9"/>
                      <a:pt x="19" y="9"/>
                      <a:pt x="19" y="9"/>
                    </a:cubicBezTo>
                    <a:cubicBezTo>
                      <a:pt x="20" y="10"/>
                      <a:pt x="21" y="11"/>
                      <a:pt x="22" y="12"/>
                    </a:cubicBezTo>
                    <a:cubicBezTo>
                      <a:pt x="22" y="11"/>
                      <a:pt x="22" y="11"/>
                      <a:pt x="23" y="10"/>
                    </a:cubicBezTo>
                    <a:cubicBezTo>
                      <a:pt x="21" y="10"/>
                      <a:pt x="20" y="9"/>
                      <a:pt x="19" y="9"/>
                    </a:cubicBezTo>
                    <a:moveTo>
                      <a:pt x="25" y="9"/>
                    </a:moveTo>
                    <a:cubicBezTo>
                      <a:pt x="25" y="9"/>
                      <a:pt x="25" y="10"/>
                      <a:pt x="25" y="10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8" y="10"/>
                      <a:pt x="26" y="9"/>
                      <a:pt x="25" y="9"/>
                    </a:cubicBezTo>
                    <a:moveTo>
                      <a:pt x="20" y="8"/>
                    </a:moveTo>
                    <a:cubicBezTo>
                      <a:pt x="20" y="8"/>
                      <a:pt x="20" y="8"/>
                      <a:pt x="20" y="8"/>
                    </a:cubicBezTo>
                    <a:cubicBezTo>
                      <a:pt x="21" y="9"/>
                      <a:pt x="22" y="9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2" y="9"/>
                      <a:pt x="21" y="8"/>
                      <a:pt x="20" y="8"/>
                    </a:cubicBezTo>
                    <a:moveTo>
                      <a:pt x="21" y="7"/>
                    </a:moveTo>
                    <a:cubicBezTo>
                      <a:pt x="20" y="7"/>
                      <a:pt x="20" y="7"/>
                      <a:pt x="20" y="7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3" y="9"/>
                      <a:pt x="24" y="9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3" y="8"/>
                      <a:pt x="22" y="7"/>
                      <a:pt x="21" y="7"/>
                    </a:cubicBezTo>
                    <a:moveTo>
                      <a:pt x="27" y="2"/>
                    </a:moveTo>
                    <a:cubicBezTo>
                      <a:pt x="25" y="2"/>
                      <a:pt x="23" y="4"/>
                      <a:pt x="22" y="4"/>
                    </a:cubicBezTo>
                    <a:cubicBezTo>
                      <a:pt x="22" y="5"/>
                      <a:pt x="21" y="5"/>
                      <a:pt x="21" y="6"/>
                    </a:cubicBezTo>
                    <a:cubicBezTo>
                      <a:pt x="24" y="7"/>
                      <a:pt x="27" y="8"/>
                      <a:pt x="29" y="10"/>
                    </a:cubicBezTo>
                    <a:cubicBezTo>
                      <a:pt x="30" y="9"/>
                      <a:pt x="30" y="9"/>
                      <a:pt x="30" y="5"/>
                    </a:cubicBezTo>
                    <a:cubicBezTo>
                      <a:pt x="29" y="3"/>
                      <a:pt x="28" y="2"/>
                      <a:pt x="27" y="2"/>
                    </a:cubicBezTo>
                    <a:moveTo>
                      <a:pt x="10" y="2"/>
                    </a:moveTo>
                    <a:cubicBezTo>
                      <a:pt x="4" y="3"/>
                      <a:pt x="7" y="3"/>
                      <a:pt x="6" y="4"/>
                    </a:cubicBezTo>
                    <a:cubicBezTo>
                      <a:pt x="5" y="5"/>
                      <a:pt x="4" y="7"/>
                      <a:pt x="4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9"/>
                      <a:pt x="4" y="9"/>
                      <a:pt x="4" y="10"/>
                    </a:cubicBezTo>
                    <a:cubicBezTo>
                      <a:pt x="5" y="9"/>
                      <a:pt x="6" y="7"/>
                      <a:pt x="7" y="6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9" y="4"/>
                      <a:pt x="9" y="7"/>
                      <a:pt x="9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10" y="12"/>
                      <a:pt x="11" y="12"/>
                    </a:cubicBezTo>
                    <a:cubicBezTo>
                      <a:pt x="11" y="11"/>
                      <a:pt x="11" y="10"/>
                      <a:pt x="11" y="9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2" y="5"/>
                      <a:pt x="10" y="2"/>
                    </a:cubicBezTo>
                    <a:moveTo>
                      <a:pt x="43" y="0"/>
                    </a:moveTo>
                    <a:cubicBezTo>
                      <a:pt x="37" y="2"/>
                      <a:pt x="35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1"/>
                      <a:pt x="33" y="12"/>
                      <a:pt x="35" y="13"/>
                    </a:cubicBezTo>
                    <a:cubicBezTo>
                      <a:pt x="36" y="10"/>
                      <a:pt x="38" y="7"/>
                      <a:pt x="40" y="4"/>
                    </a:cubicBezTo>
                    <a:cubicBezTo>
                      <a:pt x="40" y="8"/>
                      <a:pt x="39" y="11"/>
                      <a:pt x="38" y="15"/>
                    </a:cubicBezTo>
                    <a:cubicBezTo>
                      <a:pt x="41" y="16"/>
                      <a:pt x="43" y="18"/>
                      <a:pt x="46" y="19"/>
                    </a:cubicBezTo>
                    <a:cubicBezTo>
                      <a:pt x="47" y="18"/>
                      <a:pt x="47" y="18"/>
                      <a:pt x="47" y="18"/>
                    </a:cubicBezTo>
                    <a:cubicBezTo>
                      <a:pt x="47" y="17"/>
                      <a:pt x="48" y="16"/>
                      <a:pt x="49" y="15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1"/>
                      <a:pt x="43" y="12"/>
                      <a:pt x="42" y="8"/>
                    </a:cubicBezTo>
                    <a:cubicBezTo>
                      <a:pt x="42" y="7"/>
                      <a:pt x="44" y="6"/>
                      <a:pt x="45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5"/>
                      <a:pt x="45" y="3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2" name="Freeform 10329"/>
              <p:cNvSpPr>
                <a:spLocks noEditPoints="1"/>
              </p:cNvSpPr>
              <p:nvPr/>
            </p:nvSpPr>
            <p:spPr bwMode="auto">
              <a:xfrm>
                <a:off x="-734" y="3235"/>
                <a:ext cx="23" cy="19"/>
              </a:xfrm>
              <a:custGeom>
                <a:avLst/>
                <a:gdLst>
                  <a:gd name="T0" fmla="*/ 0 w 10"/>
                  <a:gd name="T1" fmla="*/ 3 h 8"/>
                  <a:gd name="T2" fmla="*/ 0 w 10"/>
                  <a:gd name="T3" fmla="*/ 3 h 8"/>
                  <a:gd name="T4" fmla="*/ 8 w 10"/>
                  <a:gd name="T5" fmla="*/ 8 h 8"/>
                  <a:gd name="T6" fmla="*/ 8 w 10"/>
                  <a:gd name="T7" fmla="*/ 8 h 8"/>
                  <a:gd name="T8" fmla="*/ 1 w 10"/>
                  <a:gd name="T9" fmla="*/ 3 h 8"/>
                  <a:gd name="T10" fmla="*/ 0 w 10"/>
                  <a:gd name="T11" fmla="*/ 3 h 8"/>
                  <a:gd name="T12" fmla="*/ 1 w 10"/>
                  <a:gd name="T13" fmla="*/ 2 h 8"/>
                  <a:gd name="T14" fmla="*/ 0 w 10"/>
                  <a:gd name="T15" fmla="*/ 2 h 8"/>
                  <a:gd name="T16" fmla="*/ 3 w 10"/>
                  <a:gd name="T17" fmla="*/ 4 h 8"/>
                  <a:gd name="T18" fmla="*/ 8 w 10"/>
                  <a:gd name="T19" fmla="*/ 8 h 8"/>
                  <a:gd name="T20" fmla="*/ 9 w 10"/>
                  <a:gd name="T21" fmla="*/ 7 h 8"/>
                  <a:gd name="T22" fmla="*/ 1 w 10"/>
                  <a:gd name="T23" fmla="*/ 2 h 8"/>
                  <a:gd name="T24" fmla="*/ 1 w 10"/>
                  <a:gd name="T25" fmla="*/ 1 h 8"/>
                  <a:gd name="T26" fmla="*/ 1 w 10"/>
                  <a:gd name="T27" fmla="*/ 1 h 8"/>
                  <a:gd name="T28" fmla="*/ 10 w 10"/>
                  <a:gd name="T29" fmla="*/ 5 h 8"/>
                  <a:gd name="T30" fmla="*/ 10 w 10"/>
                  <a:gd name="T31" fmla="*/ 5 h 8"/>
                  <a:gd name="T32" fmla="*/ 1 w 10"/>
                  <a:gd name="T33" fmla="*/ 1 h 8"/>
                  <a:gd name="T34" fmla="*/ 2 w 10"/>
                  <a:gd name="T35" fmla="*/ 0 h 8"/>
                  <a:gd name="T36" fmla="*/ 2 w 10"/>
                  <a:gd name="T37" fmla="*/ 0 h 8"/>
                  <a:gd name="T38" fmla="*/ 3 w 10"/>
                  <a:gd name="T39" fmla="*/ 1 h 8"/>
                  <a:gd name="T40" fmla="*/ 10 w 10"/>
                  <a:gd name="T41" fmla="*/ 4 h 8"/>
                  <a:gd name="T42" fmla="*/ 10 w 10"/>
                  <a:gd name="T43" fmla="*/ 4 h 8"/>
                  <a:gd name="T44" fmla="*/ 8 w 10"/>
                  <a:gd name="T45" fmla="*/ 3 h 8"/>
                  <a:gd name="T46" fmla="*/ 2 w 10"/>
                  <a:gd name="T4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" h="8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6"/>
                      <a:pt x="4" y="5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5" y="5"/>
                      <a:pt x="7" y="6"/>
                      <a:pt x="8" y="8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5" y="5"/>
                      <a:pt x="3" y="3"/>
                      <a:pt x="1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6" y="3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7" y="3"/>
                      <a:pt x="4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5" y="2"/>
                      <a:pt x="7" y="3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3" name="Freeform 10330"/>
              <p:cNvSpPr>
                <a:spLocks noEditPoints="1"/>
              </p:cNvSpPr>
              <p:nvPr/>
            </p:nvSpPr>
            <p:spPr bwMode="auto">
              <a:xfrm>
                <a:off x="-734" y="3235"/>
                <a:ext cx="23" cy="19"/>
              </a:xfrm>
              <a:custGeom>
                <a:avLst/>
                <a:gdLst>
                  <a:gd name="T0" fmla="*/ 0 w 10"/>
                  <a:gd name="T1" fmla="*/ 2 h 8"/>
                  <a:gd name="T2" fmla="*/ 0 w 10"/>
                  <a:gd name="T3" fmla="*/ 3 h 8"/>
                  <a:gd name="T4" fmla="*/ 1 w 10"/>
                  <a:gd name="T5" fmla="*/ 3 h 8"/>
                  <a:gd name="T6" fmla="*/ 8 w 10"/>
                  <a:gd name="T7" fmla="*/ 8 h 8"/>
                  <a:gd name="T8" fmla="*/ 8 w 10"/>
                  <a:gd name="T9" fmla="*/ 8 h 8"/>
                  <a:gd name="T10" fmla="*/ 3 w 10"/>
                  <a:gd name="T11" fmla="*/ 4 h 8"/>
                  <a:gd name="T12" fmla="*/ 0 w 10"/>
                  <a:gd name="T13" fmla="*/ 2 h 8"/>
                  <a:gd name="T14" fmla="*/ 2 w 10"/>
                  <a:gd name="T15" fmla="*/ 0 h 8"/>
                  <a:gd name="T16" fmla="*/ 1 w 10"/>
                  <a:gd name="T17" fmla="*/ 1 h 8"/>
                  <a:gd name="T18" fmla="*/ 10 w 10"/>
                  <a:gd name="T19" fmla="*/ 5 h 8"/>
                  <a:gd name="T20" fmla="*/ 10 w 10"/>
                  <a:gd name="T21" fmla="*/ 4 h 8"/>
                  <a:gd name="T22" fmla="*/ 3 w 10"/>
                  <a:gd name="T23" fmla="*/ 1 h 8"/>
                  <a:gd name="T24" fmla="*/ 2 w 10"/>
                  <a:gd name="T2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" h="8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4" y="5"/>
                      <a:pt x="6" y="6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6"/>
                      <a:pt x="5" y="5"/>
                      <a:pt x="3" y="4"/>
                    </a:cubicBezTo>
                    <a:cubicBezTo>
                      <a:pt x="2" y="4"/>
                      <a:pt x="2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4" y="2"/>
                      <a:pt x="7" y="3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7" y="3"/>
                      <a:pt x="5" y="2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4" name="Freeform 10331"/>
              <p:cNvSpPr>
                <a:spLocks noEditPoints="1"/>
              </p:cNvSpPr>
              <p:nvPr/>
            </p:nvSpPr>
            <p:spPr bwMode="auto">
              <a:xfrm>
                <a:off x="-739" y="3193"/>
                <a:ext cx="42" cy="26"/>
              </a:xfrm>
              <a:custGeom>
                <a:avLst/>
                <a:gdLst>
                  <a:gd name="T0" fmla="*/ 10 w 18"/>
                  <a:gd name="T1" fmla="*/ 7 h 11"/>
                  <a:gd name="T2" fmla="*/ 10 w 18"/>
                  <a:gd name="T3" fmla="*/ 7 h 11"/>
                  <a:gd name="T4" fmla="*/ 12 w 18"/>
                  <a:gd name="T5" fmla="*/ 9 h 11"/>
                  <a:gd name="T6" fmla="*/ 17 w 18"/>
                  <a:gd name="T7" fmla="*/ 11 h 11"/>
                  <a:gd name="T8" fmla="*/ 17 w 18"/>
                  <a:gd name="T9" fmla="*/ 11 h 11"/>
                  <a:gd name="T10" fmla="*/ 10 w 18"/>
                  <a:gd name="T11" fmla="*/ 7 h 11"/>
                  <a:gd name="T12" fmla="*/ 11 w 18"/>
                  <a:gd name="T13" fmla="*/ 6 h 11"/>
                  <a:gd name="T14" fmla="*/ 10 w 18"/>
                  <a:gd name="T15" fmla="*/ 7 h 11"/>
                  <a:gd name="T16" fmla="*/ 17 w 18"/>
                  <a:gd name="T17" fmla="*/ 11 h 11"/>
                  <a:gd name="T18" fmla="*/ 17 w 18"/>
                  <a:gd name="T19" fmla="*/ 10 h 11"/>
                  <a:gd name="T20" fmla="*/ 11 w 18"/>
                  <a:gd name="T21" fmla="*/ 7 h 11"/>
                  <a:gd name="T22" fmla="*/ 17 w 18"/>
                  <a:gd name="T23" fmla="*/ 10 h 11"/>
                  <a:gd name="T24" fmla="*/ 18 w 18"/>
                  <a:gd name="T25" fmla="*/ 9 h 11"/>
                  <a:gd name="T26" fmla="*/ 11 w 18"/>
                  <a:gd name="T27" fmla="*/ 6 h 11"/>
                  <a:gd name="T28" fmla="*/ 1 w 18"/>
                  <a:gd name="T29" fmla="*/ 1 h 11"/>
                  <a:gd name="T30" fmla="*/ 0 w 18"/>
                  <a:gd name="T31" fmla="*/ 1 h 11"/>
                  <a:gd name="T32" fmla="*/ 6 w 18"/>
                  <a:gd name="T33" fmla="*/ 5 h 11"/>
                  <a:gd name="T34" fmla="*/ 6 w 18"/>
                  <a:gd name="T35" fmla="*/ 4 h 11"/>
                  <a:gd name="T36" fmla="*/ 1 w 18"/>
                  <a:gd name="T37" fmla="*/ 1 h 11"/>
                  <a:gd name="T38" fmla="*/ 1 w 18"/>
                  <a:gd name="T39" fmla="*/ 0 h 11"/>
                  <a:gd name="T40" fmla="*/ 1 w 18"/>
                  <a:gd name="T41" fmla="*/ 1 h 11"/>
                  <a:gd name="T42" fmla="*/ 6 w 18"/>
                  <a:gd name="T43" fmla="*/ 4 h 11"/>
                  <a:gd name="T44" fmla="*/ 7 w 18"/>
                  <a:gd name="T45" fmla="*/ 3 h 11"/>
                  <a:gd name="T46" fmla="*/ 1 w 18"/>
                  <a:gd name="T4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" h="11"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4" y="10"/>
                      <a:pt x="15" y="10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5" y="10"/>
                      <a:pt x="13" y="8"/>
                      <a:pt x="10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0" y="7"/>
                    </a:cubicBezTo>
                    <a:cubicBezTo>
                      <a:pt x="13" y="8"/>
                      <a:pt x="15" y="10"/>
                      <a:pt x="17" y="11"/>
                    </a:cubicBezTo>
                    <a:cubicBezTo>
                      <a:pt x="17" y="11"/>
                      <a:pt x="17" y="11"/>
                      <a:pt x="17" y="10"/>
                    </a:cubicBezTo>
                    <a:cubicBezTo>
                      <a:pt x="15" y="9"/>
                      <a:pt x="13" y="8"/>
                      <a:pt x="11" y="7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8" y="10"/>
                      <a:pt x="18" y="9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4" y="3"/>
                      <a:pt x="3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7" y="4"/>
                      <a:pt x="7" y="3"/>
                    </a:cubicBezTo>
                    <a:cubicBezTo>
                      <a:pt x="5" y="2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5" name="Freeform 10332"/>
              <p:cNvSpPr>
                <a:spLocks noEditPoints="1"/>
              </p:cNvSpPr>
              <p:nvPr/>
            </p:nvSpPr>
            <p:spPr bwMode="auto">
              <a:xfrm>
                <a:off x="-741" y="3148"/>
                <a:ext cx="59" cy="38"/>
              </a:xfrm>
              <a:custGeom>
                <a:avLst/>
                <a:gdLst>
                  <a:gd name="T0" fmla="*/ 20 w 25"/>
                  <a:gd name="T1" fmla="*/ 12 h 16"/>
                  <a:gd name="T2" fmla="*/ 19 w 25"/>
                  <a:gd name="T3" fmla="*/ 13 h 16"/>
                  <a:gd name="T4" fmla="*/ 21 w 25"/>
                  <a:gd name="T5" fmla="*/ 14 h 16"/>
                  <a:gd name="T6" fmla="*/ 24 w 25"/>
                  <a:gd name="T7" fmla="*/ 16 h 16"/>
                  <a:gd name="T8" fmla="*/ 25 w 25"/>
                  <a:gd name="T9" fmla="*/ 15 h 16"/>
                  <a:gd name="T10" fmla="*/ 25 w 25"/>
                  <a:gd name="T11" fmla="*/ 15 h 16"/>
                  <a:gd name="T12" fmla="*/ 20 w 25"/>
                  <a:gd name="T13" fmla="*/ 12 h 16"/>
                  <a:gd name="T14" fmla="*/ 14 w 25"/>
                  <a:gd name="T15" fmla="*/ 8 h 16"/>
                  <a:gd name="T16" fmla="*/ 13 w 25"/>
                  <a:gd name="T17" fmla="*/ 9 h 16"/>
                  <a:gd name="T18" fmla="*/ 14 w 25"/>
                  <a:gd name="T19" fmla="*/ 10 h 16"/>
                  <a:gd name="T20" fmla="*/ 14 w 25"/>
                  <a:gd name="T21" fmla="*/ 9 h 16"/>
                  <a:gd name="T22" fmla="*/ 14 w 25"/>
                  <a:gd name="T23" fmla="*/ 8 h 16"/>
                  <a:gd name="T24" fmla="*/ 9 w 25"/>
                  <a:gd name="T25" fmla="*/ 6 h 16"/>
                  <a:gd name="T26" fmla="*/ 9 w 25"/>
                  <a:gd name="T27" fmla="*/ 7 h 16"/>
                  <a:gd name="T28" fmla="*/ 13 w 25"/>
                  <a:gd name="T29" fmla="*/ 9 h 16"/>
                  <a:gd name="T30" fmla="*/ 13 w 25"/>
                  <a:gd name="T31" fmla="*/ 9 h 16"/>
                  <a:gd name="T32" fmla="*/ 13 w 25"/>
                  <a:gd name="T33" fmla="*/ 8 h 16"/>
                  <a:gd name="T34" fmla="*/ 9 w 25"/>
                  <a:gd name="T35" fmla="*/ 6 h 16"/>
                  <a:gd name="T36" fmla="*/ 3 w 25"/>
                  <a:gd name="T37" fmla="*/ 3 h 16"/>
                  <a:gd name="T38" fmla="*/ 3 w 25"/>
                  <a:gd name="T39" fmla="*/ 3 h 16"/>
                  <a:gd name="T40" fmla="*/ 3 w 25"/>
                  <a:gd name="T41" fmla="*/ 3 h 16"/>
                  <a:gd name="T42" fmla="*/ 3 w 25"/>
                  <a:gd name="T43" fmla="*/ 3 h 16"/>
                  <a:gd name="T44" fmla="*/ 0 w 25"/>
                  <a:gd name="T45" fmla="*/ 0 h 16"/>
                  <a:gd name="T46" fmla="*/ 0 w 25"/>
                  <a:gd name="T47" fmla="*/ 1 h 16"/>
                  <a:gd name="T48" fmla="*/ 0 w 25"/>
                  <a:gd name="T49" fmla="*/ 1 h 16"/>
                  <a:gd name="T50" fmla="*/ 3 w 25"/>
                  <a:gd name="T51" fmla="*/ 3 h 16"/>
                  <a:gd name="T52" fmla="*/ 4 w 25"/>
                  <a:gd name="T53" fmla="*/ 2 h 16"/>
                  <a:gd name="T54" fmla="*/ 4 w 25"/>
                  <a:gd name="T55" fmla="*/ 2 h 16"/>
                  <a:gd name="T56" fmla="*/ 2 w 25"/>
                  <a:gd name="T57" fmla="*/ 1 h 16"/>
                  <a:gd name="T58" fmla="*/ 0 w 25"/>
                  <a:gd name="T5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5" h="16">
                    <a:moveTo>
                      <a:pt x="20" y="12"/>
                    </a:moveTo>
                    <a:cubicBezTo>
                      <a:pt x="20" y="12"/>
                      <a:pt x="19" y="13"/>
                      <a:pt x="19" y="13"/>
                    </a:cubicBezTo>
                    <a:cubicBezTo>
                      <a:pt x="20" y="14"/>
                      <a:pt x="21" y="14"/>
                      <a:pt x="21" y="14"/>
                    </a:cubicBezTo>
                    <a:cubicBezTo>
                      <a:pt x="22" y="15"/>
                      <a:pt x="23" y="16"/>
                      <a:pt x="24" y="16"/>
                    </a:cubicBezTo>
                    <a:cubicBezTo>
                      <a:pt x="24" y="16"/>
                      <a:pt x="24" y="15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3" y="14"/>
                      <a:pt x="21" y="13"/>
                      <a:pt x="20" y="12"/>
                    </a:cubicBezTo>
                    <a:moveTo>
                      <a:pt x="14" y="8"/>
                    </a:moveTo>
                    <a:cubicBezTo>
                      <a:pt x="14" y="9"/>
                      <a:pt x="13" y="9"/>
                      <a:pt x="13" y="9"/>
                    </a:cubicBezTo>
                    <a:cubicBezTo>
                      <a:pt x="13" y="9"/>
                      <a:pt x="13" y="10"/>
                      <a:pt x="14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7"/>
                    </a:cubicBezTo>
                    <a:cubicBezTo>
                      <a:pt x="10" y="7"/>
                      <a:pt x="11" y="8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cubicBezTo>
                      <a:pt x="12" y="7"/>
                      <a:pt x="10" y="6"/>
                      <a:pt x="9" y="6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6" name="Freeform 10333"/>
              <p:cNvSpPr>
                <a:spLocks noEditPoints="1"/>
              </p:cNvSpPr>
              <p:nvPr/>
            </p:nvSpPr>
            <p:spPr bwMode="auto">
              <a:xfrm>
                <a:off x="-744" y="3141"/>
                <a:ext cx="64" cy="50"/>
              </a:xfrm>
              <a:custGeom>
                <a:avLst/>
                <a:gdLst>
                  <a:gd name="T0" fmla="*/ 19 w 27"/>
                  <a:gd name="T1" fmla="*/ 18 h 21"/>
                  <a:gd name="T2" fmla="*/ 19 w 27"/>
                  <a:gd name="T3" fmla="*/ 18 h 21"/>
                  <a:gd name="T4" fmla="*/ 20 w 27"/>
                  <a:gd name="T5" fmla="*/ 18 h 21"/>
                  <a:gd name="T6" fmla="*/ 24 w 27"/>
                  <a:gd name="T7" fmla="*/ 21 h 21"/>
                  <a:gd name="T8" fmla="*/ 24 w 27"/>
                  <a:gd name="T9" fmla="*/ 21 h 21"/>
                  <a:gd name="T10" fmla="*/ 19 w 27"/>
                  <a:gd name="T11" fmla="*/ 18 h 21"/>
                  <a:gd name="T12" fmla="*/ 22 w 27"/>
                  <a:gd name="T13" fmla="*/ 13 h 21"/>
                  <a:gd name="T14" fmla="*/ 22 w 27"/>
                  <a:gd name="T15" fmla="*/ 13 h 21"/>
                  <a:gd name="T16" fmla="*/ 27 w 27"/>
                  <a:gd name="T17" fmla="*/ 16 h 21"/>
                  <a:gd name="T18" fmla="*/ 27 w 27"/>
                  <a:gd name="T19" fmla="*/ 16 h 21"/>
                  <a:gd name="T20" fmla="*/ 22 w 27"/>
                  <a:gd name="T21" fmla="*/ 13 h 21"/>
                  <a:gd name="T22" fmla="*/ 9 w 27"/>
                  <a:gd name="T23" fmla="*/ 11 h 21"/>
                  <a:gd name="T24" fmla="*/ 9 w 27"/>
                  <a:gd name="T25" fmla="*/ 12 h 21"/>
                  <a:gd name="T26" fmla="*/ 14 w 27"/>
                  <a:gd name="T27" fmla="*/ 14 h 21"/>
                  <a:gd name="T28" fmla="*/ 14 w 27"/>
                  <a:gd name="T29" fmla="*/ 14 h 21"/>
                  <a:gd name="T30" fmla="*/ 9 w 27"/>
                  <a:gd name="T31" fmla="*/ 11 h 21"/>
                  <a:gd name="T32" fmla="*/ 16 w 27"/>
                  <a:gd name="T33" fmla="*/ 9 h 21"/>
                  <a:gd name="T34" fmla="*/ 16 w 27"/>
                  <a:gd name="T35" fmla="*/ 10 h 21"/>
                  <a:gd name="T36" fmla="*/ 16 w 27"/>
                  <a:gd name="T37" fmla="*/ 10 h 21"/>
                  <a:gd name="T38" fmla="*/ 17 w 27"/>
                  <a:gd name="T39" fmla="*/ 10 h 21"/>
                  <a:gd name="T40" fmla="*/ 16 w 27"/>
                  <a:gd name="T41" fmla="*/ 9 h 21"/>
                  <a:gd name="T42" fmla="*/ 11 w 27"/>
                  <a:gd name="T43" fmla="*/ 6 h 21"/>
                  <a:gd name="T44" fmla="*/ 11 w 27"/>
                  <a:gd name="T45" fmla="*/ 7 h 21"/>
                  <a:gd name="T46" fmla="*/ 15 w 27"/>
                  <a:gd name="T47" fmla="*/ 9 h 21"/>
                  <a:gd name="T48" fmla="*/ 16 w 27"/>
                  <a:gd name="T49" fmla="*/ 9 h 21"/>
                  <a:gd name="T50" fmla="*/ 11 w 27"/>
                  <a:gd name="T51" fmla="*/ 6 h 21"/>
                  <a:gd name="T52" fmla="*/ 1 w 27"/>
                  <a:gd name="T53" fmla="*/ 6 h 21"/>
                  <a:gd name="T54" fmla="*/ 0 w 27"/>
                  <a:gd name="T55" fmla="*/ 6 h 21"/>
                  <a:gd name="T56" fmla="*/ 3 w 27"/>
                  <a:gd name="T57" fmla="*/ 8 h 21"/>
                  <a:gd name="T58" fmla="*/ 3 w 27"/>
                  <a:gd name="T59" fmla="*/ 8 h 21"/>
                  <a:gd name="T60" fmla="*/ 3 w 27"/>
                  <a:gd name="T61" fmla="*/ 8 h 21"/>
                  <a:gd name="T62" fmla="*/ 1 w 27"/>
                  <a:gd name="T63" fmla="*/ 6 h 21"/>
                  <a:gd name="T64" fmla="*/ 1 w 27"/>
                  <a:gd name="T65" fmla="*/ 0 h 21"/>
                  <a:gd name="T66" fmla="*/ 1 w 27"/>
                  <a:gd name="T67" fmla="*/ 1 h 21"/>
                  <a:gd name="T68" fmla="*/ 2 w 27"/>
                  <a:gd name="T69" fmla="*/ 1 h 21"/>
                  <a:gd name="T70" fmla="*/ 5 w 27"/>
                  <a:gd name="T71" fmla="*/ 3 h 21"/>
                  <a:gd name="T72" fmla="*/ 6 w 27"/>
                  <a:gd name="T73" fmla="*/ 3 h 21"/>
                  <a:gd name="T74" fmla="*/ 6 w 27"/>
                  <a:gd name="T75" fmla="*/ 3 h 21"/>
                  <a:gd name="T76" fmla="*/ 3 w 27"/>
                  <a:gd name="T77" fmla="*/ 1 h 21"/>
                  <a:gd name="T78" fmla="*/ 1 w 27"/>
                  <a:gd name="T7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" h="21"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1" y="19"/>
                      <a:pt x="23" y="20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0"/>
                      <a:pt x="21" y="19"/>
                      <a:pt x="19" y="18"/>
                    </a:cubicBezTo>
                    <a:moveTo>
                      <a:pt x="22" y="13"/>
                    </a:moveTo>
                    <a:cubicBezTo>
                      <a:pt x="22" y="13"/>
                      <a:pt x="22" y="13"/>
                      <a:pt x="22" y="13"/>
                    </a:cubicBezTo>
                    <a:cubicBezTo>
                      <a:pt x="23" y="14"/>
                      <a:pt x="25" y="15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5"/>
                      <a:pt x="24" y="14"/>
                      <a:pt x="22" y="13"/>
                    </a:cubicBezTo>
                    <a:moveTo>
                      <a:pt x="9" y="11"/>
                    </a:moveTo>
                    <a:cubicBezTo>
                      <a:pt x="9" y="11"/>
                      <a:pt x="9" y="12"/>
                      <a:pt x="9" y="12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2" y="13"/>
                      <a:pt x="11" y="12"/>
                      <a:pt x="9" y="11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14" y="8"/>
                      <a:pt x="13" y="7"/>
                      <a:pt x="11" y="6"/>
                    </a:cubicBezTo>
                    <a:moveTo>
                      <a:pt x="1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7" name="Freeform 10334"/>
              <p:cNvSpPr>
                <a:spLocks noEditPoints="1"/>
              </p:cNvSpPr>
              <p:nvPr/>
            </p:nvSpPr>
            <p:spPr bwMode="auto">
              <a:xfrm>
                <a:off x="-739" y="3120"/>
                <a:ext cx="71" cy="37"/>
              </a:xfrm>
              <a:custGeom>
                <a:avLst/>
                <a:gdLst>
                  <a:gd name="T0" fmla="*/ 17 w 30"/>
                  <a:gd name="T1" fmla="*/ 13 h 16"/>
                  <a:gd name="T2" fmla="*/ 17 w 30"/>
                  <a:gd name="T3" fmla="*/ 13 h 16"/>
                  <a:gd name="T4" fmla="*/ 18 w 30"/>
                  <a:gd name="T5" fmla="*/ 13 h 16"/>
                  <a:gd name="T6" fmla="*/ 18 w 30"/>
                  <a:gd name="T7" fmla="*/ 13 h 16"/>
                  <a:gd name="T8" fmla="*/ 17 w 30"/>
                  <a:gd name="T9" fmla="*/ 13 h 16"/>
                  <a:gd name="T10" fmla="*/ 24 w 30"/>
                  <a:gd name="T11" fmla="*/ 13 h 16"/>
                  <a:gd name="T12" fmla="*/ 24 w 30"/>
                  <a:gd name="T13" fmla="*/ 13 h 16"/>
                  <a:gd name="T14" fmla="*/ 30 w 30"/>
                  <a:gd name="T15" fmla="*/ 16 h 16"/>
                  <a:gd name="T16" fmla="*/ 30 w 30"/>
                  <a:gd name="T17" fmla="*/ 16 h 16"/>
                  <a:gd name="T18" fmla="*/ 24 w 30"/>
                  <a:gd name="T19" fmla="*/ 13 h 16"/>
                  <a:gd name="T20" fmla="*/ 19 w 30"/>
                  <a:gd name="T21" fmla="*/ 10 h 16"/>
                  <a:gd name="T22" fmla="*/ 19 w 30"/>
                  <a:gd name="T23" fmla="*/ 10 h 16"/>
                  <a:gd name="T24" fmla="*/ 20 w 30"/>
                  <a:gd name="T25" fmla="*/ 10 h 16"/>
                  <a:gd name="T26" fmla="*/ 20 w 30"/>
                  <a:gd name="T27" fmla="*/ 10 h 16"/>
                  <a:gd name="T28" fmla="*/ 19 w 30"/>
                  <a:gd name="T29" fmla="*/ 10 h 16"/>
                  <a:gd name="T30" fmla="*/ 12 w 30"/>
                  <a:gd name="T31" fmla="*/ 9 h 16"/>
                  <a:gd name="T32" fmla="*/ 12 w 30"/>
                  <a:gd name="T33" fmla="*/ 9 h 16"/>
                  <a:gd name="T34" fmla="*/ 17 w 30"/>
                  <a:gd name="T35" fmla="*/ 13 h 16"/>
                  <a:gd name="T36" fmla="*/ 17 w 30"/>
                  <a:gd name="T37" fmla="*/ 13 h 16"/>
                  <a:gd name="T38" fmla="*/ 12 w 30"/>
                  <a:gd name="T39" fmla="*/ 9 h 16"/>
                  <a:gd name="T40" fmla="*/ 13 w 30"/>
                  <a:gd name="T41" fmla="*/ 7 h 16"/>
                  <a:gd name="T42" fmla="*/ 13 w 30"/>
                  <a:gd name="T43" fmla="*/ 7 h 16"/>
                  <a:gd name="T44" fmla="*/ 19 w 30"/>
                  <a:gd name="T45" fmla="*/ 10 h 16"/>
                  <a:gd name="T46" fmla="*/ 19 w 30"/>
                  <a:gd name="T47" fmla="*/ 10 h 16"/>
                  <a:gd name="T48" fmla="*/ 13 w 30"/>
                  <a:gd name="T49" fmla="*/ 7 h 16"/>
                  <a:gd name="T50" fmla="*/ 5 w 30"/>
                  <a:gd name="T51" fmla="*/ 5 h 16"/>
                  <a:gd name="T52" fmla="*/ 5 w 30"/>
                  <a:gd name="T53" fmla="*/ 5 h 16"/>
                  <a:gd name="T54" fmla="*/ 7 w 30"/>
                  <a:gd name="T55" fmla="*/ 7 h 16"/>
                  <a:gd name="T56" fmla="*/ 7 w 30"/>
                  <a:gd name="T57" fmla="*/ 7 h 16"/>
                  <a:gd name="T58" fmla="*/ 5 w 30"/>
                  <a:gd name="T59" fmla="*/ 5 h 16"/>
                  <a:gd name="T60" fmla="*/ 6 w 30"/>
                  <a:gd name="T61" fmla="*/ 3 h 16"/>
                  <a:gd name="T62" fmla="*/ 6 w 30"/>
                  <a:gd name="T63" fmla="*/ 3 h 16"/>
                  <a:gd name="T64" fmla="*/ 8 w 30"/>
                  <a:gd name="T65" fmla="*/ 5 h 16"/>
                  <a:gd name="T66" fmla="*/ 8 w 30"/>
                  <a:gd name="T67" fmla="*/ 5 h 16"/>
                  <a:gd name="T68" fmla="*/ 6 w 30"/>
                  <a:gd name="T69" fmla="*/ 3 h 16"/>
                  <a:gd name="T70" fmla="*/ 0 w 30"/>
                  <a:gd name="T71" fmla="*/ 2 h 16"/>
                  <a:gd name="T72" fmla="*/ 0 w 30"/>
                  <a:gd name="T73" fmla="*/ 2 h 16"/>
                  <a:gd name="T74" fmla="*/ 2 w 30"/>
                  <a:gd name="T75" fmla="*/ 3 h 16"/>
                  <a:gd name="T76" fmla="*/ 2 w 30"/>
                  <a:gd name="T77" fmla="*/ 3 h 16"/>
                  <a:gd name="T78" fmla="*/ 0 w 30"/>
                  <a:gd name="T79" fmla="*/ 2 h 16"/>
                  <a:gd name="T80" fmla="*/ 0 w 30"/>
                  <a:gd name="T81" fmla="*/ 2 h 16"/>
                  <a:gd name="T82" fmla="*/ 0 w 30"/>
                  <a:gd name="T83" fmla="*/ 2 h 16"/>
                  <a:gd name="T84" fmla="*/ 0 w 30"/>
                  <a:gd name="T85" fmla="*/ 2 h 16"/>
                  <a:gd name="T86" fmla="*/ 0 w 30"/>
                  <a:gd name="T87" fmla="*/ 2 h 16"/>
                  <a:gd name="T88" fmla="*/ 0 w 30"/>
                  <a:gd name="T89" fmla="*/ 2 h 16"/>
                  <a:gd name="T90" fmla="*/ 0 w 30"/>
                  <a:gd name="T91" fmla="*/ 2 h 16"/>
                  <a:gd name="T92" fmla="*/ 0 w 30"/>
                  <a:gd name="T93" fmla="*/ 2 h 16"/>
                  <a:gd name="T94" fmla="*/ 0 w 30"/>
                  <a:gd name="T95" fmla="*/ 2 h 16"/>
                  <a:gd name="T96" fmla="*/ 0 w 30"/>
                  <a:gd name="T97" fmla="*/ 2 h 16"/>
                  <a:gd name="T98" fmla="*/ 0 w 30"/>
                  <a:gd name="T99" fmla="*/ 2 h 16"/>
                  <a:gd name="T100" fmla="*/ 0 w 30"/>
                  <a:gd name="T101" fmla="*/ 2 h 16"/>
                  <a:gd name="T102" fmla="*/ 0 w 30"/>
                  <a:gd name="T103" fmla="*/ 2 h 16"/>
                  <a:gd name="T104" fmla="*/ 0 w 30"/>
                  <a:gd name="T105" fmla="*/ 2 h 16"/>
                  <a:gd name="T106" fmla="*/ 0 w 30"/>
                  <a:gd name="T107" fmla="*/ 2 h 16"/>
                  <a:gd name="T108" fmla="*/ 0 w 30"/>
                  <a:gd name="T109" fmla="*/ 0 h 16"/>
                  <a:gd name="T110" fmla="*/ 0 w 30"/>
                  <a:gd name="T111" fmla="*/ 0 h 16"/>
                  <a:gd name="T112" fmla="*/ 2 w 30"/>
                  <a:gd name="T113" fmla="*/ 1 h 16"/>
                  <a:gd name="T114" fmla="*/ 2 w 30"/>
                  <a:gd name="T115" fmla="*/ 1 h 16"/>
                  <a:gd name="T116" fmla="*/ 0 w 30"/>
                  <a:gd name="T1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0" h="16">
                    <a:moveTo>
                      <a:pt x="17" y="13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7" y="13"/>
                      <a:pt x="17" y="13"/>
                    </a:cubicBezTo>
                    <a:moveTo>
                      <a:pt x="24" y="13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6" y="14"/>
                      <a:pt x="28" y="15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28" y="15"/>
                      <a:pt x="26" y="14"/>
                      <a:pt x="24" y="13"/>
                    </a:cubicBezTo>
                    <a:moveTo>
                      <a:pt x="19" y="10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9" y="10"/>
                      <a:pt x="19" y="10"/>
                      <a:pt x="19" y="10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3" y="11"/>
                      <a:pt x="15" y="12"/>
                      <a:pt x="17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5" y="12"/>
                      <a:pt x="13" y="11"/>
                      <a:pt x="12" y="9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5" y="8"/>
                      <a:pt x="17" y="9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7" y="9"/>
                      <a:pt x="15" y="8"/>
                      <a:pt x="13" y="7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6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6"/>
                      <a:pt x="5" y="5"/>
                      <a:pt x="5" y="5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4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7" y="4"/>
                      <a:pt x="6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8" name="Freeform 10335"/>
              <p:cNvSpPr>
                <a:spLocks noEditPoints="1"/>
              </p:cNvSpPr>
              <p:nvPr/>
            </p:nvSpPr>
            <p:spPr bwMode="auto">
              <a:xfrm>
                <a:off x="-713" y="3101"/>
                <a:ext cx="59" cy="38"/>
              </a:xfrm>
              <a:custGeom>
                <a:avLst/>
                <a:gdLst>
                  <a:gd name="T0" fmla="*/ 18 w 25"/>
                  <a:gd name="T1" fmla="*/ 11 h 16"/>
                  <a:gd name="T2" fmla="*/ 18 w 25"/>
                  <a:gd name="T3" fmla="*/ 11 h 16"/>
                  <a:gd name="T4" fmla="*/ 25 w 25"/>
                  <a:gd name="T5" fmla="*/ 16 h 16"/>
                  <a:gd name="T6" fmla="*/ 25 w 25"/>
                  <a:gd name="T7" fmla="*/ 15 h 16"/>
                  <a:gd name="T8" fmla="*/ 23 w 25"/>
                  <a:gd name="T9" fmla="*/ 14 h 16"/>
                  <a:gd name="T10" fmla="*/ 18 w 25"/>
                  <a:gd name="T11" fmla="*/ 11 h 16"/>
                  <a:gd name="T12" fmla="*/ 18 w 25"/>
                  <a:gd name="T13" fmla="*/ 10 h 16"/>
                  <a:gd name="T14" fmla="*/ 18 w 25"/>
                  <a:gd name="T15" fmla="*/ 11 h 16"/>
                  <a:gd name="T16" fmla="*/ 25 w 25"/>
                  <a:gd name="T17" fmla="*/ 15 h 16"/>
                  <a:gd name="T18" fmla="*/ 25 w 25"/>
                  <a:gd name="T19" fmla="*/ 14 h 16"/>
                  <a:gd name="T20" fmla="*/ 18 w 25"/>
                  <a:gd name="T21" fmla="*/ 10 h 16"/>
                  <a:gd name="T22" fmla="*/ 15 w 25"/>
                  <a:gd name="T23" fmla="*/ 8 h 16"/>
                  <a:gd name="T24" fmla="*/ 14 w 25"/>
                  <a:gd name="T25" fmla="*/ 9 h 16"/>
                  <a:gd name="T26" fmla="*/ 14 w 25"/>
                  <a:gd name="T27" fmla="*/ 9 h 16"/>
                  <a:gd name="T28" fmla="*/ 14 w 25"/>
                  <a:gd name="T29" fmla="*/ 9 h 16"/>
                  <a:gd name="T30" fmla="*/ 15 w 25"/>
                  <a:gd name="T31" fmla="*/ 8 h 16"/>
                  <a:gd name="T32" fmla="*/ 15 w 25"/>
                  <a:gd name="T33" fmla="*/ 8 h 16"/>
                  <a:gd name="T34" fmla="*/ 10 w 25"/>
                  <a:gd name="T35" fmla="*/ 6 h 16"/>
                  <a:gd name="T36" fmla="*/ 10 w 25"/>
                  <a:gd name="T37" fmla="*/ 7 h 16"/>
                  <a:gd name="T38" fmla="*/ 14 w 25"/>
                  <a:gd name="T39" fmla="*/ 9 h 16"/>
                  <a:gd name="T40" fmla="*/ 14 w 25"/>
                  <a:gd name="T41" fmla="*/ 8 h 16"/>
                  <a:gd name="T42" fmla="*/ 10 w 25"/>
                  <a:gd name="T43" fmla="*/ 6 h 16"/>
                  <a:gd name="T44" fmla="*/ 6 w 25"/>
                  <a:gd name="T45" fmla="*/ 3 h 16"/>
                  <a:gd name="T46" fmla="*/ 6 w 25"/>
                  <a:gd name="T47" fmla="*/ 4 h 16"/>
                  <a:gd name="T48" fmla="*/ 8 w 25"/>
                  <a:gd name="T49" fmla="*/ 5 h 16"/>
                  <a:gd name="T50" fmla="*/ 6 w 25"/>
                  <a:gd name="T51" fmla="*/ 4 h 16"/>
                  <a:gd name="T52" fmla="*/ 5 w 25"/>
                  <a:gd name="T53" fmla="*/ 4 h 16"/>
                  <a:gd name="T54" fmla="*/ 9 w 25"/>
                  <a:gd name="T55" fmla="*/ 6 h 16"/>
                  <a:gd name="T56" fmla="*/ 9 w 25"/>
                  <a:gd name="T57" fmla="*/ 6 h 16"/>
                  <a:gd name="T58" fmla="*/ 6 w 25"/>
                  <a:gd name="T59" fmla="*/ 3 h 16"/>
                  <a:gd name="T60" fmla="*/ 1 w 25"/>
                  <a:gd name="T61" fmla="*/ 1 h 16"/>
                  <a:gd name="T62" fmla="*/ 0 w 25"/>
                  <a:gd name="T63" fmla="*/ 2 h 16"/>
                  <a:gd name="T64" fmla="*/ 4 w 25"/>
                  <a:gd name="T65" fmla="*/ 3 h 16"/>
                  <a:gd name="T66" fmla="*/ 4 w 25"/>
                  <a:gd name="T67" fmla="*/ 3 h 16"/>
                  <a:gd name="T68" fmla="*/ 1 w 25"/>
                  <a:gd name="T69" fmla="*/ 1 h 16"/>
                  <a:gd name="T70" fmla="*/ 1 w 25"/>
                  <a:gd name="T71" fmla="*/ 0 h 16"/>
                  <a:gd name="T72" fmla="*/ 1 w 25"/>
                  <a:gd name="T73" fmla="*/ 1 h 16"/>
                  <a:gd name="T74" fmla="*/ 4 w 25"/>
                  <a:gd name="T75" fmla="*/ 3 h 16"/>
                  <a:gd name="T76" fmla="*/ 4 w 25"/>
                  <a:gd name="T77" fmla="*/ 2 h 16"/>
                  <a:gd name="T78" fmla="*/ 3 w 25"/>
                  <a:gd name="T79" fmla="*/ 1 h 16"/>
                  <a:gd name="T80" fmla="*/ 1 w 25"/>
                  <a:gd name="T8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5" h="16"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20" y="13"/>
                      <a:pt x="23" y="14"/>
                      <a:pt x="25" y="16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4" y="15"/>
                      <a:pt x="24" y="15"/>
                      <a:pt x="23" y="14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8" y="10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20" y="12"/>
                      <a:pt x="23" y="14"/>
                      <a:pt x="25" y="15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23" y="13"/>
                      <a:pt x="21" y="12"/>
                      <a:pt x="18" y="10"/>
                    </a:cubicBezTo>
                    <a:moveTo>
                      <a:pt x="15" y="8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5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7"/>
                    </a:cubicBezTo>
                    <a:cubicBezTo>
                      <a:pt x="11" y="7"/>
                      <a:pt x="12" y="8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7"/>
                      <a:pt x="12" y="7"/>
                      <a:pt x="10" y="6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2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9" name="Freeform 10336"/>
              <p:cNvSpPr>
                <a:spLocks noEditPoints="1"/>
              </p:cNvSpPr>
              <p:nvPr/>
            </p:nvSpPr>
            <p:spPr bwMode="auto">
              <a:xfrm>
                <a:off x="-758" y="3106"/>
                <a:ext cx="95" cy="68"/>
              </a:xfrm>
              <a:custGeom>
                <a:avLst/>
                <a:gdLst>
                  <a:gd name="T0" fmla="*/ 29 w 40"/>
                  <a:gd name="T1" fmla="*/ 26 h 29"/>
                  <a:gd name="T2" fmla="*/ 34 w 40"/>
                  <a:gd name="T3" fmla="*/ 29 h 29"/>
                  <a:gd name="T4" fmla="*/ 29 w 40"/>
                  <a:gd name="T5" fmla="*/ 25 h 29"/>
                  <a:gd name="T6" fmla="*/ 23 w 40"/>
                  <a:gd name="T7" fmla="*/ 22 h 29"/>
                  <a:gd name="T8" fmla="*/ 24 w 40"/>
                  <a:gd name="T9" fmla="*/ 22 h 29"/>
                  <a:gd name="T10" fmla="*/ 18 w 40"/>
                  <a:gd name="T11" fmla="*/ 18 h 29"/>
                  <a:gd name="T12" fmla="*/ 23 w 40"/>
                  <a:gd name="T13" fmla="*/ 22 h 29"/>
                  <a:gd name="T14" fmla="*/ 20 w 40"/>
                  <a:gd name="T15" fmla="*/ 20 h 29"/>
                  <a:gd name="T16" fmla="*/ 34 w 40"/>
                  <a:gd name="T17" fmla="*/ 16 h 29"/>
                  <a:gd name="T18" fmla="*/ 36 w 40"/>
                  <a:gd name="T19" fmla="*/ 18 h 29"/>
                  <a:gd name="T20" fmla="*/ 40 w 40"/>
                  <a:gd name="T21" fmla="*/ 19 h 29"/>
                  <a:gd name="T22" fmla="*/ 11 w 40"/>
                  <a:gd name="T23" fmla="*/ 14 h 29"/>
                  <a:gd name="T24" fmla="*/ 13 w 40"/>
                  <a:gd name="T25" fmla="*/ 16 h 29"/>
                  <a:gd name="T26" fmla="*/ 11 w 40"/>
                  <a:gd name="T27" fmla="*/ 14 h 29"/>
                  <a:gd name="T28" fmla="*/ 29 w 40"/>
                  <a:gd name="T29" fmla="*/ 14 h 29"/>
                  <a:gd name="T30" fmla="*/ 30 w 40"/>
                  <a:gd name="T31" fmla="*/ 13 h 29"/>
                  <a:gd name="T32" fmla="*/ 8 w 40"/>
                  <a:gd name="T33" fmla="*/ 11 h 29"/>
                  <a:gd name="T34" fmla="*/ 10 w 40"/>
                  <a:gd name="T35" fmla="*/ 14 h 29"/>
                  <a:gd name="T36" fmla="*/ 8 w 40"/>
                  <a:gd name="T37" fmla="*/ 11 h 29"/>
                  <a:gd name="T38" fmla="*/ 22 w 40"/>
                  <a:gd name="T39" fmla="*/ 10 h 29"/>
                  <a:gd name="T40" fmla="*/ 29 w 40"/>
                  <a:gd name="T41" fmla="*/ 13 h 29"/>
                  <a:gd name="T42" fmla="*/ 18 w 40"/>
                  <a:gd name="T43" fmla="*/ 7 h 29"/>
                  <a:gd name="T44" fmla="*/ 18 w 40"/>
                  <a:gd name="T45" fmla="*/ 7 h 29"/>
                  <a:gd name="T46" fmla="*/ 16 w 40"/>
                  <a:gd name="T47" fmla="*/ 6 h 29"/>
                  <a:gd name="T48" fmla="*/ 18 w 40"/>
                  <a:gd name="T49" fmla="*/ 8 h 29"/>
                  <a:gd name="T50" fmla="*/ 18 w 40"/>
                  <a:gd name="T51" fmla="*/ 7 h 29"/>
                  <a:gd name="T52" fmla="*/ 0 w 40"/>
                  <a:gd name="T53" fmla="*/ 5 h 29"/>
                  <a:gd name="T54" fmla="*/ 1 w 40"/>
                  <a:gd name="T55" fmla="*/ 6 h 29"/>
                  <a:gd name="T56" fmla="*/ 8 w 40"/>
                  <a:gd name="T57" fmla="*/ 2 h 29"/>
                  <a:gd name="T58" fmla="*/ 9 w 40"/>
                  <a:gd name="T59" fmla="*/ 4 h 29"/>
                  <a:gd name="T60" fmla="*/ 11 w 40"/>
                  <a:gd name="T61" fmla="*/ 3 h 29"/>
                  <a:gd name="T62" fmla="*/ 3 w 40"/>
                  <a:gd name="T63" fmla="*/ 0 h 29"/>
                  <a:gd name="T64" fmla="*/ 4 w 40"/>
                  <a:gd name="T65" fmla="*/ 1 h 29"/>
                  <a:gd name="T66" fmla="*/ 4 w 40"/>
                  <a:gd name="T67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" h="29">
                    <a:moveTo>
                      <a:pt x="29" y="25"/>
                    </a:move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31" y="27"/>
                      <a:pt x="32" y="28"/>
                      <a:pt x="34" y="29"/>
                    </a:cubicBezTo>
                    <a:cubicBezTo>
                      <a:pt x="34" y="29"/>
                      <a:pt x="34" y="29"/>
                      <a:pt x="34" y="28"/>
                    </a:cubicBezTo>
                    <a:cubicBezTo>
                      <a:pt x="33" y="27"/>
                      <a:pt x="31" y="26"/>
                      <a:pt x="29" y="25"/>
                    </a:cubicBezTo>
                    <a:moveTo>
                      <a:pt x="24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3"/>
                      <a:pt x="24" y="23"/>
                      <a:pt x="24" y="23"/>
                    </a:cubicBezTo>
                    <a:cubicBezTo>
                      <a:pt x="24" y="23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moveTo>
                      <a:pt x="18" y="18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20" y="20"/>
                      <a:pt x="21" y="21"/>
                      <a:pt x="23" y="22"/>
                    </a:cubicBezTo>
                    <a:cubicBezTo>
                      <a:pt x="23" y="22"/>
                      <a:pt x="23" y="22"/>
                      <a:pt x="23" y="21"/>
                    </a:cubicBezTo>
                    <a:cubicBezTo>
                      <a:pt x="22" y="21"/>
                      <a:pt x="21" y="20"/>
                      <a:pt x="20" y="20"/>
                    </a:cubicBezTo>
                    <a:cubicBezTo>
                      <a:pt x="20" y="19"/>
                      <a:pt x="19" y="19"/>
                      <a:pt x="18" y="18"/>
                    </a:cubicBezTo>
                    <a:moveTo>
                      <a:pt x="34" y="16"/>
                    </a:move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7"/>
                      <a:pt x="35" y="17"/>
                      <a:pt x="36" y="18"/>
                    </a:cubicBezTo>
                    <a:cubicBezTo>
                      <a:pt x="37" y="18"/>
                      <a:pt x="39" y="19"/>
                      <a:pt x="40" y="20"/>
                    </a:cubicBezTo>
                    <a:cubicBezTo>
                      <a:pt x="40" y="19"/>
                      <a:pt x="40" y="19"/>
                      <a:pt x="40" y="19"/>
                    </a:cubicBezTo>
                    <a:cubicBezTo>
                      <a:pt x="38" y="18"/>
                      <a:pt x="36" y="17"/>
                      <a:pt x="34" y="16"/>
                    </a:cubicBezTo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5"/>
                      <a:pt x="12" y="15"/>
                      <a:pt x="13" y="16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3" y="15"/>
                      <a:pt x="12" y="14"/>
                      <a:pt x="11" y="14"/>
                    </a:cubicBezTo>
                    <a:moveTo>
                      <a:pt x="29" y="13"/>
                    </a:moveTo>
                    <a:cubicBezTo>
                      <a:pt x="29" y="13"/>
                      <a:pt x="29" y="14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29" y="14"/>
                      <a:pt x="30" y="13"/>
                    </a:cubicBezTo>
                    <a:cubicBezTo>
                      <a:pt x="29" y="13"/>
                      <a:pt x="29" y="13"/>
                      <a:pt x="29" y="13"/>
                    </a:cubicBezTo>
                    <a:moveTo>
                      <a:pt x="8" y="11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9" y="13"/>
                      <a:pt x="10" y="14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9" y="12"/>
                      <a:pt x="8" y="12"/>
                      <a:pt x="8" y="11"/>
                    </a:cubicBezTo>
                    <a:moveTo>
                      <a:pt x="22" y="9"/>
                    </a:moveTo>
                    <a:cubicBezTo>
                      <a:pt x="22" y="9"/>
                      <a:pt x="22" y="10"/>
                      <a:pt x="22" y="10"/>
                    </a:cubicBezTo>
                    <a:cubicBezTo>
                      <a:pt x="24" y="11"/>
                      <a:pt x="26" y="12"/>
                      <a:pt x="28" y="13"/>
                    </a:cubicBezTo>
                    <a:cubicBezTo>
                      <a:pt x="28" y="13"/>
                      <a:pt x="29" y="13"/>
                      <a:pt x="29" y="13"/>
                    </a:cubicBezTo>
                    <a:cubicBezTo>
                      <a:pt x="27" y="12"/>
                      <a:pt x="24" y="10"/>
                      <a:pt x="22" y="9"/>
                    </a:cubicBezTo>
                    <a:moveTo>
                      <a:pt x="18" y="7"/>
                    </a:move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moveTo>
                      <a:pt x="16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6" y="7"/>
                      <a:pt x="17" y="7"/>
                      <a:pt x="18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7"/>
                      <a:pt x="16" y="6"/>
                      <a:pt x="16" y="6"/>
                    </a:cubicBezTo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8" y="2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9" y="3"/>
                      <a:pt x="9" y="4"/>
                      <a:pt x="9" y="4"/>
                    </a:cubicBezTo>
                    <a:cubicBezTo>
                      <a:pt x="10" y="4"/>
                      <a:pt x="10" y="4"/>
                      <a:pt x="11" y="4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10" y="3"/>
                      <a:pt x="9" y="3"/>
                      <a:pt x="8" y="2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0" name="Freeform 10337"/>
              <p:cNvSpPr>
                <a:spLocks noEditPoints="1"/>
              </p:cNvSpPr>
              <p:nvPr/>
            </p:nvSpPr>
            <p:spPr bwMode="auto">
              <a:xfrm>
                <a:off x="-715" y="3098"/>
                <a:ext cx="75" cy="45"/>
              </a:xfrm>
              <a:custGeom>
                <a:avLst/>
                <a:gdLst>
                  <a:gd name="T0" fmla="*/ 18 w 32"/>
                  <a:gd name="T1" fmla="*/ 14 h 19"/>
                  <a:gd name="T2" fmla="*/ 18 w 32"/>
                  <a:gd name="T3" fmla="*/ 15 h 19"/>
                  <a:gd name="T4" fmla="*/ 24 w 32"/>
                  <a:gd name="T5" fmla="*/ 19 h 19"/>
                  <a:gd name="T6" fmla="*/ 24 w 32"/>
                  <a:gd name="T7" fmla="*/ 18 h 19"/>
                  <a:gd name="T8" fmla="*/ 18 w 32"/>
                  <a:gd name="T9" fmla="*/ 14 h 19"/>
                  <a:gd name="T10" fmla="*/ 14 w 32"/>
                  <a:gd name="T11" fmla="*/ 12 h 19"/>
                  <a:gd name="T12" fmla="*/ 13 w 32"/>
                  <a:gd name="T13" fmla="*/ 13 h 19"/>
                  <a:gd name="T14" fmla="*/ 14 w 32"/>
                  <a:gd name="T15" fmla="*/ 13 h 19"/>
                  <a:gd name="T16" fmla="*/ 14 w 32"/>
                  <a:gd name="T17" fmla="*/ 12 h 19"/>
                  <a:gd name="T18" fmla="*/ 14 w 32"/>
                  <a:gd name="T19" fmla="*/ 12 h 19"/>
                  <a:gd name="T20" fmla="*/ 10 w 32"/>
                  <a:gd name="T21" fmla="*/ 9 h 19"/>
                  <a:gd name="T22" fmla="*/ 9 w 32"/>
                  <a:gd name="T23" fmla="*/ 10 h 19"/>
                  <a:gd name="T24" fmla="*/ 13 w 32"/>
                  <a:gd name="T25" fmla="*/ 12 h 19"/>
                  <a:gd name="T26" fmla="*/ 14 w 32"/>
                  <a:gd name="T27" fmla="*/ 11 h 19"/>
                  <a:gd name="T28" fmla="*/ 10 w 32"/>
                  <a:gd name="T29" fmla="*/ 9 h 19"/>
                  <a:gd name="T30" fmla="*/ 20 w 32"/>
                  <a:gd name="T31" fmla="*/ 9 h 19"/>
                  <a:gd name="T32" fmla="*/ 20 w 32"/>
                  <a:gd name="T33" fmla="*/ 10 h 19"/>
                  <a:gd name="T34" fmla="*/ 21 w 32"/>
                  <a:gd name="T35" fmla="*/ 10 h 19"/>
                  <a:gd name="T36" fmla="*/ 27 w 32"/>
                  <a:gd name="T37" fmla="*/ 14 h 19"/>
                  <a:gd name="T38" fmla="*/ 28 w 32"/>
                  <a:gd name="T39" fmla="*/ 13 h 19"/>
                  <a:gd name="T40" fmla="*/ 20 w 32"/>
                  <a:gd name="T41" fmla="*/ 9 h 19"/>
                  <a:gd name="T42" fmla="*/ 17 w 32"/>
                  <a:gd name="T43" fmla="*/ 8 h 19"/>
                  <a:gd name="T44" fmla="*/ 17 w 32"/>
                  <a:gd name="T45" fmla="*/ 8 h 19"/>
                  <a:gd name="T46" fmla="*/ 17 w 32"/>
                  <a:gd name="T47" fmla="*/ 8 h 19"/>
                  <a:gd name="T48" fmla="*/ 17 w 32"/>
                  <a:gd name="T49" fmla="*/ 8 h 19"/>
                  <a:gd name="T50" fmla="*/ 6 w 32"/>
                  <a:gd name="T51" fmla="*/ 7 h 19"/>
                  <a:gd name="T52" fmla="*/ 6 w 32"/>
                  <a:gd name="T53" fmla="*/ 8 h 19"/>
                  <a:gd name="T54" fmla="*/ 9 w 32"/>
                  <a:gd name="T55" fmla="*/ 10 h 19"/>
                  <a:gd name="T56" fmla="*/ 9 w 32"/>
                  <a:gd name="T57" fmla="*/ 9 h 19"/>
                  <a:gd name="T58" fmla="*/ 6 w 32"/>
                  <a:gd name="T59" fmla="*/ 7 h 19"/>
                  <a:gd name="T60" fmla="*/ 13 w 32"/>
                  <a:gd name="T61" fmla="*/ 5 h 19"/>
                  <a:gd name="T62" fmla="*/ 12 w 32"/>
                  <a:gd name="T63" fmla="*/ 5 h 19"/>
                  <a:gd name="T64" fmla="*/ 16 w 32"/>
                  <a:gd name="T65" fmla="*/ 8 h 19"/>
                  <a:gd name="T66" fmla="*/ 17 w 32"/>
                  <a:gd name="T67" fmla="*/ 7 h 19"/>
                  <a:gd name="T68" fmla="*/ 13 w 32"/>
                  <a:gd name="T69" fmla="*/ 5 h 19"/>
                  <a:gd name="T70" fmla="*/ 1 w 32"/>
                  <a:gd name="T71" fmla="*/ 3 h 19"/>
                  <a:gd name="T72" fmla="*/ 0 w 32"/>
                  <a:gd name="T73" fmla="*/ 4 h 19"/>
                  <a:gd name="T74" fmla="*/ 3 w 32"/>
                  <a:gd name="T75" fmla="*/ 6 h 19"/>
                  <a:gd name="T76" fmla="*/ 4 w 32"/>
                  <a:gd name="T77" fmla="*/ 6 h 19"/>
                  <a:gd name="T78" fmla="*/ 1 w 32"/>
                  <a:gd name="T79" fmla="*/ 3 h 19"/>
                  <a:gd name="T80" fmla="*/ 27 w 32"/>
                  <a:gd name="T81" fmla="*/ 0 h 19"/>
                  <a:gd name="T82" fmla="*/ 24 w 32"/>
                  <a:gd name="T83" fmla="*/ 2 h 19"/>
                  <a:gd name="T84" fmla="*/ 26 w 32"/>
                  <a:gd name="T85" fmla="*/ 6 h 19"/>
                  <a:gd name="T86" fmla="*/ 31 w 32"/>
                  <a:gd name="T87" fmla="*/ 9 h 19"/>
                  <a:gd name="T88" fmla="*/ 32 w 32"/>
                  <a:gd name="T89" fmla="*/ 6 h 19"/>
                  <a:gd name="T90" fmla="*/ 30 w 32"/>
                  <a:gd name="T91" fmla="*/ 5 h 19"/>
                  <a:gd name="T92" fmla="*/ 28 w 32"/>
                  <a:gd name="T93" fmla="*/ 4 h 19"/>
                  <a:gd name="T94" fmla="*/ 27 w 32"/>
                  <a:gd name="T95" fmla="*/ 3 h 19"/>
                  <a:gd name="T96" fmla="*/ 27 w 32"/>
                  <a:gd name="T97" fmla="*/ 4 h 19"/>
                  <a:gd name="T98" fmla="*/ 27 w 32"/>
                  <a:gd name="T99" fmla="*/ 3 h 19"/>
                  <a:gd name="T100" fmla="*/ 28 w 32"/>
                  <a:gd name="T101" fmla="*/ 0 h 19"/>
                  <a:gd name="T102" fmla="*/ 28 w 32"/>
                  <a:gd name="T103" fmla="*/ 0 h 19"/>
                  <a:gd name="T104" fmla="*/ 27 w 32"/>
                  <a:gd name="T105" fmla="*/ 0 h 19"/>
                  <a:gd name="T106" fmla="*/ 3 w 32"/>
                  <a:gd name="T107" fmla="*/ 0 h 19"/>
                  <a:gd name="T108" fmla="*/ 3 w 32"/>
                  <a:gd name="T109" fmla="*/ 0 h 19"/>
                  <a:gd name="T110" fmla="*/ 3 w 32"/>
                  <a:gd name="T111" fmla="*/ 1 h 19"/>
                  <a:gd name="T112" fmla="*/ 6 w 32"/>
                  <a:gd name="T113" fmla="*/ 2 h 19"/>
                  <a:gd name="T114" fmla="*/ 6 w 32"/>
                  <a:gd name="T115" fmla="*/ 2 h 19"/>
                  <a:gd name="T116" fmla="*/ 7 w 32"/>
                  <a:gd name="T117" fmla="*/ 3 h 19"/>
                  <a:gd name="T118" fmla="*/ 11 w 32"/>
                  <a:gd name="T119" fmla="*/ 5 h 19"/>
                  <a:gd name="T120" fmla="*/ 11 w 32"/>
                  <a:gd name="T121" fmla="*/ 4 h 19"/>
                  <a:gd name="T122" fmla="*/ 3 w 32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2" h="19">
                    <a:moveTo>
                      <a:pt x="18" y="14"/>
                    </a:moveTo>
                    <a:cubicBezTo>
                      <a:pt x="18" y="15"/>
                      <a:pt x="18" y="15"/>
                      <a:pt x="18" y="15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2" y="17"/>
                      <a:pt x="20" y="16"/>
                      <a:pt x="18" y="14"/>
                    </a:cubicBezTo>
                    <a:moveTo>
                      <a:pt x="14" y="12"/>
                    </a:moveTo>
                    <a:cubicBezTo>
                      <a:pt x="14" y="12"/>
                      <a:pt x="14" y="12"/>
                      <a:pt x="13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moveTo>
                      <a:pt x="10" y="9"/>
                    </a:moveTo>
                    <a:cubicBezTo>
                      <a:pt x="10" y="10"/>
                      <a:pt x="10" y="10"/>
                      <a:pt x="9" y="10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4" y="11"/>
                    </a:cubicBezTo>
                    <a:cubicBezTo>
                      <a:pt x="12" y="11"/>
                      <a:pt x="11" y="10"/>
                      <a:pt x="10" y="9"/>
                    </a:cubicBezTo>
                    <a:moveTo>
                      <a:pt x="20" y="9"/>
                    </a:moveTo>
                    <a:cubicBezTo>
                      <a:pt x="20" y="9"/>
                      <a:pt x="20" y="9"/>
                      <a:pt x="20" y="10"/>
                    </a:cubicBezTo>
                    <a:cubicBezTo>
                      <a:pt x="20" y="10"/>
                      <a:pt x="21" y="10"/>
                      <a:pt x="21" y="10"/>
                    </a:cubicBezTo>
                    <a:cubicBezTo>
                      <a:pt x="23" y="12"/>
                      <a:pt x="25" y="13"/>
                      <a:pt x="27" y="14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5" y="12"/>
                      <a:pt x="23" y="10"/>
                      <a:pt x="20" y="9"/>
                    </a:cubicBezTo>
                    <a:moveTo>
                      <a:pt x="17" y="8"/>
                    </a:move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moveTo>
                      <a:pt x="6" y="7"/>
                    </a:moveTo>
                    <a:cubicBezTo>
                      <a:pt x="6" y="7"/>
                      <a:pt x="6" y="8"/>
                      <a:pt x="6" y="8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8" y="8"/>
                      <a:pt x="7" y="8"/>
                      <a:pt x="6" y="7"/>
                    </a:cubicBezTo>
                    <a:moveTo>
                      <a:pt x="13" y="5"/>
                    </a:moveTo>
                    <a:cubicBezTo>
                      <a:pt x="12" y="5"/>
                      <a:pt x="12" y="5"/>
                      <a:pt x="12" y="5"/>
                    </a:cubicBezTo>
                    <a:cubicBezTo>
                      <a:pt x="14" y="6"/>
                      <a:pt x="15" y="7"/>
                      <a:pt x="16" y="8"/>
                    </a:cubicBezTo>
                    <a:cubicBezTo>
                      <a:pt x="16" y="7"/>
                      <a:pt x="16" y="7"/>
                      <a:pt x="17" y="7"/>
                    </a:cubicBezTo>
                    <a:cubicBezTo>
                      <a:pt x="15" y="6"/>
                      <a:pt x="14" y="5"/>
                      <a:pt x="13" y="5"/>
                    </a:cubicBezTo>
                    <a:moveTo>
                      <a:pt x="1" y="3"/>
                    </a:moveTo>
                    <a:cubicBezTo>
                      <a:pt x="1" y="3"/>
                      <a:pt x="0" y="4"/>
                      <a:pt x="0" y="4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3"/>
                    </a:cubicBezTo>
                    <a:moveTo>
                      <a:pt x="27" y="0"/>
                    </a:moveTo>
                    <a:cubicBezTo>
                      <a:pt x="26" y="0"/>
                      <a:pt x="24" y="1"/>
                      <a:pt x="24" y="2"/>
                    </a:cubicBezTo>
                    <a:cubicBezTo>
                      <a:pt x="25" y="6"/>
                      <a:pt x="26" y="5"/>
                      <a:pt x="26" y="6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1" y="8"/>
                      <a:pt x="32" y="7"/>
                      <a:pt x="32" y="6"/>
                    </a:cubicBezTo>
                    <a:cubicBezTo>
                      <a:pt x="32" y="6"/>
                      <a:pt x="31" y="5"/>
                      <a:pt x="30" y="5"/>
                    </a:cubicBezTo>
                    <a:cubicBezTo>
                      <a:pt x="29" y="4"/>
                      <a:pt x="29" y="4"/>
                      <a:pt x="28" y="4"/>
                    </a:cubicBezTo>
                    <a:cubicBezTo>
                      <a:pt x="28" y="4"/>
                      <a:pt x="28" y="3"/>
                      <a:pt x="27" y="3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4"/>
                      <a:pt x="27" y="4"/>
                      <a:pt x="27" y="3"/>
                    </a:cubicBezTo>
                    <a:cubicBezTo>
                      <a:pt x="26" y="2"/>
                      <a:pt x="28" y="2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7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3"/>
                    </a:cubicBezTo>
                    <a:cubicBezTo>
                      <a:pt x="8" y="3"/>
                      <a:pt x="10" y="4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9" y="2"/>
                      <a:pt x="6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1" name="Freeform 10338"/>
              <p:cNvSpPr>
                <a:spLocks noEditPoints="1"/>
              </p:cNvSpPr>
              <p:nvPr/>
            </p:nvSpPr>
            <p:spPr bwMode="auto">
              <a:xfrm>
                <a:off x="-687" y="3127"/>
                <a:ext cx="28" cy="19"/>
              </a:xfrm>
              <a:custGeom>
                <a:avLst/>
                <a:gdLst>
                  <a:gd name="T0" fmla="*/ 5 w 12"/>
                  <a:gd name="T1" fmla="*/ 4 h 8"/>
                  <a:gd name="T2" fmla="*/ 5 w 12"/>
                  <a:gd name="T3" fmla="*/ 4 h 8"/>
                  <a:gd name="T4" fmla="*/ 12 w 12"/>
                  <a:gd name="T5" fmla="*/ 8 h 8"/>
                  <a:gd name="T6" fmla="*/ 12 w 12"/>
                  <a:gd name="T7" fmla="*/ 8 h 8"/>
                  <a:gd name="T8" fmla="*/ 5 w 12"/>
                  <a:gd name="T9" fmla="*/ 4 h 8"/>
                  <a:gd name="T10" fmla="*/ 1 w 12"/>
                  <a:gd name="T11" fmla="*/ 1 h 8"/>
                  <a:gd name="T12" fmla="*/ 1 w 12"/>
                  <a:gd name="T13" fmla="*/ 1 h 8"/>
                  <a:gd name="T14" fmla="*/ 1 w 12"/>
                  <a:gd name="T15" fmla="*/ 1 h 8"/>
                  <a:gd name="T16" fmla="*/ 1 w 12"/>
                  <a:gd name="T17" fmla="*/ 1 h 8"/>
                  <a:gd name="T18" fmla="*/ 1 w 12"/>
                  <a:gd name="T19" fmla="*/ 1 h 8"/>
                  <a:gd name="T20" fmla="*/ 0 w 12"/>
                  <a:gd name="T21" fmla="*/ 0 h 8"/>
                  <a:gd name="T22" fmla="*/ 1 w 12"/>
                  <a:gd name="T23" fmla="*/ 1 h 8"/>
                  <a:gd name="T24" fmla="*/ 1 w 12"/>
                  <a:gd name="T25" fmla="*/ 1 h 8"/>
                  <a:gd name="T26" fmla="*/ 0 w 12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" h="8"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2" name="Freeform 10339"/>
              <p:cNvSpPr>
                <a:spLocks noEditPoints="1"/>
              </p:cNvSpPr>
              <p:nvPr/>
            </p:nvSpPr>
            <p:spPr bwMode="auto">
              <a:xfrm>
                <a:off x="-758" y="3183"/>
                <a:ext cx="71" cy="116"/>
              </a:xfrm>
              <a:custGeom>
                <a:avLst/>
                <a:gdLst>
                  <a:gd name="T0" fmla="*/ 0 w 30"/>
                  <a:gd name="T1" fmla="*/ 42 h 49"/>
                  <a:gd name="T2" fmla="*/ 1 w 30"/>
                  <a:gd name="T3" fmla="*/ 43 h 49"/>
                  <a:gd name="T4" fmla="*/ 1 w 30"/>
                  <a:gd name="T5" fmla="*/ 42 h 49"/>
                  <a:gd name="T6" fmla="*/ 7 w 30"/>
                  <a:gd name="T7" fmla="*/ 42 h 49"/>
                  <a:gd name="T8" fmla="*/ 12 w 30"/>
                  <a:gd name="T9" fmla="*/ 44 h 49"/>
                  <a:gd name="T10" fmla="*/ 8 w 30"/>
                  <a:gd name="T11" fmla="*/ 40 h 49"/>
                  <a:gd name="T12" fmla="*/ 12 w 30"/>
                  <a:gd name="T13" fmla="*/ 43 h 49"/>
                  <a:gd name="T14" fmla="*/ 8 w 30"/>
                  <a:gd name="T15" fmla="*/ 40 h 49"/>
                  <a:gd name="T16" fmla="*/ 5 w 30"/>
                  <a:gd name="T17" fmla="*/ 40 h 49"/>
                  <a:gd name="T18" fmla="*/ 7 w 30"/>
                  <a:gd name="T19" fmla="*/ 40 h 49"/>
                  <a:gd name="T20" fmla="*/ 7 w 30"/>
                  <a:gd name="T21" fmla="*/ 40 h 49"/>
                  <a:gd name="T22" fmla="*/ 5 w 30"/>
                  <a:gd name="T23" fmla="*/ 40 h 49"/>
                  <a:gd name="T24" fmla="*/ 3 w 30"/>
                  <a:gd name="T25" fmla="*/ 37 h 49"/>
                  <a:gd name="T26" fmla="*/ 1 w 30"/>
                  <a:gd name="T27" fmla="*/ 41 h 49"/>
                  <a:gd name="T28" fmla="*/ 3 w 30"/>
                  <a:gd name="T29" fmla="*/ 45 h 49"/>
                  <a:gd name="T30" fmla="*/ 12 w 30"/>
                  <a:gd name="T31" fmla="*/ 49 h 49"/>
                  <a:gd name="T32" fmla="*/ 10 w 30"/>
                  <a:gd name="T33" fmla="*/ 48 h 49"/>
                  <a:gd name="T34" fmla="*/ 7 w 30"/>
                  <a:gd name="T35" fmla="*/ 44 h 49"/>
                  <a:gd name="T36" fmla="*/ 5 w 30"/>
                  <a:gd name="T37" fmla="*/ 45 h 49"/>
                  <a:gd name="T38" fmla="*/ 4 w 30"/>
                  <a:gd name="T39" fmla="*/ 42 h 49"/>
                  <a:gd name="T40" fmla="*/ 3 w 30"/>
                  <a:gd name="T41" fmla="*/ 40 h 49"/>
                  <a:gd name="T42" fmla="*/ 6 w 30"/>
                  <a:gd name="T43" fmla="*/ 37 h 49"/>
                  <a:gd name="T44" fmla="*/ 9 w 30"/>
                  <a:gd name="T45" fmla="*/ 37 h 49"/>
                  <a:gd name="T46" fmla="*/ 12 w 30"/>
                  <a:gd name="T47" fmla="*/ 39 h 49"/>
                  <a:gd name="T48" fmla="*/ 15 w 30"/>
                  <a:gd name="T49" fmla="*/ 38 h 49"/>
                  <a:gd name="T50" fmla="*/ 6 w 30"/>
                  <a:gd name="T51" fmla="*/ 34 h 49"/>
                  <a:gd name="T52" fmla="*/ 5 w 30"/>
                  <a:gd name="T53" fmla="*/ 34 h 49"/>
                  <a:gd name="T54" fmla="*/ 8 w 30"/>
                  <a:gd name="T55" fmla="*/ 34 h 49"/>
                  <a:gd name="T56" fmla="*/ 15 w 30"/>
                  <a:gd name="T57" fmla="*/ 37 h 49"/>
                  <a:gd name="T58" fmla="*/ 9 w 30"/>
                  <a:gd name="T59" fmla="*/ 34 h 49"/>
                  <a:gd name="T60" fmla="*/ 6 w 30"/>
                  <a:gd name="T61" fmla="*/ 34 h 49"/>
                  <a:gd name="T62" fmla="*/ 8 w 30"/>
                  <a:gd name="T63" fmla="*/ 29 h 49"/>
                  <a:gd name="T64" fmla="*/ 17 w 30"/>
                  <a:gd name="T65" fmla="*/ 32 h 49"/>
                  <a:gd name="T66" fmla="*/ 9 w 30"/>
                  <a:gd name="T67" fmla="*/ 27 h 49"/>
                  <a:gd name="T68" fmla="*/ 13 w 30"/>
                  <a:gd name="T69" fmla="*/ 20 h 49"/>
                  <a:gd name="T70" fmla="*/ 21 w 30"/>
                  <a:gd name="T71" fmla="*/ 24 h 49"/>
                  <a:gd name="T72" fmla="*/ 20 w 30"/>
                  <a:gd name="T73" fmla="*/ 21 h 49"/>
                  <a:gd name="T74" fmla="*/ 4 w 30"/>
                  <a:gd name="T75" fmla="*/ 13 h 49"/>
                  <a:gd name="T76" fmla="*/ 2 w 30"/>
                  <a:gd name="T77" fmla="*/ 16 h 49"/>
                  <a:gd name="T78" fmla="*/ 2 w 30"/>
                  <a:gd name="T79" fmla="*/ 16 h 49"/>
                  <a:gd name="T80" fmla="*/ 4 w 30"/>
                  <a:gd name="T81" fmla="*/ 16 h 49"/>
                  <a:gd name="T82" fmla="*/ 7 w 30"/>
                  <a:gd name="T83" fmla="*/ 16 h 49"/>
                  <a:gd name="T84" fmla="*/ 7 w 30"/>
                  <a:gd name="T85" fmla="*/ 17 h 49"/>
                  <a:gd name="T86" fmla="*/ 10 w 30"/>
                  <a:gd name="T87" fmla="*/ 18 h 49"/>
                  <a:gd name="T88" fmla="*/ 10 w 30"/>
                  <a:gd name="T89" fmla="*/ 19 h 49"/>
                  <a:gd name="T90" fmla="*/ 10 w 30"/>
                  <a:gd name="T91" fmla="*/ 15 h 49"/>
                  <a:gd name="T92" fmla="*/ 17 w 30"/>
                  <a:gd name="T93" fmla="*/ 13 h 49"/>
                  <a:gd name="T94" fmla="*/ 21 w 30"/>
                  <a:gd name="T95" fmla="*/ 18 h 49"/>
                  <a:gd name="T96" fmla="*/ 24 w 30"/>
                  <a:gd name="T97" fmla="*/ 17 h 49"/>
                  <a:gd name="T98" fmla="*/ 8 w 30"/>
                  <a:gd name="T99" fmla="*/ 6 h 49"/>
                  <a:gd name="T100" fmla="*/ 10 w 30"/>
                  <a:gd name="T101" fmla="*/ 11 h 49"/>
                  <a:gd name="T102" fmla="*/ 13 w 30"/>
                  <a:gd name="T103" fmla="*/ 11 h 49"/>
                  <a:gd name="T104" fmla="*/ 8 w 30"/>
                  <a:gd name="T105" fmla="*/ 6 h 49"/>
                  <a:gd name="T106" fmla="*/ 20 w 30"/>
                  <a:gd name="T107" fmla="*/ 8 h 49"/>
                  <a:gd name="T108" fmla="*/ 28 w 30"/>
                  <a:gd name="T109" fmla="*/ 9 h 49"/>
                  <a:gd name="T110" fmla="*/ 24 w 30"/>
                  <a:gd name="T111" fmla="*/ 1 h 49"/>
                  <a:gd name="T112" fmla="*/ 30 w 30"/>
                  <a:gd name="T113" fmla="*/ 4 h 49"/>
                  <a:gd name="T114" fmla="*/ 24 w 30"/>
                  <a:gd name="T115" fmla="*/ 1 h 49"/>
                  <a:gd name="T116" fmla="*/ 10 w 30"/>
                  <a:gd name="T117" fmla="*/ 3 h 49"/>
                  <a:gd name="T118" fmla="*/ 17 w 30"/>
                  <a:gd name="T119" fmla="*/ 3 h 49"/>
                  <a:gd name="T120" fmla="*/ 13 w 30"/>
                  <a:gd name="T121" fmla="*/ 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" h="49">
                    <a:moveTo>
                      <a:pt x="1" y="42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1" y="43"/>
                      <a:pt x="1" y="43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1" y="43"/>
                      <a:pt x="1" y="42"/>
                      <a:pt x="1" y="42"/>
                    </a:cubicBezTo>
                    <a:moveTo>
                      <a:pt x="8" y="41"/>
                    </a:moveTo>
                    <a:cubicBezTo>
                      <a:pt x="7" y="42"/>
                      <a:pt x="7" y="42"/>
                      <a:pt x="7" y="42"/>
                    </a:cubicBezTo>
                    <a:cubicBezTo>
                      <a:pt x="8" y="43"/>
                      <a:pt x="10" y="44"/>
                      <a:pt x="11" y="45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0" y="42"/>
                      <a:pt x="8" y="41"/>
                      <a:pt x="8" y="41"/>
                    </a:cubicBezTo>
                    <a:moveTo>
                      <a:pt x="8" y="40"/>
                    </a:moveTo>
                    <a:cubicBezTo>
                      <a:pt x="8" y="41"/>
                      <a:pt x="8" y="41"/>
                      <a:pt x="8" y="41"/>
                    </a:cubicBezTo>
                    <a:cubicBezTo>
                      <a:pt x="9" y="41"/>
                      <a:pt x="10" y="42"/>
                      <a:pt x="12" y="43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1" y="41"/>
                      <a:pt x="9" y="40"/>
                      <a:pt x="8" y="40"/>
                    </a:cubicBezTo>
                    <a:moveTo>
                      <a:pt x="5" y="40"/>
                    </a:moveTo>
                    <a:cubicBezTo>
                      <a:pt x="5" y="40"/>
                      <a:pt x="5" y="40"/>
                      <a:pt x="5" y="40"/>
                    </a:cubicBezTo>
                    <a:cubicBezTo>
                      <a:pt x="6" y="40"/>
                      <a:pt x="6" y="41"/>
                      <a:pt x="7" y="41"/>
                    </a:cubicBezTo>
                    <a:cubicBezTo>
                      <a:pt x="7" y="41"/>
                      <a:pt x="7" y="41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40"/>
                      <a:pt x="8" y="40"/>
                    </a:cubicBezTo>
                    <a:cubicBezTo>
                      <a:pt x="7" y="40"/>
                      <a:pt x="6" y="40"/>
                      <a:pt x="5" y="40"/>
                    </a:cubicBezTo>
                    <a:moveTo>
                      <a:pt x="4" y="35"/>
                    </a:moveTo>
                    <a:cubicBezTo>
                      <a:pt x="4" y="36"/>
                      <a:pt x="4" y="36"/>
                      <a:pt x="3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1"/>
                      <a:pt x="1" y="41"/>
                      <a:pt x="1" y="41"/>
                    </a:cubicBezTo>
                    <a:cubicBezTo>
                      <a:pt x="1" y="42"/>
                      <a:pt x="2" y="43"/>
                      <a:pt x="2" y="43"/>
                    </a:cubicBezTo>
                    <a:cubicBezTo>
                      <a:pt x="3" y="44"/>
                      <a:pt x="3" y="44"/>
                      <a:pt x="3" y="45"/>
                    </a:cubicBezTo>
                    <a:cubicBezTo>
                      <a:pt x="4" y="45"/>
                      <a:pt x="5" y="46"/>
                      <a:pt x="6" y="46"/>
                    </a:cubicBezTo>
                    <a:cubicBezTo>
                      <a:pt x="9" y="48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0" y="48"/>
                    </a:cubicBezTo>
                    <a:cubicBezTo>
                      <a:pt x="10" y="48"/>
                      <a:pt x="10" y="48"/>
                      <a:pt x="10" y="48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9" y="46"/>
                      <a:pt x="8" y="45"/>
                      <a:pt x="7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6" y="45"/>
                      <a:pt x="6" y="44"/>
                      <a:pt x="6" y="44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3" y="41"/>
                      <a:pt x="3" y="40"/>
                    </a:cubicBezTo>
                    <a:cubicBezTo>
                      <a:pt x="3" y="38"/>
                      <a:pt x="3" y="37"/>
                      <a:pt x="5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7" y="37"/>
                      <a:pt x="8" y="37"/>
                      <a:pt x="9" y="38"/>
                    </a:cubicBezTo>
                    <a:cubicBezTo>
                      <a:pt x="9" y="38"/>
                      <a:pt x="9" y="37"/>
                      <a:pt x="9" y="37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10" y="38"/>
                      <a:pt x="11" y="39"/>
                      <a:pt x="12" y="39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2" y="37"/>
                      <a:pt x="9" y="36"/>
                      <a:pt x="4" y="35"/>
                    </a:cubicBezTo>
                    <a:moveTo>
                      <a:pt x="6" y="34"/>
                    </a:moveTo>
                    <a:cubicBezTo>
                      <a:pt x="6" y="34"/>
                      <a:pt x="5" y="34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6" y="34"/>
                      <a:pt x="7" y="34"/>
                      <a:pt x="8" y="34"/>
                    </a:cubicBezTo>
                    <a:cubicBezTo>
                      <a:pt x="11" y="35"/>
                      <a:pt x="13" y="36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3" y="36"/>
                      <a:pt x="11" y="35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10" y="34"/>
                      <a:pt x="9" y="34"/>
                      <a:pt x="9" y="34"/>
                    </a:cubicBezTo>
                    <a:cubicBezTo>
                      <a:pt x="8" y="34"/>
                      <a:pt x="7" y="34"/>
                      <a:pt x="6" y="34"/>
                    </a:cubicBezTo>
                    <a:moveTo>
                      <a:pt x="9" y="27"/>
                    </a:moveTo>
                    <a:cubicBezTo>
                      <a:pt x="9" y="28"/>
                      <a:pt x="8" y="29"/>
                      <a:pt x="8" y="29"/>
                    </a:cubicBezTo>
                    <a:cubicBezTo>
                      <a:pt x="10" y="31"/>
                      <a:pt x="13" y="33"/>
                      <a:pt x="16" y="35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9" y="27"/>
                      <a:pt x="9" y="27"/>
                      <a:pt x="9" y="27"/>
                    </a:cubicBezTo>
                    <a:moveTo>
                      <a:pt x="14" y="18"/>
                    </a:moveTo>
                    <a:cubicBezTo>
                      <a:pt x="14" y="19"/>
                      <a:pt x="13" y="19"/>
                      <a:pt x="13" y="20"/>
                    </a:cubicBezTo>
                    <a:cubicBezTo>
                      <a:pt x="16" y="21"/>
                      <a:pt x="18" y="23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3"/>
                      <a:pt x="22" y="23"/>
                      <a:pt x="22" y="22"/>
                    </a:cubicBezTo>
                    <a:cubicBezTo>
                      <a:pt x="21" y="21"/>
                      <a:pt x="21" y="21"/>
                      <a:pt x="20" y="21"/>
                    </a:cubicBezTo>
                    <a:cubicBezTo>
                      <a:pt x="18" y="20"/>
                      <a:pt x="16" y="19"/>
                      <a:pt x="14" y="18"/>
                    </a:cubicBezTo>
                    <a:moveTo>
                      <a:pt x="4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5" y="16"/>
                      <a:pt x="6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6" y="17"/>
                      <a:pt x="6" y="17"/>
                    </a:cubicBezTo>
                    <a:cubicBezTo>
                      <a:pt x="6" y="17"/>
                      <a:pt x="6" y="17"/>
                      <a:pt x="7" y="17"/>
                    </a:cubicBezTo>
                    <a:cubicBezTo>
                      <a:pt x="7" y="17"/>
                      <a:pt x="7" y="16"/>
                      <a:pt x="8" y="16"/>
                    </a:cubicBezTo>
                    <a:cubicBezTo>
                      <a:pt x="9" y="16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0" y="16"/>
                      <a:pt x="10" y="15"/>
                    </a:cubicBezTo>
                    <a:cubicBezTo>
                      <a:pt x="8" y="15"/>
                      <a:pt x="7" y="14"/>
                      <a:pt x="4" y="13"/>
                    </a:cubicBezTo>
                    <a:moveTo>
                      <a:pt x="17" y="13"/>
                    </a:moveTo>
                    <a:cubicBezTo>
                      <a:pt x="17" y="13"/>
                      <a:pt x="17" y="14"/>
                      <a:pt x="16" y="15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3" y="19"/>
                      <a:pt x="23" y="19"/>
                    </a:cubicBezTo>
                    <a:cubicBezTo>
                      <a:pt x="23" y="18"/>
                      <a:pt x="24" y="18"/>
                      <a:pt x="24" y="17"/>
                    </a:cubicBezTo>
                    <a:cubicBezTo>
                      <a:pt x="17" y="13"/>
                      <a:pt x="17" y="13"/>
                      <a:pt x="17" y="13"/>
                    </a:cubicBezTo>
                    <a:moveTo>
                      <a:pt x="8" y="6"/>
                    </a:moveTo>
                    <a:cubicBezTo>
                      <a:pt x="7" y="7"/>
                      <a:pt x="7" y="8"/>
                      <a:pt x="6" y="9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2" y="9"/>
                      <a:pt x="9" y="8"/>
                      <a:pt x="8" y="6"/>
                    </a:cubicBezTo>
                    <a:moveTo>
                      <a:pt x="22" y="6"/>
                    </a:moveTo>
                    <a:cubicBezTo>
                      <a:pt x="21" y="6"/>
                      <a:pt x="21" y="7"/>
                      <a:pt x="20" y="8"/>
                    </a:cubicBezTo>
                    <a:cubicBezTo>
                      <a:pt x="22" y="9"/>
                      <a:pt x="24" y="10"/>
                      <a:pt x="26" y="12"/>
                    </a:cubicBezTo>
                    <a:cubicBezTo>
                      <a:pt x="27" y="11"/>
                      <a:pt x="27" y="10"/>
                      <a:pt x="28" y="9"/>
                    </a:cubicBezTo>
                    <a:cubicBezTo>
                      <a:pt x="26" y="8"/>
                      <a:pt x="24" y="7"/>
                      <a:pt x="22" y="6"/>
                    </a:cubicBezTo>
                    <a:moveTo>
                      <a:pt x="24" y="1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5" y="1"/>
                      <a:pt x="27" y="3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7" y="2"/>
                      <a:pt x="25" y="1"/>
                      <a:pt x="24" y="1"/>
                    </a:cubicBezTo>
                    <a:moveTo>
                      <a:pt x="11" y="0"/>
                    </a:moveTo>
                    <a:cubicBezTo>
                      <a:pt x="11" y="1"/>
                      <a:pt x="11" y="2"/>
                      <a:pt x="10" y="3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6" y="5"/>
                      <a:pt x="16" y="4"/>
                      <a:pt x="17" y="3"/>
                    </a:cubicBezTo>
                    <a:cubicBezTo>
                      <a:pt x="16" y="2"/>
                      <a:pt x="16" y="2"/>
                      <a:pt x="15" y="2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3" name="Freeform 10340"/>
              <p:cNvSpPr>
                <a:spLocks noEditPoints="1"/>
              </p:cNvSpPr>
              <p:nvPr/>
            </p:nvSpPr>
            <p:spPr bwMode="auto">
              <a:xfrm>
                <a:off x="-503" y="3084"/>
                <a:ext cx="116" cy="55"/>
              </a:xfrm>
              <a:custGeom>
                <a:avLst/>
                <a:gdLst>
                  <a:gd name="T0" fmla="*/ 0 w 49"/>
                  <a:gd name="T1" fmla="*/ 15 h 23"/>
                  <a:gd name="T2" fmla="*/ 0 w 49"/>
                  <a:gd name="T3" fmla="*/ 16 h 23"/>
                  <a:gd name="T4" fmla="*/ 1 w 49"/>
                  <a:gd name="T5" fmla="*/ 17 h 23"/>
                  <a:gd name="T6" fmla="*/ 3 w 49"/>
                  <a:gd name="T7" fmla="*/ 18 h 23"/>
                  <a:gd name="T8" fmla="*/ 4 w 49"/>
                  <a:gd name="T9" fmla="*/ 18 h 23"/>
                  <a:gd name="T10" fmla="*/ 0 w 49"/>
                  <a:gd name="T11" fmla="*/ 15 h 23"/>
                  <a:gd name="T12" fmla="*/ 13 w 49"/>
                  <a:gd name="T13" fmla="*/ 1 h 23"/>
                  <a:gd name="T14" fmla="*/ 10 w 49"/>
                  <a:gd name="T15" fmla="*/ 2 h 23"/>
                  <a:gd name="T16" fmla="*/ 8 w 49"/>
                  <a:gd name="T17" fmla="*/ 4 h 23"/>
                  <a:gd name="T18" fmla="*/ 0 w 49"/>
                  <a:gd name="T19" fmla="*/ 15 h 23"/>
                  <a:gd name="T20" fmla="*/ 4 w 49"/>
                  <a:gd name="T21" fmla="*/ 18 h 23"/>
                  <a:gd name="T22" fmla="*/ 7 w 49"/>
                  <a:gd name="T23" fmla="*/ 12 h 23"/>
                  <a:gd name="T24" fmla="*/ 13 w 49"/>
                  <a:gd name="T25" fmla="*/ 6 h 23"/>
                  <a:gd name="T26" fmla="*/ 10 w 49"/>
                  <a:gd name="T27" fmla="*/ 14 h 23"/>
                  <a:gd name="T28" fmla="*/ 7 w 49"/>
                  <a:gd name="T29" fmla="*/ 21 h 23"/>
                  <a:gd name="T30" fmla="*/ 11 w 49"/>
                  <a:gd name="T31" fmla="*/ 23 h 23"/>
                  <a:gd name="T32" fmla="*/ 13 w 49"/>
                  <a:gd name="T33" fmla="*/ 17 h 23"/>
                  <a:gd name="T34" fmla="*/ 15 w 49"/>
                  <a:gd name="T35" fmla="*/ 13 h 23"/>
                  <a:gd name="T36" fmla="*/ 14 w 49"/>
                  <a:gd name="T37" fmla="*/ 13 h 23"/>
                  <a:gd name="T38" fmla="*/ 13 w 49"/>
                  <a:gd name="T39" fmla="*/ 12 h 23"/>
                  <a:gd name="T40" fmla="*/ 14 w 49"/>
                  <a:gd name="T41" fmla="*/ 12 h 23"/>
                  <a:gd name="T42" fmla="*/ 14 w 49"/>
                  <a:gd name="T43" fmla="*/ 12 h 23"/>
                  <a:gd name="T44" fmla="*/ 15 w 49"/>
                  <a:gd name="T45" fmla="*/ 13 h 23"/>
                  <a:gd name="T46" fmla="*/ 16 w 49"/>
                  <a:gd name="T47" fmla="*/ 11 h 23"/>
                  <a:gd name="T48" fmla="*/ 16 w 49"/>
                  <a:gd name="T49" fmla="*/ 10 h 23"/>
                  <a:gd name="T50" fmla="*/ 15 w 49"/>
                  <a:gd name="T51" fmla="*/ 9 h 23"/>
                  <a:gd name="T52" fmla="*/ 16 w 49"/>
                  <a:gd name="T53" fmla="*/ 10 h 23"/>
                  <a:gd name="T54" fmla="*/ 17 w 49"/>
                  <a:gd name="T55" fmla="*/ 9 h 23"/>
                  <a:gd name="T56" fmla="*/ 16 w 49"/>
                  <a:gd name="T57" fmla="*/ 6 h 23"/>
                  <a:gd name="T58" fmla="*/ 17 w 49"/>
                  <a:gd name="T59" fmla="*/ 7 h 23"/>
                  <a:gd name="T60" fmla="*/ 16 w 49"/>
                  <a:gd name="T61" fmla="*/ 3 h 23"/>
                  <a:gd name="T62" fmla="*/ 13 w 49"/>
                  <a:gd name="T63" fmla="*/ 1 h 23"/>
                  <a:gd name="T64" fmla="*/ 46 w 49"/>
                  <a:gd name="T65" fmla="*/ 0 h 23"/>
                  <a:gd name="T66" fmla="*/ 42 w 49"/>
                  <a:gd name="T67" fmla="*/ 1 h 23"/>
                  <a:gd name="T68" fmla="*/ 41 w 49"/>
                  <a:gd name="T69" fmla="*/ 2 h 23"/>
                  <a:gd name="T70" fmla="*/ 40 w 49"/>
                  <a:gd name="T71" fmla="*/ 4 h 23"/>
                  <a:gd name="T72" fmla="*/ 38 w 49"/>
                  <a:gd name="T73" fmla="*/ 7 h 23"/>
                  <a:gd name="T74" fmla="*/ 38 w 49"/>
                  <a:gd name="T75" fmla="*/ 7 h 23"/>
                  <a:gd name="T76" fmla="*/ 40 w 49"/>
                  <a:gd name="T77" fmla="*/ 9 h 23"/>
                  <a:gd name="T78" fmla="*/ 41 w 49"/>
                  <a:gd name="T79" fmla="*/ 9 h 23"/>
                  <a:gd name="T80" fmla="*/ 42 w 49"/>
                  <a:gd name="T81" fmla="*/ 7 h 23"/>
                  <a:gd name="T82" fmla="*/ 44 w 49"/>
                  <a:gd name="T83" fmla="*/ 4 h 23"/>
                  <a:gd name="T84" fmla="*/ 42 w 49"/>
                  <a:gd name="T85" fmla="*/ 10 h 23"/>
                  <a:gd name="T86" fmla="*/ 45 w 49"/>
                  <a:gd name="T87" fmla="*/ 12 h 23"/>
                  <a:gd name="T88" fmla="*/ 45 w 49"/>
                  <a:gd name="T89" fmla="*/ 12 h 23"/>
                  <a:gd name="T90" fmla="*/ 48 w 49"/>
                  <a:gd name="T91" fmla="*/ 6 h 23"/>
                  <a:gd name="T92" fmla="*/ 48 w 49"/>
                  <a:gd name="T93" fmla="*/ 6 h 23"/>
                  <a:gd name="T94" fmla="*/ 49 w 49"/>
                  <a:gd name="T95" fmla="*/ 3 h 23"/>
                  <a:gd name="T96" fmla="*/ 46 w 49"/>
                  <a:gd name="T9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23">
                    <a:moveTo>
                      <a:pt x="0" y="15"/>
                    </a:move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6"/>
                      <a:pt x="1" y="17"/>
                    </a:cubicBezTo>
                    <a:cubicBezTo>
                      <a:pt x="2" y="17"/>
                      <a:pt x="3" y="18"/>
                      <a:pt x="3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7"/>
                      <a:pt x="1" y="16"/>
                      <a:pt x="0" y="15"/>
                    </a:cubicBezTo>
                    <a:moveTo>
                      <a:pt x="13" y="1"/>
                    </a:moveTo>
                    <a:cubicBezTo>
                      <a:pt x="12" y="1"/>
                      <a:pt x="11" y="1"/>
                      <a:pt x="10" y="2"/>
                    </a:cubicBezTo>
                    <a:cubicBezTo>
                      <a:pt x="7" y="4"/>
                      <a:pt x="8" y="3"/>
                      <a:pt x="8" y="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3" y="17"/>
                      <a:pt x="4" y="18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9" y="10"/>
                      <a:pt x="10" y="6"/>
                      <a:pt x="13" y="6"/>
                    </a:cubicBezTo>
                    <a:cubicBezTo>
                      <a:pt x="13" y="9"/>
                      <a:pt x="11" y="11"/>
                      <a:pt x="10" y="14"/>
                    </a:cubicBezTo>
                    <a:cubicBezTo>
                      <a:pt x="9" y="16"/>
                      <a:pt x="8" y="18"/>
                      <a:pt x="7" y="21"/>
                    </a:cubicBezTo>
                    <a:cubicBezTo>
                      <a:pt x="8" y="21"/>
                      <a:pt x="10" y="22"/>
                      <a:pt x="11" y="23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5" y="13"/>
                      <a:pt x="14" y="13"/>
                      <a:pt x="14" y="13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3"/>
                      <a:pt x="15" y="13"/>
                    </a:cubicBezTo>
                    <a:cubicBezTo>
                      <a:pt x="15" y="12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6" y="9"/>
                      <a:pt x="15" y="9"/>
                      <a:pt x="15" y="9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9"/>
                      <a:pt x="16" y="9"/>
                      <a:pt x="17" y="9"/>
                    </a:cubicBezTo>
                    <a:cubicBezTo>
                      <a:pt x="16" y="8"/>
                      <a:pt x="16" y="7"/>
                      <a:pt x="16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3" y="1"/>
                    </a:cubicBezTo>
                    <a:moveTo>
                      <a:pt x="46" y="0"/>
                    </a:moveTo>
                    <a:cubicBezTo>
                      <a:pt x="45" y="0"/>
                      <a:pt x="43" y="0"/>
                      <a:pt x="42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8"/>
                      <a:pt x="42" y="7"/>
                      <a:pt x="42" y="7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5" y="4"/>
                      <a:pt x="43" y="7"/>
                      <a:pt x="42" y="10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6" y="10"/>
                      <a:pt x="47" y="8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9" y="4"/>
                      <a:pt x="49" y="3"/>
                    </a:cubicBezTo>
                    <a:cubicBezTo>
                      <a:pt x="49" y="2"/>
                      <a:pt x="49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4" name="Freeform 10341"/>
              <p:cNvSpPr>
                <a:spLocks/>
              </p:cNvSpPr>
              <p:nvPr/>
            </p:nvSpPr>
            <p:spPr bwMode="auto">
              <a:xfrm>
                <a:off x="-503" y="3120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5" name="Freeform 10342"/>
              <p:cNvSpPr>
                <a:spLocks/>
              </p:cNvSpPr>
              <p:nvPr/>
            </p:nvSpPr>
            <p:spPr bwMode="auto">
              <a:xfrm>
                <a:off x="-607" y="3089"/>
                <a:ext cx="64" cy="33"/>
              </a:xfrm>
              <a:custGeom>
                <a:avLst/>
                <a:gdLst>
                  <a:gd name="T0" fmla="*/ 5 w 27"/>
                  <a:gd name="T1" fmla="*/ 0 h 14"/>
                  <a:gd name="T2" fmla="*/ 7 w 27"/>
                  <a:gd name="T3" fmla="*/ 1 h 14"/>
                  <a:gd name="T4" fmla="*/ 6 w 27"/>
                  <a:gd name="T5" fmla="*/ 1 h 14"/>
                  <a:gd name="T6" fmla="*/ 1 w 27"/>
                  <a:gd name="T7" fmla="*/ 11 h 14"/>
                  <a:gd name="T8" fmla="*/ 0 w 27"/>
                  <a:gd name="T9" fmla="*/ 12 h 14"/>
                  <a:gd name="T10" fmla="*/ 3 w 27"/>
                  <a:gd name="T11" fmla="*/ 14 h 14"/>
                  <a:gd name="T12" fmla="*/ 7 w 27"/>
                  <a:gd name="T13" fmla="*/ 8 h 14"/>
                  <a:gd name="T14" fmla="*/ 4 w 27"/>
                  <a:gd name="T15" fmla="*/ 6 h 14"/>
                  <a:gd name="T16" fmla="*/ 5 w 27"/>
                  <a:gd name="T17" fmla="*/ 5 h 14"/>
                  <a:gd name="T18" fmla="*/ 5 w 27"/>
                  <a:gd name="T19" fmla="*/ 5 h 14"/>
                  <a:gd name="T20" fmla="*/ 6 w 27"/>
                  <a:gd name="T21" fmla="*/ 5 h 14"/>
                  <a:gd name="T22" fmla="*/ 8 w 27"/>
                  <a:gd name="T23" fmla="*/ 4 h 14"/>
                  <a:gd name="T24" fmla="*/ 9 w 27"/>
                  <a:gd name="T25" fmla="*/ 5 h 14"/>
                  <a:gd name="T26" fmla="*/ 10 w 27"/>
                  <a:gd name="T27" fmla="*/ 3 h 14"/>
                  <a:gd name="T28" fmla="*/ 11 w 27"/>
                  <a:gd name="T29" fmla="*/ 6 h 14"/>
                  <a:gd name="T30" fmla="*/ 13 w 27"/>
                  <a:gd name="T31" fmla="*/ 6 h 14"/>
                  <a:gd name="T32" fmla="*/ 18 w 27"/>
                  <a:gd name="T33" fmla="*/ 9 h 14"/>
                  <a:gd name="T34" fmla="*/ 21 w 27"/>
                  <a:gd name="T35" fmla="*/ 6 h 14"/>
                  <a:gd name="T36" fmla="*/ 22 w 27"/>
                  <a:gd name="T37" fmla="*/ 6 h 14"/>
                  <a:gd name="T38" fmla="*/ 20 w 27"/>
                  <a:gd name="T39" fmla="*/ 10 h 14"/>
                  <a:gd name="T40" fmla="*/ 24 w 27"/>
                  <a:gd name="T41" fmla="*/ 12 h 14"/>
                  <a:gd name="T42" fmla="*/ 24 w 27"/>
                  <a:gd name="T43" fmla="*/ 11 h 14"/>
                  <a:gd name="T44" fmla="*/ 26 w 27"/>
                  <a:gd name="T45" fmla="*/ 9 h 14"/>
                  <a:gd name="T46" fmla="*/ 26 w 27"/>
                  <a:gd name="T47" fmla="*/ 8 h 14"/>
                  <a:gd name="T48" fmla="*/ 26 w 27"/>
                  <a:gd name="T49" fmla="*/ 8 h 14"/>
                  <a:gd name="T50" fmla="*/ 26 w 27"/>
                  <a:gd name="T51" fmla="*/ 7 h 14"/>
                  <a:gd name="T52" fmla="*/ 26 w 27"/>
                  <a:gd name="T53" fmla="*/ 7 h 14"/>
                  <a:gd name="T54" fmla="*/ 27 w 27"/>
                  <a:gd name="T55" fmla="*/ 8 h 14"/>
                  <a:gd name="T56" fmla="*/ 24 w 27"/>
                  <a:gd name="T57" fmla="*/ 1 h 14"/>
                  <a:gd name="T58" fmla="*/ 23 w 27"/>
                  <a:gd name="T59" fmla="*/ 1 h 14"/>
                  <a:gd name="T60" fmla="*/ 18 w 27"/>
                  <a:gd name="T61" fmla="*/ 2 h 14"/>
                  <a:gd name="T62" fmla="*/ 15 w 27"/>
                  <a:gd name="T63" fmla="*/ 6 h 14"/>
                  <a:gd name="T64" fmla="*/ 10 w 27"/>
                  <a:gd name="T65" fmla="*/ 3 h 14"/>
                  <a:gd name="T66" fmla="*/ 5 w 27"/>
                  <a:gd name="T6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" h="14">
                    <a:moveTo>
                      <a:pt x="5" y="0"/>
                    </a:moveTo>
                    <a:cubicBezTo>
                      <a:pt x="5" y="0"/>
                      <a:pt x="5" y="0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3"/>
                      <a:pt x="2" y="13"/>
                      <a:pt x="3" y="14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8"/>
                      <a:pt x="5" y="7"/>
                      <a:pt x="4" y="6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6" y="4"/>
                      <a:pt x="7" y="4"/>
                      <a:pt x="8" y="4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4" y="4"/>
                      <a:pt x="11" y="5"/>
                      <a:pt x="11" y="6"/>
                    </a:cubicBezTo>
                    <a:cubicBezTo>
                      <a:pt x="12" y="6"/>
                      <a:pt x="12" y="6"/>
                      <a:pt x="13" y="6"/>
                    </a:cubicBezTo>
                    <a:cubicBezTo>
                      <a:pt x="15" y="7"/>
                      <a:pt x="16" y="8"/>
                      <a:pt x="18" y="9"/>
                    </a:cubicBezTo>
                    <a:cubicBezTo>
                      <a:pt x="19" y="8"/>
                      <a:pt x="20" y="7"/>
                      <a:pt x="21" y="6"/>
                    </a:cubicBezTo>
                    <a:cubicBezTo>
                      <a:pt x="21" y="6"/>
                      <a:pt x="22" y="6"/>
                      <a:pt x="22" y="6"/>
                    </a:cubicBezTo>
                    <a:cubicBezTo>
                      <a:pt x="22" y="6"/>
                      <a:pt x="21" y="8"/>
                      <a:pt x="20" y="10"/>
                    </a:cubicBezTo>
                    <a:cubicBezTo>
                      <a:pt x="21" y="11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8"/>
                      <a:pt x="27" y="8"/>
                      <a:pt x="27" y="8"/>
                    </a:cubicBezTo>
                    <a:cubicBezTo>
                      <a:pt x="27" y="8"/>
                      <a:pt x="26" y="7"/>
                      <a:pt x="24" y="1"/>
                    </a:cubicBezTo>
                    <a:cubicBezTo>
                      <a:pt x="24" y="1"/>
                      <a:pt x="23" y="1"/>
                      <a:pt x="23" y="1"/>
                    </a:cubicBezTo>
                    <a:cubicBezTo>
                      <a:pt x="21" y="1"/>
                      <a:pt x="19" y="1"/>
                      <a:pt x="18" y="2"/>
                    </a:cubicBezTo>
                    <a:cubicBezTo>
                      <a:pt x="17" y="4"/>
                      <a:pt x="16" y="5"/>
                      <a:pt x="15" y="6"/>
                    </a:cubicBezTo>
                    <a:cubicBezTo>
                      <a:pt x="14" y="5"/>
                      <a:pt x="12" y="4"/>
                      <a:pt x="10" y="3"/>
                    </a:cubicBezTo>
                    <a:cubicBezTo>
                      <a:pt x="8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6" name="Freeform 10343"/>
              <p:cNvSpPr>
                <a:spLocks noEditPoints="1"/>
              </p:cNvSpPr>
              <p:nvPr/>
            </p:nvSpPr>
            <p:spPr bwMode="auto">
              <a:xfrm>
                <a:off x="-611" y="3098"/>
                <a:ext cx="61" cy="29"/>
              </a:xfrm>
              <a:custGeom>
                <a:avLst/>
                <a:gdLst>
                  <a:gd name="T0" fmla="*/ 2 w 26"/>
                  <a:gd name="T1" fmla="*/ 8 h 12"/>
                  <a:gd name="T2" fmla="*/ 0 w 26"/>
                  <a:gd name="T3" fmla="*/ 10 h 12"/>
                  <a:gd name="T4" fmla="*/ 4 w 26"/>
                  <a:gd name="T5" fmla="*/ 12 h 12"/>
                  <a:gd name="T6" fmla="*/ 5 w 26"/>
                  <a:gd name="T7" fmla="*/ 11 h 12"/>
                  <a:gd name="T8" fmla="*/ 5 w 26"/>
                  <a:gd name="T9" fmla="*/ 10 h 12"/>
                  <a:gd name="T10" fmla="*/ 2 w 26"/>
                  <a:gd name="T11" fmla="*/ 8 h 12"/>
                  <a:gd name="T12" fmla="*/ 22 w 26"/>
                  <a:gd name="T13" fmla="*/ 6 h 12"/>
                  <a:gd name="T14" fmla="*/ 21 w 26"/>
                  <a:gd name="T15" fmla="*/ 7 h 12"/>
                  <a:gd name="T16" fmla="*/ 21 w 26"/>
                  <a:gd name="T17" fmla="*/ 8 h 12"/>
                  <a:gd name="T18" fmla="*/ 25 w 26"/>
                  <a:gd name="T19" fmla="*/ 10 h 12"/>
                  <a:gd name="T20" fmla="*/ 26 w 26"/>
                  <a:gd name="T21" fmla="*/ 8 h 12"/>
                  <a:gd name="T22" fmla="*/ 22 w 26"/>
                  <a:gd name="T23" fmla="*/ 6 h 12"/>
                  <a:gd name="T24" fmla="*/ 13 w 26"/>
                  <a:gd name="T25" fmla="*/ 2 h 12"/>
                  <a:gd name="T26" fmla="*/ 13 w 26"/>
                  <a:gd name="T27" fmla="*/ 2 h 12"/>
                  <a:gd name="T28" fmla="*/ 13 w 26"/>
                  <a:gd name="T29" fmla="*/ 3 h 12"/>
                  <a:gd name="T30" fmla="*/ 19 w 26"/>
                  <a:gd name="T31" fmla="*/ 7 h 12"/>
                  <a:gd name="T32" fmla="*/ 20 w 26"/>
                  <a:gd name="T33" fmla="*/ 5 h 12"/>
                  <a:gd name="T34" fmla="*/ 15 w 26"/>
                  <a:gd name="T35" fmla="*/ 2 h 12"/>
                  <a:gd name="T36" fmla="*/ 13 w 26"/>
                  <a:gd name="T37" fmla="*/ 2 h 12"/>
                  <a:gd name="T38" fmla="*/ 7 w 26"/>
                  <a:gd name="T39" fmla="*/ 1 h 12"/>
                  <a:gd name="T40" fmla="*/ 6 w 26"/>
                  <a:gd name="T41" fmla="*/ 2 h 12"/>
                  <a:gd name="T42" fmla="*/ 9 w 26"/>
                  <a:gd name="T43" fmla="*/ 4 h 12"/>
                  <a:gd name="T44" fmla="*/ 9 w 26"/>
                  <a:gd name="T45" fmla="*/ 4 h 12"/>
                  <a:gd name="T46" fmla="*/ 9 w 26"/>
                  <a:gd name="T47" fmla="*/ 3 h 12"/>
                  <a:gd name="T48" fmla="*/ 7 w 26"/>
                  <a:gd name="T49" fmla="*/ 2 h 12"/>
                  <a:gd name="T50" fmla="*/ 7 w 26"/>
                  <a:gd name="T51" fmla="*/ 1 h 12"/>
                  <a:gd name="T52" fmla="*/ 10 w 26"/>
                  <a:gd name="T53" fmla="*/ 0 h 12"/>
                  <a:gd name="T54" fmla="*/ 8 w 26"/>
                  <a:gd name="T55" fmla="*/ 1 h 12"/>
                  <a:gd name="T56" fmla="*/ 8 w 26"/>
                  <a:gd name="T57" fmla="*/ 1 h 12"/>
                  <a:gd name="T58" fmla="*/ 9 w 26"/>
                  <a:gd name="T59" fmla="*/ 1 h 12"/>
                  <a:gd name="T60" fmla="*/ 9 w 26"/>
                  <a:gd name="T61" fmla="*/ 0 h 12"/>
                  <a:gd name="T62" fmla="*/ 11 w 26"/>
                  <a:gd name="T63" fmla="*/ 1 h 12"/>
                  <a:gd name="T64" fmla="*/ 9 w 26"/>
                  <a:gd name="T65" fmla="*/ 1 h 12"/>
                  <a:gd name="T66" fmla="*/ 7 w 26"/>
                  <a:gd name="T67" fmla="*/ 2 h 12"/>
                  <a:gd name="T68" fmla="*/ 9 w 26"/>
                  <a:gd name="T69" fmla="*/ 4 h 12"/>
                  <a:gd name="T70" fmla="*/ 9 w 26"/>
                  <a:gd name="T71" fmla="*/ 4 h 12"/>
                  <a:gd name="T72" fmla="*/ 10 w 26"/>
                  <a:gd name="T73" fmla="*/ 3 h 12"/>
                  <a:gd name="T74" fmla="*/ 9 w 26"/>
                  <a:gd name="T75" fmla="*/ 3 h 12"/>
                  <a:gd name="T76" fmla="*/ 10 w 26"/>
                  <a:gd name="T77" fmla="*/ 2 h 12"/>
                  <a:gd name="T78" fmla="*/ 9 w 26"/>
                  <a:gd name="T79" fmla="*/ 2 h 12"/>
                  <a:gd name="T80" fmla="*/ 10 w 26"/>
                  <a:gd name="T81" fmla="*/ 2 h 12"/>
                  <a:gd name="T82" fmla="*/ 11 w 26"/>
                  <a:gd name="T83" fmla="*/ 2 h 12"/>
                  <a:gd name="T84" fmla="*/ 11 w 26"/>
                  <a:gd name="T85" fmla="*/ 1 h 12"/>
                  <a:gd name="T86" fmla="*/ 10 w 26"/>
                  <a:gd name="T8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" h="12">
                    <a:moveTo>
                      <a:pt x="2" y="8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1"/>
                      <a:pt x="3" y="12"/>
                      <a:pt x="4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9"/>
                      <a:pt x="3" y="9"/>
                      <a:pt x="2" y="8"/>
                    </a:cubicBezTo>
                    <a:moveTo>
                      <a:pt x="22" y="6"/>
                    </a:moveTo>
                    <a:cubicBezTo>
                      <a:pt x="21" y="6"/>
                      <a:pt x="21" y="7"/>
                      <a:pt x="21" y="7"/>
                    </a:cubicBezTo>
                    <a:cubicBezTo>
                      <a:pt x="21" y="7"/>
                      <a:pt x="21" y="8"/>
                      <a:pt x="21" y="8"/>
                    </a:cubicBezTo>
                    <a:cubicBezTo>
                      <a:pt x="22" y="9"/>
                      <a:pt x="24" y="9"/>
                      <a:pt x="25" y="10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5" y="8"/>
                      <a:pt x="23" y="7"/>
                      <a:pt x="22" y="6"/>
                    </a:cubicBezTo>
                    <a:moveTo>
                      <a:pt x="13" y="2"/>
                    </a:moveTo>
                    <a:cubicBezTo>
                      <a:pt x="13" y="2"/>
                      <a:pt x="13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5" y="3"/>
                      <a:pt x="17" y="5"/>
                      <a:pt x="19" y="7"/>
                    </a:cubicBezTo>
                    <a:cubicBezTo>
                      <a:pt x="20" y="6"/>
                      <a:pt x="20" y="6"/>
                      <a:pt x="20" y="5"/>
                    </a:cubicBezTo>
                    <a:cubicBezTo>
                      <a:pt x="18" y="4"/>
                      <a:pt x="17" y="3"/>
                      <a:pt x="15" y="2"/>
                    </a:cubicBezTo>
                    <a:cubicBezTo>
                      <a:pt x="14" y="2"/>
                      <a:pt x="14" y="2"/>
                      <a:pt x="13" y="2"/>
                    </a:cubicBezTo>
                    <a:moveTo>
                      <a:pt x="7" y="1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7" y="3"/>
                      <a:pt x="8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7" y="2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moveTo>
                      <a:pt x="10" y="0"/>
                    </a:moveTo>
                    <a:cubicBezTo>
                      <a:pt x="9" y="0"/>
                      <a:pt x="8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0" y="0"/>
                      <a:pt x="10" y="1"/>
                      <a:pt x="11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7" name="Freeform 10344"/>
              <p:cNvSpPr>
                <a:spLocks noEditPoints="1"/>
              </p:cNvSpPr>
              <p:nvPr/>
            </p:nvSpPr>
            <p:spPr bwMode="auto">
              <a:xfrm>
                <a:off x="-595" y="3098"/>
                <a:ext cx="10" cy="10"/>
              </a:xfrm>
              <a:custGeom>
                <a:avLst/>
                <a:gdLst>
                  <a:gd name="T0" fmla="*/ 0 w 4"/>
                  <a:gd name="T1" fmla="*/ 2 h 4"/>
                  <a:gd name="T2" fmla="*/ 2 w 4"/>
                  <a:gd name="T3" fmla="*/ 3 h 4"/>
                  <a:gd name="T4" fmla="*/ 2 w 4"/>
                  <a:gd name="T5" fmla="*/ 4 h 4"/>
                  <a:gd name="T6" fmla="*/ 2 w 4"/>
                  <a:gd name="T7" fmla="*/ 4 h 4"/>
                  <a:gd name="T8" fmla="*/ 2 w 4"/>
                  <a:gd name="T9" fmla="*/ 4 h 4"/>
                  <a:gd name="T10" fmla="*/ 0 w 4"/>
                  <a:gd name="T11" fmla="*/ 2 h 4"/>
                  <a:gd name="T12" fmla="*/ 1 w 4"/>
                  <a:gd name="T13" fmla="*/ 1 h 4"/>
                  <a:gd name="T14" fmla="*/ 1 w 4"/>
                  <a:gd name="T15" fmla="*/ 1 h 4"/>
                  <a:gd name="T16" fmla="*/ 0 w 4"/>
                  <a:gd name="T17" fmla="*/ 1 h 4"/>
                  <a:gd name="T18" fmla="*/ 0 w 4"/>
                  <a:gd name="T19" fmla="*/ 1 h 4"/>
                  <a:gd name="T20" fmla="*/ 0 w 4"/>
                  <a:gd name="T21" fmla="*/ 2 h 4"/>
                  <a:gd name="T22" fmla="*/ 2 w 4"/>
                  <a:gd name="T23" fmla="*/ 1 h 4"/>
                  <a:gd name="T24" fmla="*/ 1 w 4"/>
                  <a:gd name="T25" fmla="*/ 1 h 4"/>
                  <a:gd name="T26" fmla="*/ 2 w 4"/>
                  <a:gd name="T27" fmla="*/ 0 h 4"/>
                  <a:gd name="T28" fmla="*/ 2 w 4"/>
                  <a:gd name="T29" fmla="*/ 1 h 4"/>
                  <a:gd name="T30" fmla="*/ 4 w 4"/>
                  <a:gd name="T31" fmla="*/ 1 h 4"/>
                  <a:gd name="T32" fmla="*/ 2 w 4"/>
                  <a:gd name="T3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cubicBezTo>
                      <a:pt x="0" y="2"/>
                      <a:pt x="1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3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8" name="Freeform 10345"/>
              <p:cNvSpPr>
                <a:spLocks noEditPoints="1"/>
              </p:cNvSpPr>
              <p:nvPr/>
            </p:nvSpPr>
            <p:spPr bwMode="auto">
              <a:xfrm>
                <a:off x="-647" y="3089"/>
                <a:ext cx="33" cy="24"/>
              </a:xfrm>
              <a:custGeom>
                <a:avLst/>
                <a:gdLst>
                  <a:gd name="T0" fmla="*/ 0 w 14"/>
                  <a:gd name="T1" fmla="*/ 7 h 10"/>
                  <a:gd name="T2" fmla="*/ 1 w 14"/>
                  <a:gd name="T3" fmla="*/ 8 h 10"/>
                  <a:gd name="T4" fmla="*/ 1 w 14"/>
                  <a:gd name="T5" fmla="*/ 8 h 10"/>
                  <a:gd name="T6" fmla="*/ 2 w 14"/>
                  <a:gd name="T7" fmla="*/ 9 h 10"/>
                  <a:gd name="T8" fmla="*/ 4 w 14"/>
                  <a:gd name="T9" fmla="*/ 9 h 10"/>
                  <a:gd name="T10" fmla="*/ 4 w 14"/>
                  <a:gd name="T11" fmla="*/ 9 h 10"/>
                  <a:gd name="T12" fmla="*/ 0 w 14"/>
                  <a:gd name="T13" fmla="*/ 7 h 10"/>
                  <a:gd name="T14" fmla="*/ 7 w 14"/>
                  <a:gd name="T15" fmla="*/ 0 h 10"/>
                  <a:gd name="T16" fmla="*/ 2 w 14"/>
                  <a:gd name="T17" fmla="*/ 3 h 10"/>
                  <a:gd name="T18" fmla="*/ 0 w 14"/>
                  <a:gd name="T19" fmla="*/ 5 h 10"/>
                  <a:gd name="T20" fmla="*/ 3 w 14"/>
                  <a:gd name="T21" fmla="*/ 5 h 10"/>
                  <a:gd name="T22" fmla="*/ 13 w 14"/>
                  <a:gd name="T23" fmla="*/ 10 h 10"/>
                  <a:gd name="T24" fmla="*/ 13 w 14"/>
                  <a:gd name="T25" fmla="*/ 8 h 10"/>
                  <a:gd name="T26" fmla="*/ 7 w 14"/>
                  <a:gd name="T2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10">
                    <a:moveTo>
                      <a:pt x="0" y="7"/>
                    </a:move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9"/>
                    </a:cubicBezTo>
                    <a:cubicBezTo>
                      <a:pt x="3" y="9"/>
                      <a:pt x="3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1" y="8"/>
                      <a:pt x="0" y="7"/>
                    </a:cubicBezTo>
                    <a:moveTo>
                      <a:pt x="7" y="0"/>
                    </a:moveTo>
                    <a:cubicBezTo>
                      <a:pt x="6" y="0"/>
                      <a:pt x="4" y="1"/>
                      <a:pt x="2" y="3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6" y="7"/>
                      <a:pt x="10" y="8"/>
                      <a:pt x="13" y="10"/>
                    </a:cubicBezTo>
                    <a:cubicBezTo>
                      <a:pt x="13" y="9"/>
                      <a:pt x="13" y="9"/>
                      <a:pt x="13" y="8"/>
                    </a:cubicBezTo>
                    <a:cubicBezTo>
                      <a:pt x="14" y="4"/>
                      <a:pt x="11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9" name="Freeform 10346"/>
              <p:cNvSpPr>
                <a:spLocks/>
              </p:cNvSpPr>
              <p:nvPr/>
            </p:nvSpPr>
            <p:spPr bwMode="auto">
              <a:xfrm>
                <a:off x="-649" y="3101"/>
                <a:ext cx="33" cy="19"/>
              </a:xfrm>
              <a:custGeom>
                <a:avLst/>
                <a:gdLst>
                  <a:gd name="T0" fmla="*/ 1 w 14"/>
                  <a:gd name="T1" fmla="*/ 0 h 8"/>
                  <a:gd name="T2" fmla="*/ 1 w 14"/>
                  <a:gd name="T3" fmla="*/ 0 h 8"/>
                  <a:gd name="T4" fmla="*/ 0 w 14"/>
                  <a:gd name="T5" fmla="*/ 2 h 8"/>
                  <a:gd name="T6" fmla="*/ 1 w 14"/>
                  <a:gd name="T7" fmla="*/ 2 h 8"/>
                  <a:gd name="T8" fmla="*/ 5 w 14"/>
                  <a:gd name="T9" fmla="*/ 4 h 8"/>
                  <a:gd name="T10" fmla="*/ 7 w 14"/>
                  <a:gd name="T11" fmla="*/ 2 h 8"/>
                  <a:gd name="T12" fmla="*/ 8 w 14"/>
                  <a:gd name="T13" fmla="*/ 6 h 8"/>
                  <a:gd name="T14" fmla="*/ 13 w 14"/>
                  <a:gd name="T15" fmla="*/ 8 h 8"/>
                  <a:gd name="T16" fmla="*/ 13 w 14"/>
                  <a:gd name="T17" fmla="*/ 8 h 8"/>
                  <a:gd name="T18" fmla="*/ 9 w 14"/>
                  <a:gd name="T19" fmla="*/ 5 h 8"/>
                  <a:gd name="T20" fmla="*/ 13 w 14"/>
                  <a:gd name="T21" fmla="*/ 8 h 8"/>
                  <a:gd name="T22" fmla="*/ 14 w 14"/>
                  <a:gd name="T23" fmla="*/ 5 h 8"/>
                  <a:gd name="T24" fmla="*/ 4 w 14"/>
                  <a:gd name="T25" fmla="*/ 0 h 8"/>
                  <a:gd name="T26" fmla="*/ 1 w 14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8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2" y="3"/>
                      <a:pt x="4" y="4"/>
                      <a:pt x="5" y="4"/>
                    </a:cubicBezTo>
                    <a:cubicBezTo>
                      <a:pt x="6" y="3"/>
                      <a:pt x="6" y="3"/>
                      <a:pt x="7" y="2"/>
                    </a:cubicBezTo>
                    <a:cubicBezTo>
                      <a:pt x="9" y="2"/>
                      <a:pt x="9" y="4"/>
                      <a:pt x="8" y="6"/>
                    </a:cubicBezTo>
                    <a:cubicBezTo>
                      <a:pt x="10" y="6"/>
                      <a:pt x="11" y="7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0" y="6"/>
                      <a:pt x="9" y="5"/>
                    </a:cubicBezTo>
                    <a:cubicBezTo>
                      <a:pt x="10" y="6"/>
                      <a:pt x="12" y="7"/>
                      <a:pt x="13" y="8"/>
                    </a:cubicBezTo>
                    <a:cubicBezTo>
                      <a:pt x="13" y="7"/>
                      <a:pt x="14" y="6"/>
                      <a:pt x="14" y="5"/>
                    </a:cubicBezTo>
                    <a:cubicBezTo>
                      <a:pt x="11" y="3"/>
                      <a:pt x="7" y="2"/>
                      <a:pt x="4" y="0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0" name="Freeform 10347"/>
              <p:cNvSpPr>
                <a:spLocks noEditPoints="1"/>
              </p:cNvSpPr>
              <p:nvPr/>
            </p:nvSpPr>
            <p:spPr bwMode="auto">
              <a:xfrm>
                <a:off x="-446" y="3091"/>
                <a:ext cx="35" cy="29"/>
              </a:xfrm>
              <a:custGeom>
                <a:avLst/>
                <a:gdLst>
                  <a:gd name="T0" fmla="*/ 14 w 15"/>
                  <a:gd name="T1" fmla="*/ 4 h 12"/>
                  <a:gd name="T2" fmla="*/ 12 w 15"/>
                  <a:gd name="T3" fmla="*/ 7 h 12"/>
                  <a:gd name="T4" fmla="*/ 13 w 15"/>
                  <a:gd name="T5" fmla="*/ 8 h 12"/>
                  <a:gd name="T6" fmla="*/ 14 w 15"/>
                  <a:gd name="T7" fmla="*/ 6 h 12"/>
                  <a:gd name="T8" fmla="*/ 14 w 15"/>
                  <a:gd name="T9" fmla="*/ 4 h 12"/>
                  <a:gd name="T10" fmla="*/ 8 w 15"/>
                  <a:gd name="T11" fmla="*/ 0 h 12"/>
                  <a:gd name="T12" fmla="*/ 5 w 15"/>
                  <a:gd name="T13" fmla="*/ 0 h 12"/>
                  <a:gd name="T14" fmla="*/ 4 w 15"/>
                  <a:gd name="T15" fmla="*/ 3 h 12"/>
                  <a:gd name="T16" fmla="*/ 0 w 15"/>
                  <a:gd name="T17" fmla="*/ 8 h 12"/>
                  <a:gd name="T18" fmla="*/ 2 w 15"/>
                  <a:gd name="T19" fmla="*/ 9 h 12"/>
                  <a:gd name="T20" fmla="*/ 6 w 15"/>
                  <a:gd name="T21" fmla="*/ 4 h 12"/>
                  <a:gd name="T22" fmla="*/ 7 w 15"/>
                  <a:gd name="T23" fmla="*/ 3 h 12"/>
                  <a:gd name="T24" fmla="*/ 5 w 15"/>
                  <a:gd name="T25" fmla="*/ 11 h 12"/>
                  <a:gd name="T26" fmla="*/ 7 w 15"/>
                  <a:gd name="T27" fmla="*/ 12 h 12"/>
                  <a:gd name="T28" fmla="*/ 8 w 15"/>
                  <a:gd name="T29" fmla="*/ 12 h 12"/>
                  <a:gd name="T30" fmla="*/ 7 w 15"/>
                  <a:gd name="T31" fmla="*/ 12 h 12"/>
                  <a:gd name="T32" fmla="*/ 8 w 15"/>
                  <a:gd name="T33" fmla="*/ 11 h 12"/>
                  <a:gd name="T34" fmla="*/ 8 w 15"/>
                  <a:gd name="T35" fmla="*/ 10 h 12"/>
                  <a:gd name="T36" fmla="*/ 8 w 15"/>
                  <a:gd name="T37" fmla="*/ 9 h 12"/>
                  <a:gd name="T38" fmla="*/ 8 w 15"/>
                  <a:gd name="T39" fmla="*/ 9 h 12"/>
                  <a:gd name="T40" fmla="*/ 10 w 15"/>
                  <a:gd name="T41" fmla="*/ 5 h 12"/>
                  <a:gd name="T42" fmla="*/ 10 w 15"/>
                  <a:gd name="T43" fmla="*/ 4 h 12"/>
                  <a:gd name="T44" fmla="*/ 10 w 15"/>
                  <a:gd name="T45" fmla="*/ 4 h 12"/>
                  <a:gd name="T46" fmla="*/ 11 w 15"/>
                  <a:gd name="T47" fmla="*/ 2 h 12"/>
                  <a:gd name="T48" fmla="*/ 8 w 15"/>
                  <a:gd name="T4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" h="12">
                    <a:moveTo>
                      <a:pt x="14" y="4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8"/>
                      <a:pt x="13" y="8"/>
                    </a:cubicBezTo>
                    <a:cubicBezTo>
                      <a:pt x="15" y="7"/>
                      <a:pt x="12" y="8"/>
                      <a:pt x="14" y="6"/>
                    </a:cubicBezTo>
                    <a:cubicBezTo>
                      <a:pt x="14" y="6"/>
                      <a:pt x="14" y="5"/>
                      <a:pt x="14" y="4"/>
                    </a:cubicBezTo>
                    <a:moveTo>
                      <a:pt x="8" y="0"/>
                    </a:moveTo>
                    <a:cubicBezTo>
                      <a:pt x="7" y="0"/>
                      <a:pt x="6" y="0"/>
                      <a:pt x="5" y="0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9" y="3"/>
                      <a:pt x="7" y="7"/>
                      <a:pt x="5" y="11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1"/>
                      <a:pt x="8" y="11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8"/>
                      <a:pt x="9" y="7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3"/>
                      <a:pt x="11" y="2"/>
                    </a:cubicBezTo>
                    <a:cubicBezTo>
                      <a:pt x="11" y="1"/>
                      <a:pt x="10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1" name="Freeform 10348"/>
              <p:cNvSpPr>
                <a:spLocks/>
              </p:cNvSpPr>
              <p:nvPr/>
            </p:nvSpPr>
            <p:spPr bwMode="auto">
              <a:xfrm>
                <a:off x="-588" y="31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2" name="Freeform 10349"/>
              <p:cNvSpPr>
                <a:spLocks/>
              </p:cNvSpPr>
              <p:nvPr/>
            </p:nvSpPr>
            <p:spPr bwMode="auto">
              <a:xfrm>
                <a:off x="-581" y="3108"/>
                <a:ext cx="14" cy="9"/>
              </a:xfrm>
              <a:custGeom>
                <a:avLst/>
                <a:gdLst>
                  <a:gd name="T0" fmla="*/ 0 w 6"/>
                  <a:gd name="T1" fmla="*/ 0 h 4"/>
                  <a:gd name="T2" fmla="*/ 6 w 6"/>
                  <a:gd name="T3" fmla="*/ 4 h 4"/>
                  <a:gd name="T4" fmla="*/ 6 w 6"/>
                  <a:gd name="T5" fmla="*/ 3 h 4"/>
                  <a:gd name="T6" fmla="*/ 0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3" name="Freeform 10350"/>
              <p:cNvSpPr>
                <a:spLocks/>
              </p:cNvSpPr>
              <p:nvPr/>
            </p:nvSpPr>
            <p:spPr bwMode="auto">
              <a:xfrm>
                <a:off x="-583" y="3106"/>
                <a:ext cx="16" cy="11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1 h 5"/>
                  <a:gd name="T4" fmla="*/ 5 w 7"/>
                  <a:gd name="T5" fmla="*/ 4 h 5"/>
                  <a:gd name="T6" fmla="*/ 6 w 7"/>
                  <a:gd name="T7" fmla="*/ 5 h 5"/>
                  <a:gd name="T8" fmla="*/ 6 w 7"/>
                  <a:gd name="T9" fmla="*/ 5 h 5"/>
                  <a:gd name="T10" fmla="*/ 7 w 7"/>
                  <a:gd name="T11" fmla="*/ 5 h 5"/>
                  <a:gd name="T12" fmla="*/ 1 w 7"/>
                  <a:gd name="T13" fmla="*/ 1 h 5"/>
                  <a:gd name="T14" fmla="*/ 7 w 7"/>
                  <a:gd name="T15" fmla="*/ 4 h 5"/>
                  <a:gd name="T16" fmla="*/ 7 w 7"/>
                  <a:gd name="T17" fmla="*/ 4 h 5"/>
                  <a:gd name="T18" fmla="*/ 0 w 7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3"/>
                      <a:pt x="5" y="4"/>
                    </a:cubicBezTo>
                    <a:cubicBezTo>
                      <a:pt x="5" y="4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5" y="2"/>
                      <a:pt x="3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4" name="Freeform 10351"/>
              <p:cNvSpPr>
                <a:spLocks noEditPoints="1"/>
              </p:cNvSpPr>
              <p:nvPr/>
            </p:nvSpPr>
            <p:spPr bwMode="auto">
              <a:xfrm>
                <a:off x="-645" y="3106"/>
                <a:ext cx="230" cy="28"/>
              </a:xfrm>
              <a:custGeom>
                <a:avLst/>
                <a:gdLst>
                  <a:gd name="T0" fmla="*/ 25 w 97"/>
                  <a:gd name="T1" fmla="*/ 3 h 12"/>
                  <a:gd name="T2" fmla="*/ 25 w 97"/>
                  <a:gd name="T3" fmla="*/ 3 h 12"/>
                  <a:gd name="T4" fmla="*/ 22 w 97"/>
                  <a:gd name="T5" fmla="*/ 8 h 12"/>
                  <a:gd name="T6" fmla="*/ 28 w 97"/>
                  <a:gd name="T7" fmla="*/ 12 h 12"/>
                  <a:gd name="T8" fmla="*/ 31 w 97"/>
                  <a:gd name="T9" fmla="*/ 7 h 12"/>
                  <a:gd name="T10" fmla="*/ 27 w 97"/>
                  <a:gd name="T11" fmla="*/ 4 h 12"/>
                  <a:gd name="T12" fmla="*/ 25 w 97"/>
                  <a:gd name="T13" fmla="*/ 3 h 12"/>
                  <a:gd name="T14" fmla="*/ 50 w 97"/>
                  <a:gd name="T15" fmla="*/ 1 h 12"/>
                  <a:gd name="T16" fmla="*/ 50 w 97"/>
                  <a:gd name="T17" fmla="*/ 2 h 12"/>
                  <a:gd name="T18" fmla="*/ 50 w 97"/>
                  <a:gd name="T19" fmla="*/ 2 h 12"/>
                  <a:gd name="T20" fmla="*/ 50 w 97"/>
                  <a:gd name="T21" fmla="*/ 2 h 12"/>
                  <a:gd name="T22" fmla="*/ 51 w 97"/>
                  <a:gd name="T23" fmla="*/ 2 h 12"/>
                  <a:gd name="T24" fmla="*/ 51 w 97"/>
                  <a:gd name="T25" fmla="*/ 2 h 12"/>
                  <a:gd name="T26" fmla="*/ 50 w 97"/>
                  <a:gd name="T27" fmla="*/ 1 h 12"/>
                  <a:gd name="T28" fmla="*/ 96 w 97"/>
                  <a:gd name="T29" fmla="*/ 1 h 12"/>
                  <a:gd name="T30" fmla="*/ 95 w 97"/>
                  <a:gd name="T31" fmla="*/ 3 h 12"/>
                  <a:gd name="T32" fmla="*/ 97 w 97"/>
                  <a:gd name="T33" fmla="*/ 2 h 12"/>
                  <a:gd name="T34" fmla="*/ 96 w 97"/>
                  <a:gd name="T35" fmla="*/ 1 h 12"/>
                  <a:gd name="T36" fmla="*/ 0 w 97"/>
                  <a:gd name="T37" fmla="*/ 1 h 12"/>
                  <a:gd name="T38" fmla="*/ 2 w 97"/>
                  <a:gd name="T39" fmla="*/ 2 h 12"/>
                  <a:gd name="T40" fmla="*/ 3 w 97"/>
                  <a:gd name="T41" fmla="*/ 3 h 12"/>
                  <a:gd name="T42" fmla="*/ 3 w 97"/>
                  <a:gd name="T43" fmla="*/ 2 h 12"/>
                  <a:gd name="T44" fmla="*/ 2 w 97"/>
                  <a:gd name="T45" fmla="*/ 2 h 12"/>
                  <a:gd name="T46" fmla="*/ 1 w 97"/>
                  <a:gd name="T47" fmla="*/ 2 h 12"/>
                  <a:gd name="T48" fmla="*/ 0 w 97"/>
                  <a:gd name="T49" fmla="*/ 1 h 12"/>
                  <a:gd name="T50" fmla="*/ 0 w 97"/>
                  <a:gd name="T51" fmla="*/ 1 h 12"/>
                  <a:gd name="T52" fmla="*/ 51 w 97"/>
                  <a:gd name="T53" fmla="*/ 0 h 12"/>
                  <a:gd name="T54" fmla="*/ 51 w 97"/>
                  <a:gd name="T55" fmla="*/ 2 h 12"/>
                  <a:gd name="T56" fmla="*/ 53 w 97"/>
                  <a:gd name="T57" fmla="*/ 4 h 12"/>
                  <a:gd name="T58" fmla="*/ 54 w 97"/>
                  <a:gd name="T59" fmla="*/ 4 h 12"/>
                  <a:gd name="T60" fmla="*/ 57 w 97"/>
                  <a:gd name="T61" fmla="*/ 6 h 12"/>
                  <a:gd name="T62" fmla="*/ 57 w 97"/>
                  <a:gd name="T63" fmla="*/ 5 h 12"/>
                  <a:gd name="T64" fmla="*/ 57 w 97"/>
                  <a:gd name="T65" fmla="*/ 5 h 12"/>
                  <a:gd name="T66" fmla="*/ 51 w 97"/>
                  <a:gd name="T6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7" h="12">
                    <a:moveTo>
                      <a:pt x="25" y="3"/>
                    </a:moveTo>
                    <a:cubicBezTo>
                      <a:pt x="25" y="3"/>
                      <a:pt x="25" y="3"/>
                      <a:pt x="25" y="3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4" y="9"/>
                      <a:pt x="26" y="10"/>
                      <a:pt x="28" y="12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3"/>
                      <a:pt x="26" y="3"/>
                      <a:pt x="25" y="3"/>
                    </a:cubicBezTo>
                    <a:moveTo>
                      <a:pt x="50" y="1"/>
                    </a:moveTo>
                    <a:cubicBezTo>
                      <a:pt x="50" y="1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1" y="2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1"/>
                      <a:pt x="51" y="1"/>
                      <a:pt x="50" y="1"/>
                    </a:cubicBezTo>
                    <a:moveTo>
                      <a:pt x="96" y="1"/>
                    </a:moveTo>
                    <a:cubicBezTo>
                      <a:pt x="95" y="3"/>
                      <a:pt x="95" y="3"/>
                      <a:pt x="95" y="3"/>
                    </a:cubicBezTo>
                    <a:cubicBezTo>
                      <a:pt x="96" y="3"/>
                      <a:pt x="97" y="2"/>
                      <a:pt x="97" y="2"/>
                    </a:cubicBezTo>
                    <a:cubicBezTo>
                      <a:pt x="97" y="2"/>
                      <a:pt x="96" y="1"/>
                      <a:pt x="96" y="1"/>
                    </a:cubicBezTo>
                    <a:moveTo>
                      <a:pt x="0" y="1"/>
                    </a:moveTo>
                    <a:cubicBezTo>
                      <a:pt x="0" y="2"/>
                      <a:pt x="1" y="2"/>
                      <a:pt x="2" y="2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51" y="0"/>
                    </a:moveTo>
                    <a:cubicBezTo>
                      <a:pt x="51" y="1"/>
                      <a:pt x="51" y="1"/>
                      <a:pt x="51" y="2"/>
                    </a:cubicBezTo>
                    <a:cubicBezTo>
                      <a:pt x="52" y="2"/>
                      <a:pt x="52" y="3"/>
                      <a:pt x="53" y="4"/>
                    </a:cubicBezTo>
                    <a:cubicBezTo>
                      <a:pt x="53" y="4"/>
                      <a:pt x="53" y="4"/>
                      <a:pt x="54" y="4"/>
                    </a:cubicBezTo>
                    <a:cubicBezTo>
                      <a:pt x="55" y="4"/>
                      <a:pt x="56" y="5"/>
                      <a:pt x="57" y="6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5" y="4"/>
                      <a:pt x="52" y="1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5" name="Freeform 10352"/>
              <p:cNvSpPr>
                <a:spLocks noEditPoints="1"/>
              </p:cNvSpPr>
              <p:nvPr/>
            </p:nvSpPr>
            <p:spPr bwMode="auto">
              <a:xfrm>
                <a:off x="-595" y="3108"/>
                <a:ext cx="26" cy="31"/>
              </a:xfrm>
              <a:custGeom>
                <a:avLst/>
                <a:gdLst>
                  <a:gd name="T0" fmla="*/ 1 w 11"/>
                  <a:gd name="T1" fmla="*/ 7 h 13"/>
                  <a:gd name="T2" fmla="*/ 0 w 11"/>
                  <a:gd name="T3" fmla="*/ 10 h 13"/>
                  <a:gd name="T4" fmla="*/ 6 w 11"/>
                  <a:gd name="T5" fmla="*/ 13 h 13"/>
                  <a:gd name="T6" fmla="*/ 7 w 11"/>
                  <a:gd name="T7" fmla="*/ 11 h 13"/>
                  <a:gd name="T8" fmla="*/ 1 w 11"/>
                  <a:gd name="T9" fmla="*/ 7 h 13"/>
                  <a:gd name="T10" fmla="*/ 4 w 11"/>
                  <a:gd name="T11" fmla="*/ 1 h 13"/>
                  <a:gd name="T12" fmla="*/ 4 w 11"/>
                  <a:gd name="T13" fmla="*/ 2 h 13"/>
                  <a:gd name="T14" fmla="*/ 6 w 11"/>
                  <a:gd name="T15" fmla="*/ 3 h 13"/>
                  <a:gd name="T16" fmla="*/ 10 w 11"/>
                  <a:gd name="T17" fmla="*/ 6 h 13"/>
                  <a:gd name="T18" fmla="*/ 11 w 11"/>
                  <a:gd name="T19" fmla="*/ 5 h 13"/>
                  <a:gd name="T20" fmla="*/ 6 w 11"/>
                  <a:gd name="T21" fmla="*/ 2 h 13"/>
                  <a:gd name="T22" fmla="*/ 4 w 11"/>
                  <a:gd name="T23" fmla="*/ 1 h 13"/>
                  <a:gd name="T24" fmla="*/ 5 w 11"/>
                  <a:gd name="T25" fmla="*/ 0 h 13"/>
                  <a:gd name="T26" fmla="*/ 4 w 11"/>
                  <a:gd name="T27" fmla="*/ 1 h 13"/>
                  <a:gd name="T28" fmla="*/ 8 w 11"/>
                  <a:gd name="T29" fmla="*/ 3 h 13"/>
                  <a:gd name="T30" fmla="*/ 11 w 11"/>
                  <a:gd name="T31" fmla="*/ 5 h 13"/>
                  <a:gd name="T32" fmla="*/ 11 w 11"/>
                  <a:gd name="T33" fmla="*/ 4 h 13"/>
                  <a:gd name="T34" fmla="*/ 10 w 11"/>
                  <a:gd name="T35" fmla="*/ 3 h 13"/>
                  <a:gd name="T36" fmla="*/ 5 w 11"/>
                  <a:gd name="T3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3">
                    <a:moveTo>
                      <a:pt x="1" y="7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1"/>
                      <a:pt x="4" y="12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5" y="9"/>
                      <a:pt x="3" y="8"/>
                      <a:pt x="1" y="7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6" y="3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0" y="4"/>
                      <a:pt x="10" y="3"/>
                    </a:cubicBezTo>
                    <a:cubicBezTo>
                      <a:pt x="8" y="2"/>
                      <a:pt x="6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6" name="Freeform 10353"/>
              <p:cNvSpPr>
                <a:spLocks/>
              </p:cNvSpPr>
              <p:nvPr/>
            </p:nvSpPr>
            <p:spPr bwMode="auto">
              <a:xfrm>
                <a:off x="-585" y="3110"/>
                <a:ext cx="16" cy="10"/>
              </a:xfrm>
              <a:custGeom>
                <a:avLst/>
                <a:gdLst>
                  <a:gd name="T0" fmla="*/ 0 w 16"/>
                  <a:gd name="T1" fmla="*/ 0 h 10"/>
                  <a:gd name="T2" fmla="*/ 0 w 16"/>
                  <a:gd name="T3" fmla="*/ 0 h 10"/>
                  <a:gd name="T4" fmla="*/ 4 w 16"/>
                  <a:gd name="T5" fmla="*/ 3 h 10"/>
                  <a:gd name="T6" fmla="*/ 16 w 16"/>
                  <a:gd name="T7" fmla="*/ 10 h 10"/>
                  <a:gd name="T8" fmla="*/ 16 w 16"/>
                  <a:gd name="T9" fmla="*/ 10 h 10"/>
                  <a:gd name="T10" fmla="*/ 9 w 16"/>
                  <a:gd name="T11" fmla="*/ 5 h 10"/>
                  <a:gd name="T12" fmla="*/ 0 w 1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9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7" name="Freeform 10354"/>
              <p:cNvSpPr>
                <a:spLocks/>
              </p:cNvSpPr>
              <p:nvPr/>
            </p:nvSpPr>
            <p:spPr bwMode="auto">
              <a:xfrm>
                <a:off x="-585" y="3110"/>
                <a:ext cx="16" cy="10"/>
              </a:xfrm>
              <a:custGeom>
                <a:avLst/>
                <a:gdLst>
                  <a:gd name="T0" fmla="*/ 0 w 16"/>
                  <a:gd name="T1" fmla="*/ 0 h 10"/>
                  <a:gd name="T2" fmla="*/ 0 w 16"/>
                  <a:gd name="T3" fmla="*/ 0 h 10"/>
                  <a:gd name="T4" fmla="*/ 4 w 16"/>
                  <a:gd name="T5" fmla="*/ 3 h 10"/>
                  <a:gd name="T6" fmla="*/ 16 w 16"/>
                  <a:gd name="T7" fmla="*/ 10 h 10"/>
                  <a:gd name="T8" fmla="*/ 16 w 16"/>
                  <a:gd name="T9" fmla="*/ 10 h 10"/>
                  <a:gd name="T10" fmla="*/ 9 w 16"/>
                  <a:gd name="T11" fmla="*/ 5 h 10"/>
                  <a:gd name="T12" fmla="*/ 0 w 1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9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8" name="Freeform 10355"/>
              <p:cNvSpPr>
                <a:spLocks noEditPoints="1"/>
              </p:cNvSpPr>
              <p:nvPr/>
            </p:nvSpPr>
            <p:spPr bwMode="auto">
              <a:xfrm>
                <a:off x="-541" y="3110"/>
                <a:ext cx="29" cy="33"/>
              </a:xfrm>
              <a:custGeom>
                <a:avLst/>
                <a:gdLst>
                  <a:gd name="T0" fmla="*/ 3 w 12"/>
                  <a:gd name="T1" fmla="*/ 10 h 14"/>
                  <a:gd name="T2" fmla="*/ 3 w 12"/>
                  <a:gd name="T3" fmla="*/ 11 h 14"/>
                  <a:gd name="T4" fmla="*/ 8 w 12"/>
                  <a:gd name="T5" fmla="*/ 14 h 14"/>
                  <a:gd name="T6" fmla="*/ 8 w 12"/>
                  <a:gd name="T7" fmla="*/ 13 h 14"/>
                  <a:gd name="T8" fmla="*/ 3 w 12"/>
                  <a:gd name="T9" fmla="*/ 10 h 14"/>
                  <a:gd name="T10" fmla="*/ 0 w 12"/>
                  <a:gd name="T11" fmla="*/ 9 h 14"/>
                  <a:gd name="T12" fmla="*/ 2 w 12"/>
                  <a:gd name="T13" fmla="*/ 10 h 14"/>
                  <a:gd name="T14" fmla="*/ 2 w 12"/>
                  <a:gd name="T15" fmla="*/ 10 h 14"/>
                  <a:gd name="T16" fmla="*/ 0 w 12"/>
                  <a:gd name="T17" fmla="*/ 9 h 14"/>
                  <a:gd name="T18" fmla="*/ 2 w 12"/>
                  <a:gd name="T19" fmla="*/ 1 h 14"/>
                  <a:gd name="T20" fmla="*/ 0 w 12"/>
                  <a:gd name="T21" fmla="*/ 5 h 14"/>
                  <a:gd name="T22" fmla="*/ 9 w 12"/>
                  <a:gd name="T23" fmla="*/ 11 h 14"/>
                  <a:gd name="T24" fmla="*/ 12 w 12"/>
                  <a:gd name="T25" fmla="*/ 6 h 14"/>
                  <a:gd name="T26" fmla="*/ 8 w 12"/>
                  <a:gd name="T27" fmla="*/ 4 h 14"/>
                  <a:gd name="T28" fmla="*/ 3 w 12"/>
                  <a:gd name="T29" fmla="*/ 2 h 14"/>
                  <a:gd name="T30" fmla="*/ 3 w 12"/>
                  <a:gd name="T31" fmla="*/ 1 h 14"/>
                  <a:gd name="T32" fmla="*/ 3 w 12"/>
                  <a:gd name="T33" fmla="*/ 1 h 14"/>
                  <a:gd name="T34" fmla="*/ 3 w 12"/>
                  <a:gd name="T35" fmla="*/ 1 h 14"/>
                  <a:gd name="T36" fmla="*/ 2 w 12"/>
                  <a:gd name="T37" fmla="*/ 1 h 14"/>
                  <a:gd name="T38" fmla="*/ 3 w 12"/>
                  <a:gd name="T39" fmla="*/ 1 h 14"/>
                  <a:gd name="T40" fmla="*/ 3 w 12"/>
                  <a:gd name="T41" fmla="*/ 1 h 14"/>
                  <a:gd name="T42" fmla="*/ 3 w 12"/>
                  <a:gd name="T43" fmla="*/ 1 h 14"/>
                  <a:gd name="T44" fmla="*/ 2 w 12"/>
                  <a:gd name="T45" fmla="*/ 1 h 14"/>
                  <a:gd name="T46" fmla="*/ 3 w 12"/>
                  <a:gd name="T47" fmla="*/ 1 h 14"/>
                  <a:gd name="T48" fmla="*/ 3 w 12"/>
                  <a:gd name="T49" fmla="*/ 1 h 14"/>
                  <a:gd name="T50" fmla="*/ 4 w 12"/>
                  <a:gd name="T51" fmla="*/ 0 h 14"/>
                  <a:gd name="T52" fmla="*/ 3 w 12"/>
                  <a:gd name="T53" fmla="*/ 1 h 14"/>
                  <a:gd name="T54" fmla="*/ 3 w 12"/>
                  <a:gd name="T55" fmla="*/ 1 h 14"/>
                  <a:gd name="T56" fmla="*/ 4 w 12"/>
                  <a:gd name="T57" fmla="*/ 2 h 14"/>
                  <a:gd name="T58" fmla="*/ 6 w 12"/>
                  <a:gd name="T59" fmla="*/ 3 h 14"/>
                  <a:gd name="T60" fmla="*/ 11 w 12"/>
                  <a:gd name="T61" fmla="*/ 5 h 14"/>
                  <a:gd name="T62" fmla="*/ 12 w 12"/>
                  <a:gd name="T63" fmla="*/ 6 h 14"/>
                  <a:gd name="T64" fmla="*/ 12 w 12"/>
                  <a:gd name="T65" fmla="*/ 6 h 14"/>
                  <a:gd name="T66" fmla="*/ 10 w 12"/>
                  <a:gd name="T67" fmla="*/ 5 h 14"/>
                  <a:gd name="T68" fmla="*/ 11 w 12"/>
                  <a:gd name="T69" fmla="*/ 5 h 14"/>
                  <a:gd name="T70" fmla="*/ 10 w 12"/>
                  <a:gd name="T71" fmla="*/ 4 h 14"/>
                  <a:gd name="T72" fmla="*/ 7 w 12"/>
                  <a:gd name="T73" fmla="*/ 2 h 14"/>
                  <a:gd name="T74" fmla="*/ 10 w 12"/>
                  <a:gd name="T75" fmla="*/ 4 h 14"/>
                  <a:gd name="T76" fmla="*/ 8 w 12"/>
                  <a:gd name="T77" fmla="*/ 3 h 14"/>
                  <a:gd name="T78" fmla="*/ 5 w 12"/>
                  <a:gd name="T79" fmla="*/ 1 h 14"/>
                  <a:gd name="T80" fmla="*/ 4 w 12"/>
                  <a:gd name="T81" fmla="*/ 0 h 14"/>
                  <a:gd name="T82" fmla="*/ 3 w 12"/>
                  <a:gd name="T83" fmla="*/ 0 h 14"/>
                  <a:gd name="T84" fmla="*/ 3 w 12"/>
                  <a:gd name="T85" fmla="*/ 1 h 14"/>
                  <a:gd name="T86" fmla="*/ 4 w 12"/>
                  <a:gd name="T87" fmla="*/ 0 h 14"/>
                  <a:gd name="T88" fmla="*/ 3 w 12"/>
                  <a:gd name="T89" fmla="*/ 0 h 14"/>
                  <a:gd name="T90" fmla="*/ 6 w 12"/>
                  <a:gd name="T91" fmla="*/ 0 h 14"/>
                  <a:gd name="T92" fmla="*/ 4 w 12"/>
                  <a:gd name="T93" fmla="*/ 0 h 14"/>
                  <a:gd name="T94" fmla="*/ 4 w 12"/>
                  <a:gd name="T95" fmla="*/ 0 h 14"/>
                  <a:gd name="T96" fmla="*/ 6 w 12"/>
                  <a:gd name="T97" fmla="*/ 0 h 14"/>
                  <a:gd name="T98" fmla="*/ 6 w 12"/>
                  <a:gd name="T9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" h="14">
                    <a:moveTo>
                      <a:pt x="3" y="10"/>
                    </a:moveTo>
                    <a:cubicBezTo>
                      <a:pt x="3" y="10"/>
                      <a:pt x="3" y="10"/>
                      <a:pt x="3" y="11"/>
                    </a:cubicBezTo>
                    <a:cubicBezTo>
                      <a:pt x="5" y="12"/>
                      <a:pt x="6" y="13"/>
                      <a:pt x="8" y="14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7" y="12"/>
                      <a:pt x="5" y="11"/>
                      <a:pt x="3" y="10"/>
                    </a:cubicBezTo>
                    <a:moveTo>
                      <a:pt x="0" y="9"/>
                    </a:moveTo>
                    <a:cubicBezTo>
                      <a:pt x="1" y="9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9"/>
                      <a:pt x="1" y="9"/>
                      <a:pt x="0" y="9"/>
                    </a:cubicBezTo>
                    <a:moveTo>
                      <a:pt x="2" y="1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6" y="9"/>
                      <a:pt x="9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1" y="5"/>
                      <a:pt x="10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4"/>
                      <a:pt x="8" y="3"/>
                      <a:pt x="7" y="2"/>
                    </a:cubicBezTo>
                    <a:cubicBezTo>
                      <a:pt x="8" y="3"/>
                      <a:pt x="9" y="4"/>
                      <a:pt x="10" y="4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6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5" name="Group 10557"/>
            <p:cNvGrpSpPr>
              <a:grpSpLocks/>
            </p:cNvGrpSpPr>
            <p:nvPr/>
          </p:nvGrpSpPr>
          <p:grpSpPr bwMode="auto">
            <a:xfrm>
              <a:off x="-1203337" y="4895828"/>
              <a:ext cx="690570" cy="990596"/>
              <a:chOff x="-758" y="3084"/>
              <a:chExt cx="435" cy="624"/>
            </a:xfrm>
            <a:solidFill>
              <a:schemeClr val="bg1"/>
            </a:solidFill>
          </p:grpSpPr>
          <p:sp>
            <p:nvSpPr>
              <p:cNvPr id="139" name="Freeform 10357"/>
              <p:cNvSpPr>
                <a:spLocks/>
              </p:cNvSpPr>
              <p:nvPr/>
            </p:nvSpPr>
            <p:spPr bwMode="auto">
              <a:xfrm>
                <a:off x="-545" y="3122"/>
                <a:ext cx="26" cy="19"/>
              </a:xfrm>
              <a:custGeom>
                <a:avLst/>
                <a:gdLst>
                  <a:gd name="T0" fmla="*/ 2 w 11"/>
                  <a:gd name="T1" fmla="*/ 0 h 8"/>
                  <a:gd name="T2" fmla="*/ 1 w 11"/>
                  <a:gd name="T3" fmla="*/ 1 h 8"/>
                  <a:gd name="T4" fmla="*/ 0 w 11"/>
                  <a:gd name="T5" fmla="*/ 2 h 8"/>
                  <a:gd name="T6" fmla="*/ 2 w 11"/>
                  <a:gd name="T7" fmla="*/ 4 h 8"/>
                  <a:gd name="T8" fmla="*/ 4 w 11"/>
                  <a:gd name="T9" fmla="*/ 5 h 8"/>
                  <a:gd name="T10" fmla="*/ 5 w 11"/>
                  <a:gd name="T11" fmla="*/ 4 h 8"/>
                  <a:gd name="T12" fmla="*/ 5 w 11"/>
                  <a:gd name="T13" fmla="*/ 5 h 8"/>
                  <a:gd name="T14" fmla="*/ 10 w 11"/>
                  <a:gd name="T15" fmla="*/ 8 h 8"/>
                  <a:gd name="T16" fmla="*/ 11 w 11"/>
                  <a:gd name="T17" fmla="*/ 6 h 8"/>
                  <a:gd name="T18" fmla="*/ 2 w 11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8"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0" y="2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5" y="5"/>
                    </a:cubicBezTo>
                    <a:cubicBezTo>
                      <a:pt x="7" y="6"/>
                      <a:pt x="9" y="7"/>
                      <a:pt x="10" y="8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8" y="4"/>
                      <a:pt x="5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10358"/>
              <p:cNvSpPr>
                <a:spLocks noEditPoints="1"/>
              </p:cNvSpPr>
              <p:nvPr/>
            </p:nvSpPr>
            <p:spPr bwMode="auto">
              <a:xfrm>
                <a:off x="-633" y="3115"/>
                <a:ext cx="232" cy="9"/>
              </a:xfrm>
              <a:custGeom>
                <a:avLst/>
                <a:gdLst>
                  <a:gd name="T0" fmla="*/ 30 w 98"/>
                  <a:gd name="T1" fmla="*/ 1 h 4"/>
                  <a:gd name="T2" fmla="*/ 29 w 98"/>
                  <a:gd name="T3" fmla="*/ 2 h 4"/>
                  <a:gd name="T4" fmla="*/ 31 w 98"/>
                  <a:gd name="T5" fmla="*/ 3 h 4"/>
                  <a:gd name="T6" fmla="*/ 32 w 98"/>
                  <a:gd name="T7" fmla="*/ 4 h 4"/>
                  <a:gd name="T8" fmla="*/ 33 w 98"/>
                  <a:gd name="T9" fmla="*/ 4 h 4"/>
                  <a:gd name="T10" fmla="*/ 34 w 98"/>
                  <a:gd name="T11" fmla="*/ 4 h 4"/>
                  <a:gd name="T12" fmla="*/ 30 w 98"/>
                  <a:gd name="T13" fmla="*/ 1 h 4"/>
                  <a:gd name="T14" fmla="*/ 78 w 98"/>
                  <a:gd name="T15" fmla="*/ 1 h 4"/>
                  <a:gd name="T16" fmla="*/ 77 w 98"/>
                  <a:gd name="T17" fmla="*/ 1 h 4"/>
                  <a:gd name="T18" fmla="*/ 80 w 98"/>
                  <a:gd name="T19" fmla="*/ 2 h 4"/>
                  <a:gd name="T20" fmla="*/ 80 w 98"/>
                  <a:gd name="T21" fmla="*/ 2 h 4"/>
                  <a:gd name="T22" fmla="*/ 78 w 98"/>
                  <a:gd name="T23" fmla="*/ 1 h 4"/>
                  <a:gd name="T24" fmla="*/ 95 w 98"/>
                  <a:gd name="T25" fmla="*/ 0 h 4"/>
                  <a:gd name="T26" fmla="*/ 95 w 98"/>
                  <a:gd name="T27" fmla="*/ 0 h 4"/>
                  <a:gd name="T28" fmla="*/ 98 w 98"/>
                  <a:gd name="T29" fmla="*/ 2 h 4"/>
                  <a:gd name="T30" fmla="*/ 98 w 98"/>
                  <a:gd name="T31" fmla="*/ 2 h 4"/>
                  <a:gd name="T32" fmla="*/ 95 w 98"/>
                  <a:gd name="T33" fmla="*/ 0 h 4"/>
                  <a:gd name="T34" fmla="*/ 1 w 98"/>
                  <a:gd name="T35" fmla="*/ 0 h 4"/>
                  <a:gd name="T36" fmla="*/ 0 w 98"/>
                  <a:gd name="T37" fmla="*/ 1 h 4"/>
                  <a:gd name="T38" fmla="*/ 5 w 98"/>
                  <a:gd name="T39" fmla="*/ 4 h 4"/>
                  <a:gd name="T40" fmla="*/ 6 w 98"/>
                  <a:gd name="T41" fmla="*/ 3 h 4"/>
                  <a:gd name="T42" fmla="*/ 6 w 98"/>
                  <a:gd name="T43" fmla="*/ 2 h 4"/>
                  <a:gd name="T44" fmla="*/ 1 w 98"/>
                  <a:gd name="T4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4">
                    <a:moveTo>
                      <a:pt x="30" y="1"/>
                    </a:moveTo>
                    <a:cubicBezTo>
                      <a:pt x="30" y="1"/>
                      <a:pt x="29" y="2"/>
                      <a:pt x="29" y="2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2" y="3"/>
                      <a:pt x="31" y="2"/>
                      <a:pt x="30" y="1"/>
                    </a:cubicBezTo>
                    <a:moveTo>
                      <a:pt x="78" y="1"/>
                    </a:moveTo>
                    <a:cubicBezTo>
                      <a:pt x="77" y="1"/>
                      <a:pt x="77" y="1"/>
                      <a:pt x="77" y="1"/>
                    </a:cubicBezTo>
                    <a:cubicBezTo>
                      <a:pt x="78" y="1"/>
                      <a:pt x="79" y="2"/>
                      <a:pt x="80" y="2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78" y="1"/>
                      <a:pt x="78" y="1"/>
                      <a:pt x="78" y="1"/>
                    </a:cubicBezTo>
                    <a:moveTo>
                      <a:pt x="95" y="0"/>
                    </a:moveTo>
                    <a:cubicBezTo>
                      <a:pt x="95" y="0"/>
                      <a:pt x="95" y="0"/>
                      <a:pt x="95" y="0"/>
                    </a:cubicBezTo>
                    <a:cubicBezTo>
                      <a:pt x="96" y="1"/>
                      <a:pt x="97" y="1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7" y="1"/>
                      <a:pt x="96" y="1"/>
                      <a:pt x="95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4" y="1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10359"/>
              <p:cNvSpPr>
                <a:spLocks noEditPoints="1"/>
              </p:cNvSpPr>
              <p:nvPr/>
            </p:nvSpPr>
            <p:spPr bwMode="auto">
              <a:xfrm>
                <a:off x="-564" y="3117"/>
                <a:ext cx="12" cy="7"/>
              </a:xfrm>
              <a:custGeom>
                <a:avLst/>
                <a:gdLst>
                  <a:gd name="T0" fmla="*/ 0 w 5"/>
                  <a:gd name="T1" fmla="*/ 1 h 3"/>
                  <a:gd name="T2" fmla="*/ 0 w 5"/>
                  <a:gd name="T3" fmla="*/ 1 h 3"/>
                  <a:gd name="T4" fmla="*/ 3 w 5"/>
                  <a:gd name="T5" fmla="*/ 3 h 3"/>
                  <a:gd name="T6" fmla="*/ 2 w 5"/>
                  <a:gd name="T7" fmla="*/ 2 h 3"/>
                  <a:gd name="T8" fmla="*/ 0 w 5"/>
                  <a:gd name="T9" fmla="*/ 1 h 3"/>
                  <a:gd name="T10" fmla="*/ 1 w 5"/>
                  <a:gd name="T11" fmla="*/ 0 h 3"/>
                  <a:gd name="T12" fmla="*/ 1 w 5"/>
                  <a:gd name="T13" fmla="*/ 0 h 3"/>
                  <a:gd name="T14" fmla="*/ 5 w 5"/>
                  <a:gd name="T15" fmla="*/ 3 h 3"/>
                  <a:gd name="T16" fmla="*/ 5 w 5"/>
                  <a:gd name="T17" fmla="*/ 2 h 3"/>
                  <a:gd name="T18" fmla="*/ 1 w 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0360"/>
              <p:cNvSpPr>
                <a:spLocks noEditPoints="1"/>
              </p:cNvSpPr>
              <p:nvPr/>
            </p:nvSpPr>
            <p:spPr bwMode="auto">
              <a:xfrm>
                <a:off x="-758" y="3117"/>
                <a:ext cx="170" cy="274"/>
              </a:xfrm>
              <a:custGeom>
                <a:avLst/>
                <a:gdLst>
                  <a:gd name="T0" fmla="*/ 14 w 72"/>
                  <a:gd name="T1" fmla="*/ 113 h 116"/>
                  <a:gd name="T2" fmla="*/ 8 w 72"/>
                  <a:gd name="T3" fmla="*/ 109 h 116"/>
                  <a:gd name="T4" fmla="*/ 16 w 72"/>
                  <a:gd name="T5" fmla="*/ 105 h 116"/>
                  <a:gd name="T6" fmla="*/ 1 w 72"/>
                  <a:gd name="T7" fmla="*/ 96 h 116"/>
                  <a:gd name="T8" fmla="*/ 3 w 72"/>
                  <a:gd name="T9" fmla="*/ 95 h 116"/>
                  <a:gd name="T10" fmla="*/ 9 w 72"/>
                  <a:gd name="T11" fmla="*/ 94 h 116"/>
                  <a:gd name="T12" fmla="*/ 18 w 72"/>
                  <a:gd name="T13" fmla="*/ 92 h 116"/>
                  <a:gd name="T14" fmla="*/ 19 w 72"/>
                  <a:gd name="T15" fmla="*/ 91 h 116"/>
                  <a:gd name="T16" fmla="*/ 13 w 72"/>
                  <a:gd name="T17" fmla="*/ 89 h 116"/>
                  <a:gd name="T18" fmla="*/ 21 w 72"/>
                  <a:gd name="T19" fmla="*/ 87 h 116"/>
                  <a:gd name="T20" fmla="*/ 8 w 72"/>
                  <a:gd name="T21" fmla="*/ 88 h 116"/>
                  <a:gd name="T22" fmla="*/ 12 w 72"/>
                  <a:gd name="T23" fmla="*/ 82 h 116"/>
                  <a:gd name="T24" fmla="*/ 24 w 72"/>
                  <a:gd name="T25" fmla="*/ 82 h 116"/>
                  <a:gd name="T26" fmla="*/ 23 w 72"/>
                  <a:gd name="T27" fmla="*/ 81 h 116"/>
                  <a:gd name="T28" fmla="*/ 25 w 72"/>
                  <a:gd name="T29" fmla="*/ 78 h 116"/>
                  <a:gd name="T30" fmla="*/ 26 w 72"/>
                  <a:gd name="T31" fmla="*/ 78 h 116"/>
                  <a:gd name="T32" fmla="*/ 17 w 72"/>
                  <a:gd name="T33" fmla="*/ 75 h 116"/>
                  <a:gd name="T34" fmla="*/ 30 w 72"/>
                  <a:gd name="T35" fmla="*/ 72 h 116"/>
                  <a:gd name="T36" fmla="*/ 30 w 72"/>
                  <a:gd name="T37" fmla="*/ 71 h 116"/>
                  <a:gd name="T38" fmla="*/ 19 w 72"/>
                  <a:gd name="T39" fmla="*/ 71 h 116"/>
                  <a:gd name="T40" fmla="*/ 28 w 72"/>
                  <a:gd name="T41" fmla="*/ 70 h 116"/>
                  <a:gd name="T42" fmla="*/ 33 w 72"/>
                  <a:gd name="T43" fmla="*/ 67 h 116"/>
                  <a:gd name="T44" fmla="*/ 22 w 72"/>
                  <a:gd name="T45" fmla="*/ 66 h 116"/>
                  <a:gd name="T46" fmla="*/ 35 w 72"/>
                  <a:gd name="T47" fmla="*/ 64 h 116"/>
                  <a:gd name="T48" fmla="*/ 32 w 72"/>
                  <a:gd name="T49" fmla="*/ 62 h 116"/>
                  <a:gd name="T50" fmla="*/ 37 w 72"/>
                  <a:gd name="T51" fmla="*/ 60 h 116"/>
                  <a:gd name="T52" fmla="*/ 31 w 72"/>
                  <a:gd name="T53" fmla="*/ 61 h 116"/>
                  <a:gd name="T54" fmla="*/ 44 w 72"/>
                  <a:gd name="T55" fmla="*/ 62 h 116"/>
                  <a:gd name="T56" fmla="*/ 32 w 72"/>
                  <a:gd name="T57" fmla="*/ 61 h 116"/>
                  <a:gd name="T58" fmla="*/ 41 w 72"/>
                  <a:gd name="T59" fmla="*/ 55 h 116"/>
                  <a:gd name="T60" fmla="*/ 30 w 72"/>
                  <a:gd name="T61" fmla="*/ 54 h 116"/>
                  <a:gd name="T62" fmla="*/ 47 w 72"/>
                  <a:gd name="T63" fmla="*/ 55 h 116"/>
                  <a:gd name="T64" fmla="*/ 37 w 72"/>
                  <a:gd name="T65" fmla="*/ 51 h 116"/>
                  <a:gd name="T66" fmla="*/ 38 w 72"/>
                  <a:gd name="T67" fmla="*/ 50 h 116"/>
                  <a:gd name="T68" fmla="*/ 37 w 72"/>
                  <a:gd name="T69" fmla="*/ 51 h 116"/>
                  <a:gd name="T70" fmla="*/ 33 w 72"/>
                  <a:gd name="T71" fmla="*/ 46 h 116"/>
                  <a:gd name="T72" fmla="*/ 48 w 72"/>
                  <a:gd name="T73" fmla="*/ 42 h 116"/>
                  <a:gd name="T74" fmla="*/ 51 w 72"/>
                  <a:gd name="T75" fmla="*/ 38 h 116"/>
                  <a:gd name="T76" fmla="*/ 37 w 72"/>
                  <a:gd name="T77" fmla="*/ 37 h 116"/>
                  <a:gd name="T78" fmla="*/ 56 w 72"/>
                  <a:gd name="T79" fmla="*/ 38 h 116"/>
                  <a:gd name="T80" fmla="*/ 40 w 72"/>
                  <a:gd name="T81" fmla="*/ 32 h 116"/>
                  <a:gd name="T82" fmla="*/ 53 w 72"/>
                  <a:gd name="T83" fmla="*/ 35 h 116"/>
                  <a:gd name="T84" fmla="*/ 59 w 72"/>
                  <a:gd name="T85" fmla="*/ 23 h 116"/>
                  <a:gd name="T86" fmla="*/ 60 w 72"/>
                  <a:gd name="T87" fmla="*/ 22 h 116"/>
                  <a:gd name="T88" fmla="*/ 66 w 72"/>
                  <a:gd name="T89" fmla="*/ 23 h 116"/>
                  <a:gd name="T90" fmla="*/ 62 w 72"/>
                  <a:gd name="T91" fmla="*/ 18 h 116"/>
                  <a:gd name="T92" fmla="*/ 51 w 72"/>
                  <a:gd name="T93" fmla="*/ 21 h 116"/>
                  <a:gd name="T94" fmla="*/ 52 w 72"/>
                  <a:gd name="T95" fmla="*/ 18 h 116"/>
                  <a:gd name="T96" fmla="*/ 47 w 72"/>
                  <a:gd name="T97" fmla="*/ 15 h 116"/>
                  <a:gd name="T98" fmla="*/ 54 w 72"/>
                  <a:gd name="T99" fmla="*/ 15 h 116"/>
                  <a:gd name="T100" fmla="*/ 47 w 72"/>
                  <a:gd name="T101" fmla="*/ 14 h 116"/>
                  <a:gd name="T102" fmla="*/ 56 w 72"/>
                  <a:gd name="T103" fmla="*/ 12 h 116"/>
                  <a:gd name="T104" fmla="*/ 52 w 72"/>
                  <a:gd name="T105" fmla="*/ 17 h 116"/>
                  <a:gd name="T106" fmla="*/ 49 w 72"/>
                  <a:gd name="T107" fmla="*/ 11 h 116"/>
                  <a:gd name="T108" fmla="*/ 49 w 72"/>
                  <a:gd name="T109" fmla="*/ 10 h 116"/>
                  <a:gd name="T110" fmla="*/ 50 w 72"/>
                  <a:gd name="T111" fmla="*/ 8 h 116"/>
                  <a:gd name="T112" fmla="*/ 52 w 72"/>
                  <a:gd name="T113" fmla="*/ 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2" h="116">
                    <a:moveTo>
                      <a:pt x="12" y="112"/>
                    </a:moveTo>
                    <a:cubicBezTo>
                      <a:pt x="11" y="113"/>
                      <a:pt x="11" y="113"/>
                      <a:pt x="11" y="114"/>
                    </a:cubicBezTo>
                    <a:cubicBezTo>
                      <a:pt x="12" y="115"/>
                      <a:pt x="13" y="115"/>
                      <a:pt x="15" y="116"/>
                    </a:cubicBezTo>
                    <a:cubicBezTo>
                      <a:pt x="15" y="116"/>
                      <a:pt x="15" y="115"/>
                      <a:pt x="15" y="115"/>
                    </a:cubicBezTo>
                    <a:cubicBezTo>
                      <a:pt x="14" y="114"/>
                      <a:pt x="13" y="113"/>
                      <a:pt x="12" y="112"/>
                    </a:cubicBezTo>
                    <a:moveTo>
                      <a:pt x="12" y="112"/>
                    </a:moveTo>
                    <a:cubicBezTo>
                      <a:pt x="12" y="112"/>
                      <a:pt x="12" y="112"/>
                      <a:pt x="12" y="112"/>
                    </a:cubicBezTo>
                    <a:cubicBezTo>
                      <a:pt x="13" y="113"/>
                      <a:pt x="14" y="114"/>
                      <a:pt x="15" y="115"/>
                    </a:cubicBezTo>
                    <a:cubicBezTo>
                      <a:pt x="15" y="115"/>
                      <a:pt x="16" y="114"/>
                      <a:pt x="16" y="114"/>
                    </a:cubicBezTo>
                    <a:cubicBezTo>
                      <a:pt x="14" y="113"/>
                      <a:pt x="14" y="113"/>
                      <a:pt x="14" y="113"/>
                    </a:cubicBezTo>
                    <a:cubicBezTo>
                      <a:pt x="13" y="113"/>
                      <a:pt x="13" y="112"/>
                      <a:pt x="12" y="112"/>
                    </a:cubicBezTo>
                    <a:moveTo>
                      <a:pt x="7" y="110"/>
                    </a:moveTo>
                    <a:cubicBezTo>
                      <a:pt x="6" y="111"/>
                      <a:pt x="6" y="111"/>
                      <a:pt x="6" y="111"/>
                    </a:cubicBezTo>
                    <a:cubicBezTo>
                      <a:pt x="6" y="111"/>
                      <a:pt x="6" y="111"/>
                      <a:pt x="6" y="111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3"/>
                      <a:pt x="11" y="113"/>
                      <a:pt x="11" y="112"/>
                    </a:cubicBezTo>
                    <a:cubicBezTo>
                      <a:pt x="10" y="112"/>
                      <a:pt x="10" y="111"/>
                      <a:pt x="9" y="110"/>
                    </a:cubicBezTo>
                    <a:cubicBezTo>
                      <a:pt x="8" y="110"/>
                      <a:pt x="8" y="110"/>
                      <a:pt x="7" y="110"/>
                    </a:cubicBezTo>
                    <a:moveTo>
                      <a:pt x="8" y="109"/>
                    </a:moveTo>
                    <a:cubicBezTo>
                      <a:pt x="8" y="109"/>
                      <a:pt x="8" y="109"/>
                      <a:pt x="8" y="109"/>
                    </a:cubicBezTo>
                    <a:cubicBezTo>
                      <a:pt x="9" y="110"/>
                      <a:pt x="10" y="111"/>
                      <a:pt x="11" y="112"/>
                    </a:cubicBezTo>
                    <a:cubicBezTo>
                      <a:pt x="11" y="112"/>
                      <a:pt x="12" y="112"/>
                      <a:pt x="12" y="112"/>
                    </a:cubicBezTo>
                    <a:cubicBezTo>
                      <a:pt x="10" y="111"/>
                      <a:pt x="9" y="110"/>
                      <a:pt x="8" y="109"/>
                    </a:cubicBezTo>
                    <a:moveTo>
                      <a:pt x="16" y="105"/>
                    </a:moveTo>
                    <a:cubicBezTo>
                      <a:pt x="16" y="105"/>
                      <a:pt x="16" y="105"/>
                      <a:pt x="16" y="105"/>
                    </a:cubicBezTo>
                    <a:cubicBezTo>
                      <a:pt x="16" y="106"/>
                      <a:pt x="17" y="106"/>
                      <a:pt x="18" y="107"/>
                    </a:cubicBezTo>
                    <a:cubicBezTo>
                      <a:pt x="18" y="107"/>
                      <a:pt x="19" y="107"/>
                      <a:pt x="19" y="107"/>
                    </a:cubicBezTo>
                    <a:cubicBezTo>
                      <a:pt x="19" y="107"/>
                      <a:pt x="20" y="107"/>
                      <a:pt x="20" y="107"/>
                    </a:cubicBezTo>
                    <a:cubicBezTo>
                      <a:pt x="18" y="106"/>
                      <a:pt x="17" y="105"/>
                      <a:pt x="16" y="105"/>
                    </a:cubicBezTo>
                    <a:moveTo>
                      <a:pt x="15" y="105"/>
                    </a:moveTo>
                    <a:cubicBezTo>
                      <a:pt x="15" y="105"/>
                      <a:pt x="15" y="105"/>
                      <a:pt x="16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15" y="105"/>
                      <a:pt x="15" y="105"/>
                      <a:pt x="15" y="105"/>
                    </a:cubicBezTo>
                    <a:moveTo>
                      <a:pt x="1" y="96"/>
                    </a:moveTo>
                    <a:cubicBezTo>
                      <a:pt x="1" y="96"/>
                      <a:pt x="1" y="96"/>
                      <a:pt x="1" y="96"/>
                    </a:cubicBezTo>
                    <a:cubicBezTo>
                      <a:pt x="1" y="96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6"/>
                      <a:pt x="1" y="96"/>
                      <a:pt x="1" y="96"/>
                    </a:cubicBezTo>
                    <a:moveTo>
                      <a:pt x="0" y="96"/>
                    </a:moveTo>
                    <a:cubicBezTo>
                      <a:pt x="0" y="96"/>
                      <a:pt x="0" y="96"/>
                      <a:pt x="1" y="96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1" y="96"/>
                      <a:pt x="0" y="96"/>
                      <a:pt x="0" y="96"/>
                    </a:cubicBezTo>
                    <a:moveTo>
                      <a:pt x="3" y="95"/>
                    </a:moveTo>
                    <a:cubicBezTo>
                      <a:pt x="3" y="95"/>
                      <a:pt x="3" y="95"/>
                      <a:pt x="3" y="95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3" y="95"/>
                      <a:pt x="3" y="95"/>
                    </a:cubicBezTo>
                    <a:moveTo>
                      <a:pt x="11" y="94"/>
                    </a:moveTo>
                    <a:cubicBezTo>
                      <a:pt x="11" y="95"/>
                      <a:pt x="11" y="95"/>
                      <a:pt x="11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11" y="95"/>
                      <a:pt x="11" y="95"/>
                      <a:pt x="11" y="94"/>
                    </a:cubicBezTo>
                    <a:moveTo>
                      <a:pt x="8" y="94"/>
                    </a:moveTo>
                    <a:cubicBezTo>
                      <a:pt x="7" y="94"/>
                      <a:pt x="6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4" y="95"/>
                      <a:pt x="4" y="95"/>
                      <a:pt x="4" y="95"/>
                    </a:cubicBezTo>
                    <a:cubicBezTo>
                      <a:pt x="6" y="94"/>
                      <a:pt x="7" y="94"/>
                      <a:pt x="8" y="94"/>
                    </a:cubicBezTo>
                    <a:cubicBezTo>
                      <a:pt x="9" y="94"/>
                      <a:pt x="9" y="94"/>
                      <a:pt x="9" y="94"/>
                    </a:cubicBezTo>
                    <a:cubicBezTo>
                      <a:pt x="9" y="94"/>
                      <a:pt x="10" y="94"/>
                      <a:pt x="10" y="94"/>
                    </a:cubicBezTo>
                    <a:cubicBezTo>
                      <a:pt x="10" y="94"/>
                      <a:pt x="10" y="94"/>
                      <a:pt x="10" y="94"/>
                    </a:cubicBezTo>
                    <a:cubicBezTo>
                      <a:pt x="10" y="94"/>
                      <a:pt x="10" y="94"/>
                      <a:pt x="9" y="94"/>
                    </a:cubicBezTo>
                    <a:cubicBezTo>
                      <a:pt x="9" y="94"/>
                      <a:pt x="8" y="94"/>
                      <a:pt x="8" y="94"/>
                    </a:cubicBezTo>
                    <a:moveTo>
                      <a:pt x="18" y="92"/>
                    </a:moveTo>
                    <a:cubicBezTo>
                      <a:pt x="17" y="94"/>
                      <a:pt x="17" y="94"/>
                      <a:pt x="17" y="94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3" y="98"/>
                      <a:pt x="24" y="98"/>
                      <a:pt x="24" y="99"/>
                    </a:cubicBezTo>
                    <a:cubicBezTo>
                      <a:pt x="24" y="98"/>
                      <a:pt x="25" y="97"/>
                      <a:pt x="25" y="97"/>
                    </a:cubicBezTo>
                    <a:cubicBezTo>
                      <a:pt x="23" y="95"/>
                      <a:pt x="20" y="94"/>
                      <a:pt x="18" y="92"/>
                    </a:cubicBezTo>
                    <a:moveTo>
                      <a:pt x="6" y="91"/>
                    </a:move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6" y="94"/>
                      <a:pt x="6" y="94"/>
                    </a:cubicBezTo>
                    <a:cubicBezTo>
                      <a:pt x="8" y="94"/>
                      <a:pt x="9" y="94"/>
                      <a:pt x="9" y="94"/>
                    </a:cubicBezTo>
                    <a:cubicBezTo>
                      <a:pt x="9" y="94"/>
                      <a:pt x="10" y="94"/>
                      <a:pt x="10" y="94"/>
                    </a:cubicBezTo>
                    <a:cubicBezTo>
                      <a:pt x="9" y="93"/>
                      <a:pt x="8" y="92"/>
                      <a:pt x="6" y="91"/>
                    </a:cubicBezTo>
                    <a:moveTo>
                      <a:pt x="19" y="91"/>
                    </a:moveTo>
                    <a:cubicBezTo>
                      <a:pt x="19" y="91"/>
                      <a:pt x="19" y="91"/>
                      <a:pt x="19" y="91"/>
                    </a:cubicBezTo>
                    <a:cubicBezTo>
                      <a:pt x="21" y="92"/>
                      <a:pt x="23" y="94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9" y="91"/>
                      <a:pt x="19" y="91"/>
                      <a:pt x="19" y="91"/>
                    </a:cubicBezTo>
                    <a:moveTo>
                      <a:pt x="5" y="90"/>
                    </a:moveTo>
                    <a:cubicBezTo>
                      <a:pt x="4" y="92"/>
                      <a:pt x="4" y="92"/>
                      <a:pt x="4" y="92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3" y="94"/>
                      <a:pt x="3" y="94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0"/>
                    </a:cubicBezTo>
                    <a:moveTo>
                      <a:pt x="13" y="89"/>
                    </a:moveTo>
                    <a:cubicBezTo>
                      <a:pt x="12" y="91"/>
                      <a:pt x="12" y="91"/>
                      <a:pt x="12" y="91"/>
                    </a:cubicBezTo>
                    <a:cubicBezTo>
                      <a:pt x="16" y="94"/>
                      <a:pt x="16" y="94"/>
                      <a:pt x="16" y="94"/>
                    </a:cubicBezTo>
                    <a:cubicBezTo>
                      <a:pt x="17" y="92"/>
                      <a:pt x="17" y="92"/>
                      <a:pt x="17" y="92"/>
                    </a:cubicBezTo>
                    <a:cubicBezTo>
                      <a:pt x="16" y="91"/>
                      <a:pt x="15" y="90"/>
                      <a:pt x="14" y="89"/>
                    </a:cubicBezTo>
                    <a:cubicBezTo>
                      <a:pt x="13" y="89"/>
                      <a:pt x="13" y="89"/>
                      <a:pt x="13" y="89"/>
                    </a:cubicBezTo>
                    <a:moveTo>
                      <a:pt x="14" y="88"/>
                    </a:moveTo>
                    <a:cubicBezTo>
                      <a:pt x="15" y="89"/>
                      <a:pt x="17" y="89"/>
                      <a:pt x="18" y="90"/>
                    </a:cubicBezTo>
                    <a:cubicBezTo>
                      <a:pt x="18" y="90"/>
                      <a:pt x="18" y="90"/>
                      <a:pt x="18" y="90"/>
                    </a:cubicBezTo>
                    <a:cubicBezTo>
                      <a:pt x="14" y="88"/>
                      <a:pt x="14" y="88"/>
                      <a:pt x="14" y="88"/>
                    </a:cubicBezTo>
                    <a:moveTo>
                      <a:pt x="21" y="87"/>
                    </a:moveTo>
                    <a:cubicBezTo>
                      <a:pt x="20" y="88"/>
                      <a:pt x="20" y="88"/>
                      <a:pt x="20" y="89"/>
                    </a:cubicBezTo>
                    <a:cubicBezTo>
                      <a:pt x="20" y="89"/>
                      <a:pt x="20" y="89"/>
                      <a:pt x="20" y="89"/>
                    </a:cubicBezTo>
                    <a:cubicBezTo>
                      <a:pt x="22" y="91"/>
                      <a:pt x="24" y="92"/>
                      <a:pt x="27" y="93"/>
                    </a:cubicBezTo>
                    <a:cubicBezTo>
                      <a:pt x="27" y="93"/>
                      <a:pt x="27" y="92"/>
                      <a:pt x="28" y="91"/>
                    </a:cubicBezTo>
                    <a:cubicBezTo>
                      <a:pt x="26" y="90"/>
                      <a:pt x="23" y="89"/>
                      <a:pt x="21" y="87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7"/>
                      <a:pt x="21" y="87"/>
                      <a:pt x="21" y="87"/>
                    </a:cubicBezTo>
                    <a:cubicBezTo>
                      <a:pt x="21" y="87"/>
                      <a:pt x="21" y="87"/>
                      <a:pt x="21" y="87"/>
                    </a:cubicBezTo>
                    <a:moveTo>
                      <a:pt x="10" y="86"/>
                    </a:moveTo>
                    <a:cubicBezTo>
                      <a:pt x="8" y="88"/>
                      <a:pt x="8" y="88"/>
                      <a:pt x="8" y="88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2" y="91"/>
                      <a:pt x="12" y="91"/>
                      <a:pt x="12" y="91"/>
                    </a:cubicBezTo>
                    <a:cubicBezTo>
                      <a:pt x="13" y="89"/>
                      <a:pt x="13" y="89"/>
                      <a:pt x="13" y="89"/>
                    </a:cubicBezTo>
                    <a:cubicBezTo>
                      <a:pt x="12" y="88"/>
                      <a:pt x="11" y="87"/>
                      <a:pt x="10" y="86"/>
                    </a:cubicBezTo>
                    <a:moveTo>
                      <a:pt x="8" y="85"/>
                    </a:moveTo>
                    <a:cubicBezTo>
                      <a:pt x="7" y="87"/>
                      <a:pt x="7" y="87"/>
                      <a:pt x="7" y="87"/>
                    </a:cubicBezTo>
                    <a:cubicBezTo>
                      <a:pt x="7" y="87"/>
                      <a:pt x="7" y="87"/>
                      <a:pt x="7" y="87"/>
                    </a:cubicBezTo>
                    <a:cubicBezTo>
                      <a:pt x="8" y="87"/>
                      <a:pt x="8" y="86"/>
                      <a:pt x="8" y="86"/>
                    </a:cubicBezTo>
                    <a:cubicBezTo>
                      <a:pt x="8" y="86"/>
                      <a:pt x="8" y="86"/>
                      <a:pt x="8" y="85"/>
                    </a:cubicBezTo>
                    <a:moveTo>
                      <a:pt x="12" y="82"/>
                    </a:moveTo>
                    <a:cubicBezTo>
                      <a:pt x="12" y="83"/>
                      <a:pt x="11" y="84"/>
                      <a:pt x="11" y="84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4" y="86"/>
                      <a:pt x="16" y="87"/>
                      <a:pt x="19" y="89"/>
                    </a:cubicBezTo>
                    <a:cubicBezTo>
                      <a:pt x="20" y="87"/>
                      <a:pt x="20" y="87"/>
                      <a:pt x="20" y="87"/>
                    </a:cubicBezTo>
                    <a:cubicBezTo>
                      <a:pt x="17" y="85"/>
                      <a:pt x="15" y="84"/>
                      <a:pt x="12" y="82"/>
                    </a:cubicBezTo>
                    <a:moveTo>
                      <a:pt x="24" y="82"/>
                    </a:moveTo>
                    <a:cubicBezTo>
                      <a:pt x="23" y="84"/>
                      <a:pt x="23" y="84"/>
                      <a:pt x="23" y="84"/>
                    </a:cubicBezTo>
                    <a:cubicBezTo>
                      <a:pt x="25" y="85"/>
                      <a:pt x="27" y="87"/>
                      <a:pt x="30" y="88"/>
                    </a:cubicBezTo>
                    <a:cubicBezTo>
                      <a:pt x="30" y="87"/>
                      <a:pt x="30" y="87"/>
                      <a:pt x="31" y="86"/>
                    </a:cubicBezTo>
                    <a:cubicBezTo>
                      <a:pt x="29" y="85"/>
                      <a:pt x="26" y="83"/>
                      <a:pt x="24" y="82"/>
                    </a:cubicBezTo>
                    <a:moveTo>
                      <a:pt x="11" y="81"/>
                    </a:moveTo>
                    <a:cubicBezTo>
                      <a:pt x="11" y="82"/>
                      <a:pt x="10" y="83"/>
                      <a:pt x="10" y="83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3"/>
                      <a:pt x="11" y="82"/>
                      <a:pt x="11" y="82"/>
                    </a:cubicBezTo>
                    <a:cubicBezTo>
                      <a:pt x="11" y="82"/>
                      <a:pt x="11" y="82"/>
                      <a:pt x="11" y="81"/>
                    </a:cubicBezTo>
                    <a:moveTo>
                      <a:pt x="23" y="81"/>
                    </a:moveTo>
                    <a:cubicBezTo>
                      <a:pt x="23" y="82"/>
                      <a:pt x="23" y="83"/>
                      <a:pt x="22" y="83"/>
                    </a:cubicBezTo>
                    <a:cubicBezTo>
                      <a:pt x="22" y="83"/>
                      <a:pt x="22" y="83"/>
                      <a:pt x="23" y="83"/>
                    </a:cubicBezTo>
                    <a:cubicBezTo>
                      <a:pt x="23" y="81"/>
                      <a:pt x="23" y="81"/>
                      <a:pt x="23" y="81"/>
                    </a:cubicBezTo>
                    <a:cubicBezTo>
                      <a:pt x="23" y="81"/>
                      <a:pt x="23" y="81"/>
                      <a:pt x="23" y="81"/>
                    </a:cubicBezTo>
                    <a:moveTo>
                      <a:pt x="26" y="79"/>
                    </a:moveTo>
                    <a:cubicBezTo>
                      <a:pt x="25" y="80"/>
                      <a:pt x="25" y="80"/>
                      <a:pt x="25" y="80"/>
                    </a:cubicBezTo>
                    <a:cubicBezTo>
                      <a:pt x="27" y="82"/>
                      <a:pt x="29" y="83"/>
                      <a:pt x="31" y="84"/>
                    </a:cubicBezTo>
                    <a:cubicBezTo>
                      <a:pt x="32" y="84"/>
                      <a:pt x="32" y="83"/>
                      <a:pt x="32" y="83"/>
                    </a:cubicBezTo>
                    <a:cubicBezTo>
                      <a:pt x="26" y="79"/>
                      <a:pt x="26" y="79"/>
                      <a:pt x="26" y="79"/>
                    </a:cubicBezTo>
                    <a:moveTo>
                      <a:pt x="25" y="78"/>
                    </a:moveTo>
                    <a:cubicBezTo>
                      <a:pt x="24" y="79"/>
                      <a:pt x="24" y="79"/>
                      <a:pt x="24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24" y="79"/>
                      <a:pt x="25" y="79"/>
                      <a:pt x="25" y="78"/>
                    </a:cubicBezTo>
                    <a:cubicBezTo>
                      <a:pt x="25" y="78"/>
                      <a:pt x="25" y="78"/>
                      <a:pt x="25" y="78"/>
                    </a:cubicBezTo>
                    <a:moveTo>
                      <a:pt x="16" y="76"/>
                    </a:moveTo>
                    <a:cubicBezTo>
                      <a:pt x="15" y="77"/>
                      <a:pt x="15" y="78"/>
                      <a:pt x="15" y="78"/>
                    </a:cubicBezTo>
                    <a:cubicBezTo>
                      <a:pt x="17" y="80"/>
                      <a:pt x="19" y="81"/>
                      <a:pt x="22" y="83"/>
                    </a:cubicBezTo>
                    <a:cubicBezTo>
                      <a:pt x="22" y="81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18" y="78"/>
                      <a:pt x="17" y="77"/>
                      <a:pt x="16" y="76"/>
                    </a:cubicBezTo>
                    <a:moveTo>
                      <a:pt x="28" y="76"/>
                    </a:moveTo>
                    <a:cubicBezTo>
                      <a:pt x="27" y="76"/>
                      <a:pt x="27" y="76"/>
                      <a:pt x="27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9" y="79"/>
                      <a:pt x="31" y="80"/>
                      <a:pt x="33" y="81"/>
                    </a:cubicBezTo>
                    <a:cubicBezTo>
                      <a:pt x="33" y="81"/>
                      <a:pt x="34" y="80"/>
                      <a:pt x="34" y="79"/>
                    </a:cubicBezTo>
                    <a:cubicBezTo>
                      <a:pt x="28" y="76"/>
                      <a:pt x="28" y="76"/>
                      <a:pt x="28" y="76"/>
                    </a:cubicBezTo>
                    <a:moveTo>
                      <a:pt x="26" y="75"/>
                    </a:moveTo>
                    <a:cubicBezTo>
                      <a:pt x="26" y="76"/>
                      <a:pt x="26" y="76"/>
                      <a:pt x="25" y="77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26" y="76"/>
                      <a:pt x="26" y="76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moveTo>
                      <a:pt x="17" y="74"/>
                    </a:moveTo>
                    <a:cubicBezTo>
                      <a:pt x="17" y="75"/>
                      <a:pt x="17" y="75"/>
                      <a:pt x="17" y="75"/>
                    </a:cubicBezTo>
                    <a:cubicBezTo>
                      <a:pt x="19" y="76"/>
                      <a:pt x="21" y="78"/>
                      <a:pt x="23" y="79"/>
                    </a:cubicBezTo>
                    <a:cubicBezTo>
                      <a:pt x="23" y="79"/>
                      <a:pt x="24" y="78"/>
                      <a:pt x="24" y="78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20" y="76"/>
                      <a:pt x="19" y="75"/>
                      <a:pt x="17" y="74"/>
                    </a:cubicBezTo>
                    <a:moveTo>
                      <a:pt x="28" y="72"/>
                    </a:moveTo>
                    <a:cubicBezTo>
                      <a:pt x="27" y="72"/>
                      <a:pt x="27" y="73"/>
                      <a:pt x="27" y="73"/>
                    </a:cubicBezTo>
                    <a:cubicBezTo>
                      <a:pt x="27" y="73"/>
                      <a:pt x="27" y="73"/>
                      <a:pt x="27" y="73"/>
                    </a:cubicBezTo>
                    <a:cubicBezTo>
                      <a:pt x="28" y="73"/>
                      <a:pt x="28" y="72"/>
                      <a:pt x="28" y="72"/>
                    </a:cubicBezTo>
                    <a:cubicBezTo>
                      <a:pt x="28" y="72"/>
                      <a:pt x="28" y="72"/>
                      <a:pt x="28" y="72"/>
                    </a:cubicBezTo>
                    <a:moveTo>
                      <a:pt x="30" y="72"/>
                    </a:moveTo>
                    <a:cubicBezTo>
                      <a:pt x="30" y="72"/>
                      <a:pt x="30" y="72"/>
                      <a:pt x="29" y="73"/>
                    </a:cubicBezTo>
                    <a:cubicBezTo>
                      <a:pt x="31" y="74"/>
                      <a:pt x="32" y="74"/>
                      <a:pt x="33" y="75"/>
                    </a:cubicBezTo>
                    <a:cubicBezTo>
                      <a:pt x="32" y="74"/>
                      <a:pt x="31" y="74"/>
                      <a:pt x="29" y="73"/>
                    </a:cubicBezTo>
                    <a:cubicBezTo>
                      <a:pt x="29" y="73"/>
                      <a:pt x="29" y="73"/>
                      <a:pt x="29" y="74"/>
                    </a:cubicBezTo>
                    <a:cubicBezTo>
                      <a:pt x="30" y="75"/>
                      <a:pt x="32" y="76"/>
                      <a:pt x="34" y="76"/>
                    </a:cubicBezTo>
                    <a:cubicBezTo>
                      <a:pt x="35" y="77"/>
                      <a:pt x="35" y="77"/>
                      <a:pt x="35" y="77"/>
                    </a:cubicBezTo>
                    <a:cubicBezTo>
                      <a:pt x="36" y="77"/>
                      <a:pt x="36" y="76"/>
                      <a:pt x="36" y="76"/>
                    </a:cubicBezTo>
                    <a:cubicBezTo>
                      <a:pt x="34" y="74"/>
                      <a:pt x="32" y="73"/>
                      <a:pt x="30" y="72"/>
                    </a:cubicBezTo>
                    <a:moveTo>
                      <a:pt x="30" y="71"/>
                    </a:moveTo>
                    <a:cubicBezTo>
                      <a:pt x="30" y="71"/>
                      <a:pt x="30" y="71"/>
                      <a:pt x="30" y="71"/>
                    </a:cubicBezTo>
                    <a:cubicBezTo>
                      <a:pt x="36" y="75"/>
                      <a:pt x="36" y="75"/>
                      <a:pt x="36" y="75"/>
                    </a:cubicBezTo>
                    <a:cubicBezTo>
                      <a:pt x="36" y="75"/>
                      <a:pt x="36" y="75"/>
                      <a:pt x="36" y="75"/>
                    </a:cubicBezTo>
                    <a:cubicBezTo>
                      <a:pt x="34" y="74"/>
                      <a:pt x="32" y="73"/>
                      <a:pt x="30" y="71"/>
                    </a:cubicBezTo>
                    <a:moveTo>
                      <a:pt x="19" y="71"/>
                    </a:moveTo>
                    <a:cubicBezTo>
                      <a:pt x="19" y="72"/>
                      <a:pt x="18" y="72"/>
                      <a:pt x="18" y="73"/>
                    </a:cubicBezTo>
                    <a:cubicBezTo>
                      <a:pt x="20" y="74"/>
                      <a:pt x="22" y="75"/>
                      <a:pt x="24" y="76"/>
                    </a:cubicBezTo>
                    <a:cubicBezTo>
                      <a:pt x="24" y="76"/>
                      <a:pt x="24" y="76"/>
                      <a:pt x="24" y="77"/>
                    </a:cubicBezTo>
                    <a:cubicBezTo>
                      <a:pt x="25" y="76"/>
                      <a:pt x="25" y="75"/>
                      <a:pt x="25" y="75"/>
                    </a:cubicBezTo>
                    <a:cubicBezTo>
                      <a:pt x="22" y="73"/>
                      <a:pt x="22" y="73"/>
                      <a:pt x="22" y="73"/>
                    </a:cubicBezTo>
                    <a:cubicBezTo>
                      <a:pt x="19" y="71"/>
                      <a:pt x="19" y="71"/>
                      <a:pt x="19" y="71"/>
                    </a:cubicBezTo>
                    <a:moveTo>
                      <a:pt x="28" y="71"/>
                    </a:moveTo>
                    <a:cubicBezTo>
                      <a:pt x="28" y="71"/>
                      <a:pt x="28" y="71"/>
                      <a:pt x="28" y="72"/>
                    </a:cubicBezTo>
                    <a:cubicBezTo>
                      <a:pt x="28" y="72"/>
                      <a:pt x="28" y="72"/>
                      <a:pt x="28" y="72"/>
                    </a:cubicBezTo>
                    <a:cubicBezTo>
                      <a:pt x="28" y="72"/>
                      <a:pt x="28" y="71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moveTo>
                      <a:pt x="28" y="70"/>
                    </a:moveTo>
                    <a:cubicBezTo>
                      <a:pt x="28" y="70"/>
                      <a:pt x="28" y="70"/>
                      <a:pt x="28" y="70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9" y="70"/>
                      <a:pt x="29" y="70"/>
                      <a:pt x="28" y="70"/>
                    </a:cubicBezTo>
                    <a:moveTo>
                      <a:pt x="21" y="68"/>
                    </a:moveTo>
                    <a:cubicBezTo>
                      <a:pt x="21" y="68"/>
                      <a:pt x="21" y="69"/>
                      <a:pt x="21" y="69"/>
                    </a:cubicBezTo>
                    <a:cubicBezTo>
                      <a:pt x="23" y="70"/>
                      <a:pt x="24" y="71"/>
                      <a:pt x="26" y="72"/>
                    </a:cubicBezTo>
                    <a:cubicBezTo>
                      <a:pt x="27" y="72"/>
                      <a:pt x="27" y="72"/>
                      <a:pt x="27" y="72"/>
                    </a:cubicBezTo>
                    <a:cubicBezTo>
                      <a:pt x="25" y="70"/>
                      <a:pt x="23" y="69"/>
                      <a:pt x="21" y="68"/>
                    </a:cubicBezTo>
                    <a:moveTo>
                      <a:pt x="33" y="67"/>
                    </a:moveTo>
                    <a:cubicBezTo>
                      <a:pt x="32" y="68"/>
                      <a:pt x="32" y="68"/>
                      <a:pt x="32" y="69"/>
                    </a:cubicBezTo>
                    <a:cubicBezTo>
                      <a:pt x="38" y="73"/>
                      <a:pt x="38" y="73"/>
                      <a:pt x="38" y="73"/>
                    </a:cubicBezTo>
                    <a:cubicBezTo>
                      <a:pt x="38" y="72"/>
                      <a:pt x="38" y="72"/>
                      <a:pt x="39" y="71"/>
                    </a:cubicBezTo>
                    <a:cubicBezTo>
                      <a:pt x="37" y="70"/>
                      <a:pt x="35" y="69"/>
                      <a:pt x="33" y="67"/>
                    </a:cubicBezTo>
                    <a:moveTo>
                      <a:pt x="22" y="67"/>
                    </a:moveTo>
                    <a:cubicBezTo>
                      <a:pt x="22" y="67"/>
                      <a:pt x="21" y="68"/>
                      <a:pt x="21" y="68"/>
                    </a:cubicBezTo>
                    <a:cubicBezTo>
                      <a:pt x="23" y="69"/>
                      <a:pt x="25" y="70"/>
                      <a:pt x="27" y="71"/>
                    </a:cubicBezTo>
                    <a:cubicBezTo>
                      <a:pt x="27" y="71"/>
                      <a:pt x="27" y="71"/>
                      <a:pt x="27" y="70"/>
                    </a:cubicBezTo>
                    <a:cubicBezTo>
                      <a:pt x="26" y="69"/>
                      <a:pt x="24" y="68"/>
                      <a:pt x="22" y="67"/>
                    </a:cubicBezTo>
                    <a:moveTo>
                      <a:pt x="22" y="66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8" y="70"/>
                      <a:pt x="28" y="70"/>
                      <a:pt x="28" y="70"/>
                    </a:cubicBezTo>
                    <a:cubicBezTo>
                      <a:pt x="28" y="70"/>
                      <a:pt x="28" y="70"/>
                      <a:pt x="28" y="70"/>
                    </a:cubicBezTo>
                    <a:cubicBezTo>
                      <a:pt x="26" y="69"/>
                      <a:pt x="24" y="67"/>
                      <a:pt x="22" y="66"/>
                    </a:cubicBezTo>
                    <a:moveTo>
                      <a:pt x="30" y="66"/>
                    </a:moveTo>
                    <a:cubicBezTo>
                      <a:pt x="30" y="67"/>
                      <a:pt x="30" y="67"/>
                      <a:pt x="30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0" y="67"/>
                      <a:pt x="30" y="67"/>
                      <a:pt x="31" y="66"/>
                    </a:cubicBezTo>
                    <a:cubicBezTo>
                      <a:pt x="30" y="66"/>
                      <a:pt x="30" y="66"/>
                      <a:pt x="30" y="66"/>
                    </a:cubicBezTo>
                    <a:moveTo>
                      <a:pt x="35" y="64"/>
                    </a:moveTo>
                    <a:cubicBezTo>
                      <a:pt x="34" y="65"/>
                      <a:pt x="34" y="65"/>
                      <a:pt x="33" y="66"/>
                    </a:cubicBezTo>
                    <a:cubicBezTo>
                      <a:pt x="35" y="68"/>
                      <a:pt x="37" y="69"/>
                      <a:pt x="39" y="70"/>
                    </a:cubicBezTo>
                    <a:cubicBezTo>
                      <a:pt x="40" y="69"/>
                      <a:pt x="40" y="68"/>
                      <a:pt x="41" y="67"/>
                    </a:cubicBezTo>
                    <a:cubicBezTo>
                      <a:pt x="39" y="66"/>
                      <a:pt x="37" y="65"/>
                      <a:pt x="35" y="64"/>
                    </a:cubicBezTo>
                    <a:moveTo>
                      <a:pt x="25" y="62"/>
                    </a:moveTo>
                    <a:cubicBezTo>
                      <a:pt x="24" y="63"/>
                      <a:pt x="24" y="63"/>
                      <a:pt x="24" y="64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29" y="67"/>
                      <a:pt x="29" y="66"/>
                      <a:pt x="30" y="66"/>
                    </a:cubicBezTo>
                    <a:cubicBezTo>
                      <a:pt x="28" y="64"/>
                      <a:pt x="26" y="63"/>
                      <a:pt x="25" y="62"/>
                    </a:cubicBezTo>
                    <a:moveTo>
                      <a:pt x="32" y="62"/>
                    </a:moveTo>
                    <a:cubicBezTo>
                      <a:pt x="32" y="63"/>
                      <a:pt x="31" y="64"/>
                      <a:pt x="31" y="65"/>
                    </a:cubicBezTo>
                    <a:cubicBezTo>
                      <a:pt x="31" y="65"/>
                      <a:pt x="31" y="65"/>
                      <a:pt x="31" y="65"/>
                    </a:cubicBezTo>
                    <a:cubicBezTo>
                      <a:pt x="31" y="64"/>
                      <a:pt x="32" y="63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moveTo>
                      <a:pt x="37" y="61"/>
                    </a:moveTo>
                    <a:cubicBezTo>
                      <a:pt x="36" y="61"/>
                      <a:pt x="36" y="62"/>
                      <a:pt x="36" y="63"/>
                    </a:cubicBezTo>
                    <a:cubicBezTo>
                      <a:pt x="37" y="64"/>
                      <a:pt x="39" y="65"/>
                      <a:pt x="41" y="66"/>
                    </a:cubicBezTo>
                    <a:cubicBezTo>
                      <a:pt x="42" y="65"/>
                      <a:pt x="42" y="65"/>
                      <a:pt x="42" y="64"/>
                    </a:cubicBezTo>
                    <a:cubicBezTo>
                      <a:pt x="41" y="63"/>
                      <a:pt x="39" y="62"/>
                      <a:pt x="37" y="61"/>
                    </a:cubicBezTo>
                    <a:moveTo>
                      <a:pt x="37" y="60"/>
                    </a:moveTo>
                    <a:cubicBezTo>
                      <a:pt x="37" y="60"/>
                      <a:pt x="37" y="60"/>
                      <a:pt x="37" y="60"/>
                    </a:cubicBezTo>
                    <a:cubicBezTo>
                      <a:pt x="39" y="61"/>
                      <a:pt x="41" y="62"/>
                      <a:pt x="43" y="63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41" y="62"/>
                      <a:pt x="39" y="61"/>
                      <a:pt x="37" y="60"/>
                    </a:cubicBezTo>
                    <a:moveTo>
                      <a:pt x="34" y="59"/>
                    </a:moveTo>
                    <a:cubicBezTo>
                      <a:pt x="33" y="60"/>
                      <a:pt x="33" y="60"/>
                      <a:pt x="33" y="61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3" y="60"/>
                      <a:pt x="33" y="60"/>
                      <a:pt x="34" y="59"/>
                    </a:cubicBezTo>
                    <a:cubicBezTo>
                      <a:pt x="34" y="59"/>
                      <a:pt x="34" y="59"/>
                      <a:pt x="34" y="59"/>
                    </a:cubicBezTo>
                    <a:moveTo>
                      <a:pt x="27" y="59"/>
                    </a:moveTo>
                    <a:cubicBezTo>
                      <a:pt x="26" y="60"/>
                      <a:pt x="26" y="61"/>
                      <a:pt x="25" y="61"/>
                    </a:cubicBezTo>
                    <a:cubicBezTo>
                      <a:pt x="27" y="62"/>
                      <a:pt x="28" y="63"/>
                      <a:pt x="30" y="64"/>
                    </a:cubicBezTo>
                    <a:cubicBezTo>
                      <a:pt x="31" y="64"/>
                      <a:pt x="31" y="63"/>
                      <a:pt x="31" y="62"/>
                    </a:cubicBezTo>
                    <a:cubicBezTo>
                      <a:pt x="31" y="61"/>
                      <a:pt x="31" y="61"/>
                      <a:pt x="31" y="61"/>
                    </a:cubicBezTo>
                    <a:cubicBezTo>
                      <a:pt x="29" y="60"/>
                      <a:pt x="28" y="60"/>
                      <a:pt x="27" y="59"/>
                    </a:cubicBezTo>
                    <a:moveTo>
                      <a:pt x="34" y="58"/>
                    </a:move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moveTo>
                      <a:pt x="39" y="57"/>
                    </a:moveTo>
                    <a:cubicBezTo>
                      <a:pt x="39" y="58"/>
                      <a:pt x="38" y="58"/>
                      <a:pt x="38" y="59"/>
                    </a:cubicBezTo>
                    <a:cubicBezTo>
                      <a:pt x="38" y="59"/>
                      <a:pt x="39" y="59"/>
                      <a:pt x="39" y="59"/>
                    </a:cubicBezTo>
                    <a:cubicBezTo>
                      <a:pt x="40" y="60"/>
                      <a:pt x="42" y="61"/>
                      <a:pt x="44" y="62"/>
                    </a:cubicBezTo>
                    <a:cubicBezTo>
                      <a:pt x="44" y="61"/>
                      <a:pt x="44" y="61"/>
                      <a:pt x="44" y="60"/>
                    </a:cubicBezTo>
                    <a:cubicBezTo>
                      <a:pt x="44" y="60"/>
                      <a:pt x="43" y="59"/>
                      <a:pt x="42" y="59"/>
                    </a:cubicBezTo>
                    <a:cubicBezTo>
                      <a:pt x="41" y="58"/>
                      <a:pt x="40" y="58"/>
                      <a:pt x="39" y="57"/>
                    </a:cubicBezTo>
                    <a:moveTo>
                      <a:pt x="31" y="56"/>
                    </a:moveTo>
                    <a:cubicBezTo>
                      <a:pt x="32" y="57"/>
                      <a:pt x="33" y="57"/>
                      <a:pt x="33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7"/>
                      <a:pt x="32" y="57"/>
                      <a:pt x="31" y="56"/>
                    </a:cubicBezTo>
                    <a:moveTo>
                      <a:pt x="28" y="56"/>
                    </a:moveTo>
                    <a:cubicBezTo>
                      <a:pt x="28" y="57"/>
                      <a:pt x="28" y="57"/>
                      <a:pt x="27" y="58"/>
                    </a:cubicBezTo>
                    <a:cubicBezTo>
                      <a:pt x="29" y="59"/>
                      <a:pt x="30" y="60"/>
                      <a:pt x="32" y="61"/>
                    </a:cubicBezTo>
                    <a:cubicBezTo>
                      <a:pt x="32" y="60"/>
                      <a:pt x="33" y="59"/>
                      <a:pt x="33" y="59"/>
                    </a:cubicBezTo>
                    <a:cubicBezTo>
                      <a:pt x="31" y="58"/>
                      <a:pt x="30" y="57"/>
                      <a:pt x="28" y="56"/>
                    </a:cubicBezTo>
                    <a:moveTo>
                      <a:pt x="35" y="55"/>
                    </a:moveTo>
                    <a:cubicBezTo>
                      <a:pt x="35" y="55"/>
                      <a:pt x="35" y="56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5" y="56"/>
                      <a:pt x="35" y="56"/>
                      <a:pt x="36" y="55"/>
                    </a:cubicBezTo>
                    <a:cubicBezTo>
                      <a:pt x="36" y="55"/>
                      <a:pt x="36" y="55"/>
                      <a:pt x="35" y="55"/>
                    </a:cubicBezTo>
                    <a:moveTo>
                      <a:pt x="41" y="54"/>
                    </a:moveTo>
                    <a:cubicBezTo>
                      <a:pt x="41" y="54"/>
                      <a:pt x="40" y="54"/>
                      <a:pt x="40" y="55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42" y="56"/>
                      <a:pt x="44" y="57"/>
                      <a:pt x="45" y="58"/>
                    </a:cubicBezTo>
                    <a:cubicBezTo>
                      <a:pt x="46" y="58"/>
                      <a:pt x="46" y="57"/>
                      <a:pt x="46" y="57"/>
                    </a:cubicBezTo>
                    <a:cubicBezTo>
                      <a:pt x="44" y="56"/>
                      <a:pt x="43" y="55"/>
                      <a:pt x="41" y="54"/>
                    </a:cubicBezTo>
                    <a:moveTo>
                      <a:pt x="41" y="53"/>
                    </a:moveTo>
                    <a:cubicBezTo>
                      <a:pt x="41" y="53"/>
                      <a:pt x="41" y="53"/>
                      <a:pt x="41" y="53"/>
                    </a:cubicBezTo>
                    <a:cubicBezTo>
                      <a:pt x="43" y="54"/>
                      <a:pt x="45" y="56"/>
                      <a:pt x="46" y="57"/>
                    </a:cubicBezTo>
                    <a:cubicBezTo>
                      <a:pt x="46" y="57"/>
                      <a:pt x="46" y="56"/>
                      <a:pt x="46" y="56"/>
                    </a:cubicBezTo>
                    <a:cubicBezTo>
                      <a:pt x="45" y="55"/>
                      <a:pt x="43" y="54"/>
                      <a:pt x="41" y="53"/>
                    </a:cubicBezTo>
                    <a:moveTo>
                      <a:pt x="31" y="52"/>
                    </a:moveTo>
                    <a:cubicBezTo>
                      <a:pt x="30" y="52"/>
                      <a:pt x="30" y="53"/>
                      <a:pt x="30" y="54"/>
                    </a:cubicBezTo>
                    <a:cubicBezTo>
                      <a:pt x="31" y="55"/>
                      <a:pt x="33" y="55"/>
                      <a:pt x="34" y="56"/>
                    </a:cubicBezTo>
                    <a:cubicBezTo>
                      <a:pt x="34" y="56"/>
                      <a:pt x="35" y="55"/>
                      <a:pt x="35" y="54"/>
                    </a:cubicBezTo>
                    <a:cubicBezTo>
                      <a:pt x="33" y="54"/>
                      <a:pt x="32" y="53"/>
                      <a:pt x="31" y="52"/>
                    </a:cubicBezTo>
                    <a:moveTo>
                      <a:pt x="42" y="52"/>
                    </a:moveTo>
                    <a:cubicBezTo>
                      <a:pt x="42" y="52"/>
                      <a:pt x="42" y="52"/>
                      <a:pt x="42" y="53"/>
                    </a:cubicBezTo>
                    <a:cubicBezTo>
                      <a:pt x="43" y="54"/>
                      <a:pt x="45" y="55"/>
                      <a:pt x="47" y="56"/>
                    </a:cubicBezTo>
                    <a:cubicBezTo>
                      <a:pt x="47" y="56"/>
                      <a:pt x="47" y="55"/>
                      <a:pt x="47" y="55"/>
                    </a:cubicBezTo>
                    <a:cubicBezTo>
                      <a:pt x="45" y="54"/>
                      <a:pt x="44" y="53"/>
                      <a:pt x="43" y="53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6" y="54"/>
                      <a:pt x="44" y="53"/>
                      <a:pt x="42" y="52"/>
                    </a:cubicBezTo>
                    <a:moveTo>
                      <a:pt x="37" y="51"/>
                    </a:moveTo>
                    <a:cubicBezTo>
                      <a:pt x="37" y="52"/>
                      <a:pt x="37" y="52"/>
                      <a:pt x="36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2"/>
                      <a:pt x="37" y="52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moveTo>
                      <a:pt x="37" y="51"/>
                    </a:move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moveTo>
                      <a:pt x="44" y="49"/>
                    </a:moveTo>
                    <a:cubicBezTo>
                      <a:pt x="43" y="50"/>
                      <a:pt x="43" y="50"/>
                      <a:pt x="43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3"/>
                      <a:pt x="47" y="54"/>
                      <a:pt x="48" y="54"/>
                    </a:cubicBezTo>
                    <a:cubicBezTo>
                      <a:pt x="48" y="53"/>
                      <a:pt x="48" y="53"/>
                      <a:pt x="49" y="52"/>
                    </a:cubicBezTo>
                    <a:cubicBezTo>
                      <a:pt x="47" y="51"/>
                      <a:pt x="45" y="50"/>
                      <a:pt x="44" y="49"/>
                    </a:cubicBezTo>
                    <a:moveTo>
                      <a:pt x="38" y="49"/>
                    </a:move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49"/>
                    </a:cubicBezTo>
                    <a:cubicBezTo>
                      <a:pt x="38" y="49"/>
                      <a:pt x="38" y="49"/>
                      <a:pt x="38" y="49"/>
                    </a:cubicBezTo>
                    <a:moveTo>
                      <a:pt x="32" y="48"/>
                    </a:moveTo>
                    <a:cubicBezTo>
                      <a:pt x="32" y="49"/>
                      <a:pt x="32" y="49"/>
                      <a:pt x="32" y="50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5" y="50"/>
                      <a:pt x="34" y="49"/>
                      <a:pt x="32" y="48"/>
                    </a:cubicBezTo>
                    <a:moveTo>
                      <a:pt x="32" y="48"/>
                    </a:moveTo>
                    <a:cubicBezTo>
                      <a:pt x="32" y="48"/>
                      <a:pt x="32" y="48"/>
                      <a:pt x="32" y="48"/>
                    </a:cubicBezTo>
                    <a:cubicBezTo>
                      <a:pt x="34" y="49"/>
                      <a:pt x="36" y="50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6" y="50"/>
                      <a:pt x="34" y="49"/>
                      <a:pt x="32" y="48"/>
                    </a:cubicBezTo>
                    <a:moveTo>
                      <a:pt x="33" y="46"/>
                    </a:moveTo>
                    <a:cubicBezTo>
                      <a:pt x="33" y="47"/>
                      <a:pt x="33" y="47"/>
                      <a:pt x="33" y="47"/>
                    </a:cubicBezTo>
                    <a:cubicBezTo>
                      <a:pt x="34" y="48"/>
                      <a:pt x="36" y="49"/>
                      <a:pt x="37" y="50"/>
                    </a:cubicBezTo>
                    <a:cubicBezTo>
                      <a:pt x="38" y="49"/>
                      <a:pt x="38" y="49"/>
                      <a:pt x="38" y="49"/>
                    </a:cubicBezTo>
                    <a:cubicBezTo>
                      <a:pt x="37" y="49"/>
                      <a:pt x="36" y="48"/>
                      <a:pt x="36" y="48"/>
                    </a:cubicBezTo>
                    <a:cubicBezTo>
                      <a:pt x="33" y="46"/>
                      <a:pt x="33" y="46"/>
                      <a:pt x="33" y="46"/>
                    </a:cubicBezTo>
                    <a:moveTo>
                      <a:pt x="34" y="44"/>
                    </a:moveTo>
                    <a:cubicBezTo>
                      <a:pt x="34" y="45"/>
                      <a:pt x="34" y="45"/>
                      <a:pt x="33" y="46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6" y="45"/>
                      <a:pt x="34" y="44"/>
                    </a:cubicBezTo>
                    <a:moveTo>
                      <a:pt x="47" y="43"/>
                    </a:moveTo>
                    <a:cubicBezTo>
                      <a:pt x="46" y="45"/>
                      <a:pt x="46" y="46"/>
                      <a:pt x="45" y="47"/>
                    </a:cubicBezTo>
                    <a:cubicBezTo>
                      <a:pt x="47" y="48"/>
                      <a:pt x="48" y="49"/>
                      <a:pt x="50" y="50"/>
                    </a:cubicBezTo>
                    <a:cubicBezTo>
                      <a:pt x="51" y="49"/>
                      <a:pt x="51" y="47"/>
                      <a:pt x="52" y="46"/>
                    </a:cubicBezTo>
                    <a:cubicBezTo>
                      <a:pt x="47" y="43"/>
                      <a:pt x="47" y="43"/>
                      <a:pt x="47" y="43"/>
                    </a:cubicBezTo>
                    <a:moveTo>
                      <a:pt x="48" y="42"/>
                    </a:moveTo>
                    <a:cubicBezTo>
                      <a:pt x="48" y="42"/>
                      <a:pt x="48" y="43"/>
                      <a:pt x="48" y="43"/>
                    </a:cubicBezTo>
                    <a:cubicBezTo>
                      <a:pt x="49" y="44"/>
                      <a:pt x="51" y="45"/>
                      <a:pt x="52" y="46"/>
                    </a:cubicBezTo>
                    <a:cubicBezTo>
                      <a:pt x="52" y="45"/>
                      <a:pt x="52" y="45"/>
                      <a:pt x="53" y="45"/>
                    </a:cubicBezTo>
                    <a:cubicBezTo>
                      <a:pt x="51" y="44"/>
                      <a:pt x="50" y="43"/>
                      <a:pt x="48" y="42"/>
                    </a:cubicBezTo>
                    <a:moveTo>
                      <a:pt x="49" y="40"/>
                    </a:moveTo>
                    <a:cubicBezTo>
                      <a:pt x="49" y="41"/>
                      <a:pt x="48" y="41"/>
                      <a:pt x="48" y="42"/>
                    </a:cubicBezTo>
                    <a:cubicBezTo>
                      <a:pt x="50" y="43"/>
                      <a:pt x="51" y="44"/>
                      <a:pt x="53" y="45"/>
                    </a:cubicBezTo>
                    <a:cubicBezTo>
                      <a:pt x="53" y="44"/>
                      <a:pt x="53" y="44"/>
                      <a:pt x="53" y="43"/>
                    </a:cubicBezTo>
                    <a:cubicBezTo>
                      <a:pt x="52" y="42"/>
                      <a:pt x="51" y="41"/>
                      <a:pt x="49" y="40"/>
                    </a:cubicBezTo>
                    <a:moveTo>
                      <a:pt x="51" y="38"/>
                    </a:moveTo>
                    <a:cubicBezTo>
                      <a:pt x="50" y="38"/>
                      <a:pt x="50" y="38"/>
                      <a:pt x="50" y="39"/>
                    </a:cubicBezTo>
                    <a:cubicBezTo>
                      <a:pt x="52" y="40"/>
                      <a:pt x="53" y="40"/>
                      <a:pt x="54" y="41"/>
                    </a:cubicBezTo>
                    <a:cubicBezTo>
                      <a:pt x="54" y="41"/>
                      <a:pt x="55" y="41"/>
                      <a:pt x="55" y="41"/>
                    </a:cubicBezTo>
                    <a:cubicBezTo>
                      <a:pt x="55" y="41"/>
                      <a:pt x="55" y="41"/>
                      <a:pt x="55" y="40"/>
                    </a:cubicBezTo>
                    <a:cubicBezTo>
                      <a:pt x="54" y="39"/>
                      <a:pt x="52" y="39"/>
                      <a:pt x="51" y="38"/>
                    </a:cubicBezTo>
                    <a:moveTo>
                      <a:pt x="37" y="37"/>
                    </a:moveTo>
                    <a:cubicBezTo>
                      <a:pt x="37" y="39"/>
                      <a:pt x="36" y="40"/>
                      <a:pt x="35" y="41"/>
                    </a:cubicBezTo>
                    <a:cubicBezTo>
                      <a:pt x="37" y="42"/>
                      <a:pt x="39" y="44"/>
                      <a:pt x="41" y="45"/>
                    </a:cubicBezTo>
                    <a:cubicBezTo>
                      <a:pt x="43" y="41"/>
                      <a:pt x="43" y="41"/>
                      <a:pt x="43" y="41"/>
                    </a:cubicBezTo>
                    <a:cubicBezTo>
                      <a:pt x="37" y="37"/>
                      <a:pt x="37" y="37"/>
                      <a:pt x="37" y="37"/>
                    </a:cubicBezTo>
                    <a:moveTo>
                      <a:pt x="38" y="36"/>
                    </a:moveTo>
                    <a:cubicBezTo>
                      <a:pt x="38" y="36"/>
                      <a:pt x="38" y="36"/>
                      <a:pt x="37" y="37"/>
                    </a:cubicBezTo>
                    <a:cubicBezTo>
                      <a:pt x="39" y="38"/>
                      <a:pt x="41" y="39"/>
                      <a:pt x="43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2" y="38"/>
                      <a:pt x="40" y="37"/>
                      <a:pt x="38" y="36"/>
                    </a:cubicBezTo>
                    <a:moveTo>
                      <a:pt x="52" y="35"/>
                    </a:moveTo>
                    <a:cubicBezTo>
                      <a:pt x="52" y="36"/>
                      <a:pt x="52" y="36"/>
                      <a:pt x="51" y="36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2" y="38"/>
                      <a:pt x="54" y="39"/>
                      <a:pt x="55" y="40"/>
                    </a:cubicBezTo>
                    <a:cubicBezTo>
                      <a:pt x="56" y="39"/>
                      <a:pt x="56" y="38"/>
                      <a:pt x="56" y="38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2" y="35"/>
                      <a:pt x="52" y="35"/>
                      <a:pt x="52" y="35"/>
                    </a:cubicBezTo>
                    <a:moveTo>
                      <a:pt x="39" y="34"/>
                    </a:moveTo>
                    <a:cubicBezTo>
                      <a:pt x="38" y="34"/>
                      <a:pt x="38" y="35"/>
                      <a:pt x="38" y="36"/>
                    </a:cubicBezTo>
                    <a:cubicBezTo>
                      <a:pt x="39" y="36"/>
                      <a:pt x="40" y="37"/>
                      <a:pt x="40" y="37"/>
                    </a:cubicBezTo>
                    <a:cubicBezTo>
                      <a:pt x="42" y="38"/>
                      <a:pt x="43" y="39"/>
                      <a:pt x="44" y="39"/>
                    </a:cubicBezTo>
                    <a:cubicBezTo>
                      <a:pt x="44" y="39"/>
                      <a:pt x="45" y="38"/>
                      <a:pt x="45" y="38"/>
                    </a:cubicBezTo>
                    <a:cubicBezTo>
                      <a:pt x="43" y="37"/>
                      <a:pt x="41" y="35"/>
                      <a:pt x="39" y="34"/>
                    </a:cubicBezTo>
                    <a:moveTo>
                      <a:pt x="40" y="31"/>
                    </a:moveTo>
                    <a:cubicBezTo>
                      <a:pt x="40" y="31"/>
                      <a:pt x="40" y="32"/>
                      <a:pt x="40" y="32"/>
                    </a:cubicBezTo>
                    <a:cubicBezTo>
                      <a:pt x="42" y="33"/>
                      <a:pt x="44" y="35"/>
                      <a:pt x="46" y="36"/>
                    </a:cubicBezTo>
                    <a:cubicBezTo>
                      <a:pt x="46" y="36"/>
                      <a:pt x="46" y="36"/>
                      <a:pt x="47" y="35"/>
                    </a:cubicBezTo>
                    <a:cubicBezTo>
                      <a:pt x="44" y="34"/>
                      <a:pt x="42" y="32"/>
                      <a:pt x="40" y="31"/>
                    </a:cubicBezTo>
                    <a:moveTo>
                      <a:pt x="41" y="28"/>
                    </a:moveTo>
                    <a:cubicBezTo>
                      <a:pt x="41" y="29"/>
                      <a:pt x="41" y="30"/>
                      <a:pt x="40" y="31"/>
                    </a:cubicBezTo>
                    <a:cubicBezTo>
                      <a:pt x="43" y="32"/>
                      <a:pt x="45" y="33"/>
                      <a:pt x="47" y="35"/>
                    </a:cubicBezTo>
                    <a:cubicBezTo>
                      <a:pt x="47" y="34"/>
                      <a:pt x="48" y="33"/>
                      <a:pt x="48" y="33"/>
                    </a:cubicBezTo>
                    <a:cubicBezTo>
                      <a:pt x="41" y="28"/>
                      <a:pt x="41" y="28"/>
                      <a:pt x="41" y="28"/>
                    </a:cubicBezTo>
                    <a:moveTo>
                      <a:pt x="57" y="28"/>
                    </a:moveTo>
                    <a:cubicBezTo>
                      <a:pt x="55" y="30"/>
                      <a:pt x="54" y="32"/>
                      <a:pt x="53" y="35"/>
                    </a:cubicBezTo>
                    <a:cubicBezTo>
                      <a:pt x="54" y="36"/>
                      <a:pt x="55" y="36"/>
                      <a:pt x="57" y="37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0" y="29"/>
                      <a:pt x="58" y="29"/>
                      <a:pt x="57" y="28"/>
                    </a:cubicBezTo>
                    <a:moveTo>
                      <a:pt x="58" y="25"/>
                    </a:moveTo>
                    <a:cubicBezTo>
                      <a:pt x="58" y="26"/>
                      <a:pt x="58" y="26"/>
                      <a:pt x="58" y="26"/>
                    </a:cubicBezTo>
                    <a:cubicBezTo>
                      <a:pt x="58" y="27"/>
                      <a:pt x="57" y="27"/>
                      <a:pt x="57" y="28"/>
                    </a:cubicBezTo>
                    <a:cubicBezTo>
                      <a:pt x="58" y="29"/>
                      <a:pt x="60" y="29"/>
                      <a:pt x="61" y="30"/>
                    </a:cubicBezTo>
                    <a:cubicBezTo>
                      <a:pt x="63" y="28"/>
                      <a:pt x="63" y="28"/>
                      <a:pt x="63" y="28"/>
                    </a:cubicBezTo>
                    <a:cubicBezTo>
                      <a:pt x="61" y="27"/>
                      <a:pt x="60" y="26"/>
                      <a:pt x="58" y="25"/>
                    </a:cubicBezTo>
                    <a:moveTo>
                      <a:pt x="59" y="23"/>
                    </a:moveTo>
                    <a:cubicBezTo>
                      <a:pt x="59" y="24"/>
                      <a:pt x="59" y="24"/>
                      <a:pt x="59" y="25"/>
                    </a:cubicBezTo>
                    <a:cubicBezTo>
                      <a:pt x="60" y="26"/>
                      <a:pt x="62" y="27"/>
                      <a:pt x="63" y="27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3" y="26"/>
                      <a:pt x="63" y="26"/>
                      <a:pt x="62" y="25"/>
                    </a:cubicBezTo>
                    <a:cubicBezTo>
                      <a:pt x="59" y="23"/>
                      <a:pt x="59" y="23"/>
                      <a:pt x="59" y="23"/>
                    </a:cubicBezTo>
                    <a:moveTo>
                      <a:pt x="60" y="22"/>
                    </a:moveTo>
                    <a:cubicBezTo>
                      <a:pt x="60" y="22"/>
                      <a:pt x="60" y="23"/>
                      <a:pt x="60" y="23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0" y="22"/>
                      <a:pt x="60" y="22"/>
                      <a:pt x="60" y="22"/>
                    </a:cubicBezTo>
                    <a:moveTo>
                      <a:pt x="45" y="21"/>
                    </a:moveTo>
                    <a:cubicBezTo>
                      <a:pt x="44" y="23"/>
                      <a:pt x="42" y="26"/>
                      <a:pt x="41" y="28"/>
                    </a:cubicBezTo>
                    <a:cubicBezTo>
                      <a:pt x="44" y="29"/>
                      <a:pt x="46" y="31"/>
                      <a:pt x="49" y="32"/>
                    </a:cubicBezTo>
                    <a:cubicBezTo>
                      <a:pt x="50" y="30"/>
                      <a:pt x="51" y="28"/>
                      <a:pt x="53" y="25"/>
                    </a:cubicBezTo>
                    <a:cubicBezTo>
                      <a:pt x="52" y="25"/>
                      <a:pt x="51" y="24"/>
                      <a:pt x="50" y="24"/>
                    </a:cubicBezTo>
                    <a:cubicBezTo>
                      <a:pt x="48" y="23"/>
                      <a:pt x="46" y="22"/>
                      <a:pt x="45" y="21"/>
                    </a:cubicBezTo>
                    <a:moveTo>
                      <a:pt x="61" y="20"/>
                    </a:moveTo>
                    <a:cubicBezTo>
                      <a:pt x="61" y="20"/>
                      <a:pt x="61" y="21"/>
                      <a:pt x="60" y="22"/>
                    </a:cubicBezTo>
                    <a:cubicBezTo>
                      <a:pt x="62" y="23"/>
                      <a:pt x="63" y="23"/>
                      <a:pt x="65" y="24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4" y="22"/>
                      <a:pt x="63" y="21"/>
                      <a:pt x="61" y="20"/>
                    </a:cubicBezTo>
                    <a:moveTo>
                      <a:pt x="52" y="18"/>
                    </a:moveTo>
                    <a:cubicBezTo>
                      <a:pt x="51" y="19"/>
                      <a:pt x="51" y="20"/>
                      <a:pt x="51" y="20"/>
                    </a:cubicBezTo>
                    <a:cubicBezTo>
                      <a:pt x="52" y="21"/>
                      <a:pt x="53" y="22"/>
                      <a:pt x="55" y="22"/>
                    </a:cubicBezTo>
                    <a:cubicBezTo>
                      <a:pt x="55" y="22"/>
                      <a:pt x="55" y="21"/>
                      <a:pt x="56" y="21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1" y="20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8"/>
                      <a:pt x="52" y="18"/>
                      <a:pt x="52" y="18"/>
                    </a:cubicBezTo>
                    <a:moveTo>
                      <a:pt x="62" y="18"/>
                    </a:moveTo>
                    <a:cubicBezTo>
                      <a:pt x="62" y="19"/>
                      <a:pt x="62" y="19"/>
                      <a:pt x="61" y="19"/>
                    </a:cubicBezTo>
                    <a:cubicBezTo>
                      <a:pt x="63" y="20"/>
                      <a:pt x="64" y="21"/>
                      <a:pt x="66" y="22"/>
                    </a:cubicBezTo>
                    <a:cubicBezTo>
                      <a:pt x="67" y="21"/>
                      <a:pt x="67" y="21"/>
                      <a:pt x="67" y="21"/>
                    </a:cubicBezTo>
                    <a:cubicBezTo>
                      <a:pt x="65" y="20"/>
                      <a:pt x="64" y="19"/>
                      <a:pt x="62" y="18"/>
                    </a:cubicBezTo>
                    <a:moveTo>
                      <a:pt x="46" y="18"/>
                    </a:moveTo>
                    <a:cubicBezTo>
                      <a:pt x="45" y="19"/>
                      <a:pt x="45" y="20"/>
                      <a:pt x="45" y="21"/>
                    </a:cubicBezTo>
                    <a:cubicBezTo>
                      <a:pt x="46" y="22"/>
                      <a:pt x="48" y="23"/>
                      <a:pt x="50" y="24"/>
                    </a:cubicBezTo>
                    <a:cubicBezTo>
                      <a:pt x="51" y="24"/>
                      <a:pt x="52" y="25"/>
                      <a:pt x="53" y="25"/>
                    </a:cubicBezTo>
                    <a:cubicBezTo>
                      <a:pt x="53" y="25"/>
                      <a:pt x="54" y="24"/>
                      <a:pt x="54" y="23"/>
                    </a:cubicBezTo>
                    <a:cubicBezTo>
                      <a:pt x="53" y="22"/>
                      <a:pt x="52" y="22"/>
                      <a:pt x="51" y="21"/>
                    </a:cubicBezTo>
                    <a:cubicBezTo>
                      <a:pt x="50" y="22"/>
                      <a:pt x="50" y="22"/>
                      <a:pt x="49" y="23"/>
                    </a:cubicBezTo>
                    <a:cubicBezTo>
                      <a:pt x="50" y="22"/>
                      <a:pt x="50" y="21"/>
                      <a:pt x="50" y="21"/>
                    </a:cubicBezTo>
                    <a:cubicBezTo>
                      <a:pt x="49" y="20"/>
                      <a:pt x="47" y="19"/>
                      <a:pt x="46" y="18"/>
                    </a:cubicBezTo>
                    <a:moveTo>
                      <a:pt x="53" y="18"/>
                    </a:moveTo>
                    <a:cubicBezTo>
                      <a:pt x="53" y="18"/>
                      <a:pt x="52" y="18"/>
                      <a:pt x="52" y="18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3" y="18"/>
                      <a:pt x="53" y="18"/>
                      <a:pt x="53" y="18"/>
                    </a:cubicBezTo>
                    <a:moveTo>
                      <a:pt x="52" y="17"/>
                    </a:move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7"/>
                      <a:pt x="52" y="17"/>
                      <a:pt x="52" y="17"/>
                    </a:cubicBezTo>
                    <a:moveTo>
                      <a:pt x="63" y="16"/>
                    </a:moveTo>
                    <a:cubicBezTo>
                      <a:pt x="63" y="17"/>
                      <a:pt x="63" y="17"/>
                      <a:pt x="63" y="17"/>
                    </a:cubicBezTo>
                    <a:cubicBezTo>
                      <a:pt x="63" y="17"/>
                      <a:pt x="63" y="17"/>
                      <a:pt x="62" y="18"/>
                    </a:cubicBezTo>
                    <a:cubicBezTo>
                      <a:pt x="64" y="18"/>
                      <a:pt x="66" y="19"/>
                      <a:pt x="67" y="20"/>
                    </a:cubicBezTo>
                    <a:cubicBezTo>
                      <a:pt x="68" y="19"/>
                      <a:pt x="68" y="19"/>
                      <a:pt x="68" y="19"/>
                    </a:cubicBezTo>
                    <a:cubicBezTo>
                      <a:pt x="66" y="18"/>
                      <a:pt x="65" y="17"/>
                      <a:pt x="63" y="16"/>
                    </a:cubicBezTo>
                    <a:moveTo>
                      <a:pt x="47" y="15"/>
                    </a:moveTo>
                    <a:cubicBezTo>
                      <a:pt x="47" y="16"/>
                      <a:pt x="46" y="17"/>
                      <a:pt x="46" y="18"/>
                    </a:cubicBezTo>
                    <a:cubicBezTo>
                      <a:pt x="48" y="18"/>
                      <a:pt x="49" y="19"/>
                      <a:pt x="51" y="20"/>
                    </a:cubicBezTo>
                    <a:cubicBezTo>
                      <a:pt x="51" y="19"/>
                      <a:pt x="51" y="19"/>
                      <a:pt x="52" y="18"/>
                    </a:cubicBezTo>
                    <a:cubicBezTo>
                      <a:pt x="47" y="15"/>
                      <a:pt x="47" y="15"/>
                      <a:pt x="47" y="15"/>
                    </a:cubicBezTo>
                    <a:moveTo>
                      <a:pt x="54" y="15"/>
                    </a:move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5" y="19"/>
                      <a:pt x="57" y="19"/>
                    </a:cubicBezTo>
                    <a:cubicBezTo>
                      <a:pt x="57" y="19"/>
                      <a:pt x="57" y="18"/>
                      <a:pt x="58" y="17"/>
                    </a:cubicBezTo>
                    <a:cubicBezTo>
                      <a:pt x="57" y="17"/>
                      <a:pt x="55" y="16"/>
                      <a:pt x="54" y="15"/>
                    </a:cubicBezTo>
                    <a:moveTo>
                      <a:pt x="64" y="15"/>
                    </a:moveTo>
                    <a:cubicBezTo>
                      <a:pt x="63" y="16"/>
                      <a:pt x="63" y="16"/>
                      <a:pt x="63" y="16"/>
                    </a:cubicBezTo>
                    <a:cubicBezTo>
                      <a:pt x="65" y="17"/>
                      <a:pt x="67" y="18"/>
                      <a:pt x="68" y="19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67" y="17"/>
                      <a:pt x="65" y="16"/>
                      <a:pt x="64" y="15"/>
                    </a:cubicBezTo>
                    <a:moveTo>
                      <a:pt x="47" y="14"/>
                    </a:moveTo>
                    <a:cubicBezTo>
                      <a:pt x="47" y="15"/>
                      <a:pt x="47" y="15"/>
                      <a:pt x="47" y="15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7"/>
                      <a:pt x="52" y="17"/>
                    </a:cubicBezTo>
                    <a:cubicBezTo>
                      <a:pt x="47" y="14"/>
                      <a:pt x="47" y="14"/>
                      <a:pt x="47" y="14"/>
                    </a:cubicBezTo>
                    <a:moveTo>
                      <a:pt x="55" y="14"/>
                    </a:moveTo>
                    <a:cubicBezTo>
                      <a:pt x="54" y="15"/>
                      <a:pt x="54" y="15"/>
                      <a:pt x="54" y="15"/>
                    </a:cubicBezTo>
                    <a:cubicBezTo>
                      <a:pt x="56" y="16"/>
                      <a:pt x="57" y="16"/>
                      <a:pt x="58" y="17"/>
                    </a:cubicBezTo>
                    <a:cubicBezTo>
                      <a:pt x="58" y="17"/>
                      <a:pt x="58" y="17"/>
                      <a:pt x="58" y="16"/>
                    </a:cubicBezTo>
                    <a:cubicBezTo>
                      <a:pt x="57" y="16"/>
                      <a:pt x="56" y="15"/>
                      <a:pt x="55" y="14"/>
                    </a:cubicBezTo>
                    <a:moveTo>
                      <a:pt x="56" y="12"/>
                    </a:moveTo>
                    <a:cubicBezTo>
                      <a:pt x="55" y="13"/>
                      <a:pt x="55" y="13"/>
                      <a:pt x="55" y="13"/>
                    </a:cubicBezTo>
                    <a:cubicBezTo>
                      <a:pt x="57" y="14"/>
                      <a:pt x="58" y="15"/>
                      <a:pt x="59" y="16"/>
                    </a:cubicBezTo>
                    <a:cubicBezTo>
                      <a:pt x="59" y="15"/>
                      <a:pt x="60" y="15"/>
                      <a:pt x="60" y="14"/>
                    </a:cubicBezTo>
                    <a:cubicBezTo>
                      <a:pt x="59" y="13"/>
                      <a:pt x="57" y="13"/>
                      <a:pt x="56" y="12"/>
                    </a:cubicBezTo>
                    <a:moveTo>
                      <a:pt x="66" y="12"/>
                    </a:moveTo>
                    <a:cubicBezTo>
                      <a:pt x="64" y="15"/>
                      <a:pt x="64" y="15"/>
                      <a:pt x="64" y="15"/>
                    </a:cubicBezTo>
                    <a:cubicBezTo>
                      <a:pt x="65" y="16"/>
                      <a:pt x="67" y="17"/>
                      <a:pt x="69" y="18"/>
                    </a:cubicBezTo>
                    <a:cubicBezTo>
                      <a:pt x="71" y="15"/>
                      <a:pt x="71" y="15"/>
                      <a:pt x="71" y="15"/>
                    </a:cubicBezTo>
                    <a:cubicBezTo>
                      <a:pt x="69" y="14"/>
                      <a:pt x="67" y="13"/>
                      <a:pt x="66" y="12"/>
                    </a:cubicBezTo>
                    <a:moveTo>
                      <a:pt x="49" y="12"/>
                    </a:moveTo>
                    <a:cubicBezTo>
                      <a:pt x="48" y="12"/>
                      <a:pt x="48" y="13"/>
                      <a:pt x="48" y="14"/>
                    </a:cubicBezTo>
                    <a:cubicBezTo>
                      <a:pt x="49" y="15"/>
                      <a:pt x="51" y="16"/>
                      <a:pt x="52" y="17"/>
                    </a:cubicBezTo>
                    <a:cubicBezTo>
                      <a:pt x="53" y="16"/>
                      <a:pt x="53" y="15"/>
                      <a:pt x="53" y="15"/>
                    </a:cubicBezTo>
                    <a:cubicBezTo>
                      <a:pt x="53" y="15"/>
                      <a:pt x="53" y="16"/>
                      <a:pt x="52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6"/>
                      <a:pt x="53" y="15"/>
                      <a:pt x="54" y="15"/>
                    </a:cubicBezTo>
                    <a:cubicBezTo>
                      <a:pt x="52" y="14"/>
                      <a:pt x="50" y="13"/>
                      <a:pt x="49" y="12"/>
                    </a:cubicBezTo>
                    <a:moveTo>
                      <a:pt x="57" y="11"/>
                    </a:moveTo>
                    <a:cubicBezTo>
                      <a:pt x="57" y="11"/>
                      <a:pt x="57" y="11"/>
                      <a:pt x="57" y="11"/>
                    </a:cubicBezTo>
                    <a:cubicBezTo>
                      <a:pt x="58" y="12"/>
                      <a:pt x="59" y="13"/>
                      <a:pt x="60" y="14"/>
                    </a:cubicBezTo>
                    <a:cubicBezTo>
                      <a:pt x="60" y="13"/>
                      <a:pt x="60" y="13"/>
                      <a:pt x="61" y="13"/>
                    </a:cubicBezTo>
                    <a:cubicBezTo>
                      <a:pt x="59" y="12"/>
                      <a:pt x="58" y="12"/>
                      <a:pt x="57" y="11"/>
                    </a:cubicBezTo>
                    <a:moveTo>
                      <a:pt x="49" y="11"/>
                    </a:move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2"/>
                      <a:pt x="52" y="13"/>
                      <a:pt x="54" y="14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2" y="13"/>
                      <a:pt x="51" y="12"/>
                      <a:pt x="49" y="11"/>
                    </a:cubicBezTo>
                    <a:moveTo>
                      <a:pt x="67" y="9"/>
                    </a:moveTo>
                    <a:cubicBezTo>
                      <a:pt x="67" y="9"/>
                      <a:pt x="67" y="9"/>
                      <a:pt x="67" y="9"/>
                    </a:cubicBezTo>
                    <a:cubicBezTo>
                      <a:pt x="69" y="10"/>
                      <a:pt x="70" y="12"/>
                      <a:pt x="72" y="13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1" y="11"/>
                      <a:pt x="69" y="10"/>
                      <a:pt x="67" y="9"/>
                    </a:cubicBezTo>
                    <a:moveTo>
                      <a:pt x="50" y="8"/>
                    </a:moveTo>
                    <a:cubicBezTo>
                      <a:pt x="50" y="9"/>
                      <a:pt x="49" y="10"/>
                      <a:pt x="49" y="10"/>
                    </a:cubicBezTo>
                    <a:cubicBezTo>
                      <a:pt x="51" y="11"/>
                      <a:pt x="53" y="12"/>
                      <a:pt x="54" y="13"/>
                    </a:cubicBezTo>
                    <a:cubicBezTo>
                      <a:pt x="55" y="12"/>
                      <a:pt x="55" y="12"/>
                      <a:pt x="55" y="11"/>
                    </a:cubicBezTo>
                    <a:cubicBezTo>
                      <a:pt x="53" y="10"/>
                      <a:pt x="52" y="9"/>
                      <a:pt x="50" y="8"/>
                    </a:cubicBezTo>
                    <a:moveTo>
                      <a:pt x="59" y="7"/>
                    </a:moveTo>
                    <a:cubicBezTo>
                      <a:pt x="57" y="11"/>
                      <a:pt x="57" y="11"/>
                      <a:pt x="57" y="11"/>
                    </a:cubicBezTo>
                    <a:cubicBezTo>
                      <a:pt x="58" y="12"/>
                      <a:pt x="59" y="12"/>
                      <a:pt x="61" y="13"/>
                    </a:cubicBezTo>
                    <a:cubicBezTo>
                      <a:pt x="61" y="12"/>
                      <a:pt x="62" y="11"/>
                      <a:pt x="63" y="10"/>
                    </a:cubicBezTo>
                    <a:cubicBezTo>
                      <a:pt x="61" y="9"/>
                      <a:pt x="60" y="8"/>
                      <a:pt x="59" y="7"/>
                    </a:cubicBezTo>
                    <a:moveTo>
                      <a:pt x="50" y="7"/>
                    </a:moveTo>
                    <a:cubicBezTo>
                      <a:pt x="50" y="7"/>
                      <a:pt x="50" y="7"/>
                      <a:pt x="50" y="8"/>
                    </a:cubicBezTo>
                    <a:cubicBezTo>
                      <a:pt x="52" y="9"/>
                      <a:pt x="54" y="10"/>
                      <a:pt x="55" y="11"/>
                    </a:cubicBezTo>
                    <a:cubicBezTo>
                      <a:pt x="56" y="10"/>
                      <a:pt x="56" y="10"/>
                      <a:pt x="56" y="10"/>
                    </a:cubicBezTo>
                    <a:cubicBezTo>
                      <a:pt x="54" y="9"/>
                      <a:pt x="52" y="8"/>
                      <a:pt x="50" y="7"/>
                    </a:cubicBezTo>
                    <a:moveTo>
                      <a:pt x="61" y="5"/>
                    </a:move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7"/>
                      <a:pt x="64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6"/>
                      <a:pt x="62" y="6"/>
                      <a:pt x="61" y="5"/>
                    </a:cubicBezTo>
                    <a:moveTo>
                      <a:pt x="52" y="3"/>
                    </a:moveTo>
                    <a:cubicBezTo>
                      <a:pt x="52" y="3"/>
                      <a:pt x="52" y="4"/>
                      <a:pt x="52" y="4"/>
                    </a:cubicBezTo>
                    <a:cubicBezTo>
                      <a:pt x="51" y="5"/>
                      <a:pt x="51" y="6"/>
                      <a:pt x="50" y="7"/>
                    </a:cubicBezTo>
                    <a:cubicBezTo>
                      <a:pt x="52" y="8"/>
                      <a:pt x="54" y="9"/>
                      <a:pt x="56" y="10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5" y="5"/>
                      <a:pt x="54" y="4"/>
                      <a:pt x="52" y="3"/>
                    </a:cubicBezTo>
                    <a:moveTo>
                      <a:pt x="53" y="0"/>
                    </a:moveTo>
                    <a:cubicBezTo>
                      <a:pt x="53" y="0"/>
                      <a:pt x="53" y="0"/>
                      <a:pt x="53" y="0"/>
                    </a:cubicBezTo>
                    <a:cubicBezTo>
                      <a:pt x="55" y="1"/>
                      <a:pt x="57" y="2"/>
                      <a:pt x="58" y="4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7" y="2"/>
                      <a:pt x="55" y="1"/>
                      <a:pt x="5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0361"/>
              <p:cNvSpPr>
                <a:spLocks noEditPoints="1"/>
              </p:cNvSpPr>
              <p:nvPr/>
            </p:nvSpPr>
            <p:spPr bwMode="auto">
              <a:xfrm>
                <a:off x="-699" y="3254"/>
                <a:ext cx="38" cy="31"/>
              </a:xfrm>
              <a:custGeom>
                <a:avLst/>
                <a:gdLst>
                  <a:gd name="T0" fmla="*/ 8 w 16"/>
                  <a:gd name="T1" fmla="*/ 8 h 13"/>
                  <a:gd name="T2" fmla="*/ 8 w 16"/>
                  <a:gd name="T3" fmla="*/ 9 h 13"/>
                  <a:gd name="T4" fmla="*/ 14 w 16"/>
                  <a:gd name="T5" fmla="*/ 13 h 13"/>
                  <a:gd name="T6" fmla="*/ 14 w 16"/>
                  <a:gd name="T7" fmla="*/ 12 h 13"/>
                  <a:gd name="T8" fmla="*/ 8 w 16"/>
                  <a:gd name="T9" fmla="*/ 8 h 13"/>
                  <a:gd name="T10" fmla="*/ 6 w 16"/>
                  <a:gd name="T11" fmla="*/ 7 h 13"/>
                  <a:gd name="T12" fmla="*/ 5 w 16"/>
                  <a:gd name="T13" fmla="*/ 8 h 13"/>
                  <a:gd name="T14" fmla="*/ 6 w 16"/>
                  <a:gd name="T15" fmla="*/ 8 h 13"/>
                  <a:gd name="T16" fmla="*/ 6 w 16"/>
                  <a:gd name="T17" fmla="*/ 7 h 13"/>
                  <a:gd name="T18" fmla="*/ 6 w 16"/>
                  <a:gd name="T19" fmla="*/ 7 h 13"/>
                  <a:gd name="T20" fmla="*/ 10 w 16"/>
                  <a:gd name="T21" fmla="*/ 5 h 13"/>
                  <a:gd name="T22" fmla="*/ 10 w 16"/>
                  <a:gd name="T23" fmla="*/ 6 h 13"/>
                  <a:gd name="T24" fmla="*/ 16 w 16"/>
                  <a:gd name="T25" fmla="*/ 9 h 13"/>
                  <a:gd name="T26" fmla="*/ 16 w 16"/>
                  <a:gd name="T27" fmla="*/ 8 h 13"/>
                  <a:gd name="T28" fmla="*/ 10 w 16"/>
                  <a:gd name="T29" fmla="*/ 5 h 13"/>
                  <a:gd name="T30" fmla="*/ 11 w 16"/>
                  <a:gd name="T31" fmla="*/ 5 h 13"/>
                  <a:gd name="T32" fmla="*/ 10 w 16"/>
                  <a:gd name="T33" fmla="*/ 5 h 13"/>
                  <a:gd name="T34" fmla="*/ 14 w 16"/>
                  <a:gd name="T35" fmla="*/ 7 h 13"/>
                  <a:gd name="T36" fmla="*/ 16 w 16"/>
                  <a:gd name="T37" fmla="*/ 8 h 13"/>
                  <a:gd name="T38" fmla="*/ 16 w 16"/>
                  <a:gd name="T39" fmla="*/ 8 h 13"/>
                  <a:gd name="T40" fmla="*/ 11 w 16"/>
                  <a:gd name="T41" fmla="*/ 5 h 13"/>
                  <a:gd name="T42" fmla="*/ 7 w 16"/>
                  <a:gd name="T43" fmla="*/ 4 h 13"/>
                  <a:gd name="T44" fmla="*/ 7 w 16"/>
                  <a:gd name="T45" fmla="*/ 4 h 13"/>
                  <a:gd name="T46" fmla="*/ 7 w 16"/>
                  <a:gd name="T47" fmla="*/ 4 h 13"/>
                  <a:gd name="T48" fmla="*/ 7 w 16"/>
                  <a:gd name="T49" fmla="*/ 4 h 13"/>
                  <a:gd name="T50" fmla="*/ 7 w 16"/>
                  <a:gd name="T51" fmla="*/ 4 h 13"/>
                  <a:gd name="T52" fmla="*/ 0 w 16"/>
                  <a:gd name="T53" fmla="*/ 3 h 13"/>
                  <a:gd name="T54" fmla="*/ 0 w 16"/>
                  <a:gd name="T55" fmla="*/ 4 h 13"/>
                  <a:gd name="T56" fmla="*/ 1 w 16"/>
                  <a:gd name="T57" fmla="*/ 5 h 13"/>
                  <a:gd name="T58" fmla="*/ 2 w 16"/>
                  <a:gd name="T59" fmla="*/ 5 h 13"/>
                  <a:gd name="T60" fmla="*/ 0 w 16"/>
                  <a:gd name="T61" fmla="*/ 4 h 13"/>
                  <a:gd name="T62" fmla="*/ 0 w 16"/>
                  <a:gd name="T63" fmla="*/ 4 h 13"/>
                  <a:gd name="T64" fmla="*/ 5 w 16"/>
                  <a:gd name="T65" fmla="*/ 8 h 13"/>
                  <a:gd name="T66" fmla="*/ 5 w 16"/>
                  <a:gd name="T67" fmla="*/ 6 h 13"/>
                  <a:gd name="T68" fmla="*/ 0 w 16"/>
                  <a:gd name="T69" fmla="*/ 3 h 13"/>
                  <a:gd name="T70" fmla="*/ 8 w 16"/>
                  <a:gd name="T71" fmla="*/ 3 h 13"/>
                  <a:gd name="T72" fmla="*/ 8 w 16"/>
                  <a:gd name="T73" fmla="*/ 3 h 13"/>
                  <a:gd name="T74" fmla="*/ 8 w 16"/>
                  <a:gd name="T75" fmla="*/ 3 h 13"/>
                  <a:gd name="T76" fmla="*/ 8 w 16"/>
                  <a:gd name="T77" fmla="*/ 3 h 13"/>
                  <a:gd name="T78" fmla="*/ 8 w 16"/>
                  <a:gd name="T79" fmla="*/ 3 h 13"/>
                  <a:gd name="T80" fmla="*/ 2 w 16"/>
                  <a:gd name="T81" fmla="*/ 1 h 13"/>
                  <a:gd name="T82" fmla="*/ 2 w 16"/>
                  <a:gd name="T83" fmla="*/ 1 h 13"/>
                  <a:gd name="T84" fmla="*/ 6 w 16"/>
                  <a:gd name="T85" fmla="*/ 3 h 13"/>
                  <a:gd name="T86" fmla="*/ 6 w 16"/>
                  <a:gd name="T87" fmla="*/ 4 h 13"/>
                  <a:gd name="T88" fmla="*/ 7 w 16"/>
                  <a:gd name="T89" fmla="*/ 3 h 13"/>
                  <a:gd name="T90" fmla="*/ 2 w 16"/>
                  <a:gd name="T91" fmla="*/ 1 h 13"/>
                  <a:gd name="T92" fmla="*/ 2 w 16"/>
                  <a:gd name="T93" fmla="*/ 0 h 13"/>
                  <a:gd name="T94" fmla="*/ 2 w 16"/>
                  <a:gd name="T95" fmla="*/ 0 h 13"/>
                  <a:gd name="T96" fmla="*/ 7 w 16"/>
                  <a:gd name="T97" fmla="*/ 3 h 13"/>
                  <a:gd name="T98" fmla="*/ 7 w 16"/>
                  <a:gd name="T99" fmla="*/ 3 h 13"/>
                  <a:gd name="T100" fmla="*/ 2 w 16"/>
                  <a:gd name="T10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6" h="13">
                    <a:moveTo>
                      <a:pt x="8" y="8"/>
                    </a:moveTo>
                    <a:cubicBezTo>
                      <a:pt x="8" y="9"/>
                      <a:pt x="8" y="9"/>
                      <a:pt x="8" y="9"/>
                    </a:cubicBezTo>
                    <a:cubicBezTo>
                      <a:pt x="10" y="11"/>
                      <a:pt x="12" y="12"/>
                      <a:pt x="14" y="13"/>
                    </a:cubicBezTo>
                    <a:cubicBezTo>
                      <a:pt x="14" y="13"/>
                      <a:pt x="14" y="12"/>
                      <a:pt x="14" y="12"/>
                    </a:cubicBezTo>
                    <a:cubicBezTo>
                      <a:pt x="12" y="11"/>
                      <a:pt x="10" y="10"/>
                      <a:pt x="8" y="8"/>
                    </a:cubicBezTo>
                    <a:moveTo>
                      <a:pt x="6" y="7"/>
                    </a:moveTo>
                    <a:cubicBezTo>
                      <a:pt x="6" y="7"/>
                      <a:pt x="6" y="8"/>
                      <a:pt x="5" y="8"/>
                    </a:cubicBezTo>
                    <a:cubicBezTo>
                      <a:pt x="5" y="8"/>
                      <a:pt x="5" y="8"/>
                      <a:pt x="6" y="8"/>
                    </a:cubicBezTo>
                    <a:cubicBezTo>
                      <a:pt x="6" y="8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6"/>
                    </a:cubicBezTo>
                    <a:cubicBezTo>
                      <a:pt x="12" y="7"/>
                      <a:pt x="14" y="8"/>
                      <a:pt x="16" y="9"/>
                    </a:cubicBezTo>
                    <a:cubicBezTo>
                      <a:pt x="16" y="9"/>
                      <a:pt x="16" y="9"/>
                      <a:pt x="16" y="8"/>
                    </a:cubicBezTo>
                    <a:cubicBezTo>
                      <a:pt x="14" y="7"/>
                      <a:pt x="12" y="6"/>
                      <a:pt x="10" y="5"/>
                    </a:cubicBezTo>
                    <a:moveTo>
                      <a:pt x="11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2" y="6"/>
                      <a:pt x="13" y="6"/>
                      <a:pt x="14" y="7"/>
                    </a:cubicBezTo>
                    <a:cubicBezTo>
                      <a:pt x="15" y="7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4" y="7"/>
                      <a:pt x="12" y="6"/>
                      <a:pt x="11" y="5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5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5" y="8"/>
                    </a:cubicBezTo>
                    <a:cubicBezTo>
                      <a:pt x="5" y="7"/>
                      <a:pt x="5" y="7"/>
                      <a:pt x="5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7" y="3"/>
                      <a:pt x="7" y="3"/>
                    </a:cubicBezTo>
                    <a:cubicBezTo>
                      <a:pt x="5" y="2"/>
                      <a:pt x="3" y="2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5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10362"/>
              <p:cNvSpPr>
                <a:spLocks noEditPoints="1"/>
              </p:cNvSpPr>
              <p:nvPr/>
            </p:nvSpPr>
            <p:spPr bwMode="auto">
              <a:xfrm>
                <a:off x="-699" y="3254"/>
                <a:ext cx="38" cy="19"/>
              </a:xfrm>
              <a:custGeom>
                <a:avLst/>
                <a:gdLst>
                  <a:gd name="T0" fmla="*/ 10 w 16"/>
                  <a:gd name="T1" fmla="*/ 5 h 8"/>
                  <a:gd name="T2" fmla="*/ 10 w 16"/>
                  <a:gd name="T3" fmla="*/ 5 h 8"/>
                  <a:gd name="T4" fmla="*/ 16 w 16"/>
                  <a:gd name="T5" fmla="*/ 8 h 8"/>
                  <a:gd name="T6" fmla="*/ 16 w 16"/>
                  <a:gd name="T7" fmla="*/ 8 h 8"/>
                  <a:gd name="T8" fmla="*/ 14 w 16"/>
                  <a:gd name="T9" fmla="*/ 7 h 8"/>
                  <a:gd name="T10" fmla="*/ 10 w 16"/>
                  <a:gd name="T11" fmla="*/ 5 h 8"/>
                  <a:gd name="T12" fmla="*/ 0 w 16"/>
                  <a:gd name="T13" fmla="*/ 4 h 8"/>
                  <a:gd name="T14" fmla="*/ 0 w 16"/>
                  <a:gd name="T15" fmla="*/ 4 h 8"/>
                  <a:gd name="T16" fmla="*/ 2 w 16"/>
                  <a:gd name="T17" fmla="*/ 5 h 8"/>
                  <a:gd name="T18" fmla="*/ 1 w 16"/>
                  <a:gd name="T19" fmla="*/ 5 h 8"/>
                  <a:gd name="T20" fmla="*/ 0 w 16"/>
                  <a:gd name="T21" fmla="*/ 4 h 8"/>
                  <a:gd name="T22" fmla="*/ 8 w 16"/>
                  <a:gd name="T23" fmla="*/ 3 h 8"/>
                  <a:gd name="T24" fmla="*/ 7 w 16"/>
                  <a:gd name="T25" fmla="*/ 4 h 8"/>
                  <a:gd name="T26" fmla="*/ 7 w 16"/>
                  <a:gd name="T27" fmla="*/ 4 h 8"/>
                  <a:gd name="T28" fmla="*/ 8 w 16"/>
                  <a:gd name="T29" fmla="*/ 3 h 8"/>
                  <a:gd name="T30" fmla="*/ 8 w 16"/>
                  <a:gd name="T31" fmla="*/ 3 h 8"/>
                  <a:gd name="T32" fmla="*/ 2 w 16"/>
                  <a:gd name="T33" fmla="*/ 0 h 8"/>
                  <a:gd name="T34" fmla="*/ 2 w 16"/>
                  <a:gd name="T35" fmla="*/ 1 h 8"/>
                  <a:gd name="T36" fmla="*/ 7 w 16"/>
                  <a:gd name="T37" fmla="*/ 3 h 8"/>
                  <a:gd name="T38" fmla="*/ 7 w 16"/>
                  <a:gd name="T39" fmla="*/ 3 h 8"/>
                  <a:gd name="T40" fmla="*/ 2 w 16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" h="8"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2" y="6"/>
                      <a:pt x="14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5" y="7"/>
                      <a:pt x="14" y="7"/>
                    </a:cubicBezTo>
                    <a:cubicBezTo>
                      <a:pt x="13" y="6"/>
                      <a:pt x="12" y="6"/>
                      <a:pt x="1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8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5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10363"/>
              <p:cNvSpPr>
                <a:spLocks noEditPoints="1"/>
              </p:cNvSpPr>
              <p:nvPr/>
            </p:nvSpPr>
            <p:spPr bwMode="auto">
              <a:xfrm>
                <a:off x="-682" y="3226"/>
                <a:ext cx="37" cy="26"/>
              </a:xfrm>
              <a:custGeom>
                <a:avLst/>
                <a:gdLst>
                  <a:gd name="T0" fmla="*/ 9 w 16"/>
                  <a:gd name="T1" fmla="*/ 7 h 11"/>
                  <a:gd name="T2" fmla="*/ 9 w 16"/>
                  <a:gd name="T3" fmla="*/ 8 h 11"/>
                  <a:gd name="T4" fmla="*/ 14 w 16"/>
                  <a:gd name="T5" fmla="*/ 11 h 11"/>
                  <a:gd name="T6" fmla="*/ 14 w 16"/>
                  <a:gd name="T7" fmla="*/ 11 h 11"/>
                  <a:gd name="T8" fmla="*/ 9 w 16"/>
                  <a:gd name="T9" fmla="*/ 7 h 11"/>
                  <a:gd name="T10" fmla="*/ 11 w 16"/>
                  <a:gd name="T11" fmla="*/ 7 h 11"/>
                  <a:gd name="T12" fmla="*/ 15 w 16"/>
                  <a:gd name="T13" fmla="*/ 9 h 11"/>
                  <a:gd name="T14" fmla="*/ 15 w 16"/>
                  <a:gd name="T15" fmla="*/ 9 h 11"/>
                  <a:gd name="T16" fmla="*/ 11 w 16"/>
                  <a:gd name="T17" fmla="*/ 7 h 11"/>
                  <a:gd name="T18" fmla="*/ 10 w 16"/>
                  <a:gd name="T19" fmla="*/ 7 h 11"/>
                  <a:gd name="T20" fmla="*/ 9 w 16"/>
                  <a:gd name="T21" fmla="*/ 7 h 11"/>
                  <a:gd name="T22" fmla="*/ 14 w 16"/>
                  <a:gd name="T23" fmla="*/ 10 h 11"/>
                  <a:gd name="T24" fmla="*/ 15 w 16"/>
                  <a:gd name="T25" fmla="*/ 10 h 11"/>
                  <a:gd name="T26" fmla="*/ 10 w 16"/>
                  <a:gd name="T27" fmla="*/ 7 h 11"/>
                  <a:gd name="T28" fmla="*/ 11 w 16"/>
                  <a:gd name="T29" fmla="*/ 5 h 11"/>
                  <a:gd name="T30" fmla="*/ 10 w 16"/>
                  <a:gd name="T31" fmla="*/ 6 h 11"/>
                  <a:gd name="T32" fmla="*/ 15 w 16"/>
                  <a:gd name="T33" fmla="*/ 9 h 11"/>
                  <a:gd name="T34" fmla="*/ 16 w 16"/>
                  <a:gd name="T35" fmla="*/ 8 h 11"/>
                  <a:gd name="T36" fmla="*/ 14 w 16"/>
                  <a:gd name="T37" fmla="*/ 7 h 11"/>
                  <a:gd name="T38" fmla="*/ 11 w 16"/>
                  <a:gd name="T39" fmla="*/ 5 h 11"/>
                  <a:gd name="T40" fmla="*/ 5 w 16"/>
                  <a:gd name="T41" fmla="*/ 5 h 11"/>
                  <a:gd name="T42" fmla="*/ 5 w 16"/>
                  <a:gd name="T43" fmla="*/ 5 h 11"/>
                  <a:gd name="T44" fmla="*/ 5 w 16"/>
                  <a:gd name="T45" fmla="*/ 5 h 11"/>
                  <a:gd name="T46" fmla="*/ 5 w 16"/>
                  <a:gd name="T47" fmla="*/ 5 h 11"/>
                  <a:gd name="T48" fmla="*/ 5 w 16"/>
                  <a:gd name="T49" fmla="*/ 5 h 11"/>
                  <a:gd name="T50" fmla="*/ 6 w 16"/>
                  <a:gd name="T51" fmla="*/ 4 h 11"/>
                  <a:gd name="T52" fmla="*/ 5 w 16"/>
                  <a:gd name="T53" fmla="*/ 5 h 11"/>
                  <a:gd name="T54" fmla="*/ 5 w 16"/>
                  <a:gd name="T55" fmla="*/ 5 h 11"/>
                  <a:gd name="T56" fmla="*/ 6 w 16"/>
                  <a:gd name="T57" fmla="*/ 4 h 11"/>
                  <a:gd name="T58" fmla="*/ 6 w 16"/>
                  <a:gd name="T59" fmla="*/ 4 h 11"/>
                  <a:gd name="T60" fmla="*/ 0 w 16"/>
                  <a:gd name="T61" fmla="*/ 2 h 11"/>
                  <a:gd name="T62" fmla="*/ 0 w 16"/>
                  <a:gd name="T63" fmla="*/ 2 h 11"/>
                  <a:gd name="T64" fmla="*/ 5 w 16"/>
                  <a:gd name="T65" fmla="*/ 5 h 11"/>
                  <a:gd name="T66" fmla="*/ 5 w 16"/>
                  <a:gd name="T67" fmla="*/ 5 h 11"/>
                  <a:gd name="T68" fmla="*/ 0 w 16"/>
                  <a:gd name="T69" fmla="*/ 2 h 11"/>
                  <a:gd name="T70" fmla="*/ 1 w 16"/>
                  <a:gd name="T71" fmla="*/ 1 h 11"/>
                  <a:gd name="T72" fmla="*/ 0 w 16"/>
                  <a:gd name="T73" fmla="*/ 2 h 11"/>
                  <a:gd name="T74" fmla="*/ 5 w 16"/>
                  <a:gd name="T75" fmla="*/ 5 h 11"/>
                  <a:gd name="T76" fmla="*/ 5 w 16"/>
                  <a:gd name="T77" fmla="*/ 4 h 11"/>
                  <a:gd name="T78" fmla="*/ 1 w 16"/>
                  <a:gd name="T79" fmla="*/ 1 h 11"/>
                  <a:gd name="T80" fmla="*/ 1 w 16"/>
                  <a:gd name="T81" fmla="*/ 0 h 11"/>
                  <a:gd name="T82" fmla="*/ 1 w 16"/>
                  <a:gd name="T83" fmla="*/ 0 h 11"/>
                  <a:gd name="T84" fmla="*/ 4 w 16"/>
                  <a:gd name="T85" fmla="*/ 2 h 11"/>
                  <a:gd name="T86" fmla="*/ 6 w 16"/>
                  <a:gd name="T87" fmla="*/ 3 h 11"/>
                  <a:gd name="T88" fmla="*/ 6 w 16"/>
                  <a:gd name="T89" fmla="*/ 3 h 11"/>
                  <a:gd name="T90" fmla="*/ 6 w 16"/>
                  <a:gd name="T91" fmla="*/ 3 h 11"/>
                  <a:gd name="T92" fmla="*/ 6 w 16"/>
                  <a:gd name="T93" fmla="*/ 3 h 11"/>
                  <a:gd name="T94" fmla="*/ 7 w 16"/>
                  <a:gd name="T95" fmla="*/ 3 h 11"/>
                  <a:gd name="T96" fmla="*/ 1 w 16"/>
                  <a:gd name="T9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" h="11">
                    <a:moveTo>
                      <a:pt x="9" y="7"/>
                    </a:moveTo>
                    <a:cubicBezTo>
                      <a:pt x="9" y="7"/>
                      <a:pt x="9" y="7"/>
                      <a:pt x="9" y="8"/>
                    </a:cubicBezTo>
                    <a:cubicBezTo>
                      <a:pt x="11" y="9"/>
                      <a:pt x="12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3" y="10"/>
                      <a:pt x="11" y="8"/>
                      <a:pt x="9" y="7"/>
                    </a:cubicBezTo>
                    <a:moveTo>
                      <a:pt x="11" y="7"/>
                    </a:moveTo>
                    <a:cubicBezTo>
                      <a:pt x="12" y="7"/>
                      <a:pt x="13" y="8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1" y="7"/>
                      <a:pt x="11" y="7"/>
                      <a:pt x="11" y="7"/>
                    </a:cubicBezTo>
                    <a:moveTo>
                      <a:pt x="10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1" y="8"/>
                      <a:pt x="13" y="9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3" y="9"/>
                      <a:pt x="11" y="8"/>
                      <a:pt x="10" y="7"/>
                    </a:cubicBezTo>
                    <a:moveTo>
                      <a:pt x="11" y="5"/>
                    </a:moveTo>
                    <a:cubicBezTo>
                      <a:pt x="10" y="5"/>
                      <a:pt x="10" y="5"/>
                      <a:pt x="10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5" y="8"/>
                      <a:pt x="16" y="8"/>
                      <a:pt x="16" y="8"/>
                    </a:cubicBezTo>
                    <a:cubicBezTo>
                      <a:pt x="15" y="8"/>
                      <a:pt x="15" y="7"/>
                      <a:pt x="14" y="7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6" y="4"/>
                    </a:moveTo>
                    <a:cubicBezTo>
                      <a:pt x="6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2" y="3"/>
                      <a:pt x="0" y="2"/>
                    </a:cubicBezTo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2" y="3"/>
                      <a:pt x="4" y="4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3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10364"/>
              <p:cNvSpPr>
                <a:spLocks noEditPoints="1"/>
              </p:cNvSpPr>
              <p:nvPr/>
            </p:nvSpPr>
            <p:spPr bwMode="auto">
              <a:xfrm>
                <a:off x="-666" y="3193"/>
                <a:ext cx="36" cy="26"/>
              </a:xfrm>
              <a:custGeom>
                <a:avLst/>
                <a:gdLst>
                  <a:gd name="T0" fmla="*/ 11 w 15"/>
                  <a:gd name="T1" fmla="*/ 7 h 11"/>
                  <a:gd name="T2" fmla="*/ 10 w 15"/>
                  <a:gd name="T3" fmla="*/ 8 h 11"/>
                  <a:gd name="T4" fmla="*/ 14 w 15"/>
                  <a:gd name="T5" fmla="*/ 11 h 11"/>
                  <a:gd name="T6" fmla="*/ 15 w 15"/>
                  <a:gd name="T7" fmla="*/ 9 h 11"/>
                  <a:gd name="T8" fmla="*/ 11 w 15"/>
                  <a:gd name="T9" fmla="*/ 7 h 11"/>
                  <a:gd name="T10" fmla="*/ 1 w 15"/>
                  <a:gd name="T11" fmla="*/ 0 h 11"/>
                  <a:gd name="T12" fmla="*/ 0 w 15"/>
                  <a:gd name="T13" fmla="*/ 2 h 11"/>
                  <a:gd name="T14" fmla="*/ 6 w 15"/>
                  <a:gd name="T15" fmla="*/ 6 h 11"/>
                  <a:gd name="T16" fmla="*/ 7 w 15"/>
                  <a:gd name="T17" fmla="*/ 4 h 11"/>
                  <a:gd name="T18" fmla="*/ 1 w 15"/>
                  <a:gd name="T1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1">
                    <a:moveTo>
                      <a:pt x="11" y="7"/>
                    </a:moveTo>
                    <a:cubicBezTo>
                      <a:pt x="11" y="7"/>
                      <a:pt x="10" y="8"/>
                      <a:pt x="10" y="8"/>
                    </a:cubicBezTo>
                    <a:cubicBezTo>
                      <a:pt x="12" y="9"/>
                      <a:pt x="13" y="10"/>
                      <a:pt x="14" y="11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1" y="7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2" y="3"/>
                      <a:pt x="4" y="5"/>
                      <a:pt x="6" y="6"/>
                    </a:cubicBezTo>
                    <a:cubicBezTo>
                      <a:pt x="6" y="5"/>
                      <a:pt x="7" y="5"/>
                      <a:pt x="7" y="4"/>
                    </a:cubicBezTo>
                    <a:cubicBezTo>
                      <a:pt x="5" y="3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10365"/>
              <p:cNvSpPr>
                <a:spLocks noEditPoints="1"/>
              </p:cNvSpPr>
              <p:nvPr/>
            </p:nvSpPr>
            <p:spPr bwMode="auto">
              <a:xfrm>
                <a:off x="-668" y="3191"/>
                <a:ext cx="40" cy="33"/>
              </a:xfrm>
              <a:custGeom>
                <a:avLst/>
                <a:gdLst>
                  <a:gd name="T0" fmla="*/ 10 w 17"/>
                  <a:gd name="T1" fmla="*/ 11 h 14"/>
                  <a:gd name="T2" fmla="*/ 10 w 17"/>
                  <a:gd name="T3" fmla="*/ 11 h 14"/>
                  <a:gd name="T4" fmla="*/ 15 w 17"/>
                  <a:gd name="T5" fmla="*/ 14 h 14"/>
                  <a:gd name="T6" fmla="*/ 15 w 17"/>
                  <a:gd name="T7" fmla="*/ 14 h 14"/>
                  <a:gd name="T8" fmla="*/ 10 w 17"/>
                  <a:gd name="T9" fmla="*/ 11 h 14"/>
                  <a:gd name="T10" fmla="*/ 13 w 17"/>
                  <a:gd name="T11" fmla="*/ 6 h 14"/>
                  <a:gd name="T12" fmla="*/ 13 w 17"/>
                  <a:gd name="T13" fmla="*/ 7 h 14"/>
                  <a:gd name="T14" fmla="*/ 17 w 17"/>
                  <a:gd name="T15" fmla="*/ 9 h 14"/>
                  <a:gd name="T16" fmla="*/ 17 w 17"/>
                  <a:gd name="T17" fmla="*/ 9 h 14"/>
                  <a:gd name="T18" fmla="*/ 13 w 17"/>
                  <a:gd name="T19" fmla="*/ 6 h 14"/>
                  <a:gd name="T20" fmla="*/ 0 w 17"/>
                  <a:gd name="T21" fmla="*/ 5 h 14"/>
                  <a:gd name="T22" fmla="*/ 0 w 17"/>
                  <a:gd name="T23" fmla="*/ 5 h 14"/>
                  <a:gd name="T24" fmla="*/ 6 w 17"/>
                  <a:gd name="T25" fmla="*/ 9 h 14"/>
                  <a:gd name="T26" fmla="*/ 6 w 17"/>
                  <a:gd name="T27" fmla="*/ 9 h 14"/>
                  <a:gd name="T28" fmla="*/ 6 w 17"/>
                  <a:gd name="T29" fmla="*/ 8 h 14"/>
                  <a:gd name="T30" fmla="*/ 2 w 17"/>
                  <a:gd name="T31" fmla="*/ 6 h 14"/>
                  <a:gd name="T32" fmla="*/ 0 w 17"/>
                  <a:gd name="T33" fmla="*/ 5 h 14"/>
                  <a:gd name="T34" fmla="*/ 2 w 17"/>
                  <a:gd name="T35" fmla="*/ 0 h 14"/>
                  <a:gd name="T36" fmla="*/ 2 w 17"/>
                  <a:gd name="T37" fmla="*/ 0 h 14"/>
                  <a:gd name="T38" fmla="*/ 9 w 17"/>
                  <a:gd name="T39" fmla="*/ 4 h 14"/>
                  <a:gd name="T40" fmla="*/ 9 w 17"/>
                  <a:gd name="T41" fmla="*/ 4 h 14"/>
                  <a:gd name="T42" fmla="*/ 2 w 17"/>
                  <a:gd name="T4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7" h="14"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2" y="12"/>
                      <a:pt x="13" y="13"/>
                      <a:pt x="15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3" y="13"/>
                      <a:pt x="12" y="12"/>
                      <a:pt x="10" y="11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3" y="7"/>
                    </a:cubicBezTo>
                    <a:cubicBezTo>
                      <a:pt x="14" y="8"/>
                      <a:pt x="16" y="8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6" y="8"/>
                      <a:pt x="14" y="7"/>
                      <a:pt x="13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4" y="7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8"/>
                      <a:pt x="4" y="7"/>
                      <a:pt x="2" y="6"/>
                    </a:cubicBezTo>
                    <a:cubicBezTo>
                      <a:pt x="2" y="6"/>
                      <a:pt x="1" y="5"/>
                      <a:pt x="0" y="5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6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7" y="2"/>
                      <a:pt x="5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10366"/>
              <p:cNvSpPr>
                <a:spLocks noEditPoints="1"/>
              </p:cNvSpPr>
              <p:nvPr/>
            </p:nvSpPr>
            <p:spPr bwMode="auto">
              <a:xfrm>
                <a:off x="-652" y="3167"/>
                <a:ext cx="38" cy="21"/>
              </a:xfrm>
              <a:custGeom>
                <a:avLst/>
                <a:gdLst>
                  <a:gd name="T0" fmla="*/ 12 w 16"/>
                  <a:gd name="T1" fmla="*/ 7 h 9"/>
                  <a:gd name="T2" fmla="*/ 12 w 16"/>
                  <a:gd name="T3" fmla="*/ 7 h 9"/>
                  <a:gd name="T4" fmla="*/ 16 w 16"/>
                  <a:gd name="T5" fmla="*/ 9 h 9"/>
                  <a:gd name="T6" fmla="*/ 16 w 16"/>
                  <a:gd name="T7" fmla="*/ 9 h 9"/>
                  <a:gd name="T8" fmla="*/ 12 w 16"/>
                  <a:gd name="T9" fmla="*/ 7 h 9"/>
                  <a:gd name="T10" fmla="*/ 0 w 16"/>
                  <a:gd name="T11" fmla="*/ 0 h 9"/>
                  <a:gd name="T12" fmla="*/ 0 w 16"/>
                  <a:gd name="T13" fmla="*/ 0 h 9"/>
                  <a:gd name="T14" fmla="*/ 5 w 16"/>
                  <a:gd name="T15" fmla="*/ 3 h 9"/>
                  <a:gd name="T16" fmla="*/ 8 w 16"/>
                  <a:gd name="T17" fmla="*/ 4 h 9"/>
                  <a:gd name="T18" fmla="*/ 8 w 16"/>
                  <a:gd name="T19" fmla="*/ 4 h 9"/>
                  <a:gd name="T20" fmla="*/ 5 w 16"/>
                  <a:gd name="T21" fmla="*/ 3 h 9"/>
                  <a:gd name="T22" fmla="*/ 0 w 16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9"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8"/>
                      <a:pt x="15" y="8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8"/>
                      <a:pt x="13" y="8"/>
                      <a:pt x="12" y="7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5" y="3"/>
                    </a:cubicBezTo>
                    <a:cubicBezTo>
                      <a:pt x="6" y="3"/>
                      <a:pt x="7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6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10367"/>
              <p:cNvSpPr>
                <a:spLocks noEditPoints="1"/>
              </p:cNvSpPr>
              <p:nvPr/>
            </p:nvSpPr>
            <p:spPr bwMode="auto">
              <a:xfrm>
                <a:off x="-642" y="3141"/>
                <a:ext cx="42" cy="31"/>
              </a:xfrm>
              <a:custGeom>
                <a:avLst/>
                <a:gdLst>
                  <a:gd name="T0" fmla="*/ 12 w 18"/>
                  <a:gd name="T1" fmla="*/ 9 h 13"/>
                  <a:gd name="T2" fmla="*/ 12 w 18"/>
                  <a:gd name="T3" fmla="*/ 10 h 13"/>
                  <a:gd name="T4" fmla="*/ 17 w 18"/>
                  <a:gd name="T5" fmla="*/ 13 h 13"/>
                  <a:gd name="T6" fmla="*/ 17 w 18"/>
                  <a:gd name="T7" fmla="*/ 12 h 13"/>
                  <a:gd name="T8" fmla="*/ 12 w 18"/>
                  <a:gd name="T9" fmla="*/ 9 h 13"/>
                  <a:gd name="T10" fmla="*/ 13 w 18"/>
                  <a:gd name="T11" fmla="*/ 8 h 13"/>
                  <a:gd name="T12" fmla="*/ 13 w 18"/>
                  <a:gd name="T13" fmla="*/ 8 h 13"/>
                  <a:gd name="T14" fmla="*/ 18 w 18"/>
                  <a:gd name="T15" fmla="*/ 11 h 13"/>
                  <a:gd name="T16" fmla="*/ 18 w 18"/>
                  <a:gd name="T17" fmla="*/ 10 h 13"/>
                  <a:gd name="T18" fmla="*/ 13 w 18"/>
                  <a:gd name="T19" fmla="*/ 8 h 13"/>
                  <a:gd name="T20" fmla="*/ 5 w 18"/>
                  <a:gd name="T21" fmla="*/ 5 h 13"/>
                  <a:gd name="T22" fmla="*/ 5 w 18"/>
                  <a:gd name="T23" fmla="*/ 5 h 13"/>
                  <a:gd name="T24" fmla="*/ 9 w 18"/>
                  <a:gd name="T25" fmla="*/ 7 h 13"/>
                  <a:gd name="T26" fmla="*/ 9 w 18"/>
                  <a:gd name="T27" fmla="*/ 7 h 13"/>
                  <a:gd name="T28" fmla="*/ 5 w 18"/>
                  <a:gd name="T29" fmla="*/ 5 h 13"/>
                  <a:gd name="T30" fmla="*/ 6 w 18"/>
                  <a:gd name="T31" fmla="*/ 3 h 13"/>
                  <a:gd name="T32" fmla="*/ 6 w 18"/>
                  <a:gd name="T33" fmla="*/ 4 h 13"/>
                  <a:gd name="T34" fmla="*/ 9 w 18"/>
                  <a:gd name="T35" fmla="*/ 6 h 13"/>
                  <a:gd name="T36" fmla="*/ 10 w 18"/>
                  <a:gd name="T37" fmla="*/ 6 h 13"/>
                  <a:gd name="T38" fmla="*/ 6 w 18"/>
                  <a:gd name="T39" fmla="*/ 3 h 13"/>
                  <a:gd name="T40" fmla="*/ 0 w 18"/>
                  <a:gd name="T41" fmla="*/ 1 h 13"/>
                  <a:gd name="T42" fmla="*/ 0 w 18"/>
                  <a:gd name="T43" fmla="*/ 2 h 13"/>
                  <a:gd name="T44" fmla="*/ 5 w 18"/>
                  <a:gd name="T45" fmla="*/ 5 h 13"/>
                  <a:gd name="T46" fmla="*/ 5 w 18"/>
                  <a:gd name="T47" fmla="*/ 4 h 13"/>
                  <a:gd name="T48" fmla="*/ 0 w 18"/>
                  <a:gd name="T49" fmla="*/ 1 h 13"/>
                  <a:gd name="T50" fmla="*/ 0 w 18"/>
                  <a:gd name="T51" fmla="*/ 0 h 13"/>
                  <a:gd name="T52" fmla="*/ 0 w 18"/>
                  <a:gd name="T53" fmla="*/ 1 h 13"/>
                  <a:gd name="T54" fmla="*/ 5 w 18"/>
                  <a:gd name="T55" fmla="*/ 4 h 13"/>
                  <a:gd name="T56" fmla="*/ 5 w 18"/>
                  <a:gd name="T57" fmla="*/ 3 h 13"/>
                  <a:gd name="T58" fmla="*/ 0 w 18"/>
                  <a:gd name="T5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" h="13">
                    <a:moveTo>
                      <a:pt x="12" y="9"/>
                    </a:moveTo>
                    <a:cubicBezTo>
                      <a:pt x="12" y="9"/>
                      <a:pt x="12" y="10"/>
                      <a:pt x="12" y="10"/>
                    </a:cubicBezTo>
                    <a:cubicBezTo>
                      <a:pt x="14" y="11"/>
                      <a:pt x="15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5" y="11"/>
                      <a:pt x="14" y="10"/>
                      <a:pt x="12" y="9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5" y="9"/>
                      <a:pt x="16" y="10"/>
                      <a:pt x="18" y="11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9"/>
                      <a:pt x="15" y="8"/>
                      <a:pt x="13" y="8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8" y="7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6"/>
                      <a:pt x="7" y="6"/>
                      <a:pt x="5" y="5"/>
                    </a:cubicBezTo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8" y="4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3" y="3"/>
                      <a:pt x="1" y="2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10368"/>
              <p:cNvSpPr>
                <a:spLocks noEditPoints="1"/>
              </p:cNvSpPr>
              <p:nvPr/>
            </p:nvSpPr>
            <p:spPr bwMode="auto">
              <a:xfrm>
                <a:off x="-661" y="3160"/>
                <a:ext cx="52" cy="45"/>
              </a:xfrm>
              <a:custGeom>
                <a:avLst/>
                <a:gdLst>
                  <a:gd name="T0" fmla="*/ 12 w 22"/>
                  <a:gd name="T1" fmla="*/ 17 h 19"/>
                  <a:gd name="T2" fmla="*/ 11 w 22"/>
                  <a:gd name="T3" fmla="*/ 17 h 19"/>
                  <a:gd name="T4" fmla="*/ 15 w 22"/>
                  <a:gd name="T5" fmla="*/ 19 h 19"/>
                  <a:gd name="T6" fmla="*/ 16 w 22"/>
                  <a:gd name="T7" fmla="*/ 19 h 19"/>
                  <a:gd name="T8" fmla="*/ 12 w 22"/>
                  <a:gd name="T9" fmla="*/ 17 h 19"/>
                  <a:gd name="T10" fmla="*/ 0 w 22"/>
                  <a:gd name="T11" fmla="*/ 10 h 19"/>
                  <a:gd name="T12" fmla="*/ 0 w 22"/>
                  <a:gd name="T13" fmla="*/ 10 h 19"/>
                  <a:gd name="T14" fmla="*/ 7 w 22"/>
                  <a:gd name="T15" fmla="*/ 15 h 19"/>
                  <a:gd name="T16" fmla="*/ 8 w 22"/>
                  <a:gd name="T17" fmla="*/ 14 h 19"/>
                  <a:gd name="T18" fmla="*/ 0 w 22"/>
                  <a:gd name="T19" fmla="*/ 10 h 19"/>
                  <a:gd name="T20" fmla="*/ 18 w 22"/>
                  <a:gd name="T21" fmla="*/ 7 h 19"/>
                  <a:gd name="T22" fmla="*/ 17 w 22"/>
                  <a:gd name="T23" fmla="*/ 7 h 19"/>
                  <a:gd name="T24" fmla="*/ 22 w 22"/>
                  <a:gd name="T25" fmla="*/ 10 h 19"/>
                  <a:gd name="T26" fmla="*/ 22 w 22"/>
                  <a:gd name="T27" fmla="*/ 9 h 19"/>
                  <a:gd name="T28" fmla="*/ 18 w 22"/>
                  <a:gd name="T29" fmla="*/ 7 h 19"/>
                  <a:gd name="T30" fmla="*/ 10 w 22"/>
                  <a:gd name="T31" fmla="*/ 2 h 19"/>
                  <a:gd name="T32" fmla="*/ 10 w 22"/>
                  <a:gd name="T33" fmla="*/ 3 h 19"/>
                  <a:gd name="T34" fmla="*/ 10 w 22"/>
                  <a:gd name="T35" fmla="*/ 3 h 19"/>
                  <a:gd name="T36" fmla="*/ 13 w 22"/>
                  <a:gd name="T37" fmla="*/ 5 h 19"/>
                  <a:gd name="T38" fmla="*/ 14 w 22"/>
                  <a:gd name="T39" fmla="*/ 4 h 19"/>
                  <a:gd name="T40" fmla="*/ 10 w 22"/>
                  <a:gd name="T41" fmla="*/ 2 h 19"/>
                  <a:gd name="T42" fmla="*/ 5 w 22"/>
                  <a:gd name="T43" fmla="*/ 0 h 19"/>
                  <a:gd name="T44" fmla="*/ 5 w 22"/>
                  <a:gd name="T45" fmla="*/ 0 h 19"/>
                  <a:gd name="T46" fmla="*/ 9 w 22"/>
                  <a:gd name="T47" fmla="*/ 3 h 19"/>
                  <a:gd name="T48" fmla="*/ 10 w 22"/>
                  <a:gd name="T49" fmla="*/ 2 h 19"/>
                  <a:gd name="T50" fmla="*/ 5 w 22"/>
                  <a:gd name="T51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2" h="19">
                    <a:moveTo>
                      <a:pt x="12" y="17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4" y="18"/>
                      <a:pt x="13" y="18"/>
                      <a:pt x="12" y="17"/>
                    </a:cubicBezTo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4"/>
                      <a:pt x="8" y="14"/>
                    </a:cubicBezTo>
                    <a:cubicBezTo>
                      <a:pt x="5" y="13"/>
                      <a:pt x="3" y="11"/>
                      <a:pt x="0" y="10"/>
                    </a:cubicBezTo>
                    <a:moveTo>
                      <a:pt x="18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9" y="8"/>
                      <a:pt x="20" y="9"/>
                      <a:pt x="22" y="10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1" y="9"/>
                      <a:pt x="19" y="8"/>
                      <a:pt x="18" y="7"/>
                    </a:cubicBezTo>
                    <a:moveTo>
                      <a:pt x="10" y="2"/>
                    </a:moveTo>
                    <a:cubicBezTo>
                      <a:pt x="10" y="2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4"/>
                      <a:pt x="12" y="4"/>
                      <a:pt x="13" y="5"/>
                    </a:cubicBezTo>
                    <a:cubicBezTo>
                      <a:pt x="13" y="5"/>
                      <a:pt x="14" y="5"/>
                      <a:pt x="14" y="4"/>
                    </a:cubicBezTo>
                    <a:cubicBezTo>
                      <a:pt x="12" y="4"/>
                      <a:pt x="11" y="3"/>
                      <a:pt x="10" y="2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8" y="2"/>
                      <a:pt x="9" y="3"/>
                    </a:cubicBezTo>
                    <a:cubicBezTo>
                      <a:pt x="9" y="3"/>
                      <a:pt x="10" y="2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10369"/>
              <p:cNvSpPr>
                <a:spLocks noEditPoints="1"/>
              </p:cNvSpPr>
              <p:nvPr/>
            </p:nvSpPr>
            <p:spPr bwMode="auto">
              <a:xfrm>
                <a:off x="-647" y="3117"/>
                <a:ext cx="59" cy="59"/>
              </a:xfrm>
              <a:custGeom>
                <a:avLst/>
                <a:gdLst>
                  <a:gd name="T0" fmla="*/ 13 w 25"/>
                  <a:gd name="T1" fmla="*/ 22 h 25"/>
                  <a:gd name="T2" fmla="*/ 18 w 25"/>
                  <a:gd name="T3" fmla="*/ 24 h 25"/>
                  <a:gd name="T4" fmla="*/ 6 w 25"/>
                  <a:gd name="T5" fmla="*/ 17 h 25"/>
                  <a:gd name="T6" fmla="*/ 9 w 25"/>
                  <a:gd name="T7" fmla="*/ 20 h 25"/>
                  <a:gd name="T8" fmla="*/ 6 w 25"/>
                  <a:gd name="T9" fmla="*/ 17 h 25"/>
                  <a:gd name="T10" fmla="*/ 5 w 25"/>
                  <a:gd name="T11" fmla="*/ 17 h 25"/>
                  <a:gd name="T12" fmla="*/ 6 w 25"/>
                  <a:gd name="T13" fmla="*/ 17 h 25"/>
                  <a:gd name="T14" fmla="*/ 16 w 25"/>
                  <a:gd name="T15" fmla="*/ 16 h 25"/>
                  <a:gd name="T16" fmla="*/ 21 w 25"/>
                  <a:gd name="T17" fmla="*/ 19 h 25"/>
                  <a:gd name="T18" fmla="*/ 16 w 25"/>
                  <a:gd name="T19" fmla="*/ 16 h 25"/>
                  <a:gd name="T20" fmla="*/ 17 w 25"/>
                  <a:gd name="T21" fmla="*/ 15 h 25"/>
                  <a:gd name="T22" fmla="*/ 22 w 25"/>
                  <a:gd name="T23" fmla="*/ 18 h 25"/>
                  <a:gd name="T24" fmla="*/ 1 w 25"/>
                  <a:gd name="T25" fmla="*/ 14 h 25"/>
                  <a:gd name="T26" fmla="*/ 5 w 25"/>
                  <a:gd name="T27" fmla="*/ 17 h 25"/>
                  <a:gd name="T28" fmla="*/ 1 w 25"/>
                  <a:gd name="T29" fmla="*/ 14 h 25"/>
                  <a:gd name="T30" fmla="*/ 9 w 25"/>
                  <a:gd name="T31" fmla="*/ 12 h 25"/>
                  <a:gd name="T32" fmla="*/ 13 w 25"/>
                  <a:gd name="T33" fmla="*/ 14 h 25"/>
                  <a:gd name="T34" fmla="*/ 10 w 25"/>
                  <a:gd name="T35" fmla="*/ 11 h 25"/>
                  <a:gd name="T36" fmla="*/ 14 w 25"/>
                  <a:gd name="T37" fmla="*/ 13 h 25"/>
                  <a:gd name="T38" fmla="*/ 10 w 25"/>
                  <a:gd name="T39" fmla="*/ 11 h 25"/>
                  <a:gd name="T40" fmla="*/ 19 w 25"/>
                  <a:gd name="T41" fmla="*/ 12 h 25"/>
                  <a:gd name="T42" fmla="*/ 25 w 25"/>
                  <a:gd name="T43" fmla="*/ 13 h 25"/>
                  <a:gd name="T44" fmla="*/ 20 w 25"/>
                  <a:gd name="T45" fmla="*/ 9 h 25"/>
                  <a:gd name="T46" fmla="*/ 3 w 25"/>
                  <a:gd name="T47" fmla="*/ 8 h 25"/>
                  <a:gd name="T48" fmla="*/ 8 w 25"/>
                  <a:gd name="T49" fmla="*/ 11 h 25"/>
                  <a:gd name="T50" fmla="*/ 3 w 25"/>
                  <a:gd name="T51" fmla="*/ 8 h 25"/>
                  <a:gd name="T52" fmla="*/ 3 w 25"/>
                  <a:gd name="T53" fmla="*/ 7 h 25"/>
                  <a:gd name="T54" fmla="*/ 9 w 25"/>
                  <a:gd name="T55" fmla="*/ 10 h 25"/>
                  <a:gd name="T56" fmla="*/ 14 w 25"/>
                  <a:gd name="T57" fmla="*/ 5 h 25"/>
                  <a:gd name="T58" fmla="*/ 16 w 25"/>
                  <a:gd name="T59" fmla="*/ 10 h 25"/>
                  <a:gd name="T60" fmla="*/ 14 w 25"/>
                  <a:gd name="T61" fmla="*/ 5 h 25"/>
                  <a:gd name="T62" fmla="*/ 5 w 25"/>
                  <a:gd name="T63" fmla="*/ 3 h 25"/>
                  <a:gd name="T64" fmla="*/ 11 w 25"/>
                  <a:gd name="T65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5" h="25">
                    <a:moveTo>
                      <a:pt x="13" y="22"/>
                    </a:moveTo>
                    <a:cubicBezTo>
                      <a:pt x="13" y="22"/>
                      <a:pt x="13" y="22"/>
                      <a:pt x="13" y="22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6" y="23"/>
                      <a:pt x="15" y="23"/>
                      <a:pt x="13" y="22"/>
                    </a:cubicBezTo>
                    <a:moveTo>
                      <a:pt x="6" y="17"/>
                    </a:moveTo>
                    <a:cubicBezTo>
                      <a:pt x="6" y="17"/>
                      <a:pt x="6" y="18"/>
                      <a:pt x="6" y="18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9" y="20"/>
                      <a:pt x="10" y="19"/>
                    </a:cubicBezTo>
                    <a:cubicBezTo>
                      <a:pt x="8" y="19"/>
                      <a:pt x="7" y="18"/>
                      <a:pt x="6" y="17"/>
                    </a:cubicBezTo>
                    <a:moveTo>
                      <a:pt x="5" y="17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5" y="17"/>
                    </a:cubicBezTo>
                    <a:moveTo>
                      <a:pt x="16" y="16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18" y="17"/>
                      <a:pt x="19" y="18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8"/>
                      <a:pt x="18" y="17"/>
                      <a:pt x="16" y="16"/>
                    </a:cubicBezTo>
                    <a:moveTo>
                      <a:pt x="17" y="15"/>
                    </a:moveTo>
                    <a:cubicBezTo>
                      <a:pt x="17" y="15"/>
                      <a:pt x="17" y="15"/>
                      <a:pt x="17" y="15"/>
                    </a:cubicBezTo>
                    <a:cubicBezTo>
                      <a:pt x="18" y="16"/>
                      <a:pt x="20" y="17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0" y="17"/>
                      <a:pt x="18" y="16"/>
                      <a:pt x="17" y="15"/>
                    </a:cubicBezTo>
                    <a:moveTo>
                      <a:pt x="1" y="14"/>
                    </a:moveTo>
                    <a:cubicBezTo>
                      <a:pt x="1" y="14"/>
                      <a:pt x="0" y="14"/>
                      <a:pt x="0" y="14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4" y="16"/>
                      <a:pt x="2" y="15"/>
                      <a:pt x="1" y="14"/>
                    </a:cubicBezTo>
                    <a:moveTo>
                      <a:pt x="10" y="11"/>
                    </a:moveTo>
                    <a:cubicBezTo>
                      <a:pt x="9" y="12"/>
                      <a:pt x="9" y="12"/>
                      <a:pt x="9" y="12"/>
                    </a:cubicBezTo>
                    <a:cubicBezTo>
                      <a:pt x="10" y="13"/>
                      <a:pt x="12" y="13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3"/>
                      <a:pt x="11" y="12"/>
                      <a:pt x="10" y="11"/>
                    </a:cubicBezTo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1" y="12"/>
                      <a:pt x="12" y="12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2" y="12"/>
                      <a:pt x="11" y="12"/>
                      <a:pt x="10" y="11"/>
                    </a:cubicBezTo>
                    <a:moveTo>
                      <a:pt x="20" y="9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3"/>
                      <a:pt x="22" y="14"/>
                      <a:pt x="24" y="15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3" y="12"/>
                      <a:pt x="22" y="10"/>
                      <a:pt x="20" y="9"/>
                    </a:cubicBezTo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5" y="9"/>
                      <a:pt x="6" y="10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0"/>
                      <a:pt x="5" y="9"/>
                      <a:pt x="3" y="8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5" y="8"/>
                      <a:pt x="7" y="9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7" y="9"/>
                      <a:pt x="5" y="8"/>
                      <a:pt x="3" y="7"/>
                    </a:cubicBezTo>
                    <a:moveTo>
                      <a:pt x="14" y="5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8"/>
                      <a:pt x="14" y="9"/>
                      <a:pt x="16" y="10"/>
                    </a:cubicBezTo>
                    <a:cubicBezTo>
                      <a:pt x="16" y="9"/>
                      <a:pt x="17" y="8"/>
                      <a:pt x="17" y="7"/>
                    </a:cubicBezTo>
                    <a:cubicBezTo>
                      <a:pt x="16" y="7"/>
                      <a:pt x="15" y="6"/>
                      <a:pt x="14" y="5"/>
                    </a:cubicBezTo>
                    <a:moveTo>
                      <a:pt x="6" y="0"/>
                    </a:moveTo>
                    <a:cubicBezTo>
                      <a:pt x="6" y="1"/>
                      <a:pt x="5" y="2"/>
                      <a:pt x="5" y="3"/>
                    </a:cubicBezTo>
                    <a:cubicBezTo>
                      <a:pt x="7" y="4"/>
                      <a:pt x="8" y="5"/>
                      <a:pt x="10" y="6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0" y="2"/>
                      <a:pt x="8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10370"/>
              <p:cNvSpPr>
                <a:spLocks noEditPoints="1"/>
              </p:cNvSpPr>
              <p:nvPr/>
            </p:nvSpPr>
            <p:spPr bwMode="auto">
              <a:xfrm>
                <a:off x="-647" y="3153"/>
                <a:ext cx="40" cy="26"/>
              </a:xfrm>
              <a:custGeom>
                <a:avLst/>
                <a:gdLst>
                  <a:gd name="T0" fmla="*/ 13 w 17"/>
                  <a:gd name="T1" fmla="*/ 8 h 11"/>
                  <a:gd name="T2" fmla="*/ 12 w 17"/>
                  <a:gd name="T3" fmla="*/ 8 h 11"/>
                  <a:gd name="T4" fmla="*/ 15 w 17"/>
                  <a:gd name="T5" fmla="*/ 10 h 11"/>
                  <a:gd name="T6" fmla="*/ 17 w 17"/>
                  <a:gd name="T7" fmla="*/ 11 h 11"/>
                  <a:gd name="T8" fmla="*/ 17 w 17"/>
                  <a:gd name="T9" fmla="*/ 10 h 11"/>
                  <a:gd name="T10" fmla="*/ 13 w 17"/>
                  <a:gd name="T11" fmla="*/ 8 h 11"/>
                  <a:gd name="T12" fmla="*/ 5 w 17"/>
                  <a:gd name="T13" fmla="*/ 3 h 11"/>
                  <a:gd name="T14" fmla="*/ 5 w 17"/>
                  <a:gd name="T15" fmla="*/ 4 h 11"/>
                  <a:gd name="T16" fmla="*/ 9 w 17"/>
                  <a:gd name="T17" fmla="*/ 6 h 11"/>
                  <a:gd name="T18" fmla="*/ 9 w 17"/>
                  <a:gd name="T19" fmla="*/ 5 h 11"/>
                  <a:gd name="T20" fmla="*/ 5 w 17"/>
                  <a:gd name="T21" fmla="*/ 3 h 11"/>
                  <a:gd name="T22" fmla="*/ 5 w 17"/>
                  <a:gd name="T23" fmla="*/ 3 h 11"/>
                  <a:gd name="T24" fmla="*/ 5 w 17"/>
                  <a:gd name="T25" fmla="*/ 3 h 11"/>
                  <a:gd name="T26" fmla="*/ 5 w 17"/>
                  <a:gd name="T27" fmla="*/ 4 h 11"/>
                  <a:gd name="T28" fmla="*/ 5 w 17"/>
                  <a:gd name="T29" fmla="*/ 3 h 11"/>
                  <a:gd name="T30" fmla="*/ 5 w 17"/>
                  <a:gd name="T31" fmla="*/ 3 h 11"/>
                  <a:gd name="T32" fmla="*/ 0 w 17"/>
                  <a:gd name="T33" fmla="*/ 0 h 11"/>
                  <a:gd name="T34" fmla="*/ 0 w 17"/>
                  <a:gd name="T35" fmla="*/ 0 h 11"/>
                  <a:gd name="T36" fmla="*/ 5 w 17"/>
                  <a:gd name="T37" fmla="*/ 3 h 11"/>
                  <a:gd name="T38" fmla="*/ 5 w 17"/>
                  <a:gd name="T39" fmla="*/ 3 h 11"/>
                  <a:gd name="T40" fmla="*/ 0 w 17"/>
                  <a:gd name="T4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7" h="11"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4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5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10371"/>
              <p:cNvSpPr>
                <a:spLocks noEditPoints="1"/>
              </p:cNvSpPr>
              <p:nvPr/>
            </p:nvSpPr>
            <p:spPr bwMode="auto">
              <a:xfrm>
                <a:off x="-756" y="3205"/>
                <a:ext cx="121" cy="198"/>
              </a:xfrm>
              <a:custGeom>
                <a:avLst/>
                <a:gdLst>
                  <a:gd name="T0" fmla="*/ 5 w 51"/>
                  <a:gd name="T1" fmla="*/ 74 h 84"/>
                  <a:gd name="T2" fmla="*/ 11 w 51"/>
                  <a:gd name="T3" fmla="*/ 84 h 84"/>
                  <a:gd name="T4" fmla="*/ 9 w 51"/>
                  <a:gd name="T5" fmla="*/ 77 h 84"/>
                  <a:gd name="T6" fmla="*/ 10 w 51"/>
                  <a:gd name="T7" fmla="*/ 75 h 84"/>
                  <a:gd name="T8" fmla="*/ 15 w 51"/>
                  <a:gd name="T9" fmla="*/ 77 h 84"/>
                  <a:gd name="T10" fmla="*/ 0 w 51"/>
                  <a:gd name="T11" fmla="*/ 59 h 84"/>
                  <a:gd name="T12" fmla="*/ 2 w 51"/>
                  <a:gd name="T13" fmla="*/ 58 h 84"/>
                  <a:gd name="T14" fmla="*/ 5 w 51"/>
                  <a:gd name="T15" fmla="*/ 57 h 84"/>
                  <a:gd name="T16" fmla="*/ 15 w 51"/>
                  <a:gd name="T17" fmla="*/ 67 h 84"/>
                  <a:gd name="T18" fmla="*/ 12 w 51"/>
                  <a:gd name="T19" fmla="*/ 66 h 84"/>
                  <a:gd name="T20" fmla="*/ 10 w 51"/>
                  <a:gd name="T21" fmla="*/ 58 h 84"/>
                  <a:gd name="T22" fmla="*/ 8 w 51"/>
                  <a:gd name="T23" fmla="*/ 57 h 84"/>
                  <a:gd name="T24" fmla="*/ 1 w 51"/>
                  <a:gd name="T25" fmla="*/ 60 h 84"/>
                  <a:gd name="T26" fmla="*/ 0 w 51"/>
                  <a:gd name="T27" fmla="*/ 60 h 84"/>
                  <a:gd name="T28" fmla="*/ 11 w 51"/>
                  <a:gd name="T29" fmla="*/ 65 h 84"/>
                  <a:gd name="T30" fmla="*/ 7 w 51"/>
                  <a:gd name="T31" fmla="*/ 72 h 84"/>
                  <a:gd name="T32" fmla="*/ 15 w 51"/>
                  <a:gd name="T33" fmla="*/ 68 h 84"/>
                  <a:gd name="T34" fmla="*/ 14 w 51"/>
                  <a:gd name="T35" fmla="*/ 60 h 84"/>
                  <a:gd name="T36" fmla="*/ 17 w 51"/>
                  <a:gd name="T37" fmla="*/ 55 h 84"/>
                  <a:gd name="T38" fmla="*/ 25 w 51"/>
                  <a:gd name="T39" fmla="*/ 58 h 84"/>
                  <a:gd name="T40" fmla="*/ 8 w 51"/>
                  <a:gd name="T41" fmla="*/ 57 h 84"/>
                  <a:gd name="T42" fmla="*/ 4 w 51"/>
                  <a:gd name="T43" fmla="*/ 53 h 84"/>
                  <a:gd name="T44" fmla="*/ 9 w 51"/>
                  <a:gd name="T45" fmla="*/ 48 h 84"/>
                  <a:gd name="T46" fmla="*/ 16 w 51"/>
                  <a:gd name="T47" fmla="*/ 55 h 84"/>
                  <a:gd name="T48" fmla="*/ 10 w 51"/>
                  <a:gd name="T49" fmla="*/ 47 h 84"/>
                  <a:gd name="T50" fmla="*/ 9 w 51"/>
                  <a:gd name="T51" fmla="*/ 47 h 84"/>
                  <a:gd name="T52" fmla="*/ 20 w 51"/>
                  <a:gd name="T53" fmla="*/ 49 h 84"/>
                  <a:gd name="T54" fmla="*/ 23 w 51"/>
                  <a:gd name="T55" fmla="*/ 45 h 84"/>
                  <a:gd name="T56" fmla="*/ 22 w 51"/>
                  <a:gd name="T57" fmla="*/ 44 h 84"/>
                  <a:gd name="T58" fmla="*/ 19 w 51"/>
                  <a:gd name="T59" fmla="*/ 50 h 84"/>
                  <a:gd name="T60" fmla="*/ 32 w 51"/>
                  <a:gd name="T61" fmla="*/ 44 h 84"/>
                  <a:gd name="T62" fmla="*/ 24 w 51"/>
                  <a:gd name="T63" fmla="*/ 40 h 84"/>
                  <a:gd name="T64" fmla="*/ 15 w 51"/>
                  <a:gd name="T65" fmla="*/ 39 h 84"/>
                  <a:gd name="T66" fmla="*/ 28 w 51"/>
                  <a:gd name="T67" fmla="*/ 37 h 84"/>
                  <a:gd name="T68" fmla="*/ 17 w 51"/>
                  <a:gd name="T69" fmla="*/ 36 h 84"/>
                  <a:gd name="T70" fmla="*/ 17 w 51"/>
                  <a:gd name="T71" fmla="*/ 36 h 84"/>
                  <a:gd name="T72" fmla="*/ 25 w 51"/>
                  <a:gd name="T73" fmla="*/ 38 h 84"/>
                  <a:gd name="T74" fmla="*/ 27 w 51"/>
                  <a:gd name="T75" fmla="*/ 35 h 84"/>
                  <a:gd name="T76" fmla="*/ 35 w 51"/>
                  <a:gd name="T77" fmla="*/ 38 h 84"/>
                  <a:gd name="T78" fmla="*/ 27 w 51"/>
                  <a:gd name="T79" fmla="*/ 33 h 84"/>
                  <a:gd name="T80" fmla="*/ 20 w 51"/>
                  <a:gd name="T81" fmla="*/ 32 h 84"/>
                  <a:gd name="T82" fmla="*/ 20 w 51"/>
                  <a:gd name="T83" fmla="*/ 31 h 84"/>
                  <a:gd name="T84" fmla="*/ 27 w 51"/>
                  <a:gd name="T85" fmla="*/ 33 h 84"/>
                  <a:gd name="T86" fmla="*/ 26 w 51"/>
                  <a:gd name="T87" fmla="*/ 33 h 84"/>
                  <a:gd name="T88" fmla="*/ 28 w 51"/>
                  <a:gd name="T89" fmla="*/ 30 h 84"/>
                  <a:gd name="T90" fmla="*/ 36 w 51"/>
                  <a:gd name="T91" fmla="*/ 23 h 84"/>
                  <a:gd name="T92" fmla="*/ 37 w 51"/>
                  <a:gd name="T93" fmla="*/ 22 h 84"/>
                  <a:gd name="T94" fmla="*/ 34 w 51"/>
                  <a:gd name="T95" fmla="*/ 20 h 84"/>
                  <a:gd name="T96" fmla="*/ 39 w 51"/>
                  <a:gd name="T97" fmla="*/ 18 h 84"/>
                  <a:gd name="T98" fmla="*/ 39 w 51"/>
                  <a:gd name="T99" fmla="*/ 18 h 84"/>
                  <a:gd name="T100" fmla="*/ 30 w 51"/>
                  <a:gd name="T101" fmla="*/ 19 h 84"/>
                  <a:gd name="T102" fmla="*/ 35 w 51"/>
                  <a:gd name="T103" fmla="*/ 18 h 84"/>
                  <a:gd name="T104" fmla="*/ 34 w 51"/>
                  <a:gd name="T105" fmla="*/ 17 h 84"/>
                  <a:gd name="T106" fmla="*/ 49 w 51"/>
                  <a:gd name="T107" fmla="*/ 13 h 84"/>
                  <a:gd name="T108" fmla="*/ 47 w 51"/>
                  <a:gd name="T109" fmla="*/ 6 h 84"/>
                  <a:gd name="T110" fmla="*/ 36 w 51"/>
                  <a:gd name="T111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1" h="84">
                    <a:moveTo>
                      <a:pt x="11" y="75"/>
                    </a:move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3" y="77"/>
                      <a:pt x="14" y="78"/>
                    </a:cubicBezTo>
                    <a:cubicBezTo>
                      <a:pt x="14" y="78"/>
                      <a:pt x="14" y="78"/>
                      <a:pt x="14" y="78"/>
                    </a:cubicBezTo>
                    <a:cubicBezTo>
                      <a:pt x="13" y="77"/>
                      <a:pt x="12" y="76"/>
                      <a:pt x="11" y="75"/>
                    </a:cubicBezTo>
                    <a:moveTo>
                      <a:pt x="5" y="74"/>
                    </a:moveTo>
                    <a:cubicBezTo>
                      <a:pt x="4" y="77"/>
                      <a:pt x="4" y="77"/>
                      <a:pt x="4" y="77"/>
                    </a:cubicBezTo>
                    <a:cubicBezTo>
                      <a:pt x="3" y="78"/>
                      <a:pt x="3" y="78"/>
                      <a:pt x="3" y="78"/>
                    </a:cubicBezTo>
                    <a:cubicBezTo>
                      <a:pt x="3" y="79"/>
                      <a:pt x="3" y="79"/>
                      <a:pt x="3" y="79"/>
                    </a:cubicBezTo>
                    <a:cubicBezTo>
                      <a:pt x="2" y="78"/>
                      <a:pt x="1" y="78"/>
                      <a:pt x="1" y="78"/>
                    </a:cubicBezTo>
                    <a:cubicBezTo>
                      <a:pt x="1" y="78"/>
                      <a:pt x="3" y="79"/>
                      <a:pt x="6" y="81"/>
                    </a:cubicBezTo>
                    <a:cubicBezTo>
                      <a:pt x="9" y="82"/>
                      <a:pt x="11" y="84"/>
                      <a:pt x="11" y="84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2" y="82"/>
                      <a:pt x="13" y="81"/>
                      <a:pt x="14" y="79"/>
                    </a:cubicBezTo>
                    <a:cubicBezTo>
                      <a:pt x="12" y="78"/>
                      <a:pt x="11" y="78"/>
                      <a:pt x="10" y="77"/>
                    </a:cubicBezTo>
                    <a:cubicBezTo>
                      <a:pt x="9" y="78"/>
                      <a:pt x="9" y="79"/>
                      <a:pt x="8" y="80"/>
                    </a:cubicBezTo>
                    <a:cubicBezTo>
                      <a:pt x="8" y="79"/>
                      <a:pt x="9" y="78"/>
                      <a:pt x="9" y="77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5" y="74"/>
                      <a:pt x="5" y="74"/>
                      <a:pt x="5" y="74"/>
                    </a:cubicBezTo>
                    <a:moveTo>
                      <a:pt x="7" y="72"/>
                    </a:moveTo>
                    <a:cubicBezTo>
                      <a:pt x="6" y="73"/>
                      <a:pt x="6" y="73"/>
                      <a:pt x="6" y="73"/>
                    </a:cubicBezTo>
                    <a:cubicBezTo>
                      <a:pt x="7" y="73"/>
                      <a:pt x="7" y="73"/>
                      <a:pt x="8" y="73"/>
                    </a:cubicBezTo>
                    <a:cubicBezTo>
                      <a:pt x="9" y="74"/>
                      <a:pt x="9" y="75"/>
                      <a:pt x="10" y="75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9" y="74"/>
                      <a:pt x="8" y="73"/>
                      <a:pt x="7" y="72"/>
                    </a:cubicBezTo>
                    <a:moveTo>
                      <a:pt x="15" y="68"/>
                    </a:moveTo>
                    <a:cubicBezTo>
                      <a:pt x="13" y="70"/>
                      <a:pt x="12" y="73"/>
                      <a:pt x="11" y="75"/>
                    </a:cubicBezTo>
                    <a:cubicBezTo>
                      <a:pt x="12" y="75"/>
                      <a:pt x="12" y="76"/>
                      <a:pt x="13" y="76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6" y="75"/>
                      <a:pt x="17" y="73"/>
                      <a:pt x="18" y="70"/>
                    </a:cubicBezTo>
                    <a:cubicBezTo>
                      <a:pt x="18" y="70"/>
                      <a:pt x="17" y="70"/>
                      <a:pt x="17" y="70"/>
                    </a:cubicBezTo>
                    <a:cubicBezTo>
                      <a:pt x="16" y="69"/>
                      <a:pt x="15" y="69"/>
                      <a:pt x="15" y="68"/>
                    </a:cubicBezTo>
                    <a:moveTo>
                      <a:pt x="0" y="59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moveTo>
                      <a:pt x="2" y="57"/>
                    </a:moveTo>
                    <a:cubicBezTo>
                      <a:pt x="2" y="57"/>
                      <a:pt x="2" y="58"/>
                      <a:pt x="2" y="5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57"/>
                      <a:pt x="2" y="57"/>
                      <a:pt x="2" y="57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5" y="57"/>
                    </a:moveTo>
                    <a:cubicBezTo>
                      <a:pt x="5" y="57"/>
                      <a:pt x="4" y="57"/>
                      <a:pt x="4" y="57"/>
                    </a:cubicBezTo>
                    <a:cubicBezTo>
                      <a:pt x="5" y="57"/>
                      <a:pt x="6" y="57"/>
                      <a:pt x="7" y="57"/>
                    </a:cubicBezTo>
                    <a:cubicBezTo>
                      <a:pt x="7" y="57"/>
                      <a:pt x="8" y="57"/>
                      <a:pt x="8" y="57"/>
                    </a:cubicBezTo>
                    <a:cubicBezTo>
                      <a:pt x="8" y="57"/>
                      <a:pt x="7" y="57"/>
                      <a:pt x="5" y="57"/>
                    </a:cubicBezTo>
                    <a:moveTo>
                      <a:pt x="15" y="68"/>
                    </a:moveTo>
                    <a:cubicBezTo>
                      <a:pt x="15" y="68"/>
                      <a:pt x="15" y="67"/>
                      <a:pt x="15" y="67"/>
                    </a:cubicBezTo>
                    <a:cubicBezTo>
                      <a:pt x="15" y="67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moveTo>
                      <a:pt x="11" y="66"/>
                    </a:move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2" y="66"/>
                      <a:pt x="12" y="66"/>
                    </a:cubicBezTo>
                    <a:cubicBezTo>
                      <a:pt x="12" y="66"/>
                      <a:pt x="12" y="66"/>
                      <a:pt x="12" y="66"/>
                    </a:cubicBezTo>
                    <a:cubicBezTo>
                      <a:pt x="12" y="66"/>
                      <a:pt x="11" y="66"/>
                      <a:pt x="11" y="66"/>
                    </a:cubicBezTo>
                    <a:moveTo>
                      <a:pt x="11" y="54"/>
                    </a:moveTo>
                    <a:cubicBezTo>
                      <a:pt x="10" y="57"/>
                      <a:pt x="10" y="57"/>
                      <a:pt x="10" y="57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4" y="63"/>
                      <a:pt x="8" y="60"/>
                      <a:pt x="8" y="59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8" y="57"/>
                      <a:pt x="8" y="57"/>
                      <a:pt x="7" y="57"/>
                    </a:cubicBezTo>
                    <a:cubicBezTo>
                      <a:pt x="6" y="57"/>
                      <a:pt x="5" y="57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2" y="60"/>
                      <a:pt x="4" y="62"/>
                      <a:pt x="7" y="64"/>
                    </a:cubicBezTo>
                    <a:cubicBezTo>
                      <a:pt x="9" y="64"/>
                      <a:pt x="10" y="65"/>
                      <a:pt x="11" y="65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7" y="63"/>
                      <a:pt x="4" y="62"/>
                      <a:pt x="3" y="61"/>
                    </a:cubicBezTo>
                    <a:cubicBezTo>
                      <a:pt x="3" y="61"/>
                      <a:pt x="4" y="62"/>
                      <a:pt x="5" y="62"/>
                    </a:cubicBezTo>
                    <a:cubicBezTo>
                      <a:pt x="7" y="64"/>
                      <a:pt x="10" y="65"/>
                      <a:pt x="11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8" y="73"/>
                      <a:pt x="9" y="74"/>
                      <a:pt x="11" y="75"/>
                    </a:cubicBezTo>
                    <a:cubicBezTo>
                      <a:pt x="12" y="73"/>
                      <a:pt x="13" y="70"/>
                      <a:pt x="15" y="68"/>
                    </a:cubicBezTo>
                    <a:cubicBezTo>
                      <a:pt x="14" y="68"/>
                      <a:pt x="14" y="68"/>
                      <a:pt x="14" y="68"/>
                    </a:cubicBezTo>
                    <a:cubicBezTo>
                      <a:pt x="14" y="68"/>
                      <a:pt x="14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6" y="68"/>
                      <a:pt x="17" y="69"/>
                      <a:pt x="19" y="70"/>
                    </a:cubicBezTo>
                    <a:cubicBezTo>
                      <a:pt x="20" y="67"/>
                      <a:pt x="22" y="64"/>
                      <a:pt x="23" y="62"/>
                    </a:cubicBezTo>
                    <a:cubicBezTo>
                      <a:pt x="23" y="61"/>
                      <a:pt x="22" y="61"/>
                      <a:pt x="22" y="61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3" y="62"/>
                      <a:pt x="13" y="62"/>
                    </a:cubicBezTo>
                    <a:cubicBezTo>
                      <a:pt x="13" y="61"/>
                      <a:pt x="13" y="61"/>
                      <a:pt x="13" y="61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1" y="54"/>
                      <a:pt x="11" y="54"/>
                      <a:pt x="11" y="54"/>
                    </a:cubicBezTo>
                    <a:moveTo>
                      <a:pt x="18" y="54"/>
                    </a:moveTo>
                    <a:cubicBezTo>
                      <a:pt x="17" y="55"/>
                      <a:pt x="17" y="55"/>
                      <a:pt x="17" y="55"/>
                    </a:cubicBezTo>
                    <a:cubicBezTo>
                      <a:pt x="19" y="57"/>
                      <a:pt x="22" y="58"/>
                      <a:pt x="24" y="60"/>
                    </a:cubicBezTo>
                    <a:cubicBezTo>
                      <a:pt x="24" y="59"/>
                      <a:pt x="24" y="59"/>
                      <a:pt x="25" y="58"/>
                    </a:cubicBezTo>
                    <a:cubicBezTo>
                      <a:pt x="22" y="57"/>
                      <a:pt x="20" y="55"/>
                      <a:pt x="18" y="54"/>
                    </a:cubicBezTo>
                    <a:moveTo>
                      <a:pt x="19" y="52"/>
                    </a:moveTo>
                    <a:cubicBezTo>
                      <a:pt x="18" y="54"/>
                      <a:pt x="18" y="54"/>
                      <a:pt x="18" y="54"/>
                    </a:cubicBezTo>
                    <a:cubicBezTo>
                      <a:pt x="25" y="58"/>
                      <a:pt x="25" y="58"/>
                      <a:pt x="25" y="58"/>
                    </a:cubicBezTo>
                    <a:cubicBezTo>
                      <a:pt x="25" y="57"/>
                      <a:pt x="25" y="57"/>
                      <a:pt x="26" y="56"/>
                    </a:cubicBezTo>
                    <a:cubicBezTo>
                      <a:pt x="23" y="55"/>
                      <a:pt x="21" y="54"/>
                      <a:pt x="19" y="52"/>
                    </a:cubicBezTo>
                    <a:moveTo>
                      <a:pt x="7" y="51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7" y="55"/>
                      <a:pt x="8" y="56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7" y="51"/>
                      <a:pt x="7" y="51"/>
                      <a:pt x="7" y="51"/>
                    </a:cubicBezTo>
                    <a:moveTo>
                      <a:pt x="6" y="50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5" y="52"/>
                      <a:pt x="6" y="51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moveTo>
                      <a:pt x="10" y="47"/>
                    </a:moveTo>
                    <a:cubicBezTo>
                      <a:pt x="10" y="48"/>
                      <a:pt x="9" y="48"/>
                      <a:pt x="9" y="48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10" y="50"/>
                      <a:pt x="11" y="51"/>
                      <a:pt x="12" y="52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2"/>
                      <a:pt x="12" y="52"/>
                      <a:pt x="13" y="52"/>
                    </a:cubicBezTo>
                    <a:cubicBezTo>
                      <a:pt x="14" y="53"/>
                      <a:pt x="15" y="54"/>
                      <a:pt x="16" y="55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6" y="52"/>
                      <a:pt x="14" y="52"/>
                      <a:pt x="13" y="51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5" y="50"/>
                      <a:pt x="13" y="49"/>
                      <a:pt x="10" y="47"/>
                    </a:cubicBezTo>
                    <a:cubicBezTo>
                      <a:pt x="10" y="47"/>
                      <a:pt x="10" y="47"/>
                      <a:pt x="10" y="47"/>
                    </a:cubicBezTo>
                    <a:moveTo>
                      <a:pt x="22" y="47"/>
                    </a:move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52"/>
                      <a:pt x="25" y="53"/>
                      <a:pt x="27" y="54"/>
                    </a:cubicBezTo>
                    <a:cubicBezTo>
                      <a:pt x="27" y="53"/>
                      <a:pt x="28" y="52"/>
                      <a:pt x="29" y="51"/>
                    </a:cubicBezTo>
                    <a:cubicBezTo>
                      <a:pt x="26" y="50"/>
                      <a:pt x="24" y="48"/>
                      <a:pt x="22" y="47"/>
                    </a:cubicBezTo>
                    <a:moveTo>
                      <a:pt x="9" y="47"/>
                    </a:moveTo>
                    <a:cubicBezTo>
                      <a:pt x="7" y="48"/>
                      <a:pt x="7" y="48"/>
                      <a:pt x="7" y="48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8" y="48"/>
                      <a:pt x="8" y="47"/>
                      <a:pt x="9" y="47"/>
                    </a:cubicBezTo>
                    <a:cubicBezTo>
                      <a:pt x="9" y="47"/>
                      <a:pt x="9" y="47"/>
                      <a:pt x="9" y="47"/>
                    </a:cubicBezTo>
                    <a:moveTo>
                      <a:pt x="21" y="46"/>
                    </a:moveTo>
                    <a:cubicBezTo>
                      <a:pt x="21" y="47"/>
                      <a:pt x="20" y="48"/>
                      <a:pt x="20" y="49"/>
                    </a:cubicBezTo>
                    <a:cubicBezTo>
                      <a:pt x="20" y="49"/>
                      <a:pt x="20" y="50"/>
                      <a:pt x="20" y="50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1" y="46"/>
                      <a:pt x="21" y="46"/>
                      <a:pt x="21" y="46"/>
                    </a:cubicBezTo>
                    <a:moveTo>
                      <a:pt x="24" y="43"/>
                    </a:moveTo>
                    <a:cubicBezTo>
                      <a:pt x="23" y="45"/>
                      <a:pt x="23" y="45"/>
                      <a:pt x="23" y="45"/>
                    </a:cubicBezTo>
                    <a:cubicBezTo>
                      <a:pt x="25" y="46"/>
                      <a:pt x="28" y="48"/>
                      <a:pt x="30" y="49"/>
                    </a:cubicBezTo>
                    <a:cubicBezTo>
                      <a:pt x="30" y="48"/>
                      <a:pt x="30" y="48"/>
                      <a:pt x="30" y="47"/>
                    </a:cubicBezTo>
                    <a:cubicBezTo>
                      <a:pt x="28" y="46"/>
                      <a:pt x="26" y="45"/>
                      <a:pt x="24" y="43"/>
                    </a:cubicBezTo>
                    <a:moveTo>
                      <a:pt x="23" y="43"/>
                    </a:moveTo>
                    <a:cubicBezTo>
                      <a:pt x="23" y="43"/>
                      <a:pt x="23" y="44"/>
                      <a:pt x="22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3" y="43"/>
                      <a:pt x="23" y="43"/>
                      <a:pt x="23" y="43"/>
                    </a:cubicBezTo>
                    <a:moveTo>
                      <a:pt x="14" y="41"/>
                    </a:moveTo>
                    <a:cubicBezTo>
                      <a:pt x="13" y="42"/>
                      <a:pt x="12" y="44"/>
                      <a:pt x="11" y="45"/>
                    </a:cubicBezTo>
                    <a:cubicBezTo>
                      <a:pt x="14" y="47"/>
                      <a:pt x="16" y="48"/>
                      <a:pt x="19" y="50"/>
                    </a:cubicBezTo>
                    <a:cubicBezTo>
                      <a:pt x="21" y="46"/>
                      <a:pt x="21" y="46"/>
                      <a:pt x="21" y="46"/>
                    </a:cubicBezTo>
                    <a:cubicBezTo>
                      <a:pt x="18" y="44"/>
                      <a:pt x="16" y="43"/>
                      <a:pt x="14" y="41"/>
                    </a:cubicBezTo>
                    <a:moveTo>
                      <a:pt x="25" y="41"/>
                    </a:moveTo>
                    <a:cubicBezTo>
                      <a:pt x="25" y="42"/>
                      <a:pt x="25" y="42"/>
                      <a:pt x="25" y="42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2" y="45"/>
                      <a:pt x="32" y="45"/>
                      <a:pt x="32" y="44"/>
                    </a:cubicBezTo>
                    <a:cubicBezTo>
                      <a:pt x="30" y="43"/>
                      <a:pt x="28" y="42"/>
                      <a:pt x="25" y="41"/>
                    </a:cubicBezTo>
                    <a:moveTo>
                      <a:pt x="13" y="40"/>
                    </a:moveTo>
                    <a:cubicBezTo>
                      <a:pt x="12" y="40"/>
                      <a:pt x="12" y="42"/>
                      <a:pt x="10" y="44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2" y="42"/>
                      <a:pt x="13" y="40"/>
                      <a:pt x="13" y="40"/>
                    </a:cubicBezTo>
                    <a:moveTo>
                      <a:pt x="24" y="40"/>
                    </a:moveTo>
                    <a:cubicBezTo>
                      <a:pt x="24" y="40"/>
                      <a:pt x="24" y="41"/>
                      <a:pt x="24" y="41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1"/>
                      <a:pt x="24" y="41"/>
                      <a:pt x="24" y="40"/>
                    </a:cubicBezTo>
                    <a:cubicBezTo>
                      <a:pt x="24" y="40"/>
                      <a:pt x="24" y="40"/>
                      <a:pt x="24" y="40"/>
                    </a:cubicBezTo>
                    <a:moveTo>
                      <a:pt x="16" y="38"/>
                    </a:moveTo>
                    <a:cubicBezTo>
                      <a:pt x="15" y="38"/>
                      <a:pt x="15" y="39"/>
                      <a:pt x="15" y="39"/>
                    </a:cubicBezTo>
                    <a:cubicBezTo>
                      <a:pt x="16" y="40"/>
                      <a:pt x="17" y="41"/>
                      <a:pt x="19" y="42"/>
                    </a:cubicBezTo>
                    <a:cubicBezTo>
                      <a:pt x="20" y="43"/>
                      <a:pt x="20" y="43"/>
                      <a:pt x="21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2" y="43"/>
                      <a:pt x="22" y="43"/>
                      <a:pt x="22" y="42"/>
                    </a:cubicBezTo>
                    <a:cubicBezTo>
                      <a:pt x="20" y="41"/>
                      <a:pt x="18" y="39"/>
                      <a:pt x="16" y="38"/>
                    </a:cubicBezTo>
                    <a:moveTo>
                      <a:pt x="28" y="37"/>
                    </a:moveTo>
                    <a:cubicBezTo>
                      <a:pt x="27" y="37"/>
                      <a:pt x="27" y="38"/>
                      <a:pt x="27" y="39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4" y="42"/>
                      <a:pt x="34" y="41"/>
                      <a:pt x="34" y="40"/>
                    </a:cubicBezTo>
                    <a:cubicBezTo>
                      <a:pt x="34" y="40"/>
                      <a:pt x="34" y="40"/>
                      <a:pt x="33" y="39"/>
                    </a:cubicBezTo>
                    <a:cubicBezTo>
                      <a:pt x="31" y="39"/>
                      <a:pt x="29" y="38"/>
                      <a:pt x="28" y="37"/>
                    </a:cubicBezTo>
                    <a:moveTo>
                      <a:pt x="17" y="36"/>
                    </a:moveTo>
                    <a:cubicBezTo>
                      <a:pt x="17" y="36"/>
                      <a:pt x="16" y="37"/>
                      <a:pt x="16" y="37"/>
                    </a:cubicBezTo>
                    <a:cubicBezTo>
                      <a:pt x="18" y="38"/>
                      <a:pt x="19" y="39"/>
                      <a:pt x="20" y="39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1" y="38"/>
                      <a:pt x="19" y="37"/>
                      <a:pt x="17" y="36"/>
                    </a:cubicBezTo>
                    <a:moveTo>
                      <a:pt x="28" y="3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30" y="37"/>
                      <a:pt x="31" y="37"/>
                      <a:pt x="32" y="38"/>
                    </a:cubicBezTo>
                    <a:cubicBezTo>
                      <a:pt x="31" y="37"/>
                      <a:pt x="30" y="37"/>
                      <a:pt x="28" y="36"/>
                    </a:cubicBezTo>
                    <a:moveTo>
                      <a:pt x="26" y="36"/>
                    </a:moveTo>
                    <a:cubicBezTo>
                      <a:pt x="26" y="37"/>
                      <a:pt x="26" y="37"/>
                      <a:pt x="25" y="38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6" y="37"/>
                      <a:pt x="26" y="37"/>
                      <a:pt x="26" y="36"/>
                    </a:cubicBezTo>
                    <a:cubicBezTo>
                      <a:pt x="26" y="36"/>
                      <a:pt x="26" y="36"/>
                      <a:pt x="26" y="36"/>
                    </a:cubicBezTo>
                    <a:moveTo>
                      <a:pt x="27" y="35"/>
                    </a:move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moveTo>
                      <a:pt x="29" y="34"/>
                    </a:moveTo>
                    <a:cubicBezTo>
                      <a:pt x="29" y="35"/>
                      <a:pt x="29" y="35"/>
                      <a:pt x="29" y="35"/>
                    </a:cubicBezTo>
                    <a:cubicBezTo>
                      <a:pt x="31" y="36"/>
                      <a:pt x="33" y="37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29" y="34"/>
                      <a:pt x="29" y="34"/>
                      <a:pt x="29" y="34"/>
                    </a:cubicBezTo>
                    <a:moveTo>
                      <a:pt x="27" y="33"/>
                    </a:moveTo>
                    <a:cubicBezTo>
                      <a:pt x="27" y="33"/>
                      <a:pt x="27" y="33"/>
                      <a:pt x="27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27" y="34"/>
                      <a:pt x="28" y="33"/>
                      <a:pt x="28" y="33"/>
                    </a:cubicBezTo>
                    <a:cubicBezTo>
                      <a:pt x="27" y="33"/>
                      <a:pt x="27" y="33"/>
                      <a:pt x="27" y="33"/>
                    </a:cubicBezTo>
                    <a:moveTo>
                      <a:pt x="31" y="32"/>
                    </a:moveTo>
                    <a:cubicBezTo>
                      <a:pt x="30" y="33"/>
                      <a:pt x="30" y="34"/>
                      <a:pt x="29" y="34"/>
                    </a:cubicBezTo>
                    <a:cubicBezTo>
                      <a:pt x="31" y="36"/>
                      <a:pt x="33" y="37"/>
                      <a:pt x="35" y="38"/>
                    </a:cubicBezTo>
                    <a:cubicBezTo>
                      <a:pt x="36" y="37"/>
                      <a:pt x="36" y="36"/>
                      <a:pt x="37" y="36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20" y="32"/>
                    </a:moveTo>
                    <a:cubicBezTo>
                      <a:pt x="19" y="33"/>
                      <a:pt x="19" y="33"/>
                      <a:pt x="18" y="34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5" y="37"/>
                      <a:pt x="25" y="36"/>
                      <a:pt x="25" y="35"/>
                    </a:cubicBezTo>
                    <a:cubicBezTo>
                      <a:pt x="23" y="34"/>
                      <a:pt x="22" y="33"/>
                      <a:pt x="20" y="32"/>
                    </a:cubicBezTo>
                    <a:moveTo>
                      <a:pt x="20" y="31"/>
                    </a:moveTo>
                    <a:cubicBezTo>
                      <a:pt x="20" y="31"/>
                      <a:pt x="20" y="31"/>
                      <a:pt x="20" y="31"/>
                    </a:cubicBezTo>
                    <a:cubicBezTo>
                      <a:pt x="22" y="32"/>
                      <a:pt x="24" y="33"/>
                      <a:pt x="26" y="35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4" y="33"/>
                      <a:pt x="22" y="32"/>
                      <a:pt x="20" y="31"/>
                    </a:cubicBezTo>
                    <a:moveTo>
                      <a:pt x="29" y="31"/>
                    </a:moveTo>
                    <a:cubicBezTo>
                      <a:pt x="28" y="31"/>
                      <a:pt x="28" y="32"/>
                      <a:pt x="27" y="33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28" y="32"/>
                      <a:pt x="28" y="32"/>
                      <a:pt x="29" y="31"/>
                    </a:cubicBezTo>
                    <a:cubicBezTo>
                      <a:pt x="29" y="31"/>
                      <a:pt x="29" y="31"/>
                      <a:pt x="29" y="31"/>
                    </a:cubicBezTo>
                    <a:moveTo>
                      <a:pt x="21" y="29"/>
                    </a:moveTo>
                    <a:cubicBezTo>
                      <a:pt x="21" y="29"/>
                      <a:pt x="21" y="29"/>
                      <a:pt x="21" y="30"/>
                    </a:cubicBezTo>
                    <a:cubicBezTo>
                      <a:pt x="23" y="31"/>
                      <a:pt x="25" y="32"/>
                      <a:pt x="26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9"/>
                      <a:pt x="21" y="29"/>
                      <a:pt x="21" y="29"/>
                    </a:cubicBezTo>
                    <a:moveTo>
                      <a:pt x="23" y="27"/>
                    </a:moveTo>
                    <a:cubicBezTo>
                      <a:pt x="22" y="28"/>
                      <a:pt x="22" y="28"/>
                      <a:pt x="21" y="29"/>
                    </a:cubicBezTo>
                    <a:cubicBezTo>
                      <a:pt x="23" y="30"/>
                      <a:pt x="25" y="32"/>
                      <a:pt x="27" y="33"/>
                    </a:cubicBezTo>
                    <a:cubicBezTo>
                      <a:pt x="27" y="32"/>
                      <a:pt x="27" y="31"/>
                      <a:pt x="28" y="30"/>
                    </a:cubicBezTo>
                    <a:cubicBezTo>
                      <a:pt x="23" y="27"/>
                      <a:pt x="23" y="27"/>
                      <a:pt x="23" y="27"/>
                    </a:cubicBezTo>
                    <a:moveTo>
                      <a:pt x="36" y="23"/>
                    </a:moveTo>
                    <a:cubicBezTo>
                      <a:pt x="36" y="23"/>
                      <a:pt x="36" y="23"/>
                      <a:pt x="36" y="24"/>
                    </a:cubicBezTo>
                    <a:cubicBezTo>
                      <a:pt x="38" y="25"/>
                      <a:pt x="40" y="26"/>
                      <a:pt x="41" y="27"/>
                    </a:cubicBezTo>
                    <a:cubicBezTo>
                      <a:pt x="42" y="27"/>
                      <a:pt x="42" y="26"/>
                      <a:pt x="42" y="26"/>
                    </a:cubicBezTo>
                    <a:cubicBezTo>
                      <a:pt x="40" y="25"/>
                      <a:pt x="38" y="24"/>
                      <a:pt x="36" y="23"/>
                    </a:cubicBezTo>
                    <a:moveTo>
                      <a:pt x="37" y="22"/>
                    </a:moveTo>
                    <a:cubicBezTo>
                      <a:pt x="37" y="22"/>
                      <a:pt x="36" y="22"/>
                      <a:pt x="36" y="23"/>
                    </a:cubicBezTo>
                    <a:cubicBezTo>
                      <a:pt x="38" y="24"/>
                      <a:pt x="40" y="25"/>
                      <a:pt x="42" y="26"/>
                    </a:cubicBezTo>
                    <a:cubicBezTo>
                      <a:pt x="42" y="26"/>
                      <a:pt x="42" y="25"/>
                      <a:pt x="43" y="25"/>
                    </a:cubicBezTo>
                    <a:cubicBezTo>
                      <a:pt x="41" y="24"/>
                      <a:pt x="39" y="23"/>
                      <a:pt x="38" y="22"/>
                    </a:cubicBezTo>
                    <a:cubicBezTo>
                      <a:pt x="38" y="22"/>
                      <a:pt x="37" y="22"/>
                      <a:pt x="37" y="22"/>
                    </a:cubicBezTo>
                    <a:moveTo>
                      <a:pt x="33" y="21"/>
                    </a:moveTo>
                    <a:cubicBezTo>
                      <a:pt x="33" y="21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moveTo>
                      <a:pt x="34" y="20"/>
                    </a:moveTo>
                    <a:cubicBezTo>
                      <a:pt x="34" y="20"/>
                      <a:pt x="33" y="20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9" y="18"/>
                    </a:moveTo>
                    <a:cubicBezTo>
                      <a:pt x="39" y="19"/>
                      <a:pt x="38" y="19"/>
                      <a:pt x="38" y="20"/>
                    </a:cubicBezTo>
                    <a:cubicBezTo>
                      <a:pt x="39" y="21"/>
                      <a:pt x="40" y="21"/>
                      <a:pt x="41" y="22"/>
                    </a:cubicBezTo>
                    <a:cubicBezTo>
                      <a:pt x="42" y="22"/>
                      <a:pt x="43" y="23"/>
                      <a:pt x="43" y="23"/>
                    </a:cubicBezTo>
                    <a:cubicBezTo>
                      <a:pt x="44" y="23"/>
                      <a:pt x="44" y="22"/>
                      <a:pt x="44" y="21"/>
                    </a:cubicBezTo>
                    <a:cubicBezTo>
                      <a:pt x="43" y="20"/>
                      <a:pt x="41" y="19"/>
                      <a:pt x="40" y="18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29" y="17"/>
                    </a:moveTo>
                    <a:cubicBezTo>
                      <a:pt x="28" y="17"/>
                      <a:pt x="28" y="18"/>
                      <a:pt x="28" y="19"/>
                    </a:cubicBezTo>
                    <a:cubicBezTo>
                      <a:pt x="28" y="19"/>
                      <a:pt x="28" y="19"/>
                      <a:pt x="27" y="19"/>
                    </a:cubicBezTo>
                    <a:cubicBezTo>
                      <a:pt x="29" y="20"/>
                      <a:pt x="30" y="21"/>
                      <a:pt x="32" y="22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0"/>
                      <a:pt x="31" y="20"/>
                      <a:pt x="30" y="19"/>
                    </a:cubicBezTo>
                    <a:cubicBezTo>
                      <a:pt x="31" y="20"/>
                      <a:pt x="32" y="20"/>
                      <a:pt x="32" y="21"/>
                    </a:cubicBezTo>
                    <a:cubicBezTo>
                      <a:pt x="33" y="20"/>
                      <a:pt x="33" y="20"/>
                      <a:pt x="33" y="19"/>
                    </a:cubicBezTo>
                    <a:cubicBezTo>
                      <a:pt x="32" y="18"/>
                      <a:pt x="30" y="18"/>
                      <a:pt x="29" y="17"/>
                    </a:cubicBezTo>
                    <a:moveTo>
                      <a:pt x="35" y="16"/>
                    </a:moveTo>
                    <a:cubicBezTo>
                      <a:pt x="35" y="16"/>
                      <a:pt x="35" y="17"/>
                      <a:pt x="34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17"/>
                      <a:pt x="35" y="16"/>
                      <a:pt x="36" y="16"/>
                    </a:cubicBezTo>
                    <a:cubicBezTo>
                      <a:pt x="35" y="16"/>
                      <a:pt x="35" y="16"/>
                      <a:pt x="35" y="16"/>
                    </a:cubicBezTo>
                    <a:moveTo>
                      <a:pt x="31" y="13"/>
                    </a:moveTo>
                    <a:cubicBezTo>
                      <a:pt x="30" y="13"/>
                      <a:pt x="30" y="14"/>
                      <a:pt x="30" y="15"/>
                    </a:cubicBezTo>
                    <a:cubicBezTo>
                      <a:pt x="31" y="16"/>
                      <a:pt x="32" y="17"/>
                      <a:pt x="34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1" y="13"/>
                      <a:pt x="31" y="13"/>
                      <a:pt x="31" y="13"/>
                    </a:cubicBezTo>
                    <a:moveTo>
                      <a:pt x="44" y="10"/>
                    </a:moveTo>
                    <a:cubicBezTo>
                      <a:pt x="44" y="11"/>
                      <a:pt x="43" y="12"/>
                      <a:pt x="43" y="12"/>
                    </a:cubicBezTo>
                    <a:cubicBezTo>
                      <a:pt x="44" y="13"/>
                      <a:pt x="46" y="14"/>
                      <a:pt x="48" y="15"/>
                    </a:cubicBezTo>
                    <a:cubicBezTo>
                      <a:pt x="48" y="14"/>
                      <a:pt x="48" y="14"/>
                      <a:pt x="49" y="13"/>
                    </a:cubicBezTo>
                    <a:cubicBezTo>
                      <a:pt x="47" y="12"/>
                      <a:pt x="46" y="11"/>
                      <a:pt x="44" y="10"/>
                    </a:cubicBezTo>
                    <a:moveTo>
                      <a:pt x="47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0" y="8"/>
                      <a:pt x="48" y="7"/>
                      <a:pt x="47" y="6"/>
                    </a:cubicBezTo>
                    <a:moveTo>
                      <a:pt x="34" y="4"/>
                    </a:moveTo>
                    <a:cubicBezTo>
                      <a:pt x="34" y="5"/>
                      <a:pt x="34" y="6"/>
                      <a:pt x="33" y="7"/>
                    </a:cubicBezTo>
                    <a:cubicBezTo>
                      <a:pt x="35" y="8"/>
                      <a:pt x="37" y="9"/>
                      <a:pt x="38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38" y="7"/>
                      <a:pt x="36" y="5"/>
                      <a:pt x="34" y="4"/>
                    </a:cubicBezTo>
                    <a:moveTo>
                      <a:pt x="36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0" y="2"/>
                      <a:pt x="38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0372"/>
              <p:cNvSpPr>
                <a:spLocks/>
              </p:cNvSpPr>
              <p:nvPr/>
            </p:nvSpPr>
            <p:spPr bwMode="auto">
              <a:xfrm>
                <a:off x="-571" y="3124"/>
                <a:ext cx="14" cy="17"/>
              </a:xfrm>
              <a:custGeom>
                <a:avLst/>
                <a:gdLst>
                  <a:gd name="T0" fmla="*/ 2 w 6"/>
                  <a:gd name="T1" fmla="*/ 0 h 7"/>
                  <a:gd name="T2" fmla="*/ 0 w 6"/>
                  <a:gd name="T3" fmla="*/ 5 h 7"/>
                  <a:gd name="T4" fmla="*/ 4 w 6"/>
                  <a:gd name="T5" fmla="*/ 7 h 7"/>
                  <a:gd name="T6" fmla="*/ 4 w 6"/>
                  <a:gd name="T7" fmla="*/ 7 h 7"/>
                  <a:gd name="T8" fmla="*/ 6 w 6"/>
                  <a:gd name="T9" fmla="*/ 2 h 7"/>
                  <a:gd name="T10" fmla="*/ 2 w 6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7">
                    <a:moveTo>
                      <a:pt x="2" y="0"/>
                    </a:moveTo>
                    <a:cubicBezTo>
                      <a:pt x="1" y="2"/>
                      <a:pt x="1" y="3"/>
                      <a:pt x="0" y="5"/>
                    </a:cubicBezTo>
                    <a:cubicBezTo>
                      <a:pt x="1" y="6"/>
                      <a:pt x="2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0373"/>
              <p:cNvSpPr>
                <a:spLocks noEditPoints="1"/>
              </p:cNvSpPr>
              <p:nvPr/>
            </p:nvSpPr>
            <p:spPr bwMode="auto">
              <a:xfrm>
                <a:off x="-576" y="3120"/>
                <a:ext cx="21" cy="28"/>
              </a:xfrm>
              <a:custGeom>
                <a:avLst/>
                <a:gdLst>
                  <a:gd name="T0" fmla="*/ 2 w 9"/>
                  <a:gd name="T1" fmla="*/ 7 h 12"/>
                  <a:gd name="T2" fmla="*/ 0 w 9"/>
                  <a:gd name="T3" fmla="*/ 9 h 12"/>
                  <a:gd name="T4" fmla="*/ 5 w 9"/>
                  <a:gd name="T5" fmla="*/ 12 h 12"/>
                  <a:gd name="T6" fmla="*/ 6 w 9"/>
                  <a:gd name="T7" fmla="*/ 9 h 12"/>
                  <a:gd name="T8" fmla="*/ 2 w 9"/>
                  <a:gd name="T9" fmla="*/ 7 h 12"/>
                  <a:gd name="T10" fmla="*/ 5 w 9"/>
                  <a:gd name="T11" fmla="*/ 1 h 12"/>
                  <a:gd name="T12" fmla="*/ 4 w 9"/>
                  <a:gd name="T13" fmla="*/ 2 h 12"/>
                  <a:gd name="T14" fmla="*/ 8 w 9"/>
                  <a:gd name="T15" fmla="*/ 4 h 12"/>
                  <a:gd name="T16" fmla="*/ 9 w 9"/>
                  <a:gd name="T17" fmla="*/ 4 h 12"/>
                  <a:gd name="T18" fmla="*/ 8 w 9"/>
                  <a:gd name="T19" fmla="*/ 3 h 12"/>
                  <a:gd name="T20" fmla="*/ 5 w 9"/>
                  <a:gd name="T21" fmla="*/ 1 h 12"/>
                  <a:gd name="T22" fmla="*/ 5 w 9"/>
                  <a:gd name="T23" fmla="*/ 0 h 12"/>
                  <a:gd name="T24" fmla="*/ 5 w 9"/>
                  <a:gd name="T25" fmla="*/ 1 h 12"/>
                  <a:gd name="T26" fmla="*/ 9 w 9"/>
                  <a:gd name="T27" fmla="*/ 4 h 12"/>
                  <a:gd name="T28" fmla="*/ 9 w 9"/>
                  <a:gd name="T29" fmla="*/ 2 h 12"/>
                  <a:gd name="T30" fmla="*/ 5 w 9"/>
                  <a:gd name="T3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2">
                    <a:moveTo>
                      <a:pt x="2" y="7"/>
                    </a:moveTo>
                    <a:cubicBezTo>
                      <a:pt x="1" y="8"/>
                      <a:pt x="1" y="9"/>
                      <a:pt x="0" y="9"/>
                    </a:cubicBezTo>
                    <a:cubicBezTo>
                      <a:pt x="2" y="10"/>
                      <a:pt x="4" y="11"/>
                      <a:pt x="5" y="12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9"/>
                      <a:pt x="3" y="8"/>
                      <a:pt x="2" y="7"/>
                    </a:cubicBezTo>
                    <a:moveTo>
                      <a:pt x="5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2"/>
                      <a:pt x="7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0374"/>
              <p:cNvSpPr>
                <a:spLocks/>
              </p:cNvSpPr>
              <p:nvPr/>
            </p:nvSpPr>
            <p:spPr bwMode="auto">
              <a:xfrm>
                <a:off x="-564" y="3122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3 w 4"/>
                  <a:gd name="T5" fmla="*/ 2 h 3"/>
                  <a:gd name="T6" fmla="*/ 4 w 4"/>
                  <a:gd name="T7" fmla="*/ 3 h 3"/>
                  <a:gd name="T8" fmla="*/ 4 w 4"/>
                  <a:gd name="T9" fmla="*/ 3 h 3"/>
                  <a:gd name="T10" fmla="*/ 0 w 4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0375"/>
              <p:cNvSpPr>
                <a:spLocks noEditPoints="1"/>
              </p:cNvSpPr>
              <p:nvPr/>
            </p:nvSpPr>
            <p:spPr bwMode="auto">
              <a:xfrm>
                <a:off x="-503" y="3122"/>
                <a:ext cx="99" cy="26"/>
              </a:xfrm>
              <a:custGeom>
                <a:avLst/>
                <a:gdLst>
                  <a:gd name="T0" fmla="*/ 21 w 42"/>
                  <a:gd name="T1" fmla="*/ 0 h 11"/>
                  <a:gd name="T2" fmla="*/ 15 w 42"/>
                  <a:gd name="T3" fmla="*/ 9 h 11"/>
                  <a:gd name="T4" fmla="*/ 18 w 42"/>
                  <a:gd name="T5" fmla="*/ 11 h 11"/>
                  <a:gd name="T6" fmla="*/ 21 w 42"/>
                  <a:gd name="T7" fmla="*/ 4 h 11"/>
                  <a:gd name="T8" fmla="*/ 23 w 42"/>
                  <a:gd name="T9" fmla="*/ 2 h 11"/>
                  <a:gd name="T10" fmla="*/ 21 w 42"/>
                  <a:gd name="T11" fmla="*/ 0 h 11"/>
                  <a:gd name="T12" fmla="*/ 0 w 42"/>
                  <a:gd name="T13" fmla="*/ 0 h 11"/>
                  <a:gd name="T14" fmla="*/ 0 w 42"/>
                  <a:gd name="T15" fmla="*/ 0 h 11"/>
                  <a:gd name="T16" fmla="*/ 1 w 42"/>
                  <a:gd name="T17" fmla="*/ 1 h 11"/>
                  <a:gd name="T18" fmla="*/ 0 w 42"/>
                  <a:gd name="T19" fmla="*/ 0 h 11"/>
                  <a:gd name="T20" fmla="*/ 38 w 42"/>
                  <a:gd name="T21" fmla="*/ 0 h 11"/>
                  <a:gd name="T22" fmla="*/ 37 w 42"/>
                  <a:gd name="T23" fmla="*/ 3 h 11"/>
                  <a:gd name="T24" fmla="*/ 40 w 42"/>
                  <a:gd name="T25" fmla="*/ 5 h 11"/>
                  <a:gd name="T26" fmla="*/ 40 w 42"/>
                  <a:gd name="T27" fmla="*/ 4 h 11"/>
                  <a:gd name="T28" fmla="*/ 42 w 42"/>
                  <a:gd name="T29" fmla="*/ 2 h 11"/>
                  <a:gd name="T30" fmla="*/ 38 w 42"/>
                  <a:gd name="T3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11">
                    <a:moveTo>
                      <a:pt x="21" y="0"/>
                    </a:moveTo>
                    <a:cubicBezTo>
                      <a:pt x="19" y="3"/>
                      <a:pt x="17" y="6"/>
                      <a:pt x="15" y="9"/>
                    </a:cubicBezTo>
                    <a:cubicBezTo>
                      <a:pt x="16" y="10"/>
                      <a:pt x="17" y="10"/>
                      <a:pt x="18" y="11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2" y="1"/>
                      <a:pt x="22" y="1"/>
                      <a:pt x="2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moveTo>
                      <a:pt x="38" y="0"/>
                    </a:moveTo>
                    <a:cubicBezTo>
                      <a:pt x="37" y="3"/>
                      <a:pt x="37" y="3"/>
                      <a:pt x="37" y="3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4"/>
                      <a:pt x="40" y="4"/>
                    </a:cubicBezTo>
                    <a:cubicBezTo>
                      <a:pt x="41" y="4"/>
                      <a:pt x="41" y="3"/>
                      <a:pt x="42" y="2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0376"/>
              <p:cNvSpPr>
                <a:spLocks/>
              </p:cNvSpPr>
              <p:nvPr/>
            </p:nvSpPr>
            <p:spPr bwMode="auto">
              <a:xfrm>
                <a:off x="-611" y="3122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1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0377"/>
              <p:cNvSpPr>
                <a:spLocks noEditPoints="1"/>
              </p:cNvSpPr>
              <p:nvPr/>
            </p:nvSpPr>
            <p:spPr bwMode="auto">
              <a:xfrm>
                <a:off x="-614" y="3124"/>
                <a:ext cx="78" cy="10"/>
              </a:xfrm>
              <a:custGeom>
                <a:avLst/>
                <a:gdLst>
                  <a:gd name="T0" fmla="*/ 29 w 33"/>
                  <a:gd name="T1" fmla="*/ 2 h 4"/>
                  <a:gd name="T2" fmla="*/ 29 w 33"/>
                  <a:gd name="T3" fmla="*/ 2 h 4"/>
                  <a:gd name="T4" fmla="*/ 33 w 33"/>
                  <a:gd name="T5" fmla="*/ 4 h 4"/>
                  <a:gd name="T6" fmla="*/ 33 w 33"/>
                  <a:gd name="T7" fmla="*/ 4 h 4"/>
                  <a:gd name="T8" fmla="*/ 30 w 33"/>
                  <a:gd name="T9" fmla="*/ 2 h 4"/>
                  <a:gd name="T10" fmla="*/ 29 w 33"/>
                  <a:gd name="T11" fmla="*/ 2 h 4"/>
                  <a:gd name="T12" fmla="*/ 1 w 33"/>
                  <a:gd name="T13" fmla="*/ 0 h 4"/>
                  <a:gd name="T14" fmla="*/ 0 w 33"/>
                  <a:gd name="T15" fmla="*/ 2 h 4"/>
                  <a:gd name="T16" fmla="*/ 3 w 33"/>
                  <a:gd name="T17" fmla="*/ 4 h 4"/>
                  <a:gd name="T18" fmla="*/ 5 w 33"/>
                  <a:gd name="T19" fmla="*/ 2 h 4"/>
                  <a:gd name="T20" fmla="*/ 1 w 33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4">
                    <a:moveTo>
                      <a:pt x="29" y="2"/>
                    </a:moveTo>
                    <a:cubicBezTo>
                      <a:pt x="29" y="2"/>
                      <a:pt x="29" y="2"/>
                      <a:pt x="29" y="2"/>
                    </a:cubicBezTo>
                    <a:cubicBezTo>
                      <a:pt x="30" y="3"/>
                      <a:pt x="32" y="4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2" y="3"/>
                      <a:pt x="31" y="3"/>
                      <a:pt x="30" y="2"/>
                    </a:cubicBezTo>
                    <a:cubicBezTo>
                      <a:pt x="30" y="2"/>
                      <a:pt x="30" y="2"/>
                      <a:pt x="29" y="2"/>
                    </a:cubicBezTo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4"/>
                    </a:cubicBezTo>
                    <a:cubicBezTo>
                      <a:pt x="4" y="3"/>
                      <a:pt x="4" y="2"/>
                      <a:pt x="5" y="2"/>
                    </a:cubicBezTo>
                    <a:cubicBezTo>
                      <a:pt x="4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10378"/>
              <p:cNvSpPr>
                <a:spLocks/>
              </p:cNvSpPr>
              <p:nvPr/>
            </p:nvSpPr>
            <p:spPr bwMode="auto">
              <a:xfrm>
                <a:off x="-545" y="312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10379"/>
              <p:cNvSpPr>
                <a:spLocks noEditPoints="1"/>
              </p:cNvSpPr>
              <p:nvPr/>
            </p:nvSpPr>
            <p:spPr bwMode="auto">
              <a:xfrm>
                <a:off x="-517" y="3129"/>
                <a:ext cx="19" cy="21"/>
              </a:xfrm>
              <a:custGeom>
                <a:avLst/>
                <a:gdLst>
                  <a:gd name="T0" fmla="*/ 0 w 8"/>
                  <a:gd name="T1" fmla="*/ 6 h 9"/>
                  <a:gd name="T2" fmla="*/ 0 w 8"/>
                  <a:gd name="T3" fmla="*/ 7 h 9"/>
                  <a:gd name="T4" fmla="*/ 3 w 8"/>
                  <a:gd name="T5" fmla="*/ 9 h 9"/>
                  <a:gd name="T6" fmla="*/ 4 w 8"/>
                  <a:gd name="T7" fmla="*/ 8 h 9"/>
                  <a:gd name="T8" fmla="*/ 0 w 8"/>
                  <a:gd name="T9" fmla="*/ 6 h 9"/>
                  <a:gd name="T10" fmla="*/ 4 w 8"/>
                  <a:gd name="T11" fmla="*/ 0 h 9"/>
                  <a:gd name="T12" fmla="*/ 1 w 8"/>
                  <a:gd name="T13" fmla="*/ 4 h 9"/>
                  <a:gd name="T14" fmla="*/ 2 w 8"/>
                  <a:gd name="T15" fmla="*/ 5 h 9"/>
                  <a:gd name="T16" fmla="*/ 5 w 8"/>
                  <a:gd name="T17" fmla="*/ 6 h 9"/>
                  <a:gd name="T18" fmla="*/ 8 w 8"/>
                  <a:gd name="T19" fmla="*/ 2 h 9"/>
                  <a:gd name="T20" fmla="*/ 4 w 8"/>
                  <a:gd name="T2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9">
                    <a:moveTo>
                      <a:pt x="0" y="6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2" y="8"/>
                      <a:pt x="3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8"/>
                      <a:pt x="1" y="7"/>
                      <a:pt x="0" y="6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3" y="5"/>
                      <a:pt x="4" y="6"/>
                      <a:pt x="5" y="6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10380"/>
              <p:cNvSpPr>
                <a:spLocks/>
              </p:cNvSpPr>
              <p:nvPr/>
            </p:nvSpPr>
            <p:spPr bwMode="auto">
              <a:xfrm>
                <a:off x="-517" y="3139"/>
                <a:ext cx="12" cy="9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2 h 4"/>
                  <a:gd name="T4" fmla="*/ 4 w 5"/>
                  <a:gd name="T5" fmla="*/ 4 h 4"/>
                  <a:gd name="T6" fmla="*/ 5 w 5"/>
                  <a:gd name="T7" fmla="*/ 3 h 4"/>
                  <a:gd name="T8" fmla="*/ 5 w 5"/>
                  <a:gd name="T9" fmla="*/ 2 h 4"/>
                  <a:gd name="T10" fmla="*/ 2 w 5"/>
                  <a:gd name="T11" fmla="*/ 1 h 4"/>
                  <a:gd name="T12" fmla="*/ 1 w 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3" y="4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3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0381"/>
              <p:cNvSpPr>
                <a:spLocks noEditPoints="1"/>
              </p:cNvSpPr>
              <p:nvPr/>
            </p:nvSpPr>
            <p:spPr bwMode="auto">
              <a:xfrm>
                <a:off x="-560" y="3129"/>
                <a:ext cx="133" cy="31"/>
              </a:xfrm>
              <a:custGeom>
                <a:avLst/>
                <a:gdLst>
                  <a:gd name="T0" fmla="*/ 0 w 56"/>
                  <a:gd name="T1" fmla="*/ 9 h 13"/>
                  <a:gd name="T2" fmla="*/ 0 w 56"/>
                  <a:gd name="T3" fmla="*/ 9 h 13"/>
                  <a:gd name="T4" fmla="*/ 4 w 56"/>
                  <a:gd name="T5" fmla="*/ 11 h 13"/>
                  <a:gd name="T6" fmla="*/ 4 w 56"/>
                  <a:gd name="T7" fmla="*/ 11 h 13"/>
                  <a:gd name="T8" fmla="*/ 0 w 56"/>
                  <a:gd name="T9" fmla="*/ 9 h 13"/>
                  <a:gd name="T10" fmla="*/ 4 w 56"/>
                  <a:gd name="T11" fmla="*/ 2 h 13"/>
                  <a:gd name="T12" fmla="*/ 2 w 56"/>
                  <a:gd name="T13" fmla="*/ 7 h 13"/>
                  <a:gd name="T14" fmla="*/ 3 w 56"/>
                  <a:gd name="T15" fmla="*/ 8 h 13"/>
                  <a:gd name="T16" fmla="*/ 5 w 56"/>
                  <a:gd name="T17" fmla="*/ 9 h 13"/>
                  <a:gd name="T18" fmla="*/ 8 w 56"/>
                  <a:gd name="T19" fmla="*/ 5 h 13"/>
                  <a:gd name="T20" fmla="*/ 4 w 56"/>
                  <a:gd name="T21" fmla="*/ 2 h 13"/>
                  <a:gd name="T22" fmla="*/ 6 w 56"/>
                  <a:gd name="T23" fmla="*/ 0 h 13"/>
                  <a:gd name="T24" fmla="*/ 6 w 56"/>
                  <a:gd name="T25" fmla="*/ 0 h 13"/>
                  <a:gd name="T26" fmla="*/ 10 w 56"/>
                  <a:gd name="T27" fmla="*/ 3 h 13"/>
                  <a:gd name="T28" fmla="*/ 10 w 56"/>
                  <a:gd name="T29" fmla="*/ 3 h 13"/>
                  <a:gd name="T30" fmla="*/ 6 w 56"/>
                  <a:gd name="T31" fmla="*/ 0 h 13"/>
                  <a:gd name="T32" fmla="*/ 50 w 56"/>
                  <a:gd name="T33" fmla="*/ 0 h 13"/>
                  <a:gd name="T34" fmla="*/ 45 w 56"/>
                  <a:gd name="T35" fmla="*/ 10 h 13"/>
                  <a:gd name="T36" fmla="*/ 51 w 56"/>
                  <a:gd name="T37" fmla="*/ 13 h 13"/>
                  <a:gd name="T38" fmla="*/ 56 w 56"/>
                  <a:gd name="T39" fmla="*/ 4 h 13"/>
                  <a:gd name="T40" fmla="*/ 53 w 56"/>
                  <a:gd name="T41" fmla="*/ 2 h 13"/>
                  <a:gd name="T42" fmla="*/ 48 w 56"/>
                  <a:gd name="T43" fmla="*/ 10 h 13"/>
                  <a:gd name="T44" fmla="*/ 52 w 56"/>
                  <a:gd name="T45" fmla="*/ 2 h 13"/>
                  <a:gd name="T46" fmla="*/ 50 w 56"/>
                  <a:gd name="T4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6" h="13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3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3" y="11"/>
                      <a:pt x="1" y="10"/>
                      <a:pt x="0" y="9"/>
                    </a:cubicBezTo>
                    <a:moveTo>
                      <a:pt x="4" y="2"/>
                    </a:moveTo>
                    <a:cubicBezTo>
                      <a:pt x="3" y="4"/>
                      <a:pt x="2" y="5"/>
                      <a:pt x="2" y="7"/>
                    </a:cubicBezTo>
                    <a:cubicBezTo>
                      <a:pt x="2" y="7"/>
                      <a:pt x="3" y="7"/>
                      <a:pt x="3" y="8"/>
                    </a:cubicBezTo>
                    <a:cubicBezTo>
                      <a:pt x="4" y="8"/>
                      <a:pt x="5" y="9"/>
                      <a:pt x="5" y="9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7" y="4"/>
                      <a:pt x="6" y="3"/>
                      <a:pt x="4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7" y="1"/>
                      <a:pt x="6" y="0"/>
                    </a:cubicBezTo>
                    <a:moveTo>
                      <a:pt x="50" y="0"/>
                    </a:moveTo>
                    <a:cubicBezTo>
                      <a:pt x="48" y="3"/>
                      <a:pt x="47" y="6"/>
                      <a:pt x="45" y="10"/>
                    </a:cubicBezTo>
                    <a:cubicBezTo>
                      <a:pt x="47" y="11"/>
                      <a:pt x="49" y="12"/>
                      <a:pt x="51" y="13"/>
                    </a:cubicBezTo>
                    <a:cubicBezTo>
                      <a:pt x="52" y="10"/>
                      <a:pt x="54" y="7"/>
                      <a:pt x="56" y="4"/>
                    </a:cubicBezTo>
                    <a:cubicBezTo>
                      <a:pt x="55" y="3"/>
                      <a:pt x="54" y="3"/>
                      <a:pt x="53" y="2"/>
                    </a:cubicBezTo>
                    <a:cubicBezTo>
                      <a:pt x="51" y="5"/>
                      <a:pt x="50" y="7"/>
                      <a:pt x="48" y="10"/>
                    </a:cubicBezTo>
                    <a:cubicBezTo>
                      <a:pt x="49" y="7"/>
                      <a:pt x="51" y="4"/>
                      <a:pt x="52" y="2"/>
                    </a:cubicBezTo>
                    <a:cubicBezTo>
                      <a:pt x="52" y="1"/>
                      <a:pt x="51" y="1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0382"/>
              <p:cNvSpPr>
                <a:spLocks noEditPoints="1"/>
              </p:cNvSpPr>
              <p:nvPr/>
            </p:nvSpPr>
            <p:spPr bwMode="auto">
              <a:xfrm>
                <a:off x="-560" y="3129"/>
                <a:ext cx="24" cy="26"/>
              </a:xfrm>
              <a:custGeom>
                <a:avLst/>
                <a:gdLst>
                  <a:gd name="T0" fmla="*/ 2 w 10"/>
                  <a:gd name="T1" fmla="*/ 7 h 11"/>
                  <a:gd name="T2" fmla="*/ 0 w 10"/>
                  <a:gd name="T3" fmla="*/ 9 h 11"/>
                  <a:gd name="T4" fmla="*/ 4 w 10"/>
                  <a:gd name="T5" fmla="*/ 11 h 11"/>
                  <a:gd name="T6" fmla="*/ 5 w 10"/>
                  <a:gd name="T7" fmla="*/ 9 h 11"/>
                  <a:gd name="T8" fmla="*/ 3 w 10"/>
                  <a:gd name="T9" fmla="*/ 8 h 11"/>
                  <a:gd name="T10" fmla="*/ 2 w 10"/>
                  <a:gd name="T11" fmla="*/ 7 h 11"/>
                  <a:gd name="T12" fmla="*/ 5 w 10"/>
                  <a:gd name="T13" fmla="*/ 2 h 11"/>
                  <a:gd name="T14" fmla="*/ 4 w 10"/>
                  <a:gd name="T15" fmla="*/ 2 h 11"/>
                  <a:gd name="T16" fmla="*/ 8 w 10"/>
                  <a:gd name="T17" fmla="*/ 5 h 11"/>
                  <a:gd name="T18" fmla="*/ 9 w 10"/>
                  <a:gd name="T19" fmla="*/ 4 h 11"/>
                  <a:gd name="T20" fmla="*/ 5 w 10"/>
                  <a:gd name="T21" fmla="*/ 2 h 11"/>
                  <a:gd name="T22" fmla="*/ 6 w 10"/>
                  <a:gd name="T23" fmla="*/ 0 h 11"/>
                  <a:gd name="T24" fmla="*/ 5 w 10"/>
                  <a:gd name="T25" fmla="*/ 1 h 11"/>
                  <a:gd name="T26" fmla="*/ 9 w 10"/>
                  <a:gd name="T27" fmla="*/ 4 h 11"/>
                  <a:gd name="T28" fmla="*/ 10 w 10"/>
                  <a:gd name="T29" fmla="*/ 3 h 11"/>
                  <a:gd name="T30" fmla="*/ 6 w 10"/>
                  <a:gd name="T3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" h="11">
                    <a:moveTo>
                      <a:pt x="2" y="7"/>
                    </a:moveTo>
                    <a:cubicBezTo>
                      <a:pt x="1" y="8"/>
                      <a:pt x="1" y="8"/>
                      <a:pt x="0" y="9"/>
                    </a:cubicBezTo>
                    <a:cubicBezTo>
                      <a:pt x="1" y="10"/>
                      <a:pt x="3" y="11"/>
                      <a:pt x="4" y="11"/>
                    </a:cubicBezTo>
                    <a:cubicBezTo>
                      <a:pt x="4" y="10"/>
                      <a:pt x="5" y="10"/>
                      <a:pt x="5" y="9"/>
                    </a:cubicBezTo>
                    <a:cubicBezTo>
                      <a:pt x="5" y="9"/>
                      <a:pt x="4" y="8"/>
                      <a:pt x="3" y="8"/>
                    </a:cubicBezTo>
                    <a:cubicBezTo>
                      <a:pt x="3" y="7"/>
                      <a:pt x="2" y="7"/>
                      <a:pt x="2" y="7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4" y="2"/>
                    </a:cubicBezTo>
                    <a:cubicBezTo>
                      <a:pt x="6" y="3"/>
                      <a:pt x="7" y="4"/>
                      <a:pt x="8" y="5"/>
                    </a:cubicBezTo>
                    <a:cubicBezTo>
                      <a:pt x="8" y="5"/>
                      <a:pt x="8" y="4"/>
                      <a:pt x="9" y="4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3"/>
                      <a:pt x="10" y="3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10383"/>
              <p:cNvSpPr>
                <a:spLocks/>
              </p:cNvSpPr>
              <p:nvPr/>
            </p:nvSpPr>
            <p:spPr bwMode="auto">
              <a:xfrm>
                <a:off x="-548" y="3132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10384"/>
              <p:cNvSpPr>
                <a:spLocks/>
              </p:cNvSpPr>
              <p:nvPr/>
            </p:nvSpPr>
            <p:spPr bwMode="auto">
              <a:xfrm>
                <a:off x="-590" y="3134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10385"/>
              <p:cNvSpPr>
                <a:spLocks/>
              </p:cNvSpPr>
              <p:nvPr/>
            </p:nvSpPr>
            <p:spPr bwMode="auto">
              <a:xfrm>
                <a:off x="-595" y="3132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2 w 5"/>
                  <a:gd name="T5" fmla="*/ 1 h 3"/>
                  <a:gd name="T6" fmla="*/ 5 w 5"/>
                  <a:gd name="T7" fmla="*/ 3 h 3"/>
                  <a:gd name="T8" fmla="*/ 5 w 5"/>
                  <a:gd name="T9" fmla="*/ 3 h 3"/>
                  <a:gd name="T10" fmla="*/ 0 w 5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0386"/>
              <p:cNvSpPr>
                <a:spLocks noEditPoints="1"/>
              </p:cNvSpPr>
              <p:nvPr/>
            </p:nvSpPr>
            <p:spPr bwMode="auto">
              <a:xfrm>
                <a:off x="-600" y="3132"/>
                <a:ext cx="121" cy="33"/>
              </a:xfrm>
              <a:custGeom>
                <a:avLst/>
                <a:gdLst>
                  <a:gd name="T0" fmla="*/ 24 w 51"/>
                  <a:gd name="T1" fmla="*/ 12 h 14"/>
                  <a:gd name="T2" fmla="*/ 24 w 51"/>
                  <a:gd name="T3" fmla="*/ 12 h 14"/>
                  <a:gd name="T4" fmla="*/ 28 w 51"/>
                  <a:gd name="T5" fmla="*/ 14 h 14"/>
                  <a:gd name="T6" fmla="*/ 28 w 51"/>
                  <a:gd name="T7" fmla="*/ 14 h 14"/>
                  <a:gd name="T8" fmla="*/ 24 w 51"/>
                  <a:gd name="T9" fmla="*/ 12 h 14"/>
                  <a:gd name="T10" fmla="*/ 27 w 51"/>
                  <a:gd name="T11" fmla="*/ 5 h 14"/>
                  <a:gd name="T12" fmla="*/ 25 w 51"/>
                  <a:gd name="T13" fmla="*/ 9 h 14"/>
                  <a:gd name="T14" fmla="*/ 29 w 51"/>
                  <a:gd name="T15" fmla="*/ 12 h 14"/>
                  <a:gd name="T16" fmla="*/ 31 w 51"/>
                  <a:gd name="T17" fmla="*/ 8 h 14"/>
                  <a:gd name="T18" fmla="*/ 27 w 51"/>
                  <a:gd name="T19" fmla="*/ 5 h 14"/>
                  <a:gd name="T20" fmla="*/ 28 w 51"/>
                  <a:gd name="T21" fmla="*/ 2 h 14"/>
                  <a:gd name="T22" fmla="*/ 28 w 51"/>
                  <a:gd name="T23" fmla="*/ 3 h 14"/>
                  <a:gd name="T24" fmla="*/ 32 w 51"/>
                  <a:gd name="T25" fmla="*/ 5 h 14"/>
                  <a:gd name="T26" fmla="*/ 33 w 51"/>
                  <a:gd name="T27" fmla="*/ 5 h 14"/>
                  <a:gd name="T28" fmla="*/ 28 w 51"/>
                  <a:gd name="T29" fmla="*/ 2 h 14"/>
                  <a:gd name="T30" fmla="*/ 28 w 51"/>
                  <a:gd name="T31" fmla="*/ 2 h 14"/>
                  <a:gd name="T32" fmla="*/ 48 w 51"/>
                  <a:gd name="T33" fmla="*/ 2 h 14"/>
                  <a:gd name="T34" fmla="*/ 48 w 51"/>
                  <a:gd name="T35" fmla="*/ 2 h 14"/>
                  <a:gd name="T36" fmla="*/ 51 w 51"/>
                  <a:gd name="T37" fmla="*/ 4 h 14"/>
                  <a:gd name="T38" fmla="*/ 51 w 51"/>
                  <a:gd name="T39" fmla="*/ 4 h 14"/>
                  <a:gd name="T40" fmla="*/ 48 w 51"/>
                  <a:gd name="T41" fmla="*/ 2 h 14"/>
                  <a:gd name="T42" fmla="*/ 28 w 51"/>
                  <a:gd name="T43" fmla="*/ 2 h 14"/>
                  <a:gd name="T44" fmla="*/ 28 w 51"/>
                  <a:gd name="T45" fmla="*/ 2 h 14"/>
                  <a:gd name="T46" fmla="*/ 28 w 51"/>
                  <a:gd name="T47" fmla="*/ 2 h 14"/>
                  <a:gd name="T48" fmla="*/ 33 w 51"/>
                  <a:gd name="T49" fmla="*/ 5 h 14"/>
                  <a:gd name="T50" fmla="*/ 33 w 51"/>
                  <a:gd name="T51" fmla="*/ 5 h 14"/>
                  <a:gd name="T52" fmla="*/ 28 w 51"/>
                  <a:gd name="T53" fmla="*/ 2 h 14"/>
                  <a:gd name="T54" fmla="*/ 1 w 51"/>
                  <a:gd name="T55" fmla="*/ 0 h 14"/>
                  <a:gd name="T56" fmla="*/ 0 w 51"/>
                  <a:gd name="T57" fmla="*/ 3 h 14"/>
                  <a:gd name="T58" fmla="*/ 5 w 51"/>
                  <a:gd name="T59" fmla="*/ 6 h 14"/>
                  <a:gd name="T60" fmla="*/ 5 w 51"/>
                  <a:gd name="T61" fmla="*/ 6 h 14"/>
                  <a:gd name="T62" fmla="*/ 7 w 51"/>
                  <a:gd name="T63" fmla="*/ 3 h 14"/>
                  <a:gd name="T64" fmla="*/ 1 w 51"/>
                  <a:gd name="T6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1" h="14">
                    <a:moveTo>
                      <a:pt x="24" y="12"/>
                    </a:moveTo>
                    <a:cubicBezTo>
                      <a:pt x="24" y="12"/>
                      <a:pt x="24" y="12"/>
                      <a:pt x="24" y="12"/>
                    </a:cubicBezTo>
                    <a:cubicBezTo>
                      <a:pt x="25" y="13"/>
                      <a:pt x="26" y="13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6" y="13"/>
                      <a:pt x="25" y="13"/>
                      <a:pt x="24" y="12"/>
                    </a:cubicBezTo>
                    <a:moveTo>
                      <a:pt x="27" y="5"/>
                    </a:moveTo>
                    <a:cubicBezTo>
                      <a:pt x="26" y="6"/>
                      <a:pt x="26" y="8"/>
                      <a:pt x="25" y="9"/>
                    </a:cubicBezTo>
                    <a:cubicBezTo>
                      <a:pt x="26" y="10"/>
                      <a:pt x="28" y="11"/>
                      <a:pt x="29" y="12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7"/>
                      <a:pt x="28" y="6"/>
                      <a:pt x="27" y="5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3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1" y="4"/>
                      <a:pt x="30" y="3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moveTo>
                      <a:pt x="48" y="2"/>
                    </a:moveTo>
                    <a:cubicBezTo>
                      <a:pt x="48" y="2"/>
                      <a:pt x="48" y="2"/>
                      <a:pt x="48" y="2"/>
                    </a:cubicBezTo>
                    <a:cubicBezTo>
                      <a:pt x="49" y="3"/>
                      <a:pt x="50" y="4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0" y="3"/>
                      <a:pt x="49" y="3"/>
                      <a:pt x="48" y="2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0" y="3"/>
                      <a:pt x="31" y="4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1" y="4"/>
                      <a:pt x="30" y="3"/>
                      <a:pt x="28" y="2"/>
                    </a:cubicBezTo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4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0387"/>
              <p:cNvSpPr>
                <a:spLocks noEditPoints="1"/>
              </p:cNvSpPr>
              <p:nvPr/>
            </p:nvSpPr>
            <p:spPr bwMode="auto">
              <a:xfrm>
                <a:off x="-543" y="3139"/>
                <a:ext cx="19" cy="26"/>
              </a:xfrm>
              <a:custGeom>
                <a:avLst/>
                <a:gdLst>
                  <a:gd name="T0" fmla="*/ 1 w 8"/>
                  <a:gd name="T1" fmla="*/ 6 h 11"/>
                  <a:gd name="T2" fmla="*/ 0 w 8"/>
                  <a:gd name="T3" fmla="*/ 9 h 11"/>
                  <a:gd name="T4" fmla="*/ 4 w 8"/>
                  <a:gd name="T5" fmla="*/ 11 h 11"/>
                  <a:gd name="T6" fmla="*/ 5 w 8"/>
                  <a:gd name="T7" fmla="*/ 9 h 11"/>
                  <a:gd name="T8" fmla="*/ 1 w 8"/>
                  <a:gd name="T9" fmla="*/ 6 h 11"/>
                  <a:gd name="T10" fmla="*/ 3 w 8"/>
                  <a:gd name="T11" fmla="*/ 1 h 11"/>
                  <a:gd name="T12" fmla="*/ 3 w 8"/>
                  <a:gd name="T13" fmla="*/ 2 h 11"/>
                  <a:gd name="T14" fmla="*/ 7 w 8"/>
                  <a:gd name="T15" fmla="*/ 5 h 11"/>
                  <a:gd name="T16" fmla="*/ 8 w 8"/>
                  <a:gd name="T17" fmla="*/ 4 h 11"/>
                  <a:gd name="T18" fmla="*/ 3 w 8"/>
                  <a:gd name="T19" fmla="*/ 1 h 11"/>
                  <a:gd name="T20" fmla="*/ 4 w 8"/>
                  <a:gd name="T21" fmla="*/ 0 h 11"/>
                  <a:gd name="T22" fmla="*/ 3 w 8"/>
                  <a:gd name="T23" fmla="*/ 1 h 11"/>
                  <a:gd name="T24" fmla="*/ 8 w 8"/>
                  <a:gd name="T25" fmla="*/ 4 h 11"/>
                  <a:gd name="T26" fmla="*/ 8 w 8"/>
                  <a:gd name="T27" fmla="*/ 2 h 11"/>
                  <a:gd name="T28" fmla="*/ 4 w 8"/>
                  <a:gd name="T2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1">
                    <a:moveTo>
                      <a:pt x="1" y="6"/>
                    </a:move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2" y="10"/>
                      <a:pt x="4" y="1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2" y="7"/>
                      <a:pt x="1" y="6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4" y="3"/>
                      <a:pt x="6" y="4"/>
                      <a:pt x="7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0388"/>
              <p:cNvSpPr>
                <a:spLocks/>
              </p:cNvSpPr>
              <p:nvPr/>
            </p:nvSpPr>
            <p:spPr bwMode="auto">
              <a:xfrm>
                <a:off x="-536" y="314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10389"/>
              <p:cNvSpPr>
                <a:spLocks noEditPoints="1"/>
              </p:cNvSpPr>
              <p:nvPr/>
            </p:nvSpPr>
            <p:spPr bwMode="auto">
              <a:xfrm>
                <a:off x="-498" y="3139"/>
                <a:ext cx="16" cy="23"/>
              </a:xfrm>
              <a:custGeom>
                <a:avLst/>
                <a:gdLst>
                  <a:gd name="T0" fmla="*/ 1 w 7"/>
                  <a:gd name="T1" fmla="*/ 7 h 10"/>
                  <a:gd name="T2" fmla="*/ 0 w 7"/>
                  <a:gd name="T3" fmla="*/ 8 h 10"/>
                  <a:gd name="T4" fmla="*/ 1 w 7"/>
                  <a:gd name="T5" fmla="*/ 8 h 10"/>
                  <a:gd name="T6" fmla="*/ 4 w 7"/>
                  <a:gd name="T7" fmla="*/ 10 h 10"/>
                  <a:gd name="T8" fmla="*/ 4 w 7"/>
                  <a:gd name="T9" fmla="*/ 9 h 10"/>
                  <a:gd name="T10" fmla="*/ 1 w 7"/>
                  <a:gd name="T11" fmla="*/ 7 h 10"/>
                  <a:gd name="T12" fmla="*/ 4 w 7"/>
                  <a:gd name="T13" fmla="*/ 0 h 10"/>
                  <a:gd name="T14" fmla="*/ 2 w 7"/>
                  <a:gd name="T15" fmla="*/ 5 h 10"/>
                  <a:gd name="T16" fmla="*/ 5 w 7"/>
                  <a:gd name="T17" fmla="*/ 7 h 10"/>
                  <a:gd name="T18" fmla="*/ 6 w 7"/>
                  <a:gd name="T19" fmla="*/ 5 h 10"/>
                  <a:gd name="T20" fmla="*/ 7 w 7"/>
                  <a:gd name="T21" fmla="*/ 3 h 10"/>
                  <a:gd name="T22" fmla="*/ 4 w 7"/>
                  <a:gd name="T2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0">
                    <a:moveTo>
                      <a:pt x="1" y="7"/>
                    </a:moveTo>
                    <a:cubicBezTo>
                      <a:pt x="1" y="7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9"/>
                      <a:pt x="3" y="9"/>
                      <a:pt x="4" y="10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2" y="8"/>
                      <a:pt x="1" y="7"/>
                    </a:cubicBezTo>
                    <a:moveTo>
                      <a:pt x="4" y="0"/>
                    </a:moveTo>
                    <a:cubicBezTo>
                      <a:pt x="3" y="2"/>
                      <a:pt x="2" y="4"/>
                      <a:pt x="2" y="5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10390"/>
              <p:cNvSpPr>
                <a:spLocks/>
              </p:cNvSpPr>
              <p:nvPr/>
            </p:nvSpPr>
            <p:spPr bwMode="auto">
              <a:xfrm>
                <a:off x="-496" y="3150"/>
                <a:ext cx="10" cy="10"/>
              </a:xfrm>
              <a:custGeom>
                <a:avLst/>
                <a:gdLst>
                  <a:gd name="T0" fmla="*/ 1 w 4"/>
                  <a:gd name="T1" fmla="*/ 0 h 4"/>
                  <a:gd name="T2" fmla="*/ 0 w 4"/>
                  <a:gd name="T3" fmla="*/ 2 h 4"/>
                  <a:gd name="T4" fmla="*/ 3 w 4"/>
                  <a:gd name="T5" fmla="*/ 4 h 4"/>
                  <a:gd name="T6" fmla="*/ 4 w 4"/>
                  <a:gd name="T7" fmla="*/ 2 h 4"/>
                  <a:gd name="T8" fmla="*/ 1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10391"/>
              <p:cNvSpPr>
                <a:spLocks noEditPoints="1"/>
              </p:cNvSpPr>
              <p:nvPr/>
            </p:nvSpPr>
            <p:spPr bwMode="auto">
              <a:xfrm>
                <a:off x="-576" y="3141"/>
                <a:ext cx="161" cy="26"/>
              </a:xfrm>
              <a:custGeom>
                <a:avLst/>
                <a:gdLst>
                  <a:gd name="T0" fmla="*/ 0 w 68"/>
                  <a:gd name="T1" fmla="*/ 1 h 11"/>
                  <a:gd name="T2" fmla="*/ 0 w 68"/>
                  <a:gd name="T3" fmla="*/ 1 h 11"/>
                  <a:gd name="T4" fmla="*/ 5 w 68"/>
                  <a:gd name="T5" fmla="*/ 3 h 11"/>
                  <a:gd name="T6" fmla="*/ 5 w 68"/>
                  <a:gd name="T7" fmla="*/ 3 h 11"/>
                  <a:gd name="T8" fmla="*/ 4 w 68"/>
                  <a:gd name="T9" fmla="*/ 3 h 11"/>
                  <a:gd name="T10" fmla="*/ 0 w 68"/>
                  <a:gd name="T11" fmla="*/ 1 h 11"/>
                  <a:gd name="T12" fmla="*/ 65 w 68"/>
                  <a:gd name="T13" fmla="*/ 0 h 11"/>
                  <a:gd name="T14" fmla="*/ 65 w 68"/>
                  <a:gd name="T15" fmla="*/ 1 h 11"/>
                  <a:gd name="T16" fmla="*/ 60 w 68"/>
                  <a:gd name="T17" fmla="*/ 9 h 11"/>
                  <a:gd name="T18" fmla="*/ 63 w 68"/>
                  <a:gd name="T19" fmla="*/ 11 h 11"/>
                  <a:gd name="T20" fmla="*/ 68 w 68"/>
                  <a:gd name="T21" fmla="*/ 2 h 11"/>
                  <a:gd name="T22" fmla="*/ 65 w 68"/>
                  <a:gd name="T2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2" y="1"/>
                      <a:pt x="0" y="1"/>
                    </a:cubicBezTo>
                    <a:moveTo>
                      <a:pt x="65" y="0"/>
                    </a:moveTo>
                    <a:cubicBezTo>
                      <a:pt x="65" y="1"/>
                      <a:pt x="65" y="1"/>
                      <a:pt x="65" y="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1" y="10"/>
                      <a:pt x="62" y="10"/>
                      <a:pt x="63" y="11"/>
                    </a:cubicBezTo>
                    <a:cubicBezTo>
                      <a:pt x="65" y="8"/>
                      <a:pt x="67" y="5"/>
                      <a:pt x="68" y="2"/>
                    </a:cubicBezTo>
                    <a:cubicBezTo>
                      <a:pt x="67" y="1"/>
                      <a:pt x="66" y="1"/>
                      <a:pt x="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10392"/>
              <p:cNvSpPr>
                <a:spLocks/>
              </p:cNvSpPr>
              <p:nvPr/>
            </p:nvSpPr>
            <p:spPr bwMode="auto">
              <a:xfrm>
                <a:off x="-576" y="3141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0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10393"/>
              <p:cNvSpPr>
                <a:spLocks noEditPoints="1"/>
              </p:cNvSpPr>
              <p:nvPr/>
            </p:nvSpPr>
            <p:spPr bwMode="auto">
              <a:xfrm>
                <a:off x="-578" y="3143"/>
                <a:ext cx="68" cy="29"/>
              </a:xfrm>
              <a:custGeom>
                <a:avLst/>
                <a:gdLst>
                  <a:gd name="T0" fmla="*/ 20 w 29"/>
                  <a:gd name="T1" fmla="*/ 10 h 12"/>
                  <a:gd name="T2" fmla="*/ 20 w 29"/>
                  <a:gd name="T3" fmla="*/ 10 h 12"/>
                  <a:gd name="T4" fmla="*/ 24 w 29"/>
                  <a:gd name="T5" fmla="*/ 12 h 12"/>
                  <a:gd name="T6" fmla="*/ 24 w 29"/>
                  <a:gd name="T7" fmla="*/ 12 h 12"/>
                  <a:gd name="T8" fmla="*/ 20 w 29"/>
                  <a:gd name="T9" fmla="*/ 10 h 12"/>
                  <a:gd name="T10" fmla="*/ 24 w 29"/>
                  <a:gd name="T11" fmla="*/ 4 h 12"/>
                  <a:gd name="T12" fmla="*/ 21 w 29"/>
                  <a:gd name="T13" fmla="*/ 8 h 12"/>
                  <a:gd name="T14" fmla="*/ 25 w 29"/>
                  <a:gd name="T15" fmla="*/ 10 h 12"/>
                  <a:gd name="T16" fmla="*/ 28 w 29"/>
                  <a:gd name="T17" fmla="*/ 6 h 12"/>
                  <a:gd name="T18" fmla="*/ 24 w 29"/>
                  <a:gd name="T19" fmla="*/ 4 h 12"/>
                  <a:gd name="T20" fmla="*/ 26 w 29"/>
                  <a:gd name="T21" fmla="*/ 1 h 12"/>
                  <a:gd name="T22" fmla="*/ 25 w 29"/>
                  <a:gd name="T23" fmla="*/ 2 h 12"/>
                  <a:gd name="T24" fmla="*/ 27 w 29"/>
                  <a:gd name="T25" fmla="*/ 3 h 12"/>
                  <a:gd name="T26" fmla="*/ 29 w 29"/>
                  <a:gd name="T27" fmla="*/ 4 h 12"/>
                  <a:gd name="T28" fmla="*/ 29 w 29"/>
                  <a:gd name="T29" fmla="*/ 3 h 12"/>
                  <a:gd name="T30" fmla="*/ 29 w 29"/>
                  <a:gd name="T31" fmla="*/ 3 h 12"/>
                  <a:gd name="T32" fmla="*/ 26 w 29"/>
                  <a:gd name="T33" fmla="*/ 1 h 12"/>
                  <a:gd name="T34" fmla="*/ 26 w 29"/>
                  <a:gd name="T35" fmla="*/ 1 h 12"/>
                  <a:gd name="T36" fmla="*/ 26 w 29"/>
                  <a:gd name="T37" fmla="*/ 1 h 12"/>
                  <a:gd name="T38" fmla="*/ 26 w 29"/>
                  <a:gd name="T39" fmla="*/ 1 h 12"/>
                  <a:gd name="T40" fmla="*/ 26 w 29"/>
                  <a:gd name="T41" fmla="*/ 1 h 12"/>
                  <a:gd name="T42" fmla="*/ 29 w 29"/>
                  <a:gd name="T43" fmla="*/ 3 h 12"/>
                  <a:gd name="T44" fmla="*/ 29 w 29"/>
                  <a:gd name="T45" fmla="*/ 3 h 12"/>
                  <a:gd name="T46" fmla="*/ 26 w 29"/>
                  <a:gd name="T47" fmla="*/ 1 h 12"/>
                  <a:gd name="T48" fmla="*/ 1 w 29"/>
                  <a:gd name="T49" fmla="*/ 0 h 12"/>
                  <a:gd name="T50" fmla="*/ 0 w 29"/>
                  <a:gd name="T51" fmla="*/ 3 h 12"/>
                  <a:gd name="T52" fmla="*/ 4 w 29"/>
                  <a:gd name="T53" fmla="*/ 6 h 12"/>
                  <a:gd name="T54" fmla="*/ 5 w 29"/>
                  <a:gd name="T55" fmla="*/ 2 h 12"/>
                  <a:gd name="T56" fmla="*/ 1 w 29"/>
                  <a:gd name="T5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" h="12">
                    <a:moveTo>
                      <a:pt x="20" y="10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11"/>
                      <a:pt x="23" y="11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3" y="11"/>
                      <a:pt x="21" y="11"/>
                      <a:pt x="20" y="10"/>
                    </a:cubicBezTo>
                    <a:moveTo>
                      <a:pt x="24" y="4"/>
                    </a:moveTo>
                    <a:cubicBezTo>
                      <a:pt x="21" y="8"/>
                      <a:pt x="21" y="8"/>
                      <a:pt x="21" y="8"/>
                    </a:cubicBezTo>
                    <a:cubicBezTo>
                      <a:pt x="23" y="8"/>
                      <a:pt x="24" y="9"/>
                      <a:pt x="25" y="10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6" y="5"/>
                      <a:pt x="25" y="4"/>
                      <a:pt x="24" y="4"/>
                    </a:cubicBezTo>
                    <a:moveTo>
                      <a:pt x="26" y="1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2"/>
                      <a:pt x="27" y="2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2"/>
                      <a:pt x="28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2"/>
                      <a:pt x="27" y="2"/>
                      <a:pt x="26" y="1"/>
                    </a:cubicBezTo>
                    <a:moveTo>
                      <a:pt x="1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1" y="4"/>
                      <a:pt x="2" y="5"/>
                      <a:pt x="4" y="6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10394"/>
              <p:cNvSpPr>
                <a:spLocks noEditPoints="1"/>
              </p:cNvSpPr>
              <p:nvPr/>
            </p:nvSpPr>
            <p:spPr bwMode="auto">
              <a:xfrm>
                <a:off x="-531" y="3148"/>
                <a:ext cx="21" cy="24"/>
              </a:xfrm>
              <a:custGeom>
                <a:avLst/>
                <a:gdLst>
                  <a:gd name="T0" fmla="*/ 1 w 9"/>
                  <a:gd name="T1" fmla="*/ 6 h 10"/>
                  <a:gd name="T2" fmla="*/ 0 w 9"/>
                  <a:gd name="T3" fmla="*/ 8 h 10"/>
                  <a:gd name="T4" fmla="*/ 4 w 9"/>
                  <a:gd name="T5" fmla="*/ 10 h 10"/>
                  <a:gd name="T6" fmla="*/ 5 w 9"/>
                  <a:gd name="T7" fmla="*/ 8 h 10"/>
                  <a:gd name="T8" fmla="*/ 1 w 9"/>
                  <a:gd name="T9" fmla="*/ 6 h 10"/>
                  <a:gd name="T10" fmla="*/ 4 w 9"/>
                  <a:gd name="T11" fmla="*/ 1 h 10"/>
                  <a:gd name="T12" fmla="*/ 4 w 9"/>
                  <a:gd name="T13" fmla="*/ 2 h 10"/>
                  <a:gd name="T14" fmla="*/ 8 w 9"/>
                  <a:gd name="T15" fmla="*/ 4 h 10"/>
                  <a:gd name="T16" fmla="*/ 8 w 9"/>
                  <a:gd name="T17" fmla="*/ 4 h 10"/>
                  <a:gd name="T18" fmla="*/ 7 w 9"/>
                  <a:gd name="T19" fmla="*/ 3 h 10"/>
                  <a:gd name="T20" fmla="*/ 4 w 9"/>
                  <a:gd name="T21" fmla="*/ 1 h 10"/>
                  <a:gd name="T22" fmla="*/ 5 w 9"/>
                  <a:gd name="T23" fmla="*/ 0 h 10"/>
                  <a:gd name="T24" fmla="*/ 5 w 9"/>
                  <a:gd name="T25" fmla="*/ 1 h 10"/>
                  <a:gd name="T26" fmla="*/ 8 w 9"/>
                  <a:gd name="T27" fmla="*/ 3 h 10"/>
                  <a:gd name="T28" fmla="*/ 9 w 9"/>
                  <a:gd name="T29" fmla="*/ 2 h 10"/>
                  <a:gd name="T30" fmla="*/ 7 w 9"/>
                  <a:gd name="T31" fmla="*/ 1 h 10"/>
                  <a:gd name="T32" fmla="*/ 5 w 9"/>
                  <a:gd name="T3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10">
                    <a:moveTo>
                      <a:pt x="1" y="6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9"/>
                      <a:pt x="3" y="9"/>
                      <a:pt x="4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7"/>
                      <a:pt x="3" y="6"/>
                      <a:pt x="1" y="6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10395"/>
              <p:cNvSpPr>
                <a:spLocks/>
              </p:cNvSpPr>
              <p:nvPr/>
            </p:nvSpPr>
            <p:spPr bwMode="auto">
              <a:xfrm>
                <a:off x="-522" y="3150"/>
                <a:ext cx="10" cy="7"/>
              </a:xfrm>
              <a:custGeom>
                <a:avLst/>
                <a:gdLst>
                  <a:gd name="T0" fmla="*/ 3 w 10"/>
                  <a:gd name="T1" fmla="*/ 0 h 7"/>
                  <a:gd name="T2" fmla="*/ 0 w 10"/>
                  <a:gd name="T3" fmla="*/ 0 h 7"/>
                  <a:gd name="T4" fmla="*/ 7 w 10"/>
                  <a:gd name="T5" fmla="*/ 5 h 7"/>
                  <a:gd name="T6" fmla="*/ 10 w 10"/>
                  <a:gd name="T7" fmla="*/ 7 h 7"/>
                  <a:gd name="T8" fmla="*/ 10 w 10"/>
                  <a:gd name="T9" fmla="*/ 5 h 7"/>
                  <a:gd name="T10" fmla="*/ 3 w 10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3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10396"/>
              <p:cNvSpPr>
                <a:spLocks/>
              </p:cNvSpPr>
              <p:nvPr/>
            </p:nvSpPr>
            <p:spPr bwMode="auto">
              <a:xfrm>
                <a:off x="-522" y="3150"/>
                <a:ext cx="10" cy="7"/>
              </a:xfrm>
              <a:custGeom>
                <a:avLst/>
                <a:gdLst>
                  <a:gd name="T0" fmla="*/ 3 w 10"/>
                  <a:gd name="T1" fmla="*/ 0 h 7"/>
                  <a:gd name="T2" fmla="*/ 0 w 10"/>
                  <a:gd name="T3" fmla="*/ 0 h 7"/>
                  <a:gd name="T4" fmla="*/ 7 w 10"/>
                  <a:gd name="T5" fmla="*/ 5 h 7"/>
                  <a:gd name="T6" fmla="*/ 10 w 10"/>
                  <a:gd name="T7" fmla="*/ 7 h 7"/>
                  <a:gd name="T8" fmla="*/ 10 w 10"/>
                  <a:gd name="T9" fmla="*/ 5 h 7"/>
                  <a:gd name="T10" fmla="*/ 3 w 10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3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10397"/>
              <p:cNvSpPr>
                <a:spLocks noEditPoints="1"/>
              </p:cNvSpPr>
              <p:nvPr/>
            </p:nvSpPr>
            <p:spPr bwMode="auto">
              <a:xfrm>
                <a:off x="-482" y="3146"/>
                <a:ext cx="19" cy="23"/>
              </a:xfrm>
              <a:custGeom>
                <a:avLst/>
                <a:gdLst>
                  <a:gd name="T0" fmla="*/ 1 w 8"/>
                  <a:gd name="T1" fmla="*/ 8 h 10"/>
                  <a:gd name="T2" fmla="*/ 0 w 8"/>
                  <a:gd name="T3" fmla="*/ 9 h 10"/>
                  <a:gd name="T4" fmla="*/ 3 w 8"/>
                  <a:gd name="T5" fmla="*/ 10 h 10"/>
                  <a:gd name="T6" fmla="*/ 3 w 8"/>
                  <a:gd name="T7" fmla="*/ 10 h 10"/>
                  <a:gd name="T8" fmla="*/ 1 w 8"/>
                  <a:gd name="T9" fmla="*/ 8 h 10"/>
                  <a:gd name="T10" fmla="*/ 5 w 8"/>
                  <a:gd name="T11" fmla="*/ 2 h 10"/>
                  <a:gd name="T12" fmla="*/ 4 w 8"/>
                  <a:gd name="T13" fmla="*/ 4 h 10"/>
                  <a:gd name="T14" fmla="*/ 2 w 8"/>
                  <a:gd name="T15" fmla="*/ 6 h 10"/>
                  <a:gd name="T16" fmla="*/ 4 w 8"/>
                  <a:gd name="T17" fmla="*/ 8 h 10"/>
                  <a:gd name="T18" fmla="*/ 7 w 8"/>
                  <a:gd name="T19" fmla="*/ 3 h 10"/>
                  <a:gd name="T20" fmla="*/ 5 w 8"/>
                  <a:gd name="T21" fmla="*/ 2 h 10"/>
                  <a:gd name="T22" fmla="*/ 6 w 8"/>
                  <a:gd name="T23" fmla="*/ 0 h 10"/>
                  <a:gd name="T24" fmla="*/ 5 w 8"/>
                  <a:gd name="T25" fmla="*/ 1 h 10"/>
                  <a:gd name="T26" fmla="*/ 7 w 8"/>
                  <a:gd name="T27" fmla="*/ 2 h 10"/>
                  <a:gd name="T28" fmla="*/ 8 w 8"/>
                  <a:gd name="T29" fmla="*/ 2 h 10"/>
                  <a:gd name="T30" fmla="*/ 6 w 8"/>
                  <a:gd name="T31" fmla="*/ 0 h 10"/>
                  <a:gd name="T32" fmla="*/ 6 w 8"/>
                  <a:gd name="T3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" h="10">
                    <a:moveTo>
                      <a:pt x="1" y="8"/>
                    </a:moveTo>
                    <a:cubicBezTo>
                      <a:pt x="1" y="9"/>
                      <a:pt x="0" y="9"/>
                      <a:pt x="0" y="9"/>
                    </a:cubicBezTo>
                    <a:cubicBezTo>
                      <a:pt x="1" y="10"/>
                      <a:pt x="2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1" y="9"/>
                      <a:pt x="1" y="8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3" y="7"/>
                      <a:pt x="3" y="7"/>
                      <a:pt x="4" y="8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3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1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10398"/>
              <p:cNvSpPr>
                <a:spLocks/>
              </p:cNvSpPr>
              <p:nvPr/>
            </p:nvSpPr>
            <p:spPr bwMode="auto">
              <a:xfrm>
                <a:off x="-479" y="3160"/>
                <a:ext cx="7" cy="9"/>
              </a:xfrm>
              <a:custGeom>
                <a:avLst/>
                <a:gdLst>
                  <a:gd name="T0" fmla="*/ 1 w 3"/>
                  <a:gd name="T1" fmla="*/ 0 h 4"/>
                  <a:gd name="T2" fmla="*/ 0 w 3"/>
                  <a:gd name="T3" fmla="*/ 2 h 4"/>
                  <a:gd name="T4" fmla="*/ 2 w 3"/>
                  <a:gd name="T5" fmla="*/ 4 h 4"/>
                  <a:gd name="T6" fmla="*/ 3 w 3"/>
                  <a:gd name="T7" fmla="*/ 2 h 4"/>
                  <a:gd name="T8" fmla="*/ 1 w 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3"/>
                      <a:pt x="1" y="3"/>
                      <a:pt x="2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10399"/>
              <p:cNvSpPr>
                <a:spLocks noEditPoints="1"/>
              </p:cNvSpPr>
              <p:nvPr/>
            </p:nvSpPr>
            <p:spPr bwMode="auto">
              <a:xfrm>
                <a:off x="-744" y="3150"/>
                <a:ext cx="187" cy="307"/>
              </a:xfrm>
              <a:custGeom>
                <a:avLst/>
                <a:gdLst>
                  <a:gd name="T0" fmla="*/ 1 w 79"/>
                  <a:gd name="T1" fmla="*/ 129 h 130"/>
                  <a:gd name="T2" fmla="*/ 1 w 79"/>
                  <a:gd name="T3" fmla="*/ 126 h 130"/>
                  <a:gd name="T4" fmla="*/ 7 w 79"/>
                  <a:gd name="T5" fmla="*/ 125 h 130"/>
                  <a:gd name="T6" fmla="*/ 13 w 79"/>
                  <a:gd name="T7" fmla="*/ 122 h 130"/>
                  <a:gd name="T8" fmla="*/ 20 w 79"/>
                  <a:gd name="T9" fmla="*/ 108 h 130"/>
                  <a:gd name="T10" fmla="*/ 20 w 79"/>
                  <a:gd name="T11" fmla="*/ 108 h 130"/>
                  <a:gd name="T12" fmla="*/ 25 w 79"/>
                  <a:gd name="T13" fmla="*/ 98 h 130"/>
                  <a:gd name="T14" fmla="*/ 24 w 79"/>
                  <a:gd name="T15" fmla="*/ 100 h 130"/>
                  <a:gd name="T16" fmla="*/ 28 w 79"/>
                  <a:gd name="T17" fmla="*/ 91 h 130"/>
                  <a:gd name="T18" fmla="*/ 29 w 79"/>
                  <a:gd name="T19" fmla="*/ 91 h 130"/>
                  <a:gd name="T20" fmla="*/ 25 w 79"/>
                  <a:gd name="T21" fmla="*/ 85 h 130"/>
                  <a:gd name="T22" fmla="*/ 27 w 79"/>
                  <a:gd name="T23" fmla="*/ 83 h 130"/>
                  <a:gd name="T24" fmla="*/ 31 w 79"/>
                  <a:gd name="T25" fmla="*/ 77 h 130"/>
                  <a:gd name="T26" fmla="*/ 31 w 79"/>
                  <a:gd name="T27" fmla="*/ 76 h 130"/>
                  <a:gd name="T28" fmla="*/ 33 w 79"/>
                  <a:gd name="T29" fmla="*/ 72 h 130"/>
                  <a:gd name="T30" fmla="*/ 36 w 79"/>
                  <a:gd name="T31" fmla="*/ 70 h 130"/>
                  <a:gd name="T32" fmla="*/ 41 w 79"/>
                  <a:gd name="T33" fmla="*/ 68 h 130"/>
                  <a:gd name="T34" fmla="*/ 41 w 79"/>
                  <a:gd name="T35" fmla="*/ 68 h 130"/>
                  <a:gd name="T36" fmla="*/ 43 w 79"/>
                  <a:gd name="T37" fmla="*/ 66 h 130"/>
                  <a:gd name="T38" fmla="*/ 40 w 79"/>
                  <a:gd name="T39" fmla="*/ 60 h 130"/>
                  <a:gd name="T40" fmla="*/ 41 w 79"/>
                  <a:gd name="T41" fmla="*/ 55 h 130"/>
                  <a:gd name="T42" fmla="*/ 43 w 79"/>
                  <a:gd name="T43" fmla="*/ 52 h 130"/>
                  <a:gd name="T44" fmla="*/ 44 w 79"/>
                  <a:gd name="T45" fmla="*/ 51 h 130"/>
                  <a:gd name="T46" fmla="*/ 45 w 79"/>
                  <a:gd name="T47" fmla="*/ 48 h 130"/>
                  <a:gd name="T48" fmla="*/ 46 w 79"/>
                  <a:gd name="T49" fmla="*/ 46 h 130"/>
                  <a:gd name="T50" fmla="*/ 47 w 79"/>
                  <a:gd name="T51" fmla="*/ 45 h 130"/>
                  <a:gd name="T52" fmla="*/ 47 w 79"/>
                  <a:gd name="T53" fmla="*/ 45 h 130"/>
                  <a:gd name="T54" fmla="*/ 48 w 79"/>
                  <a:gd name="T55" fmla="*/ 43 h 130"/>
                  <a:gd name="T56" fmla="*/ 50 w 79"/>
                  <a:gd name="T57" fmla="*/ 39 h 130"/>
                  <a:gd name="T58" fmla="*/ 52 w 79"/>
                  <a:gd name="T59" fmla="*/ 35 h 130"/>
                  <a:gd name="T60" fmla="*/ 52 w 79"/>
                  <a:gd name="T61" fmla="*/ 34 h 130"/>
                  <a:gd name="T62" fmla="*/ 60 w 79"/>
                  <a:gd name="T63" fmla="*/ 37 h 130"/>
                  <a:gd name="T64" fmla="*/ 61 w 79"/>
                  <a:gd name="T65" fmla="*/ 37 h 130"/>
                  <a:gd name="T66" fmla="*/ 61 w 79"/>
                  <a:gd name="T67" fmla="*/ 36 h 130"/>
                  <a:gd name="T68" fmla="*/ 62 w 79"/>
                  <a:gd name="T69" fmla="*/ 34 h 130"/>
                  <a:gd name="T70" fmla="*/ 68 w 79"/>
                  <a:gd name="T71" fmla="*/ 24 h 130"/>
                  <a:gd name="T72" fmla="*/ 64 w 79"/>
                  <a:gd name="T73" fmla="*/ 31 h 130"/>
                  <a:gd name="T74" fmla="*/ 60 w 79"/>
                  <a:gd name="T75" fmla="*/ 19 h 130"/>
                  <a:gd name="T76" fmla="*/ 67 w 79"/>
                  <a:gd name="T77" fmla="*/ 18 h 130"/>
                  <a:gd name="T78" fmla="*/ 68 w 79"/>
                  <a:gd name="T79" fmla="*/ 17 h 130"/>
                  <a:gd name="T80" fmla="*/ 61 w 79"/>
                  <a:gd name="T81" fmla="*/ 16 h 130"/>
                  <a:gd name="T82" fmla="*/ 66 w 79"/>
                  <a:gd name="T83" fmla="*/ 17 h 130"/>
                  <a:gd name="T84" fmla="*/ 73 w 79"/>
                  <a:gd name="T85" fmla="*/ 17 h 130"/>
                  <a:gd name="T86" fmla="*/ 67 w 79"/>
                  <a:gd name="T87" fmla="*/ 16 h 130"/>
                  <a:gd name="T88" fmla="*/ 74 w 79"/>
                  <a:gd name="T89" fmla="*/ 15 h 130"/>
                  <a:gd name="T90" fmla="*/ 68 w 79"/>
                  <a:gd name="T91" fmla="*/ 14 h 130"/>
                  <a:gd name="T92" fmla="*/ 75 w 79"/>
                  <a:gd name="T93" fmla="*/ 13 h 130"/>
                  <a:gd name="T94" fmla="*/ 69 w 79"/>
                  <a:gd name="T95" fmla="*/ 12 h 130"/>
                  <a:gd name="T96" fmla="*/ 75 w 79"/>
                  <a:gd name="T97" fmla="*/ 12 h 130"/>
                  <a:gd name="T98" fmla="*/ 67 w 79"/>
                  <a:gd name="T99" fmla="*/ 9 h 130"/>
                  <a:gd name="T100" fmla="*/ 72 w 79"/>
                  <a:gd name="T101" fmla="*/ 9 h 130"/>
                  <a:gd name="T102" fmla="*/ 66 w 79"/>
                  <a:gd name="T103" fmla="*/ 7 h 130"/>
                  <a:gd name="T104" fmla="*/ 75 w 79"/>
                  <a:gd name="T105" fmla="*/ 5 h 130"/>
                  <a:gd name="T106" fmla="*/ 67 w 79"/>
                  <a:gd name="T107" fmla="*/ 6 h 130"/>
                  <a:gd name="T108" fmla="*/ 69 w 79"/>
                  <a:gd name="T109" fmla="*/ 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9" h="130">
                    <a:moveTo>
                      <a:pt x="0" y="127"/>
                    </a:move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1" y="129"/>
                      <a:pt x="1" y="129"/>
                      <a:pt x="1" y="129"/>
                    </a:cubicBezTo>
                    <a:cubicBezTo>
                      <a:pt x="2" y="129"/>
                      <a:pt x="3" y="130"/>
                      <a:pt x="4" y="130"/>
                    </a:cubicBezTo>
                    <a:cubicBezTo>
                      <a:pt x="2" y="129"/>
                      <a:pt x="1" y="128"/>
                      <a:pt x="0" y="127"/>
                    </a:cubicBezTo>
                    <a:moveTo>
                      <a:pt x="1" y="126"/>
                    </a:moveTo>
                    <a:cubicBezTo>
                      <a:pt x="1" y="126"/>
                      <a:pt x="1" y="126"/>
                      <a:pt x="1" y="126"/>
                    </a:cubicBezTo>
                    <a:cubicBezTo>
                      <a:pt x="1" y="126"/>
                      <a:pt x="1" y="126"/>
                      <a:pt x="1" y="126"/>
                    </a:cubicBezTo>
                    <a:cubicBezTo>
                      <a:pt x="1" y="126"/>
                      <a:pt x="1" y="126"/>
                      <a:pt x="1" y="126"/>
                    </a:cubicBezTo>
                    <a:moveTo>
                      <a:pt x="4" y="124"/>
                    </a:moveTo>
                    <a:cubicBezTo>
                      <a:pt x="6" y="125"/>
                      <a:pt x="8" y="126"/>
                      <a:pt x="10" y="128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6"/>
                      <a:pt x="8" y="126"/>
                      <a:pt x="7" y="125"/>
                    </a:cubicBezTo>
                    <a:cubicBezTo>
                      <a:pt x="4" y="124"/>
                      <a:pt x="4" y="124"/>
                      <a:pt x="4" y="124"/>
                    </a:cubicBezTo>
                    <a:moveTo>
                      <a:pt x="6" y="117"/>
                    </a:moveTo>
                    <a:cubicBezTo>
                      <a:pt x="5" y="118"/>
                      <a:pt x="5" y="118"/>
                      <a:pt x="5" y="118"/>
                    </a:cubicBezTo>
                    <a:cubicBezTo>
                      <a:pt x="9" y="120"/>
                      <a:pt x="9" y="120"/>
                      <a:pt x="9" y="120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6" y="117"/>
                      <a:pt x="6" y="117"/>
                      <a:pt x="6" y="117"/>
                    </a:cubicBezTo>
                    <a:moveTo>
                      <a:pt x="14" y="104"/>
                    </a:moveTo>
                    <a:cubicBezTo>
                      <a:pt x="13" y="105"/>
                      <a:pt x="13" y="105"/>
                      <a:pt x="13" y="105"/>
                    </a:cubicBezTo>
                    <a:cubicBezTo>
                      <a:pt x="15" y="106"/>
                      <a:pt x="18" y="107"/>
                      <a:pt x="20" y="108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18" y="106"/>
                      <a:pt x="16" y="105"/>
                      <a:pt x="14" y="104"/>
                    </a:cubicBezTo>
                    <a:moveTo>
                      <a:pt x="14" y="103"/>
                    </a:moveTo>
                    <a:cubicBezTo>
                      <a:pt x="14" y="104"/>
                      <a:pt x="14" y="104"/>
                      <a:pt x="14" y="104"/>
                    </a:cubicBezTo>
                    <a:cubicBezTo>
                      <a:pt x="16" y="105"/>
                      <a:pt x="18" y="107"/>
                      <a:pt x="20" y="108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4" y="103"/>
                      <a:pt x="14" y="103"/>
                      <a:pt x="14" y="103"/>
                    </a:cubicBezTo>
                    <a:moveTo>
                      <a:pt x="23" y="97"/>
                    </a:moveTo>
                    <a:cubicBezTo>
                      <a:pt x="23" y="97"/>
                      <a:pt x="24" y="97"/>
                      <a:pt x="25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4" y="97"/>
                      <a:pt x="23" y="97"/>
                      <a:pt x="23" y="97"/>
                    </a:cubicBezTo>
                    <a:moveTo>
                      <a:pt x="19" y="95"/>
                    </a:moveTo>
                    <a:cubicBezTo>
                      <a:pt x="18" y="97"/>
                      <a:pt x="18" y="97"/>
                      <a:pt x="18" y="97"/>
                    </a:cubicBezTo>
                    <a:cubicBezTo>
                      <a:pt x="20" y="98"/>
                      <a:pt x="22" y="99"/>
                      <a:pt x="24" y="100"/>
                    </a:cubicBezTo>
                    <a:cubicBezTo>
                      <a:pt x="24" y="100"/>
                      <a:pt x="24" y="99"/>
                      <a:pt x="25" y="98"/>
                    </a:cubicBezTo>
                    <a:cubicBezTo>
                      <a:pt x="24" y="98"/>
                      <a:pt x="23" y="97"/>
                      <a:pt x="22" y="97"/>
                    </a:cubicBezTo>
                    <a:cubicBezTo>
                      <a:pt x="21" y="96"/>
                      <a:pt x="20" y="96"/>
                      <a:pt x="19" y="95"/>
                    </a:cubicBezTo>
                    <a:moveTo>
                      <a:pt x="26" y="90"/>
                    </a:moveTo>
                    <a:cubicBezTo>
                      <a:pt x="27" y="90"/>
                      <a:pt x="28" y="91"/>
                      <a:pt x="28" y="91"/>
                    </a:cubicBezTo>
                    <a:cubicBezTo>
                      <a:pt x="28" y="91"/>
                      <a:pt x="29" y="91"/>
                      <a:pt x="29" y="91"/>
                    </a:cubicBezTo>
                    <a:cubicBezTo>
                      <a:pt x="28" y="91"/>
                      <a:pt x="27" y="90"/>
                      <a:pt x="26" y="90"/>
                    </a:cubicBezTo>
                    <a:moveTo>
                      <a:pt x="25" y="86"/>
                    </a:move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9"/>
                      <a:pt x="27" y="90"/>
                      <a:pt x="29" y="91"/>
                    </a:cubicBezTo>
                    <a:cubicBezTo>
                      <a:pt x="29" y="90"/>
                      <a:pt x="29" y="90"/>
                      <a:pt x="29" y="89"/>
                    </a:cubicBezTo>
                    <a:cubicBezTo>
                      <a:pt x="29" y="89"/>
                      <a:pt x="29" y="89"/>
                      <a:pt x="29" y="89"/>
                    </a:cubicBezTo>
                    <a:cubicBezTo>
                      <a:pt x="27" y="88"/>
                      <a:pt x="26" y="87"/>
                      <a:pt x="25" y="86"/>
                    </a:cubicBezTo>
                    <a:moveTo>
                      <a:pt x="26" y="84"/>
                    </a:moveTo>
                    <a:cubicBezTo>
                      <a:pt x="25" y="85"/>
                      <a:pt x="25" y="85"/>
                      <a:pt x="25" y="85"/>
                    </a:cubicBezTo>
                    <a:cubicBezTo>
                      <a:pt x="27" y="86"/>
                      <a:pt x="29" y="87"/>
                      <a:pt x="30" y="88"/>
                    </a:cubicBezTo>
                    <a:cubicBezTo>
                      <a:pt x="30" y="88"/>
                      <a:pt x="30" y="87"/>
                      <a:pt x="31" y="87"/>
                    </a:cubicBezTo>
                    <a:cubicBezTo>
                      <a:pt x="26" y="84"/>
                      <a:pt x="26" y="84"/>
                      <a:pt x="26" y="84"/>
                    </a:cubicBezTo>
                    <a:moveTo>
                      <a:pt x="28" y="81"/>
                    </a:moveTo>
                    <a:cubicBezTo>
                      <a:pt x="27" y="83"/>
                      <a:pt x="27" y="83"/>
                      <a:pt x="27" y="83"/>
                    </a:cubicBezTo>
                    <a:cubicBezTo>
                      <a:pt x="28" y="84"/>
                      <a:pt x="30" y="85"/>
                      <a:pt x="31" y="86"/>
                    </a:cubicBezTo>
                    <a:cubicBezTo>
                      <a:pt x="32" y="85"/>
                      <a:pt x="32" y="84"/>
                      <a:pt x="32" y="83"/>
                    </a:cubicBezTo>
                    <a:cubicBezTo>
                      <a:pt x="31" y="83"/>
                      <a:pt x="30" y="82"/>
                      <a:pt x="28" y="81"/>
                    </a:cubicBezTo>
                    <a:moveTo>
                      <a:pt x="31" y="76"/>
                    </a:moveTo>
                    <a:cubicBezTo>
                      <a:pt x="31" y="76"/>
                      <a:pt x="31" y="77"/>
                      <a:pt x="31" y="77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9"/>
                      <a:pt x="33" y="80"/>
                      <a:pt x="34" y="80"/>
                    </a:cubicBez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79"/>
                      <a:pt x="35" y="79"/>
                      <a:pt x="35" y="78"/>
                    </a:cubicBezTo>
                    <a:cubicBezTo>
                      <a:pt x="34" y="78"/>
                      <a:pt x="32" y="77"/>
                      <a:pt x="31" y="76"/>
                    </a:cubicBezTo>
                    <a:moveTo>
                      <a:pt x="33" y="72"/>
                    </a:moveTo>
                    <a:cubicBezTo>
                      <a:pt x="33" y="73"/>
                      <a:pt x="32" y="74"/>
                      <a:pt x="32" y="74"/>
                    </a:cubicBezTo>
                    <a:cubicBezTo>
                      <a:pt x="33" y="75"/>
                      <a:pt x="35" y="76"/>
                      <a:pt x="36" y="77"/>
                    </a:cubicBezTo>
                    <a:cubicBezTo>
                      <a:pt x="36" y="76"/>
                      <a:pt x="37" y="75"/>
                      <a:pt x="37" y="75"/>
                    </a:cubicBezTo>
                    <a:cubicBezTo>
                      <a:pt x="33" y="72"/>
                      <a:pt x="33" y="72"/>
                      <a:pt x="33" y="72"/>
                    </a:cubicBezTo>
                    <a:moveTo>
                      <a:pt x="35" y="69"/>
                    </a:moveTo>
                    <a:cubicBezTo>
                      <a:pt x="34" y="70"/>
                      <a:pt x="34" y="70"/>
                      <a:pt x="33" y="71"/>
                    </a:cubicBezTo>
                    <a:cubicBezTo>
                      <a:pt x="35" y="72"/>
                      <a:pt x="36" y="73"/>
                      <a:pt x="38" y="74"/>
                    </a:cubicBezTo>
                    <a:cubicBezTo>
                      <a:pt x="38" y="73"/>
                      <a:pt x="39" y="72"/>
                      <a:pt x="39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6" y="65"/>
                    </a:moveTo>
                    <a:cubicBezTo>
                      <a:pt x="36" y="66"/>
                      <a:pt x="36" y="66"/>
                      <a:pt x="36" y="67"/>
                    </a:cubicBezTo>
                    <a:cubicBezTo>
                      <a:pt x="37" y="68"/>
                      <a:pt x="39" y="68"/>
                      <a:pt x="41" y="69"/>
                    </a:cubicBezTo>
                    <a:cubicBezTo>
                      <a:pt x="41" y="69"/>
                      <a:pt x="41" y="69"/>
                      <a:pt x="41" y="68"/>
                    </a:cubicBezTo>
                    <a:cubicBezTo>
                      <a:pt x="40" y="68"/>
                      <a:pt x="39" y="67"/>
                      <a:pt x="38" y="66"/>
                    </a:cubicBezTo>
                    <a:cubicBezTo>
                      <a:pt x="37" y="66"/>
                      <a:pt x="37" y="66"/>
                      <a:pt x="36" y="65"/>
                    </a:cubicBezTo>
                    <a:moveTo>
                      <a:pt x="37" y="65"/>
                    </a:moveTo>
                    <a:cubicBezTo>
                      <a:pt x="37" y="65"/>
                      <a:pt x="37" y="65"/>
                      <a:pt x="36" y="65"/>
                    </a:cubicBezTo>
                    <a:cubicBezTo>
                      <a:pt x="41" y="68"/>
                      <a:pt x="41" y="68"/>
                      <a:pt x="41" y="68"/>
                    </a:cubicBezTo>
                    <a:cubicBezTo>
                      <a:pt x="41" y="68"/>
                      <a:pt x="41" y="68"/>
                      <a:pt x="42" y="68"/>
                    </a:cubicBezTo>
                    <a:cubicBezTo>
                      <a:pt x="40" y="67"/>
                      <a:pt x="38" y="66"/>
                      <a:pt x="37" y="65"/>
                    </a:cubicBezTo>
                    <a:moveTo>
                      <a:pt x="39" y="61"/>
                    </a:moveTo>
                    <a:cubicBezTo>
                      <a:pt x="38" y="61"/>
                      <a:pt x="38" y="62"/>
                      <a:pt x="38" y="62"/>
                    </a:cubicBezTo>
                    <a:cubicBezTo>
                      <a:pt x="40" y="64"/>
                      <a:pt x="41" y="65"/>
                      <a:pt x="43" y="66"/>
                    </a:cubicBezTo>
                    <a:cubicBezTo>
                      <a:pt x="43" y="65"/>
                      <a:pt x="43" y="65"/>
                      <a:pt x="44" y="64"/>
                    </a:cubicBezTo>
                    <a:cubicBezTo>
                      <a:pt x="42" y="63"/>
                      <a:pt x="40" y="62"/>
                      <a:pt x="39" y="61"/>
                    </a:cubicBezTo>
                    <a:moveTo>
                      <a:pt x="41" y="56"/>
                    </a:moveTo>
                    <a:cubicBezTo>
                      <a:pt x="40" y="57"/>
                      <a:pt x="40" y="59"/>
                      <a:pt x="39" y="60"/>
                    </a:cubicBezTo>
                    <a:cubicBezTo>
                      <a:pt x="39" y="60"/>
                      <a:pt x="39" y="60"/>
                      <a:pt x="40" y="60"/>
                    </a:cubicBezTo>
                    <a:cubicBezTo>
                      <a:pt x="41" y="61"/>
                      <a:pt x="43" y="62"/>
                      <a:pt x="44" y="63"/>
                    </a:cubicBezTo>
                    <a:cubicBezTo>
                      <a:pt x="45" y="62"/>
                      <a:pt x="46" y="61"/>
                      <a:pt x="47" y="60"/>
                    </a:cubicBezTo>
                    <a:cubicBezTo>
                      <a:pt x="45" y="58"/>
                      <a:pt x="43" y="57"/>
                      <a:pt x="41" y="56"/>
                    </a:cubicBezTo>
                    <a:moveTo>
                      <a:pt x="43" y="53"/>
                    </a:moveTo>
                    <a:cubicBezTo>
                      <a:pt x="42" y="54"/>
                      <a:pt x="42" y="55"/>
                      <a:pt x="41" y="55"/>
                    </a:cubicBezTo>
                    <a:cubicBezTo>
                      <a:pt x="43" y="56"/>
                      <a:pt x="45" y="58"/>
                      <a:pt x="47" y="59"/>
                    </a:cubicBezTo>
                    <a:cubicBezTo>
                      <a:pt x="48" y="58"/>
                      <a:pt x="48" y="57"/>
                      <a:pt x="48" y="57"/>
                    </a:cubicBezTo>
                    <a:cubicBezTo>
                      <a:pt x="46" y="56"/>
                      <a:pt x="44" y="54"/>
                      <a:pt x="43" y="53"/>
                    </a:cubicBezTo>
                    <a:moveTo>
                      <a:pt x="43" y="52"/>
                    </a:moveTo>
                    <a:cubicBezTo>
                      <a:pt x="43" y="52"/>
                      <a:pt x="43" y="52"/>
                      <a:pt x="43" y="52"/>
                    </a:cubicBezTo>
                    <a:cubicBezTo>
                      <a:pt x="45" y="54"/>
                      <a:pt x="47" y="55"/>
                      <a:pt x="49" y="56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47" y="54"/>
                      <a:pt x="45" y="53"/>
                      <a:pt x="43" y="52"/>
                    </a:cubicBezTo>
                    <a:moveTo>
                      <a:pt x="44" y="50"/>
                    </a:moveTo>
                    <a:cubicBezTo>
                      <a:pt x="44" y="50"/>
                      <a:pt x="44" y="51"/>
                      <a:pt x="44" y="51"/>
                    </a:cubicBezTo>
                    <a:cubicBezTo>
                      <a:pt x="46" y="52"/>
                      <a:pt x="48" y="53"/>
                      <a:pt x="50" y="55"/>
                    </a:cubicBezTo>
                    <a:cubicBezTo>
                      <a:pt x="50" y="54"/>
                      <a:pt x="50" y="54"/>
                      <a:pt x="50" y="54"/>
                    </a:cubicBezTo>
                    <a:cubicBezTo>
                      <a:pt x="48" y="53"/>
                      <a:pt x="46" y="51"/>
                      <a:pt x="44" y="50"/>
                    </a:cubicBezTo>
                    <a:moveTo>
                      <a:pt x="46" y="46"/>
                    </a:moveTo>
                    <a:cubicBezTo>
                      <a:pt x="46" y="47"/>
                      <a:pt x="46" y="47"/>
                      <a:pt x="45" y="48"/>
                    </a:cubicBezTo>
                    <a:cubicBezTo>
                      <a:pt x="47" y="49"/>
                      <a:pt x="49" y="50"/>
                      <a:pt x="51" y="52"/>
                    </a:cubicBezTo>
                    <a:cubicBezTo>
                      <a:pt x="52" y="51"/>
                      <a:pt x="52" y="51"/>
                      <a:pt x="52" y="50"/>
                    </a:cubicBezTo>
                    <a:cubicBezTo>
                      <a:pt x="50" y="49"/>
                      <a:pt x="48" y="48"/>
                      <a:pt x="46" y="46"/>
                    </a:cubicBezTo>
                    <a:moveTo>
                      <a:pt x="46" y="46"/>
                    </a:moveTo>
                    <a:cubicBezTo>
                      <a:pt x="46" y="46"/>
                      <a:pt x="46" y="46"/>
                      <a:pt x="46" y="46"/>
                    </a:cubicBezTo>
                    <a:cubicBezTo>
                      <a:pt x="48" y="48"/>
                      <a:pt x="50" y="49"/>
                      <a:pt x="52" y="50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49"/>
                      <a:pt x="48" y="47"/>
                      <a:pt x="46" y="46"/>
                    </a:cubicBezTo>
                    <a:moveTo>
                      <a:pt x="47" y="45"/>
                    </a:moveTo>
                    <a:cubicBezTo>
                      <a:pt x="47" y="45"/>
                      <a:pt x="47" y="45"/>
                      <a:pt x="47" y="45"/>
                    </a:cubicBezTo>
                    <a:cubicBezTo>
                      <a:pt x="49" y="47"/>
                      <a:pt x="51" y="48"/>
                      <a:pt x="53" y="49"/>
                    </a:cubicBezTo>
                    <a:cubicBezTo>
                      <a:pt x="53" y="49"/>
                      <a:pt x="53" y="49"/>
                      <a:pt x="53" y="48"/>
                    </a:cubicBezTo>
                    <a:cubicBezTo>
                      <a:pt x="51" y="47"/>
                      <a:pt x="49" y="46"/>
                      <a:pt x="47" y="45"/>
                    </a:cubicBezTo>
                    <a:moveTo>
                      <a:pt x="47" y="44"/>
                    </a:moveTo>
                    <a:cubicBezTo>
                      <a:pt x="47" y="44"/>
                      <a:pt x="47" y="44"/>
                      <a:pt x="47" y="45"/>
                    </a:cubicBezTo>
                    <a:cubicBezTo>
                      <a:pt x="53" y="48"/>
                      <a:pt x="53" y="48"/>
                      <a:pt x="53" y="48"/>
                    </a:cubicBezTo>
                    <a:cubicBezTo>
                      <a:pt x="54" y="48"/>
                      <a:pt x="54" y="48"/>
                      <a:pt x="54" y="48"/>
                    </a:cubicBezTo>
                    <a:cubicBezTo>
                      <a:pt x="52" y="46"/>
                      <a:pt x="49" y="45"/>
                      <a:pt x="47" y="44"/>
                    </a:cubicBezTo>
                    <a:moveTo>
                      <a:pt x="49" y="41"/>
                    </a:moveTo>
                    <a:cubicBezTo>
                      <a:pt x="48" y="42"/>
                      <a:pt x="48" y="43"/>
                      <a:pt x="48" y="43"/>
                    </a:cubicBezTo>
                    <a:cubicBezTo>
                      <a:pt x="50" y="45"/>
                      <a:pt x="52" y="46"/>
                      <a:pt x="54" y="47"/>
                    </a:cubicBezTo>
                    <a:cubicBezTo>
                      <a:pt x="55" y="46"/>
                      <a:pt x="55" y="46"/>
                      <a:pt x="55" y="45"/>
                    </a:cubicBezTo>
                    <a:cubicBezTo>
                      <a:pt x="53" y="44"/>
                      <a:pt x="51" y="43"/>
                      <a:pt x="49" y="41"/>
                    </a:cubicBezTo>
                    <a:moveTo>
                      <a:pt x="51" y="36"/>
                    </a:moveTo>
                    <a:cubicBezTo>
                      <a:pt x="51" y="37"/>
                      <a:pt x="50" y="38"/>
                      <a:pt x="50" y="39"/>
                    </a:cubicBezTo>
                    <a:cubicBezTo>
                      <a:pt x="52" y="41"/>
                      <a:pt x="54" y="42"/>
                      <a:pt x="57" y="43"/>
                    </a:cubicBezTo>
                    <a:cubicBezTo>
                      <a:pt x="57" y="42"/>
                      <a:pt x="58" y="41"/>
                      <a:pt x="58" y="40"/>
                    </a:cubicBezTo>
                    <a:cubicBezTo>
                      <a:pt x="51" y="36"/>
                      <a:pt x="51" y="36"/>
                      <a:pt x="51" y="36"/>
                    </a:cubicBezTo>
                    <a:moveTo>
                      <a:pt x="52" y="34"/>
                    </a:moveTo>
                    <a:cubicBezTo>
                      <a:pt x="52" y="35"/>
                      <a:pt x="52" y="35"/>
                      <a:pt x="52" y="35"/>
                    </a:cubicBezTo>
                    <a:cubicBezTo>
                      <a:pt x="54" y="37"/>
                      <a:pt x="56" y="38"/>
                      <a:pt x="59" y="3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57" y="37"/>
                      <a:pt x="55" y="36"/>
                      <a:pt x="52" y="34"/>
                    </a:cubicBezTo>
                    <a:moveTo>
                      <a:pt x="53" y="33"/>
                    </a:moveTo>
                    <a:cubicBezTo>
                      <a:pt x="53" y="33"/>
                      <a:pt x="53" y="34"/>
                      <a:pt x="52" y="34"/>
                    </a:cubicBezTo>
                    <a:cubicBezTo>
                      <a:pt x="55" y="36"/>
                      <a:pt x="57" y="37"/>
                      <a:pt x="59" y="39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59" y="37"/>
                      <a:pt x="58" y="36"/>
                      <a:pt x="57" y="36"/>
                    </a:cubicBezTo>
                    <a:cubicBezTo>
                      <a:pt x="58" y="36"/>
                      <a:pt x="59" y="37"/>
                      <a:pt x="60" y="3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58" y="36"/>
                      <a:pt x="56" y="34"/>
                      <a:pt x="53" y="33"/>
                    </a:cubicBezTo>
                    <a:moveTo>
                      <a:pt x="53" y="32"/>
                    </a:moveTo>
                    <a:cubicBezTo>
                      <a:pt x="53" y="32"/>
                      <a:pt x="53" y="32"/>
                      <a:pt x="53" y="32"/>
                    </a:cubicBezTo>
                    <a:cubicBezTo>
                      <a:pt x="56" y="34"/>
                      <a:pt x="58" y="35"/>
                      <a:pt x="60" y="37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58" y="35"/>
                      <a:pt x="56" y="34"/>
                      <a:pt x="53" y="32"/>
                    </a:cubicBezTo>
                    <a:moveTo>
                      <a:pt x="54" y="30"/>
                    </a:moveTo>
                    <a:cubicBezTo>
                      <a:pt x="54" y="30"/>
                      <a:pt x="54" y="31"/>
                      <a:pt x="54" y="31"/>
                    </a:cubicBezTo>
                    <a:cubicBezTo>
                      <a:pt x="55" y="32"/>
                      <a:pt x="57" y="33"/>
                      <a:pt x="58" y="34"/>
                    </a:cubicBezTo>
                    <a:cubicBezTo>
                      <a:pt x="59" y="34"/>
                      <a:pt x="60" y="35"/>
                      <a:pt x="61" y="36"/>
                    </a:cubicBezTo>
                    <a:cubicBezTo>
                      <a:pt x="61" y="35"/>
                      <a:pt x="62" y="35"/>
                      <a:pt x="62" y="34"/>
                    </a:cubicBezTo>
                    <a:cubicBezTo>
                      <a:pt x="59" y="33"/>
                      <a:pt x="57" y="31"/>
                      <a:pt x="54" y="30"/>
                    </a:cubicBezTo>
                    <a:moveTo>
                      <a:pt x="56" y="27"/>
                    </a:moveTo>
                    <a:cubicBezTo>
                      <a:pt x="56" y="28"/>
                      <a:pt x="55" y="28"/>
                      <a:pt x="55" y="29"/>
                    </a:cubicBezTo>
                    <a:cubicBezTo>
                      <a:pt x="57" y="31"/>
                      <a:pt x="60" y="32"/>
                      <a:pt x="62" y="34"/>
                    </a:cubicBezTo>
                    <a:cubicBezTo>
                      <a:pt x="63" y="33"/>
                      <a:pt x="63" y="32"/>
                      <a:pt x="64" y="31"/>
                    </a:cubicBezTo>
                    <a:cubicBezTo>
                      <a:pt x="56" y="27"/>
                      <a:pt x="56" y="27"/>
                      <a:pt x="56" y="27"/>
                    </a:cubicBezTo>
                    <a:moveTo>
                      <a:pt x="66" y="19"/>
                    </a:moveTo>
                    <a:cubicBezTo>
                      <a:pt x="66" y="20"/>
                      <a:pt x="65" y="21"/>
                      <a:pt x="65" y="22"/>
                    </a:cubicBezTo>
                    <a:cubicBezTo>
                      <a:pt x="66" y="22"/>
                      <a:pt x="67" y="23"/>
                      <a:pt x="68" y="24"/>
                    </a:cubicBezTo>
                    <a:cubicBezTo>
                      <a:pt x="69" y="23"/>
                      <a:pt x="69" y="22"/>
                      <a:pt x="70" y="21"/>
                    </a:cubicBezTo>
                    <a:cubicBezTo>
                      <a:pt x="69" y="21"/>
                      <a:pt x="67" y="20"/>
                      <a:pt x="66" y="19"/>
                    </a:cubicBezTo>
                    <a:moveTo>
                      <a:pt x="60" y="19"/>
                    </a:moveTo>
                    <a:cubicBezTo>
                      <a:pt x="59" y="21"/>
                      <a:pt x="57" y="24"/>
                      <a:pt x="56" y="27"/>
                    </a:cubicBezTo>
                    <a:cubicBezTo>
                      <a:pt x="59" y="28"/>
                      <a:pt x="61" y="30"/>
                      <a:pt x="64" y="31"/>
                    </a:cubicBezTo>
                    <a:cubicBezTo>
                      <a:pt x="65" y="29"/>
                      <a:pt x="67" y="26"/>
                      <a:pt x="68" y="24"/>
                    </a:cubicBezTo>
                    <a:cubicBezTo>
                      <a:pt x="67" y="23"/>
                      <a:pt x="66" y="22"/>
                      <a:pt x="65" y="22"/>
                    </a:cubicBezTo>
                    <a:cubicBezTo>
                      <a:pt x="63" y="24"/>
                      <a:pt x="62" y="26"/>
                      <a:pt x="61" y="28"/>
                    </a:cubicBezTo>
                    <a:cubicBezTo>
                      <a:pt x="62" y="25"/>
                      <a:pt x="63" y="23"/>
                      <a:pt x="64" y="21"/>
                    </a:cubicBezTo>
                    <a:cubicBezTo>
                      <a:pt x="63" y="20"/>
                      <a:pt x="61" y="20"/>
                      <a:pt x="60" y="19"/>
                    </a:cubicBezTo>
                    <a:moveTo>
                      <a:pt x="67" y="18"/>
                    </a:moveTo>
                    <a:cubicBezTo>
                      <a:pt x="67" y="18"/>
                      <a:pt x="66" y="19"/>
                      <a:pt x="66" y="19"/>
                    </a:cubicBezTo>
                    <a:cubicBezTo>
                      <a:pt x="68" y="20"/>
                      <a:pt x="69" y="20"/>
                      <a:pt x="70" y="21"/>
                    </a:cubicBezTo>
                    <a:cubicBezTo>
                      <a:pt x="70" y="21"/>
                      <a:pt x="70" y="21"/>
                      <a:pt x="71" y="20"/>
                    </a:cubicBezTo>
                    <a:cubicBezTo>
                      <a:pt x="69" y="20"/>
                      <a:pt x="68" y="19"/>
                      <a:pt x="67" y="18"/>
                    </a:cubicBezTo>
                    <a:moveTo>
                      <a:pt x="68" y="17"/>
                    </a:moveTo>
                    <a:cubicBezTo>
                      <a:pt x="68" y="17"/>
                      <a:pt x="67" y="17"/>
                      <a:pt x="67" y="17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68" y="17"/>
                      <a:pt x="68" y="17"/>
                      <a:pt x="68" y="17"/>
                    </a:cubicBezTo>
                    <a:moveTo>
                      <a:pt x="61" y="16"/>
                    </a:moveTo>
                    <a:cubicBezTo>
                      <a:pt x="61" y="17"/>
                      <a:pt x="60" y="18"/>
                      <a:pt x="60" y="19"/>
                    </a:cubicBezTo>
                    <a:cubicBezTo>
                      <a:pt x="61" y="20"/>
                      <a:pt x="63" y="20"/>
                      <a:pt x="64" y="21"/>
                    </a:cubicBezTo>
                    <a:cubicBezTo>
                      <a:pt x="65" y="20"/>
                      <a:pt x="65" y="20"/>
                      <a:pt x="65" y="19"/>
                    </a:cubicBezTo>
                    <a:cubicBezTo>
                      <a:pt x="64" y="18"/>
                      <a:pt x="63" y="17"/>
                      <a:pt x="61" y="16"/>
                    </a:cubicBezTo>
                    <a:moveTo>
                      <a:pt x="62" y="15"/>
                    </a:moveTo>
                    <a:cubicBezTo>
                      <a:pt x="62" y="15"/>
                      <a:pt x="62" y="16"/>
                      <a:pt x="61" y="16"/>
                    </a:cubicBezTo>
                    <a:cubicBezTo>
                      <a:pt x="63" y="17"/>
                      <a:pt x="64" y="18"/>
                      <a:pt x="66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5" y="17"/>
                      <a:pt x="63" y="16"/>
                      <a:pt x="62" y="15"/>
                    </a:cubicBezTo>
                    <a:moveTo>
                      <a:pt x="69" y="15"/>
                    </a:moveTo>
                    <a:cubicBezTo>
                      <a:pt x="69" y="15"/>
                      <a:pt x="68" y="16"/>
                      <a:pt x="68" y="16"/>
                    </a:cubicBezTo>
                    <a:cubicBezTo>
                      <a:pt x="69" y="17"/>
                      <a:pt x="70" y="18"/>
                      <a:pt x="72" y="19"/>
                    </a:cubicBezTo>
                    <a:cubicBezTo>
                      <a:pt x="72" y="18"/>
                      <a:pt x="72" y="17"/>
                      <a:pt x="73" y="17"/>
                    </a:cubicBezTo>
                    <a:cubicBezTo>
                      <a:pt x="71" y="16"/>
                      <a:pt x="70" y="15"/>
                      <a:pt x="69" y="15"/>
                    </a:cubicBezTo>
                    <a:moveTo>
                      <a:pt x="63" y="14"/>
                    </a:moveTo>
                    <a:cubicBezTo>
                      <a:pt x="63" y="14"/>
                      <a:pt x="63" y="14"/>
                      <a:pt x="62" y="14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3" y="14"/>
                      <a:pt x="63" y="14"/>
                      <a:pt x="63" y="14"/>
                    </a:cubicBezTo>
                    <a:moveTo>
                      <a:pt x="70" y="13"/>
                    </a:moveTo>
                    <a:cubicBezTo>
                      <a:pt x="70" y="13"/>
                      <a:pt x="70" y="14"/>
                      <a:pt x="69" y="14"/>
                    </a:cubicBezTo>
                    <a:cubicBezTo>
                      <a:pt x="71" y="15"/>
                      <a:pt x="72" y="16"/>
                      <a:pt x="73" y="16"/>
                    </a:cubicBezTo>
                    <a:cubicBezTo>
                      <a:pt x="73" y="16"/>
                      <a:pt x="74" y="15"/>
                      <a:pt x="74" y="15"/>
                    </a:cubicBezTo>
                    <a:cubicBezTo>
                      <a:pt x="73" y="14"/>
                      <a:pt x="71" y="13"/>
                      <a:pt x="70" y="13"/>
                    </a:cubicBezTo>
                    <a:moveTo>
                      <a:pt x="64" y="11"/>
                    </a:moveTo>
                    <a:cubicBezTo>
                      <a:pt x="64" y="12"/>
                      <a:pt x="63" y="13"/>
                      <a:pt x="63" y="13"/>
                    </a:cubicBezTo>
                    <a:cubicBezTo>
                      <a:pt x="64" y="14"/>
                      <a:pt x="66" y="15"/>
                      <a:pt x="67" y="16"/>
                    </a:cubicBezTo>
                    <a:cubicBezTo>
                      <a:pt x="68" y="14"/>
                      <a:pt x="68" y="14"/>
                      <a:pt x="68" y="14"/>
                    </a:cubicBezTo>
                    <a:cubicBezTo>
                      <a:pt x="66" y="13"/>
                      <a:pt x="65" y="12"/>
                      <a:pt x="64" y="11"/>
                    </a:cubicBezTo>
                    <a:moveTo>
                      <a:pt x="72" y="10"/>
                    </a:moveTo>
                    <a:cubicBezTo>
                      <a:pt x="71" y="11"/>
                      <a:pt x="71" y="11"/>
                      <a:pt x="71" y="12"/>
                    </a:cubicBezTo>
                    <a:cubicBezTo>
                      <a:pt x="72" y="12"/>
                      <a:pt x="73" y="13"/>
                      <a:pt x="74" y="14"/>
                    </a:cubicBezTo>
                    <a:cubicBezTo>
                      <a:pt x="75" y="14"/>
                      <a:pt x="75" y="13"/>
                      <a:pt x="75" y="13"/>
                    </a:cubicBezTo>
                    <a:cubicBezTo>
                      <a:pt x="74" y="12"/>
                      <a:pt x="73" y="11"/>
                      <a:pt x="72" y="10"/>
                    </a:cubicBezTo>
                    <a:moveTo>
                      <a:pt x="65" y="10"/>
                    </a:moveTo>
                    <a:cubicBezTo>
                      <a:pt x="65" y="10"/>
                      <a:pt x="64" y="10"/>
                      <a:pt x="64" y="11"/>
                    </a:cubicBezTo>
                    <a:cubicBezTo>
                      <a:pt x="65" y="12"/>
                      <a:pt x="67" y="12"/>
                      <a:pt x="68" y="13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8" y="11"/>
                      <a:pt x="66" y="10"/>
                      <a:pt x="65" y="10"/>
                    </a:cubicBezTo>
                    <a:moveTo>
                      <a:pt x="72" y="9"/>
                    </a:moveTo>
                    <a:cubicBezTo>
                      <a:pt x="72" y="10"/>
                      <a:pt x="72" y="10"/>
                      <a:pt x="72" y="10"/>
                    </a:cubicBezTo>
                    <a:cubicBezTo>
                      <a:pt x="73" y="11"/>
                      <a:pt x="74" y="11"/>
                      <a:pt x="74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5" y="11"/>
                      <a:pt x="73" y="10"/>
                      <a:pt x="72" y="9"/>
                    </a:cubicBezTo>
                    <a:moveTo>
                      <a:pt x="66" y="7"/>
                    </a:moveTo>
                    <a:cubicBezTo>
                      <a:pt x="66" y="8"/>
                      <a:pt x="66" y="8"/>
                      <a:pt x="65" y="9"/>
                    </a:cubicBezTo>
                    <a:cubicBezTo>
                      <a:pt x="66" y="9"/>
                      <a:pt x="66" y="9"/>
                      <a:pt x="67" y="9"/>
                    </a:cubicBezTo>
                    <a:cubicBezTo>
                      <a:pt x="68" y="10"/>
                      <a:pt x="69" y="10"/>
                      <a:pt x="69" y="11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69" y="9"/>
                      <a:pt x="67" y="8"/>
                      <a:pt x="66" y="7"/>
                    </a:cubicBezTo>
                    <a:moveTo>
                      <a:pt x="74" y="7"/>
                    </a:moveTo>
                    <a:cubicBezTo>
                      <a:pt x="73" y="8"/>
                      <a:pt x="73" y="8"/>
                      <a:pt x="72" y="9"/>
                    </a:cubicBezTo>
                    <a:cubicBezTo>
                      <a:pt x="73" y="10"/>
                      <a:pt x="75" y="11"/>
                      <a:pt x="76" y="12"/>
                    </a:cubicBezTo>
                    <a:cubicBezTo>
                      <a:pt x="77" y="11"/>
                      <a:pt x="77" y="10"/>
                      <a:pt x="78" y="9"/>
                    </a:cubicBezTo>
                    <a:cubicBezTo>
                      <a:pt x="76" y="8"/>
                      <a:pt x="75" y="8"/>
                      <a:pt x="74" y="7"/>
                    </a:cubicBezTo>
                    <a:moveTo>
                      <a:pt x="67" y="6"/>
                    </a:moveTo>
                    <a:cubicBezTo>
                      <a:pt x="66" y="6"/>
                      <a:pt x="66" y="7"/>
                      <a:pt x="66" y="7"/>
                    </a:cubicBezTo>
                    <a:cubicBezTo>
                      <a:pt x="68" y="8"/>
                      <a:pt x="69" y="8"/>
                      <a:pt x="70" y="9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69" y="8"/>
                      <a:pt x="68" y="7"/>
                      <a:pt x="67" y="6"/>
                    </a:cubicBezTo>
                    <a:moveTo>
                      <a:pt x="76" y="4"/>
                    </a:moveTo>
                    <a:cubicBezTo>
                      <a:pt x="75" y="4"/>
                      <a:pt x="75" y="5"/>
                      <a:pt x="75" y="5"/>
                    </a:cubicBezTo>
                    <a:cubicBezTo>
                      <a:pt x="76" y="6"/>
                      <a:pt x="78" y="6"/>
                      <a:pt x="79" y="7"/>
                    </a:cubicBezTo>
                    <a:cubicBezTo>
                      <a:pt x="79" y="7"/>
                      <a:pt x="79" y="7"/>
                      <a:pt x="79" y="6"/>
                    </a:cubicBezTo>
                    <a:cubicBezTo>
                      <a:pt x="78" y="6"/>
                      <a:pt x="77" y="5"/>
                      <a:pt x="76" y="4"/>
                    </a:cubicBezTo>
                    <a:moveTo>
                      <a:pt x="68" y="3"/>
                    </a:moveTo>
                    <a:cubicBezTo>
                      <a:pt x="68" y="4"/>
                      <a:pt x="67" y="5"/>
                      <a:pt x="67" y="6"/>
                    </a:cubicBezTo>
                    <a:cubicBezTo>
                      <a:pt x="68" y="7"/>
                      <a:pt x="69" y="8"/>
                      <a:pt x="71" y="8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5"/>
                      <a:pt x="69" y="4"/>
                      <a:pt x="68" y="3"/>
                    </a:cubicBezTo>
                    <a:moveTo>
                      <a:pt x="70" y="0"/>
                    </a:moveTo>
                    <a:cubicBezTo>
                      <a:pt x="69" y="0"/>
                      <a:pt x="69" y="1"/>
                      <a:pt x="69" y="1"/>
                    </a:cubicBezTo>
                    <a:cubicBezTo>
                      <a:pt x="71" y="2"/>
                      <a:pt x="72" y="3"/>
                      <a:pt x="73" y="3"/>
                    </a:cubicBezTo>
                    <a:cubicBezTo>
                      <a:pt x="74" y="3"/>
                      <a:pt x="74" y="3"/>
                      <a:pt x="74" y="3"/>
                    </a:cubicBezTo>
                    <a:cubicBezTo>
                      <a:pt x="72" y="2"/>
                      <a:pt x="71" y="1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10400"/>
              <p:cNvSpPr>
                <a:spLocks noEditPoints="1"/>
              </p:cNvSpPr>
              <p:nvPr/>
            </p:nvSpPr>
            <p:spPr bwMode="auto">
              <a:xfrm>
                <a:off x="-652" y="3280"/>
                <a:ext cx="19" cy="22"/>
              </a:xfrm>
              <a:custGeom>
                <a:avLst/>
                <a:gdLst>
                  <a:gd name="T0" fmla="*/ 0 w 8"/>
                  <a:gd name="T1" fmla="*/ 5 h 9"/>
                  <a:gd name="T2" fmla="*/ 0 w 8"/>
                  <a:gd name="T3" fmla="*/ 6 h 9"/>
                  <a:gd name="T4" fmla="*/ 5 w 8"/>
                  <a:gd name="T5" fmla="*/ 9 h 9"/>
                  <a:gd name="T6" fmla="*/ 5 w 8"/>
                  <a:gd name="T7" fmla="*/ 8 h 9"/>
                  <a:gd name="T8" fmla="*/ 1 w 8"/>
                  <a:gd name="T9" fmla="*/ 5 h 9"/>
                  <a:gd name="T10" fmla="*/ 0 w 8"/>
                  <a:gd name="T11" fmla="*/ 5 h 9"/>
                  <a:gd name="T12" fmla="*/ 2 w 8"/>
                  <a:gd name="T13" fmla="*/ 1 h 9"/>
                  <a:gd name="T14" fmla="*/ 2 w 8"/>
                  <a:gd name="T15" fmla="*/ 1 h 9"/>
                  <a:gd name="T16" fmla="*/ 8 w 8"/>
                  <a:gd name="T17" fmla="*/ 5 h 9"/>
                  <a:gd name="T18" fmla="*/ 8 w 8"/>
                  <a:gd name="T19" fmla="*/ 4 h 9"/>
                  <a:gd name="T20" fmla="*/ 2 w 8"/>
                  <a:gd name="T21" fmla="*/ 1 h 9"/>
                  <a:gd name="T22" fmla="*/ 2 w 8"/>
                  <a:gd name="T23" fmla="*/ 0 h 9"/>
                  <a:gd name="T24" fmla="*/ 2 w 8"/>
                  <a:gd name="T25" fmla="*/ 1 h 9"/>
                  <a:gd name="T26" fmla="*/ 8 w 8"/>
                  <a:gd name="T27" fmla="*/ 4 h 9"/>
                  <a:gd name="T28" fmla="*/ 8 w 8"/>
                  <a:gd name="T29" fmla="*/ 4 h 9"/>
                  <a:gd name="T30" fmla="*/ 2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7"/>
                      <a:pt x="3" y="8"/>
                      <a:pt x="5" y="9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4" y="7"/>
                      <a:pt x="2" y="6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4" y="2"/>
                      <a:pt x="6" y="3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2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10401"/>
              <p:cNvSpPr>
                <a:spLocks/>
              </p:cNvSpPr>
              <p:nvPr/>
            </p:nvSpPr>
            <p:spPr bwMode="auto">
              <a:xfrm>
                <a:off x="-647" y="3283"/>
                <a:ext cx="14" cy="7"/>
              </a:xfrm>
              <a:custGeom>
                <a:avLst/>
                <a:gdLst>
                  <a:gd name="T0" fmla="*/ 0 w 6"/>
                  <a:gd name="T1" fmla="*/ 0 h 3"/>
                  <a:gd name="T2" fmla="*/ 0 w 6"/>
                  <a:gd name="T3" fmla="*/ 0 h 3"/>
                  <a:gd name="T4" fmla="*/ 6 w 6"/>
                  <a:gd name="T5" fmla="*/ 3 h 3"/>
                  <a:gd name="T6" fmla="*/ 6 w 6"/>
                  <a:gd name="T7" fmla="*/ 3 h 3"/>
                  <a:gd name="T8" fmla="*/ 0 w 6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10402"/>
              <p:cNvSpPr>
                <a:spLocks noEditPoints="1"/>
              </p:cNvSpPr>
              <p:nvPr/>
            </p:nvSpPr>
            <p:spPr bwMode="auto">
              <a:xfrm>
                <a:off x="-635" y="3252"/>
                <a:ext cx="19" cy="16"/>
              </a:xfrm>
              <a:custGeom>
                <a:avLst/>
                <a:gdLst>
                  <a:gd name="T0" fmla="*/ 0 w 8"/>
                  <a:gd name="T1" fmla="*/ 3 h 7"/>
                  <a:gd name="T2" fmla="*/ 0 w 8"/>
                  <a:gd name="T3" fmla="*/ 3 h 7"/>
                  <a:gd name="T4" fmla="*/ 6 w 8"/>
                  <a:gd name="T5" fmla="*/ 7 h 7"/>
                  <a:gd name="T6" fmla="*/ 6 w 8"/>
                  <a:gd name="T7" fmla="*/ 7 h 7"/>
                  <a:gd name="T8" fmla="*/ 0 w 8"/>
                  <a:gd name="T9" fmla="*/ 3 h 7"/>
                  <a:gd name="T10" fmla="*/ 1 w 8"/>
                  <a:gd name="T11" fmla="*/ 2 h 7"/>
                  <a:gd name="T12" fmla="*/ 0 w 8"/>
                  <a:gd name="T13" fmla="*/ 3 h 7"/>
                  <a:gd name="T14" fmla="*/ 6 w 8"/>
                  <a:gd name="T15" fmla="*/ 7 h 7"/>
                  <a:gd name="T16" fmla="*/ 7 w 8"/>
                  <a:gd name="T17" fmla="*/ 6 h 7"/>
                  <a:gd name="T18" fmla="*/ 1 w 8"/>
                  <a:gd name="T19" fmla="*/ 2 h 7"/>
                  <a:gd name="T20" fmla="*/ 1 w 8"/>
                  <a:gd name="T21" fmla="*/ 2 h 7"/>
                  <a:gd name="T22" fmla="*/ 1 w 8"/>
                  <a:gd name="T23" fmla="*/ 2 h 7"/>
                  <a:gd name="T24" fmla="*/ 7 w 8"/>
                  <a:gd name="T25" fmla="*/ 5 h 7"/>
                  <a:gd name="T26" fmla="*/ 7 w 8"/>
                  <a:gd name="T27" fmla="*/ 5 h 7"/>
                  <a:gd name="T28" fmla="*/ 1 w 8"/>
                  <a:gd name="T29" fmla="*/ 2 h 7"/>
                  <a:gd name="T30" fmla="*/ 2 w 8"/>
                  <a:gd name="T31" fmla="*/ 0 h 7"/>
                  <a:gd name="T32" fmla="*/ 1 w 8"/>
                  <a:gd name="T33" fmla="*/ 1 h 7"/>
                  <a:gd name="T34" fmla="*/ 8 w 8"/>
                  <a:gd name="T35" fmla="*/ 5 h 7"/>
                  <a:gd name="T36" fmla="*/ 8 w 8"/>
                  <a:gd name="T37" fmla="*/ 4 h 7"/>
                  <a:gd name="T38" fmla="*/ 2 w 8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" h="7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4" y="6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2" y="5"/>
                      <a:pt x="0" y="3"/>
                    </a:cubicBezTo>
                    <a:moveTo>
                      <a:pt x="1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4" y="6"/>
                      <a:pt x="6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5" y="5"/>
                      <a:pt x="3" y="4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3" y="2"/>
                      <a:pt x="6" y="3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10403"/>
              <p:cNvSpPr>
                <a:spLocks noEditPoints="1"/>
              </p:cNvSpPr>
              <p:nvPr/>
            </p:nvSpPr>
            <p:spPr bwMode="auto">
              <a:xfrm>
                <a:off x="-619" y="3224"/>
                <a:ext cx="19" cy="14"/>
              </a:xfrm>
              <a:custGeom>
                <a:avLst/>
                <a:gdLst>
                  <a:gd name="T0" fmla="*/ 0 w 8"/>
                  <a:gd name="T1" fmla="*/ 1 h 6"/>
                  <a:gd name="T2" fmla="*/ 0 w 8"/>
                  <a:gd name="T3" fmla="*/ 2 h 6"/>
                  <a:gd name="T4" fmla="*/ 7 w 8"/>
                  <a:gd name="T5" fmla="*/ 6 h 6"/>
                  <a:gd name="T6" fmla="*/ 7 w 8"/>
                  <a:gd name="T7" fmla="*/ 6 h 6"/>
                  <a:gd name="T8" fmla="*/ 0 w 8"/>
                  <a:gd name="T9" fmla="*/ 1 h 6"/>
                  <a:gd name="T10" fmla="*/ 1 w 8"/>
                  <a:gd name="T11" fmla="*/ 0 h 6"/>
                  <a:gd name="T12" fmla="*/ 0 w 8"/>
                  <a:gd name="T13" fmla="*/ 1 h 6"/>
                  <a:gd name="T14" fmla="*/ 8 w 8"/>
                  <a:gd name="T15" fmla="*/ 6 h 6"/>
                  <a:gd name="T16" fmla="*/ 8 w 8"/>
                  <a:gd name="T17" fmla="*/ 5 h 6"/>
                  <a:gd name="T18" fmla="*/ 5 w 8"/>
                  <a:gd name="T19" fmla="*/ 3 h 6"/>
                  <a:gd name="T20" fmla="*/ 1 w 8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6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3" y="3"/>
                      <a:pt x="5" y="5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5" y="4"/>
                      <a:pt x="3" y="3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3" y="3"/>
                      <a:pt x="5" y="4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0404"/>
              <p:cNvSpPr>
                <a:spLocks/>
              </p:cNvSpPr>
              <p:nvPr/>
            </p:nvSpPr>
            <p:spPr bwMode="auto">
              <a:xfrm>
                <a:off x="-609" y="323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0405"/>
              <p:cNvSpPr>
                <a:spLocks noEditPoints="1"/>
              </p:cNvSpPr>
              <p:nvPr/>
            </p:nvSpPr>
            <p:spPr bwMode="auto">
              <a:xfrm>
                <a:off x="-621" y="3219"/>
                <a:ext cx="24" cy="23"/>
              </a:xfrm>
              <a:custGeom>
                <a:avLst/>
                <a:gdLst>
                  <a:gd name="T0" fmla="*/ 0 w 10"/>
                  <a:gd name="T1" fmla="*/ 5 h 10"/>
                  <a:gd name="T2" fmla="*/ 0 w 10"/>
                  <a:gd name="T3" fmla="*/ 5 h 10"/>
                  <a:gd name="T4" fmla="*/ 7 w 10"/>
                  <a:gd name="T5" fmla="*/ 10 h 10"/>
                  <a:gd name="T6" fmla="*/ 7 w 10"/>
                  <a:gd name="T7" fmla="*/ 10 h 10"/>
                  <a:gd name="T8" fmla="*/ 0 w 10"/>
                  <a:gd name="T9" fmla="*/ 5 h 10"/>
                  <a:gd name="T10" fmla="*/ 3 w 10"/>
                  <a:gd name="T11" fmla="*/ 0 h 10"/>
                  <a:gd name="T12" fmla="*/ 2 w 10"/>
                  <a:gd name="T13" fmla="*/ 1 h 10"/>
                  <a:gd name="T14" fmla="*/ 10 w 10"/>
                  <a:gd name="T15" fmla="*/ 5 h 10"/>
                  <a:gd name="T16" fmla="*/ 10 w 10"/>
                  <a:gd name="T17" fmla="*/ 5 h 10"/>
                  <a:gd name="T18" fmla="*/ 3 w 10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5" y="8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8"/>
                      <a:pt x="3" y="7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5" y="2"/>
                      <a:pt x="7" y="4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3"/>
                      <a:pt x="5" y="2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0406"/>
              <p:cNvSpPr>
                <a:spLocks noEditPoints="1"/>
              </p:cNvSpPr>
              <p:nvPr/>
            </p:nvSpPr>
            <p:spPr bwMode="auto">
              <a:xfrm>
                <a:off x="-602" y="3195"/>
                <a:ext cx="19" cy="12"/>
              </a:xfrm>
              <a:custGeom>
                <a:avLst/>
                <a:gdLst>
                  <a:gd name="T0" fmla="*/ 5 w 8"/>
                  <a:gd name="T1" fmla="*/ 3 h 5"/>
                  <a:gd name="T2" fmla="*/ 5 w 8"/>
                  <a:gd name="T3" fmla="*/ 3 h 5"/>
                  <a:gd name="T4" fmla="*/ 8 w 8"/>
                  <a:gd name="T5" fmla="*/ 5 h 5"/>
                  <a:gd name="T6" fmla="*/ 8 w 8"/>
                  <a:gd name="T7" fmla="*/ 5 h 5"/>
                  <a:gd name="T8" fmla="*/ 5 w 8"/>
                  <a:gd name="T9" fmla="*/ 3 h 5"/>
                  <a:gd name="T10" fmla="*/ 0 w 8"/>
                  <a:gd name="T11" fmla="*/ 0 h 5"/>
                  <a:gd name="T12" fmla="*/ 0 w 8"/>
                  <a:gd name="T13" fmla="*/ 0 h 5"/>
                  <a:gd name="T14" fmla="*/ 4 w 8"/>
                  <a:gd name="T15" fmla="*/ 2 h 5"/>
                  <a:gd name="T16" fmla="*/ 4 w 8"/>
                  <a:gd name="T17" fmla="*/ 2 h 5"/>
                  <a:gd name="T18" fmla="*/ 0 w 8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5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0407"/>
              <p:cNvSpPr>
                <a:spLocks noEditPoints="1"/>
              </p:cNvSpPr>
              <p:nvPr/>
            </p:nvSpPr>
            <p:spPr bwMode="auto">
              <a:xfrm>
                <a:off x="-593" y="3172"/>
                <a:ext cx="24" cy="19"/>
              </a:xfrm>
              <a:custGeom>
                <a:avLst/>
                <a:gdLst>
                  <a:gd name="T0" fmla="*/ 5 w 10"/>
                  <a:gd name="T1" fmla="*/ 5 h 8"/>
                  <a:gd name="T2" fmla="*/ 5 w 10"/>
                  <a:gd name="T3" fmla="*/ 6 h 8"/>
                  <a:gd name="T4" fmla="*/ 9 w 10"/>
                  <a:gd name="T5" fmla="*/ 8 h 8"/>
                  <a:gd name="T6" fmla="*/ 9 w 10"/>
                  <a:gd name="T7" fmla="*/ 7 h 8"/>
                  <a:gd name="T8" fmla="*/ 5 w 10"/>
                  <a:gd name="T9" fmla="*/ 5 h 8"/>
                  <a:gd name="T10" fmla="*/ 7 w 10"/>
                  <a:gd name="T11" fmla="*/ 3 h 8"/>
                  <a:gd name="T12" fmla="*/ 6 w 10"/>
                  <a:gd name="T13" fmla="*/ 4 h 8"/>
                  <a:gd name="T14" fmla="*/ 10 w 10"/>
                  <a:gd name="T15" fmla="*/ 6 h 8"/>
                  <a:gd name="T16" fmla="*/ 10 w 10"/>
                  <a:gd name="T17" fmla="*/ 5 h 8"/>
                  <a:gd name="T18" fmla="*/ 7 w 10"/>
                  <a:gd name="T19" fmla="*/ 3 h 8"/>
                  <a:gd name="T20" fmla="*/ 0 w 10"/>
                  <a:gd name="T21" fmla="*/ 2 h 8"/>
                  <a:gd name="T22" fmla="*/ 0 w 10"/>
                  <a:gd name="T23" fmla="*/ 2 h 8"/>
                  <a:gd name="T24" fmla="*/ 4 w 10"/>
                  <a:gd name="T25" fmla="*/ 5 h 8"/>
                  <a:gd name="T26" fmla="*/ 4 w 10"/>
                  <a:gd name="T27" fmla="*/ 4 h 8"/>
                  <a:gd name="T28" fmla="*/ 0 w 10"/>
                  <a:gd name="T29" fmla="*/ 2 h 8"/>
                  <a:gd name="T30" fmla="*/ 1 w 10"/>
                  <a:gd name="T31" fmla="*/ 0 h 8"/>
                  <a:gd name="T32" fmla="*/ 1 w 10"/>
                  <a:gd name="T33" fmla="*/ 1 h 8"/>
                  <a:gd name="T34" fmla="*/ 5 w 10"/>
                  <a:gd name="T35" fmla="*/ 3 h 8"/>
                  <a:gd name="T36" fmla="*/ 5 w 10"/>
                  <a:gd name="T37" fmla="*/ 2 h 8"/>
                  <a:gd name="T38" fmla="*/ 3 w 10"/>
                  <a:gd name="T39" fmla="*/ 0 h 8"/>
                  <a:gd name="T40" fmla="*/ 1 w 10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" h="8">
                    <a:moveTo>
                      <a:pt x="5" y="5"/>
                    </a:moveTo>
                    <a:cubicBezTo>
                      <a:pt x="5" y="5"/>
                      <a:pt x="5" y="5"/>
                      <a:pt x="5" y="6"/>
                    </a:cubicBezTo>
                    <a:cubicBezTo>
                      <a:pt x="6" y="6"/>
                      <a:pt x="7" y="7"/>
                      <a:pt x="9" y="8"/>
                    </a:cubicBezTo>
                    <a:cubicBezTo>
                      <a:pt x="9" y="8"/>
                      <a:pt x="9" y="8"/>
                      <a:pt x="9" y="7"/>
                    </a:cubicBezTo>
                    <a:cubicBezTo>
                      <a:pt x="8" y="7"/>
                      <a:pt x="7" y="6"/>
                      <a:pt x="5" y="5"/>
                    </a:cubicBezTo>
                    <a:moveTo>
                      <a:pt x="7" y="3"/>
                    </a:moveTo>
                    <a:cubicBezTo>
                      <a:pt x="7" y="3"/>
                      <a:pt x="6" y="3"/>
                      <a:pt x="6" y="4"/>
                    </a:cubicBezTo>
                    <a:cubicBezTo>
                      <a:pt x="7" y="4"/>
                      <a:pt x="9" y="5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9" y="4"/>
                      <a:pt x="8" y="3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4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1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1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0408"/>
              <p:cNvSpPr>
                <a:spLocks noEditPoints="1"/>
              </p:cNvSpPr>
              <p:nvPr/>
            </p:nvSpPr>
            <p:spPr bwMode="auto">
              <a:xfrm>
                <a:off x="-611" y="3188"/>
                <a:ext cx="33" cy="36"/>
              </a:xfrm>
              <a:custGeom>
                <a:avLst/>
                <a:gdLst>
                  <a:gd name="T0" fmla="*/ 0 w 14"/>
                  <a:gd name="T1" fmla="*/ 11 h 15"/>
                  <a:gd name="T2" fmla="*/ 0 w 14"/>
                  <a:gd name="T3" fmla="*/ 11 h 15"/>
                  <a:gd name="T4" fmla="*/ 8 w 14"/>
                  <a:gd name="T5" fmla="*/ 15 h 15"/>
                  <a:gd name="T6" fmla="*/ 8 w 14"/>
                  <a:gd name="T7" fmla="*/ 15 h 15"/>
                  <a:gd name="T8" fmla="*/ 0 w 14"/>
                  <a:gd name="T9" fmla="*/ 11 h 15"/>
                  <a:gd name="T10" fmla="*/ 10 w 14"/>
                  <a:gd name="T11" fmla="*/ 3 h 15"/>
                  <a:gd name="T12" fmla="*/ 10 w 14"/>
                  <a:gd name="T13" fmla="*/ 3 h 15"/>
                  <a:gd name="T14" fmla="*/ 14 w 14"/>
                  <a:gd name="T15" fmla="*/ 5 h 15"/>
                  <a:gd name="T16" fmla="*/ 14 w 14"/>
                  <a:gd name="T17" fmla="*/ 5 h 15"/>
                  <a:gd name="T18" fmla="*/ 10 w 14"/>
                  <a:gd name="T19" fmla="*/ 3 h 15"/>
                  <a:gd name="T20" fmla="*/ 5 w 14"/>
                  <a:gd name="T21" fmla="*/ 0 h 15"/>
                  <a:gd name="T22" fmla="*/ 5 w 14"/>
                  <a:gd name="T23" fmla="*/ 0 h 15"/>
                  <a:gd name="T24" fmla="*/ 9 w 14"/>
                  <a:gd name="T25" fmla="*/ 3 h 15"/>
                  <a:gd name="T26" fmla="*/ 10 w 14"/>
                  <a:gd name="T27" fmla="*/ 2 h 15"/>
                  <a:gd name="T28" fmla="*/ 5 w 14"/>
                  <a:gd name="T2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5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5" y="14"/>
                      <a:pt x="3" y="12"/>
                      <a:pt x="0" y="11"/>
                    </a:cubicBezTo>
                    <a:moveTo>
                      <a:pt x="10" y="3"/>
                    </a:moveTo>
                    <a:cubicBezTo>
                      <a:pt x="10" y="3"/>
                      <a:pt x="10" y="3"/>
                      <a:pt x="10" y="3"/>
                    </a:cubicBezTo>
                    <a:cubicBezTo>
                      <a:pt x="11" y="4"/>
                      <a:pt x="13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0" y="3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7" y="1"/>
                      <a:pt x="8" y="2"/>
                      <a:pt x="9" y="3"/>
                    </a:cubicBezTo>
                    <a:cubicBezTo>
                      <a:pt x="9" y="3"/>
                      <a:pt x="9" y="3"/>
                      <a:pt x="10" y="2"/>
                    </a:cubicBezTo>
                    <a:cubicBezTo>
                      <a:pt x="8" y="2"/>
                      <a:pt x="7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0409"/>
              <p:cNvSpPr>
                <a:spLocks noEditPoints="1"/>
              </p:cNvSpPr>
              <p:nvPr/>
            </p:nvSpPr>
            <p:spPr bwMode="auto">
              <a:xfrm>
                <a:off x="-595" y="3153"/>
                <a:ext cx="38" cy="42"/>
              </a:xfrm>
              <a:custGeom>
                <a:avLst/>
                <a:gdLst>
                  <a:gd name="T0" fmla="*/ 5 w 16"/>
                  <a:gd name="T1" fmla="*/ 15 h 18"/>
                  <a:gd name="T2" fmla="*/ 5 w 16"/>
                  <a:gd name="T3" fmla="*/ 16 h 18"/>
                  <a:gd name="T4" fmla="*/ 8 w 16"/>
                  <a:gd name="T5" fmla="*/ 18 h 18"/>
                  <a:gd name="T6" fmla="*/ 9 w 16"/>
                  <a:gd name="T7" fmla="*/ 18 h 18"/>
                  <a:gd name="T8" fmla="*/ 5 w 16"/>
                  <a:gd name="T9" fmla="*/ 15 h 18"/>
                  <a:gd name="T10" fmla="*/ 0 w 16"/>
                  <a:gd name="T11" fmla="*/ 12 h 18"/>
                  <a:gd name="T12" fmla="*/ 0 w 16"/>
                  <a:gd name="T13" fmla="*/ 13 h 18"/>
                  <a:gd name="T14" fmla="*/ 4 w 16"/>
                  <a:gd name="T15" fmla="*/ 15 h 18"/>
                  <a:gd name="T16" fmla="*/ 4 w 16"/>
                  <a:gd name="T17" fmla="*/ 15 h 18"/>
                  <a:gd name="T18" fmla="*/ 0 w 16"/>
                  <a:gd name="T19" fmla="*/ 12 h 18"/>
                  <a:gd name="T20" fmla="*/ 9 w 16"/>
                  <a:gd name="T21" fmla="*/ 9 h 18"/>
                  <a:gd name="T22" fmla="*/ 9 w 16"/>
                  <a:gd name="T23" fmla="*/ 9 h 18"/>
                  <a:gd name="T24" fmla="*/ 12 w 16"/>
                  <a:gd name="T25" fmla="*/ 12 h 18"/>
                  <a:gd name="T26" fmla="*/ 12 w 16"/>
                  <a:gd name="T27" fmla="*/ 11 h 18"/>
                  <a:gd name="T28" fmla="*/ 11 w 16"/>
                  <a:gd name="T29" fmla="*/ 11 h 18"/>
                  <a:gd name="T30" fmla="*/ 9 w 16"/>
                  <a:gd name="T31" fmla="*/ 9 h 18"/>
                  <a:gd name="T32" fmla="*/ 9 w 16"/>
                  <a:gd name="T33" fmla="*/ 8 h 18"/>
                  <a:gd name="T34" fmla="*/ 9 w 16"/>
                  <a:gd name="T35" fmla="*/ 8 h 18"/>
                  <a:gd name="T36" fmla="*/ 13 w 16"/>
                  <a:gd name="T37" fmla="*/ 11 h 18"/>
                  <a:gd name="T38" fmla="*/ 13 w 16"/>
                  <a:gd name="T39" fmla="*/ 11 h 18"/>
                  <a:gd name="T40" fmla="*/ 9 w 16"/>
                  <a:gd name="T41" fmla="*/ 8 h 18"/>
                  <a:gd name="T42" fmla="*/ 3 w 16"/>
                  <a:gd name="T43" fmla="*/ 6 h 18"/>
                  <a:gd name="T44" fmla="*/ 3 w 16"/>
                  <a:gd name="T45" fmla="*/ 6 h 18"/>
                  <a:gd name="T46" fmla="*/ 7 w 16"/>
                  <a:gd name="T47" fmla="*/ 9 h 18"/>
                  <a:gd name="T48" fmla="*/ 7 w 16"/>
                  <a:gd name="T49" fmla="*/ 8 h 18"/>
                  <a:gd name="T50" fmla="*/ 3 w 16"/>
                  <a:gd name="T51" fmla="*/ 6 h 18"/>
                  <a:gd name="T52" fmla="*/ 4 w 16"/>
                  <a:gd name="T53" fmla="*/ 5 h 18"/>
                  <a:gd name="T54" fmla="*/ 4 w 16"/>
                  <a:gd name="T55" fmla="*/ 5 h 18"/>
                  <a:gd name="T56" fmla="*/ 8 w 16"/>
                  <a:gd name="T57" fmla="*/ 7 h 18"/>
                  <a:gd name="T58" fmla="*/ 8 w 16"/>
                  <a:gd name="T59" fmla="*/ 7 h 18"/>
                  <a:gd name="T60" fmla="*/ 4 w 16"/>
                  <a:gd name="T61" fmla="*/ 5 h 18"/>
                  <a:gd name="T62" fmla="*/ 12 w 16"/>
                  <a:gd name="T63" fmla="*/ 4 h 18"/>
                  <a:gd name="T64" fmla="*/ 11 w 16"/>
                  <a:gd name="T65" fmla="*/ 6 h 18"/>
                  <a:gd name="T66" fmla="*/ 15 w 16"/>
                  <a:gd name="T67" fmla="*/ 8 h 18"/>
                  <a:gd name="T68" fmla="*/ 16 w 16"/>
                  <a:gd name="T69" fmla="*/ 6 h 18"/>
                  <a:gd name="T70" fmla="*/ 12 w 16"/>
                  <a:gd name="T71" fmla="*/ 4 h 18"/>
                  <a:gd name="T72" fmla="*/ 6 w 16"/>
                  <a:gd name="T73" fmla="*/ 0 h 18"/>
                  <a:gd name="T74" fmla="*/ 5 w 16"/>
                  <a:gd name="T75" fmla="*/ 2 h 18"/>
                  <a:gd name="T76" fmla="*/ 9 w 16"/>
                  <a:gd name="T77" fmla="*/ 5 h 18"/>
                  <a:gd name="T78" fmla="*/ 10 w 16"/>
                  <a:gd name="T79" fmla="*/ 2 h 18"/>
                  <a:gd name="T80" fmla="*/ 6 w 16"/>
                  <a:gd name="T81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" h="18">
                    <a:moveTo>
                      <a:pt x="5" y="15"/>
                    </a:moveTo>
                    <a:cubicBezTo>
                      <a:pt x="5" y="15"/>
                      <a:pt x="5" y="16"/>
                      <a:pt x="5" y="16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9" y="18"/>
                      <a:pt x="9" y="18"/>
                    </a:cubicBezTo>
                    <a:cubicBezTo>
                      <a:pt x="7" y="17"/>
                      <a:pt x="6" y="16"/>
                      <a:pt x="5" y="15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3" y="14"/>
                      <a:pt x="1" y="13"/>
                      <a:pt x="0" y="12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10" y="10"/>
                      <a:pt x="11" y="11"/>
                      <a:pt x="12" y="12"/>
                    </a:cubicBezTo>
                    <a:cubicBezTo>
                      <a:pt x="12" y="12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1" y="11"/>
                    </a:cubicBezTo>
                    <a:cubicBezTo>
                      <a:pt x="11" y="10"/>
                      <a:pt x="10" y="10"/>
                      <a:pt x="9" y="9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0" y="9"/>
                      <a:pt x="12" y="1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2" y="10"/>
                      <a:pt x="10" y="9"/>
                      <a:pt x="9" y="8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4" y="7"/>
                      <a:pt x="6" y="8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7"/>
                      <a:pt x="5" y="7"/>
                      <a:pt x="3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6"/>
                      <a:pt x="6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7"/>
                      <a:pt x="5" y="6"/>
                      <a:pt x="4" y="5"/>
                    </a:cubicBezTo>
                    <a:moveTo>
                      <a:pt x="12" y="4"/>
                    </a:moveTo>
                    <a:cubicBezTo>
                      <a:pt x="12" y="4"/>
                      <a:pt x="11" y="5"/>
                      <a:pt x="11" y="6"/>
                    </a:cubicBezTo>
                    <a:cubicBezTo>
                      <a:pt x="12" y="7"/>
                      <a:pt x="13" y="7"/>
                      <a:pt x="15" y="8"/>
                    </a:cubicBezTo>
                    <a:cubicBezTo>
                      <a:pt x="15" y="7"/>
                      <a:pt x="15" y="7"/>
                      <a:pt x="16" y="6"/>
                    </a:cubicBezTo>
                    <a:cubicBezTo>
                      <a:pt x="15" y="5"/>
                      <a:pt x="13" y="5"/>
                      <a:pt x="12" y="4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2"/>
                    </a:cubicBezTo>
                    <a:cubicBezTo>
                      <a:pt x="6" y="3"/>
                      <a:pt x="8" y="4"/>
                      <a:pt x="9" y="5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2"/>
                      <a:pt x="8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10410"/>
              <p:cNvSpPr>
                <a:spLocks noEditPoints="1"/>
              </p:cNvSpPr>
              <p:nvPr/>
            </p:nvSpPr>
            <p:spPr bwMode="auto">
              <a:xfrm>
                <a:off x="-597" y="3183"/>
                <a:ext cx="21" cy="15"/>
              </a:xfrm>
              <a:custGeom>
                <a:avLst/>
                <a:gdLst>
                  <a:gd name="T0" fmla="*/ 5 w 9"/>
                  <a:gd name="T1" fmla="*/ 3 h 6"/>
                  <a:gd name="T2" fmla="*/ 5 w 9"/>
                  <a:gd name="T3" fmla="*/ 4 h 6"/>
                  <a:gd name="T4" fmla="*/ 9 w 9"/>
                  <a:gd name="T5" fmla="*/ 6 h 6"/>
                  <a:gd name="T6" fmla="*/ 9 w 9"/>
                  <a:gd name="T7" fmla="*/ 6 h 6"/>
                  <a:gd name="T8" fmla="*/ 5 w 9"/>
                  <a:gd name="T9" fmla="*/ 3 h 6"/>
                  <a:gd name="T10" fmla="*/ 0 w 9"/>
                  <a:gd name="T11" fmla="*/ 0 h 6"/>
                  <a:gd name="T12" fmla="*/ 0 w 9"/>
                  <a:gd name="T13" fmla="*/ 1 h 6"/>
                  <a:gd name="T14" fmla="*/ 4 w 9"/>
                  <a:gd name="T15" fmla="*/ 3 h 6"/>
                  <a:gd name="T16" fmla="*/ 4 w 9"/>
                  <a:gd name="T17" fmla="*/ 3 h 6"/>
                  <a:gd name="T18" fmla="*/ 0 w 9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6"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6" y="5"/>
                      <a:pt x="7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10411"/>
              <p:cNvSpPr>
                <a:spLocks noEditPoints="1"/>
              </p:cNvSpPr>
              <p:nvPr/>
            </p:nvSpPr>
            <p:spPr bwMode="auto">
              <a:xfrm>
                <a:off x="-753" y="3233"/>
                <a:ext cx="149" cy="236"/>
              </a:xfrm>
              <a:custGeom>
                <a:avLst/>
                <a:gdLst>
                  <a:gd name="T0" fmla="*/ 5 w 63"/>
                  <a:gd name="T1" fmla="*/ 91 h 100"/>
                  <a:gd name="T2" fmla="*/ 5 w 63"/>
                  <a:gd name="T3" fmla="*/ 91 h 100"/>
                  <a:gd name="T4" fmla="*/ 8 w 63"/>
                  <a:gd name="T5" fmla="*/ 95 h 100"/>
                  <a:gd name="T6" fmla="*/ 4 w 63"/>
                  <a:gd name="T7" fmla="*/ 93 h 100"/>
                  <a:gd name="T8" fmla="*/ 2 w 63"/>
                  <a:gd name="T9" fmla="*/ 95 h 100"/>
                  <a:gd name="T10" fmla="*/ 5 w 63"/>
                  <a:gd name="T11" fmla="*/ 97 h 100"/>
                  <a:gd name="T12" fmla="*/ 10 w 63"/>
                  <a:gd name="T13" fmla="*/ 100 h 100"/>
                  <a:gd name="T14" fmla="*/ 11 w 63"/>
                  <a:gd name="T15" fmla="*/ 99 h 100"/>
                  <a:gd name="T16" fmla="*/ 14 w 63"/>
                  <a:gd name="T17" fmla="*/ 93 h 100"/>
                  <a:gd name="T18" fmla="*/ 11 w 63"/>
                  <a:gd name="T19" fmla="*/ 90 h 100"/>
                  <a:gd name="T20" fmla="*/ 14 w 63"/>
                  <a:gd name="T21" fmla="*/ 92 h 100"/>
                  <a:gd name="T22" fmla="*/ 13 w 63"/>
                  <a:gd name="T23" fmla="*/ 85 h 100"/>
                  <a:gd name="T24" fmla="*/ 17 w 63"/>
                  <a:gd name="T25" fmla="*/ 70 h 100"/>
                  <a:gd name="T26" fmla="*/ 10 w 63"/>
                  <a:gd name="T27" fmla="*/ 82 h 100"/>
                  <a:gd name="T28" fmla="*/ 24 w 63"/>
                  <a:gd name="T29" fmla="*/ 73 h 100"/>
                  <a:gd name="T30" fmla="*/ 18 w 63"/>
                  <a:gd name="T31" fmla="*/ 69 h 100"/>
                  <a:gd name="T32" fmla="*/ 24 w 63"/>
                  <a:gd name="T33" fmla="*/ 73 h 100"/>
                  <a:gd name="T34" fmla="*/ 18 w 63"/>
                  <a:gd name="T35" fmla="*/ 69 h 100"/>
                  <a:gd name="T36" fmla="*/ 18 w 63"/>
                  <a:gd name="T37" fmla="*/ 68 h 100"/>
                  <a:gd name="T38" fmla="*/ 26 w 63"/>
                  <a:gd name="T39" fmla="*/ 70 h 100"/>
                  <a:gd name="T40" fmla="*/ 22 w 63"/>
                  <a:gd name="T41" fmla="*/ 62 h 100"/>
                  <a:gd name="T42" fmla="*/ 23 w 63"/>
                  <a:gd name="T43" fmla="*/ 60 h 100"/>
                  <a:gd name="T44" fmla="*/ 29 w 63"/>
                  <a:gd name="T45" fmla="*/ 63 h 100"/>
                  <a:gd name="T46" fmla="*/ 27 w 63"/>
                  <a:gd name="T47" fmla="*/ 62 h 100"/>
                  <a:gd name="T48" fmla="*/ 29 w 63"/>
                  <a:gd name="T49" fmla="*/ 63 h 100"/>
                  <a:gd name="T50" fmla="*/ 30 w 63"/>
                  <a:gd name="T51" fmla="*/ 55 h 100"/>
                  <a:gd name="T52" fmla="*/ 33 w 63"/>
                  <a:gd name="T53" fmla="*/ 56 h 100"/>
                  <a:gd name="T54" fmla="*/ 29 w 63"/>
                  <a:gd name="T55" fmla="*/ 50 h 100"/>
                  <a:gd name="T56" fmla="*/ 33 w 63"/>
                  <a:gd name="T57" fmla="*/ 54 h 100"/>
                  <a:gd name="T58" fmla="*/ 34 w 63"/>
                  <a:gd name="T59" fmla="*/ 53 h 100"/>
                  <a:gd name="T60" fmla="*/ 31 w 63"/>
                  <a:gd name="T61" fmla="*/ 48 h 100"/>
                  <a:gd name="T62" fmla="*/ 35 w 63"/>
                  <a:gd name="T63" fmla="*/ 52 h 100"/>
                  <a:gd name="T64" fmla="*/ 31 w 63"/>
                  <a:gd name="T65" fmla="*/ 48 h 100"/>
                  <a:gd name="T66" fmla="*/ 32 w 63"/>
                  <a:gd name="T67" fmla="*/ 46 h 100"/>
                  <a:gd name="T68" fmla="*/ 38 w 63"/>
                  <a:gd name="T69" fmla="*/ 45 h 100"/>
                  <a:gd name="T70" fmla="*/ 36 w 63"/>
                  <a:gd name="T71" fmla="*/ 39 h 100"/>
                  <a:gd name="T72" fmla="*/ 39 w 63"/>
                  <a:gd name="T73" fmla="*/ 43 h 100"/>
                  <a:gd name="T74" fmla="*/ 36 w 63"/>
                  <a:gd name="T75" fmla="*/ 39 h 100"/>
                  <a:gd name="T76" fmla="*/ 37 w 63"/>
                  <a:gd name="T77" fmla="*/ 37 h 100"/>
                  <a:gd name="T78" fmla="*/ 42 w 63"/>
                  <a:gd name="T79" fmla="*/ 39 h 100"/>
                  <a:gd name="T80" fmla="*/ 40 w 63"/>
                  <a:gd name="T81" fmla="*/ 32 h 100"/>
                  <a:gd name="T82" fmla="*/ 40 w 63"/>
                  <a:gd name="T83" fmla="*/ 35 h 100"/>
                  <a:gd name="T84" fmla="*/ 45 w 63"/>
                  <a:gd name="T85" fmla="*/ 34 h 100"/>
                  <a:gd name="T86" fmla="*/ 40 w 63"/>
                  <a:gd name="T87" fmla="*/ 30 h 100"/>
                  <a:gd name="T88" fmla="*/ 42 w 63"/>
                  <a:gd name="T89" fmla="*/ 31 h 100"/>
                  <a:gd name="T90" fmla="*/ 45 w 63"/>
                  <a:gd name="T91" fmla="*/ 33 h 100"/>
                  <a:gd name="T92" fmla="*/ 42 w 63"/>
                  <a:gd name="T93" fmla="*/ 27 h 100"/>
                  <a:gd name="T94" fmla="*/ 46 w 63"/>
                  <a:gd name="T95" fmla="*/ 33 h 100"/>
                  <a:gd name="T96" fmla="*/ 42 w 63"/>
                  <a:gd name="T97" fmla="*/ 27 h 100"/>
                  <a:gd name="T98" fmla="*/ 47 w 63"/>
                  <a:gd name="T99" fmla="*/ 18 h 100"/>
                  <a:gd name="T100" fmla="*/ 53 w 63"/>
                  <a:gd name="T101" fmla="*/ 21 h 100"/>
                  <a:gd name="T102" fmla="*/ 48 w 63"/>
                  <a:gd name="T103" fmla="*/ 16 h 100"/>
                  <a:gd name="T104" fmla="*/ 53 w 63"/>
                  <a:gd name="T105" fmla="*/ 21 h 100"/>
                  <a:gd name="T106" fmla="*/ 54 w 63"/>
                  <a:gd name="T107" fmla="*/ 20 h 100"/>
                  <a:gd name="T108" fmla="*/ 49 w 63"/>
                  <a:gd name="T109" fmla="*/ 13 h 100"/>
                  <a:gd name="T110" fmla="*/ 54 w 63"/>
                  <a:gd name="T111" fmla="*/ 19 h 100"/>
                  <a:gd name="T112" fmla="*/ 49 w 63"/>
                  <a:gd name="T113" fmla="*/ 13 h 100"/>
                  <a:gd name="T114" fmla="*/ 53 w 63"/>
                  <a:gd name="T115" fmla="*/ 6 h 100"/>
                  <a:gd name="T116" fmla="*/ 61 w 63"/>
                  <a:gd name="T117" fmla="*/ 8 h 100"/>
                  <a:gd name="T118" fmla="*/ 56 w 63"/>
                  <a:gd name="T119" fmla="*/ 0 h 100"/>
                  <a:gd name="T120" fmla="*/ 62 w 63"/>
                  <a:gd name="T121" fmla="*/ 5 h 100"/>
                  <a:gd name="T122" fmla="*/ 56 w 63"/>
                  <a:gd name="T123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3" h="100">
                    <a:moveTo>
                      <a:pt x="9" y="83"/>
                    </a:move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4" y="92"/>
                      <a:pt x="4" y="92"/>
                      <a:pt x="4" y="92"/>
                    </a:cubicBezTo>
                    <a:cubicBezTo>
                      <a:pt x="5" y="93"/>
                      <a:pt x="6" y="94"/>
                      <a:pt x="8" y="95"/>
                    </a:cubicBezTo>
                    <a:cubicBezTo>
                      <a:pt x="7" y="95"/>
                      <a:pt x="6" y="94"/>
                      <a:pt x="5" y="94"/>
                    </a:cubicBezTo>
                    <a:cubicBezTo>
                      <a:pt x="4" y="93"/>
                      <a:pt x="4" y="93"/>
                      <a:pt x="4" y="93"/>
                    </a:cubicBezTo>
                    <a:cubicBezTo>
                      <a:pt x="4" y="93"/>
                      <a:pt x="4" y="93"/>
                      <a:pt x="4" y="93"/>
                    </a:cubicBezTo>
                    <a:cubicBezTo>
                      <a:pt x="2" y="95"/>
                      <a:pt x="2" y="95"/>
                      <a:pt x="2" y="95"/>
                    </a:cubicBezTo>
                    <a:cubicBezTo>
                      <a:pt x="1" y="94"/>
                      <a:pt x="0" y="94"/>
                      <a:pt x="0" y="94"/>
                    </a:cubicBezTo>
                    <a:cubicBezTo>
                      <a:pt x="0" y="94"/>
                      <a:pt x="3" y="96"/>
                      <a:pt x="5" y="97"/>
                    </a:cubicBezTo>
                    <a:cubicBezTo>
                      <a:pt x="8" y="98"/>
                      <a:pt x="10" y="100"/>
                      <a:pt x="10" y="100"/>
                    </a:cubicBezTo>
                    <a:cubicBezTo>
                      <a:pt x="10" y="100"/>
                      <a:pt x="10" y="100"/>
                      <a:pt x="10" y="100"/>
                    </a:cubicBezTo>
                    <a:cubicBezTo>
                      <a:pt x="10" y="99"/>
                      <a:pt x="10" y="99"/>
                      <a:pt x="10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7"/>
                      <a:pt x="11" y="97"/>
                      <a:pt x="11" y="97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1"/>
                      <a:pt x="10" y="90"/>
                      <a:pt x="8" y="89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2" y="91"/>
                      <a:pt x="13" y="91"/>
                      <a:pt x="14" y="92"/>
                    </a:cubicBezTo>
                    <a:cubicBezTo>
                      <a:pt x="14" y="92"/>
                      <a:pt x="14" y="92"/>
                      <a:pt x="14" y="92"/>
                    </a:cubicBezTo>
                    <a:cubicBezTo>
                      <a:pt x="17" y="87"/>
                      <a:pt x="17" y="87"/>
                      <a:pt x="17" y="87"/>
                    </a:cubicBezTo>
                    <a:cubicBezTo>
                      <a:pt x="13" y="85"/>
                      <a:pt x="13" y="85"/>
                      <a:pt x="13" y="85"/>
                    </a:cubicBezTo>
                    <a:cubicBezTo>
                      <a:pt x="9" y="83"/>
                      <a:pt x="9" y="83"/>
                      <a:pt x="9" y="83"/>
                    </a:cubicBezTo>
                    <a:moveTo>
                      <a:pt x="17" y="70"/>
                    </a:moveTo>
                    <a:cubicBezTo>
                      <a:pt x="10" y="82"/>
                      <a:pt x="10" y="82"/>
                      <a:pt x="10" y="82"/>
                    </a:cubicBezTo>
                    <a:cubicBezTo>
                      <a:pt x="10" y="82"/>
                      <a:pt x="10" y="82"/>
                      <a:pt x="10" y="82"/>
                    </a:cubicBezTo>
                    <a:cubicBezTo>
                      <a:pt x="17" y="87"/>
                      <a:pt x="17" y="87"/>
                      <a:pt x="17" y="87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2" y="72"/>
                      <a:pt x="19" y="71"/>
                      <a:pt x="17" y="70"/>
                    </a:cubicBezTo>
                    <a:moveTo>
                      <a:pt x="18" y="69"/>
                    </a:moveTo>
                    <a:cubicBezTo>
                      <a:pt x="18" y="69"/>
                      <a:pt x="18" y="69"/>
                      <a:pt x="18" y="69"/>
                    </a:cubicBezTo>
                    <a:cubicBezTo>
                      <a:pt x="20" y="70"/>
                      <a:pt x="22" y="71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2" y="72"/>
                      <a:pt x="20" y="70"/>
                      <a:pt x="18" y="69"/>
                    </a:cubicBezTo>
                    <a:moveTo>
                      <a:pt x="22" y="62"/>
                    </a:moveTo>
                    <a:cubicBezTo>
                      <a:pt x="18" y="68"/>
                      <a:pt x="18" y="68"/>
                      <a:pt x="18" y="68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6" y="70"/>
                      <a:pt x="26" y="70"/>
                      <a:pt x="26" y="70"/>
                    </a:cubicBezTo>
                    <a:cubicBezTo>
                      <a:pt x="26" y="68"/>
                      <a:pt x="27" y="67"/>
                      <a:pt x="28" y="65"/>
                    </a:cubicBezTo>
                    <a:cubicBezTo>
                      <a:pt x="26" y="64"/>
                      <a:pt x="24" y="63"/>
                      <a:pt x="22" y="62"/>
                    </a:cubicBezTo>
                    <a:moveTo>
                      <a:pt x="28" y="53"/>
                    </a:moveTo>
                    <a:cubicBezTo>
                      <a:pt x="23" y="60"/>
                      <a:pt x="23" y="60"/>
                      <a:pt x="23" y="60"/>
                    </a:cubicBezTo>
                    <a:cubicBezTo>
                      <a:pt x="24" y="61"/>
                      <a:pt x="25" y="61"/>
                      <a:pt x="26" y="62"/>
                    </a:cubicBezTo>
                    <a:cubicBezTo>
                      <a:pt x="27" y="62"/>
                      <a:pt x="28" y="63"/>
                      <a:pt x="29" y="63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28" y="62"/>
                      <a:pt x="27" y="62"/>
                      <a:pt x="27" y="62"/>
                    </a:cubicBezTo>
                    <a:cubicBezTo>
                      <a:pt x="27" y="62"/>
                      <a:pt x="28" y="62"/>
                      <a:pt x="29" y="63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30" y="61"/>
                      <a:pt x="31" y="58"/>
                      <a:pt x="32" y="56"/>
                    </a:cubicBezTo>
                    <a:cubicBezTo>
                      <a:pt x="32" y="56"/>
                      <a:pt x="31" y="55"/>
                      <a:pt x="30" y="55"/>
                    </a:cubicBezTo>
                    <a:cubicBezTo>
                      <a:pt x="31" y="55"/>
                      <a:pt x="32" y="56"/>
                      <a:pt x="33" y="56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1" y="55"/>
                      <a:pt x="29" y="54"/>
                      <a:pt x="28" y="53"/>
                    </a:cubicBezTo>
                    <a:moveTo>
                      <a:pt x="29" y="50"/>
                    </a:moveTo>
                    <a:cubicBezTo>
                      <a:pt x="29" y="51"/>
                      <a:pt x="29" y="51"/>
                      <a:pt x="29" y="51"/>
                    </a:cubicBezTo>
                    <a:cubicBezTo>
                      <a:pt x="30" y="52"/>
                      <a:pt x="31" y="53"/>
                      <a:pt x="33" y="54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4" y="54"/>
                      <a:pt x="34" y="53"/>
                      <a:pt x="34" y="53"/>
                    </a:cubicBezTo>
                    <a:cubicBezTo>
                      <a:pt x="33" y="52"/>
                      <a:pt x="31" y="51"/>
                      <a:pt x="29" y="50"/>
                    </a:cubicBezTo>
                    <a:moveTo>
                      <a:pt x="31" y="48"/>
                    </a:moveTo>
                    <a:cubicBezTo>
                      <a:pt x="30" y="49"/>
                      <a:pt x="30" y="49"/>
                      <a:pt x="30" y="49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4" y="50"/>
                      <a:pt x="32" y="49"/>
                      <a:pt x="31" y="48"/>
                    </a:cubicBezTo>
                    <a:moveTo>
                      <a:pt x="34" y="43"/>
                    </a:moveTo>
                    <a:cubicBezTo>
                      <a:pt x="32" y="46"/>
                      <a:pt x="32" y="46"/>
                      <a:pt x="32" y="46"/>
                    </a:cubicBezTo>
                    <a:cubicBezTo>
                      <a:pt x="34" y="47"/>
                      <a:pt x="35" y="48"/>
                      <a:pt x="36" y="48"/>
                    </a:cubicBezTo>
                    <a:cubicBezTo>
                      <a:pt x="37" y="47"/>
                      <a:pt x="37" y="46"/>
                      <a:pt x="38" y="45"/>
                    </a:cubicBezTo>
                    <a:cubicBezTo>
                      <a:pt x="37" y="45"/>
                      <a:pt x="35" y="44"/>
                      <a:pt x="34" y="43"/>
                    </a:cubicBezTo>
                    <a:moveTo>
                      <a:pt x="36" y="39"/>
                    </a:moveTo>
                    <a:cubicBezTo>
                      <a:pt x="36" y="40"/>
                      <a:pt x="35" y="40"/>
                      <a:pt x="35" y="41"/>
                    </a:cubicBezTo>
                    <a:cubicBezTo>
                      <a:pt x="36" y="42"/>
                      <a:pt x="38" y="43"/>
                      <a:pt x="39" y="43"/>
                    </a:cubicBezTo>
                    <a:cubicBezTo>
                      <a:pt x="39" y="43"/>
                      <a:pt x="40" y="43"/>
                      <a:pt x="40" y="42"/>
                    </a:cubicBezTo>
                    <a:cubicBezTo>
                      <a:pt x="39" y="41"/>
                      <a:pt x="37" y="40"/>
                      <a:pt x="36" y="39"/>
                    </a:cubicBezTo>
                    <a:moveTo>
                      <a:pt x="37" y="36"/>
                    </a:moveTo>
                    <a:cubicBezTo>
                      <a:pt x="37" y="36"/>
                      <a:pt x="37" y="37"/>
                      <a:pt x="37" y="37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0" y="38"/>
                      <a:pt x="39" y="37"/>
                      <a:pt x="37" y="36"/>
                    </a:cubicBezTo>
                    <a:moveTo>
                      <a:pt x="40" y="32"/>
                    </a:moveTo>
                    <a:cubicBezTo>
                      <a:pt x="39" y="32"/>
                      <a:pt x="39" y="33"/>
                      <a:pt x="39" y="34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44" y="36"/>
                      <a:pt x="44" y="35"/>
                      <a:pt x="45" y="34"/>
                    </a:cubicBezTo>
                    <a:cubicBezTo>
                      <a:pt x="43" y="33"/>
                      <a:pt x="41" y="33"/>
                      <a:pt x="40" y="32"/>
                    </a:cubicBezTo>
                    <a:moveTo>
                      <a:pt x="40" y="30"/>
                    </a:moveTo>
                    <a:cubicBezTo>
                      <a:pt x="40" y="30"/>
                      <a:pt x="40" y="30"/>
                      <a:pt x="40" y="30"/>
                    </a:cubicBezTo>
                    <a:cubicBezTo>
                      <a:pt x="41" y="31"/>
                      <a:pt x="41" y="31"/>
                      <a:pt x="42" y="31"/>
                    </a:cubicBezTo>
                    <a:cubicBezTo>
                      <a:pt x="43" y="32"/>
                      <a:pt x="44" y="33"/>
                      <a:pt x="45" y="33"/>
                    </a:cubicBezTo>
                    <a:cubicBezTo>
                      <a:pt x="45" y="33"/>
                      <a:pt x="45" y="33"/>
                      <a:pt x="45" y="33"/>
                    </a:cubicBezTo>
                    <a:cubicBezTo>
                      <a:pt x="40" y="30"/>
                      <a:pt x="40" y="30"/>
                      <a:pt x="40" y="30"/>
                    </a:cubicBezTo>
                    <a:moveTo>
                      <a:pt x="42" y="27"/>
                    </a:moveTo>
                    <a:cubicBezTo>
                      <a:pt x="41" y="28"/>
                      <a:pt x="41" y="29"/>
                      <a:pt x="41" y="30"/>
                    </a:cubicBezTo>
                    <a:cubicBezTo>
                      <a:pt x="42" y="31"/>
                      <a:pt x="44" y="32"/>
                      <a:pt x="46" y="33"/>
                    </a:cubicBezTo>
                    <a:cubicBezTo>
                      <a:pt x="46" y="32"/>
                      <a:pt x="46" y="31"/>
                      <a:pt x="47" y="31"/>
                    </a:cubicBezTo>
                    <a:cubicBezTo>
                      <a:pt x="45" y="30"/>
                      <a:pt x="44" y="29"/>
                      <a:pt x="42" y="27"/>
                    </a:cubicBezTo>
                    <a:moveTo>
                      <a:pt x="47" y="17"/>
                    </a:moveTo>
                    <a:cubicBezTo>
                      <a:pt x="47" y="18"/>
                      <a:pt x="47" y="18"/>
                      <a:pt x="47" y="18"/>
                    </a:cubicBezTo>
                    <a:cubicBezTo>
                      <a:pt x="48" y="19"/>
                      <a:pt x="50" y="21"/>
                      <a:pt x="52" y="22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1" y="20"/>
                      <a:pt x="49" y="19"/>
                      <a:pt x="47" y="17"/>
                    </a:cubicBezTo>
                    <a:moveTo>
                      <a:pt x="48" y="16"/>
                    </a:moveTo>
                    <a:cubicBezTo>
                      <a:pt x="47" y="17"/>
                      <a:pt x="47" y="17"/>
                      <a:pt x="47" y="17"/>
                    </a:cubicBezTo>
                    <a:cubicBezTo>
                      <a:pt x="49" y="18"/>
                      <a:pt x="51" y="19"/>
                      <a:pt x="53" y="21"/>
                    </a:cubicBezTo>
                    <a:cubicBezTo>
                      <a:pt x="53" y="20"/>
                      <a:pt x="53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2" y="18"/>
                      <a:pt x="50" y="17"/>
                      <a:pt x="48" y="16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8" y="15"/>
                    </a:cubicBezTo>
                    <a:cubicBezTo>
                      <a:pt x="50" y="16"/>
                      <a:pt x="52" y="18"/>
                      <a:pt x="54" y="19"/>
                    </a:cubicBezTo>
                    <a:cubicBezTo>
                      <a:pt x="54" y="18"/>
                      <a:pt x="55" y="17"/>
                      <a:pt x="55" y="17"/>
                    </a:cubicBezTo>
                    <a:cubicBezTo>
                      <a:pt x="53" y="15"/>
                      <a:pt x="51" y="14"/>
                      <a:pt x="49" y="13"/>
                    </a:cubicBezTo>
                    <a:moveTo>
                      <a:pt x="54" y="4"/>
                    </a:moveTo>
                    <a:cubicBezTo>
                      <a:pt x="53" y="5"/>
                      <a:pt x="53" y="6"/>
                      <a:pt x="53" y="6"/>
                    </a:cubicBezTo>
                    <a:cubicBezTo>
                      <a:pt x="55" y="8"/>
                      <a:pt x="57" y="9"/>
                      <a:pt x="59" y="10"/>
                    </a:cubicBezTo>
                    <a:cubicBezTo>
                      <a:pt x="60" y="10"/>
                      <a:pt x="60" y="9"/>
                      <a:pt x="61" y="8"/>
                    </a:cubicBezTo>
                    <a:cubicBezTo>
                      <a:pt x="58" y="7"/>
                      <a:pt x="56" y="6"/>
                      <a:pt x="54" y="4"/>
                    </a:cubicBezTo>
                    <a:moveTo>
                      <a:pt x="56" y="0"/>
                    </a:moveTo>
                    <a:cubicBezTo>
                      <a:pt x="56" y="0"/>
                      <a:pt x="56" y="1"/>
                      <a:pt x="55" y="1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3" y="5"/>
                      <a:pt x="63" y="5"/>
                      <a:pt x="63" y="4"/>
                    </a:cubicBezTo>
                    <a:cubicBezTo>
                      <a:pt x="60" y="3"/>
                      <a:pt x="58" y="2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10412"/>
              <p:cNvSpPr>
                <a:spLocks noEditPoints="1"/>
              </p:cNvSpPr>
              <p:nvPr/>
            </p:nvSpPr>
            <p:spPr bwMode="auto">
              <a:xfrm>
                <a:off x="-564" y="3153"/>
                <a:ext cx="14" cy="12"/>
              </a:xfrm>
              <a:custGeom>
                <a:avLst/>
                <a:gdLst>
                  <a:gd name="T0" fmla="*/ 0 w 6"/>
                  <a:gd name="T1" fmla="*/ 3 h 5"/>
                  <a:gd name="T2" fmla="*/ 0 w 6"/>
                  <a:gd name="T3" fmla="*/ 3 h 5"/>
                  <a:gd name="T4" fmla="*/ 3 w 6"/>
                  <a:gd name="T5" fmla="*/ 5 h 5"/>
                  <a:gd name="T6" fmla="*/ 4 w 6"/>
                  <a:gd name="T7" fmla="*/ 5 h 5"/>
                  <a:gd name="T8" fmla="*/ 0 w 6"/>
                  <a:gd name="T9" fmla="*/ 3 h 5"/>
                  <a:gd name="T10" fmla="*/ 2 w 6"/>
                  <a:gd name="T11" fmla="*/ 0 h 5"/>
                  <a:gd name="T12" fmla="*/ 0 w 6"/>
                  <a:gd name="T13" fmla="*/ 3 h 5"/>
                  <a:gd name="T14" fmla="*/ 4 w 6"/>
                  <a:gd name="T15" fmla="*/ 5 h 5"/>
                  <a:gd name="T16" fmla="*/ 6 w 6"/>
                  <a:gd name="T17" fmla="*/ 2 h 5"/>
                  <a:gd name="T18" fmla="*/ 2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2" y="4"/>
                      <a:pt x="1" y="3"/>
                      <a:pt x="0" y="3"/>
                    </a:cubicBezTo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1" y="3"/>
                      <a:pt x="2" y="4"/>
                      <a:pt x="4" y="5"/>
                    </a:cubicBezTo>
                    <a:cubicBezTo>
                      <a:pt x="4" y="4"/>
                      <a:pt x="5" y="3"/>
                      <a:pt x="6" y="2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10413"/>
              <p:cNvSpPr>
                <a:spLocks/>
              </p:cNvSpPr>
              <p:nvPr/>
            </p:nvSpPr>
            <p:spPr bwMode="auto">
              <a:xfrm>
                <a:off x="-564" y="3160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0414"/>
              <p:cNvSpPr>
                <a:spLocks noEditPoints="1"/>
              </p:cNvSpPr>
              <p:nvPr/>
            </p:nvSpPr>
            <p:spPr bwMode="auto">
              <a:xfrm>
                <a:off x="-505" y="3155"/>
                <a:ext cx="64" cy="24"/>
              </a:xfrm>
              <a:custGeom>
                <a:avLst/>
                <a:gdLst>
                  <a:gd name="T0" fmla="*/ 2 w 27"/>
                  <a:gd name="T1" fmla="*/ 4 h 10"/>
                  <a:gd name="T2" fmla="*/ 0 w 27"/>
                  <a:gd name="T3" fmla="*/ 8 h 10"/>
                  <a:gd name="T4" fmla="*/ 3 w 27"/>
                  <a:gd name="T5" fmla="*/ 10 h 10"/>
                  <a:gd name="T6" fmla="*/ 5 w 27"/>
                  <a:gd name="T7" fmla="*/ 6 h 10"/>
                  <a:gd name="T8" fmla="*/ 2 w 27"/>
                  <a:gd name="T9" fmla="*/ 4 h 10"/>
                  <a:gd name="T10" fmla="*/ 3 w 27"/>
                  <a:gd name="T11" fmla="*/ 1 h 10"/>
                  <a:gd name="T12" fmla="*/ 3 w 27"/>
                  <a:gd name="T13" fmla="*/ 2 h 10"/>
                  <a:gd name="T14" fmla="*/ 6 w 27"/>
                  <a:gd name="T15" fmla="*/ 4 h 10"/>
                  <a:gd name="T16" fmla="*/ 7 w 27"/>
                  <a:gd name="T17" fmla="*/ 3 h 10"/>
                  <a:gd name="T18" fmla="*/ 4 w 27"/>
                  <a:gd name="T19" fmla="*/ 2 h 10"/>
                  <a:gd name="T20" fmla="*/ 3 w 27"/>
                  <a:gd name="T21" fmla="*/ 1 h 10"/>
                  <a:gd name="T22" fmla="*/ 3 w 27"/>
                  <a:gd name="T23" fmla="*/ 1 h 10"/>
                  <a:gd name="T24" fmla="*/ 3 w 27"/>
                  <a:gd name="T25" fmla="*/ 1 h 10"/>
                  <a:gd name="T26" fmla="*/ 4 w 27"/>
                  <a:gd name="T27" fmla="*/ 2 h 10"/>
                  <a:gd name="T28" fmla="*/ 7 w 27"/>
                  <a:gd name="T29" fmla="*/ 3 h 10"/>
                  <a:gd name="T30" fmla="*/ 7 w 27"/>
                  <a:gd name="T31" fmla="*/ 3 h 10"/>
                  <a:gd name="T32" fmla="*/ 4 w 27"/>
                  <a:gd name="T33" fmla="*/ 1 h 10"/>
                  <a:gd name="T34" fmla="*/ 3 w 27"/>
                  <a:gd name="T35" fmla="*/ 1 h 10"/>
                  <a:gd name="T36" fmla="*/ 21 w 27"/>
                  <a:gd name="T37" fmla="*/ 0 h 10"/>
                  <a:gd name="T38" fmla="*/ 21 w 27"/>
                  <a:gd name="T39" fmla="*/ 1 h 10"/>
                  <a:gd name="T40" fmla="*/ 26 w 27"/>
                  <a:gd name="T41" fmla="*/ 4 h 10"/>
                  <a:gd name="T42" fmla="*/ 27 w 27"/>
                  <a:gd name="T43" fmla="*/ 3 h 10"/>
                  <a:gd name="T44" fmla="*/ 21 w 27"/>
                  <a:gd name="T45" fmla="*/ 0 h 10"/>
                  <a:gd name="T46" fmla="*/ 22 w 27"/>
                  <a:gd name="T47" fmla="*/ 0 h 10"/>
                  <a:gd name="T48" fmla="*/ 21 w 27"/>
                  <a:gd name="T49" fmla="*/ 0 h 10"/>
                  <a:gd name="T50" fmla="*/ 27 w 27"/>
                  <a:gd name="T51" fmla="*/ 3 h 10"/>
                  <a:gd name="T52" fmla="*/ 27 w 27"/>
                  <a:gd name="T53" fmla="*/ 3 h 10"/>
                  <a:gd name="T54" fmla="*/ 22 w 27"/>
                  <a:gd name="T55" fmla="*/ 0 h 10"/>
                  <a:gd name="T56" fmla="*/ 22 w 27"/>
                  <a:gd name="T5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" h="10">
                    <a:moveTo>
                      <a:pt x="2" y="4"/>
                    </a:moveTo>
                    <a:cubicBezTo>
                      <a:pt x="1" y="5"/>
                      <a:pt x="0" y="7"/>
                      <a:pt x="0" y="8"/>
                    </a:cubicBezTo>
                    <a:cubicBezTo>
                      <a:pt x="1" y="9"/>
                      <a:pt x="2" y="9"/>
                      <a:pt x="3" y="10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3" y="5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cubicBezTo>
                      <a:pt x="4" y="2"/>
                      <a:pt x="4" y="1"/>
                      <a:pt x="3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5" y="2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moveTo>
                      <a:pt x="21" y="0"/>
                    </a:moveTo>
                    <a:cubicBezTo>
                      <a:pt x="21" y="0"/>
                      <a:pt x="21" y="0"/>
                      <a:pt x="21" y="1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3"/>
                      <a:pt x="27" y="3"/>
                    </a:cubicBezTo>
                    <a:cubicBezTo>
                      <a:pt x="25" y="2"/>
                      <a:pt x="23" y="1"/>
                      <a:pt x="21" y="0"/>
                    </a:cubicBezTo>
                    <a:moveTo>
                      <a:pt x="22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3" y="1"/>
                      <a:pt x="25" y="2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5" y="2"/>
                      <a:pt x="24" y="1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0415"/>
              <p:cNvSpPr>
                <a:spLocks noEditPoints="1"/>
              </p:cNvSpPr>
              <p:nvPr/>
            </p:nvSpPr>
            <p:spPr bwMode="auto">
              <a:xfrm>
                <a:off x="-508" y="3160"/>
                <a:ext cx="17" cy="23"/>
              </a:xfrm>
              <a:custGeom>
                <a:avLst/>
                <a:gdLst>
                  <a:gd name="T0" fmla="*/ 1 w 7"/>
                  <a:gd name="T1" fmla="*/ 6 h 10"/>
                  <a:gd name="T2" fmla="*/ 0 w 7"/>
                  <a:gd name="T3" fmla="*/ 8 h 10"/>
                  <a:gd name="T4" fmla="*/ 3 w 7"/>
                  <a:gd name="T5" fmla="*/ 10 h 10"/>
                  <a:gd name="T6" fmla="*/ 4 w 7"/>
                  <a:gd name="T7" fmla="*/ 8 h 10"/>
                  <a:gd name="T8" fmla="*/ 1 w 7"/>
                  <a:gd name="T9" fmla="*/ 6 h 10"/>
                  <a:gd name="T10" fmla="*/ 3 w 7"/>
                  <a:gd name="T11" fmla="*/ 2 h 10"/>
                  <a:gd name="T12" fmla="*/ 3 w 7"/>
                  <a:gd name="T13" fmla="*/ 2 h 10"/>
                  <a:gd name="T14" fmla="*/ 6 w 7"/>
                  <a:gd name="T15" fmla="*/ 4 h 10"/>
                  <a:gd name="T16" fmla="*/ 6 w 7"/>
                  <a:gd name="T17" fmla="*/ 4 h 10"/>
                  <a:gd name="T18" fmla="*/ 3 w 7"/>
                  <a:gd name="T19" fmla="*/ 2 h 10"/>
                  <a:gd name="T20" fmla="*/ 4 w 7"/>
                  <a:gd name="T21" fmla="*/ 0 h 10"/>
                  <a:gd name="T22" fmla="*/ 3 w 7"/>
                  <a:gd name="T23" fmla="*/ 1 h 10"/>
                  <a:gd name="T24" fmla="*/ 7 w 7"/>
                  <a:gd name="T25" fmla="*/ 3 h 10"/>
                  <a:gd name="T26" fmla="*/ 7 w 7"/>
                  <a:gd name="T27" fmla="*/ 2 h 10"/>
                  <a:gd name="T28" fmla="*/ 4 w 7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0">
                    <a:moveTo>
                      <a:pt x="1" y="6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1" y="9"/>
                      <a:pt x="2" y="10"/>
                      <a:pt x="3" y="10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7"/>
                      <a:pt x="2" y="7"/>
                      <a:pt x="1" y="6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10416"/>
              <p:cNvSpPr>
                <a:spLocks/>
              </p:cNvSpPr>
              <p:nvPr/>
            </p:nvSpPr>
            <p:spPr bwMode="auto">
              <a:xfrm>
                <a:off x="-500" y="3162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10417"/>
              <p:cNvSpPr>
                <a:spLocks noEditPoints="1"/>
              </p:cNvSpPr>
              <p:nvPr/>
            </p:nvSpPr>
            <p:spPr bwMode="auto">
              <a:xfrm>
                <a:off x="-467" y="3160"/>
                <a:ext cx="23" cy="23"/>
              </a:xfrm>
              <a:custGeom>
                <a:avLst/>
                <a:gdLst>
                  <a:gd name="T0" fmla="*/ 1 w 10"/>
                  <a:gd name="T1" fmla="*/ 6 h 10"/>
                  <a:gd name="T2" fmla="*/ 0 w 10"/>
                  <a:gd name="T3" fmla="*/ 7 h 10"/>
                  <a:gd name="T4" fmla="*/ 5 w 10"/>
                  <a:gd name="T5" fmla="*/ 10 h 10"/>
                  <a:gd name="T6" fmla="*/ 6 w 10"/>
                  <a:gd name="T7" fmla="*/ 9 h 10"/>
                  <a:gd name="T8" fmla="*/ 1 w 10"/>
                  <a:gd name="T9" fmla="*/ 6 h 10"/>
                  <a:gd name="T10" fmla="*/ 1 w 10"/>
                  <a:gd name="T11" fmla="*/ 5 h 10"/>
                  <a:gd name="T12" fmla="*/ 1 w 10"/>
                  <a:gd name="T13" fmla="*/ 5 h 10"/>
                  <a:gd name="T14" fmla="*/ 6 w 10"/>
                  <a:gd name="T15" fmla="*/ 8 h 10"/>
                  <a:gd name="T16" fmla="*/ 6 w 10"/>
                  <a:gd name="T17" fmla="*/ 8 h 10"/>
                  <a:gd name="T18" fmla="*/ 1 w 10"/>
                  <a:gd name="T19" fmla="*/ 5 h 10"/>
                  <a:gd name="T20" fmla="*/ 4 w 10"/>
                  <a:gd name="T21" fmla="*/ 0 h 10"/>
                  <a:gd name="T22" fmla="*/ 2 w 10"/>
                  <a:gd name="T23" fmla="*/ 4 h 10"/>
                  <a:gd name="T24" fmla="*/ 7 w 10"/>
                  <a:gd name="T25" fmla="*/ 7 h 10"/>
                  <a:gd name="T26" fmla="*/ 10 w 10"/>
                  <a:gd name="T27" fmla="*/ 3 h 10"/>
                  <a:gd name="T28" fmla="*/ 4 w 10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0">
                    <a:moveTo>
                      <a:pt x="1" y="6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2" y="8"/>
                      <a:pt x="4" y="9"/>
                      <a:pt x="5" y="10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8"/>
                      <a:pt x="3" y="7"/>
                      <a:pt x="1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4" y="7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7"/>
                      <a:pt x="3" y="6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3"/>
                      <a:pt x="2" y="4"/>
                    </a:cubicBezTo>
                    <a:cubicBezTo>
                      <a:pt x="4" y="5"/>
                      <a:pt x="5" y="6"/>
                      <a:pt x="7" y="7"/>
                    </a:cubicBezTo>
                    <a:cubicBezTo>
                      <a:pt x="8" y="6"/>
                      <a:pt x="9" y="4"/>
                      <a:pt x="10" y="3"/>
                    </a:cubicBezTo>
                    <a:cubicBezTo>
                      <a:pt x="8" y="2"/>
                      <a:pt x="6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0418"/>
              <p:cNvSpPr>
                <a:spLocks noEditPoints="1"/>
              </p:cNvSpPr>
              <p:nvPr/>
            </p:nvSpPr>
            <p:spPr bwMode="auto">
              <a:xfrm>
                <a:off x="-465" y="3169"/>
                <a:ext cx="14" cy="12"/>
              </a:xfrm>
              <a:custGeom>
                <a:avLst/>
                <a:gdLst>
                  <a:gd name="T0" fmla="*/ 0 w 6"/>
                  <a:gd name="T1" fmla="*/ 1 h 5"/>
                  <a:gd name="T2" fmla="*/ 0 w 6"/>
                  <a:gd name="T3" fmla="*/ 2 h 5"/>
                  <a:gd name="T4" fmla="*/ 5 w 6"/>
                  <a:gd name="T5" fmla="*/ 5 h 5"/>
                  <a:gd name="T6" fmla="*/ 5 w 6"/>
                  <a:gd name="T7" fmla="*/ 4 h 5"/>
                  <a:gd name="T8" fmla="*/ 0 w 6"/>
                  <a:gd name="T9" fmla="*/ 1 h 5"/>
                  <a:gd name="T10" fmla="*/ 1 w 6"/>
                  <a:gd name="T11" fmla="*/ 0 h 5"/>
                  <a:gd name="T12" fmla="*/ 0 w 6"/>
                  <a:gd name="T13" fmla="*/ 1 h 5"/>
                  <a:gd name="T14" fmla="*/ 5 w 6"/>
                  <a:gd name="T15" fmla="*/ 4 h 5"/>
                  <a:gd name="T16" fmla="*/ 6 w 6"/>
                  <a:gd name="T17" fmla="*/ 3 h 5"/>
                  <a:gd name="T18" fmla="*/ 1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3" y="3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0419"/>
              <p:cNvSpPr>
                <a:spLocks noEditPoints="1"/>
              </p:cNvSpPr>
              <p:nvPr/>
            </p:nvSpPr>
            <p:spPr bwMode="auto">
              <a:xfrm>
                <a:off x="-550" y="3160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4 h 7"/>
                  <a:gd name="T4" fmla="*/ 4 w 6"/>
                  <a:gd name="T5" fmla="*/ 7 h 7"/>
                  <a:gd name="T6" fmla="*/ 4 w 6"/>
                  <a:gd name="T7" fmla="*/ 6 h 7"/>
                  <a:gd name="T8" fmla="*/ 1 w 6"/>
                  <a:gd name="T9" fmla="*/ 4 h 7"/>
                  <a:gd name="T10" fmla="*/ 2 w 6"/>
                  <a:gd name="T11" fmla="*/ 0 h 7"/>
                  <a:gd name="T12" fmla="*/ 1 w 6"/>
                  <a:gd name="T13" fmla="*/ 4 h 7"/>
                  <a:gd name="T14" fmla="*/ 4 w 6"/>
                  <a:gd name="T15" fmla="*/ 6 h 7"/>
                  <a:gd name="T16" fmla="*/ 6 w 6"/>
                  <a:gd name="T17" fmla="*/ 3 h 7"/>
                  <a:gd name="T18" fmla="*/ 6 w 6"/>
                  <a:gd name="T19" fmla="*/ 3 h 7"/>
                  <a:gd name="T20" fmla="*/ 2 w 6"/>
                  <a:gd name="T2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2" y="5"/>
                      <a:pt x="3" y="6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5"/>
                      <a:pt x="1" y="4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1" y="4"/>
                    </a:cubicBezTo>
                    <a:cubicBezTo>
                      <a:pt x="2" y="5"/>
                      <a:pt x="3" y="5"/>
                      <a:pt x="4" y="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0420"/>
              <p:cNvSpPr>
                <a:spLocks/>
              </p:cNvSpPr>
              <p:nvPr/>
            </p:nvSpPr>
            <p:spPr bwMode="auto">
              <a:xfrm>
                <a:off x="-548" y="3169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0421"/>
              <p:cNvSpPr>
                <a:spLocks noEditPoints="1"/>
              </p:cNvSpPr>
              <p:nvPr/>
            </p:nvSpPr>
            <p:spPr bwMode="auto">
              <a:xfrm>
                <a:off x="-491" y="3165"/>
                <a:ext cx="64" cy="21"/>
              </a:xfrm>
              <a:custGeom>
                <a:avLst/>
                <a:gdLst>
                  <a:gd name="T0" fmla="*/ 2 w 27"/>
                  <a:gd name="T1" fmla="*/ 4 h 9"/>
                  <a:gd name="T2" fmla="*/ 0 w 27"/>
                  <a:gd name="T3" fmla="*/ 8 h 9"/>
                  <a:gd name="T4" fmla="*/ 2 w 27"/>
                  <a:gd name="T5" fmla="*/ 9 h 9"/>
                  <a:gd name="T6" fmla="*/ 5 w 27"/>
                  <a:gd name="T7" fmla="*/ 6 h 9"/>
                  <a:gd name="T8" fmla="*/ 2 w 27"/>
                  <a:gd name="T9" fmla="*/ 4 h 9"/>
                  <a:gd name="T10" fmla="*/ 4 w 27"/>
                  <a:gd name="T11" fmla="*/ 1 h 9"/>
                  <a:gd name="T12" fmla="*/ 4 w 27"/>
                  <a:gd name="T13" fmla="*/ 2 h 9"/>
                  <a:gd name="T14" fmla="*/ 6 w 27"/>
                  <a:gd name="T15" fmla="*/ 4 h 9"/>
                  <a:gd name="T16" fmla="*/ 6 w 27"/>
                  <a:gd name="T17" fmla="*/ 3 h 9"/>
                  <a:gd name="T18" fmla="*/ 4 w 27"/>
                  <a:gd name="T19" fmla="*/ 1 h 9"/>
                  <a:gd name="T20" fmla="*/ 4 w 27"/>
                  <a:gd name="T21" fmla="*/ 1 h 9"/>
                  <a:gd name="T22" fmla="*/ 4 w 27"/>
                  <a:gd name="T23" fmla="*/ 1 h 9"/>
                  <a:gd name="T24" fmla="*/ 5 w 27"/>
                  <a:gd name="T25" fmla="*/ 2 h 9"/>
                  <a:gd name="T26" fmla="*/ 4 w 27"/>
                  <a:gd name="T27" fmla="*/ 1 h 9"/>
                  <a:gd name="T28" fmla="*/ 23 w 27"/>
                  <a:gd name="T29" fmla="*/ 1 h 9"/>
                  <a:gd name="T30" fmla="*/ 23 w 27"/>
                  <a:gd name="T31" fmla="*/ 1 h 9"/>
                  <a:gd name="T32" fmla="*/ 24 w 27"/>
                  <a:gd name="T33" fmla="*/ 2 h 9"/>
                  <a:gd name="T34" fmla="*/ 24 w 27"/>
                  <a:gd name="T35" fmla="*/ 2 h 9"/>
                  <a:gd name="T36" fmla="*/ 23 w 27"/>
                  <a:gd name="T37" fmla="*/ 1 h 9"/>
                  <a:gd name="T38" fmla="*/ 23 w 27"/>
                  <a:gd name="T39" fmla="*/ 0 h 9"/>
                  <a:gd name="T40" fmla="*/ 23 w 27"/>
                  <a:gd name="T41" fmla="*/ 1 h 9"/>
                  <a:gd name="T42" fmla="*/ 26 w 27"/>
                  <a:gd name="T43" fmla="*/ 3 h 9"/>
                  <a:gd name="T44" fmla="*/ 26 w 27"/>
                  <a:gd name="T45" fmla="*/ 3 h 9"/>
                  <a:gd name="T46" fmla="*/ 23 w 27"/>
                  <a:gd name="T47" fmla="*/ 0 h 9"/>
                  <a:gd name="T48" fmla="*/ 23 w 27"/>
                  <a:gd name="T49" fmla="*/ 0 h 9"/>
                  <a:gd name="T50" fmla="*/ 23 w 27"/>
                  <a:gd name="T51" fmla="*/ 0 h 9"/>
                  <a:gd name="T52" fmla="*/ 27 w 27"/>
                  <a:gd name="T53" fmla="*/ 2 h 9"/>
                  <a:gd name="T54" fmla="*/ 27 w 27"/>
                  <a:gd name="T55" fmla="*/ 2 h 9"/>
                  <a:gd name="T56" fmla="*/ 23 w 27"/>
                  <a:gd name="T5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" h="9">
                    <a:moveTo>
                      <a:pt x="2" y="4"/>
                    </a:moveTo>
                    <a:cubicBezTo>
                      <a:pt x="2" y="5"/>
                      <a:pt x="1" y="7"/>
                      <a:pt x="0" y="8"/>
                    </a:cubicBezTo>
                    <a:cubicBezTo>
                      <a:pt x="1" y="8"/>
                      <a:pt x="2" y="9"/>
                      <a:pt x="2" y="9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3" y="5"/>
                      <a:pt x="2" y="4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2"/>
                      <a:pt x="4" y="1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2"/>
                      <a:pt x="5" y="2"/>
                    </a:cubicBezTo>
                    <a:cubicBezTo>
                      <a:pt x="5" y="2"/>
                      <a:pt x="5" y="1"/>
                      <a:pt x="4" y="1"/>
                    </a:cubicBezTo>
                    <a:moveTo>
                      <a:pt x="23" y="1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3" y="1"/>
                      <a:pt x="23" y="1"/>
                    </a:cubicBezTo>
                    <a:moveTo>
                      <a:pt x="23" y="0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4" y="1"/>
                      <a:pt x="25" y="2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2"/>
                      <a:pt x="24" y="1"/>
                      <a:pt x="23" y="0"/>
                    </a:cubicBezTo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4" y="1"/>
                      <a:pt x="25" y="1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6" y="1"/>
                      <a:pt x="24" y="1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0422"/>
              <p:cNvSpPr>
                <a:spLocks noEditPoints="1"/>
              </p:cNvSpPr>
              <p:nvPr/>
            </p:nvSpPr>
            <p:spPr bwMode="auto">
              <a:xfrm>
                <a:off x="-493" y="3169"/>
                <a:ext cx="16" cy="22"/>
              </a:xfrm>
              <a:custGeom>
                <a:avLst/>
                <a:gdLst>
                  <a:gd name="T0" fmla="*/ 1 w 7"/>
                  <a:gd name="T1" fmla="*/ 6 h 9"/>
                  <a:gd name="T2" fmla="*/ 0 w 7"/>
                  <a:gd name="T3" fmla="*/ 8 h 9"/>
                  <a:gd name="T4" fmla="*/ 2 w 7"/>
                  <a:gd name="T5" fmla="*/ 9 h 9"/>
                  <a:gd name="T6" fmla="*/ 3 w 7"/>
                  <a:gd name="T7" fmla="*/ 7 h 9"/>
                  <a:gd name="T8" fmla="*/ 1 w 7"/>
                  <a:gd name="T9" fmla="*/ 6 h 9"/>
                  <a:gd name="T10" fmla="*/ 4 w 7"/>
                  <a:gd name="T11" fmla="*/ 2 h 9"/>
                  <a:gd name="T12" fmla="*/ 3 w 7"/>
                  <a:gd name="T13" fmla="*/ 2 h 9"/>
                  <a:gd name="T14" fmla="*/ 6 w 7"/>
                  <a:gd name="T15" fmla="*/ 4 h 9"/>
                  <a:gd name="T16" fmla="*/ 6 w 7"/>
                  <a:gd name="T17" fmla="*/ 3 h 9"/>
                  <a:gd name="T18" fmla="*/ 4 w 7"/>
                  <a:gd name="T19" fmla="*/ 2 h 9"/>
                  <a:gd name="T20" fmla="*/ 5 w 7"/>
                  <a:gd name="T21" fmla="*/ 0 h 9"/>
                  <a:gd name="T22" fmla="*/ 4 w 7"/>
                  <a:gd name="T23" fmla="*/ 1 h 9"/>
                  <a:gd name="T24" fmla="*/ 6 w 7"/>
                  <a:gd name="T25" fmla="*/ 3 h 9"/>
                  <a:gd name="T26" fmla="*/ 7 w 7"/>
                  <a:gd name="T27" fmla="*/ 2 h 9"/>
                  <a:gd name="T28" fmla="*/ 5 w 7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9">
                    <a:moveTo>
                      <a:pt x="1" y="6"/>
                    </a:moveTo>
                    <a:cubicBezTo>
                      <a:pt x="1" y="6"/>
                      <a:pt x="0" y="7"/>
                      <a:pt x="0" y="8"/>
                    </a:cubicBezTo>
                    <a:cubicBezTo>
                      <a:pt x="1" y="8"/>
                      <a:pt x="1" y="9"/>
                      <a:pt x="2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2" y="6"/>
                      <a:pt x="1" y="6"/>
                    </a:cubicBezTo>
                    <a:moveTo>
                      <a:pt x="4" y="2"/>
                    </a:moveTo>
                    <a:cubicBezTo>
                      <a:pt x="4" y="2"/>
                      <a:pt x="3" y="2"/>
                      <a:pt x="3" y="2"/>
                    </a:cubicBezTo>
                    <a:cubicBezTo>
                      <a:pt x="4" y="3"/>
                      <a:pt x="5" y="3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0423"/>
              <p:cNvSpPr>
                <a:spLocks/>
              </p:cNvSpPr>
              <p:nvPr/>
            </p:nvSpPr>
            <p:spPr bwMode="auto">
              <a:xfrm>
                <a:off x="-484" y="3172"/>
                <a:ext cx="5" cy="4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0424"/>
              <p:cNvSpPr>
                <a:spLocks noEditPoints="1"/>
              </p:cNvSpPr>
              <p:nvPr/>
            </p:nvSpPr>
            <p:spPr bwMode="auto">
              <a:xfrm>
                <a:off x="-538" y="3167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4 h 7"/>
                  <a:gd name="T4" fmla="*/ 4 w 6"/>
                  <a:gd name="T5" fmla="*/ 7 h 7"/>
                  <a:gd name="T6" fmla="*/ 4 w 6"/>
                  <a:gd name="T7" fmla="*/ 6 h 7"/>
                  <a:gd name="T8" fmla="*/ 1 w 6"/>
                  <a:gd name="T9" fmla="*/ 4 h 7"/>
                  <a:gd name="T10" fmla="*/ 3 w 6"/>
                  <a:gd name="T11" fmla="*/ 0 h 7"/>
                  <a:gd name="T12" fmla="*/ 1 w 6"/>
                  <a:gd name="T13" fmla="*/ 4 h 7"/>
                  <a:gd name="T14" fmla="*/ 4 w 6"/>
                  <a:gd name="T15" fmla="*/ 6 h 7"/>
                  <a:gd name="T16" fmla="*/ 6 w 6"/>
                  <a:gd name="T17" fmla="*/ 3 h 7"/>
                  <a:gd name="T18" fmla="*/ 3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5"/>
                      <a:pt x="1" y="4"/>
                    </a:cubicBezTo>
                    <a:moveTo>
                      <a:pt x="3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5"/>
                      <a:pt x="3" y="5"/>
                      <a:pt x="4" y="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0425"/>
              <p:cNvSpPr>
                <a:spLocks/>
              </p:cNvSpPr>
              <p:nvPr/>
            </p:nvSpPr>
            <p:spPr bwMode="auto">
              <a:xfrm>
                <a:off x="-536" y="3176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0426"/>
              <p:cNvSpPr>
                <a:spLocks noEditPoints="1"/>
              </p:cNvSpPr>
              <p:nvPr/>
            </p:nvSpPr>
            <p:spPr bwMode="auto">
              <a:xfrm>
                <a:off x="-756" y="3169"/>
                <a:ext cx="324" cy="366"/>
              </a:xfrm>
              <a:custGeom>
                <a:avLst/>
                <a:gdLst>
                  <a:gd name="T0" fmla="*/ 10 w 137"/>
                  <a:gd name="T1" fmla="*/ 153 h 155"/>
                  <a:gd name="T2" fmla="*/ 7 w 137"/>
                  <a:gd name="T3" fmla="*/ 150 h 155"/>
                  <a:gd name="T4" fmla="*/ 11 w 137"/>
                  <a:gd name="T5" fmla="*/ 150 h 155"/>
                  <a:gd name="T6" fmla="*/ 0 w 137"/>
                  <a:gd name="T7" fmla="*/ 151 h 155"/>
                  <a:gd name="T8" fmla="*/ 4 w 137"/>
                  <a:gd name="T9" fmla="*/ 145 h 155"/>
                  <a:gd name="T10" fmla="*/ 5 w 137"/>
                  <a:gd name="T11" fmla="*/ 145 h 155"/>
                  <a:gd name="T12" fmla="*/ 12 w 137"/>
                  <a:gd name="T13" fmla="*/ 149 h 155"/>
                  <a:gd name="T14" fmla="*/ 9 w 137"/>
                  <a:gd name="T15" fmla="*/ 143 h 155"/>
                  <a:gd name="T16" fmla="*/ 7 w 137"/>
                  <a:gd name="T17" fmla="*/ 140 h 155"/>
                  <a:gd name="T18" fmla="*/ 13 w 137"/>
                  <a:gd name="T19" fmla="*/ 143 h 155"/>
                  <a:gd name="T20" fmla="*/ 15 w 137"/>
                  <a:gd name="T21" fmla="*/ 142 h 155"/>
                  <a:gd name="T22" fmla="*/ 17 w 137"/>
                  <a:gd name="T23" fmla="*/ 139 h 155"/>
                  <a:gd name="T24" fmla="*/ 19 w 137"/>
                  <a:gd name="T25" fmla="*/ 121 h 155"/>
                  <a:gd name="T26" fmla="*/ 30 w 137"/>
                  <a:gd name="T27" fmla="*/ 103 h 155"/>
                  <a:gd name="T28" fmla="*/ 36 w 137"/>
                  <a:gd name="T29" fmla="*/ 93 h 155"/>
                  <a:gd name="T30" fmla="*/ 36 w 137"/>
                  <a:gd name="T31" fmla="*/ 93 h 155"/>
                  <a:gd name="T32" fmla="*/ 43 w 137"/>
                  <a:gd name="T33" fmla="*/ 88 h 155"/>
                  <a:gd name="T34" fmla="*/ 45 w 137"/>
                  <a:gd name="T35" fmla="*/ 88 h 155"/>
                  <a:gd name="T36" fmla="*/ 42 w 137"/>
                  <a:gd name="T37" fmla="*/ 83 h 155"/>
                  <a:gd name="T38" fmla="*/ 44 w 137"/>
                  <a:gd name="T39" fmla="*/ 79 h 155"/>
                  <a:gd name="T40" fmla="*/ 49 w 137"/>
                  <a:gd name="T41" fmla="*/ 71 h 155"/>
                  <a:gd name="T42" fmla="*/ 51 w 137"/>
                  <a:gd name="T43" fmla="*/ 67 h 155"/>
                  <a:gd name="T44" fmla="*/ 56 w 137"/>
                  <a:gd name="T45" fmla="*/ 70 h 155"/>
                  <a:gd name="T46" fmla="*/ 53 w 137"/>
                  <a:gd name="T47" fmla="*/ 64 h 155"/>
                  <a:gd name="T48" fmla="*/ 53 w 137"/>
                  <a:gd name="T49" fmla="*/ 64 h 155"/>
                  <a:gd name="T50" fmla="*/ 59 w 137"/>
                  <a:gd name="T51" fmla="*/ 65 h 155"/>
                  <a:gd name="T52" fmla="*/ 63 w 137"/>
                  <a:gd name="T53" fmla="*/ 58 h 155"/>
                  <a:gd name="T54" fmla="*/ 59 w 137"/>
                  <a:gd name="T55" fmla="*/ 52 h 155"/>
                  <a:gd name="T56" fmla="*/ 61 w 137"/>
                  <a:gd name="T57" fmla="*/ 49 h 155"/>
                  <a:gd name="T58" fmla="*/ 62 w 137"/>
                  <a:gd name="T59" fmla="*/ 47 h 155"/>
                  <a:gd name="T60" fmla="*/ 69 w 137"/>
                  <a:gd name="T61" fmla="*/ 49 h 155"/>
                  <a:gd name="T62" fmla="*/ 70 w 137"/>
                  <a:gd name="T63" fmla="*/ 47 h 155"/>
                  <a:gd name="T64" fmla="*/ 64 w 137"/>
                  <a:gd name="T65" fmla="*/ 43 h 155"/>
                  <a:gd name="T66" fmla="*/ 68 w 137"/>
                  <a:gd name="T67" fmla="*/ 35 h 155"/>
                  <a:gd name="T68" fmla="*/ 69 w 137"/>
                  <a:gd name="T69" fmla="*/ 35 h 155"/>
                  <a:gd name="T70" fmla="*/ 76 w 137"/>
                  <a:gd name="T71" fmla="*/ 38 h 155"/>
                  <a:gd name="T72" fmla="*/ 70 w 137"/>
                  <a:gd name="T73" fmla="*/ 32 h 155"/>
                  <a:gd name="T74" fmla="*/ 71 w 137"/>
                  <a:gd name="T75" fmla="*/ 31 h 155"/>
                  <a:gd name="T76" fmla="*/ 79 w 137"/>
                  <a:gd name="T77" fmla="*/ 33 h 155"/>
                  <a:gd name="T78" fmla="*/ 78 w 137"/>
                  <a:gd name="T79" fmla="*/ 18 h 155"/>
                  <a:gd name="T80" fmla="*/ 82 w 137"/>
                  <a:gd name="T81" fmla="*/ 20 h 155"/>
                  <a:gd name="T82" fmla="*/ 83 w 137"/>
                  <a:gd name="T83" fmla="*/ 18 h 155"/>
                  <a:gd name="T84" fmla="*/ 84 w 137"/>
                  <a:gd name="T85" fmla="*/ 16 h 155"/>
                  <a:gd name="T86" fmla="*/ 79 w 137"/>
                  <a:gd name="T87" fmla="*/ 16 h 155"/>
                  <a:gd name="T88" fmla="*/ 79 w 137"/>
                  <a:gd name="T89" fmla="*/ 16 h 155"/>
                  <a:gd name="T90" fmla="*/ 85 w 137"/>
                  <a:gd name="T91" fmla="*/ 16 h 155"/>
                  <a:gd name="T92" fmla="*/ 84 w 137"/>
                  <a:gd name="T93" fmla="*/ 16 h 155"/>
                  <a:gd name="T94" fmla="*/ 91 w 137"/>
                  <a:gd name="T95" fmla="*/ 14 h 155"/>
                  <a:gd name="T96" fmla="*/ 81 w 137"/>
                  <a:gd name="T97" fmla="*/ 11 h 155"/>
                  <a:gd name="T98" fmla="*/ 83 w 137"/>
                  <a:gd name="T99" fmla="*/ 9 h 155"/>
                  <a:gd name="T100" fmla="*/ 89 w 137"/>
                  <a:gd name="T101" fmla="*/ 9 h 155"/>
                  <a:gd name="T102" fmla="*/ 83 w 137"/>
                  <a:gd name="T103" fmla="*/ 8 h 155"/>
                  <a:gd name="T104" fmla="*/ 93 w 137"/>
                  <a:gd name="T105" fmla="*/ 11 h 155"/>
                  <a:gd name="T106" fmla="*/ 88 w 137"/>
                  <a:gd name="T107" fmla="*/ 8 h 155"/>
                  <a:gd name="T108" fmla="*/ 92 w 137"/>
                  <a:gd name="T109" fmla="*/ 4 h 155"/>
                  <a:gd name="T110" fmla="*/ 87 w 137"/>
                  <a:gd name="T111" fmla="*/ 0 h 155"/>
                  <a:gd name="T112" fmla="*/ 118 w 137"/>
                  <a:gd name="T113" fmla="*/ 1 h 155"/>
                  <a:gd name="T114" fmla="*/ 136 w 137"/>
                  <a:gd name="T115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7" h="155">
                    <a:moveTo>
                      <a:pt x="8" y="151"/>
                    </a:moveTo>
                    <a:cubicBezTo>
                      <a:pt x="8" y="152"/>
                      <a:pt x="7" y="153"/>
                      <a:pt x="9" y="153"/>
                    </a:cubicBezTo>
                    <a:cubicBezTo>
                      <a:pt x="9" y="154"/>
                      <a:pt x="9" y="155"/>
                      <a:pt x="9" y="155"/>
                    </a:cubicBezTo>
                    <a:cubicBezTo>
                      <a:pt x="9" y="155"/>
                      <a:pt x="9" y="154"/>
                      <a:pt x="9" y="154"/>
                    </a:cubicBezTo>
                    <a:cubicBezTo>
                      <a:pt x="9" y="153"/>
                      <a:pt x="9" y="153"/>
                      <a:pt x="10" y="153"/>
                    </a:cubicBez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2"/>
                      <a:pt x="10" y="152"/>
                      <a:pt x="10" y="152"/>
                    </a:cubicBezTo>
                    <a:cubicBezTo>
                      <a:pt x="9" y="152"/>
                      <a:pt x="9" y="151"/>
                      <a:pt x="8" y="151"/>
                    </a:cubicBezTo>
                    <a:moveTo>
                      <a:pt x="6" y="149"/>
                    </a:moveTo>
                    <a:cubicBezTo>
                      <a:pt x="6" y="150"/>
                      <a:pt x="6" y="150"/>
                      <a:pt x="6" y="150"/>
                    </a:cubicBezTo>
                    <a:cubicBezTo>
                      <a:pt x="6" y="150"/>
                      <a:pt x="7" y="150"/>
                      <a:pt x="7" y="150"/>
                    </a:cubicBezTo>
                    <a:cubicBezTo>
                      <a:pt x="7" y="150"/>
                      <a:pt x="7" y="150"/>
                      <a:pt x="7" y="150"/>
                    </a:cubicBezTo>
                    <a:cubicBezTo>
                      <a:pt x="7" y="150"/>
                      <a:pt x="7" y="150"/>
                      <a:pt x="6" y="149"/>
                    </a:cubicBezTo>
                    <a:moveTo>
                      <a:pt x="8" y="147"/>
                    </a:moveTo>
                    <a:cubicBezTo>
                      <a:pt x="7" y="148"/>
                      <a:pt x="7" y="148"/>
                      <a:pt x="7" y="148"/>
                    </a:cubicBezTo>
                    <a:cubicBezTo>
                      <a:pt x="7" y="148"/>
                      <a:pt x="7" y="148"/>
                      <a:pt x="7" y="148"/>
                    </a:cubicBezTo>
                    <a:cubicBezTo>
                      <a:pt x="8" y="149"/>
                      <a:pt x="9" y="150"/>
                      <a:pt x="11" y="151"/>
                    </a:cubicBezTo>
                    <a:cubicBezTo>
                      <a:pt x="11" y="150"/>
                      <a:pt x="11" y="150"/>
                      <a:pt x="11" y="150"/>
                    </a:cubicBezTo>
                    <a:cubicBezTo>
                      <a:pt x="10" y="149"/>
                      <a:pt x="9" y="148"/>
                      <a:pt x="8" y="147"/>
                    </a:cubicBezTo>
                    <a:moveTo>
                      <a:pt x="3" y="147"/>
                    </a:moveTo>
                    <a:cubicBezTo>
                      <a:pt x="1" y="149"/>
                      <a:pt x="1" y="149"/>
                      <a:pt x="1" y="149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3" y="151"/>
                      <a:pt x="4" y="150"/>
                      <a:pt x="6" y="150"/>
                    </a:cubicBezTo>
                    <a:cubicBezTo>
                      <a:pt x="6" y="149"/>
                      <a:pt x="6" y="149"/>
                      <a:pt x="6" y="149"/>
                    </a:cubicBezTo>
                    <a:cubicBezTo>
                      <a:pt x="5" y="148"/>
                      <a:pt x="4" y="148"/>
                      <a:pt x="3" y="147"/>
                    </a:cubicBezTo>
                    <a:cubicBezTo>
                      <a:pt x="3" y="147"/>
                      <a:pt x="3" y="147"/>
                      <a:pt x="3" y="147"/>
                    </a:cubicBezTo>
                    <a:cubicBezTo>
                      <a:pt x="3" y="147"/>
                      <a:pt x="3" y="147"/>
                      <a:pt x="3" y="147"/>
                    </a:cubicBezTo>
                    <a:moveTo>
                      <a:pt x="4" y="145"/>
                    </a:moveTo>
                    <a:cubicBezTo>
                      <a:pt x="4" y="145"/>
                      <a:pt x="4" y="145"/>
                      <a:pt x="4" y="145"/>
                    </a:cubicBezTo>
                    <a:cubicBezTo>
                      <a:pt x="4" y="145"/>
                      <a:pt x="4" y="145"/>
                      <a:pt x="4" y="145"/>
                    </a:cubicBezTo>
                    <a:cubicBezTo>
                      <a:pt x="6" y="148"/>
                      <a:pt x="6" y="148"/>
                      <a:pt x="6" y="148"/>
                    </a:cubicBezTo>
                    <a:cubicBezTo>
                      <a:pt x="7" y="148"/>
                      <a:pt x="7" y="148"/>
                      <a:pt x="7" y="148"/>
                    </a:cubicBezTo>
                    <a:cubicBezTo>
                      <a:pt x="7" y="147"/>
                      <a:pt x="7" y="147"/>
                      <a:pt x="7" y="147"/>
                    </a:cubicBezTo>
                    <a:cubicBezTo>
                      <a:pt x="7" y="147"/>
                      <a:pt x="6" y="146"/>
                      <a:pt x="5" y="145"/>
                    </a:cubicBezTo>
                    <a:cubicBezTo>
                      <a:pt x="5" y="145"/>
                      <a:pt x="5" y="145"/>
                      <a:pt x="5" y="145"/>
                    </a:cubicBezTo>
                    <a:cubicBezTo>
                      <a:pt x="5" y="145"/>
                      <a:pt x="4" y="145"/>
                      <a:pt x="4" y="145"/>
                    </a:cubicBezTo>
                    <a:moveTo>
                      <a:pt x="7" y="142"/>
                    </a:moveTo>
                    <a:cubicBezTo>
                      <a:pt x="5" y="142"/>
                      <a:pt x="4" y="144"/>
                      <a:pt x="7" y="145"/>
                    </a:cubicBezTo>
                    <a:cubicBezTo>
                      <a:pt x="8" y="147"/>
                      <a:pt x="10" y="148"/>
                      <a:pt x="12" y="149"/>
                    </a:cubicBezTo>
                    <a:cubicBezTo>
                      <a:pt x="12" y="149"/>
                      <a:pt x="12" y="149"/>
                      <a:pt x="12" y="149"/>
                    </a:cubicBezTo>
                    <a:cubicBezTo>
                      <a:pt x="11" y="148"/>
                      <a:pt x="9" y="146"/>
                      <a:pt x="8" y="146"/>
                    </a:cubicBezTo>
                    <a:cubicBezTo>
                      <a:pt x="8" y="145"/>
                      <a:pt x="8" y="145"/>
                      <a:pt x="7" y="145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6" y="143"/>
                      <a:pt x="6" y="143"/>
                      <a:pt x="7" y="143"/>
                    </a:cubicBezTo>
                    <a:cubicBezTo>
                      <a:pt x="7" y="143"/>
                      <a:pt x="7" y="143"/>
                      <a:pt x="8" y="143"/>
                    </a:cubicBezTo>
                    <a:cubicBezTo>
                      <a:pt x="8" y="143"/>
                      <a:pt x="8" y="143"/>
                      <a:pt x="9" y="143"/>
                    </a:cubicBezTo>
                    <a:cubicBezTo>
                      <a:pt x="9" y="144"/>
                      <a:pt x="10" y="144"/>
                      <a:pt x="10" y="144"/>
                    </a:cubicBezTo>
                    <a:cubicBezTo>
                      <a:pt x="11" y="145"/>
                      <a:pt x="12" y="145"/>
                      <a:pt x="13" y="146"/>
                    </a:cubicBezTo>
                    <a:cubicBezTo>
                      <a:pt x="14" y="145"/>
                      <a:pt x="14" y="145"/>
                      <a:pt x="14" y="145"/>
                    </a:cubicBezTo>
                    <a:cubicBezTo>
                      <a:pt x="10" y="143"/>
                      <a:pt x="10" y="143"/>
                      <a:pt x="10" y="143"/>
                    </a:cubicBezTo>
                    <a:cubicBezTo>
                      <a:pt x="9" y="143"/>
                      <a:pt x="8" y="142"/>
                      <a:pt x="7" y="142"/>
                    </a:cubicBezTo>
                    <a:moveTo>
                      <a:pt x="7" y="140"/>
                    </a:moveTo>
                    <a:cubicBezTo>
                      <a:pt x="7" y="141"/>
                      <a:pt x="7" y="141"/>
                      <a:pt x="7" y="141"/>
                    </a:cubicBezTo>
                    <a:cubicBezTo>
                      <a:pt x="7" y="141"/>
                      <a:pt x="7" y="141"/>
                      <a:pt x="7" y="141"/>
                    </a:cubicBezTo>
                    <a:cubicBezTo>
                      <a:pt x="10" y="142"/>
                      <a:pt x="10" y="142"/>
                      <a:pt x="10" y="142"/>
                    </a:cubicBezTo>
                    <a:cubicBezTo>
                      <a:pt x="14" y="144"/>
                      <a:pt x="14" y="144"/>
                      <a:pt x="14" y="144"/>
                    </a:cubicBezTo>
                    <a:cubicBezTo>
                      <a:pt x="15" y="143"/>
                      <a:pt x="15" y="143"/>
                      <a:pt x="15" y="143"/>
                    </a:cubicBezTo>
                    <a:cubicBezTo>
                      <a:pt x="14" y="143"/>
                      <a:pt x="14" y="143"/>
                      <a:pt x="13" y="143"/>
                    </a:cubicBezTo>
                    <a:cubicBezTo>
                      <a:pt x="11" y="142"/>
                      <a:pt x="10" y="141"/>
                      <a:pt x="7" y="140"/>
                    </a:cubicBezTo>
                    <a:cubicBezTo>
                      <a:pt x="7" y="140"/>
                      <a:pt x="7" y="140"/>
                      <a:pt x="7" y="140"/>
                    </a:cubicBezTo>
                    <a:moveTo>
                      <a:pt x="9" y="136"/>
                    </a:moveTo>
                    <a:cubicBezTo>
                      <a:pt x="8" y="139"/>
                      <a:pt x="8" y="139"/>
                      <a:pt x="8" y="139"/>
                    </a:cubicBezTo>
                    <a:cubicBezTo>
                      <a:pt x="9" y="139"/>
                      <a:pt x="9" y="139"/>
                      <a:pt x="10" y="140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6" y="141"/>
                      <a:pt x="16" y="141"/>
                      <a:pt x="16" y="141"/>
                    </a:cubicBezTo>
                    <a:cubicBezTo>
                      <a:pt x="14" y="139"/>
                      <a:pt x="12" y="138"/>
                      <a:pt x="9" y="136"/>
                    </a:cubicBezTo>
                    <a:moveTo>
                      <a:pt x="11" y="134"/>
                    </a:moveTo>
                    <a:cubicBezTo>
                      <a:pt x="9" y="136"/>
                      <a:pt x="9" y="136"/>
                      <a:pt x="9" y="136"/>
                    </a:cubicBezTo>
                    <a:cubicBezTo>
                      <a:pt x="12" y="137"/>
                      <a:pt x="14" y="139"/>
                      <a:pt x="16" y="140"/>
                    </a:cubicBezTo>
                    <a:cubicBezTo>
                      <a:pt x="17" y="139"/>
                      <a:pt x="17" y="139"/>
                      <a:pt x="17" y="139"/>
                    </a:cubicBezTo>
                    <a:cubicBezTo>
                      <a:pt x="11" y="134"/>
                      <a:pt x="11" y="134"/>
                      <a:pt x="11" y="134"/>
                    </a:cubicBezTo>
                    <a:moveTo>
                      <a:pt x="19" y="121"/>
                    </a:moveTo>
                    <a:cubicBezTo>
                      <a:pt x="18" y="122"/>
                      <a:pt x="18" y="122"/>
                      <a:pt x="18" y="122"/>
                    </a:cubicBezTo>
                    <a:cubicBezTo>
                      <a:pt x="20" y="124"/>
                      <a:pt x="22" y="125"/>
                      <a:pt x="24" y="126"/>
                    </a:cubicBezTo>
                    <a:cubicBezTo>
                      <a:pt x="25" y="125"/>
                      <a:pt x="25" y="125"/>
                      <a:pt x="25" y="125"/>
                    </a:cubicBezTo>
                    <a:cubicBezTo>
                      <a:pt x="23" y="123"/>
                      <a:pt x="21" y="122"/>
                      <a:pt x="19" y="121"/>
                    </a:cubicBezTo>
                    <a:moveTo>
                      <a:pt x="22" y="116"/>
                    </a:moveTo>
                    <a:cubicBezTo>
                      <a:pt x="22" y="116"/>
                      <a:pt x="22" y="116"/>
                      <a:pt x="22" y="116"/>
                    </a:cubicBezTo>
                    <a:cubicBezTo>
                      <a:pt x="24" y="118"/>
                      <a:pt x="24" y="118"/>
                      <a:pt x="24" y="118"/>
                    </a:cubicBezTo>
                    <a:cubicBezTo>
                      <a:pt x="24" y="118"/>
                      <a:pt x="25" y="118"/>
                      <a:pt x="25" y="119"/>
                    </a:cubicBezTo>
                    <a:cubicBezTo>
                      <a:pt x="22" y="116"/>
                      <a:pt x="22" y="116"/>
                      <a:pt x="22" y="116"/>
                    </a:cubicBezTo>
                    <a:moveTo>
                      <a:pt x="30" y="103"/>
                    </a:moveTo>
                    <a:cubicBezTo>
                      <a:pt x="30" y="103"/>
                      <a:pt x="30" y="103"/>
                      <a:pt x="30" y="103"/>
                    </a:cubicBezTo>
                    <a:cubicBezTo>
                      <a:pt x="31" y="104"/>
                      <a:pt x="33" y="105"/>
                      <a:pt x="35" y="106"/>
                    </a:cubicBezTo>
                    <a:cubicBezTo>
                      <a:pt x="35" y="106"/>
                      <a:pt x="35" y="106"/>
                      <a:pt x="35" y="106"/>
                    </a:cubicBezTo>
                    <a:cubicBezTo>
                      <a:pt x="34" y="105"/>
                      <a:pt x="33" y="104"/>
                      <a:pt x="32" y="104"/>
                    </a:cubicBezTo>
                    <a:cubicBezTo>
                      <a:pt x="30" y="103"/>
                      <a:pt x="30" y="103"/>
                      <a:pt x="30" y="103"/>
                    </a:cubicBezTo>
                    <a:moveTo>
                      <a:pt x="36" y="93"/>
                    </a:moveTo>
                    <a:cubicBezTo>
                      <a:pt x="34" y="96"/>
                      <a:pt x="34" y="96"/>
                      <a:pt x="34" y="96"/>
                    </a:cubicBezTo>
                    <a:cubicBezTo>
                      <a:pt x="36" y="97"/>
                      <a:pt x="37" y="98"/>
                      <a:pt x="39" y="99"/>
                    </a:cubicBezTo>
                    <a:cubicBezTo>
                      <a:pt x="40" y="96"/>
                      <a:pt x="40" y="96"/>
                      <a:pt x="40" y="96"/>
                    </a:cubicBezTo>
                    <a:cubicBezTo>
                      <a:pt x="39" y="95"/>
                      <a:pt x="38" y="94"/>
                      <a:pt x="36" y="93"/>
                    </a:cubicBezTo>
                    <a:moveTo>
                      <a:pt x="36" y="93"/>
                    </a:moveTo>
                    <a:cubicBezTo>
                      <a:pt x="36" y="93"/>
                      <a:pt x="36" y="93"/>
                      <a:pt x="36" y="93"/>
                    </a:cubicBezTo>
                    <a:cubicBezTo>
                      <a:pt x="38" y="94"/>
                      <a:pt x="39" y="95"/>
                      <a:pt x="41" y="96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39" y="95"/>
                      <a:pt x="38" y="94"/>
                      <a:pt x="36" y="93"/>
                    </a:cubicBezTo>
                    <a:moveTo>
                      <a:pt x="40" y="87"/>
                    </a:moveTo>
                    <a:cubicBezTo>
                      <a:pt x="40" y="87"/>
                      <a:pt x="40" y="87"/>
                      <a:pt x="40" y="87"/>
                    </a:cubicBezTo>
                    <a:cubicBezTo>
                      <a:pt x="42" y="88"/>
                      <a:pt x="43" y="88"/>
                      <a:pt x="43" y="88"/>
                    </a:cubicBezTo>
                    <a:cubicBezTo>
                      <a:pt x="43" y="88"/>
                      <a:pt x="42" y="88"/>
                      <a:pt x="40" y="87"/>
                    </a:cubicBezTo>
                    <a:moveTo>
                      <a:pt x="41" y="85"/>
                    </a:moveTo>
                    <a:cubicBezTo>
                      <a:pt x="41" y="86"/>
                      <a:pt x="41" y="86"/>
                      <a:pt x="41" y="86"/>
                    </a:cubicBezTo>
                    <a:cubicBezTo>
                      <a:pt x="41" y="86"/>
                      <a:pt x="42" y="87"/>
                      <a:pt x="42" y="87"/>
                    </a:cubicBezTo>
                    <a:cubicBezTo>
                      <a:pt x="43" y="87"/>
                      <a:pt x="44" y="88"/>
                      <a:pt x="45" y="88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4" y="87"/>
                      <a:pt x="42" y="86"/>
                      <a:pt x="41" y="85"/>
                    </a:cubicBezTo>
                    <a:moveTo>
                      <a:pt x="42" y="83"/>
                    </a:moveTo>
                    <a:cubicBezTo>
                      <a:pt x="42" y="83"/>
                      <a:pt x="42" y="84"/>
                      <a:pt x="42" y="84"/>
                    </a:cubicBezTo>
                    <a:cubicBezTo>
                      <a:pt x="43" y="85"/>
                      <a:pt x="44" y="86"/>
                      <a:pt x="46" y="86"/>
                    </a:cubicBezTo>
                    <a:cubicBezTo>
                      <a:pt x="46" y="85"/>
                      <a:pt x="46" y="85"/>
                      <a:pt x="46" y="85"/>
                    </a:cubicBezTo>
                    <a:cubicBezTo>
                      <a:pt x="42" y="83"/>
                      <a:pt x="42" y="83"/>
                      <a:pt x="42" y="83"/>
                    </a:cubicBezTo>
                    <a:moveTo>
                      <a:pt x="44" y="79"/>
                    </a:moveTo>
                    <a:cubicBezTo>
                      <a:pt x="44" y="80"/>
                      <a:pt x="44" y="81"/>
                      <a:pt x="43" y="82"/>
                    </a:cubicBezTo>
                    <a:cubicBezTo>
                      <a:pt x="44" y="82"/>
                      <a:pt x="46" y="83"/>
                      <a:pt x="47" y="84"/>
                    </a:cubicBezTo>
                    <a:cubicBezTo>
                      <a:pt x="48" y="82"/>
                      <a:pt x="48" y="82"/>
                      <a:pt x="48" y="82"/>
                    </a:cubicBezTo>
                    <a:cubicBezTo>
                      <a:pt x="48" y="81"/>
                      <a:pt x="47" y="81"/>
                      <a:pt x="47" y="81"/>
                    </a:cubicBezTo>
                    <a:cubicBezTo>
                      <a:pt x="46" y="80"/>
                      <a:pt x="45" y="80"/>
                      <a:pt x="44" y="79"/>
                    </a:cubicBezTo>
                    <a:moveTo>
                      <a:pt x="47" y="75"/>
                    </a:moveTo>
                    <a:cubicBezTo>
                      <a:pt x="47" y="75"/>
                      <a:pt x="46" y="76"/>
                      <a:pt x="46" y="77"/>
                    </a:cubicBezTo>
                    <a:cubicBezTo>
                      <a:pt x="47" y="77"/>
                      <a:pt x="49" y="78"/>
                      <a:pt x="50" y="79"/>
                    </a:cubicBezTo>
                    <a:cubicBezTo>
                      <a:pt x="51" y="77"/>
                      <a:pt x="51" y="77"/>
                      <a:pt x="51" y="77"/>
                    </a:cubicBezTo>
                    <a:cubicBezTo>
                      <a:pt x="50" y="76"/>
                      <a:pt x="48" y="75"/>
                      <a:pt x="47" y="75"/>
                    </a:cubicBezTo>
                    <a:moveTo>
                      <a:pt x="49" y="71"/>
                    </a:moveTo>
                    <a:cubicBezTo>
                      <a:pt x="49" y="71"/>
                      <a:pt x="48" y="72"/>
                      <a:pt x="48" y="73"/>
                    </a:cubicBezTo>
                    <a:cubicBezTo>
                      <a:pt x="49" y="74"/>
                      <a:pt x="51" y="75"/>
                      <a:pt x="52" y="76"/>
                    </a:cubicBezTo>
                    <a:cubicBezTo>
                      <a:pt x="53" y="75"/>
                      <a:pt x="53" y="75"/>
                      <a:pt x="53" y="75"/>
                    </a:cubicBezTo>
                    <a:cubicBezTo>
                      <a:pt x="54" y="73"/>
                      <a:pt x="54" y="73"/>
                      <a:pt x="54" y="73"/>
                    </a:cubicBezTo>
                    <a:cubicBezTo>
                      <a:pt x="49" y="71"/>
                      <a:pt x="49" y="71"/>
                      <a:pt x="49" y="71"/>
                    </a:cubicBezTo>
                    <a:moveTo>
                      <a:pt x="51" y="67"/>
                    </a:moveTo>
                    <a:cubicBezTo>
                      <a:pt x="50" y="68"/>
                      <a:pt x="50" y="69"/>
                      <a:pt x="50" y="70"/>
                    </a:cubicBezTo>
                    <a:cubicBezTo>
                      <a:pt x="51" y="70"/>
                      <a:pt x="53" y="71"/>
                      <a:pt x="54" y="72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3" y="71"/>
                      <a:pt x="52" y="70"/>
                      <a:pt x="52" y="70"/>
                    </a:cubicBezTo>
                    <a:cubicBezTo>
                      <a:pt x="52" y="70"/>
                      <a:pt x="53" y="71"/>
                      <a:pt x="55" y="72"/>
                    </a:cubicBezTo>
                    <a:cubicBezTo>
                      <a:pt x="56" y="70"/>
                      <a:pt x="56" y="70"/>
                      <a:pt x="56" y="70"/>
                    </a:cubicBezTo>
                    <a:cubicBezTo>
                      <a:pt x="51" y="67"/>
                      <a:pt x="51" y="67"/>
                      <a:pt x="51" y="67"/>
                    </a:cubicBezTo>
                    <a:moveTo>
                      <a:pt x="53" y="66"/>
                    </a:moveTo>
                    <a:cubicBezTo>
                      <a:pt x="54" y="67"/>
                      <a:pt x="55" y="68"/>
                      <a:pt x="57" y="69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55" y="68"/>
                      <a:pt x="54" y="67"/>
                      <a:pt x="53" y="66"/>
                    </a:cubicBezTo>
                    <a:moveTo>
                      <a:pt x="53" y="64"/>
                    </a:moveTo>
                    <a:cubicBezTo>
                      <a:pt x="52" y="65"/>
                      <a:pt x="52" y="65"/>
                      <a:pt x="52" y="65"/>
                    </a:cubicBezTo>
                    <a:cubicBezTo>
                      <a:pt x="54" y="66"/>
                      <a:pt x="55" y="67"/>
                      <a:pt x="57" y="68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6" y="66"/>
                      <a:pt x="54" y="65"/>
                      <a:pt x="53" y="64"/>
                    </a:cubicBezTo>
                    <a:moveTo>
                      <a:pt x="53" y="64"/>
                    </a:moveTo>
                    <a:cubicBezTo>
                      <a:pt x="53" y="64"/>
                      <a:pt x="53" y="64"/>
                      <a:pt x="53" y="64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8" y="67"/>
                      <a:pt x="58" y="67"/>
                      <a:pt x="58" y="67"/>
                    </a:cubicBezTo>
                    <a:cubicBezTo>
                      <a:pt x="56" y="66"/>
                      <a:pt x="54" y="65"/>
                      <a:pt x="53" y="64"/>
                    </a:cubicBezTo>
                    <a:moveTo>
                      <a:pt x="55" y="60"/>
                    </a:moveTo>
                    <a:cubicBezTo>
                      <a:pt x="55" y="60"/>
                      <a:pt x="54" y="61"/>
                      <a:pt x="54" y="61"/>
                    </a:cubicBezTo>
                    <a:cubicBezTo>
                      <a:pt x="56" y="62"/>
                      <a:pt x="57" y="63"/>
                      <a:pt x="59" y="65"/>
                    </a:cubicBezTo>
                    <a:cubicBezTo>
                      <a:pt x="60" y="63"/>
                      <a:pt x="60" y="63"/>
                      <a:pt x="60" y="63"/>
                    </a:cubicBezTo>
                    <a:cubicBezTo>
                      <a:pt x="58" y="62"/>
                      <a:pt x="57" y="61"/>
                      <a:pt x="55" y="60"/>
                    </a:cubicBezTo>
                    <a:moveTo>
                      <a:pt x="58" y="55"/>
                    </a:moveTo>
                    <a:cubicBezTo>
                      <a:pt x="57" y="56"/>
                      <a:pt x="56" y="57"/>
                      <a:pt x="56" y="59"/>
                    </a:cubicBezTo>
                    <a:cubicBezTo>
                      <a:pt x="57" y="60"/>
                      <a:pt x="59" y="61"/>
                      <a:pt x="61" y="62"/>
                    </a:cubicBezTo>
                    <a:cubicBezTo>
                      <a:pt x="63" y="58"/>
                      <a:pt x="63" y="58"/>
                      <a:pt x="63" y="58"/>
                    </a:cubicBezTo>
                    <a:cubicBezTo>
                      <a:pt x="61" y="57"/>
                      <a:pt x="59" y="56"/>
                      <a:pt x="58" y="55"/>
                    </a:cubicBezTo>
                    <a:moveTo>
                      <a:pt x="59" y="52"/>
                    </a:moveTo>
                    <a:cubicBezTo>
                      <a:pt x="59" y="53"/>
                      <a:pt x="59" y="53"/>
                      <a:pt x="58" y="54"/>
                    </a:cubicBezTo>
                    <a:cubicBezTo>
                      <a:pt x="60" y="55"/>
                      <a:pt x="62" y="56"/>
                      <a:pt x="64" y="57"/>
                    </a:cubicBezTo>
                    <a:cubicBezTo>
                      <a:pt x="65" y="55"/>
                      <a:pt x="65" y="55"/>
                      <a:pt x="65" y="55"/>
                    </a:cubicBezTo>
                    <a:cubicBezTo>
                      <a:pt x="63" y="54"/>
                      <a:pt x="61" y="53"/>
                      <a:pt x="59" y="52"/>
                    </a:cubicBezTo>
                    <a:moveTo>
                      <a:pt x="60" y="51"/>
                    </a:moveTo>
                    <a:cubicBezTo>
                      <a:pt x="60" y="51"/>
                      <a:pt x="60" y="51"/>
                      <a:pt x="60" y="51"/>
                    </a:cubicBezTo>
                    <a:cubicBezTo>
                      <a:pt x="62" y="52"/>
                      <a:pt x="64" y="53"/>
                      <a:pt x="65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4" y="53"/>
                      <a:pt x="62" y="52"/>
                      <a:pt x="60" y="51"/>
                    </a:cubicBezTo>
                    <a:moveTo>
                      <a:pt x="61" y="49"/>
                    </a:moveTo>
                    <a:cubicBezTo>
                      <a:pt x="61" y="50"/>
                      <a:pt x="61" y="50"/>
                      <a:pt x="60" y="50"/>
                    </a:cubicBezTo>
                    <a:cubicBezTo>
                      <a:pt x="62" y="51"/>
                      <a:pt x="64" y="52"/>
                      <a:pt x="66" y="53"/>
                    </a:cubicBezTo>
                    <a:cubicBezTo>
                      <a:pt x="66" y="53"/>
                      <a:pt x="66" y="53"/>
                      <a:pt x="66" y="53"/>
                    </a:cubicBezTo>
                    <a:cubicBezTo>
                      <a:pt x="64" y="52"/>
                      <a:pt x="63" y="51"/>
                      <a:pt x="61" y="49"/>
                    </a:cubicBezTo>
                    <a:moveTo>
                      <a:pt x="63" y="46"/>
                    </a:moveTo>
                    <a:cubicBezTo>
                      <a:pt x="62" y="46"/>
                      <a:pt x="62" y="47"/>
                      <a:pt x="62" y="47"/>
                    </a:cubicBezTo>
                    <a:cubicBezTo>
                      <a:pt x="64" y="48"/>
                      <a:pt x="66" y="50"/>
                      <a:pt x="68" y="51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67" y="48"/>
                      <a:pt x="65" y="47"/>
                      <a:pt x="63" y="46"/>
                    </a:cubicBezTo>
                    <a:moveTo>
                      <a:pt x="63" y="45"/>
                    </a:moveTo>
                    <a:cubicBezTo>
                      <a:pt x="63" y="45"/>
                      <a:pt x="63" y="45"/>
                      <a:pt x="63" y="46"/>
                    </a:cubicBezTo>
                    <a:cubicBezTo>
                      <a:pt x="65" y="47"/>
                      <a:pt x="67" y="48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67" y="48"/>
                      <a:pt x="65" y="47"/>
                      <a:pt x="63" y="45"/>
                    </a:cubicBezTo>
                    <a:moveTo>
                      <a:pt x="64" y="44"/>
                    </a:moveTo>
                    <a:cubicBezTo>
                      <a:pt x="64" y="44"/>
                      <a:pt x="63" y="44"/>
                      <a:pt x="63" y="45"/>
                    </a:cubicBezTo>
                    <a:cubicBezTo>
                      <a:pt x="65" y="46"/>
                      <a:pt x="67" y="47"/>
                      <a:pt x="69" y="48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68" y="46"/>
                      <a:pt x="66" y="45"/>
                      <a:pt x="64" y="44"/>
                    </a:cubicBezTo>
                    <a:moveTo>
                      <a:pt x="64" y="43"/>
                    </a:moveTo>
                    <a:cubicBezTo>
                      <a:pt x="64" y="43"/>
                      <a:pt x="64" y="43"/>
                      <a:pt x="64" y="43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70" y="46"/>
                      <a:pt x="70" y="46"/>
                      <a:pt x="70" y="46"/>
                    </a:cubicBezTo>
                    <a:cubicBezTo>
                      <a:pt x="68" y="45"/>
                      <a:pt x="66" y="44"/>
                      <a:pt x="64" y="43"/>
                    </a:cubicBezTo>
                    <a:moveTo>
                      <a:pt x="66" y="40"/>
                    </a:moveTo>
                    <a:cubicBezTo>
                      <a:pt x="65" y="41"/>
                      <a:pt x="65" y="42"/>
                      <a:pt x="65" y="42"/>
                    </a:cubicBezTo>
                    <a:cubicBezTo>
                      <a:pt x="67" y="43"/>
                      <a:pt x="69" y="44"/>
                      <a:pt x="71" y="46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0" y="43"/>
                      <a:pt x="68" y="41"/>
                      <a:pt x="66" y="40"/>
                    </a:cubicBezTo>
                    <a:moveTo>
                      <a:pt x="68" y="35"/>
                    </a:moveTo>
                    <a:cubicBezTo>
                      <a:pt x="68" y="36"/>
                      <a:pt x="67" y="37"/>
                      <a:pt x="67" y="38"/>
                    </a:cubicBezTo>
                    <a:cubicBezTo>
                      <a:pt x="69" y="39"/>
                      <a:pt x="71" y="41"/>
                      <a:pt x="73" y="42"/>
                    </a:cubicBezTo>
                    <a:cubicBezTo>
                      <a:pt x="75" y="39"/>
                      <a:pt x="75" y="39"/>
                      <a:pt x="75" y="39"/>
                    </a:cubicBezTo>
                    <a:cubicBezTo>
                      <a:pt x="68" y="35"/>
                      <a:pt x="68" y="35"/>
                      <a:pt x="68" y="35"/>
                    </a:cubicBezTo>
                    <a:moveTo>
                      <a:pt x="69" y="34"/>
                    </a:moveTo>
                    <a:cubicBezTo>
                      <a:pt x="69" y="34"/>
                      <a:pt x="69" y="34"/>
                      <a:pt x="69" y="35"/>
                    </a:cubicBezTo>
                    <a:cubicBezTo>
                      <a:pt x="71" y="36"/>
                      <a:pt x="73" y="37"/>
                      <a:pt x="75" y="39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4" y="36"/>
                      <a:pt x="71" y="35"/>
                      <a:pt x="69" y="34"/>
                    </a:cubicBezTo>
                    <a:moveTo>
                      <a:pt x="70" y="33"/>
                    </a:moveTo>
                    <a:cubicBezTo>
                      <a:pt x="70" y="33"/>
                      <a:pt x="69" y="33"/>
                      <a:pt x="69" y="34"/>
                    </a:cubicBezTo>
                    <a:cubicBezTo>
                      <a:pt x="71" y="35"/>
                      <a:pt x="74" y="36"/>
                      <a:pt x="76" y="38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4" y="36"/>
                      <a:pt x="72" y="34"/>
                      <a:pt x="70" y="33"/>
                    </a:cubicBezTo>
                    <a:moveTo>
                      <a:pt x="70" y="32"/>
                    </a:moveTo>
                    <a:cubicBezTo>
                      <a:pt x="70" y="32"/>
                      <a:pt x="70" y="32"/>
                      <a:pt x="70" y="32"/>
                    </a:cubicBezTo>
                    <a:cubicBezTo>
                      <a:pt x="72" y="33"/>
                      <a:pt x="74" y="34"/>
                      <a:pt x="75" y="35"/>
                    </a:cubicBezTo>
                    <a:cubicBezTo>
                      <a:pt x="74" y="34"/>
                      <a:pt x="72" y="33"/>
                      <a:pt x="70" y="32"/>
                    </a:cubicBezTo>
                    <a:cubicBezTo>
                      <a:pt x="70" y="32"/>
                      <a:pt x="70" y="32"/>
                      <a:pt x="70" y="33"/>
                    </a:cubicBezTo>
                    <a:cubicBezTo>
                      <a:pt x="72" y="34"/>
                      <a:pt x="74" y="35"/>
                      <a:pt x="76" y="37"/>
                    </a:cubicBezTo>
                    <a:cubicBezTo>
                      <a:pt x="77" y="36"/>
                      <a:pt x="77" y="36"/>
                      <a:pt x="77" y="36"/>
                    </a:cubicBezTo>
                    <a:cubicBezTo>
                      <a:pt x="75" y="34"/>
                      <a:pt x="73" y="33"/>
                      <a:pt x="70" y="32"/>
                    </a:cubicBezTo>
                    <a:moveTo>
                      <a:pt x="72" y="29"/>
                    </a:moveTo>
                    <a:cubicBezTo>
                      <a:pt x="71" y="30"/>
                      <a:pt x="71" y="30"/>
                      <a:pt x="71" y="31"/>
                    </a:cubicBezTo>
                    <a:cubicBezTo>
                      <a:pt x="73" y="32"/>
                      <a:pt x="75" y="33"/>
                      <a:pt x="78" y="35"/>
                    </a:cubicBezTo>
                    <a:cubicBezTo>
                      <a:pt x="78" y="34"/>
                      <a:pt x="78" y="34"/>
                      <a:pt x="78" y="34"/>
                    </a:cubicBezTo>
                    <a:cubicBezTo>
                      <a:pt x="76" y="32"/>
                      <a:pt x="74" y="31"/>
                      <a:pt x="72" y="29"/>
                    </a:cubicBezTo>
                    <a:moveTo>
                      <a:pt x="73" y="26"/>
                    </a:moveTo>
                    <a:cubicBezTo>
                      <a:pt x="73" y="27"/>
                      <a:pt x="72" y="28"/>
                      <a:pt x="72" y="29"/>
                    </a:cubicBezTo>
                    <a:cubicBezTo>
                      <a:pt x="74" y="30"/>
                      <a:pt x="76" y="32"/>
                      <a:pt x="79" y="33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73" y="26"/>
                      <a:pt x="73" y="26"/>
                      <a:pt x="73" y="26"/>
                    </a:cubicBezTo>
                    <a:moveTo>
                      <a:pt x="78" y="18"/>
                    </a:moveTo>
                    <a:cubicBezTo>
                      <a:pt x="76" y="21"/>
                      <a:pt x="75" y="23"/>
                      <a:pt x="73" y="26"/>
                    </a:cubicBezTo>
                    <a:cubicBezTo>
                      <a:pt x="76" y="27"/>
                      <a:pt x="78" y="29"/>
                      <a:pt x="80" y="30"/>
                    </a:cubicBezTo>
                    <a:cubicBezTo>
                      <a:pt x="85" y="22"/>
                      <a:pt x="85" y="22"/>
                      <a:pt x="85" y="22"/>
                    </a:cubicBezTo>
                    <a:cubicBezTo>
                      <a:pt x="84" y="22"/>
                      <a:pt x="83" y="21"/>
                      <a:pt x="82" y="20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2" y="20"/>
                      <a:pt x="82" y="20"/>
                      <a:pt x="82" y="20"/>
                    </a:cubicBezTo>
                    <a:cubicBezTo>
                      <a:pt x="80" y="20"/>
                      <a:pt x="79" y="19"/>
                      <a:pt x="78" y="18"/>
                    </a:cubicBezTo>
                    <a:moveTo>
                      <a:pt x="83" y="18"/>
                    </a:moveTo>
                    <a:cubicBezTo>
                      <a:pt x="83" y="19"/>
                      <a:pt x="82" y="20"/>
                      <a:pt x="82" y="20"/>
                    </a:cubicBezTo>
                    <a:cubicBezTo>
                      <a:pt x="83" y="21"/>
                      <a:pt x="84" y="22"/>
                      <a:pt x="85" y="22"/>
                    </a:cubicBezTo>
                    <a:cubicBezTo>
                      <a:pt x="87" y="20"/>
                      <a:pt x="87" y="20"/>
                      <a:pt x="87" y="20"/>
                    </a:cubicBezTo>
                    <a:cubicBezTo>
                      <a:pt x="85" y="20"/>
                      <a:pt x="84" y="19"/>
                      <a:pt x="83" y="18"/>
                    </a:cubicBezTo>
                    <a:moveTo>
                      <a:pt x="84" y="17"/>
                    </a:moveTo>
                    <a:cubicBezTo>
                      <a:pt x="83" y="18"/>
                      <a:pt x="83" y="18"/>
                      <a:pt x="83" y="18"/>
                    </a:cubicBezTo>
                    <a:cubicBezTo>
                      <a:pt x="84" y="19"/>
                      <a:pt x="85" y="19"/>
                      <a:pt x="87" y="20"/>
                    </a:cubicBezTo>
                    <a:cubicBezTo>
                      <a:pt x="87" y="20"/>
                      <a:pt x="87" y="20"/>
                      <a:pt x="87" y="20"/>
                    </a:cubicBezTo>
                    <a:cubicBezTo>
                      <a:pt x="86" y="19"/>
                      <a:pt x="85" y="18"/>
                      <a:pt x="84" y="17"/>
                    </a:cubicBezTo>
                    <a:moveTo>
                      <a:pt x="84" y="16"/>
                    </a:moveTo>
                    <a:cubicBezTo>
                      <a:pt x="84" y="16"/>
                      <a:pt x="84" y="16"/>
                      <a:pt x="84" y="17"/>
                    </a:cubicBez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4" y="16"/>
                      <a:pt x="84" y="16"/>
                      <a:pt x="84" y="16"/>
                    </a:cubicBezTo>
                    <a:moveTo>
                      <a:pt x="79" y="16"/>
                    </a:moveTo>
                    <a:cubicBezTo>
                      <a:pt x="79" y="17"/>
                      <a:pt x="78" y="17"/>
                      <a:pt x="78" y="18"/>
                    </a:cubicBezTo>
                    <a:cubicBezTo>
                      <a:pt x="79" y="19"/>
                      <a:pt x="80" y="20"/>
                      <a:pt x="82" y="20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2" y="17"/>
                      <a:pt x="80" y="17"/>
                      <a:pt x="79" y="16"/>
                    </a:cubicBezTo>
                    <a:moveTo>
                      <a:pt x="80" y="15"/>
                    </a:moveTo>
                    <a:cubicBezTo>
                      <a:pt x="79" y="15"/>
                      <a:pt x="79" y="15"/>
                      <a:pt x="79" y="16"/>
                    </a:cubicBezTo>
                    <a:cubicBezTo>
                      <a:pt x="79" y="16"/>
                      <a:pt x="80" y="16"/>
                      <a:pt x="80" y="16"/>
                    </a:cubicBezTo>
                    <a:cubicBezTo>
                      <a:pt x="81" y="17"/>
                      <a:pt x="82" y="17"/>
                      <a:pt x="83" y="18"/>
                    </a:cubicBezTo>
                    <a:cubicBezTo>
                      <a:pt x="83" y="17"/>
                      <a:pt x="83" y="17"/>
                      <a:pt x="83" y="17"/>
                    </a:cubicBezTo>
                    <a:cubicBezTo>
                      <a:pt x="82" y="16"/>
                      <a:pt x="81" y="16"/>
                      <a:pt x="80" y="15"/>
                    </a:cubicBezTo>
                    <a:moveTo>
                      <a:pt x="86" y="14"/>
                    </a:moveTo>
                    <a:cubicBezTo>
                      <a:pt x="85" y="15"/>
                      <a:pt x="85" y="15"/>
                      <a:pt x="85" y="16"/>
                    </a:cubicBezTo>
                    <a:cubicBezTo>
                      <a:pt x="86" y="16"/>
                      <a:pt x="87" y="17"/>
                      <a:pt x="88" y="18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8" y="16"/>
                      <a:pt x="87" y="15"/>
                      <a:pt x="86" y="14"/>
                    </a:cubicBezTo>
                    <a:moveTo>
                      <a:pt x="80" y="13"/>
                    </a:moveTo>
                    <a:cubicBezTo>
                      <a:pt x="80" y="14"/>
                      <a:pt x="80" y="14"/>
                      <a:pt x="80" y="14"/>
                    </a:cubicBezTo>
                    <a:cubicBezTo>
                      <a:pt x="84" y="16"/>
                      <a:pt x="84" y="16"/>
                      <a:pt x="84" y="16"/>
                    </a:cubicBezTo>
                    <a:cubicBezTo>
                      <a:pt x="84" y="16"/>
                      <a:pt x="84" y="16"/>
                      <a:pt x="84" y="16"/>
                    </a:cubicBezTo>
                    <a:cubicBezTo>
                      <a:pt x="80" y="13"/>
                      <a:pt x="80" y="13"/>
                      <a:pt x="80" y="13"/>
                    </a:cubicBezTo>
                    <a:moveTo>
                      <a:pt x="87" y="12"/>
                    </a:moveTo>
                    <a:cubicBezTo>
                      <a:pt x="87" y="12"/>
                      <a:pt x="86" y="13"/>
                      <a:pt x="86" y="13"/>
                    </a:cubicBezTo>
                    <a:cubicBezTo>
                      <a:pt x="87" y="14"/>
                      <a:pt x="88" y="15"/>
                      <a:pt x="90" y="16"/>
                    </a:cubicBezTo>
                    <a:cubicBezTo>
                      <a:pt x="91" y="14"/>
                      <a:pt x="91" y="14"/>
                      <a:pt x="91" y="14"/>
                    </a:cubicBezTo>
                    <a:cubicBezTo>
                      <a:pt x="89" y="13"/>
                      <a:pt x="88" y="12"/>
                      <a:pt x="87" y="12"/>
                    </a:cubicBezTo>
                    <a:moveTo>
                      <a:pt x="81" y="11"/>
                    </a:moveTo>
                    <a:cubicBezTo>
                      <a:pt x="81" y="12"/>
                      <a:pt x="81" y="12"/>
                      <a:pt x="81" y="13"/>
                    </a:cubicBezTo>
                    <a:cubicBezTo>
                      <a:pt x="82" y="14"/>
                      <a:pt x="83" y="15"/>
                      <a:pt x="84" y="15"/>
                    </a:cubicBezTo>
                    <a:cubicBezTo>
                      <a:pt x="85" y="14"/>
                      <a:pt x="85" y="14"/>
                      <a:pt x="85" y="14"/>
                    </a:cubicBezTo>
                    <a:cubicBezTo>
                      <a:pt x="84" y="13"/>
                      <a:pt x="83" y="12"/>
                      <a:pt x="81" y="11"/>
                    </a:cubicBezTo>
                    <a:moveTo>
                      <a:pt x="88" y="9"/>
                    </a:moveTo>
                    <a:cubicBezTo>
                      <a:pt x="88" y="10"/>
                      <a:pt x="88" y="10"/>
                      <a:pt x="88" y="11"/>
                    </a:cubicBezTo>
                    <a:cubicBezTo>
                      <a:pt x="89" y="12"/>
                      <a:pt x="90" y="12"/>
                      <a:pt x="91" y="13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91" y="11"/>
                      <a:pt x="90" y="10"/>
                      <a:pt x="88" y="9"/>
                    </a:cubicBezTo>
                    <a:moveTo>
                      <a:pt x="83" y="9"/>
                    </a:moveTo>
                    <a:cubicBezTo>
                      <a:pt x="82" y="10"/>
                      <a:pt x="82" y="10"/>
                      <a:pt x="82" y="11"/>
                    </a:cubicBezTo>
                    <a:cubicBezTo>
                      <a:pt x="83" y="11"/>
                      <a:pt x="84" y="12"/>
                      <a:pt x="86" y="13"/>
                    </a:cubicBezTo>
                    <a:cubicBezTo>
                      <a:pt x="86" y="11"/>
                      <a:pt x="86" y="11"/>
                      <a:pt x="86" y="11"/>
                    </a:cubicBezTo>
                    <a:cubicBezTo>
                      <a:pt x="85" y="11"/>
                      <a:pt x="84" y="10"/>
                      <a:pt x="83" y="9"/>
                    </a:cubicBezTo>
                    <a:moveTo>
                      <a:pt x="89" y="8"/>
                    </a:moveTo>
                    <a:cubicBezTo>
                      <a:pt x="89" y="9"/>
                      <a:pt x="89" y="9"/>
                      <a:pt x="89" y="9"/>
                    </a:cubicBezTo>
                    <a:cubicBezTo>
                      <a:pt x="89" y="9"/>
                      <a:pt x="89" y="9"/>
                      <a:pt x="89" y="9"/>
                    </a:cubicBezTo>
                    <a:cubicBezTo>
                      <a:pt x="90" y="10"/>
                      <a:pt x="91" y="11"/>
                      <a:pt x="92" y="11"/>
                    </a:cubicBezTo>
                    <a:cubicBezTo>
                      <a:pt x="93" y="11"/>
                      <a:pt x="93" y="11"/>
                      <a:pt x="93" y="11"/>
                    </a:cubicBezTo>
                    <a:cubicBezTo>
                      <a:pt x="92" y="10"/>
                      <a:pt x="90" y="9"/>
                      <a:pt x="89" y="8"/>
                    </a:cubicBezTo>
                    <a:moveTo>
                      <a:pt x="84" y="7"/>
                    </a:moveTo>
                    <a:cubicBezTo>
                      <a:pt x="84" y="7"/>
                      <a:pt x="83" y="8"/>
                      <a:pt x="83" y="8"/>
                    </a:cubicBezTo>
                    <a:cubicBezTo>
                      <a:pt x="84" y="9"/>
                      <a:pt x="86" y="10"/>
                      <a:pt x="87" y="10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7" y="8"/>
                      <a:pt x="85" y="8"/>
                      <a:pt x="84" y="7"/>
                    </a:cubicBezTo>
                    <a:moveTo>
                      <a:pt x="91" y="6"/>
                    </a:moveTo>
                    <a:cubicBezTo>
                      <a:pt x="89" y="8"/>
                      <a:pt x="89" y="8"/>
                      <a:pt x="89" y="8"/>
                    </a:cubicBezTo>
                    <a:cubicBezTo>
                      <a:pt x="90" y="9"/>
                      <a:pt x="91" y="10"/>
                      <a:pt x="93" y="11"/>
                    </a:cubicBezTo>
                    <a:cubicBezTo>
                      <a:pt x="94" y="8"/>
                      <a:pt x="94" y="8"/>
                      <a:pt x="94" y="8"/>
                    </a:cubicBezTo>
                    <a:cubicBezTo>
                      <a:pt x="93" y="8"/>
                      <a:pt x="92" y="7"/>
                      <a:pt x="91" y="6"/>
                    </a:cubicBezTo>
                    <a:moveTo>
                      <a:pt x="85" y="6"/>
                    </a:moveTo>
                    <a:cubicBezTo>
                      <a:pt x="84" y="6"/>
                      <a:pt x="84" y="6"/>
                      <a:pt x="84" y="6"/>
                    </a:cubicBezTo>
                    <a:cubicBezTo>
                      <a:pt x="85" y="7"/>
                      <a:pt x="87" y="8"/>
                      <a:pt x="88" y="9"/>
                    </a:cubicBezTo>
                    <a:cubicBezTo>
                      <a:pt x="88" y="8"/>
                      <a:pt x="88" y="8"/>
                      <a:pt x="88" y="8"/>
                    </a:cubicBezTo>
                    <a:cubicBezTo>
                      <a:pt x="87" y="7"/>
                      <a:pt x="86" y="7"/>
                      <a:pt x="85" y="6"/>
                    </a:cubicBezTo>
                    <a:moveTo>
                      <a:pt x="92" y="4"/>
                    </a:moveTo>
                    <a:cubicBezTo>
                      <a:pt x="92" y="4"/>
                      <a:pt x="92" y="4"/>
                      <a:pt x="92" y="4"/>
                    </a:cubicBezTo>
                    <a:cubicBezTo>
                      <a:pt x="93" y="5"/>
                      <a:pt x="94" y="6"/>
                      <a:pt x="95" y="6"/>
                    </a:cubicBezTo>
                    <a:cubicBezTo>
                      <a:pt x="96" y="6"/>
                      <a:pt x="96" y="6"/>
                      <a:pt x="96" y="6"/>
                    </a:cubicBezTo>
                    <a:cubicBezTo>
                      <a:pt x="95" y="5"/>
                      <a:pt x="93" y="4"/>
                      <a:pt x="92" y="4"/>
                    </a:cubicBezTo>
                    <a:moveTo>
                      <a:pt x="86" y="3"/>
                    </a:moveTo>
                    <a:cubicBezTo>
                      <a:pt x="85" y="4"/>
                      <a:pt x="85" y="5"/>
                      <a:pt x="85" y="6"/>
                    </a:cubicBezTo>
                    <a:cubicBezTo>
                      <a:pt x="86" y="6"/>
                      <a:pt x="87" y="7"/>
                      <a:pt x="88" y="8"/>
                    </a:cubicBezTo>
                    <a:cubicBezTo>
                      <a:pt x="90" y="6"/>
                      <a:pt x="90" y="6"/>
                      <a:pt x="90" y="6"/>
                    </a:cubicBezTo>
                    <a:cubicBezTo>
                      <a:pt x="88" y="5"/>
                      <a:pt x="87" y="4"/>
                      <a:pt x="86" y="3"/>
                    </a:cubicBezTo>
                    <a:moveTo>
                      <a:pt x="87" y="0"/>
                    </a:moveTo>
                    <a:cubicBezTo>
                      <a:pt x="87" y="1"/>
                      <a:pt x="87" y="1"/>
                      <a:pt x="87" y="1"/>
                    </a:cubicBezTo>
                    <a:cubicBezTo>
                      <a:pt x="88" y="2"/>
                      <a:pt x="89" y="3"/>
                      <a:pt x="91" y="4"/>
                    </a:cubicBezTo>
                    <a:cubicBezTo>
                      <a:pt x="91" y="3"/>
                      <a:pt x="91" y="3"/>
                      <a:pt x="91" y="3"/>
                    </a:cubicBezTo>
                    <a:cubicBezTo>
                      <a:pt x="90" y="2"/>
                      <a:pt x="89" y="1"/>
                      <a:pt x="87" y="0"/>
                    </a:cubicBezTo>
                    <a:moveTo>
                      <a:pt x="117" y="0"/>
                    </a:moveTo>
                    <a:cubicBezTo>
                      <a:pt x="118" y="0"/>
                      <a:pt x="118" y="0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0"/>
                      <a:pt x="118" y="0"/>
                      <a:pt x="117" y="0"/>
                    </a:cubicBezTo>
                    <a:moveTo>
                      <a:pt x="136" y="0"/>
                    </a:moveTo>
                    <a:cubicBezTo>
                      <a:pt x="136" y="0"/>
                      <a:pt x="136" y="0"/>
                      <a:pt x="136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0"/>
                      <a:pt x="136" y="0"/>
                      <a:pt x="1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0427"/>
              <p:cNvSpPr>
                <a:spLocks noEditPoints="1"/>
              </p:cNvSpPr>
              <p:nvPr/>
            </p:nvSpPr>
            <p:spPr bwMode="auto">
              <a:xfrm>
                <a:off x="-626" y="3297"/>
                <a:ext cx="22" cy="21"/>
              </a:xfrm>
              <a:custGeom>
                <a:avLst/>
                <a:gdLst>
                  <a:gd name="T0" fmla="*/ 1 w 9"/>
                  <a:gd name="T1" fmla="*/ 5 h 9"/>
                  <a:gd name="T2" fmla="*/ 0 w 9"/>
                  <a:gd name="T3" fmla="*/ 6 h 9"/>
                  <a:gd name="T4" fmla="*/ 5 w 9"/>
                  <a:gd name="T5" fmla="*/ 9 h 9"/>
                  <a:gd name="T6" fmla="*/ 6 w 9"/>
                  <a:gd name="T7" fmla="*/ 8 h 9"/>
                  <a:gd name="T8" fmla="*/ 1 w 9"/>
                  <a:gd name="T9" fmla="*/ 5 h 9"/>
                  <a:gd name="T10" fmla="*/ 3 w 9"/>
                  <a:gd name="T11" fmla="*/ 0 h 9"/>
                  <a:gd name="T12" fmla="*/ 3 w 9"/>
                  <a:gd name="T13" fmla="*/ 1 h 9"/>
                  <a:gd name="T14" fmla="*/ 8 w 9"/>
                  <a:gd name="T15" fmla="*/ 4 h 9"/>
                  <a:gd name="T16" fmla="*/ 8 w 9"/>
                  <a:gd name="T17" fmla="*/ 4 h 9"/>
                  <a:gd name="T18" fmla="*/ 3 w 9"/>
                  <a:gd name="T19" fmla="*/ 0 h 9"/>
                  <a:gd name="T20" fmla="*/ 3 w 9"/>
                  <a:gd name="T21" fmla="*/ 0 h 9"/>
                  <a:gd name="T22" fmla="*/ 3 w 9"/>
                  <a:gd name="T23" fmla="*/ 0 h 9"/>
                  <a:gd name="T24" fmla="*/ 8 w 9"/>
                  <a:gd name="T25" fmla="*/ 3 h 9"/>
                  <a:gd name="T26" fmla="*/ 9 w 9"/>
                  <a:gd name="T27" fmla="*/ 3 h 9"/>
                  <a:gd name="T28" fmla="*/ 3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3" y="8"/>
                      <a:pt x="5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4" y="7"/>
                      <a:pt x="2" y="6"/>
                      <a:pt x="1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7" y="2"/>
                      <a:pt x="8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0428"/>
              <p:cNvSpPr>
                <a:spLocks/>
              </p:cNvSpPr>
              <p:nvPr/>
            </p:nvSpPr>
            <p:spPr bwMode="auto">
              <a:xfrm>
                <a:off x="-619" y="3297"/>
                <a:ext cx="12" cy="9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0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0429"/>
              <p:cNvSpPr>
                <a:spLocks noEditPoints="1"/>
              </p:cNvSpPr>
              <p:nvPr/>
            </p:nvSpPr>
            <p:spPr bwMode="auto">
              <a:xfrm>
                <a:off x="-607" y="3268"/>
                <a:ext cx="19" cy="17"/>
              </a:xfrm>
              <a:custGeom>
                <a:avLst/>
                <a:gdLst>
                  <a:gd name="T0" fmla="*/ 0 w 8"/>
                  <a:gd name="T1" fmla="*/ 4 h 7"/>
                  <a:gd name="T2" fmla="*/ 0 w 8"/>
                  <a:gd name="T3" fmla="*/ 4 h 7"/>
                  <a:gd name="T4" fmla="*/ 5 w 8"/>
                  <a:gd name="T5" fmla="*/ 7 h 7"/>
                  <a:gd name="T6" fmla="*/ 6 w 8"/>
                  <a:gd name="T7" fmla="*/ 7 h 7"/>
                  <a:gd name="T8" fmla="*/ 0 w 8"/>
                  <a:gd name="T9" fmla="*/ 4 h 7"/>
                  <a:gd name="T10" fmla="*/ 0 w 8"/>
                  <a:gd name="T11" fmla="*/ 3 h 7"/>
                  <a:gd name="T12" fmla="*/ 0 w 8"/>
                  <a:gd name="T13" fmla="*/ 3 h 7"/>
                  <a:gd name="T14" fmla="*/ 6 w 8"/>
                  <a:gd name="T15" fmla="*/ 7 h 7"/>
                  <a:gd name="T16" fmla="*/ 6 w 8"/>
                  <a:gd name="T17" fmla="*/ 6 h 7"/>
                  <a:gd name="T18" fmla="*/ 0 w 8"/>
                  <a:gd name="T19" fmla="*/ 3 h 7"/>
                  <a:gd name="T20" fmla="*/ 1 w 8"/>
                  <a:gd name="T21" fmla="*/ 1 h 7"/>
                  <a:gd name="T22" fmla="*/ 1 w 8"/>
                  <a:gd name="T23" fmla="*/ 2 h 7"/>
                  <a:gd name="T24" fmla="*/ 7 w 8"/>
                  <a:gd name="T25" fmla="*/ 5 h 7"/>
                  <a:gd name="T26" fmla="*/ 7 w 8"/>
                  <a:gd name="T27" fmla="*/ 5 h 7"/>
                  <a:gd name="T28" fmla="*/ 1 w 8"/>
                  <a:gd name="T29" fmla="*/ 1 h 7"/>
                  <a:gd name="T30" fmla="*/ 2 w 8"/>
                  <a:gd name="T31" fmla="*/ 0 h 7"/>
                  <a:gd name="T32" fmla="*/ 1 w 8"/>
                  <a:gd name="T33" fmla="*/ 1 h 7"/>
                  <a:gd name="T34" fmla="*/ 7 w 8"/>
                  <a:gd name="T35" fmla="*/ 4 h 7"/>
                  <a:gd name="T36" fmla="*/ 8 w 8"/>
                  <a:gd name="T37" fmla="*/ 4 h 7"/>
                  <a:gd name="T38" fmla="*/ 2 w 8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" h="7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5"/>
                      <a:pt x="4" y="6"/>
                      <a:pt x="5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2" y="5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4" y="6"/>
                      <a:pt x="6" y="7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0430"/>
              <p:cNvSpPr>
                <a:spLocks noEditPoints="1"/>
              </p:cNvSpPr>
              <p:nvPr/>
            </p:nvSpPr>
            <p:spPr bwMode="auto">
              <a:xfrm>
                <a:off x="-590" y="3242"/>
                <a:ext cx="19" cy="12"/>
              </a:xfrm>
              <a:custGeom>
                <a:avLst/>
                <a:gdLst>
                  <a:gd name="T0" fmla="*/ 0 w 8"/>
                  <a:gd name="T1" fmla="*/ 1 h 5"/>
                  <a:gd name="T2" fmla="*/ 0 w 8"/>
                  <a:gd name="T3" fmla="*/ 1 h 5"/>
                  <a:gd name="T4" fmla="*/ 5 w 8"/>
                  <a:gd name="T5" fmla="*/ 4 h 5"/>
                  <a:gd name="T6" fmla="*/ 0 w 8"/>
                  <a:gd name="T7" fmla="*/ 1 h 5"/>
                  <a:gd name="T8" fmla="*/ 1 w 8"/>
                  <a:gd name="T9" fmla="*/ 0 h 5"/>
                  <a:gd name="T10" fmla="*/ 0 w 8"/>
                  <a:gd name="T11" fmla="*/ 1 h 5"/>
                  <a:gd name="T12" fmla="*/ 7 w 8"/>
                  <a:gd name="T13" fmla="*/ 5 h 5"/>
                  <a:gd name="T14" fmla="*/ 8 w 8"/>
                  <a:gd name="T15" fmla="*/ 4 h 5"/>
                  <a:gd name="T16" fmla="*/ 1 w 8"/>
                  <a:gd name="T1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5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4" y="3"/>
                      <a:pt x="2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3" y="2"/>
                      <a:pt x="5" y="3"/>
                      <a:pt x="7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5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0431"/>
              <p:cNvSpPr>
                <a:spLocks/>
              </p:cNvSpPr>
              <p:nvPr/>
            </p:nvSpPr>
            <p:spPr bwMode="auto">
              <a:xfrm>
                <a:off x="-590" y="3247"/>
                <a:ext cx="14" cy="10"/>
              </a:xfrm>
              <a:custGeom>
                <a:avLst/>
                <a:gdLst>
                  <a:gd name="T0" fmla="*/ 0 w 6"/>
                  <a:gd name="T1" fmla="*/ 0 h 4"/>
                  <a:gd name="T2" fmla="*/ 0 w 6"/>
                  <a:gd name="T3" fmla="*/ 0 h 4"/>
                  <a:gd name="T4" fmla="*/ 6 w 6"/>
                  <a:gd name="T5" fmla="*/ 4 h 4"/>
                  <a:gd name="T6" fmla="*/ 6 w 6"/>
                  <a:gd name="T7" fmla="*/ 4 h 4"/>
                  <a:gd name="T8" fmla="*/ 0 w 6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0432"/>
              <p:cNvSpPr>
                <a:spLocks noEditPoints="1"/>
              </p:cNvSpPr>
              <p:nvPr/>
            </p:nvSpPr>
            <p:spPr bwMode="auto">
              <a:xfrm>
                <a:off x="-593" y="3238"/>
                <a:ext cx="24" cy="21"/>
              </a:xfrm>
              <a:custGeom>
                <a:avLst/>
                <a:gdLst>
                  <a:gd name="T0" fmla="*/ 0 w 10"/>
                  <a:gd name="T1" fmla="*/ 5 h 9"/>
                  <a:gd name="T2" fmla="*/ 0 w 10"/>
                  <a:gd name="T3" fmla="*/ 5 h 9"/>
                  <a:gd name="T4" fmla="*/ 7 w 10"/>
                  <a:gd name="T5" fmla="*/ 9 h 9"/>
                  <a:gd name="T6" fmla="*/ 7 w 10"/>
                  <a:gd name="T7" fmla="*/ 9 h 9"/>
                  <a:gd name="T8" fmla="*/ 0 w 10"/>
                  <a:gd name="T9" fmla="*/ 5 h 9"/>
                  <a:gd name="T10" fmla="*/ 3 w 10"/>
                  <a:gd name="T11" fmla="*/ 0 h 9"/>
                  <a:gd name="T12" fmla="*/ 3 w 10"/>
                  <a:gd name="T13" fmla="*/ 0 h 9"/>
                  <a:gd name="T14" fmla="*/ 9 w 10"/>
                  <a:gd name="T15" fmla="*/ 5 h 9"/>
                  <a:gd name="T16" fmla="*/ 10 w 10"/>
                  <a:gd name="T17" fmla="*/ 4 h 9"/>
                  <a:gd name="T18" fmla="*/ 3 w 10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9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5" y="7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5" y="7"/>
                      <a:pt x="2" y="6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2"/>
                      <a:pt x="7" y="3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7" y="3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0433"/>
              <p:cNvSpPr>
                <a:spLocks/>
              </p:cNvSpPr>
              <p:nvPr/>
            </p:nvSpPr>
            <p:spPr bwMode="auto">
              <a:xfrm>
                <a:off x="-581" y="3238"/>
                <a:ext cx="12" cy="9"/>
              </a:xfrm>
              <a:custGeom>
                <a:avLst/>
                <a:gdLst>
                  <a:gd name="T0" fmla="*/ 0 w 12"/>
                  <a:gd name="T1" fmla="*/ 0 h 9"/>
                  <a:gd name="T2" fmla="*/ 12 w 12"/>
                  <a:gd name="T3" fmla="*/ 9 h 9"/>
                  <a:gd name="T4" fmla="*/ 0 w 1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0" y="0"/>
                    </a:moveTo>
                    <a:lnTo>
                      <a:pt x="12" y="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0434"/>
              <p:cNvSpPr>
                <a:spLocks/>
              </p:cNvSpPr>
              <p:nvPr/>
            </p:nvSpPr>
            <p:spPr bwMode="auto">
              <a:xfrm>
                <a:off x="-581" y="3238"/>
                <a:ext cx="12" cy="9"/>
              </a:xfrm>
              <a:custGeom>
                <a:avLst/>
                <a:gdLst>
                  <a:gd name="T0" fmla="*/ 0 w 12"/>
                  <a:gd name="T1" fmla="*/ 0 h 9"/>
                  <a:gd name="T2" fmla="*/ 12 w 12"/>
                  <a:gd name="T3" fmla="*/ 9 h 9"/>
                  <a:gd name="T4" fmla="*/ 0 w 1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0" y="0"/>
                    </a:moveTo>
                    <a:lnTo>
                      <a:pt x="12" y="9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0435"/>
              <p:cNvSpPr>
                <a:spLocks noEditPoints="1"/>
              </p:cNvSpPr>
              <p:nvPr/>
            </p:nvSpPr>
            <p:spPr bwMode="auto">
              <a:xfrm>
                <a:off x="-571" y="3212"/>
                <a:ext cx="16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2 h 4"/>
                  <a:gd name="T4" fmla="*/ 7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0 w 7"/>
                  <a:gd name="T11" fmla="*/ 0 h 4"/>
                  <a:gd name="T12" fmla="*/ 0 w 7"/>
                  <a:gd name="T13" fmla="*/ 0 h 4"/>
                  <a:gd name="T14" fmla="*/ 4 w 7"/>
                  <a:gd name="T15" fmla="*/ 2 h 4"/>
                  <a:gd name="T16" fmla="*/ 4 w 7"/>
                  <a:gd name="T17" fmla="*/ 2 h 4"/>
                  <a:gd name="T18" fmla="*/ 0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5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0436"/>
              <p:cNvSpPr>
                <a:spLocks noEditPoints="1"/>
              </p:cNvSpPr>
              <p:nvPr/>
            </p:nvSpPr>
            <p:spPr bwMode="auto">
              <a:xfrm>
                <a:off x="-564" y="3188"/>
                <a:ext cx="23" cy="19"/>
              </a:xfrm>
              <a:custGeom>
                <a:avLst/>
                <a:gdLst>
                  <a:gd name="T0" fmla="*/ 5 w 10"/>
                  <a:gd name="T1" fmla="*/ 5 h 8"/>
                  <a:gd name="T2" fmla="*/ 5 w 10"/>
                  <a:gd name="T3" fmla="*/ 6 h 8"/>
                  <a:gd name="T4" fmla="*/ 8 w 10"/>
                  <a:gd name="T5" fmla="*/ 8 h 8"/>
                  <a:gd name="T6" fmla="*/ 9 w 10"/>
                  <a:gd name="T7" fmla="*/ 8 h 8"/>
                  <a:gd name="T8" fmla="*/ 5 w 10"/>
                  <a:gd name="T9" fmla="*/ 5 h 8"/>
                  <a:gd name="T10" fmla="*/ 7 w 10"/>
                  <a:gd name="T11" fmla="*/ 3 h 8"/>
                  <a:gd name="T12" fmla="*/ 6 w 10"/>
                  <a:gd name="T13" fmla="*/ 4 h 8"/>
                  <a:gd name="T14" fmla="*/ 10 w 10"/>
                  <a:gd name="T15" fmla="*/ 6 h 8"/>
                  <a:gd name="T16" fmla="*/ 10 w 10"/>
                  <a:gd name="T17" fmla="*/ 5 h 8"/>
                  <a:gd name="T18" fmla="*/ 7 w 10"/>
                  <a:gd name="T19" fmla="*/ 3 h 8"/>
                  <a:gd name="T20" fmla="*/ 1 w 10"/>
                  <a:gd name="T21" fmla="*/ 3 h 8"/>
                  <a:gd name="T22" fmla="*/ 0 w 10"/>
                  <a:gd name="T23" fmla="*/ 3 h 8"/>
                  <a:gd name="T24" fmla="*/ 4 w 10"/>
                  <a:gd name="T25" fmla="*/ 6 h 8"/>
                  <a:gd name="T26" fmla="*/ 5 w 10"/>
                  <a:gd name="T27" fmla="*/ 5 h 8"/>
                  <a:gd name="T28" fmla="*/ 1 w 10"/>
                  <a:gd name="T29" fmla="*/ 3 h 8"/>
                  <a:gd name="T30" fmla="*/ 2 w 10"/>
                  <a:gd name="T31" fmla="*/ 0 h 8"/>
                  <a:gd name="T32" fmla="*/ 2 w 10"/>
                  <a:gd name="T33" fmla="*/ 1 h 8"/>
                  <a:gd name="T34" fmla="*/ 5 w 10"/>
                  <a:gd name="T35" fmla="*/ 3 h 8"/>
                  <a:gd name="T36" fmla="*/ 6 w 10"/>
                  <a:gd name="T37" fmla="*/ 2 h 8"/>
                  <a:gd name="T38" fmla="*/ 2 w 10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8">
                    <a:moveTo>
                      <a:pt x="5" y="5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7"/>
                      <a:pt x="7" y="8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7" y="7"/>
                      <a:pt x="6" y="6"/>
                      <a:pt x="5" y="5"/>
                    </a:cubicBezTo>
                    <a:moveTo>
                      <a:pt x="7" y="3"/>
                    </a:moveTo>
                    <a:cubicBezTo>
                      <a:pt x="6" y="3"/>
                      <a:pt x="6" y="3"/>
                      <a:pt x="6" y="4"/>
                    </a:cubicBezTo>
                    <a:cubicBezTo>
                      <a:pt x="7" y="4"/>
                      <a:pt x="8" y="5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2" y="4"/>
                      <a:pt x="3" y="5"/>
                      <a:pt x="4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0437"/>
              <p:cNvSpPr>
                <a:spLocks noEditPoints="1"/>
              </p:cNvSpPr>
              <p:nvPr/>
            </p:nvSpPr>
            <p:spPr bwMode="auto">
              <a:xfrm>
                <a:off x="-583" y="3207"/>
                <a:ext cx="33" cy="33"/>
              </a:xfrm>
              <a:custGeom>
                <a:avLst/>
                <a:gdLst>
                  <a:gd name="T0" fmla="*/ 0 w 14"/>
                  <a:gd name="T1" fmla="*/ 10 h 14"/>
                  <a:gd name="T2" fmla="*/ 0 w 14"/>
                  <a:gd name="T3" fmla="*/ 10 h 14"/>
                  <a:gd name="T4" fmla="*/ 7 w 14"/>
                  <a:gd name="T5" fmla="*/ 14 h 14"/>
                  <a:gd name="T6" fmla="*/ 7 w 14"/>
                  <a:gd name="T7" fmla="*/ 14 h 14"/>
                  <a:gd name="T8" fmla="*/ 0 w 14"/>
                  <a:gd name="T9" fmla="*/ 10 h 14"/>
                  <a:gd name="T10" fmla="*/ 10 w 14"/>
                  <a:gd name="T11" fmla="*/ 2 h 14"/>
                  <a:gd name="T12" fmla="*/ 10 w 14"/>
                  <a:gd name="T13" fmla="*/ 2 h 14"/>
                  <a:gd name="T14" fmla="*/ 14 w 14"/>
                  <a:gd name="T15" fmla="*/ 4 h 14"/>
                  <a:gd name="T16" fmla="*/ 14 w 14"/>
                  <a:gd name="T17" fmla="*/ 4 h 14"/>
                  <a:gd name="T18" fmla="*/ 10 w 14"/>
                  <a:gd name="T19" fmla="*/ 2 h 14"/>
                  <a:gd name="T20" fmla="*/ 6 w 14"/>
                  <a:gd name="T21" fmla="*/ 0 h 14"/>
                  <a:gd name="T22" fmla="*/ 6 w 14"/>
                  <a:gd name="T23" fmla="*/ 0 h 14"/>
                  <a:gd name="T24" fmla="*/ 10 w 14"/>
                  <a:gd name="T25" fmla="*/ 2 h 14"/>
                  <a:gd name="T26" fmla="*/ 10 w 14"/>
                  <a:gd name="T27" fmla="*/ 2 h 14"/>
                  <a:gd name="T28" fmla="*/ 7 w 14"/>
                  <a:gd name="T29" fmla="*/ 0 h 14"/>
                  <a:gd name="T30" fmla="*/ 6 w 14"/>
                  <a:gd name="T3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" h="14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5" y="13"/>
                      <a:pt x="3" y="11"/>
                      <a:pt x="0" y="10"/>
                    </a:cubicBezTo>
                    <a:moveTo>
                      <a:pt x="10" y="2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1" y="3"/>
                      <a:pt x="12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2" y="3"/>
                      <a:pt x="11" y="3"/>
                      <a:pt x="10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7" y="1"/>
                      <a:pt x="9" y="1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1"/>
                      <a:pt x="8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0438"/>
              <p:cNvSpPr>
                <a:spLocks noEditPoints="1"/>
              </p:cNvSpPr>
              <p:nvPr/>
            </p:nvSpPr>
            <p:spPr bwMode="auto">
              <a:xfrm>
                <a:off x="-567" y="3172"/>
                <a:ext cx="36" cy="40"/>
              </a:xfrm>
              <a:custGeom>
                <a:avLst/>
                <a:gdLst>
                  <a:gd name="T0" fmla="*/ 5 w 15"/>
                  <a:gd name="T1" fmla="*/ 15 h 17"/>
                  <a:gd name="T2" fmla="*/ 4 w 15"/>
                  <a:gd name="T3" fmla="*/ 15 h 17"/>
                  <a:gd name="T4" fmla="*/ 8 w 15"/>
                  <a:gd name="T5" fmla="*/ 17 h 17"/>
                  <a:gd name="T6" fmla="*/ 8 w 15"/>
                  <a:gd name="T7" fmla="*/ 17 h 17"/>
                  <a:gd name="T8" fmla="*/ 5 w 15"/>
                  <a:gd name="T9" fmla="*/ 15 h 17"/>
                  <a:gd name="T10" fmla="*/ 1 w 15"/>
                  <a:gd name="T11" fmla="*/ 12 h 17"/>
                  <a:gd name="T12" fmla="*/ 0 w 15"/>
                  <a:gd name="T13" fmla="*/ 12 h 17"/>
                  <a:gd name="T14" fmla="*/ 4 w 15"/>
                  <a:gd name="T15" fmla="*/ 15 h 17"/>
                  <a:gd name="T16" fmla="*/ 4 w 15"/>
                  <a:gd name="T17" fmla="*/ 14 h 17"/>
                  <a:gd name="T18" fmla="*/ 1 w 15"/>
                  <a:gd name="T19" fmla="*/ 12 h 17"/>
                  <a:gd name="T20" fmla="*/ 9 w 15"/>
                  <a:gd name="T21" fmla="*/ 8 h 17"/>
                  <a:gd name="T22" fmla="*/ 8 w 15"/>
                  <a:gd name="T23" fmla="*/ 8 h 17"/>
                  <a:gd name="T24" fmla="*/ 12 w 15"/>
                  <a:gd name="T25" fmla="*/ 11 h 17"/>
                  <a:gd name="T26" fmla="*/ 12 w 15"/>
                  <a:gd name="T27" fmla="*/ 10 h 17"/>
                  <a:gd name="T28" fmla="*/ 9 w 15"/>
                  <a:gd name="T29" fmla="*/ 8 h 17"/>
                  <a:gd name="T30" fmla="*/ 9 w 15"/>
                  <a:gd name="T31" fmla="*/ 7 h 17"/>
                  <a:gd name="T32" fmla="*/ 9 w 15"/>
                  <a:gd name="T33" fmla="*/ 7 h 17"/>
                  <a:gd name="T34" fmla="*/ 13 w 15"/>
                  <a:gd name="T35" fmla="*/ 10 h 17"/>
                  <a:gd name="T36" fmla="*/ 13 w 15"/>
                  <a:gd name="T37" fmla="*/ 10 h 17"/>
                  <a:gd name="T38" fmla="*/ 9 w 15"/>
                  <a:gd name="T39" fmla="*/ 7 h 17"/>
                  <a:gd name="T40" fmla="*/ 4 w 15"/>
                  <a:gd name="T41" fmla="*/ 5 h 17"/>
                  <a:gd name="T42" fmla="*/ 4 w 15"/>
                  <a:gd name="T43" fmla="*/ 6 h 17"/>
                  <a:gd name="T44" fmla="*/ 8 w 15"/>
                  <a:gd name="T45" fmla="*/ 8 h 17"/>
                  <a:gd name="T46" fmla="*/ 8 w 15"/>
                  <a:gd name="T47" fmla="*/ 8 h 17"/>
                  <a:gd name="T48" fmla="*/ 4 w 15"/>
                  <a:gd name="T49" fmla="*/ 5 h 17"/>
                  <a:gd name="T50" fmla="*/ 5 w 15"/>
                  <a:gd name="T51" fmla="*/ 5 h 17"/>
                  <a:gd name="T52" fmla="*/ 5 w 15"/>
                  <a:gd name="T53" fmla="*/ 5 h 17"/>
                  <a:gd name="T54" fmla="*/ 8 w 15"/>
                  <a:gd name="T55" fmla="*/ 7 h 17"/>
                  <a:gd name="T56" fmla="*/ 8 w 15"/>
                  <a:gd name="T57" fmla="*/ 7 h 17"/>
                  <a:gd name="T58" fmla="*/ 5 w 15"/>
                  <a:gd name="T59" fmla="*/ 5 h 17"/>
                  <a:gd name="T60" fmla="*/ 12 w 15"/>
                  <a:gd name="T61" fmla="*/ 3 h 17"/>
                  <a:gd name="T62" fmla="*/ 11 w 15"/>
                  <a:gd name="T63" fmla="*/ 5 h 17"/>
                  <a:gd name="T64" fmla="*/ 14 w 15"/>
                  <a:gd name="T65" fmla="*/ 7 h 17"/>
                  <a:gd name="T66" fmla="*/ 15 w 15"/>
                  <a:gd name="T67" fmla="*/ 5 h 17"/>
                  <a:gd name="T68" fmla="*/ 12 w 15"/>
                  <a:gd name="T69" fmla="*/ 3 h 17"/>
                  <a:gd name="T70" fmla="*/ 7 w 15"/>
                  <a:gd name="T71" fmla="*/ 0 h 17"/>
                  <a:gd name="T72" fmla="*/ 6 w 15"/>
                  <a:gd name="T73" fmla="*/ 1 h 17"/>
                  <a:gd name="T74" fmla="*/ 6 w 15"/>
                  <a:gd name="T75" fmla="*/ 2 h 17"/>
                  <a:gd name="T76" fmla="*/ 10 w 15"/>
                  <a:gd name="T77" fmla="*/ 5 h 17"/>
                  <a:gd name="T78" fmla="*/ 11 w 15"/>
                  <a:gd name="T79" fmla="*/ 3 h 17"/>
                  <a:gd name="T80" fmla="*/ 7 w 15"/>
                  <a:gd name="T8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" h="17">
                    <a:moveTo>
                      <a:pt x="5" y="15"/>
                    </a:moveTo>
                    <a:cubicBezTo>
                      <a:pt x="5" y="15"/>
                      <a:pt x="5" y="15"/>
                      <a:pt x="4" y="15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7" y="16"/>
                      <a:pt x="6" y="15"/>
                      <a:pt x="5" y="15"/>
                    </a:cubicBezTo>
                    <a:moveTo>
                      <a:pt x="1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2" y="13"/>
                      <a:pt x="1" y="12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8" y="8"/>
                    </a:cubicBezTo>
                    <a:cubicBezTo>
                      <a:pt x="10" y="9"/>
                      <a:pt x="11" y="10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0" y="9"/>
                      <a:pt x="9" y="8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8"/>
                      <a:pt x="12" y="9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1" y="9"/>
                      <a:pt x="10" y="8"/>
                      <a:pt x="9" y="7"/>
                    </a:cubicBezTo>
                    <a:moveTo>
                      <a:pt x="4" y="5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7"/>
                      <a:pt x="7" y="7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7"/>
                      <a:pt x="5" y="6"/>
                      <a:pt x="4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5" y="5"/>
                    </a:cubicBezTo>
                    <a:moveTo>
                      <a:pt x="12" y="3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3" y="7"/>
                      <a:pt x="14" y="7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3" y="4"/>
                      <a:pt x="12" y="3"/>
                    </a:cubicBezTo>
                    <a:moveTo>
                      <a:pt x="7" y="0"/>
                    </a:moveTo>
                    <a:cubicBezTo>
                      <a:pt x="7" y="0"/>
                      <a:pt x="7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7" y="3"/>
                      <a:pt x="8" y="4"/>
                      <a:pt x="10" y="5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0439"/>
              <p:cNvSpPr>
                <a:spLocks noEditPoints="1"/>
              </p:cNvSpPr>
              <p:nvPr/>
            </p:nvSpPr>
            <p:spPr bwMode="auto">
              <a:xfrm>
                <a:off x="-567" y="3202"/>
                <a:ext cx="19" cy="15"/>
              </a:xfrm>
              <a:custGeom>
                <a:avLst/>
                <a:gdLst>
                  <a:gd name="T0" fmla="*/ 4 w 8"/>
                  <a:gd name="T1" fmla="*/ 3 h 6"/>
                  <a:gd name="T2" fmla="*/ 4 w 8"/>
                  <a:gd name="T3" fmla="*/ 3 h 6"/>
                  <a:gd name="T4" fmla="*/ 7 w 8"/>
                  <a:gd name="T5" fmla="*/ 6 h 6"/>
                  <a:gd name="T6" fmla="*/ 8 w 8"/>
                  <a:gd name="T7" fmla="*/ 5 h 6"/>
                  <a:gd name="T8" fmla="*/ 4 w 8"/>
                  <a:gd name="T9" fmla="*/ 3 h 6"/>
                  <a:gd name="T10" fmla="*/ 0 w 8"/>
                  <a:gd name="T11" fmla="*/ 0 h 6"/>
                  <a:gd name="T12" fmla="*/ 0 w 8"/>
                  <a:gd name="T13" fmla="*/ 1 h 6"/>
                  <a:gd name="T14" fmla="*/ 3 w 8"/>
                  <a:gd name="T15" fmla="*/ 3 h 6"/>
                  <a:gd name="T16" fmla="*/ 4 w 8"/>
                  <a:gd name="T17" fmla="*/ 2 h 6"/>
                  <a:gd name="T18" fmla="*/ 0 w 8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6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6" y="5"/>
                      <a:pt x="7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0440"/>
              <p:cNvSpPr>
                <a:spLocks noEditPoints="1"/>
              </p:cNvSpPr>
              <p:nvPr/>
            </p:nvSpPr>
            <p:spPr bwMode="auto">
              <a:xfrm>
                <a:off x="-748" y="3252"/>
                <a:ext cx="170" cy="276"/>
              </a:xfrm>
              <a:custGeom>
                <a:avLst/>
                <a:gdLst>
                  <a:gd name="T0" fmla="*/ 4 w 72"/>
                  <a:gd name="T1" fmla="*/ 115 h 117"/>
                  <a:gd name="T2" fmla="*/ 8 w 72"/>
                  <a:gd name="T3" fmla="*/ 116 h 117"/>
                  <a:gd name="T4" fmla="*/ 0 w 72"/>
                  <a:gd name="T5" fmla="*/ 112 h 117"/>
                  <a:gd name="T6" fmla="*/ 3 w 72"/>
                  <a:gd name="T7" fmla="*/ 114 h 117"/>
                  <a:gd name="T8" fmla="*/ 1 w 72"/>
                  <a:gd name="T9" fmla="*/ 110 h 117"/>
                  <a:gd name="T10" fmla="*/ 4 w 72"/>
                  <a:gd name="T11" fmla="*/ 110 h 117"/>
                  <a:gd name="T12" fmla="*/ 9 w 72"/>
                  <a:gd name="T13" fmla="*/ 114 h 117"/>
                  <a:gd name="T14" fmla="*/ 6 w 72"/>
                  <a:gd name="T15" fmla="*/ 108 h 117"/>
                  <a:gd name="T16" fmla="*/ 4 w 72"/>
                  <a:gd name="T17" fmla="*/ 106 h 117"/>
                  <a:gd name="T18" fmla="*/ 2 w 72"/>
                  <a:gd name="T19" fmla="*/ 110 h 117"/>
                  <a:gd name="T20" fmla="*/ 5 w 72"/>
                  <a:gd name="T21" fmla="*/ 112 h 117"/>
                  <a:gd name="T22" fmla="*/ 9 w 72"/>
                  <a:gd name="T23" fmla="*/ 114 h 117"/>
                  <a:gd name="T24" fmla="*/ 7 w 72"/>
                  <a:gd name="T25" fmla="*/ 108 h 117"/>
                  <a:gd name="T26" fmla="*/ 7 w 72"/>
                  <a:gd name="T27" fmla="*/ 107 h 117"/>
                  <a:gd name="T28" fmla="*/ 5 w 72"/>
                  <a:gd name="T29" fmla="*/ 104 h 117"/>
                  <a:gd name="T30" fmla="*/ 10 w 72"/>
                  <a:gd name="T31" fmla="*/ 108 h 117"/>
                  <a:gd name="T32" fmla="*/ 7 w 72"/>
                  <a:gd name="T33" fmla="*/ 105 h 117"/>
                  <a:gd name="T34" fmla="*/ 6 w 72"/>
                  <a:gd name="T35" fmla="*/ 101 h 117"/>
                  <a:gd name="T36" fmla="*/ 6 w 72"/>
                  <a:gd name="T37" fmla="*/ 101 h 117"/>
                  <a:gd name="T38" fmla="*/ 8 w 72"/>
                  <a:gd name="T39" fmla="*/ 99 h 117"/>
                  <a:gd name="T40" fmla="*/ 21 w 72"/>
                  <a:gd name="T41" fmla="*/ 91 h 117"/>
                  <a:gd name="T42" fmla="*/ 19 w 72"/>
                  <a:gd name="T43" fmla="*/ 81 h 117"/>
                  <a:gd name="T44" fmla="*/ 19 w 72"/>
                  <a:gd name="T45" fmla="*/ 81 h 117"/>
                  <a:gd name="T46" fmla="*/ 32 w 72"/>
                  <a:gd name="T47" fmla="*/ 71 h 117"/>
                  <a:gd name="T48" fmla="*/ 27 w 72"/>
                  <a:gd name="T49" fmla="*/ 68 h 117"/>
                  <a:gd name="T50" fmla="*/ 36 w 72"/>
                  <a:gd name="T51" fmla="*/ 64 h 117"/>
                  <a:gd name="T52" fmla="*/ 33 w 72"/>
                  <a:gd name="T53" fmla="*/ 58 h 117"/>
                  <a:gd name="T54" fmla="*/ 33 w 72"/>
                  <a:gd name="T55" fmla="*/ 58 h 117"/>
                  <a:gd name="T56" fmla="*/ 40 w 72"/>
                  <a:gd name="T57" fmla="*/ 53 h 117"/>
                  <a:gd name="T58" fmla="*/ 33 w 72"/>
                  <a:gd name="T59" fmla="*/ 58 h 117"/>
                  <a:gd name="T60" fmla="*/ 39 w 72"/>
                  <a:gd name="T61" fmla="*/ 52 h 117"/>
                  <a:gd name="T62" fmla="*/ 39 w 72"/>
                  <a:gd name="T63" fmla="*/ 50 h 117"/>
                  <a:gd name="T64" fmla="*/ 43 w 72"/>
                  <a:gd name="T65" fmla="*/ 51 h 117"/>
                  <a:gd name="T66" fmla="*/ 39 w 72"/>
                  <a:gd name="T67" fmla="*/ 48 h 117"/>
                  <a:gd name="T68" fmla="*/ 44 w 72"/>
                  <a:gd name="T69" fmla="*/ 49 h 117"/>
                  <a:gd name="T70" fmla="*/ 41 w 72"/>
                  <a:gd name="T71" fmla="*/ 44 h 117"/>
                  <a:gd name="T72" fmla="*/ 47 w 72"/>
                  <a:gd name="T73" fmla="*/ 44 h 117"/>
                  <a:gd name="T74" fmla="*/ 44 w 72"/>
                  <a:gd name="T75" fmla="*/ 40 h 117"/>
                  <a:gd name="T76" fmla="*/ 45 w 72"/>
                  <a:gd name="T77" fmla="*/ 38 h 117"/>
                  <a:gd name="T78" fmla="*/ 52 w 72"/>
                  <a:gd name="T79" fmla="*/ 37 h 117"/>
                  <a:gd name="T80" fmla="*/ 46 w 72"/>
                  <a:gd name="T81" fmla="*/ 36 h 117"/>
                  <a:gd name="T82" fmla="*/ 47 w 72"/>
                  <a:gd name="T83" fmla="*/ 35 h 117"/>
                  <a:gd name="T84" fmla="*/ 53 w 72"/>
                  <a:gd name="T85" fmla="*/ 35 h 117"/>
                  <a:gd name="T86" fmla="*/ 54 w 72"/>
                  <a:gd name="T87" fmla="*/ 33 h 117"/>
                  <a:gd name="T88" fmla="*/ 50 w 72"/>
                  <a:gd name="T89" fmla="*/ 29 h 117"/>
                  <a:gd name="T90" fmla="*/ 54 w 72"/>
                  <a:gd name="T91" fmla="*/ 32 h 117"/>
                  <a:gd name="T92" fmla="*/ 50 w 72"/>
                  <a:gd name="T93" fmla="*/ 29 h 117"/>
                  <a:gd name="T94" fmla="*/ 51 w 72"/>
                  <a:gd name="T95" fmla="*/ 26 h 117"/>
                  <a:gd name="T96" fmla="*/ 62 w 72"/>
                  <a:gd name="T97" fmla="*/ 20 h 117"/>
                  <a:gd name="T98" fmla="*/ 57 w 72"/>
                  <a:gd name="T99" fmla="*/ 15 h 117"/>
                  <a:gd name="T100" fmla="*/ 63 w 72"/>
                  <a:gd name="T101" fmla="*/ 18 h 117"/>
                  <a:gd name="T102" fmla="*/ 58 w 72"/>
                  <a:gd name="T103" fmla="*/ 14 h 117"/>
                  <a:gd name="T104" fmla="*/ 59 w 72"/>
                  <a:gd name="T105" fmla="*/ 12 h 117"/>
                  <a:gd name="T106" fmla="*/ 69 w 72"/>
                  <a:gd name="T107" fmla="*/ 9 h 117"/>
                  <a:gd name="T108" fmla="*/ 66 w 72"/>
                  <a:gd name="T109" fmla="*/ 0 h 117"/>
                  <a:gd name="T110" fmla="*/ 72 w 72"/>
                  <a:gd name="T111" fmla="*/ 4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2" h="117">
                    <a:moveTo>
                      <a:pt x="4" y="113"/>
                    </a:moveTo>
                    <a:cubicBezTo>
                      <a:pt x="4" y="114"/>
                      <a:pt x="4" y="114"/>
                      <a:pt x="3" y="114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5" y="115"/>
                      <a:pt x="5" y="116"/>
                      <a:pt x="5" y="116"/>
                    </a:cubicBezTo>
                    <a:cubicBezTo>
                      <a:pt x="6" y="116"/>
                      <a:pt x="6" y="117"/>
                      <a:pt x="7" y="117"/>
                    </a:cubicBezTo>
                    <a:cubicBezTo>
                      <a:pt x="8" y="116"/>
                      <a:pt x="8" y="116"/>
                      <a:pt x="8" y="116"/>
                    </a:cubicBezTo>
                    <a:cubicBezTo>
                      <a:pt x="6" y="115"/>
                      <a:pt x="5" y="114"/>
                      <a:pt x="4" y="113"/>
                    </a:cubicBezTo>
                    <a:moveTo>
                      <a:pt x="1" y="110"/>
                    </a:move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1" y="113"/>
                      <a:pt x="2" y="113"/>
                      <a:pt x="3" y="114"/>
                    </a:cubicBezTo>
                    <a:cubicBezTo>
                      <a:pt x="4" y="113"/>
                      <a:pt x="4" y="113"/>
                      <a:pt x="4" y="113"/>
                    </a:cubicBezTo>
                    <a:cubicBezTo>
                      <a:pt x="4" y="113"/>
                      <a:pt x="4" y="113"/>
                      <a:pt x="3" y="113"/>
                    </a:cubicBezTo>
                    <a:cubicBezTo>
                      <a:pt x="1" y="110"/>
                      <a:pt x="1" y="110"/>
                      <a:pt x="1" y="110"/>
                    </a:cubicBezTo>
                    <a:cubicBezTo>
                      <a:pt x="1" y="110"/>
                      <a:pt x="1" y="110"/>
                      <a:pt x="1" y="110"/>
                    </a:cubicBezTo>
                    <a:moveTo>
                      <a:pt x="4" y="108"/>
                    </a:moveTo>
                    <a:cubicBezTo>
                      <a:pt x="3" y="108"/>
                      <a:pt x="3" y="108"/>
                      <a:pt x="4" y="110"/>
                    </a:cubicBezTo>
                    <a:cubicBezTo>
                      <a:pt x="4" y="110"/>
                      <a:pt x="4" y="110"/>
                      <a:pt x="4" y="110"/>
                    </a:cubicBezTo>
                    <a:cubicBezTo>
                      <a:pt x="5" y="110"/>
                      <a:pt x="5" y="110"/>
                      <a:pt x="5" y="111"/>
                    </a:cubicBezTo>
                    <a:cubicBezTo>
                      <a:pt x="6" y="111"/>
                      <a:pt x="8" y="113"/>
                      <a:pt x="9" y="114"/>
                    </a:cubicBezTo>
                    <a:cubicBezTo>
                      <a:pt x="10" y="111"/>
                      <a:pt x="10" y="111"/>
                      <a:pt x="10" y="111"/>
                    </a:cubicBezTo>
                    <a:cubicBezTo>
                      <a:pt x="9" y="110"/>
                      <a:pt x="8" y="110"/>
                      <a:pt x="7" y="109"/>
                    </a:cubicBezTo>
                    <a:cubicBezTo>
                      <a:pt x="7" y="109"/>
                      <a:pt x="6" y="109"/>
                      <a:pt x="6" y="108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4" y="108"/>
                      <a:pt x="4" y="108"/>
                      <a:pt x="4" y="108"/>
                    </a:cubicBezTo>
                    <a:moveTo>
                      <a:pt x="4" y="106"/>
                    </a:moveTo>
                    <a:cubicBezTo>
                      <a:pt x="2" y="109"/>
                      <a:pt x="2" y="109"/>
                      <a:pt x="2" y="109"/>
                    </a:cubicBezTo>
                    <a:cubicBezTo>
                      <a:pt x="1" y="110"/>
                      <a:pt x="1" y="110"/>
                      <a:pt x="1" y="110"/>
                    </a:cubicBezTo>
                    <a:cubicBezTo>
                      <a:pt x="1" y="110"/>
                      <a:pt x="2" y="110"/>
                      <a:pt x="2" y="110"/>
                    </a:cubicBezTo>
                    <a:cubicBezTo>
                      <a:pt x="2" y="110"/>
                      <a:pt x="2" y="110"/>
                      <a:pt x="2" y="110"/>
                    </a:cubicBezTo>
                    <a:cubicBezTo>
                      <a:pt x="3" y="111"/>
                      <a:pt x="4" y="112"/>
                      <a:pt x="4" y="112"/>
                    </a:cubicBezTo>
                    <a:cubicBezTo>
                      <a:pt x="5" y="112"/>
                      <a:pt x="5" y="112"/>
                      <a:pt x="5" y="112"/>
                    </a:cubicBezTo>
                    <a:cubicBezTo>
                      <a:pt x="5" y="112"/>
                      <a:pt x="5" y="112"/>
                      <a:pt x="5" y="112"/>
                    </a:cubicBezTo>
                    <a:cubicBezTo>
                      <a:pt x="6" y="113"/>
                      <a:pt x="7" y="114"/>
                      <a:pt x="8" y="115"/>
                    </a:cubicBezTo>
                    <a:cubicBezTo>
                      <a:pt x="9" y="114"/>
                      <a:pt x="9" y="114"/>
                      <a:pt x="9" y="114"/>
                    </a:cubicBezTo>
                    <a:cubicBezTo>
                      <a:pt x="7" y="113"/>
                      <a:pt x="5" y="112"/>
                      <a:pt x="4" y="110"/>
                    </a:cubicBezTo>
                    <a:cubicBezTo>
                      <a:pt x="1" y="109"/>
                      <a:pt x="2" y="107"/>
                      <a:pt x="4" y="107"/>
                    </a:cubicBezTo>
                    <a:cubicBezTo>
                      <a:pt x="5" y="107"/>
                      <a:pt x="6" y="108"/>
                      <a:pt x="7" y="108"/>
                    </a:cubicBezTo>
                    <a:cubicBezTo>
                      <a:pt x="11" y="110"/>
                      <a:pt x="11" y="110"/>
                      <a:pt x="11" y="110"/>
                    </a:cubicBezTo>
                    <a:cubicBezTo>
                      <a:pt x="11" y="109"/>
                      <a:pt x="11" y="109"/>
                      <a:pt x="11" y="109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4" y="106"/>
                      <a:pt x="4" y="106"/>
                      <a:pt x="4" y="106"/>
                    </a:cubicBezTo>
                    <a:cubicBezTo>
                      <a:pt x="4" y="106"/>
                      <a:pt x="4" y="106"/>
                      <a:pt x="4" y="106"/>
                    </a:cubicBezTo>
                    <a:moveTo>
                      <a:pt x="5" y="104"/>
                    </a:moveTo>
                    <a:cubicBezTo>
                      <a:pt x="4" y="105"/>
                      <a:pt x="4" y="105"/>
                      <a:pt x="4" y="105"/>
                    </a:cubicBezTo>
                    <a:cubicBezTo>
                      <a:pt x="4" y="105"/>
                      <a:pt x="4" y="105"/>
                      <a:pt x="4" y="105"/>
                    </a:cubicBezTo>
                    <a:cubicBezTo>
                      <a:pt x="7" y="106"/>
                      <a:pt x="8" y="107"/>
                      <a:pt x="10" y="108"/>
                    </a:cubicBezTo>
                    <a:cubicBezTo>
                      <a:pt x="11" y="108"/>
                      <a:pt x="11" y="108"/>
                      <a:pt x="12" y="108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7" y="105"/>
                      <a:pt x="7" y="105"/>
                      <a:pt x="7" y="105"/>
                    </a:cubicBezTo>
                    <a:cubicBezTo>
                      <a:pt x="6" y="104"/>
                      <a:pt x="6" y="104"/>
                      <a:pt x="5" y="104"/>
                    </a:cubicBezTo>
                    <a:moveTo>
                      <a:pt x="6" y="101"/>
                    </a:moveTo>
                    <a:cubicBezTo>
                      <a:pt x="6" y="101"/>
                      <a:pt x="6" y="101"/>
                      <a:pt x="6" y="101"/>
                    </a:cubicBezTo>
                    <a:cubicBezTo>
                      <a:pt x="9" y="103"/>
                      <a:pt x="11" y="104"/>
                      <a:pt x="13" y="106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1" y="104"/>
                      <a:pt x="9" y="102"/>
                      <a:pt x="6" y="101"/>
                    </a:cubicBezTo>
                    <a:moveTo>
                      <a:pt x="15" y="87"/>
                    </a:moveTo>
                    <a:cubicBezTo>
                      <a:pt x="8" y="98"/>
                      <a:pt x="8" y="98"/>
                      <a:pt x="8" y="98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14" y="104"/>
                      <a:pt x="14" y="104"/>
                      <a:pt x="14" y="104"/>
                    </a:cubicBezTo>
                    <a:cubicBezTo>
                      <a:pt x="18" y="96"/>
                      <a:pt x="18" y="96"/>
                      <a:pt x="18" y="96"/>
                    </a:cubicBezTo>
                    <a:cubicBezTo>
                      <a:pt x="21" y="91"/>
                      <a:pt x="21" y="91"/>
                      <a:pt x="21" y="91"/>
                    </a:cubicBezTo>
                    <a:cubicBezTo>
                      <a:pt x="19" y="90"/>
                      <a:pt x="17" y="89"/>
                      <a:pt x="15" y="87"/>
                    </a:cubicBezTo>
                    <a:moveTo>
                      <a:pt x="27" y="68"/>
                    </a:moveTo>
                    <a:cubicBezTo>
                      <a:pt x="19" y="81"/>
                      <a:pt x="19" y="81"/>
                      <a:pt x="19" y="81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2" y="83"/>
                      <a:pt x="21" y="83"/>
                      <a:pt x="21" y="83"/>
                    </a:cubicBezTo>
                    <a:cubicBezTo>
                      <a:pt x="19" y="81"/>
                      <a:pt x="19" y="81"/>
                      <a:pt x="19" y="81"/>
                    </a:cubicBezTo>
                    <a:cubicBezTo>
                      <a:pt x="16" y="86"/>
                      <a:pt x="16" y="86"/>
                      <a:pt x="16" y="86"/>
                    </a:cubicBezTo>
                    <a:cubicBezTo>
                      <a:pt x="18" y="87"/>
                      <a:pt x="20" y="88"/>
                      <a:pt x="22" y="90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0" y="70"/>
                      <a:pt x="28" y="69"/>
                      <a:pt x="27" y="68"/>
                    </a:cubicBezTo>
                    <a:moveTo>
                      <a:pt x="31" y="61"/>
                    </a:moveTo>
                    <a:cubicBezTo>
                      <a:pt x="27" y="68"/>
                      <a:pt x="27" y="68"/>
                      <a:pt x="27" y="68"/>
                    </a:cubicBezTo>
                    <a:cubicBezTo>
                      <a:pt x="29" y="69"/>
                      <a:pt x="29" y="69"/>
                      <a:pt x="29" y="69"/>
                    </a:cubicBezTo>
                    <a:cubicBezTo>
                      <a:pt x="30" y="69"/>
                      <a:pt x="31" y="70"/>
                      <a:pt x="32" y="71"/>
                    </a:cubicBezTo>
                    <a:cubicBezTo>
                      <a:pt x="36" y="64"/>
                      <a:pt x="36" y="64"/>
                      <a:pt x="36" y="64"/>
                    </a:cubicBezTo>
                    <a:cubicBezTo>
                      <a:pt x="34" y="63"/>
                      <a:pt x="33" y="62"/>
                      <a:pt x="31" y="61"/>
                    </a:cubicBezTo>
                    <a:moveTo>
                      <a:pt x="33" y="58"/>
                    </a:moveTo>
                    <a:cubicBezTo>
                      <a:pt x="33" y="58"/>
                      <a:pt x="33" y="58"/>
                      <a:pt x="33" y="58"/>
                    </a:cubicBezTo>
                    <a:cubicBezTo>
                      <a:pt x="35" y="59"/>
                      <a:pt x="36" y="60"/>
                      <a:pt x="37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6" y="60"/>
                      <a:pt x="35" y="59"/>
                      <a:pt x="33" y="58"/>
                    </a:cubicBezTo>
                    <a:moveTo>
                      <a:pt x="38" y="51"/>
                    </a:moveTo>
                    <a:cubicBezTo>
                      <a:pt x="37" y="51"/>
                      <a:pt x="37" y="51"/>
                      <a:pt x="37" y="52"/>
                    </a:cubicBezTo>
                    <a:cubicBezTo>
                      <a:pt x="39" y="53"/>
                      <a:pt x="40" y="53"/>
                      <a:pt x="40" y="53"/>
                    </a:cubicBezTo>
                    <a:cubicBezTo>
                      <a:pt x="40" y="53"/>
                      <a:pt x="39" y="53"/>
                      <a:pt x="37" y="52"/>
                    </a:cubicBezTo>
                    <a:cubicBezTo>
                      <a:pt x="36" y="53"/>
                      <a:pt x="35" y="55"/>
                      <a:pt x="34" y="56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5" y="59"/>
                      <a:pt x="36" y="60"/>
                      <a:pt x="38" y="60"/>
                    </a:cubicBezTo>
                    <a:cubicBezTo>
                      <a:pt x="42" y="53"/>
                      <a:pt x="42" y="53"/>
                      <a:pt x="42" y="53"/>
                    </a:cubicBezTo>
                    <a:cubicBezTo>
                      <a:pt x="41" y="53"/>
                      <a:pt x="40" y="52"/>
                      <a:pt x="39" y="52"/>
                    </a:cubicBezTo>
                    <a:cubicBezTo>
                      <a:pt x="39" y="52"/>
                      <a:pt x="38" y="51"/>
                      <a:pt x="38" y="51"/>
                    </a:cubicBezTo>
                    <a:moveTo>
                      <a:pt x="39" y="49"/>
                    </a:moveTo>
                    <a:cubicBezTo>
                      <a:pt x="39" y="49"/>
                      <a:pt x="39" y="49"/>
                      <a:pt x="39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9" y="51"/>
                      <a:pt x="41" y="52"/>
                      <a:pt x="42" y="53"/>
                    </a:cubicBezTo>
                    <a:cubicBezTo>
                      <a:pt x="43" y="51"/>
                      <a:pt x="43" y="51"/>
                      <a:pt x="43" y="51"/>
                    </a:cubicBezTo>
                    <a:cubicBezTo>
                      <a:pt x="41" y="51"/>
                      <a:pt x="40" y="50"/>
                      <a:pt x="39" y="49"/>
                    </a:cubicBezTo>
                    <a:moveTo>
                      <a:pt x="40" y="47"/>
                    </a:moveTo>
                    <a:cubicBezTo>
                      <a:pt x="40" y="47"/>
                      <a:pt x="40" y="47"/>
                      <a:pt x="39" y="48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3" y="48"/>
                      <a:pt x="41" y="47"/>
                      <a:pt x="40" y="47"/>
                    </a:cubicBezTo>
                    <a:moveTo>
                      <a:pt x="43" y="42"/>
                    </a:moveTo>
                    <a:cubicBezTo>
                      <a:pt x="42" y="42"/>
                      <a:pt x="42" y="43"/>
                      <a:pt x="41" y="44"/>
                    </a:cubicBezTo>
                    <a:cubicBezTo>
                      <a:pt x="42" y="45"/>
                      <a:pt x="43" y="45"/>
                      <a:pt x="44" y="46"/>
                    </a:cubicBezTo>
                    <a:cubicBezTo>
                      <a:pt x="44" y="46"/>
                      <a:pt x="45" y="46"/>
                      <a:pt x="45" y="4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6" y="43"/>
                      <a:pt x="44" y="42"/>
                      <a:pt x="43" y="42"/>
                    </a:cubicBezTo>
                    <a:moveTo>
                      <a:pt x="45" y="38"/>
                    </a:moveTo>
                    <a:cubicBezTo>
                      <a:pt x="44" y="39"/>
                      <a:pt x="44" y="39"/>
                      <a:pt x="44" y="40"/>
                    </a:cubicBezTo>
                    <a:cubicBezTo>
                      <a:pt x="45" y="40"/>
                      <a:pt x="47" y="41"/>
                      <a:pt x="48" y="42"/>
                    </a:cubicBezTo>
                    <a:cubicBezTo>
                      <a:pt x="49" y="41"/>
                      <a:pt x="49" y="41"/>
                      <a:pt x="49" y="41"/>
                    </a:cubicBezTo>
                    <a:cubicBezTo>
                      <a:pt x="48" y="40"/>
                      <a:pt x="46" y="39"/>
                      <a:pt x="45" y="38"/>
                    </a:cubicBezTo>
                    <a:moveTo>
                      <a:pt x="49" y="35"/>
                    </a:moveTo>
                    <a:cubicBezTo>
                      <a:pt x="49" y="35"/>
                      <a:pt x="50" y="36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0" y="36"/>
                      <a:pt x="49" y="35"/>
                      <a:pt x="49" y="35"/>
                    </a:cubicBezTo>
                    <a:moveTo>
                      <a:pt x="47" y="35"/>
                    </a:moveTo>
                    <a:cubicBezTo>
                      <a:pt x="47" y="35"/>
                      <a:pt x="46" y="35"/>
                      <a:pt x="46" y="36"/>
                    </a:cubicBezTo>
                    <a:cubicBezTo>
                      <a:pt x="51" y="38"/>
                      <a:pt x="51" y="38"/>
                      <a:pt x="51" y="38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0" y="36"/>
                      <a:pt x="48" y="35"/>
                      <a:pt x="47" y="35"/>
                    </a:cubicBezTo>
                    <a:moveTo>
                      <a:pt x="49" y="30"/>
                    </a:moveTo>
                    <a:cubicBezTo>
                      <a:pt x="49" y="31"/>
                      <a:pt x="48" y="32"/>
                      <a:pt x="48" y="32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2" y="33"/>
                      <a:pt x="51" y="32"/>
                      <a:pt x="50" y="31"/>
                    </a:cubicBezTo>
                    <a:cubicBezTo>
                      <a:pt x="51" y="32"/>
                      <a:pt x="52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2" y="32"/>
                      <a:pt x="51" y="31"/>
                      <a:pt x="49" y="30"/>
                    </a:cubicBezTo>
                    <a:moveTo>
                      <a:pt x="50" y="29"/>
                    </a:moveTo>
                    <a:cubicBezTo>
                      <a:pt x="50" y="29"/>
                      <a:pt x="50" y="29"/>
                      <a:pt x="50" y="29"/>
                    </a:cubicBezTo>
                    <a:cubicBezTo>
                      <a:pt x="51" y="30"/>
                      <a:pt x="53" y="31"/>
                      <a:pt x="54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50" y="29"/>
                      <a:pt x="50" y="29"/>
                      <a:pt x="50" y="29"/>
                    </a:cubicBezTo>
                    <a:moveTo>
                      <a:pt x="51" y="26"/>
                    </a:moveTo>
                    <a:cubicBezTo>
                      <a:pt x="51" y="27"/>
                      <a:pt x="50" y="28"/>
                      <a:pt x="50" y="29"/>
                    </a:cubicBezTo>
                    <a:cubicBezTo>
                      <a:pt x="51" y="30"/>
                      <a:pt x="53" y="31"/>
                      <a:pt x="55" y="32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4" y="28"/>
                      <a:pt x="53" y="27"/>
                      <a:pt x="51" y="26"/>
                    </a:cubicBezTo>
                    <a:moveTo>
                      <a:pt x="57" y="16"/>
                    </a:moveTo>
                    <a:cubicBezTo>
                      <a:pt x="57" y="16"/>
                      <a:pt x="56" y="17"/>
                      <a:pt x="56" y="17"/>
                    </a:cubicBezTo>
                    <a:cubicBezTo>
                      <a:pt x="58" y="18"/>
                      <a:pt x="60" y="19"/>
                      <a:pt x="62" y="20"/>
                    </a:cubicBezTo>
                    <a:cubicBezTo>
                      <a:pt x="62" y="19"/>
                      <a:pt x="62" y="19"/>
                      <a:pt x="62" y="19"/>
                    </a:cubicBezTo>
                    <a:cubicBezTo>
                      <a:pt x="61" y="18"/>
                      <a:pt x="59" y="17"/>
                      <a:pt x="57" y="16"/>
                    </a:cubicBezTo>
                    <a:moveTo>
                      <a:pt x="57" y="15"/>
                    </a:moveTo>
                    <a:cubicBezTo>
                      <a:pt x="57" y="15"/>
                      <a:pt x="57" y="16"/>
                      <a:pt x="57" y="16"/>
                    </a:cubicBezTo>
                    <a:cubicBezTo>
                      <a:pt x="59" y="17"/>
                      <a:pt x="61" y="18"/>
                      <a:pt x="63" y="19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1" y="17"/>
                      <a:pt x="59" y="16"/>
                      <a:pt x="57" y="15"/>
                    </a:cubicBezTo>
                    <a:moveTo>
                      <a:pt x="59" y="12"/>
                    </a:moveTo>
                    <a:cubicBezTo>
                      <a:pt x="58" y="13"/>
                      <a:pt x="58" y="14"/>
                      <a:pt x="58" y="14"/>
                    </a:cubicBezTo>
                    <a:cubicBezTo>
                      <a:pt x="60" y="16"/>
                      <a:pt x="61" y="17"/>
                      <a:pt x="63" y="18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63" y="15"/>
                      <a:pt x="61" y="13"/>
                      <a:pt x="59" y="12"/>
                    </a:cubicBezTo>
                    <a:moveTo>
                      <a:pt x="64" y="3"/>
                    </a:moveTo>
                    <a:cubicBezTo>
                      <a:pt x="63" y="4"/>
                      <a:pt x="63" y="5"/>
                      <a:pt x="63" y="5"/>
                    </a:cubicBezTo>
                    <a:cubicBezTo>
                      <a:pt x="65" y="6"/>
                      <a:pt x="67" y="8"/>
                      <a:pt x="69" y="9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68" y="6"/>
                      <a:pt x="66" y="4"/>
                      <a:pt x="64" y="3"/>
                    </a:cubicBezTo>
                    <a:moveTo>
                      <a:pt x="66" y="0"/>
                    </a:moveTo>
                    <a:cubicBezTo>
                      <a:pt x="66" y="0"/>
                      <a:pt x="66" y="0"/>
                      <a:pt x="65" y="0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70" y="2"/>
                      <a:pt x="68" y="1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0441"/>
              <p:cNvSpPr>
                <a:spLocks noEditPoints="1"/>
              </p:cNvSpPr>
              <p:nvPr/>
            </p:nvSpPr>
            <p:spPr bwMode="auto">
              <a:xfrm>
                <a:off x="-448" y="3169"/>
                <a:ext cx="11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7 h 8"/>
                  <a:gd name="T4" fmla="*/ 2 w 5"/>
                  <a:gd name="T5" fmla="*/ 8 h 8"/>
                  <a:gd name="T6" fmla="*/ 2 w 5"/>
                  <a:gd name="T7" fmla="*/ 7 h 8"/>
                  <a:gd name="T8" fmla="*/ 1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2 w 5"/>
                  <a:gd name="T15" fmla="*/ 7 h 8"/>
                  <a:gd name="T16" fmla="*/ 3 w 5"/>
                  <a:gd name="T17" fmla="*/ 6 h 8"/>
                  <a:gd name="T18" fmla="*/ 1 w 5"/>
                  <a:gd name="T19" fmla="*/ 6 h 8"/>
                  <a:gd name="T20" fmla="*/ 4 w 5"/>
                  <a:gd name="T21" fmla="*/ 0 h 8"/>
                  <a:gd name="T22" fmla="*/ 2 w 5"/>
                  <a:gd name="T23" fmla="*/ 5 h 8"/>
                  <a:gd name="T24" fmla="*/ 3 w 5"/>
                  <a:gd name="T25" fmla="*/ 6 h 8"/>
                  <a:gd name="T26" fmla="*/ 5 w 5"/>
                  <a:gd name="T27" fmla="*/ 1 h 8"/>
                  <a:gd name="T28" fmla="*/ 4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2" y="7"/>
                      <a:pt x="1" y="7"/>
                      <a:pt x="1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3" y="7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4" y="0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6"/>
                    </a:cubicBezTo>
                    <a:cubicBezTo>
                      <a:pt x="4" y="4"/>
                      <a:pt x="5" y="3"/>
                      <a:pt x="5" y="1"/>
                    </a:cubicBezTo>
                    <a:cubicBezTo>
                      <a:pt x="5" y="1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0442"/>
              <p:cNvSpPr>
                <a:spLocks noEditPoints="1"/>
              </p:cNvSpPr>
              <p:nvPr/>
            </p:nvSpPr>
            <p:spPr bwMode="auto">
              <a:xfrm>
                <a:off x="-446" y="3181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2 w 2"/>
                  <a:gd name="T15" fmla="*/ 1 h 2"/>
                  <a:gd name="T16" fmla="*/ 2 w 2"/>
                  <a:gd name="T17" fmla="*/ 1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0443"/>
              <p:cNvSpPr>
                <a:spLocks noEditPoints="1"/>
              </p:cNvSpPr>
              <p:nvPr/>
            </p:nvSpPr>
            <p:spPr bwMode="auto">
              <a:xfrm>
                <a:off x="-444" y="3172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7 h 8"/>
                  <a:gd name="T4" fmla="*/ 1 w 5"/>
                  <a:gd name="T5" fmla="*/ 8 h 8"/>
                  <a:gd name="T6" fmla="*/ 2 w 5"/>
                  <a:gd name="T7" fmla="*/ 7 h 8"/>
                  <a:gd name="T8" fmla="*/ 0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2 w 5"/>
                  <a:gd name="T15" fmla="*/ 7 h 8"/>
                  <a:gd name="T16" fmla="*/ 2 w 5"/>
                  <a:gd name="T17" fmla="*/ 6 h 8"/>
                  <a:gd name="T18" fmla="*/ 1 w 5"/>
                  <a:gd name="T19" fmla="*/ 6 h 8"/>
                  <a:gd name="T20" fmla="*/ 4 w 5"/>
                  <a:gd name="T21" fmla="*/ 0 h 8"/>
                  <a:gd name="T22" fmla="*/ 2 w 5"/>
                  <a:gd name="T23" fmla="*/ 3 h 8"/>
                  <a:gd name="T24" fmla="*/ 1 w 5"/>
                  <a:gd name="T25" fmla="*/ 5 h 8"/>
                  <a:gd name="T26" fmla="*/ 3 w 5"/>
                  <a:gd name="T27" fmla="*/ 6 h 8"/>
                  <a:gd name="T28" fmla="*/ 5 w 5"/>
                  <a:gd name="T29" fmla="*/ 1 h 8"/>
                  <a:gd name="T30" fmla="*/ 4 w 5"/>
                  <a:gd name="T3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3"/>
                    </a:cubicBezTo>
                    <a:cubicBezTo>
                      <a:pt x="2" y="3"/>
                      <a:pt x="2" y="4"/>
                      <a:pt x="1" y="5"/>
                    </a:cubicBezTo>
                    <a:cubicBezTo>
                      <a:pt x="2" y="5"/>
                      <a:pt x="2" y="5"/>
                      <a:pt x="3" y="6"/>
                    </a:cubicBezTo>
                    <a:cubicBezTo>
                      <a:pt x="4" y="4"/>
                      <a:pt x="4" y="3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0444"/>
              <p:cNvSpPr>
                <a:spLocks noEditPoints="1"/>
              </p:cNvSpPr>
              <p:nvPr/>
            </p:nvSpPr>
            <p:spPr bwMode="auto">
              <a:xfrm>
                <a:off x="-444" y="3183"/>
                <a:ext cx="7" cy="5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2 h 2"/>
                  <a:gd name="T4" fmla="*/ 2 w 3"/>
                  <a:gd name="T5" fmla="*/ 2 h 2"/>
                  <a:gd name="T6" fmla="*/ 2 w 3"/>
                  <a:gd name="T7" fmla="*/ 2 h 2"/>
                  <a:gd name="T8" fmla="*/ 1 w 3"/>
                  <a:gd name="T9" fmla="*/ 1 h 2"/>
                  <a:gd name="T10" fmla="*/ 1 w 3"/>
                  <a:gd name="T11" fmla="*/ 0 h 2"/>
                  <a:gd name="T12" fmla="*/ 1 w 3"/>
                  <a:gd name="T13" fmla="*/ 1 h 2"/>
                  <a:gd name="T14" fmla="*/ 2 w 3"/>
                  <a:gd name="T15" fmla="*/ 1 h 2"/>
                  <a:gd name="T16" fmla="*/ 3 w 3"/>
                  <a:gd name="T17" fmla="*/ 1 h 2"/>
                  <a:gd name="T18" fmla="*/ 1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0445"/>
              <p:cNvSpPr>
                <a:spLocks noEditPoints="1"/>
              </p:cNvSpPr>
              <p:nvPr/>
            </p:nvSpPr>
            <p:spPr bwMode="auto">
              <a:xfrm>
                <a:off x="-474" y="3176"/>
                <a:ext cx="18" cy="22"/>
              </a:xfrm>
              <a:custGeom>
                <a:avLst/>
                <a:gdLst>
                  <a:gd name="T0" fmla="*/ 2 w 8"/>
                  <a:gd name="T1" fmla="*/ 3 h 9"/>
                  <a:gd name="T2" fmla="*/ 0 w 8"/>
                  <a:gd name="T3" fmla="*/ 7 h 9"/>
                  <a:gd name="T4" fmla="*/ 4 w 8"/>
                  <a:gd name="T5" fmla="*/ 9 h 9"/>
                  <a:gd name="T6" fmla="*/ 6 w 8"/>
                  <a:gd name="T7" fmla="*/ 6 h 9"/>
                  <a:gd name="T8" fmla="*/ 2 w 8"/>
                  <a:gd name="T9" fmla="*/ 3 h 9"/>
                  <a:gd name="T10" fmla="*/ 3 w 8"/>
                  <a:gd name="T11" fmla="*/ 0 h 9"/>
                  <a:gd name="T12" fmla="*/ 3 w 8"/>
                  <a:gd name="T13" fmla="*/ 1 h 9"/>
                  <a:gd name="T14" fmla="*/ 7 w 8"/>
                  <a:gd name="T15" fmla="*/ 4 h 9"/>
                  <a:gd name="T16" fmla="*/ 8 w 8"/>
                  <a:gd name="T17" fmla="*/ 3 h 9"/>
                  <a:gd name="T18" fmla="*/ 3 w 8"/>
                  <a:gd name="T19" fmla="*/ 0 h 9"/>
                  <a:gd name="T20" fmla="*/ 3 w 8"/>
                  <a:gd name="T21" fmla="*/ 0 h 9"/>
                  <a:gd name="T22" fmla="*/ 3 w 8"/>
                  <a:gd name="T23" fmla="*/ 0 h 9"/>
                  <a:gd name="T24" fmla="*/ 6 w 8"/>
                  <a:gd name="T25" fmla="*/ 1 h 9"/>
                  <a:gd name="T26" fmla="*/ 8 w 8"/>
                  <a:gd name="T27" fmla="*/ 3 h 9"/>
                  <a:gd name="T28" fmla="*/ 8 w 8"/>
                  <a:gd name="T29" fmla="*/ 3 h 9"/>
                  <a:gd name="T30" fmla="*/ 3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2" y="3"/>
                    </a:moveTo>
                    <a:cubicBezTo>
                      <a:pt x="1" y="4"/>
                      <a:pt x="0" y="5"/>
                      <a:pt x="0" y="7"/>
                    </a:cubicBezTo>
                    <a:cubicBezTo>
                      <a:pt x="1" y="7"/>
                      <a:pt x="3" y="8"/>
                      <a:pt x="4" y="9"/>
                    </a:cubicBezTo>
                    <a:cubicBezTo>
                      <a:pt x="5" y="8"/>
                      <a:pt x="6" y="7"/>
                      <a:pt x="6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5" y="1"/>
                      <a:pt x="6" y="1"/>
                    </a:cubicBezTo>
                    <a:cubicBezTo>
                      <a:pt x="6" y="2"/>
                      <a:pt x="7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0446"/>
              <p:cNvSpPr>
                <a:spLocks noEditPoints="1"/>
              </p:cNvSpPr>
              <p:nvPr/>
            </p:nvSpPr>
            <p:spPr bwMode="auto">
              <a:xfrm>
                <a:off x="-479" y="3179"/>
                <a:ext cx="21" cy="23"/>
              </a:xfrm>
              <a:custGeom>
                <a:avLst/>
                <a:gdLst>
                  <a:gd name="T0" fmla="*/ 2 w 9"/>
                  <a:gd name="T1" fmla="*/ 6 h 10"/>
                  <a:gd name="T2" fmla="*/ 1 w 9"/>
                  <a:gd name="T3" fmla="*/ 6 h 10"/>
                  <a:gd name="T4" fmla="*/ 0 w 9"/>
                  <a:gd name="T5" fmla="*/ 8 h 10"/>
                  <a:gd name="T6" fmla="*/ 5 w 9"/>
                  <a:gd name="T7" fmla="*/ 10 h 10"/>
                  <a:gd name="T8" fmla="*/ 6 w 9"/>
                  <a:gd name="T9" fmla="*/ 8 h 10"/>
                  <a:gd name="T10" fmla="*/ 2 w 9"/>
                  <a:gd name="T11" fmla="*/ 6 h 10"/>
                  <a:gd name="T12" fmla="*/ 4 w 9"/>
                  <a:gd name="T13" fmla="*/ 1 h 10"/>
                  <a:gd name="T14" fmla="*/ 4 w 9"/>
                  <a:gd name="T15" fmla="*/ 2 h 10"/>
                  <a:gd name="T16" fmla="*/ 8 w 9"/>
                  <a:gd name="T17" fmla="*/ 5 h 10"/>
                  <a:gd name="T18" fmla="*/ 9 w 9"/>
                  <a:gd name="T19" fmla="*/ 4 h 10"/>
                  <a:gd name="T20" fmla="*/ 4 w 9"/>
                  <a:gd name="T21" fmla="*/ 1 h 10"/>
                  <a:gd name="T22" fmla="*/ 5 w 9"/>
                  <a:gd name="T23" fmla="*/ 0 h 10"/>
                  <a:gd name="T24" fmla="*/ 4 w 9"/>
                  <a:gd name="T25" fmla="*/ 1 h 10"/>
                  <a:gd name="T26" fmla="*/ 9 w 9"/>
                  <a:gd name="T27" fmla="*/ 4 h 10"/>
                  <a:gd name="T28" fmla="*/ 9 w 9"/>
                  <a:gd name="T29" fmla="*/ 3 h 10"/>
                  <a:gd name="T30" fmla="*/ 5 w 9"/>
                  <a:gd name="T3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0">
                    <a:moveTo>
                      <a:pt x="2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0" y="8"/>
                    </a:cubicBezTo>
                    <a:cubicBezTo>
                      <a:pt x="2" y="9"/>
                      <a:pt x="3" y="9"/>
                      <a:pt x="5" y="10"/>
                    </a:cubicBezTo>
                    <a:cubicBezTo>
                      <a:pt x="5" y="10"/>
                      <a:pt x="6" y="9"/>
                      <a:pt x="6" y="8"/>
                    </a:cubicBezTo>
                    <a:cubicBezTo>
                      <a:pt x="5" y="7"/>
                      <a:pt x="3" y="6"/>
                      <a:pt x="2" y="6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0447"/>
              <p:cNvSpPr>
                <a:spLocks/>
              </p:cNvSpPr>
              <p:nvPr/>
            </p:nvSpPr>
            <p:spPr bwMode="auto">
              <a:xfrm>
                <a:off x="-470" y="318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0448"/>
              <p:cNvSpPr>
                <a:spLocks noEditPoints="1"/>
              </p:cNvSpPr>
              <p:nvPr/>
            </p:nvSpPr>
            <p:spPr bwMode="auto">
              <a:xfrm>
                <a:off x="-515" y="3181"/>
                <a:ext cx="15" cy="17"/>
              </a:xfrm>
              <a:custGeom>
                <a:avLst/>
                <a:gdLst>
                  <a:gd name="T0" fmla="*/ 0 w 6"/>
                  <a:gd name="T1" fmla="*/ 4 h 7"/>
                  <a:gd name="T2" fmla="*/ 0 w 6"/>
                  <a:gd name="T3" fmla="*/ 5 h 7"/>
                  <a:gd name="T4" fmla="*/ 3 w 6"/>
                  <a:gd name="T5" fmla="*/ 7 h 7"/>
                  <a:gd name="T6" fmla="*/ 4 w 6"/>
                  <a:gd name="T7" fmla="*/ 6 h 7"/>
                  <a:gd name="T8" fmla="*/ 0 w 6"/>
                  <a:gd name="T9" fmla="*/ 4 h 7"/>
                  <a:gd name="T10" fmla="*/ 2 w 6"/>
                  <a:gd name="T11" fmla="*/ 0 h 7"/>
                  <a:gd name="T12" fmla="*/ 0 w 6"/>
                  <a:gd name="T13" fmla="*/ 4 h 7"/>
                  <a:gd name="T14" fmla="*/ 4 w 6"/>
                  <a:gd name="T15" fmla="*/ 6 h 7"/>
                  <a:gd name="T16" fmla="*/ 6 w 6"/>
                  <a:gd name="T17" fmla="*/ 2 h 7"/>
                  <a:gd name="T18" fmla="*/ 2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2" y="6"/>
                      <a:pt x="3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2" y="6"/>
                      <a:pt x="1" y="5"/>
                      <a:pt x="0" y="4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1" y="5"/>
                      <a:pt x="3" y="6"/>
                      <a:pt x="4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0449"/>
              <p:cNvSpPr>
                <a:spLocks/>
              </p:cNvSpPr>
              <p:nvPr/>
            </p:nvSpPr>
            <p:spPr bwMode="auto">
              <a:xfrm>
                <a:off x="-515" y="3191"/>
                <a:ext cx="10" cy="4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0450"/>
              <p:cNvSpPr>
                <a:spLocks noEditPoints="1"/>
              </p:cNvSpPr>
              <p:nvPr/>
            </p:nvSpPr>
            <p:spPr bwMode="auto">
              <a:xfrm>
                <a:off x="-458" y="3188"/>
                <a:ext cx="14" cy="17"/>
              </a:xfrm>
              <a:custGeom>
                <a:avLst/>
                <a:gdLst>
                  <a:gd name="T0" fmla="*/ 2 w 6"/>
                  <a:gd name="T1" fmla="*/ 3 h 7"/>
                  <a:gd name="T2" fmla="*/ 1 w 6"/>
                  <a:gd name="T3" fmla="*/ 5 h 7"/>
                  <a:gd name="T4" fmla="*/ 0 w 6"/>
                  <a:gd name="T5" fmla="*/ 6 h 7"/>
                  <a:gd name="T6" fmla="*/ 2 w 6"/>
                  <a:gd name="T7" fmla="*/ 7 h 7"/>
                  <a:gd name="T8" fmla="*/ 4 w 6"/>
                  <a:gd name="T9" fmla="*/ 4 h 7"/>
                  <a:gd name="T10" fmla="*/ 2 w 6"/>
                  <a:gd name="T11" fmla="*/ 3 h 7"/>
                  <a:gd name="T12" fmla="*/ 4 w 6"/>
                  <a:gd name="T13" fmla="*/ 0 h 7"/>
                  <a:gd name="T14" fmla="*/ 3 w 6"/>
                  <a:gd name="T15" fmla="*/ 1 h 7"/>
                  <a:gd name="T16" fmla="*/ 5 w 6"/>
                  <a:gd name="T17" fmla="*/ 2 h 7"/>
                  <a:gd name="T18" fmla="*/ 5 w 6"/>
                  <a:gd name="T19" fmla="*/ 1 h 7"/>
                  <a:gd name="T20" fmla="*/ 4 w 6"/>
                  <a:gd name="T21" fmla="*/ 0 h 7"/>
                  <a:gd name="T22" fmla="*/ 4 w 6"/>
                  <a:gd name="T23" fmla="*/ 0 h 7"/>
                  <a:gd name="T24" fmla="*/ 4 w 6"/>
                  <a:gd name="T25" fmla="*/ 0 h 7"/>
                  <a:gd name="T26" fmla="*/ 5 w 6"/>
                  <a:gd name="T27" fmla="*/ 1 h 7"/>
                  <a:gd name="T28" fmla="*/ 6 w 6"/>
                  <a:gd name="T29" fmla="*/ 0 h 7"/>
                  <a:gd name="T30" fmla="*/ 4 w 6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" h="7">
                    <a:moveTo>
                      <a:pt x="2" y="3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1" y="6"/>
                      <a:pt x="1" y="7"/>
                      <a:pt x="2" y="7"/>
                    </a:cubicBezTo>
                    <a:cubicBezTo>
                      <a:pt x="2" y="6"/>
                      <a:pt x="3" y="5"/>
                      <a:pt x="4" y="4"/>
                    </a:cubicBezTo>
                    <a:cubicBezTo>
                      <a:pt x="3" y="4"/>
                      <a:pt x="3" y="3"/>
                      <a:pt x="2" y="3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5" y="0"/>
                      <a:pt x="5" y="1"/>
                    </a:cubicBezTo>
                    <a:cubicBezTo>
                      <a:pt x="5" y="1"/>
                      <a:pt x="5" y="1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0451"/>
              <p:cNvSpPr>
                <a:spLocks noEditPoints="1"/>
              </p:cNvSpPr>
              <p:nvPr/>
            </p:nvSpPr>
            <p:spPr bwMode="auto">
              <a:xfrm>
                <a:off x="-460" y="3191"/>
                <a:ext cx="14" cy="18"/>
              </a:xfrm>
              <a:custGeom>
                <a:avLst/>
                <a:gdLst>
                  <a:gd name="T0" fmla="*/ 1 w 6"/>
                  <a:gd name="T1" fmla="*/ 5 h 8"/>
                  <a:gd name="T2" fmla="*/ 0 w 6"/>
                  <a:gd name="T3" fmla="*/ 7 h 8"/>
                  <a:gd name="T4" fmla="*/ 2 w 6"/>
                  <a:gd name="T5" fmla="*/ 8 h 8"/>
                  <a:gd name="T6" fmla="*/ 3 w 6"/>
                  <a:gd name="T7" fmla="*/ 6 h 8"/>
                  <a:gd name="T8" fmla="*/ 1 w 6"/>
                  <a:gd name="T9" fmla="*/ 5 h 8"/>
                  <a:gd name="T10" fmla="*/ 4 w 6"/>
                  <a:gd name="T11" fmla="*/ 1 h 8"/>
                  <a:gd name="T12" fmla="*/ 3 w 6"/>
                  <a:gd name="T13" fmla="*/ 2 h 8"/>
                  <a:gd name="T14" fmla="*/ 5 w 6"/>
                  <a:gd name="T15" fmla="*/ 3 h 8"/>
                  <a:gd name="T16" fmla="*/ 5 w 6"/>
                  <a:gd name="T17" fmla="*/ 2 h 8"/>
                  <a:gd name="T18" fmla="*/ 4 w 6"/>
                  <a:gd name="T19" fmla="*/ 1 h 8"/>
                  <a:gd name="T20" fmla="*/ 4 w 6"/>
                  <a:gd name="T21" fmla="*/ 0 h 8"/>
                  <a:gd name="T22" fmla="*/ 4 w 6"/>
                  <a:gd name="T23" fmla="*/ 1 h 8"/>
                  <a:gd name="T24" fmla="*/ 5 w 6"/>
                  <a:gd name="T25" fmla="*/ 2 h 8"/>
                  <a:gd name="T26" fmla="*/ 6 w 6"/>
                  <a:gd name="T27" fmla="*/ 1 h 8"/>
                  <a:gd name="T28" fmla="*/ 4 w 6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1" y="6"/>
                      <a:pt x="1" y="7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7"/>
                      <a:pt x="2" y="7"/>
                      <a:pt x="3" y="6"/>
                    </a:cubicBezTo>
                    <a:cubicBezTo>
                      <a:pt x="2" y="6"/>
                      <a:pt x="2" y="5"/>
                      <a:pt x="1" y="5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0452"/>
              <p:cNvSpPr>
                <a:spLocks/>
              </p:cNvSpPr>
              <p:nvPr/>
            </p:nvSpPr>
            <p:spPr bwMode="auto">
              <a:xfrm>
                <a:off x="-451" y="319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0453"/>
              <p:cNvSpPr>
                <a:spLocks noEditPoints="1"/>
              </p:cNvSpPr>
              <p:nvPr/>
            </p:nvSpPr>
            <p:spPr bwMode="auto">
              <a:xfrm>
                <a:off x="-500" y="3191"/>
                <a:ext cx="11" cy="11"/>
              </a:xfrm>
              <a:custGeom>
                <a:avLst/>
                <a:gdLst>
                  <a:gd name="T0" fmla="*/ 0 w 5"/>
                  <a:gd name="T1" fmla="*/ 4 h 5"/>
                  <a:gd name="T2" fmla="*/ 0 w 5"/>
                  <a:gd name="T3" fmla="*/ 4 h 5"/>
                  <a:gd name="T4" fmla="*/ 2 w 5"/>
                  <a:gd name="T5" fmla="*/ 5 h 5"/>
                  <a:gd name="T6" fmla="*/ 2 w 5"/>
                  <a:gd name="T7" fmla="*/ 5 h 5"/>
                  <a:gd name="T8" fmla="*/ 0 w 5"/>
                  <a:gd name="T9" fmla="*/ 4 h 5"/>
                  <a:gd name="T10" fmla="*/ 2 w 5"/>
                  <a:gd name="T11" fmla="*/ 0 h 5"/>
                  <a:gd name="T12" fmla="*/ 0 w 5"/>
                  <a:gd name="T13" fmla="*/ 4 h 5"/>
                  <a:gd name="T14" fmla="*/ 2 w 5"/>
                  <a:gd name="T15" fmla="*/ 5 h 5"/>
                  <a:gd name="T16" fmla="*/ 5 w 5"/>
                  <a:gd name="T17" fmla="*/ 1 h 5"/>
                  <a:gd name="T18" fmla="*/ 2 w 5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0454"/>
              <p:cNvSpPr>
                <a:spLocks/>
              </p:cNvSpPr>
              <p:nvPr/>
            </p:nvSpPr>
            <p:spPr bwMode="auto">
              <a:xfrm>
                <a:off x="-500" y="3200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0455"/>
              <p:cNvSpPr>
                <a:spLocks noEditPoints="1"/>
              </p:cNvSpPr>
              <p:nvPr/>
            </p:nvSpPr>
            <p:spPr bwMode="auto">
              <a:xfrm>
                <a:off x="-746" y="3193"/>
                <a:ext cx="250" cy="406"/>
              </a:xfrm>
              <a:custGeom>
                <a:avLst/>
                <a:gdLst>
                  <a:gd name="T0" fmla="*/ 6 w 106"/>
                  <a:gd name="T1" fmla="*/ 164 h 172"/>
                  <a:gd name="T2" fmla="*/ 1 w 106"/>
                  <a:gd name="T3" fmla="*/ 167 h 172"/>
                  <a:gd name="T4" fmla="*/ 4 w 106"/>
                  <a:gd name="T5" fmla="*/ 167 h 172"/>
                  <a:gd name="T6" fmla="*/ 5 w 106"/>
                  <a:gd name="T7" fmla="*/ 160 h 172"/>
                  <a:gd name="T8" fmla="*/ 13 w 106"/>
                  <a:gd name="T9" fmla="*/ 161 h 172"/>
                  <a:gd name="T10" fmla="*/ 11 w 106"/>
                  <a:gd name="T11" fmla="*/ 151 h 172"/>
                  <a:gd name="T12" fmla="*/ 14 w 106"/>
                  <a:gd name="T13" fmla="*/ 146 h 172"/>
                  <a:gd name="T14" fmla="*/ 17 w 106"/>
                  <a:gd name="T15" fmla="*/ 146 h 172"/>
                  <a:gd name="T16" fmla="*/ 21 w 106"/>
                  <a:gd name="T17" fmla="*/ 146 h 172"/>
                  <a:gd name="T18" fmla="*/ 23 w 106"/>
                  <a:gd name="T19" fmla="*/ 143 h 172"/>
                  <a:gd name="T20" fmla="*/ 19 w 106"/>
                  <a:gd name="T21" fmla="*/ 138 h 172"/>
                  <a:gd name="T22" fmla="*/ 20 w 106"/>
                  <a:gd name="T23" fmla="*/ 137 h 172"/>
                  <a:gd name="T24" fmla="*/ 25 w 106"/>
                  <a:gd name="T25" fmla="*/ 139 h 172"/>
                  <a:gd name="T26" fmla="*/ 26 w 106"/>
                  <a:gd name="T27" fmla="*/ 137 h 172"/>
                  <a:gd name="T28" fmla="*/ 25 w 106"/>
                  <a:gd name="T29" fmla="*/ 129 h 172"/>
                  <a:gd name="T30" fmla="*/ 30 w 106"/>
                  <a:gd name="T31" fmla="*/ 120 h 172"/>
                  <a:gd name="T32" fmla="*/ 42 w 106"/>
                  <a:gd name="T33" fmla="*/ 102 h 172"/>
                  <a:gd name="T34" fmla="*/ 49 w 106"/>
                  <a:gd name="T35" fmla="*/ 98 h 172"/>
                  <a:gd name="T36" fmla="*/ 51 w 106"/>
                  <a:gd name="T37" fmla="*/ 93 h 172"/>
                  <a:gd name="T38" fmla="*/ 53 w 106"/>
                  <a:gd name="T39" fmla="*/ 82 h 172"/>
                  <a:gd name="T40" fmla="*/ 55 w 106"/>
                  <a:gd name="T41" fmla="*/ 78 h 172"/>
                  <a:gd name="T42" fmla="*/ 57 w 106"/>
                  <a:gd name="T43" fmla="*/ 75 h 172"/>
                  <a:gd name="T44" fmla="*/ 58 w 106"/>
                  <a:gd name="T45" fmla="*/ 72 h 172"/>
                  <a:gd name="T46" fmla="*/ 65 w 106"/>
                  <a:gd name="T47" fmla="*/ 71 h 172"/>
                  <a:gd name="T48" fmla="*/ 66 w 106"/>
                  <a:gd name="T49" fmla="*/ 68 h 172"/>
                  <a:gd name="T50" fmla="*/ 63 w 106"/>
                  <a:gd name="T51" fmla="*/ 64 h 172"/>
                  <a:gd name="T52" fmla="*/ 64 w 106"/>
                  <a:gd name="T53" fmla="*/ 63 h 172"/>
                  <a:gd name="T54" fmla="*/ 69 w 106"/>
                  <a:gd name="T55" fmla="*/ 54 h 172"/>
                  <a:gd name="T56" fmla="*/ 69 w 106"/>
                  <a:gd name="T57" fmla="*/ 59 h 172"/>
                  <a:gd name="T58" fmla="*/ 74 w 106"/>
                  <a:gd name="T59" fmla="*/ 56 h 172"/>
                  <a:gd name="T60" fmla="*/ 76 w 106"/>
                  <a:gd name="T61" fmla="*/ 53 h 172"/>
                  <a:gd name="T62" fmla="*/ 72 w 106"/>
                  <a:gd name="T63" fmla="*/ 49 h 172"/>
                  <a:gd name="T64" fmla="*/ 74 w 106"/>
                  <a:gd name="T65" fmla="*/ 45 h 172"/>
                  <a:gd name="T66" fmla="*/ 75 w 106"/>
                  <a:gd name="T67" fmla="*/ 42 h 172"/>
                  <a:gd name="T68" fmla="*/ 75 w 106"/>
                  <a:gd name="T69" fmla="*/ 42 h 172"/>
                  <a:gd name="T70" fmla="*/ 81 w 106"/>
                  <a:gd name="T71" fmla="*/ 44 h 172"/>
                  <a:gd name="T72" fmla="*/ 86 w 106"/>
                  <a:gd name="T73" fmla="*/ 37 h 172"/>
                  <a:gd name="T74" fmla="*/ 83 w 106"/>
                  <a:gd name="T75" fmla="*/ 36 h 172"/>
                  <a:gd name="T76" fmla="*/ 86 w 106"/>
                  <a:gd name="T77" fmla="*/ 37 h 172"/>
                  <a:gd name="T78" fmla="*/ 84 w 106"/>
                  <a:gd name="T79" fmla="*/ 35 h 172"/>
                  <a:gd name="T80" fmla="*/ 85 w 106"/>
                  <a:gd name="T81" fmla="*/ 33 h 172"/>
                  <a:gd name="T82" fmla="*/ 86 w 106"/>
                  <a:gd name="T83" fmla="*/ 31 h 172"/>
                  <a:gd name="T84" fmla="*/ 81 w 106"/>
                  <a:gd name="T85" fmla="*/ 32 h 172"/>
                  <a:gd name="T86" fmla="*/ 89 w 106"/>
                  <a:gd name="T87" fmla="*/ 32 h 172"/>
                  <a:gd name="T88" fmla="*/ 86 w 106"/>
                  <a:gd name="T89" fmla="*/ 31 h 172"/>
                  <a:gd name="T90" fmla="*/ 83 w 106"/>
                  <a:gd name="T91" fmla="*/ 28 h 172"/>
                  <a:gd name="T92" fmla="*/ 93 w 106"/>
                  <a:gd name="T93" fmla="*/ 19 h 172"/>
                  <a:gd name="T94" fmla="*/ 95 w 106"/>
                  <a:gd name="T95" fmla="*/ 17 h 172"/>
                  <a:gd name="T96" fmla="*/ 95 w 106"/>
                  <a:gd name="T97" fmla="*/ 17 h 172"/>
                  <a:gd name="T98" fmla="*/ 96 w 106"/>
                  <a:gd name="T99" fmla="*/ 15 h 172"/>
                  <a:gd name="T100" fmla="*/ 89 w 106"/>
                  <a:gd name="T101" fmla="*/ 17 h 172"/>
                  <a:gd name="T102" fmla="*/ 94 w 106"/>
                  <a:gd name="T103" fmla="*/ 17 h 172"/>
                  <a:gd name="T104" fmla="*/ 99 w 106"/>
                  <a:gd name="T105" fmla="*/ 15 h 172"/>
                  <a:gd name="T106" fmla="*/ 91 w 106"/>
                  <a:gd name="T107" fmla="*/ 13 h 172"/>
                  <a:gd name="T108" fmla="*/ 99 w 106"/>
                  <a:gd name="T109" fmla="*/ 11 h 172"/>
                  <a:gd name="T110" fmla="*/ 100 w 106"/>
                  <a:gd name="T111" fmla="*/ 9 h 172"/>
                  <a:gd name="T112" fmla="*/ 93 w 106"/>
                  <a:gd name="T113" fmla="*/ 10 h 172"/>
                  <a:gd name="T114" fmla="*/ 100 w 106"/>
                  <a:gd name="T115" fmla="*/ 8 h 172"/>
                  <a:gd name="T116" fmla="*/ 103 w 106"/>
                  <a:gd name="T117" fmla="*/ 9 h 172"/>
                  <a:gd name="T118" fmla="*/ 98 w 106"/>
                  <a:gd name="T119" fmla="*/ 8 h 172"/>
                  <a:gd name="T120" fmla="*/ 95 w 106"/>
                  <a:gd name="T121" fmla="*/ 5 h 172"/>
                  <a:gd name="T122" fmla="*/ 97 w 106"/>
                  <a:gd name="T123" fmla="*/ 2 h 172"/>
                  <a:gd name="T124" fmla="*/ 98 w 106"/>
                  <a:gd name="T125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" h="172">
                    <a:moveTo>
                      <a:pt x="6" y="164"/>
                    </a:moveTo>
                    <a:cubicBezTo>
                      <a:pt x="6" y="165"/>
                      <a:pt x="5" y="166"/>
                      <a:pt x="5" y="167"/>
                    </a:cubicBezTo>
                    <a:cubicBezTo>
                      <a:pt x="5" y="168"/>
                      <a:pt x="5" y="169"/>
                      <a:pt x="6" y="172"/>
                    </a:cubicBezTo>
                    <a:cubicBezTo>
                      <a:pt x="6" y="172"/>
                      <a:pt x="6" y="172"/>
                      <a:pt x="6" y="172"/>
                    </a:cubicBezTo>
                    <a:cubicBezTo>
                      <a:pt x="9" y="166"/>
                      <a:pt x="9" y="166"/>
                      <a:pt x="9" y="166"/>
                    </a:cubicBezTo>
                    <a:cubicBezTo>
                      <a:pt x="6" y="164"/>
                      <a:pt x="6" y="164"/>
                      <a:pt x="6" y="164"/>
                    </a:cubicBezTo>
                    <a:moveTo>
                      <a:pt x="3" y="163"/>
                    </a:moveTo>
                    <a:cubicBezTo>
                      <a:pt x="2" y="164"/>
                      <a:pt x="2" y="164"/>
                      <a:pt x="2" y="164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1" y="167"/>
                    </a:cubicBezTo>
                    <a:cubicBezTo>
                      <a:pt x="1" y="166"/>
                      <a:pt x="2" y="166"/>
                      <a:pt x="2" y="166"/>
                    </a:cubicBezTo>
                    <a:cubicBezTo>
                      <a:pt x="3" y="166"/>
                      <a:pt x="3" y="166"/>
                      <a:pt x="3" y="166"/>
                    </a:cubicBezTo>
                    <a:cubicBezTo>
                      <a:pt x="3" y="166"/>
                      <a:pt x="3" y="167"/>
                      <a:pt x="4" y="167"/>
                    </a:cubicBezTo>
                    <a:cubicBezTo>
                      <a:pt x="4" y="167"/>
                      <a:pt x="4" y="166"/>
                      <a:pt x="4" y="166"/>
                    </a:cubicBezTo>
                    <a:cubicBezTo>
                      <a:pt x="4" y="166"/>
                      <a:pt x="4" y="166"/>
                      <a:pt x="4" y="166"/>
                    </a:cubicBezTo>
                    <a:cubicBezTo>
                      <a:pt x="4" y="166"/>
                      <a:pt x="4" y="166"/>
                      <a:pt x="4" y="167"/>
                    </a:cubicBezTo>
                    <a:cubicBezTo>
                      <a:pt x="5" y="166"/>
                      <a:pt x="6" y="165"/>
                      <a:pt x="6" y="164"/>
                    </a:cubicBezTo>
                    <a:cubicBezTo>
                      <a:pt x="5" y="164"/>
                      <a:pt x="5" y="164"/>
                      <a:pt x="5" y="164"/>
                    </a:cubicBezTo>
                    <a:cubicBezTo>
                      <a:pt x="5" y="164"/>
                      <a:pt x="4" y="163"/>
                      <a:pt x="3" y="163"/>
                    </a:cubicBezTo>
                    <a:moveTo>
                      <a:pt x="9" y="154"/>
                    </a:moveTo>
                    <a:cubicBezTo>
                      <a:pt x="7" y="156"/>
                      <a:pt x="6" y="158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6" y="160"/>
                      <a:pt x="7" y="161"/>
                      <a:pt x="8" y="162"/>
                    </a:cubicBezTo>
                    <a:cubicBezTo>
                      <a:pt x="8" y="161"/>
                      <a:pt x="9" y="160"/>
                      <a:pt x="9" y="160"/>
                    </a:cubicBezTo>
                    <a:cubicBezTo>
                      <a:pt x="9" y="161"/>
                      <a:pt x="8" y="161"/>
                      <a:pt x="8" y="162"/>
                    </a:cubicBezTo>
                    <a:cubicBezTo>
                      <a:pt x="9" y="162"/>
                      <a:pt x="10" y="163"/>
                      <a:pt x="11" y="164"/>
                    </a:cubicBezTo>
                    <a:cubicBezTo>
                      <a:pt x="12" y="162"/>
                      <a:pt x="12" y="162"/>
                      <a:pt x="12" y="162"/>
                    </a:cubicBezTo>
                    <a:cubicBezTo>
                      <a:pt x="12" y="162"/>
                      <a:pt x="12" y="161"/>
                      <a:pt x="13" y="161"/>
                    </a:cubicBezTo>
                    <a:cubicBezTo>
                      <a:pt x="11" y="160"/>
                      <a:pt x="9" y="158"/>
                      <a:pt x="7" y="157"/>
                    </a:cubicBezTo>
                    <a:cubicBezTo>
                      <a:pt x="9" y="158"/>
                      <a:pt x="11" y="159"/>
                      <a:pt x="13" y="160"/>
                    </a:cubicBezTo>
                    <a:cubicBezTo>
                      <a:pt x="13" y="160"/>
                      <a:pt x="14" y="159"/>
                      <a:pt x="14" y="158"/>
                    </a:cubicBezTo>
                    <a:cubicBezTo>
                      <a:pt x="12" y="157"/>
                      <a:pt x="10" y="156"/>
                      <a:pt x="9" y="154"/>
                    </a:cubicBezTo>
                    <a:moveTo>
                      <a:pt x="13" y="147"/>
                    </a:moveTo>
                    <a:cubicBezTo>
                      <a:pt x="12" y="148"/>
                      <a:pt x="12" y="149"/>
                      <a:pt x="11" y="151"/>
                    </a:cubicBezTo>
                    <a:cubicBezTo>
                      <a:pt x="17" y="154"/>
                      <a:pt x="17" y="154"/>
                      <a:pt x="17" y="154"/>
                    </a:cubicBezTo>
                    <a:cubicBezTo>
                      <a:pt x="17" y="153"/>
                      <a:pt x="18" y="152"/>
                      <a:pt x="18" y="151"/>
                    </a:cubicBezTo>
                    <a:cubicBezTo>
                      <a:pt x="18" y="151"/>
                      <a:pt x="18" y="151"/>
                      <a:pt x="18" y="150"/>
                    </a:cubicBezTo>
                    <a:cubicBezTo>
                      <a:pt x="16" y="149"/>
                      <a:pt x="15" y="148"/>
                      <a:pt x="13" y="147"/>
                    </a:cubicBezTo>
                    <a:moveTo>
                      <a:pt x="14" y="146"/>
                    </a:moveTo>
                    <a:cubicBezTo>
                      <a:pt x="14" y="146"/>
                      <a:pt x="14" y="146"/>
                      <a:pt x="14" y="146"/>
                    </a:cubicBezTo>
                    <a:cubicBezTo>
                      <a:pt x="16" y="147"/>
                      <a:pt x="17" y="149"/>
                      <a:pt x="19" y="150"/>
                    </a:cubicBezTo>
                    <a:cubicBezTo>
                      <a:pt x="19" y="149"/>
                      <a:pt x="19" y="149"/>
                      <a:pt x="19" y="149"/>
                    </a:cubicBezTo>
                    <a:cubicBezTo>
                      <a:pt x="18" y="148"/>
                      <a:pt x="16" y="147"/>
                      <a:pt x="14" y="146"/>
                    </a:cubicBezTo>
                    <a:moveTo>
                      <a:pt x="15" y="144"/>
                    </a:moveTo>
                    <a:cubicBezTo>
                      <a:pt x="15" y="144"/>
                      <a:pt x="15" y="144"/>
                      <a:pt x="15" y="144"/>
                    </a:cubicBezTo>
                    <a:cubicBezTo>
                      <a:pt x="16" y="145"/>
                      <a:pt x="16" y="145"/>
                      <a:pt x="17" y="146"/>
                    </a:cubicBezTo>
                    <a:cubicBezTo>
                      <a:pt x="18" y="147"/>
                      <a:pt x="19" y="147"/>
                      <a:pt x="20" y="148"/>
                    </a:cubicBezTo>
                    <a:cubicBezTo>
                      <a:pt x="20" y="148"/>
                      <a:pt x="20" y="147"/>
                      <a:pt x="20" y="147"/>
                    </a:cubicBezTo>
                    <a:cubicBezTo>
                      <a:pt x="19" y="146"/>
                      <a:pt x="17" y="145"/>
                      <a:pt x="15" y="144"/>
                    </a:cubicBezTo>
                    <a:moveTo>
                      <a:pt x="17" y="142"/>
                    </a:moveTo>
                    <a:cubicBezTo>
                      <a:pt x="17" y="142"/>
                      <a:pt x="16" y="142"/>
                      <a:pt x="16" y="142"/>
                    </a:cubicBezTo>
                    <a:cubicBezTo>
                      <a:pt x="18" y="143"/>
                      <a:pt x="20" y="145"/>
                      <a:pt x="21" y="146"/>
                    </a:cubicBezTo>
                    <a:cubicBezTo>
                      <a:pt x="21" y="145"/>
                      <a:pt x="22" y="145"/>
                      <a:pt x="22" y="145"/>
                    </a:cubicBezTo>
                    <a:cubicBezTo>
                      <a:pt x="20" y="143"/>
                      <a:pt x="18" y="142"/>
                      <a:pt x="17" y="142"/>
                    </a:cubicBezTo>
                    <a:moveTo>
                      <a:pt x="18" y="140"/>
                    </a:moveTo>
                    <a:cubicBezTo>
                      <a:pt x="18" y="140"/>
                      <a:pt x="18" y="140"/>
                      <a:pt x="18" y="140"/>
                    </a:cubicBezTo>
                    <a:cubicBezTo>
                      <a:pt x="20" y="141"/>
                      <a:pt x="21" y="142"/>
                      <a:pt x="23" y="143"/>
                    </a:cubicBezTo>
                    <a:cubicBezTo>
                      <a:pt x="23" y="143"/>
                      <a:pt x="23" y="143"/>
                      <a:pt x="23" y="143"/>
                    </a:cubicBezTo>
                    <a:cubicBezTo>
                      <a:pt x="21" y="142"/>
                      <a:pt x="20" y="141"/>
                      <a:pt x="18" y="140"/>
                    </a:cubicBezTo>
                    <a:moveTo>
                      <a:pt x="22" y="138"/>
                    </a:moveTo>
                    <a:cubicBezTo>
                      <a:pt x="23" y="138"/>
                      <a:pt x="24" y="139"/>
                      <a:pt x="25" y="139"/>
                    </a:cubicBezTo>
                    <a:cubicBezTo>
                      <a:pt x="25" y="139"/>
                      <a:pt x="25" y="139"/>
                      <a:pt x="25" y="139"/>
                    </a:cubicBezTo>
                    <a:cubicBezTo>
                      <a:pt x="24" y="139"/>
                      <a:pt x="23" y="138"/>
                      <a:pt x="22" y="138"/>
                    </a:cubicBezTo>
                    <a:moveTo>
                      <a:pt x="19" y="138"/>
                    </a:moveTo>
                    <a:cubicBezTo>
                      <a:pt x="19" y="138"/>
                      <a:pt x="19" y="138"/>
                      <a:pt x="19" y="138"/>
                    </a:cubicBezTo>
                    <a:cubicBezTo>
                      <a:pt x="22" y="140"/>
                      <a:pt x="22" y="140"/>
                      <a:pt x="22" y="140"/>
                    </a:cubicBezTo>
                    <a:cubicBezTo>
                      <a:pt x="24" y="141"/>
                      <a:pt x="24" y="141"/>
                      <a:pt x="24" y="141"/>
                    </a:cubicBezTo>
                    <a:cubicBezTo>
                      <a:pt x="24" y="141"/>
                      <a:pt x="24" y="141"/>
                      <a:pt x="24" y="141"/>
                    </a:cubicBezTo>
                    <a:cubicBezTo>
                      <a:pt x="23" y="140"/>
                      <a:pt x="21" y="139"/>
                      <a:pt x="19" y="138"/>
                    </a:cubicBezTo>
                    <a:moveTo>
                      <a:pt x="20" y="137"/>
                    </a:moveTo>
                    <a:cubicBezTo>
                      <a:pt x="20" y="137"/>
                      <a:pt x="20" y="137"/>
                      <a:pt x="20" y="137"/>
                    </a:cubicBezTo>
                    <a:cubicBezTo>
                      <a:pt x="22" y="138"/>
                      <a:pt x="22" y="138"/>
                      <a:pt x="22" y="138"/>
                    </a:cubicBezTo>
                    <a:cubicBezTo>
                      <a:pt x="20" y="137"/>
                      <a:pt x="20" y="137"/>
                      <a:pt x="20" y="137"/>
                    </a:cubicBezTo>
                    <a:moveTo>
                      <a:pt x="20" y="136"/>
                    </a:moveTo>
                    <a:cubicBezTo>
                      <a:pt x="20" y="136"/>
                      <a:pt x="20" y="136"/>
                      <a:pt x="20" y="136"/>
                    </a:cubicBezTo>
                    <a:cubicBezTo>
                      <a:pt x="22" y="137"/>
                      <a:pt x="23" y="138"/>
                      <a:pt x="25" y="139"/>
                    </a:cubicBezTo>
                    <a:cubicBezTo>
                      <a:pt x="25" y="139"/>
                      <a:pt x="25" y="139"/>
                      <a:pt x="25" y="139"/>
                    </a:cubicBezTo>
                    <a:cubicBezTo>
                      <a:pt x="24" y="138"/>
                      <a:pt x="22" y="137"/>
                      <a:pt x="20" y="136"/>
                    </a:cubicBezTo>
                    <a:moveTo>
                      <a:pt x="22" y="134"/>
                    </a:moveTo>
                    <a:cubicBezTo>
                      <a:pt x="21" y="134"/>
                      <a:pt x="21" y="135"/>
                      <a:pt x="21" y="136"/>
                    </a:cubicBezTo>
                    <a:cubicBezTo>
                      <a:pt x="22" y="137"/>
                      <a:pt x="24" y="138"/>
                      <a:pt x="25" y="139"/>
                    </a:cubicBezTo>
                    <a:cubicBezTo>
                      <a:pt x="26" y="138"/>
                      <a:pt x="26" y="137"/>
                      <a:pt x="26" y="137"/>
                    </a:cubicBezTo>
                    <a:cubicBezTo>
                      <a:pt x="25" y="136"/>
                      <a:pt x="23" y="135"/>
                      <a:pt x="22" y="134"/>
                    </a:cubicBezTo>
                    <a:moveTo>
                      <a:pt x="25" y="129"/>
                    </a:moveTo>
                    <a:cubicBezTo>
                      <a:pt x="25" y="129"/>
                      <a:pt x="25" y="129"/>
                      <a:pt x="25" y="129"/>
                    </a:cubicBezTo>
                    <a:cubicBezTo>
                      <a:pt x="26" y="130"/>
                      <a:pt x="27" y="131"/>
                      <a:pt x="29" y="132"/>
                    </a:cubicBezTo>
                    <a:cubicBezTo>
                      <a:pt x="29" y="132"/>
                      <a:pt x="29" y="132"/>
                      <a:pt x="29" y="132"/>
                    </a:cubicBezTo>
                    <a:cubicBezTo>
                      <a:pt x="28" y="131"/>
                      <a:pt x="26" y="130"/>
                      <a:pt x="25" y="129"/>
                    </a:cubicBezTo>
                    <a:moveTo>
                      <a:pt x="30" y="120"/>
                    </a:moveTo>
                    <a:cubicBezTo>
                      <a:pt x="30" y="121"/>
                      <a:pt x="29" y="122"/>
                      <a:pt x="29" y="122"/>
                    </a:cubicBezTo>
                    <a:cubicBezTo>
                      <a:pt x="30" y="123"/>
                      <a:pt x="32" y="124"/>
                      <a:pt x="33" y="125"/>
                    </a:cubicBezTo>
                    <a:cubicBezTo>
                      <a:pt x="34" y="124"/>
                      <a:pt x="34" y="123"/>
                      <a:pt x="35" y="123"/>
                    </a:cubicBezTo>
                    <a:cubicBezTo>
                      <a:pt x="34" y="122"/>
                      <a:pt x="33" y="121"/>
                      <a:pt x="32" y="121"/>
                    </a:cubicBezTo>
                    <a:cubicBezTo>
                      <a:pt x="31" y="121"/>
                      <a:pt x="31" y="120"/>
                      <a:pt x="30" y="120"/>
                    </a:cubicBezTo>
                    <a:moveTo>
                      <a:pt x="39" y="110"/>
                    </a:moveTo>
                    <a:cubicBezTo>
                      <a:pt x="40" y="111"/>
                      <a:pt x="40" y="111"/>
                      <a:pt x="41" y="112"/>
                    </a:cubicBezTo>
                    <a:cubicBezTo>
                      <a:pt x="41" y="111"/>
                      <a:pt x="41" y="111"/>
                      <a:pt x="41" y="111"/>
                    </a:cubicBezTo>
                    <a:cubicBezTo>
                      <a:pt x="40" y="111"/>
                      <a:pt x="40" y="111"/>
                      <a:pt x="39" y="110"/>
                    </a:cubicBezTo>
                    <a:moveTo>
                      <a:pt x="42" y="102"/>
                    </a:moveTo>
                    <a:cubicBezTo>
                      <a:pt x="42" y="102"/>
                      <a:pt x="42" y="102"/>
                      <a:pt x="42" y="102"/>
                    </a:cubicBezTo>
                    <a:cubicBezTo>
                      <a:pt x="43" y="103"/>
                      <a:pt x="44" y="104"/>
                      <a:pt x="45" y="104"/>
                    </a:cubicBezTo>
                    <a:cubicBezTo>
                      <a:pt x="45" y="104"/>
                      <a:pt x="45" y="104"/>
                      <a:pt x="45" y="104"/>
                    </a:cubicBezTo>
                    <a:cubicBezTo>
                      <a:pt x="44" y="104"/>
                      <a:pt x="43" y="103"/>
                      <a:pt x="42" y="102"/>
                    </a:cubicBezTo>
                    <a:moveTo>
                      <a:pt x="48" y="92"/>
                    </a:moveTo>
                    <a:cubicBezTo>
                      <a:pt x="45" y="96"/>
                      <a:pt x="45" y="96"/>
                      <a:pt x="45" y="96"/>
                    </a:cubicBezTo>
                    <a:cubicBezTo>
                      <a:pt x="47" y="96"/>
                      <a:pt x="48" y="97"/>
                      <a:pt x="49" y="98"/>
                    </a:cubicBezTo>
                    <a:cubicBezTo>
                      <a:pt x="49" y="96"/>
                      <a:pt x="50" y="95"/>
                      <a:pt x="51" y="94"/>
                    </a:cubicBezTo>
                    <a:cubicBezTo>
                      <a:pt x="50" y="93"/>
                      <a:pt x="49" y="92"/>
                      <a:pt x="48" y="92"/>
                    </a:cubicBezTo>
                    <a:moveTo>
                      <a:pt x="48" y="91"/>
                    </a:moveTo>
                    <a:cubicBezTo>
                      <a:pt x="48" y="92"/>
                      <a:pt x="48" y="92"/>
                      <a:pt x="48" y="92"/>
                    </a:cubicBezTo>
                    <a:cubicBezTo>
                      <a:pt x="49" y="92"/>
                      <a:pt x="50" y="93"/>
                      <a:pt x="51" y="93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50" y="93"/>
                      <a:pt x="49" y="92"/>
                      <a:pt x="48" y="91"/>
                    </a:cubicBezTo>
                    <a:moveTo>
                      <a:pt x="53" y="82"/>
                    </a:moveTo>
                    <a:cubicBezTo>
                      <a:pt x="53" y="82"/>
                      <a:pt x="53" y="83"/>
                      <a:pt x="52" y="83"/>
                    </a:cubicBezTo>
                    <a:cubicBezTo>
                      <a:pt x="54" y="84"/>
                      <a:pt x="55" y="85"/>
                      <a:pt x="56" y="85"/>
                    </a:cubicBezTo>
                    <a:cubicBezTo>
                      <a:pt x="56" y="85"/>
                      <a:pt x="57" y="84"/>
                      <a:pt x="57" y="84"/>
                    </a:cubicBezTo>
                    <a:cubicBezTo>
                      <a:pt x="53" y="82"/>
                      <a:pt x="53" y="82"/>
                      <a:pt x="53" y="82"/>
                    </a:cubicBezTo>
                    <a:moveTo>
                      <a:pt x="55" y="78"/>
                    </a:moveTo>
                    <a:cubicBezTo>
                      <a:pt x="55" y="79"/>
                      <a:pt x="54" y="80"/>
                      <a:pt x="54" y="80"/>
                    </a:cubicBezTo>
                    <a:cubicBezTo>
                      <a:pt x="55" y="81"/>
                      <a:pt x="56" y="82"/>
                      <a:pt x="58" y="82"/>
                    </a:cubicBezTo>
                    <a:cubicBezTo>
                      <a:pt x="58" y="82"/>
                      <a:pt x="58" y="81"/>
                      <a:pt x="59" y="80"/>
                    </a:cubicBezTo>
                    <a:cubicBezTo>
                      <a:pt x="58" y="80"/>
                      <a:pt x="56" y="79"/>
                      <a:pt x="55" y="78"/>
                    </a:cubicBezTo>
                    <a:moveTo>
                      <a:pt x="55" y="78"/>
                    </a:moveTo>
                    <a:cubicBezTo>
                      <a:pt x="55" y="78"/>
                      <a:pt x="55" y="78"/>
                      <a:pt x="55" y="78"/>
                    </a:cubicBezTo>
                    <a:cubicBezTo>
                      <a:pt x="59" y="80"/>
                      <a:pt x="59" y="80"/>
                      <a:pt x="59" y="80"/>
                    </a:cubicBezTo>
                    <a:cubicBezTo>
                      <a:pt x="59" y="80"/>
                      <a:pt x="59" y="80"/>
                      <a:pt x="59" y="80"/>
                    </a:cubicBezTo>
                    <a:cubicBezTo>
                      <a:pt x="58" y="80"/>
                      <a:pt x="57" y="79"/>
                      <a:pt x="55" y="78"/>
                    </a:cubicBezTo>
                    <a:moveTo>
                      <a:pt x="58" y="73"/>
                    </a:moveTo>
                    <a:cubicBezTo>
                      <a:pt x="58" y="74"/>
                      <a:pt x="57" y="75"/>
                      <a:pt x="57" y="75"/>
                    </a:cubicBezTo>
                    <a:cubicBezTo>
                      <a:pt x="58" y="76"/>
                      <a:pt x="59" y="77"/>
                      <a:pt x="61" y="78"/>
                    </a:cubicBezTo>
                    <a:cubicBezTo>
                      <a:pt x="61" y="77"/>
                      <a:pt x="61" y="76"/>
                      <a:pt x="62" y="76"/>
                    </a:cubicBezTo>
                    <a:cubicBezTo>
                      <a:pt x="61" y="75"/>
                      <a:pt x="61" y="75"/>
                      <a:pt x="60" y="75"/>
                    </a:cubicBezTo>
                    <a:cubicBezTo>
                      <a:pt x="59" y="74"/>
                      <a:pt x="59" y="74"/>
                      <a:pt x="58" y="73"/>
                    </a:cubicBezTo>
                    <a:moveTo>
                      <a:pt x="60" y="69"/>
                    </a:moveTo>
                    <a:cubicBezTo>
                      <a:pt x="60" y="70"/>
                      <a:pt x="59" y="71"/>
                      <a:pt x="58" y="72"/>
                    </a:cubicBezTo>
                    <a:cubicBezTo>
                      <a:pt x="60" y="73"/>
                      <a:pt x="61" y="74"/>
                      <a:pt x="62" y="75"/>
                    </a:cubicBezTo>
                    <a:cubicBezTo>
                      <a:pt x="63" y="74"/>
                      <a:pt x="64" y="73"/>
                      <a:pt x="64" y="72"/>
                    </a:cubicBezTo>
                    <a:cubicBezTo>
                      <a:pt x="60" y="69"/>
                      <a:pt x="60" y="69"/>
                      <a:pt x="60" y="69"/>
                    </a:cubicBezTo>
                    <a:moveTo>
                      <a:pt x="61" y="68"/>
                    </a:moveTo>
                    <a:cubicBezTo>
                      <a:pt x="61" y="68"/>
                      <a:pt x="61" y="68"/>
                      <a:pt x="61" y="68"/>
                    </a:cubicBezTo>
                    <a:cubicBezTo>
                      <a:pt x="62" y="69"/>
                      <a:pt x="64" y="70"/>
                      <a:pt x="65" y="71"/>
                    </a:cubicBezTo>
                    <a:cubicBezTo>
                      <a:pt x="65" y="71"/>
                      <a:pt x="65" y="70"/>
                      <a:pt x="65" y="70"/>
                    </a:cubicBezTo>
                    <a:cubicBezTo>
                      <a:pt x="64" y="69"/>
                      <a:pt x="62" y="69"/>
                      <a:pt x="61" y="68"/>
                    </a:cubicBezTo>
                    <a:moveTo>
                      <a:pt x="62" y="66"/>
                    </a:moveTo>
                    <a:cubicBezTo>
                      <a:pt x="62" y="67"/>
                      <a:pt x="61" y="67"/>
                      <a:pt x="61" y="68"/>
                    </a:cubicBezTo>
                    <a:cubicBezTo>
                      <a:pt x="62" y="68"/>
                      <a:pt x="64" y="69"/>
                      <a:pt x="65" y="70"/>
                    </a:cubicBezTo>
                    <a:cubicBezTo>
                      <a:pt x="66" y="69"/>
                      <a:pt x="66" y="69"/>
                      <a:pt x="66" y="68"/>
                    </a:cubicBezTo>
                    <a:cubicBezTo>
                      <a:pt x="62" y="66"/>
                      <a:pt x="62" y="66"/>
                      <a:pt x="62" y="66"/>
                    </a:cubicBezTo>
                    <a:moveTo>
                      <a:pt x="63" y="64"/>
                    </a:moveTo>
                    <a:cubicBezTo>
                      <a:pt x="63" y="64"/>
                      <a:pt x="63" y="64"/>
                      <a:pt x="63" y="64"/>
                    </a:cubicBezTo>
                    <a:cubicBezTo>
                      <a:pt x="64" y="65"/>
                      <a:pt x="66" y="66"/>
                      <a:pt x="67" y="67"/>
                    </a:cubicBezTo>
                    <a:cubicBezTo>
                      <a:pt x="67" y="67"/>
                      <a:pt x="67" y="67"/>
                      <a:pt x="68" y="67"/>
                    </a:cubicBezTo>
                    <a:cubicBezTo>
                      <a:pt x="66" y="66"/>
                      <a:pt x="64" y="65"/>
                      <a:pt x="63" y="64"/>
                    </a:cubicBezTo>
                    <a:moveTo>
                      <a:pt x="64" y="63"/>
                    </a:moveTo>
                    <a:cubicBezTo>
                      <a:pt x="64" y="63"/>
                      <a:pt x="63" y="63"/>
                      <a:pt x="63" y="63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67" y="66"/>
                      <a:pt x="67" y="66"/>
                      <a:pt x="68" y="66"/>
                    </a:cubicBezTo>
                    <a:cubicBezTo>
                      <a:pt x="68" y="66"/>
                      <a:pt x="68" y="66"/>
                      <a:pt x="68" y="66"/>
                    </a:cubicBezTo>
                    <a:cubicBezTo>
                      <a:pt x="67" y="65"/>
                      <a:pt x="65" y="64"/>
                      <a:pt x="64" y="63"/>
                    </a:cubicBezTo>
                    <a:moveTo>
                      <a:pt x="66" y="59"/>
                    </a:moveTo>
                    <a:cubicBezTo>
                      <a:pt x="65" y="60"/>
                      <a:pt x="65" y="60"/>
                      <a:pt x="65" y="61"/>
                    </a:cubicBezTo>
                    <a:cubicBezTo>
                      <a:pt x="66" y="62"/>
                      <a:pt x="68" y="63"/>
                      <a:pt x="69" y="63"/>
                    </a:cubicBezTo>
                    <a:cubicBezTo>
                      <a:pt x="70" y="63"/>
                      <a:pt x="70" y="63"/>
                      <a:pt x="70" y="62"/>
                    </a:cubicBezTo>
                    <a:cubicBezTo>
                      <a:pt x="69" y="61"/>
                      <a:pt x="67" y="60"/>
                      <a:pt x="66" y="59"/>
                    </a:cubicBezTo>
                    <a:moveTo>
                      <a:pt x="69" y="54"/>
                    </a:moveTo>
                    <a:cubicBezTo>
                      <a:pt x="68" y="55"/>
                      <a:pt x="67" y="56"/>
                      <a:pt x="67" y="58"/>
                    </a:cubicBezTo>
                    <a:cubicBezTo>
                      <a:pt x="68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70" y="60"/>
                      <a:pt x="71" y="61"/>
                    </a:cubicBezTo>
                    <a:cubicBezTo>
                      <a:pt x="72" y="59"/>
                      <a:pt x="73" y="58"/>
                      <a:pt x="74" y="57"/>
                    </a:cubicBezTo>
                    <a:cubicBezTo>
                      <a:pt x="72" y="56"/>
                      <a:pt x="70" y="55"/>
                      <a:pt x="69" y="54"/>
                    </a:cubicBezTo>
                    <a:moveTo>
                      <a:pt x="71" y="51"/>
                    </a:moveTo>
                    <a:cubicBezTo>
                      <a:pt x="70" y="51"/>
                      <a:pt x="70" y="52"/>
                      <a:pt x="69" y="53"/>
                    </a:cubicBezTo>
                    <a:cubicBezTo>
                      <a:pt x="71" y="54"/>
                      <a:pt x="73" y="55"/>
                      <a:pt x="74" y="56"/>
                    </a:cubicBezTo>
                    <a:cubicBezTo>
                      <a:pt x="75" y="55"/>
                      <a:pt x="75" y="54"/>
                      <a:pt x="76" y="54"/>
                    </a:cubicBezTo>
                    <a:cubicBezTo>
                      <a:pt x="74" y="53"/>
                      <a:pt x="73" y="52"/>
                      <a:pt x="71" y="51"/>
                    </a:cubicBezTo>
                    <a:cubicBezTo>
                      <a:pt x="71" y="51"/>
                      <a:pt x="71" y="51"/>
                      <a:pt x="71" y="51"/>
                    </a:cubicBezTo>
                    <a:moveTo>
                      <a:pt x="71" y="49"/>
                    </a:moveTo>
                    <a:cubicBezTo>
                      <a:pt x="71" y="50"/>
                      <a:pt x="71" y="50"/>
                      <a:pt x="71" y="50"/>
                    </a:cubicBezTo>
                    <a:cubicBezTo>
                      <a:pt x="73" y="51"/>
                      <a:pt x="74" y="52"/>
                      <a:pt x="76" y="53"/>
                    </a:cubicBezTo>
                    <a:cubicBezTo>
                      <a:pt x="76" y="53"/>
                      <a:pt x="76" y="52"/>
                      <a:pt x="76" y="52"/>
                    </a:cubicBezTo>
                    <a:cubicBezTo>
                      <a:pt x="75" y="51"/>
                      <a:pt x="73" y="50"/>
                      <a:pt x="71" y="49"/>
                    </a:cubicBezTo>
                    <a:moveTo>
                      <a:pt x="72" y="49"/>
                    </a:move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moveTo>
                      <a:pt x="74" y="45"/>
                    </a:moveTo>
                    <a:cubicBezTo>
                      <a:pt x="73" y="46"/>
                      <a:pt x="73" y="46"/>
                      <a:pt x="73" y="47"/>
                    </a:cubicBezTo>
                    <a:cubicBezTo>
                      <a:pt x="74" y="48"/>
                      <a:pt x="76" y="49"/>
                      <a:pt x="78" y="50"/>
                    </a:cubicBezTo>
                    <a:cubicBezTo>
                      <a:pt x="78" y="49"/>
                      <a:pt x="78" y="49"/>
                      <a:pt x="79" y="48"/>
                    </a:cubicBezTo>
                    <a:cubicBezTo>
                      <a:pt x="77" y="47"/>
                      <a:pt x="75" y="46"/>
                      <a:pt x="74" y="45"/>
                    </a:cubicBezTo>
                    <a:moveTo>
                      <a:pt x="74" y="45"/>
                    </a:moveTo>
                    <a:cubicBezTo>
                      <a:pt x="74" y="45"/>
                      <a:pt x="74" y="45"/>
                      <a:pt x="74" y="45"/>
                    </a:cubicBezTo>
                    <a:cubicBezTo>
                      <a:pt x="75" y="46"/>
                      <a:pt x="77" y="47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7" y="47"/>
                      <a:pt x="76" y="46"/>
                      <a:pt x="74" y="45"/>
                    </a:cubicBezTo>
                    <a:moveTo>
                      <a:pt x="75" y="42"/>
                    </a:moveTo>
                    <a:cubicBezTo>
                      <a:pt x="75" y="43"/>
                      <a:pt x="75" y="43"/>
                      <a:pt x="74" y="44"/>
                    </a:cubicBezTo>
                    <a:cubicBezTo>
                      <a:pt x="76" y="45"/>
                      <a:pt x="78" y="46"/>
                      <a:pt x="79" y="47"/>
                    </a:cubicBezTo>
                    <a:cubicBezTo>
                      <a:pt x="80" y="47"/>
                      <a:pt x="80" y="46"/>
                      <a:pt x="81" y="45"/>
                    </a:cubicBezTo>
                    <a:cubicBezTo>
                      <a:pt x="79" y="44"/>
                      <a:pt x="77" y="43"/>
                      <a:pt x="75" y="42"/>
                    </a:cubicBezTo>
                    <a:moveTo>
                      <a:pt x="76" y="42"/>
                    </a:moveTo>
                    <a:cubicBezTo>
                      <a:pt x="75" y="42"/>
                      <a:pt x="75" y="42"/>
                      <a:pt x="75" y="42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79" y="44"/>
                      <a:pt x="77" y="43"/>
                      <a:pt x="76" y="42"/>
                    </a:cubicBezTo>
                    <a:moveTo>
                      <a:pt x="77" y="39"/>
                    </a:moveTo>
                    <a:cubicBezTo>
                      <a:pt x="77" y="40"/>
                      <a:pt x="76" y="40"/>
                      <a:pt x="76" y="41"/>
                    </a:cubicBezTo>
                    <a:cubicBezTo>
                      <a:pt x="78" y="42"/>
                      <a:pt x="80" y="43"/>
                      <a:pt x="81" y="44"/>
                    </a:cubicBezTo>
                    <a:cubicBezTo>
                      <a:pt x="82" y="43"/>
                      <a:pt x="82" y="43"/>
                      <a:pt x="83" y="42"/>
                    </a:cubicBezTo>
                    <a:cubicBezTo>
                      <a:pt x="81" y="41"/>
                      <a:pt x="79" y="40"/>
                      <a:pt x="77" y="39"/>
                    </a:cubicBezTo>
                    <a:moveTo>
                      <a:pt x="84" y="35"/>
                    </a:moveTo>
                    <a:cubicBezTo>
                      <a:pt x="84" y="35"/>
                      <a:pt x="83" y="36"/>
                      <a:pt x="83" y="36"/>
                    </a:cubicBezTo>
                    <a:cubicBezTo>
                      <a:pt x="84" y="36"/>
                      <a:pt x="85" y="37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5" y="36"/>
                      <a:pt x="84" y="36"/>
                      <a:pt x="84" y="35"/>
                    </a:cubicBezTo>
                    <a:moveTo>
                      <a:pt x="79" y="34"/>
                    </a:moveTo>
                    <a:cubicBezTo>
                      <a:pt x="79" y="35"/>
                      <a:pt x="79" y="36"/>
                      <a:pt x="78" y="37"/>
                    </a:cubicBezTo>
                    <a:cubicBezTo>
                      <a:pt x="80" y="38"/>
                      <a:pt x="82" y="39"/>
                      <a:pt x="84" y="40"/>
                    </a:cubicBezTo>
                    <a:cubicBezTo>
                      <a:pt x="84" y="39"/>
                      <a:pt x="85" y="39"/>
                      <a:pt x="85" y="38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3" y="37"/>
                      <a:pt x="83" y="37"/>
                      <a:pt x="82" y="37"/>
                    </a:cubicBezTo>
                    <a:cubicBezTo>
                      <a:pt x="83" y="37"/>
                      <a:pt x="83" y="37"/>
                      <a:pt x="83" y="36"/>
                    </a:cubicBezTo>
                    <a:cubicBezTo>
                      <a:pt x="79" y="34"/>
                      <a:pt x="79" y="34"/>
                      <a:pt x="79" y="34"/>
                    </a:cubicBezTo>
                    <a:moveTo>
                      <a:pt x="84" y="34"/>
                    </a:move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6"/>
                      <a:pt x="85" y="36"/>
                      <a:pt x="86" y="37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6" y="35"/>
                      <a:pt x="85" y="35"/>
                      <a:pt x="84" y="34"/>
                    </a:cubicBezTo>
                    <a:moveTo>
                      <a:pt x="80" y="33"/>
                    </a:moveTo>
                    <a:cubicBezTo>
                      <a:pt x="80" y="33"/>
                      <a:pt x="80" y="34"/>
                      <a:pt x="80" y="34"/>
                    </a:cubicBezTo>
                    <a:cubicBezTo>
                      <a:pt x="81" y="34"/>
                      <a:pt x="82" y="35"/>
                      <a:pt x="83" y="36"/>
                    </a:cubicBezTo>
                    <a:cubicBezTo>
                      <a:pt x="83" y="36"/>
                      <a:pt x="83" y="35"/>
                      <a:pt x="84" y="35"/>
                    </a:cubicBezTo>
                    <a:cubicBezTo>
                      <a:pt x="82" y="34"/>
                      <a:pt x="81" y="34"/>
                      <a:pt x="80" y="33"/>
                    </a:cubicBezTo>
                    <a:moveTo>
                      <a:pt x="85" y="33"/>
                    </a:moveTo>
                    <a:cubicBezTo>
                      <a:pt x="85" y="33"/>
                      <a:pt x="84" y="34"/>
                      <a:pt x="84" y="34"/>
                    </a:cubicBezTo>
                    <a:cubicBezTo>
                      <a:pt x="85" y="35"/>
                      <a:pt x="86" y="35"/>
                      <a:pt x="87" y="36"/>
                    </a:cubicBezTo>
                    <a:cubicBezTo>
                      <a:pt x="87" y="35"/>
                      <a:pt x="87" y="35"/>
                      <a:pt x="87" y="34"/>
                    </a:cubicBezTo>
                    <a:cubicBezTo>
                      <a:pt x="87" y="34"/>
                      <a:pt x="86" y="33"/>
                      <a:pt x="85" y="33"/>
                    </a:cubicBezTo>
                    <a:moveTo>
                      <a:pt x="81" y="32"/>
                    </a:moveTo>
                    <a:cubicBezTo>
                      <a:pt x="81" y="32"/>
                      <a:pt x="80" y="33"/>
                      <a:pt x="80" y="33"/>
                    </a:cubicBezTo>
                    <a:cubicBezTo>
                      <a:pt x="81" y="34"/>
                      <a:pt x="82" y="34"/>
                      <a:pt x="84" y="35"/>
                    </a:cubicBezTo>
                    <a:cubicBezTo>
                      <a:pt x="84" y="35"/>
                      <a:pt x="84" y="34"/>
                      <a:pt x="84" y="34"/>
                    </a:cubicBezTo>
                    <a:cubicBezTo>
                      <a:pt x="83" y="34"/>
                      <a:pt x="82" y="33"/>
                      <a:pt x="81" y="32"/>
                    </a:cubicBezTo>
                    <a:moveTo>
                      <a:pt x="86" y="31"/>
                    </a:moveTo>
                    <a:cubicBezTo>
                      <a:pt x="86" y="31"/>
                      <a:pt x="86" y="32"/>
                      <a:pt x="85" y="32"/>
                    </a:cubicBezTo>
                    <a:cubicBezTo>
                      <a:pt x="86" y="33"/>
                      <a:pt x="87" y="33"/>
                      <a:pt x="88" y="34"/>
                    </a:cubicBezTo>
                    <a:cubicBezTo>
                      <a:pt x="88" y="33"/>
                      <a:pt x="88" y="33"/>
                      <a:pt x="89" y="33"/>
                    </a:cubicBezTo>
                    <a:cubicBezTo>
                      <a:pt x="88" y="32"/>
                      <a:pt x="87" y="32"/>
                      <a:pt x="86" y="31"/>
                    </a:cubicBezTo>
                    <a:moveTo>
                      <a:pt x="81" y="31"/>
                    </a:moveTo>
                    <a:cubicBezTo>
                      <a:pt x="81" y="31"/>
                      <a:pt x="81" y="32"/>
                      <a:pt x="81" y="32"/>
                    </a:cubicBezTo>
                    <a:cubicBezTo>
                      <a:pt x="82" y="33"/>
                      <a:pt x="83" y="33"/>
                      <a:pt x="84" y="34"/>
                    </a:cubicBezTo>
                    <a:cubicBezTo>
                      <a:pt x="84" y="34"/>
                      <a:pt x="85" y="33"/>
                      <a:pt x="85" y="33"/>
                    </a:cubicBezTo>
                    <a:cubicBezTo>
                      <a:pt x="84" y="32"/>
                      <a:pt x="83" y="31"/>
                      <a:pt x="81" y="31"/>
                    </a:cubicBezTo>
                    <a:moveTo>
                      <a:pt x="87" y="30"/>
                    </a:moveTo>
                    <a:cubicBezTo>
                      <a:pt x="87" y="30"/>
                      <a:pt x="87" y="30"/>
                      <a:pt x="87" y="30"/>
                    </a:cubicBezTo>
                    <a:cubicBezTo>
                      <a:pt x="87" y="31"/>
                      <a:pt x="88" y="31"/>
                      <a:pt x="89" y="32"/>
                    </a:cubicBezTo>
                    <a:cubicBezTo>
                      <a:pt x="89" y="32"/>
                      <a:pt x="89" y="31"/>
                      <a:pt x="89" y="31"/>
                    </a:cubicBezTo>
                    <a:cubicBezTo>
                      <a:pt x="87" y="30"/>
                      <a:pt x="87" y="30"/>
                      <a:pt x="87" y="30"/>
                    </a:cubicBezTo>
                    <a:moveTo>
                      <a:pt x="83" y="29"/>
                    </a:moveTo>
                    <a:cubicBezTo>
                      <a:pt x="82" y="29"/>
                      <a:pt x="82" y="30"/>
                      <a:pt x="82" y="30"/>
                    </a:cubicBezTo>
                    <a:cubicBezTo>
                      <a:pt x="83" y="31"/>
                      <a:pt x="84" y="31"/>
                      <a:pt x="85" y="32"/>
                    </a:cubicBezTo>
                    <a:cubicBezTo>
                      <a:pt x="85" y="32"/>
                      <a:pt x="86" y="31"/>
                      <a:pt x="86" y="31"/>
                    </a:cubicBezTo>
                    <a:cubicBezTo>
                      <a:pt x="85" y="30"/>
                      <a:pt x="84" y="29"/>
                      <a:pt x="83" y="29"/>
                    </a:cubicBezTo>
                    <a:moveTo>
                      <a:pt x="83" y="28"/>
                    </a:moveTo>
                    <a:cubicBezTo>
                      <a:pt x="83" y="28"/>
                      <a:pt x="83" y="28"/>
                      <a:pt x="83" y="28"/>
                    </a:cubicBezTo>
                    <a:cubicBezTo>
                      <a:pt x="84" y="29"/>
                      <a:pt x="85" y="29"/>
                      <a:pt x="86" y="30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93" y="19"/>
                    </a:moveTo>
                    <a:cubicBezTo>
                      <a:pt x="91" y="23"/>
                      <a:pt x="89" y="26"/>
                      <a:pt x="87" y="30"/>
                    </a:cubicBezTo>
                    <a:cubicBezTo>
                      <a:pt x="89" y="31"/>
                      <a:pt x="89" y="31"/>
                      <a:pt x="89" y="31"/>
                    </a:cubicBezTo>
                    <a:cubicBezTo>
                      <a:pt x="90" y="31"/>
                      <a:pt x="90" y="30"/>
                      <a:pt x="90" y="30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5" y="20"/>
                      <a:pt x="94" y="20"/>
                      <a:pt x="93" y="19"/>
                    </a:cubicBezTo>
                    <a:moveTo>
                      <a:pt x="95" y="17"/>
                    </a:moveTo>
                    <a:cubicBezTo>
                      <a:pt x="94" y="18"/>
                      <a:pt x="94" y="19"/>
                      <a:pt x="93" y="19"/>
                    </a:cubicBezTo>
                    <a:cubicBezTo>
                      <a:pt x="94" y="20"/>
                      <a:pt x="95" y="20"/>
                      <a:pt x="96" y="21"/>
                    </a:cubicBezTo>
                    <a:cubicBezTo>
                      <a:pt x="97" y="19"/>
                      <a:pt x="97" y="19"/>
                      <a:pt x="97" y="19"/>
                    </a:cubicBezTo>
                    <a:cubicBezTo>
                      <a:pt x="97" y="18"/>
                      <a:pt x="96" y="18"/>
                      <a:pt x="96" y="18"/>
                    </a:cubicBezTo>
                    <a:cubicBezTo>
                      <a:pt x="95" y="18"/>
                      <a:pt x="95" y="17"/>
                      <a:pt x="95" y="17"/>
                    </a:cubicBezTo>
                    <a:moveTo>
                      <a:pt x="95" y="17"/>
                    </a:moveTo>
                    <a:cubicBezTo>
                      <a:pt x="95" y="17"/>
                      <a:pt x="95" y="17"/>
                      <a:pt x="95" y="17"/>
                    </a:cubicBezTo>
                    <a:cubicBezTo>
                      <a:pt x="95" y="17"/>
                      <a:pt x="95" y="18"/>
                      <a:pt x="96" y="18"/>
                    </a:cubicBezTo>
                    <a:cubicBezTo>
                      <a:pt x="96" y="18"/>
                      <a:pt x="97" y="18"/>
                      <a:pt x="97" y="19"/>
                    </a:cubicBezTo>
                    <a:cubicBezTo>
                      <a:pt x="97" y="18"/>
                      <a:pt x="97" y="18"/>
                      <a:pt x="97" y="18"/>
                    </a:cubicBezTo>
                    <a:cubicBezTo>
                      <a:pt x="96" y="18"/>
                      <a:pt x="96" y="17"/>
                      <a:pt x="95" y="17"/>
                    </a:cubicBezTo>
                    <a:moveTo>
                      <a:pt x="89" y="17"/>
                    </a:moveTo>
                    <a:cubicBezTo>
                      <a:pt x="87" y="20"/>
                      <a:pt x="85" y="24"/>
                      <a:pt x="83" y="28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8" y="26"/>
                      <a:pt x="90" y="22"/>
                      <a:pt x="92" y="19"/>
                    </a:cubicBezTo>
                    <a:cubicBezTo>
                      <a:pt x="91" y="18"/>
                      <a:pt x="90" y="18"/>
                      <a:pt x="89" y="17"/>
                    </a:cubicBezTo>
                    <a:moveTo>
                      <a:pt x="96" y="15"/>
                    </a:moveTo>
                    <a:cubicBezTo>
                      <a:pt x="96" y="16"/>
                      <a:pt x="96" y="16"/>
                      <a:pt x="95" y="16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7"/>
                      <a:pt x="98" y="17"/>
                      <a:pt x="98" y="17"/>
                    </a:cubicBezTo>
                    <a:cubicBezTo>
                      <a:pt x="96" y="15"/>
                      <a:pt x="96" y="15"/>
                      <a:pt x="96" y="15"/>
                    </a:cubicBezTo>
                    <a:moveTo>
                      <a:pt x="90" y="15"/>
                    </a:moveTo>
                    <a:cubicBezTo>
                      <a:pt x="90" y="15"/>
                      <a:pt x="89" y="16"/>
                      <a:pt x="89" y="17"/>
                    </a:cubicBezTo>
                    <a:cubicBezTo>
                      <a:pt x="90" y="18"/>
                      <a:pt x="91" y="18"/>
                      <a:pt x="92" y="19"/>
                    </a:cubicBezTo>
                    <a:cubicBezTo>
                      <a:pt x="93" y="18"/>
                      <a:pt x="93" y="17"/>
                      <a:pt x="94" y="17"/>
                    </a:cubicBezTo>
                    <a:cubicBezTo>
                      <a:pt x="92" y="16"/>
                      <a:pt x="91" y="15"/>
                      <a:pt x="90" y="15"/>
                    </a:cubicBezTo>
                    <a:moveTo>
                      <a:pt x="90" y="14"/>
                    </a:moveTo>
                    <a:cubicBezTo>
                      <a:pt x="90" y="14"/>
                      <a:pt x="90" y="14"/>
                      <a:pt x="90" y="15"/>
                    </a:cubicBezTo>
                    <a:cubicBezTo>
                      <a:pt x="91" y="15"/>
                      <a:pt x="92" y="16"/>
                      <a:pt x="94" y="17"/>
                    </a:cubicBezTo>
                    <a:cubicBezTo>
                      <a:pt x="94" y="16"/>
                      <a:pt x="94" y="16"/>
                      <a:pt x="94" y="16"/>
                    </a:cubicBezTo>
                    <a:cubicBezTo>
                      <a:pt x="93" y="16"/>
                      <a:pt x="92" y="15"/>
                      <a:pt x="90" y="14"/>
                    </a:cubicBezTo>
                    <a:moveTo>
                      <a:pt x="97" y="14"/>
                    </a:moveTo>
                    <a:cubicBezTo>
                      <a:pt x="97" y="14"/>
                      <a:pt x="96" y="15"/>
                      <a:pt x="96" y="15"/>
                    </a:cubicBezTo>
                    <a:cubicBezTo>
                      <a:pt x="97" y="16"/>
                      <a:pt x="98" y="16"/>
                      <a:pt x="98" y="17"/>
                    </a:cubicBezTo>
                    <a:cubicBezTo>
                      <a:pt x="99" y="15"/>
                      <a:pt x="99" y="15"/>
                      <a:pt x="99" y="15"/>
                    </a:cubicBezTo>
                    <a:cubicBezTo>
                      <a:pt x="98" y="15"/>
                      <a:pt x="98" y="14"/>
                      <a:pt x="97" y="14"/>
                    </a:cubicBezTo>
                    <a:moveTo>
                      <a:pt x="91" y="13"/>
                    </a:moveTo>
                    <a:cubicBezTo>
                      <a:pt x="91" y="13"/>
                      <a:pt x="91" y="13"/>
                      <a:pt x="91" y="13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1" y="13"/>
                      <a:pt x="91" y="13"/>
                      <a:pt x="91" y="13"/>
                    </a:cubicBezTo>
                    <a:moveTo>
                      <a:pt x="99" y="11"/>
                    </a:moveTo>
                    <a:cubicBezTo>
                      <a:pt x="98" y="11"/>
                      <a:pt x="98" y="12"/>
                      <a:pt x="98" y="12"/>
                    </a:cubicBezTo>
                    <a:cubicBezTo>
                      <a:pt x="98" y="12"/>
                      <a:pt x="98" y="13"/>
                      <a:pt x="97" y="13"/>
                    </a:cubicBezTo>
                    <a:cubicBezTo>
                      <a:pt x="98" y="13"/>
                      <a:pt x="99" y="14"/>
                      <a:pt x="100" y="14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0" y="12"/>
                      <a:pt x="99" y="11"/>
                      <a:pt x="99" y="11"/>
                    </a:cubicBezTo>
                    <a:moveTo>
                      <a:pt x="92" y="11"/>
                    </a:moveTo>
                    <a:cubicBezTo>
                      <a:pt x="92" y="11"/>
                      <a:pt x="92" y="12"/>
                      <a:pt x="91" y="12"/>
                    </a:cubicBezTo>
                    <a:cubicBezTo>
                      <a:pt x="93" y="13"/>
                      <a:pt x="94" y="14"/>
                      <a:pt x="95" y="14"/>
                    </a:cubicBezTo>
                    <a:cubicBezTo>
                      <a:pt x="95" y="14"/>
                      <a:pt x="95" y="13"/>
                      <a:pt x="96" y="13"/>
                    </a:cubicBezTo>
                    <a:cubicBezTo>
                      <a:pt x="94" y="12"/>
                      <a:pt x="93" y="11"/>
                      <a:pt x="92" y="11"/>
                    </a:cubicBezTo>
                    <a:moveTo>
                      <a:pt x="100" y="9"/>
                    </a:moveTo>
                    <a:cubicBezTo>
                      <a:pt x="100" y="9"/>
                      <a:pt x="100" y="10"/>
                      <a:pt x="99" y="10"/>
                    </a:cubicBezTo>
                    <a:cubicBezTo>
                      <a:pt x="100" y="11"/>
                      <a:pt x="101" y="11"/>
                      <a:pt x="102" y="11"/>
                    </a:cubicBezTo>
                    <a:cubicBezTo>
                      <a:pt x="102" y="10"/>
                      <a:pt x="102" y="10"/>
                      <a:pt x="102" y="10"/>
                    </a:cubicBezTo>
                    <a:cubicBezTo>
                      <a:pt x="102" y="10"/>
                      <a:pt x="101" y="9"/>
                      <a:pt x="100" y="9"/>
                    </a:cubicBezTo>
                    <a:moveTo>
                      <a:pt x="94" y="8"/>
                    </a:moveTo>
                    <a:cubicBezTo>
                      <a:pt x="93" y="9"/>
                      <a:pt x="93" y="9"/>
                      <a:pt x="93" y="10"/>
                    </a:cubicBezTo>
                    <a:cubicBezTo>
                      <a:pt x="93" y="10"/>
                      <a:pt x="94" y="11"/>
                      <a:pt x="95" y="11"/>
                    </a:cubicBezTo>
                    <a:cubicBezTo>
                      <a:pt x="95" y="12"/>
                      <a:pt x="96" y="12"/>
                      <a:pt x="96" y="12"/>
                    </a:cubicBezTo>
                    <a:cubicBezTo>
                      <a:pt x="96" y="11"/>
                      <a:pt x="97" y="11"/>
                      <a:pt x="97" y="10"/>
                    </a:cubicBezTo>
                    <a:cubicBezTo>
                      <a:pt x="96" y="9"/>
                      <a:pt x="95" y="9"/>
                      <a:pt x="94" y="8"/>
                    </a:cubicBezTo>
                    <a:moveTo>
                      <a:pt x="101" y="8"/>
                    </a:moveTo>
                    <a:cubicBezTo>
                      <a:pt x="101" y="8"/>
                      <a:pt x="100" y="8"/>
                      <a:pt x="100" y="8"/>
                    </a:cubicBezTo>
                    <a:cubicBezTo>
                      <a:pt x="101" y="9"/>
                      <a:pt x="102" y="9"/>
                      <a:pt x="103" y="10"/>
                    </a:cubicBezTo>
                    <a:cubicBezTo>
                      <a:pt x="103" y="9"/>
                      <a:pt x="103" y="9"/>
                      <a:pt x="103" y="9"/>
                    </a:cubicBezTo>
                    <a:cubicBezTo>
                      <a:pt x="102" y="9"/>
                      <a:pt x="101" y="8"/>
                      <a:pt x="101" y="8"/>
                    </a:cubicBezTo>
                    <a:moveTo>
                      <a:pt x="102" y="6"/>
                    </a:moveTo>
                    <a:cubicBezTo>
                      <a:pt x="101" y="6"/>
                      <a:pt x="101" y="7"/>
                      <a:pt x="101" y="8"/>
                    </a:cubicBezTo>
                    <a:cubicBezTo>
                      <a:pt x="101" y="8"/>
                      <a:pt x="102" y="9"/>
                      <a:pt x="103" y="9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3" y="7"/>
                      <a:pt x="103" y="6"/>
                      <a:pt x="102" y="6"/>
                    </a:cubicBezTo>
                    <a:moveTo>
                      <a:pt x="95" y="6"/>
                    </a:moveTo>
                    <a:cubicBezTo>
                      <a:pt x="95" y="6"/>
                      <a:pt x="94" y="7"/>
                      <a:pt x="94" y="7"/>
                    </a:cubicBezTo>
                    <a:cubicBezTo>
                      <a:pt x="95" y="8"/>
                      <a:pt x="96" y="8"/>
                      <a:pt x="98" y="9"/>
                    </a:cubicBezTo>
                    <a:cubicBezTo>
                      <a:pt x="98" y="9"/>
                      <a:pt x="98" y="8"/>
                      <a:pt x="98" y="8"/>
                    </a:cubicBezTo>
                    <a:cubicBezTo>
                      <a:pt x="97" y="7"/>
                      <a:pt x="96" y="6"/>
                      <a:pt x="95" y="6"/>
                    </a:cubicBezTo>
                    <a:moveTo>
                      <a:pt x="95" y="5"/>
                    </a:moveTo>
                    <a:cubicBezTo>
                      <a:pt x="95" y="5"/>
                      <a:pt x="95" y="5"/>
                      <a:pt x="95" y="5"/>
                    </a:cubicBezTo>
                    <a:cubicBezTo>
                      <a:pt x="96" y="6"/>
                      <a:pt x="97" y="7"/>
                      <a:pt x="98" y="7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8" y="6"/>
                      <a:pt x="97" y="5"/>
                      <a:pt x="95" y="5"/>
                    </a:cubicBezTo>
                    <a:moveTo>
                      <a:pt x="103" y="3"/>
                    </a:moveTo>
                    <a:cubicBezTo>
                      <a:pt x="103" y="3"/>
                      <a:pt x="103" y="4"/>
                      <a:pt x="103" y="4"/>
                    </a:cubicBezTo>
                    <a:cubicBezTo>
                      <a:pt x="104" y="4"/>
                      <a:pt x="105" y="5"/>
                      <a:pt x="105" y="5"/>
                    </a:cubicBezTo>
                    <a:cubicBezTo>
                      <a:pt x="106" y="5"/>
                      <a:pt x="106" y="5"/>
                      <a:pt x="106" y="5"/>
                    </a:cubicBezTo>
                    <a:cubicBezTo>
                      <a:pt x="105" y="4"/>
                      <a:pt x="104" y="4"/>
                      <a:pt x="103" y="3"/>
                    </a:cubicBezTo>
                    <a:moveTo>
                      <a:pt x="97" y="2"/>
                    </a:moveTo>
                    <a:cubicBezTo>
                      <a:pt x="96" y="3"/>
                      <a:pt x="96" y="4"/>
                      <a:pt x="95" y="5"/>
                    </a:cubicBezTo>
                    <a:cubicBezTo>
                      <a:pt x="97" y="5"/>
                      <a:pt x="98" y="6"/>
                      <a:pt x="99" y="7"/>
                    </a:cubicBezTo>
                    <a:cubicBezTo>
                      <a:pt x="99" y="6"/>
                      <a:pt x="100" y="5"/>
                      <a:pt x="100" y="5"/>
                    </a:cubicBezTo>
                    <a:cubicBezTo>
                      <a:pt x="99" y="4"/>
                      <a:pt x="98" y="3"/>
                      <a:pt x="97" y="2"/>
                    </a:cubicBezTo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99" y="1"/>
                      <a:pt x="100" y="2"/>
                      <a:pt x="101" y="3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0" y="1"/>
                      <a:pt x="99" y="0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0456"/>
              <p:cNvSpPr>
                <a:spLocks noEditPoints="1"/>
              </p:cNvSpPr>
              <p:nvPr/>
            </p:nvSpPr>
            <p:spPr bwMode="auto">
              <a:xfrm>
                <a:off x="-590" y="3318"/>
                <a:ext cx="19" cy="21"/>
              </a:xfrm>
              <a:custGeom>
                <a:avLst/>
                <a:gdLst>
                  <a:gd name="T0" fmla="*/ 3 w 8"/>
                  <a:gd name="T1" fmla="*/ 6 h 9"/>
                  <a:gd name="T2" fmla="*/ 3 w 8"/>
                  <a:gd name="T3" fmla="*/ 6 h 9"/>
                  <a:gd name="T4" fmla="*/ 3 w 8"/>
                  <a:gd name="T5" fmla="*/ 6 h 9"/>
                  <a:gd name="T6" fmla="*/ 3 w 8"/>
                  <a:gd name="T7" fmla="*/ 6 h 9"/>
                  <a:gd name="T8" fmla="*/ 1 w 8"/>
                  <a:gd name="T9" fmla="*/ 5 h 9"/>
                  <a:gd name="T10" fmla="*/ 0 w 8"/>
                  <a:gd name="T11" fmla="*/ 6 h 9"/>
                  <a:gd name="T12" fmla="*/ 4 w 8"/>
                  <a:gd name="T13" fmla="*/ 9 h 9"/>
                  <a:gd name="T14" fmla="*/ 5 w 8"/>
                  <a:gd name="T15" fmla="*/ 8 h 9"/>
                  <a:gd name="T16" fmla="*/ 3 w 8"/>
                  <a:gd name="T17" fmla="*/ 6 h 9"/>
                  <a:gd name="T18" fmla="*/ 3 w 8"/>
                  <a:gd name="T19" fmla="*/ 6 h 9"/>
                  <a:gd name="T20" fmla="*/ 1 w 8"/>
                  <a:gd name="T21" fmla="*/ 5 h 9"/>
                  <a:gd name="T22" fmla="*/ 3 w 8"/>
                  <a:gd name="T23" fmla="*/ 0 h 9"/>
                  <a:gd name="T24" fmla="*/ 3 w 8"/>
                  <a:gd name="T25" fmla="*/ 1 h 9"/>
                  <a:gd name="T26" fmla="*/ 8 w 8"/>
                  <a:gd name="T27" fmla="*/ 4 h 9"/>
                  <a:gd name="T28" fmla="*/ 8 w 8"/>
                  <a:gd name="T29" fmla="*/ 3 h 9"/>
                  <a:gd name="T30" fmla="*/ 3 w 8"/>
                  <a:gd name="T31" fmla="*/ 0 h 9"/>
                  <a:gd name="T32" fmla="*/ 3 w 8"/>
                  <a:gd name="T33" fmla="*/ 0 h 9"/>
                  <a:gd name="T34" fmla="*/ 3 w 8"/>
                  <a:gd name="T35" fmla="*/ 0 h 9"/>
                  <a:gd name="T36" fmla="*/ 8 w 8"/>
                  <a:gd name="T37" fmla="*/ 3 h 9"/>
                  <a:gd name="T38" fmla="*/ 8 w 8"/>
                  <a:gd name="T39" fmla="*/ 3 h 9"/>
                  <a:gd name="T40" fmla="*/ 3 w 8"/>
                  <a:gd name="T4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" h="9"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7"/>
                      <a:pt x="3" y="8"/>
                      <a:pt x="4" y="9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4" y="7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6"/>
                      <a:pt x="1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7" y="2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0457"/>
              <p:cNvSpPr>
                <a:spLocks/>
              </p:cNvSpPr>
              <p:nvPr/>
            </p:nvSpPr>
            <p:spPr bwMode="auto">
              <a:xfrm>
                <a:off x="-583" y="3318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0458"/>
              <p:cNvSpPr>
                <a:spLocks noEditPoints="1"/>
              </p:cNvSpPr>
              <p:nvPr/>
            </p:nvSpPr>
            <p:spPr bwMode="auto">
              <a:xfrm>
                <a:off x="-571" y="3290"/>
                <a:ext cx="16" cy="16"/>
              </a:xfrm>
              <a:custGeom>
                <a:avLst/>
                <a:gdLst>
                  <a:gd name="T0" fmla="*/ 0 w 7"/>
                  <a:gd name="T1" fmla="*/ 4 h 7"/>
                  <a:gd name="T2" fmla="*/ 0 w 7"/>
                  <a:gd name="T3" fmla="*/ 4 h 7"/>
                  <a:gd name="T4" fmla="*/ 5 w 7"/>
                  <a:gd name="T5" fmla="*/ 7 h 7"/>
                  <a:gd name="T6" fmla="*/ 5 w 7"/>
                  <a:gd name="T7" fmla="*/ 7 h 7"/>
                  <a:gd name="T8" fmla="*/ 0 w 7"/>
                  <a:gd name="T9" fmla="*/ 4 h 7"/>
                  <a:gd name="T10" fmla="*/ 0 w 7"/>
                  <a:gd name="T11" fmla="*/ 3 h 7"/>
                  <a:gd name="T12" fmla="*/ 0 w 7"/>
                  <a:gd name="T13" fmla="*/ 4 h 7"/>
                  <a:gd name="T14" fmla="*/ 5 w 7"/>
                  <a:gd name="T15" fmla="*/ 7 h 7"/>
                  <a:gd name="T16" fmla="*/ 5 w 7"/>
                  <a:gd name="T17" fmla="*/ 6 h 7"/>
                  <a:gd name="T18" fmla="*/ 0 w 7"/>
                  <a:gd name="T19" fmla="*/ 3 h 7"/>
                  <a:gd name="T20" fmla="*/ 1 w 7"/>
                  <a:gd name="T21" fmla="*/ 1 h 7"/>
                  <a:gd name="T22" fmla="*/ 1 w 7"/>
                  <a:gd name="T23" fmla="*/ 1 h 7"/>
                  <a:gd name="T24" fmla="*/ 7 w 7"/>
                  <a:gd name="T25" fmla="*/ 4 h 7"/>
                  <a:gd name="T26" fmla="*/ 7 w 7"/>
                  <a:gd name="T27" fmla="*/ 4 h 7"/>
                  <a:gd name="T28" fmla="*/ 1 w 7"/>
                  <a:gd name="T29" fmla="*/ 1 h 7"/>
                  <a:gd name="T30" fmla="*/ 2 w 7"/>
                  <a:gd name="T31" fmla="*/ 0 h 7"/>
                  <a:gd name="T32" fmla="*/ 2 w 7"/>
                  <a:gd name="T33" fmla="*/ 1 h 7"/>
                  <a:gd name="T34" fmla="*/ 7 w 7"/>
                  <a:gd name="T35" fmla="*/ 4 h 7"/>
                  <a:gd name="T36" fmla="*/ 7 w 7"/>
                  <a:gd name="T37" fmla="*/ 3 h 7"/>
                  <a:gd name="T38" fmla="*/ 2 w 7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3" y="6"/>
                      <a:pt x="1" y="5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7"/>
                      <a:pt x="5" y="6"/>
                      <a:pt x="5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6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0459"/>
              <p:cNvSpPr>
                <a:spLocks noEditPoints="1"/>
              </p:cNvSpPr>
              <p:nvPr/>
            </p:nvSpPr>
            <p:spPr bwMode="auto">
              <a:xfrm>
                <a:off x="-555" y="3264"/>
                <a:ext cx="17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3 h 4"/>
                  <a:gd name="T4" fmla="*/ 6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1 w 7"/>
                  <a:gd name="T11" fmla="*/ 0 h 4"/>
                  <a:gd name="T12" fmla="*/ 0 w 7"/>
                  <a:gd name="T13" fmla="*/ 1 h 4"/>
                  <a:gd name="T14" fmla="*/ 4 w 7"/>
                  <a:gd name="T15" fmla="*/ 3 h 4"/>
                  <a:gd name="T16" fmla="*/ 4 w 7"/>
                  <a:gd name="T17" fmla="*/ 2 h 4"/>
                  <a:gd name="T18" fmla="*/ 1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3"/>
                      <a:pt x="4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5" y="3"/>
                      <a:pt x="4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0460"/>
              <p:cNvSpPr>
                <a:spLocks noEditPoints="1"/>
              </p:cNvSpPr>
              <p:nvPr/>
            </p:nvSpPr>
            <p:spPr bwMode="auto">
              <a:xfrm>
                <a:off x="-555" y="3268"/>
                <a:ext cx="14" cy="10"/>
              </a:xfrm>
              <a:custGeom>
                <a:avLst/>
                <a:gdLst>
                  <a:gd name="T0" fmla="*/ 3 w 6"/>
                  <a:gd name="T1" fmla="*/ 2 h 4"/>
                  <a:gd name="T2" fmla="*/ 3 w 6"/>
                  <a:gd name="T3" fmla="*/ 2 h 4"/>
                  <a:gd name="T4" fmla="*/ 5 w 6"/>
                  <a:gd name="T5" fmla="*/ 4 h 4"/>
                  <a:gd name="T6" fmla="*/ 6 w 6"/>
                  <a:gd name="T7" fmla="*/ 4 h 4"/>
                  <a:gd name="T8" fmla="*/ 3 w 6"/>
                  <a:gd name="T9" fmla="*/ 2 h 4"/>
                  <a:gd name="T10" fmla="*/ 0 w 6"/>
                  <a:gd name="T11" fmla="*/ 0 h 4"/>
                  <a:gd name="T12" fmla="*/ 0 w 6"/>
                  <a:gd name="T13" fmla="*/ 0 h 4"/>
                  <a:gd name="T14" fmla="*/ 3 w 6"/>
                  <a:gd name="T15" fmla="*/ 2 h 4"/>
                  <a:gd name="T16" fmla="*/ 3 w 6"/>
                  <a:gd name="T17" fmla="*/ 2 h 4"/>
                  <a:gd name="T18" fmla="*/ 0 w 6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4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5" y="3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4" y="3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0461"/>
              <p:cNvSpPr>
                <a:spLocks noEditPoints="1"/>
              </p:cNvSpPr>
              <p:nvPr/>
            </p:nvSpPr>
            <p:spPr bwMode="auto">
              <a:xfrm>
                <a:off x="-557" y="3259"/>
                <a:ext cx="21" cy="21"/>
              </a:xfrm>
              <a:custGeom>
                <a:avLst/>
                <a:gdLst>
                  <a:gd name="T0" fmla="*/ 4 w 9"/>
                  <a:gd name="T1" fmla="*/ 7 h 9"/>
                  <a:gd name="T2" fmla="*/ 4 w 9"/>
                  <a:gd name="T3" fmla="*/ 7 h 9"/>
                  <a:gd name="T4" fmla="*/ 6 w 9"/>
                  <a:gd name="T5" fmla="*/ 9 h 9"/>
                  <a:gd name="T6" fmla="*/ 6 w 9"/>
                  <a:gd name="T7" fmla="*/ 9 h 9"/>
                  <a:gd name="T8" fmla="*/ 4 w 9"/>
                  <a:gd name="T9" fmla="*/ 7 h 9"/>
                  <a:gd name="T10" fmla="*/ 0 w 9"/>
                  <a:gd name="T11" fmla="*/ 5 h 9"/>
                  <a:gd name="T12" fmla="*/ 0 w 9"/>
                  <a:gd name="T13" fmla="*/ 5 h 9"/>
                  <a:gd name="T14" fmla="*/ 4 w 9"/>
                  <a:gd name="T15" fmla="*/ 7 h 9"/>
                  <a:gd name="T16" fmla="*/ 4 w 9"/>
                  <a:gd name="T17" fmla="*/ 7 h 9"/>
                  <a:gd name="T18" fmla="*/ 0 w 9"/>
                  <a:gd name="T19" fmla="*/ 5 h 9"/>
                  <a:gd name="T20" fmla="*/ 7 w 9"/>
                  <a:gd name="T21" fmla="*/ 2 h 9"/>
                  <a:gd name="T22" fmla="*/ 6 w 9"/>
                  <a:gd name="T23" fmla="*/ 3 h 9"/>
                  <a:gd name="T24" fmla="*/ 9 w 9"/>
                  <a:gd name="T25" fmla="*/ 5 h 9"/>
                  <a:gd name="T26" fmla="*/ 9 w 9"/>
                  <a:gd name="T27" fmla="*/ 4 h 9"/>
                  <a:gd name="T28" fmla="*/ 7 w 9"/>
                  <a:gd name="T29" fmla="*/ 2 h 9"/>
                  <a:gd name="T30" fmla="*/ 3 w 9"/>
                  <a:gd name="T31" fmla="*/ 0 h 9"/>
                  <a:gd name="T32" fmla="*/ 3 w 9"/>
                  <a:gd name="T33" fmla="*/ 1 h 9"/>
                  <a:gd name="T34" fmla="*/ 6 w 9"/>
                  <a:gd name="T35" fmla="*/ 3 h 9"/>
                  <a:gd name="T36" fmla="*/ 6 w 9"/>
                  <a:gd name="T37" fmla="*/ 2 h 9"/>
                  <a:gd name="T38" fmla="*/ 3 w 9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9">
                    <a:moveTo>
                      <a:pt x="4" y="7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4" y="8"/>
                      <a:pt x="5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8"/>
                      <a:pt x="4" y="8"/>
                      <a:pt x="4" y="7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2" y="6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6"/>
                      <a:pt x="1" y="6"/>
                      <a:pt x="0" y="5"/>
                    </a:cubicBezTo>
                    <a:moveTo>
                      <a:pt x="7" y="2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4"/>
                      <a:pt x="8" y="4"/>
                      <a:pt x="9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3"/>
                      <a:pt x="7" y="3"/>
                      <a:pt x="7" y="2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5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0462"/>
              <p:cNvSpPr>
                <a:spLocks noEditPoints="1"/>
              </p:cNvSpPr>
              <p:nvPr/>
            </p:nvSpPr>
            <p:spPr bwMode="auto">
              <a:xfrm>
                <a:off x="-550" y="3259"/>
                <a:ext cx="14" cy="7"/>
              </a:xfrm>
              <a:custGeom>
                <a:avLst/>
                <a:gdLst>
                  <a:gd name="T0" fmla="*/ 9 w 14"/>
                  <a:gd name="T1" fmla="*/ 5 h 7"/>
                  <a:gd name="T2" fmla="*/ 9 w 14"/>
                  <a:gd name="T3" fmla="*/ 5 h 7"/>
                  <a:gd name="T4" fmla="*/ 14 w 14"/>
                  <a:gd name="T5" fmla="*/ 7 h 7"/>
                  <a:gd name="T6" fmla="*/ 14 w 14"/>
                  <a:gd name="T7" fmla="*/ 7 h 7"/>
                  <a:gd name="T8" fmla="*/ 9 w 14"/>
                  <a:gd name="T9" fmla="*/ 5 h 7"/>
                  <a:gd name="T10" fmla="*/ 0 w 14"/>
                  <a:gd name="T11" fmla="*/ 0 h 7"/>
                  <a:gd name="T12" fmla="*/ 0 w 14"/>
                  <a:gd name="T13" fmla="*/ 0 h 7"/>
                  <a:gd name="T14" fmla="*/ 7 w 14"/>
                  <a:gd name="T15" fmla="*/ 5 h 7"/>
                  <a:gd name="T16" fmla="*/ 7 w 14"/>
                  <a:gd name="T17" fmla="*/ 5 h 7"/>
                  <a:gd name="T18" fmla="*/ 0 w 1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">
                    <a:moveTo>
                      <a:pt x="9" y="5"/>
                    </a:moveTo>
                    <a:lnTo>
                      <a:pt x="9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5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0463"/>
              <p:cNvSpPr>
                <a:spLocks noEditPoints="1"/>
              </p:cNvSpPr>
              <p:nvPr/>
            </p:nvSpPr>
            <p:spPr bwMode="auto">
              <a:xfrm>
                <a:off x="-550" y="3259"/>
                <a:ext cx="14" cy="7"/>
              </a:xfrm>
              <a:custGeom>
                <a:avLst/>
                <a:gdLst>
                  <a:gd name="T0" fmla="*/ 9 w 14"/>
                  <a:gd name="T1" fmla="*/ 5 h 7"/>
                  <a:gd name="T2" fmla="*/ 9 w 14"/>
                  <a:gd name="T3" fmla="*/ 5 h 7"/>
                  <a:gd name="T4" fmla="*/ 14 w 14"/>
                  <a:gd name="T5" fmla="*/ 7 h 7"/>
                  <a:gd name="T6" fmla="*/ 14 w 14"/>
                  <a:gd name="T7" fmla="*/ 7 h 7"/>
                  <a:gd name="T8" fmla="*/ 9 w 14"/>
                  <a:gd name="T9" fmla="*/ 5 h 7"/>
                  <a:gd name="T10" fmla="*/ 0 w 14"/>
                  <a:gd name="T11" fmla="*/ 0 h 7"/>
                  <a:gd name="T12" fmla="*/ 0 w 14"/>
                  <a:gd name="T13" fmla="*/ 0 h 7"/>
                  <a:gd name="T14" fmla="*/ 7 w 14"/>
                  <a:gd name="T15" fmla="*/ 5 h 7"/>
                  <a:gd name="T16" fmla="*/ 7 w 14"/>
                  <a:gd name="T17" fmla="*/ 5 h 7"/>
                  <a:gd name="T18" fmla="*/ 0 w 1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">
                    <a:moveTo>
                      <a:pt x="9" y="5"/>
                    </a:moveTo>
                    <a:lnTo>
                      <a:pt x="9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5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0464"/>
              <p:cNvSpPr>
                <a:spLocks noEditPoints="1"/>
              </p:cNvSpPr>
              <p:nvPr/>
            </p:nvSpPr>
            <p:spPr bwMode="auto">
              <a:xfrm>
                <a:off x="-536" y="3233"/>
                <a:ext cx="17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2 h 4"/>
                  <a:gd name="T4" fmla="*/ 7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0 w 7"/>
                  <a:gd name="T11" fmla="*/ 0 h 4"/>
                  <a:gd name="T12" fmla="*/ 0 w 7"/>
                  <a:gd name="T13" fmla="*/ 0 h 4"/>
                  <a:gd name="T14" fmla="*/ 3 w 7"/>
                  <a:gd name="T15" fmla="*/ 2 h 4"/>
                  <a:gd name="T16" fmla="*/ 3 w 7"/>
                  <a:gd name="T17" fmla="*/ 2 h 4"/>
                  <a:gd name="T18" fmla="*/ 0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6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5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0465"/>
              <p:cNvSpPr>
                <a:spLocks noEditPoints="1"/>
              </p:cNvSpPr>
              <p:nvPr/>
            </p:nvSpPr>
            <p:spPr bwMode="auto">
              <a:xfrm>
                <a:off x="-529" y="3209"/>
                <a:ext cx="24" cy="19"/>
              </a:xfrm>
              <a:custGeom>
                <a:avLst/>
                <a:gdLst>
                  <a:gd name="T0" fmla="*/ 5 w 10"/>
                  <a:gd name="T1" fmla="*/ 6 h 8"/>
                  <a:gd name="T2" fmla="*/ 5 w 10"/>
                  <a:gd name="T3" fmla="*/ 7 h 8"/>
                  <a:gd name="T4" fmla="*/ 7 w 10"/>
                  <a:gd name="T5" fmla="*/ 8 h 8"/>
                  <a:gd name="T6" fmla="*/ 8 w 10"/>
                  <a:gd name="T7" fmla="*/ 7 h 8"/>
                  <a:gd name="T8" fmla="*/ 5 w 10"/>
                  <a:gd name="T9" fmla="*/ 6 h 8"/>
                  <a:gd name="T10" fmla="*/ 7 w 10"/>
                  <a:gd name="T11" fmla="*/ 3 h 8"/>
                  <a:gd name="T12" fmla="*/ 7 w 10"/>
                  <a:gd name="T13" fmla="*/ 4 h 8"/>
                  <a:gd name="T14" fmla="*/ 9 w 10"/>
                  <a:gd name="T15" fmla="*/ 5 h 8"/>
                  <a:gd name="T16" fmla="*/ 10 w 10"/>
                  <a:gd name="T17" fmla="*/ 4 h 8"/>
                  <a:gd name="T18" fmla="*/ 7 w 10"/>
                  <a:gd name="T19" fmla="*/ 3 h 8"/>
                  <a:gd name="T20" fmla="*/ 1 w 10"/>
                  <a:gd name="T21" fmla="*/ 3 h 8"/>
                  <a:gd name="T22" fmla="*/ 0 w 10"/>
                  <a:gd name="T23" fmla="*/ 4 h 8"/>
                  <a:gd name="T24" fmla="*/ 4 w 10"/>
                  <a:gd name="T25" fmla="*/ 6 h 8"/>
                  <a:gd name="T26" fmla="*/ 4 w 10"/>
                  <a:gd name="T27" fmla="*/ 5 h 8"/>
                  <a:gd name="T28" fmla="*/ 3 w 10"/>
                  <a:gd name="T29" fmla="*/ 4 h 8"/>
                  <a:gd name="T30" fmla="*/ 1 w 10"/>
                  <a:gd name="T31" fmla="*/ 3 h 8"/>
                  <a:gd name="T32" fmla="*/ 2 w 10"/>
                  <a:gd name="T33" fmla="*/ 0 h 8"/>
                  <a:gd name="T34" fmla="*/ 2 w 10"/>
                  <a:gd name="T35" fmla="*/ 1 h 8"/>
                  <a:gd name="T36" fmla="*/ 5 w 10"/>
                  <a:gd name="T37" fmla="*/ 3 h 8"/>
                  <a:gd name="T38" fmla="*/ 6 w 10"/>
                  <a:gd name="T39" fmla="*/ 2 h 8"/>
                  <a:gd name="T40" fmla="*/ 2 w 10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" h="8">
                    <a:moveTo>
                      <a:pt x="5" y="6"/>
                    </a:moveTo>
                    <a:cubicBezTo>
                      <a:pt x="5" y="6"/>
                      <a:pt x="5" y="6"/>
                      <a:pt x="5" y="7"/>
                    </a:cubicBezTo>
                    <a:cubicBezTo>
                      <a:pt x="6" y="7"/>
                      <a:pt x="6" y="8"/>
                      <a:pt x="7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6" y="6"/>
                      <a:pt x="5" y="6"/>
                    </a:cubicBezTo>
                    <a:moveTo>
                      <a:pt x="7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8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2" y="5"/>
                      <a:pt x="4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2"/>
                      <a:pt x="6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0466"/>
              <p:cNvSpPr>
                <a:spLocks noEditPoints="1"/>
              </p:cNvSpPr>
              <p:nvPr/>
            </p:nvSpPr>
            <p:spPr bwMode="auto">
              <a:xfrm>
                <a:off x="-534" y="3228"/>
                <a:ext cx="17" cy="10"/>
              </a:xfrm>
              <a:custGeom>
                <a:avLst/>
                <a:gdLst>
                  <a:gd name="T0" fmla="*/ 6 w 7"/>
                  <a:gd name="T1" fmla="*/ 3 h 4"/>
                  <a:gd name="T2" fmla="*/ 7 w 7"/>
                  <a:gd name="T3" fmla="*/ 4 h 4"/>
                  <a:gd name="T4" fmla="*/ 7 w 7"/>
                  <a:gd name="T5" fmla="*/ 4 h 4"/>
                  <a:gd name="T6" fmla="*/ 6 w 7"/>
                  <a:gd name="T7" fmla="*/ 3 h 4"/>
                  <a:gd name="T8" fmla="*/ 5 w 7"/>
                  <a:gd name="T9" fmla="*/ 2 h 4"/>
                  <a:gd name="T10" fmla="*/ 5 w 7"/>
                  <a:gd name="T11" fmla="*/ 2 h 4"/>
                  <a:gd name="T12" fmla="*/ 6 w 7"/>
                  <a:gd name="T13" fmla="*/ 3 h 4"/>
                  <a:gd name="T14" fmla="*/ 5 w 7"/>
                  <a:gd name="T15" fmla="*/ 2 h 4"/>
                  <a:gd name="T16" fmla="*/ 0 w 7"/>
                  <a:gd name="T17" fmla="*/ 0 h 4"/>
                  <a:gd name="T18" fmla="*/ 0 w 7"/>
                  <a:gd name="T19" fmla="*/ 0 h 4"/>
                  <a:gd name="T20" fmla="*/ 4 w 7"/>
                  <a:gd name="T21" fmla="*/ 2 h 4"/>
                  <a:gd name="T22" fmla="*/ 4 w 7"/>
                  <a:gd name="T23" fmla="*/ 2 h 4"/>
                  <a:gd name="T24" fmla="*/ 0 w 7"/>
                  <a:gd name="T2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6" y="3"/>
                      <a:pt x="7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3"/>
                      <a:pt x="6" y="3"/>
                    </a:cubicBezTo>
                    <a:cubicBezTo>
                      <a:pt x="5" y="3"/>
                      <a:pt x="5" y="2"/>
                      <a:pt x="5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0467"/>
              <p:cNvSpPr>
                <a:spLocks noEditPoints="1"/>
              </p:cNvSpPr>
              <p:nvPr/>
            </p:nvSpPr>
            <p:spPr bwMode="auto">
              <a:xfrm>
                <a:off x="-531" y="3193"/>
                <a:ext cx="33" cy="40"/>
              </a:xfrm>
              <a:custGeom>
                <a:avLst/>
                <a:gdLst>
                  <a:gd name="T0" fmla="*/ 5 w 14"/>
                  <a:gd name="T1" fmla="*/ 15 h 17"/>
                  <a:gd name="T2" fmla="*/ 5 w 14"/>
                  <a:gd name="T3" fmla="*/ 15 h 17"/>
                  <a:gd name="T4" fmla="*/ 7 w 14"/>
                  <a:gd name="T5" fmla="*/ 17 h 17"/>
                  <a:gd name="T6" fmla="*/ 7 w 14"/>
                  <a:gd name="T7" fmla="*/ 17 h 17"/>
                  <a:gd name="T8" fmla="*/ 5 w 14"/>
                  <a:gd name="T9" fmla="*/ 15 h 17"/>
                  <a:gd name="T10" fmla="*/ 0 w 14"/>
                  <a:gd name="T11" fmla="*/ 12 h 17"/>
                  <a:gd name="T12" fmla="*/ 0 w 14"/>
                  <a:gd name="T13" fmla="*/ 13 h 17"/>
                  <a:gd name="T14" fmla="*/ 4 w 14"/>
                  <a:gd name="T15" fmla="*/ 15 h 17"/>
                  <a:gd name="T16" fmla="*/ 4 w 14"/>
                  <a:gd name="T17" fmla="*/ 14 h 17"/>
                  <a:gd name="T18" fmla="*/ 0 w 14"/>
                  <a:gd name="T19" fmla="*/ 12 h 17"/>
                  <a:gd name="T20" fmla="*/ 9 w 14"/>
                  <a:gd name="T21" fmla="*/ 8 h 17"/>
                  <a:gd name="T22" fmla="*/ 9 w 14"/>
                  <a:gd name="T23" fmla="*/ 9 h 17"/>
                  <a:gd name="T24" fmla="*/ 11 w 14"/>
                  <a:gd name="T25" fmla="*/ 10 h 17"/>
                  <a:gd name="T26" fmla="*/ 12 w 14"/>
                  <a:gd name="T27" fmla="*/ 10 h 17"/>
                  <a:gd name="T28" fmla="*/ 9 w 14"/>
                  <a:gd name="T29" fmla="*/ 8 h 17"/>
                  <a:gd name="T30" fmla="*/ 10 w 14"/>
                  <a:gd name="T31" fmla="*/ 8 h 17"/>
                  <a:gd name="T32" fmla="*/ 10 w 14"/>
                  <a:gd name="T33" fmla="*/ 8 h 17"/>
                  <a:gd name="T34" fmla="*/ 12 w 14"/>
                  <a:gd name="T35" fmla="*/ 9 h 17"/>
                  <a:gd name="T36" fmla="*/ 12 w 14"/>
                  <a:gd name="T37" fmla="*/ 9 h 17"/>
                  <a:gd name="T38" fmla="*/ 10 w 14"/>
                  <a:gd name="T39" fmla="*/ 8 h 17"/>
                  <a:gd name="T40" fmla="*/ 4 w 14"/>
                  <a:gd name="T41" fmla="*/ 5 h 17"/>
                  <a:gd name="T42" fmla="*/ 4 w 14"/>
                  <a:gd name="T43" fmla="*/ 6 h 17"/>
                  <a:gd name="T44" fmla="*/ 7 w 14"/>
                  <a:gd name="T45" fmla="*/ 8 h 17"/>
                  <a:gd name="T46" fmla="*/ 7 w 14"/>
                  <a:gd name="T47" fmla="*/ 7 h 17"/>
                  <a:gd name="T48" fmla="*/ 4 w 14"/>
                  <a:gd name="T49" fmla="*/ 5 h 17"/>
                  <a:gd name="T50" fmla="*/ 4 w 14"/>
                  <a:gd name="T51" fmla="*/ 5 h 17"/>
                  <a:gd name="T52" fmla="*/ 4 w 14"/>
                  <a:gd name="T53" fmla="*/ 5 h 17"/>
                  <a:gd name="T54" fmla="*/ 8 w 14"/>
                  <a:gd name="T55" fmla="*/ 7 h 17"/>
                  <a:gd name="T56" fmla="*/ 8 w 14"/>
                  <a:gd name="T57" fmla="*/ 7 h 17"/>
                  <a:gd name="T58" fmla="*/ 4 w 14"/>
                  <a:gd name="T59" fmla="*/ 5 h 17"/>
                  <a:gd name="T60" fmla="*/ 12 w 14"/>
                  <a:gd name="T61" fmla="*/ 4 h 17"/>
                  <a:gd name="T62" fmla="*/ 11 w 14"/>
                  <a:gd name="T63" fmla="*/ 6 h 17"/>
                  <a:gd name="T64" fmla="*/ 13 w 14"/>
                  <a:gd name="T65" fmla="*/ 7 h 17"/>
                  <a:gd name="T66" fmla="*/ 14 w 14"/>
                  <a:gd name="T67" fmla="*/ 5 h 17"/>
                  <a:gd name="T68" fmla="*/ 12 w 14"/>
                  <a:gd name="T69" fmla="*/ 4 h 17"/>
                  <a:gd name="T70" fmla="*/ 7 w 14"/>
                  <a:gd name="T71" fmla="*/ 0 h 17"/>
                  <a:gd name="T72" fmla="*/ 6 w 14"/>
                  <a:gd name="T73" fmla="*/ 2 h 17"/>
                  <a:gd name="T74" fmla="*/ 9 w 14"/>
                  <a:gd name="T75" fmla="*/ 5 h 17"/>
                  <a:gd name="T76" fmla="*/ 10 w 14"/>
                  <a:gd name="T77" fmla="*/ 3 h 17"/>
                  <a:gd name="T78" fmla="*/ 10 w 14"/>
                  <a:gd name="T79" fmla="*/ 3 h 17"/>
                  <a:gd name="T80" fmla="*/ 7 w 14"/>
                  <a:gd name="T8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" h="17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6"/>
                      <a:pt x="6" y="16"/>
                      <a:pt x="5" y="15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2" y="13"/>
                      <a:pt x="0" y="12"/>
                    </a:cubicBezTo>
                    <a:moveTo>
                      <a:pt x="9" y="8"/>
                    </a:moveTo>
                    <a:cubicBezTo>
                      <a:pt x="9" y="8"/>
                      <a:pt x="9" y="9"/>
                      <a:pt x="9" y="9"/>
                    </a:cubicBezTo>
                    <a:cubicBezTo>
                      <a:pt x="10" y="9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9"/>
                      <a:pt x="10" y="9"/>
                      <a:pt x="9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1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8"/>
                      <a:pt x="10" y="8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6"/>
                    </a:cubicBezTo>
                    <a:cubicBezTo>
                      <a:pt x="5" y="6"/>
                      <a:pt x="6" y="7"/>
                      <a:pt x="7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7"/>
                      <a:pt x="5" y="6"/>
                      <a:pt x="4" y="5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6" y="5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4" y="5"/>
                    </a:cubicBezTo>
                    <a:moveTo>
                      <a:pt x="12" y="4"/>
                    </a:moveTo>
                    <a:cubicBezTo>
                      <a:pt x="12" y="5"/>
                      <a:pt x="11" y="5"/>
                      <a:pt x="11" y="6"/>
                    </a:cubicBezTo>
                    <a:cubicBezTo>
                      <a:pt x="12" y="6"/>
                      <a:pt x="12" y="7"/>
                      <a:pt x="13" y="7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3" y="4"/>
                      <a:pt x="12" y="4"/>
                    </a:cubicBezTo>
                    <a:moveTo>
                      <a:pt x="7" y="0"/>
                    </a:moveTo>
                    <a:cubicBezTo>
                      <a:pt x="6" y="1"/>
                      <a:pt x="6" y="2"/>
                      <a:pt x="6" y="2"/>
                    </a:cubicBezTo>
                    <a:cubicBezTo>
                      <a:pt x="7" y="3"/>
                      <a:pt x="8" y="4"/>
                      <a:pt x="9" y="5"/>
                    </a:cubicBezTo>
                    <a:cubicBezTo>
                      <a:pt x="9" y="4"/>
                      <a:pt x="9" y="4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0468"/>
              <p:cNvSpPr>
                <a:spLocks noEditPoints="1"/>
              </p:cNvSpPr>
              <p:nvPr/>
            </p:nvSpPr>
            <p:spPr bwMode="auto">
              <a:xfrm>
                <a:off x="-534" y="3224"/>
                <a:ext cx="19" cy="11"/>
              </a:xfrm>
              <a:custGeom>
                <a:avLst/>
                <a:gdLst>
                  <a:gd name="T0" fmla="*/ 5 w 8"/>
                  <a:gd name="T1" fmla="*/ 3 h 5"/>
                  <a:gd name="T2" fmla="*/ 5 w 8"/>
                  <a:gd name="T3" fmla="*/ 4 h 5"/>
                  <a:gd name="T4" fmla="*/ 7 w 8"/>
                  <a:gd name="T5" fmla="*/ 5 h 5"/>
                  <a:gd name="T6" fmla="*/ 8 w 8"/>
                  <a:gd name="T7" fmla="*/ 5 h 5"/>
                  <a:gd name="T8" fmla="*/ 5 w 8"/>
                  <a:gd name="T9" fmla="*/ 3 h 5"/>
                  <a:gd name="T10" fmla="*/ 1 w 8"/>
                  <a:gd name="T11" fmla="*/ 0 h 5"/>
                  <a:gd name="T12" fmla="*/ 0 w 8"/>
                  <a:gd name="T13" fmla="*/ 1 h 5"/>
                  <a:gd name="T14" fmla="*/ 4 w 8"/>
                  <a:gd name="T15" fmla="*/ 3 h 5"/>
                  <a:gd name="T16" fmla="*/ 4 w 8"/>
                  <a:gd name="T17" fmla="*/ 2 h 5"/>
                  <a:gd name="T18" fmla="*/ 1 w 8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5"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6" y="4"/>
                      <a:pt x="6" y="5"/>
                      <a:pt x="7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2" y="2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0469"/>
              <p:cNvSpPr>
                <a:spLocks/>
              </p:cNvSpPr>
              <p:nvPr/>
            </p:nvSpPr>
            <p:spPr bwMode="auto">
              <a:xfrm>
                <a:off x="-730" y="3564"/>
                <a:ext cx="15" cy="9"/>
              </a:xfrm>
              <a:custGeom>
                <a:avLst/>
                <a:gdLst>
                  <a:gd name="T0" fmla="*/ 0 w 6"/>
                  <a:gd name="T1" fmla="*/ 0 h 4"/>
                  <a:gd name="T2" fmla="*/ 6 w 6"/>
                  <a:gd name="T3" fmla="*/ 4 h 4"/>
                  <a:gd name="T4" fmla="*/ 6 w 6"/>
                  <a:gd name="T5" fmla="*/ 3 h 4"/>
                  <a:gd name="T6" fmla="*/ 0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0470"/>
              <p:cNvSpPr>
                <a:spLocks/>
              </p:cNvSpPr>
              <p:nvPr/>
            </p:nvSpPr>
            <p:spPr bwMode="auto">
              <a:xfrm>
                <a:off x="-699" y="3514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1 h 3"/>
                  <a:gd name="T4" fmla="*/ 2 w 5"/>
                  <a:gd name="T5" fmla="*/ 2 h 3"/>
                  <a:gd name="T6" fmla="*/ 2 w 5"/>
                  <a:gd name="T7" fmla="*/ 2 h 3"/>
                  <a:gd name="T8" fmla="*/ 5 w 5"/>
                  <a:gd name="T9" fmla="*/ 3 h 3"/>
                  <a:gd name="T10" fmla="*/ 5 w 5"/>
                  <a:gd name="T11" fmla="*/ 3 h 3"/>
                  <a:gd name="T12" fmla="*/ 0 w 5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0471"/>
              <p:cNvSpPr>
                <a:spLocks noEditPoints="1"/>
              </p:cNvSpPr>
              <p:nvPr/>
            </p:nvSpPr>
            <p:spPr bwMode="auto">
              <a:xfrm>
                <a:off x="-739" y="3273"/>
                <a:ext cx="196" cy="312"/>
              </a:xfrm>
              <a:custGeom>
                <a:avLst/>
                <a:gdLst>
                  <a:gd name="T0" fmla="*/ 6 w 83"/>
                  <a:gd name="T1" fmla="*/ 132 h 132"/>
                  <a:gd name="T2" fmla="*/ 2 w 83"/>
                  <a:gd name="T3" fmla="*/ 126 h 132"/>
                  <a:gd name="T4" fmla="*/ 3 w 83"/>
                  <a:gd name="T5" fmla="*/ 130 h 132"/>
                  <a:gd name="T6" fmla="*/ 8 w 83"/>
                  <a:gd name="T7" fmla="*/ 117 h 132"/>
                  <a:gd name="T8" fmla="*/ 14 w 83"/>
                  <a:gd name="T9" fmla="*/ 120 h 132"/>
                  <a:gd name="T10" fmla="*/ 10 w 83"/>
                  <a:gd name="T11" fmla="*/ 113 h 132"/>
                  <a:gd name="T12" fmla="*/ 16 w 83"/>
                  <a:gd name="T13" fmla="*/ 116 h 132"/>
                  <a:gd name="T14" fmla="*/ 11 w 83"/>
                  <a:gd name="T15" fmla="*/ 112 h 132"/>
                  <a:gd name="T16" fmla="*/ 14 w 83"/>
                  <a:gd name="T17" fmla="*/ 112 h 132"/>
                  <a:gd name="T18" fmla="*/ 13 w 83"/>
                  <a:gd name="T19" fmla="*/ 109 h 132"/>
                  <a:gd name="T20" fmla="*/ 18 w 83"/>
                  <a:gd name="T21" fmla="*/ 112 h 132"/>
                  <a:gd name="T22" fmla="*/ 14 w 83"/>
                  <a:gd name="T23" fmla="*/ 108 h 132"/>
                  <a:gd name="T24" fmla="*/ 15 w 83"/>
                  <a:gd name="T25" fmla="*/ 106 h 132"/>
                  <a:gd name="T26" fmla="*/ 20 w 83"/>
                  <a:gd name="T27" fmla="*/ 109 h 132"/>
                  <a:gd name="T28" fmla="*/ 16 w 83"/>
                  <a:gd name="T29" fmla="*/ 104 h 132"/>
                  <a:gd name="T30" fmla="*/ 21 w 83"/>
                  <a:gd name="T31" fmla="*/ 107 h 132"/>
                  <a:gd name="T32" fmla="*/ 19 w 83"/>
                  <a:gd name="T33" fmla="*/ 104 h 132"/>
                  <a:gd name="T34" fmla="*/ 17 w 83"/>
                  <a:gd name="T35" fmla="*/ 102 h 132"/>
                  <a:gd name="T36" fmla="*/ 18 w 83"/>
                  <a:gd name="T37" fmla="*/ 102 h 132"/>
                  <a:gd name="T38" fmla="*/ 23 w 83"/>
                  <a:gd name="T39" fmla="*/ 103 h 132"/>
                  <a:gd name="T40" fmla="*/ 26 w 83"/>
                  <a:gd name="T41" fmla="*/ 88 h 132"/>
                  <a:gd name="T42" fmla="*/ 30 w 83"/>
                  <a:gd name="T43" fmla="*/ 91 h 132"/>
                  <a:gd name="T44" fmla="*/ 32 w 83"/>
                  <a:gd name="T45" fmla="*/ 78 h 132"/>
                  <a:gd name="T46" fmla="*/ 32 w 83"/>
                  <a:gd name="T47" fmla="*/ 89 h 132"/>
                  <a:gd name="T48" fmla="*/ 38 w 83"/>
                  <a:gd name="T49" fmla="*/ 77 h 132"/>
                  <a:gd name="T50" fmla="*/ 42 w 83"/>
                  <a:gd name="T51" fmla="*/ 62 h 132"/>
                  <a:gd name="T52" fmla="*/ 42 w 83"/>
                  <a:gd name="T53" fmla="*/ 70 h 132"/>
                  <a:gd name="T54" fmla="*/ 45 w 83"/>
                  <a:gd name="T55" fmla="*/ 58 h 132"/>
                  <a:gd name="T56" fmla="*/ 48 w 83"/>
                  <a:gd name="T57" fmla="*/ 59 h 132"/>
                  <a:gd name="T58" fmla="*/ 48 w 83"/>
                  <a:gd name="T59" fmla="*/ 52 h 132"/>
                  <a:gd name="T60" fmla="*/ 50 w 83"/>
                  <a:gd name="T61" fmla="*/ 55 h 132"/>
                  <a:gd name="T62" fmla="*/ 51 w 83"/>
                  <a:gd name="T63" fmla="*/ 46 h 132"/>
                  <a:gd name="T64" fmla="*/ 55 w 83"/>
                  <a:gd name="T65" fmla="*/ 48 h 132"/>
                  <a:gd name="T66" fmla="*/ 52 w 83"/>
                  <a:gd name="T67" fmla="*/ 44 h 132"/>
                  <a:gd name="T68" fmla="*/ 52 w 83"/>
                  <a:gd name="T69" fmla="*/ 44 h 132"/>
                  <a:gd name="T70" fmla="*/ 56 w 83"/>
                  <a:gd name="T71" fmla="*/ 46 h 132"/>
                  <a:gd name="T72" fmla="*/ 55 w 83"/>
                  <a:gd name="T73" fmla="*/ 38 h 132"/>
                  <a:gd name="T74" fmla="*/ 59 w 83"/>
                  <a:gd name="T75" fmla="*/ 42 h 132"/>
                  <a:gd name="T76" fmla="*/ 58 w 83"/>
                  <a:gd name="T77" fmla="*/ 34 h 132"/>
                  <a:gd name="T78" fmla="*/ 62 w 83"/>
                  <a:gd name="T79" fmla="*/ 37 h 132"/>
                  <a:gd name="T80" fmla="*/ 58 w 83"/>
                  <a:gd name="T81" fmla="*/ 34 h 132"/>
                  <a:gd name="T82" fmla="*/ 58 w 83"/>
                  <a:gd name="T83" fmla="*/ 34 h 132"/>
                  <a:gd name="T84" fmla="*/ 63 w 83"/>
                  <a:gd name="T85" fmla="*/ 34 h 132"/>
                  <a:gd name="T86" fmla="*/ 60 w 83"/>
                  <a:gd name="T87" fmla="*/ 29 h 132"/>
                  <a:gd name="T88" fmla="*/ 65 w 83"/>
                  <a:gd name="T89" fmla="*/ 32 h 132"/>
                  <a:gd name="T90" fmla="*/ 62 w 83"/>
                  <a:gd name="T91" fmla="*/ 27 h 132"/>
                  <a:gd name="T92" fmla="*/ 66 w 83"/>
                  <a:gd name="T93" fmla="*/ 29 h 132"/>
                  <a:gd name="T94" fmla="*/ 68 w 83"/>
                  <a:gd name="T95" fmla="*/ 17 h 132"/>
                  <a:gd name="T96" fmla="*/ 73 w 83"/>
                  <a:gd name="T97" fmla="*/ 19 h 132"/>
                  <a:gd name="T98" fmla="*/ 69 w 83"/>
                  <a:gd name="T99" fmla="*/ 15 h 132"/>
                  <a:gd name="T100" fmla="*/ 69 w 83"/>
                  <a:gd name="T101" fmla="*/ 15 h 132"/>
                  <a:gd name="T102" fmla="*/ 75 w 83"/>
                  <a:gd name="T103" fmla="*/ 16 h 132"/>
                  <a:gd name="T104" fmla="*/ 74 w 83"/>
                  <a:gd name="T105" fmla="*/ 5 h 132"/>
                  <a:gd name="T106" fmla="*/ 75 w 83"/>
                  <a:gd name="T107" fmla="*/ 3 h 132"/>
                  <a:gd name="T108" fmla="*/ 82 w 83"/>
                  <a:gd name="T109" fmla="*/ 4 h 132"/>
                  <a:gd name="T110" fmla="*/ 77 w 83"/>
                  <a:gd name="T111" fmla="*/ 0 h 132"/>
                  <a:gd name="T112" fmla="*/ 80 w 83"/>
                  <a:gd name="T113" fmla="*/ 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132">
                    <a:moveTo>
                      <a:pt x="5" y="128"/>
                    </a:moveTo>
                    <a:cubicBezTo>
                      <a:pt x="4" y="129"/>
                      <a:pt x="4" y="130"/>
                      <a:pt x="3" y="130"/>
                    </a:cubicBezTo>
                    <a:cubicBezTo>
                      <a:pt x="6" y="132"/>
                      <a:pt x="6" y="132"/>
                      <a:pt x="6" y="132"/>
                    </a:cubicBezTo>
                    <a:cubicBezTo>
                      <a:pt x="8" y="130"/>
                      <a:pt x="8" y="130"/>
                      <a:pt x="8" y="130"/>
                    </a:cubicBezTo>
                    <a:cubicBezTo>
                      <a:pt x="7" y="129"/>
                      <a:pt x="6" y="128"/>
                      <a:pt x="5" y="128"/>
                    </a:cubicBezTo>
                    <a:moveTo>
                      <a:pt x="2" y="126"/>
                    </a:moveTo>
                    <a:cubicBezTo>
                      <a:pt x="0" y="129"/>
                      <a:pt x="0" y="129"/>
                      <a:pt x="0" y="129"/>
                    </a:cubicBezTo>
                    <a:cubicBezTo>
                      <a:pt x="1" y="129"/>
                      <a:pt x="2" y="130"/>
                      <a:pt x="2" y="130"/>
                    </a:cubicBezTo>
                    <a:cubicBezTo>
                      <a:pt x="3" y="130"/>
                      <a:pt x="3" y="130"/>
                      <a:pt x="3" y="130"/>
                    </a:cubicBezTo>
                    <a:cubicBezTo>
                      <a:pt x="4" y="129"/>
                      <a:pt x="4" y="129"/>
                      <a:pt x="5" y="128"/>
                    </a:cubicBezTo>
                    <a:cubicBezTo>
                      <a:pt x="4" y="127"/>
                      <a:pt x="3" y="126"/>
                      <a:pt x="2" y="126"/>
                    </a:cubicBezTo>
                    <a:moveTo>
                      <a:pt x="8" y="117"/>
                    </a:moveTo>
                    <a:cubicBezTo>
                      <a:pt x="7" y="118"/>
                      <a:pt x="6" y="119"/>
                      <a:pt x="6" y="120"/>
                    </a:cubicBezTo>
                    <a:cubicBezTo>
                      <a:pt x="7" y="122"/>
                      <a:pt x="9" y="123"/>
                      <a:pt x="11" y="124"/>
                    </a:cubicBezTo>
                    <a:cubicBezTo>
                      <a:pt x="12" y="122"/>
                      <a:pt x="13" y="121"/>
                      <a:pt x="14" y="120"/>
                    </a:cubicBezTo>
                    <a:cubicBezTo>
                      <a:pt x="8" y="117"/>
                      <a:pt x="8" y="117"/>
                      <a:pt x="8" y="117"/>
                    </a:cubicBezTo>
                    <a:moveTo>
                      <a:pt x="11" y="112"/>
                    </a:moveTo>
                    <a:cubicBezTo>
                      <a:pt x="11" y="113"/>
                      <a:pt x="10" y="113"/>
                      <a:pt x="10" y="113"/>
                    </a:cubicBezTo>
                    <a:cubicBezTo>
                      <a:pt x="12" y="114"/>
                      <a:pt x="13" y="115"/>
                      <a:pt x="15" y="116"/>
                    </a:cubicBezTo>
                    <a:cubicBezTo>
                      <a:pt x="15" y="117"/>
                      <a:pt x="15" y="117"/>
                      <a:pt x="15" y="117"/>
                    </a:cubicBezTo>
                    <a:cubicBezTo>
                      <a:pt x="15" y="116"/>
                      <a:pt x="16" y="116"/>
                      <a:pt x="16" y="116"/>
                    </a:cubicBezTo>
                    <a:cubicBezTo>
                      <a:pt x="14" y="115"/>
                      <a:pt x="13" y="113"/>
                      <a:pt x="11" y="112"/>
                    </a:cubicBezTo>
                    <a:moveTo>
                      <a:pt x="12" y="110"/>
                    </a:moveTo>
                    <a:cubicBezTo>
                      <a:pt x="12" y="111"/>
                      <a:pt x="11" y="111"/>
                      <a:pt x="11" y="112"/>
                    </a:cubicBezTo>
                    <a:cubicBezTo>
                      <a:pt x="13" y="113"/>
                      <a:pt x="15" y="114"/>
                      <a:pt x="16" y="115"/>
                    </a:cubicBezTo>
                    <a:cubicBezTo>
                      <a:pt x="17" y="115"/>
                      <a:pt x="17" y="114"/>
                      <a:pt x="17" y="114"/>
                    </a:cubicBezTo>
                    <a:cubicBezTo>
                      <a:pt x="16" y="113"/>
                      <a:pt x="15" y="113"/>
                      <a:pt x="14" y="112"/>
                    </a:cubicBezTo>
                    <a:cubicBezTo>
                      <a:pt x="13" y="111"/>
                      <a:pt x="13" y="111"/>
                      <a:pt x="12" y="110"/>
                    </a:cubicBezTo>
                    <a:moveTo>
                      <a:pt x="13" y="108"/>
                    </a:moveTo>
                    <a:cubicBezTo>
                      <a:pt x="13" y="108"/>
                      <a:pt x="13" y="108"/>
                      <a:pt x="13" y="109"/>
                    </a:cubicBezTo>
                    <a:cubicBezTo>
                      <a:pt x="13" y="109"/>
                      <a:pt x="13" y="109"/>
                      <a:pt x="12" y="110"/>
                    </a:cubicBezTo>
                    <a:cubicBezTo>
                      <a:pt x="14" y="111"/>
                      <a:pt x="16" y="112"/>
                      <a:pt x="17" y="113"/>
                    </a:cubicBezTo>
                    <a:cubicBezTo>
                      <a:pt x="18" y="113"/>
                      <a:pt x="18" y="112"/>
                      <a:pt x="18" y="112"/>
                    </a:cubicBezTo>
                    <a:cubicBezTo>
                      <a:pt x="17" y="111"/>
                      <a:pt x="15" y="109"/>
                      <a:pt x="13" y="108"/>
                    </a:cubicBezTo>
                    <a:moveTo>
                      <a:pt x="15" y="106"/>
                    </a:moveTo>
                    <a:cubicBezTo>
                      <a:pt x="14" y="107"/>
                      <a:pt x="14" y="107"/>
                      <a:pt x="14" y="108"/>
                    </a:cubicBezTo>
                    <a:cubicBezTo>
                      <a:pt x="15" y="108"/>
                      <a:pt x="17" y="109"/>
                      <a:pt x="19" y="111"/>
                    </a:cubicBezTo>
                    <a:cubicBezTo>
                      <a:pt x="19" y="110"/>
                      <a:pt x="20" y="109"/>
                      <a:pt x="20" y="109"/>
                    </a:cubicBezTo>
                    <a:cubicBezTo>
                      <a:pt x="18" y="108"/>
                      <a:pt x="17" y="107"/>
                      <a:pt x="15" y="106"/>
                    </a:cubicBezTo>
                    <a:moveTo>
                      <a:pt x="16" y="104"/>
                    </a:moveTo>
                    <a:cubicBezTo>
                      <a:pt x="16" y="105"/>
                      <a:pt x="15" y="105"/>
                      <a:pt x="15" y="106"/>
                    </a:cubicBezTo>
                    <a:cubicBezTo>
                      <a:pt x="17" y="107"/>
                      <a:pt x="18" y="108"/>
                      <a:pt x="20" y="109"/>
                    </a:cubicBezTo>
                    <a:cubicBezTo>
                      <a:pt x="20" y="108"/>
                      <a:pt x="21" y="107"/>
                      <a:pt x="21" y="107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6" y="104"/>
                      <a:pt x="16" y="104"/>
                      <a:pt x="16" y="104"/>
                    </a:cubicBezTo>
                    <a:moveTo>
                      <a:pt x="17" y="103"/>
                    </a:moveTo>
                    <a:cubicBezTo>
                      <a:pt x="17" y="103"/>
                      <a:pt x="16" y="103"/>
                      <a:pt x="16" y="104"/>
                    </a:cubicBezTo>
                    <a:cubicBezTo>
                      <a:pt x="18" y="105"/>
                      <a:pt x="20" y="106"/>
                      <a:pt x="21" y="107"/>
                    </a:cubicBezTo>
                    <a:cubicBezTo>
                      <a:pt x="21" y="106"/>
                      <a:pt x="22" y="106"/>
                      <a:pt x="22" y="105"/>
                    </a:cubicBezTo>
                    <a:cubicBezTo>
                      <a:pt x="21" y="105"/>
                      <a:pt x="20" y="104"/>
                      <a:pt x="19" y="104"/>
                    </a:cubicBezTo>
                    <a:cubicBezTo>
                      <a:pt x="19" y="104"/>
                      <a:pt x="19" y="104"/>
                      <a:pt x="19" y="104"/>
                    </a:cubicBezTo>
                    <a:cubicBezTo>
                      <a:pt x="17" y="103"/>
                      <a:pt x="17" y="103"/>
                      <a:pt x="17" y="103"/>
                    </a:cubicBezTo>
                    <a:moveTo>
                      <a:pt x="18" y="102"/>
                    </a:moveTo>
                    <a:cubicBezTo>
                      <a:pt x="18" y="102"/>
                      <a:pt x="17" y="102"/>
                      <a:pt x="17" y="102"/>
                    </a:cubicBezTo>
                    <a:cubicBezTo>
                      <a:pt x="19" y="103"/>
                      <a:pt x="21" y="104"/>
                      <a:pt x="22" y="105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19" y="103"/>
                      <a:pt x="18" y="102"/>
                    </a:cubicBezTo>
                    <a:moveTo>
                      <a:pt x="22" y="95"/>
                    </a:moveTo>
                    <a:cubicBezTo>
                      <a:pt x="21" y="97"/>
                      <a:pt x="20" y="98"/>
                      <a:pt x="19" y="100"/>
                    </a:cubicBezTo>
                    <a:cubicBezTo>
                      <a:pt x="20" y="101"/>
                      <a:pt x="22" y="102"/>
                      <a:pt x="23" y="103"/>
                    </a:cubicBezTo>
                    <a:cubicBezTo>
                      <a:pt x="24" y="101"/>
                      <a:pt x="25" y="100"/>
                      <a:pt x="26" y="98"/>
                    </a:cubicBezTo>
                    <a:cubicBezTo>
                      <a:pt x="24" y="97"/>
                      <a:pt x="23" y="96"/>
                      <a:pt x="22" y="95"/>
                    </a:cubicBezTo>
                    <a:moveTo>
                      <a:pt x="26" y="88"/>
                    </a:moveTo>
                    <a:cubicBezTo>
                      <a:pt x="25" y="91"/>
                      <a:pt x="23" y="93"/>
                      <a:pt x="22" y="95"/>
                    </a:cubicBezTo>
                    <a:cubicBezTo>
                      <a:pt x="23" y="96"/>
                      <a:pt x="25" y="97"/>
                      <a:pt x="26" y="98"/>
                    </a:cubicBezTo>
                    <a:cubicBezTo>
                      <a:pt x="27" y="96"/>
                      <a:pt x="29" y="93"/>
                      <a:pt x="30" y="91"/>
                    </a:cubicBezTo>
                    <a:cubicBezTo>
                      <a:pt x="29" y="90"/>
                      <a:pt x="27" y="89"/>
                      <a:pt x="26" y="88"/>
                    </a:cubicBezTo>
                    <a:moveTo>
                      <a:pt x="39" y="68"/>
                    </a:moveTo>
                    <a:cubicBezTo>
                      <a:pt x="37" y="72"/>
                      <a:pt x="35" y="75"/>
                      <a:pt x="32" y="78"/>
                    </a:cubicBezTo>
                    <a:cubicBezTo>
                      <a:pt x="31" y="81"/>
                      <a:pt x="29" y="83"/>
                      <a:pt x="27" y="86"/>
                    </a:cubicBezTo>
                    <a:cubicBezTo>
                      <a:pt x="28" y="86"/>
                      <a:pt x="28" y="87"/>
                      <a:pt x="29" y="87"/>
                    </a:cubicBezTo>
                    <a:cubicBezTo>
                      <a:pt x="30" y="87"/>
                      <a:pt x="31" y="88"/>
                      <a:pt x="32" y="89"/>
                    </a:cubicBezTo>
                    <a:cubicBezTo>
                      <a:pt x="34" y="85"/>
                      <a:pt x="36" y="81"/>
                      <a:pt x="38" y="78"/>
                    </a:cubicBezTo>
                    <a:cubicBezTo>
                      <a:pt x="37" y="77"/>
                      <a:pt x="37" y="77"/>
                      <a:pt x="36" y="76"/>
                    </a:cubicBezTo>
                    <a:cubicBezTo>
                      <a:pt x="37" y="77"/>
                      <a:pt x="37" y="77"/>
                      <a:pt x="38" y="77"/>
                    </a:cubicBezTo>
                    <a:cubicBezTo>
                      <a:pt x="39" y="75"/>
                      <a:pt x="41" y="73"/>
                      <a:pt x="42" y="70"/>
                    </a:cubicBezTo>
                    <a:cubicBezTo>
                      <a:pt x="41" y="70"/>
                      <a:pt x="40" y="69"/>
                      <a:pt x="39" y="68"/>
                    </a:cubicBezTo>
                    <a:moveTo>
                      <a:pt x="42" y="62"/>
                    </a:moveTo>
                    <a:cubicBezTo>
                      <a:pt x="39" y="68"/>
                      <a:pt x="39" y="68"/>
                      <a:pt x="39" y="68"/>
                    </a:cubicBezTo>
                    <a:cubicBezTo>
                      <a:pt x="39" y="68"/>
                      <a:pt x="39" y="68"/>
                      <a:pt x="39" y="68"/>
                    </a:cubicBezTo>
                    <a:cubicBezTo>
                      <a:pt x="40" y="69"/>
                      <a:pt x="41" y="70"/>
                      <a:pt x="42" y="70"/>
                    </a:cubicBezTo>
                    <a:cubicBezTo>
                      <a:pt x="43" y="68"/>
                      <a:pt x="44" y="66"/>
                      <a:pt x="46" y="64"/>
                    </a:cubicBezTo>
                    <a:cubicBezTo>
                      <a:pt x="45" y="63"/>
                      <a:pt x="44" y="62"/>
                      <a:pt x="42" y="62"/>
                    </a:cubicBezTo>
                    <a:moveTo>
                      <a:pt x="45" y="58"/>
                    </a:moveTo>
                    <a:cubicBezTo>
                      <a:pt x="45" y="58"/>
                      <a:pt x="45" y="58"/>
                      <a:pt x="45" y="58"/>
                    </a:cubicBezTo>
                    <a:cubicBezTo>
                      <a:pt x="46" y="58"/>
                      <a:pt x="47" y="59"/>
                      <a:pt x="48" y="60"/>
                    </a:cubicBezTo>
                    <a:cubicBezTo>
                      <a:pt x="48" y="60"/>
                      <a:pt x="48" y="59"/>
                      <a:pt x="48" y="59"/>
                    </a:cubicBezTo>
                    <a:cubicBezTo>
                      <a:pt x="47" y="59"/>
                      <a:pt x="46" y="58"/>
                      <a:pt x="45" y="58"/>
                    </a:cubicBezTo>
                    <a:moveTo>
                      <a:pt x="49" y="49"/>
                    </a:moveTo>
                    <a:cubicBezTo>
                      <a:pt x="49" y="50"/>
                      <a:pt x="49" y="51"/>
                      <a:pt x="48" y="52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46" y="58"/>
                      <a:pt x="47" y="59"/>
                      <a:pt x="48" y="59"/>
                    </a:cubicBezTo>
                    <a:cubicBezTo>
                      <a:pt x="49" y="58"/>
                      <a:pt x="50" y="57"/>
                      <a:pt x="50" y="55"/>
                    </a:cubicBezTo>
                    <a:cubicBezTo>
                      <a:pt x="51" y="54"/>
                      <a:pt x="52" y="53"/>
                      <a:pt x="53" y="51"/>
                    </a:cubicBezTo>
                    <a:cubicBezTo>
                      <a:pt x="52" y="51"/>
                      <a:pt x="51" y="50"/>
                      <a:pt x="49" y="49"/>
                    </a:cubicBezTo>
                    <a:moveTo>
                      <a:pt x="51" y="46"/>
                    </a:moveTo>
                    <a:cubicBezTo>
                      <a:pt x="51" y="47"/>
                      <a:pt x="51" y="47"/>
                      <a:pt x="50" y="48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49"/>
                      <a:pt x="54" y="49"/>
                      <a:pt x="55" y="48"/>
                    </a:cubicBezTo>
                    <a:cubicBezTo>
                      <a:pt x="53" y="48"/>
                      <a:pt x="52" y="47"/>
                      <a:pt x="51" y="46"/>
                    </a:cubicBezTo>
                    <a:moveTo>
                      <a:pt x="52" y="44"/>
                    </a:moveTo>
                    <a:cubicBezTo>
                      <a:pt x="52" y="44"/>
                      <a:pt x="52" y="44"/>
                      <a:pt x="52" y="44"/>
                    </a:cubicBezTo>
                    <a:cubicBezTo>
                      <a:pt x="53" y="45"/>
                      <a:pt x="55" y="46"/>
                      <a:pt x="56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2" y="44"/>
                      <a:pt x="52" y="44"/>
                      <a:pt x="52" y="44"/>
                    </a:cubicBezTo>
                    <a:moveTo>
                      <a:pt x="54" y="41"/>
                    </a:moveTo>
                    <a:cubicBezTo>
                      <a:pt x="53" y="42"/>
                      <a:pt x="53" y="43"/>
                      <a:pt x="52" y="44"/>
                    </a:cubicBezTo>
                    <a:cubicBezTo>
                      <a:pt x="54" y="45"/>
                      <a:pt x="55" y="46"/>
                      <a:pt x="56" y="46"/>
                    </a:cubicBezTo>
                    <a:cubicBezTo>
                      <a:pt x="57" y="45"/>
                      <a:pt x="57" y="44"/>
                      <a:pt x="58" y="44"/>
                    </a:cubicBezTo>
                    <a:cubicBezTo>
                      <a:pt x="56" y="43"/>
                      <a:pt x="55" y="42"/>
                      <a:pt x="54" y="41"/>
                    </a:cubicBezTo>
                    <a:moveTo>
                      <a:pt x="55" y="38"/>
                    </a:moveTo>
                    <a:cubicBezTo>
                      <a:pt x="55" y="39"/>
                      <a:pt x="55" y="39"/>
                      <a:pt x="55" y="39"/>
                    </a:cubicBezTo>
                    <a:cubicBezTo>
                      <a:pt x="56" y="40"/>
                      <a:pt x="56" y="40"/>
                      <a:pt x="57" y="41"/>
                    </a:cubicBezTo>
                    <a:cubicBezTo>
                      <a:pt x="58" y="41"/>
                      <a:pt x="58" y="41"/>
                      <a:pt x="59" y="42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58" y="40"/>
                      <a:pt x="57" y="39"/>
                      <a:pt x="55" y="38"/>
                    </a:cubicBezTo>
                    <a:moveTo>
                      <a:pt x="58" y="34"/>
                    </a:moveTo>
                    <a:cubicBezTo>
                      <a:pt x="58" y="35"/>
                      <a:pt x="57" y="35"/>
                      <a:pt x="57" y="35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1" y="36"/>
                      <a:pt x="59" y="35"/>
                      <a:pt x="58" y="34"/>
                    </a:cubicBezTo>
                    <a:moveTo>
                      <a:pt x="58" y="34"/>
                    </a:move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61" y="35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1" y="35"/>
                      <a:pt x="59" y="34"/>
                      <a:pt x="58" y="34"/>
                    </a:cubicBezTo>
                    <a:moveTo>
                      <a:pt x="60" y="30"/>
                    </a:moveTo>
                    <a:cubicBezTo>
                      <a:pt x="60" y="31"/>
                      <a:pt x="59" y="31"/>
                      <a:pt x="59" y="32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4" y="34"/>
                      <a:pt x="64" y="33"/>
                      <a:pt x="64" y="33"/>
                    </a:cubicBezTo>
                    <a:cubicBezTo>
                      <a:pt x="63" y="32"/>
                      <a:pt x="61" y="31"/>
                      <a:pt x="60" y="30"/>
                    </a:cubicBezTo>
                    <a:moveTo>
                      <a:pt x="60" y="29"/>
                    </a:moveTo>
                    <a:cubicBezTo>
                      <a:pt x="60" y="30"/>
                      <a:pt x="60" y="30"/>
                      <a:pt x="60" y="30"/>
                    </a:cubicBezTo>
                    <a:cubicBezTo>
                      <a:pt x="61" y="31"/>
                      <a:pt x="63" y="32"/>
                      <a:pt x="65" y="33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64" y="32"/>
                      <a:pt x="64" y="32"/>
                      <a:pt x="63" y="31"/>
                    </a:cubicBezTo>
                    <a:cubicBezTo>
                      <a:pt x="60" y="29"/>
                      <a:pt x="60" y="29"/>
                      <a:pt x="60" y="29"/>
                    </a:cubicBezTo>
                    <a:moveTo>
                      <a:pt x="62" y="27"/>
                    </a:moveTo>
                    <a:cubicBezTo>
                      <a:pt x="62" y="27"/>
                      <a:pt x="61" y="28"/>
                      <a:pt x="61" y="29"/>
                    </a:cubicBezTo>
                    <a:cubicBezTo>
                      <a:pt x="62" y="30"/>
                      <a:pt x="64" y="31"/>
                      <a:pt x="65" y="32"/>
                    </a:cubicBezTo>
                    <a:cubicBezTo>
                      <a:pt x="66" y="31"/>
                      <a:pt x="66" y="30"/>
                      <a:pt x="66" y="29"/>
                    </a:cubicBezTo>
                    <a:cubicBezTo>
                      <a:pt x="65" y="29"/>
                      <a:pt x="63" y="28"/>
                      <a:pt x="62" y="27"/>
                    </a:cubicBezTo>
                    <a:moveTo>
                      <a:pt x="68" y="16"/>
                    </a:moveTo>
                    <a:cubicBezTo>
                      <a:pt x="68" y="16"/>
                      <a:pt x="68" y="16"/>
                      <a:pt x="68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70" y="18"/>
                      <a:pt x="71" y="19"/>
                      <a:pt x="73" y="20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1" y="18"/>
                      <a:pt x="70" y="17"/>
                      <a:pt x="68" y="16"/>
                    </a:cubicBezTo>
                    <a:moveTo>
                      <a:pt x="70" y="13"/>
                    </a:moveTo>
                    <a:cubicBezTo>
                      <a:pt x="69" y="13"/>
                      <a:pt x="69" y="14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8" y="15"/>
                      <a:pt x="68" y="15"/>
                      <a:pt x="68" y="15"/>
                    </a:cubicBezTo>
                    <a:cubicBezTo>
                      <a:pt x="70" y="16"/>
                      <a:pt x="72" y="17"/>
                      <a:pt x="73" y="18"/>
                    </a:cubicBezTo>
                    <a:cubicBezTo>
                      <a:pt x="74" y="17"/>
                      <a:pt x="74" y="17"/>
                      <a:pt x="75" y="16"/>
                    </a:cubicBezTo>
                    <a:cubicBezTo>
                      <a:pt x="73" y="15"/>
                      <a:pt x="71" y="14"/>
                      <a:pt x="70" y="13"/>
                    </a:cubicBezTo>
                    <a:moveTo>
                      <a:pt x="75" y="3"/>
                    </a:moveTo>
                    <a:cubicBezTo>
                      <a:pt x="75" y="4"/>
                      <a:pt x="74" y="4"/>
                      <a:pt x="74" y="5"/>
                    </a:cubicBezTo>
                    <a:cubicBezTo>
                      <a:pt x="76" y="6"/>
                      <a:pt x="78" y="7"/>
                      <a:pt x="80" y="8"/>
                    </a:cubicBezTo>
                    <a:cubicBezTo>
                      <a:pt x="80" y="7"/>
                      <a:pt x="80" y="7"/>
                      <a:pt x="81" y="6"/>
                    </a:cubicBezTo>
                    <a:cubicBezTo>
                      <a:pt x="79" y="5"/>
                      <a:pt x="77" y="4"/>
                      <a:pt x="75" y="3"/>
                    </a:cubicBezTo>
                    <a:moveTo>
                      <a:pt x="80" y="2"/>
                    </a:moveTo>
                    <a:cubicBezTo>
                      <a:pt x="80" y="2"/>
                      <a:pt x="80" y="2"/>
                      <a:pt x="80" y="2"/>
                    </a:cubicBezTo>
                    <a:cubicBezTo>
                      <a:pt x="82" y="4"/>
                      <a:pt x="82" y="4"/>
                      <a:pt x="82" y="4"/>
                    </a:cubicBezTo>
                    <a:cubicBezTo>
                      <a:pt x="82" y="4"/>
                      <a:pt x="82" y="4"/>
                      <a:pt x="83" y="3"/>
                    </a:cubicBezTo>
                    <a:cubicBezTo>
                      <a:pt x="82" y="3"/>
                      <a:pt x="81" y="2"/>
                      <a:pt x="80" y="2"/>
                    </a:cubicBezTo>
                    <a:moveTo>
                      <a:pt x="77" y="0"/>
                    </a:moveTo>
                    <a:cubicBezTo>
                      <a:pt x="77" y="0"/>
                      <a:pt x="77" y="0"/>
                      <a:pt x="76" y="0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79" y="1"/>
                      <a:pt x="78" y="0"/>
                      <a:pt x="7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0472"/>
              <p:cNvSpPr>
                <a:spLocks noEditPoints="1"/>
              </p:cNvSpPr>
              <p:nvPr/>
            </p:nvSpPr>
            <p:spPr bwMode="auto">
              <a:xfrm>
                <a:off x="-423" y="3198"/>
                <a:ext cx="3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1 h 2"/>
                  <a:gd name="T8" fmla="*/ 1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0473"/>
              <p:cNvSpPr>
                <a:spLocks noEditPoints="1"/>
              </p:cNvSpPr>
              <p:nvPr/>
            </p:nvSpPr>
            <p:spPr bwMode="auto">
              <a:xfrm>
                <a:off x="-420" y="3198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0474"/>
              <p:cNvSpPr>
                <a:spLocks/>
              </p:cNvSpPr>
              <p:nvPr/>
            </p:nvSpPr>
            <p:spPr bwMode="auto">
              <a:xfrm>
                <a:off x="-486" y="3198"/>
                <a:ext cx="16" cy="19"/>
              </a:xfrm>
              <a:custGeom>
                <a:avLst/>
                <a:gdLst>
                  <a:gd name="T0" fmla="*/ 3 w 7"/>
                  <a:gd name="T1" fmla="*/ 0 h 8"/>
                  <a:gd name="T2" fmla="*/ 0 w 7"/>
                  <a:gd name="T3" fmla="*/ 5 h 8"/>
                  <a:gd name="T4" fmla="*/ 2 w 7"/>
                  <a:gd name="T5" fmla="*/ 6 h 8"/>
                  <a:gd name="T6" fmla="*/ 0 w 7"/>
                  <a:gd name="T7" fmla="*/ 5 h 8"/>
                  <a:gd name="T8" fmla="*/ 0 w 7"/>
                  <a:gd name="T9" fmla="*/ 5 h 8"/>
                  <a:gd name="T10" fmla="*/ 4 w 7"/>
                  <a:gd name="T11" fmla="*/ 8 h 8"/>
                  <a:gd name="T12" fmla="*/ 5 w 7"/>
                  <a:gd name="T13" fmla="*/ 7 h 8"/>
                  <a:gd name="T14" fmla="*/ 2 w 7"/>
                  <a:gd name="T15" fmla="*/ 6 h 8"/>
                  <a:gd name="T16" fmla="*/ 5 w 7"/>
                  <a:gd name="T17" fmla="*/ 7 h 8"/>
                  <a:gd name="T18" fmla="*/ 7 w 7"/>
                  <a:gd name="T19" fmla="*/ 3 h 8"/>
                  <a:gd name="T20" fmla="*/ 3 w 7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5"/>
                      <a:pt x="2" y="5"/>
                      <a:pt x="2" y="6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3" y="7"/>
                      <a:pt x="4" y="8"/>
                    </a:cubicBezTo>
                    <a:cubicBezTo>
                      <a:pt x="5" y="8"/>
                      <a:pt x="5" y="8"/>
                      <a:pt x="5" y="7"/>
                    </a:cubicBezTo>
                    <a:cubicBezTo>
                      <a:pt x="4" y="7"/>
                      <a:pt x="3" y="6"/>
                      <a:pt x="2" y="6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6"/>
                      <a:pt x="7" y="5"/>
                      <a:pt x="7" y="3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0475"/>
              <p:cNvSpPr>
                <a:spLocks/>
              </p:cNvSpPr>
              <p:nvPr/>
            </p:nvSpPr>
            <p:spPr bwMode="auto">
              <a:xfrm>
                <a:off x="-482" y="3212"/>
                <a:ext cx="8" cy="2"/>
              </a:xfrm>
              <a:custGeom>
                <a:avLst/>
                <a:gdLst>
                  <a:gd name="T0" fmla="*/ 0 w 3"/>
                  <a:gd name="T1" fmla="*/ 0 h 1"/>
                  <a:gd name="T2" fmla="*/ 3 w 3"/>
                  <a:gd name="T3" fmla="*/ 1 h 1"/>
                  <a:gd name="T4" fmla="*/ 3 w 3"/>
                  <a:gd name="T5" fmla="*/ 1 h 1"/>
                  <a:gd name="T6" fmla="*/ 0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0476"/>
              <p:cNvSpPr>
                <a:spLocks/>
              </p:cNvSpPr>
              <p:nvPr/>
            </p:nvSpPr>
            <p:spPr bwMode="auto">
              <a:xfrm>
                <a:off x="-486" y="3209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0477"/>
              <p:cNvSpPr>
                <a:spLocks noEditPoints="1"/>
              </p:cNvSpPr>
              <p:nvPr/>
            </p:nvSpPr>
            <p:spPr bwMode="auto">
              <a:xfrm>
                <a:off x="-437" y="3202"/>
                <a:ext cx="14" cy="12"/>
              </a:xfrm>
              <a:custGeom>
                <a:avLst/>
                <a:gdLst>
                  <a:gd name="T0" fmla="*/ 1 w 6"/>
                  <a:gd name="T1" fmla="*/ 2 h 5"/>
                  <a:gd name="T2" fmla="*/ 0 w 6"/>
                  <a:gd name="T3" fmla="*/ 5 h 5"/>
                  <a:gd name="T4" fmla="*/ 0 w 6"/>
                  <a:gd name="T5" fmla="*/ 5 h 5"/>
                  <a:gd name="T6" fmla="*/ 1 w 6"/>
                  <a:gd name="T7" fmla="*/ 2 h 5"/>
                  <a:gd name="T8" fmla="*/ 1 w 6"/>
                  <a:gd name="T9" fmla="*/ 2 h 5"/>
                  <a:gd name="T10" fmla="*/ 6 w 6"/>
                  <a:gd name="T11" fmla="*/ 0 h 5"/>
                  <a:gd name="T12" fmla="*/ 6 w 6"/>
                  <a:gd name="T13" fmla="*/ 1 h 5"/>
                  <a:gd name="T14" fmla="*/ 6 w 6"/>
                  <a:gd name="T15" fmla="*/ 1 h 5"/>
                  <a:gd name="T16" fmla="*/ 6 w 6"/>
                  <a:gd name="T17" fmla="*/ 0 h 5"/>
                  <a:gd name="T18" fmla="*/ 6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1" y="2"/>
                    </a:moveTo>
                    <a:cubicBezTo>
                      <a:pt x="1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0478"/>
              <p:cNvSpPr>
                <a:spLocks noEditPoints="1"/>
              </p:cNvSpPr>
              <p:nvPr/>
            </p:nvSpPr>
            <p:spPr bwMode="auto">
              <a:xfrm>
                <a:off x="-441" y="3205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1 h 6"/>
                  <a:gd name="T14" fmla="*/ 3 w 4"/>
                  <a:gd name="T15" fmla="*/ 1 h 6"/>
                  <a:gd name="T16" fmla="*/ 4 w 4"/>
                  <a:gd name="T17" fmla="*/ 0 h 6"/>
                  <a:gd name="T18" fmla="*/ 4 w 4"/>
                  <a:gd name="T19" fmla="*/ 0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Oval 10479"/>
              <p:cNvSpPr>
                <a:spLocks noChangeArrowheads="1"/>
              </p:cNvSpPr>
              <p:nvPr/>
            </p:nvSpPr>
            <p:spPr bwMode="auto">
              <a:xfrm>
                <a:off x="-432" y="32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0480"/>
              <p:cNvSpPr>
                <a:spLocks noEditPoints="1"/>
              </p:cNvSpPr>
              <p:nvPr/>
            </p:nvSpPr>
            <p:spPr bwMode="auto">
              <a:xfrm>
                <a:off x="-432" y="3205"/>
                <a:ext cx="7" cy="12"/>
              </a:xfrm>
              <a:custGeom>
                <a:avLst/>
                <a:gdLst>
                  <a:gd name="T0" fmla="*/ 2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2 w 3"/>
                  <a:gd name="T9" fmla="*/ 3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0481"/>
              <p:cNvSpPr>
                <a:spLocks noEditPoints="1"/>
              </p:cNvSpPr>
              <p:nvPr/>
            </p:nvSpPr>
            <p:spPr bwMode="auto">
              <a:xfrm>
                <a:off x="-434" y="3207"/>
                <a:ext cx="9" cy="17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0 w 4"/>
                  <a:gd name="T5" fmla="*/ 7 h 7"/>
                  <a:gd name="T6" fmla="*/ 1 w 4"/>
                  <a:gd name="T7" fmla="*/ 4 h 7"/>
                  <a:gd name="T8" fmla="*/ 1 w 4"/>
                  <a:gd name="T9" fmla="*/ 4 h 7"/>
                  <a:gd name="T10" fmla="*/ 3 w 4"/>
                  <a:gd name="T11" fmla="*/ 0 h 7"/>
                  <a:gd name="T12" fmla="*/ 3 w 4"/>
                  <a:gd name="T13" fmla="*/ 2 h 7"/>
                  <a:gd name="T14" fmla="*/ 3 w 4"/>
                  <a:gd name="T15" fmla="*/ 2 h 7"/>
                  <a:gd name="T16" fmla="*/ 3 w 4"/>
                  <a:gd name="T17" fmla="*/ 1 h 7"/>
                  <a:gd name="T18" fmla="*/ 3 w 4"/>
                  <a:gd name="T19" fmla="*/ 0 h 7"/>
                  <a:gd name="T20" fmla="*/ 4 w 4"/>
                  <a:gd name="T21" fmla="*/ 0 h 7"/>
                  <a:gd name="T22" fmla="*/ 3 w 4"/>
                  <a:gd name="T23" fmla="*/ 0 h 7"/>
                  <a:gd name="T24" fmla="*/ 4 w 4"/>
                  <a:gd name="T25" fmla="*/ 0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0482"/>
              <p:cNvSpPr>
                <a:spLocks/>
              </p:cNvSpPr>
              <p:nvPr/>
            </p:nvSpPr>
            <p:spPr bwMode="auto">
              <a:xfrm>
                <a:off x="-427" y="320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0483"/>
              <p:cNvSpPr>
                <a:spLocks noEditPoints="1"/>
              </p:cNvSpPr>
              <p:nvPr/>
            </p:nvSpPr>
            <p:spPr bwMode="auto">
              <a:xfrm>
                <a:off x="-467" y="3209"/>
                <a:ext cx="9" cy="15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2 w 4"/>
                  <a:gd name="T15" fmla="*/ 5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4"/>
                      <a:pt x="3" y="2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0484"/>
              <p:cNvSpPr>
                <a:spLocks/>
              </p:cNvSpPr>
              <p:nvPr/>
            </p:nvSpPr>
            <p:spPr bwMode="auto">
              <a:xfrm>
                <a:off x="-467" y="3221"/>
                <a:ext cx="4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2 w 2"/>
                  <a:gd name="T4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0485"/>
              <p:cNvSpPr>
                <a:spLocks noEditPoints="1"/>
              </p:cNvSpPr>
              <p:nvPr/>
            </p:nvSpPr>
            <p:spPr bwMode="auto">
              <a:xfrm>
                <a:off x="-748" y="3209"/>
                <a:ext cx="271" cy="433"/>
              </a:xfrm>
              <a:custGeom>
                <a:avLst/>
                <a:gdLst>
                  <a:gd name="T0" fmla="*/ 7 w 115"/>
                  <a:gd name="T1" fmla="*/ 183 h 183"/>
                  <a:gd name="T2" fmla="*/ 6 w 115"/>
                  <a:gd name="T3" fmla="*/ 172 h 183"/>
                  <a:gd name="T4" fmla="*/ 9 w 115"/>
                  <a:gd name="T5" fmla="*/ 174 h 183"/>
                  <a:gd name="T6" fmla="*/ 14 w 115"/>
                  <a:gd name="T7" fmla="*/ 171 h 183"/>
                  <a:gd name="T8" fmla="*/ 15 w 115"/>
                  <a:gd name="T9" fmla="*/ 158 h 183"/>
                  <a:gd name="T10" fmla="*/ 17 w 115"/>
                  <a:gd name="T11" fmla="*/ 155 h 183"/>
                  <a:gd name="T12" fmla="*/ 19 w 115"/>
                  <a:gd name="T13" fmla="*/ 152 h 183"/>
                  <a:gd name="T14" fmla="*/ 22 w 115"/>
                  <a:gd name="T15" fmla="*/ 150 h 183"/>
                  <a:gd name="T16" fmla="*/ 22 w 115"/>
                  <a:gd name="T17" fmla="*/ 146 h 183"/>
                  <a:gd name="T18" fmla="*/ 24 w 115"/>
                  <a:gd name="T19" fmla="*/ 144 h 183"/>
                  <a:gd name="T20" fmla="*/ 25 w 115"/>
                  <a:gd name="T21" fmla="*/ 142 h 183"/>
                  <a:gd name="T22" fmla="*/ 25 w 115"/>
                  <a:gd name="T23" fmla="*/ 142 h 183"/>
                  <a:gd name="T24" fmla="*/ 26 w 115"/>
                  <a:gd name="T25" fmla="*/ 139 h 183"/>
                  <a:gd name="T26" fmla="*/ 28 w 115"/>
                  <a:gd name="T27" fmla="*/ 138 h 183"/>
                  <a:gd name="T28" fmla="*/ 29 w 115"/>
                  <a:gd name="T29" fmla="*/ 136 h 183"/>
                  <a:gd name="T30" fmla="*/ 30 w 115"/>
                  <a:gd name="T31" fmla="*/ 134 h 183"/>
                  <a:gd name="T32" fmla="*/ 30 w 115"/>
                  <a:gd name="T33" fmla="*/ 134 h 183"/>
                  <a:gd name="T34" fmla="*/ 31 w 115"/>
                  <a:gd name="T35" fmla="*/ 132 h 183"/>
                  <a:gd name="T36" fmla="*/ 40 w 115"/>
                  <a:gd name="T37" fmla="*/ 118 h 183"/>
                  <a:gd name="T38" fmla="*/ 40 w 115"/>
                  <a:gd name="T39" fmla="*/ 118 h 183"/>
                  <a:gd name="T40" fmla="*/ 47 w 115"/>
                  <a:gd name="T41" fmla="*/ 107 h 183"/>
                  <a:gd name="T42" fmla="*/ 58 w 115"/>
                  <a:gd name="T43" fmla="*/ 90 h 183"/>
                  <a:gd name="T44" fmla="*/ 58 w 115"/>
                  <a:gd name="T45" fmla="*/ 89 h 183"/>
                  <a:gd name="T46" fmla="*/ 64 w 115"/>
                  <a:gd name="T47" fmla="*/ 80 h 183"/>
                  <a:gd name="T48" fmla="*/ 66 w 115"/>
                  <a:gd name="T49" fmla="*/ 77 h 183"/>
                  <a:gd name="T50" fmla="*/ 71 w 115"/>
                  <a:gd name="T51" fmla="*/ 74 h 183"/>
                  <a:gd name="T52" fmla="*/ 74 w 115"/>
                  <a:gd name="T53" fmla="*/ 69 h 183"/>
                  <a:gd name="T54" fmla="*/ 75 w 115"/>
                  <a:gd name="T55" fmla="*/ 68 h 183"/>
                  <a:gd name="T56" fmla="*/ 76 w 115"/>
                  <a:gd name="T57" fmla="*/ 66 h 183"/>
                  <a:gd name="T58" fmla="*/ 75 w 115"/>
                  <a:gd name="T59" fmla="*/ 63 h 183"/>
                  <a:gd name="T60" fmla="*/ 74 w 115"/>
                  <a:gd name="T61" fmla="*/ 63 h 183"/>
                  <a:gd name="T62" fmla="*/ 75 w 115"/>
                  <a:gd name="T63" fmla="*/ 62 h 183"/>
                  <a:gd name="T64" fmla="*/ 77 w 115"/>
                  <a:gd name="T65" fmla="*/ 59 h 183"/>
                  <a:gd name="T66" fmla="*/ 80 w 115"/>
                  <a:gd name="T67" fmla="*/ 53 h 183"/>
                  <a:gd name="T68" fmla="*/ 85 w 115"/>
                  <a:gd name="T69" fmla="*/ 51 h 183"/>
                  <a:gd name="T70" fmla="*/ 86 w 115"/>
                  <a:gd name="T71" fmla="*/ 50 h 183"/>
                  <a:gd name="T72" fmla="*/ 88 w 115"/>
                  <a:gd name="T73" fmla="*/ 47 h 183"/>
                  <a:gd name="T74" fmla="*/ 88 w 115"/>
                  <a:gd name="T75" fmla="*/ 46 h 183"/>
                  <a:gd name="T76" fmla="*/ 90 w 115"/>
                  <a:gd name="T77" fmla="*/ 43 h 183"/>
                  <a:gd name="T78" fmla="*/ 91 w 115"/>
                  <a:gd name="T79" fmla="*/ 43 h 183"/>
                  <a:gd name="T80" fmla="*/ 92 w 115"/>
                  <a:gd name="T81" fmla="*/ 40 h 183"/>
                  <a:gd name="T82" fmla="*/ 95 w 115"/>
                  <a:gd name="T83" fmla="*/ 36 h 183"/>
                  <a:gd name="T84" fmla="*/ 96 w 115"/>
                  <a:gd name="T85" fmla="*/ 34 h 183"/>
                  <a:gd name="T86" fmla="*/ 97 w 115"/>
                  <a:gd name="T87" fmla="*/ 33 h 183"/>
                  <a:gd name="T88" fmla="*/ 98 w 115"/>
                  <a:gd name="T89" fmla="*/ 31 h 183"/>
                  <a:gd name="T90" fmla="*/ 99 w 115"/>
                  <a:gd name="T91" fmla="*/ 30 h 183"/>
                  <a:gd name="T92" fmla="*/ 105 w 115"/>
                  <a:gd name="T93" fmla="*/ 19 h 183"/>
                  <a:gd name="T94" fmla="*/ 107 w 115"/>
                  <a:gd name="T95" fmla="*/ 17 h 183"/>
                  <a:gd name="T96" fmla="*/ 107 w 115"/>
                  <a:gd name="T97" fmla="*/ 17 h 183"/>
                  <a:gd name="T98" fmla="*/ 108 w 115"/>
                  <a:gd name="T99" fmla="*/ 15 h 183"/>
                  <a:gd name="T100" fmla="*/ 109 w 115"/>
                  <a:gd name="T101" fmla="*/ 13 h 183"/>
                  <a:gd name="T102" fmla="*/ 111 w 115"/>
                  <a:gd name="T103" fmla="*/ 11 h 183"/>
                  <a:gd name="T104" fmla="*/ 112 w 115"/>
                  <a:gd name="T105" fmla="*/ 8 h 183"/>
                  <a:gd name="T106" fmla="*/ 113 w 115"/>
                  <a:gd name="T107" fmla="*/ 7 h 183"/>
                  <a:gd name="T108" fmla="*/ 114 w 115"/>
                  <a:gd name="T109" fmla="*/ 6 h 183"/>
                  <a:gd name="T110" fmla="*/ 115 w 115"/>
                  <a:gd name="T111" fmla="*/ 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5" h="183">
                    <a:moveTo>
                      <a:pt x="9" y="174"/>
                    </a:moveTo>
                    <a:cubicBezTo>
                      <a:pt x="7" y="176"/>
                      <a:pt x="6" y="178"/>
                      <a:pt x="5" y="180"/>
                    </a:cubicBezTo>
                    <a:cubicBezTo>
                      <a:pt x="5" y="180"/>
                      <a:pt x="5" y="180"/>
                      <a:pt x="5" y="180"/>
                    </a:cubicBezTo>
                    <a:cubicBezTo>
                      <a:pt x="7" y="180"/>
                      <a:pt x="7" y="181"/>
                      <a:pt x="7" y="182"/>
                    </a:cubicBezTo>
                    <a:cubicBezTo>
                      <a:pt x="7" y="182"/>
                      <a:pt x="7" y="183"/>
                      <a:pt x="7" y="183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8" y="180"/>
                      <a:pt x="10" y="178"/>
                      <a:pt x="11" y="175"/>
                    </a:cubicBezTo>
                    <a:cubicBezTo>
                      <a:pt x="9" y="174"/>
                      <a:pt x="9" y="174"/>
                      <a:pt x="9" y="174"/>
                    </a:cubicBezTo>
                    <a:moveTo>
                      <a:pt x="6" y="172"/>
                    </a:moveTo>
                    <a:cubicBezTo>
                      <a:pt x="3" y="176"/>
                      <a:pt x="3" y="176"/>
                      <a:pt x="3" y="176"/>
                    </a:cubicBezTo>
                    <a:cubicBezTo>
                      <a:pt x="1" y="179"/>
                      <a:pt x="1" y="179"/>
                      <a:pt x="1" y="179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2" y="181"/>
                      <a:pt x="4" y="180"/>
                      <a:pt x="4" y="180"/>
                    </a:cubicBezTo>
                    <a:cubicBezTo>
                      <a:pt x="9" y="174"/>
                      <a:pt x="9" y="174"/>
                      <a:pt x="9" y="174"/>
                    </a:cubicBezTo>
                    <a:cubicBezTo>
                      <a:pt x="6" y="172"/>
                      <a:pt x="6" y="172"/>
                      <a:pt x="6" y="172"/>
                    </a:cubicBezTo>
                    <a:moveTo>
                      <a:pt x="13" y="161"/>
                    </a:moveTo>
                    <a:cubicBezTo>
                      <a:pt x="9" y="168"/>
                      <a:pt x="9" y="168"/>
                      <a:pt x="9" y="168"/>
                    </a:cubicBezTo>
                    <a:cubicBezTo>
                      <a:pt x="9" y="168"/>
                      <a:pt x="9" y="168"/>
                      <a:pt x="9" y="168"/>
                    </a:cubicBezTo>
                    <a:cubicBezTo>
                      <a:pt x="14" y="171"/>
                      <a:pt x="14" y="171"/>
                      <a:pt x="14" y="171"/>
                    </a:cubicBezTo>
                    <a:cubicBezTo>
                      <a:pt x="15" y="169"/>
                      <a:pt x="17" y="166"/>
                      <a:pt x="18" y="164"/>
                    </a:cubicBezTo>
                    <a:cubicBezTo>
                      <a:pt x="13" y="161"/>
                      <a:pt x="13" y="161"/>
                      <a:pt x="13" y="161"/>
                    </a:cubicBezTo>
                    <a:moveTo>
                      <a:pt x="17" y="155"/>
                    </a:moveTo>
                    <a:cubicBezTo>
                      <a:pt x="16" y="156"/>
                      <a:pt x="16" y="156"/>
                      <a:pt x="16" y="157"/>
                    </a:cubicBezTo>
                    <a:cubicBezTo>
                      <a:pt x="15" y="158"/>
                      <a:pt x="15" y="158"/>
                      <a:pt x="15" y="158"/>
                    </a:cubicBezTo>
                    <a:cubicBezTo>
                      <a:pt x="16" y="159"/>
                      <a:pt x="18" y="160"/>
                      <a:pt x="19" y="161"/>
                    </a:cubicBezTo>
                    <a:cubicBezTo>
                      <a:pt x="20" y="160"/>
                      <a:pt x="21" y="159"/>
                      <a:pt x="21" y="158"/>
                    </a:cubicBezTo>
                    <a:cubicBezTo>
                      <a:pt x="20" y="157"/>
                      <a:pt x="18" y="156"/>
                      <a:pt x="17" y="155"/>
                    </a:cubicBezTo>
                    <a:moveTo>
                      <a:pt x="18" y="152"/>
                    </a:moveTo>
                    <a:cubicBezTo>
                      <a:pt x="18" y="153"/>
                      <a:pt x="17" y="154"/>
                      <a:pt x="17" y="155"/>
                    </a:cubicBezTo>
                    <a:cubicBezTo>
                      <a:pt x="18" y="156"/>
                      <a:pt x="20" y="157"/>
                      <a:pt x="21" y="158"/>
                    </a:cubicBezTo>
                    <a:cubicBezTo>
                      <a:pt x="22" y="157"/>
                      <a:pt x="22" y="157"/>
                      <a:pt x="22" y="156"/>
                    </a:cubicBezTo>
                    <a:cubicBezTo>
                      <a:pt x="23" y="156"/>
                      <a:pt x="23" y="155"/>
                      <a:pt x="23" y="155"/>
                    </a:cubicBezTo>
                    <a:cubicBezTo>
                      <a:pt x="22" y="154"/>
                      <a:pt x="20" y="153"/>
                      <a:pt x="18" y="152"/>
                    </a:cubicBezTo>
                    <a:moveTo>
                      <a:pt x="19" y="152"/>
                    </a:moveTo>
                    <a:cubicBezTo>
                      <a:pt x="19" y="152"/>
                      <a:pt x="19" y="152"/>
                      <a:pt x="19" y="152"/>
                    </a:cubicBezTo>
                    <a:cubicBezTo>
                      <a:pt x="20" y="153"/>
                      <a:pt x="22" y="154"/>
                      <a:pt x="23" y="155"/>
                    </a:cubicBezTo>
                    <a:cubicBezTo>
                      <a:pt x="23" y="155"/>
                      <a:pt x="23" y="155"/>
                      <a:pt x="23" y="155"/>
                    </a:cubicBezTo>
                    <a:cubicBezTo>
                      <a:pt x="19" y="152"/>
                      <a:pt x="19" y="152"/>
                      <a:pt x="19" y="152"/>
                    </a:cubicBezTo>
                    <a:moveTo>
                      <a:pt x="22" y="150"/>
                    </a:moveTo>
                    <a:cubicBezTo>
                      <a:pt x="23" y="151"/>
                      <a:pt x="24" y="151"/>
                      <a:pt x="25" y="152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4" y="151"/>
                      <a:pt x="23" y="151"/>
                      <a:pt x="23" y="150"/>
                    </a:cubicBezTo>
                    <a:cubicBezTo>
                      <a:pt x="22" y="150"/>
                      <a:pt x="22" y="150"/>
                      <a:pt x="22" y="150"/>
                    </a:cubicBezTo>
                    <a:moveTo>
                      <a:pt x="22" y="146"/>
                    </a:moveTo>
                    <a:cubicBezTo>
                      <a:pt x="22" y="147"/>
                      <a:pt x="21" y="148"/>
                      <a:pt x="21" y="149"/>
                    </a:cubicBezTo>
                    <a:cubicBezTo>
                      <a:pt x="25" y="151"/>
                      <a:pt x="25" y="151"/>
                      <a:pt x="25" y="151"/>
                    </a:cubicBezTo>
                    <a:cubicBezTo>
                      <a:pt x="26" y="150"/>
                      <a:pt x="26" y="150"/>
                      <a:pt x="27" y="149"/>
                    </a:cubicBezTo>
                    <a:cubicBezTo>
                      <a:pt x="25" y="148"/>
                      <a:pt x="24" y="147"/>
                      <a:pt x="22" y="146"/>
                    </a:cubicBezTo>
                    <a:moveTo>
                      <a:pt x="24" y="144"/>
                    </a:moveTo>
                    <a:cubicBezTo>
                      <a:pt x="23" y="144"/>
                      <a:pt x="23" y="145"/>
                      <a:pt x="23" y="145"/>
                    </a:cubicBezTo>
                    <a:cubicBezTo>
                      <a:pt x="25" y="146"/>
                      <a:pt x="26" y="147"/>
                      <a:pt x="27" y="148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6" y="146"/>
                      <a:pt x="25" y="145"/>
                      <a:pt x="24" y="144"/>
                    </a:cubicBezTo>
                    <a:moveTo>
                      <a:pt x="25" y="142"/>
                    </a:moveTo>
                    <a:cubicBezTo>
                      <a:pt x="24" y="143"/>
                      <a:pt x="24" y="143"/>
                      <a:pt x="24" y="143"/>
                    </a:cubicBezTo>
                    <a:cubicBezTo>
                      <a:pt x="26" y="144"/>
                      <a:pt x="27" y="145"/>
                      <a:pt x="28" y="146"/>
                    </a:cubicBezTo>
                    <a:cubicBezTo>
                      <a:pt x="29" y="146"/>
                      <a:pt x="29" y="145"/>
                      <a:pt x="29" y="145"/>
                    </a:cubicBezTo>
                    <a:cubicBezTo>
                      <a:pt x="29" y="145"/>
                      <a:pt x="28" y="145"/>
                      <a:pt x="28" y="145"/>
                    </a:cubicBezTo>
                    <a:cubicBezTo>
                      <a:pt x="27" y="144"/>
                      <a:pt x="26" y="143"/>
                      <a:pt x="25" y="142"/>
                    </a:cubicBezTo>
                    <a:moveTo>
                      <a:pt x="26" y="139"/>
                    </a:moveTo>
                    <a:cubicBezTo>
                      <a:pt x="26" y="140"/>
                      <a:pt x="26" y="140"/>
                      <a:pt x="26" y="141"/>
                    </a:cubicBezTo>
                    <a:cubicBezTo>
                      <a:pt x="27" y="142"/>
                      <a:pt x="28" y="143"/>
                      <a:pt x="30" y="144"/>
                    </a:cubicBezTo>
                    <a:cubicBezTo>
                      <a:pt x="30" y="143"/>
                      <a:pt x="30" y="142"/>
                      <a:pt x="31" y="142"/>
                    </a:cubicBezTo>
                    <a:cubicBezTo>
                      <a:pt x="29" y="141"/>
                      <a:pt x="28" y="140"/>
                      <a:pt x="26" y="139"/>
                    </a:cubicBezTo>
                    <a:moveTo>
                      <a:pt x="28" y="138"/>
                    </a:moveTo>
                    <a:cubicBezTo>
                      <a:pt x="28" y="138"/>
                      <a:pt x="28" y="138"/>
                      <a:pt x="27" y="138"/>
                    </a:cubicBezTo>
                    <a:cubicBezTo>
                      <a:pt x="29" y="139"/>
                      <a:pt x="30" y="139"/>
                      <a:pt x="32" y="140"/>
                    </a:cubicBezTo>
                    <a:cubicBezTo>
                      <a:pt x="32" y="140"/>
                      <a:pt x="32" y="140"/>
                      <a:pt x="32" y="140"/>
                    </a:cubicBezTo>
                    <a:cubicBezTo>
                      <a:pt x="31" y="139"/>
                      <a:pt x="29" y="139"/>
                      <a:pt x="28" y="138"/>
                    </a:cubicBezTo>
                    <a:moveTo>
                      <a:pt x="29" y="136"/>
                    </a:moveTo>
                    <a:cubicBezTo>
                      <a:pt x="29" y="136"/>
                      <a:pt x="29" y="136"/>
                      <a:pt x="29" y="136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2" y="137"/>
                      <a:pt x="30" y="136"/>
                      <a:pt x="29" y="136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1" y="135"/>
                      <a:pt x="32" y="136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2" y="136"/>
                      <a:pt x="31" y="135"/>
                      <a:pt x="30" y="134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1" y="135"/>
                      <a:pt x="32" y="136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3" y="136"/>
                      <a:pt x="31" y="135"/>
                      <a:pt x="30" y="134"/>
                    </a:cubicBezTo>
                    <a:moveTo>
                      <a:pt x="31" y="132"/>
                    </a:moveTo>
                    <a:cubicBezTo>
                      <a:pt x="31" y="133"/>
                      <a:pt x="30" y="133"/>
                      <a:pt x="30" y="134"/>
                    </a:cubicBezTo>
                    <a:cubicBezTo>
                      <a:pt x="31" y="135"/>
                      <a:pt x="33" y="136"/>
                      <a:pt x="34" y="136"/>
                    </a:cubicBezTo>
                    <a:cubicBezTo>
                      <a:pt x="34" y="136"/>
                      <a:pt x="35" y="135"/>
                      <a:pt x="35" y="135"/>
                    </a:cubicBezTo>
                    <a:cubicBezTo>
                      <a:pt x="34" y="134"/>
                      <a:pt x="32" y="133"/>
                      <a:pt x="31" y="132"/>
                    </a:cubicBezTo>
                    <a:moveTo>
                      <a:pt x="38" y="121"/>
                    </a:moveTo>
                    <a:cubicBezTo>
                      <a:pt x="39" y="122"/>
                      <a:pt x="41" y="122"/>
                      <a:pt x="42" y="123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38" y="121"/>
                      <a:pt x="38" y="121"/>
                      <a:pt x="38" y="121"/>
                    </a:cubicBezTo>
                    <a:moveTo>
                      <a:pt x="40" y="118"/>
                    </a:moveTo>
                    <a:cubicBezTo>
                      <a:pt x="39" y="119"/>
                      <a:pt x="39" y="120"/>
                      <a:pt x="38" y="121"/>
                    </a:cubicBezTo>
                    <a:cubicBezTo>
                      <a:pt x="41" y="122"/>
                      <a:pt x="41" y="122"/>
                      <a:pt x="41" y="122"/>
                    </a:cubicBezTo>
                    <a:cubicBezTo>
                      <a:pt x="41" y="122"/>
                      <a:pt x="42" y="123"/>
                      <a:pt x="42" y="123"/>
                    </a:cubicBezTo>
                    <a:cubicBezTo>
                      <a:pt x="43" y="122"/>
                      <a:pt x="43" y="121"/>
                      <a:pt x="44" y="120"/>
                    </a:cubicBezTo>
                    <a:cubicBezTo>
                      <a:pt x="42" y="120"/>
                      <a:pt x="41" y="119"/>
                      <a:pt x="40" y="118"/>
                    </a:cubicBezTo>
                    <a:moveTo>
                      <a:pt x="47" y="107"/>
                    </a:moveTo>
                    <a:cubicBezTo>
                      <a:pt x="47" y="107"/>
                      <a:pt x="47" y="107"/>
                      <a:pt x="46" y="107"/>
                    </a:cubicBezTo>
                    <a:cubicBezTo>
                      <a:pt x="48" y="108"/>
                      <a:pt x="49" y="109"/>
                      <a:pt x="50" y="110"/>
                    </a:cubicBezTo>
                    <a:cubicBezTo>
                      <a:pt x="50" y="110"/>
                      <a:pt x="50" y="109"/>
                      <a:pt x="50" y="109"/>
                    </a:cubicBezTo>
                    <a:cubicBezTo>
                      <a:pt x="49" y="109"/>
                      <a:pt x="48" y="108"/>
                      <a:pt x="47" y="107"/>
                    </a:cubicBezTo>
                    <a:moveTo>
                      <a:pt x="58" y="90"/>
                    </a:moveTo>
                    <a:cubicBezTo>
                      <a:pt x="57" y="91"/>
                      <a:pt x="56" y="93"/>
                      <a:pt x="55" y="94"/>
                    </a:cubicBezTo>
                    <a:cubicBezTo>
                      <a:pt x="56" y="95"/>
                      <a:pt x="57" y="95"/>
                      <a:pt x="58" y="96"/>
                    </a:cubicBezTo>
                    <a:cubicBezTo>
                      <a:pt x="59" y="94"/>
                      <a:pt x="60" y="93"/>
                      <a:pt x="61" y="91"/>
                    </a:cubicBezTo>
                    <a:cubicBezTo>
                      <a:pt x="60" y="91"/>
                      <a:pt x="59" y="90"/>
                      <a:pt x="58" y="90"/>
                    </a:cubicBezTo>
                    <a:moveTo>
                      <a:pt x="58" y="89"/>
                    </a:moveTo>
                    <a:cubicBezTo>
                      <a:pt x="58" y="89"/>
                      <a:pt x="58" y="89"/>
                      <a:pt x="58" y="90"/>
                    </a:cubicBezTo>
                    <a:cubicBezTo>
                      <a:pt x="59" y="90"/>
                      <a:pt x="60" y="91"/>
                      <a:pt x="61" y="91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60" y="91"/>
                      <a:pt x="59" y="90"/>
                      <a:pt x="58" y="89"/>
                    </a:cubicBezTo>
                    <a:moveTo>
                      <a:pt x="64" y="80"/>
                    </a:moveTo>
                    <a:cubicBezTo>
                      <a:pt x="63" y="81"/>
                      <a:pt x="63" y="81"/>
                      <a:pt x="63" y="82"/>
                    </a:cubicBezTo>
                    <a:cubicBezTo>
                      <a:pt x="64" y="82"/>
                      <a:pt x="65" y="83"/>
                      <a:pt x="66" y="83"/>
                    </a:cubicBezTo>
                    <a:cubicBezTo>
                      <a:pt x="66" y="83"/>
                      <a:pt x="66" y="82"/>
                      <a:pt x="67" y="82"/>
                    </a:cubicBezTo>
                    <a:cubicBezTo>
                      <a:pt x="64" y="80"/>
                      <a:pt x="64" y="80"/>
                      <a:pt x="64" y="80"/>
                    </a:cubicBezTo>
                    <a:moveTo>
                      <a:pt x="66" y="77"/>
                    </a:moveTo>
                    <a:cubicBezTo>
                      <a:pt x="65" y="77"/>
                      <a:pt x="65" y="78"/>
                      <a:pt x="64" y="79"/>
                    </a:cubicBezTo>
                    <a:cubicBezTo>
                      <a:pt x="65" y="79"/>
                      <a:pt x="66" y="80"/>
                      <a:pt x="67" y="81"/>
                    </a:cubicBezTo>
                    <a:cubicBezTo>
                      <a:pt x="68" y="80"/>
                      <a:pt x="68" y="79"/>
                      <a:pt x="69" y="78"/>
                    </a:cubicBezTo>
                    <a:cubicBezTo>
                      <a:pt x="68" y="78"/>
                      <a:pt x="67" y="77"/>
                      <a:pt x="66" y="77"/>
                    </a:cubicBezTo>
                    <a:cubicBezTo>
                      <a:pt x="66" y="77"/>
                      <a:pt x="66" y="77"/>
                      <a:pt x="66" y="77"/>
                    </a:cubicBezTo>
                    <a:moveTo>
                      <a:pt x="69" y="72"/>
                    </a:moveTo>
                    <a:cubicBezTo>
                      <a:pt x="68" y="73"/>
                      <a:pt x="68" y="73"/>
                      <a:pt x="68" y="74"/>
                    </a:cubicBezTo>
                    <a:cubicBezTo>
                      <a:pt x="68" y="74"/>
                      <a:pt x="69" y="75"/>
                      <a:pt x="70" y="76"/>
                    </a:cubicBezTo>
                    <a:cubicBezTo>
                      <a:pt x="71" y="75"/>
                      <a:pt x="71" y="74"/>
                      <a:pt x="71" y="74"/>
                    </a:cubicBezTo>
                    <a:cubicBezTo>
                      <a:pt x="71" y="73"/>
                      <a:pt x="70" y="73"/>
                      <a:pt x="69" y="72"/>
                    </a:cubicBezTo>
                    <a:moveTo>
                      <a:pt x="71" y="68"/>
                    </a:moveTo>
                    <a:cubicBezTo>
                      <a:pt x="71" y="69"/>
                      <a:pt x="70" y="70"/>
                      <a:pt x="69" y="71"/>
                    </a:cubicBezTo>
                    <a:cubicBezTo>
                      <a:pt x="70" y="72"/>
                      <a:pt x="71" y="72"/>
                      <a:pt x="72" y="73"/>
                    </a:cubicBezTo>
                    <a:cubicBezTo>
                      <a:pt x="73" y="72"/>
                      <a:pt x="73" y="71"/>
                      <a:pt x="74" y="69"/>
                    </a:cubicBezTo>
                    <a:cubicBezTo>
                      <a:pt x="71" y="68"/>
                      <a:pt x="71" y="68"/>
                      <a:pt x="71" y="68"/>
                    </a:cubicBezTo>
                    <a:moveTo>
                      <a:pt x="72" y="67"/>
                    </a:moveTo>
                    <a:cubicBezTo>
                      <a:pt x="72" y="67"/>
                      <a:pt x="72" y="67"/>
                      <a:pt x="72" y="67"/>
                    </a:cubicBezTo>
                    <a:cubicBezTo>
                      <a:pt x="73" y="68"/>
                      <a:pt x="74" y="68"/>
                      <a:pt x="75" y="69"/>
                    </a:cubicBezTo>
                    <a:cubicBezTo>
                      <a:pt x="75" y="68"/>
                      <a:pt x="75" y="68"/>
                      <a:pt x="75" y="68"/>
                    </a:cubicBezTo>
                    <a:cubicBezTo>
                      <a:pt x="74" y="68"/>
                      <a:pt x="73" y="67"/>
                      <a:pt x="72" y="67"/>
                    </a:cubicBezTo>
                    <a:moveTo>
                      <a:pt x="73" y="65"/>
                    </a:moveTo>
                    <a:cubicBezTo>
                      <a:pt x="73" y="65"/>
                      <a:pt x="73" y="66"/>
                      <a:pt x="72" y="66"/>
                    </a:cubicBezTo>
                    <a:cubicBezTo>
                      <a:pt x="73" y="67"/>
                      <a:pt x="74" y="67"/>
                      <a:pt x="75" y="68"/>
                    </a:cubicBezTo>
                    <a:cubicBezTo>
                      <a:pt x="75" y="67"/>
                      <a:pt x="76" y="67"/>
                      <a:pt x="76" y="66"/>
                    </a:cubicBezTo>
                    <a:cubicBezTo>
                      <a:pt x="73" y="65"/>
                      <a:pt x="73" y="65"/>
                      <a:pt x="73" y="65"/>
                    </a:cubicBezTo>
                    <a:moveTo>
                      <a:pt x="75" y="63"/>
                    </a:move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6" y="64"/>
                      <a:pt x="76" y="64"/>
                      <a:pt x="75" y="63"/>
                    </a:cubicBezTo>
                    <a:moveTo>
                      <a:pt x="74" y="63"/>
                    </a:moveTo>
                    <a:cubicBezTo>
                      <a:pt x="74" y="63"/>
                      <a:pt x="74" y="63"/>
                      <a:pt x="74" y="63"/>
                    </a:cubicBezTo>
                    <a:cubicBezTo>
                      <a:pt x="75" y="64"/>
                      <a:pt x="76" y="64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4"/>
                      <a:pt x="75" y="64"/>
                      <a:pt x="74" y="63"/>
                    </a:cubicBezTo>
                    <a:moveTo>
                      <a:pt x="75" y="62"/>
                    </a:moveTo>
                    <a:cubicBezTo>
                      <a:pt x="75" y="62"/>
                      <a:pt x="75" y="62"/>
                      <a:pt x="75" y="62"/>
                    </a:cubicBezTo>
                    <a:cubicBezTo>
                      <a:pt x="76" y="63"/>
                      <a:pt x="76" y="63"/>
                      <a:pt x="77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3"/>
                      <a:pt x="76" y="63"/>
                      <a:pt x="75" y="62"/>
                    </a:cubicBezTo>
                    <a:moveTo>
                      <a:pt x="77" y="59"/>
                    </a:moveTo>
                    <a:cubicBezTo>
                      <a:pt x="77" y="59"/>
                      <a:pt x="76" y="60"/>
                      <a:pt x="76" y="60"/>
                    </a:cubicBezTo>
                    <a:cubicBezTo>
                      <a:pt x="77" y="61"/>
                      <a:pt x="78" y="61"/>
                      <a:pt x="79" y="62"/>
                    </a:cubicBezTo>
                    <a:cubicBezTo>
                      <a:pt x="79" y="61"/>
                      <a:pt x="79" y="61"/>
                      <a:pt x="80" y="60"/>
                    </a:cubicBezTo>
                    <a:cubicBezTo>
                      <a:pt x="79" y="60"/>
                      <a:pt x="78" y="59"/>
                      <a:pt x="77" y="59"/>
                    </a:cubicBezTo>
                    <a:moveTo>
                      <a:pt x="80" y="53"/>
                    </a:moveTo>
                    <a:cubicBezTo>
                      <a:pt x="79" y="54"/>
                      <a:pt x="79" y="56"/>
                      <a:pt x="78" y="57"/>
                    </a:cubicBezTo>
                    <a:cubicBezTo>
                      <a:pt x="79" y="58"/>
                      <a:pt x="80" y="58"/>
                      <a:pt x="80" y="59"/>
                    </a:cubicBezTo>
                    <a:cubicBezTo>
                      <a:pt x="81" y="57"/>
                      <a:pt x="82" y="56"/>
                      <a:pt x="83" y="55"/>
                    </a:cubicBezTo>
                    <a:cubicBezTo>
                      <a:pt x="82" y="54"/>
                      <a:pt x="81" y="53"/>
                      <a:pt x="80" y="53"/>
                    </a:cubicBezTo>
                    <a:moveTo>
                      <a:pt x="82" y="50"/>
                    </a:moveTo>
                    <a:cubicBezTo>
                      <a:pt x="82" y="50"/>
                      <a:pt x="81" y="51"/>
                      <a:pt x="81" y="52"/>
                    </a:cubicBezTo>
                    <a:cubicBezTo>
                      <a:pt x="82" y="52"/>
                      <a:pt x="83" y="53"/>
                      <a:pt x="84" y="53"/>
                    </a:cubicBezTo>
                    <a:cubicBezTo>
                      <a:pt x="84" y="53"/>
                      <a:pt x="84" y="53"/>
                      <a:pt x="84" y="53"/>
                    </a:cubicBezTo>
                    <a:cubicBezTo>
                      <a:pt x="84" y="53"/>
                      <a:pt x="85" y="52"/>
                      <a:pt x="85" y="51"/>
                    </a:cubicBezTo>
                    <a:cubicBezTo>
                      <a:pt x="84" y="51"/>
                      <a:pt x="83" y="50"/>
                      <a:pt x="82" y="50"/>
                    </a:cubicBezTo>
                    <a:moveTo>
                      <a:pt x="83" y="48"/>
                    </a:moveTo>
                    <a:cubicBezTo>
                      <a:pt x="83" y="49"/>
                      <a:pt x="83" y="49"/>
                      <a:pt x="83" y="49"/>
                    </a:cubicBezTo>
                    <a:cubicBezTo>
                      <a:pt x="84" y="49"/>
                      <a:pt x="85" y="50"/>
                      <a:pt x="86" y="51"/>
                    </a:cubicBezTo>
                    <a:cubicBezTo>
                      <a:pt x="86" y="50"/>
                      <a:pt x="86" y="50"/>
                      <a:pt x="86" y="50"/>
                    </a:cubicBezTo>
                    <a:cubicBezTo>
                      <a:pt x="85" y="50"/>
                      <a:pt x="84" y="49"/>
                      <a:pt x="83" y="48"/>
                    </a:cubicBezTo>
                    <a:moveTo>
                      <a:pt x="85" y="45"/>
                    </a:moveTo>
                    <a:cubicBezTo>
                      <a:pt x="85" y="45"/>
                      <a:pt x="85" y="46"/>
                      <a:pt x="84" y="46"/>
                    </a:cubicBezTo>
                    <a:cubicBezTo>
                      <a:pt x="85" y="47"/>
                      <a:pt x="86" y="47"/>
                      <a:pt x="87" y="48"/>
                    </a:cubicBezTo>
                    <a:cubicBezTo>
                      <a:pt x="88" y="48"/>
                      <a:pt x="88" y="47"/>
                      <a:pt x="88" y="47"/>
                    </a:cubicBezTo>
                    <a:cubicBezTo>
                      <a:pt x="87" y="46"/>
                      <a:pt x="86" y="45"/>
                      <a:pt x="85" y="45"/>
                    </a:cubicBezTo>
                    <a:moveTo>
                      <a:pt x="85" y="44"/>
                    </a:moveTo>
                    <a:cubicBezTo>
                      <a:pt x="85" y="44"/>
                      <a:pt x="85" y="44"/>
                      <a:pt x="85" y="45"/>
                    </a:cubicBezTo>
                    <a:cubicBezTo>
                      <a:pt x="86" y="45"/>
                      <a:pt x="87" y="46"/>
                      <a:pt x="88" y="46"/>
                    </a:cubicBezTo>
                    <a:cubicBezTo>
                      <a:pt x="88" y="46"/>
                      <a:pt x="88" y="46"/>
                      <a:pt x="88" y="46"/>
                    </a:cubicBezTo>
                    <a:cubicBezTo>
                      <a:pt x="87" y="46"/>
                      <a:pt x="86" y="45"/>
                      <a:pt x="85" y="44"/>
                    </a:cubicBezTo>
                    <a:moveTo>
                      <a:pt x="87" y="42"/>
                    </a:moveTo>
                    <a:cubicBezTo>
                      <a:pt x="87" y="42"/>
                      <a:pt x="86" y="43"/>
                      <a:pt x="86" y="44"/>
                    </a:cubicBezTo>
                    <a:cubicBezTo>
                      <a:pt x="87" y="44"/>
                      <a:pt x="88" y="45"/>
                      <a:pt x="89" y="46"/>
                    </a:cubicBezTo>
                    <a:cubicBezTo>
                      <a:pt x="89" y="45"/>
                      <a:pt x="90" y="44"/>
                      <a:pt x="90" y="43"/>
                    </a:cubicBezTo>
                    <a:cubicBezTo>
                      <a:pt x="89" y="43"/>
                      <a:pt x="88" y="42"/>
                      <a:pt x="87" y="42"/>
                    </a:cubicBezTo>
                    <a:moveTo>
                      <a:pt x="87" y="41"/>
                    </a:moveTo>
                    <a:cubicBezTo>
                      <a:pt x="87" y="41"/>
                      <a:pt x="87" y="41"/>
                      <a:pt x="87" y="41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90" y="43"/>
                      <a:pt x="91" y="43"/>
                      <a:pt x="91" y="43"/>
                    </a:cubicBezTo>
                    <a:cubicBezTo>
                      <a:pt x="90" y="42"/>
                      <a:pt x="88" y="41"/>
                      <a:pt x="87" y="41"/>
                    </a:cubicBezTo>
                    <a:moveTo>
                      <a:pt x="89" y="38"/>
                    </a:moveTo>
                    <a:cubicBezTo>
                      <a:pt x="89" y="39"/>
                      <a:pt x="88" y="39"/>
                      <a:pt x="88" y="40"/>
                    </a:cubicBezTo>
                    <a:cubicBezTo>
                      <a:pt x="89" y="41"/>
                      <a:pt x="90" y="41"/>
                      <a:pt x="91" y="42"/>
                    </a:cubicBezTo>
                    <a:cubicBezTo>
                      <a:pt x="91" y="41"/>
                      <a:pt x="92" y="41"/>
                      <a:pt x="92" y="40"/>
                    </a:cubicBezTo>
                    <a:cubicBezTo>
                      <a:pt x="91" y="39"/>
                      <a:pt x="90" y="39"/>
                      <a:pt x="89" y="38"/>
                    </a:cubicBezTo>
                    <a:moveTo>
                      <a:pt x="91" y="34"/>
                    </a:moveTo>
                    <a:cubicBezTo>
                      <a:pt x="91" y="35"/>
                      <a:pt x="91" y="36"/>
                      <a:pt x="90" y="36"/>
                    </a:cubicBezTo>
                    <a:cubicBezTo>
                      <a:pt x="91" y="37"/>
                      <a:pt x="92" y="38"/>
                      <a:pt x="93" y="38"/>
                    </a:cubicBezTo>
                    <a:cubicBezTo>
                      <a:pt x="94" y="37"/>
                      <a:pt x="94" y="37"/>
                      <a:pt x="95" y="36"/>
                    </a:cubicBezTo>
                    <a:cubicBezTo>
                      <a:pt x="91" y="34"/>
                      <a:pt x="91" y="34"/>
                      <a:pt x="91" y="34"/>
                    </a:cubicBezTo>
                    <a:moveTo>
                      <a:pt x="93" y="32"/>
                    </a:moveTo>
                    <a:cubicBezTo>
                      <a:pt x="92" y="33"/>
                      <a:pt x="92" y="33"/>
                      <a:pt x="92" y="34"/>
                    </a:cubicBezTo>
                    <a:cubicBezTo>
                      <a:pt x="93" y="34"/>
                      <a:pt x="94" y="35"/>
                      <a:pt x="95" y="36"/>
                    </a:cubicBezTo>
                    <a:cubicBezTo>
                      <a:pt x="95" y="35"/>
                      <a:pt x="96" y="35"/>
                      <a:pt x="96" y="34"/>
                    </a:cubicBezTo>
                    <a:cubicBezTo>
                      <a:pt x="95" y="33"/>
                      <a:pt x="94" y="33"/>
                      <a:pt x="93" y="32"/>
                    </a:cubicBezTo>
                    <a:moveTo>
                      <a:pt x="94" y="31"/>
                    </a:moveTo>
                    <a:cubicBezTo>
                      <a:pt x="93" y="31"/>
                      <a:pt x="93" y="31"/>
                      <a:pt x="93" y="32"/>
                    </a:cubicBezTo>
                    <a:cubicBezTo>
                      <a:pt x="94" y="33"/>
                      <a:pt x="95" y="33"/>
                      <a:pt x="96" y="34"/>
                    </a:cubicBezTo>
                    <a:cubicBezTo>
                      <a:pt x="96" y="33"/>
                      <a:pt x="97" y="33"/>
                      <a:pt x="97" y="33"/>
                    </a:cubicBezTo>
                    <a:cubicBezTo>
                      <a:pt x="96" y="32"/>
                      <a:pt x="95" y="31"/>
                      <a:pt x="94" y="31"/>
                    </a:cubicBezTo>
                    <a:moveTo>
                      <a:pt x="95" y="29"/>
                    </a:moveTo>
                    <a:cubicBezTo>
                      <a:pt x="94" y="29"/>
                      <a:pt x="94" y="29"/>
                      <a:pt x="94" y="30"/>
                    </a:cubicBezTo>
                    <a:cubicBezTo>
                      <a:pt x="95" y="31"/>
                      <a:pt x="96" y="31"/>
                      <a:pt x="97" y="32"/>
                    </a:cubicBezTo>
                    <a:cubicBezTo>
                      <a:pt x="98" y="32"/>
                      <a:pt x="98" y="31"/>
                      <a:pt x="98" y="31"/>
                    </a:cubicBezTo>
                    <a:cubicBezTo>
                      <a:pt x="97" y="30"/>
                      <a:pt x="96" y="29"/>
                      <a:pt x="95" y="29"/>
                    </a:cubicBezTo>
                    <a:moveTo>
                      <a:pt x="95" y="27"/>
                    </a:moveTo>
                    <a:cubicBezTo>
                      <a:pt x="95" y="28"/>
                      <a:pt x="95" y="28"/>
                      <a:pt x="95" y="28"/>
                    </a:cubicBezTo>
                    <a:cubicBezTo>
                      <a:pt x="96" y="29"/>
                      <a:pt x="97" y="29"/>
                      <a:pt x="98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5" y="27"/>
                      <a:pt x="95" y="27"/>
                      <a:pt x="95" y="27"/>
                    </a:cubicBezTo>
                    <a:moveTo>
                      <a:pt x="102" y="17"/>
                    </a:moveTo>
                    <a:cubicBezTo>
                      <a:pt x="100" y="20"/>
                      <a:pt x="97" y="24"/>
                      <a:pt x="95" y="27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101" y="26"/>
                      <a:pt x="103" y="22"/>
                      <a:pt x="105" y="19"/>
                    </a:cubicBezTo>
                    <a:cubicBezTo>
                      <a:pt x="104" y="18"/>
                      <a:pt x="103" y="17"/>
                      <a:pt x="102" y="17"/>
                    </a:cubicBezTo>
                    <a:moveTo>
                      <a:pt x="103" y="15"/>
                    </a:moveTo>
                    <a:cubicBezTo>
                      <a:pt x="102" y="15"/>
                      <a:pt x="102" y="16"/>
                      <a:pt x="102" y="17"/>
                    </a:cubicBezTo>
                    <a:cubicBezTo>
                      <a:pt x="103" y="17"/>
                      <a:pt x="104" y="18"/>
                      <a:pt x="105" y="19"/>
                    </a:cubicBezTo>
                    <a:cubicBezTo>
                      <a:pt x="106" y="18"/>
                      <a:pt x="106" y="18"/>
                      <a:pt x="107" y="17"/>
                    </a:cubicBezTo>
                    <a:cubicBezTo>
                      <a:pt x="105" y="16"/>
                      <a:pt x="104" y="15"/>
                      <a:pt x="103" y="15"/>
                    </a:cubicBezTo>
                    <a:moveTo>
                      <a:pt x="103" y="14"/>
                    </a:moveTo>
                    <a:cubicBezTo>
                      <a:pt x="103" y="14"/>
                      <a:pt x="103" y="14"/>
                      <a:pt x="103" y="15"/>
                    </a:cubicBezTo>
                    <a:cubicBezTo>
                      <a:pt x="104" y="15"/>
                      <a:pt x="105" y="16"/>
                      <a:pt x="107" y="17"/>
                    </a:cubicBezTo>
                    <a:cubicBezTo>
                      <a:pt x="107" y="17"/>
                      <a:pt x="107" y="17"/>
                      <a:pt x="107" y="17"/>
                    </a:cubicBezTo>
                    <a:cubicBezTo>
                      <a:pt x="106" y="16"/>
                      <a:pt x="104" y="15"/>
                      <a:pt x="103" y="14"/>
                    </a:cubicBezTo>
                    <a:moveTo>
                      <a:pt x="104" y="13"/>
                    </a:moveTo>
                    <a:cubicBezTo>
                      <a:pt x="104" y="13"/>
                      <a:pt x="104" y="13"/>
                      <a:pt x="103" y="14"/>
                    </a:cubicBezTo>
                    <a:cubicBezTo>
                      <a:pt x="107" y="16"/>
                      <a:pt x="107" y="16"/>
                      <a:pt x="107" y="16"/>
                    </a:cubicBezTo>
                    <a:cubicBezTo>
                      <a:pt x="107" y="16"/>
                      <a:pt x="108" y="15"/>
                      <a:pt x="108" y="15"/>
                    </a:cubicBezTo>
                    <a:cubicBezTo>
                      <a:pt x="104" y="13"/>
                      <a:pt x="104" y="13"/>
                      <a:pt x="104" y="13"/>
                    </a:cubicBezTo>
                    <a:moveTo>
                      <a:pt x="105" y="11"/>
                    </a:moveTo>
                    <a:cubicBezTo>
                      <a:pt x="105" y="12"/>
                      <a:pt x="104" y="12"/>
                      <a:pt x="104" y="13"/>
                    </a:cubicBezTo>
                    <a:cubicBezTo>
                      <a:pt x="105" y="13"/>
                      <a:pt x="107" y="14"/>
                      <a:pt x="108" y="15"/>
                    </a:cubicBezTo>
                    <a:cubicBezTo>
                      <a:pt x="108" y="14"/>
                      <a:pt x="109" y="14"/>
                      <a:pt x="109" y="13"/>
                    </a:cubicBezTo>
                    <a:cubicBezTo>
                      <a:pt x="108" y="13"/>
                      <a:pt x="106" y="12"/>
                      <a:pt x="105" y="11"/>
                    </a:cubicBezTo>
                    <a:moveTo>
                      <a:pt x="107" y="8"/>
                    </a:moveTo>
                    <a:cubicBezTo>
                      <a:pt x="106" y="9"/>
                      <a:pt x="106" y="10"/>
                      <a:pt x="105" y="10"/>
                    </a:cubicBezTo>
                    <a:cubicBezTo>
                      <a:pt x="107" y="11"/>
                      <a:pt x="108" y="12"/>
                      <a:pt x="109" y="13"/>
                    </a:cubicBezTo>
                    <a:cubicBezTo>
                      <a:pt x="110" y="12"/>
                      <a:pt x="110" y="11"/>
                      <a:pt x="111" y="11"/>
                    </a:cubicBezTo>
                    <a:cubicBezTo>
                      <a:pt x="109" y="10"/>
                      <a:pt x="108" y="9"/>
                      <a:pt x="107" y="8"/>
                    </a:cubicBezTo>
                    <a:moveTo>
                      <a:pt x="108" y="6"/>
                    </a:moveTo>
                    <a:cubicBezTo>
                      <a:pt x="108" y="6"/>
                      <a:pt x="107" y="7"/>
                      <a:pt x="107" y="7"/>
                    </a:cubicBezTo>
                    <a:cubicBezTo>
                      <a:pt x="109" y="8"/>
                      <a:pt x="110" y="9"/>
                      <a:pt x="111" y="10"/>
                    </a:cubicBezTo>
                    <a:cubicBezTo>
                      <a:pt x="112" y="9"/>
                      <a:pt x="112" y="9"/>
                      <a:pt x="112" y="8"/>
                    </a:cubicBezTo>
                    <a:cubicBezTo>
                      <a:pt x="111" y="7"/>
                      <a:pt x="109" y="7"/>
                      <a:pt x="108" y="6"/>
                    </a:cubicBezTo>
                    <a:moveTo>
                      <a:pt x="108" y="5"/>
                    </a:moveTo>
                    <a:cubicBezTo>
                      <a:pt x="108" y="5"/>
                      <a:pt x="108" y="5"/>
                      <a:pt x="108" y="5"/>
                    </a:cubicBezTo>
                    <a:cubicBezTo>
                      <a:pt x="110" y="6"/>
                      <a:pt x="111" y="7"/>
                      <a:pt x="112" y="8"/>
                    </a:cubicBezTo>
                    <a:cubicBezTo>
                      <a:pt x="112" y="8"/>
                      <a:pt x="113" y="8"/>
                      <a:pt x="113" y="7"/>
                    </a:cubicBezTo>
                    <a:cubicBezTo>
                      <a:pt x="112" y="7"/>
                      <a:pt x="110" y="6"/>
                      <a:pt x="108" y="5"/>
                    </a:cubicBezTo>
                    <a:moveTo>
                      <a:pt x="110" y="3"/>
                    </a:moveTo>
                    <a:cubicBezTo>
                      <a:pt x="109" y="4"/>
                      <a:pt x="109" y="4"/>
                      <a:pt x="109" y="5"/>
                    </a:cubicBezTo>
                    <a:cubicBezTo>
                      <a:pt x="110" y="6"/>
                      <a:pt x="111" y="6"/>
                      <a:pt x="113" y="7"/>
                    </a:cubicBezTo>
                    <a:cubicBezTo>
                      <a:pt x="113" y="7"/>
                      <a:pt x="113" y="6"/>
                      <a:pt x="114" y="6"/>
                    </a:cubicBezTo>
                    <a:cubicBezTo>
                      <a:pt x="112" y="5"/>
                      <a:pt x="111" y="4"/>
                      <a:pt x="110" y="3"/>
                    </a:cubicBezTo>
                    <a:moveTo>
                      <a:pt x="111" y="0"/>
                    </a:moveTo>
                    <a:cubicBezTo>
                      <a:pt x="111" y="1"/>
                      <a:pt x="111" y="1"/>
                      <a:pt x="111" y="1"/>
                    </a:cubicBezTo>
                    <a:cubicBezTo>
                      <a:pt x="112" y="2"/>
                      <a:pt x="113" y="3"/>
                      <a:pt x="115" y="4"/>
                    </a:cubicBezTo>
                    <a:cubicBezTo>
                      <a:pt x="115" y="4"/>
                      <a:pt x="115" y="3"/>
                      <a:pt x="115" y="3"/>
                    </a:cubicBezTo>
                    <a:cubicBezTo>
                      <a:pt x="114" y="2"/>
                      <a:pt x="113" y="1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0486"/>
              <p:cNvSpPr>
                <a:spLocks noEditPoints="1"/>
              </p:cNvSpPr>
              <p:nvPr/>
            </p:nvSpPr>
            <p:spPr bwMode="auto">
              <a:xfrm>
                <a:off x="-567" y="3332"/>
                <a:ext cx="17" cy="19"/>
              </a:xfrm>
              <a:custGeom>
                <a:avLst/>
                <a:gdLst>
                  <a:gd name="T0" fmla="*/ 1 w 7"/>
                  <a:gd name="T1" fmla="*/ 5 h 8"/>
                  <a:gd name="T2" fmla="*/ 0 w 7"/>
                  <a:gd name="T3" fmla="*/ 7 h 8"/>
                  <a:gd name="T4" fmla="*/ 3 w 7"/>
                  <a:gd name="T5" fmla="*/ 8 h 8"/>
                  <a:gd name="T6" fmla="*/ 3 w 7"/>
                  <a:gd name="T7" fmla="*/ 7 h 8"/>
                  <a:gd name="T8" fmla="*/ 1 w 7"/>
                  <a:gd name="T9" fmla="*/ 5 h 8"/>
                  <a:gd name="T10" fmla="*/ 4 w 7"/>
                  <a:gd name="T11" fmla="*/ 0 h 8"/>
                  <a:gd name="T12" fmla="*/ 3 w 7"/>
                  <a:gd name="T13" fmla="*/ 1 h 8"/>
                  <a:gd name="T14" fmla="*/ 6 w 7"/>
                  <a:gd name="T15" fmla="*/ 3 h 8"/>
                  <a:gd name="T16" fmla="*/ 7 w 7"/>
                  <a:gd name="T17" fmla="*/ 2 h 8"/>
                  <a:gd name="T18" fmla="*/ 4 w 7"/>
                  <a:gd name="T19" fmla="*/ 0 h 8"/>
                  <a:gd name="T20" fmla="*/ 4 w 7"/>
                  <a:gd name="T21" fmla="*/ 0 h 8"/>
                  <a:gd name="T22" fmla="*/ 4 w 7"/>
                  <a:gd name="T23" fmla="*/ 0 h 8"/>
                  <a:gd name="T24" fmla="*/ 7 w 7"/>
                  <a:gd name="T25" fmla="*/ 2 h 8"/>
                  <a:gd name="T26" fmla="*/ 7 w 7"/>
                  <a:gd name="T27" fmla="*/ 1 h 8"/>
                  <a:gd name="T28" fmla="*/ 4 w 7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6"/>
                      <a:pt x="0" y="6"/>
                      <a:pt x="0" y="7"/>
                    </a:cubicBezTo>
                    <a:cubicBezTo>
                      <a:pt x="1" y="7"/>
                      <a:pt x="2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ubicBezTo>
                      <a:pt x="3" y="6"/>
                      <a:pt x="2" y="6"/>
                      <a:pt x="1" y="5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6" y="1"/>
                      <a:pt x="5" y="1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0487"/>
              <p:cNvSpPr>
                <a:spLocks/>
              </p:cNvSpPr>
              <p:nvPr/>
            </p:nvSpPr>
            <p:spPr bwMode="auto">
              <a:xfrm>
                <a:off x="-557" y="3332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0488"/>
              <p:cNvSpPr>
                <a:spLocks noEditPoints="1"/>
              </p:cNvSpPr>
              <p:nvPr/>
            </p:nvSpPr>
            <p:spPr bwMode="auto">
              <a:xfrm>
                <a:off x="-548" y="3304"/>
                <a:ext cx="14" cy="16"/>
              </a:xfrm>
              <a:custGeom>
                <a:avLst/>
                <a:gdLst>
                  <a:gd name="T0" fmla="*/ 0 w 6"/>
                  <a:gd name="T1" fmla="*/ 5 h 7"/>
                  <a:gd name="T2" fmla="*/ 0 w 6"/>
                  <a:gd name="T3" fmla="*/ 5 h 7"/>
                  <a:gd name="T4" fmla="*/ 3 w 6"/>
                  <a:gd name="T5" fmla="*/ 7 h 7"/>
                  <a:gd name="T6" fmla="*/ 3 w 6"/>
                  <a:gd name="T7" fmla="*/ 6 h 7"/>
                  <a:gd name="T8" fmla="*/ 0 w 6"/>
                  <a:gd name="T9" fmla="*/ 5 h 7"/>
                  <a:gd name="T10" fmla="*/ 1 w 6"/>
                  <a:gd name="T11" fmla="*/ 4 h 7"/>
                  <a:gd name="T12" fmla="*/ 0 w 6"/>
                  <a:gd name="T13" fmla="*/ 4 h 7"/>
                  <a:gd name="T14" fmla="*/ 3 w 6"/>
                  <a:gd name="T15" fmla="*/ 6 h 7"/>
                  <a:gd name="T16" fmla="*/ 4 w 6"/>
                  <a:gd name="T17" fmla="*/ 6 h 7"/>
                  <a:gd name="T18" fmla="*/ 1 w 6"/>
                  <a:gd name="T19" fmla="*/ 4 h 7"/>
                  <a:gd name="T20" fmla="*/ 2 w 6"/>
                  <a:gd name="T21" fmla="*/ 1 h 7"/>
                  <a:gd name="T22" fmla="*/ 2 w 6"/>
                  <a:gd name="T23" fmla="*/ 2 h 7"/>
                  <a:gd name="T24" fmla="*/ 5 w 6"/>
                  <a:gd name="T25" fmla="*/ 3 h 7"/>
                  <a:gd name="T26" fmla="*/ 5 w 6"/>
                  <a:gd name="T27" fmla="*/ 3 h 7"/>
                  <a:gd name="T28" fmla="*/ 2 w 6"/>
                  <a:gd name="T29" fmla="*/ 1 h 7"/>
                  <a:gd name="T30" fmla="*/ 3 w 6"/>
                  <a:gd name="T31" fmla="*/ 0 h 7"/>
                  <a:gd name="T32" fmla="*/ 2 w 6"/>
                  <a:gd name="T33" fmla="*/ 1 h 7"/>
                  <a:gd name="T34" fmla="*/ 6 w 6"/>
                  <a:gd name="T35" fmla="*/ 3 h 7"/>
                  <a:gd name="T36" fmla="*/ 6 w 6"/>
                  <a:gd name="T37" fmla="*/ 2 h 7"/>
                  <a:gd name="T38" fmla="*/ 3 w 6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7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2" y="6"/>
                      <a:pt x="3" y="7"/>
                    </a:cubicBezTo>
                    <a:cubicBezTo>
                      <a:pt x="3" y="7"/>
                      <a:pt x="3" y="6"/>
                      <a:pt x="3" y="6"/>
                    </a:cubicBezTo>
                    <a:cubicBezTo>
                      <a:pt x="2" y="6"/>
                      <a:pt x="1" y="5"/>
                      <a:pt x="0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5"/>
                      <a:pt x="2" y="6"/>
                      <a:pt x="3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1"/>
                      <a:pt x="5" y="2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0489"/>
              <p:cNvSpPr>
                <a:spLocks/>
              </p:cNvSpPr>
              <p:nvPr/>
            </p:nvSpPr>
            <p:spPr bwMode="auto">
              <a:xfrm>
                <a:off x="-526" y="3280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0490"/>
              <p:cNvSpPr>
                <a:spLocks/>
              </p:cNvSpPr>
              <p:nvPr/>
            </p:nvSpPr>
            <p:spPr bwMode="auto">
              <a:xfrm>
                <a:off x="-529" y="328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0491"/>
              <p:cNvSpPr>
                <a:spLocks/>
              </p:cNvSpPr>
              <p:nvPr/>
            </p:nvSpPr>
            <p:spPr bwMode="auto">
              <a:xfrm>
                <a:off x="-524" y="3276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0492"/>
              <p:cNvSpPr>
                <a:spLocks/>
              </p:cNvSpPr>
              <p:nvPr/>
            </p:nvSpPr>
            <p:spPr bwMode="auto">
              <a:xfrm>
                <a:off x="-524" y="3273"/>
                <a:ext cx="9" cy="7"/>
              </a:xfrm>
              <a:custGeom>
                <a:avLst/>
                <a:gdLst>
                  <a:gd name="T0" fmla="*/ 0 w 9"/>
                  <a:gd name="T1" fmla="*/ 0 h 7"/>
                  <a:gd name="T2" fmla="*/ 0 w 9"/>
                  <a:gd name="T3" fmla="*/ 0 h 7"/>
                  <a:gd name="T4" fmla="*/ 9 w 9"/>
                  <a:gd name="T5" fmla="*/ 7 h 7"/>
                  <a:gd name="T6" fmla="*/ 9 w 9"/>
                  <a:gd name="T7" fmla="*/ 7 h 7"/>
                  <a:gd name="T8" fmla="*/ 0 w 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0" y="0"/>
                    </a:moveTo>
                    <a:lnTo>
                      <a:pt x="0" y="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0493"/>
              <p:cNvSpPr>
                <a:spLocks/>
              </p:cNvSpPr>
              <p:nvPr/>
            </p:nvSpPr>
            <p:spPr bwMode="auto">
              <a:xfrm>
                <a:off x="-524" y="3273"/>
                <a:ext cx="9" cy="7"/>
              </a:xfrm>
              <a:custGeom>
                <a:avLst/>
                <a:gdLst>
                  <a:gd name="T0" fmla="*/ 0 w 9"/>
                  <a:gd name="T1" fmla="*/ 0 h 7"/>
                  <a:gd name="T2" fmla="*/ 0 w 9"/>
                  <a:gd name="T3" fmla="*/ 0 h 7"/>
                  <a:gd name="T4" fmla="*/ 9 w 9"/>
                  <a:gd name="T5" fmla="*/ 7 h 7"/>
                  <a:gd name="T6" fmla="*/ 9 w 9"/>
                  <a:gd name="T7" fmla="*/ 7 h 7"/>
                  <a:gd name="T8" fmla="*/ 0 w 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0" y="0"/>
                    </a:moveTo>
                    <a:lnTo>
                      <a:pt x="0" y="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0494"/>
              <p:cNvSpPr>
                <a:spLocks/>
              </p:cNvSpPr>
              <p:nvPr/>
            </p:nvSpPr>
            <p:spPr bwMode="auto">
              <a:xfrm>
                <a:off x="-508" y="3250"/>
                <a:ext cx="8" cy="4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0495"/>
              <p:cNvSpPr>
                <a:spLocks noEditPoints="1"/>
              </p:cNvSpPr>
              <p:nvPr/>
            </p:nvSpPr>
            <p:spPr bwMode="auto">
              <a:xfrm>
                <a:off x="-500" y="3226"/>
                <a:ext cx="14" cy="14"/>
              </a:xfrm>
              <a:custGeom>
                <a:avLst/>
                <a:gdLst>
                  <a:gd name="T0" fmla="*/ 0 w 6"/>
                  <a:gd name="T1" fmla="*/ 3 h 6"/>
                  <a:gd name="T2" fmla="*/ 0 w 6"/>
                  <a:gd name="T3" fmla="*/ 4 h 6"/>
                  <a:gd name="T4" fmla="*/ 4 w 6"/>
                  <a:gd name="T5" fmla="*/ 6 h 6"/>
                  <a:gd name="T6" fmla="*/ 4 w 6"/>
                  <a:gd name="T7" fmla="*/ 6 h 6"/>
                  <a:gd name="T8" fmla="*/ 0 w 6"/>
                  <a:gd name="T9" fmla="*/ 3 h 6"/>
                  <a:gd name="T10" fmla="*/ 2 w 6"/>
                  <a:gd name="T11" fmla="*/ 0 h 6"/>
                  <a:gd name="T12" fmla="*/ 2 w 6"/>
                  <a:gd name="T13" fmla="*/ 1 h 6"/>
                  <a:gd name="T14" fmla="*/ 6 w 6"/>
                  <a:gd name="T15" fmla="*/ 4 h 6"/>
                  <a:gd name="T16" fmla="*/ 6 w 6"/>
                  <a:gd name="T17" fmla="*/ 3 h 6"/>
                  <a:gd name="T18" fmla="*/ 2 w 6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0496"/>
              <p:cNvSpPr>
                <a:spLocks/>
              </p:cNvSpPr>
              <p:nvPr/>
            </p:nvSpPr>
            <p:spPr bwMode="auto">
              <a:xfrm>
                <a:off x="-505" y="3245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0497"/>
              <p:cNvSpPr>
                <a:spLocks noEditPoints="1"/>
              </p:cNvSpPr>
              <p:nvPr/>
            </p:nvSpPr>
            <p:spPr bwMode="auto">
              <a:xfrm>
                <a:off x="-503" y="3212"/>
                <a:ext cx="26" cy="33"/>
              </a:xfrm>
              <a:custGeom>
                <a:avLst/>
                <a:gdLst>
                  <a:gd name="T0" fmla="*/ 0 w 11"/>
                  <a:gd name="T1" fmla="*/ 12 h 14"/>
                  <a:gd name="T2" fmla="*/ 0 w 11"/>
                  <a:gd name="T3" fmla="*/ 12 h 14"/>
                  <a:gd name="T4" fmla="*/ 4 w 11"/>
                  <a:gd name="T5" fmla="*/ 14 h 14"/>
                  <a:gd name="T6" fmla="*/ 4 w 11"/>
                  <a:gd name="T7" fmla="*/ 14 h 14"/>
                  <a:gd name="T8" fmla="*/ 0 w 11"/>
                  <a:gd name="T9" fmla="*/ 12 h 14"/>
                  <a:gd name="T10" fmla="*/ 4 w 11"/>
                  <a:gd name="T11" fmla="*/ 4 h 14"/>
                  <a:gd name="T12" fmla="*/ 4 w 11"/>
                  <a:gd name="T13" fmla="*/ 5 h 14"/>
                  <a:gd name="T14" fmla="*/ 8 w 11"/>
                  <a:gd name="T15" fmla="*/ 7 h 14"/>
                  <a:gd name="T16" fmla="*/ 8 w 11"/>
                  <a:gd name="T17" fmla="*/ 7 h 14"/>
                  <a:gd name="T18" fmla="*/ 4 w 11"/>
                  <a:gd name="T19" fmla="*/ 4 h 14"/>
                  <a:gd name="T20" fmla="*/ 5 w 11"/>
                  <a:gd name="T21" fmla="*/ 4 h 14"/>
                  <a:gd name="T22" fmla="*/ 4 w 11"/>
                  <a:gd name="T23" fmla="*/ 4 h 14"/>
                  <a:gd name="T24" fmla="*/ 9 w 11"/>
                  <a:gd name="T25" fmla="*/ 6 h 14"/>
                  <a:gd name="T26" fmla="*/ 9 w 11"/>
                  <a:gd name="T27" fmla="*/ 6 h 14"/>
                  <a:gd name="T28" fmla="*/ 5 w 11"/>
                  <a:gd name="T29" fmla="*/ 4 h 14"/>
                  <a:gd name="T30" fmla="*/ 7 w 11"/>
                  <a:gd name="T31" fmla="*/ 0 h 14"/>
                  <a:gd name="T32" fmla="*/ 6 w 11"/>
                  <a:gd name="T33" fmla="*/ 2 h 14"/>
                  <a:gd name="T34" fmla="*/ 10 w 11"/>
                  <a:gd name="T35" fmla="*/ 5 h 14"/>
                  <a:gd name="T36" fmla="*/ 11 w 11"/>
                  <a:gd name="T37" fmla="*/ 3 h 14"/>
                  <a:gd name="T38" fmla="*/ 7 w 11"/>
                  <a:gd name="T3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" h="14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3"/>
                      <a:pt x="1" y="12"/>
                      <a:pt x="0" y="12"/>
                    </a:cubicBezTo>
                    <a:moveTo>
                      <a:pt x="4" y="4"/>
                    </a:moveTo>
                    <a:cubicBezTo>
                      <a:pt x="4" y="4"/>
                      <a:pt x="4" y="5"/>
                      <a:pt x="4" y="5"/>
                    </a:cubicBezTo>
                    <a:cubicBezTo>
                      <a:pt x="5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4" y="4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4" y="4"/>
                    </a:cubicBezTo>
                    <a:cubicBezTo>
                      <a:pt x="6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7" y="5"/>
                      <a:pt x="6" y="5"/>
                      <a:pt x="5" y="4"/>
                    </a:cubicBezTo>
                    <a:moveTo>
                      <a:pt x="7" y="0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7" y="3"/>
                      <a:pt x="8" y="4"/>
                      <a:pt x="10" y="5"/>
                    </a:cubicBezTo>
                    <a:cubicBezTo>
                      <a:pt x="10" y="4"/>
                      <a:pt x="11" y="3"/>
                      <a:pt x="11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0498"/>
              <p:cNvSpPr>
                <a:spLocks/>
              </p:cNvSpPr>
              <p:nvPr/>
            </p:nvSpPr>
            <p:spPr bwMode="auto">
              <a:xfrm>
                <a:off x="-505" y="3242"/>
                <a:ext cx="9" cy="8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0499"/>
              <p:cNvSpPr>
                <a:spLocks/>
              </p:cNvSpPr>
              <p:nvPr/>
            </p:nvSpPr>
            <p:spPr bwMode="auto">
              <a:xfrm>
                <a:off x="-708" y="3575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0500"/>
              <p:cNvSpPr>
                <a:spLocks/>
              </p:cNvSpPr>
              <p:nvPr/>
            </p:nvSpPr>
            <p:spPr bwMode="auto">
              <a:xfrm>
                <a:off x="-678" y="3526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0501"/>
              <p:cNvSpPr>
                <a:spLocks noEditPoints="1"/>
              </p:cNvSpPr>
              <p:nvPr/>
            </p:nvSpPr>
            <p:spPr bwMode="auto">
              <a:xfrm>
                <a:off x="-734" y="3290"/>
                <a:ext cx="210" cy="354"/>
              </a:xfrm>
              <a:custGeom>
                <a:avLst/>
                <a:gdLst>
                  <a:gd name="T0" fmla="*/ 1 w 89"/>
                  <a:gd name="T1" fmla="*/ 150 h 150"/>
                  <a:gd name="T2" fmla="*/ 3 w 89"/>
                  <a:gd name="T3" fmla="*/ 134 h 150"/>
                  <a:gd name="T4" fmla="*/ 3 w 89"/>
                  <a:gd name="T5" fmla="*/ 140 h 150"/>
                  <a:gd name="T6" fmla="*/ 5 w 89"/>
                  <a:gd name="T7" fmla="*/ 141 h 150"/>
                  <a:gd name="T8" fmla="*/ 3 w 89"/>
                  <a:gd name="T9" fmla="*/ 134 h 150"/>
                  <a:gd name="T10" fmla="*/ 12 w 89"/>
                  <a:gd name="T11" fmla="*/ 130 h 150"/>
                  <a:gd name="T12" fmla="*/ 13 w 89"/>
                  <a:gd name="T13" fmla="*/ 118 h 150"/>
                  <a:gd name="T14" fmla="*/ 17 w 89"/>
                  <a:gd name="T15" fmla="*/ 121 h 150"/>
                  <a:gd name="T16" fmla="*/ 13 w 89"/>
                  <a:gd name="T17" fmla="*/ 118 h 150"/>
                  <a:gd name="T18" fmla="*/ 16 w 89"/>
                  <a:gd name="T19" fmla="*/ 116 h 150"/>
                  <a:gd name="T20" fmla="*/ 19 w 89"/>
                  <a:gd name="T21" fmla="*/ 117 h 150"/>
                  <a:gd name="T22" fmla="*/ 16 w 89"/>
                  <a:gd name="T23" fmla="*/ 112 h 150"/>
                  <a:gd name="T24" fmla="*/ 17 w 89"/>
                  <a:gd name="T25" fmla="*/ 111 h 150"/>
                  <a:gd name="T26" fmla="*/ 22 w 89"/>
                  <a:gd name="T27" fmla="*/ 113 h 150"/>
                  <a:gd name="T28" fmla="*/ 20 w 89"/>
                  <a:gd name="T29" fmla="*/ 107 h 150"/>
                  <a:gd name="T30" fmla="*/ 23 w 89"/>
                  <a:gd name="T31" fmla="*/ 111 h 150"/>
                  <a:gd name="T32" fmla="*/ 21 w 89"/>
                  <a:gd name="T33" fmla="*/ 104 h 150"/>
                  <a:gd name="T34" fmla="*/ 26 w 89"/>
                  <a:gd name="T35" fmla="*/ 106 h 150"/>
                  <a:gd name="T36" fmla="*/ 22 w 89"/>
                  <a:gd name="T37" fmla="*/ 104 h 150"/>
                  <a:gd name="T38" fmla="*/ 23 w 89"/>
                  <a:gd name="T39" fmla="*/ 102 h 150"/>
                  <a:gd name="T40" fmla="*/ 27 w 89"/>
                  <a:gd name="T41" fmla="*/ 104 h 150"/>
                  <a:gd name="T42" fmla="*/ 24 w 89"/>
                  <a:gd name="T43" fmla="*/ 100 h 150"/>
                  <a:gd name="T44" fmla="*/ 28 w 89"/>
                  <a:gd name="T45" fmla="*/ 102 h 150"/>
                  <a:gd name="T46" fmla="*/ 25 w 89"/>
                  <a:gd name="T47" fmla="*/ 98 h 150"/>
                  <a:gd name="T48" fmla="*/ 32 w 89"/>
                  <a:gd name="T49" fmla="*/ 87 h 150"/>
                  <a:gd name="T50" fmla="*/ 35 w 89"/>
                  <a:gd name="T51" fmla="*/ 88 h 150"/>
                  <a:gd name="T52" fmla="*/ 34 w 89"/>
                  <a:gd name="T53" fmla="*/ 84 h 150"/>
                  <a:gd name="T54" fmla="*/ 40 w 89"/>
                  <a:gd name="T55" fmla="*/ 73 h 150"/>
                  <a:gd name="T56" fmla="*/ 41 w 89"/>
                  <a:gd name="T57" fmla="*/ 73 h 150"/>
                  <a:gd name="T58" fmla="*/ 49 w 89"/>
                  <a:gd name="T59" fmla="*/ 60 h 150"/>
                  <a:gd name="T60" fmla="*/ 55 w 89"/>
                  <a:gd name="T61" fmla="*/ 57 h 150"/>
                  <a:gd name="T62" fmla="*/ 57 w 89"/>
                  <a:gd name="T63" fmla="*/ 48 h 150"/>
                  <a:gd name="T64" fmla="*/ 60 w 89"/>
                  <a:gd name="T65" fmla="*/ 49 h 150"/>
                  <a:gd name="T66" fmla="*/ 58 w 89"/>
                  <a:gd name="T67" fmla="*/ 46 h 150"/>
                  <a:gd name="T68" fmla="*/ 58 w 89"/>
                  <a:gd name="T69" fmla="*/ 45 h 150"/>
                  <a:gd name="T70" fmla="*/ 60 w 89"/>
                  <a:gd name="T71" fmla="*/ 43 h 150"/>
                  <a:gd name="T72" fmla="*/ 62 w 89"/>
                  <a:gd name="T73" fmla="*/ 40 h 150"/>
                  <a:gd name="T74" fmla="*/ 65 w 89"/>
                  <a:gd name="T75" fmla="*/ 40 h 150"/>
                  <a:gd name="T76" fmla="*/ 66 w 89"/>
                  <a:gd name="T77" fmla="*/ 33 h 150"/>
                  <a:gd name="T78" fmla="*/ 69 w 89"/>
                  <a:gd name="T79" fmla="*/ 35 h 150"/>
                  <a:gd name="T80" fmla="*/ 66 w 89"/>
                  <a:gd name="T81" fmla="*/ 33 h 150"/>
                  <a:gd name="T82" fmla="*/ 66 w 89"/>
                  <a:gd name="T83" fmla="*/ 32 h 150"/>
                  <a:gd name="T84" fmla="*/ 67 w 89"/>
                  <a:gd name="T85" fmla="*/ 31 h 150"/>
                  <a:gd name="T86" fmla="*/ 68 w 89"/>
                  <a:gd name="T87" fmla="*/ 29 h 150"/>
                  <a:gd name="T88" fmla="*/ 71 w 89"/>
                  <a:gd name="T89" fmla="*/ 31 h 150"/>
                  <a:gd name="T90" fmla="*/ 71 w 89"/>
                  <a:gd name="T91" fmla="*/ 30 h 150"/>
                  <a:gd name="T92" fmla="*/ 70 w 89"/>
                  <a:gd name="T93" fmla="*/ 26 h 150"/>
                  <a:gd name="T94" fmla="*/ 72 w 89"/>
                  <a:gd name="T95" fmla="*/ 28 h 150"/>
                  <a:gd name="T96" fmla="*/ 77 w 89"/>
                  <a:gd name="T97" fmla="*/ 15 h 150"/>
                  <a:gd name="T98" fmla="*/ 80 w 89"/>
                  <a:gd name="T99" fmla="*/ 17 h 150"/>
                  <a:gd name="T100" fmla="*/ 77 w 89"/>
                  <a:gd name="T101" fmla="*/ 14 h 150"/>
                  <a:gd name="T102" fmla="*/ 78 w 89"/>
                  <a:gd name="T103" fmla="*/ 12 h 150"/>
                  <a:gd name="T104" fmla="*/ 86 w 89"/>
                  <a:gd name="T105" fmla="*/ 6 h 150"/>
                  <a:gd name="T106" fmla="*/ 86 w 89"/>
                  <a:gd name="T107" fmla="*/ 0 h 150"/>
                  <a:gd name="T108" fmla="*/ 89 w 89"/>
                  <a:gd name="T109" fmla="*/ 2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9" h="150">
                    <a:moveTo>
                      <a:pt x="1" y="149"/>
                    </a:moveTo>
                    <a:cubicBezTo>
                      <a:pt x="1" y="149"/>
                      <a:pt x="1" y="150"/>
                      <a:pt x="1" y="150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49"/>
                      <a:pt x="1" y="149"/>
                      <a:pt x="1" y="149"/>
                    </a:cubicBezTo>
                    <a:cubicBezTo>
                      <a:pt x="1" y="149"/>
                      <a:pt x="1" y="149"/>
                      <a:pt x="1" y="149"/>
                    </a:cubicBezTo>
                    <a:moveTo>
                      <a:pt x="3" y="134"/>
                    </a:moveTo>
                    <a:cubicBezTo>
                      <a:pt x="2" y="136"/>
                      <a:pt x="2" y="136"/>
                      <a:pt x="2" y="136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3" y="140"/>
                      <a:pt x="3" y="140"/>
                      <a:pt x="3" y="140"/>
                    </a:cubicBezTo>
                    <a:cubicBezTo>
                      <a:pt x="4" y="138"/>
                      <a:pt x="4" y="138"/>
                      <a:pt x="4" y="138"/>
                    </a:cubicBezTo>
                    <a:cubicBezTo>
                      <a:pt x="3" y="139"/>
                      <a:pt x="3" y="139"/>
                      <a:pt x="3" y="140"/>
                    </a:cubicBezTo>
                    <a:cubicBezTo>
                      <a:pt x="5" y="141"/>
                      <a:pt x="5" y="141"/>
                      <a:pt x="5" y="141"/>
                    </a:cubicBezTo>
                    <a:cubicBezTo>
                      <a:pt x="6" y="140"/>
                      <a:pt x="7" y="139"/>
                      <a:pt x="8" y="137"/>
                    </a:cubicBezTo>
                    <a:cubicBezTo>
                      <a:pt x="3" y="134"/>
                      <a:pt x="3" y="134"/>
                      <a:pt x="3" y="134"/>
                    </a:cubicBezTo>
                    <a:cubicBezTo>
                      <a:pt x="3" y="134"/>
                      <a:pt x="3" y="134"/>
                      <a:pt x="3" y="134"/>
                    </a:cubicBezTo>
                    <a:moveTo>
                      <a:pt x="9" y="124"/>
                    </a:moveTo>
                    <a:cubicBezTo>
                      <a:pt x="7" y="127"/>
                      <a:pt x="7" y="127"/>
                      <a:pt x="7" y="127"/>
                    </a:cubicBezTo>
                    <a:cubicBezTo>
                      <a:pt x="12" y="130"/>
                      <a:pt x="12" y="130"/>
                      <a:pt x="12" y="130"/>
                    </a:cubicBezTo>
                    <a:cubicBezTo>
                      <a:pt x="12" y="129"/>
                      <a:pt x="13" y="128"/>
                      <a:pt x="13" y="127"/>
                    </a:cubicBezTo>
                    <a:cubicBezTo>
                      <a:pt x="12" y="126"/>
                      <a:pt x="10" y="125"/>
                      <a:pt x="9" y="124"/>
                    </a:cubicBezTo>
                    <a:moveTo>
                      <a:pt x="13" y="118"/>
                    </a:moveTo>
                    <a:cubicBezTo>
                      <a:pt x="13" y="118"/>
                      <a:pt x="12" y="118"/>
                      <a:pt x="12" y="118"/>
                    </a:cubicBezTo>
                    <a:cubicBezTo>
                      <a:pt x="14" y="119"/>
                      <a:pt x="16" y="120"/>
                      <a:pt x="17" y="121"/>
                    </a:cubicBezTo>
                    <a:cubicBezTo>
                      <a:pt x="17" y="121"/>
                      <a:pt x="17" y="121"/>
                      <a:pt x="17" y="121"/>
                    </a:cubicBezTo>
                    <a:cubicBezTo>
                      <a:pt x="16" y="120"/>
                      <a:pt x="14" y="119"/>
                      <a:pt x="13" y="118"/>
                    </a:cubicBezTo>
                    <a:moveTo>
                      <a:pt x="15" y="115"/>
                    </a:moveTo>
                    <a:cubicBezTo>
                      <a:pt x="14" y="116"/>
                      <a:pt x="13" y="117"/>
                      <a:pt x="13" y="118"/>
                    </a:cubicBezTo>
                    <a:cubicBezTo>
                      <a:pt x="17" y="121"/>
                      <a:pt x="17" y="121"/>
                      <a:pt x="17" y="121"/>
                    </a:cubicBezTo>
                    <a:cubicBezTo>
                      <a:pt x="18" y="120"/>
                      <a:pt x="18" y="119"/>
                      <a:pt x="19" y="118"/>
                    </a:cubicBezTo>
                    <a:cubicBezTo>
                      <a:pt x="18" y="117"/>
                      <a:pt x="17" y="117"/>
                      <a:pt x="16" y="116"/>
                    </a:cubicBezTo>
                    <a:cubicBezTo>
                      <a:pt x="16" y="116"/>
                      <a:pt x="16" y="116"/>
                      <a:pt x="17" y="116"/>
                    </a:cubicBezTo>
                    <a:cubicBezTo>
                      <a:pt x="17" y="117"/>
                      <a:pt x="18" y="117"/>
                      <a:pt x="19" y="118"/>
                    </a:cubicBezTo>
                    <a:cubicBezTo>
                      <a:pt x="19" y="118"/>
                      <a:pt x="19" y="117"/>
                      <a:pt x="19" y="117"/>
                    </a:cubicBezTo>
                    <a:cubicBezTo>
                      <a:pt x="15" y="115"/>
                      <a:pt x="15" y="115"/>
                      <a:pt x="15" y="115"/>
                    </a:cubicBezTo>
                    <a:moveTo>
                      <a:pt x="17" y="111"/>
                    </a:moveTo>
                    <a:cubicBezTo>
                      <a:pt x="17" y="111"/>
                      <a:pt x="17" y="112"/>
                      <a:pt x="16" y="112"/>
                    </a:cubicBezTo>
                    <a:cubicBezTo>
                      <a:pt x="18" y="113"/>
                      <a:pt x="19" y="114"/>
                      <a:pt x="21" y="115"/>
                    </a:cubicBezTo>
                    <a:cubicBezTo>
                      <a:pt x="21" y="114"/>
                      <a:pt x="21" y="114"/>
                      <a:pt x="21" y="114"/>
                    </a:cubicBezTo>
                    <a:cubicBezTo>
                      <a:pt x="20" y="113"/>
                      <a:pt x="19" y="112"/>
                      <a:pt x="17" y="111"/>
                    </a:cubicBezTo>
                    <a:moveTo>
                      <a:pt x="18" y="109"/>
                    </a:moveTo>
                    <a:cubicBezTo>
                      <a:pt x="18" y="109"/>
                      <a:pt x="18" y="110"/>
                      <a:pt x="18" y="110"/>
                    </a:cubicBezTo>
                    <a:cubicBezTo>
                      <a:pt x="19" y="111"/>
                      <a:pt x="20" y="112"/>
                      <a:pt x="22" y="113"/>
                    </a:cubicBezTo>
                    <a:cubicBezTo>
                      <a:pt x="22" y="113"/>
                      <a:pt x="22" y="112"/>
                      <a:pt x="22" y="112"/>
                    </a:cubicBezTo>
                    <a:cubicBezTo>
                      <a:pt x="21" y="111"/>
                      <a:pt x="20" y="110"/>
                      <a:pt x="18" y="109"/>
                    </a:cubicBezTo>
                    <a:moveTo>
                      <a:pt x="20" y="107"/>
                    </a:moveTo>
                    <a:cubicBezTo>
                      <a:pt x="19" y="107"/>
                      <a:pt x="19" y="108"/>
                      <a:pt x="19" y="108"/>
                    </a:cubicBezTo>
                    <a:cubicBezTo>
                      <a:pt x="20" y="109"/>
                      <a:pt x="21" y="110"/>
                      <a:pt x="22" y="111"/>
                    </a:cubicBezTo>
                    <a:cubicBezTo>
                      <a:pt x="22" y="111"/>
                      <a:pt x="23" y="111"/>
                      <a:pt x="23" y="111"/>
                    </a:cubicBezTo>
                    <a:cubicBezTo>
                      <a:pt x="23" y="111"/>
                      <a:pt x="23" y="110"/>
                      <a:pt x="24" y="110"/>
                    </a:cubicBezTo>
                    <a:cubicBezTo>
                      <a:pt x="22" y="109"/>
                      <a:pt x="21" y="108"/>
                      <a:pt x="20" y="107"/>
                    </a:cubicBezTo>
                    <a:moveTo>
                      <a:pt x="21" y="104"/>
                    </a:moveTo>
                    <a:cubicBezTo>
                      <a:pt x="21" y="104"/>
                      <a:pt x="21" y="105"/>
                      <a:pt x="20" y="105"/>
                    </a:cubicBezTo>
                    <a:cubicBezTo>
                      <a:pt x="22" y="106"/>
                      <a:pt x="23" y="107"/>
                      <a:pt x="25" y="108"/>
                    </a:cubicBezTo>
                    <a:cubicBezTo>
                      <a:pt x="25" y="107"/>
                      <a:pt x="25" y="107"/>
                      <a:pt x="26" y="106"/>
                    </a:cubicBezTo>
                    <a:cubicBezTo>
                      <a:pt x="24" y="105"/>
                      <a:pt x="23" y="105"/>
                      <a:pt x="21" y="104"/>
                    </a:cubicBezTo>
                    <a:moveTo>
                      <a:pt x="23" y="102"/>
                    </a:moveTo>
                    <a:cubicBezTo>
                      <a:pt x="22" y="103"/>
                      <a:pt x="22" y="103"/>
                      <a:pt x="22" y="104"/>
                    </a:cubicBezTo>
                    <a:cubicBezTo>
                      <a:pt x="23" y="105"/>
                      <a:pt x="25" y="105"/>
                      <a:pt x="26" y="106"/>
                    </a:cubicBezTo>
                    <a:cubicBezTo>
                      <a:pt x="26" y="106"/>
                      <a:pt x="27" y="105"/>
                      <a:pt x="27" y="104"/>
                    </a:cubicBezTo>
                    <a:cubicBezTo>
                      <a:pt x="23" y="102"/>
                      <a:pt x="23" y="102"/>
                      <a:pt x="23" y="102"/>
                    </a:cubicBezTo>
                    <a:moveTo>
                      <a:pt x="24" y="100"/>
                    </a:moveTo>
                    <a:cubicBezTo>
                      <a:pt x="23" y="101"/>
                      <a:pt x="23" y="101"/>
                      <a:pt x="23" y="102"/>
                    </a:cubicBezTo>
                    <a:cubicBezTo>
                      <a:pt x="24" y="102"/>
                      <a:pt x="26" y="103"/>
                      <a:pt x="27" y="104"/>
                    </a:cubicBezTo>
                    <a:cubicBezTo>
                      <a:pt x="27" y="104"/>
                      <a:pt x="28" y="103"/>
                      <a:pt x="28" y="103"/>
                    </a:cubicBezTo>
                    <a:cubicBezTo>
                      <a:pt x="26" y="102"/>
                      <a:pt x="25" y="101"/>
                      <a:pt x="24" y="100"/>
                    </a:cubicBezTo>
                    <a:moveTo>
                      <a:pt x="24" y="100"/>
                    </a:moveTo>
                    <a:cubicBezTo>
                      <a:pt x="24" y="100"/>
                      <a:pt x="24" y="100"/>
                      <a:pt x="24" y="100"/>
                    </a:cubicBezTo>
                    <a:cubicBezTo>
                      <a:pt x="25" y="101"/>
                      <a:pt x="27" y="102"/>
                      <a:pt x="28" y="103"/>
                    </a:cubicBezTo>
                    <a:cubicBezTo>
                      <a:pt x="28" y="102"/>
                      <a:pt x="28" y="102"/>
                      <a:pt x="28" y="102"/>
                    </a:cubicBezTo>
                    <a:cubicBezTo>
                      <a:pt x="27" y="102"/>
                      <a:pt x="25" y="101"/>
                      <a:pt x="24" y="100"/>
                    </a:cubicBezTo>
                    <a:moveTo>
                      <a:pt x="32" y="87"/>
                    </a:moveTo>
                    <a:cubicBezTo>
                      <a:pt x="30" y="91"/>
                      <a:pt x="27" y="94"/>
                      <a:pt x="25" y="98"/>
                    </a:cubicBezTo>
                    <a:cubicBezTo>
                      <a:pt x="26" y="99"/>
                      <a:pt x="28" y="100"/>
                      <a:pt x="29" y="101"/>
                    </a:cubicBezTo>
                    <a:cubicBezTo>
                      <a:pt x="31" y="97"/>
                      <a:pt x="34" y="93"/>
                      <a:pt x="36" y="89"/>
                    </a:cubicBezTo>
                    <a:cubicBezTo>
                      <a:pt x="35" y="88"/>
                      <a:pt x="33" y="88"/>
                      <a:pt x="32" y="87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5" y="88"/>
                      <a:pt x="35" y="88"/>
                    </a:cubicBezTo>
                    <a:cubicBezTo>
                      <a:pt x="32" y="87"/>
                      <a:pt x="32" y="87"/>
                      <a:pt x="32" y="87"/>
                    </a:cubicBezTo>
                    <a:moveTo>
                      <a:pt x="40" y="73"/>
                    </a:moveTo>
                    <a:cubicBezTo>
                      <a:pt x="38" y="77"/>
                      <a:pt x="36" y="81"/>
                      <a:pt x="34" y="84"/>
                    </a:cubicBezTo>
                    <a:cubicBezTo>
                      <a:pt x="35" y="85"/>
                      <a:pt x="36" y="86"/>
                      <a:pt x="38" y="86"/>
                    </a:cubicBezTo>
                    <a:cubicBezTo>
                      <a:pt x="40" y="83"/>
                      <a:pt x="42" y="79"/>
                      <a:pt x="44" y="76"/>
                    </a:cubicBezTo>
                    <a:cubicBezTo>
                      <a:pt x="43" y="75"/>
                      <a:pt x="42" y="74"/>
                      <a:pt x="40" y="73"/>
                    </a:cubicBezTo>
                    <a:moveTo>
                      <a:pt x="49" y="60"/>
                    </a:moveTo>
                    <a:cubicBezTo>
                      <a:pt x="46" y="64"/>
                      <a:pt x="44" y="68"/>
                      <a:pt x="42" y="72"/>
                    </a:cubicBezTo>
                    <a:cubicBezTo>
                      <a:pt x="41" y="72"/>
                      <a:pt x="41" y="73"/>
                      <a:pt x="41" y="73"/>
                    </a:cubicBezTo>
                    <a:cubicBezTo>
                      <a:pt x="42" y="74"/>
                      <a:pt x="43" y="75"/>
                      <a:pt x="44" y="75"/>
                    </a:cubicBezTo>
                    <a:cubicBezTo>
                      <a:pt x="47" y="71"/>
                      <a:pt x="49" y="66"/>
                      <a:pt x="52" y="62"/>
                    </a:cubicBezTo>
                    <a:cubicBezTo>
                      <a:pt x="51" y="61"/>
                      <a:pt x="50" y="61"/>
                      <a:pt x="49" y="60"/>
                    </a:cubicBezTo>
                    <a:moveTo>
                      <a:pt x="52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3" y="56"/>
                      <a:pt x="54" y="57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4" y="57"/>
                      <a:pt x="53" y="56"/>
                      <a:pt x="52" y="56"/>
                    </a:cubicBezTo>
                    <a:moveTo>
                      <a:pt x="57" y="48"/>
                    </a:moveTo>
                    <a:cubicBezTo>
                      <a:pt x="55" y="50"/>
                      <a:pt x="53" y="53"/>
                      <a:pt x="52" y="55"/>
                    </a:cubicBezTo>
                    <a:cubicBezTo>
                      <a:pt x="53" y="56"/>
                      <a:pt x="54" y="57"/>
                      <a:pt x="55" y="57"/>
                    </a:cubicBezTo>
                    <a:cubicBezTo>
                      <a:pt x="57" y="55"/>
                      <a:pt x="58" y="52"/>
                      <a:pt x="60" y="49"/>
                    </a:cubicBezTo>
                    <a:cubicBezTo>
                      <a:pt x="59" y="49"/>
                      <a:pt x="58" y="48"/>
                      <a:pt x="57" y="48"/>
                    </a:cubicBezTo>
                    <a:moveTo>
                      <a:pt x="58" y="45"/>
                    </a:moveTo>
                    <a:cubicBezTo>
                      <a:pt x="58" y="45"/>
                      <a:pt x="58" y="46"/>
                      <a:pt x="58" y="46"/>
                    </a:cubicBezTo>
                    <a:cubicBezTo>
                      <a:pt x="61" y="48"/>
                      <a:pt x="61" y="48"/>
                      <a:pt x="61" y="48"/>
                    </a:cubicBezTo>
                    <a:cubicBezTo>
                      <a:pt x="61" y="47"/>
                      <a:pt x="61" y="47"/>
                      <a:pt x="61" y="47"/>
                    </a:cubicBezTo>
                    <a:cubicBezTo>
                      <a:pt x="60" y="46"/>
                      <a:pt x="59" y="45"/>
                      <a:pt x="58" y="45"/>
                    </a:cubicBezTo>
                    <a:moveTo>
                      <a:pt x="62" y="40"/>
                    </a:moveTo>
                    <a:cubicBezTo>
                      <a:pt x="61" y="41"/>
                      <a:pt x="60" y="42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63" y="43"/>
                      <a:pt x="64" y="42"/>
                      <a:pt x="64" y="42"/>
                    </a:cubicBezTo>
                    <a:cubicBezTo>
                      <a:pt x="63" y="41"/>
                      <a:pt x="62" y="40"/>
                      <a:pt x="62" y="40"/>
                    </a:cubicBezTo>
                    <a:moveTo>
                      <a:pt x="63" y="37"/>
                    </a:moveTo>
                    <a:cubicBezTo>
                      <a:pt x="63" y="37"/>
                      <a:pt x="63" y="38"/>
                      <a:pt x="63" y="38"/>
                    </a:cubicBezTo>
                    <a:cubicBezTo>
                      <a:pt x="64" y="39"/>
                      <a:pt x="65" y="39"/>
                      <a:pt x="65" y="40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5" y="38"/>
                      <a:pt x="64" y="38"/>
                      <a:pt x="63" y="37"/>
                    </a:cubicBezTo>
                    <a:moveTo>
                      <a:pt x="66" y="33"/>
                    </a:moveTo>
                    <a:cubicBezTo>
                      <a:pt x="66" y="33"/>
                      <a:pt x="65" y="34"/>
                      <a:pt x="65" y="34"/>
                    </a:cubicBezTo>
                    <a:cubicBezTo>
                      <a:pt x="68" y="35"/>
                      <a:pt x="68" y="35"/>
                      <a:pt x="68" y="35"/>
                    </a:cubicBezTo>
                    <a:cubicBezTo>
                      <a:pt x="68" y="35"/>
                      <a:pt x="68" y="35"/>
                      <a:pt x="69" y="35"/>
                    </a:cubicBezTo>
                    <a:cubicBezTo>
                      <a:pt x="68" y="34"/>
                      <a:pt x="67" y="34"/>
                      <a:pt x="66" y="33"/>
                    </a:cubicBezTo>
                    <a:moveTo>
                      <a:pt x="66" y="32"/>
                    </a:moveTo>
                    <a:cubicBezTo>
                      <a:pt x="66" y="32"/>
                      <a:pt x="66" y="33"/>
                      <a:pt x="66" y="33"/>
                    </a:cubicBezTo>
                    <a:cubicBezTo>
                      <a:pt x="67" y="33"/>
                      <a:pt x="68" y="34"/>
                      <a:pt x="69" y="34"/>
                    </a:cubicBezTo>
                    <a:cubicBezTo>
                      <a:pt x="69" y="34"/>
                      <a:pt x="69" y="34"/>
                      <a:pt x="69" y="34"/>
                    </a:cubicBezTo>
                    <a:cubicBezTo>
                      <a:pt x="68" y="33"/>
                      <a:pt x="67" y="33"/>
                      <a:pt x="66" y="32"/>
                    </a:cubicBezTo>
                    <a:moveTo>
                      <a:pt x="68" y="29"/>
                    </a:moveTo>
                    <a:cubicBezTo>
                      <a:pt x="68" y="29"/>
                      <a:pt x="68" y="30"/>
                      <a:pt x="68" y="30"/>
                    </a:cubicBezTo>
                    <a:cubicBezTo>
                      <a:pt x="68" y="30"/>
                      <a:pt x="67" y="30"/>
                      <a:pt x="67" y="31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0" y="32"/>
                      <a:pt x="70" y="31"/>
                      <a:pt x="71" y="31"/>
                    </a:cubicBezTo>
                    <a:cubicBezTo>
                      <a:pt x="70" y="30"/>
                      <a:pt x="69" y="30"/>
                      <a:pt x="68" y="29"/>
                    </a:cubicBezTo>
                    <a:moveTo>
                      <a:pt x="69" y="28"/>
                    </a:moveTo>
                    <a:cubicBezTo>
                      <a:pt x="69" y="29"/>
                      <a:pt x="68" y="29"/>
                      <a:pt x="68" y="29"/>
                    </a:cubicBezTo>
                    <a:cubicBezTo>
                      <a:pt x="69" y="30"/>
                      <a:pt x="70" y="30"/>
                      <a:pt x="71" y="31"/>
                    </a:cubicBezTo>
                    <a:cubicBezTo>
                      <a:pt x="71" y="31"/>
                      <a:pt x="71" y="31"/>
                      <a:pt x="71" y="30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70" y="30"/>
                      <a:pt x="70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0" y="29"/>
                      <a:pt x="70" y="29"/>
                      <a:pt x="69" y="28"/>
                    </a:cubicBezTo>
                    <a:moveTo>
                      <a:pt x="70" y="26"/>
                    </a:moveTo>
                    <a:cubicBezTo>
                      <a:pt x="70" y="27"/>
                      <a:pt x="69" y="27"/>
                      <a:pt x="69" y="28"/>
                    </a:cubicBezTo>
                    <a:cubicBezTo>
                      <a:pt x="70" y="29"/>
                      <a:pt x="71" y="29"/>
                      <a:pt x="71" y="30"/>
                    </a:cubicBezTo>
                    <a:cubicBezTo>
                      <a:pt x="72" y="29"/>
                      <a:pt x="72" y="29"/>
                      <a:pt x="72" y="28"/>
                    </a:cubicBezTo>
                    <a:cubicBezTo>
                      <a:pt x="72" y="28"/>
                      <a:pt x="73" y="28"/>
                      <a:pt x="73" y="28"/>
                    </a:cubicBezTo>
                    <a:cubicBezTo>
                      <a:pt x="72" y="27"/>
                      <a:pt x="71" y="27"/>
                      <a:pt x="70" y="26"/>
                    </a:cubicBezTo>
                    <a:moveTo>
                      <a:pt x="77" y="15"/>
                    </a:moveTo>
                    <a:cubicBezTo>
                      <a:pt x="77" y="15"/>
                      <a:pt x="76" y="16"/>
                      <a:pt x="76" y="16"/>
                    </a:cubicBezTo>
                    <a:cubicBezTo>
                      <a:pt x="77" y="16"/>
                      <a:pt x="78" y="17"/>
                      <a:pt x="79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79" y="16"/>
                      <a:pt x="78" y="15"/>
                      <a:pt x="77" y="15"/>
                    </a:cubicBezTo>
                    <a:moveTo>
                      <a:pt x="78" y="12"/>
                    </a:moveTo>
                    <a:cubicBezTo>
                      <a:pt x="78" y="13"/>
                      <a:pt x="77" y="14"/>
                      <a:pt x="77" y="14"/>
                    </a:cubicBezTo>
                    <a:cubicBezTo>
                      <a:pt x="78" y="15"/>
                      <a:pt x="79" y="16"/>
                      <a:pt x="80" y="16"/>
                    </a:cubicBezTo>
                    <a:cubicBezTo>
                      <a:pt x="80" y="15"/>
                      <a:pt x="81" y="15"/>
                      <a:pt x="81" y="14"/>
                    </a:cubicBezTo>
                    <a:cubicBezTo>
                      <a:pt x="80" y="13"/>
                      <a:pt x="79" y="13"/>
                      <a:pt x="78" y="12"/>
                    </a:cubicBezTo>
                    <a:moveTo>
                      <a:pt x="84" y="2"/>
                    </a:moveTo>
                    <a:cubicBezTo>
                      <a:pt x="84" y="3"/>
                      <a:pt x="83" y="4"/>
                      <a:pt x="83" y="4"/>
                    </a:cubicBezTo>
                    <a:cubicBezTo>
                      <a:pt x="84" y="5"/>
                      <a:pt x="85" y="5"/>
                      <a:pt x="86" y="6"/>
                    </a:cubicBezTo>
                    <a:cubicBezTo>
                      <a:pt x="87" y="5"/>
                      <a:pt x="87" y="5"/>
                      <a:pt x="87" y="4"/>
                    </a:cubicBezTo>
                    <a:cubicBezTo>
                      <a:pt x="86" y="4"/>
                      <a:pt x="85" y="3"/>
                      <a:pt x="84" y="2"/>
                    </a:cubicBezTo>
                    <a:moveTo>
                      <a:pt x="86" y="0"/>
                    </a:moveTo>
                    <a:cubicBezTo>
                      <a:pt x="86" y="0"/>
                      <a:pt x="86" y="0"/>
                      <a:pt x="85" y="0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8" y="1"/>
                      <a:pt x="87" y="0"/>
                      <a:pt x="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0502"/>
              <p:cNvSpPr>
                <a:spLocks noEditPoints="1"/>
              </p:cNvSpPr>
              <p:nvPr/>
            </p:nvSpPr>
            <p:spPr bwMode="auto">
              <a:xfrm>
                <a:off x="-463" y="3212"/>
                <a:ext cx="10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6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1" y="5"/>
                      <a:pt x="1" y="6"/>
                    </a:cubicBezTo>
                    <a:cubicBezTo>
                      <a:pt x="2" y="4"/>
                      <a:pt x="3" y="2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0503"/>
              <p:cNvSpPr>
                <a:spLocks/>
              </p:cNvSpPr>
              <p:nvPr/>
            </p:nvSpPr>
            <p:spPr bwMode="auto">
              <a:xfrm>
                <a:off x="-463" y="3224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504"/>
              <p:cNvSpPr>
                <a:spLocks noEditPoints="1"/>
              </p:cNvSpPr>
              <p:nvPr/>
            </p:nvSpPr>
            <p:spPr bwMode="auto">
              <a:xfrm>
                <a:off x="-448" y="3221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0 w 3"/>
                  <a:gd name="T9" fmla="*/ 4 h 5"/>
                  <a:gd name="T10" fmla="*/ 3 w 3"/>
                  <a:gd name="T11" fmla="*/ 0 h 5"/>
                  <a:gd name="T12" fmla="*/ 0 w 3"/>
                  <a:gd name="T13" fmla="*/ 4 h 5"/>
                  <a:gd name="T14" fmla="*/ 0 w 3"/>
                  <a:gd name="T15" fmla="*/ 5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1" y="3"/>
                      <a:pt x="2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0505"/>
              <p:cNvSpPr>
                <a:spLocks/>
              </p:cNvSpPr>
              <p:nvPr/>
            </p:nvSpPr>
            <p:spPr bwMode="auto">
              <a:xfrm>
                <a:off x="-448" y="3231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0506"/>
              <p:cNvSpPr>
                <a:spLocks noEditPoints="1"/>
              </p:cNvSpPr>
              <p:nvPr/>
            </p:nvSpPr>
            <p:spPr bwMode="auto">
              <a:xfrm>
                <a:off x="-741" y="3221"/>
                <a:ext cx="297" cy="484"/>
              </a:xfrm>
              <a:custGeom>
                <a:avLst/>
                <a:gdLst>
                  <a:gd name="T0" fmla="*/ 3 w 126"/>
                  <a:gd name="T1" fmla="*/ 204 h 205"/>
                  <a:gd name="T2" fmla="*/ 2 w 126"/>
                  <a:gd name="T3" fmla="*/ 202 h 205"/>
                  <a:gd name="T4" fmla="*/ 7 w 126"/>
                  <a:gd name="T5" fmla="*/ 193 h 205"/>
                  <a:gd name="T6" fmla="*/ 19 w 126"/>
                  <a:gd name="T7" fmla="*/ 176 h 205"/>
                  <a:gd name="T8" fmla="*/ 27 w 126"/>
                  <a:gd name="T9" fmla="*/ 162 h 205"/>
                  <a:gd name="T10" fmla="*/ 27 w 126"/>
                  <a:gd name="T11" fmla="*/ 162 h 205"/>
                  <a:gd name="T12" fmla="*/ 30 w 126"/>
                  <a:gd name="T13" fmla="*/ 160 h 205"/>
                  <a:gd name="T14" fmla="*/ 31 w 126"/>
                  <a:gd name="T15" fmla="*/ 156 h 205"/>
                  <a:gd name="T16" fmla="*/ 30 w 126"/>
                  <a:gd name="T17" fmla="*/ 156 h 205"/>
                  <a:gd name="T18" fmla="*/ 35 w 126"/>
                  <a:gd name="T19" fmla="*/ 154 h 205"/>
                  <a:gd name="T20" fmla="*/ 36 w 126"/>
                  <a:gd name="T21" fmla="*/ 150 h 205"/>
                  <a:gd name="T22" fmla="*/ 35 w 126"/>
                  <a:gd name="T23" fmla="*/ 149 h 205"/>
                  <a:gd name="T24" fmla="*/ 34 w 126"/>
                  <a:gd name="T25" fmla="*/ 149 h 205"/>
                  <a:gd name="T26" fmla="*/ 35 w 126"/>
                  <a:gd name="T27" fmla="*/ 147 h 205"/>
                  <a:gd name="T28" fmla="*/ 37 w 126"/>
                  <a:gd name="T29" fmla="*/ 145 h 205"/>
                  <a:gd name="T30" fmla="*/ 44 w 126"/>
                  <a:gd name="T31" fmla="*/ 139 h 205"/>
                  <a:gd name="T32" fmla="*/ 44 w 126"/>
                  <a:gd name="T33" fmla="*/ 138 h 205"/>
                  <a:gd name="T34" fmla="*/ 40 w 126"/>
                  <a:gd name="T35" fmla="*/ 137 h 205"/>
                  <a:gd name="T36" fmla="*/ 52 w 126"/>
                  <a:gd name="T37" fmla="*/ 125 h 205"/>
                  <a:gd name="T38" fmla="*/ 47 w 126"/>
                  <a:gd name="T39" fmla="*/ 123 h 205"/>
                  <a:gd name="T40" fmla="*/ 49 w 126"/>
                  <a:gd name="T41" fmla="*/ 120 h 205"/>
                  <a:gd name="T42" fmla="*/ 58 w 126"/>
                  <a:gd name="T43" fmla="*/ 111 h 205"/>
                  <a:gd name="T44" fmla="*/ 74 w 126"/>
                  <a:gd name="T45" fmla="*/ 95 h 205"/>
                  <a:gd name="T46" fmla="*/ 63 w 126"/>
                  <a:gd name="T47" fmla="*/ 96 h 205"/>
                  <a:gd name="T48" fmla="*/ 75 w 126"/>
                  <a:gd name="T49" fmla="*/ 84 h 205"/>
                  <a:gd name="T50" fmla="*/ 79 w 126"/>
                  <a:gd name="T51" fmla="*/ 81 h 205"/>
                  <a:gd name="T52" fmla="*/ 85 w 126"/>
                  <a:gd name="T53" fmla="*/ 78 h 205"/>
                  <a:gd name="T54" fmla="*/ 77 w 126"/>
                  <a:gd name="T55" fmla="*/ 76 h 205"/>
                  <a:gd name="T56" fmla="*/ 82 w 126"/>
                  <a:gd name="T57" fmla="*/ 76 h 205"/>
                  <a:gd name="T58" fmla="*/ 89 w 126"/>
                  <a:gd name="T59" fmla="*/ 71 h 205"/>
                  <a:gd name="T60" fmla="*/ 91 w 126"/>
                  <a:gd name="T61" fmla="*/ 69 h 205"/>
                  <a:gd name="T62" fmla="*/ 79 w 126"/>
                  <a:gd name="T63" fmla="*/ 68 h 205"/>
                  <a:gd name="T64" fmla="*/ 92 w 126"/>
                  <a:gd name="T65" fmla="*/ 67 h 205"/>
                  <a:gd name="T66" fmla="*/ 81 w 126"/>
                  <a:gd name="T67" fmla="*/ 63 h 205"/>
                  <a:gd name="T68" fmla="*/ 83 w 126"/>
                  <a:gd name="T69" fmla="*/ 59 h 205"/>
                  <a:gd name="T70" fmla="*/ 99 w 126"/>
                  <a:gd name="T71" fmla="*/ 56 h 205"/>
                  <a:gd name="T72" fmla="*/ 95 w 126"/>
                  <a:gd name="T73" fmla="*/ 54 h 205"/>
                  <a:gd name="T74" fmla="*/ 92 w 126"/>
                  <a:gd name="T75" fmla="*/ 51 h 205"/>
                  <a:gd name="T76" fmla="*/ 89 w 126"/>
                  <a:gd name="T77" fmla="*/ 49 h 205"/>
                  <a:gd name="T78" fmla="*/ 101 w 126"/>
                  <a:gd name="T79" fmla="*/ 46 h 205"/>
                  <a:gd name="T80" fmla="*/ 91 w 126"/>
                  <a:gd name="T81" fmla="*/ 45 h 205"/>
                  <a:gd name="T82" fmla="*/ 96 w 126"/>
                  <a:gd name="T83" fmla="*/ 43 h 205"/>
                  <a:gd name="T84" fmla="*/ 100 w 126"/>
                  <a:gd name="T85" fmla="*/ 44 h 205"/>
                  <a:gd name="T86" fmla="*/ 103 w 126"/>
                  <a:gd name="T87" fmla="*/ 38 h 205"/>
                  <a:gd name="T88" fmla="*/ 106 w 126"/>
                  <a:gd name="T89" fmla="*/ 37 h 205"/>
                  <a:gd name="T90" fmla="*/ 106 w 126"/>
                  <a:gd name="T91" fmla="*/ 35 h 205"/>
                  <a:gd name="T92" fmla="*/ 100 w 126"/>
                  <a:gd name="T93" fmla="*/ 36 h 205"/>
                  <a:gd name="T94" fmla="*/ 97 w 126"/>
                  <a:gd name="T95" fmla="*/ 34 h 205"/>
                  <a:gd name="T96" fmla="*/ 107 w 126"/>
                  <a:gd name="T97" fmla="*/ 31 h 205"/>
                  <a:gd name="T98" fmla="*/ 102 w 126"/>
                  <a:gd name="T99" fmla="*/ 30 h 205"/>
                  <a:gd name="T100" fmla="*/ 100 w 126"/>
                  <a:gd name="T101" fmla="*/ 29 h 205"/>
                  <a:gd name="T102" fmla="*/ 116 w 126"/>
                  <a:gd name="T103" fmla="*/ 23 h 205"/>
                  <a:gd name="T104" fmla="*/ 114 w 126"/>
                  <a:gd name="T105" fmla="*/ 21 h 205"/>
                  <a:gd name="T106" fmla="*/ 118 w 126"/>
                  <a:gd name="T107" fmla="*/ 18 h 205"/>
                  <a:gd name="T108" fmla="*/ 117 w 126"/>
                  <a:gd name="T109" fmla="*/ 15 h 205"/>
                  <a:gd name="T110" fmla="*/ 119 w 126"/>
                  <a:gd name="T111" fmla="*/ 16 h 205"/>
                  <a:gd name="T112" fmla="*/ 123 w 126"/>
                  <a:gd name="T113" fmla="*/ 11 h 205"/>
                  <a:gd name="T114" fmla="*/ 113 w 126"/>
                  <a:gd name="T115" fmla="*/ 9 h 205"/>
                  <a:gd name="T116" fmla="*/ 122 w 126"/>
                  <a:gd name="T117" fmla="*/ 8 h 205"/>
                  <a:gd name="T118" fmla="*/ 123 w 126"/>
                  <a:gd name="T119" fmla="*/ 6 h 205"/>
                  <a:gd name="T120" fmla="*/ 115 w 126"/>
                  <a:gd name="T121" fmla="*/ 1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205">
                    <a:moveTo>
                      <a:pt x="4" y="204"/>
                    </a:move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4"/>
                      <a:pt x="4" y="204"/>
                      <a:pt x="4" y="204"/>
                    </a:cubicBezTo>
                    <a:moveTo>
                      <a:pt x="3" y="203"/>
                    </a:moveTo>
                    <a:cubicBezTo>
                      <a:pt x="3" y="203"/>
                      <a:pt x="3" y="204"/>
                      <a:pt x="3" y="204"/>
                    </a:cubicBezTo>
                    <a:cubicBezTo>
                      <a:pt x="3" y="203"/>
                      <a:pt x="3" y="203"/>
                      <a:pt x="3" y="203"/>
                    </a:cubicBezTo>
                    <a:cubicBezTo>
                      <a:pt x="3" y="203"/>
                      <a:pt x="3" y="203"/>
                      <a:pt x="3" y="203"/>
                    </a:cubicBezTo>
                    <a:cubicBezTo>
                      <a:pt x="3" y="203"/>
                      <a:pt x="3" y="203"/>
                      <a:pt x="3" y="203"/>
                    </a:cubicBezTo>
                    <a:moveTo>
                      <a:pt x="1" y="202"/>
                    </a:moveTo>
                    <a:cubicBezTo>
                      <a:pt x="1" y="202"/>
                      <a:pt x="1" y="202"/>
                      <a:pt x="1" y="202"/>
                    </a:cubicBezTo>
                    <a:cubicBezTo>
                      <a:pt x="1" y="202"/>
                      <a:pt x="1" y="202"/>
                      <a:pt x="1" y="202"/>
                    </a:cubicBezTo>
                    <a:cubicBezTo>
                      <a:pt x="1" y="203"/>
                      <a:pt x="1" y="203"/>
                      <a:pt x="1" y="203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3"/>
                      <a:pt x="2" y="203"/>
                      <a:pt x="2" y="203"/>
                    </a:cubicBezTo>
                    <a:cubicBezTo>
                      <a:pt x="2" y="202"/>
                      <a:pt x="2" y="202"/>
                      <a:pt x="1" y="202"/>
                    </a:cubicBezTo>
                    <a:moveTo>
                      <a:pt x="0" y="201"/>
                    </a:move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1"/>
                      <a:pt x="0" y="201"/>
                      <a:pt x="1" y="201"/>
                    </a:cubicBezTo>
                    <a:cubicBezTo>
                      <a:pt x="0" y="201"/>
                      <a:pt x="0" y="201"/>
                      <a:pt x="0" y="201"/>
                    </a:cubicBezTo>
                    <a:moveTo>
                      <a:pt x="8" y="198"/>
                    </a:moveTo>
                    <a:cubicBezTo>
                      <a:pt x="5" y="202"/>
                      <a:pt x="5" y="202"/>
                      <a:pt x="5" y="202"/>
                    </a:cubicBezTo>
                    <a:cubicBezTo>
                      <a:pt x="5" y="203"/>
                      <a:pt x="5" y="203"/>
                      <a:pt x="5" y="203"/>
                    </a:cubicBezTo>
                    <a:cubicBezTo>
                      <a:pt x="5" y="203"/>
                      <a:pt x="5" y="203"/>
                      <a:pt x="5" y="203"/>
                    </a:cubicBezTo>
                    <a:cubicBezTo>
                      <a:pt x="7" y="200"/>
                      <a:pt x="7" y="200"/>
                      <a:pt x="7" y="200"/>
                    </a:cubicBezTo>
                    <a:cubicBezTo>
                      <a:pt x="8" y="198"/>
                      <a:pt x="8" y="198"/>
                      <a:pt x="8" y="198"/>
                    </a:cubicBezTo>
                    <a:cubicBezTo>
                      <a:pt x="8" y="198"/>
                      <a:pt x="8" y="198"/>
                      <a:pt x="8" y="198"/>
                    </a:cubicBezTo>
                    <a:moveTo>
                      <a:pt x="5" y="197"/>
                    </a:moveTo>
                    <a:cubicBezTo>
                      <a:pt x="5" y="197"/>
                      <a:pt x="5" y="198"/>
                      <a:pt x="4" y="198"/>
                    </a:cubicBezTo>
                    <a:cubicBezTo>
                      <a:pt x="4" y="199"/>
                      <a:pt x="4" y="199"/>
                      <a:pt x="4" y="199"/>
                    </a:cubicBezTo>
                    <a:cubicBezTo>
                      <a:pt x="3" y="200"/>
                      <a:pt x="3" y="201"/>
                      <a:pt x="2" y="201"/>
                    </a:cubicBezTo>
                    <a:cubicBezTo>
                      <a:pt x="2" y="201"/>
                      <a:pt x="2" y="201"/>
                      <a:pt x="2" y="202"/>
                    </a:cubicBezTo>
                    <a:cubicBezTo>
                      <a:pt x="2" y="202"/>
                      <a:pt x="2" y="202"/>
                      <a:pt x="2" y="202"/>
                    </a:cubicBezTo>
                    <a:cubicBezTo>
                      <a:pt x="3" y="202"/>
                      <a:pt x="3" y="202"/>
                      <a:pt x="4" y="203"/>
                    </a:cubicBezTo>
                    <a:cubicBezTo>
                      <a:pt x="5" y="200"/>
                      <a:pt x="5" y="200"/>
                      <a:pt x="5" y="200"/>
                    </a:cubicBezTo>
                    <a:cubicBezTo>
                      <a:pt x="6" y="199"/>
                      <a:pt x="6" y="199"/>
                      <a:pt x="7" y="198"/>
                    </a:cubicBezTo>
                    <a:cubicBezTo>
                      <a:pt x="6" y="199"/>
                      <a:pt x="5" y="200"/>
                      <a:pt x="4" y="202"/>
                    </a:cubicBezTo>
                    <a:cubicBezTo>
                      <a:pt x="5" y="200"/>
                      <a:pt x="6" y="199"/>
                      <a:pt x="7" y="198"/>
                    </a:cubicBezTo>
                    <a:cubicBezTo>
                      <a:pt x="7" y="198"/>
                      <a:pt x="7" y="198"/>
                      <a:pt x="7" y="198"/>
                    </a:cubicBezTo>
                    <a:cubicBezTo>
                      <a:pt x="5" y="197"/>
                      <a:pt x="5" y="197"/>
                      <a:pt x="5" y="197"/>
                    </a:cubicBezTo>
                    <a:cubicBezTo>
                      <a:pt x="5" y="197"/>
                      <a:pt x="5" y="197"/>
                      <a:pt x="5" y="197"/>
                    </a:cubicBezTo>
                    <a:moveTo>
                      <a:pt x="4" y="196"/>
                    </a:moveTo>
                    <a:cubicBezTo>
                      <a:pt x="3" y="197"/>
                      <a:pt x="3" y="199"/>
                      <a:pt x="2" y="200"/>
                    </a:cubicBezTo>
                    <a:cubicBezTo>
                      <a:pt x="1" y="200"/>
                      <a:pt x="1" y="200"/>
                      <a:pt x="1" y="201"/>
                    </a:cubicBezTo>
                    <a:cubicBezTo>
                      <a:pt x="1" y="201"/>
                      <a:pt x="1" y="201"/>
                      <a:pt x="1" y="201"/>
                    </a:cubicBezTo>
                    <a:cubicBezTo>
                      <a:pt x="2" y="200"/>
                      <a:pt x="3" y="198"/>
                      <a:pt x="5" y="196"/>
                    </a:cubicBezTo>
                    <a:cubicBezTo>
                      <a:pt x="4" y="196"/>
                      <a:pt x="4" y="196"/>
                      <a:pt x="4" y="196"/>
                    </a:cubicBezTo>
                    <a:moveTo>
                      <a:pt x="11" y="187"/>
                    </a:moveTo>
                    <a:cubicBezTo>
                      <a:pt x="10" y="189"/>
                      <a:pt x="9" y="190"/>
                      <a:pt x="8" y="191"/>
                    </a:cubicBezTo>
                    <a:cubicBezTo>
                      <a:pt x="8" y="192"/>
                      <a:pt x="7" y="192"/>
                      <a:pt x="7" y="193"/>
                    </a:cubicBezTo>
                    <a:cubicBezTo>
                      <a:pt x="7" y="193"/>
                      <a:pt x="7" y="193"/>
                      <a:pt x="7" y="193"/>
                    </a:cubicBezTo>
                    <a:cubicBezTo>
                      <a:pt x="8" y="192"/>
                      <a:pt x="8" y="191"/>
                      <a:pt x="9" y="191"/>
                    </a:cubicBezTo>
                    <a:cubicBezTo>
                      <a:pt x="8" y="192"/>
                      <a:pt x="8" y="192"/>
                      <a:pt x="7" y="193"/>
                    </a:cubicBezTo>
                    <a:cubicBezTo>
                      <a:pt x="8" y="194"/>
                      <a:pt x="9" y="194"/>
                      <a:pt x="9" y="194"/>
                    </a:cubicBezTo>
                    <a:cubicBezTo>
                      <a:pt x="10" y="194"/>
                      <a:pt x="10" y="194"/>
                      <a:pt x="10" y="194"/>
                    </a:cubicBezTo>
                    <a:cubicBezTo>
                      <a:pt x="9" y="194"/>
                      <a:pt x="9" y="194"/>
                      <a:pt x="9" y="194"/>
                    </a:cubicBezTo>
                    <a:cubicBezTo>
                      <a:pt x="10" y="195"/>
                      <a:pt x="10" y="195"/>
                      <a:pt x="10" y="195"/>
                    </a:cubicBezTo>
                    <a:cubicBezTo>
                      <a:pt x="13" y="189"/>
                      <a:pt x="13" y="189"/>
                      <a:pt x="13" y="189"/>
                    </a:cubicBezTo>
                    <a:cubicBezTo>
                      <a:pt x="13" y="189"/>
                      <a:pt x="13" y="189"/>
                      <a:pt x="13" y="189"/>
                    </a:cubicBezTo>
                    <a:cubicBezTo>
                      <a:pt x="11" y="187"/>
                      <a:pt x="11" y="187"/>
                      <a:pt x="11" y="187"/>
                    </a:cubicBezTo>
                    <a:moveTo>
                      <a:pt x="19" y="176"/>
                    </a:moveTo>
                    <a:cubicBezTo>
                      <a:pt x="18" y="179"/>
                      <a:pt x="16" y="182"/>
                      <a:pt x="14" y="185"/>
                    </a:cubicBezTo>
                    <a:cubicBezTo>
                      <a:pt x="14" y="186"/>
                      <a:pt x="14" y="186"/>
                      <a:pt x="15" y="186"/>
                    </a:cubicBezTo>
                    <a:cubicBezTo>
                      <a:pt x="17" y="183"/>
                      <a:pt x="19" y="180"/>
                      <a:pt x="20" y="177"/>
                    </a:cubicBezTo>
                    <a:cubicBezTo>
                      <a:pt x="19" y="176"/>
                      <a:pt x="19" y="176"/>
                      <a:pt x="19" y="176"/>
                    </a:cubicBezTo>
                    <a:moveTo>
                      <a:pt x="17" y="175"/>
                    </a:moveTo>
                    <a:cubicBezTo>
                      <a:pt x="16" y="179"/>
                      <a:pt x="14" y="182"/>
                      <a:pt x="12" y="184"/>
                    </a:cubicBezTo>
                    <a:cubicBezTo>
                      <a:pt x="13" y="185"/>
                      <a:pt x="13" y="185"/>
                      <a:pt x="13" y="185"/>
                    </a:cubicBezTo>
                    <a:cubicBezTo>
                      <a:pt x="15" y="183"/>
                      <a:pt x="16" y="180"/>
                      <a:pt x="18" y="177"/>
                    </a:cubicBezTo>
                    <a:cubicBezTo>
                      <a:pt x="18" y="177"/>
                      <a:pt x="18" y="176"/>
                      <a:pt x="19" y="176"/>
                    </a:cubicBezTo>
                    <a:cubicBezTo>
                      <a:pt x="17" y="175"/>
                      <a:pt x="17" y="175"/>
                      <a:pt x="17" y="175"/>
                    </a:cubicBezTo>
                    <a:moveTo>
                      <a:pt x="26" y="165"/>
                    </a:moveTo>
                    <a:cubicBezTo>
                      <a:pt x="22" y="173"/>
                      <a:pt x="22" y="173"/>
                      <a:pt x="22" y="173"/>
                    </a:cubicBezTo>
                    <a:cubicBezTo>
                      <a:pt x="22" y="173"/>
                      <a:pt x="22" y="173"/>
                      <a:pt x="21" y="173"/>
                    </a:cubicBezTo>
                    <a:cubicBezTo>
                      <a:pt x="23" y="174"/>
                      <a:pt x="23" y="174"/>
                      <a:pt x="23" y="174"/>
                    </a:cubicBezTo>
                    <a:cubicBezTo>
                      <a:pt x="24" y="171"/>
                      <a:pt x="26" y="168"/>
                      <a:pt x="27" y="166"/>
                    </a:cubicBezTo>
                    <a:cubicBezTo>
                      <a:pt x="27" y="166"/>
                      <a:pt x="26" y="165"/>
                      <a:pt x="26" y="165"/>
                    </a:cubicBezTo>
                    <a:moveTo>
                      <a:pt x="25" y="165"/>
                    </a:moveTo>
                    <a:cubicBezTo>
                      <a:pt x="24" y="167"/>
                      <a:pt x="22" y="170"/>
                      <a:pt x="21" y="172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3" y="170"/>
                      <a:pt x="24" y="168"/>
                      <a:pt x="26" y="165"/>
                    </a:cubicBezTo>
                    <a:cubicBezTo>
                      <a:pt x="26" y="165"/>
                      <a:pt x="26" y="165"/>
                      <a:pt x="25" y="165"/>
                    </a:cubicBezTo>
                    <a:moveTo>
                      <a:pt x="24" y="164"/>
                    </a:moveTo>
                    <a:cubicBezTo>
                      <a:pt x="22" y="167"/>
                      <a:pt x="21" y="169"/>
                      <a:pt x="19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1" y="171"/>
                      <a:pt x="22" y="171"/>
                    </a:cubicBezTo>
                    <a:cubicBezTo>
                      <a:pt x="23" y="169"/>
                      <a:pt x="24" y="167"/>
                      <a:pt x="25" y="165"/>
                    </a:cubicBezTo>
                    <a:cubicBezTo>
                      <a:pt x="25" y="164"/>
                      <a:pt x="24" y="164"/>
                      <a:pt x="24" y="164"/>
                    </a:cubicBezTo>
                    <a:moveTo>
                      <a:pt x="27" y="162"/>
                    </a:moveTo>
                    <a:cubicBezTo>
                      <a:pt x="27" y="162"/>
                      <a:pt x="27" y="162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8" y="163"/>
                      <a:pt x="28" y="163"/>
                      <a:pt x="29" y="164"/>
                    </a:cubicBezTo>
                    <a:cubicBezTo>
                      <a:pt x="29" y="163"/>
                      <a:pt x="29" y="163"/>
                      <a:pt x="29" y="163"/>
                    </a:cubicBezTo>
                    <a:cubicBezTo>
                      <a:pt x="29" y="162"/>
                      <a:pt x="28" y="162"/>
                      <a:pt x="27" y="162"/>
                    </a:cubicBezTo>
                    <a:moveTo>
                      <a:pt x="27" y="161"/>
                    </a:moveTo>
                    <a:cubicBezTo>
                      <a:pt x="27" y="162"/>
                      <a:pt x="27" y="162"/>
                      <a:pt x="26" y="162"/>
                    </a:cubicBezTo>
                    <a:cubicBezTo>
                      <a:pt x="27" y="162"/>
                      <a:pt x="27" y="162"/>
                      <a:pt x="27" y="163"/>
                    </a:cubicBezTo>
                    <a:cubicBezTo>
                      <a:pt x="27" y="162"/>
                      <a:pt x="27" y="162"/>
                      <a:pt x="27" y="162"/>
                    </a:cubicBezTo>
                    <a:cubicBezTo>
                      <a:pt x="27" y="162"/>
                      <a:pt x="27" y="162"/>
                      <a:pt x="27" y="161"/>
                    </a:cubicBezTo>
                    <a:moveTo>
                      <a:pt x="26" y="161"/>
                    </a:moveTo>
                    <a:cubicBezTo>
                      <a:pt x="26" y="161"/>
                      <a:pt x="25" y="161"/>
                      <a:pt x="25" y="162"/>
                    </a:cubicBezTo>
                    <a:cubicBezTo>
                      <a:pt x="26" y="162"/>
                      <a:pt x="26" y="162"/>
                      <a:pt x="26" y="162"/>
                    </a:cubicBezTo>
                    <a:cubicBezTo>
                      <a:pt x="26" y="162"/>
                      <a:pt x="27" y="162"/>
                      <a:pt x="27" y="161"/>
                    </a:cubicBezTo>
                    <a:cubicBezTo>
                      <a:pt x="26" y="161"/>
                      <a:pt x="26" y="161"/>
                      <a:pt x="26" y="161"/>
                    </a:cubicBezTo>
                    <a:moveTo>
                      <a:pt x="29" y="160"/>
                    </a:moveTo>
                    <a:cubicBezTo>
                      <a:pt x="28" y="160"/>
                      <a:pt x="28" y="161"/>
                      <a:pt x="27" y="162"/>
                    </a:cubicBezTo>
                    <a:cubicBezTo>
                      <a:pt x="28" y="162"/>
                      <a:pt x="29" y="162"/>
                      <a:pt x="29" y="163"/>
                    </a:cubicBezTo>
                    <a:cubicBezTo>
                      <a:pt x="30" y="162"/>
                      <a:pt x="30" y="161"/>
                      <a:pt x="31" y="161"/>
                    </a:cubicBezTo>
                    <a:cubicBezTo>
                      <a:pt x="30" y="160"/>
                      <a:pt x="30" y="160"/>
                      <a:pt x="30" y="160"/>
                    </a:cubicBezTo>
                    <a:cubicBezTo>
                      <a:pt x="29" y="160"/>
                      <a:pt x="29" y="160"/>
                      <a:pt x="29" y="160"/>
                    </a:cubicBezTo>
                    <a:cubicBezTo>
                      <a:pt x="29" y="160"/>
                      <a:pt x="29" y="160"/>
                      <a:pt x="30" y="160"/>
                    </a:cubicBezTo>
                    <a:cubicBezTo>
                      <a:pt x="29" y="160"/>
                      <a:pt x="29" y="160"/>
                      <a:pt x="29" y="160"/>
                    </a:cubicBezTo>
                    <a:moveTo>
                      <a:pt x="28" y="159"/>
                    </a:moveTo>
                    <a:cubicBezTo>
                      <a:pt x="28" y="159"/>
                      <a:pt x="28" y="159"/>
                      <a:pt x="28" y="159"/>
                    </a:cubicBezTo>
                    <a:cubicBezTo>
                      <a:pt x="28" y="160"/>
                      <a:pt x="27" y="161"/>
                      <a:pt x="27" y="161"/>
                    </a:cubicBezTo>
                    <a:cubicBezTo>
                      <a:pt x="27" y="161"/>
                      <a:pt x="27" y="162"/>
                      <a:pt x="27" y="162"/>
                    </a:cubicBezTo>
                    <a:cubicBezTo>
                      <a:pt x="28" y="161"/>
                      <a:pt x="28" y="160"/>
                      <a:pt x="29" y="160"/>
                    </a:cubicBezTo>
                    <a:cubicBezTo>
                      <a:pt x="29" y="159"/>
                      <a:pt x="28" y="159"/>
                      <a:pt x="28" y="159"/>
                    </a:cubicBezTo>
                    <a:moveTo>
                      <a:pt x="27" y="159"/>
                    </a:moveTo>
                    <a:cubicBezTo>
                      <a:pt x="27" y="159"/>
                      <a:pt x="26" y="160"/>
                      <a:pt x="26" y="161"/>
                    </a:cubicBezTo>
                    <a:cubicBezTo>
                      <a:pt x="26" y="161"/>
                      <a:pt x="26" y="161"/>
                      <a:pt x="27" y="161"/>
                    </a:cubicBezTo>
                    <a:cubicBezTo>
                      <a:pt x="27" y="161"/>
                      <a:pt x="28" y="160"/>
                      <a:pt x="28" y="159"/>
                    </a:cubicBezTo>
                    <a:cubicBezTo>
                      <a:pt x="28" y="159"/>
                      <a:pt x="27" y="159"/>
                      <a:pt x="27" y="159"/>
                    </a:cubicBezTo>
                    <a:moveTo>
                      <a:pt x="32" y="157"/>
                    </a:moveTo>
                    <a:cubicBezTo>
                      <a:pt x="31" y="158"/>
                      <a:pt x="30" y="159"/>
                      <a:pt x="30" y="160"/>
                    </a:cubicBezTo>
                    <a:cubicBezTo>
                      <a:pt x="30" y="160"/>
                      <a:pt x="31" y="160"/>
                      <a:pt x="31" y="160"/>
                    </a:cubicBezTo>
                    <a:cubicBezTo>
                      <a:pt x="32" y="159"/>
                      <a:pt x="32" y="158"/>
                      <a:pt x="33" y="158"/>
                    </a:cubicBezTo>
                    <a:cubicBezTo>
                      <a:pt x="32" y="157"/>
                      <a:pt x="32" y="157"/>
                      <a:pt x="32" y="157"/>
                    </a:cubicBezTo>
                    <a:moveTo>
                      <a:pt x="31" y="156"/>
                    </a:moveTo>
                    <a:cubicBezTo>
                      <a:pt x="30" y="157"/>
                      <a:pt x="30" y="158"/>
                      <a:pt x="29" y="159"/>
                    </a:cubicBezTo>
                    <a:cubicBezTo>
                      <a:pt x="29" y="159"/>
                      <a:pt x="30" y="159"/>
                      <a:pt x="30" y="159"/>
                    </a:cubicBezTo>
                    <a:cubicBezTo>
                      <a:pt x="30" y="159"/>
                      <a:pt x="31" y="158"/>
                      <a:pt x="31" y="157"/>
                    </a:cubicBezTo>
                    <a:cubicBezTo>
                      <a:pt x="31" y="157"/>
                      <a:pt x="31" y="157"/>
                      <a:pt x="31" y="156"/>
                    </a:cubicBezTo>
                    <a:moveTo>
                      <a:pt x="32" y="156"/>
                    </a:moveTo>
                    <a:cubicBezTo>
                      <a:pt x="32" y="157"/>
                      <a:pt x="32" y="157"/>
                      <a:pt x="32" y="157"/>
                    </a:cubicBezTo>
                    <a:cubicBezTo>
                      <a:pt x="33" y="157"/>
                      <a:pt x="33" y="157"/>
                      <a:pt x="33" y="157"/>
                    </a:cubicBezTo>
                    <a:cubicBezTo>
                      <a:pt x="33" y="157"/>
                      <a:pt x="33" y="157"/>
                      <a:pt x="33" y="157"/>
                    </a:cubicBezTo>
                    <a:cubicBezTo>
                      <a:pt x="33" y="157"/>
                      <a:pt x="32" y="157"/>
                      <a:pt x="32" y="156"/>
                    </a:cubicBezTo>
                    <a:moveTo>
                      <a:pt x="30" y="156"/>
                    </a:moveTo>
                    <a:cubicBezTo>
                      <a:pt x="30" y="157"/>
                      <a:pt x="29" y="158"/>
                      <a:pt x="29" y="159"/>
                    </a:cubicBezTo>
                    <a:cubicBezTo>
                      <a:pt x="29" y="159"/>
                      <a:pt x="29" y="159"/>
                      <a:pt x="29" y="159"/>
                    </a:cubicBezTo>
                    <a:cubicBezTo>
                      <a:pt x="30" y="158"/>
                      <a:pt x="30" y="157"/>
                      <a:pt x="31" y="156"/>
                    </a:cubicBezTo>
                    <a:cubicBezTo>
                      <a:pt x="31" y="156"/>
                      <a:pt x="30" y="156"/>
                      <a:pt x="30" y="156"/>
                    </a:cubicBezTo>
                    <a:moveTo>
                      <a:pt x="31" y="156"/>
                    </a:moveTo>
                    <a:cubicBezTo>
                      <a:pt x="31" y="156"/>
                      <a:pt x="30" y="156"/>
                      <a:pt x="30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7"/>
                      <a:pt x="31" y="157"/>
                      <a:pt x="31" y="157"/>
                    </a:cubicBezTo>
                    <a:cubicBezTo>
                      <a:pt x="31" y="156"/>
                      <a:pt x="32" y="156"/>
                      <a:pt x="32" y="156"/>
                    </a:cubicBezTo>
                    <a:cubicBezTo>
                      <a:pt x="31" y="156"/>
                      <a:pt x="31" y="156"/>
                      <a:pt x="31" y="156"/>
                    </a:cubicBezTo>
                    <a:moveTo>
                      <a:pt x="30" y="155"/>
                    </a:move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5"/>
                      <a:pt x="30" y="155"/>
                    </a:cubicBezTo>
                    <a:moveTo>
                      <a:pt x="29" y="155"/>
                    </a:moveTo>
                    <a:cubicBezTo>
                      <a:pt x="28" y="156"/>
                      <a:pt x="28" y="157"/>
                      <a:pt x="27" y="158"/>
                    </a:cubicBezTo>
                    <a:cubicBezTo>
                      <a:pt x="28" y="158"/>
                      <a:pt x="28" y="158"/>
                      <a:pt x="28" y="159"/>
                    </a:cubicBezTo>
                    <a:cubicBezTo>
                      <a:pt x="28" y="158"/>
                      <a:pt x="29" y="158"/>
                      <a:pt x="29" y="158"/>
                    </a:cubicBezTo>
                    <a:cubicBezTo>
                      <a:pt x="29" y="157"/>
                      <a:pt x="30" y="157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29" y="156"/>
                      <a:pt x="29" y="155"/>
                    </a:cubicBezTo>
                    <a:moveTo>
                      <a:pt x="29" y="155"/>
                    </a:moveTo>
                    <a:cubicBezTo>
                      <a:pt x="29" y="155"/>
                      <a:pt x="29" y="155"/>
                      <a:pt x="29" y="155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5"/>
                    </a:cubicBezTo>
                    <a:cubicBezTo>
                      <a:pt x="30" y="155"/>
                      <a:pt x="29" y="155"/>
                      <a:pt x="29" y="155"/>
                    </a:cubicBezTo>
                    <a:moveTo>
                      <a:pt x="34" y="153"/>
                    </a:moveTo>
                    <a:cubicBezTo>
                      <a:pt x="34" y="153"/>
                      <a:pt x="34" y="153"/>
                      <a:pt x="34" y="153"/>
                    </a:cubicBezTo>
                    <a:cubicBezTo>
                      <a:pt x="35" y="154"/>
                      <a:pt x="35" y="154"/>
                      <a:pt x="35" y="154"/>
                    </a:cubicBezTo>
                    <a:cubicBezTo>
                      <a:pt x="35" y="154"/>
                      <a:pt x="35" y="154"/>
                      <a:pt x="35" y="154"/>
                    </a:cubicBezTo>
                    <a:cubicBezTo>
                      <a:pt x="34" y="154"/>
                      <a:pt x="34" y="154"/>
                      <a:pt x="34" y="153"/>
                    </a:cubicBezTo>
                    <a:moveTo>
                      <a:pt x="33" y="153"/>
                    </a:move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3" y="153"/>
                      <a:pt x="33" y="153"/>
                    </a:cubicBezTo>
                    <a:moveTo>
                      <a:pt x="35" y="151"/>
                    </a:moveTo>
                    <a:cubicBezTo>
                      <a:pt x="35" y="152"/>
                      <a:pt x="34" y="152"/>
                      <a:pt x="34" y="153"/>
                    </a:cubicBezTo>
                    <a:cubicBezTo>
                      <a:pt x="34" y="153"/>
                      <a:pt x="35" y="153"/>
                      <a:pt x="35" y="154"/>
                    </a:cubicBezTo>
                    <a:cubicBezTo>
                      <a:pt x="35" y="153"/>
                      <a:pt x="36" y="152"/>
                      <a:pt x="36" y="152"/>
                    </a:cubicBezTo>
                    <a:cubicBezTo>
                      <a:pt x="36" y="152"/>
                      <a:pt x="36" y="151"/>
                      <a:pt x="35" y="151"/>
                    </a:cubicBezTo>
                    <a:moveTo>
                      <a:pt x="34" y="150"/>
                    </a:moveTo>
                    <a:cubicBezTo>
                      <a:pt x="34" y="151"/>
                      <a:pt x="33" y="152"/>
                      <a:pt x="33" y="152"/>
                    </a:cubicBez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4" y="153"/>
                      <a:pt x="34" y="153"/>
                    </a:cubicBezTo>
                    <a:cubicBezTo>
                      <a:pt x="34" y="152"/>
                      <a:pt x="34" y="152"/>
                      <a:pt x="35" y="151"/>
                    </a:cubicBezTo>
                    <a:cubicBezTo>
                      <a:pt x="35" y="151"/>
                      <a:pt x="34" y="151"/>
                      <a:pt x="34" y="150"/>
                    </a:cubicBezTo>
                    <a:moveTo>
                      <a:pt x="36" y="150"/>
                    </a:moveTo>
                    <a:cubicBezTo>
                      <a:pt x="36" y="150"/>
                      <a:pt x="37" y="151"/>
                      <a:pt x="37" y="151"/>
                    </a:cubicBezTo>
                    <a:cubicBezTo>
                      <a:pt x="37" y="151"/>
                      <a:pt x="37" y="151"/>
                      <a:pt x="37" y="151"/>
                    </a:cubicBezTo>
                    <a:cubicBezTo>
                      <a:pt x="36" y="150"/>
                      <a:pt x="36" y="150"/>
                      <a:pt x="36" y="150"/>
                    </a:cubicBezTo>
                    <a:moveTo>
                      <a:pt x="34" y="150"/>
                    </a:moveTo>
                    <a:cubicBezTo>
                      <a:pt x="33" y="151"/>
                      <a:pt x="33" y="151"/>
                      <a:pt x="32" y="152"/>
                    </a:cubicBezTo>
                    <a:cubicBezTo>
                      <a:pt x="33" y="152"/>
                      <a:pt x="33" y="152"/>
                      <a:pt x="33" y="152"/>
                    </a:cubicBezTo>
                    <a:cubicBezTo>
                      <a:pt x="33" y="151"/>
                      <a:pt x="33" y="151"/>
                      <a:pt x="34" y="150"/>
                    </a:cubicBezTo>
                    <a:cubicBezTo>
                      <a:pt x="34" y="150"/>
                      <a:pt x="34" y="150"/>
                      <a:pt x="34" y="150"/>
                    </a:cubicBezTo>
                    <a:moveTo>
                      <a:pt x="36" y="150"/>
                    </a:moveTo>
                    <a:cubicBezTo>
                      <a:pt x="36" y="150"/>
                      <a:pt x="36" y="150"/>
                      <a:pt x="36" y="150"/>
                    </a:cubicBezTo>
                    <a:cubicBezTo>
                      <a:pt x="36" y="150"/>
                      <a:pt x="36" y="150"/>
                      <a:pt x="36" y="150"/>
                    </a:cubicBezTo>
                    <a:cubicBezTo>
                      <a:pt x="37" y="151"/>
                      <a:pt x="37" y="151"/>
                      <a:pt x="37" y="151"/>
                    </a:cubicBezTo>
                    <a:cubicBezTo>
                      <a:pt x="37" y="151"/>
                      <a:pt x="37" y="150"/>
                      <a:pt x="37" y="150"/>
                    </a:cubicBezTo>
                    <a:cubicBezTo>
                      <a:pt x="37" y="150"/>
                      <a:pt x="36" y="150"/>
                      <a:pt x="36" y="150"/>
                    </a:cubicBezTo>
                    <a:moveTo>
                      <a:pt x="36" y="149"/>
                    </a:moveTo>
                    <a:cubicBezTo>
                      <a:pt x="36" y="149"/>
                      <a:pt x="36" y="150"/>
                      <a:pt x="36" y="150"/>
                    </a:cubicBezTo>
                    <a:cubicBezTo>
                      <a:pt x="36" y="150"/>
                      <a:pt x="37" y="150"/>
                      <a:pt x="37" y="150"/>
                    </a:cubicBezTo>
                    <a:cubicBezTo>
                      <a:pt x="37" y="150"/>
                      <a:pt x="37" y="150"/>
                      <a:pt x="37" y="150"/>
                    </a:cubicBezTo>
                    <a:cubicBezTo>
                      <a:pt x="37" y="150"/>
                      <a:pt x="37" y="150"/>
                      <a:pt x="36" y="149"/>
                    </a:cubicBezTo>
                    <a:moveTo>
                      <a:pt x="32" y="149"/>
                    </a:moveTo>
                    <a:cubicBezTo>
                      <a:pt x="32" y="150"/>
                      <a:pt x="32" y="151"/>
                      <a:pt x="31" y="151"/>
                    </a:cubicBezTo>
                    <a:cubicBezTo>
                      <a:pt x="32" y="152"/>
                      <a:pt x="32" y="152"/>
                      <a:pt x="32" y="152"/>
                    </a:cubicBezTo>
                    <a:cubicBezTo>
                      <a:pt x="33" y="151"/>
                      <a:pt x="33" y="151"/>
                      <a:pt x="33" y="150"/>
                    </a:cubicBezTo>
                    <a:cubicBezTo>
                      <a:pt x="33" y="150"/>
                      <a:pt x="33" y="150"/>
                      <a:pt x="32" y="149"/>
                    </a:cubicBezTo>
                    <a:moveTo>
                      <a:pt x="35" y="149"/>
                    </a:moveTo>
                    <a:cubicBezTo>
                      <a:pt x="35" y="149"/>
                      <a:pt x="35" y="149"/>
                      <a:pt x="35" y="149"/>
                    </a:cubicBezTo>
                    <a:cubicBezTo>
                      <a:pt x="35" y="150"/>
                      <a:pt x="35" y="150"/>
                      <a:pt x="35" y="150"/>
                    </a:cubicBezTo>
                    <a:cubicBezTo>
                      <a:pt x="36" y="150"/>
                      <a:pt x="36" y="150"/>
                      <a:pt x="36" y="149"/>
                    </a:cubicBezTo>
                    <a:cubicBezTo>
                      <a:pt x="35" y="149"/>
                      <a:pt x="35" y="149"/>
                      <a:pt x="35" y="149"/>
                    </a:cubicBezTo>
                    <a:moveTo>
                      <a:pt x="34" y="149"/>
                    </a:move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9"/>
                      <a:pt x="35" y="149"/>
                      <a:pt x="35" y="149"/>
                    </a:cubicBezTo>
                    <a:cubicBezTo>
                      <a:pt x="35" y="149"/>
                      <a:pt x="34" y="149"/>
                      <a:pt x="34" y="149"/>
                    </a:cubicBezTo>
                    <a:moveTo>
                      <a:pt x="35" y="148"/>
                    </a:moveTo>
                    <a:cubicBezTo>
                      <a:pt x="35" y="149"/>
                      <a:pt x="35" y="149"/>
                      <a:pt x="35" y="149"/>
                    </a:cubicBezTo>
                    <a:cubicBezTo>
                      <a:pt x="35" y="149"/>
                      <a:pt x="35" y="149"/>
                      <a:pt x="36" y="149"/>
                    </a:cubicBezTo>
                    <a:cubicBezTo>
                      <a:pt x="36" y="149"/>
                      <a:pt x="36" y="149"/>
                      <a:pt x="36" y="149"/>
                    </a:cubicBezTo>
                    <a:cubicBezTo>
                      <a:pt x="36" y="149"/>
                      <a:pt x="35" y="149"/>
                      <a:pt x="35" y="148"/>
                    </a:cubicBezTo>
                    <a:moveTo>
                      <a:pt x="35" y="148"/>
                    </a:moveTo>
                    <a:cubicBezTo>
                      <a:pt x="35" y="148"/>
                      <a:pt x="35" y="149"/>
                      <a:pt x="34" y="149"/>
                    </a:cubicBezTo>
                    <a:cubicBezTo>
                      <a:pt x="34" y="149"/>
                      <a:pt x="35" y="149"/>
                      <a:pt x="35" y="149"/>
                    </a:cubicBezTo>
                    <a:cubicBezTo>
                      <a:pt x="35" y="149"/>
                      <a:pt x="35" y="149"/>
                      <a:pt x="35" y="148"/>
                    </a:cubicBezTo>
                    <a:cubicBezTo>
                      <a:pt x="35" y="148"/>
                      <a:pt x="35" y="148"/>
                      <a:pt x="35" y="148"/>
                    </a:cubicBezTo>
                    <a:moveTo>
                      <a:pt x="33" y="148"/>
                    </a:moveTo>
                    <a:cubicBezTo>
                      <a:pt x="33" y="148"/>
                      <a:pt x="33" y="148"/>
                      <a:pt x="33" y="148"/>
                    </a:cubicBezTo>
                    <a:cubicBezTo>
                      <a:pt x="33" y="148"/>
                      <a:pt x="34" y="149"/>
                      <a:pt x="34" y="149"/>
                    </a:cubicBez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8"/>
                      <a:pt x="33" y="148"/>
                      <a:pt x="33" y="148"/>
                    </a:cubicBezTo>
                    <a:moveTo>
                      <a:pt x="37" y="148"/>
                    </a:moveTo>
                    <a:cubicBezTo>
                      <a:pt x="37" y="148"/>
                      <a:pt x="37" y="148"/>
                      <a:pt x="37" y="148"/>
                    </a:cubicBezTo>
                    <a:cubicBezTo>
                      <a:pt x="37" y="149"/>
                      <a:pt x="38" y="149"/>
                      <a:pt x="38" y="149"/>
                    </a:cubicBezTo>
                    <a:cubicBezTo>
                      <a:pt x="38" y="149"/>
                      <a:pt x="38" y="149"/>
                      <a:pt x="38" y="148"/>
                    </a:cubicBezTo>
                    <a:cubicBezTo>
                      <a:pt x="38" y="148"/>
                      <a:pt x="38" y="148"/>
                      <a:pt x="37" y="148"/>
                    </a:cubicBezTo>
                    <a:moveTo>
                      <a:pt x="33" y="147"/>
                    </a:moveTo>
                    <a:cubicBezTo>
                      <a:pt x="33" y="148"/>
                      <a:pt x="33" y="148"/>
                      <a:pt x="33" y="148"/>
                    </a:cubicBezTo>
                    <a:cubicBezTo>
                      <a:pt x="33" y="148"/>
                      <a:pt x="34" y="148"/>
                      <a:pt x="34" y="149"/>
                    </a:cubicBezTo>
                    <a:cubicBezTo>
                      <a:pt x="34" y="148"/>
                      <a:pt x="34" y="148"/>
                      <a:pt x="34" y="148"/>
                    </a:cubicBezTo>
                    <a:cubicBezTo>
                      <a:pt x="34" y="148"/>
                      <a:pt x="34" y="148"/>
                      <a:pt x="33" y="147"/>
                    </a:cubicBezTo>
                    <a:moveTo>
                      <a:pt x="36" y="147"/>
                    </a:moveTo>
                    <a:cubicBezTo>
                      <a:pt x="36" y="147"/>
                      <a:pt x="36" y="147"/>
                      <a:pt x="36" y="148"/>
                    </a:cubicBezTo>
                    <a:cubicBezTo>
                      <a:pt x="36" y="148"/>
                      <a:pt x="36" y="148"/>
                      <a:pt x="37" y="148"/>
                    </a:cubicBezTo>
                    <a:cubicBezTo>
                      <a:pt x="37" y="148"/>
                      <a:pt x="37" y="148"/>
                      <a:pt x="37" y="147"/>
                    </a:cubicBezTo>
                    <a:cubicBezTo>
                      <a:pt x="37" y="147"/>
                      <a:pt x="36" y="147"/>
                      <a:pt x="36" y="147"/>
                    </a:cubicBezTo>
                    <a:moveTo>
                      <a:pt x="36" y="147"/>
                    </a:moveTo>
                    <a:cubicBezTo>
                      <a:pt x="36" y="147"/>
                      <a:pt x="35" y="147"/>
                      <a:pt x="35" y="147"/>
                    </a:cubicBezTo>
                    <a:cubicBezTo>
                      <a:pt x="35" y="147"/>
                      <a:pt x="35" y="147"/>
                      <a:pt x="35" y="147"/>
                    </a:cubicBezTo>
                    <a:cubicBezTo>
                      <a:pt x="36" y="147"/>
                      <a:pt x="36" y="147"/>
                      <a:pt x="36" y="147"/>
                    </a:cubicBezTo>
                    <a:cubicBezTo>
                      <a:pt x="36" y="147"/>
                      <a:pt x="36" y="147"/>
                      <a:pt x="36" y="147"/>
                    </a:cubicBezTo>
                    <a:moveTo>
                      <a:pt x="34" y="146"/>
                    </a:moveTo>
                    <a:cubicBezTo>
                      <a:pt x="34" y="146"/>
                      <a:pt x="34" y="146"/>
                      <a:pt x="34" y="146"/>
                    </a:cubicBezTo>
                    <a:cubicBezTo>
                      <a:pt x="34" y="147"/>
                      <a:pt x="35" y="147"/>
                      <a:pt x="35" y="147"/>
                    </a:cubicBezTo>
                    <a:cubicBezTo>
                      <a:pt x="35" y="147"/>
                      <a:pt x="35" y="147"/>
                      <a:pt x="35" y="146"/>
                    </a:cubicBezTo>
                    <a:cubicBezTo>
                      <a:pt x="35" y="146"/>
                      <a:pt x="35" y="146"/>
                      <a:pt x="34" y="146"/>
                    </a:cubicBezTo>
                    <a:moveTo>
                      <a:pt x="40" y="144"/>
                    </a:moveTo>
                    <a:cubicBezTo>
                      <a:pt x="39" y="145"/>
                      <a:pt x="39" y="145"/>
                      <a:pt x="38" y="146"/>
                    </a:cubicBezTo>
                    <a:cubicBezTo>
                      <a:pt x="39" y="146"/>
                      <a:pt x="39" y="147"/>
                      <a:pt x="39" y="147"/>
                    </a:cubicBezTo>
                    <a:cubicBezTo>
                      <a:pt x="40" y="146"/>
                      <a:pt x="40" y="145"/>
                      <a:pt x="41" y="144"/>
                    </a:cubicBezTo>
                    <a:cubicBezTo>
                      <a:pt x="41" y="144"/>
                      <a:pt x="40" y="144"/>
                      <a:pt x="40" y="144"/>
                    </a:cubicBezTo>
                    <a:moveTo>
                      <a:pt x="39" y="143"/>
                    </a:moveTo>
                    <a:cubicBezTo>
                      <a:pt x="38" y="144"/>
                      <a:pt x="38" y="145"/>
                      <a:pt x="37" y="145"/>
                    </a:cubicBezTo>
                    <a:cubicBezTo>
                      <a:pt x="37" y="146"/>
                      <a:pt x="38" y="146"/>
                      <a:pt x="38" y="146"/>
                    </a:cubicBezTo>
                    <a:cubicBezTo>
                      <a:pt x="38" y="145"/>
                      <a:pt x="39" y="144"/>
                      <a:pt x="39" y="144"/>
                    </a:cubicBezTo>
                    <a:cubicBezTo>
                      <a:pt x="39" y="143"/>
                      <a:pt x="39" y="143"/>
                      <a:pt x="39" y="143"/>
                    </a:cubicBezTo>
                    <a:moveTo>
                      <a:pt x="38" y="143"/>
                    </a:moveTo>
                    <a:cubicBezTo>
                      <a:pt x="38" y="144"/>
                      <a:pt x="37" y="144"/>
                      <a:pt x="37" y="145"/>
                    </a:cubicBezTo>
                    <a:cubicBezTo>
                      <a:pt x="37" y="145"/>
                      <a:pt x="37" y="145"/>
                      <a:pt x="37" y="145"/>
                    </a:cubicBezTo>
                    <a:cubicBezTo>
                      <a:pt x="37" y="144"/>
                      <a:pt x="38" y="144"/>
                      <a:pt x="38" y="143"/>
                    </a:cubicBezTo>
                    <a:cubicBezTo>
                      <a:pt x="38" y="143"/>
                      <a:pt x="38" y="143"/>
                      <a:pt x="38" y="143"/>
                    </a:cubicBezTo>
                    <a:moveTo>
                      <a:pt x="36" y="142"/>
                    </a:moveTo>
                    <a:cubicBezTo>
                      <a:pt x="36" y="143"/>
                      <a:pt x="36" y="143"/>
                      <a:pt x="35" y="144"/>
                    </a:cubicBezTo>
                    <a:cubicBezTo>
                      <a:pt x="35" y="144"/>
                      <a:pt x="36" y="145"/>
                      <a:pt x="36" y="145"/>
                    </a:cubicBezTo>
                    <a:cubicBezTo>
                      <a:pt x="37" y="144"/>
                      <a:pt x="37" y="143"/>
                      <a:pt x="37" y="142"/>
                    </a:cubicBezTo>
                    <a:cubicBezTo>
                      <a:pt x="37" y="142"/>
                      <a:pt x="37" y="142"/>
                      <a:pt x="36" y="142"/>
                    </a:cubicBezTo>
                    <a:moveTo>
                      <a:pt x="47" y="140"/>
                    </a:move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moveTo>
                      <a:pt x="40" y="139"/>
                    </a:moveTo>
                    <a:cubicBezTo>
                      <a:pt x="40" y="139"/>
                      <a:pt x="40" y="139"/>
                      <a:pt x="40" y="139"/>
                    </a:cubicBezTo>
                    <a:cubicBezTo>
                      <a:pt x="41" y="139"/>
                      <a:pt x="41" y="139"/>
                      <a:pt x="41" y="139"/>
                    </a:cubicBezTo>
                    <a:cubicBezTo>
                      <a:pt x="41" y="139"/>
                      <a:pt x="41" y="139"/>
                      <a:pt x="40" y="139"/>
                    </a:cubicBezTo>
                    <a:moveTo>
                      <a:pt x="44" y="139"/>
                    </a:move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moveTo>
                      <a:pt x="47" y="139"/>
                    </a:moveTo>
                    <a:cubicBezTo>
                      <a:pt x="47" y="139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39"/>
                      <a:pt x="47" y="139"/>
                    </a:cubicBezTo>
                    <a:cubicBezTo>
                      <a:pt x="47" y="139"/>
                      <a:pt x="47" y="139"/>
                      <a:pt x="47" y="139"/>
                    </a:cubicBezTo>
                    <a:moveTo>
                      <a:pt x="39" y="138"/>
                    </a:moveTo>
                    <a:cubicBezTo>
                      <a:pt x="39" y="138"/>
                      <a:pt x="39" y="138"/>
                      <a:pt x="39" y="138"/>
                    </a:cubicBezTo>
                    <a:cubicBezTo>
                      <a:pt x="40" y="139"/>
                      <a:pt x="40" y="139"/>
                      <a:pt x="40" y="139"/>
                    </a:cubicBezTo>
                    <a:cubicBezTo>
                      <a:pt x="40" y="139"/>
                      <a:pt x="40" y="139"/>
                      <a:pt x="40" y="139"/>
                    </a:cubicBezTo>
                    <a:cubicBezTo>
                      <a:pt x="39" y="138"/>
                      <a:pt x="39" y="138"/>
                      <a:pt x="39" y="138"/>
                    </a:cubicBezTo>
                    <a:moveTo>
                      <a:pt x="44" y="138"/>
                    </a:moveTo>
                    <a:cubicBezTo>
                      <a:pt x="43" y="138"/>
                      <a:pt x="43" y="138"/>
                      <a:pt x="43" y="139"/>
                    </a:cubicBezTo>
                    <a:cubicBezTo>
                      <a:pt x="43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5" y="138"/>
                    </a:cubicBezTo>
                    <a:cubicBezTo>
                      <a:pt x="44" y="138"/>
                      <a:pt x="44" y="138"/>
                      <a:pt x="44" y="138"/>
                    </a:cubicBezTo>
                    <a:moveTo>
                      <a:pt x="44" y="137"/>
                    </a:moveTo>
                    <a:cubicBezTo>
                      <a:pt x="44" y="137"/>
                      <a:pt x="44" y="138"/>
                      <a:pt x="44" y="138"/>
                    </a:cubicBezTo>
                    <a:cubicBezTo>
                      <a:pt x="44" y="138"/>
                      <a:pt x="44" y="138"/>
                      <a:pt x="45" y="138"/>
                    </a:cubicBezTo>
                    <a:cubicBezTo>
                      <a:pt x="45" y="138"/>
                      <a:pt x="45" y="138"/>
                      <a:pt x="45" y="138"/>
                    </a:cubicBezTo>
                    <a:cubicBezTo>
                      <a:pt x="45" y="137"/>
                      <a:pt x="44" y="137"/>
                      <a:pt x="44" y="137"/>
                    </a:cubicBezTo>
                    <a:moveTo>
                      <a:pt x="42" y="137"/>
                    </a:moveTo>
                    <a:cubicBezTo>
                      <a:pt x="42" y="137"/>
                      <a:pt x="42" y="137"/>
                      <a:pt x="41" y="138"/>
                    </a:cubicBezTo>
                    <a:cubicBezTo>
                      <a:pt x="42" y="138"/>
                      <a:pt x="42" y="138"/>
                      <a:pt x="43" y="138"/>
                    </a:cubicBezTo>
                    <a:cubicBezTo>
                      <a:pt x="43" y="138"/>
                      <a:pt x="43" y="138"/>
                      <a:pt x="43" y="138"/>
                    </a:cubicBezTo>
                    <a:cubicBezTo>
                      <a:pt x="43" y="137"/>
                      <a:pt x="42" y="137"/>
                      <a:pt x="42" y="137"/>
                    </a:cubicBezTo>
                    <a:moveTo>
                      <a:pt x="39" y="137"/>
                    </a:moveTo>
                    <a:cubicBezTo>
                      <a:pt x="39" y="137"/>
                      <a:pt x="39" y="137"/>
                      <a:pt x="39" y="137"/>
                    </a:cubicBezTo>
                    <a:cubicBezTo>
                      <a:pt x="40" y="137"/>
                      <a:pt x="40" y="137"/>
                      <a:pt x="40" y="137"/>
                    </a:cubicBezTo>
                    <a:cubicBezTo>
                      <a:pt x="40" y="137"/>
                      <a:pt x="40" y="137"/>
                      <a:pt x="39" y="137"/>
                    </a:cubicBezTo>
                    <a:moveTo>
                      <a:pt x="42" y="136"/>
                    </a:moveTo>
                    <a:cubicBezTo>
                      <a:pt x="42" y="136"/>
                      <a:pt x="42" y="137"/>
                      <a:pt x="42" y="137"/>
                    </a:cubicBezTo>
                    <a:cubicBezTo>
                      <a:pt x="42" y="137"/>
                      <a:pt x="43" y="137"/>
                      <a:pt x="43" y="138"/>
                    </a:cubicBezTo>
                    <a:cubicBezTo>
                      <a:pt x="43" y="137"/>
                      <a:pt x="44" y="137"/>
                      <a:pt x="44" y="137"/>
                    </a:cubicBezTo>
                    <a:cubicBezTo>
                      <a:pt x="43" y="136"/>
                      <a:pt x="43" y="136"/>
                      <a:pt x="42" y="136"/>
                    </a:cubicBezTo>
                    <a:moveTo>
                      <a:pt x="40" y="136"/>
                    </a:moveTo>
                    <a:cubicBezTo>
                      <a:pt x="40" y="136"/>
                      <a:pt x="40" y="136"/>
                      <a:pt x="40" y="137"/>
                    </a:cubicBezTo>
                    <a:cubicBezTo>
                      <a:pt x="40" y="137"/>
                      <a:pt x="40" y="137"/>
                      <a:pt x="40" y="137"/>
                    </a:cubicBezTo>
                    <a:cubicBezTo>
                      <a:pt x="41" y="137"/>
                      <a:pt x="41" y="137"/>
                      <a:pt x="41" y="136"/>
                    </a:cubicBezTo>
                    <a:cubicBezTo>
                      <a:pt x="41" y="136"/>
                      <a:pt x="40" y="136"/>
                      <a:pt x="40" y="136"/>
                    </a:cubicBezTo>
                    <a:moveTo>
                      <a:pt x="41" y="135"/>
                    </a:moveTo>
                    <a:cubicBezTo>
                      <a:pt x="40" y="135"/>
                      <a:pt x="40" y="135"/>
                      <a:pt x="40" y="136"/>
                    </a:cubicBezTo>
                    <a:cubicBezTo>
                      <a:pt x="40" y="136"/>
                      <a:pt x="41" y="136"/>
                      <a:pt x="41" y="136"/>
                    </a:cubicBezTo>
                    <a:cubicBezTo>
                      <a:pt x="41" y="136"/>
                      <a:pt x="41" y="136"/>
                      <a:pt x="41" y="135"/>
                    </a:cubicBezTo>
                    <a:cubicBezTo>
                      <a:pt x="41" y="135"/>
                      <a:pt x="41" y="135"/>
                      <a:pt x="41" y="135"/>
                    </a:cubicBezTo>
                    <a:moveTo>
                      <a:pt x="50" y="133"/>
                    </a:moveTo>
                    <a:cubicBezTo>
                      <a:pt x="50" y="133"/>
                      <a:pt x="50" y="133"/>
                      <a:pt x="50" y="133"/>
                    </a:cubicBezTo>
                    <a:cubicBezTo>
                      <a:pt x="50" y="133"/>
                      <a:pt x="51" y="133"/>
                      <a:pt x="51" y="134"/>
                    </a:cubicBezTo>
                    <a:cubicBezTo>
                      <a:pt x="51" y="134"/>
                      <a:pt x="51" y="133"/>
                      <a:pt x="51" y="133"/>
                    </a:cubicBezTo>
                    <a:cubicBezTo>
                      <a:pt x="51" y="133"/>
                      <a:pt x="50" y="133"/>
                      <a:pt x="50" y="133"/>
                    </a:cubicBezTo>
                    <a:moveTo>
                      <a:pt x="54" y="127"/>
                    </a:moveTo>
                    <a:cubicBezTo>
                      <a:pt x="54" y="127"/>
                      <a:pt x="54" y="127"/>
                      <a:pt x="53" y="128"/>
                    </a:cubicBezTo>
                    <a:cubicBezTo>
                      <a:pt x="54" y="128"/>
                      <a:pt x="54" y="128"/>
                      <a:pt x="54" y="128"/>
                    </a:cubicBezTo>
                    <a:cubicBezTo>
                      <a:pt x="54" y="128"/>
                      <a:pt x="55" y="128"/>
                      <a:pt x="55" y="127"/>
                    </a:cubicBezTo>
                    <a:cubicBezTo>
                      <a:pt x="54" y="127"/>
                      <a:pt x="54" y="127"/>
                      <a:pt x="54" y="127"/>
                    </a:cubicBezTo>
                    <a:moveTo>
                      <a:pt x="52" y="125"/>
                    </a:move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2" y="127"/>
                      <a:pt x="52" y="127"/>
                    </a:cubicBezTo>
                    <a:cubicBezTo>
                      <a:pt x="52" y="126"/>
                      <a:pt x="52" y="126"/>
                      <a:pt x="52" y="126"/>
                    </a:cubicBezTo>
                    <a:cubicBezTo>
                      <a:pt x="52" y="125"/>
                      <a:pt x="52" y="125"/>
                      <a:pt x="52" y="125"/>
                    </a:cubicBezTo>
                    <a:moveTo>
                      <a:pt x="49" y="124"/>
                    </a:moveTo>
                    <a:cubicBezTo>
                      <a:pt x="49" y="124"/>
                      <a:pt x="49" y="125"/>
                      <a:pt x="49" y="125"/>
                    </a:cubicBezTo>
                    <a:cubicBezTo>
                      <a:pt x="49" y="125"/>
                      <a:pt x="50" y="125"/>
                      <a:pt x="50" y="126"/>
                    </a:cubicBezTo>
                    <a:cubicBezTo>
                      <a:pt x="51" y="126"/>
                      <a:pt x="51" y="125"/>
                      <a:pt x="51" y="125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0" y="124"/>
                      <a:pt x="50" y="125"/>
                      <a:pt x="50" y="125"/>
                    </a:cubicBezTo>
                    <a:cubicBezTo>
                      <a:pt x="50" y="125"/>
                      <a:pt x="50" y="124"/>
                      <a:pt x="50" y="124"/>
                    </a:cubicBezTo>
                    <a:cubicBezTo>
                      <a:pt x="49" y="124"/>
                      <a:pt x="49" y="124"/>
                      <a:pt x="49" y="124"/>
                    </a:cubicBezTo>
                    <a:moveTo>
                      <a:pt x="56" y="124"/>
                    </a:moveTo>
                    <a:cubicBezTo>
                      <a:pt x="55" y="125"/>
                      <a:pt x="55" y="126"/>
                      <a:pt x="54" y="127"/>
                    </a:cubicBezTo>
                    <a:cubicBezTo>
                      <a:pt x="54" y="127"/>
                      <a:pt x="55" y="127"/>
                      <a:pt x="55" y="127"/>
                    </a:cubicBezTo>
                    <a:cubicBezTo>
                      <a:pt x="55" y="126"/>
                      <a:pt x="56" y="125"/>
                      <a:pt x="56" y="124"/>
                    </a:cubicBezTo>
                    <a:cubicBezTo>
                      <a:pt x="56" y="124"/>
                      <a:pt x="56" y="124"/>
                      <a:pt x="56" y="124"/>
                    </a:cubicBezTo>
                    <a:moveTo>
                      <a:pt x="47" y="123"/>
                    </a:moveTo>
                    <a:cubicBezTo>
                      <a:pt x="47" y="123"/>
                      <a:pt x="47" y="123"/>
                      <a:pt x="47" y="123"/>
                    </a:cubicBezTo>
                    <a:cubicBezTo>
                      <a:pt x="47" y="124"/>
                      <a:pt x="48" y="124"/>
                      <a:pt x="48" y="124"/>
                    </a:cubicBezTo>
                    <a:cubicBezTo>
                      <a:pt x="48" y="124"/>
                      <a:pt x="48" y="124"/>
                      <a:pt x="48" y="123"/>
                    </a:cubicBezTo>
                    <a:cubicBezTo>
                      <a:pt x="47" y="123"/>
                      <a:pt x="47" y="123"/>
                      <a:pt x="47" y="123"/>
                    </a:cubicBezTo>
                    <a:moveTo>
                      <a:pt x="53" y="123"/>
                    </a:moveTo>
                    <a:cubicBezTo>
                      <a:pt x="53" y="124"/>
                      <a:pt x="52" y="124"/>
                      <a:pt x="52" y="125"/>
                    </a:cubicBezTo>
                    <a:cubicBezTo>
                      <a:pt x="52" y="125"/>
                      <a:pt x="52" y="126"/>
                      <a:pt x="53" y="126"/>
                    </a:cubicBezTo>
                    <a:cubicBezTo>
                      <a:pt x="53" y="125"/>
                      <a:pt x="54" y="124"/>
                      <a:pt x="54" y="123"/>
                    </a:cubicBezTo>
                    <a:cubicBezTo>
                      <a:pt x="54" y="123"/>
                      <a:pt x="54" y="123"/>
                      <a:pt x="53" y="123"/>
                    </a:cubicBezTo>
                    <a:moveTo>
                      <a:pt x="51" y="122"/>
                    </a:moveTo>
                    <a:cubicBezTo>
                      <a:pt x="51" y="122"/>
                      <a:pt x="50" y="123"/>
                      <a:pt x="50" y="124"/>
                    </a:cubicBezTo>
                    <a:cubicBezTo>
                      <a:pt x="50" y="124"/>
                      <a:pt x="51" y="125"/>
                      <a:pt x="51" y="125"/>
                    </a:cubicBezTo>
                    <a:cubicBezTo>
                      <a:pt x="52" y="124"/>
                      <a:pt x="52" y="123"/>
                      <a:pt x="53" y="122"/>
                    </a:cubicBezTo>
                    <a:cubicBezTo>
                      <a:pt x="52" y="122"/>
                      <a:pt x="52" y="122"/>
                      <a:pt x="51" y="122"/>
                    </a:cubicBezTo>
                    <a:moveTo>
                      <a:pt x="51" y="121"/>
                    </a:moveTo>
                    <a:cubicBezTo>
                      <a:pt x="50" y="122"/>
                      <a:pt x="50" y="123"/>
                      <a:pt x="49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0" y="123"/>
                      <a:pt x="51" y="122"/>
                      <a:pt x="51" y="122"/>
                    </a:cubicBezTo>
                    <a:cubicBezTo>
                      <a:pt x="51" y="121"/>
                      <a:pt x="51" y="121"/>
                      <a:pt x="51" y="121"/>
                    </a:cubicBezTo>
                    <a:moveTo>
                      <a:pt x="49" y="120"/>
                    </a:moveTo>
                    <a:cubicBezTo>
                      <a:pt x="48" y="121"/>
                      <a:pt x="48" y="122"/>
                      <a:pt x="47" y="123"/>
                    </a:cubicBezTo>
                    <a:cubicBezTo>
                      <a:pt x="48" y="123"/>
                      <a:pt x="48" y="123"/>
                      <a:pt x="48" y="123"/>
                    </a:cubicBezTo>
                    <a:cubicBezTo>
                      <a:pt x="49" y="122"/>
                      <a:pt x="49" y="121"/>
                      <a:pt x="50" y="121"/>
                    </a:cubicBezTo>
                    <a:cubicBezTo>
                      <a:pt x="49" y="120"/>
                      <a:pt x="49" y="120"/>
                      <a:pt x="49" y="120"/>
                    </a:cubicBezTo>
                    <a:moveTo>
                      <a:pt x="62" y="113"/>
                    </a:moveTo>
                    <a:cubicBezTo>
                      <a:pt x="62" y="113"/>
                      <a:pt x="62" y="113"/>
                      <a:pt x="61" y="114"/>
                    </a:cubicBezTo>
                    <a:cubicBezTo>
                      <a:pt x="62" y="114"/>
                      <a:pt x="62" y="114"/>
                      <a:pt x="63" y="115"/>
                    </a:cubicBezTo>
                    <a:cubicBezTo>
                      <a:pt x="63" y="114"/>
                      <a:pt x="63" y="114"/>
                      <a:pt x="63" y="113"/>
                    </a:cubicBezTo>
                    <a:cubicBezTo>
                      <a:pt x="63" y="113"/>
                      <a:pt x="62" y="113"/>
                      <a:pt x="62" y="113"/>
                    </a:cubicBezTo>
                    <a:moveTo>
                      <a:pt x="60" y="112"/>
                    </a:moveTo>
                    <a:cubicBezTo>
                      <a:pt x="60" y="112"/>
                      <a:pt x="60" y="112"/>
                      <a:pt x="60" y="113"/>
                    </a:cubicBezTo>
                    <a:cubicBezTo>
                      <a:pt x="60" y="113"/>
                      <a:pt x="60" y="113"/>
                      <a:pt x="61" y="113"/>
                    </a:cubicBezTo>
                    <a:cubicBezTo>
                      <a:pt x="61" y="113"/>
                      <a:pt x="61" y="113"/>
                      <a:pt x="61" y="112"/>
                    </a:cubicBezTo>
                    <a:cubicBezTo>
                      <a:pt x="61" y="112"/>
                      <a:pt x="61" y="112"/>
                      <a:pt x="60" y="112"/>
                    </a:cubicBezTo>
                    <a:moveTo>
                      <a:pt x="58" y="111"/>
                    </a:moveTo>
                    <a:cubicBezTo>
                      <a:pt x="58" y="111"/>
                      <a:pt x="58" y="111"/>
                      <a:pt x="58" y="112"/>
                    </a:cubicBezTo>
                    <a:cubicBezTo>
                      <a:pt x="58" y="112"/>
                      <a:pt x="59" y="112"/>
                      <a:pt x="59" y="112"/>
                    </a:cubicBezTo>
                    <a:cubicBezTo>
                      <a:pt x="59" y="112"/>
                      <a:pt x="59" y="112"/>
                      <a:pt x="59" y="111"/>
                    </a:cubicBezTo>
                    <a:cubicBezTo>
                      <a:pt x="59" y="111"/>
                      <a:pt x="59" y="111"/>
                      <a:pt x="58" y="111"/>
                    </a:cubicBezTo>
                    <a:moveTo>
                      <a:pt x="57" y="110"/>
                    </a:moveTo>
                    <a:cubicBezTo>
                      <a:pt x="57" y="110"/>
                      <a:pt x="57" y="111"/>
                      <a:pt x="57" y="111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57" y="111"/>
                      <a:pt x="58" y="111"/>
                      <a:pt x="58" y="110"/>
                    </a:cubicBezTo>
                    <a:cubicBezTo>
                      <a:pt x="58" y="110"/>
                      <a:pt x="57" y="110"/>
                      <a:pt x="57" y="110"/>
                    </a:cubicBezTo>
                    <a:moveTo>
                      <a:pt x="55" y="109"/>
                    </a:moveTo>
                    <a:cubicBezTo>
                      <a:pt x="55" y="109"/>
                      <a:pt x="55" y="109"/>
                      <a:pt x="55" y="110"/>
                    </a:cubicBezTo>
                    <a:cubicBezTo>
                      <a:pt x="55" y="110"/>
                      <a:pt x="55" y="110"/>
                      <a:pt x="56" y="110"/>
                    </a:cubicBezTo>
                    <a:cubicBezTo>
                      <a:pt x="56" y="110"/>
                      <a:pt x="56" y="110"/>
                      <a:pt x="56" y="109"/>
                    </a:cubicBezTo>
                    <a:cubicBezTo>
                      <a:pt x="56" y="109"/>
                      <a:pt x="55" y="109"/>
                      <a:pt x="55" y="109"/>
                    </a:cubicBezTo>
                    <a:moveTo>
                      <a:pt x="74" y="95"/>
                    </a:moveTo>
                    <a:cubicBezTo>
                      <a:pt x="73" y="98"/>
                      <a:pt x="72" y="99"/>
                      <a:pt x="71" y="101"/>
                    </a:cubicBezTo>
                    <a:cubicBezTo>
                      <a:pt x="71" y="101"/>
                      <a:pt x="71" y="101"/>
                      <a:pt x="71" y="101"/>
                    </a:cubicBezTo>
                    <a:cubicBezTo>
                      <a:pt x="72" y="99"/>
                      <a:pt x="73" y="97"/>
                      <a:pt x="74" y="95"/>
                    </a:cubicBezTo>
                    <a:cubicBezTo>
                      <a:pt x="74" y="95"/>
                      <a:pt x="74" y="95"/>
                      <a:pt x="74" y="95"/>
                    </a:cubicBezTo>
                    <a:moveTo>
                      <a:pt x="71" y="94"/>
                    </a:moveTo>
                    <a:cubicBezTo>
                      <a:pt x="70" y="95"/>
                      <a:pt x="69" y="97"/>
                      <a:pt x="68" y="99"/>
                    </a:cubicBezTo>
                    <a:cubicBezTo>
                      <a:pt x="69" y="100"/>
                      <a:pt x="70" y="100"/>
                      <a:pt x="70" y="101"/>
                    </a:cubicBezTo>
                    <a:cubicBezTo>
                      <a:pt x="71" y="99"/>
                      <a:pt x="72" y="97"/>
                      <a:pt x="74" y="95"/>
                    </a:cubicBezTo>
                    <a:cubicBezTo>
                      <a:pt x="73" y="94"/>
                      <a:pt x="72" y="94"/>
                      <a:pt x="71" y="94"/>
                    </a:cubicBezTo>
                    <a:moveTo>
                      <a:pt x="70" y="93"/>
                    </a:moveTo>
                    <a:cubicBezTo>
                      <a:pt x="68" y="94"/>
                      <a:pt x="67" y="96"/>
                      <a:pt x="66" y="98"/>
                    </a:cubicBezTo>
                    <a:cubicBezTo>
                      <a:pt x="67" y="98"/>
                      <a:pt x="67" y="98"/>
                      <a:pt x="67" y="99"/>
                    </a:cubicBezTo>
                    <a:cubicBezTo>
                      <a:pt x="68" y="97"/>
                      <a:pt x="69" y="95"/>
                      <a:pt x="71" y="93"/>
                    </a:cubicBezTo>
                    <a:cubicBezTo>
                      <a:pt x="70" y="93"/>
                      <a:pt x="70" y="93"/>
                      <a:pt x="70" y="93"/>
                    </a:cubicBezTo>
                    <a:moveTo>
                      <a:pt x="68" y="92"/>
                    </a:moveTo>
                    <a:cubicBezTo>
                      <a:pt x="67" y="94"/>
                      <a:pt x="66" y="95"/>
                      <a:pt x="65" y="97"/>
                    </a:cubicBezTo>
                    <a:cubicBezTo>
                      <a:pt x="65" y="97"/>
                      <a:pt x="65" y="97"/>
                      <a:pt x="65" y="97"/>
                    </a:cubicBezTo>
                    <a:cubicBezTo>
                      <a:pt x="66" y="96"/>
                      <a:pt x="67" y="94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moveTo>
                      <a:pt x="68" y="92"/>
                    </a:move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moveTo>
                      <a:pt x="65" y="91"/>
                    </a:moveTo>
                    <a:cubicBezTo>
                      <a:pt x="65" y="92"/>
                      <a:pt x="64" y="94"/>
                      <a:pt x="63" y="96"/>
                    </a:cubicBezTo>
                    <a:cubicBezTo>
                      <a:pt x="63" y="96"/>
                      <a:pt x="63" y="96"/>
                      <a:pt x="63" y="96"/>
                    </a:cubicBezTo>
                    <a:cubicBezTo>
                      <a:pt x="64" y="95"/>
                      <a:pt x="65" y="93"/>
                      <a:pt x="66" y="91"/>
                    </a:cubicBezTo>
                    <a:cubicBezTo>
                      <a:pt x="66" y="91"/>
                      <a:pt x="66" y="91"/>
                      <a:pt x="65" y="91"/>
                    </a:cubicBezTo>
                    <a:moveTo>
                      <a:pt x="66" y="90"/>
                    </a:moveTo>
                    <a:cubicBezTo>
                      <a:pt x="66" y="90"/>
                      <a:pt x="66" y="90"/>
                      <a:pt x="65" y="91"/>
                    </a:cubicBezTo>
                    <a:cubicBezTo>
                      <a:pt x="66" y="91"/>
                      <a:pt x="66" y="91"/>
                      <a:pt x="66" y="91"/>
                    </a:cubicBezTo>
                    <a:cubicBezTo>
                      <a:pt x="66" y="91"/>
                      <a:pt x="67" y="91"/>
                      <a:pt x="67" y="91"/>
                    </a:cubicBezTo>
                    <a:cubicBezTo>
                      <a:pt x="66" y="91"/>
                      <a:pt x="66" y="91"/>
                      <a:pt x="66" y="90"/>
                    </a:cubicBezTo>
                    <a:moveTo>
                      <a:pt x="80" y="86"/>
                    </a:moveTo>
                    <a:cubicBezTo>
                      <a:pt x="80" y="87"/>
                      <a:pt x="79" y="88"/>
                      <a:pt x="79" y="88"/>
                    </a:cubicBezTo>
                    <a:cubicBezTo>
                      <a:pt x="79" y="88"/>
                      <a:pt x="79" y="88"/>
                      <a:pt x="79" y="88"/>
                    </a:cubicBezTo>
                    <a:cubicBezTo>
                      <a:pt x="79" y="88"/>
                      <a:pt x="80" y="87"/>
                      <a:pt x="80" y="86"/>
                    </a:cubicBezTo>
                    <a:cubicBezTo>
                      <a:pt x="80" y="86"/>
                      <a:pt x="80" y="86"/>
                      <a:pt x="80" y="86"/>
                    </a:cubicBezTo>
                    <a:moveTo>
                      <a:pt x="77" y="85"/>
                    </a:moveTo>
                    <a:cubicBezTo>
                      <a:pt x="77" y="85"/>
                      <a:pt x="76" y="86"/>
                      <a:pt x="76" y="86"/>
                    </a:cubicBezTo>
                    <a:cubicBezTo>
                      <a:pt x="77" y="87"/>
                      <a:pt x="77" y="87"/>
                      <a:pt x="78" y="88"/>
                    </a:cubicBezTo>
                    <a:cubicBezTo>
                      <a:pt x="78" y="87"/>
                      <a:pt x="79" y="86"/>
                      <a:pt x="79" y="86"/>
                    </a:cubicBezTo>
                    <a:cubicBezTo>
                      <a:pt x="77" y="85"/>
                      <a:pt x="77" y="85"/>
                      <a:pt x="77" y="85"/>
                    </a:cubicBezTo>
                    <a:moveTo>
                      <a:pt x="75" y="84"/>
                    </a:moveTo>
                    <a:cubicBezTo>
                      <a:pt x="75" y="84"/>
                      <a:pt x="74" y="85"/>
                      <a:pt x="74" y="85"/>
                    </a:cubicBezTo>
                    <a:cubicBezTo>
                      <a:pt x="74" y="86"/>
                      <a:pt x="75" y="86"/>
                      <a:pt x="75" y="86"/>
                    </a:cubicBezTo>
                    <a:cubicBezTo>
                      <a:pt x="75" y="85"/>
                      <a:pt x="76" y="85"/>
                      <a:pt x="76" y="84"/>
                    </a:cubicBezTo>
                    <a:cubicBezTo>
                      <a:pt x="75" y="84"/>
                      <a:pt x="75" y="84"/>
                      <a:pt x="75" y="84"/>
                    </a:cubicBezTo>
                    <a:moveTo>
                      <a:pt x="82" y="83"/>
                    </a:moveTo>
                    <a:cubicBezTo>
                      <a:pt x="82" y="84"/>
                      <a:pt x="81" y="84"/>
                      <a:pt x="81" y="85"/>
                    </a:cubicBezTo>
                    <a:cubicBezTo>
                      <a:pt x="81" y="85"/>
                      <a:pt x="81" y="85"/>
                      <a:pt x="81" y="85"/>
                    </a:cubicBezTo>
                    <a:cubicBezTo>
                      <a:pt x="81" y="84"/>
                      <a:pt x="82" y="84"/>
                      <a:pt x="82" y="83"/>
                    </a:cubicBezTo>
                    <a:cubicBezTo>
                      <a:pt x="82" y="83"/>
                      <a:pt x="82" y="83"/>
                      <a:pt x="82" y="83"/>
                    </a:cubicBezTo>
                    <a:moveTo>
                      <a:pt x="73" y="82"/>
                    </a:moveTo>
                    <a:cubicBezTo>
                      <a:pt x="73" y="83"/>
                      <a:pt x="72" y="83"/>
                      <a:pt x="72" y="84"/>
                    </a:cubicBezTo>
                    <a:cubicBezTo>
                      <a:pt x="72" y="84"/>
                      <a:pt x="72" y="84"/>
                      <a:pt x="72" y="84"/>
                    </a:cubicBezTo>
                    <a:cubicBezTo>
                      <a:pt x="73" y="84"/>
                      <a:pt x="73" y="83"/>
                      <a:pt x="74" y="83"/>
                    </a:cubicBezTo>
                    <a:cubicBezTo>
                      <a:pt x="73" y="82"/>
                      <a:pt x="73" y="82"/>
                      <a:pt x="73" y="82"/>
                    </a:cubicBezTo>
                    <a:moveTo>
                      <a:pt x="79" y="81"/>
                    </a:moveTo>
                    <a:cubicBezTo>
                      <a:pt x="79" y="82"/>
                      <a:pt x="78" y="83"/>
                      <a:pt x="78" y="83"/>
                    </a:cubicBezTo>
                    <a:cubicBezTo>
                      <a:pt x="78" y="84"/>
                      <a:pt x="79" y="84"/>
                      <a:pt x="80" y="85"/>
                    </a:cubicBezTo>
                    <a:cubicBezTo>
                      <a:pt x="80" y="84"/>
                      <a:pt x="81" y="83"/>
                      <a:pt x="81" y="82"/>
                    </a:cubicBezTo>
                    <a:cubicBezTo>
                      <a:pt x="80" y="82"/>
                      <a:pt x="80" y="82"/>
                      <a:pt x="79" y="81"/>
                    </a:cubicBezTo>
                    <a:moveTo>
                      <a:pt x="71" y="81"/>
                    </a:moveTo>
                    <a:cubicBezTo>
                      <a:pt x="71" y="82"/>
                      <a:pt x="70" y="82"/>
                      <a:pt x="70" y="83"/>
                    </a:cubicBezTo>
                    <a:cubicBezTo>
                      <a:pt x="70" y="83"/>
                      <a:pt x="70" y="83"/>
                      <a:pt x="71" y="83"/>
                    </a:cubicBezTo>
                    <a:cubicBezTo>
                      <a:pt x="71" y="83"/>
                      <a:pt x="71" y="82"/>
                      <a:pt x="72" y="82"/>
                    </a:cubicBezTo>
                    <a:cubicBezTo>
                      <a:pt x="71" y="81"/>
                      <a:pt x="71" y="81"/>
                      <a:pt x="71" y="81"/>
                    </a:cubicBezTo>
                    <a:moveTo>
                      <a:pt x="77" y="80"/>
                    </a:moveTo>
                    <a:cubicBezTo>
                      <a:pt x="77" y="81"/>
                      <a:pt x="76" y="82"/>
                      <a:pt x="76" y="82"/>
                    </a:cubicBezTo>
                    <a:cubicBezTo>
                      <a:pt x="76" y="82"/>
                      <a:pt x="77" y="83"/>
                      <a:pt x="77" y="83"/>
                    </a:cubicBezTo>
                    <a:cubicBezTo>
                      <a:pt x="77" y="82"/>
                      <a:pt x="78" y="81"/>
                      <a:pt x="78" y="81"/>
                    </a:cubicBezTo>
                    <a:cubicBezTo>
                      <a:pt x="78" y="80"/>
                      <a:pt x="78" y="80"/>
                      <a:pt x="77" y="80"/>
                    </a:cubicBezTo>
                    <a:moveTo>
                      <a:pt x="75" y="79"/>
                    </a:moveTo>
                    <a:cubicBezTo>
                      <a:pt x="75" y="79"/>
                      <a:pt x="74" y="80"/>
                      <a:pt x="74" y="81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5" y="81"/>
                      <a:pt x="75" y="80"/>
                      <a:pt x="75" y="79"/>
                    </a:cubicBezTo>
                    <a:cubicBezTo>
                      <a:pt x="75" y="79"/>
                      <a:pt x="75" y="79"/>
                      <a:pt x="75" y="79"/>
                    </a:cubicBezTo>
                    <a:moveTo>
                      <a:pt x="85" y="78"/>
                    </a:moveTo>
                    <a:cubicBezTo>
                      <a:pt x="85" y="79"/>
                      <a:pt x="84" y="80"/>
                      <a:pt x="84" y="80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80"/>
                      <a:pt x="85" y="79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moveTo>
                      <a:pt x="73" y="77"/>
                    </a:moveTo>
                    <a:cubicBezTo>
                      <a:pt x="72" y="78"/>
                      <a:pt x="72" y="79"/>
                      <a:pt x="72" y="80"/>
                    </a:cubicBezTo>
                    <a:cubicBezTo>
                      <a:pt x="72" y="80"/>
                      <a:pt x="72" y="80"/>
                      <a:pt x="73" y="80"/>
                    </a:cubicBezTo>
                    <a:cubicBezTo>
                      <a:pt x="73" y="80"/>
                      <a:pt x="73" y="79"/>
                      <a:pt x="74" y="78"/>
                    </a:cubicBezTo>
                    <a:cubicBezTo>
                      <a:pt x="73" y="78"/>
                      <a:pt x="73" y="78"/>
                      <a:pt x="73" y="77"/>
                    </a:cubicBezTo>
                    <a:moveTo>
                      <a:pt x="82" y="77"/>
                    </a:moveTo>
                    <a:cubicBezTo>
                      <a:pt x="82" y="77"/>
                      <a:pt x="81" y="78"/>
                      <a:pt x="81" y="78"/>
                    </a:cubicBezTo>
                    <a:cubicBezTo>
                      <a:pt x="81" y="79"/>
                      <a:pt x="82" y="79"/>
                      <a:pt x="83" y="80"/>
                    </a:cubicBezTo>
                    <a:cubicBezTo>
                      <a:pt x="83" y="79"/>
                      <a:pt x="83" y="78"/>
                      <a:pt x="84" y="78"/>
                    </a:cubicBezTo>
                    <a:cubicBezTo>
                      <a:pt x="83" y="77"/>
                      <a:pt x="83" y="77"/>
                      <a:pt x="82" y="77"/>
                    </a:cubicBezTo>
                    <a:moveTo>
                      <a:pt x="80" y="76"/>
                    </a:moveTo>
                    <a:cubicBezTo>
                      <a:pt x="80" y="76"/>
                      <a:pt x="79" y="77"/>
                      <a:pt x="79" y="77"/>
                    </a:cubicBezTo>
                    <a:cubicBezTo>
                      <a:pt x="79" y="78"/>
                      <a:pt x="80" y="78"/>
                      <a:pt x="80" y="78"/>
                    </a:cubicBezTo>
                    <a:cubicBezTo>
                      <a:pt x="80" y="77"/>
                      <a:pt x="81" y="77"/>
                      <a:pt x="81" y="76"/>
                    </a:cubicBezTo>
                    <a:cubicBezTo>
                      <a:pt x="81" y="76"/>
                      <a:pt x="80" y="76"/>
                      <a:pt x="80" y="76"/>
                    </a:cubicBezTo>
                    <a:moveTo>
                      <a:pt x="78" y="74"/>
                    </a:moveTo>
                    <a:cubicBezTo>
                      <a:pt x="77" y="75"/>
                      <a:pt x="77" y="75"/>
                      <a:pt x="76" y="76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77" y="76"/>
                      <a:pt x="78" y="75"/>
                      <a:pt x="78" y="74"/>
                    </a:cubicBezTo>
                    <a:cubicBezTo>
                      <a:pt x="78" y="74"/>
                      <a:pt x="78" y="74"/>
                      <a:pt x="78" y="74"/>
                    </a:cubicBezTo>
                    <a:moveTo>
                      <a:pt x="88" y="74"/>
                    </a:moveTo>
                    <a:cubicBezTo>
                      <a:pt x="87" y="75"/>
                      <a:pt x="86" y="76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6" y="76"/>
                      <a:pt x="87" y="75"/>
                      <a:pt x="88" y="74"/>
                    </a:cubicBezTo>
                    <a:cubicBezTo>
                      <a:pt x="88" y="74"/>
                      <a:pt x="88" y="74"/>
                      <a:pt x="88" y="74"/>
                    </a:cubicBezTo>
                    <a:moveTo>
                      <a:pt x="75" y="73"/>
                    </a:moveTo>
                    <a:cubicBezTo>
                      <a:pt x="75" y="73"/>
                      <a:pt x="75" y="74"/>
                      <a:pt x="74" y="75"/>
                    </a:cubicBezTo>
                    <a:cubicBezTo>
                      <a:pt x="75" y="75"/>
                      <a:pt x="75" y="75"/>
                      <a:pt x="75" y="75"/>
                    </a:cubicBezTo>
                    <a:cubicBezTo>
                      <a:pt x="76" y="75"/>
                      <a:pt x="76" y="74"/>
                      <a:pt x="76" y="73"/>
                    </a:cubicBezTo>
                    <a:cubicBezTo>
                      <a:pt x="76" y="73"/>
                      <a:pt x="76" y="73"/>
                      <a:pt x="75" y="73"/>
                    </a:cubicBezTo>
                    <a:moveTo>
                      <a:pt x="88" y="73"/>
                    </a:move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moveTo>
                      <a:pt x="85" y="72"/>
                    </a:moveTo>
                    <a:cubicBezTo>
                      <a:pt x="84" y="73"/>
                      <a:pt x="83" y="75"/>
                      <a:pt x="82" y="76"/>
                    </a:cubicBezTo>
                    <a:cubicBezTo>
                      <a:pt x="83" y="76"/>
                      <a:pt x="84" y="77"/>
                      <a:pt x="84" y="77"/>
                    </a:cubicBezTo>
                    <a:cubicBezTo>
                      <a:pt x="85" y="76"/>
                      <a:pt x="86" y="75"/>
                      <a:pt x="87" y="73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85" y="72"/>
                      <a:pt x="85" y="72"/>
                      <a:pt x="85" y="72"/>
                    </a:cubicBezTo>
                    <a:moveTo>
                      <a:pt x="83" y="71"/>
                    </a:moveTo>
                    <a:cubicBezTo>
                      <a:pt x="82" y="72"/>
                      <a:pt x="81" y="74"/>
                      <a:pt x="81" y="75"/>
                    </a:cubicBezTo>
                    <a:cubicBezTo>
                      <a:pt x="81" y="75"/>
                      <a:pt x="81" y="75"/>
                      <a:pt x="81" y="75"/>
                    </a:cubicBezTo>
                    <a:cubicBezTo>
                      <a:pt x="82" y="74"/>
                      <a:pt x="83" y="73"/>
                      <a:pt x="84" y="72"/>
                    </a:cubicBezTo>
                    <a:cubicBezTo>
                      <a:pt x="83" y="71"/>
                      <a:pt x="83" y="71"/>
                      <a:pt x="83" y="71"/>
                    </a:cubicBezTo>
                    <a:moveTo>
                      <a:pt x="85" y="71"/>
                    </a:moveTo>
                    <a:cubicBezTo>
                      <a:pt x="85" y="71"/>
                      <a:pt x="85" y="71"/>
                      <a:pt x="85" y="71"/>
                    </a:cubicBezTo>
                    <a:cubicBezTo>
                      <a:pt x="86" y="72"/>
                      <a:pt x="86" y="72"/>
                      <a:pt x="87" y="72"/>
                    </a:cubicBezTo>
                    <a:cubicBezTo>
                      <a:pt x="87" y="72"/>
                      <a:pt x="87" y="72"/>
                      <a:pt x="87" y="72"/>
                    </a:cubicBezTo>
                    <a:cubicBezTo>
                      <a:pt x="87" y="72"/>
                      <a:pt x="86" y="71"/>
                      <a:pt x="85" y="71"/>
                    </a:cubicBezTo>
                    <a:moveTo>
                      <a:pt x="89" y="71"/>
                    </a:moveTo>
                    <a:cubicBezTo>
                      <a:pt x="89" y="71"/>
                      <a:pt x="89" y="72"/>
                      <a:pt x="88" y="72"/>
                    </a:cubicBezTo>
                    <a:cubicBezTo>
                      <a:pt x="89" y="72"/>
                      <a:pt x="89" y="72"/>
                      <a:pt x="89" y="72"/>
                    </a:cubicBezTo>
                    <a:cubicBezTo>
                      <a:pt x="89" y="72"/>
                      <a:pt x="89" y="71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moveTo>
                      <a:pt x="84" y="70"/>
                    </a:moveTo>
                    <a:cubicBezTo>
                      <a:pt x="83" y="70"/>
                      <a:pt x="83" y="70"/>
                      <a:pt x="83" y="70"/>
                    </a:cubicBezTo>
                    <a:cubicBezTo>
                      <a:pt x="84" y="70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0"/>
                      <a:pt x="84" y="70"/>
                      <a:pt x="84" y="70"/>
                    </a:cubicBezTo>
                    <a:moveTo>
                      <a:pt x="80" y="70"/>
                    </a:moveTo>
                    <a:cubicBezTo>
                      <a:pt x="79" y="71"/>
                      <a:pt x="79" y="72"/>
                      <a:pt x="78" y="73"/>
                    </a:cubicBezTo>
                    <a:cubicBezTo>
                      <a:pt x="78" y="73"/>
                      <a:pt x="78" y="73"/>
                      <a:pt x="79" y="74"/>
                    </a:cubicBezTo>
                    <a:cubicBezTo>
                      <a:pt x="79" y="72"/>
                      <a:pt x="80" y="71"/>
                      <a:pt x="81" y="70"/>
                    </a:cubicBezTo>
                    <a:cubicBezTo>
                      <a:pt x="80" y="70"/>
                      <a:pt x="80" y="70"/>
                      <a:pt x="80" y="70"/>
                    </a:cubicBezTo>
                    <a:moveTo>
                      <a:pt x="87" y="69"/>
                    </a:moveTo>
                    <a:cubicBezTo>
                      <a:pt x="86" y="70"/>
                      <a:pt x="86" y="70"/>
                      <a:pt x="86" y="71"/>
                    </a:cubicBezTo>
                    <a:cubicBezTo>
                      <a:pt x="86" y="71"/>
                      <a:pt x="87" y="71"/>
                      <a:pt x="87" y="72"/>
                    </a:cubicBezTo>
                    <a:cubicBezTo>
                      <a:pt x="88" y="71"/>
                      <a:pt x="88" y="71"/>
                      <a:pt x="88" y="70"/>
                    </a:cubicBezTo>
                    <a:cubicBezTo>
                      <a:pt x="88" y="70"/>
                      <a:pt x="87" y="70"/>
                      <a:pt x="87" y="69"/>
                    </a:cubicBezTo>
                    <a:moveTo>
                      <a:pt x="91" y="69"/>
                    </a:moveTo>
                    <a:cubicBezTo>
                      <a:pt x="91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1" y="69"/>
                      <a:pt x="91" y="69"/>
                    </a:cubicBezTo>
                    <a:cubicBezTo>
                      <a:pt x="91" y="69"/>
                      <a:pt x="91" y="69"/>
                      <a:pt x="91" y="69"/>
                    </a:cubicBezTo>
                    <a:moveTo>
                      <a:pt x="81" y="68"/>
                    </a:move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8"/>
                    </a:cubicBezTo>
                    <a:moveTo>
                      <a:pt x="78" y="68"/>
                    </a:moveTo>
                    <a:cubicBezTo>
                      <a:pt x="77" y="70"/>
                      <a:pt x="77" y="71"/>
                      <a:pt x="76" y="72"/>
                    </a:cubicBezTo>
                    <a:cubicBezTo>
                      <a:pt x="76" y="72"/>
                      <a:pt x="77" y="72"/>
                      <a:pt x="77" y="73"/>
                    </a:cubicBezTo>
                    <a:cubicBezTo>
                      <a:pt x="78" y="71"/>
                      <a:pt x="78" y="70"/>
                      <a:pt x="79" y="69"/>
                    </a:cubicBezTo>
                    <a:cubicBezTo>
                      <a:pt x="78" y="68"/>
                      <a:pt x="78" y="68"/>
                      <a:pt x="78" y="68"/>
                    </a:cubicBezTo>
                    <a:moveTo>
                      <a:pt x="85" y="68"/>
                    </a:moveTo>
                    <a:cubicBezTo>
                      <a:pt x="84" y="69"/>
                      <a:pt x="84" y="69"/>
                      <a:pt x="84" y="70"/>
                    </a:cubicBezTo>
                    <a:cubicBezTo>
                      <a:pt x="84" y="70"/>
                      <a:pt x="84" y="70"/>
                      <a:pt x="85" y="70"/>
                    </a:cubicBezTo>
                    <a:cubicBezTo>
                      <a:pt x="85" y="70"/>
                      <a:pt x="85" y="69"/>
                      <a:pt x="86" y="69"/>
                    </a:cubicBezTo>
                    <a:cubicBezTo>
                      <a:pt x="85" y="68"/>
                      <a:pt x="85" y="68"/>
                      <a:pt x="85" y="68"/>
                    </a:cubicBezTo>
                    <a:moveTo>
                      <a:pt x="79" y="67"/>
                    </a:moveTo>
                    <a:cubicBezTo>
                      <a:pt x="79" y="67"/>
                      <a:pt x="79" y="67"/>
                      <a:pt x="78" y="68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80" y="68"/>
                      <a:pt x="80" y="68"/>
                    </a:cubicBezTo>
                    <a:cubicBezTo>
                      <a:pt x="79" y="68"/>
                      <a:pt x="79" y="67"/>
                      <a:pt x="79" y="67"/>
                    </a:cubicBezTo>
                    <a:moveTo>
                      <a:pt x="88" y="67"/>
                    </a:moveTo>
                    <a:cubicBezTo>
                      <a:pt x="88" y="67"/>
                      <a:pt x="88" y="68"/>
                      <a:pt x="87" y="68"/>
                    </a:cubicBezTo>
                    <a:cubicBezTo>
                      <a:pt x="88" y="68"/>
                      <a:pt x="89" y="68"/>
                      <a:pt x="89" y="69"/>
                    </a:cubicBezTo>
                    <a:cubicBezTo>
                      <a:pt x="89" y="69"/>
                      <a:pt x="89" y="68"/>
                      <a:pt x="90" y="68"/>
                    </a:cubicBezTo>
                    <a:cubicBezTo>
                      <a:pt x="89" y="68"/>
                      <a:pt x="88" y="67"/>
                      <a:pt x="88" y="67"/>
                    </a:cubicBezTo>
                    <a:moveTo>
                      <a:pt x="82" y="66"/>
                    </a:moveTo>
                    <a:cubicBezTo>
                      <a:pt x="81" y="67"/>
                      <a:pt x="81" y="68"/>
                      <a:pt x="81" y="68"/>
                    </a:cubicBezTo>
                    <a:cubicBezTo>
                      <a:pt x="81" y="68"/>
                      <a:pt x="81" y="68"/>
                      <a:pt x="82" y="68"/>
                    </a:cubicBezTo>
                    <a:cubicBezTo>
                      <a:pt x="82" y="68"/>
                      <a:pt x="82" y="67"/>
                      <a:pt x="82" y="67"/>
                    </a:cubicBezTo>
                    <a:cubicBezTo>
                      <a:pt x="82" y="67"/>
                      <a:pt x="82" y="67"/>
                      <a:pt x="82" y="66"/>
                    </a:cubicBezTo>
                    <a:moveTo>
                      <a:pt x="86" y="66"/>
                    </a:moveTo>
                    <a:cubicBezTo>
                      <a:pt x="86" y="66"/>
                      <a:pt x="86" y="66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7" y="67"/>
                      <a:pt x="87" y="67"/>
                      <a:pt x="87" y="67"/>
                    </a:cubicBezTo>
                    <a:cubicBezTo>
                      <a:pt x="87" y="66"/>
                      <a:pt x="86" y="66"/>
                      <a:pt x="86" y="66"/>
                    </a:cubicBezTo>
                    <a:moveTo>
                      <a:pt x="93" y="65"/>
                    </a:move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6"/>
                      <a:pt x="93" y="66"/>
                      <a:pt x="93" y="65"/>
                    </a:cubicBezTo>
                    <a:cubicBezTo>
                      <a:pt x="93" y="65"/>
                      <a:pt x="93" y="65"/>
                      <a:pt x="93" y="65"/>
                    </a:cubicBezTo>
                    <a:moveTo>
                      <a:pt x="80" y="65"/>
                    </a:moveTo>
                    <a:cubicBezTo>
                      <a:pt x="79" y="66"/>
                      <a:pt x="79" y="66"/>
                      <a:pt x="79" y="67"/>
                    </a:cubicBezTo>
                    <a:cubicBezTo>
                      <a:pt x="79" y="67"/>
                      <a:pt x="79" y="67"/>
                      <a:pt x="80" y="67"/>
                    </a:cubicBezTo>
                    <a:cubicBezTo>
                      <a:pt x="80" y="67"/>
                      <a:pt x="80" y="66"/>
                      <a:pt x="81" y="66"/>
                    </a:cubicBezTo>
                    <a:cubicBezTo>
                      <a:pt x="80" y="66"/>
                      <a:pt x="80" y="65"/>
                      <a:pt x="80" y="65"/>
                    </a:cubicBezTo>
                    <a:moveTo>
                      <a:pt x="83" y="64"/>
                    </a:move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4" y="65"/>
                      <a:pt x="84" y="65"/>
                    </a:cubicBezTo>
                    <a:cubicBezTo>
                      <a:pt x="83" y="65"/>
                      <a:pt x="83" y="64"/>
                      <a:pt x="83" y="64"/>
                    </a:cubicBezTo>
                    <a:moveTo>
                      <a:pt x="90" y="64"/>
                    </a:moveTo>
                    <a:cubicBezTo>
                      <a:pt x="90" y="64"/>
                      <a:pt x="89" y="65"/>
                      <a:pt x="89" y="65"/>
                    </a:cubicBezTo>
                    <a:cubicBezTo>
                      <a:pt x="90" y="65"/>
                      <a:pt x="90" y="66"/>
                      <a:pt x="91" y="66"/>
                    </a:cubicBezTo>
                    <a:cubicBezTo>
                      <a:pt x="91" y="66"/>
                      <a:pt x="91" y="65"/>
                      <a:pt x="92" y="65"/>
                    </a:cubicBezTo>
                    <a:cubicBezTo>
                      <a:pt x="91" y="64"/>
                      <a:pt x="90" y="64"/>
                      <a:pt x="90" y="64"/>
                    </a:cubicBezTo>
                    <a:moveTo>
                      <a:pt x="81" y="63"/>
                    </a:moveTo>
                    <a:cubicBezTo>
                      <a:pt x="81" y="63"/>
                      <a:pt x="81" y="63"/>
                      <a:pt x="81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1" y="63"/>
                      <a:pt x="81" y="63"/>
                    </a:cubicBezTo>
                    <a:moveTo>
                      <a:pt x="88" y="62"/>
                    </a:moveTo>
                    <a:cubicBezTo>
                      <a:pt x="88" y="63"/>
                      <a:pt x="88" y="63"/>
                      <a:pt x="87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64"/>
                      <a:pt x="89" y="63"/>
                      <a:pt x="89" y="63"/>
                    </a:cubicBezTo>
                    <a:cubicBezTo>
                      <a:pt x="89" y="63"/>
                      <a:pt x="88" y="63"/>
                      <a:pt x="88" y="62"/>
                    </a:cubicBezTo>
                    <a:moveTo>
                      <a:pt x="85" y="61"/>
                    </a:moveTo>
                    <a:cubicBezTo>
                      <a:pt x="85" y="61"/>
                      <a:pt x="85" y="61"/>
                      <a:pt x="84" y="62"/>
                    </a:cubicBezTo>
                    <a:cubicBezTo>
                      <a:pt x="85" y="62"/>
                      <a:pt x="85" y="62"/>
                      <a:pt x="85" y="62"/>
                    </a:cubicBezTo>
                    <a:cubicBezTo>
                      <a:pt x="85" y="62"/>
                      <a:pt x="85" y="61"/>
                      <a:pt x="86" y="61"/>
                    </a:cubicBezTo>
                    <a:cubicBezTo>
                      <a:pt x="86" y="61"/>
                      <a:pt x="85" y="61"/>
                      <a:pt x="85" y="61"/>
                    </a:cubicBezTo>
                    <a:moveTo>
                      <a:pt x="83" y="59"/>
                    </a:moveTo>
                    <a:cubicBezTo>
                      <a:pt x="83" y="60"/>
                      <a:pt x="83" y="60"/>
                      <a:pt x="82" y="61"/>
                    </a:cubicBezTo>
                    <a:cubicBezTo>
                      <a:pt x="83" y="61"/>
                      <a:pt x="83" y="61"/>
                      <a:pt x="83" y="61"/>
                    </a:cubicBezTo>
                    <a:cubicBezTo>
                      <a:pt x="84" y="61"/>
                      <a:pt x="84" y="60"/>
                      <a:pt x="84" y="60"/>
                    </a:cubicBezTo>
                    <a:cubicBezTo>
                      <a:pt x="84" y="60"/>
                      <a:pt x="83" y="60"/>
                      <a:pt x="83" y="59"/>
                    </a:cubicBezTo>
                    <a:moveTo>
                      <a:pt x="97" y="59"/>
                    </a:moveTo>
                    <a:cubicBezTo>
                      <a:pt x="96" y="61"/>
                      <a:pt x="95" y="63"/>
                      <a:pt x="94" y="64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5" y="63"/>
                      <a:pt x="96" y="61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moveTo>
                      <a:pt x="94" y="57"/>
                    </a:moveTo>
                    <a:cubicBezTo>
                      <a:pt x="93" y="59"/>
                      <a:pt x="92" y="61"/>
                      <a:pt x="91" y="62"/>
                    </a:cubicBezTo>
                    <a:cubicBezTo>
                      <a:pt x="91" y="63"/>
                      <a:pt x="92" y="63"/>
                      <a:pt x="92" y="63"/>
                    </a:cubicBezTo>
                    <a:cubicBezTo>
                      <a:pt x="93" y="62"/>
                      <a:pt x="94" y="60"/>
                      <a:pt x="95" y="58"/>
                    </a:cubicBezTo>
                    <a:cubicBezTo>
                      <a:pt x="95" y="58"/>
                      <a:pt x="94" y="58"/>
                      <a:pt x="94" y="57"/>
                    </a:cubicBezTo>
                    <a:moveTo>
                      <a:pt x="92" y="56"/>
                    </a:moveTo>
                    <a:cubicBezTo>
                      <a:pt x="91" y="58"/>
                      <a:pt x="90" y="60"/>
                      <a:pt x="89" y="61"/>
                    </a:cubicBezTo>
                    <a:cubicBezTo>
                      <a:pt x="89" y="61"/>
                      <a:pt x="89" y="62"/>
                      <a:pt x="90" y="62"/>
                    </a:cubicBezTo>
                    <a:cubicBezTo>
                      <a:pt x="91" y="60"/>
                      <a:pt x="92" y="58"/>
                      <a:pt x="93" y="57"/>
                    </a:cubicBezTo>
                    <a:cubicBezTo>
                      <a:pt x="92" y="57"/>
                      <a:pt x="92" y="57"/>
                      <a:pt x="92" y="56"/>
                    </a:cubicBezTo>
                    <a:moveTo>
                      <a:pt x="99" y="56"/>
                    </a:moveTo>
                    <a:cubicBezTo>
                      <a:pt x="98" y="57"/>
                      <a:pt x="98" y="57"/>
                      <a:pt x="97" y="58"/>
                    </a:cubicBezTo>
                    <a:cubicBezTo>
                      <a:pt x="97" y="58"/>
                      <a:pt x="97" y="58"/>
                      <a:pt x="97" y="58"/>
                    </a:cubicBezTo>
                    <a:cubicBezTo>
                      <a:pt x="98" y="57"/>
                      <a:pt x="98" y="57"/>
                      <a:pt x="99" y="56"/>
                    </a:cubicBezTo>
                    <a:cubicBezTo>
                      <a:pt x="99" y="56"/>
                      <a:pt x="99" y="56"/>
                      <a:pt x="99" y="56"/>
                    </a:cubicBezTo>
                    <a:moveTo>
                      <a:pt x="88" y="54"/>
                    </a:moveTo>
                    <a:cubicBezTo>
                      <a:pt x="88" y="56"/>
                      <a:pt x="87" y="58"/>
                      <a:pt x="86" y="59"/>
                    </a:cubicBezTo>
                    <a:cubicBezTo>
                      <a:pt x="86" y="59"/>
                      <a:pt x="86" y="60"/>
                      <a:pt x="86" y="60"/>
                    </a:cubicBezTo>
                    <a:cubicBezTo>
                      <a:pt x="87" y="58"/>
                      <a:pt x="88" y="56"/>
                      <a:pt x="89" y="55"/>
                    </a:cubicBezTo>
                    <a:cubicBezTo>
                      <a:pt x="89" y="55"/>
                      <a:pt x="89" y="55"/>
                      <a:pt x="88" y="54"/>
                    </a:cubicBezTo>
                    <a:moveTo>
                      <a:pt x="96" y="54"/>
                    </a:moveTo>
                    <a:cubicBezTo>
                      <a:pt x="95" y="55"/>
                      <a:pt x="95" y="56"/>
                      <a:pt x="94" y="56"/>
                    </a:cubicBezTo>
                    <a:cubicBezTo>
                      <a:pt x="95" y="57"/>
                      <a:pt x="95" y="57"/>
                      <a:pt x="96" y="57"/>
                    </a:cubicBezTo>
                    <a:cubicBezTo>
                      <a:pt x="96" y="57"/>
                      <a:pt x="97" y="56"/>
                      <a:pt x="97" y="55"/>
                    </a:cubicBezTo>
                    <a:cubicBezTo>
                      <a:pt x="97" y="55"/>
                      <a:pt x="96" y="55"/>
                      <a:pt x="96" y="54"/>
                    </a:cubicBezTo>
                    <a:moveTo>
                      <a:pt x="96" y="53"/>
                    </a:moveTo>
                    <a:cubicBezTo>
                      <a:pt x="96" y="53"/>
                      <a:pt x="96" y="53"/>
                      <a:pt x="96" y="53"/>
                    </a:cubicBezTo>
                    <a:cubicBezTo>
                      <a:pt x="97" y="54"/>
                      <a:pt x="97" y="54"/>
                      <a:pt x="97" y="54"/>
                    </a:cubicBezTo>
                    <a:cubicBezTo>
                      <a:pt x="97" y="54"/>
                      <a:pt x="97" y="54"/>
                      <a:pt x="96" y="53"/>
                    </a:cubicBezTo>
                    <a:moveTo>
                      <a:pt x="94" y="53"/>
                    </a:moveTo>
                    <a:cubicBezTo>
                      <a:pt x="93" y="54"/>
                      <a:pt x="93" y="55"/>
                      <a:pt x="93" y="55"/>
                    </a:cubicBezTo>
                    <a:cubicBezTo>
                      <a:pt x="93" y="55"/>
                      <a:pt x="93" y="56"/>
                      <a:pt x="93" y="56"/>
                    </a:cubicBezTo>
                    <a:cubicBezTo>
                      <a:pt x="94" y="55"/>
                      <a:pt x="94" y="54"/>
                      <a:pt x="95" y="54"/>
                    </a:cubicBezTo>
                    <a:cubicBezTo>
                      <a:pt x="94" y="54"/>
                      <a:pt x="94" y="53"/>
                      <a:pt x="94" y="53"/>
                    </a:cubicBezTo>
                    <a:moveTo>
                      <a:pt x="86" y="53"/>
                    </a:moveTo>
                    <a:cubicBezTo>
                      <a:pt x="86" y="55"/>
                      <a:pt x="85" y="56"/>
                      <a:pt x="84" y="58"/>
                    </a:cubicBezTo>
                    <a:cubicBezTo>
                      <a:pt x="84" y="58"/>
                      <a:pt x="84" y="58"/>
                      <a:pt x="85" y="59"/>
                    </a:cubicBezTo>
                    <a:cubicBezTo>
                      <a:pt x="86" y="57"/>
                      <a:pt x="87" y="55"/>
                      <a:pt x="87" y="54"/>
                    </a:cubicBezTo>
                    <a:cubicBezTo>
                      <a:pt x="87" y="54"/>
                      <a:pt x="87" y="53"/>
                      <a:pt x="86" y="53"/>
                    </a:cubicBezTo>
                    <a:moveTo>
                      <a:pt x="94" y="52"/>
                    </a:moveTo>
                    <a:cubicBezTo>
                      <a:pt x="94" y="52"/>
                      <a:pt x="94" y="52"/>
                      <a:pt x="94" y="52"/>
                    </a:cubicBezTo>
                    <a:cubicBezTo>
                      <a:pt x="95" y="53"/>
                      <a:pt x="95" y="53"/>
                      <a:pt x="95" y="53"/>
                    </a:cubicBezTo>
                    <a:cubicBezTo>
                      <a:pt x="95" y="53"/>
                      <a:pt x="95" y="53"/>
                      <a:pt x="95" y="53"/>
                    </a:cubicBezTo>
                    <a:cubicBezTo>
                      <a:pt x="95" y="53"/>
                      <a:pt x="95" y="52"/>
                      <a:pt x="94" y="52"/>
                    </a:cubicBezTo>
                    <a:moveTo>
                      <a:pt x="90" y="51"/>
                    </a:moveTo>
                    <a:cubicBezTo>
                      <a:pt x="90" y="52"/>
                      <a:pt x="90" y="53"/>
                      <a:pt x="89" y="53"/>
                    </a:cubicBezTo>
                    <a:cubicBezTo>
                      <a:pt x="89" y="53"/>
                      <a:pt x="90" y="54"/>
                      <a:pt x="90" y="54"/>
                    </a:cubicBezTo>
                    <a:cubicBezTo>
                      <a:pt x="90" y="53"/>
                      <a:pt x="91" y="52"/>
                      <a:pt x="91" y="52"/>
                    </a:cubicBezTo>
                    <a:cubicBezTo>
                      <a:pt x="91" y="52"/>
                      <a:pt x="91" y="51"/>
                      <a:pt x="90" y="51"/>
                    </a:cubicBezTo>
                    <a:moveTo>
                      <a:pt x="91" y="50"/>
                    </a:moveTo>
                    <a:cubicBezTo>
                      <a:pt x="91" y="50"/>
                      <a:pt x="91" y="50"/>
                      <a:pt x="91" y="50"/>
                    </a:cubicBezTo>
                    <a:cubicBezTo>
                      <a:pt x="91" y="50"/>
                      <a:pt x="91" y="51"/>
                      <a:pt x="92" y="51"/>
                    </a:cubicBezTo>
                    <a:cubicBezTo>
                      <a:pt x="92" y="51"/>
                      <a:pt x="92" y="51"/>
                      <a:pt x="92" y="51"/>
                    </a:cubicBezTo>
                    <a:cubicBezTo>
                      <a:pt x="91" y="50"/>
                      <a:pt x="91" y="50"/>
                      <a:pt x="91" y="50"/>
                    </a:cubicBezTo>
                    <a:moveTo>
                      <a:pt x="88" y="50"/>
                    </a:moveTo>
                    <a:cubicBezTo>
                      <a:pt x="88" y="51"/>
                      <a:pt x="88" y="51"/>
                      <a:pt x="87" y="52"/>
                    </a:cubicBezTo>
                    <a:cubicBezTo>
                      <a:pt x="87" y="52"/>
                      <a:pt x="88" y="52"/>
                      <a:pt x="88" y="53"/>
                    </a:cubicBezTo>
                    <a:cubicBezTo>
                      <a:pt x="89" y="52"/>
                      <a:pt x="89" y="51"/>
                      <a:pt x="89" y="51"/>
                    </a:cubicBezTo>
                    <a:cubicBezTo>
                      <a:pt x="89" y="50"/>
                      <a:pt x="89" y="50"/>
                      <a:pt x="88" y="50"/>
                    </a:cubicBezTo>
                    <a:moveTo>
                      <a:pt x="98" y="50"/>
                    </a:moveTo>
                    <a:cubicBezTo>
                      <a:pt x="98" y="50"/>
                      <a:pt x="98" y="51"/>
                      <a:pt x="97" y="51"/>
                    </a:cubicBezTo>
                    <a:cubicBezTo>
                      <a:pt x="98" y="52"/>
                      <a:pt x="98" y="52"/>
                      <a:pt x="99" y="52"/>
                    </a:cubicBezTo>
                    <a:cubicBezTo>
                      <a:pt x="99" y="52"/>
                      <a:pt x="100" y="51"/>
                      <a:pt x="100" y="51"/>
                    </a:cubicBezTo>
                    <a:cubicBezTo>
                      <a:pt x="99" y="50"/>
                      <a:pt x="99" y="50"/>
                      <a:pt x="98" y="50"/>
                    </a:cubicBezTo>
                    <a:moveTo>
                      <a:pt x="99" y="49"/>
                    </a:moveTo>
                    <a:cubicBezTo>
                      <a:pt x="99" y="50"/>
                      <a:pt x="99" y="50"/>
                      <a:pt x="98" y="50"/>
                    </a:cubicBezTo>
                    <a:cubicBezTo>
                      <a:pt x="99" y="50"/>
                      <a:pt x="99" y="50"/>
                      <a:pt x="100" y="51"/>
                    </a:cubicBezTo>
                    <a:cubicBezTo>
                      <a:pt x="100" y="51"/>
                      <a:pt x="100" y="50"/>
                      <a:pt x="100" y="50"/>
                    </a:cubicBezTo>
                    <a:cubicBezTo>
                      <a:pt x="100" y="50"/>
                      <a:pt x="99" y="50"/>
                      <a:pt x="99" y="49"/>
                    </a:cubicBezTo>
                    <a:moveTo>
                      <a:pt x="89" y="49"/>
                    </a:moveTo>
                    <a:cubicBezTo>
                      <a:pt x="89" y="49"/>
                      <a:pt x="89" y="49"/>
                      <a:pt x="89" y="49"/>
                    </a:cubicBezTo>
                    <a:cubicBezTo>
                      <a:pt x="89" y="49"/>
                      <a:pt x="89" y="50"/>
                      <a:pt x="90" y="50"/>
                    </a:cubicBezTo>
                    <a:cubicBezTo>
                      <a:pt x="90" y="50"/>
                      <a:pt x="90" y="50"/>
                      <a:pt x="90" y="49"/>
                    </a:cubicBezTo>
                    <a:cubicBezTo>
                      <a:pt x="90" y="49"/>
                      <a:pt x="89" y="49"/>
                      <a:pt x="89" y="49"/>
                    </a:cubicBezTo>
                    <a:moveTo>
                      <a:pt x="97" y="49"/>
                    </a:moveTo>
                    <a:cubicBezTo>
                      <a:pt x="96" y="49"/>
                      <a:pt x="96" y="50"/>
                      <a:pt x="96" y="50"/>
                    </a:cubicBezTo>
                    <a:cubicBezTo>
                      <a:pt x="96" y="50"/>
                      <a:pt x="96" y="51"/>
                      <a:pt x="96" y="51"/>
                    </a:cubicBezTo>
                    <a:cubicBezTo>
                      <a:pt x="97" y="50"/>
                      <a:pt x="97" y="50"/>
                      <a:pt x="97" y="49"/>
                    </a:cubicBezTo>
                    <a:cubicBezTo>
                      <a:pt x="97" y="49"/>
                      <a:pt x="97" y="49"/>
                      <a:pt x="97" y="49"/>
                    </a:cubicBezTo>
                    <a:moveTo>
                      <a:pt x="97" y="48"/>
                    </a:moveTo>
                    <a:cubicBezTo>
                      <a:pt x="97" y="48"/>
                      <a:pt x="97" y="49"/>
                      <a:pt x="97" y="49"/>
                    </a:cubicBezTo>
                    <a:cubicBezTo>
                      <a:pt x="97" y="49"/>
                      <a:pt x="97" y="49"/>
                      <a:pt x="97" y="49"/>
                    </a:cubicBezTo>
                    <a:cubicBezTo>
                      <a:pt x="97" y="49"/>
                      <a:pt x="98" y="49"/>
                      <a:pt x="98" y="49"/>
                    </a:cubicBezTo>
                    <a:cubicBezTo>
                      <a:pt x="97" y="49"/>
                      <a:pt x="97" y="48"/>
                      <a:pt x="97" y="48"/>
                    </a:cubicBezTo>
                    <a:moveTo>
                      <a:pt x="93" y="46"/>
                    </a:moveTo>
                    <a:cubicBezTo>
                      <a:pt x="93" y="47"/>
                      <a:pt x="92" y="47"/>
                      <a:pt x="92" y="48"/>
                    </a:cubicBezTo>
                    <a:cubicBezTo>
                      <a:pt x="92" y="48"/>
                      <a:pt x="93" y="48"/>
                      <a:pt x="93" y="48"/>
                    </a:cubicBezTo>
                    <a:cubicBezTo>
                      <a:pt x="93" y="48"/>
                      <a:pt x="93" y="47"/>
                      <a:pt x="94" y="47"/>
                    </a:cubicBezTo>
                    <a:cubicBezTo>
                      <a:pt x="93" y="47"/>
                      <a:pt x="93" y="47"/>
                      <a:pt x="93" y="46"/>
                    </a:cubicBezTo>
                    <a:moveTo>
                      <a:pt x="101" y="46"/>
                    </a:moveTo>
                    <a:cubicBezTo>
                      <a:pt x="100" y="47"/>
                      <a:pt x="100" y="48"/>
                      <a:pt x="99" y="49"/>
                    </a:cubicBezTo>
                    <a:cubicBezTo>
                      <a:pt x="100" y="49"/>
                      <a:pt x="100" y="49"/>
                      <a:pt x="101" y="50"/>
                    </a:cubicBezTo>
                    <a:cubicBezTo>
                      <a:pt x="101" y="49"/>
                      <a:pt x="102" y="48"/>
                      <a:pt x="102" y="47"/>
                    </a:cubicBezTo>
                    <a:cubicBezTo>
                      <a:pt x="102" y="47"/>
                      <a:pt x="101" y="46"/>
                      <a:pt x="101" y="46"/>
                    </a:cubicBezTo>
                    <a:moveTo>
                      <a:pt x="93" y="46"/>
                    </a:moveTo>
                    <a:cubicBezTo>
                      <a:pt x="93" y="46"/>
                      <a:pt x="93" y="46"/>
                      <a:pt x="93" y="46"/>
                    </a:cubicBezTo>
                    <a:cubicBezTo>
                      <a:pt x="93" y="47"/>
                      <a:pt x="94" y="47"/>
                      <a:pt x="94" y="47"/>
                    </a:cubicBezTo>
                    <a:cubicBezTo>
                      <a:pt x="94" y="47"/>
                      <a:pt x="94" y="47"/>
                      <a:pt x="94" y="46"/>
                    </a:cubicBezTo>
                    <a:cubicBezTo>
                      <a:pt x="94" y="46"/>
                      <a:pt x="93" y="46"/>
                      <a:pt x="93" y="46"/>
                    </a:cubicBezTo>
                    <a:moveTo>
                      <a:pt x="101" y="45"/>
                    </a:moveTo>
                    <a:cubicBezTo>
                      <a:pt x="101" y="46"/>
                      <a:pt x="101" y="46"/>
                      <a:pt x="101" y="46"/>
                    </a:cubicBezTo>
                    <a:cubicBezTo>
                      <a:pt x="102" y="47"/>
                      <a:pt x="102" y="47"/>
                      <a:pt x="102" y="47"/>
                    </a:cubicBezTo>
                    <a:cubicBezTo>
                      <a:pt x="102" y="46"/>
                      <a:pt x="102" y="46"/>
                      <a:pt x="103" y="46"/>
                    </a:cubicBezTo>
                    <a:cubicBezTo>
                      <a:pt x="102" y="46"/>
                      <a:pt x="102" y="46"/>
                      <a:pt x="101" y="45"/>
                    </a:cubicBezTo>
                    <a:moveTo>
                      <a:pt x="91" y="45"/>
                    </a:moveTo>
                    <a:cubicBezTo>
                      <a:pt x="91" y="46"/>
                      <a:pt x="90" y="46"/>
                      <a:pt x="90" y="47"/>
                    </a:cubicBezTo>
                    <a:cubicBezTo>
                      <a:pt x="90" y="47"/>
                      <a:pt x="91" y="47"/>
                      <a:pt x="91" y="47"/>
                    </a:cubicBezTo>
                    <a:cubicBezTo>
                      <a:pt x="91" y="47"/>
                      <a:pt x="92" y="46"/>
                      <a:pt x="92" y="46"/>
                    </a:cubicBezTo>
                    <a:cubicBezTo>
                      <a:pt x="92" y="46"/>
                      <a:pt x="91" y="45"/>
                      <a:pt x="91" y="45"/>
                    </a:cubicBezTo>
                    <a:moveTo>
                      <a:pt x="99" y="45"/>
                    </a:moveTo>
                    <a:cubicBezTo>
                      <a:pt x="98" y="46"/>
                      <a:pt x="98" y="47"/>
                      <a:pt x="97" y="48"/>
                    </a:cubicBezTo>
                    <a:cubicBezTo>
                      <a:pt x="97" y="48"/>
                      <a:pt x="98" y="48"/>
                      <a:pt x="98" y="48"/>
                    </a:cubicBezTo>
                    <a:cubicBezTo>
                      <a:pt x="98" y="47"/>
                      <a:pt x="99" y="46"/>
                      <a:pt x="100" y="45"/>
                    </a:cubicBezTo>
                    <a:cubicBezTo>
                      <a:pt x="99" y="45"/>
                      <a:pt x="99" y="45"/>
                      <a:pt x="99" y="45"/>
                    </a:cubicBezTo>
                    <a:moveTo>
                      <a:pt x="91" y="45"/>
                    </a:moveTo>
                    <a:cubicBezTo>
                      <a:pt x="91" y="45"/>
                      <a:pt x="91" y="45"/>
                      <a:pt x="91" y="45"/>
                    </a:cubicBezTo>
                    <a:cubicBezTo>
                      <a:pt x="91" y="45"/>
                      <a:pt x="92" y="46"/>
                      <a:pt x="92" y="46"/>
                    </a:cubicBezTo>
                    <a:cubicBezTo>
                      <a:pt x="92" y="46"/>
                      <a:pt x="92" y="46"/>
                      <a:pt x="92" y="45"/>
                    </a:cubicBezTo>
                    <a:cubicBezTo>
                      <a:pt x="92" y="45"/>
                      <a:pt x="92" y="45"/>
                      <a:pt x="91" y="45"/>
                    </a:cubicBezTo>
                    <a:moveTo>
                      <a:pt x="99" y="44"/>
                    </a:moveTo>
                    <a:cubicBezTo>
                      <a:pt x="99" y="44"/>
                      <a:pt x="99" y="45"/>
                      <a:pt x="99" y="45"/>
                    </a:cubicBezTo>
                    <a:cubicBezTo>
                      <a:pt x="100" y="45"/>
                      <a:pt x="100" y="45"/>
                      <a:pt x="100" y="45"/>
                    </a:cubicBezTo>
                    <a:cubicBezTo>
                      <a:pt x="100" y="45"/>
                      <a:pt x="100" y="45"/>
                      <a:pt x="100" y="45"/>
                    </a:cubicBezTo>
                    <a:cubicBezTo>
                      <a:pt x="100" y="45"/>
                      <a:pt x="99" y="45"/>
                      <a:pt x="99" y="44"/>
                    </a:cubicBezTo>
                    <a:moveTo>
                      <a:pt x="95" y="43"/>
                    </a:moveTo>
                    <a:cubicBezTo>
                      <a:pt x="94" y="44"/>
                      <a:pt x="94" y="44"/>
                      <a:pt x="94" y="45"/>
                    </a:cubicBezTo>
                    <a:cubicBezTo>
                      <a:pt x="94" y="46"/>
                      <a:pt x="94" y="46"/>
                      <a:pt x="94" y="46"/>
                    </a:cubicBezTo>
                    <a:cubicBezTo>
                      <a:pt x="95" y="45"/>
                      <a:pt x="95" y="44"/>
                      <a:pt x="96" y="43"/>
                    </a:cubicBezTo>
                    <a:cubicBezTo>
                      <a:pt x="95" y="43"/>
                      <a:pt x="95" y="43"/>
                      <a:pt x="95" y="43"/>
                    </a:cubicBezTo>
                    <a:moveTo>
                      <a:pt x="103" y="43"/>
                    </a:moveTo>
                    <a:cubicBezTo>
                      <a:pt x="102" y="43"/>
                      <a:pt x="102" y="44"/>
                      <a:pt x="101" y="45"/>
                    </a:cubicBezTo>
                    <a:cubicBezTo>
                      <a:pt x="102" y="45"/>
                      <a:pt x="102" y="45"/>
                      <a:pt x="103" y="46"/>
                    </a:cubicBezTo>
                    <a:cubicBezTo>
                      <a:pt x="103" y="45"/>
                      <a:pt x="104" y="44"/>
                      <a:pt x="104" y="43"/>
                    </a:cubicBezTo>
                    <a:cubicBezTo>
                      <a:pt x="104" y="43"/>
                      <a:pt x="103" y="43"/>
                      <a:pt x="103" y="43"/>
                    </a:cubicBezTo>
                    <a:moveTo>
                      <a:pt x="95" y="42"/>
                    </a:moveTo>
                    <a:cubicBezTo>
                      <a:pt x="95" y="42"/>
                      <a:pt x="95" y="42"/>
                      <a:pt x="95" y="42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6" y="42"/>
                      <a:pt x="96" y="42"/>
                      <a:pt x="95" y="42"/>
                    </a:cubicBezTo>
                    <a:moveTo>
                      <a:pt x="93" y="42"/>
                    </a:moveTo>
                    <a:cubicBezTo>
                      <a:pt x="92" y="42"/>
                      <a:pt x="92" y="43"/>
                      <a:pt x="92" y="44"/>
                    </a:cubicBezTo>
                    <a:cubicBezTo>
                      <a:pt x="92" y="44"/>
                      <a:pt x="92" y="45"/>
                      <a:pt x="93" y="45"/>
                    </a:cubicBezTo>
                    <a:cubicBezTo>
                      <a:pt x="93" y="44"/>
                      <a:pt x="94" y="43"/>
                      <a:pt x="94" y="42"/>
                    </a:cubicBezTo>
                    <a:cubicBezTo>
                      <a:pt x="94" y="42"/>
                      <a:pt x="93" y="42"/>
                      <a:pt x="93" y="42"/>
                    </a:cubicBezTo>
                    <a:moveTo>
                      <a:pt x="101" y="42"/>
                    </a:moveTo>
                    <a:cubicBezTo>
                      <a:pt x="101" y="42"/>
                      <a:pt x="100" y="43"/>
                      <a:pt x="100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1" y="43"/>
                      <a:pt x="101" y="43"/>
                      <a:pt x="102" y="42"/>
                    </a:cubicBezTo>
                    <a:cubicBezTo>
                      <a:pt x="101" y="42"/>
                      <a:pt x="101" y="42"/>
                      <a:pt x="101" y="42"/>
                    </a:cubicBezTo>
                    <a:moveTo>
                      <a:pt x="93" y="41"/>
                    </a:moveTo>
                    <a:cubicBezTo>
                      <a:pt x="93" y="41"/>
                      <a:pt x="93" y="41"/>
                      <a:pt x="93" y="41"/>
                    </a:cubicBezTo>
                    <a:cubicBezTo>
                      <a:pt x="94" y="42"/>
                      <a:pt x="94" y="42"/>
                      <a:pt x="94" y="42"/>
                    </a:cubicBezTo>
                    <a:cubicBezTo>
                      <a:pt x="94" y="42"/>
                      <a:pt x="94" y="42"/>
                      <a:pt x="94" y="42"/>
                    </a:cubicBezTo>
                    <a:cubicBezTo>
                      <a:pt x="94" y="41"/>
                      <a:pt x="94" y="41"/>
                      <a:pt x="93" y="41"/>
                    </a:cubicBezTo>
                    <a:moveTo>
                      <a:pt x="105" y="39"/>
                    </a:moveTo>
                    <a:cubicBezTo>
                      <a:pt x="104" y="40"/>
                      <a:pt x="104" y="40"/>
                      <a:pt x="104" y="41"/>
                    </a:cubicBezTo>
                    <a:cubicBezTo>
                      <a:pt x="104" y="41"/>
                      <a:pt x="105" y="41"/>
                      <a:pt x="105" y="42"/>
                    </a:cubicBezTo>
                    <a:cubicBezTo>
                      <a:pt x="106" y="41"/>
                      <a:pt x="106" y="41"/>
                      <a:pt x="106" y="40"/>
                    </a:cubicBezTo>
                    <a:cubicBezTo>
                      <a:pt x="105" y="39"/>
                      <a:pt x="105" y="39"/>
                      <a:pt x="105" y="39"/>
                    </a:cubicBezTo>
                    <a:moveTo>
                      <a:pt x="97" y="39"/>
                    </a:moveTo>
                    <a:cubicBezTo>
                      <a:pt x="97" y="40"/>
                      <a:pt x="96" y="41"/>
                      <a:pt x="96" y="41"/>
                    </a:cubicBezTo>
                    <a:cubicBezTo>
                      <a:pt x="96" y="41"/>
                      <a:pt x="96" y="41"/>
                      <a:pt x="96" y="41"/>
                    </a:cubicBezTo>
                    <a:cubicBezTo>
                      <a:pt x="96" y="42"/>
                      <a:pt x="96" y="42"/>
                      <a:pt x="97" y="42"/>
                    </a:cubicBezTo>
                    <a:cubicBezTo>
                      <a:pt x="97" y="41"/>
                      <a:pt x="97" y="40"/>
                      <a:pt x="98" y="40"/>
                    </a:cubicBezTo>
                    <a:cubicBezTo>
                      <a:pt x="98" y="40"/>
                      <a:pt x="97" y="39"/>
                      <a:pt x="97" y="39"/>
                    </a:cubicBezTo>
                    <a:moveTo>
                      <a:pt x="103" y="38"/>
                    </a:moveTo>
                    <a:cubicBezTo>
                      <a:pt x="103" y="39"/>
                      <a:pt x="102" y="39"/>
                      <a:pt x="102" y="40"/>
                    </a:cubicBezTo>
                    <a:cubicBezTo>
                      <a:pt x="102" y="40"/>
                      <a:pt x="103" y="40"/>
                      <a:pt x="103" y="40"/>
                    </a:cubicBezTo>
                    <a:cubicBezTo>
                      <a:pt x="103" y="40"/>
                      <a:pt x="103" y="39"/>
                      <a:pt x="104" y="39"/>
                    </a:cubicBezTo>
                    <a:cubicBezTo>
                      <a:pt x="103" y="38"/>
                      <a:pt x="103" y="38"/>
                      <a:pt x="103" y="38"/>
                    </a:cubicBezTo>
                    <a:moveTo>
                      <a:pt x="95" y="38"/>
                    </a:moveTo>
                    <a:cubicBezTo>
                      <a:pt x="95" y="39"/>
                      <a:pt x="94" y="40"/>
                      <a:pt x="94" y="40"/>
                    </a:cubicBezTo>
                    <a:cubicBezTo>
                      <a:pt x="94" y="40"/>
                      <a:pt x="94" y="41"/>
                      <a:pt x="95" y="41"/>
                    </a:cubicBezTo>
                    <a:cubicBezTo>
                      <a:pt x="95" y="40"/>
                      <a:pt x="96" y="39"/>
                      <a:pt x="96" y="39"/>
                    </a:cubicBezTo>
                    <a:cubicBezTo>
                      <a:pt x="96" y="39"/>
                      <a:pt x="95" y="38"/>
                      <a:pt x="95" y="38"/>
                    </a:cubicBezTo>
                    <a:moveTo>
                      <a:pt x="95" y="38"/>
                    </a:moveTo>
                    <a:cubicBezTo>
                      <a:pt x="94" y="39"/>
                      <a:pt x="94" y="39"/>
                      <a:pt x="93" y="40"/>
                    </a:cubicBezTo>
                    <a:cubicBezTo>
                      <a:pt x="93" y="40"/>
                      <a:pt x="93" y="40"/>
                      <a:pt x="93" y="40"/>
                    </a:cubicBezTo>
                    <a:cubicBezTo>
                      <a:pt x="95" y="38"/>
                      <a:pt x="95" y="38"/>
                      <a:pt x="95" y="38"/>
                    </a:cubicBezTo>
                    <a:cubicBezTo>
                      <a:pt x="95" y="38"/>
                      <a:pt x="95" y="38"/>
                      <a:pt x="95" y="38"/>
                    </a:cubicBezTo>
                    <a:moveTo>
                      <a:pt x="106" y="37"/>
                    </a:moveTo>
                    <a:cubicBezTo>
                      <a:pt x="106" y="38"/>
                      <a:pt x="105" y="38"/>
                      <a:pt x="105" y="39"/>
                    </a:cubicBezTo>
                    <a:cubicBezTo>
                      <a:pt x="106" y="39"/>
                      <a:pt x="106" y="39"/>
                      <a:pt x="107" y="40"/>
                    </a:cubicBezTo>
                    <a:cubicBezTo>
                      <a:pt x="107" y="39"/>
                      <a:pt x="107" y="39"/>
                      <a:pt x="107" y="38"/>
                    </a:cubicBezTo>
                    <a:cubicBezTo>
                      <a:pt x="107" y="38"/>
                      <a:pt x="106" y="38"/>
                      <a:pt x="106" y="37"/>
                    </a:cubicBezTo>
                    <a:moveTo>
                      <a:pt x="104" y="36"/>
                    </a:moveTo>
                    <a:cubicBezTo>
                      <a:pt x="104" y="37"/>
                      <a:pt x="104" y="37"/>
                      <a:pt x="103" y="38"/>
                    </a:cubicBezTo>
                    <a:cubicBezTo>
                      <a:pt x="104" y="38"/>
                      <a:pt x="104" y="38"/>
                      <a:pt x="104" y="38"/>
                    </a:cubicBezTo>
                    <a:cubicBezTo>
                      <a:pt x="104" y="38"/>
                      <a:pt x="105" y="37"/>
                      <a:pt x="105" y="37"/>
                    </a:cubicBezTo>
                    <a:cubicBezTo>
                      <a:pt x="105" y="36"/>
                      <a:pt x="104" y="36"/>
                      <a:pt x="104" y="36"/>
                    </a:cubicBezTo>
                    <a:moveTo>
                      <a:pt x="99" y="36"/>
                    </a:moveTo>
                    <a:cubicBezTo>
                      <a:pt x="99" y="36"/>
                      <a:pt x="98" y="37"/>
                      <a:pt x="98" y="37"/>
                    </a:cubicBezTo>
                    <a:cubicBezTo>
                      <a:pt x="98" y="38"/>
                      <a:pt x="99" y="38"/>
                      <a:pt x="99" y="38"/>
                    </a:cubicBezTo>
                    <a:cubicBezTo>
                      <a:pt x="99" y="37"/>
                      <a:pt x="99" y="37"/>
                      <a:pt x="100" y="36"/>
                    </a:cubicBezTo>
                    <a:cubicBezTo>
                      <a:pt x="99" y="36"/>
                      <a:pt x="99" y="36"/>
                      <a:pt x="99" y="36"/>
                    </a:cubicBezTo>
                    <a:moveTo>
                      <a:pt x="107" y="36"/>
                    </a:moveTo>
                    <a:cubicBezTo>
                      <a:pt x="107" y="36"/>
                      <a:pt x="106" y="37"/>
                      <a:pt x="106" y="37"/>
                    </a:cubicBezTo>
                    <a:cubicBezTo>
                      <a:pt x="107" y="37"/>
                      <a:pt x="107" y="38"/>
                      <a:pt x="108" y="38"/>
                    </a:cubicBezTo>
                    <a:cubicBezTo>
                      <a:pt x="108" y="37"/>
                      <a:pt x="108" y="37"/>
                      <a:pt x="108" y="36"/>
                    </a:cubicBezTo>
                    <a:cubicBezTo>
                      <a:pt x="108" y="36"/>
                      <a:pt x="108" y="36"/>
                      <a:pt x="107" y="36"/>
                    </a:cubicBezTo>
                    <a:moveTo>
                      <a:pt x="105" y="35"/>
                    </a:moveTo>
                    <a:cubicBezTo>
                      <a:pt x="105" y="35"/>
                      <a:pt x="105" y="35"/>
                      <a:pt x="104" y="36"/>
                    </a:cubicBezTo>
                    <a:cubicBezTo>
                      <a:pt x="105" y="36"/>
                      <a:pt x="105" y="36"/>
                      <a:pt x="105" y="36"/>
                    </a:cubicBezTo>
                    <a:cubicBezTo>
                      <a:pt x="105" y="36"/>
                      <a:pt x="106" y="35"/>
                      <a:pt x="106" y="35"/>
                    </a:cubicBezTo>
                    <a:cubicBezTo>
                      <a:pt x="106" y="35"/>
                      <a:pt x="106" y="35"/>
                      <a:pt x="105" y="35"/>
                    </a:cubicBezTo>
                    <a:moveTo>
                      <a:pt x="97" y="34"/>
                    </a:moveTo>
                    <a:cubicBezTo>
                      <a:pt x="97" y="35"/>
                      <a:pt x="96" y="36"/>
                      <a:pt x="96" y="36"/>
                    </a:cubicBezTo>
                    <a:cubicBezTo>
                      <a:pt x="96" y="37"/>
                      <a:pt x="97" y="37"/>
                      <a:pt x="97" y="37"/>
                    </a:cubicBezTo>
                    <a:cubicBezTo>
                      <a:pt x="97" y="36"/>
                      <a:pt x="98" y="36"/>
                      <a:pt x="98" y="35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97" y="34"/>
                    </a:moveTo>
                    <a:cubicBezTo>
                      <a:pt x="96" y="35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108" y="34"/>
                    </a:moveTo>
                    <a:cubicBezTo>
                      <a:pt x="108" y="34"/>
                      <a:pt x="108" y="35"/>
                      <a:pt x="107" y="35"/>
                    </a:cubicBezTo>
                    <a:cubicBezTo>
                      <a:pt x="108" y="35"/>
                      <a:pt x="108" y="36"/>
                      <a:pt x="109" y="36"/>
                    </a:cubicBezTo>
                    <a:cubicBezTo>
                      <a:pt x="109" y="36"/>
                      <a:pt x="109" y="35"/>
                      <a:pt x="109" y="35"/>
                    </a:cubicBezTo>
                    <a:cubicBezTo>
                      <a:pt x="109" y="34"/>
                      <a:pt x="109" y="34"/>
                      <a:pt x="108" y="34"/>
                    </a:cubicBezTo>
                    <a:moveTo>
                      <a:pt x="100" y="34"/>
                    </a:moveTo>
                    <a:cubicBezTo>
                      <a:pt x="100" y="34"/>
                      <a:pt x="99" y="35"/>
                      <a:pt x="99" y="35"/>
                    </a:cubicBezTo>
                    <a:cubicBezTo>
                      <a:pt x="100" y="35"/>
                      <a:pt x="100" y="35"/>
                      <a:pt x="100" y="36"/>
                    </a:cubicBezTo>
                    <a:cubicBezTo>
                      <a:pt x="100" y="35"/>
                      <a:pt x="101" y="35"/>
                      <a:pt x="101" y="34"/>
                    </a:cubicBezTo>
                    <a:cubicBezTo>
                      <a:pt x="101" y="34"/>
                      <a:pt x="100" y="34"/>
                      <a:pt x="100" y="34"/>
                    </a:cubicBezTo>
                    <a:moveTo>
                      <a:pt x="109" y="33"/>
                    </a:moveTo>
                    <a:cubicBezTo>
                      <a:pt x="109" y="33"/>
                      <a:pt x="108" y="33"/>
                      <a:pt x="108" y="33"/>
                    </a:cubicBezTo>
                    <a:cubicBezTo>
                      <a:pt x="109" y="33"/>
                      <a:pt x="109" y="34"/>
                      <a:pt x="110" y="34"/>
                    </a:cubicBezTo>
                    <a:cubicBezTo>
                      <a:pt x="110" y="34"/>
                      <a:pt x="110" y="34"/>
                      <a:pt x="110" y="34"/>
                    </a:cubicBezTo>
                    <a:cubicBezTo>
                      <a:pt x="109" y="33"/>
                      <a:pt x="109" y="33"/>
                      <a:pt x="109" y="33"/>
                    </a:cubicBezTo>
                    <a:moveTo>
                      <a:pt x="106" y="33"/>
                    </a:moveTo>
                    <a:cubicBezTo>
                      <a:pt x="106" y="33"/>
                      <a:pt x="106" y="34"/>
                      <a:pt x="106" y="34"/>
                    </a:cubicBezTo>
                    <a:cubicBezTo>
                      <a:pt x="106" y="34"/>
                      <a:pt x="106" y="34"/>
                      <a:pt x="106" y="34"/>
                    </a:cubicBezTo>
                    <a:cubicBezTo>
                      <a:pt x="106" y="34"/>
                      <a:pt x="107" y="34"/>
                      <a:pt x="107" y="33"/>
                    </a:cubicBezTo>
                    <a:cubicBezTo>
                      <a:pt x="107" y="33"/>
                      <a:pt x="107" y="33"/>
                      <a:pt x="106" y="33"/>
                    </a:cubicBezTo>
                    <a:moveTo>
                      <a:pt x="109" y="33"/>
                    </a:move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10" y="34"/>
                      <a:pt x="110" y="34"/>
                    </a:cubicBezTo>
                    <a:cubicBezTo>
                      <a:pt x="110" y="34"/>
                      <a:pt x="110" y="34"/>
                      <a:pt x="110" y="33"/>
                    </a:cubicBezTo>
                    <a:cubicBezTo>
                      <a:pt x="109" y="33"/>
                      <a:pt x="109" y="33"/>
                      <a:pt x="109" y="33"/>
                    </a:cubicBezTo>
                    <a:moveTo>
                      <a:pt x="98" y="32"/>
                    </a:moveTo>
                    <a:cubicBezTo>
                      <a:pt x="98" y="33"/>
                      <a:pt x="98" y="33"/>
                      <a:pt x="97" y="34"/>
                    </a:cubicBezTo>
                    <a:cubicBezTo>
                      <a:pt x="98" y="34"/>
                      <a:pt x="98" y="34"/>
                      <a:pt x="98" y="35"/>
                    </a:cubicBezTo>
                    <a:cubicBezTo>
                      <a:pt x="99" y="34"/>
                      <a:pt x="99" y="34"/>
                      <a:pt x="99" y="33"/>
                    </a:cubicBezTo>
                    <a:cubicBezTo>
                      <a:pt x="99" y="33"/>
                      <a:pt x="98" y="33"/>
                      <a:pt x="98" y="32"/>
                    </a:cubicBezTo>
                    <a:moveTo>
                      <a:pt x="98" y="32"/>
                    </a:moveTo>
                    <a:cubicBezTo>
                      <a:pt x="98" y="33"/>
                      <a:pt x="97" y="33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moveTo>
                      <a:pt x="107" y="32"/>
                    </a:moveTo>
                    <a:cubicBezTo>
                      <a:pt x="107" y="32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3"/>
                    </a:cubicBezTo>
                    <a:cubicBezTo>
                      <a:pt x="107" y="33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2"/>
                    </a:cubicBezTo>
                    <a:moveTo>
                      <a:pt x="101" y="32"/>
                    </a:moveTo>
                    <a:cubicBezTo>
                      <a:pt x="101" y="32"/>
                      <a:pt x="100" y="33"/>
                      <a:pt x="100" y="33"/>
                    </a:cubicBezTo>
                    <a:cubicBezTo>
                      <a:pt x="100" y="34"/>
                      <a:pt x="101" y="34"/>
                      <a:pt x="101" y="34"/>
                    </a:cubicBezTo>
                    <a:cubicBezTo>
                      <a:pt x="101" y="33"/>
                      <a:pt x="102" y="33"/>
                      <a:pt x="102" y="32"/>
                    </a:cubicBezTo>
                    <a:cubicBezTo>
                      <a:pt x="102" y="32"/>
                      <a:pt x="101" y="32"/>
                      <a:pt x="101" y="32"/>
                    </a:cubicBezTo>
                    <a:moveTo>
                      <a:pt x="107" y="31"/>
                    </a:moveTo>
                    <a:cubicBezTo>
                      <a:pt x="107" y="32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2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07" y="31"/>
                      <a:pt x="107" y="31"/>
                      <a:pt x="107" y="31"/>
                    </a:cubicBezTo>
                    <a:moveTo>
                      <a:pt x="99" y="31"/>
                    </a:moveTo>
                    <a:cubicBezTo>
                      <a:pt x="99" y="31"/>
                      <a:pt x="99" y="32"/>
                      <a:pt x="98" y="32"/>
                    </a:cubicBezTo>
                    <a:cubicBezTo>
                      <a:pt x="99" y="32"/>
                      <a:pt x="99" y="33"/>
                      <a:pt x="99" y="33"/>
                    </a:cubicBezTo>
                    <a:cubicBezTo>
                      <a:pt x="100" y="32"/>
                      <a:pt x="100" y="32"/>
                      <a:pt x="100" y="31"/>
                    </a:cubicBezTo>
                    <a:cubicBezTo>
                      <a:pt x="100" y="31"/>
                      <a:pt x="99" y="31"/>
                      <a:pt x="99" y="31"/>
                    </a:cubicBezTo>
                    <a:moveTo>
                      <a:pt x="99" y="31"/>
                    </a:moveTo>
                    <a:cubicBezTo>
                      <a:pt x="99" y="31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9" y="31"/>
                    </a:cubicBezTo>
                    <a:moveTo>
                      <a:pt x="102" y="30"/>
                    </a:moveTo>
                    <a:cubicBezTo>
                      <a:pt x="102" y="31"/>
                      <a:pt x="102" y="31"/>
                      <a:pt x="101" y="31"/>
                    </a:cubicBezTo>
                    <a:cubicBezTo>
                      <a:pt x="102" y="31"/>
                      <a:pt x="102" y="32"/>
                      <a:pt x="102" y="32"/>
                    </a:cubicBezTo>
                    <a:cubicBezTo>
                      <a:pt x="102" y="31"/>
                      <a:pt x="103" y="31"/>
                      <a:pt x="103" y="31"/>
                    </a:cubicBezTo>
                    <a:cubicBezTo>
                      <a:pt x="103" y="31"/>
                      <a:pt x="102" y="30"/>
                      <a:pt x="102" y="30"/>
                    </a:cubicBezTo>
                    <a:moveTo>
                      <a:pt x="102" y="29"/>
                    </a:moveTo>
                    <a:cubicBezTo>
                      <a:pt x="102" y="29"/>
                      <a:pt x="102" y="29"/>
                      <a:pt x="102" y="29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2" y="29"/>
                      <a:pt x="102" y="29"/>
                      <a:pt x="102" y="29"/>
                    </a:cubicBezTo>
                    <a:moveTo>
                      <a:pt x="100" y="29"/>
                    </a:moveTo>
                    <a:cubicBezTo>
                      <a:pt x="100" y="29"/>
                      <a:pt x="100" y="30"/>
                      <a:pt x="99" y="30"/>
                    </a:cubicBezTo>
                    <a:cubicBezTo>
                      <a:pt x="100" y="30"/>
                      <a:pt x="100" y="31"/>
                      <a:pt x="100" y="31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1" y="29"/>
                      <a:pt x="100" y="29"/>
                      <a:pt x="100" y="29"/>
                    </a:cubicBezTo>
                    <a:moveTo>
                      <a:pt x="101" y="29"/>
                    </a:moveTo>
                    <a:cubicBezTo>
                      <a:pt x="101" y="29"/>
                      <a:pt x="101" y="29"/>
                      <a:pt x="102" y="29"/>
                    </a:cubicBezTo>
                    <a:cubicBezTo>
                      <a:pt x="102" y="29"/>
                      <a:pt x="102" y="29"/>
                      <a:pt x="102" y="29"/>
                    </a:cubicBezTo>
                    <a:cubicBezTo>
                      <a:pt x="101" y="29"/>
                      <a:pt x="101" y="29"/>
                      <a:pt x="101" y="29"/>
                    </a:cubicBezTo>
                    <a:moveTo>
                      <a:pt x="100" y="29"/>
                    </a:moveTo>
                    <a:cubicBezTo>
                      <a:pt x="100" y="29"/>
                      <a:pt x="99" y="30"/>
                      <a:pt x="99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100" y="29"/>
                      <a:pt x="100" y="29"/>
                      <a:pt x="100" y="29"/>
                    </a:cubicBezTo>
                    <a:cubicBezTo>
                      <a:pt x="100" y="29"/>
                      <a:pt x="100" y="29"/>
                      <a:pt x="100" y="29"/>
                    </a:cubicBezTo>
                    <a:moveTo>
                      <a:pt x="103" y="29"/>
                    </a:moveTo>
                    <a:cubicBezTo>
                      <a:pt x="103" y="29"/>
                      <a:pt x="102" y="29"/>
                      <a:pt x="102" y="29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3" y="30"/>
                      <a:pt x="104" y="30"/>
                      <a:pt x="104" y="29"/>
                    </a:cubicBezTo>
                    <a:cubicBezTo>
                      <a:pt x="103" y="29"/>
                      <a:pt x="103" y="29"/>
                      <a:pt x="103" y="29"/>
                    </a:cubicBezTo>
                    <a:moveTo>
                      <a:pt x="101" y="28"/>
                    </a:moveTo>
                    <a:cubicBezTo>
                      <a:pt x="101" y="28"/>
                      <a:pt x="101" y="28"/>
                      <a:pt x="100" y="28"/>
                    </a:cubicBezTo>
                    <a:cubicBezTo>
                      <a:pt x="101" y="28"/>
                      <a:pt x="101" y="29"/>
                      <a:pt x="102" y="29"/>
                    </a:cubicBezTo>
                    <a:cubicBezTo>
                      <a:pt x="102" y="29"/>
                      <a:pt x="102" y="28"/>
                      <a:pt x="102" y="28"/>
                    </a:cubicBezTo>
                    <a:cubicBezTo>
                      <a:pt x="101" y="28"/>
                      <a:pt x="101" y="28"/>
                      <a:pt x="101" y="28"/>
                    </a:cubicBezTo>
                    <a:moveTo>
                      <a:pt x="101" y="27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101" y="27"/>
                      <a:pt x="101" y="27"/>
                      <a:pt x="101" y="27"/>
                    </a:cubicBezTo>
                    <a:moveTo>
                      <a:pt x="115" y="22"/>
                    </a:moveTo>
                    <a:cubicBezTo>
                      <a:pt x="113" y="25"/>
                      <a:pt x="111" y="29"/>
                      <a:pt x="109" y="33"/>
                    </a:cubicBezTo>
                    <a:cubicBezTo>
                      <a:pt x="110" y="33"/>
                      <a:pt x="110" y="33"/>
                      <a:pt x="110" y="33"/>
                    </a:cubicBezTo>
                    <a:cubicBezTo>
                      <a:pt x="112" y="30"/>
                      <a:pt x="114" y="27"/>
                      <a:pt x="116" y="23"/>
                    </a:cubicBezTo>
                    <a:cubicBezTo>
                      <a:pt x="116" y="23"/>
                      <a:pt x="116" y="23"/>
                      <a:pt x="115" y="22"/>
                    </a:cubicBezTo>
                    <a:moveTo>
                      <a:pt x="116" y="22"/>
                    </a:moveTo>
                    <a:cubicBezTo>
                      <a:pt x="116" y="22"/>
                      <a:pt x="115" y="22"/>
                      <a:pt x="115" y="22"/>
                    </a:cubicBezTo>
                    <a:cubicBezTo>
                      <a:pt x="116" y="23"/>
                      <a:pt x="116" y="23"/>
                      <a:pt x="116" y="23"/>
                    </a:cubicBezTo>
                    <a:cubicBezTo>
                      <a:pt x="117" y="23"/>
                      <a:pt x="117" y="23"/>
                      <a:pt x="117" y="22"/>
                    </a:cubicBezTo>
                    <a:cubicBezTo>
                      <a:pt x="116" y="22"/>
                      <a:pt x="116" y="22"/>
                      <a:pt x="116" y="22"/>
                    </a:cubicBezTo>
                    <a:moveTo>
                      <a:pt x="114" y="21"/>
                    </a:moveTo>
                    <a:cubicBezTo>
                      <a:pt x="112" y="24"/>
                      <a:pt x="110" y="28"/>
                      <a:pt x="107" y="31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10" y="28"/>
                      <a:pt x="112" y="25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moveTo>
                      <a:pt x="117" y="20"/>
                    </a:moveTo>
                    <a:cubicBezTo>
                      <a:pt x="116" y="20"/>
                      <a:pt x="116" y="21"/>
                      <a:pt x="116" y="22"/>
                    </a:cubicBezTo>
                    <a:cubicBezTo>
                      <a:pt x="116" y="22"/>
                      <a:pt x="116" y="22"/>
                      <a:pt x="117" y="22"/>
                    </a:cubicBezTo>
                    <a:cubicBezTo>
                      <a:pt x="117" y="22"/>
                      <a:pt x="118" y="21"/>
                      <a:pt x="118" y="21"/>
                    </a:cubicBezTo>
                    <a:cubicBezTo>
                      <a:pt x="118" y="20"/>
                      <a:pt x="117" y="20"/>
                      <a:pt x="117" y="20"/>
                    </a:cubicBezTo>
                    <a:moveTo>
                      <a:pt x="115" y="19"/>
                    </a:moveTo>
                    <a:cubicBezTo>
                      <a:pt x="115" y="19"/>
                      <a:pt x="114" y="20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cubicBezTo>
                      <a:pt x="115" y="20"/>
                      <a:pt x="115" y="20"/>
                      <a:pt x="115" y="19"/>
                    </a:cubicBezTo>
                    <a:cubicBezTo>
                      <a:pt x="115" y="19"/>
                      <a:pt x="115" y="19"/>
                      <a:pt x="115" y="19"/>
                    </a:cubicBezTo>
                    <a:moveTo>
                      <a:pt x="118" y="18"/>
                    </a:moveTo>
                    <a:cubicBezTo>
                      <a:pt x="118" y="18"/>
                      <a:pt x="118" y="19"/>
                      <a:pt x="117" y="1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9" y="19"/>
                      <a:pt x="119" y="19"/>
                      <a:pt x="119" y="19"/>
                    </a:cubicBezTo>
                    <a:cubicBezTo>
                      <a:pt x="118" y="18"/>
                      <a:pt x="118" y="18"/>
                      <a:pt x="118" y="18"/>
                    </a:cubicBezTo>
                    <a:moveTo>
                      <a:pt x="109" y="18"/>
                    </a:moveTo>
                    <a:cubicBezTo>
                      <a:pt x="107" y="21"/>
                      <a:pt x="105" y="25"/>
                      <a:pt x="103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6" y="26"/>
                      <a:pt x="108" y="22"/>
                      <a:pt x="110" y="18"/>
                    </a:cubicBezTo>
                    <a:cubicBezTo>
                      <a:pt x="110" y="18"/>
                      <a:pt x="109" y="18"/>
                      <a:pt x="109" y="18"/>
                    </a:cubicBezTo>
                    <a:moveTo>
                      <a:pt x="116" y="17"/>
                    </a:moveTo>
                    <a:cubicBezTo>
                      <a:pt x="116" y="17"/>
                      <a:pt x="116" y="18"/>
                      <a:pt x="116" y="18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16" y="18"/>
                      <a:pt x="116" y="18"/>
                      <a:pt x="116" y="17"/>
                    </a:cubicBezTo>
                    <a:cubicBezTo>
                      <a:pt x="116" y="17"/>
                      <a:pt x="116" y="17"/>
                      <a:pt x="116" y="17"/>
                    </a:cubicBezTo>
                    <a:moveTo>
                      <a:pt x="119" y="17"/>
                    </a:moveTo>
                    <a:cubicBezTo>
                      <a:pt x="119" y="17"/>
                      <a:pt x="118" y="18"/>
                      <a:pt x="118" y="18"/>
                    </a:cubicBezTo>
                    <a:cubicBezTo>
                      <a:pt x="118" y="18"/>
                      <a:pt x="119" y="18"/>
                      <a:pt x="119" y="19"/>
                    </a:cubicBezTo>
                    <a:cubicBezTo>
                      <a:pt x="119" y="18"/>
                      <a:pt x="120" y="18"/>
                      <a:pt x="120" y="17"/>
                    </a:cubicBezTo>
                    <a:cubicBezTo>
                      <a:pt x="120" y="17"/>
                      <a:pt x="119" y="17"/>
                      <a:pt x="119" y="17"/>
                    </a:cubicBezTo>
                    <a:moveTo>
                      <a:pt x="107" y="17"/>
                    </a:moveTo>
                    <a:cubicBezTo>
                      <a:pt x="105" y="20"/>
                      <a:pt x="103" y="24"/>
                      <a:pt x="101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4" y="24"/>
                      <a:pt x="106" y="21"/>
                      <a:pt x="108" y="17"/>
                    </a:cubicBezTo>
                    <a:cubicBezTo>
                      <a:pt x="108" y="17"/>
                      <a:pt x="107" y="17"/>
                      <a:pt x="107" y="17"/>
                    </a:cubicBezTo>
                    <a:moveTo>
                      <a:pt x="107" y="16"/>
                    </a:moveTo>
                    <a:cubicBezTo>
                      <a:pt x="105" y="20"/>
                      <a:pt x="103" y="24"/>
                      <a:pt x="101" y="27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107" y="17"/>
                      <a:pt x="107" y="17"/>
                      <a:pt x="107" y="17"/>
                    </a:cubicBezTo>
                    <a:cubicBezTo>
                      <a:pt x="107" y="16"/>
                      <a:pt x="107" y="16"/>
                      <a:pt x="107" y="16"/>
                    </a:cubicBezTo>
                    <a:moveTo>
                      <a:pt x="110" y="16"/>
                    </a:moveTo>
                    <a:cubicBezTo>
                      <a:pt x="110" y="16"/>
                      <a:pt x="109" y="17"/>
                      <a:pt x="109" y="18"/>
                    </a:cubicBezTo>
                    <a:cubicBezTo>
                      <a:pt x="109" y="18"/>
                      <a:pt x="110" y="18"/>
                      <a:pt x="110" y="18"/>
                    </a:cubicBezTo>
                    <a:cubicBezTo>
                      <a:pt x="110" y="18"/>
                      <a:pt x="111" y="17"/>
                      <a:pt x="111" y="16"/>
                    </a:cubicBezTo>
                    <a:cubicBezTo>
                      <a:pt x="111" y="16"/>
                      <a:pt x="110" y="16"/>
                      <a:pt x="110" y="16"/>
                    </a:cubicBezTo>
                    <a:moveTo>
                      <a:pt x="117" y="15"/>
                    </a:moveTo>
                    <a:cubicBezTo>
                      <a:pt x="117" y="16"/>
                      <a:pt x="117" y="16"/>
                      <a:pt x="116" y="17"/>
                    </a:cubicBezTo>
                    <a:cubicBezTo>
                      <a:pt x="116" y="17"/>
                      <a:pt x="116" y="17"/>
                      <a:pt x="117" y="17"/>
                    </a:cubicBezTo>
                    <a:cubicBezTo>
                      <a:pt x="117" y="17"/>
                      <a:pt x="117" y="16"/>
                      <a:pt x="117" y="16"/>
                    </a:cubicBezTo>
                    <a:cubicBezTo>
                      <a:pt x="117" y="16"/>
                      <a:pt x="117" y="16"/>
                      <a:pt x="117" y="15"/>
                    </a:cubicBezTo>
                    <a:moveTo>
                      <a:pt x="108" y="14"/>
                    </a:moveTo>
                    <a:cubicBezTo>
                      <a:pt x="108" y="15"/>
                      <a:pt x="107" y="16"/>
                      <a:pt x="107" y="16"/>
                    </a:cubicBezTo>
                    <a:cubicBezTo>
                      <a:pt x="107" y="16"/>
                      <a:pt x="107" y="16"/>
                      <a:pt x="107" y="17"/>
                    </a:cubicBezTo>
                    <a:cubicBezTo>
                      <a:pt x="108" y="14"/>
                      <a:pt x="108" y="14"/>
                      <a:pt x="108" y="14"/>
                    </a:cubicBezTo>
                    <a:cubicBezTo>
                      <a:pt x="108" y="15"/>
                      <a:pt x="107" y="16"/>
                      <a:pt x="107" y="17"/>
                    </a:cubicBezTo>
                    <a:cubicBezTo>
                      <a:pt x="107" y="17"/>
                      <a:pt x="108" y="17"/>
                      <a:pt x="108" y="17"/>
                    </a:cubicBezTo>
                    <a:cubicBezTo>
                      <a:pt x="109" y="17"/>
                      <a:pt x="109" y="16"/>
                      <a:pt x="109" y="15"/>
                    </a:cubicBezTo>
                    <a:cubicBezTo>
                      <a:pt x="109" y="15"/>
                      <a:pt x="108" y="15"/>
                      <a:pt x="108" y="14"/>
                    </a:cubicBezTo>
                    <a:moveTo>
                      <a:pt x="111" y="14"/>
                    </a:moveTo>
                    <a:cubicBezTo>
                      <a:pt x="111" y="14"/>
                      <a:pt x="111" y="14"/>
                      <a:pt x="110" y="15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112" y="15"/>
                      <a:pt x="112" y="15"/>
                      <a:pt x="112" y="15"/>
                    </a:cubicBezTo>
                    <a:cubicBezTo>
                      <a:pt x="111" y="14"/>
                      <a:pt x="111" y="14"/>
                      <a:pt x="111" y="14"/>
                    </a:cubicBezTo>
                    <a:moveTo>
                      <a:pt x="121" y="14"/>
                    </a:moveTo>
                    <a:cubicBezTo>
                      <a:pt x="120" y="14"/>
                      <a:pt x="120" y="15"/>
                      <a:pt x="119" y="16"/>
                    </a:cubicBezTo>
                    <a:cubicBezTo>
                      <a:pt x="120" y="16"/>
                      <a:pt x="120" y="16"/>
                      <a:pt x="120" y="17"/>
                    </a:cubicBezTo>
                    <a:cubicBezTo>
                      <a:pt x="121" y="16"/>
                      <a:pt x="121" y="15"/>
                      <a:pt x="122" y="14"/>
                    </a:cubicBezTo>
                    <a:cubicBezTo>
                      <a:pt x="121" y="14"/>
                      <a:pt x="121" y="14"/>
                      <a:pt x="121" y="14"/>
                    </a:cubicBezTo>
                    <a:moveTo>
                      <a:pt x="109" y="13"/>
                    </a:moveTo>
                    <a:cubicBezTo>
                      <a:pt x="109" y="13"/>
                      <a:pt x="109" y="13"/>
                      <a:pt x="108" y="14"/>
                    </a:cubicBezTo>
                    <a:cubicBezTo>
                      <a:pt x="110" y="14"/>
                      <a:pt x="110" y="14"/>
                      <a:pt x="110" y="14"/>
                    </a:cubicBezTo>
                    <a:cubicBezTo>
                      <a:pt x="110" y="14"/>
                      <a:pt x="110" y="14"/>
                      <a:pt x="110" y="13"/>
                    </a:cubicBezTo>
                    <a:cubicBezTo>
                      <a:pt x="109" y="13"/>
                      <a:pt x="109" y="13"/>
                      <a:pt x="109" y="13"/>
                    </a:cubicBezTo>
                    <a:moveTo>
                      <a:pt x="119" y="13"/>
                    </a:moveTo>
                    <a:cubicBezTo>
                      <a:pt x="119" y="13"/>
                      <a:pt x="118" y="14"/>
                      <a:pt x="118" y="15"/>
                    </a:cubicBezTo>
                    <a:cubicBezTo>
                      <a:pt x="118" y="15"/>
                      <a:pt x="118" y="15"/>
                      <a:pt x="118" y="15"/>
                    </a:cubicBezTo>
                    <a:cubicBezTo>
                      <a:pt x="118" y="14"/>
                      <a:pt x="119" y="13"/>
                      <a:pt x="119" y="13"/>
                    </a:cubicBezTo>
                    <a:cubicBezTo>
                      <a:pt x="119" y="13"/>
                      <a:pt x="119" y="13"/>
                      <a:pt x="119" y="13"/>
                    </a:cubicBezTo>
                    <a:moveTo>
                      <a:pt x="112" y="12"/>
                    </a:moveTo>
                    <a:cubicBezTo>
                      <a:pt x="112" y="13"/>
                      <a:pt x="111" y="13"/>
                      <a:pt x="111" y="14"/>
                    </a:cubicBezTo>
                    <a:cubicBezTo>
                      <a:pt x="111" y="14"/>
                      <a:pt x="112" y="14"/>
                      <a:pt x="112" y="14"/>
                    </a:cubicBezTo>
                    <a:cubicBezTo>
                      <a:pt x="112" y="14"/>
                      <a:pt x="113" y="13"/>
                      <a:pt x="113" y="13"/>
                    </a:cubicBezTo>
                    <a:cubicBezTo>
                      <a:pt x="113" y="13"/>
                      <a:pt x="112" y="12"/>
                      <a:pt x="112" y="12"/>
                    </a:cubicBezTo>
                    <a:moveTo>
                      <a:pt x="123" y="11"/>
                    </a:moveTo>
                    <a:cubicBezTo>
                      <a:pt x="122" y="11"/>
                      <a:pt x="122" y="12"/>
                      <a:pt x="122" y="13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23" y="13"/>
                      <a:pt x="123" y="12"/>
                      <a:pt x="123" y="11"/>
                    </a:cubicBezTo>
                    <a:cubicBezTo>
                      <a:pt x="123" y="11"/>
                      <a:pt x="123" y="11"/>
                      <a:pt x="123" y="11"/>
                    </a:cubicBezTo>
                    <a:moveTo>
                      <a:pt x="110" y="11"/>
                    </a:moveTo>
                    <a:cubicBezTo>
                      <a:pt x="110" y="11"/>
                      <a:pt x="109" y="12"/>
                      <a:pt x="109" y="12"/>
                    </a:cubicBezTo>
                    <a:cubicBezTo>
                      <a:pt x="109" y="13"/>
                      <a:pt x="110" y="13"/>
                      <a:pt x="110" y="13"/>
                    </a:cubicBezTo>
                    <a:cubicBezTo>
                      <a:pt x="111" y="13"/>
                      <a:pt x="111" y="12"/>
                      <a:pt x="111" y="12"/>
                    </a:cubicBezTo>
                    <a:cubicBezTo>
                      <a:pt x="111" y="12"/>
                      <a:pt x="110" y="11"/>
                      <a:pt x="110" y="11"/>
                    </a:cubicBezTo>
                    <a:moveTo>
                      <a:pt x="121" y="10"/>
                    </a:moveTo>
                    <a:cubicBezTo>
                      <a:pt x="120" y="10"/>
                      <a:pt x="120" y="11"/>
                      <a:pt x="120" y="11"/>
                    </a:cubicBezTo>
                    <a:cubicBezTo>
                      <a:pt x="120" y="12"/>
                      <a:pt x="120" y="12"/>
                      <a:pt x="120" y="12"/>
                    </a:cubicBezTo>
                    <a:cubicBezTo>
                      <a:pt x="120" y="11"/>
                      <a:pt x="121" y="11"/>
                      <a:pt x="121" y="10"/>
                    </a:cubicBezTo>
                    <a:cubicBezTo>
                      <a:pt x="121" y="10"/>
                      <a:pt x="121" y="10"/>
                      <a:pt x="121" y="10"/>
                    </a:cubicBezTo>
                    <a:moveTo>
                      <a:pt x="113" y="9"/>
                    </a:moveTo>
                    <a:cubicBezTo>
                      <a:pt x="113" y="10"/>
                      <a:pt x="113" y="11"/>
                      <a:pt x="112" y="11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4" y="11"/>
                      <a:pt x="114" y="11"/>
                      <a:pt x="115" y="10"/>
                    </a:cubicBezTo>
                    <a:cubicBezTo>
                      <a:pt x="114" y="10"/>
                      <a:pt x="114" y="9"/>
                      <a:pt x="113" y="9"/>
                    </a:cubicBezTo>
                    <a:moveTo>
                      <a:pt x="124" y="9"/>
                    </a:moveTo>
                    <a:cubicBezTo>
                      <a:pt x="124" y="9"/>
                      <a:pt x="123" y="10"/>
                      <a:pt x="123" y="10"/>
                    </a:cubicBezTo>
                    <a:cubicBezTo>
                      <a:pt x="123" y="10"/>
                      <a:pt x="124" y="11"/>
                      <a:pt x="124" y="11"/>
                    </a:cubicBezTo>
                    <a:cubicBezTo>
                      <a:pt x="124" y="10"/>
                      <a:pt x="124" y="10"/>
                      <a:pt x="125" y="9"/>
                    </a:cubicBezTo>
                    <a:cubicBezTo>
                      <a:pt x="124" y="9"/>
                      <a:pt x="124" y="9"/>
                      <a:pt x="124" y="9"/>
                    </a:cubicBezTo>
                    <a:moveTo>
                      <a:pt x="124" y="9"/>
                    </a:moveTo>
                    <a:cubicBezTo>
                      <a:pt x="124" y="9"/>
                      <a:pt x="124" y="9"/>
                      <a:pt x="124" y="9"/>
                    </a:cubicBezTo>
                    <a:cubicBezTo>
                      <a:pt x="124" y="9"/>
                      <a:pt x="124" y="9"/>
                      <a:pt x="125" y="9"/>
                    </a:cubicBezTo>
                    <a:cubicBezTo>
                      <a:pt x="125" y="9"/>
                      <a:pt x="125" y="9"/>
                      <a:pt x="125" y="9"/>
                    </a:cubicBezTo>
                    <a:cubicBezTo>
                      <a:pt x="124" y="9"/>
                      <a:pt x="124" y="9"/>
                      <a:pt x="124" y="9"/>
                    </a:cubicBezTo>
                    <a:moveTo>
                      <a:pt x="112" y="8"/>
                    </a:moveTo>
                    <a:cubicBezTo>
                      <a:pt x="111" y="9"/>
                      <a:pt x="111" y="10"/>
                      <a:pt x="110" y="10"/>
                    </a:cubicBezTo>
                    <a:cubicBezTo>
                      <a:pt x="111" y="11"/>
                      <a:pt x="111" y="11"/>
                      <a:pt x="112" y="11"/>
                    </a:cubicBezTo>
                    <a:cubicBezTo>
                      <a:pt x="112" y="10"/>
                      <a:pt x="112" y="10"/>
                      <a:pt x="113" y="9"/>
                    </a:cubicBezTo>
                    <a:cubicBezTo>
                      <a:pt x="112" y="9"/>
                      <a:pt x="112" y="8"/>
                      <a:pt x="112" y="8"/>
                    </a:cubicBezTo>
                    <a:moveTo>
                      <a:pt x="122" y="8"/>
                    </a:moveTo>
                    <a:cubicBezTo>
                      <a:pt x="122" y="8"/>
                      <a:pt x="121" y="9"/>
                      <a:pt x="121" y="9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2" y="9"/>
                      <a:pt x="122" y="8"/>
                      <a:pt x="122" y="8"/>
                    </a:cubicBezTo>
                    <a:cubicBezTo>
                      <a:pt x="122" y="8"/>
                      <a:pt x="122" y="8"/>
                      <a:pt x="122" y="8"/>
                    </a:cubicBezTo>
                    <a:moveTo>
                      <a:pt x="115" y="6"/>
                    </a:moveTo>
                    <a:cubicBezTo>
                      <a:pt x="115" y="7"/>
                      <a:pt x="114" y="8"/>
                      <a:pt x="114" y="8"/>
                    </a:cubicBezTo>
                    <a:cubicBezTo>
                      <a:pt x="114" y="8"/>
                      <a:pt x="115" y="9"/>
                      <a:pt x="115" y="9"/>
                    </a:cubicBezTo>
                    <a:cubicBezTo>
                      <a:pt x="116" y="8"/>
                      <a:pt x="116" y="8"/>
                      <a:pt x="116" y="7"/>
                    </a:cubicBezTo>
                    <a:cubicBezTo>
                      <a:pt x="116" y="7"/>
                      <a:pt x="115" y="7"/>
                      <a:pt x="115" y="6"/>
                    </a:cubicBezTo>
                    <a:moveTo>
                      <a:pt x="126" y="6"/>
                    </a:moveTo>
                    <a:cubicBezTo>
                      <a:pt x="125" y="7"/>
                      <a:pt x="125" y="7"/>
                      <a:pt x="125" y="7"/>
                    </a:cubicBezTo>
                    <a:cubicBezTo>
                      <a:pt x="125" y="7"/>
                      <a:pt x="126" y="7"/>
                      <a:pt x="126" y="7"/>
                    </a:cubicBezTo>
                    <a:cubicBezTo>
                      <a:pt x="126" y="7"/>
                      <a:pt x="126" y="7"/>
                      <a:pt x="126" y="7"/>
                    </a:cubicBezTo>
                    <a:cubicBezTo>
                      <a:pt x="126" y="7"/>
                      <a:pt x="126" y="7"/>
                      <a:pt x="126" y="6"/>
                    </a:cubicBezTo>
                    <a:moveTo>
                      <a:pt x="113" y="5"/>
                    </a:moveTo>
                    <a:cubicBezTo>
                      <a:pt x="113" y="6"/>
                      <a:pt x="112" y="6"/>
                      <a:pt x="112" y="7"/>
                    </a:cubicBezTo>
                    <a:cubicBezTo>
                      <a:pt x="113" y="7"/>
                      <a:pt x="113" y="7"/>
                      <a:pt x="113" y="8"/>
                    </a:cubicBezTo>
                    <a:cubicBezTo>
                      <a:pt x="114" y="7"/>
                      <a:pt x="114" y="7"/>
                      <a:pt x="114" y="6"/>
                    </a:cubicBezTo>
                    <a:cubicBezTo>
                      <a:pt x="114" y="6"/>
                      <a:pt x="113" y="6"/>
                      <a:pt x="113" y="5"/>
                    </a:cubicBezTo>
                    <a:moveTo>
                      <a:pt x="124" y="5"/>
                    </a:moveTo>
                    <a:cubicBezTo>
                      <a:pt x="123" y="5"/>
                      <a:pt x="123" y="6"/>
                      <a:pt x="123" y="6"/>
                    </a:cubicBezTo>
                    <a:cubicBezTo>
                      <a:pt x="123" y="6"/>
                      <a:pt x="123" y="6"/>
                      <a:pt x="123" y="6"/>
                    </a:cubicBezTo>
                    <a:cubicBezTo>
                      <a:pt x="123" y="6"/>
                      <a:pt x="124" y="5"/>
                      <a:pt x="124" y="5"/>
                    </a:cubicBezTo>
                    <a:cubicBezTo>
                      <a:pt x="124" y="5"/>
                      <a:pt x="124" y="5"/>
                      <a:pt x="124" y="5"/>
                    </a:cubicBezTo>
                    <a:moveTo>
                      <a:pt x="116" y="4"/>
                    </a:moveTo>
                    <a:cubicBezTo>
                      <a:pt x="116" y="5"/>
                      <a:pt x="116" y="5"/>
                      <a:pt x="115" y="6"/>
                    </a:cubicBezTo>
                    <a:cubicBezTo>
                      <a:pt x="116" y="6"/>
                      <a:pt x="116" y="6"/>
                      <a:pt x="117" y="6"/>
                    </a:cubicBezTo>
                    <a:cubicBezTo>
                      <a:pt x="117" y="6"/>
                      <a:pt x="117" y="5"/>
                      <a:pt x="118" y="5"/>
                    </a:cubicBezTo>
                    <a:cubicBezTo>
                      <a:pt x="117" y="4"/>
                      <a:pt x="117" y="4"/>
                      <a:pt x="116" y="4"/>
                    </a:cubicBezTo>
                    <a:moveTo>
                      <a:pt x="114" y="3"/>
                    </a:moveTo>
                    <a:cubicBezTo>
                      <a:pt x="114" y="3"/>
                      <a:pt x="114" y="4"/>
                      <a:pt x="113" y="5"/>
                    </a:cubicBezTo>
                    <a:cubicBezTo>
                      <a:pt x="114" y="5"/>
                      <a:pt x="114" y="5"/>
                      <a:pt x="115" y="5"/>
                    </a:cubicBezTo>
                    <a:cubicBezTo>
                      <a:pt x="115" y="5"/>
                      <a:pt x="115" y="4"/>
                      <a:pt x="116" y="4"/>
                    </a:cubicBezTo>
                    <a:cubicBezTo>
                      <a:pt x="115" y="3"/>
                      <a:pt x="115" y="3"/>
                      <a:pt x="114" y="3"/>
                    </a:cubicBezTo>
                    <a:moveTo>
                      <a:pt x="118" y="1"/>
                    </a:moveTo>
                    <a:cubicBezTo>
                      <a:pt x="118" y="2"/>
                      <a:pt x="117" y="2"/>
                      <a:pt x="117" y="2"/>
                    </a:cubicBezTo>
                    <a:cubicBezTo>
                      <a:pt x="118" y="2"/>
                      <a:pt x="118" y="3"/>
                      <a:pt x="119" y="3"/>
                    </a:cubicBezTo>
                    <a:cubicBezTo>
                      <a:pt x="119" y="3"/>
                      <a:pt x="119" y="2"/>
                      <a:pt x="119" y="2"/>
                    </a:cubicBezTo>
                    <a:cubicBezTo>
                      <a:pt x="119" y="2"/>
                      <a:pt x="118" y="2"/>
                      <a:pt x="118" y="1"/>
                    </a:cubicBezTo>
                    <a:moveTo>
                      <a:pt x="116" y="0"/>
                    </a:moveTo>
                    <a:cubicBezTo>
                      <a:pt x="116" y="1"/>
                      <a:pt x="116" y="1"/>
                      <a:pt x="115" y="1"/>
                    </a:cubicBezTo>
                    <a:cubicBezTo>
                      <a:pt x="116" y="1"/>
                      <a:pt x="116" y="2"/>
                      <a:pt x="117" y="2"/>
                    </a:cubicBezTo>
                    <a:cubicBezTo>
                      <a:pt x="117" y="2"/>
                      <a:pt x="117" y="1"/>
                      <a:pt x="117" y="1"/>
                    </a:cubicBezTo>
                    <a:cubicBezTo>
                      <a:pt x="117" y="1"/>
                      <a:pt x="116" y="1"/>
                      <a:pt x="1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0507"/>
              <p:cNvSpPr>
                <a:spLocks noEditPoints="1"/>
              </p:cNvSpPr>
              <p:nvPr/>
            </p:nvSpPr>
            <p:spPr bwMode="auto">
              <a:xfrm>
                <a:off x="-545" y="3344"/>
                <a:ext cx="33" cy="31"/>
              </a:xfrm>
              <a:custGeom>
                <a:avLst/>
                <a:gdLst>
                  <a:gd name="T0" fmla="*/ 11 w 14"/>
                  <a:gd name="T1" fmla="*/ 12 h 13"/>
                  <a:gd name="T2" fmla="*/ 10 w 14"/>
                  <a:gd name="T3" fmla="*/ 13 h 13"/>
                  <a:gd name="T4" fmla="*/ 10 w 14"/>
                  <a:gd name="T5" fmla="*/ 13 h 13"/>
                  <a:gd name="T6" fmla="*/ 11 w 14"/>
                  <a:gd name="T7" fmla="*/ 12 h 13"/>
                  <a:gd name="T8" fmla="*/ 11 w 14"/>
                  <a:gd name="T9" fmla="*/ 12 h 13"/>
                  <a:gd name="T10" fmla="*/ 8 w 14"/>
                  <a:gd name="T11" fmla="*/ 10 h 13"/>
                  <a:gd name="T12" fmla="*/ 7 w 14"/>
                  <a:gd name="T13" fmla="*/ 12 h 13"/>
                  <a:gd name="T14" fmla="*/ 9 w 14"/>
                  <a:gd name="T15" fmla="*/ 13 h 13"/>
                  <a:gd name="T16" fmla="*/ 9 w 14"/>
                  <a:gd name="T17" fmla="*/ 11 h 13"/>
                  <a:gd name="T18" fmla="*/ 8 w 14"/>
                  <a:gd name="T19" fmla="*/ 10 h 13"/>
                  <a:gd name="T20" fmla="*/ 6 w 14"/>
                  <a:gd name="T21" fmla="*/ 9 h 13"/>
                  <a:gd name="T22" fmla="*/ 5 w 14"/>
                  <a:gd name="T23" fmla="*/ 10 h 13"/>
                  <a:gd name="T24" fmla="*/ 6 w 14"/>
                  <a:gd name="T25" fmla="*/ 11 h 13"/>
                  <a:gd name="T26" fmla="*/ 7 w 14"/>
                  <a:gd name="T27" fmla="*/ 10 h 13"/>
                  <a:gd name="T28" fmla="*/ 6 w 14"/>
                  <a:gd name="T29" fmla="*/ 9 h 13"/>
                  <a:gd name="T30" fmla="*/ 3 w 14"/>
                  <a:gd name="T31" fmla="*/ 7 h 13"/>
                  <a:gd name="T32" fmla="*/ 2 w 14"/>
                  <a:gd name="T33" fmla="*/ 9 h 13"/>
                  <a:gd name="T34" fmla="*/ 3 w 14"/>
                  <a:gd name="T35" fmla="*/ 9 h 13"/>
                  <a:gd name="T36" fmla="*/ 3 w 14"/>
                  <a:gd name="T37" fmla="*/ 8 h 13"/>
                  <a:gd name="T38" fmla="*/ 3 w 14"/>
                  <a:gd name="T39" fmla="*/ 7 h 13"/>
                  <a:gd name="T40" fmla="*/ 14 w 14"/>
                  <a:gd name="T41" fmla="*/ 6 h 13"/>
                  <a:gd name="T42" fmla="*/ 14 w 14"/>
                  <a:gd name="T43" fmla="*/ 7 h 13"/>
                  <a:gd name="T44" fmla="*/ 14 w 14"/>
                  <a:gd name="T45" fmla="*/ 7 h 13"/>
                  <a:gd name="T46" fmla="*/ 14 w 14"/>
                  <a:gd name="T47" fmla="*/ 6 h 13"/>
                  <a:gd name="T48" fmla="*/ 14 w 14"/>
                  <a:gd name="T49" fmla="*/ 6 h 13"/>
                  <a:gd name="T50" fmla="*/ 1 w 14"/>
                  <a:gd name="T51" fmla="*/ 6 h 13"/>
                  <a:gd name="T52" fmla="*/ 0 w 14"/>
                  <a:gd name="T53" fmla="*/ 7 h 13"/>
                  <a:gd name="T54" fmla="*/ 1 w 14"/>
                  <a:gd name="T55" fmla="*/ 8 h 13"/>
                  <a:gd name="T56" fmla="*/ 2 w 14"/>
                  <a:gd name="T57" fmla="*/ 7 h 13"/>
                  <a:gd name="T58" fmla="*/ 1 w 14"/>
                  <a:gd name="T59" fmla="*/ 6 h 13"/>
                  <a:gd name="T60" fmla="*/ 11 w 14"/>
                  <a:gd name="T61" fmla="*/ 4 h 13"/>
                  <a:gd name="T62" fmla="*/ 11 w 14"/>
                  <a:gd name="T63" fmla="*/ 5 h 13"/>
                  <a:gd name="T64" fmla="*/ 12 w 14"/>
                  <a:gd name="T65" fmla="*/ 6 h 13"/>
                  <a:gd name="T66" fmla="*/ 13 w 14"/>
                  <a:gd name="T67" fmla="*/ 5 h 13"/>
                  <a:gd name="T68" fmla="*/ 11 w 14"/>
                  <a:gd name="T69" fmla="*/ 4 h 13"/>
                  <a:gd name="T70" fmla="*/ 10 w 14"/>
                  <a:gd name="T71" fmla="*/ 3 h 13"/>
                  <a:gd name="T72" fmla="*/ 9 w 14"/>
                  <a:gd name="T73" fmla="*/ 4 h 13"/>
                  <a:gd name="T74" fmla="*/ 10 w 14"/>
                  <a:gd name="T75" fmla="*/ 5 h 13"/>
                  <a:gd name="T76" fmla="*/ 10 w 14"/>
                  <a:gd name="T77" fmla="*/ 4 h 13"/>
                  <a:gd name="T78" fmla="*/ 10 w 14"/>
                  <a:gd name="T79" fmla="*/ 3 h 13"/>
                  <a:gd name="T80" fmla="*/ 6 w 14"/>
                  <a:gd name="T81" fmla="*/ 1 h 13"/>
                  <a:gd name="T82" fmla="*/ 5 w 14"/>
                  <a:gd name="T83" fmla="*/ 2 h 13"/>
                  <a:gd name="T84" fmla="*/ 6 w 14"/>
                  <a:gd name="T85" fmla="*/ 3 h 13"/>
                  <a:gd name="T86" fmla="*/ 7 w 14"/>
                  <a:gd name="T87" fmla="*/ 2 h 13"/>
                  <a:gd name="T88" fmla="*/ 6 w 14"/>
                  <a:gd name="T89" fmla="*/ 1 h 13"/>
                  <a:gd name="T90" fmla="*/ 4 w 14"/>
                  <a:gd name="T91" fmla="*/ 0 h 13"/>
                  <a:gd name="T92" fmla="*/ 3 w 14"/>
                  <a:gd name="T93" fmla="*/ 1 h 13"/>
                  <a:gd name="T94" fmla="*/ 4 w 14"/>
                  <a:gd name="T95" fmla="*/ 2 h 13"/>
                  <a:gd name="T96" fmla="*/ 5 w 14"/>
                  <a:gd name="T97" fmla="*/ 1 h 13"/>
                  <a:gd name="T98" fmla="*/ 4 w 14"/>
                  <a:gd name="T9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" h="13">
                    <a:moveTo>
                      <a:pt x="11" y="12"/>
                    </a:move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moveTo>
                      <a:pt x="8" y="10"/>
                    </a:moveTo>
                    <a:cubicBezTo>
                      <a:pt x="7" y="11"/>
                      <a:pt x="7" y="11"/>
                      <a:pt x="7" y="12"/>
                    </a:cubicBezTo>
                    <a:cubicBezTo>
                      <a:pt x="7" y="12"/>
                      <a:pt x="8" y="12"/>
                      <a:pt x="9" y="13"/>
                    </a:cubicBezTo>
                    <a:cubicBezTo>
                      <a:pt x="9" y="12"/>
                      <a:pt x="9" y="12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moveTo>
                      <a:pt x="6" y="9"/>
                    </a:moveTo>
                    <a:cubicBezTo>
                      <a:pt x="6" y="10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6" y="11"/>
                      <a:pt x="6" y="10"/>
                      <a:pt x="7" y="10"/>
                    </a:cubicBezTo>
                    <a:cubicBezTo>
                      <a:pt x="6" y="10"/>
                      <a:pt x="6" y="9"/>
                      <a:pt x="6" y="9"/>
                    </a:cubicBezTo>
                    <a:moveTo>
                      <a:pt x="3" y="7"/>
                    </a:moveTo>
                    <a:cubicBezTo>
                      <a:pt x="3" y="8"/>
                      <a:pt x="2" y="8"/>
                      <a:pt x="2" y="9"/>
                    </a:cubicBezTo>
                    <a:cubicBezTo>
                      <a:pt x="2" y="9"/>
                      <a:pt x="3" y="9"/>
                      <a:pt x="3" y="9"/>
                    </a:cubicBezTo>
                    <a:cubicBezTo>
                      <a:pt x="3" y="9"/>
                      <a:pt x="3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moveTo>
                      <a:pt x="14" y="6"/>
                    </a:moveTo>
                    <a:cubicBezTo>
                      <a:pt x="14" y="6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moveTo>
                      <a:pt x="1" y="6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1" y="4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5"/>
                      <a:pt x="12" y="5"/>
                      <a:pt x="11" y="4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3"/>
                      <a:pt x="10" y="3"/>
                    </a:cubicBezTo>
                    <a:moveTo>
                      <a:pt x="6" y="1"/>
                    </a:moveTo>
                    <a:cubicBezTo>
                      <a:pt x="6" y="2"/>
                      <a:pt x="6" y="2"/>
                      <a:pt x="5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6" y="1"/>
                      <a:pt x="6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0508"/>
              <p:cNvSpPr>
                <a:spLocks noEditPoints="1"/>
              </p:cNvSpPr>
              <p:nvPr/>
            </p:nvSpPr>
            <p:spPr bwMode="auto">
              <a:xfrm>
                <a:off x="-526" y="3316"/>
                <a:ext cx="28" cy="26"/>
              </a:xfrm>
              <a:custGeom>
                <a:avLst/>
                <a:gdLst>
                  <a:gd name="T0" fmla="*/ 7 w 12"/>
                  <a:gd name="T1" fmla="*/ 10 h 11"/>
                  <a:gd name="T2" fmla="*/ 9 w 12"/>
                  <a:gd name="T3" fmla="*/ 11 h 11"/>
                  <a:gd name="T4" fmla="*/ 8 w 12"/>
                  <a:gd name="T5" fmla="*/ 9 h 11"/>
                  <a:gd name="T6" fmla="*/ 9 w 12"/>
                  <a:gd name="T7" fmla="*/ 10 h 11"/>
                  <a:gd name="T8" fmla="*/ 8 w 12"/>
                  <a:gd name="T9" fmla="*/ 9 h 11"/>
                  <a:gd name="T10" fmla="*/ 6 w 12"/>
                  <a:gd name="T11" fmla="*/ 9 h 11"/>
                  <a:gd name="T12" fmla="*/ 6 w 12"/>
                  <a:gd name="T13" fmla="*/ 9 h 11"/>
                  <a:gd name="T14" fmla="*/ 6 w 12"/>
                  <a:gd name="T15" fmla="*/ 8 h 11"/>
                  <a:gd name="T16" fmla="*/ 7 w 12"/>
                  <a:gd name="T17" fmla="*/ 9 h 11"/>
                  <a:gd name="T18" fmla="*/ 6 w 12"/>
                  <a:gd name="T19" fmla="*/ 8 h 11"/>
                  <a:gd name="T20" fmla="*/ 2 w 12"/>
                  <a:gd name="T21" fmla="*/ 6 h 11"/>
                  <a:gd name="T22" fmla="*/ 3 w 12"/>
                  <a:gd name="T23" fmla="*/ 7 h 11"/>
                  <a:gd name="T24" fmla="*/ 10 w 12"/>
                  <a:gd name="T25" fmla="*/ 6 h 11"/>
                  <a:gd name="T26" fmla="*/ 11 w 12"/>
                  <a:gd name="T27" fmla="*/ 7 h 11"/>
                  <a:gd name="T28" fmla="*/ 10 w 12"/>
                  <a:gd name="T29" fmla="*/ 6 h 11"/>
                  <a:gd name="T30" fmla="*/ 2 w 12"/>
                  <a:gd name="T31" fmla="*/ 6 h 11"/>
                  <a:gd name="T32" fmla="*/ 3 w 12"/>
                  <a:gd name="T33" fmla="*/ 6 h 11"/>
                  <a:gd name="T34" fmla="*/ 0 w 12"/>
                  <a:gd name="T35" fmla="*/ 5 h 11"/>
                  <a:gd name="T36" fmla="*/ 1 w 12"/>
                  <a:gd name="T37" fmla="*/ 6 h 11"/>
                  <a:gd name="T38" fmla="*/ 0 w 12"/>
                  <a:gd name="T39" fmla="*/ 5 h 11"/>
                  <a:gd name="T40" fmla="*/ 10 w 12"/>
                  <a:gd name="T41" fmla="*/ 5 h 11"/>
                  <a:gd name="T42" fmla="*/ 12 w 12"/>
                  <a:gd name="T43" fmla="*/ 6 h 11"/>
                  <a:gd name="T44" fmla="*/ 8 w 12"/>
                  <a:gd name="T45" fmla="*/ 5 h 11"/>
                  <a:gd name="T46" fmla="*/ 9 w 12"/>
                  <a:gd name="T47" fmla="*/ 5 h 11"/>
                  <a:gd name="T48" fmla="*/ 8 w 12"/>
                  <a:gd name="T49" fmla="*/ 5 h 11"/>
                  <a:gd name="T50" fmla="*/ 0 w 12"/>
                  <a:gd name="T51" fmla="*/ 5 h 11"/>
                  <a:gd name="T52" fmla="*/ 2 w 12"/>
                  <a:gd name="T53" fmla="*/ 5 h 11"/>
                  <a:gd name="T54" fmla="*/ 9 w 12"/>
                  <a:gd name="T55" fmla="*/ 4 h 11"/>
                  <a:gd name="T56" fmla="*/ 9 w 12"/>
                  <a:gd name="T57" fmla="*/ 5 h 11"/>
                  <a:gd name="T58" fmla="*/ 9 w 12"/>
                  <a:gd name="T59" fmla="*/ 4 h 11"/>
                  <a:gd name="T60" fmla="*/ 4 w 12"/>
                  <a:gd name="T61" fmla="*/ 3 h 11"/>
                  <a:gd name="T62" fmla="*/ 5 w 12"/>
                  <a:gd name="T63" fmla="*/ 3 h 11"/>
                  <a:gd name="T64" fmla="*/ 5 w 12"/>
                  <a:gd name="T65" fmla="*/ 1 h 11"/>
                  <a:gd name="T66" fmla="*/ 5 w 12"/>
                  <a:gd name="T67" fmla="*/ 3 h 11"/>
                  <a:gd name="T68" fmla="*/ 5 w 12"/>
                  <a:gd name="T69" fmla="*/ 1 h 11"/>
                  <a:gd name="T70" fmla="*/ 2 w 12"/>
                  <a:gd name="T71" fmla="*/ 1 h 11"/>
                  <a:gd name="T72" fmla="*/ 3 w 12"/>
                  <a:gd name="T73" fmla="*/ 2 h 11"/>
                  <a:gd name="T74" fmla="*/ 2 w 12"/>
                  <a:gd name="T75" fmla="*/ 1 h 11"/>
                  <a:gd name="T76" fmla="*/ 2 w 12"/>
                  <a:gd name="T77" fmla="*/ 1 h 11"/>
                  <a:gd name="T78" fmla="*/ 4 w 12"/>
                  <a:gd name="T79" fmla="*/ 1 h 11"/>
                  <a:gd name="T80" fmla="*/ 2 w 12"/>
                  <a:gd name="T81" fmla="*/ 0 h 11"/>
                  <a:gd name="T82" fmla="*/ 2 w 12"/>
                  <a:gd name="T8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" h="11">
                    <a:moveTo>
                      <a:pt x="7" y="10"/>
                    </a:moveTo>
                    <a:cubicBezTo>
                      <a:pt x="7" y="10"/>
                      <a:pt x="7" y="10"/>
                      <a:pt x="7" y="10"/>
                    </a:cubicBezTo>
                    <a:cubicBezTo>
                      <a:pt x="8" y="10"/>
                      <a:pt x="8" y="10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8" y="10"/>
                      <a:pt x="8" y="10"/>
                      <a:pt x="7" y="10"/>
                    </a:cubicBezTo>
                    <a:moveTo>
                      <a:pt x="8" y="9"/>
                    </a:move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9" y="10"/>
                      <a:pt x="9" y="10"/>
                    </a:cubicBezTo>
                    <a:cubicBezTo>
                      <a:pt x="9" y="10"/>
                      <a:pt x="9" y="10"/>
                      <a:pt x="10" y="10"/>
                    </a:cubicBezTo>
                    <a:cubicBezTo>
                      <a:pt x="9" y="9"/>
                      <a:pt x="9" y="9"/>
                      <a:pt x="8" y="9"/>
                    </a:cubicBezTo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6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9"/>
                      <a:pt x="7" y="9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6" y="8"/>
                      <a:pt x="6" y="8"/>
                    </a:cubicBezTo>
                    <a:moveTo>
                      <a:pt x="2" y="6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2" y="7"/>
                      <a:pt x="2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3" y="5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5"/>
                      <a:pt x="0" y="5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1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5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moveTo>
                      <a:pt x="1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9" y="4"/>
                    </a:moveTo>
                    <a:cubicBezTo>
                      <a:pt x="9" y="4"/>
                      <a:pt x="8" y="4"/>
                      <a:pt x="8" y="4"/>
                    </a:cubicBezTo>
                    <a:cubicBezTo>
                      <a:pt x="8" y="5"/>
                      <a:pt x="9" y="5"/>
                      <a:pt x="9" y="5"/>
                    </a:cubicBez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1"/>
                    </a:moveTo>
                    <a:cubicBezTo>
                      <a:pt x="5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3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0509"/>
              <p:cNvSpPr>
                <a:spLocks noEditPoints="1"/>
              </p:cNvSpPr>
              <p:nvPr/>
            </p:nvSpPr>
            <p:spPr bwMode="auto">
              <a:xfrm>
                <a:off x="-508" y="3292"/>
                <a:ext cx="24" cy="14"/>
              </a:xfrm>
              <a:custGeom>
                <a:avLst/>
                <a:gdLst>
                  <a:gd name="T0" fmla="*/ 8 w 10"/>
                  <a:gd name="T1" fmla="*/ 5 h 6"/>
                  <a:gd name="T2" fmla="*/ 8 w 10"/>
                  <a:gd name="T3" fmla="*/ 6 h 6"/>
                  <a:gd name="T4" fmla="*/ 9 w 10"/>
                  <a:gd name="T5" fmla="*/ 6 h 6"/>
                  <a:gd name="T6" fmla="*/ 10 w 10"/>
                  <a:gd name="T7" fmla="*/ 6 h 6"/>
                  <a:gd name="T8" fmla="*/ 8 w 10"/>
                  <a:gd name="T9" fmla="*/ 5 h 6"/>
                  <a:gd name="T10" fmla="*/ 7 w 10"/>
                  <a:gd name="T11" fmla="*/ 4 h 6"/>
                  <a:gd name="T12" fmla="*/ 6 w 10"/>
                  <a:gd name="T13" fmla="*/ 5 h 6"/>
                  <a:gd name="T14" fmla="*/ 7 w 10"/>
                  <a:gd name="T15" fmla="*/ 5 h 6"/>
                  <a:gd name="T16" fmla="*/ 7 w 10"/>
                  <a:gd name="T17" fmla="*/ 4 h 6"/>
                  <a:gd name="T18" fmla="*/ 7 w 10"/>
                  <a:gd name="T19" fmla="*/ 4 h 6"/>
                  <a:gd name="T20" fmla="*/ 2 w 10"/>
                  <a:gd name="T21" fmla="*/ 1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1 h 6"/>
                  <a:gd name="T30" fmla="*/ 0 w 10"/>
                  <a:gd name="T31" fmla="*/ 0 h 6"/>
                  <a:gd name="T32" fmla="*/ 0 w 10"/>
                  <a:gd name="T33" fmla="*/ 1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0 h 6"/>
                  <a:gd name="T40" fmla="*/ 0 w 10"/>
                  <a:gd name="T41" fmla="*/ 0 h 6"/>
                  <a:gd name="T42" fmla="*/ 0 w 10"/>
                  <a:gd name="T43" fmla="*/ 1 h 6"/>
                  <a:gd name="T44" fmla="*/ 0 w 10"/>
                  <a:gd name="T45" fmla="*/ 1 h 6"/>
                  <a:gd name="T46" fmla="*/ 0 w 10"/>
                  <a:gd name="T47" fmla="*/ 0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7" y="4"/>
                    </a:moveTo>
                    <a:cubicBezTo>
                      <a:pt x="7" y="4"/>
                      <a:pt x="6" y="4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0510"/>
              <p:cNvSpPr>
                <a:spLocks noEditPoints="1"/>
              </p:cNvSpPr>
              <p:nvPr/>
            </p:nvSpPr>
            <p:spPr bwMode="auto">
              <a:xfrm>
                <a:off x="-510" y="3297"/>
                <a:ext cx="24" cy="14"/>
              </a:xfrm>
              <a:custGeom>
                <a:avLst/>
                <a:gdLst>
                  <a:gd name="T0" fmla="*/ 8 w 10"/>
                  <a:gd name="T1" fmla="*/ 5 h 6"/>
                  <a:gd name="T2" fmla="*/ 8 w 10"/>
                  <a:gd name="T3" fmla="*/ 5 h 6"/>
                  <a:gd name="T4" fmla="*/ 9 w 10"/>
                  <a:gd name="T5" fmla="*/ 6 h 6"/>
                  <a:gd name="T6" fmla="*/ 10 w 10"/>
                  <a:gd name="T7" fmla="*/ 6 h 6"/>
                  <a:gd name="T8" fmla="*/ 8 w 10"/>
                  <a:gd name="T9" fmla="*/ 5 h 6"/>
                  <a:gd name="T10" fmla="*/ 6 w 10"/>
                  <a:gd name="T11" fmla="*/ 4 h 6"/>
                  <a:gd name="T12" fmla="*/ 6 w 10"/>
                  <a:gd name="T13" fmla="*/ 4 h 6"/>
                  <a:gd name="T14" fmla="*/ 7 w 10"/>
                  <a:gd name="T15" fmla="*/ 5 h 6"/>
                  <a:gd name="T16" fmla="*/ 7 w 10"/>
                  <a:gd name="T17" fmla="*/ 4 h 6"/>
                  <a:gd name="T18" fmla="*/ 6 w 10"/>
                  <a:gd name="T19" fmla="*/ 4 h 6"/>
                  <a:gd name="T20" fmla="*/ 2 w 10"/>
                  <a:gd name="T21" fmla="*/ 1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1 h 6"/>
                  <a:gd name="T30" fmla="*/ 0 w 10"/>
                  <a:gd name="T31" fmla="*/ 0 h 6"/>
                  <a:gd name="T32" fmla="*/ 0 w 10"/>
                  <a:gd name="T33" fmla="*/ 0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0 h 6"/>
                  <a:gd name="T40" fmla="*/ 0 w 10"/>
                  <a:gd name="T41" fmla="*/ 0 h 6"/>
                  <a:gd name="T42" fmla="*/ 0 w 10"/>
                  <a:gd name="T43" fmla="*/ 0 h 6"/>
                  <a:gd name="T44" fmla="*/ 0 w 10"/>
                  <a:gd name="T45" fmla="*/ 0 h 6"/>
                  <a:gd name="T46" fmla="*/ 0 w 10"/>
                  <a:gd name="T47" fmla="*/ 0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7" y="4"/>
                      <a:pt x="7" y="4"/>
                      <a:pt x="6" y="4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0511"/>
              <p:cNvSpPr>
                <a:spLocks noEditPoints="1"/>
              </p:cNvSpPr>
              <p:nvPr/>
            </p:nvSpPr>
            <p:spPr bwMode="auto">
              <a:xfrm>
                <a:off x="-505" y="3287"/>
                <a:ext cx="23" cy="17"/>
              </a:xfrm>
              <a:custGeom>
                <a:avLst/>
                <a:gdLst>
                  <a:gd name="T0" fmla="*/ 8 w 10"/>
                  <a:gd name="T1" fmla="*/ 5 h 7"/>
                  <a:gd name="T2" fmla="*/ 8 w 10"/>
                  <a:gd name="T3" fmla="*/ 6 h 7"/>
                  <a:gd name="T4" fmla="*/ 9 w 10"/>
                  <a:gd name="T5" fmla="*/ 7 h 7"/>
                  <a:gd name="T6" fmla="*/ 10 w 10"/>
                  <a:gd name="T7" fmla="*/ 6 h 7"/>
                  <a:gd name="T8" fmla="*/ 8 w 10"/>
                  <a:gd name="T9" fmla="*/ 5 h 7"/>
                  <a:gd name="T10" fmla="*/ 9 w 10"/>
                  <a:gd name="T11" fmla="*/ 5 h 7"/>
                  <a:gd name="T12" fmla="*/ 9 w 10"/>
                  <a:gd name="T13" fmla="*/ 5 h 7"/>
                  <a:gd name="T14" fmla="*/ 10 w 10"/>
                  <a:gd name="T15" fmla="*/ 6 h 7"/>
                  <a:gd name="T16" fmla="*/ 10 w 10"/>
                  <a:gd name="T17" fmla="*/ 6 h 7"/>
                  <a:gd name="T18" fmla="*/ 9 w 10"/>
                  <a:gd name="T19" fmla="*/ 5 h 7"/>
                  <a:gd name="T20" fmla="*/ 7 w 10"/>
                  <a:gd name="T21" fmla="*/ 4 h 7"/>
                  <a:gd name="T22" fmla="*/ 6 w 10"/>
                  <a:gd name="T23" fmla="*/ 5 h 7"/>
                  <a:gd name="T24" fmla="*/ 7 w 10"/>
                  <a:gd name="T25" fmla="*/ 5 h 7"/>
                  <a:gd name="T26" fmla="*/ 7 w 10"/>
                  <a:gd name="T27" fmla="*/ 5 h 7"/>
                  <a:gd name="T28" fmla="*/ 7 w 10"/>
                  <a:gd name="T29" fmla="*/ 4 h 7"/>
                  <a:gd name="T30" fmla="*/ 7 w 10"/>
                  <a:gd name="T31" fmla="*/ 4 h 7"/>
                  <a:gd name="T32" fmla="*/ 7 w 10"/>
                  <a:gd name="T33" fmla="*/ 4 h 7"/>
                  <a:gd name="T34" fmla="*/ 7 w 10"/>
                  <a:gd name="T35" fmla="*/ 4 h 7"/>
                  <a:gd name="T36" fmla="*/ 7 w 10"/>
                  <a:gd name="T37" fmla="*/ 4 h 7"/>
                  <a:gd name="T38" fmla="*/ 7 w 10"/>
                  <a:gd name="T39" fmla="*/ 4 h 7"/>
                  <a:gd name="T40" fmla="*/ 2 w 10"/>
                  <a:gd name="T41" fmla="*/ 1 h 7"/>
                  <a:gd name="T42" fmla="*/ 2 w 10"/>
                  <a:gd name="T43" fmla="*/ 2 h 7"/>
                  <a:gd name="T44" fmla="*/ 3 w 10"/>
                  <a:gd name="T45" fmla="*/ 3 h 7"/>
                  <a:gd name="T46" fmla="*/ 3 w 10"/>
                  <a:gd name="T47" fmla="*/ 2 h 7"/>
                  <a:gd name="T48" fmla="*/ 2 w 10"/>
                  <a:gd name="T49" fmla="*/ 1 h 7"/>
                  <a:gd name="T50" fmla="*/ 2 w 10"/>
                  <a:gd name="T51" fmla="*/ 1 h 7"/>
                  <a:gd name="T52" fmla="*/ 2 w 10"/>
                  <a:gd name="T53" fmla="*/ 1 h 7"/>
                  <a:gd name="T54" fmla="*/ 3 w 10"/>
                  <a:gd name="T55" fmla="*/ 2 h 7"/>
                  <a:gd name="T56" fmla="*/ 3 w 10"/>
                  <a:gd name="T57" fmla="*/ 2 h 7"/>
                  <a:gd name="T58" fmla="*/ 2 w 10"/>
                  <a:gd name="T59" fmla="*/ 1 h 7"/>
                  <a:gd name="T60" fmla="*/ 0 w 10"/>
                  <a:gd name="T61" fmla="*/ 0 h 7"/>
                  <a:gd name="T62" fmla="*/ 0 w 10"/>
                  <a:gd name="T63" fmla="*/ 1 h 7"/>
                  <a:gd name="T64" fmla="*/ 1 w 10"/>
                  <a:gd name="T65" fmla="*/ 2 h 7"/>
                  <a:gd name="T66" fmla="*/ 2 w 10"/>
                  <a:gd name="T67" fmla="*/ 1 h 7"/>
                  <a:gd name="T68" fmla="*/ 1 w 10"/>
                  <a:gd name="T69" fmla="*/ 1 h 7"/>
                  <a:gd name="T70" fmla="*/ 2 w 10"/>
                  <a:gd name="T71" fmla="*/ 1 h 7"/>
                  <a:gd name="T72" fmla="*/ 2 w 10"/>
                  <a:gd name="T73" fmla="*/ 1 h 7"/>
                  <a:gd name="T74" fmla="*/ 0 w 10"/>
                  <a:gd name="T75" fmla="*/ 0 h 7"/>
                  <a:gd name="T76" fmla="*/ 0 w 10"/>
                  <a:gd name="T77" fmla="*/ 0 h 7"/>
                  <a:gd name="T78" fmla="*/ 0 w 10"/>
                  <a:gd name="T79" fmla="*/ 1 h 7"/>
                  <a:gd name="T80" fmla="*/ 0 w 10"/>
                  <a:gd name="T81" fmla="*/ 1 h 7"/>
                  <a:gd name="T82" fmla="*/ 0 w 10"/>
                  <a:gd name="T83" fmla="*/ 0 h 7"/>
                  <a:gd name="T84" fmla="*/ 0 w 10"/>
                  <a:gd name="T8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" h="7">
                    <a:moveTo>
                      <a:pt x="8" y="5"/>
                    </a:moveTo>
                    <a:cubicBezTo>
                      <a:pt x="8" y="5"/>
                      <a:pt x="8" y="6"/>
                      <a:pt x="8" y="6"/>
                    </a:cubicBezTo>
                    <a:cubicBezTo>
                      <a:pt x="9" y="6"/>
                      <a:pt x="9" y="6"/>
                      <a:pt x="9" y="7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9" y="5"/>
                      <a:pt x="9" y="5"/>
                    </a:cubicBezTo>
                    <a:moveTo>
                      <a:pt x="7" y="4"/>
                    </a:moveTo>
                    <a:cubicBezTo>
                      <a:pt x="7" y="4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2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0512"/>
              <p:cNvSpPr>
                <a:spLocks noEditPoints="1"/>
              </p:cNvSpPr>
              <p:nvPr/>
            </p:nvSpPr>
            <p:spPr bwMode="auto">
              <a:xfrm>
                <a:off x="-503" y="3285"/>
                <a:ext cx="21" cy="14"/>
              </a:xfrm>
              <a:custGeom>
                <a:avLst/>
                <a:gdLst>
                  <a:gd name="T0" fmla="*/ 19 w 21"/>
                  <a:gd name="T1" fmla="*/ 14 h 14"/>
                  <a:gd name="T2" fmla="*/ 19 w 21"/>
                  <a:gd name="T3" fmla="*/ 14 h 14"/>
                  <a:gd name="T4" fmla="*/ 21 w 21"/>
                  <a:gd name="T5" fmla="*/ 14 h 14"/>
                  <a:gd name="T6" fmla="*/ 21 w 21"/>
                  <a:gd name="T7" fmla="*/ 14 h 14"/>
                  <a:gd name="T8" fmla="*/ 19 w 21"/>
                  <a:gd name="T9" fmla="*/ 14 h 14"/>
                  <a:gd name="T10" fmla="*/ 14 w 21"/>
                  <a:gd name="T11" fmla="*/ 9 h 14"/>
                  <a:gd name="T12" fmla="*/ 14 w 21"/>
                  <a:gd name="T13" fmla="*/ 9 h 14"/>
                  <a:gd name="T14" fmla="*/ 17 w 21"/>
                  <a:gd name="T15" fmla="*/ 12 h 14"/>
                  <a:gd name="T16" fmla="*/ 17 w 21"/>
                  <a:gd name="T17" fmla="*/ 12 h 14"/>
                  <a:gd name="T18" fmla="*/ 14 w 21"/>
                  <a:gd name="T19" fmla="*/ 9 h 14"/>
                  <a:gd name="T20" fmla="*/ 5 w 21"/>
                  <a:gd name="T21" fmla="*/ 5 h 14"/>
                  <a:gd name="T22" fmla="*/ 5 w 21"/>
                  <a:gd name="T23" fmla="*/ 5 h 14"/>
                  <a:gd name="T24" fmla="*/ 7 w 21"/>
                  <a:gd name="T25" fmla="*/ 5 h 14"/>
                  <a:gd name="T26" fmla="*/ 7 w 21"/>
                  <a:gd name="T27" fmla="*/ 5 h 14"/>
                  <a:gd name="T28" fmla="*/ 5 w 21"/>
                  <a:gd name="T29" fmla="*/ 5 h 14"/>
                  <a:gd name="T30" fmla="*/ 0 w 21"/>
                  <a:gd name="T31" fmla="*/ 2 h 14"/>
                  <a:gd name="T32" fmla="*/ 0 w 21"/>
                  <a:gd name="T33" fmla="*/ 2 h 14"/>
                  <a:gd name="T34" fmla="*/ 3 w 21"/>
                  <a:gd name="T35" fmla="*/ 2 h 14"/>
                  <a:gd name="T36" fmla="*/ 3 w 21"/>
                  <a:gd name="T37" fmla="*/ 2 h 14"/>
                  <a:gd name="T38" fmla="*/ 0 w 21"/>
                  <a:gd name="T39" fmla="*/ 2 h 14"/>
                  <a:gd name="T40" fmla="*/ 0 w 21"/>
                  <a:gd name="T41" fmla="*/ 0 h 14"/>
                  <a:gd name="T42" fmla="*/ 0 w 21"/>
                  <a:gd name="T43" fmla="*/ 0 h 14"/>
                  <a:gd name="T44" fmla="*/ 0 w 21"/>
                  <a:gd name="T45" fmla="*/ 2 h 14"/>
                  <a:gd name="T46" fmla="*/ 0 w 21"/>
                  <a:gd name="T4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14">
                    <a:moveTo>
                      <a:pt x="19" y="14"/>
                    </a:moveTo>
                    <a:lnTo>
                      <a:pt x="19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19" y="14"/>
                    </a:lnTo>
                    <a:close/>
                    <a:moveTo>
                      <a:pt x="14" y="9"/>
                    </a:moveTo>
                    <a:lnTo>
                      <a:pt x="14" y="9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9"/>
                    </a:lnTo>
                    <a:close/>
                    <a:moveTo>
                      <a:pt x="5" y="5"/>
                    </a:move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5" y="5"/>
                    </a:lnTo>
                    <a:close/>
                    <a:moveTo>
                      <a:pt x="0" y="2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0513"/>
              <p:cNvSpPr>
                <a:spLocks noEditPoints="1"/>
              </p:cNvSpPr>
              <p:nvPr/>
            </p:nvSpPr>
            <p:spPr bwMode="auto">
              <a:xfrm>
                <a:off x="-503" y="3285"/>
                <a:ext cx="21" cy="14"/>
              </a:xfrm>
              <a:custGeom>
                <a:avLst/>
                <a:gdLst>
                  <a:gd name="T0" fmla="*/ 19 w 21"/>
                  <a:gd name="T1" fmla="*/ 14 h 14"/>
                  <a:gd name="T2" fmla="*/ 19 w 21"/>
                  <a:gd name="T3" fmla="*/ 14 h 14"/>
                  <a:gd name="T4" fmla="*/ 21 w 21"/>
                  <a:gd name="T5" fmla="*/ 14 h 14"/>
                  <a:gd name="T6" fmla="*/ 21 w 21"/>
                  <a:gd name="T7" fmla="*/ 14 h 14"/>
                  <a:gd name="T8" fmla="*/ 19 w 21"/>
                  <a:gd name="T9" fmla="*/ 14 h 14"/>
                  <a:gd name="T10" fmla="*/ 14 w 21"/>
                  <a:gd name="T11" fmla="*/ 9 h 14"/>
                  <a:gd name="T12" fmla="*/ 14 w 21"/>
                  <a:gd name="T13" fmla="*/ 9 h 14"/>
                  <a:gd name="T14" fmla="*/ 17 w 21"/>
                  <a:gd name="T15" fmla="*/ 12 h 14"/>
                  <a:gd name="T16" fmla="*/ 17 w 21"/>
                  <a:gd name="T17" fmla="*/ 12 h 14"/>
                  <a:gd name="T18" fmla="*/ 14 w 21"/>
                  <a:gd name="T19" fmla="*/ 9 h 14"/>
                  <a:gd name="T20" fmla="*/ 5 w 21"/>
                  <a:gd name="T21" fmla="*/ 5 h 14"/>
                  <a:gd name="T22" fmla="*/ 5 w 21"/>
                  <a:gd name="T23" fmla="*/ 5 h 14"/>
                  <a:gd name="T24" fmla="*/ 7 w 21"/>
                  <a:gd name="T25" fmla="*/ 5 h 14"/>
                  <a:gd name="T26" fmla="*/ 7 w 21"/>
                  <a:gd name="T27" fmla="*/ 5 h 14"/>
                  <a:gd name="T28" fmla="*/ 5 w 21"/>
                  <a:gd name="T29" fmla="*/ 5 h 14"/>
                  <a:gd name="T30" fmla="*/ 0 w 21"/>
                  <a:gd name="T31" fmla="*/ 2 h 14"/>
                  <a:gd name="T32" fmla="*/ 0 w 21"/>
                  <a:gd name="T33" fmla="*/ 2 h 14"/>
                  <a:gd name="T34" fmla="*/ 3 w 21"/>
                  <a:gd name="T35" fmla="*/ 2 h 14"/>
                  <a:gd name="T36" fmla="*/ 3 w 21"/>
                  <a:gd name="T37" fmla="*/ 2 h 14"/>
                  <a:gd name="T38" fmla="*/ 0 w 21"/>
                  <a:gd name="T39" fmla="*/ 2 h 14"/>
                  <a:gd name="T40" fmla="*/ 0 w 21"/>
                  <a:gd name="T41" fmla="*/ 0 h 14"/>
                  <a:gd name="T42" fmla="*/ 0 w 21"/>
                  <a:gd name="T43" fmla="*/ 0 h 14"/>
                  <a:gd name="T44" fmla="*/ 0 w 21"/>
                  <a:gd name="T45" fmla="*/ 2 h 14"/>
                  <a:gd name="T46" fmla="*/ 0 w 21"/>
                  <a:gd name="T4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14">
                    <a:moveTo>
                      <a:pt x="19" y="14"/>
                    </a:moveTo>
                    <a:lnTo>
                      <a:pt x="19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19" y="14"/>
                    </a:lnTo>
                    <a:moveTo>
                      <a:pt x="14" y="9"/>
                    </a:moveTo>
                    <a:lnTo>
                      <a:pt x="14" y="9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9"/>
                    </a:lnTo>
                    <a:moveTo>
                      <a:pt x="5" y="5"/>
                    </a:move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5" y="5"/>
                    </a:lnTo>
                    <a:moveTo>
                      <a:pt x="0" y="2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0514"/>
              <p:cNvSpPr>
                <a:spLocks noEditPoints="1"/>
              </p:cNvSpPr>
              <p:nvPr/>
            </p:nvSpPr>
            <p:spPr bwMode="auto">
              <a:xfrm>
                <a:off x="-489" y="3259"/>
                <a:ext cx="24" cy="14"/>
              </a:xfrm>
              <a:custGeom>
                <a:avLst/>
                <a:gdLst>
                  <a:gd name="T0" fmla="*/ 9 w 10"/>
                  <a:gd name="T1" fmla="*/ 6 h 6"/>
                  <a:gd name="T2" fmla="*/ 9 w 10"/>
                  <a:gd name="T3" fmla="*/ 6 h 6"/>
                  <a:gd name="T4" fmla="*/ 10 w 10"/>
                  <a:gd name="T5" fmla="*/ 6 h 6"/>
                  <a:gd name="T6" fmla="*/ 10 w 10"/>
                  <a:gd name="T7" fmla="*/ 6 h 6"/>
                  <a:gd name="T8" fmla="*/ 9 w 10"/>
                  <a:gd name="T9" fmla="*/ 6 h 6"/>
                  <a:gd name="T10" fmla="*/ 7 w 10"/>
                  <a:gd name="T11" fmla="*/ 5 h 6"/>
                  <a:gd name="T12" fmla="*/ 7 w 10"/>
                  <a:gd name="T13" fmla="*/ 5 h 6"/>
                  <a:gd name="T14" fmla="*/ 7 w 10"/>
                  <a:gd name="T15" fmla="*/ 5 h 6"/>
                  <a:gd name="T16" fmla="*/ 7 w 10"/>
                  <a:gd name="T17" fmla="*/ 5 h 6"/>
                  <a:gd name="T18" fmla="*/ 7 w 10"/>
                  <a:gd name="T19" fmla="*/ 5 h 6"/>
                  <a:gd name="T20" fmla="*/ 2 w 10"/>
                  <a:gd name="T21" fmla="*/ 2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2 h 6"/>
                  <a:gd name="T30" fmla="*/ 0 w 10"/>
                  <a:gd name="T31" fmla="*/ 1 h 6"/>
                  <a:gd name="T32" fmla="*/ 0 w 10"/>
                  <a:gd name="T33" fmla="*/ 1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1 h 6"/>
                  <a:gd name="T40" fmla="*/ 0 w 10"/>
                  <a:gd name="T41" fmla="*/ 0 h 6"/>
                  <a:gd name="T42" fmla="*/ 0 w 10"/>
                  <a:gd name="T43" fmla="*/ 0 h 6"/>
                  <a:gd name="T44" fmla="*/ 0 w 10"/>
                  <a:gd name="T45" fmla="*/ 1 h 6"/>
                  <a:gd name="T46" fmla="*/ 0 w 10"/>
                  <a:gd name="T47" fmla="*/ 1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6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0515"/>
              <p:cNvSpPr>
                <a:spLocks noEditPoints="1"/>
              </p:cNvSpPr>
              <p:nvPr/>
            </p:nvSpPr>
            <p:spPr bwMode="auto">
              <a:xfrm>
                <a:off x="-482" y="3238"/>
                <a:ext cx="29" cy="38"/>
              </a:xfrm>
              <a:custGeom>
                <a:avLst/>
                <a:gdLst>
                  <a:gd name="T0" fmla="*/ 5 w 12"/>
                  <a:gd name="T1" fmla="*/ 15 h 16"/>
                  <a:gd name="T2" fmla="*/ 5 w 12"/>
                  <a:gd name="T3" fmla="*/ 15 h 16"/>
                  <a:gd name="T4" fmla="*/ 6 w 12"/>
                  <a:gd name="T5" fmla="*/ 16 h 16"/>
                  <a:gd name="T6" fmla="*/ 6 w 12"/>
                  <a:gd name="T7" fmla="*/ 16 h 16"/>
                  <a:gd name="T8" fmla="*/ 5 w 12"/>
                  <a:gd name="T9" fmla="*/ 15 h 16"/>
                  <a:gd name="T10" fmla="*/ 9 w 12"/>
                  <a:gd name="T11" fmla="*/ 9 h 16"/>
                  <a:gd name="T12" fmla="*/ 9 w 12"/>
                  <a:gd name="T13" fmla="*/ 10 h 16"/>
                  <a:gd name="T14" fmla="*/ 10 w 12"/>
                  <a:gd name="T15" fmla="*/ 10 h 16"/>
                  <a:gd name="T16" fmla="*/ 10 w 12"/>
                  <a:gd name="T17" fmla="*/ 10 h 16"/>
                  <a:gd name="T18" fmla="*/ 9 w 12"/>
                  <a:gd name="T19" fmla="*/ 9 h 16"/>
                  <a:gd name="T20" fmla="*/ 8 w 12"/>
                  <a:gd name="T21" fmla="*/ 8 h 16"/>
                  <a:gd name="T22" fmla="*/ 7 w 12"/>
                  <a:gd name="T23" fmla="*/ 8 h 16"/>
                  <a:gd name="T24" fmla="*/ 7 w 12"/>
                  <a:gd name="T25" fmla="*/ 9 h 16"/>
                  <a:gd name="T26" fmla="*/ 8 w 12"/>
                  <a:gd name="T27" fmla="*/ 8 h 16"/>
                  <a:gd name="T28" fmla="*/ 8 w 12"/>
                  <a:gd name="T29" fmla="*/ 8 h 16"/>
                  <a:gd name="T30" fmla="*/ 12 w 12"/>
                  <a:gd name="T31" fmla="*/ 6 h 16"/>
                  <a:gd name="T32" fmla="*/ 11 w 12"/>
                  <a:gd name="T33" fmla="*/ 7 h 16"/>
                  <a:gd name="T34" fmla="*/ 12 w 12"/>
                  <a:gd name="T35" fmla="*/ 7 h 16"/>
                  <a:gd name="T36" fmla="*/ 12 w 12"/>
                  <a:gd name="T37" fmla="*/ 6 h 16"/>
                  <a:gd name="T38" fmla="*/ 12 w 12"/>
                  <a:gd name="T39" fmla="*/ 6 h 16"/>
                  <a:gd name="T40" fmla="*/ 10 w 12"/>
                  <a:gd name="T41" fmla="*/ 4 h 16"/>
                  <a:gd name="T42" fmla="*/ 9 w 12"/>
                  <a:gd name="T43" fmla="*/ 5 h 16"/>
                  <a:gd name="T44" fmla="*/ 9 w 12"/>
                  <a:gd name="T45" fmla="*/ 6 h 16"/>
                  <a:gd name="T46" fmla="*/ 9 w 12"/>
                  <a:gd name="T47" fmla="*/ 6 h 16"/>
                  <a:gd name="T48" fmla="*/ 10 w 12"/>
                  <a:gd name="T49" fmla="*/ 5 h 16"/>
                  <a:gd name="T50" fmla="*/ 10 w 12"/>
                  <a:gd name="T51" fmla="*/ 4 h 16"/>
                  <a:gd name="T52" fmla="*/ 2 w 12"/>
                  <a:gd name="T53" fmla="*/ 4 h 16"/>
                  <a:gd name="T54" fmla="*/ 2 w 12"/>
                  <a:gd name="T55" fmla="*/ 5 h 16"/>
                  <a:gd name="T56" fmla="*/ 3 w 12"/>
                  <a:gd name="T57" fmla="*/ 6 h 16"/>
                  <a:gd name="T58" fmla="*/ 3 w 12"/>
                  <a:gd name="T59" fmla="*/ 5 h 16"/>
                  <a:gd name="T60" fmla="*/ 2 w 12"/>
                  <a:gd name="T61" fmla="*/ 4 h 16"/>
                  <a:gd name="T62" fmla="*/ 0 w 12"/>
                  <a:gd name="T63" fmla="*/ 3 h 16"/>
                  <a:gd name="T64" fmla="*/ 0 w 12"/>
                  <a:gd name="T65" fmla="*/ 4 h 16"/>
                  <a:gd name="T66" fmla="*/ 1 w 12"/>
                  <a:gd name="T67" fmla="*/ 5 h 16"/>
                  <a:gd name="T68" fmla="*/ 2 w 12"/>
                  <a:gd name="T69" fmla="*/ 4 h 16"/>
                  <a:gd name="T70" fmla="*/ 0 w 12"/>
                  <a:gd name="T71" fmla="*/ 3 h 16"/>
                  <a:gd name="T72" fmla="*/ 4 w 12"/>
                  <a:gd name="T73" fmla="*/ 1 h 16"/>
                  <a:gd name="T74" fmla="*/ 3 w 12"/>
                  <a:gd name="T75" fmla="*/ 2 h 16"/>
                  <a:gd name="T76" fmla="*/ 5 w 12"/>
                  <a:gd name="T77" fmla="*/ 3 h 16"/>
                  <a:gd name="T78" fmla="*/ 5 w 12"/>
                  <a:gd name="T79" fmla="*/ 2 h 16"/>
                  <a:gd name="T80" fmla="*/ 4 w 12"/>
                  <a:gd name="T81" fmla="*/ 1 h 16"/>
                  <a:gd name="T82" fmla="*/ 2 w 12"/>
                  <a:gd name="T83" fmla="*/ 0 h 16"/>
                  <a:gd name="T84" fmla="*/ 2 w 12"/>
                  <a:gd name="T85" fmla="*/ 1 h 16"/>
                  <a:gd name="T86" fmla="*/ 3 w 12"/>
                  <a:gd name="T87" fmla="*/ 2 h 16"/>
                  <a:gd name="T88" fmla="*/ 3 w 12"/>
                  <a:gd name="T89" fmla="*/ 1 h 16"/>
                  <a:gd name="T90" fmla="*/ 2 w 12"/>
                  <a:gd name="T9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" h="16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6" y="16"/>
                      <a:pt x="5" y="15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10"/>
                    </a:cubicBezTo>
                    <a:cubicBezTo>
                      <a:pt x="9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9" y="9"/>
                    </a:cubicBezTo>
                    <a:moveTo>
                      <a:pt x="8" y="8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moveTo>
                      <a:pt x="12" y="6"/>
                    </a:moveTo>
                    <a:cubicBezTo>
                      <a:pt x="11" y="6"/>
                      <a:pt x="11" y="6"/>
                      <a:pt x="11" y="7"/>
                    </a:cubicBezTo>
                    <a:cubicBezTo>
                      <a:pt x="11" y="7"/>
                      <a:pt x="11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10" y="4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moveTo>
                      <a:pt x="2" y="4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6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1" y="4"/>
                      <a:pt x="1" y="4"/>
                      <a:pt x="0" y="3"/>
                    </a:cubicBezTo>
                    <a:moveTo>
                      <a:pt x="4" y="1"/>
                    </a:moveTo>
                    <a:cubicBezTo>
                      <a:pt x="4" y="1"/>
                      <a:pt x="4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4" y="1"/>
                      <a:pt x="4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0516"/>
              <p:cNvSpPr>
                <a:spLocks noEditPoints="1"/>
              </p:cNvSpPr>
              <p:nvPr/>
            </p:nvSpPr>
            <p:spPr bwMode="auto">
              <a:xfrm>
                <a:off x="-484" y="3224"/>
                <a:ext cx="40" cy="42"/>
              </a:xfrm>
              <a:custGeom>
                <a:avLst/>
                <a:gdLst>
                  <a:gd name="T0" fmla="*/ 9 w 17"/>
                  <a:gd name="T1" fmla="*/ 17 h 18"/>
                  <a:gd name="T2" fmla="*/ 10 w 17"/>
                  <a:gd name="T3" fmla="*/ 18 h 18"/>
                  <a:gd name="T4" fmla="*/ 7 w 17"/>
                  <a:gd name="T5" fmla="*/ 16 h 18"/>
                  <a:gd name="T6" fmla="*/ 7 w 17"/>
                  <a:gd name="T7" fmla="*/ 16 h 18"/>
                  <a:gd name="T8" fmla="*/ 7 w 17"/>
                  <a:gd name="T9" fmla="*/ 16 h 18"/>
                  <a:gd name="T10" fmla="*/ 2 w 17"/>
                  <a:gd name="T11" fmla="*/ 13 h 18"/>
                  <a:gd name="T12" fmla="*/ 3 w 17"/>
                  <a:gd name="T13" fmla="*/ 13 h 18"/>
                  <a:gd name="T14" fmla="*/ 0 w 17"/>
                  <a:gd name="T15" fmla="*/ 11 h 18"/>
                  <a:gd name="T16" fmla="*/ 1 w 17"/>
                  <a:gd name="T17" fmla="*/ 12 h 18"/>
                  <a:gd name="T18" fmla="*/ 0 w 17"/>
                  <a:gd name="T19" fmla="*/ 11 h 18"/>
                  <a:gd name="T20" fmla="*/ 14 w 17"/>
                  <a:gd name="T21" fmla="*/ 10 h 18"/>
                  <a:gd name="T22" fmla="*/ 15 w 17"/>
                  <a:gd name="T23" fmla="*/ 10 h 18"/>
                  <a:gd name="T24" fmla="*/ 12 w 17"/>
                  <a:gd name="T25" fmla="*/ 8 h 18"/>
                  <a:gd name="T26" fmla="*/ 12 w 17"/>
                  <a:gd name="T27" fmla="*/ 9 h 18"/>
                  <a:gd name="T28" fmla="*/ 12 w 17"/>
                  <a:gd name="T29" fmla="*/ 8 h 18"/>
                  <a:gd name="T30" fmla="*/ 15 w 17"/>
                  <a:gd name="T31" fmla="*/ 8 h 18"/>
                  <a:gd name="T32" fmla="*/ 16 w 17"/>
                  <a:gd name="T33" fmla="*/ 8 h 18"/>
                  <a:gd name="T34" fmla="*/ 16 w 17"/>
                  <a:gd name="T35" fmla="*/ 6 h 18"/>
                  <a:gd name="T36" fmla="*/ 16 w 17"/>
                  <a:gd name="T37" fmla="*/ 8 h 18"/>
                  <a:gd name="T38" fmla="*/ 16 w 17"/>
                  <a:gd name="T39" fmla="*/ 6 h 18"/>
                  <a:gd name="T40" fmla="*/ 13 w 17"/>
                  <a:gd name="T41" fmla="*/ 7 h 18"/>
                  <a:gd name="T42" fmla="*/ 14 w 17"/>
                  <a:gd name="T43" fmla="*/ 5 h 18"/>
                  <a:gd name="T44" fmla="*/ 6 w 17"/>
                  <a:gd name="T45" fmla="*/ 5 h 18"/>
                  <a:gd name="T46" fmla="*/ 7 w 17"/>
                  <a:gd name="T47" fmla="*/ 6 h 18"/>
                  <a:gd name="T48" fmla="*/ 6 w 17"/>
                  <a:gd name="T49" fmla="*/ 5 h 18"/>
                  <a:gd name="T50" fmla="*/ 4 w 17"/>
                  <a:gd name="T51" fmla="*/ 4 h 18"/>
                  <a:gd name="T52" fmla="*/ 6 w 17"/>
                  <a:gd name="T53" fmla="*/ 4 h 18"/>
                  <a:gd name="T54" fmla="*/ 8 w 17"/>
                  <a:gd name="T55" fmla="*/ 1 h 18"/>
                  <a:gd name="T56" fmla="*/ 9 w 17"/>
                  <a:gd name="T57" fmla="*/ 4 h 18"/>
                  <a:gd name="T58" fmla="*/ 8 w 17"/>
                  <a:gd name="T59" fmla="*/ 1 h 18"/>
                  <a:gd name="T60" fmla="*/ 5 w 17"/>
                  <a:gd name="T61" fmla="*/ 2 h 18"/>
                  <a:gd name="T62" fmla="*/ 8 w 17"/>
                  <a:gd name="T63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" h="18">
                    <a:moveTo>
                      <a:pt x="9" y="17"/>
                    </a:moveTo>
                    <a:cubicBezTo>
                      <a:pt x="9" y="17"/>
                      <a:pt x="9" y="17"/>
                      <a:pt x="9" y="17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0" y="17"/>
                      <a:pt x="9" y="17"/>
                      <a:pt x="9" y="17"/>
                    </a:cubicBezTo>
                    <a:moveTo>
                      <a:pt x="7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2" y="13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3"/>
                      <a:pt x="3" y="13"/>
                    </a:cubicBezTo>
                    <a:cubicBezTo>
                      <a:pt x="3" y="13"/>
                      <a:pt x="2" y="13"/>
                      <a:pt x="2" y="13"/>
                    </a:cubicBezTo>
                    <a:moveTo>
                      <a:pt x="0" y="11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moveTo>
                      <a:pt x="14" y="9"/>
                    </a:moveTo>
                    <a:cubicBezTo>
                      <a:pt x="14" y="9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4" y="9"/>
                      <a:pt x="14" y="9"/>
                    </a:cubicBezTo>
                    <a:moveTo>
                      <a:pt x="12" y="8"/>
                    </a:moveTo>
                    <a:cubicBezTo>
                      <a:pt x="12" y="8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6" y="6"/>
                    </a:moveTo>
                    <a:cubicBezTo>
                      <a:pt x="16" y="7"/>
                      <a:pt x="15" y="7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7"/>
                      <a:pt x="17" y="6"/>
                    </a:cubicBezTo>
                    <a:cubicBezTo>
                      <a:pt x="17" y="6"/>
                      <a:pt x="16" y="6"/>
                      <a:pt x="16" y="6"/>
                    </a:cubicBezTo>
                    <a:moveTo>
                      <a:pt x="14" y="5"/>
                    </a:moveTo>
                    <a:cubicBezTo>
                      <a:pt x="14" y="5"/>
                      <a:pt x="13" y="6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6"/>
                      <a:pt x="14" y="6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8" y="5"/>
                    </a:cubicBezTo>
                    <a:cubicBezTo>
                      <a:pt x="7" y="5"/>
                      <a:pt x="7" y="5"/>
                      <a:pt x="6" y="5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4"/>
                      <a:pt x="5" y="4"/>
                      <a:pt x="4" y="4"/>
                    </a:cubicBezTo>
                    <a:moveTo>
                      <a:pt x="8" y="1"/>
                    </a:moveTo>
                    <a:cubicBezTo>
                      <a:pt x="8" y="2"/>
                      <a:pt x="8" y="2"/>
                      <a:pt x="7" y="3"/>
                    </a:cubicBezTo>
                    <a:cubicBezTo>
                      <a:pt x="8" y="3"/>
                      <a:pt x="8" y="3"/>
                      <a:pt x="9" y="4"/>
                    </a:cubicBezTo>
                    <a:cubicBezTo>
                      <a:pt x="9" y="3"/>
                      <a:pt x="9" y="3"/>
                      <a:pt x="10" y="2"/>
                    </a:cubicBezTo>
                    <a:cubicBezTo>
                      <a:pt x="9" y="2"/>
                      <a:pt x="9" y="1"/>
                      <a:pt x="8" y="1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7" y="1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0517"/>
              <p:cNvSpPr>
                <a:spLocks noEditPoints="1"/>
              </p:cNvSpPr>
              <p:nvPr/>
            </p:nvSpPr>
            <p:spPr bwMode="auto">
              <a:xfrm>
                <a:off x="-486" y="3254"/>
                <a:ext cx="23" cy="17"/>
              </a:xfrm>
              <a:custGeom>
                <a:avLst/>
                <a:gdLst>
                  <a:gd name="T0" fmla="*/ 9 w 10"/>
                  <a:gd name="T1" fmla="*/ 5 h 7"/>
                  <a:gd name="T2" fmla="*/ 9 w 10"/>
                  <a:gd name="T3" fmla="*/ 6 h 7"/>
                  <a:gd name="T4" fmla="*/ 10 w 10"/>
                  <a:gd name="T5" fmla="*/ 7 h 7"/>
                  <a:gd name="T6" fmla="*/ 10 w 10"/>
                  <a:gd name="T7" fmla="*/ 6 h 7"/>
                  <a:gd name="T8" fmla="*/ 9 w 10"/>
                  <a:gd name="T9" fmla="*/ 5 h 7"/>
                  <a:gd name="T10" fmla="*/ 8 w 10"/>
                  <a:gd name="T11" fmla="*/ 4 h 7"/>
                  <a:gd name="T12" fmla="*/ 7 w 10"/>
                  <a:gd name="T13" fmla="*/ 5 h 7"/>
                  <a:gd name="T14" fmla="*/ 7 w 10"/>
                  <a:gd name="T15" fmla="*/ 5 h 7"/>
                  <a:gd name="T16" fmla="*/ 8 w 10"/>
                  <a:gd name="T17" fmla="*/ 4 h 7"/>
                  <a:gd name="T18" fmla="*/ 8 w 10"/>
                  <a:gd name="T19" fmla="*/ 4 h 7"/>
                  <a:gd name="T20" fmla="*/ 2 w 10"/>
                  <a:gd name="T21" fmla="*/ 1 h 7"/>
                  <a:gd name="T22" fmla="*/ 2 w 10"/>
                  <a:gd name="T23" fmla="*/ 2 h 7"/>
                  <a:gd name="T24" fmla="*/ 3 w 10"/>
                  <a:gd name="T25" fmla="*/ 2 h 7"/>
                  <a:gd name="T26" fmla="*/ 3 w 10"/>
                  <a:gd name="T27" fmla="*/ 1 h 7"/>
                  <a:gd name="T28" fmla="*/ 2 w 10"/>
                  <a:gd name="T29" fmla="*/ 1 h 7"/>
                  <a:gd name="T30" fmla="*/ 0 w 10"/>
                  <a:gd name="T31" fmla="*/ 0 h 7"/>
                  <a:gd name="T32" fmla="*/ 0 w 10"/>
                  <a:gd name="T33" fmla="*/ 0 h 7"/>
                  <a:gd name="T34" fmla="*/ 1 w 10"/>
                  <a:gd name="T35" fmla="*/ 1 h 7"/>
                  <a:gd name="T36" fmla="*/ 2 w 10"/>
                  <a:gd name="T37" fmla="*/ 0 h 7"/>
                  <a:gd name="T38" fmla="*/ 0 w 10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7">
                    <a:moveTo>
                      <a:pt x="9" y="5"/>
                    </a:moveTo>
                    <a:cubicBezTo>
                      <a:pt x="9" y="5"/>
                      <a:pt x="9" y="6"/>
                      <a:pt x="9" y="6"/>
                    </a:cubicBezTo>
                    <a:cubicBezTo>
                      <a:pt x="9" y="6"/>
                      <a:pt x="10" y="6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8" y="4"/>
                    </a:move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8" y="5"/>
                      <a:pt x="8" y="5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0518"/>
              <p:cNvSpPr>
                <a:spLocks noEditPoints="1"/>
              </p:cNvSpPr>
              <p:nvPr/>
            </p:nvSpPr>
            <p:spPr bwMode="auto">
              <a:xfrm>
                <a:off x="-678" y="3594"/>
                <a:ext cx="10" cy="7"/>
              </a:xfrm>
              <a:custGeom>
                <a:avLst/>
                <a:gdLst>
                  <a:gd name="T0" fmla="*/ 3 w 4"/>
                  <a:gd name="T1" fmla="*/ 2 h 3"/>
                  <a:gd name="T2" fmla="*/ 3 w 4"/>
                  <a:gd name="T3" fmla="*/ 2 h 3"/>
                  <a:gd name="T4" fmla="*/ 4 w 4"/>
                  <a:gd name="T5" fmla="*/ 3 h 3"/>
                  <a:gd name="T6" fmla="*/ 4 w 4"/>
                  <a:gd name="T7" fmla="*/ 2 h 3"/>
                  <a:gd name="T8" fmla="*/ 3 w 4"/>
                  <a:gd name="T9" fmla="*/ 2 h 3"/>
                  <a:gd name="T10" fmla="*/ 2 w 4"/>
                  <a:gd name="T11" fmla="*/ 1 h 3"/>
                  <a:gd name="T12" fmla="*/ 2 w 4"/>
                  <a:gd name="T13" fmla="*/ 2 h 3"/>
                  <a:gd name="T14" fmla="*/ 3 w 4"/>
                  <a:gd name="T15" fmla="*/ 2 h 3"/>
                  <a:gd name="T16" fmla="*/ 3 w 4"/>
                  <a:gd name="T17" fmla="*/ 1 h 3"/>
                  <a:gd name="T18" fmla="*/ 2 w 4"/>
                  <a:gd name="T19" fmla="*/ 1 h 3"/>
                  <a:gd name="T20" fmla="*/ 2 w 4"/>
                  <a:gd name="T21" fmla="*/ 1 h 3"/>
                  <a:gd name="T22" fmla="*/ 1 w 4"/>
                  <a:gd name="T23" fmla="*/ 1 h 3"/>
                  <a:gd name="T24" fmla="*/ 2 w 4"/>
                  <a:gd name="T25" fmla="*/ 2 h 3"/>
                  <a:gd name="T26" fmla="*/ 2 w 4"/>
                  <a:gd name="T27" fmla="*/ 1 h 3"/>
                  <a:gd name="T28" fmla="*/ 2 w 4"/>
                  <a:gd name="T29" fmla="*/ 1 h 3"/>
                  <a:gd name="T30" fmla="*/ 0 w 4"/>
                  <a:gd name="T31" fmla="*/ 0 h 3"/>
                  <a:gd name="T32" fmla="*/ 0 w 4"/>
                  <a:gd name="T33" fmla="*/ 1 h 3"/>
                  <a:gd name="T34" fmla="*/ 1 w 4"/>
                  <a:gd name="T35" fmla="*/ 1 h 3"/>
                  <a:gd name="T36" fmla="*/ 1 w 4"/>
                  <a:gd name="T37" fmla="*/ 1 h 3"/>
                  <a:gd name="T38" fmla="*/ 0 w 4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0519"/>
              <p:cNvSpPr>
                <a:spLocks noEditPoints="1"/>
              </p:cNvSpPr>
              <p:nvPr/>
            </p:nvSpPr>
            <p:spPr bwMode="auto">
              <a:xfrm>
                <a:off x="-663" y="3571"/>
                <a:ext cx="9" cy="7"/>
              </a:xfrm>
              <a:custGeom>
                <a:avLst/>
                <a:gdLst>
                  <a:gd name="T0" fmla="*/ 3 w 4"/>
                  <a:gd name="T1" fmla="*/ 2 h 3"/>
                  <a:gd name="T2" fmla="*/ 3 w 4"/>
                  <a:gd name="T3" fmla="*/ 2 h 3"/>
                  <a:gd name="T4" fmla="*/ 4 w 4"/>
                  <a:gd name="T5" fmla="*/ 3 h 3"/>
                  <a:gd name="T6" fmla="*/ 4 w 4"/>
                  <a:gd name="T7" fmla="*/ 3 h 3"/>
                  <a:gd name="T8" fmla="*/ 3 w 4"/>
                  <a:gd name="T9" fmla="*/ 2 h 3"/>
                  <a:gd name="T10" fmla="*/ 3 w 4"/>
                  <a:gd name="T11" fmla="*/ 2 h 3"/>
                  <a:gd name="T12" fmla="*/ 3 w 4"/>
                  <a:gd name="T13" fmla="*/ 2 h 3"/>
                  <a:gd name="T14" fmla="*/ 4 w 4"/>
                  <a:gd name="T15" fmla="*/ 2 h 3"/>
                  <a:gd name="T16" fmla="*/ 4 w 4"/>
                  <a:gd name="T17" fmla="*/ 2 h 3"/>
                  <a:gd name="T18" fmla="*/ 3 w 4"/>
                  <a:gd name="T19" fmla="*/ 2 h 3"/>
                  <a:gd name="T20" fmla="*/ 2 w 4"/>
                  <a:gd name="T21" fmla="*/ 1 h 3"/>
                  <a:gd name="T22" fmla="*/ 2 w 4"/>
                  <a:gd name="T23" fmla="*/ 1 h 3"/>
                  <a:gd name="T24" fmla="*/ 3 w 4"/>
                  <a:gd name="T25" fmla="*/ 1 h 3"/>
                  <a:gd name="T26" fmla="*/ 3 w 4"/>
                  <a:gd name="T27" fmla="*/ 1 h 3"/>
                  <a:gd name="T28" fmla="*/ 2 w 4"/>
                  <a:gd name="T29" fmla="*/ 1 h 3"/>
                  <a:gd name="T30" fmla="*/ 1 w 4"/>
                  <a:gd name="T31" fmla="*/ 1 h 3"/>
                  <a:gd name="T32" fmla="*/ 1 w 4"/>
                  <a:gd name="T33" fmla="*/ 1 h 3"/>
                  <a:gd name="T34" fmla="*/ 2 w 4"/>
                  <a:gd name="T35" fmla="*/ 1 h 3"/>
                  <a:gd name="T36" fmla="*/ 2 w 4"/>
                  <a:gd name="T37" fmla="*/ 1 h 3"/>
                  <a:gd name="T38" fmla="*/ 1 w 4"/>
                  <a:gd name="T39" fmla="*/ 1 h 3"/>
                  <a:gd name="T40" fmla="*/ 0 w 4"/>
                  <a:gd name="T41" fmla="*/ 0 h 3"/>
                  <a:gd name="T42" fmla="*/ 0 w 4"/>
                  <a:gd name="T43" fmla="*/ 0 h 3"/>
                  <a:gd name="T44" fmla="*/ 1 w 4"/>
                  <a:gd name="T45" fmla="*/ 1 h 3"/>
                  <a:gd name="T46" fmla="*/ 1 w 4"/>
                  <a:gd name="T47" fmla="*/ 1 h 3"/>
                  <a:gd name="T48" fmla="*/ 0 w 4"/>
                  <a:gd name="T4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Oval 10520"/>
              <p:cNvSpPr>
                <a:spLocks noChangeArrowheads="1"/>
              </p:cNvSpPr>
              <p:nvPr/>
            </p:nvSpPr>
            <p:spPr bwMode="auto">
              <a:xfrm>
                <a:off x="-637" y="354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0521"/>
              <p:cNvSpPr>
                <a:spLocks noEditPoints="1"/>
              </p:cNvSpPr>
              <p:nvPr/>
            </p:nvSpPr>
            <p:spPr bwMode="auto">
              <a:xfrm>
                <a:off x="-741" y="3302"/>
                <a:ext cx="252" cy="406"/>
              </a:xfrm>
              <a:custGeom>
                <a:avLst/>
                <a:gdLst>
                  <a:gd name="T0" fmla="*/ 4 w 107"/>
                  <a:gd name="T1" fmla="*/ 171 h 172"/>
                  <a:gd name="T2" fmla="*/ 2 w 107"/>
                  <a:gd name="T3" fmla="*/ 168 h 172"/>
                  <a:gd name="T4" fmla="*/ 2 w 107"/>
                  <a:gd name="T5" fmla="*/ 168 h 172"/>
                  <a:gd name="T6" fmla="*/ 0 w 107"/>
                  <a:gd name="T7" fmla="*/ 167 h 172"/>
                  <a:gd name="T8" fmla="*/ 7 w 107"/>
                  <a:gd name="T9" fmla="*/ 159 h 172"/>
                  <a:gd name="T10" fmla="*/ 6 w 107"/>
                  <a:gd name="T11" fmla="*/ 161 h 172"/>
                  <a:gd name="T12" fmla="*/ 12 w 107"/>
                  <a:gd name="T13" fmla="*/ 150 h 172"/>
                  <a:gd name="T14" fmla="*/ 21 w 107"/>
                  <a:gd name="T15" fmla="*/ 138 h 172"/>
                  <a:gd name="T16" fmla="*/ 26 w 107"/>
                  <a:gd name="T17" fmla="*/ 131 h 172"/>
                  <a:gd name="T18" fmla="*/ 27 w 107"/>
                  <a:gd name="T19" fmla="*/ 129 h 172"/>
                  <a:gd name="T20" fmla="*/ 26 w 107"/>
                  <a:gd name="T21" fmla="*/ 127 h 172"/>
                  <a:gd name="T22" fmla="*/ 31 w 107"/>
                  <a:gd name="T23" fmla="*/ 123 h 172"/>
                  <a:gd name="T24" fmla="*/ 30 w 107"/>
                  <a:gd name="T25" fmla="*/ 122 h 172"/>
                  <a:gd name="T26" fmla="*/ 34 w 107"/>
                  <a:gd name="T27" fmla="*/ 119 h 172"/>
                  <a:gd name="T28" fmla="*/ 33 w 107"/>
                  <a:gd name="T29" fmla="*/ 119 h 172"/>
                  <a:gd name="T30" fmla="*/ 29 w 107"/>
                  <a:gd name="T31" fmla="*/ 121 h 172"/>
                  <a:gd name="T32" fmla="*/ 35 w 107"/>
                  <a:gd name="T33" fmla="*/ 115 h 172"/>
                  <a:gd name="T34" fmla="*/ 36 w 107"/>
                  <a:gd name="T35" fmla="*/ 115 h 172"/>
                  <a:gd name="T36" fmla="*/ 35 w 107"/>
                  <a:gd name="T37" fmla="*/ 114 h 172"/>
                  <a:gd name="T38" fmla="*/ 34 w 107"/>
                  <a:gd name="T39" fmla="*/ 114 h 172"/>
                  <a:gd name="T40" fmla="*/ 38 w 107"/>
                  <a:gd name="T41" fmla="*/ 112 h 172"/>
                  <a:gd name="T42" fmla="*/ 35 w 107"/>
                  <a:gd name="T43" fmla="*/ 110 h 172"/>
                  <a:gd name="T44" fmla="*/ 44 w 107"/>
                  <a:gd name="T45" fmla="*/ 105 h 172"/>
                  <a:gd name="T46" fmla="*/ 44 w 107"/>
                  <a:gd name="T47" fmla="*/ 104 h 172"/>
                  <a:gd name="T48" fmla="*/ 43 w 107"/>
                  <a:gd name="T49" fmla="*/ 104 h 172"/>
                  <a:gd name="T50" fmla="*/ 39 w 107"/>
                  <a:gd name="T51" fmla="*/ 104 h 172"/>
                  <a:gd name="T52" fmla="*/ 47 w 107"/>
                  <a:gd name="T53" fmla="*/ 105 h 172"/>
                  <a:gd name="T54" fmla="*/ 55 w 107"/>
                  <a:gd name="T55" fmla="*/ 93 h 172"/>
                  <a:gd name="T56" fmla="*/ 52 w 107"/>
                  <a:gd name="T57" fmla="*/ 91 h 172"/>
                  <a:gd name="T58" fmla="*/ 50 w 107"/>
                  <a:gd name="T59" fmla="*/ 90 h 172"/>
                  <a:gd name="T60" fmla="*/ 47 w 107"/>
                  <a:gd name="T61" fmla="*/ 89 h 172"/>
                  <a:gd name="T62" fmla="*/ 61 w 107"/>
                  <a:gd name="T63" fmla="*/ 80 h 172"/>
                  <a:gd name="T64" fmla="*/ 57 w 107"/>
                  <a:gd name="T65" fmla="*/ 77 h 172"/>
                  <a:gd name="T66" fmla="*/ 60 w 107"/>
                  <a:gd name="T67" fmla="*/ 78 h 172"/>
                  <a:gd name="T68" fmla="*/ 58 w 107"/>
                  <a:gd name="T69" fmla="*/ 77 h 172"/>
                  <a:gd name="T70" fmla="*/ 55 w 107"/>
                  <a:gd name="T71" fmla="*/ 75 h 172"/>
                  <a:gd name="T72" fmla="*/ 66 w 107"/>
                  <a:gd name="T73" fmla="*/ 57 h 172"/>
                  <a:gd name="T74" fmla="*/ 78 w 107"/>
                  <a:gd name="T75" fmla="*/ 54 h 172"/>
                  <a:gd name="T76" fmla="*/ 81 w 107"/>
                  <a:gd name="T77" fmla="*/ 51 h 172"/>
                  <a:gd name="T78" fmla="*/ 70 w 107"/>
                  <a:gd name="T79" fmla="*/ 49 h 172"/>
                  <a:gd name="T80" fmla="*/ 73 w 107"/>
                  <a:gd name="T81" fmla="*/ 48 h 172"/>
                  <a:gd name="T82" fmla="*/ 72 w 107"/>
                  <a:gd name="T83" fmla="*/ 48 h 172"/>
                  <a:gd name="T84" fmla="*/ 85 w 107"/>
                  <a:gd name="T85" fmla="*/ 44 h 172"/>
                  <a:gd name="T86" fmla="*/ 76 w 107"/>
                  <a:gd name="T87" fmla="*/ 42 h 172"/>
                  <a:gd name="T88" fmla="*/ 74 w 107"/>
                  <a:gd name="T89" fmla="*/ 41 h 172"/>
                  <a:gd name="T90" fmla="*/ 88 w 107"/>
                  <a:gd name="T91" fmla="*/ 40 h 172"/>
                  <a:gd name="T92" fmla="*/ 76 w 107"/>
                  <a:gd name="T93" fmla="*/ 39 h 172"/>
                  <a:gd name="T94" fmla="*/ 87 w 107"/>
                  <a:gd name="T95" fmla="*/ 38 h 172"/>
                  <a:gd name="T96" fmla="*/ 85 w 107"/>
                  <a:gd name="T97" fmla="*/ 36 h 172"/>
                  <a:gd name="T98" fmla="*/ 81 w 107"/>
                  <a:gd name="T99" fmla="*/ 35 h 172"/>
                  <a:gd name="T100" fmla="*/ 78 w 107"/>
                  <a:gd name="T101" fmla="*/ 34 h 172"/>
                  <a:gd name="T102" fmla="*/ 91 w 107"/>
                  <a:gd name="T103" fmla="*/ 35 h 172"/>
                  <a:gd name="T104" fmla="*/ 90 w 107"/>
                  <a:gd name="T105" fmla="*/ 34 h 172"/>
                  <a:gd name="T106" fmla="*/ 88 w 107"/>
                  <a:gd name="T107" fmla="*/ 30 h 172"/>
                  <a:gd name="T108" fmla="*/ 84 w 107"/>
                  <a:gd name="T109" fmla="*/ 28 h 172"/>
                  <a:gd name="T110" fmla="*/ 94 w 107"/>
                  <a:gd name="T111" fmla="*/ 19 h 172"/>
                  <a:gd name="T112" fmla="*/ 99 w 107"/>
                  <a:gd name="T113" fmla="*/ 18 h 172"/>
                  <a:gd name="T114" fmla="*/ 96 w 107"/>
                  <a:gd name="T115" fmla="*/ 16 h 172"/>
                  <a:gd name="T116" fmla="*/ 90 w 107"/>
                  <a:gd name="T117" fmla="*/ 13 h 172"/>
                  <a:gd name="T118" fmla="*/ 101 w 107"/>
                  <a:gd name="T119" fmla="*/ 8 h 172"/>
                  <a:gd name="T120" fmla="*/ 104 w 107"/>
                  <a:gd name="T121" fmla="*/ 5 h 172"/>
                  <a:gd name="T122" fmla="*/ 97 w 107"/>
                  <a:gd name="T123" fmla="*/ 3 h 172"/>
                  <a:gd name="T124" fmla="*/ 99 w 107"/>
                  <a:gd name="T125" fmla="*/ 1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7" h="172">
                    <a:moveTo>
                      <a:pt x="4" y="171"/>
                    </a:move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moveTo>
                      <a:pt x="4" y="171"/>
                    </a:moveTo>
                    <a:cubicBezTo>
                      <a:pt x="3" y="171"/>
                      <a:pt x="3" y="171"/>
                      <a:pt x="3" y="171"/>
                    </a:cubicBezTo>
                    <a:cubicBezTo>
                      <a:pt x="3" y="171"/>
                      <a:pt x="3" y="171"/>
                      <a:pt x="3" y="171"/>
                    </a:cubicBezTo>
                    <a:cubicBezTo>
                      <a:pt x="4" y="172"/>
                      <a:pt x="4" y="172"/>
                      <a:pt x="4" y="172"/>
                    </a:cubicBezTo>
                    <a:cubicBezTo>
                      <a:pt x="4" y="172"/>
                      <a:pt x="4" y="172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moveTo>
                      <a:pt x="5" y="169"/>
                    </a:moveTo>
                    <a:cubicBezTo>
                      <a:pt x="4" y="170"/>
                      <a:pt x="4" y="170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5" y="169"/>
                      <a:pt x="5" y="169"/>
                      <a:pt x="5" y="169"/>
                    </a:cubicBezTo>
                    <a:cubicBezTo>
                      <a:pt x="5" y="169"/>
                      <a:pt x="5" y="169"/>
                      <a:pt x="5" y="169"/>
                    </a:cubicBezTo>
                    <a:moveTo>
                      <a:pt x="1" y="169"/>
                    </a:moveTo>
                    <a:cubicBezTo>
                      <a:pt x="1" y="169"/>
                      <a:pt x="2" y="170"/>
                      <a:pt x="2" y="171"/>
                    </a:cubicBezTo>
                    <a:cubicBezTo>
                      <a:pt x="3" y="170"/>
                      <a:pt x="3" y="170"/>
                      <a:pt x="3" y="170"/>
                    </a:cubicBezTo>
                    <a:cubicBezTo>
                      <a:pt x="3" y="170"/>
                      <a:pt x="3" y="170"/>
                      <a:pt x="3" y="170"/>
                    </a:cubicBezTo>
                    <a:cubicBezTo>
                      <a:pt x="1" y="169"/>
                      <a:pt x="1" y="169"/>
                      <a:pt x="1" y="169"/>
                    </a:cubicBezTo>
                    <a:moveTo>
                      <a:pt x="2" y="168"/>
                    </a:moveTo>
                    <a:cubicBezTo>
                      <a:pt x="2" y="168"/>
                      <a:pt x="2" y="168"/>
                      <a:pt x="1" y="168"/>
                    </a:cubicBezTo>
                    <a:cubicBezTo>
                      <a:pt x="2" y="168"/>
                      <a:pt x="2" y="168"/>
                      <a:pt x="2" y="169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4" y="169"/>
                      <a:pt x="4" y="169"/>
                      <a:pt x="4" y="169"/>
                    </a:cubicBezTo>
                    <a:cubicBezTo>
                      <a:pt x="3" y="168"/>
                      <a:pt x="3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moveTo>
                      <a:pt x="0" y="167"/>
                    </a:move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moveTo>
                      <a:pt x="1" y="167"/>
                    </a:moveTo>
                    <a:cubicBezTo>
                      <a:pt x="1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moveTo>
                      <a:pt x="9" y="160"/>
                    </a:moveTo>
                    <a:cubicBezTo>
                      <a:pt x="8" y="163"/>
                      <a:pt x="8" y="163"/>
                      <a:pt x="8" y="163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10" y="161"/>
                      <a:pt x="10" y="161"/>
                      <a:pt x="10" y="161"/>
                    </a:cubicBezTo>
                    <a:cubicBezTo>
                      <a:pt x="10" y="161"/>
                      <a:pt x="10" y="161"/>
                      <a:pt x="9" y="160"/>
                    </a:cubicBezTo>
                    <a:moveTo>
                      <a:pt x="7" y="159"/>
                    </a:moveTo>
                    <a:cubicBezTo>
                      <a:pt x="7" y="160"/>
                      <a:pt x="6" y="162"/>
                      <a:pt x="5" y="163"/>
                    </a:cubicBezTo>
                    <a:cubicBezTo>
                      <a:pt x="5" y="163"/>
                      <a:pt x="5" y="163"/>
                      <a:pt x="5" y="163"/>
                    </a:cubicBezTo>
                    <a:cubicBezTo>
                      <a:pt x="7" y="164"/>
                      <a:pt x="7" y="164"/>
                      <a:pt x="7" y="164"/>
                    </a:cubicBezTo>
                    <a:cubicBezTo>
                      <a:pt x="8" y="163"/>
                      <a:pt x="8" y="163"/>
                      <a:pt x="8" y="163"/>
                    </a:cubicBezTo>
                    <a:cubicBezTo>
                      <a:pt x="8" y="163"/>
                      <a:pt x="8" y="163"/>
                      <a:pt x="7" y="164"/>
                    </a:cubicBezTo>
                    <a:cubicBezTo>
                      <a:pt x="8" y="163"/>
                      <a:pt x="9" y="162"/>
                      <a:pt x="9" y="160"/>
                    </a:cubicBezTo>
                    <a:cubicBezTo>
                      <a:pt x="9" y="160"/>
                      <a:pt x="8" y="160"/>
                      <a:pt x="7" y="159"/>
                    </a:cubicBezTo>
                    <a:moveTo>
                      <a:pt x="7" y="159"/>
                    </a:moveTo>
                    <a:cubicBezTo>
                      <a:pt x="6" y="160"/>
                      <a:pt x="5" y="161"/>
                      <a:pt x="4" y="162"/>
                    </a:cubicBezTo>
                    <a:cubicBezTo>
                      <a:pt x="5" y="162"/>
                      <a:pt x="5" y="162"/>
                      <a:pt x="5" y="162"/>
                    </a:cubicBezTo>
                    <a:cubicBezTo>
                      <a:pt x="5" y="162"/>
                      <a:pt x="5" y="161"/>
                      <a:pt x="6" y="161"/>
                    </a:cubicBezTo>
                    <a:cubicBezTo>
                      <a:pt x="6" y="160"/>
                      <a:pt x="7" y="160"/>
                      <a:pt x="7" y="159"/>
                    </a:cubicBezTo>
                    <a:cubicBezTo>
                      <a:pt x="7" y="159"/>
                      <a:pt x="7" y="159"/>
                      <a:pt x="7" y="159"/>
                    </a:cubicBezTo>
                    <a:moveTo>
                      <a:pt x="12" y="150"/>
                    </a:moveTo>
                    <a:cubicBezTo>
                      <a:pt x="12" y="151"/>
                      <a:pt x="11" y="152"/>
                      <a:pt x="11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3" y="155"/>
                      <a:pt x="13" y="155"/>
                      <a:pt x="13" y="155"/>
                    </a:cubicBezTo>
                    <a:cubicBezTo>
                      <a:pt x="14" y="154"/>
                      <a:pt x="14" y="153"/>
                      <a:pt x="15" y="152"/>
                    </a:cubicBezTo>
                    <a:cubicBezTo>
                      <a:pt x="14" y="152"/>
                      <a:pt x="14" y="152"/>
                      <a:pt x="14" y="151"/>
                    </a:cubicBezTo>
                    <a:cubicBezTo>
                      <a:pt x="13" y="152"/>
                      <a:pt x="13" y="153"/>
                      <a:pt x="12" y="153"/>
                    </a:cubicBezTo>
                    <a:cubicBezTo>
                      <a:pt x="13" y="153"/>
                      <a:pt x="13" y="152"/>
                      <a:pt x="13" y="151"/>
                    </a:cubicBezTo>
                    <a:cubicBezTo>
                      <a:pt x="13" y="151"/>
                      <a:pt x="13" y="151"/>
                      <a:pt x="12" y="150"/>
                    </a:cubicBezTo>
                    <a:moveTo>
                      <a:pt x="21" y="139"/>
                    </a:moveTo>
                    <a:cubicBezTo>
                      <a:pt x="21" y="140"/>
                      <a:pt x="20" y="141"/>
                      <a:pt x="19" y="142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21" y="142"/>
                      <a:pt x="22" y="141"/>
                      <a:pt x="22" y="140"/>
                    </a:cubicBezTo>
                    <a:cubicBezTo>
                      <a:pt x="22" y="140"/>
                      <a:pt x="22" y="140"/>
                      <a:pt x="23" y="140"/>
                    </a:cubicBezTo>
                    <a:cubicBezTo>
                      <a:pt x="21" y="139"/>
                      <a:pt x="21" y="139"/>
                      <a:pt x="21" y="139"/>
                    </a:cubicBezTo>
                    <a:moveTo>
                      <a:pt x="19" y="138"/>
                    </a:moveTo>
                    <a:cubicBezTo>
                      <a:pt x="19" y="139"/>
                      <a:pt x="18" y="140"/>
                      <a:pt x="17" y="141"/>
                    </a:cubicBezTo>
                    <a:cubicBezTo>
                      <a:pt x="19" y="142"/>
                      <a:pt x="19" y="142"/>
                      <a:pt x="19" y="142"/>
                    </a:cubicBezTo>
                    <a:cubicBezTo>
                      <a:pt x="19" y="141"/>
                      <a:pt x="20" y="140"/>
                      <a:pt x="21" y="139"/>
                    </a:cubicBezTo>
                    <a:cubicBezTo>
                      <a:pt x="21" y="138"/>
                      <a:pt x="21" y="138"/>
                      <a:pt x="21" y="138"/>
                    </a:cubicBezTo>
                    <a:cubicBezTo>
                      <a:pt x="20" y="139"/>
                      <a:pt x="20" y="139"/>
                      <a:pt x="20" y="139"/>
                    </a:cubicBezTo>
                    <a:cubicBezTo>
                      <a:pt x="20" y="139"/>
                      <a:pt x="20" y="139"/>
                      <a:pt x="21" y="138"/>
                    </a:cubicBezTo>
                    <a:cubicBezTo>
                      <a:pt x="19" y="138"/>
                      <a:pt x="19" y="138"/>
                      <a:pt x="19" y="138"/>
                    </a:cubicBezTo>
                    <a:moveTo>
                      <a:pt x="27" y="129"/>
                    </a:move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31"/>
                      <a:pt x="27" y="132"/>
                      <a:pt x="27" y="132"/>
                    </a:cubicBezTo>
                    <a:cubicBezTo>
                      <a:pt x="28" y="131"/>
                      <a:pt x="28" y="130"/>
                      <a:pt x="29" y="130"/>
                    </a:cubicBezTo>
                    <a:cubicBezTo>
                      <a:pt x="28" y="129"/>
                      <a:pt x="28" y="129"/>
                      <a:pt x="27" y="129"/>
                    </a:cubicBezTo>
                    <a:moveTo>
                      <a:pt x="27" y="129"/>
                    </a:moveTo>
                    <a:cubicBezTo>
                      <a:pt x="26" y="129"/>
                      <a:pt x="26" y="130"/>
                      <a:pt x="25" y="131"/>
                    </a:cubicBez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30"/>
                      <a:pt x="27" y="130"/>
                      <a:pt x="27" y="129"/>
                    </a:cubicBezTo>
                    <a:cubicBezTo>
                      <a:pt x="27" y="129"/>
                      <a:pt x="27" y="129"/>
                      <a:pt x="27" y="129"/>
                    </a:cubicBezTo>
                    <a:moveTo>
                      <a:pt x="27" y="128"/>
                    </a:moveTo>
                    <a:cubicBezTo>
                      <a:pt x="27" y="128"/>
                      <a:pt x="27" y="128"/>
                      <a:pt x="27" y="128"/>
                    </a:cubicBezTo>
                    <a:cubicBezTo>
                      <a:pt x="28" y="128"/>
                      <a:pt x="29" y="128"/>
                      <a:pt x="29" y="129"/>
                    </a:cubicBezTo>
                    <a:cubicBezTo>
                      <a:pt x="29" y="129"/>
                      <a:pt x="29" y="129"/>
                      <a:pt x="29" y="129"/>
                    </a:cubicBezTo>
                    <a:cubicBezTo>
                      <a:pt x="29" y="128"/>
                      <a:pt x="28" y="128"/>
                      <a:pt x="27" y="128"/>
                    </a:cubicBezTo>
                    <a:moveTo>
                      <a:pt x="25" y="128"/>
                    </a:moveTo>
                    <a:cubicBezTo>
                      <a:pt x="25" y="128"/>
                      <a:pt x="24" y="129"/>
                      <a:pt x="24" y="130"/>
                    </a:cubicBezTo>
                    <a:cubicBezTo>
                      <a:pt x="24" y="130"/>
                      <a:pt x="25" y="130"/>
                      <a:pt x="25" y="131"/>
                    </a:cubicBezTo>
                    <a:cubicBezTo>
                      <a:pt x="26" y="130"/>
                      <a:pt x="26" y="129"/>
                      <a:pt x="27" y="129"/>
                    </a:cubicBezTo>
                    <a:cubicBezTo>
                      <a:pt x="27" y="128"/>
                      <a:pt x="27" y="128"/>
                      <a:pt x="26" y="128"/>
                    </a:cubicBezTo>
                    <a:cubicBezTo>
                      <a:pt x="26" y="129"/>
                      <a:pt x="26" y="130"/>
                      <a:pt x="25" y="130"/>
                    </a:cubicBezTo>
                    <a:cubicBezTo>
                      <a:pt x="26" y="130"/>
                      <a:pt x="26" y="129"/>
                      <a:pt x="26" y="128"/>
                    </a:cubicBezTo>
                    <a:cubicBezTo>
                      <a:pt x="26" y="128"/>
                      <a:pt x="26" y="128"/>
                      <a:pt x="25" y="128"/>
                    </a:cubicBezTo>
                    <a:moveTo>
                      <a:pt x="27" y="127"/>
                    </a:moveTo>
                    <a:cubicBezTo>
                      <a:pt x="27" y="127"/>
                      <a:pt x="27" y="127"/>
                      <a:pt x="27" y="127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7" y="128"/>
                      <a:pt x="27" y="127"/>
                      <a:pt x="27" y="127"/>
                    </a:cubicBezTo>
                    <a:moveTo>
                      <a:pt x="26" y="127"/>
                    </a:moveTo>
                    <a:cubicBezTo>
                      <a:pt x="26" y="127"/>
                      <a:pt x="26" y="127"/>
                      <a:pt x="26" y="127"/>
                    </a:cubicBezTo>
                    <a:cubicBezTo>
                      <a:pt x="26" y="127"/>
                      <a:pt x="26" y="127"/>
                      <a:pt x="27" y="127"/>
                    </a:cubicBezTo>
                    <a:cubicBezTo>
                      <a:pt x="27" y="127"/>
                      <a:pt x="27" y="127"/>
                      <a:pt x="27" y="127"/>
                    </a:cubicBezTo>
                    <a:cubicBezTo>
                      <a:pt x="26" y="127"/>
                      <a:pt x="26" y="127"/>
                      <a:pt x="26" y="127"/>
                    </a:cubicBezTo>
                    <a:moveTo>
                      <a:pt x="32" y="123"/>
                    </a:moveTo>
                    <a:cubicBezTo>
                      <a:pt x="32" y="123"/>
                      <a:pt x="32" y="123"/>
                      <a:pt x="32" y="123"/>
                    </a:cubicBezTo>
                    <a:cubicBezTo>
                      <a:pt x="32" y="123"/>
                      <a:pt x="32" y="123"/>
                      <a:pt x="33" y="124"/>
                    </a:cubicBezTo>
                    <a:cubicBezTo>
                      <a:pt x="33" y="123"/>
                      <a:pt x="33" y="123"/>
                      <a:pt x="33" y="123"/>
                    </a:cubicBezTo>
                    <a:cubicBezTo>
                      <a:pt x="32" y="123"/>
                      <a:pt x="32" y="123"/>
                      <a:pt x="32" y="123"/>
                    </a:cubicBezTo>
                    <a:moveTo>
                      <a:pt x="31" y="122"/>
                    </a:moveTo>
                    <a:cubicBezTo>
                      <a:pt x="31" y="122"/>
                      <a:pt x="31" y="122"/>
                      <a:pt x="31" y="122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22"/>
                      <a:pt x="31" y="122"/>
                      <a:pt x="31" y="122"/>
                    </a:cubicBezTo>
                    <a:moveTo>
                      <a:pt x="30" y="122"/>
                    </a:move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1" y="122"/>
                      <a:pt x="31" y="122"/>
                    </a:cubicBezTo>
                    <a:cubicBezTo>
                      <a:pt x="31" y="122"/>
                      <a:pt x="31" y="122"/>
                      <a:pt x="31" y="122"/>
                    </a:cubicBezTo>
                    <a:cubicBezTo>
                      <a:pt x="30" y="122"/>
                      <a:pt x="30" y="122"/>
                      <a:pt x="30" y="122"/>
                    </a:cubicBezTo>
                    <a:moveTo>
                      <a:pt x="30" y="122"/>
                    </a:move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moveTo>
                      <a:pt x="29" y="121"/>
                    </a:moveTo>
                    <a:cubicBezTo>
                      <a:pt x="29" y="121"/>
                      <a:pt x="29" y="121"/>
                      <a:pt x="29" y="121"/>
                    </a:cubicBezTo>
                    <a:cubicBezTo>
                      <a:pt x="29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29" y="121"/>
                      <a:pt x="29" y="121"/>
                      <a:pt x="29" y="121"/>
                    </a:cubicBezTo>
                    <a:moveTo>
                      <a:pt x="34" y="119"/>
                    </a:moveTo>
                    <a:cubicBezTo>
                      <a:pt x="33" y="120"/>
                      <a:pt x="32" y="121"/>
                      <a:pt x="32" y="122"/>
                    </a:cubicBezTo>
                    <a:cubicBezTo>
                      <a:pt x="32" y="123"/>
                      <a:pt x="33" y="123"/>
                      <a:pt x="33" y="123"/>
                    </a:cubicBezTo>
                    <a:cubicBezTo>
                      <a:pt x="34" y="122"/>
                      <a:pt x="34" y="121"/>
                      <a:pt x="35" y="120"/>
                    </a:cubicBezTo>
                    <a:cubicBezTo>
                      <a:pt x="34" y="119"/>
                      <a:pt x="34" y="119"/>
                      <a:pt x="34" y="119"/>
                    </a:cubicBezTo>
                    <a:moveTo>
                      <a:pt x="34" y="119"/>
                    </a:moveTo>
                    <a:cubicBezTo>
                      <a:pt x="34" y="119"/>
                      <a:pt x="34" y="119"/>
                      <a:pt x="34" y="119"/>
                    </a:cubicBezTo>
                    <a:cubicBezTo>
                      <a:pt x="34" y="120"/>
                      <a:pt x="34" y="120"/>
                      <a:pt x="35" y="120"/>
                    </a:cubicBezTo>
                    <a:cubicBezTo>
                      <a:pt x="35" y="120"/>
                      <a:pt x="35" y="120"/>
                      <a:pt x="35" y="120"/>
                    </a:cubicBezTo>
                    <a:cubicBezTo>
                      <a:pt x="35" y="119"/>
                      <a:pt x="34" y="119"/>
                      <a:pt x="34" y="119"/>
                    </a:cubicBezTo>
                    <a:moveTo>
                      <a:pt x="33" y="118"/>
                    </a:moveTo>
                    <a:cubicBezTo>
                      <a:pt x="32" y="119"/>
                      <a:pt x="31" y="121"/>
                      <a:pt x="31" y="122"/>
                    </a:cubicBezTo>
                    <a:cubicBezTo>
                      <a:pt x="31" y="122"/>
                      <a:pt x="31" y="122"/>
                      <a:pt x="32" y="122"/>
                    </a:cubicBezTo>
                    <a:cubicBezTo>
                      <a:pt x="32" y="121"/>
                      <a:pt x="33" y="120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4" y="119"/>
                      <a:pt x="34" y="119"/>
                    </a:cubicBezTo>
                    <a:cubicBezTo>
                      <a:pt x="34" y="119"/>
                      <a:pt x="33" y="119"/>
                      <a:pt x="33" y="119"/>
                    </a:cubicBezTo>
                    <a:cubicBezTo>
                      <a:pt x="33" y="118"/>
                      <a:pt x="33" y="118"/>
                      <a:pt x="33" y="118"/>
                    </a:cubicBezTo>
                    <a:moveTo>
                      <a:pt x="32" y="118"/>
                    </a:moveTo>
                    <a:cubicBezTo>
                      <a:pt x="32" y="119"/>
                      <a:pt x="31" y="120"/>
                      <a:pt x="30" y="121"/>
                    </a:cubicBezTo>
                    <a:cubicBezTo>
                      <a:pt x="30" y="121"/>
                      <a:pt x="30" y="122"/>
                      <a:pt x="30" y="122"/>
                    </a:cubicBezTo>
                    <a:cubicBezTo>
                      <a:pt x="31" y="120"/>
                      <a:pt x="32" y="119"/>
                      <a:pt x="33" y="118"/>
                    </a:cubicBezTo>
                    <a:cubicBezTo>
                      <a:pt x="32" y="118"/>
                      <a:pt x="32" y="118"/>
                      <a:pt x="32" y="118"/>
                    </a:cubicBezTo>
                    <a:moveTo>
                      <a:pt x="31" y="117"/>
                    </a:moveTo>
                    <a:cubicBezTo>
                      <a:pt x="30" y="118"/>
                      <a:pt x="30" y="120"/>
                      <a:pt x="29" y="121"/>
                    </a:cubicBezTo>
                    <a:cubicBezTo>
                      <a:pt x="29" y="121"/>
                      <a:pt x="30" y="121"/>
                      <a:pt x="30" y="121"/>
                    </a:cubicBezTo>
                    <a:cubicBezTo>
                      <a:pt x="31" y="120"/>
                      <a:pt x="31" y="119"/>
                      <a:pt x="32" y="118"/>
                    </a:cubicBezTo>
                    <a:cubicBezTo>
                      <a:pt x="31" y="117"/>
                      <a:pt x="31" y="117"/>
                      <a:pt x="31" y="117"/>
                    </a:cubicBezTo>
                    <a:moveTo>
                      <a:pt x="36" y="116"/>
                    </a:moveTo>
                    <a:cubicBezTo>
                      <a:pt x="36" y="116"/>
                      <a:pt x="35" y="117"/>
                      <a:pt x="35" y="117"/>
                    </a:cubicBezTo>
                    <a:cubicBezTo>
                      <a:pt x="36" y="117"/>
                      <a:pt x="36" y="118"/>
                      <a:pt x="36" y="118"/>
                    </a:cubicBezTo>
                    <a:cubicBezTo>
                      <a:pt x="36" y="117"/>
                      <a:pt x="37" y="117"/>
                      <a:pt x="37" y="117"/>
                    </a:cubicBezTo>
                    <a:cubicBezTo>
                      <a:pt x="37" y="117"/>
                      <a:pt x="36" y="116"/>
                      <a:pt x="36" y="116"/>
                    </a:cubicBezTo>
                    <a:cubicBezTo>
                      <a:pt x="36" y="116"/>
                      <a:pt x="36" y="116"/>
                      <a:pt x="36" y="116"/>
                    </a:cubicBezTo>
                    <a:cubicBezTo>
                      <a:pt x="36" y="116"/>
                      <a:pt x="36" y="116"/>
                      <a:pt x="36" y="116"/>
                    </a:cubicBezTo>
                    <a:moveTo>
                      <a:pt x="35" y="115"/>
                    </a:move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117"/>
                      <a:pt x="35" y="117"/>
                      <a:pt x="35" y="117"/>
                    </a:cubicBezTo>
                    <a:cubicBezTo>
                      <a:pt x="35" y="117"/>
                      <a:pt x="35" y="116"/>
                      <a:pt x="35" y="116"/>
                    </a:cubicBezTo>
                    <a:cubicBezTo>
                      <a:pt x="35" y="116"/>
                      <a:pt x="35" y="116"/>
                      <a:pt x="35" y="115"/>
                    </a:cubicBezTo>
                    <a:moveTo>
                      <a:pt x="34" y="115"/>
                    </a:moveTo>
                    <a:cubicBezTo>
                      <a:pt x="34" y="115"/>
                      <a:pt x="34" y="116"/>
                      <a:pt x="34" y="116"/>
                    </a:cubicBez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116"/>
                      <a:pt x="34" y="116"/>
                      <a:pt x="34" y="115"/>
                    </a:cubicBezTo>
                    <a:cubicBezTo>
                      <a:pt x="34" y="115"/>
                      <a:pt x="34" y="115"/>
                      <a:pt x="34" y="115"/>
                    </a:cubicBezTo>
                    <a:moveTo>
                      <a:pt x="37" y="114"/>
                    </a:moveTo>
                    <a:cubicBezTo>
                      <a:pt x="37" y="115"/>
                      <a:pt x="37" y="115"/>
                      <a:pt x="36" y="115"/>
                    </a:cubicBezTo>
                    <a:cubicBezTo>
                      <a:pt x="37" y="116"/>
                      <a:pt x="37" y="116"/>
                      <a:pt x="37" y="116"/>
                    </a:cubicBezTo>
                    <a:cubicBezTo>
                      <a:pt x="38" y="116"/>
                      <a:pt x="38" y="115"/>
                      <a:pt x="38" y="115"/>
                    </a:cubicBezTo>
                    <a:cubicBezTo>
                      <a:pt x="38" y="115"/>
                      <a:pt x="37" y="115"/>
                      <a:pt x="37" y="114"/>
                    </a:cubicBezTo>
                    <a:moveTo>
                      <a:pt x="33" y="114"/>
                    </a:moveTo>
                    <a:cubicBezTo>
                      <a:pt x="33" y="114"/>
                      <a:pt x="33" y="115"/>
                      <a:pt x="32" y="115"/>
                    </a:cubicBezTo>
                    <a:cubicBezTo>
                      <a:pt x="32" y="115"/>
                      <a:pt x="32" y="115"/>
                      <a:pt x="32" y="115"/>
                    </a:cubicBezTo>
                    <a:cubicBezTo>
                      <a:pt x="33" y="116"/>
                      <a:pt x="33" y="116"/>
                      <a:pt x="33" y="116"/>
                    </a:cubicBezTo>
                    <a:cubicBezTo>
                      <a:pt x="33" y="116"/>
                      <a:pt x="34" y="115"/>
                      <a:pt x="34" y="115"/>
                    </a:cubicBezTo>
                    <a:cubicBezTo>
                      <a:pt x="34" y="115"/>
                      <a:pt x="33" y="114"/>
                      <a:pt x="33" y="114"/>
                    </a:cubicBezTo>
                    <a:moveTo>
                      <a:pt x="36" y="114"/>
                    </a:move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5"/>
                      <a:pt x="36" y="115"/>
                      <a:pt x="36" y="115"/>
                    </a:cubicBezTo>
                    <a:cubicBezTo>
                      <a:pt x="36" y="115"/>
                      <a:pt x="36" y="114"/>
                      <a:pt x="37" y="114"/>
                    </a:cubicBezTo>
                    <a:cubicBezTo>
                      <a:pt x="36" y="114"/>
                      <a:pt x="36" y="114"/>
                      <a:pt x="36" y="114"/>
                    </a:cubicBezTo>
                    <a:moveTo>
                      <a:pt x="35" y="113"/>
                    </a:move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4"/>
                      <a:pt x="35" y="114"/>
                      <a:pt x="35" y="113"/>
                    </a:cubicBezTo>
                    <a:cubicBezTo>
                      <a:pt x="35" y="113"/>
                      <a:pt x="35" y="113"/>
                      <a:pt x="35" y="113"/>
                    </a:cubicBezTo>
                    <a:moveTo>
                      <a:pt x="34" y="112"/>
                    </a:moveTo>
                    <a:cubicBezTo>
                      <a:pt x="34" y="113"/>
                      <a:pt x="34" y="113"/>
                      <a:pt x="33" y="113"/>
                    </a:cubicBezTo>
                    <a:cubicBezTo>
                      <a:pt x="34" y="114"/>
                      <a:pt x="34" y="114"/>
                      <a:pt x="34" y="114"/>
                    </a:cubicBezTo>
                    <a:cubicBezTo>
                      <a:pt x="34" y="114"/>
                      <a:pt x="35" y="113"/>
                      <a:pt x="35" y="113"/>
                    </a:cubicBezTo>
                    <a:cubicBezTo>
                      <a:pt x="35" y="113"/>
                      <a:pt x="34" y="113"/>
                      <a:pt x="34" y="112"/>
                    </a:cubicBezTo>
                    <a:moveTo>
                      <a:pt x="38" y="112"/>
                    </a:moveTo>
                    <a:cubicBezTo>
                      <a:pt x="38" y="113"/>
                      <a:pt x="38" y="113"/>
                      <a:pt x="37" y="114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9" y="114"/>
                      <a:pt x="39" y="113"/>
                      <a:pt x="39" y="113"/>
                    </a:cubicBezTo>
                    <a:cubicBezTo>
                      <a:pt x="39" y="113"/>
                      <a:pt x="39" y="112"/>
                      <a:pt x="38" y="112"/>
                    </a:cubicBezTo>
                    <a:moveTo>
                      <a:pt x="37" y="111"/>
                    </a:moveTo>
                    <a:cubicBezTo>
                      <a:pt x="37" y="112"/>
                      <a:pt x="36" y="112"/>
                      <a:pt x="36" y="113"/>
                    </a:cubicBezTo>
                    <a:cubicBezTo>
                      <a:pt x="36" y="113"/>
                      <a:pt x="37" y="113"/>
                      <a:pt x="37" y="113"/>
                    </a:cubicBezTo>
                    <a:cubicBezTo>
                      <a:pt x="37" y="113"/>
                      <a:pt x="38" y="112"/>
                      <a:pt x="38" y="112"/>
                    </a:cubicBezTo>
                    <a:cubicBezTo>
                      <a:pt x="38" y="112"/>
                      <a:pt x="37" y="112"/>
                      <a:pt x="37" y="111"/>
                    </a:cubicBezTo>
                    <a:moveTo>
                      <a:pt x="37" y="111"/>
                    </a:moveTo>
                    <a:cubicBezTo>
                      <a:pt x="36" y="112"/>
                      <a:pt x="36" y="112"/>
                      <a:pt x="36" y="113"/>
                    </a:cubicBezTo>
                    <a:cubicBezTo>
                      <a:pt x="36" y="113"/>
                      <a:pt x="36" y="113"/>
                      <a:pt x="36" y="113"/>
                    </a:cubicBezTo>
                    <a:cubicBezTo>
                      <a:pt x="36" y="112"/>
                      <a:pt x="37" y="112"/>
                      <a:pt x="37" y="111"/>
                    </a:cubicBezTo>
                    <a:cubicBezTo>
                      <a:pt x="37" y="111"/>
                      <a:pt x="37" y="111"/>
                      <a:pt x="37" y="111"/>
                    </a:cubicBezTo>
                    <a:moveTo>
                      <a:pt x="35" y="110"/>
                    </a:moveTo>
                    <a:cubicBezTo>
                      <a:pt x="35" y="111"/>
                      <a:pt x="35" y="111"/>
                      <a:pt x="34" y="112"/>
                    </a:cubicBezTo>
                    <a:cubicBezTo>
                      <a:pt x="35" y="112"/>
                      <a:pt x="35" y="112"/>
                      <a:pt x="35" y="112"/>
                    </a:cubicBezTo>
                    <a:cubicBezTo>
                      <a:pt x="36" y="112"/>
                      <a:pt x="36" y="111"/>
                      <a:pt x="36" y="111"/>
                    </a:cubicBezTo>
                    <a:cubicBezTo>
                      <a:pt x="36" y="111"/>
                      <a:pt x="35" y="110"/>
                      <a:pt x="35" y="110"/>
                    </a:cubicBezTo>
                    <a:moveTo>
                      <a:pt x="47" y="106"/>
                    </a:move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moveTo>
                      <a:pt x="43" y="105"/>
                    </a:moveTo>
                    <a:cubicBezTo>
                      <a:pt x="42" y="106"/>
                      <a:pt x="41" y="108"/>
                      <a:pt x="40" y="110"/>
                    </a:cubicBezTo>
                    <a:cubicBezTo>
                      <a:pt x="40" y="110"/>
                      <a:pt x="41" y="110"/>
                      <a:pt x="41" y="110"/>
                    </a:cubicBezTo>
                    <a:cubicBezTo>
                      <a:pt x="42" y="109"/>
                      <a:pt x="43" y="107"/>
                      <a:pt x="44" y="105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5"/>
                      <a:pt x="43" y="105"/>
                      <a:pt x="43" y="105"/>
                    </a:cubicBezTo>
                    <a:moveTo>
                      <a:pt x="39" y="104"/>
                    </a:moveTo>
                    <a:cubicBezTo>
                      <a:pt x="38" y="105"/>
                      <a:pt x="37" y="107"/>
                      <a:pt x="36" y="108"/>
                    </a:cubicBezTo>
                    <a:cubicBezTo>
                      <a:pt x="37" y="108"/>
                      <a:pt x="37" y="108"/>
                      <a:pt x="37" y="108"/>
                    </a:cubicBezTo>
                    <a:cubicBezTo>
                      <a:pt x="38" y="107"/>
                      <a:pt x="39" y="106"/>
                      <a:pt x="40" y="105"/>
                    </a:cubicBezTo>
                    <a:cubicBezTo>
                      <a:pt x="39" y="104"/>
                      <a:pt x="39" y="104"/>
                      <a:pt x="39" y="104"/>
                    </a:cubicBezTo>
                    <a:moveTo>
                      <a:pt x="44" y="104"/>
                    </a:moveTo>
                    <a:cubicBezTo>
                      <a:pt x="44" y="104"/>
                      <a:pt x="44" y="104"/>
                      <a:pt x="44" y="104"/>
                    </a:cubicBezTo>
                    <a:cubicBezTo>
                      <a:pt x="44" y="104"/>
                      <a:pt x="44" y="104"/>
                      <a:pt x="45" y="104"/>
                    </a:cubicBezTo>
                    <a:cubicBezTo>
                      <a:pt x="45" y="104"/>
                      <a:pt x="45" y="104"/>
                      <a:pt x="45" y="104"/>
                    </a:cubicBezTo>
                    <a:cubicBezTo>
                      <a:pt x="44" y="104"/>
                      <a:pt x="44" y="104"/>
                      <a:pt x="44" y="104"/>
                    </a:cubicBezTo>
                    <a:moveTo>
                      <a:pt x="41" y="104"/>
                    </a:moveTo>
                    <a:cubicBezTo>
                      <a:pt x="41" y="104"/>
                      <a:pt x="41" y="105"/>
                      <a:pt x="40" y="105"/>
                    </a:cubicBezTo>
                    <a:cubicBezTo>
                      <a:pt x="41" y="105"/>
                      <a:pt x="41" y="105"/>
                      <a:pt x="41" y="105"/>
                    </a:cubicBezTo>
                    <a:cubicBezTo>
                      <a:pt x="40" y="105"/>
                      <a:pt x="40" y="105"/>
                      <a:pt x="40" y="105"/>
                    </a:cubicBezTo>
                    <a:cubicBezTo>
                      <a:pt x="40" y="106"/>
                      <a:pt x="39" y="108"/>
                      <a:pt x="38" y="109"/>
                    </a:cubicBezTo>
                    <a:cubicBezTo>
                      <a:pt x="38" y="109"/>
                      <a:pt x="38" y="109"/>
                      <a:pt x="38" y="109"/>
                    </a:cubicBezTo>
                    <a:cubicBezTo>
                      <a:pt x="39" y="108"/>
                      <a:pt x="39" y="107"/>
                      <a:pt x="40" y="107"/>
                    </a:cubicBezTo>
                    <a:cubicBezTo>
                      <a:pt x="39" y="108"/>
                      <a:pt x="39" y="108"/>
                      <a:pt x="39" y="109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9" y="109"/>
                      <a:pt x="39" y="109"/>
                      <a:pt x="39" y="110"/>
                    </a:cubicBezTo>
                    <a:cubicBezTo>
                      <a:pt x="41" y="108"/>
                      <a:pt x="42" y="106"/>
                      <a:pt x="43" y="104"/>
                    </a:cubicBezTo>
                    <a:cubicBezTo>
                      <a:pt x="42" y="104"/>
                      <a:pt x="42" y="104"/>
                      <a:pt x="41" y="104"/>
                    </a:cubicBezTo>
                    <a:moveTo>
                      <a:pt x="42" y="103"/>
                    </a:moveTo>
                    <a:cubicBezTo>
                      <a:pt x="42" y="103"/>
                      <a:pt x="42" y="103"/>
                      <a:pt x="42" y="103"/>
                    </a:cubicBezTo>
                    <a:cubicBezTo>
                      <a:pt x="42" y="103"/>
                      <a:pt x="43" y="103"/>
                      <a:pt x="43" y="10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3" y="103"/>
                      <a:pt x="42" y="103"/>
                      <a:pt x="42" y="103"/>
                    </a:cubicBezTo>
                    <a:moveTo>
                      <a:pt x="40" y="103"/>
                    </a:moveTo>
                    <a:cubicBezTo>
                      <a:pt x="39" y="103"/>
                      <a:pt x="39" y="103"/>
                      <a:pt x="39" y="103"/>
                    </a:cubicBezTo>
                    <a:cubicBezTo>
                      <a:pt x="40" y="103"/>
                      <a:pt x="40" y="103"/>
                      <a:pt x="40" y="103"/>
                    </a:cubicBezTo>
                    <a:cubicBezTo>
                      <a:pt x="40" y="103"/>
                      <a:pt x="40" y="103"/>
                      <a:pt x="39" y="103"/>
                    </a:cubicBezTo>
                    <a:cubicBezTo>
                      <a:pt x="39" y="103"/>
                      <a:pt x="39" y="104"/>
                      <a:pt x="39" y="104"/>
                    </a:cubicBezTo>
                    <a:cubicBezTo>
                      <a:pt x="39" y="104"/>
                      <a:pt x="39" y="104"/>
                      <a:pt x="40" y="105"/>
                    </a:cubicBezTo>
                    <a:cubicBezTo>
                      <a:pt x="40" y="104"/>
                      <a:pt x="40" y="104"/>
                      <a:pt x="40" y="103"/>
                    </a:cubicBezTo>
                    <a:cubicBezTo>
                      <a:pt x="40" y="103"/>
                      <a:pt x="40" y="103"/>
                      <a:pt x="40" y="103"/>
                    </a:cubicBezTo>
                    <a:moveTo>
                      <a:pt x="40" y="102"/>
                    </a:move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2"/>
                      <a:pt x="41" y="102"/>
                      <a:pt x="41" y="102"/>
                    </a:cubicBezTo>
                    <a:cubicBezTo>
                      <a:pt x="41" y="102"/>
                      <a:pt x="41" y="102"/>
                      <a:pt x="41" y="102"/>
                    </a:cubicBezTo>
                    <a:cubicBezTo>
                      <a:pt x="41" y="102"/>
                      <a:pt x="40" y="102"/>
                      <a:pt x="40" y="102"/>
                    </a:cubicBezTo>
                    <a:moveTo>
                      <a:pt x="50" y="99"/>
                    </a:moveTo>
                    <a:cubicBezTo>
                      <a:pt x="49" y="102"/>
                      <a:pt x="48" y="104"/>
                      <a:pt x="47" y="105"/>
                    </a:cubicBezTo>
                    <a:cubicBezTo>
                      <a:pt x="47" y="105"/>
                      <a:pt x="47" y="105"/>
                      <a:pt x="47" y="105"/>
                    </a:cubicBezTo>
                    <a:cubicBezTo>
                      <a:pt x="48" y="104"/>
                      <a:pt x="49" y="102"/>
                      <a:pt x="51" y="100"/>
                    </a:cubicBezTo>
                    <a:cubicBezTo>
                      <a:pt x="51" y="99"/>
                      <a:pt x="50" y="99"/>
                      <a:pt x="50" y="99"/>
                    </a:cubicBezTo>
                    <a:moveTo>
                      <a:pt x="53" y="94"/>
                    </a:moveTo>
                    <a:cubicBezTo>
                      <a:pt x="52" y="96"/>
                      <a:pt x="51" y="98"/>
                      <a:pt x="50" y="99"/>
                    </a:cubicBezTo>
                    <a:cubicBezTo>
                      <a:pt x="50" y="99"/>
                      <a:pt x="51" y="99"/>
                      <a:pt x="51" y="99"/>
                    </a:cubicBezTo>
                    <a:cubicBezTo>
                      <a:pt x="52" y="98"/>
                      <a:pt x="53" y="96"/>
                      <a:pt x="54" y="94"/>
                    </a:cubicBezTo>
                    <a:cubicBezTo>
                      <a:pt x="54" y="94"/>
                      <a:pt x="54" y="94"/>
                      <a:pt x="53" y="94"/>
                    </a:cubicBezTo>
                    <a:moveTo>
                      <a:pt x="54" y="93"/>
                    </a:moveTo>
                    <a:cubicBezTo>
                      <a:pt x="54" y="93"/>
                      <a:pt x="54" y="93"/>
                      <a:pt x="54" y="93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5" y="93"/>
                      <a:pt x="54" y="93"/>
                      <a:pt x="54" y="93"/>
                    </a:cubicBezTo>
                    <a:moveTo>
                      <a:pt x="51" y="92"/>
                    </a:moveTo>
                    <a:cubicBezTo>
                      <a:pt x="49" y="96"/>
                      <a:pt x="47" y="99"/>
                      <a:pt x="44" y="103"/>
                    </a:cubicBezTo>
                    <a:cubicBezTo>
                      <a:pt x="44" y="103"/>
                      <a:pt x="45" y="103"/>
                      <a:pt x="45" y="104"/>
                    </a:cubicBezTo>
                    <a:cubicBezTo>
                      <a:pt x="48" y="100"/>
                      <a:pt x="50" y="96"/>
                      <a:pt x="52" y="93"/>
                    </a:cubicBezTo>
                    <a:cubicBezTo>
                      <a:pt x="52" y="93"/>
                      <a:pt x="51" y="92"/>
                      <a:pt x="51" y="92"/>
                    </a:cubicBezTo>
                    <a:moveTo>
                      <a:pt x="52" y="91"/>
                    </a:moveTo>
                    <a:cubicBezTo>
                      <a:pt x="52" y="91"/>
                      <a:pt x="52" y="91"/>
                      <a:pt x="52" y="91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92"/>
                      <a:pt x="53" y="92"/>
                      <a:pt x="53" y="92"/>
                    </a:cubicBezTo>
                    <a:cubicBezTo>
                      <a:pt x="52" y="92"/>
                      <a:pt x="52" y="91"/>
                      <a:pt x="52" y="91"/>
                    </a:cubicBezTo>
                    <a:moveTo>
                      <a:pt x="49" y="91"/>
                    </a:moveTo>
                    <a:cubicBezTo>
                      <a:pt x="47" y="94"/>
                      <a:pt x="45" y="97"/>
                      <a:pt x="44" y="100"/>
                    </a:cubicBezTo>
                    <a:cubicBezTo>
                      <a:pt x="43" y="101"/>
                      <a:pt x="43" y="101"/>
                      <a:pt x="42" y="102"/>
                    </a:cubicBezTo>
                    <a:cubicBezTo>
                      <a:pt x="43" y="102"/>
                      <a:pt x="43" y="102"/>
                      <a:pt x="44" y="103"/>
                    </a:cubicBezTo>
                    <a:cubicBezTo>
                      <a:pt x="46" y="99"/>
                      <a:pt x="48" y="95"/>
                      <a:pt x="50" y="92"/>
                    </a:cubicBezTo>
                    <a:cubicBezTo>
                      <a:pt x="50" y="91"/>
                      <a:pt x="49" y="91"/>
                      <a:pt x="49" y="91"/>
                    </a:cubicBezTo>
                    <a:moveTo>
                      <a:pt x="50" y="90"/>
                    </a:moveTo>
                    <a:cubicBezTo>
                      <a:pt x="50" y="90"/>
                      <a:pt x="50" y="90"/>
                      <a:pt x="50" y="90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1" y="91"/>
                      <a:pt x="50" y="90"/>
                      <a:pt x="50" y="90"/>
                    </a:cubicBezTo>
                    <a:moveTo>
                      <a:pt x="49" y="90"/>
                    </a:moveTo>
                    <a:cubicBezTo>
                      <a:pt x="49" y="90"/>
                      <a:pt x="49" y="90"/>
                      <a:pt x="49" y="90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50" y="90"/>
                      <a:pt x="50" y="90"/>
                      <a:pt x="49" y="90"/>
                    </a:cubicBezTo>
                    <a:moveTo>
                      <a:pt x="47" y="89"/>
                    </a:moveTo>
                    <a:cubicBezTo>
                      <a:pt x="45" y="93"/>
                      <a:pt x="43" y="97"/>
                      <a:pt x="41" y="101"/>
                    </a:cubicBezTo>
                    <a:cubicBezTo>
                      <a:pt x="41" y="101"/>
                      <a:pt x="41" y="101"/>
                      <a:pt x="41" y="101"/>
                    </a:cubicBezTo>
                    <a:cubicBezTo>
                      <a:pt x="41" y="101"/>
                      <a:pt x="42" y="101"/>
                      <a:pt x="42" y="101"/>
                    </a:cubicBezTo>
                    <a:cubicBezTo>
                      <a:pt x="44" y="97"/>
                      <a:pt x="46" y="94"/>
                      <a:pt x="48" y="90"/>
                    </a:cubicBezTo>
                    <a:cubicBezTo>
                      <a:pt x="48" y="90"/>
                      <a:pt x="47" y="90"/>
                      <a:pt x="47" y="89"/>
                    </a:cubicBezTo>
                    <a:moveTo>
                      <a:pt x="47" y="89"/>
                    </a:moveTo>
                    <a:cubicBezTo>
                      <a:pt x="47" y="89"/>
                      <a:pt x="47" y="89"/>
                      <a:pt x="47" y="89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7" y="89"/>
                    </a:cubicBezTo>
                    <a:moveTo>
                      <a:pt x="61" y="80"/>
                    </a:moveTo>
                    <a:cubicBezTo>
                      <a:pt x="60" y="82"/>
                      <a:pt x="58" y="86"/>
                      <a:pt x="56" y="89"/>
                    </a:cubicBezTo>
                    <a:cubicBezTo>
                      <a:pt x="56" y="89"/>
                      <a:pt x="56" y="90"/>
                      <a:pt x="56" y="90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8" y="88"/>
                      <a:pt x="60" y="84"/>
                      <a:pt x="63" y="81"/>
                    </a:cubicBezTo>
                    <a:cubicBezTo>
                      <a:pt x="62" y="80"/>
                      <a:pt x="62" y="80"/>
                      <a:pt x="61" y="80"/>
                    </a:cubicBezTo>
                    <a:moveTo>
                      <a:pt x="60" y="79"/>
                    </a:moveTo>
                    <a:cubicBezTo>
                      <a:pt x="57" y="82"/>
                      <a:pt x="55" y="85"/>
                      <a:pt x="53" y="89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7" y="85"/>
                      <a:pt x="59" y="82"/>
                      <a:pt x="61" y="79"/>
                    </a:cubicBezTo>
                    <a:cubicBezTo>
                      <a:pt x="60" y="79"/>
                      <a:pt x="60" y="79"/>
                      <a:pt x="60" y="79"/>
                    </a:cubicBezTo>
                    <a:moveTo>
                      <a:pt x="58" y="78"/>
                    </a:moveTo>
                    <a:cubicBezTo>
                      <a:pt x="56" y="81"/>
                      <a:pt x="54" y="84"/>
                      <a:pt x="51" y="88"/>
                    </a:cubicBezTo>
                    <a:cubicBezTo>
                      <a:pt x="52" y="88"/>
                      <a:pt x="52" y="88"/>
                      <a:pt x="53" y="88"/>
                    </a:cubicBezTo>
                    <a:cubicBezTo>
                      <a:pt x="55" y="85"/>
                      <a:pt x="57" y="82"/>
                      <a:pt x="59" y="78"/>
                    </a:cubicBezTo>
                    <a:cubicBezTo>
                      <a:pt x="59" y="78"/>
                      <a:pt x="58" y="78"/>
                      <a:pt x="58" y="78"/>
                    </a:cubicBezTo>
                    <a:moveTo>
                      <a:pt x="57" y="77"/>
                    </a:moveTo>
                    <a:cubicBezTo>
                      <a:pt x="55" y="80"/>
                      <a:pt x="53" y="84"/>
                      <a:pt x="51" y="87"/>
                    </a:cubicBezTo>
                    <a:cubicBezTo>
                      <a:pt x="51" y="87"/>
                      <a:pt x="51" y="87"/>
                      <a:pt x="51" y="88"/>
                    </a:cubicBezTo>
                    <a:cubicBezTo>
                      <a:pt x="53" y="84"/>
                      <a:pt x="55" y="81"/>
                      <a:pt x="57" y="77"/>
                    </a:cubicBezTo>
                    <a:cubicBezTo>
                      <a:pt x="57" y="77"/>
                      <a:pt x="57" y="77"/>
                      <a:pt x="57" y="77"/>
                    </a:cubicBezTo>
                    <a:moveTo>
                      <a:pt x="55" y="76"/>
                    </a:moveTo>
                    <a:cubicBezTo>
                      <a:pt x="53" y="79"/>
                      <a:pt x="51" y="83"/>
                      <a:pt x="49" y="86"/>
                    </a:cubicBezTo>
                    <a:cubicBezTo>
                      <a:pt x="49" y="86"/>
                      <a:pt x="49" y="86"/>
                      <a:pt x="50" y="87"/>
                    </a:cubicBezTo>
                    <a:cubicBezTo>
                      <a:pt x="52" y="83"/>
                      <a:pt x="54" y="80"/>
                      <a:pt x="56" y="76"/>
                    </a:cubicBezTo>
                    <a:cubicBezTo>
                      <a:pt x="55" y="76"/>
                      <a:pt x="55" y="76"/>
                      <a:pt x="55" y="76"/>
                    </a:cubicBezTo>
                    <a:moveTo>
                      <a:pt x="68" y="65"/>
                    </a:moveTo>
                    <a:cubicBezTo>
                      <a:pt x="65" y="69"/>
                      <a:pt x="63" y="74"/>
                      <a:pt x="60" y="78"/>
                    </a:cubicBezTo>
                    <a:cubicBezTo>
                      <a:pt x="61" y="78"/>
                      <a:pt x="61" y="78"/>
                      <a:pt x="61" y="78"/>
                    </a:cubicBezTo>
                    <a:cubicBezTo>
                      <a:pt x="64" y="73"/>
                      <a:pt x="66" y="71"/>
                      <a:pt x="66" y="71"/>
                    </a:cubicBezTo>
                    <a:cubicBezTo>
                      <a:pt x="66" y="71"/>
                      <a:pt x="64" y="74"/>
                      <a:pt x="62" y="79"/>
                    </a:cubicBezTo>
                    <a:cubicBezTo>
                      <a:pt x="62" y="79"/>
                      <a:pt x="63" y="79"/>
                      <a:pt x="63" y="79"/>
                    </a:cubicBezTo>
                    <a:cubicBezTo>
                      <a:pt x="66" y="76"/>
                      <a:pt x="68" y="72"/>
                      <a:pt x="71" y="67"/>
                    </a:cubicBezTo>
                    <a:cubicBezTo>
                      <a:pt x="71" y="67"/>
                      <a:pt x="71" y="67"/>
                      <a:pt x="71" y="67"/>
                    </a:cubicBezTo>
                    <a:cubicBezTo>
                      <a:pt x="69" y="70"/>
                      <a:pt x="68" y="71"/>
                      <a:pt x="68" y="71"/>
                    </a:cubicBezTo>
                    <a:cubicBezTo>
                      <a:pt x="68" y="71"/>
                      <a:pt x="69" y="70"/>
                      <a:pt x="70" y="67"/>
                    </a:cubicBezTo>
                    <a:cubicBezTo>
                      <a:pt x="70" y="66"/>
                      <a:pt x="69" y="66"/>
                      <a:pt x="68" y="65"/>
                    </a:cubicBezTo>
                    <a:moveTo>
                      <a:pt x="66" y="64"/>
                    </a:moveTo>
                    <a:cubicBezTo>
                      <a:pt x="64" y="68"/>
                      <a:pt x="61" y="72"/>
                      <a:pt x="58" y="77"/>
                    </a:cubicBezTo>
                    <a:cubicBezTo>
                      <a:pt x="59" y="77"/>
                      <a:pt x="59" y="77"/>
                      <a:pt x="59" y="77"/>
                    </a:cubicBezTo>
                    <a:cubicBezTo>
                      <a:pt x="60" y="77"/>
                      <a:pt x="60" y="77"/>
                      <a:pt x="60" y="76"/>
                    </a:cubicBezTo>
                    <a:cubicBezTo>
                      <a:pt x="62" y="73"/>
                      <a:pt x="65" y="69"/>
                      <a:pt x="67" y="65"/>
                    </a:cubicBezTo>
                    <a:cubicBezTo>
                      <a:pt x="67" y="64"/>
                      <a:pt x="67" y="64"/>
                      <a:pt x="66" y="64"/>
                    </a:cubicBezTo>
                    <a:moveTo>
                      <a:pt x="65" y="63"/>
                    </a:moveTo>
                    <a:cubicBezTo>
                      <a:pt x="62" y="67"/>
                      <a:pt x="60" y="72"/>
                      <a:pt x="57" y="76"/>
                    </a:cubicBezTo>
                    <a:cubicBezTo>
                      <a:pt x="57" y="76"/>
                      <a:pt x="58" y="76"/>
                      <a:pt x="58" y="76"/>
                    </a:cubicBezTo>
                    <a:cubicBezTo>
                      <a:pt x="60" y="72"/>
                      <a:pt x="63" y="68"/>
                      <a:pt x="65" y="63"/>
                    </a:cubicBezTo>
                    <a:cubicBezTo>
                      <a:pt x="65" y="63"/>
                      <a:pt x="65" y="63"/>
                      <a:pt x="65" y="63"/>
                    </a:cubicBezTo>
                    <a:moveTo>
                      <a:pt x="63" y="62"/>
                    </a:moveTo>
                    <a:cubicBezTo>
                      <a:pt x="60" y="66"/>
                      <a:pt x="58" y="70"/>
                      <a:pt x="55" y="75"/>
                    </a:cubicBezTo>
                    <a:cubicBezTo>
                      <a:pt x="55" y="75"/>
                      <a:pt x="56" y="75"/>
                      <a:pt x="56" y="75"/>
                    </a:cubicBezTo>
                    <a:cubicBezTo>
                      <a:pt x="59" y="71"/>
                      <a:pt x="61" y="67"/>
                      <a:pt x="63" y="62"/>
                    </a:cubicBezTo>
                    <a:cubicBezTo>
                      <a:pt x="63" y="62"/>
                      <a:pt x="63" y="62"/>
                      <a:pt x="63" y="62"/>
                    </a:cubicBezTo>
                    <a:moveTo>
                      <a:pt x="68" y="58"/>
                    </a:move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moveTo>
                      <a:pt x="65" y="57"/>
                    </a:moveTo>
                    <a:cubicBezTo>
                      <a:pt x="65" y="57"/>
                      <a:pt x="65" y="57"/>
                      <a:pt x="65" y="57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6" y="57"/>
                      <a:pt x="65" y="57"/>
                    </a:cubicBezTo>
                    <a:moveTo>
                      <a:pt x="79" y="54"/>
                    </a:moveTo>
                    <a:cubicBezTo>
                      <a:pt x="77" y="57"/>
                      <a:pt x="76" y="59"/>
                      <a:pt x="74" y="61"/>
                    </a:cubicBezTo>
                    <a:cubicBezTo>
                      <a:pt x="74" y="61"/>
                      <a:pt x="74" y="61"/>
                      <a:pt x="74" y="61"/>
                    </a:cubicBezTo>
                    <a:cubicBezTo>
                      <a:pt x="76" y="59"/>
                      <a:pt x="77" y="57"/>
                      <a:pt x="79" y="54"/>
                    </a:cubicBezTo>
                    <a:cubicBezTo>
                      <a:pt x="79" y="54"/>
                      <a:pt x="79" y="54"/>
                      <a:pt x="79" y="54"/>
                    </a:cubicBezTo>
                    <a:moveTo>
                      <a:pt x="76" y="52"/>
                    </a:moveTo>
                    <a:cubicBezTo>
                      <a:pt x="74" y="55"/>
                      <a:pt x="73" y="57"/>
                      <a:pt x="71" y="60"/>
                    </a:cubicBezTo>
                    <a:cubicBezTo>
                      <a:pt x="72" y="60"/>
                      <a:pt x="73" y="60"/>
                      <a:pt x="74" y="61"/>
                    </a:cubicBezTo>
                    <a:cubicBezTo>
                      <a:pt x="75" y="59"/>
                      <a:pt x="76" y="56"/>
                      <a:pt x="78" y="54"/>
                    </a:cubicBezTo>
                    <a:cubicBezTo>
                      <a:pt x="77" y="53"/>
                      <a:pt x="77" y="53"/>
                      <a:pt x="76" y="52"/>
                    </a:cubicBezTo>
                    <a:moveTo>
                      <a:pt x="74" y="51"/>
                    </a:moveTo>
                    <a:cubicBezTo>
                      <a:pt x="73" y="54"/>
                      <a:pt x="71" y="56"/>
                      <a:pt x="70" y="59"/>
                    </a:cubicBezTo>
                    <a:cubicBezTo>
                      <a:pt x="70" y="59"/>
                      <a:pt x="70" y="59"/>
                      <a:pt x="71" y="59"/>
                    </a:cubicBezTo>
                    <a:cubicBezTo>
                      <a:pt x="72" y="57"/>
                      <a:pt x="74" y="54"/>
                      <a:pt x="75" y="52"/>
                    </a:cubicBezTo>
                    <a:cubicBezTo>
                      <a:pt x="75" y="52"/>
                      <a:pt x="74" y="52"/>
                      <a:pt x="74" y="51"/>
                    </a:cubicBezTo>
                    <a:moveTo>
                      <a:pt x="81" y="51"/>
                    </a:moveTo>
                    <a:cubicBezTo>
                      <a:pt x="80" y="52"/>
                      <a:pt x="80" y="52"/>
                      <a:pt x="80" y="52"/>
                    </a:cubicBezTo>
                    <a:cubicBezTo>
                      <a:pt x="80" y="52"/>
                      <a:pt x="80" y="52"/>
                      <a:pt x="80" y="52"/>
                    </a:cubicBezTo>
                    <a:cubicBezTo>
                      <a:pt x="80" y="52"/>
                      <a:pt x="80" y="52"/>
                      <a:pt x="81" y="51"/>
                    </a:cubicBezTo>
                    <a:cubicBezTo>
                      <a:pt x="81" y="51"/>
                      <a:pt x="81" y="51"/>
                      <a:pt x="81" y="51"/>
                    </a:cubicBezTo>
                    <a:moveTo>
                      <a:pt x="72" y="50"/>
                    </a:moveTo>
                    <a:cubicBezTo>
                      <a:pt x="71" y="53"/>
                      <a:pt x="69" y="55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70" y="55"/>
                      <a:pt x="71" y="53"/>
                      <a:pt x="72" y="50"/>
                    </a:cubicBezTo>
                    <a:cubicBezTo>
                      <a:pt x="72" y="50"/>
                      <a:pt x="72" y="50"/>
                      <a:pt x="72" y="50"/>
                    </a:cubicBezTo>
                    <a:moveTo>
                      <a:pt x="78" y="49"/>
                    </a:moveTo>
                    <a:cubicBezTo>
                      <a:pt x="78" y="50"/>
                      <a:pt x="77" y="50"/>
                      <a:pt x="77" y="51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1"/>
                      <a:pt x="80" y="51"/>
                      <a:pt x="80" y="51"/>
                    </a:cubicBezTo>
                    <a:cubicBezTo>
                      <a:pt x="79" y="50"/>
                      <a:pt x="78" y="50"/>
                      <a:pt x="78" y="49"/>
                    </a:cubicBezTo>
                    <a:moveTo>
                      <a:pt x="70" y="49"/>
                    </a:moveTo>
                    <a:cubicBezTo>
                      <a:pt x="68" y="51"/>
                      <a:pt x="67" y="54"/>
                      <a:pt x="66" y="56"/>
                    </a:cubicBezTo>
                    <a:cubicBezTo>
                      <a:pt x="66" y="57"/>
                      <a:pt x="66" y="57"/>
                      <a:pt x="67" y="57"/>
                    </a:cubicBezTo>
                    <a:cubicBezTo>
                      <a:pt x="68" y="54"/>
                      <a:pt x="69" y="52"/>
                      <a:pt x="71" y="49"/>
                    </a:cubicBezTo>
                    <a:cubicBezTo>
                      <a:pt x="70" y="49"/>
                      <a:pt x="70" y="49"/>
                      <a:pt x="70" y="49"/>
                    </a:cubicBezTo>
                    <a:moveTo>
                      <a:pt x="76" y="48"/>
                    </a:moveTo>
                    <a:cubicBezTo>
                      <a:pt x="76" y="49"/>
                      <a:pt x="75" y="49"/>
                      <a:pt x="7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76" y="50"/>
                      <a:pt x="77" y="49"/>
                      <a:pt x="77" y="49"/>
                    </a:cubicBezTo>
                    <a:cubicBezTo>
                      <a:pt x="77" y="49"/>
                      <a:pt x="76" y="48"/>
                      <a:pt x="76" y="48"/>
                    </a:cubicBezTo>
                    <a:moveTo>
                      <a:pt x="74" y="47"/>
                    </a:moveTo>
                    <a:cubicBezTo>
                      <a:pt x="73" y="47"/>
                      <a:pt x="73" y="48"/>
                      <a:pt x="73" y="4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74" y="48"/>
                      <a:pt x="74" y="48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moveTo>
                      <a:pt x="84" y="46"/>
                    </a:moveTo>
                    <a:cubicBezTo>
                      <a:pt x="83" y="47"/>
                      <a:pt x="83" y="48"/>
                      <a:pt x="82" y="49"/>
                    </a:cubicBezTo>
                    <a:cubicBezTo>
                      <a:pt x="82" y="49"/>
                      <a:pt x="82" y="49"/>
                      <a:pt x="82" y="49"/>
                    </a:cubicBezTo>
                    <a:cubicBezTo>
                      <a:pt x="83" y="48"/>
                      <a:pt x="83" y="47"/>
                      <a:pt x="84" y="46"/>
                    </a:cubicBezTo>
                    <a:cubicBezTo>
                      <a:pt x="84" y="46"/>
                      <a:pt x="84" y="46"/>
                      <a:pt x="84" y="46"/>
                    </a:cubicBezTo>
                    <a:moveTo>
                      <a:pt x="72" y="46"/>
                    </a:moveTo>
                    <a:cubicBezTo>
                      <a:pt x="71" y="46"/>
                      <a:pt x="71" y="47"/>
                      <a:pt x="71" y="47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72" y="47"/>
                      <a:pt x="72" y="47"/>
                      <a:pt x="73" y="46"/>
                    </a:cubicBezTo>
                    <a:cubicBezTo>
                      <a:pt x="72" y="46"/>
                      <a:pt x="72" y="46"/>
                      <a:pt x="72" y="46"/>
                    </a:cubicBezTo>
                    <a:moveTo>
                      <a:pt x="81" y="44"/>
                    </a:moveTo>
                    <a:cubicBezTo>
                      <a:pt x="80" y="45"/>
                      <a:pt x="80" y="46"/>
                      <a:pt x="79" y="47"/>
                    </a:cubicBezTo>
                    <a:cubicBezTo>
                      <a:pt x="80" y="48"/>
                      <a:pt x="80" y="48"/>
                      <a:pt x="81" y="48"/>
                    </a:cubicBezTo>
                    <a:cubicBezTo>
                      <a:pt x="82" y="47"/>
                      <a:pt x="82" y="47"/>
                      <a:pt x="83" y="46"/>
                    </a:cubicBezTo>
                    <a:cubicBezTo>
                      <a:pt x="82" y="45"/>
                      <a:pt x="81" y="45"/>
                      <a:pt x="81" y="44"/>
                    </a:cubicBezTo>
                    <a:moveTo>
                      <a:pt x="85" y="44"/>
                    </a:move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moveTo>
                      <a:pt x="79" y="43"/>
                    </a:moveTo>
                    <a:cubicBezTo>
                      <a:pt x="78" y="44"/>
                      <a:pt x="78" y="45"/>
                      <a:pt x="77" y="46"/>
                    </a:cubicBezTo>
                    <a:cubicBezTo>
                      <a:pt x="78" y="46"/>
                      <a:pt x="78" y="46"/>
                      <a:pt x="78" y="47"/>
                    </a:cubicBezTo>
                    <a:cubicBezTo>
                      <a:pt x="79" y="46"/>
                      <a:pt x="79" y="45"/>
                      <a:pt x="80" y="44"/>
                    </a:cubicBezTo>
                    <a:cubicBezTo>
                      <a:pt x="80" y="44"/>
                      <a:pt x="79" y="44"/>
                      <a:pt x="79" y="43"/>
                    </a:cubicBezTo>
                    <a:moveTo>
                      <a:pt x="76" y="42"/>
                    </a:moveTo>
                    <a:cubicBezTo>
                      <a:pt x="76" y="43"/>
                      <a:pt x="75" y="44"/>
                      <a:pt x="75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6" y="44"/>
                      <a:pt x="77" y="43"/>
                      <a:pt x="77" y="42"/>
                    </a:cubicBezTo>
                    <a:cubicBezTo>
                      <a:pt x="77" y="42"/>
                      <a:pt x="77" y="42"/>
                      <a:pt x="76" y="42"/>
                    </a:cubicBezTo>
                    <a:moveTo>
                      <a:pt x="82" y="42"/>
                    </a:moveTo>
                    <a:cubicBezTo>
                      <a:pt x="82" y="42"/>
                      <a:pt x="82" y="42"/>
                      <a:pt x="82" y="43"/>
                    </a:cubicBezTo>
                    <a:cubicBezTo>
                      <a:pt x="83" y="43"/>
                      <a:pt x="83" y="43"/>
                      <a:pt x="84" y="44"/>
                    </a:cubicBezTo>
                    <a:cubicBezTo>
                      <a:pt x="84" y="43"/>
                      <a:pt x="84" y="43"/>
                      <a:pt x="84" y="43"/>
                    </a:cubicBezTo>
                    <a:cubicBezTo>
                      <a:pt x="84" y="43"/>
                      <a:pt x="83" y="42"/>
                      <a:pt x="82" y="42"/>
                    </a:cubicBezTo>
                    <a:moveTo>
                      <a:pt x="81" y="41"/>
                    </a:moveTo>
                    <a:cubicBezTo>
                      <a:pt x="80" y="41"/>
                      <a:pt x="80" y="41"/>
                      <a:pt x="80" y="42"/>
                    </a:cubicBezTo>
                    <a:cubicBezTo>
                      <a:pt x="80" y="42"/>
                      <a:pt x="81" y="42"/>
                      <a:pt x="81" y="42"/>
                    </a:cubicBezTo>
                    <a:cubicBezTo>
                      <a:pt x="81" y="42"/>
                      <a:pt x="81" y="42"/>
                      <a:pt x="81" y="41"/>
                    </a:cubicBezTo>
                    <a:cubicBezTo>
                      <a:pt x="81" y="41"/>
                      <a:pt x="81" y="41"/>
                      <a:pt x="81" y="41"/>
                    </a:cubicBezTo>
                    <a:moveTo>
                      <a:pt x="74" y="41"/>
                    </a:moveTo>
                    <a:cubicBezTo>
                      <a:pt x="74" y="42"/>
                      <a:pt x="73" y="43"/>
                      <a:pt x="73" y="43"/>
                    </a:cubicBezTo>
                    <a:cubicBezTo>
                      <a:pt x="73" y="44"/>
                      <a:pt x="73" y="44"/>
                      <a:pt x="74" y="44"/>
                    </a:cubicBezTo>
                    <a:cubicBezTo>
                      <a:pt x="74" y="43"/>
                      <a:pt x="75" y="42"/>
                      <a:pt x="75" y="41"/>
                    </a:cubicBezTo>
                    <a:cubicBezTo>
                      <a:pt x="75" y="41"/>
                      <a:pt x="75" y="41"/>
                      <a:pt x="74" y="41"/>
                    </a:cubicBezTo>
                    <a:moveTo>
                      <a:pt x="78" y="39"/>
                    </a:moveTo>
                    <a:cubicBezTo>
                      <a:pt x="78" y="39"/>
                      <a:pt x="78" y="40"/>
                      <a:pt x="78" y="40"/>
                    </a:cubicBezTo>
                    <a:cubicBezTo>
                      <a:pt x="78" y="40"/>
                      <a:pt x="78" y="40"/>
                      <a:pt x="78" y="40"/>
                    </a:cubicBezTo>
                    <a:cubicBezTo>
                      <a:pt x="78" y="40"/>
                      <a:pt x="78" y="40"/>
                      <a:pt x="79" y="40"/>
                    </a:cubicBezTo>
                    <a:cubicBezTo>
                      <a:pt x="78" y="39"/>
                      <a:pt x="78" y="39"/>
                      <a:pt x="78" y="39"/>
                    </a:cubicBezTo>
                    <a:moveTo>
                      <a:pt x="88" y="39"/>
                    </a:moveTo>
                    <a:cubicBezTo>
                      <a:pt x="88" y="39"/>
                      <a:pt x="88" y="40"/>
                      <a:pt x="88" y="40"/>
                    </a:cubicBezTo>
                    <a:cubicBezTo>
                      <a:pt x="88" y="40"/>
                      <a:pt x="88" y="40"/>
                      <a:pt x="88" y="40"/>
                    </a:cubicBezTo>
                    <a:cubicBezTo>
                      <a:pt x="88" y="40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8" y="39"/>
                    </a:cubicBezTo>
                    <a:moveTo>
                      <a:pt x="88" y="38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9" y="38"/>
                    </a:cubicBezTo>
                    <a:cubicBezTo>
                      <a:pt x="89" y="38"/>
                      <a:pt x="89" y="38"/>
                      <a:pt x="88" y="38"/>
                    </a:cubicBezTo>
                    <a:moveTo>
                      <a:pt x="76" y="38"/>
                    </a:moveTo>
                    <a:cubicBezTo>
                      <a:pt x="76" y="38"/>
                      <a:pt x="76" y="39"/>
                      <a:pt x="75" y="39"/>
                    </a:cubicBezTo>
                    <a:cubicBezTo>
                      <a:pt x="76" y="39"/>
                      <a:pt x="76" y="39"/>
                      <a:pt x="76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8"/>
                      <a:pt x="76" y="38"/>
                      <a:pt x="76" y="38"/>
                    </a:cubicBezTo>
                    <a:moveTo>
                      <a:pt x="85" y="37"/>
                    </a:moveTo>
                    <a:cubicBezTo>
                      <a:pt x="85" y="38"/>
                      <a:pt x="85" y="38"/>
                      <a:pt x="85" y="38"/>
                    </a:cubicBezTo>
                    <a:cubicBezTo>
                      <a:pt x="86" y="39"/>
                      <a:pt x="86" y="39"/>
                      <a:pt x="86" y="39"/>
                    </a:cubicBezTo>
                    <a:cubicBezTo>
                      <a:pt x="86" y="39"/>
                      <a:pt x="86" y="39"/>
                      <a:pt x="87" y="39"/>
                    </a:cubicBezTo>
                    <a:cubicBezTo>
                      <a:pt x="87" y="39"/>
                      <a:pt x="87" y="39"/>
                      <a:pt x="87" y="38"/>
                    </a:cubicBezTo>
                    <a:cubicBezTo>
                      <a:pt x="86" y="38"/>
                      <a:pt x="86" y="38"/>
                      <a:pt x="85" y="37"/>
                    </a:cubicBezTo>
                    <a:moveTo>
                      <a:pt x="86" y="37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6" y="37"/>
                      <a:pt x="87" y="38"/>
                      <a:pt x="87" y="38"/>
                    </a:cubicBezTo>
                    <a:cubicBezTo>
                      <a:pt x="87" y="38"/>
                      <a:pt x="87" y="38"/>
                      <a:pt x="87" y="38"/>
                    </a:cubicBezTo>
                    <a:cubicBezTo>
                      <a:pt x="87" y="37"/>
                      <a:pt x="86" y="37"/>
                      <a:pt x="86" y="37"/>
                    </a:cubicBezTo>
                    <a:moveTo>
                      <a:pt x="83" y="36"/>
                    </a:moveTo>
                    <a:cubicBezTo>
                      <a:pt x="83" y="37"/>
                      <a:pt x="83" y="37"/>
                      <a:pt x="83" y="37"/>
                    </a:cubicBezTo>
                    <a:cubicBezTo>
                      <a:pt x="84" y="38"/>
                      <a:pt x="84" y="38"/>
                      <a:pt x="84" y="38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7"/>
                      <a:pt x="84" y="36"/>
                      <a:pt x="83" y="36"/>
                    </a:cubicBezTo>
                    <a:moveTo>
                      <a:pt x="84" y="36"/>
                    </a:move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6"/>
                      <a:pt x="84" y="36"/>
                      <a:pt x="84" y="37"/>
                    </a:cubicBezTo>
                    <a:cubicBezTo>
                      <a:pt x="84" y="36"/>
                      <a:pt x="85" y="36"/>
                      <a:pt x="85" y="36"/>
                    </a:cubicBezTo>
                    <a:cubicBezTo>
                      <a:pt x="84" y="36"/>
                      <a:pt x="84" y="36"/>
                      <a:pt x="84" y="36"/>
                    </a:cubicBezTo>
                    <a:moveTo>
                      <a:pt x="90" y="35"/>
                    </a:moveTo>
                    <a:cubicBezTo>
                      <a:pt x="90" y="36"/>
                      <a:pt x="90" y="36"/>
                      <a:pt x="89" y="37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0" y="36"/>
                      <a:pt x="90" y="36"/>
                      <a:pt x="90" y="35"/>
                    </a:cubicBezTo>
                    <a:cubicBezTo>
                      <a:pt x="90" y="35"/>
                      <a:pt x="90" y="35"/>
                      <a:pt x="90" y="35"/>
                    </a:cubicBezTo>
                    <a:moveTo>
                      <a:pt x="81" y="35"/>
                    </a:moveTo>
                    <a:cubicBezTo>
                      <a:pt x="80" y="35"/>
                      <a:pt x="80" y="35"/>
                      <a:pt x="80" y="36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36"/>
                      <a:pt x="81" y="35"/>
                      <a:pt x="81" y="35"/>
                    </a:cubicBezTo>
                    <a:cubicBezTo>
                      <a:pt x="81" y="35"/>
                      <a:pt x="81" y="35"/>
                      <a:pt x="81" y="35"/>
                    </a:cubicBezTo>
                    <a:moveTo>
                      <a:pt x="81" y="34"/>
                    </a:moveTo>
                    <a:cubicBezTo>
                      <a:pt x="81" y="34"/>
                      <a:pt x="81" y="34"/>
                      <a:pt x="81" y="3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5"/>
                      <a:pt x="81" y="35"/>
                      <a:pt x="82" y="34"/>
                    </a:cubicBezTo>
                    <a:cubicBezTo>
                      <a:pt x="81" y="34"/>
                      <a:pt x="81" y="34"/>
                      <a:pt x="81" y="34"/>
                    </a:cubicBezTo>
                    <a:moveTo>
                      <a:pt x="87" y="34"/>
                    </a:moveTo>
                    <a:cubicBezTo>
                      <a:pt x="87" y="34"/>
                      <a:pt x="87" y="35"/>
                      <a:pt x="87" y="35"/>
                    </a:cubicBezTo>
                    <a:cubicBezTo>
                      <a:pt x="87" y="36"/>
                      <a:pt x="88" y="36"/>
                      <a:pt x="88" y="36"/>
                    </a:cubicBezTo>
                    <a:cubicBezTo>
                      <a:pt x="89" y="36"/>
                      <a:pt x="89" y="35"/>
                      <a:pt x="89" y="35"/>
                    </a:cubicBezTo>
                    <a:cubicBezTo>
                      <a:pt x="89" y="34"/>
                      <a:pt x="88" y="34"/>
                      <a:pt x="87" y="34"/>
                    </a:cubicBezTo>
                    <a:moveTo>
                      <a:pt x="78" y="34"/>
                    </a:moveTo>
                    <a:cubicBezTo>
                      <a:pt x="78" y="34"/>
                      <a:pt x="78" y="34"/>
                      <a:pt x="78" y="34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79" y="34"/>
                      <a:pt x="79" y="34"/>
                    </a:cubicBezTo>
                    <a:cubicBezTo>
                      <a:pt x="79" y="34"/>
                      <a:pt x="79" y="34"/>
                      <a:pt x="78" y="34"/>
                    </a:cubicBezTo>
                    <a:moveTo>
                      <a:pt x="79" y="33"/>
                    </a:moveTo>
                    <a:cubicBezTo>
                      <a:pt x="79" y="33"/>
                      <a:pt x="79" y="33"/>
                      <a:pt x="79" y="33"/>
                    </a:cubicBezTo>
                    <a:cubicBezTo>
                      <a:pt x="79" y="33"/>
                      <a:pt x="79" y="34"/>
                      <a:pt x="80" y="34"/>
                    </a:cubicBezTo>
                    <a:cubicBezTo>
                      <a:pt x="80" y="34"/>
                      <a:pt x="80" y="34"/>
                      <a:pt x="80" y="33"/>
                    </a:cubicBezTo>
                    <a:cubicBezTo>
                      <a:pt x="79" y="33"/>
                      <a:pt x="79" y="33"/>
                      <a:pt x="79" y="33"/>
                    </a:cubicBezTo>
                    <a:moveTo>
                      <a:pt x="92" y="33"/>
                    </a:moveTo>
                    <a:cubicBezTo>
                      <a:pt x="92" y="33"/>
                      <a:pt x="91" y="34"/>
                      <a:pt x="91" y="35"/>
                    </a:cubicBezTo>
                    <a:cubicBezTo>
                      <a:pt x="91" y="35"/>
                      <a:pt x="91" y="35"/>
                      <a:pt x="91" y="35"/>
                    </a:cubicBezTo>
                    <a:cubicBezTo>
                      <a:pt x="91" y="34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moveTo>
                      <a:pt x="86" y="33"/>
                    </a:moveTo>
                    <a:cubicBezTo>
                      <a:pt x="85" y="33"/>
                      <a:pt x="85" y="34"/>
                      <a:pt x="85" y="34"/>
                    </a:cubicBezTo>
                    <a:cubicBezTo>
                      <a:pt x="85" y="34"/>
                      <a:pt x="85" y="34"/>
                      <a:pt x="86" y="35"/>
                    </a:cubicBezTo>
                    <a:cubicBezTo>
                      <a:pt x="86" y="34"/>
                      <a:pt x="86" y="34"/>
                      <a:pt x="86" y="33"/>
                    </a:cubicBezTo>
                    <a:cubicBezTo>
                      <a:pt x="86" y="33"/>
                      <a:pt x="86" y="33"/>
                      <a:pt x="86" y="33"/>
                    </a:cubicBezTo>
                    <a:moveTo>
                      <a:pt x="89" y="31"/>
                    </a:moveTo>
                    <a:cubicBezTo>
                      <a:pt x="89" y="32"/>
                      <a:pt x="88" y="32"/>
                      <a:pt x="88" y="33"/>
                    </a:cubicBezTo>
                    <a:cubicBezTo>
                      <a:pt x="88" y="33"/>
                      <a:pt x="89" y="34"/>
                      <a:pt x="90" y="34"/>
                    </a:cubicBezTo>
                    <a:cubicBezTo>
                      <a:pt x="90" y="33"/>
                      <a:pt x="90" y="33"/>
                      <a:pt x="91" y="32"/>
                    </a:cubicBezTo>
                    <a:cubicBezTo>
                      <a:pt x="90" y="32"/>
                      <a:pt x="90" y="31"/>
                      <a:pt x="89" y="31"/>
                    </a:cubicBezTo>
                    <a:moveTo>
                      <a:pt x="83" y="31"/>
                    </a:moveTo>
                    <a:cubicBezTo>
                      <a:pt x="82" y="31"/>
                      <a:pt x="82" y="32"/>
                      <a:pt x="82" y="32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3" y="32"/>
                      <a:pt x="83" y="32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moveTo>
                      <a:pt x="87" y="30"/>
                    </a:moveTo>
                    <a:cubicBezTo>
                      <a:pt x="87" y="31"/>
                      <a:pt x="86" y="31"/>
                      <a:pt x="86" y="32"/>
                    </a:cubicBezTo>
                    <a:cubicBezTo>
                      <a:pt x="86" y="32"/>
                      <a:pt x="87" y="32"/>
                      <a:pt x="87" y="33"/>
                    </a:cubicBezTo>
                    <a:cubicBezTo>
                      <a:pt x="87" y="32"/>
                      <a:pt x="88" y="31"/>
                      <a:pt x="88" y="30"/>
                    </a:cubicBezTo>
                    <a:cubicBezTo>
                      <a:pt x="88" y="30"/>
                      <a:pt x="88" y="30"/>
                      <a:pt x="87" y="30"/>
                    </a:cubicBezTo>
                    <a:moveTo>
                      <a:pt x="81" y="30"/>
                    </a:moveTo>
                    <a:cubicBezTo>
                      <a:pt x="80" y="30"/>
                      <a:pt x="80" y="31"/>
                      <a:pt x="80" y="31"/>
                    </a:cubicBezTo>
                    <a:cubicBezTo>
                      <a:pt x="80" y="31"/>
                      <a:pt x="80" y="32"/>
                      <a:pt x="81" y="32"/>
                    </a:cubicBezTo>
                    <a:cubicBezTo>
                      <a:pt x="81" y="31"/>
                      <a:pt x="81" y="31"/>
                      <a:pt x="82" y="30"/>
                    </a:cubicBezTo>
                    <a:cubicBezTo>
                      <a:pt x="81" y="30"/>
                      <a:pt x="81" y="30"/>
                      <a:pt x="81" y="30"/>
                    </a:cubicBezTo>
                    <a:moveTo>
                      <a:pt x="84" y="28"/>
                    </a:moveTo>
                    <a:cubicBezTo>
                      <a:pt x="84" y="29"/>
                      <a:pt x="83" y="30"/>
                      <a:pt x="83" y="30"/>
                    </a:cubicBezTo>
                    <a:cubicBezTo>
                      <a:pt x="83" y="30"/>
                      <a:pt x="83" y="31"/>
                      <a:pt x="84" y="31"/>
                    </a:cubicBezTo>
                    <a:cubicBezTo>
                      <a:pt x="84" y="30"/>
                      <a:pt x="85" y="29"/>
                      <a:pt x="85" y="28"/>
                    </a:cubicBezTo>
                    <a:cubicBezTo>
                      <a:pt x="85" y="28"/>
                      <a:pt x="85" y="28"/>
                      <a:pt x="84" y="28"/>
                    </a:cubicBezTo>
                    <a:moveTo>
                      <a:pt x="82" y="27"/>
                    </a:moveTo>
                    <a:cubicBezTo>
                      <a:pt x="82" y="28"/>
                      <a:pt x="81" y="28"/>
                      <a:pt x="81" y="29"/>
                    </a:cubicBezTo>
                    <a:cubicBezTo>
                      <a:pt x="81" y="29"/>
                      <a:pt x="82" y="30"/>
                      <a:pt x="82" y="30"/>
                    </a:cubicBezTo>
                    <a:cubicBezTo>
                      <a:pt x="82" y="29"/>
                      <a:pt x="83" y="28"/>
                      <a:pt x="83" y="27"/>
                    </a:cubicBezTo>
                    <a:cubicBezTo>
                      <a:pt x="83" y="27"/>
                      <a:pt x="83" y="27"/>
                      <a:pt x="82" y="27"/>
                    </a:cubicBezTo>
                    <a:moveTo>
                      <a:pt x="99" y="21"/>
                    </a:moveTo>
                    <a:cubicBezTo>
                      <a:pt x="99" y="21"/>
                      <a:pt x="99" y="22"/>
                      <a:pt x="99" y="22"/>
                    </a:cubicBezTo>
                    <a:cubicBezTo>
                      <a:pt x="99" y="22"/>
                      <a:pt x="99" y="22"/>
                      <a:pt x="99" y="22"/>
                    </a:cubicBezTo>
                    <a:cubicBezTo>
                      <a:pt x="99" y="22"/>
                      <a:pt x="99" y="21"/>
                      <a:pt x="99" y="21"/>
                    </a:cubicBezTo>
                    <a:moveTo>
                      <a:pt x="94" y="18"/>
                    </a:moveTo>
                    <a:cubicBezTo>
                      <a:pt x="94" y="19"/>
                      <a:pt x="94" y="19"/>
                      <a:pt x="94" y="19"/>
                    </a:cubicBezTo>
                    <a:cubicBezTo>
                      <a:pt x="94" y="19"/>
                      <a:pt x="94" y="20"/>
                      <a:pt x="95" y="20"/>
                    </a:cubicBezTo>
                    <a:cubicBezTo>
                      <a:pt x="95" y="19"/>
                      <a:pt x="95" y="19"/>
                      <a:pt x="95" y="19"/>
                    </a:cubicBezTo>
                    <a:cubicBezTo>
                      <a:pt x="95" y="19"/>
                      <a:pt x="95" y="19"/>
                      <a:pt x="94" y="18"/>
                    </a:cubicBezTo>
                    <a:moveTo>
                      <a:pt x="97" y="17"/>
                    </a:moveTo>
                    <a:cubicBezTo>
                      <a:pt x="97" y="17"/>
                      <a:pt x="97" y="17"/>
                      <a:pt x="97" y="17"/>
                    </a:cubicBezTo>
                    <a:cubicBezTo>
                      <a:pt x="97" y="18"/>
                      <a:pt x="97" y="19"/>
                      <a:pt x="96" y="19"/>
                    </a:cubicBezTo>
                    <a:cubicBezTo>
                      <a:pt x="97" y="20"/>
                      <a:pt x="97" y="20"/>
                      <a:pt x="97" y="20"/>
                    </a:cubicBezTo>
                    <a:cubicBezTo>
                      <a:pt x="97" y="20"/>
                      <a:pt x="97" y="20"/>
                      <a:pt x="96" y="19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96" y="21"/>
                      <a:pt x="97" y="21"/>
                      <a:pt x="97" y="21"/>
                    </a:cubicBezTo>
                    <a:cubicBezTo>
                      <a:pt x="98" y="20"/>
                      <a:pt x="98" y="19"/>
                      <a:pt x="99" y="18"/>
                    </a:cubicBezTo>
                    <a:cubicBezTo>
                      <a:pt x="98" y="18"/>
                      <a:pt x="98" y="18"/>
                      <a:pt x="97" y="17"/>
                    </a:cubicBezTo>
                    <a:moveTo>
                      <a:pt x="91" y="16"/>
                    </a:moveTo>
                    <a:cubicBezTo>
                      <a:pt x="91" y="17"/>
                      <a:pt x="90" y="17"/>
                      <a:pt x="90" y="17"/>
                    </a:cubicBezTo>
                    <a:cubicBezTo>
                      <a:pt x="91" y="17"/>
                      <a:pt x="91" y="18"/>
                      <a:pt x="91" y="18"/>
                    </a:cubicBezTo>
                    <a:cubicBezTo>
                      <a:pt x="91" y="17"/>
                      <a:pt x="91" y="17"/>
                      <a:pt x="92" y="17"/>
                    </a:cubicBezTo>
                    <a:cubicBezTo>
                      <a:pt x="91" y="17"/>
                      <a:pt x="91" y="16"/>
                      <a:pt x="91" y="16"/>
                    </a:cubicBezTo>
                    <a:moveTo>
                      <a:pt x="96" y="16"/>
                    </a:moveTo>
                    <a:cubicBezTo>
                      <a:pt x="95" y="17"/>
                      <a:pt x="95" y="18"/>
                      <a:pt x="94" y="18"/>
                    </a:cubicBezTo>
                    <a:cubicBezTo>
                      <a:pt x="95" y="18"/>
                      <a:pt x="95" y="19"/>
                      <a:pt x="95" y="19"/>
                    </a:cubicBezTo>
                    <a:cubicBezTo>
                      <a:pt x="96" y="18"/>
                      <a:pt x="96" y="17"/>
                      <a:pt x="96" y="17"/>
                    </a:cubicBezTo>
                    <a:cubicBezTo>
                      <a:pt x="96" y="17"/>
                      <a:pt x="96" y="16"/>
                      <a:pt x="96" y="16"/>
                    </a:cubicBezTo>
                    <a:moveTo>
                      <a:pt x="89" y="15"/>
                    </a:moveTo>
                    <a:cubicBezTo>
                      <a:pt x="89" y="15"/>
                      <a:pt x="88" y="16"/>
                      <a:pt x="88" y="16"/>
                    </a:cubicBezTo>
                    <a:cubicBezTo>
                      <a:pt x="89" y="16"/>
                      <a:pt x="89" y="16"/>
                      <a:pt x="89" y="17"/>
                    </a:cubicBezTo>
                    <a:cubicBezTo>
                      <a:pt x="89" y="16"/>
                      <a:pt x="90" y="16"/>
                      <a:pt x="90" y="16"/>
                    </a:cubicBezTo>
                    <a:cubicBezTo>
                      <a:pt x="89" y="16"/>
                      <a:pt x="89" y="15"/>
                      <a:pt x="89" y="15"/>
                    </a:cubicBezTo>
                    <a:moveTo>
                      <a:pt x="92" y="14"/>
                    </a:moveTo>
                    <a:cubicBezTo>
                      <a:pt x="92" y="15"/>
                      <a:pt x="91" y="15"/>
                      <a:pt x="91" y="16"/>
                    </a:cubicBezTo>
                    <a:cubicBezTo>
                      <a:pt x="91" y="16"/>
                      <a:pt x="91" y="16"/>
                      <a:pt x="92" y="17"/>
                    </a:cubicBezTo>
                    <a:cubicBezTo>
                      <a:pt x="92" y="16"/>
                      <a:pt x="92" y="15"/>
                      <a:pt x="93" y="14"/>
                    </a:cubicBezTo>
                    <a:cubicBezTo>
                      <a:pt x="93" y="14"/>
                      <a:pt x="92" y="14"/>
                      <a:pt x="92" y="14"/>
                    </a:cubicBezTo>
                    <a:moveTo>
                      <a:pt x="90" y="13"/>
                    </a:moveTo>
                    <a:cubicBezTo>
                      <a:pt x="90" y="13"/>
                      <a:pt x="89" y="14"/>
                      <a:pt x="89" y="15"/>
                    </a:cubicBezTo>
                    <a:cubicBezTo>
                      <a:pt x="89" y="15"/>
                      <a:pt x="90" y="15"/>
                      <a:pt x="90" y="15"/>
                    </a:cubicBezTo>
                    <a:cubicBezTo>
                      <a:pt x="90" y="15"/>
                      <a:pt x="91" y="14"/>
                      <a:pt x="91" y="13"/>
                    </a:cubicBezTo>
                    <a:cubicBezTo>
                      <a:pt x="91" y="13"/>
                      <a:pt x="90" y="13"/>
                      <a:pt x="90" y="13"/>
                    </a:cubicBezTo>
                    <a:moveTo>
                      <a:pt x="104" y="7"/>
                    </a:moveTo>
                    <a:cubicBezTo>
                      <a:pt x="103" y="7"/>
                      <a:pt x="103" y="8"/>
                      <a:pt x="103" y="9"/>
                    </a:cubicBezTo>
                    <a:cubicBezTo>
                      <a:pt x="103" y="9"/>
                      <a:pt x="104" y="9"/>
                      <a:pt x="104" y="9"/>
                    </a:cubicBezTo>
                    <a:cubicBezTo>
                      <a:pt x="105" y="9"/>
                      <a:pt x="105" y="8"/>
                      <a:pt x="105" y="8"/>
                    </a:cubicBezTo>
                    <a:cubicBezTo>
                      <a:pt x="105" y="7"/>
                      <a:pt x="104" y="7"/>
                      <a:pt x="104" y="7"/>
                    </a:cubicBezTo>
                    <a:moveTo>
                      <a:pt x="102" y="6"/>
                    </a:moveTo>
                    <a:cubicBezTo>
                      <a:pt x="102" y="6"/>
                      <a:pt x="101" y="7"/>
                      <a:pt x="101" y="8"/>
                    </a:cubicBezTo>
                    <a:cubicBezTo>
                      <a:pt x="101" y="8"/>
                      <a:pt x="101" y="8"/>
                      <a:pt x="102" y="8"/>
                    </a:cubicBezTo>
                    <a:cubicBezTo>
                      <a:pt x="102" y="7"/>
                      <a:pt x="102" y="7"/>
                      <a:pt x="103" y="6"/>
                    </a:cubicBezTo>
                    <a:cubicBezTo>
                      <a:pt x="103" y="6"/>
                      <a:pt x="102" y="6"/>
                      <a:pt x="102" y="6"/>
                    </a:cubicBezTo>
                    <a:moveTo>
                      <a:pt x="105" y="5"/>
                    </a:moveTo>
                    <a:cubicBezTo>
                      <a:pt x="105" y="5"/>
                      <a:pt x="105" y="5"/>
                      <a:pt x="105" y="5"/>
                    </a:cubicBezTo>
                    <a:cubicBezTo>
                      <a:pt x="106" y="6"/>
                      <a:pt x="106" y="6"/>
                      <a:pt x="106" y="6"/>
                    </a:cubicBezTo>
                    <a:cubicBezTo>
                      <a:pt x="106" y="6"/>
                      <a:pt x="106" y="6"/>
                      <a:pt x="107" y="6"/>
                    </a:cubicBezTo>
                    <a:cubicBezTo>
                      <a:pt x="106" y="5"/>
                      <a:pt x="106" y="5"/>
                      <a:pt x="105" y="5"/>
                    </a:cubicBezTo>
                    <a:moveTo>
                      <a:pt x="103" y="4"/>
                    </a:moveTo>
                    <a:cubicBezTo>
                      <a:pt x="103" y="4"/>
                      <a:pt x="103" y="4"/>
                      <a:pt x="103" y="4"/>
                    </a:cubicBezTo>
                    <a:cubicBezTo>
                      <a:pt x="104" y="5"/>
                      <a:pt x="104" y="5"/>
                      <a:pt x="104" y="5"/>
                    </a:cubicBezTo>
                    <a:cubicBezTo>
                      <a:pt x="104" y="4"/>
                      <a:pt x="104" y="4"/>
                      <a:pt x="104" y="4"/>
                    </a:cubicBezTo>
                    <a:cubicBezTo>
                      <a:pt x="104" y="4"/>
                      <a:pt x="104" y="4"/>
                      <a:pt x="103" y="4"/>
                    </a:cubicBezTo>
                    <a:moveTo>
                      <a:pt x="98" y="3"/>
                    </a:moveTo>
                    <a:cubicBezTo>
                      <a:pt x="98" y="4"/>
                      <a:pt x="97" y="5"/>
                      <a:pt x="97" y="5"/>
                    </a:cubicBezTo>
                    <a:cubicBezTo>
                      <a:pt x="97" y="5"/>
                      <a:pt x="98" y="6"/>
                      <a:pt x="98" y="6"/>
                    </a:cubicBezTo>
                    <a:cubicBezTo>
                      <a:pt x="98" y="5"/>
                      <a:pt x="98" y="5"/>
                      <a:pt x="99" y="4"/>
                    </a:cubicBezTo>
                    <a:cubicBezTo>
                      <a:pt x="99" y="4"/>
                      <a:pt x="98" y="4"/>
                      <a:pt x="98" y="3"/>
                    </a:cubicBezTo>
                    <a:moveTo>
                      <a:pt x="96" y="2"/>
                    </a:moveTo>
                    <a:cubicBezTo>
                      <a:pt x="96" y="3"/>
                      <a:pt x="95" y="4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7" y="4"/>
                      <a:pt x="97" y="3"/>
                    </a:cubicBezTo>
                    <a:cubicBezTo>
                      <a:pt x="97" y="3"/>
                      <a:pt x="96" y="3"/>
                      <a:pt x="96" y="2"/>
                    </a:cubicBezTo>
                    <a:moveTo>
                      <a:pt x="96" y="2"/>
                    </a:moveTo>
                    <a:cubicBezTo>
                      <a:pt x="95" y="3"/>
                      <a:pt x="95" y="3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96" y="2"/>
                      <a:pt x="96" y="2"/>
                      <a:pt x="96" y="2"/>
                    </a:cubicBezTo>
                    <a:moveTo>
                      <a:pt x="99" y="1"/>
                    </a:moveTo>
                    <a:cubicBezTo>
                      <a:pt x="99" y="1"/>
                      <a:pt x="99" y="1"/>
                      <a:pt x="99" y="2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1"/>
                      <a:pt x="100" y="1"/>
                      <a:pt x="99" y="1"/>
                    </a:cubicBezTo>
                    <a:moveTo>
                      <a:pt x="97" y="0"/>
                    </a:moveTo>
                    <a:cubicBezTo>
                      <a:pt x="97" y="0"/>
                      <a:pt x="97" y="0"/>
                      <a:pt x="97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0"/>
                      <a:pt x="98" y="0"/>
                      <a:pt x="97" y="0"/>
                    </a:cubicBezTo>
                    <a:moveTo>
                      <a:pt x="97" y="0"/>
                    </a:move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0522"/>
              <p:cNvSpPr>
                <a:spLocks noEditPoints="1"/>
              </p:cNvSpPr>
              <p:nvPr/>
            </p:nvSpPr>
            <p:spPr bwMode="auto">
              <a:xfrm>
                <a:off x="-444" y="3224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5 h 6"/>
                  <a:gd name="T4" fmla="*/ 0 w 3"/>
                  <a:gd name="T5" fmla="*/ 6 h 6"/>
                  <a:gd name="T6" fmla="*/ 1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0 w 3"/>
                  <a:gd name="T13" fmla="*/ 5 h 6"/>
                  <a:gd name="T14" fmla="*/ 1 w 3"/>
                  <a:gd name="T15" fmla="*/ 5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2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0523"/>
              <p:cNvSpPr>
                <a:spLocks/>
              </p:cNvSpPr>
              <p:nvPr/>
            </p:nvSpPr>
            <p:spPr bwMode="auto">
              <a:xfrm>
                <a:off x="-444" y="3235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0524"/>
              <p:cNvSpPr>
                <a:spLocks noEditPoints="1"/>
              </p:cNvSpPr>
              <p:nvPr/>
            </p:nvSpPr>
            <p:spPr bwMode="auto">
              <a:xfrm>
                <a:off x="-652" y="3098"/>
                <a:ext cx="255" cy="140"/>
              </a:xfrm>
              <a:custGeom>
                <a:avLst/>
                <a:gdLst>
                  <a:gd name="T0" fmla="*/ 86 w 108"/>
                  <a:gd name="T1" fmla="*/ 57 h 59"/>
                  <a:gd name="T2" fmla="*/ 91 w 108"/>
                  <a:gd name="T3" fmla="*/ 53 h 59"/>
                  <a:gd name="T4" fmla="*/ 89 w 108"/>
                  <a:gd name="T5" fmla="*/ 52 h 59"/>
                  <a:gd name="T6" fmla="*/ 70 w 108"/>
                  <a:gd name="T7" fmla="*/ 47 h 59"/>
                  <a:gd name="T8" fmla="*/ 81 w 108"/>
                  <a:gd name="T9" fmla="*/ 46 h 59"/>
                  <a:gd name="T10" fmla="*/ 97 w 108"/>
                  <a:gd name="T11" fmla="*/ 44 h 59"/>
                  <a:gd name="T12" fmla="*/ 77 w 108"/>
                  <a:gd name="T13" fmla="*/ 45 h 59"/>
                  <a:gd name="T14" fmla="*/ 86 w 108"/>
                  <a:gd name="T15" fmla="*/ 38 h 59"/>
                  <a:gd name="T16" fmla="*/ 86 w 108"/>
                  <a:gd name="T17" fmla="*/ 37 h 59"/>
                  <a:gd name="T18" fmla="*/ 61 w 108"/>
                  <a:gd name="T19" fmla="*/ 34 h 59"/>
                  <a:gd name="T20" fmla="*/ 83 w 108"/>
                  <a:gd name="T21" fmla="*/ 36 h 59"/>
                  <a:gd name="T22" fmla="*/ 43 w 108"/>
                  <a:gd name="T23" fmla="*/ 30 h 59"/>
                  <a:gd name="T24" fmla="*/ 72 w 108"/>
                  <a:gd name="T25" fmla="*/ 29 h 59"/>
                  <a:gd name="T26" fmla="*/ 91 w 108"/>
                  <a:gd name="T27" fmla="*/ 31 h 59"/>
                  <a:gd name="T28" fmla="*/ 91 w 108"/>
                  <a:gd name="T29" fmla="*/ 29 h 59"/>
                  <a:gd name="T30" fmla="*/ 91 w 108"/>
                  <a:gd name="T31" fmla="*/ 29 h 59"/>
                  <a:gd name="T32" fmla="*/ 95 w 108"/>
                  <a:gd name="T33" fmla="*/ 29 h 59"/>
                  <a:gd name="T34" fmla="*/ 49 w 108"/>
                  <a:gd name="T35" fmla="*/ 29 h 59"/>
                  <a:gd name="T36" fmla="*/ 69 w 108"/>
                  <a:gd name="T37" fmla="*/ 27 h 59"/>
                  <a:gd name="T38" fmla="*/ 65 w 108"/>
                  <a:gd name="T39" fmla="*/ 25 h 59"/>
                  <a:gd name="T40" fmla="*/ 89 w 108"/>
                  <a:gd name="T41" fmla="*/ 27 h 59"/>
                  <a:gd name="T42" fmla="*/ 31 w 108"/>
                  <a:gd name="T43" fmla="*/ 22 h 59"/>
                  <a:gd name="T44" fmla="*/ 77 w 108"/>
                  <a:gd name="T45" fmla="*/ 21 h 59"/>
                  <a:gd name="T46" fmla="*/ 57 w 108"/>
                  <a:gd name="T47" fmla="*/ 20 h 59"/>
                  <a:gd name="T48" fmla="*/ 57 w 108"/>
                  <a:gd name="T49" fmla="*/ 20 h 59"/>
                  <a:gd name="T50" fmla="*/ 36 w 108"/>
                  <a:gd name="T51" fmla="*/ 21 h 59"/>
                  <a:gd name="T52" fmla="*/ 22 w 108"/>
                  <a:gd name="T53" fmla="*/ 17 h 59"/>
                  <a:gd name="T54" fmla="*/ 50 w 108"/>
                  <a:gd name="T55" fmla="*/ 16 h 59"/>
                  <a:gd name="T56" fmla="*/ 70 w 108"/>
                  <a:gd name="T57" fmla="*/ 16 h 59"/>
                  <a:gd name="T58" fmla="*/ 74 w 108"/>
                  <a:gd name="T59" fmla="*/ 17 h 59"/>
                  <a:gd name="T60" fmla="*/ 24 w 108"/>
                  <a:gd name="T61" fmla="*/ 14 h 59"/>
                  <a:gd name="T62" fmla="*/ 100 w 108"/>
                  <a:gd name="T63" fmla="*/ 13 h 59"/>
                  <a:gd name="T64" fmla="*/ 16 w 108"/>
                  <a:gd name="T65" fmla="*/ 13 h 59"/>
                  <a:gd name="T66" fmla="*/ 17 w 108"/>
                  <a:gd name="T67" fmla="*/ 11 h 59"/>
                  <a:gd name="T68" fmla="*/ 95 w 108"/>
                  <a:gd name="T69" fmla="*/ 10 h 59"/>
                  <a:gd name="T70" fmla="*/ 61 w 108"/>
                  <a:gd name="T71" fmla="*/ 13 h 59"/>
                  <a:gd name="T72" fmla="*/ 40 w 108"/>
                  <a:gd name="T73" fmla="*/ 11 h 59"/>
                  <a:gd name="T74" fmla="*/ 8 w 108"/>
                  <a:gd name="T75" fmla="*/ 8 h 59"/>
                  <a:gd name="T76" fmla="*/ 85 w 108"/>
                  <a:gd name="T77" fmla="*/ 8 h 59"/>
                  <a:gd name="T78" fmla="*/ 34 w 108"/>
                  <a:gd name="T79" fmla="*/ 7 h 59"/>
                  <a:gd name="T80" fmla="*/ 14 w 108"/>
                  <a:gd name="T81" fmla="*/ 9 h 59"/>
                  <a:gd name="T82" fmla="*/ 10 w 108"/>
                  <a:gd name="T83" fmla="*/ 6 h 59"/>
                  <a:gd name="T84" fmla="*/ 49 w 108"/>
                  <a:gd name="T85" fmla="*/ 6 h 59"/>
                  <a:gd name="T86" fmla="*/ 58 w 108"/>
                  <a:gd name="T87" fmla="*/ 10 h 59"/>
                  <a:gd name="T88" fmla="*/ 50 w 108"/>
                  <a:gd name="T89" fmla="*/ 6 h 59"/>
                  <a:gd name="T90" fmla="*/ 4 w 108"/>
                  <a:gd name="T91" fmla="*/ 5 h 59"/>
                  <a:gd name="T92" fmla="*/ 99 w 108"/>
                  <a:gd name="T93" fmla="*/ 4 h 59"/>
                  <a:gd name="T94" fmla="*/ 108 w 108"/>
                  <a:gd name="T95" fmla="*/ 6 h 59"/>
                  <a:gd name="T96" fmla="*/ 51 w 108"/>
                  <a:gd name="T97" fmla="*/ 5 h 59"/>
                  <a:gd name="T98" fmla="*/ 58 w 108"/>
                  <a:gd name="T99" fmla="*/ 10 h 59"/>
                  <a:gd name="T100" fmla="*/ 53 w 108"/>
                  <a:gd name="T101" fmla="*/ 5 h 59"/>
                  <a:gd name="T102" fmla="*/ 54 w 108"/>
                  <a:gd name="T103" fmla="*/ 3 h 59"/>
                  <a:gd name="T104" fmla="*/ 1 w 108"/>
                  <a:gd name="T105" fmla="*/ 3 h 59"/>
                  <a:gd name="T106" fmla="*/ 3 w 108"/>
                  <a:gd name="T107" fmla="*/ 4 h 59"/>
                  <a:gd name="T108" fmla="*/ 26 w 108"/>
                  <a:gd name="T109" fmla="*/ 3 h 59"/>
                  <a:gd name="T110" fmla="*/ 55 w 108"/>
                  <a:gd name="T111" fmla="*/ 4 h 59"/>
                  <a:gd name="T112" fmla="*/ 101 w 108"/>
                  <a:gd name="T113" fmla="*/ 1 h 59"/>
                  <a:gd name="T114" fmla="*/ 79 w 108"/>
                  <a:gd name="T1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8" h="59">
                    <a:moveTo>
                      <a:pt x="88" y="58"/>
                    </a:move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8" y="58"/>
                      <a:pt x="88" y="58"/>
                      <a:pt x="88" y="58"/>
                    </a:cubicBezTo>
                    <a:moveTo>
                      <a:pt x="86" y="57"/>
                    </a:move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moveTo>
                      <a:pt x="80" y="53"/>
                    </a:moveTo>
                    <a:cubicBezTo>
                      <a:pt x="80" y="53"/>
                      <a:pt x="80" y="53"/>
                      <a:pt x="80" y="53"/>
                    </a:cubicBezTo>
                    <a:cubicBezTo>
                      <a:pt x="80" y="54"/>
                      <a:pt x="81" y="54"/>
                      <a:pt x="81" y="54"/>
                    </a:cubicBezTo>
                    <a:cubicBezTo>
                      <a:pt x="81" y="54"/>
                      <a:pt x="81" y="54"/>
                      <a:pt x="81" y="54"/>
                    </a:cubicBezTo>
                    <a:cubicBezTo>
                      <a:pt x="81" y="54"/>
                      <a:pt x="80" y="53"/>
                      <a:pt x="80" y="53"/>
                    </a:cubicBezTo>
                    <a:moveTo>
                      <a:pt x="92" y="52"/>
                    </a:moveTo>
                    <a:cubicBezTo>
                      <a:pt x="91" y="53"/>
                      <a:pt x="91" y="53"/>
                      <a:pt x="91" y="53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2" y="53"/>
                      <a:pt x="92" y="53"/>
                      <a:pt x="92" y="53"/>
                    </a:cubicBezTo>
                    <a:cubicBezTo>
                      <a:pt x="92" y="52"/>
                      <a:pt x="92" y="52"/>
                      <a:pt x="92" y="52"/>
                    </a:cubicBezTo>
                    <a:moveTo>
                      <a:pt x="78" y="52"/>
                    </a:moveTo>
                    <a:cubicBezTo>
                      <a:pt x="78" y="52"/>
                      <a:pt x="78" y="52"/>
                      <a:pt x="78" y="52"/>
                    </a:cubicBezTo>
                    <a:cubicBezTo>
                      <a:pt x="78" y="53"/>
                      <a:pt x="79" y="53"/>
                      <a:pt x="79" y="53"/>
                    </a:cubicBezTo>
                    <a:cubicBezTo>
                      <a:pt x="79" y="53"/>
                      <a:pt x="79" y="53"/>
                      <a:pt x="79" y="53"/>
                    </a:cubicBezTo>
                    <a:cubicBezTo>
                      <a:pt x="79" y="53"/>
                      <a:pt x="78" y="52"/>
                      <a:pt x="78" y="52"/>
                    </a:cubicBezTo>
                    <a:moveTo>
                      <a:pt x="89" y="51"/>
                    </a:moveTo>
                    <a:cubicBezTo>
                      <a:pt x="89" y="51"/>
                      <a:pt x="89" y="52"/>
                      <a:pt x="89" y="52"/>
                    </a:cubicBezTo>
                    <a:cubicBezTo>
                      <a:pt x="89" y="52"/>
                      <a:pt x="89" y="52"/>
                      <a:pt x="89" y="52"/>
                    </a:cubicBezTo>
                    <a:cubicBezTo>
                      <a:pt x="89" y="52"/>
                      <a:pt x="89" y="51"/>
                      <a:pt x="89" y="51"/>
                    </a:cubicBezTo>
                    <a:cubicBezTo>
                      <a:pt x="89" y="51"/>
                      <a:pt x="89" y="51"/>
                      <a:pt x="89" y="51"/>
                    </a:cubicBezTo>
                    <a:moveTo>
                      <a:pt x="83" y="47"/>
                    </a:moveTo>
                    <a:cubicBezTo>
                      <a:pt x="83" y="48"/>
                      <a:pt x="83" y="48"/>
                      <a:pt x="83" y="48"/>
                    </a:cubicBezTo>
                    <a:cubicBezTo>
                      <a:pt x="83" y="48"/>
                      <a:pt x="83" y="49"/>
                      <a:pt x="84" y="49"/>
                    </a:cubicBezTo>
                    <a:cubicBezTo>
                      <a:pt x="84" y="49"/>
                      <a:pt x="84" y="48"/>
                      <a:pt x="84" y="48"/>
                    </a:cubicBezTo>
                    <a:cubicBezTo>
                      <a:pt x="84" y="48"/>
                      <a:pt x="83" y="48"/>
                      <a:pt x="83" y="47"/>
                    </a:cubicBezTo>
                    <a:moveTo>
                      <a:pt x="70" y="47"/>
                    </a:moveTo>
                    <a:cubicBezTo>
                      <a:pt x="70" y="47"/>
                      <a:pt x="70" y="47"/>
                      <a:pt x="70" y="47"/>
                    </a:cubicBezTo>
                    <a:cubicBezTo>
                      <a:pt x="72" y="48"/>
                      <a:pt x="73" y="49"/>
                      <a:pt x="74" y="50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3" y="49"/>
                      <a:pt x="72" y="48"/>
                      <a:pt x="70" y="47"/>
                    </a:cubicBezTo>
                    <a:moveTo>
                      <a:pt x="81" y="46"/>
                    </a:moveTo>
                    <a:cubicBezTo>
                      <a:pt x="81" y="46"/>
                      <a:pt x="81" y="47"/>
                      <a:pt x="81" y="47"/>
                    </a:cubicBezTo>
                    <a:cubicBezTo>
                      <a:pt x="81" y="47"/>
                      <a:pt x="82" y="48"/>
                      <a:pt x="82" y="48"/>
                    </a:cubicBezTo>
                    <a:cubicBezTo>
                      <a:pt x="82" y="48"/>
                      <a:pt x="83" y="47"/>
                      <a:pt x="83" y="47"/>
                    </a:cubicBezTo>
                    <a:cubicBezTo>
                      <a:pt x="82" y="47"/>
                      <a:pt x="82" y="47"/>
                      <a:pt x="81" y="46"/>
                    </a:cubicBezTo>
                    <a:moveTo>
                      <a:pt x="97" y="45"/>
                    </a:moveTo>
                    <a:cubicBezTo>
                      <a:pt x="97" y="45"/>
                      <a:pt x="97" y="45"/>
                      <a:pt x="96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7" y="45"/>
                      <a:pt x="97" y="45"/>
                      <a:pt x="97" y="45"/>
                    </a:cubicBezTo>
                    <a:cubicBezTo>
                      <a:pt x="97" y="45"/>
                      <a:pt x="97" y="45"/>
                      <a:pt x="97" y="45"/>
                    </a:cubicBezTo>
                    <a:moveTo>
                      <a:pt x="97" y="44"/>
                    </a:move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moveTo>
                      <a:pt x="64" y="43"/>
                    </a:moveTo>
                    <a:cubicBezTo>
                      <a:pt x="64" y="43"/>
                      <a:pt x="64" y="43"/>
                      <a:pt x="63" y="43"/>
                    </a:cubicBezTo>
                    <a:cubicBezTo>
                      <a:pt x="64" y="44"/>
                      <a:pt x="65" y="44"/>
                      <a:pt x="66" y="45"/>
                    </a:cubicBezTo>
                    <a:cubicBezTo>
                      <a:pt x="66" y="44"/>
                      <a:pt x="66" y="44"/>
                      <a:pt x="66" y="44"/>
                    </a:cubicBezTo>
                    <a:cubicBezTo>
                      <a:pt x="65" y="44"/>
                      <a:pt x="64" y="44"/>
                      <a:pt x="64" y="43"/>
                    </a:cubicBezTo>
                    <a:moveTo>
                      <a:pt x="73" y="42"/>
                    </a:moveTo>
                    <a:cubicBezTo>
                      <a:pt x="73" y="42"/>
                      <a:pt x="73" y="42"/>
                      <a:pt x="73" y="42"/>
                    </a:cubicBezTo>
                    <a:cubicBezTo>
                      <a:pt x="75" y="43"/>
                      <a:pt x="76" y="44"/>
                      <a:pt x="77" y="45"/>
                    </a:cubicBezTo>
                    <a:cubicBezTo>
                      <a:pt x="78" y="45"/>
                      <a:pt x="78" y="45"/>
                      <a:pt x="78" y="44"/>
                    </a:cubicBezTo>
                    <a:cubicBezTo>
                      <a:pt x="76" y="43"/>
                      <a:pt x="75" y="43"/>
                      <a:pt x="73" y="42"/>
                    </a:cubicBezTo>
                    <a:moveTo>
                      <a:pt x="58" y="40"/>
                    </a:moveTo>
                    <a:cubicBezTo>
                      <a:pt x="58" y="40"/>
                      <a:pt x="58" y="40"/>
                      <a:pt x="58" y="40"/>
                    </a:cubicBezTo>
                    <a:cubicBezTo>
                      <a:pt x="59" y="40"/>
                      <a:pt x="60" y="41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0" y="41"/>
                      <a:pt x="59" y="40"/>
                      <a:pt x="58" y="40"/>
                    </a:cubicBezTo>
                    <a:moveTo>
                      <a:pt x="86" y="38"/>
                    </a:move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7" y="39"/>
                      <a:pt x="87" y="39"/>
                    </a:cubicBez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8"/>
                      <a:pt x="86" y="38"/>
                      <a:pt x="86" y="38"/>
                    </a:cubicBezTo>
                    <a:moveTo>
                      <a:pt x="67" y="38"/>
                    </a:moveTo>
                    <a:cubicBezTo>
                      <a:pt x="67" y="38"/>
                      <a:pt x="67" y="38"/>
                      <a:pt x="66" y="39"/>
                    </a:cubicBezTo>
                    <a:cubicBezTo>
                      <a:pt x="67" y="39"/>
                      <a:pt x="68" y="39"/>
                      <a:pt x="69" y="40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8" y="39"/>
                      <a:pt x="68" y="38"/>
                      <a:pt x="67" y="38"/>
                    </a:cubicBezTo>
                    <a:moveTo>
                      <a:pt x="86" y="37"/>
                    </a:moveTo>
                    <a:cubicBezTo>
                      <a:pt x="86" y="38"/>
                      <a:pt x="86" y="38"/>
                      <a:pt x="86" y="38"/>
                    </a:cubicBezTo>
                    <a:cubicBezTo>
                      <a:pt x="87" y="38"/>
                      <a:pt x="87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7" y="38"/>
                      <a:pt x="87" y="38"/>
                      <a:pt x="86" y="37"/>
                    </a:cubicBezTo>
                    <a:moveTo>
                      <a:pt x="61" y="34"/>
                    </a:moveTo>
                    <a:cubicBezTo>
                      <a:pt x="61" y="35"/>
                      <a:pt x="60" y="35"/>
                      <a:pt x="60" y="35"/>
                    </a:cubicBezTo>
                    <a:cubicBezTo>
                      <a:pt x="61" y="36"/>
                      <a:pt x="63" y="36"/>
                      <a:pt x="64" y="37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63" y="36"/>
                      <a:pt x="62" y="35"/>
                      <a:pt x="61" y="34"/>
                    </a:cubicBezTo>
                    <a:moveTo>
                      <a:pt x="48" y="33"/>
                    </a:moveTo>
                    <a:cubicBezTo>
                      <a:pt x="48" y="34"/>
                      <a:pt x="48" y="34"/>
                      <a:pt x="48" y="34"/>
                    </a:cubicBezTo>
                    <a:cubicBezTo>
                      <a:pt x="49" y="34"/>
                      <a:pt x="51" y="35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1" y="35"/>
                      <a:pt x="49" y="34"/>
                      <a:pt x="48" y="33"/>
                    </a:cubicBezTo>
                    <a:moveTo>
                      <a:pt x="78" y="33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80" y="34"/>
                      <a:pt x="81" y="35"/>
                      <a:pt x="83" y="36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2" y="36"/>
                      <a:pt x="81" y="35"/>
                      <a:pt x="81" y="34"/>
                    </a:cubicBezTo>
                    <a:cubicBezTo>
                      <a:pt x="80" y="34"/>
                      <a:pt x="79" y="34"/>
                      <a:pt x="78" y="33"/>
                    </a:cubicBezTo>
                    <a:moveTo>
                      <a:pt x="78" y="33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80" y="34"/>
                      <a:pt x="82" y="35"/>
                      <a:pt x="83" y="36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2" y="35"/>
                      <a:pt x="80" y="34"/>
                      <a:pt x="78" y="33"/>
                    </a:cubicBezTo>
                    <a:moveTo>
                      <a:pt x="43" y="30"/>
                    </a:moveTo>
                    <a:cubicBezTo>
                      <a:pt x="43" y="30"/>
                      <a:pt x="43" y="30"/>
                      <a:pt x="43" y="30"/>
                    </a:cubicBezTo>
                    <a:cubicBezTo>
                      <a:pt x="45" y="31"/>
                      <a:pt x="46" y="32"/>
                      <a:pt x="47" y="33"/>
                    </a:cubicBezTo>
                    <a:cubicBezTo>
                      <a:pt x="47" y="33"/>
                      <a:pt x="47" y="33"/>
                      <a:pt x="47" y="33"/>
                    </a:cubicBezTo>
                    <a:cubicBezTo>
                      <a:pt x="46" y="32"/>
                      <a:pt x="45" y="31"/>
                      <a:pt x="43" y="30"/>
                    </a:cubicBezTo>
                    <a:moveTo>
                      <a:pt x="72" y="29"/>
                    </a:move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30"/>
                      <a:pt x="74" y="30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0"/>
                      <a:pt x="74" y="30"/>
                      <a:pt x="73" y="30"/>
                    </a:cubicBezTo>
                    <a:cubicBezTo>
                      <a:pt x="73" y="30"/>
                      <a:pt x="73" y="29"/>
                      <a:pt x="72" y="29"/>
                    </a:cubicBezTo>
                    <a:moveTo>
                      <a:pt x="72" y="29"/>
                    </a:move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29"/>
                      <a:pt x="73" y="30"/>
                      <a:pt x="73" y="30"/>
                    </a:cubicBezTo>
                    <a:cubicBezTo>
                      <a:pt x="74" y="30"/>
                      <a:pt x="74" y="30"/>
                      <a:pt x="74" y="31"/>
                    </a:cubicBezTo>
                    <a:cubicBezTo>
                      <a:pt x="75" y="30"/>
                      <a:pt x="75" y="30"/>
                      <a:pt x="75" y="30"/>
                    </a:cubicBezTo>
                    <a:cubicBezTo>
                      <a:pt x="74" y="30"/>
                      <a:pt x="73" y="30"/>
                      <a:pt x="72" y="29"/>
                    </a:cubicBezTo>
                    <a:moveTo>
                      <a:pt x="91" y="29"/>
                    </a:moveTo>
                    <a:cubicBezTo>
                      <a:pt x="90" y="30"/>
                      <a:pt x="90" y="30"/>
                      <a:pt x="90" y="30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2" y="31"/>
                      <a:pt x="92" y="30"/>
                      <a:pt x="92" y="30"/>
                    </a:cubicBezTo>
                    <a:cubicBezTo>
                      <a:pt x="91" y="29"/>
                      <a:pt x="91" y="29"/>
                      <a:pt x="91" y="29"/>
                    </a:cubicBezTo>
                    <a:moveTo>
                      <a:pt x="51" y="29"/>
                    </a:move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30"/>
                      <a:pt x="53" y="31"/>
                      <a:pt x="54" y="32"/>
                    </a:cubicBezTo>
                    <a:cubicBezTo>
                      <a:pt x="55" y="31"/>
                      <a:pt x="55" y="31"/>
                      <a:pt x="55" y="31"/>
                    </a:cubicBezTo>
                    <a:cubicBezTo>
                      <a:pt x="54" y="30"/>
                      <a:pt x="52" y="30"/>
                      <a:pt x="51" y="29"/>
                    </a:cubicBezTo>
                    <a:moveTo>
                      <a:pt x="91" y="29"/>
                    </a:move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3" y="30"/>
                      <a:pt x="93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1"/>
                      <a:pt x="92" y="31"/>
                    </a:cubicBezTo>
                    <a:cubicBezTo>
                      <a:pt x="92" y="32"/>
                      <a:pt x="93" y="32"/>
                      <a:pt x="93" y="32"/>
                    </a:cubicBezTo>
                    <a:cubicBezTo>
                      <a:pt x="94" y="32"/>
                      <a:pt x="94" y="31"/>
                      <a:pt x="94" y="31"/>
                    </a:cubicBezTo>
                    <a:cubicBezTo>
                      <a:pt x="93" y="30"/>
                      <a:pt x="92" y="29"/>
                      <a:pt x="91" y="29"/>
                    </a:cubicBezTo>
                    <a:moveTo>
                      <a:pt x="91" y="28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3" y="30"/>
                      <a:pt x="94" y="31"/>
                    </a:cubicBezTo>
                    <a:cubicBezTo>
                      <a:pt x="94" y="30"/>
                      <a:pt x="94" y="30"/>
                      <a:pt x="95" y="30"/>
                    </a:cubicBezTo>
                    <a:cubicBezTo>
                      <a:pt x="93" y="29"/>
                      <a:pt x="92" y="29"/>
                      <a:pt x="91" y="28"/>
                    </a:cubicBezTo>
                    <a:moveTo>
                      <a:pt x="92" y="27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4" y="29"/>
                      <a:pt x="95" y="30"/>
                    </a:cubicBezTo>
                    <a:cubicBezTo>
                      <a:pt x="95" y="30"/>
                      <a:pt x="95" y="29"/>
                      <a:pt x="95" y="29"/>
                    </a:cubicBezTo>
                    <a:cubicBezTo>
                      <a:pt x="94" y="28"/>
                      <a:pt x="93" y="28"/>
                      <a:pt x="92" y="27"/>
                    </a:cubicBezTo>
                    <a:moveTo>
                      <a:pt x="37" y="26"/>
                    </a:moveTo>
                    <a:cubicBezTo>
                      <a:pt x="37" y="26"/>
                      <a:pt x="37" y="26"/>
                      <a:pt x="37" y="26"/>
                    </a:cubicBezTo>
                    <a:cubicBezTo>
                      <a:pt x="38" y="27"/>
                      <a:pt x="39" y="28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39" y="28"/>
                      <a:pt x="38" y="27"/>
                      <a:pt x="37" y="26"/>
                    </a:cubicBezTo>
                    <a:moveTo>
                      <a:pt x="46" y="26"/>
                    </a:moveTo>
                    <a:cubicBezTo>
                      <a:pt x="46" y="26"/>
                      <a:pt x="45" y="26"/>
                      <a:pt x="45" y="26"/>
                    </a:cubicBezTo>
                    <a:cubicBezTo>
                      <a:pt x="47" y="27"/>
                      <a:pt x="48" y="28"/>
                      <a:pt x="49" y="29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48" y="27"/>
                      <a:pt x="47" y="27"/>
                      <a:pt x="46" y="26"/>
                    </a:cubicBezTo>
                    <a:moveTo>
                      <a:pt x="66" y="26"/>
                    </a:moveTo>
                    <a:cubicBezTo>
                      <a:pt x="67" y="26"/>
                      <a:pt x="68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8" y="27"/>
                      <a:pt x="67" y="26"/>
                      <a:pt x="66" y="26"/>
                    </a:cubicBezTo>
                    <a:moveTo>
                      <a:pt x="66" y="25"/>
                    </a:moveTo>
                    <a:cubicBezTo>
                      <a:pt x="67" y="26"/>
                      <a:pt x="68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8" y="26"/>
                      <a:pt x="67" y="26"/>
                      <a:pt x="66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5" y="25"/>
                    </a:cubicBezTo>
                    <a:cubicBezTo>
                      <a:pt x="66" y="25"/>
                      <a:pt x="66" y="26"/>
                      <a:pt x="66" y="26"/>
                    </a:cubicBezTo>
                    <a:cubicBezTo>
                      <a:pt x="66" y="26"/>
                      <a:pt x="66" y="25"/>
                      <a:pt x="65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5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5" y="25"/>
                    </a:cubicBezTo>
                    <a:moveTo>
                      <a:pt x="83" y="25"/>
                    </a:moveTo>
                    <a:cubicBezTo>
                      <a:pt x="83" y="25"/>
                      <a:pt x="83" y="25"/>
                      <a:pt x="82" y="26"/>
                    </a:cubicBezTo>
                    <a:cubicBezTo>
                      <a:pt x="84" y="27"/>
                      <a:pt x="86" y="28"/>
                      <a:pt x="88" y="29"/>
                    </a:cubicBezTo>
                    <a:cubicBezTo>
                      <a:pt x="88" y="29"/>
                      <a:pt x="88" y="28"/>
                      <a:pt x="88" y="28"/>
                    </a:cubicBezTo>
                    <a:cubicBezTo>
                      <a:pt x="83" y="25"/>
                      <a:pt x="83" y="25"/>
                      <a:pt x="83" y="25"/>
                    </a:cubicBezTo>
                    <a:moveTo>
                      <a:pt x="83" y="24"/>
                    </a:moveTo>
                    <a:cubicBezTo>
                      <a:pt x="83" y="24"/>
                      <a:pt x="83" y="24"/>
                      <a:pt x="83" y="24"/>
                    </a:cubicBezTo>
                    <a:cubicBezTo>
                      <a:pt x="85" y="25"/>
                      <a:pt x="87" y="26"/>
                      <a:pt x="89" y="27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7" y="26"/>
                      <a:pt x="85" y="25"/>
                      <a:pt x="83" y="24"/>
                    </a:cubicBezTo>
                    <a:moveTo>
                      <a:pt x="84" y="23"/>
                    </a:moveTo>
                    <a:cubicBezTo>
                      <a:pt x="84" y="23"/>
                      <a:pt x="84" y="23"/>
                      <a:pt x="84" y="24"/>
                    </a:cubicBezTo>
                    <a:cubicBezTo>
                      <a:pt x="84" y="24"/>
                      <a:pt x="84" y="24"/>
                      <a:pt x="84" y="24"/>
                    </a:cubicBezTo>
                    <a:cubicBezTo>
                      <a:pt x="86" y="25"/>
                      <a:pt x="87" y="26"/>
                      <a:pt x="89" y="27"/>
                    </a:cubicBezTo>
                    <a:cubicBezTo>
                      <a:pt x="89" y="27"/>
                      <a:pt x="89" y="26"/>
                      <a:pt x="90" y="26"/>
                    </a:cubicBezTo>
                    <a:cubicBezTo>
                      <a:pt x="88" y="25"/>
                      <a:pt x="86" y="24"/>
                      <a:pt x="84" y="23"/>
                    </a:cubicBezTo>
                    <a:moveTo>
                      <a:pt x="31" y="22"/>
                    </a:moveTo>
                    <a:cubicBezTo>
                      <a:pt x="31" y="22"/>
                      <a:pt x="31" y="22"/>
                      <a:pt x="31" y="22"/>
                    </a:cubicBezTo>
                    <a:cubicBezTo>
                      <a:pt x="32" y="23"/>
                      <a:pt x="33" y="24"/>
                      <a:pt x="35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3" y="24"/>
                      <a:pt x="32" y="23"/>
                      <a:pt x="31" y="22"/>
                    </a:cubicBezTo>
                    <a:moveTo>
                      <a:pt x="39" y="22"/>
                    </a:moveTo>
                    <a:cubicBezTo>
                      <a:pt x="39" y="22"/>
                      <a:pt x="39" y="22"/>
                      <a:pt x="39" y="23"/>
                    </a:cubicBezTo>
                    <a:cubicBezTo>
                      <a:pt x="40" y="23"/>
                      <a:pt x="41" y="24"/>
                      <a:pt x="43" y="25"/>
                    </a:cubicBezTo>
                    <a:cubicBezTo>
                      <a:pt x="43" y="25"/>
                      <a:pt x="43" y="24"/>
                      <a:pt x="43" y="24"/>
                    </a:cubicBezTo>
                    <a:cubicBezTo>
                      <a:pt x="42" y="24"/>
                      <a:pt x="40" y="23"/>
                      <a:pt x="39" y="22"/>
                    </a:cubicBezTo>
                    <a:moveTo>
                      <a:pt x="77" y="21"/>
                    </a:moveTo>
                    <a:cubicBezTo>
                      <a:pt x="77" y="21"/>
                      <a:pt x="77" y="22"/>
                      <a:pt x="77" y="22"/>
                    </a:cubicBezTo>
                    <a:cubicBezTo>
                      <a:pt x="77" y="23"/>
                      <a:pt x="78" y="23"/>
                      <a:pt x="79" y="23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79" y="22"/>
                      <a:pt x="78" y="22"/>
                      <a:pt x="77" y="21"/>
                    </a:cubicBezTo>
                    <a:moveTo>
                      <a:pt x="57" y="20"/>
                    </a:moveTo>
                    <a:cubicBezTo>
                      <a:pt x="58" y="21"/>
                      <a:pt x="59" y="21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59" y="21"/>
                      <a:pt x="58" y="21"/>
                      <a:pt x="57" y="20"/>
                    </a:cubicBezTo>
                    <a:moveTo>
                      <a:pt x="57" y="20"/>
                    </a:move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moveTo>
                      <a:pt x="57" y="20"/>
                    </a:move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1"/>
                      <a:pt x="59" y="21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59" y="21"/>
                      <a:pt x="58" y="20"/>
                      <a:pt x="57" y="20"/>
                    </a:cubicBezTo>
                    <a:moveTo>
                      <a:pt x="78" y="19"/>
                    </a:moveTo>
                    <a:cubicBezTo>
                      <a:pt x="78" y="20"/>
                      <a:pt x="78" y="20"/>
                      <a:pt x="78" y="20"/>
                    </a:cubicBezTo>
                    <a:cubicBezTo>
                      <a:pt x="78" y="20"/>
                      <a:pt x="78" y="20"/>
                      <a:pt x="78" y="20"/>
                    </a:cubicBezTo>
                    <a:cubicBezTo>
                      <a:pt x="79" y="21"/>
                      <a:pt x="79" y="21"/>
                      <a:pt x="80" y="22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0" y="20"/>
                      <a:pt x="79" y="20"/>
                      <a:pt x="78" y="19"/>
                    </a:cubicBezTo>
                    <a:moveTo>
                      <a:pt x="32" y="19"/>
                    </a:moveTo>
                    <a:cubicBezTo>
                      <a:pt x="32" y="19"/>
                      <a:pt x="32" y="19"/>
                      <a:pt x="32" y="19"/>
                    </a:cubicBezTo>
                    <a:cubicBezTo>
                      <a:pt x="34" y="20"/>
                      <a:pt x="35" y="20"/>
                      <a:pt x="36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5" y="20"/>
                      <a:pt x="34" y="19"/>
                      <a:pt x="32" y="19"/>
                    </a:cubicBezTo>
                    <a:moveTo>
                      <a:pt x="32" y="18"/>
                    </a:moveTo>
                    <a:cubicBezTo>
                      <a:pt x="32" y="18"/>
                      <a:pt x="32" y="18"/>
                      <a:pt x="32" y="18"/>
                    </a:cubicBezTo>
                    <a:cubicBezTo>
                      <a:pt x="34" y="19"/>
                      <a:pt x="35" y="20"/>
                      <a:pt x="36" y="21"/>
                    </a:cubicBezTo>
                    <a:cubicBezTo>
                      <a:pt x="36" y="21"/>
                      <a:pt x="36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4" y="19"/>
                      <a:pt x="32" y="18"/>
                    </a:cubicBezTo>
                    <a:moveTo>
                      <a:pt x="22" y="17"/>
                    </a:moveTo>
                    <a:cubicBezTo>
                      <a:pt x="22" y="17"/>
                      <a:pt x="22" y="17"/>
                      <a:pt x="22" y="17"/>
                    </a:cubicBezTo>
                    <a:cubicBezTo>
                      <a:pt x="24" y="18"/>
                      <a:pt x="26" y="19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19"/>
                      <a:pt x="24" y="18"/>
                      <a:pt x="22" y="17"/>
                    </a:cubicBezTo>
                    <a:moveTo>
                      <a:pt x="50" y="16"/>
                    </a:moveTo>
                    <a:cubicBezTo>
                      <a:pt x="52" y="17"/>
                      <a:pt x="53" y="18"/>
                      <a:pt x="55" y="19"/>
                    </a:cubicBezTo>
                    <a:cubicBezTo>
                      <a:pt x="55" y="19"/>
                      <a:pt x="55" y="19"/>
                      <a:pt x="55" y="19"/>
                    </a:cubicBezTo>
                    <a:cubicBezTo>
                      <a:pt x="53" y="18"/>
                      <a:pt x="52" y="17"/>
                      <a:pt x="50" y="16"/>
                    </a:cubicBezTo>
                    <a:moveTo>
                      <a:pt x="50" y="16"/>
                    </a:move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moveTo>
                      <a:pt x="70" y="16"/>
                    </a:moveTo>
                    <a:cubicBezTo>
                      <a:pt x="69" y="16"/>
                      <a:pt x="69" y="17"/>
                      <a:pt x="69" y="17"/>
                    </a:cubicBezTo>
                    <a:cubicBezTo>
                      <a:pt x="70" y="18"/>
                      <a:pt x="71" y="19"/>
                      <a:pt x="72" y="20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2" y="18"/>
                      <a:pt x="71" y="17"/>
                      <a:pt x="70" y="16"/>
                    </a:cubicBezTo>
                    <a:moveTo>
                      <a:pt x="50" y="16"/>
                    </a:moveTo>
                    <a:cubicBezTo>
                      <a:pt x="50" y="16"/>
                      <a:pt x="50" y="16"/>
                      <a:pt x="50" y="16"/>
                    </a:cubicBezTo>
                    <a:cubicBezTo>
                      <a:pt x="52" y="17"/>
                      <a:pt x="53" y="18"/>
                      <a:pt x="55" y="19"/>
                    </a:cubicBezTo>
                    <a:cubicBezTo>
                      <a:pt x="55" y="19"/>
                      <a:pt x="55" y="19"/>
                      <a:pt x="55" y="19"/>
                    </a:cubicBezTo>
                    <a:cubicBezTo>
                      <a:pt x="53" y="18"/>
                      <a:pt x="52" y="17"/>
                      <a:pt x="50" y="16"/>
                    </a:cubicBezTo>
                    <a:moveTo>
                      <a:pt x="70" y="15"/>
                    </a:moveTo>
                    <a:cubicBezTo>
                      <a:pt x="70" y="15"/>
                      <a:pt x="70" y="15"/>
                      <a:pt x="70" y="16"/>
                    </a:cubicBezTo>
                    <a:cubicBezTo>
                      <a:pt x="71" y="17"/>
                      <a:pt x="72" y="17"/>
                      <a:pt x="73" y="18"/>
                    </a:cubicBezTo>
                    <a:cubicBezTo>
                      <a:pt x="74" y="17"/>
                      <a:pt x="74" y="17"/>
                      <a:pt x="74" y="17"/>
                    </a:cubicBezTo>
                    <a:cubicBezTo>
                      <a:pt x="73" y="16"/>
                      <a:pt x="71" y="15"/>
                      <a:pt x="70" y="15"/>
                    </a:cubicBezTo>
                    <a:moveTo>
                      <a:pt x="24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5" y="15"/>
                      <a:pt x="27" y="16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8" y="16"/>
                      <a:pt x="27" y="16"/>
                      <a:pt x="26" y="15"/>
                    </a:cubicBezTo>
                    <a:cubicBezTo>
                      <a:pt x="25" y="15"/>
                      <a:pt x="24" y="14"/>
                      <a:pt x="24" y="14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5"/>
                      <a:pt x="28" y="16"/>
                      <a:pt x="29" y="17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8" y="16"/>
                      <a:pt x="26" y="15"/>
                      <a:pt x="24" y="14"/>
                    </a:cubicBezTo>
                    <a:moveTo>
                      <a:pt x="45" y="13"/>
                    </a:moveTo>
                    <a:cubicBezTo>
                      <a:pt x="45" y="13"/>
                      <a:pt x="45" y="13"/>
                      <a:pt x="45" y="13"/>
                    </a:cubicBezTo>
                    <a:cubicBezTo>
                      <a:pt x="46" y="14"/>
                      <a:pt x="48" y="15"/>
                      <a:pt x="49" y="16"/>
                    </a:cubicBezTo>
                    <a:cubicBezTo>
                      <a:pt x="49" y="16"/>
                      <a:pt x="49" y="16"/>
                      <a:pt x="49" y="15"/>
                    </a:cubicBezTo>
                    <a:cubicBezTo>
                      <a:pt x="48" y="15"/>
                      <a:pt x="46" y="14"/>
                      <a:pt x="45" y="13"/>
                    </a:cubicBezTo>
                    <a:moveTo>
                      <a:pt x="100" y="13"/>
                    </a:moveTo>
                    <a:cubicBezTo>
                      <a:pt x="97" y="18"/>
                      <a:pt x="97" y="18"/>
                      <a:pt x="97" y="18"/>
                    </a:cubicBezTo>
                    <a:cubicBezTo>
                      <a:pt x="98" y="19"/>
                      <a:pt x="99" y="19"/>
                      <a:pt x="100" y="20"/>
                    </a:cubicBezTo>
                    <a:cubicBezTo>
                      <a:pt x="101" y="18"/>
                      <a:pt x="102" y="17"/>
                      <a:pt x="103" y="15"/>
                    </a:cubicBezTo>
                    <a:cubicBezTo>
                      <a:pt x="100" y="13"/>
                      <a:pt x="100" y="13"/>
                      <a:pt x="100" y="13"/>
                    </a:cubicBezTo>
                    <a:moveTo>
                      <a:pt x="16" y="13"/>
                    </a:move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4"/>
                      <a:pt x="18" y="14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8" y="14"/>
                      <a:pt x="17" y="13"/>
                      <a:pt x="16" y="13"/>
                    </a:cubicBezTo>
                    <a:moveTo>
                      <a:pt x="45" y="12"/>
                    </a:moveTo>
                    <a:cubicBezTo>
                      <a:pt x="45" y="12"/>
                      <a:pt x="45" y="12"/>
                      <a:pt x="45" y="12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4"/>
                      <a:pt x="48" y="14"/>
                      <a:pt x="49" y="15"/>
                    </a:cubicBezTo>
                    <a:cubicBezTo>
                      <a:pt x="49" y="15"/>
                      <a:pt x="49" y="15"/>
                      <a:pt x="49" y="15"/>
                    </a:cubicBezTo>
                    <a:cubicBezTo>
                      <a:pt x="49" y="15"/>
                      <a:pt x="48" y="14"/>
                      <a:pt x="47" y="14"/>
                    </a:cubicBezTo>
                    <a:cubicBezTo>
                      <a:pt x="47" y="13"/>
                      <a:pt x="46" y="13"/>
                      <a:pt x="45" y="12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20" y="12"/>
                      <a:pt x="21" y="13"/>
                    </a:cubicBezTo>
                    <a:cubicBezTo>
                      <a:pt x="21" y="13"/>
                      <a:pt x="21" y="13"/>
                      <a:pt x="21" y="12"/>
                    </a:cubicBezTo>
                    <a:cubicBezTo>
                      <a:pt x="20" y="12"/>
                      <a:pt x="18" y="11"/>
                      <a:pt x="17" y="11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9" y="11"/>
                      <a:pt x="20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2"/>
                      <a:pt x="19" y="11"/>
                      <a:pt x="17" y="10"/>
                    </a:cubicBezTo>
                    <a:moveTo>
                      <a:pt x="95" y="10"/>
                    </a:moveTo>
                    <a:cubicBezTo>
                      <a:pt x="94" y="12"/>
                      <a:pt x="93" y="13"/>
                      <a:pt x="92" y="15"/>
                    </a:cubicBezTo>
                    <a:cubicBezTo>
                      <a:pt x="93" y="16"/>
                      <a:pt x="94" y="16"/>
                      <a:pt x="95" y="17"/>
                    </a:cubicBezTo>
                    <a:cubicBezTo>
                      <a:pt x="96" y="15"/>
                      <a:pt x="97" y="14"/>
                      <a:pt x="98" y="12"/>
                    </a:cubicBezTo>
                    <a:cubicBezTo>
                      <a:pt x="95" y="10"/>
                      <a:pt x="95" y="10"/>
                      <a:pt x="95" y="10"/>
                    </a:cubicBezTo>
                    <a:moveTo>
                      <a:pt x="63" y="10"/>
                    </a:moveTo>
                    <a:cubicBezTo>
                      <a:pt x="63" y="10"/>
                      <a:pt x="63" y="10"/>
                      <a:pt x="63" y="10"/>
                    </a:cubicBezTo>
                    <a:cubicBezTo>
                      <a:pt x="63" y="11"/>
                      <a:pt x="64" y="11"/>
                      <a:pt x="64" y="11"/>
                    </a:cubicBezTo>
                    <a:cubicBezTo>
                      <a:pt x="64" y="11"/>
                      <a:pt x="63" y="11"/>
                      <a:pt x="63" y="10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5" y="15"/>
                      <a:pt x="65" y="15"/>
                      <a:pt x="65" y="15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5" y="11"/>
                      <a:pt x="64" y="11"/>
                    </a:cubicBezTo>
                    <a:cubicBezTo>
                      <a:pt x="64" y="10"/>
                      <a:pt x="63" y="10"/>
                      <a:pt x="63" y="10"/>
                    </a:cubicBezTo>
                    <a:moveTo>
                      <a:pt x="37" y="9"/>
                    </a:moveTo>
                    <a:cubicBezTo>
                      <a:pt x="37" y="9"/>
                      <a:pt x="37" y="9"/>
                      <a:pt x="37" y="9"/>
                    </a:cubicBezTo>
                    <a:cubicBezTo>
                      <a:pt x="39" y="10"/>
                      <a:pt x="40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0" y="11"/>
                    </a:cubicBezTo>
                    <a:cubicBezTo>
                      <a:pt x="39" y="10"/>
                      <a:pt x="38" y="10"/>
                      <a:pt x="37" y="9"/>
                    </a:cubicBezTo>
                    <a:moveTo>
                      <a:pt x="92" y="8"/>
                    </a:moveTo>
                    <a:cubicBezTo>
                      <a:pt x="91" y="10"/>
                      <a:pt x="90" y="11"/>
                      <a:pt x="90" y="12"/>
                    </a:cubicBezTo>
                    <a:cubicBezTo>
                      <a:pt x="89" y="12"/>
                      <a:pt x="89" y="13"/>
                      <a:pt x="89" y="13"/>
                    </a:cubicBezTo>
                    <a:cubicBezTo>
                      <a:pt x="90" y="14"/>
                      <a:pt x="91" y="14"/>
                      <a:pt x="91" y="15"/>
                    </a:cubicBezTo>
                    <a:cubicBezTo>
                      <a:pt x="92" y="13"/>
                      <a:pt x="93" y="11"/>
                      <a:pt x="94" y="9"/>
                    </a:cubicBezTo>
                    <a:cubicBezTo>
                      <a:pt x="92" y="8"/>
                      <a:pt x="92" y="8"/>
                      <a:pt x="92" y="8"/>
                    </a:cubicBezTo>
                    <a:moveTo>
                      <a:pt x="8" y="8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10" y="9"/>
                      <a:pt x="12" y="1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2" y="10"/>
                      <a:pt x="10" y="9"/>
                      <a:pt x="8" y="8"/>
                    </a:cubicBezTo>
                    <a:moveTo>
                      <a:pt x="38" y="8"/>
                    </a:moveTo>
                    <a:cubicBezTo>
                      <a:pt x="38" y="8"/>
                      <a:pt x="38" y="8"/>
                      <a:pt x="38" y="8"/>
                    </a:cubicBezTo>
                    <a:cubicBezTo>
                      <a:pt x="39" y="9"/>
                      <a:pt x="41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1" y="9"/>
                      <a:pt x="39" y="9"/>
                      <a:pt x="38" y="8"/>
                    </a:cubicBezTo>
                    <a:moveTo>
                      <a:pt x="85" y="8"/>
                    </a:moveTo>
                    <a:cubicBezTo>
                      <a:pt x="85" y="8"/>
                      <a:pt x="85" y="8"/>
                      <a:pt x="85" y="8"/>
                    </a:cubicBezTo>
                    <a:cubicBezTo>
                      <a:pt x="85" y="9"/>
                      <a:pt x="84" y="10"/>
                      <a:pt x="84" y="10"/>
                    </a:cubicBezTo>
                    <a:cubicBezTo>
                      <a:pt x="85" y="11"/>
                      <a:pt x="85" y="11"/>
                      <a:pt x="86" y="12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7" y="9"/>
                      <a:pt x="86" y="8"/>
                      <a:pt x="85" y="8"/>
                    </a:cubicBezTo>
                    <a:moveTo>
                      <a:pt x="34" y="7"/>
                    </a:moveTo>
                    <a:cubicBezTo>
                      <a:pt x="34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4" y="7"/>
                      <a:pt x="34" y="7"/>
                    </a:cubicBezTo>
                    <a:moveTo>
                      <a:pt x="103" y="7"/>
                    </a:moveTo>
                    <a:cubicBezTo>
                      <a:pt x="101" y="10"/>
                      <a:pt x="101" y="10"/>
                      <a:pt x="101" y="10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5" y="11"/>
                      <a:pt x="106" y="10"/>
                      <a:pt x="106" y="9"/>
                    </a:cubicBezTo>
                    <a:cubicBezTo>
                      <a:pt x="105" y="8"/>
                      <a:pt x="104" y="8"/>
                      <a:pt x="103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1" y="7"/>
                      <a:pt x="12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8"/>
                      <a:pt x="11" y="7"/>
                      <a:pt x="9" y="7"/>
                    </a:cubicBezTo>
                    <a:moveTo>
                      <a:pt x="95" y="6"/>
                    </a:moveTo>
                    <a:cubicBezTo>
                      <a:pt x="95" y="6"/>
                      <a:pt x="95" y="6"/>
                      <a:pt x="95" y="6"/>
                    </a:cubicBezTo>
                    <a:cubicBezTo>
                      <a:pt x="95" y="7"/>
                      <a:pt x="95" y="7"/>
                      <a:pt x="95" y="7"/>
                    </a:cubicBezTo>
                    <a:cubicBezTo>
                      <a:pt x="95" y="7"/>
                      <a:pt x="95" y="6"/>
                      <a:pt x="95" y="6"/>
                    </a:cubicBezTo>
                    <a:moveTo>
                      <a:pt x="10" y="6"/>
                    </a:moveTo>
                    <a:cubicBezTo>
                      <a:pt x="11" y="7"/>
                      <a:pt x="13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3" y="8"/>
                      <a:pt x="11" y="7"/>
                      <a:pt x="10" y="6"/>
                    </a:cubicBezTo>
                    <a:moveTo>
                      <a:pt x="77" y="6"/>
                    </a:moveTo>
                    <a:cubicBezTo>
                      <a:pt x="76" y="6"/>
                      <a:pt x="76" y="6"/>
                      <a:pt x="76" y="6"/>
                    </a:cubicBezTo>
                    <a:cubicBezTo>
                      <a:pt x="77" y="7"/>
                      <a:pt x="77" y="7"/>
                      <a:pt x="77" y="7"/>
                    </a:cubicBezTo>
                    <a:cubicBezTo>
                      <a:pt x="77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6"/>
                      <a:pt x="77" y="6"/>
                    </a:cubicBezTo>
                    <a:cubicBezTo>
                      <a:pt x="77" y="6"/>
                      <a:pt x="77" y="6"/>
                      <a:pt x="77" y="6"/>
                    </a:cubicBezTo>
                    <a:moveTo>
                      <a:pt x="50" y="6"/>
                    </a:moveTo>
                    <a:cubicBezTo>
                      <a:pt x="50" y="6"/>
                      <a:pt x="50" y="6"/>
                      <a:pt x="49" y="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9" y="6"/>
                      <a:pt x="49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1" y="6"/>
                      <a:pt x="50" y="7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moveTo>
                      <a:pt x="51" y="5"/>
                    </a:moveTo>
                    <a:cubicBezTo>
                      <a:pt x="50" y="5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1" y="6"/>
                      <a:pt x="51" y="5"/>
                    </a:cubicBezTo>
                    <a:cubicBezTo>
                      <a:pt x="51" y="5"/>
                      <a:pt x="51" y="5"/>
                      <a:pt x="51" y="5"/>
                    </a:cubicBezTo>
                    <a:moveTo>
                      <a:pt x="87" y="5"/>
                    </a:moveTo>
                    <a:cubicBezTo>
                      <a:pt x="86" y="8"/>
                      <a:pt x="86" y="8"/>
                      <a:pt x="86" y="8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9" y="6"/>
                      <a:pt x="89" y="6"/>
                      <a:pt x="89" y="6"/>
                    </a:cubicBezTo>
                    <a:cubicBezTo>
                      <a:pt x="87" y="5"/>
                      <a:pt x="87" y="5"/>
                      <a:pt x="87" y="5"/>
                    </a:cubicBezTo>
                    <a:moveTo>
                      <a:pt x="4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5" y="5"/>
                      <a:pt x="4" y="5"/>
                    </a:cubicBezTo>
                    <a:moveTo>
                      <a:pt x="3" y="4"/>
                    </a:moveTo>
                    <a:cubicBezTo>
                      <a:pt x="4" y="4"/>
                      <a:pt x="4" y="4"/>
                      <a:pt x="4" y="5"/>
                    </a:cubicBezTo>
                    <a:cubicBezTo>
                      <a:pt x="4" y="4"/>
                      <a:pt x="4" y="4"/>
                      <a:pt x="3" y="4"/>
                    </a:cubicBezTo>
                    <a:moveTo>
                      <a:pt x="99" y="4"/>
                    </a:moveTo>
                    <a:cubicBezTo>
                      <a:pt x="99" y="4"/>
                      <a:pt x="99" y="4"/>
                      <a:pt x="99" y="4"/>
                    </a:cubicBezTo>
                    <a:cubicBezTo>
                      <a:pt x="99" y="4"/>
                      <a:pt x="100" y="5"/>
                      <a:pt x="100" y="5"/>
                    </a:cubicBezTo>
                    <a:cubicBezTo>
                      <a:pt x="100" y="5"/>
                      <a:pt x="100" y="5"/>
                      <a:pt x="100" y="5"/>
                    </a:cubicBezTo>
                    <a:cubicBezTo>
                      <a:pt x="100" y="5"/>
                      <a:pt x="99" y="4"/>
                      <a:pt x="99" y="4"/>
                    </a:cubicBezTo>
                    <a:moveTo>
                      <a:pt x="105" y="4"/>
                    </a:moveTo>
                    <a:cubicBezTo>
                      <a:pt x="104" y="5"/>
                      <a:pt x="104" y="6"/>
                      <a:pt x="104" y="6"/>
                    </a:cubicBezTo>
                    <a:cubicBezTo>
                      <a:pt x="103" y="7"/>
                      <a:pt x="103" y="7"/>
                      <a:pt x="103" y="7"/>
                    </a:cubicBezTo>
                    <a:cubicBezTo>
                      <a:pt x="104" y="8"/>
                      <a:pt x="105" y="8"/>
                      <a:pt x="106" y="9"/>
                    </a:cubicBezTo>
                    <a:cubicBezTo>
                      <a:pt x="107" y="8"/>
                      <a:pt x="107" y="7"/>
                      <a:pt x="108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4"/>
                      <a:pt x="105" y="4"/>
                      <a:pt x="105" y="4"/>
                    </a:cubicBezTo>
                    <a:moveTo>
                      <a:pt x="29" y="4"/>
                    </a:moveTo>
                    <a:cubicBezTo>
                      <a:pt x="29" y="4"/>
                      <a:pt x="29" y="4"/>
                      <a:pt x="29" y="4"/>
                    </a:cubicBezTo>
                    <a:cubicBezTo>
                      <a:pt x="30" y="5"/>
                      <a:pt x="32" y="6"/>
                      <a:pt x="34" y="7"/>
                    </a:cubicBezTo>
                    <a:cubicBezTo>
                      <a:pt x="32" y="6"/>
                      <a:pt x="30" y="5"/>
                      <a:pt x="29" y="4"/>
                    </a:cubicBezTo>
                    <a:moveTo>
                      <a:pt x="53" y="4"/>
                    </a:moveTo>
                    <a:cubicBezTo>
                      <a:pt x="52" y="4"/>
                      <a:pt x="52" y="4"/>
                      <a:pt x="50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1" y="5"/>
                      <a:pt x="51" y="5"/>
                      <a:pt x="51" y="5"/>
                    </a:cubicBezTo>
                    <a:cubicBezTo>
                      <a:pt x="51" y="5"/>
                      <a:pt x="52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2" y="5"/>
                      <a:pt x="52" y="5"/>
                      <a:pt x="51" y="5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6" y="8"/>
                      <a:pt x="56" y="9"/>
                      <a:pt x="57" y="9"/>
                    </a:cubicBezTo>
                    <a:cubicBezTo>
                      <a:pt x="56" y="9"/>
                      <a:pt x="55" y="8"/>
                      <a:pt x="54" y="7"/>
                    </a:cubicBezTo>
                    <a:cubicBezTo>
                      <a:pt x="55" y="8"/>
                      <a:pt x="56" y="9"/>
                      <a:pt x="57" y="9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8" y="10"/>
                      <a:pt x="58" y="10"/>
                      <a:pt x="57" y="10"/>
                    </a:cubicBezTo>
                    <a:cubicBezTo>
                      <a:pt x="58" y="10"/>
                      <a:pt x="59" y="11"/>
                      <a:pt x="59" y="1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59" y="8"/>
                      <a:pt x="58" y="7"/>
                      <a:pt x="57" y="7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5" y="6"/>
                      <a:pt x="55" y="5"/>
                      <a:pt x="54" y="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4"/>
                      <a:pt x="53" y="4"/>
                    </a:cubicBezTo>
                    <a:cubicBezTo>
                      <a:pt x="53" y="4"/>
                      <a:pt x="53" y="4"/>
                      <a:pt x="53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3" y="4"/>
                    </a:cubicBezTo>
                    <a:cubicBezTo>
                      <a:pt x="54" y="4"/>
                      <a:pt x="54" y="4"/>
                      <a:pt x="54" y="5"/>
                    </a:cubicBezTo>
                    <a:cubicBezTo>
                      <a:pt x="54" y="4"/>
                      <a:pt x="54" y="4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3" y="3"/>
                    </a:moveTo>
                    <a:cubicBezTo>
                      <a:pt x="53" y="3"/>
                      <a:pt x="52" y="3"/>
                      <a:pt x="53" y="4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78" y="3"/>
                    </a:moveTo>
                    <a:cubicBezTo>
                      <a:pt x="78" y="3"/>
                      <a:pt x="79" y="3"/>
                      <a:pt x="79" y="4"/>
                    </a:cubicBezTo>
                    <a:cubicBezTo>
                      <a:pt x="79" y="4"/>
                      <a:pt x="79" y="4"/>
                      <a:pt x="79" y="4"/>
                    </a:cubicBezTo>
                    <a:cubicBezTo>
                      <a:pt x="78" y="3"/>
                      <a:pt x="78" y="3"/>
                      <a:pt x="78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4" y="5"/>
                      <a:pt x="5" y="6"/>
                      <a:pt x="5" y="6"/>
                    </a:cubicBezTo>
                    <a:cubicBezTo>
                      <a:pt x="5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4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0" y="3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32" y="4"/>
                      <a:pt x="34" y="5"/>
                      <a:pt x="36" y="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4" y="5"/>
                      <a:pt x="32" y="3"/>
                      <a:pt x="30" y="3"/>
                    </a:cubicBezTo>
                    <a:moveTo>
                      <a:pt x="27" y="2"/>
                    </a:moveTo>
                    <a:cubicBezTo>
                      <a:pt x="26" y="2"/>
                      <a:pt x="26" y="3"/>
                      <a:pt x="26" y="3"/>
                    </a:cubicBezTo>
                    <a:cubicBezTo>
                      <a:pt x="26" y="3"/>
                      <a:pt x="26" y="3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54" y="2"/>
                    </a:moveTo>
                    <a:cubicBezTo>
                      <a:pt x="54" y="2"/>
                      <a:pt x="54" y="3"/>
                      <a:pt x="54" y="3"/>
                    </a:cubicBezTo>
                    <a:cubicBezTo>
                      <a:pt x="55" y="4"/>
                      <a:pt x="58" y="7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59" y="7"/>
                      <a:pt x="57" y="5"/>
                      <a:pt x="55" y="4"/>
                    </a:cubicBezTo>
                    <a:cubicBezTo>
                      <a:pt x="55" y="4"/>
                      <a:pt x="54" y="3"/>
                      <a:pt x="54" y="3"/>
                    </a:cubicBezTo>
                    <a:cubicBezTo>
                      <a:pt x="54" y="2"/>
                      <a:pt x="54" y="2"/>
                      <a:pt x="54" y="2"/>
                    </a:cubicBezTo>
                    <a:moveTo>
                      <a:pt x="26" y="2"/>
                    </a:moveTo>
                    <a:cubicBezTo>
                      <a:pt x="26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6" y="2"/>
                    </a:cubicBezTo>
                    <a:moveTo>
                      <a:pt x="101" y="1"/>
                    </a:move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2"/>
                      <a:pt x="101" y="3"/>
                      <a:pt x="101" y="3"/>
                    </a:cubicBezTo>
                    <a:cubicBezTo>
                      <a:pt x="99" y="5"/>
                      <a:pt x="102" y="4"/>
                      <a:pt x="100" y="5"/>
                    </a:cubicBezTo>
                    <a:cubicBezTo>
                      <a:pt x="101" y="5"/>
                      <a:pt x="101" y="6"/>
                      <a:pt x="102" y="6"/>
                    </a:cubicBezTo>
                    <a:cubicBezTo>
                      <a:pt x="102" y="5"/>
                      <a:pt x="103" y="4"/>
                      <a:pt x="104" y="3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1"/>
                      <a:pt x="101" y="1"/>
                      <a:pt x="101" y="1"/>
                    </a:cubicBezTo>
                    <a:moveTo>
                      <a:pt x="79" y="0"/>
                    </a:moveTo>
                    <a:cubicBezTo>
                      <a:pt x="79" y="1"/>
                      <a:pt x="79" y="2"/>
                      <a:pt x="80" y="3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80" y="2"/>
                      <a:pt x="80" y="1"/>
                      <a:pt x="80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0525"/>
              <p:cNvSpPr>
                <a:spLocks noEditPoints="1"/>
              </p:cNvSpPr>
              <p:nvPr/>
            </p:nvSpPr>
            <p:spPr bwMode="auto">
              <a:xfrm>
                <a:off x="-427" y="3084"/>
                <a:ext cx="78" cy="114"/>
              </a:xfrm>
              <a:custGeom>
                <a:avLst/>
                <a:gdLst>
                  <a:gd name="T0" fmla="*/ 0 w 33"/>
                  <a:gd name="T1" fmla="*/ 48 h 48"/>
                  <a:gd name="T2" fmla="*/ 0 w 33"/>
                  <a:gd name="T3" fmla="*/ 48 h 48"/>
                  <a:gd name="T4" fmla="*/ 1 w 33"/>
                  <a:gd name="T5" fmla="*/ 47 h 48"/>
                  <a:gd name="T6" fmla="*/ 0 w 33"/>
                  <a:gd name="T7" fmla="*/ 47 h 48"/>
                  <a:gd name="T8" fmla="*/ 1 w 33"/>
                  <a:gd name="T9" fmla="*/ 47 h 48"/>
                  <a:gd name="T10" fmla="*/ 1 w 33"/>
                  <a:gd name="T11" fmla="*/ 46 h 48"/>
                  <a:gd name="T12" fmla="*/ 4 w 33"/>
                  <a:gd name="T13" fmla="*/ 42 h 48"/>
                  <a:gd name="T14" fmla="*/ 4 w 33"/>
                  <a:gd name="T15" fmla="*/ 40 h 48"/>
                  <a:gd name="T16" fmla="*/ 4 w 33"/>
                  <a:gd name="T17" fmla="*/ 41 h 48"/>
                  <a:gd name="T18" fmla="*/ 4 w 33"/>
                  <a:gd name="T19" fmla="*/ 40 h 48"/>
                  <a:gd name="T20" fmla="*/ 5 w 33"/>
                  <a:gd name="T21" fmla="*/ 39 h 48"/>
                  <a:gd name="T22" fmla="*/ 5 w 33"/>
                  <a:gd name="T23" fmla="*/ 39 h 48"/>
                  <a:gd name="T24" fmla="*/ 5 w 33"/>
                  <a:gd name="T25" fmla="*/ 39 h 48"/>
                  <a:gd name="T26" fmla="*/ 5 w 33"/>
                  <a:gd name="T27" fmla="*/ 39 h 48"/>
                  <a:gd name="T28" fmla="*/ 5 w 33"/>
                  <a:gd name="T29" fmla="*/ 39 h 48"/>
                  <a:gd name="T30" fmla="*/ 13 w 33"/>
                  <a:gd name="T31" fmla="*/ 42 h 48"/>
                  <a:gd name="T32" fmla="*/ 18 w 33"/>
                  <a:gd name="T33" fmla="*/ 34 h 48"/>
                  <a:gd name="T34" fmla="*/ 11 w 33"/>
                  <a:gd name="T35" fmla="*/ 29 h 48"/>
                  <a:gd name="T36" fmla="*/ 6 w 33"/>
                  <a:gd name="T37" fmla="*/ 38 h 48"/>
                  <a:gd name="T38" fmla="*/ 11 w 33"/>
                  <a:gd name="T39" fmla="*/ 29 h 48"/>
                  <a:gd name="T40" fmla="*/ 22 w 33"/>
                  <a:gd name="T41" fmla="*/ 25 h 48"/>
                  <a:gd name="T42" fmla="*/ 21 w 33"/>
                  <a:gd name="T43" fmla="*/ 29 h 48"/>
                  <a:gd name="T44" fmla="*/ 22 w 33"/>
                  <a:gd name="T45" fmla="*/ 25 h 48"/>
                  <a:gd name="T46" fmla="*/ 14 w 33"/>
                  <a:gd name="T47" fmla="*/ 25 h 48"/>
                  <a:gd name="T48" fmla="*/ 16 w 33"/>
                  <a:gd name="T49" fmla="*/ 22 h 48"/>
                  <a:gd name="T50" fmla="*/ 29 w 33"/>
                  <a:gd name="T51" fmla="*/ 12 h 48"/>
                  <a:gd name="T52" fmla="*/ 26 w 33"/>
                  <a:gd name="T53" fmla="*/ 20 h 48"/>
                  <a:gd name="T54" fmla="*/ 29 w 33"/>
                  <a:gd name="T55" fmla="*/ 12 h 48"/>
                  <a:gd name="T56" fmla="*/ 31 w 33"/>
                  <a:gd name="T57" fmla="*/ 8 h 48"/>
                  <a:gd name="T58" fmla="*/ 31 w 33"/>
                  <a:gd name="T59" fmla="*/ 11 h 48"/>
                  <a:gd name="T60" fmla="*/ 31 w 33"/>
                  <a:gd name="T61" fmla="*/ 8 h 48"/>
                  <a:gd name="T62" fmla="*/ 31 w 33"/>
                  <a:gd name="T63" fmla="*/ 8 h 48"/>
                  <a:gd name="T64" fmla="*/ 32 w 33"/>
                  <a:gd name="T65" fmla="*/ 7 h 48"/>
                  <a:gd name="T66" fmla="*/ 32 w 33"/>
                  <a:gd name="T67" fmla="*/ 0 h 48"/>
                  <a:gd name="T68" fmla="*/ 20 w 33"/>
                  <a:gd name="T69" fmla="*/ 14 h 48"/>
                  <a:gd name="T70" fmla="*/ 20 w 33"/>
                  <a:gd name="T71" fmla="*/ 16 h 48"/>
                  <a:gd name="T72" fmla="*/ 30 w 33"/>
                  <a:gd name="T73" fmla="*/ 4 h 48"/>
                  <a:gd name="T74" fmla="*/ 31 w 33"/>
                  <a:gd name="T75" fmla="*/ 3 h 48"/>
                  <a:gd name="T76" fmla="*/ 32 w 33"/>
                  <a:gd name="T77" fmla="*/ 3 h 48"/>
                  <a:gd name="T78" fmla="*/ 32 w 33"/>
                  <a:gd name="T7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" h="48">
                    <a:moveTo>
                      <a:pt x="0" y="48"/>
                    </a:move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moveTo>
                      <a:pt x="1" y="47"/>
                    </a:moveTo>
                    <a:cubicBezTo>
                      <a:pt x="1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7"/>
                    </a:cubicBezTo>
                    <a:moveTo>
                      <a:pt x="4" y="42"/>
                    </a:moveTo>
                    <a:cubicBezTo>
                      <a:pt x="3" y="43"/>
                      <a:pt x="2" y="44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5"/>
                      <a:pt x="3" y="43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moveTo>
                      <a:pt x="4" y="40"/>
                    </a:move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5" y="41"/>
                    </a:cubicBezTo>
                    <a:cubicBezTo>
                      <a:pt x="4" y="41"/>
                      <a:pt x="4" y="40"/>
                      <a:pt x="4" y="40"/>
                    </a:cubicBezTo>
                    <a:moveTo>
                      <a:pt x="5" y="39"/>
                    </a:moveTo>
                    <a:cubicBezTo>
                      <a:pt x="5" y="39"/>
                      <a:pt x="5" y="39"/>
                      <a:pt x="5" y="39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5" y="39"/>
                    </a:move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18" y="33"/>
                    </a:moveTo>
                    <a:cubicBezTo>
                      <a:pt x="16" y="36"/>
                      <a:pt x="15" y="39"/>
                      <a:pt x="13" y="42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5" y="39"/>
                      <a:pt x="17" y="36"/>
                      <a:pt x="18" y="34"/>
                    </a:cubicBezTo>
                    <a:cubicBezTo>
                      <a:pt x="18" y="33"/>
                      <a:pt x="18" y="33"/>
                      <a:pt x="18" y="33"/>
                    </a:cubicBezTo>
                    <a:moveTo>
                      <a:pt x="11" y="29"/>
                    </a:moveTo>
                    <a:cubicBezTo>
                      <a:pt x="10" y="31"/>
                      <a:pt x="10" y="31"/>
                      <a:pt x="10" y="31"/>
                    </a:cubicBezTo>
                    <a:cubicBezTo>
                      <a:pt x="9" y="33"/>
                      <a:pt x="7" y="36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8" y="35"/>
                      <a:pt x="10" y="32"/>
                      <a:pt x="11" y="29"/>
                    </a:cubicBezTo>
                    <a:cubicBezTo>
                      <a:pt x="11" y="29"/>
                      <a:pt x="11" y="29"/>
                      <a:pt x="11" y="29"/>
                    </a:cubicBezTo>
                    <a:moveTo>
                      <a:pt x="22" y="25"/>
                    </a:moveTo>
                    <a:cubicBezTo>
                      <a:pt x="22" y="26"/>
                      <a:pt x="21" y="28"/>
                      <a:pt x="20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8"/>
                      <a:pt x="22" y="27"/>
                      <a:pt x="23" y="26"/>
                    </a:cubicBezTo>
                    <a:cubicBezTo>
                      <a:pt x="23" y="26"/>
                      <a:pt x="22" y="25"/>
                      <a:pt x="22" y="25"/>
                    </a:cubicBezTo>
                    <a:moveTo>
                      <a:pt x="16" y="22"/>
                    </a:move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5" y="24"/>
                      <a:pt x="15" y="23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9" y="12"/>
                    </a:moveTo>
                    <a:cubicBezTo>
                      <a:pt x="28" y="15"/>
                      <a:pt x="27" y="17"/>
                      <a:pt x="25" y="20"/>
                    </a:cubicBezTo>
                    <a:cubicBezTo>
                      <a:pt x="25" y="20"/>
                      <a:pt x="26" y="20"/>
                      <a:pt x="26" y="20"/>
                    </a:cubicBezTo>
                    <a:cubicBezTo>
                      <a:pt x="27" y="18"/>
                      <a:pt x="28" y="15"/>
                      <a:pt x="30" y="12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9" y="12"/>
                      <a:pt x="29" y="12"/>
                      <a:pt x="29" y="12"/>
                    </a:cubicBezTo>
                    <a:moveTo>
                      <a:pt x="31" y="8"/>
                    </a:moveTo>
                    <a:cubicBezTo>
                      <a:pt x="31" y="9"/>
                      <a:pt x="30" y="10"/>
                      <a:pt x="30" y="10"/>
                    </a:cubicBezTo>
                    <a:cubicBezTo>
                      <a:pt x="30" y="10"/>
                      <a:pt x="30" y="11"/>
                      <a:pt x="31" y="11"/>
                    </a:cubicBezTo>
                    <a:cubicBezTo>
                      <a:pt x="31" y="10"/>
                      <a:pt x="31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moveTo>
                      <a:pt x="32" y="6"/>
                    </a:moveTo>
                    <a:cubicBezTo>
                      <a:pt x="31" y="7"/>
                      <a:pt x="31" y="7"/>
                      <a:pt x="31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8"/>
                      <a:pt x="32" y="8"/>
                      <a:pt x="32" y="7"/>
                    </a:cubicBezTo>
                    <a:cubicBezTo>
                      <a:pt x="32" y="7"/>
                      <a:pt x="32" y="7"/>
                      <a:pt x="32" y="6"/>
                    </a:cubicBezTo>
                    <a:moveTo>
                      <a:pt x="32" y="0"/>
                    </a:moveTo>
                    <a:cubicBezTo>
                      <a:pt x="23" y="3"/>
                      <a:pt x="28" y="4"/>
                      <a:pt x="25" y="5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6"/>
                      <a:pt x="20" y="16"/>
                    </a:cubicBezTo>
                    <a:cubicBezTo>
                      <a:pt x="23" y="13"/>
                      <a:pt x="23" y="5"/>
                      <a:pt x="29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4"/>
                      <a:pt x="31" y="4"/>
                      <a:pt x="31" y="4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3"/>
                      <a:pt x="32" y="2"/>
                      <a:pt x="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0526"/>
              <p:cNvSpPr>
                <a:spLocks noEditPoints="1"/>
              </p:cNvSpPr>
              <p:nvPr/>
            </p:nvSpPr>
            <p:spPr bwMode="auto">
              <a:xfrm>
                <a:off x="-427" y="3193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0527"/>
              <p:cNvSpPr>
                <a:spLocks noEditPoints="1"/>
              </p:cNvSpPr>
              <p:nvPr/>
            </p:nvSpPr>
            <p:spPr bwMode="auto">
              <a:xfrm>
                <a:off x="-411" y="3186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0 w 6"/>
                  <a:gd name="T9" fmla="*/ 9 h 10"/>
                  <a:gd name="T10" fmla="*/ 1 w 6"/>
                  <a:gd name="T11" fmla="*/ 8 h 10"/>
                  <a:gd name="T12" fmla="*/ 0 w 6"/>
                  <a:gd name="T13" fmla="*/ 8 h 10"/>
                  <a:gd name="T14" fmla="*/ 1 w 6"/>
                  <a:gd name="T15" fmla="*/ 9 h 10"/>
                  <a:gd name="T16" fmla="*/ 1 w 6"/>
                  <a:gd name="T17" fmla="*/ 8 h 10"/>
                  <a:gd name="T18" fmla="*/ 1 w 6"/>
                  <a:gd name="T19" fmla="*/ 8 h 10"/>
                  <a:gd name="T20" fmla="*/ 3 w 6"/>
                  <a:gd name="T21" fmla="*/ 3 h 10"/>
                  <a:gd name="T22" fmla="*/ 1 w 6"/>
                  <a:gd name="T23" fmla="*/ 7 h 10"/>
                  <a:gd name="T24" fmla="*/ 2 w 6"/>
                  <a:gd name="T25" fmla="*/ 7 h 10"/>
                  <a:gd name="T26" fmla="*/ 4 w 6"/>
                  <a:gd name="T27" fmla="*/ 4 h 10"/>
                  <a:gd name="T28" fmla="*/ 3 w 6"/>
                  <a:gd name="T29" fmla="*/ 3 h 10"/>
                  <a:gd name="T30" fmla="*/ 4 w 6"/>
                  <a:gd name="T31" fmla="*/ 2 h 10"/>
                  <a:gd name="T32" fmla="*/ 4 w 6"/>
                  <a:gd name="T33" fmla="*/ 2 h 10"/>
                  <a:gd name="T34" fmla="*/ 5 w 6"/>
                  <a:gd name="T35" fmla="*/ 3 h 10"/>
                  <a:gd name="T36" fmla="*/ 5 w 6"/>
                  <a:gd name="T37" fmla="*/ 2 h 10"/>
                  <a:gd name="T38" fmla="*/ 4 w 6"/>
                  <a:gd name="T39" fmla="*/ 2 h 10"/>
                  <a:gd name="T40" fmla="*/ 5 w 6"/>
                  <a:gd name="T41" fmla="*/ 1 h 10"/>
                  <a:gd name="T42" fmla="*/ 5 w 6"/>
                  <a:gd name="T43" fmla="*/ 1 h 10"/>
                  <a:gd name="T44" fmla="*/ 5 w 6"/>
                  <a:gd name="T45" fmla="*/ 1 h 10"/>
                  <a:gd name="T46" fmla="*/ 5 w 6"/>
                  <a:gd name="T47" fmla="*/ 1 h 10"/>
                  <a:gd name="T48" fmla="*/ 6 w 6"/>
                  <a:gd name="T49" fmla="*/ 1 h 10"/>
                  <a:gd name="T50" fmla="*/ 5 w 6"/>
                  <a:gd name="T51" fmla="*/ 1 h 10"/>
                  <a:gd name="T52" fmla="*/ 5 w 6"/>
                  <a:gd name="T53" fmla="*/ 0 h 10"/>
                  <a:gd name="T54" fmla="*/ 5 w 6"/>
                  <a:gd name="T55" fmla="*/ 0 h 10"/>
                  <a:gd name="T56" fmla="*/ 6 w 6"/>
                  <a:gd name="T57" fmla="*/ 1 h 10"/>
                  <a:gd name="T58" fmla="*/ 6 w 6"/>
                  <a:gd name="T59" fmla="*/ 0 h 10"/>
                  <a:gd name="T60" fmla="*/ 5 w 6"/>
                  <a:gd name="T6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1" y="10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3" y="3"/>
                    </a:moveTo>
                    <a:cubicBezTo>
                      <a:pt x="3" y="4"/>
                      <a:pt x="2" y="6"/>
                      <a:pt x="1" y="7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3" y="6"/>
                      <a:pt x="3" y="5"/>
                      <a:pt x="4" y="4"/>
                    </a:cubicBezTo>
                    <a:cubicBezTo>
                      <a:pt x="4" y="3"/>
                      <a:pt x="4" y="3"/>
                      <a:pt x="3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0528"/>
              <p:cNvSpPr>
                <a:spLocks noEditPoints="1"/>
              </p:cNvSpPr>
              <p:nvPr/>
            </p:nvSpPr>
            <p:spPr bwMode="auto">
              <a:xfrm>
                <a:off x="-411" y="3202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0529"/>
              <p:cNvSpPr>
                <a:spLocks noEditPoints="1"/>
              </p:cNvSpPr>
              <p:nvPr/>
            </p:nvSpPr>
            <p:spPr bwMode="auto">
              <a:xfrm>
                <a:off x="-430" y="320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10530"/>
              <p:cNvSpPr>
                <a:spLocks/>
              </p:cNvSpPr>
              <p:nvPr/>
            </p:nvSpPr>
            <p:spPr bwMode="auto">
              <a:xfrm>
                <a:off x="-432" y="3202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10531"/>
              <p:cNvSpPr>
                <a:spLocks noEditPoints="1"/>
              </p:cNvSpPr>
              <p:nvPr/>
            </p:nvSpPr>
            <p:spPr bwMode="auto">
              <a:xfrm>
                <a:off x="-420" y="3209"/>
                <a:ext cx="9" cy="17"/>
              </a:xfrm>
              <a:custGeom>
                <a:avLst/>
                <a:gdLst>
                  <a:gd name="T0" fmla="*/ 1 w 4"/>
                  <a:gd name="T1" fmla="*/ 3 h 7"/>
                  <a:gd name="T2" fmla="*/ 0 w 4"/>
                  <a:gd name="T3" fmla="*/ 6 h 7"/>
                  <a:gd name="T4" fmla="*/ 0 w 4"/>
                  <a:gd name="T5" fmla="*/ 7 h 7"/>
                  <a:gd name="T6" fmla="*/ 2 w 4"/>
                  <a:gd name="T7" fmla="*/ 4 h 7"/>
                  <a:gd name="T8" fmla="*/ 1 w 4"/>
                  <a:gd name="T9" fmla="*/ 3 h 7"/>
                  <a:gd name="T10" fmla="*/ 3 w 4"/>
                  <a:gd name="T11" fmla="*/ 1 h 7"/>
                  <a:gd name="T12" fmla="*/ 3 w 4"/>
                  <a:gd name="T13" fmla="*/ 1 h 7"/>
                  <a:gd name="T14" fmla="*/ 3 w 4"/>
                  <a:gd name="T15" fmla="*/ 2 h 7"/>
                  <a:gd name="T16" fmla="*/ 4 w 4"/>
                  <a:gd name="T17" fmla="*/ 1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0 h 7"/>
                  <a:gd name="T24" fmla="*/ 4 w 4"/>
                  <a:gd name="T25" fmla="*/ 1 h 7"/>
                  <a:gd name="T26" fmla="*/ 4 w 4"/>
                  <a:gd name="T27" fmla="*/ 0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3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1" y="3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10532"/>
              <p:cNvSpPr>
                <a:spLocks noEditPoints="1"/>
              </p:cNvSpPr>
              <p:nvPr/>
            </p:nvSpPr>
            <p:spPr bwMode="auto">
              <a:xfrm>
                <a:off x="-423" y="3212"/>
                <a:ext cx="10" cy="19"/>
              </a:xfrm>
              <a:custGeom>
                <a:avLst/>
                <a:gdLst>
                  <a:gd name="T0" fmla="*/ 1 w 4"/>
                  <a:gd name="T1" fmla="*/ 5 h 8"/>
                  <a:gd name="T2" fmla="*/ 0 w 4"/>
                  <a:gd name="T3" fmla="*/ 7 h 8"/>
                  <a:gd name="T4" fmla="*/ 0 w 4"/>
                  <a:gd name="T5" fmla="*/ 8 h 8"/>
                  <a:gd name="T6" fmla="*/ 1 w 4"/>
                  <a:gd name="T7" fmla="*/ 6 h 8"/>
                  <a:gd name="T8" fmla="*/ 1 w 4"/>
                  <a:gd name="T9" fmla="*/ 5 h 8"/>
                  <a:gd name="T10" fmla="*/ 3 w 4"/>
                  <a:gd name="T11" fmla="*/ 1 h 8"/>
                  <a:gd name="T12" fmla="*/ 2 w 4"/>
                  <a:gd name="T13" fmla="*/ 2 h 8"/>
                  <a:gd name="T14" fmla="*/ 3 w 4"/>
                  <a:gd name="T15" fmla="*/ 3 h 8"/>
                  <a:gd name="T16" fmla="*/ 4 w 4"/>
                  <a:gd name="T17" fmla="*/ 2 h 8"/>
                  <a:gd name="T18" fmla="*/ 3 w 4"/>
                  <a:gd name="T19" fmla="*/ 1 h 8"/>
                  <a:gd name="T20" fmla="*/ 4 w 4"/>
                  <a:gd name="T21" fmla="*/ 0 h 8"/>
                  <a:gd name="T22" fmla="*/ 3 w 4"/>
                  <a:gd name="T23" fmla="*/ 1 h 8"/>
                  <a:gd name="T24" fmla="*/ 4 w 4"/>
                  <a:gd name="T25" fmla="*/ 2 h 8"/>
                  <a:gd name="T26" fmla="*/ 4 w 4"/>
                  <a:gd name="T27" fmla="*/ 1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1" y="5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1" y="7"/>
                      <a:pt x="1" y="6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10533"/>
              <p:cNvSpPr>
                <a:spLocks/>
              </p:cNvSpPr>
              <p:nvPr/>
            </p:nvSpPr>
            <p:spPr bwMode="auto">
              <a:xfrm>
                <a:off x="-415" y="321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10534"/>
              <p:cNvSpPr>
                <a:spLocks noEditPoints="1"/>
              </p:cNvSpPr>
              <p:nvPr/>
            </p:nvSpPr>
            <p:spPr bwMode="auto">
              <a:xfrm>
                <a:off x="-432" y="3231"/>
                <a:ext cx="9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1 w 4"/>
                  <a:gd name="T7" fmla="*/ 5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5 h 6"/>
                  <a:gd name="T16" fmla="*/ 4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3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2" y="4"/>
                      <a:pt x="3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10535"/>
              <p:cNvSpPr>
                <a:spLocks/>
              </p:cNvSpPr>
              <p:nvPr/>
            </p:nvSpPr>
            <p:spPr bwMode="auto">
              <a:xfrm>
                <a:off x="-432" y="324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10536"/>
              <p:cNvSpPr>
                <a:spLocks noEditPoints="1"/>
              </p:cNvSpPr>
              <p:nvPr/>
            </p:nvSpPr>
            <p:spPr bwMode="auto">
              <a:xfrm>
                <a:off x="-687" y="3245"/>
                <a:ext cx="255" cy="422"/>
              </a:xfrm>
              <a:custGeom>
                <a:avLst/>
                <a:gdLst>
                  <a:gd name="T0" fmla="*/ 5 w 108"/>
                  <a:gd name="T1" fmla="*/ 171 h 179"/>
                  <a:gd name="T2" fmla="*/ 11 w 108"/>
                  <a:gd name="T3" fmla="*/ 160 h 179"/>
                  <a:gd name="T4" fmla="*/ 13 w 108"/>
                  <a:gd name="T5" fmla="*/ 158 h 179"/>
                  <a:gd name="T6" fmla="*/ 13 w 108"/>
                  <a:gd name="T7" fmla="*/ 157 h 179"/>
                  <a:gd name="T8" fmla="*/ 14 w 108"/>
                  <a:gd name="T9" fmla="*/ 155 h 179"/>
                  <a:gd name="T10" fmla="*/ 16 w 108"/>
                  <a:gd name="T11" fmla="*/ 151 h 179"/>
                  <a:gd name="T12" fmla="*/ 17 w 108"/>
                  <a:gd name="T13" fmla="*/ 151 h 179"/>
                  <a:gd name="T14" fmla="*/ 18 w 108"/>
                  <a:gd name="T15" fmla="*/ 148 h 179"/>
                  <a:gd name="T16" fmla="*/ 20 w 108"/>
                  <a:gd name="T17" fmla="*/ 146 h 179"/>
                  <a:gd name="T18" fmla="*/ 20 w 108"/>
                  <a:gd name="T19" fmla="*/ 144 h 179"/>
                  <a:gd name="T20" fmla="*/ 21 w 108"/>
                  <a:gd name="T21" fmla="*/ 144 h 179"/>
                  <a:gd name="T22" fmla="*/ 22 w 108"/>
                  <a:gd name="T23" fmla="*/ 142 h 179"/>
                  <a:gd name="T24" fmla="*/ 24 w 108"/>
                  <a:gd name="T25" fmla="*/ 138 h 179"/>
                  <a:gd name="T26" fmla="*/ 27 w 108"/>
                  <a:gd name="T27" fmla="*/ 133 h 179"/>
                  <a:gd name="T28" fmla="*/ 28 w 108"/>
                  <a:gd name="T29" fmla="*/ 132 h 179"/>
                  <a:gd name="T30" fmla="*/ 28 w 108"/>
                  <a:gd name="T31" fmla="*/ 131 h 179"/>
                  <a:gd name="T32" fmla="*/ 32 w 108"/>
                  <a:gd name="T33" fmla="*/ 126 h 179"/>
                  <a:gd name="T34" fmla="*/ 36 w 108"/>
                  <a:gd name="T35" fmla="*/ 119 h 179"/>
                  <a:gd name="T36" fmla="*/ 37 w 108"/>
                  <a:gd name="T37" fmla="*/ 117 h 179"/>
                  <a:gd name="T38" fmla="*/ 44 w 108"/>
                  <a:gd name="T39" fmla="*/ 106 h 179"/>
                  <a:gd name="T40" fmla="*/ 55 w 108"/>
                  <a:gd name="T41" fmla="*/ 87 h 179"/>
                  <a:gd name="T42" fmla="*/ 61 w 108"/>
                  <a:gd name="T43" fmla="*/ 78 h 179"/>
                  <a:gd name="T44" fmla="*/ 63 w 108"/>
                  <a:gd name="T45" fmla="*/ 75 h 179"/>
                  <a:gd name="T46" fmla="*/ 65 w 108"/>
                  <a:gd name="T47" fmla="*/ 70 h 179"/>
                  <a:gd name="T48" fmla="*/ 68 w 108"/>
                  <a:gd name="T49" fmla="*/ 66 h 179"/>
                  <a:gd name="T50" fmla="*/ 69 w 108"/>
                  <a:gd name="T51" fmla="*/ 65 h 179"/>
                  <a:gd name="T52" fmla="*/ 70 w 108"/>
                  <a:gd name="T53" fmla="*/ 63 h 179"/>
                  <a:gd name="T54" fmla="*/ 71 w 108"/>
                  <a:gd name="T55" fmla="*/ 61 h 179"/>
                  <a:gd name="T56" fmla="*/ 73 w 108"/>
                  <a:gd name="T57" fmla="*/ 58 h 179"/>
                  <a:gd name="T58" fmla="*/ 77 w 108"/>
                  <a:gd name="T59" fmla="*/ 51 h 179"/>
                  <a:gd name="T60" fmla="*/ 79 w 108"/>
                  <a:gd name="T61" fmla="*/ 48 h 179"/>
                  <a:gd name="T62" fmla="*/ 82 w 108"/>
                  <a:gd name="T63" fmla="*/ 44 h 179"/>
                  <a:gd name="T64" fmla="*/ 82 w 108"/>
                  <a:gd name="T65" fmla="*/ 43 h 179"/>
                  <a:gd name="T66" fmla="*/ 84 w 108"/>
                  <a:gd name="T67" fmla="*/ 40 h 179"/>
                  <a:gd name="T68" fmla="*/ 84 w 108"/>
                  <a:gd name="T69" fmla="*/ 39 h 179"/>
                  <a:gd name="T70" fmla="*/ 86 w 108"/>
                  <a:gd name="T71" fmla="*/ 36 h 179"/>
                  <a:gd name="T72" fmla="*/ 88 w 108"/>
                  <a:gd name="T73" fmla="*/ 33 h 179"/>
                  <a:gd name="T74" fmla="*/ 89 w 108"/>
                  <a:gd name="T75" fmla="*/ 31 h 179"/>
                  <a:gd name="T76" fmla="*/ 90 w 108"/>
                  <a:gd name="T77" fmla="*/ 29 h 179"/>
                  <a:gd name="T78" fmla="*/ 91 w 108"/>
                  <a:gd name="T79" fmla="*/ 28 h 179"/>
                  <a:gd name="T80" fmla="*/ 92 w 108"/>
                  <a:gd name="T81" fmla="*/ 26 h 179"/>
                  <a:gd name="T82" fmla="*/ 98 w 108"/>
                  <a:gd name="T83" fmla="*/ 16 h 179"/>
                  <a:gd name="T84" fmla="*/ 100 w 108"/>
                  <a:gd name="T85" fmla="*/ 14 h 179"/>
                  <a:gd name="T86" fmla="*/ 101 w 108"/>
                  <a:gd name="T87" fmla="*/ 12 h 179"/>
                  <a:gd name="T88" fmla="*/ 102 w 108"/>
                  <a:gd name="T89" fmla="*/ 10 h 179"/>
                  <a:gd name="T90" fmla="*/ 103 w 108"/>
                  <a:gd name="T91" fmla="*/ 10 h 179"/>
                  <a:gd name="T92" fmla="*/ 104 w 108"/>
                  <a:gd name="T93" fmla="*/ 7 h 179"/>
                  <a:gd name="T94" fmla="*/ 106 w 108"/>
                  <a:gd name="T95" fmla="*/ 5 h 179"/>
                  <a:gd name="T96" fmla="*/ 107 w 108"/>
                  <a:gd name="T97" fmla="*/ 3 h 179"/>
                  <a:gd name="T98" fmla="*/ 107 w 108"/>
                  <a:gd name="T99" fmla="*/ 3 h 179"/>
                  <a:gd name="T100" fmla="*/ 108 w 108"/>
                  <a:gd name="T101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8" h="179">
                    <a:moveTo>
                      <a:pt x="5" y="171"/>
                    </a:moveTo>
                    <a:cubicBezTo>
                      <a:pt x="3" y="174"/>
                      <a:pt x="1" y="176"/>
                      <a:pt x="0" y="179"/>
                    </a:cubicBezTo>
                    <a:cubicBezTo>
                      <a:pt x="1" y="177"/>
                      <a:pt x="3" y="174"/>
                      <a:pt x="4" y="172"/>
                    </a:cubicBezTo>
                    <a:cubicBezTo>
                      <a:pt x="4" y="172"/>
                      <a:pt x="5" y="171"/>
                      <a:pt x="5" y="171"/>
                    </a:cubicBezTo>
                    <a:cubicBezTo>
                      <a:pt x="5" y="171"/>
                      <a:pt x="5" y="171"/>
                      <a:pt x="5" y="171"/>
                    </a:cubicBezTo>
                    <a:moveTo>
                      <a:pt x="11" y="160"/>
                    </a:moveTo>
                    <a:cubicBezTo>
                      <a:pt x="10" y="163"/>
                      <a:pt x="8" y="165"/>
                      <a:pt x="6" y="168"/>
                    </a:cubicBezTo>
                    <a:cubicBezTo>
                      <a:pt x="7" y="168"/>
                      <a:pt x="7" y="168"/>
                      <a:pt x="7" y="168"/>
                    </a:cubicBezTo>
                    <a:cubicBezTo>
                      <a:pt x="8" y="165"/>
                      <a:pt x="10" y="163"/>
                      <a:pt x="11" y="160"/>
                    </a:cubicBezTo>
                    <a:cubicBezTo>
                      <a:pt x="11" y="160"/>
                      <a:pt x="11" y="160"/>
                      <a:pt x="11" y="160"/>
                    </a:cubicBezTo>
                    <a:moveTo>
                      <a:pt x="13" y="158"/>
                    </a:moveTo>
                    <a:cubicBezTo>
                      <a:pt x="13" y="158"/>
                      <a:pt x="13" y="158"/>
                      <a:pt x="12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moveTo>
                      <a:pt x="13" y="157"/>
                    </a:moveTo>
                    <a:cubicBezTo>
                      <a:pt x="13" y="157"/>
                      <a:pt x="13" y="157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7"/>
                      <a:pt x="13" y="157"/>
                    </a:cubicBezTo>
                    <a:cubicBezTo>
                      <a:pt x="13" y="157"/>
                      <a:pt x="13" y="157"/>
                      <a:pt x="13" y="157"/>
                    </a:cubicBezTo>
                    <a:moveTo>
                      <a:pt x="14" y="155"/>
                    </a:moveTo>
                    <a:cubicBezTo>
                      <a:pt x="14" y="155"/>
                      <a:pt x="14" y="156"/>
                      <a:pt x="13" y="157"/>
                    </a:cubicBezTo>
                    <a:cubicBezTo>
                      <a:pt x="13" y="157"/>
                      <a:pt x="13" y="157"/>
                      <a:pt x="13" y="157"/>
                    </a:cubicBezTo>
                    <a:cubicBezTo>
                      <a:pt x="14" y="156"/>
                      <a:pt x="14" y="155"/>
                      <a:pt x="15" y="155"/>
                    </a:cubicBezTo>
                    <a:cubicBezTo>
                      <a:pt x="15" y="155"/>
                      <a:pt x="14" y="155"/>
                      <a:pt x="14" y="155"/>
                    </a:cubicBezTo>
                    <a:moveTo>
                      <a:pt x="16" y="151"/>
                    </a:moveTo>
                    <a:cubicBezTo>
                      <a:pt x="16" y="152"/>
                      <a:pt x="15" y="153"/>
                      <a:pt x="15" y="154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5" y="153"/>
                      <a:pt x="16" y="153"/>
                      <a:pt x="16" y="152"/>
                    </a:cubicBezTo>
                    <a:cubicBezTo>
                      <a:pt x="16" y="152"/>
                      <a:pt x="16" y="152"/>
                      <a:pt x="16" y="151"/>
                    </a:cubicBezTo>
                    <a:moveTo>
                      <a:pt x="17" y="151"/>
                    </a:moveTo>
                    <a:cubicBezTo>
                      <a:pt x="16" y="151"/>
                      <a:pt x="16" y="151"/>
                      <a:pt x="16" y="151"/>
                    </a:cubicBezTo>
                    <a:cubicBezTo>
                      <a:pt x="17" y="151"/>
                      <a:pt x="17" y="151"/>
                      <a:pt x="17" y="151"/>
                    </a:cubicBezTo>
                    <a:cubicBezTo>
                      <a:pt x="17" y="151"/>
                      <a:pt x="17" y="151"/>
                      <a:pt x="17" y="151"/>
                    </a:cubicBezTo>
                    <a:cubicBezTo>
                      <a:pt x="17" y="151"/>
                      <a:pt x="17" y="151"/>
                      <a:pt x="17" y="151"/>
                    </a:cubicBezTo>
                    <a:moveTo>
                      <a:pt x="18" y="148"/>
                    </a:moveTo>
                    <a:cubicBezTo>
                      <a:pt x="18" y="148"/>
                      <a:pt x="18" y="148"/>
                      <a:pt x="18" y="14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19" y="148"/>
                      <a:pt x="19" y="148"/>
                      <a:pt x="18" y="148"/>
                    </a:cubicBezTo>
                    <a:moveTo>
                      <a:pt x="20" y="146"/>
                    </a:moveTo>
                    <a:cubicBezTo>
                      <a:pt x="19" y="146"/>
                      <a:pt x="19" y="147"/>
                      <a:pt x="19" y="147"/>
                    </a:cubicBezTo>
                    <a:cubicBezTo>
                      <a:pt x="19" y="147"/>
                      <a:pt x="19" y="147"/>
                      <a:pt x="19" y="147"/>
                    </a:cubicBezTo>
                    <a:cubicBezTo>
                      <a:pt x="19" y="147"/>
                      <a:pt x="20" y="147"/>
                      <a:pt x="20" y="146"/>
                    </a:cubicBezTo>
                    <a:cubicBezTo>
                      <a:pt x="20" y="146"/>
                      <a:pt x="20" y="146"/>
                      <a:pt x="20" y="146"/>
                    </a:cubicBezTo>
                    <a:moveTo>
                      <a:pt x="20" y="144"/>
                    </a:moveTo>
                    <a:cubicBezTo>
                      <a:pt x="20" y="145"/>
                      <a:pt x="20" y="145"/>
                      <a:pt x="20" y="145"/>
                    </a:cubicBezTo>
                    <a:cubicBezTo>
                      <a:pt x="20" y="145"/>
                      <a:pt x="20" y="145"/>
                      <a:pt x="20" y="145"/>
                    </a:cubicBezTo>
                    <a:cubicBezTo>
                      <a:pt x="21" y="145"/>
                      <a:pt x="21" y="145"/>
                      <a:pt x="21" y="145"/>
                    </a:cubicBezTo>
                    <a:cubicBezTo>
                      <a:pt x="20" y="144"/>
                      <a:pt x="20" y="144"/>
                      <a:pt x="20" y="144"/>
                    </a:cubicBezTo>
                    <a:moveTo>
                      <a:pt x="21" y="144"/>
                    </a:moveTo>
                    <a:cubicBezTo>
                      <a:pt x="21" y="144"/>
                      <a:pt x="21" y="144"/>
                      <a:pt x="20" y="144"/>
                    </a:cubicBezTo>
                    <a:cubicBezTo>
                      <a:pt x="21" y="145"/>
                      <a:pt x="21" y="145"/>
                      <a:pt x="21" y="145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1" y="144"/>
                      <a:pt x="21" y="144"/>
                      <a:pt x="21" y="144"/>
                    </a:cubicBezTo>
                    <a:moveTo>
                      <a:pt x="22" y="142"/>
                    </a:moveTo>
                    <a:cubicBezTo>
                      <a:pt x="22" y="143"/>
                      <a:pt x="21" y="143"/>
                      <a:pt x="21" y="143"/>
                    </a:cubicBezTo>
                    <a:cubicBezTo>
                      <a:pt x="21" y="143"/>
                      <a:pt x="21" y="143"/>
                      <a:pt x="22" y="143"/>
                    </a:cubicBezTo>
                    <a:cubicBezTo>
                      <a:pt x="22" y="143"/>
                      <a:pt x="22" y="143"/>
                      <a:pt x="22" y="143"/>
                    </a:cubicBezTo>
                    <a:cubicBezTo>
                      <a:pt x="22" y="142"/>
                      <a:pt x="22" y="142"/>
                      <a:pt x="22" y="142"/>
                    </a:cubicBezTo>
                    <a:moveTo>
                      <a:pt x="24" y="138"/>
                    </a:moveTo>
                    <a:cubicBezTo>
                      <a:pt x="24" y="139"/>
                      <a:pt x="23" y="140"/>
                      <a:pt x="23" y="141"/>
                    </a:cubicBezTo>
                    <a:cubicBezTo>
                      <a:pt x="23" y="141"/>
                      <a:pt x="23" y="141"/>
                      <a:pt x="23" y="141"/>
                    </a:cubicBezTo>
                    <a:cubicBezTo>
                      <a:pt x="23" y="140"/>
                      <a:pt x="24" y="139"/>
                      <a:pt x="25" y="138"/>
                    </a:cubicBezTo>
                    <a:cubicBezTo>
                      <a:pt x="24" y="138"/>
                      <a:pt x="24" y="138"/>
                      <a:pt x="24" y="138"/>
                    </a:cubicBezTo>
                    <a:moveTo>
                      <a:pt x="27" y="133"/>
                    </a:moveTo>
                    <a:cubicBezTo>
                      <a:pt x="27" y="133"/>
                      <a:pt x="27" y="133"/>
                      <a:pt x="27" y="133"/>
                    </a:cubicBezTo>
                    <a:cubicBezTo>
                      <a:pt x="27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7" y="133"/>
                    </a:cubicBezTo>
                    <a:moveTo>
                      <a:pt x="28" y="132"/>
                    </a:moveTo>
                    <a:cubicBezTo>
                      <a:pt x="28" y="132"/>
                      <a:pt x="28" y="133"/>
                      <a:pt x="27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moveTo>
                      <a:pt x="28" y="131"/>
                    </a:moveTo>
                    <a:cubicBezTo>
                      <a:pt x="28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9" y="132"/>
                    </a:cubicBezTo>
                    <a:cubicBezTo>
                      <a:pt x="29" y="132"/>
                      <a:pt x="28" y="131"/>
                      <a:pt x="28" y="131"/>
                    </a:cubicBezTo>
                    <a:moveTo>
                      <a:pt x="32" y="126"/>
                    </a:move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moveTo>
                      <a:pt x="36" y="119"/>
                    </a:moveTo>
                    <a:cubicBezTo>
                      <a:pt x="35" y="120"/>
                      <a:pt x="35" y="120"/>
                      <a:pt x="35" y="121"/>
                    </a:cubicBezTo>
                    <a:cubicBezTo>
                      <a:pt x="35" y="121"/>
                      <a:pt x="35" y="121"/>
                      <a:pt x="35" y="121"/>
                    </a:cubicBezTo>
                    <a:cubicBezTo>
                      <a:pt x="35" y="120"/>
                      <a:pt x="36" y="120"/>
                      <a:pt x="36" y="120"/>
                    </a:cubicBezTo>
                    <a:cubicBezTo>
                      <a:pt x="36" y="119"/>
                      <a:pt x="36" y="119"/>
                      <a:pt x="36" y="119"/>
                    </a:cubicBezTo>
                    <a:moveTo>
                      <a:pt x="37" y="117"/>
                    </a:moveTo>
                    <a:cubicBezTo>
                      <a:pt x="37" y="118"/>
                      <a:pt x="36" y="118"/>
                      <a:pt x="36" y="119"/>
                    </a:cubicBezTo>
                    <a:cubicBezTo>
                      <a:pt x="36" y="119"/>
                      <a:pt x="36" y="119"/>
                      <a:pt x="36" y="119"/>
                    </a:cubicBezTo>
                    <a:cubicBezTo>
                      <a:pt x="37" y="119"/>
                      <a:pt x="37" y="118"/>
                      <a:pt x="38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44" y="106"/>
                    </a:moveTo>
                    <a:cubicBezTo>
                      <a:pt x="44" y="106"/>
                      <a:pt x="44" y="106"/>
                      <a:pt x="43" y="107"/>
                    </a:cubicBezTo>
                    <a:cubicBezTo>
                      <a:pt x="43" y="107"/>
                      <a:pt x="43" y="107"/>
                      <a:pt x="44" y="107"/>
                    </a:cubicBezTo>
                    <a:cubicBezTo>
                      <a:pt x="44" y="107"/>
                      <a:pt x="44" y="106"/>
                      <a:pt x="44" y="106"/>
                    </a:cubicBezTo>
                    <a:cubicBezTo>
                      <a:pt x="44" y="106"/>
                      <a:pt x="44" y="106"/>
                      <a:pt x="44" y="106"/>
                    </a:cubicBezTo>
                    <a:moveTo>
                      <a:pt x="55" y="87"/>
                    </a:moveTo>
                    <a:cubicBezTo>
                      <a:pt x="54" y="89"/>
                      <a:pt x="53" y="91"/>
                      <a:pt x="52" y="93"/>
                    </a:cubicBezTo>
                    <a:cubicBezTo>
                      <a:pt x="52" y="93"/>
                      <a:pt x="52" y="93"/>
                      <a:pt x="52" y="93"/>
                    </a:cubicBezTo>
                    <a:cubicBezTo>
                      <a:pt x="53" y="91"/>
                      <a:pt x="54" y="90"/>
                      <a:pt x="56" y="88"/>
                    </a:cubicBezTo>
                    <a:cubicBezTo>
                      <a:pt x="55" y="87"/>
                      <a:pt x="55" y="87"/>
                      <a:pt x="55" y="87"/>
                    </a:cubicBezTo>
                    <a:moveTo>
                      <a:pt x="61" y="78"/>
                    </a:moveTo>
                    <a:cubicBezTo>
                      <a:pt x="60" y="79"/>
                      <a:pt x="60" y="80"/>
                      <a:pt x="59" y="80"/>
                    </a:cubicBez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0"/>
                      <a:pt x="61" y="79"/>
                      <a:pt x="61" y="79"/>
                    </a:cubicBezTo>
                    <a:cubicBezTo>
                      <a:pt x="61" y="78"/>
                      <a:pt x="61" y="78"/>
                      <a:pt x="61" y="78"/>
                    </a:cubicBezTo>
                    <a:moveTo>
                      <a:pt x="63" y="75"/>
                    </a:moveTo>
                    <a:cubicBezTo>
                      <a:pt x="62" y="76"/>
                      <a:pt x="62" y="76"/>
                      <a:pt x="61" y="77"/>
                    </a:cubicBezTo>
                    <a:cubicBezTo>
                      <a:pt x="61" y="77"/>
                      <a:pt x="62" y="77"/>
                      <a:pt x="62" y="77"/>
                    </a:cubicBezTo>
                    <a:cubicBezTo>
                      <a:pt x="62" y="77"/>
                      <a:pt x="63" y="76"/>
                      <a:pt x="63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5" y="70"/>
                    </a:moveTo>
                    <a:cubicBezTo>
                      <a:pt x="65" y="71"/>
                      <a:pt x="65" y="72"/>
                      <a:pt x="64" y="72"/>
                    </a:cubicBezTo>
                    <a:cubicBezTo>
                      <a:pt x="64" y="72"/>
                      <a:pt x="65" y="72"/>
                      <a:pt x="65" y="72"/>
                    </a:cubicBezTo>
                    <a:cubicBezTo>
                      <a:pt x="65" y="72"/>
                      <a:pt x="65" y="71"/>
                      <a:pt x="66" y="71"/>
                    </a:cubicBezTo>
                    <a:cubicBezTo>
                      <a:pt x="66" y="71"/>
                      <a:pt x="66" y="70"/>
                      <a:pt x="65" y="70"/>
                    </a:cubicBezTo>
                    <a:moveTo>
                      <a:pt x="68" y="66"/>
                    </a:moveTo>
                    <a:cubicBezTo>
                      <a:pt x="67" y="67"/>
                      <a:pt x="67" y="68"/>
                      <a:pt x="66" y="70"/>
                    </a:cubicBezTo>
                    <a:cubicBezTo>
                      <a:pt x="66" y="70"/>
                      <a:pt x="66" y="70"/>
                      <a:pt x="66" y="70"/>
                    </a:cubicBezTo>
                    <a:cubicBezTo>
                      <a:pt x="67" y="69"/>
                      <a:pt x="68" y="67"/>
                      <a:pt x="69" y="66"/>
                    </a:cubicBezTo>
                    <a:cubicBezTo>
                      <a:pt x="68" y="66"/>
                      <a:pt x="68" y="66"/>
                      <a:pt x="68" y="66"/>
                    </a:cubicBezTo>
                    <a:moveTo>
                      <a:pt x="69" y="65"/>
                    </a:move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moveTo>
                      <a:pt x="70" y="63"/>
                    </a:moveTo>
                    <a:cubicBezTo>
                      <a:pt x="70" y="63"/>
                      <a:pt x="69" y="64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70" y="64"/>
                      <a:pt x="70" y="64"/>
                      <a:pt x="70" y="63"/>
                    </a:cubicBezTo>
                    <a:cubicBezTo>
                      <a:pt x="70" y="63"/>
                      <a:pt x="70" y="63"/>
                      <a:pt x="70" y="63"/>
                    </a:cubicBezTo>
                    <a:moveTo>
                      <a:pt x="71" y="61"/>
                    </a:moveTo>
                    <a:cubicBezTo>
                      <a:pt x="71" y="61"/>
                      <a:pt x="71" y="61"/>
                      <a:pt x="71" y="61"/>
                    </a:cubicBezTo>
                    <a:cubicBezTo>
                      <a:pt x="71" y="62"/>
                      <a:pt x="71" y="62"/>
                      <a:pt x="71" y="62"/>
                    </a:cubicBezTo>
                    <a:cubicBezTo>
                      <a:pt x="71" y="62"/>
                      <a:pt x="71" y="61"/>
                      <a:pt x="72" y="61"/>
                    </a:cubicBezTo>
                    <a:cubicBezTo>
                      <a:pt x="71" y="61"/>
                      <a:pt x="71" y="61"/>
                      <a:pt x="71" y="61"/>
                    </a:cubicBezTo>
                    <a:moveTo>
                      <a:pt x="73" y="58"/>
                    </a:moveTo>
                    <a:cubicBezTo>
                      <a:pt x="73" y="58"/>
                      <a:pt x="73" y="58"/>
                      <a:pt x="72" y="59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9"/>
                      <a:pt x="73" y="58"/>
                      <a:pt x="74" y="58"/>
                    </a:cubicBezTo>
                    <a:cubicBezTo>
                      <a:pt x="74" y="58"/>
                      <a:pt x="73" y="58"/>
                      <a:pt x="73" y="58"/>
                    </a:cubicBezTo>
                    <a:moveTo>
                      <a:pt x="77" y="51"/>
                    </a:moveTo>
                    <a:cubicBezTo>
                      <a:pt x="76" y="53"/>
                      <a:pt x="75" y="55"/>
                      <a:pt x="74" y="56"/>
                    </a:cubicBezTo>
                    <a:cubicBezTo>
                      <a:pt x="74" y="56"/>
                      <a:pt x="74" y="57"/>
                      <a:pt x="74" y="57"/>
                    </a:cubicBezTo>
                    <a:cubicBezTo>
                      <a:pt x="75" y="55"/>
                      <a:pt x="76" y="53"/>
                      <a:pt x="78" y="51"/>
                    </a:cubicBezTo>
                    <a:cubicBezTo>
                      <a:pt x="77" y="51"/>
                      <a:pt x="77" y="51"/>
                      <a:pt x="77" y="51"/>
                    </a:cubicBezTo>
                    <a:moveTo>
                      <a:pt x="79" y="48"/>
                    </a:moveTo>
                    <a:cubicBezTo>
                      <a:pt x="79" y="49"/>
                      <a:pt x="78" y="49"/>
                      <a:pt x="78" y="50"/>
                    </a:cubicBezTo>
                    <a:cubicBezTo>
                      <a:pt x="78" y="50"/>
                      <a:pt x="78" y="50"/>
                      <a:pt x="78" y="50"/>
                    </a:cubicBezTo>
                    <a:cubicBezTo>
                      <a:pt x="79" y="50"/>
                      <a:pt x="79" y="49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82" y="44"/>
                    </a:moveTo>
                    <a:cubicBezTo>
                      <a:pt x="81" y="44"/>
                      <a:pt x="81" y="45"/>
                      <a:pt x="81" y="45"/>
                    </a:cubicBezTo>
                    <a:cubicBezTo>
                      <a:pt x="81" y="45"/>
                      <a:pt x="81" y="45"/>
                      <a:pt x="81" y="46"/>
                    </a:cubicBezTo>
                    <a:cubicBezTo>
                      <a:pt x="81" y="45"/>
                      <a:pt x="82" y="45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2" y="43"/>
                    </a:moveTo>
                    <a:cubicBezTo>
                      <a:pt x="82" y="43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3"/>
                      <a:pt x="82" y="43"/>
                      <a:pt x="82" y="43"/>
                    </a:cubicBezTo>
                    <a:moveTo>
                      <a:pt x="84" y="40"/>
                    </a:moveTo>
                    <a:cubicBezTo>
                      <a:pt x="83" y="41"/>
                      <a:pt x="83" y="42"/>
                      <a:pt x="82" y="43"/>
                    </a:cubicBezTo>
                    <a:cubicBezTo>
                      <a:pt x="82" y="43"/>
                      <a:pt x="83" y="43"/>
                      <a:pt x="83" y="43"/>
                    </a:cubicBezTo>
                    <a:cubicBezTo>
                      <a:pt x="83" y="42"/>
                      <a:pt x="84" y="41"/>
                      <a:pt x="84" y="40"/>
                    </a:cubicBezTo>
                    <a:cubicBezTo>
                      <a:pt x="84" y="40"/>
                      <a:pt x="84" y="40"/>
                      <a:pt x="84" y="40"/>
                    </a:cubicBezTo>
                    <a:moveTo>
                      <a:pt x="84" y="39"/>
                    </a:moveTo>
                    <a:cubicBezTo>
                      <a:pt x="84" y="39"/>
                      <a:pt x="84" y="39"/>
                      <a:pt x="84" y="39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5" y="39"/>
                      <a:pt x="85" y="39"/>
                    </a:cubicBezTo>
                    <a:cubicBezTo>
                      <a:pt x="85" y="39"/>
                      <a:pt x="85" y="39"/>
                      <a:pt x="84" y="39"/>
                    </a:cubicBezTo>
                    <a:moveTo>
                      <a:pt x="86" y="36"/>
                    </a:moveTo>
                    <a:cubicBezTo>
                      <a:pt x="86" y="37"/>
                      <a:pt x="85" y="38"/>
                      <a:pt x="85" y="38"/>
                    </a:cubicBezTo>
                    <a:cubicBezTo>
                      <a:pt x="85" y="39"/>
                      <a:pt x="85" y="39"/>
                      <a:pt x="85" y="39"/>
                    </a:cubicBezTo>
                    <a:cubicBezTo>
                      <a:pt x="86" y="38"/>
                      <a:pt x="86" y="37"/>
                      <a:pt x="87" y="36"/>
                    </a:cubicBezTo>
                    <a:cubicBezTo>
                      <a:pt x="86" y="36"/>
                      <a:pt x="86" y="36"/>
                      <a:pt x="86" y="36"/>
                    </a:cubicBezTo>
                    <a:moveTo>
                      <a:pt x="88" y="33"/>
                    </a:moveTo>
                    <a:cubicBezTo>
                      <a:pt x="88" y="34"/>
                      <a:pt x="88" y="34"/>
                      <a:pt x="87" y="34"/>
                    </a:cubicBezTo>
                    <a:cubicBezTo>
                      <a:pt x="87" y="35"/>
                      <a:pt x="88" y="35"/>
                      <a:pt x="88" y="35"/>
                    </a:cubicBezTo>
                    <a:cubicBezTo>
                      <a:pt x="88" y="34"/>
                      <a:pt x="88" y="34"/>
                      <a:pt x="88" y="33"/>
                    </a:cubicBezTo>
                    <a:cubicBezTo>
                      <a:pt x="88" y="33"/>
                      <a:pt x="88" y="33"/>
                      <a:pt x="88" y="33"/>
                    </a:cubicBezTo>
                    <a:moveTo>
                      <a:pt x="89" y="31"/>
                    </a:moveTo>
                    <a:cubicBezTo>
                      <a:pt x="89" y="32"/>
                      <a:pt x="89" y="32"/>
                      <a:pt x="88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2"/>
                      <a:pt x="89" y="32"/>
                      <a:pt x="90" y="31"/>
                    </a:cubicBezTo>
                    <a:cubicBezTo>
                      <a:pt x="90" y="31"/>
                      <a:pt x="89" y="31"/>
                      <a:pt x="89" y="31"/>
                    </a:cubicBezTo>
                    <a:moveTo>
                      <a:pt x="90" y="29"/>
                    </a:moveTo>
                    <a:cubicBezTo>
                      <a:pt x="90" y="30"/>
                      <a:pt x="90" y="30"/>
                      <a:pt x="89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0"/>
                      <a:pt x="91" y="30"/>
                    </a:cubicBezTo>
                    <a:cubicBezTo>
                      <a:pt x="91" y="30"/>
                      <a:pt x="90" y="29"/>
                      <a:pt x="90" y="29"/>
                    </a:cubicBezTo>
                    <a:moveTo>
                      <a:pt x="91" y="28"/>
                    </a:moveTo>
                    <a:cubicBezTo>
                      <a:pt x="91" y="28"/>
                      <a:pt x="91" y="29"/>
                      <a:pt x="91" y="29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8"/>
                      <a:pt x="92" y="28"/>
                    </a:cubicBezTo>
                    <a:cubicBezTo>
                      <a:pt x="92" y="28"/>
                      <a:pt x="91" y="28"/>
                      <a:pt x="91" y="28"/>
                    </a:cubicBezTo>
                    <a:moveTo>
                      <a:pt x="92" y="26"/>
                    </a:move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3" y="27"/>
                    </a:cubicBezTo>
                    <a:cubicBezTo>
                      <a:pt x="92" y="26"/>
                      <a:pt x="92" y="26"/>
                      <a:pt x="92" y="26"/>
                    </a:cubicBezTo>
                    <a:moveTo>
                      <a:pt x="98" y="16"/>
                    </a:moveTo>
                    <a:cubicBezTo>
                      <a:pt x="96" y="19"/>
                      <a:pt x="94" y="23"/>
                      <a:pt x="92" y="26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5" y="23"/>
                      <a:pt x="97" y="20"/>
                      <a:pt x="99" y="16"/>
                    </a:cubicBezTo>
                    <a:cubicBezTo>
                      <a:pt x="99" y="16"/>
                      <a:pt x="99" y="16"/>
                      <a:pt x="98" y="16"/>
                    </a:cubicBezTo>
                    <a:moveTo>
                      <a:pt x="100" y="14"/>
                    </a:moveTo>
                    <a:cubicBezTo>
                      <a:pt x="99" y="14"/>
                      <a:pt x="99" y="15"/>
                      <a:pt x="98" y="16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5"/>
                      <a:pt x="100" y="15"/>
                      <a:pt x="100" y="14"/>
                    </a:cubicBezTo>
                    <a:cubicBezTo>
                      <a:pt x="100" y="14"/>
                      <a:pt x="100" y="14"/>
                      <a:pt x="100" y="14"/>
                    </a:cubicBezTo>
                    <a:moveTo>
                      <a:pt x="101" y="12"/>
                    </a:moveTo>
                    <a:cubicBezTo>
                      <a:pt x="101" y="12"/>
                      <a:pt x="100" y="13"/>
                      <a:pt x="100" y="13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1" y="13"/>
                      <a:pt x="101" y="12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moveTo>
                      <a:pt x="102" y="10"/>
                    </a:moveTo>
                    <a:cubicBezTo>
                      <a:pt x="102" y="11"/>
                      <a:pt x="101" y="11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2" y="11"/>
                      <a:pt x="102" y="11"/>
                      <a:pt x="102" y="10"/>
                    </a:cubicBezTo>
                    <a:cubicBezTo>
                      <a:pt x="102" y="10"/>
                      <a:pt x="102" y="10"/>
                      <a:pt x="102" y="10"/>
                    </a:cubicBezTo>
                    <a:moveTo>
                      <a:pt x="104" y="7"/>
                    </a:moveTo>
                    <a:cubicBezTo>
                      <a:pt x="103" y="8"/>
                      <a:pt x="102" y="9"/>
                      <a:pt x="102" y="9"/>
                    </a:cubicBezTo>
                    <a:cubicBezTo>
                      <a:pt x="102" y="9"/>
                      <a:pt x="103" y="9"/>
                      <a:pt x="103" y="8"/>
                    </a:cubicBezTo>
                    <a:cubicBezTo>
                      <a:pt x="103" y="9"/>
                      <a:pt x="103" y="9"/>
                      <a:pt x="102" y="10"/>
                    </a:cubicBezTo>
                    <a:cubicBezTo>
                      <a:pt x="102" y="10"/>
                      <a:pt x="102" y="10"/>
                      <a:pt x="103" y="10"/>
                    </a:cubicBezTo>
                    <a:cubicBezTo>
                      <a:pt x="103" y="9"/>
                      <a:pt x="104" y="8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moveTo>
                      <a:pt x="104" y="7"/>
                    </a:moveTo>
                    <a:cubicBezTo>
                      <a:pt x="104" y="7"/>
                      <a:pt x="104" y="7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moveTo>
                      <a:pt x="105" y="4"/>
                    </a:moveTo>
                    <a:cubicBezTo>
                      <a:pt x="105" y="5"/>
                      <a:pt x="104" y="5"/>
                      <a:pt x="104" y="6"/>
                    </a:cubicBezTo>
                    <a:cubicBezTo>
                      <a:pt x="104" y="6"/>
                      <a:pt x="105" y="6"/>
                      <a:pt x="105" y="6"/>
                    </a:cubicBezTo>
                    <a:cubicBezTo>
                      <a:pt x="105" y="6"/>
                      <a:pt x="105" y="5"/>
                      <a:pt x="106" y="5"/>
                    </a:cubicBezTo>
                    <a:cubicBezTo>
                      <a:pt x="106" y="4"/>
                      <a:pt x="105" y="4"/>
                      <a:pt x="105" y="4"/>
                    </a:cubicBezTo>
                    <a:moveTo>
                      <a:pt x="106" y="2"/>
                    </a:moveTo>
                    <a:cubicBezTo>
                      <a:pt x="106" y="3"/>
                      <a:pt x="106" y="3"/>
                      <a:pt x="106" y="4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6" y="3"/>
                      <a:pt x="107" y="3"/>
                      <a:pt x="107" y="3"/>
                    </a:cubicBezTo>
                    <a:cubicBezTo>
                      <a:pt x="107" y="2"/>
                      <a:pt x="107" y="2"/>
                      <a:pt x="106" y="2"/>
                    </a:cubicBezTo>
                    <a:moveTo>
                      <a:pt x="106" y="2"/>
                    </a:moveTo>
                    <a:cubicBezTo>
                      <a:pt x="106" y="2"/>
                      <a:pt x="106" y="2"/>
                      <a:pt x="106" y="2"/>
                    </a:cubicBezTo>
                    <a:cubicBezTo>
                      <a:pt x="107" y="2"/>
                      <a:pt x="107" y="2"/>
                      <a:pt x="107" y="3"/>
                    </a:cubicBezTo>
                    <a:cubicBezTo>
                      <a:pt x="107" y="3"/>
                      <a:pt x="107" y="3"/>
                      <a:pt x="107" y="3"/>
                    </a:cubicBezTo>
                    <a:cubicBezTo>
                      <a:pt x="107" y="2"/>
                      <a:pt x="107" y="2"/>
                      <a:pt x="106" y="2"/>
                    </a:cubicBezTo>
                    <a:moveTo>
                      <a:pt x="108" y="0"/>
                    </a:moveTo>
                    <a:cubicBezTo>
                      <a:pt x="108" y="0"/>
                      <a:pt x="107" y="0"/>
                      <a:pt x="107" y="0"/>
                    </a:cubicBezTo>
                    <a:cubicBezTo>
                      <a:pt x="108" y="1"/>
                      <a:pt x="108" y="1"/>
                      <a:pt x="108" y="1"/>
                    </a:cubicBezTo>
                    <a:cubicBezTo>
                      <a:pt x="108" y="1"/>
                      <a:pt x="108" y="0"/>
                      <a:pt x="108" y="0"/>
                    </a:cubicBezTo>
                    <a:cubicBezTo>
                      <a:pt x="108" y="0"/>
                      <a:pt x="108" y="0"/>
                      <a:pt x="10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10537"/>
              <p:cNvSpPr>
                <a:spLocks noEditPoints="1"/>
              </p:cNvSpPr>
              <p:nvPr/>
            </p:nvSpPr>
            <p:spPr bwMode="auto">
              <a:xfrm>
                <a:off x="-515" y="3363"/>
                <a:ext cx="12" cy="19"/>
              </a:xfrm>
              <a:custGeom>
                <a:avLst/>
                <a:gdLst>
                  <a:gd name="T0" fmla="*/ 1 w 5"/>
                  <a:gd name="T1" fmla="*/ 6 h 8"/>
                  <a:gd name="T2" fmla="*/ 0 w 5"/>
                  <a:gd name="T3" fmla="*/ 8 h 8"/>
                  <a:gd name="T4" fmla="*/ 1 w 5"/>
                  <a:gd name="T5" fmla="*/ 8 h 8"/>
                  <a:gd name="T6" fmla="*/ 1 w 5"/>
                  <a:gd name="T7" fmla="*/ 7 h 8"/>
                  <a:gd name="T8" fmla="*/ 1 w 5"/>
                  <a:gd name="T9" fmla="*/ 6 h 8"/>
                  <a:gd name="T10" fmla="*/ 5 w 5"/>
                  <a:gd name="T11" fmla="*/ 0 h 8"/>
                  <a:gd name="T12" fmla="*/ 4 w 5"/>
                  <a:gd name="T13" fmla="*/ 1 h 8"/>
                  <a:gd name="T14" fmla="*/ 5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1" y="6"/>
                    </a:moveTo>
                    <a:cubicBezTo>
                      <a:pt x="1" y="7"/>
                      <a:pt x="0" y="7"/>
                      <a:pt x="0" y="8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6"/>
                      <a:pt x="1" y="6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10538"/>
              <p:cNvSpPr>
                <a:spLocks noEditPoints="1"/>
              </p:cNvSpPr>
              <p:nvPr/>
            </p:nvSpPr>
            <p:spPr bwMode="auto">
              <a:xfrm>
                <a:off x="-493" y="333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6 h 6"/>
                  <a:gd name="T16" fmla="*/ 1 w 3"/>
                  <a:gd name="T17" fmla="*/ 5 h 6"/>
                  <a:gd name="T18" fmla="*/ 0 w 3"/>
                  <a:gd name="T19" fmla="*/ 5 h 6"/>
                  <a:gd name="T20" fmla="*/ 2 w 3"/>
                  <a:gd name="T21" fmla="*/ 1 h 6"/>
                  <a:gd name="T22" fmla="*/ 2 w 3"/>
                  <a:gd name="T23" fmla="*/ 2 h 6"/>
                  <a:gd name="T24" fmla="*/ 2 w 3"/>
                  <a:gd name="T25" fmla="*/ 2 h 6"/>
                  <a:gd name="T26" fmla="*/ 3 w 3"/>
                  <a:gd name="T27" fmla="*/ 2 h 6"/>
                  <a:gd name="T28" fmla="*/ 2 w 3"/>
                  <a:gd name="T29" fmla="*/ 1 h 6"/>
                  <a:gd name="T30" fmla="*/ 3 w 3"/>
                  <a:gd name="T31" fmla="*/ 0 h 6"/>
                  <a:gd name="T32" fmla="*/ 2 w 3"/>
                  <a:gd name="T33" fmla="*/ 1 h 6"/>
                  <a:gd name="T34" fmla="*/ 3 w 3"/>
                  <a:gd name="T35" fmla="*/ 1 h 6"/>
                  <a:gd name="T36" fmla="*/ 3 w 3"/>
                  <a:gd name="T37" fmla="*/ 1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10539"/>
              <p:cNvSpPr>
                <a:spLocks/>
              </p:cNvSpPr>
              <p:nvPr/>
            </p:nvSpPr>
            <p:spPr bwMode="auto">
              <a:xfrm>
                <a:off x="-474" y="3313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10540"/>
              <p:cNvSpPr>
                <a:spLocks/>
              </p:cNvSpPr>
              <p:nvPr/>
            </p:nvSpPr>
            <p:spPr bwMode="auto">
              <a:xfrm>
                <a:off x="-477" y="3318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10541"/>
              <p:cNvSpPr>
                <a:spLocks/>
              </p:cNvSpPr>
              <p:nvPr/>
            </p:nvSpPr>
            <p:spPr bwMode="auto">
              <a:xfrm>
                <a:off x="-472" y="3309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10542"/>
              <p:cNvSpPr>
                <a:spLocks/>
              </p:cNvSpPr>
              <p:nvPr/>
            </p:nvSpPr>
            <p:spPr bwMode="auto">
              <a:xfrm>
                <a:off x="-470" y="3306"/>
                <a:ext cx="3" cy="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10543"/>
              <p:cNvSpPr>
                <a:spLocks/>
              </p:cNvSpPr>
              <p:nvPr/>
            </p:nvSpPr>
            <p:spPr bwMode="auto">
              <a:xfrm>
                <a:off x="-470" y="3306"/>
                <a:ext cx="3" cy="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10544"/>
              <p:cNvSpPr>
                <a:spLocks noEditPoints="1"/>
              </p:cNvSpPr>
              <p:nvPr/>
            </p:nvSpPr>
            <p:spPr bwMode="auto">
              <a:xfrm>
                <a:off x="-456" y="3259"/>
                <a:ext cx="17" cy="24"/>
              </a:xfrm>
              <a:custGeom>
                <a:avLst/>
                <a:gdLst>
                  <a:gd name="T0" fmla="*/ 0 w 7"/>
                  <a:gd name="T1" fmla="*/ 10 h 10"/>
                  <a:gd name="T2" fmla="*/ 0 w 7"/>
                  <a:gd name="T3" fmla="*/ 10 h 10"/>
                  <a:gd name="T4" fmla="*/ 1 w 7"/>
                  <a:gd name="T5" fmla="*/ 10 h 10"/>
                  <a:gd name="T6" fmla="*/ 1 w 7"/>
                  <a:gd name="T7" fmla="*/ 10 h 10"/>
                  <a:gd name="T8" fmla="*/ 0 w 7"/>
                  <a:gd name="T9" fmla="*/ 10 h 10"/>
                  <a:gd name="T10" fmla="*/ 4 w 7"/>
                  <a:gd name="T11" fmla="*/ 4 h 10"/>
                  <a:gd name="T12" fmla="*/ 4 w 7"/>
                  <a:gd name="T13" fmla="*/ 4 h 10"/>
                  <a:gd name="T14" fmla="*/ 4 w 7"/>
                  <a:gd name="T15" fmla="*/ 4 h 10"/>
                  <a:gd name="T16" fmla="*/ 5 w 7"/>
                  <a:gd name="T17" fmla="*/ 4 h 10"/>
                  <a:gd name="T18" fmla="*/ 4 w 7"/>
                  <a:gd name="T19" fmla="*/ 4 h 10"/>
                  <a:gd name="T20" fmla="*/ 6 w 7"/>
                  <a:gd name="T21" fmla="*/ 0 h 10"/>
                  <a:gd name="T22" fmla="*/ 6 w 7"/>
                  <a:gd name="T23" fmla="*/ 1 h 10"/>
                  <a:gd name="T24" fmla="*/ 6 w 7"/>
                  <a:gd name="T25" fmla="*/ 1 h 10"/>
                  <a:gd name="T26" fmla="*/ 6 w 7"/>
                  <a:gd name="T27" fmla="*/ 1 h 10"/>
                  <a:gd name="T28" fmla="*/ 6 w 7"/>
                  <a:gd name="T29" fmla="*/ 1 h 10"/>
                  <a:gd name="T30" fmla="*/ 6 w 7"/>
                  <a:gd name="T31" fmla="*/ 1 h 10"/>
                  <a:gd name="T32" fmla="*/ 7 w 7"/>
                  <a:gd name="T33" fmla="*/ 0 h 10"/>
                  <a:gd name="T34" fmla="*/ 6 w 7"/>
                  <a:gd name="T3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0" y="10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10545"/>
              <p:cNvSpPr>
                <a:spLocks noEditPoints="1"/>
              </p:cNvSpPr>
              <p:nvPr/>
            </p:nvSpPr>
            <p:spPr bwMode="auto">
              <a:xfrm>
                <a:off x="-448" y="3245"/>
                <a:ext cx="16" cy="28"/>
              </a:xfrm>
              <a:custGeom>
                <a:avLst/>
                <a:gdLst>
                  <a:gd name="T0" fmla="*/ 0 w 7"/>
                  <a:gd name="T1" fmla="*/ 12 h 12"/>
                  <a:gd name="T2" fmla="*/ 0 w 7"/>
                  <a:gd name="T3" fmla="*/ 12 h 12"/>
                  <a:gd name="T4" fmla="*/ 0 w 7"/>
                  <a:gd name="T5" fmla="*/ 12 h 12"/>
                  <a:gd name="T6" fmla="*/ 0 w 7"/>
                  <a:gd name="T7" fmla="*/ 12 h 12"/>
                  <a:gd name="T8" fmla="*/ 0 w 7"/>
                  <a:gd name="T9" fmla="*/ 12 h 12"/>
                  <a:gd name="T10" fmla="*/ 5 w 7"/>
                  <a:gd name="T11" fmla="*/ 4 h 12"/>
                  <a:gd name="T12" fmla="*/ 4 w 7"/>
                  <a:gd name="T13" fmla="*/ 4 h 12"/>
                  <a:gd name="T14" fmla="*/ 5 w 7"/>
                  <a:gd name="T15" fmla="*/ 5 h 12"/>
                  <a:gd name="T16" fmla="*/ 5 w 7"/>
                  <a:gd name="T17" fmla="*/ 4 h 12"/>
                  <a:gd name="T18" fmla="*/ 5 w 7"/>
                  <a:gd name="T19" fmla="*/ 4 h 12"/>
                  <a:gd name="T20" fmla="*/ 5 w 7"/>
                  <a:gd name="T21" fmla="*/ 2 h 12"/>
                  <a:gd name="T22" fmla="*/ 5 w 7"/>
                  <a:gd name="T23" fmla="*/ 2 h 12"/>
                  <a:gd name="T24" fmla="*/ 6 w 7"/>
                  <a:gd name="T25" fmla="*/ 3 h 12"/>
                  <a:gd name="T26" fmla="*/ 6 w 7"/>
                  <a:gd name="T27" fmla="*/ 3 h 12"/>
                  <a:gd name="T28" fmla="*/ 5 w 7"/>
                  <a:gd name="T29" fmla="*/ 2 h 12"/>
                  <a:gd name="T30" fmla="*/ 6 w 7"/>
                  <a:gd name="T31" fmla="*/ 0 h 12"/>
                  <a:gd name="T32" fmla="*/ 6 w 7"/>
                  <a:gd name="T33" fmla="*/ 1 h 12"/>
                  <a:gd name="T34" fmla="*/ 5 w 7"/>
                  <a:gd name="T35" fmla="*/ 2 h 12"/>
                  <a:gd name="T36" fmla="*/ 6 w 7"/>
                  <a:gd name="T37" fmla="*/ 3 h 12"/>
                  <a:gd name="T38" fmla="*/ 7 w 7"/>
                  <a:gd name="T39" fmla="*/ 1 h 12"/>
                  <a:gd name="T40" fmla="*/ 6 w 7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5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2"/>
                      <a:pt x="5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10546"/>
              <p:cNvSpPr>
                <a:spLocks/>
              </p:cNvSpPr>
              <p:nvPr/>
            </p:nvSpPr>
            <p:spPr bwMode="auto">
              <a:xfrm>
                <a:off x="-451" y="3276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Oval 10547"/>
              <p:cNvSpPr>
                <a:spLocks noChangeArrowheads="1"/>
              </p:cNvSpPr>
              <p:nvPr/>
            </p:nvSpPr>
            <p:spPr bwMode="auto">
              <a:xfrm>
                <a:off x="-656" y="36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10548"/>
              <p:cNvSpPr>
                <a:spLocks/>
              </p:cNvSpPr>
              <p:nvPr/>
            </p:nvSpPr>
            <p:spPr bwMode="auto">
              <a:xfrm>
                <a:off x="-654" y="360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10549"/>
              <p:cNvSpPr>
                <a:spLocks/>
              </p:cNvSpPr>
              <p:nvPr/>
            </p:nvSpPr>
            <p:spPr bwMode="auto">
              <a:xfrm>
                <a:off x="-640" y="3585"/>
                <a:ext cx="3" cy="2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10550"/>
              <p:cNvSpPr>
                <a:spLocks/>
              </p:cNvSpPr>
              <p:nvPr/>
            </p:nvSpPr>
            <p:spPr bwMode="auto">
              <a:xfrm>
                <a:off x="-640" y="3585"/>
                <a:ext cx="3" cy="2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10551"/>
              <p:cNvSpPr>
                <a:spLocks/>
              </p:cNvSpPr>
              <p:nvPr/>
            </p:nvSpPr>
            <p:spPr bwMode="auto">
              <a:xfrm>
                <a:off x="-623" y="355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10552"/>
              <p:cNvSpPr>
                <a:spLocks noEditPoints="1"/>
              </p:cNvSpPr>
              <p:nvPr/>
            </p:nvSpPr>
            <p:spPr bwMode="auto">
              <a:xfrm>
                <a:off x="-675" y="3323"/>
                <a:ext cx="198" cy="326"/>
              </a:xfrm>
              <a:custGeom>
                <a:avLst/>
                <a:gdLst>
                  <a:gd name="T0" fmla="*/ 0 w 84"/>
                  <a:gd name="T1" fmla="*/ 138 h 138"/>
                  <a:gd name="T2" fmla="*/ 7 w 84"/>
                  <a:gd name="T3" fmla="*/ 125 h 138"/>
                  <a:gd name="T4" fmla="*/ 8 w 84"/>
                  <a:gd name="T5" fmla="*/ 125 h 138"/>
                  <a:gd name="T6" fmla="*/ 8 w 84"/>
                  <a:gd name="T7" fmla="*/ 124 h 138"/>
                  <a:gd name="T8" fmla="*/ 8 w 84"/>
                  <a:gd name="T9" fmla="*/ 124 h 138"/>
                  <a:gd name="T10" fmla="*/ 11 w 84"/>
                  <a:gd name="T11" fmla="*/ 119 h 138"/>
                  <a:gd name="T12" fmla="*/ 13 w 84"/>
                  <a:gd name="T13" fmla="*/ 115 h 138"/>
                  <a:gd name="T14" fmla="*/ 14 w 84"/>
                  <a:gd name="T15" fmla="*/ 115 h 138"/>
                  <a:gd name="T16" fmla="*/ 13 w 84"/>
                  <a:gd name="T17" fmla="*/ 115 h 138"/>
                  <a:gd name="T18" fmla="*/ 14 w 84"/>
                  <a:gd name="T19" fmla="*/ 114 h 138"/>
                  <a:gd name="T20" fmla="*/ 15 w 84"/>
                  <a:gd name="T21" fmla="*/ 113 h 138"/>
                  <a:gd name="T22" fmla="*/ 16 w 84"/>
                  <a:gd name="T23" fmla="*/ 110 h 138"/>
                  <a:gd name="T24" fmla="*/ 17 w 84"/>
                  <a:gd name="T25" fmla="*/ 110 h 138"/>
                  <a:gd name="T26" fmla="*/ 17 w 84"/>
                  <a:gd name="T27" fmla="*/ 109 h 138"/>
                  <a:gd name="T28" fmla="*/ 18 w 84"/>
                  <a:gd name="T29" fmla="*/ 108 h 138"/>
                  <a:gd name="T30" fmla="*/ 20 w 84"/>
                  <a:gd name="T31" fmla="*/ 105 h 138"/>
                  <a:gd name="T32" fmla="*/ 23 w 84"/>
                  <a:gd name="T33" fmla="*/ 99 h 138"/>
                  <a:gd name="T34" fmla="*/ 23 w 84"/>
                  <a:gd name="T35" fmla="*/ 99 h 138"/>
                  <a:gd name="T36" fmla="*/ 23 w 84"/>
                  <a:gd name="T37" fmla="*/ 98 h 138"/>
                  <a:gd name="T38" fmla="*/ 27 w 84"/>
                  <a:gd name="T39" fmla="*/ 93 h 138"/>
                  <a:gd name="T40" fmla="*/ 27 w 84"/>
                  <a:gd name="T41" fmla="*/ 93 h 138"/>
                  <a:gd name="T42" fmla="*/ 30 w 84"/>
                  <a:gd name="T43" fmla="*/ 88 h 138"/>
                  <a:gd name="T44" fmla="*/ 31 w 84"/>
                  <a:gd name="T45" fmla="*/ 87 h 138"/>
                  <a:gd name="T46" fmla="*/ 38 w 84"/>
                  <a:gd name="T47" fmla="*/ 74 h 138"/>
                  <a:gd name="T48" fmla="*/ 39 w 84"/>
                  <a:gd name="T49" fmla="*/ 74 h 138"/>
                  <a:gd name="T50" fmla="*/ 39 w 84"/>
                  <a:gd name="T51" fmla="*/ 73 h 138"/>
                  <a:gd name="T52" fmla="*/ 47 w 84"/>
                  <a:gd name="T53" fmla="*/ 60 h 138"/>
                  <a:gd name="T54" fmla="*/ 51 w 84"/>
                  <a:gd name="T55" fmla="*/ 55 h 138"/>
                  <a:gd name="T56" fmla="*/ 56 w 84"/>
                  <a:gd name="T57" fmla="*/ 44 h 138"/>
                  <a:gd name="T58" fmla="*/ 57 w 84"/>
                  <a:gd name="T59" fmla="*/ 44 h 138"/>
                  <a:gd name="T60" fmla="*/ 58 w 84"/>
                  <a:gd name="T61" fmla="*/ 42 h 138"/>
                  <a:gd name="T62" fmla="*/ 59 w 84"/>
                  <a:gd name="T63" fmla="*/ 39 h 138"/>
                  <a:gd name="T64" fmla="*/ 61 w 84"/>
                  <a:gd name="T65" fmla="*/ 38 h 138"/>
                  <a:gd name="T66" fmla="*/ 64 w 84"/>
                  <a:gd name="T67" fmla="*/ 32 h 138"/>
                  <a:gd name="T68" fmla="*/ 64 w 84"/>
                  <a:gd name="T69" fmla="*/ 32 h 138"/>
                  <a:gd name="T70" fmla="*/ 64 w 84"/>
                  <a:gd name="T71" fmla="*/ 32 h 138"/>
                  <a:gd name="T72" fmla="*/ 64 w 84"/>
                  <a:gd name="T73" fmla="*/ 32 h 138"/>
                  <a:gd name="T74" fmla="*/ 65 w 84"/>
                  <a:gd name="T75" fmla="*/ 30 h 138"/>
                  <a:gd name="T76" fmla="*/ 67 w 84"/>
                  <a:gd name="T77" fmla="*/ 26 h 138"/>
                  <a:gd name="T78" fmla="*/ 68 w 84"/>
                  <a:gd name="T79" fmla="*/ 26 h 138"/>
                  <a:gd name="T80" fmla="*/ 74 w 84"/>
                  <a:gd name="T81" fmla="*/ 15 h 138"/>
                  <a:gd name="T82" fmla="*/ 76 w 84"/>
                  <a:gd name="T83" fmla="*/ 13 h 138"/>
                  <a:gd name="T84" fmla="*/ 81 w 84"/>
                  <a:gd name="T85" fmla="*/ 3 h 138"/>
                  <a:gd name="T86" fmla="*/ 82 w 84"/>
                  <a:gd name="T87" fmla="*/ 1 h 138"/>
                  <a:gd name="T88" fmla="*/ 83 w 84"/>
                  <a:gd name="T8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" h="138">
                    <a:moveTo>
                      <a:pt x="1" y="135"/>
                    </a:moveTo>
                    <a:cubicBezTo>
                      <a:pt x="1" y="136"/>
                      <a:pt x="0" y="137"/>
                      <a:pt x="0" y="138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0" y="137"/>
                      <a:pt x="1" y="136"/>
                      <a:pt x="2" y="135"/>
                    </a:cubicBezTo>
                    <a:cubicBezTo>
                      <a:pt x="1" y="135"/>
                      <a:pt x="1" y="135"/>
                      <a:pt x="1" y="135"/>
                    </a:cubicBezTo>
                    <a:moveTo>
                      <a:pt x="7" y="125"/>
                    </a:moveTo>
                    <a:cubicBezTo>
                      <a:pt x="7" y="126"/>
                      <a:pt x="7" y="126"/>
                      <a:pt x="6" y="127"/>
                    </a:cubicBezTo>
                    <a:cubicBezTo>
                      <a:pt x="6" y="127"/>
                      <a:pt x="6" y="127"/>
                      <a:pt x="6" y="127"/>
                    </a:cubicBezTo>
                    <a:cubicBezTo>
                      <a:pt x="7" y="126"/>
                      <a:pt x="7" y="126"/>
                      <a:pt x="8" y="125"/>
                    </a:cubicBezTo>
                    <a:cubicBezTo>
                      <a:pt x="8" y="125"/>
                      <a:pt x="8" y="125"/>
                      <a:pt x="7" y="125"/>
                    </a:cubicBezTo>
                    <a:moveTo>
                      <a:pt x="8" y="124"/>
                    </a:move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moveTo>
                      <a:pt x="11" y="118"/>
                    </a:moveTo>
                    <a:cubicBezTo>
                      <a:pt x="11" y="118"/>
                      <a:pt x="11" y="118"/>
                      <a:pt x="11" y="118"/>
                    </a:cubicBezTo>
                    <a:cubicBezTo>
                      <a:pt x="11" y="119"/>
                      <a:pt x="11" y="119"/>
                      <a:pt x="11" y="119"/>
                    </a:cubicBezTo>
                    <a:cubicBezTo>
                      <a:pt x="12" y="119"/>
                      <a:pt x="12" y="119"/>
                      <a:pt x="12" y="118"/>
                    </a:cubicBezTo>
                    <a:cubicBezTo>
                      <a:pt x="11" y="118"/>
                      <a:pt x="11" y="118"/>
                      <a:pt x="11" y="118"/>
                    </a:cubicBezTo>
                    <a:moveTo>
                      <a:pt x="13" y="115"/>
                    </a:moveTo>
                    <a:cubicBezTo>
                      <a:pt x="13" y="116"/>
                      <a:pt x="12" y="117"/>
                      <a:pt x="12" y="118"/>
                    </a:cubicBezTo>
                    <a:cubicBezTo>
                      <a:pt x="12" y="118"/>
                      <a:pt x="12" y="118"/>
                      <a:pt x="12" y="118"/>
                    </a:cubicBezTo>
                    <a:cubicBezTo>
                      <a:pt x="12" y="117"/>
                      <a:pt x="13" y="116"/>
                      <a:pt x="14" y="115"/>
                    </a:cubicBezTo>
                    <a:cubicBezTo>
                      <a:pt x="13" y="115"/>
                      <a:pt x="13" y="115"/>
                      <a:pt x="13" y="115"/>
                    </a:cubicBezTo>
                    <a:moveTo>
                      <a:pt x="14" y="114"/>
                    </a:moveTo>
                    <a:cubicBezTo>
                      <a:pt x="14" y="115"/>
                      <a:pt x="14" y="115"/>
                      <a:pt x="13" y="115"/>
                    </a:cubicBezTo>
                    <a:cubicBezTo>
                      <a:pt x="14" y="115"/>
                      <a:pt x="14" y="115"/>
                      <a:pt x="14" y="115"/>
                    </a:cubicBezTo>
                    <a:cubicBezTo>
                      <a:pt x="14" y="115"/>
                      <a:pt x="14" y="115"/>
                      <a:pt x="14" y="114"/>
                    </a:cubicBezTo>
                    <a:cubicBezTo>
                      <a:pt x="14" y="114"/>
                      <a:pt x="14" y="114"/>
                      <a:pt x="14" y="114"/>
                    </a:cubicBezTo>
                    <a:moveTo>
                      <a:pt x="15" y="112"/>
                    </a:moveTo>
                    <a:cubicBezTo>
                      <a:pt x="15" y="112"/>
                      <a:pt x="15" y="113"/>
                      <a:pt x="15" y="113"/>
                    </a:cubicBezTo>
                    <a:cubicBezTo>
                      <a:pt x="15" y="113"/>
                      <a:pt x="15" y="113"/>
                      <a:pt x="15" y="113"/>
                    </a:cubicBezTo>
                    <a:cubicBezTo>
                      <a:pt x="15" y="113"/>
                      <a:pt x="15" y="112"/>
                      <a:pt x="15" y="112"/>
                    </a:cubicBezTo>
                    <a:cubicBezTo>
                      <a:pt x="15" y="112"/>
                      <a:pt x="15" y="112"/>
                      <a:pt x="15" y="112"/>
                    </a:cubicBezTo>
                    <a:moveTo>
                      <a:pt x="16" y="110"/>
                    </a:moveTo>
                    <a:cubicBezTo>
                      <a:pt x="16" y="110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7" y="110"/>
                    </a:cubicBezTo>
                    <a:cubicBezTo>
                      <a:pt x="16" y="110"/>
                      <a:pt x="16" y="110"/>
                      <a:pt x="16" y="110"/>
                    </a:cubicBezTo>
                    <a:moveTo>
                      <a:pt x="18" y="108"/>
                    </a:moveTo>
                    <a:cubicBezTo>
                      <a:pt x="17" y="108"/>
                      <a:pt x="17" y="109"/>
                      <a:pt x="17" y="109"/>
                    </a:cubicBezTo>
                    <a:cubicBezTo>
                      <a:pt x="17" y="109"/>
                      <a:pt x="17" y="109"/>
                      <a:pt x="17" y="110"/>
                    </a:cubicBezTo>
                    <a:cubicBezTo>
                      <a:pt x="17" y="109"/>
                      <a:pt x="18" y="109"/>
                      <a:pt x="18" y="108"/>
                    </a:cubicBezTo>
                    <a:cubicBezTo>
                      <a:pt x="18" y="108"/>
                      <a:pt x="18" y="108"/>
                      <a:pt x="18" y="108"/>
                    </a:cubicBezTo>
                    <a:moveTo>
                      <a:pt x="22" y="100"/>
                    </a:moveTo>
                    <a:cubicBezTo>
                      <a:pt x="21" y="102"/>
                      <a:pt x="20" y="103"/>
                      <a:pt x="19" y="105"/>
                    </a:cubicBezTo>
                    <a:cubicBezTo>
                      <a:pt x="19" y="105"/>
                      <a:pt x="19" y="105"/>
                      <a:pt x="20" y="105"/>
                    </a:cubicBezTo>
                    <a:cubicBezTo>
                      <a:pt x="21" y="104"/>
                      <a:pt x="22" y="102"/>
                      <a:pt x="23" y="100"/>
                    </a:cubicBezTo>
                    <a:cubicBezTo>
                      <a:pt x="23" y="100"/>
                      <a:pt x="22" y="100"/>
                      <a:pt x="22" y="100"/>
                    </a:cubicBezTo>
                    <a:moveTo>
                      <a:pt x="23" y="99"/>
                    </a:move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moveTo>
                      <a:pt x="27" y="93"/>
                    </a:moveTo>
                    <a:cubicBezTo>
                      <a:pt x="26" y="95"/>
                      <a:pt x="24" y="97"/>
                      <a:pt x="23" y="98"/>
                    </a:cubicBezTo>
                    <a:cubicBezTo>
                      <a:pt x="23" y="98"/>
                      <a:pt x="24" y="99"/>
                      <a:pt x="24" y="99"/>
                    </a:cubicBezTo>
                    <a:cubicBezTo>
                      <a:pt x="25" y="97"/>
                      <a:pt x="26" y="95"/>
                      <a:pt x="27" y="93"/>
                    </a:cubicBezTo>
                    <a:cubicBezTo>
                      <a:pt x="27" y="93"/>
                      <a:pt x="27" y="93"/>
                      <a:pt x="27" y="93"/>
                    </a:cubicBezTo>
                    <a:moveTo>
                      <a:pt x="30" y="88"/>
                    </a:moveTo>
                    <a:cubicBezTo>
                      <a:pt x="29" y="89"/>
                      <a:pt x="28" y="90"/>
                      <a:pt x="28" y="92"/>
                    </a:cubicBezTo>
                    <a:cubicBezTo>
                      <a:pt x="27" y="92"/>
                      <a:pt x="27" y="92"/>
                      <a:pt x="27" y="93"/>
                    </a:cubicBezTo>
                    <a:cubicBezTo>
                      <a:pt x="27" y="93"/>
                      <a:pt x="27" y="93"/>
                      <a:pt x="27" y="93"/>
                    </a:cubicBezTo>
                    <a:cubicBezTo>
                      <a:pt x="28" y="91"/>
                      <a:pt x="29" y="89"/>
                      <a:pt x="30" y="88"/>
                    </a:cubicBezTo>
                    <a:cubicBezTo>
                      <a:pt x="30" y="88"/>
                      <a:pt x="30" y="88"/>
                      <a:pt x="30" y="88"/>
                    </a:cubicBezTo>
                    <a:moveTo>
                      <a:pt x="31" y="86"/>
                    </a:moveTo>
                    <a:cubicBezTo>
                      <a:pt x="31" y="86"/>
                      <a:pt x="31" y="86"/>
                      <a:pt x="31" y="86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6"/>
                    </a:cubicBezTo>
                    <a:cubicBezTo>
                      <a:pt x="31" y="86"/>
                      <a:pt x="31" y="86"/>
                      <a:pt x="31" y="86"/>
                    </a:cubicBezTo>
                    <a:moveTo>
                      <a:pt x="38" y="74"/>
                    </a:moveTo>
                    <a:cubicBezTo>
                      <a:pt x="36" y="77"/>
                      <a:pt x="34" y="80"/>
                      <a:pt x="32" y="84"/>
                    </a:cubicBezTo>
                    <a:cubicBezTo>
                      <a:pt x="32" y="84"/>
                      <a:pt x="32" y="84"/>
                      <a:pt x="33" y="84"/>
                    </a:cubicBezTo>
                    <a:cubicBezTo>
                      <a:pt x="35" y="81"/>
                      <a:pt x="37" y="77"/>
                      <a:pt x="39" y="74"/>
                    </a:cubicBezTo>
                    <a:cubicBezTo>
                      <a:pt x="38" y="74"/>
                      <a:pt x="38" y="74"/>
                      <a:pt x="38" y="74"/>
                    </a:cubicBezTo>
                    <a:moveTo>
                      <a:pt x="47" y="60"/>
                    </a:moveTo>
                    <a:cubicBezTo>
                      <a:pt x="44" y="64"/>
                      <a:pt x="42" y="68"/>
                      <a:pt x="39" y="73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42" y="69"/>
                      <a:pt x="44" y="65"/>
                      <a:pt x="47" y="60"/>
                    </a:cubicBezTo>
                    <a:cubicBezTo>
                      <a:pt x="47" y="60"/>
                      <a:pt x="47" y="60"/>
                      <a:pt x="47" y="60"/>
                    </a:cubicBezTo>
                    <a:moveTo>
                      <a:pt x="54" y="47"/>
                    </a:moveTo>
                    <a:cubicBezTo>
                      <a:pt x="53" y="50"/>
                      <a:pt x="52" y="52"/>
                      <a:pt x="50" y="54"/>
                    </a:cubicBezTo>
                    <a:cubicBezTo>
                      <a:pt x="50" y="54"/>
                      <a:pt x="50" y="54"/>
                      <a:pt x="51" y="55"/>
                    </a:cubicBezTo>
                    <a:cubicBezTo>
                      <a:pt x="52" y="52"/>
                      <a:pt x="53" y="50"/>
                      <a:pt x="55" y="48"/>
                    </a:cubicBezTo>
                    <a:cubicBezTo>
                      <a:pt x="55" y="47"/>
                      <a:pt x="55" y="47"/>
                      <a:pt x="54" y="47"/>
                    </a:cubicBezTo>
                    <a:moveTo>
                      <a:pt x="56" y="44"/>
                    </a:moveTo>
                    <a:cubicBezTo>
                      <a:pt x="56" y="45"/>
                      <a:pt x="56" y="45"/>
                      <a:pt x="56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5"/>
                      <a:pt x="56" y="45"/>
                      <a:pt x="57" y="44"/>
                    </a:cubicBezTo>
                    <a:cubicBezTo>
                      <a:pt x="57" y="44"/>
                      <a:pt x="56" y="44"/>
                      <a:pt x="56" y="44"/>
                    </a:cubicBezTo>
                    <a:moveTo>
                      <a:pt x="59" y="39"/>
                    </a:moveTo>
                    <a:cubicBezTo>
                      <a:pt x="59" y="40"/>
                      <a:pt x="58" y="41"/>
                      <a:pt x="58" y="42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59" y="41"/>
                      <a:pt x="59" y="40"/>
                      <a:pt x="60" y="39"/>
                    </a:cubicBezTo>
                    <a:cubicBezTo>
                      <a:pt x="60" y="39"/>
                      <a:pt x="59" y="39"/>
                      <a:pt x="59" y="39"/>
                    </a:cubicBezTo>
                    <a:moveTo>
                      <a:pt x="61" y="37"/>
                    </a:moveTo>
                    <a:cubicBezTo>
                      <a:pt x="61" y="37"/>
                      <a:pt x="61" y="37"/>
                      <a:pt x="60" y="37"/>
                    </a:cubicBezTo>
                    <a:cubicBezTo>
                      <a:pt x="61" y="37"/>
                      <a:pt x="61" y="38"/>
                      <a:pt x="61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7"/>
                      <a:pt x="61" y="37"/>
                      <a:pt x="61" y="37"/>
                    </a:cubicBezTo>
                    <a:moveTo>
                      <a:pt x="64" y="32"/>
                    </a:moveTo>
                    <a:cubicBezTo>
                      <a:pt x="64" y="32"/>
                      <a:pt x="63" y="33"/>
                      <a:pt x="63" y="33"/>
                    </a:cubicBezTo>
                    <a:cubicBezTo>
                      <a:pt x="63" y="33"/>
                      <a:pt x="63" y="33"/>
                      <a:pt x="64" y="33"/>
                    </a:cubicBezTo>
                    <a:cubicBezTo>
                      <a:pt x="64" y="33"/>
                      <a:pt x="64" y="33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moveTo>
                      <a:pt x="64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moveTo>
                      <a:pt x="66" y="28"/>
                    </a:moveTo>
                    <a:cubicBezTo>
                      <a:pt x="66" y="29"/>
                      <a:pt x="65" y="29"/>
                      <a:pt x="65" y="30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6" y="30"/>
                      <a:pt x="66" y="29"/>
                      <a:pt x="66" y="29"/>
                    </a:cubicBezTo>
                    <a:cubicBezTo>
                      <a:pt x="66" y="29"/>
                      <a:pt x="66" y="29"/>
                      <a:pt x="66" y="28"/>
                    </a:cubicBezTo>
                    <a:moveTo>
                      <a:pt x="67" y="26"/>
                    </a:moveTo>
                    <a:cubicBezTo>
                      <a:pt x="67" y="27"/>
                      <a:pt x="67" y="27"/>
                      <a:pt x="66" y="28"/>
                    </a:cubicBezTo>
                    <a:cubicBezTo>
                      <a:pt x="66" y="28"/>
                      <a:pt x="66" y="28"/>
                      <a:pt x="67" y="28"/>
                    </a:cubicBezTo>
                    <a:cubicBezTo>
                      <a:pt x="67" y="28"/>
                      <a:pt x="67" y="27"/>
                      <a:pt x="68" y="26"/>
                    </a:cubicBezTo>
                    <a:cubicBezTo>
                      <a:pt x="68" y="26"/>
                      <a:pt x="68" y="26"/>
                      <a:pt x="67" y="26"/>
                    </a:cubicBezTo>
                    <a:moveTo>
                      <a:pt x="76" y="12"/>
                    </a:moveTo>
                    <a:cubicBezTo>
                      <a:pt x="75" y="13"/>
                      <a:pt x="75" y="14"/>
                      <a:pt x="74" y="15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75" y="14"/>
                      <a:pt x="76" y="13"/>
                      <a:pt x="76" y="13"/>
                    </a:cubicBezTo>
                    <a:cubicBezTo>
                      <a:pt x="76" y="13"/>
                      <a:pt x="76" y="13"/>
                      <a:pt x="76" y="13"/>
                    </a:cubicBezTo>
                    <a:cubicBezTo>
                      <a:pt x="76" y="12"/>
                      <a:pt x="76" y="12"/>
                      <a:pt x="76" y="12"/>
                    </a:cubicBezTo>
                    <a:moveTo>
                      <a:pt x="82" y="1"/>
                    </a:moveTo>
                    <a:cubicBezTo>
                      <a:pt x="82" y="2"/>
                      <a:pt x="82" y="3"/>
                      <a:pt x="81" y="3"/>
                    </a:cubicBezTo>
                    <a:cubicBezTo>
                      <a:pt x="81" y="3"/>
                      <a:pt x="81" y="3"/>
                      <a:pt x="82" y="3"/>
                    </a:cubicBezTo>
                    <a:cubicBezTo>
                      <a:pt x="82" y="3"/>
                      <a:pt x="82" y="2"/>
                      <a:pt x="83" y="2"/>
                    </a:cubicBezTo>
                    <a:cubicBezTo>
                      <a:pt x="83" y="2"/>
                      <a:pt x="82" y="2"/>
                      <a:pt x="82" y="1"/>
                    </a:cubicBezTo>
                    <a:moveTo>
                      <a:pt x="83" y="0"/>
                    </a:moveTo>
                    <a:cubicBezTo>
                      <a:pt x="83" y="0"/>
                      <a:pt x="83" y="0"/>
                      <a:pt x="8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84" y="0"/>
                      <a:pt x="84" y="0"/>
                      <a:pt x="8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10553"/>
              <p:cNvSpPr>
                <a:spLocks noEditPoints="1"/>
              </p:cNvSpPr>
              <p:nvPr/>
            </p:nvSpPr>
            <p:spPr bwMode="auto">
              <a:xfrm>
                <a:off x="-432" y="3091"/>
                <a:ext cx="83" cy="154"/>
              </a:xfrm>
              <a:custGeom>
                <a:avLst/>
                <a:gdLst>
                  <a:gd name="T0" fmla="*/ 0 w 35"/>
                  <a:gd name="T1" fmla="*/ 65 h 65"/>
                  <a:gd name="T2" fmla="*/ 1 w 35"/>
                  <a:gd name="T3" fmla="*/ 65 h 65"/>
                  <a:gd name="T4" fmla="*/ 3 w 35"/>
                  <a:gd name="T5" fmla="*/ 59 h 65"/>
                  <a:gd name="T6" fmla="*/ 4 w 35"/>
                  <a:gd name="T7" fmla="*/ 60 h 65"/>
                  <a:gd name="T8" fmla="*/ 3 w 35"/>
                  <a:gd name="T9" fmla="*/ 59 h 65"/>
                  <a:gd name="T10" fmla="*/ 3 w 35"/>
                  <a:gd name="T11" fmla="*/ 59 h 65"/>
                  <a:gd name="T12" fmla="*/ 4 w 35"/>
                  <a:gd name="T13" fmla="*/ 59 h 65"/>
                  <a:gd name="T14" fmla="*/ 8 w 35"/>
                  <a:gd name="T15" fmla="*/ 50 h 65"/>
                  <a:gd name="T16" fmla="*/ 9 w 35"/>
                  <a:gd name="T17" fmla="*/ 51 h 65"/>
                  <a:gd name="T18" fmla="*/ 8 w 35"/>
                  <a:gd name="T19" fmla="*/ 50 h 65"/>
                  <a:gd name="T20" fmla="*/ 8 w 35"/>
                  <a:gd name="T21" fmla="*/ 50 h 65"/>
                  <a:gd name="T22" fmla="*/ 9 w 35"/>
                  <a:gd name="T23" fmla="*/ 50 h 65"/>
                  <a:gd name="T24" fmla="*/ 1 w 35"/>
                  <a:gd name="T25" fmla="*/ 46 h 65"/>
                  <a:gd name="T26" fmla="*/ 1 w 35"/>
                  <a:gd name="T27" fmla="*/ 46 h 65"/>
                  <a:gd name="T28" fmla="*/ 1 w 35"/>
                  <a:gd name="T29" fmla="*/ 46 h 65"/>
                  <a:gd name="T30" fmla="*/ 1 w 35"/>
                  <a:gd name="T31" fmla="*/ 46 h 65"/>
                  <a:gd name="T32" fmla="*/ 2 w 35"/>
                  <a:gd name="T33" fmla="*/ 45 h 65"/>
                  <a:gd name="T34" fmla="*/ 13 w 35"/>
                  <a:gd name="T35" fmla="*/ 42 h 65"/>
                  <a:gd name="T36" fmla="*/ 13 w 35"/>
                  <a:gd name="T37" fmla="*/ 44 h 65"/>
                  <a:gd name="T38" fmla="*/ 13 w 35"/>
                  <a:gd name="T39" fmla="*/ 42 h 65"/>
                  <a:gd name="T40" fmla="*/ 13 w 35"/>
                  <a:gd name="T41" fmla="*/ 42 h 65"/>
                  <a:gd name="T42" fmla="*/ 14 w 35"/>
                  <a:gd name="T43" fmla="*/ 41 h 65"/>
                  <a:gd name="T44" fmla="*/ 14 w 35"/>
                  <a:gd name="T45" fmla="*/ 40 h 65"/>
                  <a:gd name="T46" fmla="*/ 15 w 35"/>
                  <a:gd name="T47" fmla="*/ 41 h 65"/>
                  <a:gd name="T48" fmla="*/ 14 w 35"/>
                  <a:gd name="T49" fmla="*/ 40 h 65"/>
                  <a:gd name="T50" fmla="*/ 14 w 35"/>
                  <a:gd name="T51" fmla="*/ 40 h 65"/>
                  <a:gd name="T52" fmla="*/ 15 w 35"/>
                  <a:gd name="T53" fmla="*/ 39 h 65"/>
                  <a:gd name="T54" fmla="*/ 6 w 35"/>
                  <a:gd name="T55" fmla="*/ 38 h 65"/>
                  <a:gd name="T56" fmla="*/ 6 w 35"/>
                  <a:gd name="T57" fmla="*/ 39 h 65"/>
                  <a:gd name="T58" fmla="*/ 6 w 35"/>
                  <a:gd name="T59" fmla="*/ 38 h 65"/>
                  <a:gd name="T60" fmla="*/ 6 w 35"/>
                  <a:gd name="T61" fmla="*/ 37 h 65"/>
                  <a:gd name="T62" fmla="*/ 7 w 35"/>
                  <a:gd name="T63" fmla="*/ 37 h 65"/>
                  <a:gd name="T64" fmla="*/ 7 w 35"/>
                  <a:gd name="T65" fmla="*/ 36 h 65"/>
                  <a:gd name="T66" fmla="*/ 7 w 35"/>
                  <a:gd name="T67" fmla="*/ 36 h 65"/>
                  <a:gd name="T68" fmla="*/ 7 w 35"/>
                  <a:gd name="T69" fmla="*/ 36 h 65"/>
                  <a:gd name="T70" fmla="*/ 7 w 35"/>
                  <a:gd name="T71" fmla="*/ 36 h 65"/>
                  <a:gd name="T72" fmla="*/ 8 w 35"/>
                  <a:gd name="T73" fmla="*/ 35 h 65"/>
                  <a:gd name="T74" fmla="*/ 22 w 35"/>
                  <a:gd name="T75" fmla="*/ 26 h 65"/>
                  <a:gd name="T76" fmla="*/ 20 w 35"/>
                  <a:gd name="T77" fmla="*/ 31 h 65"/>
                  <a:gd name="T78" fmla="*/ 22 w 35"/>
                  <a:gd name="T79" fmla="*/ 26 h 65"/>
                  <a:gd name="T80" fmla="*/ 13 w 35"/>
                  <a:gd name="T81" fmla="*/ 26 h 65"/>
                  <a:gd name="T82" fmla="*/ 16 w 35"/>
                  <a:gd name="T83" fmla="*/ 22 h 65"/>
                  <a:gd name="T84" fmla="*/ 27 w 35"/>
                  <a:gd name="T85" fmla="*/ 17 h 65"/>
                  <a:gd name="T86" fmla="*/ 24 w 35"/>
                  <a:gd name="T87" fmla="*/ 22 h 65"/>
                  <a:gd name="T88" fmla="*/ 28 w 35"/>
                  <a:gd name="T89" fmla="*/ 17 h 65"/>
                  <a:gd name="T90" fmla="*/ 21 w 35"/>
                  <a:gd name="T91" fmla="*/ 13 h 65"/>
                  <a:gd name="T92" fmla="*/ 18 w 35"/>
                  <a:gd name="T93" fmla="*/ 19 h 65"/>
                  <a:gd name="T94" fmla="*/ 22 w 35"/>
                  <a:gd name="T95" fmla="*/ 13 h 65"/>
                  <a:gd name="T96" fmla="*/ 32 w 35"/>
                  <a:gd name="T97" fmla="*/ 7 h 65"/>
                  <a:gd name="T98" fmla="*/ 31 w 35"/>
                  <a:gd name="T99" fmla="*/ 9 h 65"/>
                  <a:gd name="T100" fmla="*/ 33 w 35"/>
                  <a:gd name="T101" fmla="*/ 8 h 65"/>
                  <a:gd name="T102" fmla="*/ 33 w 35"/>
                  <a:gd name="T103" fmla="*/ 5 h 65"/>
                  <a:gd name="T104" fmla="*/ 33 w 35"/>
                  <a:gd name="T105" fmla="*/ 5 h 65"/>
                  <a:gd name="T106" fmla="*/ 34 w 35"/>
                  <a:gd name="T107" fmla="*/ 5 h 65"/>
                  <a:gd name="T108" fmla="*/ 33 w 35"/>
                  <a:gd name="T109" fmla="*/ 0 h 65"/>
                  <a:gd name="T110" fmla="*/ 33 w 35"/>
                  <a:gd name="T111" fmla="*/ 1 h 65"/>
                  <a:gd name="T112" fmla="*/ 34 w 35"/>
                  <a:gd name="T113" fmla="*/ 3 h 65"/>
                  <a:gd name="T114" fmla="*/ 35 w 35"/>
                  <a:gd name="T115" fmla="*/ 1 h 65"/>
                  <a:gd name="T116" fmla="*/ 33 w 35"/>
                  <a:gd name="T117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" h="65">
                    <a:moveTo>
                      <a:pt x="0" y="64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1" y="65"/>
                      <a:pt x="1" y="65"/>
                    </a:cubicBezTo>
                    <a:cubicBezTo>
                      <a:pt x="0" y="65"/>
                      <a:pt x="0" y="65"/>
                      <a:pt x="0" y="64"/>
                    </a:cubicBezTo>
                    <a:moveTo>
                      <a:pt x="3" y="59"/>
                    </a:moveTo>
                    <a:cubicBezTo>
                      <a:pt x="3" y="59"/>
                      <a:pt x="3" y="59"/>
                      <a:pt x="3" y="59"/>
                    </a:cubicBezTo>
                    <a:cubicBezTo>
                      <a:pt x="3" y="59"/>
                      <a:pt x="3" y="59"/>
                      <a:pt x="4" y="60"/>
                    </a:cubicBezTo>
                    <a:cubicBezTo>
                      <a:pt x="4" y="59"/>
                      <a:pt x="4" y="59"/>
                      <a:pt x="4" y="59"/>
                    </a:cubicBezTo>
                    <a:cubicBezTo>
                      <a:pt x="4" y="59"/>
                      <a:pt x="3" y="59"/>
                      <a:pt x="3" y="59"/>
                    </a:cubicBezTo>
                    <a:moveTo>
                      <a:pt x="4" y="58"/>
                    </a:moveTo>
                    <a:cubicBezTo>
                      <a:pt x="3" y="58"/>
                      <a:pt x="3" y="59"/>
                      <a:pt x="3" y="59"/>
                    </a:cubicBezTo>
                    <a:cubicBezTo>
                      <a:pt x="3" y="59"/>
                      <a:pt x="4" y="59"/>
                      <a:pt x="4" y="59"/>
                    </a:cubicBezTo>
                    <a:cubicBezTo>
                      <a:pt x="4" y="59"/>
                      <a:pt x="4" y="59"/>
                      <a:pt x="4" y="59"/>
                    </a:cubicBezTo>
                    <a:cubicBezTo>
                      <a:pt x="4" y="59"/>
                      <a:pt x="4" y="58"/>
                      <a:pt x="4" y="58"/>
                    </a:cubicBezTo>
                    <a:moveTo>
                      <a:pt x="8" y="50"/>
                    </a:moveTo>
                    <a:cubicBezTo>
                      <a:pt x="8" y="50"/>
                      <a:pt x="8" y="51"/>
                      <a:pt x="8" y="51"/>
                    </a:cubicBezTo>
                    <a:cubicBezTo>
                      <a:pt x="8" y="51"/>
                      <a:pt x="8" y="51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9" y="51"/>
                      <a:pt x="8" y="50"/>
                      <a:pt x="8" y="50"/>
                    </a:cubicBezTo>
                    <a:moveTo>
                      <a:pt x="9" y="50"/>
                    </a:moveTo>
                    <a:cubicBezTo>
                      <a:pt x="9" y="50"/>
                      <a:pt x="9" y="50"/>
                      <a:pt x="8" y="50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9" y="50"/>
                      <a:pt x="9" y="50"/>
                      <a:pt x="9" y="50"/>
                    </a:cubicBezTo>
                    <a:moveTo>
                      <a:pt x="1" y="46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moveTo>
                      <a:pt x="2" y="45"/>
                    </a:moveTo>
                    <a:cubicBezTo>
                      <a:pt x="2" y="46"/>
                      <a:pt x="2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6"/>
                      <a:pt x="2" y="46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moveTo>
                      <a:pt x="13" y="42"/>
                    </a:moveTo>
                    <a:cubicBezTo>
                      <a:pt x="13" y="42"/>
                      <a:pt x="13" y="43"/>
                      <a:pt x="12" y="43"/>
                    </a:cubicBezTo>
                    <a:cubicBezTo>
                      <a:pt x="13" y="43"/>
                      <a:pt x="13" y="43"/>
                      <a:pt x="13" y="44"/>
                    </a:cubicBezTo>
                    <a:cubicBezTo>
                      <a:pt x="13" y="43"/>
                      <a:pt x="13" y="43"/>
                      <a:pt x="14" y="43"/>
                    </a:cubicBezTo>
                    <a:cubicBezTo>
                      <a:pt x="13" y="42"/>
                      <a:pt x="13" y="42"/>
                      <a:pt x="13" y="42"/>
                    </a:cubicBezTo>
                    <a:moveTo>
                      <a:pt x="14" y="41"/>
                    </a:moveTo>
                    <a:cubicBezTo>
                      <a:pt x="14" y="41"/>
                      <a:pt x="13" y="41"/>
                      <a:pt x="13" y="42"/>
                    </a:cubicBezTo>
                    <a:cubicBezTo>
                      <a:pt x="13" y="42"/>
                      <a:pt x="14" y="42"/>
                      <a:pt x="14" y="42"/>
                    </a:cubicBezTo>
                    <a:cubicBezTo>
                      <a:pt x="14" y="42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4" y="41"/>
                    </a:cubicBezTo>
                    <a:moveTo>
                      <a:pt x="14" y="40"/>
                    </a:moveTo>
                    <a:cubicBezTo>
                      <a:pt x="14" y="40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4" y="41"/>
                      <a:pt x="14" y="41"/>
                      <a:pt x="14" y="40"/>
                    </a:cubicBezTo>
                    <a:moveTo>
                      <a:pt x="15" y="39"/>
                    </a:moveTo>
                    <a:cubicBezTo>
                      <a:pt x="15" y="39"/>
                      <a:pt x="14" y="40"/>
                      <a:pt x="14" y="40"/>
                    </a:cubicBezTo>
                    <a:cubicBezTo>
                      <a:pt x="14" y="40"/>
                      <a:pt x="15" y="40"/>
                      <a:pt x="15" y="40"/>
                    </a:cubicBezTo>
                    <a:cubicBezTo>
                      <a:pt x="15" y="40"/>
                      <a:pt x="15" y="40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7" y="36"/>
                    </a:moveTo>
                    <a:cubicBezTo>
                      <a:pt x="7" y="37"/>
                      <a:pt x="7" y="37"/>
                      <a:pt x="6" y="37"/>
                    </a:cubicBezTo>
                    <a:cubicBezTo>
                      <a:pt x="6" y="37"/>
                      <a:pt x="6" y="38"/>
                      <a:pt x="7" y="38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7"/>
                      <a:pt x="7" y="37"/>
                      <a:pt x="7" y="36"/>
                    </a:cubicBezTo>
                    <a:moveTo>
                      <a:pt x="7" y="36"/>
                    </a:move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moveTo>
                      <a:pt x="8" y="35"/>
                    </a:moveTo>
                    <a:cubicBezTo>
                      <a:pt x="8" y="35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8" y="36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moveTo>
                      <a:pt x="22" y="26"/>
                    </a:moveTo>
                    <a:cubicBezTo>
                      <a:pt x="22" y="27"/>
                      <a:pt x="21" y="29"/>
                      <a:pt x="20" y="30"/>
                    </a:cubicBezTo>
                    <a:cubicBezTo>
                      <a:pt x="20" y="30"/>
                      <a:pt x="20" y="30"/>
                      <a:pt x="20" y="31"/>
                    </a:cubicBezTo>
                    <a:cubicBezTo>
                      <a:pt x="21" y="29"/>
                      <a:pt x="22" y="28"/>
                      <a:pt x="23" y="26"/>
                    </a:cubicBezTo>
                    <a:cubicBezTo>
                      <a:pt x="23" y="26"/>
                      <a:pt x="23" y="26"/>
                      <a:pt x="22" y="26"/>
                    </a:cubicBezTo>
                    <a:moveTo>
                      <a:pt x="16" y="22"/>
                    </a:move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4" y="25"/>
                      <a:pt x="15" y="23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7" y="17"/>
                    </a:moveTo>
                    <a:cubicBezTo>
                      <a:pt x="26" y="18"/>
                      <a:pt x="26" y="19"/>
                      <a:pt x="25" y="21"/>
                    </a:cubicBezTo>
                    <a:cubicBezTo>
                      <a:pt x="25" y="21"/>
                      <a:pt x="24" y="22"/>
                      <a:pt x="24" y="22"/>
                    </a:cubicBezTo>
                    <a:cubicBezTo>
                      <a:pt x="24" y="22"/>
                      <a:pt x="25" y="23"/>
                      <a:pt x="25" y="23"/>
                    </a:cubicBezTo>
                    <a:cubicBezTo>
                      <a:pt x="26" y="21"/>
                      <a:pt x="27" y="19"/>
                      <a:pt x="28" y="17"/>
                    </a:cubicBezTo>
                    <a:cubicBezTo>
                      <a:pt x="28" y="17"/>
                      <a:pt x="27" y="17"/>
                      <a:pt x="27" y="17"/>
                    </a:cubicBezTo>
                    <a:moveTo>
                      <a:pt x="21" y="13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7"/>
                      <a:pt x="20" y="15"/>
                      <a:pt x="21" y="14"/>
                    </a:cubicBezTo>
                    <a:cubicBezTo>
                      <a:pt x="21" y="14"/>
                      <a:pt x="21" y="13"/>
                      <a:pt x="22" y="13"/>
                    </a:cubicBezTo>
                    <a:cubicBezTo>
                      <a:pt x="21" y="13"/>
                      <a:pt x="21" y="13"/>
                      <a:pt x="21" y="13"/>
                    </a:cubicBezTo>
                    <a:moveTo>
                      <a:pt x="32" y="7"/>
                    </a:moveTo>
                    <a:cubicBezTo>
                      <a:pt x="32" y="8"/>
                      <a:pt x="31" y="8"/>
                      <a:pt x="31" y="9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2" y="8"/>
                      <a:pt x="33" y="8"/>
                    </a:cubicBezTo>
                    <a:cubicBezTo>
                      <a:pt x="32" y="8"/>
                      <a:pt x="32" y="7"/>
                      <a:pt x="32" y="7"/>
                    </a:cubicBezTo>
                    <a:moveTo>
                      <a:pt x="33" y="5"/>
                    </a:moveTo>
                    <a:cubicBezTo>
                      <a:pt x="33" y="5"/>
                      <a:pt x="33" y="5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3" y="5"/>
                      <a:pt x="33" y="5"/>
                      <a:pt x="33" y="5"/>
                    </a:cubicBezTo>
                    <a:moveTo>
                      <a:pt x="33" y="0"/>
                    </a:moveTo>
                    <a:cubicBezTo>
                      <a:pt x="33" y="0"/>
                      <a:pt x="33" y="0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4" y="2"/>
                      <a:pt x="34" y="2"/>
                      <a:pt x="34" y="3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4" y="3"/>
                      <a:pt x="35" y="3"/>
                      <a:pt x="35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10554"/>
              <p:cNvSpPr>
                <a:spLocks noEditPoints="1"/>
              </p:cNvSpPr>
              <p:nvPr/>
            </p:nvSpPr>
            <p:spPr bwMode="auto">
              <a:xfrm>
                <a:off x="-404" y="3096"/>
                <a:ext cx="81" cy="118"/>
              </a:xfrm>
              <a:custGeom>
                <a:avLst/>
                <a:gdLst>
                  <a:gd name="T0" fmla="*/ 0 w 34"/>
                  <a:gd name="T1" fmla="*/ 50 h 50"/>
                  <a:gd name="T2" fmla="*/ 1 w 34"/>
                  <a:gd name="T3" fmla="*/ 49 h 50"/>
                  <a:gd name="T4" fmla="*/ 2 w 34"/>
                  <a:gd name="T5" fmla="*/ 48 h 50"/>
                  <a:gd name="T6" fmla="*/ 1 w 34"/>
                  <a:gd name="T7" fmla="*/ 49 h 50"/>
                  <a:gd name="T8" fmla="*/ 2 w 34"/>
                  <a:gd name="T9" fmla="*/ 48 h 50"/>
                  <a:gd name="T10" fmla="*/ 2 w 34"/>
                  <a:gd name="T11" fmla="*/ 47 h 50"/>
                  <a:gd name="T12" fmla="*/ 5 w 34"/>
                  <a:gd name="T13" fmla="*/ 44 h 50"/>
                  <a:gd name="T14" fmla="*/ 11 w 34"/>
                  <a:gd name="T15" fmla="*/ 43 h 50"/>
                  <a:gd name="T16" fmla="*/ 11 w 34"/>
                  <a:gd name="T17" fmla="*/ 44 h 50"/>
                  <a:gd name="T18" fmla="*/ 11 w 34"/>
                  <a:gd name="T19" fmla="*/ 43 h 50"/>
                  <a:gd name="T20" fmla="*/ 5 w 34"/>
                  <a:gd name="T21" fmla="*/ 43 h 50"/>
                  <a:gd name="T22" fmla="*/ 5 w 34"/>
                  <a:gd name="T23" fmla="*/ 43 h 50"/>
                  <a:gd name="T24" fmla="*/ 5 w 34"/>
                  <a:gd name="T25" fmla="*/ 42 h 50"/>
                  <a:gd name="T26" fmla="*/ 6 w 34"/>
                  <a:gd name="T27" fmla="*/ 41 h 50"/>
                  <a:gd name="T28" fmla="*/ 6 w 34"/>
                  <a:gd name="T29" fmla="*/ 41 h 50"/>
                  <a:gd name="T30" fmla="*/ 7 w 34"/>
                  <a:gd name="T31" fmla="*/ 40 h 50"/>
                  <a:gd name="T32" fmla="*/ 6 w 34"/>
                  <a:gd name="T33" fmla="*/ 41 h 50"/>
                  <a:gd name="T34" fmla="*/ 7 w 34"/>
                  <a:gd name="T35" fmla="*/ 40 h 50"/>
                  <a:gd name="T36" fmla="*/ 11 w 34"/>
                  <a:gd name="T37" fmla="*/ 42 h 50"/>
                  <a:gd name="T38" fmla="*/ 17 w 34"/>
                  <a:gd name="T39" fmla="*/ 34 h 50"/>
                  <a:gd name="T40" fmla="*/ 12 w 34"/>
                  <a:gd name="T41" fmla="*/ 31 h 50"/>
                  <a:gd name="T42" fmla="*/ 7 w 34"/>
                  <a:gd name="T43" fmla="*/ 40 h 50"/>
                  <a:gd name="T44" fmla="*/ 12 w 34"/>
                  <a:gd name="T45" fmla="*/ 31 h 50"/>
                  <a:gd name="T46" fmla="*/ 19 w 34"/>
                  <a:gd name="T47" fmla="*/ 29 h 50"/>
                  <a:gd name="T48" fmla="*/ 22 w 34"/>
                  <a:gd name="T49" fmla="*/ 26 h 50"/>
                  <a:gd name="T50" fmla="*/ 17 w 34"/>
                  <a:gd name="T51" fmla="*/ 23 h 50"/>
                  <a:gd name="T52" fmla="*/ 15 w 34"/>
                  <a:gd name="T53" fmla="*/ 27 h 50"/>
                  <a:gd name="T54" fmla="*/ 17 w 34"/>
                  <a:gd name="T55" fmla="*/ 23 h 50"/>
                  <a:gd name="T56" fmla="*/ 27 w 34"/>
                  <a:gd name="T57" fmla="*/ 14 h 50"/>
                  <a:gd name="T58" fmla="*/ 25 w 34"/>
                  <a:gd name="T59" fmla="*/ 21 h 50"/>
                  <a:gd name="T60" fmla="*/ 28 w 34"/>
                  <a:gd name="T61" fmla="*/ 12 h 50"/>
                  <a:gd name="T62" fmla="*/ 24 w 34"/>
                  <a:gd name="T63" fmla="*/ 13 h 50"/>
                  <a:gd name="T64" fmla="*/ 21 w 34"/>
                  <a:gd name="T65" fmla="*/ 18 h 50"/>
                  <a:gd name="T66" fmla="*/ 25 w 34"/>
                  <a:gd name="T67" fmla="*/ 10 h 50"/>
                  <a:gd name="T68" fmla="*/ 31 w 34"/>
                  <a:gd name="T69" fmla="*/ 1 h 50"/>
                  <a:gd name="T70" fmla="*/ 31 w 34"/>
                  <a:gd name="T71" fmla="*/ 1 h 50"/>
                  <a:gd name="T72" fmla="*/ 31 w 34"/>
                  <a:gd name="T73" fmla="*/ 1 h 50"/>
                  <a:gd name="T74" fmla="*/ 30 w 34"/>
                  <a:gd name="T75" fmla="*/ 3 h 50"/>
                  <a:gd name="T76" fmla="*/ 31 w 34"/>
                  <a:gd name="T77" fmla="*/ 2 h 50"/>
                  <a:gd name="T78" fmla="*/ 32 w 34"/>
                  <a:gd name="T79" fmla="*/ 2 h 50"/>
                  <a:gd name="T80" fmla="*/ 33 w 34"/>
                  <a:gd name="T81" fmla="*/ 4 h 50"/>
                  <a:gd name="T82" fmla="*/ 32 w 34"/>
                  <a:gd name="T83" fmla="*/ 5 h 50"/>
                  <a:gd name="T84" fmla="*/ 33 w 34"/>
                  <a:gd name="T85" fmla="*/ 4 h 50"/>
                  <a:gd name="T86" fmla="*/ 33 w 34"/>
                  <a:gd name="T87" fmla="*/ 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4" h="50">
                    <a:moveTo>
                      <a:pt x="1" y="49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1" y="50"/>
                      <a:pt x="1" y="50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2" y="48"/>
                    </a:moveTo>
                    <a:cubicBezTo>
                      <a:pt x="1" y="48"/>
                      <a:pt x="1" y="48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2" y="49"/>
                      <a:pt x="2" y="48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moveTo>
                      <a:pt x="5" y="44"/>
                    </a:moveTo>
                    <a:cubicBezTo>
                      <a:pt x="4" y="45"/>
                      <a:pt x="3" y="46"/>
                      <a:pt x="2" y="47"/>
                    </a:cubicBezTo>
                    <a:cubicBezTo>
                      <a:pt x="2" y="47"/>
                      <a:pt x="2" y="47"/>
                      <a:pt x="2" y="48"/>
                    </a:cubicBezTo>
                    <a:cubicBezTo>
                      <a:pt x="3" y="46"/>
                      <a:pt x="4" y="45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moveTo>
                      <a:pt x="11" y="43"/>
                    </a:moveTo>
                    <a:cubicBezTo>
                      <a:pt x="11" y="43"/>
                      <a:pt x="11" y="43"/>
                      <a:pt x="10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11" y="44"/>
                      <a:pt x="11" y="43"/>
                      <a:pt x="12" y="43"/>
                    </a:cubicBezTo>
                    <a:cubicBezTo>
                      <a:pt x="11" y="43"/>
                      <a:pt x="11" y="43"/>
                      <a:pt x="11" y="43"/>
                    </a:cubicBezTo>
                    <a:moveTo>
                      <a:pt x="5" y="42"/>
                    </a:move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6" y="42"/>
                    </a:cubicBezTo>
                    <a:cubicBezTo>
                      <a:pt x="6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7" y="40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1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17" y="33"/>
                    </a:moveTo>
                    <a:cubicBezTo>
                      <a:pt x="15" y="36"/>
                      <a:pt x="13" y="39"/>
                      <a:pt x="11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4" y="40"/>
                      <a:pt x="15" y="37"/>
                      <a:pt x="17" y="34"/>
                    </a:cubicBezTo>
                    <a:cubicBezTo>
                      <a:pt x="17" y="34"/>
                      <a:pt x="17" y="33"/>
                      <a:pt x="17" y="33"/>
                    </a:cubicBezTo>
                    <a:moveTo>
                      <a:pt x="12" y="31"/>
                    </a:moveTo>
                    <a:cubicBezTo>
                      <a:pt x="7" y="39"/>
                      <a:pt x="7" y="39"/>
                      <a:pt x="7" y="39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9" y="37"/>
                      <a:pt x="11" y="34"/>
                      <a:pt x="13" y="31"/>
                    </a:cubicBezTo>
                    <a:cubicBezTo>
                      <a:pt x="13" y="31"/>
                      <a:pt x="13" y="31"/>
                      <a:pt x="12" y="31"/>
                    </a:cubicBezTo>
                    <a:moveTo>
                      <a:pt x="21" y="25"/>
                    </a:moveTo>
                    <a:cubicBezTo>
                      <a:pt x="20" y="27"/>
                      <a:pt x="20" y="28"/>
                      <a:pt x="19" y="29"/>
                    </a:cubicBezTo>
                    <a:cubicBezTo>
                      <a:pt x="19" y="29"/>
                      <a:pt x="19" y="29"/>
                      <a:pt x="20" y="30"/>
                    </a:cubicBezTo>
                    <a:cubicBezTo>
                      <a:pt x="20" y="28"/>
                      <a:pt x="21" y="27"/>
                      <a:pt x="22" y="26"/>
                    </a:cubicBezTo>
                    <a:cubicBezTo>
                      <a:pt x="22" y="26"/>
                      <a:pt x="21" y="26"/>
                      <a:pt x="21" y="25"/>
                    </a:cubicBezTo>
                    <a:moveTo>
                      <a:pt x="17" y="23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8" y="12"/>
                    </a:moveTo>
                    <a:cubicBezTo>
                      <a:pt x="28" y="13"/>
                      <a:pt x="28" y="13"/>
                      <a:pt x="27" y="14"/>
                    </a:cubicBezTo>
                    <a:cubicBezTo>
                      <a:pt x="26" y="16"/>
                      <a:pt x="25" y="18"/>
                      <a:pt x="24" y="20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6" y="18"/>
                      <a:pt x="28" y="15"/>
                      <a:pt x="29" y="12"/>
                    </a:cubicBezTo>
                    <a:cubicBezTo>
                      <a:pt x="28" y="12"/>
                      <a:pt x="28" y="12"/>
                      <a:pt x="28" y="12"/>
                    </a:cubicBezTo>
                    <a:moveTo>
                      <a:pt x="25" y="1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8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5" y="10"/>
                      <a:pt x="25" y="10"/>
                      <a:pt x="25" y="10"/>
                    </a:cubicBezTo>
                    <a:moveTo>
                      <a:pt x="33" y="0"/>
                    </a:move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1" y="2"/>
                      <a:pt x="31" y="2"/>
                    </a:cubicBezTo>
                    <a:cubicBezTo>
                      <a:pt x="31" y="2"/>
                      <a:pt x="31" y="2"/>
                      <a:pt x="32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3"/>
                      <a:pt x="33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4"/>
                      <a:pt x="34" y="2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10555"/>
              <p:cNvSpPr>
                <a:spLocks noEditPoints="1"/>
              </p:cNvSpPr>
              <p:nvPr/>
            </p:nvSpPr>
            <p:spPr bwMode="auto">
              <a:xfrm>
                <a:off x="-401" y="3207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10556"/>
              <p:cNvSpPr>
                <a:spLocks noEditPoints="1"/>
              </p:cNvSpPr>
              <p:nvPr/>
            </p:nvSpPr>
            <p:spPr bwMode="auto">
              <a:xfrm>
                <a:off x="-392" y="3202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1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1 w 5"/>
                  <a:gd name="T15" fmla="*/ 7 h 8"/>
                  <a:gd name="T16" fmla="*/ 2 w 5"/>
                  <a:gd name="T17" fmla="*/ 6 h 8"/>
                  <a:gd name="T18" fmla="*/ 1 w 5"/>
                  <a:gd name="T19" fmla="*/ 6 h 8"/>
                  <a:gd name="T20" fmla="*/ 4 w 5"/>
                  <a:gd name="T21" fmla="*/ 1 h 8"/>
                  <a:gd name="T22" fmla="*/ 2 w 5"/>
                  <a:gd name="T23" fmla="*/ 5 h 8"/>
                  <a:gd name="T24" fmla="*/ 2 w 5"/>
                  <a:gd name="T25" fmla="*/ 5 h 8"/>
                  <a:gd name="T26" fmla="*/ 4 w 5"/>
                  <a:gd name="T27" fmla="*/ 2 h 8"/>
                  <a:gd name="T28" fmla="*/ 4 w 5"/>
                  <a:gd name="T29" fmla="*/ 1 h 8"/>
                  <a:gd name="T30" fmla="*/ 5 w 5"/>
                  <a:gd name="T31" fmla="*/ 0 h 8"/>
                  <a:gd name="T32" fmla="*/ 4 w 5"/>
                  <a:gd name="T33" fmla="*/ 0 h 8"/>
                  <a:gd name="T34" fmla="*/ 5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moveTo>
                      <a:pt x="4" y="1"/>
                    </a:moveTo>
                    <a:cubicBezTo>
                      <a:pt x="3" y="3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3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6" name="Freeform 10558"/>
            <p:cNvSpPr>
              <a:spLocks noEditPoints="1"/>
            </p:cNvSpPr>
            <p:nvPr/>
          </p:nvSpPr>
          <p:spPr bwMode="auto">
            <a:xfrm>
              <a:off x="-617544" y="5102202"/>
              <a:ext cx="3175" cy="7937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1 w 1"/>
                <a:gd name="T11" fmla="*/ 0 h 2"/>
                <a:gd name="T12" fmla="*/ 0 w 1"/>
                <a:gd name="T13" fmla="*/ 1 h 2"/>
                <a:gd name="T14" fmla="*/ 1 w 1"/>
                <a:gd name="T15" fmla="*/ 1 h 2"/>
                <a:gd name="T16" fmla="*/ 1 w 1"/>
                <a:gd name="T17" fmla="*/ 0 h 2"/>
                <a:gd name="T18" fmla="*/ 1 w 1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0559"/>
            <p:cNvSpPr>
              <a:spLocks noEditPoints="1"/>
            </p:cNvSpPr>
            <p:nvPr/>
          </p:nvSpPr>
          <p:spPr bwMode="auto">
            <a:xfrm>
              <a:off x="-655645" y="5102202"/>
              <a:ext cx="19051" cy="26988"/>
            </a:xfrm>
            <a:custGeom>
              <a:avLst/>
              <a:gdLst>
                <a:gd name="T0" fmla="*/ 2 w 5"/>
                <a:gd name="T1" fmla="*/ 4 h 7"/>
                <a:gd name="T2" fmla="*/ 0 w 5"/>
                <a:gd name="T3" fmla="*/ 6 h 7"/>
                <a:gd name="T4" fmla="*/ 1 w 5"/>
                <a:gd name="T5" fmla="*/ 7 h 7"/>
                <a:gd name="T6" fmla="*/ 2 w 5"/>
                <a:gd name="T7" fmla="*/ 4 h 7"/>
                <a:gd name="T8" fmla="*/ 2 w 5"/>
                <a:gd name="T9" fmla="*/ 4 h 7"/>
                <a:gd name="T10" fmla="*/ 4 w 5"/>
                <a:gd name="T11" fmla="*/ 1 h 7"/>
                <a:gd name="T12" fmla="*/ 3 w 5"/>
                <a:gd name="T13" fmla="*/ 2 h 7"/>
                <a:gd name="T14" fmla="*/ 4 w 5"/>
                <a:gd name="T15" fmla="*/ 2 h 7"/>
                <a:gd name="T16" fmla="*/ 4 w 5"/>
                <a:gd name="T17" fmla="*/ 1 h 7"/>
                <a:gd name="T18" fmla="*/ 4 w 5"/>
                <a:gd name="T19" fmla="*/ 1 h 7"/>
                <a:gd name="T20" fmla="*/ 4 w 5"/>
                <a:gd name="T21" fmla="*/ 0 h 7"/>
                <a:gd name="T22" fmla="*/ 4 w 5"/>
                <a:gd name="T23" fmla="*/ 1 h 7"/>
                <a:gd name="T24" fmla="*/ 4 w 5"/>
                <a:gd name="T25" fmla="*/ 1 h 7"/>
                <a:gd name="T26" fmla="*/ 5 w 5"/>
                <a:gd name="T27" fmla="*/ 0 h 7"/>
                <a:gd name="T28" fmla="*/ 4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2" y="4"/>
                  </a:moveTo>
                  <a:cubicBezTo>
                    <a:pt x="1" y="5"/>
                    <a:pt x="1" y="5"/>
                    <a:pt x="0" y="6"/>
                  </a:cubicBezTo>
                  <a:cubicBezTo>
                    <a:pt x="0" y="6"/>
                    <a:pt x="1" y="6"/>
                    <a:pt x="1" y="7"/>
                  </a:cubicBezTo>
                  <a:cubicBezTo>
                    <a:pt x="1" y="6"/>
                    <a:pt x="2" y="5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4" y="1"/>
                  </a:moveTo>
                  <a:cubicBezTo>
                    <a:pt x="4" y="1"/>
                    <a:pt x="3" y="1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0560"/>
            <p:cNvSpPr>
              <a:spLocks noEditPoints="1"/>
            </p:cNvSpPr>
            <p:nvPr/>
          </p:nvSpPr>
          <p:spPr bwMode="auto">
            <a:xfrm>
              <a:off x="-658819" y="5110141"/>
              <a:ext cx="17463" cy="25400"/>
            </a:xfrm>
            <a:custGeom>
              <a:avLst/>
              <a:gdLst>
                <a:gd name="T0" fmla="*/ 1 w 5"/>
                <a:gd name="T1" fmla="*/ 4 h 7"/>
                <a:gd name="T2" fmla="*/ 0 w 5"/>
                <a:gd name="T3" fmla="*/ 6 h 7"/>
                <a:gd name="T4" fmla="*/ 0 w 5"/>
                <a:gd name="T5" fmla="*/ 7 h 7"/>
                <a:gd name="T6" fmla="*/ 2 w 5"/>
                <a:gd name="T7" fmla="*/ 5 h 7"/>
                <a:gd name="T8" fmla="*/ 1 w 5"/>
                <a:gd name="T9" fmla="*/ 4 h 7"/>
                <a:gd name="T10" fmla="*/ 4 w 5"/>
                <a:gd name="T11" fmla="*/ 0 h 7"/>
                <a:gd name="T12" fmla="*/ 3 w 5"/>
                <a:gd name="T13" fmla="*/ 2 h 7"/>
                <a:gd name="T14" fmla="*/ 3 w 5"/>
                <a:gd name="T15" fmla="*/ 2 h 7"/>
                <a:gd name="T16" fmla="*/ 4 w 5"/>
                <a:gd name="T17" fmla="*/ 1 h 7"/>
                <a:gd name="T18" fmla="*/ 4 w 5"/>
                <a:gd name="T19" fmla="*/ 0 h 7"/>
                <a:gd name="T20" fmla="*/ 4 w 5"/>
                <a:gd name="T21" fmla="*/ 0 h 7"/>
                <a:gd name="T22" fmla="*/ 4 w 5"/>
                <a:gd name="T23" fmla="*/ 0 h 7"/>
                <a:gd name="T24" fmla="*/ 4 w 5"/>
                <a:gd name="T25" fmla="*/ 1 h 7"/>
                <a:gd name="T26" fmla="*/ 5 w 5"/>
                <a:gd name="T27" fmla="*/ 0 h 7"/>
                <a:gd name="T28" fmla="*/ 4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1" y="4"/>
                  </a:moveTo>
                  <a:cubicBezTo>
                    <a:pt x="1" y="5"/>
                    <a:pt x="0" y="6"/>
                    <a:pt x="0" y="6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1" y="6"/>
                    <a:pt x="1" y="5"/>
                    <a:pt x="2" y="5"/>
                  </a:cubicBezTo>
                  <a:cubicBezTo>
                    <a:pt x="2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0561"/>
            <p:cNvSpPr>
              <a:spLocks/>
            </p:cNvSpPr>
            <p:nvPr/>
          </p:nvSpPr>
          <p:spPr bwMode="auto">
            <a:xfrm>
              <a:off x="-644531" y="5110141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0562"/>
            <p:cNvSpPr>
              <a:spLocks noEditPoints="1"/>
            </p:cNvSpPr>
            <p:nvPr/>
          </p:nvSpPr>
          <p:spPr bwMode="auto">
            <a:xfrm>
              <a:off x="-636594" y="5113316"/>
              <a:ext cx="14288" cy="26988"/>
            </a:xfrm>
            <a:custGeom>
              <a:avLst/>
              <a:gdLst>
                <a:gd name="T0" fmla="*/ 2 w 4"/>
                <a:gd name="T1" fmla="*/ 4 h 7"/>
                <a:gd name="T2" fmla="*/ 0 w 4"/>
                <a:gd name="T3" fmla="*/ 6 h 7"/>
                <a:gd name="T4" fmla="*/ 1 w 4"/>
                <a:gd name="T5" fmla="*/ 7 h 7"/>
                <a:gd name="T6" fmla="*/ 2 w 4"/>
                <a:gd name="T7" fmla="*/ 4 h 7"/>
                <a:gd name="T8" fmla="*/ 2 w 4"/>
                <a:gd name="T9" fmla="*/ 4 h 7"/>
                <a:gd name="T10" fmla="*/ 3 w 4"/>
                <a:gd name="T11" fmla="*/ 1 h 7"/>
                <a:gd name="T12" fmla="*/ 3 w 4"/>
                <a:gd name="T13" fmla="*/ 2 h 7"/>
                <a:gd name="T14" fmla="*/ 3 w 4"/>
                <a:gd name="T15" fmla="*/ 2 h 7"/>
                <a:gd name="T16" fmla="*/ 4 w 4"/>
                <a:gd name="T17" fmla="*/ 1 h 7"/>
                <a:gd name="T18" fmla="*/ 3 w 4"/>
                <a:gd name="T19" fmla="*/ 1 h 7"/>
                <a:gd name="T20" fmla="*/ 4 w 4"/>
                <a:gd name="T21" fmla="*/ 0 h 7"/>
                <a:gd name="T22" fmla="*/ 4 w 4"/>
                <a:gd name="T23" fmla="*/ 0 h 7"/>
                <a:gd name="T24" fmla="*/ 4 w 4"/>
                <a:gd name="T25" fmla="*/ 1 h 7"/>
                <a:gd name="T26" fmla="*/ 4 w 4"/>
                <a:gd name="T27" fmla="*/ 1 h 7"/>
                <a:gd name="T28" fmla="*/ 4 w 4"/>
                <a:gd name="T29" fmla="*/ 0 h 7"/>
                <a:gd name="T30" fmla="*/ 4 w 4"/>
                <a:gd name="T3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7">
                  <a:moveTo>
                    <a:pt x="2" y="4"/>
                  </a:moveTo>
                  <a:cubicBezTo>
                    <a:pt x="1" y="5"/>
                    <a:pt x="1" y="5"/>
                    <a:pt x="0" y="6"/>
                  </a:cubicBezTo>
                  <a:cubicBezTo>
                    <a:pt x="0" y="6"/>
                    <a:pt x="1" y="6"/>
                    <a:pt x="1" y="7"/>
                  </a:cubicBezTo>
                  <a:cubicBezTo>
                    <a:pt x="1" y="6"/>
                    <a:pt x="2" y="5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3" y="1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3" y="1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0563"/>
            <p:cNvSpPr>
              <a:spLocks noEditPoints="1"/>
            </p:cNvSpPr>
            <p:nvPr/>
          </p:nvSpPr>
          <p:spPr bwMode="auto">
            <a:xfrm>
              <a:off x="-641357" y="5121253"/>
              <a:ext cx="15875" cy="25400"/>
            </a:xfrm>
            <a:custGeom>
              <a:avLst/>
              <a:gdLst>
                <a:gd name="T0" fmla="*/ 1 w 4"/>
                <a:gd name="T1" fmla="*/ 4 h 7"/>
                <a:gd name="T2" fmla="*/ 0 w 4"/>
                <a:gd name="T3" fmla="*/ 6 h 7"/>
                <a:gd name="T4" fmla="*/ 0 w 4"/>
                <a:gd name="T5" fmla="*/ 7 h 7"/>
                <a:gd name="T6" fmla="*/ 2 w 4"/>
                <a:gd name="T7" fmla="*/ 5 h 7"/>
                <a:gd name="T8" fmla="*/ 1 w 4"/>
                <a:gd name="T9" fmla="*/ 4 h 7"/>
                <a:gd name="T10" fmla="*/ 4 w 4"/>
                <a:gd name="T11" fmla="*/ 0 h 7"/>
                <a:gd name="T12" fmla="*/ 3 w 4"/>
                <a:gd name="T13" fmla="*/ 2 h 7"/>
                <a:gd name="T14" fmla="*/ 3 w 4"/>
                <a:gd name="T15" fmla="*/ 2 h 7"/>
                <a:gd name="T16" fmla="*/ 4 w 4"/>
                <a:gd name="T17" fmla="*/ 0 h 7"/>
                <a:gd name="T18" fmla="*/ 4 w 4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7">
                  <a:moveTo>
                    <a:pt x="1" y="4"/>
                  </a:moveTo>
                  <a:cubicBezTo>
                    <a:pt x="1" y="5"/>
                    <a:pt x="0" y="6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1" y="6"/>
                    <a:pt x="1" y="5"/>
                    <a:pt x="2" y="5"/>
                  </a:cubicBezTo>
                  <a:cubicBezTo>
                    <a:pt x="2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0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0564"/>
            <p:cNvSpPr>
              <a:spLocks noEditPoints="1"/>
            </p:cNvSpPr>
            <p:nvPr/>
          </p:nvSpPr>
          <p:spPr bwMode="auto">
            <a:xfrm>
              <a:off x="-674694" y="5135541"/>
              <a:ext cx="15875" cy="23813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5 h 6"/>
                <a:gd name="T4" fmla="*/ 1 w 4"/>
                <a:gd name="T5" fmla="*/ 6 h 6"/>
                <a:gd name="T6" fmla="*/ 1 w 4"/>
                <a:gd name="T7" fmla="*/ 5 h 6"/>
                <a:gd name="T8" fmla="*/ 0 w 4"/>
                <a:gd name="T9" fmla="*/ 5 h 6"/>
                <a:gd name="T10" fmla="*/ 3 w 4"/>
                <a:gd name="T11" fmla="*/ 0 h 6"/>
                <a:gd name="T12" fmla="*/ 0 w 4"/>
                <a:gd name="T13" fmla="*/ 5 h 6"/>
                <a:gd name="T14" fmla="*/ 1 w 4"/>
                <a:gd name="T15" fmla="*/ 5 h 6"/>
                <a:gd name="T16" fmla="*/ 4 w 4"/>
                <a:gd name="T17" fmla="*/ 0 h 6"/>
                <a:gd name="T18" fmla="*/ 3 w 4"/>
                <a:gd name="T19" fmla="*/ 0 h 6"/>
                <a:gd name="T20" fmla="*/ 4 w 4"/>
                <a:gd name="T21" fmla="*/ 0 h 6"/>
                <a:gd name="T22" fmla="*/ 4 w 4"/>
                <a:gd name="T23" fmla="*/ 0 h 6"/>
                <a:gd name="T24" fmla="*/ 4 w 4"/>
                <a:gd name="T25" fmla="*/ 0 h 6"/>
                <a:gd name="T26" fmla="*/ 4 w 4"/>
                <a:gd name="T27" fmla="*/ 0 h 6"/>
                <a:gd name="T28" fmla="*/ 4 w 4"/>
                <a:gd name="T2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moveTo>
                    <a:pt x="3" y="0"/>
                  </a:moveTo>
                  <a:cubicBezTo>
                    <a:pt x="2" y="2"/>
                    <a:pt x="1" y="3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3" y="2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0565"/>
            <p:cNvSpPr>
              <a:spLocks/>
            </p:cNvSpPr>
            <p:nvPr/>
          </p:nvSpPr>
          <p:spPr bwMode="auto">
            <a:xfrm>
              <a:off x="-674694" y="5154590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0566"/>
            <p:cNvSpPr>
              <a:spLocks noEditPoints="1"/>
            </p:cNvSpPr>
            <p:nvPr/>
          </p:nvSpPr>
          <p:spPr bwMode="auto">
            <a:xfrm>
              <a:off x="-655645" y="5146653"/>
              <a:ext cx="14288" cy="23813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6 h 6"/>
                <a:gd name="T4" fmla="*/ 1 w 4"/>
                <a:gd name="T5" fmla="*/ 6 h 6"/>
                <a:gd name="T6" fmla="*/ 1 w 4"/>
                <a:gd name="T7" fmla="*/ 5 h 6"/>
                <a:gd name="T8" fmla="*/ 0 w 4"/>
                <a:gd name="T9" fmla="*/ 5 h 6"/>
                <a:gd name="T10" fmla="*/ 3 w 4"/>
                <a:gd name="T11" fmla="*/ 0 h 6"/>
                <a:gd name="T12" fmla="*/ 0 w 4"/>
                <a:gd name="T13" fmla="*/ 5 h 6"/>
                <a:gd name="T14" fmla="*/ 1 w 4"/>
                <a:gd name="T15" fmla="*/ 5 h 6"/>
                <a:gd name="T16" fmla="*/ 4 w 4"/>
                <a:gd name="T17" fmla="*/ 1 h 6"/>
                <a:gd name="T18" fmla="*/ 4 w 4"/>
                <a:gd name="T19" fmla="*/ 0 h 6"/>
                <a:gd name="T20" fmla="*/ 3 w 4"/>
                <a:gd name="T21" fmla="*/ 0 h 6"/>
                <a:gd name="T22" fmla="*/ 4 w 4"/>
                <a:gd name="T23" fmla="*/ 0 h 6"/>
                <a:gd name="T24" fmla="*/ 4 w 4"/>
                <a:gd name="T25" fmla="*/ 0 h 6"/>
                <a:gd name="T26" fmla="*/ 4 w 4"/>
                <a:gd name="T27" fmla="*/ 0 h 6"/>
                <a:gd name="T28" fmla="*/ 4 w 4"/>
                <a:gd name="T29" fmla="*/ 0 h 6"/>
                <a:gd name="T30" fmla="*/ 4 w 4"/>
                <a:gd name="T3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6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moveTo>
                    <a:pt x="3" y="0"/>
                  </a:moveTo>
                  <a:cubicBezTo>
                    <a:pt x="2" y="2"/>
                    <a:pt x="1" y="3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3" y="2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0567"/>
            <p:cNvSpPr>
              <a:spLocks/>
            </p:cNvSpPr>
            <p:nvPr/>
          </p:nvSpPr>
          <p:spPr bwMode="auto">
            <a:xfrm>
              <a:off x="-655645" y="5165702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568"/>
            <p:cNvSpPr>
              <a:spLocks noEditPoints="1"/>
            </p:cNvSpPr>
            <p:nvPr/>
          </p:nvSpPr>
          <p:spPr bwMode="auto">
            <a:xfrm>
              <a:off x="-1090624" y="5159353"/>
              <a:ext cx="415930" cy="661985"/>
            </a:xfrm>
            <a:custGeom>
              <a:avLst/>
              <a:gdLst>
                <a:gd name="T0" fmla="*/ 5 w 111"/>
                <a:gd name="T1" fmla="*/ 169 h 177"/>
                <a:gd name="T2" fmla="*/ 12 w 111"/>
                <a:gd name="T3" fmla="*/ 158 h 177"/>
                <a:gd name="T4" fmla="*/ 13 w 111"/>
                <a:gd name="T5" fmla="*/ 156 h 177"/>
                <a:gd name="T6" fmla="*/ 14 w 111"/>
                <a:gd name="T7" fmla="*/ 155 h 177"/>
                <a:gd name="T8" fmla="*/ 15 w 111"/>
                <a:gd name="T9" fmla="*/ 153 h 177"/>
                <a:gd name="T10" fmla="*/ 17 w 111"/>
                <a:gd name="T11" fmla="*/ 150 h 177"/>
                <a:gd name="T12" fmla="*/ 17 w 111"/>
                <a:gd name="T13" fmla="*/ 149 h 177"/>
                <a:gd name="T14" fmla="*/ 19 w 111"/>
                <a:gd name="T15" fmla="*/ 146 h 177"/>
                <a:gd name="T16" fmla="*/ 21 w 111"/>
                <a:gd name="T17" fmla="*/ 144 h 177"/>
                <a:gd name="T18" fmla="*/ 21 w 111"/>
                <a:gd name="T19" fmla="*/ 143 h 177"/>
                <a:gd name="T20" fmla="*/ 22 w 111"/>
                <a:gd name="T21" fmla="*/ 143 h 177"/>
                <a:gd name="T22" fmla="*/ 23 w 111"/>
                <a:gd name="T23" fmla="*/ 141 h 177"/>
                <a:gd name="T24" fmla="*/ 25 w 111"/>
                <a:gd name="T25" fmla="*/ 137 h 177"/>
                <a:gd name="T26" fmla="*/ 29 w 111"/>
                <a:gd name="T27" fmla="*/ 132 h 177"/>
                <a:gd name="T28" fmla="*/ 29 w 111"/>
                <a:gd name="T29" fmla="*/ 131 h 177"/>
                <a:gd name="T30" fmla="*/ 30 w 111"/>
                <a:gd name="T31" fmla="*/ 130 h 177"/>
                <a:gd name="T32" fmla="*/ 33 w 111"/>
                <a:gd name="T33" fmla="*/ 125 h 177"/>
                <a:gd name="T34" fmla="*/ 37 w 111"/>
                <a:gd name="T35" fmla="*/ 118 h 177"/>
                <a:gd name="T36" fmla="*/ 39 w 111"/>
                <a:gd name="T37" fmla="*/ 116 h 177"/>
                <a:gd name="T38" fmla="*/ 46 w 111"/>
                <a:gd name="T39" fmla="*/ 105 h 177"/>
                <a:gd name="T40" fmla="*/ 57 w 111"/>
                <a:gd name="T41" fmla="*/ 86 h 177"/>
                <a:gd name="T42" fmla="*/ 63 w 111"/>
                <a:gd name="T43" fmla="*/ 78 h 177"/>
                <a:gd name="T44" fmla="*/ 65 w 111"/>
                <a:gd name="T45" fmla="*/ 74 h 177"/>
                <a:gd name="T46" fmla="*/ 68 w 111"/>
                <a:gd name="T47" fmla="*/ 70 h 177"/>
                <a:gd name="T48" fmla="*/ 70 w 111"/>
                <a:gd name="T49" fmla="*/ 65 h 177"/>
                <a:gd name="T50" fmla="*/ 71 w 111"/>
                <a:gd name="T51" fmla="*/ 64 h 177"/>
                <a:gd name="T52" fmla="*/ 72 w 111"/>
                <a:gd name="T53" fmla="*/ 62 h 177"/>
                <a:gd name="T54" fmla="*/ 73 w 111"/>
                <a:gd name="T55" fmla="*/ 60 h 177"/>
                <a:gd name="T56" fmla="*/ 76 w 111"/>
                <a:gd name="T57" fmla="*/ 57 h 177"/>
                <a:gd name="T58" fmla="*/ 80 w 111"/>
                <a:gd name="T59" fmla="*/ 51 h 177"/>
                <a:gd name="T60" fmla="*/ 81 w 111"/>
                <a:gd name="T61" fmla="*/ 48 h 177"/>
                <a:gd name="T62" fmla="*/ 84 w 111"/>
                <a:gd name="T63" fmla="*/ 43 h 177"/>
                <a:gd name="T64" fmla="*/ 84 w 111"/>
                <a:gd name="T65" fmla="*/ 43 h 177"/>
                <a:gd name="T66" fmla="*/ 87 w 111"/>
                <a:gd name="T67" fmla="*/ 39 h 177"/>
                <a:gd name="T68" fmla="*/ 87 w 111"/>
                <a:gd name="T69" fmla="*/ 39 h 177"/>
                <a:gd name="T70" fmla="*/ 89 w 111"/>
                <a:gd name="T71" fmla="*/ 36 h 177"/>
                <a:gd name="T72" fmla="*/ 91 w 111"/>
                <a:gd name="T73" fmla="*/ 33 h 177"/>
                <a:gd name="T74" fmla="*/ 92 w 111"/>
                <a:gd name="T75" fmla="*/ 31 h 177"/>
                <a:gd name="T76" fmla="*/ 93 w 111"/>
                <a:gd name="T77" fmla="*/ 29 h 177"/>
                <a:gd name="T78" fmla="*/ 94 w 111"/>
                <a:gd name="T79" fmla="*/ 28 h 177"/>
                <a:gd name="T80" fmla="*/ 95 w 111"/>
                <a:gd name="T81" fmla="*/ 26 h 177"/>
                <a:gd name="T82" fmla="*/ 101 w 111"/>
                <a:gd name="T83" fmla="*/ 16 h 177"/>
                <a:gd name="T84" fmla="*/ 103 w 111"/>
                <a:gd name="T85" fmla="*/ 13 h 177"/>
                <a:gd name="T86" fmla="*/ 104 w 111"/>
                <a:gd name="T87" fmla="*/ 12 h 177"/>
                <a:gd name="T88" fmla="*/ 105 w 111"/>
                <a:gd name="T89" fmla="*/ 10 h 177"/>
                <a:gd name="T90" fmla="*/ 107 w 111"/>
                <a:gd name="T91" fmla="*/ 7 h 177"/>
                <a:gd name="T92" fmla="*/ 107 w 111"/>
                <a:gd name="T93" fmla="*/ 7 h 177"/>
                <a:gd name="T94" fmla="*/ 109 w 111"/>
                <a:gd name="T95" fmla="*/ 4 h 177"/>
                <a:gd name="T96" fmla="*/ 110 w 111"/>
                <a:gd name="T97" fmla="*/ 2 h 177"/>
                <a:gd name="T98" fmla="*/ 110 w 111"/>
                <a:gd name="T99" fmla="*/ 2 h 177"/>
                <a:gd name="T100" fmla="*/ 111 w 111"/>
                <a:gd name="T101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" h="177">
                  <a:moveTo>
                    <a:pt x="5" y="169"/>
                  </a:moveTo>
                  <a:cubicBezTo>
                    <a:pt x="5" y="169"/>
                    <a:pt x="4" y="170"/>
                    <a:pt x="4" y="170"/>
                  </a:cubicBezTo>
                  <a:cubicBezTo>
                    <a:pt x="3" y="172"/>
                    <a:pt x="2" y="175"/>
                    <a:pt x="0" y="177"/>
                  </a:cubicBezTo>
                  <a:cubicBezTo>
                    <a:pt x="2" y="174"/>
                    <a:pt x="3" y="172"/>
                    <a:pt x="5" y="169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2" y="158"/>
                  </a:moveTo>
                  <a:cubicBezTo>
                    <a:pt x="11" y="160"/>
                    <a:pt x="10" y="161"/>
                    <a:pt x="9" y="163"/>
                  </a:cubicBezTo>
                  <a:cubicBezTo>
                    <a:pt x="8" y="164"/>
                    <a:pt x="7" y="165"/>
                    <a:pt x="7" y="166"/>
                  </a:cubicBezTo>
                  <a:cubicBezTo>
                    <a:pt x="7" y="166"/>
                    <a:pt x="7" y="166"/>
                    <a:pt x="7" y="166"/>
                  </a:cubicBezTo>
                  <a:cubicBezTo>
                    <a:pt x="8" y="164"/>
                    <a:pt x="10" y="161"/>
                    <a:pt x="12" y="158"/>
                  </a:cubicBezTo>
                  <a:cubicBezTo>
                    <a:pt x="12" y="158"/>
                    <a:pt x="12" y="158"/>
                    <a:pt x="12" y="158"/>
                  </a:cubicBezTo>
                  <a:moveTo>
                    <a:pt x="13" y="156"/>
                  </a:move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moveTo>
                    <a:pt x="14" y="155"/>
                  </a:moveTo>
                  <a:cubicBezTo>
                    <a:pt x="13" y="155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4" y="156"/>
                    <a:pt x="14" y="155"/>
                  </a:cubicBezTo>
                  <a:cubicBezTo>
                    <a:pt x="14" y="155"/>
                    <a:pt x="14" y="155"/>
                    <a:pt x="14" y="155"/>
                  </a:cubicBezTo>
                  <a:moveTo>
                    <a:pt x="15" y="153"/>
                  </a:moveTo>
                  <a:cubicBezTo>
                    <a:pt x="14" y="154"/>
                    <a:pt x="14" y="154"/>
                    <a:pt x="14" y="155"/>
                  </a:cubicBezTo>
                  <a:cubicBezTo>
                    <a:pt x="14" y="155"/>
                    <a:pt x="14" y="155"/>
                    <a:pt x="14" y="155"/>
                  </a:cubicBezTo>
                  <a:cubicBezTo>
                    <a:pt x="14" y="154"/>
                    <a:pt x="15" y="154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moveTo>
                    <a:pt x="17" y="150"/>
                  </a:moveTo>
                  <a:cubicBezTo>
                    <a:pt x="16" y="151"/>
                    <a:pt x="16" y="152"/>
                    <a:pt x="15" y="152"/>
                  </a:cubicBezTo>
                  <a:cubicBezTo>
                    <a:pt x="15" y="152"/>
                    <a:pt x="15" y="153"/>
                    <a:pt x="15" y="153"/>
                  </a:cubicBezTo>
                  <a:cubicBezTo>
                    <a:pt x="16" y="152"/>
                    <a:pt x="17" y="151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moveTo>
                    <a:pt x="17" y="149"/>
                  </a:moveTo>
                  <a:cubicBezTo>
                    <a:pt x="17" y="149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49"/>
                  </a:cubicBezTo>
                  <a:cubicBezTo>
                    <a:pt x="17" y="149"/>
                    <a:pt x="17" y="149"/>
                    <a:pt x="17" y="149"/>
                  </a:cubicBezTo>
                  <a:moveTo>
                    <a:pt x="19" y="146"/>
                  </a:moveTo>
                  <a:cubicBezTo>
                    <a:pt x="19" y="146"/>
                    <a:pt x="19" y="146"/>
                    <a:pt x="19" y="146"/>
                  </a:cubicBezTo>
                  <a:cubicBezTo>
                    <a:pt x="19" y="147"/>
                    <a:pt x="19" y="147"/>
                    <a:pt x="19" y="147"/>
                  </a:cubicBezTo>
                  <a:cubicBezTo>
                    <a:pt x="19" y="146"/>
                    <a:pt x="19" y="146"/>
                    <a:pt x="19" y="146"/>
                  </a:cubicBezTo>
                  <a:cubicBezTo>
                    <a:pt x="19" y="146"/>
                    <a:pt x="19" y="146"/>
                    <a:pt x="19" y="146"/>
                  </a:cubicBezTo>
                  <a:moveTo>
                    <a:pt x="20" y="144"/>
                  </a:moveTo>
                  <a:cubicBezTo>
                    <a:pt x="20" y="145"/>
                    <a:pt x="20" y="145"/>
                    <a:pt x="19" y="146"/>
                  </a:cubicBezTo>
                  <a:cubicBezTo>
                    <a:pt x="20" y="146"/>
                    <a:pt x="20" y="146"/>
                    <a:pt x="20" y="146"/>
                  </a:cubicBezTo>
                  <a:cubicBezTo>
                    <a:pt x="20" y="145"/>
                    <a:pt x="20" y="145"/>
                    <a:pt x="21" y="144"/>
                  </a:cubicBezTo>
                  <a:cubicBezTo>
                    <a:pt x="20" y="144"/>
                    <a:pt x="20" y="144"/>
                    <a:pt x="20" y="144"/>
                  </a:cubicBezTo>
                  <a:moveTo>
                    <a:pt x="21" y="143"/>
                  </a:move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moveTo>
                    <a:pt x="21" y="143"/>
                  </a:move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3"/>
                    <a:pt x="21" y="143"/>
                  </a:cubicBezTo>
                  <a:moveTo>
                    <a:pt x="22" y="141"/>
                  </a:moveTo>
                  <a:cubicBezTo>
                    <a:pt x="22" y="141"/>
                    <a:pt x="22" y="141"/>
                    <a:pt x="22" y="142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2" y="141"/>
                    <a:pt x="23" y="141"/>
                    <a:pt x="23" y="141"/>
                  </a:cubicBezTo>
                  <a:cubicBezTo>
                    <a:pt x="23" y="141"/>
                    <a:pt x="23" y="141"/>
                    <a:pt x="22" y="141"/>
                  </a:cubicBezTo>
                  <a:moveTo>
                    <a:pt x="25" y="137"/>
                  </a:moveTo>
                  <a:cubicBezTo>
                    <a:pt x="25" y="138"/>
                    <a:pt x="24" y="138"/>
                    <a:pt x="23" y="139"/>
                  </a:cubicBezTo>
                  <a:cubicBezTo>
                    <a:pt x="23" y="139"/>
                    <a:pt x="24" y="140"/>
                    <a:pt x="24" y="140"/>
                  </a:cubicBezTo>
                  <a:cubicBezTo>
                    <a:pt x="24" y="139"/>
                    <a:pt x="25" y="138"/>
                    <a:pt x="25" y="137"/>
                  </a:cubicBezTo>
                  <a:cubicBezTo>
                    <a:pt x="25" y="137"/>
                    <a:pt x="25" y="137"/>
                    <a:pt x="25" y="137"/>
                  </a:cubicBezTo>
                  <a:moveTo>
                    <a:pt x="28" y="131"/>
                  </a:moveTo>
                  <a:cubicBezTo>
                    <a:pt x="28" y="132"/>
                    <a:pt x="28" y="132"/>
                    <a:pt x="28" y="132"/>
                  </a:cubicBezTo>
                  <a:cubicBezTo>
                    <a:pt x="28" y="132"/>
                    <a:pt x="28" y="132"/>
                    <a:pt x="29" y="132"/>
                  </a:cubicBezTo>
                  <a:cubicBezTo>
                    <a:pt x="29" y="132"/>
                    <a:pt x="29" y="132"/>
                    <a:pt x="29" y="132"/>
                  </a:cubicBezTo>
                  <a:cubicBezTo>
                    <a:pt x="29" y="132"/>
                    <a:pt x="28" y="132"/>
                    <a:pt x="28" y="131"/>
                  </a:cubicBezTo>
                  <a:moveTo>
                    <a:pt x="29" y="131"/>
                  </a:moveTo>
                  <a:cubicBezTo>
                    <a:pt x="29" y="131"/>
                    <a:pt x="28" y="131"/>
                    <a:pt x="28" y="131"/>
                  </a:cubicBezTo>
                  <a:cubicBezTo>
                    <a:pt x="28" y="132"/>
                    <a:pt x="29" y="132"/>
                    <a:pt x="29" y="132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29" y="131"/>
                    <a:pt x="29" y="131"/>
                    <a:pt x="29" y="131"/>
                  </a:cubicBezTo>
                  <a:moveTo>
                    <a:pt x="29" y="130"/>
                  </a:moveTo>
                  <a:cubicBezTo>
                    <a:pt x="29" y="130"/>
                    <a:pt x="29" y="130"/>
                    <a:pt x="29" y="131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29" y="131"/>
                    <a:pt x="29" y="130"/>
                    <a:pt x="30" y="130"/>
                  </a:cubicBezTo>
                  <a:cubicBezTo>
                    <a:pt x="29" y="130"/>
                    <a:pt x="29" y="130"/>
                    <a:pt x="29" y="130"/>
                  </a:cubicBezTo>
                  <a:moveTo>
                    <a:pt x="33" y="124"/>
                  </a:moveTo>
                  <a:cubicBezTo>
                    <a:pt x="33" y="124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moveTo>
                    <a:pt x="37" y="118"/>
                  </a:moveTo>
                  <a:cubicBezTo>
                    <a:pt x="36" y="118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7" y="119"/>
                    <a:pt x="37" y="119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moveTo>
                    <a:pt x="38" y="115"/>
                  </a:moveTo>
                  <a:cubicBezTo>
                    <a:pt x="38" y="116"/>
                    <a:pt x="37" y="117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8" y="117"/>
                    <a:pt x="38" y="116"/>
                    <a:pt x="39" y="116"/>
                  </a:cubicBezTo>
                  <a:cubicBezTo>
                    <a:pt x="39" y="115"/>
                    <a:pt x="39" y="115"/>
                    <a:pt x="38" y="115"/>
                  </a:cubicBezTo>
                  <a:moveTo>
                    <a:pt x="45" y="104"/>
                  </a:moveTo>
                  <a:cubicBezTo>
                    <a:pt x="45" y="105"/>
                    <a:pt x="45" y="105"/>
                    <a:pt x="44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5" y="105"/>
                    <a:pt x="45" y="105"/>
                    <a:pt x="46" y="105"/>
                  </a:cubicBezTo>
                  <a:cubicBezTo>
                    <a:pt x="46" y="104"/>
                    <a:pt x="45" y="104"/>
                    <a:pt x="45" y="104"/>
                  </a:cubicBezTo>
                  <a:moveTo>
                    <a:pt x="57" y="86"/>
                  </a:moveTo>
                  <a:cubicBezTo>
                    <a:pt x="55" y="88"/>
                    <a:pt x="54" y="90"/>
                    <a:pt x="53" y="92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5" y="90"/>
                    <a:pt x="56" y="88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moveTo>
                    <a:pt x="62" y="77"/>
                  </a:moveTo>
                  <a:cubicBezTo>
                    <a:pt x="62" y="78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2" y="79"/>
                    <a:pt x="62" y="78"/>
                    <a:pt x="63" y="78"/>
                  </a:cubicBezTo>
                  <a:cubicBezTo>
                    <a:pt x="62" y="77"/>
                    <a:pt x="62" y="77"/>
                    <a:pt x="62" y="77"/>
                  </a:cubicBezTo>
                  <a:moveTo>
                    <a:pt x="64" y="74"/>
                  </a:moveTo>
                  <a:cubicBezTo>
                    <a:pt x="64" y="75"/>
                    <a:pt x="63" y="75"/>
                    <a:pt x="63" y="7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4" y="76"/>
                    <a:pt x="64" y="75"/>
                    <a:pt x="65" y="74"/>
                  </a:cubicBezTo>
                  <a:cubicBezTo>
                    <a:pt x="65" y="74"/>
                    <a:pt x="64" y="74"/>
                    <a:pt x="64" y="74"/>
                  </a:cubicBezTo>
                  <a:moveTo>
                    <a:pt x="67" y="69"/>
                  </a:moveTo>
                  <a:cubicBezTo>
                    <a:pt x="67" y="70"/>
                    <a:pt x="66" y="71"/>
                    <a:pt x="66" y="71"/>
                  </a:cubicBezTo>
                  <a:cubicBezTo>
                    <a:pt x="66" y="71"/>
                    <a:pt x="66" y="71"/>
                    <a:pt x="66" y="71"/>
                  </a:cubicBezTo>
                  <a:cubicBezTo>
                    <a:pt x="67" y="71"/>
                    <a:pt x="67" y="70"/>
                    <a:pt x="68" y="70"/>
                  </a:cubicBezTo>
                  <a:cubicBezTo>
                    <a:pt x="67" y="70"/>
                    <a:pt x="67" y="69"/>
                    <a:pt x="67" y="69"/>
                  </a:cubicBezTo>
                  <a:moveTo>
                    <a:pt x="70" y="65"/>
                  </a:moveTo>
                  <a:cubicBezTo>
                    <a:pt x="69" y="66"/>
                    <a:pt x="68" y="67"/>
                    <a:pt x="68" y="69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69" y="68"/>
                    <a:pt x="70" y="66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moveTo>
                    <a:pt x="71" y="64"/>
                  </a:moveTo>
                  <a:cubicBezTo>
                    <a:pt x="71" y="64"/>
                    <a:pt x="70" y="64"/>
                    <a:pt x="70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moveTo>
                    <a:pt x="72" y="62"/>
                  </a:moveTo>
                  <a:cubicBezTo>
                    <a:pt x="71" y="62"/>
                    <a:pt x="71" y="63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2" y="63"/>
                    <a:pt x="72" y="63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moveTo>
                    <a:pt x="73" y="60"/>
                  </a:moveTo>
                  <a:cubicBezTo>
                    <a:pt x="73" y="60"/>
                    <a:pt x="73" y="60"/>
                    <a:pt x="73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1"/>
                    <a:pt x="73" y="61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moveTo>
                    <a:pt x="75" y="57"/>
                  </a:moveTo>
                  <a:cubicBezTo>
                    <a:pt x="75" y="57"/>
                    <a:pt x="75" y="58"/>
                    <a:pt x="74" y="58"/>
                  </a:cubicBezTo>
                  <a:cubicBezTo>
                    <a:pt x="74" y="58"/>
                    <a:pt x="75" y="58"/>
                    <a:pt x="75" y="58"/>
                  </a:cubicBezTo>
                  <a:cubicBezTo>
                    <a:pt x="75" y="58"/>
                    <a:pt x="75" y="57"/>
                    <a:pt x="76" y="57"/>
                  </a:cubicBezTo>
                  <a:cubicBezTo>
                    <a:pt x="75" y="57"/>
                    <a:pt x="75" y="57"/>
                    <a:pt x="75" y="57"/>
                  </a:cubicBezTo>
                  <a:moveTo>
                    <a:pt x="79" y="50"/>
                  </a:moveTo>
                  <a:cubicBezTo>
                    <a:pt x="78" y="52"/>
                    <a:pt x="77" y="54"/>
                    <a:pt x="76" y="56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7" y="54"/>
                    <a:pt x="78" y="52"/>
                    <a:pt x="80" y="51"/>
                  </a:cubicBezTo>
                  <a:cubicBezTo>
                    <a:pt x="79" y="51"/>
                    <a:pt x="79" y="50"/>
                    <a:pt x="79" y="50"/>
                  </a:cubicBezTo>
                  <a:moveTo>
                    <a:pt x="81" y="47"/>
                  </a:moveTo>
                  <a:cubicBezTo>
                    <a:pt x="81" y="48"/>
                    <a:pt x="80" y="49"/>
                    <a:pt x="80" y="49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81" y="49"/>
                    <a:pt x="81" y="48"/>
                    <a:pt x="81" y="48"/>
                  </a:cubicBezTo>
                  <a:cubicBezTo>
                    <a:pt x="81" y="47"/>
                    <a:pt x="81" y="47"/>
                    <a:pt x="81" y="47"/>
                  </a:cubicBezTo>
                  <a:moveTo>
                    <a:pt x="84" y="43"/>
                  </a:moveTo>
                  <a:cubicBezTo>
                    <a:pt x="83" y="44"/>
                    <a:pt x="83" y="44"/>
                    <a:pt x="83" y="44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84" y="44"/>
                    <a:pt x="84" y="44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moveTo>
                    <a:pt x="84" y="43"/>
                  </a:move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moveTo>
                    <a:pt x="86" y="39"/>
                  </a:moveTo>
                  <a:cubicBezTo>
                    <a:pt x="86" y="40"/>
                    <a:pt x="85" y="41"/>
                    <a:pt x="84" y="42"/>
                  </a:cubicBezTo>
                  <a:cubicBezTo>
                    <a:pt x="84" y="42"/>
                    <a:pt x="85" y="42"/>
                    <a:pt x="85" y="42"/>
                  </a:cubicBezTo>
                  <a:cubicBezTo>
                    <a:pt x="85" y="41"/>
                    <a:pt x="86" y="40"/>
                    <a:pt x="87" y="39"/>
                  </a:cubicBezTo>
                  <a:cubicBezTo>
                    <a:pt x="87" y="39"/>
                    <a:pt x="86" y="39"/>
                    <a:pt x="86" y="39"/>
                  </a:cubicBezTo>
                  <a:moveTo>
                    <a:pt x="87" y="38"/>
                  </a:moveTo>
                  <a:cubicBezTo>
                    <a:pt x="87" y="38"/>
                    <a:pt x="86" y="38"/>
                    <a:pt x="86" y="39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39"/>
                    <a:pt x="87" y="38"/>
                    <a:pt x="87" y="38"/>
                  </a:cubicBezTo>
                  <a:moveTo>
                    <a:pt x="88" y="35"/>
                  </a:moveTo>
                  <a:cubicBezTo>
                    <a:pt x="88" y="36"/>
                    <a:pt x="87" y="37"/>
                    <a:pt x="87" y="38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8" y="37"/>
                    <a:pt x="88" y="36"/>
                    <a:pt x="89" y="36"/>
                  </a:cubicBezTo>
                  <a:cubicBezTo>
                    <a:pt x="89" y="36"/>
                    <a:pt x="89" y="36"/>
                    <a:pt x="88" y="35"/>
                  </a:cubicBezTo>
                  <a:moveTo>
                    <a:pt x="90" y="32"/>
                  </a:moveTo>
                  <a:cubicBezTo>
                    <a:pt x="90" y="33"/>
                    <a:pt x="90" y="33"/>
                    <a:pt x="89" y="34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0" y="34"/>
                    <a:pt x="90" y="33"/>
                    <a:pt x="91" y="33"/>
                  </a:cubicBezTo>
                  <a:cubicBezTo>
                    <a:pt x="90" y="32"/>
                    <a:pt x="90" y="32"/>
                    <a:pt x="90" y="32"/>
                  </a:cubicBezTo>
                  <a:moveTo>
                    <a:pt x="91" y="31"/>
                  </a:moveTo>
                  <a:cubicBezTo>
                    <a:pt x="91" y="31"/>
                    <a:pt x="91" y="31"/>
                    <a:pt x="91" y="32"/>
                  </a:cubicBezTo>
                  <a:cubicBezTo>
                    <a:pt x="91" y="32"/>
                    <a:pt x="91" y="32"/>
                    <a:pt x="91" y="32"/>
                  </a:cubicBezTo>
                  <a:cubicBezTo>
                    <a:pt x="91" y="32"/>
                    <a:pt x="92" y="31"/>
                    <a:pt x="92" y="31"/>
                  </a:cubicBezTo>
                  <a:cubicBezTo>
                    <a:pt x="92" y="31"/>
                    <a:pt x="92" y="31"/>
                    <a:pt x="91" y="31"/>
                  </a:cubicBezTo>
                  <a:moveTo>
                    <a:pt x="93" y="29"/>
                  </a:moveTo>
                  <a:cubicBezTo>
                    <a:pt x="92" y="29"/>
                    <a:pt x="92" y="30"/>
                    <a:pt x="92" y="30"/>
                  </a:cubicBezTo>
                  <a:cubicBezTo>
                    <a:pt x="92" y="30"/>
                    <a:pt x="92" y="30"/>
                    <a:pt x="92" y="31"/>
                  </a:cubicBezTo>
                  <a:cubicBezTo>
                    <a:pt x="92" y="30"/>
                    <a:pt x="93" y="30"/>
                    <a:pt x="93" y="29"/>
                  </a:cubicBezTo>
                  <a:cubicBezTo>
                    <a:pt x="93" y="29"/>
                    <a:pt x="93" y="29"/>
                    <a:pt x="93" y="29"/>
                  </a:cubicBezTo>
                  <a:moveTo>
                    <a:pt x="94" y="27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3" y="28"/>
                    <a:pt x="93" y="29"/>
                    <a:pt x="93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7"/>
                    <a:pt x="94" y="27"/>
                    <a:pt x="94" y="27"/>
                  </a:cubicBezTo>
                  <a:moveTo>
                    <a:pt x="94" y="26"/>
                  </a:moveTo>
                  <a:cubicBezTo>
                    <a:pt x="94" y="26"/>
                    <a:pt x="94" y="26"/>
                    <a:pt x="94" y="26"/>
                  </a:cubicBezTo>
                  <a:cubicBezTo>
                    <a:pt x="94" y="27"/>
                    <a:pt x="94" y="27"/>
                    <a:pt x="95" y="27"/>
                  </a:cubicBezTo>
                  <a:cubicBezTo>
                    <a:pt x="95" y="27"/>
                    <a:pt x="95" y="26"/>
                    <a:pt x="95" y="26"/>
                  </a:cubicBezTo>
                  <a:cubicBezTo>
                    <a:pt x="94" y="26"/>
                    <a:pt x="94" y="26"/>
                    <a:pt x="94" y="26"/>
                  </a:cubicBezTo>
                  <a:moveTo>
                    <a:pt x="101" y="15"/>
                  </a:moveTo>
                  <a:cubicBezTo>
                    <a:pt x="99" y="19"/>
                    <a:pt x="97" y="22"/>
                    <a:pt x="94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7" y="23"/>
                    <a:pt x="99" y="19"/>
                    <a:pt x="101" y="16"/>
                  </a:cubicBezTo>
                  <a:cubicBezTo>
                    <a:pt x="101" y="16"/>
                    <a:pt x="101" y="16"/>
                    <a:pt x="101" y="15"/>
                  </a:cubicBezTo>
                  <a:moveTo>
                    <a:pt x="102" y="13"/>
                  </a:moveTo>
                  <a:cubicBezTo>
                    <a:pt x="102" y="14"/>
                    <a:pt x="101" y="15"/>
                    <a:pt x="101" y="15"/>
                  </a:cubicBezTo>
                  <a:cubicBezTo>
                    <a:pt x="101" y="15"/>
                    <a:pt x="101" y="16"/>
                    <a:pt x="102" y="16"/>
                  </a:cubicBezTo>
                  <a:cubicBezTo>
                    <a:pt x="102" y="15"/>
                    <a:pt x="102" y="14"/>
                    <a:pt x="103" y="13"/>
                  </a:cubicBezTo>
                  <a:cubicBezTo>
                    <a:pt x="103" y="13"/>
                    <a:pt x="103" y="13"/>
                    <a:pt x="102" y="13"/>
                  </a:cubicBezTo>
                  <a:moveTo>
                    <a:pt x="103" y="11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3" y="11"/>
                    <a:pt x="103" y="11"/>
                    <a:pt x="103" y="11"/>
                  </a:cubicBezTo>
                  <a:moveTo>
                    <a:pt x="104" y="10"/>
                  </a:moveTo>
                  <a:cubicBezTo>
                    <a:pt x="104" y="10"/>
                    <a:pt x="104" y="11"/>
                    <a:pt x="104" y="11"/>
                  </a:cubicBezTo>
                  <a:cubicBezTo>
                    <a:pt x="104" y="11"/>
                    <a:pt x="104" y="12"/>
                    <a:pt x="104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5" y="10"/>
                    <a:pt x="105" y="10"/>
                    <a:pt x="104" y="10"/>
                  </a:cubicBezTo>
                  <a:moveTo>
                    <a:pt x="106" y="7"/>
                  </a:moveTo>
                  <a:cubicBezTo>
                    <a:pt x="106" y="8"/>
                    <a:pt x="105" y="8"/>
                    <a:pt x="105" y="9"/>
                  </a:cubicBezTo>
                  <a:cubicBezTo>
                    <a:pt x="105" y="9"/>
                    <a:pt x="105" y="9"/>
                    <a:pt x="105" y="10"/>
                  </a:cubicBezTo>
                  <a:cubicBezTo>
                    <a:pt x="106" y="9"/>
                    <a:pt x="106" y="8"/>
                    <a:pt x="107" y="7"/>
                  </a:cubicBezTo>
                  <a:cubicBezTo>
                    <a:pt x="107" y="7"/>
                    <a:pt x="107" y="7"/>
                    <a:pt x="106" y="7"/>
                  </a:cubicBezTo>
                  <a:moveTo>
                    <a:pt x="107" y="6"/>
                  </a:moveTo>
                  <a:cubicBezTo>
                    <a:pt x="107" y="7"/>
                    <a:pt x="106" y="7"/>
                    <a:pt x="106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6"/>
                    <a:pt x="107" y="6"/>
                  </a:cubicBezTo>
                  <a:moveTo>
                    <a:pt x="108" y="4"/>
                  </a:moveTo>
                  <a:cubicBezTo>
                    <a:pt x="108" y="5"/>
                    <a:pt x="107" y="5"/>
                    <a:pt x="107" y="6"/>
                  </a:cubicBezTo>
                  <a:cubicBezTo>
                    <a:pt x="107" y="6"/>
                    <a:pt x="107" y="6"/>
                    <a:pt x="108" y="6"/>
                  </a:cubicBezTo>
                  <a:cubicBezTo>
                    <a:pt x="108" y="5"/>
                    <a:pt x="108" y="5"/>
                    <a:pt x="109" y="4"/>
                  </a:cubicBezTo>
                  <a:cubicBezTo>
                    <a:pt x="109" y="4"/>
                    <a:pt x="108" y="4"/>
                    <a:pt x="108" y="4"/>
                  </a:cubicBezTo>
                  <a:moveTo>
                    <a:pt x="109" y="2"/>
                  </a:moveTo>
                  <a:cubicBezTo>
                    <a:pt x="109" y="3"/>
                    <a:pt x="109" y="3"/>
                    <a:pt x="109" y="3"/>
                  </a:cubicBezTo>
                  <a:cubicBezTo>
                    <a:pt x="109" y="3"/>
                    <a:pt x="109" y="4"/>
                    <a:pt x="109" y="4"/>
                  </a:cubicBezTo>
                  <a:cubicBezTo>
                    <a:pt x="109" y="3"/>
                    <a:pt x="110" y="3"/>
                    <a:pt x="110" y="2"/>
                  </a:cubicBezTo>
                  <a:cubicBezTo>
                    <a:pt x="110" y="2"/>
                    <a:pt x="110" y="2"/>
                    <a:pt x="109" y="2"/>
                  </a:cubicBezTo>
                  <a:moveTo>
                    <a:pt x="109" y="2"/>
                  </a:moveTo>
                  <a:cubicBezTo>
                    <a:pt x="109" y="2"/>
                    <a:pt x="109" y="2"/>
                    <a:pt x="109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09" y="2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0" y="0"/>
                  </a:cubicBezTo>
                  <a:cubicBezTo>
                    <a:pt x="111" y="0"/>
                    <a:pt x="111" y="1"/>
                    <a:pt x="111" y="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0569"/>
            <p:cNvSpPr>
              <a:spLocks noEditPoints="1"/>
            </p:cNvSpPr>
            <p:nvPr/>
          </p:nvSpPr>
          <p:spPr bwMode="auto">
            <a:xfrm>
              <a:off x="-809633" y="5341915"/>
              <a:ext cx="19051" cy="30163"/>
            </a:xfrm>
            <a:custGeom>
              <a:avLst/>
              <a:gdLst>
                <a:gd name="T0" fmla="*/ 1 w 5"/>
                <a:gd name="T1" fmla="*/ 7 h 8"/>
                <a:gd name="T2" fmla="*/ 0 w 5"/>
                <a:gd name="T3" fmla="*/ 8 h 8"/>
                <a:gd name="T4" fmla="*/ 1 w 5"/>
                <a:gd name="T5" fmla="*/ 8 h 8"/>
                <a:gd name="T6" fmla="*/ 1 w 5"/>
                <a:gd name="T7" fmla="*/ 7 h 8"/>
                <a:gd name="T8" fmla="*/ 1 w 5"/>
                <a:gd name="T9" fmla="*/ 7 h 8"/>
                <a:gd name="T10" fmla="*/ 5 w 5"/>
                <a:gd name="T11" fmla="*/ 0 h 8"/>
                <a:gd name="T12" fmla="*/ 4 w 5"/>
                <a:gd name="T13" fmla="*/ 1 h 8"/>
                <a:gd name="T14" fmla="*/ 5 w 5"/>
                <a:gd name="T15" fmla="*/ 2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7"/>
                  </a:moveTo>
                  <a:cubicBezTo>
                    <a:pt x="1" y="7"/>
                    <a:pt x="0" y="7"/>
                    <a:pt x="0" y="8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moveTo>
                    <a:pt x="5" y="0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4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0570"/>
            <p:cNvSpPr>
              <a:spLocks noEditPoints="1"/>
            </p:cNvSpPr>
            <p:nvPr/>
          </p:nvSpPr>
          <p:spPr bwMode="auto">
            <a:xfrm>
              <a:off x="-776295" y="5300640"/>
              <a:ext cx="11113" cy="19049"/>
            </a:xfrm>
            <a:custGeom>
              <a:avLst/>
              <a:gdLst>
                <a:gd name="T0" fmla="*/ 0 w 3"/>
                <a:gd name="T1" fmla="*/ 5 h 5"/>
                <a:gd name="T2" fmla="*/ 0 w 3"/>
                <a:gd name="T3" fmla="*/ 5 h 5"/>
                <a:gd name="T4" fmla="*/ 0 w 3"/>
                <a:gd name="T5" fmla="*/ 5 h 5"/>
                <a:gd name="T6" fmla="*/ 0 w 3"/>
                <a:gd name="T7" fmla="*/ 5 h 5"/>
                <a:gd name="T8" fmla="*/ 0 w 3"/>
                <a:gd name="T9" fmla="*/ 5 h 5"/>
                <a:gd name="T10" fmla="*/ 0 w 3"/>
                <a:gd name="T11" fmla="*/ 4 h 5"/>
                <a:gd name="T12" fmla="*/ 0 w 3"/>
                <a:gd name="T13" fmla="*/ 5 h 5"/>
                <a:gd name="T14" fmla="*/ 0 w 3"/>
                <a:gd name="T15" fmla="*/ 5 h 5"/>
                <a:gd name="T16" fmla="*/ 1 w 3"/>
                <a:gd name="T17" fmla="*/ 4 h 5"/>
                <a:gd name="T18" fmla="*/ 0 w 3"/>
                <a:gd name="T19" fmla="*/ 4 h 5"/>
                <a:gd name="T20" fmla="*/ 2 w 3"/>
                <a:gd name="T21" fmla="*/ 1 h 5"/>
                <a:gd name="T22" fmla="*/ 2 w 3"/>
                <a:gd name="T23" fmla="*/ 1 h 5"/>
                <a:gd name="T24" fmla="*/ 3 w 3"/>
                <a:gd name="T25" fmla="*/ 1 h 5"/>
                <a:gd name="T26" fmla="*/ 3 w 3"/>
                <a:gd name="T27" fmla="*/ 1 h 5"/>
                <a:gd name="T28" fmla="*/ 2 w 3"/>
                <a:gd name="T29" fmla="*/ 1 h 5"/>
                <a:gd name="T30" fmla="*/ 3 w 3"/>
                <a:gd name="T31" fmla="*/ 0 h 5"/>
                <a:gd name="T32" fmla="*/ 3 w 3"/>
                <a:gd name="T33" fmla="*/ 0 h 5"/>
                <a:gd name="T34" fmla="*/ 3 w 3"/>
                <a:gd name="T35" fmla="*/ 1 h 5"/>
                <a:gd name="T36" fmla="*/ 3 w 3"/>
                <a:gd name="T37" fmla="*/ 0 h 5"/>
                <a:gd name="T38" fmla="*/ 3 w 3"/>
                <a:gd name="T3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Oval 10571"/>
            <p:cNvSpPr>
              <a:spLocks noChangeArrowheads="1"/>
            </p:cNvSpPr>
            <p:nvPr/>
          </p:nvSpPr>
          <p:spPr bwMode="auto">
            <a:xfrm>
              <a:off x="-741370" y="5264127"/>
              <a:ext cx="1588" cy="31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0572"/>
            <p:cNvSpPr>
              <a:spLocks/>
            </p:cNvSpPr>
            <p:nvPr/>
          </p:nvSpPr>
          <p:spPr bwMode="auto">
            <a:xfrm>
              <a:off x="-749307" y="527047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0573"/>
            <p:cNvSpPr>
              <a:spLocks/>
            </p:cNvSpPr>
            <p:nvPr/>
          </p:nvSpPr>
          <p:spPr bwMode="auto">
            <a:xfrm>
              <a:off x="-738195" y="5256190"/>
              <a:ext cx="3175" cy="7937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0 w 1"/>
                <a:gd name="T5" fmla="*/ 2 h 2"/>
                <a:gd name="T6" fmla="*/ 1 w 1"/>
                <a:gd name="T7" fmla="*/ 1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Rectangle 10574"/>
            <p:cNvSpPr>
              <a:spLocks noChangeArrowheads="1"/>
            </p:cNvSpPr>
            <p:nvPr/>
          </p:nvSpPr>
          <p:spPr bwMode="auto">
            <a:xfrm>
              <a:off x="-738195" y="5256190"/>
              <a:ext cx="3175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Rectangle 10575"/>
            <p:cNvSpPr>
              <a:spLocks noChangeArrowheads="1"/>
            </p:cNvSpPr>
            <p:nvPr/>
          </p:nvSpPr>
          <p:spPr bwMode="auto">
            <a:xfrm>
              <a:off x="-738195" y="5256190"/>
              <a:ext cx="3175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10576"/>
            <p:cNvSpPr>
              <a:spLocks noEditPoints="1"/>
            </p:cNvSpPr>
            <p:nvPr/>
          </p:nvSpPr>
          <p:spPr bwMode="auto">
            <a:xfrm>
              <a:off x="-711207" y="5181578"/>
              <a:ext cx="25400" cy="36513"/>
            </a:xfrm>
            <a:custGeom>
              <a:avLst/>
              <a:gdLst>
                <a:gd name="T0" fmla="*/ 0 w 7"/>
                <a:gd name="T1" fmla="*/ 9 h 10"/>
                <a:gd name="T2" fmla="*/ 0 w 7"/>
                <a:gd name="T3" fmla="*/ 9 h 10"/>
                <a:gd name="T4" fmla="*/ 0 w 7"/>
                <a:gd name="T5" fmla="*/ 10 h 10"/>
                <a:gd name="T6" fmla="*/ 1 w 7"/>
                <a:gd name="T7" fmla="*/ 10 h 10"/>
                <a:gd name="T8" fmla="*/ 0 w 7"/>
                <a:gd name="T9" fmla="*/ 9 h 10"/>
                <a:gd name="T10" fmla="*/ 4 w 7"/>
                <a:gd name="T11" fmla="*/ 3 h 10"/>
                <a:gd name="T12" fmla="*/ 3 w 7"/>
                <a:gd name="T13" fmla="*/ 4 h 10"/>
                <a:gd name="T14" fmla="*/ 4 w 7"/>
                <a:gd name="T15" fmla="*/ 4 h 10"/>
                <a:gd name="T16" fmla="*/ 4 w 7"/>
                <a:gd name="T17" fmla="*/ 4 h 10"/>
                <a:gd name="T18" fmla="*/ 4 w 7"/>
                <a:gd name="T19" fmla="*/ 3 h 10"/>
                <a:gd name="T20" fmla="*/ 5 w 7"/>
                <a:gd name="T21" fmla="*/ 1 h 10"/>
                <a:gd name="T22" fmla="*/ 5 w 7"/>
                <a:gd name="T23" fmla="*/ 1 h 10"/>
                <a:gd name="T24" fmla="*/ 6 w 7"/>
                <a:gd name="T25" fmla="*/ 1 h 10"/>
                <a:gd name="T26" fmla="*/ 6 w 7"/>
                <a:gd name="T27" fmla="*/ 1 h 10"/>
                <a:gd name="T28" fmla="*/ 5 w 7"/>
                <a:gd name="T29" fmla="*/ 1 h 10"/>
                <a:gd name="T30" fmla="*/ 6 w 7"/>
                <a:gd name="T31" fmla="*/ 0 h 10"/>
                <a:gd name="T32" fmla="*/ 6 w 7"/>
                <a:gd name="T33" fmla="*/ 0 h 10"/>
                <a:gd name="T34" fmla="*/ 6 w 7"/>
                <a:gd name="T35" fmla="*/ 1 h 10"/>
                <a:gd name="T36" fmla="*/ 7 w 7"/>
                <a:gd name="T37" fmla="*/ 0 h 10"/>
                <a:gd name="T38" fmla="*/ 6 w 7"/>
                <a:gd name="T3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" h="10">
                  <a:moveTo>
                    <a:pt x="0" y="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1" y="10"/>
                    <a:pt x="1" y="10"/>
                  </a:cubicBezTo>
                  <a:cubicBezTo>
                    <a:pt x="0" y="10"/>
                    <a:pt x="0" y="9"/>
                    <a:pt x="0" y="9"/>
                  </a:cubicBezTo>
                  <a:moveTo>
                    <a:pt x="4" y="3"/>
                  </a:moveTo>
                  <a:cubicBezTo>
                    <a:pt x="4" y="3"/>
                    <a:pt x="4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5" y="1"/>
                  </a:cubicBezTo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1"/>
                    <a:pt x="6" y="1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0577"/>
            <p:cNvSpPr>
              <a:spLocks noEditPoints="1"/>
            </p:cNvSpPr>
            <p:nvPr/>
          </p:nvSpPr>
          <p:spPr bwMode="auto">
            <a:xfrm>
              <a:off x="-704857" y="5159353"/>
              <a:ext cx="30163" cy="44449"/>
            </a:xfrm>
            <a:custGeom>
              <a:avLst/>
              <a:gdLst>
                <a:gd name="T0" fmla="*/ 1 w 8"/>
                <a:gd name="T1" fmla="*/ 11 h 12"/>
                <a:gd name="T2" fmla="*/ 0 w 8"/>
                <a:gd name="T3" fmla="*/ 11 h 12"/>
                <a:gd name="T4" fmla="*/ 1 w 8"/>
                <a:gd name="T5" fmla="*/ 12 h 12"/>
                <a:gd name="T6" fmla="*/ 1 w 8"/>
                <a:gd name="T7" fmla="*/ 12 h 12"/>
                <a:gd name="T8" fmla="*/ 1 w 8"/>
                <a:gd name="T9" fmla="*/ 11 h 12"/>
                <a:gd name="T10" fmla="*/ 6 w 8"/>
                <a:gd name="T11" fmla="*/ 3 h 12"/>
                <a:gd name="T12" fmla="*/ 5 w 8"/>
                <a:gd name="T13" fmla="*/ 4 h 12"/>
                <a:gd name="T14" fmla="*/ 6 w 8"/>
                <a:gd name="T15" fmla="*/ 4 h 12"/>
                <a:gd name="T16" fmla="*/ 6 w 8"/>
                <a:gd name="T17" fmla="*/ 4 h 12"/>
                <a:gd name="T18" fmla="*/ 6 w 8"/>
                <a:gd name="T19" fmla="*/ 3 h 12"/>
                <a:gd name="T20" fmla="*/ 6 w 8"/>
                <a:gd name="T21" fmla="*/ 2 h 12"/>
                <a:gd name="T22" fmla="*/ 6 w 8"/>
                <a:gd name="T23" fmla="*/ 2 h 12"/>
                <a:gd name="T24" fmla="*/ 7 w 8"/>
                <a:gd name="T25" fmla="*/ 2 h 12"/>
                <a:gd name="T26" fmla="*/ 7 w 8"/>
                <a:gd name="T27" fmla="*/ 2 h 12"/>
                <a:gd name="T28" fmla="*/ 6 w 8"/>
                <a:gd name="T29" fmla="*/ 2 h 12"/>
                <a:gd name="T30" fmla="*/ 7 w 8"/>
                <a:gd name="T31" fmla="*/ 0 h 12"/>
                <a:gd name="T32" fmla="*/ 6 w 8"/>
                <a:gd name="T33" fmla="*/ 2 h 12"/>
                <a:gd name="T34" fmla="*/ 7 w 8"/>
                <a:gd name="T35" fmla="*/ 2 h 12"/>
                <a:gd name="T36" fmla="*/ 8 w 8"/>
                <a:gd name="T37" fmla="*/ 1 h 12"/>
                <a:gd name="T38" fmla="*/ 7 w 8"/>
                <a:gd name="T3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" h="12">
                  <a:moveTo>
                    <a:pt x="1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1"/>
                    <a:pt x="1" y="11"/>
                  </a:cubicBezTo>
                  <a:moveTo>
                    <a:pt x="6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moveTo>
                    <a:pt x="6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6" y="2"/>
                  </a:cubicBezTo>
                  <a:moveTo>
                    <a:pt x="7" y="0"/>
                  </a:moveTo>
                  <a:cubicBezTo>
                    <a:pt x="7" y="1"/>
                    <a:pt x="7" y="1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0578"/>
            <p:cNvSpPr>
              <a:spLocks/>
            </p:cNvSpPr>
            <p:nvPr/>
          </p:nvSpPr>
          <p:spPr bwMode="auto">
            <a:xfrm>
              <a:off x="-708032" y="5203802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Oval 10579"/>
            <p:cNvSpPr>
              <a:spLocks noChangeArrowheads="1"/>
            </p:cNvSpPr>
            <p:nvPr/>
          </p:nvSpPr>
          <p:spPr bwMode="auto">
            <a:xfrm>
              <a:off x="-1041410" y="5743550"/>
              <a:ext cx="1588" cy="15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0580"/>
            <p:cNvSpPr>
              <a:spLocks/>
            </p:cNvSpPr>
            <p:nvPr/>
          </p:nvSpPr>
          <p:spPr bwMode="auto">
            <a:xfrm>
              <a:off x="-1035061" y="5727676"/>
              <a:ext cx="0" cy="4763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Rectangle 10581"/>
            <p:cNvSpPr>
              <a:spLocks noChangeArrowheads="1"/>
            </p:cNvSpPr>
            <p:nvPr/>
          </p:nvSpPr>
          <p:spPr bwMode="auto">
            <a:xfrm>
              <a:off x="-1011248" y="5694339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Rectangle 10582"/>
            <p:cNvSpPr>
              <a:spLocks noChangeArrowheads="1"/>
            </p:cNvSpPr>
            <p:nvPr/>
          </p:nvSpPr>
          <p:spPr bwMode="auto">
            <a:xfrm>
              <a:off x="-1011248" y="5694339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10583"/>
            <p:cNvSpPr>
              <a:spLocks/>
            </p:cNvSpPr>
            <p:nvPr/>
          </p:nvSpPr>
          <p:spPr bwMode="auto">
            <a:xfrm>
              <a:off x="-985848" y="5649888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0584"/>
            <p:cNvSpPr>
              <a:spLocks noEditPoints="1"/>
            </p:cNvSpPr>
            <p:nvPr/>
          </p:nvSpPr>
          <p:spPr bwMode="auto">
            <a:xfrm>
              <a:off x="-1071573" y="5278415"/>
              <a:ext cx="322266" cy="514347"/>
            </a:xfrm>
            <a:custGeom>
              <a:avLst/>
              <a:gdLst>
                <a:gd name="T0" fmla="*/ 0 w 86"/>
                <a:gd name="T1" fmla="*/ 137 h 137"/>
                <a:gd name="T2" fmla="*/ 8 w 86"/>
                <a:gd name="T3" fmla="*/ 124 h 137"/>
                <a:gd name="T4" fmla="*/ 8 w 86"/>
                <a:gd name="T5" fmla="*/ 124 h 137"/>
                <a:gd name="T6" fmla="*/ 9 w 86"/>
                <a:gd name="T7" fmla="*/ 123 h 137"/>
                <a:gd name="T8" fmla="*/ 9 w 86"/>
                <a:gd name="T9" fmla="*/ 123 h 137"/>
                <a:gd name="T10" fmla="*/ 12 w 86"/>
                <a:gd name="T11" fmla="*/ 118 h 137"/>
                <a:gd name="T12" fmla="*/ 14 w 86"/>
                <a:gd name="T13" fmla="*/ 114 h 137"/>
                <a:gd name="T14" fmla="*/ 14 w 86"/>
                <a:gd name="T15" fmla="*/ 115 h 137"/>
                <a:gd name="T16" fmla="*/ 14 w 86"/>
                <a:gd name="T17" fmla="*/ 114 h 137"/>
                <a:gd name="T18" fmla="*/ 14 w 86"/>
                <a:gd name="T19" fmla="*/ 114 h 137"/>
                <a:gd name="T20" fmla="*/ 16 w 86"/>
                <a:gd name="T21" fmla="*/ 112 h 137"/>
                <a:gd name="T22" fmla="*/ 17 w 86"/>
                <a:gd name="T23" fmla="*/ 110 h 137"/>
                <a:gd name="T24" fmla="*/ 17 w 86"/>
                <a:gd name="T25" fmla="*/ 110 h 137"/>
                <a:gd name="T26" fmla="*/ 17 w 86"/>
                <a:gd name="T27" fmla="*/ 109 h 137"/>
                <a:gd name="T28" fmla="*/ 18 w 86"/>
                <a:gd name="T29" fmla="*/ 107 h 137"/>
                <a:gd name="T30" fmla="*/ 20 w 86"/>
                <a:gd name="T31" fmla="*/ 105 h 137"/>
                <a:gd name="T32" fmla="*/ 24 w 86"/>
                <a:gd name="T33" fmla="*/ 99 h 137"/>
                <a:gd name="T34" fmla="*/ 24 w 86"/>
                <a:gd name="T35" fmla="*/ 99 h 137"/>
                <a:gd name="T36" fmla="*/ 24 w 86"/>
                <a:gd name="T37" fmla="*/ 98 h 137"/>
                <a:gd name="T38" fmla="*/ 28 w 86"/>
                <a:gd name="T39" fmla="*/ 93 h 137"/>
                <a:gd name="T40" fmla="*/ 28 w 86"/>
                <a:gd name="T41" fmla="*/ 93 h 137"/>
                <a:gd name="T42" fmla="*/ 32 w 86"/>
                <a:gd name="T43" fmla="*/ 86 h 137"/>
                <a:gd name="T44" fmla="*/ 32 w 86"/>
                <a:gd name="T45" fmla="*/ 86 h 137"/>
                <a:gd name="T46" fmla="*/ 33 w 86"/>
                <a:gd name="T47" fmla="*/ 83 h 137"/>
                <a:gd name="T48" fmla="*/ 40 w 86"/>
                <a:gd name="T49" fmla="*/ 74 h 137"/>
                <a:gd name="T50" fmla="*/ 40 w 86"/>
                <a:gd name="T51" fmla="*/ 72 h 137"/>
                <a:gd name="T52" fmla="*/ 48 w 86"/>
                <a:gd name="T53" fmla="*/ 60 h 137"/>
                <a:gd name="T54" fmla="*/ 52 w 86"/>
                <a:gd name="T55" fmla="*/ 54 h 137"/>
                <a:gd name="T56" fmla="*/ 58 w 86"/>
                <a:gd name="T57" fmla="*/ 44 h 137"/>
                <a:gd name="T58" fmla="*/ 58 w 86"/>
                <a:gd name="T59" fmla="*/ 44 h 137"/>
                <a:gd name="T60" fmla="*/ 59 w 86"/>
                <a:gd name="T61" fmla="*/ 42 h 137"/>
                <a:gd name="T62" fmla="*/ 61 w 86"/>
                <a:gd name="T63" fmla="*/ 39 h 137"/>
                <a:gd name="T64" fmla="*/ 63 w 86"/>
                <a:gd name="T65" fmla="*/ 38 h 137"/>
                <a:gd name="T66" fmla="*/ 65 w 86"/>
                <a:gd name="T67" fmla="*/ 32 h 137"/>
                <a:gd name="T68" fmla="*/ 66 w 86"/>
                <a:gd name="T69" fmla="*/ 32 h 137"/>
                <a:gd name="T70" fmla="*/ 66 w 86"/>
                <a:gd name="T71" fmla="*/ 32 h 137"/>
                <a:gd name="T72" fmla="*/ 66 w 86"/>
                <a:gd name="T73" fmla="*/ 32 h 137"/>
                <a:gd name="T74" fmla="*/ 67 w 86"/>
                <a:gd name="T75" fmla="*/ 30 h 137"/>
                <a:gd name="T76" fmla="*/ 69 w 86"/>
                <a:gd name="T77" fmla="*/ 26 h 137"/>
                <a:gd name="T78" fmla="*/ 70 w 86"/>
                <a:gd name="T79" fmla="*/ 26 h 137"/>
                <a:gd name="T80" fmla="*/ 76 w 86"/>
                <a:gd name="T81" fmla="*/ 15 h 137"/>
                <a:gd name="T82" fmla="*/ 78 w 86"/>
                <a:gd name="T83" fmla="*/ 12 h 137"/>
                <a:gd name="T84" fmla="*/ 84 w 86"/>
                <a:gd name="T85" fmla="*/ 4 h 137"/>
                <a:gd name="T86" fmla="*/ 86 w 86"/>
                <a:gd name="T87" fmla="*/ 0 h 137"/>
                <a:gd name="T88" fmla="*/ 86 w 86"/>
                <a:gd name="T8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137">
                  <a:moveTo>
                    <a:pt x="2" y="134"/>
                  </a:moveTo>
                  <a:cubicBezTo>
                    <a:pt x="1" y="135"/>
                    <a:pt x="0" y="136"/>
                    <a:pt x="0" y="137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1" y="136"/>
                    <a:pt x="1" y="135"/>
                    <a:pt x="2" y="134"/>
                  </a:cubicBezTo>
                  <a:cubicBezTo>
                    <a:pt x="2" y="134"/>
                    <a:pt x="2" y="134"/>
                    <a:pt x="2" y="134"/>
                  </a:cubicBezTo>
                  <a:moveTo>
                    <a:pt x="8" y="124"/>
                  </a:moveTo>
                  <a:cubicBezTo>
                    <a:pt x="8" y="125"/>
                    <a:pt x="7" y="126"/>
                    <a:pt x="7" y="126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6"/>
                    <a:pt x="8" y="125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moveTo>
                    <a:pt x="9" y="123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moveTo>
                    <a:pt x="12" y="118"/>
                  </a:move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moveTo>
                    <a:pt x="14" y="114"/>
                  </a:moveTo>
                  <a:cubicBezTo>
                    <a:pt x="13" y="115"/>
                    <a:pt x="13" y="116"/>
                    <a:pt x="12" y="117"/>
                  </a:cubicBezTo>
                  <a:cubicBezTo>
                    <a:pt x="12" y="117"/>
                    <a:pt x="12" y="117"/>
                    <a:pt x="12" y="117"/>
                  </a:cubicBezTo>
                  <a:cubicBezTo>
                    <a:pt x="13" y="117"/>
                    <a:pt x="14" y="116"/>
                    <a:pt x="14" y="115"/>
                  </a:cubicBezTo>
                  <a:cubicBezTo>
                    <a:pt x="14" y="114"/>
                    <a:pt x="14" y="114"/>
                    <a:pt x="14" y="114"/>
                  </a:cubicBezTo>
                  <a:moveTo>
                    <a:pt x="14" y="114"/>
                  </a:moveTo>
                  <a:cubicBezTo>
                    <a:pt x="14" y="114"/>
                    <a:pt x="14" y="114"/>
                    <a:pt x="14" y="114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4" y="114"/>
                    <a:pt x="15" y="114"/>
                    <a:pt x="15" y="114"/>
                  </a:cubicBezTo>
                  <a:cubicBezTo>
                    <a:pt x="15" y="114"/>
                    <a:pt x="15" y="114"/>
                    <a:pt x="14" y="114"/>
                  </a:cubicBezTo>
                  <a:moveTo>
                    <a:pt x="16" y="111"/>
                  </a:moveTo>
                  <a:cubicBezTo>
                    <a:pt x="16" y="112"/>
                    <a:pt x="16" y="112"/>
                    <a:pt x="15" y="112"/>
                  </a:cubicBezTo>
                  <a:cubicBezTo>
                    <a:pt x="15" y="112"/>
                    <a:pt x="15" y="112"/>
                    <a:pt x="16" y="112"/>
                  </a:cubicBezTo>
                  <a:cubicBezTo>
                    <a:pt x="16" y="112"/>
                    <a:pt x="16" y="112"/>
                    <a:pt x="16" y="111"/>
                  </a:cubicBezTo>
                  <a:cubicBezTo>
                    <a:pt x="16" y="111"/>
                    <a:pt x="16" y="111"/>
                    <a:pt x="16" y="111"/>
                  </a:cubicBezTo>
                  <a:moveTo>
                    <a:pt x="17" y="110"/>
                  </a:moveTo>
                  <a:cubicBezTo>
                    <a:pt x="17" y="110"/>
                    <a:pt x="17" y="110"/>
                    <a:pt x="16" y="111"/>
                  </a:cubicBezTo>
                  <a:cubicBezTo>
                    <a:pt x="17" y="111"/>
                    <a:pt x="17" y="111"/>
                    <a:pt x="17" y="111"/>
                  </a:cubicBezTo>
                  <a:cubicBezTo>
                    <a:pt x="17" y="110"/>
                    <a:pt x="17" y="110"/>
                    <a:pt x="17" y="110"/>
                  </a:cubicBezTo>
                  <a:cubicBezTo>
                    <a:pt x="17" y="110"/>
                    <a:pt x="17" y="110"/>
                    <a:pt x="17" y="110"/>
                  </a:cubicBezTo>
                  <a:moveTo>
                    <a:pt x="18" y="107"/>
                  </a:moveTo>
                  <a:cubicBezTo>
                    <a:pt x="18" y="108"/>
                    <a:pt x="18" y="108"/>
                    <a:pt x="17" y="109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8" y="109"/>
                    <a:pt x="18" y="108"/>
                    <a:pt x="19" y="108"/>
                  </a:cubicBezTo>
                  <a:cubicBezTo>
                    <a:pt x="19" y="108"/>
                    <a:pt x="18" y="107"/>
                    <a:pt x="18" y="107"/>
                  </a:cubicBezTo>
                  <a:moveTo>
                    <a:pt x="23" y="100"/>
                  </a:moveTo>
                  <a:cubicBezTo>
                    <a:pt x="22" y="101"/>
                    <a:pt x="21" y="103"/>
                    <a:pt x="20" y="105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21" y="103"/>
                    <a:pt x="23" y="101"/>
                    <a:pt x="24" y="100"/>
                  </a:cubicBezTo>
                  <a:cubicBezTo>
                    <a:pt x="23" y="100"/>
                    <a:pt x="23" y="100"/>
                    <a:pt x="23" y="100"/>
                  </a:cubicBezTo>
                  <a:moveTo>
                    <a:pt x="24" y="99"/>
                  </a:move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moveTo>
                    <a:pt x="28" y="93"/>
                  </a:moveTo>
                  <a:cubicBezTo>
                    <a:pt x="26" y="94"/>
                    <a:pt x="25" y="96"/>
                    <a:pt x="24" y="98"/>
                  </a:cubicBezTo>
                  <a:cubicBezTo>
                    <a:pt x="24" y="98"/>
                    <a:pt x="24" y="98"/>
                    <a:pt x="25" y="98"/>
                  </a:cubicBezTo>
                  <a:cubicBezTo>
                    <a:pt x="26" y="96"/>
                    <a:pt x="27" y="95"/>
                    <a:pt x="28" y="93"/>
                  </a:cubicBezTo>
                  <a:cubicBezTo>
                    <a:pt x="28" y="93"/>
                    <a:pt x="28" y="93"/>
                    <a:pt x="28" y="93"/>
                  </a:cubicBezTo>
                  <a:moveTo>
                    <a:pt x="31" y="87"/>
                  </a:moveTo>
                  <a:cubicBezTo>
                    <a:pt x="30" y="89"/>
                    <a:pt x="29" y="91"/>
                    <a:pt x="28" y="92"/>
                  </a:cubicBezTo>
                  <a:cubicBezTo>
                    <a:pt x="28" y="92"/>
                    <a:pt x="28" y="92"/>
                    <a:pt x="28" y="93"/>
                  </a:cubicBezTo>
                  <a:cubicBezTo>
                    <a:pt x="29" y="91"/>
                    <a:pt x="30" y="89"/>
                    <a:pt x="31" y="87"/>
                  </a:cubicBezTo>
                  <a:cubicBezTo>
                    <a:pt x="31" y="87"/>
                    <a:pt x="31" y="87"/>
                    <a:pt x="31" y="87"/>
                  </a:cubicBezTo>
                  <a:moveTo>
                    <a:pt x="32" y="86"/>
                  </a:move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moveTo>
                    <a:pt x="39" y="74"/>
                  </a:moveTo>
                  <a:cubicBezTo>
                    <a:pt x="37" y="77"/>
                    <a:pt x="35" y="80"/>
                    <a:pt x="33" y="83"/>
                  </a:cubicBezTo>
                  <a:cubicBezTo>
                    <a:pt x="34" y="83"/>
                    <a:pt x="34" y="83"/>
                    <a:pt x="34" y="84"/>
                  </a:cubicBezTo>
                  <a:cubicBezTo>
                    <a:pt x="35" y="82"/>
                    <a:pt x="36" y="80"/>
                    <a:pt x="37" y="79"/>
                  </a:cubicBezTo>
                  <a:cubicBezTo>
                    <a:pt x="38" y="77"/>
                    <a:pt x="39" y="75"/>
                    <a:pt x="40" y="74"/>
                  </a:cubicBezTo>
                  <a:cubicBezTo>
                    <a:pt x="40" y="74"/>
                    <a:pt x="40" y="74"/>
                    <a:pt x="39" y="74"/>
                  </a:cubicBezTo>
                  <a:moveTo>
                    <a:pt x="48" y="60"/>
                  </a:moveTo>
                  <a:cubicBezTo>
                    <a:pt x="45" y="64"/>
                    <a:pt x="43" y="68"/>
                    <a:pt x="40" y="72"/>
                  </a:cubicBezTo>
                  <a:cubicBezTo>
                    <a:pt x="40" y="72"/>
                    <a:pt x="41" y="72"/>
                    <a:pt x="41" y="73"/>
                  </a:cubicBezTo>
                  <a:cubicBezTo>
                    <a:pt x="43" y="69"/>
                    <a:pt x="46" y="64"/>
                    <a:pt x="48" y="60"/>
                  </a:cubicBezTo>
                  <a:cubicBezTo>
                    <a:pt x="48" y="60"/>
                    <a:pt x="48" y="60"/>
                    <a:pt x="48" y="60"/>
                  </a:cubicBezTo>
                  <a:moveTo>
                    <a:pt x="56" y="47"/>
                  </a:moveTo>
                  <a:cubicBezTo>
                    <a:pt x="55" y="49"/>
                    <a:pt x="53" y="52"/>
                    <a:pt x="52" y="54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54" y="52"/>
                    <a:pt x="55" y="50"/>
                    <a:pt x="56" y="47"/>
                  </a:cubicBezTo>
                  <a:cubicBezTo>
                    <a:pt x="56" y="47"/>
                    <a:pt x="56" y="47"/>
                    <a:pt x="56" y="47"/>
                  </a:cubicBezTo>
                  <a:moveTo>
                    <a:pt x="58" y="44"/>
                  </a:moveTo>
                  <a:cubicBezTo>
                    <a:pt x="58" y="45"/>
                    <a:pt x="57" y="45"/>
                    <a:pt x="57" y="45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8" y="45"/>
                    <a:pt x="58" y="45"/>
                    <a:pt x="58" y="44"/>
                  </a:cubicBezTo>
                  <a:cubicBezTo>
                    <a:pt x="58" y="44"/>
                    <a:pt x="58" y="44"/>
                    <a:pt x="58" y="44"/>
                  </a:cubicBezTo>
                  <a:moveTo>
                    <a:pt x="61" y="39"/>
                  </a:moveTo>
                  <a:cubicBezTo>
                    <a:pt x="60" y="40"/>
                    <a:pt x="60" y="41"/>
                    <a:pt x="59" y="42"/>
                  </a:cubicBezTo>
                  <a:cubicBezTo>
                    <a:pt x="59" y="42"/>
                    <a:pt x="60" y="42"/>
                    <a:pt x="60" y="42"/>
                  </a:cubicBezTo>
                  <a:cubicBezTo>
                    <a:pt x="60" y="41"/>
                    <a:pt x="61" y="40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moveTo>
                    <a:pt x="63" y="37"/>
                  </a:moveTo>
                  <a:cubicBezTo>
                    <a:pt x="62" y="37"/>
                    <a:pt x="62" y="37"/>
                    <a:pt x="62" y="37"/>
                  </a:cubicBezTo>
                  <a:cubicBezTo>
                    <a:pt x="62" y="37"/>
                    <a:pt x="62" y="38"/>
                    <a:pt x="63" y="38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3" y="37"/>
                    <a:pt x="63" y="37"/>
                    <a:pt x="63" y="37"/>
                  </a:cubicBezTo>
                  <a:moveTo>
                    <a:pt x="65" y="32"/>
                  </a:moveTo>
                  <a:cubicBezTo>
                    <a:pt x="65" y="32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6" y="33"/>
                    <a:pt x="66" y="33"/>
                    <a:pt x="66" y="32"/>
                  </a:cubicBezTo>
                  <a:cubicBezTo>
                    <a:pt x="66" y="32"/>
                    <a:pt x="66" y="32"/>
                    <a:pt x="65" y="32"/>
                  </a:cubicBezTo>
                  <a:moveTo>
                    <a:pt x="66" y="32"/>
                  </a:move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moveTo>
                    <a:pt x="68" y="29"/>
                  </a:moveTo>
                  <a:cubicBezTo>
                    <a:pt x="67" y="29"/>
                    <a:pt x="67" y="29"/>
                    <a:pt x="67" y="30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29"/>
                    <a:pt x="68" y="29"/>
                  </a:cubicBezTo>
                  <a:cubicBezTo>
                    <a:pt x="68" y="29"/>
                    <a:pt x="68" y="29"/>
                    <a:pt x="68" y="29"/>
                  </a:cubicBezTo>
                  <a:moveTo>
                    <a:pt x="69" y="26"/>
                  </a:moveTo>
                  <a:cubicBezTo>
                    <a:pt x="69" y="27"/>
                    <a:pt x="68" y="27"/>
                    <a:pt x="68" y="28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9" y="28"/>
                    <a:pt x="69" y="27"/>
                    <a:pt x="70" y="26"/>
                  </a:cubicBezTo>
                  <a:cubicBezTo>
                    <a:pt x="70" y="26"/>
                    <a:pt x="69" y="26"/>
                    <a:pt x="69" y="26"/>
                  </a:cubicBezTo>
                  <a:moveTo>
                    <a:pt x="78" y="12"/>
                  </a:moveTo>
                  <a:cubicBezTo>
                    <a:pt x="77" y="13"/>
                    <a:pt x="77" y="14"/>
                    <a:pt x="76" y="15"/>
                  </a:cubicBezTo>
                  <a:cubicBezTo>
                    <a:pt x="76" y="15"/>
                    <a:pt x="76" y="15"/>
                    <a:pt x="76" y="16"/>
                  </a:cubicBezTo>
                  <a:cubicBezTo>
                    <a:pt x="77" y="15"/>
                    <a:pt x="78" y="14"/>
                    <a:pt x="78" y="13"/>
                  </a:cubicBezTo>
                  <a:cubicBezTo>
                    <a:pt x="78" y="13"/>
                    <a:pt x="78" y="13"/>
                    <a:pt x="78" y="12"/>
                  </a:cubicBezTo>
                  <a:moveTo>
                    <a:pt x="84" y="2"/>
                  </a:moveTo>
                  <a:cubicBezTo>
                    <a:pt x="84" y="2"/>
                    <a:pt x="84" y="3"/>
                    <a:pt x="83" y="3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3"/>
                    <a:pt x="85" y="3"/>
                    <a:pt x="85" y="2"/>
                  </a:cubicBezTo>
                  <a:cubicBezTo>
                    <a:pt x="85" y="2"/>
                    <a:pt x="85" y="2"/>
                    <a:pt x="84" y="2"/>
                  </a:cubicBezTo>
                  <a:moveTo>
                    <a:pt x="86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6" y="1"/>
                    <a:pt x="86" y="0"/>
                    <a:pt x="86" y="0"/>
                  </a:cubicBezTo>
                  <a:cubicBezTo>
                    <a:pt x="86" y="0"/>
                    <a:pt x="86" y="0"/>
                    <a:pt x="8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0585"/>
            <p:cNvSpPr>
              <a:spLocks noEditPoints="1"/>
            </p:cNvSpPr>
            <p:nvPr/>
          </p:nvSpPr>
          <p:spPr bwMode="auto">
            <a:xfrm>
              <a:off x="-1169999" y="5170466"/>
              <a:ext cx="517531" cy="881059"/>
            </a:xfrm>
            <a:custGeom>
              <a:avLst/>
              <a:gdLst>
                <a:gd name="T0" fmla="*/ 4 w 138"/>
                <a:gd name="T1" fmla="*/ 228 h 235"/>
                <a:gd name="T2" fmla="*/ 9 w 138"/>
                <a:gd name="T3" fmla="*/ 217 h 235"/>
                <a:gd name="T4" fmla="*/ 11 w 138"/>
                <a:gd name="T5" fmla="*/ 214 h 235"/>
                <a:gd name="T6" fmla="*/ 12 w 138"/>
                <a:gd name="T7" fmla="*/ 211 h 235"/>
                <a:gd name="T8" fmla="*/ 13 w 138"/>
                <a:gd name="T9" fmla="*/ 210 h 235"/>
                <a:gd name="T10" fmla="*/ 15 w 138"/>
                <a:gd name="T11" fmla="*/ 206 h 235"/>
                <a:gd name="T12" fmla="*/ 16 w 138"/>
                <a:gd name="T13" fmla="*/ 205 h 235"/>
                <a:gd name="T14" fmla="*/ 17 w 138"/>
                <a:gd name="T15" fmla="*/ 202 h 235"/>
                <a:gd name="T16" fmla="*/ 18 w 138"/>
                <a:gd name="T17" fmla="*/ 200 h 235"/>
                <a:gd name="T18" fmla="*/ 19 w 138"/>
                <a:gd name="T19" fmla="*/ 199 h 235"/>
                <a:gd name="T20" fmla="*/ 28 w 138"/>
                <a:gd name="T21" fmla="*/ 184 h 235"/>
                <a:gd name="T22" fmla="*/ 35 w 138"/>
                <a:gd name="T23" fmla="*/ 171 h 235"/>
                <a:gd name="T24" fmla="*/ 43 w 138"/>
                <a:gd name="T25" fmla="*/ 157 h 235"/>
                <a:gd name="T26" fmla="*/ 43 w 138"/>
                <a:gd name="T27" fmla="*/ 157 h 235"/>
                <a:gd name="T28" fmla="*/ 44 w 138"/>
                <a:gd name="T29" fmla="*/ 155 h 235"/>
                <a:gd name="T30" fmla="*/ 46 w 138"/>
                <a:gd name="T31" fmla="*/ 151 h 235"/>
                <a:gd name="T32" fmla="*/ 46 w 138"/>
                <a:gd name="T33" fmla="*/ 151 h 235"/>
                <a:gd name="T34" fmla="*/ 49 w 138"/>
                <a:gd name="T35" fmla="*/ 149 h 235"/>
                <a:gd name="T36" fmla="*/ 50 w 138"/>
                <a:gd name="T37" fmla="*/ 147 h 235"/>
                <a:gd name="T38" fmla="*/ 50 w 138"/>
                <a:gd name="T39" fmla="*/ 144 h 235"/>
                <a:gd name="T40" fmla="*/ 51 w 138"/>
                <a:gd name="T41" fmla="*/ 143 h 235"/>
                <a:gd name="T42" fmla="*/ 53 w 138"/>
                <a:gd name="T43" fmla="*/ 142 h 235"/>
                <a:gd name="T44" fmla="*/ 52 w 138"/>
                <a:gd name="T45" fmla="*/ 142 h 235"/>
                <a:gd name="T46" fmla="*/ 58 w 138"/>
                <a:gd name="T47" fmla="*/ 133 h 235"/>
                <a:gd name="T48" fmla="*/ 57 w 138"/>
                <a:gd name="T49" fmla="*/ 132 h 235"/>
                <a:gd name="T50" fmla="*/ 58 w 138"/>
                <a:gd name="T51" fmla="*/ 132 h 235"/>
                <a:gd name="T52" fmla="*/ 61 w 138"/>
                <a:gd name="T53" fmla="*/ 126 h 235"/>
                <a:gd name="T54" fmla="*/ 65 w 138"/>
                <a:gd name="T55" fmla="*/ 121 h 235"/>
                <a:gd name="T56" fmla="*/ 67 w 138"/>
                <a:gd name="T57" fmla="*/ 117 h 235"/>
                <a:gd name="T58" fmla="*/ 74 w 138"/>
                <a:gd name="T59" fmla="*/ 106 h 235"/>
                <a:gd name="T60" fmla="*/ 85 w 138"/>
                <a:gd name="T61" fmla="*/ 87 h 235"/>
                <a:gd name="T62" fmla="*/ 92 w 138"/>
                <a:gd name="T63" fmla="*/ 75 h 235"/>
                <a:gd name="T64" fmla="*/ 94 w 138"/>
                <a:gd name="T65" fmla="*/ 72 h 235"/>
                <a:gd name="T66" fmla="*/ 95 w 138"/>
                <a:gd name="T67" fmla="*/ 70 h 235"/>
                <a:gd name="T68" fmla="*/ 98 w 138"/>
                <a:gd name="T69" fmla="*/ 65 h 235"/>
                <a:gd name="T70" fmla="*/ 99 w 138"/>
                <a:gd name="T71" fmla="*/ 63 h 235"/>
                <a:gd name="T72" fmla="*/ 100 w 138"/>
                <a:gd name="T73" fmla="*/ 61 h 235"/>
                <a:gd name="T74" fmla="*/ 106 w 138"/>
                <a:gd name="T75" fmla="*/ 51 h 235"/>
                <a:gd name="T76" fmla="*/ 107 w 138"/>
                <a:gd name="T77" fmla="*/ 50 h 235"/>
                <a:gd name="T78" fmla="*/ 110 w 138"/>
                <a:gd name="T79" fmla="*/ 45 h 235"/>
                <a:gd name="T80" fmla="*/ 111 w 138"/>
                <a:gd name="T81" fmla="*/ 43 h 235"/>
                <a:gd name="T82" fmla="*/ 112 w 138"/>
                <a:gd name="T83" fmla="*/ 42 h 235"/>
                <a:gd name="T84" fmla="*/ 114 w 138"/>
                <a:gd name="T85" fmla="*/ 39 h 235"/>
                <a:gd name="T86" fmla="*/ 116 w 138"/>
                <a:gd name="T87" fmla="*/ 36 h 235"/>
                <a:gd name="T88" fmla="*/ 117 w 138"/>
                <a:gd name="T89" fmla="*/ 33 h 235"/>
                <a:gd name="T90" fmla="*/ 119 w 138"/>
                <a:gd name="T91" fmla="*/ 29 h 235"/>
                <a:gd name="T92" fmla="*/ 120 w 138"/>
                <a:gd name="T93" fmla="*/ 29 h 235"/>
                <a:gd name="T94" fmla="*/ 121 w 138"/>
                <a:gd name="T95" fmla="*/ 27 h 235"/>
                <a:gd name="T96" fmla="*/ 128 w 138"/>
                <a:gd name="T97" fmla="*/ 16 h 235"/>
                <a:gd name="T98" fmla="*/ 129 w 138"/>
                <a:gd name="T99" fmla="*/ 14 h 235"/>
                <a:gd name="T100" fmla="*/ 131 w 138"/>
                <a:gd name="T101" fmla="*/ 10 h 235"/>
                <a:gd name="T102" fmla="*/ 131 w 138"/>
                <a:gd name="T103" fmla="*/ 10 h 235"/>
                <a:gd name="T104" fmla="*/ 134 w 138"/>
                <a:gd name="T105" fmla="*/ 6 h 235"/>
                <a:gd name="T106" fmla="*/ 136 w 138"/>
                <a:gd name="T107" fmla="*/ 3 h 235"/>
                <a:gd name="T108" fmla="*/ 136 w 138"/>
                <a:gd name="T109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" h="235">
                  <a:moveTo>
                    <a:pt x="4" y="228"/>
                  </a:moveTo>
                  <a:cubicBezTo>
                    <a:pt x="3" y="230"/>
                    <a:pt x="2" y="232"/>
                    <a:pt x="1" y="234"/>
                  </a:cubicBezTo>
                  <a:cubicBezTo>
                    <a:pt x="1" y="234"/>
                    <a:pt x="1" y="234"/>
                    <a:pt x="0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1" y="233"/>
                    <a:pt x="3" y="230"/>
                    <a:pt x="4" y="228"/>
                  </a:cubicBezTo>
                  <a:cubicBezTo>
                    <a:pt x="4" y="228"/>
                    <a:pt x="4" y="228"/>
                    <a:pt x="4" y="228"/>
                  </a:cubicBezTo>
                  <a:moveTo>
                    <a:pt x="5" y="225"/>
                  </a:moveTo>
                  <a:cubicBezTo>
                    <a:pt x="5" y="225"/>
                    <a:pt x="4" y="226"/>
                    <a:pt x="4" y="227"/>
                  </a:cubicBezTo>
                  <a:cubicBezTo>
                    <a:pt x="4" y="227"/>
                    <a:pt x="4" y="227"/>
                    <a:pt x="4" y="227"/>
                  </a:cubicBezTo>
                  <a:cubicBezTo>
                    <a:pt x="4" y="226"/>
                    <a:pt x="5" y="226"/>
                    <a:pt x="5" y="225"/>
                  </a:cubicBezTo>
                  <a:cubicBezTo>
                    <a:pt x="5" y="225"/>
                    <a:pt x="5" y="225"/>
                    <a:pt x="5" y="225"/>
                  </a:cubicBezTo>
                  <a:moveTo>
                    <a:pt x="9" y="217"/>
                  </a:moveTo>
                  <a:cubicBezTo>
                    <a:pt x="8" y="219"/>
                    <a:pt x="7" y="221"/>
                    <a:pt x="6" y="223"/>
                  </a:cubicBezTo>
                  <a:cubicBezTo>
                    <a:pt x="6" y="223"/>
                    <a:pt x="6" y="223"/>
                    <a:pt x="6" y="223"/>
                  </a:cubicBezTo>
                  <a:cubicBezTo>
                    <a:pt x="7" y="221"/>
                    <a:pt x="8" y="219"/>
                    <a:pt x="9" y="218"/>
                  </a:cubicBezTo>
                  <a:cubicBezTo>
                    <a:pt x="9" y="217"/>
                    <a:pt x="9" y="217"/>
                    <a:pt x="9" y="217"/>
                  </a:cubicBezTo>
                  <a:moveTo>
                    <a:pt x="11" y="214"/>
                  </a:moveTo>
                  <a:cubicBezTo>
                    <a:pt x="11" y="214"/>
                    <a:pt x="11" y="214"/>
                    <a:pt x="11" y="214"/>
                  </a:cubicBezTo>
                  <a:cubicBezTo>
                    <a:pt x="10" y="215"/>
                    <a:pt x="10" y="215"/>
                    <a:pt x="10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10" y="216"/>
                    <a:pt x="11" y="215"/>
                    <a:pt x="11" y="214"/>
                  </a:cubicBezTo>
                  <a:cubicBezTo>
                    <a:pt x="11" y="214"/>
                    <a:pt x="11" y="214"/>
                    <a:pt x="11" y="214"/>
                  </a:cubicBezTo>
                  <a:moveTo>
                    <a:pt x="13" y="211"/>
                  </a:moveTo>
                  <a:cubicBezTo>
                    <a:pt x="12" y="211"/>
                    <a:pt x="12" y="211"/>
                    <a:pt x="12" y="211"/>
                  </a:cubicBezTo>
                  <a:cubicBezTo>
                    <a:pt x="12" y="211"/>
                    <a:pt x="13" y="211"/>
                    <a:pt x="13" y="211"/>
                  </a:cubicBezTo>
                  <a:cubicBezTo>
                    <a:pt x="13" y="211"/>
                    <a:pt x="13" y="211"/>
                    <a:pt x="13" y="211"/>
                  </a:cubicBezTo>
                  <a:cubicBezTo>
                    <a:pt x="13" y="211"/>
                    <a:pt x="13" y="211"/>
                    <a:pt x="13" y="211"/>
                  </a:cubicBezTo>
                  <a:moveTo>
                    <a:pt x="13" y="209"/>
                  </a:moveTo>
                  <a:cubicBezTo>
                    <a:pt x="13" y="209"/>
                    <a:pt x="13" y="210"/>
                    <a:pt x="13" y="210"/>
                  </a:cubicBezTo>
                  <a:cubicBezTo>
                    <a:pt x="13" y="210"/>
                    <a:pt x="13" y="210"/>
                    <a:pt x="13" y="210"/>
                  </a:cubicBezTo>
                  <a:cubicBezTo>
                    <a:pt x="13" y="210"/>
                    <a:pt x="13" y="210"/>
                    <a:pt x="14" y="209"/>
                  </a:cubicBezTo>
                  <a:cubicBezTo>
                    <a:pt x="13" y="209"/>
                    <a:pt x="13" y="209"/>
                    <a:pt x="13" y="209"/>
                  </a:cubicBezTo>
                  <a:moveTo>
                    <a:pt x="15" y="206"/>
                  </a:move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moveTo>
                    <a:pt x="16" y="205"/>
                  </a:moveTo>
                  <a:cubicBezTo>
                    <a:pt x="16" y="205"/>
                    <a:pt x="15" y="205"/>
                    <a:pt x="15" y="206"/>
                  </a:cubicBezTo>
                  <a:cubicBezTo>
                    <a:pt x="15" y="206"/>
                    <a:pt x="15" y="206"/>
                    <a:pt x="16" y="206"/>
                  </a:cubicBezTo>
                  <a:cubicBezTo>
                    <a:pt x="16" y="205"/>
                    <a:pt x="16" y="205"/>
                    <a:pt x="16" y="205"/>
                  </a:cubicBezTo>
                  <a:cubicBezTo>
                    <a:pt x="16" y="205"/>
                    <a:pt x="16" y="205"/>
                    <a:pt x="16" y="205"/>
                  </a:cubicBezTo>
                  <a:moveTo>
                    <a:pt x="17" y="202"/>
                  </a:move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2"/>
                  </a:cubicBezTo>
                  <a:moveTo>
                    <a:pt x="17" y="202"/>
                  </a:move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moveTo>
                    <a:pt x="18" y="200"/>
                  </a:moveTo>
                  <a:cubicBezTo>
                    <a:pt x="18" y="200"/>
                    <a:pt x="18" y="200"/>
                    <a:pt x="18" y="200"/>
                  </a:cubicBezTo>
                  <a:cubicBezTo>
                    <a:pt x="18" y="200"/>
                    <a:pt x="18" y="200"/>
                    <a:pt x="19" y="200"/>
                  </a:cubicBezTo>
                  <a:cubicBezTo>
                    <a:pt x="19" y="200"/>
                    <a:pt x="19" y="200"/>
                    <a:pt x="19" y="200"/>
                  </a:cubicBezTo>
                  <a:cubicBezTo>
                    <a:pt x="19" y="200"/>
                    <a:pt x="18" y="200"/>
                    <a:pt x="18" y="200"/>
                  </a:cubicBezTo>
                  <a:moveTo>
                    <a:pt x="22" y="192"/>
                  </a:moveTo>
                  <a:cubicBezTo>
                    <a:pt x="21" y="195"/>
                    <a:pt x="20" y="197"/>
                    <a:pt x="19" y="199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0" y="197"/>
                    <a:pt x="22" y="195"/>
                    <a:pt x="23" y="193"/>
                  </a:cubicBezTo>
                  <a:cubicBezTo>
                    <a:pt x="22" y="192"/>
                    <a:pt x="22" y="192"/>
                    <a:pt x="22" y="192"/>
                  </a:cubicBezTo>
                  <a:moveTo>
                    <a:pt x="27" y="184"/>
                  </a:moveTo>
                  <a:cubicBezTo>
                    <a:pt x="26" y="186"/>
                    <a:pt x="25" y="188"/>
                    <a:pt x="24" y="190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26" y="188"/>
                    <a:pt x="27" y="186"/>
                    <a:pt x="28" y="184"/>
                  </a:cubicBezTo>
                  <a:cubicBezTo>
                    <a:pt x="28" y="184"/>
                    <a:pt x="27" y="184"/>
                    <a:pt x="27" y="184"/>
                  </a:cubicBezTo>
                  <a:moveTo>
                    <a:pt x="35" y="171"/>
                  </a:moveTo>
                  <a:cubicBezTo>
                    <a:pt x="33" y="174"/>
                    <a:pt x="31" y="177"/>
                    <a:pt x="29" y="181"/>
                  </a:cubicBezTo>
                  <a:cubicBezTo>
                    <a:pt x="29" y="181"/>
                    <a:pt x="30" y="181"/>
                    <a:pt x="30" y="181"/>
                  </a:cubicBezTo>
                  <a:cubicBezTo>
                    <a:pt x="32" y="178"/>
                    <a:pt x="34" y="174"/>
                    <a:pt x="35" y="171"/>
                  </a:cubicBezTo>
                  <a:cubicBezTo>
                    <a:pt x="35" y="171"/>
                    <a:pt x="35" y="171"/>
                    <a:pt x="35" y="171"/>
                  </a:cubicBezTo>
                  <a:moveTo>
                    <a:pt x="41" y="160"/>
                  </a:moveTo>
                  <a:cubicBezTo>
                    <a:pt x="39" y="163"/>
                    <a:pt x="38" y="166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6"/>
                    <a:pt x="40" y="163"/>
                    <a:pt x="42" y="161"/>
                  </a:cubicBezTo>
                  <a:cubicBezTo>
                    <a:pt x="41" y="161"/>
                    <a:pt x="41" y="160"/>
                    <a:pt x="41" y="160"/>
                  </a:cubicBezTo>
                  <a:moveTo>
                    <a:pt x="43" y="157"/>
                  </a:moveTo>
                  <a:cubicBezTo>
                    <a:pt x="43" y="157"/>
                    <a:pt x="42" y="158"/>
                    <a:pt x="42" y="158"/>
                  </a:cubicBezTo>
                  <a:cubicBezTo>
                    <a:pt x="42" y="158"/>
                    <a:pt x="43" y="158"/>
                    <a:pt x="43" y="158"/>
                  </a:cubicBezTo>
                  <a:cubicBezTo>
                    <a:pt x="43" y="158"/>
                    <a:pt x="43" y="158"/>
                    <a:pt x="44" y="157"/>
                  </a:cubicBezTo>
                  <a:cubicBezTo>
                    <a:pt x="43" y="157"/>
                    <a:pt x="43" y="157"/>
                    <a:pt x="43" y="157"/>
                  </a:cubicBezTo>
                  <a:moveTo>
                    <a:pt x="44" y="155"/>
                  </a:moveTo>
                  <a:cubicBezTo>
                    <a:pt x="44" y="155"/>
                    <a:pt x="43" y="156"/>
                    <a:pt x="43" y="157"/>
                  </a:cubicBezTo>
                  <a:cubicBezTo>
                    <a:pt x="43" y="157"/>
                    <a:pt x="43" y="157"/>
                    <a:pt x="44" y="157"/>
                  </a:cubicBezTo>
                  <a:cubicBezTo>
                    <a:pt x="44" y="157"/>
                    <a:pt x="44" y="156"/>
                    <a:pt x="44" y="156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45" y="156"/>
                    <a:pt x="45" y="156"/>
                    <a:pt x="45" y="155"/>
                  </a:cubicBezTo>
                  <a:cubicBezTo>
                    <a:pt x="45" y="155"/>
                    <a:pt x="44" y="155"/>
                    <a:pt x="44" y="155"/>
                  </a:cubicBezTo>
                  <a:moveTo>
                    <a:pt x="46" y="152"/>
                  </a:moveTo>
                  <a:cubicBezTo>
                    <a:pt x="45" y="152"/>
                    <a:pt x="45" y="153"/>
                    <a:pt x="44" y="154"/>
                  </a:cubicBezTo>
                  <a:cubicBezTo>
                    <a:pt x="45" y="154"/>
                    <a:pt x="45" y="155"/>
                    <a:pt x="45" y="155"/>
                  </a:cubicBezTo>
                  <a:cubicBezTo>
                    <a:pt x="46" y="154"/>
                    <a:pt x="46" y="153"/>
                    <a:pt x="47" y="152"/>
                  </a:cubicBezTo>
                  <a:cubicBezTo>
                    <a:pt x="46" y="152"/>
                    <a:pt x="46" y="152"/>
                    <a:pt x="46" y="152"/>
                  </a:cubicBezTo>
                  <a:moveTo>
                    <a:pt x="46" y="151"/>
                  </a:moveTo>
                  <a:cubicBezTo>
                    <a:pt x="46" y="151"/>
                    <a:pt x="46" y="151"/>
                    <a:pt x="46" y="151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7" y="151"/>
                    <a:pt x="47" y="151"/>
                    <a:pt x="46" y="151"/>
                  </a:cubicBezTo>
                  <a:moveTo>
                    <a:pt x="46" y="151"/>
                  </a:moveTo>
                  <a:cubicBezTo>
                    <a:pt x="46" y="151"/>
                    <a:pt x="46" y="151"/>
                    <a:pt x="46" y="151"/>
                  </a:cubicBezTo>
                  <a:cubicBezTo>
                    <a:pt x="47" y="151"/>
                    <a:pt x="47" y="151"/>
                    <a:pt x="47" y="151"/>
                  </a:cubicBezTo>
                  <a:cubicBezTo>
                    <a:pt x="47" y="151"/>
                    <a:pt x="47" y="151"/>
                    <a:pt x="47" y="151"/>
                  </a:cubicBezTo>
                  <a:cubicBezTo>
                    <a:pt x="46" y="151"/>
                    <a:pt x="46" y="151"/>
                    <a:pt x="46" y="151"/>
                  </a:cubicBezTo>
                  <a:moveTo>
                    <a:pt x="48" y="148"/>
                  </a:moveTo>
                  <a:cubicBezTo>
                    <a:pt x="48" y="148"/>
                    <a:pt x="48" y="148"/>
                    <a:pt x="48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9" y="149"/>
                    <a:pt x="49" y="148"/>
                    <a:pt x="49" y="148"/>
                  </a:cubicBezTo>
                  <a:cubicBezTo>
                    <a:pt x="49" y="148"/>
                    <a:pt x="48" y="148"/>
                    <a:pt x="48" y="148"/>
                  </a:cubicBezTo>
                  <a:moveTo>
                    <a:pt x="49" y="146"/>
                  </a:moveTo>
                  <a:cubicBezTo>
                    <a:pt x="49" y="147"/>
                    <a:pt x="49" y="147"/>
                    <a:pt x="48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50" y="147"/>
                    <a:pt x="50" y="147"/>
                    <a:pt x="50" y="147"/>
                  </a:cubicBezTo>
                  <a:cubicBezTo>
                    <a:pt x="50" y="147"/>
                    <a:pt x="49" y="146"/>
                    <a:pt x="49" y="146"/>
                  </a:cubicBezTo>
                  <a:moveTo>
                    <a:pt x="50" y="144"/>
                  </a:moveTo>
                  <a:cubicBezTo>
                    <a:pt x="50" y="145"/>
                    <a:pt x="50" y="145"/>
                    <a:pt x="50" y="145"/>
                  </a:cubicBezTo>
                  <a:cubicBezTo>
                    <a:pt x="50" y="145"/>
                    <a:pt x="50" y="146"/>
                    <a:pt x="51" y="146"/>
                  </a:cubicBezTo>
                  <a:cubicBezTo>
                    <a:pt x="51" y="145"/>
                    <a:pt x="51" y="145"/>
                    <a:pt x="51" y="145"/>
                  </a:cubicBezTo>
                  <a:cubicBezTo>
                    <a:pt x="51" y="145"/>
                    <a:pt x="50" y="145"/>
                    <a:pt x="50" y="144"/>
                  </a:cubicBezTo>
                  <a:moveTo>
                    <a:pt x="52" y="143"/>
                  </a:moveTo>
                  <a:cubicBezTo>
                    <a:pt x="51" y="143"/>
                    <a:pt x="51" y="144"/>
                    <a:pt x="51" y="144"/>
                  </a:cubicBezTo>
                  <a:cubicBezTo>
                    <a:pt x="51" y="144"/>
                    <a:pt x="51" y="144"/>
                    <a:pt x="52" y="144"/>
                  </a:cubicBezTo>
                  <a:cubicBezTo>
                    <a:pt x="52" y="144"/>
                    <a:pt x="52" y="144"/>
                    <a:pt x="52" y="143"/>
                  </a:cubicBezTo>
                  <a:cubicBezTo>
                    <a:pt x="52" y="143"/>
                    <a:pt x="52" y="143"/>
                    <a:pt x="52" y="143"/>
                  </a:cubicBezTo>
                  <a:moveTo>
                    <a:pt x="51" y="143"/>
                  </a:moveTo>
                  <a:cubicBezTo>
                    <a:pt x="51" y="143"/>
                    <a:pt x="51" y="143"/>
                    <a:pt x="51" y="143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3"/>
                    <a:pt x="52" y="143"/>
                  </a:cubicBezTo>
                  <a:cubicBezTo>
                    <a:pt x="51" y="143"/>
                    <a:pt x="51" y="143"/>
                    <a:pt x="51" y="143"/>
                  </a:cubicBezTo>
                  <a:moveTo>
                    <a:pt x="55" y="138"/>
                  </a:moveTo>
                  <a:cubicBezTo>
                    <a:pt x="54" y="140"/>
                    <a:pt x="53" y="141"/>
                    <a:pt x="53" y="142"/>
                  </a:cubicBezTo>
                  <a:cubicBezTo>
                    <a:pt x="53" y="142"/>
                    <a:pt x="53" y="142"/>
                    <a:pt x="53" y="142"/>
                  </a:cubicBezTo>
                  <a:cubicBezTo>
                    <a:pt x="54" y="141"/>
                    <a:pt x="54" y="140"/>
                    <a:pt x="55" y="139"/>
                  </a:cubicBezTo>
                  <a:cubicBezTo>
                    <a:pt x="55" y="139"/>
                    <a:pt x="55" y="139"/>
                    <a:pt x="55" y="138"/>
                  </a:cubicBezTo>
                  <a:moveTo>
                    <a:pt x="54" y="138"/>
                  </a:moveTo>
                  <a:cubicBezTo>
                    <a:pt x="53" y="139"/>
                    <a:pt x="53" y="140"/>
                    <a:pt x="52" y="141"/>
                  </a:cubicBezTo>
                  <a:cubicBezTo>
                    <a:pt x="52" y="141"/>
                    <a:pt x="52" y="141"/>
                    <a:pt x="52" y="142"/>
                  </a:cubicBezTo>
                  <a:cubicBezTo>
                    <a:pt x="53" y="141"/>
                    <a:pt x="54" y="140"/>
                    <a:pt x="54" y="138"/>
                  </a:cubicBezTo>
                  <a:cubicBezTo>
                    <a:pt x="54" y="138"/>
                    <a:pt x="54" y="138"/>
                    <a:pt x="54" y="138"/>
                  </a:cubicBezTo>
                  <a:moveTo>
                    <a:pt x="58" y="133"/>
                  </a:moveTo>
                  <a:cubicBezTo>
                    <a:pt x="58" y="133"/>
                    <a:pt x="58" y="133"/>
                    <a:pt x="58" y="134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moveTo>
                    <a:pt x="57" y="132"/>
                  </a:move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8" y="133"/>
                    <a:pt x="58" y="132"/>
                  </a:cubicBezTo>
                  <a:cubicBezTo>
                    <a:pt x="58" y="132"/>
                    <a:pt x="58" y="132"/>
                    <a:pt x="57" y="132"/>
                  </a:cubicBezTo>
                  <a:moveTo>
                    <a:pt x="59" y="132"/>
                  </a:moveTo>
                  <a:cubicBezTo>
                    <a:pt x="58" y="132"/>
                    <a:pt x="58" y="132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9" y="133"/>
                    <a:pt x="59" y="132"/>
                    <a:pt x="59" y="132"/>
                  </a:cubicBezTo>
                  <a:cubicBezTo>
                    <a:pt x="59" y="132"/>
                    <a:pt x="59" y="132"/>
                    <a:pt x="59" y="132"/>
                  </a:cubicBezTo>
                  <a:moveTo>
                    <a:pt x="58" y="132"/>
                  </a:move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moveTo>
                    <a:pt x="61" y="126"/>
                  </a:move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6"/>
                    <a:pt x="62" y="126"/>
                  </a:cubicBezTo>
                  <a:cubicBezTo>
                    <a:pt x="62" y="126"/>
                    <a:pt x="61" y="126"/>
                    <a:pt x="61" y="126"/>
                  </a:cubicBezTo>
                  <a:moveTo>
                    <a:pt x="65" y="119"/>
                  </a:moveTo>
                  <a:cubicBezTo>
                    <a:pt x="65" y="120"/>
                    <a:pt x="65" y="120"/>
                    <a:pt x="64" y="121"/>
                  </a:cubicBezTo>
                  <a:cubicBezTo>
                    <a:pt x="64" y="121"/>
                    <a:pt x="64" y="121"/>
                    <a:pt x="65" y="121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moveTo>
                    <a:pt x="67" y="117"/>
                  </a:moveTo>
                  <a:cubicBezTo>
                    <a:pt x="66" y="118"/>
                    <a:pt x="66" y="118"/>
                    <a:pt x="65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6" y="119"/>
                    <a:pt x="66" y="118"/>
                    <a:pt x="67" y="117"/>
                  </a:cubicBezTo>
                  <a:cubicBezTo>
                    <a:pt x="67" y="117"/>
                    <a:pt x="67" y="117"/>
                    <a:pt x="67" y="117"/>
                  </a:cubicBezTo>
                  <a:moveTo>
                    <a:pt x="74" y="106"/>
                  </a:moveTo>
                  <a:cubicBezTo>
                    <a:pt x="73" y="106"/>
                    <a:pt x="73" y="106"/>
                    <a:pt x="73" y="106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7"/>
                    <a:pt x="73" y="106"/>
                    <a:pt x="74" y="106"/>
                  </a:cubicBezTo>
                  <a:cubicBezTo>
                    <a:pt x="74" y="106"/>
                    <a:pt x="74" y="106"/>
                    <a:pt x="74" y="106"/>
                  </a:cubicBezTo>
                  <a:moveTo>
                    <a:pt x="85" y="87"/>
                  </a:moveTo>
                  <a:cubicBezTo>
                    <a:pt x="83" y="89"/>
                    <a:pt x="82" y="91"/>
                    <a:pt x="81" y="93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2" y="91"/>
                    <a:pt x="83" y="89"/>
                    <a:pt x="85" y="87"/>
                  </a:cubicBezTo>
                  <a:cubicBezTo>
                    <a:pt x="85" y="87"/>
                    <a:pt x="85" y="87"/>
                    <a:pt x="85" y="87"/>
                  </a:cubicBezTo>
                  <a:moveTo>
                    <a:pt x="90" y="78"/>
                  </a:moveTo>
                  <a:cubicBezTo>
                    <a:pt x="90" y="79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90" y="79"/>
                    <a:pt x="90" y="78"/>
                  </a:cubicBezTo>
                  <a:cubicBezTo>
                    <a:pt x="90" y="78"/>
                    <a:pt x="90" y="78"/>
                    <a:pt x="90" y="78"/>
                  </a:cubicBezTo>
                  <a:moveTo>
                    <a:pt x="92" y="75"/>
                  </a:moveTo>
                  <a:cubicBezTo>
                    <a:pt x="92" y="76"/>
                    <a:pt x="91" y="76"/>
                    <a:pt x="91" y="77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1" y="76"/>
                    <a:pt x="92" y="76"/>
                    <a:pt x="92" y="75"/>
                  </a:cubicBezTo>
                  <a:cubicBezTo>
                    <a:pt x="92" y="75"/>
                    <a:pt x="92" y="75"/>
                    <a:pt x="92" y="75"/>
                  </a:cubicBezTo>
                  <a:moveTo>
                    <a:pt x="95" y="70"/>
                  </a:moveTo>
                  <a:cubicBezTo>
                    <a:pt x="94" y="71"/>
                    <a:pt x="94" y="71"/>
                    <a:pt x="94" y="72"/>
                  </a:cubicBezTo>
                  <a:cubicBezTo>
                    <a:pt x="94" y="72"/>
                    <a:pt x="94" y="72"/>
                    <a:pt x="94" y="72"/>
                  </a:cubicBezTo>
                  <a:cubicBezTo>
                    <a:pt x="94" y="72"/>
                    <a:pt x="95" y="71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moveTo>
                    <a:pt x="97" y="66"/>
                  </a:moveTo>
                  <a:cubicBezTo>
                    <a:pt x="97" y="67"/>
                    <a:pt x="96" y="68"/>
                    <a:pt x="95" y="69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6" y="68"/>
                    <a:pt x="97" y="67"/>
                    <a:pt x="98" y="66"/>
                  </a:cubicBezTo>
                  <a:cubicBezTo>
                    <a:pt x="98" y="66"/>
                    <a:pt x="98" y="66"/>
                    <a:pt x="97" y="66"/>
                  </a:cubicBezTo>
                  <a:moveTo>
                    <a:pt x="98" y="65"/>
                  </a:move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moveTo>
                    <a:pt x="99" y="63"/>
                  </a:moveTo>
                  <a:cubicBezTo>
                    <a:pt x="99" y="63"/>
                    <a:pt x="99" y="64"/>
                    <a:pt x="98" y="64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8" y="64"/>
                    <a:pt x="98" y="65"/>
                    <a:pt x="98" y="65"/>
                  </a:cubicBezTo>
                  <a:cubicBezTo>
                    <a:pt x="99" y="64"/>
                    <a:pt x="99" y="63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moveTo>
                    <a:pt x="100" y="61"/>
                  </a:move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moveTo>
                    <a:pt x="102" y="58"/>
                  </a:moveTo>
                  <a:cubicBezTo>
                    <a:pt x="102" y="58"/>
                    <a:pt x="102" y="58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moveTo>
                    <a:pt x="106" y="51"/>
                  </a:moveTo>
                  <a:cubicBezTo>
                    <a:pt x="105" y="53"/>
                    <a:pt x="104" y="55"/>
                    <a:pt x="103" y="56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4" y="55"/>
                    <a:pt x="105" y="53"/>
                    <a:pt x="106" y="51"/>
                  </a:cubicBezTo>
                  <a:cubicBezTo>
                    <a:pt x="106" y="51"/>
                    <a:pt x="106" y="51"/>
                    <a:pt x="106" y="51"/>
                  </a:cubicBezTo>
                  <a:moveTo>
                    <a:pt x="108" y="48"/>
                  </a:moveTo>
                  <a:cubicBezTo>
                    <a:pt x="108" y="49"/>
                    <a:pt x="107" y="49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49"/>
                    <a:pt x="108" y="49"/>
                    <a:pt x="108" y="48"/>
                  </a:cubicBezTo>
                  <a:cubicBezTo>
                    <a:pt x="108" y="48"/>
                    <a:pt x="108" y="48"/>
                    <a:pt x="108" y="48"/>
                  </a:cubicBezTo>
                  <a:moveTo>
                    <a:pt x="111" y="44"/>
                  </a:moveTo>
                  <a:cubicBezTo>
                    <a:pt x="110" y="44"/>
                    <a:pt x="110" y="45"/>
                    <a:pt x="110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0" y="45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moveTo>
                    <a:pt x="111" y="43"/>
                  </a:moveTo>
                  <a:cubicBezTo>
                    <a:pt x="111" y="43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moveTo>
                    <a:pt x="113" y="39"/>
                  </a:moveTo>
                  <a:cubicBezTo>
                    <a:pt x="113" y="41"/>
                    <a:pt x="112" y="42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2" y="43"/>
                    <a:pt x="112" y="43"/>
                    <a:pt x="112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3" y="39"/>
                    <a:pt x="113" y="39"/>
                    <a:pt x="113" y="39"/>
                  </a:cubicBezTo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moveTo>
                    <a:pt x="115" y="36"/>
                  </a:moveTo>
                  <a:cubicBezTo>
                    <a:pt x="115" y="37"/>
                    <a:pt x="115" y="37"/>
                    <a:pt x="114" y="38"/>
                  </a:cubicBezTo>
                  <a:cubicBezTo>
                    <a:pt x="114" y="38"/>
                    <a:pt x="114" y="38"/>
                    <a:pt x="114" y="38"/>
                  </a:cubicBezTo>
                  <a:cubicBezTo>
                    <a:pt x="115" y="38"/>
                    <a:pt x="115" y="37"/>
                    <a:pt x="116" y="36"/>
                  </a:cubicBezTo>
                  <a:cubicBezTo>
                    <a:pt x="116" y="36"/>
                    <a:pt x="116" y="36"/>
                    <a:pt x="115" y="36"/>
                  </a:cubicBezTo>
                  <a:moveTo>
                    <a:pt x="117" y="33"/>
                  </a:moveTo>
                  <a:cubicBezTo>
                    <a:pt x="117" y="33"/>
                    <a:pt x="117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7" y="34"/>
                    <a:pt x="117" y="34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moveTo>
                    <a:pt x="118" y="31"/>
                  </a:moveTo>
                  <a:cubicBezTo>
                    <a:pt x="118" y="32"/>
                    <a:pt x="118" y="32"/>
                    <a:pt x="117" y="33"/>
                  </a:cubicBezTo>
                  <a:cubicBezTo>
                    <a:pt x="117" y="33"/>
                    <a:pt x="118" y="33"/>
                    <a:pt x="118" y="33"/>
                  </a:cubicBezTo>
                  <a:cubicBezTo>
                    <a:pt x="118" y="32"/>
                    <a:pt x="118" y="32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moveTo>
                    <a:pt x="119" y="29"/>
                  </a:moveTo>
                  <a:cubicBezTo>
                    <a:pt x="119" y="30"/>
                    <a:pt x="119" y="30"/>
                    <a:pt x="118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9" y="31"/>
                    <a:pt x="119" y="30"/>
                    <a:pt x="120" y="30"/>
                  </a:cubicBezTo>
                  <a:cubicBezTo>
                    <a:pt x="120" y="29"/>
                    <a:pt x="119" y="29"/>
                    <a:pt x="119" y="29"/>
                  </a:cubicBezTo>
                  <a:moveTo>
                    <a:pt x="120" y="28"/>
                  </a:moveTo>
                  <a:cubicBezTo>
                    <a:pt x="120" y="28"/>
                    <a:pt x="120" y="29"/>
                    <a:pt x="120" y="29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0" y="29"/>
                    <a:pt x="120" y="28"/>
                    <a:pt x="121" y="28"/>
                  </a:cubicBezTo>
                  <a:cubicBezTo>
                    <a:pt x="120" y="28"/>
                    <a:pt x="120" y="28"/>
                    <a:pt x="120" y="28"/>
                  </a:cubicBezTo>
                  <a:moveTo>
                    <a:pt x="121" y="26"/>
                  </a:moveTo>
                  <a:cubicBezTo>
                    <a:pt x="121" y="27"/>
                    <a:pt x="121" y="27"/>
                    <a:pt x="121" y="27"/>
                  </a:cubicBezTo>
                  <a:cubicBezTo>
                    <a:pt x="121" y="27"/>
                    <a:pt x="121" y="27"/>
                    <a:pt x="121" y="27"/>
                  </a:cubicBezTo>
                  <a:cubicBezTo>
                    <a:pt x="121" y="27"/>
                    <a:pt x="121" y="27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moveTo>
                    <a:pt x="128" y="16"/>
                  </a:moveTo>
                  <a:cubicBezTo>
                    <a:pt x="125" y="19"/>
                    <a:pt x="123" y="23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4" y="23"/>
                    <a:pt x="126" y="19"/>
                    <a:pt x="128" y="16"/>
                  </a:cubicBezTo>
                  <a:cubicBezTo>
                    <a:pt x="128" y="16"/>
                    <a:pt x="128" y="16"/>
                    <a:pt x="128" y="16"/>
                  </a:cubicBezTo>
                  <a:moveTo>
                    <a:pt x="129" y="14"/>
                  </a:moveTo>
                  <a:cubicBezTo>
                    <a:pt x="128" y="14"/>
                    <a:pt x="128" y="15"/>
                    <a:pt x="128" y="16"/>
                  </a:cubicBezTo>
                  <a:cubicBezTo>
                    <a:pt x="128" y="16"/>
                    <a:pt x="128" y="16"/>
                    <a:pt x="128" y="16"/>
                  </a:cubicBezTo>
                  <a:cubicBezTo>
                    <a:pt x="128" y="15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moveTo>
                    <a:pt x="130" y="12"/>
                  </a:moveTo>
                  <a:cubicBezTo>
                    <a:pt x="130" y="12"/>
                    <a:pt x="129" y="12"/>
                    <a:pt x="129" y="13"/>
                  </a:cubicBez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ubicBezTo>
                    <a:pt x="130" y="12"/>
                    <a:pt x="130" y="12"/>
                    <a:pt x="130" y="12"/>
                  </a:cubicBezTo>
                  <a:moveTo>
                    <a:pt x="131" y="10"/>
                  </a:moveTo>
                  <a:cubicBezTo>
                    <a:pt x="131" y="11"/>
                    <a:pt x="130" y="11"/>
                    <a:pt x="130" y="12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1" y="11"/>
                    <a:pt x="131" y="11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moveTo>
                    <a:pt x="133" y="6"/>
                  </a:moveTo>
                  <a:cubicBezTo>
                    <a:pt x="133" y="7"/>
                    <a:pt x="132" y="8"/>
                    <a:pt x="131" y="10"/>
                  </a:cubicBezTo>
                  <a:cubicBezTo>
                    <a:pt x="131" y="10"/>
                    <a:pt x="131" y="10"/>
                    <a:pt x="132" y="10"/>
                  </a:cubicBezTo>
                  <a:cubicBezTo>
                    <a:pt x="132" y="9"/>
                    <a:pt x="133" y="8"/>
                    <a:pt x="134" y="7"/>
                  </a:cubicBezTo>
                  <a:cubicBezTo>
                    <a:pt x="134" y="6"/>
                    <a:pt x="133" y="6"/>
                    <a:pt x="133" y="6"/>
                  </a:cubicBezTo>
                  <a:moveTo>
                    <a:pt x="135" y="4"/>
                  </a:moveTo>
                  <a:cubicBezTo>
                    <a:pt x="134" y="5"/>
                    <a:pt x="134" y="5"/>
                    <a:pt x="133" y="6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6"/>
                    <a:pt x="135" y="5"/>
                    <a:pt x="135" y="4"/>
                  </a:cubicBezTo>
                  <a:cubicBezTo>
                    <a:pt x="135" y="4"/>
                    <a:pt x="135" y="4"/>
                    <a:pt x="135" y="4"/>
                  </a:cubicBezTo>
                  <a:moveTo>
                    <a:pt x="136" y="2"/>
                  </a:moveTo>
                  <a:cubicBezTo>
                    <a:pt x="135" y="3"/>
                    <a:pt x="135" y="3"/>
                    <a:pt x="135" y="4"/>
                  </a:cubicBezTo>
                  <a:cubicBezTo>
                    <a:pt x="135" y="4"/>
                    <a:pt x="135" y="4"/>
                    <a:pt x="135" y="4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2"/>
                    <a:pt x="136" y="2"/>
                  </a:cubicBezTo>
                  <a:moveTo>
                    <a:pt x="136" y="2"/>
                  </a:moveTo>
                  <a:cubicBezTo>
                    <a:pt x="136" y="2"/>
                    <a:pt x="136" y="2"/>
                    <a:pt x="136" y="2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2"/>
                    <a:pt x="136" y="2"/>
                    <a:pt x="136" y="2"/>
                  </a:cubicBezTo>
                  <a:moveTo>
                    <a:pt x="137" y="0"/>
                  </a:moveTo>
                  <a:cubicBezTo>
                    <a:pt x="137" y="0"/>
                    <a:pt x="137" y="0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0"/>
                    <a:pt x="138" y="0"/>
                  </a:cubicBezTo>
                  <a:cubicBezTo>
                    <a:pt x="137" y="0"/>
                    <a:pt x="137" y="0"/>
                    <a:pt x="13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0586"/>
            <p:cNvSpPr>
              <a:spLocks noEditPoints="1"/>
            </p:cNvSpPr>
            <p:nvPr/>
          </p:nvSpPr>
          <p:spPr bwMode="auto">
            <a:xfrm>
              <a:off x="-787407" y="5357789"/>
              <a:ext cx="19051" cy="30163"/>
            </a:xfrm>
            <a:custGeom>
              <a:avLst/>
              <a:gdLst>
                <a:gd name="T0" fmla="*/ 1 w 5"/>
                <a:gd name="T1" fmla="*/ 6 h 8"/>
                <a:gd name="T2" fmla="*/ 0 w 5"/>
                <a:gd name="T3" fmla="*/ 8 h 8"/>
                <a:gd name="T4" fmla="*/ 0 w 5"/>
                <a:gd name="T5" fmla="*/ 8 h 8"/>
                <a:gd name="T6" fmla="*/ 1 w 5"/>
                <a:gd name="T7" fmla="*/ 7 h 8"/>
                <a:gd name="T8" fmla="*/ 1 w 5"/>
                <a:gd name="T9" fmla="*/ 6 h 8"/>
                <a:gd name="T10" fmla="*/ 5 w 5"/>
                <a:gd name="T11" fmla="*/ 0 h 8"/>
                <a:gd name="T12" fmla="*/ 4 w 5"/>
                <a:gd name="T13" fmla="*/ 1 h 8"/>
                <a:gd name="T14" fmla="*/ 4 w 5"/>
                <a:gd name="T15" fmla="*/ 1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6"/>
                  </a:moveTo>
                  <a:cubicBezTo>
                    <a:pt x="1" y="7"/>
                    <a:pt x="1" y="7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6"/>
                  </a:cubicBezTo>
                  <a:moveTo>
                    <a:pt x="5" y="0"/>
                  </a:moveTo>
                  <a:cubicBezTo>
                    <a:pt x="5" y="0"/>
                    <a:pt x="5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10587"/>
            <p:cNvSpPr>
              <a:spLocks noEditPoints="1"/>
            </p:cNvSpPr>
            <p:nvPr/>
          </p:nvSpPr>
          <p:spPr bwMode="auto">
            <a:xfrm>
              <a:off x="-752482" y="5311752"/>
              <a:ext cx="11113" cy="23813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  <a:gd name="T4" fmla="*/ 0 w 3"/>
                <a:gd name="T5" fmla="*/ 6 h 6"/>
                <a:gd name="T6" fmla="*/ 0 w 3"/>
                <a:gd name="T7" fmla="*/ 6 h 6"/>
                <a:gd name="T8" fmla="*/ 0 w 3"/>
                <a:gd name="T9" fmla="*/ 6 h 6"/>
                <a:gd name="T10" fmla="*/ 0 w 3"/>
                <a:gd name="T11" fmla="*/ 5 h 6"/>
                <a:gd name="T12" fmla="*/ 0 w 3"/>
                <a:gd name="T13" fmla="*/ 5 h 6"/>
                <a:gd name="T14" fmla="*/ 0 w 3"/>
                <a:gd name="T15" fmla="*/ 5 h 6"/>
                <a:gd name="T16" fmla="*/ 0 w 3"/>
                <a:gd name="T17" fmla="*/ 5 h 6"/>
                <a:gd name="T18" fmla="*/ 0 w 3"/>
                <a:gd name="T19" fmla="*/ 5 h 6"/>
                <a:gd name="T20" fmla="*/ 1 w 3"/>
                <a:gd name="T21" fmla="*/ 4 h 6"/>
                <a:gd name="T22" fmla="*/ 1 w 3"/>
                <a:gd name="T23" fmla="*/ 4 h 6"/>
                <a:gd name="T24" fmla="*/ 1 w 3"/>
                <a:gd name="T25" fmla="*/ 4 h 6"/>
                <a:gd name="T26" fmla="*/ 1 w 3"/>
                <a:gd name="T27" fmla="*/ 4 h 6"/>
                <a:gd name="T28" fmla="*/ 3 w 3"/>
                <a:gd name="T29" fmla="*/ 1 h 6"/>
                <a:gd name="T30" fmla="*/ 2 w 3"/>
                <a:gd name="T31" fmla="*/ 1 h 6"/>
                <a:gd name="T32" fmla="*/ 3 w 3"/>
                <a:gd name="T33" fmla="*/ 2 h 6"/>
                <a:gd name="T34" fmla="*/ 3 w 3"/>
                <a:gd name="T35" fmla="*/ 1 h 6"/>
                <a:gd name="T36" fmla="*/ 3 w 3"/>
                <a:gd name="T37" fmla="*/ 1 h 6"/>
                <a:gd name="T38" fmla="*/ 3 w 3"/>
                <a:gd name="T39" fmla="*/ 0 h 6"/>
                <a:gd name="T40" fmla="*/ 3 w 3"/>
                <a:gd name="T41" fmla="*/ 1 h 6"/>
                <a:gd name="T42" fmla="*/ 3 w 3"/>
                <a:gd name="T43" fmla="*/ 1 h 6"/>
                <a:gd name="T44" fmla="*/ 3 w 3"/>
                <a:gd name="T45" fmla="*/ 0 h 6"/>
                <a:gd name="T46" fmla="*/ 3 w 3"/>
                <a:gd name="T4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3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10588"/>
            <p:cNvSpPr>
              <a:spLocks/>
            </p:cNvSpPr>
            <p:nvPr/>
          </p:nvSpPr>
          <p:spPr bwMode="auto">
            <a:xfrm>
              <a:off x="-723907" y="5278415"/>
              <a:ext cx="4763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0589"/>
            <p:cNvSpPr>
              <a:spLocks/>
            </p:cNvSpPr>
            <p:nvPr/>
          </p:nvSpPr>
          <p:spPr bwMode="auto">
            <a:xfrm>
              <a:off x="-727081" y="5286352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0590"/>
            <p:cNvSpPr>
              <a:spLocks/>
            </p:cNvSpPr>
            <p:nvPr/>
          </p:nvSpPr>
          <p:spPr bwMode="auto">
            <a:xfrm>
              <a:off x="-719145" y="527047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Rectangle 10591"/>
            <p:cNvSpPr>
              <a:spLocks noChangeArrowheads="1"/>
            </p:cNvSpPr>
            <p:nvPr/>
          </p:nvSpPr>
          <p:spPr bwMode="auto">
            <a:xfrm>
              <a:off x="-715969" y="5267302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Rectangle 10592"/>
            <p:cNvSpPr>
              <a:spLocks noChangeArrowheads="1"/>
            </p:cNvSpPr>
            <p:nvPr/>
          </p:nvSpPr>
          <p:spPr bwMode="auto">
            <a:xfrm>
              <a:off x="-715969" y="5267302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0593"/>
            <p:cNvSpPr>
              <a:spLocks noEditPoints="1"/>
            </p:cNvSpPr>
            <p:nvPr/>
          </p:nvSpPr>
          <p:spPr bwMode="auto">
            <a:xfrm>
              <a:off x="-688981" y="5192690"/>
              <a:ext cx="22226" cy="36513"/>
            </a:xfrm>
            <a:custGeom>
              <a:avLst/>
              <a:gdLst>
                <a:gd name="T0" fmla="*/ 0 w 6"/>
                <a:gd name="T1" fmla="*/ 10 h 10"/>
                <a:gd name="T2" fmla="*/ 0 w 6"/>
                <a:gd name="T3" fmla="*/ 10 h 10"/>
                <a:gd name="T4" fmla="*/ 0 w 6"/>
                <a:gd name="T5" fmla="*/ 10 h 10"/>
                <a:gd name="T6" fmla="*/ 0 w 6"/>
                <a:gd name="T7" fmla="*/ 10 h 10"/>
                <a:gd name="T8" fmla="*/ 0 w 6"/>
                <a:gd name="T9" fmla="*/ 10 h 10"/>
                <a:gd name="T10" fmla="*/ 3 w 6"/>
                <a:gd name="T11" fmla="*/ 4 h 10"/>
                <a:gd name="T12" fmla="*/ 3 w 6"/>
                <a:gd name="T13" fmla="*/ 4 h 10"/>
                <a:gd name="T14" fmla="*/ 3 w 6"/>
                <a:gd name="T15" fmla="*/ 4 h 10"/>
                <a:gd name="T16" fmla="*/ 4 w 6"/>
                <a:gd name="T17" fmla="*/ 4 h 10"/>
                <a:gd name="T18" fmla="*/ 3 w 6"/>
                <a:gd name="T19" fmla="*/ 4 h 10"/>
                <a:gd name="T20" fmla="*/ 5 w 6"/>
                <a:gd name="T21" fmla="*/ 0 h 10"/>
                <a:gd name="T22" fmla="*/ 5 w 6"/>
                <a:gd name="T23" fmla="*/ 0 h 10"/>
                <a:gd name="T24" fmla="*/ 6 w 6"/>
                <a:gd name="T25" fmla="*/ 1 h 10"/>
                <a:gd name="T26" fmla="*/ 6 w 6"/>
                <a:gd name="T27" fmla="*/ 0 h 10"/>
                <a:gd name="T28" fmla="*/ 5 w 6"/>
                <a:gd name="T2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0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0594"/>
            <p:cNvSpPr>
              <a:spLocks noEditPoints="1"/>
            </p:cNvSpPr>
            <p:nvPr/>
          </p:nvSpPr>
          <p:spPr bwMode="auto">
            <a:xfrm>
              <a:off x="-682632" y="5173641"/>
              <a:ext cx="26988" cy="41274"/>
            </a:xfrm>
            <a:custGeom>
              <a:avLst/>
              <a:gdLst>
                <a:gd name="T0" fmla="*/ 0 w 7"/>
                <a:gd name="T1" fmla="*/ 11 h 11"/>
                <a:gd name="T2" fmla="*/ 0 w 7"/>
                <a:gd name="T3" fmla="*/ 11 h 11"/>
                <a:gd name="T4" fmla="*/ 0 w 7"/>
                <a:gd name="T5" fmla="*/ 11 h 11"/>
                <a:gd name="T6" fmla="*/ 0 w 7"/>
                <a:gd name="T7" fmla="*/ 11 h 11"/>
                <a:gd name="T8" fmla="*/ 0 w 7"/>
                <a:gd name="T9" fmla="*/ 11 h 11"/>
                <a:gd name="T10" fmla="*/ 5 w 7"/>
                <a:gd name="T11" fmla="*/ 3 h 11"/>
                <a:gd name="T12" fmla="*/ 5 w 7"/>
                <a:gd name="T13" fmla="*/ 3 h 11"/>
                <a:gd name="T14" fmla="*/ 5 w 7"/>
                <a:gd name="T15" fmla="*/ 3 h 11"/>
                <a:gd name="T16" fmla="*/ 5 w 7"/>
                <a:gd name="T17" fmla="*/ 3 h 11"/>
                <a:gd name="T18" fmla="*/ 5 w 7"/>
                <a:gd name="T19" fmla="*/ 3 h 11"/>
                <a:gd name="T20" fmla="*/ 6 w 7"/>
                <a:gd name="T21" fmla="*/ 1 h 11"/>
                <a:gd name="T22" fmla="*/ 6 w 7"/>
                <a:gd name="T23" fmla="*/ 1 h 11"/>
                <a:gd name="T24" fmla="*/ 6 w 7"/>
                <a:gd name="T25" fmla="*/ 2 h 11"/>
                <a:gd name="T26" fmla="*/ 6 w 7"/>
                <a:gd name="T27" fmla="*/ 2 h 11"/>
                <a:gd name="T28" fmla="*/ 6 w 7"/>
                <a:gd name="T29" fmla="*/ 1 h 11"/>
                <a:gd name="T30" fmla="*/ 7 w 7"/>
                <a:gd name="T31" fmla="*/ 0 h 11"/>
                <a:gd name="T32" fmla="*/ 6 w 7"/>
                <a:gd name="T33" fmla="*/ 1 h 11"/>
                <a:gd name="T34" fmla="*/ 6 w 7"/>
                <a:gd name="T35" fmla="*/ 2 h 11"/>
                <a:gd name="T36" fmla="*/ 7 w 7"/>
                <a:gd name="T37" fmla="*/ 0 h 11"/>
                <a:gd name="T38" fmla="*/ 7 w 7"/>
                <a:gd name="T3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" h="1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moveTo>
                    <a:pt x="6" y="1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moveTo>
                    <a:pt x="7" y="0"/>
                  </a:moveTo>
                  <a:cubicBezTo>
                    <a:pt x="6" y="0"/>
                    <a:pt x="6" y="1"/>
                    <a:pt x="6" y="1"/>
                  </a:cubicBezTo>
                  <a:cubicBezTo>
                    <a:pt x="6" y="1"/>
                    <a:pt x="6" y="1"/>
                    <a:pt x="6" y="2"/>
                  </a:cubicBezTo>
                  <a:cubicBezTo>
                    <a:pt x="6" y="1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10595"/>
            <p:cNvSpPr>
              <a:spLocks/>
            </p:cNvSpPr>
            <p:nvPr/>
          </p:nvSpPr>
          <p:spPr bwMode="auto">
            <a:xfrm>
              <a:off x="-685806" y="5218090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10596"/>
            <p:cNvSpPr>
              <a:spLocks noEditPoints="1"/>
            </p:cNvSpPr>
            <p:nvPr/>
          </p:nvSpPr>
          <p:spPr bwMode="auto">
            <a:xfrm>
              <a:off x="-1004898" y="5746725"/>
              <a:ext cx="4763" cy="7937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2 h 2"/>
                <a:gd name="T4" fmla="*/ 0 w 1"/>
                <a:gd name="T5" fmla="*/ 2 h 2"/>
                <a:gd name="T6" fmla="*/ 0 w 1"/>
                <a:gd name="T7" fmla="*/ 2 h 2"/>
                <a:gd name="T8" fmla="*/ 0 w 1"/>
                <a:gd name="T9" fmla="*/ 0 h 2"/>
                <a:gd name="T10" fmla="*/ 0 w 1"/>
                <a:gd name="T11" fmla="*/ 1 h 2"/>
                <a:gd name="T12" fmla="*/ 1 w 1"/>
                <a:gd name="T13" fmla="*/ 1 h 2"/>
                <a:gd name="T14" fmla="*/ 1 w 1"/>
                <a:gd name="T15" fmla="*/ 1 h 2"/>
                <a:gd name="T16" fmla="*/ 0 w 1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10597"/>
            <p:cNvSpPr>
              <a:spLocks noEditPoints="1"/>
            </p:cNvSpPr>
            <p:nvPr/>
          </p:nvSpPr>
          <p:spPr bwMode="auto">
            <a:xfrm>
              <a:off x="-1169999" y="5294289"/>
              <a:ext cx="442918" cy="760410"/>
            </a:xfrm>
            <a:custGeom>
              <a:avLst/>
              <a:gdLst>
                <a:gd name="T0" fmla="*/ 0 w 118"/>
                <a:gd name="T1" fmla="*/ 202 h 203"/>
                <a:gd name="T2" fmla="*/ 4 w 118"/>
                <a:gd name="T3" fmla="*/ 195 h 203"/>
                <a:gd name="T4" fmla="*/ 5 w 118"/>
                <a:gd name="T5" fmla="*/ 192 h 203"/>
                <a:gd name="T6" fmla="*/ 6 w 118"/>
                <a:gd name="T7" fmla="*/ 190 h 203"/>
                <a:gd name="T8" fmla="*/ 10 w 118"/>
                <a:gd name="T9" fmla="*/ 183 h 203"/>
                <a:gd name="T10" fmla="*/ 11 w 118"/>
                <a:gd name="T11" fmla="*/ 181 h 203"/>
                <a:gd name="T12" fmla="*/ 13 w 118"/>
                <a:gd name="T13" fmla="*/ 178 h 203"/>
                <a:gd name="T14" fmla="*/ 15 w 118"/>
                <a:gd name="T15" fmla="*/ 173 h 203"/>
                <a:gd name="T16" fmla="*/ 15 w 118"/>
                <a:gd name="T17" fmla="*/ 173 h 203"/>
                <a:gd name="T18" fmla="*/ 16 w 118"/>
                <a:gd name="T19" fmla="*/ 173 h 203"/>
                <a:gd name="T20" fmla="*/ 16 w 118"/>
                <a:gd name="T21" fmla="*/ 172 h 203"/>
                <a:gd name="T22" fmla="*/ 17 w 118"/>
                <a:gd name="T23" fmla="*/ 170 h 203"/>
                <a:gd name="T24" fmla="*/ 17 w 118"/>
                <a:gd name="T25" fmla="*/ 169 h 203"/>
                <a:gd name="T26" fmla="*/ 17 w 118"/>
                <a:gd name="T27" fmla="*/ 169 h 203"/>
                <a:gd name="T28" fmla="*/ 19 w 118"/>
                <a:gd name="T29" fmla="*/ 166 h 203"/>
                <a:gd name="T30" fmla="*/ 19 w 118"/>
                <a:gd name="T31" fmla="*/ 166 h 203"/>
                <a:gd name="T32" fmla="*/ 24 w 118"/>
                <a:gd name="T33" fmla="*/ 157 h 203"/>
                <a:gd name="T34" fmla="*/ 27 w 118"/>
                <a:gd name="T35" fmla="*/ 151 h 203"/>
                <a:gd name="T36" fmla="*/ 29 w 118"/>
                <a:gd name="T37" fmla="*/ 148 h 203"/>
                <a:gd name="T38" fmla="*/ 37 w 118"/>
                <a:gd name="T39" fmla="*/ 136 h 203"/>
                <a:gd name="T40" fmla="*/ 42 w 118"/>
                <a:gd name="T41" fmla="*/ 128 h 203"/>
                <a:gd name="T42" fmla="*/ 43 w 118"/>
                <a:gd name="T43" fmla="*/ 124 h 203"/>
                <a:gd name="T44" fmla="*/ 46 w 118"/>
                <a:gd name="T45" fmla="*/ 118 h 203"/>
                <a:gd name="T46" fmla="*/ 46 w 118"/>
                <a:gd name="T47" fmla="*/ 118 h 203"/>
                <a:gd name="T48" fmla="*/ 47 w 118"/>
                <a:gd name="T49" fmla="*/ 118 h 203"/>
                <a:gd name="T50" fmla="*/ 47 w 118"/>
                <a:gd name="T51" fmla="*/ 118 h 203"/>
                <a:gd name="T52" fmla="*/ 48 w 118"/>
                <a:gd name="T53" fmla="*/ 115 h 203"/>
                <a:gd name="T54" fmla="*/ 50 w 118"/>
                <a:gd name="T55" fmla="*/ 112 h 203"/>
                <a:gd name="T56" fmla="*/ 50 w 118"/>
                <a:gd name="T57" fmla="*/ 112 h 203"/>
                <a:gd name="T58" fmla="*/ 52 w 118"/>
                <a:gd name="T59" fmla="*/ 111 h 203"/>
                <a:gd name="T60" fmla="*/ 51 w 118"/>
                <a:gd name="T61" fmla="*/ 110 h 203"/>
                <a:gd name="T62" fmla="*/ 53 w 118"/>
                <a:gd name="T63" fmla="*/ 109 h 203"/>
                <a:gd name="T64" fmla="*/ 52 w 118"/>
                <a:gd name="T65" fmla="*/ 110 h 203"/>
                <a:gd name="T66" fmla="*/ 56 w 118"/>
                <a:gd name="T67" fmla="*/ 104 h 203"/>
                <a:gd name="T68" fmla="*/ 58 w 118"/>
                <a:gd name="T69" fmla="*/ 101 h 203"/>
                <a:gd name="T70" fmla="*/ 54 w 118"/>
                <a:gd name="T71" fmla="*/ 105 h 203"/>
                <a:gd name="T72" fmla="*/ 58 w 118"/>
                <a:gd name="T73" fmla="*/ 100 h 203"/>
                <a:gd name="T74" fmla="*/ 58 w 118"/>
                <a:gd name="T75" fmla="*/ 100 h 203"/>
                <a:gd name="T76" fmla="*/ 58 w 118"/>
                <a:gd name="T77" fmla="*/ 99 h 203"/>
                <a:gd name="T78" fmla="*/ 59 w 118"/>
                <a:gd name="T79" fmla="*/ 99 h 203"/>
                <a:gd name="T80" fmla="*/ 58 w 118"/>
                <a:gd name="T81" fmla="*/ 99 h 203"/>
                <a:gd name="T82" fmla="*/ 61 w 118"/>
                <a:gd name="T83" fmla="*/ 93 h 203"/>
                <a:gd name="T84" fmla="*/ 65 w 118"/>
                <a:gd name="T85" fmla="*/ 86 h 203"/>
                <a:gd name="T86" fmla="*/ 65 w 118"/>
                <a:gd name="T87" fmla="*/ 86 h 203"/>
                <a:gd name="T88" fmla="*/ 68 w 118"/>
                <a:gd name="T89" fmla="*/ 81 h 203"/>
                <a:gd name="T90" fmla="*/ 81 w 118"/>
                <a:gd name="T91" fmla="*/ 60 h 203"/>
                <a:gd name="T92" fmla="*/ 81 w 118"/>
                <a:gd name="T93" fmla="*/ 60 h 203"/>
                <a:gd name="T94" fmla="*/ 89 w 118"/>
                <a:gd name="T95" fmla="*/ 47 h 203"/>
                <a:gd name="T96" fmla="*/ 90 w 118"/>
                <a:gd name="T97" fmla="*/ 45 h 203"/>
                <a:gd name="T98" fmla="*/ 92 w 118"/>
                <a:gd name="T99" fmla="*/ 42 h 203"/>
                <a:gd name="T100" fmla="*/ 95 w 118"/>
                <a:gd name="T101" fmla="*/ 36 h 203"/>
                <a:gd name="T102" fmla="*/ 95 w 118"/>
                <a:gd name="T103" fmla="*/ 36 h 203"/>
                <a:gd name="T104" fmla="*/ 98 w 118"/>
                <a:gd name="T105" fmla="*/ 32 h 203"/>
                <a:gd name="T106" fmla="*/ 98 w 118"/>
                <a:gd name="T107" fmla="*/ 32 h 203"/>
                <a:gd name="T108" fmla="*/ 99 w 118"/>
                <a:gd name="T109" fmla="*/ 30 h 203"/>
                <a:gd name="T110" fmla="*/ 102 w 118"/>
                <a:gd name="T111" fmla="*/ 26 h 203"/>
                <a:gd name="T112" fmla="*/ 102 w 118"/>
                <a:gd name="T113" fmla="*/ 26 h 203"/>
                <a:gd name="T114" fmla="*/ 110 w 118"/>
                <a:gd name="T115" fmla="*/ 12 h 203"/>
                <a:gd name="T116" fmla="*/ 116 w 118"/>
                <a:gd name="T117" fmla="*/ 3 h 203"/>
                <a:gd name="T118" fmla="*/ 117 w 118"/>
                <a:gd name="T11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8" h="203">
                  <a:moveTo>
                    <a:pt x="0" y="202"/>
                  </a:moveTo>
                  <a:cubicBezTo>
                    <a:pt x="0" y="202"/>
                    <a:pt x="0" y="202"/>
                    <a:pt x="0" y="203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2"/>
                    <a:pt x="0" y="202"/>
                    <a:pt x="0" y="202"/>
                  </a:cubicBezTo>
                  <a:moveTo>
                    <a:pt x="4" y="194"/>
                  </a:moveTo>
                  <a:cubicBezTo>
                    <a:pt x="4" y="194"/>
                    <a:pt x="4" y="195"/>
                    <a:pt x="4" y="195"/>
                  </a:cubicBezTo>
                  <a:cubicBezTo>
                    <a:pt x="4" y="195"/>
                    <a:pt x="4" y="195"/>
                    <a:pt x="4" y="195"/>
                  </a:cubicBezTo>
                  <a:cubicBezTo>
                    <a:pt x="4" y="195"/>
                    <a:pt x="4" y="194"/>
                    <a:pt x="4" y="194"/>
                  </a:cubicBezTo>
                  <a:cubicBezTo>
                    <a:pt x="4" y="194"/>
                    <a:pt x="4" y="194"/>
                    <a:pt x="4" y="194"/>
                  </a:cubicBezTo>
                  <a:moveTo>
                    <a:pt x="6" y="190"/>
                  </a:moveTo>
                  <a:cubicBezTo>
                    <a:pt x="6" y="191"/>
                    <a:pt x="5" y="191"/>
                    <a:pt x="5" y="192"/>
                  </a:cubicBezTo>
                  <a:cubicBezTo>
                    <a:pt x="5" y="192"/>
                    <a:pt x="5" y="192"/>
                    <a:pt x="5" y="192"/>
                  </a:cubicBezTo>
                  <a:cubicBezTo>
                    <a:pt x="5" y="191"/>
                    <a:pt x="6" y="191"/>
                    <a:pt x="6" y="191"/>
                  </a:cubicBezTo>
                  <a:cubicBezTo>
                    <a:pt x="6" y="191"/>
                    <a:pt x="6" y="190"/>
                    <a:pt x="6" y="190"/>
                  </a:cubicBezTo>
                  <a:cubicBezTo>
                    <a:pt x="6" y="190"/>
                    <a:pt x="6" y="190"/>
                    <a:pt x="6" y="190"/>
                  </a:cubicBezTo>
                  <a:moveTo>
                    <a:pt x="10" y="183"/>
                  </a:moveTo>
                  <a:cubicBezTo>
                    <a:pt x="9" y="183"/>
                    <a:pt x="9" y="184"/>
                    <a:pt x="9" y="184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4"/>
                    <a:pt x="10" y="184"/>
                    <a:pt x="10" y="183"/>
                  </a:cubicBezTo>
                  <a:cubicBezTo>
                    <a:pt x="10" y="183"/>
                    <a:pt x="10" y="183"/>
                    <a:pt x="10" y="183"/>
                  </a:cubicBezTo>
                  <a:moveTo>
                    <a:pt x="12" y="178"/>
                  </a:moveTo>
                  <a:cubicBezTo>
                    <a:pt x="12" y="179"/>
                    <a:pt x="11" y="180"/>
                    <a:pt x="11" y="181"/>
                  </a:cubicBezTo>
                  <a:cubicBezTo>
                    <a:pt x="11" y="181"/>
                    <a:pt x="11" y="181"/>
                    <a:pt x="11" y="181"/>
                  </a:cubicBezTo>
                  <a:cubicBezTo>
                    <a:pt x="11" y="180"/>
                    <a:pt x="12" y="179"/>
                    <a:pt x="13" y="178"/>
                  </a:cubicBezTo>
                  <a:cubicBezTo>
                    <a:pt x="13" y="178"/>
                    <a:pt x="12" y="178"/>
                    <a:pt x="12" y="178"/>
                  </a:cubicBezTo>
                  <a:moveTo>
                    <a:pt x="13" y="177"/>
                  </a:moveTo>
                  <a:cubicBezTo>
                    <a:pt x="13" y="177"/>
                    <a:pt x="13" y="177"/>
                    <a:pt x="13" y="178"/>
                  </a:cubicBezTo>
                  <a:cubicBezTo>
                    <a:pt x="13" y="178"/>
                    <a:pt x="13" y="178"/>
                    <a:pt x="13" y="178"/>
                  </a:cubicBezTo>
                  <a:cubicBezTo>
                    <a:pt x="13" y="178"/>
                    <a:pt x="13" y="177"/>
                    <a:pt x="13" y="177"/>
                  </a:cubicBezTo>
                  <a:cubicBezTo>
                    <a:pt x="13" y="177"/>
                    <a:pt x="13" y="177"/>
                    <a:pt x="13" y="177"/>
                  </a:cubicBezTo>
                  <a:moveTo>
                    <a:pt x="15" y="173"/>
                  </a:moveTo>
                  <a:cubicBezTo>
                    <a:pt x="14" y="174"/>
                    <a:pt x="14" y="175"/>
                    <a:pt x="13" y="176"/>
                  </a:cubicBezTo>
                  <a:cubicBezTo>
                    <a:pt x="14" y="176"/>
                    <a:pt x="14" y="176"/>
                    <a:pt x="14" y="176"/>
                  </a:cubicBezTo>
                  <a:cubicBezTo>
                    <a:pt x="14" y="175"/>
                    <a:pt x="15" y="174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5" y="173"/>
                  </a:moveTo>
                  <a:cubicBezTo>
                    <a:pt x="15" y="173"/>
                    <a:pt x="15" y="173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cubicBezTo>
                    <a:pt x="15" y="173"/>
                    <a:pt x="15" y="173"/>
                    <a:pt x="16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7" y="170"/>
                  </a:moveTo>
                  <a:cubicBezTo>
                    <a:pt x="17" y="170"/>
                    <a:pt x="16" y="171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1"/>
                    <a:pt x="17" y="170"/>
                    <a:pt x="17" y="170"/>
                  </a:cubicBezTo>
                  <a:cubicBezTo>
                    <a:pt x="17" y="170"/>
                    <a:pt x="17" y="170"/>
                    <a:pt x="17" y="170"/>
                  </a:cubicBezTo>
                  <a:moveTo>
                    <a:pt x="17" y="169"/>
                  </a:moveTo>
                  <a:cubicBezTo>
                    <a:pt x="17" y="170"/>
                    <a:pt x="17" y="170"/>
                    <a:pt x="17" y="170"/>
                  </a:cubicBezTo>
                  <a:cubicBezTo>
                    <a:pt x="17" y="170"/>
                    <a:pt x="17" y="170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moveTo>
                    <a:pt x="18" y="167"/>
                  </a:moveTo>
                  <a:cubicBezTo>
                    <a:pt x="18" y="168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8" y="169"/>
                    <a:pt x="18" y="168"/>
                    <a:pt x="19" y="167"/>
                  </a:cubicBezTo>
                  <a:cubicBezTo>
                    <a:pt x="18" y="167"/>
                    <a:pt x="18" y="167"/>
                    <a:pt x="18" y="167"/>
                  </a:cubicBezTo>
                  <a:moveTo>
                    <a:pt x="19" y="166"/>
                  </a:moveTo>
                  <a:cubicBezTo>
                    <a:pt x="19" y="166"/>
                    <a:pt x="18" y="166"/>
                    <a:pt x="18" y="167"/>
                  </a:cubicBezTo>
                  <a:cubicBezTo>
                    <a:pt x="18" y="167"/>
                    <a:pt x="19" y="167"/>
                    <a:pt x="19" y="167"/>
                  </a:cubicBezTo>
                  <a:cubicBezTo>
                    <a:pt x="19" y="167"/>
                    <a:pt x="19" y="167"/>
                    <a:pt x="19" y="166"/>
                  </a:cubicBezTo>
                  <a:cubicBezTo>
                    <a:pt x="19" y="166"/>
                    <a:pt x="19" y="166"/>
                    <a:pt x="19" y="166"/>
                  </a:cubicBezTo>
                  <a:moveTo>
                    <a:pt x="24" y="157"/>
                  </a:moveTo>
                  <a:cubicBezTo>
                    <a:pt x="23" y="158"/>
                    <a:pt x="23" y="158"/>
                    <a:pt x="22" y="159"/>
                  </a:cubicBezTo>
                  <a:cubicBezTo>
                    <a:pt x="23" y="160"/>
                    <a:pt x="23" y="160"/>
                    <a:pt x="23" y="160"/>
                  </a:cubicBezTo>
                  <a:cubicBezTo>
                    <a:pt x="23" y="159"/>
                    <a:pt x="24" y="158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moveTo>
                    <a:pt x="29" y="148"/>
                  </a:moveTo>
                  <a:cubicBezTo>
                    <a:pt x="29" y="148"/>
                    <a:pt x="29" y="148"/>
                    <a:pt x="29" y="148"/>
                  </a:cubicBezTo>
                  <a:cubicBezTo>
                    <a:pt x="28" y="149"/>
                    <a:pt x="28" y="150"/>
                    <a:pt x="27" y="151"/>
                  </a:cubicBezTo>
                  <a:cubicBezTo>
                    <a:pt x="27" y="151"/>
                    <a:pt x="28" y="151"/>
                    <a:pt x="28" y="151"/>
                  </a:cubicBezTo>
                  <a:cubicBezTo>
                    <a:pt x="28" y="151"/>
                    <a:pt x="28" y="151"/>
                    <a:pt x="28" y="151"/>
                  </a:cubicBezTo>
                  <a:cubicBezTo>
                    <a:pt x="29" y="150"/>
                    <a:pt x="29" y="149"/>
                    <a:pt x="30" y="148"/>
                  </a:cubicBezTo>
                  <a:cubicBezTo>
                    <a:pt x="30" y="148"/>
                    <a:pt x="29" y="148"/>
                    <a:pt x="29" y="148"/>
                  </a:cubicBezTo>
                  <a:moveTo>
                    <a:pt x="36" y="135"/>
                  </a:moveTo>
                  <a:cubicBezTo>
                    <a:pt x="36" y="136"/>
                    <a:pt x="35" y="137"/>
                    <a:pt x="35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6" y="138"/>
                    <a:pt x="36" y="137"/>
                    <a:pt x="37" y="136"/>
                  </a:cubicBezTo>
                  <a:cubicBezTo>
                    <a:pt x="36" y="135"/>
                    <a:pt x="36" y="135"/>
                    <a:pt x="36" y="135"/>
                  </a:cubicBezTo>
                  <a:moveTo>
                    <a:pt x="42" y="125"/>
                  </a:moveTo>
                  <a:cubicBezTo>
                    <a:pt x="42" y="126"/>
                    <a:pt x="41" y="126"/>
                    <a:pt x="41" y="127"/>
                  </a:cubicBezTo>
                  <a:cubicBezTo>
                    <a:pt x="41" y="127"/>
                    <a:pt x="41" y="128"/>
                    <a:pt x="42" y="128"/>
                  </a:cubicBezTo>
                  <a:cubicBezTo>
                    <a:pt x="42" y="127"/>
                    <a:pt x="43" y="126"/>
                    <a:pt x="43" y="125"/>
                  </a:cubicBezTo>
                  <a:cubicBezTo>
                    <a:pt x="43" y="125"/>
                    <a:pt x="42" y="125"/>
                    <a:pt x="42" y="125"/>
                  </a:cubicBezTo>
                  <a:moveTo>
                    <a:pt x="43" y="124"/>
                  </a:move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3" y="124"/>
                    <a:pt x="43" y="124"/>
                    <a:pt x="43" y="124"/>
                  </a:cubicBezTo>
                  <a:moveTo>
                    <a:pt x="46" y="118"/>
                  </a:moveTo>
                  <a:cubicBezTo>
                    <a:pt x="46" y="119"/>
                    <a:pt x="46" y="119"/>
                    <a:pt x="46" y="119"/>
                  </a:cubicBezTo>
                  <a:cubicBezTo>
                    <a:pt x="46" y="119"/>
                    <a:pt x="46" y="119"/>
                    <a:pt x="47" y="119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moveTo>
                    <a:pt x="46" y="118"/>
                  </a:moveTo>
                  <a:cubicBezTo>
                    <a:pt x="46" y="118"/>
                    <a:pt x="46" y="118"/>
                    <a:pt x="46" y="118"/>
                  </a:cubicBezTo>
                  <a:cubicBezTo>
                    <a:pt x="47" y="118"/>
                    <a:pt x="47" y="118"/>
                    <a:pt x="47" y="119"/>
                  </a:cubicBezTo>
                  <a:cubicBezTo>
                    <a:pt x="47" y="119"/>
                    <a:pt x="47" y="118"/>
                    <a:pt x="47" y="118"/>
                  </a:cubicBezTo>
                  <a:cubicBezTo>
                    <a:pt x="47" y="118"/>
                    <a:pt x="47" y="118"/>
                    <a:pt x="46" y="118"/>
                  </a:cubicBezTo>
                  <a:moveTo>
                    <a:pt x="48" y="115"/>
                  </a:moveTo>
                  <a:cubicBezTo>
                    <a:pt x="47" y="116"/>
                    <a:pt x="47" y="117"/>
                    <a:pt x="46" y="118"/>
                  </a:cubicBezTo>
                  <a:cubicBezTo>
                    <a:pt x="47" y="118"/>
                    <a:pt x="47" y="118"/>
                    <a:pt x="47" y="118"/>
                  </a:cubicBezTo>
                  <a:cubicBezTo>
                    <a:pt x="48" y="117"/>
                    <a:pt x="48" y="116"/>
                    <a:pt x="49" y="116"/>
                  </a:cubicBezTo>
                  <a:cubicBezTo>
                    <a:pt x="48" y="115"/>
                    <a:pt x="48" y="115"/>
                    <a:pt x="48" y="115"/>
                  </a:cubicBezTo>
                  <a:moveTo>
                    <a:pt x="48" y="114"/>
                  </a:moveTo>
                  <a:cubicBezTo>
                    <a:pt x="48" y="114"/>
                    <a:pt x="48" y="115"/>
                    <a:pt x="48" y="115"/>
                  </a:cubicBezTo>
                  <a:cubicBezTo>
                    <a:pt x="48" y="115"/>
                    <a:pt x="49" y="115"/>
                    <a:pt x="49" y="115"/>
                  </a:cubicBezTo>
                  <a:cubicBezTo>
                    <a:pt x="49" y="115"/>
                    <a:pt x="49" y="115"/>
                    <a:pt x="49" y="115"/>
                  </a:cubicBezTo>
                  <a:cubicBezTo>
                    <a:pt x="49" y="115"/>
                    <a:pt x="49" y="115"/>
                    <a:pt x="48" y="114"/>
                  </a:cubicBezTo>
                  <a:moveTo>
                    <a:pt x="50" y="112"/>
                  </a:moveTo>
                  <a:cubicBezTo>
                    <a:pt x="50" y="113"/>
                    <a:pt x="49" y="113"/>
                    <a:pt x="49" y="113"/>
                  </a:cubicBezTo>
                  <a:cubicBezTo>
                    <a:pt x="49" y="113"/>
                    <a:pt x="50" y="114"/>
                    <a:pt x="50" y="114"/>
                  </a:cubicBezTo>
                  <a:cubicBezTo>
                    <a:pt x="50" y="113"/>
                    <a:pt x="50" y="113"/>
                    <a:pt x="51" y="113"/>
                  </a:cubicBezTo>
                  <a:cubicBezTo>
                    <a:pt x="50" y="113"/>
                    <a:pt x="50" y="112"/>
                    <a:pt x="50" y="112"/>
                  </a:cubicBezTo>
                  <a:moveTo>
                    <a:pt x="51" y="110"/>
                  </a:moveTo>
                  <a:cubicBezTo>
                    <a:pt x="51" y="111"/>
                    <a:pt x="50" y="111"/>
                    <a:pt x="50" y="111"/>
                  </a:cubicBezTo>
                  <a:cubicBezTo>
                    <a:pt x="50" y="112"/>
                    <a:pt x="51" y="112"/>
                    <a:pt x="51" y="112"/>
                  </a:cubicBezTo>
                  <a:cubicBezTo>
                    <a:pt x="51" y="112"/>
                    <a:pt x="51" y="111"/>
                    <a:pt x="52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0"/>
                  </a:cubicBezTo>
                  <a:moveTo>
                    <a:pt x="53" y="109"/>
                  </a:moveTo>
                  <a:cubicBezTo>
                    <a:pt x="52" y="109"/>
                    <a:pt x="52" y="110"/>
                    <a:pt x="52" y="110"/>
                  </a:cubicBezTo>
                  <a:cubicBezTo>
                    <a:pt x="52" y="110"/>
                    <a:pt x="52" y="110"/>
                    <a:pt x="52" y="110"/>
                  </a:cubicBezTo>
                  <a:cubicBezTo>
                    <a:pt x="52" y="110"/>
                    <a:pt x="53" y="109"/>
                    <a:pt x="53" y="109"/>
                  </a:cubicBezTo>
                  <a:cubicBezTo>
                    <a:pt x="53" y="109"/>
                    <a:pt x="53" y="109"/>
                    <a:pt x="53" y="109"/>
                  </a:cubicBezTo>
                  <a:moveTo>
                    <a:pt x="52" y="108"/>
                  </a:moveTo>
                  <a:cubicBezTo>
                    <a:pt x="52" y="109"/>
                    <a:pt x="51" y="109"/>
                    <a:pt x="51" y="110"/>
                  </a:cubicBezTo>
                  <a:cubicBezTo>
                    <a:pt x="51" y="110"/>
                    <a:pt x="51" y="110"/>
                    <a:pt x="52" y="110"/>
                  </a:cubicBezTo>
                  <a:cubicBezTo>
                    <a:pt x="52" y="110"/>
                    <a:pt x="52" y="109"/>
                    <a:pt x="52" y="109"/>
                  </a:cubicBezTo>
                  <a:cubicBezTo>
                    <a:pt x="52" y="108"/>
                    <a:pt x="52" y="108"/>
                    <a:pt x="52" y="108"/>
                  </a:cubicBezTo>
                  <a:moveTo>
                    <a:pt x="58" y="101"/>
                  </a:moveTo>
                  <a:cubicBezTo>
                    <a:pt x="57" y="102"/>
                    <a:pt x="56" y="103"/>
                    <a:pt x="56" y="104"/>
                  </a:cubicBezTo>
                  <a:cubicBezTo>
                    <a:pt x="55" y="104"/>
                    <a:pt x="55" y="105"/>
                    <a:pt x="55" y="105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4"/>
                    <a:pt x="56" y="103"/>
                    <a:pt x="57" y="102"/>
                  </a:cubicBezTo>
                  <a:cubicBezTo>
                    <a:pt x="57" y="102"/>
                    <a:pt x="57" y="101"/>
                    <a:pt x="58" y="101"/>
                  </a:cubicBezTo>
                  <a:cubicBezTo>
                    <a:pt x="58" y="101"/>
                    <a:pt x="58" y="101"/>
                    <a:pt x="58" y="101"/>
                  </a:cubicBezTo>
                  <a:moveTo>
                    <a:pt x="57" y="100"/>
                  </a:moveTo>
                  <a:cubicBezTo>
                    <a:pt x="56" y="102"/>
                    <a:pt x="55" y="103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5" y="104"/>
                    <a:pt x="56" y="102"/>
                    <a:pt x="57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0"/>
                    <a:pt x="57" y="100"/>
                    <a:pt x="57" y="100"/>
                  </a:cubicBezTo>
                  <a:moveTo>
                    <a:pt x="58" y="100"/>
                  </a:move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moveTo>
                    <a:pt x="58" y="99"/>
                  </a:moveTo>
                  <a:cubicBezTo>
                    <a:pt x="57" y="99"/>
                    <a:pt x="57" y="99"/>
                    <a:pt x="57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moveTo>
                    <a:pt x="60" y="97"/>
                  </a:moveTo>
                  <a:cubicBezTo>
                    <a:pt x="60" y="97"/>
                    <a:pt x="59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60" y="97"/>
                    <a:pt x="60" y="97"/>
                  </a:cubicBezTo>
                  <a:moveTo>
                    <a:pt x="61" y="93"/>
                  </a:moveTo>
                  <a:cubicBezTo>
                    <a:pt x="60" y="95"/>
                    <a:pt x="59" y="97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9" y="97"/>
                    <a:pt x="60" y="95"/>
                    <a:pt x="61" y="93"/>
                  </a:cubicBezTo>
                  <a:cubicBezTo>
                    <a:pt x="61" y="93"/>
                    <a:pt x="61" y="93"/>
                    <a:pt x="61" y="93"/>
                  </a:cubicBezTo>
                  <a:moveTo>
                    <a:pt x="64" y="88"/>
                  </a:moveTo>
                  <a:cubicBezTo>
                    <a:pt x="63" y="89"/>
                    <a:pt x="62" y="91"/>
                    <a:pt x="61" y="93"/>
                  </a:cubicBezTo>
                  <a:cubicBezTo>
                    <a:pt x="61" y="93"/>
                    <a:pt x="62" y="93"/>
                    <a:pt x="62" y="93"/>
                  </a:cubicBezTo>
                  <a:cubicBezTo>
                    <a:pt x="62" y="91"/>
                    <a:pt x="63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moveTo>
                    <a:pt x="65" y="86"/>
                  </a:moveTo>
                  <a:cubicBezTo>
                    <a:pt x="65" y="86"/>
                    <a:pt x="65" y="86"/>
                    <a:pt x="65" y="86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86"/>
                    <a:pt x="65" y="86"/>
                    <a:pt x="65" y="86"/>
                  </a:cubicBezTo>
                  <a:moveTo>
                    <a:pt x="73" y="74"/>
                  </a:moveTo>
                  <a:cubicBezTo>
                    <a:pt x="71" y="77"/>
                    <a:pt x="69" y="80"/>
                    <a:pt x="67" y="84"/>
                  </a:cubicBezTo>
                  <a:cubicBezTo>
                    <a:pt x="67" y="84"/>
                    <a:pt x="67" y="84"/>
                    <a:pt x="67" y="84"/>
                  </a:cubicBezTo>
                  <a:cubicBezTo>
                    <a:pt x="67" y="83"/>
                    <a:pt x="68" y="82"/>
                    <a:pt x="68" y="81"/>
                  </a:cubicBezTo>
                  <a:cubicBezTo>
                    <a:pt x="69" y="80"/>
                    <a:pt x="69" y="80"/>
                    <a:pt x="70" y="79"/>
                  </a:cubicBezTo>
                  <a:cubicBezTo>
                    <a:pt x="71" y="77"/>
                    <a:pt x="72" y="76"/>
                    <a:pt x="73" y="74"/>
                  </a:cubicBezTo>
                  <a:cubicBezTo>
                    <a:pt x="73" y="74"/>
                    <a:pt x="73" y="74"/>
                    <a:pt x="73" y="74"/>
                  </a:cubicBezTo>
                  <a:moveTo>
                    <a:pt x="81" y="60"/>
                  </a:moveTo>
                  <a:cubicBezTo>
                    <a:pt x="78" y="64"/>
                    <a:pt x="76" y="68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6" y="68"/>
                    <a:pt x="79" y="64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moveTo>
                    <a:pt x="89" y="47"/>
                  </a:moveTo>
                  <a:cubicBezTo>
                    <a:pt x="87" y="50"/>
                    <a:pt x="86" y="52"/>
                    <a:pt x="85" y="54"/>
                  </a:cubicBezTo>
                  <a:cubicBezTo>
                    <a:pt x="85" y="54"/>
                    <a:pt x="85" y="54"/>
                    <a:pt x="85" y="54"/>
                  </a:cubicBezTo>
                  <a:cubicBezTo>
                    <a:pt x="86" y="52"/>
                    <a:pt x="88" y="50"/>
                    <a:pt x="89" y="47"/>
                  </a:cubicBezTo>
                  <a:cubicBezTo>
                    <a:pt x="89" y="47"/>
                    <a:pt x="89" y="47"/>
                    <a:pt x="89" y="47"/>
                  </a:cubicBezTo>
                  <a:moveTo>
                    <a:pt x="91" y="44"/>
                  </a:moveTo>
                  <a:cubicBezTo>
                    <a:pt x="90" y="44"/>
                    <a:pt x="90" y="45"/>
                    <a:pt x="90" y="45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45"/>
                    <a:pt x="90" y="45"/>
                    <a:pt x="91" y="44"/>
                  </a:cubicBezTo>
                  <a:cubicBezTo>
                    <a:pt x="91" y="44"/>
                    <a:pt x="91" y="44"/>
                    <a:pt x="91" y="44"/>
                  </a:cubicBezTo>
                  <a:moveTo>
                    <a:pt x="94" y="39"/>
                  </a:moveTo>
                  <a:cubicBezTo>
                    <a:pt x="93" y="40"/>
                    <a:pt x="93" y="41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0"/>
                    <a:pt x="94" y="39"/>
                  </a:cubicBezTo>
                  <a:cubicBezTo>
                    <a:pt x="94" y="39"/>
                    <a:pt x="94" y="39"/>
                    <a:pt x="94" y="39"/>
                  </a:cubicBezTo>
                  <a:moveTo>
                    <a:pt x="95" y="36"/>
                  </a:move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6"/>
                  </a:cubicBezTo>
                  <a:moveTo>
                    <a:pt x="98" y="32"/>
                  </a:moveTo>
                  <a:cubicBezTo>
                    <a:pt x="98" y="32"/>
                    <a:pt x="98" y="32"/>
                    <a:pt x="97" y="33"/>
                  </a:cubicBezTo>
                  <a:cubicBezTo>
                    <a:pt x="98" y="33"/>
                    <a:pt x="98" y="33"/>
                    <a:pt x="98" y="33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moveTo>
                    <a:pt x="98" y="31"/>
                  </a:move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1"/>
                    <a:pt x="98" y="31"/>
                  </a:cubicBezTo>
                  <a:moveTo>
                    <a:pt x="100" y="28"/>
                  </a:moveTo>
                  <a:cubicBezTo>
                    <a:pt x="100" y="29"/>
                    <a:pt x="100" y="29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100" y="29"/>
                    <a:pt x="100" y="29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moveTo>
                    <a:pt x="102" y="26"/>
                  </a:moveTo>
                  <a:cubicBezTo>
                    <a:pt x="101" y="27"/>
                    <a:pt x="101" y="27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1" y="27"/>
                    <a:pt x="101" y="27"/>
                    <a:pt x="102" y="26"/>
                  </a:cubicBezTo>
                  <a:cubicBezTo>
                    <a:pt x="102" y="26"/>
                    <a:pt x="102" y="26"/>
                    <a:pt x="102" y="26"/>
                  </a:cubicBezTo>
                  <a:moveTo>
                    <a:pt x="110" y="12"/>
                  </a:moveTo>
                  <a:cubicBezTo>
                    <a:pt x="109" y="13"/>
                    <a:pt x="109" y="14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ubicBezTo>
                    <a:pt x="109" y="14"/>
                    <a:pt x="109" y="13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moveTo>
                    <a:pt x="116" y="1"/>
                  </a:moveTo>
                  <a:cubicBezTo>
                    <a:pt x="116" y="2"/>
                    <a:pt x="116" y="2"/>
                    <a:pt x="115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6" y="2"/>
                    <a:pt x="116" y="2"/>
                    <a:pt x="117" y="1"/>
                  </a:cubicBezTo>
                  <a:cubicBezTo>
                    <a:pt x="117" y="1"/>
                    <a:pt x="117" y="1"/>
                    <a:pt x="116" y="1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8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10598"/>
            <p:cNvSpPr>
              <a:spLocks noEditPoints="1"/>
            </p:cNvSpPr>
            <p:nvPr/>
          </p:nvSpPr>
          <p:spPr bwMode="auto">
            <a:xfrm>
              <a:off x="-674694" y="4925991"/>
              <a:ext cx="157164" cy="244474"/>
            </a:xfrm>
            <a:custGeom>
              <a:avLst/>
              <a:gdLst>
                <a:gd name="T0" fmla="*/ 5 w 42"/>
                <a:gd name="T1" fmla="*/ 65 h 65"/>
                <a:gd name="T2" fmla="*/ 6 w 42"/>
                <a:gd name="T3" fmla="*/ 65 h 65"/>
                <a:gd name="T4" fmla="*/ 0 w 42"/>
                <a:gd name="T5" fmla="*/ 61 h 65"/>
                <a:gd name="T6" fmla="*/ 0 w 42"/>
                <a:gd name="T7" fmla="*/ 62 h 65"/>
                <a:gd name="T8" fmla="*/ 0 w 42"/>
                <a:gd name="T9" fmla="*/ 61 h 65"/>
                <a:gd name="T10" fmla="*/ 8 w 42"/>
                <a:gd name="T11" fmla="*/ 59 h 65"/>
                <a:gd name="T12" fmla="*/ 9 w 42"/>
                <a:gd name="T13" fmla="*/ 60 h 65"/>
                <a:gd name="T14" fmla="*/ 9 w 42"/>
                <a:gd name="T15" fmla="*/ 59 h 65"/>
                <a:gd name="T16" fmla="*/ 9 w 42"/>
                <a:gd name="T17" fmla="*/ 59 h 65"/>
                <a:gd name="T18" fmla="*/ 9 w 42"/>
                <a:gd name="T19" fmla="*/ 59 h 65"/>
                <a:gd name="T20" fmla="*/ 4 w 42"/>
                <a:gd name="T21" fmla="*/ 56 h 65"/>
                <a:gd name="T22" fmla="*/ 4 w 42"/>
                <a:gd name="T23" fmla="*/ 56 h 65"/>
                <a:gd name="T24" fmla="*/ 4 w 42"/>
                <a:gd name="T25" fmla="*/ 56 h 65"/>
                <a:gd name="T26" fmla="*/ 4 w 42"/>
                <a:gd name="T27" fmla="*/ 56 h 65"/>
                <a:gd name="T28" fmla="*/ 4 w 42"/>
                <a:gd name="T29" fmla="*/ 56 h 65"/>
                <a:gd name="T30" fmla="*/ 14 w 42"/>
                <a:gd name="T31" fmla="*/ 51 h 65"/>
                <a:gd name="T32" fmla="*/ 14 w 42"/>
                <a:gd name="T33" fmla="*/ 51 h 65"/>
                <a:gd name="T34" fmla="*/ 14 w 42"/>
                <a:gd name="T35" fmla="*/ 51 h 65"/>
                <a:gd name="T36" fmla="*/ 14 w 42"/>
                <a:gd name="T37" fmla="*/ 50 h 65"/>
                <a:gd name="T38" fmla="*/ 15 w 42"/>
                <a:gd name="T39" fmla="*/ 50 h 65"/>
                <a:gd name="T40" fmla="*/ 9 w 42"/>
                <a:gd name="T41" fmla="*/ 48 h 65"/>
                <a:gd name="T42" fmla="*/ 9 w 42"/>
                <a:gd name="T43" fmla="*/ 48 h 65"/>
                <a:gd name="T44" fmla="*/ 9 w 42"/>
                <a:gd name="T45" fmla="*/ 48 h 65"/>
                <a:gd name="T46" fmla="*/ 9 w 42"/>
                <a:gd name="T47" fmla="*/ 47 h 65"/>
                <a:gd name="T48" fmla="*/ 10 w 42"/>
                <a:gd name="T49" fmla="*/ 47 h 65"/>
                <a:gd name="T50" fmla="*/ 18 w 42"/>
                <a:gd name="T51" fmla="*/ 42 h 65"/>
                <a:gd name="T52" fmla="*/ 18 w 42"/>
                <a:gd name="T53" fmla="*/ 44 h 65"/>
                <a:gd name="T54" fmla="*/ 18 w 42"/>
                <a:gd name="T55" fmla="*/ 42 h 65"/>
                <a:gd name="T56" fmla="*/ 19 w 42"/>
                <a:gd name="T57" fmla="*/ 42 h 65"/>
                <a:gd name="T58" fmla="*/ 20 w 42"/>
                <a:gd name="T59" fmla="*/ 41 h 65"/>
                <a:gd name="T60" fmla="*/ 14 w 42"/>
                <a:gd name="T61" fmla="*/ 40 h 65"/>
                <a:gd name="T62" fmla="*/ 14 w 42"/>
                <a:gd name="T63" fmla="*/ 41 h 65"/>
                <a:gd name="T64" fmla="*/ 14 w 42"/>
                <a:gd name="T65" fmla="*/ 40 h 65"/>
                <a:gd name="T66" fmla="*/ 20 w 42"/>
                <a:gd name="T67" fmla="*/ 40 h 65"/>
                <a:gd name="T68" fmla="*/ 21 w 42"/>
                <a:gd name="T69" fmla="*/ 39 h 65"/>
                <a:gd name="T70" fmla="*/ 15 w 42"/>
                <a:gd name="T71" fmla="*/ 38 h 65"/>
                <a:gd name="T72" fmla="*/ 15 w 42"/>
                <a:gd name="T73" fmla="*/ 39 h 65"/>
                <a:gd name="T74" fmla="*/ 15 w 42"/>
                <a:gd name="T75" fmla="*/ 38 h 65"/>
                <a:gd name="T76" fmla="*/ 15 w 42"/>
                <a:gd name="T77" fmla="*/ 38 h 65"/>
                <a:gd name="T78" fmla="*/ 15 w 42"/>
                <a:gd name="T79" fmla="*/ 38 h 65"/>
                <a:gd name="T80" fmla="*/ 16 w 42"/>
                <a:gd name="T81" fmla="*/ 36 h 65"/>
                <a:gd name="T82" fmla="*/ 16 w 42"/>
                <a:gd name="T83" fmla="*/ 37 h 65"/>
                <a:gd name="T84" fmla="*/ 16 w 42"/>
                <a:gd name="T85" fmla="*/ 36 h 65"/>
                <a:gd name="T86" fmla="*/ 26 w 42"/>
                <a:gd name="T87" fmla="*/ 30 h 65"/>
                <a:gd name="T88" fmla="*/ 29 w 42"/>
                <a:gd name="T89" fmla="*/ 27 h 65"/>
                <a:gd name="T90" fmla="*/ 24 w 42"/>
                <a:gd name="T91" fmla="*/ 24 h 65"/>
                <a:gd name="T92" fmla="*/ 22 w 42"/>
                <a:gd name="T93" fmla="*/ 28 h 65"/>
                <a:gd name="T94" fmla="*/ 24 w 42"/>
                <a:gd name="T95" fmla="*/ 24 h 65"/>
                <a:gd name="T96" fmla="*/ 33 w 42"/>
                <a:gd name="T97" fmla="*/ 17 h 65"/>
                <a:gd name="T98" fmla="*/ 31 w 42"/>
                <a:gd name="T99" fmla="*/ 23 h 65"/>
                <a:gd name="T100" fmla="*/ 34 w 42"/>
                <a:gd name="T101" fmla="*/ 18 h 65"/>
                <a:gd name="T102" fmla="*/ 29 w 42"/>
                <a:gd name="T103" fmla="*/ 15 h 65"/>
                <a:gd name="T104" fmla="*/ 26 w 42"/>
                <a:gd name="T105" fmla="*/ 20 h 65"/>
                <a:gd name="T106" fmla="*/ 29 w 42"/>
                <a:gd name="T107" fmla="*/ 15 h 65"/>
                <a:gd name="T108" fmla="*/ 37 w 42"/>
                <a:gd name="T109" fmla="*/ 9 h 65"/>
                <a:gd name="T110" fmla="*/ 41 w 42"/>
                <a:gd name="T111" fmla="*/ 3 h 65"/>
                <a:gd name="T112" fmla="*/ 41 w 42"/>
                <a:gd name="T113" fmla="*/ 2 h 65"/>
                <a:gd name="T114" fmla="*/ 37 w 42"/>
                <a:gd name="T115" fmla="*/ 2 h 65"/>
                <a:gd name="T116" fmla="*/ 35 w 42"/>
                <a:gd name="T117" fmla="*/ 7 h 65"/>
                <a:gd name="T118" fmla="*/ 39 w 42"/>
                <a:gd name="T11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" h="65">
                  <a:moveTo>
                    <a:pt x="5" y="65"/>
                  </a:move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moveTo>
                    <a:pt x="0" y="61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0" y="62"/>
                    <a:pt x="1" y="62"/>
                  </a:cubicBezTo>
                  <a:cubicBezTo>
                    <a:pt x="0" y="62"/>
                    <a:pt x="0" y="62"/>
                    <a:pt x="0" y="61"/>
                  </a:cubicBezTo>
                  <a:moveTo>
                    <a:pt x="9" y="59"/>
                  </a:moveTo>
                  <a:cubicBezTo>
                    <a:pt x="9" y="59"/>
                    <a:pt x="8" y="59"/>
                    <a:pt x="8" y="59"/>
                  </a:cubicBezTo>
                  <a:cubicBezTo>
                    <a:pt x="8" y="59"/>
                    <a:pt x="9" y="59"/>
                    <a:pt x="9" y="59"/>
                  </a:cubicBezTo>
                  <a:cubicBezTo>
                    <a:pt x="9" y="59"/>
                    <a:pt x="9" y="59"/>
                    <a:pt x="9" y="60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moveTo>
                    <a:pt x="9" y="58"/>
                  </a:moveTo>
                  <a:cubicBezTo>
                    <a:pt x="9" y="58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8"/>
                    <a:pt x="9" y="58"/>
                  </a:cubicBezTo>
                  <a:moveTo>
                    <a:pt x="4" y="56"/>
                  </a:moveTo>
                  <a:cubicBezTo>
                    <a:pt x="4" y="56"/>
                    <a:pt x="3" y="56"/>
                    <a:pt x="3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moveTo>
                    <a:pt x="4" y="55"/>
                  </a:moveTo>
                  <a:cubicBezTo>
                    <a:pt x="4" y="55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5"/>
                    <a:pt x="4" y="55"/>
                    <a:pt x="4" y="55"/>
                  </a:cubicBezTo>
                  <a:moveTo>
                    <a:pt x="14" y="51"/>
                  </a:move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moveTo>
                    <a:pt x="14" y="50"/>
                  </a:move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4" y="50"/>
                    <a:pt x="14" y="50"/>
                    <a:pt x="14" y="50"/>
                  </a:cubicBezTo>
                  <a:moveTo>
                    <a:pt x="9" y="48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moveTo>
                    <a:pt x="9" y="47"/>
                  </a:moveTo>
                  <a:cubicBezTo>
                    <a:pt x="9" y="47"/>
                    <a:pt x="9" y="47"/>
                    <a:pt x="9" y="47"/>
                  </a:cubicBezTo>
                  <a:cubicBezTo>
                    <a:pt x="9" y="47"/>
                    <a:pt x="9" y="47"/>
                    <a:pt x="10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9" y="47"/>
                    <a:pt x="9" y="47"/>
                  </a:cubicBezTo>
                  <a:moveTo>
                    <a:pt x="18" y="42"/>
                  </a:move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4"/>
                    <a:pt x="18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3"/>
                    <a:pt x="19" y="43"/>
                    <a:pt x="18" y="42"/>
                  </a:cubicBezTo>
                  <a:moveTo>
                    <a:pt x="19" y="41"/>
                  </a:moveTo>
                  <a:cubicBezTo>
                    <a:pt x="19" y="41"/>
                    <a:pt x="19" y="42"/>
                    <a:pt x="19" y="42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9" y="42"/>
                    <a:pt x="20" y="41"/>
                    <a:pt x="20" y="41"/>
                  </a:cubicBezTo>
                  <a:cubicBezTo>
                    <a:pt x="20" y="41"/>
                    <a:pt x="20" y="41"/>
                    <a:pt x="19" y="41"/>
                  </a:cubicBezTo>
                  <a:moveTo>
                    <a:pt x="14" y="40"/>
                  </a:moveTo>
                  <a:cubicBezTo>
                    <a:pt x="14" y="40"/>
                    <a:pt x="14" y="4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4" y="40"/>
                    <a:pt x="14" y="40"/>
                  </a:cubicBezTo>
                  <a:moveTo>
                    <a:pt x="20" y="39"/>
                  </a:moveTo>
                  <a:cubicBezTo>
                    <a:pt x="20" y="39"/>
                    <a:pt x="20" y="40"/>
                    <a:pt x="20" y="40"/>
                  </a:cubicBezTo>
                  <a:cubicBezTo>
                    <a:pt x="20" y="40"/>
                    <a:pt x="20" y="40"/>
                    <a:pt x="21" y="40"/>
                  </a:cubicBezTo>
                  <a:cubicBezTo>
                    <a:pt x="21" y="40"/>
                    <a:pt x="21" y="40"/>
                    <a:pt x="21" y="39"/>
                  </a:cubicBezTo>
                  <a:cubicBezTo>
                    <a:pt x="21" y="39"/>
                    <a:pt x="21" y="39"/>
                    <a:pt x="20" y="39"/>
                  </a:cubicBezTo>
                  <a:moveTo>
                    <a:pt x="15" y="38"/>
                  </a:move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moveTo>
                    <a:pt x="16" y="36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6"/>
                  </a:cubicBezTo>
                  <a:moveTo>
                    <a:pt x="28" y="26"/>
                  </a:moveTo>
                  <a:cubicBezTo>
                    <a:pt x="27" y="27"/>
                    <a:pt x="26" y="29"/>
                    <a:pt x="26" y="30"/>
                  </a:cubicBezTo>
                  <a:cubicBezTo>
                    <a:pt x="26" y="30"/>
                    <a:pt x="26" y="31"/>
                    <a:pt x="26" y="31"/>
                  </a:cubicBezTo>
                  <a:cubicBezTo>
                    <a:pt x="27" y="29"/>
                    <a:pt x="28" y="28"/>
                    <a:pt x="29" y="27"/>
                  </a:cubicBezTo>
                  <a:cubicBezTo>
                    <a:pt x="28" y="26"/>
                    <a:pt x="28" y="26"/>
                    <a:pt x="28" y="26"/>
                  </a:cubicBezTo>
                  <a:moveTo>
                    <a:pt x="24" y="24"/>
                  </a:moveTo>
                  <a:cubicBezTo>
                    <a:pt x="21" y="28"/>
                    <a:pt x="21" y="28"/>
                    <a:pt x="21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7"/>
                    <a:pt x="23" y="26"/>
                    <a:pt x="24" y="25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moveTo>
                    <a:pt x="33" y="17"/>
                  </a:moveTo>
                  <a:cubicBezTo>
                    <a:pt x="32" y="19"/>
                    <a:pt x="31" y="21"/>
                    <a:pt x="30" y="22"/>
                  </a:cubicBezTo>
                  <a:cubicBezTo>
                    <a:pt x="30" y="23"/>
                    <a:pt x="31" y="23"/>
                    <a:pt x="31" y="23"/>
                  </a:cubicBezTo>
                  <a:cubicBezTo>
                    <a:pt x="32" y="21"/>
                    <a:pt x="32" y="20"/>
                    <a:pt x="33" y="18"/>
                  </a:cubicBezTo>
                  <a:cubicBezTo>
                    <a:pt x="33" y="18"/>
                    <a:pt x="34" y="18"/>
                    <a:pt x="34" y="18"/>
                  </a:cubicBezTo>
                  <a:cubicBezTo>
                    <a:pt x="33" y="18"/>
                    <a:pt x="33" y="18"/>
                    <a:pt x="33" y="17"/>
                  </a:cubicBezTo>
                  <a:moveTo>
                    <a:pt x="29" y="15"/>
                  </a:moveTo>
                  <a:cubicBezTo>
                    <a:pt x="26" y="20"/>
                    <a:pt x="26" y="20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5"/>
                    <a:pt x="29" y="15"/>
                    <a:pt x="29" y="15"/>
                  </a:cubicBezTo>
                  <a:moveTo>
                    <a:pt x="41" y="2"/>
                  </a:moveTo>
                  <a:cubicBezTo>
                    <a:pt x="40" y="4"/>
                    <a:pt x="39" y="7"/>
                    <a:pt x="37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9" y="7"/>
                    <a:pt x="40" y="5"/>
                    <a:pt x="41" y="3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1" y="2"/>
                    <a:pt x="41" y="2"/>
                    <a:pt x="41" y="2"/>
                  </a:cubicBezTo>
                  <a:moveTo>
                    <a:pt x="39" y="0"/>
                  </a:moveTo>
                  <a:cubicBezTo>
                    <a:pt x="37" y="2"/>
                    <a:pt x="37" y="2"/>
                    <a:pt x="37" y="2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7" y="5"/>
                    <a:pt x="38" y="2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599"/>
            <p:cNvSpPr>
              <a:spLocks noEditPoints="1"/>
            </p:cNvSpPr>
            <p:nvPr/>
          </p:nvSpPr>
          <p:spPr bwMode="auto">
            <a:xfrm>
              <a:off x="-677869" y="4918055"/>
              <a:ext cx="60326" cy="34925"/>
            </a:xfrm>
            <a:custGeom>
              <a:avLst/>
              <a:gdLst>
                <a:gd name="T0" fmla="*/ 0 w 16"/>
                <a:gd name="T1" fmla="*/ 7 h 9"/>
                <a:gd name="T2" fmla="*/ 0 w 16"/>
                <a:gd name="T3" fmla="*/ 9 h 9"/>
                <a:gd name="T4" fmla="*/ 1 w 16"/>
                <a:gd name="T5" fmla="*/ 7 h 9"/>
                <a:gd name="T6" fmla="*/ 0 w 16"/>
                <a:gd name="T7" fmla="*/ 7 h 9"/>
                <a:gd name="T8" fmla="*/ 2 w 16"/>
                <a:gd name="T9" fmla="*/ 5 h 9"/>
                <a:gd name="T10" fmla="*/ 1 w 16"/>
                <a:gd name="T11" fmla="*/ 6 h 9"/>
                <a:gd name="T12" fmla="*/ 1 w 16"/>
                <a:gd name="T13" fmla="*/ 6 h 9"/>
                <a:gd name="T14" fmla="*/ 2 w 16"/>
                <a:gd name="T15" fmla="*/ 5 h 9"/>
                <a:gd name="T16" fmla="*/ 16 w 16"/>
                <a:gd name="T17" fmla="*/ 0 h 9"/>
                <a:gd name="T18" fmla="*/ 16 w 16"/>
                <a:gd name="T19" fmla="*/ 0 h 9"/>
                <a:gd name="T20" fmla="*/ 16 w 16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0" y="7"/>
                  </a:moveTo>
                  <a:cubicBezTo>
                    <a:pt x="0" y="7"/>
                    <a:pt x="0" y="8"/>
                    <a:pt x="0" y="9"/>
                  </a:cubicBezTo>
                  <a:cubicBezTo>
                    <a:pt x="0" y="8"/>
                    <a:pt x="0" y="8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moveTo>
                    <a:pt x="2" y="5"/>
                  </a:moveTo>
                  <a:cubicBezTo>
                    <a:pt x="1" y="5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5"/>
                    <a:pt x="2" y="5"/>
                  </a:cubicBezTo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600"/>
            <p:cNvSpPr>
              <a:spLocks/>
            </p:cNvSpPr>
            <p:nvPr/>
          </p:nvSpPr>
          <p:spPr bwMode="auto">
            <a:xfrm>
              <a:off x="-677869" y="494186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10601"/>
            <p:cNvSpPr>
              <a:spLocks/>
            </p:cNvSpPr>
            <p:nvPr/>
          </p:nvSpPr>
          <p:spPr bwMode="auto">
            <a:xfrm>
              <a:off x="-1165237" y="5129191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602"/>
            <p:cNvSpPr>
              <a:spLocks/>
            </p:cNvSpPr>
            <p:nvPr/>
          </p:nvSpPr>
          <p:spPr bwMode="auto">
            <a:xfrm>
              <a:off x="-1165237" y="513236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603"/>
            <p:cNvSpPr>
              <a:spLocks noEditPoints="1"/>
            </p:cNvSpPr>
            <p:nvPr/>
          </p:nvSpPr>
          <p:spPr bwMode="auto">
            <a:xfrm>
              <a:off x="-1203337" y="5308579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604"/>
            <p:cNvSpPr>
              <a:spLocks noEditPoints="1"/>
            </p:cNvSpPr>
            <p:nvPr/>
          </p:nvSpPr>
          <p:spPr bwMode="auto">
            <a:xfrm>
              <a:off x="-1203337" y="5308579"/>
              <a:ext cx="15875" cy="7937"/>
            </a:xfrm>
            <a:custGeom>
              <a:avLst/>
              <a:gdLst>
                <a:gd name="T0" fmla="*/ 2 w 4"/>
                <a:gd name="T1" fmla="*/ 1 h 2"/>
                <a:gd name="T2" fmla="*/ 2 w 4"/>
                <a:gd name="T3" fmla="*/ 1 h 2"/>
                <a:gd name="T4" fmla="*/ 3 w 4"/>
                <a:gd name="T5" fmla="*/ 1 h 2"/>
                <a:gd name="T6" fmla="*/ 2 w 4"/>
                <a:gd name="T7" fmla="*/ 1 h 2"/>
                <a:gd name="T8" fmla="*/ 2 w 4"/>
                <a:gd name="T9" fmla="*/ 1 h 2"/>
                <a:gd name="T10" fmla="*/ 2 w 4"/>
                <a:gd name="T11" fmla="*/ 1 h 2"/>
                <a:gd name="T12" fmla="*/ 2 w 4"/>
                <a:gd name="T13" fmla="*/ 1 h 2"/>
                <a:gd name="T14" fmla="*/ 2 w 4"/>
                <a:gd name="T15" fmla="*/ 1 h 2"/>
                <a:gd name="T16" fmla="*/ 1 w 4"/>
                <a:gd name="T17" fmla="*/ 1 h 2"/>
                <a:gd name="T18" fmla="*/ 1 w 4"/>
                <a:gd name="T19" fmla="*/ 1 h 2"/>
                <a:gd name="T20" fmla="*/ 4 w 4"/>
                <a:gd name="T21" fmla="*/ 2 h 2"/>
                <a:gd name="T22" fmla="*/ 2 w 4"/>
                <a:gd name="T23" fmla="*/ 1 h 2"/>
                <a:gd name="T24" fmla="*/ 2 w 4"/>
                <a:gd name="T25" fmla="*/ 1 h 2"/>
                <a:gd name="T26" fmla="*/ 1 w 4"/>
                <a:gd name="T27" fmla="*/ 1 h 2"/>
                <a:gd name="T28" fmla="*/ 0 w 4"/>
                <a:gd name="T29" fmla="*/ 0 h 2"/>
                <a:gd name="T30" fmla="*/ 0 w 4"/>
                <a:gd name="T31" fmla="*/ 0 h 2"/>
                <a:gd name="T32" fmla="*/ 1 w 4"/>
                <a:gd name="T33" fmla="*/ 0 h 2"/>
                <a:gd name="T34" fmla="*/ 1 w 4"/>
                <a:gd name="T35" fmla="*/ 0 h 2"/>
                <a:gd name="T36" fmla="*/ 0 w 4"/>
                <a:gd name="T3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" h="2"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4" y="2"/>
                  </a:cubicBezTo>
                  <a:cubicBezTo>
                    <a:pt x="3" y="2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05"/>
            <p:cNvSpPr>
              <a:spLocks noEditPoints="1"/>
            </p:cNvSpPr>
            <p:nvPr/>
          </p:nvSpPr>
          <p:spPr bwMode="auto">
            <a:xfrm>
              <a:off x="-1176350" y="5322867"/>
              <a:ext cx="471493" cy="746122"/>
            </a:xfrm>
            <a:custGeom>
              <a:avLst/>
              <a:gdLst>
                <a:gd name="T0" fmla="*/ 1 w 126"/>
                <a:gd name="T1" fmla="*/ 196 h 199"/>
                <a:gd name="T2" fmla="*/ 0 w 126"/>
                <a:gd name="T3" fmla="*/ 199 h 199"/>
                <a:gd name="T4" fmla="*/ 3 w 126"/>
                <a:gd name="T5" fmla="*/ 195 h 199"/>
                <a:gd name="T6" fmla="*/ 7 w 126"/>
                <a:gd name="T7" fmla="*/ 188 h 199"/>
                <a:gd name="T8" fmla="*/ 8 w 126"/>
                <a:gd name="T9" fmla="*/ 187 h 199"/>
                <a:gd name="T10" fmla="*/ 10 w 126"/>
                <a:gd name="T11" fmla="*/ 183 h 199"/>
                <a:gd name="T12" fmla="*/ 16 w 126"/>
                <a:gd name="T13" fmla="*/ 175 h 199"/>
                <a:gd name="T14" fmla="*/ 16 w 126"/>
                <a:gd name="T15" fmla="*/ 175 h 199"/>
                <a:gd name="T16" fmla="*/ 18 w 126"/>
                <a:gd name="T17" fmla="*/ 171 h 199"/>
                <a:gd name="T18" fmla="*/ 18 w 126"/>
                <a:gd name="T19" fmla="*/ 171 h 199"/>
                <a:gd name="T20" fmla="*/ 20 w 126"/>
                <a:gd name="T21" fmla="*/ 167 h 199"/>
                <a:gd name="T22" fmla="*/ 21 w 126"/>
                <a:gd name="T23" fmla="*/ 166 h 199"/>
                <a:gd name="T24" fmla="*/ 21 w 126"/>
                <a:gd name="T25" fmla="*/ 166 h 199"/>
                <a:gd name="T26" fmla="*/ 24 w 126"/>
                <a:gd name="T27" fmla="*/ 161 h 199"/>
                <a:gd name="T28" fmla="*/ 25 w 126"/>
                <a:gd name="T29" fmla="*/ 161 h 199"/>
                <a:gd name="T30" fmla="*/ 30 w 126"/>
                <a:gd name="T31" fmla="*/ 152 h 199"/>
                <a:gd name="T32" fmla="*/ 42 w 126"/>
                <a:gd name="T33" fmla="*/ 133 h 199"/>
                <a:gd name="T34" fmla="*/ 42 w 126"/>
                <a:gd name="T35" fmla="*/ 133 h 199"/>
                <a:gd name="T36" fmla="*/ 49 w 126"/>
                <a:gd name="T37" fmla="*/ 123 h 199"/>
                <a:gd name="T38" fmla="*/ 50 w 126"/>
                <a:gd name="T39" fmla="*/ 120 h 199"/>
                <a:gd name="T40" fmla="*/ 51 w 126"/>
                <a:gd name="T41" fmla="*/ 119 h 199"/>
                <a:gd name="T42" fmla="*/ 52 w 126"/>
                <a:gd name="T43" fmla="*/ 117 h 199"/>
                <a:gd name="T44" fmla="*/ 52 w 126"/>
                <a:gd name="T45" fmla="*/ 117 h 199"/>
                <a:gd name="T46" fmla="*/ 54 w 126"/>
                <a:gd name="T47" fmla="*/ 114 h 199"/>
                <a:gd name="T48" fmla="*/ 54 w 126"/>
                <a:gd name="T49" fmla="*/ 114 h 199"/>
                <a:gd name="T50" fmla="*/ 54 w 126"/>
                <a:gd name="T51" fmla="*/ 113 h 199"/>
                <a:gd name="T52" fmla="*/ 56 w 126"/>
                <a:gd name="T53" fmla="*/ 110 h 199"/>
                <a:gd name="T54" fmla="*/ 56 w 126"/>
                <a:gd name="T55" fmla="*/ 110 h 199"/>
                <a:gd name="T56" fmla="*/ 57 w 126"/>
                <a:gd name="T57" fmla="*/ 109 h 199"/>
                <a:gd name="T58" fmla="*/ 58 w 126"/>
                <a:gd name="T59" fmla="*/ 108 h 199"/>
                <a:gd name="T60" fmla="*/ 59 w 126"/>
                <a:gd name="T61" fmla="*/ 106 h 199"/>
                <a:gd name="T62" fmla="*/ 62 w 126"/>
                <a:gd name="T63" fmla="*/ 101 h 199"/>
                <a:gd name="T64" fmla="*/ 62 w 126"/>
                <a:gd name="T65" fmla="*/ 101 h 199"/>
                <a:gd name="T66" fmla="*/ 66 w 126"/>
                <a:gd name="T67" fmla="*/ 95 h 199"/>
                <a:gd name="T68" fmla="*/ 66 w 126"/>
                <a:gd name="T69" fmla="*/ 95 h 199"/>
                <a:gd name="T70" fmla="*/ 69 w 126"/>
                <a:gd name="T71" fmla="*/ 89 h 199"/>
                <a:gd name="T72" fmla="*/ 74 w 126"/>
                <a:gd name="T73" fmla="*/ 82 h 199"/>
                <a:gd name="T74" fmla="*/ 74 w 126"/>
                <a:gd name="T75" fmla="*/ 82 h 199"/>
                <a:gd name="T76" fmla="*/ 76 w 126"/>
                <a:gd name="T77" fmla="*/ 80 h 199"/>
                <a:gd name="T78" fmla="*/ 82 w 126"/>
                <a:gd name="T79" fmla="*/ 71 h 199"/>
                <a:gd name="T80" fmla="*/ 90 w 126"/>
                <a:gd name="T81" fmla="*/ 57 h 199"/>
                <a:gd name="T82" fmla="*/ 99 w 126"/>
                <a:gd name="T83" fmla="*/ 42 h 199"/>
                <a:gd name="T84" fmla="*/ 99 w 126"/>
                <a:gd name="T85" fmla="*/ 42 h 199"/>
                <a:gd name="T86" fmla="*/ 102 w 126"/>
                <a:gd name="T87" fmla="*/ 39 h 199"/>
                <a:gd name="T88" fmla="*/ 104 w 126"/>
                <a:gd name="T89" fmla="*/ 36 h 199"/>
                <a:gd name="T90" fmla="*/ 105 w 126"/>
                <a:gd name="T91" fmla="*/ 33 h 199"/>
                <a:gd name="T92" fmla="*/ 109 w 126"/>
                <a:gd name="T93" fmla="*/ 26 h 199"/>
                <a:gd name="T94" fmla="*/ 109 w 126"/>
                <a:gd name="T95" fmla="*/ 26 h 199"/>
                <a:gd name="T96" fmla="*/ 112 w 126"/>
                <a:gd name="T97" fmla="*/ 22 h 199"/>
                <a:gd name="T98" fmla="*/ 113 w 126"/>
                <a:gd name="T99" fmla="*/ 21 h 199"/>
                <a:gd name="T100" fmla="*/ 117 w 126"/>
                <a:gd name="T101" fmla="*/ 14 h 199"/>
                <a:gd name="T102" fmla="*/ 121 w 126"/>
                <a:gd name="T103" fmla="*/ 8 h 199"/>
                <a:gd name="T104" fmla="*/ 121 w 126"/>
                <a:gd name="T105" fmla="*/ 8 h 199"/>
                <a:gd name="T106" fmla="*/ 121 w 126"/>
                <a:gd name="T107" fmla="*/ 7 h 199"/>
                <a:gd name="T108" fmla="*/ 122 w 126"/>
                <a:gd name="T109" fmla="*/ 7 h 199"/>
                <a:gd name="T110" fmla="*/ 122 w 126"/>
                <a:gd name="T111" fmla="*/ 6 h 199"/>
                <a:gd name="T112" fmla="*/ 124 w 126"/>
                <a:gd name="T113" fmla="*/ 3 h 199"/>
                <a:gd name="T114" fmla="*/ 124 w 126"/>
                <a:gd name="T115" fmla="*/ 3 h 199"/>
                <a:gd name="T116" fmla="*/ 126 w 126"/>
                <a:gd name="T117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6" h="199">
                  <a:moveTo>
                    <a:pt x="3" y="195"/>
                  </a:moveTo>
                  <a:cubicBezTo>
                    <a:pt x="2" y="195"/>
                    <a:pt x="2" y="196"/>
                    <a:pt x="1" y="196"/>
                  </a:cubicBezTo>
                  <a:cubicBezTo>
                    <a:pt x="2" y="196"/>
                    <a:pt x="2" y="196"/>
                    <a:pt x="2" y="196"/>
                  </a:cubicBezTo>
                  <a:cubicBezTo>
                    <a:pt x="2" y="196"/>
                    <a:pt x="1" y="196"/>
                    <a:pt x="1" y="196"/>
                  </a:cubicBezTo>
                  <a:cubicBezTo>
                    <a:pt x="1" y="197"/>
                    <a:pt x="1" y="197"/>
                    <a:pt x="1" y="197"/>
                  </a:cubicBezTo>
                  <a:cubicBezTo>
                    <a:pt x="0" y="198"/>
                    <a:pt x="0" y="198"/>
                    <a:pt x="0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1" y="199"/>
                    <a:pt x="1" y="198"/>
                    <a:pt x="1" y="198"/>
                  </a:cubicBezTo>
                  <a:cubicBezTo>
                    <a:pt x="1" y="197"/>
                    <a:pt x="2" y="197"/>
                    <a:pt x="2" y="196"/>
                  </a:cubicBezTo>
                  <a:cubicBezTo>
                    <a:pt x="2" y="196"/>
                    <a:pt x="2" y="195"/>
                    <a:pt x="3" y="195"/>
                  </a:cubicBezTo>
                  <a:cubicBezTo>
                    <a:pt x="3" y="195"/>
                    <a:pt x="3" y="195"/>
                    <a:pt x="3" y="195"/>
                  </a:cubicBezTo>
                  <a:moveTo>
                    <a:pt x="7" y="188"/>
                  </a:moveTo>
                  <a:cubicBezTo>
                    <a:pt x="6" y="190"/>
                    <a:pt x="4" y="192"/>
                    <a:pt x="3" y="194"/>
                  </a:cubicBezTo>
                  <a:cubicBezTo>
                    <a:pt x="3" y="194"/>
                    <a:pt x="3" y="194"/>
                    <a:pt x="3" y="194"/>
                  </a:cubicBezTo>
                  <a:cubicBezTo>
                    <a:pt x="4" y="192"/>
                    <a:pt x="6" y="190"/>
                    <a:pt x="7" y="188"/>
                  </a:cubicBezTo>
                  <a:cubicBezTo>
                    <a:pt x="7" y="188"/>
                    <a:pt x="7" y="188"/>
                    <a:pt x="7" y="188"/>
                  </a:cubicBezTo>
                  <a:moveTo>
                    <a:pt x="9" y="185"/>
                  </a:moveTo>
                  <a:cubicBezTo>
                    <a:pt x="9" y="186"/>
                    <a:pt x="8" y="186"/>
                    <a:pt x="8" y="187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8" y="186"/>
                    <a:pt x="9" y="186"/>
                    <a:pt x="9" y="185"/>
                  </a:cubicBezTo>
                  <a:cubicBezTo>
                    <a:pt x="9" y="185"/>
                    <a:pt x="9" y="185"/>
                    <a:pt x="9" y="185"/>
                  </a:cubicBezTo>
                  <a:moveTo>
                    <a:pt x="14" y="178"/>
                  </a:moveTo>
                  <a:cubicBezTo>
                    <a:pt x="12" y="180"/>
                    <a:pt x="11" y="182"/>
                    <a:pt x="10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0"/>
                    <a:pt x="14" y="178"/>
                  </a:cubicBezTo>
                  <a:cubicBezTo>
                    <a:pt x="14" y="178"/>
                    <a:pt x="14" y="178"/>
                    <a:pt x="14" y="178"/>
                  </a:cubicBezTo>
                  <a:moveTo>
                    <a:pt x="16" y="175"/>
                  </a:moveTo>
                  <a:cubicBezTo>
                    <a:pt x="15" y="175"/>
                    <a:pt x="15" y="176"/>
                    <a:pt x="14" y="177"/>
                  </a:cubicBezTo>
                  <a:cubicBezTo>
                    <a:pt x="14" y="177"/>
                    <a:pt x="14" y="177"/>
                    <a:pt x="14" y="177"/>
                  </a:cubicBezTo>
                  <a:cubicBezTo>
                    <a:pt x="15" y="176"/>
                    <a:pt x="15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moveTo>
                    <a:pt x="18" y="171"/>
                  </a:moveTo>
                  <a:cubicBezTo>
                    <a:pt x="18" y="171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1"/>
                    <a:pt x="18" y="171"/>
                  </a:cubicBezTo>
                  <a:cubicBezTo>
                    <a:pt x="18" y="171"/>
                    <a:pt x="18" y="171"/>
                    <a:pt x="18" y="171"/>
                  </a:cubicBezTo>
                  <a:moveTo>
                    <a:pt x="19" y="170"/>
                  </a:moveTo>
                  <a:cubicBezTo>
                    <a:pt x="18" y="170"/>
                    <a:pt x="18" y="171"/>
                    <a:pt x="18" y="171"/>
                  </a:cubicBezTo>
                  <a:cubicBezTo>
                    <a:pt x="18" y="171"/>
                    <a:pt x="18" y="171"/>
                    <a:pt x="18" y="171"/>
                  </a:cubicBezTo>
                  <a:cubicBezTo>
                    <a:pt x="18" y="171"/>
                    <a:pt x="19" y="170"/>
                    <a:pt x="19" y="170"/>
                  </a:cubicBezTo>
                  <a:cubicBezTo>
                    <a:pt x="19" y="170"/>
                    <a:pt x="19" y="170"/>
                    <a:pt x="19" y="170"/>
                  </a:cubicBezTo>
                  <a:moveTo>
                    <a:pt x="21" y="167"/>
                  </a:moveTo>
                  <a:cubicBezTo>
                    <a:pt x="21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7"/>
                    <a:pt x="21" y="167"/>
                    <a:pt x="21" y="167"/>
                  </a:cubicBezTo>
                  <a:moveTo>
                    <a:pt x="21" y="166"/>
                  </a:moveTo>
                  <a:cubicBezTo>
                    <a:pt x="21" y="166"/>
                    <a:pt x="21" y="166"/>
                    <a:pt x="21" y="166"/>
                  </a:cubicBezTo>
                  <a:cubicBezTo>
                    <a:pt x="21" y="166"/>
                    <a:pt x="21" y="167"/>
                    <a:pt x="21" y="167"/>
                  </a:cubicBezTo>
                  <a:cubicBezTo>
                    <a:pt x="21" y="166"/>
                    <a:pt x="21" y="166"/>
                    <a:pt x="22" y="166"/>
                  </a:cubicBezTo>
                  <a:cubicBezTo>
                    <a:pt x="22" y="166"/>
                    <a:pt x="21" y="166"/>
                    <a:pt x="21" y="166"/>
                  </a:cubicBezTo>
                  <a:moveTo>
                    <a:pt x="24" y="161"/>
                  </a:moveTo>
                  <a:cubicBezTo>
                    <a:pt x="24" y="161"/>
                    <a:pt x="24" y="161"/>
                    <a:pt x="24" y="16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24" y="161"/>
                    <a:pt x="24" y="161"/>
                    <a:pt x="24" y="161"/>
                  </a:cubicBezTo>
                  <a:cubicBezTo>
                    <a:pt x="24" y="161"/>
                    <a:pt x="24" y="161"/>
                    <a:pt x="24" y="161"/>
                  </a:cubicBezTo>
                  <a:moveTo>
                    <a:pt x="29" y="154"/>
                  </a:moveTo>
                  <a:cubicBezTo>
                    <a:pt x="27" y="156"/>
                    <a:pt x="26" y="158"/>
                    <a:pt x="25" y="160"/>
                  </a:cubicBezTo>
                  <a:cubicBezTo>
                    <a:pt x="25" y="161"/>
                    <a:pt x="25" y="161"/>
                    <a:pt x="25" y="161"/>
                  </a:cubicBezTo>
                  <a:cubicBezTo>
                    <a:pt x="26" y="158"/>
                    <a:pt x="28" y="156"/>
                    <a:pt x="29" y="154"/>
                  </a:cubicBezTo>
                  <a:cubicBezTo>
                    <a:pt x="29" y="154"/>
                    <a:pt x="29" y="154"/>
                    <a:pt x="29" y="154"/>
                  </a:cubicBezTo>
                  <a:moveTo>
                    <a:pt x="34" y="146"/>
                  </a:moveTo>
                  <a:cubicBezTo>
                    <a:pt x="33" y="148"/>
                    <a:pt x="32" y="150"/>
                    <a:pt x="30" y="152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0"/>
                    <a:pt x="33" y="148"/>
                    <a:pt x="34" y="146"/>
                  </a:cubicBezTo>
                  <a:cubicBezTo>
                    <a:pt x="34" y="146"/>
                    <a:pt x="34" y="146"/>
                    <a:pt x="34" y="146"/>
                  </a:cubicBezTo>
                  <a:moveTo>
                    <a:pt x="42" y="133"/>
                  </a:moveTo>
                  <a:cubicBezTo>
                    <a:pt x="40" y="136"/>
                    <a:pt x="38" y="139"/>
                    <a:pt x="36" y="142"/>
                  </a:cubicBezTo>
                  <a:cubicBezTo>
                    <a:pt x="36" y="142"/>
                    <a:pt x="36" y="142"/>
                    <a:pt x="36" y="142"/>
                  </a:cubicBezTo>
                  <a:cubicBezTo>
                    <a:pt x="38" y="139"/>
                    <a:pt x="40" y="136"/>
                    <a:pt x="42" y="133"/>
                  </a:cubicBezTo>
                  <a:cubicBezTo>
                    <a:pt x="42" y="133"/>
                    <a:pt x="42" y="133"/>
                    <a:pt x="42" y="133"/>
                  </a:cubicBezTo>
                  <a:moveTo>
                    <a:pt x="49" y="123"/>
                  </a:moveTo>
                  <a:cubicBezTo>
                    <a:pt x="47" y="125"/>
                    <a:pt x="45" y="128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28"/>
                    <a:pt x="47" y="125"/>
                    <a:pt x="49" y="123"/>
                  </a:cubicBezTo>
                  <a:cubicBezTo>
                    <a:pt x="49" y="123"/>
                    <a:pt x="49" y="123"/>
                    <a:pt x="49" y="123"/>
                  </a:cubicBezTo>
                  <a:moveTo>
                    <a:pt x="51" y="119"/>
                  </a:moveTo>
                  <a:cubicBezTo>
                    <a:pt x="50" y="120"/>
                    <a:pt x="50" y="120"/>
                    <a:pt x="50" y="120"/>
                  </a:cubicBezTo>
                  <a:cubicBezTo>
                    <a:pt x="50" y="120"/>
                    <a:pt x="50" y="120"/>
                    <a:pt x="50" y="120"/>
                  </a:cubicBezTo>
                  <a:cubicBezTo>
                    <a:pt x="50" y="120"/>
                    <a:pt x="51" y="120"/>
                    <a:pt x="51" y="120"/>
                  </a:cubicBezTo>
                  <a:cubicBezTo>
                    <a:pt x="51" y="119"/>
                    <a:pt x="51" y="119"/>
                    <a:pt x="51" y="119"/>
                  </a:cubicBezTo>
                  <a:moveTo>
                    <a:pt x="51" y="118"/>
                  </a:moveTo>
                  <a:cubicBezTo>
                    <a:pt x="51" y="118"/>
                    <a:pt x="51" y="119"/>
                    <a:pt x="51" y="119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9"/>
                    <a:pt x="51" y="119"/>
                    <a:pt x="52" y="118"/>
                  </a:cubicBezTo>
                  <a:cubicBezTo>
                    <a:pt x="52" y="118"/>
                    <a:pt x="52" y="118"/>
                    <a:pt x="51" y="118"/>
                  </a:cubicBezTo>
                  <a:moveTo>
                    <a:pt x="52" y="117"/>
                  </a:moveTo>
                  <a:cubicBezTo>
                    <a:pt x="52" y="118"/>
                    <a:pt x="52" y="118"/>
                    <a:pt x="51" y="118"/>
                  </a:cubicBezTo>
                  <a:cubicBezTo>
                    <a:pt x="52" y="118"/>
                    <a:pt x="52" y="118"/>
                    <a:pt x="52" y="118"/>
                  </a:cubicBezTo>
                  <a:cubicBezTo>
                    <a:pt x="52" y="118"/>
                    <a:pt x="52" y="118"/>
                    <a:pt x="52" y="117"/>
                  </a:cubicBezTo>
                  <a:cubicBezTo>
                    <a:pt x="52" y="117"/>
                    <a:pt x="52" y="117"/>
                    <a:pt x="52" y="117"/>
                  </a:cubicBezTo>
                  <a:moveTo>
                    <a:pt x="54" y="114"/>
                  </a:moveTo>
                  <a:cubicBezTo>
                    <a:pt x="53" y="115"/>
                    <a:pt x="53" y="116"/>
                    <a:pt x="52" y="117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3" y="116"/>
                    <a:pt x="54" y="115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moveTo>
                    <a:pt x="54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moveTo>
                    <a:pt x="54" y="113"/>
                  </a:moveTo>
                  <a:cubicBezTo>
                    <a:pt x="54" y="113"/>
                    <a:pt x="54" y="113"/>
                    <a:pt x="54" y="113"/>
                  </a:cubicBezTo>
                  <a:cubicBezTo>
                    <a:pt x="54" y="113"/>
                    <a:pt x="54" y="114"/>
                    <a:pt x="55" y="114"/>
                  </a:cubicBezTo>
                  <a:cubicBezTo>
                    <a:pt x="55" y="114"/>
                    <a:pt x="55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moveTo>
                    <a:pt x="56" y="110"/>
                  </a:moveTo>
                  <a:cubicBezTo>
                    <a:pt x="56" y="110"/>
                    <a:pt x="56" y="111"/>
                    <a:pt x="56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1"/>
                    <a:pt x="56" y="111"/>
                    <a:pt x="57" y="110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57" y="109"/>
                  </a:moveTo>
                  <a:cubicBezTo>
                    <a:pt x="57" y="109"/>
                    <a:pt x="57" y="110"/>
                    <a:pt x="57" y="110"/>
                  </a:cubicBezTo>
                  <a:cubicBezTo>
                    <a:pt x="57" y="110"/>
                    <a:pt x="57" y="110"/>
                    <a:pt x="57" y="110"/>
                  </a:cubicBezTo>
                  <a:cubicBezTo>
                    <a:pt x="57" y="110"/>
                    <a:pt x="57" y="109"/>
                    <a:pt x="57" y="109"/>
                  </a:cubicBezTo>
                  <a:cubicBezTo>
                    <a:pt x="57" y="109"/>
                    <a:pt x="57" y="109"/>
                    <a:pt x="57" y="109"/>
                  </a:cubicBezTo>
                  <a:moveTo>
                    <a:pt x="58" y="107"/>
                  </a:moveTo>
                  <a:cubicBezTo>
                    <a:pt x="58" y="108"/>
                    <a:pt x="58" y="108"/>
                    <a:pt x="58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moveTo>
                    <a:pt x="59" y="106"/>
                  </a:move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moveTo>
                    <a:pt x="62" y="101"/>
                  </a:moveTo>
                  <a:cubicBezTo>
                    <a:pt x="62" y="102"/>
                    <a:pt x="61" y="103"/>
                    <a:pt x="60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1" y="103"/>
                    <a:pt x="62" y="102"/>
                    <a:pt x="63" y="101"/>
                  </a:cubicBezTo>
                  <a:cubicBezTo>
                    <a:pt x="62" y="101"/>
                    <a:pt x="62" y="101"/>
                    <a:pt x="62" y="101"/>
                  </a:cubicBezTo>
                  <a:moveTo>
                    <a:pt x="66" y="95"/>
                  </a:moveTo>
                  <a:cubicBezTo>
                    <a:pt x="66" y="95"/>
                    <a:pt x="65" y="96"/>
                    <a:pt x="65" y="96"/>
                  </a:cubicBezTo>
                  <a:cubicBezTo>
                    <a:pt x="65" y="96"/>
                    <a:pt x="65" y="96"/>
                    <a:pt x="66" y="96"/>
                  </a:cubicBezTo>
                  <a:cubicBezTo>
                    <a:pt x="66" y="96"/>
                    <a:pt x="66" y="96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moveTo>
                    <a:pt x="66" y="94"/>
                  </a:moveTo>
                  <a:cubicBezTo>
                    <a:pt x="66" y="95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5"/>
                    <a:pt x="66" y="95"/>
                    <a:pt x="67" y="95"/>
                  </a:cubicBezTo>
                  <a:cubicBezTo>
                    <a:pt x="66" y="95"/>
                    <a:pt x="66" y="94"/>
                    <a:pt x="66" y="94"/>
                  </a:cubicBezTo>
                  <a:moveTo>
                    <a:pt x="70" y="89"/>
                  </a:moveTo>
                  <a:cubicBezTo>
                    <a:pt x="70" y="89"/>
                    <a:pt x="70" y="89"/>
                    <a:pt x="69" y="8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0" y="89"/>
                    <a:pt x="70" y="89"/>
                  </a:cubicBezTo>
                  <a:moveTo>
                    <a:pt x="74" y="82"/>
                  </a:moveTo>
                  <a:cubicBezTo>
                    <a:pt x="74" y="83"/>
                    <a:pt x="73" y="83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73" y="84"/>
                    <a:pt x="74" y="83"/>
                    <a:pt x="74" y="82"/>
                  </a:cubicBezTo>
                  <a:cubicBezTo>
                    <a:pt x="74" y="82"/>
                    <a:pt x="74" y="82"/>
                    <a:pt x="74" y="82"/>
                  </a:cubicBezTo>
                  <a:moveTo>
                    <a:pt x="76" y="80"/>
                  </a:moveTo>
                  <a:cubicBezTo>
                    <a:pt x="75" y="80"/>
                    <a:pt x="74" y="81"/>
                    <a:pt x="74" y="82"/>
                  </a:cubicBezTo>
                  <a:cubicBezTo>
                    <a:pt x="74" y="82"/>
                    <a:pt x="74" y="82"/>
                    <a:pt x="74" y="82"/>
                  </a:cubicBezTo>
                  <a:cubicBezTo>
                    <a:pt x="75" y="81"/>
                    <a:pt x="75" y="81"/>
                    <a:pt x="76" y="80"/>
                  </a:cubicBezTo>
                  <a:cubicBezTo>
                    <a:pt x="76" y="80"/>
                    <a:pt x="76" y="80"/>
                    <a:pt x="76" y="80"/>
                  </a:cubicBezTo>
                  <a:moveTo>
                    <a:pt x="83" y="69"/>
                  </a:moveTo>
                  <a:cubicBezTo>
                    <a:pt x="82" y="69"/>
                    <a:pt x="82" y="70"/>
                    <a:pt x="81" y="70"/>
                  </a:cubicBezTo>
                  <a:cubicBezTo>
                    <a:pt x="81" y="70"/>
                    <a:pt x="82" y="70"/>
                    <a:pt x="82" y="71"/>
                  </a:cubicBezTo>
                  <a:cubicBezTo>
                    <a:pt x="82" y="70"/>
                    <a:pt x="82" y="69"/>
                    <a:pt x="83" y="69"/>
                  </a:cubicBezTo>
                  <a:cubicBezTo>
                    <a:pt x="83" y="69"/>
                    <a:pt x="83" y="69"/>
                    <a:pt x="83" y="69"/>
                  </a:cubicBezTo>
                  <a:moveTo>
                    <a:pt x="94" y="50"/>
                  </a:moveTo>
                  <a:cubicBezTo>
                    <a:pt x="93" y="52"/>
                    <a:pt x="91" y="55"/>
                    <a:pt x="90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2" y="55"/>
                    <a:pt x="93" y="53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moveTo>
                    <a:pt x="99" y="42"/>
                  </a:moveTo>
                  <a:cubicBezTo>
                    <a:pt x="99" y="42"/>
                    <a:pt x="99" y="43"/>
                    <a:pt x="98" y="44"/>
                  </a:cubicBezTo>
                  <a:cubicBezTo>
                    <a:pt x="98" y="44"/>
                    <a:pt x="98" y="44"/>
                    <a:pt x="99" y="44"/>
                  </a:cubicBezTo>
                  <a:cubicBezTo>
                    <a:pt x="99" y="43"/>
                    <a:pt x="99" y="43"/>
                    <a:pt x="100" y="42"/>
                  </a:cubicBezTo>
                  <a:cubicBezTo>
                    <a:pt x="99" y="42"/>
                    <a:pt x="99" y="42"/>
                    <a:pt x="99" y="42"/>
                  </a:cubicBezTo>
                  <a:moveTo>
                    <a:pt x="101" y="38"/>
                  </a:moveTo>
                  <a:cubicBezTo>
                    <a:pt x="101" y="39"/>
                    <a:pt x="101" y="40"/>
                    <a:pt x="100" y="40"/>
                  </a:cubicBezTo>
                  <a:cubicBezTo>
                    <a:pt x="100" y="40"/>
                    <a:pt x="100" y="41"/>
                    <a:pt x="100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8"/>
                    <a:pt x="102" y="38"/>
                    <a:pt x="101" y="38"/>
                  </a:cubicBezTo>
                  <a:moveTo>
                    <a:pt x="104" y="34"/>
                  </a:moveTo>
                  <a:cubicBezTo>
                    <a:pt x="104" y="34"/>
                    <a:pt x="104" y="35"/>
                    <a:pt x="103" y="36"/>
                  </a:cubicBezTo>
                  <a:cubicBezTo>
                    <a:pt x="103" y="36"/>
                    <a:pt x="103" y="36"/>
                    <a:pt x="104" y="36"/>
                  </a:cubicBezTo>
                  <a:cubicBezTo>
                    <a:pt x="104" y="35"/>
                    <a:pt x="104" y="34"/>
                    <a:pt x="105" y="34"/>
                  </a:cubicBezTo>
                  <a:cubicBezTo>
                    <a:pt x="105" y="34"/>
                    <a:pt x="104" y="34"/>
                    <a:pt x="104" y="34"/>
                  </a:cubicBezTo>
                  <a:moveTo>
                    <a:pt x="107" y="29"/>
                  </a:moveTo>
                  <a:cubicBezTo>
                    <a:pt x="106" y="30"/>
                    <a:pt x="106" y="32"/>
                    <a:pt x="105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6" y="32"/>
                    <a:pt x="107" y="31"/>
                    <a:pt x="108" y="29"/>
                  </a:cubicBezTo>
                  <a:cubicBezTo>
                    <a:pt x="107" y="29"/>
                    <a:pt x="107" y="29"/>
                    <a:pt x="107" y="29"/>
                  </a:cubicBezTo>
                  <a:moveTo>
                    <a:pt x="109" y="26"/>
                  </a:moveTo>
                  <a:cubicBezTo>
                    <a:pt x="109" y="27"/>
                    <a:pt x="108" y="28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9" y="27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moveTo>
                    <a:pt x="112" y="21"/>
                  </a:moveTo>
                  <a:cubicBezTo>
                    <a:pt x="112" y="22"/>
                    <a:pt x="111" y="22"/>
                    <a:pt x="111" y="23"/>
                  </a:cubicBezTo>
                  <a:cubicBezTo>
                    <a:pt x="111" y="23"/>
                    <a:pt x="111" y="23"/>
                    <a:pt x="112" y="23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1"/>
                    <a:pt x="112" y="21"/>
                  </a:cubicBezTo>
                  <a:moveTo>
                    <a:pt x="116" y="15"/>
                  </a:moveTo>
                  <a:cubicBezTo>
                    <a:pt x="115" y="17"/>
                    <a:pt x="114" y="18"/>
                    <a:pt x="113" y="20"/>
                  </a:cubicBezTo>
                  <a:cubicBezTo>
                    <a:pt x="113" y="20"/>
                    <a:pt x="113" y="21"/>
                    <a:pt x="113" y="21"/>
                  </a:cubicBezTo>
                  <a:cubicBezTo>
                    <a:pt x="114" y="19"/>
                    <a:pt x="115" y="17"/>
                    <a:pt x="117" y="15"/>
                  </a:cubicBezTo>
                  <a:cubicBezTo>
                    <a:pt x="116" y="15"/>
                    <a:pt x="116" y="15"/>
                    <a:pt x="116" y="15"/>
                  </a:cubicBezTo>
                  <a:moveTo>
                    <a:pt x="118" y="12"/>
                  </a:moveTo>
                  <a:cubicBezTo>
                    <a:pt x="118" y="12"/>
                    <a:pt x="117" y="13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8" y="13"/>
                    <a:pt x="118" y="12"/>
                    <a:pt x="119" y="12"/>
                  </a:cubicBezTo>
                  <a:cubicBezTo>
                    <a:pt x="118" y="12"/>
                    <a:pt x="118" y="12"/>
                    <a:pt x="118" y="12"/>
                  </a:cubicBezTo>
                  <a:moveTo>
                    <a:pt x="121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0" y="9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moveTo>
                    <a:pt x="121" y="7"/>
                  </a:moveTo>
                  <a:cubicBezTo>
                    <a:pt x="121" y="7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7"/>
                  </a:cubicBezTo>
                  <a:cubicBezTo>
                    <a:pt x="121" y="7"/>
                    <a:pt x="121" y="7"/>
                    <a:pt x="121" y="7"/>
                  </a:cubicBezTo>
                  <a:moveTo>
                    <a:pt x="121" y="6"/>
                  </a:moveTo>
                  <a:cubicBezTo>
                    <a:pt x="121" y="6"/>
                    <a:pt x="121" y="7"/>
                    <a:pt x="121" y="7"/>
                  </a:cubicBezTo>
                  <a:cubicBezTo>
                    <a:pt x="121" y="7"/>
                    <a:pt x="121" y="7"/>
                    <a:pt x="122" y="7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6"/>
                    <a:pt x="122" y="6"/>
                    <a:pt x="121" y="6"/>
                  </a:cubicBezTo>
                  <a:moveTo>
                    <a:pt x="124" y="3"/>
                  </a:moveTo>
                  <a:cubicBezTo>
                    <a:pt x="123" y="4"/>
                    <a:pt x="122" y="5"/>
                    <a:pt x="122" y="6"/>
                  </a:cubicBezTo>
                  <a:cubicBezTo>
                    <a:pt x="122" y="6"/>
                    <a:pt x="122" y="6"/>
                    <a:pt x="122" y="6"/>
                  </a:cubicBezTo>
                  <a:cubicBezTo>
                    <a:pt x="123" y="5"/>
                    <a:pt x="123" y="4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moveTo>
                    <a:pt x="124" y="3"/>
                  </a:move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moveTo>
                    <a:pt x="126" y="0"/>
                  </a:moveTo>
                  <a:cubicBezTo>
                    <a:pt x="125" y="0"/>
                    <a:pt x="125" y="1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1"/>
                    <a:pt x="126" y="0"/>
                    <a:pt x="126" y="0"/>
                  </a:cubicBezTo>
                  <a:cubicBezTo>
                    <a:pt x="126" y="0"/>
                    <a:pt x="126" y="0"/>
                    <a:pt x="12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606"/>
            <p:cNvSpPr>
              <a:spLocks noEditPoints="1"/>
            </p:cNvSpPr>
            <p:nvPr/>
          </p:nvSpPr>
          <p:spPr bwMode="auto">
            <a:xfrm>
              <a:off x="-757246" y="5376841"/>
              <a:ext cx="19051" cy="28575"/>
            </a:xfrm>
            <a:custGeom>
              <a:avLst/>
              <a:gdLst>
                <a:gd name="T0" fmla="*/ 1 w 5"/>
                <a:gd name="T1" fmla="*/ 6 h 8"/>
                <a:gd name="T2" fmla="*/ 0 w 5"/>
                <a:gd name="T3" fmla="*/ 7 h 8"/>
                <a:gd name="T4" fmla="*/ 0 w 5"/>
                <a:gd name="T5" fmla="*/ 8 h 8"/>
                <a:gd name="T6" fmla="*/ 1 w 5"/>
                <a:gd name="T7" fmla="*/ 7 h 8"/>
                <a:gd name="T8" fmla="*/ 1 w 5"/>
                <a:gd name="T9" fmla="*/ 6 h 8"/>
                <a:gd name="T10" fmla="*/ 5 w 5"/>
                <a:gd name="T11" fmla="*/ 0 h 8"/>
                <a:gd name="T12" fmla="*/ 4 w 5"/>
                <a:gd name="T13" fmla="*/ 1 h 8"/>
                <a:gd name="T14" fmla="*/ 5 w 5"/>
                <a:gd name="T15" fmla="*/ 1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6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8"/>
                    <a:pt x="0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6"/>
                    <a:pt x="1" y="6"/>
                  </a:cubicBezTo>
                  <a:moveTo>
                    <a:pt x="5" y="0"/>
                  </a:moveTo>
                  <a:cubicBezTo>
                    <a:pt x="5" y="0"/>
                    <a:pt x="4" y="0"/>
                    <a:pt x="4" y="1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607"/>
            <p:cNvSpPr>
              <a:spLocks noEditPoints="1"/>
            </p:cNvSpPr>
            <p:nvPr/>
          </p:nvSpPr>
          <p:spPr bwMode="auto">
            <a:xfrm>
              <a:off x="-723907" y="5330802"/>
              <a:ext cx="12700" cy="22225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  <a:gd name="T4" fmla="*/ 0 w 3"/>
                <a:gd name="T5" fmla="*/ 6 h 6"/>
                <a:gd name="T6" fmla="*/ 0 w 3"/>
                <a:gd name="T7" fmla="*/ 6 h 6"/>
                <a:gd name="T8" fmla="*/ 0 w 3"/>
                <a:gd name="T9" fmla="*/ 6 h 6"/>
                <a:gd name="T10" fmla="*/ 0 w 3"/>
                <a:gd name="T11" fmla="*/ 5 h 6"/>
                <a:gd name="T12" fmla="*/ 0 w 3"/>
                <a:gd name="T13" fmla="*/ 5 h 6"/>
                <a:gd name="T14" fmla="*/ 0 w 3"/>
                <a:gd name="T15" fmla="*/ 5 h 6"/>
                <a:gd name="T16" fmla="*/ 1 w 3"/>
                <a:gd name="T17" fmla="*/ 5 h 6"/>
                <a:gd name="T18" fmla="*/ 0 w 3"/>
                <a:gd name="T19" fmla="*/ 5 h 6"/>
                <a:gd name="T20" fmla="*/ 1 w 3"/>
                <a:gd name="T21" fmla="*/ 4 h 6"/>
                <a:gd name="T22" fmla="*/ 0 w 3"/>
                <a:gd name="T23" fmla="*/ 4 h 6"/>
                <a:gd name="T24" fmla="*/ 1 w 3"/>
                <a:gd name="T25" fmla="*/ 5 h 6"/>
                <a:gd name="T26" fmla="*/ 1 w 3"/>
                <a:gd name="T27" fmla="*/ 4 h 6"/>
                <a:gd name="T28" fmla="*/ 1 w 3"/>
                <a:gd name="T29" fmla="*/ 4 h 6"/>
                <a:gd name="T30" fmla="*/ 3 w 3"/>
                <a:gd name="T31" fmla="*/ 1 h 6"/>
                <a:gd name="T32" fmla="*/ 3 w 3"/>
                <a:gd name="T33" fmla="*/ 1 h 6"/>
                <a:gd name="T34" fmla="*/ 3 w 3"/>
                <a:gd name="T35" fmla="*/ 1 h 6"/>
                <a:gd name="T36" fmla="*/ 3 w 3"/>
                <a:gd name="T37" fmla="*/ 1 h 6"/>
                <a:gd name="T38" fmla="*/ 3 w 3"/>
                <a:gd name="T39" fmla="*/ 1 h 6"/>
                <a:gd name="T40" fmla="*/ 3 w 3"/>
                <a:gd name="T41" fmla="*/ 0 h 6"/>
                <a:gd name="T42" fmla="*/ 3 w 3"/>
                <a:gd name="T43" fmla="*/ 1 h 6"/>
                <a:gd name="T44" fmla="*/ 3 w 3"/>
                <a:gd name="T45" fmla="*/ 1 h 6"/>
                <a:gd name="T46" fmla="*/ 3 w 3"/>
                <a:gd name="T47" fmla="*/ 0 h 6"/>
                <a:gd name="T48" fmla="*/ 3 w 3"/>
                <a:gd name="T4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1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608"/>
            <p:cNvSpPr>
              <a:spLocks noEditPoints="1"/>
            </p:cNvSpPr>
            <p:nvPr/>
          </p:nvSpPr>
          <p:spPr bwMode="auto">
            <a:xfrm>
              <a:off x="-985848" y="576260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1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0609"/>
            <p:cNvSpPr>
              <a:spLocks noEditPoints="1"/>
            </p:cNvSpPr>
            <p:nvPr/>
          </p:nvSpPr>
          <p:spPr bwMode="auto">
            <a:xfrm>
              <a:off x="-1165236" y="5319691"/>
              <a:ext cx="460379" cy="735010"/>
            </a:xfrm>
            <a:custGeom>
              <a:avLst/>
              <a:gdLst>
                <a:gd name="T0" fmla="*/ 0 w 123"/>
                <a:gd name="T1" fmla="*/ 196 h 196"/>
                <a:gd name="T2" fmla="*/ 0 w 123"/>
                <a:gd name="T3" fmla="*/ 195 h 196"/>
                <a:gd name="T4" fmla="*/ 4 w 123"/>
                <a:gd name="T5" fmla="*/ 189 h 196"/>
                <a:gd name="T6" fmla="*/ 7 w 123"/>
                <a:gd name="T7" fmla="*/ 184 h 196"/>
                <a:gd name="T8" fmla="*/ 7 w 123"/>
                <a:gd name="T9" fmla="*/ 184 h 196"/>
                <a:gd name="T10" fmla="*/ 11 w 123"/>
                <a:gd name="T11" fmla="*/ 179 h 196"/>
                <a:gd name="T12" fmla="*/ 11 w 123"/>
                <a:gd name="T13" fmla="*/ 178 h 196"/>
                <a:gd name="T14" fmla="*/ 13 w 123"/>
                <a:gd name="T15" fmla="*/ 176 h 196"/>
                <a:gd name="T16" fmla="*/ 15 w 123"/>
                <a:gd name="T17" fmla="*/ 173 h 196"/>
                <a:gd name="T18" fmla="*/ 15 w 123"/>
                <a:gd name="T19" fmla="*/ 172 h 196"/>
                <a:gd name="T20" fmla="*/ 17 w 123"/>
                <a:gd name="T21" fmla="*/ 168 h 196"/>
                <a:gd name="T22" fmla="*/ 18 w 123"/>
                <a:gd name="T23" fmla="*/ 168 h 196"/>
                <a:gd name="T24" fmla="*/ 18 w 123"/>
                <a:gd name="T25" fmla="*/ 168 h 196"/>
                <a:gd name="T26" fmla="*/ 18 w 123"/>
                <a:gd name="T27" fmla="*/ 167 h 196"/>
                <a:gd name="T28" fmla="*/ 19 w 123"/>
                <a:gd name="T29" fmla="*/ 167 h 196"/>
                <a:gd name="T30" fmla="*/ 21 w 123"/>
                <a:gd name="T31" fmla="*/ 162 h 196"/>
                <a:gd name="T32" fmla="*/ 21 w 123"/>
                <a:gd name="T33" fmla="*/ 162 h 196"/>
                <a:gd name="T34" fmla="*/ 27 w 123"/>
                <a:gd name="T35" fmla="*/ 153 h 196"/>
                <a:gd name="T36" fmla="*/ 27 w 123"/>
                <a:gd name="T37" fmla="*/ 153 h 196"/>
                <a:gd name="T38" fmla="*/ 31 w 123"/>
                <a:gd name="T39" fmla="*/ 147 h 196"/>
                <a:gd name="T40" fmla="*/ 33 w 123"/>
                <a:gd name="T41" fmla="*/ 143 h 196"/>
                <a:gd name="T42" fmla="*/ 39 w 123"/>
                <a:gd name="T43" fmla="*/ 134 h 196"/>
                <a:gd name="T44" fmla="*/ 47 w 123"/>
                <a:gd name="T45" fmla="*/ 121 h 196"/>
                <a:gd name="T46" fmla="*/ 47 w 123"/>
                <a:gd name="T47" fmla="*/ 121 h 196"/>
                <a:gd name="T48" fmla="*/ 48 w 123"/>
                <a:gd name="T49" fmla="*/ 120 h 196"/>
                <a:gd name="T50" fmla="*/ 48 w 123"/>
                <a:gd name="T51" fmla="*/ 120 h 196"/>
                <a:gd name="T52" fmla="*/ 51 w 123"/>
                <a:gd name="T53" fmla="*/ 115 h 196"/>
                <a:gd name="T54" fmla="*/ 51 w 123"/>
                <a:gd name="T55" fmla="*/ 114 h 196"/>
                <a:gd name="T56" fmla="*/ 52 w 123"/>
                <a:gd name="T57" fmla="*/ 115 h 196"/>
                <a:gd name="T58" fmla="*/ 51 w 123"/>
                <a:gd name="T59" fmla="*/ 114 h 196"/>
                <a:gd name="T60" fmla="*/ 53 w 123"/>
                <a:gd name="T61" fmla="*/ 112 h 196"/>
                <a:gd name="T62" fmla="*/ 54 w 123"/>
                <a:gd name="T63" fmla="*/ 111 h 196"/>
                <a:gd name="T64" fmla="*/ 55 w 123"/>
                <a:gd name="T65" fmla="*/ 109 h 196"/>
                <a:gd name="T66" fmla="*/ 55 w 123"/>
                <a:gd name="T67" fmla="*/ 109 h 196"/>
                <a:gd name="T68" fmla="*/ 55 w 123"/>
                <a:gd name="T69" fmla="*/ 108 h 196"/>
                <a:gd name="T70" fmla="*/ 56 w 123"/>
                <a:gd name="T71" fmla="*/ 107 h 196"/>
                <a:gd name="T72" fmla="*/ 57 w 123"/>
                <a:gd name="T73" fmla="*/ 107 h 196"/>
                <a:gd name="T74" fmla="*/ 62 w 123"/>
                <a:gd name="T75" fmla="*/ 97 h 196"/>
                <a:gd name="T76" fmla="*/ 63 w 123"/>
                <a:gd name="T77" fmla="*/ 97 h 196"/>
                <a:gd name="T78" fmla="*/ 63 w 123"/>
                <a:gd name="T79" fmla="*/ 96 h 196"/>
                <a:gd name="T80" fmla="*/ 63 w 123"/>
                <a:gd name="T81" fmla="*/ 96 h 196"/>
                <a:gd name="T82" fmla="*/ 64 w 123"/>
                <a:gd name="T83" fmla="*/ 96 h 196"/>
                <a:gd name="T84" fmla="*/ 70 w 123"/>
                <a:gd name="T85" fmla="*/ 85 h 196"/>
                <a:gd name="T86" fmla="*/ 70 w 123"/>
                <a:gd name="T87" fmla="*/ 85 h 196"/>
                <a:gd name="T88" fmla="*/ 71 w 123"/>
                <a:gd name="T89" fmla="*/ 83 h 196"/>
                <a:gd name="T90" fmla="*/ 71 w 123"/>
                <a:gd name="T91" fmla="*/ 83 h 196"/>
                <a:gd name="T92" fmla="*/ 73 w 123"/>
                <a:gd name="T93" fmla="*/ 81 h 196"/>
                <a:gd name="T94" fmla="*/ 78 w 123"/>
                <a:gd name="T95" fmla="*/ 71 h 196"/>
                <a:gd name="T96" fmla="*/ 80 w 123"/>
                <a:gd name="T97" fmla="*/ 70 h 196"/>
                <a:gd name="T98" fmla="*/ 95 w 123"/>
                <a:gd name="T99" fmla="*/ 45 h 196"/>
                <a:gd name="T100" fmla="*/ 96 w 123"/>
                <a:gd name="T101" fmla="*/ 45 h 196"/>
                <a:gd name="T102" fmla="*/ 96 w 123"/>
                <a:gd name="T103" fmla="*/ 43 h 196"/>
                <a:gd name="T104" fmla="*/ 97 w 123"/>
                <a:gd name="T105" fmla="*/ 41 h 196"/>
                <a:gd name="T106" fmla="*/ 99 w 123"/>
                <a:gd name="T107" fmla="*/ 40 h 196"/>
                <a:gd name="T108" fmla="*/ 102 w 123"/>
                <a:gd name="T109" fmla="*/ 34 h 196"/>
                <a:gd name="T110" fmla="*/ 102 w 123"/>
                <a:gd name="T111" fmla="*/ 34 h 196"/>
                <a:gd name="T112" fmla="*/ 104 w 123"/>
                <a:gd name="T113" fmla="*/ 30 h 196"/>
                <a:gd name="T114" fmla="*/ 104 w 123"/>
                <a:gd name="T115" fmla="*/ 30 h 196"/>
                <a:gd name="T116" fmla="*/ 106 w 123"/>
                <a:gd name="T117" fmla="*/ 27 h 196"/>
                <a:gd name="T118" fmla="*/ 117 w 123"/>
                <a:gd name="T119" fmla="*/ 10 h 196"/>
                <a:gd name="T120" fmla="*/ 117 w 123"/>
                <a:gd name="T121" fmla="*/ 10 h 196"/>
                <a:gd name="T122" fmla="*/ 123 w 123"/>
                <a:gd name="T123" fmla="*/ 0 h 196"/>
                <a:gd name="T124" fmla="*/ 123 w 123"/>
                <a:gd name="T125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3" h="196">
                  <a:moveTo>
                    <a:pt x="0" y="195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0" y="195"/>
                    <a:pt x="0" y="196"/>
                    <a:pt x="0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0" y="195"/>
                    <a:pt x="0" y="195"/>
                  </a:cubicBezTo>
                  <a:cubicBezTo>
                    <a:pt x="0" y="195"/>
                    <a:pt x="0" y="195"/>
                    <a:pt x="0" y="195"/>
                  </a:cubicBezTo>
                  <a:moveTo>
                    <a:pt x="5" y="188"/>
                  </a:moveTo>
                  <a:cubicBezTo>
                    <a:pt x="4" y="188"/>
                    <a:pt x="4" y="189"/>
                    <a:pt x="4" y="189"/>
                  </a:cubicBezTo>
                  <a:cubicBezTo>
                    <a:pt x="4" y="189"/>
                    <a:pt x="4" y="189"/>
                    <a:pt x="4" y="189"/>
                  </a:cubicBezTo>
                  <a:cubicBezTo>
                    <a:pt x="4" y="189"/>
                    <a:pt x="5" y="188"/>
                    <a:pt x="5" y="188"/>
                  </a:cubicBezTo>
                  <a:cubicBezTo>
                    <a:pt x="5" y="188"/>
                    <a:pt x="5" y="188"/>
                    <a:pt x="5" y="188"/>
                  </a:cubicBezTo>
                  <a:moveTo>
                    <a:pt x="7" y="184"/>
                  </a:moveTo>
                  <a:cubicBezTo>
                    <a:pt x="7" y="185"/>
                    <a:pt x="7" y="185"/>
                    <a:pt x="6" y="186"/>
                  </a:cubicBezTo>
                  <a:cubicBezTo>
                    <a:pt x="6" y="186"/>
                    <a:pt x="6" y="186"/>
                    <a:pt x="6" y="186"/>
                  </a:cubicBezTo>
                  <a:cubicBezTo>
                    <a:pt x="7" y="185"/>
                    <a:pt x="7" y="185"/>
                    <a:pt x="7" y="184"/>
                  </a:cubicBezTo>
                  <a:cubicBezTo>
                    <a:pt x="7" y="184"/>
                    <a:pt x="7" y="184"/>
                    <a:pt x="7" y="184"/>
                  </a:cubicBezTo>
                  <a:moveTo>
                    <a:pt x="11" y="178"/>
                  </a:moveTo>
                  <a:cubicBezTo>
                    <a:pt x="11" y="178"/>
                    <a:pt x="11" y="179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1" y="179"/>
                    <a:pt x="11" y="178"/>
                    <a:pt x="11" y="178"/>
                  </a:cubicBezTo>
                  <a:cubicBezTo>
                    <a:pt x="11" y="178"/>
                    <a:pt x="11" y="178"/>
                    <a:pt x="11" y="178"/>
                  </a:cubicBezTo>
                  <a:moveTo>
                    <a:pt x="15" y="173"/>
                  </a:moveTo>
                  <a:cubicBezTo>
                    <a:pt x="15" y="173"/>
                    <a:pt x="15" y="173"/>
                    <a:pt x="15" y="173"/>
                  </a:cubicBezTo>
                  <a:cubicBezTo>
                    <a:pt x="14" y="174"/>
                    <a:pt x="13" y="175"/>
                    <a:pt x="13" y="176"/>
                  </a:cubicBezTo>
                  <a:cubicBezTo>
                    <a:pt x="13" y="176"/>
                    <a:pt x="13" y="176"/>
                    <a:pt x="13" y="176"/>
                  </a:cubicBezTo>
                  <a:cubicBezTo>
                    <a:pt x="13" y="175"/>
                    <a:pt x="14" y="174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5" y="172"/>
                  </a:move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moveTo>
                    <a:pt x="17" y="168"/>
                  </a:moveTo>
                  <a:cubicBezTo>
                    <a:pt x="17" y="169"/>
                    <a:pt x="16" y="170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0"/>
                    <a:pt x="17" y="169"/>
                    <a:pt x="18" y="168"/>
                  </a:cubicBezTo>
                  <a:cubicBezTo>
                    <a:pt x="17" y="168"/>
                    <a:pt x="17" y="168"/>
                    <a:pt x="17" y="168"/>
                  </a:cubicBezTo>
                  <a:moveTo>
                    <a:pt x="18" y="167"/>
                  </a:move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7"/>
                    <a:pt x="18" y="167"/>
                  </a:cubicBezTo>
                  <a:moveTo>
                    <a:pt x="21" y="162"/>
                  </a:moveTo>
                  <a:cubicBezTo>
                    <a:pt x="20" y="164"/>
                    <a:pt x="19" y="165"/>
                    <a:pt x="18" y="167"/>
                  </a:cubicBezTo>
                  <a:cubicBezTo>
                    <a:pt x="18" y="167"/>
                    <a:pt x="19" y="167"/>
                    <a:pt x="19" y="167"/>
                  </a:cubicBezTo>
                  <a:cubicBezTo>
                    <a:pt x="19" y="166"/>
                    <a:pt x="20" y="165"/>
                    <a:pt x="20" y="164"/>
                  </a:cubicBezTo>
                  <a:cubicBezTo>
                    <a:pt x="21" y="164"/>
                    <a:pt x="21" y="163"/>
                    <a:pt x="21" y="163"/>
                  </a:cubicBezTo>
                  <a:cubicBezTo>
                    <a:pt x="21" y="163"/>
                    <a:pt x="21" y="163"/>
                    <a:pt x="21" y="162"/>
                  </a:cubicBezTo>
                  <a:moveTo>
                    <a:pt x="22" y="161"/>
                  </a:moveTo>
                  <a:cubicBezTo>
                    <a:pt x="22" y="162"/>
                    <a:pt x="21" y="162"/>
                    <a:pt x="21" y="162"/>
                  </a:cubicBezTo>
                  <a:cubicBezTo>
                    <a:pt x="21" y="162"/>
                    <a:pt x="21" y="162"/>
                    <a:pt x="21" y="162"/>
                  </a:cubicBezTo>
                  <a:cubicBezTo>
                    <a:pt x="21" y="162"/>
                    <a:pt x="22" y="162"/>
                    <a:pt x="22" y="162"/>
                  </a:cubicBezTo>
                  <a:cubicBezTo>
                    <a:pt x="22" y="162"/>
                    <a:pt x="22" y="162"/>
                    <a:pt x="22" y="161"/>
                  </a:cubicBezTo>
                  <a:moveTo>
                    <a:pt x="27" y="153"/>
                  </a:moveTo>
                  <a:cubicBezTo>
                    <a:pt x="27" y="153"/>
                    <a:pt x="26" y="154"/>
                    <a:pt x="26" y="155"/>
                  </a:cubicBezTo>
                  <a:cubicBezTo>
                    <a:pt x="26" y="155"/>
                    <a:pt x="26" y="155"/>
                    <a:pt x="26" y="155"/>
                  </a:cubicBezTo>
                  <a:cubicBezTo>
                    <a:pt x="26" y="154"/>
                    <a:pt x="27" y="153"/>
                    <a:pt x="27" y="153"/>
                  </a:cubicBezTo>
                  <a:cubicBezTo>
                    <a:pt x="27" y="153"/>
                    <a:pt x="27" y="153"/>
                    <a:pt x="27" y="153"/>
                  </a:cubicBezTo>
                  <a:moveTo>
                    <a:pt x="33" y="143"/>
                  </a:moveTo>
                  <a:cubicBezTo>
                    <a:pt x="32" y="145"/>
                    <a:pt x="32" y="146"/>
                    <a:pt x="31" y="147"/>
                  </a:cubicBezTo>
                  <a:cubicBezTo>
                    <a:pt x="31" y="147"/>
                    <a:pt x="31" y="147"/>
                    <a:pt x="31" y="147"/>
                  </a:cubicBezTo>
                  <a:cubicBezTo>
                    <a:pt x="32" y="146"/>
                    <a:pt x="32" y="145"/>
                    <a:pt x="33" y="143"/>
                  </a:cubicBezTo>
                  <a:cubicBezTo>
                    <a:pt x="33" y="143"/>
                    <a:pt x="33" y="143"/>
                    <a:pt x="33" y="143"/>
                  </a:cubicBezTo>
                  <a:moveTo>
                    <a:pt x="40" y="132"/>
                  </a:moveTo>
                  <a:cubicBezTo>
                    <a:pt x="40" y="133"/>
                    <a:pt x="39" y="133"/>
                    <a:pt x="39" y="134"/>
                  </a:cubicBezTo>
                  <a:cubicBezTo>
                    <a:pt x="39" y="134"/>
                    <a:pt x="39" y="134"/>
                    <a:pt x="39" y="134"/>
                  </a:cubicBezTo>
                  <a:cubicBezTo>
                    <a:pt x="40" y="133"/>
                    <a:pt x="40" y="133"/>
                    <a:pt x="41" y="132"/>
                  </a:cubicBezTo>
                  <a:cubicBezTo>
                    <a:pt x="40" y="132"/>
                    <a:pt x="40" y="132"/>
                    <a:pt x="40" y="132"/>
                  </a:cubicBezTo>
                  <a:moveTo>
                    <a:pt x="47" y="121"/>
                  </a:moveTo>
                  <a:cubicBezTo>
                    <a:pt x="47" y="122"/>
                    <a:pt x="46" y="123"/>
                    <a:pt x="46" y="124"/>
                  </a:cubicBezTo>
                  <a:cubicBezTo>
                    <a:pt x="46" y="124"/>
                    <a:pt x="46" y="124"/>
                    <a:pt x="46" y="124"/>
                  </a:cubicBezTo>
                  <a:cubicBezTo>
                    <a:pt x="46" y="123"/>
                    <a:pt x="47" y="122"/>
                    <a:pt x="47" y="121"/>
                  </a:cubicBezTo>
                  <a:cubicBezTo>
                    <a:pt x="47" y="121"/>
                    <a:pt x="47" y="121"/>
                    <a:pt x="47" y="121"/>
                  </a:cubicBezTo>
                  <a:moveTo>
                    <a:pt x="48" y="120"/>
                  </a:move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8" y="120"/>
                    <a:pt x="48" y="121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moveTo>
                    <a:pt x="51" y="115"/>
                  </a:move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moveTo>
                    <a:pt x="51" y="114"/>
                  </a:move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5"/>
                    <a:pt x="52" y="115"/>
                  </a:cubicBezTo>
                  <a:cubicBezTo>
                    <a:pt x="51" y="115"/>
                    <a:pt x="51" y="114"/>
                    <a:pt x="51" y="114"/>
                  </a:cubicBezTo>
                  <a:moveTo>
                    <a:pt x="53" y="112"/>
                  </a:moveTo>
                  <a:cubicBezTo>
                    <a:pt x="53" y="113"/>
                    <a:pt x="52" y="113"/>
                    <a:pt x="51" y="114"/>
                  </a:cubicBezTo>
                  <a:cubicBezTo>
                    <a:pt x="52" y="114"/>
                    <a:pt x="52" y="114"/>
                    <a:pt x="52" y="114"/>
                  </a:cubicBezTo>
                  <a:cubicBezTo>
                    <a:pt x="52" y="114"/>
                    <a:pt x="53" y="113"/>
                    <a:pt x="53" y="112"/>
                  </a:cubicBezTo>
                  <a:cubicBezTo>
                    <a:pt x="53" y="112"/>
                    <a:pt x="53" y="112"/>
                    <a:pt x="53" y="112"/>
                  </a:cubicBezTo>
                  <a:moveTo>
                    <a:pt x="54" y="111"/>
                  </a:moveTo>
                  <a:cubicBezTo>
                    <a:pt x="54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moveTo>
                    <a:pt x="55" y="109"/>
                  </a:moveTo>
                  <a:cubicBezTo>
                    <a:pt x="55" y="109"/>
                    <a:pt x="54" y="110"/>
                    <a:pt x="54" y="110"/>
                  </a:cubicBezTo>
                  <a:cubicBezTo>
                    <a:pt x="54" y="110"/>
                    <a:pt x="54" y="110"/>
                    <a:pt x="54" y="110"/>
                  </a:cubicBezTo>
                  <a:cubicBezTo>
                    <a:pt x="55" y="110"/>
                    <a:pt x="55" y="109"/>
                    <a:pt x="55" y="109"/>
                  </a:cubicBezTo>
                  <a:cubicBezTo>
                    <a:pt x="55" y="109"/>
                    <a:pt x="55" y="109"/>
                    <a:pt x="55" y="109"/>
                  </a:cubicBezTo>
                  <a:moveTo>
                    <a:pt x="56" y="107"/>
                  </a:moveTo>
                  <a:cubicBezTo>
                    <a:pt x="56" y="108"/>
                    <a:pt x="55" y="108"/>
                    <a:pt x="55" y="108"/>
                  </a:cubicBezTo>
                  <a:cubicBezTo>
                    <a:pt x="55" y="108"/>
                    <a:pt x="55" y="108"/>
                    <a:pt x="55" y="108"/>
                  </a:cubicBezTo>
                  <a:cubicBezTo>
                    <a:pt x="56" y="108"/>
                    <a:pt x="56" y="108"/>
                    <a:pt x="56" y="107"/>
                  </a:cubicBezTo>
                  <a:cubicBezTo>
                    <a:pt x="56" y="107"/>
                    <a:pt x="56" y="107"/>
                    <a:pt x="56" y="107"/>
                  </a:cubicBezTo>
                  <a:moveTo>
                    <a:pt x="57" y="105"/>
                  </a:moveTo>
                  <a:cubicBezTo>
                    <a:pt x="57" y="106"/>
                    <a:pt x="57" y="106"/>
                    <a:pt x="56" y="107"/>
                  </a:cubicBezTo>
                  <a:cubicBezTo>
                    <a:pt x="56" y="107"/>
                    <a:pt x="56" y="107"/>
                    <a:pt x="57" y="107"/>
                  </a:cubicBezTo>
                  <a:cubicBezTo>
                    <a:pt x="57" y="106"/>
                    <a:pt x="57" y="106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moveTo>
                    <a:pt x="62" y="97"/>
                  </a:moveTo>
                  <a:cubicBezTo>
                    <a:pt x="61" y="99"/>
                    <a:pt x="60" y="100"/>
                    <a:pt x="59" y="102"/>
                  </a:cubicBezTo>
                  <a:cubicBezTo>
                    <a:pt x="59" y="102"/>
                    <a:pt x="59" y="102"/>
                    <a:pt x="60" y="102"/>
                  </a:cubicBezTo>
                  <a:cubicBezTo>
                    <a:pt x="61" y="100"/>
                    <a:pt x="62" y="99"/>
                    <a:pt x="63" y="97"/>
                  </a:cubicBezTo>
                  <a:cubicBezTo>
                    <a:pt x="62" y="97"/>
                    <a:pt x="62" y="97"/>
                    <a:pt x="62" y="97"/>
                  </a:cubicBezTo>
                  <a:moveTo>
                    <a:pt x="63" y="96"/>
                  </a:move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moveTo>
                    <a:pt x="66" y="90"/>
                  </a:moveTo>
                  <a:cubicBezTo>
                    <a:pt x="65" y="92"/>
                    <a:pt x="64" y="94"/>
                    <a:pt x="63" y="95"/>
                  </a:cubicBezTo>
                  <a:cubicBezTo>
                    <a:pt x="63" y="95"/>
                    <a:pt x="63" y="96"/>
                    <a:pt x="64" y="96"/>
                  </a:cubicBezTo>
                  <a:cubicBezTo>
                    <a:pt x="65" y="94"/>
                    <a:pt x="66" y="92"/>
                    <a:pt x="67" y="90"/>
                  </a:cubicBezTo>
                  <a:cubicBezTo>
                    <a:pt x="67" y="90"/>
                    <a:pt x="67" y="90"/>
                    <a:pt x="66" y="90"/>
                  </a:cubicBezTo>
                  <a:moveTo>
                    <a:pt x="70" y="85"/>
                  </a:moveTo>
                  <a:cubicBezTo>
                    <a:pt x="69" y="86"/>
                    <a:pt x="68" y="88"/>
                    <a:pt x="67" y="90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8" y="88"/>
                    <a:pt x="69" y="87"/>
                    <a:pt x="70" y="85"/>
                  </a:cubicBezTo>
                  <a:cubicBezTo>
                    <a:pt x="70" y="85"/>
                    <a:pt x="70" y="85"/>
                    <a:pt x="70" y="85"/>
                  </a:cubicBezTo>
                  <a:cubicBezTo>
                    <a:pt x="70" y="85"/>
                    <a:pt x="70" y="85"/>
                    <a:pt x="70" y="85"/>
                  </a:cubicBezTo>
                  <a:moveTo>
                    <a:pt x="71" y="83"/>
                  </a:move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moveTo>
                    <a:pt x="78" y="71"/>
                  </a:moveTo>
                  <a:cubicBezTo>
                    <a:pt x="76" y="74"/>
                    <a:pt x="75" y="77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5" y="78"/>
                    <a:pt x="77" y="75"/>
                    <a:pt x="79" y="72"/>
                  </a:cubicBezTo>
                  <a:cubicBezTo>
                    <a:pt x="79" y="71"/>
                    <a:pt x="78" y="71"/>
                    <a:pt x="78" y="71"/>
                  </a:cubicBezTo>
                  <a:moveTo>
                    <a:pt x="87" y="58"/>
                  </a:moveTo>
                  <a:cubicBezTo>
                    <a:pt x="84" y="62"/>
                    <a:pt x="82" y="66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66"/>
                    <a:pt x="85" y="62"/>
                    <a:pt x="87" y="58"/>
                  </a:cubicBezTo>
                  <a:cubicBezTo>
                    <a:pt x="87" y="58"/>
                    <a:pt x="87" y="58"/>
                    <a:pt x="87" y="58"/>
                  </a:cubicBezTo>
                  <a:moveTo>
                    <a:pt x="95" y="45"/>
                  </a:moveTo>
                  <a:cubicBezTo>
                    <a:pt x="94" y="47"/>
                    <a:pt x="92" y="49"/>
                    <a:pt x="91" y="51"/>
                  </a:cubicBezTo>
                  <a:cubicBezTo>
                    <a:pt x="91" y="51"/>
                    <a:pt x="91" y="51"/>
                    <a:pt x="91" y="52"/>
                  </a:cubicBezTo>
                  <a:cubicBezTo>
                    <a:pt x="93" y="49"/>
                    <a:pt x="94" y="47"/>
                    <a:pt x="96" y="45"/>
                  </a:cubicBezTo>
                  <a:cubicBezTo>
                    <a:pt x="95" y="45"/>
                    <a:pt x="95" y="45"/>
                    <a:pt x="95" y="45"/>
                  </a:cubicBezTo>
                  <a:moveTo>
                    <a:pt x="97" y="41"/>
                  </a:moveTo>
                  <a:cubicBezTo>
                    <a:pt x="97" y="42"/>
                    <a:pt x="97" y="42"/>
                    <a:pt x="96" y="43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7" y="42"/>
                    <a:pt x="97" y="41"/>
                    <a:pt x="97" y="41"/>
                  </a:cubicBezTo>
                  <a:moveTo>
                    <a:pt x="100" y="37"/>
                  </a:moveTo>
                  <a:cubicBezTo>
                    <a:pt x="100" y="37"/>
                    <a:pt x="99" y="38"/>
                    <a:pt x="98" y="39"/>
                  </a:cubicBezTo>
                  <a:cubicBezTo>
                    <a:pt x="99" y="39"/>
                    <a:pt x="99" y="39"/>
                    <a:pt x="99" y="40"/>
                  </a:cubicBezTo>
                  <a:cubicBezTo>
                    <a:pt x="99" y="39"/>
                    <a:pt x="100" y="38"/>
                    <a:pt x="101" y="37"/>
                  </a:cubicBezTo>
                  <a:cubicBezTo>
                    <a:pt x="100" y="37"/>
                    <a:pt x="100" y="37"/>
                    <a:pt x="100" y="37"/>
                  </a:cubicBezTo>
                  <a:moveTo>
                    <a:pt x="102" y="34"/>
                  </a:moveTo>
                  <a:cubicBezTo>
                    <a:pt x="102" y="34"/>
                    <a:pt x="101" y="34"/>
                    <a:pt x="101" y="35"/>
                  </a:cubicBezTo>
                  <a:cubicBezTo>
                    <a:pt x="101" y="35"/>
                    <a:pt x="102" y="35"/>
                    <a:pt x="102" y="35"/>
                  </a:cubicBezTo>
                  <a:cubicBezTo>
                    <a:pt x="102" y="35"/>
                    <a:pt x="102" y="34"/>
                    <a:pt x="102" y="34"/>
                  </a:cubicBezTo>
                  <a:cubicBezTo>
                    <a:pt x="102" y="34"/>
                    <a:pt x="102" y="34"/>
                    <a:pt x="102" y="34"/>
                  </a:cubicBezTo>
                  <a:moveTo>
                    <a:pt x="104" y="30"/>
                  </a:move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4" y="30"/>
                  </a:cubicBezTo>
                  <a:moveTo>
                    <a:pt x="108" y="24"/>
                  </a:moveTo>
                  <a:cubicBezTo>
                    <a:pt x="107" y="25"/>
                    <a:pt x="107" y="26"/>
                    <a:pt x="106" y="27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7" y="26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moveTo>
                    <a:pt x="117" y="10"/>
                  </a:moveTo>
                  <a:cubicBezTo>
                    <a:pt x="116" y="11"/>
                    <a:pt x="116" y="12"/>
                    <a:pt x="115" y="13"/>
                  </a:cubicBezTo>
                  <a:cubicBezTo>
                    <a:pt x="115" y="13"/>
                    <a:pt x="115" y="13"/>
                    <a:pt x="116" y="13"/>
                  </a:cubicBezTo>
                  <a:cubicBezTo>
                    <a:pt x="116" y="12"/>
                    <a:pt x="117" y="11"/>
                    <a:pt x="117" y="10"/>
                  </a:cubicBezTo>
                  <a:cubicBezTo>
                    <a:pt x="117" y="10"/>
                    <a:pt x="117" y="10"/>
                    <a:pt x="117" y="10"/>
                  </a:cubicBezTo>
                  <a:moveTo>
                    <a:pt x="123" y="0"/>
                  </a:moveTo>
                  <a:cubicBezTo>
                    <a:pt x="123" y="0"/>
                    <a:pt x="123" y="0"/>
                    <a:pt x="123" y="0"/>
                  </a:cubicBezTo>
                  <a:cubicBezTo>
                    <a:pt x="123" y="0"/>
                    <a:pt x="123" y="0"/>
                    <a:pt x="123" y="1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3" y="0"/>
                    <a:pt x="123" y="0"/>
                    <a:pt x="12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0610"/>
            <p:cNvSpPr>
              <a:spLocks noEditPoints="1"/>
            </p:cNvSpPr>
            <p:nvPr/>
          </p:nvSpPr>
          <p:spPr bwMode="auto">
            <a:xfrm>
              <a:off x="-1184286" y="5592740"/>
              <a:ext cx="93664" cy="263524"/>
            </a:xfrm>
            <a:custGeom>
              <a:avLst/>
              <a:gdLst>
                <a:gd name="T0" fmla="*/ 22 w 25"/>
                <a:gd name="T1" fmla="*/ 65 h 70"/>
                <a:gd name="T2" fmla="*/ 22 w 25"/>
                <a:gd name="T3" fmla="*/ 66 h 70"/>
                <a:gd name="T4" fmla="*/ 20 w 25"/>
                <a:gd name="T5" fmla="*/ 70 h 70"/>
                <a:gd name="T6" fmla="*/ 21 w 25"/>
                <a:gd name="T7" fmla="*/ 67 h 70"/>
                <a:gd name="T8" fmla="*/ 22 w 25"/>
                <a:gd name="T9" fmla="*/ 65 h 70"/>
                <a:gd name="T10" fmla="*/ 22 w 25"/>
                <a:gd name="T11" fmla="*/ 65 h 70"/>
                <a:gd name="T12" fmla="*/ 25 w 25"/>
                <a:gd name="T13" fmla="*/ 61 h 70"/>
                <a:gd name="T14" fmla="*/ 24 w 25"/>
                <a:gd name="T15" fmla="*/ 63 h 70"/>
                <a:gd name="T16" fmla="*/ 24 w 25"/>
                <a:gd name="T17" fmla="*/ 63 h 70"/>
                <a:gd name="T18" fmla="*/ 25 w 25"/>
                <a:gd name="T19" fmla="*/ 61 h 70"/>
                <a:gd name="T20" fmla="*/ 4 w 25"/>
                <a:gd name="T21" fmla="*/ 47 h 70"/>
                <a:gd name="T22" fmla="*/ 3 w 25"/>
                <a:gd name="T23" fmla="*/ 47 h 70"/>
                <a:gd name="T24" fmla="*/ 2 w 25"/>
                <a:gd name="T25" fmla="*/ 49 h 70"/>
                <a:gd name="T26" fmla="*/ 4 w 25"/>
                <a:gd name="T27" fmla="*/ 47 h 70"/>
                <a:gd name="T28" fmla="*/ 0 w 25"/>
                <a:gd name="T29" fmla="*/ 27 h 70"/>
                <a:gd name="T30" fmla="*/ 0 w 25"/>
                <a:gd name="T31" fmla="*/ 27 h 70"/>
                <a:gd name="T32" fmla="*/ 0 w 25"/>
                <a:gd name="T33" fmla="*/ 27 h 70"/>
                <a:gd name="T34" fmla="*/ 4 w 25"/>
                <a:gd name="T35" fmla="*/ 27 h 70"/>
                <a:gd name="T36" fmla="*/ 3 w 25"/>
                <a:gd name="T37" fmla="*/ 29 h 70"/>
                <a:gd name="T38" fmla="*/ 5 w 25"/>
                <a:gd name="T39" fmla="*/ 27 h 70"/>
                <a:gd name="T40" fmla="*/ 4 w 25"/>
                <a:gd name="T41" fmla="*/ 27 h 70"/>
                <a:gd name="T42" fmla="*/ 2 w 25"/>
                <a:gd name="T43" fmla="*/ 0 h 70"/>
                <a:gd name="T44" fmla="*/ 2 w 25"/>
                <a:gd name="T45" fmla="*/ 0 h 70"/>
                <a:gd name="T46" fmla="*/ 0 w 25"/>
                <a:gd name="T47" fmla="*/ 2 h 70"/>
                <a:gd name="T48" fmla="*/ 0 w 25"/>
                <a:gd name="T49" fmla="*/ 3 h 70"/>
                <a:gd name="T50" fmla="*/ 2 w 25"/>
                <a:gd name="T5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" h="70">
                  <a:moveTo>
                    <a:pt x="22" y="65"/>
                  </a:moveTo>
                  <a:cubicBezTo>
                    <a:pt x="22" y="65"/>
                    <a:pt x="22" y="65"/>
                    <a:pt x="22" y="66"/>
                  </a:cubicBezTo>
                  <a:cubicBezTo>
                    <a:pt x="21" y="67"/>
                    <a:pt x="20" y="69"/>
                    <a:pt x="20" y="70"/>
                  </a:cubicBezTo>
                  <a:cubicBezTo>
                    <a:pt x="20" y="69"/>
                    <a:pt x="21" y="68"/>
                    <a:pt x="21" y="67"/>
                  </a:cubicBezTo>
                  <a:cubicBezTo>
                    <a:pt x="22" y="67"/>
                    <a:pt x="22" y="66"/>
                    <a:pt x="22" y="65"/>
                  </a:cubicBezTo>
                  <a:cubicBezTo>
                    <a:pt x="22" y="65"/>
                    <a:pt x="22" y="65"/>
                    <a:pt x="22" y="65"/>
                  </a:cubicBezTo>
                  <a:moveTo>
                    <a:pt x="25" y="61"/>
                  </a:moveTo>
                  <a:cubicBezTo>
                    <a:pt x="25" y="61"/>
                    <a:pt x="24" y="62"/>
                    <a:pt x="24" y="63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25" y="62"/>
                    <a:pt x="25" y="61"/>
                    <a:pt x="25" y="61"/>
                  </a:cubicBezTo>
                  <a:moveTo>
                    <a:pt x="4" y="47"/>
                  </a:moveTo>
                  <a:cubicBezTo>
                    <a:pt x="4" y="47"/>
                    <a:pt x="4" y="47"/>
                    <a:pt x="3" y="47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3" y="49"/>
                    <a:pt x="3" y="48"/>
                    <a:pt x="4" y="47"/>
                  </a:cubicBezTo>
                  <a:moveTo>
                    <a:pt x="0" y="27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moveTo>
                    <a:pt x="4" y="27"/>
                  </a:moveTo>
                  <a:cubicBezTo>
                    <a:pt x="4" y="27"/>
                    <a:pt x="4" y="28"/>
                    <a:pt x="3" y="29"/>
                  </a:cubicBezTo>
                  <a:cubicBezTo>
                    <a:pt x="4" y="28"/>
                    <a:pt x="4" y="28"/>
                    <a:pt x="5" y="27"/>
                  </a:cubicBezTo>
                  <a:cubicBezTo>
                    <a:pt x="5" y="27"/>
                    <a:pt x="5" y="27"/>
                    <a:pt x="4" y="27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2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0611"/>
            <p:cNvSpPr>
              <a:spLocks/>
            </p:cNvSpPr>
            <p:nvPr/>
          </p:nvSpPr>
          <p:spPr bwMode="auto">
            <a:xfrm>
              <a:off x="-1101736" y="5829277"/>
              <a:ext cx="7939" cy="7937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0612"/>
            <p:cNvSpPr>
              <a:spLocks noEditPoints="1"/>
            </p:cNvSpPr>
            <p:nvPr/>
          </p:nvSpPr>
          <p:spPr bwMode="auto">
            <a:xfrm>
              <a:off x="-1143011" y="5821339"/>
              <a:ext cx="52388" cy="82549"/>
            </a:xfrm>
            <a:custGeom>
              <a:avLst/>
              <a:gdLst>
                <a:gd name="T0" fmla="*/ 0 w 14"/>
                <a:gd name="T1" fmla="*/ 22 h 22"/>
                <a:gd name="T2" fmla="*/ 0 w 14"/>
                <a:gd name="T3" fmla="*/ 22 h 22"/>
                <a:gd name="T4" fmla="*/ 0 w 14"/>
                <a:gd name="T5" fmla="*/ 22 h 22"/>
                <a:gd name="T6" fmla="*/ 0 w 14"/>
                <a:gd name="T7" fmla="*/ 22 h 22"/>
                <a:gd name="T8" fmla="*/ 2 w 14"/>
                <a:gd name="T9" fmla="*/ 19 h 22"/>
                <a:gd name="T10" fmla="*/ 1 w 14"/>
                <a:gd name="T11" fmla="*/ 20 h 22"/>
                <a:gd name="T12" fmla="*/ 1 w 14"/>
                <a:gd name="T13" fmla="*/ 20 h 22"/>
                <a:gd name="T14" fmla="*/ 2 w 14"/>
                <a:gd name="T15" fmla="*/ 20 h 22"/>
                <a:gd name="T16" fmla="*/ 2 w 14"/>
                <a:gd name="T17" fmla="*/ 19 h 22"/>
                <a:gd name="T18" fmla="*/ 2 w 14"/>
                <a:gd name="T19" fmla="*/ 19 h 22"/>
                <a:gd name="T20" fmla="*/ 6 w 14"/>
                <a:gd name="T21" fmla="*/ 13 h 22"/>
                <a:gd name="T22" fmla="*/ 2 w 14"/>
                <a:gd name="T23" fmla="*/ 19 h 22"/>
                <a:gd name="T24" fmla="*/ 2 w 14"/>
                <a:gd name="T25" fmla="*/ 19 h 22"/>
                <a:gd name="T26" fmla="*/ 6 w 14"/>
                <a:gd name="T27" fmla="*/ 13 h 22"/>
                <a:gd name="T28" fmla="*/ 6 w 14"/>
                <a:gd name="T29" fmla="*/ 13 h 22"/>
                <a:gd name="T30" fmla="*/ 11 w 14"/>
                <a:gd name="T31" fmla="*/ 4 h 22"/>
                <a:gd name="T32" fmla="*/ 8 w 14"/>
                <a:gd name="T33" fmla="*/ 10 h 22"/>
                <a:gd name="T34" fmla="*/ 8 w 14"/>
                <a:gd name="T35" fmla="*/ 10 h 22"/>
                <a:gd name="T36" fmla="*/ 11 w 14"/>
                <a:gd name="T37" fmla="*/ 5 h 22"/>
                <a:gd name="T38" fmla="*/ 11 w 14"/>
                <a:gd name="T39" fmla="*/ 5 h 22"/>
                <a:gd name="T40" fmla="*/ 11 w 14"/>
                <a:gd name="T41" fmla="*/ 4 h 22"/>
                <a:gd name="T42" fmla="*/ 11 w 14"/>
                <a:gd name="T43" fmla="*/ 4 h 22"/>
                <a:gd name="T44" fmla="*/ 14 w 14"/>
                <a:gd name="T45" fmla="*/ 0 h 22"/>
                <a:gd name="T46" fmla="*/ 13 w 14"/>
                <a:gd name="T47" fmla="*/ 1 h 22"/>
                <a:gd name="T48" fmla="*/ 13 w 14"/>
                <a:gd name="T49" fmla="*/ 1 h 22"/>
                <a:gd name="T50" fmla="*/ 14 w 14"/>
                <a:gd name="T5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" h="22">
                  <a:moveTo>
                    <a:pt x="0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moveTo>
                    <a:pt x="2" y="19"/>
                  </a:moveTo>
                  <a:cubicBezTo>
                    <a:pt x="2" y="20"/>
                    <a:pt x="2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2" y="20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moveTo>
                    <a:pt x="6" y="13"/>
                  </a:moveTo>
                  <a:cubicBezTo>
                    <a:pt x="5" y="15"/>
                    <a:pt x="3" y="17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3" y="17"/>
                    <a:pt x="5" y="15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11" y="4"/>
                  </a:moveTo>
                  <a:cubicBezTo>
                    <a:pt x="10" y="6"/>
                    <a:pt x="9" y="8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7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14" y="0"/>
                  </a:moveTo>
                  <a:cubicBezTo>
                    <a:pt x="14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0613"/>
            <p:cNvSpPr>
              <a:spLocks noEditPoints="1"/>
            </p:cNvSpPr>
            <p:nvPr/>
          </p:nvSpPr>
          <p:spPr bwMode="auto">
            <a:xfrm>
              <a:off x="-1143011" y="5826101"/>
              <a:ext cx="49214" cy="77788"/>
            </a:xfrm>
            <a:custGeom>
              <a:avLst/>
              <a:gdLst>
                <a:gd name="T0" fmla="*/ 1 w 13"/>
                <a:gd name="T1" fmla="*/ 19 h 21"/>
                <a:gd name="T2" fmla="*/ 0 w 13"/>
                <a:gd name="T3" fmla="*/ 21 h 21"/>
                <a:gd name="T4" fmla="*/ 0 w 13"/>
                <a:gd name="T5" fmla="*/ 21 h 21"/>
                <a:gd name="T6" fmla="*/ 1 w 13"/>
                <a:gd name="T7" fmla="*/ 19 h 21"/>
                <a:gd name="T8" fmla="*/ 1 w 13"/>
                <a:gd name="T9" fmla="*/ 19 h 21"/>
                <a:gd name="T10" fmla="*/ 2 w 13"/>
                <a:gd name="T11" fmla="*/ 18 h 21"/>
                <a:gd name="T12" fmla="*/ 2 w 13"/>
                <a:gd name="T13" fmla="*/ 18 h 21"/>
                <a:gd name="T14" fmla="*/ 2 w 13"/>
                <a:gd name="T15" fmla="*/ 18 h 21"/>
                <a:gd name="T16" fmla="*/ 2 w 13"/>
                <a:gd name="T17" fmla="*/ 18 h 21"/>
                <a:gd name="T18" fmla="*/ 2 w 13"/>
                <a:gd name="T19" fmla="*/ 18 h 21"/>
                <a:gd name="T20" fmla="*/ 2 w 13"/>
                <a:gd name="T21" fmla="*/ 18 h 21"/>
                <a:gd name="T22" fmla="*/ 8 w 13"/>
                <a:gd name="T23" fmla="*/ 9 h 21"/>
                <a:gd name="T24" fmla="*/ 6 w 13"/>
                <a:gd name="T25" fmla="*/ 12 h 21"/>
                <a:gd name="T26" fmla="*/ 6 w 13"/>
                <a:gd name="T27" fmla="*/ 12 h 21"/>
                <a:gd name="T28" fmla="*/ 8 w 13"/>
                <a:gd name="T29" fmla="*/ 9 h 21"/>
                <a:gd name="T30" fmla="*/ 8 w 13"/>
                <a:gd name="T31" fmla="*/ 9 h 21"/>
                <a:gd name="T32" fmla="*/ 13 w 13"/>
                <a:gd name="T33" fmla="*/ 0 h 21"/>
                <a:gd name="T34" fmla="*/ 11 w 13"/>
                <a:gd name="T35" fmla="*/ 3 h 21"/>
                <a:gd name="T36" fmla="*/ 11 w 13"/>
                <a:gd name="T37" fmla="*/ 3 h 21"/>
                <a:gd name="T38" fmla="*/ 13 w 13"/>
                <a:gd name="T39" fmla="*/ 0 h 21"/>
                <a:gd name="T40" fmla="*/ 13 w 13"/>
                <a:gd name="T4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" h="21">
                  <a:moveTo>
                    <a:pt x="1" y="19"/>
                  </a:moveTo>
                  <a:cubicBezTo>
                    <a:pt x="1" y="20"/>
                    <a:pt x="0" y="20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9"/>
                    <a:pt x="1" y="19"/>
                    <a:pt x="1" y="19"/>
                  </a:cubicBezTo>
                  <a:moveTo>
                    <a:pt x="2" y="18"/>
                  </a:move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moveTo>
                    <a:pt x="8" y="9"/>
                  </a:moveTo>
                  <a:cubicBezTo>
                    <a:pt x="7" y="10"/>
                    <a:pt x="6" y="11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moveTo>
                    <a:pt x="13" y="0"/>
                  </a:moveTo>
                  <a:cubicBezTo>
                    <a:pt x="12" y="1"/>
                    <a:pt x="12" y="2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2" y="1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0614"/>
            <p:cNvSpPr>
              <a:spLocks noEditPoints="1"/>
            </p:cNvSpPr>
            <p:nvPr/>
          </p:nvSpPr>
          <p:spPr bwMode="auto">
            <a:xfrm>
              <a:off x="-1123961" y="5856264"/>
              <a:ext cx="14288" cy="25400"/>
            </a:xfrm>
            <a:custGeom>
              <a:avLst/>
              <a:gdLst>
                <a:gd name="T0" fmla="*/ 1 w 4"/>
                <a:gd name="T1" fmla="*/ 4 h 7"/>
                <a:gd name="T2" fmla="*/ 0 w 4"/>
                <a:gd name="T3" fmla="*/ 7 h 7"/>
                <a:gd name="T4" fmla="*/ 1 w 4"/>
                <a:gd name="T5" fmla="*/ 4 h 7"/>
                <a:gd name="T6" fmla="*/ 1 w 4"/>
                <a:gd name="T7" fmla="*/ 4 h 7"/>
                <a:gd name="T8" fmla="*/ 4 w 4"/>
                <a:gd name="T9" fmla="*/ 0 h 7"/>
                <a:gd name="T10" fmla="*/ 3 w 4"/>
                <a:gd name="T11" fmla="*/ 1 h 7"/>
                <a:gd name="T12" fmla="*/ 3 w 4"/>
                <a:gd name="T13" fmla="*/ 1 h 7"/>
                <a:gd name="T14" fmla="*/ 4 w 4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0" y="6"/>
                    <a:pt x="1" y="5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0615"/>
            <p:cNvSpPr>
              <a:spLocks/>
            </p:cNvSpPr>
            <p:nvPr/>
          </p:nvSpPr>
          <p:spPr bwMode="auto">
            <a:xfrm>
              <a:off x="-1120785" y="5859439"/>
              <a:ext cx="7939" cy="1111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3 h 3"/>
                <a:gd name="T4" fmla="*/ 0 w 2"/>
                <a:gd name="T5" fmla="*/ 3 h 3"/>
                <a:gd name="T6" fmla="*/ 2 w 2"/>
                <a:gd name="T7" fmla="*/ 0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616"/>
            <p:cNvSpPr>
              <a:spLocks/>
            </p:cNvSpPr>
            <p:nvPr/>
          </p:nvSpPr>
          <p:spPr bwMode="auto">
            <a:xfrm>
              <a:off x="-1173174" y="5867376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617"/>
            <p:cNvSpPr>
              <a:spLocks/>
            </p:cNvSpPr>
            <p:nvPr/>
          </p:nvSpPr>
          <p:spPr bwMode="auto">
            <a:xfrm>
              <a:off x="-1173174" y="5867376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Oval 10618"/>
            <p:cNvSpPr>
              <a:spLocks noChangeArrowheads="1"/>
            </p:cNvSpPr>
            <p:nvPr/>
          </p:nvSpPr>
          <p:spPr bwMode="auto">
            <a:xfrm>
              <a:off x="-1173174" y="5870551"/>
              <a:ext cx="1588" cy="15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619"/>
            <p:cNvSpPr>
              <a:spLocks/>
            </p:cNvSpPr>
            <p:nvPr/>
          </p:nvSpPr>
          <p:spPr bwMode="auto">
            <a:xfrm>
              <a:off x="-1173174" y="5870551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620"/>
            <p:cNvSpPr>
              <a:spLocks/>
            </p:cNvSpPr>
            <p:nvPr/>
          </p:nvSpPr>
          <p:spPr bwMode="auto">
            <a:xfrm>
              <a:off x="-1165236" y="5878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621"/>
            <p:cNvSpPr>
              <a:spLocks/>
            </p:cNvSpPr>
            <p:nvPr/>
          </p:nvSpPr>
          <p:spPr bwMode="auto">
            <a:xfrm>
              <a:off x="-1165236" y="5878488"/>
              <a:ext cx="0" cy="7937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1 h 2"/>
                <a:gd name="T4" fmla="*/ 1 h 2"/>
                <a:gd name="T5" fmla="*/ 1 h 2"/>
                <a:gd name="T6" fmla="*/ 0 h 2"/>
                <a:gd name="T7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22"/>
            <p:cNvSpPr>
              <a:spLocks noEditPoints="1"/>
            </p:cNvSpPr>
            <p:nvPr/>
          </p:nvSpPr>
          <p:spPr bwMode="auto">
            <a:xfrm>
              <a:off x="-1158885" y="5881664"/>
              <a:ext cx="34926" cy="60325"/>
            </a:xfrm>
            <a:custGeom>
              <a:avLst/>
              <a:gdLst>
                <a:gd name="T0" fmla="*/ 0 w 9"/>
                <a:gd name="T1" fmla="*/ 15 h 16"/>
                <a:gd name="T2" fmla="*/ 0 w 9"/>
                <a:gd name="T3" fmla="*/ 16 h 16"/>
                <a:gd name="T4" fmla="*/ 0 w 9"/>
                <a:gd name="T5" fmla="*/ 16 h 16"/>
                <a:gd name="T6" fmla="*/ 0 w 9"/>
                <a:gd name="T7" fmla="*/ 16 h 16"/>
                <a:gd name="T8" fmla="*/ 0 w 9"/>
                <a:gd name="T9" fmla="*/ 15 h 16"/>
                <a:gd name="T10" fmla="*/ 1 w 9"/>
                <a:gd name="T11" fmla="*/ 14 h 16"/>
                <a:gd name="T12" fmla="*/ 0 w 9"/>
                <a:gd name="T13" fmla="*/ 15 h 16"/>
                <a:gd name="T14" fmla="*/ 0 w 9"/>
                <a:gd name="T15" fmla="*/ 15 h 16"/>
                <a:gd name="T16" fmla="*/ 1 w 9"/>
                <a:gd name="T17" fmla="*/ 14 h 16"/>
                <a:gd name="T18" fmla="*/ 1 w 9"/>
                <a:gd name="T19" fmla="*/ 14 h 16"/>
                <a:gd name="T20" fmla="*/ 3 w 9"/>
                <a:gd name="T21" fmla="*/ 10 h 16"/>
                <a:gd name="T22" fmla="*/ 3 w 9"/>
                <a:gd name="T23" fmla="*/ 10 h 16"/>
                <a:gd name="T24" fmla="*/ 3 w 9"/>
                <a:gd name="T25" fmla="*/ 10 h 16"/>
                <a:gd name="T26" fmla="*/ 3 w 9"/>
                <a:gd name="T27" fmla="*/ 11 h 16"/>
                <a:gd name="T28" fmla="*/ 3 w 9"/>
                <a:gd name="T29" fmla="*/ 10 h 16"/>
                <a:gd name="T30" fmla="*/ 3 w 9"/>
                <a:gd name="T31" fmla="*/ 10 h 16"/>
                <a:gd name="T32" fmla="*/ 5 w 9"/>
                <a:gd name="T33" fmla="*/ 7 h 16"/>
                <a:gd name="T34" fmla="*/ 5 w 9"/>
                <a:gd name="T35" fmla="*/ 7 h 16"/>
                <a:gd name="T36" fmla="*/ 5 w 9"/>
                <a:gd name="T37" fmla="*/ 7 h 16"/>
                <a:gd name="T38" fmla="*/ 5 w 9"/>
                <a:gd name="T39" fmla="*/ 7 h 16"/>
                <a:gd name="T40" fmla="*/ 5 w 9"/>
                <a:gd name="T41" fmla="*/ 7 h 16"/>
                <a:gd name="T42" fmla="*/ 6 w 9"/>
                <a:gd name="T43" fmla="*/ 4 h 16"/>
                <a:gd name="T44" fmla="*/ 6 w 9"/>
                <a:gd name="T45" fmla="*/ 4 h 16"/>
                <a:gd name="T46" fmla="*/ 6 w 9"/>
                <a:gd name="T47" fmla="*/ 4 h 16"/>
                <a:gd name="T48" fmla="*/ 7 w 9"/>
                <a:gd name="T49" fmla="*/ 4 h 16"/>
                <a:gd name="T50" fmla="*/ 6 w 9"/>
                <a:gd name="T51" fmla="*/ 4 h 16"/>
                <a:gd name="T52" fmla="*/ 9 w 9"/>
                <a:gd name="T53" fmla="*/ 0 h 16"/>
                <a:gd name="T54" fmla="*/ 7 w 9"/>
                <a:gd name="T55" fmla="*/ 3 h 16"/>
                <a:gd name="T56" fmla="*/ 7 w 9"/>
                <a:gd name="T57" fmla="*/ 3 h 16"/>
                <a:gd name="T58" fmla="*/ 9 w 9"/>
                <a:gd name="T5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" h="16">
                  <a:moveTo>
                    <a:pt x="0" y="15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5"/>
                    <a:pt x="0" y="15"/>
                  </a:cubicBezTo>
                  <a:moveTo>
                    <a:pt x="1" y="14"/>
                  </a:moveTo>
                  <a:cubicBezTo>
                    <a:pt x="1" y="14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1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7" y="4"/>
                  </a:cubicBezTo>
                  <a:cubicBezTo>
                    <a:pt x="6" y="4"/>
                    <a:pt x="6" y="4"/>
                    <a:pt x="6" y="4"/>
                  </a:cubicBezTo>
                  <a:moveTo>
                    <a:pt x="9" y="0"/>
                  </a:moveTo>
                  <a:cubicBezTo>
                    <a:pt x="8" y="1"/>
                    <a:pt x="7" y="2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2"/>
                    <a:pt x="8" y="1"/>
                    <a:pt x="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623"/>
            <p:cNvSpPr>
              <a:spLocks noEditPoints="1"/>
            </p:cNvSpPr>
            <p:nvPr/>
          </p:nvSpPr>
          <p:spPr bwMode="auto">
            <a:xfrm>
              <a:off x="-1158885" y="5892776"/>
              <a:ext cx="26988" cy="49213"/>
            </a:xfrm>
            <a:custGeom>
              <a:avLst/>
              <a:gdLst>
                <a:gd name="T0" fmla="*/ 0 w 7"/>
                <a:gd name="T1" fmla="*/ 13 h 13"/>
                <a:gd name="T2" fmla="*/ 0 w 7"/>
                <a:gd name="T3" fmla="*/ 13 h 13"/>
                <a:gd name="T4" fmla="*/ 0 w 7"/>
                <a:gd name="T5" fmla="*/ 13 h 13"/>
                <a:gd name="T6" fmla="*/ 0 w 7"/>
                <a:gd name="T7" fmla="*/ 13 h 13"/>
                <a:gd name="T8" fmla="*/ 0 w 7"/>
                <a:gd name="T9" fmla="*/ 12 h 13"/>
                <a:gd name="T10" fmla="*/ 0 w 7"/>
                <a:gd name="T11" fmla="*/ 12 h 13"/>
                <a:gd name="T12" fmla="*/ 0 w 7"/>
                <a:gd name="T13" fmla="*/ 13 h 13"/>
                <a:gd name="T14" fmla="*/ 0 w 7"/>
                <a:gd name="T15" fmla="*/ 12 h 13"/>
                <a:gd name="T16" fmla="*/ 0 w 7"/>
                <a:gd name="T17" fmla="*/ 12 h 13"/>
                <a:gd name="T18" fmla="*/ 3 w 7"/>
                <a:gd name="T19" fmla="*/ 7 h 13"/>
                <a:gd name="T20" fmla="*/ 1 w 7"/>
                <a:gd name="T21" fmla="*/ 11 h 13"/>
                <a:gd name="T22" fmla="*/ 1 w 7"/>
                <a:gd name="T23" fmla="*/ 11 h 13"/>
                <a:gd name="T24" fmla="*/ 3 w 7"/>
                <a:gd name="T25" fmla="*/ 8 h 13"/>
                <a:gd name="T26" fmla="*/ 3 w 7"/>
                <a:gd name="T27" fmla="*/ 7 h 13"/>
                <a:gd name="T28" fmla="*/ 5 w 7"/>
                <a:gd name="T29" fmla="*/ 4 h 13"/>
                <a:gd name="T30" fmla="*/ 3 w 7"/>
                <a:gd name="T31" fmla="*/ 7 h 13"/>
                <a:gd name="T32" fmla="*/ 3 w 7"/>
                <a:gd name="T33" fmla="*/ 7 h 13"/>
                <a:gd name="T34" fmla="*/ 5 w 7"/>
                <a:gd name="T35" fmla="*/ 4 h 13"/>
                <a:gd name="T36" fmla="*/ 5 w 7"/>
                <a:gd name="T37" fmla="*/ 4 h 13"/>
                <a:gd name="T38" fmla="*/ 6 w 7"/>
                <a:gd name="T39" fmla="*/ 1 h 13"/>
                <a:gd name="T40" fmla="*/ 5 w 7"/>
                <a:gd name="T41" fmla="*/ 3 h 13"/>
                <a:gd name="T42" fmla="*/ 5 w 7"/>
                <a:gd name="T43" fmla="*/ 4 h 13"/>
                <a:gd name="T44" fmla="*/ 5 w 7"/>
                <a:gd name="T45" fmla="*/ 4 h 13"/>
                <a:gd name="T46" fmla="*/ 5 w 7"/>
                <a:gd name="T47" fmla="*/ 3 h 13"/>
                <a:gd name="T48" fmla="*/ 6 w 7"/>
                <a:gd name="T49" fmla="*/ 1 h 13"/>
                <a:gd name="T50" fmla="*/ 6 w 7"/>
                <a:gd name="T51" fmla="*/ 1 h 13"/>
                <a:gd name="T52" fmla="*/ 7 w 7"/>
                <a:gd name="T53" fmla="*/ 0 h 13"/>
                <a:gd name="T54" fmla="*/ 6 w 7"/>
                <a:gd name="T55" fmla="*/ 1 h 13"/>
                <a:gd name="T56" fmla="*/ 7 w 7"/>
                <a:gd name="T57" fmla="*/ 1 h 13"/>
                <a:gd name="T58" fmla="*/ 7 w 7"/>
                <a:gd name="T59" fmla="*/ 0 h 13"/>
                <a:gd name="T60" fmla="*/ 7 w 7"/>
                <a:gd name="T6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" h="13">
                  <a:moveTo>
                    <a:pt x="0" y="13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moveTo>
                    <a:pt x="3" y="7"/>
                  </a:moveTo>
                  <a:cubicBezTo>
                    <a:pt x="2" y="9"/>
                    <a:pt x="1" y="10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0"/>
                    <a:pt x="2" y="9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moveTo>
                    <a:pt x="5" y="4"/>
                  </a:moveTo>
                  <a:cubicBezTo>
                    <a:pt x="4" y="5"/>
                    <a:pt x="4" y="6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moveTo>
                    <a:pt x="6" y="1"/>
                  </a:moveTo>
                  <a:cubicBezTo>
                    <a:pt x="6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moveTo>
                    <a:pt x="7" y="0"/>
                  </a:moveTo>
                  <a:cubicBezTo>
                    <a:pt x="7" y="0"/>
                    <a:pt x="7" y="1"/>
                    <a:pt x="6" y="1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624"/>
            <p:cNvSpPr>
              <a:spLocks noEditPoints="1"/>
            </p:cNvSpPr>
            <p:nvPr/>
          </p:nvSpPr>
          <p:spPr bwMode="auto">
            <a:xfrm>
              <a:off x="-1162061" y="5938813"/>
              <a:ext cx="52388" cy="93662"/>
            </a:xfrm>
            <a:custGeom>
              <a:avLst/>
              <a:gdLst>
                <a:gd name="T0" fmla="*/ 1 w 14"/>
                <a:gd name="T1" fmla="*/ 23 h 25"/>
                <a:gd name="T2" fmla="*/ 0 w 14"/>
                <a:gd name="T3" fmla="*/ 25 h 25"/>
                <a:gd name="T4" fmla="*/ 1 w 14"/>
                <a:gd name="T5" fmla="*/ 23 h 25"/>
                <a:gd name="T6" fmla="*/ 1 w 14"/>
                <a:gd name="T7" fmla="*/ 23 h 25"/>
                <a:gd name="T8" fmla="*/ 3 w 14"/>
                <a:gd name="T9" fmla="*/ 19 h 25"/>
                <a:gd name="T10" fmla="*/ 2 w 14"/>
                <a:gd name="T11" fmla="*/ 22 h 25"/>
                <a:gd name="T12" fmla="*/ 2 w 14"/>
                <a:gd name="T13" fmla="*/ 22 h 25"/>
                <a:gd name="T14" fmla="*/ 3 w 14"/>
                <a:gd name="T15" fmla="*/ 19 h 25"/>
                <a:gd name="T16" fmla="*/ 3 w 14"/>
                <a:gd name="T17" fmla="*/ 19 h 25"/>
                <a:gd name="T18" fmla="*/ 7 w 14"/>
                <a:gd name="T19" fmla="*/ 12 h 25"/>
                <a:gd name="T20" fmla="*/ 4 w 14"/>
                <a:gd name="T21" fmla="*/ 18 h 25"/>
                <a:gd name="T22" fmla="*/ 4 w 14"/>
                <a:gd name="T23" fmla="*/ 18 h 25"/>
                <a:gd name="T24" fmla="*/ 7 w 14"/>
                <a:gd name="T25" fmla="*/ 12 h 25"/>
                <a:gd name="T26" fmla="*/ 7 w 14"/>
                <a:gd name="T27" fmla="*/ 12 h 25"/>
                <a:gd name="T28" fmla="*/ 8 w 14"/>
                <a:gd name="T29" fmla="*/ 9 h 25"/>
                <a:gd name="T30" fmla="*/ 7 w 14"/>
                <a:gd name="T31" fmla="*/ 11 h 25"/>
                <a:gd name="T32" fmla="*/ 7 w 14"/>
                <a:gd name="T33" fmla="*/ 11 h 25"/>
                <a:gd name="T34" fmla="*/ 8 w 14"/>
                <a:gd name="T35" fmla="*/ 9 h 25"/>
                <a:gd name="T36" fmla="*/ 8 w 14"/>
                <a:gd name="T37" fmla="*/ 9 h 25"/>
                <a:gd name="T38" fmla="*/ 10 w 14"/>
                <a:gd name="T39" fmla="*/ 5 h 25"/>
                <a:gd name="T40" fmla="*/ 10 w 14"/>
                <a:gd name="T41" fmla="*/ 6 h 25"/>
                <a:gd name="T42" fmla="*/ 10 w 14"/>
                <a:gd name="T43" fmla="*/ 6 h 25"/>
                <a:gd name="T44" fmla="*/ 10 w 14"/>
                <a:gd name="T45" fmla="*/ 5 h 25"/>
                <a:gd name="T46" fmla="*/ 10 w 14"/>
                <a:gd name="T47" fmla="*/ 5 h 25"/>
                <a:gd name="T48" fmla="*/ 11 w 14"/>
                <a:gd name="T49" fmla="*/ 4 h 25"/>
                <a:gd name="T50" fmla="*/ 11 w 14"/>
                <a:gd name="T51" fmla="*/ 5 h 25"/>
                <a:gd name="T52" fmla="*/ 11 w 14"/>
                <a:gd name="T53" fmla="*/ 5 h 25"/>
                <a:gd name="T54" fmla="*/ 11 w 14"/>
                <a:gd name="T55" fmla="*/ 4 h 25"/>
                <a:gd name="T56" fmla="*/ 11 w 14"/>
                <a:gd name="T57" fmla="*/ 4 h 25"/>
                <a:gd name="T58" fmla="*/ 13 w 14"/>
                <a:gd name="T59" fmla="*/ 1 h 25"/>
                <a:gd name="T60" fmla="*/ 13 w 14"/>
                <a:gd name="T61" fmla="*/ 1 h 25"/>
                <a:gd name="T62" fmla="*/ 13 w 14"/>
                <a:gd name="T63" fmla="*/ 1 h 25"/>
                <a:gd name="T64" fmla="*/ 13 w 14"/>
                <a:gd name="T65" fmla="*/ 1 h 25"/>
                <a:gd name="T66" fmla="*/ 13 w 14"/>
                <a:gd name="T67" fmla="*/ 1 h 25"/>
                <a:gd name="T68" fmla="*/ 14 w 14"/>
                <a:gd name="T69" fmla="*/ 0 h 25"/>
                <a:gd name="T70" fmla="*/ 13 w 14"/>
                <a:gd name="T71" fmla="*/ 0 h 25"/>
                <a:gd name="T72" fmla="*/ 13 w 14"/>
                <a:gd name="T73" fmla="*/ 0 h 25"/>
                <a:gd name="T74" fmla="*/ 14 w 14"/>
                <a:gd name="T75" fmla="*/ 0 h 25"/>
                <a:gd name="T76" fmla="*/ 14 w 14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" h="25">
                  <a:moveTo>
                    <a:pt x="1" y="23"/>
                  </a:moveTo>
                  <a:cubicBezTo>
                    <a:pt x="1" y="24"/>
                    <a:pt x="0" y="25"/>
                    <a:pt x="0" y="25"/>
                  </a:cubicBezTo>
                  <a:cubicBezTo>
                    <a:pt x="0" y="25"/>
                    <a:pt x="1" y="24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moveTo>
                    <a:pt x="3" y="19"/>
                  </a:moveTo>
                  <a:cubicBezTo>
                    <a:pt x="2" y="20"/>
                    <a:pt x="2" y="21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" y="21"/>
                    <a:pt x="2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moveTo>
                    <a:pt x="7" y="12"/>
                  </a:moveTo>
                  <a:cubicBezTo>
                    <a:pt x="6" y="14"/>
                    <a:pt x="5" y="16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6"/>
                    <a:pt x="6" y="14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moveTo>
                    <a:pt x="8" y="9"/>
                  </a:moveTo>
                  <a:cubicBezTo>
                    <a:pt x="8" y="10"/>
                    <a:pt x="8" y="10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10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moveTo>
                    <a:pt x="10" y="5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moveTo>
                    <a:pt x="11" y="4"/>
                  </a:moveTo>
                  <a:cubicBezTo>
                    <a:pt x="11" y="4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13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625"/>
            <p:cNvSpPr>
              <a:spLocks noEditPoints="1"/>
            </p:cNvSpPr>
            <p:nvPr/>
          </p:nvSpPr>
          <p:spPr bwMode="auto">
            <a:xfrm>
              <a:off x="-1158885" y="5930876"/>
              <a:ext cx="52388" cy="93662"/>
            </a:xfrm>
            <a:custGeom>
              <a:avLst/>
              <a:gdLst>
                <a:gd name="T0" fmla="*/ 1 w 14"/>
                <a:gd name="T1" fmla="*/ 24 h 25"/>
                <a:gd name="T2" fmla="*/ 0 w 14"/>
                <a:gd name="T3" fmla="*/ 25 h 25"/>
                <a:gd name="T4" fmla="*/ 0 w 14"/>
                <a:gd name="T5" fmla="*/ 25 h 25"/>
                <a:gd name="T6" fmla="*/ 1 w 14"/>
                <a:gd name="T7" fmla="*/ 24 h 25"/>
                <a:gd name="T8" fmla="*/ 1 w 14"/>
                <a:gd name="T9" fmla="*/ 24 h 25"/>
                <a:gd name="T10" fmla="*/ 3 w 14"/>
                <a:gd name="T11" fmla="*/ 20 h 25"/>
                <a:gd name="T12" fmla="*/ 2 w 14"/>
                <a:gd name="T13" fmla="*/ 21 h 25"/>
                <a:gd name="T14" fmla="*/ 2 w 14"/>
                <a:gd name="T15" fmla="*/ 21 h 25"/>
                <a:gd name="T16" fmla="*/ 3 w 14"/>
                <a:gd name="T17" fmla="*/ 20 h 25"/>
                <a:gd name="T18" fmla="*/ 3 w 14"/>
                <a:gd name="T19" fmla="*/ 20 h 25"/>
                <a:gd name="T20" fmla="*/ 6 w 14"/>
                <a:gd name="T21" fmla="*/ 13 h 25"/>
                <a:gd name="T22" fmla="*/ 6 w 14"/>
                <a:gd name="T23" fmla="*/ 14 h 25"/>
                <a:gd name="T24" fmla="*/ 6 w 14"/>
                <a:gd name="T25" fmla="*/ 14 h 25"/>
                <a:gd name="T26" fmla="*/ 6 w 14"/>
                <a:gd name="T27" fmla="*/ 13 h 25"/>
                <a:gd name="T28" fmla="*/ 6 w 14"/>
                <a:gd name="T29" fmla="*/ 13 h 25"/>
                <a:gd name="T30" fmla="*/ 9 w 14"/>
                <a:gd name="T31" fmla="*/ 8 h 25"/>
                <a:gd name="T32" fmla="*/ 7 w 14"/>
                <a:gd name="T33" fmla="*/ 11 h 25"/>
                <a:gd name="T34" fmla="*/ 7 w 14"/>
                <a:gd name="T35" fmla="*/ 11 h 25"/>
                <a:gd name="T36" fmla="*/ 9 w 14"/>
                <a:gd name="T37" fmla="*/ 8 h 25"/>
                <a:gd name="T38" fmla="*/ 9 w 14"/>
                <a:gd name="T39" fmla="*/ 8 h 25"/>
                <a:gd name="T40" fmla="*/ 10 w 14"/>
                <a:gd name="T41" fmla="*/ 7 h 25"/>
                <a:gd name="T42" fmla="*/ 9 w 14"/>
                <a:gd name="T43" fmla="*/ 7 h 25"/>
                <a:gd name="T44" fmla="*/ 9 w 14"/>
                <a:gd name="T45" fmla="*/ 7 h 25"/>
                <a:gd name="T46" fmla="*/ 10 w 14"/>
                <a:gd name="T47" fmla="*/ 7 h 25"/>
                <a:gd name="T48" fmla="*/ 10 w 14"/>
                <a:gd name="T49" fmla="*/ 7 h 25"/>
                <a:gd name="T50" fmla="*/ 12 w 14"/>
                <a:gd name="T51" fmla="*/ 3 h 25"/>
                <a:gd name="T52" fmla="*/ 10 w 14"/>
                <a:gd name="T53" fmla="*/ 6 h 25"/>
                <a:gd name="T54" fmla="*/ 10 w 14"/>
                <a:gd name="T55" fmla="*/ 6 h 25"/>
                <a:gd name="T56" fmla="*/ 12 w 14"/>
                <a:gd name="T57" fmla="*/ 3 h 25"/>
                <a:gd name="T58" fmla="*/ 12 w 14"/>
                <a:gd name="T59" fmla="*/ 3 h 25"/>
                <a:gd name="T60" fmla="*/ 12 w 14"/>
                <a:gd name="T61" fmla="*/ 2 h 25"/>
                <a:gd name="T62" fmla="*/ 12 w 14"/>
                <a:gd name="T63" fmla="*/ 3 h 25"/>
                <a:gd name="T64" fmla="*/ 12 w 14"/>
                <a:gd name="T65" fmla="*/ 3 h 25"/>
                <a:gd name="T66" fmla="*/ 12 w 14"/>
                <a:gd name="T67" fmla="*/ 2 h 25"/>
                <a:gd name="T68" fmla="*/ 12 w 14"/>
                <a:gd name="T69" fmla="*/ 2 h 25"/>
                <a:gd name="T70" fmla="*/ 14 w 14"/>
                <a:gd name="T71" fmla="*/ 0 h 25"/>
                <a:gd name="T72" fmla="*/ 14 w 14"/>
                <a:gd name="T73" fmla="*/ 0 h 25"/>
                <a:gd name="T74" fmla="*/ 13 w 14"/>
                <a:gd name="T75" fmla="*/ 2 h 25"/>
                <a:gd name="T76" fmla="*/ 13 w 14"/>
                <a:gd name="T77" fmla="*/ 2 h 25"/>
                <a:gd name="T78" fmla="*/ 13 w 14"/>
                <a:gd name="T79" fmla="*/ 1 h 25"/>
                <a:gd name="T80" fmla="*/ 14 w 14"/>
                <a:gd name="T8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" h="25">
                  <a:moveTo>
                    <a:pt x="1" y="24"/>
                  </a:moveTo>
                  <a:cubicBezTo>
                    <a:pt x="0" y="24"/>
                    <a:pt x="0" y="24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0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moveTo>
                    <a:pt x="3" y="20"/>
                  </a:move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moveTo>
                    <a:pt x="6" y="13"/>
                  </a:moveTo>
                  <a:cubicBezTo>
                    <a:pt x="6" y="13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9" y="8"/>
                  </a:moveTo>
                  <a:cubicBezTo>
                    <a:pt x="8" y="9"/>
                    <a:pt x="8" y="10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9" y="9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moveTo>
                    <a:pt x="10" y="7"/>
                  </a:move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moveTo>
                    <a:pt x="12" y="3"/>
                  </a:moveTo>
                  <a:cubicBezTo>
                    <a:pt x="11" y="4"/>
                    <a:pt x="11" y="5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4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moveTo>
                    <a:pt x="12" y="2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moveTo>
                    <a:pt x="1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3" y="0"/>
                    <a:pt x="13" y="1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0626"/>
            <p:cNvSpPr>
              <a:spLocks/>
            </p:cNvSpPr>
            <p:nvPr/>
          </p:nvSpPr>
          <p:spPr bwMode="auto">
            <a:xfrm>
              <a:off x="-1169999" y="6054698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0627"/>
            <p:cNvSpPr>
              <a:spLocks/>
            </p:cNvSpPr>
            <p:nvPr/>
          </p:nvSpPr>
          <p:spPr bwMode="auto">
            <a:xfrm>
              <a:off x="-1169999" y="605469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0628"/>
            <p:cNvSpPr>
              <a:spLocks noEditPoints="1"/>
            </p:cNvSpPr>
            <p:nvPr/>
          </p:nvSpPr>
          <p:spPr bwMode="auto">
            <a:xfrm>
              <a:off x="-1158885" y="5903887"/>
              <a:ext cx="15875" cy="26988"/>
            </a:xfrm>
            <a:custGeom>
              <a:avLst/>
              <a:gdLst>
                <a:gd name="T0" fmla="*/ 0 w 4"/>
                <a:gd name="T1" fmla="*/ 7 h 7"/>
                <a:gd name="T2" fmla="*/ 0 w 4"/>
                <a:gd name="T3" fmla="*/ 7 h 7"/>
                <a:gd name="T4" fmla="*/ 0 w 4"/>
                <a:gd name="T5" fmla="*/ 7 h 7"/>
                <a:gd name="T6" fmla="*/ 0 w 4"/>
                <a:gd name="T7" fmla="*/ 7 h 7"/>
                <a:gd name="T8" fmla="*/ 2 w 4"/>
                <a:gd name="T9" fmla="*/ 3 h 7"/>
                <a:gd name="T10" fmla="*/ 2 w 4"/>
                <a:gd name="T11" fmla="*/ 4 h 7"/>
                <a:gd name="T12" fmla="*/ 2 w 4"/>
                <a:gd name="T13" fmla="*/ 4 h 7"/>
                <a:gd name="T14" fmla="*/ 2 w 4"/>
                <a:gd name="T15" fmla="*/ 3 h 7"/>
                <a:gd name="T16" fmla="*/ 2 w 4"/>
                <a:gd name="T17" fmla="*/ 3 h 7"/>
                <a:gd name="T18" fmla="*/ 4 w 4"/>
                <a:gd name="T19" fmla="*/ 0 h 7"/>
                <a:gd name="T20" fmla="*/ 4 w 4"/>
                <a:gd name="T21" fmla="*/ 1 h 7"/>
                <a:gd name="T22" fmla="*/ 4 w 4"/>
                <a:gd name="T23" fmla="*/ 1 h 7"/>
                <a:gd name="T24" fmla="*/ 4 w 4"/>
                <a:gd name="T25" fmla="*/ 0 h 7"/>
                <a:gd name="T26" fmla="*/ 4 w 4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7">
                  <a:moveTo>
                    <a:pt x="0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moveTo>
                    <a:pt x="2" y="3"/>
                  </a:moveTo>
                  <a:cubicBezTo>
                    <a:pt x="2" y="3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0629"/>
            <p:cNvSpPr>
              <a:spLocks noEditPoints="1"/>
            </p:cNvSpPr>
            <p:nvPr/>
          </p:nvSpPr>
          <p:spPr bwMode="auto">
            <a:xfrm>
              <a:off x="-1158885" y="5908649"/>
              <a:ext cx="15875" cy="22225"/>
            </a:xfrm>
            <a:custGeom>
              <a:avLst/>
              <a:gdLst>
                <a:gd name="T0" fmla="*/ 2 w 4"/>
                <a:gd name="T1" fmla="*/ 3 h 6"/>
                <a:gd name="T2" fmla="*/ 0 w 4"/>
                <a:gd name="T3" fmla="*/ 6 h 6"/>
                <a:gd name="T4" fmla="*/ 0 w 4"/>
                <a:gd name="T5" fmla="*/ 6 h 6"/>
                <a:gd name="T6" fmla="*/ 2 w 4"/>
                <a:gd name="T7" fmla="*/ 3 h 6"/>
                <a:gd name="T8" fmla="*/ 2 w 4"/>
                <a:gd name="T9" fmla="*/ 3 h 6"/>
                <a:gd name="T10" fmla="*/ 4 w 4"/>
                <a:gd name="T11" fmla="*/ 0 h 6"/>
                <a:gd name="T12" fmla="*/ 2 w 4"/>
                <a:gd name="T13" fmla="*/ 2 h 6"/>
                <a:gd name="T14" fmla="*/ 2 w 4"/>
                <a:gd name="T15" fmla="*/ 2 h 6"/>
                <a:gd name="T16" fmla="*/ 4 w 4"/>
                <a:gd name="T17" fmla="*/ 0 h 6"/>
                <a:gd name="T18" fmla="*/ 4 w 4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6">
                  <a:moveTo>
                    <a:pt x="2" y="3"/>
                  </a:moveTo>
                  <a:cubicBezTo>
                    <a:pt x="1" y="4"/>
                    <a:pt x="0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1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4" y="0"/>
                  </a:moveTo>
                  <a:cubicBezTo>
                    <a:pt x="3" y="0"/>
                    <a:pt x="3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0630"/>
            <p:cNvSpPr>
              <a:spLocks noEditPoints="1"/>
            </p:cNvSpPr>
            <p:nvPr/>
          </p:nvSpPr>
          <p:spPr bwMode="auto">
            <a:xfrm>
              <a:off x="-1176350" y="5930875"/>
              <a:ext cx="17463" cy="33337"/>
            </a:xfrm>
            <a:custGeom>
              <a:avLst/>
              <a:gdLst>
                <a:gd name="T0" fmla="*/ 1 w 5"/>
                <a:gd name="T1" fmla="*/ 5 h 9"/>
                <a:gd name="T2" fmla="*/ 0 w 5"/>
                <a:gd name="T3" fmla="*/ 9 h 9"/>
                <a:gd name="T4" fmla="*/ 2 w 5"/>
                <a:gd name="T5" fmla="*/ 6 h 9"/>
                <a:gd name="T6" fmla="*/ 1 w 5"/>
                <a:gd name="T7" fmla="*/ 5 h 9"/>
                <a:gd name="T8" fmla="*/ 4 w 5"/>
                <a:gd name="T9" fmla="*/ 2 h 9"/>
                <a:gd name="T10" fmla="*/ 3 w 5"/>
                <a:gd name="T11" fmla="*/ 2 h 9"/>
                <a:gd name="T12" fmla="*/ 3 w 5"/>
                <a:gd name="T13" fmla="*/ 2 h 9"/>
                <a:gd name="T14" fmla="*/ 4 w 5"/>
                <a:gd name="T15" fmla="*/ 2 h 9"/>
                <a:gd name="T16" fmla="*/ 4 w 5"/>
                <a:gd name="T17" fmla="*/ 2 h 9"/>
                <a:gd name="T18" fmla="*/ 5 w 5"/>
                <a:gd name="T19" fmla="*/ 0 h 9"/>
                <a:gd name="T20" fmla="*/ 4 w 5"/>
                <a:gd name="T21" fmla="*/ 2 h 9"/>
                <a:gd name="T22" fmla="*/ 4 w 5"/>
                <a:gd name="T23" fmla="*/ 2 h 9"/>
                <a:gd name="T24" fmla="*/ 5 w 5"/>
                <a:gd name="T2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9">
                  <a:moveTo>
                    <a:pt x="1" y="5"/>
                  </a:moveTo>
                  <a:cubicBezTo>
                    <a:pt x="0" y="7"/>
                    <a:pt x="0" y="8"/>
                    <a:pt x="0" y="9"/>
                  </a:cubicBezTo>
                  <a:cubicBezTo>
                    <a:pt x="0" y="8"/>
                    <a:pt x="1" y="7"/>
                    <a:pt x="2" y="6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4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moveTo>
                    <a:pt x="5" y="0"/>
                  </a:moveTo>
                  <a:cubicBezTo>
                    <a:pt x="4" y="1"/>
                    <a:pt x="4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0631"/>
            <p:cNvSpPr>
              <a:spLocks noEditPoints="1"/>
            </p:cNvSpPr>
            <p:nvPr/>
          </p:nvSpPr>
          <p:spPr bwMode="auto">
            <a:xfrm>
              <a:off x="-1173174" y="5938812"/>
              <a:ext cx="11113" cy="142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1 w 3"/>
                <a:gd name="T5" fmla="*/ 4 h 4"/>
                <a:gd name="T6" fmla="*/ 2 w 3"/>
                <a:gd name="T7" fmla="*/ 0 h 4"/>
                <a:gd name="T8" fmla="*/ 2 w 3"/>
                <a:gd name="T9" fmla="*/ 0 h 4"/>
                <a:gd name="T10" fmla="*/ 3 w 3"/>
                <a:gd name="T11" fmla="*/ 0 h 4"/>
                <a:gd name="T12" fmla="*/ 3 w 3"/>
                <a:gd name="T13" fmla="*/ 0 h 4"/>
                <a:gd name="T14" fmla="*/ 3 w 3"/>
                <a:gd name="T15" fmla="*/ 0 h 4"/>
                <a:gd name="T16" fmla="*/ 3 w 3"/>
                <a:gd name="T17" fmla="*/ 0 h 4"/>
                <a:gd name="T18" fmla="*/ 3 w 3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0" y="3"/>
                    <a:pt x="0" y="3"/>
                    <a:pt x="1" y="4"/>
                  </a:cubicBezTo>
                  <a:cubicBezTo>
                    <a:pt x="1" y="3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0632"/>
            <p:cNvSpPr>
              <a:spLocks noEditPoints="1"/>
            </p:cNvSpPr>
            <p:nvPr/>
          </p:nvSpPr>
          <p:spPr bwMode="auto">
            <a:xfrm>
              <a:off x="-1176350" y="5953098"/>
              <a:ext cx="11113" cy="19049"/>
            </a:xfrm>
            <a:custGeom>
              <a:avLst/>
              <a:gdLst>
                <a:gd name="T0" fmla="*/ 0 w 3"/>
                <a:gd name="T1" fmla="*/ 3 h 5"/>
                <a:gd name="T2" fmla="*/ 0 w 3"/>
                <a:gd name="T3" fmla="*/ 4 h 5"/>
                <a:gd name="T4" fmla="*/ 0 w 3"/>
                <a:gd name="T5" fmla="*/ 4 h 5"/>
                <a:gd name="T6" fmla="*/ 0 w 3"/>
                <a:gd name="T7" fmla="*/ 3 h 5"/>
                <a:gd name="T8" fmla="*/ 1 w 3"/>
                <a:gd name="T9" fmla="*/ 2 h 5"/>
                <a:gd name="T10" fmla="*/ 1 w 3"/>
                <a:gd name="T11" fmla="*/ 3 h 5"/>
                <a:gd name="T12" fmla="*/ 0 w 3"/>
                <a:gd name="T13" fmla="*/ 4 h 5"/>
                <a:gd name="T14" fmla="*/ 0 w 3"/>
                <a:gd name="T15" fmla="*/ 5 h 5"/>
                <a:gd name="T16" fmla="*/ 2 w 3"/>
                <a:gd name="T17" fmla="*/ 3 h 5"/>
                <a:gd name="T18" fmla="*/ 2 w 3"/>
                <a:gd name="T19" fmla="*/ 3 h 5"/>
                <a:gd name="T20" fmla="*/ 1 w 3"/>
                <a:gd name="T21" fmla="*/ 2 h 5"/>
                <a:gd name="T22" fmla="*/ 3 w 3"/>
                <a:gd name="T23" fmla="*/ 0 h 5"/>
                <a:gd name="T24" fmla="*/ 2 w 3"/>
                <a:gd name="T25" fmla="*/ 1 h 5"/>
                <a:gd name="T26" fmla="*/ 3 w 3"/>
                <a:gd name="T27" fmla="*/ 1 h 5"/>
                <a:gd name="T28" fmla="*/ 3 w 3"/>
                <a:gd name="T29" fmla="*/ 0 h 5"/>
                <a:gd name="T30" fmla="*/ 3 w 3"/>
                <a:gd name="T3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moveTo>
                    <a:pt x="1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3" y="0"/>
                  </a:moveTo>
                  <a:cubicBezTo>
                    <a:pt x="3" y="0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0633"/>
            <p:cNvSpPr>
              <a:spLocks noEditPoints="1"/>
            </p:cNvSpPr>
            <p:nvPr/>
          </p:nvSpPr>
          <p:spPr bwMode="auto">
            <a:xfrm>
              <a:off x="-1176350" y="5941986"/>
              <a:ext cx="17463" cy="26988"/>
            </a:xfrm>
            <a:custGeom>
              <a:avLst/>
              <a:gdLst>
                <a:gd name="T0" fmla="*/ 1 w 5"/>
                <a:gd name="T1" fmla="*/ 6 h 7"/>
                <a:gd name="T2" fmla="*/ 0 w 5"/>
                <a:gd name="T3" fmla="*/ 6 h 7"/>
                <a:gd name="T4" fmla="*/ 0 w 5"/>
                <a:gd name="T5" fmla="*/ 7 h 7"/>
                <a:gd name="T6" fmla="*/ 0 w 5"/>
                <a:gd name="T7" fmla="*/ 7 h 7"/>
                <a:gd name="T8" fmla="*/ 1 w 5"/>
                <a:gd name="T9" fmla="*/ 6 h 7"/>
                <a:gd name="T10" fmla="*/ 2 w 5"/>
                <a:gd name="T11" fmla="*/ 4 h 7"/>
                <a:gd name="T12" fmla="*/ 1 w 5"/>
                <a:gd name="T13" fmla="*/ 5 h 7"/>
                <a:gd name="T14" fmla="*/ 2 w 5"/>
                <a:gd name="T15" fmla="*/ 6 h 7"/>
                <a:gd name="T16" fmla="*/ 2 w 5"/>
                <a:gd name="T17" fmla="*/ 6 h 7"/>
                <a:gd name="T18" fmla="*/ 3 w 5"/>
                <a:gd name="T19" fmla="*/ 4 h 7"/>
                <a:gd name="T20" fmla="*/ 2 w 5"/>
                <a:gd name="T21" fmla="*/ 4 h 7"/>
                <a:gd name="T22" fmla="*/ 5 w 5"/>
                <a:gd name="T23" fmla="*/ 0 h 7"/>
                <a:gd name="T24" fmla="*/ 3 w 5"/>
                <a:gd name="T25" fmla="*/ 3 h 7"/>
                <a:gd name="T26" fmla="*/ 3 w 5"/>
                <a:gd name="T27" fmla="*/ 3 h 7"/>
                <a:gd name="T28" fmla="*/ 5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1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6"/>
                    <a:pt x="1" y="6"/>
                  </a:cubicBezTo>
                  <a:moveTo>
                    <a:pt x="2" y="4"/>
                  </a:moveTo>
                  <a:cubicBezTo>
                    <a:pt x="2" y="5"/>
                    <a:pt x="2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5" y="0"/>
                  </a:moveTo>
                  <a:cubicBezTo>
                    <a:pt x="4" y="1"/>
                    <a:pt x="3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2"/>
                    <a:pt x="4" y="1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0634"/>
            <p:cNvSpPr>
              <a:spLocks noEditPoints="1"/>
            </p:cNvSpPr>
            <p:nvPr/>
          </p:nvSpPr>
          <p:spPr bwMode="auto">
            <a:xfrm>
              <a:off x="-1181111" y="5065690"/>
              <a:ext cx="481018" cy="906459"/>
            </a:xfrm>
            <a:custGeom>
              <a:avLst/>
              <a:gdLst>
                <a:gd name="T0" fmla="*/ 1 w 128"/>
                <a:gd name="T1" fmla="*/ 240 h 242"/>
                <a:gd name="T2" fmla="*/ 0 w 128"/>
                <a:gd name="T3" fmla="*/ 242 h 242"/>
                <a:gd name="T4" fmla="*/ 1 w 128"/>
                <a:gd name="T5" fmla="*/ 241 h 242"/>
                <a:gd name="T6" fmla="*/ 1 w 128"/>
                <a:gd name="T7" fmla="*/ 240 h 242"/>
                <a:gd name="T8" fmla="*/ 125 w 128"/>
                <a:gd name="T9" fmla="*/ 3 h 242"/>
                <a:gd name="T10" fmla="*/ 124 w 128"/>
                <a:gd name="T11" fmla="*/ 4 h 242"/>
                <a:gd name="T12" fmla="*/ 123 w 128"/>
                <a:gd name="T13" fmla="*/ 6 h 242"/>
                <a:gd name="T14" fmla="*/ 125 w 128"/>
                <a:gd name="T15" fmla="*/ 7 h 242"/>
                <a:gd name="T16" fmla="*/ 126 w 128"/>
                <a:gd name="T17" fmla="*/ 4 h 242"/>
                <a:gd name="T18" fmla="*/ 125 w 128"/>
                <a:gd name="T19" fmla="*/ 3 h 242"/>
                <a:gd name="T20" fmla="*/ 126 w 128"/>
                <a:gd name="T21" fmla="*/ 0 h 242"/>
                <a:gd name="T22" fmla="*/ 126 w 128"/>
                <a:gd name="T23" fmla="*/ 1 h 242"/>
                <a:gd name="T24" fmla="*/ 127 w 128"/>
                <a:gd name="T25" fmla="*/ 2 h 242"/>
                <a:gd name="T26" fmla="*/ 128 w 128"/>
                <a:gd name="T27" fmla="*/ 1 h 242"/>
                <a:gd name="T28" fmla="*/ 126 w 128"/>
                <a:gd name="T29" fmla="*/ 0 h 242"/>
                <a:gd name="T30" fmla="*/ 127 w 128"/>
                <a:gd name="T31" fmla="*/ 0 h 242"/>
                <a:gd name="T32" fmla="*/ 127 w 128"/>
                <a:gd name="T33" fmla="*/ 0 h 242"/>
                <a:gd name="T34" fmla="*/ 128 w 128"/>
                <a:gd name="T35" fmla="*/ 1 h 242"/>
                <a:gd name="T36" fmla="*/ 128 w 128"/>
                <a:gd name="T37" fmla="*/ 1 h 242"/>
                <a:gd name="T38" fmla="*/ 127 w 128"/>
                <a:gd name="T3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8" h="242">
                  <a:moveTo>
                    <a:pt x="1" y="240"/>
                  </a:moveTo>
                  <a:cubicBezTo>
                    <a:pt x="1" y="241"/>
                    <a:pt x="0" y="241"/>
                    <a:pt x="0" y="242"/>
                  </a:cubicBezTo>
                  <a:cubicBezTo>
                    <a:pt x="0" y="242"/>
                    <a:pt x="1" y="241"/>
                    <a:pt x="1" y="241"/>
                  </a:cubicBezTo>
                  <a:cubicBezTo>
                    <a:pt x="1" y="241"/>
                    <a:pt x="1" y="240"/>
                    <a:pt x="1" y="240"/>
                  </a:cubicBezTo>
                  <a:moveTo>
                    <a:pt x="125" y="3"/>
                  </a:moveTo>
                  <a:cubicBezTo>
                    <a:pt x="125" y="3"/>
                    <a:pt x="124" y="4"/>
                    <a:pt x="124" y="4"/>
                  </a:cubicBezTo>
                  <a:cubicBezTo>
                    <a:pt x="124" y="5"/>
                    <a:pt x="124" y="5"/>
                    <a:pt x="123" y="6"/>
                  </a:cubicBezTo>
                  <a:cubicBezTo>
                    <a:pt x="124" y="6"/>
                    <a:pt x="124" y="7"/>
                    <a:pt x="125" y="7"/>
                  </a:cubicBezTo>
                  <a:cubicBezTo>
                    <a:pt x="125" y="6"/>
                    <a:pt x="126" y="5"/>
                    <a:pt x="126" y="4"/>
                  </a:cubicBezTo>
                  <a:cubicBezTo>
                    <a:pt x="126" y="4"/>
                    <a:pt x="125" y="3"/>
                    <a:pt x="125" y="3"/>
                  </a:cubicBezTo>
                  <a:moveTo>
                    <a:pt x="126" y="0"/>
                  </a:moveTo>
                  <a:cubicBezTo>
                    <a:pt x="126" y="0"/>
                    <a:pt x="126" y="1"/>
                    <a:pt x="126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8" y="2"/>
                    <a:pt x="128" y="1"/>
                    <a:pt x="128" y="1"/>
                  </a:cubicBezTo>
                  <a:cubicBezTo>
                    <a:pt x="127" y="1"/>
                    <a:pt x="127" y="0"/>
                    <a:pt x="126" y="0"/>
                  </a:cubicBezTo>
                  <a:moveTo>
                    <a:pt x="127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0"/>
                    <a:pt x="127" y="0"/>
                    <a:pt x="12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0635"/>
            <p:cNvSpPr>
              <a:spLocks noEditPoints="1"/>
            </p:cNvSpPr>
            <p:nvPr/>
          </p:nvSpPr>
          <p:spPr bwMode="auto">
            <a:xfrm>
              <a:off x="-723908" y="5068887"/>
              <a:ext cx="19051" cy="30163"/>
            </a:xfrm>
            <a:custGeom>
              <a:avLst/>
              <a:gdLst>
                <a:gd name="T0" fmla="*/ 1 w 5"/>
                <a:gd name="T1" fmla="*/ 5 h 8"/>
                <a:gd name="T2" fmla="*/ 0 w 5"/>
                <a:gd name="T3" fmla="*/ 7 h 8"/>
                <a:gd name="T4" fmla="*/ 1 w 5"/>
                <a:gd name="T5" fmla="*/ 8 h 8"/>
                <a:gd name="T6" fmla="*/ 3 w 5"/>
                <a:gd name="T7" fmla="*/ 6 h 8"/>
                <a:gd name="T8" fmla="*/ 1 w 5"/>
                <a:gd name="T9" fmla="*/ 5 h 8"/>
                <a:gd name="T10" fmla="*/ 3 w 5"/>
                <a:gd name="T11" fmla="*/ 1 h 8"/>
                <a:gd name="T12" fmla="*/ 3 w 5"/>
                <a:gd name="T13" fmla="*/ 2 h 8"/>
                <a:gd name="T14" fmla="*/ 4 w 5"/>
                <a:gd name="T15" fmla="*/ 3 h 8"/>
                <a:gd name="T16" fmla="*/ 5 w 5"/>
                <a:gd name="T17" fmla="*/ 2 h 8"/>
                <a:gd name="T18" fmla="*/ 5 w 5"/>
                <a:gd name="T19" fmla="*/ 2 h 8"/>
                <a:gd name="T20" fmla="*/ 3 w 5"/>
                <a:gd name="T21" fmla="*/ 1 h 8"/>
                <a:gd name="T22" fmla="*/ 4 w 5"/>
                <a:gd name="T23" fmla="*/ 0 h 8"/>
                <a:gd name="T24" fmla="*/ 4 w 5"/>
                <a:gd name="T25" fmla="*/ 1 h 8"/>
                <a:gd name="T26" fmla="*/ 5 w 5"/>
                <a:gd name="T27" fmla="*/ 2 h 8"/>
                <a:gd name="T28" fmla="*/ 5 w 5"/>
                <a:gd name="T29" fmla="*/ 1 h 8"/>
                <a:gd name="T30" fmla="*/ 4 w 5"/>
                <a:gd name="T3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8">
                  <a:moveTo>
                    <a:pt x="1" y="5"/>
                  </a:moveTo>
                  <a:cubicBezTo>
                    <a:pt x="1" y="6"/>
                    <a:pt x="0" y="7"/>
                    <a:pt x="0" y="7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2" y="7"/>
                    <a:pt x="2" y="7"/>
                    <a:pt x="3" y="6"/>
                  </a:cubicBezTo>
                  <a:cubicBezTo>
                    <a:pt x="2" y="6"/>
                    <a:pt x="2" y="5"/>
                    <a:pt x="1" y="5"/>
                  </a:cubicBezTo>
                  <a:moveTo>
                    <a:pt x="3" y="1"/>
                  </a:moveTo>
                  <a:cubicBezTo>
                    <a:pt x="3" y="1"/>
                    <a:pt x="3" y="2"/>
                    <a:pt x="3" y="2"/>
                  </a:cubicBezTo>
                  <a:cubicBezTo>
                    <a:pt x="3" y="2"/>
                    <a:pt x="4" y="3"/>
                    <a:pt x="4" y="3"/>
                  </a:cubicBezTo>
                  <a:cubicBezTo>
                    <a:pt x="4" y="3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0636"/>
            <p:cNvSpPr>
              <a:spLocks/>
            </p:cNvSpPr>
            <p:nvPr/>
          </p:nvSpPr>
          <p:spPr bwMode="auto">
            <a:xfrm>
              <a:off x="-711204" y="5072049"/>
              <a:ext cx="6351" cy="4763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2 w 2"/>
                <a:gd name="T7" fmla="*/ 1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0637"/>
            <p:cNvSpPr>
              <a:spLocks noEditPoints="1"/>
            </p:cNvSpPr>
            <p:nvPr/>
          </p:nvSpPr>
          <p:spPr bwMode="auto">
            <a:xfrm>
              <a:off x="-708025" y="5060948"/>
              <a:ext cx="7939" cy="7937"/>
            </a:xfrm>
            <a:custGeom>
              <a:avLst/>
              <a:gdLst>
                <a:gd name="T0" fmla="*/ 1 w 2"/>
                <a:gd name="T1" fmla="*/ 1 h 2"/>
                <a:gd name="T2" fmla="*/ 0 w 2"/>
                <a:gd name="T3" fmla="*/ 1 h 2"/>
                <a:gd name="T4" fmla="*/ 2 w 2"/>
                <a:gd name="T5" fmla="*/ 2 h 2"/>
                <a:gd name="T6" fmla="*/ 2 w 2"/>
                <a:gd name="T7" fmla="*/ 2 h 2"/>
                <a:gd name="T8" fmla="*/ 1 w 2"/>
                <a:gd name="T9" fmla="*/ 1 h 2"/>
                <a:gd name="T10" fmla="*/ 1 w 2"/>
                <a:gd name="T11" fmla="*/ 0 h 2"/>
                <a:gd name="T12" fmla="*/ 1 w 2"/>
                <a:gd name="T13" fmla="*/ 1 h 2"/>
                <a:gd name="T14" fmla="*/ 2 w 2"/>
                <a:gd name="T15" fmla="*/ 2 h 2"/>
                <a:gd name="T16" fmla="*/ 2 w 2"/>
                <a:gd name="T17" fmla="*/ 1 h 2"/>
                <a:gd name="T18" fmla="*/ 1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0638"/>
            <p:cNvSpPr>
              <a:spLocks/>
            </p:cNvSpPr>
            <p:nvPr/>
          </p:nvSpPr>
          <p:spPr bwMode="auto">
            <a:xfrm>
              <a:off x="-658813" y="4937123"/>
              <a:ext cx="6351" cy="4763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2 w 2"/>
                <a:gd name="T7" fmla="*/ 1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0639"/>
            <p:cNvSpPr>
              <a:spLocks/>
            </p:cNvSpPr>
            <p:nvPr/>
          </p:nvSpPr>
          <p:spPr bwMode="auto">
            <a:xfrm>
              <a:off x="-671525" y="4937036"/>
              <a:ext cx="19051" cy="15874"/>
            </a:xfrm>
            <a:custGeom>
              <a:avLst/>
              <a:gdLst>
                <a:gd name="T0" fmla="*/ 3 w 5"/>
                <a:gd name="T1" fmla="*/ 0 h 4"/>
                <a:gd name="T2" fmla="*/ 1 w 5"/>
                <a:gd name="T3" fmla="*/ 1 h 4"/>
                <a:gd name="T4" fmla="*/ 0 w 5"/>
                <a:gd name="T5" fmla="*/ 1 h 4"/>
                <a:gd name="T6" fmla="*/ 0 w 5"/>
                <a:gd name="T7" fmla="*/ 2 h 4"/>
                <a:gd name="T8" fmla="*/ 3 w 5"/>
                <a:gd name="T9" fmla="*/ 4 h 4"/>
                <a:gd name="T10" fmla="*/ 5 w 5"/>
                <a:gd name="T11" fmla="*/ 1 h 4"/>
                <a:gd name="T12" fmla="*/ 3 w 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3" y="0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4" y="2"/>
                    <a:pt x="5" y="1"/>
                  </a:cubicBezTo>
                  <a:cubicBezTo>
                    <a:pt x="4" y="1"/>
                    <a:pt x="4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0640"/>
            <p:cNvSpPr>
              <a:spLocks/>
            </p:cNvSpPr>
            <p:nvPr/>
          </p:nvSpPr>
          <p:spPr bwMode="auto">
            <a:xfrm>
              <a:off x="-677862" y="4945063"/>
              <a:ext cx="19051" cy="19049"/>
            </a:xfrm>
            <a:custGeom>
              <a:avLst/>
              <a:gdLst>
                <a:gd name="T0" fmla="*/ 2 w 5"/>
                <a:gd name="T1" fmla="*/ 0 h 5"/>
                <a:gd name="T2" fmla="*/ 1 w 5"/>
                <a:gd name="T3" fmla="*/ 1 h 5"/>
                <a:gd name="T4" fmla="*/ 1 w 5"/>
                <a:gd name="T5" fmla="*/ 2 h 5"/>
                <a:gd name="T6" fmla="*/ 0 w 5"/>
                <a:gd name="T7" fmla="*/ 3 h 5"/>
                <a:gd name="T8" fmla="*/ 3 w 5"/>
                <a:gd name="T9" fmla="*/ 5 h 5"/>
                <a:gd name="T10" fmla="*/ 5 w 5"/>
                <a:gd name="T11" fmla="*/ 2 h 5"/>
                <a:gd name="T12" fmla="*/ 2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4"/>
                    <a:pt x="4" y="3"/>
                    <a:pt x="5" y="2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46" name="组合 1345"/>
          <p:cNvGrpSpPr/>
          <p:nvPr/>
        </p:nvGrpSpPr>
        <p:grpSpPr>
          <a:xfrm>
            <a:off x="2125813" y="2321451"/>
            <a:ext cx="896928" cy="896928"/>
            <a:chOff x="5735752" y="2095665"/>
            <a:chExt cx="720495" cy="720495"/>
          </a:xfrm>
        </p:grpSpPr>
        <p:sp>
          <p:nvSpPr>
            <p:cNvPr id="1347" name="椭圆 1346"/>
            <p:cNvSpPr/>
            <p:nvPr/>
          </p:nvSpPr>
          <p:spPr>
            <a:xfrm>
              <a:off x="5735752" y="2095665"/>
              <a:ext cx="720495" cy="720495"/>
            </a:xfrm>
            <a:prstGeom prst="ellipse">
              <a:avLst/>
            </a:prstGeom>
            <a:blipFill>
              <a:blip r:embed="rId9"/>
              <a:stretch>
                <a:fillRect/>
              </a:stretch>
            </a:blip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48" name="Freeform 26"/>
            <p:cNvSpPr>
              <a:spLocks noEditPoints="1"/>
            </p:cNvSpPr>
            <p:nvPr/>
          </p:nvSpPr>
          <p:spPr bwMode="auto">
            <a:xfrm>
              <a:off x="5866793" y="2243942"/>
              <a:ext cx="458415" cy="425837"/>
            </a:xfrm>
            <a:custGeom>
              <a:avLst/>
              <a:gdLst>
                <a:gd name="T0" fmla="*/ 373 w 678"/>
                <a:gd name="T1" fmla="*/ 551 h 630"/>
                <a:gd name="T2" fmla="*/ 280 w 678"/>
                <a:gd name="T3" fmla="*/ 593 h 630"/>
                <a:gd name="T4" fmla="*/ 190 w 678"/>
                <a:gd name="T5" fmla="*/ 21 h 630"/>
                <a:gd name="T6" fmla="*/ 210 w 678"/>
                <a:gd name="T7" fmla="*/ 34 h 630"/>
                <a:gd name="T8" fmla="*/ 342 w 678"/>
                <a:gd name="T9" fmla="*/ 1 h 630"/>
                <a:gd name="T10" fmla="*/ 169 w 678"/>
                <a:gd name="T11" fmla="*/ 25 h 630"/>
                <a:gd name="T12" fmla="*/ 207 w 678"/>
                <a:gd name="T13" fmla="*/ 62 h 630"/>
                <a:gd name="T14" fmla="*/ 199 w 678"/>
                <a:gd name="T15" fmla="*/ 340 h 630"/>
                <a:gd name="T16" fmla="*/ 161 w 678"/>
                <a:gd name="T17" fmla="*/ 304 h 630"/>
                <a:gd name="T18" fmla="*/ 169 w 678"/>
                <a:gd name="T19" fmla="*/ 25 h 630"/>
                <a:gd name="T20" fmla="*/ 309 w 678"/>
                <a:gd name="T21" fmla="*/ 120 h 630"/>
                <a:gd name="T22" fmla="*/ 467 w 678"/>
                <a:gd name="T23" fmla="*/ 102 h 630"/>
                <a:gd name="T24" fmla="*/ 291 w 678"/>
                <a:gd name="T25" fmla="*/ 109 h 630"/>
                <a:gd name="T26" fmla="*/ 300 w 678"/>
                <a:gd name="T27" fmla="*/ 133 h 630"/>
                <a:gd name="T28" fmla="*/ 308 w 678"/>
                <a:gd name="T29" fmla="*/ 422 h 630"/>
                <a:gd name="T30" fmla="*/ 270 w 678"/>
                <a:gd name="T31" fmla="*/ 410 h 630"/>
                <a:gd name="T32" fmla="*/ 263 w 678"/>
                <a:gd name="T33" fmla="*/ 122 h 630"/>
                <a:gd name="T34" fmla="*/ 322 w 678"/>
                <a:gd name="T35" fmla="*/ 145 h 630"/>
                <a:gd name="T36" fmla="*/ 511 w 678"/>
                <a:gd name="T37" fmla="*/ 145 h 630"/>
                <a:gd name="T38" fmla="*/ 486 w 678"/>
                <a:gd name="T39" fmla="*/ 406 h 630"/>
                <a:gd name="T40" fmla="*/ 322 w 678"/>
                <a:gd name="T41" fmla="*/ 145 h 630"/>
                <a:gd name="T42" fmla="*/ 481 w 678"/>
                <a:gd name="T43" fmla="*/ 166 h 630"/>
                <a:gd name="T44" fmla="*/ 354 w 678"/>
                <a:gd name="T45" fmla="*/ 240 h 630"/>
                <a:gd name="T46" fmla="*/ 221 w 678"/>
                <a:gd name="T47" fmla="*/ 56 h 630"/>
                <a:gd name="T48" fmla="*/ 410 w 678"/>
                <a:gd name="T49" fmla="*/ 56 h 630"/>
                <a:gd name="T50" fmla="*/ 255 w 678"/>
                <a:gd name="T51" fmla="*/ 83 h 630"/>
                <a:gd name="T52" fmla="*/ 240 w 678"/>
                <a:gd name="T53" fmla="*/ 335 h 630"/>
                <a:gd name="T54" fmla="*/ 221 w 678"/>
                <a:gd name="T55" fmla="*/ 56 h 630"/>
                <a:gd name="T56" fmla="*/ 134 w 678"/>
                <a:gd name="T57" fmla="*/ 188 h 630"/>
                <a:gd name="T58" fmla="*/ 104 w 678"/>
                <a:gd name="T59" fmla="*/ 135 h 630"/>
                <a:gd name="T60" fmla="*/ 54 w 678"/>
                <a:gd name="T61" fmla="*/ 467 h 630"/>
                <a:gd name="T62" fmla="*/ 90 w 678"/>
                <a:gd name="T63" fmla="*/ 515 h 630"/>
                <a:gd name="T64" fmla="*/ 0 w 678"/>
                <a:gd name="T65" fmla="*/ 630 h 630"/>
                <a:gd name="T66" fmla="*/ 678 w 678"/>
                <a:gd name="T67" fmla="*/ 586 h 630"/>
                <a:gd name="T68" fmla="*/ 621 w 678"/>
                <a:gd name="T69" fmla="*/ 467 h 630"/>
                <a:gd name="T70" fmla="*/ 571 w 678"/>
                <a:gd name="T71" fmla="*/ 135 h 630"/>
                <a:gd name="T72" fmla="*/ 541 w 678"/>
                <a:gd name="T73" fmla="*/ 188 h 630"/>
                <a:gd name="T74" fmla="*/ 573 w 678"/>
                <a:gd name="T75" fmla="*/ 474 h 630"/>
                <a:gd name="T76" fmla="*/ 101 w 678"/>
                <a:gd name="T77" fmla="*/ 188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78" h="630">
                  <a:moveTo>
                    <a:pt x="301" y="551"/>
                  </a:moveTo>
                  <a:lnTo>
                    <a:pt x="373" y="551"/>
                  </a:lnTo>
                  <a:lnTo>
                    <a:pt x="398" y="593"/>
                  </a:lnTo>
                  <a:lnTo>
                    <a:pt x="280" y="593"/>
                  </a:lnTo>
                  <a:lnTo>
                    <a:pt x="301" y="551"/>
                  </a:lnTo>
                  <a:close/>
                  <a:moveTo>
                    <a:pt x="190" y="21"/>
                  </a:moveTo>
                  <a:lnTo>
                    <a:pt x="207" y="32"/>
                  </a:lnTo>
                  <a:cubicBezTo>
                    <a:pt x="208" y="32"/>
                    <a:pt x="209" y="33"/>
                    <a:pt x="210" y="34"/>
                  </a:cubicBezTo>
                  <a:lnTo>
                    <a:pt x="366" y="14"/>
                  </a:lnTo>
                  <a:cubicBezTo>
                    <a:pt x="362" y="5"/>
                    <a:pt x="353" y="0"/>
                    <a:pt x="342" y="1"/>
                  </a:cubicBezTo>
                  <a:lnTo>
                    <a:pt x="190" y="21"/>
                  </a:lnTo>
                  <a:close/>
                  <a:moveTo>
                    <a:pt x="169" y="25"/>
                  </a:moveTo>
                  <a:lnTo>
                    <a:pt x="199" y="44"/>
                  </a:lnTo>
                  <a:cubicBezTo>
                    <a:pt x="203" y="47"/>
                    <a:pt x="207" y="55"/>
                    <a:pt x="207" y="62"/>
                  </a:cubicBezTo>
                  <a:lnTo>
                    <a:pt x="207" y="333"/>
                  </a:lnTo>
                  <a:cubicBezTo>
                    <a:pt x="207" y="340"/>
                    <a:pt x="203" y="343"/>
                    <a:pt x="199" y="340"/>
                  </a:cubicBezTo>
                  <a:lnTo>
                    <a:pt x="169" y="322"/>
                  </a:lnTo>
                  <a:cubicBezTo>
                    <a:pt x="165" y="319"/>
                    <a:pt x="161" y="311"/>
                    <a:pt x="161" y="304"/>
                  </a:cubicBezTo>
                  <a:lnTo>
                    <a:pt x="161" y="33"/>
                  </a:lnTo>
                  <a:cubicBezTo>
                    <a:pt x="161" y="26"/>
                    <a:pt x="165" y="23"/>
                    <a:pt x="169" y="25"/>
                  </a:cubicBezTo>
                  <a:close/>
                  <a:moveTo>
                    <a:pt x="291" y="109"/>
                  </a:moveTo>
                  <a:lnTo>
                    <a:pt x="309" y="120"/>
                  </a:lnTo>
                  <a:cubicBezTo>
                    <a:pt x="310" y="121"/>
                    <a:pt x="310" y="122"/>
                    <a:pt x="311" y="122"/>
                  </a:cubicBezTo>
                  <a:lnTo>
                    <a:pt x="467" y="102"/>
                  </a:lnTo>
                  <a:cubicBezTo>
                    <a:pt x="464" y="94"/>
                    <a:pt x="454" y="88"/>
                    <a:pt x="443" y="90"/>
                  </a:cubicBezTo>
                  <a:lnTo>
                    <a:pt x="291" y="109"/>
                  </a:lnTo>
                  <a:close/>
                  <a:moveTo>
                    <a:pt x="270" y="114"/>
                  </a:moveTo>
                  <a:lnTo>
                    <a:pt x="300" y="133"/>
                  </a:lnTo>
                  <a:cubicBezTo>
                    <a:pt x="304" y="136"/>
                    <a:pt x="308" y="144"/>
                    <a:pt x="308" y="151"/>
                  </a:cubicBezTo>
                  <a:lnTo>
                    <a:pt x="308" y="422"/>
                  </a:lnTo>
                  <a:cubicBezTo>
                    <a:pt x="308" y="428"/>
                    <a:pt x="304" y="432"/>
                    <a:pt x="300" y="429"/>
                  </a:cubicBezTo>
                  <a:lnTo>
                    <a:pt x="270" y="410"/>
                  </a:lnTo>
                  <a:cubicBezTo>
                    <a:pt x="266" y="407"/>
                    <a:pt x="263" y="400"/>
                    <a:pt x="263" y="393"/>
                  </a:cubicBezTo>
                  <a:lnTo>
                    <a:pt x="263" y="122"/>
                  </a:lnTo>
                  <a:cubicBezTo>
                    <a:pt x="263" y="115"/>
                    <a:pt x="266" y="111"/>
                    <a:pt x="270" y="114"/>
                  </a:cubicBezTo>
                  <a:close/>
                  <a:moveTo>
                    <a:pt x="322" y="145"/>
                  </a:moveTo>
                  <a:lnTo>
                    <a:pt x="486" y="124"/>
                  </a:lnTo>
                  <a:cubicBezTo>
                    <a:pt x="500" y="122"/>
                    <a:pt x="511" y="131"/>
                    <a:pt x="511" y="145"/>
                  </a:cubicBezTo>
                  <a:lnTo>
                    <a:pt x="511" y="378"/>
                  </a:lnTo>
                  <a:cubicBezTo>
                    <a:pt x="511" y="391"/>
                    <a:pt x="500" y="404"/>
                    <a:pt x="486" y="406"/>
                  </a:cubicBezTo>
                  <a:lnTo>
                    <a:pt x="322" y="426"/>
                  </a:lnTo>
                  <a:lnTo>
                    <a:pt x="322" y="145"/>
                  </a:lnTo>
                  <a:close/>
                  <a:moveTo>
                    <a:pt x="354" y="183"/>
                  </a:moveTo>
                  <a:lnTo>
                    <a:pt x="481" y="166"/>
                  </a:lnTo>
                  <a:lnTo>
                    <a:pt x="481" y="224"/>
                  </a:lnTo>
                  <a:lnTo>
                    <a:pt x="354" y="240"/>
                  </a:lnTo>
                  <a:lnTo>
                    <a:pt x="354" y="183"/>
                  </a:lnTo>
                  <a:close/>
                  <a:moveTo>
                    <a:pt x="221" y="56"/>
                  </a:moveTo>
                  <a:lnTo>
                    <a:pt x="384" y="35"/>
                  </a:lnTo>
                  <a:cubicBezTo>
                    <a:pt x="398" y="33"/>
                    <a:pt x="410" y="43"/>
                    <a:pt x="410" y="56"/>
                  </a:cubicBezTo>
                  <a:lnTo>
                    <a:pt x="410" y="63"/>
                  </a:lnTo>
                  <a:lnTo>
                    <a:pt x="255" y="83"/>
                  </a:lnTo>
                  <a:cubicBezTo>
                    <a:pt x="244" y="86"/>
                    <a:pt x="240" y="93"/>
                    <a:pt x="240" y="107"/>
                  </a:cubicBezTo>
                  <a:lnTo>
                    <a:pt x="240" y="335"/>
                  </a:lnTo>
                  <a:lnTo>
                    <a:pt x="221" y="338"/>
                  </a:lnTo>
                  <a:lnTo>
                    <a:pt x="221" y="56"/>
                  </a:lnTo>
                  <a:close/>
                  <a:moveTo>
                    <a:pt x="101" y="188"/>
                  </a:moveTo>
                  <a:lnTo>
                    <a:pt x="134" y="188"/>
                  </a:lnTo>
                  <a:lnTo>
                    <a:pt x="134" y="135"/>
                  </a:lnTo>
                  <a:lnTo>
                    <a:pt x="104" y="135"/>
                  </a:lnTo>
                  <a:cubicBezTo>
                    <a:pt x="76" y="135"/>
                    <a:pt x="54" y="158"/>
                    <a:pt x="54" y="186"/>
                  </a:cubicBezTo>
                  <a:lnTo>
                    <a:pt x="54" y="467"/>
                  </a:lnTo>
                  <a:cubicBezTo>
                    <a:pt x="54" y="490"/>
                    <a:pt x="69" y="509"/>
                    <a:pt x="90" y="515"/>
                  </a:cubicBezTo>
                  <a:lnTo>
                    <a:pt x="90" y="515"/>
                  </a:lnTo>
                  <a:lnTo>
                    <a:pt x="0" y="586"/>
                  </a:lnTo>
                  <a:lnTo>
                    <a:pt x="0" y="630"/>
                  </a:lnTo>
                  <a:lnTo>
                    <a:pt x="678" y="630"/>
                  </a:lnTo>
                  <a:lnTo>
                    <a:pt x="678" y="586"/>
                  </a:lnTo>
                  <a:lnTo>
                    <a:pt x="582" y="516"/>
                  </a:lnTo>
                  <a:cubicBezTo>
                    <a:pt x="604" y="511"/>
                    <a:pt x="621" y="491"/>
                    <a:pt x="621" y="467"/>
                  </a:cubicBezTo>
                  <a:lnTo>
                    <a:pt x="621" y="186"/>
                  </a:lnTo>
                  <a:cubicBezTo>
                    <a:pt x="621" y="158"/>
                    <a:pt x="598" y="135"/>
                    <a:pt x="571" y="135"/>
                  </a:cubicBezTo>
                  <a:lnTo>
                    <a:pt x="541" y="135"/>
                  </a:lnTo>
                  <a:lnTo>
                    <a:pt x="541" y="188"/>
                  </a:lnTo>
                  <a:lnTo>
                    <a:pt x="573" y="188"/>
                  </a:lnTo>
                  <a:lnTo>
                    <a:pt x="573" y="474"/>
                  </a:lnTo>
                  <a:lnTo>
                    <a:pt x="101" y="474"/>
                  </a:lnTo>
                  <a:lnTo>
                    <a:pt x="101" y="188"/>
                  </a:lnTo>
                  <a:close/>
                </a:path>
              </a:pathLst>
            </a:custGeom>
            <a:solidFill>
              <a:srgbClr val="304860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0259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1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6914"/>
          <p:cNvSpPr/>
          <p:nvPr/>
        </p:nvSpPr>
        <p:spPr>
          <a:xfrm>
            <a:off x="4234686" y="2120231"/>
            <a:ext cx="1940279" cy="1763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95" y="18391"/>
                </a:moveTo>
                <a:cubicBezTo>
                  <a:pt x="2131" y="18465"/>
                  <a:pt x="1144" y="18588"/>
                  <a:pt x="224" y="18761"/>
                </a:cubicBezTo>
                <a:cubicBezTo>
                  <a:pt x="90" y="19699"/>
                  <a:pt x="22" y="20637"/>
                  <a:pt x="0" y="21600"/>
                </a:cubicBezTo>
                <a:cubicBezTo>
                  <a:pt x="3701" y="21600"/>
                  <a:pt x="3701" y="21600"/>
                  <a:pt x="3701" y="21600"/>
                </a:cubicBezTo>
                <a:cubicBezTo>
                  <a:pt x="4060" y="20178"/>
                  <a:pt x="5249" y="19156"/>
                  <a:pt x="6639" y="19156"/>
                </a:cubicBezTo>
                <a:cubicBezTo>
                  <a:pt x="8030" y="19156"/>
                  <a:pt x="9219" y="20178"/>
                  <a:pt x="9600" y="21600"/>
                </a:cubicBezTo>
                <a:cubicBezTo>
                  <a:pt x="10273" y="21600"/>
                  <a:pt x="10273" y="21600"/>
                  <a:pt x="10273" y="21600"/>
                </a:cubicBezTo>
                <a:cubicBezTo>
                  <a:pt x="10295" y="20711"/>
                  <a:pt x="10430" y="19847"/>
                  <a:pt x="10654" y="18983"/>
                </a:cubicBezTo>
                <a:cubicBezTo>
                  <a:pt x="11125" y="17206"/>
                  <a:pt x="12045" y="15552"/>
                  <a:pt x="13279" y="14268"/>
                </a:cubicBezTo>
                <a:cubicBezTo>
                  <a:pt x="14467" y="12960"/>
                  <a:pt x="16015" y="12096"/>
                  <a:pt x="17675" y="11602"/>
                </a:cubicBezTo>
                <a:cubicBezTo>
                  <a:pt x="18258" y="11454"/>
                  <a:pt x="18841" y="11380"/>
                  <a:pt x="19447" y="11331"/>
                </a:cubicBezTo>
                <a:cubicBezTo>
                  <a:pt x="19447" y="9183"/>
                  <a:pt x="19447" y="9183"/>
                  <a:pt x="19447" y="9183"/>
                </a:cubicBezTo>
                <a:cubicBezTo>
                  <a:pt x="19828" y="9109"/>
                  <a:pt x="19828" y="9109"/>
                  <a:pt x="19828" y="9109"/>
                </a:cubicBezTo>
                <a:cubicBezTo>
                  <a:pt x="20860" y="8912"/>
                  <a:pt x="21600" y="7949"/>
                  <a:pt x="21600" y="6764"/>
                </a:cubicBezTo>
                <a:cubicBezTo>
                  <a:pt x="21600" y="5579"/>
                  <a:pt x="20860" y="4592"/>
                  <a:pt x="19828" y="4394"/>
                </a:cubicBezTo>
                <a:cubicBezTo>
                  <a:pt x="19447" y="4320"/>
                  <a:pt x="19447" y="4320"/>
                  <a:pt x="19447" y="4320"/>
                </a:cubicBezTo>
                <a:cubicBezTo>
                  <a:pt x="19447" y="0"/>
                  <a:pt x="19447" y="0"/>
                  <a:pt x="19447" y="0"/>
                </a:cubicBezTo>
                <a:cubicBezTo>
                  <a:pt x="18931" y="25"/>
                  <a:pt x="18437" y="49"/>
                  <a:pt x="17921" y="123"/>
                </a:cubicBezTo>
                <a:cubicBezTo>
                  <a:pt x="17720" y="1185"/>
                  <a:pt x="17563" y="2197"/>
                  <a:pt x="17450" y="3259"/>
                </a:cubicBezTo>
                <a:cubicBezTo>
                  <a:pt x="15880" y="3579"/>
                  <a:pt x="15880" y="3579"/>
                  <a:pt x="15880" y="3579"/>
                </a:cubicBezTo>
                <a:cubicBezTo>
                  <a:pt x="14355" y="4098"/>
                  <a:pt x="14355" y="4098"/>
                  <a:pt x="14355" y="4098"/>
                </a:cubicBezTo>
                <a:cubicBezTo>
                  <a:pt x="13817" y="3209"/>
                  <a:pt x="13234" y="2370"/>
                  <a:pt x="12628" y="1555"/>
                </a:cubicBezTo>
                <a:cubicBezTo>
                  <a:pt x="11080" y="2197"/>
                  <a:pt x="9622" y="3110"/>
                  <a:pt x="8277" y="4172"/>
                </a:cubicBezTo>
                <a:cubicBezTo>
                  <a:pt x="8568" y="5159"/>
                  <a:pt x="8905" y="6171"/>
                  <a:pt x="9286" y="7134"/>
                </a:cubicBezTo>
                <a:cubicBezTo>
                  <a:pt x="8882" y="7529"/>
                  <a:pt x="8456" y="7875"/>
                  <a:pt x="8075" y="8294"/>
                </a:cubicBezTo>
                <a:cubicBezTo>
                  <a:pt x="7716" y="8714"/>
                  <a:pt x="7312" y="9109"/>
                  <a:pt x="6976" y="9578"/>
                </a:cubicBezTo>
                <a:cubicBezTo>
                  <a:pt x="6123" y="9134"/>
                  <a:pt x="5226" y="8714"/>
                  <a:pt x="4329" y="8319"/>
                </a:cubicBezTo>
                <a:cubicBezTo>
                  <a:pt x="3297" y="9751"/>
                  <a:pt x="2422" y="11331"/>
                  <a:pt x="1750" y="12985"/>
                </a:cubicBezTo>
                <a:cubicBezTo>
                  <a:pt x="2490" y="13701"/>
                  <a:pt x="3230" y="14367"/>
                  <a:pt x="3993" y="15009"/>
                </a:cubicBezTo>
                <a:cubicBezTo>
                  <a:pt x="3746" y="15552"/>
                  <a:pt x="3634" y="16120"/>
                  <a:pt x="3454" y="16663"/>
                </a:cubicBezTo>
                <a:cubicBezTo>
                  <a:pt x="3275" y="17231"/>
                  <a:pt x="3207" y="17798"/>
                  <a:pt x="3095" y="18391"/>
                </a:cubicBezTo>
                <a:close/>
              </a:path>
            </a:pathLst>
          </a:custGeom>
          <a:solidFill>
            <a:schemeClr val="accent1"/>
          </a:solidFill>
          <a:ln w="50800">
            <a:solidFill>
              <a:schemeClr val="bg1"/>
            </a:solidFill>
            <a:round/>
          </a:ln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 defTabSz="575945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9" name="Shape 6915"/>
          <p:cNvSpPr/>
          <p:nvPr/>
        </p:nvSpPr>
        <p:spPr>
          <a:xfrm>
            <a:off x="6130511" y="2120228"/>
            <a:ext cx="1759429" cy="1956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181"/>
                </a:moveTo>
                <a:cubicBezTo>
                  <a:pt x="1410" y="3559"/>
                  <a:pt x="2375" y="4738"/>
                  <a:pt x="2375" y="6095"/>
                </a:cubicBezTo>
                <a:cubicBezTo>
                  <a:pt x="2375" y="7452"/>
                  <a:pt x="1410" y="8609"/>
                  <a:pt x="0" y="9009"/>
                </a:cubicBezTo>
                <a:cubicBezTo>
                  <a:pt x="0" y="10188"/>
                  <a:pt x="0" y="10188"/>
                  <a:pt x="0" y="10188"/>
                </a:cubicBezTo>
                <a:cubicBezTo>
                  <a:pt x="866" y="10233"/>
                  <a:pt x="1732" y="10344"/>
                  <a:pt x="2573" y="10566"/>
                </a:cubicBezTo>
                <a:cubicBezTo>
                  <a:pt x="4379" y="11034"/>
                  <a:pt x="6037" y="11946"/>
                  <a:pt x="7324" y="13169"/>
                </a:cubicBezTo>
                <a:cubicBezTo>
                  <a:pt x="8635" y="14370"/>
                  <a:pt x="9501" y="15883"/>
                  <a:pt x="9971" y="17529"/>
                </a:cubicBezTo>
                <a:cubicBezTo>
                  <a:pt x="10120" y="18130"/>
                  <a:pt x="10219" y="18753"/>
                  <a:pt x="10268" y="19375"/>
                </a:cubicBezTo>
                <a:cubicBezTo>
                  <a:pt x="12767" y="19375"/>
                  <a:pt x="12767" y="19375"/>
                  <a:pt x="12767" y="19375"/>
                </a:cubicBezTo>
                <a:cubicBezTo>
                  <a:pt x="12841" y="19754"/>
                  <a:pt x="12841" y="19754"/>
                  <a:pt x="12841" y="19754"/>
                </a:cubicBezTo>
                <a:cubicBezTo>
                  <a:pt x="13014" y="20821"/>
                  <a:pt x="14029" y="21600"/>
                  <a:pt x="15216" y="21600"/>
                </a:cubicBezTo>
                <a:cubicBezTo>
                  <a:pt x="16404" y="21600"/>
                  <a:pt x="17394" y="20821"/>
                  <a:pt x="17592" y="19776"/>
                </a:cubicBezTo>
                <a:cubicBezTo>
                  <a:pt x="17641" y="19375"/>
                  <a:pt x="17641" y="19375"/>
                  <a:pt x="17641" y="19375"/>
                </a:cubicBezTo>
                <a:cubicBezTo>
                  <a:pt x="21600" y="19375"/>
                  <a:pt x="21600" y="19375"/>
                  <a:pt x="21600" y="19375"/>
                </a:cubicBezTo>
                <a:cubicBezTo>
                  <a:pt x="21600" y="18842"/>
                  <a:pt x="21551" y="18308"/>
                  <a:pt x="21476" y="17774"/>
                </a:cubicBezTo>
                <a:cubicBezTo>
                  <a:pt x="20437" y="17596"/>
                  <a:pt x="19423" y="17418"/>
                  <a:pt x="18359" y="17307"/>
                </a:cubicBezTo>
                <a:cubicBezTo>
                  <a:pt x="18012" y="15750"/>
                  <a:pt x="18012" y="15750"/>
                  <a:pt x="18012" y="15750"/>
                </a:cubicBezTo>
                <a:cubicBezTo>
                  <a:pt x="17518" y="14237"/>
                  <a:pt x="17518" y="14237"/>
                  <a:pt x="17518" y="14237"/>
                </a:cubicBezTo>
                <a:cubicBezTo>
                  <a:pt x="18408" y="13703"/>
                  <a:pt x="19225" y="13125"/>
                  <a:pt x="20066" y="12524"/>
                </a:cubicBezTo>
                <a:cubicBezTo>
                  <a:pt x="19423" y="10989"/>
                  <a:pt x="18482" y="9543"/>
                  <a:pt x="17443" y="8208"/>
                </a:cubicBezTo>
                <a:cubicBezTo>
                  <a:pt x="16429" y="8498"/>
                  <a:pt x="15414" y="8854"/>
                  <a:pt x="14449" y="9209"/>
                </a:cubicBezTo>
                <a:cubicBezTo>
                  <a:pt x="14078" y="8809"/>
                  <a:pt x="13732" y="8386"/>
                  <a:pt x="13287" y="8008"/>
                </a:cubicBezTo>
                <a:cubicBezTo>
                  <a:pt x="12866" y="7652"/>
                  <a:pt x="12470" y="7252"/>
                  <a:pt x="12000" y="6918"/>
                </a:cubicBezTo>
                <a:cubicBezTo>
                  <a:pt x="12470" y="6073"/>
                  <a:pt x="12891" y="5183"/>
                  <a:pt x="13262" y="4293"/>
                </a:cubicBezTo>
                <a:cubicBezTo>
                  <a:pt x="11827" y="3270"/>
                  <a:pt x="10268" y="2402"/>
                  <a:pt x="8586" y="1735"/>
                </a:cubicBezTo>
                <a:cubicBezTo>
                  <a:pt x="7868" y="2469"/>
                  <a:pt x="7200" y="3203"/>
                  <a:pt x="6581" y="3960"/>
                </a:cubicBezTo>
                <a:cubicBezTo>
                  <a:pt x="6037" y="3737"/>
                  <a:pt x="5468" y="3604"/>
                  <a:pt x="4899" y="3426"/>
                </a:cubicBezTo>
                <a:cubicBezTo>
                  <a:pt x="4355" y="3270"/>
                  <a:pt x="3761" y="3181"/>
                  <a:pt x="3192" y="3070"/>
                </a:cubicBezTo>
                <a:cubicBezTo>
                  <a:pt x="3093" y="2113"/>
                  <a:pt x="2994" y="1135"/>
                  <a:pt x="2796" y="200"/>
                </a:cubicBezTo>
                <a:cubicBezTo>
                  <a:pt x="1880" y="111"/>
                  <a:pt x="940" y="22"/>
                  <a:pt x="0" y="0"/>
                </a:cubicBezTo>
                <a:lnTo>
                  <a:pt x="0" y="3181"/>
                </a:lnTo>
                <a:close/>
              </a:path>
            </a:pathLst>
          </a:custGeom>
          <a:solidFill>
            <a:schemeClr val="accent3"/>
          </a:solidFill>
          <a:ln w="50800">
            <a:solidFill>
              <a:schemeClr val="bg1"/>
            </a:solidFill>
            <a:round/>
          </a:ln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 defTabSz="575945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0" name="Shape 6916"/>
          <p:cNvSpPr/>
          <p:nvPr/>
        </p:nvSpPr>
        <p:spPr>
          <a:xfrm>
            <a:off x="4234687" y="3821783"/>
            <a:ext cx="1746811" cy="19413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8530"/>
                </a:moveTo>
                <a:cubicBezTo>
                  <a:pt x="20205" y="18127"/>
                  <a:pt x="19233" y="16984"/>
                  <a:pt x="19233" y="15595"/>
                </a:cubicBezTo>
                <a:cubicBezTo>
                  <a:pt x="19233" y="14228"/>
                  <a:pt x="20205" y="13063"/>
                  <a:pt x="21600" y="12682"/>
                </a:cubicBezTo>
                <a:cubicBezTo>
                  <a:pt x="21600" y="11338"/>
                  <a:pt x="21600" y="11338"/>
                  <a:pt x="21600" y="11338"/>
                </a:cubicBezTo>
                <a:cubicBezTo>
                  <a:pt x="20778" y="11293"/>
                  <a:pt x="19956" y="11181"/>
                  <a:pt x="19158" y="10957"/>
                </a:cubicBezTo>
                <a:cubicBezTo>
                  <a:pt x="17365" y="10486"/>
                  <a:pt x="15696" y="9590"/>
                  <a:pt x="14400" y="8358"/>
                </a:cubicBezTo>
                <a:cubicBezTo>
                  <a:pt x="13080" y="7148"/>
                  <a:pt x="12208" y="5602"/>
                  <a:pt x="11709" y="3966"/>
                </a:cubicBezTo>
                <a:cubicBezTo>
                  <a:pt x="11560" y="3383"/>
                  <a:pt x="11485" y="2801"/>
                  <a:pt x="11435" y="2218"/>
                </a:cubicBezTo>
                <a:cubicBezTo>
                  <a:pt x="9841" y="2218"/>
                  <a:pt x="9841" y="2218"/>
                  <a:pt x="9841" y="2218"/>
                </a:cubicBezTo>
                <a:cubicBezTo>
                  <a:pt x="9766" y="1837"/>
                  <a:pt x="9766" y="1837"/>
                  <a:pt x="9766" y="1837"/>
                </a:cubicBezTo>
                <a:cubicBezTo>
                  <a:pt x="9592" y="784"/>
                  <a:pt x="8570" y="0"/>
                  <a:pt x="7374" y="0"/>
                </a:cubicBezTo>
                <a:cubicBezTo>
                  <a:pt x="6179" y="0"/>
                  <a:pt x="5182" y="784"/>
                  <a:pt x="4983" y="1837"/>
                </a:cubicBezTo>
                <a:cubicBezTo>
                  <a:pt x="4933" y="2218"/>
                  <a:pt x="4933" y="2218"/>
                  <a:pt x="4933" y="2218"/>
                </a:cubicBezTo>
                <a:cubicBezTo>
                  <a:pt x="0" y="2218"/>
                  <a:pt x="0" y="2218"/>
                  <a:pt x="0" y="2218"/>
                </a:cubicBezTo>
                <a:cubicBezTo>
                  <a:pt x="25" y="2711"/>
                  <a:pt x="75" y="3204"/>
                  <a:pt x="125" y="3697"/>
                </a:cubicBezTo>
                <a:cubicBezTo>
                  <a:pt x="1196" y="3899"/>
                  <a:pt x="2217" y="4056"/>
                  <a:pt x="3289" y="4168"/>
                </a:cubicBezTo>
                <a:cubicBezTo>
                  <a:pt x="3612" y="5736"/>
                  <a:pt x="3612" y="5736"/>
                  <a:pt x="3612" y="5736"/>
                </a:cubicBezTo>
                <a:cubicBezTo>
                  <a:pt x="4111" y="7260"/>
                  <a:pt x="4111" y="7260"/>
                  <a:pt x="4111" y="7260"/>
                </a:cubicBezTo>
                <a:cubicBezTo>
                  <a:pt x="3239" y="7820"/>
                  <a:pt x="2392" y="8380"/>
                  <a:pt x="1570" y="8985"/>
                </a:cubicBezTo>
                <a:cubicBezTo>
                  <a:pt x="2217" y="10554"/>
                  <a:pt x="3139" y="11988"/>
                  <a:pt x="4210" y="13354"/>
                </a:cubicBezTo>
                <a:cubicBezTo>
                  <a:pt x="5207" y="13063"/>
                  <a:pt x="6228" y="12705"/>
                  <a:pt x="7200" y="12324"/>
                </a:cubicBezTo>
                <a:cubicBezTo>
                  <a:pt x="7599" y="12727"/>
                  <a:pt x="7947" y="13175"/>
                  <a:pt x="8371" y="13534"/>
                </a:cubicBezTo>
                <a:cubicBezTo>
                  <a:pt x="8794" y="13915"/>
                  <a:pt x="9193" y="14318"/>
                  <a:pt x="9666" y="14632"/>
                </a:cubicBezTo>
                <a:cubicBezTo>
                  <a:pt x="9218" y="15505"/>
                  <a:pt x="8794" y="16379"/>
                  <a:pt x="8421" y="17298"/>
                </a:cubicBezTo>
                <a:cubicBezTo>
                  <a:pt x="9841" y="18329"/>
                  <a:pt x="11435" y="19180"/>
                  <a:pt x="13104" y="19852"/>
                </a:cubicBezTo>
                <a:cubicBezTo>
                  <a:pt x="13827" y="19135"/>
                  <a:pt x="14500" y="18396"/>
                  <a:pt x="15147" y="17634"/>
                </a:cubicBezTo>
                <a:cubicBezTo>
                  <a:pt x="15671" y="17858"/>
                  <a:pt x="16269" y="17970"/>
                  <a:pt x="16817" y="18149"/>
                </a:cubicBezTo>
                <a:cubicBezTo>
                  <a:pt x="17390" y="18329"/>
                  <a:pt x="17963" y="18418"/>
                  <a:pt x="18561" y="18530"/>
                </a:cubicBezTo>
                <a:cubicBezTo>
                  <a:pt x="18635" y="19494"/>
                  <a:pt x="18760" y="20457"/>
                  <a:pt x="18934" y="21398"/>
                </a:cubicBezTo>
                <a:cubicBezTo>
                  <a:pt x="19806" y="21510"/>
                  <a:pt x="20703" y="21578"/>
                  <a:pt x="21600" y="21600"/>
                </a:cubicBezTo>
                <a:lnTo>
                  <a:pt x="21600" y="18530"/>
                </a:lnTo>
                <a:close/>
              </a:path>
            </a:pathLst>
          </a:custGeom>
          <a:solidFill>
            <a:schemeClr val="accent4"/>
          </a:solidFill>
          <a:ln w="50800">
            <a:solidFill>
              <a:schemeClr val="bg1"/>
            </a:solidFill>
            <a:round/>
          </a:ln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 defTabSz="575945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1" name="Shape 6917"/>
          <p:cNvSpPr/>
          <p:nvPr/>
        </p:nvSpPr>
        <p:spPr>
          <a:xfrm>
            <a:off x="5938178" y="4011829"/>
            <a:ext cx="1952896" cy="17507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546" y="3107"/>
                </a:moveTo>
                <a:cubicBezTo>
                  <a:pt x="19482" y="3008"/>
                  <a:pt x="20463" y="2908"/>
                  <a:pt x="21399" y="2734"/>
                </a:cubicBezTo>
                <a:cubicBezTo>
                  <a:pt x="21511" y="1814"/>
                  <a:pt x="21578" y="920"/>
                  <a:pt x="21600" y="0"/>
                </a:cubicBezTo>
                <a:cubicBezTo>
                  <a:pt x="18769" y="0"/>
                  <a:pt x="18769" y="0"/>
                  <a:pt x="18769" y="0"/>
                </a:cubicBezTo>
                <a:cubicBezTo>
                  <a:pt x="18412" y="1491"/>
                  <a:pt x="17231" y="2461"/>
                  <a:pt x="15849" y="2461"/>
                </a:cubicBezTo>
                <a:cubicBezTo>
                  <a:pt x="14467" y="2461"/>
                  <a:pt x="13285" y="1491"/>
                  <a:pt x="12907" y="0"/>
                </a:cubicBezTo>
                <a:cubicBezTo>
                  <a:pt x="11391" y="0"/>
                  <a:pt x="11391" y="0"/>
                  <a:pt x="11391" y="0"/>
                </a:cubicBezTo>
                <a:cubicBezTo>
                  <a:pt x="11346" y="845"/>
                  <a:pt x="11235" y="1665"/>
                  <a:pt x="11012" y="2486"/>
                </a:cubicBezTo>
                <a:cubicBezTo>
                  <a:pt x="10544" y="4300"/>
                  <a:pt x="9630" y="5941"/>
                  <a:pt x="8426" y="7258"/>
                </a:cubicBezTo>
                <a:cubicBezTo>
                  <a:pt x="7222" y="8575"/>
                  <a:pt x="5684" y="9445"/>
                  <a:pt x="4057" y="9942"/>
                </a:cubicBezTo>
                <a:cubicBezTo>
                  <a:pt x="3433" y="10092"/>
                  <a:pt x="2786" y="10191"/>
                  <a:pt x="2140" y="10216"/>
                </a:cubicBezTo>
                <a:cubicBezTo>
                  <a:pt x="2140" y="12503"/>
                  <a:pt x="2140" y="12503"/>
                  <a:pt x="2140" y="12503"/>
                </a:cubicBezTo>
                <a:cubicBezTo>
                  <a:pt x="1761" y="12577"/>
                  <a:pt x="1761" y="12577"/>
                  <a:pt x="1761" y="12577"/>
                </a:cubicBezTo>
                <a:cubicBezTo>
                  <a:pt x="736" y="12801"/>
                  <a:pt x="0" y="13770"/>
                  <a:pt x="0" y="14939"/>
                </a:cubicBezTo>
                <a:cubicBezTo>
                  <a:pt x="0" y="16132"/>
                  <a:pt x="736" y="17101"/>
                  <a:pt x="1761" y="17325"/>
                </a:cubicBezTo>
                <a:cubicBezTo>
                  <a:pt x="2140" y="17399"/>
                  <a:pt x="2140" y="17399"/>
                  <a:pt x="2140" y="17399"/>
                </a:cubicBezTo>
                <a:cubicBezTo>
                  <a:pt x="2140" y="21600"/>
                  <a:pt x="2140" y="21600"/>
                  <a:pt x="2140" y="21600"/>
                </a:cubicBezTo>
                <a:cubicBezTo>
                  <a:pt x="2697" y="21600"/>
                  <a:pt x="3254" y="21550"/>
                  <a:pt x="3789" y="21476"/>
                </a:cubicBezTo>
                <a:cubicBezTo>
                  <a:pt x="3990" y="20432"/>
                  <a:pt x="4146" y="19413"/>
                  <a:pt x="4258" y="18344"/>
                </a:cubicBezTo>
                <a:cubicBezTo>
                  <a:pt x="5818" y="18021"/>
                  <a:pt x="5818" y="18021"/>
                  <a:pt x="5818" y="18021"/>
                </a:cubicBezTo>
                <a:cubicBezTo>
                  <a:pt x="7356" y="17499"/>
                  <a:pt x="7356" y="17499"/>
                  <a:pt x="7356" y="17499"/>
                </a:cubicBezTo>
                <a:cubicBezTo>
                  <a:pt x="7891" y="18394"/>
                  <a:pt x="8448" y="19214"/>
                  <a:pt x="9050" y="20059"/>
                </a:cubicBezTo>
                <a:cubicBezTo>
                  <a:pt x="10611" y="19413"/>
                  <a:pt x="12037" y="18468"/>
                  <a:pt x="13397" y="17424"/>
                </a:cubicBezTo>
                <a:cubicBezTo>
                  <a:pt x="13107" y="16405"/>
                  <a:pt x="12750" y="15386"/>
                  <a:pt x="12372" y="14417"/>
                </a:cubicBezTo>
                <a:cubicBezTo>
                  <a:pt x="12773" y="14044"/>
                  <a:pt x="13219" y="13696"/>
                  <a:pt x="13575" y="13248"/>
                </a:cubicBezTo>
                <a:cubicBezTo>
                  <a:pt x="13954" y="12826"/>
                  <a:pt x="14355" y="12453"/>
                  <a:pt x="14667" y="11981"/>
                </a:cubicBezTo>
                <a:cubicBezTo>
                  <a:pt x="15515" y="12428"/>
                  <a:pt x="16406" y="12826"/>
                  <a:pt x="17320" y="13223"/>
                </a:cubicBezTo>
                <a:cubicBezTo>
                  <a:pt x="18346" y="11782"/>
                  <a:pt x="19193" y="10216"/>
                  <a:pt x="19861" y="8526"/>
                </a:cubicBezTo>
                <a:cubicBezTo>
                  <a:pt x="19148" y="7805"/>
                  <a:pt x="18412" y="7134"/>
                  <a:pt x="17654" y="6512"/>
                </a:cubicBezTo>
                <a:cubicBezTo>
                  <a:pt x="17877" y="5965"/>
                  <a:pt x="17989" y="5394"/>
                  <a:pt x="18167" y="4822"/>
                </a:cubicBezTo>
                <a:cubicBezTo>
                  <a:pt x="18346" y="4275"/>
                  <a:pt x="18412" y="3679"/>
                  <a:pt x="18546" y="3107"/>
                </a:cubicBezTo>
                <a:close/>
              </a:path>
            </a:pathLst>
          </a:custGeom>
          <a:solidFill>
            <a:schemeClr val="accent2"/>
          </a:solidFill>
          <a:ln w="50800">
            <a:solidFill>
              <a:schemeClr val="bg1"/>
            </a:solidFill>
            <a:round/>
          </a:ln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 defTabSz="575945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2" name="Shape 6926"/>
          <p:cNvSpPr/>
          <p:nvPr/>
        </p:nvSpPr>
        <p:spPr>
          <a:xfrm>
            <a:off x="3638721" y="2528983"/>
            <a:ext cx="1276023" cy="5948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575945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3" name="Shape 6927"/>
          <p:cNvSpPr/>
          <p:nvPr/>
        </p:nvSpPr>
        <p:spPr>
          <a:xfrm>
            <a:off x="3638719" y="4810156"/>
            <a:ext cx="987992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575945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4" name="Shape 6928"/>
          <p:cNvSpPr/>
          <p:nvPr/>
        </p:nvSpPr>
        <p:spPr>
          <a:xfrm flipH="1">
            <a:off x="7349377" y="2529013"/>
            <a:ext cx="1172220" cy="1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575945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5" name="Shape 6929"/>
          <p:cNvSpPr/>
          <p:nvPr/>
        </p:nvSpPr>
        <p:spPr>
          <a:xfrm flipH="1">
            <a:off x="7553414" y="4810160"/>
            <a:ext cx="968183" cy="1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575945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6" name="Freeform 41"/>
          <p:cNvSpPr>
            <a:spLocks noEditPoints="1"/>
          </p:cNvSpPr>
          <p:nvPr/>
        </p:nvSpPr>
        <p:spPr bwMode="auto">
          <a:xfrm>
            <a:off x="5586818" y="3458911"/>
            <a:ext cx="960107" cy="873373"/>
          </a:xfrm>
          <a:custGeom>
            <a:avLst/>
            <a:gdLst>
              <a:gd name="T0" fmla="*/ 2147483647 w 67"/>
              <a:gd name="T1" fmla="*/ 124018912 h 60"/>
              <a:gd name="T2" fmla="*/ 2147483647 w 67"/>
              <a:gd name="T3" fmla="*/ 0 h 60"/>
              <a:gd name="T4" fmla="*/ 2147483647 w 67"/>
              <a:gd name="T5" fmla="*/ 0 h 60"/>
              <a:gd name="T6" fmla="*/ 2147483647 w 67"/>
              <a:gd name="T7" fmla="*/ 124018912 h 60"/>
              <a:gd name="T8" fmla="*/ 2147483647 w 67"/>
              <a:gd name="T9" fmla="*/ 310059138 h 60"/>
              <a:gd name="T10" fmla="*/ 2147483647 w 67"/>
              <a:gd name="T11" fmla="*/ 868156039 h 60"/>
              <a:gd name="T12" fmla="*/ 2147483647 w 67"/>
              <a:gd name="T13" fmla="*/ 124018912 h 60"/>
              <a:gd name="T14" fmla="*/ 2147483647 w 67"/>
              <a:gd name="T15" fmla="*/ 1922344337 h 60"/>
              <a:gd name="T16" fmla="*/ 2147483647 w 67"/>
              <a:gd name="T17" fmla="*/ 124018912 h 60"/>
              <a:gd name="T18" fmla="*/ 1902898002 w 67"/>
              <a:gd name="T19" fmla="*/ 124018912 h 60"/>
              <a:gd name="T20" fmla="*/ 122771150 w 67"/>
              <a:gd name="T21" fmla="*/ 1922344337 h 60"/>
              <a:gd name="T22" fmla="*/ 122771150 w 67"/>
              <a:gd name="T23" fmla="*/ 2147483647 h 60"/>
              <a:gd name="T24" fmla="*/ 245534466 w 67"/>
              <a:gd name="T25" fmla="*/ 2147483647 h 60"/>
              <a:gd name="T26" fmla="*/ 429691207 w 67"/>
              <a:gd name="T27" fmla="*/ 2147483647 h 60"/>
              <a:gd name="T28" fmla="*/ 2087055172 w 67"/>
              <a:gd name="T29" fmla="*/ 558097024 h 60"/>
              <a:gd name="T30" fmla="*/ 2147483647 w 67"/>
              <a:gd name="T31" fmla="*/ 2147483647 h 60"/>
              <a:gd name="T32" fmla="*/ 2147483647 w 67"/>
              <a:gd name="T33" fmla="*/ 2147483647 h 60"/>
              <a:gd name="T34" fmla="*/ 2147483647 w 67"/>
              <a:gd name="T35" fmla="*/ 1922344337 h 60"/>
              <a:gd name="T36" fmla="*/ 552454614 w 67"/>
              <a:gd name="T37" fmla="*/ 2147483647 h 60"/>
              <a:gd name="T38" fmla="*/ 552454614 w 67"/>
              <a:gd name="T39" fmla="*/ 2147483647 h 60"/>
              <a:gd name="T40" fmla="*/ 797989019 w 67"/>
              <a:gd name="T41" fmla="*/ 2147483647 h 60"/>
              <a:gd name="T42" fmla="*/ 1718749157 w 67"/>
              <a:gd name="T43" fmla="*/ 2147483647 h 60"/>
              <a:gd name="T44" fmla="*/ 1718749157 w 67"/>
              <a:gd name="T45" fmla="*/ 2147483647 h 60"/>
              <a:gd name="T46" fmla="*/ 1780134717 w 67"/>
              <a:gd name="T47" fmla="*/ 2147483647 h 60"/>
              <a:gd name="T48" fmla="*/ 2147483647 w 67"/>
              <a:gd name="T49" fmla="*/ 2147483647 h 60"/>
              <a:gd name="T50" fmla="*/ 2147483647 w 67"/>
              <a:gd name="T51" fmla="*/ 2147483647 h 60"/>
              <a:gd name="T52" fmla="*/ 2147483647 w 67"/>
              <a:gd name="T53" fmla="*/ 2147483647 h 60"/>
              <a:gd name="T54" fmla="*/ 2147483647 w 67"/>
              <a:gd name="T55" fmla="*/ 2147483647 h 60"/>
              <a:gd name="T56" fmla="*/ 2147483647 w 67"/>
              <a:gd name="T57" fmla="*/ 2147483647 h 60"/>
              <a:gd name="T58" fmla="*/ 2147483647 w 67"/>
              <a:gd name="T59" fmla="*/ 2147483647 h 60"/>
              <a:gd name="T60" fmla="*/ 2087055172 w 67"/>
              <a:gd name="T61" fmla="*/ 806142661 h 60"/>
              <a:gd name="T62" fmla="*/ 552454614 w 67"/>
              <a:gd name="T63" fmla="*/ 2147483647 h 60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67"/>
              <a:gd name="T97" fmla="*/ 0 h 60"/>
              <a:gd name="T98" fmla="*/ 67 w 67"/>
              <a:gd name="T99" fmla="*/ 60 h 60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67" h="60">
                <a:moveTo>
                  <a:pt x="53" y="2"/>
                </a:moveTo>
                <a:cubicBezTo>
                  <a:pt x="53" y="1"/>
                  <a:pt x="52" y="0"/>
                  <a:pt x="51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4" y="1"/>
                  <a:pt x="44" y="2"/>
                </a:cubicBezTo>
                <a:cubicBezTo>
                  <a:pt x="44" y="5"/>
                  <a:pt x="44" y="5"/>
                  <a:pt x="44" y="5"/>
                </a:cubicBezTo>
                <a:cubicBezTo>
                  <a:pt x="53" y="14"/>
                  <a:pt x="53" y="14"/>
                  <a:pt x="53" y="14"/>
                </a:cubicBezTo>
                <a:lnTo>
                  <a:pt x="53" y="2"/>
                </a:lnTo>
                <a:close/>
                <a:moveTo>
                  <a:pt x="66" y="31"/>
                </a:moveTo>
                <a:cubicBezTo>
                  <a:pt x="36" y="2"/>
                  <a:pt x="36" y="2"/>
                  <a:pt x="36" y="2"/>
                </a:cubicBezTo>
                <a:cubicBezTo>
                  <a:pt x="35" y="0"/>
                  <a:pt x="33" y="0"/>
                  <a:pt x="31" y="2"/>
                </a:cubicBezTo>
                <a:cubicBezTo>
                  <a:pt x="2" y="31"/>
                  <a:pt x="2" y="31"/>
                  <a:pt x="2" y="31"/>
                </a:cubicBezTo>
                <a:cubicBezTo>
                  <a:pt x="0" y="33"/>
                  <a:pt x="0" y="35"/>
                  <a:pt x="2" y="36"/>
                </a:cubicBezTo>
                <a:cubicBezTo>
                  <a:pt x="2" y="37"/>
                  <a:pt x="3" y="37"/>
                  <a:pt x="4" y="37"/>
                </a:cubicBezTo>
                <a:cubicBezTo>
                  <a:pt x="5" y="37"/>
                  <a:pt x="6" y="37"/>
                  <a:pt x="7" y="36"/>
                </a:cubicBezTo>
                <a:cubicBezTo>
                  <a:pt x="34" y="9"/>
                  <a:pt x="34" y="9"/>
                  <a:pt x="34" y="9"/>
                </a:cubicBezTo>
                <a:cubicBezTo>
                  <a:pt x="61" y="36"/>
                  <a:pt x="61" y="36"/>
                  <a:pt x="61" y="36"/>
                </a:cubicBezTo>
                <a:cubicBezTo>
                  <a:pt x="62" y="38"/>
                  <a:pt x="65" y="38"/>
                  <a:pt x="66" y="36"/>
                </a:cubicBezTo>
                <a:cubicBezTo>
                  <a:pt x="67" y="35"/>
                  <a:pt x="67" y="33"/>
                  <a:pt x="66" y="31"/>
                </a:cubicBezTo>
                <a:close/>
                <a:moveTo>
                  <a:pt x="9" y="37"/>
                </a:moveTo>
                <a:cubicBezTo>
                  <a:pt x="9" y="57"/>
                  <a:pt x="9" y="57"/>
                  <a:pt x="9" y="57"/>
                </a:cubicBezTo>
                <a:cubicBezTo>
                  <a:pt x="9" y="59"/>
                  <a:pt x="11" y="60"/>
                  <a:pt x="13" y="60"/>
                </a:cubicBezTo>
                <a:cubicBezTo>
                  <a:pt x="28" y="60"/>
                  <a:pt x="28" y="60"/>
                  <a:pt x="28" y="60"/>
                </a:cubicBezTo>
                <a:cubicBezTo>
                  <a:pt x="28" y="42"/>
                  <a:pt x="28" y="42"/>
                  <a:pt x="28" y="42"/>
                </a:cubicBezTo>
                <a:cubicBezTo>
                  <a:pt x="28" y="42"/>
                  <a:pt x="29" y="41"/>
                  <a:pt x="29" y="41"/>
                </a:cubicBezTo>
                <a:cubicBezTo>
                  <a:pt x="38" y="41"/>
                  <a:pt x="38" y="41"/>
                  <a:pt x="38" y="41"/>
                </a:cubicBezTo>
                <a:cubicBezTo>
                  <a:pt x="39" y="41"/>
                  <a:pt x="39" y="42"/>
                  <a:pt x="39" y="42"/>
                </a:cubicBezTo>
                <a:cubicBezTo>
                  <a:pt x="39" y="60"/>
                  <a:pt x="39" y="60"/>
                  <a:pt x="39" y="60"/>
                </a:cubicBezTo>
                <a:cubicBezTo>
                  <a:pt x="55" y="60"/>
                  <a:pt x="55" y="60"/>
                  <a:pt x="55" y="60"/>
                </a:cubicBezTo>
                <a:cubicBezTo>
                  <a:pt x="57" y="60"/>
                  <a:pt x="58" y="59"/>
                  <a:pt x="58" y="57"/>
                </a:cubicBezTo>
                <a:cubicBezTo>
                  <a:pt x="58" y="38"/>
                  <a:pt x="58" y="38"/>
                  <a:pt x="58" y="38"/>
                </a:cubicBezTo>
                <a:cubicBezTo>
                  <a:pt x="34" y="13"/>
                  <a:pt x="34" y="13"/>
                  <a:pt x="34" y="13"/>
                </a:cubicBezTo>
                <a:lnTo>
                  <a:pt x="9" y="37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/>
          <a:lstStyle/>
          <a:p>
            <a:pPr>
              <a:defRPr/>
            </a:pPr>
            <a:endParaRPr lang="en-US" sz="24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7" name="Content Placeholder 2"/>
          <p:cNvSpPr txBox="1"/>
          <p:nvPr/>
        </p:nvSpPr>
        <p:spPr>
          <a:xfrm>
            <a:off x="227176" y="1923019"/>
            <a:ext cx="3353048" cy="2538754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135" b="1" dirty="0">
                <a:solidFill>
                  <a:schemeClr val="bg1"/>
                </a:solidFill>
                <a:cs typeface="+mn-ea"/>
                <a:sym typeface="+mn-lt"/>
              </a:rPr>
              <a:t>蛇</a:t>
            </a:r>
            <a:endParaRPr lang="id-ID" sz="2135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>
              <a:lnSpc>
                <a:spcPct val="50000"/>
              </a:lnSpc>
            </a:pP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蛇长度、蛇头朝向、蛇身位置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(</a:t>
            </a: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链表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)</a:t>
            </a: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、</a:t>
            </a:r>
            <a:endParaRPr lang="en-US" altLang="zh-CN" sz="1465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>
              <a:lnSpc>
                <a:spcPct val="50000"/>
              </a:lnSpc>
            </a:pP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血量、生命值、蛇头图片</a:t>
            </a:r>
            <a:endParaRPr lang="en-US" altLang="zh-CN" sz="1465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>
              <a:lnSpc>
                <a:spcPct val="120000"/>
              </a:lnSpc>
            </a:pP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操作：蛇的生成、画蛇、单步移动、转向、判断是否吃到食物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撞墙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撞炸弹、变长、扣血、重生为墙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食物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……</a:t>
            </a:r>
          </a:p>
          <a:p>
            <a:pPr algn="l">
              <a:lnSpc>
                <a:spcPct val="120000"/>
              </a:lnSpc>
            </a:pPr>
            <a:endParaRPr lang="en-US" altLang="zh-CN" sz="1465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endParaRPr lang="en-US" altLang="zh-CN" sz="14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8" name="Content Placeholder 2"/>
          <p:cNvSpPr txBox="1"/>
          <p:nvPr/>
        </p:nvSpPr>
        <p:spPr>
          <a:xfrm>
            <a:off x="8700914" y="1923019"/>
            <a:ext cx="2169700" cy="1996726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135" b="1" dirty="0">
                <a:solidFill>
                  <a:schemeClr val="bg1"/>
                </a:solidFill>
                <a:cs typeface="+mn-ea"/>
                <a:sym typeface="+mn-lt"/>
              </a:rPr>
              <a:t>食物</a:t>
            </a:r>
            <a:r>
              <a:rPr lang="en-US" altLang="zh-CN" sz="2135" b="1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2135" b="1" dirty="0">
                <a:solidFill>
                  <a:schemeClr val="bg1"/>
                </a:solidFill>
                <a:cs typeface="+mn-ea"/>
                <a:sym typeface="+mn-lt"/>
              </a:rPr>
              <a:t>炸弹</a:t>
            </a:r>
            <a:endParaRPr lang="en-US" altLang="zh-CN" sz="2135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位置、最大数量</a:t>
            </a:r>
            <a:endParaRPr lang="en-US" altLang="zh-CN" sz="1465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操作：生成、清除、画</a:t>
            </a:r>
            <a:endParaRPr lang="en-US" altLang="zh-CN" sz="14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9" name="Content Placeholder 2"/>
          <p:cNvSpPr txBox="1"/>
          <p:nvPr/>
        </p:nvSpPr>
        <p:spPr>
          <a:xfrm>
            <a:off x="3693698" y="230785"/>
            <a:ext cx="5007216" cy="2450425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135" b="1" dirty="0">
                <a:solidFill>
                  <a:schemeClr val="bg1"/>
                </a:solidFill>
                <a:cs typeface="+mn-ea"/>
                <a:sym typeface="+mn-lt"/>
              </a:rPr>
              <a:t>游戏</a:t>
            </a:r>
            <a:endParaRPr lang="en-US" altLang="zh-CN" sz="2135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地图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(</a:t>
            </a: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墙壁信息在这里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)</a:t>
            </a: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、游戏难度、得分、蛇移动速度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(Sleep</a:t>
            </a: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时间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)</a:t>
            </a: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、游戏时间、用户名</a:t>
            </a:r>
            <a:endParaRPr lang="en-US" altLang="zh-CN" sz="1465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操作：菜单、各种模式运行、根据蛇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食物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炸弹类变化更新地图、调整难度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……</a:t>
            </a:r>
          </a:p>
        </p:txBody>
      </p:sp>
      <p:sp>
        <p:nvSpPr>
          <p:cNvPr id="60" name="Content Placeholder 2"/>
          <p:cNvSpPr txBox="1"/>
          <p:nvPr/>
        </p:nvSpPr>
        <p:spPr>
          <a:xfrm>
            <a:off x="8617607" y="4265578"/>
            <a:ext cx="3231595" cy="1627544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135" b="1" dirty="0">
                <a:solidFill>
                  <a:schemeClr val="bg1"/>
                </a:solidFill>
                <a:cs typeface="+mn-ea"/>
                <a:sym typeface="+mn-lt"/>
              </a:rPr>
              <a:t>本地记录</a:t>
            </a:r>
            <a:endParaRPr lang="en-US" altLang="zh-CN" sz="2135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模式、难度、得分、用户名、起始结束时间、持续时间</a:t>
            </a:r>
            <a:endParaRPr lang="en-US" altLang="zh-CN" sz="1465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操作：从文件读取、写入文件、修改用户名、删除记录、按用户名查找</a:t>
            </a:r>
            <a:r>
              <a:rPr lang="en-US" altLang="zh-CN" sz="1465" dirty="0">
                <a:solidFill>
                  <a:schemeClr val="bg1"/>
                </a:solidFill>
                <a:cs typeface="+mn-ea"/>
                <a:sym typeface="+mn-lt"/>
              </a:rPr>
              <a:t>……</a:t>
            </a:r>
          </a:p>
        </p:txBody>
      </p:sp>
      <p:sp>
        <p:nvSpPr>
          <p:cNvPr id="17" name="TextBox 31"/>
          <p:cNvSpPr txBox="1"/>
          <p:nvPr/>
        </p:nvSpPr>
        <p:spPr>
          <a:xfrm>
            <a:off x="1435418" y="232386"/>
            <a:ext cx="4567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blipFill>
                  <a:blip r:embed="rId3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类</a:t>
            </a:r>
          </a:p>
        </p:txBody>
      </p:sp>
      <p:grpSp>
        <p:nvGrpSpPr>
          <p:cNvPr id="18" name="组合 442"/>
          <p:cNvGrpSpPr>
            <a:grpSpLocks/>
          </p:cNvGrpSpPr>
          <p:nvPr/>
        </p:nvGrpSpPr>
        <p:grpSpPr bwMode="auto">
          <a:xfrm>
            <a:off x="284539" y="231766"/>
            <a:ext cx="1010928" cy="531518"/>
            <a:chOff x="7394576" y="3627438"/>
            <a:chExt cx="1077913" cy="566738"/>
          </a:xfrm>
        </p:grpSpPr>
        <p:sp>
          <p:nvSpPr>
            <p:cNvPr id="19" name="Freeform 100"/>
            <p:cNvSpPr>
              <a:spLocks/>
            </p:cNvSpPr>
            <p:nvPr/>
          </p:nvSpPr>
          <p:spPr bwMode="auto">
            <a:xfrm>
              <a:off x="8123239" y="3681413"/>
              <a:ext cx="96837" cy="1587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1" name="Freeform 101"/>
            <p:cNvSpPr>
              <a:spLocks/>
            </p:cNvSpPr>
            <p:nvPr/>
          </p:nvSpPr>
          <p:spPr bwMode="auto">
            <a:xfrm>
              <a:off x="8129589" y="3706813"/>
              <a:ext cx="90487" cy="1587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2" name="Freeform 102"/>
            <p:cNvSpPr>
              <a:spLocks/>
            </p:cNvSpPr>
            <p:nvPr/>
          </p:nvSpPr>
          <p:spPr bwMode="auto">
            <a:xfrm>
              <a:off x="8145464" y="3884613"/>
              <a:ext cx="69850" cy="15875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03"/>
            <p:cNvSpPr>
              <a:spLocks/>
            </p:cNvSpPr>
            <p:nvPr/>
          </p:nvSpPr>
          <p:spPr bwMode="auto">
            <a:xfrm>
              <a:off x="8145464" y="3900488"/>
              <a:ext cx="71437" cy="20637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4" name="Freeform 104"/>
            <p:cNvSpPr>
              <a:spLocks/>
            </p:cNvSpPr>
            <p:nvPr/>
          </p:nvSpPr>
          <p:spPr bwMode="auto">
            <a:xfrm>
              <a:off x="8142289" y="4073526"/>
              <a:ext cx="77787" cy="19050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5" name="Freeform 105"/>
            <p:cNvSpPr>
              <a:spLocks/>
            </p:cNvSpPr>
            <p:nvPr/>
          </p:nvSpPr>
          <p:spPr bwMode="auto">
            <a:xfrm>
              <a:off x="8139114" y="4098926"/>
              <a:ext cx="80962" cy="22225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6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7" name="Freeform 107"/>
            <p:cNvSpPr>
              <a:spLocks noEditPoints="1"/>
            </p:cNvSpPr>
            <p:nvPr/>
          </p:nvSpPr>
          <p:spPr bwMode="auto">
            <a:xfrm>
              <a:off x="7893051" y="3754438"/>
              <a:ext cx="96838" cy="369888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Shape 6928">
            <a:extLst>
              <a:ext uri="{FF2B5EF4-FFF2-40B4-BE49-F238E27FC236}">
                <a16:creationId xmlns:a16="http://schemas.microsoft.com/office/drawing/2014/main" id="{70367CAE-3E0B-3413-7EE5-9498BEB00D54}"/>
              </a:ext>
            </a:extLst>
          </p:cNvPr>
          <p:cNvSpPr/>
          <p:nvPr/>
        </p:nvSpPr>
        <p:spPr>
          <a:xfrm flipH="1">
            <a:off x="6061490" y="1563978"/>
            <a:ext cx="0" cy="1763365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575945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6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AE66EC34-1EFA-F6CB-B269-9250FE3F2666}"/>
              </a:ext>
            </a:extLst>
          </p:cNvPr>
          <p:cNvSpPr txBox="1"/>
          <p:nvPr/>
        </p:nvSpPr>
        <p:spPr>
          <a:xfrm>
            <a:off x="221346" y="4265578"/>
            <a:ext cx="3353048" cy="2538754"/>
          </a:xfrm>
          <a:prstGeom prst="rect">
            <a:avLst/>
          </a:prstGeom>
        </p:spPr>
        <p:txBody>
          <a:bodyPr vert="horz" lIns="121920" tIns="60960" rIns="121920" bIns="6096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135" b="1" dirty="0">
                <a:solidFill>
                  <a:schemeClr val="bg1"/>
                </a:solidFill>
                <a:cs typeface="+mn-ea"/>
                <a:sym typeface="+mn-lt"/>
              </a:rPr>
              <a:t>按钮</a:t>
            </a:r>
            <a:endParaRPr lang="en-US" altLang="zh-CN" sz="2135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按钮状态、按钮位置、内容</a:t>
            </a:r>
            <a:endParaRPr lang="en-US" altLang="zh-CN" sz="1465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1465" dirty="0">
                <a:solidFill>
                  <a:schemeClr val="bg1"/>
                </a:solidFill>
                <a:cs typeface="+mn-ea"/>
                <a:sym typeface="+mn-lt"/>
              </a:rPr>
              <a:t>操作：画按钮、获取状态、更新状态</a:t>
            </a:r>
            <a:endParaRPr lang="en-US" altLang="zh-CN" sz="1465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endParaRPr lang="en-US" altLang="zh-CN" sz="14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1D678E5C-A145-F1FD-CC8E-6FE42B6F5B87}"/>
              </a:ext>
            </a:extLst>
          </p:cNvPr>
          <p:cNvCxnSpPr>
            <a:cxnSpLocks/>
          </p:cNvCxnSpPr>
          <p:nvPr/>
        </p:nvCxnSpPr>
        <p:spPr>
          <a:xfrm>
            <a:off x="5282057" y="2905554"/>
            <a:ext cx="1547370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AC6A3291-5196-D8AE-A62F-82EF27B820E8}"/>
              </a:ext>
            </a:extLst>
          </p:cNvPr>
          <p:cNvCxnSpPr>
            <a:cxnSpLocks/>
            <a:stCxn id="50" idx="0"/>
          </p:cNvCxnSpPr>
          <p:nvPr/>
        </p:nvCxnSpPr>
        <p:spPr>
          <a:xfrm flipV="1">
            <a:off x="5108093" y="4332284"/>
            <a:ext cx="611766" cy="46019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AE50CC04-C69A-F07A-3B77-E6B00910E989}"/>
              </a:ext>
            </a:extLst>
          </p:cNvPr>
          <p:cNvCxnSpPr>
            <a:cxnSpLocks/>
            <a:stCxn id="51" idx="0"/>
          </p:cNvCxnSpPr>
          <p:nvPr/>
        </p:nvCxnSpPr>
        <p:spPr>
          <a:xfrm flipH="1" flipV="1">
            <a:off x="6401596" y="4332284"/>
            <a:ext cx="513030" cy="55492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7FAFDCC0-D805-BC1B-1827-DE3330FC4B84}"/>
              </a:ext>
            </a:extLst>
          </p:cNvPr>
          <p:cNvCxnSpPr>
            <a:cxnSpLocks/>
            <a:stCxn id="49" idx="0"/>
          </p:cNvCxnSpPr>
          <p:nvPr/>
        </p:nvCxnSpPr>
        <p:spPr>
          <a:xfrm flipH="1">
            <a:off x="6393284" y="3098630"/>
            <a:ext cx="616942" cy="54106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19CD5275-EE29-CF5D-2496-B68E8E2AE529}"/>
              </a:ext>
            </a:extLst>
          </p:cNvPr>
          <p:cNvCxnSpPr>
            <a:cxnSpLocks/>
            <a:stCxn id="48" idx="0"/>
          </p:cNvCxnSpPr>
          <p:nvPr/>
        </p:nvCxnSpPr>
        <p:spPr>
          <a:xfrm>
            <a:off x="5204826" y="3001914"/>
            <a:ext cx="605901" cy="5955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360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/>
      <p:bldP spid="58" grpId="0"/>
      <p:bldP spid="59" grpId="0"/>
      <p:bldP spid="60" grpId="0"/>
      <p:bldP spid="17" grpId="0"/>
      <p:bldP spid="28" grpId="0" animBg="1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1"/>
          <p:cNvSpPr txBox="1"/>
          <p:nvPr/>
        </p:nvSpPr>
        <p:spPr>
          <a:xfrm>
            <a:off x="1435418" y="232386"/>
            <a:ext cx="4567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blipFill>
                  <a:blip r:embed="rId3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标准模式流程</a:t>
            </a:r>
          </a:p>
        </p:txBody>
      </p:sp>
      <p:grpSp>
        <p:nvGrpSpPr>
          <p:cNvPr id="37" name="组合 442"/>
          <p:cNvGrpSpPr>
            <a:grpSpLocks/>
          </p:cNvGrpSpPr>
          <p:nvPr/>
        </p:nvGrpSpPr>
        <p:grpSpPr bwMode="auto">
          <a:xfrm>
            <a:off x="284539" y="231766"/>
            <a:ext cx="1010928" cy="531518"/>
            <a:chOff x="7394576" y="3627438"/>
            <a:chExt cx="1077913" cy="566738"/>
          </a:xfrm>
        </p:grpSpPr>
        <p:sp>
          <p:nvSpPr>
            <p:cNvPr id="38" name="Freeform 100"/>
            <p:cNvSpPr>
              <a:spLocks/>
            </p:cNvSpPr>
            <p:nvPr/>
          </p:nvSpPr>
          <p:spPr bwMode="auto">
            <a:xfrm>
              <a:off x="8123239" y="3681413"/>
              <a:ext cx="96837" cy="1587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0" name="Freeform 101"/>
            <p:cNvSpPr>
              <a:spLocks/>
            </p:cNvSpPr>
            <p:nvPr/>
          </p:nvSpPr>
          <p:spPr bwMode="auto">
            <a:xfrm>
              <a:off x="8129589" y="3706813"/>
              <a:ext cx="90487" cy="1587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1" name="Freeform 102"/>
            <p:cNvSpPr>
              <a:spLocks/>
            </p:cNvSpPr>
            <p:nvPr/>
          </p:nvSpPr>
          <p:spPr bwMode="auto">
            <a:xfrm>
              <a:off x="8145464" y="3884613"/>
              <a:ext cx="69850" cy="15875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2" name="Freeform 103"/>
            <p:cNvSpPr>
              <a:spLocks/>
            </p:cNvSpPr>
            <p:nvPr/>
          </p:nvSpPr>
          <p:spPr bwMode="auto">
            <a:xfrm>
              <a:off x="8145464" y="3900488"/>
              <a:ext cx="71437" cy="20637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3" name="Freeform 104"/>
            <p:cNvSpPr>
              <a:spLocks/>
            </p:cNvSpPr>
            <p:nvPr/>
          </p:nvSpPr>
          <p:spPr bwMode="auto">
            <a:xfrm>
              <a:off x="8142289" y="4073526"/>
              <a:ext cx="77787" cy="19050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4" name="Freeform 105"/>
            <p:cNvSpPr>
              <a:spLocks/>
            </p:cNvSpPr>
            <p:nvPr/>
          </p:nvSpPr>
          <p:spPr bwMode="auto">
            <a:xfrm>
              <a:off x="8139114" y="4098926"/>
              <a:ext cx="80962" cy="22225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5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6" name="Freeform 107"/>
            <p:cNvSpPr>
              <a:spLocks noEditPoints="1"/>
            </p:cNvSpPr>
            <p:nvPr/>
          </p:nvSpPr>
          <p:spPr bwMode="auto">
            <a:xfrm>
              <a:off x="7893051" y="3754438"/>
              <a:ext cx="96838" cy="369888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8336E554-1019-45B1-7E36-99A0400D8DA8}"/>
              </a:ext>
            </a:extLst>
          </p:cNvPr>
          <p:cNvSpPr/>
          <p:nvPr/>
        </p:nvSpPr>
        <p:spPr>
          <a:xfrm>
            <a:off x="752037" y="851339"/>
            <a:ext cx="1165050" cy="6117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开始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13DDEB80-B462-A1A0-2C65-F1DBF5892E94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1917087" y="1157190"/>
            <a:ext cx="6432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EDDB229B-D42A-DDF3-472A-EECCAECEFE67}"/>
              </a:ext>
            </a:extLst>
          </p:cNvPr>
          <p:cNvSpPr/>
          <p:nvPr/>
        </p:nvSpPr>
        <p:spPr>
          <a:xfrm>
            <a:off x="2560320" y="848186"/>
            <a:ext cx="1696370" cy="611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创建蛇、食物等对象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849A127A-9651-A5FA-415A-581FE5DD0F7A}"/>
              </a:ext>
            </a:extLst>
          </p:cNvPr>
          <p:cNvCxnSpPr>
            <a:cxnSpLocks/>
          </p:cNvCxnSpPr>
          <p:nvPr/>
        </p:nvCxnSpPr>
        <p:spPr>
          <a:xfrm>
            <a:off x="4256690" y="1157190"/>
            <a:ext cx="6432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BD666AF4-75A5-8E1A-7B3B-FC5AB9D74FA9}"/>
              </a:ext>
            </a:extLst>
          </p:cNvPr>
          <p:cNvSpPr/>
          <p:nvPr/>
        </p:nvSpPr>
        <p:spPr>
          <a:xfrm>
            <a:off x="4899922" y="848186"/>
            <a:ext cx="2118885" cy="611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初始化（载入地图、调整难度、显示</a:t>
            </a:r>
            <a:r>
              <a:rPr lang="en-US" altLang="zh-CN" sz="1600" dirty="0"/>
              <a:t>UI</a:t>
            </a:r>
            <a:r>
              <a:rPr lang="zh-CN" altLang="en-US" dirty="0"/>
              <a:t>）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372280A2-2DA9-6DCF-F349-CF291299AB9F}"/>
              </a:ext>
            </a:extLst>
          </p:cNvPr>
          <p:cNvCxnSpPr>
            <a:cxnSpLocks/>
            <a:stCxn id="20" idx="2"/>
          </p:cNvCxnSpPr>
          <p:nvPr/>
        </p:nvCxnSpPr>
        <p:spPr>
          <a:xfrm flipH="1">
            <a:off x="5959364" y="1459888"/>
            <a:ext cx="1" cy="280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流程图: 决策 9">
            <a:extLst>
              <a:ext uri="{FF2B5EF4-FFF2-40B4-BE49-F238E27FC236}">
                <a16:creationId xmlns:a16="http://schemas.microsoft.com/office/drawing/2014/main" id="{82DA8161-CD3E-A1E9-296B-15EC61F2DE5A}"/>
              </a:ext>
            </a:extLst>
          </p:cNvPr>
          <p:cNvSpPr/>
          <p:nvPr/>
        </p:nvSpPr>
        <p:spPr>
          <a:xfrm>
            <a:off x="4899922" y="1746823"/>
            <a:ext cx="2118885" cy="93962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蛇生命数是否为</a:t>
            </a:r>
            <a:r>
              <a:rPr lang="en-US" altLang="zh-CN" sz="1600" dirty="0"/>
              <a:t>0</a:t>
            </a:r>
            <a:r>
              <a:rPr lang="zh-CN" altLang="en-US" sz="1600" dirty="0"/>
              <a:t>，或地图是否已满？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5F037F23-61C8-D1CD-537E-CC3740F8FC44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7018807" y="2216636"/>
            <a:ext cx="7126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1178C0E7-5DFF-CF7F-D234-6DA9CB61F207}"/>
              </a:ext>
            </a:extLst>
          </p:cNvPr>
          <p:cNvSpPr txBox="1"/>
          <p:nvPr/>
        </p:nvSpPr>
        <p:spPr>
          <a:xfrm>
            <a:off x="7205831" y="191709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Y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D0FAD8A-3408-13AF-79E4-F66C307E6B60}"/>
              </a:ext>
            </a:extLst>
          </p:cNvPr>
          <p:cNvSpPr/>
          <p:nvPr/>
        </p:nvSpPr>
        <p:spPr>
          <a:xfrm>
            <a:off x="7731408" y="1917091"/>
            <a:ext cx="1828801" cy="611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记录写入文件，显示游戏结束界面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75172BBE-94BC-F03F-5339-93E6250BD929}"/>
              </a:ext>
            </a:extLst>
          </p:cNvPr>
          <p:cNvSpPr/>
          <p:nvPr/>
        </p:nvSpPr>
        <p:spPr>
          <a:xfrm>
            <a:off x="10477259" y="1910785"/>
            <a:ext cx="1165050" cy="6117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结束</a:t>
            </a: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CC502B5E-659B-D00B-6D82-0A51184E2878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9560209" y="2210330"/>
            <a:ext cx="917050" cy="6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0FCEB78F-AA77-8E2F-5993-8F869BEA734E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4313446" y="2216636"/>
            <a:ext cx="586476" cy="6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508227A7-BC9B-9C15-E88E-8A08A5978EE1}"/>
              </a:ext>
            </a:extLst>
          </p:cNvPr>
          <p:cNvSpPr/>
          <p:nvPr/>
        </p:nvSpPr>
        <p:spPr>
          <a:xfrm>
            <a:off x="2522240" y="1917091"/>
            <a:ext cx="1797268" cy="611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读取键盘操作改变方向</a:t>
            </a:r>
            <a:r>
              <a:rPr lang="en-US" altLang="zh-CN" sz="1600" dirty="0"/>
              <a:t>/</a:t>
            </a:r>
            <a:r>
              <a:rPr lang="zh-CN" altLang="en-US" sz="1600" dirty="0"/>
              <a:t>暂停</a:t>
            </a:r>
            <a:endParaRPr lang="zh-CN" altLang="en-US" dirty="0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5A196BC2-0BF6-F9F5-0017-ACBE4DE32C35}"/>
              </a:ext>
            </a:extLst>
          </p:cNvPr>
          <p:cNvCxnSpPr>
            <a:cxnSpLocks/>
            <a:stCxn id="47" idx="1"/>
            <a:endCxn id="49" idx="3"/>
          </p:cNvCxnSpPr>
          <p:nvPr/>
        </p:nvCxnSpPr>
        <p:spPr>
          <a:xfrm flipH="1">
            <a:off x="2080469" y="2222942"/>
            <a:ext cx="441771" cy="3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 48">
            <a:extLst>
              <a:ext uri="{FF2B5EF4-FFF2-40B4-BE49-F238E27FC236}">
                <a16:creationId xmlns:a16="http://schemas.microsoft.com/office/drawing/2014/main" id="{684C9CCC-5292-EF5A-C24A-92F7333694FA}"/>
              </a:ext>
            </a:extLst>
          </p:cNvPr>
          <p:cNvSpPr/>
          <p:nvPr/>
        </p:nvSpPr>
        <p:spPr>
          <a:xfrm>
            <a:off x="573287" y="1920244"/>
            <a:ext cx="1507182" cy="611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移动一步</a:t>
            </a:r>
            <a:endParaRPr lang="zh-CN" altLang="en-US" dirty="0"/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1E412953-266F-87FE-7D41-FB273275F439}"/>
              </a:ext>
            </a:extLst>
          </p:cNvPr>
          <p:cNvCxnSpPr>
            <a:cxnSpLocks/>
          </p:cNvCxnSpPr>
          <p:nvPr/>
        </p:nvCxnSpPr>
        <p:spPr>
          <a:xfrm flipH="1">
            <a:off x="1275774" y="2428117"/>
            <a:ext cx="1" cy="280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流程图: 决策 50">
            <a:extLst>
              <a:ext uri="{FF2B5EF4-FFF2-40B4-BE49-F238E27FC236}">
                <a16:creationId xmlns:a16="http://schemas.microsoft.com/office/drawing/2014/main" id="{E04454DA-520C-E9C9-2F41-1B334DEB27A3}"/>
              </a:ext>
            </a:extLst>
          </p:cNvPr>
          <p:cNvSpPr/>
          <p:nvPr/>
        </p:nvSpPr>
        <p:spPr>
          <a:xfrm>
            <a:off x="216331" y="2734804"/>
            <a:ext cx="2118885" cy="6941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是否撞墙</a:t>
            </a:r>
            <a:r>
              <a:rPr lang="en-US" altLang="zh-CN" sz="1600" dirty="0"/>
              <a:t>/</a:t>
            </a:r>
            <a:r>
              <a:rPr lang="zh-CN" altLang="en-US" sz="1600" dirty="0"/>
              <a:t>撞自己？</a:t>
            </a:r>
          </a:p>
        </p:txBody>
      </p: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F0640D41-6CCE-FCB5-4EE2-9AF7EFFD362C}"/>
              </a:ext>
            </a:extLst>
          </p:cNvPr>
          <p:cNvCxnSpPr>
            <a:cxnSpLocks/>
          </p:cNvCxnSpPr>
          <p:nvPr/>
        </p:nvCxnSpPr>
        <p:spPr>
          <a:xfrm>
            <a:off x="2080469" y="3077078"/>
            <a:ext cx="6117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47B911A5-9977-7D16-A442-221036B77C7C}"/>
              </a:ext>
            </a:extLst>
          </p:cNvPr>
          <p:cNvSpPr txBox="1"/>
          <p:nvPr/>
        </p:nvSpPr>
        <p:spPr>
          <a:xfrm>
            <a:off x="2335216" y="2708742"/>
            <a:ext cx="338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Y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211AF044-F0F7-FD8F-CCD9-7BDC25F625E2}"/>
              </a:ext>
            </a:extLst>
          </p:cNvPr>
          <p:cNvSpPr/>
          <p:nvPr/>
        </p:nvSpPr>
        <p:spPr>
          <a:xfrm>
            <a:off x="2692175" y="2771227"/>
            <a:ext cx="1507182" cy="611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扣分、生命数减少</a:t>
            </a:r>
            <a:endParaRPr lang="zh-CN" altLang="en-US" dirty="0"/>
          </a:p>
        </p:txBody>
      </p:sp>
      <p:sp>
        <p:nvSpPr>
          <p:cNvPr id="59" name="流程图: 决策 58">
            <a:extLst>
              <a:ext uri="{FF2B5EF4-FFF2-40B4-BE49-F238E27FC236}">
                <a16:creationId xmlns:a16="http://schemas.microsoft.com/office/drawing/2014/main" id="{48F08FBB-3A4F-CFC0-FEE6-74F507B6063C}"/>
              </a:ext>
            </a:extLst>
          </p:cNvPr>
          <p:cNvSpPr/>
          <p:nvPr/>
        </p:nvSpPr>
        <p:spPr>
          <a:xfrm>
            <a:off x="2347905" y="3635012"/>
            <a:ext cx="2118885" cy="6941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生命数是否为零？</a:t>
            </a:r>
          </a:p>
        </p:txBody>
      </p: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4553DFED-93CF-D39B-1445-BCD8B635984A}"/>
              </a:ext>
            </a:extLst>
          </p:cNvPr>
          <p:cNvCxnSpPr>
            <a:cxnSpLocks/>
          </p:cNvCxnSpPr>
          <p:nvPr/>
        </p:nvCxnSpPr>
        <p:spPr>
          <a:xfrm flipH="1">
            <a:off x="3398560" y="3357766"/>
            <a:ext cx="1" cy="280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1054CFC2-58D3-E128-19DC-773551E50E3A}"/>
              </a:ext>
            </a:extLst>
          </p:cNvPr>
          <p:cNvSpPr txBox="1"/>
          <p:nvPr/>
        </p:nvSpPr>
        <p:spPr>
          <a:xfrm>
            <a:off x="4697911" y="3618730"/>
            <a:ext cx="338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Y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65" name="连接符: 肘形 64">
            <a:extLst>
              <a:ext uri="{FF2B5EF4-FFF2-40B4-BE49-F238E27FC236}">
                <a16:creationId xmlns:a16="http://schemas.microsoft.com/office/drawing/2014/main" id="{C2DE69D7-B6F4-6E67-CCC5-14EF47F4AC08}"/>
              </a:ext>
            </a:extLst>
          </p:cNvPr>
          <p:cNvCxnSpPr>
            <a:stCxn id="59" idx="3"/>
            <a:endCxn id="31" idx="2"/>
          </p:cNvCxnSpPr>
          <p:nvPr/>
        </p:nvCxnSpPr>
        <p:spPr>
          <a:xfrm flipV="1">
            <a:off x="4466790" y="2528793"/>
            <a:ext cx="4179019" cy="14533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2F0D8C2A-AF2B-FACD-52A1-96EEB868EDC3}"/>
              </a:ext>
            </a:extLst>
          </p:cNvPr>
          <p:cNvCxnSpPr>
            <a:cxnSpLocks/>
            <a:stCxn id="59" idx="2"/>
          </p:cNvCxnSpPr>
          <p:nvPr/>
        </p:nvCxnSpPr>
        <p:spPr>
          <a:xfrm>
            <a:off x="3407348" y="4329208"/>
            <a:ext cx="0" cy="312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>
            <a:extLst>
              <a:ext uri="{FF2B5EF4-FFF2-40B4-BE49-F238E27FC236}">
                <a16:creationId xmlns:a16="http://schemas.microsoft.com/office/drawing/2014/main" id="{A38204F5-8B1A-F30D-F3B2-00588A7797CA}"/>
              </a:ext>
            </a:extLst>
          </p:cNvPr>
          <p:cNvSpPr/>
          <p:nvPr/>
        </p:nvSpPr>
        <p:spPr>
          <a:xfrm>
            <a:off x="2653756" y="4663311"/>
            <a:ext cx="1507182" cy="611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重生（变为墙壁</a:t>
            </a:r>
            <a:r>
              <a:rPr lang="en-US" altLang="zh-CN" sz="1600" dirty="0"/>
              <a:t>/</a:t>
            </a:r>
            <a:r>
              <a:rPr lang="zh-CN" altLang="en-US" sz="1600" dirty="0"/>
              <a:t>食物）</a:t>
            </a:r>
            <a:endParaRPr lang="zh-CN" altLang="en-US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0C7B4873-88A3-D3F9-FE17-CF9114316DB0}"/>
              </a:ext>
            </a:extLst>
          </p:cNvPr>
          <p:cNvSpPr txBox="1"/>
          <p:nvPr/>
        </p:nvSpPr>
        <p:spPr>
          <a:xfrm>
            <a:off x="3367664" y="427203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D271FB7-5356-45FD-6532-248C2E3FA04A}"/>
              </a:ext>
            </a:extLst>
          </p:cNvPr>
          <p:cNvSpPr txBox="1"/>
          <p:nvPr/>
        </p:nvSpPr>
        <p:spPr>
          <a:xfrm>
            <a:off x="4500119" y="191078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N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F9806785-8F36-73DE-134D-C94F05BDAF9B}"/>
              </a:ext>
            </a:extLst>
          </p:cNvPr>
          <p:cNvCxnSpPr>
            <a:cxnSpLocks/>
          </p:cNvCxnSpPr>
          <p:nvPr/>
        </p:nvCxnSpPr>
        <p:spPr>
          <a:xfrm>
            <a:off x="1271418" y="3440101"/>
            <a:ext cx="0" cy="312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73">
            <a:extLst>
              <a:ext uri="{FF2B5EF4-FFF2-40B4-BE49-F238E27FC236}">
                <a16:creationId xmlns:a16="http://schemas.microsoft.com/office/drawing/2014/main" id="{D0263DC8-D20B-23B5-BEC8-65059205C1DA}"/>
              </a:ext>
            </a:extLst>
          </p:cNvPr>
          <p:cNvSpPr txBox="1"/>
          <p:nvPr/>
        </p:nvSpPr>
        <p:spPr>
          <a:xfrm>
            <a:off x="1231734" y="338292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5" name="流程图: 决策 74">
            <a:extLst>
              <a:ext uri="{FF2B5EF4-FFF2-40B4-BE49-F238E27FC236}">
                <a16:creationId xmlns:a16="http://schemas.microsoft.com/office/drawing/2014/main" id="{C7CDB53F-C25B-C657-CF67-8A639B20C381}"/>
              </a:ext>
            </a:extLst>
          </p:cNvPr>
          <p:cNvSpPr/>
          <p:nvPr/>
        </p:nvSpPr>
        <p:spPr>
          <a:xfrm>
            <a:off x="229020" y="3761987"/>
            <a:ext cx="2118885" cy="6941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是否碰到炸弹</a:t>
            </a:r>
          </a:p>
        </p:txBody>
      </p: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42DE012C-4801-2BDC-72F1-94E536D4CCA1}"/>
              </a:ext>
            </a:extLst>
          </p:cNvPr>
          <p:cNvCxnSpPr>
            <a:cxnSpLocks/>
          </p:cNvCxnSpPr>
          <p:nvPr/>
        </p:nvCxnSpPr>
        <p:spPr>
          <a:xfrm flipV="1">
            <a:off x="1814233" y="3382929"/>
            <a:ext cx="869456" cy="5943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4973342F-08FA-0129-6597-0B4208AD3307}"/>
              </a:ext>
            </a:extLst>
          </p:cNvPr>
          <p:cNvSpPr txBox="1"/>
          <p:nvPr/>
        </p:nvSpPr>
        <p:spPr>
          <a:xfrm>
            <a:off x="2035548" y="3322618"/>
            <a:ext cx="338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Y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382D6F28-7E79-DF4D-93DE-14A7243D5F03}"/>
              </a:ext>
            </a:extLst>
          </p:cNvPr>
          <p:cNvCxnSpPr>
            <a:cxnSpLocks/>
          </p:cNvCxnSpPr>
          <p:nvPr/>
        </p:nvCxnSpPr>
        <p:spPr>
          <a:xfrm>
            <a:off x="1279120" y="4457558"/>
            <a:ext cx="0" cy="312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矩形 80">
            <a:extLst>
              <a:ext uri="{FF2B5EF4-FFF2-40B4-BE49-F238E27FC236}">
                <a16:creationId xmlns:a16="http://schemas.microsoft.com/office/drawing/2014/main" id="{923CCC36-6583-29BC-E81C-9AED922EA00B}"/>
              </a:ext>
            </a:extLst>
          </p:cNvPr>
          <p:cNvSpPr/>
          <p:nvPr/>
        </p:nvSpPr>
        <p:spPr>
          <a:xfrm>
            <a:off x="383692" y="4788731"/>
            <a:ext cx="1879245" cy="611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判断是否吃到食物并加分、加长</a:t>
            </a:r>
            <a:endParaRPr lang="zh-CN" altLang="en-US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45722205-EB75-CBB0-CD0B-D5D4CFBB67A9}"/>
              </a:ext>
            </a:extLst>
          </p:cNvPr>
          <p:cNvSpPr txBox="1"/>
          <p:nvPr/>
        </p:nvSpPr>
        <p:spPr>
          <a:xfrm>
            <a:off x="1239436" y="440038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N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86" name="连接符: 肘形 85">
            <a:extLst>
              <a:ext uri="{FF2B5EF4-FFF2-40B4-BE49-F238E27FC236}">
                <a16:creationId xmlns:a16="http://schemas.microsoft.com/office/drawing/2014/main" id="{57A0A3C0-BD2C-0B67-218B-6575C6F566F2}"/>
              </a:ext>
            </a:extLst>
          </p:cNvPr>
          <p:cNvCxnSpPr>
            <a:cxnSpLocks/>
            <a:stCxn id="81" idx="2"/>
            <a:endCxn id="87" idx="1"/>
          </p:cNvCxnSpPr>
          <p:nvPr/>
        </p:nvCxnSpPr>
        <p:spPr>
          <a:xfrm rot="16200000" flipH="1">
            <a:off x="1703221" y="5020527"/>
            <a:ext cx="584156" cy="134396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矩形 86">
            <a:extLst>
              <a:ext uri="{FF2B5EF4-FFF2-40B4-BE49-F238E27FC236}">
                <a16:creationId xmlns:a16="http://schemas.microsoft.com/office/drawing/2014/main" id="{FDE09126-8E31-50C8-B4AB-01A6ABEBCC6B}"/>
              </a:ext>
            </a:extLst>
          </p:cNvPr>
          <p:cNvSpPr/>
          <p:nvPr/>
        </p:nvSpPr>
        <p:spPr>
          <a:xfrm>
            <a:off x="2667283" y="5678738"/>
            <a:ext cx="1507182" cy="611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Sleep()</a:t>
            </a:r>
            <a:endParaRPr lang="zh-CN" altLang="en-US" dirty="0"/>
          </a:p>
        </p:txBody>
      </p: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DB5740B3-7C9B-8FC9-270F-086498B3AA36}"/>
              </a:ext>
            </a:extLst>
          </p:cNvPr>
          <p:cNvCxnSpPr>
            <a:cxnSpLocks/>
            <a:stCxn id="69" idx="2"/>
            <a:endCxn id="87" idx="0"/>
          </p:cNvCxnSpPr>
          <p:nvPr/>
        </p:nvCxnSpPr>
        <p:spPr>
          <a:xfrm>
            <a:off x="3407347" y="5275013"/>
            <a:ext cx="13527" cy="403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连接符: 肘形 94">
            <a:extLst>
              <a:ext uri="{FF2B5EF4-FFF2-40B4-BE49-F238E27FC236}">
                <a16:creationId xmlns:a16="http://schemas.microsoft.com/office/drawing/2014/main" id="{7E72E4F5-C2BA-ACD4-FAF0-FF9BC861D50D}"/>
              </a:ext>
            </a:extLst>
          </p:cNvPr>
          <p:cNvCxnSpPr>
            <a:stCxn id="87" idx="3"/>
            <a:endCxn id="10" idx="2"/>
          </p:cNvCxnSpPr>
          <p:nvPr/>
        </p:nvCxnSpPr>
        <p:spPr>
          <a:xfrm flipV="1">
            <a:off x="4174465" y="2686449"/>
            <a:ext cx="1784900" cy="32981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7867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4" y="0"/>
            <a:ext cx="11937356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349" name="组合 1348"/>
          <p:cNvGrpSpPr/>
          <p:nvPr/>
        </p:nvGrpSpPr>
        <p:grpSpPr>
          <a:xfrm>
            <a:off x="2118042" y="2316962"/>
            <a:ext cx="896928" cy="896928"/>
            <a:chOff x="5735752" y="3081192"/>
            <a:chExt cx="720495" cy="720495"/>
          </a:xfrm>
        </p:grpSpPr>
        <p:sp>
          <p:nvSpPr>
            <p:cNvPr id="1350" name="椭圆 1349"/>
            <p:cNvSpPr/>
            <p:nvPr/>
          </p:nvSpPr>
          <p:spPr>
            <a:xfrm>
              <a:off x="5735752" y="3081192"/>
              <a:ext cx="720495" cy="720495"/>
            </a:xfrm>
            <a:prstGeom prst="ellipse">
              <a:avLst/>
            </a:prstGeom>
            <a:blipFill>
              <a:blip r:embed="rId5"/>
              <a:stretch>
                <a:fillRect/>
              </a:stretch>
            </a:blip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51" name="Freeform 18"/>
            <p:cNvSpPr>
              <a:spLocks noEditPoints="1"/>
            </p:cNvSpPr>
            <p:nvPr/>
          </p:nvSpPr>
          <p:spPr bwMode="auto">
            <a:xfrm>
              <a:off x="5899722" y="3217138"/>
              <a:ext cx="423215" cy="448604"/>
            </a:xfrm>
            <a:custGeom>
              <a:avLst/>
              <a:gdLst>
                <a:gd name="T0" fmla="*/ 283 w 568"/>
                <a:gd name="T1" fmla="*/ 574 h 601"/>
                <a:gd name="T2" fmla="*/ 284 w 568"/>
                <a:gd name="T3" fmla="*/ 333 h 601"/>
                <a:gd name="T4" fmla="*/ 453 w 568"/>
                <a:gd name="T5" fmla="*/ 301 h 601"/>
                <a:gd name="T6" fmla="*/ 347 w 568"/>
                <a:gd name="T7" fmla="*/ 343 h 601"/>
                <a:gd name="T8" fmla="*/ 95 w 568"/>
                <a:gd name="T9" fmla="*/ 214 h 601"/>
                <a:gd name="T10" fmla="*/ 127 w 568"/>
                <a:gd name="T11" fmla="*/ 218 h 601"/>
                <a:gd name="T12" fmla="*/ 168 w 568"/>
                <a:gd name="T13" fmla="*/ 222 h 601"/>
                <a:gd name="T14" fmla="*/ 167 w 568"/>
                <a:gd name="T15" fmla="*/ 195 h 601"/>
                <a:gd name="T16" fmla="*/ 284 w 568"/>
                <a:gd name="T17" fmla="*/ 303 h 601"/>
                <a:gd name="T18" fmla="*/ 413 w 568"/>
                <a:gd name="T19" fmla="*/ 209 h 601"/>
                <a:gd name="T20" fmla="*/ 442 w 568"/>
                <a:gd name="T21" fmla="*/ 204 h 601"/>
                <a:gd name="T22" fmla="*/ 458 w 568"/>
                <a:gd name="T23" fmla="*/ 210 h 601"/>
                <a:gd name="T24" fmla="*/ 416 w 568"/>
                <a:gd name="T25" fmla="*/ 256 h 601"/>
                <a:gd name="T26" fmla="*/ 489 w 568"/>
                <a:gd name="T27" fmla="*/ 341 h 601"/>
                <a:gd name="T28" fmla="*/ 467 w 568"/>
                <a:gd name="T29" fmla="*/ 263 h 601"/>
                <a:gd name="T30" fmla="*/ 467 w 568"/>
                <a:gd name="T31" fmla="*/ 500 h 601"/>
                <a:gd name="T32" fmla="*/ 494 w 568"/>
                <a:gd name="T33" fmla="*/ 494 h 601"/>
                <a:gd name="T34" fmla="*/ 310 w 568"/>
                <a:gd name="T35" fmla="*/ 595 h 601"/>
                <a:gd name="T36" fmla="*/ 285 w 568"/>
                <a:gd name="T37" fmla="*/ 601 h 601"/>
                <a:gd name="T38" fmla="*/ 75 w 568"/>
                <a:gd name="T39" fmla="*/ 494 h 601"/>
                <a:gd name="T40" fmla="*/ 102 w 568"/>
                <a:gd name="T41" fmla="*/ 500 h 601"/>
                <a:gd name="T42" fmla="*/ 102 w 568"/>
                <a:gd name="T43" fmla="*/ 263 h 601"/>
                <a:gd name="T44" fmla="*/ 80 w 568"/>
                <a:gd name="T45" fmla="*/ 341 h 601"/>
                <a:gd name="T46" fmla="*/ 142 w 568"/>
                <a:gd name="T47" fmla="*/ 252 h 601"/>
                <a:gd name="T48" fmla="*/ 62 w 568"/>
                <a:gd name="T49" fmla="*/ 400 h 601"/>
                <a:gd name="T50" fmla="*/ 74 w 568"/>
                <a:gd name="T51" fmla="*/ 424 h 601"/>
                <a:gd name="T52" fmla="*/ 85 w 568"/>
                <a:gd name="T53" fmla="*/ 446 h 601"/>
                <a:gd name="T54" fmla="*/ 45 w 568"/>
                <a:gd name="T55" fmla="*/ 475 h 601"/>
                <a:gd name="T56" fmla="*/ 28 w 568"/>
                <a:gd name="T57" fmla="*/ 377 h 601"/>
                <a:gd name="T58" fmla="*/ 54 w 568"/>
                <a:gd name="T59" fmla="*/ 333 h 601"/>
                <a:gd name="T60" fmla="*/ 473 w 568"/>
                <a:gd name="T61" fmla="*/ 381 h 601"/>
                <a:gd name="T62" fmla="*/ 463 w 568"/>
                <a:gd name="T63" fmla="*/ 406 h 601"/>
                <a:gd name="T64" fmla="*/ 455 w 568"/>
                <a:gd name="T65" fmla="*/ 431 h 601"/>
                <a:gd name="T66" fmla="*/ 450 w 568"/>
                <a:gd name="T67" fmla="*/ 450 h 601"/>
                <a:gd name="T68" fmla="*/ 482 w 568"/>
                <a:gd name="T69" fmla="*/ 363 h 601"/>
                <a:gd name="T70" fmla="*/ 513 w 568"/>
                <a:gd name="T71" fmla="*/ 360 h 601"/>
                <a:gd name="T72" fmla="*/ 282 w 568"/>
                <a:gd name="T73" fmla="*/ 0 h 601"/>
                <a:gd name="T74" fmla="*/ 418 w 568"/>
                <a:gd name="T75" fmla="*/ 107 h 601"/>
                <a:gd name="T76" fmla="*/ 394 w 568"/>
                <a:gd name="T77" fmla="*/ 179 h 601"/>
                <a:gd name="T78" fmla="*/ 365 w 568"/>
                <a:gd name="T79" fmla="*/ 81 h 601"/>
                <a:gd name="T80" fmla="*/ 194 w 568"/>
                <a:gd name="T81" fmla="*/ 183 h 601"/>
                <a:gd name="T82" fmla="*/ 152 w 568"/>
                <a:gd name="T83" fmla="*/ 154 h 601"/>
                <a:gd name="T84" fmla="*/ 198 w 568"/>
                <a:gd name="T85" fmla="*/ 41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8" h="601">
                  <a:moveTo>
                    <a:pt x="266" y="331"/>
                  </a:moveTo>
                  <a:lnTo>
                    <a:pt x="266" y="571"/>
                  </a:lnTo>
                  <a:cubicBezTo>
                    <a:pt x="272" y="573"/>
                    <a:pt x="277" y="575"/>
                    <a:pt x="283" y="574"/>
                  </a:cubicBezTo>
                  <a:cubicBezTo>
                    <a:pt x="290" y="574"/>
                    <a:pt x="297" y="572"/>
                    <a:pt x="303" y="570"/>
                  </a:cubicBezTo>
                  <a:lnTo>
                    <a:pt x="303" y="331"/>
                  </a:lnTo>
                  <a:cubicBezTo>
                    <a:pt x="297" y="332"/>
                    <a:pt x="290" y="333"/>
                    <a:pt x="284" y="333"/>
                  </a:cubicBezTo>
                  <a:cubicBezTo>
                    <a:pt x="278" y="333"/>
                    <a:pt x="272" y="332"/>
                    <a:pt x="266" y="331"/>
                  </a:cubicBezTo>
                  <a:close/>
                  <a:moveTo>
                    <a:pt x="347" y="343"/>
                  </a:moveTo>
                  <a:lnTo>
                    <a:pt x="453" y="301"/>
                  </a:lnTo>
                  <a:lnTo>
                    <a:pt x="453" y="345"/>
                  </a:lnTo>
                  <a:lnTo>
                    <a:pt x="347" y="386"/>
                  </a:lnTo>
                  <a:lnTo>
                    <a:pt x="347" y="343"/>
                  </a:lnTo>
                  <a:close/>
                  <a:moveTo>
                    <a:pt x="142" y="252"/>
                  </a:moveTo>
                  <a:lnTo>
                    <a:pt x="99" y="228"/>
                  </a:lnTo>
                  <a:cubicBezTo>
                    <a:pt x="94" y="225"/>
                    <a:pt x="93" y="219"/>
                    <a:pt x="95" y="214"/>
                  </a:cubicBezTo>
                  <a:cubicBezTo>
                    <a:pt x="98" y="209"/>
                    <a:pt x="104" y="208"/>
                    <a:pt x="109" y="210"/>
                  </a:cubicBezTo>
                  <a:lnTo>
                    <a:pt x="149" y="233"/>
                  </a:lnTo>
                  <a:lnTo>
                    <a:pt x="127" y="218"/>
                  </a:lnTo>
                  <a:cubicBezTo>
                    <a:pt x="123" y="215"/>
                    <a:pt x="122" y="209"/>
                    <a:pt x="125" y="204"/>
                  </a:cubicBezTo>
                  <a:cubicBezTo>
                    <a:pt x="128" y="200"/>
                    <a:pt x="134" y="199"/>
                    <a:pt x="138" y="202"/>
                  </a:cubicBezTo>
                  <a:lnTo>
                    <a:pt x="168" y="222"/>
                  </a:lnTo>
                  <a:lnTo>
                    <a:pt x="154" y="209"/>
                  </a:lnTo>
                  <a:cubicBezTo>
                    <a:pt x="150" y="205"/>
                    <a:pt x="149" y="199"/>
                    <a:pt x="153" y="195"/>
                  </a:cubicBezTo>
                  <a:cubicBezTo>
                    <a:pt x="157" y="191"/>
                    <a:pt x="163" y="191"/>
                    <a:pt x="167" y="195"/>
                  </a:cubicBezTo>
                  <a:lnTo>
                    <a:pt x="282" y="303"/>
                  </a:lnTo>
                  <a:cubicBezTo>
                    <a:pt x="283" y="303"/>
                    <a:pt x="283" y="303"/>
                    <a:pt x="283" y="304"/>
                  </a:cubicBezTo>
                  <a:cubicBezTo>
                    <a:pt x="283" y="303"/>
                    <a:pt x="284" y="303"/>
                    <a:pt x="284" y="303"/>
                  </a:cubicBezTo>
                  <a:lnTo>
                    <a:pt x="399" y="195"/>
                  </a:lnTo>
                  <a:cubicBezTo>
                    <a:pt x="403" y="191"/>
                    <a:pt x="409" y="191"/>
                    <a:pt x="413" y="195"/>
                  </a:cubicBezTo>
                  <a:cubicBezTo>
                    <a:pt x="417" y="199"/>
                    <a:pt x="417" y="205"/>
                    <a:pt x="413" y="209"/>
                  </a:cubicBezTo>
                  <a:lnTo>
                    <a:pt x="399" y="222"/>
                  </a:lnTo>
                  <a:lnTo>
                    <a:pt x="428" y="202"/>
                  </a:lnTo>
                  <a:cubicBezTo>
                    <a:pt x="432" y="199"/>
                    <a:pt x="438" y="200"/>
                    <a:pt x="442" y="204"/>
                  </a:cubicBezTo>
                  <a:cubicBezTo>
                    <a:pt x="445" y="209"/>
                    <a:pt x="444" y="215"/>
                    <a:pt x="439" y="218"/>
                  </a:cubicBezTo>
                  <a:lnTo>
                    <a:pt x="417" y="233"/>
                  </a:lnTo>
                  <a:lnTo>
                    <a:pt x="458" y="210"/>
                  </a:lnTo>
                  <a:cubicBezTo>
                    <a:pt x="462" y="208"/>
                    <a:pt x="468" y="209"/>
                    <a:pt x="471" y="214"/>
                  </a:cubicBezTo>
                  <a:cubicBezTo>
                    <a:pt x="474" y="219"/>
                    <a:pt x="472" y="225"/>
                    <a:pt x="467" y="228"/>
                  </a:cubicBezTo>
                  <a:lnTo>
                    <a:pt x="416" y="256"/>
                  </a:lnTo>
                  <a:lnTo>
                    <a:pt x="494" y="224"/>
                  </a:lnTo>
                  <a:lnTo>
                    <a:pt x="494" y="342"/>
                  </a:lnTo>
                  <a:cubicBezTo>
                    <a:pt x="492" y="342"/>
                    <a:pt x="491" y="342"/>
                    <a:pt x="489" y="341"/>
                  </a:cubicBezTo>
                  <a:lnTo>
                    <a:pt x="473" y="339"/>
                  </a:lnTo>
                  <a:lnTo>
                    <a:pt x="467" y="351"/>
                  </a:lnTo>
                  <a:lnTo>
                    <a:pt x="467" y="263"/>
                  </a:lnTo>
                  <a:lnTo>
                    <a:pt x="329" y="322"/>
                  </a:lnTo>
                  <a:lnTo>
                    <a:pt x="329" y="559"/>
                  </a:lnTo>
                  <a:lnTo>
                    <a:pt x="467" y="500"/>
                  </a:lnTo>
                  <a:lnTo>
                    <a:pt x="467" y="483"/>
                  </a:lnTo>
                  <a:cubicBezTo>
                    <a:pt x="472" y="486"/>
                    <a:pt x="477" y="488"/>
                    <a:pt x="482" y="490"/>
                  </a:cubicBezTo>
                  <a:cubicBezTo>
                    <a:pt x="486" y="492"/>
                    <a:pt x="490" y="493"/>
                    <a:pt x="494" y="494"/>
                  </a:cubicBezTo>
                  <a:lnTo>
                    <a:pt x="494" y="518"/>
                  </a:lnTo>
                  <a:lnTo>
                    <a:pt x="321" y="591"/>
                  </a:lnTo>
                  <a:cubicBezTo>
                    <a:pt x="318" y="592"/>
                    <a:pt x="314" y="594"/>
                    <a:pt x="310" y="595"/>
                  </a:cubicBezTo>
                  <a:lnTo>
                    <a:pt x="303" y="598"/>
                  </a:lnTo>
                  <a:lnTo>
                    <a:pt x="303" y="598"/>
                  </a:lnTo>
                  <a:cubicBezTo>
                    <a:pt x="297" y="599"/>
                    <a:pt x="291" y="601"/>
                    <a:pt x="285" y="601"/>
                  </a:cubicBezTo>
                  <a:cubicBezTo>
                    <a:pt x="271" y="601"/>
                    <a:pt x="258" y="598"/>
                    <a:pt x="247" y="590"/>
                  </a:cubicBezTo>
                  <a:lnTo>
                    <a:pt x="75" y="518"/>
                  </a:lnTo>
                  <a:lnTo>
                    <a:pt x="75" y="494"/>
                  </a:lnTo>
                  <a:cubicBezTo>
                    <a:pt x="79" y="493"/>
                    <a:pt x="83" y="492"/>
                    <a:pt x="87" y="490"/>
                  </a:cubicBezTo>
                  <a:cubicBezTo>
                    <a:pt x="91" y="488"/>
                    <a:pt x="96" y="486"/>
                    <a:pt x="102" y="483"/>
                  </a:cubicBezTo>
                  <a:lnTo>
                    <a:pt x="102" y="500"/>
                  </a:lnTo>
                  <a:lnTo>
                    <a:pt x="240" y="559"/>
                  </a:lnTo>
                  <a:lnTo>
                    <a:pt x="240" y="322"/>
                  </a:lnTo>
                  <a:lnTo>
                    <a:pt x="102" y="263"/>
                  </a:lnTo>
                  <a:lnTo>
                    <a:pt x="102" y="351"/>
                  </a:lnTo>
                  <a:lnTo>
                    <a:pt x="95" y="339"/>
                  </a:lnTo>
                  <a:lnTo>
                    <a:pt x="80" y="341"/>
                  </a:lnTo>
                  <a:cubicBezTo>
                    <a:pt x="78" y="342"/>
                    <a:pt x="77" y="342"/>
                    <a:pt x="75" y="342"/>
                  </a:cubicBezTo>
                  <a:lnTo>
                    <a:pt x="75" y="224"/>
                  </a:lnTo>
                  <a:lnTo>
                    <a:pt x="142" y="252"/>
                  </a:lnTo>
                  <a:close/>
                  <a:moveTo>
                    <a:pt x="86" y="363"/>
                  </a:moveTo>
                  <a:cubicBezTo>
                    <a:pt x="89" y="369"/>
                    <a:pt x="91" y="375"/>
                    <a:pt x="94" y="381"/>
                  </a:cubicBezTo>
                  <a:lnTo>
                    <a:pt x="62" y="400"/>
                  </a:lnTo>
                  <a:lnTo>
                    <a:pt x="97" y="387"/>
                  </a:lnTo>
                  <a:cubicBezTo>
                    <a:pt x="99" y="393"/>
                    <a:pt x="102" y="399"/>
                    <a:pt x="104" y="406"/>
                  </a:cubicBezTo>
                  <a:lnTo>
                    <a:pt x="74" y="424"/>
                  </a:lnTo>
                  <a:lnTo>
                    <a:pt x="106" y="411"/>
                  </a:lnTo>
                  <a:cubicBezTo>
                    <a:pt x="108" y="418"/>
                    <a:pt x="110" y="424"/>
                    <a:pt x="112" y="431"/>
                  </a:cubicBezTo>
                  <a:lnTo>
                    <a:pt x="85" y="446"/>
                  </a:lnTo>
                  <a:lnTo>
                    <a:pt x="113" y="435"/>
                  </a:lnTo>
                  <a:cubicBezTo>
                    <a:pt x="115" y="440"/>
                    <a:pt x="116" y="445"/>
                    <a:pt x="117" y="450"/>
                  </a:cubicBezTo>
                  <a:cubicBezTo>
                    <a:pt x="111" y="454"/>
                    <a:pt x="66" y="483"/>
                    <a:pt x="45" y="475"/>
                  </a:cubicBezTo>
                  <a:cubicBezTo>
                    <a:pt x="23" y="467"/>
                    <a:pt x="2" y="437"/>
                    <a:pt x="1" y="410"/>
                  </a:cubicBezTo>
                  <a:cubicBezTo>
                    <a:pt x="0" y="383"/>
                    <a:pt x="70" y="366"/>
                    <a:pt x="86" y="363"/>
                  </a:cubicBezTo>
                  <a:close/>
                  <a:moveTo>
                    <a:pt x="28" y="377"/>
                  </a:moveTo>
                  <a:lnTo>
                    <a:pt x="45" y="369"/>
                  </a:lnTo>
                  <a:lnTo>
                    <a:pt x="54" y="360"/>
                  </a:lnTo>
                  <a:lnTo>
                    <a:pt x="54" y="333"/>
                  </a:lnTo>
                  <a:cubicBezTo>
                    <a:pt x="38" y="340"/>
                    <a:pt x="31" y="356"/>
                    <a:pt x="28" y="377"/>
                  </a:cubicBezTo>
                  <a:close/>
                  <a:moveTo>
                    <a:pt x="482" y="363"/>
                  </a:moveTo>
                  <a:cubicBezTo>
                    <a:pt x="479" y="369"/>
                    <a:pt x="476" y="375"/>
                    <a:pt x="473" y="381"/>
                  </a:cubicBezTo>
                  <a:lnTo>
                    <a:pt x="505" y="400"/>
                  </a:lnTo>
                  <a:lnTo>
                    <a:pt x="471" y="387"/>
                  </a:lnTo>
                  <a:cubicBezTo>
                    <a:pt x="468" y="393"/>
                    <a:pt x="465" y="399"/>
                    <a:pt x="463" y="406"/>
                  </a:cubicBezTo>
                  <a:lnTo>
                    <a:pt x="493" y="424"/>
                  </a:lnTo>
                  <a:lnTo>
                    <a:pt x="461" y="411"/>
                  </a:lnTo>
                  <a:cubicBezTo>
                    <a:pt x="459" y="418"/>
                    <a:pt x="457" y="424"/>
                    <a:pt x="455" y="431"/>
                  </a:cubicBezTo>
                  <a:lnTo>
                    <a:pt x="482" y="446"/>
                  </a:lnTo>
                  <a:lnTo>
                    <a:pt x="454" y="435"/>
                  </a:lnTo>
                  <a:cubicBezTo>
                    <a:pt x="453" y="440"/>
                    <a:pt x="451" y="445"/>
                    <a:pt x="450" y="450"/>
                  </a:cubicBezTo>
                  <a:cubicBezTo>
                    <a:pt x="456" y="454"/>
                    <a:pt x="501" y="483"/>
                    <a:pt x="523" y="475"/>
                  </a:cubicBezTo>
                  <a:cubicBezTo>
                    <a:pt x="544" y="467"/>
                    <a:pt x="566" y="437"/>
                    <a:pt x="567" y="410"/>
                  </a:cubicBezTo>
                  <a:cubicBezTo>
                    <a:pt x="568" y="383"/>
                    <a:pt x="497" y="366"/>
                    <a:pt x="482" y="363"/>
                  </a:cubicBezTo>
                  <a:close/>
                  <a:moveTo>
                    <a:pt x="540" y="377"/>
                  </a:moveTo>
                  <a:lnTo>
                    <a:pt x="522" y="369"/>
                  </a:lnTo>
                  <a:lnTo>
                    <a:pt x="513" y="360"/>
                  </a:lnTo>
                  <a:lnTo>
                    <a:pt x="513" y="333"/>
                  </a:lnTo>
                  <a:cubicBezTo>
                    <a:pt x="529" y="340"/>
                    <a:pt x="536" y="356"/>
                    <a:pt x="540" y="377"/>
                  </a:cubicBezTo>
                  <a:close/>
                  <a:moveTo>
                    <a:pt x="282" y="0"/>
                  </a:moveTo>
                  <a:cubicBezTo>
                    <a:pt x="315" y="0"/>
                    <a:pt x="344" y="16"/>
                    <a:pt x="366" y="41"/>
                  </a:cubicBezTo>
                  <a:cubicBezTo>
                    <a:pt x="379" y="58"/>
                    <a:pt x="390" y="78"/>
                    <a:pt x="395" y="101"/>
                  </a:cubicBezTo>
                  <a:cubicBezTo>
                    <a:pt x="403" y="99"/>
                    <a:pt x="415" y="98"/>
                    <a:pt x="418" y="107"/>
                  </a:cubicBezTo>
                  <a:cubicBezTo>
                    <a:pt x="423" y="120"/>
                    <a:pt x="421" y="151"/>
                    <a:pt x="412" y="154"/>
                  </a:cubicBezTo>
                  <a:cubicBezTo>
                    <a:pt x="408" y="156"/>
                    <a:pt x="403" y="156"/>
                    <a:pt x="398" y="155"/>
                  </a:cubicBezTo>
                  <a:cubicBezTo>
                    <a:pt x="398" y="163"/>
                    <a:pt x="396" y="171"/>
                    <a:pt x="394" y="179"/>
                  </a:cubicBezTo>
                  <a:cubicBezTo>
                    <a:pt x="386" y="180"/>
                    <a:pt x="378" y="182"/>
                    <a:pt x="370" y="183"/>
                  </a:cubicBezTo>
                  <a:cubicBezTo>
                    <a:pt x="375" y="169"/>
                    <a:pt x="377" y="154"/>
                    <a:pt x="377" y="138"/>
                  </a:cubicBezTo>
                  <a:cubicBezTo>
                    <a:pt x="377" y="117"/>
                    <a:pt x="373" y="98"/>
                    <a:pt x="365" y="81"/>
                  </a:cubicBezTo>
                  <a:cubicBezTo>
                    <a:pt x="301" y="132"/>
                    <a:pt x="218" y="95"/>
                    <a:pt x="197" y="86"/>
                  </a:cubicBezTo>
                  <a:cubicBezTo>
                    <a:pt x="190" y="101"/>
                    <a:pt x="187" y="119"/>
                    <a:pt x="187" y="138"/>
                  </a:cubicBezTo>
                  <a:cubicBezTo>
                    <a:pt x="187" y="154"/>
                    <a:pt x="189" y="169"/>
                    <a:pt x="194" y="183"/>
                  </a:cubicBezTo>
                  <a:cubicBezTo>
                    <a:pt x="186" y="181"/>
                    <a:pt x="178" y="180"/>
                    <a:pt x="170" y="179"/>
                  </a:cubicBezTo>
                  <a:cubicBezTo>
                    <a:pt x="168" y="171"/>
                    <a:pt x="167" y="163"/>
                    <a:pt x="166" y="155"/>
                  </a:cubicBezTo>
                  <a:cubicBezTo>
                    <a:pt x="161" y="156"/>
                    <a:pt x="156" y="156"/>
                    <a:pt x="152" y="154"/>
                  </a:cubicBezTo>
                  <a:cubicBezTo>
                    <a:pt x="143" y="151"/>
                    <a:pt x="141" y="120"/>
                    <a:pt x="146" y="107"/>
                  </a:cubicBezTo>
                  <a:cubicBezTo>
                    <a:pt x="149" y="98"/>
                    <a:pt x="161" y="99"/>
                    <a:pt x="169" y="101"/>
                  </a:cubicBezTo>
                  <a:cubicBezTo>
                    <a:pt x="174" y="78"/>
                    <a:pt x="185" y="58"/>
                    <a:pt x="198" y="41"/>
                  </a:cubicBezTo>
                  <a:cubicBezTo>
                    <a:pt x="220" y="16"/>
                    <a:pt x="249" y="0"/>
                    <a:pt x="282" y="0"/>
                  </a:cubicBezTo>
                  <a:close/>
                </a:path>
              </a:pathLst>
            </a:custGeom>
            <a:solidFill>
              <a:srgbClr val="304860"/>
            </a:solidFill>
            <a:ln>
              <a:noFill/>
            </a:ln>
          </p:spPr>
          <p:txBody>
            <a:bodyPr vert="horz" wrap="square" lIns="91400" tIns="45700" rIns="91400" bIns="4570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57" y="4917683"/>
            <a:ext cx="4026843" cy="1864012"/>
          </a:xfrm>
          <a:prstGeom prst="rect">
            <a:avLst/>
          </a:prstGeom>
        </p:spPr>
      </p:pic>
      <p:sp>
        <p:nvSpPr>
          <p:cNvPr id="1317" name="梯形 1316"/>
          <p:cNvSpPr/>
          <p:nvPr/>
        </p:nvSpPr>
        <p:spPr>
          <a:xfrm rot="5993624">
            <a:off x="9198348" y="5568263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8" name="梯形 1317"/>
          <p:cNvSpPr/>
          <p:nvPr/>
        </p:nvSpPr>
        <p:spPr>
          <a:xfrm rot="5400000">
            <a:off x="8839700" y="5725539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20" name="图片 13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191" y="5897788"/>
            <a:ext cx="1221344" cy="665655"/>
          </a:xfrm>
          <a:prstGeom prst="rect">
            <a:avLst/>
          </a:prstGeom>
        </p:spPr>
      </p:pic>
      <p:sp>
        <p:nvSpPr>
          <p:cNvPr id="1321" name="梯形 1320"/>
          <p:cNvSpPr/>
          <p:nvPr/>
        </p:nvSpPr>
        <p:spPr>
          <a:xfrm rot="5400000">
            <a:off x="10172826" y="5483284"/>
            <a:ext cx="173734" cy="1134319"/>
          </a:xfrm>
          <a:prstGeom prst="trapezoid">
            <a:avLst>
              <a:gd name="adj" fmla="val 1335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9000">
                <a:schemeClr val="bg1">
                  <a:lumMod val="85000"/>
                </a:schemeClr>
              </a:gs>
            </a:gsLst>
            <a:lin ang="21594000" scaled="0"/>
          </a:gradFill>
          <a:ln>
            <a:noFill/>
          </a:ln>
          <a:scene3d>
            <a:camera prst="perspectiveFront" fov="2700000">
              <a:rot lat="600000" lon="600000" rev="0"/>
            </a:camera>
            <a:lightRig rig="threePt" dir="t"/>
          </a:scene3d>
          <a:sp3d z="103101" prstMaterial="flat">
            <a:bevelB w="103101" h="103101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4" name="组合 1333"/>
          <p:cNvGrpSpPr/>
          <p:nvPr/>
        </p:nvGrpSpPr>
        <p:grpSpPr>
          <a:xfrm>
            <a:off x="5092940" y="1762248"/>
            <a:ext cx="1856939" cy="830997"/>
            <a:chOff x="3210116" y="579865"/>
            <a:chExt cx="1856939" cy="830997"/>
          </a:xfrm>
        </p:grpSpPr>
        <p:sp>
          <p:nvSpPr>
            <p:cNvPr id="1332" name="矩形 1331"/>
            <p:cNvSpPr/>
            <p:nvPr/>
          </p:nvSpPr>
          <p:spPr>
            <a:xfrm>
              <a:off x="4135390" y="579865"/>
              <a:ext cx="93166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4800" dirty="0">
                  <a:blipFill dpi="0" rotWithShape="1">
                    <a:blip r:embed="rId8"/>
                    <a:srcRect/>
                    <a:stretch>
                      <a:fillRect/>
                    </a:stretch>
                  </a:blip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+mn-ea"/>
                  <a:sym typeface="+mn-lt"/>
                </a:rPr>
                <a:t>03</a:t>
              </a:r>
            </a:p>
          </p:txBody>
        </p:sp>
        <p:sp>
          <p:nvSpPr>
            <p:cNvPr id="1333" name="矩形 1332"/>
            <p:cNvSpPr/>
            <p:nvPr/>
          </p:nvSpPr>
          <p:spPr>
            <a:xfrm>
              <a:off x="3210116" y="874691"/>
              <a:ext cx="97699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blipFill dpi="0" rotWithShape="1">
                    <a:blip r:embed="rId8"/>
                    <a:srcRect/>
                    <a:stretch>
                      <a:fillRect/>
                    </a:stretch>
                  </a:blipFill>
                  <a:cs typeface="+mn-ea"/>
                  <a:sym typeface="+mn-lt"/>
                </a:rPr>
                <a:t>PART</a:t>
              </a:r>
            </a:p>
          </p:txBody>
        </p:sp>
      </p:grpSp>
      <p:sp>
        <p:nvSpPr>
          <p:cNvPr id="48" name="TextBox 31"/>
          <p:cNvSpPr txBox="1"/>
          <p:nvPr/>
        </p:nvSpPr>
        <p:spPr>
          <a:xfrm>
            <a:off x="2652747" y="3054644"/>
            <a:ext cx="6840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blipFill>
                  <a:blip r:embed="rId9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问题解决</a:t>
            </a:r>
          </a:p>
        </p:txBody>
      </p:sp>
      <p:grpSp>
        <p:nvGrpSpPr>
          <p:cNvPr id="49" name="组合 48"/>
          <p:cNvGrpSpPr/>
          <p:nvPr/>
        </p:nvGrpSpPr>
        <p:grpSpPr>
          <a:xfrm flipV="1">
            <a:off x="2565630" y="2763635"/>
            <a:ext cx="7315384" cy="45719"/>
            <a:chOff x="-1203337" y="4892656"/>
            <a:chExt cx="1343040" cy="1363656"/>
          </a:xfrm>
        </p:grpSpPr>
        <p:grpSp>
          <p:nvGrpSpPr>
            <p:cNvPr id="50" name="Group 9552"/>
            <p:cNvGrpSpPr>
              <a:grpSpLocks/>
            </p:cNvGrpSpPr>
            <p:nvPr/>
          </p:nvGrpSpPr>
          <p:grpSpPr bwMode="auto">
            <a:xfrm>
              <a:off x="-1184286" y="4914880"/>
              <a:ext cx="850909" cy="1327144"/>
              <a:chOff x="-746" y="3096"/>
              <a:chExt cx="536" cy="836"/>
            </a:xfrm>
            <a:solidFill>
              <a:schemeClr val="bg1"/>
            </a:solidFill>
          </p:grpSpPr>
          <p:sp>
            <p:nvSpPr>
              <p:cNvPr id="1139" name="Rectangle 9352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0" name="Rectangle 9353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1" name="Oval 9354"/>
              <p:cNvSpPr>
                <a:spLocks noChangeArrowheads="1"/>
              </p:cNvSpPr>
              <p:nvPr/>
            </p:nvSpPr>
            <p:spPr bwMode="auto">
              <a:xfrm>
                <a:off x="-361" y="335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2" name="Freeform 9355"/>
              <p:cNvSpPr>
                <a:spLocks noEditPoints="1"/>
              </p:cNvSpPr>
              <p:nvPr/>
            </p:nvSpPr>
            <p:spPr bwMode="auto">
              <a:xfrm>
                <a:off x="-706" y="3363"/>
                <a:ext cx="340" cy="550"/>
              </a:xfrm>
              <a:custGeom>
                <a:avLst/>
                <a:gdLst>
                  <a:gd name="T0" fmla="*/ 4 w 144"/>
                  <a:gd name="T1" fmla="*/ 228 h 233"/>
                  <a:gd name="T2" fmla="*/ 4 w 144"/>
                  <a:gd name="T3" fmla="*/ 226 h 233"/>
                  <a:gd name="T4" fmla="*/ 10 w 144"/>
                  <a:gd name="T5" fmla="*/ 217 h 233"/>
                  <a:gd name="T6" fmla="*/ 18 w 144"/>
                  <a:gd name="T7" fmla="*/ 205 h 233"/>
                  <a:gd name="T8" fmla="*/ 18 w 144"/>
                  <a:gd name="T9" fmla="*/ 205 h 233"/>
                  <a:gd name="T10" fmla="*/ 21 w 144"/>
                  <a:gd name="T11" fmla="*/ 200 h 233"/>
                  <a:gd name="T12" fmla="*/ 27 w 144"/>
                  <a:gd name="T13" fmla="*/ 192 h 233"/>
                  <a:gd name="T14" fmla="*/ 30 w 144"/>
                  <a:gd name="T15" fmla="*/ 186 h 233"/>
                  <a:gd name="T16" fmla="*/ 34 w 144"/>
                  <a:gd name="T17" fmla="*/ 178 h 233"/>
                  <a:gd name="T18" fmla="*/ 41 w 144"/>
                  <a:gd name="T19" fmla="*/ 167 h 233"/>
                  <a:gd name="T20" fmla="*/ 42 w 144"/>
                  <a:gd name="T21" fmla="*/ 166 h 233"/>
                  <a:gd name="T22" fmla="*/ 44 w 144"/>
                  <a:gd name="T23" fmla="*/ 164 h 233"/>
                  <a:gd name="T24" fmla="*/ 54 w 144"/>
                  <a:gd name="T25" fmla="*/ 147 h 233"/>
                  <a:gd name="T26" fmla="*/ 55 w 144"/>
                  <a:gd name="T27" fmla="*/ 147 h 233"/>
                  <a:gd name="T28" fmla="*/ 61 w 144"/>
                  <a:gd name="T29" fmla="*/ 136 h 233"/>
                  <a:gd name="T30" fmla="*/ 64 w 144"/>
                  <a:gd name="T31" fmla="*/ 130 h 233"/>
                  <a:gd name="T32" fmla="*/ 64 w 144"/>
                  <a:gd name="T33" fmla="*/ 131 h 233"/>
                  <a:gd name="T34" fmla="*/ 65 w 144"/>
                  <a:gd name="T35" fmla="*/ 131 h 233"/>
                  <a:gd name="T36" fmla="*/ 65 w 144"/>
                  <a:gd name="T37" fmla="*/ 130 h 233"/>
                  <a:gd name="T38" fmla="*/ 67 w 144"/>
                  <a:gd name="T39" fmla="*/ 126 h 233"/>
                  <a:gd name="T40" fmla="*/ 67 w 144"/>
                  <a:gd name="T41" fmla="*/ 126 h 233"/>
                  <a:gd name="T42" fmla="*/ 66 w 144"/>
                  <a:gd name="T43" fmla="*/ 126 h 233"/>
                  <a:gd name="T44" fmla="*/ 69 w 144"/>
                  <a:gd name="T45" fmla="*/ 124 h 233"/>
                  <a:gd name="T46" fmla="*/ 69 w 144"/>
                  <a:gd name="T47" fmla="*/ 123 h 233"/>
                  <a:gd name="T48" fmla="*/ 69 w 144"/>
                  <a:gd name="T49" fmla="*/ 122 h 233"/>
                  <a:gd name="T50" fmla="*/ 69 w 144"/>
                  <a:gd name="T51" fmla="*/ 122 h 233"/>
                  <a:gd name="T52" fmla="*/ 70 w 144"/>
                  <a:gd name="T53" fmla="*/ 122 h 233"/>
                  <a:gd name="T54" fmla="*/ 71 w 144"/>
                  <a:gd name="T55" fmla="*/ 121 h 233"/>
                  <a:gd name="T56" fmla="*/ 71 w 144"/>
                  <a:gd name="T57" fmla="*/ 119 h 233"/>
                  <a:gd name="T58" fmla="*/ 75 w 144"/>
                  <a:gd name="T59" fmla="*/ 113 h 233"/>
                  <a:gd name="T60" fmla="*/ 78 w 144"/>
                  <a:gd name="T61" fmla="*/ 108 h 233"/>
                  <a:gd name="T62" fmla="*/ 79 w 144"/>
                  <a:gd name="T63" fmla="*/ 108 h 233"/>
                  <a:gd name="T64" fmla="*/ 82 w 144"/>
                  <a:gd name="T65" fmla="*/ 102 h 233"/>
                  <a:gd name="T66" fmla="*/ 87 w 144"/>
                  <a:gd name="T67" fmla="*/ 95 h 233"/>
                  <a:gd name="T68" fmla="*/ 86 w 144"/>
                  <a:gd name="T69" fmla="*/ 94 h 233"/>
                  <a:gd name="T70" fmla="*/ 87 w 144"/>
                  <a:gd name="T71" fmla="*/ 94 h 233"/>
                  <a:gd name="T72" fmla="*/ 94 w 144"/>
                  <a:gd name="T73" fmla="*/ 84 h 233"/>
                  <a:gd name="T74" fmla="*/ 107 w 144"/>
                  <a:gd name="T75" fmla="*/ 62 h 233"/>
                  <a:gd name="T76" fmla="*/ 111 w 144"/>
                  <a:gd name="T77" fmla="*/ 53 h 233"/>
                  <a:gd name="T78" fmla="*/ 116 w 144"/>
                  <a:gd name="T79" fmla="*/ 46 h 233"/>
                  <a:gd name="T80" fmla="*/ 116 w 144"/>
                  <a:gd name="T81" fmla="*/ 46 h 233"/>
                  <a:gd name="T82" fmla="*/ 118 w 144"/>
                  <a:gd name="T83" fmla="*/ 45 h 233"/>
                  <a:gd name="T84" fmla="*/ 122 w 144"/>
                  <a:gd name="T85" fmla="*/ 38 h 233"/>
                  <a:gd name="T86" fmla="*/ 123 w 144"/>
                  <a:gd name="T87" fmla="*/ 34 h 233"/>
                  <a:gd name="T88" fmla="*/ 129 w 144"/>
                  <a:gd name="T89" fmla="*/ 24 h 233"/>
                  <a:gd name="T90" fmla="*/ 131 w 144"/>
                  <a:gd name="T91" fmla="*/ 21 h 233"/>
                  <a:gd name="T92" fmla="*/ 132 w 144"/>
                  <a:gd name="T93" fmla="*/ 21 h 233"/>
                  <a:gd name="T94" fmla="*/ 133 w 144"/>
                  <a:gd name="T95" fmla="*/ 19 h 233"/>
                  <a:gd name="T96" fmla="*/ 135 w 144"/>
                  <a:gd name="T97" fmla="*/ 14 h 233"/>
                  <a:gd name="T98" fmla="*/ 139 w 144"/>
                  <a:gd name="T99" fmla="*/ 8 h 233"/>
                  <a:gd name="T100" fmla="*/ 139 w 144"/>
                  <a:gd name="T101" fmla="*/ 8 h 233"/>
                  <a:gd name="T102" fmla="*/ 140 w 144"/>
                  <a:gd name="T103" fmla="*/ 7 h 233"/>
                  <a:gd name="T104" fmla="*/ 142 w 144"/>
                  <a:gd name="T105" fmla="*/ 4 h 233"/>
                  <a:gd name="T106" fmla="*/ 142 w 144"/>
                  <a:gd name="T107" fmla="*/ 2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44" h="233">
                    <a:moveTo>
                      <a:pt x="3" y="228"/>
                    </a:moveTo>
                    <a:cubicBezTo>
                      <a:pt x="1" y="231"/>
                      <a:pt x="1" y="231"/>
                      <a:pt x="1" y="231"/>
                    </a:cubicBezTo>
                    <a:cubicBezTo>
                      <a:pt x="0" y="233"/>
                      <a:pt x="0" y="233"/>
                      <a:pt x="0" y="233"/>
                    </a:cubicBezTo>
                    <a:cubicBezTo>
                      <a:pt x="1" y="233"/>
                      <a:pt x="2" y="233"/>
                      <a:pt x="1" y="233"/>
                    </a:cubicBezTo>
                    <a:cubicBezTo>
                      <a:pt x="3" y="229"/>
                      <a:pt x="3" y="229"/>
                      <a:pt x="3" y="229"/>
                    </a:cubicBezTo>
                    <a:cubicBezTo>
                      <a:pt x="4" y="228"/>
                      <a:pt x="4" y="228"/>
                      <a:pt x="4" y="228"/>
                    </a:cubicBezTo>
                    <a:cubicBezTo>
                      <a:pt x="4" y="228"/>
                      <a:pt x="4" y="228"/>
                      <a:pt x="3" y="228"/>
                    </a:cubicBezTo>
                    <a:moveTo>
                      <a:pt x="4" y="226"/>
                    </a:moveTo>
                    <a:cubicBezTo>
                      <a:pt x="4" y="228"/>
                      <a:pt x="4" y="228"/>
                      <a:pt x="4" y="228"/>
                    </a:cubicBezTo>
                    <a:cubicBezTo>
                      <a:pt x="4" y="228"/>
                      <a:pt x="4" y="228"/>
                      <a:pt x="4" y="228"/>
                    </a:cubicBezTo>
                    <a:cubicBezTo>
                      <a:pt x="5" y="227"/>
                      <a:pt x="5" y="227"/>
                      <a:pt x="5" y="227"/>
                    </a:cubicBezTo>
                    <a:cubicBezTo>
                      <a:pt x="4" y="226"/>
                      <a:pt x="4" y="226"/>
                      <a:pt x="4" y="226"/>
                    </a:cubicBezTo>
                    <a:moveTo>
                      <a:pt x="10" y="217"/>
                    </a:moveTo>
                    <a:cubicBezTo>
                      <a:pt x="9" y="219"/>
                      <a:pt x="8" y="221"/>
                      <a:pt x="7" y="223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11" y="217"/>
                      <a:pt x="11" y="217"/>
                      <a:pt x="11" y="217"/>
                    </a:cubicBezTo>
                    <a:cubicBezTo>
                      <a:pt x="10" y="217"/>
                      <a:pt x="10" y="217"/>
                      <a:pt x="10" y="217"/>
                    </a:cubicBezTo>
                    <a:moveTo>
                      <a:pt x="12" y="214"/>
                    </a:moveTo>
                    <a:cubicBezTo>
                      <a:pt x="11" y="215"/>
                      <a:pt x="11" y="216"/>
                      <a:pt x="11" y="216"/>
                    </a:cubicBezTo>
                    <a:cubicBezTo>
                      <a:pt x="11" y="216"/>
                      <a:pt x="11" y="216"/>
                      <a:pt x="11" y="216"/>
                    </a:cubicBezTo>
                    <a:cubicBezTo>
                      <a:pt x="12" y="215"/>
                      <a:pt x="12" y="215"/>
                      <a:pt x="12" y="215"/>
                    </a:cubicBezTo>
                    <a:cubicBezTo>
                      <a:pt x="12" y="214"/>
                      <a:pt x="12" y="214"/>
                      <a:pt x="12" y="214"/>
                    </a:cubicBezTo>
                    <a:moveTo>
                      <a:pt x="18" y="205"/>
                    </a:moveTo>
                    <a:cubicBezTo>
                      <a:pt x="16" y="208"/>
                      <a:pt x="14" y="211"/>
                      <a:pt x="12" y="214"/>
                    </a:cubicBezTo>
                    <a:cubicBezTo>
                      <a:pt x="12" y="214"/>
                      <a:pt x="12" y="214"/>
                      <a:pt x="12" y="214"/>
                    </a:cubicBezTo>
                    <a:cubicBezTo>
                      <a:pt x="14" y="211"/>
                      <a:pt x="16" y="209"/>
                      <a:pt x="18" y="206"/>
                    </a:cubicBezTo>
                    <a:cubicBezTo>
                      <a:pt x="18" y="205"/>
                      <a:pt x="18" y="205"/>
                      <a:pt x="18" y="205"/>
                    </a:cubicBezTo>
                    <a:moveTo>
                      <a:pt x="21" y="201"/>
                    </a:moveTo>
                    <a:cubicBezTo>
                      <a:pt x="20" y="202"/>
                      <a:pt x="19" y="203"/>
                      <a:pt x="18" y="205"/>
                    </a:cubicBezTo>
                    <a:cubicBezTo>
                      <a:pt x="18" y="205"/>
                      <a:pt x="18" y="205"/>
                      <a:pt x="19" y="205"/>
                    </a:cubicBezTo>
                    <a:cubicBezTo>
                      <a:pt x="19" y="203"/>
                      <a:pt x="20" y="202"/>
                      <a:pt x="21" y="201"/>
                    </a:cubicBezTo>
                    <a:cubicBezTo>
                      <a:pt x="21" y="201"/>
                      <a:pt x="21" y="201"/>
                      <a:pt x="21" y="201"/>
                    </a:cubicBezTo>
                    <a:moveTo>
                      <a:pt x="23" y="196"/>
                    </a:moveTo>
                    <a:cubicBezTo>
                      <a:pt x="23" y="197"/>
                      <a:pt x="22" y="199"/>
                      <a:pt x="21" y="200"/>
                    </a:cubicBezTo>
                    <a:cubicBezTo>
                      <a:pt x="21" y="200"/>
                      <a:pt x="21" y="200"/>
                      <a:pt x="21" y="200"/>
                    </a:cubicBezTo>
                    <a:cubicBezTo>
                      <a:pt x="22" y="199"/>
                      <a:pt x="23" y="198"/>
                      <a:pt x="24" y="196"/>
                    </a:cubicBezTo>
                    <a:cubicBezTo>
                      <a:pt x="24" y="196"/>
                      <a:pt x="23" y="196"/>
                      <a:pt x="23" y="196"/>
                    </a:cubicBezTo>
                    <a:moveTo>
                      <a:pt x="26" y="191"/>
                    </a:moveTo>
                    <a:cubicBezTo>
                      <a:pt x="26" y="192"/>
                      <a:pt x="25" y="193"/>
                      <a:pt x="25" y="194"/>
                    </a:cubicBezTo>
                    <a:cubicBezTo>
                      <a:pt x="25" y="194"/>
                      <a:pt x="25" y="194"/>
                      <a:pt x="25" y="194"/>
                    </a:cubicBezTo>
                    <a:cubicBezTo>
                      <a:pt x="26" y="193"/>
                      <a:pt x="26" y="193"/>
                      <a:pt x="27" y="192"/>
                    </a:cubicBezTo>
                    <a:cubicBezTo>
                      <a:pt x="27" y="192"/>
                      <a:pt x="26" y="191"/>
                      <a:pt x="26" y="191"/>
                    </a:cubicBezTo>
                    <a:moveTo>
                      <a:pt x="29" y="186"/>
                    </a:moveTo>
                    <a:cubicBezTo>
                      <a:pt x="29" y="187"/>
                      <a:pt x="28" y="189"/>
                      <a:pt x="27" y="190"/>
                    </a:cubicBezTo>
                    <a:cubicBezTo>
                      <a:pt x="28" y="190"/>
                      <a:pt x="28" y="190"/>
                      <a:pt x="28" y="190"/>
                    </a:cubicBezTo>
                    <a:cubicBezTo>
                      <a:pt x="28" y="189"/>
                      <a:pt x="29" y="188"/>
                      <a:pt x="30" y="186"/>
                    </a:cubicBezTo>
                    <a:cubicBezTo>
                      <a:pt x="30" y="186"/>
                      <a:pt x="30" y="186"/>
                      <a:pt x="30" y="186"/>
                    </a:cubicBezTo>
                    <a:cubicBezTo>
                      <a:pt x="30" y="186"/>
                      <a:pt x="30" y="186"/>
                      <a:pt x="29" y="186"/>
                    </a:cubicBezTo>
                    <a:moveTo>
                      <a:pt x="34" y="178"/>
                    </a:moveTo>
                    <a:cubicBezTo>
                      <a:pt x="34" y="179"/>
                      <a:pt x="34" y="180"/>
                      <a:pt x="33" y="180"/>
                    </a:cubicBezTo>
                    <a:cubicBezTo>
                      <a:pt x="33" y="180"/>
                      <a:pt x="34" y="180"/>
                      <a:pt x="34" y="181"/>
                    </a:cubicBezTo>
                    <a:cubicBezTo>
                      <a:pt x="34" y="180"/>
                      <a:pt x="34" y="179"/>
                      <a:pt x="35" y="179"/>
                    </a:cubicBezTo>
                    <a:cubicBezTo>
                      <a:pt x="34" y="178"/>
                      <a:pt x="34" y="178"/>
                      <a:pt x="34" y="178"/>
                    </a:cubicBezTo>
                    <a:moveTo>
                      <a:pt x="35" y="177"/>
                    </a:moveTo>
                    <a:cubicBezTo>
                      <a:pt x="35" y="177"/>
                      <a:pt x="35" y="177"/>
                      <a:pt x="35" y="177"/>
                    </a:cubicBezTo>
                    <a:cubicBezTo>
                      <a:pt x="35" y="178"/>
                      <a:pt x="35" y="178"/>
                      <a:pt x="35" y="178"/>
                    </a:cubicBezTo>
                    <a:cubicBezTo>
                      <a:pt x="35" y="178"/>
                      <a:pt x="36" y="178"/>
                      <a:pt x="36" y="178"/>
                    </a:cubicBezTo>
                    <a:cubicBezTo>
                      <a:pt x="35" y="177"/>
                      <a:pt x="35" y="177"/>
                      <a:pt x="35" y="177"/>
                    </a:cubicBezTo>
                    <a:moveTo>
                      <a:pt x="41" y="167"/>
                    </a:moveTo>
                    <a:cubicBezTo>
                      <a:pt x="40" y="169"/>
                      <a:pt x="39" y="171"/>
                      <a:pt x="37" y="174"/>
                    </a:cubicBezTo>
                    <a:cubicBezTo>
                      <a:pt x="37" y="174"/>
                      <a:pt x="38" y="174"/>
                      <a:pt x="38" y="174"/>
                    </a:cubicBezTo>
                    <a:cubicBezTo>
                      <a:pt x="39" y="172"/>
                      <a:pt x="41" y="170"/>
                      <a:pt x="42" y="167"/>
                    </a:cubicBezTo>
                    <a:cubicBezTo>
                      <a:pt x="42" y="167"/>
                      <a:pt x="42" y="167"/>
                      <a:pt x="41" y="167"/>
                    </a:cubicBezTo>
                    <a:moveTo>
                      <a:pt x="42" y="166"/>
                    </a:moveTo>
                    <a:cubicBezTo>
                      <a:pt x="42" y="166"/>
                      <a:pt x="42" y="166"/>
                      <a:pt x="42" y="166"/>
                    </a:cubicBezTo>
                    <a:cubicBezTo>
                      <a:pt x="43" y="166"/>
                      <a:pt x="43" y="166"/>
                      <a:pt x="43" y="166"/>
                    </a:cubicBezTo>
                    <a:cubicBezTo>
                      <a:pt x="43" y="166"/>
                      <a:pt x="43" y="166"/>
                      <a:pt x="43" y="166"/>
                    </a:cubicBezTo>
                    <a:cubicBezTo>
                      <a:pt x="42" y="166"/>
                      <a:pt x="42" y="166"/>
                      <a:pt x="42" y="166"/>
                    </a:cubicBezTo>
                    <a:moveTo>
                      <a:pt x="46" y="159"/>
                    </a:moveTo>
                    <a:cubicBezTo>
                      <a:pt x="45" y="161"/>
                      <a:pt x="44" y="162"/>
                      <a:pt x="44" y="163"/>
                    </a:cubicBezTo>
                    <a:cubicBezTo>
                      <a:pt x="44" y="164"/>
                      <a:pt x="44" y="164"/>
                      <a:pt x="44" y="164"/>
                    </a:cubicBezTo>
                    <a:cubicBezTo>
                      <a:pt x="45" y="162"/>
                      <a:pt x="46" y="161"/>
                      <a:pt x="47" y="160"/>
                    </a:cubicBezTo>
                    <a:cubicBezTo>
                      <a:pt x="47" y="159"/>
                      <a:pt x="46" y="159"/>
                      <a:pt x="46" y="159"/>
                    </a:cubicBezTo>
                    <a:moveTo>
                      <a:pt x="54" y="146"/>
                    </a:moveTo>
                    <a:cubicBezTo>
                      <a:pt x="54" y="146"/>
                      <a:pt x="54" y="146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2" y="149"/>
                      <a:pt x="51" y="152"/>
                      <a:pt x="49" y="154"/>
                    </a:cubicBezTo>
                    <a:cubicBezTo>
                      <a:pt x="49" y="154"/>
                      <a:pt x="50" y="155"/>
                      <a:pt x="50" y="155"/>
                    </a:cubicBezTo>
                    <a:cubicBezTo>
                      <a:pt x="52" y="152"/>
                      <a:pt x="53" y="149"/>
                      <a:pt x="55" y="147"/>
                    </a:cubicBezTo>
                    <a:cubicBezTo>
                      <a:pt x="55" y="147"/>
                      <a:pt x="54" y="146"/>
                      <a:pt x="54" y="146"/>
                    </a:cubicBezTo>
                    <a:moveTo>
                      <a:pt x="61" y="136"/>
                    </a:moveTo>
                    <a:cubicBezTo>
                      <a:pt x="59" y="138"/>
                      <a:pt x="58" y="140"/>
                      <a:pt x="56" y="143"/>
                    </a:cubicBezTo>
                    <a:cubicBezTo>
                      <a:pt x="57" y="143"/>
                      <a:pt x="57" y="143"/>
                      <a:pt x="57" y="143"/>
                    </a:cubicBezTo>
                    <a:cubicBezTo>
                      <a:pt x="59" y="141"/>
                      <a:pt x="60" y="139"/>
                      <a:pt x="61" y="136"/>
                    </a:cubicBezTo>
                    <a:cubicBezTo>
                      <a:pt x="61" y="136"/>
                      <a:pt x="61" y="136"/>
                      <a:pt x="61" y="136"/>
                    </a:cubicBezTo>
                    <a:moveTo>
                      <a:pt x="61" y="135"/>
                    </a:moveTo>
                    <a:cubicBezTo>
                      <a:pt x="61" y="135"/>
                      <a:pt x="61" y="135"/>
                      <a:pt x="61" y="136"/>
                    </a:cubicBezTo>
                    <a:cubicBezTo>
                      <a:pt x="61" y="136"/>
                      <a:pt x="61" y="136"/>
                      <a:pt x="62" y="136"/>
                    </a:cubicBezTo>
                    <a:cubicBezTo>
                      <a:pt x="62" y="136"/>
                      <a:pt x="62" y="136"/>
                      <a:pt x="62" y="135"/>
                    </a:cubicBezTo>
                    <a:cubicBezTo>
                      <a:pt x="62" y="135"/>
                      <a:pt x="61" y="135"/>
                      <a:pt x="61" y="135"/>
                    </a:cubicBezTo>
                    <a:moveTo>
                      <a:pt x="64" y="130"/>
                    </a:move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5" y="131"/>
                      <a:pt x="65" y="131"/>
                      <a:pt x="65" y="131"/>
                    </a:cubicBezTo>
                    <a:cubicBezTo>
                      <a:pt x="65" y="131"/>
                      <a:pt x="64" y="131"/>
                      <a:pt x="64" y="130"/>
                    </a:cubicBezTo>
                    <a:moveTo>
                      <a:pt x="64" y="130"/>
                    </a:move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1"/>
                      <a:pt x="64" y="131"/>
                      <a:pt x="64" y="131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0"/>
                      <a:pt x="64" y="130"/>
                      <a:pt x="64" y="130"/>
                    </a:cubicBezTo>
                    <a:moveTo>
                      <a:pt x="65" y="130"/>
                    </a:move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1"/>
                      <a:pt x="65" y="131"/>
                      <a:pt x="65" y="131"/>
                    </a:cubicBezTo>
                    <a:cubicBezTo>
                      <a:pt x="65" y="131"/>
                      <a:pt x="65" y="130"/>
                      <a:pt x="65" y="130"/>
                    </a:cubicBezTo>
                    <a:cubicBezTo>
                      <a:pt x="65" y="130"/>
                      <a:pt x="65" y="130"/>
                      <a:pt x="65" y="130"/>
                    </a:cubicBezTo>
                    <a:moveTo>
                      <a:pt x="64" y="130"/>
                    </a:moveTo>
                    <a:cubicBezTo>
                      <a:pt x="64" y="130"/>
                      <a:pt x="64" y="130"/>
                      <a:pt x="64" y="130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5" y="130"/>
                      <a:pt x="65" y="130"/>
                      <a:pt x="65" y="130"/>
                    </a:cubicBezTo>
                    <a:cubicBezTo>
                      <a:pt x="65" y="130"/>
                      <a:pt x="65" y="130"/>
                      <a:pt x="64" y="130"/>
                    </a:cubicBezTo>
                    <a:moveTo>
                      <a:pt x="67" y="126"/>
                    </a:moveTo>
                    <a:cubicBezTo>
                      <a:pt x="66" y="127"/>
                      <a:pt x="65" y="128"/>
                      <a:pt x="65" y="129"/>
                    </a:cubicBezTo>
                    <a:cubicBezTo>
                      <a:pt x="65" y="129"/>
                      <a:pt x="65" y="129"/>
                      <a:pt x="66" y="130"/>
                    </a:cubicBezTo>
                    <a:cubicBezTo>
                      <a:pt x="66" y="129"/>
                      <a:pt x="67" y="128"/>
                      <a:pt x="67" y="127"/>
                    </a:cubicBezTo>
                    <a:cubicBezTo>
                      <a:pt x="67" y="127"/>
                      <a:pt x="67" y="127"/>
                      <a:pt x="67" y="126"/>
                    </a:cubicBezTo>
                    <a:moveTo>
                      <a:pt x="66" y="126"/>
                    </a:moveTo>
                    <a:cubicBezTo>
                      <a:pt x="66" y="127"/>
                      <a:pt x="65" y="128"/>
                      <a:pt x="65" y="129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moveTo>
                      <a:pt x="67" y="126"/>
                    </a:moveTo>
                    <a:cubicBezTo>
                      <a:pt x="67" y="126"/>
                      <a:pt x="67" y="126"/>
                      <a:pt x="67" y="126"/>
                    </a:cubicBezTo>
                    <a:cubicBezTo>
                      <a:pt x="67" y="127"/>
                      <a:pt x="67" y="127"/>
                      <a:pt x="67" y="127"/>
                    </a:cubicBezTo>
                    <a:cubicBezTo>
                      <a:pt x="67" y="127"/>
                      <a:pt x="68" y="126"/>
                      <a:pt x="68" y="126"/>
                    </a:cubicBezTo>
                    <a:cubicBezTo>
                      <a:pt x="67" y="126"/>
                      <a:pt x="67" y="126"/>
                      <a:pt x="67" y="126"/>
                    </a:cubicBezTo>
                    <a:moveTo>
                      <a:pt x="67" y="126"/>
                    </a:moveTo>
                    <a:cubicBezTo>
                      <a:pt x="67" y="126"/>
                      <a:pt x="67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7" y="126"/>
                    </a:cubicBezTo>
                    <a:cubicBezTo>
                      <a:pt x="67" y="126"/>
                      <a:pt x="67" y="126"/>
                      <a:pt x="67" y="126"/>
                    </a:cubicBezTo>
                    <a:moveTo>
                      <a:pt x="69" y="123"/>
                    </a:move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4"/>
                      <a:pt x="69" y="124"/>
                      <a:pt x="69" y="124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moveTo>
                      <a:pt x="69" y="123"/>
                    </a:move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moveTo>
                      <a:pt x="69" y="122"/>
                    </a:moveTo>
                    <a:cubicBezTo>
                      <a:pt x="69" y="122"/>
                      <a:pt x="69" y="123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70" y="123"/>
                      <a:pt x="70" y="123"/>
                      <a:pt x="70" y="123"/>
                    </a:cubicBezTo>
                    <a:cubicBezTo>
                      <a:pt x="70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cubicBezTo>
                      <a:pt x="69" y="122"/>
                      <a:pt x="69" y="122"/>
                      <a:pt x="69" y="122"/>
                    </a:cubicBezTo>
                    <a:moveTo>
                      <a:pt x="69" y="122"/>
                    </a:moveTo>
                    <a:cubicBezTo>
                      <a:pt x="69" y="122"/>
                      <a:pt x="69" y="122"/>
                      <a:pt x="69" y="122"/>
                    </a:cubicBezTo>
                    <a:cubicBezTo>
                      <a:pt x="70" y="122"/>
                      <a:pt x="70" y="122"/>
                      <a:pt x="70" y="122"/>
                    </a:cubicBezTo>
                    <a:cubicBezTo>
                      <a:pt x="70" y="122"/>
                      <a:pt x="70" y="122"/>
                      <a:pt x="70" y="122"/>
                    </a:cubicBezTo>
                    <a:cubicBezTo>
                      <a:pt x="70" y="122"/>
                      <a:pt x="70" y="122"/>
                      <a:pt x="69" y="122"/>
                    </a:cubicBezTo>
                    <a:moveTo>
                      <a:pt x="70" y="120"/>
                    </a:moveTo>
                    <a:cubicBezTo>
                      <a:pt x="70" y="120"/>
                      <a:pt x="70" y="121"/>
                      <a:pt x="70" y="121"/>
                    </a:cubicBezTo>
                    <a:cubicBezTo>
                      <a:pt x="70" y="121"/>
                      <a:pt x="70" y="121"/>
                      <a:pt x="71" y="121"/>
                    </a:cubicBez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0"/>
                      <a:pt x="71" y="120"/>
                      <a:pt x="70" y="120"/>
                    </a:cubicBezTo>
                    <a:moveTo>
                      <a:pt x="71" y="119"/>
                    </a:moveTo>
                    <a:cubicBezTo>
                      <a:pt x="71" y="119"/>
                      <a:pt x="71" y="119"/>
                      <a:pt x="71" y="119"/>
                    </a:cubicBezTo>
                    <a:cubicBezTo>
                      <a:pt x="71" y="119"/>
                      <a:pt x="72" y="119"/>
                      <a:pt x="72" y="120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1" y="119"/>
                      <a:pt x="71" y="119"/>
                      <a:pt x="71" y="119"/>
                    </a:cubicBezTo>
                    <a:moveTo>
                      <a:pt x="71" y="118"/>
                    </a:moveTo>
                    <a:cubicBezTo>
                      <a:pt x="71" y="119"/>
                      <a:pt x="71" y="119"/>
                      <a:pt x="71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2" y="119"/>
                      <a:pt x="72" y="119"/>
                      <a:pt x="71" y="118"/>
                    </a:cubicBezTo>
                    <a:moveTo>
                      <a:pt x="75" y="113"/>
                    </a:moveTo>
                    <a:cubicBezTo>
                      <a:pt x="74" y="114"/>
                      <a:pt x="73" y="116"/>
                      <a:pt x="72" y="117"/>
                    </a:cubicBezTo>
                    <a:cubicBezTo>
                      <a:pt x="73" y="117"/>
                      <a:pt x="73" y="117"/>
                      <a:pt x="73" y="118"/>
                    </a:cubicBezTo>
                    <a:cubicBezTo>
                      <a:pt x="74" y="116"/>
                      <a:pt x="75" y="115"/>
                      <a:pt x="76" y="113"/>
                    </a:cubicBezTo>
                    <a:cubicBezTo>
                      <a:pt x="75" y="113"/>
                      <a:pt x="75" y="113"/>
                      <a:pt x="75" y="113"/>
                    </a:cubicBezTo>
                    <a:moveTo>
                      <a:pt x="78" y="107"/>
                    </a:moveTo>
                    <a:cubicBezTo>
                      <a:pt x="78" y="108"/>
                      <a:pt x="78" y="108"/>
                      <a:pt x="78" y="108"/>
                    </a:cubicBezTo>
                    <a:cubicBezTo>
                      <a:pt x="78" y="109"/>
                      <a:pt x="78" y="109"/>
                      <a:pt x="78" y="109"/>
                    </a:cubicBezTo>
                    <a:cubicBezTo>
                      <a:pt x="79" y="109"/>
                      <a:pt x="79" y="108"/>
                      <a:pt x="79" y="108"/>
                    </a:cubicBezTo>
                    <a:cubicBezTo>
                      <a:pt x="79" y="108"/>
                      <a:pt x="79" y="107"/>
                      <a:pt x="78" y="107"/>
                    </a:cubicBezTo>
                    <a:moveTo>
                      <a:pt x="79" y="107"/>
                    </a:moveTo>
                    <a:cubicBezTo>
                      <a:pt x="78" y="107"/>
                      <a:pt x="78" y="107"/>
                      <a:pt x="78" y="107"/>
                    </a:cubicBezTo>
                    <a:cubicBezTo>
                      <a:pt x="79" y="107"/>
                      <a:pt x="79" y="108"/>
                      <a:pt x="79" y="108"/>
                    </a:cubicBezTo>
                    <a:cubicBezTo>
                      <a:pt x="79" y="108"/>
                      <a:pt x="79" y="107"/>
                      <a:pt x="79" y="107"/>
                    </a:cubicBezTo>
                    <a:cubicBezTo>
                      <a:pt x="79" y="107"/>
                      <a:pt x="79" y="107"/>
                      <a:pt x="79" y="107"/>
                    </a:cubicBezTo>
                    <a:moveTo>
                      <a:pt x="82" y="101"/>
                    </a:moveTo>
                    <a:cubicBezTo>
                      <a:pt x="82" y="102"/>
                      <a:pt x="82" y="102"/>
                      <a:pt x="82" y="102"/>
                    </a:cubicBezTo>
                    <a:cubicBezTo>
                      <a:pt x="82" y="102"/>
                      <a:pt x="82" y="102"/>
                      <a:pt x="82" y="102"/>
                    </a:cubicBezTo>
                    <a:cubicBezTo>
                      <a:pt x="82" y="102"/>
                      <a:pt x="82" y="102"/>
                      <a:pt x="82" y="102"/>
                    </a:cubicBezTo>
                    <a:cubicBezTo>
                      <a:pt x="83" y="102"/>
                      <a:pt x="83" y="102"/>
                      <a:pt x="83" y="102"/>
                    </a:cubicBezTo>
                    <a:cubicBezTo>
                      <a:pt x="83" y="102"/>
                      <a:pt x="82" y="101"/>
                      <a:pt x="82" y="101"/>
                    </a:cubicBezTo>
                    <a:moveTo>
                      <a:pt x="86" y="95"/>
                    </a:moveTo>
                    <a:cubicBezTo>
                      <a:pt x="86" y="95"/>
                      <a:pt x="85" y="96"/>
                      <a:pt x="85" y="96"/>
                    </a:cubicBezTo>
                    <a:cubicBezTo>
                      <a:pt x="85" y="96"/>
                      <a:pt x="86" y="97"/>
                      <a:pt x="86" y="97"/>
                    </a:cubicBezTo>
                    <a:cubicBezTo>
                      <a:pt x="86" y="96"/>
                      <a:pt x="87" y="96"/>
                      <a:pt x="87" y="95"/>
                    </a:cubicBezTo>
                    <a:cubicBezTo>
                      <a:pt x="87" y="95"/>
                      <a:pt x="86" y="95"/>
                      <a:pt x="86" y="95"/>
                    </a:cubicBezTo>
                    <a:moveTo>
                      <a:pt x="86" y="94"/>
                    </a:moveTo>
                    <a:cubicBezTo>
                      <a:pt x="86" y="94"/>
                      <a:pt x="86" y="94"/>
                      <a:pt x="86" y="94"/>
                    </a:cubicBezTo>
                    <a:cubicBezTo>
                      <a:pt x="86" y="94"/>
                      <a:pt x="86" y="94"/>
                      <a:pt x="86" y="94"/>
                    </a:cubicBezTo>
                    <a:cubicBezTo>
                      <a:pt x="86" y="94"/>
                      <a:pt x="86" y="94"/>
                      <a:pt x="86" y="94"/>
                    </a:cubicBezTo>
                    <a:moveTo>
                      <a:pt x="86" y="94"/>
                    </a:moveTo>
                    <a:cubicBezTo>
                      <a:pt x="86" y="94"/>
                      <a:pt x="86" y="94"/>
                      <a:pt x="86" y="94"/>
                    </a:cubicBezTo>
                    <a:cubicBezTo>
                      <a:pt x="87" y="94"/>
                      <a:pt x="87" y="95"/>
                      <a:pt x="87" y="95"/>
                    </a:cubicBezTo>
                    <a:cubicBezTo>
                      <a:pt x="87" y="95"/>
                      <a:pt x="87" y="95"/>
                      <a:pt x="87" y="94"/>
                    </a:cubicBezTo>
                    <a:cubicBezTo>
                      <a:pt x="86" y="94"/>
                      <a:pt x="86" y="94"/>
                      <a:pt x="86" y="94"/>
                    </a:cubicBezTo>
                    <a:moveTo>
                      <a:pt x="88" y="92"/>
                    </a:moveTo>
                    <a:cubicBezTo>
                      <a:pt x="88" y="92"/>
                      <a:pt x="87" y="93"/>
                      <a:pt x="87" y="94"/>
                    </a:cubicBezTo>
                    <a:cubicBezTo>
                      <a:pt x="87" y="94"/>
                      <a:pt x="87" y="94"/>
                      <a:pt x="88" y="94"/>
                    </a:cubicBezTo>
                    <a:cubicBezTo>
                      <a:pt x="88" y="93"/>
                      <a:pt x="88" y="93"/>
                      <a:pt x="89" y="92"/>
                    </a:cubicBezTo>
                    <a:cubicBezTo>
                      <a:pt x="89" y="92"/>
                      <a:pt x="88" y="92"/>
                      <a:pt x="88" y="92"/>
                    </a:cubicBezTo>
                    <a:moveTo>
                      <a:pt x="95" y="80"/>
                    </a:moveTo>
                    <a:cubicBezTo>
                      <a:pt x="94" y="81"/>
                      <a:pt x="94" y="82"/>
                      <a:pt x="93" y="83"/>
                    </a:cubicBezTo>
                    <a:cubicBezTo>
                      <a:pt x="93" y="83"/>
                      <a:pt x="94" y="83"/>
                      <a:pt x="94" y="84"/>
                    </a:cubicBezTo>
                    <a:cubicBezTo>
                      <a:pt x="95" y="83"/>
                      <a:pt x="95" y="82"/>
                      <a:pt x="96" y="81"/>
                    </a:cubicBezTo>
                    <a:cubicBezTo>
                      <a:pt x="95" y="81"/>
                      <a:pt x="95" y="80"/>
                      <a:pt x="95" y="80"/>
                    </a:cubicBezTo>
                    <a:moveTo>
                      <a:pt x="106" y="62"/>
                    </a:moveTo>
                    <a:cubicBezTo>
                      <a:pt x="105" y="65"/>
                      <a:pt x="103" y="67"/>
                      <a:pt x="102" y="69"/>
                    </a:cubicBezTo>
                    <a:cubicBezTo>
                      <a:pt x="102" y="70"/>
                      <a:pt x="102" y="70"/>
                      <a:pt x="102" y="70"/>
                    </a:cubicBezTo>
                    <a:cubicBezTo>
                      <a:pt x="104" y="67"/>
                      <a:pt x="105" y="65"/>
                      <a:pt x="107" y="62"/>
                    </a:cubicBezTo>
                    <a:cubicBezTo>
                      <a:pt x="107" y="62"/>
                      <a:pt x="106" y="62"/>
                      <a:pt x="106" y="62"/>
                    </a:cubicBezTo>
                    <a:moveTo>
                      <a:pt x="111" y="53"/>
                    </a:moveTo>
                    <a:cubicBezTo>
                      <a:pt x="111" y="54"/>
                      <a:pt x="111" y="55"/>
                      <a:pt x="110" y="55"/>
                    </a:cubicBezTo>
                    <a:cubicBezTo>
                      <a:pt x="110" y="55"/>
                      <a:pt x="111" y="56"/>
                      <a:pt x="111" y="56"/>
                    </a:cubicBezTo>
                    <a:cubicBezTo>
                      <a:pt x="111" y="55"/>
                      <a:pt x="112" y="55"/>
                      <a:pt x="112" y="54"/>
                    </a:cubicBezTo>
                    <a:cubicBezTo>
                      <a:pt x="112" y="54"/>
                      <a:pt x="112" y="54"/>
                      <a:pt x="111" y="53"/>
                    </a:cubicBezTo>
                    <a:moveTo>
                      <a:pt x="113" y="50"/>
                    </a:moveTo>
                    <a:cubicBezTo>
                      <a:pt x="113" y="51"/>
                      <a:pt x="112" y="51"/>
                      <a:pt x="112" y="52"/>
                    </a:cubicBezTo>
                    <a:cubicBezTo>
                      <a:pt x="112" y="52"/>
                      <a:pt x="113" y="52"/>
                      <a:pt x="113" y="53"/>
                    </a:cubicBezTo>
                    <a:cubicBezTo>
                      <a:pt x="113" y="52"/>
                      <a:pt x="114" y="51"/>
                      <a:pt x="114" y="51"/>
                    </a:cubicBezTo>
                    <a:cubicBezTo>
                      <a:pt x="114" y="50"/>
                      <a:pt x="114" y="50"/>
                      <a:pt x="113" y="50"/>
                    </a:cubicBezTo>
                    <a:moveTo>
                      <a:pt x="116" y="46"/>
                    </a:moveTo>
                    <a:cubicBezTo>
                      <a:pt x="115" y="47"/>
                      <a:pt x="115" y="47"/>
                      <a:pt x="115" y="47"/>
                    </a:cubicBezTo>
                    <a:cubicBezTo>
                      <a:pt x="115" y="47"/>
                      <a:pt x="116" y="48"/>
                      <a:pt x="116" y="48"/>
                    </a:cubicBezTo>
                    <a:cubicBezTo>
                      <a:pt x="116" y="47"/>
                      <a:pt x="116" y="47"/>
                      <a:pt x="116" y="47"/>
                    </a:cubicBezTo>
                    <a:cubicBezTo>
                      <a:pt x="116" y="47"/>
                      <a:pt x="116" y="46"/>
                      <a:pt x="116" y="46"/>
                    </a:cubicBezTo>
                    <a:moveTo>
                      <a:pt x="116" y="45"/>
                    </a:moveTo>
                    <a:cubicBezTo>
                      <a:pt x="116" y="46"/>
                      <a:pt x="116" y="46"/>
                      <a:pt x="116" y="46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17" y="46"/>
                      <a:pt x="117" y="46"/>
                      <a:pt x="117" y="46"/>
                    </a:cubicBezTo>
                    <a:cubicBezTo>
                      <a:pt x="117" y="46"/>
                      <a:pt x="116" y="46"/>
                      <a:pt x="116" y="45"/>
                    </a:cubicBezTo>
                    <a:moveTo>
                      <a:pt x="119" y="41"/>
                    </a:moveTo>
                    <a:cubicBezTo>
                      <a:pt x="118" y="42"/>
                      <a:pt x="117" y="43"/>
                      <a:pt x="117" y="45"/>
                    </a:cubicBezTo>
                    <a:cubicBezTo>
                      <a:pt x="117" y="45"/>
                      <a:pt x="117" y="45"/>
                      <a:pt x="118" y="45"/>
                    </a:cubicBezTo>
                    <a:cubicBezTo>
                      <a:pt x="118" y="44"/>
                      <a:pt x="119" y="42"/>
                      <a:pt x="120" y="41"/>
                    </a:cubicBezTo>
                    <a:cubicBezTo>
                      <a:pt x="120" y="41"/>
                      <a:pt x="119" y="41"/>
                      <a:pt x="119" y="41"/>
                    </a:cubicBezTo>
                    <a:moveTo>
                      <a:pt x="121" y="38"/>
                    </a:moveTo>
                    <a:cubicBezTo>
                      <a:pt x="120" y="39"/>
                      <a:pt x="120" y="40"/>
                      <a:pt x="119" y="41"/>
                    </a:cubicBezTo>
                    <a:cubicBezTo>
                      <a:pt x="119" y="41"/>
                      <a:pt x="120" y="41"/>
                      <a:pt x="120" y="41"/>
                    </a:cubicBezTo>
                    <a:cubicBezTo>
                      <a:pt x="121" y="40"/>
                      <a:pt x="121" y="39"/>
                      <a:pt x="122" y="38"/>
                    </a:cubicBezTo>
                    <a:cubicBezTo>
                      <a:pt x="121" y="38"/>
                      <a:pt x="121" y="38"/>
                      <a:pt x="121" y="38"/>
                    </a:cubicBezTo>
                    <a:moveTo>
                      <a:pt x="123" y="34"/>
                    </a:moveTo>
                    <a:cubicBezTo>
                      <a:pt x="123" y="34"/>
                      <a:pt x="123" y="35"/>
                      <a:pt x="122" y="35"/>
                    </a:cubicBezTo>
                    <a:cubicBezTo>
                      <a:pt x="123" y="35"/>
                      <a:pt x="123" y="35"/>
                      <a:pt x="123" y="35"/>
                    </a:cubicBezTo>
                    <a:cubicBezTo>
                      <a:pt x="124" y="35"/>
                      <a:pt x="124" y="35"/>
                      <a:pt x="124" y="34"/>
                    </a:cubicBezTo>
                    <a:cubicBezTo>
                      <a:pt x="124" y="34"/>
                      <a:pt x="123" y="34"/>
                      <a:pt x="123" y="34"/>
                    </a:cubicBezTo>
                    <a:moveTo>
                      <a:pt x="128" y="26"/>
                    </a:moveTo>
                    <a:cubicBezTo>
                      <a:pt x="126" y="29"/>
                      <a:pt x="125" y="31"/>
                      <a:pt x="124" y="33"/>
                    </a:cubicBezTo>
                    <a:cubicBezTo>
                      <a:pt x="124" y="33"/>
                      <a:pt x="124" y="33"/>
                      <a:pt x="124" y="33"/>
                    </a:cubicBezTo>
                    <a:cubicBezTo>
                      <a:pt x="126" y="31"/>
                      <a:pt x="127" y="29"/>
                      <a:pt x="128" y="27"/>
                    </a:cubicBezTo>
                    <a:cubicBezTo>
                      <a:pt x="128" y="27"/>
                      <a:pt x="128" y="27"/>
                      <a:pt x="128" y="26"/>
                    </a:cubicBezTo>
                    <a:moveTo>
                      <a:pt x="129" y="24"/>
                    </a:moveTo>
                    <a:cubicBezTo>
                      <a:pt x="129" y="24"/>
                      <a:pt x="129" y="25"/>
                      <a:pt x="128" y="25"/>
                    </a:cubicBezTo>
                    <a:cubicBezTo>
                      <a:pt x="129" y="25"/>
                      <a:pt x="129" y="25"/>
                      <a:pt x="129" y="26"/>
                    </a:cubicBezTo>
                    <a:cubicBezTo>
                      <a:pt x="130" y="25"/>
                      <a:pt x="130" y="25"/>
                      <a:pt x="130" y="24"/>
                    </a:cubicBezTo>
                    <a:cubicBezTo>
                      <a:pt x="130" y="24"/>
                      <a:pt x="130" y="24"/>
                      <a:pt x="129" y="24"/>
                    </a:cubicBezTo>
                    <a:moveTo>
                      <a:pt x="131" y="20"/>
                    </a:moveTo>
                    <a:cubicBezTo>
                      <a:pt x="131" y="21"/>
                      <a:pt x="131" y="21"/>
                      <a:pt x="131" y="21"/>
                    </a:cubicBezTo>
                    <a:cubicBezTo>
                      <a:pt x="131" y="22"/>
                      <a:pt x="131" y="22"/>
                      <a:pt x="131" y="22"/>
                    </a:cubicBezTo>
                    <a:cubicBezTo>
                      <a:pt x="132" y="22"/>
                      <a:pt x="132" y="21"/>
                      <a:pt x="132" y="21"/>
                    </a:cubicBezTo>
                    <a:cubicBezTo>
                      <a:pt x="131" y="20"/>
                      <a:pt x="131" y="20"/>
                      <a:pt x="131" y="20"/>
                    </a:cubicBezTo>
                    <a:moveTo>
                      <a:pt x="132" y="19"/>
                    </a:moveTo>
                    <a:cubicBezTo>
                      <a:pt x="132" y="20"/>
                      <a:pt x="132" y="20"/>
                      <a:pt x="131" y="20"/>
                    </a:cubicBezTo>
                    <a:cubicBezTo>
                      <a:pt x="132" y="21"/>
                      <a:pt x="132" y="21"/>
                      <a:pt x="132" y="21"/>
                    </a:cubicBezTo>
                    <a:cubicBezTo>
                      <a:pt x="132" y="20"/>
                      <a:pt x="132" y="20"/>
                      <a:pt x="133" y="20"/>
                    </a:cubicBezTo>
                    <a:cubicBezTo>
                      <a:pt x="132" y="20"/>
                      <a:pt x="132" y="20"/>
                      <a:pt x="132" y="19"/>
                    </a:cubicBezTo>
                    <a:moveTo>
                      <a:pt x="132" y="19"/>
                    </a:moveTo>
                    <a:cubicBezTo>
                      <a:pt x="132" y="19"/>
                      <a:pt x="132" y="19"/>
                      <a:pt x="132" y="19"/>
                    </a:cubicBezTo>
                    <a:cubicBezTo>
                      <a:pt x="132" y="19"/>
                      <a:pt x="133" y="19"/>
                      <a:pt x="133" y="20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3" y="19"/>
                      <a:pt x="133" y="19"/>
                      <a:pt x="132" y="19"/>
                    </a:cubicBezTo>
                    <a:moveTo>
                      <a:pt x="135" y="14"/>
                    </a:moveTo>
                    <a:cubicBezTo>
                      <a:pt x="134" y="16"/>
                      <a:pt x="133" y="17"/>
                      <a:pt x="132" y="19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4" y="17"/>
                      <a:pt x="135" y="16"/>
                      <a:pt x="136" y="15"/>
                    </a:cubicBezTo>
                    <a:cubicBezTo>
                      <a:pt x="136" y="14"/>
                      <a:pt x="135" y="14"/>
                      <a:pt x="135" y="14"/>
                    </a:cubicBezTo>
                    <a:moveTo>
                      <a:pt x="137" y="11"/>
                    </a:moveTo>
                    <a:cubicBezTo>
                      <a:pt x="136" y="12"/>
                      <a:pt x="136" y="12"/>
                      <a:pt x="136" y="13"/>
                    </a:cubicBezTo>
                    <a:cubicBezTo>
                      <a:pt x="136" y="13"/>
                      <a:pt x="136" y="13"/>
                      <a:pt x="136" y="13"/>
                    </a:cubicBezTo>
                    <a:cubicBezTo>
                      <a:pt x="137" y="13"/>
                      <a:pt x="137" y="12"/>
                      <a:pt x="137" y="12"/>
                    </a:cubicBezTo>
                    <a:cubicBezTo>
                      <a:pt x="137" y="11"/>
                      <a:pt x="137" y="11"/>
                      <a:pt x="137" y="11"/>
                    </a:cubicBezTo>
                    <a:moveTo>
                      <a:pt x="139" y="8"/>
                    </a:moveTo>
                    <a:cubicBezTo>
                      <a:pt x="139" y="8"/>
                      <a:pt x="139" y="8"/>
                      <a:pt x="138" y="9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39" y="9"/>
                      <a:pt x="139" y="8"/>
                      <a:pt x="140" y="8"/>
                    </a:cubicBezTo>
                    <a:cubicBezTo>
                      <a:pt x="139" y="8"/>
                      <a:pt x="139" y="8"/>
                      <a:pt x="139" y="8"/>
                    </a:cubicBezTo>
                    <a:moveTo>
                      <a:pt x="139" y="7"/>
                    </a:moveTo>
                    <a:cubicBezTo>
                      <a:pt x="139" y="7"/>
                      <a:pt x="139" y="8"/>
                      <a:pt x="139" y="8"/>
                    </a:cubicBezTo>
                    <a:cubicBezTo>
                      <a:pt x="139" y="8"/>
                      <a:pt x="139" y="8"/>
                      <a:pt x="140" y="8"/>
                    </a:cubicBezTo>
                    <a:cubicBezTo>
                      <a:pt x="140" y="8"/>
                      <a:pt x="140" y="8"/>
                      <a:pt x="140" y="7"/>
                    </a:cubicBezTo>
                    <a:cubicBezTo>
                      <a:pt x="140" y="7"/>
                      <a:pt x="140" y="7"/>
                      <a:pt x="139" y="7"/>
                    </a:cubicBezTo>
                    <a:moveTo>
                      <a:pt x="140" y="6"/>
                    </a:moveTo>
                    <a:cubicBezTo>
                      <a:pt x="140" y="6"/>
                      <a:pt x="140" y="6"/>
                      <a:pt x="140" y="7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7"/>
                      <a:pt x="141" y="6"/>
                      <a:pt x="141" y="6"/>
                    </a:cubicBezTo>
                    <a:cubicBezTo>
                      <a:pt x="141" y="6"/>
                      <a:pt x="140" y="6"/>
                      <a:pt x="140" y="6"/>
                    </a:cubicBezTo>
                    <a:moveTo>
                      <a:pt x="141" y="4"/>
                    </a:moveTo>
                    <a:cubicBezTo>
                      <a:pt x="141" y="4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2" y="5"/>
                      <a:pt x="142" y="4"/>
                    </a:cubicBezTo>
                    <a:cubicBezTo>
                      <a:pt x="142" y="4"/>
                      <a:pt x="142" y="4"/>
                      <a:pt x="141" y="4"/>
                    </a:cubicBezTo>
                    <a:moveTo>
                      <a:pt x="142" y="2"/>
                    </a:moveTo>
                    <a:cubicBezTo>
                      <a:pt x="142" y="2"/>
                      <a:pt x="142" y="3"/>
                      <a:pt x="142" y="3"/>
                    </a:cubicBezTo>
                    <a:cubicBezTo>
                      <a:pt x="142" y="3"/>
                      <a:pt x="142" y="3"/>
                      <a:pt x="142" y="3"/>
                    </a:cubicBezTo>
                    <a:cubicBezTo>
                      <a:pt x="142" y="3"/>
                      <a:pt x="143" y="3"/>
                      <a:pt x="143" y="2"/>
                    </a:cubicBezTo>
                    <a:cubicBezTo>
                      <a:pt x="142" y="2"/>
                      <a:pt x="142" y="2"/>
                      <a:pt x="142" y="2"/>
                    </a:cubicBezTo>
                    <a:moveTo>
                      <a:pt x="144" y="0"/>
                    </a:moveTo>
                    <a:cubicBezTo>
                      <a:pt x="144" y="0"/>
                      <a:pt x="143" y="1"/>
                      <a:pt x="142" y="2"/>
                    </a:cubicBezTo>
                    <a:cubicBezTo>
                      <a:pt x="143" y="2"/>
                      <a:pt x="143" y="2"/>
                      <a:pt x="143" y="2"/>
                    </a:cubicBezTo>
                    <a:cubicBezTo>
                      <a:pt x="144" y="1"/>
                      <a:pt x="144" y="0"/>
                      <a:pt x="1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3" name="Freeform 9356"/>
              <p:cNvSpPr>
                <a:spLocks noEditPoints="1"/>
              </p:cNvSpPr>
              <p:nvPr/>
            </p:nvSpPr>
            <p:spPr bwMode="auto">
              <a:xfrm>
                <a:off x="-415" y="3422"/>
                <a:ext cx="14" cy="21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9 h 9"/>
                  <a:gd name="T4" fmla="*/ 1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5 w 6"/>
                  <a:gd name="T11" fmla="*/ 0 h 9"/>
                  <a:gd name="T12" fmla="*/ 5 w 6"/>
                  <a:gd name="T13" fmla="*/ 1 h 9"/>
                  <a:gd name="T14" fmla="*/ 5 w 6"/>
                  <a:gd name="T15" fmla="*/ 2 h 9"/>
                  <a:gd name="T16" fmla="*/ 6 w 6"/>
                  <a:gd name="T17" fmla="*/ 1 h 9"/>
                  <a:gd name="T18" fmla="*/ 5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1" y="8"/>
                      <a:pt x="0" y="9"/>
                      <a:pt x="0" y="9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4" name="Freeform 9357"/>
              <p:cNvSpPr>
                <a:spLocks/>
              </p:cNvSpPr>
              <p:nvPr/>
            </p:nvSpPr>
            <p:spPr bwMode="auto">
              <a:xfrm>
                <a:off x="-397" y="3410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5" name="Freeform 9358"/>
              <p:cNvSpPr>
                <a:spLocks noEditPoints="1"/>
              </p:cNvSpPr>
              <p:nvPr/>
            </p:nvSpPr>
            <p:spPr bwMode="auto">
              <a:xfrm>
                <a:off x="-394" y="3394"/>
                <a:ext cx="9" cy="16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1 w 4"/>
                  <a:gd name="T5" fmla="*/ 7 h 7"/>
                  <a:gd name="T6" fmla="*/ 1 w 4"/>
                  <a:gd name="T7" fmla="*/ 7 h 7"/>
                  <a:gd name="T8" fmla="*/ 0 w 4"/>
                  <a:gd name="T9" fmla="*/ 6 h 7"/>
                  <a:gd name="T10" fmla="*/ 0 w 4"/>
                  <a:gd name="T11" fmla="*/ 6 h 7"/>
                  <a:gd name="T12" fmla="*/ 0 w 4"/>
                  <a:gd name="T13" fmla="*/ 6 h 7"/>
                  <a:gd name="T14" fmla="*/ 1 w 4"/>
                  <a:gd name="T15" fmla="*/ 6 h 7"/>
                  <a:gd name="T16" fmla="*/ 1 w 4"/>
                  <a:gd name="T17" fmla="*/ 6 h 7"/>
                  <a:gd name="T18" fmla="*/ 0 w 4"/>
                  <a:gd name="T19" fmla="*/ 6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2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6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6" name="Freeform 9359"/>
              <p:cNvSpPr>
                <a:spLocks/>
              </p:cNvSpPr>
              <p:nvPr/>
            </p:nvSpPr>
            <p:spPr bwMode="auto">
              <a:xfrm>
                <a:off x="-375" y="337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7" name="Freeform 9360"/>
              <p:cNvSpPr>
                <a:spLocks/>
              </p:cNvSpPr>
              <p:nvPr/>
            </p:nvSpPr>
            <p:spPr bwMode="auto">
              <a:xfrm>
                <a:off x="-378" y="3379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8" name="Freeform 9361"/>
              <p:cNvSpPr>
                <a:spLocks/>
              </p:cNvSpPr>
              <p:nvPr/>
            </p:nvSpPr>
            <p:spPr bwMode="auto">
              <a:xfrm>
                <a:off x="-373" y="337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1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9" name="Rectangle 9362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3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0" name="Rectangle 9363"/>
              <p:cNvSpPr>
                <a:spLocks noChangeArrowheads="1"/>
              </p:cNvSpPr>
              <p:nvPr/>
            </p:nvSpPr>
            <p:spPr bwMode="auto">
              <a:xfrm>
                <a:off x="-371" y="3368"/>
                <a:ext cx="3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1" name="Freeform 9364"/>
              <p:cNvSpPr>
                <a:spLocks/>
              </p:cNvSpPr>
              <p:nvPr/>
            </p:nvSpPr>
            <p:spPr bwMode="auto">
              <a:xfrm>
                <a:off x="-378" y="3382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2" name="Freeform 9365"/>
              <p:cNvSpPr>
                <a:spLocks noEditPoints="1"/>
              </p:cNvSpPr>
              <p:nvPr/>
            </p:nvSpPr>
            <p:spPr bwMode="auto">
              <a:xfrm>
                <a:off x="-555" y="3667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0 w 2"/>
                  <a:gd name="T11" fmla="*/ 1 h 2"/>
                  <a:gd name="T12" fmla="*/ 0 w 2"/>
                  <a:gd name="T13" fmla="*/ 1 h 2"/>
                  <a:gd name="T14" fmla="*/ 0 w 2"/>
                  <a:gd name="T15" fmla="*/ 1 h 2"/>
                  <a:gd name="T16" fmla="*/ 0 w 2"/>
                  <a:gd name="T17" fmla="*/ 1 h 2"/>
                  <a:gd name="T18" fmla="*/ 0 w 2"/>
                  <a:gd name="T19" fmla="*/ 1 h 2"/>
                  <a:gd name="T20" fmla="*/ 1 w 2"/>
                  <a:gd name="T21" fmla="*/ 0 h 2"/>
                  <a:gd name="T22" fmla="*/ 1 w 2"/>
                  <a:gd name="T23" fmla="*/ 1 h 2"/>
                  <a:gd name="T24" fmla="*/ 1 w 2"/>
                  <a:gd name="T25" fmla="*/ 1 h 2"/>
                  <a:gd name="T26" fmla="*/ 2 w 2"/>
                  <a:gd name="T27" fmla="*/ 1 h 2"/>
                  <a:gd name="T28" fmla="*/ 1 w 2"/>
                  <a:gd name="T29" fmla="*/ 0 h 2"/>
                  <a:gd name="T30" fmla="*/ 1 w 2"/>
                  <a:gd name="T31" fmla="*/ 0 h 2"/>
                  <a:gd name="T32" fmla="*/ 0 w 2"/>
                  <a:gd name="T33" fmla="*/ 1 h 2"/>
                  <a:gd name="T34" fmla="*/ 1 w 2"/>
                  <a:gd name="T35" fmla="*/ 1 h 2"/>
                  <a:gd name="T36" fmla="*/ 1 w 2"/>
                  <a:gd name="T37" fmla="*/ 0 h 2"/>
                  <a:gd name="T38" fmla="*/ 1 w 2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3" name="Rectangle 9366"/>
              <p:cNvSpPr>
                <a:spLocks noChangeArrowheads="1"/>
              </p:cNvSpPr>
              <p:nvPr/>
            </p:nvSpPr>
            <p:spPr bwMode="auto">
              <a:xfrm>
                <a:off x="-538" y="364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4" name="Rectangle 9367"/>
              <p:cNvSpPr>
                <a:spLocks noChangeArrowheads="1"/>
              </p:cNvSpPr>
              <p:nvPr/>
            </p:nvSpPr>
            <p:spPr bwMode="auto">
              <a:xfrm>
                <a:off x="-538" y="364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5" name="Freeform 9368"/>
              <p:cNvSpPr>
                <a:spLocks noEditPoints="1"/>
              </p:cNvSpPr>
              <p:nvPr/>
            </p:nvSpPr>
            <p:spPr bwMode="auto">
              <a:xfrm>
                <a:off x="-699" y="3384"/>
                <a:ext cx="321" cy="517"/>
              </a:xfrm>
              <a:custGeom>
                <a:avLst/>
                <a:gdLst>
                  <a:gd name="T0" fmla="*/ 1 w 136"/>
                  <a:gd name="T1" fmla="*/ 219 h 219"/>
                  <a:gd name="T2" fmla="*/ 2 w 136"/>
                  <a:gd name="T3" fmla="*/ 218 h 219"/>
                  <a:gd name="T4" fmla="*/ 7 w 136"/>
                  <a:gd name="T5" fmla="*/ 208 h 219"/>
                  <a:gd name="T6" fmla="*/ 9 w 136"/>
                  <a:gd name="T7" fmla="*/ 205 h 219"/>
                  <a:gd name="T8" fmla="*/ 9 w 136"/>
                  <a:gd name="T9" fmla="*/ 205 h 219"/>
                  <a:gd name="T10" fmla="*/ 15 w 136"/>
                  <a:gd name="T11" fmla="*/ 197 h 219"/>
                  <a:gd name="T12" fmla="*/ 18 w 136"/>
                  <a:gd name="T13" fmla="*/ 192 h 219"/>
                  <a:gd name="T14" fmla="*/ 22 w 136"/>
                  <a:gd name="T15" fmla="*/ 185 h 219"/>
                  <a:gd name="T16" fmla="*/ 22 w 136"/>
                  <a:gd name="T17" fmla="*/ 185 h 219"/>
                  <a:gd name="T18" fmla="*/ 24 w 136"/>
                  <a:gd name="T19" fmla="*/ 183 h 219"/>
                  <a:gd name="T20" fmla="*/ 26 w 136"/>
                  <a:gd name="T21" fmla="*/ 177 h 219"/>
                  <a:gd name="T22" fmla="*/ 30 w 136"/>
                  <a:gd name="T23" fmla="*/ 171 h 219"/>
                  <a:gd name="T24" fmla="*/ 32 w 136"/>
                  <a:gd name="T25" fmla="*/ 169 h 219"/>
                  <a:gd name="T26" fmla="*/ 33 w 136"/>
                  <a:gd name="T27" fmla="*/ 169 h 219"/>
                  <a:gd name="T28" fmla="*/ 38 w 136"/>
                  <a:gd name="T29" fmla="*/ 158 h 219"/>
                  <a:gd name="T30" fmla="*/ 41 w 136"/>
                  <a:gd name="T31" fmla="*/ 154 h 219"/>
                  <a:gd name="T32" fmla="*/ 41 w 136"/>
                  <a:gd name="T33" fmla="*/ 154 h 219"/>
                  <a:gd name="T34" fmla="*/ 47 w 136"/>
                  <a:gd name="T35" fmla="*/ 146 h 219"/>
                  <a:gd name="T36" fmla="*/ 52 w 136"/>
                  <a:gd name="T37" fmla="*/ 138 h 219"/>
                  <a:gd name="T38" fmla="*/ 58 w 136"/>
                  <a:gd name="T39" fmla="*/ 127 h 219"/>
                  <a:gd name="T40" fmla="*/ 61 w 136"/>
                  <a:gd name="T41" fmla="*/ 122 h 219"/>
                  <a:gd name="T42" fmla="*/ 61 w 136"/>
                  <a:gd name="T43" fmla="*/ 122 h 219"/>
                  <a:gd name="T44" fmla="*/ 64 w 136"/>
                  <a:gd name="T45" fmla="*/ 117 h 219"/>
                  <a:gd name="T46" fmla="*/ 64 w 136"/>
                  <a:gd name="T47" fmla="*/ 117 h 219"/>
                  <a:gd name="T48" fmla="*/ 63 w 136"/>
                  <a:gd name="T49" fmla="*/ 117 h 219"/>
                  <a:gd name="T50" fmla="*/ 65 w 136"/>
                  <a:gd name="T51" fmla="*/ 117 h 219"/>
                  <a:gd name="T52" fmla="*/ 64 w 136"/>
                  <a:gd name="T53" fmla="*/ 117 h 219"/>
                  <a:gd name="T54" fmla="*/ 66 w 136"/>
                  <a:gd name="T55" fmla="*/ 114 h 219"/>
                  <a:gd name="T56" fmla="*/ 66 w 136"/>
                  <a:gd name="T57" fmla="*/ 114 h 219"/>
                  <a:gd name="T58" fmla="*/ 66 w 136"/>
                  <a:gd name="T59" fmla="*/ 114 h 219"/>
                  <a:gd name="T60" fmla="*/ 67 w 136"/>
                  <a:gd name="T61" fmla="*/ 114 h 219"/>
                  <a:gd name="T62" fmla="*/ 66 w 136"/>
                  <a:gd name="T63" fmla="*/ 113 h 219"/>
                  <a:gd name="T64" fmla="*/ 67 w 136"/>
                  <a:gd name="T65" fmla="*/ 112 h 219"/>
                  <a:gd name="T66" fmla="*/ 67 w 136"/>
                  <a:gd name="T67" fmla="*/ 112 h 219"/>
                  <a:gd name="T68" fmla="*/ 69 w 136"/>
                  <a:gd name="T69" fmla="*/ 111 h 219"/>
                  <a:gd name="T70" fmla="*/ 69 w 136"/>
                  <a:gd name="T71" fmla="*/ 110 h 219"/>
                  <a:gd name="T72" fmla="*/ 72 w 136"/>
                  <a:gd name="T73" fmla="*/ 104 h 219"/>
                  <a:gd name="T74" fmla="*/ 75 w 136"/>
                  <a:gd name="T75" fmla="*/ 98 h 219"/>
                  <a:gd name="T76" fmla="*/ 75 w 136"/>
                  <a:gd name="T77" fmla="*/ 98 h 219"/>
                  <a:gd name="T78" fmla="*/ 79 w 136"/>
                  <a:gd name="T79" fmla="*/ 93 h 219"/>
                  <a:gd name="T80" fmla="*/ 80 w 136"/>
                  <a:gd name="T81" fmla="*/ 93 h 219"/>
                  <a:gd name="T82" fmla="*/ 83 w 136"/>
                  <a:gd name="T83" fmla="*/ 85 h 219"/>
                  <a:gd name="T84" fmla="*/ 84 w 136"/>
                  <a:gd name="T85" fmla="*/ 86 h 219"/>
                  <a:gd name="T86" fmla="*/ 83 w 136"/>
                  <a:gd name="T87" fmla="*/ 85 h 219"/>
                  <a:gd name="T88" fmla="*/ 90 w 136"/>
                  <a:gd name="T89" fmla="*/ 74 h 219"/>
                  <a:gd name="T90" fmla="*/ 90 w 136"/>
                  <a:gd name="T91" fmla="*/ 74 h 219"/>
                  <a:gd name="T92" fmla="*/ 99 w 136"/>
                  <a:gd name="T93" fmla="*/ 61 h 219"/>
                  <a:gd name="T94" fmla="*/ 104 w 136"/>
                  <a:gd name="T95" fmla="*/ 53 h 219"/>
                  <a:gd name="T96" fmla="*/ 108 w 136"/>
                  <a:gd name="T97" fmla="*/ 44 h 219"/>
                  <a:gd name="T98" fmla="*/ 112 w 136"/>
                  <a:gd name="T99" fmla="*/ 38 h 219"/>
                  <a:gd name="T100" fmla="*/ 112 w 136"/>
                  <a:gd name="T101" fmla="*/ 38 h 219"/>
                  <a:gd name="T102" fmla="*/ 114 w 136"/>
                  <a:gd name="T103" fmla="*/ 38 h 219"/>
                  <a:gd name="T104" fmla="*/ 114 w 136"/>
                  <a:gd name="T105" fmla="*/ 37 h 219"/>
                  <a:gd name="T106" fmla="*/ 116 w 136"/>
                  <a:gd name="T107" fmla="*/ 32 h 219"/>
                  <a:gd name="T108" fmla="*/ 119 w 136"/>
                  <a:gd name="T109" fmla="*/ 26 h 219"/>
                  <a:gd name="T110" fmla="*/ 119 w 136"/>
                  <a:gd name="T111" fmla="*/ 26 h 219"/>
                  <a:gd name="T112" fmla="*/ 128 w 136"/>
                  <a:gd name="T113" fmla="*/ 13 h 219"/>
                  <a:gd name="T114" fmla="*/ 134 w 136"/>
                  <a:gd name="T115" fmla="*/ 3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6" h="219">
                    <a:moveTo>
                      <a:pt x="1" y="219"/>
                    </a:moveTo>
                    <a:cubicBezTo>
                      <a:pt x="0" y="219"/>
                      <a:pt x="0" y="219"/>
                      <a:pt x="0" y="219"/>
                    </a:cubicBezTo>
                    <a:cubicBezTo>
                      <a:pt x="1" y="219"/>
                      <a:pt x="1" y="219"/>
                      <a:pt x="1" y="219"/>
                    </a:cubicBezTo>
                    <a:cubicBezTo>
                      <a:pt x="1" y="219"/>
                      <a:pt x="1" y="219"/>
                      <a:pt x="1" y="219"/>
                    </a:cubicBezTo>
                    <a:cubicBezTo>
                      <a:pt x="1" y="219"/>
                      <a:pt x="1" y="219"/>
                      <a:pt x="1" y="219"/>
                    </a:cubicBezTo>
                    <a:moveTo>
                      <a:pt x="2" y="217"/>
                    </a:moveTo>
                    <a:cubicBezTo>
                      <a:pt x="1" y="217"/>
                      <a:pt x="1" y="217"/>
                      <a:pt x="1" y="217"/>
                    </a:cubicBezTo>
                    <a:cubicBezTo>
                      <a:pt x="2" y="218"/>
                      <a:pt x="2" y="218"/>
                      <a:pt x="2" y="218"/>
                    </a:cubicBezTo>
                    <a:cubicBezTo>
                      <a:pt x="2" y="217"/>
                      <a:pt x="2" y="217"/>
                      <a:pt x="2" y="217"/>
                    </a:cubicBezTo>
                    <a:cubicBezTo>
                      <a:pt x="2" y="217"/>
                      <a:pt x="2" y="217"/>
                      <a:pt x="2" y="217"/>
                    </a:cubicBezTo>
                    <a:moveTo>
                      <a:pt x="8" y="207"/>
                    </a:moveTo>
                    <a:cubicBezTo>
                      <a:pt x="8" y="207"/>
                      <a:pt x="8" y="208"/>
                      <a:pt x="7" y="208"/>
                    </a:cubicBezTo>
                    <a:cubicBezTo>
                      <a:pt x="8" y="208"/>
                      <a:pt x="8" y="208"/>
                      <a:pt x="8" y="208"/>
                    </a:cubicBezTo>
                    <a:cubicBezTo>
                      <a:pt x="8" y="207"/>
                      <a:pt x="8" y="207"/>
                      <a:pt x="8" y="207"/>
                    </a:cubicBezTo>
                    <a:cubicBezTo>
                      <a:pt x="8" y="207"/>
                      <a:pt x="8" y="207"/>
                      <a:pt x="8" y="207"/>
                    </a:cubicBezTo>
                    <a:moveTo>
                      <a:pt x="9" y="205"/>
                    </a:move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6"/>
                      <a:pt x="9" y="206"/>
                      <a:pt x="9" y="206"/>
                    </a:cubicBez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5"/>
                      <a:pt x="9" y="205"/>
                      <a:pt x="9" y="205"/>
                    </a:cubicBezTo>
                    <a:cubicBezTo>
                      <a:pt x="9" y="205"/>
                      <a:pt x="9" y="205"/>
                      <a:pt x="9" y="205"/>
                    </a:cubicBezTo>
                    <a:moveTo>
                      <a:pt x="15" y="196"/>
                    </a:moveTo>
                    <a:cubicBezTo>
                      <a:pt x="15" y="196"/>
                      <a:pt x="15" y="196"/>
                      <a:pt x="15" y="196"/>
                    </a:cubicBezTo>
                    <a:cubicBezTo>
                      <a:pt x="15" y="196"/>
                      <a:pt x="15" y="196"/>
                      <a:pt x="15" y="197"/>
                    </a:cubicBezTo>
                    <a:cubicBezTo>
                      <a:pt x="15" y="196"/>
                      <a:pt x="15" y="196"/>
                      <a:pt x="16" y="196"/>
                    </a:cubicBezTo>
                    <a:cubicBezTo>
                      <a:pt x="15" y="196"/>
                      <a:pt x="15" y="196"/>
                      <a:pt x="15" y="196"/>
                    </a:cubicBezTo>
                    <a:moveTo>
                      <a:pt x="18" y="191"/>
                    </a:moveTo>
                    <a:cubicBezTo>
                      <a:pt x="18" y="191"/>
                      <a:pt x="18" y="191"/>
                      <a:pt x="18" y="192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8" y="192"/>
                      <a:pt x="18" y="191"/>
                      <a:pt x="18" y="191"/>
                    </a:cubicBezTo>
                    <a:cubicBezTo>
                      <a:pt x="18" y="191"/>
                      <a:pt x="18" y="191"/>
                      <a:pt x="18" y="191"/>
                    </a:cubicBezTo>
                    <a:moveTo>
                      <a:pt x="22" y="185"/>
                    </a:moveTo>
                    <a:cubicBezTo>
                      <a:pt x="21" y="186"/>
                      <a:pt x="21" y="186"/>
                      <a:pt x="20" y="187"/>
                    </a:cubicBezTo>
                    <a:cubicBezTo>
                      <a:pt x="20" y="187"/>
                      <a:pt x="21" y="187"/>
                      <a:pt x="21" y="187"/>
                    </a:cubicBezTo>
                    <a:cubicBezTo>
                      <a:pt x="21" y="187"/>
                      <a:pt x="22" y="186"/>
                      <a:pt x="22" y="185"/>
                    </a:cubicBezTo>
                    <a:cubicBezTo>
                      <a:pt x="22" y="185"/>
                      <a:pt x="22" y="185"/>
                      <a:pt x="22" y="185"/>
                    </a:cubicBezTo>
                    <a:moveTo>
                      <a:pt x="24" y="181"/>
                    </a:moveTo>
                    <a:cubicBezTo>
                      <a:pt x="24" y="181"/>
                      <a:pt x="24" y="182"/>
                      <a:pt x="23" y="182"/>
                    </a:cubicBezTo>
                    <a:cubicBezTo>
                      <a:pt x="23" y="182"/>
                      <a:pt x="23" y="182"/>
                      <a:pt x="23" y="182"/>
                    </a:cubicBezTo>
                    <a:cubicBezTo>
                      <a:pt x="23" y="182"/>
                      <a:pt x="24" y="183"/>
                      <a:pt x="24" y="183"/>
                    </a:cubicBezTo>
                    <a:cubicBezTo>
                      <a:pt x="24" y="182"/>
                      <a:pt x="24" y="182"/>
                      <a:pt x="25" y="181"/>
                    </a:cubicBezTo>
                    <a:cubicBezTo>
                      <a:pt x="24" y="181"/>
                      <a:pt x="24" y="181"/>
                      <a:pt x="24" y="181"/>
                    </a:cubicBezTo>
                    <a:moveTo>
                      <a:pt x="30" y="171"/>
                    </a:moveTo>
                    <a:cubicBezTo>
                      <a:pt x="29" y="173"/>
                      <a:pt x="28" y="175"/>
                      <a:pt x="26" y="177"/>
                    </a:cubicBezTo>
                    <a:cubicBezTo>
                      <a:pt x="27" y="177"/>
                      <a:pt x="27" y="177"/>
                      <a:pt x="27" y="177"/>
                    </a:cubicBezTo>
                    <a:cubicBezTo>
                      <a:pt x="27" y="177"/>
                      <a:pt x="27" y="177"/>
                      <a:pt x="27" y="177"/>
                    </a:cubicBezTo>
                    <a:cubicBezTo>
                      <a:pt x="28" y="176"/>
                      <a:pt x="29" y="174"/>
                      <a:pt x="31" y="172"/>
                    </a:cubicBezTo>
                    <a:cubicBezTo>
                      <a:pt x="31" y="171"/>
                      <a:pt x="30" y="171"/>
                      <a:pt x="30" y="171"/>
                    </a:cubicBezTo>
                    <a:moveTo>
                      <a:pt x="32" y="168"/>
                    </a:moveTo>
                    <a:cubicBezTo>
                      <a:pt x="32" y="169"/>
                      <a:pt x="31" y="169"/>
                      <a:pt x="31" y="169"/>
                    </a:cubicBezTo>
                    <a:cubicBezTo>
                      <a:pt x="32" y="170"/>
                      <a:pt x="32" y="170"/>
                      <a:pt x="32" y="170"/>
                    </a:cubicBezTo>
                    <a:cubicBezTo>
                      <a:pt x="32" y="169"/>
                      <a:pt x="32" y="169"/>
                      <a:pt x="32" y="169"/>
                    </a:cubicBezTo>
                    <a:cubicBezTo>
                      <a:pt x="32" y="169"/>
                      <a:pt x="32" y="169"/>
                      <a:pt x="32" y="168"/>
                    </a:cubicBezTo>
                    <a:moveTo>
                      <a:pt x="34" y="165"/>
                    </a:moveTo>
                    <a:cubicBezTo>
                      <a:pt x="33" y="166"/>
                      <a:pt x="33" y="167"/>
                      <a:pt x="32" y="168"/>
                    </a:cubicBezTo>
                    <a:cubicBezTo>
                      <a:pt x="32" y="168"/>
                      <a:pt x="32" y="168"/>
                      <a:pt x="33" y="169"/>
                    </a:cubicBezTo>
                    <a:cubicBezTo>
                      <a:pt x="33" y="167"/>
                      <a:pt x="34" y="166"/>
                      <a:pt x="35" y="165"/>
                    </a:cubicBezTo>
                    <a:cubicBezTo>
                      <a:pt x="35" y="165"/>
                      <a:pt x="34" y="165"/>
                      <a:pt x="34" y="165"/>
                    </a:cubicBezTo>
                    <a:moveTo>
                      <a:pt x="39" y="157"/>
                    </a:moveTo>
                    <a:cubicBezTo>
                      <a:pt x="39" y="157"/>
                      <a:pt x="39" y="158"/>
                      <a:pt x="38" y="158"/>
                    </a:cubicBezTo>
                    <a:cubicBezTo>
                      <a:pt x="39" y="158"/>
                      <a:pt x="39" y="158"/>
                      <a:pt x="39" y="158"/>
                    </a:cubicBezTo>
                    <a:cubicBezTo>
                      <a:pt x="39" y="158"/>
                      <a:pt x="39" y="158"/>
                      <a:pt x="40" y="157"/>
                    </a:cubicBezTo>
                    <a:cubicBezTo>
                      <a:pt x="39" y="157"/>
                      <a:pt x="39" y="157"/>
                      <a:pt x="39" y="157"/>
                    </a:cubicBezTo>
                    <a:moveTo>
                      <a:pt x="41" y="154"/>
                    </a:moveTo>
                    <a:cubicBezTo>
                      <a:pt x="40" y="155"/>
                      <a:pt x="39" y="156"/>
                      <a:pt x="39" y="157"/>
                    </a:cubicBezTo>
                    <a:cubicBezTo>
                      <a:pt x="39" y="157"/>
                      <a:pt x="39" y="157"/>
                      <a:pt x="40" y="157"/>
                    </a:cubicBezTo>
                    <a:cubicBezTo>
                      <a:pt x="40" y="157"/>
                      <a:pt x="41" y="156"/>
                      <a:pt x="41" y="155"/>
                    </a:cubicBezTo>
                    <a:cubicBezTo>
                      <a:pt x="41" y="155"/>
                      <a:pt x="41" y="155"/>
                      <a:pt x="41" y="154"/>
                    </a:cubicBezTo>
                    <a:moveTo>
                      <a:pt x="46" y="145"/>
                    </a:moveTo>
                    <a:cubicBezTo>
                      <a:pt x="45" y="147"/>
                      <a:pt x="44" y="148"/>
                      <a:pt x="43" y="150"/>
                    </a:cubicBezTo>
                    <a:cubicBezTo>
                      <a:pt x="43" y="150"/>
                      <a:pt x="44" y="150"/>
                      <a:pt x="44" y="151"/>
                    </a:cubicBezTo>
                    <a:cubicBezTo>
                      <a:pt x="45" y="149"/>
                      <a:pt x="46" y="147"/>
                      <a:pt x="47" y="146"/>
                    </a:cubicBezTo>
                    <a:cubicBezTo>
                      <a:pt x="47" y="146"/>
                      <a:pt x="46" y="145"/>
                      <a:pt x="46" y="145"/>
                    </a:cubicBezTo>
                    <a:moveTo>
                      <a:pt x="53" y="134"/>
                    </a:moveTo>
                    <a:cubicBezTo>
                      <a:pt x="53" y="135"/>
                      <a:pt x="52" y="136"/>
                      <a:pt x="51" y="137"/>
                    </a:cubicBezTo>
                    <a:cubicBezTo>
                      <a:pt x="51" y="137"/>
                      <a:pt x="52" y="138"/>
                      <a:pt x="52" y="138"/>
                    </a:cubicBezTo>
                    <a:cubicBezTo>
                      <a:pt x="53" y="136"/>
                      <a:pt x="53" y="135"/>
                      <a:pt x="54" y="134"/>
                    </a:cubicBezTo>
                    <a:cubicBezTo>
                      <a:pt x="54" y="134"/>
                      <a:pt x="54" y="134"/>
                      <a:pt x="53" y="134"/>
                    </a:cubicBezTo>
                    <a:moveTo>
                      <a:pt x="58" y="127"/>
                    </a:moveTo>
                    <a:cubicBezTo>
                      <a:pt x="58" y="127"/>
                      <a:pt x="58" y="127"/>
                      <a:pt x="58" y="127"/>
                    </a:cubicBezTo>
                    <a:cubicBezTo>
                      <a:pt x="58" y="127"/>
                      <a:pt x="58" y="127"/>
                      <a:pt x="58" y="127"/>
                    </a:cubicBezTo>
                    <a:cubicBezTo>
                      <a:pt x="58" y="127"/>
                      <a:pt x="58" y="127"/>
                      <a:pt x="59" y="127"/>
                    </a:cubicBezTo>
                    <a:cubicBezTo>
                      <a:pt x="58" y="127"/>
                      <a:pt x="58" y="127"/>
                      <a:pt x="58" y="127"/>
                    </a:cubicBezTo>
                    <a:moveTo>
                      <a:pt x="61" y="122"/>
                    </a:moveTo>
                    <a:cubicBezTo>
                      <a:pt x="60" y="123"/>
                      <a:pt x="59" y="125"/>
                      <a:pt x="58" y="126"/>
                    </a:cubicBezTo>
                    <a:cubicBezTo>
                      <a:pt x="58" y="126"/>
                      <a:pt x="59" y="126"/>
                      <a:pt x="59" y="126"/>
                    </a:cubicBezTo>
                    <a:cubicBezTo>
                      <a:pt x="60" y="125"/>
                      <a:pt x="61" y="124"/>
                      <a:pt x="61" y="122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2"/>
                      <a:pt x="60" y="122"/>
                      <a:pt x="60" y="123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2"/>
                      <a:pt x="61" y="122"/>
                      <a:pt x="61" y="122"/>
                    </a:cubicBezTo>
                    <a:moveTo>
                      <a:pt x="64" y="117"/>
                    </a:moveTo>
                    <a:cubicBezTo>
                      <a:pt x="64" y="117"/>
                      <a:pt x="64" y="117"/>
                      <a:pt x="64" y="117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7"/>
                      <a:pt x="64" y="117"/>
                      <a:pt x="64" y="117"/>
                    </a:cubicBezTo>
                    <a:moveTo>
                      <a:pt x="63" y="117"/>
                    </a:move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7"/>
                      <a:pt x="63" y="117"/>
                      <a:pt x="63" y="117"/>
                    </a:cubicBezTo>
                    <a:moveTo>
                      <a:pt x="66" y="114"/>
                    </a:moveTo>
                    <a:cubicBezTo>
                      <a:pt x="65" y="115"/>
                      <a:pt x="64" y="116"/>
                      <a:pt x="64" y="117"/>
                    </a:cubicBezTo>
                    <a:cubicBezTo>
                      <a:pt x="64" y="117"/>
                      <a:pt x="64" y="117"/>
                      <a:pt x="65" y="117"/>
                    </a:cubicBezTo>
                    <a:cubicBezTo>
                      <a:pt x="65" y="116"/>
                      <a:pt x="66" y="115"/>
                      <a:pt x="66" y="115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5" y="115"/>
                      <a:pt x="65" y="116"/>
                      <a:pt x="64" y="117"/>
                    </a:cubicBezTo>
                    <a:cubicBezTo>
                      <a:pt x="64" y="117"/>
                      <a:pt x="64" y="117"/>
                      <a:pt x="64" y="117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4"/>
                    </a:move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4"/>
                      <a:pt x="66" y="114"/>
                      <a:pt x="66" y="114"/>
                    </a:cubicBezTo>
                    <a:moveTo>
                      <a:pt x="66" y="113"/>
                    </a:move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7" y="113"/>
                      <a:pt x="67" y="114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7" y="113"/>
                      <a:pt x="67" y="113"/>
                      <a:pt x="66" y="113"/>
                    </a:cubicBezTo>
                    <a:moveTo>
                      <a:pt x="66" y="113"/>
                    </a:move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6" y="113"/>
                      <a:pt x="66" y="113"/>
                    </a:cubicBezTo>
                    <a:moveTo>
                      <a:pt x="67" y="112"/>
                    </a:moveTo>
                    <a:cubicBezTo>
                      <a:pt x="67" y="112"/>
                      <a:pt x="67" y="112"/>
                      <a:pt x="66" y="113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7" y="113"/>
                      <a:pt x="67" y="113"/>
                      <a:pt x="68" y="112"/>
                    </a:cubicBezTo>
                    <a:cubicBezTo>
                      <a:pt x="67" y="112"/>
                      <a:pt x="67" y="112"/>
                      <a:pt x="67" y="112"/>
                    </a:cubicBezTo>
                    <a:moveTo>
                      <a:pt x="68" y="110"/>
                    </a:moveTo>
                    <a:cubicBezTo>
                      <a:pt x="68" y="110"/>
                      <a:pt x="68" y="111"/>
                      <a:pt x="67" y="111"/>
                    </a:cubicBezTo>
                    <a:cubicBezTo>
                      <a:pt x="68" y="111"/>
                      <a:pt x="68" y="111"/>
                      <a:pt x="68" y="112"/>
                    </a:cubicBezTo>
                    <a:cubicBezTo>
                      <a:pt x="68" y="111"/>
                      <a:pt x="69" y="111"/>
                      <a:pt x="69" y="111"/>
                    </a:cubicBezTo>
                    <a:cubicBezTo>
                      <a:pt x="69" y="110"/>
                      <a:pt x="68" y="110"/>
                      <a:pt x="68" y="110"/>
                    </a:cubicBezTo>
                    <a:moveTo>
                      <a:pt x="69" y="108"/>
                    </a:moveTo>
                    <a:cubicBezTo>
                      <a:pt x="69" y="109"/>
                      <a:pt x="69" y="109"/>
                      <a:pt x="68" y="109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69" y="109"/>
                      <a:pt x="70" y="109"/>
                      <a:pt x="70" y="109"/>
                    </a:cubicBezTo>
                    <a:cubicBezTo>
                      <a:pt x="70" y="108"/>
                      <a:pt x="70" y="108"/>
                      <a:pt x="69" y="108"/>
                    </a:cubicBezTo>
                    <a:moveTo>
                      <a:pt x="75" y="99"/>
                    </a:moveTo>
                    <a:cubicBezTo>
                      <a:pt x="74" y="101"/>
                      <a:pt x="73" y="102"/>
                      <a:pt x="72" y="104"/>
                    </a:cubicBezTo>
                    <a:cubicBezTo>
                      <a:pt x="72" y="104"/>
                      <a:pt x="72" y="104"/>
                      <a:pt x="73" y="104"/>
                    </a:cubicBezTo>
                    <a:cubicBezTo>
                      <a:pt x="74" y="103"/>
                      <a:pt x="74" y="101"/>
                      <a:pt x="75" y="100"/>
                    </a:cubicBezTo>
                    <a:cubicBezTo>
                      <a:pt x="75" y="100"/>
                      <a:pt x="75" y="100"/>
                      <a:pt x="75" y="99"/>
                    </a:cubicBezTo>
                    <a:moveTo>
                      <a:pt x="75" y="98"/>
                    </a:moveTo>
                    <a:cubicBezTo>
                      <a:pt x="75" y="98"/>
                      <a:pt x="75" y="98"/>
                      <a:pt x="75" y="98"/>
                    </a:cubicBezTo>
                    <a:cubicBezTo>
                      <a:pt x="76" y="98"/>
                      <a:pt x="76" y="99"/>
                      <a:pt x="76" y="99"/>
                    </a:cubicBezTo>
                    <a:cubicBezTo>
                      <a:pt x="76" y="99"/>
                      <a:pt x="76" y="99"/>
                      <a:pt x="76" y="99"/>
                    </a:cubicBezTo>
                    <a:cubicBezTo>
                      <a:pt x="76" y="99"/>
                      <a:pt x="76" y="98"/>
                      <a:pt x="75" y="98"/>
                    </a:cubicBezTo>
                    <a:moveTo>
                      <a:pt x="79" y="93"/>
                    </a:moveTo>
                    <a:cubicBezTo>
                      <a:pt x="78" y="95"/>
                      <a:pt x="77" y="96"/>
                      <a:pt x="76" y="98"/>
                    </a:cubicBezTo>
                    <a:cubicBezTo>
                      <a:pt x="76" y="98"/>
                      <a:pt x="76" y="98"/>
                      <a:pt x="76" y="98"/>
                    </a:cubicBezTo>
                    <a:cubicBezTo>
                      <a:pt x="77" y="97"/>
                      <a:pt x="78" y="95"/>
                      <a:pt x="79" y="93"/>
                    </a:cubicBezTo>
                    <a:cubicBezTo>
                      <a:pt x="79" y="93"/>
                      <a:pt x="79" y="93"/>
                      <a:pt x="79" y="93"/>
                    </a:cubicBezTo>
                    <a:moveTo>
                      <a:pt x="82" y="87"/>
                    </a:moveTo>
                    <a:cubicBezTo>
                      <a:pt x="81" y="89"/>
                      <a:pt x="80" y="91"/>
                      <a:pt x="79" y="92"/>
                    </a:cubicBezTo>
                    <a:cubicBezTo>
                      <a:pt x="79" y="92"/>
                      <a:pt x="80" y="93"/>
                      <a:pt x="80" y="93"/>
                    </a:cubicBezTo>
                    <a:cubicBezTo>
                      <a:pt x="81" y="91"/>
                      <a:pt x="82" y="89"/>
                      <a:pt x="83" y="88"/>
                    </a:cubicBezTo>
                    <a:cubicBezTo>
                      <a:pt x="83" y="88"/>
                      <a:pt x="82" y="87"/>
                      <a:pt x="82" y="87"/>
                    </a:cubicBezTo>
                    <a:moveTo>
                      <a:pt x="83" y="85"/>
                    </a:move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83" y="86"/>
                      <a:pt x="83" y="86"/>
                    </a:cubicBezTo>
                    <a:cubicBezTo>
                      <a:pt x="83" y="86"/>
                      <a:pt x="84" y="86"/>
                      <a:pt x="84" y="86"/>
                    </a:cubicBezTo>
                    <a:cubicBezTo>
                      <a:pt x="84" y="86"/>
                      <a:pt x="84" y="86"/>
                      <a:pt x="84" y="86"/>
                    </a:cubicBezTo>
                    <a:cubicBezTo>
                      <a:pt x="84" y="86"/>
                      <a:pt x="84" y="85"/>
                      <a:pt x="83" y="85"/>
                    </a:cubicBezTo>
                    <a:moveTo>
                      <a:pt x="84" y="85"/>
                    </a:moveTo>
                    <a:cubicBezTo>
                      <a:pt x="84" y="85"/>
                      <a:pt x="84" y="85"/>
                      <a:pt x="83" y="85"/>
                    </a:cubicBezTo>
                    <a:cubicBezTo>
                      <a:pt x="84" y="85"/>
                      <a:pt x="84" y="85"/>
                      <a:pt x="84" y="85"/>
                    </a:cubicBezTo>
                    <a:cubicBezTo>
                      <a:pt x="84" y="85"/>
                      <a:pt x="84" y="85"/>
                      <a:pt x="85" y="85"/>
                    </a:cubicBezTo>
                    <a:cubicBezTo>
                      <a:pt x="84" y="85"/>
                      <a:pt x="84" y="85"/>
                      <a:pt x="84" y="85"/>
                    </a:cubicBezTo>
                    <a:moveTo>
                      <a:pt x="90" y="74"/>
                    </a:moveTo>
                    <a:cubicBezTo>
                      <a:pt x="88" y="77"/>
                      <a:pt x="87" y="80"/>
                      <a:pt x="85" y="83"/>
                    </a:cubicBezTo>
                    <a:cubicBezTo>
                      <a:pt x="85" y="83"/>
                      <a:pt x="86" y="83"/>
                      <a:pt x="86" y="83"/>
                    </a:cubicBezTo>
                    <a:cubicBezTo>
                      <a:pt x="88" y="80"/>
                      <a:pt x="89" y="77"/>
                      <a:pt x="91" y="75"/>
                    </a:cubicBezTo>
                    <a:cubicBezTo>
                      <a:pt x="91" y="74"/>
                      <a:pt x="90" y="74"/>
                      <a:pt x="90" y="74"/>
                    </a:cubicBezTo>
                    <a:moveTo>
                      <a:pt x="99" y="60"/>
                    </a:moveTo>
                    <a:cubicBezTo>
                      <a:pt x="96" y="64"/>
                      <a:pt x="94" y="68"/>
                      <a:pt x="92" y="71"/>
                    </a:cubicBezTo>
                    <a:cubicBezTo>
                      <a:pt x="92" y="71"/>
                      <a:pt x="92" y="72"/>
                      <a:pt x="93" y="72"/>
                    </a:cubicBezTo>
                    <a:cubicBezTo>
                      <a:pt x="95" y="68"/>
                      <a:pt x="97" y="64"/>
                      <a:pt x="99" y="61"/>
                    </a:cubicBezTo>
                    <a:cubicBezTo>
                      <a:pt x="99" y="61"/>
                      <a:pt x="99" y="61"/>
                      <a:pt x="99" y="60"/>
                    </a:cubicBezTo>
                    <a:moveTo>
                      <a:pt x="107" y="46"/>
                    </a:moveTo>
                    <a:cubicBezTo>
                      <a:pt x="106" y="49"/>
                      <a:pt x="104" y="51"/>
                      <a:pt x="103" y="53"/>
                    </a:cubicBezTo>
                    <a:cubicBezTo>
                      <a:pt x="103" y="53"/>
                      <a:pt x="104" y="53"/>
                      <a:pt x="104" y="53"/>
                    </a:cubicBezTo>
                    <a:cubicBezTo>
                      <a:pt x="105" y="51"/>
                      <a:pt x="107" y="49"/>
                      <a:pt x="108" y="47"/>
                    </a:cubicBezTo>
                    <a:cubicBezTo>
                      <a:pt x="108" y="47"/>
                      <a:pt x="107" y="46"/>
                      <a:pt x="107" y="46"/>
                    </a:cubicBezTo>
                    <a:moveTo>
                      <a:pt x="109" y="43"/>
                    </a:moveTo>
                    <a:cubicBezTo>
                      <a:pt x="109" y="44"/>
                      <a:pt x="109" y="44"/>
                      <a:pt x="108" y="44"/>
                    </a:cubicBezTo>
                    <a:cubicBezTo>
                      <a:pt x="109" y="45"/>
                      <a:pt x="109" y="45"/>
                      <a:pt x="109" y="45"/>
                    </a:cubicBezTo>
                    <a:cubicBezTo>
                      <a:pt x="109" y="44"/>
                      <a:pt x="110" y="44"/>
                      <a:pt x="110" y="44"/>
                    </a:cubicBezTo>
                    <a:cubicBezTo>
                      <a:pt x="110" y="43"/>
                      <a:pt x="109" y="43"/>
                      <a:pt x="109" y="43"/>
                    </a:cubicBezTo>
                    <a:moveTo>
                      <a:pt x="112" y="38"/>
                    </a:moveTo>
                    <a:cubicBezTo>
                      <a:pt x="111" y="39"/>
                      <a:pt x="111" y="40"/>
                      <a:pt x="110" y="41"/>
                    </a:cubicBezTo>
                    <a:cubicBezTo>
                      <a:pt x="111" y="41"/>
                      <a:pt x="111" y="41"/>
                      <a:pt x="111" y="42"/>
                    </a:cubicBezTo>
                    <a:cubicBezTo>
                      <a:pt x="112" y="41"/>
                      <a:pt x="112" y="40"/>
                      <a:pt x="113" y="39"/>
                    </a:cubicBezTo>
                    <a:cubicBezTo>
                      <a:pt x="113" y="39"/>
                      <a:pt x="112" y="38"/>
                      <a:pt x="112" y="38"/>
                    </a:cubicBezTo>
                    <a:moveTo>
                      <a:pt x="113" y="37"/>
                    </a:moveTo>
                    <a:cubicBezTo>
                      <a:pt x="113" y="37"/>
                      <a:pt x="113" y="37"/>
                      <a:pt x="113" y="37"/>
                    </a:cubicBezTo>
                    <a:cubicBezTo>
                      <a:pt x="113" y="37"/>
                      <a:pt x="113" y="38"/>
                      <a:pt x="113" y="38"/>
                    </a:cubicBezTo>
                    <a:cubicBezTo>
                      <a:pt x="114" y="38"/>
                      <a:pt x="114" y="38"/>
                      <a:pt x="114" y="38"/>
                    </a:cubicBezTo>
                    <a:cubicBezTo>
                      <a:pt x="113" y="37"/>
                      <a:pt x="113" y="37"/>
                      <a:pt x="113" y="37"/>
                    </a:cubicBezTo>
                    <a:moveTo>
                      <a:pt x="114" y="36"/>
                    </a:moveTo>
                    <a:cubicBezTo>
                      <a:pt x="114" y="36"/>
                      <a:pt x="113" y="36"/>
                      <a:pt x="113" y="36"/>
                    </a:cubicBezTo>
                    <a:cubicBezTo>
                      <a:pt x="113" y="37"/>
                      <a:pt x="114" y="37"/>
                      <a:pt x="114" y="37"/>
                    </a:cubicBezTo>
                    <a:cubicBezTo>
                      <a:pt x="114" y="37"/>
                      <a:pt x="114" y="36"/>
                      <a:pt x="115" y="36"/>
                    </a:cubicBezTo>
                    <a:cubicBezTo>
                      <a:pt x="114" y="36"/>
                      <a:pt x="114" y="36"/>
                      <a:pt x="114" y="36"/>
                    </a:cubicBezTo>
                    <a:moveTo>
                      <a:pt x="116" y="32"/>
                    </a:moveTo>
                    <a:cubicBezTo>
                      <a:pt x="116" y="32"/>
                      <a:pt x="116" y="32"/>
                      <a:pt x="116" y="32"/>
                    </a:cubicBezTo>
                    <a:cubicBezTo>
                      <a:pt x="116" y="32"/>
                      <a:pt x="117" y="32"/>
                      <a:pt x="117" y="32"/>
                    </a:cubicBezTo>
                    <a:cubicBezTo>
                      <a:pt x="117" y="32"/>
                      <a:pt x="117" y="32"/>
                      <a:pt x="117" y="32"/>
                    </a:cubicBezTo>
                    <a:cubicBezTo>
                      <a:pt x="117" y="32"/>
                      <a:pt x="116" y="32"/>
                      <a:pt x="116" y="32"/>
                    </a:cubicBezTo>
                    <a:moveTo>
                      <a:pt x="119" y="26"/>
                    </a:moveTo>
                    <a:cubicBezTo>
                      <a:pt x="119" y="27"/>
                      <a:pt x="118" y="28"/>
                      <a:pt x="118" y="29"/>
                    </a:cubicBezTo>
                    <a:cubicBezTo>
                      <a:pt x="118" y="29"/>
                      <a:pt x="118" y="29"/>
                      <a:pt x="119" y="29"/>
                    </a:cubicBezTo>
                    <a:cubicBezTo>
                      <a:pt x="119" y="28"/>
                      <a:pt x="120" y="27"/>
                      <a:pt x="120" y="26"/>
                    </a:cubicBezTo>
                    <a:cubicBezTo>
                      <a:pt x="120" y="26"/>
                      <a:pt x="120" y="26"/>
                      <a:pt x="119" y="26"/>
                    </a:cubicBezTo>
                    <a:moveTo>
                      <a:pt x="128" y="12"/>
                    </a:moveTo>
                    <a:cubicBezTo>
                      <a:pt x="127" y="13"/>
                      <a:pt x="127" y="14"/>
                      <a:pt x="126" y="15"/>
                    </a:cubicBezTo>
                    <a:cubicBezTo>
                      <a:pt x="127" y="15"/>
                      <a:pt x="127" y="15"/>
                      <a:pt x="127" y="15"/>
                    </a:cubicBezTo>
                    <a:cubicBezTo>
                      <a:pt x="128" y="14"/>
                      <a:pt x="128" y="14"/>
                      <a:pt x="128" y="13"/>
                    </a:cubicBezTo>
                    <a:cubicBezTo>
                      <a:pt x="128" y="13"/>
                      <a:pt x="128" y="13"/>
                      <a:pt x="128" y="12"/>
                    </a:cubicBezTo>
                    <a:moveTo>
                      <a:pt x="135" y="0"/>
                    </a:moveTo>
                    <a:cubicBezTo>
                      <a:pt x="135" y="1"/>
                      <a:pt x="134" y="1"/>
                      <a:pt x="134" y="2"/>
                    </a:cubicBezTo>
                    <a:cubicBezTo>
                      <a:pt x="134" y="3"/>
                      <a:pt x="134" y="3"/>
                      <a:pt x="134" y="3"/>
                    </a:cubicBezTo>
                    <a:cubicBezTo>
                      <a:pt x="135" y="2"/>
                      <a:pt x="136" y="1"/>
                      <a:pt x="136" y="0"/>
                    </a:cubicBezTo>
                    <a:cubicBezTo>
                      <a:pt x="136" y="0"/>
                      <a:pt x="136" y="0"/>
                      <a:pt x="1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6" name="Freeform 9369"/>
              <p:cNvSpPr>
                <a:spLocks noEditPoints="1"/>
              </p:cNvSpPr>
              <p:nvPr/>
            </p:nvSpPr>
            <p:spPr bwMode="auto">
              <a:xfrm>
                <a:off x="-706" y="3651"/>
                <a:ext cx="163" cy="274"/>
              </a:xfrm>
              <a:custGeom>
                <a:avLst/>
                <a:gdLst>
                  <a:gd name="T0" fmla="*/ 6 w 69"/>
                  <a:gd name="T1" fmla="*/ 113 h 116"/>
                  <a:gd name="T2" fmla="*/ 0 w 69"/>
                  <a:gd name="T3" fmla="*/ 111 h 116"/>
                  <a:gd name="T4" fmla="*/ 0 w 69"/>
                  <a:gd name="T5" fmla="*/ 112 h 116"/>
                  <a:gd name="T6" fmla="*/ 3 w 69"/>
                  <a:gd name="T7" fmla="*/ 114 h 116"/>
                  <a:gd name="T8" fmla="*/ 5 w 69"/>
                  <a:gd name="T9" fmla="*/ 115 h 116"/>
                  <a:gd name="T10" fmla="*/ 5 w 69"/>
                  <a:gd name="T11" fmla="*/ 115 h 116"/>
                  <a:gd name="T12" fmla="*/ 8 w 69"/>
                  <a:gd name="T13" fmla="*/ 109 h 116"/>
                  <a:gd name="T14" fmla="*/ 9 w 69"/>
                  <a:gd name="T15" fmla="*/ 108 h 116"/>
                  <a:gd name="T16" fmla="*/ 9 w 69"/>
                  <a:gd name="T17" fmla="*/ 107 h 116"/>
                  <a:gd name="T18" fmla="*/ 9 w 69"/>
                  <a:gd name="T19" fmla="*/ 107 h 116"/>
                  <a:gd name="T20" fmla="*/ 16 w 69"/>
                  <a:gd name="T21" fmla="*/ 97 h 116"/>
                  <a:gd name="T22" fmla="*/ 9 w 69"/>
                  <a:gd name="T23" fmla="*/ 107 h 116"/>
                  <a:gd name="T24" fmla="*/ 16 w 69"/>
                  <a:gd name="T25" fmla="*/ 97 h 116"/>
                  <a:gd name="T26" fmla="*/ 17 w 69"/>
                  <a:gd name="T27" fmla="*/ 95 h 116"/>
                  <a:gd name="T28" fmla="*/ 16 w 69"/>
                  <a:gd name="T29" fmla="*/ 97 h 116"/>
                  <a:gd name="T30" fmla="*/ 17 w 69"/>
                  <a:gd name="T31" fmla="*/ 95 h 116"/>
                  <a:gd name="T32" fmla="*/ 17 w 69"/>
                  <a:gd name="T33" fmla="*/ 95 h 116"/>
                  <a:gd name="T34" fmla="*/ 19 w 69"/>
                  <a:gd name="T35" fmla="*/ 92 h 116"/>
                  <a:gd name="T36" fmla="*/ 22 w 69"/>
                  <a:gd name="T37" fmla="*/ 86 h 116"/>
                  <a:gd name="T38" fmla="*/ 23 w 69"/>
                  <a:gd name="T39" fmla="*/ 85 h 116"/>
                  <a:gd name="T40" fmla="*/ 25 w 69"/>
                  <a:gd name="T41" fmla="*/ 81 h 116"/>
                  <a:gd name="T42" fmla="*/ 28 w 69"/>
                  <a:gd name="T43" fmla="*/ 77 h 116"/>
                  <a:gd name="T44" fmla="*/ 26 w 69"/>
                  <a:gd name="T45" fmla="*/ 81 h 116"/>
                  <a:gd name="T46" fmla="*/ 28 w 69"/>
                  <a:gd name="T47" fmla="*/ 77 h 116"/>
                  <a:gd name="T48" fmla="*/ 31 w 69"/>
                  <a:gd name="T49" fmla="*/ 72 h 116"/>
                  <a:gd name="T50" fmla="*/ 30 w 69"/>
                  <a:gd name="T51" fmla="*/ 75 h 116"/>
                  <a:gd name="T52" fmla="*/ 31 w 69"/>
                  <a:gd name="T53" fmla="*/ 72 h 116"/>
                  <a:gd name="T54" fmla="*/ 32 w 69"/>
                  <a:gd name="T55" fmla="*/ 71 h 116"/>
                  <a:gd name="T56" fmla="*/ 34 w 69"/>
                  <a:gd name="T57" fmla="*/ 67 h 116"/>
                  <a:gd name="T58" fmla="*/ 39 w 69"/>
                  <a:gd name="T59" fmla="*/ 59 h 116"/>
                  <a:gd name="T60" fmla="*/ 38 w 69"/>
                  <a:gd name="T61" fmla="*/ 61 h 116"/>
                  <a:gd name="T62" fmla="*/ 39 w 69"/>
                  <a:gd name="T63" fmla="*/ 59 h 116"/>
                  <a:gd name="T64" fmla="*/ 40 w 69"/>
                  <a:gd name="T65" fmla="*/ 58 h 116"/>
                  <a:gd name="T66" fmla="*/ 40 w 69"/>
                  <a:gd name="T67" fmla="*/ 58 h 116"/>
                  <a:gd name="T68" fmla="*/ 46 w 69"/>
                  <a:gd name="T69" fmla="*/ 48 h 116"/>
                  <a:gd name="T70" fmla="*/ 42 w 69"/>
                  <a:gd name="T71" fmla="*/ 54 h 116"/>
                  <a:gd name="T72" fmla="*/ 46 w 69"/>
                  <a:gd name="T73" fmla="*/ 48 h 116"/>
                  <a:gd name="T74" fmla="*/ 47 w 69"/>
                  <a:gd name="T75" fmla="*/ 47 h 116"/>
                  <a:gd name="T76" fmla="*/ 47 w 69"/>
                  <a:gd name="T77" fmla="*/ 47 h 116"/>
                  <a:gd name="T78" fmla="*/ 51 w 69"/>
                  <a:gd name="T79" fmla="*/ 40 h 116"/>
                  <a:gd name="T80" fmla="*/ 48 w 69"/>
                  <a:gd name="T81" fmla="*/ 44 h 116"/>
                  <a:gd name="T82" fmla="*/ 51 w 69"/>
                  <a:gd name="T83" fmla="*/ 40 h 116"/>
                  <a:gd name="T84" fmla="*/ 54 w 69"/>
                  <a:gd name="T85" fmla="*/ 35 h 116"/>
                  <a:gd name="T86" fmla="*/ 59 w 69"/>
                  <a:gd name="T87" fmla="*/ 27 h 116"/>
                  <a:gd name="T88" fmla="*/ 69 w 69"/>
                  <a:gd name="T89" fmla="*/ 0 h 116"/>
                  <a:gd name="T90" fmla="*/ 69 w 69"/>
                  <a:gd name="T9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9" h="116">
                    <a:moveTo>
                      <a:pt x="9" y="108"/>
                    </a:moveTo>
                    <a:cubicBezTo>
                      <a:pt x="6" y="113"/>
                      <a:pt x="6" y="113"/>
                      <a:pt x="6" y="113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1" y="113"/>
                      <a:pt x="0" y="112"/>
                      <a:pt x="0" y="111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1" y="113"/>
                      <a:pt x="3" y="114"/>
                    </a:cubicBezTo>
                    <a:cubicBezTo>
                      <a:pt x="4" y="115"/>
                      <a:pt x="6" y="116"/>
                      <a:pt x="6" y="116"/>
                    </a:cubicBezTo>
                    <a:cubicBezTo>
                      <a:pt x="6" y="116"/>
                      <a:pt x="6" y="116"/>
                      <a:pt x="5" y="115"/>
                    </a:cubicBezTo>
                    <a:cubicBezTo>
                      <a:pt x="5" y="115"/>
                      <a:pt x="5" y="115"/>
                      <a:pt x="5" y="115"/>
                    </a:cubicBezTo>
                    <a:cubicBezTo>
                      <a:pt x="5" y="115"/>
                      <a:pt x="5" y="115"/>
                      <a:pt x="5" y="115"/>
                    </a:cubicBezTo>
                    <a:cubicBezTo>
                      <a:pt x="6" y="114"/>
                      <a:pt x="6" y="114"/>
                      <a:pt x="6" y="114"/>
                    </a:cubicBezTo>
                    <a:cubicBezTo>
                      <a:pt x="8" y="109"/>
                      <a:pt x="8" y="109"/>
                      <a:pt x="8" y="109"/>
                    </a:cubicBezTo>
                    <a:cubicBezTo>
                      <a:pt x="9" y="108"/>
                      <a:pt x="9" y="108"/>
                      <a:pt x="9" y="108"/>
                    </a:cubicBezTo>
                    <a:cubicBezTo>
                      <a:pt x="9" y="108"/>
                      <a:pt x="9" y="108"/>
                      <a:pt x="9" y="108"/>
                    </a:cubicBezTo>
                    <a:moveTo>
                      <a:pt x="9" y="107"/>
                    </a:move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moveTo>
                      <a:pt x="16" y="97"/>
                    </a:moveTo>
                    <a:cubicBezTo>
                      <a:pt x="14" y="100"/>
                      <a:pt x="12" y="103"/>
                      <a:pt x="10" y="106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9" y="107"/>
                      <a:pt x="9" y="107"/>
                      <a:pt x="9" y="107"/>
                    </a:cubicBezTo>
                    <a:cubicBezTo>
                      <a:pt x="16" y="97"/>
                      <a:pt x="16" y="97"/>
                      <a:pt x="16" y="97"/>
                    </a:cubicBezTo>
                    <a:cubicBezTo>
                      <a:pt x="16" y="97"/>
                      <a:pt x="16" y="97"/>
                      <a:pt x="16" y="97"/>
                    </a:cubicBezTo>
                    <a:moveTo>
                      <a:pt x="17" y="95"/>
                    </a:moveTo>
                    <a:cubicBezTo>
                      <a:pt x="16" y="96"/>
                      <a:pt x="16" y="96"/>
                      <a:pt x="16" y="96"/>
                    </a:cubicBezTo>
                    <a:cubicBezTo>
                      <a:pt x="16" y="97"/>
                      <a:pt x="16" y="97"/>
                      <a:pt x="16" y="97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7" y="95"/>
                      <a:pt x="17" y="95"/>
                      <a:pt x="17" y="95"/>
                    </a:cubicBezTo>
                    <a:moveTo>
                      <a:pt x="22" y="86"/>
                    </a:moveTo>
                    <a:cubicBezTo>
                      <a:pt x="21" y="89"/>
                      <a:pt x="19" y="92"/>
                      <a:pt x="17" y="95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20" y="90"/>
                      <a:pt x="21" y="88"/>
                      <a:pt x="23" y="86"/>
                    </a:cubicBezTo>
                    <a:cubicBezTo>
                      <a:pt x="23" y="86"/>
                      <a:pt x="23" y="86"/>
                      <a:pt x="22" y="86"/>
                    </a:cubicBezTo>
                    <a:moveTo>
                      <a:pt x="25" y="81"/>
                    </a:moveTo>
                    <a:cubicBezTo>
                      <a:pt x="25" y="83"/>
                      <a:pt x="24" y="84"/>
                      <a:pt x="23" y="85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4"/>
                      <a:pt x="25" y="83"/>
                      <a:pt x="25" y="81"/>
                    </a:cubicBezTo>
                    <a:cubicBezTo>
                      <a:pt x="25" y="81"/>
                      <a:pt x="25" y="81"/>
                      <a:pt x="25" y="81"/>
                    </a:cubicBezTo>
                    <a:moveTo>
                      <a:pt x="28" y="77"/>
                    </a:moveTo>
                    <a:cubicBezTo>
                      <a:pt x="28" y="77"/>
                      <a:pt x="28" y="77"/>
                      <a:pt x="28" y="78"/>
                    </a:cubicBezTo>
                    <a:cubicBezTo>
                      <a:pt x="27" y="79"/>
                      <a:pt x="26" y="80"/>
                      <a:pt x="26" y="81"/>
                    </a:cubicBezTo>
                    <a:cubicBezTo>
                      <a:pt x="26" y="81"/>
                      <a:pt x="26" y="81"/>
                      <a:pt x="26" y="81"/>
                    </a:cubicBezTo>
                    <a:cubicBezTo>
                      <a:pt x="27" y="79"/>
                      <a:pt x="28" y="78"/>
                      <a:pt x="28" y="77"/>
                    </a:cubicBezTo>
                    <a:cubicBezTo>
                      <a:pt x="28" y="77"/>
                      <a:pt x="28" y="77"/>
                      <a:pt x="28" y="77"/>
                    </a:cubicBezTo>
                    <a:moveTo>
                      <a:pt x="31" y="72"/>
                    </a:moveTo>
                    <a:cubicBezTo>
                      <a:pt x="30" y="73"/>
                      <a:pt x="30" y="74"/>
                      <a:pt x="29" y="75"/>
                    </a:cubicBezTo>
                    <a:cubicBezTo>
                      <a:pt x="29" y="75"/>
                      <a:pt x="30" y="75"/>
                      <a:pt x="30" y="75"/>
                    </a:cubicBezTo>
                    <a:cubicBezTo>
                      <a:pt x="30" y="74"/>
                      <a:pt x="31" y="73"/>
                      <a:pt x="31" y="72"/>
                    </a:cubicBezTo>
                    <a:cubicBezTo>
                      <a:pt x="31" y="72"/>
                      <a:pt x="31" y="72"/>
                      <a:pt x="31" y="72"/>
                    </a:cubicBezTo>
                    <a:moveTo>
                      <a:pt x="34" y="67"/>
                    </a:moveTo>
                    <a:cubicBezTo>
                      <a:pt x="33" y="68"/>
                      <a:pt x="33" y="70"/>
                      <a:pt x="32" y="71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3" y="70"/>
                      <a:pt x="34" y="68"/>
                      <a:pt x="34" y="67"/>
                    </a:cubicBezTo>
                    <a:cubicBezTo>
                      <a:pt x="34" y="67"/>
                      <a:pt x="34" y="67"/>
                      <a:pt x="34" y="67"/>
                    </a:cubicBezTo>
                    <a:moveTo>
                      <a:pt x="39" y="59"/>
                    </a:moveTo>
                    <a:cubicBezTo>
                      <a:pt x="39" y="60"/>
                      <a:pt x="38" y="60"/>
                      <a:pt x="38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9" y="60"/>
                      <a:pt x="39" y="59"/>
                    </a:cubicBezTo>
                    <a:cubicBezTo>
                      <a:pt x="39" y="59"/>
                      <a:pt x="39" y="59"/>
                      <a:pt x="39" y="59"/>
                    </a:cubicBezTo>
                    <a:moveTo>
                      <a:pt x="40" y="58"/>
                    </a:move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8"/>
                      <a:pt x="40" y="58"/>
                      <a:pt x="40" y="58"/>
                    </a:cubicBezTo>
                    <a:moveTo>
                      <a:pt x="46" y="48"/>
                    </a:moveTo>
                    <a:cubicBezTo>
                      <a:pt x="45" y="50"/>
                      <a:pt x="43" y="52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3" y="52"/>
                      <a:pt x="45" y="50"/>
                      <a:pt x="46" y="48"/>
                    </a:cubicBezTo>
                    <a:cubicBezTo>
                      <a:pt x="46" y="48"/>
                      <a:pt x="46" y="48"/>
                      <a:pt x="46" y="48"/>
                    </a:cubicBezTo>
                    <a:moveTo>
                      <a:pt x="47" y="47"/>
                    </a:move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moveTo>
                      <a:pt x="51" y="40"/>
                    </a:moveTo>
                    <a:cubicBezTo>
                      <a:pt x="50" y="41"/>
                      <a:pt x="49" y="43"/>
                      <a:pt x="48" y="44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49" y="43"/>
                      <a:pt x="50" y="41"/>
                      <a:pt x="51" y="40"/>
                    </a:cubicBezTo>
                    <a:cubicBezTo>
                      <a:pt x="51" y="40"/>
                      <a:pt x="51" y="40"/>
                      <a:pt x="51" y="40"/>
                    </a:cubicBezTo>
                    <a:moveTo>
                      <a:pt x="59" y="27"/>
                    </a:moveTo>
                    <a:cubicBezTo>
                      <a:pt x="57" y="30"/>
                      <a:pt x="56" y="32"/>
                      <a:pt x="54" y="35"/>
                    </a:cubicBezTo>
                    <a:cubicBezTo>
                      <a:pt x="54" y="35"/>
                      <a:pt x="54" y="35"/>
                      <a:pt x="54" y="35"/>
                    </a:cubicBezTo>
                    <a:cubicBezTo>
                      <a:pt x="56" y="32"/>
                      <a:pt x="57" y="30"/>
                      <a:pt x="59" y="27"/>
                    </a:cubicBezTo>
                    <a:cubicBezTo>
                      <a:pt x="59" y="27"/>
                      <a:pt x="59" y="27"/>
                      <a:pt x="59" y="27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7" name="Freeform 9370"/>
              <p:cNvSpPr>
                <a:spLocks noEditPoints="1"/>
              </p:cNvSpPr>
              <p:nvPr/>
            </p:nvSpPr>
            <p:spPr bwMode="auto">
              <a:xfrm>
                <a:off x="-685" y="3712"/>
                <a:ext cx="121" cy="194"/>
              </a:xfrm>
              <a:custGeom>
                <a:avLst/>
                <a:gdLst>
                  <a:gd name="T0" fmla="*/ 0 w 51"/>
                  <a:gd name="T1" fmla="*/ 82 h 82"/>
                  <a:gd name="T2" fmla="*/ 0 w 51"/>
                  <a:gd name="T3" fmla="*/ 81 h 82"/>
                  <a:gd name="T4" fmla="*/ 0 w 51"/>
                  <a:gd name="T5" fmla="*/ 81 h 82"/>
                  <a:gd name="T6" fmla="*/ 0 w 51"/>
                  <a:gd name="T7" fmla="*/ 81 h 82"/>
                  <a:gd name="T8" fmla="*/ 0 w 51"/>
                  <a:gd name="T9" fmla="*/ 81 h 82"/>
                  <a:gd name="T10" fmla="*/ 7 w 51"/>
                  <a:gd name="T11" fmla="*/ 71 h 82"/>
                  <a:gd name="T12" fmla="*/ 7 w 51"/>
                  <a:gd name="T13" fmla="*/ 71 h 82"/>
                  <a:gd name="T14" fmla="*/ 8 w 51"/>
                  <a:gd name="T15" fmla="*/ 69 h 82"/>
                  <a:gd name="T16" fmla="*/ 8 w 51"/>
                  <a:gd name="T17" fmla="*/ 69 h 82"/>
                  <a:gd name="T18" fmla="*/ 8 w 51"/>
                  <a:gd name="T19" fmla="*/ 69 h 82"/>
                  <a:gd name="T20" fmla="*/ 13 w 51"/>
                  <a:gd name="T21" fmla="*/ 60 h 82"/>
                  <a:gd name="T22" fmla="*/ 14 w 51"/>
                  <a:gd name="T23" fmla="*/ 59 h 82"/>
                  <a:gd name="T24" fmla="*/ 17 w 51"/>
                  <a:gd name="T25" fmla="*/ 55 h 82"/>
                  <a:gd name="T26" fmla="*/ 16 w 51"/>
                  <a:gd name="T27" fmla="*/ 55 h 82"/>
                  <a:gd name="T28" fmla="*/ 17 w 51"/>
                  <a:gd name="T29" fmla="*/ 55 h 82"/>
                  <a:gd name="T30" fmla="*/ 19 w 51"/>
                  <a:gd name="T31" fmla="*/ 51 h 82"/>
                  <a:gd name="T32" fmla="*/ 21 w 51"/>
                  <a:gd name="T33" fmla="*/ 49 h 82"/>
                  <a:gd name="T34" fmla="*/ 23 w 51"/>
                  <a:gd name="T35" fmla="*/ 45 h 82"/>
                  <a:gd name="T36" fmla="*/ 22 w 51"/>
                  <a:gd name="T37" fmla="*/ 46 h 82"/>
                  <a:gd name="T38" fmla="*/ 23 w 51"/>
                  <a:gd name="T39" fmla="*/ 45 h 82"/>
                  <a:gd name="T40" fmla="*/ 25 w 51"/>
                  <a:gd name="T41" fmla="*/ 41 h 82"/>
                  <a:gd name="T42" fmla="*/ 29 w 51"/>
                  <a:gd name="T43" fmla="*/ 35 h 82"/>
                  <a:gd name="T44" fmla="*/ 31 w 51"/>
                  <a:gd name="T45" fmla="*/ 32 h 82"/>
                  <a:gd name="T46" fmla="*/ 30 w 51"/>
                  <a:gd name="T47" fmla="*/ 33 h 82"/>
                  <a:gd name="T48" fmla="*/ 31 w 51"/>
                  <a:gd name="T49" fmla="*/ 32 h 82"/>
                  <a:gd name="T50" fmla="*/ 31 w 51"/>
                  <a:gd name="T51" fmla="*/ 32 h 82"/>
                  <a:gd name="T52" fmla="*/ 33 w 51"/>
                  <a:gd name="T53" fmla="*/ 28 h 82"/>
                  <a:gd name="T54" fmla="*/ 38 w 51"/>
                  <a:gd name="T55" fmla="*/ 21 h 82"/>
                  <a:gd name="T56" fmla="*/ 37 w 51"/>
                  <a:gd name="T57" fmla="*/ 22 h 82"/>
                  <a:gd name="T58" fmla="*/ 38 w 51"/>
                  <a:gd name="T59" fmla="*/ 21 h 82"/>
                  <a:gd name="T60" fmla="*/ 38 w 51"/>
                  <a:gd name="T61" fmla="*/ 21 h 82"/>
                  <a:gd name="T62" fmla="*/ 39 w 51"/>
                  <a:gd name="T63" fmla="*/ 18 h 82"/>
                  <a:gd name="T64" fmla="*/ 45 w 51"/>
                  <a:gd name="T65" fmla="*/ 9 h 82"/>
                  <a:gd name="T66" fmla="*/ 42 w 51"/>
                  <a:gd name="T67" fmla="*/ 14 h 82"/>
                  <a:gd name="T68" fmla="*/ 45 w 51"/>
                  <a:gd name="T69" fmla="*/ 9 h 82"/>
                  <a:gd name="T70" fmla="*/ 50 w 51"/>
                  <a:gd name="T71" fmla="*/ 1 h 82"/>
                  <a:gd name="T72" fmla="*/ 51 w 51"/>
                  <a:gd name="T7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1" h="82">
                    <a:moveTo>
                      <a:pt x="0" y="81"/>
                    </a:moveTo>
                    <a:cubicBezTo>
                      <a:pt x="0" y="82"/>
                      <a:pt x="0" y="82"/>
                      <a:pt x="0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moveTo>
                      <a:pt x="0" y="81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moveTo>
                      <a:pt x="7" y="70"/>
                    </a:move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0"/>
                    </a:cubicBezTo>
                    <a:moveTo>
                      <a:pt x="8" y="69"/>
                    </a:move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69"/>
                      <a:pt x="8" y="69"/>
                      <a:pt x="8" y="69"/>
                    </a:cubicBezTo>
                    <a:moveTo>
                      <a:pt x="14" y="59"/>
                    </a:moveTo>
                    <a:cubicBezTo>
                      <a:pt x="14" y="59"/>
                      <a:pt x="14" y="59"/>
                      <a:pt x="13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59"/>
                      <a:pt x="14" y="59"/>
                    </a:cubicBezTo>
                    <a:cubicBezTo>
                      <a:pt x="14" y="59"/>
                      <a:pt x="14" y="59"/>
                      <a:pt x="14" y="59"/>
                    </a:cubicBezTo>
                    <a:moveTo>
                      <a:pt x="17" y="55"/>
                    </a:moveTo>
                    <a:cubicBezTo>
                      <a:pt x="17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7" y="55"/>
                      <a:pt x="17" y="55"/>
                      <a:pt x="17" y="55"/>
                    </a:cubicBezTo>
                    <a:cubicBezTo>
                      <a:pt x="17" y="55"/>
                      <a:pt x="17" y="55"/>
                      <a:pt x="17" y="55"/>
                    </a:cubicBezTo>
                    <a:moveTo>
                      <a:pt x="20" y="49"/>
                    </a:moveTo>
                    <a:cubicBezTo>
                      <a:pt x="20" y="49"/>
                      <a:pt x="20" y="50"/>
                      <a:pt x="19" y="5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20" y="50"/>
                      <a:pt x="20" y="49"/>
                      <a:pt x="21" y="49"/>
                    </a:cubicBezTo>
                    <a:cubicBezTo>
                      <a:pt x="21" y="49"/>
                      <a:pt x="20" y="49"/>
                      <a:pt x="20" y="49"/>
                    </a:cubicBezTo>
                    <a:moveTo>
                      <a:pt x="23" y="45"/>
                    </a:moveTo>
                    <a:cubicBezTo>
                      <a:pt x="22" y="45"/>
                      <a:pt x="22" y="46"/>
                      <a:pt x="22" y="46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2" y="46"/>
                      <a:pt x="23" y="45"/>
                      <a:pt x="23" y="45"/>
                    </a:cubicBezTo>
                    <a:cubicBezTo>
                      <a:pt x="23" y="45"/>
                      <a:pt x="23" y="45"/>
                      <a:pt x="23" y="45"/>
                    </a:cubicBezTo>
                    <a:moveTo>
                      <a:pt x="29" y="35"/>
                    </a:moveTo>
                    <a:cubicBezTo>
                      <a:pt x="28" y="37"/>
                      <a:pt x="26" y="39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7" y="39"/>
                      <a:pt x="28" y="37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moveTo>
                      <a:pt x="31" y="32"/>
                    </a:move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3"/>
                      <a:pt x="31" y="33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33" y="28"/>
                    </a:moveTo>
                    <a:cubicBezTo>
                      <a:pt x="32" y="30"/>
                      <a:pt x="32" y="31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1"/>
                      <a:pt x="32" y="30"/>
                      <a:pt x="33" y="28"/>
                    </a:cubicBezTo>
                    <a:cubicBezTo>
                      <a:pt x="33" y="28"/>
                      <a:pt x="33" y="28"/>
                      <a:pt x="33" y="28"/>
                    </a:cubicBezTo>
                    <a:moveTo>
                      <a:pt x="38" y="21"/>
                    </a:moveTo>
                    <a:cubicBezTo>
                      <a:pt x="37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7" y="22"/>
                      <a:pt x="37" y="21"/>
                      <a:pt x="38" y="21"/>
                    </a:cubicBezTo>
                    <a:cubicBezTo>
                      <a:pt x="38" y="21"/>
                      <a:pt x="38" y="21"/>
                      <a:pt x="38" y="21"/>
                    </a:cubicBezTo>
                    <a:moveTo>
                      <a:pt x="39" y="18"/>
                    </a:moveTo>
                    <a:cubicBezTo>
                      <a:pt x="39" y="19"/>
                      <a:pt x="38" y="20"/>
                      <a:pt x="38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20"/>
                      <a:pt x="39" y="19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45" y="9"/>
                    </a:moveTo>
                    <a:cubicBezTo>
                      <a:pt x="44" y="11"/>
                      <a:pt x="43" y="12"/>
                      <a:pt x="42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3" y="12"/>
                      <a:pt x="44" y="11"/>
                      <a:pt x="45" y="9"/>
                    </a:cubicBezTo>
                    <a:cubicBezTo>
                      <a:pt x="45" y="9"/>
                      <a:pt x="45" y="9"/>
                      <a:pt x="45" y="9"/>
                    </a:cubicBezTo>
                    <a:moveTo>
                      <a:pt x="51" y="0"/>
                    </a:moveTo>
                    <a:cubicBezTo>
                      <a:pt x="51" y="0"/>
                      <a:pt x="50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1"/>
                      <a:pt x="51" y="0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8" name="Freeform 9371"/>
              <p:cNvSpPr>
                <a:spLocks/>
              </p:cNvSpPr>
              <p:nvPr/>
            </p:nvSpPr>
            <p:spPr bwMode="auto">
              <a:xfrm>
                <a:off x="-706" y="39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9" name="Freeform 9372"/>
              <p:cNvSpPr>
                <a:spLocks noEditPoints="1"/>
              </p:cNvSpPr>
              <p:nvPr/>
            </p:nvSpPr>
            <p:spPr bwMode="auto">
              <a:xfrm>
                <a:off x="-604" y="3552"/>
                <a:ext cx="120" cy="196"/>
              </a:xfrm>
              <a:custGeom>
                <a:avLst/>
                <a:gdLst>
                  <a:gd name="T0" fmla="*/ 0 w 120"/>
                  <a:gd name="T1" fmla="*/ 196 h 196"/>
                  <a:gd name="T2" fmla="*/ 7 w 120"/>
                  <a:gd name="T3" fmla="*/ 186 h 196"/>
                  <a:gd name="T4" fmla="*/ 23 w 120"/>
                  <a:gd name="T5" fmla="*/ 156 h 196"/>
                  <a:gd name="T6" fmla="*/ 14 w 120"/>
                  <a:gd name="T7" fmla="*/ 175 h 196"/>
                  <a:gd name="T8" fmla="*/ 23 w 120"/>
                  <a:gd name="T9" fmla="*/ 156 h 196"/>
                  <a:gd name="T10" fmla="*/ 23 w 120"/>
                  <a:gd name="T11" fmla="*/ 156 h 196"/>
                  <a:gd name="T12" fmla="*/ 23 w 120"/>
                  <a:gd name="T13" fmla="*/ 156 h 196"/>
                  <a:gd name="T14" fmla="*/ 23 w 120"/>
                  <a:gd name="T15" fmla="*/ 156 h 196"/>
                  <a:gd name="T16" fmla="*/ 26 w 120"/>
                  <a:gd name="T17" fmla="*/ 156 h 196"/>
                  <a:gd name="T18" fmla="*/ 30 w 120"/>
                  <a:gd name="T19" fmla="*/ 146 h 196"/>
                  <a:gd name="T20" fmla="*/ 40 w 120"/>
                  <a:gd name="T21" fmla="*/ 132 h 196"/>
                  <a:gd name="T22" fmla="*/ 40 w 120"/>
                  <a:gd name="T23" fmla="*/ 130 h 196"/>
                  <a:gd name="T24" fmla="*/ 42 w 120"/>
                  <a:gd name="T25" fmla="*/ 130 h 196"/>
                  <a:gd name="T26" fmla="*/ 47 w 120"/>
                  <a:gd name="T27" fmla="*/ 118 h 196"/>
                  <a:gd name="T28" fmla="*/ 47 w 120"/>
                  <a:gd name="T29" fmla="*/ 120 h 196"/>
                  <a:gd name="T30" fmla="*/ 47 w 120"/>
                  <a:gd name="T31" fmla="*/ 118 h 196"/>
                  <a:gd name="T32" fmla="*/ 47 w 120"/>
                  <a:gd name="T33" fmla="*/ 118 h 196"/>
                  <a:gd name="T34" fmla="*/ 49 w 120"/>
                  <a:gd name="T35" fmla="*/ 115 h 196"/>
                  <a:gd name="T36" fmla="*/ 54 w 120"/>
                  <a:gd name="T37" fmla="*/ 108 h 196"/>
                  <a:gd name="T38" fmla="*/ 49 w 120"/>
                  <a:gd name="T39" fmla="*/ 115 h 196"/>
                  <a:gd name="T40" fmla="*/ 54 w 120"/>
                  <a:gd name="T41" fmla="*/ 108 h 196"/>
                  <a:gd name="T42" fmla="*/ 54 w 120"/>
                  <a:gd name="T43" fmla="*/ 108 h 196"/>
                  <a:gd name="T44" fmla="*/ 54 w 120"/>
                  <a:gd name="T45" fmla="*/ 106 h 196"/>
                  <a:gd name="T46" fmla="*/ 59 w 120"/>
                  <a:gd name="T47" fmla="*/ 101 h 196"/>
                  <a:gd name="T48" fmla="*/ 59 w 120"/>
                  <a:gd name="T49" fmla="*/ 99 h 196"/>
                  <a:gd name="T50" fmla="*/ 59 w 120"/>
                  <a:gd name="T51" fmla="*/ 99 h 196"/>
                  <a:gd name="T52" fmla="*/ 59 w 120"/>
                  <a:gd name="T53" fmla="*/ 99 h 196"/>
                  <a:gd name="T54" fmla="*/ 61 w 120"/>
                  <a:gd name="T55" fmla="*/ 97 h 196"/>
                  <a:gd name="T56" fmla="*/ 61 w 120"/>
                  <a:gd name="T57" fmla="*/ 97 h 196"/>
                  <a:gd name="T58" fmla="*/ 61 w 120"/>
                  <a:gd name="T59" fmla="*/ 97 h 196"/>
                  <a:gd name="T60" fmla="*/ 61 w 120"/>
                  <a:gd name="T61" fmla="*/ 97 h 196"/>
                  <a:gd name="T62" fmla="*/ 63 w 120"/>
                  <a:gd name="T63" fmla="*/ 94 h 196"/>
                  <a:gd name="T64" fmla="*/ 66 w 120"/>
                  <a:gd name="T65" fmla="*/ 90 h 196"/>
                  <a:gd name="T66" fmla="*/ 63 w 120"/>
                  <a:gd name="T67" fmla="*/ 92 h 196"/>
                  <a:gd name="T68" fmla="*/ 66 w 120"/>
                  <a:gd name="T69" fmla="*/ 90 h 196"/>
                  <a:gd name="T70" fmla="*/ 66 w 120"/>
                  <a:gd name="T71" fmla="*/ 90 h 196"/>
                  <a:gd name="T72" fmla="*/ 73 w 120"/>
                  <a:gd name="T73" fmla="*/ 75 h 196"/>
                  <a:gd name="T74" fmla="*/ 68 w 120"/>
                  <a:gd name="T75" fmla="*/ 87 h 196"/>
                  <a:gd name="T76" fmla="*/ 73 w 120"/>
                  <a:gd name="T77" fmla="*/ 75 h 196"/>
                  <a:gd name="T78" fmla="*/ 80 w 120"/>
                  <a:gd name="T79" fmla="*/ 66 h 196"/>
                  <a:gd name="T80" fmla="*/ 82 w 120"/>
                  <a:gd name="T81" fmla="*/ 64 h 196"/>
                  <a:gd name="T82" fmla="*/ 82 w 120"/>
                  <a:gd name="T83" fmla="*/ 61 h 196"/>
                  <a:gd name="T84" fmla="*/ 82 w 120"/>
                  <a:gd name="T85" fmla="*/ 64 h 196"/>
                  <a:gd name="T86" fmla="*/ 82 w 120"/>
                  <a:gd name="T87" fmla="*/ 61 h 196"/>
                  <a:gd name="T88" fmla="*/ 89 w 120"/>
                  <a:gd name="T89" fmla="*/ 52 h 196"/>
                  <a:gd name="T90" fmla="*/ 89 w 120"/>
                  <a:gd name="T91" fmla="*/ 49 h 196"/>
                  <a:gd name="T92" fmla="*/ 99 w 120"/>
                  <a:gd name="T93" fmla="*/ 33 h 196"/>
                  <a:gd name="T94" fmla="*/ 96 w 120"/>
                  <a:gd name="T95" fmla="*/ 38 h 196"/>
                  <a:gd name="T96" fmla="*/ 99 w 120"/>
                  <a:gd name="T97" fmla="*/ 33 h 196"/>
                  <a:gd name="T98" fmla="*/ 101 w 120"/>
                  <a:gd name="T99" fmla="*/ 33 h 196"/>
                  <a:gd name="T100" fmla="*/ 101 w 120"/>
                  <a:gd name="T101" fmla="*/ 33 h 196"/>
                  <a:gd name="T102" fmla="*/ 101 w 120"/>
                  <a:gd name="T103" fmla="*/ 33 h 196"/>
                  <a:gd name="T104" fmla="*/ 104 w 120"/>
                  <a:gd name="T105" fmla="*/ 26 h 196"/>
                  <a:gd name="T106" fmla="*/ 101 w 120"/>
                  <a:gd name="T107" fmla="*/ 30 h 196"/>
                  <a:gd name="T108" fmla="*/ 104 w 120"/>
                  <a:gd name="T109" fmla="*/ 26 h 196"/>
                  <a:gd name="T110" fmla="*/ 115 w 120"/>
                  <a:gd name="T111" fmla="*/ 7 h 196"/>
                  <a:gd name="T112" fmla="*/ 120 w 120"/>
                  <a:gd name="T113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0" h="196">
                    <a:moveTo>
                      <a:pt x="7" y="186"/>
                    </a:moveTo>
                    <a:lnTo>
                      <a:pt x="0" y="196"/>
                    </a:lnTo>
                    <a:lnTo>
                      <a:pt x="0" y="196"/>
                    </a:lnTo>
                    <a:lnTo>
                      <a:pt x="7" y="186"/>
                    </a:lnTo>
                    <a:lnTo>
                      <a:pt x="7" y="186"/>
                    </a:lnTo>
                    <a:close/>
                    <a:moveTo>
                      <a:pt x="23" y="156"/>
                    </a:moveTo>
                    <a:lnTo>
                      <a:pt x="14" y="175"/>
                    </a:lnTo>
                    <a:lnTo>
                      <a:pt x="14" y="175"/>
                    </a:lnTo>
                    <a:lnTo>
                      <a:pt x="23" y="156"/>
                    </a:lnTo>
                    <a:lnTo>
                      <a:pt x="23" y="156"/>
                    </a:lnTo>
                    <a:close/>
                    <a:moveTo>
                      <a:pt x="23" y="156"/>
                    </a:moveTo>
                    <a:lnTo>
                      <a:pt x="23" y="156"/>
                    </a:lnTo>
                    <a:lnTo>
                      <a:pt x="23" y="156"/>
                    </a:lnTo>
                    <a:lnTo>
                      <a:pt x="23" y="156"/>
                    </a:lnTo>
                    <a:close/>
                    <a:moveTo>
                      <a:pt x="26" y="156"/>
                    </a:moveTo>
                    <a:lnTo>
                      <a:pt x="23" y="156"/>
                    </a:lnTo>
                    <a:lnTo>
                      <a:pt x="26" y="156"/>
                    </a:lnTo>
                    <a:lnTo>
                      <a:pt x="26" y="156"/>
                    </a:lnTo>
                    <a:close/>
                    <a:moveTo>
                      <a:pt x="40" y="132"/>
                    </a:moveTo>
                    <a:lnTo>
                      <a:pt x="30" y="146"/>
                    </a:lnTo>
                    <a:lnTo>
                      <a:pt x="30" y="146"/>
                    </a:lnTo>
                    <a:lnTo>
                      <a:pt x="40" y="132"/>
                    </a:lnTo>
                    <a:close/>
                    <a:moveTo>
                      <a:pt x="42" y="130"/>
                    </a:moveTo>
                    <a:lnTo>
                      <a:pt x="40" y="130"/>
                    </a:lnTo>
                    <a:lnTo>
                      <a:pt x="40" y="130"/>
                    </a:lnTo>
                    <a:lnTo>
                      <a:pt x="42" y="130"/>
                    </a:lnTo>
                    <a:lnTo>
                      <a:pt x="42" y="130"/>
                    </a:lnTo>
                    <a:close/>
                    <a:moveTo>
                      <a:pt x="47" y="118"/>
                    </a:moveTo>
                    <a:lnTo>
                      <a:pt x="47" y="120"/>
                    </a:lnTo>
                    <a:lnTo>
                      <a:pt x="47" y="120"/>
                    </a:lnTo>
                    <a:lnTo>
                      <a:pt x="47" y="118"/>
                    </a:lnTo>
                    <a:lnTo>
                      <a:pt x="47" y="118"/>
                    </a:lnTo>
                    <a:close/>
                    <a:moveTo>
                      <a:pt x="49" y="115"/>
                    </a:moveTo>
                    <a:lnTo>
                      <a:pt x="47" y="118"/>
                    </a:lnTo>
                    <a:lnTo>
                      <a:pt x="47" y="118"/>
                    </a:lnTo>
                    <a:lnTo>
                      <a:pt x="49" y="115"/>
                    </a:lnTo>
                    <a:lnTo>
                      <a:pt x="49" y="115"/>
                    </a:lnTo>
                    <a:close/>
                    <a:moveTo>
                      <a:pt x="54" y="108"/>
                    </a:moveTo>
                    <a:lnTo>
                      <a:pt x="49" y="115"/>
                    </a:lnTo>
                    <a:lnTo>
                      <a:pt x="49" y="115"/>
                    </a:lnTo>
                    <a:lnTo>
                      <a:pt x="54" y="108"/>
                    </a:lnTo>
                    <a:lnTo>
                      <a:pt x="54" y="108"/>
                    </a:lnTo>
                    <a:close/>
                    <a:moveTo>
                      <a:pt x="54" y="106"/>
                    </a:moveTo>
                    <a:lnTo>
                      <a:pt x="54" y="108"/>
                    </a:lnTo>
                    <a:lnTo>
                      <a:pt x="54" y="106"/>
                    </a:lnTo>
                    <a:lnTo>
                      <a:pt x="54" y="106"/>
                    </a:lnTo>
                    <a:close/>
                    <a:moveTo>
                      <a:pt x="59" y="99"/>
                    </a:moveTo>
                    <a:lnTo>
                      <a:pt x="59" y="101"/>
                    </a:lnTo>
                    <a:lnTo>
                      <a:pt x="59" y="99"/>
                    </a:lnTo>
                    <a:lnTo>
                      <a:pt x="59" y="99"/>
                    </a:lnTo>
                    <a:close/>
                    <a:moveTo>
                      <a:pt x="59" y="99"/>
                    </a:move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close/>
                    <a:moveTo>
                      <a:pt x="61" y="97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close/>
                    <a:moveTo>
                      <a:pt x="63" y="94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3" y="94"/>
                    </a:lnTo>
                    <a:lnTo>
                      <a:pt x="63" y="94"/>
                    </a:lnTo>
                    <a:close/>
                    <a:moveTo>
                      <a:pt x="66" y="90"/>
                    </a:moveTo>
                    <a:lnTo>
                      <a:pt x="63" y="92"/>
                    </a:lnTo>
                    <a:lnTo>
                      <a:pt x="63" y="92"/>
                    </a:lnTo>
                    <a:lnTo>
                      <a:pt x="66" y="90"/>
                    </a:lnTo>
                    <a:close/>
                    <a:moveTo>
                      <a:pt x="66" y="90"/>
                    </a:moveTo>
                    <a:lnTo>
                      <a:pt x="66" y="90"/>
                    </a:lnTo>
                    <a:lnTo>
                      <a:pt x="66" y="90"/>
                    </a:lnTo>
                    <a:lnTo>
                      <a:pt x="66" y="90"/>
                    </a:lnTo>
                    <a:close/>
                    <a:moveTo>
                      <a:pt x="73" y="75"/>
                    </a:moveTo>
                    <a:lnTo>
                      <a:pt x="68" y="87"/>
                    </a:lnTo>
                    <a:lnTo>
                      <a:pt x="68" y="87"/>
                    </a:lnTo>
                    <a:lnTo>
                      <a:pt x="73" y="75"/>
                    </a:lnTo>
                    <a:lnTo>
                      <a:pt x="73" y="75"/>
                    </a:lnTo>
                    <a:close/>
                    <a:moveTo>
                      <a:pt x="82" y="64"/>
                    </a:moveTo>
                    <a:lnTo>
                      <a:pt x="80" y="66"/>
                    </a:lnTo>
                    <a:lnTo>
                      <a:pt x="80" y="66"/>
                    </a:lnTo>
                    <a:lnTo>
                      <a:pt x="82" y="64"/>
                    </a:lnTo>
                    <a:lnTo>
                      <a:pt x="82" y="64"/>
                    </a:lnTo>
                    <a:close/>
                    <a:moveTo>
                      <a:pt x="82" y="61"/>
                    </a:moveTo>
                    <a:lnTo>
                      <a:pt x="82" y="64"/>
                    </a:lnTo>
                    <a:lnTo>
                      <a:pt x="82" y="64"/>
                    </a:lnTo>
                    <a:lnTo>
                      <a:pt x="82" y="61"/>
                    </a:lnTo>
                    <a:lnTo>
                      <a:pt x="82" y="61"/>
                    </a:lnTo>
                    <a:close/>
                    <a:moveTo>
                      <a:pt x="89" y="49"/>
                    </a:moveTo>
                    <a:lnTo>
                      <a:pt x="89" y="52"/>
                    </a:lnTo>
                    <a:lnTo>
                      <a:pt x="89" y="52"/>
                    </a:lnTo>
                    <a:lnTo>
                      <a:pt x="89" y="49"/>
                    </a:lnTo>
                    <a:lnTo>
                      <a:pt x="89" y="49"/>
                    </a:lnTo>
                    <a:close/>
                    <a:moveTo>
                      <a:pt x="99" y="33"/>
                    </a:moveTo>
                    <a:lnTo>
                      <a:pt x="96" y="38"/>
                    </a:lnTo>
                    <a:lnTo>
                      <a:pt x="96" y="38"/>
                    </a:lnTo>
                    <a:lnTo>
                      <a:pt x="99" y="33"/>
                    </a:lnTo>
                    <a:lnTo>
                      <a:pt x="99" y="33"/>
                    </a:lnTo>
                    <a:close/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close/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lnTo>
                      <a:pt x="101" y="33"/>
                    </a:lnTo>
                    <a:close/>
                    <a:moveTo>
                      <a:pt x="104" y="26"/>
                    </a:moveTo>
                    <a:lnTo>
                      <a:pt x="101" y="30"/>
                    </a:lnTo>
                    <a:lnTo>
                      <a:pt x="101" y="30"/>
                    </a:lnTo>
                    <a:lnTo>
                      <a:pt x="104" y="26"/>
                    </a:lnTo>
                    <a:lnTo>
                      <a:pt x="104" y="26"/>
                    </a:lnTo>
                    <a:close/>
                    <a:moveTo>
                      <a:pt x="120" y="0"/>
                    </a:moveTo>
                    <a:lnTo>
                      <a:pt x="115" y="7"/>
                    </a:lnTo>
                    <a:lnTo>
                      <a:pt x="115" y="7"/>
                    </a:lnTo>
                    <a:lnTo>
                      <a:pt x="120" y="0"/>
                    </a:lnTo>
                    <a:lnTo>
                      <a:pt x="12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0" name="Freeform 9373"/>
              <p:cNvSpPr>
                <a:spLocks noEditPoints="1"/>
              </p:cNvSpPr>
              <p:nvPr/>
            </p:nvSpPr>
            <p:spPr bwMode="auto">
              <a:xfrm>
                <a:off x="-604" y="3552"/>
                <a:ext cx="120" cy="196"/>
              </a:xfrm>
              <a:custGeom>
                <a:avLst/>
                <a:gdLst>
                  <a:gd name="T0" fmla="*/ 0 w 120"/>
                  <a:gd name="T1" fmla="*/ 196 h 196"/>
                  <a:gd name="T2" fmla="*/ 7 w 120"/>
                  <a:gd name="T3" fmla="*/ 186 h 196"/>
                  <a:gd name="T4" fmla="*/ 23 w 120"/>
                  <a:gd name="T5" fmla="*/ 156 h 196"/>
                  <a:gd name="T6" fmla="*/ 14 w 120"/>
                  <a:gd name="T7" fmla="*/ 175 h 196"/>
                  <a:gd name="T8" fmla="*/ 23 w 120"/>
                  <a:gd name="T9" fmla="*/ 156 h 196"/>
                  <a:gd name="T10" fmla="*/ 23 w 120"/>
                  <a:gd name="T11" fmla="*/ 156 h 196"/>
                  <a:gd name="T12" fmla="*/ 23 w 120"/>
                  <a:gd name="T13" fmla="*/ 156 h 196"/>
                  <a:gd name="T14" fmla="*/ 23 w 120"/>
                  <a:gd name="T15" fmla="*/ 156 h 196"/>
                  <a:gd name="T16" fmla="*/ 26 w 120"/>
                  <a:gd name="T17" fmla="*/ 156 h 196"/>
                  <a:gd name="T18" fmla="*/ 30 w 120"/>
                  <a:gd name="T19" fmla="*/ 146 h 196"/>
                  <a:gd name="T20" fmla="*/ 40 w 120"/>
                  <a:gd name="T21" fmla="*/ 132 h 196"/>
                  <a:gd name="T22" fmla="*/ 40 w 120"/>
                  <a:gd name="T23" fmla="*/ 130 h 196"/>
                  <a:gd name="T24" fmla="*/ 42 w 120"/>
                  <a:gd name="T25" fmla="*/ 130 h 196"/>
                  <a:gd name="T26" fmla="*/ 47 w 120"/>
                  <a:gd name="T27" fmla="*/ 118 h 196"/>
                  <a:gd name="T28" fmla="*/ 47 w 120"/>
                  <a:gd name="T29" fmla="*/ 120 h 196"/>
                  <a:gd name="T30" fmla="*/ 47 w 120"/>
                  <a:gd name="T31" fmla="*/ 118 h 196"/>
                  <a:gd name="T32" fmla="*/ 47 w 120"/>
                  <a:gd name="T33" fmla="*/ 118 h 196"/>
                  <a:gd name="T34" fmla="*/ 49 w 120"/>
                  <a:gd name="T35" fmla="*/ 115 h 196"/>
                  <a:gd name="T36" fmla="*/ 54 w 120"/>
                  <a:gd name="T37" fmla="*/ 108 h 196"/>
                  <a:gd name="T38" fmla="*/ 49 w 120"/>
                  <a:gd name="T39" fmla="*/ 115 h 196"/>
                  <a:gd name="T40" fmla="*/ 54 w 120"/>
                  <a:gd name="T41" fmla="*/ 108 h 196"/>
                  <a:gd name="T42" fmla="*/ 54 w 120"/>
                  <a:gd name="T43" fmla="*/ 108 h 196"/>
                  <a:gd name="T44" fmla="*/ 54 w 120"/>
                  <a:gd name="T45" fmla="*/ 106 h 196"/>
                  <a:gd name="T46" fmla="*/ 59 w 120"/>
                  <a:gd name="T47" fmla="*/ 101 h 196"/>
                  <a:gd name="T48" fmla="*/ 59 w 120"/>
                  <a:gd name="T49" fmla="*/ 99 h 196"/>
                  <a:gd name="T50" fmla="*/ 59 w 120"/>
                  <a:gd name="T51" fmla="*/ 99 h 196"/>
                  <a:gd name="T52" fmla="*/ 59 w 120"/>
                  <a:gd name="T53" fmla="*/ 99 h 196"/>
                  <a:gd name="T54" fmla="*/ 61 w 120"/>
                  <a:gd name="T55" fmla="*/ 97 h 196"/>
                  <a:gd name="T56" fmla="*/ 61 w 120"/>
                  <a:gd name="T57" fmla="*/ 97 h 196"/>
                  <a:gd name="T58" fmla="*/ 61 w 120"/>
                  <a:gd name="T59" fmla="*/ 97 h 196"/>
                  <a:gd name="T60" fmla="*/ 61 w 120"/>
                  <a:gd name="T61" fmla="*/ 97 h 196"/>
                  <a:gd name="T62" fmla="*/ 63 w 120"/>
                  <a:gd name="T63" fmla="*/ 94 h 196"/>
                  <a:gd name="T64" fmla="*/ 66 w 120"/>
                  <a:gd name="T65" fmla="*/ 90 h 196"/>
                  <a:gd name="T66" fmla="*/ 63 w 120"/>
                  <a:gd name="T67" fmla="*/ 92 h 196"/>
                  <a:gd name="T68" fmla="*/ 66 w 120"/>
                  <a:gd name="T69" fmla="*/ 90 h 196"/>
                  <a:gd name="T70" fmla="*/ 66 w 120"/>
                  <a:gd name="T71" fmla="*/ 90 h 196"/>
                  <a:gd name="T72" fmla="*/ 73 w 120"/>
                  <a:gd name="T73" fmla="*/ 75 h 196"/>
                  <a:gd name="T74" fmla="*/ 68 w 120"/>
                  <a:gd name="T75" fmla="*/ 87 h 196"/>
                  <a:gd name="T76" fmla="*/ 73 w 120"/>
                  <a:gd name="T77" fmla="*/ 75 h 196"/>
                  <a:gd name="T78" fmla="*/ 80 w 120"/>
                  <a:gd name="T79" fmla="*/ 66 h 196"/>
                  <a:gd name="T80" fmla="*/ 82 w 120"/>
                  <a:gd name="T81" fmla="*/ 64 h 196"/>
                  <a:gd name="T82" fmla="*/ 82 w 120"/>
                  <a:gd name="T83" fmla="*/ 61 h 196"/>
                  <a:gd name="T84" fmla="*/ 82 w 120"/>
                  <a:gd name="T85" fmla="*/ 64 h 196"/>
                  <a:gd name="T86" fmla="*/ 82 w 120"/>
                  <a:gd name="T87" fmla="*/ 61 h 196"/>
                  <a:gd name="T88" fmla="*/ 89 w 120"/>
                  <a:gd name="T89" fmla="*/ 52 h 196"/>
                  <a:gd name="T90" fmla="*/ 89 w 120"/>
                  <a:gd name="T91" fmla="*/ 49 h 196"/>
                  <a:gd name="T92" fmla="*/ 99 w 120"/>
                  <a:gd name="T93" fmla="*/ 33 h 196"/>
                  <a:gd name="T94" fmla="*/ 96 w 120"/>
                  <a:gd name="T95" fmla="*/ 38 h 196"/>
                  <a:gd name="T96" fmla="*/ 99 w 120"/>
                  <a:gd name="T97" fmla="*/ 33 h 196"/>
                  <a:gd name="T98" fmla="*/ 101 w 120"/>
                  <a:gd name="T99" fmla="*/ 33 h 196"/>
                  <a:gd name="T100" fmla="*/ 101 w 120"/>
                  <a:gd name="T101" fmla="*/ 33 h 196"/>
                  <a:gd name="T102" fmla="*/ 101 w 120"/>
                  <a:gd name="T103" fmla="*/ 33 h 196"/>
                  <a:gd name="T104" fmla="*/ 104 w 120"/>
                  <a:gd name="T105" fmla="*/ 26 h 196"/>
                  <a:gd name="T106" fmla="*/ 101 w 120"/>
                  <a:gd name="T107" fmla="*/ 30 h 196"/>
                  <a:gd name="T108" fmla="*/ 104 w 120"/>
                  <a:gd name="T109" fmla="*/ 26 h 196"/>
                  <a:gd name="T110" fmla="*/ 115 w 120"/>
                  <a:gd name="T111" fmla="*/ 7 h 196"/>
                  <a:gd name="T112" fmla="*/ 120 w 120"/>
                  <a:gd name="T113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0" h="196">
                    <a:moveTo>
                      <a:pt x="7" y="186"/>
                    </a:moveTo>
                    <a:lnTo>
                      <a:pt x="0" y="196"/>
                    </a:lnTo>
                    <a:lnTo>
                      <a:pt x="0" y="196"/>
                    </a:lnTo>
                    <a:lnTo>
                      <a:pt x="7" y="186"/>
                    </a:lnTo>
                    <a:lnTo>
                      <a:pt x="7" y="186"/>
                    </a:lnTo>
                    <a:moveTo>
                      <a:pt x="23" y="156"/>
                    </a:moveTo>
                    <a:lnTo>
                      <a:pt x="14" y="175"/>
                    </a:lnTo>
                    <a:lnTo>
                      <a:pt x="14" y="175"/>
                    </a:lnTo>
                    <a:lnTo>
                      <a:pt x="23" y="156"/>
                    </a:lnTo>
                    <a:lnTo>
                      <a:pt x="23" y="156"/>
                    </a:lnTo>
                    <a:moveTo>
                      <a:pt x="23" y="156"/>
                    </a:moveTo>
                    <a:lnTo>
                      <a:pt x="23" y="156"/>
                    </a:lnTo>
                    <a:lnTo>
                      <a:pt x="23" y="156"/>
                    </a:lnTo>
                    <a:lnTo>
                      <a:pt x="23" y="156"/>
                    </a:lnTo>
                    <a:moveTo>
                      <a:pt x="26" y="156"/>
                    </a:moveTo>
                    <a:lnTo>
                      <a:pt x="23" y="156"/>
                    </a:lnTo>
                    <a:lnTo>
                      <a:pt x="26" y="156"/>
                    </a:lnTo>
                    <a:lnTo>
                      <a:pt x="26" y="156"/>
                    </a:lnTo>
                    <a:moveTo>
                      <a:pt x="40" y="132"/>
                    </a:moveTo>
                    <a:lnTo>
                      <a:pt x="30" y="146"/>
                    </a:lnTo>
                    <a:lnTo>
                      <a:pt x="30" y="146"/>
                    </a:lnTo>
                    <a:lnTo>
                      <a:pt x="40" y="132"/>
                    </a:lnTo>
                    <a:moveTo>
                      <a:pt x="42" y="130"/>
                    </a:moveTo>
                    <a:lnTo>
                      <a:pt x="40" y="130"/>
                    </a:lnTo>
                    <a:lnTo>
                      <a:pt x="40" y="130"/>
                    </a:lnTo>
                    <a:lnTo>
                      <a:pt x="42" y="130"/>
                    </a:lnTo>
                    <a:lnTo>
                      <a:pt x="42" y="130"/>
                    </a:lnTo>
                    <a:moveTo>
                      <a:pt x="47" y="118"/>
                    </a:moveTo>
                    <a:lnTo>
                      <a:pt x="47" y="120"/>
                    </a:lnTo>
                    <a:lnTo>
                      <a:pt x="47" y="120"/>
                    </a:lnTo>
                    <a:lnTo>
                      <a:pt x="47" y="118"/>
                    </a:lnTo>
                    <a:lnTo>
                      <a:pt x="47" y="118"/>
                    </a:lnTo>
                    <a:moveTo>
                      <a:pt x="49" y="115"/>
                    </a:moveTo>
                    <a:lnTo>
                      <a:pt x="47" y="118"/>
                    </a:lnTo>
                    <a:lnTo>
                      <a:pt x="47" y="118"/>
                    </a:lnTo>
                    <a:lnTo>
                      <a:pt x="49" y="115"/>
                    </a:lnTo>
                    <a:lnTo>
                      <a:pt x="49" y="115"/>
                    </a:lnTo>
                    <a:moveTo>
                      <a:pt x="54" y="108"/>
                    </a:moveTo>
                    <a:lnTo>
                      <a:pt x="49" y="115"/>
                    </a:lnTo>
                    <a:lnTo>
                      <a:pt x="49" y="115"/>
                    </a:lnTo>
                    <a:lnTo>
                      <a:pt x="54" y="108"/>
                    </a:lnTo>
                    <a:lnTo>
                      <a:pt x="54" y="108"/>
                    </a:lnTo>
                    <a:moveTo>
                      <a:pt x="54" y="106"/>
                    </a:moveTo>
                    <a:lnTo>
                      <a:pt x="54" y="108"/>
                    </a:lnTo>
                    <a:lnTo>
                      <a:pt x="54" y="106"/>
                    </a:lnTo>
                    <a:lnTo>
                      <a:pt x="54" y="106"/>
                    </a:lnTo>
                    <a:moveTo>
                      <a:pt x="59" y="99"/>
                    </a:moveTo>
                    <a:lnTo>
                      <a:pt x="59" y="101"/>
                    </a:lnTo>
                    <a:lnTo>
                      <a:pt x="59" y="99"/>
                    </a:lnTo>
                    <a:lnTo>
                      <a:pt x="59" y="99"/>
                    </a:lnTo>
                    <a:moveTo>
                      <a:pt x="59" y="99"/>
                    </a:move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59" y="99"/>
                    </a:lnTo>
                    <a:moveTo>
                      <a:pt x="61" y="97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lnTo>
                      <a:pt x="61" y="97"/>
                    </a:lnTo>
                    <a:moveTo>
                      <a:pt x="63" y="94"/>
                    </a:moveTo>
                    <a:lnTo>
                      <a:pt x="61" y="97"/>
                    </a:lnTo>
                    <a:lnTo>
                      <a:pt x="61" y="97"/>
                    </a:lnTo>
                    <a:lnTo>
                      <a:pt x="63" y="94"/>
                    </a:lnTo>
                    <a:lnTo>
                      <a:pt x="63" y="94"/>
                    </a:lnTo>
                    <a:moveTo>
                      <a:pt x="66" y="90"/>
                    </a:moveTo>
                    <a:lnTo>
                      <a:pt x="63" y="92"/>
                    </a:lnTo>
                    <a:lnTo>
                      <a:pt x="63" y="92"/>
                    </a:lnTo>
                    <a:lnTo>
                      <a:pt x="66" y="90"/>
                    </a:lnTo>
                    <a:moveTo>
                      <a:pt x="66" y="90"/>
                    </a:moveTo>
                    <a:lnTo>
                      <a:pt x="66" y="90"/>
                    </a:lnTo>
                    <a:lnTo>
                      <a:pt x="66" y="90"/>
                    </a:lnTo>
                    <a:lnTo>
                      <a:pt x="66" y="90"/>
                    </a:lnTo>
                    <a:moveTo>
                      <a:pt x="73" y="75"/>
                    </a:moveTo>
                    <a:lnTo>
                      <a:pt x="68" y="87"/>
                    </a:lnTo>
                    <a:lnTo>
                      <a:pt x="68" y="87"/>
                    </a:lnTo>
                    <a:lnTo>
                      <a:pt x="73" y="75"/>
                    </a:lnTo>
                    <a:lnTo>
                      <a:pt x="73" y="75"/>
                    </a:lnTo>
                    <a:moveTo>
                      <a:pt x="82" y="64"/>
                    </a:moveTo>
                    <a:lnTo>
                      <a:pt x="80" y="66"/>
                    </a:lnTo>
                    <a:lnTo>
                      <a:pt x="80" y="66"/>
                    </a:lnTo>
                    <a:lnTo>
                      <a:pt x="82" y="64"/>
                    </a:lnTo>
                    <a:lnTo>
                      <a:pt x="82" y="64"/>
                    </a:lnTo>
                    <a:moveTo>
                      <a:pt x="82" y="61"/>
                    </a:moveTo>
                    <a:lnTo>
                      <a:pt x="82" y="64"/>
                    </a:lnTo>
                    <a:lnTo>
                      <a:pt x="82" y="64"/>
                    </a:lnTo>
                    <a:lnTo>
                      <a:pt x="82" y="61"/>
                    </a:lnTo>
                    <a:lnTo>
                      <a:pt x="82" y="61"/>
                    </a:lnTo>
                    <a:moveTo>
                      <a:pt x="89" y="49"/>
                    </a:moveTo>
                    <a:lnTo>
                      <a:pt x="89" y="52"/>
                    </a:lnTo>
                    <a:lnTo>
                      <a:pt x="89" y="52"/>
                    </a:lnTo>
                    <a:lnTo>
                      <a:pt x="89" y="49"/>
                    </a:lnTo>
                    <a:lnTo>
                      <a:pt x="89" y="49"/>
                    </a:lnTo>
                    <a:moveTo>
                      <a:pt x="99" y="33"/>
                    </a:moveTo>
                    <a:lnTo>
                      <a:pt x="96" y="38"/>
                    </a:lnTo>
                    <a:lnTo>
                      <a:pt x="96" y="38"/>
                    </a:lnTo>
                    <a:lnTo>
                      <a:pt x="99" y="33"/>
                    </a:lnTo>
                    <a:lnTo>
                      <a:pt x="99" y="33"/>
                    </a:lnTo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moveTo>
                      <a:pt x="101" y="33"/>
                    </a:moveTo>
                    <a:lnTo>
                      <a:pt x="101" y="33"/>
                    </a:lnTo>
                    <a:lnTo>
                      <a:pt x="101" y="33"/>
                    </a:lnTo>
                    <a:lnTo>
                      <a:pt x="101" y="33"/>
                    </a:lnTo>
                    <a:moveTo>
                      <a:pt x="104" y="26"/>
                    </a:moveTo>
                    <a:lnTo>
                      <a:pt x="101" y="30"/>
                    </a:lnTo>
                    <a:lnTo>
                      <a:pt x="101" y="30"/>
                    </a:lnTo>
                    <a:lnTo>
                      <a:pt x="104" y="26"/>
                    </a:lnTo>
                    <a:lnTo>
                      <a:pt x="104" y="26"/>
                    </a:lnTo>
                    <a:moveTo>
                      <a:pt x="120" y="0"/>
                    </a:moveTo>
                    <a:lnTo>
                      <a:pt x="115" y="7"/>
                    </a:lnTo>
                    <a:lnTo>
                      <a:pt x="115" y="7"/>
                    </a:lnTo>
                    <a:lnTo>
                      <a:pt x="120" y="0"/>
                    </a:lnTo>
                    <a:lnTo>
                      <a:pt x="12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1" name="Freeform 9374"/>
              <p:cNvSpPr>
                <a:spLocks noEditPoints="1"/>
              </p:cNvSpPr>
              <p:nvPr/>
            </p:nvSpPr>
            <p:spPr bwMode="auto">
              <a:xfrm>
                <a:off x="-557" y="3667"/>
                <a:ext cx="2" cy="3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2" name="Freeform 9375"/>
              <p:cNvSpPr>
                <a:spLocks noEditPoints="1"/>
              </p:cNvSpPr>
              <p:nvPr/>
            </p:nvSpPr>
            <p:spPr bwMode="auto">
              <a:xfrm>
                <a:off x="-557" y="3667"/>
                <a:ext cx="2" cy="3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3" name="Line 9376"/>
              <p:cNvSpPr>
                <a:spLocks noChangeShapeType="1"/>
              </p:cNvSpPr>
              <p:nvPr/>
            </p:nvSpPr>
            <p:spPr bwMode="auto">
              <a:xfrm>
                <a:off x="-538" y="3642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4" name="Line 9377"/>
              <p:cNvSpPr>
                <a:spLocks noChangeShapeType="1"/>
              </p:cNvSpPr>
              <p:nvPr/>
            </p:nvSpPr>
            <p:spPr bwMode="auto">
              <a:xfrm>
                <a:off x="-538" y="3642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5" name="Freeform 9378"/>
              <p:cNvSpPr>
                <a:spLocks noEditPoints="1"/>
              </p:cNvSpPr>
              <p:nvPr/>
            </p:nvSpPr>
            <p:spPr bwMode="auto">
              <a:xfrm>
                <a:off x="-581" y="37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6" name="Freeform 9379"/>
              <p:cNvSpPr>
                <a:spLocks noEditPoints="1"/>
              </p:cNvSpPr>
              <p:nvPr/>
            </p:nvSpPr>
            <p:spPr bwMode="auto">
              <a:xfrm>
                <a:off x="-581" y="37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7" name="Freeform 9380"/>
              <p:cNvSpPr>
                <a:spLocks noEditPoints="1"/>
              </p:cNvSpPr>
              <p:nvPr/>
            </p:nvSpPr>
            <p:spPr bwMode="auto">
              <a:xfrm>
                <a:off x="-607" y="3535"/>
                <a:ext cx="133" cy="217"/>
              </a:xfrm>
              <a:custGeom>
                <a:avLst/>
                <a:gdLst>
                  <a:gd name="T0" fmla="*/ 0 w 133"/>
                  <a:gd name="T1" fmla="*/ 217 h 217"/>
                  <a:gd name="T2" fmla="*/ 3 w 133"/>
                  <a:gd name="T3" fmla="*/ 213 h 217"/>
                  <a:gd name="T4" fmla="*/ 10 w 133"/>
                  <a:gd name="T5" fmla="*/ 203 h 217"/>
                  <a:gd name="T6" fmla="*/ 17 w 133"/>
                  <a:gd name="T7" fmla="*/ 192 h 217"/>
                  <a:gd name="T8" fmla="*/ 33 w 133"/>
                  <a:gd name="T9" fmla="*/ 163 h 217"/>
                  <a:gd name="T10" fmla="*/ 29 w 133"/>
                  <a:gd name="T11" fmla="*/ 173 h 217"/>
                  <a:gd name="T12" fmla="*/ 33 w 133"/>
                  <a:gd name="T13" fmla="*/ 163 h 217"/>
                  <a:gd name="T14" fmla="*/ 43 w 133"/>
                  <a:gd name="T15" fmla="*/ 149 h 217"/>
                  <a:gd name="T16" fmla="*/ 43 w 133"/>
                  <a:gd name="T17" fmla="*/ 147 h 217"/>
                  <a:gd name="T18" fmla="*/ 45 w 133"/>
                  <a:gd name="T19" fmla="*/ 147 h 217"/>
                  <a:gd name="T20" fmla="*/ 50 w 133"/>
                  <a:gd name="T21" fmla="*/ 137 h 217"/>
                  <a:gd name="T22" fmla="*/ 57 w 133"/>
                  <a:gd name="T23" fmla="*/ 125 h 217"/>
                  <a:gd name="T24" fmla="*/ 57 w 133"/>
                  <a:gd name="T25" fmla="*/ 125 h 217"/>
                  <a:gd name="T26" fmla="*/ 62 w 133"/>
                  <a:gd name="T27" fmla="*/ 118 h 217"/>
                  <a:gd name="T28" fmla="*/ 57 w 133"/>
                  <a:gd name="T29" fmla="*/ 123 h 217"/>
                  <a:gd name="T30" fmla="*/ 62 w 133"/>
                  <a:gd name="T31" fmla="*/ 116 h 217"/>
                  <a:gd name="T32" fmla="*/ 62 w 133"/>
                  <a:gd name="T33" fmla="*/ 116 h 217"/>
                  <a:gd name="T34" fmla="*/ 62 w 133"/>
                  <a:gd name="T35" fmla="*/ 116 h 217"/>
                  <a:gd name="T36" fmla="*/ 62 w 133"/>
                  <a:gd name="T37" fmla="*/ 116 h 217"/>
                  <a:gd name="T38" fmla="*/ 64 w 133"/>
                  <a:gd name="T39" fmla="*/ 114 h 217"/>
                  <a:gd name="T40" fmla="*/ 64 w 133"/>
                  <a:gd name="T41" fmla="*/ 114 h 217"/>
                  <a:gd name="T42" fmla="*/ 64 w 133"/>
                  <a:gd name="T43" fmla="*/ 114 h 217"/>
                  <a:gd name="T44" fmla="*/ 64 w 133"/>
                  <a:gd name="T45" fmla="*/ 114 h 217"/>
                  <a:gd name="T46" fmla="*/ 66 w 133"/>
                  <a:gd name="T47" fmla="*/ 111 h 217"/>
                  <a:gd name="T48" fmla="*/ 66 w 133"/>
                  <a:gd name="T49" fmla="*/ 109 h 217"/>
                  <a:gd name="T50" fmla="*/ 71 w 133"/>
                  <a:gd name="T51" fmla="*/ 104 h 217"/>
                  <a:gd name="T52" fmla="*/ 69 w 133"/>
                  <a:gd name="T53" fmla="*/ 107 h 217"/>
                  <a:gd name="T54" fmla="*/ 71 w 133"/>
                  <a:gd name="T55" fmla="*/ 104 h 217"/>
                  <a:gd name="T56" fmla="*/ 76 w 133"/>
                  <a:gd name="T57" fmla="*/ 92 h 217"/>
                  <a:gd name="T58" fmla="*/ 83 w 133"/>
                  <a:gd name="T59" fmla="*/ 83 h 217"/>
                  <a:gd name="T60" fmla="*/ 85 w 133"/>
                  <a:gd name="T61" fmla="*/ 81 h 217"/>
                  <a:gd name="T62" fmla="*/ 85 w 133"/>
                  <a:gd name="T63" fmla="*/ 81 h 217"/>
                  <a:gd name="T64" fmla="*/ 85 w 133"/>
                  <a:gd name="T65" fmla="*/ 81 h 217"/>
                  <a:gd name="T66" fmla="*/ 85 w 133"/>
                  <a:gd name="T67" fmla="*/ 78 h 217"/>
                  <a:gd name="T68" fmla="*/ 92 w 133"/>
                  <a:gd name="T69" fmla="*/ 69 h 217"/>
                  <a:gd name="T70" fmla="*/ 99 w 133"/>
                  <a:gd name="T71" fmla="*/ 55 h 217"/>
                  <a:gd name="T72" fmla="*/ 92 w 133"/>
                  <a:gd name="T73" fmla="*/ 66 h 217"/>
                  <a:gd name="T74" fmla="*/ 99 w 133"/>
                  <a:gd name="T75" fmla="*/ 55 h 217"/>
                  <a:gd name="T76" fmla="*/ 102 w 133"/>
                  <a:gd name="T77" fmla="*/ 50 h 217"/>
                  <a:gd name="T78" fmla="*/ 104 w 133"/>
                  <a:gd name="T79" fmla="*/ 50 h 217"/>
                  <a:gd name="T80" fmla="*/ 104 w 133"/>
                  <a:gd name="T81" fmla="*/ 50 h 217"/>
                  <a:gd name="T82" fmla="*/ 104 w 133"/>
                  <a:gd name="T83" fmla="*/ 50 h 217"/>
                  <a:gd name="T84" fmla="*/ 104 w 133"/>
                  <a:gd name="T85" fmla="*/ 50 h 217"/>
                  <a:gd name="T86" fmla="*/ 104 w 133"/>
                  <a:gd name="T87" fmla="*/ 47 h 217"/>
                  <a:gd name="T88" fmla="*/ 107 w 133"/>
                  <a:gd name="T89" fmla="*/ 43 h 217"/>
                  <a:gd name="T90" fmla="*/ 118 w 133"/>
                  <a:gd name="T91" fmla="*/ 24 h 217"/>
                  <a:gd name="T92" fmla="*/ 133 w 133"/>
                  <a:gd name="T93" fmla="*/ 0 h 217"/>
                  <a:gd name="T94" fmla="*/ 123 w 133"/>
                  <a:gd name="T95" fmla="*/ 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17">
                    <a:moveTo>
                      <a:pt x="3" y="213"/>
                    </a:moveTo>
                    <a:lnTo>
                      <a:pt x="0" y="217"/>
                    </a:lnTo>
                    <a:lnTo>
                      <a:pt x="3" y="213"/>
                    </a:lnTo>
                    <a:lnTo>
                      <a:pt x="3" y="213"/>
                    </a:lnTo>
                    <a:close/>
                    <a:moveTo>
                      <a:pt x="17" y="192"/>
                    </a:moveTo>
                    <a:lnTo>
                      <a:pt x="10" y="203"/>
                    </a:lnTo>
                    <a:lnTo>
                      <a:pt x="10" y="203"/>
                    </a:lnTo>
                    <a:lnTo>
                      <a:pt x="17" y="192"/>
                    </a:lnTo>
                    <a:lnTo>
                      <a:pt x="17" y="192"/>
                    </a:lnTo>
                    <a:close/>
                    <a:moveTo>
                      <a:pt x="33" y="163"/>
                    </a:moveTo>
                    <a:lnTo>
                      <a:pt x="29" y="173"/>
                    </a:lnTo>
                    <a:lnTo>
                      <a:pt x="29" y="173"/>
                    </a:lnTo>
                    <a:lnTo>
                      <a:pt x="33" y="163"/>
                    </a:lnTo>
                    <a:lnTo>
                      <a:pt x="33" y="163"/>
                    </a:lnTo>
                    <a:close/>
                    <a:moveTo>
                      <a:pt x="43" y="147"/>
                    </a:moveTo>
                    <a:lnTo>
                      <a:pt x="43" y="149"/>
                    </a:lnTo>
                    <a:lnTo>
                      <a:pt x="43" y="147"/>
                    </a:lnTo>
                    <a:lnTo>
                      <a:pt x="43" y="147"/>
                    </a:lnTo>
                    <a:close/>
                    <a:moveTo>
                      <a:pt x="50" y="137"/>
                    </a:moveTo>
                    <a:lnTo>
                      <a:pt x="45" y="147"/>
                    </a:lnTo>
                    <a:lnTo>
                      <a:pt x="45" y="147"/>
                    </a:lnTo>
                    <a:lnTo>
                      <a:pt x="50" y="137"/>
                    </a:lnTo>
                    <a:lnTo>
                      <a:pt x="50" y="137"/>
                    </a:lnTo>
                    <a:close/>
                    <a:moveTo>
                      <a:pt x="57" y="125"/>
                    </a:moveTo>
                    <a:lnTo>
                      <a:pt x="57" y="125"/>
                    </a:lnTo>
                    <a:lnTo>
                      <a:pt x="57" y="125"/>
                    </a:lnTo>
                    <a:lnTo>
                      <a:pt x="57" y="125"/>
                    </a:lnTo>
                    <a:close/>
                    <a:moveTo>
                      <a:pt x="62" y="118"/>
                    </a:moveTo>
                    <a:lnTo>
                      <a:pt x="57" y="123"/>
                    </a:lnTo>
                    <a:lnTo>
                      <a:pt x="57" y="123"/>
                    </a:lnTo>
                    <a:lnTo>
                      <a:pt x="62" y="118"/>
                    </a:lnTo>
                    <a:close/>
                    <a:moveTo>
                      <a:pt x="62" y="116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close/>
                    <a:moveTo>
                      <a:pt x="64" y="114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4"/>
                    </a:lnTo>
                    <a:lnTo>
                      <a:pt x="64" y="114"/>
                    </a:lnTo>
                    <a:close/>
                    <a:moveTo>
                      <a:pt x="64" y="114"/>
                    </a:move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close/>
                    <a:moveTo>
                      <a:pt x="66" y="109"/>
                    </a:moveTo>
                    <a:lnTo>
                      <a:pt x="66" y="111"/>
                    </a:lnTo>
                    <a:lnTo>
                      <a:pt x="66" y="111"/>
                    </a:lnTo>
                    <a:lnTo>
                      <a:pt x="66" y="109"/>
                    </a:lnTo>
                    <a:lnTo>
                      <a:pt x="66" y="109"/>
                    </a:lnTo>
                    <a:close/>
                    <a:moveTo>
                      <a:pt x="71" y="104"/>
                    </a:moveTo>
                    <a:lnTo>
                      <a:pt x="69" y="107"/>
                    </a:lnTo>
                    <a:lnTo>
                      <a:pt x="69" y="107"/>
                    </a:lnTo>
                    <a:lnTo>
                      <a:pt x="71" y="104"/>
                    </a:lnTo>
                    <a:lnTo>
                      <a:pt x="71" y="104"/>
                    </a:lnTo>
                    <a:close/>
                    <a:moveTo>
                      <a:pt x="83" y="83"/>
                    </a:moveTo>
                    <a:lnTo>
                      <a:pt x="76" y="92"/>
                    </a:lnTo>
                    <a:lnTo>
                      <a:pt x="76" y="92"/>
                    </a:lnTo>
                    <a:lnTo>
                      <a:pt x="83" y="83"/>
                    </a:lnTo>
                    <a:lnTo>
                      <a:pt x="83" y="83"/>
                    </a:lnTo>
                    <a:close/>
                    <a:moveTo>
                      <a:pt x="85" y="81"/>
                    </a:move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close/>
                    <a:moveTo>
                      <a:pt x="92" y="69"/>
                    </a:moveTo>
                    <a:lnTo>
                      <a:pt x="85" y="78"/>
                    </a:lnTo>
                    <a:lnTo>
                      <a:pt x="85" y="78"/>
                    </a:lnTo>
                    <a:lnTo>
                      <a:pt x="92" y="69"/>
                    </a:lnTo>
                    <a:lnTo>
                      <a:pt x="92" y="69"/>
                    </a:lnTo>
                    <a:close/>
                    <a:moveTo>
                      <a:pt x="99" y="55"/>
                    </a:moveTo>
                    <a:lnTo>
                      <a:pt x="92" y="66"/>
                    </a:lnTo>
                    <a:lnTo>
                      <a:pt x="92" y="66"/>
                    </a:lnTo>
                    <a:lnTo>
                      <a:pt x="99" y="55"/>
                    </a:lnTo>
                    <a:lnTo>
                      <a:pt x="99" y="55"/>
                    </a:lnTo>
                    <a:close/>
                    <a:moveTo>
                      <a:pt x="104" y="50"/>
                    </a:moveTo>
                    <a:lnTo>
                      <a:pt x="102" y="50"/>
                    </a:lnTo>
                    <a:lnTo>
                      <a:pt x="102" y="50"/>
                    </a:lnTo>
                    <a:lnTo>
                      <a:pt x="104" y="50"/>
                    </a:lnTo>
                    <a:close/>
                    <a:moveTo>
                      <a:pt x="104" y="50"/>
                    </a:moveTo>
                    <a:lnTo>
                      <a:pt x="104" y="50"/>
                    </a:lnTo>
                    <a:lnTo>
                      <a:pt x="104" y="50"/>
                    </a:lnTo>
                    <a:lnTo>
                      <a:pt x="104" y="50"/>
                    </a:lnTo>
                    <a:close/>
                    <a:moveTo>
                      <a:pt x="104" y="47"/>
                    </a:moveTo>
                    <a:lnTo>
                      <a:pt x="104" y="50"/>
                    </a:lnTo>
                    <a:lnTo>
                      <a:pt x="104" y="47"/>
                    </a:lnTo>
                    <a:lnTo>
                      <a:pt x="104" y="47"/>
                    </a:lnTo>
                    <a:close/>
                    <a:moveTo>
                      <a:pt x="118" y="24"/>
                    </a:moveTo>
                    <a:lnTo>
                      <a:pt x="107" y="43"/>
                    </a:lnTo>
                    <a:lnTo>
                      <a:pt x="107" y="43"/>
                    </a:lnTo>
                    <a:lnTo>
                      <a:pt x="118" y="24"/>
                    </a:lnTo>
                    <a:lnTo>
                      <a:pt x="118" y="24"/>
                    </a:lnTo>
                    <a:close/>
                    <a:moveTo>
                      <a:pt x="133" y="0"/>
                    </a:moveTo>
                    <a:lnTo>
                      <a:pt x="123" y="17"/>
                    </a:lnTo>
                    <a:lnTo>
                      <a:pt x="123" y="17"/>
                    </a:lnTo>
                    <a:lnTo>
                      <a:pt x="13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8" name="Freeform 9381"/>
              <p:cNvSpPr>
                <a:spLocks noEditPoints="1"/>
              </p:cNvSpPr>
              <p:nvPr/>
            </p:nvSpPr>
            <p:spPr bwMode="auto">
              <a:xfrm>
                <a:off x="-607" y="3535"/>
                <a:ext cx="133" cy="217"/>
              </a:xfrm>
              <a:custGeom>
                <a:avLst/>
                <a:gdLst>
                  <a:gd name="T0" fmla="*/ 0 w 133"/>
                  <a:gd name="T1" fmla="*/ 217 h 217"/>
                  <a:gd name="T2" fmla="*/ 3 w 133"/>
                  <a:gd name="T3" fmla="*/ 213 h 217"/>
                  <a:gd name="T4" fmla="*/ 10 w 133"/>
                  <a:gd name="T5" fmla="*/ 203 h 217"/>
                  <a:gd name="T6" fmla="*/ 17 w 133"/>
                  <a:gd name="T7" fmla="*/ 192 h 217"/>
                  <a:gd name="T8" fmla="*/ 33 w 133"/>
                  <a:gd name="T9" fmla="*/ 163 h 217"/>
                  <a:gd name="T10" fmla="*/ 29 w 133"/>
                  <a:gd name="T11" fmla="*/ 173 h 217"/>
                  <a:gd name="T12" fmla="*/ 33 w 133"/>
                  <a:gd name="T13" fmla="*/ 163 h 217"/>
                  <a:gd name="T14" fmla="*/ 43 w 133"/>
                  <a:gd name="T15" fmla="*/ 149 h 217"/>
                  <a:gd name="T16" fmla="*/ 43 w 133"/>
                  <a:gd name="T17" fmla="*/ 147 h 217"/>
                  <a:gd name="T18" fmla="*/ 45 w 133"/>
                  <a:gd name="T19" fmla="*/ 147 h 217"/>
                  <a:gd name="T20" fmla="*/ 50 w 133"/>
                  <a:gd name="T21" fmla="*/ 137 h 217"/>
                  <a:gd name="T22" fmla="*/ 57 w 133"/>
                  <a:gd name="T23" fmla="*/ 125 h 217"/>
                  <a:gd name="T24" fmla="*/ 57 w 133"/>
                  <a:gd name="T25" fmla="*/ 125 h 217"/>
                  <a:gd name="T26" fmla="*/ 62 w 133"/>
                  <a:gd name="T27" fmla="*/ 118 h 217"/>
                  <a:gd name="T28" fmla="*/ 57 w 133"/>
                  <a:gd name="T29" fmla="*/ 123 h 217"/>
                  <a:gd name="T30" fmla="*/ 62 w 133"/>
                  <a:gd name="T31" fmla="*/ 116 h 217"/>
                  <a:gd name="T32" fmla="*/ 62 w 133"/>
                  <a:gd name="T33" fmla="*/ 116 h 217"/>
                  <a:gd name="T34" fmla="*/ 62 w 133"/>
                  <a:gd name="T35" fmla="*/ 116 h 217"/>
                  <a:gd name="T36" fmla="*/ 62 w 133"/>
                  <a:gd name="T37" fmla="*/ 116 h 217"/>
                  <a:gd name="T38" fmla="*/ 64 w 133"/>
                  <a:gd name="T39" fmla="*/ 114 h 217"/>
                  <a:gd name="T40" fmla="*/ 64 w 133"/>
                  <a:gd name="T41" fmla="*/ 114 h 217"/>
                  <a:gd name="T42" fmla="*/ 64 w 133"/>
                  <a:gd name="T43" fmla="*/ 114 h 217"/>
                  <a:gd name="T44" fmla="*/ 64 w 133"/>
                  <a:gd name="T45" fmla="*/ 114 h 217"/>
                  <a:gd name="T46" fmla="*/ 66 w 133"/>
                  <a:gd name="T47" fmla="*/ 111 h 217"/>
                  <a:gd name="T48" fmla="*/ 66 w 133"/>
                  <a:gd name="T49" fmla="*/ 109 h 217"/>
                  <a:gd name="T50" fmla="*/ 71 w 133"/>
                  <a:gd name="T51" fmla="*/ 104 h 217"/>
                  <a:gd name="T52" fmla="*/ 69 w 133"/>
                  <a:gd name="T53" fmla="*/ 107 h 217"/>
                  <a:gd name="T54" fmla="*/ 71 w 133"/>
                  <a:gd name="T55" fmla="*/ 104 h 217"/>
                  <a:gd name="T56" fmla="*/ 76 w 133"/>
                  <a:gd name="T57" fmla="*/ 92 h 217"/>
                  <a:gd name="T58" fmla="*/ 83 w 133"/>
                  <a:gd name="T59" fmla="*/ 83 h 217"/>
                  <a:gd name="T60" fmla="*/ 85 w 133"/>
                  <a:gd name="T61" fmla="*/ 81 h 217"/>
                  <a:gd name="T62" fmla="*/ 85 w 133"/>
                  <a:gd name="T63" fmla="*/ 81 h 217"/>
                  <a:gd name="T64" fmla="*/ 85 w 133"/>
                  <a:gd name="T65" fmla="*/ 81 h 217"/>
                  <a:gd name="T66" fmla="*/ 85 w 133"/>
                  <a:gd name="T67" fmla="*/ 78 h 217"/>
                  <a:gd name="T68" fmla="*/ 92 w 133"/>
                  <a:gd name="T69" fmla="*/ 69 h 217"/>
                  <a:gd name="T70" fmla="*/ 99 w 133"/>
                  <a:gd name="T71" fmla="*/ 55 h 217"/>
                  <a:gd name="T72" fmla="*/ 92 w 133"/>
                  <a:gd name="T73" fmla="*/ 66 h 217"/>
                  <a:gd name="T74" fmla="*/ 99 w 133"/>
                  <a:gd name="T75" fmla="*/ 55 h 217"/>
                  <a:gd name="T76" fmla="*/ 102 w 133"/>
                  <a:gd name="T77" fmla="*/ 50 h 217"/>
                  <a:gd name="T78" fmla="*/ 104 w 133"/>
                  <a:gd name="T79" fmla="*/ 50 h 217"/>
                  <a:gd name="T80" fmla="*/ 104 w 133"/>
                  <a:gd name="T81" fmla="*/ 50 h 217"/>
                  <a:gd name="T82" fmla="*/ 104 w 133"/>
                  <a:gd name="T83" fmla="*/ 50 h 217"/>
                  <a:gd name="T84" fmla="*/ 104 w 133"/>
                  <a:gd name="T85" fmla="*/ 50 h 217"/>
                  <a:gd name="T86" fmla="*/ 104 w 133"/>
                  <a:gd name="T87" fmla="*/ 47 h 217"/>
                  <a:gd name="T88" fmla="*/ 107 w 133"/>
                  <a:gd name="T89" fmla="*/ 43 h 217"/>
                  <a:gd name="T90" fmla="*/ 118 w 133"/>
                  <a:gd name="T91" fmla="*/ 24 h 217"/>
                  <a:gd name="T92" fmla="*/ 133 w 133"/>
                  <a:gd name="T93" fmla="*/ 0 h 217"/>
                  <a:gd name="T94" fmla="*/ 123 w 133"/>
                  <a:gd name="T95" fmla="*/ 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17">
                    <a:moveTo>
                      <a:pt x="3" y="213"/>
                    </a:moveTo>
                    <a:lnTo>
                      <a:pt x="0" y="217"/>
                    </a:lnTo>
                    <a:lnTo>
                      <a:pt x="3" y="213"/>
                    </a:lnTo>
                    <a:lnTo>
                      <a:pt x="3" y="213"/>
                    </a:lnTo>
                    <a:moveTo>
                      <a:pt x="17" y="192"/>
                    </a:moveTo>
                    <a:lnTo>
                      <a:pt x="10" y="203"/>
                    </a:lnTo>
                    <a:lnTo>
                      <a:pt x="10" y="203"/>
                    </a:lnTo>
                    <a:lnTo>
                      <a:pt x="17" y="192"/>
                    </a:lnTo>
                    <a:lnTo>
                      <a:pt x="17" y="192"/>
                    </a:lnTo>
                    <a:moveTo>
                      <a:pt x="33" y="163"/>
                    </a:moveTo>
                    <a:lnTo>
                      <a:pt x="29" y="173"/>
                    </a:lnTo>
                    <a:lnTo>
                      <a:pt x="29" y="173"/>
                    </a:lnTo>
                    <a:lnTo>
                      <a:pt x="33" y="163"/>
                    </a:lnTo>
                    <a:lnTo>
                      <a:pt x="33" y="163"/>
                    </a:lnTo>
                    <a:moveTo>
                      <a:pt x="43" y="147"/>
                    </a:moveTo>
                    <a:lnTo>
                      <a:pt x="43" y="149"/>
                    </a:lnTo>
                    <a:lnTo>
                      <a:pt x="43" y="147"/>
                    </a:lnTo>
                    <a:lnTo>
                      <a:pt x="43" y="147"/>
                    </a:lnTo>
                    <a:moveTo>
                      <a:pt x="50" y="137"/>
                    </a:moveTo>
                    <a:lnTo>
                      <a:pt x="45" y="147"/>
                    </a:lnTo>
                    <a:lnTo>
                      <a:pt x="45" y="147"/>
                    </a:lnTo>
                    <a:lnTo>
                      <a:pt x="50" y="137"/>
                    </a:lnTo>
                    <a:lnTo>
                      <a:pt x="50" y="137"/>
                    </a:lnTo>
                    <a:moveTo>
                      <a:pt x="57" y="125"/>
                    </a:moveTo>
                    <a:lnTo>
                      <a:pt x="57" y="125"/>
                    </a:lnTo>
                    <a:lnTo>
                      <a:pt x="57" y="125"/>
                    </a:lnTo>
                    <a:lnTo>
                      <a:pt x="57" y="125"/>
                    </a:lnTo>
                    <a:moveTo>
                      <a:pt x="62" y="118"/>
                    </a:moveTo>
                    <a:lnTo>
                      <a:pt x="57" y="123"/>
                    </a:lnTo>
                    <a:lnTo>
                      <a:pt x="57" y="123"/>
                    </a:lnTo>
                    <a:lnTo>
                      <a:pt x="62" y="118"/>
                    </a:lnTo>
                    <a:moveTo>
                      <a:pt x="62" y="116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moveTo>
                      <a:pt x="64" y="114"/>
                    </a:move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4"/>
                    </a:lnTo>
                    <a:lnTo>
                      <a:pt x="64" y="114"/>
                    </a:lnTo>
                    <a:moveTo>
                      <a:pt x="64" y="114"/>
                    </a:move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lnTo>
                      <a:pt x="64" y="114"/>
                    </a:lnTo>
                    <a:moveTo>
                      <a:pt x="66" y="109"/>
                    </a:moveTo>
                    <a:lnTo>
                      <a:pt x="66" y="111"/>
                    </a:lnTo>
                    <a:lnTo>
                      <a:pt x="66" y="111"/>
                    </a:lnTo>
                    <a:lnTo>
                      <a:pt x="66" y="109"/>
                    </a:lnTo>
                    <a:lnTo>
                      <a:pt x="66" y="109"/>
                    </a:lnTo>
                    <a:moveTo>
                      <a:pt x="71" y="104"/>
                    </a:moveTo>
                    <a:lnTo>
                      <a:pt x="69" y="107"/>
                    </a:lnTo>
                    <a:lnTo>
                      <a:pt x="69" y="107"/>
                    </a:lnTo>
                    <a:lnTo>
                      <a:pt x="71" y="104"/>
                    </a:lnTo>
                    <a:lnTo>
                      <a:pt x="71" y="104"/>
                    </a:lnTo>
                    <a:moveTo>
                      <a:pt x="83" y="83"/>
                    </a:moveTo>
                    <a:lnTo>
                      <a:pt x="76" y="92"/>
                    </a:lnTo>
                    <a:lnTo>
                      <a:pt x="76" y="92"/>
                    </a:lnTo>
                    <a:lnTo>
                      <a:pt x="83" y="83"/>
                    </a:lnTo>
                    <a:lnTo>
                      <a:pt x="83" y="83"/>
                    </a:lnTo>
                    <a:moveTo>
                      <a:pt x="85" y="81"/>
                    </a:move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1"/>
                    </a:lnTo>
                    <a:moveTo>
                      <a:pt x="92" y="69"/>
                    </a:moveTo>
                    <a:lnTo>
                      <a:pt x="85" y="78"/>
                    </a:lnTo>
                    <a:lnTo>
                      <a:pt x="85" y="78"/>
                    </a:lnTo>
                    <a:lnTo>
                      <a:pt x="92" y="69"/>
                    </a:lnTo>
                    <a:lnTo>
                      <a:pt x="92" y="69"/>
                    </a:lnTo>
                    <a:moveTo>
                      <a:pt x="99" y="55"/>
                    </a:moveTo>
                    <a:lnTo>
                      <a:pt x="92" y="66"/>
                    </a:lnTo>
                    <a:lnTo>
                      <a:pt x="92" y="66"/>
                    </a:lnTo>
                    <a:lnTo>
                      <a:pt x="99" y="55"/>
                    </a:lnTo>
                    <a:lnTo>
                      <a:pt x="99" y="55"/>
                    </a:lnTo>
                    <a:moveTo>
                      <a:pt x="104" y="50"/>
                    </a:moveTo>
                    <a:lnTo>
                      <a:pt x="102" y="50"/>
                    </a:lnTo>
                    <a:lnTo>
                      <a:pt x="102" y="50"/>
                    </a:lnTo>
                    <a:lnTo>
                      <a:pt x="104" y="50"/>
                    </a:lnTo>
                    <a:moveTo>
                      <a:pt x="104" y="50"/>
                    </a:moveTo>
                    <a:lnTo>
                      <a:pt x="104" y="50"/>
                    </a:lnTo>
                    <a:lnTo>
                      <a:pt x="104" y="50"/>
                    </a:lnTo>
                    <a:lnTo>
                      <a:pt x="104" y="50"/>
                    </a:lnTo>
                    <a:moveTo>
                      <a:pt x="104" y="47"/>
                    </a:moveTo>
                    <a:lnTo>
                      <a:pt x="104" y="50"/>
                    </a:lnTo>
                    <a:lnTo>
                      <a:pt x="104" y="47"/>
                    </a:lnTo>
                    <a:lnTo>
                      <a:pt x="104" y="47"/>
                    </a:lnTo>
                    <a:moveTo>
                      <a:pt x="118" y="24"/>
                    </a:moveTo>
                    <a:lnTo>
                      <a:pt x="107" y="43"/>
                    </a:lnTo>
                    <a:lnTo>
                      <a:pt x="107" y="43"/>
                    </a:lnTo>
                    <a:lnTo>
                      <a:pt x="118" y="24"/>
                    </a:lnTo>
                    <a:lnTo>
                      <a:pt x="118" y="24"/>
                    </a:lnTo>
                    <a:moveTo>
                      <a:pt x="133" y="0"/>
                    </a:moveTo>
                    <a:lnTo>
                      <a:pt x="123" y="17"/>
                    </a:lnTo>
                    <a:lnTo>
                      <a:pt x="123" y="17"/>
                    </a:lnTo>
                    <a:lnTo>
                      <a:pt x="13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9" name="Freeform 9382"/>
              <p:cNvSpPr>
                <a:spLocks noEditPoints="1"/>
              </p:cNvSpPr>
              <p:nvPr/>
            </p:nvSpPr>
            <p:spPr bwMode="auto">
              <a:xfrm>
                <a:off x="-328" y="3172"/>
                <a:ext cx="57" cy="87"/>
              </a:xfrm>
              <a:custGeom>
                <a:avLst/>
                <a:gdLst>
                  <a:gd name="T0" fmla="*/ 1 w 24"/>
                  <a:gd name="T1" fmla="*/ 37 h 37"/>
                  <a:gd name="T2" fmla="*/ 0 w 24"/>
                  <a:gd name="T3" fmla="*/ 37 h 37"/>
                  <a:gd name="T4" fmla="*/ 1 w 24"/>
                  <a:gd name="T5" fmla="*/ 37 h 37"/>
                  <a:gd name="T6" fmla="*/ 1 w 24"/>
                  <a:gd name="T7" fmla="*/ 37 h 37"/>
                  <a:gd name="T8" fmla="*/ 1 w 24"/>
                  <a:gd name="T9" fmla="*/ 37 h 37"/>
                  <a:gd name="T10" fmla="*/ 2 w 24"/>
                  <a:gd name="T11" fmla="*/ 36 h 37"/>
                  <a:gd name="T12" fmla="*/ 1 w 24"/>
                  <a:gd name="T13" fmla="*/ 36 h 37"/>
                  <a:gd name="T14" fmla="*/ 1 w 24"/>
                  <a:gd name="T15" fmla="*/ 36 h 37"/>
                  <a:gd name="T16" fmla="*/ 2 w 24"/>
                  <a:gd name="T17" fmla="*/ 36 h 37"/>
                  <a:gd name="T18" fmla="*/ 2 w 24"/>
                  <a:gd name="T19" fmla="*/ 36 h 37"/>
                  <a:gd name="T20" fmla="*/ 3 w 24"/>
                  <a:gd name="T21" fmla="*/ 34 h 37"/>
                  <a:gd name="T22" fmla="*/ 2 w 24"/>
                  <a:gd name="T23" fmla="*/ 35 h 37"/>
                  <a:gd name="T24" fmla="*/ 2 w 24"/>
                  <a:gd name="T25" fmla="*/ 35 h 37"/>
                  <a:gd name="T26" fmla="*/ 3 w 24"/>
                  <a:gd name="T27" fmla="*/ 34 h 37"/>
                  <a:gd name="T28" fmla="*/ 3 w 24"/>
                  <a:gd name="T29" fmla="*/ 34 h 37"/>
                  <a:gd name="T30" fmla="*/ 4 w 24"/>
                  <a:gd name="T31" fmla="*/ 32 h 37"/>
                  <a:gd name="T32" fmla="*/ 3 w 24"/>
                  <a:gd name="T33" fmla="*/ 32 h 37"/>
                  <a:gd name="T34" fmla="*/ 4 w 24"/>
                  <a:gd name="T35" fmla="*/ 33 h 37"/>
                  <a:gd name="T36" fmla="*/ 4 w 24"/>
                  <a:gd name="T37" fmla="*/ 32 h 37"/>
                  <a:gd name="T38" fmla="*/ 4 w 24"/>
                  <a:gd name="T39" fmla="*/ 32 h 37"/>
                  <a:gd name="T40" fmla="*/ 5 w 24"/>
                  <a:gd name="T41" fmla="*/ 30 h 37"/>
                  <a:gd name="T42" fmla="*/ 5 w 24"/>
                  <a:gd name="T43" fmla="*/ 31 h 37"/>
                  <a:gd name="T44" fmla="*/ 5 w 24"/>
                  <a:gd name="T45" fmla="*/ 31 h 37"/>
                  <a:gd name="T46" fmla="*/ 5 w 24"/>
                  <a:gd name="T47" fmla="*/ 30 h 37"/>
                  <a:gd name="T48" fmla="*/ 5 w 24"/>
                  <a:gd name="T49" fmla="*/ 30 h 37"/>
                  <a:gd name="T50" fmla="*/ 6 w 24"/>
                  <a:gd name="T51" fmla="*/ 28 h 37"/>
                  <a:gd name="T52" fmla="*/ 6 w 24"/>
                  <a:gd name="T53" fmla="*/ 29 h 37"/>
                  <a:gd name="T54" fmla="*/ 6 w 24"/>
                  <a:gd name="T55" fmla="*/ 29 h 37"/>
                  <a:gd name="T56" fmla="*/ 6 w 24"/>
                  <a:gd name="T57" fmla="*/ 28 h 37"/>
                  <a:gd name="T58" fmla="*/ 6 w 24"/>
                  <a:gd name="T59" fmla="*/ 28 h 37"/>
                  <a:gd name="T60" fmla="*/ 7 w 24"/>
                  <a:gd name="T61" fmla="*/ 27 h 37"/>
                  <a:gd name="T62" fmla="*/ 6 w 24"/>
                  <a:gd name="T63" fmla="*/ 28 h 37"/>
                  <a:gd name="T64" fmla="*/ 7 w 24"/>
                  <a:gd name="T65" fmla="*/ 28 h 37"/>
                  <a:gd name="T66" fmla="*/ 7 w 24"/>
                  <a:gd name="T67" fmla="*/ 27 h 37"/>
                  <a:gd name="T68" fmla="*/ 7 w 24"/>
                  <a:gd name="T69" fmla="*/ 27 h 37"/>
                  <a:gd name="T70" fmla="*/ 13 w 24"/>
                  <a:gd name="T71" fmla="*/ 18 h 37"/>
                  <a:gd name="T72" fmla="*/ 8 w 24"/>
                  <a:gd name="T73" fmla="*/ 26 h 37"/>
                  <a:gd name="T74" fmla="*/ 8 w 24"/>
                  <a:gd name="T75" fmla="*/ 26 h 37"/>
                  <a:gd name="T76" fmla="*/ 13 w 24"/>
                  <a:gd name="T77" fmla="*/ 18 h 37"/>
                  <a:gd name="T78" fmla="*/ 13 w 24"/>
                  <a:gd name="T79" fmla="*/ 18 h 37"/>
                  <a:gd name="T80" fmla="*/ 18 w 24"/>
                  <a:gd name="T81" fmla="*/ 10 h 37"/>
                  <a:gd name="T82" fmla="*/ 15 w 24"/>
                  <a:gd name="T83" fmla="*/ 15 h 37"/>
                  <a:gd name="T84" fmla="*/ 15 w 24"/>
                  <a:gd name="T85" fmla="*/ 15 h 37"/>
                  <a:gd name="T86" fmla="*/ 18 w 24"/>
                  <a:gd name="T87" fmla="*/ 10 h 37"/>
                  <a:gd name="T88" fmla="*/ 18 w 24"/>
                  <a:gd name="T89" fmla="*/ 10 h 37"/>
                  <a:gd name="T90" fmla="*/ 24 w 24"/>
                  <a:gd name="T91" fmla="*/ 0 h 37"/>
                  <a:gd name="T92" fmla="*/ 20 w 24"/>
                  <a:gd name="T93" fmla="*/ 6 h 37"/>
                  <a:gd name="T94" fmla="*/ 20 w 24"/>
                  <a:gd name="T95" fmla="*/ 6 h 37"/>
                  <a:gd name="T96" fmla="*/ 24 w 24"/>
                  <a:gd name="T9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4" h="37">
                    <a:moveTo>
                      <a:pt x="1" y="37"/>
                    </a:moveTo>
                    <a:cubicBezTo>
                      <a:pt x="1" y="37"/>
                      <a:pt x="1" y="37"/>
                      <a:pt x="0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moveTo>
                      <a:pt x="2" y="36"/>
                    </a:move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2" y="36"/>
                      <a:pt x="2" y="36"/>
                    </a:cubicBezTo>
                    <a:moveTo>
                      <a:pt x="3" y="34"/>
                    </a:moveTo>
                    <a:cubicBezTo>
                      <a:pt x="2" y="34"/>
                      <a:pt x="2" y="34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3" y="34"/>
                      <a:pt x="3" y="34"/>
                    </a:cubicBezTo>
                    <a:cubicBezTo>
                      <a:pt x="3" y="34"/>
                      <a:pt x="3" y="34"/>
                      <a:pt x="3" y="34"/>
                    </a:cubicBezTo>
                    <a:moveTo>
                      <a:pt x="4" y="32"/>
                    </a:moveTo>
                    <a:cubicBezTo>
                      <a:pt x="4" y="32"/>
                      <a:pt x="4" y="32"/>
                      <a:pt x="3" y="3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moveTo>
                      <a:pt x="5" y="30"/>
                    </a:moveTo>
                    <a:cubicBezTo>
                      <a:pt x="5" y="30"/>
                      <a:pt x="5" y="30"/>
                      <a:pt x="5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1"/>
                      <a:pt x="5" y="30"/>
                      <a:pt x="5" y="30"/>
                    </a:cubicBezTo>
                    <a:cubicBezTo>
                      <a:pt x="5" y="30"/>
                      <a:pt x="5" y="30"/>
                      <a:pt x="5" y="30"/>
                    </a:cubicBezTo>
                    <a:moveTo>
                      <a:pt x="6" y="28"/>
                    </a:moveTo>
                    <a:cubicBezTo>
                      <a:pt x="6" y="28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moveTo>
                      <a:pt x="7" y="27"/>
                    </a:moveTo>
                    <a:cubicBezTo>
                      <a:pt x="7" y="27"/>
                      <a:pt x="7" y="27"/>
                      <a:pt x="6" y="28"/>
                    </a:cubicBezTo>
                    <a:cubicBezTo>
                      <a:pt x="6" y="28"/>
                      <a:pt x="6" y="28"/>
                      <a:pt x="7" y="28"/>
                    </a:cubicBezTo>
                    <a:cubicBezTo>
                      <a:pt x="7" y="28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moveTo>
                      <a:pt x="13" y="18"/>
                    </a:moveTo>
                    <a:cubicBezTo>
                      <a:pt x="11" y="21"/>
                      <a:pt x="9" y="23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9" y="23"/>
                      <a:pt x="11" y="21"/>
                      <a:pt x="13" y="18"/>
                    </a:cubicBezTo>
                    <a:cubicBezTo>
                      <a:pt x="13" y="18"/>
                      <a:pt x="13" y="18"/>
                      <a:pt x="13" y="18"/>
                    </a:cubicBezTo>
                    <a:moveTo>
                      <a:pt x="18" y="10"/>
                    </a:moveTo>
                    <a:cubicBezTo>
                      <a:pt x="17" y="11"/>
                      <a:pt x="16" y="13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3"/>
                      <a:pt x="17" y="11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24" y="0"/>
                    </a:moveTo>
                    <a:cubicBezTo>
                      <a:pt x="23" y="2"/>
                      <a:pt x="21" y="4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1" y="4"/>
                      <a:pt x="23" y="2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0" name="Freeform 9383"/>
              <p:cNvSpPr>
                <a:spLocks noEditPoints="1"/>
              </p:cNvSpPr>
              <p:nvPr/>
            </p:nvSpPr>
            <p:spPr bwMode="auto">
              <a:xfrm>
                <a:off x="-326" y="3254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1" name="Freeform 9384"/>
              <p:cNvSpPr>
                <a:spLocks noEditPoints="1"/>
              </p:cNvSpPr>
              <p:nvPr/>
            </p:nvSpPr>
            <p:spPr bwMode="auto">
              <a:xfrm>
                <a:off x="-335" y="3261"/>
                <a:ext cx="7" cy="15"/>
              </a:xfrm>
              <a:custGeom>
                <a:avLst/>
                <a:gdLst>
                  <a:gd name="T0" fmla="*/ 1 w 3"/>
                  <a:gd name="T1" fmla="*/ 4 h 6"/>
                  <a:gd name="T2" fmla="*/ 0 w 3"/>
                  <a:gd name="T3" fmla="*/ 5 h 6"/>
                  <a:gd name="T4" fmla="*/ 0 w 3"/>
                  <a:gd name="T5" fmla="*/ 6 h 6"/>
                  <a:gd name="T6" fmla="*/ 0 w 3"/>
                  <a:gd name="T7" fmla="*/ 6 h 6"/>
                  <a:gd name="T8" fmla="*/ 1 w 3"/>
                  <a:gd name="T9" fmla="*/ 4 h 6"/>
                  <a:gd name="T10" fmla="*/ 1 w 3"/>
                  <a:gd name="T11" fmla="*/ 4 h 6"/>
                  <a:gd name="T12" fmla="*/ 2 w 3"/>
                  <a:gd name="T13" fmla="*/ 1 h 6"/>
                  <a:gd name="T14" fmla="*/ 2 w 3"/>
                  <a:gd name="T15" fmla="*/ 2 h 6"/>
                  <a:gd name="T16" fmla="*/ 2 w 3"/>
                  <a:gd name="T17" fmla="*/ 2 h 6"/>
                  <a:gd name="T18" fmla="*/ 3 w 3"/>
                  <a:gd name="T19" fmla="*/ 1 h 6"/>
                  <a:gd name="T20" fmla="*/ 2 w 3"/>
                  <a:gd name="T21" fmla="*/ 1 h 6"/>
                  <a:gd name="T22" fmla="*/ 3 w 3"/>
                  <a:gd name="T23" fmla="*/ 0 h 6"/>
                  <a:gd name="T24" fmla="*/ 3 w 3"/>
                  <a:gd name="T25" fmla="*/ 1 h 6"/>
                  <a:gd name="T26" fmla="*/ 3 w 3"/>
                  <a:gd name="T27" fmla="*/ 1 h 6"/>
                  <a:gd name="T28" fmla="*/ 3 w 3"/>
                  <a:gd name="T29" fmla="*/ 0 h 6"/>
                  <a:gd name="T30" fmla="*/ 3 w 3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6">
                    <a:moveTo>
                      <a:pt x="1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2" name="Freeform 9385"/>
              <p:cNvSpPr>
                <a:spLocks noEditPoints="1"/>
              </p:cNvSpPr>
              <p:nvPr/>
            </p:nvSpPr>
            <p:spPr bwMode="auto">
              <a:xfrm>
                <a:off x="-340" y="3266"/>
                <a:ext cx="10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3" name="Freeform 9386"/>
              <p:cNvSpPr>
                <a:spLocks noEditPoints="1"/>
              </p:cNvSpPr>
              <p:nvPr/>
            </p:nvSpPr>
            <p:spPr bwMode="auto">
              <a:xfrm>
                <a:off x="-519" y="3280"/>
                <a:ext cx="179" cy="300"/>
              </a:xfrm>
              <a:custGeom>
                <a:avLst/>
                <a:gdLst>
                  <a:gd name="T0" fmla="*/ 0 w 76"/>
                  <a:gd name="T1" fmla="*/ 127 h 127"/>
                  <a:gd name="T2" fmla="*/ 1 w 76"/>
                  <a:gd name="T3" fmla="*/ 125 h 127"/>
                  <a:gd name="T4" fmla="*/ 1 w 76"/>
                  <a:gd name="T5" fmla="*/ 125 h 127"/>
                  <a:gd name="T6" fmla="*/ 1 w 76"/>
                  <a:gd name="T7" fmla="*/ 125 h 127"/>
                  <a:gd name="T8" fmla="*/ 2 w 76"/>
                  <a:gd name="T9" fmla="*/ 123 h 127"/>
                  <a:gd name="T10" fmla="*/ 8 w 76"/>
                  <a:gd name="T11" fmla="*/ 114 h 127"/>
                  <a:gd name="T12" fmla="*/ 20 w 76"/>
                  <a:gd name="T13" fmla="*/ 93 h 127"/>
                  <a:gd name="T14" fmla="*/ 20 w 76"/>
                  <a:gd name="T15" fmla="*/ 93 h 127"/>
                  <a:gd name="T16" fmla="*/ 24 w 76"/>
                  <a:gd name="T17" fmla="*/ 86 h 127"/>
                  <a:gd name="T18" fmla="*/ 25 w 76"/>
                  <a:gd name="T19" fmla="*/ 84 h 127"/>
                  <a:gd name="T20" fmla="*/ 26 w 76"/>
                  <a:gd name="T21" fmla="*/ 83 h 127"/>
                  <a:gd name="T22" fmla="*/ 30 w 76"/>
                  <a:gd name="T23" fmla="*/ 77 h 127"/>
                  <a:gd name="T24" fmla="*/ 30 w 76"/>
                  <a:gd name="T25" fmla="*/ 77 h 127"/>
                  <a:gd name="T26" fmla="*/ 30 w 76"/>
                  <a:gd name="T27" fmla="*/ 77 h 127"/>
                  <a:gd name="T28" fmla="*/ 30 w 76"/>
                  <a:gd name="T29" fmla="*/ 76 h 127"/>
                  <a:gd name="T30" fmla="*/ 31 w 76"/>
                  <a:gd name="T31" fmla="*/ 76 h 127"/>
                  <a:gd name="T32" fmla="*/ 35 w 76"/>
                  <a:gd name="T33" fmla="*/ 69 h 127"/>
                  <a:gd name="T34" fmla="*/ 35 w 76"/>
                  <a:gd name="T35" fmla="*/ 69 h 127"/>
                  <a:gd name="T36" fmla="*/ 35 w 76"/>
                  <a:gd name="T37" fmla="*/ 69 h 127"/>
                  <a:gd name="T38" fmla="*/ 35 w 76"/>
                  <a:gd name="T39" fmla="*/ 69 h 127"/>
                  <a:gd name="T40" fmla="*/ 37 w 76"/>
                  <a:gd name="T41" fmla="*/ 66 h 127"/>
                  <a:gd name="T42" fmla="*/ 42 w 76"/>
                  <a:gd name="T43" fmla="*/ 57 h 127"/>
                  <a:gd name="T44" fmla="*/ 42 w 76"/>
                  <a:gd name="T45" fmla="*/ 57 h 127"/>
                  <a:gd name="T46" fmla="*/ 42 w 76"/>
                  <a:gd name="T47" fmla="*/ 56 h 127"/>
                  <a:gd name="T48" fmla="*/ 43 w 76"/>
                  <a:gd name="T49" fmla="*/ 54 h 127"/>
                  <a:gd name="T50" fmla="*/ 45 w 76"/>
                  <a:gd name="T51" fmla="*/ 52 h 127"/>
                  <a:gd name="T52" fmla="*/ 45 w 76"/>
                  <a:gd name="T53" fmla="*/ 51 h 127"/>
                  <a:gd name="T54" fmla="*/ 45 w 76"/>
                  <a:gd name="T55" fmla="*/ 51 h 127"/>
                  <a:gd name="T56" fmla="*/ 45 w 76"/>
                  <a:gd name="T57" fmla="*/ 51 h 127"/>
                  <a:gd name="T58" fmla="*/ 46 w 76"/>
                  <a:gd name="T59" fmla="*/ 50 h 127"/>
                  <a:gd name="T60" fmla="*/ 46 w 76"/>
                  <a:gd name="T61" fmla="*/ 50 h 127"/>
                  <a:gd name="T62" fmla="*/ 49 w 76"/>
                  <a:gd name="T63" fmla="*/ 45 h 127"/>
                  <a:gd name="T64" fmla="*/ 49 w 76"/>
                  <a:gd name="T65" fmla="*/ 45 h 127"/>
                  <a:gd name="T66" fmla="*/ 49 w 76"/>
                  <a:gd name="T67" fmla="*/ 45 h 127"/>
                  <a:gd name="T68" fmla="*/ 49 w 76"/>
                  <a:gd name="T69" fmla="*/ 45 h 127"/>
                  <a:gd name="T70" fmla="*/ 50 w 76"/>
                  <a:gd name="T71" fmla="*/ 44 h 127"/>
                  <a:gd name="T72" fmla="*/ 53 w 76"/>
                  <a:gd name="T73" fmla="*/ 38 h 127"/>
                  <a:gd name="T74" fmla="*/ 53 w 76"/>
                  <a:gd name="T75" fmla="*/ 38 h 127"/>
                  <a:gd name="T76" fmla="*/ 53 w 76"/>
                  <a:gd name="T77" fmla="*/ 38 h 127"/>
                  <a:gd name="T78" fmla="*/ 53 w 76"/>
                  <a:gd name="T79" fmla="*/ 38 h 127"/>
                  <a:gd name="T80" fmla="*/ 54 w 76"/>
                  <a:gd name="T81" fmla="*/ 37 h 127"/>
                  <a:gd name="T82" fmla="*/ 55 w 76"/>
                  <a:gd name="T83" fmla="*/ 34 h 127"/>
                  <a:gd name="T84" fmla="*/ 55 w 76"/>
                  <a:gd name="T85" fmla="*/ 34 h 127"/>
                  <a:gd name="T86" fmla="*/ 56 w 76"/>
                  <a:gd name="T87" fmla="*/ 34 h 127"/>
                  <a:gd name="T88" fmla="*/ 56 w 76"/>
                  <a:gd name="T89" fmla="*/ 33 h 127"/>
                  <a:gd name="T90" fmla="*/ 56 w 76"/>
                  <a:gd name="T91" fmla="*/ 33 h 127"/>
                  <a:gd name="T92" fmla="*/ 63 w 76"/>
                  <a:gd name="T93" fmla="*/ 22 h 127"/>
                  <a:gd name="T94" fmla="*/ 63 w 76"/>
                  <a:gd name="T95" fmla="*/ 22 h 127"/>
                  <a:gd name="T96" fmla="*/ 63 w 76"/>
                  <a:gd name="T97" fmla="*/ 21 h 127"/>
                  <a:gd name="T98" fmla="*/ 64 w 76"/>
                  <a:gd name="T99" fmla="*/ 20 h 127"/>
                  <a:gd name="T100" fmla="*/ 64 w 76"/>
                  <a:gd name="T101" fmla="*/ 20 h 127"/>
                  <a:gd name="T102" fmla="*/ 65 w 76"/>
                  <a:gd name="T103" fmla="*/ 18 h 127"/>
                  <a:gd name="T104" fmla="*/ 65 w 76"/>
                  <a:gd name="T105" fmla="*/ 19 h 127"/>
                  <a:gd name="T106" fmla="*/ 65 w 76"/>
                  <a:gd name="T107" fmla="*/ 18 h 127"/>
                  <a:gd name="T108" fmla="*/ 66 w 76"/>
                  <a:gd name="T109" fmla="*/ 17 h 127"/>
                  <a:gd name="T110" fmla="*/ 66 w 76"/>
                  <a:gd name="T111" fmla="*/ 17 h 127"/>
                  <a:gd name="T112" fmla="*/ 71 w 76"/>
                  <a:gd name="T113" fmla="*/ 9 h 127"/>
                  <a:gd name="T114" fmla="*/ 71 w 76"/>
                  <a:gd name="T115" fmla="*/ 9 h 127"/>
                  <a:gd name="T116" fmla="*/ 71 w 76"/>
                  <a:gd name="T117" fmla="*/ 9 h 127"/>
                  <a:gd name="T118" fmla="*/ 71 w 76"/>
                  <a:gd name="T119" fmla="*/ 9 h 127"/>
                  <a:gd name="T120" fmla="*/ 72 w 76"/>
                  <a:gd name="T121" fmla="*/ 8 h 127"/>
                  <a:gd name="T122" fmla="*/ 76 w 76"/>
                  <a:gd name="T123" fmla="*/ 0 h 127"/>
                  <a:gd name="T124" fmla="*/ 76 w 76"/>
                  <a:gd name="T125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127">
                    <a:moveTo>
                      <a:pt x="1" y="125"/>
                    </a:moveTo>
                    <a:cubicBezTo>
                      <a:pt x="0" y="126"/>
                      <a:pt x="0" y="127"/>
                      <a:pt x="0" y="127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27"/>
                      <a:pt x="0" y="126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moveTo>
                      <a:pt x="1" y="125"/>
                    </a:move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moveTo>
                      <a:pt x="2" y="123"/>
                    </a:moveTo>
                    <a:cubicBezTo>
                      <a:pt x="2" y="123"/>
                      <a:pt x="2" y="124"/>
                      <a:pt x="1" y="125"/>
                    </a:cubicBezTo>
                    <a:cubicBezTo>
                      <a:pt x="1" y="125"/>
                      <a:pt x="1" y="125"/>
                      <a:pt x="1" y="125"/>
                    </a:cubicBezTo>
                    <a:cubicBezTo>
                      <a:pt x="2" y="124"/>
                      <a:pt x="2" y="123"/>
                      <a:pt x="2" y="123"/>
                    </a:cubicBezTo>
                    <a:cubicBezTo>
                      <a:pt x="2" y="123"/>
                      <a:pt x="2" y="123"/>
                      <a:pt x="2" y="123"/>
                    </a:cubicBezTo>
                    <a:moveTo>
                      <a:pt x="9" y="111"/>
                    </a:moveTo>
                    <a:cubicBezTo>
                      <a:pt x="9" y="112"/>
                      <a:pt x="8" y="113"/>
                      <a:pt x="8" y="114"/>
                    </a:cubicBezTo>
                    <a:cubicBezTo>
                      <a:pt x="8" y="114"/>
                      <a:pt x="8" y="114"/>
                      <a:pt x="8" y="114"/>
                    </a:cubicBezTo>
                    <a:cubicBezTo>
                      <a:pt x="8" y="113"/>
                      <a:pt x="9" y="112"/>
                      <a:pt x="9" y="111"/>
                    </a:cubicBezTo>
                    <a:cubicBezTo>
                      <a:pt x="9" y="111"/>
                      <a:pt x="9" y="111"/>
                      <a:pt x="9" y="111"/>
                    </a:cubicBezTo>
                    <a:moveTo>
                      <a:pt x="20" y="93"/>
                    </a:moveTo>
                    <a:cubicBezTo>
                      <a:pt x="19" y="95"/>
                      <a:pt x="17" y="98"/>
                      <a:pt x="16" y="100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7" y="98"/>
                      <a:pt x="19" y="95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moveTo>
                      <a:pt x="25" y="84"/>
                    </a:moveTo>
                    <a:cubicBezTo>
                      <a:pt x="25" y="85"/>
                      <a:pt x="25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5" y="86"/>
                      <a:pt x="25" y="85"/>
                      <a:pt x="25" y="84"/>
                    </a:cubicBezTo>
                    <a:cubicBezTo>
                      <a:pt x="25" y="84"/>
                      <a:pt x="25" y="84"/>
                      <a:pt x="25" y="84"/>
                    </a:cubicBezTo>
                    <a:moveTo>
                      <a:pt x="27" y="81"/>
                    </a:moveTo>
                    <a:cubicBezTo>
                      <a:pt x="27" y="82"/>
                      <a:pt x="27" y="82"/>
                      <a:pt x="26" y="83"/>
                    </a:cubicBezTo>
                    <a:cubicBezTo>
                      <a:pt x="26" y="83"/>
                      <a:pt x="26" y="83"/>
                      <a:pt x="26" y="83"/>
                    </a:cubicBezTo>
                    <a:cubicBezTo>
                      <a:pt x="27" y="82"/>
                      <a:pt x="27" y="82"/>
                      <a:pt x="27" y="81"/>
                    </a:cubicBezTo>
                    <a:cubicBezTo>
                      <a:pt x="27" y="81"/>
                      <a:pt x="27" y="81"/>
                      <a:pt x="27" y="81"/>
                    </a:cubicBezTo>
                    <a:moveTo>
                      <a:pt x="30" y="77"/>
                    </a:moveTo>
                    <a:cubicBezTo>
                      <a:pt x="29" y="78"/>
                      <a:pt x="29" y="78"/>
                      <a:pt x="29" y="78"/>
                    </a:cubicBezTo>
                    <a:cubicBezTo>
                      <a:pt x="29" y="78"/>
                      <a:pt x="29" y="78"/>
                      <a:pt x="29" y="78"/>
                    </a:cubicBezTo>
                    <a:cubicBezTo>
                      <a:pt x="29" y="78"/>
                      <a:pt x="30" y="78"/>
                      <a:pt x="30" y="77"/>
                    </a:cubicBezTo>
                    <a:cubicBezTo>
                      <a:pt x="30" y="77"/>
                      <a:pt x="30" y="77"/>
                      <a:pt x="30" y="77"/>
                    </a:cubicBezTo>
                    <a:moveTo>
                      <a:pt x="30" y="76"/>
                    </a:moveTo>
                    <a:cubicBezTo>
                      <a:pt x="30" y="77"/>
                      <a:pt x="30" y="77"/>
                      <a:pt x="30" y="77"/>
                    </a:cubicBezTo>
                    <a:cubicBezTo>
                      <a:pt x="30" y="77"/>
                      <a:pt x="30" y="77"/>
                      <a:pt x="30" y="77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0" y="76"/>
                      <a:pt x="30" y="76"/>
                      <a:pt x="30" y="76"/>
                    </a:cubicBezTo>
                    <a:moveTo>
                      <a:pt x="33" y="72"/>
                    </a:moveTo>
                    <a:cubicBezTo>
                      <a:pt x="32" y="73"/>
                      <a:pt x="31" y="74"/>
                      <a:pt x="31" y="75"/>
                    </a:cubicBezTo>
                    <a:cubicBezTo>
                      <a:pt x="31" y="76"/>
                      <a:pt x="31" y="76"/>
                      <a:pt x="31" y="76"/>
                    </a:cubicBezTo>
                    <a:cubicBezTo>
                      <a:pt x="32" y="74"/>
                      <a:pt x="32" y="73"/>
                      <a:pt x="33" y="72"/>
                    </a:cubicBezTo>
                    <a:cubicBezTo>
                      <a:pt x="33" y="72"/>
                      <a:pt x="33" y="72"/>
                      <a:pt x="33" y="72"/>
                    </a:cubicBezTo>
                    <a:moveTo>
                      <a:pt x="35" y="69"/>
                    </a:moveTo>
                    <a:cubicBezTo>
                      <a:pt x="34" y="70"/>
                      <a:pt x="34" y="71"/>
                      <a:pt x="33" y="71"/>
                    </a:cubicBezTo>
                    <a:cubicBezTo>
                      <a:pt x="33" y="71"/>
                      <a:pt x="33" y="71"/>
                      <a:pt x="33" y="71"/>
                    </a:cubicBezTo>
                    <a:cubicBezTo>
                      <a:pt x="34" y="71"/>
                      <a:pt x="34" y="70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5" y="69"/>
                    </a:move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7" y="64"/>
                    </a:moveTo>
                    <a:cubicBezTo>
                      <a:pt x="37" y="65"/>
                      <a:pt x="37" y="65"/>
                      <a:pt x="37" y="66"/>
                    </a:cubicBezTo>
                    <a:cubicBezTo>
                      <a:pt x="37" y="66"/>
                      <a:pt x="37" y="66"/>
                      <a:pt x="37" y="66"/>
                    </a:cubicBezTo>
                    <a:cubicBezTo>
                      <a:pt x="37" y="65"/>
                      <a:pt x="37" y="65"/>
                      <a:pt x="37" y="65"/>
                    </a:cubicBezTo>
                    <a:cubicBezTo>
                      <a:pt x="37" y="64"/>
                      <a:pt x="37" y="64"/>
                      <a:pt x="37" y="64"/>
                    </a:cubicBezTo>
                    <a:moveTo>
                      <a:pt x="42" y="57"/>
                    </a:moveTo>
                    <a:cubicBezTo>
                      <a:pt x="40" y="59"/>
                      <a:pt x="39" y="61"/>
                      <a:pt x="38" y="64"/>
                    </a:cubicBezTo>
                    <a:cubicBezTo>
                      <a:pt x="38" y="64"/>
                      <a:pt x="38" y="64"/>
                      <a:pt x="38" y="64"/>
                    </a:cubicBezTo>
                    <a:cubicBezTo>
                      <a:pt x="39" y="62"/>
                      <a:pt x="40" y="59"/>
                      <a:pt x="42" y="57"/>
                    </a:cubicBezTo>
                    <a:cubicBezTo>
                      <a:pt x="42" y="57"/>
                      <a:pt x="42" y="57"/>
                      <a:pt x="42" y="57"/>
                    </a:cubicBezTo>
                    <a:moveTo>
                      <a:pt x="43" y="54"/>
                    </a:moveTo>
                    <a:cubicBezTo>
                      <a:pt x="43" y="55"/>
                      <a:pt x="43" y="55"/>
                      <a:pt x="42" y="56"/>
                    </a:cubicBezTo>
                    <a:cubicBezTo>
                      <a:pt x="42" y="56"/>
                      <a:pt x="42" y="56"/>
                      <a:pt x="42" y="56"/>
                    </a:cubicBezTo>
                    <a:cubicBezTo>
                      <a:pt x="43" y="55"/>
                      <a:pt x="43" y="55"/>
                      <a:pt x="43" y="54"/>
                    </a:cubicBezTo>
                    <a:cubicBezTo>
                      <a:pt x="43" y="54"/>
                      <a:pt x="43" y="54"/>
                      <a:pt x="43" y="54"/>
                    </a:cubicBezTo>
                    <a:moveTo>
                      <a:pt x="45" y="52"/>
                    </a:move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moveTo>
                      <a:pt x="45" y="51"/>
                    </a:moveTo>
                    <a:cubicBezTo>
                      <a:pt x="45" y="51"/>
                      <a:pt x="45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5" y="52"/>
                      <a:pt x="45" y="51"/>
                      <a:pt x="45" y="51"/>
                    </a:cubicBezTo>
                    <a:cubicBezTo>
                      <a:pt x="45" y="51"/>
                      <a:pt x="45" y="51"/>
                      <a:pt x="45" y="51"/>
                    </a:cubicBezTo>
                    <a:moveTo>
                      <a:pt x="46" y="50"/>
                    </a:moveTo>
                    <a:cubicBezTo>
                      <a:pt x="46" y="50"/>
                      <a:pt x="46" y="51"/>
                      <a:pt x="45" y="51"/>
                    </a:cubicBezTo>
                    <a:cubicBezTo>
                      <a:pt x="45" y="51"/>
                      <a:pt x="45" y="51"/>
                      <a:pt x="45" y="51"/>
                    </a:cubicBezTo>
                    <a:cubicBezTo>
                      <a:pt x="46" y="51"/>
                      <a:pt x="46" y="50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moveTo>
                      <a:pt x="46" y="49"/>
                    </a:moveTo>
                    <a:cubicBezTo>
                      <a:pt x="46" y="49"/>
                      <a:pt x="46" y="50"/>
                      <a:pt x="46" y="50"/>
                    </a:cubicBezTo>
                    <a:cubicBezTo>
                      <a:pt x="46" y="50"/>
                      <a:pt x="46" y="50"/>
                      <a:pt x="46" y="50"/>
                    </a:cubicBezTo>
                    <a:cubicBezTo>
                      <a:pt x="46" y="50"/>
                      <a:pt x="46" y="49"/>
                      <a:pt x="46" y="49"/>
                    </a:cubicBezTo>
                    <a:cubicBezTo>
                      <a:pt x="46" y="49"/>
                      <a:pt x="46" y="49"/>
                      <a:pt x="46" y="49"/>
                    </a:cubicBezTo>
                    <a:moveTo>
                      <a:pt x="49" y="45"/>
                    </a:moveTo>
                    <a:cubicBezTo>
                      <a:pt x="48" y="46"/>
                      <a:pt x="47" y="48"/>
                      <a:pt x="46" y="49"/>
                    </a:cubicBezTo>
                    <a:cubicBezTo>
                      <a:pt x="46" y="49"/>
                      <a:pt x="46" y="49"/>
                      <a:pt x="47" y="49"/>
                    </a:cubicBezTo>
                    <a:cubicBezTo>
                      <a:pt x="47" y="48"/>
                      <a:pt x="48" y="47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moveTo>
                      <a:pt x="49" y="45"/>
                    </a:move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moveTo>
                      <a:pt x="51" y="42"/>
                    </a:moveTo>
                    <a:cubicBezTo>
                      <a:pt x="50" y="43"/>
                      <a:pt x="50" y="43"/>
                      <a:pt x="50" y="44"/>
                    </a:cubicBezTo>
                    <a:cubicBezTo>
                      <a:pt x="50" y="44"/>
                      <a:pt x="50" y="44"/>
                      <a:pt x="50" y="44"/>
                    </a:cubicBezTo>
                    <a:cubicBezTo>
                      <a:pt x="50" y="43"/>
                      <a:pt x="50" y="43"/>
                      <a:pt x="51" y="42"/>
                    </a:cubicBezTo>
                    <a:cubicBezTo>
                      <a:pt x="51" y="42"/>
                      <a:pt x="51" y="42"/>
                      <a:pt x="51" y="42"/>
                    </a:cubicBezTo>
                    <a:moveTo>
                      <a:pt x="53" y="38"/>
                    </a:moveTo>
                    <a:cubicBezTo>
                      <a:pt x="53" y="39"/>
                      <a:pt x="53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3" y="39"/>
                      <a:pt x="53" y="39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moveTo>
                      <a:pt x="53" y="38"/>
                    </a:move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cubicBezTo>
                      <a:pt x="53" y="38"/>
                      <a:pt x="53" y="38"/>
                      <a:pt x="53" y="38"/>
                    </a:cubicBezTo>
                    <a:moveTo>
                      <a:pt x="54" y="36"/>
                    </a:moveTo>
                    <a:cubicBezTo>
                      <a:pt x="54" y="37"/>
                      <a:pt x="54" y="37"/>
                      <a:pt x="54" y="37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4" y="37"/>
                      <a:pt x="54" y="37"/>
                      <a:pt x="54" y="36"/>
                    </a:cubicBezTo>
                    <a:cubicBezTo>
                      <a:pt x="54" y="36"/>
                      <a:pt x="54" y="36"/>
                      <a:pt x="54" y="36"/>
                    </a:cubicBezTo>
                    <a:moveTo>
                      <a:pt x="55" y="34"/>
                    </a:moveTo>
                    <a:cubicBezTo>
                      <a:pt x="55" y="35"/>
                      <a:pt x="55" y="35"/>
                      <a:pt x="54" y="36"/>
                    </a:cubicBez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4"/>
                    </a:cubicBezTo>
                    <a:cubicBezTo>
                      <a:pt x="55" y="34"/>
                      <a:pt x="55" y="34"/>
                      <a:pt x="55" y="34"/>
                    </a:cubicBezTo>
                    <a:moveTo>
                      <a:pt x="56" y="33"/>
                    </a:moveTo>
                    <a:cubicBezTo>
                      <a:pt x="56" y="33"/>
                      <a:pt x="56" y="33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moveTo>
                      <a:pt x="60" y="27"/>
                    </a:moveTo>
                    <a:cubicBezTo>
                      <a:pt x="59" y="29"/>
                      <a:pt x="57" y="31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8" y="31"/>
                      <a:pt x="59" y="29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moveTo>
                      <a:pt x="63" y="22"/>
                    </a:moveTo>
                    <a:cubicBezTo>
                      <a:pt x="62" y="24"/>
                      <a:pt x="61" y="25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1" y="25"/>
                      <a:pt x="62" y="24"/>
                      <a:pt x="63" y="22"/>
                    </a:cubicBezTo>
                    <a:cubicBezTo>
                      <a:pt x="63" y="22"/>
                      <a:pt x="63" y="22"/>
                      <a:pt x="63" y="22"/>
                    </a:cubicBezTo>
                    <a:moveTo>
                      <a:pt x="64" y="20"/>
                    </a:moveTo>
                    <a:cubicBezTo>
                      <a:pt x="64" y="20"/>
                      <a:pt x="63" y="21"/>
                      <a:pt x="63" y="21"/>
                    </a:cubicBezTo>
                    <a:cubicBezTo>
                      <a:pt x="63" y="21"/>
                      <a:pt x="63" y="22"/>
                      <a:pt x="63" y="22"/>
                    </a:cubicBezTo>
                    <a:cubicBezTo>
                      <a:pt x="64" y="21"/>
                      <a:pt x="64" y="20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moveTo>
                      <a:pt x="64" y="19"/>
                    </a:moveTo>
                    <a:cubicBezTo>
                      <a:pt x="64" y="19"/>
                      <a:pt x="64" y="19"/>
                      <a:pt x="64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4" y="20"/>
                      <a:pt x="65" y="19"/>
                      <a:pt x="65" y="19"/>
                    </a:cubicBezTo>
                    <a:cubicBezTo>
                      <a:pt x="65" y="19"/>
                      <a:pt x="65" y="19"/>
                      <a:pt x="64" y="19"/>
                    </a:cubicBezTo>
                    <a:moveTo>
                      <a:pt x="65" y="18"/>
                    </a:moveTo>
                    <a:cubicBezTo>
                      <a:pt x="65" y="19"/>
                      <a:pt x="65" y="19"/>
                      <a:pt x="64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5" y="18"/>
                      <a:pt x="65" y="18"/>
                      <a:pt x="65" y="18"/>
                    </a:cubicBezTo>
                    <a:moveTo>
                      <a:pt x="66" y="17"/>
                    </a:moveTo>
                    <a:cubicBezTo>
                      <a:pt x="66" y="17"/>
                      <a:pt x="65" y="18"/>
                      <a:pt x="65" y="18"/>
                    </a:cubicBezTo>
                    <a:cubicBezTo>
                      <a:pt x="65" y="18"/>
                      <a:pt x="65" y="18"/>
                      <a:pt x="65" y="19"/>
                    </a:cubicBezTo>
                    <a:cubicBezTo>
                      <a:pt x="65" y="18"/>
                      <a:pt x="66" y="18"/>
                      <a:pt x="66" y="17"/>
                    </a:cubicBezTo>
                    <a:cubicBezTo>
                      <a:pt x="66" y="17"/>
                      <a:pt x="66" y="17"/>
                      <a:pt x="66" y="17"/>
                    </a:cubicBezTo>
                    <a:moveTo>
                      <a:pt x="70" y="10"/>
                    </a:moveTo>
                    <a:cubicBezTo>
                      <a:pt x="69" y="12"/>
                      <a:pt x="67" y="14"/>
                      <a:pt x="66" y="16"/>
                    </a:cubicBezTo>
                    <a:cubicBezTo>
                      <a:pt x="66" y="16"/>
                      <a:pt x="66" y="16"/>
                      <a:pt x="66" y="17"/>
                    </a:cubicBezTo>
                    <a:cubicBezTo>
                      <a:pt x="68" y="14"/>
                      <a:pt x="69" y="12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moveTo>
                      <a:pt x="71" y="9"/>
                    </a:moveTo>
                    <a:cubicBezTo>
                      <a:pt x="70" y="9"/>
                      <a:pt x="70" y="10"/>
                      <a:pt x="70" y="10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70" y="10"/>
                      <a:pt x="71" y="10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moveTo>
                      <a:pt x="71" y="9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moveTo>
                      <a:pt x="72" y="7"/>
                    </a:moveTo>
                    <a:cubicBezTo>
                      <a:pt x="72" y="7"/>
                      <a:pt x="72" y="7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72" y="7"/>
                      <a:pt x="72" y="7"/>
                      <a:pt x="72" y="7"/>
                    </a:cubicBezTo>
                    <a:cubicBezTo>
                      <a:pt x="72" y="7"/>
                      <a:pt x="72" y="7"/>
                      <a:pt x="72" y="7"/>
                    </a:cubicBezTo>
                    <a:moveTo>
                      <a:pt x="76" y="0"/>
                    </a:moveTo>
                    <a:cubicBezTo>
                      <a:pt x="75" y="2"/>
                      <a:pt x="74" y="4"/>
                      <a:pt x="72" y="7"/>
                    </a:cubicBezTo>
                    <a:cubicBezTo>
                      <a:pt x="72" y="7"/>
                      <a:pt x="72" y="7"/>
                      <a:pt x="72" y="7"/>
                    </a:cubicBezTo>
                    <a:cubicBezTo>
                      <a:pt x="74" y="4"/>
                      <a:pt x="75" y="2"/>
                      <a:pt x="76" y="0"/>
                    </a:cubicBezTo>
                    <a:cubicBezTo>
                      <a:pt x="76" y="0"/>
                      <a:pt x="76" y="0"/>
                      <a:pt x="7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4" name="Freeform 9387"/>
              <p:cNvSpPr>
                <a:spLocks noEditPoints="1"/>
              </p:cNvSpPr>
              <p:nvPr/>
            </p:nvSpPr>
            <p:spPr bwMode="auto">
              <a:xfrm>
                <a:off x="-432" y="3412"/>
                <a:ext cx="12" cy="22"/>
              </a:xfrm>
              <a:custGeom>
                <a:avLst/>
                <a:gdLst>
                  <a:gd name="T0" fmla="*/ 1 w 5"/>
                  <a:gd name="T1" fmla="*/ 8 h 9"/>
                  <a:gd name="T2" fmla="*/ 0 w 5"/>
                  <a:gd name="T3" fmla="*/ 8 h 9"/>
                  <a:gd name="T4" fmla="*/ 0 w 5"/>
                  <a:gd name="T5" fmla="*/ 9 h 9"/>
                  <a:gd name="T6" fmla="*/ 1 w 5"/>
                  <a:gd name="T7" fmla="*/ 8 h 9"/>
                  <a:gd name="T8" fmla="*/ 1 w 5"/>
                  <a:gd name="T9" fmla="*/ 8 h 9"/>
                  <a:gd name="T10" fmla="*/ 5 w 5"/>
                  <a:gd name="T11" fmla="*/ 0 h 9"/>
                  <a:gd name="T12" fmla="*/ 5 w 5"/>
                  <a:gd name="T13" fmla="*/ 1 h 9"/>
                  <a:gd name="T14" fmla="*/ 5 w 5"/>
                  <a:gd name="T15" fmla="*/ 1 h 9"/>
                  <a:gd name="T16" fmla="*/ 5 w 5"/>
                  <a:gd name="T17" fmla="*/ 0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5" name="Oval 9388"/>
              <p:cNvSpPr>
                <a:spLocks noChangeArrowheads="1"/>
              </p:cNvSpPr>
              <p:nvPr/>
            </p:nvSpPr>
            <p:spPr bwMode="auto">
              <a:xfrm>
                <a:off x="-413" y="34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6" name="Freeform 9389"/>
              <p:cNvSpPr>
                <a:spLocks noEditPoints="1"/>
              </p:cNvSpPr>
              <p:nvPr/>
            </p:nvSpPr>
            <p:spPr bwMode="auto">
              <a:xfrm>
                <a:off x="-411" y="3384"/>
                <a:ext cx="10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0 w 4"/>
                  <a:gd name="T15" fmla="*/ 5 h 6"/>
                  <a:gd name="T16" fmla="*/ 1 w 4"/>
                  <a:gd name="T17" fmla="*/ 5 h 6"/>
                  <a:gd name="T18" fmla="*/ 0 w 4"/>
                  <a:gd name="T19" fmla="*/ 5 h 6"/>
                  <a:gd name="T20" fmla="*/ 3 w 4"/>
                  <a:gd name="T21" fmla="*/ 1 h 6"/>
                  <a:gd name="T22" fmla="*/ 3 w 4"/>
                  <a:gd name="T23" fmla="*/ 1 h 6"/>
                  <a:gd name="T24" fmla="*/ 3 w 4"/>
                  <a:gd name="T25" fmla="*/ 1 h 6"/>
                  <a:gd name="T26" fmla="*/ 3 w 4"/>
                  <a:gd name="T27" fmla="*/ 1 h 6"/>
                  <a:gd name="T28" fmla="*/ 3 w 4"/>
                  <a:gd name="T29" fmla="*/ 1 h 6"/>
                  <a:gd name="T30" fmla="*/ 4 w 4"/>
                  <a:gd name="T31" fmla="*/ 0 h 6"/>
                  <a:gd name="T32" fmla="*/ 3 w 4"/>
                  <a:gd name="T33" fmla="*/ 1 h 6"/>
                  <a:gd name="T34" fmla="*/ 3 w 4"/>
                  <a:gd name="T35" fmla="*/ 1 h 6"/>
                  <a:gd name="T36" fmla="*/ 4 w 4"/>
                  <a:gd name="T37" fmla="*/ 0 h 6"/>
                  <a:gd name="T38" fmla="*/ 4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7" name="Freeform 9390"/>
              <p:cNvSpPr>
                <a:spLocks/>
              </p:cNvSpPr>
              <p:nvPr/>
            </p:nvSpPr>
            <p:spPr bwMode="auto">
              <a:xfrm>
                <a:off x="-392" y="3365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8" name="Freeform 9391"/>
              <p:cNvSpPr>
                <a:spLocks/>
              </p:cNvSpPr>
              <p:nvPr/>
            </p:nvSpPr>
            <p:spPr bwMode="auto">
              <a:xfrm>
                <a:off x="-394" y="33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9" name="Freeform 9392"/>
              <p:cNvSpPr>
                <a:spLocks/>
              </p:cNvSpPr>
              <p:nvPr/>
            </p:nvSpPr>
            <p:spPr bwMode="auto">
              <a:xfrm>
                <a:off x="-389" y="336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0" name="Rectangle 9393"/>
              <p:cNvSpPr>
                <a:spLocks noChangeArrowheads="1"/>
              </p:cNvSpPr>
              <p:nvPr/>
            </p:nvSpPr>
            <p:spPr bwMode="auto">
              <a:xfrm>
                <a:off x="-387" y="335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1" name="Rectangle 9394"/>
              <p:cNvSpPr>
                <a:spLocks noChangeArrowheads="1"/>
              </p:cNvSpPr>
              <p:nvPr/>
            </p:nvSpPr>
            <p:spPr bwMode="auto">
              <a:xfrm>
                <a:off x="-387" y="3358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2" name="Oval 9395"/>
              <p:cNvSpPr>
                <a:spLocks noChangeArrowheads="1"/>
              </p:cNvSpPr>
              <p:nvPr/>
            </p:nvSpPr>
            <p:spPr bwMode="auto">
              <a:xfrm>
                <a:off x="-378" y="334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3" name="Freeform 9396"/>
              <p:cNvSpPr>
                <a:spLocks noEditPoints="1"/>
              </p:cNvSpPr>
              <p:nvPr/>
            </p:nvSpPr>
            <p:spPr bwMode="auto">
              <a:xfrm>
                <a:off x="-371" y="3318"/>
                <a:ext cx="8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4" name="Freeform 9397"/>
              <p:cNvSpPr>
                <a:spLocks/>
              </p:cNvSpPr>
              <p:nvPr/>
            </p:nvSpPr>
            <p:spPr bwMode="auto">
              <a:xfrm>
                <a:off x="-368" y="332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5" name="Freeform 9398"/>
              <p:cNvSpPr>
                <a:spLocks noEditPoints="1"/>
              </p:cNvSpPr>
              <p:nvPr/>
            </p:nvSpPr>
            <p:spPr bwMode="auto">
              <a:xfrm>
                <a:off x="-366" y="3299"/>
                <a:ext cx="17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0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0 h 11"/>
                  <a:gd name="T10" fmla="*/ 5 w 7"/>
                  <a:gd name="T11" fmla="*/ 2 h 11"/>
                  <a:gd name="T12" fmla="*/ 5 w 7"/>
                  <a:gd name="T13" fmla="*/ 2 h 11"/>
                  <a:gd name="T14" fmla="*/ 5 w 7"/>
                  <a:gd name="T15" fmla="*/ 2 h 11"/>
                  <a:gd name="T16" fmla="*/ 5 w 7"/>
                  <a:gd name="T17" fmla="*/ 2 h 11"/>
                  <a:gd name="T18" fmla="*/ 5 w 7"/>
                  <a:gd name="T19" fmla="*/ 2 h 11"/>
                  <a:gd name="T20" fmla="*/ 6 w 7"/>
                  <a:gd name="T21" fmla="*/ 1 h 11"/>
                  <a:gd name="T22" fmla="*/ 6 w 7"/>
                  <a:gd name="T23" fmla="*/ 1 h 11"/>
                  <a:gd name="T24" fmla="*/ 6 w 7"/>
                  <a:gd name="T25" fmla="*/ 1 h 11"/>
                  <a:gd name="T26" fmla="*/ 6 w 7"/>
                  <a:gd name="T27" fmla="*/ 1 h 11"/>
                  <a:gd name="T28" fmla="*/ 6 w 7"/>
                  <a:gd name="T29" fmla="*/ 1 h 11"/>
                  <a:gd name="T30" fmla="*/ 7 w 7"/>
                  <a:gd name="T31" fmla="*/ 0 h 11"/>
                  <a:gd name="T32" fmla="*/ 6 w 7"/>
                  <a:gd name="T33" fmla="*/ 1 h 11"/>
                  <a:gd name="T34" fmla="*/ 6 w 7"/>
                  <a:gd name="T35" fmla="*/ 1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6" name="Oval 9399"/>
              <p:cNvSpPr>
                <a:spLocks noChangeArrowheads="1"/>
              </p:cNvSpPr>
              <p:nvPr/>
            </p:nvSpPr>
            <p:spPr bwMode="auto">
              <a:xfrm>
                <a:off x="-368" y="33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7" name="Oval 9400"/>
              <p:cNvSpPr>
                <a:spLocks noChangeArrowheads="1"/>
              </p:cNvSpPr>
              <p:nvPr/>
            </p:nvSpPr>
            <p:spPr bwMode="auto">
              <a:xfrm>
                <a:off x="-394" y="337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8" name="Freeform 9401"/>
              <p:cNvSpPr>
                <a:spLocks noEditPoints="1"/>
              </p:cNvSpPr>
              <p:nvPr/>
            </p:nvSpPr>
            <p:spPr bwMode="auto">
              <a:xfrm>
                <a:off x="-526" y="3372"/>
                <a:ext cx="129" cy="220"/>
              </a:xfrm>
              <a:custGeom>
                <a:avLst/>
                <a:gdLst>
                  <a:gd name="T0" fmla="*/ 0 w 55"/>
                  <a:gd name="T1" fmla="*/ 93 h 93"/>
                  <a:gd name="T2" fmla="*/ 3 w 55"/>
                  <a:gd name="T3" fmla="*/ 88 h 93"/>
                  <a:gd name="T4" fmla="*/ 4 w 55"/>
                  <a:gd name="T5" fmla="*/ 86 h 93"/>
                  <a:gd name="T6" fmla="*/ 4 w 55"/>
                  <a:gd name="T7" fmla="*/ 86 h 93"/>
                  <a:gd name="T8" fmla="*/ 4 w 55"/>
                  <a:gd name="T9" fmla="*/ 86 h 93"/>
                  <a:gd name="T10" fmla="*/ 4 w 55"/>
                  <a:gd name="T11" fmla="*/ 86 h 93"/>
                  <a:gd name="T12" fmla="*/ 4 w 55"/>
                  <a:gd name="T13" fmla="*/ 86 h 93"/>
                  <a:gd name="T14" fmla="*/ 5 w 55"/>
                  <a:gd name="T15" fmla="*/ 84 h 93"/>
                  <a:gd name="T16" fmla="*/ 11 w 55"/>
                  <a:gd name="T17" fmla="*/ 75 h 93"/>
                  <a:gd name="T18" fmla="*/ 19 w 55"/>
                  <a:gd name="T19" fmla="*/ 61 h 93"/>
                  <a:gd name="T20" fmla="*/ 12 w 55"/>
                  <a:gd name="T21" fmla="*/ 72 h 93"/>
                  <a:gd name="T22" fmla="*/ 19 w 55"/>
                  <a:gd name="T23" fmla="*/ 61 h 93"/>
                  <a:gd name="T24" fmla="*/ 23 w 55"/>
                  <a:gd name="T25" fmla="*/ 54 h 93"/>
                  <a:gd name="T26" fmla="*/ 27 w 55"/>
                  <a:gd name="T27" fmla="*/ 47 h 93"/>
                  <a:gd name="T28" fmla="*/ 29 w 55"/>
                  <a:gd name="T29" fmla="*/ 44 h 93"/>
                  <a:gd name="T30" fmla="*/ 28 w 55"/>
                  <a:gd name="T31" fmla="*/ 45 h 93"/>
                  <a:gd name="T32" fmla="*/ 29 w 55"/>
                  <a:gd name="T33" fmla="*/ 44 h 93"/>
                  <a:gd name="T34" fmla="*/ 30 w 55"/>
                  <a:gd name="T35" fmla="*/ 42 h 93"/>
                  <a:gd name="T36" fmla="*/ 32 w 55"/>
                  <a:gd name="T37" fmla="*/ 39 h 93"/>
                  <a:gd name="T38" fmla="*/ 33 w 55"/>
                  <a:gd name="T39" fmla="*/ 38 h 93"/>
                  <a:gd name="T40" fmla="*/ 33 w 55"/>
                  <a:gd name="T41" fmla="*/ 38 h 93"/>
                  <a:gd name="T42" fmla="*/ 33 w 55"/>
                  <a:gd name="T43" fmla="*/ 38 h 93"/>
                  <a:gd name="T44" fmla="*/ 33 w 55"/>
                  <a:gd name="T45" fmla="*/ 37 h 93"/>
                  <a:gd name="T46" fmla="*/ 34 w 55"/>
                  <a:gd name="T47" fmla="*/ 37 h 93"/>
                  <a:gd name="T48" fmla="*/ 36 w 55"/>
                  <a:gd name="T49" fmla="*/ 32 h 93"/>
                  <a:gd name="T50" fmla="*/ 36 w 55"/>
                  <a:gd name="T51" fmla="*/ 33 h 93"/>
                  <a:gd name="T52" fmla="*/ 36 w 55"/>
                  <a:gd name="T53" fmla="*/ 32 h 93"/>
                  <a:gd name="T54" fmla="*/ 38 w 55"/>
                  <a:gd name="T55" fmla="*/ 30 h 93"/>
                  <a:gd name="T56" fmla="*/ 38 w 55"/>
                  <a:gd name="T57" fmla="*/ 30 h 93"/>
                  <a:gd name="T58" fmla="*/ 40 w 55"/>
                  <a:gd name="T59" fmla="*/ 27 h 93"/>
                  <a:gd name="T60" fmla="*/ 38 w 55"/>
                  <a:gd name="T61" fmla="*/ 30 h 93"/>
                  <a:gd name="T62" fmla="*/ 40 w 55"/>
                  <a:gd name="T63" fmla="*/ 27 h 93"/>
                  <a:gd name="T64" fmla="*/ 46 w 55"/>
                  <a:gd name="T65" fmla="*/ 15 h 93"/>
                  <a:gd name="T66" fmla="*/ 48 w 55"/>
                  <a:gd name="T67" fmla="*/ 13 h 93"/>
                  <a:gd name="T68" fmla="*/ 48 w 55"/>
                  <a:gd name="T69" fmla="*/ 13 h 93"/>
                  <a:gd name="T70" fmla="*/ 48 w 55"/>
                  <a:gd name="T71" fmla="*/ 13 h 93"/>
                  <a:gd name="T72" fmla="*/ 48 w 55"/>
                  <a:gd name="T73" fmla="*/ 13 h 93"/>
                  <a:gd name="T74" fmla="*/ 54 w 55"/>
                  <a:gd name="T75" fmla="*/ 3 h 93"/>
                  <a:gd name="T76" fmla="*/ 55 w 55"/>
                  <a:gd name="T77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5" h="93">
                    <a:moveTo>
                      <a:pt x="3" y="88"/>
                    </a:moveTo>
                    <a:cubicBezTo>
                      <a:pt x="2" y="90"/>
                      <a:pt x="1" y="92"/>
                      <a:pt x="0" y="93"/>
                    </a:cubicBezTo>
                    <a:cubicBezTo>
                      <a:pt x="1" y="92"/>
                      <a:pt x="2" y="90"/>
                      <a:pt x="3" y="88"/>
                    </a:cubicBezTo>
                    <a:cubicBezTo>
                      <a:pt x="3" y="88"/>
                      <a:pt x="3" y="88"/>
                      <a:pt x="3" y="88"/>
                    </a:cubicBezTo>
                    <a:moveTo>
                      <a:pt x="4" y="86"/>
                    </a:move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moveTo>
                      <a:pt x="4" y="86"/>
                    </a:move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4" y="86"/>
                      <a:pt x="4" y="86"/>
                      <a:pt x="4" y="86"/>
                    </a:cubicBezTo>
                    <a:moveTo>
                      <a:pt x="11" y="75"/>
                    </a:moveTo>
                    <a:cubicBezTo>
                      <a:pt x="9" y="78"/>
                      <a:pt x="7" y="81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7" y="81"/>
                      <a:pt x="9" y="78"/>
                      <a:pt x="11" y="75"/>
                    </a:cubicBezTo>
                    <a:cubicBezTo>
                      <a:pt x="11" y="75"/>
                      <a:pt x="11" y="75"/>
                      <a:pt x="11" y="75"/>
                    </a:cubicBezTo>
                    <a:moveTo>
                      <a:pt x="19" y="61"/>
                    </a:moveTo>
                    <a:cubicBezTo>
                      <a:pt x="17" y="65"/>
                      <a:pt x="14" y="69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4" y="69"/>
                      <a:pt x="17" y="65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moveTo>
                      <a:pt x="27" y="47"/>
                    </a:moveTo>
                    <a:cubicBezTo>
                      <a:pt x="26" y="50"/>
                      <a:pt x="25" y="52"/>
                      <a:pt x="23" y="54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25" y="52"/>
                      <a:pt x="26" y="50"/>
                      <a:pt x="27" y="47"/>
                    </a:cubicBezTo>
                    <a:cubicBezTo>
                      <a:pt x="27" y="47"/>
                      <a:pt x="27" y="47"/>
                      <a:pt x="27" y="47"/>
                    </a:cubicBezTo>
                    <a:moveTo>
                      <a:pt x="29" y="44"/>
                    </a:moveTo>
                    <a:cubicBezTo>
                      <a:pt x="29" y="45"/>
                      <a:pt x="29" y="45"/>
                      <a:pt x="28" y="45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9" y="45"/>
                      <a:pt x="29" y="45"/>
                      <a:pt x="29" y="44"/>
                    </a:cubicBezTo>
                    <a:cubicBezTo>
                      <a:pt x="29" y="44"/>
                      <a:pt x="29" y="44"/>
                      <a:pt x="29" y="44"/>
                    </a:cubicBezTo>
                    <a:moveTo>
                      <a:pt x="32" y="39"/>
                    </a:moveTo>
                    <a:cubicBezTo>
                      <a:pt x="31" y="40"/>
                      <a:pt x="31" y="41"/>
                      <a:pt x="30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1" y="41"/>
                      <a:pt x="32" y="40"/>
                      <a:pt x="32" y="39"/>
                    </a:cubicBezTo>
                    <a:cubicBezTo>
                      <a:pt x="32" y="39"/>
                      <a:pt x="32" y="39"/>
                      <a:pt x="32" y="39"/>
                    </a:cubicBezTo>
                    <a:moveTo>
                      <a:pt x="33" y="38"/>
                    </a:move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moveTo>
                      <a:pt x="34" y="36"/>
                    </a:moveTo>
                    <a:cubicBezTo>
                      <a:pt x="34" y="37"/>
                      <a:pt x="33" y="37"/>
                      <a:pt x="33" y="37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37"/>
                      <a:pt x="34" y="37"/>
                      <a:pt x="34" y="37"/>
                    </a:cubicBezTo>
                    <a:cubicBezTo>
                      <a:pt x="34" y="37"/>
                      <a:pt x="34" y="37"/>
                      <a:pt x="34" y="36"/>
                    </a:cubicBezTo>
                    <a:moveTo>
                      <a:pt x="36" y="32"/>
                    </a:moveTo>
                    <a:cubicBezTo>
                      <a:pt x="36" y="32"/>
                      <a:pt x="36" y="33"/>
                      <a:pt x="36" y="33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33"/>
                      <a:pt x="36" y="33"/>
                      <a:pt x="36" y="32"/>
                    </a:cubicBezTo>
                    <a:cubicBezTo>
                      <a:pt x="36" y="32"/>
                      <a:pt x="36" y="32"/>
                      <a:pt x="36" y="32"/>
                    </a:cubicBezTo>
                    <a:moveTo>
                      <a:pt x="38" y="30"/>
                    </a:move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moveTo>
                      <a:pt x="40" y="27"/>
                    </a:moveTo>
                    <a:cubicBezTo>
                      <a:pt x="39" y="28"/>
                      <a:pt x="38" y="29"/>
                      <a:pt x="38" y="30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8" y="29"/>
                      <a:pt x="39" y="28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moveTo>
                      <a:pt x="48" y="13"/>
                    </a:moveTo>
                    <a:cubicBezTo>
                      <a:pt x="47" y="14"/>
                      <a:pt x="47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7" y="15"/>
                      <a:pt x="47" y="14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55" y="0"/>
                    </a:moveTo>
                    <a:cubicBezTo>
                      <a:pt x="55" y="1"/>
                      <a:pt x="54" y="2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5" y="1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9" name="Freeform 9402"/>
              <p:cNvSpPr>
                <a:spLocks noEditPoints="1"/>
              </p:cNvSpPr>
              <p:nvPr/>
            </p:nvSpPr>
            <p:spPr bwMode="auto">
              <a:xfrm>
                <a:off x="-349" y="3186"/>
                <a:ext cx="68" cy="111"/>
              </a:xfrm>
              <a:custGeom>
                <a:avLst/>
                <a:gdLst>
                  <a:gd name="T0" fmla="*/ 0 w 29"/>
                  <a:gd name="T1" fmla="*/ 47 h 47"/>
                  <a:gd name="T2" fmla="*/ 0 w 29"/>
                  <a:gd name="T3" fmla="*/ 47 h 47"/>
                  <a:gd name="T4" fmla="*/ 0 w 29"/>
                  <a:gd name="T5" fmla="*/ 47 h 47"/>
                  <a:gd name="T6" fmla="*/ 0 w 29"/>
                  <a:gd name="T7" fmla="*/ 47 h 47"/>
                  <a:gd name="T8" fmla="*/ 0 w 29"/>
                  <a:gd name="T9" fmla="*/ 47 h 47"/>
                  <a:gd name="T10" fmla="*/ 4 w 29"/>
                  <a:gd name="T11" fmla="*/ 40 h 47"/>
                  <a:gd name="T12" fmla="*/ 4 w 29"/>
                  <a:gd name="T13" fmla="*/ 40 h 47"/>
                  <a:gd name="T14" fmla="*/ 4 w 29"/>
                  <a:gd name="T15" fmla="*/ 40 h 47"/>
                  <a:gd name="T16" fmla="*/ 4 w 29"/>
                  <a:gd name="T17" fmla="*/ 40 h 47"/>
                  <a:gd name="T18" fmla="*/ 4 w 29"/>
                  <a:gd name="T19" fmla="*/ 40 h 47"/>
                  <a:gd name="T20" fmla="*/ 9 w 29"/>
                  <a:gd name="T21" fmla="*/ 33 h 47"/>
                  <a:gd name="T22" fmla="*/ 8 w 29"/>
                  <a:gd name="T23" fmla="*/ 33 h 47"/>
                  <a:gd name="T24" fmla="*/ 9 w 29"/>
                  <a:gd name="T25" fmla="*/ 33 h 47"/>
                  <a:gd name="T26" fmla="*/ 9 w 29"/>
                  <a:gd name="T27" fmla="*/ 33 h 47"/>
                  <a:gd name="T28" fmla="*/ 9 w 29"/>
                  <a:gd name="T29" fmla="*/ 33 h 47"/>
                  <a:gd name="T30" fmla="*/ 9 w 29"/>
                  <a:gd name="T31" fmla="*/ 31 h 47"/>
                  <a:gd name="T32" fmla="*/ 9 w 29"/>
                  <a:gd name="T33" fmla="*/ 32 h 47"/>
                  <a:gd name="T34" fmla="*/ 9 w 29"/>
                  <a:gd name="T35" fmla="*/ 32 h 47"/>
                  <a:gd name="T36" fmla="*/ 10 w 29"/>
                  <a:gd name="T37" fmla="*/ 31 h 47"/>
                  <a:gd name="T38" fmla="*/ 9 w 29"/>
                  <a:gd name="T39" fmla="*/ 31 h 47"/>
                  <a:gd name="T40" fmla="*/ 12 w 29"/>
                  <a:gd name="T41" fmla="*/ 26 h 47"/>
                  <a:gd name="T42" fmla="*/ 12 w 29"/>
                  <a:gd name="T43" fmla="*/ 28 h 47"/>
                  <a:gd name="T44" fmla="*/ 12 w 29"/>
                  <a:gd name="T45" fmla="*/ 28 h 47"/>
                  <a:gd name="T46" fmla="*/ 13 w 29"/>
                  <a:gd name="T47" fmla="*/ 27 h 47"/>
                  <a:gd name="T48" fmla="*/ 12 w 29"/>
                  <a:gd name="T49" fmla="*/ 26 h 47"/>
                  <a:gd name="T50" fmla="*/ 14 w 29"/>
                  <a:gd name="T51" fmla="*/ 25 h 47"/>
                  <a:gd name="T52" fmla="*/ 13 w 29"/>
                  <a:gd name="T53" fmla="*/ 26 h 47"/>
                  <a:gd name="T54" fmla="*/ 13 w 29"/>
                  <a:gd name="T55" fmla="*/ 26 h 47"/>
                  <a:gd name="T56" fmla="*/ 14 w 29"/>
                  <a:gd name="T57" fmla="*/ 25 h 47"/>
                  <a:gd name="T58" fmla="*/ 14 w 29"/>
                  <a:gd name="T59" fmla="*/ 25 h 47"/>
                  <a:gd name="T60" fmla="*/ 15 w 29"/>
                  <a:gd name="T61" fmla="*/ 23 h 47"/>
                  <a:gd name="T62" fmla="*/ 14 w 29"/>
                  <a:gd name="T63" fmla="*/ 24 h 47"/>
                  <a:gd name="T64" fmla="*/ 14 w 29"/>
                  <a:gd name="T65" fmla="*/ 24 h 47"/>
                  <a:gd name="T66" fmla="*/ 15 w 29"/>
                  <a:gd name="T67" fmla="*/ 23 h 47"/>
                  <a:gd name="T68" fmla="*/ 15 w 29"/>
                  <a:gd name="T69" fmla="*/ 23 h 47"/>
                  <a:gd name="T70" fmla="*/ 15 w 29"/>
                  <a:gd name="T71" fmla="*/ 22 h 47"/>
                  <a:gd name="T72" fmla="*/ 15 w 29"/>
                  <a:gd name="T73" fmla="*/ 22 h 47"/>
                  <a:gd name="T74" fmla="*/ 15 w 29"/>
                  <a:gd name="T75" fmla="*/ 22 h 47"/>
                  <a:gd name="T76" fmla="*/ 16 w 29"/>
                  <a:gd name="T77" fmla="*/ 22 h 47"/>
                  <a:gd name="T78" fmla="*/ 15 w 29"/>
                  <a:gd name="T79" fmla="*/ 22 h 47"/>
                  <a:gd name="T80" fmla="*/ 17 w 29"/>
                  <a:gd name="T81" fmla="*/ 20 h 47"/>
                  <a:gd name="T82" fmla="*/ 16 w 29"/>
                  <a:gd name="T83" fmla="*/ 21 h 47"/>
                  <a:gd name="T84" fmla="*/ 16 w 29"/>
                  <a:gd name="T85" fmla="*/ 21 h 47"/>
                  <a:gd name="T86" fmla="*/ 17 w 29"/>
                  <a:gd name="T87" fmla="*/ 20 h 47"/>
                  <a:gd name="T88" fmla="*/ 17 w 29"/>
                  <a:gd name="T89" fmla="*/ 20 h 47"/>
                  <a:gd name="T90" fmla="*/ 24 w 29"/>
                  <a:gd name="T91" fmla="*/ 9 h 47"/>
                  <a:gd name="T92" fmla="*/ 22 w 29"/>
                  <a:gd name="T93" fmla="*/ 12 h 47"/>
                  <a:gd name="T94" fmla="*/ 22 w 29"/>
                  <a:gd name="T95" fmla="*/ 12 h 47"/>
                  <a:gd name="T96" fmla="*/ 24 w 29"/>
                  <a:gd name="T97" fmla="*/ 9 h 47"/>
                  <a:gd name="T98" fmla="*/ 24 w 29"/>
                  <a:gd name="T99" fmla="*/ 9 h 47"/>
                  <a:gd name="T100" fmla="*/ 29 w 29"/>
                  <a:gd name="T101" fmla="*/ 0 h 47"/>
                  <a:gd name="T102" fmla="*/ 27 w 29"/>
                  <a:gd name="T103" fmla="*/ 4 h 47"/>
                  <a:gd name="T104" fmla="*/ 27 w 29"/>
                  <a:gd name="T105" fmla="*/ 4 h 47"/>
                  <a:gd name="T106" fmla="*/ 29 w 29"/>
                  <a:gd name="T107" fmla="*/ 0 h 47"/>
                  <a:gd name="T108" fmla="*/ 29 w 29"/>
                  <a:gd name="T10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9" h="47">
                    <a:moveTo>
                      <a:pt x="0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moveTo>
                      <a:pt x="4" y="40"/>
                    </a:move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4" y="40"/>
                      <a:pt x="4" y="40"/>
                      <a:pt x="4" y="40"/>
                    </a:cubicBezTo>
                    <a:moveTo>
                      <a:pt x="9" y="33"/>
                    </a:moveTo>
                    <a:cubicBezTo>
                      <a:pt x="9" y="33"/>
                      <a:pt x="9" y="33"/>
                      <a:pt x="8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3"/>
                      <a:pt x="9" y="33"/>
                      <a:pt x="9" y="33"/>
                    </a:cubicBezTo>
                    <a:moveTo>
                      <a:pt x="9" y="31"/>
                    </a:moveTo>
                    <a:cubicBezTo>
                      <a:pt x="9" y="31"/>
                      <a:pt x="9" y="32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0" y="32"/>
                      <a:pt x="10" y="32"/>
                      <a:pt x="10" y="31"/>
                    </a:cubicBezTo>
                    <a:cubicBezTo>
                      <a:pt x="10" y="31"/>
                      <a:pt x="10" y="31"/>
                      <a:pt x="9" y="31"/>
                    </a:cubicBezTo>
                    <a:moveTo>
                      <a:pt x="12" y="26"/>
                    </a:moveTo>
                    <a:cubicBezTo>
                      <a:pt x="12" y="27"/>
                      <a:pt x="12" y="27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7"/>
                      <a:pt x="12" y="27"/>
                      <a:pt x="13" y="27"/>
                    </a:cubicBezTo>
                    <a:cubicBezTo>
                      <a:pt x="13" y="27"/>
                      <a:pt x="13" y="27"/>
                      <a:pt x="12" y="26"/>
                    </a:cubicBezTo>
                    <a:moveTo>
                      <a:pt x="14" y="25"/>
                    </a:moveTo>
                    <a:cubicBezTo>
                      <a:pt x="13" y="25"/>
                      <a:pt x="13" y="25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moveTo>
                      <a:pt x="15" y="23"/>
                    </a:moveTo>
                    <a:cubicBezTo>
                      <a:pt x="15" y="23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moveTo>
                      <a:pt x="15" y="22"/>
                    </a:move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6" y="22"/>
                    </a:cubicBezTo>
                    <a:cubicBezTo>
                      <a:pt x="15" y="22"/>
                      <a:pt x="15" y="22"/>
                      <a:pt x="15" y="22"/>
                    </a:cubicBezTo>
                    <a:moveTo>
                      <a:pt x="17" y="20"/>
                    </a:moveTo>
                    <a:cubicBezTo>
                      <a:pt x="16" y="20"/>
                      <a:pt x="16" y="20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1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moveTo>
                      <a:pt x="24" y="9"/>
                    </a:moveTo>
                    <a:cubicBezTo>
                      <a:pt x="23" y="10"/>
                      <a:pt x="22" y="11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1"/>
                      <a:pt x="23" y="10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9" y="0"/>
                    </a:moveTo>
                    <a:cubicBezTo>
                      <a:pt x="28" y="1"/>
                      <a:pt x="27" y="3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8" y="3"/>
                      <a:pt x="28" y="2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0" name="Freeform 9403"/>
              <p:cNvSpPr>
                <a:spLocks noEditPoints="1"/>
              </p:cNvSpPr>
              <p:nvPr/>
            </p:nvSpPr>
            <p:spPr bwMode="auto">
              <a:xfrm>
                <a:off x="-309" y="3096"/>
                <a:ext cx="99" cy="175"/>
              </a:xfrm>
              <a:custGeom>
                <a:avLst/>
                <a:gdLst>
                  <a:gd name="T0" fmla="*/ 0 w 42"/>
                  <a:gd name="T1" fmla="*/ 74 h 74"/>
                  <a:gd name="T2" fmla="*/ 1 w 42"/>
                  <a:gd name="T3" fmla="*/ 73 h 74"/>
                  <a:gd name="T4" fmla="*/ 1 w 42"/>
                  <a:gd name="T5" fmla="*/ 72 h 74"/>
                  <a:gd name="T6" fmla="*/ 1 w 42"/>
                  <a:gd name="T7" fmla="*/ 73 h 74"/>
                  <a:gd name="T8" fmla="*/ 1 w 42"/>
                  <a:gd name="T9" fmla="*/ 72 h 74"/>
                  <a:gd name="T10" fmla="*/ 1 w 42"/>
                  <a:gd name="T11" fmla="*/ 71 h 74"/>
                  <a:gd name="T12" fmla="*/ 2 w 42"/>
                  <a:gd name="T13" fmla="*/ 70 h 74"/>
                  <a:gd name="T14" fmla="*/ 3 w 42"/>
                  <a:gd name="T15" fmla="*/ 68 h 74"/>
                  <a:gd name="T16" fmla="*/ 3 w 42"/>
                  <a:gd name="T17" fmla="*/ 69 h 74"/>
                  <a:gd name="T18" fmla="*/ 3 w 42"/>
                  <a:gd name="T19" fmla="*/ 68 h 74"/>
                  <a:gd name="T20" fmla="*/ 4 w 42"/>
                  <a:gd name="T21" fmla="*/ 67 h 74"/>
                  <a:gd name="T22" fmla="*/ 4 w 42"/>
                  <a:gd name="T23" fmla="*/ 66 h 74"/>
                  <a:gd name="T24" fmla="*/ 5 w 42"/>
                  <a:gd name="T25" fmla="*/ 64 h 74"/>
                  <a:gd name="T26" fmla="*/ 5 w 42"/>
                  <a:gd name="T27" fmla="*/ 65 h 74"/>
                  <a:gd name="T28" fmla="*/ 5 w 42"/>
                  <a:gd name="T29" fmla="*/ 64 h 74"/>
                  <a:gd name="T30" fmla="*/ 6 w 42"/>
                  <a:gd name="T31" fmla="*/ 64 h 74"/>
                  <a:gd name="T32" fmla="*/ 6 w 42"/>
                  <a:gd name="T33" fmla="*/ 63 h 74"/>
                  <a:gd name="T34" fmla="*/ 11 w 42"/>
                  <a:gd name="T35" fmla="*/ 54 h 74"/>
                  <a:gd name="T36" fmla="*/ 7 w 42"/>
                  <a:gd name="T37" fmla="*/ 62 h 74"/>
                  <a:gd name="T38" fmla="*/ 11 w 42"/>
                  <a:gd name="T39" fmla="*/ 54 h 74"/>
                  <a:gd name="T40" fmla="*/ 13 w 42"/>
                  <a:gd name="T41" fmla="*/ 51 h 74"/>
                  <a:gd name="T42" fmla="*/ 16 w 42"/>
                  <a:gd name="T43" fmla="*/ 46 h 74"/>
                  <a:gd name="T44" fmla="*/ 24 w 42"/>
                  <a:gd name="T45" fmla="*/ 31 h 74"/>
                  <a:gd name="T46" fmla="*/ 18 w 42"/>
                  <a:gd name="T47" fmla="*/ 42 h 74"/>
                  <a:gd name="T48" fmla="*/ 24 w 42"/>
                  <a:gd name="T49" fmla="*/ 31 h 74"/>
                  <a:gd name="T50" fmla="*/ 27 w 42"/>
                  <a:gd name="T51" fmla="*/ 26 h 74"/>
                  <a:gd name="T52" fmla="*/ 30 w 42"/>
                  <a:gd name="T53" fmla="*/ 21 h 74"/>
                  <a:gd name="T54" fmla="*/ 35 w 42"/>
                  <a:gd name="T55" fmla="*/ 10 h 74"/>
                  <a:gd name="T56" fmla="*/ 33 w 42"/>
                  <a:gd name="T57" fmla="*/ 13 h 74"/>
                  <a:gd name="T58" fmla="*/ 34 w 42"/>
                  <a:gd name="T59" fmla="*/ 15 h 74"/>
                  <a:gd name="T60" fmla="*/ 35 w 42"/>
                  <a:gd name="T61" fmla="*/ 10 h 74"/>
                  <a:gd name="T62" fmla="*/ 37 w 42"/>
                  <a:gd name="T63" fmla="*/ 6 h 74"/>
                  <a:gd name="T64" fmla="*/ 38 w 42"/>
                  <a:gd name="T65" fmla="*/ 6 h 74"/>
                  <a:gd name="T66" fmla="*/ 39 w 42"/>
                  <a:gd name="T67" fmla="*/ 0 h 74"/>
                  <a:gd name="T68" fmla="*/ 39 w 42"/>
                  <a:gd name="T69" fmla="*/ 1 h 74"/>
                  <a:gd name="T70" fmla="*/ 40 w 42"/>
                  <a:gd name="T71" fmla="*/ 1 h 74"/>
                  <a:gd name="T72" fmla="*/ 42 w 42"/>
                  <a:gd name="T73" fmla="*/ 1 h 74"/>
                  <a:gd name="T74" fmla="*/ 41 w 42"/>
                  <a:gd name="T75" fmla="*/ 1 h 74"/>
                  <a:gd name="T76" fmla="*/ 41 w 42"/>
                  <a:gd name="T77" fmla="*/ 0 h 74"/>
                  <a:gd name="T78" fmla="*/ 41 w 42"/>
                  <a:gd name="T79" fmla="*/ 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2" h="74">
                    <a:moveTo>
                      <a:pt x="0" y="73"/>
                    </a:moveTo>
                    <a:cubicBezTo>
                      <a:pt x="0" y="73"/>
                      <a:pt x="0" y="74"/>
                      <a:pt x="0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4"/>
                      <a:pt x="0" y="74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1" y="72"/>
                    </a:moveTo>
                    <a:cubicBezTo>
                      <a:pt x="1" y="72"/>
                      <a:pt x="1" y="72"/>
                      <a:pt x="1" y="73"/>
                    </a:cubicBezTo>
                    <a:cubicBezTo>
                      <a:pt x="1" y="73"/>
                      <a:pt x="1" y="73"/>
                      <a:pt x="1" y="73"/>
                    </a:cubicBezTo>
                    <a:cubicBezTo>
                      <a:pt x="1" y="73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moveTo>
                      <a:pt x="2" y="70"/>
                    </a:moveTo>
                    <a:cubicBezTo>
                      <a:pt x="2" y="71"/>
                      <a:pt x="2" y="71"/>
                      <a:pt x="1" y="71"/>
                    </a:cubicBezTo>
                    <a:cubicBezTo>
                      <a:pt x="1" y="71"/>
                      <a:pt x="2" y="71"/>
                      <a:pt x="2" y="71"/>
                    </a:cubicBezTo>
                    <a:cubicBezTo>
                      <a:pt x="2" y="71"/>
                      <a:pt x="2" y="71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moveTo>
                      <a:pt x="3" y="68"/>
                    </a:moveTo>
                    <a:cubicBezTo>
                      <a:pt x="3" y="68"/>
                      <a:pt x="3" y="69"/>
                      <a:pt x="3" y="69"/>
                    </a:cubicBezTo>
                    <a:cubicBezTo>
                      <a:pt x="3" y="69"/>
                      <a:pt x="3" y="69"/>
                      <a:pt x="3" y="69"/>
                    </a:cubicBezTo>
                    <a:cubicBezTo>
                      <a:pt x="3" y="69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moveTo>
                      <a:pt x="4" y="66"/>
                    </a:move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6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5" y="64"/>
                    </a:moveTo>
                    <a:cubicBezTo>
                      <a:pt x="5" y="65"/>
                      <a:pt x="5" y="65"/>
                      <a:pt x="5" y="65"/>
                    </a:cubicBezTo>
                    <a:cubicBezTo>
                      <a:pt x="5" y="65"/>
                      <a:pt x="5" y="65"/>
                      <a:pt x="5" y="65"/>
                    </a:cubicBezTo>
                    <a:cubicBezTo>
                      <a:pt x="5" y="65"/>
                      <a:pt x="5" y="65"/>
                      <a:pt x="6" y="65"/>
                    </a:cubicBezTo>
                    <a:cubicBezTo>
                      <a:pt x="5" y="65"/>
                      <a:pt x="5" y="64"/>
                      <a:pt x="5" y="64"/>
                    </a:cubicBezTo>
                    <a:moveTo>
                      <a:pt x="6" y="63"/>
                    </a:moveTo>
                    <a:cubicBezTo>
                      <a:pt x="6" y="63"/>
                      <a:pt x="6" y="64"/>
                      <a:pt x="6" y="64"/>
                    </a:cubicBezTo>
                    <a:cubicBezTo>
                      <a:pt x="6" y="64"/>
                      <a:pt x="6" y="64"/>
                      <a:pt x="6" y="64"/>
                    </a:cubicBezTo>
                    <a:cubicBezTo>
                      <a:pt x="6" y="64"/>
                      <a:pt x="6" y="63"/>
                      <a:pt x="6" y="63"/>
                    </a:cubicBezTo>
                    <a:cubicBezTo>
                      <a:pt x="6" y="63"/>
                      <a:pt x="6" y="63"/>
                      <a:pt x="6" y="63"/>
                    </a:cubicBezTo>
                    <a:moveTo>
                      <a:pt x="11" y="54"/>
                    </a:moveTo>
                    <a:cubicBezTo>
                      <a:pt x="10" y="57"/>
                      <a:pt x="8" y="59"/>
                      <a:pt x="7" y="62"/>
                    </a:cubicBezTo>
                    <a:cubicBezTo>
                      <a:pt x="7" y="62"/>
                      <a:pt x="7" y="62"/>
                      <a:pt x="7" y="62"/>
                    </a:cubicBezTo>
                    <a:cubicBezTo>
                      <a:pt x="8" y="59"/>
                      <a:pt x="10" y="57"/>
                      <a:pt x="11" y="54"/>
                    </a:cubicBezTo>
                    <a:cubicBezTo>
                      <a:pt x="11" y="54"/>
                      <a:pt x="11" y="54"/>
                      <a:pt x="11" y="54"/>
                    </a:cubicBezTo>
                    <a:moveTo>
                      <a:pt x="16" y="46"/>
                    </a:moveTo>
                    <a:cubicBezTo>
                      <a:pt x="15" y="47"/>
                      <a:pt x="14" y="49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4" y="49"/>
                      <a:pt x="15" y="47"/>
                      <a:pt x="16" y="46"/>
                    </a:cubicBezTo>
                    <a:cubicBezTo>
                      <a:pt x="16" y="46"/>
                      <a:pt x="16" y="46"/>
                      <a:pt x="16" y="46"/>
                    </a:cubicBezTo>
                    <a:moveTo>
                      <a:pt x="24" y="31"/>
                    </a:moveTo>
                    <a:cubicBezTo>
                      <a:pt x="22" y="35"/>
                      <a:pt x="20" y="38"/>
                      <a:pt x="18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20" y="38"/>
                      <a:pt x="22" y="35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moveTo>
                      <a:pt x="29" y="21"/>
                    </a:moveTo>
                    <a:cubicBezTo>
                      <a:pt x="29" y="23"/>
                      <a:pt x="28" y="24"/>
                      <a:pt x="27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8" y="25"/>
                      <a:pt x="29" y="23"/>
                      <a:pt x="30" y="21"/>
                    </a:cubicBezTo>
                    <a:cubicBezTo>
                      <a:pt x="29" y="21"/>
                      <a:pt x="29" y="21"/>
                      <a:pt x="29" y="21"/>
                    </a:cubicBezTo>
                    <a:moveTo>
                      <a:pt x="35" y="10"/>
                    </a:moveTo>
                    <a:cubicBezTo>
                      <a:pt x="35" y="10"/>
                      <a:pt x="35" y="10"/>
                      <a:pt x="35" y="10"/>
                    </a:cubicBezTo>
                    <a:cubicBezTo>
                      <a:pt x="34" y="11"/>
                      <a:pt x="34" y="12"/>
                      <a:pt x="33" y="13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3"/>
                      <a:pt x="35" y="12"/>
                      <a:pt x="36" y="10"/>
                    </a:cubicBezTo>
                    <a:cubicBezTo>
                      <a:pt x="36" y="10"/>
                      <a:pt x="35" y="10"/>
                      <a:pt x="35" y="10"/>
                    </a:cubicBezTo>
                    <a:moveTo>
                      <a:pt x="37" y="6"/>
                    </a:moveTo>
                    <a:cubicBezTo>
                      <a:pt x="37" y="6"/>
                      <a:pt x="37" y="6"/>
                      <a:pt x="37" y="6"/>
                    </a:cubicBezTo>
                    <a:cubicBezTo>
                      <a:pt x="37" y="6"/>
                      <a:pt x="38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7" y="6"/>
                      <a:pt x="37" y="6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1" y="0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0" y="0"/>
                      <a:pt x="40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1" name="Freeform 9404"/>
              <p:cNvSpPr>
                <a:spLocks noEditPoints="1"/>
              </p:cNvSpPr>
              <p:nvPr/>
            </p:nvSpPr>
            <p:spPr bwMode="auto">
              <a:xfrm>
                <a:off x="-309" y="3264"/>
                <a:ext cx="5" cy="4"/>
              </a:xfrm>
              <a:custGeom>
                <a:avLst/>
                <a:gdLst>
                  <a:gd name="T0" fmla="*/ 1 w 2"/>
                  <a:gd name="T1" fmla="*/ 2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2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2" name="Freeform 9405"/>
              <p:cNvSpPr>
                <a:spLocks noEditPoints="1"/>
              </p:cNvSpPr>
              <p:nvPr/>
            </p:nvSpPr>
            <p:spPr bwMode="auto">
              <a:xfrm>
                <a:off x="-321" y="3271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2 w 5"/>
                  <a:gd name="T11" fmla="*/ 4 h 8"/>
                  <a:gd name="T12" fmla="*/ 1 w 5"/>
                  <a:gd name="T13" fmla="*/ 6 h 8"/>
                  <a:gd name="T14" fmla="*/ 1 w 5"/>
                  <a:gd name="T15" fmla="*/ 6 h 8"/>
                  <a:gd name="T16" fmla="*/ 2 w 5"/>
                  <a:gd name="T17" fmla="*/ 5 h 8"/>
                  <a:gd name="T18" fmla="*/ 2 w 5"/>
                  <a:gd name="T19" fmla="*/ 4 h 8"/>
                  <a:gd name="T20" fmla="*/ 4 w 5"/>
                  <a:gd name="T21" fmla="*/ 2 h 8"/>
                  <a:gd name="T22" fmla="*/ 3 w 5"/>
                  <a:gd name="T23" fmla="*/ 2 h 8"/>
                  <a:gd name="T24" fmla="*/ 4 w 5"/>
                  <a:gd name="T25" fmla="*/ 3 h 8"/>
                  <a:gd name="T26" fmla="*/ 4 w 5"/>
                  <a:gd name="T27" fmla="*/ 2 h 8"/>
                  <a:gd name="T28" fmla="*/ 4 w 5"/>
                  <a:gd name="T29" fmla="*/ 2 h 8"/>
                  <a:gd name="T30" fmla="*/ 5 w 5"/>
                  <a:gd name="T31" fmla="*/ 0 h 8"/>
                  <a:gd name="T32" fmla="*/ 4 w 5"/>
                  <a:gd name="T33" fmla="*/ 1 h 8"/>
                  <a:gd name="T34" fmla="*/ 4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2" y="4"/>
                    </a:moveTo>
                    <a:cubicBezTo>
                      <a:pt x="2" y="5"/>
                      <a:pt x="2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4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3" name="Freeform 9406"/>
              <p:cNvSpPr>
                <a:spLocks noEditPoints="1"/>
              </p:cNvSpPr>
              <p:nvPr/>
            </p:nvSpPr>
            <p:spPr bwMode="auto">
              <a:xfrm>
                <a:off x="-321" y="3276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2 w 4"/>
                  <a:gd name="T15" fmla="*/ 3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4" name="Freeform 9407"/>
              <p:cNvSpPr>
                <a:spLocks noEditPoints="1"/>
              </p:cNvSpPr>
              <p:nvPr/>
            </p:nvSpPr>
            <p:spPr bwMode="auto">
              <a:xfrm>
                <a:off x="-413" y="3290"/>
                <a:ext cx="92" cy="158"/>
              </a:xfrm>
              <a:custGeom>
                <a:avLst/>
                <a:gdLst>
                  <a:gd name="T0" fmla="*/ 0 w 39"/>
                  <a:gd name="T1" fmla="*/ 67 h 67"/>
                  <a:gd name="T2" fmla="*/ 0 w 39"/>
                  <a:gd name="T3" fmla="*/ 66 h 67"/>
                  <a:gd name="T4" fmla="*/ 5 w 39"/>
                  <a:gd name="T5" fmla="*/ 58 h 67"/>
                  <a:gd name="T6" fmla="*/ 1 w 39"/>
                  <a:gd name="T7" fmla="*/ 65 h 67"/>
                  <a:gd name="T8" fmla="*/ 5 w 39"/>
                  <a:gd name="T9" fmla="*/ 58 h 67"/>
                  <a:gd name="T10" fmla="*/ 6 w 39"/>
                  <a:gd name="T11" fmla="*/ 57 h 67"/>
                  <a:gd name="T12" fmla="*/ 7 w 39"/>
                  <a:gd name="T13" fmla="*/ 56 h 67"/>
                  <a:gd name="T14" fmla="*/ 8 w 39"/>
                  <a:gd name="T15" fmla="*/ 52 h 67"/>
                  <a:gd name="T16" fmla="*/ 8 w 39"/>
                  <a:gd name="T17" fmla="*/ 53 h 67"/>
                  <a:gd name="T18" fmla="*/ 8 w 39"/>
                  <a:gd name="T19" fmla="*/ 52 h 67"/>
                  <a:gd name="T20" fmla="*/ 8 w 39"/>
                  <a:gd name="T21" fmla="*/ 52 h 67"/>
                  <a:gd name="T22" fmla="*/ 9 w 39"/>
                  <a:gd name="T23" fmla="*/ 51 h 67"/>
                  <a:gd name="T24" fmla="*/ 9 w 39"/>
                  <a:gd name="T25" fmla="*/ 50 h 67"/>
                  <a:gd name="T26" fmla="*/ 10 w 39"/>
                  <a:gd name="T27" fmla="*/ 51 h 67"/>
                  <a:gd name="T28" fmla="*/ 9 w 39"/>
                  <a:gd name="T29" fmla="*/ 50 h 67"/>
                  <a:gd name="T30" fmla="*/ 9 w 39"/>
                  <a:gd name="T31" fmla="*/ 50 h 67"/>
                  <a:gd name="T32" fmla="*/ 12 w 39"/>
                  <a:gd name="T33" fmla="*/ 46 h 67"/>
                  <a:gd name="T34" fmla="*/ 14 w 39"/>
                  <a:gd name="T35" fmla="*/ 43 h 67"/>
                  <a:gd name="T36" fmla="*/ 13 w 39"/>
                  <a:gd name="T37" fmla="*/ 45 h 67"/>
                  <a:gd name="T38" fmla="*/ 14 w 39"/>
                  <a:gd name="T39" fmla="*/ 43 h 67"/>
                  <a:gd name="T40" fmla="*/ 15 w 39"/>
                  <a:gd name="T41" fmla="*/ 40 h 67"/>
                  <a:gd name="T42" fmla="*/ 16 w 39"/>
                  <a:gd name="T43" fmla="*/ 40 h 67"/>
                  <a:gd name="T44" fmla="*/ 16 w 39"/>
                  <a:gd name="T45" fmla="*/ 39 h 67"/>
                  <a:gd name="T46" fmla="*/ 16 w 39"/>
                  <a:gd name="T47" fmla="*/ 40 h 67"/>
                  <a:gd name="T48" fmla="*/ 16 w 39"/>
                  <a:gd name="T49" fmla="*/ 39 h 67"/>
                  <a:gd name="T50" fmla="*/ 17 w 39"/>
                  <a:gd name="T51" fmla="*/ 38 h 67"/>
                  <a:gd name="T52" fmla="*/ 18 w 39"/>
                  <a:gd name="T53" fmla="*/ 37 h 67"/>
                  <a:gd name="T54" fmla="*/ 18 w 39"/>
                  <a:gd name="T55" fmla="*/ 35 h 67"/>
                  <a:gd name="T56" fmla="*/ 18 w 39"/>
                  <a:gd name="T57" fmla="*/ 37 h 67"/>
                  <a:gd name="T58" fmla="*/ 18 w 39"/>
                  <a:gd name="T59" fmla="*/ 35 h 67"/>
                  <a:gd name="T60" fmla="*/ 19 w 39"/>
                  <a:gd name="T61" fmla="*/ 35 h 67"/>
                  <a:gd name="T62" fmla="*/ 20 w 39"/>
                  <a:gd name="T63" fmla="*/ 34 h 67"/>
                  <a:gd name="T64" fmla="*/ 23 w 39"/>
                  <a:gd name="T65" fmla="*/ 28 h 67"/>
                  <a:gd name="T66" fmla="*/ 20 w 39"/>
                  <a:gd name="T67" fmla="*/ 34 h 67"/>
                  <a:gd name="T68" fmla="*/ 23 w 39"/>
                  <a:gd name="T69" fmla="*/ 28 h 67"/>
                  <a:gd name="T70" fmla="*/ 23 w 39"/>
                  <a:gd name="T71" fmla="*/ 28 h 67"/>
                  <a:gd name="T72" fmla="*/ 26 w 39"/>
                  <a:gd name="T73" fmla="*/ 23 h 67"/>
                  <a:gd name="T74" fmla="*/ 27 w 39"/>
                  <a:gd name="T75" fmla="*/ 21 h 67"/>
                  <a:gd name="T76" fmla="*/ 26 w 39"/>
                  <a:gd name="T77" fmla="*/ 22 h 67"/>
                  <a:gd name="T78" fmla="*/ 27 w 39"/>
                  <a:gd name="T79" fmla="*/ 21 h 67"/>
                  <a:gd name="T80" fmla="*/ 27 w 39"/>
                  <a:gd name="T81" fmla="*/ 21 h 67"/>
                  <a:gd name="T82" fmla="*/ 28 w 39"/>
                  <a:gd name="T83" fmla="*/ 20 h 67"/>
                  <a:gd name="T84" fmla="*/ 28 w 39"/>
                  <a:gd name="T85" fmla="*/ 19 h 67"/>
                  <a:gd name="T86" fmla="*/ 28 w 39"/>
                  <a:gd name="T87" fmla="*/ 20 h 67"/>
                  <a:gd name="T88" fmla="*/ 28 w 39"/>
                  <a:gd name="T89" fmla="*/ 19 h 67"/>
                  <a:gd name="T90" fmla="*/ 28 w 39"/>
                  <a:gd name="T91" fmla="*/ 19 h 67"/>
                  <a:gd name="T92" fmla="*/ 29 w 39"/>
                  <a:gd name="T93" fmla="*/ 18 h 67"/>
                  <a:gd name="T94" fmla="*/ 33 w 39"/>
                  <a:gd name="T95" fmla="*/ 11 h 67"/>
                  <a:gd name="T96" fmla="*/ 29 w 39"/>
                  <a:gd name="T97" fmla="*/ 18 h 67"/>
                  <a:gd name="T98" fmla="*/ 33 w 39"/>
                  <a:gd name="T99" fmla="*/ 11 h 67"/>
                  <a:gd name="T100" fmla="*/ 33 w 39"/>
                  <a:gd name="T101" fmla="*/ 11 h 67"/>
                  <a:gd name="T102" fmla="*/ 33 w 39"/>
                  <a:gd name="T103" fmla="*/ 11 h 67"/>
                  <a:gd name="T104" fmla="*/ 33 w 39"/>
                  <a:gd name="T105" fmla="*/ 10 h 67"/>
                  <a:gd name="T106" fmla="*/ 33 w 39"/>
                  <a:gd name="T107" fmla="*/ 11 h 67"/>
                  <a:gd name="T108" fmla="*/ 33 w 39"/>
                  <a:gd name="T109" fmla="*/ 10 h 67"/>
                  <a:gd name="T110" fmla="*/ 33 w 39"/>
                  <a:gd name="T111" fmla="*/ 10 h 67"/>
                  <a:gd name="T112" fmla="*/ 34 w 39"/>
                  <a:gd name="T113" fmla="*/ 10 h 67"/>
                  <a:gd name="T114" fmla="*/ 35 w 39"/>
                  <a:gd name="T115" fmla="*/ 8 h 67"/>
                  <a:gd name="T116" fmla="*/ 34 w 39"/>
                  <a:gd name="T117" fmla="*/ 9 h 67"/>
                  <a:gd name="T118" fmla="*/ 35 w 39"/>
                  <a:gd name="T119" fmla="*/ 8 h 67"/>
                  <a:gd name="T120" fmla="*/ 35 w 39"/>
                  <a:gd name="T121" fmla="*/ 7 h 67"/>
                  <a:gd name="T122" fmla="*/ 39 w 39"/>
                  <a:gd name="T123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9" h="67">
                    <a:moveTo>
                      <a:pt x="0" y="65"/>
                    </a:moveTo>
                    <a:cubicBezTo>
                      <a:pt x="0" y="66"/>
                      <a:pt x="0" y="66"/>
                      <a:pt x="0" y="67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66"/>
                      <a:pt x="0" y="66"/>
                      <a:pt x="0" y="65"/>
                    </a:cubicBezTo>
                    <a:moveTo>
                      <a:pt x="5" y="58"/>
                    </a:moveTo>
                    <a:cubicBezTo>
                      <a:pt x="3" y="61"/>
                      <a:pt x="2" y="63"/>
                      <a:pt x="1" y="65"/>
                    </a:cubicBezTo>
                    <a:cubicBezTo>
                      <a:pt x="1" y="65"/>
                      <a:pt x="1" y="65"/>
                      <a:pt x="1" y="65"/>
                    </a:cubicBezTo>
                    <a:cubicBezTo>
                      <a:pt x="2" y="63"/>
                      <a:pt x="4" y="61"/>
                      <a:pt x="5" y="58"/>
                    </a:cubicBezTo>
                    <a:cubicBezTo>
                      <a:pt x="5" y="58"/>
                      <a:pt x="5" y="58"/>
                      <a:pt x="5" y="58"/>
                    </a:cubicBezTo>
                    <a:moveTo>
                      <a:pt x="6" y="55"/>
                    </a:moveTo>
                    <a:cubicBezTo>
                      <a:pt x="6" y="56"/>
                      <a:pt x="6" y="56"/>
                      <a:pt x="6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7"/>
                      <a:pt x="6" y="56"/>
                      <a:pt x="7" y="56"/>
                    </a:cubicBezTo>
                    <a:cubicBezTo>
                      <a:pt x="7" y="55"/>
                      <a:pt x="6" y="55"/>
                      <a:pt x="6" y="55"/>
                    </a:cubicBezTo>
                    <a:moveTo>
                      <a:pt x="8" y="52"/>
                    </a:moveTo>
                    <a:cubicBezTo>
                      <a:pt x="8" y="52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9" y="53"/>
                      <a:pt x="9" y="52"/>
                    </a:cubicBezTo>
                    <a:cubicBezTo>
                      <a:pt x="8" y="52"/>
                      <a:pt x="8" y="52"/>
                      <a:pt x="8" y="52"/>
                    </a:cubicBezTo>
                    <a:moveTo>
                      <a:pt x="9" y="51"/>
                    </a:moveTo>
                    <a:cubicBezTo>
                      <a:pt x="9" y="51"/>
                      <a:pt x="9" y="52"/>
                      <a:pt x="8" y="52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9" y="52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moveTo>
                      <a:pt x="9" y="50"/>
                    </a:moveTo>
                    <a:cubicBezTo>
                      <a:pt x="9" y="50"/>
                      <a:pt x="9" y="51"/>
                      <a:pt x="9" y="51"/>
                    </a:cubicBezTo>
                    <a:cubicBezTo>
                      <a:pt x="9" y="51"/>
                      <a:pt x="9" y="51"/>
                      <a:pt x="10" y="51"/>
                    </a:cubicBez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50"/>
                      <a:pt x="10" y="50"/>
                      <a:pt x="9" y="50"/>
                    </a:cubicBezTo>
                    <a:moveTo>
                      <a:pt x="12" y="46"/>
                    </a:moveTo>
                    <a:cubicBezTo>
                      <a:pt x="11" y="47"/>
                      <a:pt x="10" y="49"/>
                      <a:pt x="9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1" y="49"/>
                      <a:pt x="12" y="48"/>
                      <a:pt x="12" y="46"/>
                    </a:cubicBezTo>
                    <a:cubicBezTo>
                      <a:pt x="12" y="46"/>
                      <a:pt x="12" y="46"/>
                      <a:pt x="12" y="46"/>
                    </a:cubicBezTo>
                    <a:moveTo>
                      <a:pt x="14" y="43"/>
                    </a:moveTo>
                    <a:cubicBezTo>
                      <a:pt x="14" y="43"/>
                      <a:pt x="13" y="44"/>
                      <a:pt x="13" y="45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4" y="44"/>
                      <a:pt x="14" y="44"/>
                      <a:pt x="14" y="43"/>
                    </a:cubicBezTo>
                    <a:cubicBezTo>
                      <a:pt x="14" y="43"/>
                      <a:pt x="14" y="43"/>
                      <a:pt x="14" y="43"/>
                    </a:cubicBezTo>
                    <a:moveTo>
                      <a:pt x="16" y="39"/>
                    </a:moveTo>
                    <a:cubicBezTo>
                      <a:pt x="16" y="40"/>
                      <a:pt x="16" y="40"/>
                      <a:pt x="15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9"/>
                      <a:pt x="16" y="39"/>
                      <a:pt x="16" y="39"/>
                    </a:cubicBezTo>
                    <a:moveTo>
                      <a:pt x="16" y="39"/>
                    </a:moveTo>
                    <a:cubicBezTo>
                      <a:pt x="16" y="39"/>
                      <a:pt x="16" y="39"/>
                      <a:pt x="16" y="39"/>
                    </a:cubicBezTo>
                    <a:cubicBezTo>
                      <a:pt x="16" y="39"/>
                      <a:pt x="16" y="40"/>
                      <a:pt x="16" y="40"/>
                    </a:cubicBezTo>
                    <a:cubicBezTo>
                      <a:pt x="16" y="39"/>
                      <a:pt x="17" y="39"/>
                      <a:pt x="17" y="39"/>
                    </a:cubicBezTo>
                    <a:cubicBezTo>
                      <a:pt x="17" y="39"/>
                      <a:pt x="16" y="39"/>
                      <a:pt x="16" y="39"/>
                    </a:cubicBezTo>
                    <a:moveTo>
                      <a:pt x="17" y="37"/>
                    </a:moveTo>
                    <a:cubicBezTo>
                      <a:pt x="17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9"/>
                    </a:cubicBezTo>
                    <a:cubicBezTo>
                      <a:pt x="17" y="38"/>
                      <a:pt x="17" y="38"/>
                      <a:pt x="18" y="37"/>
                    </a:cubicBezTo>
                    <a:cubicBezTo>
                      <a:pt x="17" y="37"/>
                      <a:pt x="17" y="37"/>
                      <a:pt x="17" y="37"/>
                    </a:cubicBezTo>
                    <a:moveTo>
                      <a:pt x="18" y="35"/>
                    </a:moveTo>
                    <a:cubicBezTo>
                      <a:pt x="18" y="36"/>
                      <a:pt x="18" y="36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7"/>
                      <a:pt x="18" y="36"/>
                      <a:pt x="19" y="36"/>
                    </a:cubicBezTo>
                    <a:cubicBezTo>
                      <a:pt x="19" y="36"/>
                      <a:pt x="18" y="35"/>
                      <a:pt x="18" y="35"/>
                    </a:cubicBezTo>
                    <a:moveTo>
                      <a:pt x="19" y="34"/>
                    </a:moveTo>
                    <a:cubicBezTo>
                      <a:pt x="19" y="34"/>
                      <a:pt x="19" y="34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5"/>
                      <a:pt x="19" y="34"/>
                      <a:pt x="20" y="34"/>
                    </a:cubicBezTo>
                    <a:cubicBezTo>
                      <a:pt x="19" y="34"/>
                      <a:pt x="19" y="34"/>
                      <a:pt x="19" y="34"/>
                    </a:cubicBezTo>
                    <a:moveTo>
                      <a:pt x="23" y="28"/>
                    </a:moveTo>
                    <a:cubicBezTo>
                      <a:pt x="22" y="30"/>
                      <a:pt x="20" y="32"/>
                      <a:pt x="19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2"/>
                      <a:pt x="22" y="30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moveTo>
                      <a:pt x="26" y="23"/>
                    </a:moveTo>
                    <a:cubicBezTo>
                      <a:pt x="25" y="24"/>
                      <a:pt x="24" y="26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4" y="26"/>
                      <a:pt x="25" y="25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moveTo>
                      <a:pt x="27" y="21"/>
                    </a:moveTo>
                    <a:cubicBezTo>
                      <a:pt x="27" y="21"/>
                      <a:pt x="26" y="22"/>
                      <a:pt x="26" y="22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7" y="22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moveTo>
                      <a:pt x="27" y="20"/>
                    </a:moveTo>
                    <a:cubicBezTo>
                      <a:pt x="27" y="20"/>
                      <a:pt x="27" y="20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8" y="21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7" y="20"/>
                    </a:cubicBezTo>
                    <a:moveTo>
                      <a:pt x="28" y="19"/>
                    </a:move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19"/>
                      <a:pt x="28" y="19"/>
                    </a:cubicBezTo>
                    <a:moveTo>
                      <a:pt x="29" y="18"/>
                    </a:moveTo>
                    <a:cubicBezTo>
                      <a:pt x="28" y="18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9" y="19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moveTo>
                      <a:pt x="33" y="11"/>
                    </a:moveTo>
                    <a:cubicBezTo>
                      <a:pt x="31" y="13"/>
                      <a:pt x="30" y="15"/>
                      <a:pt x="29" y="17"/>
                    </a:cubicBezTo>
                    <a:cubicBezTo>
                      <a:pt x="29" y="17"/>
                      <a:pt x="29" y="17"/>
                      <a:pt x="29" y="18"/>
                    </a:cubicBezTo>
                    <a:cubicBezTo>
                      <a:pt x="31" y="15"/>
                      <a:pt x="32" y="13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moveTo>
                      <a:pt x="33" y="11"/>
                    </a:move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moveTo>
                      <a:pt x="33" y="10"/>
                    </a:moveTo>
                    <a:cubicBezTo>
                      <a:pt x="33" y="10"/>
                      <a:pt x="33" y="10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1"/>
                      <a:pt x="33" y="10"/>
                      <a:pt x="34" y="10"/>
                    </a:cubicBezTo>
                    <a:cubicBezTo>
                      <a:pt x="34" y="10"/>
                      <a:pt x="33" y="10"/>
                      <a:pt x="33" y="10"/>
                    </a:cubicBezTo>
                    <a:moveTo>
                      <a:pt x="33" y="10"/>
                    </a:move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3" y="10"/>
                    </a:cubicBezTo>
                    <a:moveTo>
                      <a:pt x="35" y="8"/>
                    </a:moveTo>
                    <a:cubicBezTo>
                      <a:pt x="35" y="8"/>
                      <a:pt x="34" y="8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moveTo>
                      <a:pt x="39" y="0"/>
                    </a:moveTo>
                    <a:cubicBezTo>
                      <a:pt x="38" y="3"/>
                      <a:pt x="36" y="5"/>
                      <a:pt x="35" y="7"/>
                    </a:cubicBezTo>
                    <a:cubicBezTo>
                      <a:pt x="35" y="7"/>
                      <a:pt x="35" y="7"/>
                      <a:pt x="35" y="8"/>
                    </a:cubicBezTo>
                    <a:cubicBezTo>
                      <a:pt x="36" y="5"/>
                      <a:pt x="38" y="3"/>
                      <a:pt x="39" y="1"/>
                    </a:cubicBezTo>
                    <a:cubicBezTo>
                      <a:pt x="39" y="1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5" name="Freeform 9408"/>
              <p:cNvSpPr>
                <a:spLocks noEditPoints="1"/>
              </p:cNvSpPr>
              <p:nvPr/>
            </p:nvSpPr>
            <p:spPr bwMode="auto">
              <a:xfrm>
                <a:off x="-413" y="3424"/>
                <a:ext cx="14" cy="22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8 h 9"/>
                  <a:gd name="T4" fmla="*/ 0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6 w 6"/>
                  <a:gd name="T11" fmla="*/ 0 h 9"/>
                  <a:gd name="T12" fmla="*/ 5 w 6"/>
                  <a:gd name="T13" fmla="*/ 1 h 9"/>
                  <a:gd name="T14" fmla="*/ 5 w 6"/>
                  <a:gd name="T15" fmla="*/ 1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6" name="Freeform 9409"/>
              <p:cNvSpPr>
                <a:spLocks/>
              </p:cNvSpPr>
              <p:nvPr/>
            </p:nvSpPr>
            <p:spPr bwMode="auto">
              <a:xfrm>
                <a:off x="-394" y="341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7" name="Freeform 9410"/>
              <p:cNvSpPr>
                <a:spLocks noEditPoints="1"/>
              </p:cNvSpPr>
              <p:nvPr/>
            </p:nvSpPr>
            <p:spPr bwMode="auto">
              <a:xfrm>
                <a:off x="-392" y="3396"/>
                <a:ext cx="10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1 w 4"/>
                  <a:gd name="T15" fmla="*/ 6 h 6"/>
                  <a:gd name="T16" fmla="*/ 1 w 4"/>
                  <a:gd name="T17" fmla="*/ 5 h 6"/>
                  <a:gd name="T18" fmla="*/ 0 w 4"/>
                  <a:gd name="T19" fmla="*/ 5 h 6"/>
                  <a:gd name="T20" fmla="*/ 4 w 4"/>
                  <a:gd name="T21" fmla="*/ 0 h 6"/>
                  <a:gd name="T22" fmla="*/ 3 w 4"/>
                  <a:gd name="T23" fmla="*/ 1 h 6"/>
                  <a:gd name="T24" fmla="*/ 3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8" name="Oval 9411"/>
              <p:cNvSpPr>
                <a:spLocks noChangeArrowheads="1"/>
              </p:cNvSpPr>
              <p:nvPr/>
            </p:nvSpPr>
            <p:spPr bwMode="auto">
              <a:xfrm>
                <a:off x="-373" y="3377"/>
                <a:ext cx="2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9" name="Freeform 9412"/>
              <p:cNvSpPr>
                <a:spLocks/>
              </p:cNvSpPr>
              <p:nvPr/>
            </p:nvSpPr>
            <p:spPr bwMode="auto">
              <a:xfrm>
                <a:off x="-375" y="337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0" name="Freeform 9413"/>
              <p:cNvSpPr>
                <a:spLocks/>
              </p:cNvSpPr>
              <p:nvPr/>
            </p:nvSpPr>
            <p:spPr bwMode="auto">
              <a:xfrm>
                <a:off x="-371" y="337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1" name="Rectangle 9414"/>
              <p:cNvSpPr>
                <a:spLocks noChangeArrowheads="1"/>
              </p:cNvSpPr>
              <p:nvPr/>
            </p:nvSpPr>
            <p:spPr bwMode="auto">
              <a:xfrm>
                <a:off x="-368" y="3370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2" name="Rectangle 9415"/>
              <p:cNvSpPr>
                <a:spLocks noChangeArrowheads="1"/>
              </p:cNvSpPr>
              <p:nvPr/>
            </p:nvSpPr>
            <p:spPr bwMode="auto">
              <a:xfrm>
                <a:off x="-368" y="3370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3" name="Oval 9416"/>
              <p:cNvSpPr>
                <a:spLocks noChangeArrowheads="1"/>
              </p:cNvSpPr>
              <p:nvPr/>
            </p:nvSpPr>
            <p:spPr bwMode="auto">
              <a:xfrm>
                <a:off x="-359" y="335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4" name="Freeform 9417"/>
              <p:cNvSpPr>
                <a:spLocks noEditPoints="1"/>
              </p:cNvSpPr>
              <p:nvPr/>
            </p:nvSpPr>
            <p:spPr bwMode="auto">
              <a:xfrm>
                <a:off x="-352" y="3330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5" name="Freeform 9418"/>
              <p:cNvSpPr>
                <a:spLocks noEditPoints="1"/>
              </p:cNvSpPr>
              <p:nvPr/>
            </p:nvSpPr>
            <p:spPr bwMode="auto">
              <a:xfrm>
                <a:off x="-349" y="3335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6" name="Freeform 9419"/>
              <p:cNvSpPr>
                <a:spLocks noEditPoints="1"/>
              </p:cNvSpPr>
              <p:nvPr/>
            </p:nvSpPr>
            <p:spPr bwMode="auto">
              <a:xfrm>
                <a:off x="-335" y="3311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2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2 h 2"/>
                  <a:gd name="T18" fmla="*/ 0 w 1"/>
                  <a:gd name="T19" fmla="*/ 2 h 2"/>
                  <a:gd name="T20" fmla="*/ 0 w 1"/>
                  <a:gd name="T21" fmla="*/ 1 h 2"/>
                  <a:gd name="T22" fmla="*/ 0 w 1"/>
                  <a:gd name="T23" fmla="*/ 1 h 2"/>
                  <a:gd name="T24" fmla="*/ 1 w 1"/>
                  <a:gd name="T25" fmla="*/ 1 h 2"/>
                  <a:gd name="T26" fmla="*/ 1 w 1"/>
                  <a:gd name="T27" fmla="*/ 1 h 2"/>
                  <a:gd name="T28" fmla="*/ 0 w 1"/>
                  <a:gd name="T29" fmla="*/ 1 h 2"/>
                  <a:gd name="T30" fmla="*/ 1 w 1"/>
                  <a:gd name="T31" fmla="*/ 0 h 2"/>
                  <a:gd name="T32" fmla="*/ 0 w 1"/>
                  <a:gd name="T33" fmla="*/ 1 h 2"/>
                  <a:gd name="T34" fmla="*/ 1 w 1"/>
                  <a:gd name="T35" fmla="*/ 1 h 2"/>
                  <a:gd name="T36" fmla="*/ 1 w 1"/>
                  <a:gd name="T37" fmla="*/ 0 h 2"/>
                  <a:gd name="T38" fmla="*/ 1 w 1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7" name="Oval 9420"/>
              <p:cNvSpPr>
                <a:spLocks noChangeArrowheads="1"/>
              </p:cNvSpPr>
              <p:nvPr/>
            </p:nvSpPr>
            <p:spPr bwMode="auto">
              <a:xfrm>
                <a:off x="-349" y="333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8" name="Freeform 9421"/>
              <p:cNvSpPr>
                <a:spLocks/>
              </p:cNvSpPr>
              <p:nvPr/>
            </p:nvSpPr>
            <p:spPr bwMode="auto">
              <a:xfrm>
                <a:off x="-375" y="338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9" name="Freeform 9422"/>
              <p:cNvSpPr>
                <a:spLocks noEditPoints="1"/>
              </p:cNvSpPr>
              <p:nvPr/>
            </p:nvSpPr>
            <p:spPr bwMode="auto">
              <a:xfrm>
                <a:off x="-415" y="3384"/>
                <a:ext cx="40" cy="66"/>
              </a:xfrm>
              <a:custGeom>
                <a:avLst/>
                <a:gdLst>
                  <a:gd name="T0" fmla="*/ 1 w 17"/>
                  <a:gd name="T1" fmla="*/ 27 h 28"/>
                  <a:gd name="T2" fmla="*/ 0 w 17"/>
                  <a:gd name="T3" fmla="*/ 28 h 28"/>
                  <a:gd name="T4" fmla="*/ 1 w 17"/>
                  <a:gd name="T5" fmla="*/ 27 h 28"/>
                  <a:gd name="T6" fmla="*/ 1 w 17"/>
                  <a:gd name="T7" fmla="*/ 27 h 28"/>
                  <a:gd name="T8" fmla="*/ 9 w 17"/>
                  <a:gd name="T9" fmla="*/ 13 h 28"/>
                  <a:gd name="T10" fmla="*/ 7 w 17"/>
                  <a:gd name="T11" fmla="*/ 15 h 28"/>
                  <a:gd name="T12" fmla="*/ 8 w 17"/>
                  <a:gd name="T13" fmla="*/ 16 h 28"/>
                  <a:gd name="T14" fmla="*/ 9 w 17"/>
                  <a:gd name="T15" fmla="*/ 13 h 28"/>
                  <a:gd name="T16" fmla="*/ 9 w 17"/>
                  <a:gd name="T17" fmla="*/ 13 h 28"/>
                  <a:gd name="T18" fmla="*/ 16 w 17"/>
                  <a:gd name="T19" fmla="*/ 0 h 28"/>
                  <a:gd name="T20" fmla="*/ 15 w 17"/>
                  <a:gd name="T21" fmla="*/ 3 h 28"/>
                  <a:gd name="T22" fmla="*/ 15 w 17"/>
                  <a:gd name="T23" fmla="*/ 3 h 28"/>
                  <a:gd name="T24" fmla="*/ 17 w 17"/>
                  <a:gd name="T25" fmla="*/ 0 h 28"/>
                  <a:gd name="T26" fmla="*/ 16 w 17"/>
                  <a:gd name="T2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8">
                    <a:moveTo>
                      <a:pt x="1" y="27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0" y="27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moveTo>
                      <a:pt x="9" y="13"/>
                    </a:moveTo>
                    <a:cubicBezTo>
                      <a:pt x="8" y="14"/>
                      <a:pt x="8" y="15"/>
                      <a:pt x="7" y="15"/>
                    </a:cubicBezTo>
                    <a:cubicBezTo>
                      <a:pt x="7" y="15"/>
                      <a:pt x="8" y="15"/>
                      <a:pt x="8" y="16"/>
                    </a:cubicBezTo>
                    <a:cubicBezTo>
                      <a:pt x="8" y="15"/>
                      <a:pt x="9" y="14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moveTo>
                      <a:pt x="16" y="0"/>
                    </a:moveTo>
                    <a:cubicBezTo>
                      <a:pt x="16" y="1"/>
                      <a:pt x="15" y="2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2"/>
                      <a:pt x="16" y="1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0" name="Freeform 9423"/>
              <p:cNvSpPr>
                <a:spLocks noEditPoints="1"/>
              </p:cNvSpPr>
              <p:nvPr/>
            </p:nvSpPr>
            <p:spPr bwMode="auto">
              <a:xfrm>
                <a:off x="-330" y="3098"/>
                <a:ext cx="118" cy="211"/>
              </a:xfrm>
              <a:custGeom>
                <a:avLst/>
                <a:gdLst>
                  <a:gd name="T0" fmla="*/ 0 w 50"/>
                  <a:gd name="T1" fmla="*/ 89 h 89"/>
                  <a:gd name="T2" fmla="*/ 0 w 50"/>
                  <a:gd name="T3" fmla="*/ 89 h 89"/>
                  <a:gd name="T4" fmla="*/ 4 w 50"/>
                  <a:gd name="T5" fmla="*/ 81 h 89"/>
                  <a:gd name="T6" fmla="*/ 4 w 50"/>
                  <a:gd name="T7" fmla="*/ 82 h 89"/>
                  <a:gd name="T8" fmla="*/ 4 w 50"/>
                  <a:gd name="T9" fmla="*/ 81 h 89"/>
                  <a:gd name="T10" fmla="*/ 8 w 50"/>
                  <a:gd name="T11" fmla="*/ 75 h 89"/>
                  <a:gd name="T12" fmla="*/ 8 w 50"/>
                  <a:gd name="T13" fmla="*/ 74 h 89"/>
                  <a:gd name="T14" fmla="*/ 9 w 50"/>
                  <a:gd name="T15" fmla="*/ 73 h 89"/>
                  <a:gd name="T16" fmla="*/ 9 w 50"/>
                  <a:gd name="T17" fmla="*/ 73 h 89"/>
                  <a:gd name="T18" fmla="*/ 9 w 50"/>
                  <a:gd name="T19" fmla="*/ 73 h 89"/>
                  <a:gd name="T20" fmla="*/ 11 w 50"/>
                  <a:gd name="T21" fmla="*/ 69 h 89"/>
                  <a:gd name="T22" fmla="*/ 12 w 50"/>
                  <a:gd name="T23" fmla="*/ 68 h 89"/>
                  <a:gd name="T24" fmla="*/ 13 w 50"/>
                  <a:gd name="T25" fmla="*/ 66 h 89"/>
                  <a:gd name="T26" fmla="*/ 12 w 50"/>
                  <a:gd name="T27" fmla="*/ 67 h 89"/>
                  <a:gd name="T28" fmla="*/ 13 w 50"/>
                  <a:gd name="T29" fmla="*/ 66 h 89"/>
                  <a:gd name="T30" fmla="*/ 13 w 50"/>
                  <a:gd name="T31" fmla="*/ 65 h 89"/>
                  <a:gd name="T32" fmla="*/ 14 w 50"/>
                  <a:gd name="T33" fmla="*/ 64 h 89"/>
                  <a:gd name="T34" fmla="*/ 15 w 50"/>
                  <a:gd name="T35" fmla="*/ 63 h 89"/>
                  <a:gd name="T36" fmla="*/ 15 w 50"/>
                  <a:gd name="T37" fmla="*/ 64 h 89"/>
                  <a:gd name="T38" fmla="*/ 15 w 50"/>
                  <a:gd name="T39" fmla="*/ 63 h 89"/>
                  <a:gd name="T40" fmla="*/ 15 w 50"/>
                  <a:gd name="T41" fmla="*/ 62 h 89"/>
                  <a:gd name="T42" fmla="*/ 16 w 50"/>
                  <a:gd name="T43" fmla="*/ 61 h 89"/>
                  <a:gd name="T44" fmla="*/ 22 w 50"/>
                  <a:gd name="T45" fmla="*/ 50 h 89"/>
                  <a:gd name="T46" fmla="*/ 20 w 50"/>
                  <a:gd name="T47" fmla="*/ 53 h 89"/>
                  <a:gd name="T48" fmla="*/ 22 w 50"/>
                  <a:gd name="T49" fmla="*/ 50 h 89"/>
                  <a:gd name="T50" fmla="*/ 25 w 50"/>
                  <a:gd name="T51" fmla="*/ 45 h 89"/>
                  <a:gd name="T52" fmla="*/ 27 w 50"/>
                  <a:gd name="T53" fmla="*/ 41 h 89"/>
                  <a:gd name="T54" fmla="*/ 36 w 50"/>
                  <a:gd name="T55" fmla="*/ 25 h 89"/>
                  <a:gd name="T56" fmla="*/ 33 w 50"/>
                  <a:gd name="T57" fmla="*/ 30 h 89"/>
                  <a:gd name="T58" fmla="*/ 36 w 50"/>
                  <a:gd name="T59" fmla="*/ 25 h 89"/>
                  <a:gd name="T60" fmla="*/ 42 w 50"/>
                  <a:gd name="T61" fmla="*/ 13 h 89"/>
                  <a:gd name="T62" fmla="*/ 38 w 50"/>
                  <a:gd name="T63" fmla="*/ 20 h 89"/>
                  <a:gd name="T64" fmla="*/ 43 w 50"/>
                  <a:gd name="T65" fmla="*/ 14 h 89"/>
                  <a:gd name="T66" fmla="*/ 46 w 50"/>
                  <a:gd name="T67" fmla="*/ 5 h 89"/>
                  <a:gd name="T68" fmla="*/ 44 w 50"/>
                  <a:gd name="T69" fmla="*/ 9 h 89"/>
                  <a:gd name="T70" fmla="*/ 46 w 50"/>
                  <a:gd name="T71" fmla="*/ 6 h 89"/>
                  <a:gd name="T72" fmla="*/ 45 w 50"/>
                  <a:gd name="T73" fmla="*/ 9 h 89"/>
                  <a:gd name="T74" fmla="*/ 47 w 50"/>
                  <a:gd name="T75" fmla="*/ 5 h 89"/>
                  <a:gd name="T76" fmla="*/ 48 w 50"/>
                  <a:gd name="T77" fmla="*/ 0 h 89"/>
                  <a:gd name="T78" fmla="*/ 47 w 50"/>
                  <a:gd name="T79" fmla="*/ 5 h 89"/>
                  <a:gd name="T80" fmla="*/ 49 w 50"/>
                  <a:gd name="T81" fmla="*/ 2 h 89"/>
                  <a:gd name="T82" fmla="*/ 49 w 50"/>
                  <a:gd name="T83" fmla="*/ 0 h 89"/>
                  <a:gd name="T84" fmla="*/ 48 w 50"/>
                  <a:gd name="T85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0" h="89">
                    <a:moveTo>
                      <a:pt x="0" y="88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8"/>
                      <a:pt x="0" y="88"/>
                      <a:pt x="0" y="88"/>
                    </a:cubicBezTo>
                    <a:moveTo>
                      <a:pt x="4" y="81"/>
                    </a:moveTo>
                    <a:cubicBezTo>
                      <a:pt x="4" y="81"/>
                      <a:pt x="4" y="81"/>
                      <a:pt x="4" y="81"/>
                    </a:cubicBezTo>
                    <a:cubicBezTo>
                      <a:pt x="4" y="81"/>
                      <a:pt x="4" y="82"/>
                      <a:pt x="4" y="82"/>
                    </a:cubicBezTo>
                    <a:cubicBezTo>
                      <a:pt x="4" y="82"/>
                      <a:pt x="4" y="82"/>
                      <a:pt x="4" y="81"/>
                    </a:cubicBezTo>
                    <a:cubicBezTo>
                      <a:pt x="4" y="81"/>
                      <a:pt x="4" y="81"/>
                      <a:pt x="4" y="81"/>
                    </a:cubicBezTo>
                    <a:moveTo>
                      <a:pt x="8" y="74"/>
                    </a:moveTo>
                    <a:cubicBezTo>
                      <a:pt x="8" y="74"/>
                      <a:pt x="8" y="74"/>
                      <a:pt x="8" y="75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8" y="75"/>
                      <a:pt x="8" y="74"/>
                      <a:pt x="8" y="74"/>
                    </a:cubicBezTo>
                    <a:cubicBezTo>
                      <a:pt x="8" y="74"/>
                      <a:pt x="8" y="74"/>
                      <a:pt x="8" y="74"/>
                    </a:cubicBezTo>
                    <a:moveTo>
                      <a:pt x="9" y="73"/>
                    </a:move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9" y="73"/>
                      <a:pt x="9" y="73"/>
                    </a:cubicBezTo>
                    <a:moveTo>
                      <a:pt x="12" y="68"/>
                    </a:moveTo>
                    <a:cubicBezTo>
                      <a:pt x="12" y="68"/>
                      <a:pt x="11" y="69"/>
                      <a:pt x="11" y="69"/>
                    </a:cubicBezTo>
                    <a:cubicBezTo>
                      <a:pt x="11" y="69"/>
                      <a:pt x="11" y="69"/>
                      <a:pt x="11" y="69"/>
                    </a:cubicBezTo>
                    <a:cubicBezTo>
                      <a:pt x="12" y="69"/>
                      <a:pt x="12" y="68"/>
                      <a:pt x="12" y="68"/>
                    </a:cubicBezTo>
                    <a:cubicBezTo>
                      <a:pt x="12" y="68"/>
                      <a:pt x="12" y="68"/>
                      <a:pt x="12" y="68"/>
                    </a:cubicBezTo>
                    <a:moveTo>
                      <a:pt x="13" y="66"/>
                    </a:moveTo>
                    <a:cubicBezTo>
                      <a:pt x="13" y="67"/>
                      <a:pt x="12" y="67"/>
                      <a:pt x="12" y="67"/>
                    </a:cubicBezTo>
                    <a:cubicBezTo>
                      <a:pt x="12" y="67"/>
                      <a:pt x="12" y="67"/>
                      <a:pt x="12" y="67"/>
                    </a:cubicBezTo>
                    <a:cubicBezTo>
                      <a:pt x="13" y="67"/>
                      <a:pt x="13" y="67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moveTo>
                      <a:pt x="14" y="64"/>
                    </a:moveTo>
                    <a:cubicBezTo>
                      <a:pt x="14" y="65"/>
                      <a:pt x="13" y="65"/>
                      <a:pt x="13" y="65"/>
                    </a:cubicBezTo>
                    <a:cubicBezTo>
                      <a:pt x="13" y="65"/>
                      <a:pt x="13" y="65"/>
                      <a:pt x="13" y="65"/>
                    </a:cubicBezTo>
                    <a:cubicBezTo>
                      <a:pt x="14" y="65"/>
                      <a:pt x="14" y="65"/>
                      <a:pt x="14" y="64"/>
                    </a:cubicBezTo>
                    <a:cubicBezTo>
                      <a:pt x="14" y="64"/>
                      <a:pt x="14" y="64"/>
                      <a:pt x="14" y="64"/>
                    </a:cubicBezTo>
                    <a:moveTo>
                      <a:pt x="15" y="63"/>
                    </a:moveTo>
                    <a:cubicBezTo>
                      <a:pt x="15" y="63"/>
                      <a:pt x="14" y="63"/>
                      <a:pt x="14" y="63"/>
                    </a:cubicBezTo>
                    <a:cubicBezTo>
                      <a:pt x="14" y="63"/>
                      <a:pt x="14" y="64"/>
                      <a:pt x="15" y="64"/>
                    </a:cubicBezTo>
                    <a:cubicBezTo>
                      <a:pt x="15" y="63"/>
                      <a:pt x="15" y="63"/>
                      <a:pt x="15" y="63"/>
                    </a:cubicBezTo>
                    <a:cubicBezTo>
                      <a:pt x="15" y="63"/>
                      <a:pt x="15" y="63"/>
                      <a:pt x="15" y="63"/>
                    </a:cubicBezTo>
                    <a:moveTo>
                      <a:pt x="16" y="61"/>
                    </a:moveTo>
                    <a:cubicBezTo>
                      <a:pt x="16" y="61"/>
                      <a:pt x="15" y="62"/>
                      <a:pt x="15" y="62"/>
                    </a:cubicBezTo>
                    <a:cubicBezTo>
                      <a:pt x="15" y="62"/>
                      <a:pt x="15" y="62"/>
                      <a:pt x="15" y="62"/>
                    </a:cubicBezTo>
                    <a:cubicBezTo>
                      <a:pt x="16" y="62"/>
                      <a:pt x="16" y="61"/>
                      <a:pt x="16" y="61"/>
                    </a:cubicBezTo>
                    <a:cubicBezTo>
                      <a:pt x="16" y="61"/>
                      <a:pt x="16" y="61"/>
                      <a:pt x="16" y="61"/>
                    </a:cubicBezTo>
                    <a:moveTo>
                      <a:pt x="22" y="50"/>
                    </a:moveTo>
                    <a:cubicBezTo>
                      <a:pt x="22" y="51"/>
                      <a:pt x="21" y="52"/>
                      <a:pt x="20" y="53"/>
                    </a:cubicBezTo>
                    <a:cubicBezTo>
                      <a:pt x="20" y="53"/>
                      <a:pt x="20" y="53"/>
                      <a:pt x="20" y="53"/>
                    </a:cubicBezTo>
                    <a:cubicBezTo>
                      <a:pt x="21" y="52"/>
                      <a:pt x="22" y="51"/>
                      <a:pt x="22" y="50"/>
                    </a:cubicBezTo>
                    <a:cubicBezTo>
                      <a:pt x="22" y="50"/>
                      <a:pt x="22" y="50"/>
                      <a:pt x="22" y="50"/>
                    </a:cubicBezTo>
                    <a:moveTo>
                      <a:pt x="27" y="41"/>
                    </a:moveTo>
                    <a:cubicBezTo>
                      <a:pt x="26" y="42"/>
                      <a:pt x="26" y="43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6" y="43"/>
                      <a:pt x="27" y="42"/>
                      <a:pt x="27" y="41"/>
                    </a:cubicBezTo>
                    <a:cubicBezTo>
                      <a:pt x="27" y="41"/>
                      <a:pt x="27" y="41"/>
                      <a:pt x="27" y="41"/>
                    </a:cubicBezTo>
                    <a:moveTo>
                      <a:pt x="36" y="25"/>
                    </a:moveTo>
                    <a:cubicBezTo>
                      <a:pt x="36" y="26"/>
                      <a:pt x="35" y="26"/>
                      <a:pt x="35" y="26"/>
                    </a:cubicBezTo>
                    <a:cubicBezTo>
                      <a:pt x="34" y="28"/>
                      <a:pt x="34" y="29"/>
                      <a:pt x="33" y="30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5" y="27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moveTo>
                      <a:pt x="42" y="13"/>
                    </a:moveTo>
                    <a:cubicBezTo>
                      <a:pt x="42" y="14"/>
                      <a:pt x="42" y="14"/>
                      <a:pt x="41" y="14"/>
                    </a:cubicBezTo>
                    <a:cubicBezTo>
                      <a:pt x="40" y="16"/>
                      <a:pt x="39" y="18"/>
                      <a:pt x="38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40" y="18"/>
                      <a:pt x="41" y="16"/>
                      <a:pt x="43" y="14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6" y="5"/>
                    </a:moveTo>
                    <a:cubicBezTo>
                      <a:pt x="46" y="5"/>
                      <a:pt x="46" y="5"/>
                      <a:pt x="46" y="5"/>
                    </a:cubicBezTo>
                    <a:cubicBezTo>
                      <a:pt x="45" y="6"/>
                      <a:pt x="45" y="7"/>
                      <a:pt x="44" y="9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45" y="8"/>
                      <a:pt x="45" y="7"/>
                      <a:pt x="46" y="6"/>
                    </a:cubicBezTo>
                    <a:cubicBezTo>
                      <a:pt x="45" y="7"/>
                      <a:pt x="45" y="8"/>
                      <a:pt x="44" y="9"/>
                    </a:cubicBezTo>
                    <a:cubicBezTo>
                      <a:pt x="44" y="9"/>
                      <a:pt x="45" y="9"/>
                      <a:pt x="45" y="9"/>
                    </a:cubicBezTo>
                    <a:cubicBezTo>
                      <a:pt x="45" y="9"/>
                      <a:pt x="46" y="8"/>
                      <a:pt x="46" y="7"/>
                    </a:cubicBezTo>
                    <a:cubicBezTo>
                      <a:pt x="47" y="7"/>
                      <a:pt x="47" y="6"/>
                      <a:pt x="47" y="5"/>
                    </a:cubicBezTo>
                    <a:cubicBezTo>
                      <a:pt x="47" y="5"/>
                      <a:pt x="46" y="5"/>
                      <a:pt x="46" y="5"/>
                    </a:cubicBezTo>
                    <a:moveTo>
                      <a:pt x="48" y="0"/>
                    </a:moveTo>
                    <a:cubicBezTo>
                      <a:pt x="47" y="0"/>
                      <a:pt x="47" y="3"/>
                      <a:pt x="46" y="5"/>
                    </a:cubicBezTo>
                    <a:cubicBezTo>
                      <a:pt x="46" y="5"/>
                      <a:pt x="47" y="5"/>
                      <a:pt x="47" y="5"/>
                    </a:cubicBezTo>
                    <a:cubicBezTo>
                      <a:pt x="47" y="5"/>
                      <a:pt x="48" y="5"/>
                      <a:pt x="48" y="5"/>
                    </a:cubicBezTo>
                    <a:cubicBezTo>
                      <a:pt x="48" y="4"/>
                      <a:pt x="49" y="3"/>
                      <a:pt x="49" y="2"/>
                    </a:cubicBezTo>
                    <a:cubicBezTo>
                      <a:pt x="49" y="2"/>
                      <a:pt x="50" y="1"/>
                      <a:pt x="50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1" name="Freeform 9424"/>
              <p:cNvSpPr>
                <a:spLocks noEditPoints="1"/>
              </p:cNvSpPr>
              <p:nvPr/>
            </p:nvSpPr>
            <p:spPr bwMode="auto">
              <a:xfrm>
                <a:off x="-295" y="3096"/>
                <a:ext cx="83" cy="128"/>
              </a:xfrm>
              <a:custGeom>
                <a:avLst/>
                <a:gdLst>
                  <a:gd name="T0" fmla="*/ 2 w 35"/>
                  <a:gd name="T1" fmla="*/ 52 h 54"/>
                  <a:gd name="T2" fmla="*/ 0 w 35"/>
                  <a:gd name="T3" fmla="*/ 54 h 54"/>
                  <a:gd name="T4" fmla="*/ 2 w 35"/>
                  <a:gd name="T5" fmla="*/ 52 h 54"/>
                  <a:gd name="T6" fmla="*/ 2 w 35"/>
                  <a:gd name="T7" fmla="*/ 52 h 54"/>
                  <a:gd name="T8" fmla="*/ 7 w 35"/>
                  <a:gd name="T9" fmla="*/ 44 h 54"/>
                  <a:gd name="T10" fmla="*/ 4 w 35"/>
                  <a:gd name="T11" fmla="*/ 48 h 54"/>
                  <a:gd name="T12" fmla="*/ 4 w 35"/>
                  <a:gd name="T13" fmla="*/ 49 h 54"/>
                  <a:gd name="T14" fmla="*/ 7 w 35"/>
                  <a:gd name="T15" fmla="*/ 44 h 54"/>
                  <a:gd name="T16" fmla="*/ 7 w 35"/>
                  <a:gd name="T17" fmla="*/ 44 h 54"/>
                  <a:gd name="T18" fmla="*/ 6 w 35"/>
                  <a:gd name="T19" fmla="*/ 43 h 54"/>
                  <a:gd name="T20" fmla="*/ 3 w 35"/>
                  <a:gd name="T21" fmla="*/ 48 h 54"/>
                  <a:gd name="T22" fmla="*/ 3 w 35"/>
                  <a:gd name="T23" fmla="*/ 48 h 54"/>
                  <a:gd name="T24" fmla="*/ 3 w 35"/>
                  <a:gd name="T25" fmla="*/ 48 h 54"/>
                  <a:gd name="T26" fmla="*/ 6 w 35"/>
                  <a:gd name="T27" fmla="*/ 43 h 54"/>
                  <a:gd name="T28" fmla="*/ 6 w 35"/>
                  <a:gd name="T29" fmla="*/ 43 h 54"/>
                  <a:gd name="T30" fmla="*/ 15 w 35"/>
                  <a:gd name="T31" fmla="*/ 30 h 54"/>
                  <a:gd name="T32" fmla="*/ 8 w 35"/>
                  <a:gd name="T33" fmla="*/ 40 h 54"/>
                  <a:gd name="T34" fmla="*/ 9 w 35"/>
                  <a:gd name="T35" fmla="*/ 40 h 54"/>
                  <a:gd name="T36" fmla="*/ 15 w 35"/>
                  <a:gd name="T37" fmla="*/ 30 h 54"/>
                  <a:gd name="T38" fmla="*/ 9 w 35"/>
                  <a:gd name="T39" fmla="*/ 40 h 54"/>
                  <a:gd name="T40" fmla="*/ 9 w 35"/>
                  <a:gd name="T41" fmla="*/ 40 h 54"/>
                  <a:gd name="T42" fmla="*/ 9 w 35"/>
                  <a:gd name="T43" fmla="*/ 40 h 54"/>
                  <a:gd name="T44" fmla="*/ 16 w 35"/>
                  <a:gd name="T45" fmla="*/ 30 h 54"/>
                  <a:gd name="T46" fmla="*/ 15 w 35"/>
                  <a:gd name="T47" fmla="*/ 30 h 54"/>
                  <a:gd name="T48" fmla="*/ 22 w 35"/>
                  <a:gd name="T49" fmla="*/ 20 h 54"/>
                  <a:gd name="T50" fmla="*/ 18 w 35"/>
                  <a:gd name="T51" fmla="*/ 25 h 54"/>
                  <a:gd name="T52" fmla="*/ 19 w 35"/>
                  <a:gd name="T53" fmla="*/ 25 h 54"/>
                  <a:gd name="T54" fmla="*/ 22 w 35"/>
                  <a:gd name="T55" fmla="*/ 20 h 54"/>
                  <a:gd name="T56" fmla="*/ 22 w 35"/>
                  <a:gd name="T57" fmla="*/ 20 h 54"/>
                  <a:gd name="T58" fmla="*/ 29 w 35"/>
                  <a:gd name="T59" fmla="*/ 10 h 54"/>
                  <a:gd name="T60" fmla="*/ 27 w 35"/>
                  <a:gd name="T61" fmla="*/ 13 h 54"/>
                  <a:gd name="T62" fmla="*/ 28 w 35"/>
                  <a:gd name="T63" fmla="*/ 11 h 54"/>
                  <a:gd name="T64" fmla="*/ 27 w 35"/>
                  <a:gd name="T65" fmla="*/ 12 h 54"/>
                  <a:gd name="T66" fmla="*/ 26 w 35"/>
                  <a:gd name="T67" fmla="*/ 14 h 54"/>
                  <a:gd name="T68" fmla="*/ 26 w 35"/>
                  <a:gd name="T69" fmla="*/ 14 h 54"/>
                  <a:gd name="T70" fmla="*/ 29 w 35"/>
                  <a:gd name="T71" fmla="*/ 10 h 54"/>
                  <a:gd name="T72" fmla="*/ 29 w 35"/>
                  <a:gd name="T73" fmla="*/ 10 h 54"/>
                  <a:gd name="T74" fmla="*/ 29 w 35"/>
                  <a:gd name="T75" fmla="*/ 10 h 54"/>
                  <a:gd name="T76" fmla="*/ 35 w 35"/>
                  <a:gd name="T77" fmla="*/ 0 h 54"/>
                  <a:gd name="T78" fmla="*/ 35 w 35"/>
                  <a:gd name="T79" fmla="*/ 0 h 54"/>
                  <a:gd name="T80" fmla="*/ 35 w 35"/>
                  <a:gd name="T8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5" h="54">
                    <a:moveTo>
                      <a:pt x="2" y="52"/>
                    </a:moveTo>
                    <a:cubicBezTo>
                      <a:pt x="1" y="53"/>
                      <a:pt x="1" y="53"/>
                      <a:pt x="0" y="54"/>
                    </a:cubicBezTo>
                    <a:cubicBezTo>
                      <a:pt x="1" y="53"/>
                      <a:pt x="1" y="53"/>
                      <a:pt x="2" y="52"/>
                    </a:cubicBezTo>
                    <a:cubicBezTo>
                      <a:pt x="2" y="52"/>
                      <a:pt x="2" y="52"/>
                      <a:pt x="2" y="52"/>
                    </a:cubicBezTo>
                    <a:moveTo>
                      <a:pt x="7" y="44"/>
                    </a:moveTo>
                    <a:cubicBezTo>
                      <a:pt x="6" y="45"/>
                      <a:pt x="5" y="47"/>
                      <a:pt x="4" y="48"/>
                    </a:cubicBezTo>
                    <a:cubicBezTo>
                      <a:pt x="4" y="48"/>
                      <a:pt x="4" y="48"/>
                      <a:pt x="4" y="49"/>
                    </a:cubicBezTo>
                    <a:cubicBezTo>
                      <a:pt x="5" y="47"/>
                      <a:pt x="6" y="45"/>
                      <a:pt x="7" y="44"/>
                    </a:cubicBezTo>
                    <a:cubicBezTo>
                      <a:pt x="7" y="44"/>
                      <a:pt x="7" y="44"/>
                      <a:pt x="7" y="44"/>
                    </a:cubicBezTo>
                    <a:moveTo>
                      <a:pt x="6" y="43"/>
                    </a:moveTo>
                    <a:cubicBezTo>
                      <a:pt x="5" y="45"/>
                      <a:pt x="4" y="47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4" y="47"/>
                      <a:pt x="5" y="46"/>
                      <a:pt x="6" y="43"/>
                    </a:cubicBezTo>
                    <a:cubicBezTo>
                      <a:pt x="6" y="43"/>
                      <a:pt x="6" y="43"/>
                      <a:pt x="6" y="43"/>
                    </a:cubicBezTo>
                    <a:moveTo>
                      <a:pt x="15" y="30"/>
                    </a:moveTo>
                    <a:cubicBezTo>
                      <a:pt x="13" y="33"/>
                      <a:pt x="10" y="37"/>
                      <a:pt x="8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1" y="37"/>
                      <a:pt x="13" y="34"/>
                      <a:pt x="15" y="30"/>
                    </a:cubicBezTo>
                    <a:cubicBezTo>
                      <a:pt x="13" y="34"/>
                      <a:pt x="11" y="37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2" y="37"/>
                      <a:pt x="14" y="33"/>
                      <a:pt x="16" y="30"/>
                    </a:cubicBezTo>
                    <a:cubicBezTo>
                      <a:pt x="15" y="30"/>
                      <a:pt x="15" y="30"/>
                      <a:pt x="15" y="30"/>
                    </a:cubicBezTo>
                    <a:moveTo>
                      <a:pt x="22" y="20"/>
                    </a:moveTo>
                    <a:cubicBezTo>
                      <a:pt x="21" y="22"/>
                      <a:pt x="20" y="23"/>
                      <a:pt x="18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3"/>
                      <a:pt x="21" y="22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moveTo>
                      <a:pt x="29" y="10"/>
                    </a:moveTo>
                    <a:cubicBezTo>
                      <a:pt x="28" y="11"/>
                      <a:pt x="28" y="12"/>
                      <a:pt x="27" y="13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7" y="12"/>
                    </a:cubicBezTo>
                    <a:cubicBezTo>
                      <a:pt x="27" y="12"/>
                      <a:pt x="26" y="13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3"/>
                      <a:pt x="28" y="11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moveTo>
                      <a:pt x="35" y="0"/>
                    </a:move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2" name="Freeform 9425"/>
              <p:cNvSpPr>
                <a:spLocks noEditPoints="1"/>
              </p:cNvSpPr>
              <p:nvPr/>
            </p:nvSpPr>
            <p:spPr bwMode="auto">
              <a:xfrm>
                <a:off x="-290" y="3120"/>
                <a:ext cx="64" cy="99"/>
              </a:xfrm>
              <a:custGeom>
                <a:avLst/>
                <a:gdLst>
                  <a:gd name="T0" fmla="*/ 2 w 27"/>
                  <a:gd name="T1" fmla="*/ 38 h 42"/>
                  <a:gd name="T2" fmla="*/ 0 w 27"/>
                  <a:gd name="T3" fmla="*/ 42 h 42"/>
                  <a:gd name="T4" fmla="*/ 0 w 27"/>
                  <a:gd name="T5" fmla="*/ 42 h 42"/>
                  <a:gd name="T6" fmla="*/ 2 w 27"/>
                  <a:gd name="T7" fmla="*/ 39 h 42"/>
                  <a:gd name="T8" fmla="*/ 2 w 27"/>
                  <a:gd name="T9" fmla="*/ 38 h 42"/>
                  <a:gd name="T10" fmla="*/ 1 w 27"/>
                  <a:gd name="T11" fmla="*/ 38 h 42"/>
                  <a:gd name="T12" fmla="*/ 1 w 27"/>
                  <a:gd name="T13" fmla="*/ 39 h 42"/>
                  <a:gd name="T14" fmla="*/ 1 w 27"/>
                  <a:gd name="T15" fmla="*/ 38 h 42"/>
                  <a:gd name="T16" fmla="*/ 1 w 27"/>
                  <a:gd name="T17" fmla="*/ 38 h 42"/>
                  <a:gd name="T18" fmla="*/ 1 w 27"/>
                  <a:gd name="T19" fmla="*/ 38 h 42"/>
                  <a:gd name="T20" fmla="*/ 7 w 27"/>
                  <a:gd name="T21" fmla="*/ 30 h 42"/>
                  <a:gd name="T22" fmla="*/ 5 w 27"/>
                  <a:gd name="T23" fmla="*/ 34 h 42"/>
                  <a:gd name="T24" fmla="*/ 5 w 27"/>
                  <a:gd name="T25" fmla="*/ 34 h 42"/>
                  <a:gd name="T26" fmla="*/ 7 w 27"/>
                  <a:gd name="T27" fmla="*/ 30 h 42"/>
                  <a:gd name="T28" fmla="*/ 7 w 27"/>
                  <a:gd name="T29" fmla="*/ 30 h 42"/>
                  <a:gd name="T30" fmla="*/ 6 w 27"/>
                  <a:gd name="T31" fmla="*/ 30 h 42"/>
                  <a:gd name="T32" fmla="*/ 4 w 27"/>
                  <a:gd name="T33" fmla="*/ 33 h 42"/>
                  <a:gd name="T34" fmla="*/ 4 w 27"/>
                  <a:gd name="T35" fmla="*/ 33 h 42"/>
                  <a:gd name="T36" fmla="*/ 7 w 27"/>
                  <a:gd name="T37" fmla="*/ 30 h 42"/>
                  <a:gd name="T38" fmla="*/ 6 w 27"/>
                  <a:gd name="T39" fmla="*/ 30 h 42"/>
                  <a:gd name="T40" fmla="*/ 16 w 27"/>
                  <a:gd name="T41" fmla="*/ 15 h 42"/>
                  <a:gd name="T42" fmla="*/ 13 w 27"/>
                  <a:gd name="T43" fmla="*/ 20 h 42"/>
                  <a:gd name="T44" fmla="*/ 13 w 27"/>
                  <a:gd name="T45" fmla="*/ 20 h 42"/>
                  <a:gd name="T46" fmla="*/ 14 w 27"/>
                  <a:gd name="T47" fmla="*/ 20 h 42"/>
                  <a:gd name="T48" fmla="*/ 17 w 27"/>
                  <a:gd name="T49" fmla="*/ 15 h 42"/>
                  <a:gd name="T50" fmla="*/ 16 w 27"/>
                  <a:gd name="T51" fmla="*/ 15 h 42"/>
                  <a:gd name="T52" fmla="*/ 24 w 27"/>
                  <a:gd name="T53" fmla="*/ 4 h 42"/>
                  <a:gd name="T54" fmla="*/ 23 w 27"/>
                  <a:gd name="T55" fmla="*/ 4 h 42"/>
                  <a:gd name="T56" fmla="*/ 20 w 27"/>
                  <a:gd name="T57" fmla="*/ 10 h 42"/>
                  <a:gd name="T58" fmla="*/ 20 w 27"/>
                  <a:gd name="T59" fmla="*/ 10 h 42"/>
                  <a:gd name="T60" fmla="*/ 22 w 27"/>
                  <a:gd name="T61" fmla="*/ 7 h 42"/>
                  <a:gd name="T62" fmla="*/ 22 w 27"/>
                  <a:gd name="T63" fmla="*/ 7 h 42"/>
                  <a:gd name="T64" fmla="*/ 24 w 27"/>
                  <a:gd name="T65" fmla="*/ 4 h 42"/>
                  <a:gd name="T66" fmla="*/ 24 w 27"/>
                  <a:gd name="T67" fmla="*/ 4 h 42"/>
                  <a:gd name="T68" fmla="*/ 24 w 27"/>
                  <a:gd name="T69" fmla="*/ 4 h 42"/>
                  <a:gd name="T70" fmla="*/ 27 w 27"/>
                  <a:gd name="T71" fmla="*/ 0 h 42"/>
                  <a:gd name="T72" fmla="*/ 27 w 27"/>
                  <a:gd name="T73" fmla="*/ 0 h 42"/>
                  <a:gd name="T74" fmla="*/ 27 w 27"/>
                  <a:gd name="T75" fmla="*/ 0 h 42"/>
                  <a:gd name="T76" fmla="*/ 27 w 27"/>
                  <a:gd name="T77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42">
                    <a:moveTo>
                      <a:pt x="2" y="38"/>
                    </a:moveTo>
                    <a:cubicBezTo>
                      <a:pt x="1" y="40"/>
                      <a:pt x="0" y="41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" y="41"/>
                      <a:pt x="1" y="40"/>
                      <a:pt x="2" y="39"/>
                    </a:cubicBezTo>
                    <a:cubicBezTo>
                      <a:pt x="2" y="38"/>
                      <a:pt x="2" y="38"/>
                      <a:pt x="2" y="38"/>
                    </a:cubicBezTo>
                    <a:moveTo>
                      <a:pt x="1" y="38"/>
                    </a:moveTo>
                    <a:cubicBezTo>
                      <a:pt x="1" y="39"/>
                      <a:pt x="1" y="39"/>
                      <a:pt x="1" y="39"/>
                    </a:cubicBezTo>
                    <a:cubicBezTo>
                      <a:pt x="1" y="39"/>
                      <a:pt x="1" y="39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moveTo>
                      <a:pt x="7" y="30"/>
                    </a:moveTo>
                    <a:cubicBezTo>
                      <a:pt x="6" y="31"/>
                      <a:pt x="6" y="33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6" y="33"/>
                      <a:pt x="7" y="31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moveTo>
                      <a:pt x="6" y="30"/>
                    </a:moveTo>
                    <a:cubicBezTo>
                      <a:pt x="6" y="31"/>
                      <a:pt x="5" y="32"/>
                      <a:pt x="4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5" y="32"/>
                      <a:pt x="6" y="31"/>
                      <a:pt x="7" y="30"/>
                    </a:cubicBezTo>
                    <a:cubicBezTo>
                      <a:pt x="7" y="30"/>
                      <a:pt x="7" y="30"/>
                      <a:pt x="6" y="30"/>
                    </a:cubicBezTo>
                    <a:moveTo>
                      <a:pt x="16" y="15"/>
                    </a:moveTo>
                    <a:cubicBezTo>
                      <a:pt x="15" y="16"/>
                      <a:pt x="14" y="18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5" y="18"/>
                      <a:pt x="16" y="17"/>
                      <a:pt x="17" y="15"/>
                    </a:cubicBezTo>
                    <a:cubicBezTo>
                      <a:pt x="16" y="15"/>
                      <a:pt x="16" y="15"/>
                      <a:pt x="16" y="15"/>
                    </a:cubicBezTo>
                    <a:moveTo>
                      <a:pt x="24" y="4"/>
                    </a:moveTo>
                    <a:cubicBezTo>
                      <a:pt x="24" y="4"/>
                      <a:pt x="24" y="4"/>
                      <a:pt x="23" y="4"/>
                    </a:cubicBezTo>
                    <a:cubicBezTo>
                      <a:pt x="22" y="6"/>
                      <a:pt x="21" y="8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9"/>
                      <a:pt x="21" y="8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3" y="6"/>
                      <a:pt x="24" y="5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3" name="Freeform 9426"/>
              <p:cNvSpPr>
                <a:spLocks/>
              </p:cNvSpPr>
              <p:nvPr/>
            </p:nvSpPr>
            <p:spPr bwMode="auto">
              <a:xfrm>
                <a:off x="-302" y="3224"/>
                <a:ext cx="7" cy="11"/>
              </a:xfrm>
              <a:custGeom>
                <a:avLst/>
                <a:gdLst>
                  <a:gd name="T0" fmla="*/ 3 w 3"/>
                  <a:gd name="T1" fmla="*/ 0 h 5"/>
                  <a:gd name="T2" fmla="*/ 3 w 3"/>
                  <a:gd name="T3" fmla="*/ 1 h 5"/>
                  <a:gd name="T4" fmla="*/ 0 w 3"/>
                  <a:gd name="T5" fmla="*/ 5 h 5"/>
                  <a:gd name="T6" fmla="*/ 3 w 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1" y="3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4" name="Freeform 9427"/>
              <p:cNvSpPr>
                <a:spLocks noEditPoints="1"/>
              </p:cNvSpPr>
              <p:nvPr/>
            </p:nvSpPr>
            <p:spPr bwMode="auto">
              <a:xfrm>
                <a:off x="-730" y="3634"/>
                <a:ext cx="159" cy="286"/>
              </a:xfrm>
              <a:custGeom>
                <a:avLst/>
                <a:gdLst>
                  <a:gd name="T0" fmla="*/ 0 w 67"/>
                  <a:gd name="T1" fmla="*/ 121 h 121"/>
                  <a:gd name="T2" fmla="*/ 5 w 67"/>
                  <a:gd name="T3" fmla="*/ 110 h 121"/>
                  <a:gd name="T4" fmla="*/ 0 w 67"/>
                  <a:gd name="T5" fmla="*/ 121 h 121"/>
                  <a:gd name="T6" fmla="*/ 5 w 67"/>
                  <a:gd name="T7" fmla="*/ 110 h 121"/>
                  <a:gd name="T8" fmla="*/ 5 w 67"/>
                  <a:gd name="T9" fmla="*/ 110 h 121"/>
                  <a:gd name="T10" fmla="*/ 12 w 67"/>
                  <a:gd name="T11" fmla="*/ 98 h 121"/>
                  <a:gd name="T12" fmla="*/ 12 w 67"/>
                  <a:gd name="T13" fmla="*/ 98 h 121"/>
                  <a:gd name="T14" fmla="*/ 12 w 67"/>
                  <a:gd name="T15" fmla="*/ 97 h 121"/>
                  <a:gd name="T16" fmla="*/ 14 w 67"/>
                  <a:gd name="T17" fmla="*/ 94 h 121"/>
                  <a:gd name="T18" fmla="*/ 14 w 67"/>
                  <a:gd name="T19" fmla="*/ 94 h 121"/>
                  <a:gd name="T20" fmla="*/ 21 w 67"/>
                  <a:gd name="T21" fmla="*/ 80 h 121"/>
                  <a:gd name="T22" fmla="*/ 21 w 67"/>
                  <a:gd name="T23" fmla="*/ 80 h 121"/>
                  <a:gd name="T24" fmla="*/ 22 w 67"/>
                  <a:gd name="T25" fmla="*/ 79 h 121"/>
                  <a:gd name="T26" fmla="*/ 24 w 67"/>
                  <a:gd name="T27" fmla="*/ 76 h 121"/>
                  <a:gd name="T28" fmla="*/ 25 w 67"/>
                  <a:gd name="T29" fmla="*/ 74 h 121"/>
                  <a:gd name="T30" fmla="*/ 30 w 67"/>
                  <a:gd name="T31" fmla="*/ 66 h 121"/>
                  <a:gd name="T32" fmla="*/ 30 w 67"/>
                  <a:gd name="T33" fmla="*/ 66 h 121"/>
                  <a:gd name="T34" fmla="*/ 31 w 67"/>
                  <a:gd name="T35" fmla="*/ 63 h 121"/>
                  <a:gd name="T36" fmla="*/ 32 w 67"/>
                  <a:gd name="T37" fmla="*/ 62 h 121"/>
                  <a:gd name="T38" fmla="*/ 33 w 67"/>
                  <a:gd name="T39" fmla="*/ 59 h 121"/>
                  <a:gd name="T40" fmla="*/ 35 w 67"/>
                  <a:gd name="T41" fmla="*/ 57 h 121"/>
                  <a:gd name="T42" fmla="*/ 35 w 67"/>
                  <a:gd name="T43" fmla="*/ 57 h 121"/>
                  <a:gd name="T44" fmla="*/ 37 w 67"/>
                  <a:gd name="T45" fmla="*/ 52 h 121"/>
                  <a:gd name="T46" fmla="*/ 41 w 67"/>
                  <a:gd name="T47" fmla="*/ 46 h 121"/>
                  <a:gd name="T48" fmla="*/ 42 w 67"/>
                  <a:gd name="T49" fmla="*/ 45 h 121"/>
                  <a:gd name="T50" fmla="*/ 46 w 67"/>
                  <a:gd name="T51" fmla="*/ 38 h 121"/>
                  <a:gd name="T52" fmla="*/ 46 w 67"/>
                  <a:gd name="T53" fmla="*/ 38 h 121"/>
                  <a:gd name="T54" fmla="*/ 48 w 67"/>
                  <a:gd name="T55" fmla="*/ 33 h 121"/>
                  <a:gd name="T56" fmla="*/ 53 w 67"/>
                  <a:gd name="T57" fmla="*/ 25 h 121"/>
                  <a:gd name="T58" fmla="*/ 53 w 67"/>
                  <a:gd name="T59" fmla="*/ 25 h 121"/>
                  <a:gd name="T60" fmla="*/ 53 w 67"/>
                  <a:gd name="T61" fmla="*/ 24 h 121"/>
                  <a:gd name="T62" fmla="*/ 53 w 67"/>
                  <a:gd name="T63" fmla="*/ 24 h 121"/>
                  <a:gd name="T64" fmla="*/ 55 w 67"/>
                  <a:gd name="T65" fmla="*/ 21 h 121"/>
                  <a:gd name="T66" fmla="*/ 59 w 67"/>
                  <a:gd name="T67" fmla="*/ 14 h 121"/>
                  <a:gd name="T68" fmla="*/ 59 w 67"/>
                  <a:gd name="T69" fmla="*/ 14 h 121"/>
                  <a:gd name="T70" fmla="*/ 62 w 67"/>
                  <a:gd name="T71" fmla="*/ 9 h 121"/>
                  <a:gd name="T72" fmla="*/ 62 w 67"/>
                  <a:gd name="T73" fmla="*/ 9 h 121"/>
                  <a:gd name="T74" fmla="*/ 62 w 67"/>
                  <a:gd name="T75" fmla="*/ 9 h 121"/>
                  <a:gd name="T76" fmla="*/ 63 w 67"/>
                  <a:gd name="T77" fmla="*/ 8 h 121"/>
                  <a:gd name="T78" fmla="*/ 63 w 67"/>
                  <a:gd name="T79" fmla="*/ 7 h 121"/>
                  <a:gd name="T80" fmla="*/ 65 w 67"/>
                  <a:gd name="T81" fmla="*/ 4 h 121"/>
                  <a:gd name="T82" fmla="*/ 65 w 67"/>
                  <a:gd name="T83" fmla="*/ 4 h 121"/>
                  <a:gd name="T84" fmla="*/ 65 w 67"/>
                  <a:gd name="T85" fmla="*/ 4 h 121"/>
                  <a:gd name="T86" fmla="*/ 65 w 67"/>
                  <a:gd name="T87" fmla="*/ 3 h 121"/>
                  <a:gd name="T88" fmla="*/ 67 w 67"/>
                  <a:gd name="T89" fmla="*/ 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7" h="121"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moveTo>
                      <a:pt x="5" y="110"/>
                    </a:moveTo>
                    <a:cubicBezTo>
                      <a:pt x="5" y="111"/>
                      <a:pt x="4" y="112"/>
                      <a:pt x="4" y="113"/>
                    </a:cubicBezTo>
                    <a:cubicBezTo>
                      <a:pt x="3" y="115"/>
                      <a:pt x="1" y="118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" y="118"/>
                      <a:pt x="3" y="115"/>
                      <a:pt x="4" y="113"/>
                    </a:cubicBezTo>
                    <a:cubicBezTo>
                      <a:pt x="4" y="112"/>
                      <a:pt x="5" y="111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moveTo>
                      <a:pt x="7" y="107"/>
                    </a:moveTo>
                    <a:cubicBezTo>
                      <a:pt x="6" y="108"/>
                      <a:pt x="6" y="109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6" y="109"/>
                      <a:pt x="6" y="108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moveTo>
                      <a:pt x="12" y="98"/>
                    </a:moveTo>
                    <a:cubicBezTo>
                      <a:pt x="10" y="101"/>
                      <a:pt x="9" y="104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9" y="104"/>
                      <a:pt x="10" y="101"/>
                      <a:pt x="12" y="98"/>
                    </a:cubicBezTo>
                    <a:cubicBezTo>
                      <a:pt x="12" y="98"/>
                      <a:pt x="12" y="98"/>
                      <a:pt x="12" y="98"/>
                    </a:cubicBezTo>
                    <a:moveTo>
                      <a:pt x="14" y="94"/>
                    </a:moveTo>
                    <a:cubicBezTo>
                      <a:pt x="13" y="95"/>
                      <a:pt x="13" y="96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13" y="96"/>
                      <a:pt x="13" y="95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8" y="86"/>
                    </a:moveTo>
                    <a:cubicBezTo>
                      <a:pt x="17" y="89"/>
                      <a:pt x="15" y="91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5" y="91"/>
                      <a:pt x="17" y="89"/>
                      <a:pt x="18" y="86"/>
                    </a:cubicBezTo>
                    <a:cubicBezTo>
                      <a:pt x="18" y="86"/>
                      <a:pt x="18" y="86"/>
                      <a:pt x="18" y="86"/>
                    </a:cubicBezTo>
                    <a:moveTo>
                      <a:pt x="21" y="80"/>
                    </a:moveTo>
                    <a:cubicBezTo>
                      <a:pt x="21" y="82"/>
                      <a:pt x="20" y="83"/>
                      <a:pt x="19" y="85"/>
                    </a:cubicBezTo>
                    <a:cubicBezTo>
                      <a:pt x="19" y="85"/>
                      <a:pt x="19" y="85"/>
                      <a:pt x="19" y="85"/>
                    </a:cubicBezTo>
                    <a:cubicBezTo>
                      <a:pt x="20" y="83"/>
                      <a:pt x="21" y="82"/>
                      <a:pt x="21" y="80"/>
                    </a:cubicBezTo>
                    <a:cubicBezTo>
                      <a:pt x="21" y="80"/>
                      <a:pt x="21" y="80"/>
                      <a:pt x="21" y="80"/>
                    </a:cubicBezTo>
                    <a:moveTo>
                      <a:pt x="24" y="76"/>
                    </a:moveTo>
                    <a:cubicBezTo>
                      <a:pt x="23" y="77"/>
                      <a:pt x="23" y="78"/>
                      <a:pt x="22" y="79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3" y="78"/>
                      <a:pt x="23" y="77"/>
                      <a:pt x="24" y="76"/>
                    </a:cubicBezTo>
                    <a:cubicBezTo>
                      <a:pt x="24" y="76"/>
                      <a:pt x="24" y="76"/>
                      <a:pt x="24" y="76"/>
                    </a:cubicBezTo>
                    <a:moveTo>
                      <a:pt x="27" y="70"/>
                    </a:moveTo>
                    <a:cubicBezTo>
                      <a:pt x="26" y="72"/>
                      <a:pt x="26" y="73"/>
                      <a:pt x="25" y="74"/>
                    </a:cubicBezTo>
                    <a:cubicBezTo>
                      <a:pt x="25" y="74"/>
                      <a:pt x="25" y="74"/>
                      <a:pt x="25" y="74"/>
                    </a:cubicBezTo>
                    <a:cubicBezTo>
                      <a:pt x="26" y="73"/>
                      <a:pt x="26" y="72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moveTo>
                      <a:pt x="30" y="66"/>
                    </a:moveTo>
                    <a:cubicBezTo>
                      <a:pt x="29" y="67"/>
                      <a:pt x="28" y="68"/>
                      <a:pt x="28" y="69"/>
                    </a:cubicBezTo>
                    <a:cubicBezTo>
                      <a:pt x="28" y="69"/>
                      <a:pt x="28" y="69"/>
                      <a:pt x="28" y="69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0" y="66"/>
                      <a:pt x="30" y="66"/>
                      <a:pt x="30" y="66"/>
                    </a:cubicBezTo>
                    <a:moveTo>
                      <a:pt x="32" y="62"/>
                    </a:moveTo>
                    <a:cubicBezTo>
                      <a:pt x="31" y="62"/>
                      <a:pt x="31" y="63"/>
                      <a:pt x="31" y="63"/>
                    </a:cubicBezTo>
                    <a:cubicBezTo>
                      <a:pt x="31" y="63"/>
                      <a:pt x="31" y="63"/>
                      <a:pt x="31" y="63"/>
                    </a:cubicBezTo>
                    <a:cubicBezTo>
                      <a:pt x="31" y="63"/>
                      <a:pt x="31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moveTo>
                      <a:pt x="34" y="58"/>
                    </a:moveTo>
                    <a:cubicBezTo>
                      <a:pt x="34" y="58"/>
                      <a:pt x="34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4" y="59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moveTo>
                      <a:pt x="35" y="57"/>
                    </a:moveTo>
                    <a:cubicBezTo>
                      <a:pt x="34" y="57"/>
                      <a:pt x="34" y="57"/>
                      <a:pt x="34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4" y="57"/>
                      <a:pt x="34" y="57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moveTo>
                      <a:pt x="41" y="46"/>
                    </a:moveTo>
                    <a:cubicBezTo>
                      <a:pt x="40" y="48"/>
                      <a:pt x="38" y="50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38" y="50"/>
                      <a:pt x="40" y="48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moveTo>
                      <a:pt x="42" y="45"/>
                    </a:move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moveTo>
                      <a:pt x="46" y="38"/>
                    </a:moveTo>
                    <a:cubicBezTo>
                      <a:pt x="45" y="39"/>
                      <a:pt x="44" y="41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4" y="41"/>
                      <a:pt x="45" y="39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moveTo>
                      <a:pt x="53" y="25"/>
                    </a:moveTo>
                    <a:cubicBezTo>
                      <a:pt x="51" y="27"/>
                      <a:pt x="50" y="30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50" y="30"/>
                      <a:pt x="51" y="27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5"/>
                    </a:move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4"/>
                    </a:moveTo>
                    <a:cubicBezTo>
                      <a:pt x="53" y="24"/>
                      <a:pt x="53" y="24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moveTo>
                      <a:pt x="59" y="14"/>
                    </a:moveTo>
                    <a:cubicBezTo>
                      <a:pt x="58" y="16"/>
                      <a:pt x="57" y="19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7" y="19"/>
                      <a:pt x="58" y="16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60" y="13"/>
                    </a:moveTo>
                    <a:cubicBezTo>
                      <a:pt x="60" y="13"/>
                      <a:pt x="60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60" y="14"/>
                      <a:pt x="60" y="13"/>
                      <a:pt x="60" y="13"/>
                    </a:cubicBezTo>
                    <a:cubicBezTo>
                      <a:pt x="60" y="13"/>
                      <a:pt x="60" y="13"/>
                      <a:pt x="60" y="13"/>
                    </a:cubicBezTo>
                    <a:moveTo>
                      <a:pt x="62" y="9"/>
                    </a:move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moveTo>
                      <a:pt x="63" y="8"/>
                    </a:moveTo>
                    <a:cubicBezTo>
                      <a:pt x="63" y="8"/>
                      <a:pt x="63" y="8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3" y="8"/>
                      <a:pt x="63" y="8"/>
                      <a:pt x="63" y="8"/>
                    </a:cubicBezTo>
                    <a:cubicBezTo>
                      <a:pt x="63" y="8"/>
                      <a:pt x="63" y="8"/>
                      <a:pt x="63" y="8"/>
                    </a:cubicBezTo>
                    <a:moveTo>
                      <a:pt x="65" y="5"/>
                    </a:moveTo>
                    <a:cubicBezTo>
                      <a:pt x="64" y="5"/>
                      <a:pt x="64" y="6"/>
                      <a:pt x="63" y="7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64" y="6"/>
                      <a:pt x="64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moveTo>
                      <a:pt x="65" y="4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5" y="3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moveTo>
                      <a:pt x="67" y="0"/>
                    </a:move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1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5" name="Freeform 9428"/>
              <p:cNvSpPr>
                <a:spLocks noEditPoints="1"/>
              </p:cNvSpPr>
              <p:nvPr/>
            </p:nvSpPr>
            <p:spPr bwMode="auto">
              <a:xfrm>
                <a:off x="-583" y="3651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6" name="Freeform 9429"/>
              <p:cNvSpPr>
                <a:spLocks noEditPoints="1"/>
              </p:cNvSpPr>
              <p:nvPr/>
            </p:nvSpPr>
            <p:spPr bwMode="auto">
              <a:xfrm>
                <a:off x="-604" y="36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7" name="Freeform 9430"/>
              <p:cNvSpPr>
                <a:spLocks noEditPoints="1"/>
              </p:cNvSpPr>
              <p:nvPr/>
            </p:nvSpPr>
            <p:spPr bwMode="auto">
              <a:xfrm>
                <a:off x="-604" y="36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8" name="Freeform 9431"/>
              <p:cNvSpPr>
                <a:spLocks noEditPoints="1"/>
              </p:cNvSpPr>
              <p:nvPr/>
            </p:nvSpPr>
            <p:spPr bwMode="auto">
              <a:xfrm>
                <a:off x="-730" y="3634"/>
                <a:ext cx="159" cy="286"/>
              </a:xfrm>
              <a:custGeom>
                <a:avLst/>
                <a:gdLst>
                  <a:gd name="T0" fmla="*/ 0 w 67"/>
                  <a:gd name="T1" fmla="*/ 121 h 121"/>
                  <a:gd name="T2" fmla="*/ 0 w 67"/>
                  <a:gd name="T3" fmla="*/ 121 h 121"/>
                  <a:gd name="T4" fmla="*/ 5 w 67"/>
                  <a:gd name="T5" fmla="*/ 110 h 121"/>
                  <a:gd name="T6" fmla="*/ 5 w 67"/>
                  <a:gd name="T7" fmla="*/ 110 h 121"/>
                  <a:gd name="T8" fmla="*/ 5 w 67"/>
                  <a:gd name="T9" fmla="*/ 110 h 121"/>
                  <a:gd name="T10" fmla="*/ 7 w 67"/>
                  <a:gd name="T11" fmla="*/ 107 h 121"/>
                  <a:gd name="T12" fmla="*/ 7 w 67"/>
                  <a:gd name="T13" fmla="*/ 107 h 121"/>
                  <a:gd name="T14" fmla="*/ 12 w 67"/>
                  <a:gd name="T15" fmla="*/ 97 h 121"/>
                  <a:gd name="T16" fmla="*/ 12 w 67"/>
                  <a:gd name="T17" fmla="*/ 98 h 121"/>
                  <a:gd name="T18" fmla="*/ 12 w 67"/>
                  <a:gd name="T19" fmla="*/ 97 h 121"/>
                  <a:gd name="T20" fmla="*/ 14 w 67"/>
                  <a:gd name="T21" fmla="*/ 94 h 121"/>
                  <a:gd name="T22" fmla="*/ 14 w 67"/>
                  <a:gd name="T23" fmla="*/ 94 h 121"/>
                  <a:gd name="T24" fmla="*/ 19 w 67"/>
                  <a:gd name="T25" fmla="*/ 85 h 121"/>
                  <a:gd name="T26" fmla="*/ 18 w 67"/>
                  <a:gd name="T27" fmla="*/ 86 h 121"/>
                  <a:gd name="T28" fmla="*/ 19 w 67"/>
                  <a:gd name="T29" fmla="*/ 85 h 121"/>
                  <a:gd name="T30" fmla="*/ 21 w 67"/>
                  <a:gd name="T31" fmla="*/ 80 h 121"/>
                  <a:gd name="T32" fmla="*/ 22 w 67"/>
                  <a:gd name="T33" fmla="*/ 79 h 121"/>
                  <a:gd name="T34" fmla="*/ 25 w 67"/>
                  <a:gd name="T35" fmla="*/ 74 h 121"/>
                  <a:gd name="T36" fmla="*/ 24 w 67"/>
                  <a:gd name="T37" fmla="*/ 76 h 121"/>
                  <a:gd name="T38" fmla="*/ 24 w 67"/>
                  <a:gd name="T39" fmla="*/ 75 h 121"/>
                  <a:gd name="T40" fmla="*/ 25 w 67"/>
                  <a:gd name="T41" fmla="*/ 74 h 121"/>
                  <a:gd name="T42" fmla="*/ 27 w 67"/>
                  <a:gd name="T43" fmla="*/ 70 h 121"/>
                  <a:gd name="T44" fmla="*/ 28 w 67"/>
                  <a:gd name="T45" fmla="*/ 69 h 121"/>
                  <a:gd name="T46" fmla="*/ 31 w 67"/>
                  <a:gd name="T47" fmla="*/ 63 h 121"/>
                  <a:gd name="T48" fmla="*/ 30 w 67"/>
                  <a:gd name="T49" fmla="*/ 66 h 121"/>
                  <a:gd name="T50" fmla="*/ 31 w 67"/>
                  <a:gd name="T51" fmla="*/ 63 h 121"/>
                  <a:gd name="T52" fmla="*/ 32 w 67"/>
                  <a:gd name="T53" fmla="*/ 62 h 121"/>
                  <a:gd name="T54" fmla="*/ 33 w 67"/>
                  <a:gd name="T55" fmla="*/ 59 h 121"/>
                  <a:gd name="T56" fmla="*/ 34 w 67"/>
                  <a:gd name="T57" fmla="*/ 57 h 121"/>
                  <a:gd name="T58" fmla="*/ 34 w 67"/>
                  <a:gd name="T59" fmla="*/ 58 h 121"/>
                  <a:gd name="T60" fmla="*/ 34 w 67"/>
                  <a:gd name="T61" fmla="*/ 57 h 121"/>
                  <a:gd name="T62" fmla="*/ 35 w 67"/>
                  <a:gd name="T63" fmla="*/ 57 h 121"/>
                  <a:gd name="T64" fmla="*/ 37 w 67"/>
                  <a:gd name="T65" fmla="*/ 52 h 121"/>
                  <a:gd name="T66" fmla="*/ 42 w 67"/>
                  <a:gd name="T67" fmla="*/ 45 h 121"/>
                  <a:gd name="T68" fmla="*/ 41 w 67"/>
                  <a:gd name="T69" fmla="*/ 46 h 121"/>
                  <a:gd name="T70" fmla="*/ 42 w 67"/>
                  <a:gd name="T71" fmla="*/ 45 h 121"/>
                  <a:gd name="T72" fmla="*/ 42 w 67"/>
                  <a:gd name="T73" fmla="*/ 45 h 121"/>
                  <a:gd name="T74" fmla="*/ 43 w 67"/>
                  <a:gd name="T75" fmla="*/ 42 h 121"/>
                  <a:gd name="T76" fmla="*/ 48 w 67"/>
                  <a:gd name="T77" fmla="*/ 33 h 121"/>
                  <a:gd name="T78" fmla="*/ 46 w 67"/>
                  <a:gd name="T79" fmla="*/ 38 h 121"/>
                  <a:gd name="T80" fmla="*/ 48 w 67"/>
                  <a:gd name="T81" fmla="*/ 33 h 121"/>
                  <a:gd name="T82" fmla="*/ 53 w 67"/>
                  <a:gd name="T83" fmla="*/ 24 h 121"/>
                  <a:gd name="T84" fmla="*/ 55 w 67"/>
                  <a:gd name="T85" fmla="*/ 21 h 121"/>
                  <a:gd name="T86" fmla="*/ 59 w 67"/>
                  <a:gd name="T87" fmla="*/ 14 h 121"/>
                  <a:gd name="T88" fmla="*/ 59 w 67"/>
                  <a:gd name="T89" fmla="*/ 14 h 121"/>
                  <a:gd name="T90" fmla="*/ 59 w 67"/>
                  <a:gd name="T91" fmla="*/ 14 h 121"/>
                  <a:gd name="T92" fmla="*/ 60 w 67"/>
                  <a:gd name="T93" fmla="*/ 13 h 121"/>
                  <a:gd name="T94" fmla="*/ 62 w 67"/>
                  <a:gd name="T95" fmla="*/ 9 h 121"/>
                  <a:gd name="T96" fmla="*/ 65 w 67"/>
                  <a:gd name="T97" fmla="*/ 4 h 121"/>
                  <a:gd name="T98" fmla="*/ 65 w 67"/>
                  <a:gd name="T99" fmla="*/ 5 h 121"/>
                  <a:gd name="T100" fmla="*/ 65 w 67"/>
                  <a:gd name="T101" fmla="*/ 4 h 121"/>
                  <a:gd name="T102" fmla="*/ 65 w 67"/>
                  <a:gd name="T103" fmla="*/ 4 h 121"/>
                  <a:gd name="T104" fmla="*/ 65 w 67"/>
                  <a:gd name="T105" fmla="*/ 4 h 121"/>
                  <a:gd name="T106" fmla="*/ 67 w 67"/>
                  <a:gd name="T107" fmla="*/ 1 h 121"/>
                  <a:gd name="T108" fmla="*/ 65 w 67"/>
                  <a:gd name="T109" fmla="*/ 3 h 121"/>
                  <a:gd name="T110" fmla="*/ 67 w 67"/>
                  <a:gd name="T111" fmla="*/ 1 h 121"/>
                  <a:gd name="T112" fmla="*/ 67 w 67"/>
                  <a:gd name="T113" fmla="*/ 0 h 121"/>
                  <a:gd name="T114" fmla="*/ 67 w 67"/>
                  <a:gd name="T115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7" h="121"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moveTo>
                      <a:pt x="5" y="110"/>
                    </a:move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cubicBezTo>
                      <a:pt x="5" y="110"/>
                      <a:pt x="5" y="110"/>
                      <a:pt x="5" y="110"/>
                    </a:cubicBezTo>
                    <a:moveTo>
                      <a:pt x="7" y="107"/>
                    </a:move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7" y="107"/>
                      <a:pt x="7" y="107"/>
                      <a:pt x="7" y="107"/>
                    </a:cubicBezTo>
                    <a:moveTo>
                      <a:pt x="12" y="97"/>
                    </a:moveTo>
                    <a:cubicBezTo>
                      <a:pt x="12" y="98"/>
                      <a:pt x="12" y="98"/>
                      <a:pt x="12" y="98"/>
                    </a:cubicBezTo>
                    <a:cubicBezTo>
                      <a:pt x="12" y="98"/>
                      <a:pt x="12" y="98"/>
                      <a:pt x="12" y="98"/>
                    </a:cubicBezTo>
                    <a:cubicBezTo>
                      <a:pt x="12" y="98"/>
                      <a:pt x="12" y="98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moveTo>
                      <a:pt x="14" y="94"/>
                    </a:move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9" y="85"/>
                    </a:moveTo>
                    <a:cubicBezTo>
                      <a:pt x="19" y="85"/>
                      <a:pt x="18" y="86"/>
                      <a:pt x="18" y="86"/>
                    </a:cubicBezTo>
                    <a:cubicBezTo>
                      <a:pt x="18" y="86"/>
                      <a:pt x="18" y="86"/>
                      <a:pt x="18" y="86"/>
                    </a:cubicBezTo>
                    <a:cubicBezTo>
                      <a:pt x="18" y="86"/>
                      <a:pt x="19" y="85"/>
                      <a:pt x="19" y="85"/>
                    </a:cubicBezTo>
                    <a:cubicBezTo>
                      <a:pt x="19" y="85"/>
                      <a:pt x="19" y="85"/>
                      <a:pt x="19" y="85"/>
                    </a:cubicBezTo>
                    <a:moveTo>
                      <a:pt x="22" y="79"/>
                    </a:moveTo>
                    <a:cubicBezTo>
                      <a:pt x="22" y="80"/>
                      <a:pt x="22" y="80"/>
                      <a:pt x="21" y="80"/>
                    </a:cubicBezTo>
                    <a:cubicBezTo>
                      <a:pt x="21" y="80"/>
                      <a:pt x="21" y="80"/>
                      <a:pt x="21" y="80"/>
                    </a:cubicBezTo>
                    <a:cubicBezTo>
                      <a:pt x="22" y="80"/>
                      <a:pt x="22" y="80"/>
                      <a:pt x="22" y="79"/>
                    </a:cubicBezTo>
                    <a:cubicBezTo>
                      <a:pt x="22" y="79"/>
                      <a:pt x="22" y="79"/>
                      <a:pt x="22" y="79"/>
                    </a:cubicBezTo>
                    <a:moveTo>
                      <a:pt x="25" y="74"/>
                    </a:moveTo>
                    <a:cubicBezTo>
                      <a:pt x="25" y="74"/>
                      <a:pt x="25" y="75"/>
                      <a:pt x="24" y="75"/>
                    </a:cubicBezTo>
                    <a:cubicBezTo>
                      <a:pt x="24" y="75"/>
                      <a:pt x="24" y="76"/>
                      <a:pt x="24" y="76"/>
                    </a:cubicBezTo>
                    <a:cubicBezTo>
                      <a:pt x="24" y="76"/>
                      <a:pt x="24" y="76"/>
                      <a:pt x="24" y="76"/>
                    </a:cubicBezTo>
                    <a:cubicBezTo>
                      <a:pt x="24" y="76"/>
                      <a:pt x="24" y="75"/>
                      <a:pt x="24" y="75"/>
                    </a:cubicBezTo>
                    <a:cubicBezTo>
                      <a:pt x="25" y="75"/>
                      <a:pt x="25" y="74"/>
                      <a:pt x="25" y="74"/>
                    </a:cubicBezTo>
                    <a:cubicBezTo>
                      <a:pt x="25" y="74"/>
                      <a:pt x="25" y="74"/>
                      <a:pt x="25" y="74"/>
                    </a:cubicBezTo>
                    <a:moveTo>
                      <a:pt x="28" y="69"/>
                    </a:moveTo>
                    <a:cubicBezTo>
                      <a:pt x="27" y="70"/>
                      <a:pt x="27" y="70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cubicBezTo>
                      <a:pt x="27" y="70"/>
                      <a:pt x="27" y="70"/>
                      <a:pt x="28" y="69"/>
                    </a:cubicBezTo>
                    <a:cubicBezTo>
                      <a:pt x="28" y="69"/>
                      <a:pt x="28" y="69"/>
                      <a:pt x="28" y="69"/>
                    </a:cubicBezTo>
                    <a:moveTo>
                      <a:pt x="31" y="63"/>
                    </a:moveTo>
                    <a:cubicBezTo>
                      <a:pt x="31" y="64"/>
                      <a:pt x="30" y="65"/>
                      <a:pt x="30" y="66"/>
                    </a:cubicBezTo>
                    <a:cubicBezTo>
                      <a:pt x="30" y="66"/>
                      <a:pt x="30" y="66"/>
                      <a:pt x="30" y="66"/>
                    </a:cubicBezTo>
                    <a:cubicBezTo>
                      <a:pt x="30" y="65"/>
                      <a:pt x="31" y="64"/>
                      <a:pt x="31" y="63"/>
                    </a:cubicBezTo>
                    <a:cubicBezTo>
                      <a:pt x="31" y="63"/>
                      <a:pt x="31" y="63"/>
                      <a:pt x="31" y="63"/>
                    </a:cubicBezTo>
                    <a:moveTo>
                      <a:pt x="33" y="59"/>
                    </a:moveTo>
                    <a:cubicBezTo>
                      <a:pt x="33" y="60"/>
                      <a:pt x="32" y="61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2" y="61"/>
                      <a:pt x="33" y="60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moveTo>
                      <a:pt x="34" y="57"/>
                    </a:move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7"/>
                    </a:cubicBezTo>
                    <a:cubicBezTo>
                      <a:pt x="34" y="57"/>
                      <a:pt x="34" y="57"/>
                      <a:pt x="34" y="57"/>
                    </a:cubicBezTo>
                    <a:moveTo>
                      <a:pt x="37" y="52"/>
                    </a:moveTo>
                    <a:cubicBezTo>
                      <a:pt x="36" y="54"/>
                      <a:pt x="35" y="55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5" y="55"/>
                      <a:pt x="36" y="54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moveTo>
                      <a:pt x="42" y="45"/>
                    </a:moveTo>
                    <a:cubicBezTo>
                      <a:pt x="41" y="45"/>
                      <a:pt x="41" y="45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1" y="45"/>
                      <a:pt x="41" y="45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moveTo>
                      <a:pt x="43" y="42"/>
                    </a:moveTo>
                    <a:cubicBezTo>
                      <a:pt x="42" y="43"/>
                      <a:pt x="42" y="44"/>
                      <a:pt x="42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2" y="44"/>
                      <a:pt x="42" y="43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moveTo>
                      <a:pt x="48" y="33"/>
                    </a:moveTo>
                    <a:cubicBezTo>
                      <a:pt x="47" y="35"/>
                      <a:pt x="47" y="36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7" y="36"/>
                      <a:pt x="47" y="35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moveTo>
                      <a:pt x="55" y="21"/>
                    </a:moveTo>
                    <a:cubicBezTo>
                      <a:pt x="55" y="22"/>
                      <a:pt x="54" y="23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4" y="23"/>
                      <a:pt x="55" y="22"/>
                      <a:pt x="55" y="21"/>
                    </a:cubicBezTo>
                    <a:cubicBezTo>
                      <a:pt x="55" y="21"/>
                      <a:pt x="55" y="21"/>
                      <a:pt x="55" y="21"/>
                    </a:cubicBezTo>
                    <a:moveTo>
                      <a:pt x="59" y="14"/>
                    </a:move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62" y="9"/>
                    </a:moveTo>
                    <a:cubicBezTo>
                      <a:pt x="61" y="11"/>
                      <a:pt x="61" y="12"/>
                      <a:pt x="60" y="13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1" y="12"/>
                      <a:pt x="61" y="11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moveTo>
                      <a:pt x="65" y="4"/>
                    </a:moveTo>
                    <a:cubicBezTo>
                      <a:pt x="65" y="4"/>
                      <a:pt x="65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5" y="5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5" y="4"/>
                    </a:move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moveTo>
                      <a:pt x="67" y="1"/>
                    </a:moveTo>
                    <a:cubicBezTo>
                      <a:pt x="66" y="2"/>
                      <a:pt x="66" y="3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6" y="3"/>
                      <a:pt x="66" y="2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moveTo>
                      <a:pt x="67" y="0"/>
                    </a:move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9" name="Freeform 9432"/>
              <p:cNvSpPr>
                <a:spLocks noEditPoints="1"/>
              </p:cNvSpPr>
              <p:nvPr/>
            </p:nvSpPr>
            <p:spPr bwMode="auto">
              <a:xfrm>
                <a:off x="-722" y="3868"/>
                <a:ext cx="28" cy="43"/>
              </a:xfrm>
              <a:custGeom>
                <a:avLst/>
                <a:gdLst>
                  <a:gd name="T0" fmla="*/ 4 w 12"/>
                  <a:gd name="T1" fmla="*/ 12 h 18"/>
                  <a:gd name="T2" fmla="*/ 0 w 12"/>
                  <a:gd name="T3" fmla="*/ 18 h 18"/>
                  <a:gd name="T4" fmla="*/ 0 w 12"/>
                  <a:gd name="T5" fmla="*/ 18 h 18"/>
                  <a:gd name="T6" fmla="*/ 0 w 12"/>
                  <a:gd name="T7" fmla="*/ 18 h 18"/>
                  <a:gd name="T8" fmla="*/ 4 w 12"/>
                  <a:gd name="T9" fmla="*/ 12 h 18"/>
                  <a:gd name="T10" fmla="*/ 4 w 12"/>
                  <a:gd name="T11" fmla="*/ 12 h 18"/>
                  <a:gd name="T12" fmla="*/ 6 w 12"/>
                  <a:gd name="T13" fmla="*/ 9 h 18"/>
                  <a:gd name="T14" fmla="*/ 4 w 12"/>
                  <a:gd name="T15" fmla="*/ 12 h 18"/>
                  <a:gd name="T16" fmla="*/ 4 w 12"/>
                  <a:gd name="T17" fmla="*/ 12 h 18"/>
                  <a:gd name="T18" fmla="*/ 6 w 12"/>
                  <a:gd name="T19" fmla="*/ 9 h 18"/>
                  <a:gd name="T20" fmla="*/ 6 w 12"/>
                  <a:gd name="T21" fmla="*/ 9 h 18"/>
                  <a:gd name="T22" fmla="*/ 12 w 12"/>
                  <a:gd name="T23" fmla="*/ 0 h 18"/>
                  <a:gd name="T24" fmla="*/ 6 w 12"/>
                  <a:gd name="T25" fmla="*/ 9 h 18"/>
                  <a:gd name="T26" fmla="*/ 6 w 12"/>
                  <a:gd name="T27" fmla="*/ 9 h 18"/>
                  <a:gd name="T28" fmla="*/ 12 w 12"/>
                  <a:gd name="T29" fmla="*/ 0 h 18"/>
                  <a:gd name="T30" fmla="*/ 12 w 12"/>
                  <a:gd name="T31" fmla="*/ 0 h 18"/>
                  <a:gd name="T32" fmla="*/ 12 w 12"/>
                  <a:gd name="T33" fmla="*/ 0 h 18"/>
                  <a:gd name="T34" fmla="*/ 12 w 12"/>
                  <a:gd name="T35" fmla="*/ 0 h 18"/>
                  <a:gd name="T36" fmla="*/ 12 w 12"/>
                  <a:gd name="T37" fmla="*/ 0 h 18"/>
                  <a:gd name="T38" fmla="*/ 12 w 12"/>
                  <a:gd name="T3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" h="18">
                    <a:moveTo>
                      <a:pt x="4" y="12"/>
                    </a:moveTo>
                    <a:cubicBezTo>
                      <a:pt x="3" y="14"/>
                      <a:pt x="2" y="16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2" y="16"/>
                      <a:pt x="3" y="14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moveTo>
                      <a:pt x="6" y="9"/>
                    </a:moveTo>
                    <a:cubicBezTo>
                      <a:pt x="6" y="10"/>
                      <a:pt x="5" y="11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5" y="11"/>
                      <a:pt x="6" y="10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12" y="0"/>
                    </a:moveTo>
                    <a:cubicBezTo>
                      <a:pt x="10" y="3"/>
                      <a:pt x="8" y="6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6"/>
                      <a:pt x="10" y="3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0" name="Freeform 9433"/>
              <p:cNvSpPr>
                <a:spLocks noEditPoints="1"/>
              </p:cNvSpPr>
              <p:nvPr/>
            </p:nvSpPr>
            <p:spPr bwMode="auto">
              <a:xfrm>
                <a:off x="-713" y="3868"/>
                <a:ext cx="19" cy="29"/>
              </a:xfrm>
              <a:custGeom>
                <a:avLst/>
                <a:gdLst>
                  <a:gd name="T0" fmla="*/ 0 w 8"/>
                  <a:gd name="T1" fmla="*/ 12 h 12"/>
                  <a:gd name="T2" fmla="*/ 0 w 8"/>
                  <a:gd name="T3" fmla="*/ 12 h 12"/>
                  <a:gd name="T4" fmla="*/ 0 w 8"/>
                  <a:gd name="T5" fmla="*/ 12 h 12"/>
                  <a:gd name="T6" fmla="*/ 0 w 8"/>
                  <a:gd name="T7" fmla="*/ 12 h 12"/>
                  <a:gd name="T8" fmla="*/ 0 w 8"/>
                  <a:gd name="T9" fmla="*/ 12 h 12"/>
                  <a:gd name="T10" fmla="*/ 2 w 8"/>
                  <a:gd name="T11" fmla="*/ 9 h 12"/>
                  <a:gd name="T12" fmla="*/ 2 w 8"/>
                  <a:gd name="T13" fmla="*/ 9 h 12"/>
                  <a:gd name="T14" fmla="*/ 2 w 8"/>
                  <a:gd name="T15" fmla="*/ 9 h 12"/>
                  <a:gd name="T16" fmla="*/ 2 w 8"/>
                  <a:gd name="T17" fmla="*/ 9 h 12"/>
                  <a:gd name="T18" fmla="*/ 2 w 8"/>
                  <a:gd name="T19" fmla="*/ 9 h 12"/>
                  <a:gd name="T20" fmla="*/ 8 w 8"/>
                  <a:gd name="T21" fmla="*/ 0 h 12"/>
                  <a:gd name="T22" fmla="*/ 8 w 8"/>
                  <a:gd name="T23" fmla="*/ 0 h 12"/>
                  <a:gd name="T24" fmla="*/ 8 w 8"/>
                  <a:gd name="T25" fmla="*/ 0 h 12"/>
                  <a:gd name="T26" fmla="*/ 8 w 8"/>
                  <a:gd name="T27" fmla="*/ 0 h 12"/>
                  <a:gd name="T28" fmla="*/ 8 w 8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1" name="Freeform 9434"/>
              <p:cNvSpPr>
                <a:spLocks noEditPoints="1"/>
              </p:cNvSpPr>
              <p:nvPr/>
            </p:nvSpPr>
            <p:spPr bwMode="auto">
              <a:xfrm>
                <a:off x="-730" y="3911"/>
                <a:ext cx="8" cy="9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0 w 3"/>
                  <a:gd name="T7" fmla="*/ 4 h 4"/>
                  <a:gd name="T8" fmla="*/ 0 w 3"/>
                  <a:gd name="T9" fmla="*/ 4 h 4"/>
                  <a:gd name="T10" fmla="*/ 3 w 3"/>
                  <a:gd name="T11" fmla="*/ 0 h 4"/>
                  <a:gd name="T12" fmla="*/ 0 w 3"/>
                  <a:gd name="T13" fmla="*/ 4 h 4"/>
                  <a:gd name="T14" fmla="*/ 0 w 3"/>
                  <a:gd name="T15" fmla="*/ 4 h 4"/>
                  <a:gd name="T16" fmla="*/ 3 w 3"/>
                  <a:gd name="T17" fmla="*/ 0 h 4"/>
                  <a:gd name="T18" fmla="*/ 3 w 3"/>
                  <a:gd name="T19" fmla="*/ 0 h 4"/>
                  <a:gd name="T20" fmla="*/ 3 w 3"/>
                  <a:gd name="T21" fmla="*/ 0 h 4"/>
                  <a:gd name="T22" fmla="*/ 3 w 3"/>
                  <a:gd name="T23" fmla="*/ 0 h 4"/>
                  <a:gd name="T24" fmla="*/ 3 w 3"/>
                  <a:gd name="T25" fmla="*/ 0 h 4"/>
                  <a:gd name="T26" fmla="*/ 3 w 3"/>
                  <a:gd name="T27" fmla="*/ 0 h 4"/>
                  <a:gd name="T28" fmla="*/ 3 w 3"/>
                  <a:gd name="T29" fmla="*/ 0 h 4"/>
                  <a:gd name="T30" fmla="*/ 3 w 3"/>
                  <a:gd name="T31" fmla="*/ 0 h 4"/>
                  <a:gd name="T32" fmla="*/ 3 w 3"/>
                  <a:gd name="T33" fmla="*/ 0 h 4"/>
                  <a:gd name="T34" fmla="*/ 3 w 3"/>
                  <a:gd name="T35" fmla="*/ 0 h 4"/>
                  <a:gd name="T36" fmla="*/ 3 w 3"/>
                  <a:gd name="T37" fmla="*/ 0 h 4"/>
                  <a:gd name="T38" fmla="*/ 3 w 3"/>
                  <a:gd name="T39" fmla="*/ 0 h 4"/>
                  <a:gd name="T40" fmla="*/ 3 w 3"/>
                  <a:gd name="T41" fmla="*/ 0 h 4"/>
                  <a:gd name="T42" fmla="*/ 3 w 3"/>
                  <a:gd name="T43" fmla="*/ 0 h 4"/>
                  <a:gd name="T44" fmla="*/ 3 w 3"/>
                  <a:gd name="T45" fmla="*/ 0 h 4"/>
                  <a:gd name="T46" fmla="*/ 3 w 3"/>
                  <a:gd name="T4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1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3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2" name="Oval 9435"/>
              <p:cNvSpPr>
                <a:spLocks noChangeArrowheads="1"/>
              </p:cNvSpPr>
              <p:nvPr/>
            </p:nvSpPr>
            <p:spPr bwMode="auto">
              <a:xfrm>
                <a:off x="-730" y="39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3" name="Freeform 9436"/>
              <p:cNvSpPr>
                <a:spLocks noEditPoints="1"/>
              </p:cNvSpPr>
              <p:nvPr/>
            </p:nvSpPr>
            <p:spPr bwMode="auto">
              <a:xfrm>
                <a:off x="-732" y="3920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1 h 2"/>
                  <a:gd name="T12" fmla="*/ 0 w 1"/>
                  <a:gd name="T13" fmla="*/ 2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  <a:gd name="T20" fmla="*/ 1 w 1"/>
                  <a:gd name="T21" fmla="*/ 1 h 2"/>
                  <a:gd name="T22" fmla="*/ 1 w 1"/>
                  <a:gd name="T23" fmla="*/ 1 h 2"/>
                  <a:gd name="T24" fmla="*/ 1 w 1"/>
                  <a:gd name="T25" fmla="*/ 1 h 2"/>
                  <a:gd name="T26" fmla="*/ 1 w 1"/>
                  <a:gd name="T27" fmla="*/ 0 h 2"/>
                  <a:gd name="T28" fmla="*/ 1 w 1"/>
                  <a:gd name="T29" fmla="*/ 0 h 2"/>
                  <a:gd name="T30" fmla="*/ 0 w 1"/>
                  <a:gd name="T31" fmla="*/ 2 h 2"/>
                  <a:gd name="T32" fmla="*/ 1 w 1"/>
                  <a:gd name="T33" fmla="*/ 0 h 2"/>
                  <a:gd name="T34" fmla="*/ 1 w 1"/>
                  <a:gd name="T3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4" name="Freeform 9437"/>
              <p:cNvSpPr>
                <a:spLocks noEditPoints="1"/>
              </p:cNvSpPr>
              <p:nvPr/>
            </p:nvSpPr>
            <p:spPr bwMode="auto">
              <a:xfrm>
                <a:off x="-278" y="3096"/>
                <a:ext cx="30" cy="43"/>
              </a:xfrm>
              <a:custGeom>
                <a:avLst/>
                <a:gdLst>
                  <a:gd name="T0" fmla="*/ 2 w 13"/>
                  <a:gd name="T1" fmla="*/ 14 h 18"/>
                  <a:gd name="T2" fmla="*/ 0 w 13"/>
                  <a:gd name="T3" fmla="*/ 18 h 18"/>
                  <a:gd name="T4" fmla="*/ 0 w 13"/>
                  <a:gd name="T5" fmla="*/ 18 h 18"/>
                  <a:gd name="T6" fmla="*/ 2 w 13"/>
                  <a:gd name="T7" fmla="*/ 14 h 18"/>
                  <a:gd name="T8" fmla="*/ 2 w 13"/>
                  <a:gd name="T9" fmla="*/ 14 h 18"/>
                  <a:gd name="T10" fmla="*/ 9 w 13"/>
                  <a:gd name="T11" fmla="*/ 2 h 18"/>
                  <a:gd name="T12" fmla="*/ 7 w 13"/>
                  <a:gd name="T13" fmla="*/ 7 h 18"/>
                  <a:gd name="T14" fmla="*/ 7 w 13"/>
                  <a:gd name="T15" fmla="*/ 7 h 18"/>
                  <a:gd name="T16" fmla="*/ 9 w 13"/>
                  <a:gd name="T17" fmla="*/ 3 h 18"/>
                  <a:gd name="T18" fmla="*/ 9 w 13"/>
                  <a:gd name="T19" fmla="*/ 3 h 18"/>
                  <a:gd name="T20" fmla="*/ 9 w 13"/>
                  <a:gd name="T21" fmla="*/ 2 h 18"/>
                  <a:gd name="T22" fmla="*/ 11 w 13"/>
                  <a:gd name="T23" fmla="*/ 0 h 18"/>
                  <a:gd name="T24" fmla="*/ 10 w 13"/>
                  <a:gd name="T25" fmla="*/ 2 h 18"/>
                  <a:gd name="T26" fmla="*/ 10 w 13"/>
                  <a:gd name="T27" fmla="*/ 2 h 18"/>
                  <a:gd name="T28" fmla="*/ 11 w 13"/>
                  <a:gd name="T29" fmla="*/ 1 h 18"/>
                  <a:gd name="T30" fmla="*/ 11 w 13"/>
                  <a:gd name="T31" fmla="*/ 1 h 18"/>
                  <a:gd name="T32" fmla="*/ 11 w 13"/>
                  <a:gd name="T33" fmla="*/ 1 h 18"/>
                  <a:gd name="T34" fmla="*/ 10 w 13"/>
                  <a:gd name="T35" fmla="*/ 2 h 18"/>
                  <a:gd name="T36" fmla="*/ 10 w 13"/>
                  <a:gd name="T37" fmla="*/ 2 h 18"/>
                  <a:gd name="T38" fmla="*/ 11 w 13"/>
                  <a:gd name="T39" fmla="*/ 2 h 18"/>
                  <a:gd name="T40" fmla="*/ 12 w 13"/>
                  <a:gd name="T41" fmla="*/ 2 h 18"/>
                  <a:gd name="T42" fmla="*/ 12 w 13"/>
                  <a:gd name="T43" fmla="*/ 2 h 18"/>
                  <a:gd name="T44" fmla="*/ 12 w 13"/>
                  <a:gd name="T45" fmla="*/ 2 h 18"/>
                  <a:gd name="T46" fmla="*/ 12 w 13"/>
                  <a:gd name="T47" fmla="*/ 2 h 18"/>
                  <a:gd name="T48" fmla="*/ 12 w 13"/>
                  <a:gd name="T49" fmla="*/ 2 h 18"/>
                  <a:gd name="T50" fmla="*/ 11 w 13"/>
                  <a:gd name="T51" fmla="*/ 0 h 18"/>
                  <a:gd name="T52" fmla="*/ 11 w 13"/>
                  <a:gd name="T53" fmla="*/ 0 h 18"/>
                  <a:gd name="T54" fmla="*/ 11 w 13"/>
                  <a:gd name="T55" fmla="*/ 1 h 18"/>
                  <a:gd name="T56" fmla="*/ 10 w 13"/>
                  <a:gd name="T57" fmla="*/ 1 h 18"/>
                  <a:gd name="T58" fmla="*/ 11 w 13"/>
                  <a:gd name="T59" fmla="*/ 0 h 18"/>
                  <a:gd name="T60" fmla="*/ 11 w 13"/>
                  <a:gd name="T61" fmla="*/ 0 h 18"/>
                  <a:gd name="T62" fmla="*/ 12 w 13"/>
                  <a:gd name="T63" fmla="*/ 0 h 18"/>
                  <a:gd name="T64" fmla="*/ 11 w 13"/>
                  <a:gd name="T65" fmla="*/ 0 h 18"/>
                  <a:gd name="T66" fmla="*/ 11 w 13"/>
                  <a:gd name="T67" fmla="*/ 0 h 18"/>
                  <a:gd name="T68" fmla="*/ 11 w 13"/>
                  <a:gd name="T69" fmla="*/ 0 h 18"/>
                  <a:gd name="T70" fmla="*/ 12 w 13"/>
                  <a:gd name="T71" fmla="*/ 0 h 18"/>
                  <a:gd name="T72" fmla="*/ 13 w 13"/>
                  <a:gd name="T73" fmla="*/ 1 h 18"/>
                  <a:gd name="T74" fmla="*/ 12 w 13"/>
                  <a:gd name="T75" fmla="*/ 2 h 18"/>
                  <a:gd name="T76" fmla="*/ 13 w 13"/>
                  <a:gd name="T77" fmla="*/ 2 h 18"/>
                  <a:gd name="T78" fmla="*/ 13 w 13"/>
                  <a:gd name="T79" fmla="*/ 2 h 18"/>
                  <a:gd name="T80" fmla="*/ 13 w 13"/>
                  <a:gd name="T81" fmla="*/ 1 h 18"/>
                  <a:gd name="T82" fmla="*/ 12 w 13"/>
                  <a:gd name="T8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" h="18">
                    <a:moveTo>
                      <a:pt x="2" y="14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9" y="2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2"/>
                    </a:cubicBezTo>
                    <a:moveTo>
                      <a:pt x="11" y="0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11" y="1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1" y="2"/>
                      <a:pt x="11" y="2"/>
                    </a:cubicBezTo>
                    <a:cubicBezTo>
                      <a:pt x="11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2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12" y="0"/>
                    </a:moveTo>
                    <a:cubicBezTo>
                      <a:pt x="12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3" y="0"/>
                      <a:pt x="13" y="0"/>
                      <a:pt x="13" y="1"/>
                    </a:cubicBezTo>
                    <a:cubicBezTo>
                      <a:pt x="13" y="1"/>
                      <a:pt x="13" y="2"/>
                      <a:pt x="12" y="2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1"/>
                      <a:pt x="13" y="1"/>
                    </a:cubicBezTo>
                    <a:cubicBezTo>
                      <a:pt x="13" y="0"/>
                      <a:pt x="13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5" name="Freeform 9438"/>
              <p:cNvSpPr>
                <a:spLocks noEditPoints="1"/>
              </p:cNvSpPr>
              <p:nvPr/>
            </p:nvSpPr>
            <p:spPr bwMode="auto">
              <a:xfrm>
                <a:off x="-283" y="3113"/>
                <a:ext cx="21" cy="35"/>
              </a:xfrm>
              <a:custGeom>
                <a:avLst/>
                <a:gdLst>
                  <a:gd name="T0" fmla="*/ 5 w 21"/>
                  <a:gd name="T1" fmla="*/ 26 h 35"/>
                  <a:gd name="T2" fmla="*/ 0 w 21"/>
                  <a:gd name="T3" fmla="*/ 35 h 35"/>
                  <a:gd name="T4" fmla="*/ 5 w 21"/>
                  <a:gd name="T5" fmla="*/ 26 h 35"/>
                  <a:gd name="T6" fmla="*/ 5 w 21"/>
                  <a:gd name="T7" fmla="*/ 26 h 35"/>
                  <a:gd name="T8" fmla="*/ 21 w 21"/>
                  <a:gd name="T9" fmla="*/ 0 h 35"/>
                  <a:gd name="T10" fmla="*/ 19 w 21"/>
                  <a:gd name="T11" fmla="*/ 0 h 35"/>
                  <a:gd name="T12" fmla="*/ 9 w 21"/>
                  <a:gd name="T13" fmla="*/ 16 h 35"/>
                  <a:gd name="T14" fmla="*/ 9 w 21"/>
                  <a:gd name="T15" fmla="*/ 16 h 35"/>
                  <a:gd name="T16" fmla="*/ 19 w 21"/>
                  <a:gd name="T17" fmla="*/ 2 h 35"/>
                  <a:gd name="T18" fmla="*/ 21 w 21"/>
                  <a:gd name="T19" fmla="*/ 0 h 35"/>
                  <a:gd name="T20" fmla="*/ 21 w 21"/>
                  <a:gd name="T2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35">
                    <a:moveTo>
                      <a:pt x="5" y="26"/>
                    </a:moveTo>
                    <a:lnTo>
                      <a:pt x="0" y="35"/>
                    </a:lnTo>
                    <a:lnTo>
                      <a:pt x="5" y="26"/>
                    </a:lnTo>
                    <a:lnTo>
                      <a:pt x="5" y="26"/>
                    </a:lnTo>
                    <a:close/>
                    <a:moveTo>
                      <a:pt x="21" y="0"/>
                    </a:moveTo>
                    <a:lnTo>
                      <a:pt x="19" y="0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19" y="2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6" name="Freeform 9439"/>
              <p:cNvSpPr>
                <a:spLocks noEditPoints="1"/>
              </p:cNvSpPr>
              <p:nvPr/>
            </p:nvSpPr>
            <p:spPr bwMode="auto">
              <a:xfrm>
                <a:off x="-283" y="3113"/>
                <a:ext cx="21" cy="35"/>
              </a:xfrm>
              <a:custGeom>
                <a:avLst/>
                <a:gdLst>
                  <a:gd name="T0" fmla="*/ 5 w 21"/>
                  <a:gd name="T1" fmla="*/ 26 h 35"/>
                  <a:gd name="T2" fmla="*/ 0 w 21"/>
                  <a:gd name="T3" fmla="*/ 35 h 35"/>
                  <a:gd name="T4" fmla="*/ 5 w 21"/>
                  <a:gd name="T5" fmla="*/ 26 h 35"/>
                  <a:gd name="T6" fmla="*/ 5 w 21"/>
                  <a:gd name="T7" fmla="*/ 26 h 35"/>
                  <a:gd name="T8" fmla="*/ 21 w 21"/>
                  <a:gd name="T9" fmla="*/ 0 h 35"/>
                  <a:gd name="T10" fmla="*/ 19 w 21"/>
                  <a:gd name="T11" fmla="*/ 0 h 35"/>
                  <a:gd name="T12" fmla="*/ 9 w 21"/>
                  <a:gd name="T13" fmla="*/ 16 h 35"/>
                  <a:gd name="T14" fmla="*/ 9 w 21"/>
                  <a:gd name="T15" fmla="*/ 16 h 35"/>
                  <a:gd name="T16" fmla="*/ 19 w 21"/>
                  <a:gd name="T17" fmla="*/ 2 h 35"/>
                  <a:gd name="T18" fmla="*/ 21 w 21"/>
                  <a:gd name="T19" fmla="*/ 0 h 35"/>
                  <a:gd name="T20" fmla="*/ 21 w 21"/>
                  <a:gd name="T2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35">
                    <a:moveTo>
                      <a:pt x="5" y="26"/>
                    </a:moveTo>
                    <a:lnTo>
                      <a:pt x="0" y="35"/>
                    </a:lnTo>
                    <a:lnTo>
                      <a:pt x="5" y="26"/>
                    </a:lnTo>
                    <a:lnTo>
                      <a:pt x="5" y="26"/>
                    </a:lnTo>
                    <a:moveTo>
                      <a:pt x="21" y="0"/>
                    </a:moveTo>
                    <a:lnTo>
                      <a:pt x="19" y="0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19" y="2"/>
                    </a:lnTo>
                    <a:lnTo>
                      <a:pt x="21" y="0"/>
                    </a:lnTo>
                    <a:lnTo>
                      <a:pt x="21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7" name="Freeform 9440"/>
              <p:cNvSpPr>
                <a:spLocks noEditPoints="1"/>
              </p:cNvSpPr>
              <p:nvPr/>
            </p:nvSpPr>
            <p:spPr bwMode="auto">
              <a:xfrm>
                <a:off x="-347" y="3103"/>
                <a:ext cx="92" cy="144"/>
              </a:xfrm>
              <a:custGeom>
                <a:avLst/>
                <a:gdLst>
                  <a:gd name="T0" fmla="*/ 0 w 39"/>
                  <a:gd name="T1" fmla="*/ 61 h 61"/>
                  <a:gd name="T2" fmla="*/ 1 w 39"/>
                  <a:gd name="T3" fmla="*/ 61 h 61"/>
                  <a:gd name="T4" fmla="*/ 1 w 39"/>
                  <a:gd name="T5" fmla="*/ 60 h 61"/>
                  <a:gd name="T6" fmla="*/ 1 w 39"/>
                  <a:gd name="T7" fmla="*/ 60 h 61"/>
                  <a:gd name="T8" fmla="*/ 1 w 39"/>
                  <a:gd name="T9" fmla="*/ 60 h 61"/>
                  <a:gd name="T10" fmla="*/ 2 w 39"/>
                  <a:gd name="T11" fmla="*/ 59 h 61"/>
                  <a:gd name="T12" fmla="*/ 3 w 39"/>
                  <a:gd name="T13" fmla="*/ 58 h 61"/>
                  <a:gd name="T14" fmla="*/ 4 w 39"/>
                  <a:gd name="T15" fmla="*/ 55 h 61"/>
                  <a:gd name="T16" fmla="*/ 3 w 39"/>
                  <a:gd name="T17" fmla="*/ 57 h 61"/>
                  <a:gd name="T18" fmla="*/ 4 w 39"/>
                  <a:gd name="T19" fmla="*/ 55 h 61"/>
                  <a:gd name="T20" fmla="*/ 5 w 39"/>
                  <a:gd name="T21" fmla="*/ 54 h 61"/>
                  <a:gd name="T22" fmla="*/ 5 w 39"/>
                  <a:gd name="T23" fmla="*/ 55 h 61"/>
                  <a:gd name="T24" fmla="*/ 5 w 39"/>
                  <a:gd name="T25" fmla="*/ 54 h 61"/>
                  <a:gd name="T26" fmla="*/ 6 w 39"/>
                  <a:gd name="T27" fmla="*/ 53 h 61"/>
                  <a:gd name="T28" fmla="*/ 6 w 39"/>
                  <a:gd name="T29" fmla="*/ 53 h 61"/>
                  <a:gd name="T30" fmla="*/ 7 w 39"/>
                  <a:gd name="T31" fmla="*/ 51 h 61"/>
                  <a:gd name="T32" fmla="*/ 6 w 39"/>
                  <a:gd name="T33" fmla="*/ 52 h 61"/>
                  <a:gd name="T34" fmla="*/ 7 w 39"/>
                  <a:gd name="T35" fmla="*/ 51 h 61"/>
                  <a:gd name="T36" fmla="*/ 9 w 39"/>
                  <a:gd name="T37" fmla="*/ 47 h 61"/>
                  <a:gd name="T38" fmla="*/ 7 w 39"/>
                  <a:gd name="T39" fmla="*/ 50 h 61"/>
                  <a:gd name="T40" fmla="*/ 12 w 39"/>
                  <a:gd name="T41" fmla="*/ 42 h 61"/>
                  <a:gd name="T42" fmla="*/ 14 w 39"/>
                  <a:gd name="T43" fmla="*/ 38 h 61"/>
                  <a:gd name="T44" fmla="*/ 17 w 39"/>
                  <a:gd name="T45" fmla="*/ 34 h 61"/>
                  <a:gd name="T46" fmla="*/ 26 w 39"/>
                  <a:gd name="T47" fmla="*/ 20 h 61"/>
                  <a:gd name="T48" fmla="*/ 20 w 39"/>
                  <a:gd name="T49" fmla="*/ 30 h 61"/>
                  <a:gd name="T50" fmla="*/ 26 w 39"/>
                  <a:gd name="T51" fmla="*/ 20 h 61"/>
                  <a:gd name="T52" fmla="*/ 29 w 39"/>
                  <a:gd name="T53" fmla="*/ 15 h 61"/>
                  <a:gd name="T54" fmla="*/ 30 w 39"/>
                  <a:gd name="T55" fmla="*/ 14 h 61"/>
                  <a:gd name="T56" fmla="*/ 32 w 39"/>
                  <a:gd name="T57" fmla="*/ 11 h 61"/>
                  <a:gd name="T58" fmla="*/ 39 w 39"/>
                  <a:gd name="T59" fmla="*/ 0 h 61"/>
                  <a:gd name="T60" fmla="*/ 36 w 39"/>
                  <a:gd name="T61" fmla="*/ 4 h 61"/>
                  <a:gd name="T62" fmla="*/ 39 w 39"/>
                  <a:gd name="T63" fmla="*/ 0 h 61"/>
                  <a:gd name="T64" fmla="*/ 39 w 39"/>
                  <a:gd name="T65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61">
                    <a:moveTo>
                      <a:pt x="1" y="61"/>
                    </a:moveTo>
                    <a:cubicBezTo>
                      <a:pt x="1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1" y="60"/>
                    </a:move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2" y="60"/>
                    </a:cubicBezTo>
                    <a:cubicBezTo>
                      <a:pt x="1" y="60"/>
                      <a:pt x="1" y="60"/>
                      <a:pt x="1" y="60"/>
                    </a:cubicBezTo>
                    <a:moveTo>
                      <a:pt x="3" y="58"/>
                    </a:moveTo>
                    <a:cubicBezTo>
                      <a:pt x="2" y="58"/>
                      <a:pt x="2" y="58"/>
                      <a:pt x="2" y="59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moveTo>
                      <a:pt x="4" y="55"/>
                    </a:moveTo>
                    <a:cubicBezTo>
                      <a:pt x="4" y="56"/>
                      <a:pt x="3" y="56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4" y="56"/>
                      <a:pt x="4" y="56"/>
                      <a:pt x="4" y="55"/>
                    </a:cubicBezTo>
                    <a:cubicBezTo>
                      <a:pt x="4" y="55"/>
                      <a:pt x="4" y="55"/>
                      <a:pt x="4" y="55"/>
                    </a:cubicBezTo>
                    <a:moveTo>
                      <a:pt x="5" y="54"/>
                    </a:moveTo>
                    <a:cubicBezTo>
                      <a:pt x="5" y="54"/>
                      <a:pt x="5" y="54"/>
                      <a:pt x="4" y="54"/>
                    </a:cubicBezTo>
                    <a:cubicBezTo>
                      <a:pt x="4" y="55"/>
                      <a:pt x="5" y="55"/>
                      <a:pt x="5" y="55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5" y="54"/>
                      <a:pt x="5" y="54"/>
                      <a:pt x="5" y="54"/>
                    </a:cubicBezTo>
                    <a:moveTo>
                      <a:pt x="6" y="53"/>
                    </a:move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53"/>
                      <a:pt x="6" y="53"/>
                      <a:pt x="6" y="53"/>
                    </a:cubicBezTo>
                    <a:moveTo>
                      <a:pt x="7" y="51"/>
                    </a:moveTo>
                    <a:cubicBezTo>
                      <a:pt x="6" y="51"/>
                      <a:pt x="6" y="52"/>
                      <a:pt x="6" y="52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6" y="52"/>
                      <a:pt x="7" y="51"/>
                      <a:pt x="7" y="51"/>
                    </a:cubicBezTo>
                    <a:cubicBezTo>
                      <a:pt x="7" y="51"/>
                      <a:pt x="7" y="51"/>
                      <a:pt x="7" y="51"/>
                    </a:cubicBezTo>
                    <a:moveTo>
                      <a:pt x="12" y="42"/>
                    </a:moveTo>
                    <a:cubicBezTo>
                      <a:pt x="11" y="44"/>
                      <a:pt x="10" y="45"/>
                      <a:pt x="9" y="47"/>
                    </a:cubicBezTo>
                    <a:cubicBezTo>
                      <a:pt x="8" y="48"/>
                      <a:pt x="8" y="49"/>
                      <a:pt x="7" y="50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9" y="47"/>
                      <a:pt x="11" y="45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moveTo>
                      <a:pt x="17" y="34"/>
                    </a:moveTo>
                    <a:cubicBezTo>
                      <a:pt x="16" y="35"/>
                      <a:pt x="15" y="37"/>
                      <a:pt x="14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7"/>
                      <a:pt x="17" y="36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moveTo>
                      <a:pt x="26" y="20"/>
                    </a:moveTo>
                    <a:cubicBezTo>
                      <a:pt x="24" y="24"/>
                      <a:pt x="22" y="27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2" y="27"/>
                      <a:pt x="24" y="24"/>
                      <a:pt x="26" y="21"/>
                    </a:cubicBezTo>
                    <a:cubicBezTo>
                      <a:pt x="26" y="20"/>
                      <a:pt x="26" y="20"/>
                      <a:pt x="26" y="20"/>
                    </a:cubicBezTo>
                    <a:moveTo>
                      <a:pt x="32" y="11"/>
                    </a:moveTo>
                    <a:cubicBezTo>
                      <a:pt x="31" y="12"/>
                      <a:pt x="30" y="13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5"/>
                      <a:pt x="30" y="14"/>
                      <a:pt x="30" y="14"/>
                    </a:cubicBezTo>
                    <a:cubicBezTo>
                      <a:pt x="31" y="13"/>
                      <a:pt x="31" y="12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2"/>
                      <a:pt x="36" y="3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7" y="2"/>
                      <a:pt x="38" y="1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8" name="Freeform 9441"/>
              <p:cNvSpPr>
                <a:spLocks noEditPoints="1"/>
              </p:cNvSpPr>
              <p:nvPr/>
            </p:nvSpPr>
            <p:spPr bwMode="auto">
              <a:xfrm>
                <a:off x="-345" y="3242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9" name="Freeform 9442"/>
              <p:cNvSpPr>
                <a:spLocks noEditPoints="1"/>
              </p:cNvSpPr>
              <p:nvPr/>
            </p:nvSpPr>
            <p:spPr bwMode="auto">
              <a:xfrm>
                <a:off x="-356" y="3250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3 w 4"/>
                  <a:gd name="T11" fmla="*/ 1 h 6"/>
                  <a:gd name="T12" fmla="*/ 3 w 4"/>
                  <a:gd name="T13" fmla="*/ 2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0" name="Freeform 9443"/>
              <p:cNvSpPr>
                <a:spLocks noEditPoints="1"/>
              </p:cNvSpPr>
              <p:nvPr/>
            </p:nvSpPr>
            <p:spPr bwMode="auto">
              <a:xfrm>
                <a:off x="-356" y="3254"/>
                <a:ext cx="7" cy="10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0 w 3"/>
                  <a:gd name="T7" fmla="*/ 4 h 4"/>
                  <a:gd name="T8" fmla="*/ 3 w 3"/>
                  <a:gd name="T9" fmla="*/ 0 h 4"/>
                  <a:gd name="T10" fmla="*/ 2 w 3"/>
                  <a:gd name="T11" fmla="*/ 2 h 4"/>
                  <a:gd name="T12" fmla="*/ 2 w 3"/>
                  <a:gd name="T13" fmla="*/ 2 h 4"/>
                  <a:gd name="T14" fmla="*/ 3 w 3"/>
                  <a:gd name="T15" fmla="*/ 0 h 4"/>
                  <a:gd name="T16" fmla="*/ 3 w 3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1" name="Freeform 9444"/>
              <p:cNvSpPr>
                <a:spLocks noEditPoints="1"/>
              </p:cNvSpPr>
              <p:nvPr/>
            </p:nvSpPr>
            <p:spPr bwMode="auto">
              <a:xfrm>
                <a:off x="-349" y="3113"/>
                <a:ext cx="87" cy="139"/>
              </a:xfrm>
              <a:custGeom>
                <a:avLst/>
                <a:gdLst>
                  <a:gd name="T0" fmla="*/ 1 w 37"/>
                  <a:gd name="T1" fmla="*/ 58 h 59"/>
                  <a:gd name="T2" fmla="*/ 0 w 37"/>
                  <a:gd name="T3" fmla="*/ 59 h 59"/>
                  <a:gd name="T4" fmla="*/ 0 w 37"/>
                  <a:gd name="T5" fmla="*/ 59 h 59"/>
                  <a:gd name="T6" fmla="*/ 1 w 37"/>
                  <a:gd name="T7" fmla="*/ 59 h 59"/>
                  <a:gd name="T8" fmla="*/ 1 w 37"/>
                  <a:gd name="T9" fmla="*/ 58 h 59"/>
                  <a:gd name="T10" fmla="*/ 1 w 37"/>
                  <a:gd name="T11" fmla="*/ 57 h 59"/>
                  <a:gd name="T12" fmla="*/ 1 w 37"/>
                  <a:gd name="T13" fmla="*/ 58 h 59"/>
                  <a:gd name="T14" fmla="*/ 1 w 37"/>
                  <a:gd name="T15" fmla="*/ 58 h 59"/>
                  <a:gd name="T16" fmla="*/ 1 w 37"/>
                  <a:gd name="T17" fmla="*/ 57 h 59"/>
                  <a:gd name="T18" fmla="*/ 1 w 37"/>
                  <a:gd name="T19" fmla="*/ 57 h 59"/>
                  <a:gd name="T20" fmla="*/ 4 w 37"/>
                  <a:gd name="T21" fmla="*/ 53 h 59"/>
                  <a:gd name="T22" fmla="*/ 4 w 37"/>
                  <a:gd name="T23" fmla="*/ 54 h 59"/>
                  <a:gd name="T24" fmla="*/ 4 w 37"/>
                  <a:gd name="T25" fmla="*/ 54 h 59"/>
                  <a:gd name="T26" fmla="*/ 4 w 37"/>
                  <a:gd name="T27" fmla="*/ 53 h 59"/>
                  <a:gd name="T28" fmla="*/ 4 w 37"/>
                  <a:gd name="T29" fmla="*/ 53 h 59"/>
                  <a:gd name="T30" fmla="*/ 4 w 37"/>
                  <a:gd name="T31" fmla="*/ 53 h 59"/>
                  <a:gd name="T32" fmla="*/ 5 w 37"/>
                  <a:gd name="T33" fmla="*/ 50 h 59"/>
                  <a:gd name="T34" fmla="*/ 5 w 37"/>
                  <a:gd name="T35" fmla="*/ 51 h 59"/>
                  <a:gd name="T36" fmla="*/ 5 w 37"/>
                  <a:gd name="T37" fmla="*/ 51 h 59"/>
                  <a:gd name="T38" fmla="*/ 6 w 37"/>
                  <a:gd name="T39" fmla="*/ 51 h 59"/>
                  <a:gd name="T40" fmla="*/ 5 w 37"/>
                  <a:gd name="T41" fmla="*/ 50 h 59"/>
                  <a:gd name="T42" fmla="*/ 7 w 37"/>
                  <a:gd name="T43" fmla="*/ 49 h 59"/>
                  <a:gd name="T44" fmla="*/ 6 w 37"/>
                  <a:gd name="T45" fmla="*/ 50 h 59"/>
                  <a:gd name="T46" fmla="*/ 6 w 37"/>
                  <a:gd name="T47" fmla="*/ 50 h 59"/>
                  <a:gd name="T48" fmla="*/ 7 w 37"/>
                  <a:gd name="T49" fmla="*/ 49 h 59"/>
                  <a:gd name="T50" fmla="*/ 7 w 37"/>
                  <a:gd name="T51" fmla="*/ 49 h 59"/>
                  <a:gd name="T52" fmla="*/ 7 w 37"/>
                  <a:gd name="T53" fmla="*/ 48 h 59"/>
                  <a:gd name="T54" fmla="*/ 7 w 37"/>
                  <a:gd name="T55" fmla="*/ 49 h 59"/>
                  <a:gd name="T56" fmla="*/ 7 w 37"/>
                  <a:gd name="T57" fmla="*/ 49 h 59"/>
                  <a:gd name="T58" fmla="*/ 7 w 37"/>
                  <a:gd name="T59" fmla="*/ 48 h 59"/>
                  <a:gd name="T60" fmla="*/ 7 w 37"/>
                  <a:gd name="T61" fmla="*/ 48 h 59"/>
                  <a:gd name="T62" fmla="*/ 8 w 37"/>
                  <a:gd name="T63" fmla="*/ 46 h 59"/>
                  <a:gd name="T64" fmla="*/ 8 w 37"/>
                  <a:gd name="T65" fmla="*/ 47 h 59"/>
                  <a:gd name="T66" fmla="*/ 8 w 37"/>
                  <a:gd name="T67" fmla="*/ 47 h 59"/>
                  <a:gd name="T68" fmla="*/ 8 w 37"/>
                  <a:gd name="T69" fmla="*/ 46 h 59"/>
                  <a:gd name="T70" fmla="*/ 8 w 37"/>
                  <a:gd name="T71" fmla="*/ 46 h 59"/>
                  <a:gd name="T72" fmla="*/ 15 w 37"/>
                  <a:gd name="T73" fmla="*/ 34 h 59"/>
                  <a:gd name="T74" fmla="*/ 13 w 37"/>
                  <a:gd name="T75" fmla="*/ 38 h 59"/>
                  <a:gd name="T76" fmla="*/ 13 w 37"/>
                  <a:gd name="T77" fmla="*/ 38 h 59"/>
                  <a:gd name="T78" fmla="*/ 16 w 37"/>
                  <a:gd name="T79" fmla="*/ 34 h 59"/>
                  <a:gd name="T80" fmla="*/ 15 w 37"/>
                  <a:gd name="T81" fmla="*/ 34 h 59"/>
                  <a:gd name="T82" fmla="*/ 21 w 37"/>
                  <a:gd name="T83" fmla="*/ 26 h 59"/>
                  <a:gd name="T84" fmla="*/ 18 w 37"/>
                  <a:gd name="T85" fmla="*/ 30 h 59"/>
                  <a:gd name="T86" fmla="*/ 18 w 37"/>
                  <a:gd name="T87" fmla="*/ 30 h 59"/>
                  <a:gd name="T88" fmla="*/ 21 w 37"/>
                  <a:gd name="T89" fmla="*/ 26 h 59"/>
                  <a:gd name="T90" fmla="*/ 21 w 37"/>
                  <a:gd name="T91" fmla="*/ 26 h 59"/>
                  <a:gd name="T92" fmla="*/ 30 w 37"/>
                  <a:gd name="T93" fmla="*/ 11 h 59"/>
                  <a:gd name="T94" fmla="*/ 28 w 37"/>
                  <a:gd name="T95" fmla="*/ 15 h 59"/>
                  <a:gd name="T96" fmla="*/ 28 w 37"/>
                  <a:gd name="T97" fmla="*/ 15 h 59"/>
                  <a:gd name="T98" fmla="*/ 27 w 37"/>
                  <a:gd name="T99" fmla="*/ 16 h 59"/>
                  <a:gd name="T100" fmla="*/ 27 w 37"/>
                  <a:gd name="T101" fmla="*/ 17 h 59"/>
                  <a:gd name="T102" fmla="*/ 30 w 37"/>
                  <a:gd name="T103" fmla="*/ 11 h 59"/>
                  <a:gd name="T104" fmla="*/ 30 w 37"/>
                  <a:gd name="T105" fmla="*/ 11 h 59"/>
                  <a:gd name="T106" fmla="*/ 37 w 37"/>
                  <a:gd name="T107" fmla="*/ 0 h 59"/>
                  <a:gd name="T108" fmla="*/ 33 w 37"/>
                  <a:gd name="T109" fmla="*/ 7 h 59"/>
                  <a:gd name="T110" fmla="*/ 33 w 37"/>
                  <a:gd name="T111" fmla="*/ 7 h 59"/>
                  <a:gd name="T112" fmla="*/ 37 w 37"/>
                  <a:gd name="T113" fmla="*/ 0 h 59"/>
                  <a:gd name="T114" fmla="*/ 37 w 37"/>
                  <a:gd name="T1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" h="59">
                    <a:moveTo>
                      <a:pt x="1" y="58"/>
                    </a:moveTo>
                    <a:cubicBezTo>
                      <a:pt x="1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8"/>
                    </a:cubicBezTo>
                    <a:moveTo>
                      <a:pt x="1" y="57"/>
                    </a:moveTo>
                    <a:cubicBezTo>
                      <a:pt x="1" y="57"/>
                      <a:pt x="1" y="58"/>
                      <a:pt x="1" y="58"/>
                    </a:cubicBezTo>
                    <a:cubicBezTo>
                      <a:pt x="1" y="58"/>
                      <a:pt x="1" y="58"/>
                      <a:pt x="1" y="58"/>
                    </a:cubicBezTo>
                    <a:cubicBezTo>
                      <a:pt x="1" y="58"/>
                      <a:pt x="1" y="58"/>
                      <a:pt x="1" y="57"/>
                    </a:cubicBezTo>
                    <a:cubicBezTo>
                      <a:pt x="1" y="57"/>
                      <a:pt x="1" y="57"/>
                      <a:pt x="1" y="57"/>
                    </a:cubicBezTo>
                    <a:moveTo>
                      <a:pt x="4" y="53"/>
                    </a:moveTo>
                    <a:cubicBezTo>
                      <a:pt x="4" y="53"/>
                      <a:pt x="4" y="53"/>
                      <a:pt x="4" y="54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moveTo>
                      <a:pt x="5" y="50"/>
                    </a:move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1"/>
                      <a:pt x="6" y="51"/>
                    </a:cubicBezTo>
                    <a:cubicBezTo>
                      <a:pt x="6" y="51"/>
                      <a:pt x="5" y="51"/>
                      <a:pt x="5" y="50"/>
                    </a:cubicBezTo>
                    <a:moveTo>
                      <a:pt x="7" y="49"/>
                    </a:moveTo>
                    <a:cubicBezTo>
                      <a:pt x="6" y="49"/>
                      <a:pt x="6" y="49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8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8" y="46"/>
                    </a:moveTo>
                    <a:cubicBezTo>
                      <a:pt x="8" y="46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6"/>
                      <a:pt x="8" y="46"/>
                    </a:cubicBezTo>
                    <a:cubicBezTo>
                      <a:pt x="8" y="46"/>
                      <a:pt x="8" y="46"/>
                      <a:pt x="8" y="46"/>
                    </a:cubicBezTo>
                    <a:moveTo>
                      <a:pt x="15" y="34"/>
                    </a:moveTo>
                    <a:cubicBezTo>
                      <a:pt x="15" y="35"/>
                      <a:pt x="14" y="37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7"/>
                      <a:pt x="15" y="36"/>
                      <a:pt x="16" y="34"/>
                    </a:cubicBezTo>
                    <a:cubicBezTo>
                      <a:pt x="16" y="34"/>
                      <a:pt x="16" y="34"/>
                      <a:pt x="15" y="34"/>
                    </a:cubicBezTo>
                    <a:moveTo>
                      <a:pt x="21" y="26"/>
                    </a:moveTo>
                    <a:cubicBezTo>
                      <a:pt x="20" y="27"/>
                      <a:pt x="19" y="29"/>
                      <a:pt x="18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9" y="29"/>
                      <a:pt x="20" y="28"/>
                      <a:pt x="21" y="26"/>
                    </a:cubicBezTo>
                    <a:cubicBezTo>
                      <a:pt x="21" y="26"/>
                      <a:pt x="21" y="26"/>
                      <a:pt x="21" y="26"/>
                    </a:cubicBezTo>
                    <a:moveTo>
                      <a:pt x="30" y="11"/>
                    </a:moveTo>
                    <a:cubicBezTo>
                      <a:pt x="29" y="12"/>
                      <a:pt x="28" y="13"/>
                      <a:pt x="28" y="15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7" y="15"/>
                      <a:pt x="27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5"/>
                      <a:pt x="29" y="13"/>
                      <a:pt x="30" y="11"/>
                    </a:cubicBezTo>
                    <a:cubicBezTo>
                      <a:pt x="30" y="11"/>
                      <a:pt x="30" y="11"/>
                      <a:pt x="30" y="11"/>
                    </a:cubicBezTo>
                    <a:moveTo>
                      <a:pt x="37" y="0"/>
                    </a:moveTo>
                    <a:cubicBezTo>
                      <a:pt x="36" y="2"/>
                      <a:pt x="34" y="4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5"/>
                      <a:pt x="36" y="2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2" name="Freeform 9445"/>
              <p:cNvSpPr>
                <a:spLocks noEditPoints="1"/>
              </p:cNvSpPr>
              <p:nvPr/>
            </p:nvSpPr>
            <p:spPr bwMode="auto">
              <a:xfrm>
                <a:off x="-340" y="3103"/>
                <a:ext cx="92" cy="149"/>
              </a:xfrm>
              <a:custGeom>
                <a:avLst/>
                <a:gdLst>
                  <a:gd name="T0" fmla="*/ 0 w 39"/>
                  <a:gd name="T1" fmla="*/ 63 h 63"/>
                  <a:gd name="T2" fmla="*/ 1 w 39"/>
                  <a:gd name="T3" fmla="*/ 63 h 63"/>
                  <a:gd name="T4" fmla="*/ 1 w 39"/>
                  <a:gd name="T5" fmla="*/ 61 h 63"/>
                  <a:gd name="T6" fmla="*/ 1 w 39"/>
                  <a:gd name="T7" fmla="*/ 62 h 63"/>
                  <a:gd name="T8" fmla="*/ 1 w 39"/>
                  <a:gd name="T9" fmla="*/ 61 h 63"/>
                  <a:gd name="T10" fmla="*/ 2 w 39"/>
                  <a:gd name="T11" fmla="*/ 61 h 63"/>
                  <a:gd name="T12" fmla="*/ 3 w 39"/>
                  <a:gd name="T13" fmla="*/ 59 h 63"/>
                  <a:gd name="T14" fmla="*/ 4 w 39"/>
                  <a:gd name="T15" fmla="*/ 57 h 63"/>
                  <a:gd name="T16" fmla="*/ 3 w 39"/>
                  <a:gd name="T17" fmla="*/ 58 h 63"/>
                  <a:gd name="T18" fmla="*/ 4 w 39"/>
                  <a:gd name="T19" fmla="*/ 57 h 63"/>
                  <a:gd name="T20" fmla="*/ 4 w 39"/>
                  <a:gd name="T21" fmla="*/ 56 h 63"/>
                  <a:gd name="T22" fmla="*/ 5 w 39"/>
                  <a:gd name="T23" fmla="*/ 56 h 63"/>
                  <a:gd name="T24" fmla="*/ 5 w 39"/>
                  <a:gd name="T25" fmla="*/ 54 h 63"/>
                  <a:gd name="T26" fmla="*/ 6 w 39"/>
                  <a:gd name="T27" fmla="*/ 55 h 63"/>
                  <a:gd name="T28" fmla="*/ 5 w 39"/>
                  <a:gd name="T29" fmla="*/ 54 h 63"/>
                  <a:gd name="T30" fmla="*/ 6 w 39"/>
                  <a:gd name="T31" fmla="*/ 54 h 63"/>
                  <a:gd name="T32" fmla="*/ 7 w 39"/>
                  <a:gd name="T33" fmla="*/ 53 h 63"/>
                  <a:gd name="T34" fmla="*/ 12 w 39"/>
                  <a:gd name="T35" fmla="*/ 44 h 63"/>
                  <a:gd name="T36" fmla="*/ 7 w 39"/>
                  <a:gd name="T37" fmla="*/ 52 h 63"/>
                  <a:gd name="T38" fmla="*/ 12 w 39"/>
                  <a:gd name="T39" fmla="*/ 44 h 63"/>
                  <a:gd name="T40" fmla="*/ 14 w 39"/>
                  <a:gd name="T41" fmla="*/ 40 h 63"/>
                  <a:gd name="T42" fmla="*/ 17 w 39"/>
                  <a:gd name="T43" fmla="*/ 36 h 63"/>
                  <a:gd name="T44" fmla="*/ 25 w 39"/>
                  <a:gd name="T45" fmla="*/ 22 h 63"/>
                  <a:gd name="T46" fmla="*/ 19 w 39"/>
                  <a:gd name="T47" fmla="*/ 32 h 63"/>
                  <a:gd name="T48" fmla="*/ 25 w 39"/>
                  <a:gd name="T49" fmla="*/ 22 h 63"/>
                  <a:gd name="T50" fmla="*/ 31 w 39"/>
                  <a:gd name="T51" fmla="*/ 12 h 63"/>
                  <a:gd name="T52" fmla="*/ 29 w 39"/>
                  <a:gd name="T53" fmla="*/ 16 h 63"/>
                  <a:gd name="T54" fmla="*/ 31 w 39"/>
                  <a:gd name="T55" fmla="*/ 12 h 63"/>
                  <a:gd name="T56" fmla="*/ 38 w 39"/>
                  <a:gd name="T57" fmla="*/ 0 h 63"/>
                  <a:gd name="T58" fmla="*/ 36 w 39"/>
                  <a:gd name="T59" fmla="*/ 4 h 63"/>
                  <a:gd name="T60" fmla="*/ 35 w 39"/>
                  <a:gd name="T61" fmla="*/ 5 h 63"/>
                  <a:gd name="T62" fmla="*/ 39 w 39"/>
                  <a:gd name="T6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9" h="63">
                    <a:moveTo>
                      <a:pt x="1" y="62"/>
                    </a:moveTo>
                    <a:cubicBezTo>
                      <a:pt x="0" y="63"/>
                      <a:pt x="0" y="63"/>
                      <a:pt x="0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3"/>
                      <a:pt x="1" y="63"/>
                      <a:pt x="1" y="63"/>
                    </a:cubicBezTo>
                    <a:cubicBezTo>
                      <a:pt x="1" y="62"/>
                      <a:pt x="1" y="62"/>
                      <a:pt x="1" y="62"/>
                    </a:cubicBezTo>
                    <a:moveTo>
                      <a:pt x="1" y="61"/>
                    </a:move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2" y="59"/>
                    </a:moveTo>
                    <a:cubicBezTo>
                      <a:pt x="2" y="60"/>
                      <a:pt x="2" y="60"/>
                      <a:pt x="2" y="6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0"/>
                      <a:pt x="2" y="60"/>
                      <a:pt x="3" y="59"/>
                    </a:cubicBezTo>
                    <a:cubicBezTo>
                      <a:pt x="3" y="59"/>
                      <a:pt x="2" y="59"/>
                      <a:pt x="2" y="59"/>
                    </a:cubicBezTo>
                    <a:moveTo>
                      <a:pt x="4" y="57"/>
                    </a:move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4" y="58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5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5" y="56"/>
                      <a:pt x="5" y="56"/>
                      <a:pt x="5" y="56"/>
                    </a:cubicBezTo>
                    <a:moveTo>
                      <a:pt x="5" y="54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5" y="55"/>
                      <a:pt x="5" y="55"/>
                      <a:pt x="6" y="55"/>
                    </a:cubicBezTo>
                    <a:cubicBezTo>
                      <a:pt x="6" y="55"/>
                      <a:pt x="6" y="54"/>
                      <a:pt x="6" y="54"/>
                    </a:cubicBezTo>
                    <a:cubicBezTo>
                      <a:pt x="6" y="54"/>
                      <a:pt x="6" y="54"/>
                      <a:pt x="5" y="54"/>
                    </a:cubicBezTo>
                    <a:moveTo>
                      <a:pt x="6" y="53"/>
                    </a:moveTo>
                    <a:cubicBezTo>
                      <a:pt x="6" y="53"/>
                      <a:pt x="6" y="53"/>
                      <a:pt x="6" y="54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6" y="53"/>
                      <a:pt x="6" y="53"/>
                      <a:pt x="7" y="53"/>
                    </a:cubicBezTo>
                    <a:cubicBezTo>
                      <a:pt x="7" y="53"/>
                      <a:pt x="7" y="53"/>
                      <a:pt x="6" y="53"/>
                    </a:cubicBezTo>
                    <a:moveTo>
                      <a:pt x="12" y="44"/>
                    </a:moveTo>
                    <a:cubicBezTo>
                      <a:pt x="10" y="46"/>
                      <a:pt x="9" y="49"/>
                      <a:pt x="7" y="52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9" y="49"/>
                      <a:pt x="11" y="46"/>
                      <a:pt x="12" y="44"/>
                    </a:cubicBezTo>
                    <a:cubicBezTo>
                      <a:pt x="12" y="44"/>
                      <a:pt x="12" y="44"/>
                      <a:pt x="12" y="44"/>
                    </a:cubicBezTo>
                    <a:moveTo>
                      <a:pt x="17" y="35"/>
                    </a:moveTo>
                    <a:cubicBezTo>
                      <a:pt x="16" y="37"/>
                      <a:pt x="15" y="38"/>
                      <a:pt x="14" y="40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9"/>
                      <a:pt x="16" y="37"/>
                      <a:pt x="17" y="36"/>
                    </a:cubicBezTo>
                    <a:cubicBezTo>
                      <a:pt x="17" y="36"/>
                      <a:pt x="17" y="36"/>
                      <a:pt x="17" y="35"/>
                    </a:cubicBezTo>
                    <a:moveTo>
                      <a:pt x="25" y="22"/>
                    </a:moveTo>
                    <a:cubicBezTo>
                      <a:pt x="24" y="24"/>
                      <a:pt x="22" y="26"/>
                      <a:pt x="21" y="29"/>
                    </a:cubicBezTo>
                    <a:cubicBezTo>
                      <a:pt x="20" y="30"/>
                      <a:pt x="20" y="31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1" y="28"/>
                      <a:pt x="23" y="25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moveTo>
                      <a:pt x="31" y="12"/>
                    </a:moveTo>
                    <a:cubicBezTo>
                      <a:pt x="30" y="13"/>
                      <a:pt x="29" y="15"/>
                      <a:pt x="28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30" y="15"/>
                      <a:pt x="30" y="14"/>
                      <a:pt x="31" y="12"/>
                    </a:cubicBezTo>
                    <a:cubicBezTo>
                      <a:pt x="31" y="12"/>
                      <a:pt x="31" y="12"/>
                      <a:pt x="31" y="12"/>
                    </a:cubicBezTo>
                    <a:moveTo>
                      <a:pt x="39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4"/>
                      <a:pt x="35" y="4"/>
                      <a:pt x="35" y="5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5" y="5"/>
                      <a:pt x="36" y="5"/>
                      <a:pt x="36" y="5"/>
                    </a:cubicBezTo>
                    <a:cubicBezTo>
                      <a:pt x="36" y="3"/>
                      <a:pt x="39" y="1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3" name="Freeform 9446"/>
              <p:cNvSpPr>
                <a:spLocks noEditPoints="1"/>
              </p:cNvSpPr>
              <p:nvPr/>
            </p:nvSpPr>
            <p:spPr bwMode="auto">
              <a:xfrm>
                <a:off x="-337" y="3247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0 h 2"/>
                  <a:gd name="T14" fmla="*/ 0 w 1"/>
                  <a:gd name="T15" fmla="*/ 0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4" name="Freeform 9447"/>
              <p:cNvSpPr>
                <a:spLocks noEditPoints="1"/>
              </p:cNvSpPr>
              <p:nvPr/>
            </p:nvSpPr>
            <p:spPr bwMode="auto">
              <a:xfrm>
                <a:off x="-349" y="3252"/>
                <a:ext cx="9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3 w 4"/>
                  <a:gd name="T11" fmla="*/ 2 h 7"/>
                  <a:gd name="T12" fmla="*/ 3 w 4"/>
                  <a:gd name="T13" fmla="*/ 2 h 7"/>
                  <a:gd name="T14" fmla="*/ 3 w 4"/>
                  <a:gd name="T15" fmla="*/ 3 h 7"/>
                  <a:gd name="T16" fmla="*/ 3 w 4"/>
                  <a:gd name="T17" fmla="*/ 2 h 7"/>
                  <a:gd name="T18" fmla="*/ 3 w 4"/>
                  <a:gd name="T19" fmla="*/ 2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1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2" y="5"/>
                      <a:pt x="2" y="5"/>
                      <a:pt x="1" y="4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5" name="Freeform 9448"/>
              <p:cNvSpPr>
                <a:spLocks noEditPoints="1"/>
              </p:cNvSpPr>
              <p:nvPr/>
            </p:nvSpPr>
            <p:spPr bwMode="auto">
              <a:xfrm>
                <a:off x="-352" y="3257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7 h 7"/>
                  <a:gd name="T4" fmla="*/ 0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3 h 7"/>
                  <a:gd name="T16" fmla="*/ 4 w 4"/>
                  <a:gd name="T17" fmla="*/ 1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6" name="Freeform 9449"/>
              <p:cNvSpPr>
                <a:spLocks noEditPoints="1"/>
              </p:cNvSpPr>
              <p:nvPr/>
            </p:nvSpPr>
            <p:spPr bwMode="auto">
              <a:xfrm>
                <a:off x="-361" y="3273"/>
                <a:ext cx="9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6 h 6"/>
                  <a:gd name="T10" fmla="*/ 4 w 4"/>
                  <a:gd name="T11" fmla="*/ 0 h 6"/>
                  <a:gd name="T12" fmla="*/ 0 w 4"/>
                  <a:gd name="T13" fmla="*/ 6 h 6"/>
                  <a:gd name="T14" fmla="*/ 1 w 4"/>
                  <a:gd name="T15" fmla="*/ 6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3" y="2"/>
                      <a:pt x="1" y="4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7" name="Freeform 9450"/>
              <p:cNvSpPr>
                <a:spLocks/>
              </p:cNvSpPr>
              <p:nvPr/>
            </p:nvSpPr>
            <p:spPr bwMode="auto">
              <a:xfrm>
                <a:off x="-361" y="328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8" name="Freeform 9451"/>
              <p:cNvSpPr>
                <a:spLocks noEditPoints="1"/>
              </p:cNvSpPr>
              <p:nvPr/>
            </p:nvSpPr>
            <p:spPr bwMode="auto">
              <a:xfrm>
                <a:off x="-574" y="3290"/>
                <a:ext cx="213" cy="354"/>
              </a:xfrm>
              <a:custGeom>
                <a:avLst/>
                <a:gdLst>
                  <a:gd name="T0" fmla="*/ 0 w 90"/>
                  <a:gd name="T1" fmla="*/ 150 h 150"/>
                  <a:gd name="T2" fmla="*/ 2 w 90"/>
                  <a:gd name="T3" fmla="*/ 147 h 150"/>
                  <a:gd name="T4" fmla="*/ 2 w 90"/>
                  <a:gd name="T5" fmla="*/ 146 h 150"/>
                  <a:gd name="T6" fmla="*/ 3 w 90"/>
                  <a:gd name="T7" fmla="*/ 145 h 150"/>
                  <a:gd name="T8" fmla="*/ 4 w 90"/>
                  <a:gd name="T9" fmla="*/ 143 h 150"/>
                  <a:gd name="T10" fmla="*/ 4 w 90"/>
                  <a:gd name="T11" fmla="*/ 143 h 150"/>
                  <a:gd name="T12" fmla="*/ 4 w 90"/>
                  <a:gd name="T13" fmla="*/ 143 h 150"/>
                  <a:gd name="T14" fmla="*/ 4 w 90"/>
                  <a:gd name="T15" fmla="*/ 143 h 150"/>
                  <a:gd name="T16" fmla="*/ 5 w 90"/>
                  <a:gd name="T17" fmla="*/ 141 h 150"/>
                  <a:gd name="T18" fmla="*/ 11 w 90"/>
                  <a:gd name="T19" fmla="*/ 131 h 150"/>
                  <a:gd name="T20" fmla="*/ 11 w 90"/>
                  <a:gd name="T21" fmla="*/ 131 h 150"/>
                  <a:gd name="T22" fmla="*/ 11 w 90"/>
                  <a:gd name="T23" fmla="*/ 131 h 150"/>
                  <a:gd name="T24" fmla="*/ 14 w 90"/>
                  <a:gd name="T25" fmla="*/ 126 h 150"/>
                  <a:gd name="T26" fmla="*/ 17 w 90"/>
                  <a:gd name="T27" fmla="*/ 120 h 150"/>
                  <a:gd name="T28" fmla="*/ 19 w 90"/>
                  <a:gd name="T29" fmla="*/ 118 h 150"/>
                  <a:gd name="T30" fmla="*/ 19 w 90"/>
                  <a:gd name="T31" fmla="*/ 118 h 150"/>
                  <a:gd name="T32" fmla="*/ 20 w 90"/>
                  <a:gd name="T33" fmla="*/ 116 h 150"/>
                  <a:gd name="T34" fmla="*/ 26 w 90"/>
                  <a:gd name="T35" fmla="*/ 107 h 150"/>
                  <a:gd name="T36" fmla="*/ 33 w 90"/>
                  <a:gd name="T37" fmla="*/ 93 h 150"/>
                  <a:gd name="T38" fmla="*/ 43 w 90"/>
                  <a:gd name="T39" fmla="*/ 77 h 150"/>
                  <a:gd name="T40" fmla="*/ 43 w 90"/>
                  <a:gd name="T41" fmla="*/ 77 h 150"/>
                  <a:gd name="T42" fmla="*/ 45 w 90"/>
                  <a:gd name="T43" fmla="*/ 74 h 150"/>
                  <a:gd name="T44" fmla="*/ 47 w 90"/>
                  <a:gd name="T45" fmla="*/ 71 h 150"/>
                  <a:gd name="T46" fmla="*/ 47 w 90"/>
                  <a:gd name="T47" fmla="*/ 70 h 150"/>
                  <a:gd name="T48" fmla="*/ 50 w 90"/>
                  <a:gd name="T49" fmla="*/ 64 h 150"/>
                  <a:gd name="T50" fmla="*/ 50 w 90"/>
                  <a:gd name="T51" fmla="*/ 64 h 150"/>
                  <a:gd name="T52" fmla="*/ 53 w 90"/>
                  <a:gd name="T53" fmla="*/ 62 h 150"/>
                  <a:gd name="T54" fmla="*/ 53 w 90"/>
                  <a:gd name="T55" fmla="*/ 62 h 150"/>
                  <a:gd name="T56" fmla="*/ 54 w 90"/>
                  <a:gd name="T57" fmla="*/ 58 h 150"/>
                  <a:gd name="T58" fmla="*/ 59 w 90"/>
                  <a:gd name="T59" fmla="*/ 50 h 150"/>
                  <a:gd name="T60" fmla="*/ 59 w 90"/>
                  <a:gd name="T61" fmla="*/ 50 h 150"/>
                  <a:gd name="T62" fmla="*/ 60 w 90"/>
                  <a:gd name="T63" fmla="*/ 49 h 150"/>
                  <a:gd name="T64" fmla="*/ 62 w 90"/>
                  <a:gd name="T65" fmla="*/ 45 h 150"/>
                  <a:gd name="T66" fmla="*/ 63 w 90"/>
                  <a:gd name="T67" fmla="*/ 44 h 150"/>
                  <a:gd name="T68" fmla="*/ 63 w 90"/>
                  <a:gd name="T69" fmla="*/ 44 h 150"/>
                  <a:gd name="T70" fmla="*/ 64 w 90"/>
                  <a:gd name="T71" fmla="*/ 43 h 150"/>
                  <a:gd name="T72" fmla="*/ 64 w 90"/>
                  <a:gd name="T73" fmla="*/ 42 h 150"/>
                  <a:gd name="T74" fmla="*/ 64 w 90"/>
                  <a:gd name="T75" fmla="*/ 42 h 150"/>
                  <a:gd name="T76" fmla="*/ 67 w 90"/>
                  <a:gd name="T77" fmla="*/ 38 h 150"/>
                  <a:gd name="T78" fmla="*/ 67 w 90"/>
                  <a:gd name="T79" fmla="*/ 38 h 150"/>
                  <a:gd name="T80" fmla="*/ 68 w 90"/>
                  <a:gd name="T81" fmla="*/ 35 h 150"/>
                  <a:gd name="T82" fmla="*/ 70 w 90"/>
                  <a:gd name="T83" fmla="*/ 32 h 150"/>
                  <a:gd name="T84" fmla="*/ 71 w 90"/>
                  <a:gd name="T85" fmla="*/ 30 h 150"/>
                  <a:gd name="T86" fmla="*/ 73 w 90"/>
                  <a:gd name="T87" fmla="*/ 27 h 150"/>
                  <a:gd name="T88" fmla="*/ 73 w 90"/>
                  <a:gd name="T89" fmla="*/ 27 h 150"/>
                  <a:gd name="T90" fmla="*/ 74 w 90"/>
                  <a:gd name="T91" fmla="*/ 26 h 150"/>
                  <a:gd name="T92" fmla="*/ 74 w 90"/>
                  <a:gd name="T93" fmla="*/ 26 h 150"/>
                  <a:gd name="T94" fmla="*/ 77 w 90"/>
                  <a:gd name="T95" fmla="*/ 20 h 150"/>
                  <a:gd name="T96" fmla="*/ 82 w 90"/>
                  <a:gd name="T97" fmla="*/ 12 h 150"/>
                  <a:gd name="T98" fmla="*/ 82 w 90"/>
                  <a:gd name="T99" fmla="*/ 12 h 150"/>
                  <a:gd name="T100" fmla="*/ 82 w 90"/>
                  <a:gd name="T101" fmla="*/ 12 h 150"/>
                  <a:gd name="T102" fmla="*/ 82 w 90"/>
                  <a:gd name="T103" fmla="*/ 12 h 150"/>
                  <a:gd name="T104" fmla="*/ 83 w 90"/>
                  <a:gd name="T105" fmla="*/ 11 h 150"/>
                  <a:gd name="T106" fmla="*/ 88 w 90"/>
                  <a:gd name="T107" fmla="*/ 3 h 150"/>
                  <a:gd name="T108" fmla="*/ 88 w 90"/>
                  <a:gd name="T109" fmla="*/ 3 h 150"/>
                  <a:gd name="T110" fmla="*/ 89 w 90"/>
                  <a:gd name="T111" fmla="*/ 2 h 150"/>
                  <a:gd name="T112" fmla="*/ 89 w 90"/>
                  <a:gd name="T113" fmla="*/ 2 h 150"/>
                  <a:gd name="T114" fmla="*/ 89 w 90"/>
                  <a:gd name="T115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0" h="150">
                    <a:moveTo>
                      <a:pt x="0" y="150"/>
                    </a:move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moveTo>
                      <a:pt x="2" y="147"/>
                    </a:moveTo>
                    <a:cubicBezTo>
                      <a:pt x="2" y="147"/>
                      <a:pt x="2" y="147"/>
                      <a:pt x="2" y="148"/>
                    </a:cubicBezTo>
                    <a:cubicBezTo>
                      <a:pt x="2" y="148"/>
                      <a:pt x="2" y="148"/>
                      <a:pt x="2" y="148"/>
                    </a:cubicBezTo>
                    <a:cubicBezTo>
                      <a:pt x="2" y="147"/>
                      <a:pt x="2" y="147"/>
                      <a:pt x="2" y="147"/>
                    </a:cubicBezTo>
                    <a:cubicBezTo>
                      <a:pt x="2" y="147"/>
                      <a:pt x="2" y="147"/>
                      <a:pt x="2" y="147"/>
                    </a:cubicBezTo>
                    <a:moveTo>
                      <a:pt x="2" y="146"/>
                    </a:move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cubicBezTo>
                      <a:pt x="2" y="146"/>
                      <a:pt x="2" y="146"/>
                      <a:pt x="2" y="146"/>
                    </a:cubicBezTo>
                    <a:moveTo>
                      <a:pt x="3" y="144"/>
                    </a:moveTo>
                    <a:cubicBezTo>
                      <a:pt x="3" y="145"/>
                      <a:pt x="3" y="145"/>
                      <a:pt x="3" y="145"/>
                    </a:cubicBezTo>
                    <a:cubicBezTo>
                      <a:pt x="3" y="145"/>
                      <a:pt x="3" y="145"/>
                      <a:pt x="3" y="145"/>
                    </a:cubicBezTo>
                    <a:cubicBezTo>
                      <a:pt x="3" y="145"/>
                      <a:pt x="3" y="145"/>
                      <a:pt x="3" y="144"/>
                    </a:cubicBezTo>
                    <a:cubicBezTo>
                      <a:pt x="3" y="144"/>
                      <a:pt x="3" y="144"/>
                      <a:pt x="3" y="144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4" y="143"/>
                    </a:move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cubicBezTo>
                      <a:pt x="4" y="143"/>
                      <a:pt x="4" y="143"/>
                      <a:pt x="4" y="143"/>
                    </a:cubicBezTo>
                    <a:moveTo>
                      <a:pt x="7" y="137"/>
                    </a:moveTo>
                    <a:cubicBezTo>
                      <a:pt x="7" y="138"/>
                      <a:pt x="6" y="140"/>
                      <a:pt x="5" y="141"/>
                    </a:cubicBezTo>
                    <a:cubicBezTo>
                      <a:pt x="5" y="141"/>
                      <a:pt x="5" y="141"/>
                      <a:pt x="5" y="141"/>
                    </a:cubicBezTo>
                    <a:cubicBezTo>
                      <a:pt x="6" y="140"/>
                      <a:pt x="7" y="139"/>
                      <a:pt x="8" y="137"/>
                    </a:cubicBezTo>
                    <a:cubicBezTo>
                      <a:pt x="8" y="137"/>
                      <a:pt x="8" y="137"/>
                      <a:pt x="7" y="137"/>
                    </a:cubicBezTo>
                    <a:moveTo>
                      <a:pt x="11" y="131"/>
                    </a:moveTo>
                    <a:cubicBezTo>
                      <a:pt x="10" y="132"/>
                      <a:pt x="10" y="132"/>
                      <a:pt x="10" y="133"/>
                    </a:cubicBezTo>
                    <a:cubicBezTo>
                      <a:pt x="10" y="133"/>
                      <a:pt x="10" y="133"/>
                      <a:pt x="10" y="133"/>
                    </a:cubicBezTo>
                    <a:cubicBezTo>
                      <a:pt x="10" y="132"/>
                      <a:pt x="11" y="132"/>
                      <a:pt x="11" y="132"/>
                    </a:cubicBezTo>
                    <a:cubicBezTo>
                      <a:pt x="11" y="132"/>
                      <a:pt x="11" y="131"/>
                      <a:pt x="11" y="131"/>
                    </a:cubicBezTo>
                    <a:moveTo>
                      <a:pt x="11" y="131"/>
                    </a:move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moveTo>
                      <a:pt x="14" y="125"/>
                    </a:moveTo>
                    <a:cubicBezTo>
                      <a:pt x="14" y="125"/>
                      <a:pt x="14" y="126"/>
                      <a:pt x="14" y="126"/>
                    </a:cubicBezTo>
                    <a:cubicBezTo>
                      <a:pt x="14" y="126"/>
                      <a:pt x="14" y="126"/>
                      <a:pt x="14" y="126"/>
                    </a:cubicBezTo>
                    <a:cubicBezTo>
                      <a:pt x="14" y="126"/>
                      <a:pt x="14" y="125"/>
                      <a:pt x="15" y="125"/>
                    </a:cubicBezTo>
                    <a:cubicBezTo>
                      <a:pt x="15" y="125"/>
                      <a:pt x="14" y="125"/>
                      <a:pt x="14" y="125"/>
                    </a:cubicBezTo>
                    <a:moveTo>
                      <a:pt x="18" y="118"/>
                    </a:moveTo>
                    <a:cubicBezTo>
                      <a:pt x="18" y="119"/>
                      <a:pt x="18" y="120"/>
                      <a:pt x="17" y="120"/>
                    </a:cubicBezTo>
                    <a:cubicBezTo>
                      <a:pt x="17" y="120"/>
                      <a:pt x="17" y="120"/>
                      <a:pt x="17" y="120"/>
                    </a:cubicBezTo>
                    <a:cubicBezTo>
                      <a:pt x="18" y="120"/>
                      <a:pt x="18" y="119"/>
                      <a:pt x="19" y="118"/>
                    </a:cubicBezTo>
                    <a:cubicBezTo>
                      <a:pt x="18" y="118"/>
                      <a:pt x="18" y="118"/>
                      <a:pt x="18" y="118"/>
                    </a:cubicBezTo>
                    <a:moveTo>
                      <a:pt x="19" y="118"/>
                    </a:moveTo>
                    <a:cubicBezTo>
                      <a:pt x="19" y="118"/>
                      <a:pt x="18" y="118"/>
                      <a:pt x="18" y="118"/>
                    </a:cubicBezTo>
                    <a:cubicBezTo>
                      <a:pt x="18" y="118"/>
                      <a:pt x="19" y="118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moveTo>
                      <a:pt x="20" y="116"/>
                    </a:moveTo>
                    <a:cubicBezTo>
                      <a:pt x="19" y="116"/>
                      <a:pt x="19" y="117"/>
                      <a:pt x="19" y="118"/>
                    </a:cubicBezTo>
                    <a:cubicBezTo>
                      <a:pt x="19" y="118"/>
                      <a:pt x="19" y="118"/>
                      <a:pt x="19" y="118"/>
                    </a:cubicBezTo>
                    <a:cubicBezTo>
                      <a:pt x="19" y="117"/>
                      <a:pt x="20" y="116"/>
                      <a:pt x="20" y="116"/>
                    </a:cubicBezTo>
                    <a:cubicBezTo>
                      <a:pt x="20" y="116"/>
                      <a:pt x="20" y="116"/>
                      <a:pt x="20" y="116"/>
                    </a:cubicBezTo>
                    <a:moveTo>
                      <a:pt x="27" y="104"/>
                    </a:moveTo>
                    <a:cubicBezTo>
                      <a:pt x="26" y="105"/>
                      <a:pt x="26" y="106"/>
                      <a:pt x="25" y="107"/>
                    </a:cubicBezTo>
                    <a:cubicBezTo>
                      <a:pt x="25" y="107"/>
                      <a:pt x="25" y="107"/>
                      <a:pt x="26" y="107"/>
                    </a:cubicBezTo>
                    <a:cubicBezTo>
                      <a:pt x="26" y="106"/>
                      <a:pt x="26" y="105"/>
                      <a:pt x="27" y="104"/>
                    </a:cubicBezTo>
                    <a:cubicBezTo>
                      <a:pt x="27" y="104"/>
                      <a:pt x="27" y="104"/>
                      <a:pt x="27" y="104"/>
                    </a:cubicBezTo>
                    <a:moveTo>
                      <a:pt x="38" y="86"/>
                    </a:moveTo>
                    <a:cubicBezTo>
                      <a:pt x="36" y="88"/>
                      <a:pt x="35" y="90"/>
                      <a:pt x="33" y="93"/>
                    </a:cubicBezTo>
                    <a:cubicBezTo>
                      <a:pt x="33" y="93"/>
                      <a:pt x="34" y="93"/>
                      <a:pt x="34" y="93"/>
                    </a:cubicBezTo>
                    <a:cubicBezTo>
                      <a:pt x="35" y="91"/>
                      <a:pt x="37" y="88"/>
                      <a:pt x="38" y="86"/>
                    </a:cubicBezTo>
                    <a:cubicBezTo>
                      <a:pt x="38" y="86"/>
                      <a:pt x="38" y="86"/>
                      <a:pt x="38" y="86"/>
                    </a:cubicBezTo>
                    <a:moveTo>
                      <a:pt x="43" y="77"/>
                    </a:moveTo>
                    <a:cubicBezTo>
                      <a:pt x="42" y="78"/>
                      <a:pt x="42" y="78"/>
                      <a:pt x="42" y="79"/>
                    </a:cubicBezTo>
                    <a:cubicBezTo>
                      <a:pt x="42" y="79"/>
                      <a:pt x="42" y="79"/>
                      <a:pt x="42" y="79"/>
                    </a:cubicBezTo>
                    <a:cubicBezTo>
                      <a:pt x="42" y="79"/>
                      <a:pt x="43" y="78"/>
                      <a:pt x="43" y="77"/>
                    </a:cubicBezTo>
                    <a:cubicBezTo>
                      <a:pt x="43" y="77"/>
                      <a:pt x="43" y="77"/>
                      <a:pt x="43" y="77"/>
                    </a:cubicBezTo>
                    <a:moveTo>
                      <a:pt x="45" y="74"/>
                    </a:moveTo>
                    <a:cubicBezTo>
                      <a:pt x="44" y="74"/>
                      <a:pt x="44" y="75"/>
                      <a:pt x="44" y="76"/>
                    </a:cubicBezTo>
                    <a:cubicBezTo>
                      <a:pt x="44" y="76"/>
                      <a:pt x="44" y="76"/>
                      <a:pt x="44" y="76"/>
                    </a:cubicBezTo>
                    <a:cubicBezTo>
                      <a:pt x="44" y="75"/>
                      <a:pt x="45" y="75"/>
                      <a:pt x="45" y="74"/>
                    </a:cubicBezTo>
                    <a:cubicBezTo>
                      <a:pt x="45" y="74"/>
                      <a:pt x="45" y="74"/>
                      <a:pt x="45" y="74"/>
                    </a:cubicBezTo>
                    <a:moveTo>
                      <a:pt x="47" y="70"/>
                    </a:moveTo>
                    <a:cubicBezTo>
                      <a:pt x="47" y="70"/>
                      <a:pt x="47" y="71"/>
                      <a:pt x="47" y="71"/>
                    </a:cubicBezTo>
                    <a:cubicBezTo>
                      <a:pt x="47" y="71"/>
                      <a:pt x="47" y="71"/>
                      <a:pt x="47" y="71"/>
                    </a:cubicBezTo>
                    <a:cubicBezTo>
                      <a:pt x="47" y="71"/>
                      <a:pt x="47" y="70"/>
                      <a:pt x="47" y="70"/>
                    </a:cubicBezTo>
                    <a:cubicBezTo>
                      <a:pt x="47" y="70"/>
                      <a:pt x="47" y="70"/>
                      <a:pt x="47" y="70"/>
                    </a:cubicBezTo>
                    <a:moveTo>
                      <a:pt x="48" y="69"/>
                    </a:moveTo>
                    <a:cubicBezTo>
                      <a:pt x="47" y="69"/>
                      <a:pt x="47" y="70"/>
                      <a:pt x="47" y="70"/>
                    </a:cubicBezTo>
                    <a:cubicBezTo>
                      <a:pt x="47" y="70"/>
                      <a:pt x="47" y="70"/>
                      <a:pt x="47" y="70"/>
                    </a:cubicBezTo>
                    <a:cubicBezTo>
                      <a:pt x="48" y="70"/>
                      <a:pt x="48" y="70"/>
                      <a:pt x="48" y="69"/>
                    </a:cubicBezTo>
                    <a:cubicBezTo>
                      <a:pt x="48" y="69"/>
                      <a:pt x="48" y="69"/>
                      <a:pt x="48" y="69"/>
                    </a:cubicBezTo>
                    <a:moveTo>
                      <a:pt x="50" y="64"/>
                    </a:moveTo>
                    <a:cubicBezTo>
                      <a:pt x="50" y="66"/>
                      <a:pt x="49" y="67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9" y="67"/>
                      <a:pt x="50" y="66"/>
                      <a:pt x="51" y="65"/>
                    </a:cubicBezTo>
                    <a:cubicBezTo>
                      <a:pt x="51" y="64"/>
                      <a:pt x="51" y="64"/>
                      <a:pt x="50" y="64"/>
                    </a:cubicBezTo>
                    <a:moveTo>
                      <a:pt x="52" y="61"/>
                    </a:moveTo>
                    <a:cubicBezTo>
                      <a:pt x="52" y="62"/>
                      <a:pt x="51" y="63"/>
                      <a:pt x="51" y="64"/>
                    </a:cubicBezTo>
                    <a:cubicBezTo>
                      <a:pt x="51" y="64"/>
                      <a:pt x="51" y="64"/>
                      <a:pt x="51" y="64"/>
                    </a:cubicBezTo>
                    <a:cubicBezTo>
                      <a:pt x="51" y="63"/>
                      <a:pt x="52" y="63"/>
                      <a:pt x="53" y="62"/>
                    </a:cubicBezTo>
                    <a:cubicBezTo>
                      <a:pt x="52" y="62"/>
                      <a:pt x="52" y="62"/>
                      <a:pt x="52" y="61"/>
                    </a:cubicBezTo>
                    <a:moveTo>
                      <a:pt x="52" y="61"/>
                    </a:moveTo>
                    <a:cubicBezTo>
                      <a:pt x="52" y="61"/>
                      <a:pt x="52" y="61"/>
                      <a:pt x="52" y="61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3" y="62"/>
                      <a:pt x="52" y="61"/>
                      <a:pt x="52" y="61"/>
                    </a:cubicBezTo>
                    <a:moveTo>
                      <a:pt x="55" y="57"/>
                    </a:moveTo>
                    <a:cubicBezTo>
                      <a:pt x="55" y="58"/>
                      <a:pt x="54" y="58"/>
                      <a:pt x="54" y="58"/>
                    </a:cubicBezTo>
                    <a:cubicBezTo>
                      <a:pt x="54" y="58"/>
                      <a:pt x="54" y="58"/>
                      <a:pt x="54" y="59"/>
                    </a:cubicBezTo>
                    <a:cubicBezTo>
                      <a:pt x="55" y="58"/>
                      <a:pt x="55" y="58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moveTo>
                      <a:pt x="59" y="50"/>
                    </a:moveTo>
                    <a:cubicBezTo>
                      <a:pt x="58" y="52"/>
                      <a:pt x="57" y="54"/>
                      <a:pt x="56" y="56"/>
                    </a:cubicBezTo>
                    <a:cubicBezTo>
                      <a:pt x="56" y="56"/>
                      <a:pt x="55" y="56"/>
                      <a:pt x="55" y="56"/>
                    </a:cubicBezTo>
                    <a:cubicBezTo>
                      <a:pt x="56" y="56"/>
                      <a:pt x="56" y="56"/>
                      <a:pt x="56" y="56"/>
                    </a:cubicBezTo>
                    <a:cubicBezTo>
                      <a:pt x="57" y="54"/>
                      <a:pt x="58" y="52"/>
                      <a:pt x="59" y="50"/>
                    </a:cubicBezTo>
                    <a:cubicBezTo>
                      <a:pt x="59" y="50"/>
                      <a:pt x="59" y="50"/>
                      <a:pt x="59" y="50"/>
                    </a:cubicBezTo>
                    <a:moveTo>
                      <a:pt x="61" y="47"/>
                    </a:moveTo>
                    <a:cubicBezTo>
                      <a:pt x="61" y="48"/>
                      <a:pt x="60" y="48"/>
                      <a:pt x="60" y="49"/>
                    </a:cubicBezTo>
                    <a:cubicBezTo>
                      <a:pt x="60" y="49"/>
                      <a:pt x="60" y="49"/>
                      <a:pt x="60" y="49"/>
                    </a:cubicBezTo>
                    <a:cubicBezTo>
                      <a:pt x="61" y="48"/>
                      <a:pt x="61" y="48"/>
                      <a:pt x="61" y="47"/>
                    </a:cubicBezTo>
                    <a:cubicBezTo>
                      <a:pt x="61" y="47"/>
                      <a:pt x="61" y="47"/>
                      <a:pt x="61" y="47"/>
                    </a:cubicBezTo>
                    <a:moveTo>
                      <a:pt x="62" y="45"/>
                    </a:moveTo>
                    <a:cubicBezTo>
                      <a:pt x="62" y="45"/>
                      <a:pt x="62" y="45"/>
                      <a:pt x="62" y="45"/>
                    </a:cubicBezTo>
                    <a:cubicBezTo>
                      <a:pt x="62" y="45"/>
                      <a:pt x="62" y="45"/>
                      <a:pt x="63" y="45"/>
                    </a:cubicBezTo>
                    <a:cubicBezTo>
                      <a:pt x="63" y="45"/>
                      <a:pt x="63" y="45"/>
                      <a:pt x="63" y="45"/>
                    </a:cubicBezTo>
                    <a:cubicBezTo>
                      <a:pt x="62" y="45"/>
                      <a:pt x="62" y="45"/>
                      <a:pt x="62" y="45"/>
                    </a:cubicBezTo>
                    <a:moveTo>
                      <a:pt x="63" y="44"/>
                    </a:moveTo>
                    <a:cubicBezTo>
                      <a:pt x="63" y="44"/>
                      <a:pt x="63" y="44"/>
                      <a:pt x="62" y="45"/>
                    </a:cubicBezTo>
                    <a:cubicBezTo>
                      <a:pt x="62" y="45"/>
                      <a:pt x="63" y="45"/>
                      <a:pt x="63" y="45"/>
                    </a:cubicBezTo>
                    <a:cubicBezTo>
                      <a:pt x="63" y="45"/>
                      <a:pt x="63" y="44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moveTo>
                      <a:pt x="64" y="43"/>
                    </a:moveTo>
                    <a:cubicBezTo>
                      <a:pt x="63" y="43"/>
                      <a:pt x="63" y="43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cubicBezTo>
                      <a:pt x="63" y="44"/>
                      <a:pt x="64" y="43"/>
                      <a:pt x="64" y="43"/>
                    </a:cubicBezTo>
                    <a:cubicBezTo>
                      <a:pt x="64" y="43"/>
                      <a:pt x="64" y="43"/>
                      <a:pt x="64" y="43"/>
                    </a:cubicBezTo>
                    <a:moveTo>
                      <a:pt x="64" y="42"/>
                    </a:move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moveTo>
                      <a:pt x="66" y="38"/>
                    </a:moveTo>
                    <a:cubicBezTo>
                      <a:pt x="66" y="39"/>
                      <a:pt x="65" y="41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5" y="41"/>
                      <a:pt x="66" y="39"/>
                      <a:pt x="67" y="38"/>
                    </a:cubicBezTo>
                    <a:cubicBezTo>
                      <a:pt x="67" y="38"/>
                      <a:pt x="67" y="38"/>
                      <a:pt x="66" y="38"/>
                    </a:cubicBezTo>
                    <a:moveTo>
                      <a:pt x="67" y="38"/>
                    </a:move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moveTo>
                      <a:pt x="68" y="35"/>
                    </a:moveTo>
                    <a:cubicBezTo>
                      <a:pt x="68" y="36"/>
                      <a:pt x="67" y="36"/>
                      <a:pt x="67" y="37"/>
                    </a:cubicBezTo>
                    <a:cubicBezTo>
                      <a:pt x="67" y="37"/>
                      <a:pt x="67" y="37"/>
                      <a:pt x="67" y="37"/>
                    </a:cubicBezTo>
                    <a:cubicBezTo>
                      <a:pt x="68" y="36"/>
                      <a:pt x="68" y="36"/>
                      <a:pt x="68" y="35"/>
                    </a:cubicBezTo>
                    <a:cubicBezTo>
                      <a:pt x="68" y="35"/>
                      <a:pt x="68" y="35"/>
                      <a:pt x="68" y="35"/>
                    </a:cubicBezTo>
                    <a:moveTo>
                      <a:pt x="71" y="31"/>
                    </a:moveTo>
                    <a:cubicBezTo>
                      <a:pt x="71" y="31"/>
                      <a:pt x="70" y="32"/>
                      <a:pt x="70" y="32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1" y="32"/>
                      <a:pt x="71" y="31"/>
                      <a:pt x="71" y="31"/>
                    </a:cubicBezTo>
                    <a:cubicBezTo>
                      <a:pt x="71" y="31"/>
                      <a:pt x="71" y="31"/>
                      <a:pt x="71" y="31"/>
                    </a:cubicBezTo>
                    <a:moveTo>
                      <a:pt x="72" y="29"/>
                    </a:moveTo>
                    <a:cubicBezTo>
                      <a:pt x="72" y="29"/>
                      <a:pt x="71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2" y="30"/>
                      <a:pt x="72" y="29"/>
                      <a:pt x="72" y="29"/>
                    </a:cubicBezTo>
                    <a:cubicBezTo>
                      <a:pt x="72" y="29"/>
                      <a:pt x="72" y="29"/>
                      <a:pt x="72" y="29"/>
                    </a:cubicBezTo>
                    <a:moveTo>
                      <a:pt x="73" y="27"/>
                    </a:moveTo>
                    <a:cubicBezTo>
                      <a:pt x="73" y="28"/>
                      <a:pt x="73" y="28"/>
                      <a:pt x="72" y="28"/>
                    </a:cubicBez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28"/>
                      <a:pt x="73" y="28"/>
                      <a:pt x="73" y="27"/>
                    </a:cubicBezTo>
                    <a:cubicBezTo>
                      <a:pt x="73" y="27"/>
                      <a:pt x="73" y="27"/>
                      <a:pt x="73" y="27"/>
                    </a:cubicBezTo>
                    <a:moveTo>
                      <a:pt x="74" y="26"/>
                    </a:moveTo>
                    <a:cubicBezTo>
                      <a:pt x="74" y="26"/>
                      <a:pt x="74" y="26"/>
                      <a:pt x="74" y="26"/>
                    </a:cubicBezTo>
                    <a:cubicBezTo>
                      <a:pt x="74" y="26"/>
                      <a:pt x="74" y="26"/>
                      <a:pt x="74" y="27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moveTo>
                      <a:pt x="77" y="20"/>
                    </a:moveTo>
                    <a:cubicBezTo>
                      <a:pt x="76" y="22"/>
                      <a:pt x="75" y="24"/>
                      <a:pt x="74" y="26"/>
                    </a:cubicBezTo>
                    <a:cubicBezTo>
                      <a:pt x="74" y="26"/>
                      <a:pt x="74" y="26"/>
                      <a:pt x="74" y="26"/>
                    </a:cubicBezTo>
                    <a:cubicBezTo>
                      <a:pt x="75" y="24"/>
                      <a:pt x="77" y="22"/>
                      <a:pt x="78" y="20"/>
                    </a:cubicBezTo>
                    <a:cubicBezTo>
                      <a:pt x="78" y="20"/>
                      <a:pt x="78" y="20"/>
                      <a:pt x="77" y="20"/>
                    </a:cubicBezTo>
                    <a:moveTo>
                      <a:pt x="81" y="15"/>
                    </a:moveTo>
                    <a:cubicBezTo>
                      <a:pt x="80" y="16"/>
                      <a:pt x="78" y="18"/>
                      <a:pt x="77" y="20"/>
                    </a:cubicBezTo>
                    <a:cubicBezTo>
                      <a:pt x="78" y="20"/>
                      <a:pt x="78" y="20"/>
                      <a:pt x="78" y="20"/>
                    </a:cubicBezTo>
                    <a:cubicBezTo>
                      <a:pt x="79" y="18"/>
                      <a:pt x="80" y="17"/>
                      <a:pt x="81" y="15"/>
                    </a:cubicBezTo>
                    <a:cubicBezTo>
                      <a:pt x="81" y="15"/>
                      <a:pt x="81" y="15"/>
                      <a:pt x="81" y="15"/>
                    </a:cubicBezTo>
                    <a:moveTo>
                      <a:pt x="82" y="12"/>
                    </a:moveTo>
                    <a:cubicBezTo>
                      <a:pt x="82" y="13"/>
                      <a:pt x="81" y="14"/>
                      <a:pt x="81" y="14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14"/>
                      <a:pt x="82" y="13"/>
                      <a:pt x="82" y="13"/>
                    </a:cubicBezTo>
                    <a:cubicBezTo>
                      <a:pt x="82" y="12"/>
                      <a:pt x="82" y="12"/>
                      <a:pt x="82" y="12"/>
                    </a:cubicBezTo>
                    <a:moveTo>
                      <a:pt x="82" y="12"/>
                    </a:moveTo>
                    <a:cubicBezTo>
                      <a:pt x="82" y="12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3"/>
                    </a:cubicBezTo>
                    <a:cubicBezTo>
                      <a:pt x="82" y="12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2"/>
                    </a:cubicBezTo>
                    <a:moveTo>
                      <a:pt x="83" y="11"/>
                    </a:moveTo>
                    <a:cubicBezTo>
                      <a:pt x="83" y="11"/>
                      <a:pt x="82" y="12"/>
                      <a:pt x="82" y="12"/>
                    </a:cubicBezTo>
                    <a:cubicBezTo>
                      <a:pt x="82" y="12"/>
                      <a:pt x="82" y="12"/>
                      <a:pt x="82" y="12"/>
                    </a:cubicBezTo>
                    <a:cubicBezTo>
                      <a:pt x="83" y="12"/>
                      <a:pt x="83" y="12"/>
                      <a:pt x="83" y="11"/>
                    </a:cubicBezTo>
                    <a:cubicBezTo>
                      <a:pt x="83" y="11"/>
                      <a:pt x="83" y="11"/>
                      <a:pt x="83" y="11"/>
                    </a:cubicBezTo>
                    <a:moveTo>
                      <a:pt x="84" y="10"/>
                    </a:moveTo>
                    <a:cubicBezTo>
                      <a:pt x="83" y="10"/>
                      <a:pt x="83" y="11"/>
                      <a:pt x="83" y="11"/>
                    </a:cubicBezTo>
                    <a:cubicBezTo>
                      <a:pt x="83" y="11"/>
                      <a:pt x="83" y="11"/>
                      <a:pt x="83" y="11"/>
                    </a:cubicBezTo>
                    <a:cubicBezTo>
                      <a:pt x="83" y="11"/>
                      <a:pt x="84" y="10"/>
                      <a:pt x="84" y="10"/>
                    </a:cubicBezTo>
                    <a:cubicBezTo>
                      <a:pt x="84" y="10"/>
                      <a:pt x="84" y="10"/>
                      <a:pt x="84" y="10"/>
                    </a:cubicBezTo>
                    <a:moveTo>
                      <a:pt x="88" y="3"/>
                    </a:moveTo>
                    <a:cubicBezTo>
                      <a:pt x="86" y="5"/>
                      <a:pt x="85" y="7"/>
                      <a:pt x="84" y="9"/>
                    </a:cubicBezTo>
                    <a:cubicBezTo>
                      <a:pt x="84" y="9"/>
                      <a:pt x="84" y="9"/>
                      <a:pt x="84" y="9"/>
                    </a:cubicBezTo>
                    <a:cubicBezTo>
                      <a:pt x="85" y="7"/>
                      <a:pt x="87" y="5"/>
                      <a:pt x="88" y="3"/>
                    </a:cubicBezTo>
                    <a:cubicBezTo>
                      <a:pt x="88" y="3"/>
                      <a:pt x="88" y="3"/>
                      <a:pt x="88" y="3"/>
                    </a:cubicBezTo>
                    <a:moveTo>
                      <a:pt x="88" y="2"/>
                    </a:moveTo>
                    <a:cubicBezTo>
                      <a:pt x="88" y="2"/>
                      <a:pt x="88" y="2"/>
                      <a:pt x="88" y="3"/>
                    </a:cubicBezTo>
                    <a:cubicBezTo>
                      <a:pt x="88" y="3"/>
                      <a:pt x="88" y="3"/>
                      <a:pt x="88" y="3"/>
                    </a:cubicBezTo>
                    <a:cubicBezTo>
                      <a:pt x="88" y="3"/>
                      <a:pt x="88" y="2"/>
                      <a:pt x="89" y="2"/>
                    </a:cubicBezTo>
                    <a:cubicBezTo>
                      <a:pt x="88" y="2"/>
                      <a:pt x="88" y="2"/>
                      <a:pt x="88" y="2"/>
                    </a:cubicBezTo>
                    <a:moveTo>
                      <a:pt x="88" y="2"/>
                    </a:moveTo>
                    <a:cubicBezTo>
                      <a:pt x="88" y="2"/>
                      <a:pt x="88" y="2"/>
                      <a:pt x="88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8" y="2"/>
                    </a:cubicBezTo>
                    <a:moveTo>
                      <a:pt x="90" y="0"/>
                    </a:moveTo>
                    <a:cubicBezTo>
                      <a:pt x="90" y="0"/>
                      <a:pt x="89" y="0"/>
                      <a:pt x="89" y="0"/>
                    </a:cubicBezTo>
                    <a:cubicBezTo>
                      <a:pt x="89" y="0"/>
                      <a:pt x="89" y="0"/>
                      <a:pt x="90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0" y="0"/>
                      <a:pt x="90" y="0"/>
                      <a:pt x="9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9" name="Freeform 9452"/>
              <p:cNvSpPr>
                <a:spLocks noEditPoints="1"/>
              </p:cNvSpPr>
              <p:nvPr/>
            </p:nvSpPr>
            <p:spPr bwMode="auto">
              <a:xfrm>
                <a:off x="-444" y="3405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0 w 5"/>
                  <a:gd name="T9" fmla="*/ 7 h 8"/>
                  <a:gd name="T10" fmla="*/ 5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0" name="Oval 9453"/>
              <p:cNvSpPr>
                <a:spLocks noChangeArrowheads="1"/>
              </p:cNvSpPr>
              <p:nvPr/>
            </p:nvSpPr>
            <p:spPr bwMode="auto">
              <a:xfrm>
                <a:off x="-425" y="339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1" name="Freeform 9454"/>
              <p:cNvSpPr>
                <a:spLocks noEditPoints="1"/>
              </p:cNvSpPr>
              <p:nvPr/>
            </p:nvSpPr>
            <p:spPr bwMode="auto">
              <a:xfrm>
                <a:off x="-423" y="3377"/>
                <a:ext cx="8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5 h 6"/>
                  <a:gd name="T16" fmla="*/ 0 w 3"/>
                  <a:gd name="T17" fmla="*/ 5 h 6"/>
                  <a:gd name="T18" fmla="*/ 0 w 3"/>
                  <a:gd name="T19" fmla="*/ 5 h 6"/>
                  <a:gd name="T20" fmla="*/ 3 w 3"/>
                  <a:gd name="T21" fmla="*/ 1 h 6"/>
                  <a:gd name="T22" fmla="*/ 2 w 3"/>
                  <a:gd name="T23" fmla="*/ 1 h 6"/>
                  <a:gd name="T24" fmla="*/ 3 w 3"/>
                  <a:gd name="T25" fmla="*/ 1 h 6"/>
                  <a:gd name="T26" fmla="*/ 3 w 3"/>
                  <a:gd name="T27" fmla="*/ 1 h 6"/>
                  <a:gd name="T28" fmla="*/ 3 w 3"/>
                  <a:gd name="T29" fmla="*/ 1 h 6"/>
                  <a:gd name="T30" fmla="*/ 3 w 3"/>
                  <a:gd name="T31" fmla="*/ 0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0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2" name="Freeform 9455"/>
              <p:cNvSpPr>
                <a:spLocks/>
              </p:cNvSpPr>
              <p:nvPr/>
            </p:nvSpPr>
            <p:spPr bwMode="auto">
              <a:xfrm>
                <a:off x="-404" y="335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3" name="Freeform 9456"/>
              <p:cNvSpPr>
                <a:spLocks/>
              </p:cNvSpPr>
              <p:nvPr/>
            </p:nvSpPr>
            <p:spPr bwMode="auto">
              <a:xfrm>
                <a:off x="-406" y="336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4" name="Freeform 9457"/>
              <p:cNvSpPr>
                <a:spLocks/>
              </p:cNvSpPr>
              <p:nvPr/>
            </p:nvSpPr>
            <p:spPr bwMode="auto">
              <a:xfrm>
                <a:off x="-401" y="335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5" name="Rectangle 9458"/>
              <p:cNvSpPr>
                <a:spLocks noChangeArrowheads="1"/>
              </p:cNvSpPr>
              <p:nvPr/>
            </p:nvSpPr>
            <p:spPr bwMode="auto">
              <a:xfrm>
                <a:off x="-399" y="335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6" name="Rectangle 9459"/>
              <p:cNvSpPr>
                <a:spLocks noChangeArrowheads="1"/>
              </p:cNvSpPr>
              <p:nvPr/>
            </p:nvSpPr>
            <p:spPr bwMode="auto">
              <a:xfrm>
                <a:off x="-399" y="3351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7" name="Freeform 9460"/>
              <p:cNvSpPr>
                <a:spLocks/>
              </p:cNvSpPr>
              <p:nvPr/>
            </p:nvSpPr>
            <p:spPr bwMode="auto">
              <a:xfrm>
                <a:off x="-392" y="3337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8" name="Freeform 9461"/>
              <p:cNvSpPr>
                <a:spLocks noEditPoints="1"/>
              </p:cNvSpPr>
              <p:nvPr/>
            </p:nvSpPr>
            <p:spPr bwMode="auto">
              <a:xfrm>
                <a:off x="-382" y="3311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1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9" name="Oval 9462"/>
              <p:cNvSpPr>
                <a:spLocks noChangeArrowheads="1"/>
              </p:cNvSpPr>
              <p:nvPr/>
            </p:nvSpPr>
            <p:spPr bwMode="auto">
              <a:xfrm>
                <a:off x="-380" y="33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0" name="Freeform 9463"/>
              <p:cNvSpPr>
                <a:spLocks noEditPoints="1"/>
              </p:cNvSpPr>
              <p:nvPr/>
            </p:nvSpPr>
            <p:spPr bwMode="auto">
              <a:xfrm>
                <a:off x="-378" y="3290"/>
                <a:ext cx="17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5 w 7"/>
                  <a:gd name="T15" fmla="*/ 3 h 11"/>
                  <a:gd name="T16" fmla="*/ 5 w 7"/>
                  <a:gd name="T17" fmla="*/ 3 h 11"/>
                  <a:gd name="T18" fmla="*/ 5 w 7"/>
                  <a:gd name="T19" fmla="*/ 3 h 11"/>
                  <a:gd name="T20" fmla="*/ 5 w 7"/>
                  <a:gd name="T21" fmla="*/ 2 h 11"/>
                  <a:gd name="T22" fmla="*/ 5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5 w 7"/>
                  <a:gd name="T29" fmla="*/ 2 h 11"/>
                  <a:gd name="T30" fmla="*/ 6 w 7"/>
                  <a:gd name="T31" fmla="*/ 0 h 11"/>
                  <a:gd name="T32" fmla="*/ 5 w 7"/>
                  <a:gd name="T33" fmla="*/ 2 h 11"/>
                  <a:gd name="T34" fmla="*/ 6 w 7"/>
                  <a:gd name="T35" fmla="*/ 2 h 11"/>
                  <a:gd name="T36" fmla="*/ 7 w 7"/>
                  <a:gd name="T37" fmla="*/ 0 h 11"/>
                  <a:gd name="T38" fmla="*/ 6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1" name="Freeform 9464"/>
              <p:cNvSpPr>
                <a:spLocks/>
              </p:cNvSpPr>
              <p:nvPr/>
            </p:nvSpPr>
            <p:spPr bwMode="auto">
              <a:xfrm>
                <a:off x="-380" y="3318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2" name="Freeform 9465"/>
              <p:cNvSpPr>
                <a:spLocks noEditPoints="1"/>
              </p:cNvSpPr>
              <p:nvPr/>
            </p:nvSpPr>
            <p:spPr bwMode="auto">
              <a:xfrm>
                <a:off x="-564" y="36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3" name="Freeform 9466"/>
              <p:cNvSpPr>
                <a:spLocks noEditPoints="1"/>
              </p:cNvSpPr>
              <p:nvPr/>
            </p:nvSpPr>
            <p:spPr bwMode="auto">
              <a:xfrm>
                <a:off x="-574" y="3365"/>
                <a:ext cx="166" cy="279"/>
              </a:xfrm>
              <a:custGeom>
                <a:avLst/>
                <a:gdLst>
                  <a:gd name="T0" fmla="*/ 0 w 70"/>
                  <a:gd name="T1" fmla="*/ 118 h 118"/>
                  <a:gd name="T2" fmla="*/ 2 w 70"/>
                  <a:gd name="T3" fmla="*/ 116 h 118"/>
                  <a:gd name="T4" fmla="*/ 2 w 70"/>
                  <a:gd name="T5" fmla="*/ 114 h 118"/>
                  <a:gd name="T6" fmla="*/ 2 w 70"/>
                  <a:gd name="T7" fmla="*/ 115 h 118"/>
                  <a:gd name="T8" fmla="*/ 2 w 70"/>
                  <a:gd name="T9" fmla="*/ 114 h 118"/>
                  <a:gd name="T10" fmla="*/ 2 w 70"/>
                  <a:gd name="T11" fmla="*/ 114 h 118"/>
                  <a:gd name="T12" fmla="*/ 3 w 70"/>
                  <a:gd name="T13" fmla="*/ 113 h 118"/>
                  <a:gd name="T14" fmla="*/ 4 w 70"/>
                  <a:gd name="T15" fmla="*/ 111 h 118"/>
                  <a:gd name="T16" fmla="*/ 3 w 70"/>
                  <a:gd name="T17" fmla="*/ 112 h 118"/>
                  <a:gd name="T18" fmla="*/ 4 w 70"/>
                  <a:gd name="T19" fmla="*/ 111 h 118"/>
                  <a:gd name="T20" fmla="*/ 4 w 70"/>
                  <a:gd name="T21" fmla="*/ 111 h 118"/>
                  <a:gd name="T22" fmla="*/ 5 w 70"/>
                  <a:gd name="T23" fmla="*/ 109 h 118"/>
                  <a:gd name="T24" fmla="*/ 10 w 70"/>
                  <a:gd name="T25" fmla="*/ 101 h 118"/>
                  <a:gd name="T26" fmla="*/ 8 w 70"/>
                  <a:gd name="T27" fmla="*/ 105 h 118"/>
                  <a:gd name="T28" fmla="*/ 10 w 70"/>
                  <a:gd name="T29" fmla="*/ 101 h 118"/>
                  <a:gd name="T30" fmla="*/ 11 w 70"/>
                  <a:gd name="T31" fmla="*/ 99 h 118"/>
                  <a:gd name="T32" fmla="*/ 11 w 70"/>
                  <a:gd name="T33" fmla="*/ 99 h 118"/>
                  <a:gd name="T34" fmla="*/ 14 w 70"/>
                  <a:gd name="T35" fmla="*/ 94 h 118"/>
                  <a:gd name="T36" fmla="*/ 11 w 70"/>
                  <a:gd name="T37" fmla="*/ 99 h 118"/>
                  <a:gd name="T38" fmla="*/ 14 w 70"/>
                  <a:gd name="T39" fmla="*/ 94 h 118"/>
                  <a:gd name="T40" fmla="*/ 14 w 70"/>
                  <a:gd name="T41" fmla="*/ 93 h 118"/>
                  <a:gd name="T42" fmla="*/ 17 w 70"/>
                  <a:gd name="T43" fmla="*/ 88 h 118"/>
                  <a:gd name="T44" fmla="*/ 18 w 70"/>
                  <a:gd name="T45" fmla="*/ 86 h 118"/>
                  <a:gd name="T46" fmla="*/ 19 w 70"/>
                  <a:gd name="T47" fmla="*/ 86 h 118"/>
                  <a:gd name="T48" fmla="*/ 18 w 70"/>
                  <a:gd name="T49" fmla="*/ 86 h 118"/>
                  <a:gd name="T50" fmla="*/ 19 w 70"/>
                  <a:gd name="T51" fmla="*/ 86 h 118"/>
                  <a:gd name="T52" fmla="*/ 19 w 70"/>
                  <a:gd name="T53" fmla="*/ 86 h 118"/>
                  <a:gd name="T54" fmla="*/ 25 w 70"/>
                  <a:gd name="T55" fmla="*/ 75 h 118"/>
                  <a:gd name="T56" fmla="*/ 20 w 70"/>
                  <a:gd name="T57" fmla="*/ 84 h 118"/>
                  <a:gd name="T58" fmla="*/ 25 w 70"/>
                  <a:gd name="T59" fmla="*/ 75 h 118"/>
                  <a:gd name="T60" fmla="*/ 27 w 70"/>
                  <a:gd name="T61" fmla="*/ 72 h 118"/>
                  <a:gd name="T62" fmla="*/ 34 w 70"/>
                  <a:gd name="T63" fmla="*/ 61 h 118"/>
                  <a:gd name="T64" fmla="*/ 42 w 70"/>
                  <a:gd name="T65" fmla="*/ 47 h 118"/>
                  <a:gd name="T66" fmla="*/ 38 w 70"/>
                  <a:gd name="T67" fmla="*/ 54 h 118"/>
                  <a:gd name="T68" fmla="*/ 42 w 70"/>
                  <a:gd name="T69" fmla="*/ 47 h 118"/>
                  <a:gd name="T70" fmla="*/ 43 w 70"/>
                  <a:gd name="T71" fmla="*/ 45 h 118"/>
                  <a:gd name="T72" fmla="*/ 44 w 70"/>
                  <a:gd name="T73" fmla="*/ 44 h 118"/>
                  <a:gd name="T74" fmla="*/ 47 w 70"/>
                  <a:gd name="T75" fmla="*/ 39 h 118"/>
                  <a:gd name="T76" fmla="*/ 45 w 70"/>
                  <a:gd name="T77" fmla="*/ 42 h 118"/>
                  <a:gd name="T78" fmla="*/ 47 w 70"/>
                  <a:gd name="T79" fmla="*/ 39 h 118"/>
                  <a:gd name="T80" fmla="*/ 47 w 70"/>
                  <a:gd name="T81" fmla="*/ 38 h 118"/>
                  <a:gd name="T82" fmla="*/ 47 w 70"/>
                  <a:gd name="T83" fmla="*/ 38 h 118"/>
                  <a:gd name="T84" fmla="*/ 48 w 70"/>
                  <a:gd name="T85" fmla="*/ 36 h 118"/>
                  <a:gd name="T86" fmla="*/ 48 w 70"/>
                  <a:gd name="T87" fmla="*/ 37 h 118"/>
                  <a:gd name="T88" fmla="*/ 48 w 70"/>
                  <a:gd name="T89" fmla="*/ 36 h 118"/>
                  <a:gd name="T90" fmla="*/ 50 w 70"/>
                  <a:gd name="T91" fmla="*/ 32 h 118"/>
                  <a:gd name="T92" fmla="*/ 51 w 70"/>
                  <a:gd name="T93" fmla="*/ 32 h 118"/>
                  <a:gd name="T94" fmla="*/ 52 w 70"/>
                  <a:gd name="T95" fmla="*/ 29 h 118"/>
                  <a:gd name="T96" fmla="*/ 53 w 70"/>
                  <a:gd name="T97" fmla="*/ 30 h 118"/>
                  <a:gd name="T98" fmla="*/ 52 w 70"/>
                  <a:gd name="T99" fmla="*/ 29 h 118"/>
                  <a:gd name="T100" fmla="*/ 52 w 70"/>
                  <a:gd name="T101" fmla="*/ 29 h 118"/>
                  <a:gd name="T102" fmla="*/ 54 w 70"/>
                  <a:gd name="T103" fmla="*/ 27 h 118"/>
                  <a:gd name="T104" fmla="*/ 62 w 70"/>
                  <a:gd name="T105" fmla="*/ 13 h 118"/>
                  <a:gd name="T106" fmla="*/ 61 w 70"/>
                  <a:gd name="T107" fmla="*/ 15 h 118"/>
                  <a:gd name="T108" fmla="*/ 62 w 70"/>
                  <a:gd name="T109" fmla="*/ 13 h 118"/>
                  <a:gd name="T110" fmla="*/ 62 w 70"/>
                  <a:gd name="T111" fmla="*/ 13 h 118"/>
                  <a:gd name="T112" fmla="*/ 63 w 70"/>
                  <a:gd name="T113" fmla="*/ 13 h 118"/>
                  <a:gd name="T114" fmla="*/ 70 w 70"/>
                  <a:gd name="T115" fmla="*/ 0 h 118"/>
                  <a:gd name="T116" fmla="*/ 68 w 70"/>
                  <a:gd name="T117" fmla="*/ 3 h 118"/>
                  <a:gd name="T118" fmla="*/ 70 w 70"/>
                  <a:gd name="T11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" h="118">
                    <a:moveTo>
                      <a:pt x="2" y="116"/>
                    </a:moveTo>
                    <a:cubicBezTo>
                      <a:pt x="1" y="116"/>
                      <a:pt x="1" y="117"/>
                      <a:pt x="0" y="118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1" y="117"/>
                      <a:pt x="1" y="116"/>
                      <a:pt x="2" y="116"/>
                    </a:cubicBezTo>
                    <a:cubicBezTo>
                      <a:pt x="2" y="116"/>
                      <a:pt x="2" y="116"/>
                      <a:pt x="2" y="116"/>
                    </a:cubicBezTo>
                    <a:moveTo>
                      <a:pt x="2" y="114"/>
                    </a:moveTo>
                    <a:cubicBezTo>
                      <a:pt x="2" y="115"/>
                      <a:pt x="2" y="115"/>
                      <a:pt x="2" y="115"/>
                    </a:cubicBezTo>
                    <a:cubicBezTo>
                      <a:pt x="2" y="115"/>
                      <a:pt x="2" y="115"/>
                      <a:pt x="2" y="115"/>
                    </a:cubicBezTo>
                    <a:cubicBezTo>
                      <a:pt x="2" y="115"/>
                      <a:pt x="2" y="115"/>
                      <a:pt x="2" y="114"/>
                    </a:cubicBezTo>
                    <a:cubicBezTo>
                      <a:pt x="2" y="114"/>
                      <a:pt x="2" y="114"/>
                      <a:pt x="2" y="114"/>
                    </a:cubicBezTo>
                    <a:moveTo>
                      <a:pt x="3" y="113"/>
                    </a:moveTo>
                    <a:cubicBezTo>
                      <a:pt x="3" y="113"/>
                      <a:pt x="3" y="114"/>
                      <a:pt x="2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4"/>
                      <a:pt x="3" y="113"/>
                      <a:pt x="3" y="113"/>
                    </a:cubicBezTo>
                    <a:cubicBezTo>
                      <a:pt x="3" y="113"/>
                      <a:pt x="3" y="113"/>
                      <a:pt x="3" y="113"/>
                    </a:cubicBezTo>
                    <a:moveTo>
                      <a:pt x="4" y="111"/>
                    </a:moveTo>
                    <a:cubicBezTo>
                      <a:pt x="4" y="112"/>
                      <a:pt x="4" y="112"/>
                      <a:pt x="3" y="112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4" y="112"/>
                      <a:pt x="4" y="112"/>
                      <a:pt x="4" y="111"/>
                    </a:cubicBezTo>
                    <a:cubicBezTo>
                      <a:pt x="4" y="111"/>
                      <a:pt x="4" y="111"/>
                      <a:pt x="4" y="111"/>
                    </a:cubicBezTo>
                    <a:moveTo>
                      <a:pt x="5" y="109"/>
                    </a:moveTo>
                    <a:cubicBezTo>
                      <a:pt x="5" y="110"/>
                      <a:pt x="5" y="110"/>
                      <a:pt x="4" y="111"/>
                    </a:cubicBezTo>
                    <a:cubicBezTo>
                      <a:pt x="4" y="111"/>
                      <a:pt x="4" y="111"/>
                      <a:pt x="4" y="111"/>
                    </a:cubicBezTo>
                    <a:cubicBezTo>
                      <a:pt x="5" y="110"/>
                      <a:pt x="5" y="110"/>
                      <a:pt x="5" y="109"/>
                    </a:cubicBezTo>
                    <a:cubicBezTo>
                      <a:pt x="5" y="109"/>
                      <a:pt x="5" y="109"/>
                      <a:pt x="5" y="109"/>
                    </a:cubicBezTo>
                    <a:moveTo>
                      <a:pt x="10" y="101"/>
                    </a:moveTo>
                    <a:cubicBezTo>
                      <a:pt x="9" y="102"/>
                      <a:pt x="8" y="104"/>
                      <a:pt x="7" y="105"/>
                    </a:cubicBezTo>
                    <a:cubicBezTo>
                      <a:pt x="8" y="105"/>
                      <a:pt x="8" y="105"/>
                      <a:pt x="8" y="105"/>
                    </a:cubicBezTo>
                    <a:cubicBezTo>
                      <a:pt x="8" y="104"/>
                      <a:pt x="9" y="102"/>
                      <a:pt x="10" y="101"/>
                    </a:cubicBezTo>
                    <a:cubicBezTo>
                      <a:pt x="10" y="101"/>
                      <a:pt x="10" y="101"/>
                      <a:pt x="10" y="101"/>
                    </a:cubicBezTo>
                    <a:moveTo>
                      <a:pt x="11" y="99"/>
                    </a:move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9"/>
                      <a:pt x="11" y="100"/>
                      <a:pt x="11" y="100"/>
                    </a:cubicBezTo>
                    <a:cubicBezTo>
                      <a:pt x="11" y="100"/>
                      <a:pt x="11" y="100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moveTo>
                      <a:pt x="14" y="94"/>
                    </a:moveTo>
                    <a:cubicBezTo>
                      <a:pt x="13" y="96"/>
                      <a:pt x="12" y="97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7"/>
                      <a:pt x="13" y="96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17" y="88"/>
                    </a:moveTo>
                    <a:cubicBezTo>
                      <a:pt x="16" y="90"/>
                      <a:pt x="15" y="91"/>
                      <a:pt x="14" y="93"/>
                    </a:cubicBezTo>
                    <a:cubicBezTo>
                      <a:pt x="14" y="93"/>
                      <a:pt x="15" y="93"/>
                      <a:pt x="15" y="93"/>
                    </a:cubicBezTo>
                    <a:cubicBezTo>
                      <a:pt x="16" y="92"/>
                      <a:pt x="17" y="90"/>
                      <a:pt x="17" y="88"/>
                    </a:cubicBezTo>
                    <a:cubicBezTo>
                      <a:pt x="17" y="88"/>
                      <a:pt x="17" y="88"/>
                      <a:pt x="17" y="88"/>
                    </a:cubicBezTo>
                    <a:moveTo>
                      <a:pt x="18" y="86"/>
                    </a:moveTo>
                    <a:cubicBezTo>
                      <a:pt x="18" y="86"/>
                      <a:pt x="18" y="86"/>
                      <a:pt x="18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8" y="86"/>
                      <a:pt x="18" y="86"/>
                    </a:cubicBezTo>
                    <a:moveTo>
                      <a:pt x="19" y="86"/>
                    </a:move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9" y="86"/>
                      <a:pt x="19" y="86"/>
                      <a:pt x="19" y="86"/>
                    </a:cubicBezTo>
                    <a:moveTo>
                      <a:pt x="25" y="75"/>
                    </a:moveTo>
                    <a:cubicBezTo>
                      <a:pt x="23" y="78"/>
                      <a:pt x="22" y="81"/>
                      <a:pt x="2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22" y="81"/>
                      <a:pt x="24" y="78"/>
                      <a:pt x="26" y="75"/>
                    </a:cubicBezTo>
                    <a:cubicBezTo>
                      <a:pt x="25" y="75"/>
                      <a:pt x="25" y="75"/>
                      <a:pt x="25" y="75"/>
                    </a:cubicBezTo>
                    <a:moveTo>
                      <a:pt x="33" y="61"/>
                    </a:moveTo>
                    <a:cubicBezTo>
                      <a:pt x="31" y="65"/>
                      <a:pt x="29" y="68"/>
                      <a:pt x="27" y="72"/>
                    </a:cubicBezTo>
                    <a:cubicBezTo>
                      <a:pt x="27" y="72"/>
                      <a:pt x="27" y="72"/>
                      <a:pt x="27" y="72"/>
                    </a:cubicBezTo>
                    <a:cubicBezTo>
                      <a:pt x="29" y="69"/>
                      <a:pt x="31" y="65"/>
                      <a:pt x="34" y="61"/>
                    </a:cubicBezTo>
                    <a:cubicBezTo>
                      <a:pt x="34" y="61"/>
                      <a:pt x="33" y="61"/>
                      <a:pt x="33" y="61"/>
                    </a:cubicBezTo>
                    <a:moveTo>
                      <a:pt x="42" y="47"/>
                    </a:moveTo>
                    <a:cubicBezTo>
                      <a:pt x="40" y="49"/>
                      <a:pt x="39" y="52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9" y="52"/>
                      <a:pt x="41" y="50"/>
                      <a:pt x="42" y="47"/>
                    </a:cubicBezTo>
                    <a:cubicBezTo>
                      <a:pt x="42" y="47"/>
                      <a:pt x="42" y="47"/>
                      <a:pt x="42" y="47"/>
                    </a:cubicBezTo>
                    <a:moveTo>
                      <a:pt x="44" y="44"/>
                    </a:moveTo>
                    <a:cubicBezTo>
                      <a:pt x="43" y="44"/>
                      <a:pt x="43" y="45"/>
                      <a:pt x="43" y="45"/>
                    </a:cubicBezTo>
                    <a:cubicBezTo>
                      <a:pt x="43" y="45"/>
                      <a:pt x="43" y="45"/>
                      <a:pt x="43" y="45"/>
                    </a:cubicBezTo>
                    <a:cubicBezTo>
                      <a:pt x="43" y="45"/>
                      <a:pt x="44" y="44"/>
                      <a:pt x="44" y="44"/>
                    </a:cubicBezTo>
                    <a:cubicBezTo>
                      <a:pt x="44" y="44"/>
                      <a:pt x="44" y="44"/>
                      <a:pt x="44" y="44"/>
                    </a:cubicBezTo>
                    <a:moveTo>
                      <a:pt x="47" y="39"/>
                    </a:moveTo>
                    <a:cubicBezTo>
                      <a:pt x="46" y="40"/>
                      <a:pt x="45" y="41"/>
                      <a:pt x="45" y="42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40"/>
                      <a:pt x="47" y="39"/>
                    </a:cubicBezTo>
                    <a:cubicBezTo>
                      <a:pt x="47" y="39"/>
                      <a:pt x="47" y="39"/>
                      <a:pt x="47" y="39"/>
                    </a:cubicBezTo>
                    <a:moveTo>
                      <a:pt x="47" y="38"/>
                    </a:move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cubicBezTo>
                      <a:pt x="47" y="38"/>
                      <a:pt x="47" y="38"/>
                      <a:pt x="47" y="38"/>
                    </a:cubicBezTo>
                    <a:moveTo>
                      <a:pt x="48" y="36"/>
                    </a:moveTo>
                    <a:cubicBezTo>
                      <a:pt x="48" y="37"/>
                      <a:pt x="48" y="37"/>
                      <a:pt x="48" y="37"/>
                    </a:cubicBezTo>
                    <a:cubicBezTo>
                      <a:pt x="48" y="37"/>
                      <a:pt x="48" y="37"/>
                      <a:pt x="48" y="37"/>
                    </a:cubicBezTo>
                    <a:cubicBezTo>
                      <a:pt x="48" y="37"/>
                      <a:pt x="48" y="37"/>
                      <a:pt x="48" y="36"/>
                    </a:cubicBezTo>
                    <a:cubicBezTo>
                      <a:pt x="48" y="36"/>
                      <a:pt x="48" y="36"/>
                      <a:pt x="48" y="36"/>
                    </a:cubicBezTo>
                    <a:moveTo>
                      <a:pt x="51" y="32"/>
                    </a:moveTo>
                    <a:cubicBezTo>
                      <a:pt x="51" y="32"/>
                      <a:pt x="51" y="32"/>
                      <a:pt x="50" y="32"/>
                    </a:cubicBezTo>
                    <a:cubicBezTo>
                      <a:pt x="51" y="32"/>
                      <a:pt x="51" y="32"/>
                      <a:pt x="51" y="33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moveTo>
                      <a:pt x="52" y="29"/>
                    </a:move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30"/>
                      <a:pt x="52" y="30"/>
                      <a:pt x="53" y="30"/>
                    </a:cubicBezTo>
                    <a:cubicBezTo>
                      <a:pt x="53" y="30"/>
                      <a:pt x="53" y="30"/>
                      <a:pt x="53" y="30"/>
                    </a:cubicBezTo>
                    <a:cubicBezTo>
                      <a:pt x="52" y="29"/>
                      <a:pt x="52" y="29"/>
                      <a:pt x="52" y="29"/>
                    </a:cubicBezTo>
                    <a:moveTo>
                      <a:pt x="54" y="26"/>
                    </a:moveTo>
                    <a:cubicBezTo>
                      <a:pt x="53" y="27"/>
                      <a:pt x="53" y="28"/>
                      <a:pt x="52" y="29"/>
                    </a:cubicBezTo>
                    <a:cubicBezTo>
                      <a:pt x="52" y="29"/>
                      <a:pt x="53" y="30"/>
                      <a:pt x="53" y="30"/>
                    </a:cubicBezTo>
                    <a:cubicBezTo>
                      <a:pt x="53" y="29"/>
                      <a:pt x="54" y="28"/>
                      <a:pt x="54" y="27"/>
                    </a:cubicBezTo>
                    <a:cubicBezTo>
                      <a:pt x="54" y="26"/>
                      <a:pt x="54" y="26"/>
                      <a:pt x="54" y="26"/>
                    </a:cubicBezTo>
                    <a:moveTo>
                      <a:pt x="62" y="13"/>
                    </a:moveTo>
                    <a:cubicBezTo>
                      <a:pt x="62" y="14"/>
                      <a:pt x="61" y="14"/>
                      <a:pt x="61" y="15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2" y="14"/>
                      <a:pt x="62" y="14"/>
                      <a:pt x="63" y="13"/>
                    </a:cubicBezTo>
                    <a:cubicBezTo>
                      <a:pt x="62" y="13"/>
                      <a:pt x="62" y="13"/>
                      <a:pt x="62" y="13"/>
                    </a:cubicBezTo>
                    <a:moveTo>
                      <a:pt x="62" y="13"/>
                    </a:move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3"/>
                      <a:pt x="62" y="13"/>
                      <a:pt x="63" y="13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63" y="13"/>
                      <a:pt x="62" y="13"/>
                      <a:pt x="62" y="13"/>
                    </a:cubicBezTo>
                    <a:moveTo>
                      <a:pt x="70" y="0"/>
                    </a:moveTo>
                    <a:cubicBezTo>
                      <a:pt x="69" y="1"/>
                      <a:pt x="69" y="2"/>
                      <a:pt x="68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9" y="2"/>
                      <a:pt x="70" y="1"/>
                      <a:pt x="70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4" name="Freeform 9467"/>
              <p:cNvSpPr>
                <a:spLocks noEditPoints="1"/>
              </p:cNvSpPr>
              <p:nvPr/>
            </p:nvSpPr>
            <p:spPr bwMode="auto">
              <a:xfrm>
                <a:off x="-361" y="3115"/>
                <a:ext cx="104" cy="175"/>
              </a:xfrm>
              <a:custGeom>
                <a:avLst/>
                <a:gdLst>
                  <a:gd name="T0" fmla="*/ 0 w 44"/>
                  <a:gd name="T1" fmla="*/ 74 h 74"/>
                  <a:gd name="T2" fmla="*/ 0 w 44"/>
                  <a:gd name="T3" fmla="*/ 73 h 74"/>
                  <a:gd name="T4" fmla="*/ 4 w 44"/>
                  <a:gd name="T5" fmla="*/ 67 h 74"/>
                  <a:gd name="T6" fmla="*/ 4 w 44"/>
                  <a:gd name="T7" fmla="*/ 67 h 74"/>
                  <a:gd name="T8" fmla="*/ 4 w 44"/>
                  <a:gd name="T9" fmla="*/ 67 h 74"/>
                  <a:gd name="T10" fmla="*/ 8 w 44"/>
                  <a:gd name="T11" fmla="*/ 59 h 74"/>
                  <a:gd name="T12" fmla="*/ 8 w 44"/>
                  <a:gd name="T13" fmla="*/ 60 h 74"/>
                  <a:gd name="T14" fmla="*/ 8 w 44"/>
                  <a:gd name="T15" fmla="*/ 59 h 74"/>
                  <a:gd name="T16" fmla="*/ 9 w 44"/>
                  <a:gd name="T17" fmla="*/ 58 h 74"/>
                  <a:gd name="T18" fmla="*/ 9 w 44"/>
                  <a:gd name="T19" fmla="*/ 58 h 74"/>
                  <a:gd name="T20" fmla="*/ 12 w 44"/>
                  <a:gd name="T21" fmla="*/ 53 h 74"/>
                  <a:gd name="T22" fmla="*/ 12 w 44"/>
                  <a:gd name="T23" fmla="*/ 54 h 74"/>
                  <a:gd name="T24" fmla="*/ 12 w 44"/>
                  <a:gd name="T25" fmla="*/ 53 h 74"/>
                  <a:gd name="T26" fmla="*/ 13 w 44"/>
                  <a:gd name="T27" fmla="*/ 52 h 74"/>
                  <a:gd name="T28" fmla="*/ 13 w 44"/>
                  <a:gd name="T29" fmla="*/ 51 h 74"/>
                  <a:gd name="T30" fmla="*/ 14 w 44"/>
                  <a:gd name="T31" fmla="*/ 49 h 74"/>
                  <a:gd name="T32" fmla="*/ 14 w 44"/>
                  <a:gd name="T33" fmla="*/ 51 h 74"/>
                  <a:gd name="T34" fmla="*/ 14 w 44"/>
                  <a:gd name="T35" fmla="*/ 49 h 74"/>
                  <a:gd name="T36" fmla="*/ 14 w 44"/>
                  <a:gd name="T37" fmla="*/ 49 h 74"/>
                  <a:gd name="T38" fmla="*/ 15 w 44"/>
                  <a:gd name="T39" fmla="*/ 49 h 74"/>
                  <a:gd name="T40" fmla="*/ 16 w 44"/>
                  <a:gd name="T41" fmla="*/ 47 h 74"/>
                  <a:gd name="T42" fmla="*/ 16 w 44"/>
                  <a:gd name="T43" fmla="*/ 48 h 74"/>
                  <a:gd name="T44" fmla="*/ 16 w 44"/>
                  <a:gd name="T45" fmla="*/ 47 h 74"/>
                  <a:gd name="T46" fmla="*/ 21 w 44"/>
                  <a:gd name="T47" fmla="*/ 39 h 74"/>
                  <a:gd name="T48" fmla="*/ 23 w 44"/>
                  <a:gd name="T49" fmla="*/ 35 h 74"/>
                  <a:gd name="T50" fmla="*/ 28 w 44"/>
                  <a:gd name="T51" fmla="*/ 27 h 74"/>
                  <a:gd name="T52" fmla="*/ 26 w 44"/>
                  <a:gd name="T53" fmla="*/ 31 h 74"/>
                  <a:gd name="T54" fmla="*/ 28 w 44"/>
                  <a:gd name="T55" fmla="*/ 27 h 74"/>
                  <a:gd name="T56" fmla="*/ 34 w 44"/>
                  <a:gd name="T57" fmla="*/ 17 h 74"/>
                  <a:gd name="T58" fmla="*/ 38 w 44"/>
                  <a:gd name="T59" fmla="*/ 11 h 74"/>
                  <a:gd name="T60" fmla="*/ 44 w 44"/>
                  <a:gd name="T61" fmla="*/ 0 h 74"/>
                  <a:gd name="T62" fmla="*/ 40 w 44"/>
                  <a:gd name="T63" fmla="*/ 7 h 74"/>
                  <a:gd name="T64" fmla="*/ 44 w 44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74">
                    <a:moveTo>
                      <a:pt x="0" y="73"/>
                    </a:moveTo>
                    <a:cubicBezTo>
                      <a:pt x="0" y="73"/>
                      <a:pt x="0" y="73"/>
                      <a:pt x="0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4"/>
                      <a:pt x="0" y="74"/>
                      <a:pt x="0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4" y="67"/>
                    </a:move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4" y="67"/>
                    </a:cubicBezTo>
                    <a:moveTo>
                      <a:pt x="8" y="59"/>
                    </a:moveTo>
                    <a:cubicBezTo>
                      <a:pt x="8" y="59"/>
                      <a:pt x="8" y="59"/>
                      <a:pt x="8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9" y="60"/>
                      <a:pt x="9" y="60"/>
                      <a:pt x="9" y="59"/>
                    </a:cubicBezTo>
                    <a:cubicBezTo>
                      <a:pt x="9" y="59"/>
                      <a:pt x="8" y="59"/>
                      <a:pt x="8" y="59"/>
                    </a:cubicBezTo>
                    <a:moveTo>
                      <a:pt x="9" y="58"/>
                    </a:move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9"/>
                      <a:pt x="9" y="59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9" y="58"/>
                    </a:cubicBezTo>
                    <a:moveTo>
                      <a:pt x="12" y="53"/>
                    </a:moveTo>
                    <a:cubicBezTo>
                      <a:pt x="12" y="54"/>
                      <a:pt x="12" y="54"/>
                      <a:pt x="11" y="54"/>
                    </a:cubicBezTo>
                    <a:cubicBezTo>
                      <a:pt x="11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3"/>
                    </a:cubicBezTo>
                    <a:cubicBezTo>
                      <a:pt x="12" y="53"/>
                      <a:pt x="12" y="53"/>
                      <a:pt x="12" y="53"/>
                    </a:cubicBezTo>
                    <a:moveTo>
                      <a:pt x="13" y="51"/>
                    </a:move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3" y="52"/>
                      <a:pt x="13" y="52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moveTo>
                      <a:pt x="14" y="49"/>
                    </a:moveTo>
                    <a:cubicBezTo>
                      <a:pt x="14" y="50"/>
                      <a:pt x="14" y="50"/>
                      <a:pt x="14" y="51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4" y="50"/>
                      <a:pt x="14" y="50"/>
                      <a:pt x="15" y="50"/>
                    </a:cubicBezTo>
                    <a:cubicBezTo>
                      <a:pt x="14" y="50"/>
                      <a:pt x="14" y="50"/>
                      <a:pt x="14" y="49"/>
                    </a:cubicBezTo>
                    <a:moveTo>
                      <a:pt x="15" y="49"/>
                    </a:moveTo>
                    <a:cubicBezTo>
                      <a:pt x="15" y="49"/>
                      <a:pt x="15" y="49"/>
                      <a:pt x="14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moveTo>
                      <a:pt x="16" y="47"/>
                    </a:moveTo>
                    <a:cubicBezTo>
                      <a:pt x="16" y="47"/>
                      <a:pt x="16" y="47"/>
                      <a:pt x="15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7"/>
                      <a:pt x="16" y="47"/>
                      <a:pt x="16" y="47"/>
                    </a:cubicBezTo>
                    <a:cubicBezTo>
                      <a:pt x="16" y="47"/>
                      <a:pt x="16" y="47"/>
                      <a:pt x="16" y="47"/>
                    </a:cubicBezTo>
                    <a:moveTo>
                      <a:pt x="23" y="35"/>
                    </a:moveTo>
                    <a:cubicBezTo>
                      <a:pt x="22" y="36"/>
                      <a:pt x="22" y="37"/>
                      <a:pt x="21" y="39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2" y="38"/>
                      <a:pt x="23" y="36"/>
                      <a:pt x="23" y="35"/>
                    </a:cubicBezTo>
                    <a:cubicBezTo>
                      <a:pt x="23" y="35"/>
                      <a:pt x="23" y="35"/>
                      <a:pt x="23" y="35"/>
                    </a:cubicBezTo>
                    <a:moveTo>
                      <a:pt x="28" y="27"/>
                    </a:moveTo>
                    <a:cubicBezTo>
                      <a:pt x="27" y="28"/>
                      <a:pt x="27" y="29"/>
                      <a:pt x="26" y="30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7" y="29"/>
                      <a:pt x="28" y="28"/>
                      <a:pt x="28" y="27"/>
                    </a:cubicBezTo>
                    <a:cubicBezTo>
                      <a:pt x="28" y="27"/>
                      <a:pt x="28" y="27"/>
                      <a:pt x="28" y="27"/>
                    </a:cubicBezTo>
                    <a:moveTo>
                      <a:pt x="37" y="11"/>
                    </a:moveTo>
                    <a:cubicBezTo>
                      <a:pt x="36" y="13"/>
                      <a:pt x="35" y="15"/>
                      <a:pt x="34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5" y="15"/>
                      <a:pt x="37" y="13"/>
                      <a:pt x="38" y="11"/>
                    </a:cubicBezTo>
                    <a:cubicBezTo>
                      <a:pt x="37" y="11"/>
                      <a:pt x="37" y="11"/>
                      <a:pt x="37" y="11"/>
                    </a:cubicBezTo>
                    <a:moveTo>
                      <a:pt x="44" y="0"/>
                    </a:moveTo>
                    <a:cubicBezTo>
                      <a:pt x="43" y="2"/>
                      <a:pt x="41" y="5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2" y="5"/>
                      <a:pt x="43" y="3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5" name="Freeform 9468"/>
              <p:cNvSpPr>
                <a:spLocks noEditPoints="1"/>
              </p:cNvSpPr>
              <p:nvPr/>
            </p:nvSpPr>
            <p:spPr bwMode="auto">
              <a:xfrm>
                <a:off x="-319" y="3103"/>
                <a:ext cx="69" cy="111"/>
              </a:xfrm>
              <a:custGeom>
                <a:avLst/>
                <a:gdLst>
                  <a:gd name="T0" fmla="*/ 3 w 29"/>
                  <a:gd name="T1" fmla="*/ 43 h 47"/>
                  <a:gd name="T2" fmla="*/ 0 w 29"/>
                  <a:gd name="T3" fmla="*/ 47 h 47"/>
                  <a:gd name="T4" fmla="*/ 3 w 29"/>
                  <a:gd name="T5" fmla="*/ 43 h 47"/>
                  <a:gd name="T6" fmla="*/ 3 w 29"/>
                  <a:gd name="T7" fmla="*/ 43 h 47"/>
                  <a:gd name="T8" fmla="*/ 7 w 29"/>
                  <a:gd name="T9" fmla="*/ 35 h 47"/>
                  <a:gd name="T10" fmla="*/ 5 w 29"/>
                  <a:gd name="T11" fmla="*/ 40 h 47"/>
                  <a:gd name="T12" fmla="*/ 5 w 29"/>
                  <a:gd name="T13" fmla="*/ 40 h 47"/>
                  <a:gd name="T14" fmla="*/ 7 w 29"/>
                  <a:gd name="T15" fmla="*/ 35 h 47"/>
                  <a:gd name="T16" fmla="*/ 7 w 29"/>
                  <a:gd name="T17" fmla="*/ 35 h 47"/>
                  <a:gd name="T18" fmla="*/ 16 w 29"/>
                  <a:gd name="T19" fmla="*/ 22 h 47"/>
                  <a:gd name="T20" fmla="*/ 10 w 29"/>
                  <a:gd name="T21" fmla="*/ 31 h 47"/>
                  <a:gd name="T22" fmla="*/ 10 w 29"/>
                  <a:gd name="T23" fmla="*/ 31 h 47"/>
                  <a:gd name="T24" fmla="*/ 16 w 29"/>
                  <a:gd name="T25" fmla="*/ 22 h 47"/>
                  <a:gd name="T26" fmla="*/ 16 w 29"/>
                  <a:gd name="T27" fmla="*/ 22 h 47"/>
                  <a:gd name="T28" fmla="*/ 21 w 29"/>
                  <a:gd name="T29" fmla="*/ 12 h 47"/>
                  <a:gd name="T30" fmla="*/ 19 w 29"/>
                  <a:gd name="T31" fmla="*/ 16 h 47"/>
                  <a:gd name="T32" fmla="*/ 19 w 29"/>
                  <a:gd name="T33" fmla="*/ 16 h 47"/>
                  <a:gd name="T34" fmla="*/ 22 w 29"/>
                  <a:gd name="T35" fmla="*/ 12 h 47"/>
                  <a:gd name="T36" fmla="*/ 21 w 29"/>
                  <a:gd name="T37" fmla="*/ 12 h 47"/>
                  <a:gd name="T38" fmla="*/ 29 w 29"/>
                  <a:gd name="T39" fmla="*/ 0 h 47"/>
                  <a:gd name="T40" fmla="*/ 29 w 29"/>
                  <a:gd name="T41" fmla="*/ 0 h 47"/>
                  <a:gd name="T42" fmla="*/ 26 w 29"/>
                  <a:gd name="T43" fmla="*/ 5 h 47"/>
                  <a:gd name="T44" fmla="*/ 26 w 29"/>
                  <a:gd name="T45" fmla="*/ 5 h 47"/>
                  <a:gd name="T46" fmla="*/ 29 w 29"/>
                  <a:gd name="T47" fmla="*/ 0 h 47"/>
                  <a:gd name="T48" fmla="*/ 29 w 29"/>
                  <a:gd name="T4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7">
                    <a:moveTo>
                      <a:pt x="3" y="43"/>
                    </a:moveTo>
                    <a:cubicBezTo>
                      <a:pt x="2" y="45"/>
                      <a:pt x="1" y="46"/>
                      <a:pt x="0" y="47"/>
                    </a:cubicBezTo>
                    <a:cubicBezTo>
                      <a:pt x="1" y="46"/>
                      <a:pt x="2" y="45"/>
                      <a:pt x="3" y="43"/>
                    </a:cubicBezTo>
                    <a:cubicBezTo>
                      <a:pt x="3" y="43"/>
                      <a:pt x="3" y="43"/>
                      <a:pt x="3" y="43"/>
                    </a:cubicBezTo>
                    <a:moveTo>
                      <a:pt x="7" y="35"/>
                    </a:moveTo>
                    <a:cubicBezTo>
                      <a:pt x="7" y="37"/>
                      <a:pt x="6" y="38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8"/>
                      <a:pt x="7" y="37"/>
                      <a:pt x="7" y="35"/>
                    </a:cubicBezTo>
                    <a:cubicBezTo>
                      <a:pt x="7" y="35"/>
                      <a:pt x="7" y="35"/>
                      <a:pt x="7" y="35"/>
                    </a:cubicBezTo>
                    <a:moveTo>
                      <a:pt x="16" y="22"/>
                    </a:moveTo>
                    <a:cubicBezTo>
                      <a:pt x="14" y="25"/>
                      <a:pt x="12" y="28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2" y="28"/>
                      <a:pt x="14" y="25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1" y="12"/>
                    </a:moveTo>
                    <a:cubicBezTo>
                      <a:pt x="21" y="13"/>
                      <a:pt x="20" y="15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20" y="15"/>
                      <a:pt x="21" y="13"/>
                      <a:pt x="22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29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28" y="2"/>
                      <a:pt x="27" y="3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6" name="Freeform 9469"/>
              <p:cNvSpPr>
                <a:spLocks noEditPoints="1"/>
              </p:cNvSpPr>
              <p:nvPr/>
            </p:nvSpPr>
            <p:spPr bwMode="auto">
              <a:xfrm>
                <a:off x="-311" y="3115"/>
                <a:ext cx="54" cy="90"/>
              </a:xfrm>
              <a:custGeom>
                <a:avLst/>
                <a:gdLst>
                  <a:gd name="T0" fmla="*/ 2 w 23"/>
                  <a:gd name="T1" fmla="*/ 35 h 38"/>
                  <a:gd name="T2" fmla="*/ 0 w 23"/>
                  <a:gd name="T3" fmla="*/ 38 h 38"/>
                  <a:gd name="T4" fmla="*/ 0 w 23"/>
                  <a:gd name="T5" fmla="*/ 38 h 38"/>
                  <a:gd name="T6" fmla="*/ 2 w 23"/>
                  <a:gd name="T7" fmla="*/ 35 h 38"/>
                  <a:gd name="T8" fmla="*/ 2 w 23"/>
                  <a:gd name="T9" fmla="*/ 35 h 38"/>
                  <a:gd name="T10" fmla="*/ 7 w 23"/>
                  <a:gd name="T11" fmla="*/ 26 h 38"/>
                  <a:gd name="T12" fmla="*/ 4 w 23"/>
                  <a:gd name="T13" fmla="*/ 30 h 38"/>
                  <a:gd name="T14" fmla="*/ 4 w 23"/>
                  <a:gd name="T15" fmla="*/ 30 h 38"/>
                  <a:gd name="T16" fmla="*/ 7 w 23"/>
                  <a:gd name="T17" fmla="*/ 26 h 38"/>
                  <a:gd name="T18" fmla="*/ 7 w 23"/>
                  <a:gd name="T19" fmla="*/ 26 h 38"/>
                  <a:gd name="T20" fmla="*/ 12 w 23"/>
                  <a:gd name="T21" fmla="*/ 14 h 38"/>
                  <a:gd name="T22" fmla="*/ 12 w 23"/>
                  <a:gd name="T23" fmla="*/ 14 h 38"/>
                  <a:gd name="T24" fmla="*/ 12 w 23"/>
                  <a:gd name="T25" fmla="*/ 14 h 38"/>
                  <a:gd name="T26" fmla="*/ 16 w 23"/>
                  <a:gd name="T27" fmla="*/ 11 h 38"/>
                  <a:gd name="T28" fmla="*/ 16 w 23"/>
                  <a:gd name="T29" fmla="*/ 11 h 38"/>
                  <a:gd name="T30" fmla="*/ 13 w 23"/>
                  <a:gd name="T31" fmla="*/ 17 h 38"/>
                  <a:gd name="T32" fmla="*/ 13 w 23"/>
                  <a:gd name="T33" fmla="*/ 17 h 38"/>
                  <a:gd name="T34" fmla="*/ 16 w 23"/>
                  <a:gd name="T35" fmla="*/ 11 h 38"/>
                  <a:gd name="T36" fmla="*/ 16 w 23"/>
                  <a:gd name="T37" fmla="*/ 11 h 38"/>
                  <a:gd name="T38" fmla="*/ 23 w 23"/>
                  <a:gd name="T39" fmla="*/ 0 h 38"/>
                  <a:gd name="T40" fmla="*/ 18 w 23"/>
                  <a:gd name="T41" fmla="*/ 7 h 38"/>
                  <a:gd name="T42" fmla="*/ 19 w 23"/>
                  <a:gd name="T43" fmla="*/ 7 h 38"/>
                  <a:gd name="T44" fmla="*/ 21 w 23"/>
                  <a:gd name="T45" fmla="*/ 3 h 38"/>
                  <a:gd name="T46" fmla="*/ 23 w 23"/>
                  <a:gd name="T47" fmla="*/ 0 h 38"/>
                  <a:gd name="T48" fmla="*/ 23 w 23"/>
                  <a:gd name="T4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" h="38">
                    <a:moveTo>
                      <a:pt x="2" y="35"/>
                    </a:moveTo>
                    <a:cubicBezTo>
                      <a:pt x="1" y="36"/>
                      <a:pt x="0" y="37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1" y="36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moveTo>
                      <a:pt x="7" y="26"/>
                    </a:moveTo>
                    <a:cubicBezTo>
                      <a:pt x="6" y="28"/>
                      <a:pt x="5" y="29"/>
                      <a:pt x="4" y="30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5" y="29"/>
                      <a:pt x="6" y="28"/>
                      <a:pt x="7" y="26"/>
                    </a:cubicBezTo>
                    <a:cubicBezTo>
                      <a:pt x="7" y="26"/>
                      <a:pt x="7" y="26"/>
                      <a:pt x="7" y="26"/>
                    </a:cubicBezTo>
                    <a:moveTo>
                      <a:pt x="12" y="14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3"/>
                      <a:pt x="14" y="15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5"/>
                      <a:pt x="15" y="13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23" y="0"/>
                    </a:moveTo>
                    <a:cubicBezTo>
                      <a:pt x="21" y="2"/>
                      <a:pt x="20" y="5"/>
                      <a:pt x="18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6"/>
                      <a:pt x="20" y="4"/>
                      <a:pt x="21" y="3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7" name="Freeform 9470"/>
              <p:cNvSpPr>
                <a:spLocks noEditPoints="1"/>
              </p:cNvSpPr>
              <p:nvPr/>
            </p:nvSpPr>
            <p:spPr bwMode="auto">
              <a:xfrm>
                <a:off x="-347" y="3221"/>
                <a:ext cx="17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1 h 11"/>
                  <a:gd name="T4" fmla="*/ 0 w 7"/>
                  <a:gd name="T5" fmla="*/ 11 h 11"/>
                  <a:gd name="T6" fmla="*/ 1 w 7"/>
                  <a:gd name="T7" fmla="*/ 11 h 11"/>
                  <a:gd name="T8" fmla="*/ 0 w 7"/>
                  <a:gd name="T9" fmla="*/ 10 h 11"/>
                  <a:gd name="T10" fmla="*/ 1 w 7"/>
                  <a:gd name="T11" fmla="*/ 9 h 11"/>
                  <a:gd name="T12" fmla="*/ 1 w 7"/>
                  <a:gd name="T13" fmla="*/ 10 h 11"/>
                  <a:gd name="T14" fmla="*/ 1 w 7"/>
                  <a:gd name="T15" fmla="*/ 10 h 11"/>
                  <a:gd name="T16" fmla="*/ 1 w 7"/>
                  <a:gd name="T17" fmla="*/ 10 h 11"/>
                  <a:gd name="T18" fmla="*/ 1 w 7"/>
                  <a:gd name="T19" fmla="*/ 9 h 11"/>
                  <a:gd name="T20" fmla="*/ 2 w 7"/>
                  <a:gd name="T21" fmla="*/ 7 h 11"/>
                  <a:gd name="T22" fmla="*/ 2 w 7"/>
                  <a:gd name="T23" fmla="*/ 9 h 11"/>
                  <a:gd name="T24" fmla="*/ 2 w 7"/>
                  <a:gd name="T25" fmla="*/ 9 h 11"/>
                  <a:gd name="T26" fmla="*/ 2 w 7"/>
                  <a:gd name="T27" fmla="*/ 8 h 11"/>
                  <a:gd name="T28" fmla="*/ 2 w 7"/>
                  <a:gd name="T29" fmla="*/ 7 h 11"/>
                  <a:gd name="T30" fmla="*/ 4 w 7"/>
                  <a:gd name="T31" fmla="*/ 5 h 11"/>
                  <a:gd name="T32" fmla="*/ 3 w 7"/>
                  <a:gd name="T33" fmla="*/ 7 h 11"/>
                  <a:gd name="T34" fmla="*/ 3 w 7"/>
                  <a:gd name="T35" fmla="*/ 7 h 11"/>
                  <a:gd name="T36" fmla="*/ 4 w 7"/>
                  <a:gd name="T37" fmla="*/ 5 h 11"/>
                  <a:gd name="T38" fmla="*/ 4 w 7"/>
                  <a:gd name="T39" fmla="*/ 5 h 11"/>
                  <a:gd name="T40" fmla="*/ 5 w 7"/>
                  <a:gd name="T41" fmla="*/ 4 h 11"/>
                  <a:gd name="T42" fmla="*/ 4 w 7"/>
                  <a:gd name="T43" fmla="*/ 4 h 11"/>
                  <a:gd name="T44" fmla="*/ 4 w 7"/>
                  <a:gd name="T45" fmla="*/ 4 h 11"/>
                  <a:gd name="T46" fmla="*/ 5 w 7"/>
                  <a:gd name="T47" fmla="*/ 4 h 11"/>
                  <a:gd name="T48" fmla="*/ 5 w 7"/>
                  <a:gd name="T49" fmla="*/ 4 h 11"/>
                  <a:gd name="T50" fmla="*/ 5 w 7"/>
                  <a:gd name="T51" fmla="*/ 2 h 11"/>
                  <a:gd name="T52" fmla="*/ 5 w 7"/>
                  <a:gd name="T53" fmla="*/ 3 h 11"/>
                  <a:gd name="T54" fmla="*/ 5 w 7"/>
                  <a:gd name="T55" fmla="*/ 3 h 11"/>
                  <a:gd name="T56" fmla="*/ 6 w 7"/>
                  <a:gd name="T57" fmla="*/ 2 h 11"/>
                  <a:gd name="T58" fmla="*/ 5 w 7"/>
                  <a:gd name="T59" fmla="*/ 2 h 11"/>
                  <a:gd name="T60" fmla="*/ 6 w 7"/>
                  <a:gd name="T61" fmla="*/ 1 h 11"/>
                  <a:gd name="T62" fmla="*/ 6 w 7"/>
                  <a:gd name="T63" fmla="*/ 2 h 11"/>
                  <a:gd name="T64" fmla="*/ 6 w 7"/>
                  <a:gd name="T65" fmla="*/ 2 h 11"/>
                  <a:gd name="T66" fmla="*/ 7 w 7"/>
                  <a:gd name="T67" fmla="*/ 1 h 11"/>
                  <a:gd name="T68" fmla="*/ 6 w 7"/>
                  <a:gd name="T69" fmla="*/ 1 h 11"/>
                  <a:gd name="T70" fmla="*/ 7 w 7"/>
                  <a:gd name="T71" fmla="*/ 0 h 11"/>
                  <a:gd name="T72" fmla="*/ 7 w 7"/>
                  <a:gd name="T73" fmla="*/ 0 h 11"/>
                  <a:gd name="T74" fmla="*/ 7 w 7"/>
                  <a:gd name="T75" fmla="*/ 0 h 11"/>
                  <a:gd name="T76" fmla="*/ 7 w 7"/>
                  <a:gd name="T7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0" y="10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moveTo>
                      <a:pt x="2" y="7"/>
                    </a:moveTo>
                    <a:cubicBezTo>
                      <a:pt x="2" y="8"/>
                      <a:pt x="2" y="8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moveTo>
                      <a:pt x="4" y="5"/>
                    </a:moveTo>
                    <a:cubicBezTo>
                      <a:pt x="3" y="6"/>
                      <a:pt x="3" y="6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5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moveTo>
                      <a:pt x="6" y="1"/>
                    </a:moveTo>
                    <a:cubicBezTo>
                      <a:pt x="6" y="1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8" name="Freeform 9471"/>
              <p:cNvSpPr>
                <a:spLocks noEditPoints="1"/>
              </p:cNvSpPr>
              <p:nvPr/>
            </p:nvSpPr>
            <p:spPr bwMode="auto">
              <a:xfrm>
                <a:off x="-347" y="3242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1 h 2"/>
                  <a:gd name="T4" fmla="*/ 1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2 w 2"/>
                  <a:gd name="T11" fmla="*/ 0 h 2"/>
                  <a:gd name="T12" fmla="*/ 1 w 2"/>
                  <a:gd name="T13" fmla="*/ 0 h 2"/>
                  <a:gd name="T14" fmla="*/ 1 w 2"/>
                  <a:gd name="T15" fmla="*/ 1 h 2"/>
                  <a:gd name="T16" fmla="*/ 2 w 2"/>
                  <a:gd name="T17" fmla="*/ 0 h 2"/>
                  <a:gd name="T18" fmla="*/ 2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9" name="Freeform 9472"/>
              <p:cNvSpPr>
                <a:spLocks noEditPoints="1"/>
              </p:cNvSpPr>
              <p:nvPr/>
            </p:nvSpPr>
            <p:spPr bwMode="auto">
              <a:xfrm>
                <a:off x="-356" y="3250"/>
                <a:ext cx="9" cy="14"/>
              </a:xfrm>
              <a:custGeom>
                <a:avLst/>
                <a:gdLst>
                  <a:gd name="T0" fmla="*/ 1 w 4"/>
                  <a:gd name="T1" fmla="*/ 3 h 6"/>
                  <a:gd name="T2" fmla="*/ 0 w 4"/>
                  <a:gd name="T3" fmla="*/ 5 h 6"/>
                  <a:gd name="T4" fmla="*/ 0 w 4"/>
                  <a:gd name="T5" fmla="*/ 6 h 6"/>
                  <a:gd name="T6" fmla="*/ 2 w 4"/>
                  <a:gd name="T7" fmla="*/ 4 h 6"/>
                  <a:gd name="T8" fmla="*/ 1 w 4"/>
                  <a:gd name="T9" fmla="*/ 3 h 6"/>
                  <a:gd name="T10" fmla="*/ 3 w 4"/>
                  <a:gd name="T11" fmla="*/ 1 h 6"/>
                  <a:gd name="T12" fmla="*/ 3 w 4"/>
                  <a:gd name="T13" fmla="*/ 1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3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4"/>
                      <a:pt x="1" y="3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0" name="Freeform 9473"/>
              <p:cNvSpPr>
                <a:spLocks noEditPoints="1"/>
              </p:cNvSpPr>
              <p:nvPr/>
            </p:nvSpPr>
            <p:spPr bwMode="auto">
              <a:xfrm>
                <a:off x="-359" y="3252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7 h 7"/>
                  <a:gd name="T4" fmla="*/ 0 w 4"/>
                  <a:gd name="T5" fmla="*/ 7 h 7"/>
                  <a:gd name="T6" fmla="*/ 1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3 h 7"/>
                  <a:gd name="T16" fmla="*/ 4 w 4"/>
                  <a:gd name="T17" fmla="*/ 1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1" name="Freeform 9474"/>
              <p:cNvSpPr>
                <a:spLocks noEditPoints="1"/>
              </p:cNvSpPr>
              <p:nvPr/>
            </p:nvSpPr>
            <p:spPr bwMode="auto">
              <a:xfrm>
                <a:off x="-368" y="3268"/>
                <a:ext cx="9" cy="15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4 w 4"/>
                  <a:gd name="T11" fmla="*/ 0 h 6"/>
                  <a:gd name="T12" fmla="*/ 0 w 4"/>
                  <a:gd name="T13" fmla="*/ 6 h 6"/>
                  <a:gd name="T14" fmla="*/ 0 w 4"/>
                  <a:gd name="T15" fmla="*/ 6 h 6"/>
                  <a:gd name="T16" fmla="*/ 1 w 4"/>
                  <a:gd name="T17" fmla="*/ 4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2" name="Oval 9475"/>
              <p:cNvSpPr>
                <a:spLocks noChangeArrowheads="1"/>
              </p:cNvSpPr>
              <p:nvPr/>
            </p:nvSpPr>
            <p:spPr bwMode="auto">
              <a:xfrm>
                <a:off x="-35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3" name="Oval 9476"/>
              <p:cNvSpPr>
                <a:spLocks noChangeArrowheads="1"/>
              </p:cNvSpPr>
              <p:nvPr/>
            </p:nvSpPr>
            <p:spPr bwMode="auto">
              <a:xfrm>
                <a:off x="-368" y="328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4" name="Freeform 9477"/>
              <p:cNvSpPr>
                <a:spLocks noEditPoints="1"/>
              </p:cNvSpPr>
              <p:nvPr/>
            </p:nvSpPr>
            <p:spPr bwMode="auto">
              <a:xfrm>
                <a:off x="-401" y="3283"/>
                <a:ext cx="33" cy="56"/>
              </a:xfrm>
              <a:custGeom>
                <a:avLst/>
                <a:gdLst>
                  <a:gd name="T0" fmla="*/ 1 w 14"/>
                  <a:gd name="T1" fmla="*/ 21 h 24"/>
                  <a:gd name="T2" fmla="*/ 0 w 14"/>
                  <a:gd name="T3" fmla="*/ 24 h 24"/>
                  <a:gd name="T4" fmla="*/ 1 w 14"/>
                  <a:gd name="T5" fmla="*/ 21 h 24"/>
                  <a:gd name="T6" fmla="*/ 1 w 14"/>
                  <a:gd name="T7" fmla="*/ 21 h 24"/>
                  <a:gd name="T8" fmla="*/ 4 w 14"/>
                  <a:gd name="T9" fmla="*/ 16 h 24"/>
                  <a:gd name="T10" fmla="*/ 1 w 14"/>
                  <a:gd name="T11" fmla="*/ 21 h 24"/>
                  <a:gd name="T12" fmla="*/ 1 w 14"/>
                  <a:gd name="T13" fmla="*/ 21 h 24"/>
                  <a:gd name="T14" fmla="*/ 3 w 14"/>
                  <a:gd name="T15" fmla="*/ 18 h 24"/>
                  <a:gd name="T16" fmla="*/ 4 w 14"/>
                  <a:gd name="T17" fmla="*/ 16 h 24"/>
                  <a:gd name="T18" fmla="*/ 4 w 14"/>
                  <a:gd name="T19" fmla="*/ 16 h 24"/>
                  <a:gd name="T20" fmla="*/ 6 w 14"/>
                  <a:gd name="T21" fmla="*/ 13 h 24"/>
                  <a:gd name="T22" fmla="*/ 4 w 14"/>
                  <a:gd name="T23" fmla="*/ 15 h 24"/>
                  <a:gd name="T24" fmla="*/ 5 w 14"/>
                  <a:gd name="T25" fmla="*/ 16 h 24"/>
                  <a:gd name="T26" fmla="*/ 6 w 14"/>
                  <a:gd name="T27" fmla="*/ 13 h 24"/>
                  <a:gd name="T28" fmla="*/ 6 w 14"/>
                  <a:gd name="T29" fmla="*/ 13 h 24"/>
                  <a:gd name="T30" fmla="*/ 6 w 14"/>
                  <a:gd name="T31" fmla="*/ 13 h 24"/>
                  <a:gd name="T32" fmla="*/ 6 w 14"/>
                  <a:gd name="T33" fmla="*/ 13 h 24"/>
                  <a:gd name="T34" fmla="*/ 6 w 14"/>
                  <a:gd name="T35" fmla="*/ 13 h 24"/>
                  <a:gd name="T36" fmla="*/ 6 w 14"/>
                  <a:gd name="T37" fmla="*/ 13 h 24"/>
                  <a:gd name="T38" fmla="*/ 6 w 14"/>
                  <a:gd name="T39" fmla="*/ 13 h 24"/>
                  <a:gd name="T40" fmla="*/ 6 w 14"/>
                  <a:gd name="T41" fmla="*/ 12 h 24"/>
                  <a:gd name="T42" fmla="*/ 6 w 14"/>
                  <a:gd name="T43" fmla="*/ 13 h 24"/>
                  <a:gd name="T44" fmla="*/ 6 w 14"/>
                  <a:gd name="T45" fmla="*/ 13 h 24"/>
                  <a:gd name="T46" fmla="*/ 7 w 14"/>
                  <a:gd name="T47" fmla="*/ 12 h 24"/>
                  <a:gd name="T48" fmla="*/ 6 w 14"/>
                  <a:gd name="T49" fmla="*/ 12 h 24"/>
                  <a:gd name="T50" fmla="*/ 7 w 14"/>
                  <a:gd name="T51" fmla="*/ 11 h 24"/>
                  <a:gd name="T52" fmla="*/ 6 w 14"/>
                  <a:gd name="T53" fmla="*/ 12 h 24"/>
                  <a:gd name="T54" fmla="*/ 7 w 14"/>
                  <a:gd name="T55" fmla="*/ 12 h 24"/>
                  <a:gd name="T56" fmla="*/ 8 w 14"/>
                  <a:gd name="T57" fmla="*/ 11 h 24"/>
                  <a:gd name="T58" fmla="*/ 7 w 14"/>
                  <a:gd name="T59" fmla="*/ 11 h 24"/>
                  <a:gd name="T60" fmla="*/ 11 w 14"/>
                  <a:gd name="T61" fmla="*/ 4 h 24"/>
                  <a:gd name="T62" fmla="*/ 8 w 14"/>
                  <a:gd name="T63" fmla="*/ 10 h 24"/>
                  <a:gd name="T64" fmla="*/ 8 w 14"/>
                  <a:gd name="T65" fmla="*/ 10 h 24"/>
                  <a:gd name="T66" fmla="*/ 12 w 14"/>
                  <a:gd name="T67" fmla="*/ 4 h 24"/>
                  <a:gd name="T68" fmla="*/ 11 w 14"/>
                  <a:gd name="T69" fmla="*/ 4 h 24"/>
                  <a:gd name="T70" fmla="*/ 12 w 14"/>
                  <a:gd name="T71" fmla="*/ 3 h 24"/>
                  <a:gd name="T72" fmla="*/ 11 w 14"/>
                  <a:gd name="T73" fmla="*/ 4 h 24"/>
                  <a:gd name="T74" fmla="*/ 12 w 14"/>
                  <a:gd name="T75" fmla="*/ 4 h 24"/>
                  <a:gd name="T76" fmla="*/ 12 w 14"/>
                  <a:gd name="T77" fmla="*/ 3 h 24"/>
                  <a:gd name="T78" fmla="*/ 12 w 14"/>
                  <a:gd name="T79" fmla="*/ 3 h 24"/>
                  <a:gd name="T80" fmla="*/ 12 w 14"/>
                  <a:gd name="T81" fmla="*/ 3 h 24"/>
                  <a:gd name="T82" fmla="*/ 12 w 14"/>
                  <a:gd name="T83" fmla="*/ 3 h 24"/>
                  <a:gd name="T84" fmla="*/ 12 w 14"/>
                  <a:gd name="T85" fmla="*/ 3 h 24"/>
                  <a:gd name="T86" fmla="*/ 12 w 14"/>
                  <a:gd name="T87" fmla="*/ 3 h 24"/>
                  <a:gd name="T88" fmla="*/ 12 w 14"/>
                  <a:gd name="T89" fmla="*/ 3 h 24"/>
                  <a:gd name="T90" fmla="*/ 13 w 14"/>
                  <a:gd name="T91" fmla="*/ 0 h 24"/>
                  <a:gd name="T92" fmla="*/ 13 w 14"/>
                  <a:gd name="T93" fmla="*/ 1 h 24"/>
                  <a:gd name="T94" fmla="*/ 13 w 14"/>
                  <a:gd name="T95" fmla="*/ 1 h 24"/>
                  <a:gd name="T96" fmla="*/ 13 w 14"/>
                  <a:gd name="T97" fmla="*/ 1 h 24"/>
                  <a:gd name="T98" fmla="*/ 14 w 14"/>
                  <a:gd name="T99" fmla="*/ 1 h 24"/>
                  <a:gd name="T100" fmla="*/ 13 w 14"/>
                  <a:gd name="T10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" h="24">
                    <a:moveTo>
                      <a:pt x="1" y="21"/>
                    </a:moveTo>
                    <a:cubicBezTo>
                      <a:pt x="1" y="22"/>
                      <a:pt x="0" y="23"/>
                      <a:pt x="0" y="24"/>
                    </a:cubicBezTo>
                    <a:cubicBezTo>
                      <a:pt x="0" y="23"/>
                      <a:pt x="1" y="22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moveTo>
                      <a:pt x="4" y="16"/>
                    </a:moveTo>
                    <a:cubicBezTo>
                      <a:pt x="3" y="17"/>
                      <a:pt x="2" y="19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2" y="20"/>
                      <a:pt x="2" y="19"/>
                      <a:pt x="3" y="18"/>
                    </a:cubicBezTo>
                    <a:cubicBezTo>
                      <a:pt x="3" y="18"/>
                      <a:pt x="4" y="17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moveTo>
                      <a:pt x="6" y="13"/>
                    </a:moveTo>
                    <a:cubicBezTo>
                      <a:pt x="5" y="14"/>
                      <a:pt x="5" y="15"/>
                      <a:pt x="4" y="15"/>
                    </a:cubicBezTo>
                    <a:cubicBezTo>
                      <a:pt x="5" y="15"/>
                      <a:pt x="5" y="15"/>
                      <a:pt x="5" y="16"/>
                    </a:cubicBezTo>
                    <a:cubicBezTo>
                      <a:pt x="5" y="15"/>
                      <a:pt x="5" y="14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moveTo>
                      <a:pt x="6" y="13"/>
                    </a:move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moveTo>
                      <a:pt x="6" y="12"/>
                    </a:moveTo>
                    <a:cubicBezTo>
                      <a:pt x="6" y="12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7" y="12"/>
                    </a:cubicBezTo>
                    <a:cubicBezTo>
                      <a:pt x="6" y="12"/>
                      <a:pt x="6" y="12"/>
                      <a:pt x="6" y="12"/>
                    </a:cubicBezTo>
                    <a:moveTo>
                      <a:pt x="7" y="11"/>
                    </a:moveTo>
                    <a:cubicBezTo>
                      <a:pt x="7" y="11"/>
                      <a:pt x="7" y="12"/>
                      <a:pt x="6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7" y="12"/>
                      <a:pt x="7" y="11"/>
                      <a:pt x="8" y="11"/>
                    </a:cubicBezTo>
                    <a:cubicBezTo>
                      <a:pt x="7" y="11"/>
                      <a:pt x="7" y="11"/>
                      <a:pt x="7" y="11"/>
                    </a:cubicBezTo>
                    <a:moveTo>
                      <a:pt x="11" y="4"/>
                    </a:moveTo>
                    <a:cubicBezTo>
                      <a:pt x="10" y="6"/>
                      <a:pt x="9" y="8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8"/>
                      <a:pt x="10" y="6"/>
                      <a:pt x="12" y="4"/>
                    </a:cubicBezTo>
                    <a:cubicBezTo>
                      <a:pt x="11" y="4"/>
                      <a:pt x="11" y="4"/>
                      <a:pt x="11" y="4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3" y="0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5" name="Oval 9478"/>
              <p:cNvSpPr>
                <a:spLocks noChangeArrowheads="1"/>
              </p:cNvSpPr>
              <p:nvPr/>
            </p:nvSpPr>
            <p:spPr bwMode="auto">
              <a:xfrm>
                <a:off x="-399" y="333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6" name="Freeform 9479"/>
              <p:cNvSpPr>
                <a:spLocks noEditPoints="1"/>
              </p:cNvSpPr>
              <p:nvPr/>
            </p:nvSpPr>
            <p:spPr bwMode="auto">
              <a:xfrm>
                <a:off x="-392" y="3306"/>
                <a:ext cx="10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4 w 4"/>
                  <a:gd name="T11" fmla="*/ 0 h 6"/>
                  <a:gd name="T12" fmla="*/ 3 w 4"/>
                  <a:gd name="T13" fmla="*/ 1 h 6"/>
                  <a:gd name="T14" fmla="*/ 4 w 4"/>
                  <a:gd name="T15" fmla="*/ 1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7" name="Oval 9480"/>
              <p:cNvSpPr>
                <a:spLocks noChangeArrowheads="1"/>
              </p:cNvSpPr>
              <p:nvPr/>
            </p:nvSpPr>
            <p:spPr bwMode="auto">
              <a:xfrm>
                <a:off x="-387" y="33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8" name="Freeform 9481"/>
              <p:cNvSpPr>
                <a:spLocks noEditPoints="1"/>
              </p:cNvSpPr>
              <p:nvPr/>
            </p:nvSpPr>
            <p:spPr bwMode="auto">
              <a:xfrm>
                <a:off x="-387" y="3285"/>
                <a:ext cx="16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1 w 7"/>
                  <a:gd name="T5" fmla="*/ 11 h 11"/>
                  <a:gd name="T6" fmla="*/ 1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6 w 7"/>
                  <a:gd name="T15" fmla="*/ 3 h 11"/>
                  <a:gd name="T16" fmla="*/ 6 w 7"/>
                  <a:gd name="T17" fmla="*/ 3 h 11"/>
                  <a:gd name="T18" fmla="*/ 5 w 7"/>
                  <a:gd name="T19" fmla="*/ 3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2 h 11"/>
                  <a:gd name="T30" fmla="*/ 7 w 7"/>
                  <a:gd name="T31" fmla="*/ 0 h 11"/>
                  <a:gd name="T32" fmla="*/ 6 w 7"/>
                  <a:gd name="T33" fmla="*/ 2 h 11"/>
                  <a:gd name="T34" fmla="*/ 6 w 7"/>
                  <a:gd name="T35" fmla="*/ 2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9" name="Oval 9482"/>
              <p:cNvSpPr>
                <a:spLocks noChangeArrowheads="1"/>
              </p:cNvSpPr>
              <p:nvPr/>
            </p:nvSpPr>
            <p:spPr bwMode="auto">
              <a:xfrm>
                <a:off x="-387" y="33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0" name="Freeform 9483"/>
              <p:cNvSpPr>
                <a:spLocks noEditPoints="1"/>
              </p:cNvSpPr>
              <p:nvPr/>
            </p:nvSpPr>
            <p:spPr bwMode="auto">
              <a:xfrm>
                <a:off x="-371" y="3221"/>
                <a:ext cx="41" cy="64"/>
              </a:xfrm>
              <a:custGeom>
                <a:avLst/>
                <a:gdLst>
                  <a:gd name="T0" fmla="*/ 1 w 17"/>
                  <a:gd name="T1" fmla="*/ 26 h 27"/>
                  <a:gd name="T2" fmla="*/ 0 w 17"/>
                  <a:gd name="T3" fmla="*/ 26 h 27"/>
                  <a:gd name="T4" fmla="*/ 1 w 17"/>
                  <a:gd name="T5" fmla="*/ 27 h 27"/>
                  <a:gd name="T6" fmla="*/ 1 w 17"/>
                  <a:gd name="T7" fmla="*/ 26 h 27"/>
                  <a:gd name="T8" fmla="*/ 1 w 17"/>
                  <a:gd name="T9" fmla="*/ 26 h 27"/>
                  <a:gd name="T10" fmla="*/ 5 w 17"/>
                  <a:gd name="T11" fmla="*/ 20 h 27"/>
                  <a:gd name="T12" fmla="*/ 5 w 17"/>
                  <a:gd name="T13" fmla="*/ 20 h 27"/>
                  <a:gd name="T14" fmla="*/ 5 w 17"/>
                  <a:gd name="T15" fmla="*/ 20 h 27"/>
                  <a:gd name="T16" fmla="*/ 5 w 17"/>
                  <a:gd name="T17" fmla="*/ 20 h 27"/>
                  <a:gd name="T18" fmla="*/ 5 w 17"/>
                  <a:gd name="T19" fmla="*/ 20 h 27"/>
                  <a:gd name="T20" fmla="*/ 9 w 17"/>
                  <a:gd name="T21" fmla="*/ 12 h 27"/>
                  <a:gd name="T22" fmla="*/ 9 w 17"/>
                  <a:gd name="T23" fmla="*/ 13 h 27"/>
                  <a:gd name="T24" fmla="*/ 9 w 17"/>
                  <a:gd name="T25" fmla="*/ 13 h 27"/>
                  <a:gd name="T26" fmla="*/ 10 w 17"/>
                  <a:gd name="T27" fmla="*/ 12 h 27"/>
                  <a:gd name="T28" fmla="*/ 9 w 17"/>
                  <a:gd name="T29" fmla="*/ 12 h 27"/>
                  <a:gd name="T30" fmla="*/ 10 w 17"/>
                  <a:gd name="T31" fmla="*/ 11 h 27"/>
                  <a:gd name="T32" fmla="*/ 10 w 17"/>
                  <a:gd name="T33" fmla="*/ 12 h 27"/>
                  <a:gd name="T34" fmla="*/ 10 w 17"/>
                  <a:gd name="T35" fmla="*/ 12 h 27"/>
                  <a:gd name="T36" fmla="*/ 10 w 17"/>
                  <a:gd name="T37" fmla="*/ 11 h 27"/>
                  <a:gd name="T38" fmla="*/ 10 w 17"/>
                  <a:gd name="T39" fmla="*/ 11 h 27"/>
                  <a:gd name="T40" fmla="*/ 13 w 17"/>
                  <a:gd name="T41" fmla="*/ 7 h 27"/>
                  <a:gd name="T42" fmla="*/ 12 w 17"/>
                  <a:gd name="T43" fmla="*/ 7 h 27"/>
                  <a:gd name="T44" fmla="*/ 12 w 17"/>
                  <a:gd name="T45" fmla="*/ 8 h 27"/>
                  <a:gd name="T46" fmla="*/ 13 w 17"/>
                  <a:gd name="T47" fmla="*/ 7 h 27"/>
                  <a:gd name="T48" fmla="*/ 13 w 17"/>
                  <a:gd name="T49" fmla="*/ 7 h 27"/>
                  <a:gd name="T50" fmla="*/ 14 w 17"/>
                  <a:gd name="T51" fmla="*/ 4 h 27"/>
                  <a:gd name="T52" fmla="*/ 14 w 17"/>
                  <a:gd name="T53" fmla="*/ 5 h 27"/>
                  <a:gd name="T54" fmla="*/ 14 w 17"/>
                  <a:gd name="T55" fmla="*/ 5 h 27"/>
                  <a:gd name="T56" fmla="*/ 14 w 17"/>
                  <a:gd name="T57" fmla="*/ 4 h 27"/>
                  <a:gd name="T58" fmla="*/ 14 w 17"/>
                  <a:gd name="T59" fmla="*/ 4 h 27"/>
                  <a:gd name="T60" fmla="*/ 15 w 17"/>
                  <a:gd name="T61" fmla="*/ 3 h 27"/>
                  <a:gd name="T62" fmla="*/ 15 w 17"/>
                  <a:gd name="T63" fmla="*/ 4 h 27"/>
                  <a:gd name="T64" fmla="*/ 15 w 17"/>
                  <a:gd name="T65" fmla="*/ 4 h 27"/>
                  <a:gd name="T66" fmla="*/ 15 w 17"/>
                  <a:gd name="T67" fmla="*/ 3 h 27"/>
                  <a:gd name="T68" fmla="*/ 15 w 17"/>
                  <a:gd name="T69" fmla="*/ 3 h 27"/>
                  <a:gd name="T70" fmla="*/ 16 w 17"/>
                  <a:gd name="T71" fmla="*/ 2 h 27"/>
                  <a:gd name="T72" fmla="*/ 15 w 17"/>
                  <a:gd name="T73" fmla="*/ 2 h 27"/>
                  <a:gd name="T74" fmla="*/ 16 w 17"/>
                  <a:gd name="T75" fmla="*/ 2 h 27"/>
                  <a:gd name="T76" fmla="*/ 16 w 17"/>
                  <a:gd name="T77" fmla="*/ 2 h 27"/>
                  <a:gd name="T78" fmla="*/ 16 w 17"/>
                  <a:gd name="T79" fmla="*/ 2 h 27"/>
                  <a:gd name="T80" fmla="*/ 17 w 17"/>
                  <a:gd name="T81" fmla="*/ 0 h 27"/>
                  <a:gd name="T82" fmla="*/ 16 w 17"/>
                  <a:gd name="T83" fmla="*/ 1 h 27"/>
                  <a:gd name="T84" fmla="*/ 17 w 17"/>
                  <a:gd name="T85" fmla="*/ 1 h 27"/>
                  <a:gd name="T86" fmla="*/ 17 w 17"/>
                  <a:gd name="T87" fmla="*/ 0 h 27"/>
                  <a:gd name="T88" fmla="*/ 17 w 17"/>
                  <a:gd name="T8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7" h="27">
                    <a:moveTo>
                      <a:pt x="1" y="26"/>
                    </a:moveTo>
                    <a:cubicBezTo>
                      <a:pt x="1" y="26"/>
                      <a:pt x="0" y="26"/>
                      <a:pt x="0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moveTo>
                      <a:pt x="5" y="20"/>
                    </a:move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moveTo>
                      <a:pt x="9" y="12"/>
                    </a:moveTo>
                    <a:cubicBezTo>
                      <a:pt x="9" y="12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9" y="12"/>
                      <a:pt x="9" y="12"/>
                      <a:pt x="9" y="12"/>
                    </a:cubicBezTo>
                    <a:moveTo>
                      <a:pt x="10" y="11"/>
                    </a:moveTo>
                    <a:cubicBezTo>
                      <a:pt x="10" y="11"/>
                      <a:pt x="10" y="11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2" y="7"/>
                    </a:cubicBezTo>
                    <a:cubicBezTo>
                      <a:pt x="12" y="7"/>
                      <a:pt x="12" y="8"/>
                      <a:pt x="12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moveTo>
                      <a:pt x="14" y="4"/>
                    </a:move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moveTo>
                      <a:pt x="15" y="3"/>
                    </a:moveTo>
                    <a:cubicBezTo>
                      <a:pt x="15" y="3"/>
                      <a:pt x="15" y="3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moveTo>
                      <a:pt x="16" y="2"/>
                    </a:moveTo>
                    <a:cubicBezTo>
                      <a:pt x="16" y="2"/>
                      <a:pt x="16" y="2"/>
                      <a:pt x="15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moveTo>
                      <a:pt x="17" y="0"/>
                    </a:moveTo>
                    <a:cubicBezTo>
                      <a:pt x="17" y="0"/>
                      <a:pt x="17" y="1"/>
                      <a:pt x="16" y="1"/>
                    </a:cubicBezTo>
                    <a:cubicBezTo>
                      <a:pt x="16" y="1"/>
                      <a:pt x="16" y="1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1" name="Freeform 9484"/>
              <p:cNvSpPr>
                <a:spLocks noEditPoints="1"/>
              </p:cNvSpPr>
              <p:nvPr/>
            </p:nvSpPr>
            <p:spPr bwMode="auto">
              <a:xfrm>
                <a:off x="-746" y="3332"/>
                <a:ext cx="347" cy="555"/>
              </a:xfrm>
              <a:custGeom>
                <a:avLst/>
                <a:gdLst>
                  <a:gd name="T0" fmla="*/ 0 w 147"/>
                  <a:gd name="T1" fmla="*/ 235 h 235"/>
                  <a:gd name="T2" fmla="*/ 8 w 147"/>
                  <a:gd name="T3" fmla="*/ 221 h 235"/>
                  <a:gd name="T4" fmla="*/ 11 w 147"/>
                  <a:gd name="T5" fmla="*/ 217 h 235"/>
                  <a:gd name="T6" fmla="*/ 16 w 147"/>
                  <a:gd name="T7" fmla="*/ 209 h 235"/>
                  <a:gd name="T8" fmla="*/ 16 w 147"/>
                  <a:gd name="T9" fmla="*/ 208 h 235"/>
                  <a:gd name="T10" fmla="*/ 16 w 147"/>
                  <a:gd name="T11" fmla="*/ 207 h 235"/>
                  <a:gd name="T12" fmla="*/ 22 w 147"/>
                  <a:gd name="T13" fmla="*/ 199 h 235"/>
                  <a:gd name="T14" fmla="*/ 23 w 147"/>
                  <a:gd name="T15" fmla="*/ 198 h 235"/>
                  <a:gd name="T16" fmla="*/ 26 w 147"/>
                  <a:gd name="T17" fmla="*/ 193 h 235"/>
                  <a:gd name="T18" fmla="*/ 27 w 147"/>
                  <a:gd name="T19" fmla="*/ 192 h 235"/>
                  <a:gd name="T20" fmla="*/ 27 w 147"/>
                  <a:gd name="T21" fmla="*/ 189 h 235"/>
                  <a:gd name="T22" fmla="*/ 28 w 147"/>
                  <a:gd name="T23" fmla="*/ 185 h 235"/>
                  <a:gd name="T24" fmla="*/ 29 w 147"/>
                  <a:gd name="T25" fmla="*/ 184 h 235"/>
                  <a:gd name="T26" fmla="*/ 31 w 147"/>
                  <a:gd name="T27" fmla="*/ 180 h 235"/>
                  <a:gd name="T28" fmla="*/ 34 w 147"/>
                  <a:gd name="T29" fmla="*/ 181 h 235"/>
                  <a:gd name="T30" fmla="*/ 33 w 147"/>
                  <a:gd name="T31" fmla="*/ 180 h 235"/>
                  <a:gd name="T32" fmla="*/ 38 w 147"/>
                  <a:gd name="T33" fmla="*/ 168 h 235"/>
                  <a:gd name="T34" fmla="*/ 43 w 147"/>
                  <a:gd name="T35" fmla="*/ 167 h 235"/>
                  <a:gd name="T36" fmla="*/ 43 w 147"/>
                  <a:gd name="T37" fmla="*/ 160 h 235"/>
                  <a:gd name="T38" fmla="*/ 54 w 147"/>
                  <a:gd name="T39" fmla="*/ 148 h 235"/>
                  <a:gd name="T40" fmla="*/ 56 w 147"/>
                  <a:gd name="T41" fmla="*/ 146 h 235"/>
                  <a:gd name="T42" fmla="*/ 61 w 147"/>
                  <a:gd name="T43" fmla="*/ 138 h 235"/>
                  <a:gd name="T44" fmla="*/ 57 w 147"/>
                  <a:gd name="T45" fmla="*/ 136 h 235"/>
                  <a:gd name="T46" fmla="*/ 63 w 147"/>
                  <a:gd name="T47" fmla="*/ 135 h 235"/>
                  <a:gd name="T48" fmla="*/ 63 w 147"/>
                  <a:gd name="T49" fmla="*/ 133 h 235"/>
                  <a:gd name="T50" fmla="*/ 63 w 147"/>
                  <a:gd name="T51" fmla="*/ 133 h 235"/>
                  <a:gd name="T52" fmla="*/ 61 w 147"/>
                  <a:gd name="T53" fmla="*/ 132 h 235"/>
                  <a:gd name="T54" fmla="*/ 66 w 147"/>
                  <a:gd name="T55" fmla="*/ 129 h 235"/>
                  <a:gd name="T56" fmla="*/ 67 w 147"/>
                  <a:gd name="T57" fmla="*/ 129 h 235"/>
                  <a:gd name="T58" fmla="*/ 67 w 147"/>
                  <a:gd name="T59" fmla="*/ 128 h 235"/>
                  <a:gd name="T60" fmla="*/ 63 w 147"/>
                  <a:gd name="T61" fmla="*/ 126 h 235"/>
                  <a:gd name="T62" fmla="*/ 64 w 147"/>
                  <a:gd name="T63" fmla="*/ 127 h 235"/>
                  <a:gd name="T64" fmla="*/ 68 w 147"/>
                  <a:gd name="T65" fmla="*/ 125 h 235"/>
                  <a:gd name="T66" fmla="*/ 65 w 147"/>
                  <a:gd name="T67" fmla="*/ 124 h 235"/>
                  <a:gd name="T68" fmla="*/ 71 w 147"/>
                  <a:gd name="T69" fmla="*/ 123 h 235"/>
                  <a:gd name="T70" fmla="*/ 71 w 147"/>
                  <a:gd name="T71" fmla="*/ 121 h 235"/>
                  <a:gd name="T72" fmla="*/ 71 w 147"/>
                  <a:gd name="T73" fmla="*/ 122 h 235"/>
                  <a:gd name="T74" fmla="*/ 67 w 147"/>
                  <a:gd name="T75" fmla="*/ 120 h 235"/>
                  <a:gd name="T76" fmla="*/ 67 w 147"/>
                  <a:gd name="T77" fmla="*/ 119 h 235"/>
                  <a:gd name="T78" fmla="*/ 74 w 147"/>
                  <a:gd name="T79" fmla="*/ 116 h 235"/>
                  <a:gd name="T80" fmla="*/ 70 w 147"/>
                  <a:gd name="T81" fmla="*/ 118 h 235"/>
                  <a:gd name="T82" fmla="*/ 71 w 147"/>
                  <a:gd name="T83" fmla="*/ 113 h 235"/>
                  <a:gd name="T84" fmla="*/ 78 w 147"/>
                  <a:gd name="T85" fmla="*/ 110 h 235"/>
                  <a:gd name="T86" fmla="*/ 82 w 147"/>
                  <a:gd name="T87" fmla="*/ 104 h 235"/>
                  <a:gd name="T88" fmla="*/ 86 w 147"/>
                  <a:gd name="T89" fmla="*/ 97 h 235"/>
                  <a:gd name="T90" fmla="*/ 86 w 147"/>
                  <a:gd name="T91" fmla="*/ 96 h 235"/>
                  <a:gd name="T92" fmla="*/ 95 w 147"/>
                  <a:gd name="T93" fmla="*/ 84 h 235"/>
                  <a:gd name="T94" fmla="*/ 111 w 147"/>
                  <a:gd name="T95" fmla="*/ 56 h 235"/>
                  <a:gd name="T96" fmla="*/ 113 w 147"/>
                  <a:gd name="T97" fmla="*/ 56 h 235"/>
                  <a:gd name="T98" fmla="*/ 116 w 147"/>
                  <a:gd name="T99" fmla="*/ 49 h 235"/>
                  <a:gd name="T100" fmla="*/ 117 w 147"/>
                  <a:gd name="T101" fmla="*/ 48 h 235"/>
                  <a:gd name="T102" fmla="*/ 122 w 147"/>
                  <a:gd name="T103" fmla="*/ 41 h 235"/>
                  <a:gd name="T104" fmla="*/ 128 w 147"/>
                  <a:gd name="T105" fmla="*/ 30 h 235"/>
                  <a:gd name="T106" fmla="*/ 129 w 147"/>
                  <a:gd name="T107" fmla="*/ 29 h 235"/>
                  <a:gd name="T108" fmla="*/ 131 w 147"/>
                  <a:gd name="T109" fmla="*/ 25 h 235"/>
                  <a:gd name="T110" fmla="*/ 133 w 147"/>
                  <a:gd name="T111" fmla="*/ 22 h 235"/>
                  <a:gd name="T112" fmla="*/ 134 w 147"/>
                  <a:gd name="T113" fmla="*/ 21 h 235"/>
                  <a:gd name="T114" fmla="*/ 136 w 147"/>
                  <a:gd name="T115" fmla="*/ 17 h 235"/>
                  <a:gd name="T116" fmla="*/ 138 w 147"/>
                  <a:gd name="T117" fmla="*/ 14 h 235"/>
                  <a:gd name="T118" fmla="*/ 139 w 147"/>
                  <a:gd name="T119" fmla="*/ 13 h 235"/>
                  <a:gd name="T120" fmla="*/ 140 w 147"/>
                  <a:gd name="T121" fmla="*/ 10 h 235"/>
                  <a:gd name="T122" fmla="*/ 142 w 147"/>
                  <a:gd name="T123" fmla="*/ 7 h 235"/>
                  <a:gd name="T124" fmla="*/ 147 w 147"/>
                  <a:gd name="T125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47" h="235">
                    <a:moveTo>
                      <a:pt x="8" y="221"/>
                    </a:moveTo>
                    <a:cubicBezTo>
                      <a:pt x="7" y="222"/>
                      <a:pt x="7" y="223"/>
                      <a:pt x="6" y="224"/>
                    </a:cubicBezTo>
                    <a:cubicBezTo>
                      <a:pt x="6" y="225"/>
                      <a:pt x="6" y="225"/>
                      <a:pt x="6" y="225"/>
                    </a:cubicBezTo>
                    <a:cubicBezTo>
                      <a:pt x="2" y="231"/>
                      <a:pt x="2" y="231"/>
                      <a:pt x="2" y="231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235"/>
                      <a:pt x="0" y="235"/>
                      <a:pt x="0" y="234"/>
                    </a:cubicBezTo>
                    <a:cubicBezTo>
                      <a:pt x="0" y="234"/>
                      <a:pt x="1" y="234"/>
                      <a:pt x="1" y="234"/>
                    </a:cubicBezTo>
                    <a:cubicBezTo>
                      <a:pt x="1" y="234"/>
                      <a:pt x="0" y="234"/>
                      <a:pt x="0" y="234"/>
                    </a:cubicBezTo>
                    <a:cubicBezTo>
                      <a:pt x="2" y="231"/>
                      <a:pt x="4" y="229"/>
                      <a:pt x="5" y="226"/>
                    </a:cubicBezTo>
                    <a:cubicBezTo>
                      <a:pt x="4" y="230"/>
                      <a:pt x="2" y="232"/>
                      <a:pt x="1" y="234"/>
                    </a:cubicBezTo>
                    <a:cubicBezTo>
                      <a:pt x="2" y="234"/>
                      <a:pt x="2" y="234"/>
                      <a:pt x="2" y="234"/>
                    </a:cubicBezTo>
                    <a:cubicBezTo>
                      <a:pt x="4" y="230"/>
                      <a:pt x="6" y="226"/>
                      <a:pt x="8" y="221"/>
                    </a:cubicBezTo>
                    <a:cubicBezTo>
                      <a:pt x="8" y="221"/>
                      <a:pt x="8" y="221"/>
                      <a:pt x="8" y="221"/>
                    </a:cubicBezTo>
                    <a:moveTo>
                      <a:pt x="11" y="216"/>
                    </a:moveTo>
                    <a:cubicBezTo>
                      <a:pt x="10" y="217"/>
                      <a:pt x="9" y="218"/>
                      <a:pt x="9" y="220"/>
                    </a:cubicBezTo>
                    <a:cubicBezTo>
                      <a:pt x="9" y="220"/>
                      <a:pt x="8" y="220"/>
                      <a:pt x="8" y="221"/>
                    </a:cubicBezTo>
                    <a:cubicBezTo>
                      <a:pt x="9" y="221"/>
                      <a:pt x="9" y="221"/>
                      <a:pt x="9" y="221"/>
                    </a:cubicBezTo>
                    <a:cubicBezTo>
                      <a:pt x="9" y="221"/>
                      <a:pt x="9" y="220"/>
                      <a:pt x="9" y="220"/>
                    </a:cubicBezTo>
                    <a:cubicBezTo>
                      <a:pt x="10" y="219"/>
                      <a:pt x="11" y="218"/>
                      <a:pt x="11" y="217"/>
                    </a:cubicBezTo>
                    <a:cubicBezTo>
                      <a:pt x="11" y="216"/>
                      <a:pt x="11" y="216"/>
                      <a:pt x="11" y="216"/>
                    </a:cubicBezTo>
                    <a:moveTo>
                      <a:pt x="16" y="209"/>
                    </a:moveTo>
                    <a:cubicBezTo>
                      <a:pt x="15" y="210"/>
                      <a:pt x="15" y="210"/>
                      <a:pt x="15" y="211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13" y="214"/>
                      <a:pt x="15" y="211"/>
                      <a:pt x="16" y="209"/>
                    </a:cubicBezTo>
                    <a:cubicBezTo>
                      <a:pt x="16" y="209"/>
                      <a:pt x="16" y="209"/>
                      <a:pt x="16" y="209"/>
                    </a:cubicBezTo>
                    <a:moveTo>
                      <a:pt x="15" y="209"/>
                    </a:moveTo>
                    <a:cubicBezTo>
                      <a:pt x="13" y="211"/>
                      <a:pt x="12" y="213"/>
                      <a:pt x="11" y="216"/>
                    </a:cubicBezTo>
                    <a:cubicBezTo>
                      <a:pt x="11" y="216"/>
                      <a:pt x="11" y="216"/>
                      <a:pt x="11" y="216"/>
                    </a:cubicBezTo>
                    <a:cubicBezTo>
                      <a:pt x="13" y="214"/>
                      <a:pt x="14" y="211"/>
                      <a:pt x="15" y="209"/>
                    </a:cubicBezTo>
                    <a:cubicBezTo>
                      <a:pt x="15" y="209"/>
                      <a:pt x="15" y="209"/>
                      <a:pt x="15" y="209"/>
                    </a:cubicBezTo>
                    <a:moveTo>
                      <a:pt x="20" y="203"/>
                    </a:moveTo>
                    <a:cubicBezTo>
                      <a:pt x="19" y="205"/>
                      <a:pt x="17" y="207"/>
                      <a:pt x="16" y="208"/>
                    </a:cubicBezTo>
                    <a:cubicBezTo>
                      <a:pt x="16" y="209"/>
                      <a:pt x="16" y="209"/>
                      <a:pt x="16" y="209"/>
                    </a:cubicBezTo>
                    <a:cubicBezTo>
                      <a:pt x="18" y="207"/>
                      <a:pt x="19" y="205"/>
                      <a:pt x="20" y="203"/>
                    </a:cubicBezTo>
                    <a:cubicBezTo>
                      <a:pt x="20" y="203"/>
                      <a:pt x="20" y="203"/>
                      <a:pt x="20" y="203"/>
                    </a:cubicBezTo>
                    <a:moveTo>
                      <a:pt x="18" y="202"/>
                    </a:moveTo>
                    <a:cubicBezTo>
                      <a:pt x="17" y="204"/>
                      <a:pt x="16" y="206"/>
                      <a:pt x="15" y="208"/>
                    </a:cubicBezTo>
                    <a:cubicBezTo>
                      <a:pt x="16" y="208"/>
                      <a:pt x="16" y="208"/>
                      <a:pt x="16" y="208"/>
                    </a:cubicBezTo>
                    <a:cubicBezTo>
                      <a:pt x="16" y="208"/>
                      <a:pt x="16" y="208"/>
                      <a:pt x="16" y="207"/>
                    </a:cubicBezTo>
                    <a:cubicBezTo>
                      <a:pt x="17" y="206"/>
                      <a:pt x="18" y="204"/>
                      <a:pt x="19" y="203"/>
                    </a:cubicBezTo>
                    <a:cubicBezTo>
                      <a:pt x="19" y="203"/>
                      <a:pt x="19" y="202"/>
                      <a:pt x="18" y="202"/>
                    </a:cubicBezTo>
                    <a:moveTo>
                      <a:pt x="22" y="199"/>
                    </a:moveTo>
                    <a:cubicBezTo>
                      <a:pt x="21" y="200"/>
                      <a:pt x="21" y="201"/>
                      <a:pt x="20" y="202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1" y="201"/>
                      <a:pt x="22" y="200"/>
                      <a:pt x="22" y="200"/>
                    </a:cubicBezTo>
                    <a:cubicBezTo>
                      <a:pt x="22" y="199"/>
                      <a:pt x="22" y="199"/>
                      <a:pt x="22" y="199"/>
                    </a:cubicBezTo>
                    <a:moveTo>
                      <a:pt x="20" y="199"/>
                    </a:moveTo>
                    <a:cubicBezTo>
                      <a:pt x="20" y="200"/>
                      <a:pt x="19" y="201"/>
                      <a:pt x="19" y="202"/>
                    </a:cubicBezTo>
                    <a:cubicBezTo>
                      <a:pt x="20" y="202"/>
                      <a:pt x="20" y="202"/>
                      <a:pt x="20" y="202"/>
                    </a:cubicBezTo>
                    <a:cubicBezTo>
                      <a:pt x="20" y="201"/>
                      <a:pt x="21" y="200"/>
                      <a:pt x="21" y="199"/>
                    </a:cubicBezTo>
                    <a:cubicBezTo>
                      <a:pt x="21" y="199"/>
                      <a:pt x="21" y="199"/>
                      <a:pt x="20" y="199"/>
                    </a:cubicBezTo>
                    <a:moveTo>
                      <a:pt x="23" y="198"/>
                    </a:moveTo>
                    <a:cubicBezTo>
                      <a:pt x="23" y="198"/>
                      <a:pt x="23" y="198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moveTo>
                      <a:pt x="26" y="193"/>
                    </a:moveTo>
                    <a:cubicBezTo>
                      <a:pt x="25" y="195"/>
                      <a:pt x="24" y="196"/>
                      <a:pt x="23" y="198"/>
                    </a:cubicBezTo>
                    <a:cubicBezTo>
                      <a:pt x="23" y="198"/>
                      <a:pt x="23" y="198"/>
                      <a:pt x="23" y="198"/>
                    </a:cubicBezTo>
                    <a:cubicBezTo>
                      <a:pt x="24" y="196"/>
                      <a:pt x="25" y="195"/>
                      <a:pt x="26" y="194"/>
                    </a:cubicBezTo>
                    <a:cubicBezTo>
                      <a:pt x="26" y="194"/>
                      <a:pt x="26" y="193"/>
                      <a:pt x="26" y="193"/>
                    </a:cubicBezTo>
                    <a:moveTo>
                      <a:pt x="24" y="192"/>
                    </a:moveTo>
                    <a:cubicBezTo>
                      <a:pt x="23" y="194"/>
                      <a:pt x="22" y="195"/>
                      <a:pt x="21" y="197"/>
                    </a:cubicBezTo>
                    <a:cubicBezTo>
                      <a:pt x="22" y="198"/>
                      <a:pt x="22" y="198"/>
                      <a:pt x="22" y="198"/>
                    </a:cubicBezTo>
                    <a:cubicBezTo>
                      <a:pt x="23" y="196"/>
                      <a:pt x="24" y="194"/>
                      <a:pt x="25" y="193"/>
                    </a:cubicBezTo>
                    <a:cubicBezTo>
                      <a:pt x="25" y="193"/>
                      <a:pt x="24" y="192"/>
                      <a:pt x="24" y="192"/>
                    </a:cubicBezTo>
                    <a:moveTo>
                      <a:pt x="28" y="189"/>
                    </a:moveTo>
                    <a:cubicBezTo>
                      <a:pt x="28" y="190"/>
                      <a:pt x="27" y="191"/>
                      <a:pt x="27" y="192"/>
                    </a:cubicBezTo>
                    <a:cubicBezTo>
                      <a:pt x="27" y="192"/>
                      <a:pt x="27" y="192"/>
                      <a:pt x="27" y="192"/>
                    </a:cubicBezTo>
                    <a:cubicBezTo>
                      <a:pt x="28" y="191"/>
                      <a:pt x="28" y="190"/>
                      <a:pt x="29" y="190"/>
                    </a:cubicBezTo>
                    <a:cubicBezTo>
                      <a:pt x="29" y="189"/>
                      <a:pt x="28" y="189"/>
                      <a:pt x="28" y="189"/>
                    </a:cubicBezTo>
                    <a:moveTo>
                      <a:pt x="26" y="188"/>
                    </a:moveTo>
                    <a:cubicBezTo>
                      <a:pt x="26" y="189"/>
                      <a:pt x="25" y="190"/>
                      <a:pt x="25" y="191"/>
                    </a:cubicBezTo>
                    <a:cubicBezTo>
                      <a:pt x="26" y="192"/>
                      <a:pt x="26" y="192"/>
                      <a:pt x="26" y="192"/>
                    </a:cubicBezTo>
                    <a:cubicBezTo>
                      <a:pt x="26" y="191"/>
                      <a:pt x="27" y="190"/>
                      <a:pt x="27" y="189"/>
                    </a:cubicBezTo>
                    <a:cubicBezTo>
                      <a:pt x="27" y="189"/>
                      <a:pt x="27" y="188"/>
                      <a:pt x="26" y="188"/>
                    </a:cubicBezTo>
                    <a:moveTo>
                      <a:pt x="30" y="186"/>
                    </a:moveTo>
                    <a:cubicBezTo>
                      <a:pt x="30" y="186"/>
                      <a:pt x="30" y="186"/>
                      <a:pt x="30" y="186"/>
                    </a:cubicBezTo>
                    <a:cubicBezTo>
                      <a:pt x="30" y="186"/>
                      <a:pt x="30" y="186"/>
                      <a:pt x="31" y="187"/>
                    </a:cubicBezTo>
                    <a:cubicBezTo>
                      <a:pt x="31" y="186"/>
                      <a:pt x="31" y="186"/>
                      <a:pt x="31" y="186"/>
                    </a:cubicBezTo>
                    <a:cubicBezTo>
                      <a:pt x="31" y="186"/>
                      <a:pt x="31" y="186"/>
                      <a:pt x="30" y="186"/>
                    </a:cubicBezTo>
                    <a:moveTo>
                      <a:pt x="28" y="185"/>
                    </a:moveTo>
                    <a:cubicBezTo>
                      <a:pt x="28" y="185"/>
                      <a:pt x="28" y="185"/>
                      <a:pt x="28" y="185"/>
                    </a:cubicBezTo>
                    <a:cubicBezTo>
                      <a:pt x="28" y="185"/>
                      <a:pt x="29" y="185"/>
                      <a:pt x="29" y="186"/>
                    </a:cubicBezTo>
                    <a:cubicBezTo>
                      <a:pt x="29" y="186"/>
                      <a:pt x="29" y="185"/>
                      <a:pt x="29" y="185"/>
                    </a:cubicBezTo>
                    <a:cubicBezTo>
                      <a:pt x="29" y="185"/>
                      <a:pt x="29" y="185"/>
                      <a:pt x="28" y="185"/>
                    </a:cubicBezTo>
                    <a:moveTo>
                      <a:pt x="29" y="184"/>
                    </a:moveTo>
                    <a:cubicBezTo>
                      <a:pt x="29" y="184"/>
                      <a:pt x="29" y="184"/>
                      <a:pt x="29" y="184"/>
                    </a:cubicBezTo>
                    <a:cubicBezTo>
                      <a:pt x="29" y="184"/>
                      <a:pt x="29" y="184"/>
                      <a:pt x="29" y="184"/>
                    </a:cubicBezTo>
                    <a:cubicBezTo>
                      <a:pt x="29" y="184"/>
                      <a:pt x="29" y="184"/>
                      <a:pt x="29" y="184"/>
                    </a:cubicBezTo>
                    <a:moveTo>
                      <a:pt x="33" y="182"/>
                    </a:moveTo>
                    <a:cubicBezTo>
                      <a:pt x="33" y="182"/>
                      <a:pt x="33" y="182"/>
                      <a:pt x="33" y="182"/>
                    </a:cubicBezTo>
                    <a:cubicBezTo>
                      <a:pt x="33" y="183"/>
                      <a:pt x="33" y="183"/>
                      <a:pt x="33" y="183"/>
                    </a:cubicBezTo>
                    <a:cubicBezTo>
                      <a:pt x="33" y="183"/>
                      <a:pt x="33" y="182"/>
                      <a:pt x="34" y="182"/>
                    </a:cubicBezTo>
                    <a:cubicBezTo>
                      <a:pt x="33" y="182"/>
                      <a:pt x="33" y="182"/>
                      <a:pt x="33" y="182"/>
                    </a:cubicBezTo>
                    <a:moveTo>
                      <a:pt x="31" y="180"/>
                    </a:moveTo>
                    <a:cubicBezTo>
                      <a:pt x="31" y="181"/>
                      <a:pt x="30" y="181"/>
                      <a:pt x="30" y="181"/>
                    </a:cubicBezTo>
                    <a:cubicBezTo>
                      <a:pt x="31" y="181"/>
                      <a:pt x="31" y="182"/>
                      <a:pt x="31" y="182"/>
                    </a:cubicBezTo>
                    <a:cubicBezTo>
                      <a:pt x="31" y="181"/>
                      <a:pt x="32" y="181"/>
                      <a:pt x="32" y="181"/>
                    </a:cubicBezTo>
                    <a:cubicBezTo>
                      <a:pt x="31" y="180"/>
                      <a:pt x="31" y="180"/>
                      <a:pt x="31" y="180"/>
                    </a:cubicBezTo>
                    <a:moveTo>
                      <a:pt x="34" y="180"/>
                    </a:moveTo>
                    <a:cubicBezTo>
                      <a:pt x="34" y="181"/>
                      <a:pt x="34" y="181"/>
                      <a:pt x="33" y="181"/>
                    </a:cubicBezTo>
                    <a:cubicBezTo>
                      <a:pt x="34" y="181"/>
                      <a:pt x="34" y="181"/>
                      <a:pt x="34" y="181"/>
                    </a:cubicBezTo>
                    <a:cubicBezTo>
                      <a:pt x="34" y="181"/>
                      <a:pt x="34" y="181"/>
                      <a:pt x="35" y="181"/>
                    </a:cubicBezTo>
                    <a:cubicBezTo>
                      <a:pt x="34" y="181"/>
                      <a:pt x="34" y="180"/>
                      <a:pt x="34" y="180"/>
                    </a:cubicBezTo>
                    <a:cubicBezTo>
                      <a:pt x="34" y="180"/>
                      <a:pt x="34" y="180"/>
                      <a:pt x="34" y="180"/>
                    </a:cubicBezTo>
                    <a:moveTo>
                      <a:pt x="32" y="179"/>
                    </a:moveTo>
                    <a:cubicBezTo>
                      <a:pt x="31" y="179"/>
                      <a:pt x="31" y="180"/>
                      <a:pt x="31" y="180"/>
                    </a:cubicBezTo>
                    <a:cubicBezTo>
                      <a:pt x="31" y="180"/>
                      <a:pt x="32" y="180"/>
                      <a:pt x="32" y="180"/>
                    </a:cubicBezTo>
                    <a:cubicBezTo>
                      <a:pt x="32" y="180"/>
                      <a:pt x="32" y="180"/>
                      <a:pt x="33" y="180"/>
                    </a:cubicBezTo>
                    <a:cubicBezTo>
                      <a:pt x="32" y="179"/>
                      <a:pt x="32" y="179"/>
                      <a:pt x="32" y="179"/>
                    </a:cubicBezTo>
                    <a:moveTo>
                      <a:pt x="41" y="169"/>
                    </a:moveTo>
                    <a:cubicBezTo>
                      <a:pt x="39" y="171"/>
                      <a:pt x="38" y="174"/>
                      <a:pt x="37" y="176"/>
                    </a:cubicBezTo>
                    <a:cubicBezTo>
                      <a:pt x="37" y="176"/>
                      <a:pt x="37" y="176"/>
                      <a:pt x="37" y="176"/>
                    </a:cubicBezTo>
                    <a:cubicBezTo>
                      <a:pt x="39" y="174"/>
                      <a:pt x="40" y="172"/>
                      <a:pt x="42" y="170"/>
                    </a:cubicBezTo>
                    <a:cubicBezTo>
                      <a:pt x="41" y="169"/>
                      <a:pt x="41" y="169"/>
                      <a:pt x="41" y="169"/>
                    </a:cubicBezTo>
                    <a:moveTo>
                      <a:pt x="38" y="168"/>
                    </a:moveTo>
                    <a:cubicBezTo>
                      <a:pt x="37" y="170"/>
                      <a:pt x="36" y="172"/>
                      <a:pt x="34" y="174"/>
                    </a:cubicBezTo>
                    <a:cubicBezTo>
                      <a:pt x="35" y="175"/>
                      <a:pt x="35" y="175"/>
                      <a:pt x="35" y="175"/>
                    </a:cubicBezTo>
                    <a:cubicBezTo>
                      <a:pt x="37" y="173"/>
                      <a:pt x="38" y="170"/>
                      <a:pt x="39" y="168"/>
                    </a:cubicBezTo>
                    <a:cubicBezTo>
                      <a:pt x="38" y="168"/>
                      <a:pt x="38" y="168"/>
                      <a:pt x="38" y="168"/>
                    </a:cubicBezTo>
                    <a:moveTo>
                      <a:pt x="46" y="161"/>
                    </a:moveTo>
                    <a:cubicBezTo>
                      <a:pt x="45" y="163"/>
                      <a:pt x="44" y="165"/>
                      <a:pt x="43" y="166"/>
                    </a:cubicBezTo>
                    <a:cubicBezTo>
                      <a:pt x="43" y="167"/>
                      <a:pt x="43" y="167"/>
                      <a:pt x="43" y="167"/>
                    </a:cubicBezTo>
                    <a:cubicBezTo>
                      <a:pt x="44" y="165"/>
                      <a:pt x="45" y="164"/>
                      <a:pt x="47" y="162"/>
                    </a:cubicBezTo>
                    <a:cubicBezTo>
                      <a:pt x="46" y="162"/>
                      <a:pt x="46" y="161"/>
                      <a:pt x="46" y="161"/>
                    </a:cubicBezTo>
                    <a:moveTo>
                      <a:pt x="43" y="160"/>
                    </a:moveTo>
                    <a:cubicBezTo>
                      <a:pt x="42" y="161"/>
                      <a:pt x="41" y="163"/>
                      <a:pt x="40" y="165"/>
                    </a:cubicBezTo>
                    <a:cubicBezTo>
                      <a:pt x="40" y="165"/>
                      <a:pt x="41" y="165"/>
                      <a:pt x="41" y="165"/>
                    </a:cubicBezTo>
                    <a:cubicBezTo>
                      <a:pt x="42" y="164"/>
                      <a:pt x="43" y="162"/>
                      <a:pt x="44" y="160"/>
                    </a:cubicBezTo>
                    <a:cubicBezTo>
                      <a:pt x="44" y="160"/>
                      <a:pt x="43" y="160"/>
                      <a:pt x="43" y="160"/>
                    </a:cubicBezTo>
                    <a:moveTo>
                      <a:pt x="54" y="148"/>
                    </a:moveTo>
                    <a:cubicBezTo>
                      <a:pt x="53" y="150"/>
                      <a:pt x="52" y="152"/>
                      <a:pt x="51" y="153"/>
                    </a:cubicBezTo>
                    <a:cubicBezTo>
                      <a:pt x="50" y="155"/>
                      <a:pt x="49" y="156"/>
                      <a:pt x="48" y="157"/>
                    </a:cubicBezTo>
                    <a:cubicBezTo>
                      <a:pt x="49" y="157"/>
                      <a:pt x="49" y="158"/>
                      <a:pt x="49" y="158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51" y="154"/>
                      <a:pt x="53" y="151"/>
                      <a:pt x="55" y="149"/>
                    </a:cubicBezTo>
                    <a:cubicBezTo>
                      <a:pt x="54" y="148"/>
                      <a:pt x="54" y="148"/>
                      <a:pt x="54" y="148"/>
                    </a:cubicBezTo>
                    <a:moveTo>
                      <a:pt x="51" y="146"/>
                    </a:moveTo>
                    <a:cubicBezTo>
                      <a:pt x="49" y="149"/>
                      <a:pt x="47" y="152"/>
                      <a:pt x="45" y="156"/>
                    </a:cubicBezTo>
                    <a:cubicBezTo>
                      <a:pt x="46" y="156"/>
                      <a:pt x="46" y="156"/>
                      <a:pt x="46" y="156"/>
                    </a:cubicBezTo>
                    <a:cubicBezTo>
                      <a:pt x="48" y="153"/>
                      <a:pt x="50" y="150"/>
                      <a:pt x="52" y="147"/>
                    </a:cubicBezTo>
                    <a:cubicBezTo>
                      <a:pt x="51" y="146"/>
                      <a:pt x="51" y="146"/>
                      <a:pt x="51" y="146"/>
                    </a:cubicBezTo>
                    <a:moveTo>
                      <a:pt x="60" y="138"/>
                    </a:moveTo>
                    <a:cubicBezTo>
                      <a:pt x="59" y="141"/>
                      <a:pt x="57" y="143"/>
                      <a:pt x="56" y="146"/>
                    </a:cubicBezTo>
                    <a:cubicBezTo>
                      <a:pt x="56" y="146"/>
                      <a:pt x="56" y="146"/>
                      <a:pt x="56" y="146"/>
                    </a:cubicBezTo>
                    <a:cubicBezTo>
                      <a:pt x="58" y="144"/>
                      <a:pt x="59" y="141"/>
                      <a:pt x="61" y="139"/>
                    </a:cubicBezTo>
                    <a:cubicBezTo>
                      <a:pt x="60" y="138"/>
                      <a:pt x="60" y="138"/>
                      <a:pt x="60" y="138"/>
                    </a:cubicBezTo>
                    <a:moveTo>
                      <a:pt x="61" y="138"/>
                    </a:moveTo>
                    <a:cubicBezTo>
                      <a:pt x="60" y="138"/>
                      <a:pt x="60" y="138"/>
                      <a:pt x="60" y="138"/>
                    </a:cubicBezTo>
                    <a:cubicBezTo>
                      <a:pt x="60" y="138"/>
                      <a:pt x="61" y="138"/>
                      <a:pt x="61" y="139"/>
                    </a:cubicBezTo>
                    <a:cubicBezTo>
                      <a:pt x="61" y="138"/>
                      <a:pt x="61" y="138"/>
                      <a:pt x="61" y="138"/>
                    </a:cubicBezTo>
                    <a:cubicBezTo>
                      <a:pt x="61" y="138"/>
                      <a:pt x="61" y="138"/>
                      <a:pt x="61" y="138"/>
                    </a:cubicBezTo>
                    <a:moveTo>
                      <a:pt x="57" y="136"/>
                    </a:moveTo>
                    <a:cubicBezTo>
                      <a:pt x="56" y="139"/>
                      <a:pt x="54" y="141"/>
                      <a:pt x="52" y="144"/>
                    </a:cubicBezTo>
                    <a:cubicBezTo>
                      <a:pt x="53" y="144"/>
                      <a:pt x="53" y="144"/>
                      <a:pt x="54" y="144"/>
                    </a:cubicBezTo>
                    <a:cubicBezTo>
                      <a:pt x="55" y="142"/>
                      <a:pt x="57" y="139"/>
                      <a:pt x="58" y="137"/>
                    </a:cubicBezTo>
                    <a:cubicBezTo>
                      <a:pt x="57" y="136"/>
                      <a:pt x="57" y="136"/>
                      <a:pt x="57" y="136"/>
                    </a:cubicBezTo>
                    <a:moveTo>
                      <a:pt x="57" y="136"/>
                    </a:moveTo>
                    <a:cubicBezTo>
                      <a:pt x="57" y="136"/>
                      <a:pt x="57" y="136"/>
                      <a:pt x="57" y="136"/>
                    </a:cubicBezTo>
                    <a:cubicBezTo>
                      <a:pt x="57" y="136"/>
                      <a:pt x="58" y="137"/>
                      <a:pt x="58" y="137"/>
                    </a:cubicBezTo>
                    <a:cubicBezTo>
                      <a:pt x="58" y="137"/>
                      <a:pt x="58" y="136"/>
                      <a:pt x="58" y="136"/>
                    </a:cubicBezTo>
                    <a:cubicBezTo>
                      <a:pt x="58" y="136"/>
                      <a:pt x="58" y="136"/>
                      <a:pt x="57" y="136"/>
                    </a:cubicBezTo>
                    <a:moveTo>
                      <a:pt x="63" y="134"/>
                    </a:moveTo>
                    <a:cubicBezTo>
                      <a:pt x="63" y="134"/>
                      <a:pt x="62" y="135"/>
                      <a:pt x="62" y="135"/>
                    </a:cubicBezTo>
                    <a:cubicBezTo>
                      <a:pt x="63" y="135"/>
                      <a:pt x="63" y="135"/>
                      <a:pt x="63" y="135"/>
                    </a:cubicBezTo>
                    <a:cubicBezTo>
                      <a:pt x="63" y="135"/>
                      <a:pt x="63" y="135"/>
                      <a:pt x="63" y="135"/>
                    </a:cubicBezTo>
                    <a:cubicBezTo>
                      <a:pt x="63" y="135"/>
                      <a:pt x="63" y="135"/>
                      <a:pt x="63" y="134"/>
                    </a:cubicBezTo>
                    <a:moveTo>
                      <a:pt x="63" y="133"/>
                    </a:moveTo>
                    <a:cubicBezTo>
                      <a:pt x="63" y="133"/>
                      <a:pt x="63" y="134"/>
                      <a:pt x="63" y="134"/>
                    </a:cubicBezTo>
                    <a:cubicBezTo>
                      <a:pt x="63" y="134"/>
                      <a:pt x="63" y="134"/>
                      <a:pt x="64" y="134"/>
                    </a:cubicBezTo>
                    <a:cubicBezTo>
                      <a:pt x="64" y="134"/>
                      <a:pt x="64" y="134"/>
                      <a:pt x="64" y="133"/>
                    </a:cubicBezTo>
                    <a:cubicBezTo>
                      <a:pt x="64" y="133"/>
                      <a:pt x="64" y="133"/>
                      <a:pt x="63" y="133"/>
                    </a:cubicBezTo>
                    <a:moveTo>
                      <a:pt x="59" y="132"/>
                    </a:moveTo>
                    <a:cubicBezTo>
                      <a:pt x="59" y="133"/>
                      <a:pt x="59" y="133"/>
                      <a:pt x="59" y="133"/>
                    </a:cubicBezTo>
                    <a:cubicBezTo>
                      <a:pt x="59" y="133"/>
                      <a:pt x="60" y="133"/>
                      <a:pt x="60" y="133"/>
                    </a:cubicBezTo>
                    <a:cubicBezTo>
                      <a:pt x="60" y="133"/>
                      <a:pt x="60" y="133"/>
                      <a:pt x="60" y="133"/>
                    </a:cubicBezTo>
                    <a:cubicBezTo>
                      <a:pt x="60" y="133"/>
                      <a:pt x="60" y="133"/>
                      <a:pt x="59" y="132"/>
                    </a:cubicBezTo>
                    <a:moveTo>
                      <a:pt x="64" y="132"/>
                    </a:moveTo>
                    <a:cubicBezTo>
                      <a:pt x="64" y="132"/>
                      <a:pt x="64" y="133"/>
                      <a:pt x="63" y="133"/>
                    </a:cubicBezTo>
                    <a:cubicBezTo>
                      <a:pt x="64" y="133"/>
                      <a:pt x="64" y="133"/>
                      <a:pt x="64" y="133"/>
                    </a:cubicBezTo>
                    <a:cubicBezTo>
                      <a:pt x="64" y="133"/>
                      <a:pt x="64" y="133"/>
                      <a:pt x="65" y="133"/>
                    </a:cubicBezTo>
                    <a:cubicBezTo>
                      <a:pt x="64" y="132"/>
                      <a:pt x="64" y="132"/>
                      <a:pt x="64" y="132"/>
                    </a:cubicBezTo>
                    <a:moveTo>
                      <a:pt x="60" y="131"/>
                    </a:moveTo>
                    <a:cubicBezTo>
                      <a:pt x="60" y="131"/>
                      <a:pt x="60" y="132"/>
                      <a:pt x="60" y="132"/>
                    </a:cubicBezTo>
                    <a:cubicBezTo>
                      <a:pt x="60" y="132"/>
                      <a:pt x="60" y="132"/>
                      <a:pt x="61" y="133"/>
                    </a:cubicBezTo>
                    <a:cubicBezTo>
                      <a:pt x="61" y="132"/>
                      <a:pt x="61" y="132"/>
                      <a:pt x="61" y="132"/>
                    </a:cubicBezTo>
                    <a:cubicBezTo>
                      <a:pt x="61" y="131"/>
                      <a:pt x="60" y="131"/>
                      <a:pt x="60" y="131"/>
                    </a:cubicBezTo>
                    <a:moveTo>
                      <a:pt x="61" y="130"/>
                    </a:moveTo>
                    <a:cubicBezTo>
                      <a:pt x="60" y="130"/>
                      <a:pt x="60" y="131"/>
                      <a:pt x="60" y="131"/>
                    </a:cubicBezTo>
                    <a:cubicBezTo>
                      <a:pt x="61" y="131"/>
                      <a:pt x="61" y="131"/>
                      <a:pt x="61" y="132"/>
                    </a:cubicBezTo>
                    <a:cubicBezTo>
                      <a:pt x="61" y="131"/>
                      <a:pt x="62" y="131"/>
                      <a:pt x="62" y="131"/>
                    </a:cubicBezTo>
                    <a:cubicBezTo>
                      <a:pt x="61" y="131"/>
                      <a:pt x="61" y="130"/>
                      <a:pt x="61" y="130"/>
                    </a:cubicBezTo>
                    <a:moveTo>
                      <a:pt x="66" y="129"/>
                    </a:moveTo>
                    <a:cubicBezTo>
                      <a:pt x="65" y="130"/>
                      <a:pt x="65" y="131"/>
                      <a:pt x="64" y="132"/>
                    </a:cubicBezTo>
                    <a:cubicBezTo>
                      <a:pt x="65" y="132"/>
                      <a:pt x="65" y="132"/>
                      <a:pt x="65" y="132"/>
                    </a:cubicBezTo>
                    <a:cubicBezTo>
                      <a:pt x="66" y="131"/>
                      <a:pt x="66" y="130"/>
                      <a:pt x="67" y="129"/>
                    </a:cubicBezTo>
                    <a:cubicBezTo>
                      <a:pt x="66" y="129"/>
                      <a:pt x="66" y="129"/>
                      <a:pt x="66" y="129"/>
                    </a:cubicBezTo>
                    <a:moveTo>
                      <a:pt x="66" y="128"/>
                    </a:moveTo>
                    <a:cubicBezTo>
                      <a:pt x="66" y="129"/>
                      <a:pt x="66" y="129"/>
                      <a:pt x="66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6" y="128"/>
                    </a:cubicBezTo>
                    <a:moveTo>
                      <a:pt x="67" y="128"/>
                    </a:moveTo>
                    <a:cubicBezTo>
                      <a:pt x="66" y="128"/>
                      <a:pt x="66" y="128"/>
                      <a:pt x="66" y="128"/>
                    </a:cubicBezTo>
                    <a:cubicBezTo>
                      <a:pt x="67" y="128"/>
                      <a:pt x="67" y="129"/>
                      <a:pt x="67" y="129"/>
                    </a:cubicBezTo>
                    <a:cubicBezTo>
                      <a:pt x="67" y="129"/>
                      <a:pt x="67" y="129"/>
                      <a:pt x="67" y="128"/>
                    </a:cubicBezTo>
                    <a:cubicBezTo>
                      <a:pt x="67" y="128"/>
                      <a:pt x="67" y="128"/>
                      <a:pt x="67" y="128"/>
                    </a:cubicBezTo>
                    <a:moveTo>
                      <a:pt x="63" y="127"/>
                    </a:moveTo>
                    <a:cubicBezTo>
                      <a:pt x="62" y="128"/>
                      <a:pt x="62" y="129"/>
                      <a:pt x="61" y="130"/>
                    </a:cubicBezTo>
                    <a:cubicBezTo>
                      <a:pt x="61" y="130"/>
                      <a:pt x="62" y="130"/>
                      <a:pt x="62" y="130"/>
                    </a:cubicBezTo>
                    <a:cubicBezTo>
                      <a:pt x="63" y="129"/>
                      <a:pt x="63" y="129"/>
                      <a:pt x="64" y="128"/>
                    </a:cubicBezTo>
                    <a:cubicBezTo>
                      <a:pt x="63" y="127"/>
                      <a:pt x="63" y="127"/>
                      <a:pt x="63" y="127"/>
                    </a:cubicBezTo>
                    <a:moveTo>
                      <a:pt x="63" y="126"/>
                    </a:moveTo>
                    <a:cubicBezTo>
                      <a:pt x="63" y="127"/>
                      <a:pt x="63" y="127"/>
                      <a:pt x="63" y="127"/>
                    </a:cubicBezTo>
                    <a:cubicBezTo>
                      <a:pt x="64" y="128"/>
                      <a:pt x="64" y="128"/>
                      <a:pt x="64" y="128"/>
                    </a:cubicBezTo>
                    <a:cubicBezTo>
                      <a:pt x="64" y="127"/>
                      <a:pt x="64" y="127"/>
                      <a:pt x="64" y="127"/>
                    </a:cubicBezTo>
                    <a:cubicBezTo>
                      <a:pt x="64" y="127"/>
                      <a:pt x="63" y="127"/>
                      <a:pt x="63" y="126"/>
                    </a:cubicBezTo>
                    <a:moveTo>
                      <a:pt x="63" y="126"/>
                    </a:moveTo>
                    <a:cubicBezTo>
                      <a:pt x="63" y="126"/>
                      <a:pt x="63" y="126"/>
                      <a:pt x="63" y="126"/>
                    </a:cubicBezTo>
                    <a:cubicBezTo>
                      <a:pt x="63" y="127"/>
                      <a:pt x="64" y="127"/>
                      <a:pt x="64" y="127"/>
                    </a:cubicBezTo>
                    <a:cubicBezTo>
                      <a:pt x="64" y="127"/>
                      <a:pt x="64" y="127"/>
                      <a:pt x="64" y="127"/>
                    </a:cubicBezTo>
                    <a:cubicBezTo>
                      <a:pt x="63" y="126"/>
                      <a:pt x="63" y="126"/>
                      <a:pt x="63" y="126"/>
                    </a:cubicBezTo>
                    <a:moveTo>
                      <a:pt x="68" y="125"/>
                    </a:moveTo>
                    <a:cubicBezTo>
                      <a:pt x="68" y="125"/>
                      <a:pt x="68" y="125"/>
                      <a:pt x="68" y="126"/>
                    </a:cubicBezTo>
                    <a:cubicBezTo>
                      <a:pt x="69" y="126"/>
                      <a:pt x="69" y="126"/>
                      <a:pt x="69" y="126"/>
                    </a:cubicBezTo>
                    <a:cubicBezTo>
                      <a:pt x="69" y="126"/>
                      <a:pt x="69" y="126"/>
                      <a:pt x="69" y="125"/>
                    </a:cubicBezTo>
                    <a:cubicBezTo>
                      <a:pt x="69" y="125"/>
                      <a:pt x="69" y="125"/>
                      <a:pt x="68" y="125"/>
                    </a:cubicBezTo>
                    <a:moveTo>
                      <a:pt x="69" y="124"/>
                    </a:moveTo>
                    <a:cubicBezTo>
                      <a:pt x="69" y="124"/>
                      <a:pt x="69" y="124"/>
                      <a:pt x="69" y="125"/>
                    </a:cubicBezTo>
                    <a:cubicBezTo>
                      <a:pt x="69" y="125"/>
                      <a:pt x="69" y="125"/>
                      <a:pt x="69" y="125"/>
                    </a:cubicBezTo>
                    <a:cubicBezTo>
                      <a:pt x="69" y="125"/>
                      <a:pt x="70" y="125"/>
                      <a:pt x="70" y="124"/>
                    </a:cubicBezTo>
                    <a:cubicBezTo>
                      <a:pt x="69" y="124"/>
                      <a:pt x="69" y="124"/>
                      <a:pt x="69" y="124"/>
                    </a:cubicBezTo>
                    <a:moveTo>
                      <a:pt x="65" y="123"/>
                    </a:moveTo>
                    <a:cubicBezTo>
                      <a:pt x="65" y="123"/>
                      <a:pt x="65" y="123"/>
                      <a:pt x="65" y="124"/>
                    </a:cubicBezTo>
                    <a:cubicBezTo>
                      <a:pt x="66" y="124"/>
                      <a:pt x="66" y="124"/>
                      <a:pt x="66" y="124"/>
                    </a:cubicBezTo>
                    <a:cubicBezTo>
                      <a:pt x="66" y="124"/>
                      <a:pt x="66" y="124"/>
                      <a:pt x="66" y="124"/>
                    </a:cubicBezTo>
                    <a:cubicBezTo>
                      <a:pt x="66" y="123"/>
                      <a:pt x="65" y="123"/>
                      <a:pt x="65" y="123"/>
                    </a:cubicBezTo>
                    <a:moveTo>
                      <a:pt x="70" y="122"/>
                    </a:moveTo>
                    <a:cubicBezTo>
                      <a:pt x="70" y="123"/>
                      <a:pt x="70" y="123"/>
                      <a:pt x="70" y="123"/>
                    </a:cubicBezTo>
                    <a:cubicBezTo>
                      <a:pt x="70" y="123"/>
                      <a:pt x="70" y="123"/>
                      <a:pt x="70" y="124"/>
                    </a:cubicBezTo>
                    <a:cubicBezTo>
                      <a:pt x="70" y="123"/>
                      <a:pt x="71" y="123"/>
                      <a:pt x="71" y="123"/>
                    </a:cubicBezTo>
                    <a:cubicBezTo>
                      <a:pt x="70" y="123"/>
                      <a:pt x="70" y="123"/>
                      <a:pt x="70" y="122"/>
                    </a:cubicBezTo>
                    <a:moveTo>
                      <a:pt x="66" y="122"/>
                    </a:moveTo>
                    <a:cubicBezTo>
                      <a:pt x="65" y="122"/>
                      <a:pt x="65" y="122"/>
                      <a:pt x="65" y="123"/>
                    </a:cubicBezTo>
                    <a:cubicBezTo>
                      <a:pt x="66" y="123"/>
                      <a:pt x="66" y="123"/>
                      <a:pt x="66" y="123"/>
                    </a:cubicBezTo>
                    <a:cubicBezTo>
                      <a:pt x="66" y="123"/>
                      <a:pt x="67" y="123"/>
                      <a:pt x="67" y="123"/>
                    </a:cubicBezTo>
                    <a:cubicBezTo>
                      <a:pt x="66" y="122"/>
                      <a:pt x="66" y="122"/>
                      <a:pt x="66" y="122"/>
                    </a:cubicBezTo>
                    <a:moveTo>
                      <a:pt x="71" y="121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2"/>
                      <a:pt x="71" y="122"/>
                      <a:pt x="71" y="122"/>
                    </a:cubicBezTo>
                    <a:cubicBezTo>
                      <a:pt x="71" y="122"/>
                      <a:pt x="71" y="122"/>
                      <a:pt x="71" y="122"/>
                    </a:cubicBezTo>
                    <a:cubicBezTo>
                      <a:pt x="71" y="121"/>
                      <a:pt x="71" y="121"/>
                      <a:pt x="71" y="121"/>
                    </a:cubicBezTo>
                    <a:moveTo>
                      <a:pt x="71" y="121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1"/>
                      <a:pt x="71" y="121"/>
                      <a:pt x="71" y="122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1" y="121"/>
                      <a:pt x="71" y="121"/>
                    </a:cubicBezTo>
                    <a:moveTo>
                      <a:pt x="67" y="120"/>
                    </a:moveTo>
                    <a:cubicBezTo>
                      <a:pt x="66" y="121"/>
                      <a:pt x="66" y="121"/>
                      <a:pt x="66" y="121"/>
                    </a:cubicBezTo>
                    <a:cubicBezTo>
                      <a:pt x="66" y="121"/>
                      <a:pt x="67" y="122"/>
                      <a:pt x="67" y="122"/>
                    </a:cubicBezTo>
                    <a:cubicBezTo>
                      <a:pt x="67" y="121"/>
                      <a:pt x="68" y="121"/>
                      <a:pt x="68" y="121"/>
                    </a:cubicBezTo>
                    <a:cubicBezTo>
                      <a:pt x="67" y="121"/>
                      <a:pt x="67" y="120"/>
                      <a:pt x="67" y="120"/>
                    </a:cubicBezTo>
                    <a:moveTo>
                      <a:pt x="67" y="119"/>
                    </a:moveTo>
                    <a:cubicBezTo>
                      <a:pt x="67" y="119"/>
                      <a:pt x="67" y="119"/>
                      <a:pt x="67" y="119"/>
                    </a:cubicBezTo>
                    <a:cubicBezTo>
                      <a:pt x="68" y="119"/>
                      <a:pt x="68" y="120"/>
                      <a:pt x="68" y="120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68" y="120"/>
                      <a:pt x="68" y="119"/>
                      <a:pt x="67" y="119"/>
                    </a:cubicBezTo>
                    <a:moveTo>
                      <a:pt x="68" y="119"/>
                    </a:moveTo>
                    <a:cubicBezTo>
                      <a:pt x="68" y="119"/>
                      <a:pt x="67" y="119"/>
                      <a:pt x="67" y="119"/>
                    </a:cubicBezTo>
                    <a:cubicBezTo>
                      <a:pt x="68" y="119"/>
                      <a:pt x="68" y="120"/>
                      <a:pt x="68" y="120"/>
                    </a:cubicBezTo>
                    <a:cubicBezTo>
                      <a:pt x="68" y="120"/>
                      <a:pt x="69" y="119"/>
                      <a:pt x="69" y="119"/>
                    </a:cubicBezTo>
                    <a:cubicBezTo>
                      <a:pt x="69" y="119"/>
                      <a:pt x="69" y="119"/>
                      <a:pt x="69" y="119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8" y="119"/>
                      <a:pt x="68" y="119"/>
                      <a:pt x="68" y="119"/>
                    </a:cubicBezTo>
                    <a:moveTo>
                      <a:pt x="74" y="116"/>
                    </a:moveTo>
                    <a:cubicBezTo>
                      <a:pt x="74" y="117"/>
                      <a:pt x="73" y="118"/>
                      <a:pt x="72" y="119"/>
                    </a:cubicBezTo>
                    <a:cubicBezTo>
                      <a:pt x="72" y="119"/>
                      <a:pt x="72" y="120"/>
                      <a:pt x="73" y="120"/>
                    </a:cubicBezTo>
                    <a:cubicBezTo>
                      <a:pt x="73" y="118"/>
                      <a:pt x="74" y="117"/>
                      <a:pt x="75" y="116"/>
                    </a:cubicBezTo>
                    <a:cubicBezTo>
                      <a:pt x="75" y="116"/>
                      <a:pt x="75" y="116"/>
                      <a:pt x="74" y="116"/>
                    </a:cubicBezTo>
                    <a:moveTo>
                      <a:pt x="71" y="115"/>
                    </a:moveTo>
                    <a:cubicBezTo>
                      <a:pt x="71" y="116"/>
                      <a:pt x="70" y="117"/>
                      <a:pt x="70" y="118"/>
                    </a:cubicBezTo>
                    <a:cubicBezTo>
                      <a:pt x="70" y="118"/>
                      <a:pt x="70" y="118"/>
                      <a:pt x="70" y="118"/>
                    </a:cubicBezTo>
                    <a:cubicBezTo>
                      <a:pt x="70" y="117"/>
                      <a:pt x="71" y="116"/>
                      <a:pt x="71" y="115"/>
                    </a:cubicBezTo>
                    <a:moveTo>
                      <a:pt x="71" y="113"/>
                    </a:moveTo>
                    <a:cubicBezTo>
                      <a:pt x="70" y="114"/>
                      <a:pt x="69" y="116"/>
                      <a:pt x="69" y="117"/>
                    </a:cubicBezTo>
                    <a:cubicBezTo>
                      <a:pt x="69" y="117"/>
                      <a:pt x="69" y="117"/>
                      <a:pt x="69" y="118"/>
                    </a:cubicBezTo>
                    <a:cubicBezTo>
                      <a:pt x="70" y="117"/>
                      <a:pt x="70" y="115"/>
                      <a:pt x="71" y="114"/>
                    </a:cubicBezTo>
                    <a:cubicBezTo>
                      <a:pt x="71" y="114"/>
                      <a:pt x="71" y="114"/>
                      <a:pt x="71" y="114"/>
                    </a:cubicBezTo>
                    <a:cubicBezTo>
                      <a:pt x="71" y="114"/>
                      <a:pt x="71" y="114"/>
                      <a:pt x="71" y="113"/>
                    </a:cubicBezTo>
                    <a:moveTo>
                      <a:pt x="78" y="110"/>
                    </a:moveTo>
                    <a:cubicBezTo>
                      <a:pt x="78" y="110"/>
                      <a:pt x="77" y="111"/>
                      <a:pt x="77" y="111"/>
                    </a:cubicBezTo>
                    <a:cubicBezTo>
                      <a:pt x="77" y="111"/>
                      <a:pt x="78" y="111"/>
                      <a:pt x="78" y="111"/>
                    </a:cubicBezTo>
                    <a:cubicBezTo>
                      <a:pt x="78" y="111"/>
                      <a:pt x="78" y="111"/>
                      <a:pt x="78" y="110"/>
                    </a:cubicBezTo>
                    <a:cubicBezTo>
                      <a:pt x="78" y="110"/>
                      <a:pt x="78" y="110"/>
                      <a:pt x="78" y="110"/>
                    </a:cubicBezTo>
                    <a:moveTo>
                      <a:pt x="78" y="109"/>
                    </a:moveTo>
                    <a:cubicBezTo>
                      <a:pt x="78" y="110"/>
                      <a:pt x="78" y="110"/>
                      <a:pt x="78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10"/>
                      <a:pt x="79" y="110"/>
                      <a:pt x="79" y="110"/>
                    </a:cubicBezTo>
                    <a:cubicBezTo>
                      <a:pt x="79" y="110"/>
                      <a:pt x="78" y="110"/>
                      <a:pt x="78" y="109"/>
                    </a:cubicBezTo>
                    <a:moveTo>
                      <a:pt x="82" y="104"/>
                    </a:moveTo>
                    <a:cubicBezTo>
                      <a:pt x="82" y="104"/>
                      <a:pt x="81" y="104"/>
                      <a:pt x="81" y="104"/>
                    </a:cubicBezTo>
                    <a:cubicBezTo>
                      <a:pt x="82" y="105"/>
                      <a:pt x="82" y="105"/>
                      <a:pt x="82" y="105"/>
                    </a:cubicBezTo>
                    <a:cubicBezTo>
                      <a:pt x="82" y="105"/>
                      <a:pt x="82" y="104"/>
                      <a:pt x="82" y="104"/>
                    </a:cubicBezTo>
                    <a:cubicBezTo>
                      <a:pt x="82" y="104"/>
                      <a:pt x="82" y="104"/>
                      <a:pt x="82" y="104"/>
                    </a:cubicBezTo>
                    <a:moveTo>
                      <a:pt x="86" y="97"/>
                    </a:moveTo>
                    <a:cubicBezTo>
                      <a:pt x="85" y="98"/>
                      <a:pt x="85" y="98"/>
                      <a:pt x="85" y="99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6" y="99"/>
                      <a:pt x="86" y="98"/>
                      <a:pt x="86" y="97"/>
                    </a:cubicBezTo>
                    <a:cubicBezTo>
                      <a:pt x="86" y="97"/>
                      <a:pt x="86" y="97"/>
                      <a:pt x="86" y="97"/>
                    </a:cubicBezTo>
                    <a:moveTo>
                      <a:pt x="86" y="97"/>
                    </a:moveTo>
                    <a:cubicBezTo>
                      <a:pt x="86" y="97"/>
                      <a:pt x="86" y="97"/>
                      <a:pt x="86" y="97"/>
                    </a:cubicBezTo>
                    <a:cubicBezTo>
                      <a:pt x="86" y="97"/>
                      <a:pt x="86" y="97"/>
                      <a:pt x="87" y="97"/>
                    </a:cubicBezTo>
                    <a:cubicBezTo>
                      <a:pt x="87" y="97"/>
                      <a:pt x="87" y="97"/>
                      <a:pt x="87" y="97"/>
                    </a:cubicBezTo>
                    <a:cubicBezTo>
                      <a:pt x="86" y="97"/>
                      <a:pt x="86" y="97"/>
                      <a:pt x="86" y="97"/>
                    </a:cubicBezTo>
                    <a:moveTo>
                      <a:pt x="88" y="94"/>
                    </a:moveTo>
                    <a:cubicBezTo>
                      <a:pt x="87" y="95"/>
                      <a:pt x="87" y="96"/>
                      <a:pt x="86" y="96"/>
                    </a:cubicBezTo>
                    <a:cubicBezTo>
                      <a:pt x="87" y="97"/>
                      <a:pt x="87" y="97"/>
                      <a:pt x="87" y="97"/>
                    </a:cubicBezTo>
                    <a:cubicBezTo>
                      <a:pt x="87" y="96"/>
                      <a:pt x="88" y="95"/>
                      <a:pt x="88" y="95"/>
                    </a:cubicBezTo>
                    <a:cubicBezTo>
                      <a:pt x="88" y="95"/>
                      <a:pt x="88" y="95"/>
                      <a:pt x="88" y="94"/>
                    </a:cubicBezTo>
                    <a:moveTo>
                      <a:pt x="95" y="83"/>
                    </a:moveTo>
                    <a:cubicBezTo>
                      <a:pt x="94" y="84"/>
                      <a:pt x="94" y="85"/>
                      <a:pt x="93" y="85"/>
                    </a:cubicBezTo>
                    <a:cubicBezTo>
                      <a:pt x="93" y="86"/>
                      <a:pt x="94" y="86"/>
                      <a:pt x="94" y="86"/>
                    </a:cubicBezTo>
                    <a:cubicBezTo>
                      <a:pt x="94" y="85"/>
                      <a:pt x="95" y="84"/>
                      <a:pt x="95" y="84"/>
                    </a:cubicBezTo>
                    <a:cubicBezTo>
                      <a:pt x="95" y="83"/>
                      <a:pt x="95" y="83"/>
                      <a:pt x="95" y="83"/>
                    </a:cubicBezTo>
                    <a:moveTo>
                      <a:pt x="106" y="65"/>
                    </a:moveTo>
                    <a:cubicBezTo>
                      <a:pt x="104" y="67"/>
                      <a:pt x="103" y="70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4" y="70"/>
                      <a:pt x="105" y="68"/>
                      <a:pt x="106" y="65"/>
                    </a:cubicBezTo>
                    <a:cubicBezTo>
                      <a:pt x="106" y="65"/>
                      <a:pt x="106" y="65"/>
                      <a:pt x="106" y="65"/>
                    </a:cubicBezTo>
                    <a:moveTo>
                      <a:pt x="111" y="56"/>
                    </a:moveTo>
                    <a:cubicBezTo>
                      <a:pt x="111" y="57"/>
                      <a:pt x="110" y="58"/>
                      <a:pt x="110" y="58"/>
                    </a:cubicBezTo>
                    <a:cubicBezTo>
                      <a:pt x="110" y="59"/>
                      <a:pt x="110" y="59"/>
                      <a:pt x="111" y="59"/>
                    </a:cubicBezTo>
                    <a:cubicBezTo>
                      <a:pt x="111" y="58"/>
                      <a:pt x="111" y="57"/>
                      <a:pt x="112" y="57"/>
                    </a:cubicBezTo>
                    <a:cubicBezTo>
                      <a:pt x="112" y="57"/>
                      <a:pt x="111" y="57"/>
                      <a:pt x="111" y="56"/>
                    </a:cubicBezTo>
                    <a:moveTo>
                      <a:pt x="113" y="53"/>
                    </a:moveTo>
                    <a:cubicBezTo>
                      <a:pt x="113" y="54"/>
                      <a:pt x="112" y="55"/>
                      <a:pt x="112" y="55"/>
                    </a:cubicBezTo>
                    <a:cubicBezTo>
                      <a:pt x="112" y="55"/>
                      <a:pt x="112" y="55"/>
                      <a:pt x="113" y="56"/>
                    </a:cubicBezTo>
                    <a:cubicBezTo>
                      <a:pt x="113" y="55"/>
                      <a:pt x="113" y="54"/>
                      <a:pt x="114" y="53"/>
                    </a:cubicBezTo>
                    <a:cubicBezTo>
                      <a:pt x="114" y="53"/>
                      <a:pt x="114" y="53"/>
                      <a:pt x="113" y="53"/>
                    </a:cubicBezTo>
                    <a:moveTo>
                      <a:pt x="116" y="49"/>
                    </a:moveTo>
                    <a:cubicBezTo>
                      <a:pt x="116" y="50"/>
                      <a:pt x="115" y="50"/>
                      <a:pt x="115" y="50"/>
                    </a:cubicBezTo>
                    <a:cubicBezTo>
                      <a:pt x="115" y="50"/>
                      <a:pt x="115" y="51"/>
                      <a:pt x="116" y="51"/>
                    </a:cubicBezTo>
                    <a:cubicBezTo>
                      <a:pt x="116" y="50"/>
                      <a:pt x="116" y="50"/>
                      <a:pt x="116" y="50"/>
                    </a:cubicBezTo>
                    <a:cubicBezTo>
                      <a:pt x="116" y="50"/>
                      <a:pt x="116" y="49"/>
                      <a:pt x="116" y="49"/>
                    </a:cubicBezTo>
                    <a:moveTo>
                      <a:pt x="116" y="48"/>
                    </a:moveTo>
                    <a:cubicBezTo>
                      <a:pt x="116" y="49"/>
                      <a:pt x="116" y="49"/>
                      <a:pt x="116" y="49"/>
                    </a:cubicBezTo>
                    <a:cubicBezTo>
                      <a:pt x="116" y="50"/>
                      <a:pt x="116" y="50"/>
                      <a:pt x="116" y="50"/>
                    </a:cubicBezTo>
                    <a:cubicBezTo>
                      <a:pt x="116" y="49"/>
                      <a:pt x="117" y="49"/>
                      <a:pt x="117" y="49"/>
                    </a:cubicBezTo>
                    <a:cubicBezTo>
                      <a:pt x="117" y="49"/>
                      <a:pt x="116" y="49"/>
                      <a:pt x="116" y="48"/>
                    </a:cubicBezTo>
                    <a:moveTo>
                      <a:pt x="119" y="44"/>
                    </a:moveTo>
                    <a:cubicBezTo>
                      <a:pt x="118" y="45"/>
                      <a:pt x="118" y="46"/>
                      <a:pt x="117" y="48"/>
                    </a:cubicBezTo>
                    <a:cubicBezTo>
                      <a:pt x="117" y="48"/>
                      <a:pt x="117" y="48"/>
                      <a:pt x="117" y="48"/>
                    </a:cubicBezTo>
                    <a:cubicBezTo>
                      <a:pt x="118" y="47"/>
                      <a:pt x="119" y="45"/>
                      <a:pt x="120" y="44"/>
                    </a:cubicBezTo>
                    <a:cubicBezTo>
                      <a:pt x="119" y="44"/>
                      <a:pt x="119" y="44"/>
                      <a:pt x="119" y="44"/>
                    </a:cubicBezTo>
                    <a:moveTo>
                      <a:pt x="121" y="41"/>
                    </a:moveTo>
                    <a:cubicBezTo>
                      <a:pt x="120" y="42"/>
                      <a:pt x="120" y="43"/>
                      <a:pt x="119" y="44"/>
                    </a:cubicBezTo>
                    <a:cubicBezTo>
                      <a:pt x="119" y="44"/>
                      <a:pt x="120" y="44"/>
                      <a:pt x="120" y="44"/>
                    </a:cubicBezTo>
                    <a:cubicBezTo>
                      <a:pt x="120" y="43"/>
                      <a:pt x="121" y="42"/>
                      <a:pt x="122" y="41"/>
                    </a:cubicBezTo>
                    <a:cubicBezTo>
                      <a:pt x="121" y="41"/>
                      <a:pt x="121" y="41"/>
                      <a:pt x="121" y="41"/>
                    </a:cubicBezTo>
                    <a:moveTo>
                      <a:pt x="124" y="37"/>
                    </a:moveTo>
                    <a:cubicBezTo>
                      <a:pt x="123" y="37"/>
                      <a:pt x="123" y="37"/>
                      <a:pt x="123" y="38"/>
                    </a:cubicBezTo>
                    <a:cubicBezTo>
                      <a:pt x="123" y="38"/>
                      <a:pt x="123" y="38"/>
                      <a:pt x="123" y="38"/>
                    </a:cubicBezTo>
                    <a:cubicBezTo>
                      <a:pt x="124" y="38"/>
                      <a:pt x="124" y="37"/>
                      <a:pt x="124" y="37"/>
                    </a:cubicBezTo>
                    <a:cubicBezTo>
                      <a:pt x="124" y="37"/>
                      <a:pt x="124" y="37"/>
                      <a:pt x="124" y="37"/>
                    </a:cubicBezTo>
                    <a:moveTo>
                      <a:pt x="128" y="30"/>
                    </a:moveTo>
                    <a:cubicBezTo>
                      <a:pt x="127" y="32"/>
                      <a:pt x="126" y="34"/>
                      <a:pt x="124" y="36"/>
                    </a:cubicBezTo>
                    <a:cubicBezTo>
                      <a:pt x="125" y="36"/>
                      <a:pt x="125" y="36"/>
                      <a:pt x="125" y="36"/>
                    </a:cubicBezTo>
                    <a:cubicBezTo>
                      <a:pt x="126" y="34"/>
                      <a:pt x="127" y="32"/>
                      <a:pt x="129" y="30"/>
                    </a:cubicBezTo>
                    <a:cubicBezTo>
                      <a:pt x="128" y="30"/>
                      <a:pt x="128" y="30"/>
                      <a:pt x="128" y="30"/>
                    </a:cubicBezTo>
                    <a:moveTo>
                      <a:pt x="130" y="26"/>
                    </a:moveTo>
                    <a:cubicBezTo>
                      <a:pt x="130" y="27"/>
                      <a:pt x="129" y="28"/>
                      <a:pt x="129" y="28"/>
                    </a:cubicBezTo>
                    <a:cubicBezTo>
                      <a:pt x="129" y="28"/>
                      <a:pt x="129" y="29"/>
                      <a:pt x="129" y="29"/>
                    </a:cubicBezTo>
                    <a:cubicBezTo>
                      <a:pt x="130" y="28"/>
                      <a:pt x="130" y="27"/>
                      <a:pt x="131" y="27"/>
                    </a:cubicBezTo>
                    <a:cubicBezTo>
                      <a:pt x="130" y="27"/>
                      <a:pt x="130" y="27"/>
                      <a:pt x="130" y="26"/>
                    </a:cubicBezTo>
                    <a:moveTo>
                      <a:pt x="131" y="25"/>
                    </a:moveTo>
                    <a:cubicBezTo>
                      <a:pt x="131" y="25"/>
                      <a:pt x="131" y="25"/>
                      <a:pt x="131" y="25"/>
                    </a:cubicBezTo>
                    <a:cubicBezTo>
                      <a:pt x="131" y="25"/>
                      <a:pt x="132" y="25"/>
                      <a:pt x="132" y="25"/>
                    </a:cubicBezTo>
                    <a:cubicBezTo>
                      <a:pt x="132" y="25"/>
                      <a:pt x="132" y="25"/>
                      <a:pt x="132" y="25"/>
                    </a:cubicBezTo>
                    <a:cubicBezTo>
                      <a:pt x="132" y="25"/>
                      <a:pt x="131" y="25"/>
                      <a:pt x="131" y="25"/>
                    </a:cubicBezTo>
                    <a:moveTo>
                      <a:pt x="133" y="22"/>
                    </a:moveTo>
                    <a:cubicBezTo>
                      <a:pt x="132" y="23"/>
                      <a:pt x="132" y="24"/>
                      <a:pt x="131" y="24"/>
                    </a:cubicBezTo>
                    <a:cubicBezTo>
                      <a:pt x="132" y="24"/>
                      <a:pt x="132" y="24"/>
                      <a:pt x="132" y="25"/>
                    </a:cubicBezTo>
                    <a:cubicBezTo>
                      <a:pt x="132" y="24"/>
                      <a:pt x="133" y="23"/>
                      <a:pt x="133" y="23"/>
                    </a:cubicBezTo>
                    <a:cubicBezTo>
                      <a:pt x="133" y="22"/>
                      <a:pt x="133" y="22"/>
                      <a:pt x="133" y="22"/>
                    </a:cubicBezTo>
                    <a:moveTo>
                      <a:pt x="133" y="21"/>
                    </a:moveTo>
                    <a:cubicBezTo>
                      <a:pt x="133" y="22"/>
                      <a:pt x="133" y="22"/>
                      <a:pt x="133" y="22"/>
                    </a:cubicBezTo>
                    <a:cubicBezTo>
                      <a:pt x="133" y="22"/>
                      <a:pt x="133" y="22"/>
                      <a:pt x="133" y="22"/>
                    </a:cubicBezTo>
                    <a:cubicBezTo>
                      <a:pt x="133" y="22"/>
                      <a:pt x="134" y="22"/>
                      <a:pt x="134" y="22"/>
                    </a:cubicBezTo>
                    <a:cubicBezTo>
                      <a:pt x="133" y="22"/>
                      <a:pt x="133" y="22"/>
                      <a:pt x="133" y="21"/>
                    </a:cubicBezTo>
                    <a:moveTo>
                      <a:pt x="135" y="18"/>
                    </a:moveTo>
                    <a:cubicBezTo>
                      <a:pt x="135" y="19"/>
                      <a:pt x="134" y="20"/>
                      <a:pt x="133" y="21"/>
                    </a:cubicBezTo>
                    <a:cubicBezTo>
                      <a:pt x="133" y="21"/>
                      <a:pt x="134" y="22"/>
                      <a:pt x="134" y="22"/>
                    </a:cubicBezTo>
                    <a:cubicBezTo>
                      <a:pt x="134" y="22"/>
                      <a:pt x="134" y="21"/>
                      <a:pt x="134" y="21"/>
                    </a:cubicBezTo>
                    <a:cubicBezTo>
                      <a:pt x="135" y="20"/>
                      <a:pt x="135" y="19"/>
                      <a:pt x="136" y="18"/>
                    </a:cubicBezTo>
                    <a:cubicBezTo>
                      <a:pt x="136" y="18"/>
                      <a:pt x="136" y="18"/>
                      <a:pt x="135" y="18"/>
                    </a:cubicBezTo>
                    <a:moveTo>
                      <a:pt x="136" y="17"/>
                    </a:moveTo>
                    <a:cubicBezTo>
                      <a:pt x="136" y="17"/>
                      <a:pt x="136" y="17"/>
                      <a:pt x="136" y="17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7"/>
                      <a:pt x="136" y="17"/>
                      <a:pt x="136" y="17"/>
                    </a:cubicBezTo>
                    <a:moveTo>
                      <a:pt x="137" y="15"/>
                    </a:moveTo>
                    <a:cubicBezTo>
                      <a:pt x="137" y="15"/>
                      <a:pt x="137" y="16"/>
                      <a:pt x="136" y="17"/>
                    </a:cubicBezTo>
                    <a:cubicBezTo>
                      <a:pt x="136" y="17"/>
                      <a:pt x="136" y="17"/>
                      <a:pt x="137" y="17"/>
                    </a:cubicBezTo>
                    <a:cubicBezTo>
                      <a:pt x="137" y="16"/>
                      <a:pt x="137" y="16"/>
                      <a:pt x="138" y="15"/>
                    </a:cubicBezTo>
                    <a:cubicBezTo>
                      <a:pt x="137" y="15"/>
                      <a:pt x="137" y="15"/>
                      <a:pt x="137" y="15"/>
                    </a:cubicBezTo>
                    <a:moveTo>
                      <a:pt x="138" y="14"/>
                    </a:moveTo>
                    <a:cubicBezTo>
                      <a:pt x="138" y="14"/>
                      <a:pt x="138" y="14"/>
                      <a:pt x="138" y="14"/>
                    </a:cubicBezTo>
                    <a:cubicBezTo>
                      <a:pt x="138" y="14"/>
                      <a:pt x="138" y="14"/>
                      <a:pt x="138" y="14"/>
                    </a:cubicBezTo>
                    <a:cubicBezTo>
                      <a:pt x="138" y="14"/>
                      <a:pt x="138" y="14"/>
                      <a:pt x="138" y="14"/>
                    </a:cubicBezTo>
                    <a:moveTo>
                      <a:pt x="139" y="13"/>
                    </a:move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cubicBezTo>
                      <a:pt x="139" y="13"/>
                      <a:pt x="139" y="13"/>
                      <a:pt x="139" y="13"/>
                    </a:cubicBezTo>
                    <a:moveTo>
                      <a:pt x="140" y="10"/>
                    </a:moveTo>
                    <a:cubicBezTo>
                      <a:pt x="140" y="11"/>
                      <a:pt x="140" y="11"/>
                      <a:pt x="139" y="12"/>
                    </a:cubicBezTo>
                    <a:cubicBezTo>
                      <a:pt x="139" y="12"/>
                      <a:pt x="139" y="12"/>
                      <a:pt x="140" y="12"/>
                    </a:cubicBezTo>
                    <a:cubicBezTo>
                      <a:pt x="140" y="11"/>
                      <a:pt x="140" y="11"/>
                      <a:pt x="140" y="10"/>
                    </a:cubicBezTo>
                    <a:cubicBezTo>
                      <a:pt x="140" y="10"/>
                      <a:pt x="140" y="10"/>
                      <a:pt x="140" y="10"/>
                    </a:cubicBezTo>
                    <a:moveTo>
                      <a:pt x="141" y="9"/>
                    </a:moveTo>
                    <a:cubicBezTo>
                      <a:pt x="141" y="9"/>
                      <a:pt x="141" y="9"/>
                      <a:pt x="140" y="10"/>
                    </a:cubicBezTo>
                    <a:cubicBezTo>
                      <a:pt x="140" y="10"/>
                      <a:pt x="141" y="10"/>
                      <a:pt x="141" y="10"/>
                    </a:cubicBezTo>
                    <a:cubicBezTo>
                      <a:pt x="141" y="10"/>
                      <a:pt x="141" y="9"/>
                      <a:pt x="141" y="9"/>
                    </a:cubicBezTo>
                    <a:cubicBezTo>
                      <a:pt x="141" y="9"/>
                      <a:pt x="141" y="9"/>
                      <a:pt x="141" y="9"/>
                    </a:cubicBezTo>
                    <a:moveTo>
                      <a:pt x="142" y="7"/>
                    </a:moveTo>
                    <a:cubicBezTo>
                      <a:pt x="142" y="7"/>
                      <a:pt x="142" y="8"/>
                      <a:pt x="141" y="8"/>
                    </a:cubicBezTo>
                    <a:cubicBezTo>
                      <a:pt x="142" y="8"/>
                      <a:pt x="142" y="8"/>
                      <a:pt x="142" y="8"/>
                    </a:cubicBezTo>
                    <a:cubicBezTo>
                      <a:pt x="142" y="8"/>
                      <a:pt x="142" y="7"/>
                      <a:pt x="142" y="7"/>
                    </a:cubicBezTo>
                    <a:cubicBezTo>
                      <a:pt x="142" y="7"/>
                      <a:pt x="142" y="7"/>
                      <a:pt x="142" y="7"/>
                    </a:cubicBezTo>
                    <a:moveTo>
                      <a:pt x="143" y="5"/>
                    </a:moveTo>
                    <a:cubicBezTo>
                      <a:pt x="143" y="6"/>
                      <a:pt x="143" y="6"/>
                      <a:pt x="143" y="6"/>
                    </a:cubicBezTo>
                    <a:cubicBezTo>
                      <a:pt x="143" y="6"/>
                      <a:pt x="143" y="6"/>
                      <a:pt x="143" y="6"/>
                    </a:cubicBezTo>
                    <a:cubicBezTo>
                      <a:pt x="143" y="6"/>
                      <a:pt x="143" y="6"/>
                      <a:pt x="143" y="5"/>
                    </a:cubicBezTo>
                    <a:cubicBezTo>
                      <a:pt x="143" y="5"/>
                      <a:pt x="143" y="5"/>
                      <a:pt x="143" y="5"/>
                    </a:cubicBezTo>
                    <a:moveTo>
                      <a:pt x="147" y="0"/>
                    </a:moveTo>
                    <a:cubicBezTo>
                      <a:pt x="146" y="2"/>
                      <a:pt x="144" y="4"/>
                      <a:pt x="143" y="5"/>
                    </a:cubicBezTo>
                    <a:cubicBezTo>
                      <a:pt x="143" y="5"/>
                      <a:pt x="143" y="5"/>
                      <a:pt x="143" y="5"/>
                    </a:cubicBezTo>
                    <a:cubicBezTo>
                      <a:pt x="144" y="4"/>
                      <a:pt x="146" y="2"/>
                      <a:pt x="1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2" name="Freeform 9485"/>
              <p:cNvSpPr>
                <a:spLocks noEditPoints="1"/>
              </p:cNvSpPr>
              <p:nvPr/>
            </p:nvSpPr>
            <p:spPr bwMode="auto">
              <a:xfrm>
                <a:off x="-453" y="3398"/>
                <a:ext cx="12" cy="22"/>
              </a:xfrm>
              <a:custGeom>
                <a:avLst/>
                <a:gdLst>
                  <a:gd name="T0" fmla="*/ 0 w 5"/>
                  <a:gd name="T1" fmla="*/ 8 h 9"/>
                  <a:gd name="T2" fmla="*/ 0 w 5"/>
                  <a:gd name="T3" fmla="*/ 9 h 9"/>
                  <a:gd name="T4" fmla="*/ 0 w 5"/>
                  <a:gd name="T5" fmla="*/ 9 h 9"/>
                  <a:gd name="T6" fmla="*/ 1 w 5"/>
                  <a:gd name="T7" fmla="*/ 8 h 9"/>
                  <a:gd name="T8" fmla="*/ 0 w 5"/>
                  <a:gd name="T9" fmla="*/ 8 h 9"/>
                  <a:gd name="T10" fmla="*/ 5 w 5"/>
                  <a:gd name="T11" fmla="*/ 0 h 9"/>
                  <a:gd name="T12" fmla="*/ 4 w 5"/>
                  <a:gd name="T13" fmla="*/ 2 h 9"/>
                  <a:gd name="T14" fmla="*/ 5 w 5"/>
                  <a:gd name="T15" fmla="*/ 2 h 9"/>
                  <a:gd name="T16" fmla="*/ 5 w 5"/>
                  <a:gd name="T17" fmla="*/ 1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0" y="8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3" name="Freeform 9486"/>
              <p:cNvSpPr>
                <a:spLocks noEditPoints="1"/>
              </p:cNvSpPr>
              <p:nvPr/>
            </p:nvSpPr>
            <p:spPr bwMode="auto">
              <a:xfrm>
                <a:off x="-432" y="3372"/>
                <a:ext cx="9" cy="15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0 w 4"/>
                  <a:gd name="T5" fmla="*/ 6 h 6"/>
                  <a:gd name="T6" fmla="*/ 0 w 4"/>
                  <a:gd name="T7" fmla="*/ 5 h 6"/>
                  <a:gd name="T8" fmla="*/ 0 w 4"/>
                  <a:gd name="T9" fmla="*/ 5 h 6"/>
                  <a:gd name="T10" fmla="*/ 0 w 4"/>
                  <a:gd name="T11" fmla="*/ 4 h 6"/>
                  <a:gd name="T12" fmla="*/ 0 w 4"/>
                  <a:gd name="T13" fmla="*/ 4 h 6"/>
                  <a:gd name="T14" fmla="*/ 1 w 4"/>
                  <a:gd name="T15" fmla="*/ 5 h 6"/>
                  <a:gd name="T16" fmla="*/ 1 w 4"/>
                  <a:gd name="T17" fmla="*/ 5 h 6"/>
                  <a:gd name="T18" fmla="*/ 0 w 4"/>
                  <a:gd name="T19" fmla="*/ 4 h 6"/>
                  <a:gd name="T20" fmla="*/ 3 w 4"/>
                  <a:gd name="T21" fmla="*/ 0 h 6"/>
                  <a:gd name="T22" fmla="*/ 2 w 4"/>
                  <a:gd name="T23" fmla="*/ 1 h 6"/>
                  <a:gd name="T24" fmla="*/ 3 w 4"/>
                  <a:gd name="T25" fmla="*/ 1 h 6"/>
                  <a:gd name="T26" fmla="*/ 3 w 4"/>
                  <a:gd name="T27" fmla="*/ 1 h 6"/>
                  <a:gd name="T28" fmla="*/ 3 w 4"/>
                  <a:gd name="T29" fmla="*/ 0 h 6"/>
                  <a:gd name="T30" fmla="*/ 3 w 4"/>
                  <a:gd name="T31" fmla="*/ 0 h 6"/>
                  <a:gd name="T32" fmla="*/ 3 w 4"/>
                  <a:gd name="T33" fmla="*/ 0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4" name="Freeform 9487"/>
              <p:cNvSpPr>
                <a:spLocks/>
              </p:cNvSpPr>
              <p:nvPr/>
            </p:nvSpPr>
            <p:spPr bwMode="auto">
              <a:xfrm>
                <a:off x="-413" y="3351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5" name="Freeform 9488"/>
              <p:cNvSpPr>
                <a:spLocks/>
              </p:cNvSpPr>
              <p:nvPr/>
            </p:nvSpPr>
            <p:spPr bwMode="auto">
              <a:xfrm>
                <a:off x="-415" y="3356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6" name="Freeform 9489"/>
              <p:cNvSpPr>
                <a:spLocks/>
              </p:cNvSpPr>
              <p:nvPr/>
            </p:nvSpPr>
            <p:spPr bwMode="auto">
              <a:xfrm>
                <a:off x="-411" y="3346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7" name="Rectangle 9490"/>
              <p:cNvSpPr>
                <a:spLocks noChangeArrowheads="1"/>
              </p:cNvSpPr>
              <p:nvPr/>
            </p:nvSpPr>
            <p:spPr bwMode="auto">
              <a:xfrm>
                <a:off x="-408" y="334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8" name="Rectangle 9491"/>
              <p:cNvSpPr>
                <a:spLocks noChangeArrowheads="1"/>
              </p:cNvSpPr>
              <p:nvPr/>
            </p:nvSpPr>
            <p:spPr bwMode="auto">
              <a:xfrm>
                <a:off x="-408" y="334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9" name="Freeform 9492"/>
              <p:cNvSpPr>
                <a:spLocks noEditPoints="1"/>
              </p:cNvSpPr>
              <p:nvPr/>
            </p:nvSpPr>
            <p:spPr bwMode="auto">
              <a:xfrm>
                <a:off x="-604" y="3639"/>
                <a:ext cx="11" cy="7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3 h 3"/>
                  <a:gd name="T4" fmla="*/ 4 w 5"/>
                  <a:gd name="T5" fmla="*/ 3 h 3"/>
                  <a:gd name="T6" fmla="*/ 4 w 5"/>
                  <a:gd name="T7" fmla="*/ 3 h 3"/>
                  <a:gd name="T8" fmla="*/ 3 w 5"/>
                  <a:gd name="T9" fmla="*/ 3 h 3"/>
                  <a:gd name="T10" fmla="*/ 4 w 5"/>
                  <a:gd name="T11" fmla="*/ 2 h 3"/>
                  <a:gd name="T12" fmla="*/ 4 w 5"/>
                  <a:gd name="T13" fmla="*/ 2 h 3"/>
                  <a:gd name="T14" fmla="*/ 5 w 5"/>
                  <a:gd name="T15" fmla="*/ 3 h 3"/>
                  <a:gd name="T16" fmla="*/ 5 w 5"/>
                  <a:gd name="T17" fmla="*/ 2 h 3"/>
                  <a:gd name="T18" fmla="*/ 4 w 5"/>
                  <a:gd name="T19" fmla="*/ 2 h 3"/>
                  <a:gd name="T20" fmla="*/ 0 w 5"/>
                  <a:gd name="T21" fmla="*/ 1 h 3"/>
                  <a:gd name="T22" fmla="*/ 0 w 5"/>
                  <a:gd name="T23" fmla="*/ 1 h 3"/>
                  <a:gd name="T24" fmla="*/ 1 w 5"/>
                  <a:gd name="T25" fmla="*/ 2 h 3"/>
                  <a:gd name="T26" fmla="*/ 1 w 5"/>
                  <a:gd name="T27" fmla="*/ 2 h 3"/>
                  <a:gd name="T28" fmla="*/ 0 w 5"/>
                  <a:gd name="T29" fmla="*/ 1 h 3"/>
                  <a:gd name="T30" fmla="*/ 1 w 5"/>
                  <a:gd name="T31" fmla="*/ 0 h 3"/>
                  <a:gd name="T32" fmla="*/ 1 w 5"/>
                  <a:gd name="T33" fmla="*/ 0 h 3"/>
                  <a:gd name="T34" fmla="*/ 2 w 5"/>
                  <a:gd name="T35" fmla="*/ 1 h 3"/>
                  <a:gd name="T36" fmla="*/ 2 w 5"/>
                  <a:gd name="T37" fmla="*/ 0 h 3"/>
                  <a:gd name="T38" fmla="*/ 1 w 5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3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0" name="Freeform 9493"/>
              <p:cNvSpPr>
                <a:spLocks noEditPoints="1"/>
              </p:cNvSpPr>
              <p:nvPr/>
            </p:nvSpPr>
            <p:spPr bwMode="auto">
              <a:xfrm>
                <a:off x="-588" y="3613"/>
                <a:ext cx="10" cy="7"/>
              </a:xfrm>
              <a:custGeom>
                <a:avLst/>
                <a:gdLst>
                  <a:gd name="T0" fmla="*/ 4 w 4"/>
                  <a:gd name="T1" fmla="*/ 2 h 3"/>
                  <a:gd name="T2" fmla="*/ 4 w 4"/>
                  <a:gd name="T3" fmla="*/ 2 h 3"/>
                  <a:gd name="T4" fmla="*/ 4 w 4"/>
                  <a:gd name="T5" fmla="*/ 3 h 3"/>
                  <a:gd name="T6" fmla="*/ 4 w 4"/>
                  <a:gd name="T7" fmla="*/ 3 h 3"/>
                  <a:gd name="T8" fmla="*/ 4 w 4"/>
                  <a:gd name="T9" fmla="*/ 2 h 3"/>
                  <a:gd name="T10" fmla="*/ 0 w 4"/>
                  <a:gd name="T11" fmla="*/ 0 h 3"/>
                  <a:gd name="T12" fmla="*/ 0 w 4"/>
                  <a:gd name="T13" fmla="*/ 0 h 3"/>
                  <a:gd name="T14" fmla="*/ 1 w 4"/>
                  <a:gd name="T15" fmla="*/ 1 h 3"/>
                  <a:gd name="T16" fmla="*/ 1 w 4"/>
                  <a:gd name="T17" fmla="*/ 1 h 3"/>
                  <a:gd name="T18" fmla="*/ 0 w 4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1" name="Freeform 9494"/>
              <p:cNvSpPr>
                <a:spLocks noEditPoints="1"/>
              </p:cNvSpPr>
              <p:nvPr/>
            </p:nvSpPr>
            <p:spPr bwMode="auto">
              <a:xfrm>
                <a:off x="-727" y="3361"/>
                <a:ext cx="312" cy="493"/>
              </a:xfrm>
              <a:custGeom>
                <a:avLst/>
                <a:gdLst>
                  <a:gd name="T0" fmla="*/ 3 w 132"/>
                  <a:gd name="T1" fmla="*/ 204 h 209"/>
                  <a:gd name="T2" fmla="*/ 3 w 132"/>
                  <a:gd name="T3" fmla="*/ 204 h 209"/>
                  <a:gd name="T4" fmla="*/ 8 w 132"/>
                  <a:gd name="T5" fmla="*/ 196 h 209"/>
                  <a:gd name="T6" fmla="*/ 12 w 132"/>
                  <a:gd name="T7" fmla="*/ 190 h 209"/>
                  <a:gd name="T8" fmla="*/ 10 w 132"/>
                  <a:gd name="T9" fmla="*/ 190 h 209"/>
                  <a:gd name="T10" fmla="*/ 15 w 132"/>
                  <a:gd name="T11" fmla="*/ 186 h 209"/>
                  <a:gd name="T12" fmla="*/ 13 w 132"/>
                  <a:gd name="T13" fmla="*/ 185 h 209"/>
                  <a:gd name="T14" fmla="*/ 18 w 132"/>
                  <a:gd name="T15" fmla="*/ 181 h 209"/>
                  <a:gd name="T16" fmla="*/ 17 w 132"/>
                  <a:gd name="T17" fmla="*/ 181 h 209"/>
                  <a:gd name="T18" fmla="*/ 23 w 132"/>
                  <a:gd name="T19" fmla="*/ 175 h 209"/>
                  <a:gd name="T20" fmla="*/ 20 w 132"/>
                  <a:gd name="T21" fmla="*/ 173 h 209"/>
                  <a:gd name="T22" fmla="*/ 22 w 132"/>
                  <a:gd name="T23" fmla="*/ 169 h 209"/>
                  <a:gd name="T24" fmla="*/ 23 w 132"/>
                  <a:gd name="T25" fmla="*/ 170 h 209"/>
                  <a:gd name="T26" fmla="*/ 25 w 132"/>
                  <a:gd name="T27" fmla="*/ 169 h 209"/>
                  <a:gd name="T28" fmla="*/ 23 w 132"/>
                  <a:gd name="T29" fmla="*/ 168 h 209"/>
                  <a:gd name="T30" fmla="*/ 29 w 132"/>
                  <a:gd name="T31" fmla="*/ 164 h 209"/>
                  <a:gd name="T32" fmla="*/ 35 w 132"/>
                  <a:gd name="T33" fmla="*/ 154 h 209"/>
                  <a:gd name="T34" fmla="*/ 30 w 132"/>
                  <a:gd name="T35" fmla="*/ 156 h 209"/>
                  <a:gd name="T36" fmla="*/ 39 w 132"/>
                  <a:gd name="T37" fmla="*/ 150 h 209"/>
                  <a:gd name="T38" fmla="*/ 38 w 132"/>
                  <a:gd name="T39" fmla="*/ 144 h 209"/>
                  <a:gd name="T40" fmla="*/ 48 w 132"/>
                  <a:gd name="T41" fmla="*/ 134 h 209"/>
                  <a:gd name="T42" fmla="*/ 52 w 132"/>
                  <a:gd name="T43" fmla="*/ 126 h 209"/>
                  <a:gd name="T44" fmla="*/ 49 w 132"/>
                  <a:gd name="T45" fmla="*/ 124 h 209"/>
                  <a:gd name="T46" fmla="*/ 53 w 132"/>
                  <a:gd name="T47" fmla="*/ 126 h 209"/>
                  <a:gd name="T48" fmla="*/ 56 w 132"/>
                  <a:gd name="T49" fmla="*/ 122 h 209"/>
                  <a:gd name="T50" fmla="*/ 51 w 132"/>
                  <a:gd name="T51" fmla="*/ 121 h 209"/>
                  <a:gd name="T52" fmla="*/ 58 w 132"/>
                  <a:gd name="T53" fmla="*/ 117 h 209"/>
                  <a:gd name="T54" fmla="*/ 58 w 132"/>
                  <a:gd name="T55" fmla="*/ 116 h 209"/>
                  <a:gd name="T56" fmla="*/ 55 w 132"/>
                  <a:gd name="T57" fmla="*/ 115 h 209"/>
                  <a:gd name="T58" fmla="*/ 56 w 132"/>
                  <a:gd name="T59" fmla="*/ 115 h 209"/>
                  <a:gd name="T60" fmla="*/ 61 w 132"/>
                  <a:gd name="T61" fmla="*/ 114 h 209"/>
                  <a:gd name="T62" fmla="*/ 61 w 132"/>
                  <a:gd name="T63" fmla="*/ 113 h 209"/>
                  <a:gd name="T64" fmla="*/ 62 w 132"/>
                  <a:gd name="T65" fmla="*/ 111 h 209"/>
                  <a:gd name="T66" fmla="*/ 57 w 132"/>
                  <a:gd name="T67" fmla="*/ 111 h 209"/>
                  <a:gd name="T68" fmla="*/ 63 w 132"/>
                  <a:gd name="T69" fmla="*/ 111 h 209"/>
                  <a:gd name="T70" fmla="*/ 59 w 132"/>
                  <a:gd name="T71" fmla="*/ 110 h 209"/>
                  <a:gd name="T72" fmla="*/ 64 w 132"/>
                  <a:gd name="T73" fmla="*/ 107 h 209"/>
                  <a:gd name="T74" fmla="*/ 62 w 132"/>
                  <a:gd name="T75" fmla="*/ 106 h 209"/>
                  <a:gd name="T76" fmla="*/ 60 w 132"/>
                  <a:gd name="T77" fmla="*/ 107 h 209"/>
                  <a:gd name="T78" fmla="*/ 67 w 132"/>
                  <a:gd name="T79" fmla="*/ 104 h 209"/>
                  <a:gd name="T80" fmla="*/ 70 w 132"/>
                  <a:gd name="T81" fmla="*/ 98 h 209"/>
                  <a:gd name="T82" fmla="*/ 73 w 132"/>
                  <a:gd name="T83" fmla="*/ 92 h 209"/>
                  <a:gd name="T84" fmla="*/ 74 w 132"/>
                  <a:gd name="T85" fmla="*/ 92 h 209"/>
                  <a:gd name="T86" fmla="*/ 78 w 132"/>
                  <a:gd name="T87" fmla="*/ 85 h 209"/>
                  <a:gd name="T88" fmla="*/ 79 w 132"/>
                  <a:gd name="T89" fmla="*/ 85 h 209"/>
                  <a:gd name="T90" fmla="*/ 86 w 132"/>
                  <a:gd name="T91" fmla="*/ 74 h 209"/>
                  <a:gd name="T92" fmla="*/ 94 w 132"/>
                  <a:gd name="T93" fmla="*/ 60 h 209"/>
                  <a:gd name="T94" fmla="*/ 104 w 132"/>
                  <a:gd name="T95" fmla="*/ 43 h 209"/>
                  <a:gd name="T96" fmla="*/ 105 w 132"/>
                  <a:gd name="T97" fmla="*/ 41 h 209"/>
                  <a:gd name="T98" fmla="*/ 108 w 132"/>
                  <a:gd name="T99" fmla="*/ 38 h 209"/>
                  <a:gd name="T100" fmla="*/ 109 w 132"/>
                  <a:gd name="T101" fmla="*/ 36 h 209"/>
                  <a:gd name="T102" fmla="*/ 111 w 132"/>
                  <a:gd name="T103" fmla="*/ 32 h 209"/>
                  <a:gd name="T104" fmla="*/ 123 w 132"/>
                  <a:gd name="T105" fmla="*/ 13 h 209"/>
                  <a:gd name="T106" fmla="*/ 123 w 132"/>
                  <a:gd name="T107" fmla="*/ 13 h 209"/>
                  <a:gd name="T108" fmla="*/ 130 w 132"/>
                  <a:gd name="T109" fmla="*/ 2 h 209"/>
                  <a:gd name="T110" fmla="*/ 131 w 132"/>
                  <a:gd name="T111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2" h="209">
                    <a:moveTo>
                      <a:pt x="0" y="209"/>
                    </a:moveTo>
                    <a:cubicBezTo>
                      <a:pt x="0" y="209"/>
                      <a:pt x="0" y="209"/>
                      <a:pt x="0" y="209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1" y="209"/>
                      <a:pt x="1" y="209"/>
                      <a:pt x="1" y="209"/>
                    </a:cubicBezTo>
                    <a:cubicBezTo>
                      <a:pt x="0" y="209"/>
                      <a:pt x="0" y="209"/>
                      <a:pt x="0" y="209"/>
                    </a:cubicBezTo>
                    <a:moveTo>
                      <a:pt x="3" y="204"/>
                    </a:move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5"/>
                      <a:pt x="3" y="205"/>
                      <a:pt x="3" y="205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4"/>
                      <a:pt x="3" y="204"/>
                      <a:pt x="3" y="204"/>
                    </a:cubicBezTo>
                    <a:moveTo>
                      <a:pt x="8" y="196"/>
                    </a:move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7"/>
                      <a:pt x="8" y="197"/>
                      <a:pt x="8" y="197"/>
                    </a:cubicBezTo>
                    <a:cubicBezTo>
                      <a:pt x="8" y="196"/>
                      <a:pt x="8" y="196"/>
                      <a:pt x="8" y="196"/>
                    </a:cubicBezTo>
                    <a:moveTo>
                      <a:pt x="7" y="196"/>
                    </a:moveTo>
                    <a:cubicBezTo>
                      <a:pt x="7" y="196"/>
                      <a:pt x="7" y="197"/>
                      <a:pt x="7" y="197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8" y="197"/>
                      <a:pt x="8" y="197"/>
                      <a:pt x="8" y="196"/>
                    </a:cubicBezTo>
                    <a:cubicBezTo>
                      <a:pt x="7" y="196"/>
                      <a:pt x="7" y="196"/>
                      <a:pt x="7" y="196"/>
                    </a:cubicBezTo>
                    <a:moveTo>
                      <a:pt x="12" y="190"/>
                    </a:moveTo>
                    <a:cubicBezTo>
                      <a:pt x="12" y="191"/>
                      <a:pt x="12" y="191"/>
                      <a:pt x="12" y="191"/>
                    </a:cubicBezTo>
                    <a:cubicBezTo>
                      <a:pt x="12" y="191"/>
                      <a:pt x="12" y="191"/>
                      <a:pt x="12" y="191"/>
                    </a:cubicBezTo>
                    <a:cubicBezTo>
                      <a:pt x="12" y="191"/>
                      <a:pt x="12" y="191"/>
                      <a:pt x="12" y="190"/>
                    </a:cubicBezTo>
                    <a:cubicBezTo>
                      <a:pt x="12" y="190"/>
                      <a:pt x="12" y="190"/>
                      <a:pt x="12" y="190"/>
                    </a:cubicBezTo>
                    <a:moveTo>
                      <a:pt x="11" y="190"/>
                    </a:moveTo>
                    <a:cubicBezTo>
                      <a:pt x="11" y="190"/>
                      <a:pt x="11" y="190"/>
                      <a:pt x="10" y="190"/>
                    </a:cubicBezTo>
                    <a:cubicBezTo>
                      <a:pt x="11" y="190"/>
                      <a:pt x="11" y="191"/>
                      <a:pt x="11" y="191"/>
                    </a:cubicBezTo>
                    <a:cubicBezTo>
                      <a:pt x="11" y="190"/>
                      <a:pt x="11" y="190"/>
                      <a:pt x="12" y="190"/>
                    </a:cubicBezTo>
                    <a:cubicBezTo>
                      <a:pt x="11" y="190"/>
                      <a:pt x="11" y="190"/>
                      <a:pt x="11" y="190"/>
                    </a:cubicBezTo>
                    <a:moveTo>
                      <a:pt x="15" y="186"/>
                    </a:move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cubicBezTo>
                      <a:pt x="15" y="186"/>
                      <a:pt x="14" y="187"/>
                      <a:pt x="14" y="187"/>
                    </a:cubicBezTo>
                    <a:cubicBezTo>
                      <a:pt x="14" y="187"/>
                      <a:pt x="14" y="187"/>
                      <a:pt x="14" y="188"/>
                    </a:cubicBezTo>
                    <a:cubicBezTo>
                      <a:pt x="15" y="187"/>
                      <a:pt x="15" y="186"/>
                      <a:pt x="15" y="186"/>
                    </a:cubicBezTo>
                    <a:cubicBezTo>
                      <a:pt x="15" y="186"/>
                      <a:pt x="15" y="186"/>
                      <a:pt x="15" y="186"/>
                    </a:cubicBezTo>
                    <a:moveTo>
                      <a:pt x="13" y="185"/>
                    </a:moveTo>
                    <a:cubicBezTo>
                      <a:pt x="13" y="186"/>
                      <a:pt x="13" y="186"/>
                      <a:pt x="12" y="187"/>
                    </a:cubicBezTo>
                    <a:cubicBezTo>
                      <a:pt x="13" y="187"/>
                      <a:pt x="13" y="187"/>
                      <a:pt x="13" y="187"/>
                    </a:cubicBezTo>
                    <a:cubicBezTo>
                      <a:pt x="14" y="186"/>
                      <a:pt x="14" y="186"/>
                      <a:pt x="14" y="186"/>
                    </a:cubicBezTo>
                    <a:cubicBezTo>
                      <a:pt x="13" y="185"/>
                      <a:pt x="13" y="185"/>
                      <a:pt x="13" y="185"/>
                    </a:cubicBezTo>
                    <a:moveTo>
                      <a:pt x="19" y="180"/>
                    </a:moveTo>
                    <a:cubicBezTo>
                      <a:pt x="18" y="181"/>
                      <a:pt x="18" y="181"/>
                      <a:pt x="18" y="181"/>
                    </a:cubicBezTo>
                    <a:cubicBezTo>
                      <a:pt x="18" y="181"/>
                      <a:pt x="18" y="182"/>
                      <a:pt x="18" y="182"/>
                    </a:cubicBezTo>
                    <a:cubicBezTo>
                      <a:pt x="18" y="181"/>
                      <a:pt x="19" y="181"/>
                      <a:pt x="19" y="180"/>
                    </a:cubicBezTo>
                    <a:cubicBezTo>
                      <a:pt x="19" y="180"/>
                      <a:pt x="19" y="180"/>
                      <a:pt x="19" y="180"/>
                    </a:cubicBezTo>
                    <a:moveTo>
                      <a:pt x="17" y="179"/>
                    </a:moveTo>
                    <a:cubicBezTo>
                      <a:pt x="17" y="179"/>
                      <a:pt x="16" y="180"/>
                      <a:pt x="16" y="180"/>
                    </a:cubicBezTo>
                    <a:cubicBezTo>
                      <a:pt x="16" y="180"/>
                      <a:pt x="17" y="181"/>
                      <a:pt x="17" y="181"/>
                    </a:cubicBezTo>
                    <a:cubicBezTo>
                      <a:pt x="17" y="180"/>
                      <a:pt x="17" y="180"/>
                      <a:pt x="18" y="180"/>
                    </a:cubicBezTo>
                    <a:cubicBezTo>
                      <a:pt x="17" y="179"/>
                      <a:pt x="17" y="179"/>
                      <a:pt x="17" y="179"/>
                    </a:cubicBezTo>
                    <a:moveTo>
                      <a:pt x="22" y="174"/>
                    </a:moveTo>
                    <a:cubicBezTo>
                      <a:pt x="22" y="175"/>
                      <a:pt x="21" y="176"/>
                      <a:pt x="20" y="177"/>
                    </a:cubicBezTo>
                    <a:cubicBezTo>
                      <a:pt x="20" y="177"/>
                      <a:pt x="21" y="177"/>
                      <a:pt x="21" y="178"/>
                    </a:cubicBezTo>
                    <a:cubicBezTo>
                      <a:pt x="21" y="176"/>
                      <a:pt x="22" y="175"/>
                      <a:pt x="23" y="175"/>
                    </a:cubicBezTo>
                    <a:cubicBezTo>
                      <a:pt x="22" y="174"/>
                      <a:pt x="22" y="174"/>
                      <a:pt x="22" y="174"/>
                    </a:cubicBezTo>
                    <a:moveTo>
                      <a:pt x="20" y="173"/>
                    </a:moveTo>
                    <a:cubicBezTo>
                      <a:pt x="20" y="174"/>
                      <a:pt x="19" y="175"/>
                      <a:pt x="18" y="176"/>
                    </a:cubicBezTo>
                    <a:cubicBezTo>
                      <a:pt x="19" y="176"/>
                      <a:pt x="19" y="177"/>
                      <a:pt x="19" y="177"/>
                    </a:cubicBezTo>
                    <a:cubicBezTo>
                      <a:pt x="20" y="176"/>
                      <a:pt x="20" y="175"/>
                      <a:pt x="21" y="174"/>
                    </a:cubicBezTo>
                    <a:cubicBezTo>
                      <a:pt x="21" y="173"/>
                      <a:pt x="20" y="173"/>
                      <a:pt x="20" y="173"/>
                    </a:cubicBezTo>
                    <a:moveTo>
                      <a:pt x="25" y="170"/>
                    </a:moveTo>
                    <a:cubicBezTo>
                      <a:pt x="24" y="172"/>
                      <a:pt x="23" y="173"/>
                      <a:pt x="22" y="174"/>
                    </a:cubicBezTo>
                    <a:cubicBezTo>
                      <a:pt x="23" y="174"/>
                      <a:pt x="23" y="174"/>
                      <a:pt x="23" y="174"/>
                    </a:cubicBezTo>
                    <a:cubicBezTo>
                      <a:pt x="24" y="173"/>
                      <a:pt x="24" y="172"/>
                      <a:pt x="25" y="171"/>
                    </a:cubicBezTo>
                    <a:cubicBezTo>
                      <a:pt x="25" y="171"/>
                      <a:pt x="25" y="171"/>
                      <a:pt x="25" y="170"/>
                    </a:cubicBezTo>
                    <a:moveTo>
                      <a:pt x="22" y="169"/>
                    </a:moveTo>
                    <a:cubicBezTo>
                      <a:pt x="22" y="170"/>
                      <a:pt x="21" y="171"/>
                      <a:pt x="21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0" y="173"/>
                      <a:pt x="20" y="173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2" y="172"/>
                      <a:pt x="23" y="171"/>
                      <a:pt x="23" y="170"/>
                    </a:cubicBezTo>
                    <a:cubicBezTo>
                      <a:pt x="23" y="170"/>
                      <a:pt x="23" y="169"/>
                      <a:pt x="22" y="169"/>
                    </a:cubicBezTo>
                    <a:moveTo>
                      <a:pt x="25" y="169"/>
                    </a:moveTo>
                    <a:cubicBezTo>
                      <a:pt x="25" y="169"/>
                      <a:pt x="25" y="169"/>
                      <a:pt x="25" y="170"/>
                    </a:cubicBezTo>
                    <a:cubicBezTo>
                      <a:pt x="26" y="170"/>
                      <a:pt x="26" y="170"/>
                      <a:pt x="26" y="170"/>
                    </a:cubicBezTo>
                    <a:cubicBezTo>
                      <a:pt x="26" y="170"/>
                      <a:pt x="26" y="170"/>
                      <a:pt x="26" y="169"/>
                    </a:cubicBezTo>
                    <a:cubicBezTo>
                      <a:pt x="26" y="169"/>
                      <a:pt x="26" y="169"/>
                      <a:pt x="25" y="169"/>
                    </a:cubicBezTo>
                    <a:moveTo>
                      <a:pt x="23" y="168"/>
                    </a:moveTo>
                    <a:cubicBezTo>
                      <a:pt x="23" y="168"/>
                      <a:pt x="23" y="168"/>
                      <a:pt x="23" y="168"/>
                    </a:cubicBezTo>
                    <a:cubicBezTo>
                      <a:pt x="23" y="168"/>
                      <a:pt x="23" y="168"/>
                      <a:pt x="23" y="168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8"/>
                    </a:cubicBezTo>
                    <a:cubicBezTo>
                      <a:pt x="24" y="168"/>
                      <a:pt x="23" y="168"/>
                      <a:pt x="23" y="168"/>
                    </a:cubicBezTo>
                    <a:moveTo>
                      <a:pt x="29" y="164"/>
                    </a:moveTo>
                    <a:cubicBezTo>
                      <a:pt x="28" y="165"/>
                      <a:pt x="27" y="167"/>
                      <a:pt x="26" y="168"/>
                    </a:cubicBezTo>
                    <a:cubicBezTo>
                      <a:pt x="26" y="168"/>
                      <a:pt x="26" y="168"/>
                      <a:pt x="26" y="168"/>
                    </a:cubicBezTo>
                    <a:cubicBezTo>
                      <a:pt x="26" y="168"/>
                      <a:pt x="26" y="169"/>
                      <a:pt x="27" y="169"/>
                    </a:cubicBezTo>
                    <a:cubicBezTo>
                      <a:pt x="27" y="167"/>
                      <a:pt x="28" y="166"/>
                      <a:pt x="29" y="164"/>
                    </a:cubicBezTo>
                    <a:cubicBezTo>
                      <a:pt x="29" y="164"/>
                      <a:pt x="29" y="164"/>
                      <a:pt x="29" y="164"/>
                    </a:cubicBezTo>
                    <a:moveTo>
                      <a:pt x="26" y="162"/>
                    </a:moveTo>
                    <a:cubicBezTo>
                      <a:pt x="25" y="164"/>
                      <a:pt x="25" y="165"/>
                      <a:pt x="24" y="167"/>
                    </a:cubicBezTo>
                    <a:cubicBezTo>
                      <a:pt x="24" y="167"/>
                      <a:pt x="24" y="167"/>
                      <a:pt x="25" y="168"/>
                    </a:cubicBezTo>
                    <a:cubicBezTo>
                      <a:pt x="25" y="166"/>
                      <a:pt x="26" y="164"/>
                      <a:pt x="27" y="163"/>
                    </a:cubicBezTo>
                    <a:cubicBezTo>
                      <a:pt x="27" y="163"/>
                      <a:pt x="27" y="163"/>
                      <a:pt x="26" y="162"/>
                    </a:cubicBezTo>
                    <a:moveTo>
                      <a:pt x="35" y="154"/>
                    </a:moveTo>
                    <a:cubicBezTo>
                      <a:pt x="34" y="155"/>
                      <a:pt x="33" y="156"/>
                      <a:pt x="33" y="157"/>
                    </a:cubicBezTo>
                    <a:cubicBezTo>
                      <a:pt x="34" y="158"/>
                      <a:pt x="34" y="158"/>
                      <a:pt x="34" y="158"/>
                    </a:cubicBezTo>
                    <a:cubicBezTo>
                      <a:pt x="34" y="157"/>
                      <a:pt x="35" y="156"/>
                      <a:pt x="35" y="155"/>
                    </a:cubicBezTo>
                    <a:cubicBezTo>
                      <a:pt x="35" y="155"/>
                      <a:pt x="35" y="155"/>
                      <a:pt x="35" y="154"/>
                    </a:cubicBezTo>
                    <a:moveTo>
                      <a:pt x="32" y="153"/>
                    </a:moveTo>
                    <a:cubicBezTo>
                      <a:pt x="31" y="154"/>
                      <a:pt x="31" y="155"/>
                      <a:pt x="30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2" y="155"/>
                      <a:pt x="32" y="154"/>
                      <a:pt x="33" y="153"/>
                    </a:cubicBezTo>
                    <a:cubicBezTo>
                      <a:pt x="33" y="153"/>
                      <a:pt x="32" y="153"/>
                      <a:pt x="32" y="153"/>
                    </a:cubicBezTo>
                    <a:moveTo>
                      <a:pt x="40" y="145"/>
                    </a:moveTo>
                    <a:cubicBezTo>
                      <a:pt x="39" y="147"/>
                      <a:pt x="39" y="148"/>
                      <a:pt x="38" y="149"/>
                    </a:cubicBezTo>
                    <a:cubicBezTo>
                      <a:pt x="38" y="149"/>
                      <a:pt x="38" y="150"/>
                      <a:pt x="39" y="150"/>
                    </a:cubicBezTo>
                    <a:cubicBezTo>
                      <a:pt x="39" y="148"/>
                      <a:pt x="40" y="147"/>
                      <a:pt x="41" y="146"/>
                    </a:cubicBezTo>
                    <a:cubicBezTo>
                      <a:pt x="41" y="146"/>
                      <a:pt x="41" y="145"/>
                      <a:pt x="40" y="145"/>
                    </a:cubicBezTo>
                    <a:moveTo>
                      <a:pt x="37" y="144"/>
                    </a:moveTo>
                    <a:cubicBezTo>
                      <a:pt x="37" y="145"/>
                      <a:pt x="36" y="146"/>
                      <a:pt x="35" y="148"/>
                    </a:cubicBezTo>
                    <a:cubicBezTo>
                      <a:pt x="35" y="148"/>
                      <a:pt x="36" y="148"/>
                      <a:pt x="36" y="148"/>
                    </a:cubicBezTo>
                    <a:cubicBezTo>
                      <a:pt x="37" y="147"/>
                      <a:pt x="38" y="145"/>
                      <a:pt x="38" y="144"/>
                    </a:cubicBezTo>
                    <a:cubicBezTo>
                      <a:pt x="38" y="144"/>
                      <a:pt x="38" y="144"/>
                      <a:pt x="37" y="144"/>
                    </a:cubicBezTo>
                    <a:moveTo>
                      <a:pt x="48" y="134"/>
                    </a:moveTo>
                    <a:cubicBezTo>
                      <a:pt x="47" y="134"/>
                      <a:pt x="47" y="135"/>
                      <a:pt x="46" y="136"/>
                    </a:cubicBezTo>
                    <a:cubicBezTo>
                      <a:pt x="47" y="137"/>
                      <a:pt x="47" y="137"/>
                      <a:pt x="47" y="137"/>
                    </a:cubicBezTo>
                    <a:cubicBezTo>
                      <a:pt x="47" y="136"/>
                      <a:pt x="48" y="135"/>
                      <a:pt x="48" y="134"/>
                    </a:cubicBezTo>
                    <a:cubicBezTo>
                      <a:pt x="48" y="134"/>
                      <a:pt x="48" y="134"/>
                      <a:pt x="48" y="134"/>
                    </a:cubicBezTo>
                    <a:moveTo>
                      <a:pt x="44" y="132"/>
                    </a:moveTo>
                    <a:cubicBezTo>
                      <a:pt x="44" y="133"/>
                      <a:pt x="44" y="133"/>
                      <a:pt x="43" y="134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45" y="134"/>
                      <a:pt x="45" y="133"/>
                      <a:pt x="46" y="132"/>
                    </a:cubicBezTo>
                    <a:cubicBezTo>
                      <a:pt x="45" y="132"/>
                      <a:pt x="45" y="132"/>
                      <a:pt x="44" y="132"/>
                    </a:cubicBezTo>
                    <a:moveTo>
                      <a:pt x="52" y="126"/>
                    </a:moveTo>
                    <a:cubicBezTo>
                      <a:pt x="52" y="126"/>
                      <a:pt x="52" y="126"/>
                      <a:pt x="52" y="126"/>
                    </a:cubicBezTo>
                    <a:cubicBezTo>
                      <a:pt x="53" y="127"/>
                      <a:pt x="53" y="127"/>
                      <a:pt x="53" y="127"/>
                    </a:cubicBezTo>
                    <a:cubicBezTo>
                      <a:pt x="53" y="127"/>
                      <a:pt x="53" y="127"/>
                      <a:pt x="53" y="127"/>
                    </a:cubicBezTo>
                    <a:cubicBezTo>
                      <a:pt x="53" y="126"/>
                      <a:pt x="52" y="126"/>
                      <a:pt x="52" y="126"/>
                    </a:cubicBezTo>
                    <a:moveTo>
                      <a:pt x="49" y="124"/>
                    </a:moveTo>
                    <a:cubicBezTo>
                      <a:pt x="49" y="124"/>
                      <a:pt x="49" y="124"/>
                      <a:pt x="49" y="124"/>
                    </a:cubicBezTo>
                    <a:cubicBezTo>
                      <a:pt x="50" y="125"/>
                      <a:pt x="50" y="125"/>
                      <a:pt x="50" y="125"/>
                    </a:cubicBezTo>
                    <a:cubicBezTo>
                      <a:pt x="50" y="125"/>
                      <a:pt x="50" y="125"/>
                      <a:pt x="50" y="125"/>
                    </a:cubicBezTo>
                    <a:cubicBezTo>
                      <a:pt x="50" y="125"/>
                      <a:pt x="49" y="124"/>
                      <a:pt x="49" y="124"/>
                    </a:cubicBezTo>
                    <a:moveTo>
                      <a:pt x="54" y="123"/>
                    </a:moveTo>
                    <a:cubicBezTo>
                      <a:pt x="54" y="124"/>
                      <a:pt x="53" y="125"/>
                      <a:pt x="53" y="126"/>
                    </a:cubicBezTo>
                    <a:cubicBezTo>
                      <a:pt x="53" y="126"/>
                      <a:pt x="53" y="126"/>
                      <a:pt x="53" y="126"/>
                    </a:cubicBezTo>
                    <a:cubicBezTo>
                      <a:pt x="54" y="125"/>
                      <a:pt x="55" y="124"/>
                      <a:pt x="55" y="123"/>
                    </a:cubicBezTo>
                    <a:cubicBezTo>
                      <a:pt x="55" y="123"/>
                      <a:pt x="55" y="123"/>
                      <a:pt x="54" y="123"/>
                    </a:cubicBezTo>
                    <a:moveTo>
                      <a:pt x="55" y="122"/>
                    </a:moveTo>
                    <a:cubicBezTo>
                      <a:pt x="55" y="122"/>
                      <a:pt x="55" y="122"/>
                      <a:pt x="55" y="122"/>
                    </a:cubicBezTo>
                    <a:cubicBezTo>
                      <a:pt x="55" y="123"/>
                      <a:pt x="55" y="123"/>
                      <a:pt x="55" y="123"/>
                    </a:cubicBezTo>
                    <a:cubicBezTo>
                      <a:pt x="55" y="123"/>
                      <a:pt x="55" y="122"/>
                      <a:pt x="56" y="122"/>
                    </a:cubicBezTo>
                    <a:cubicBezTo>
                      <a:pt x="55" y="122"/>
                      <a:pt x="55" y="122"/>
                      <a:pt x="55" y="122"/>
                    </a:cubicBezTo>
                    <a:moveTo>
                      <a:pt x="51" y="121"/>
                    </a:moveTo>
                    <a:cubicBezTo>
                      <a:pt x="51" y="122"/>
                      <a:pt x="50" y="123"/>
                      <a:pt x="49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1" y="123"/>
                      <a:pt x="52" y="122"/>
                      <a:pt x="52" y="121"/>
                    </a:cubicBezTo>
                    <a:cubicBezTo>
                      <a:pt x="52" y="121"/>
                      <a:pt x="51" y="121"/>
                      <a:pt x="51" y="121"/>
                    </a:cubicBezTo>
                    <a:moveTo>
                      <a:pt x="52" y="120"/>
                    </a:moveTo>
                    <a:cubicBezTo>
                      <a:pt x="51" y="120"/>
                      <a:pt x="51" y="120"/>
                      <a:pt x="51" y="120"/>
                    </a:cubicBezTo>
                    <a:cubicBezTo>
                      <a:pt x="52" y="121"/>
                      <a:pt x="52" y="121"/>
                      <a:pt x="52" y="121"/>
                    </a:cubicBezTo>
                    <a:cubicBezTo>
                      <a:pt x="52" y="121"/>
                      <a:pt x="53" y="121"/>
                      <a:pt x="53" y="121"/>
                    </a:cubicBezTo>
                    <a:cubicBezTo>
                      <a:pt x="52" y="120"/>
                      <a:pt x="52" y="120"/>
                      <a:pt x="52" y="120"/>
                    </a:cubicBezTo>
                    <a:moveTo>
                      <a:pt x="58" y="117"/>
                    </a:moveTo>
                    <a:cubicBezTo>
                      <a:pt x="58" y="117"/>
                      <a:pt x="58" y="117"/>
                      <a:pt x="58" y="117"/>
                    </a:cubicBezTo>
                    <a:cubicBezTo>
                      <a:pt x="58" y="117"/>
                      <a:pt x="58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8" y="117"/>
                      <a:pt x="58" y="117"/>
                      <a:pt x="58" y="117"/>
                    </a:cubicBezTo>
                    <a:moveTo>
                      <a:pt x="58" y="116"/>
                    </a:moveTo>
                    <a:cubicBezTo>
                      <a:pt x="58" y="116"/>
                      <a:pt x="58" y="116"/>
                      <a:pt x="58" y="116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7"/>
                      <a:pt x="59" y="117"/>
                    </a:cubicBezTo>
                    <a:cubicBezTo>
                      <a:pt x="59" y="117"/>
                      <a:pt x="59" y="116"/>
                      <a:pt x="58" y="116"/>
                    </a:cubicBezTo>
                    <a:moveTo>
                      <a:pt x="55" y="115"/>
                    </a:moveTo>
                    <a:cubicBezTo>
                      <a:pt x="55" y="115"/>
                      <a:pt x="55" y="115"/>
                      <a:pt x="55" y="115"/>
                    </a:cubicBezTo>
                    <a:cubicBezTo>
                      <a:pt x="55" y="115"/>
                      <a:pt x="55" y="115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5" y="115"/>
                      <a:pt x="55" y="115"/>
                      <a:pt x="55" y="115"/>
                    </a:cubicBezTo>
                    <a:moveTo>
                      <a:pt x="55" y="114"/>
                    </a:moveTo>
                    <a:cubicBezTo>
                      <a:pt x="55" y="114"/>
                      <a:pt x="55" y="114"/>
                      <a:pt x="55" y="114"/>
                    </a:cubicBezTo>
                    <a:cubicBezTo>
                      <a:pt x="55" y="115"/>
                      <a:pt x="56" y="115"/>
                      <a:pt x="56" y="115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6" y="115"/>
                      <a:pt x="55" y="115"/>
                      <a:pt x="55" y="114"/>
                    </a:cubicBezTo>
                    <a:moveTo>
                      <a:pt x="60" y="114"/>
                    </a:moveTo>
                    <a:cubicBezTo>
                      <a:pt x="60" y="114"/>
                      <a:pt x="59" y="115"/>
                      <a:pt x="59" y="116"/>
                    </a:cubicBezTo>
                    <a:cubicBezTo>
                      <a:pt x="59" y="116"/>
                      <a:pt x="59" y="116"/>
                      <a:pt x="59" y="116"/>
                    </a:cubicBezTo>
                    <a:cubicBezTo>
                      <a:pt x="60" y="116"/>
                      <a:pt x="60" y="115"/>
                      <a:pt x="61" y="114"/>
                    </a:cubicBezTo>
                    <a:cubicBezTo>
                      <a:pt x="60" y="114"/>
                      <a:pt x="60" y="114"/>
                      <a:pt x="60" y="114"/>
                    </a:cubicBezTo>
                    <a:moveTo>
                      <a:pt x="61" y="113"/>
                    </a:moveTo>
                    <a:cubicBezTo>
                      <a:pt x="61" y="113"/>
                      <a:pt x="61" y="113"/>
                      <a:pt x="60" y="113"/>
                    </a:cubicBezTo>
                    <a:cubicBezTo>
                      <a:pt x="61" y="113"/>
                      <a:pt x="61" y="113"/>
                      <a:pt x="61" y="113"/>
                    </a:cubicBezTo>
                    <a:cubicBezTo>
                      <a:pt x="61" y="113"/>
                      <a:pt x="61" y="113"/>
                      <a:pt x="61" y="113"/>
                    </a:cubicBezTo>
                    <a:cubicBezTo>
                      <a:pt x="61" y="113"/>
                      <a:pt x="61" y="113"/>
                      <a:pt x="61" y="113"/>
                    </a:cubicBezTo>
                    <a:moveTo>
                      <a:pt x="57" y="112"/>
                    </a:moveTo>
                    <a:cubicBezTo>
                      <a:pt x="56" y="112"/>
                      <a:pt x="56" y="113"/>
                      <a:pt x="55" y="114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7" y="114"/>
                      <a:pt x="57" y="113"/>
                      <a:pt x="58" y="112"/>
                    </a:cubicBezTo>
                    <a:cubicBezTo>
                      <a:pt x="57" y="112"/>
                      <a:pt x="57" y="112"/>
                      <a:pt x="57" y="112"/>
                    </a:cubicBezTo>
                    <a:moveTo>
                      <a:pt x="62" y="111"/>
                    </a:moveTo>
                    <a:cubicBezTo>
                      <a:pt x="61" y="112"/>
                      <a:pt x="61" y="112"/>
                      <a:pt x="61" y="112"/>
                    </a:cubicBezTo>
                    <a:cubicBezTo>
                      <a:pt x="61" y="112"/>
                      <a:pt x="61" y="112"/>
                      <a:pt x="62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62" y="111"/>
                      <a:pt x="62" y="111"/>
                      <a:pt x="62" y="111"/>
                    </a:cubicBezTo>
                    <a:moveTo>
                      <a:pt x="57" y="111"/>
                    </a:moveTo>
                    <a:cubicBezTo>
                      <a:pt x="57" y="111"/>
                      <a:pt x="57" y="111"/>
                      <a:pt x="57" y="111"/>
                    </a:cubicBezTo>
                    <a:cubicBezTo>
                      <a:pt x="57" y="111"/>
                      <a:pt x="58" y="111"/>
                      <a:pt x="58" y="112"/>
                    </a:cubicBezTo>
                    <a:cubicBezTo>
                      <a:pt x="58" y="112"/>
                      <a:pt x="58" y="111"/>
                      <a:pt x="58" y="111"/>
                    </a:cubicBezTo>
                    <a:cubicBezTo>
                      <a:pt x="58" y="111"/>
                      <a:pt x="58" y="111"/>
                      <a:pt x="57" y="111"/>
                    </a:cubicBezTo>
                    <a:moveTo>
                      <a:pt x="63" y="109"/>
                    </a:moveTo>
                    <a:cubicBezTo>
                      <a:pt x="63" y="110"/>
                      <a:pt x="62" y="110"/>
                      <a:pt x="62" y="110"/>
                    </a:cubicBezTo>
                    <a:cubicBezTo>
                      <a:pt x="62" y="111"/>
                      <a:pt x="62" y="111"/>
                      <a:pt x="63" y="111"/>
                    </a:cubicBezTo>
                    <a:cubicBezTo>
                      <a:pt x="63" y="110"/>
                      <a:pt x="63" y="110"/>
                      <a:pt x="63" y="110"/>
                    </a:cubicBezTo>
                    <a:cubicBezTo>
                      <a:pt x="63" y="110"/>
                      <a:pt x="63" y="110"/>
                      <a:pt x="63" y="109"/>
                    </a:cubicBezTo>
                    <a:moveTo>
                      <a:pt x="58" y="109"/>
                    </a:moveTo>
                    <a:cubicBezTo>
                      <a:pt x="58" y="109"/>
                      <a:pt x="58" y="110"/>
                      <a:pt x="58" y="110"/>
                    </a:cubicBezTo>
                    <a:cubicBezTo>
                      <a:pt x="58" y="110"/>
                      <a:pt x="58" y="110"/>
                      <a:pt x="59" y="111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9" y="110"/>
                      <a:pt x="58" y="109"/>
                      <a:pt x="58" y="109"/>
                    </a:cubicBezTo>
                    <a:moveTo>
                      <a:pt x="64" y="107"/>
                    </a:moveTo>
                    <a:cubicBezTo>
                      <a:pt x="64" y="108"/>
                      <a:pt x="63" y="108"/>
                      <a:pt x="63" y="109"/>
                    </a:cubicBezTo>
                    <a:cubicBezTo>
                      <a:pt x="63" y="109"/>
                      <a:pt x="64" y="109"/>
                      <a:pt x="64" y="109"/>
                    </a:cubicBezTo>
                    <a:cubicBezTo>
                      <a:pt x="64" y="109"/>
                      <a:pt x="64" y="108"/>
                      <a:pt x="65" y="108"/>
                    </a:cubicBezTo>
                    <a:cubicBezTo>
                      <a:pt x="64" y="108"/>
                      <a:pt x="64" y="107"/>
                      <a:pt x="64" y="107"/>
                    </a:cubicBezTo>
                    <a:moveTo>
                      <a:pt x="59" y="107"/>
                    </a:moveTo>
                    <a:cubicBezTo>
                      <a:pt x="59" y="108"/>
                      <a:pt x="59" y="108"/>
                      <a:pt x="59" y="108"/>
                    </a:cubicBezTo>
                    <a:cubicBezTo>
                      <a:pt x="59" y="108"/>
                      <a:pt x="59" y="109"/>
                      <a:pt x="60" y="109"/>
                    </a:cubicBezTo>
                    <a:cubicBezTo>
                      <a:pt x="60" y="109"/>
                      <a:pt x="60" y="108"/>
                      <a:pt x="60" y="108"/>
                    </a:cubicBezTo>
                    <a:cubicBezTo>
                      <a:pt x="60" y="108"/>
                      <a:pt x="60" y="107"/>
                      <a:pt x="59" y="107"/>
                    </a:cubicBezTo>
                    <a:moveTo>
                      <a:pt x="62" y="106"/>
                    </a:moveTo>
                    <a:cubicBezTo>
                      <a:pt x="61" y="106"/>
                      <a:pt x="61" y="107"/>
                      <a:pt x="61" y="107"/>
                    </a:cubicBezTo>
                    <a:cubicBezTo>
                      <a:pt x="61" y="107"/>
                      <a:pt x="61" y="107"/>
                      <a:pt x="61" y="107"/>
                    </a:cubicBezTo>
                    <a:cubicBezTo>
                      <a:pt x="61" y="107"/>
                      <a:pt x="61" y="106"/>
                      <a:pt x="62" y="106"/>
                    </a:cubicBezTo>
                    <a:cubicBezTo>
                      <a:pt x="62" y="106"/>
                      <a:pt x="62" y="106"/>
                      <a:pt x="62" y="106"/>
                    </a:cubicBezTo>
                    <a:moveTo>
                      <a:pt x="61" y="105"/>
                    </a:moveTo>
                    <a:cubicBezTo>
                      <a:pt x="60" y="106"/>
                      <a:pt x="60" y="106"/>
                      <a:pt x="60" y="107"/>
                    </a:cubicBezTo>
                    <a:cubicBezTo>
                      <a:pt x="60" y="107"/>
                      <a:pt x="60" y="107"/>
                      <a:pt x="60" y="107"/>
                    </a:cubicBezTo>
                    <a:cubicBezTo>
                      <a:pt x="61" y="107"/>
                      <a:pt x="61" y="106"/>
                      <a:pt x="61" y="106"/>
                    </a:cubicBezTo>
                    <a:cubicBezTo>
                      <a:pt x="61" y="105"/>
                      <a:pt x="61" y="105"/>
                      <a:pt x="61" y="105"/>
                    </a:cubicBezTo>
                    <a:moveTo>
                      <a:pt x="69" y="99"/>
                    </a:moveTo>
                    <a:cubicBezTo>
                      <a:pt x="68" y="101"/>
                      <a:pt x="67" y="102"/>
                      <a:pt x="66" y="104"/>
                    </a:cubicBezTo>
                    <a:cubicBezTo>
                      <a:pt x="67" y="104"/>
                      <a:pt x="67" y="104"/>
                      <a:pt x="67" y="104"/>
                    </a:cubicBezTo>
                    <a:cubicBezTo>
                      <a:pt x="68" y="102"/>
                      <a:pt x="69" y="101"/>
                      <a:pt x="70" y="99"/>
                    </a:cubicBezTo>
                    <a:cubicBezTo>
                      <a:pt x="70" y="99"/>
                      <a:pt x="69" y="99"/>
                      <a:pt x="69" y="99"/>
                    </a:cubicBezTo>
                    <a:moveTo>
                      <a:pt x="70" y="98"/>
                    </a:move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moveTo>
                      <a:pt x="66" y="97"/>
                    </a:moveTo>
                    <a:cubicBezTo>
                      <a:pt x="66" y="97"/>
                      <a:pt x="65" y="98"/>
                      <a:pt x="63" y="101"/>
                    </a:cubicBezTo>
                    <a:cubicBezTo>
                      <a:pt x="63" y="102"/>
                      <a:pt x="63" y="102"/>
                      <a:pt x="63" y="102"/>
                    </a:cubicBezTo>
                    <a:cubicBezTo>
                      <a:pt x="65" y="99"/>
                      <a:pt x="66" y="97"/>
                      <a:pt x="66" y="97"/>
                    </a:cubicBezTo>
                    <a:moveTo>
                      <a:pt x="73" y="92"/>
                    </a:moveTo>
                    <a:cubicBezTo>
                      <a:pt x="72" y="94"/>
                      <a:pt x="71" y="96"/>
                      <a:pt x="70" y="97"/>
                    </a:cubicBezTo>
                    <a:cubicBezTo>
                      <a:pt x="70" y="98"/>
                      <a:pt x="71" y="98"/>
                      <a:pt x="71" y="98"/>
                    </a:cubicBezTo>
                    <a:cubicBezTo>
                      <a:pt x="72" y="96"/>
                      <a:pt x="73" y="94"/>
                      <a:pt x="74" y="93"/>
                    </a:cubicBezTo>
                    <a:cubicBezTo>
                      <a:pt x="74" y="93"/>
                      <a:pt x="74" y="93"/>
                      <a:pt x="73" y="92"/>
                    </a:cubicBezTo>
                    <a:moveTo>
                      <a:pt x="77" y="87"/>
                    </a:moveTo>
                    <a:cubicBezTo>
                      <a:pt x="76" y="89"/>
                      <a:pt x="75" y="90"/>
                      <a:pt x="74" y="92"/>
                    </a:cubicBezTo>
                    <a:cubicBezTo>
                      <a:pt x="74" y="92"/>
                      <a:pt x="74" y="92"/>
                      <a:pt x="74" y="92"/>
                    </a:cubicBezTo>
                    <a:cubicBezTo>
                      <a:pt x="75" y="90"/>
                      <a:pt x="76" y="89"/>
                      <a:pt x="77" y="87"/>
                    </a:cubicBezTo>
                    <a:cubicBezTo>
                      <a:pt x="77" y="87"/>
                      <a:pt x="77" y="87"/>
                      <a:pt x="77" y="87"/>
                    </a:cubicBezTo>
                    <a:cubicBezTo>
                      <a:pt x="77" y="87"/>
                      <a:pt x="77" y="87"/>
                      <a:pt x="77" y="87"/>
                    </a:cubicBezTo>
                    <a:moveTo>
                      <a:pt x="78" y="85"/>
                    </a:move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8" y="85"/>
                      <a:pt x="79" y="85"/>
                    </a:cubicBezTo>
                    <a:cubicBezTo>
                      <a:pt x="78" y="85"/>
                      <a:pt x="78" y="85"/>
                      <a:pt x="78" y="85"/>
                    </a:cubicBezTo>
                    <a:moveTo>
                      <a:pt x="78" y="84"/>
                    </a:moveTo>
                    <a:cubicBezTo>
                      <a:pt x="78" y="84"/>
                      <a:pt x="78" y="85"/>
                      <a:pt x="78" y="85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79" y="85"/>
                      <a:pt x="79" y="85"/>
                      <a:pt x="78" y="84"/>
                    </a:cubicBezTo>
                    <a:moveTo>
                      <a:pt x="85" y="73"/>
                    </a:moveTo>
                    <a:cubicBezTo>
                      <a:pt x="83" y="76"/>
                      <a:pt x="81" y="79"/>
                      <a:pt x="80" y="82"/>
                    </a:cubicBezTo>
                    <a:cubicBezTo>
                      <a:pt x="80" y="83"/>
                      <a:pt x="80" y="83"/>
                      <a:pt x="80" y="83"/>
                    </a:cubicBezTo>
                    <a:cubicBezTo>
                      <a:pt x="82" y="80"/>
                      <a:pt x="84" y="77"/>
                      <a:pt x="86" y="74"/>
                    </a:cubicBezTo>
                    <a:cubicBezTo>
                      <a:pt x="86" y="74"/>
                      <a:pt x="85" y="74"/>
                      <a:pt x="85" y="73"/>
                    </a:cubicBezTo>
                    <a:moveTo>
                      <a:pt x="94" y="60"/>
                    </a:moveTo>
                    <a:cubicBezTo>
                      <a:pt x="91" y="64"/>
                      <a:pt x="89" y="67"/>
                      <a:pt x="87" y="71"/>
                    </a:cubicBezTo>
                    <a:cubicBezTo>
                      <a:pt x="87" y="71"/>
                      <a:pt x="87" y="71"/>
                      <a:pt x="87" y="72"/>
                    </a:cubicBezTo>
                    <a:cubicBezTo>
                      <a:pt x="89" y="68"/>
                      <a:pt x="92" y="64"/>
                      <a:pt x="94" y="60"/>
                    </a:cubicBezTo>
                    <a:cubicBezTo>
                      <a:pt x="94" y="60"/>
                      <a:pt x="94" y="60"/>
                      <a:pt x="94" y="60"/>
                    </a:cubicBezTo>
                    <a:moveTo>
                      <a:pt x="102" y="46"/>
                    </a:moveTo>
                    <a:cubicBezTo>
                      <a:pt x="101" y="49"/>
                      <a:pt x="99" y="51"/>
                      <a:pt x="98" y="53"/>
                    </a:cubicBezTo>
                    <a:cubicBezTo>
                      <a:pt x="98" y="53"/>
                      <a:pt x="98" y="53"/>
                      <a:pt x="98" y="53"/>
                    </a:cubicBezTo>
                    <a:cubicBezTo>
                      <a:pt x="100" y="51"/>
                      <a:pt x="101" y="49"/>
                      <a:pt x="103" y="47"/>
                    </a:cubicBezTo>
                    <a:cubicBezTo>
                      <a:pt x="102" y="47"/>
                      <a:pt x="102" y="47"/>
                      <a:pt x="102" y="46"/>
                    </a:cubicBezTo>
                    <a:moveTo>
                      <a:pt x="104" y="43"/>
                    </a:moveTo>
                    <a:cubicBezTo>
                      <a:pt x="104" y="44"/>
                      <a:pt x="104" y="44"/>
                      <a:pt x="103" y="44"/>
                    </a:cubicBezTo>
                    <a:cubicBezTo>
                      <a:pt x="103" y="45"/>
                      <a:pt x="104" y="45"/>
                      <a:pt x="104" y="45"/>
                    </a:cubicBezTo>
                    <a:cubicBezTo>
                      <a:pt x="104" y="44"/>
                      <a:pt x="104" y="44"/>
                      <a:pt x="105" y="44"/>
                    </a:cubicBezTo>
                    <a:cubicBezTo>
                      <a:pt x="104" y="43"/>
                      <a:pt x="104" y="43"/>
                      <a:pt x="104" y="43"/>
                    </a:cubicBezTo>
                    <a:moveTo>
                      <a:pt x="107" y="38"/>
                    </a:moveTo>
                    <a:cubicBezTo>
                      <a:pt x="107" y="39"/>
                      <a:pt x="106" y="40"/>
                      <a:pt x="105" y="41"/>
                    </a:cubicBezTo>
                    <a:cubicBezTo>
                      <a:pt x="106" y="41"/>
                      <a:pt x="106" y="41"/>
                      <a:pt x="106" y="41"/>
                    </a:cubicBezTo>
                    <a:cubicBezTo>
                      <a:pt x="106" y="41"/>
                      <a:pt x="107" y="40"/>
                      <a:pt x="108" y="39"/>
                    </a:cubicBezTo>
                    <a:cubicBezTo>
                      <a:pt x="107" y="39"/>
                      <a:pt x="107" y="38"/>
                      <a:pt x="107" y="38"/>
                    </a:cubicBezTo>
                    <a:moveTo>
                      <a:pt x="108" y="37"/>
                    </a:moveTo>
                    <a:cubicBezTo>
                      <a:pt x="108" y="37"/>
                      <a:pt x="108" y="37"/>
                      <a:pt x="108" y="37"/>
                    </a:cubicBezTo>
                    <a:cubicBezTo>
                      <a:pt x="108" y="37"/>
                      <a:pt x="108" y="38"/>
                      <a:pt x="108" y="38"/>
                    </a:cubicBezTo>
                    <a:cubicBezTo>
                      <a:pt x="108" y="38"/>
                      <a:pt x="108" y="38"/>
                      <a:pt x="108" y="38"/>
                    </a:cubicBezTo>
                    <a:cubicBezTo>
                      <a:pt x="108" y="37"/>
                      <a:pt x="108" y="37"/>
                      <a:pt x="108" y="37"/>
                    </a:cubicBezTo>
                    <a:moveTo>
                      <a:pt x="109" y="36"/>
                    </a:moveTo>
                    <a:cubicBezTo>
                      <a:pt x="109" y="36"/>
                      <a:pt x="108" y="36"/>
                      <a:pt x="108" y="36"/>
                    </a:cubicBezTo>
                    <a:cubicBezTo>
                      <a:pt x="108" y="37"/>
                      <a:pt x="109" y="37"/>
                      <a:pt x="109" y="37"/>
                    </a:cubicBezTo>
                    <a:cubicBezTo>
                      <a:pt x="109" y="37"/>
                      <a:pt x="109" y="36"/>
                      <a:pt x="109" y="36"/>
                    </a:cubicBezTo>
                    <a:cubicBezTo>
                      <a:pt x="109" y="36"/>
                      <a:pt x="109" y="36"/>
                      <a:pt x="109" y="36"/>
                    </a:cubicBezTo>
                    <a:moveTo>
                      <a:pt x="111" y="32"/>
                    </a:moveTo>
                    <a:cubicBezTo>
                      <a:pt x="111" y="32"/>
                      <a:pt x="111" y="32"/>
                      <a:pt x="111" y="32"/>
                    </a:cubicBezTo>
                    <a:cubicBezTo>
                      <a:pt x="111" y="32"/>
                      <a:pt x="111" y="32"/>
                      <a:pt x="112" y="32"/>
                    </a:cubicBezTo>
                    <a:cubicBezTo>
                      <a:pt x="112" y="32"/>
                      <a:pt x="112" y="32"/>
                      <a:pt x="112" y="32"/>
                    </a:cubicBezTo>
                    <a:cubicBezTo>
                      <a:pt x="112" y="32"/>
                      <a:pt x="111" y="32"/>
                      <a:pt x="111" y="32"/>
                    </a:cubicBezTo>
                    <a:moveTo>
                      <a:pt x="115" y="26"/>
                    </a:moveTo>
                    <a:cubicBezTo>
                      <a:pt x="114" y="27"/>
                      <a:pt x="114" y="28"/>
                      <a:pt x="113" y="29"/>
                    </a:cubicBezTo>
                    <a:cubicBezTo>
                      <a:pt x="113" y="29"/>
                      <a:pt x="113" y="29"/>
                      <a:pt x="114" y="29"/>
                    </a:cubicBezTo>
                    <a:cubicBezTo>
                      <a:pt x="114" y="28"/>
                      <a:pt x="115" y="27"/>
                      <a:pt x="115" y="26"/>
                    </a:cubicBezTo>
                    <a:cubicBezTo>
                      <a:pt x="115" y="26"/>
                      <a:pt x="115" y="26"/>
                      <a:pt x="115" y="26"/>
                    </a:cubicBezTo>
                    <a:moveTo>
                      <a:pt x="123" y="13"/>
                    </a:moveTo>
                    <a:cubicBezTo>
                      <a:pt x="123" y="13"/>
                      <a:pt x="122" y="14"/>
                      <a:pt x="122" y="14"/>
                    </a:cubicBezTo>
                    <a:cubicBezTo>
                      <a:pt x="122" y="15"/>
                      <a:pt x="122" y="15"/>
                      <a:pt x="123" y="15"/>
                    </a:cubicBezTo>
                    <a:cubicBezTo>
                      <a:pt x="123" y="14"/>
                      <a:pt x="123" y="14"/>
                      <a:pt x="124" y="13"/>
                    </a:cubicBezTo>
                    <a:cubicBezTo>
                      <a:pt x="124" y="13"/>
                      <a:pt x="123" y="13"/>
                      <a:pt x="123" y="13"/>
                    </a:cubicBezTo>
                    <a:moveTo>
                      <a:pt x="123" y="12"/>
                    </a:moveTo>
                    <a:cubicBezTo>
                      <a:pt x="123" y="12"/>
                      <a:pt x="123" y="12"/>
                      <a:pt x="123" y="13"/>
                    </a:cubicBezTo>
                    <a:cubicBezTo>
                      <a:pt x="123" y="13"/>
                      <a:pt x="124" y="13"/>
                      <a:pt x="124" y="13"/>
                    </a:cubicBezTo>
                    <a:cubicBezTo>
                      <a:pt x="124" y="13"/>
                      <a:pt x="124" y="13"/>
                      <a:pt x="124" y="13"/>
                    </a:cubicBezTo>
                    <a:cubicBezTo>
                      <a:pt x="124" y="12"/>
                      <a:pt x="124" y="12"/>
                      <a:pt x="123" y="12"/>
                    </a:cubicBezTo>
                    <a:moveTo>
                      <a:pt x="131" y="1"/>
                    </a:moveTo>
                    <a:cubicBezTo>
                      <a:pt x="130" y="1"/>
                      <a:pt x="130" y="2"/>
                      <a:pt x="130" y="2"/>
                    </a:cubicBezTo>
                    <a:cubicBezTo>
                      <a:pt x="130" y="2"/>
                      <a:pt x="130" y="2"/>
                      <a:pt x="130" y="2"/>
                    </a:cubicBezTo>
                    <a:cubicBezTo>
                      <a:pt x="130" y="2"/>
                      <a:pt x="130" y="2"/>
                      <a:pt x="130" y="2"/>
                    </a:cubicBezTo>
                    <a:cubicBezTo>
                      <a:pt x="130" y="2"/>
                      <a:pt x="129" y="3"/>
                      <a:pt x="129" y="3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0" y="2"/>
                      <a:pt x="131" y="2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moveTo>
                      <a:pt x="131" y="0"/>
                    </a:moveTo>
                    <a:cubicBezTo>
                      <a:pt x="131" y="0"/>
                      <a:pt x="131" y="0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0"/>
                      <a:pt x="131" y="0"/>
                      <a:pt x="132" y="0"/>
                    </a:cubicBezTo>
                    <a:cubicBezTo>
                      <a:pt x="131" y="0"/>
                      <a:pt x="131" y="0"/>
                      <a:pt x="1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2" name="Freeform 9495"/>
              <p:cNvSpPr>
                <a:spLocks/>
              </p:cNvSpPr>
              <p:nvPr/>
            </p:nvSpPr>
            <p:spPr bwMode="auto">
              <a:xfrm>
                <a:off x="-744" y="388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3" name="Freeform 9496"/>
              <p:cNvSpPr>
                <a:spLocks noEditPoints="1"/>
              </p:cNvSpPr>
              <p:nvPr/>
            </p:nvSpPr>
            <p:spPr bwMode="auto">
              <a:xfrm>
                <a:off x="-349" y="3096"/>
                <a:ext cx="92" cy="151"/>
              </a:xfrm>
              <a:custGeom>
                <a:avLst/>
                <a:gdLst>
                  <a:gd name="T0" fmla="*/ 0 w 39"/>
                  <a:gd name="T1" fmla="*/ 64 h 64"/>
                  <a:gd name="T2" fmla="*/ 1 w 39"/>
                  <a:gd name="T3" fmla="*/ 63 h 64"/>
                  <a:gd name="T4" fmla="*/ 1 w 39"/>
                  <a:gd name="T5" fmla="*/ 62 h 64"/>
                  <a:gd name="T6" fmla="*/ 1 w 39"/>
                  <a:gd name="T7" fmla="*/ 63 h 64"/>
                  <a:gd name="T8" fmla="*/ 1 w 39"/>
                  <a:gd name="T9" fmla="*/ 62 h 64"/>
                  <a:gd name="T10" fmla="*/ 2 w 39"/>
                  <a:gd name="T11" fmla="*/ 61 h 64"/>
                  <a:gd name="T12" fmla="*/ 2 w 39"/>
                  <a:gd name="T13" fmla="*/ 61 h 64"/>
                  <a:gd name="T14" fmla="*/ 2 w 39"/>
                  <a:gd name="T15" fmla="*/ 60 h 64"/>
                  <a:gd name="T16" fmla="*/ 4 w 39"/>
                  <a:gd name="T17" fmla="*/ 60 h 64"/>
                  <a:gd name="T18" fmla="*/ 5 w 39"/>
                  <a:gd name="T19" fmla="*/ 58 h 64"/>
                  <a:gd name="T20" fmla="*/ 4 w 39"/>
                  <a:gd name="T21" fmla="*/ 57 h 64"/>
                  <a:gd name="T22" fmla="*/ 4 w 39"/>
                  <a:gd name="T23" fmla="*/ 59 h 64"/>
                  <a:gd name="T24" fmla="*/ 4 w 39"/>
                  <a:gd name="T25" fmla="*/ 57 h 64"/>
                  <a:gd name="T26" fmla="*/ 5 w 39"/>
                  <a:gd name="T27" fmla="*/ 57 h 64"/>
                  <a:gd name="T28" fmla="*/ 6 w 39"/>
                  <a:gd name="T29" fmla="*/ 57 h 64"/>
                  <a:gd name="T30" fmla="*/ 4 w 39"/>
                  <a:gd name="T31" fmla="*/ 56 h 64"/>
                  <a:gd name="T32" fmla="*/ 5 w 39"/>
                  <a:gd name="T33" fmla="*/ 57 h 64"/>
                  <a:gd name="T34" fmla="*/ 4 w 39"/>
                  <a:gd name="T35" fmla="*/ 56 h 64"/>
                  <a:gd name="T36" fmla="*/ 6 w 39"/>
                  <a:gd name="T37" fmla="*/ 56 h 64"/>
                  <a:gd name="T38" fmla="*/ 7 w 39"/>
                  <a:gd name="T39" fmla="*/ 56 h 64"/>
                  <a:gd name="T40" fmla="*/ 5 w 39"/>
                  <a:gd name="T41" fmla="*/ 55 h 64"/>
                  <a:gd name="T42" fmla="*/ 6 w 39"/>
                  <a:gd name="T43" fmla="*/ 55 h 64"/>
                  <a:gd name="T44" fmla="*/ 5 w 39"/>
                  <a:gd name="T45" fmla="*/ 55 h 64"/>
                  <a:gd name="T46" fmla="*/ 7 w 39"/>
                  <a:gd name="T47" fmla="*/ 55 h 64"/>
                  <a:gd name="T48" fmla="*/ 8 w 39"/>
                  <a:gd name="T49" fmla="*/ 54 h 64"/>
                  <a:gd name="T50" fmla="*/ 6 w 39"/>
                  <a:gd name="T51" fmla="*/ 53 h 64"/>
                  <a:gd name="T52" fmla="*/ 6 w 39"/>
                  <a:gd name="T53" fmla="*/ 55 h 64"/>
                  <a:gd name="T54" fmla="*/ 6 w 39"/>
                  <a:gd name="T55" fmla="*/ 53 h 64"/>
                  <a:gd name="T56" fmla="*/ 8 w 39"/>
                  <a:gd name="T57" fmla="*/ 53 h 64"/>
                  <a:gd name="T58" fmla="*/ 8 w 39"/>
                  <a:gd name="T59" fmla="*/ 53 h 64"/>
                  <a:gd name="T60" fmla="*/ 13 w 39"/>
                  <a:gd name="T61" fmla="*/ 45 h 64"/>
                  <a:gd name="T62" fmla="*/ 12 w 39"/>
                  <a:gd name="T63" fmla="*/ 44 h 64"/>
                  <a:gd name="T64" fmla="*/ 8 w 39"/>
                  <a:gd name="T65" fmla="*/ 53 h 64"/>
                  <a:gd name="T66" fmla="*/ 12 w 39"/>
                  <a:gd name="T67" fmla="*/ 45 h 64"/>
                  <a:gd name="T68" fmla="*/ 18 w 39"/>
                  <a:gd name="T69" fmla="*/ 37 h 64"/>
                  <a:gd name="T70" fmla="*/ 15 w 39"/>
                  <a:gd name="T71" fmla="*/ 41 h 64"/>
                  <a:gd name="T72" fmla="*/ 18 w 39"/>
                  <a:gd name="T73" fmla="*/ 37 h 64"/>
                  <a:gd name="T74" fmla="*/ 14 w 39"/>
                  <a:gd name="T75" fmla="*/ 40 h 64"/>
                  <a:gd name="T76" fmla="*/ 17 w 39"/>
                  <a:gd name="T77" fmla="*/ 36 h 64"/>
                  <a:gd name="T78" fmla="*/ 26 w 39"/>
                  <a:gd name="T79" fmla="*/ 23 h 64"/>
                  <a:gd name="T80" fmla="*/ 20 w 39"/>
                  <a:gd name="T81" fmla="*/ 33 h 64"/>
                  <a:gd name="T82" fmla="*/ 26 w 39"/>
                  <a:gd name="T83" fmla="*/ 23 h 64"/>
                  <a:gd name="T84" fmla="*/ 19 w 39"/>
                  <a:gd name="T85" fmla="*/ 32 h 64"/>
                  <a:gd name="T86" fmla="*/ 26 w 39"/>
                  <a:gd name="T87" fmla="*/ 23 h 64"/>
                  <a:gd name="T88" fmla="*/ 31 w 39"/>
                  <a:gd name="T89" fmla="*/ 13 h 64"/>
                  <a:gd name="T90" fmla="*/ 29 w 39"/>
                  <a:gd name="T91" fmla="*/ 17 h 64"/>
                  <a:gd name="T92" fmla="*/ 31 w 39"/>
                  <a:gd name="T93" fmla="*/ 13 h 64"/>
                  <a:gd name="T94" fmla="*/ 38 w 39"/>
                  <a:gd name="T95" fmla="*/ 0 h 64"/>
                  <a:gd name="T96" fmla="*/ 35 w 39"/>
                  <a:gd name="T97" fmla="*/ 6 h 64"/>
                  <a:gd name="T98" fmla="*/ 39 w 39"/>
                  <a:gd name="T99" fmla="*/ 1 h 64"/>
                  <a:gd name="T100" fmla="*/ 39 w 39"/>
                  <a:gd name="T101" fmla="*/ 0 h 64"/>
                  <a:gd name="T102" fmla="*/ 39 w 39"/>
                  <a:gd name="T103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9" h="64">
                    <a:moveTo>
                      <a:pt x="0" y="63"/>
                    </a:moveTo>
                    <a:cubicBezTo>
                      <a:pt x="0" y="63"/>
                      <a:pt x="0" y="63"/>
                      <a:pt x="0" y="64"/>
                    </a:cubicBezTo>
                    <a:cubicBezTo>
                      <a:pt x="0" y="64"/>
                      <a:pt x="0" y="64"/>
                      <a:pt x="1" y="64"/>
                    </a:cubicBezTo>
                    <a:cubicBezTo>
                      <a:pt x="1" y="64"/>
                      <a:pt x="1" y="64"/>
                      <a:pt x="1" y="63"/>
                    </a:cubicBezTo>
                    <a:cubicBezTo>
                      <a:pt x="1" y="63"/>
                      <a:pt x="1" y="63"/>
                      <a:pt x="0" y="63"/>
                    </a:cubicBezTo>
                    <a:moveTo>
                      <a:pt x="1" y="62"/>
                    </a:move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3"/>
                      <a:pt x="1" y="63"/>
                    </a:cubicBezTo>
                    <a:cubicBezTo>
                      <a:pt x="2" y="63"/>
                      <a:pt x="2" y="62"/>
                      <a:pt x="2" y="62"/>
                    </a:cubicBezTo>
                    <a:cubicBezTo>
                      <a:pt x="2" y="62"/>
                      <a:pt x="1" y="62"/>
                      <a:pt x="1" y="62"/>
                    </a:cubicBezTo>
                    <a:moveTo>
                      <a:pt x="2" y="60"/>
                    </a:moveTo>
                    <a:cubicBezTo>
                      <a:pt x="2" y="60"/>
                      <a:pt x="2" y="60"/>
                      <a:pt x="2" y="61"/>
                    </a:cubicBezTo>
                    <a:cubicBezTo>
                      <a:pt x="2" y="61"/>
                      <a:pt x="1" y="61"/>
                      <a:pt x="1" y="61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1"/>
                      <a:pt x="3" y="61"/>
                      <a:pt x="3" y="60"/>
                    </a:cubicBezTo>
                    <a:cubicBezTo>
                      <a:pt x="3" y="60"/>
                      <a:pt x="2" y="60"/>
                      <a:pt x="2" y="60"/>
                    </a:cubicBezTo>
                    <a:moveTo>
                      <a:pt x="5" y="58"/>
                    </a:moveTo>
                    <a:cubicBezTo>
                      <a:pt x="4" y="60"/>
                      <a:pt x="4" y="60"/>
                      <a:pt x="4" y="60"/>
                    </a:cubicBezTo>
                    <a:cubicBezTo>
                      <a:pt x="4" y="60"/>
                      <a:pt x="4" y="60"/>
                      <a:pt x="4" y="60"/>
                    </a:cubicBezTo>
                    <a:cubicBezTo>
                      <a:pt x="4" y="59"/>
                      <a:pt x="5" y="59"/>
                      <a:pt x="5" y="58"/>
                    </a:cubicBezTo>
                    <a:cubicBezTo>
                      <a:pt x="5" y="58"/>
                      <a:pt x="5" y="58"/>
                      <a:pt x="5" y="58"/>
                    </a:cubicBezTo>
                    <a:moveTo>
                      <a:pt x="4" y="57"/>
                    </a:moveTo>
                    <a:cubicBezTo>
                      <a:pt x="3" y="58"/>
                      <a:pt x="3" y="58"/>
                      <a:pt x="3" y="59"/>
                    </a:cubicBezTo>
                    <a:cubicBezTo>
                      <a:pt x="3" y="59"/>
                      <a:pt x="3" y="59"/>
                      <a:pt x="4" y="59"/>
                    </a:cubicBezTo>
                    <a:cubicBezTo>
                      <a:pt x="4" y="59"/>
                      <a:pt x="4" y="58"/>
                      <a:pt x="4" y="58"/>
                    </a:cubicBezTo>
                    <a:cubicBezTo>
                      <a:pt x="4" y="58"/>
                      <a:pt x="4" y="58"/>
                      <a:pt x="4" y="57"/>
                    </a:cubicBezTo>
                    <a:moveTo>
                      <a:pt x="6" y="57"/>
                    </a:moveTo>
                    <a:cubicBezTo>
                      <a:pt x="5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7"/>
                      <a:pt x="6" y="57"/>
                      <a:pt x="6" y="57"/>
                    </a:cubicBezTo>
                    <a:moveTo>
                      <a:pt x="4" y="56"/>
                    </a:moveTo>
                    <a:cubicBezTo>
                      <a:pt x="4" y="56"/>
                      <a:pt x="4" y="56"/>
                      <a:pt x="4" y="57"/>
                    </a:cubicBezTo>
                    <a:cubicBezTo>
                      <a:pt x="4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5" y="56"/>
                      <a:pt x="4" y="56"/>
                    </a:cubicBezTo>
                    <a:moveTo>
                      <a:pt x="7" y="55"/>
                    </a:move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6" y="56"/>
                      <a:pt x="7" y="56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5"/>
                      <a:pt x="7" y="55"/>
                      <a:pt x="7" y="55"/>
                    </a:cubicBezTo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6" y="55"/>
                      <a:pt x="6" y="55"/>
                    </a:cubicBezTo>
                    <a:cubicBezTo>
                      <a:pt x="6" y="55"/>
                      <a:pt x="6" y="55"/>
                      <a:pt x="6" y="55"/>
                    </a:cubicBezTo>
                    <a:cubicBezTo>
                      <a:pt x="6" y="55"/>
                      <a:pt x="5" y="55"/>
                      <a:pt x="5" y="55"/>
                    </a:cubicBezTo>
                    <a:moveTo>
                      <a:pt x="8" y="54"/>
                    </a:move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7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moveTo>
                      <a:pt x="6" y="53"/>
                    </a:moveTo>
                    <a:cubicBezTo>
                      <a:pt x="6" y="54"/>
                      <a:pt x="6" y="54"/>
                      <a:pt x="5" y="54"/>
                    </a:cubicBezTo>
                    <a:cubicBezTo>
                      <a:pt x="6" y="54"/>
                      <a:pt x="6" y="55"/>
                      <a:pt x="6" y="55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7" y="53"/>
                      <a:pt x="6" y="53"/>
                      <a:pt x="6" y="53"/>
                    </a:cubicBezTo>
                    <a:moveTo>
                      <a:pt x="13" y="45"/>
                    </a:move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9" y="52"/>
                      <a:pt x="9" y="51"/>
                      <a:pt x="10" y="50"/>
                    </a:cubicBezTo>
                    <a:cubicBezTo>
                      <a:pt x="11" y="48"/>
                      <a:pt x="12" y="47"/>
                      <a:pt x="13" y="45"/>
                    </a:cubicBezTo>
                    <a:cubicBezTo>
                      <a:pt x="13" y="45"/>
                      <a:pt x="13" y="45"/>
                      <a:pt x="13" y="45"/>
                    </a:cubicBezTo>
                    <a:moveTo>
                      <a:pt x="12" y="44"/>
                    </a:moveTo>
                    <a:cubicBezTo>
                      <a:pt x="10" y="47"/>
                      <a:pt x="8" y="50"/>
                      <a:pt x="7" y="52"/>
                    </a:cubicBezTo>
                    <a:cubicBezTo>
                      <a:pt x="7" y="52"/>
                      <a:pt x="7" y="53"/>
                      <a:pt x="8" y="53"/>
                    </a:cubicBezTo>
                    <a:cubicBezTo>
                      <a:pt x="8" y="52"/>
                      <a:pt x="9" y="51"/>
                      <a:pt x="9" y="50"/>
                    </a:cubicBezTo>
                    <a:cubicBezTo>
                      <a:pt x="10" y="48"/>
                      <a:pt x="11" y="46"/>
                      <a:pt x="12" y="45"/>
                    </a:cubicBezTo>
                    <a:cubicBezTo>
                      <a:pt x="12" y="44"/>
                      <a:pt x="12" y="44"/>
                      <a:pt x="12" y="44"/>
                    </a:cubicBezTo>
                    <a:moveTo>
                      <a:pt x="18" y="37"/>
                    </a:move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6" y="40"/>
                      <a:pt x="17" y="38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moveTo>
                      <a:pt x="17" y="36"/>
                    </a:moveTo>
                    <a:cubicBezTo>
                      <a:pt x="16" y="38"/>
                      <a:pt x="15" y="39"/>
                      <a:pt x="14" y="40"/>
                    </a:cubicBezTo>
                    <a:cubicBezTo>
                      <a:pt x="14" y="41"/>
                      <a:pt x="14" y="41"/>
                      <a:pt x="15" y="41"/>
                    </a:cubicBezTo>
                    <a:cubicBezTo>
                      <a:pt x="16" y="39"/>
                      <a:pt x="16" y="38"/>
                      <a:pt x="17" y="36"/>
                    </a:cubicBezTo>
                    <a:cubicBezTo>
                      <a:pt x="17" y="36"/>
                      <a:pt x="17" y="36"/>
                      <a:pt x="17" y="36"/>
                    </a:cubicBezTo>
                    <a:moveTo>
                      <a:pt x="26" y="23"/>
                    </a:move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2" y="30"/>
                      <a:pt x="24" y="26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moveTo>
                      <a:pt x="25" y="23"/>
                    </a:moveTo>
                    <a:cubicBezTo>
                      <a:pt x="23" y="26"/>
                      <a:pt x="21" y="29"/>
                      <a:pt x="19" y="32"/>
                    </a:cubicBezTo>
                    <a:cubicBezTo>
                      <a:pt x="19" y="32"/>
                      <a:pt x="20" y="32"/>
                      <a:pt x="20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moveTo>
                      <a:pt x="31" y="13"/>
                    </a:moveTo>
                    <a:cubicBezTo>
                      <a:pt x="30" y="14"/>
                      <a:pt x="29" y="15"/>
                      <a:pt x="28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30" y="16"/>
                      <a:pt x="31" y="15"/>
                      <a:pt x="31" y="13"/>
                    </a:cubicBezTo>
                    <a:cubicBezTo>
                      <a:pt x="31" y="13"/>
                      <a:pt x="31" y="13"/>
                      <a:pt x="31" y="13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8" y="0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4"/>
                      <a:pt x="38" y="3"/>
                      <a:pt x="39" y="1"/>
                    </a:cubicBezTo>
                    <a:cubicBezTo>
                      <a:pt x="38" y="1"/>
                      <a:pt x="39" y="0"/>
                      <a:pt x="39" y="0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4" name="Freeform 9497"/>
              <p:cNvSpPr>
                <a:spLocks noEditPoints="1"/>
              </p:cNvSpPr>
              <p:nvPr/>
            </p:nvSpPr>
            <p:spPr bwMode="auto">
              <a:xfrm>
                <a:off x="-349" y="3240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2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5" name="Freeform 9498"/>
              <p:cNvSpPr>
                <a:spLocks noEditPoints="1"/>
              </p:cNvSpPr>
              <p:nvPr/>
            </p:nvSpPr>
            <p:spPr bwMode="auto">
              <a:xfrm>
                <a:off x="-347" y="3240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3 h 3"/>
                  <a:gd name="T4" fmla="*/ 0 w 3"/>
                  <a:gd name="T5" fmla="*/ 3 h 3"/>
                  <a:gd name="T6" fmla="*/ 1 w 3"/>
                  <a:gd name="T7" fmla="*/ 3 h 3"/>
                  <a:gd name="T8" fmla="*/ 1 w 3"/>
                  <a:gd name="T9" fmla="*/ 3 h 3"/>
                  <a:gd name="T10" fmla="*/ 1 w 3"/>
                  <a:gd name="T11" fmla="*/ 2 h 3"/>
                  <a:gd name="T12" fmla="*/ 1 w 3"/>
                  <a:gd name="T13" fmla="*/ 2 h 3"/>
                  <a:gd name="T14" fmla="*/ 1 w 3"/>
                  <a:gd name="T15" fmla="*/ 2 h 3"/>
                  <a:gd name="T16" fmla="*/ 1 w 3"/>
                  <a:gd name="T17" fmla="*/ 2 h 3"/>
                  <a:gd name="T18" fmla="*/ 1 w 3"/>
                  <a:gd name="T19" fmla="*/ 2 h 3"/>
                  <a:gd name="T20" fmla="*/ 2 w 3"/>
                  <a:gd name="T21" fmla="*/ 0 h 3"/>
                  <a:gd name="T22" fmla="*/ 2 w 3"/>
                  <a:gd name="T23" fmla="*/ 1 h 3"/>
                  <a:gd name="T24" fmla="*/ 2 w 3"/>
                  <a:gd name="T25" fmla="*/ 1 h 3"/>
                  <a:gd name="T26" fmla="*/ 3 w 3"/>
                  <a:gd name="T27" fmla="*/ 0 h 3"/>
                  <a:gd name="T28" fmla="*/ 2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6" name="Freeform 9499"/>
              <p:cNvSpPr>
                <a:spLocks noEditPoints="1"/>
              </p:cNvSpPr>
              <p:nvPr/>
            </p:nvSpPr>
            <p:spPr bwMode="auto">
              <a:xfrm>
                <a:off x="-345" y="3242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7" name="Freeform 9500"/>
              <p:cNvSpPr>
                <a:spLocks noEditPoints="1"/>
              </p:cNvSpPr>
              <p:nvPr/>
            </p:nvSpPr>
            <p:spPr bwMode="auto">
              <a:xfrm>
                <a:off x="-359" y="3247"/>
                <a:ext cx="12" cy="14"/>
              </a:xfrm>
              <a:custGeom>
                <a:avLst/>
                <a:gdLst>
                  <a:gd name="T0" fmla="*/ 1 w 5"/>
                  <a:gd name="T1" fmla="*/ 4 h 6"/>
                  <a:gd name="T2" fmla="*/ 0 w 5"/>
                  <a:gd name="T3" fmla="*/ 6 h 6"/>
                  <a:gd name="T4" fmla="*/ 1 w 5"/>
                  <a:gd name="T5" fmla="*/ 6 h 6"/>
                  <a:gd name="T6" fmla="*/ 2 w 5"/>
                  <a:gd name="T7" fmla="*/ 4 h 6"/>
                  <a:gd name="T8" fmla="*/ 1 w 5"/>
                  <a:gd name="T9" fmla="*/ 4 h 6"/>
                  <a:gd name="T10" fmla="*/ 3 w 5"/>
                  <a:gd name="T11" fmla="*/ 1 h 6"/>
                  <a:gd name="T12" fmla="*/ 3 w 5"/>
                  <a:gd name="T13" fmla="*/ 2 h 6"/>
                  <a:gd name="T14" fmla="*/ 3 w 5"/>
                  <a:gd name="T15" fmla="*/ 2 h 6"/>
                  <a:gd name="T16" fmla="*/ 4 w 5"/>
                  <a:gd name="T17" fmla="*/ 1 h 6"/>
                  <a:gd name="T18" fmla="*/ 3 w 5"/>
                  <a:gd name="T19" fmla="*/ 1 h 6"/>
                  <a:gd name="T20" fmla="*/ 5 w 5"/>
                  <a:gd name="T21" fmla="*/ 1 h 6"/>
                  <a:gd name="T22" fmla="*/ 5 w 5"/>
                  <a:gd name="T23" fmla="*/ 1 h 6"/>
                  <a:gd name="T24" fmla="*/ 5 w 5"/>
                  <a:gd name="T25" fmla="*/ 1 h 6"/>
                  <a:gd name="T26" fmla="*/ 5 w 5"/>
                  <a:gd name="T27" fmla="*/ 1 h 6"/>
                  <a:gd name="T28" fmla="*/ 5 w 5"/>
                  <a:gd name="T29" fmla="*/ 1 h 6"/>
                  <a:gd name="T30" fmla="*/ 4 w 5"/>
                  <a:gd name="T31" fmla="*/ 0 h 6"/>
                  <a:gd name="T32" fmla="*/ 3 w 5"/>
                  <a:gd name="T33" fmla="*/ 1 h 6"/>
                  <a:gd name="T34" fmla="*/ 4 w 5"/>
                  <a:gd name="T35" fmla="*/ 1 h 6"/>
                  <a:gd name="T36" fmla="*/ 5 w 5"/>
                  <a:gd name="T37" fmla="*/ 0 h 6"/>
                  <a:gd name="T38" fmla="*/ 4 w 5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6">
                    <a:moveTo>
                      <a:pt x="1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8" name="Freeform 9501"/>
              <p:cNvSpPr>
                <a:spLocks noEditPoints="1"/>
              </p:cNvSpPr>
              <p:nvPr/>
            </p:nvSpPr>
            <p:spPr bwMode="auto">
              <a:xfrm>
                <a:off x="-361" y="3252"/>
                <a:ext cx="9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4 h 7"/>
                  <a:gd name="T8" fmla="*/ 1 w 4"/>
                  <a:gd name="T9" fmla="*/ 4 h 7"/>
                  <a:gd name="T10" fmla="*/ 4 w 4"/>
                  <a:gd name="T11" fmla="*/ 0 h 7"/>
                  <a:gd name="T12" fmla="*/ 2 w 4"/>
                  <a:gd name="T13" fmla="*/ 2 h 7"/>
                  <a:gd name="T14" fmla="*/ 3 w 4"/>
                  <a:gd name="T15" fmla="*/ 2 h 7"/>
                  <a:gd name="T16" fmla="*/ 4 w 4"/>
                  <a:gd name="T17" fmla="*/ 0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9" name="Freeform 9502"/>
              <p:cNvSpPr>
                <a:spLocks noEditPoints="1"/>
              </p:cNvSpPr>
              <p:nvPr/>
            </p:nvSpPr>
            <p:spPr bwMode="auto">
              <a:xfrm>
                <a:off x="-356" y="3252"/>
                <a:ext cx="7" cy="12"/>
              </a:xfrm>
              <a:custGeom>
                <a:avLst/>
                <a:gdLst>
                  <a:gd name="T0" fmla="*/ 2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2 w 3"/>
                  <a:gd name="T9" fmla="*/ 3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0" name="Freeform 9503"/>
              <p:cNvSpPr>
                <a:spLocks noEditPoints="1"/>
              </p:cNvSpPr>
              <p:nvPr/>
            </p:nvSpPr>
            <p:spPr bwMode="auto">
              <a:xfrm>
                <a:off x="-359" y="3254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1 w 4"/>
                  <a:gd name="T11" fmla="*/ 4 h 6"/>
                  <a:gd name="T12" fmla="*/ 4 w 4"/>
                  <a:gd name="T13" fmla="*/ 0 h 6"/>
                  <a:gd name="T14" fmla="*/ 3 w 4"/>
                  <a:gd name="T15" fmla="*/ 2 h 6"/>
                  <a:gd name="T16" fmla="*/ 3 w 4"/>
                  <a:gd name="T17" fmla="*/ 2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1" name="Freeform 9504"/>
              <p:cNvSpPr>
                <a:spLocks noEditPoints="1"/>
              </p:cNvSpPr>
              <p:nvPr/>
            </p:nvSpPr>
            <p:spPr bwMode="auto">
              <a:xfrm>
                <a:off x="-371" y="3266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7 h 7"/>
                  <a:gd name="T4" fmla="*/ 1 w 5"/>
                  <a:gd name="T5" fmla="*/ 7 h 7"/>
                  <a:gd name="T6" fmla="*/ 1 w 5"/>
                  <a:gd name="T7" fmla="*/ 7 h 7"/>
                  <a:gd name="T8" fmla="*/ 0 w 5"/>
                  <a:gd name="T9" fmla="*/ 6 h 7"/>
                  <a:gd name="T10" fmla="*/ 4 w 5"/>
                  <a:gd name="T11" fmla="*/ 0 h 7"/>
                  <a:gd name="T12" fmla="*/ 0 w 5"/>
                  <a:gd name="T13" fmla="*/ 6 h 7"/>
                  <a:gd name="T14" fmla="*/ 1 w 5"/>
                  <a:gd name="T15" fmla="*/ 7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6"/>
                      <a:pt x="0" y="6"/>
                    </a:cubicBezTo>
                    <a:moveTo>
                      <a:pt x="4" y="0"/>
                    </a:moveTo>
                    <a:cubicBezTo>
                      <a:pt x="3" y="2"/>
                      <a:pt x="2" y="4"/>
                      <a:pt x="0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2" y="5"/>
                      <a:pt x="3" y="3"/>
                      <a:pt x="5" y="1"/>
                    </a:cubicBezTo>
                    <a:cubicBezTo>
                      <a:pt x="4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2" name="Freeform 9505"/>
              <p:cNvSpPr>
                <a:spLocks/>
              </p:cNvSpPr>
              <p:nvPr/>
            </p:nvSpPr>
            <p:spPr bwMode="auto">
              <a:xfrm>
                <a:off x="-361" y="326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3" name="Freeform 9506"/>
              <p:cNvSpPr>
                <a:spLocks/>
              </p:cNvSpPr>
              <p:nvPr/>
            </p:nvSpPr>
            <p:spPr bwMode="auto">
              <a:xfrm>
                <a:off x="-371" y="3280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4" name="Freeform 9507"/>
              <p:cNvSpPr>
                <a:spLocks noEditPoints="1"/>
              </p:cNvSpPr>
              <p:nvPr/>
            </p:nvSpPr>
            <p:spPr bwMode="auto">
              <a:xfrm>
                <a:off x="-368" y="3268"/>
                <a:ext cx="9" cy="17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0 w 4"/>
                  <a:gd name="T5" fmla="*/ 7 h 7"/>
                  <a:gd name="T6" fmla="*/ 1 w 4"/>
                  <a:gd name="T7" fmla="*/ 6 h 7"/>
                  <a:gd name="T8" fmla="*/ 0 w 4"/>
                  <a:gd name="T9" fmla="*/ 6 h 7"/>
                  <a:gd name="T10" fmla="*/ 4 w 4"/>
                  <a:gd name="T11" fmla="*/ 0 h 7"/>
                  <a:gd name="T12" fmla="*/ 1 w 4"/>
                  <a:gd name="T13" fmla="*/ 4 h 7"/>
                  <a:gd name="T14" fmla="*/ 0 w 4"/>
                  <a:gd name="T15" fmla="*/ 6 h 7"/>
                  <a:gd name="T16" fmla="*/ 1 w 4"/>
                  <a:gd name="T17" fmla="*/ 6 h 7"/>
                  <a:gd name="T18" fmla="*/ 4 w 4"/>
                  <a:gd name="T19" fmla="*/ 0 h 7"/>
                  <a:gd name="T20" fmla="*/ 4 w 4"/>
                  <a:gd name="T2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5" name="Oval 9508"/>
              <p:cNvSpPr>
                <a:spLocks noChangeArrowheads="1"/>
              </p:cNvSpPr>
              <p:nvPr/>
            </p:nvSpPr>
            <p:spPr bwMode="auto">
              <a:xfrm>
                <a:off x="-35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6" name="Freeform 9509"/>
              <p:cNvSpPr>
                <a:spLocks/>
              </p:cNvSpPr>
              <p:nvPr/>
            </p:nvSpPr>
            <p:spPr bwMode="auto">
              <a:xfrm>
                <a:off x="-368" y="328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7" name="Freeform 9510"/>
              <p:cNvSpPr>
                <a:spLocks noEditPoints="1"/>
              </p:cNvSpPr>
              <p:nvPr/>
            </p:nvSpPr>
            <p:spPr bwMode="auto">
              <a:xfrm>
                <a:off x="-503" y="3283"/>
                <a:ext cx="135" cy="222"/>
              </a:xfrm>
              <a:custGeom>
                <a:avLst/>
                <a:gdLst>
                  <a:gd name="T0" fmla="*/ 4 w 57"/>
                  <a:gd name="T1" fmla="*/ 87 h 94"/>
                  <a:gd name="T2" fmla="*/ 10 w 57"/>
                  <a:gd name="T3" fmla="*/ 79 h 94"/>
                  <a:gd name="T4" fmla="*/ 12 w 57"/>
                  <a:gd name="T5" fmla="*/ 75 h 94"/>
                  <a:gd name="T6" fmla="*/ 15 w 57"/>
                  <a:gd name="T7" fmla="*/ 72 h 94"/>
                  <a:gd name="T8" fmla="*/ 15 w 57"/>
                  <a:gd name="T9" fmla="*/ 71 h 94"/>
                  <a:gd name="T10" fmla="*/ 18 w 57"/>
                  <a:gd name="T11" fmla="*/ 66 h 94"/>
                  <a:gd name="T12" fmla="*/ 20 w 57"/>
                  <a:gd name="T13" fmla="*/ 63 h 94"/>
                  <a:gd name="T14" fmla="*/ 19 w 57"/>
                  <a:gd name="T15" fmla="*/ 63 h 94"/>
                  <a:gd name="T16" fmla="*/ 22 w 57"/>
                  <a:gd name="T17" fmla="*/ 60 h 94"/>
                  <a:gd name="T18" fmla="*/ 21 w 57"/>
                  <a:gd name="T19" fmla="*/ 60 h 94"/>
                  <a:gd name="T20" fmla="*/ 23 w 57"/>
                  <a:gd name="T21" fmla="*/ 58 h 94"/>
                  <a:gd name="T22" fmla="*/ 23 w 57"/>
                  <a:gd name="T23" fmla="*/ 57 h 94"/>
                  <a:gd name="T24" fmla="*/ 27 w 57"/>
                  <a:gd name="T25" fmla="*/ 50 h 94"/>
                  <a:gd name="T26" fmla="*/ 27 w 57"/>
                  <a:gd name="T27" fmla="*/ 50 h 94"/>
                  <a:gd name="T28" fmla="*/ 30 w 57"/>
                  <a:gd name="T29" fmla="*/ 46 h 94"/>
                  <a:gd name="T30" fmla="*/ 29 w 57"/>
                  <a:gd name="T31" fmla="*/ 46 h 94"/>
                  <a:gd name="T32" fmla="*/ 30 w 57"/>
                  <a:gd name="T33" fmla="*/ 46 h 94"/>
                  <a:gd name="T34" fmla="*/ 30 w 57"/>
                  <a:gd name="T35" fmla="*/ 45 h 94"/>
                  <a:gd name="T36" fmla="*/ 29 w 57"/>
                  <a:gd name="T37" fmla="*/ 46 h 94"/>
                  <a:gd name="T38" fmla="*/ 31 w 57"/>
                  <a:gd name="T39" fmla="*/ 44 h 94"/>
                  <a:gd name="T40" fmla="*/ 31 w 57"/>
                  <a:gd name="T41" fmla="*/ 43 h 94"/>
                  <a:gd name="T42" fmla="*/ 32 w 57"/>
                  <a:gd name="T43" fmla="*/ 43 h 94"/>
                  <a:gd name="T44" fmla="*/ 31 w 57"/>
                  <a:gd name="T45" fmla="*/ 43 h 94"/>
                  <a:gd name="T46" fmla="*/ 34 w 57"/>
                  <a:gd name="T47" fmla="*/ 39 h 94"/>
                  <a:gd name="T48" fmla="*/ 33 w 57"/>
                  <a:gd name="T49" fmla="*/ 39 h 94"/>
                  <a:gd name="T50" fmla="*/ 34 w 57"/>
                  <a:gd name="T51" fmla="*/ 38 h 94"/>
                  <a:gd name="T52" fmla="*/ 34 w 57"/>
                  <a:gd name="T53" fmla="*/ 38 h 94"/>
                  <a:gd name="T54" fmla="*/ 36 w 57"/>
                  <a:gd name="T55" fmla="*/ 34 h 94"/>
                  <a:gd name="T56" fmla="*/ 37 w 57"/>
                  <a:gd name="T57" fmla="*/ 33 h 94"/>
                  <a:gd name="T58" fmla="*/ 37 w 57"/>
                  <a:gd name="T59" fmla="*/ 33 h 94"/>
                  <a:gd name="T60" fmla="*/ 38 w 57"/>
                  <a:gd name="T61" fmla="*/ 31 h 94"/>
                  <a:gd name="T62" fmla="*/ 38 w 57"/>
                  <a:gd name="T63" fmla="*/ 31 h 94"/>
                  <a:gd name="T64" fmla="*/ 39 w 57"/>
                  <a:gd name="T65" fmla="*/ 30 h 94"/>
                  <a:gd name="T66" fmla="*/ 39 w 57"/>
                  <a:gd name="T67" fmla="*/ 29 h 94"/>
                  <a:gd name="T68" fmla="*/ 41 w 57"/>
                  <a:gd name="T69" fmla="*/ 28 h 94"/>
                  <a:gd name="T70" fmla="*/ 40 w 57"/>
                  <a:gd name="T71" fmla="*/ 27 h 94"/>
                  <a:gd name="T72" fmla="*/ 41 w 57"/>
                  <a:gd name="T73" fmla="*/ 27 h 94"/>
                  <a:gd name="T74" fmla="*/ 44 w 57"/>
                  <a:gd name="T75" fmla="*/ 21 h 94"/>
                  <a:gd name="T76" fmla="*/ 44 w 57"/>
                  <a:gd name="T77" fmla="*/ 21 h 94"/>
                  <a:gd name="T78" fmla="*/ 48 w 57"/>
                  <a:gd name="T79" fmla="*/ 16 h 94"/>
                  <a:gd name="T80" fmla="*/ 47 w 57"/>
                  <a:gd name="T81" fmla="*/ 15 h 94"/>
                  <a:gd name="T82" fmla="*/ 49 w 57"/>
                  <a:gd name="T83" fmla="*/ 14 h 94"/>
                  <a:gd name="T84" fmla="*/ 49 w 57"/>
                  <a:gd name="T85" fmla="*/ 13 h 94"/>
                  <a:gd name="T86" fmla="*/ 48 w 57"/>
                  <a:gd name="T87" fmla="*/ 13 h 94"/>
                  <a:gd name="T88" fmla="*/ 48 w 57"/>
                  <a:gd name="T89" fmla="*/ 13 h 94"/>
                  <a:gd name="T90" fmla="*/ 50 w 57"/>
                  <a:gd name="T91" fmla="*/ 12 h 94"/>
                  <a:gd name="T92" fmla="*/ 49 w 57"/>
                  <a:gd name="T93" fmla="*/ 12 h 94"/>
                  <a:gd name="T94" fmla="*/ 51 w 57"/>
                  <a:gd name="T95" fmla="*/ 11 h 94"/>
                  <a:gd name="T96" fmla="*/ 50 w 57"/>
                  <a:gd name="T97" fmla="*/ 10 h 94"/>
                  <a:gd name="T98" fmla="*/ 55 w 57"/>
                  <a:gd name="T99" fmla="*/ 4 h 94"/>
                  <a:gd name="T100" fmla="*/ 54 w 57"/>
                  <a:gd name="T101" fmla="*/ 4 h 94"/>
                  <a:gd name="T102" fmla="*/ 55 w 57"/>
                  <a:gd name="T103" fmla="*/ 3 h 94"/>
                  <a:gd name="T104" fmla="*/ 56 w 57"/>
                  <a:gd name="T105" fmla="*/ 3 h 94"/>
                  <a:gd name="T106" fmla="*/ 55 w 57"/>
                  <a:gd name="T107" fmla="*/ 3 h 94"/>
                  <a:gd name="T108" fmla="*/ 55 w 57"/>
                  <a:gd name="T109" fmla="*/ 2 h 94"/>
                  <a:gd name="T110" fmla="*/ 57 w 57"/>
                  <a:gd name="T111" fmla="*/ 1 h 94"/>
                  <a:gd name="T112" fmla="*/ 56 w 57"/>
                  <a:gd name="T11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" h="94">
                    <a:moveTo>
                      <a:pt x="4" y="87"/>
                    </a:moveTo>
                    <a:cubicBezTo>
                      <a:pt x="3" y="90"/>
                      <a:pt x="1" y="92"/>
                      <a:pt x="0" y="94"/>
                    </a:cubicBezTo>
                    <a:cubicBezTo>
                      <a:pt x="0" y="94"/>
                      <a:pt x="1" y="94"/>
                      <a:pt x="1" y="94"/>
                    </a:cubicBezTo>
                    <a:cubicBezTo>
                      <a:pt x="2" y="92"/>
                      <a:pt x="3" y="90"/>
                      <a:pt x="5" y="87"/>
                    </a:cubicBezTo>
                    <a:cubicBezTo>
                      <a:pt x="5" y="87"/>
                      <a:pt x="5" y="87"/>
                      <a:pt x="4" y="87"/>
                    </a:cubicBezTo>
                    <a:moveTo>
                      <a:pt x="10" y="78"/>
                    </a:moveTo>
                    <a:cubicBezTo>
                      <a:pt x="9" y="79"/>
                      <a:pt x="9" y="80"/>
                      <a:pt x="8" y="80"/>
                    </a:cubicBezTo>
                    <a:cubicBezTo>
                      <a:pt x="9" y="80"/>
                      <a:pt x="9" y="80"/>
                      <a:pt x="9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10" y="80"/>
                      <a:pt x="10" y="79"/>
                      <a:pt x="10" y="79"/>
                    </a:cubicBezTo>
                    <a:cubicBezTo>
                      <a:pt x="10" y="79"/>
                      <a:pt x="10" y="78"/>
                      <a:pt x="10" y="78"/>
                    </a:cubicBezTo>
                    <a:moveTo>
                      <a:pt x="12" y="75"/>
                    </a:moveTo>
                    <a:cubicBezTo>
                      <a:pt x="11" y="76"/>
                      <a:pt x="11" y="76"/>
                      <a:pt x="10" y="77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7"/>
                      <a:pt x="12" y="76"/>
                      <a:pt x="12" y="75"/>
                    </a:cubicBezTo>
                    <a:cubicBezTo>
                      <a:pt x="12" y="75"/>
                      <a:pt x="12" y="75"/>
                      <a:pt x="12" y="75"/>
                    </a:cubicBezTo>
                    <a:moveTo>
                      <a:pt x="14" y="71"/>
                    </a:moveTo>
                    <a:cubicBezTo>
                      <a:pt x="14" y="71"/>
                      <a:pt x="13" y="72"/>
                      <a:pt x="13" y="72"/>
                    </a:cubicBezTo>
                    <a:cubicBezTo>
                      <a:pt x="14" y="72"/>
                      <a:pt x="14" y="72"/>
                      <a:pt x="14" y="73"/>
                    </a:cubicBezTo>
                    <a:cubicBezTo>
                      <a:pt x="14" y="72"/>
                      <a:pt x="14" y="72"/>
                      <a:pt x="15" y="72"/>
                    </a:cubicBezTo>
                    <a:cubicBezTo>
                      <a:pt x="14" y="71"/>
                      <a:pt x="14" y="71"/>
                      <a:pt x="14" y="71"/>
                    </a:cubicBezTo>
                    <a:moveTo>
                      <a:pt x="14" y="70"/>
                    </a:moveTo>
                    <a:cubicBezTo>
                      <a:pt x="14" y="70"/>
                      <a:pt x="14" y="71"/>
                      <a:pt x="14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0"/>
                      <a:pt x="15" y="70"/>
                      <a:pt x="14" y="70"/>
                    </a:cubicBezTo>
                    <a:moveTo>
                      <a:pt x="17" y="65"/>
                    </a:moveTo>
                    <a:cubicBezTo>
                      <a:pt x="16" y="67"/>
                      <a:pt x="16" y="68"/>
                      <a:pt x="15" y="69"/>
                    </a:cubicBezTo>
                    <a:cubicBezTo>
                      <a:pt x="15" y="70"/>
                      <a:pt x="15" y="70"/>
                      <a:pt x="16" y="70"/>
                    </a:cubicBezTo>
                    <a:cubicBezTo>
                      <a:pt x="16" y="69"/>
                      <a:pt x="17" y="67"/>
                      <a:pt x="18" y="66"/>
                    </a:cubicBezTo>
                    <a:cubicBezTo>
                      <a:pt x="18" y="66"/>
                      <a:pt x="17" y="66"/>
                      <a:pt x="17" y="65"/>
                    </a:cubicBezTo>
                    <a:moveTo>
                      <a:pt x="20" y="63"/>
                    </a:move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9" y="65"/>
                      <a:pt x="19" y="64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moveTo>
                      <a:pt x="19" y="62"/>
                    </a:moveTo>
                    <a:cubicBezTo>
                      <a:pt x="18" y="63"/>
                      <a:pt x="18" y="64"/>
                      <a:pt x="17" y="65"/>
                    </a:cubicBezTo>
                    <a:cubicBezTo>
                      <a:pt x="17" y="65"/>
                      <a:pt x="18" y="65"/>
                      <a:pt x="18" y="66"/>
                    </a:cubicBezTo>
                    <a:cubicBezTo>
                      <a:pt x="18" y="65"/>
                      <a:pt x="19" y="64"/>
                      <a:pt x="19" y="63"/>
                    </a:cubicBezTo>
                    <a:cubicBezTo>
                      <a:pt x="19" y="63"/>
                      <a:pt x="19" y="63"/>
                      <a:pt x="19" y="62"/>
                    </a:cubicBezTo>
                    <a:cubicBezTo>
                      <a:pt x="19" y="62"/>
                      <a:pt x="19" y="62"/>
                      <a:pt x="19" y="62"/>
                    </a:cubicBezTo>
                    <a:moveTo>
                      <a:pt x="22" y="58"/>
                    </a:move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60"/>
                      <a:pt x="22" y="60"/>
                      <a:pt x="22" y="60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8"/>
                      <a:pt x="22" y="58"/>
                      <a:pt x="22" y="58"/>
                    </a:cubicBezTo>
                    <a:moveTo>
                      <a:pt x="22" y="58"/>
                    </a:moveTo>
                    <a:cubicBezTo>
                      <a:pt x="21" y="58"/>
                      <a:pt x="21" y="59"/>
                      <a:pt x="21" y="59"/>
                    </a:cubicBezTo>
                    <a:cubicBezTo>
                      <a:pt x="21" y="59"/>
                      <a:pt x="21" y="60"/>
                      <a:pt x="21" y="60"/>
                    </a:cubicBezTo>
                    <a:cubicBezTo>
                      <a:pt x="22" y="59"/>
                      <a:pt x="22" y="59"/>
                      <a:pt x="22" y="58"/>
                    </a:cubicBezTo>
                    <a:cubicBezTo>
                      <a:pt x="22" y="58"/>
                      <a:pt x="22" y="58"/>
                      <a:pt x="22" y="58"/>
                    </a:cubicBezTo>
                    <a:moveTo>
                      <a:pt x="26" y="51"/>
                    </a:moveTo>
                    <a:cubicBezTo>
                      <a:pt x="23" y="57"/>
                      <a:pt x="23" y="57"/>
                      <a:pt x="23" y="57"/>
                    </a:cubicBezTo>
                    <a:cubicBezTo>
                      <a:pt x="23" y="57"/>
                      <a:pt x="23" y="58"/>
                      <a:pt x="23" y="58"/>
                    </a:cubicBezTo>
                    <a:cubicBezTo>
                      <a:pt x="24" y="56"/>
                      <a:pt x="25" y="54"/>
                      <a:pt x="27" y="52"/>
                    </a:cubicBezTo>
                    <a:cubicBezTo>
                      <a:pt x="27" y="51"/>
                      <a:pt x="26" y="51"/>
                      <a:pt x="26" y="51"/>
                    </a:cubicBezTo>
                    <a:moveTo>
                      <a:pt x="26" y="51"/>
                    </a:moveTo>
                    <a:cubicBezTo>
                      <a:pt x="25" y="53"/>
                      <a:pt x="23" y="55"/>
                      <a:pt x="22" y="57"/>
                    </a:cubicBezTo>
                    <a:cubicBezTo>
                      <a:pt x="22" y="57"/>
                      <a:pt x="22" y="57"/>
                      <a:pt x="23" y="57"/>
                    </a:cubicBezTo>
                    <a:cubicBezTo>
                      <a:pt x="24" y="55"/>
                      <a:pt x="25" y="53"/>
                      <a:pt x="26" y="51"/>
                    </a:cubicBezTo>
                    <a:cubicBezTo>
                      <a:pt x="26" y="51"/>
                      <a:pt x="26" y="51"/>
                      <a:pt x="26" y="51"/>
                    </a:cubicBezTo>
                    <a:moveTo>
                      <a:pt x="28" y="48"/>
                    </a:moveTo>
                    <a:cubicBezTo>
                      <a:pt x="27" y="50"/>
                      <a:pt x="27" y="50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8" y="50"/>
                      <a:pt x="28" y="49"/>
                      <a:pt x="29" y="48"/>
                    </a:cubicBezTo>
                    <a:cubicBezTo>
                      <a:pt x="28" y="48"/>
                      <a:pt x="28" y="48"/>
                      <a:pt x="28" y="48"/>
                    </a:cubicBezTo>
                    <a:moveTo>
                      <a:pt x="28" y="48"/>
                    </a:moveTo>
                    <a:cubicBezTo>
                      <a:pt x="27" y="48"/>
                      <a:pt x="27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7" y="49"/>
                      <a:pt x="28" y="49"/>
                      <a:pt x="28" y="48"/>
                    </a:cubicBezTo>
                    <a:cubicBezTo>
                      <a:pt x="28" y="48"/>
                      <a:pt x="28" y="48"/>
                      <a:pt x="28" y="48"/>
                    </a:cubicBezTo>
                    <a:moveTo>
                      <a:pt x="29" y="46"/>
                    </a:moveTo>
                    <a:cubicBezTo>
                      <a:pt x="29" y="46"/>
                      <a:pt x="29" y="46"/>
                      <a:pt x="29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29" y="46"/>
                    </a:cubicBezTo>
                    <a:moveTo>
                      <a:pt x="29" y="46"/>
                    </a:move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moveTo>
                      <a:pt x="30" y="45"/>
                    </a:move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moveTo>
                      <a:pt x="31" y="44"/>
                    </a:move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1" y="45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moveTo>
                      <a:pt x="30" y="44"/>
                    </a:moveTo>
                    <a:cubicBezTo>
                      <a:pt x="30" y="44"/>
                      <a:pt x="29" y="45"/>
                      <a:pt x="29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30" y="45"/>
                      <a:pt x="30" y="45"/>
                      <a:pt x="31" y="44"/>
                    </a:cubicBezTo>
                    <a:cubicBezTo>
                      <a:pt x="30" y="44"/>
                      <a:pt x="30" y="44"/>
                      <a:pt x="30" y="44"/>
                    </a:cubicBezTo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3"/>
                      <a:pt x="32" y="43"/>
                    </a:cubicBezTo>
                    <a:cubicBezTo>
                      <a:pt x="31" y="43"/>
                      <a:pt x="31" y="43"/>
                      <a:pt x="31" y="43"/>
                    </a:cubicBezTo>
                    <a:moveTo>
                      <a:pt x="31" y="43"/>
                    </a:moveTo>
                    <a:cubicBezTo>
                      <a:pt x="31" y="43"/>
                      <a:pt x="30" y="43"/>
                      <a:pt x="30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moveTo>
                      <a:pt x="34" y="39"/>
                    </a:move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2" y="43"/>
                      <a:pt x="32" y="43"/>
                    </a:cubicBezTo>
                    <a:cubicBezTo>
                      <a:pt x="32" y="42"/>
                      <a:pt x="33" y="41"/>
                      <a:pt x="34" y="40"/>
                    </a:cubicBezTo>
                    <a:cubicBezTo>
                      <a:pt x="34" y="39"/>
                      <a:pt x="34" y="39"/>
                      <a:pt x="34" y="39"/>
                    </a:cubicBezTo>
                    <a:moveTo>
                      <a:pt x="33" y="39"/>
                    </a:moveTo>
                    <a:cubicBezTo>
                      <a:pt x="32" y="40"/>
                      <a:pt x="32" y="41"/>
                      <a:pt x="31" y="42"/>
                    </a:cubicBezTo>
                    <a:cubicBezTo>
                      <a:pt x="31" y="42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2" y="42"/>
                      <a:pt x="33" y="40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moveTo>
                      <a:pt x="34" y="39"/>
                    </a:move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moveTo>
                      <a:pt x="33" y="39"/>
                    </a:moveTo>
                    <a:cubicBezTo>
                      <a:pt x="33" y="39"/>
                      <a:pt x="33" y="39"/>
                      <a:pt x="33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3" y="39"/>
                      <a:pt x="33" y="39"/>
                      <a:pt x="33" y="39"/>
                    </a:cubicBezTo>
                    <a:moveTo>
                      <a:pt x="35" y="37"/>
                    </a:move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4" y="38"/>
                      <a:pt x="35" y="38"/>
                    </a:cubicBezTo>
                    <a:cubicBezTo>
                      <a:pt x="35" y="38"/>
                      <a:pt x="35" y="37"/>
                      <a:pt x="36" y="37"/>
                    </a:cubicBezTo>
                    <a:cubicBezTo>
                      <a:pt x="35" y="37"/>
                      <a:pt x="35" y="37"/>
                      <a:pt x="35" y="37"/>
                    </a:cubicBezTo>
                    <a:moveTo>
                      <a:pt x="35" y="36"/>
                    </a:moveTo>
                    <a:cubicBezTo>
                      <a:pt x="34" y="37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7"/>
                      <a:pt x="35" y="37"/>
                      <a:pt x="35" y="36"/>
                    </a:cubicBezTo>
                    <a:cubicBezTo>
                      <a:pt x="35" y="36"/>
                      <a:pt x="35" y="36"/>
                      <a:pt x="35" y="36"/>
                    </a:cubicBezTo>
                    <a:moveTo>
                      <a:pt x="36" y="34"/>
                    </a:move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moveTo>
                      <a:pt x="38" y="32"/>
                    </a:move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8" y="33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8" y="32"/>
                    </a:cubicBezTo>
                    <a:moveTo>
                      <a:pt x="37" y="31"/>
                    </a:moveTo>
                    <a:cubicBezTo>
                      <a:pt x="37" y="32"/>
                      <a:pt x="37" y="32"/>
                      <a:pt x="37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8" y="32"/>
                      <a:pt x="38" y="32"/>
                    </a:cubicBezTo>
                    <a:cubicBezTo>
                      <a:pt x="38" y="31"/>
                      <a:pt x="38" y="31"/>
                      <a:pt x="37" y="31"/>
                    </a:cubicBezTo>
                    <a:moveTo>
                      <a:pt x="39" y="30"/>
                    </a:move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1"/>
                      <a:pt x="39" y="32"/>
                      <a:pt x="39" y="32"/>
                    </a:cubicBezTo>
                    <a:cubicBezTo>
                      <a:pt x="39" y="31"/>
                      <a:pt x="39" y="31"/>
                      <a:pt x="39" y="30"/>
                    </a:cubicBezTo>
                    <a:cubicBezTo>
                      <a:pt x="39" y="30"/>
                      <a:pt x="39" y="30"/>
                      <a:pt x="39" y="30"/>
                    </a:cubicBezTo>
                    <a:moveTo>
                      <a:pt x="38" y="30"/>
                    </a:moveTo>
                    <a:cubicBezTo>
                      <a:pt x="38" y="30"/>
                      <a:pt x="38" y="31"/>
                      <a:pt x="38" y="31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1"/>
                      <a:pt x="39" y="30"/>
                      <a:pt x="39" y="30"/>
                    </a:cubicBezTo>
                    <a:cubicBezTo>
                      <a:pt x="39" y="30"/>
                      <a:pt x="39" y="30"/>
                      <a:pt x="38" y="30"/>
                    </a:cubicBezTo>
                    <a:moveTo>
                      <a:pt x="40" y="28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0"/>
                      <a:pt x="40" y="30"/>
                      <a:pt x="40" y="30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40" y="29"/>
                      <a:pt x="40" y="28"/>
                      <a:pt x="40" y="28"/>
                    </a:cubicBezTo>
                    <a:moveTo>
                      <a:pt x="39" y="28"/>
                    </a:moveTo>
                    <a:cubicBezTo>
                      <a:pt x="39" y="28"/>
                      <a:pt x="39" y="29"/>
                      <a:pt x="39" y="29"/>
                    </a:cubicBezTo>
                    <a:cubicBezTo>
                      <a:pt x="39" y="29"/>
                      <a:pt x="39" y="29"/>
                      <a:pt x="39" y="30"/>
                    </a:cubicBezTo>
                    <a:cubicBezTo>
                      <a:pt x="39" y="29"/>
                      <a:pt x="40" y="29"/>
                      <a:pt x="40" y="28"/>
                    </a:cubicBezTo>
                    <a:cubicBezTo>
                      <a:pt x="40" y="28"/>
                      <a:pt x="40" y="28"/>
                      <a:pt x="39" y="28"/>
                    </a:cubicBezTo>
                    <a:moveTo>
                      <a:pt x="41" y="27"/>
                    </a:move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moveTo>
                      <a:pt x="40" y="26"/>
                    </a:move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1" y="27"/>
                      <a:pt x="41" y="27"/>
                    </a:cubicBezTo>
                    <a:cubicBezTo>
                      <a:pt x="40" y="26"/>
                      <a:pt x="40" y="26"/>
                      <a:pt x="40" y="26"/>
                    </a:cubicBezTo>
                    <a:moveTo>
                      <a:pt x="45" y="21"/>
                    </a:move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2" y="25"/>
                      <a:pt x="44" y="23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moveTo>
                      <a:pt x="44" y="21"/>
                    </a:moveTo>
                    <a:cubicBezTo>
                      <a:pt x="44" y="21"/>
                      <a:pt x="44" y="21"/>
                      <a:pt x="44" y="21"/>
                    </a:cubicBezTo>
                    <a:cubicBezTo>
                      <a:pt x="43" y="23"/>
                      <a:pt x="41" y="25"/>
                      <a:pt x="40" y="26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6"/>
                      <a:pt x="42" y="25"/>
                      <a:pt x="43" y="24"/>
                    </a:cubicBezTo>
                    <a:cubicBezTo>
                      <a:pt x="43" y="23"/>
                      <a:pt x="44" y="22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moveTo>
                      <a:pt x="48" y="1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6" y="20"/>
                      <a:pt x="47" y="18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moveTo>
                      <a:pt x="47" y="15"/>
                    </a:moveTo>
                    <a:cubicBezTo>
                      <a:pt x="46" y="17"/>
                      <a:pt x="45" y="19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5" y="19"/>
                      <a:pt x="46" y="17"/>
                      <a:pt x="47" y="16"/>
                    </a:cubicBezTo>
                    <a:cubicBezTo>
                      <a:pt x="47" y="16"/>
                      <a:pt x="47" y="16"/>
                      <a:pt x="47" y="15"/>
                    </a:cubicBezTo>
                    <a:moveTo>
                      <a:pt x="49" y="14"/>
                    </a:move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5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moveTo>
                      <a:pt x="48" y="13"/>
                    </a:moveTo>
                    <a:cubicBezTo>
                      <a:pt x="48" y="14"/>
                      <a:pt x="47" y="14"/>
                      <a:pt x="47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8" y="15"/>
                      <a:pt x="48" y="14"/>
                      <a:pt x="49" y="13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8" y="13"/>
                    </a:cubicBezTo>
                    <a:moveTo>
                      <a:pt x="50" y="12"/>
                    </a:move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50" y="12"/>
                      <a:pt x="50" y="12"/>
                      <a:pt x="50" y="12"/>
                    </a:cubicBezTo>
                    <a:moveTo>
                      <a:pt x="49" y="12"/>
                    </a:moveTo>
                    <a:cubicBezTo>
                      <a:pt x="49" y="12"/>
                      <a:pt x="49" y="12"/>
                      <a:pt x="48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moveTo>
                      <a:pt x="51" y="11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50" y="13"/>
                      <a:pt x="50" y="13"/>
                    </a:cubicBezTo>
                    <a:cubicBezTo>
                      <a:pt x="50" y="12"/>
                      <a:pt x="51" y="12"/>
                      <a:pt x="51" y="11"/>
                    </a:cubicBezTo>
                    <a:cubicBezTo>
                      <a:pt x="51" y="11"/>
                      <a:pt x="51" y="11"/>
                      <a:pt x="51" y="11"/>
                    </a:cubicBezTo>
                    <a:moveTo>
                      <a:pt x="50" y="10"/>
                    </a:moveTo>
                    <a:cubicBezTo>
                      <a:pt x="50" y="11"/>
                      <a:pt x="49" y="11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0" y="11"/>
                      <a:pt x="50" y="10"/>
                      <a:pt x="50" y="10"/>
                    </a:cubicBezTo>
                    <a:moveTo>
                      <a:pt x="55" y="4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2" y="8"/>
                      <a:pt x="54" y="6"/>
                      <a:pt x="55" y="4"/>
                    </a:cubicBezTo>
                    <a:cubicBezTo>
                      <a:pt x="55" y="4"/>
                      <a:pt x="55" y="4"/>
                      <a:pt x="55" y="4"/>
                    </a:cubicBezTo>
                    <a:moveTo>
                      <a:pt x="54" y="4"/>
                    </a:moveTo>
                    <a:cubicBezTo>
                      <a:pt x="53" y="6"/>
                      <a:pt x="51" y="8"/>
                      <a:pt x="50" y="10"/>
                    </a:cubicBezTo>
                    <a:cubicBezTo>
                      <a:pt x="50" y="10"/>
                      <a:pt x="51" y="10"/>
                      <a:pt x="51" y="10"/>
                    </a:cubicBezTo>
                    <a:cubicBezTo>
                      <a:pt x="52" y="8"/>
                      <a:pt x="53" y="6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moveTo>
                      <a:pt x="55" y="3"/>
                    </a:move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3"/>
                      <a:pt x="56" y="3"/>
                    </a:cubicBezTo>
                    <a:cubicBezTo>
                      <a:pt x="56" y="3"/>
                      <a:pt x="56" y="3"/>
                      <a:pt x="55" y="3"/>
                    </a:cubicBezTo>
                    <a:moveTo>
                      <a:pt x="56" y="3"/>
                    </a:move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6" y="3"/>
                      <a:pt x="56" y="3"/>
                      <a:pt x="56" y="3"/>
                    </a:cubicBezTo>
                    <a:moveTo>
                      <a:pt x="55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moveTo>
                      <a:pt x="55" y="2"/>
                    </a:moveTo>
                    <a:cubicBezTo>
                      <a:pt x="55" y="2"/>
                      <a:pt x="55" y="2"/>
                      <a:pt x="55" y="2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2"/>
                      <a:pt x="55" y="2"/>
                    </a:cubicBezTo>
                    <a:moveTo>
                      <a:pt x="57" y="1"/>
                    </a:moveTo>
                    <a:cubicBezTo>
                      <a:pt x="56" y="1"/>
                      <a:pt x="56" y="1"/>
                      <a:pt x="56" y="1"/>
                    </a:cubicBezTo>
                    <a:cubicBezTo>
                      <a:pt x="57" y="2"/>
                      <a:pt x="57" y="2"/>
                      <a:pt x="57" y="2"/>
                    </a:cubicBezTo>
                    <a:cubicBezTo>
                      <a:pt x="57" y="1"/>
                      <a:pt x="57" y="1"/>
                      <a:pt x="57" y="1"/>
                    </a:cubicBezTo>
                    <a:cubicBezTo>
                      <a:pt x="57" y="1"/>
                      <a:pt x="57" y="1"/>
                      <a:pt x="57" y="1"/>
                    </a:cubicBezTo>
                    <a:moveTo>
                      <a:pt x="56" y="0"/>
                    </a:moveTo>
                    <a:cubicBezTo>
                      <a:pt x="56" y="0"/>
                      <a:pt x="56" y="1"/>
                      <a:pt x="55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56" y="1"/>
                      <a:pt x="56" y="1"/>
                      <a:pt x="56" y="0"/>
                    </a:cubicBezTo>
                    <a:cubicBezTo>
                      <a:pt x="56" y="0"/>
                      <a:pt x="56" y="0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8" name="Freeform 9511"/>
              <p:cNvSpPr>
                <a:spLocks noEditPoints="1"/>
              </p:cNvSpPr>
              <p:nvPr/>
            </p:nvSpPr>
            <p:spPr bwMode="auto">
              <a:xfrm>
                <a:off x="-451" y="3401"/>
                <a:ext cx="12" cy="21"/>
              </a:xfrm>
              <a:custGeom>
                <a:avLst/>
                <a:gdLst>
                  <a:gd name="T0" fmla="*/ 1 w 5"/>
                  <a:gd name="T1" fmla="*/ 7 h 9"/>
                  <a:gd name="T2" fmla="*/ 0 w 5"/>
                  <a:gd name="T3" fmla="*/ 8 h 9"/>
                  <a:gd name="T4" fmla="*/ 0 w 5"/>
                  <a:gd name="T5" fmla="*/ 9 h 9"/>
                  <a:gd name="T6" fmla="*/ 1 w 5"/>
                  <a:gd name="T7" fmla="*/ 8 h 9"/>
                  <a:gd name="T8" fmla="*/ 1 w 5"/>
                  <a:gd name="T9" fmla="*/ 7 h 9"/>
                  <a:gd name="T10" fmla="*/ 0 w 5"/>
                  <a:gd name="T11" fmla="*/ 7 h 9"/>
                  <a:gd name="T12" fmla="*/ 0 w 5"/>
                  <a:gd name="T13" fmla="*/ 8 h 9"/>
                  <a:gd name="T14" fmla="*/ 0 w 5"/>
                  <a:gd name="T15" fmla="*/ 8 h 9"/>
                  <a:gd name="T16" fmla="*/ 1 w 5"/>
                  <a:gd name="T17" fmla="*/ 7 h 9"/>
                  <a:gd name="T18" fmla="*/ 0 w 5"/>
                  <a:gd name="T19" fmla="*/ 7 h 9"/>
                  <a:gd name="T20" fmla="*/ 5 w 5"/>
                  <a:gd name="T21" fmla="*/ 0 h 9"/>
                  <a:gd name="T22" fmla="*/ 4 w 5"/>
                  <a:gd name="T23" fmla="*/ 1 h 9"/>
                  <a:gd name="T24" fmla="*/ 5 w 5"/>
                  <a:gd name="T25" fmla="*/ 2 h 9"/>
                  <a:gd name="T26" fmla="*/ 5 w 5"/>
                  <a:gd name="T27" fmla="*/ 0 h 9"/>
                  <a:gd name="T28" fmla="*/ 5 w 5"/>
                  <a:gd name="T29" fmla="*/ 0 h 9"/>
                  <a:gd name="T30" fmla="*/ 5 w 5"/>
                  <a:gd name="T31" fmla="*/ 0 h 9"/>
                  <a:gd name="T32" fmla="*/ 4 w 5"/>
                  <a:gd name="T33" fmla="*/ 1 h 9"/>
                  <a:gd name="T34" fmla="*/ 4 w 5"/>
                  <a:gd name="T35" fmla="*/ 1 h 9"/>
                  <a:gd name="T36" fmla="*/ 5 w 5"/>
                  <a:gd name="T37" fmla="*/ 0 h 9"/>
                  <a:gd name="T38" fmla="*/ 5 w 5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9">
                    <a:moveTo>
                      <a:pt x="1" y="7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7"/>
                      <a:pt x="1" y="7"/>
                    </a:cubicBezTo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moveTo>
                      <a:pt x="5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9" name="Rectangle 9512"/>
              <p:cNvSpPr>
                <a:spLocks noChangeArrowheads="1"/>
              </p:cNvSpPr>
              <p:nvPr/>
            </p:nvSpPr>
            <p:spPr bwMode="auto">
              <a:xfrm>
                <a:off x="-432" y="338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0" name="Rectangle 9513"/>
              <p:cNvSpPr>
                <a:spLocks noChangeArrowheads="1"/>
              </p:cNvSpPr>
              <p:nvPr/>
            </p:nvSpPr>
            <p:spPr bwMode="auto">
              <a:xfrm>
                <a:off x="-432" y="338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1" name="Freeform 9514"/>
              <p:cNvSpPr>
                <a:spLocks noEditPoints="1"/>
              </p:cNvSpPr>
              <p:nvPr/>
            </p:nvSpPr>
            <p:spPr bwMode="auto">
              <a:xfrm>
                <a:off x="-432" y="3372"/>
                <a:ext cx="12" cy="15"/>
              </a:xfrm>
              <a:custGeom>
                <a:avLst/>
                <a:gdLst>
                  <a:gd name="T0" fmla="*/ 1 w 5"/>
                  <a:gd name="T1" fmla="*/ 6 h 6"/>
                  <a:gd name="T2" fmla="*/ 1 w 5"/>
                  <a:gd name="T3" fmla="*/ 6 h 6"/>
                  <a:gd name="T4" fmla="*/ 1 w 5"/>
                  <a:gd name="T5" fmla="*/ 6 h 6"/>
                  <a:gd name="T6" fmla="*/ 1 w 5"/>
                  <a:gd name="T7" fmla="*/ 6 h 6"/>
                  <a:gd name="T8" fmla="*/ 1 w 5"/>
                  <a:gd name="T9" fmla="*/ 6 h 6"/>
                  <a:gd name="T10" fmla="*/ 0 w 5"/>
                  <a:gd name="T11" fmla="*/ 5 h 6"/>
                  <a:gd name="T12" fmla="*/ 0 w 5"/>
                  <a:gd name="T13" fmla="*/ 6 h 6"/>
                  <a:gd name="T14" fmla="*/ 1 w 5"/>
                  <a:gd name="T15" fmla="*/ 6 h 6"/>
                  <a:gd name="T16" fmla="*/ 1 w 5"/>
                  <a:gd name="T17" fmla="*/ 5 h 6"/>
                  <a:gd name="T18" fmla="*/ 0 w 5"/>
                  <a:gd name="T19" fmla="*/ 5 h 6"/>
                  <a:gd name="T20" fmla="*/ 1 w 5"/>
                  <a:gd name="T21" fmla="*/ 5 h 6"/>
                  <a:gd name="T22" fmla="*/ 1 w 5"/>
                  <a:gd name="T23" fmla="*/ 5 h 6"/>
                  <a:gd name="T24" fmla="*/ 2 w 5"/>
                  <a:gd name="T25" fmla="*/ 5 h 6"/>
                  <a:gd name="T26" fmla="*/ 2 w 5"/>
                  <a:gd name="T27" fmla="*/ 5 h 6"/>
                  <a:gd name="T28" fmla="*/ 1 w 5"/>
                  <a:gd name="T29" fmla="*/ 5 h 6"/>
                  <a:gd name="T30" fmla="*/ 1 w 5"/>
                  <a:gd name="T31" fmla="*/ 5 h 6"/>
                  <a:gd name="T32" fmla="*/ 1 w 5"/>
                  <a:gd name="T33" fmla="*/ 5 h 6"/>
                  <a:gd name="T34" fmla="*/ 1 w 5"/>
                  <a:gd name="T35" fmla="*/ 5 h 6"/>
                  <a:gd name="T36" fmla="*/ 1 w 5"/>
                  <a:gd name="T37" fmla="*/ 5 h 6"/>
                  <a:gd name="T38" fmla="*/ 1 w 5"/>
                  <a:gd name="T39" fmla="*/ 5 h 6"/>
                  <a:gd name="T40" fmla="*/ 4 w 5"/>
                  <a:gd name="T41" fmla="*/ 1 h 6"/>
                  <a:gd name="T42" fmla="*/ 4 w 5"/>
                  <a:gd name="T43" fmla="*/ 1 h 6"/>
                  <a:gd name="T44" fmla="*/ 4 w 5"/>
                  <a:gd name="T45" fmla="*/ 2 h 6"/>
                  <a:gd name="T46" fmla="*/ 4 w 5"/>
                  <a:gd name="T47" fmla="*/ 1 h 6"/>
                  <a:gd name="T48" fmla="*/ 4 w 5"/>
                  <a:gd name="T49" fmla="*/ 1 h 6"/>
                  <a:gd name="T50" fmla="*/ 3 w 5"/>
                  <a:gd name="T51" fmla="*/ 1 h 6"/>
                  <a:gd name="T52" fmla="*/ 3 w 5"/>
                  <a:gd name="T53" fmla="*/ 1 h 6"/>
                  <a:gd name="T54" fmla="*/ 3 w 5"/>
                  <a:gd name="T55" fmla="*/ 1 h 6"/>
                  <a:gd name="T56" fmla="*/ 4 w 5"/>
                  <a:gd name="T57" fmla="*/ 1 h 6"/>
                  <a:gd name="T58" fmla="*/ 3 w 5"/>
                  <a:gd name="T59" fmla="*/ 1 h 6"/>
                  <a:gd name="T60" fmla="*/ 4 w 5"/>
                  <a:gd name="T61" fmla="*/ 0 h 6"/>
                  <a:gd name="T62" fmla="*/ 4 w 5"/>
                  <a:gd name="T63" fmla="*/ 1 h 6"/>
                  <a:gd name="T64" fmla="*/ 4 w 5"/>
                  <a:gd name="T65" fmla="*/ 1 h 6"/>
                  <a:gd name="T66" fmla="*/ 5 w 5"/>
                  <a:gd name="T67" fmla="*/ 0 h 6"/>
                  <a:gd name="T68" fmla="*/ 4 w 5"/>
                  <a:gd name="T69" fmla="*/ 0 h 6"/>
                  <a:gd name="T70" fmla="*/ 4 w 5"/>
                  <a:gd name="T71" fmla="*/ 0 h 6"/>
                  <a:gd name="T72" fmla="*/ 3 w 5"/>
                  <a:gd name="T73" fmla="*/ 1 h 6"/>
                  <a:gd name="T74" fmla="*/ 4 w 5"/>
                  <a:gd name="T75" fmla="*/ 1 h 6"/>
                  <a:gd name="T76" fmla="*/ 4 w 5"/>
                  <a:gd name="T77" fmla="*/ 0 h 6"/>
                  <a:gd name="T78" fmla="*/ 4 w 5"/>
                  <a:gd name="T7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2" name="Freeform 9515"/>
              <p:cNvSpPr>
                <a:spLocks noEditPoints="1"/>
              </p:cNvSpPr>
              <p:nvPr/>
            </p:nvSpPr>
            <p:spPr bwMode="auto">
              <a:xfrm>
                <a:off x="-413" y="3351"/>
                <a:ext cx="5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1 h 1"/>
                  <a:gd name="T10" fmla="*/ 1 w 2"/>
                  <a:gd name="T11" fmla="*/ 0 h 1"/>
                  <a:gd name="T12" fmla="*/ 0 w 2"/>
                  <a:gd name="T13" fmla="*/ 1 h 1"/>
                  <a:gd name="T14" fmla="*/ 1 w 2"/>
                  <a:gd name="T15" fmla="*/ 1 h 1"/>
                  <a:gd name="T16" fmla="*/ 1 w 2"/>
                  <a:gd name="T17" fmla="*/ 1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3" name="Freeform 9516"/>
              <p:cNvSpPr>
                <a:spLocks noEditPoints="1"/>
              </p:cNvSpPr>
              <p:nvPr/>
            </p:nvSpPr>
            <p:spPr bwMode="auto">
              <a:xfrm>
                <a:off x="-415" y="3356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1 w 2"/>
                  <a:gd name="T15" fmla="*/ 1 h 1"/>
                  <a:gd name="T16" fmla="*/ 1 w 2"/>
                  <a:gd name="T17" fmla="*/ 0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4" name="Freeform 9517"/>
              <p:cNvSpPr>
                <a:spLocks noEditPoints="1"/>
              </p:cNvSpPr>
              <p:nvPr/>
            </p:nvSpPr>
            <p:spPr bwMode="auto">
              <a:xfrm>
                <a:off x="-411" y="3346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2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1 w 2"/>
                  <a:gd name="T15" fmla="*/ 1 h 2"/>
                  <a:gd name="T16" fmla="*/ 1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5" name="Freeform 9518"/>
              <p:cNvSpPr>
                <a:spLocks noEditPoints="1"/>
              </p:cNvSpPr>
              <p:nvPr/>
            </p:nvSpPr>
            <p:spPr bwMode="auto">
              <a:xfrm>
                <a:off x="-408" y="3344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2 w 2"/>
                  <a:gd name="T5" fmla="*/ 2 h 2"/>
                  <a:gd name="T6" fmla="*/ 2 w 2"/>
                  <a:gd name="T7" fmla="*/ 2 h 2"/>
                  <a:gd name="T8" fmla="*/ 2 w 2"/>
                  <a:gd name="T9" fmla="*/ 2 h 2"/>
                  <a:gd name="T10" fmla="*/ 0 w 2"/>
                  <a:gd name="T11" fmla="*/ 0 h 2"/>
                  <a:gd name="T12" fmla="*/ 0 w 2"/>
                  <a:gd name="T13" fmla="*/ 0 h 2"/>
                  <a:gd name="T14" fmla="*/ 2 w 2"/>
                  <a:gd name="T15" fmla="*/ 2 h 2"/>
                  <a:gd name="T16" fmla="*/ 2 w 2"/>
                  <a:gd name="T17" fmla="*/ 2 h 2"/>
                  <a:gd name="T18" fmla="*/ 0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6" name="Freeform 9519"/>
              <p:cNvSpPr>
                <a:spLocks noEditPoints="1"/>
              </p:cNvSpPr>
              <p:nvPr/>
            </p:nvSpPr>
            <p:spPr bwMode="auto">
              <a:xfrm>
                <a:off x="-408" y="3344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2 w 2"/>
                  <a:gd name="T5" fmla="*/ 2 h 2"/>
                  <a:gd name="T6" fmla="*/ 2 w 2"/>
                  <a:gd name="T7" fmla="*/ 2 h 2"/>
                  <a:gd name="T8" fmla="*/ 2 w 2"/>
                  <a:gd name="T9" fmla="*/ 2 h 2"/>
                  <a:gd name="T10" fmla="*/ 0 w 2"/>
                  <a:gd name="T11" fmla="*/ 0 h 2"/>
                  <a:gd name="T12" fmla="*/ 0 w 2"/>
                  <a:gd name="T13" fmla="*/ 0 h 2"/>
                  <a:gd name="T14" fmla="*/ 2 w 2"/>
                  <a:gd name="T15" fmla="*/ 2 h 2"/>
                  <a:gd name="T16" fmla="*/ 2 w 2"/>
                  <a:gd name="T17" fmla="*/ 2 h 2"/>
                  <a:gd name="T18" fmla="*/ 0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7" name="Freeform 9520"/>
              <p:cNvSpPr>
                <a:spLocks noEditPoints="1"/>
              </p:cNvSpPr>
              <p:nvPr/>
            </p:nvSpPr>
            <p:spPr bwMode="auto">
              <a:xfrm>
                <a:off x="-399" y="33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0 w 1"/>
                  <a:gd name="T8" fmla="*/ 0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8" name="Freeform 9521"/>
              <p:cNvSpPr>
                <a:spLocks noEditPoints="1"/>
              </p:cNvSpPr>
              <p:nvPr/>
            </p:nvSpPr>
            <p:spPr bwMode="auto">
              <a:xfrm>
                <a:off x="-392" y="3306"/>
                <a:ext cx="10" cy="14"/>
              </a:xfrm>
              <a:custGeom>
                <a:avLst/>
                <a:gdLst>
                  <a:gd name="T0" fmla="*/ 1 w 4"/>
                  <a:gd name="T1" fmla="*/ 6 h 6"/>
                  <a:gd name="T2" fmla="*/ 1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1 w 4"/>
                  <a:gd name="T9" fmla="*/ 6 h 6"/>
                  <a:gd name="T10" fmla="*/ 0 w 4"/>
                  <a:gd name="T11" fmla="*/ 5 h 6"/>
                  <a:gd name="T12" fmla="*/ 0 w 4"/>
                  <a:gd name="T13" fmla="*/ 5 h 6"/>
                  <a:gd name="T14" fmla="*/ 0 w 4"/>
                  <a:gd name="T15" fmla="*/ 6 h 6"/>
                  <a:gd name="T16" fmla="*/ 0 w 4"/>
                  <a:gd name="T17" fmla="*/ 5 h 6"/>
                  <a:gd name="T18" fmla="*/ 0 w 4"/>
                  <a:gd name="T19" fmla="*/ 5 h 6"/>
                  <a:gd name="T20" fmla="*/ 4 w 4"/>
                  <a:gd name="T21" fmla="*/ 0 h 6"/>
                  <a:gd name="T22" fmla="*/ 4 w 4"/>
                  <a:gd name="T23" fmla="*/ 1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  <a:gd name="T30" fmla="*/ 3 w 4"/>
                  <a:gd name="T31" fmla="*/ 0 h 6"/>
                  <a:gd name="T32" fmla="*/ 3 w 4"/>
                  <a:gd name="T33" fmla="*/ 0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9" name="Freeform 9522"/>
              <p:cNvSpPr>
                <a:spLocks noEditPoints="1"/>
              </p:cNvSpPr>
              <p:nvPr/>
            </p:nvSpPr>
            <p:spPr bwMode="auto">
              <a:xfrm>
                <a:off x="-389" y="331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1 w 1"/>
                  <a:gd name="T8" fmla="*/ 1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0" name="Freeform 9523"/>
              <p:cNvSpPr>
                <a:spLocks noEditPoints="1"/>
              </p:cNvSpPr>
              <p:nvPr/>
            </p:nvSpPr>
            <p:spPr bwMode="auto">
              <a:xfrm>
                <a:off x="-387" y="3285"/>
                <a:ext cx="19" cy="28"/>
              </a:xfrm>
              <a:custGeom>
                <a:avLst/>
                <a:gdLst>
                  <a:gd name="T0" fmla="*/ 1 w 8"/>
                  <a:gd name="T1" fmla="*/ 11 h 12"/>
                  <a:gd name="T2" fmla="*/ 1 w 8"/>
                  <a:gd name="T3" fmla="*/ 11 h 12"/>
                  <a:gd name="T4" fmla="*/ 1 w 8"/>
                  <a:gd name="T5" fmla="*/ 12 h 12"/>
                  <a:gd name="T6" fmla="*/ 1 w 8"/>
                  <a:gd name="T7" fmla="*/ 12 h 12"/>
                  <a:gd name="T8" fmla="*/ 1 w 8"/>
                  <a:gd name="T9" fmla="*/ 11 h 12"/>
                  <a:gd name="T10" fmla="*/ 0 w 8"/>
                  <a:gd name="T11" fmla="*/ 11 h 12"/>
                  <a:gd name="T12" fmla="*/ 0 w 8"/>
                  <a:gd name="T13" fmla="*/ 11 h 12"/>
                  <a:gd name="T14" fmla="*/ 0 w 8"/>
                  <a:gd name="T15" fmla="*/ 11 h 12"/>
                  <a:gd name="T16" fmla="*/ 0 w 8"/>
                  <a:gd name="T17" fmla="*/ 11 h 12"/>
                  <a:gd name="T18" fmla="*/ 0 w 8"/>
                  <a:gd name="T19" fmla="*/ 11 h 12"/>
                  <a:gd name="T20" fmla="*/ 6 w 8"/>
                  <a:gd name="T21" fmla="*/ 3 h 12"/>
                  <a:gd name="T22" fmla="*/ 6 w 8"/>
                  <a:gd name="T23" fmla="*/ 3 h 12"/>
                  <a:gd name="T24" fmla="*/ 6 w 8"/>
                  <a:gd name="T25" fmla="*/ 3 h 12"/>
                  <a:gd name="T26" fmla="*/ 6 w 8"/>
                  <a:gd name="T27" fmla="*/ 3 h 12"/>
                  <a:gd name="T28" fmla="*/ 6 w 8"/>
                  <a:gd name="T29" fmla="*/ 3 h 12"/>
                  <a:gd name="T30" fmla="*/ 5 w 8"/>
                  <a:gd name="T31" fmla="*/ 2 h 12"/>
                  <a:gd name="T32" fmla="*/ 5 w 8"/>
                  <a:gd name="T33" fmla="*/ 3 h 12"/>
                  <a:gd name="T34" fmla="*/ 5 w 8"/>
                  <a:gd name="T35" fmla="*/ 3 h 12"/>
                  <a:gd name="T36" fmla="*/ 5 w 8"/>
                  <a:gd name="T37" fmla="*/ 3 h 12"/>
                  <a:gd name="T38" fmla="*/ 5 w 8"/>
                  <a:gd name="T39" fmla="*/ 2 h 12"/>
                  <a:gd name="T40" fmla="*/ 7 w 8"/>
                  <a:gd name="T41" fmla="*/ 2 h 12"/>
                  <a:gd name="T42" fmla="*/ 6 w 8"/>
                  <a:gd name="T43" fmla="*/ 2 h 12"/>
                  <a:gd name="T44" fmla="*/ 7 w 8"/>
                  <a:gd name="T45" fmla="*/ 2 h 12"/>
                  <a:gd name="T46" fmla="*/ 7 w 8"/>
                  <a:gd name="T47" fmla="*/ 2 h 12"/>
                  <a:gd name="T48" fmla="*/ 7 w 8"/>
                  <a:gd name="T49" fmla="*/ 2 h 12"/>
                  <a:gd name="T50" fmla="*/ 6 w 8"/>
                  <a:gd name="T51" fmla="*/ 1 h 12"/>
                  <a:gd name="T52" fmla="*/ 6 w 8"/>
                  <a:gd name="T53" fmla="*/ 2 h 12"/>
                  <a:gd name="T54" fmla="*/ 6 w 8"/>
                  <a:gd name="T55" fmla="*/ 2 h 12"/>
                  <a:gd name="T56" fmla="*/ 6 w 8"/>
                  <a:gd name="T57" fmla="*/ 2 h 12"/>
                  <a:gd name="T58" fmla="*/ 6 w 8"/>
                  <a:gd name="T59" fmla="*/ 1 h 12"/>
                  <a:gd name="T60" fmla="*/ 7 w 8"/>
                  <a:gd name="T61" fmla="*/ 0 h 12"/>
                  <a:gd name="T62" fmla="*/ 7 w 8"/>
                  <a:gd name="T63" fmla="*/ 2 h 12"/>
                  <a:gd name="T64" fmla="*/ 7 w 8"/>
                  <a:gd name="T65" fmla="*/ 2 h 12"/>
                  <a:gd name="T66" fmla="*/ 8 w 8"/>
                  <a:gd name="T67" fmla="*/ 1 h 12"/>
                  <a:gd name="T68" fmla="*/ 7 w 8"/>
                  <a:gd name="T69" fmla="*/ 0 h 12"/>
                  <a:gd name="T70" fmla="*/ 6 w 8"/>
                  <a:gd name="T71" fmla="*/ 0 h 12"/>
                  <a:gd name="T72" fmla="*/ 6 w 8"/>
                  <a:gd name="T73" fmla="*/ 1 h 12"/>
                  <a:gd name="T74" fmla="*/ 6 w 8"/>
                  <a:gd name="T75" fmla="*/ 2 h 12"/>
                  <a:gd name="T76" fmla="*/ 7 w 8"/>
                  <a:gd name="T77" fmla="*/ 0 h 12"/>
                  <a:gd name="T78" fmla="*/ 6 w 8"/>
                  <a:gd name="T7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" h="12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1"/>
                      <a:pt x="1" y="11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5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moveTo>
                      <a:pt x="7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8" y="1"/>
                      <a:pt x="8" y="1"/>
                      <a:pt x="7" y="0"/>
                    </a:cubicBezTo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1" name="Freeform 9524"/>
              <p:cNvSpPr>
                <a:spLocks noEditPoints="1"/>
              </p:cNvSpPr>
              <p:nvPr/>
            </p:nvSpPr>
            <p:spPr bwMode="auto">
              <a:xfrm>
                <a:off x="-389" y="3313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2" name="Freeform 9525"/>
              <p:cNvSpPr>
                <a:spLocks noEditPoints="1"/>
              </p:cNvSpPr>
              <p:nvPr/>
            </p:nvSpPr>
            <p:spPr bwMode="auto">
              <a:xfrm>
                <a:off x="-512" y="3361"/>
                <a:ext cx="97" cy="160"/>
              </a:xfrm>
              <a:custGeom>
                <a:avLst/>
                <a:gdLst>
                  <a:gd name="T0" fmla="*/ 1 w 41"/>
                  <a:gd name="T1" fmla="*/ 68 h 68"/>
                  <a:gd name="T2" fmla="*/ 4 w 41"/>
                  <a:gd name="T3" fmla="*/ 61 h 68"/>
                  <a:gd name="T4" fmla="*/ 8 w 41"/>
                  <a:gd name="T5" fmla="*/ 54 h 68"/>
                  <a:gd name="T6" fmla="*/ 10 w 41"/>
                  <a:gd name="T7" fmla="*/ 53 h 68"/>
                  <a:gd name="T8" fmla="*/ 13 w 41"/>
                  <a:gd name="T9" fmla="*/ 48 h 68"/>
                  <a:gd name="T10" fmla="*/ 14 w 41"/>
                  <a:gd name="T11" fmla="*/ 44 h 68"/>
                  <a:gd name="T12" fmla="*/ 14 w 41"/>
                  <a:gd name="T13" fmla="*/ 46 h 68"/>
                  <a:gd name="T14" fmla="*/ 14 w 41"/>
                  <a:gd name="T15" fmla="*/ 44 h 68"/>
                  <a:gd name="T16" fmla="*/ 16 w 41"/>
                  <a:gd name="T17" fmla="*/ 42 h 68"/>
                  <a:gd name="T18" fmla="*/ 18 w 41"/>
                  <a:gd name="T19" fmla="*/ 40 h 68"/>
                  <a:gd name="T20" fmla="*/ 18 w 41"/>
                  <a:gd name="T21" fmla="*/ 38 h 68"/>
                  <a:gd name="T22" fmla="*/ 19 w 41"/>
                  <a:gd name="T23" fmla="*/ 39 h 68"/>
                  <a:gd name="T24" fmla="*/ 18 w 41"/>
                  <a:gd name="T25" fmla="*/ 38 h 68"/>
                  <a:gd name="T26" fmla="*/ 18 w 41"/>
                  <a:gd name="T27" fmla="*/ 37 h 68"/>
                  <a:gd name="T28" fmla="*/ 20 w 41"/>
                  <a:gd name="T29" fmla="*/ 37 h 68"/>
                  <a:gd name="T30" fmla="*/ 21 w 41"/>
                  <a:gd name="T31" fmla="*/ 32 h 68"/>
                  <a:gd name="T32" fmla="*/ 22 w 41"/>
                  <a:gd name="T33" fmla="*/ 33 h 68"/>
                  <a:gd name="T34" fmla="*/ 22 w 41"/>
                  <a:gd name="T35" fmla="*/ 33 h 68"/>
                  <a:gd name="T36" fmla="*/ 22 w 41"/>
                  <a:gd name="T37" fmla="*/ 33 h 68"/>
                  <a:gd name="T38" fmla="*/ 25 w 41"/>
                  <a:gd name="T39" fmla="*/ 27 h 68"/>
                  <a:gd name="T40" fmla="*/ 24 w 41"/>
                  <a:gd name="T41" fmla="*/ 30 h 68"/>
                  <a:gd name="T42" fmla="*/ 25 w 41"/>
                  <a:gd name="T43" fmla="*/ 27 h 68"/>
                  <a:gd name="T44" fmla="*/ 23 w 41"/>
                  <a:gd name="T45" fmla="*/ 29 h 68"/>
                  <a:gd name="T46" fmla="*/ 23 w 41"/>
                  <a:gd name="T47" fmla="*/ 30 h 68"/>
                  <a:gd name="T48" fmla="*/ 25 w 41"/>
                  <a:gd name="T49" fmla="*/ 26 h 68"/>
                  <a:gd name="T50" fmla="*/ 32 w 41"/>
                  <a:gd name="T51" fmla="*/ 15 h 68"/>
                  <a:gd name="T52" fmla="*/ 34 w 41"/>
                  <a:gd name="T53" fmla="*/ 13 h 68"/>
                  <a:gd name="T54" fmla="*/ 34 w 41"/>
                  <a:gd name="T55" fmla="*/ 13 h 68"/>
                  <a:gd name="T56" fmla="*/ 34 w 41"/>
                  <a:gd name="T57" fmla="*/ 13 h 68"/>
                  <a:gd name="T58" fmla="*/ 34 w 41"/>
                  <a:gd name="T59" fmla="*/ 13 h 68"/>
                  <a:gd name="T60" fmla="*/ 32 w 41"/>
                  <a:gd name="T61" fmla="*/ 15 h 68"/>
                  <a:gd name="T62" fmla="*/ 33 w 41"/>
                  <a:gd name="T63" fmla="*/ 13 h 68"/>
                  <a:gd name="T64" fmla="*/ 33 w 41"/>
                  <a:gd name="T65" fmla="*/ 13 h 68"/>
                  <a:gd name="T66" fmla="*/ 33 w 41"/>
                  <a:gd name="T67" fmla="*/ 13 h 68"/>
                  <a:gd name="T68" fmla="*/ 33 w 41"/>
                  <a:gd name="T69" fmla="*/ 13 h 68"/>
                  <a:gd name="T70" fmla="*/ 39 w 41"/>
                  <a:gd name="T71" fmla="*/ 3 h 68"/>
                  <a:gd name="T72" fmla="*/ 40 w 41"/>
                  <a:gd name="T73" fmla="*/ 1 h 68"/>
                  <a:gd name="T74" fmla="*/ 41 w 41"/>
                  <a:gd name="T75" fmla="*/ 0 h 68"/>
                  <a:gd name="T76" fmla="*/ 40 w 41"/>
                  <a:gd name="T77" fmla="*/ 4 h 68"/>
                  <a:gd name="T78" fmla="*/ 41 w 41"/>
                  <a:gd name="T79" fmla="*/ 0 h 68"/>
                  <a:gd name="T80" fmla="*/ 40 w 41"/>
                  <a:gd name="T81" fmla="*/ 1 h 68"/>
                  <a:gd name="T82" fmla="*/ 41 w 41"/>
                  <a:gd name="T8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1" h="68">
                    <a:moveTo>
                      <a:pt x="4" y="61"/>
                    </a:moveTo>
                    <a:cubicBezTo>
                      <a:pt x="2" y="65"/>
                      <a:pt x="0" y="68"/>
                      <a:pt x="1" y="68"/>
                    </a:cubicBezTo>
                    <a:cubicBezTo>
                      <a:pt x="1" y="68"/>
                      <a:pt x="2" y="66"/>
                      <a:pt x="5" y="61"/>
                    </a:cubicBezTo>
                    <a:cubicBezTo>
                      <a:pt x="5" y="61"/>
                      <a:pt x="4" y="61"/>
                      <a:pt x="4" y="61"/>
                    </a:cubicBezTo>
                    <a:moveTo>
                      <a:pt x="12" y="47"/>
                    </a:moveTo>
                    <a:cubicBezTo>
                      <a:pt x="11" y="50"/>
                      <a:pt x="10" y="52"/>
                      <a:pt x="8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10" y="54"/>
                      <a:pt x="10" y="53"/>
                      <a:pt x="10" y="53"/>
                    </a:cubicBezTo>
                    <a:cubicBezTo>
                      <a:pt x="11" y="51"/>
                      <a:pt x="12" y="49"/>
                      <a:pt x="13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3" y="47"/>
                      <a:pt x="13" y="47"/>
                      <a:pt x="12" y="47"/>
                    </a:cubicBezTo>
                    <a:moveTo>
                      <a:pt x="14" y="44"/>
                    </a:moveTo>
                    <a:cubicBezTo>
                      <a:pt x="14" y="44"/>
                      <a:pt x="14" y="45"/>
                      <a:pt x="14" y="45"/>
                    </a:cubicBezTo>
                    <a:cubicBezTo>
                      <a:pt x="14" y="45"/>
                      <a:pt x="14" y="46"/>
                      <a:pt x="14" y="46"/>
                    </a:cubicBezTo>
                    <a:cubicBezTo>
                      <a:pt x="15" y="45"/>
                      <a:pt x="15" y="45"/>
                      <a:pt x="15" y="44"/>
                    </a:cubicBezTo>
                    <a:cubicBezTo>
                      <a:pt x="15" y="44"/>
                      <a:pt x="15" y="44"/>
                      <a:pt x="14" y="44"/>
                    </a:cubicBezTo>
                    <a:moveTo>
                      <a:pt x="17" y="39"/>
                    </a:moveTo>
                    <a:cubicBezTo>
                      <a:pt x="17" y="40"/>
                      <a:pt x="16" y="41"/>
                      <a:pt x="16" y="4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7" y="41"/>
                      <a:pt x="18" y="40"/>
                      <a:pt x="18" y="40"/>
                    </a:cubicBezTo>
                    <a:cubicBezTo>
                      <a:pt x="18" y="39"/>
                      <a:pt x="18" y="39"/>
                      <a:pt x="17" y="39"/>
                    </a:cubicBezTo>
                    <a:moveTo>
                      <a:pt x="18" y="38"/>
                    </a:move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8"/>
                      <a:pt x="19" y="39"/>
                    </a:cubicBezTo>
                    <a:cubicBezTo>
                      <a:pt x="19" y="39"/>
                      <a:pt x="19" y="39"/>
                      <a:pt x="19" y="38"/>
                    </a:cubicBezTo>
                    <a:cubicBezTo>
                      <a:pt x="18" y="38"/>
                      <a:pt x="18" y="38"/>
                      <a:pt x="18" y="38"/>
                    </a:cubicBezTo>
                    <a:moveTo>
                      <a:pt x="19" y="36"/>
                    </a:moveTo>
                    <a:cubicBezTo>
                      <a:pt x="19" y="37"/>
                      <a:pt x="19" y="37"/>
                      <a:pt x="18" y="37"/>
                    </a:cubicBezTo>
                    <a:cubicBezTo>
                      <a:pt x="19" y="37"/>
                      <a:pt x="19" y="37"/>
                      <a:pt x="19" y="38"/>
                    </a:cubicBezTo>
                    <a:cubicBezTo>
                      <a:pt x="19" y="37"/>
                      <a:pt x="20" y="37"/>
                      <a:pt x="20" y="37"/>
                    </a:cubicBezTo>
                    <a:cubicBezTo>
                      <a:pt x="19" y="37"/>
                      <a:pt x="19" y="37"/>
                      <a:pt x="19" y="36"/>
                    </a:cubicBezTo>
                    <a:moveTo>
                      <a:pt x="21" y="32"/>
                    </a:move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2"/>
                      <a:pt x="21" y="32"/>
                      <a:pt x="21" y="32"/>
                    </a:cubicBezTo>
                    <a:moveTo>
                      <a:pt x="25" y="27"/>
                    </a:move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29"/>
                      <a:pt x="25" y="28"/>
                      <a:pt x="26" y="27"/>
                    </a:cubicBezTo>
                    <a:cubicBezTo>
                      <a:pt x="26" y="27"/>
                      <a:pt x="25" y="27"/>
                      <a:pt x="25" y="27"/>
                    </a:cubicBezTo>
                    <a:moveTo>
                      <a:pt x="25" y="26"/>
                    </a:moveTo>
                    <a:cubicBezTo>
                      <a:pt x="24" y="27"/>
                      <a:pt x="24" y="28"/>
                      <a:pt x="23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4" y="29"/>
                      <a:pt x="25" y="28"/>
                      <a:pt x="25" y="27"/>
                    </a:cubicBezTo>
                    <a:cubicBezTo>
                      <a:pt x="25" y="27"/>
                      <a:pt x="25" y="26"/>
                      <a:pt x="25" y="26"/>
                    </a:cubicBezTo>
                    <a:moveTo>
                      <a:pt x="33" y="13"/>
                    </a:move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2" y="15"/>
                      <a:pt x="33" y="15"/>
                    </a:cubicBezTo>
                    <a:cubicBezTo>
                      <a:pt x="33" y="15"/>
                      <a:pt x="33" y="14"/>
                      <a:pt x="34" y="13"/>
                    </a:cubicBezTo>
                    <a:cubicBezTo>
                      <a:pt x="34" y="13"/>
                      <a:pt x="34" y="13"/>
                      <a:pt x="33" y="13"/>
                    </a:cubicBezTo>
                    <a:moveTo>
                      <a:pt x="34" y="13"/>
                    </a:moveTo>
                    <a:cubicBezTo>
                      <a:pt x="33" y="13"/>
                      <a:pt x="33" y="13"/>
                      <a:pt x="33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moveTo>
                      <a:pt x="33" y="13"/>
                    </a:moveTo>
                    <a:cubicBezTo>
                      <a:pt x="32" y="14"/>
                      <a:pt x="32" y="14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4"/>
                      <a:pt x="33" y="14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moveTo>
                      <a:pt x="33" y="13"/>
                    </a:move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moveTo>
                      <a:pt x="40" y="1"/>
                    </a:moveTo>
                    <a:cubicBezTo>
                      <a:pt x="40" y="2"/>
                      <a:pt x="39" y="2"/>
                      <a:pt x="39" y="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40" y="2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41" y="0"/>
                    </a:moveTo>
                    <a:cubicBezTo>
                      <a:pt x="39" y="4"/>
                      <a:pt x="39" y="4"/>
                      <a:pt x="39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3"/>
                      <a:pt x="41" y="1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  <a:moveTo>
                      <a:pt x="41" y="0"/>
                    </a:moveTo>
                    <a:cubicBezTo>
                      <a:pt x="40" y="0"/>
                      <a:pt x="40" y="0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1"/>
                      <a:pt x="41" y="0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3" name="Freeform 9526"/>
              <p:cNvSpPr>
                <a:spLocks noEditPoints="1"/>
              </p:cNvSpPr>
              <p:nvPr/>
            </p:nvSpPr>
            <p:spPr bwMode="auto">
              <a:xfrm>
                <a:off x="-371" y="3110"/>
                <a:ext cx="107" cy="175"/>
              </a:xfrm>
              <a:custGeom>
                <a:avLst/>
                <a:gdLst>
                  <a:gd name="T0" fmla="*/ 1 w 45"/>
                  <a:gd name="T1" fmla="*/ 74 h 74"/>
                  <a:gd name="T2" fmla="*/ 1 w 45"/>
                  <a:gd name="T3" fmla="*/ 74 h 74"/>
                  <a:gd name="T4" fmla="*/ 0 w 45"/>
                  <a:gd name="T5" fmla="*/ 73 h 74"/>
                  <a:gd name="T6" fmla="*/ 0 w 45"/>
                  <a:gd name="T7" fmla="*/ 73 h 74"/>
                  <a:gd name="T8" fmla="*/ 0 w 45"/>
                  <a:gd name="T9" fmla="*/ 73 h 74"/>
                  <a:gd name="T10" fmla="*/ 5 w 45"/>
                  <a:gd name="T11" fmla="*/ 67 h 74"/>
                  <a:gd name="T12" fmla="*/ 5 w 45"/>
                  <a:gd name="T13" fmla="*/ 67 h 74"/>
                  <a:gd name="T14" fmla="*/ 4 w 45"/>
                  <a:gd name="T15" fmla="*/ 66 h 74"/>
                  <a:gd name="T16" fmla="*/ 5 w 45"/>
                  <a:gd name="T17" fmla="*/ 67 h 74"/>
                  <a:gd name="T18" fmla="*/ 4 w 45"/>
                  <a:gd name="T19" fmla="*/ 66 h 74"/>
                  <a:gd name="T20" fmla="*/ 9 w 45"/>
                  <a:gd name="T21" fmla="*/ 60 h 74"/>
                  <a:gd name="T22" fmla="*/ 10 w 45"/>
                  <a:gd name="T23" fmla="*/ 59 h 74"/>
                  <a:gd name="T24" fmla="*/ 8 w 45"/>
                  <a:gd name="T25" fmla="*/ 59 h 74"/>
                  <a:gd name="T26" fmla="*/ 9 w 45"/>
                  <a:gd name="T27" fmla="*/ 59 h 74"/>
                  <a:gd name="T28" fmla="*/ 8 w 45"/>
                  <a:gd name="T29" fmla="*/ 59 h 74"/>
                  <a:gd name="T30" fmla="*/ 10 w 45"/>
                  <a:gd name="T31" fmla="*/ 59 h 74"/>
                  <a:gd name="T32" fmla="*/ 10 w 45"/>
                  <a:gd name="T33" fmla="*/ 58 h 74"/>
                  <a:gd name="T34" fmla="*/ 9 w 45"/>
                  <a:gd name="T35" fmla="*/ 58 h 74"/>
                  <a:gd name="T36" fmla="*/ 10 w 45"/>
                  <a:gd name="T37" fmla="*/ 58 h 74"/>
                  <a:gd name="T38" fmla="*/ 9 w 45"/>
                  <a:gd name="T39" fmla="*/ 58 h 74"/>
                  <a:gd name="T40" fmla="*/ 12 w 45"/>
                  <a:gd name="T41" fmla="*/ 55 h 74"/>
                  <a:gd name="T42" fmla="*/ 13 w 45"/>
                  <a:gd name="T43" fmla="*/ 54 h 74"/>
                  <a:gd name="T44" fmla="*/ 12 w 45"/>
                  <a:gd name="T45" fmla="*/ 53 h 74"/>
                  <a:gd name="T46" fmla="*/ 12 w 45"/>
                  <a:gd name="T47" fmla="*/ 54 h 74"/>
                  <a:gd name="T48" fmla="*/ 12 w 45"/>
                  <a:gd name="T49" fmla="*/ 53 h 74"/>
                  <a:gd name="T50" fmla="*/ 14 w 45"/>
                  <a:gd name="T51" fmla="*/ 52 h 74"/>
                  <a:gd name="T52" fmla="*/ 14 w 45"/>
                  <a:gd name="T53" fmla="*/ 51 h 74"/>
                  <a:gd name="T54" fmla="*/ 13 w 45"/>
                  <a:gd name="T55" fmla="*/ 51 h 74"/>
                  <a:gd name="T56" fmla="*/ 13 w 45"/>
                  <a:gd name="T57" fmla="*/ 52 h 74"/>
                  <a:gd name="T58" fmla="*/ 13 w 45"/>
                  <a:gd name="T59" fmla="*/ 51 h 74"/>
                  <a:gd name="T60" fmla="*/ 15 w 45"/>
                  <a:gd name="T61" fmla="*/ 51 h 74"/>
                  <a:gd name="T62" fmla="*/ 16 w 45"/>
                  <a:gd name="T63" fmla="*/ 50 h 74"/>
                  <a:gd name="T64" fmla="*/ 16 w 45"/>
                  <a:gd name="T65" fmla="*/ 49 h 74"/>
                  <a:gd name="T66" fmla="*/ 16 w 45"/>
                  <a:gd name="T67" fmla="*/ 50 h 74"/>
                  <a:gd name="T68" fmla="*/ 16 w 45"/>
                  <a:gd name="T69" fmla="*/ 49 h 74"/>
                  <a:gd name="T70" fmla="*/ 13 w 45"/>
                  <a:gd name="T71" fmla="*/ 50 h 74"/>
                  <a:gd name="T72" fmla="*/ 15 w 45"/>
                  <a:gd name="T73" fmla="*/ 49 h 74"/>
                  <a:gd name="T74" fmla="*/ 14 w 45"/>
                  <a:gd name="T75" fmla="*/ 48 h 74"/>
                  <a:gd name="T76" fmla="*/ 15 w 45"/>
                  <a:gd name="T77" fmla="*/ 49 h 74"/>
                  <a:gd name="T78" fmla="*/ 14 w 45"/>
                  <a:gd name="T79" fmla="*/ 48 h 74"/>
                  <a:gd name="T80" fmla="*/ 17 w 45"/>
                  <a:gd name="T81" fmla="*/ 48 h 74"/>
                  <a:gd name="T82" fmla="*/ 17 w 45"/>
                  <a:gd name="T83" fmla="*/ 47 h 74"/>
                  <a:gd name="T84" fmla="*/ 16 w 45"/>
                  <a:gd name="T85" fmla="*/ 46 h 74"/>
                  <a:gd name="T86" fmla="*/ 16 w 45"/>
                  <a:gd name="T87" fmla="*/ 48 h 74"/>
                  <a:gd name="T88" fmla="*/ 16 w 45"/>
                  <a:gd name="T89" fmla="*/ 46 h 74"/>
                  <a:gd name="T90" fmla="*/ 22 w 45"/>
                  <a:gd name="T91" fmla="*/ 39 h 74"/>
                  <a:gd name="T92" fmla="*/ 24 w 45"/>
                  <a:gd name="T93" fmla="*/ 35 h 74"/>
                  <a:gd name="T94" fmla="*/ 23 w 45"/>
                  <a:gd name="T95" fmla="*/ 34 h 74"/>
                  <a:gd name="T96" fmla="*/ 21 w 45"/>
                  <a:gd name="T97" fmla="*/ 39 h 74"/>
                  <a:gd name="T98" fmla="*/ 23 w 45"/>
                  <a:gd name="T99" fmla="*/ 34 h 74"/>
                  <a:gd name="T100" fmla="*/ 27 w 45"/>
                  <a:gd name="T101" fmla="*/ 31 h 74"/>
                  <a:gd name="T102" fmla="*/ 29 w 45"/>
                  <a:gd name="T103" fmla="*/ 27 h 74"/>
                  <a:gd name="T104" fmla="*/ 28 w 45"/>
                  <a:gd name="T105" fmla="*/ 26 h 74"/>
                  <a:gd name="T106" fmla="*/ 26 w 45"/>
                  <a:gd name="T107" fmla="*/ 30 h 74"/>
                  <a:gd name="T108" fmla="*/ 29 w 45"/>
                  <a:gd name="T109" fmla="*/ 26 h 74"/>
                  <a:gd name="T110" fmla="*/ 38 w 45"/>
                  <a:gd name="T111" fmla="*/ 13 h 74"/>
                  <a:gd name="T112" fmla="*/ 35 w 45"/>
                  <a:gd name="T113" fmla="*/ 17 h 74"/>
                  <a:gd name="T114" fmla="*/ 37 w 45"/>
                  <a:gd name="T115" fmla="*/ 11 h 74"/>
                  <a:gd name="T116" fmla="*/ 35 w 45"/>
                  <a:gd name="T117" fmla="*/ 17 h 74"/>
                  <a:gd name="T118" fmla="*/ 37 w 45"/>
                  <a:gd name="T119" fmla="*/ 11 h 74"/>
                  <a:gd name="T120" fmla="*/ 40 w 45"/>
                  <a:gd name="T121" fmla="*/ 7 h 74"/>
                  <a:gd name="T122" fmla="*/ 40 w 45"/>
                  <a:gd name="T123" fmla="*/ 7 h 74"/>
                  <a:gd name="T124" fmla="*/ 44 w 45"/>
                  <a:gd name="T12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5" h="74">
                    <a:moveTo>
                      <a:pt x="1" y="73"/>
                    </a:move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1" y="74"/>
                      <a:pt x="1" y="74"/>
                      <a:pt x="1" y="73"/>
                    </a:cubicBezTo>
                    <a:moveTo>
                      <a:pt x="0" y="73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5" y="67"/>
                    </a:move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moveTo>
                      <a:pt x="4" y="66"/>
                    </a:moveTo>
                    <a:cubicBezTo>
                      <a:pt x="4" y="66"/>
                      <a:pt x="4" y="66"/>
                      <a:pt x="4" y="66"/>
                    </a:cubicBezTo>
                    <a:cubicBezTo>
                      <a:pt x="4" y="66"/>
                      <a:pt x="4" y="67"/>
                      <a:pt x="5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10" y="59"/>
                    </a:moveTo>
                    <a:cubicBezTo>
                      <a:pt x="9" y="60"/>
                      <a:pt x="9" y="60"/>
                      <a:pt x="9" y="60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9" y="60"/>
                      <a:pt x="10" y="60"/>
                      <a:pt x="10" y="59"/>
                    </a:cubicBezTo>
                    <a:cubicBezTo>
                      <a:pt x="10" y="59"/>
                      <a:pt x="10" y="59"/>
                      <a:pt x="10" y="59"/>
                    </a:cubicBezTo>
                    <a:moveTo>
                      <a:pt x="8" y="59"/>
                    </a:moveTo>
                    <a:cubicBezTo>
                      <a:pt x="8" y="59"/>
                      <a:pt x="8" y="59"/>
                      <a:pt x="8" y="59"/>
                    </a:cubicBezTo>
                    <a:cubicBezTo>
                      <a:pt x="8" y="59"/>
                      <a:pt x="9" y="59"/>
                      <a:pt x="9" y="59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59"/>
                      <a:pt x="9" y="59"/>
                      <a:pt x="8" y="59"/>
                    </a:cubicBezTo>
                    <a:moveTo>
                      <a:pt x="10" y="58"/>
                    </a:moveTo>
                    <a:cubicBezTo>
                      <a:pt x="10" y="59"/>
                      <a:pt x="10" y="59"/>
                      <a:pt x="10" y="59"/>
                    </a:cubicBezTo>
                    <a:cubicBezTo>
                      <a:pt x="10" y="59"/>
                      <a:pt x="10" y="59"/>
                      <a:pt x="10" y="59"/>
                    </a:cubicBezTo>
                    <a:cubicBezTo>
                      <a:pt x="10" y="59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moveTo>
                      <a:pt x="9" y="58"/>
                    </a:move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9" y="58"/>
                      <a:pt x="9" y="58"/>
                      <a:pt x="9" y="58"/>
                    </a:cubicBezTo>
                    <a:moveTo>
                      <a:pt x="13" y="54"/>
                    </a:moveTo>
                    <a:cubicBezTo>
                      <a:pt x="12" y="55"/>
                      <a:pt x="12" y="55"/>
                      <a:pt x="12" y="55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moveTo>
                      <a:pt x="12" y="53"/>
                    </a:moveTo>
                    <a:cubicBezTo>
                      <a:pt x="11" y="53"/>
                      <a:pt x="11" y="53"/>
                      <a:pt x="11" y="54"/>
                    </a:cubicBezTo>
                    <a:cubicBezTo>
                      <a:pt x="11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3" y="53"/>
                    </a:cubicBezTo>
                    <a:cubicBezTo>
                      <a:pt x="12" y="53"/>
                      <a:pt x="12" y="53"/>
                      <a:pt x="12" y="53"/>
                    </a:cubicBezTo>
                    <a:moveTo>
                      <a:pt x="14" y="51"/>
                    </a:moveTo>
                    <a:cubicBezTo>
                      <a:pt x="14" y="52"/>
                      <a:pt x="14" y="52"/>
                      <a:pt x="14" y="52"/>
                    </a:cubicBezTo>
                    <a:cubicBezTo>
                      <a:pt x="14" y="52"/>
                      <a:pt x="14" y="52"/>
                      <a:pt x="14" y="52"/>
                    </a:cubicBezTo>
                    <a:cubicBezTo>
                      <a:pt x="14" y="52"/>
                      <a:pt x="14" y="52"/>
                      <a:pt x="14" y="51"/>
                    </a:cubicBezTo>
                    <a:cubicBezTo>
                      <a:pt x="14" y="51"/>
                      <a:pt x="14" y="51"/>
                      <a:pt x="14" y="51"/>
                    </a:cubicBezTo>
                    <a:moveTo>
                      <a:pt x="13" y="51"/>
                    </a:moveTo>
                    <a:cubicBezTo>
                      <a:pt x="13" y="51"/>
                      <a:pt x="13" y="51"/>
                      <a:pt x="13" y="51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4" y="52"/>
                      <a:pt x="14" y="51"/>
                      <a:pt x="14" y="51"/>
                    </a:cubicBezTo>
                    <a:cubicBezTo>
                      <a:pt x="14" y="51"/>
                      <a:pt x="13" y="51"/>
                      <a:pt x="13" y="51"/>
                    </a:cubicBezTo>
                    <a:moveTo>
                      <a:pt x="15" y="50"/>
                    </a:move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0"/>
                      <a:pt x="15" y="50"/>
                      <a:pt x="16" y="50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16" y="49"/>
                    </a:move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50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6" y="49"/>
                      <a:pt x="16" y="49"/>
                      <a:pt x="16" y="49"/>
                    </a:cubicBezTo>
                    <a:moveTo>
                      <a:pt x="14" y="49"/>
                    </a:moveTo>
                    <a:cubicBezTo>
                      <a:pt x="14" y="49"/>
                      <a:pt x="14" y="50"/>
                      <a:pt x="13" y="50"/>
                    </a:cubicBezTo>
                    <a:cubicBezTo>
                      <a:pt x="14" y="50"/>
                      <a:pt x="14" y="50"/>
                      <a:pt x="14" y="51"/>
                    </a:cubicBezTo>
                    <a:cubicBezTo>
                      <a:pt x="14" y="50"/>
                      <a:pt x="15" y="50"/>
                      <a:pt x="15" y="49"/>
                    </a:cubicBezTo>
                    <a:cubicBezTo>
                      <a:pt x="15" y="49"/>
                      <a:pt x="14" y="49"/>
                      <a:pt x="14" y="49"/>
                    </a:cubicBezTo>
                    <a:moveTo>
                      <a:pt x="14" y="48"/>
                    </a:moveTo>
                    <a:cubicBezTo>
                      <a:pt x="14" y="48"/>
                      <a:pt x="14" y="49"/>
                      <a:pt x="14" y="49"/>
                    </a:cubicBezTo>
                    <a:cubicBezTo>
                      <a:pt x="14" y="49"/>
                      <a:pt x="15" y="49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5" y="48"/>
                      <a:pt x="14" y="48"/>
                    </a:cubicBezTo>
                    <a:moveTo>
                      <a:pt x="17" y="47"/>
                    </a:move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7"/>
                      <a:pt x="17" y="47"/>
                    </a:cubicBezTo>
                    <a:cubicBezTo>
                      <a:pt x="17" y="47"/>
                      <a:pt x="17" y="47"/>
                      <a:pt x="17" y="47"/>
                    </a:cubicBezTo>
                    <a:moveTo>
                      <a:pt x="16" y="46"/>
                    </a:moveTo>
                    <a:cubicBezTo>
                      <a:pt x="16" y="47"/>
                      <a:pt x="15" y="47"/>
                      <a:pt x="15" y="47"/>
                    </a:cubicBezTo>
                    <a:cubicBezTo>
                      <a:pt x="15" y="47"/>
                      <a:pt x="16" y="47"/>
                      <a:pt x="16" y="48"/>
                    </a:cubicBezTo>
                    <a:cubicBezTo>
                      <a:pt x="16" y="47"/>
                      <a:pt x="16" y="47"/>
                      <a:pt x="17" y="47"/>
                    </a:cubicBezTo>
                    <a:cubicBezTo>
                      <a:pt x="16" y="47"/>
                      <a:pt x="16" y="46"/>
                      <a:pt x="16" y="46"/>
                    </a:cubicBezTo>
                    <a:moveTo>
                      <a:pt x="24" y="35"/>
                    </a:moveTo>
                    <a:cubicBezTo>
                      <a:pt x="22" y="39"/>
                      <a:pt x="22" y="39"/>
                      <a:pt x="22" y="39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3" y="38"/>
                      <a:pt x="23" y="36"/>
                      <a:pt x="24" y="35"/>
                    </a:cubicBezTo>
                    <a:cubicBezTo>
                      <a:pt x="24" y="35"/>
                      <a:pt x="24" y="35"/>
                      <a:pt x="24" y="35"/>
                    </a:cubicBezTo>
                    <a:moveTo>
                      <a:pt x="23" y="34"/>
                    </a:moveTo>
                    <a:cubicBezTo>
                      <a:pt x="22" y="36"/>
                      <a:pt x="21" y="37"/>
                      <a:pt x="21" y="38"/>
                    </a:cubicBezTo>
                    <a:cubicBezTo>
                      <a:pt x="21" y="38"/>
                      <a:pt x="21" y="38"/>
                      <a:pt x="21" y="39"/>
                    </a:cubicBezTo>
                    <a:cubicBezTo>
                      <a:pt x="22" y="37"/>
                      <a:pt x="23" y="36"/>
                      <a:pt x="24" y="35"/>
                    </a:cubicBezTo>
                    <a:cubicBezTo>
                      <a:pt x="23" y="35"/>
                      <a:pt x="23" y="35"/>
                      <a:pt x="23" y="34"/>
                    </a:cubicBezTo>
                    <a:moveTo>
                      <a:pt x="29" y="27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8" y="29"/>
                      <a:pt x="28" y="28"/>
                      <a:pt x="29" y="27"/>
                    </a:cubicBezTo>
                    <a:cubicBezTo>
                      <a:pt x="29" y="27"/>
                      <a:pt x="29" y="27"/>
                      <a:pt x="29" y="27"/>
                    </a:cubicBezTo>
                    <a:moveTo>
                      <a:pt x="28" y="26"/>
                    </a:moveTo>
                    <a:cubicBezTo>
                      <a:pt x="28" y="26"/>
                      <a:pt x="28" y="27"/>
                      <a:pt x="27" y="27"/>
                    </a:cubicBezTo>
                    <a:cubicBezTo>
                      <a:pt x="27" y="28"/>
                      <a:pt x="26" y="29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7" y="29"/>
                      <a:pt x="28" y="28"/>
                      <a:pt x="29" y="26"/>
                    </a:cubicBezTo>
                    <a:cubicBezTo>
                      <a:pt x="29" y="26"/>
                      <a:pt x="28" y="26"/>
                      <a:pt x="28" y="26"/>
                    </a:cubicBezTo>
                    <a:moveTo>
                      <a:pt x="38" y="13"/>
                    </a:move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6" y="16"/>
                      <a:pt x="37" y="14"/>
                      <a:pt x="38" y="13"/>
                    </a:cubicBezTo>
                    <a:moveTo>
                      <a:pt x="37" y="11"/>
                    </a:moveTo>
                    <a:cubicBezTo>
                      <a:pt x="36" y="13"/>
                      <a:pt x="35" y="15"/>
                      <a:pt x="34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6" y="15"/>
                      <a:pt x="37" y="13"/>
                      <a:pt x="38" y="11"/>
                    </a:cubicBezTo>
                    <a:cubicBezTo>
                      <a:pt x="37" y="11"/>
                      <a:pt x="37" y="11"/>
                      <a:pt x="37" y="11"/>
                    </a:cubicBezTo>
                    <a:moveTo>
                      <a:pt x="44" y="0"/>
                    </a:moveTo>
                    <a:cubicBezTo>
                      <a:pt x="40" y="7"/>
                      <a:pt x="40" y="7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2" y="5"/>
                      <a:pt x="43" y="2"/>
                      <a:pt x="45" y="0"/>
                    </a:cubicBezTo>
                    <a:cubicBezTo>
                      <a:pt x="44" y="0"/>
                      <a:pt x="44" y="0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4" name="Freeform 9527"/>
              <p:cNvSpPr>
                <a:spLocks noEditPoints="1"/>
              </p:cNvSpPr>
              <p:nvPr/>
            </p:nvSpPr>
            <p:spPr bwMode="auto">
              <a:xfrm>
                <a:off x="-286" y="3096"/>
                <a:ext cx="43" cy="73"/>
              </a:xfrm>
              <a:custGeom>
                <a:avLst/>
                <a:gdLst>
                  <a:gd name="T0" fmla="*/ 3 w 18"/>
                  <a:gd name="T1" fmla="*/ 25 h 31"/>
                  <a:gd name="T2" fmla="*/ 0 w 18"/>
                  <a:gd name="T3" fmla="*/ 31 h 31"/>
                  <a:gd name="T4" fmla="*/ 3 w 18"/>
                  <a:gd name="T5" fmla="*/ 25 h 31"/>
                  <a:gd name="T6" fmla="*/ 3 w 18"/>
                  <a:gd name="T7" fmla="*/ 25 h 31"/>
                  <a:gd name="T8" fmla="*/ 9 w 18"/>
                  <a:gd name="T9" fmla="*/ 16 h 31"/>
                  <a:gd name="T10" fmla="*/ 7 w 18"/>
                  <a:gd name="T11" fmla="*/ 19 h 31"/>
                  <a:gd name="T12" fmla="*/ 6 w 18"/>
                  <a:gd name="T13" fmla="*/ 20 h 31"/>
                  <a:gd name="T14" fmla="*/ 7 w 18"/>
                  <a:gd name="T15" fmla="*/ 20 h 31"/>
                  <a:gd name="T16" fmla="*/ 9 w 18"/>
                  <a:gd name="T17" fmla="*/ 16 h 31"/>
                  <a:gd name="T18" fmla="*/ 9 w 18"/>
                  <a:gd name="T19" fmla="*/ 16 h 31"/>
                  <a:gd name="T20" fmla="*/ 18 w 18"/>
                  <a:gd name="T21" fmla="*/ 2 h 31"/>
                  <a:gd name="T22" fmla="*/ 17 w 18"/>
                  <a:gd name="T23" fmla="*/ 2 h 31"/>
                  <a:gd name="T24" fmla="*/ 17 w 18"/>
                  <a:gd name="T25" fmla="*/ 3 h 31"/>
                  <a:gd name="T26" fmla="*/ 15 w 18"/>
                  <a:gd name="T27" fmla="*/ 5 h 31"/>
                  <a:gd name="T28" fmla="*/ 13 w 18"/>
                  <a:gd name="T29" fmla="*/ 9 h 31"/>
                  <a:gd name="T30" fmla="*/ 14 w 18"/>
                  <a:gd name="T31" fmla="*/ 9 h 31"/>
                  <a:gd name="T32" fmla="*/ 15 w 18"/>
                  <a:gd name="T33" fmla="*/ 8 h 31"/>
                  <a:gd name="T34" fmla="*/ 17 w 18"/>
                  <a:gd name="T35" fmla="*/ 3 h 31"/>
                  <a:gd name="T36" fmla="*/ 18 w 18"/>
                  <a:gd name="T37" fmla="*/ 2 h 31"/>
                  <a:gd name="T38" fmla="*/ 18 w 18"/>
                  <a:gd name="T39" fmla="*/ 2 h 31"/>
                  <a:gd name="T40" fmla="*/ 12 w 18"/>
                  <a:gd name="T41" fmla="*/ 0 h 31"/>
                  <a:gd name="T42" fmla="*/ 12 w 18"/>
                  <a:gd name="T43" fmla="*/ 1 h 31"/>
                  <a:gd name="T44" fmla="*/ 12 w 18"/>
                  <a:gd name="T45" fmla="*/ 1 h 31"/>
                  <a:gd name="T46" fmla="*/ 12 w 18"/>
                  <a:gd name="T47" fmla="*/ 2 h 31"/>
                  <a:gd name="T48" fmla="*/ 12 w 18"/>
                  <a:gd name="T49" fmla="*/ 3 h 31"/>
                  <a:gd name="T50" fmla="*/ 12 w 18"/>
                  <a:gd name="T51" fmla="*/ 3 h 31"/>
                  <a:gd name="T52" fmla="*/ 13 w 18"/>
                  <a:gd name="T53" fmla="*/ 3 h 31"/>
                  <a:gd name="T54" fmla="*/ 13 w 18"/>
                  <a:gd name="T55" fmla="*/ 3 h 31"/>
                  <a:gd name="T56" fmla="*/ 13 w 18"/>
                  <a:gd name="T57" fmla="*/ 3 h 31"/>
                  <a:gd name="T58" fmla="*/ 13 w 18"/>
                  <a:gd name="T59" fmla="*/ 3 h 31"/>
                  <a:gd name="T60" fmla="*/ 13 w 18"/>
                  <a:gd name="T61" fmla="*/ 3 h 31"/>
                  <a:gd name="T62" fmla="*/ 15 w 18"/>
                  <a:gd name="T63" fmla="*/ 3 h 31"/>
                  <a:gd name="T64" fmla="*/ 15 w 18"/>
                  <a:gd name="T65" fmla="*/ 3 h 31"/>
                  <a:gd name="T66" fmla="*/ 15 w 18"/>
                  <a:gd name="T67" fmla="*/ 3 h 31"/>
                  <a:gd name="T68" fmla="*/ 16 w 18"/>
                  <a:gd name="T69" fmla="*/ 3 h 31"/>
                  <a:gd name="T70" fmla="*/ 17 w 18"/>
                  <a:gd name="T71" fmla="*/ 2 h 31"/>
                  <a:gd name="T72" fmla="*/ 17 w 18"/>
                  <a:gd name="T73" fmla="*/ 2 h 31"/>
                  <a:gd name="T74" fmla="*/ 16 w 18"/>
                  <a:gd name="T75" fmla="*/ 2 h 31"/>
                  <a:gd name="T76" fmla="*/ 16 w 18"/>
                  <a:gd name="T77" fmla="*/ 2 h 31"/>
                  <a:gd name="T78" fmla="*/ 15 w 18"/>
                  <a:gd name="T79" fmla="*/ 2 h 31"/>
                  <a:gd name="T80" fmla="*/ 15 w 18"/>
                  <a:gd name="T81" fmla="*/ 2 h 31"/>
                  <a:gd name="T82" fmla="*/ 14 w 18"/>
                  <a:gd name="T83" fmla="*/ 2 h 31"/>
                  <a:gd name="T84" fmla="*/ 13 w 18"/>
                  <a:gd name="T85" fmla="*/ 2 h 31"/>
                  <a:gd name="T86" fmla="*/ 13 w 18"/>
                  <a:gd name="T87" fmla="*/ 2 h 31"/>
                  <a:gd name="T88" fmla="*/ 13 w 18"/>
                  <a:gd name="T89" fmla="*/ 2 h 31"/>
                  <a:gd name="T90" fmla="*/ 13 w 18"/>
                  <a:gd name="T91" fmla="*/ 2 h 31"/>
                  <a:gd name="T92" fmla="*/ 12 w 18"/>
                  <a:gd name="T93" fmla="*/ 0 h 31"/>
                  <a:gd name="T94" fmla="*/ 12 w 18"/>
                  <a:gd name="T95" fmla="*/ 0 h 31"/>
                  <a:gd name="T96" fmla="*/ 12 w 18"/>
                  <a:gd name="T97" fmla="*/ 0 h 31"/>
                  <a:gd name="T98" fmla="*/ 12 w 18"/>
                  <a:gd name="T9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8" h="31">
                    <a:moveTo>
                      <a:pt x="3" y="25"/>
                    </a:moveTo>
                    <a:cubicBezTo>
                      <a:pt x="2" y="27"/>
                      <a:pt x="1" y="29"/>
                      <a:pt x="0" y="31"/>
                    </a:cubicBezTo>
                    <a:cubicBezTo>
                      <a:pt x="0" y="30"/>
                      <a:pt x="2" y="28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moveTo>
                      <a:pt x="9" y="16"/>
                    </a:moveTo>
                    <a:cubicBezTo>
                      <a:pt x="8" y="17"/>
                      <a:pt x="8" y="18"/>
                      <a:pt x="7" y="19"/>
                    </a:cubicBezTo>
                    <a:cubicBezTo>
                      <a:pt x="7" y="19"/>
                      <a:pt x="7" y="19"/>
                      <a:pt x="6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19"/>
                      <a:pt x="8" y="17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moveTo>
                      <a:pt x="18" y="2"/>
                    </a:moveTo>
                    <a:cubicBezTo>
                      <a:pt x="18" y="2"/>
                      <a:pt x="18" y="2"/>
                      <a:pt x="17" y="2"/>
                    </a:cubicBezTo>
                    <a:cubicBezTo>
                      <a:pt x="17" y="3"/>
                      <a:pt x="16" y="3"/>
                      <a:pt x="17" y="3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8"/>
                      <a:pt x="15" y="8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2"/>
                      <a:pt x="18" y="2"/>
                      <a:pt x="18" y="2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4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6" y="3"/>
                    </a:cubicBezTo>
                    <a:cubicBezTo>
                      <a:pt x="16" y="3"/>
                      <a:pt x="17" y="2"/>
                      <a:pt x="17" y="2"/>
                    </a:cubicBezTo>
                    <a:cubicBezTo>
                      <a:pt x="18" y="2"/>
                      <a:pt x="18" y="2"/>
                      <a:pt x="17" y="2"/>
                    </a:cubicBezTo>
                    <a:cubicBezTo>
                      <a:pt x="17" y="2"/>
                      <a:pt x="16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1"/>
                      <a:pt x="12" y="1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5" name="Freeform 9528"/>
              <p:cNvSpPr>
                <a:spLocks noEditPoints="1"/>
              </p:cNvSpPr>
              <p:nvPr/>
            </p:nvSpPr>
            <p:spPr bwMode="auto">
              <a:xfrm>
                <a:off x="-278" y="3117"/>
                <a:ext cx="26" cy="38"/>
              </a:xfrm>
              <a:custGeom>
                <a:avLst/>
                <a:gdLst>
                  <a:gd name="T0" fmla="*/ 3 w 11"/>
                  <a:gd name="T1" fmla="*/ 11 h 16"/>
                  <a:gd name="T2" fmla="*/ 0 w 11"/>
                  <a:gd name="T3" fmla="*/ 16 h 16"/>
                  <a:gd name="T4" fmla="*/ 0 w 11"/>
                  <a:gd name="T5" fmla="*/ 16 h 16"/>
                  <a:gd name="T6" fmla="*/ 4 w 11"/>
                  <a:gd name="T7" fmla="*/ 11 h 16"/>
                  <a:gd name="T8" fmla="*/ 3 w 11"/>
                  <a:gd name="T9" fmla="*/ 11 h 16"/>
                  <a:gd name="T10" fmla="*/ 10 w 11"/>
                  <a:gd name="T11" fmla="*/ 0 h 16"/>
                  <a:gd name="T12" fmla="*/ 9 w 11"/>
                  <a:gd name="T13" fmla="*/ 1 h 16"/>
                  <a:gd name="T14" fmla="*/ 6 w 11"/>
                  <a:gd name="T15" fmla="*/ 7 h 16"/>
                  <a:gd name="T16" fmla="*/ 6 w 11"/>
                  <a:gd name="T17" fmla="*/ 7 h 16"/>
                  <a:gd name="T18" fmla="*/ 11 w 11"/>
                  <a:gd name="T19" fmla="*/ 0 h 16"/>
                  <a:gd name="T20" fmla="*/ 10 w 11"/>
                  <a:gd name="T2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16">
                    <a:moveTo>
                      <a:pt x="3" y="11"/>
                    </a:moveTo>
                    <a:cubicBezTo>
                      <a:pt x="2" y="13"/>
                      <a:pt x="1" y="15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5"/>
                      <a:pt x="2" y="13"/>
                      <a:pt x="4" y="11"/>
                    </a:cubicBezTo>
                    <a:cubicBezTo>
                      <a:pt x="3" y="11"/>
                      <a:pt x="3" y="11"/>
                      <a:pt x="3" y="11"/>
                    </a:cubicBezTo>
                    <a:moveTo>
                      <a:pt x="10" y="0"/>
                    </a:moveTo>
                    <a:cubicBezTo>
                      <a:pt x="9" y="1"/>
                      <a:pt x="9" y="1"/>
                      <a:pt x="9" y="1"/>
                    </a:cubicBezTo>
                    <a:cubicBezTo>
                      <a:pt x="8" y="3"/>
                      <a:pt x="7" y="5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8" y="5"/>
                      <a:pt x="9" y="2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6" name="Freeform 9529"/>
              <p:cNvSpPr>
                <a:spLocks noEditPoints="1"/>
              </p:cNvSpPr>
              <p:nvPr/>
            </p:nvSpPr>
            <p:spPr bwMode="auto">
              <a:xfrm>
                <a:off x="-349" y="3228"/>
                <a:ext cx="9" cy="17"/>
              </a:xfrm>
              <a:custGeom>
                <a:avLst/>
                <a:gdLst>
                  <a:gd name="T0" fmla="*/ 0 w 4"/>
                  <a:gd name="T1" fmla="*/ 7 h 7"/>
                  <a:gd name="T2" fmla="*/ 0 w 4"/>
                  <a:gd name="T3" fmla="*/ 7 h 7"/>
                  <a:gd name="T4" fmla="*/ 0 w 4"/>
                  <a:gd name="T5" fmla="*/ 7 h 7"/>
                  <a:gd name="T6" fmla="*/ 0 w 4"/>
                  <a:gd name="T7" fmla="*/ 7 h 7"/>
                  <a:gd name="T8" fmla="*/ 0 w 4"/>
                  <a:gd name="T9" fmla="*/ 7 h 7"/>
                  <a:gd name="T10" fmla="*/ 1 w 4"/>
                  <a:gd name="T11" fmla="*/ 6 h 7"/>
                  <a:gd name="T12" fmla="*/ 0 w 4"/>
                  <a:gd name="T13" fmla="*/ 6 h 7"/>
                  <a:gd name="T14" fmla="*/ 1 w 4"/>
                  <a:gd name="T15" fmla="*/ 6 h 7"/>
                  <a:gd name="T16" fmla="*/ 1 w 4"/>
                  <a:gd name="T17" fmla="*/ 6 h 7"/>
                  <a:gd name="T18" fmla="*/ 1 w 4"/>
                  <a:gd name="T19" fmla="*/ 6 h 7"/>
                  <a:gd name="T20" fmla="*/ 2 w 4"/>
                  <a:gd name="T21" fmla="*/ 4 h 7"/>
                  <a:gd name="T22" fmla="*/ 1 w 4"/>
                  <a:gd name="T23" fmla="*/ 5 h 7"/>
                  <a:gd name="T24" fmla="*/ 1 w 4"/>
                  <a:gd name="T25" fmla="*/ 5 h 7"/>
                  <a:gd name="T26" fmla="*/ 2 w 4"/>
                  <a:gd name="T27" fmla="*/ 5 h 7"/>
                  <a:gd name="T28" fmla="*/ 2 w 4"/>
                  <a:gd name="T29" fmla="*/ 4 h 7"/>
                  <a:gd name="T30" fmla="*/ 2 w 4"/>
                  <a:gd name="T31" fmla="*/ 4 h 7"/>
                  <a:gd name="T32" fmla="*/ 3 w 4"/>
                  <a:gd name="T33" fmla="*/ 1 h 7"/>
                  <a:gd name="T34" fmla="*/ 2 w 4"/>
                  <a:gd name="T35" fmla="*/ 3 h 7"/>
                  <a:gd name="T36" fmla="*/ 3 w 4"/>
                  <a:gd name="T37" fmla="*/ 3 h 7"/>
                  <a:gd name="T38" fmla="*/ 3 w 4"/>
                  <a:gd name="T39" fmla="*/ 1 h 7"/>
                  <a:gd name="T40" fmla="*/ 3 w 4"/>
                  <a:gd name="T41" fmla="*/ 1 h 7"/>
                  <a:gd name="T42" fmla="*/ 4 w 4"/>
                  <a:gd name="T43" fmla="*/ 0 h 7"/>
                  <a:gd name="T44" fmla="*/ 4 w 4"/>
                  <a:gd name="T45" fmla="*/ 0 h 7"/>
                  <a:gd name="T46" fmla="*/ 4 w 4"/>
                  <a:gd name="T47" fmla="*/ 0 h 7"/>
                  <a:gd name="T48" fmla="*/ 4 w 4"/>
                  <a:gd name="T4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2" y="4"/>
                    </a:moveTo>
                    <a:cubicBezTo>
                      <a:pt x="2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9" name="Freeform 9530"/>
              <p:cNvSpPr>
                <a:spLocks noEditPoints="1"/>
              </p:cNvSpPr>
              <p:nvPr/>
            </p:nvSpPr>
            <p:spPr bwMode="auto">
              <a:xfrm>
                <a:off x="-349" y="324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2" name="Freeform 9531"/>
              <p:cNvSpPr>
                <a:spLocks noEditPoints="1"/>
              </p:cNvSpPr>
              <p:nvPr/>
            </p:nvSpPr>
            <p:spPr bwMode="auto">
              <a:xfrm>
                <a:off x="-354" y="3247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0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2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2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3" name="Freeform 9532"/>
              <p:cNvSpPr>
                <a:spLocks/>
              </p:cNvSpPr>
              <p:nvPr/>
            </p:nvSpPr>
            <p:spPr bwMode="auto">
              <a:xfrm>
                <a:off x="-354" y="325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4" name="Freeform 9533"/>
              <p:cNvSpPr>
                <a:spLocks noEditPoints="1"/>
              </p:cNvSpPr>
              <p:nvPr/>
            </p:nvSpPr>
            <p:spPr bwMode="auto">
              <a:xfrm>
                <a:off x="-352" y="3228"/>
                <a:ext cx="12" cy="22"/>
              </a:xfrm>
              <a:custGeom>
                <a:avLst/>
                <a:gdLst>
                  <a:gd name="T0" fmla="*/ 0 w 5"/>
                  <a:gd name="T1" fmla="*/ 9 h 9"/>
                  <a:gd name="T2" fmla="*/ 0 w 5"/>
                  <a:gd name="T3" fmla="*/ 9 h 9"/>
                  <a:gd name="T4" fmla="*/ 0 w 5"/>
                  <a:gd name="T5" fmla="*/ 9 h 9"/>
                  <a:gd name="T6" fmla="*/ 0 w 5"/>
                  <a:gd name="T7" fmla="*/ 9 h 9"/>
                  <a:gd name="T8" fmla="*/ 0 w 5"/>
                  <a:gd name="T9" fmla="*/ 9 h 9"/>
                  <a:gd name="T10" fmla="*/ 1 w 5"/>
                  <a:gd name="T11" fmla="*/ 7 h 9"/>
                  <a:gd name="T12" fmla="*/ 1 w 5"/>
                  <a:gd name="T13" fmla="*/ 8 h 9"/>
                  <a:gd name="T14" fmla="*/ 1 w 5"/>
                  <a:gd name="T15" fmla="*/ 8 h 9"/>
                  <a:gd name="T16" fmla="*/ 1 w 5"/>
                  <a:gd name="T17" fmla="*/ 7 h 9"/>
                  <a:gd name="T18" fmla="*/ 1 w 5"/>
                  <a:gd name="T19" fmla="*/ 7 h 9"/>
                  <a:gd name="T20" fmla="*/ 3 w 5"/>
                  <a:gd name="T21" fmla="*/ 3 h 9"/>
                  <a:gd name="T22" fmla="*/ 3 w 5"/>
                  <a:gd name="T23" fmla="*/ 4 h 9"/>
                  <a:gd name="T24" fmla="*/ 3 w 5"/>
                  <a:gd name="T25" fmla="*/ 4 h 9"/>
                  <a:gd name="T26" fmla="*/ 4 w 5"/>
                  <a:gd name="T27" fmla="*/ 3 h 9"/>
                  <a:gd name="T28" fmla="*/ 3 w 5"/>
                  <a:gd name="T29" fmla="*/ 3 h 9"/>
                  <a:gd name="T30" fmla="*/ 5 w 5"/>
                  <a:gd name="T31" fmla="*/ 0 h 9"/>
                  <a:gd name="T32" fmla="*/ 4 w 5"/>
                  <a:gd name="T33" fmla="*/ 1 h 9"/>
                  <a:gd name="T34" fmla="*/ 4 w 5"/>
                  <a:gd name="T35" fmla="*/ 1 h 9"/>
                  <a:gd name="T36" fmla="*/ 5 w 5"/>
                  <a:gd name="T37" fmla="*/ 0 h 9"/>
                  <a:gd name="T38" fmla="*/ 5 w 5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9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1" y="7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5" name="Freeform 9534"/>
              <p:cNvSpPr>
                <a:spLocks noEditPoints="1"/>
              </p:cNvSpPr>
              <p:nvPr/>
            </p:nvSpPr>
            <p:spPr bwMode="auto">
              <a:xfrm>
                <a:off x="-548" y="3488"/>
                <a:ext cx="57" cy="94"/>
              </a:xfrm>
              <a:custGeom>
                <a:avLst/>
                <a:gdLst>
                  <a:gd name="T0" fmla="*/ 1 w 24"/>
                  <a:gd name="T1" fmla="*/ 40 h 40"/>
                  <a:gd name="T2" fmla="*/ 0 w 24"/>
                  <a:gd name="T3" fmla="*/ 40 h 40"/>
                  <a:gd name="T4" fmla="*/ 1 w 24"/>
                  <a:gd name="T5" fmla="*/ 40 h 40"/>
                  <a:gd name="T6" fmla="*/ 1 w 24"/>
                  <a:gd name="T7" fmla="*/ 40 h 40"/>
                  <a:gd name="T8" fmla="*/ 1 w 24"/>
                  <a:gd name="T9" fmla="*/ 40 h 40"/>
                  <a:gd name="T10" fmla="*/ 1 w 24"/>
                  <a:gd name="T11" fmla="*/ 40 h 40"/>
                  <a:gd name="T12" fmla="*/ 5 w 24"/>
                  <a:gd name="T13" fmla="*/ 33 h 40"/>
                  <a:gd name="T14" fmla="*/ 4 w 24"/>
                  <a:gd name="T15" fmla="*/ 35 h 40"/>
                  <a:gd name="T16" fmla="*/ 4 w 24"/>
                  <a:gd name="T17" fmla="*/ 35 h 40"/>
                  <a:gd name="T18" fmla="*/ 5 w 24"/>
                  <a:gd name="T19" fmla="*/ 33 h 40"/>
                  <a:gd name="T20" fmla="*/ 5 w 24"/>
                  <a:gd name="T21" fmla="*/ 33 h 40"/>
                  <a:gd name="T22" fmla="*/ 5 w 24"/>
                  <a:gd name="T23" fmla="*/ 32 h 40"/>
                  <a:gd name="T24" fmla="*/ 5 w 24"/>
                  <a:gd name="T25" fmla="*/ 33 h 40"/>
                  <a:gd name="T26" fmla="*/ 5 w 24"/>
                  <a:gd name="T27" fmla="*/ 33 h 40"/>
                  <a:gd name="T28" fmla="*/ 5 w 24"/>
                  <a:gd name="T29" fmla="*/ 32 h 40"/>
                  <a:gd name="T30" fmla="*/ 5 w 24"/>
                  <a:gd name="T31" fmla="*/ 32 h 40"/>
                  <a:gd name="T32" fmla="*/ 7 w 24"/>
                  <a:gd name="T33" fmla="*/ 30 h 40"/>
                  <a:gd name="T34" fmla="*/ 5 w 24"/>
                  <a:gd name="T35" fmla="*/ 32 h 40"/>
                  <a:gd name="T36" fmla="*/ 5 w 24"/>
                  <a:gd name="T37" fmla="*/ 32 h 40"/>
                  <a:gd name="T38" fmla="*/ 7 w 24"/>
                  <a:gd name="T39" fmla="*/ 30 h 40"/>
                  <a:gd name="T40" fmla="*/ 7 w 24"/>
                  <a:gd name="T41" fmla="*/ 30 h 40"/>
                  <a:gd name="T42" fmla="*/ 13 w 24"/>
                  <a:gd name="T43" fmla="*/ 19 h 40"/>
                  <a:gd name="T44" fmla="*/ 12 w 24"/>
                  <a:gd name="T45" fmla="*/ 21 h 40"/>
                  <a:gd name="T46" fmla="*/ 12 w 24"/>
                  <a:gd name="T47" fmla="*/ 21 h 40"/>
                  <a:gd name="T48" fmla="*/ 13 w 24"/>
                  <a:gd name="T49" fmla="*/ 19 h 40"/>
                  <a:gd name="T50" fmla="*/ 13 w 24"/>
                  <a:gd name="T51" fmla="*/ 19 h 40"/>
                  <a:gd name="T52" fmla="*/ 24 w 24"/>
                  <a:gd name="T53" fmla="*/ 0 h 40"/>
                  <a:gd name="T54" fmla="*/ 20 w 24"/>
                  <a:gd name="T55" fmla="*/ 7 h 40"/>
                  <a:gd name="T56" fmla="*/ 20 w 24"/>
                  <a:gd name="T57" fmla="*/ 7 h 40"/>
                  <a:gd name="T58" fmla="*/ 24 w 24"/>
                  <a:gd name="T59" fmla="*/ 0 h 40"/>
                  <a:gd name="T60" fmla="*/ 24 w 24"/>
                  <a:gd name="T6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4" h="40">
                    <a:moveTo>
                      <a:pt x="1" y="40"/>
                    </a:moveTo>
                    <a:cubicBezTo>
                      <a:pt x="1" y="40"/>
                      <a:pt x="1" y="40"/>
                      <a:pt x="0" y="40"/>
                    </a:cubicBezTo>
                    <a:cubicBezTo>
                      <a:pt x="0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0"/>
                      <a:pt x="1" y="40"/>
                      <a:pt x="1" y="40"/>
                    </a:cubicBezTo>
                    <a:moveTo>
                      <a:pt x="5" y="33"/>
                    </a:moveTo>
                    <a:cubicBezTo>
                      <a:pt x="5" y="34"/>
                      <a:pt x="4" y="34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4"/>
                      <a:pt x="5" y="34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moveTo>
                      <a:pt x="5" y="32"/>
                    </a:moveTo>
                    <a:cubicBezTo>
                      <a:pt x="5" y="32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moveTo>
                      <a:pt x="7" y="30"/>
                    </a:moveTo>
                    <a:cubicBezTo>
                      <a:pt x="6" y="31"/>
                      <a:pt x="6" y="31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6" y="32"/>
                      <a:pt x="6" y="31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moveTo>
                      <a:pt x="13" y="19"/>
                    </a:moveTo>
                    <a:cubicBezTo>
                      <a:pt x="13" y="20"/>
                      <a:pt x="12" y="20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0"/>
                      <a:pt x="13" y="20"/>
                      <a:pt x="13" y="19"/>
                    </a:cubicBezTo>
                    <a:cubicBezTo>
                      <a:pt x="13" y="19"/>
                      <a:pt x="13" y="19"/>
                      <a:pt x="13" y="19"/>
                    </a:cubicBezTo>
                    <a:moveTo>
                      <a:pt x="24" y="0"/>
                    </a:moveTo>
                    <a:cubicBezTo>
                      <a:pt x="23" y="3"/>
                      <a:pt x="21" y="5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1" y="5"/>
                      <a:pt x="23" y="3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6" name="Freeform 9535"/>
              <p:cNvSpPr>
                <a:spLocks noEditPoints="1"/>
              </p:cNvSpPr>
              <p:nvPr/>
            </p:nvSpPr>
            <p:spPr bwMode="auto">
              <a:xfrm>
                <a:off x="-550" y="3483"/>
                <a:ext cx="64" cy="107"/>
              </a:xfrm>
              <a:custGeom>
                <a:avLst/>
                <a:gdLst>
                  <a:gd name="T0" fmla="*/ 1 w 27"/>
                  <a:gd name="T1" fmla="*/ 42 h 45"/>
                  <a:gd name="T2" fmla="*/ 0 w 27"/>
                  <a:gd name="T3" fmla="*/ 45 h 45"/>
                  <a:gd name="T4" fmla="*/ 2 w 27"/>
                  <a:gd name="T5" fmla="*/ 42 h 45"/>
                  <a:gd name="T6" fmla="*/ 1 w 27"/>
                  <a:gd name="T7" fmla="*/ 42 h 45"/>
                  <a:gd name="T8" fmla="*/ 5 w 27"/>
                  <a:gd name="T9" fmla="*/ 37 h 45"/>
                  <a:gd name="T10" fmla="*/ 2 w 27"/>
                  <a:gd name="T11" fmla="*/ 42 h 45"/>
                  <a:gd name="T12" fmla="*/ 2 w 27"/>
                  <a:gd name="T13" fmla="*/ 42 h 45"/>
                  <a:gd name="T14" fmla="*/ 5 w 27"/>
                  <a:gd name="T15" fmla="*/ 37 h 45"/>
                  <a:gd name="T16" fmla="*/ 5 w 27"/>
                  <a:gd name="T17" fmla="*/ 37 h 45"/>
                  <a:gd name="T18" fmla="*/ 6 w 27"/>
                  <a:gd name="T19" fmla="*/ 35 h 45"/>
                  <a:gd name="T20" fmla="*/ 6 w 27"/>
                  <a:gd name="T21" fmla="*/ 35 h 45"/>
                  <a:gd name="T22" fmla="*/ 6 w 27"/>
                  <a:gd name="T23" fmla="*/ 35 h 45"/>
                  <a:gd name="T24" fmla="*/ 6 w 27"/>
                  <a:gd name="T25" fmla="*/ 35 h 45"/>
                  <a:gd name="T26" fmla="*/ 6 w 27"/>
                  <a:gd name="T27" fmla="*/ 35 h 45"/>
                  <a:gd name="T28" fmla="*/ 6 w 27"/>
                  <a:gd name="T29" fmla="*/ 34 h 45"/>
                  <a:gd name="T30" fmla="*/ 6 w 27"/>
                  <a:gd name="T31" fmla="*/ 34 h 45"/>
                  <a:gd name="T32" fmla="*/ 6 w 27"/>
                  <a:gd name="T33" fmla="*/ 34 h 45"/>
                  <a:gd name="T34" fmla="*/ 6 w 27"/>
                  <a:gd name="T35" fmla="*/ 34 h 45"/>
                  <a:gd name="T36" fmla="*/ 6 w 27"/>
                  <a:gd name="T37" fmla="*/ 34 h 45"/>
                  <a:gd name="T38" fmla="*/ 13 w 27"/>
                  <a:gd name="T39" fmla="*/ 23 h 45"/>
                  <a:gd name="T40" fmla="*/ 8 w 27"/>
                  <a:gd name="T41" fmla="*/ 32 h 45"/>
                  <a:gd name="T42" fmla="*/ 8 w 27"/>
                  <a:gd name="T43" fmla="*/ 32 h 45"/>
                  <a:gd name="T44" fmla="*/ 13 w 27"/>
                  <a:gd name="T45" fmla="*/ 23 h 45"/>
                  <a:gd name="T46" fmla="*/ 13 w 27"/>
                  <a:gd name="T47" fmla="*/ 23 h 45"/>
                  <a:gd name="T48" fmla="*/ 21 w 27"/>
                  <a:gd name="T49" fmla="*/ 9 h 45"/>
                  <a:gd name="T50" fmla="*/ 14 w 27"/>
                  <a:gd name="T51" fmla="*/ 21 h 45"/>
                  <a:gd name="T52" fmla="*/ 14 w 27"/>
                  <a:gd name="T53" fmla="*/ 21 h 45"/>
                  <a:gd name="T54" fmla="*/ 21 w 27"/>
                  <a:gd name="T55" fmla="*/ 9 h 45"/>
                  <a:gd name="T56" fmla="*/ 21 w 27"/>
                  <a:gd name="T57" fmla="*/ 9 h 45"/>
                  <a:gd name="T58" fmla="*/ 27 w 27"/>
                  <a:gd name="T59" fmla="*/ 0 h 45"/>
                  <a:gd name="T60" fmla="*/ 26 w 27"/>
                  <a:gd name="T61" fmla="*/ 1 h 45"/>
                  <a:gd name="T62" fmla="*/ 25 w 27"/>
                  <a:gd name="T63" fmla="*/ 2 h 45"/>
                  <a:gd name="T64" fmla="*/ 25 w 27"/>
                  <a:gd name="T65" fmla="*/ 2 h 45"/>
                  <a:gd name="T66" fmla="*/ 27 w 27"/>
                  <a:gd name="T6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" h="45">
                    <a:moveTo>
                      <a:pt x="1" y="42"/>
                    </a:moveTo>
                    <a:cubicBezTo>
                      <a:pt x="1" y="43"/>
                      <a:pt x="0" y="44"/>
                      <a:pt x="0" y="45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2" y="42"/>
                      <a:pt x="1" y="42"/>
                      <a:pt x="1" y="42"/>
                    </a:cubicBezTo>
                    <a:moveTo>
                      <a:pt x="5" y="37"/>
                    </a:moveTo>
                    <a:cubicBezTo>
                      <a:pt x="4" y="38"/>
                      <a:pt x="3" y="40"/>
                      <a:pt x="2" y="42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3" y="40"/>
                      <a:pt x="4" y="38"/>
                      <a:pt x="5" y="37"/>
                    </a:cubicBezTo>
                    <a:cubicBezTo>
                      <a:pt x="5" y="37"/>
                      <a:pt x="5" y="37"/>
                      <a:pt x="5" y="37"/>
                    </a:cubicBezTo>
                    <a:moveTo>
                      <a:pt x="6" y="35"/>
                    </a:move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moveTo>
                      <a:pt x="6" y="34"/>
                    </a:move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moveTo>
                      <a:pt x="13" y="23"/>
                    </a:moveTo>
                    <a:cubicBezTo>
                      <a:pt x="11" y="26"/>
                      <a:pt x="9" y="29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29"/>
                      <a:pt x="11" y="26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moveTo>
                      <a:pt x="21" y="9"/>
                    </a:moveTo>
                    <a:cubicBezTo>
                      <a:pt x="19" y="13"/>
                      <a:pt x="16" y="17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7"/>
                      <a:pt x="19" y="13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moveTo>
                      <a:pt x="27" y="0"/>
                    </a:moveTo>
                    <a:cubicBezTo>
                      <a:pt x="26" y="0"/>
                      <a:pt x="26" y="1"/>
                      <a:pt x="26" y="1"/>
                    </a:cubicBezTo>
                    <a:cubicBezTo>
                      <a:pt x="26" y="1"/>
                      <a:pt x="26" y="2"/>
                      <a:pt x="25" y="2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6" y="2"/>
                      <a:pt x="26" y="1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7" name="Freeform 9536"/>
              <p:cNvSpPr>
                <a:spLocks noEditPoints="1"/>
              </p:cNvSpPr>
              <p:nvPr/>
            </p:nvSpPr>
            <p:spPr bwMode="auto">
              <a:xfrm>
                <a:off x="-611" y="3663"/>
                <a:ext cx="18" cy="30"/>
              </a:xfrm>
              <a:custGeom>
                <a:avLst/>
                <a:gdLst>
                  <a:gd name="T0" fmla="*/ 1 w 8"/>
                  <a:gd name="T1" fmla="*/ 11 h 13"/>
                  <a:gd name="T2" fmla="*/ 0 w 8"/>
                  <a:gd name="T3" fmla="*/ 13 h 13"/>
                  <a:gd name="T4" fmla="*/ 1 w 8"/>
                  <a:gd name="T5" fmla="*/ 11 h 13"/>
                  <a:gd name="T6" fmla="*/ 1 w 8"/>
                  <a:gd name="T7" fmla="*/ 11 h 13"/>
                  <a:gd name="T8" fmla="*/ 7 w 8"/>
                  <a:gd name="T9" fmla="*/ 1 h 13"/>
                  <a:gd name="T10" fmla="*/ 3 w 8"/>
                  <a:gd name="T11" fmla="*/ 8 h 13"/>
                  <a:gd name="T12" fmla="*/ 3 w 8"/>
                  <a:gd name="T13" fmla="*/ 8 h 13"/>
                  <a:gd name="T14" fmla="*/ 7 w 8"/>
                  <a:gd name="T15" fmla="*/ 1 h 13"/>
                  <a:gd name="T16" fmla="*/ 7 w 8"/>
                  <a:gd name="T17" fmla="*/ 1 h 13"/>
                  <a:gd name="T18" fmla="*/ 8 w 8"/>
                  <a:gd name="T19" fmla="*/ 0 h 13"/>
                  <a:gd name="T20" fmla="*/ 7 w 8"/>
                  <a:gd name="T21" fmla="*/ 1 h 13"/>
                  <a:gd name="T22" fmla="*/ 7 w 8"/>
                  <a:gd name="T23" fmla="*/ 1 h 13"/>
                  <a:gd name="T24" fmla="*/ 8 w 8"/>
                  <a:gd name="T25" fmla="*/ 0 h 13"/>
                  <a:gd name="T26" fmla="*/ 8 w 8"/>
                  <a:gd name="T2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3">
                    <a:moveTo>
                      <a:pt x="1" y="11"/>
                    </a:moveTo>
                    <a:cubicBezTo>
                      <a:pt x="1" y="12"/>
                      <a:pt x="0" y="12"/>
                      <a:pt x="0" y="13"/>
                    </a:cubicBezTo>
                    <a:cubicBezTo>
                      <a:pt x="0" y="12"/>
                      <a:pt x="1" y="12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7" y="1"/>
                    </a:moveTo>
                    <a:cubicBezTo>
                      <a:pt x="6" y="3"/>
                      <a:pt x="4" y="6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6"/>
                      <a:pt x="6" y="3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8" y="0"/>
                    </a:moveTo>
                    <a:cubicBezTo>
                      <a:pt x="8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8" name="Freeform 9537"/>
              <p:cNvSpPr>
                <a:spLocks noEditPoints="1"/>
              </p:cNvSpPr>
              <p:nvPr/>
            </p:nvSpPr>
            <p:spPr bwMode="auto">
              <a:xfrm>
                <a:off x="-609" y="3660"/>
                <a:ext cx="16" cy="29"/>
              </a:xfrm>
              <a:custGeom>
                <a:avLst/>
                <a:gdLst>
                  <a:gd name="T0" fmla="*/ 2 w 7"/>
                  <a:gd name="T1" fmla="*/ 9 h 12"/>
                  <a:gd name="T2" fmla="*/ 0 w 7"/>
                  <a:gd name="T3" fmla="*/ 12 h 12"/>
                  <a:gd name="T4" fmla="*/ 0 w 7"/>
                  <a:gd name="T5" fmla="*/ 12 h 12"/>
                  <a:gd name="T6" fmla="*/ 2 w 7"/>
                  <a:gd name="T7" fmla="*/ 9 h 12"/>
                  <a:gd name="T8" fmla="*/ 2 w 7"/>
                  <a:gd name="T9" fmla="*/ 9 h 12"/>
                  <a:gd name="T10" fmla="*/ 6 w 7"/>
                  <a:gd name="T11" fmla="*/ 2 h 12"/>
                  <a:gd name="T12" fmla="*/ 6 w 7"/>
                  <a:gd name="T13" fmla="*/ 2 h 12"/>
                  <a:gd name="T14" fmla="*/ 6 w 7"/>
                  <a:gd name="T15" fmla="*/ 2 h 12"/>
                  <a:gd name="T16" fmla="*/ 6 w 7"/>
                  <a:gd name="T17" fmla="*/ 2 h 12"/>
                  <a:gd name="T18" fmla="*/ 6 w 7"/>
                  <a:gd name="T19" fmla="*/ 2 h 12"/>
                  <a:gd name="T20" fmla="*/ 6 w 7"/>
                  <a:gd name="T21" fmla="*/ 2 h 12"/>
                  <a:gd name="T22" fmla="*/ 7 w 7"/>
                  <a:gd name="T23" fmla="*/ 0 h 12"/>
                  <a:gd name="T24" fmla="*/ 7 w 7"/>
                  <a:gd name="T25" fmla="*/ 1 h 12"/>
                  <a:gd name="T26" fmla="*/ 7 w 7"/>
                  <a:gd name="T27" fmla="*/ 1 h 12"/>
                  <a:gd name="T28" fmla="*/ 7 w 7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2">
                    <a:moveTo>
                      <a:pt x="2" y="9"/>
                    </a:moveTo>
                    <a:cubicBezTo>
                      <a:pt x="1" y="10"/>
                      <a:pt x="1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1"/>
                      <a:pt x="1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9" name="Freeform 9538"/>
              <p:cNvSpPr>
                <a:spLocks noEditPoints="1"/>
              </p:cNvSpPr>
              <p:nvPr/>
            </p:nvSpPr>
            <p:spPr bwMode="auto">
              <a:xfrm>
                <a:off x="-739" y="3693"/>
                <a:ext cx="135" cy="239"/>
              </a:xfrm>
              <a:custGeom>
                <a:avLst/>
                <a:gdLst>
                  <a:gd name="T0" fmla="*/ 2 w 57"/>
                  <a:gd name="T1" fmla="*/ 101 h 101"/>
                  <a:gd name="T2" fmla="*/ 9 w 57"/>
                  <a:gd name="T3" fmla="*/ 97 h 101"/>
                  <a:gd name="T4" fmla="*/ 1 w 57"/>
                  <a:gd name="T5" fmla="*/ 95 h 101"/>
                  <a:gd name="T6" fmla="*/ 10 w 57"/>
                  <a:gd name="T7" fmla="*/ 94 h 101"/>
                  <a:gd name="T8" fmla="*/ 12 w 57"/>
                  <a:gd name="T9" fmla="*/ 93 h 101"/>
                  <a:gd name="T10" fmla="*/ 16 w 57"/>
                  <a:gd name="T11" fmla="*/ 85 h 101"/>
                  <a:gd name="T12" fmla="*/ 17 w 57"/>
                  <a:gd name="T13" fmla="*/ 85 h 101"/>
                  <a:gd name="T14" fmla="*/ 5 w 57"/>
                  <a:gd name="T15" fmla="*/ 84 h 101"/>
                  <a:gd name="T16" fmla="*/ 1 w 57"/>
                  <a:gd name="T17" fmla="*/ 95 h 101"/>
                  <a:gd name="T18" fmla="*/ 5 w 57"/>
                  <a:gd name="T19" fmla="*/ 84 h 101"/>
                  <a:gd name="T20" fmla="*/ 6 w 57"/>
                  <a:gd name="T21" fmla="*/ 84 h 101"/>
                  <a:gd name="T22" fmla="*/ 8 w 57"/>
                  <a:gd name="T23" fmla="*/ 80 h 101"/>
                  <a:gd name="T24" fmla="*/ 16 w 57"/>
                  <a:gd name="T25" fmla="*/ 85 h 101"/>
                  <a:gd name="T26" fmla="*/ 22 w 57"/>
                  <a:gd name="T27" fmla="*/ 76 h 101"/>
                  <a:gd name="T28" fmla="*/ 23 w 57"/>
                  <a:gd name="T29" fmla="*/ 75 h 101"/>
                  <a:gd name="T30" fmla="*/ 12 w 57"/>
                  <a:gd name="T31" fmla="*/ 71 h 101"/>
                  <a:gd name="T32" fmla="*/ 13 w 57"/>
                  <a:gd name="T33" fmla="*/ 72 h 101"/>
                  <a:gd name="T34" fmla="*/ 13 w 57"/>
                  <a:gd name="T35" fmla="*/ 71 h 101"/>
                  <a:gd name="T36" fmla="*/ 15 w 57"/>
                  <a:gd name="T37" fmla="*/ 67 h 101"/>
                  <a:gd name="T38" fmla="*/ 24 w 57"/>
                  <a:gd name="T39" fmla="*/ 73 h 101"/>
                  <a:gd name="T40" fmla="*/ 19 w 57"/>
                  <a:gd name="T41" fmla="*/ 59 h 101"/>
                  <a:gd name="T42" fmla="*/ 17 w 57"/>
                  <a:gd name="T43" fmla="*/ 64 h 101"/>
                  <a:gd name="T44" fmla="*/ 32 w 57"/>
                  <a:gd name="T45" fmla="*/ 59 h 101"/>
                  <a:gd name="T46" fmla="*/ 33 w 57"/>
                  <a:gd name="T47" fmla="*/ 59 h 101"/>
                  <a:gd name="T48" fmla="*/ 32 w 57"/>
                  <a:gd name="T49" fmla="*/ 58 h 101"/>
                  <a:gd name="T50" fmla="*/ 35 w 57"/>
                  <a:gd name="T51" fmla="*/ 55 h 101"/>
                  <a:gd name="T52" fmla="*/ 20 w 57"/>
                  <a:gd name="T53" fmla="*/ 59 h 101"/>
                  <a:gd name="T54" fmla="*/ 38 w 57"/>
                  <a:gd name="T55" fmla="*/ 50 h 101"/>
                  <a:gd name="T56" fmla="*/ 38 w 57"/>
                  <a:gd name="T57" fmla="*/ 50 h 101"/>
                  <a:gd name="T58" fmla="*/ 25 w 57"/>
                  <a:gd name="T59" fmla="*/ 49 h 101"/>
                  <a:gd name="T60" fmla="*/ 25 w 57"/>
                  <a:gd name="T61" fmla="*/ 50 h 101"/>
                  <a:gd name="T62" fmla="*/ 39 w 57"/>
                  <a:gd name="T63" fmla="*/ 49 h 101"/>
                  <a:gd name="T64" fmla="*/ 41 w 57"/>
                  <a:gd name="T65" fmla="*/ 45 h 101"/>
                  <a:gd name="T66" fmla="*/ 26 w 57"/>
                  <a:gd name="T67" fmla="*/ 48 h 101"/>
                  <a:gd name="T68" fmla="*/ 43 w 57"/>
                  <a:gd name="T69" fmla="*/ 42 h 101"/>
                  <a:gd name="T70" fmla="*/ 43 w 57"/>
                  <a:gd name="T71" fmla="*/ 42 h 101"/>
                  <a:gd name="T72" fmla="*/ 29 w 57"/>
                  <a:gd name="T73" fmla="*/ 42 h 101"/>
                  <a:gd name="T74" fmla="*/ 31 w 57"/>
                  <a:gd name="T75" fmla="*/ 39 h 101"/>
                  <a:gd name="T76" fmla="*/ 45 w 57"/>
                  <a:gd name="T77" fmla="*/ 39 h 101"/>
                  <a:gd name="T78" fmla="*/ 33 w 57"/>
                  <a:gd name="T79" fmla="*/ 36 h 101"/>
                  <a:gd name="T80" fmla="*/ 33 w 57"/>
                  <a:gd name="T81" fmla="*/ 36 h 101"/>
                  <a:gd name="T82" fmla="*/ 46 w 57"/>
                  <a:gd name="T83" fmla="*/ 36 h 101"/>
                  <a:gd name="T84" fmla="*/ 46 w 57"/>
                  <a:gd name="T85" fmla="*/ 36 h 101"/>
                  <a:gd name="T86" fmla="*/ 35 w 57"/>
                  <a:gd name="T87" fmla="*/ 33 h 101"/>
                  <a:gd name="T88" fmla="*/ 36 w 57"/>
                  <a:gd name="T89" fmla="*/ 30 h 101"/>
                  <a:gd name="T90" fmla="*/ 36 w 57"/>
                  <a:gd name="T91" fmla="*/ 30 h 101"/>
                  <a:gd name="T92" fmla="*/ 49 w 57"/>
                  <a:gd name="T93" fmla="*/ 32 h 101"/>
                  <a:gd name="T94" fmla="*/ 53 w 57"/>
                  <a:gd name="T95" fmla="*/ 25 h 101"/>
                  <a:gd name="T96" fmla="*/ 53 w 57"/>
                  <a:gd name="T97" fmla="*/ 24 h 101"/>
                  <a:gd name="T98" fmla="*/ 43 w 57"/>
                  <a:gd name="T99" fmla="*/ 19 h 101"/>
                  <a:gd name="T100" fmla="*/ 39 w 57"/>
                  <a:gd name="T101" fmla="*/ 26 h 101"/>
                  <a:gd name="T102" fmla="*/ 57 w 57"/>
                  <a:gd name="T103" fmla="*/ 17 h 101"/>
                  <a:gd name="T104" fmla="*/ 57 w 57"/>
                  <a:gd name="T105" fmla="*/ 17 h 101"/>
                  <a:gd name="T106" fmla="*/ 44 w 57"/>
                  <a:gd name="T107" fmla="*/ 16 h 101"/>
                  <a:gd name="T108" fmla="*/ 47 w 57"/>
                  <a:gd name="T109" fmla="*/ 11 h 101"/>
                  <a:gd name="T110" fmla="*/ 50 w 57"/>
                  <a:gd name="T111" fmla="*/ 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7" h="101">
                    <a:moveTo>
                      <a:pt x="0" y="95"/>
                    </a:moveTo>
                    <a:cubicBezTo>
                      <a:pt x="0" y="96"/>
                      <a:pt x="0" y="97"/>
                      <a:pt x="0" y="99"/>
                    </a:cubicBezTo>
                    <a:cubicBezTo>
                      <a:pt x="0" y="101"/>
                      <a:pt x="1" y="101"/>
                      <a:pt x="2" y="101"/>
                    </a:cubicBezTo>
                    <a:cubicBezTo>
                      <a:pt x="3" y="101"/>
                      <a:pt x="4" y="101"/>
                      <a:pt x="5" y="101"/>
                    </a:cubicBezTo>
                    <a:cubicBezTo>
                      <a:pt x="6" y="100"/>
                      <a:pt x="6" y="99"/>
                      <a:pt x="7" y="99"/>
                    </a:cubicBezTo>
                    <a:cubicBezTo>
                      <a:pt x="8" y="98"/>
                      <a:pt x="8" y="97"/>
                      <a:pt x="9" y="97"/>
                    </a:cubicBezTo>
                    <a:cubicBezTo>
                      <a:pt x="8" y="96"/>
                      <a:pt x="8" y="96"/>
                      <a:pt x="8" y="96"/>
                    </a:cubicBezTo>
                    <a:cubicBezTo>
                      <a:pt x="7" y="98"/>
                      <a:pt x="6" y="99"/>
                      <a:pt x="2" y="101"/>
                    </a:cubicBezTo>
                    <a:cubicBezTo>
                      <a:pt x="1" y="98"/>
                      <a:pt x="1" y="97"/>
                      <a:pt x="1" y="95"/>
                    </a:cubicBezTo>
                    <a:cubicBezTo>
                      <a:pt x="0" y="95"/>
                      <a:pt x="0" y="95"/>
                      <a:pt x="0" y="95"/>
                    </a:cubicBezTo>
                    <a:moveTo>
                      <a:pt x="14" y="87"/>
                    </a:moveTo>
                    <a:cubicBezTo>
                      <a:pt x="13" y="89"/>
                      <a:pt x="11" y="92"/>
                      <a:pt x="10" y="94"/>
                    </a:cubicBezTo>
                    <a:cubicBezTo>
                      <a:pt x="9" y="95"/>
                      <a:pt x="8" y="96"/>
                      <a:pt x="8" y="96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10" y="95"/>
                      <a:pt x="11" y="94"/>
                      <a:pt x="12" y="93"/>
                    </a:cubicBezTo>
                    <a:cubicBezTo>
                      <a:pt x="13" y="91"/>
                      <a:pt x="14" y="89"/>
                      <a:pt x="15" y="87"/>
                    </a:cubicBezTo>
                    <a:cubicBezTo>
                      <a:pt x="15" y="87"/>
                      <a:pt x="15" y="87"/>
                      <a:pt x="14" y="87"/>
                    </a:cubicBezTo>
                    <a:moveTo>
                      <a:pt x="16" y="85"/>
                    </a:moveTo>
                    <a:cubicBezTo>
                      <a:pt x="15" y="85"/>
                      <a:pt x="15" y="86"/>
                      <a:pt x="15" y="87"/>
                    </a:cubicBezTo>
                    <a:cubicBezTo>
                      <a:pt x="15" y="87"/>
                      <a:pt x="15" y="87"/>
                      <a:pt x="15" y="87"/>
                    </a:cubicBezTo>
                    <a:cubicBezTo>
                      <a:pt x="16" y="86"/>
                      <a:pt x="16" y="86"/>
                      <a:pt x="17" y="85"/>
                    </a:cubicBezTo>
                    <a:cubicBezTo>
                      <a:pt x="16" y="85"/>
                      <a:pt x="16" y="85"/>
                      <a:pt x="16" y="85"/>
                    </a:cubicBezTo>
                    <a:cubicBezTo>
                      <a:pt x="16" y="85"/>
                      <a:pt x="16" y="85"/>
                      <a:pt x="16" y="85"/>
                    </a:cubicBezTo>
                    <a:moveTo>
                      <a:pt x="5" y="84"/>
                    </a:moveTo>
                    <a:cubicBezTo>
                      <a:pt x="4" y="87"/>
                      <a:pt x="2" y="90"/>
                      <a:pt x="1" y="94"/>
                    </a:cubicBezTo>
                    <a:cubicBezTo>
                      <a:pt x="1" y="95"/>
                      <a:pt x="0" y="95"/>
                      <a:pt x="0" y="95"/>
                    </a:cubicBezTo>
                    <a:cubicBezTo>
                      <a:pt x="1" y="95"/>
                      <a:pt x="1" y="95"/>
                      <a:pt x="1" y="95"/>
                    </a:cubicBezTo>
                    <a:cubicBezTo>
                      <a:pt x="1" y="93"/>
                      <a:pt x="3" y="93"/>
                      <a:pt x="3" y="91"/>
                    </a:cubicBezTo>
                    <a:cubicBezTo>
                      <a:pt x="4" y="89"/>
                      <a:pt x="5" y="86"/>
                      <a:pt x="6" y="84"/>
                    </a:cubicBezTo>
                    <a:cubicBezTo>
                      <a:pt x="6" y="84"/>
                      <a:pt x="6" y="84"/>
                      <a:pt x="5" y="84"/>
                    </a:cubicBezTo>
                    <a:moveTo>
                      <a:pt x="8" y="80"/>
                    </a:moveTo>
                    <a:cubicBezTo>
                      <a:pt x="7" y="80"/>
                      <a:pt x="7" y="81"/>
                      <a:pt x="7" y="82"/>
                    </a:cubicBezTo>
                    <a:cubicBezTo>
                      <a:pt x="6" y="83"/>
                      <a:pt x="6" y="83"/>
                      <a:pt x="6" y="84"/>
                    </a:cubicBezTo>
                    <a:cubicBezTo>
                      <a:pt x="6" y="84"/>
                      <a:pt x="6" y="84"/>
                      <a:pt x="6" y="84"/>
                    </a:cubicBezTo>
                    <a:cubicBezTo>
                      <a:pt x="7" y="83"/>
                      <a:pt x="8" y="81"/>
                      <a:pt x="8" y="80"/>
                    </a:cubicBezTo>
                    <a:cubicBezTo>
                      <a:pt x="8" y="80"/>
                      <a:pt x="8" y="80"/>
                      <a:pt x="8" y="80"/>
                    </a:cubicBezTo>
                    <a:moveTo>
                      <a:pt x="22" y="76"/>
                    </a:moveTo>
                    <a:cubicBezTo>
                      <a:pt x="21" y="77"/>
                      <a:pt x="20" y="78"/>
                      <a:pt x="19" y="80"/>
                    </a:cubicBezTo>
                    <a:cubicBezTo>
                      <a:pt x="18" y="82"/>
                      <a:pt x="17" y="83"/>
                      <a:pt x="16" y="85"/>
                    </a:cubicBezTo>
                    <a:cubicBezTo>
                      <a:pt x="17" y="85"/>
                      <a:pt x="17" y="85"/>
                      <a:pt x="17" y="85"/>
                    </a:cubicBezTo>
                    <a:cubicBezTo>
                      <a:pt x="19" y="82"/>
                      <a:pt x="21" y="79"/>
                      <a:pt x="23" y="76"/>
                    </a:cubicBezTo>
                    <a:cubicBezTo>
                      <a:pt x="22" y="76"/>
                      <a:pt x="22" y="76"/>
                      <a:pt x="22" y="76"/>
                    </a:cubicBezTo>
                    <a:moveTo>
                      <a:pt x="23" y="73"/>
                    </a:moveTo>
                    <a:cubicBezTo>
                      <a:pt x="23" y="74"/>
                      <a:pt x="23" y="74"/>
                      <a:pt x="22" y="75"/>
                    </a:cubicBezTo>
                    <a:cubicBezTo>
                      <a:pt x="22" y="75"/>
                      <a:pt x="23" y="75"/>
                      <a:pt x="23" y="75"/>
                    </a:cubicBezTo>
                    <a:cubicBezTo>
                      <a:pt x="23" y="75"/>
                      <a:pt x="24" y="74"/>
                      <a:pt x="24" y="73"/>
                    </a:cubicBezTo>
                    <a:cubicBezTo>
                      <a:pt x="23" y="73"/>
                      <a:pt x="23" y="73"/>
                      <a:pt x="23" y="73"/>
                    </a:cubicBezTo>
                    <a:moveTo>
                      <a:pt x="12" y="71"/>
                    </a:moveTo>
                    <a:cubicBezTo>
                      <a:pt x="11" y="74"/>
                      <a:pt x="9" y="77"/>
                      <a:pt x="8" y="80"/>
                    </a:cubicBezTo>
                    <a:cubicBezTo>
                      <a:pt x="9" y="80"/>
                      <a:pt x="9" y="80"/>
                      <a:pt x="9" y="80"/>
                    </a:cubicBezTo>
                    <a:cubicBezTo>
                      <a:pt x="10" y="77"/>
                      <a:pt x="11" y="74"/>
                      <a:pt x="13" y="72"/>
                    </a:cubicBezTo>
                    <a:cubicBezTo>
                      <a:pt x="12" y="71"/>
                      <a:pt x="12" y="71"/>
                      <a:pt x="12" y="71"/>
                    </a:cubicBezTo>
                    <a:moveTo>
                      <a:pt x="15" y="67"/>
                    </a:moveTo>
                    <a:cubicBezTo>
                      <a:pt x="14" y="69"/>
                      <a:pt x="13" y="70"/>
                      <a:pt x="13" y="71"/>
                    </a:cubicBezTo>
                    <a:cubicBezTo>
                      <a:pt x="13" y="71"/>
                      <a:pt x="13" y="71"/>
                      <a:pt x="13" y="71"/>
                    </a:cubicBezTo>
                    <a:cubicBezTo>
                      <a:pt x="14" y="70"/>
                      <a:pt x="15" y="69"/>
                      <a:pt x="15" y="68"/>
                    </a:cubicBezTo>
                    <a:cubicBezTo>
                      <a:pt x="15" y="67"/>
                      <a:pt x="15" y="67"/>
                      <a:pt x="15" y="67"/>
                    </a:cubicBezTo>
                    <a:moveTo>
                      <a:pt x="29" y="64"/>
                    </a:moveTo>
                    <a:cubicBezTo>
                      <a:pt x="27" y="67"/>
                      <a:pt x="25" y="70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6" y="70"/>
                      <a:pt x="28" y="67"/>
                      <a:pt x="30" y="64"/>
                    </a:cubicBezTo>
                    <a:cubicBezTo>
                      <a:pt x="29" y="64"/>
                      <a:pt x="29" y="64"/>
                      <a:pt x="29" y="64"/>
                    </a:cubicBezTo>
                    <a:moveTo>
                      <a:pt x="19" y="59"/>
                    </a:moveTo>
                    <a:cubicBezTo>
                      <a:pt x="18" y="62"/>
                      <a:pt x="16" y="64"/>
                      <a:pt x="15" y="67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16" y="66"/>
                      <a:pt x="17" y="65"/>
                      <a:pt x="17" y="64"/>
                    </a:cubicBezTo>
                    <a:cubicBezTo>
                      <a:pt x="18" y="62"/>
                      <a:pt x="19" y="61"/>
                      <a:pt x="20" y="60"/>
                    </a:cubicBezTo>
                    <a:cubicBezTo>
                      <a:pt x="19" y="60"/>
                      <a:pt x="19" y="59"/>
                      <a:pt x="19" y="59"/>
                    </a:cubicBezTo>
                    <a:moveTo>
                      <a:pt x="32" y="59"/>
                    </a:moveTo>
                    <a:cubicBezTo>
                      <a:pt x="31" y="60"/>
                      <a:pt x="30" y="62"/>
                      <a:pt x="29" y="63"/>
                    </a:cubicBezTo>
                    <a:cubicBezTo>
                      <a:pt x="30" y="63"/>
                      <a:pt x="30" y="63"/>
                      <a:pt x="30" y="64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2" y="59"/>
                      <a:pt x="32" y="59"/>
                      <a:pt x="32" y="59"/>
                    </a:cubicBezTo>
                    <a:moveTo>
                      <a:pt x="35" y="55"/>
                    </a:moveTo>
                    <a:cubicBezTo>
                      <a:pt x="34" y="56"/>
                      <a:pt x="33" y="57"/>
                      <a:pt x="32" y="58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5"/>
                      <a:pt x="35" y="55"/>
                      <a:pt x="35" y="55"/>
                    </a:cubicBezTo>
                    <a:moveTo>
                      <a:pt x="22" y="53"/>
                    </a:moveTo>
                    <a:cubicBezTo>
                      <a:pt x="21" y="55"/>
                      <a:pt x="21" y="57"/>
                      <a:pt x="20" y="58"/>
                    </a:cubicBezTo>
                    <a:cubicBezTo>
                      <a:pt x="20" y="59"/>
                      <a:pt x="20" y="59"/>
                      <a:pt x="20" y="59"/>
                    </a:cubicBezTo>
                    <a:cubicBezTo>
                      <a:pt x="21" y="57"/>
                      <a:pt x="22" y="55"/>
                      <a:pt x="23" y="54"/>
                    </a:cubicBezTo>
                    <a:cubicBezTo>
                      <a:pt x="23" y="54"/>
                      <a:pt x="23" y="53"/>
                      <a:pt x="22" y="53"/>
                    </a:cubicBezTo>
                    <a:moveTo>
                      <a:pt x="38" y="50"/>
                    </a:moveTo>
                    <a:cubicBezTo>
                      <a:pt x="37" y="51"/>
                      <a:pt x="37" y="52"/>
                      <a:pt x="36" y="53"/>
                    </a:cubicBezTo>
                    <a:cubicBezTo>
                      <a:pt x="36" y="53"/>
                      <a:pt x="36" y="53"/>
                      <a:pt x="36" y="53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0"/>
                    </a:cubicBezTo>
                    <a:moveTo>
                      <a:pt x="25" y="49"/>
                    </a:move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50"/>
                      <a:pt x="23" y="52"/>
                      <a:pt x="23" y="53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4" y="52"/>
                      <a:pt x="25" y="51"/>
                      <a:pt x="25" y="50"/>
                    </a:cubicBezTo>
                    <a:cubicBezTo>
                      <a:pt x="25" y="50"/>
                      <a:pt x="25" y="49"/>
                      <a:pt x="25" y="49"/>
                    </a:cubicBezTo>
                    <a:moveTo>
                      <a:pt x="41" y="45"/>
                    </a:moveTo>
                    <a:cubicBezTo>
                      <a:pt x="40" y="46"/>
                      <a:pt x="39" y="47"/>
                      <a:pt x="39" y="49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1" y="45"/>
                      <a:pt x="41" y="45"/>
                      <a:pt x="41" y="45"/>
                    </a:cubicBezTo>
                    <a:moveTo>
                      <a:pt x="28" y="44"/>
                    </a:moveTo>
                    <a:cubicBezTo>
                      <a:pt x="27" y="45"/>
                      <a:pt x="27" y="46"/>
                      <a:pt x="26" y="48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7" y="47"/>
                      <a:pt x="28" y="45"/>
                      <a:pt x="28" y="44"/>
                    </a:cubicBezTo>
                    <a:cubicBezTo>
                      <a:pt x="28" y="44"/>
                      <a:pt x="28" y="44"/>
                      <a:pt x="28" y="44"/>
                    </a:cubicBezTo>
                    <a:moveTo>
                      <a:pt x="43" y="42"/>
                    </a:move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moveTo>
                      <a:pt x="31" y="39"/>
                    </a:moveTo>
                    <a:cubicBezTo>
                      <a:pt x="30" y="40"/>
                      <a:pt x="29" y="41"/>
                      <a:pt x="29" y="42"/>
                    </a:cubicBezTo>
                    <a:cubicBezTo>
                      <a:pt x="29" y="43"/>
                      <a:pt x="29" y="43"/>
                      <a:pt x="29" y="43"/>
                    </a:cubicBezTo>
                    <a:cubicBezTo>
                      <a:pt x="30" y="42"/>
                      <a:pt x="30" y="41"/>
                      <a:pt x="31" y="39"/>
                    </a:cubicBezTo>
                    <a:cubicBezTo>
                      <a:pt x="31" y="39"/>
                      <a:pt x="31" y="39"/>
                      <a:pt x="31" y="39"/>
                    </a:cubicBezTo>
                    <a:moveTo>
                      <a:pt x="46" y="37"/>
                    </a:moveTo>
                    <a:cubicBezTo>
                      <a:pt x="45" y="38"/>
                      <a:pt x="45" y="38"/>
                      <a:pt x="45" y="39"/>
                    </a:cubicBezTo>
                    <a:cubicBezTo>
                      <a:pt x="45" y="39"/>
                      <a:pt x="45" y="39"/>
                      <a:pt x="45" y="39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46" y="37"/>
                      <a:pt x="46" y="37"/>
                      <a:pt x="46" y="37"/>
                    </a:cubicBezTo>
                    <a:moveTo>
                      <a:pt x="33" y="36"/>
                    </a:moveTo>
                    <a:cubicBezTo>
                      <a:pt x="33" y="36"/>
                      <a:pt x="32" y="36"/>
                      <a:pt x="32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3" y="36"/>
                      <a:pt x="33" y="36"/>
                    </a:cubicBezTo>
                    <a:moveTo>
                      <a:pt x="46" y="36"/>
                    </a:moveTo>
                    <a:cubicBezTo>
                      <a:pt x="46" y="36"/>
                      <a:pt x="46" y="36"/>
                      <a:pt x="46" y="36"/>
                    </a:cubicBezTo>
                    <a:cubicBezTo>
                      <a:pt x="46" y="36"/>
                      <a:pt x="46" y="36"/>
                      <a:pt x="46" y="36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6"/>
                      <a:pt x="46" y="36"/>
                      <a:pt x="46" y="36"/>
                    </a:cubicBezTo>
                    <a:moveTo>
                      <a:pt x="35" y="31"/>
                    </a:moveTo>
                    <a:cubicBezTo>
                      <a:pt x="35" y="32"/>
                      <a:pt x="35" y="32"/>
                      <a:pt x="35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2"/>
                      <a:pt x="35" y="32"/>
                      <a:pt x="36" y="32"/>
                    </a:cubicBezTo>
                    <a:cubicBezTo>
                      <a:pt x="35" y="31"/>
                      <a:pt x="35" y="31"/>
                      <a:pt x="35" y="31"/>
                    </a:cubicBezTo>
                    <a:moveTo>
                      <a:pt x="36" y="30"/>
                    </a:moveTo>
                    <a:cubicBezTo>
                      <a:pt x="36" y="30"/>
                      <a:pt x="36" y="31"/>
                      <a:pt x="36" y="31"/>
                    </a:cubicBezTo>
                    <a:cubicBezTo>
                      <a:pt x="36" y="31"/>
                      <a:pt x="36" y="31"/>
                      <a:pt x="36" y="31"/>
                    </a:cubicBezTo>
                    <a:cubicBezTo>
                      <a:pt x="36" y="31"/>
                      <a:pt x="36" y="31"/>
                      <a:pt x="36" y="30"/>
                    </a:cubicBezTo>
                    <a:cubicBezTo>
                      <a:pt x="36" y="30"/>
                      <a:pt x="36" y="30"/>
                      <a:pt x="36" y="30"/>
                    </a:cubicBezTo>
                    <a:moveTo>
                      <a:pt x="53" y="25"/>
                    </a:moveTo>
                    <a:cubicBezTo>
                      <a:pt x="51" y="28"/>
                      <a:pt x="50" y="30"/>
                      <a:pt x="49" y="32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moveTo>
                      <a:pt x="53" y="24"/>
                    </a:move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moveTo>
                      <a:pt x="43" y="19"/>
                    </a:moveTo>
                    <a:cubicBezTo>
                      <a:pt x="43" y="19"/>
                      <a:pt x="42" y="19"/>
                      <a:pt x="42" y="19"/>
                    </a:cubicBezTo>
                    <a:cubicBezTo>
                      <a:pt x="41" y="21"/>
                      <a:pt x="40" y="23"/>
                      <a:pt x="38" y="26"/>
                    </a:cubicBezTo>
                    <a:cubicBezTo>
                      <a:pt x="39" y="26"/>
                      <a:pt x="39" y="26"/>
                      <a:pt x="39" y="26"/>
                    </a:cubicBezTo>
                    <a:cubicBezTo>
                      <a:pt x="40" y="24"/>
                      <a:pt x="41" y="21"/>
                      <a:pt x="43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57" y="17"/>
                    </a:moveTo>
                    <a:cubicBezTo>
                      <a:pt x="56" y="19"/>
                      <a:pt x="56" y="20"/>
                      <a:pt x="55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7" y="17"/>
                      <a:pt x="57" y="17"/>
                      <a:pt x="57" y="17"/>
                    </a:cubicBezTo>
                    <a:cubicBezTo>
                      <a:pt x="57" y="17"/>
                      <a:pt x="57" y="17"/>
                      <a:pt x="57" y="17"/>
                    </a:cubicBezTo>
                    <a:moveTo>
                      <a:pt x="47" y="11"/>
                    </a:moveTo>
                    <a:cubicBezTo>
                      <a:pt x="46" y="13"/>
                      <a:pt x="45" y="14"/>
                      <a:pt x="44" y="16"/>
                    </a:cubicBezTo>
                    <a:cubicBezTo>
                      <a:pt x="44" y="16"/>
                      <a:pt x="44" y="16"/>
                      <a:pt x="45" y="16"/>
                    </a:cubicBezTo>
                    <a:cubicBezTo>
                      <a:pt x="45" y="14"/>
                      <a:pt x="46" y="13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moveTo>
                      <a:pt x="54" y="0"/>
                    </a:moveTo>
                    <a:cubicBezTo>
                      <a:pt x="53" y="2"/>
                      <a:pt x="51" y="5"/>
                      <a:pt x="50" y="7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51" y="4"/>
                      <a:pt x="53" y="2"/>
                      <a:pt x="5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0" name="Freeform 9539"/>
              <p:cNvSpPr>
                <a:spLocks noEditPoints="1"/>
              </p:cNvSpPr>
              <p:nvPr/>
            </p:nvSpPr>
            <p:spPr bwMode="auto">
              <a:xfrm>
                <a:off x="-739" y="3710"/>
                <a:ext cx="139" cy="212"/>
              </a:xfrm>
              <a:custGeom>
                <a:avLst/>
                <a:gdLst>
                  <a:gd name="T0" fmla="*/ 9 w 59"/>
                  <a:gd name="T1" fmla="*/ 90 h 90"/>
                  <a:gd name="T2" fmla="*/ 0 w 59"/>
                  <a:gd name="T3" fmla="*/ 88 h 90"/>
                  <a:gd name="T4" fmla="*/ 1 w 59"/>
                  <a:gd name="T5" fmla="*/ 88 h 90"/>
                  <a:gd name="T6" fmla="*/ 14 w 59"/>
                  <a:gd name="T7" fmla="*/ 80 h 90"/>
                  <a:gd name="T8" fmla="*/ 15 w 59"/>
                  <a:gd name="T9" fmla="*/ 80 h 90"/>
                  <a:gd name="T10" fmla="*/ 16 w 59"/>
                  <a:gd name="T11" fmla="*/ 78 h 90"/>
                  <a:gd name="T12" fmla="*/ 16 w 59"/>
                  <a:gd name="T13" fmla="*/ 78 h 90"/>
                  <a:gd name="T14" fmla="*/ 6 w 59"/>
                  <a:gd name="T15" fmla="*/ 77 h 90"/>
                  <a:gd name="T16" fmla="*/ 8 w 59"/>
                  <a:gd name="T17" fmla="*/ 73 h 90"/>
                  <a:gd name="T18" fmla="*/ 9 w 59"/>
                  <a:gd name="T19" fmla="*/ 73 h 90"/>
                  <a:gd name="T20" fmla="*/ 22 w 59"/>
                  <a:gd name="T21" fmla="*/ 69 h 90"/>
                  <a:gd name="T22" fmla="*/ 22 w 59"/>
                  <a:gd name="T23" fmla="*/ 68 h 90"/>
                  <a:gd name="T24" fmla="*/ 24 w 59"/>
                  <a:gd name="T25" fmla="*/ 66 h 90"/>
                  <a:gd name="T26" fmla="*/ 13 w 59"/>
                  <a:gd name="T27" fmla="*/ 64 h 90"/>
                  <a:gd name="T28" fmla="*/ 13 w 59"/>
                  <a:gd name="T29" fmla="*/ 64 h 90"/>
                  <a:gd name="T30" fmla="*/ 15 w 59"/>
                  <a:gd name="T31" fmla="*/ 60 h 90"/>
                  <a:gd name="T32" fmla="*/ 15 w 59"/>
                  <a:gd name="T33" fmla="*/ 60 h 90"/>
                  <a:gd name="T34" fmla="*/ 30 w 59"/>
                  <a:gd name="T35" fmla="*/ 57 h 90"/>
                  <a:gd name="T36" fmla="*/ 29 w 59"/>
                  <a:gd name="T37" fmla="*/ 56 h 90"/>
                  <a:gd name="T38" fmla="*/ 20 w 59"/>
                  <a:gd name="T39" fmla="*/ 53 h 90"/>
                  <a:gd name="T40" fmla="*/ 32 w 59"/>
                  <a:gd name="T41" fmla="*/ 51 h 90"/>
                  <a:gd name="T42" fmla="*/ 33 w 59"/>
                  <a:gd name="T43" fmla="*/ 52 h 90"/>
                  <a:gd name="T44" fmla="*/ 35 w 59"/>
                  <a:gd name="T45" fmla="*/ 48 h 90"/>
                  <a:gd name="T46" fmla="*/ 36 w 59"/>
                  <a:gd name="T47" fmla="*/ 46 h 90"/>
                  <a:gd name="T48" fmla="*/ 23 w 59"/>
                  <a:gd name="T49" fmla="*/ 47 h 90"/>
                  <a:gd name="T50" fmla="*/ 39 w 59"/>
                  <a:gd name="T51" fmla="*/ 42 h 90"/>
                  <a:gd name="T52" fmla="*/ 39 w 59"/>
                  <a:gd name="T53" fmla="*/ 42 h 90"/>
                  <a:gd name="T54" fmla="*/ 25 w 59"/>
                  <a:gd name="T55" fmla="*/ 42 h 90"/>
                  <a:gd name="T56" fmla="*/ 26 w 59"/>
                  <a:gd name="T57" fmla="*/ 41 h 90"/>
                  <a:gd name="T58" fmla="*/ 28 w 59"/>
                  <a:gd name="T59" fmla="*/ 37 h 90"/>
                  <a:gd name="T60" fmla="*/ 43 w 59"/>
                  <a:gd name="T61" fmla="*/ 35 h 90"/>
                  <a:gd name="T62" fmla="*/ 43 w 59"/>
                  <a:gd name="T63" fmla="*/ 35 h 90"/>
                  <a:gd name="T64" fmla="*/ 43 w 59"/>
                  <a:gd name="T65" fmla="*/ 35 h 90"/>
                  <a:gd name="T66" fmla="*/ 45 w 59"/>
                  <a:gd name="T67" fmla="*/ 32 h 90"/>
                  <a:gd name="T68" fmla="*/ 31 w 59"/>
                  <a:gd name="T69" fmla="*/ 32 h 90"/>
                  <a:gd name="T70" fmla="*/ 46 w 59"/>
                  <a:gd name="T71" fmla="*/ 29 h 90"/>
                  <a:gd name="T72" fmla="*/ 46 w 59"/>
                  <a:gd name="T73" fmla="*/ 29 h 90"/>
                  <a:gd name="T74" fmla="*/ 33 w 59"/>
                  <a:gd name="T75" fmla="*/ 29 h 90"/>
                  <a:gd name="T76" fmla="*/ 35 w 59"/>
                  <a:gd name="T77" fmla="*/ 25 h 90"/>
                  <a:gd name="T78" fmla="*/ 47 w 59"/>
                  <a:gd name="T79" fmla="*/ 29 h 90"/>
                  <a:gd name="T80" fmla="*/ 36 w 59"/>
                  <a:gd name="T81" fmla="*/ 24 h 90"/>
                  <a:gd name="T82" fmla="*/ 36 w 59"/>
                  <a:gd name="T83" fmla="*/ 24 h 90"/>
                  <a:gd name="T84" fmla="*/ 36 w 59"/>
                  <a:gd name="T85" fmla="*/ 23 h 90"/>
                  <a:gd name="T86" fmla="*/ 38 w 59"/>
                  <a:gd name="T87" fmla="*/ 19 h 90"/>
                  <a:gd name="T88" fmla="*/ 53 w 59"/>
                  <a:gd name="T89" fmla="*/ 18 h 90"/>
                  <a:gd name="T90" fmla="*/ 55 w 59"/>
                  <a:gd name="T91" fmla="*/ 15 h 90"/>
                  <a:gd name="T92" fmla="*/ 55 w 59"/>
                  <a:gd name="T93" fmla="*/ 15 h 90"/>
                  <a:gd name="T94" fmla="*/ 43 w 59"/>
                  <a:gd name="T95" fmla="*/ 12 h 90"/>
                  <a:gd name="T96" fmla="*/ 44 w 59"/>
                  <a:gd name="T97" fmla="*/ 9 h 90"/>
                  <a:gd name="T98" fmla="*/ 57 w 59"/>
                  <a:gd name="T99" fmla="*/ 10 h 90"/>
                  <a:gd name="T100" fmla="*/ 47 w 59"/>
                  <a:gd name="T101" fmla="*/ 4 h 90"/>
                  <a:gd name="T102" fmla="*/ 50 w 59"/>
                  <a:gd name="T103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9" h="90">
                    <a:moveTo>
                      <a:pt x="8" y="89"/>
                    </a:moveTo>
                    <a:cubicBezTo>
                      <a:pt x="8" y="89"/>
                      <a:pt x="8" y="89"/>
                      <a:pt x="8" y="89"/>
                    </a:cubicBezTo>
                    <a:cubicBezTo>
                      <a:pt x="9" y="90"/>
                      <a:pt x="9" y="90"/>
                      <a:pt x="9" y="90"/>
                    </a:cubicBezTo>
                    <a:cubicBezTo>
                      <a:pt x="9" y="90"/>
                      <a:pt x="9" y="90"/>
                      <a:pt x="9" y="90"/>
                    </a:cubicBezTo>
                    <a:cubicBezTo>
                      <a:pt x="8" y="89"/>
                      <a:pt x="8" y="89"/>
                      <a:pt x="8" y="89"/>
                    </a:cubicBezTo>
                    <a:moveTo>
                      <a:pt x="0" y="88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0" y="88"/>
                      <a:pt x="0" y="88"/>
                      <a:pt x="0" y="88"/>
                    </a:cubicBezTo>
                    <a:moveTo>
                      <a:pt x="15" y="80"/>
                    </a:moveTo>
                    <a:cubicBezTo>
                      <a:pt x="15" y="80"/>
                      <a:pt x="14" y="80"/>
                      <a:pt x="14" y="80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15" y="80"/>
                      <a:pt x="15" y="80"/>
                      <a:pt x="15" y="80"/>
                    </a:cubicBezTo>
                    <a:moveTo>
                      <a:pt x="16" y="78"/>
                    </a:move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6" y="78"/>
                      <a:pt x="16" y="78"/>
                      <a:pt x="16" y="78"/>
                    </a:cubicBezTo>
                    <a:moveTo>
                      <a:pt x="6" y="77"/>
                    </a:moveTo>
                    <a:cubicBezTo>
                      <a:pt x="6" y="77"/>
                      <a:pt x="5" y="77"/>
                      <a:pt x="5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6" y="77"/>
                      <a:pt x="6" y="77"/>
                      <a:pt x="6" y="77"/>
                    </a:cubicBezTo>
                    <a:cubicBezTo>
                      <a:pt x="6" y="77"/>
                      <a:pt x="6" y="77"/>
                      <a:pt x="6" y="77"/>
                    </a:cubicBezTo>
                    <a:moveTo>
                      <a:pt x="8" y="73"/>
                    </a:moveTo>
                    <a:cubicBezTo>
                      <a:pt x="8" y="73"/>
                      <a:pt x="8" y="73"/>
                      <a:pt x="8" y="73"/>
                    </a:cubicBezTo>
                    <a:cubicBezTo>
                      <a:pt x="8" y="73"/>
                      <a:pt x="8" y="73"/>
                      <a:pt x="8" y="73"/>
                    </a:cubicBezTo>
                    <a:cubicBezTo>
                      <a:pt x="8" y="73"/>
                      <a:pt x="9" y="73"/>
                      <a:pt x="9" y="73"/>
                    </a:cubicBezTo>
                    <a:cubicBezTo>
                      <a:pt x="8" y="73"/>
                      <a:pt x="8" y="73"/>
                      <a:pt x="8" y="73"/>
                    </a:cubicBezTo>
                    <a:moveTo>
                      <a:pt x="22" y="68"/>
                    </a:moveTo>
                    <a:cubicBezTo>
                      <a:pt x="22" y="68"/>
                      <a:pt x="22" y="68"/>
                      <a:pt x="22" y="69"/>
                    </a:cubicBezTo>
                    <a:cubicBezTo>
                      <a:pt x="23" y="69"/>
                      <a:pt x="23" y="69"/>
                      <a:pt x="23" y="69"/>
                    </a:cubicBezTo>
                    <a:cubicBezTo>
                      <a:pt x="23" y="69"/>
                      <a:pt x="23" y="69"/>
                      <a:pt x="23" y="68"/>
                    </a:cubicBezTo>
                    <a:cubicBezTo>
                      <a:pt x="23" y="68"/>
                      <a:pt x="22" y="68"/>
                      <a:pt x="22" y="68"/>
                    </a:cubicBezTo>
                    <a:moveTo>
                      <a:pt x="24" y="66"/>
                    </a:moveTo>
                    <a:cubicBezTo>
                      <a:pt x="24" y="66"/>
                      <a:pt x="24" y="66"/>
                      <a:pt x="23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66"/>
                      <a:pt x="24" y="66"/>
                      <a:pt x="24" y="66"/>
                    </a:cubicBezTo>
                    <a:moveTo>
                      <a:pt x="13" y="64"/>
                    </a:moveTo>
                    <a:cubicBezTo>
                      <a:pt x="12" y="64"/>
                      <a:pt x="12" y="64"/>
                      <a:pt x="12" y="64"/>
                    </a:cubicBezTo>
                    <a:cubicBezTo>
                      <a:pt x="13" y="65"/>
                      <a:pt x="13" y="65"/>
                      <a:pt x="13" y="65"/>
                    </a:cubicBezTo>
                    <a:cubicBezTo>
                      <a:pt x="13" y="65"/>
                      <a:pt x="13" y="64"/>
                      <a:pt x="13" y="64"/>
                    </a:cubicBezTo>
                    <a:cubicBezTo>
                      <a:pt x="13" y="64"/>
                      <a:pt x="13" y="64"/>
                      <a:pt x="13" y="64"/>
                    </a:cubicBezTo>
                    <a:moveTo>
                      <a:pt x="15" y="60"/>
                    </a:move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5" y="61"/>
                      <a:pt x="15" y="60"/>
                      <a:pt x="15" y="60"/>
                    </a:cubicBezTo>
                    <a:cubicBezTo>
                      <a:pt x="15" y="60"/>
                      <a:pt x="15" y="60"/>
                      <a:pt x="15" y="60"/>
                    </a:cubicBezTo>
                    <a:moveTo>
                      <a:pt x="29" y="56"/>
                    </a:moveTo>
                    <a:cubicBezTo>
                      <a:pt x="29" y="57"/>
                      <a:pt x="29" y="57"/>
                      <a:pt x="29" y="57"/>
                    </a:cubicBezTo>
                    <a:cubicBezTo>
                      <a:pt x="29" y="57"/>
                      <a:pt x="29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6"/>
                      <a:pt x="30" y="56"/>
                      <a:pt x="29" y="56"/>
                    </a:cubicBezTo>
                    <a:moveTo>
                      <a:pt x="20" y="51"/>
                    </a:moveTo>
                    <a:cubicBezTo>
                      <a:pt x="19" y="52"/>
                      <a:pt x="19" y="52"/>
                      <a:pt x="19" y="52"/>
                    </a:cubicBezTo>
                    <a:cubicBezTo>
                      <a:pt x="19" y="52"/>
                      <a:pt x="19" y="53"/>
                      <a:pt x="20" y="53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1"/>
                      <a:pt x="20" y="51"/>
                      <a:pt x="20" y="51"/>
                    </a:cubicBezTo>
                    <a:moveTo>
                      <a:pt x="32" y="51"/>
                    </a:moveTo>
                    <a:cubicBezTo>
                      <a:pt x="32" y="52"/>
                      <a:pt x="32" y="52"/>
                      <a:pt x="32" y="52"/>
                    </a:cubicBezTo>
                    <a:cubicBezTo>
                      <a:pt x="32" y="52"/>
                      <a:pt x="32" y="52"/>
                      <a:pt x="33" y="52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33" y="52"/>
                      <a:pt x="33" y="52"/>
                      <a:pt x="32" y="51"/>
                    </a:cubicBezTo>
                    <a:moveTo>
                      <a:pt x="36" y="46"/>
                    </a:moveTo>
                    <a:cubicBezTo>
                      <a:pt x="36" y="46"/>
                      <a:pt x="35" y="47"/>
                      <a:pt x="35" y="48"/>
                    </a:cubicBezTo>
                    <a:cubicBezTo>
                      <a:pt x="35" y="48"/>
                      <a:pt x="35" y="48"/>
                      <a:pt x="35" y="48"/>
                    </a:cubicBezTo>
                    <a:cubicBezTo>
                      <a:pt x="36" y="46"/>
                      <a:pt x="36" y="46"/>
                      <a:pt x="36" y="46"/>
                    </a:cubicBezTo>
                    <a:cubicBezTo>
                      <a:pt x="36" y="46"/>
                      <a:pt x="36" y="46"/>
                      <a:pt x="36" y="46"/>
                    </a:cubicBezTo>
                    <a:moveTo>
                      <a:pt x="23" y="46"/>
                    </a:moveTo>
                    <a:cubicBezTo>
                      <a:pt x="23" y="46"/>
                      <a:pt x="23" y="46"/>
                      <a:pt x="22" y="46"/>
                    </a:cubicBezTo>
                    <a:cubicBezTo>
                      <a:pt x="23" y="46"/>
                      <a:pt x="23" y="47"/>
                      <a:pt x="23" y="47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23" y="46"/>
                      <a:pt x="23" y="46"/>
                      <a:pt x="23" y="46"/>
                    </a:cubicBezTo>
                    <a:moveTo>
                      <a:pt x="39" y="42"/>
                    </a:moveTo>
                    <a:cubicBezTo>
                      <a:pt x="38" y="42"/>
                      <a:pt x="38" y="42"/>
                      <a:pt x="38" y="43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moveTo>
                      <a:pt x="26" y="41"/>
                    </a:moveTo>
                    <a:cubicBezTo>
                      <a:pt x="25" y="41"/>
                      <a:pt x="25" y="42"/>
                      <a:pt x="25" y="42"/>
                    </a:cubicBezTo>
                    <a:cubicBezTo>
                      <a:pt x="25" y="42"/>
                      <a:pt x="25" y="43"/>
                      <a:pt x="25" y="43"/>
                    </a:cubicBezTo>
                    <a:cubicBezTo>
                      <a:pt x="26" y="42"/>
                      <a:pt x="26" y="41"/>
                      <a:pt x="26" y="41"/>
                    </a:cubicBezTo>
                    <a:cubicBezTo>
                      <a:pt x="26" y="41"/>
                      <a:pt x="26" y="41"/>
                      <a:pt x="26" y="41"/>
                    </a:cubicBezTo>
                    <a:moveTo>
                      <a:pt x="29" y="35"/>
                    </a:moveTo>
                    <a:cubicBezTo>
                      <a:pt x="28" y="36"/>
                      <a:pt x="28" y="36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9" y="36"/>
                      <a:pt x="29" y="36"/>
                    </a:cubicBezTo>
                    <a:cubicBezTo>
                      <a:pt x="29" y="35"/>
                      <a:pt x="29" y="35"/>
                      <a:pt x="29" y="35"/>
                    </a:cubicBezTo>
                    <a:moveTo>
                      <a:pt x="43" y="35"/>
                    </a:moveTo>
                    <a:cubicBezTo>
                      <a:pt x="42" y="36"/>
                      <a:pt x="41" y="37"/>
                      <a:pt x="41" y="38"/>
                    </a:cubicBezTo>
                    <a:cubicBezTo>
                      <a:pt x="41" y="38"/>
                      <a:pt x="41" y="38"/>
                      <a:pt x="41" y="38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3" y="35"/>
                      <a:pt x="43" y="35"/>
                    </a:cubicBezTo>
                    <a:moveTo>
                      <a:pt x="45" y="32"/>
                    </a:moveTo>
                    <a:cubicBezTo>
                      <a:pt x="44" y="33"/>
                      <a:pt x="43" y="34"/>
                      <a:pt x="43" y="35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2"/>
                      <a:pt x="45" y="32"/>
                    </a:cubicBezTo>
                    <a:moveTo>
                      <a:pt x="32" y="29"/>
                    </a:moveTo>
                    <a:cubicBezTo>
                      <a:pt x="32" y="30"/>
                      <a:pt x="31" y="31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1"/>
                      <a:pt x="32" y="30"/>
                      <a:pt x="33" y="29"/>
                    </a:cubicBezTo>
                    <a:cubicBezTo>
                      <a:pt x="33" y="29"/>
                      <a:pt x="33" y="29"/>
                      <a:pt x="32" y="29"/>
                    </a:cubicBezTo>
                    <a:moveTo>
                      <a:pt x="46" y="29"/>
                    </a:move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moveTo>
                      <a:pt x="35" y="25"/>
                    </a:moveTo>
                    <a:cubicBezTo>
                      <a:pt x="34" y="26"/>
                      <a:pt x="33" y="28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4" y="28"/>
                      <a:pt x="34" y="27"/>
                      <a:pt x="35" y="26"/>
                    </a:cubicBezTo>
                    <a:cubicBezTo>
                      <a:pt x="35" y="26"/>
                      <a:pt x="35" y="26"/>
                      <a:pt x="35" y="25"/>
                    </a:cubicBezTo>
                    <a:moveTo>
                      <a:pt x="49" y="25"/>
                    </a:moveTo>
                    <a:cubicBezTo>
                      <a:pt x="48" y="26"/>
                      <a:pt x="47" y="27"/>
                      <a:pt x="46" y="29"/>
                    </a:cubicBezTo>
                    <a:cubicBezTo>
                      <a:pt x="46" y="29"/>
                      <a:pt x="47" y="29"/>
                      <a:pt x="47" y="29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49" y="25"/>
                      <a:pt x="49" y="25"/>
                      <a:pt x="49" y="25"/>
                    </a:cubicBezTo>
                    <a:moveTo>
                      <a:pt x="36" y="24"/>
                    </a:moveTo>
                    <a:cubicBezTo>
                      <a:pt x="35" y="24"/>
                      <a:pt x="35" y="24"/>
                      <a:pt x="35" y="24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4"/>
                      <a:pt x="36" y="24"/>
                      <a:pt x="36" y="24"/>
                    </a:cubicBezTo>
                    <a:moveTo>
                      <a:pt x="38" y="19"/>
                    </a:moveTo>
                    <a:cubicBezTo>
                      <a:pt x="38" y="20"/>
                      <a:pt x="37" y="22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7" y="22"/>
                      <a:pt x="38" y="20"/>
                      <a:pt x="39" y="19"/>
                    </a:cubicBezTo>
                    <a:cubicBezTo>
                      <a:pt x="39" y="19"/>
                      <a:pt x="39" y="19"/>
                      <a:pt x="38" y="19"/>
                    </a:cubicBezTo>
                    <a:moveTo>
                      <a:pt x="53" y="17"/>
                    </a:move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moveTo>
                      <a:pt x="55" y="15"/>
                    </a:moveTo>
                    <a:cubicBezTo>
                      <a:pt x="54" y="16"/>
                      <a:pt x="54" y="16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5" y="15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5" y="15"/>
                    </a:cubicBezTo>
                    <a:moveTo>
                      <a:pt x="44" y="9"/>
                    </a:moveTo>
                    <a:cubicBezTo>
                      <a:pt x="44" y="10"/>
                      <a:pt x="43" y="11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1"/>
                      <a:pt x="44" y="10"/>
                      <a:pt x="45" y="9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59" y="8"/>
                    </a:moveTo>
                    <a:cubicBezTo>
                      <a:pt x="58" y="9"/>
                      <a:pt x="58" y="10"/>
                      <a:pt x="57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9" y="8"/>
                      <a:pt x="59" y="8"/>
                      <a:pt x="59" y="8"/>
                    </a:cubicBezTo>
                    <a:moveTo>
                      <a:pt x="50" y="0"/>
                    </a:moveTo>
                    <a:cubicBezTo>
                      <a:pt x="49" y="1"/>
                      <a:pt x="48" y="3"/>
                      <a:pt x="47" y="4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8" y="3"/>
                      <a:pt x="49" y="1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1" name="Freeform 9540"/>
              <p:cNvSpPr>
                <a:spLocks noEditPoints="1"/>
              </p:cNvSpPr>
              <p:nvPr/>
            </p:nvSpPr>
            <p:spPr bwMode="auto">
              <a:xfrm>
                <a:off x="-401" y="3103"/>
                <a:ext cx="75" cy="116"/>
              </a:xfrm>
              <a:custGeom>
                <a:avLst/>
                <a:gdLst>
                  <a:gd name="T0" fmla="*/ 0 w 32"/>
                  <a:gd name="T1" fmla="*/ 47 h 49"/>
                  <a:gd name="T2" fmla="*/ 3 w 32"/>
                  <a:gd name="T3" fmla="*/ 48 h 49"/>
                  <a:gd name="T4" fmla="*/ 1 w 32"/>
                  <a:gd name="T5" fmla="*/ 46 h 49"/>
                  <a:gd name="T6" fmla="*/ 3 w 32"/>
                  <a:gd name="T7" fmla="*/ 47 h 49"/>
                  <a:gd name="T8" fmla="*/ 1 w 32"/>
                  <a:gd name="T9" fmla="*/ 46 h 49"/>
                  <a:gd name="T10" fmla="*/ 2 w 32"/>
                  <a:gd name="T11" fmla="*/ 45 h 49"/>
                  <a:gd name="T12" fmla="*/ 6 w 32"/>
                  <a:gd name="T13" fmla="*/ 42 h 49"/>
                  <a:gd name="T14" fmla="*/ 7 w 32"/>
                  <a:gd name="T15" fmla="*/ 41 h 49"/>
                  <a:gd name="T16" fmla="*/ 8 w 32"/>
                  <a:gd name="T17" fmla="*/ 42 h 49"/>
                  <a:gd name="T18" fmla="*/ 7 w 32"/>
                  <a:gd name="T19" fmla="*/ 41 h 49"/>
                  <a:gd name="T20" fmla="*/ 8 w 32"/>
                  <a:gd name="T21" fmla="*/ 40 h 49"/>
                  <a:gd name="T22" fmla="*/ 8 w 32"/>
                  <a:gd name="T23" fmla="*/ 40 h 49"/>
                  <a:gd name="T24" fmla="*/ 5 w 32"/>
                  <a:gd name="T25" fmla="*/ 40 h 49"/>
                  <a:gd name="T26" fmla="*/ 7 w 32"/>
                  <a:gd name="T27" fmla="*/ 41 h 49"/>
                  <a:gd name="T28" fmla="*/ 8 w 32"/>
                  <a:gd name="T29" fmla="*/ 39 h 49"/>
                  <a:gd name="T30" fmla="*/ 9 w 32"/>
                  <a:gd name="T31" fmla="*/ 40 h 49"/>
                  <a:gd name="T32" fmla="*/ 8 w 32"/>
                  <a:gd name="T33" fmla="*/ 39 h 49"/>
                  <a:gd name="T34" fmla="*/ 6 w 32"/>
                  <a:gd name="T35" fmla="*/ 39 h 49"/>
                  <a:gd name="T36" fmla="*/ 7 w 32"/>
                  <a:gd name="T37" fmla="*/ 40 h 49"/>
                  <a:gd name="T38" fmla="*/ 6 w 32"/>
                  <a:gd name="T39" fmla="*/ 39 h 49"/>
                  <a:gd name="T40" fmla="*/ 6 w 32"/>
                  <a:gd name="T41" fmla="*/ 39 h 49"/>
                  <a:gd name="T42" fmla="*/ 8 w 32"/>
                  <a:gd name="T43" fmla="*/ 39 h 49"/>
                  <a:gd name="T44" fmla="*/ 14 w 32"/>
                  <a:gd name="T45" fmla="*/ 29 h 49"/>
                  <a:gd name="T46" fmla="*/ 10 w 32"/>
                  <a:gd name="T47" fmla="*/ 39 h 49"/>
                  <a:gd name="T48" fmla="*/ 14 w 32"/>
                  <a:gd name="T49" fmla="*/ 29 h 49"/>
                  <a:gd name="T50" fmla="*/ 7 w 32"/>
                  <a:gd name="T51" fmla="*/ 37 h 49"/>
                  <a:gd name="T52" fmla="*/ 14 w 32"/>
                  <a:gd name="T53" fmla="*/ 29 h 49"/>
                  <a:gd name="T54" fmla="*/ 19 w 32"/>
                  <a:gd name="T55" fmla="*/ 22 h 49"/>
                  <a:gd name="T56" fmla="*/ 17 w 32"/>
                  <a:gd name="T57" fmla="*/ 26 h 49"/>
                  <a:gd name="T58" fmla="*/ 19 w 32"/>
                  <a:gd name="T59" fmla="*/ 22 h 49"/>
                  <a:gd name="T60" fmla="*/ 15 w 32"/>
                  <a:gd name="T61" fmla="*/ 24 h 49"/>
                  <a:gd name="T62" fmla="*/ 18 w 32"/>
                  <a:gd name="T63" fmla="*/ 21 h 49"/>
                  <a:gd name="T64" fmla="*/ 26 w 32"/>
                  <a:gd name="T65" fmla="*/ 8 h 49"/>
                  <a:gd name="T66" fmla="*/ 22 w 32"/>
                  <a:gd name="T67" fmla="*/ 17 h 49"/>
                  <a:gd name="T68" fmla="*/ 26 w 32"/>
                  <a:gd name="T69" fmla="*/ 8 h 49"/>
                  <a:gd name="T70" fmla="*/ 20 w 32"/>
                  <a:gd name="T71" fmla="*/ 16 h 49"/>
                  <a:gd name="T72" fmla="*/ 26 w 32"/>
                  <a:gd name="T73" fmla="*/ 8 h 49"/>
                  <a:gd name="T74" fmla="*/ 31 w 32"/>
                  <a:gd name="T75" fmla="*/ 0 h 49"/>
                  <a:gd name="T76" fmla="*/ 30 w 32"/>
                  <a:gd name="T77" fmla="*/ 0 h 49"/>
                  <a:gd name="T78" fmla="*/ 31 w 32"/>
                  <a:gd name="T79" fmla="*/ 2 h 49"/>
                  <a:gd name="T80" fmla="*/ 32 w 32"/>
                  <a:gd name="T81" fmla="*/ 1 h 49"/>
                  <a:gd name="T82" fmla="*/ 30 w 32"/>
                  <a:gd name="T83" fmla="*/ 0 h 49"/>
                  <a:gd name="T84" fmla="*/ 29 w 32"/>
                  <a:gd name="T85" fmla="*/ 0 h 49"/>
                  <a:gd name="T86" fmla="*/ 30 w 32"/>
                  <a:gd name="T8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" h="49">
                    <a:moveTo>
                      <a:pt x="1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1" y="48"/>
                      <a:pt x="2" y="48"/>
                      <a:pt x="2" y="49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2" y="48"/>
                      <a:pt x="2" y="47"/>
                      <a:pt x="1" y="47"/>
                    </a:cubicBezTo>
                    <a:moveTo>
                      <a:pt x="1" y="46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2" y="47"/>
                      <a:pt x="2" y="47"/>
                      <a:pt x="3" y="47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3" y="46"/>
                      <a:pt x="2" y="46"/>
                      <a:pt x="1" y="46"/>
                    </a:cubicBezTo>
                    <a:moveTo>
                      <a:pt x="4" y="41"/>
                    </a:moveTo>
                    <a:cubicBezTo>
                      <a:pt x="2" y="45"/>
                      <a:pt x="2" y="45"/>
                      <a:pt x="2" y="45"/>
                    </a:cubicBezTo>
                    <a:cubicBezTo>
                      <a:pt x="3" y="45"/>
                      <a:pt x="3" y="46"/>
                      <a:pt x="4" y="46"/>
                    </a:cubicBezTo>
                    <a:cubicBezTo>
                      <a:pt x="5" y="45"/>
                      <a:pt x="5" y="44"/>
                      <a:pt x="6" y="42"/>
                    </a:cubicBezTo>
                    <a:cubicBezTo>
                      <a:pt x="6" y="42"/>
                      <a:pt x="5" y="42"/>
                      <a:pt x="4" y="41"/>
                    </a:cubicBezTo>
                    <a:moveTo>
                      <a:pt x="7" y="41"/>
                    </a:moveTo>
                    <a:cubicBezTo>
                      <a:pt x="7" y="41"/>
                      <a:pt x="7" y="41"/>
                      <a:pt x="7" y="42"/>
                    </a:cubicBezTo>
                    <a:cubicBezTo>
                      <a:pt x="7" y="42"/>
                      <a:pt x="8" y="42"/>
                      <a:pt x="8" y="42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8" y="41"/>
                      <a:pt x="8" y="41"/>
                      <a:pt x="7" y="41"/>
                    </a:cubicBezTo>
                    <a:moveTo>
                      <a:pt x="8" y="40"/>
                    </a:move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8" y="40"/>
                      <a:pt x="8" y="40"/>
                      <a:pt x="8" y="40"/>
                    </a:cubicBezTo>
                    <a:moveTo>
                      <a:pt x="5" y="40"/>
                    </a:moveTo>
                    <a:cubicBezTo>
                      <a:pt x="5" y="40"/>
                      <a:pt x="5" y="40"/>
                      <a:pt x="5" y="40"/>
                    </a:cubicBezTo>
                    <a:cubicBezTo>
                      <a:pt x="5" y="41"/>
                      <a:pt x="6" y="41"/>
                      <a:pt x="7" y="41"/>
                    </a:cubicBezTo>
                    <a:cubicBezTo>
                      <a:pt x="7" y="41"/>
                      <a:pt x="7" y="41"/>
                      <a:pt x="7" y="41"/>
                    </a:cubicBezTo>
                    <a:cubicBezTo>
                      <a:pt x="6" y="41"/>
                      <a:pt x="6" y="40"/>
                      <a:pt x="5" y="40"/>
                    </a:cubicBezTo>
                    <a:moveTo>
                      <a:pt x="8" y="39"/>
                    </a:moveTo>
                    <a:cubicBezTo>
                      <a:pt x="8" y="39"/>
                      <a:pt x="8" y="40"/>
                      <a:pt x="8" y="40"/>
                    </a:cubicBezTo>
                    <a:cubicBezTo>
                      <a:pt x="8" y="40"/>
                      <a:pt x="9" y="40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39"/>
                      <a:pt x="9" y="39"/>
                      <a:pt x="8" y="39"/>
                    </a:cubicBezTo>
                    <a:moveTo>
                      <a:pt x="6" y="39"/>
                    </a:move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40"/>
                      <a:pt x="7" y="39"/>
                      <a:pt x="6" y="39"/>
                    </a:cubicBezTo>
                    <a:moveTo>
                      <a:pt x="6" y="38"/>
                    </a:moveTo>
                    <a:cubicBezTo>
                      <a:pt x="6" y="39"/>
                      <a:pt x="6" y="39"/>
                      <a:pt x="6" y="39"/>
                    </a:cubicBezTo>
                    <a:cubicBezTo>
                      <a:pt x="7" y="39"/>
                      <a:pt x="7" y="39"/>
                      <a:pt x="8" y="40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7" y="38"/>
                      <a:pt x="6" y="38"/>
                    </a:cubicBezTo>
                    <a:moveTo>
                      <a:pt x="14" y="29"/>
                    </a:moveTo>
                    <a:cubicBezTo>
                      <a:pt x="12" y="32"/>
                      <a:pt x="11" y="35"/>
                      <a:pt x="9" y="38"/>
                    </a:cubicBezTo>
                    <a:cubicBezTo>
                      <a:pt x="9" y="38"/>
                      <a:pt x="10" y="38"/>
                      <a:pt x="10" y="39"/>
                    </a:cubicBezTo>
                    <a:cubicBezTo>
                      <a:pt x="12" y="36"/>
                      <a:pt x="13" y="33"/>
                      <a:pt x="15" y="30"/>
                    </a:cubicBezTo>
                    <a:cubicBezTo>
                      <a:pt x="15" y="30"/>
                      <a:pt x="14" y="30"/>
                      <a:pt x="14" y="29"/>
                    </a:cubicBezTo>
                    <a:moveTo>
                      <a:pt x="12" y="28"/>
                    </a:moveTo>
                    <a:cubicBezTo>
                      <a:pt x="7" y="37"/>
                      <a:pt x="7" y="37"/>
                      <a:pt x="7" y="37"/>
                    </a:cubicBezTo>
                    <a:cubicBezTo>
                      <a:pt x="8" y="37"/>
                      <a:pt x="8" y="38"/>
                      <a:pt x="9" y="38"/>
                    </a:cubicBezTo>
                    <a:cubicBezTo>
                      <a:pt x="10" y="35"/>
                      <a:pt x="12" y="32"/>
                      <a:pt x="14" y="29"/>
                    </a:cubicBezTo>
                    <a:cubicBezTo>
                      <a:pt x="13" y="29"/>
                      <a:pt x="13" y="29"/>
                      <a:pt x="12" y="28"/>
                    </a:cubicBezTo>
                    <a:moveTo>
                      <a:pt x="19" y="22"/>
                    </a:moveTo>
                    <a:cubicBezTo>
                      <a:pt x="18" y="23"/>
                      <a:pt x="17" y="24"/>
                      <a:pt x="17" y="25"/>
                    </a:cubicBezTo>
                    <a:cubicBezTo>
                      <a:pt x="17" y="25"/>
                      <a:pt x="17" y="26"/>
                      <a:pt x="17" y="26"/>
                    </a:cubicBezTo>
                    <a:cubicBezTo>
                      <a:pt x="18" y="25"/>
                      <a:pt x="19" y="23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moveTo>
                      <a:pt x="17" y="21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6" y="25"/>
                      <a:pt x="16" y="25"/>
                    </a:cubicBezTo>
                    <a:cubicBezTo>
                      <a:pt x="17" y="24"/>
                      <a:pt x="18" y="23"/>
                      <a:pt x="18" y="21"/>
                    </a:cubicBezTo>
                    <a:cubicBezTo>
                      <a:pt x="18" y="21"/>
                      <a:pt x="17" y="21"/>
                      <a:pt x="17" y="21"/>
                    </a:cubicBezTo>
                    <a:moveTo>
                      <a:pt x="26" y="8"/>
                    </a:moveTo>
                    <a:cubicBezTo>
                      <a:pt x="24" y="11"/>
                      <a:pt x="23" y="14"/>
                      <a:pt x="21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4" y="15"/>
                      <a:pt x="25" y="12"/>
                      <a:pt x="27" y="9"/>
                    </a:cubicBezTo>
                    <a:cubicBezTo>
                      <a:pt x="26" y="8"/>
                      <a:pt x="26" y="8"/>
                      <a:pt x="26" y="8"/>
                    </a:cubicBezTo>
                    <a:moveTo>
                      <a:pt x="25" y="8"/>
                    </a:move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3" y="13"/>
                      <a:pt x="24" y="11"/>
                      <a:pt x="26" y="8"/>
                    </a:cubicBezTo>
                    <a:cubicBezTo>
                      <a:pt x="25" y="8"/>
                      <a:pt x="25" y="8"/>
                      <a:pt x="25" y="8"/>
                    </a:cubicBezTo>
                    <a:moveTo>
                      <a:pt x="31" y="0"/>
                    </a:moveTo>
                    <a:cubicBezTo>
                      <a:pt x="31" y="0"/>
                      <a:pt x="31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1"/>
                      <a:pt x="30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2" y="1"/>
                    </a:cubicBezTo>
                    <a:cubicBezTo>
                      <a:pt x="31" y="0"/>
                      <a:pt x="31" y="0"/>
                      <a:pt x="31" y="0"/>
                    </a:cubicBezTo>
                    <a:moveTo>
                      <a:pt x="30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0"/>
                      <a:pt x="29" y="0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1"/>
                      <a:pt x="30" y="0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5" name="Freeform 9541"/>
              <p:cNvSpPr>
                <a:spLocks noEditPoints="1"/>
              </p:cNvSpPr>
              <p:nvPr/>
            </p:nvSpPr>
            <p:spPr bwMode="auto">
              <a:xfrm>
                <a:off x="-399" y="3209"/>
                <a:ext cx="7" cy="8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2 w 3"/>
                  <a:gd name="T7" fmla="*/ 2 h 3"/>
                  <a:gd name="T8" fmla="*/ 0 w 3"/>
                  <a:gd name="T9" fmla="*/ 1 h 3"/>
                  <a:gd name="T10" fmla="*/ 1 w 3"/>
                  <a:gd name="T11" fmla="*/ 0 h 3"/>
                  <a:gd name="T12" fmla="*/ 0 w 3"/>
                  <a:gd name="T13" fmla="*/ 1 h 3"/>
                  <a:gd name="T14" fmla="*/ 2 w 3"/>
                  <a:gd name="T15" fmla="*/ 2 h 3"/>
                  <a:gd name="T16" fmla="*/ 3 w 3"/>
                  <a:gd name="T17" fmla="*/ 1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6" name="Freeform 9542"/>
              <p:cNvSpPr>
                <a:spLocks noEditPoints="1"/>
              </p:cNvSpPr>
              <p:nvPr/>
            </p:nvSpPr>
            <p:spPr bwMode="auto">
              <a:xfrm>
                <a:off x="-394" y="3202"/>
                <a:ext cx="9" cy="17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7 h 7"/>
                  <a:gd name="T4" fmla="*/ 1 w 4"/>
                  <a:gd name="T5" fmla="*/ 7 h 7"/>
                  <a:gd name="T6" fmla="*/ 1 w 4"/>
                  <a:gd name="T7" fmla="*/ 7 h 7"/>
                  <a:gd name="T8" fmla="*/ 0 w 4"/>
                  <a:gd name="T9" fmla="*/ 6 h 7"/>
                  <a:gd name="T10" fmla="*/ 1 w 4"/>
                  <a:gd name="T11" fmla="*/ 5 h 7"/>
                  <a:gd name="T12" fmla="*/ 0 w 4"/>
                  <a:gd name="T13" fmla="*/ 6 h 7"/>
                  <a:gd name="T14" fmla="*/ 1 w 4"/>
                  <a:gd name="T15" fmla="*/ 6 h 7"/>
                  <a:gd name="T16" fmla="*/ 2 w 4"/>
                  <a:gd name="T17" fmla="*/ 6 h 7"/>
                  <a:gd name="T18" fmla="*/ 1 w 4"/>
                  <a:gd name="T19" fmla="*/ 5 h 7"/>
                  <a:gd name="T20" fmla="*/ 3 w 4"/>
                  <a:gd name="T21" fmla="*/ 0 h 7"/>
                  <a:gd name="T22" fmla="*/ 1 w 4"/>
                  <a:gd name="T23" fmla="*/ 4 h 7"/>
                  <a:gd name="T24" fmla="*/ 2 w 4"/>
                  <a:gd name="T25" fmla="*/ 5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1" y="5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0"/>
                    </a:moveTo>
                    <a:cubicBezTo>
                      <a:pt x="3" y="2"/>
                      <a:pt x="2" y="3"/>
                      <a:pt x="1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3" y="4"/>
                      <a:pt x="4" y="2"/>
                      <a:pt x="4" y="1"/>
                    </a:cubicBezTo>
                    <a:cubicBezTo>
                      <a:pt x="4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7" name="Freeform 9543"/>
              <p:cNvSpPr>
                <a:spLocks noEditPoints="1"/>
              </p:cNvSpPr>
              <p:nvPr/>
            </p:nvSpPr>
            <p:spPr bwMode="auto">
              <a:xfrm>
                <a:off x="-394" y="321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1 w 2"/>
                  <a:gd name="T11" fmla="*/ 0 h 3"/>
                  <a:gd name="T12" fmla="*/ 1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8" name="Freeform 9544"/>
              <p:cNvSpPr>
                <a:spLocks noEditPoints="1"/>
              </p:cNvSpPr>
              <p:nvPr/>
            </p:nvSpPr>
            <p:spPr bwMode="auto">
              <a:xfrm>
                <a:off x="-411" y="3217"/>
                <a:ext cx="14" cy="16"/>
              </a:xfrm>
              <a:custGeom>
                <a:avLst/>
                <a:gdLst>
                  <a:gd name="T0" fmla="*/ 3 w 6"/>
                  <a:gd name="T1" fmla="*/ 4 h 7"/>
                  <a:gd name="T2" fmla="*/ 2 w 6"/>
                  <a:gd name="T3" fmla="*/ 7 h 7"/>
                  <a:gd name="T4" fmla="*/ 3 w 6"/>
                  <a:gd name="T5" fmla="*/ 7 h 7"/>
                  <a:gd name="T6" fmla="*/ 4 w 6"/>
                  <a:gd name="T7" fmla="*/ 5 h 7"/>
                  <a:gd name="T8" fmla="*/ 3 w 6"/>
                  <a:gd name="T9" fmla="*/ 4 h 7"/>
                  <a:gd name="T10" fmla="*/ 2 w 6"/>
                  <a:gd name="T11" fmla="*/ 3 h 7"/>
                  <a:gd name="T12" fmla="*/ 0 w 6"/>
                  <a:gd name="T13" fmla="*/ 6 h 7"/>
                  <a:gd name="T14" fmla="*/ 2 w 6"/>
                  <a:gd name="T15" fmla="*/ 7 h 7"/>
                  <a:gd name="T16" fmla="*/ 3 w 6"/>
                  <a:gd name="T17" fmla="*/ 4 h 7"/>
                  <a:gd name="T18" fmla="*/ 2 w 6"/>
                  <a:gd name="T19" fmla="*/ 3 h 7"/>
                  <a:gd name="T20" fmla="*/ 4 w 6"/>
                  <a:gd name="T21" fmla="*/ 1 h 7"/>
                  <a:gd name="T22" fmla="*/ 3 w 6"/>
                  <a:gd name="T23" fmla="*/ 1 h 7"/>
                  <a:gd name="T24" fmla="*/ 5 w 6"/>
                  <a:gd name="T25" fmla="*/ 3 h 7"/>
                  <a:gd name="T26" fmla="*/ 6 w 6"/>
                  <a:gd name="T27" fmla="*/ 2 h 7"/>
                  <a:gd name="T28" fmla="*/ 4 w 6"/>
                  <a:gd name="T29" fmla="*/ 1 h 7"/>
                  <a:gd name="T30" fmla="*/ 4 w 6"/>
                  <a:gd name="T31" fmla="*/ 0 h 7"/>
                  <a:gd name="T32" fmla="*/ 4 w 6"/>
                  <a:gd name="T33" fmla="*/ 0 h 7"/>
                  <a:gd name="T34" fmla="*/ 6 w 6"/>
                  <a:gd name="T35" fmla="*/ 2 h 7"/>
                  <a:gd name="T36" fmla="*/ 6 w 6"/>
                  <a:gd name="T37" fmla="*/ 1 h 7"/>
                  <a:gd name="T38" fmla="*/ 4 w 6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7">
                    <a:moveTo>
                      <a:pt x="3" y="4"/>
                    </a:moveTo>
                    <a:cubicBezTo>
                      <a:pt x="3" y="5"/>
                      <a:pt x="2" y="6"/>
                      <a:pt x="2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6"/>
                      <a:pt x="4" y="6"/>
                      <a:pt x="4" y="5"/>
                    </a:cubicBezTo>
                    <a:cubicBezTo>
                      <a:pt x="4" y="5"/>
                      <a:pt x="3" y="4"/>
                      <a:pt x="3" y="4"/>
                    </a:cubicBezTo>
                    <a:moveTo>
                      <a:pt x="2" y="3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3"/>
                    </a:cubicBezTo>
                    <a:moveTo>
                      <a:pt x="4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9" name="Freeform 9545"/>
              <p:cNvSpPr>
                <a:spLocks noEditPoints="1"/>
              </p:cNvSpPr>
              <p:nvPr/>
            </p:nvSpPr>
            <p:spPr bwMode="auto">
              <a:xfrm>
                <a:off x="-413" y="3219"/>
                <a:ext cx="14" cy="19"/>
              </a:xfrm>
              <a:custGeom>
                <a:avLst/>
                <a:gdLst>
                  <a:gd name="T0" fmla="*/ 3 w 6"/>
                  <a:gd name="T1" fmla="*/ 6 h 8"/>
                  <a:gd name="T2" fmla="*/ 1 w 6"/>
                  <a:gd name="T3" fmla="*/ 8 h 8"/>
                  <a:gd name="T4" fmla="*/ 2 w 6"/>
                  <a:gd name="T5" fmla="*/ 8 h 8"/>
                  <a:gd name="T6" fmla="*/ 4 w 6"/>
                  <a:gd name="T7" fmla="*/ 6 h 8"/>
                  <a:gd name="T8" fmla="*/ 3 w 6"/>
                  <a:gd name="T9" fmla="*/ 6 h 8"/>
                  <a:gd name="T10" fmla="*/ 1 w 6"/>
                  <a:gd name="T11" fmla="*/ 5 h 8"/>
                  <a:gd name="T12" fmla="*/ 0 w 6"/>
                  <a:gd name="T13" fmla="*/ 7 h 8"/>
                  <a:gd name="T14" fmla="*/ 1 w 6"/>
                  <a:gd name="T15" fmla="*/ 8 h 8"/>
                  <a:gd name="T16" fmla="*/ 3 w 6"/>
                  <a:gd name="T17" fmla="*/ 6 h 8"/>
                  <a:gd name="T18" fmla="*/ 1 w 6"/>
                  <a:gd name="T19" fmla="*/ 5 h 8"/>
                  <a:gd name="T20" fmla="*/ 4 w 6"/>
                  <a:gd name="T21" fmla="*/ 1 h 8"/>
                  <a:gd name="T22" fmla="*/ 3 w 6"/>
                  <a:gd name="T23" fmla="*/ 2 h 8"/>
                  <a:gd name="T24" fmla="*/ 4 w 6"/>
                  <a:gd name="T25" fmla="*/ 3 h 8"/>
                  <a:gd name="T26" fmla="*/ 5 w 6"/>
                  <a:gd name="T27" fmla="*/ 2 h 8"/>
                  <a:gd name="T28" fmla="*/ 4 w 6"/>
                  <a:gd name="T29" fmla="*/ 3 h 8"/>
                  <a:gd name="T30" fmla="*/ 5 w 6"/>
                  <a:gd name="T31" fmla="*/ 4 h 8"/>
                  <a:gd name="T32" fmla="*/ 6 w 6"/>
                  <a:gd name="T33" fmla="*/ 2 h 8"/>
                  <a:gd name="T34" fmla="*/ 4 w 6"/>
                  <a:gd name="T35" fmla="*/ 1 h 8"/>
                  <a:gd name="T36" fmla="*/ 4 w 6"/>
                  <a:gd name="T37" fmla="*/ 0 h 8"/>
                  <a:gd name="T38" fmla="*/ 4 w 6"/>
                  <a:gd name="T39" fmla="*/ 1 h 8"/>
                  <a:gd name="T40" fmla="*/ 6 w 6"/>
                  <a:gd name="T41" fmla="*/ 2 h 8"/>
                  <a:gd name="T42" fmla="*/ 6 w 6"/>
                  <a:gd name="T43" fmla="*/ 2 h 8"/>
                  <a:gd name="T44" fmla="*/ 4 w 6"/>
                  <a:gd name="T4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" h="8">
                    <a:moveTo>
                      <a:pt x="3" y="6"/>
                    </a:moveTo>
                    <a:cubicBezTo>
                      <a:pt x="2" y="6"/>
                      <a:pt x="2" y="7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3" y="7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1" y="5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8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5" y="2"/>
                      <a:pt x="4" y="3"/>
                      <a:pt x="4" y="3"/>
                    </a:cubicBezTo>
                    <a:cubicBezTo>
                      <a:pt x="4" y="3"/>
                      <a:pt x="5" y="4"/>
                      <a:pt x="5" y="4"/>
                    </a:cubicBezTo>
                    <a:cubicBezTo>
                      <a:pt x="5" y="3"/>
                      <a:pt x="6" y="3"/>
                      <a:pt x="6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0" name="Freeform 9546"/>
              <p:cNvSpPr>
                <a:spLocks/>
              </p:cNvSpPr>
              <p:nvPr/>
            </p:nvSpPr>
            <p:spPr bwMode="auto">
              <a:xfrm>
                <a:off x="-404" y="3221"/>
                <a:ext cx="5" cy="3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lnTo>
                      <a:pt x="0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1" name="Freeform 9547"/>
              <p:cNvSpPr>
                <a:spLocks/>
              </p:cNvSpPr>
              <p:nvPr/>
            </p:nvSpPr>
            <p:spPr bwMode="auto">
              <a:xfrm>
                <a:off x="-404" y="3221"/>
                <a:ext cx="5" cy="3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lnTo>
                      <a:pt x="0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2" name="Freeform 9548"/>
              <p:cNvSpPr>
                <a:spLocks noEditPoints="1"/>
              </p:cNvSpPr>
              <p:nvPr/>
            </p:nvSpPr>
            <p:spPr bwMode="auto">
              <a:xfrm>
                <a:off x="-404" y="3219"/>
                <a:ext cx="10" cy="16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4 h 7"/>
                  <a:gd name="T8" fmla="*/ 1 w 4"/>
                  <a:gd name="T9" fmla="*/ 4 h 7"/>
                  <a:gd name="T10" fmla="*/ 3 w 4"/>
                  <a:gd name="T11" fmla="*/ 1 h 7"/>
                  <a:gd name="T12" fmla="*/ 2 w 4"/>
                  <a:gd name="T13" fmla="*/ 2 h 7"/>
                  <a:gd name="T14" fmla="*/ 3 w 4"/>
                  <a:gd name="T15" fmla="*/ 2 h 7"/>
                  <a:gd name="T16" fmla="*/ 4 w 4"/>
                  <a:gd name="T17" fmla="*/ 2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3" name="Freeform 9549"/>
              <p:cNvSpPr>
                <a:spLocks noEditPoints="1"/>
              </p:cNvSpPr>
              <p:nvPr/>
            </p:nvSpPr>
            <p:spPr bwMode="auto">
              <a:xfrm>
                <a:off x="-408" y="3224"/>
                <a:ext cx="11" cy="16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5 h 7"/>
                  <a:gd name="T8" fmla="*/ 2 w 5"/>
                  <a:gd name="T9" fmla="*/ 4 h 7"/>
                  <a:gd name="T10" fmla="*/ 4 w 5"/>
                  <a:gd name="T11" fmla="*/ 0 h 7"/>
                  <a:gd name="T12" fmla="*/ 4 w 5"/>
                  <a:gd name="T13" fmla="*/ 0 h 7"/>
                  <a:gd name="T14" fmla="*/ 5 w 5"/>
                  <a:gd name="T15" fmla="*/ 1 h 7"/>
                  <a:gd name="T16" fmla="*/ 4 w 5"/>
                  <a:gd name="T17" fmla="*/ 0 h 7"/>
                  <a:gd name="T18" fmla="*/ 3 w 5"/>
                  <a:gd name="T19" fmla="*/ 2 h 7"/>
                  <a:gd name="T20" fmla="*/ 4 w 5"/>
                  <a:gd name="T21" fmla="*/ 2 h 7"/>
                  <a:gd name="T22" fmla="*/ 5 w 5"/>
                  <a:gd name="T23" fmla="*/ 0 h 7"/>
                  <a:gd name="T24" fmla="*/ 4 w 5"/>
                  <a:gd name="T2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6"/>
                      <a:pt x="2" y="6"/>
                      <a:pt x="3" y="5"/>
                    </a:cubicBezTo>
                    <a:cubicBezTo>
                      <a:pt x="2" y="5"/>
                      <a:pt x="2" y="5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3" y="1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4" name="Freeform 9550"/>
              <p:cNvSpPr>
                <a:spLocks/>
              </p:cNvSpPr>
              <p:nvPr/>
            </p:nvSpPr>
            <p:spPr bwMode="auto">
              <a:xfrm>
                <a:off x="-399" y="322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5" name="Freeform 9551"/>
              <p:cNvSpPr>
                <a:spLocks noEditPoints="1"/>
              </p:cNvSpPr>
              <p:nvPr/>
            </p:nvSpPr>
            <p:spPr bwMode="auto">
              <a:xfrm>
                <a:off x="-423" y="3235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6 h 7"/>
                  <a:gd name="T4" fmla="*/ 1 w 5"/>
                  <a:gd name="T5" fmla="*/ 7 h 7"/>
                  <a:gd name="T6" fmla="*/ 2 w 5"/>
                  <a:gd name="T7" fmla="*/ 6 h 7"/>
                  <a:gd name="T8" fmla="*/ 0 w 5"/>
                  <a:gd name="T9" fmla="*/ 6 h 7"/>
                  <a:gd name="T10" fmla="*/ 4 w 5"/>
                  <a:gd name="T11" fmla="*/ 1 h 7"/>
                  <a:gd name="T12" fmla="*/ 1 w 5"/>
                  <a:gd name="T13" fmla="*/ 6 h 7"/>
                  <a:gd name="T14" fmla="*/ 2 w 5"/>
                  <a:gd name="T15" fmla="*/ 6 h 7"/>
                  <a:gd name="T16" fmla="*/ 5 w 5"/>
                  <a:gd name="T17" fmla="*/ 2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5 w 5"/>
                  <a:gd name="T25" fmla="*/ 1 h 7"/>
                  <a:gd name="T26" fmla="*/ 5 w 5"/>
                  <a:gd name="T27" fmla="*/ 1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7"/>
                      <a:pt x="2" y="7"/>
                      <a:pt x="2" y="6"/>
                    </a:cubicBezTo>
                    <a:cubicBezTo>
                      <a:pt x="1" y="6"/>
                      <a:pt x="1" y="6"/>
                      <a:pt x="0" y="6"/>
                    </a:cubicBezTo>
                    <a:moveTo>
                      <a:pt x="4" y="1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1" name="Group 9753"/>
            <p:cNvGrpSpPr>
              <a:grpSpLocks/>
            </p:cNvGrpSpPr>
            <p:nvPr/>
          </p:nvGrpSpPr>
          <p:grpSpPr bwMode="auto">
            <a:xfrm>
              <a:off x="-1192225" y="4900592"/>
              <a:ext cx="1027125" cy="1281108"/>
              <a:chOff x="-751" y="3087"/>
              <a:chExt cx="647" cy="807"/>
            </a:xfrm>
            <a:solidFill>
              <a:schemeClr val="bg1"/>
            </a:solidFill>
          </p:grpSpPr>
          <p:sp>
            <p:nvSpPr>
              <p:cNvPr id="939" name="Freeform 9553"/>
              <p:cNvSpPr>
                <a:spLocks/>
              </p:cNvSpPr>
              <p:nvPr/>
            </p:nvSpPr>
            <p:spPr bwMode="auto">
              <a:xfrm>
                <a:off x="-423" y="3250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2 w 2"/>
                  <a:gd name="T3" fmla="*/ 2 w 2"/>
                  <a:gd name="T4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0" name="Freeform 9554"/>
              <p:cNvSpPr>
                <a:spLocks noEditPoints="1"/>
              </p:cNvSpPr>
              <p:nvPr/>
            </p:nvSpPr>
            <p:spPr bwMode="auto">
              <a:xfrm>
                <a:off x="-418" y="3238"/>
                <a:ext cx="10" cy="16"/>
              </a:xfrm>
              <a:custGeom>
                <a:avLst/>
                <a:gdLst>
                  <a:gd name="T0" fmla="*/ 0 w 4"/>
                  <a:gd name="T1" fmla="*/ 6 h 7"/>
                  <a:gd name="T2" fmla="*/ 0 w 4"/>
                  <a:gd name="T3" fmla="*/ 6 h 7"/>
                  <a:gd name="T4" fmla="*/ 1 w 4"/>
                  <a:gd name="T5" fmla="*/ 7 h 7"/>
                  <a:gd name="T6" fmla="*/ 1 w 4"/>
                  <a:gd name="T7" fmla="*/ 6 h 7"/>
                  <a:gd name="T8" fmla="*/ 0 w 4"/>
                  <a:gd name="T9" fmla="*/ 6 h 7"/>
                  <a:gd name="T10" fmla="*/ 3 w 4"/>
                  <a:gd name="T11" fmla="*/ 1 h 7"/>
                  <a:gd name="T12" fmla="*/ 0 w 4"/>
                  <a:gd name="T13" fmla="*/ 6 h 7"/>
                  <a:gd name="T14" fmla="*/ 1 w 4"/>
                  <a:gd name="T15" fmla="*/ 6 h 7"/>
                  <a:gd name="T16" fmla="*/ 4 w 4"/>
                  <a:gd name="T17" fmla="*/ 1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0 h 7"/>
                  <a:gd name="T24" fmla="*/ 4 w 4"/>
                  <a:gd name="T25" fmla="*/ 1 h 7"/>
                  <a:gd name="T26" fmla="*/ 4 w 4"/>
                  <a:gd name="T27" fmla="*/ 1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3" y="1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5"/>
                      <a:pt x="3" y="3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1" name="Freeform 9555"/>
              <p:cNvSpPr>
                <a:spLocks/>
              </p:cNvSpPr>
              <p:nvPr/>
            </p:nvSpPr>
            <p:spPr bwMode="auto">
              <a:xfrm>
                <a:off x="-418" y="3252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2" name="Freeform 9556"/>
              <p:cNvSpPr>
                <a:spLocks noEditPoints="1"/>
              </p:cNvSpPr>
              <p:nvPr/>
            </p:nvSpPr>
            <p:spPr bwMode="auto">
              <a:xfrm>
                <a:off x="-415" y="3240"/>
                <a:ext cx="9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6 h 6"/>
                  <a:gd name="T16" fmla="*/ 4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3 w 4"/>
                  <a:gd name="T23" fmla="*/ 0 h 6"/>
                  <a:gd name="T24" fmla="*/ 3 w 4"/>
                  <a:gd name="T25" fmla="*/ 0 h 6"/>
                  <a:gd name="T26" fmla="*/ 4 w 4"/>
                  <a:gd name="T27" fmla="*/ 1 h 6"/>
                  <a:gd name="T28" fmla="*/ 4 w 4"/>
                  <a:gd name="T29" fmla="*/ 0 h 6"/>
                  <a:gd name="T30" fmla="*/ 3 w 4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4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2" y="4"/>
                      <a:pt x="3" y="3"/>
                      <a:pt x="4" y="1"/>
                    </a:cubicBezTo>
                    <a:cubicBezTo>
                      <a:pt x="4" y="1"/>
                      <a:pt x="3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3" name="Freeform 9557"/>
              <p:cNvSpPr>
                <a:spLocks/>
              </p:cNvSpPr>
              <p:nvPr/>
            </p:nvSpPr>
            <p:spPr bwMode="auto">
              <a:xfrm>
                <a:off x="-415" y="325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4" name="Freeform 9558"/>
              <p:cNvSpPr>
                <a:spLocks noEditPoints="1"/>
              </p:cNvSpPr>
              <p:nvPr/>
            </p:nvSpPr>
            <p:spPr bwMode="auto">
              <a:xfrm>
                <a:off x="-751" y="3250"/>
                <a:ext cx="331" cy="519"/>
              </a:xfrm>
              <a:custGeom>
                <a:avLst/>
                <a:gdLst>
                  <a:gd name="T0" fmla="*/ 4 w 140"/>
                  <a:gd name="T1" fmla="*/ 219 h 220"/>
                  <a:gd name="T2" fmla="*/ 7 w 140"/>
                  <a:gd name="T3" fmla="*/ 212 h 220"/>
                  <a:gd name="T4" fmla="*/ 10 w 140"/>
                  <a:gd name="T5" fmla="*/ 209 h 220"/>
                  <a:gd name="T6" fmla="*/ 11 w 140"/>
                  <a:gd name="T7" fmla="*/ 207 h 220"/>
                  <a:gd name="T8" fmla="*/ 9 w 140"/>
                  <a:gd name="T9" fmla="*/ 208 h 220"/>
                  <a:gd name="T10" fmla="*/ 7 w 140"/>
                  <a:gd name="T11" fmla="*/ 205 h 220"/>
                  <a:gd name="T12" fmla="*/ 11 w 140"/>
                  <a:gd name="T13" fmla="*/ 203 h 220"/>
                  <a:gd name="T14" fmla="*/ 17 w 140"/>
                  <a:gd name="T15" fmla="*/ 198 h 220"/>
                  <a:gd name="T16" fmla="*/ 16 w 140"/>
                  <a:gd name="T17" fmla="*/ 197 h 220"/>
                  <a:gd name="T18" fmla="*/ 20 w 140"/>
                  <a:gd name="T19" fmla="*/ 190 h 220"/>
                  <a:gd name="T20" fmla="*/ 22 w 140"/>
                  <a:gd name="T21" fmla="*/ 188 h 220"/>
                  <a:gd name="T22" fmla="*/ 34 w 140"/>
                  <a:gd name="T23" fmla="*/ 171 h 220"/>
                  <a:gd name="T24" fmla="*/ 42 w 140"/>
                  <a:gd name="T25" fmla="*/ 160 h 220"/>
                  <a:gd name="T26" fmla="*/ 43 w 140"/>
                  <a:gd name="T27" fmla="*/ 158 h 220"/>
                  <a:gd name="T28" fmla="*/ 44 w 140"/>
                  <a:gd name="T29" fmla="*/ 157 h 220"/>
                  <a:gd name="T30" fmla="*/ 45 w 140"/>
                  <a:gd name="T31" fmla="*/ 155 h 220"/>
                  <a:gd name="T32" fmla="*/ 44 w 140"/>
                  <a:gd name="T33" fmla="*/ 154 h 220"/>
                  <a:gd name="T34" fmla="*/ 40 w 140"/>
                  <a:gd name="T35" fmla="*/ 152 h 220"/>
                  <a:gd name="T36" fmla="*/ 46 w 140"/>
                  <a:gd name="T37" fmla="*/ 151 h 220"/>
                  <a:gd name="T38" fmla="*/ 43 w 140"/>
                  <a:gd name="T39" fmla="*/ 149 h 220"/>
                  <a:gd name="T40" fmla="*/ 49 w 140"/>
                  <a:gd name="T41" fmla="*/ 148 h 220"/>
                  <a:gd name="T42" fmla="*/ 45 w 140"/>
                  <a:gd name="T43" fmla="*/ 146 h 220"/>
                  <a:gd name="T44" fmla="*/ 51 w 140"/>
                  <a:gd name="T45" fmla="*/ 145 h 220"/>
                  <a:gd name="T46" fmla="*/ 50 w 140"/>
                  <a:gd name="T47" fmla="*/ 144 h 220"/>
                  <a:gd name="T48" fmla="*/ 52 w 140"/>
                  <a:gd name="T49" fmla="*/ 143 h 220"/>
                  <a:gd name="T50" fmla="*/ 47 w 140"/>
                  <a:gd name="T51" fmla="*/ 142 h 220"/>
                  <a:gd name="T52" fmla="*/ 46 w 140"/>
                  <a:gd name="T53" fmla="*/ 141 h 220"/>
                  <a:gd name="T54" fmla="*/ 46 w 140"/>
                  <a:gd name="T55" fmla="*/ 140 h 220"/>
                  <a:gd name="T56" fmla="*/ 49 w 140"/>
                  <a:gd name="T57" fmla="*/ 138 h 220"/>
                  <a:gd name="T58" fmla="*/ 58 w 140"/>
                  <a:gd name="T59" fmla="*/ 133 h 220"/>
                  <a:gd name="T60" fmla="*/ 54 w 140"/>
                  <a:gd name="T61" fmla="*/ 131 h 220"/>
                  <a:gd name="T62" fmla="*/ 53 w 140"/>
                  <a:gd name="T63" fmla="*/ 130 h 220"/>
                  <a:gd name="T64" fmla="*/ 58 w 140"/>
                  <a:gd name="T65" fmla="*/ 124 h 220"/>
                  <a:gd name="T66" fmla="*/ 61 w 140"/>
                  <a:gd name="T67" fmla="*/ 118 h 220"/>
                  <a:gd name="T68" fmla="*/ 62 w 140"/>
                  <a:gd name="T69" fmla="*/ 117 h 220"/>
                  <a:gd name="T70" fmla="*/ 70 w 140"/>
                  <a:gd name="T71" fmla="*/ 104 h 220"/>
                  <a:gd name="T72" fmla="*/ 78 w 140"/>
                  <a:gd name="T73" fmla="*/ 91 h 220"/>
                  <a:gd name="T74" fmla="*/ 86 w 140"/>
                  <a:gd name="T75" fmla="*/ 78 h 220"/>
                  <a:gd name="T76" fmla="*/ 88 w 140"/>
                  <a:gd name="T77" fmla="*/ 75 h 220"/>
                  <a:gd name="T78" fmla="*/ 90 w 140"/>
                  <a:gd name="T79" fmla="*/ 70 h 220"/>
                  <a:gd name="T80" fmla="*/ 99 w 140"/>
                  <a:gd name="T81" fmla="*/ 65 h 220"/>
                  <a:gd name="T82" fmla="*/ 93 w 140"/>
                  <a:gd name="T83" fmla="*/ 62 h 220"/>
                  <a:gd name="T84" fmla="*/ 101 w 140"/>
                  <a:gd name="T85" fmla="*/ 61 h 220"/>
                  <a:gd name="T86" fmla="*/ 97 w 140"/>
                  <a:gd name="T87" fmla="*/ 58 h 220"/>
                  <a:gd name="T88" fmla="*/ 99 w 140"/>
                  <a:gd name="T89" fmla="*/ 55 h 220"/>
                  <a:gd name="T90" fmla="*/ 103 w 140"/>
                  <a:gd name="T91" fmla="*/ 48 h 220"/>
                  <a:gd name="T92" fmla="*/ 105 w 140"/>
                  <a:gd name="T93" fmla="*/ 45 h 220"/>
                  <a:gd name="T94" fmla="*/ 112 w 140"/>
                  <a:gd name="T95" fmla="*/ 43 h 220"/>
                  <a:gd name="T96" fmla="*/ 106 w 140"/>
                  <a:gd name="T97" fmla="*/ 40 h 220"/>
                  <a:gd name="T98" fmla="*/ 115 w 140"/>
                  <a:gd name="T99" fmla="*/ 39 h 220"/>
                  <a:gd name="T100" fmla="*/ 109 w 140"/>
                  <a:gd name="T101" fmla="*/ 36 h 220"/>
                  <a:gd name="T102" fmla="*/ 112 w 140"/>
                  <a:gd name="T103" fmla="*/ 33 h 220"/>
                  <a:gd name="T104" fmla="*/ 120 w 140"/>
                  <a:gd name="T105" fmla="*/ 31 h 220"/>
                  <a:gd name="T106" fmla="*/ 113 w 140"/>
                  <a:gd name="T107" fmla="*/ 30 h 220"/>
                  <a:gd name="T108" fmla="*/ 122 w 140"/>
                  <a:gd name="T109" fmla="*/ 28 h 220"/>
                  <a:gd name="T110" fmla="*/ 123 w 140"/>
                  <a:gd name="T111" fmla="*/ 27 h 220"/>
                  <a:gd name="T112" fmla="*/ 116 w 140"/>
                  <a:gd name="T113" fmla="*/ 24 h 220"/>
                  <a:gd name="T114" fmla="*/ 131 w 140"/>
                  <a:gd name="T115" fmla="*/ 14 h 220"/>
                  <a:gd name="T116" fmla="*/ 133 w 140"/>
                  <a:gd name="T117" fmla="*/ 11 h 220"/>
                  <a:gd name="T118" fmla="*/ 138 w 140"/>
                  <a:gd name="T119" fmla="*/ 3 h 220"/>
                  <a:gd name="T120" fmla="*/ 139 w 140"/>
                  <a:gd name="T121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0" h="220">
                    <a:moveTo>
                      <a:pt x="6" y="215"/>
                    </a:moveTo>
                    <a:cubicBezTo>
                      <a:pt x="5" y="218"/>
                      <a:pt x="5" y="218"/>
                      <a:pt x="5" y="218"/>
                    </a:cubicBezTo>
                    <a:cubicBezTo>
                      <a:pt x="4" y="218"/>
                      <a:pt x="4" y="219"/>
                      <a:pt x="4" y="219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3" y="219"/>
                      <a:pt x="3" y="219"/>
                      <a:pt x="2" y="219"/>
                    </a:cubicBezTo>
                    <a:cubicBezTo>
                      <a:pt x="3" y="219"/>
                      <a:pt x="3" y="220"/>
                      <a:pt x="3" y="220"/>
                    </a:cubicBezTo>
                    <a:cubicBezTo>
                      <a:pt x="5" y="218"/>
                      <a:pt x="6" y="217"/>
                      <a:pt x="7" y="215"/>
                    </a:cubicBezTo>
                    <a:cubicBezTo>
                      <a:pt x="6" y="215"/>
                      <a:pt x="6" y="215"/>
                      <a:pt x="6" y="215"/>
                    </a:cubicBezTo>
                    <a:moveTo>
                      <a:pt x="6" y="215"/>
                    </a:moveTo>
                    <a:cubicBezTo>
                      <a:pt x="5" y="216"/>
                      <a:pt x="5" y="217"/>
                      <a:pt x="4" y="217"/>
                    </a:cubicBezTo>
                    <a:cubicBezTo>
                      <a:pt x="4" y="217"/>
                      <a:pt x="4" y="217"/>
                      <a:pt x="4" y="216"/>
                    </a:cubicBezTo>
                    <a:cubicBezTo>
                      <a:pt x="4" y="216"/>
                      <a:pt x="4" y="217"/>
                      <a:pt x="4" y="217"/>
                    </a:cubicBezTo>
                    <a:cubicBezTo>
                      <a:pt x="3" y="217"/>
                      <a:pt x="3" y="218"/>
                      <a:pt x="3" y="219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3" y="219"/>
                      <a:pt x="3" y="219"/>
                      <a:pt x="4" y="219"/>
                    </a:cubicBezTo>
                    <a:cubicBezTo>
                      <a:pt x="4" y="218"/>
                      <a:pt x="5" y="217"/>
                      <a:pt x="5" y="217"/>
                    </a:cubicBezTo>
                    <a:cubicBezTo>
                      <a:pt x="6" y="215"/>
                      <a:pt x="6" y="215"/>
                      <a:pt x="6" y="215"/>
                    </a:cubicBezTo>
                    <a:cubicBezTo>
                      <a:pt x="6" y="215"/>
                      <a:pt x="6" y="215"/>
                      <a:pt x="6" y="215"/>
                    </a:cubicBezTo>
                    <a:moveTo>
                      <a:pt x="8" y="213"/>
                    </a:moveTo>
                    <a:cubicBezTo>
                      <a:pt x="8" y="213"/>
                      <a:pt x="8" y="213"/>
                      <a:pt x="8" y="213"/>
                    </a:cubicBezTo>
                    <a:cubicBezTo>
                      <a:pt x="7" y="214"/>
                      <a:pt x="7" y="214"/>
                      <a:pt x="7" y="214"/>
                    </a:cubicBezTo>
                    <a:cubicBezTo>
                      <a:pt x="8" y="214"/>
                      <a:pt x="8" y="214"/>
                      <a:pt x="8" y="214"/>
                    </a:cubicBezTo>
                    <a:cubicBezTo>
                      <a:pt x="8" y="214"/>
                      <a:pt x="8" y="213"/>
                      <a:pt x="8" y="213"/>
                    </a:cubicBezTo>
                    <a:cubicBezTo>
                      <a:pt x="8" y="213"/>
                      <a:pt x="8" y="213"/>
                      <a:pt x="8" y="213"/>
                    </a:cubicBezTo>
                    <a:moveTo>
                      <a:pt x="7" y="212"/>
                    </a:moveTo>
                    <a:cubicBezTo>
                      <a:pt x="7" y="213"/>
                      <a:pt x="7" y="213"/>
                      <a:pt x="7" y="213"/>
                    </a:cubicBezTo>
                    <a:cubicBezTo>
                      <a:pt x="7" y="213"/>
                      <a:pt x="7" y="213"/>
                      <a:pt x="7" y="213"/>
                    </a:cubicBezTo>
                    <a:cubicBezTo>
                      <a:pt x="7" y="214"/>
                      <a:pt x="7" y="214"/>
                      <a:pt x="7" y="214"/>
                    </a:cubicBezTo>
                    <a:cubicBezTo>
                      <a:pt x="8" y="213"/>
                      <a:pt x="8" y="213"/>
                      <a:pt x="8" y="213"/>
                    </a:cubicBezTo>
                    <a:cubicBezTo>
                      <a:pt x="7" y="212"/>
                      <a:pt x="7" y="212"/>
                      <a:pt x="7" y="212"/>
                    </a:cubicBezTo>
                    <a:moveTo>
                      <a:pt x="4" y="211"/>
                    </a:moveTo>
                    <a:cubicBezTo>
                      <a:pt x="4" y="211"/>
                      <a:pt x="4" y="211"/>
                      <a:pt x="4" y="211"/>
                    </a:cubicBezTo>
                    <a:cubicBezTo>
                      <a:pt x="4" y="214"/>
                      <a:pt x="0" y="215"/>
                      <a:pt x="2" y="218"/>
                    </a:cubicBezTo>
                    <a:cubicBezTo>
                      <a:pt x="2" y="218"/>
                      <a:pt x="2" y="218"/>
                      <a:pt x="2" y="217"/>
                    </a:cubicBezTo>
                    <a:cubicBezTo>
                      <a:pt x="2" y="217"/>
                      <a:pt x="2" y="216"/>
                      <a:pt x="3" y="215"/>
                    </a:cubicBezTo>
                    <a:cubicBezTo>
                      <a:pt x="3" y="216"/>
                      <a:pt x="2" y="217"/>
                      <a:pt x="2" y="217"/>
                    </a:cubicBezTo>
                    <a:cubicBezTo>
                      <a:pt x="2" y="218"/>
                      <a:pt x="2" y="218"/>
                      <a:pt x="3" y="219"/>
                    </a:cubicBezTo>
                    <a:cubicBezTo>
                      <a:pt x="3" y="218"/>
                      <a:pt x="3" y="217"/>
                      <a:pt x="4" y="217"/>
                    </a:cubicBezTo>
                    <a:cubicBezTo>
                      <a:pt x="4" y="217"/>
                      <a:pt x="4" y="216"/>
                      <a:pt x="4" y="216"/>
                    </a:cubicBezTo>
                    <a:cubicBezTo>
                      <a:pt x="4" y="216"/>
                      <a:pt x="4" y="216"/>
                      <a:pt x="4" y="216"/>
                    </a:cubicBezTo>
                    <a:cubicBezTo>
                      <a:pt x="4" y="216"/>
                      <a:pt x="3" y="217"/>
                      <a:pt x="3" y="217"/>
                    </a:cubicBezTo>
                    <a:cubicBezTo>
                      <a:pt x="3" y="216"/>
                      <a:pt x="4" y="216"/>
                      <a:pt x="4" y="215"/>
                    </a:cubicBezTo>
                    <a:cubicBezTo>
                      <a:pt x="4" y="214"/>
                      <a:pt x="4" y="213"/>
                      <a:pt x="5" y="211"/>
                    </a:cubicBezTo>
                    <a:cubicBezTo>
                      <a:pt x="5" y="211"/>
                      <a:pt x="4" y="211"/>
                      <a:pt x="4" y="211"/>
                    </a:cubicBezTo>
                    <a:moveTo>
                      <a:pt x="10" y="209"/>
                    </a:moveTo>
                    <a:cubicBezTo>
                      <a:pt x="10" y="210"/>
                      <a:pt x="10" y="210"/>
                      <a:pt x="10" y="210"/>
                    </a:cubicBezTo>
                    <a:cubicBezTo>
                      <a:pt x="10" y="210"/>
                      <a:pt x="10" y="210"/>
                      <a:pt x="10" y="210"/>
                    </a:cubicBezTo>
                    <a:cubicBezTo>
                      <a:pt x="11" y="209"/>
                      <a:pt x="11" y="209"/>
                      <a:pt x="11" y="209"/>
                    </a:cubicBezTo>
                    <a:cubicBezTo>
                      <a:pt x="10" y="209"/>
                      <a:pt x="10" y="209"/>
                      <a:pt x="10" y="209"/>
                    </a:cubicBezTo>
                    <a:moveTo>
                      <a:pt x="9" y="209"/>
                    </a:moveTo>
                    <a:cubicBezTo>
                      <a:pt x="9" y="209"/>
                      <a:pt x="9" y="209"/>
                      <a:pt x="9" y="209"/>
                    </a:cubicBezTo>
                    <a:cubicBezTo>
                      <a:pt x="9" y="209"/>
                      <a:pt x="9" y="209"/>
                      <a:pt x="10" y="209"/>
                    </a:cubicBezTo>
                    <a:cubicBezTo>
                      <a:pt x="10" y="209"/>
                      <a:pt x="10" y="209"/>
                      <a:pt x="10" y="209"/>
                    </a:cubicBezTo>
                    <a:cubicBezTo>
                      <a:pt x="10" y="209"/>
                      <a:pt x="9" y="209"/>
                      <a:pt x="9" y="209"/>
                    </a:cubicBezTo>
                    <a:moveTo>
                      <a:pt x="6" y="208"/>
                    </a:moveTo>
                    <a:cubicBezTo>
                      <a:pt x="5" y="208"/>
                      <a:pt x="5" y="209"/>
                      <a:pt x="5" y="209"/>
                    </a:cubicBezTo>
                    <a:cubicBezTo>
                      <a:pt x="5" y="209"/>
                      <a:pt x="5" y="209"/>
                      <a:pt x="6" y="209"/>
                    </a:cubicBezTo>
                    <a:cubicBezTo>
                      <a:pt x="6" y="208"/>
                      <a:pt x="6" y="208"/>
                      <a:pt x="6" y="208"/>
                    </a:cubicBezTo>
                    <a:cubicBezTo>
                      <a:pt x="6" y="208"/>
                      <a:pt x="6" y="208"/>
                      <a:pt x="6" y="208"/>
                    </a:cubicBezTo>
                    <a:moveTo>
                      <a:pt x="11" y="207"/>
                    </a:moveTo>
                    <a:cubicBezTo>
                      <a:pt x="10" y="209"/>
                      <a:pt x="10" y="209"/>
                      <a:pt x="10" y="209"/>
                    </a:cubicBezTo>
                    <a:cubicBezTo>
                      <a:pt x="10" y="209"/>
                      <a:pt x="11" y="209"/>
                      <a:pt x="11" y="209"/>
                    </a:cubicBezTo>
                    <a:cubicBezTo>
                      <a:pt x="12" y="208"/>
                      <a:pt x="12" y="208"/>
                      <a:pt x="12" y="208"/>
                    </a:cubicBezTo>
                    <a:cubicBezTo>
                      <a:pt x="11" y="207"/>
                      <a:pt x="11" y="207"/>
                      <a:pt x="11" y="207"/>
                    </a:cubicBezTo>
                    <a:moveTo>
                      <a:pt x="6" y="207"/>
                    </a:moveTo>
                    <a:cubicBezTo>
                      <a:pt x="6" y="207"/>
                      <a:pt x="6" y="207"/>
                      <a:pt x="6" y="208"/>
                    </a:cubicBezTo>
                    <a:cubicBezTo>
                      <a:pt x="6" y="208"/>
                      <a:pt x="6" y="208"/>
                      <a:pt x="6" y="208"/>
                    </a:cubicBezTo>
                    <a:cubicBezTo>
                      <a:pt x="6" y="208"/>
                      <a:pt x="7" y="208"/>
                      <a:pt x="7" y="208"/>
                    </a:cubicBezTo>
                    <a:cubicBezTo>
                      <a:pt x="7" y="208"/>
                      <a:pt x="7" y="208"/>
                      <a:pt x="8" y="208"/>
                    </a:cubicBezTo>
                    <a:cubicBezTo>
                      <a:pt x="7" y="207"/>
                      <a:pt x="7" y="207"/>
                      <a:pt x="6" y="207"/>
                    </a:cubicBezTo>
                    <a:cubicBezTo>
                      <a:pt x="7" y="208"/>
                      <a:pt x="7" y="208"/>
                      <a:pt x="7" y="208"/>
                    </a:cubicBezTo>
                    <a:cubicBezTo>
                      <a:pt x="7" y="208"/>
                      <a:pt x="6" y="208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moveTo>
                      <a:pt x="10" y="207"/>
                    </a:moveTo>
                    <a:cubicBezTo>
                      <a:pt x="10" y="207"/>
                      <a:pt x="9" y="208"/>
                      <a:pt x="9" y="208"/>
                    </a:cubicBezTo>
                    <a:cubicBezTo>
                      <a:pt x="9" y="208"/>
                      <a:pt x="10" y="209"/>
                      <a:pt x="10" y="209"/>
                    </a:cubicBezTo>
                    <a:cubicBezTo>
                      <a:pt x="11" y="207"/>
                      <a:pt x="11" y="207"/>
                      <a:pt x="11" y="207"/>
                    </a:cubicBezTo>
                    <a:cubicBezTo>
                      <a:pt x="11" y="207"/>
                      <a:pt x="10" y="207"/>
                      <a:pt x="10" y="207"/>
                    </a:cubicBezTo>
                    <a:moveTo>
                      <a:pt x="6" y="207"/>
                    </a:move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moveTo>
                      <a:pt x="7" y="205"/>
                    </a:moveTo>
                    <a:cubicBezTo>
                      <a:pt x="7" y="205"/>
                      <a:pt x="7" y="206"/>
                      <a:pt x="6" y="207"/>
                    </a:cubicBezTo>
                    <a:cubicBezTo>
                      <a:pt x="6" y="207"/>
                      <a:pt x="6" y="207"/>
                      <a:pt x="6" y="207"/>
                    </a:cubicBezTo>
                    <a:cubicBezTo>
                      <a:pt x="7" y="207"/>
                      <a:pt x="7" y="207"/>
                      <a:pt x="8" y="208"/>
                    </a:cubicBezTo>
                    <a:cubicBezTo>
                      <a:pt x="8" y="207"/>
                      <a:pt x="8" y="207"/>
                      <a:pt x="9" y="206"/>
                    </a:cubicBezTo>
                    <a:cubicBezTo>
                      <a:pt x="9" y="206"/>
                      <a:pt x="9" y="206"/>
                      <a:pt x="9" y="206"/>
                    </a:cubicBezTo>
                    <a:cubicBezTo>
                      <a:pt x="8" y="206"/>
                      <a:pt x="8" y="205"/>
                      <a:pt x="7" y="205"/>
                    </a:cubicBezTo>
                    <a:moveTo>
                      <a:pt x="14" y="203"/>
                    </a:moveTo>
                    <a:cubicBezTo>
                      <a:pt x="14" y="203"/>
                      <a:pt x="14" y="203"/>
                      <a:pt x="14" y="203"/>
                    </a:cubicBezTo>
                    <a:cubicBezTo>
                      <a:pt x="13" y="204"/>
                      <a:pt x="13" y="204"/>
                      <a:pt x="13" y="204"/>
                    </a:cubicBezTo>
                    <a:cubicBezTo>
                      <a:pt x="13" y="204"/>
                      <a:pt x="14" y="204"/>
                      <a:pt x="14" y="204"/>
                    </a:cubicBezTo>
                    <a:cubicBezTo>
                      <a:pt x="14" y="204"/>
                      <a:pt x="14" y="204"/>
                      <a:pt x="14" y="204"/>
                    </a:cubicBezTo>
                    <a:cubicBezTo>
                      <a:pt x="14" y="204"/>
                      <a:pt x="14" y="203"/>
                      <a:pt x="14" y="203"/>
                    </a:cubicBezTo>
                    <a:moveTo>
                      <a:pt x="12" y="203"/>
                    </a:moveTo>
                    <a:cubicBezTo>
                      <a:pt x="12" y="203"/>
                      <a:pt x="12" y="203"/>
                      <a:pt x="12" y="204"/>
                    </a:cubicBezTo>
                    <a:cubicBezTo>
                      <a:pt x="12" y="204"/>
                      <a:pt x="13" y="204"/>
                      <a:pt x="13" y="204"/>
                    </a:cubicBezTo>
                    <a:cubicBezTo>
                      <a:pt x="13" y="203"/>
                      <a:pt x="13" y="203"/>
                      <a:pt x="13" y="203"/>
                    </a:cubicBezTo>
                    <a:cubicBezTo>
                      <a:pt x="13" y="203"/>
                      <a:pt x="13" y="203"/>
                      <a:pt x="12" y="203"/>
                    </a:cubicBezTo>
                    <a:moveTo>
                      <a:pt x="9" y="201"/>
                    </a:moveTo>
                    <a:cubicBezTo>
                      <a:pt x="9" y="201"/>
                      <a:pt x="9" y="202"/>
                      <a:pt x="9" y="202"/>
                    </a:cubicBezTo>
                    <a:cubicBezTo>
                      <a:pt x="10" y="202"/>
                      <a:pt x="10" y="202"/>
                      <a:pt x="10" y="202"/>
                    </a:cubicBezTo>
                    <a:cubicBezTo>
                      <a:pt x="10" y="202"/>
                      <a:pt x="10" y="203"/>
                      <a:pt x="11" y="203"/>
                    </a:cubicBezTo>
                    <a:cubicBezTo>
                      <a:pt x="11" y="203"/>
                      <a:pt x="11" y="202"/>
                      <a:pt x="11" y="202"/>
                    </a:cubicBezTo>
                    <a:cubicBezTo>
                      <a:pt x="11" y="202"/>
                      <a:pt x="10" y="201"/>
                      <a:pt x="9" y="201"/>
                    </a:cubicBezTo>
                    <a:moveTo>
                      <a:pt x="15" y="201"/>
                    </a:moveTo>
                    <a:cubicBezTo>
                      <a:pt x="15" y="201"/>
                      <a:pt x="15" y="201"/>
                      <a:pt x="15" y="201"/>
                    </a:cubicBezTo>
                    <a:cubicBezTo>
                      <a:pt x="15" y="201"/>
                      <a:pt x="15" y="201"/>
                      <a:pt x="16" y="201"/>
                    </a:cubicBezTo>
                    <a:cubicBezTo>
                      <a:pt x="16" y="201"/>
                      <a:pt x="16" y="201"/>
                      <a:pt x="16" y="201"/>
                    </a:cubicBezTo>
                    <a:cubicBezTo>
                      <a:pt x="16" y="201"/>
                      <a:pt x="16" y="201"/>
                      <a:pt x="15" y="201"/>
                    </a:cubicBezTo>
                    <a:moveTo>
                      <a:pt x="14" y="200"/>
                    </a:moveTo>
                    <a:cubicBezTo>
                      <a:pt x="14" y="200"/>
                      <a:pt x="14" y="200"/>
                      <a:pt x="14" y="200"/>
                    </a:cubicBezTo>
                    <a:cubicBezTo>
                      <a:pt x="14" y="200"/>
                      <a:pt x="14" y="201"/>
                      <a:pt x="15" y="201"/>
                    </a:cubicBezTo>
                    <a:cubicBezTo>
                      <a:pt x="15" y="201"/>
                      <a:pt x="15" y="201"/>
                      <a:pt x="15" y="201"/>
                    </a:cubicBezTo>
                    <a:cubicBezTo>
                      <a:pt x="15" y="200"/>
                      <a:pt x="15" y="200"/>
                      <a:pt x="15" y="200"/>
                    </a:cubicBezTo>
                    <a:cubicBezTo>
                      <a:pt x="15" y="200"/>
                      <a:pt x="14" y="200"/>
                      <a:pt x="14" y="200"/>
                    </a:cubicBezTo>
                    <a:cubicBezTo>
                      <a:pt x="14" y="200"/>
                      <a:pt x="14" y="200"/>
                      <a:pt x="14" y="200"/>
                    </a:cubicBezTo>
                    <a:moveTo>
                      <a:pt x="17" y="198"/>
                    </a:moveTo>
                    <a:cubicBezTo>
                      <a:pt x="17" y="199"/>
                      <a:pt x="17" y="199"/>
                      <a:pt x="17" y="199"/>
                    </a:cubicBezTo>
                    <a:cubicBezTo>
                      <a:pt x="17" y="199"/>
                      <a:pt x="17" y="199"/>
                      <a:pt x="17" y="199"/>
                    </a:cubicBezTo>
                    <a:cubicBezTo>
                      <a:pt x="17" y="199"/>
                      <a:pt x="17" y="198"/>
                      <a:pt x="18" y="198"/>
                    </a:cubicBezTo>
                    <a:cubicBezTo>
                      <a:pt x="17" y="198"/>
                      <a:pt x="17" y="198"/>
                      <a:pt x="17" y="198"/>
                    </a:cubicBezTo>
                    <a:moveTo>
                      <a:pt x="11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2" y="199"/>
                      <a:pt x="12" y="199"/>
                      <a:pt x="13" y="200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2" y="199"/>
                      <a:pt x="12" y="198"/>
                      <a:pt x="11" y="198"/>
                    </a:cubicBezTo>
                    <a:moveTo>
                      <a:pt x="16" y="197"/>
                    </a:moveTo>
                    <a:cubicBezTo>
                      <a:pt x="15" y="198"/>
                      <a:pt x="15" y="198"/>
                      <a:pt x="15" y="198"/>
                    </a:cubicBezTo>
                    <a:cubicBezTo>
                      <a:pt x="16" y="198"/>
                      <a:pt x="16" y="198"/>
                      <a:pt x="16" y="198"/>
                    </a:cubicBezTo>
                    <a:cubicBezTo>
                      <a:pt x="17" y="198"/>
                      <a:pt x="17" y="198"/>
                      <a:pt x="17" y="198"/>
                    </a:cubicBezTo>
                    <a:cubicBezTo>
                      <a:pt x="16" y="197"/>
                      <a:pt x="16" y="197"/>
                      <a:pt x="16" y="197"/>
                    </a:cubicBezTo>
                    <a:moveTo>
                      <a:pt x="13" y="195"/>
                    </a:moveTo>
                    <a:cubicBezTo>
                      <a:pt x="13" y="195"/>
                      <a:pt x="12" y="195"/>
                      <a:pt x="12" y="196"/>
                    </a:cubicBezTo>
                    <a:cubicBezTo>
                      <a:pt x="13" y="196"/>
                      <a:pt x="14" y="197"/>
                      <a:pt x="14" y="197"/>
                    </a:cubicBezTo>
                    <a:cubicBezTo>
                      <a:pt x="15" y="197"/>
                      <a:pt x="15" y="197"/>
                      <a:pt x="15" y="196"/>
                    </a:cubicBezTo>
                    <a:cubicBezTo>
                      <a:pt x="14" y="196"/>
                      <a:pt x="13" y="195"/>
                      <a:pt x="13" y="195"/>
                    </a:cubicBezTo>
                    <a:moveTo>
                      <a:pt x="21" y="191"/>
                    </a:moveTo>
                    <a:cubicBezTo>
                      <a:pt x="18" y="197"/>
                      <a:pt x="18" y="197"/>
                      <a:pt x="18" y="197"/>
                    </a:cubicBezTo>
                    <a:cubicBezTo>
                      <a:pt x="18" y="197"/>
                      <a:pt x="18" y="198"/>
                      <a:pt x="18" y="198"/>
                    </a:cubicBezTo>
                    <a:cubicBezTo>
                      <a:pt x="19" y="196"/>
                      <a:pt x="21" y="194"/>
                      <a:pt x="22" y="192"/>
                    </a:cubicBezTo>
                    <a:cubicBezTo>
                      <a:pt x="21" y="191"/>
                      <a:pt x="21" y="191"/>
                      <a:pt x="21" y="191"/>
                    </a:cubicBezTo>
                    <a:moveTo>
                      <a:pt x="20" y="190"/>
                    </a:moveTo>
                    <a:cubicBezTo>
                      <a:pt x="16" y="196"/>
                      <a:pt x="16" y="196"/>
                      <a:pt x="16" y="196"/>
                    </a:cubicBezTo>
                    <a:cubicBezTo>
                      <a:pt x="16" y="197"/>
                      <a:pt x="17" y="197"/>
                      <a:pt x="17" y="197"/>
                    </a:cubicBezTo>
                    <a:cubicBezTo>
                      <a:pt x="21" y="191"/>
                      <a:pt x="21" y="191"/>
                      <a:pt x="21" y="191"/>
                    </a:cubicBezTo>
                    <a:cubicBezTo>
                      <a:pt x="20" y="190"/>
                      <a:pt x="20" y="190"/>
                      <a:pt x="20" y="190"/>
                    </a:cubicBezTo>
                    <a:moveTo>
                      <a:pt x="16" y="189"/>
                    </a:moveTo>
                    <a:cubicBezTo>
                      <a:pt x="15" y="191"/>
                      <a:pt x="14" y="192"/>
                      <a:pt x="13" y="194"/>
                    </a:cubicBezTo>
                    <a:cubicBezTo>
                      <a:pt x="13" y="195"/>
                      <a:pt x="14" y="195"/>
                      <a:pt x="14" y="195"/>
                    </a:cubicBezTo>
                    <a:cubicBezTo>
                      <a:pt x="15" y="195"/>
                      <a:pt x="15" y="196"/>
                      <a:pt x="15" y="196"/>
                    </a:cubicBezTo>
                    <a:cubicBezTo>
                      <a:pt x="16" y="194"/>
                      <a:pt x="17" y="192"/>
                      <a:pt x="19" y="190"/>
                    </a:cubicBezTo>
                    <a:cubicBezTo>
                      <a:pt x="16" y="189"/>
                      <a:pt x="16" y="189"/>
                      <a:pt x="16" y="189"/>
                    </a:cubicBezTo>
                    <a:moveTo>
                      <a:pt x="27" y="183"/>
                    </a:moveTo>
                    <a:cubicBezTo>
                      <a:pt x="26" y="185"/>
                      <a:pt x="26" y="185"/>
                      <a:pt x="26" y="185"/>
                    </a:cubicBezTo>
                    <a:cubicBezTo>
                      <a:pt x="23" y="189"/>
                      <a:pt x="23" y="189"/>
                      <a:pt x="23" y="189"/>
                    </a:cubicBezTo>
                    <a:cubicBezTo>
                      <a:pt x="23" y="189"/>
                      <a:pt x="23" y="189"/>
                      <a:pt x="24" y="189"/>
                    </a:cubicBezTo>
                    <a:cubicBezTo>
                      <a:pt x="25" y="187"/>
                      <a:pt x="26" y="185"/>
                      <a:pt x="27" y="183"/>
                    </a:cubicBezTo>
                    <a:cubicBezTo>
                      <a:pt x="27" y="183"/>
                      <a:pt x="27" y="183"/>
                      <a:pt x="27" y="183"/>
                    </a:cubicBezTo>
                    <a:moveTo>
                      <a:pt x="25" y="182"/>
                    </a:moveTo>
                    <a:cubicBezTo>
                      <a:pt x="23" y="185"/>
                      <a:pt x="23" y="185"/>
                      <a:pt x="23" y="185"/>
                    </a:cubicBezTo>
                    <a:cubicBezTo>
                      <a:pt x="22" y="188"/>
                      <a:pt x="22" y="188"/>
                      <a:pt x="22" y="188"/>
                    </a:cubicBezTo>
                    <a:cubicBezTo>
                      <a:pt x="22" y="188"/>
                      <a:pt x="22" y="188"/>
                      <a:pt x="23" y="188"/>
                    </a:cubicBezTo>
                    <a:cubicBezTo>
                      <a:pt x="26" y="183"/>
                      <a:pt x="26" y="183"/>
                      <a:pt x="26" y="183"/>
                    </a:cubicBezTo>
                    <a:cubicBezTo>
                      <a:pt x="26" y="182"/>
                      <a:pt x="25" y="182"/>
                      <a:pt x="25" y="182"/>
                    </a:cubicBezTo>
                    <a:moveTo>
                      <a:pt x="22" y="180"/>
                    </a:moveTo>
                    <a:cubicBezTo>
                      <a:pt x="21" y="181"/>
                      <a:pt x="20" y="182"/>
                      <a:pt x="19" y="184"/>
                    </a:cubicBezTo>
                    <a:cubicBezTo>
                      <a:pt x="19" y="184"/>
                      <a:pt x="19" y="185"/>
                      <a:pt x="18" y="185"/>
                    </a:cubicBezTo>
                    <a:cubicBezTo>
                      <a:pt x="19" y="186"/>
                      <a:pt x="20" y="186"/>
                      <a:pt x="20" y="187"/>
                    </a:cubicBezTo>
                    <a:cubicBezTo>
                      <a:pt x="21" y="185"/>
                      <a:pt x="23" y="183"/>
                      <a:pt x="24" y="181"/>
                    </a:cubicBezTo>
                    <a:cubicBezTo>
                      <a:pt x="23" y="181"/>
                      <a:pt x="23" y="180"/>
                      <a:pt x="22" y="180"/>
                    </a:cubicBezTo>
                    <a:cubicBezTo>
                      <a:pt x="22" y="180"/>
                      <a:pt x="22" y="180"/>
                      <a:pt x="22" y="180"/>
                    </a:cubicBezTo>
                    <a:moveTo>
                      <a:pt x="34" y="171"/>
                    </a:moveTo>
                    <a:cubicBezTo>
                      <a:pt x="29" y="180"/>
                      <a:pt x="29" y="180"/>
                      <a:pt x="29" y="180"/>
                    </a:cubicBezTo>
                    <a:cubicBezTo>
                      <a:pt x="29" y="180"/>
                      <a:pt x="29" y="180"/>
                      <a:pt x="29" y="180"/>
                    </a:cubicBezTo>
                    <a:cubicBezTo>
                      <a:pt x="31" y="177"/>
                      <a:pt x="33" y="174"/>
                      <a:pt x="35" y="171"/>
                    </a:cubicBezTo>
                    <a:cubicBezTo>
                      <a:pt x="34" y="171"/>
                      <a:pt x="34" y="171"/>
                      <a:pt x="34" y="171"/>
                    </a:cubicBezTo>
                    <a:moveTo>
                      <a:pt x="33" y="170"/>
                    </a:moveTo>
                    <a:cubicBezTo>
                      <a:pt x="27" y="179"/>
                      <a:pt x="27" y="179"/>
                      <a:pt x="27" y="179"/>
                    </a:cubicBezTo>
                    <a:cubicBezTo>
                      <a:pt x="27" y="179"/>
                      <a:pt x="28" y="179"/>
                      <a:pt x="28" y="180"/>
                    </a:cubicBezTo>
                    <a:cubicBezTo>
                      <a:pt x="28" y="179"/>
                      <a:pt x="28" y="179"/>
                      <a:pt x="28" y="179"/>
                    </a:cubicBezTo>
                    <a:cubicBezTo>
                      <a:pt x="34" y="170"/>
                      <a:pt x="34" y="170"/>
                      <a:pt x="34" y="170"/>
                    </a:cubicBezTo>
                    <a:cubicBezTo>
                      <a:pt x="33" y="170"/>
                      <a:pt x="33" y="170"/>
                      <a:pt x="33" y="170"/>
                    </a:cubicBezTo>
                    <a:moveTo>
                      <a:pt x="29" y="167"/>
                    </a:moveTo>
                    <a:cubicBezTo>
                      <a:pt x="27" y="171"/>
                      <a:pt x="25" y="174"/>
                      <a:pt x="23" y="177"/>
                    </a:cubicBezTo>
                    <a:cubicBezTo>
                      <a:pt x="24" y="177"/>
                      <a:pt x="25" y="178"/>
                      <a:pt x="25" y="178"/>
                    </a:cubicBezTo>
                    <a:cubicBezTo>
                      <a:pt x="27" y="175"/>
                      <a:pt x="29" y="172"/>
                      <a:pt x="31" y="169"/>
                    </a:cubicBezTo>
                    <a:cubicBezTo>
                      <a:pt x="29" y="167"/>
                      <a:pt x="29" y="167"/>
                      <a:pt x="29" y="167"/>
                    </a:cubicBezTo>
                    <a:moveTo>
                      <a:pt x="41" y="160"/>
                    </a:moveTo>
                    <a:cubicBezTo>
                      <a:pt x="36" y="168"/>
                      <a:pt x="36" y="168"/>
                      <a:pt x="36" y="168"/>
                    </a:cubicBezTo>
                    <a:cubicBezTo>
                      <a:pt x="37" y="168"/>
                      <a:pt x="37" y="168"/>
                      <a:pt x="37" y="168"/>
                    </a:cubicBezTo>
                    <a:cubicBezTo>
                      <a:pt x="38" y="165"/>
                      <a:pt x="40" y="163"/>
                      <a:pt x="42" y="160"/>
                    </a:cubicBezTo>
                    <a:cubicBezTo>
                      <a:pt x="41" y="160"/>
                      <a:pt x="41" y="160"/>
                      <a:pt x="41" y="160"/>
                    </a:cubicBezTo>
                    <a:moveTo>
                      <a:pt x="40" y="159"/>
                    </a:moveTo>
                    <a:cubicBezTo>
                      <a:pt x="35" y="167"/>
                      <a:pt x="35" y="167"/>
                      <a:pt x="35" y="167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40" y="159"/>
                      <a:pt x="40" y="159"/>
                      <a:pt x="40" y="159"/>
                    </a:cubicBezTo>
                    <a:cubicBezTo>
                      <a:pt x="40" y="159"/>
                      <a:pt x="40" y="159"/>
                      <a:pt x="40" y="159"/>
                    </a:cubicBezTo>
                    <a:moveTo>
                      <a:pt x="37" y="157"/>
                    </a:moveTo>
                    <a:cubicBezTo>
                      <a:pt x="35" y="161"/>
                      <a:pt x="33" y="164"/>
                      <a:pt x="32" y="165"/>
                    </a:cubicBezTo>
                    <a:cubicBezTo>
                      <a:pt x="33" y="166"/>
                      <a:pt x="33" y="166"/>
                      <a:pt x="33" y="166"/>
                    </a:cubicBezTo>
                    <a:cubicBezTo>
                      <a:pt x="34" y="163"/>
                      <a:pt x="36" y="160"/>
                      <a:pt x="37" y="158"/>
                    </a:cubicBezTo>
                    <a:cubicBezTo>
                      <a:pt x="37" y="157"/>
                      <a:pt x="37" y="157"/>
                      <a:pt x="37" y="157"/>
                    </a:cubicBezTo>
                    <a:moveTo>
                      <a:pt x="42" y="157"/>
                    </a:move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8"/>
                      <a:pt x="43" y="158"/>
                      <a:pt x="43" y="158"/>
                    </a:cubicBezTo>
                    <a:cubicBezTo>
                      <a:pt x="43" y="158"/>
                      <a:pt x="43" y="158"/>
                      <a:pt x="43" y="158"/>
                    </a:cubicBezTo>
                    <a:cubicBezTo>
                      <a:pt x="43" y="158"/>
                      <a:pt x="43" y="157"/>
                      <a:pt x="42" y="157"/>
                    </a:cubicBezTo>
                    <a:moveTo>
                      <a:pt x="41" y="157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2" y="157"/>
                      <a:pt x="42" y="157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7"/>
                      <a:pt x="41" y="157"/>
                      <a:pt x="41" y="157"/>
                    </a:cubicBezTo>
                    <a:moveTo>
                      <a:pt x="35" y="156"/>
                    </a:moveTo>
                    <a:cubicBezTo>
                      <a:pt x="34" y="159"/>
                      <a:pt x="32" y="162"/>
                      <a:pt x="31" y="164"/>
                    </a:cubicBezTo>
                    <a:cubicBezTo>
                      <a:pt x="32" y="165"/>
                      <a:pt x="32" y="165"/>
                      <a:pt x="32" y="165"/>
                    </a:cubicBezTo>
                    <a:cubicBezTo>
                      <a:pt x="33" y="163"/>
                      <a:pt x="35" y="160"/>
                      <a:pt x="36" y="157"/>
                    </a:cubicBezTo>
                    <a:cubicBezTo>
                      <a:pt x="36" y="157"/>
                      <a:pt x="36" y="157"/>
                      <a:pt x="35" y="156"/>
                    </a:cubicBezTo>
                    <a:moveTo>
                      <a:pt x="43" y="156"/>
                    </a:moveTo>
                    <a:cubicBezTo>
                      <a:pt x="42" y="157"/>
                      <a:pt x="42" y="157"/>
                      <a:pt x="42" y="157"/>
                    </a:cubicBezTo>
                    <a:cubicBezTo>
                      <a:pt x="43" y="157"/>
                      <a:pt x="43" y="158"/>
                      <a:pt x="43" y="158"/>
                    </a:cubicBezTo>
                    <a:cubicBezTo>
                      <a:pt x="43" y="157"/>
                      <a:pt x="43" y="157"/>
                      <a:pt x="44" y="157"/>
                    </a:cubicBezTo>
                    <a:cubicBezTo>
                      <a:pt x="43" y="157"/>
                      <a:pt x="43" y="157"/>
                      <a:pt x="43" y="156"/>
                    </a:cubicBezTo>
                    <a:moveTo>
                      <a:pt x="42" y="156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2" y="157"/>
                      <a:pt x="42" y="157"/>
                    </a:cubicBezTo>
                    <a:cubicBezTo>
                      <a:pt x="42" y="156"/>
                      <a:pt x="42" y="156"/>
                      <a:pt x="42" y="156"/>
                    </a:cubicBezTo>
                    <a:cubicBezTo>
                      <a:pt x="42" y="156"/>
                      <a:pt x="42" y="156"/>
                      <a:pt x="42" y="156"/>
                    </a:cubicBezTo>
                    <a:moveTo>
                      <a:pt x="38" y="155"/>
                    </a:moveTo>
                    <a:cubicBezTo>
                      <a:pt x="38" y="155"/>
                      <a:pt x="38" y="155"/>
                      <a:pt x="38" y="155"/>
                    </a:cubicBezTo>
                    <a:cubicBezTo>
                      <a:pt x="38" y="155"/>
                      <a:pt x="39" y="155"/>
                      <a:pt x="39" y="155"/>
                    </a:cubicBezTo>
                    <a:cubicBezTo>
                      <a:pt x="39" y="155"/>
                      <a:pt x="39" y="155"/>
                      <a:pt x="39" y="155"/>
                    </a:cubicBezTo>
                    <a:cubicBezTo>
                      <a:pt x="39" y="155"/>
                      <a:pt x="38" y="155"/>
                      <a:pt x="38" y="155"/>
                    </a:cubicBezTo>
                    <a:moveTo>
                      <a:pt x="44" y="154"/>
                    </a:moveTo>
                    <a:cubicBezTo>
                      <a:pt x="43" y="156"/>
                      <a:pt x="43" y="156"/>
                      <a:pt x="43" y="156"/>
                    </a:cubicBezTo>
                    <a:cubicBezTo>
                      <a:pt x="43" y="156"/>
                      <a:pt x="43" y="157"/>
                      <a:pt x="44" y="157"/>
                    </a:cubicBezTo>
                    <a:cubicBezTo>
                      <a:pt x="44" y="156"/>
                      <a:pt x="45" y="155"/>
                      <a:pt x="45" y="155"/>
                    </a:cubicBezTo>
                    <a:cubicBezTo>
                      <a:pt x="45" y="155"/>
                      <a:pt x="44" y="154"/>
                      <a:pt x="44" y="154"/>
                    </a:cubicBezTo>
                    <a:moveTo>
                      <a:pt x="37" y="154"/>
                    </a:moveTo>
                    <a:cubicBezTo>
                      <a:pt x="37" y="154"/>
                      <a:pt x="37" y="154"/>
                      <a:pt x="37" y="154"/>
                    </a:cubicBezTo>
                    <a:cubicBezTo>
                      <a:pt x="37" y="154"/>
                      <a:pt x="37" y="155"/>
                      <a:pt x="38" y="155"/>
                    </a:cubicBezTo>
                    <a:cubicBezTo>
                      <a:pt x="38" y="155"/>
                      <a:pt x="38" y="155"/>
                      <a:pt x="38" y="155"/>
                    </a:cubicBezTo>
                    <a:cubicBezTo>
                      <a:pt x="37" y="154"/>
                      <a:pt x="37" y="154"/>
                      <a:pt x="37" y="154"/>
                    </a:cubicBezTo>
                    <a:moveTo>
                      <a:pt x="39" y="154"/>
                    </a:moveTo>
                    <a:cubicBezTo>
                      <a:pt x="39" y="154"/>
                      <a:pt x="38" y="155"/>
                      <a:pt x="38" y="155"/>
                    </a:cubicBezTo>
                    <a:cubicBezTo>
                      <a:pt x="38" y="155"/>
                      <a:pt x="39" y="155"/>
                      <a:pt x="39" y="155"/>
                    </a:cubicBezTo>
                    <a:cubicBezTo>
                      <a:pt x="39" y="155"/>
                      <a:pt x="39" y="155"/>
                      <a:pt x="39" y="154"/>
                    </a:cubicBezTo>
                    <a:cubicBezTo>
                      <a:pt x="39" y="154"/>
                      <a:pt x="39" y="154"/>
                      <a:pt x="39" y="154"/>
                    </a:cubicBezTo>
                    <a:moveTo>
                      <a:pt x="43" y="154"/>
                    </a:moveTo>
                    <a:cubicBezTo>
                      <a:pt x="42" y="156"/>
                      <a:pt x="42" y="156"/>
                      <a:pt x="42" y="156"/>
                    </a:cubicBezTo>
                    <a:cubicBezTo>
                      <a:pt x="42" y="156"/>
                      <a:pt x="42" y="156"/>
                      <a:pt x="43" y="156"/>
                    </a:cubicBezTo>
                    <a:cubicBezTo>
                      <a:pt x="44" y="154"/>
                      <a:pt x="44" y="154"/>
                      <a:pt x="44" y="154"/>
                    </a:cubicBezTo>
                    <a:cubicBezTo>
                      <a:pt x="43" y="154"/>
                      <a:pt x="43" y="154"/>
                      <a:pt x="43" y="154"/>
                    </a:cubicBezTo>
                    <a:moveTo>
                      <a:pt x="37" y="153"/>
                    </a:moveTo>
                    <a:cubicBezTo>
                      <a:pt x="37" y="154"/>
                      <a:pt x="37" y="154"/>
                      <a:pt x="37" y="154"/>
                    </a:cubicBezTo>
                    <a:cubicBezTo>
                      <a:pt x="37" y="154"/>
                      <a:pt x="37" y="154"/>
                      <a:pt x="38" y="155"/>
                    </a:cubicBezTo>
                    <a:cubicBezTo>
                      <a:pt x="38" y="154"/>
                      <a:pt x="38" y="154"/>
                      <a:pt x="38" y="154"/>
                    </a:cubicBezTo>
                    <a:cubicBezTo>
                      <a:pt x="38" y="154"/>
                      <a:pt x="38" y="153"/>
                      <a:pt x="37" y="153"/>
                    </a:cubicBezTo>
                    <a:moveTo>
                      <a:pt x="40" y="152"/>
                    </a:moveTo>
                    <a:cubicBezTo>
                      <a:pt x="40" y="153"/>
                      <a:pt x="39" y="153"/>
                      <a:pt x="39" y="154"/>
                    </a:cubicBezTo>
                    <a:cubicBezTo>
                      <a:pt x="39" y="154"/>
                      <a:pt x="39" y="154"/>
                      <a:pt x="39" y="154"/>
                    </a:cubicBezTo>
                    <a:cubicBezTo>
                      <a:pt x="40" y="154"/>
                      <a:pt x="40" y="153"/>
                      <a:pt x="41" y="152"/>
                    </a:cubicBezTo>
                    <a:cubicBezTo>
                      <a:pt x="40" y="152"/>
                      <a:pt x="40" y="152"/>
                      <a:pt x="40" y="152"/>
                    </a:cubicBezTo>
                    <a:moveTo>
                      <a:pt x="39" y="151"/>
                    </a:moveTo>
                    <a:cubicBezTo>
                      <a:pt x="38" y="152"/>
                      <a:pt x="38" y="152"/>
                      <a:pt x="37" y="153"/>
                    </a:cubicBezTo>
                    <a:cubicBezTo>
                      <a:pt x="38" y="153"/>
                      <a:pt x="38" y="153"/>
                      <a:pt x="38" y="154"/>
                    </a:cubicBezTo>
                    <a:cubicBezTo>
                      <a:pt x="39" y="153"/>
                      <a:pt x="39" y="152"/>
                      <a:pt x="40" y="152"/>
                    </a:cubicBezTo>
                    <a:cubicBezTo>
                      <a:pt x="39" y="151"/>
                      <a:pt x="39" y="151"/>
                      <a:pt x="39" y="151"/>
                    </a:cubicBezTo>
                    <a:moveTo>
                      <a:pt x="46" y="151"/>
                    </a:moveTo>
                    <a:cubicBezTo>
                      <a:pt x="44" y="154"/>
                      <a:pt x="44" y="154"/>
                      <a:pt x="44" y="154"/>
                    </a:cubicBezTo>
                    <a:cubicBezTo>
                      <a:pt x="45" y="154"/>
                      <a:pt x="45" y="154"/>
                      <a:pt x="45" y="154"/>
                    </a:cubicBezTo>
                    <a:cubicBezTo>
                      <a:pt x="46" y="153"/>
                      <a:pt x="46" y="153"/>
                      <a:pt x="47" y="152"/>
                    </a:cubicBezTo>
                    <a:cubicBezTo>
                      <a:pt x="47" y="151"/>
                      <a:pt x="46" y="151"/>
                      <a:pt x="46" y="151"/>
                    </a:cubicBezTo>
                    <a:moveTo>
                      <a:pt x="46" y="151"/>
                    </a:moveTo>
                    <a:cubicBezTo>
                      <a:pt x="46" y="151"/>
                      <a:pt x="46" y="151"/>
                      <a:pt x="46" y="151"/>
                    </a:cubicBezTo>
                    <a:cubicBezTo>
                      <a:pt x="47" y="152"/>
                      <a:pt x="47" y="152"/>
                      <a:pt x="47" y="152"/>
                    </a:cubicBezTo>
                    <a:cubicBezTo>
                      <a:pt x="47" y="151"/>
                      <a:pt x="47" y="151"/>
                      <a:pt x="47" y="151"/>
                    </a:cubicBezTo>
                    <a:cubicBezTo>
                      <a:pt x="47" y="151"/>
                      <a:pt x="47" y="151"/>
                      <a:pt x="46" y="151"/>
                    </a:cubicBezTo>
                    <a:moveTo>
                      <a:pt x="45" y="150"/>
                    </a:moveTo>
                    <a:cubicBezTo>
                      <a:pt x="43" y="153"/>
                      <a:pt x="43" y="153"/>
                      <a:pt x="43" y="153"/>
                    </a:cubicBezTo>
                    <a:cubicBezTo>
                      <a:pt x="44" y="153"/>
                      <a:pt x="44" y="153"/>
                      <a:pt x="44" y="154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5" y="151"/>
                      <a:pt x="45" y="151"/>
                      <a:pt x="45" y="150"/>
                    </a:cubicBezTo>
                    <a:moveTo>
                      <a:pt x="45" y="150"/>
                    </a:moveTo>
                    <a:cubicBezTo>
                      <a:pt x="45" y="150"/>
                      <a:pt x="45" y="150"/>
                      <a:pt x="45" y="150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6" y="150"/>
                      <a:pt x="46" y="150"/>
                      <a:pt x="46" y="150"/>
                    </a:cubicBezTo>
                    <a:cubicBezTo>
                      <a:pt x="46" y="150"/>
                      <a:pt x="45" y="150"/>
                      <a:pt x="45" y="150"/>
                    </a:cubicBezTo>
                    <a:moveTo>
                      <a:pt x="42" y="149"/>
                    </a:moveTo>
                    <a:cubicBezTo>
                      <a:pt x="41" y="150"/>
                      <a:pt x="41" y="151"/>
                      <a:pt x="40" y="151"/>
                    </a:cubicBezTo>
                    <a:cubicBezTo>
                      <a:pt x="41" y="151"/>
                      <a:pt x="41" y="152"/>
                      <a:pt x="41" y="152"/>
                    </a:cubicBezTo>
                    <a:cubicBezTo>
                      <a:pt x="41" y="151"/>
                      <a:pt x="42" y="150"/>
                      <a:pt x="42" y="149"/>
                    </a:cubicBezTo>
                    <a:cubicBezTo>
                      <a:pt x="42" y="149"/>
                      <a:pt x="42" y="149"/>
                      <a:pt x="42" y="149"/>
                    </a:cubicBezTo>
                    <a:moveTo>
                      <a:pt x="42" y="148"/>
                    </a:moveTo>
                    <a:cubicBezTo>
                      <a:pt x="42" y="148"/>
                      <a:pt x="42" y="148"/>
                      <a:pt x="42" y="149"/>
                    </a:cubicBezTo>
                    <a:cubicBezTo>
                      <a:pt x="43" y="149"/>
                      <a:pt x="43" y="149"/>
                      <a:pt x="43" y="149"/>
                    </a:cubicBezTo>
                    <a:cubicBezTo>
                      <a:pt x="43" y="149"/>
                      <a:pt x="43" y="149"/>
                      <a:pt x="43" y="149"/>
                    </a:cubicBezTo>
                    <a:cubicBezTo>
                      <a:pt x="43" y="148"/>
                      <a:pt x="42" y="148"/>
                      <a:pt x="42" y="148"/>
                    </a:cubicBezTo>
                    <a:moveTo>
                      <a:pt x="41" y="148"/>
                    </a:moveTo>
                    <a:cubicBezTo>
                      <a:pt x="40" y="149"/>
                      <a:pt x="40" y="150"/>
                      <a:pt x="39" y="151"/>
                    </a:cubicBezTo>
                    <a:cubicBezTo>
                      <a:pt x="39" y="151"/>
                      <a:pt x="40" y="151"/>
                      <a:pt x="40" y="151"/>
                    </a:cubicBezTo>
                    <a:cubicBezTo>
                      <a:pt x="40" y="150"/>
                      <a:pt x="41" y="149"/>
                      <a:pt x="41" y="148"/>
                    </a:cubicBezTo>
                    <a:cubicBezTo>
                      <a:pt x="41" y="148"/>
                      <a:pt x="41" y="148"/>
                      <a:pt x="41" y="148"/>
                    </a:cubicBezTo>
                    <a:moveTo>
                      <a:pt x="41" y="147"/>
                    </a:moveTo>
                    <a:cubicBezTo>
                      <a:pt x="41" y="148"/>
                      <a:pt x="41" y="148"/>
                      <a:pt x="41" y="148"/>
                    </a:cubicBezTo>
                    <a:cubicBezTo>
                      <a:pt x="42" y="148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2" y="148"/>
                    </a:cubicBezTo>
                    <a:cubicBezTo>
                      <a:pt x="41" y="148"/>
                      <a:pt x="41" y="148"/>
                      <a:pt x="41" y="147"/>
                    </a:cubicBezTo>
                    <a:moveTo>
                      <a:pt x="48" y="147"/>
                    </a:moveTo>
                    <a:cubicBezTo>
                      <a:pt x="48" y="148"/>
                      <a:pt x="48" y="148"/>
                      <a:pt x="48" y="148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8"/>
                      <a:pt x="49" y="148"/>
                      <a:pt x="48" y="147"/>
                    </a:cubicBezTo>
                    <a:moveTo>
                      <a:pt x="47" y="147"/>
                    </a:moveTo>
                    <a:cubicBezTo>
                      <a:pt x="47" y="147"/>
                      <a:pt x="47" y="147"/>
                      <a:pt x="47" y="147"/>
                    </a:cubicBezTo>
                    <a:cubicBezTo>
                      <a:pt x="47" y="147"/>
                      <a:pt x="47" y="147"/>
                      <a:pt x="47" y="147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7" y="147"/>
                      <a:pt x="47" y="147"/>
                    </a:cubicBezTo>
                    <a:moveTo>
                      <a:pt x="49" y="146"/>
                    </a:moveTo>
                    <a:cubicBezTo>
                      <a:pt x="48" y="147"/>
                      <a:pt x="48" y="147"/>
                      <a:pt x="48" y="147"/>
                    </a:cubicBezTo>
                    <a:cubicBezTo>
                      <a:pt x="49" y="147"/>
                      <a:pt x="49" y="147"/>
                      <a:pt x="50" y="148"/>
                    </a:cubicBezTo>
                    <a:cubicBezTo>
                      <a:pt x="50" y="147"/>
                      <a:pt x="50" y="147"/>
                      <a:pt x="50" y="146"/>
                    </a:cubicBezTo>
                    <a:cubicBezTo>
                      <a:pt x="50" y="146"/>
                      <a:pt x="50" y="146"/>
                      <a:pt x="49" y="146"/>
                    </a:cubicBezTo>
                    <a:moveTo>
                      <a:pt x="44" y="145"/>
                    </a:moveTo>
                    <a:cubicBezTo>
                      <a:pt x="44" y="145"/>
                      <a:pt x="44" y="145"/>
                      <a:pt x="44" y="145"/>
                    </a:cubicBezTo>
                    <a:cubicBezTo>
                      <a:pt x="45" y="146"/>
                      <a:pt x="45" y="146"/>
                      <a:pt x="45" y="146"/>
                    </a:cubicBezTo>
                    <a:cubicBezTo>
                      <a:pt x="45" y="145"/>
                      <a:pt x="45" y="145"/>
                      <a:pt x="45" y="145"/>
                    </a:cubicBezTo>
                    <a:cubicBezTo>
                      <a:pt x="44" y="145"/>
                      <a:pt x="44" y="145"/>
                      <a:pt x="44" y="145"/>
                    </a:cubicBezTo>
                    <a:moveTo>
                      <a:pt x="48" y="145"/>
                    </a:move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6"/>
                      <a:pt x="48" y="147"/>
                      <a:pt x="48" y="147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5"/>
                      <a:pt x="49" y="145"/>
                      <a:pt x="48" y="145"/>
                    </a:cubicBezTo>
                    <a:moveTo>
                      <a:pt x="43" y="144"/>
                    </a:moveTo>
                    <a:cubicBezTo>
                      <a:pt x="43" y="144"/>
                      <a:pt x="43" y="144"/>
                      <a:pt x="43" y="144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3" y="145"/>
                      <a:pt x="43" y="144"/>
                      <a:pt x="43" y="144"/>
                    </a:cubicBezTo>
                    <a:moveTo>
                      <a:pt x="50" y="144"/>
                    </a:moveTo>
                    <a:cubicBezTo>
                      <a:pt x="50" y="145"/>
                      <a:pt x="50" y="145"/>
                      <a:pt x="50" y="145"/>
                    </a:cubicBezTo>
                    <a:cubicBezTo>
                      <a:pt x="50" y="145"/>
                      <a:pt x="51" y="145"/>
                      <a:pt x="51" y="145"/>
                    </a:cubicBezTo>
                    <a:cubicBezTo>
                      <a:pt x="51" y="145"/>
                      <a:pt x="51" y="145"/>
                      <a:pt x="51" y="145"/>
                    </a:cubicBezTo>
                    <a:cubicBezTo>
                      <a:pt x="50" y="144"/>
                      <a:pt x="50" y="144"/>
                      <a:pt x="50" y="144"/>
                    </a:cubicBezTo>
                    <a:moveTo>
                      <a:pt x="50" y="144"/>
                    </a:moveTo>
                    <a:cubicBezTo>
                      <a:pt x="50" y="144"/>
                      <a:pt x="50" y="144"/>
                      <a:pt x="50" y="144"/>
                    </a:cubicBezTo>
                    <a:cubicBezTo>
                      <a:pt x="51" y="145"/>
                      <a:pt x="51" y="145"/>
                      <a:pt x="51" y="145"/>
                    </a:cubicBezTo>
                    <a:cubicBezTo>
                      <a:pt x="51" y="145"/>
                      <a:pt x="51" y="145"/>
                      <a:pt x="51" y="144"/>
                    </a:cubicBezTo>
                    <a:cubicBezTo>
                      <a:pt x="51" y="144"/>
                      <a:pt x="51" y="144"/>
                      <a:pt x="50" y="144"/>
                    </a:cubicBezTo>
                    <a:moveTo>
                      <a:pt x="49" y="143"/>
                    </a:move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49" y="143"/>
                      <a:pt x="49" y="143"/>
                      <a:pt x="49" y="143"/>
                    </a:cubicBezTo>
                    <a:moveTo>
                      <a:pt x="49" y="143"/>
                    </a:moveTo>
                    <a:cubicBezTo>
                      <a:pt x="49" y="143"/>
                      <a:pt x="49" y="143"/>
                      <a:pt x="49" y="143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cubicBezTo>
                      <a:pt x="50" y="143"/>
                      <a:pt x="50" y="143"/>
                      <a:pt x="49" y="143"/>
                    </a:cubicBezTo>
                    <a:moveTo>
                      <a:pt x="45" y="143"/>
                    </a:moveTo>
                    <a:cubicBezTo>
                      <a:pt x="45" y="144"/>
                      <a:pt x="45" y="144"/>
                      <a:pt x="44" y="145"/>
                    </a:cubicBezTo>
                    <a:cubicBezTo>
                      <a:pt x="45" y="145"/>
                      <a:pt x="45" y="145"/>
                      <a:pt x="45" y="145"/>
                    </a:cubicBezTo>
                    <a:cubicBezTo>
                      <a:pt x="45" y="144"/>
                      <a:pt x="46" y="144"/>
                      <a:pt x="46" y="143"/>
                    </a:cubicBezTo>
                    <a:cubicBezTo>
                      <a:pt x="46" y="143"/>
                      <a:pt x="46" y="143"/>
                      <a:pt x="45" y="143"/>
                    </a:cubicBezTo>
                    <a:moveTo>
                      <a:pt x="44" y="142"/>
                    </a:moveTo>
                    <a:cubicBezTo>
                      <a:pt x="44" y="143"/>
                      <a:pt x="43" y="143"/>
                      <a:pt x="43" y="144"/>
                    </a:cubicBezTo>
                    <a:cubicBezTo>
                      <a:pt x="43" y="144"/>
                      <a:pt x="44" y="144"/>
                      <a:pt x="44" y="144"/>
                    </a:cubicBezTo>
                    <a:cubicBezTo>
                      <a:pt x="44" y="144"/>
                      <a:pt x="45" y="143"/>
                      <a:pt x="45" y="143"/>
                    </a:cubicBezTo>
                    <a:cubicBezTo>
                      <a:pt x="45" y="143"/>
                      <a:pt x="44" y="142"/>
                      <a:pt x="44" y="142"/>
                    </a:cubicBezTo>
                    <a:moveTo>
                      <a:pt x="51" y="142"/>
                    </a:moveTo>
                    <a:cubicBezTo>
                      <a:pt x="51" y="143"/>
                      <a:pt x="51" y="143"/>
                      <a:pt x="51" y="143"/>
                    </a:cubicBezTo>
                    <a:cubicBezTo>
                      <a:pt x="51" y="143"/>
                      <a:pt x="52" y="143"/>
                      <a:pt x="52" y="143"/>
                    </a:cubicBezTo>
                    <a:cubicBezTo>
                      <a:pt x="52" y="143"/>
                      <a:pt x="52" y="143"/>
                      <a:pt x="53" y="143"/>
                    </a:cubicBezTo>
                    <a:cubicBezTo>
                      <a:pt x="52" y="143"/>
                      <a:pt x="52" y="142"/>
                      <a:pt x="51" y="142"/>
                    </a:cubicBezTo>
                    <a:moveTo>
                      <a:pt x="46" y="142"/>
                    </a:moveTo>
                    <a:cubicBezTo>
                      <a:pt x="46" y="142"/>
                      <a:pt x="46" y="142"/>
                      <a:pt x="46" y="142"/>
                    </a:cubicBezTo>
                    <a:cubicBezTo>
                      <a:pt x="46" y="142"/>
                      <a:pt x="46" y="142"/>
                      <a:pt x="46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6" y="142"/>
                      <a:pt x="46" y="142"/>
                      <a:pt x="46" y="142"/>
                    </a:cubicBezTo>
                    <a:moveTo>
                      <a:pt x="51" y="142"/>
                    </a:moveTo>
                    <a:cubicBezTo>
                      <a:pt x="50" y="142"/>
                      <a:pt x="50" y="142"/>
                      <a:pt x="50" y="142"/>
                    </a:cubicBezTo>
                    <a:cubicBezTo>
                      <a:pt x="50" y="142"/>
                      <a:pt x="51" y="143"/>
                      <a:pt x="51" y="143"/>
                    </a:cubicBezTo>
                    <a:cubicBezTo>
                      <a:pt x="51" y="142"/>
                      <a:pt x="51" y="142"/>
                      <a:pt x="51" y="142"/>
                    </a:cubicBezTo>
                    <a:cubicBezTo>
                      <a:pt x="51" y="142"/>
                      <a:pt x="51" y="142"/>
                      <a:pt x="51" y="142"/>
                    </a:cubicBezTo>
                    <a:moveTo>
                      <a:pt x="46" y="141"/>
                    </a:moveTo>
                    <a:cubicBezTo>
                      <a:pt x="46" y="141"/>
                      <a:pt x="46" y="142"/>
                      <a:pt x="46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42"/>
                      <a:pt x="47" y="141"/>
                      <a:pt x="47" y="141"/>
                    </a:cubicBezTo>
                    <a:cubicBezTo>
                      <a:pt x="47" y="141"/>
                      <a:pt x="47" y="141"/>
                      <a:pt x="46" y="141"/>
                    </a:cubicBezTo>
                    <a:moveTo>
                      <a:pt x="46" y="141"/>
                    </a:moveTo>
                    <a:cubicBezTo>
                      <a:pt x="46" y="141"/>
                      <a:pt x="46" y="141"/>
                      <a:pt x="46" y="141"/>
                    </a:cubicBezTo>
                    <a:cubicBezTo>
                      <a:pt x="47" y="141"/>
                      <a:pt x="47" y="141"/>
                      <a:pt x="47" y="141"/>
                    </a:cubicBezTo>
                    <a:cubicBezTo>
                      <a:pt x="47" y="141"/>
                      <a:pt x="47" y="141"/>
                      <a:pt x="46" y="141"/>
                    </a:cubicBezTo>
                    <a:moveTo>
                      <a:pt x="45" y="141"/>
                    </a:moveTo>
                    <a:cubicBezTo>
                      <a:pt x="45" y="141"/>
                      <a:pt x="45" y="141"/>
                      <a:pt x="45" y="141"/>
                    </a:cubicBezTo>
                    <a:cubicBezTo>
                      <a:pt x="45" y="141"/>
                      <a:pt x="45" y="142"/>
                      <a:pt x="45" y="142"/>
                    </a:cubicBezTo>
                    <a:cubicBezTo>
                      <a:pt x="45" y="142"/>
                      <a:pt x="46" y="142"/>
                      <a:pt x="46" y="141"/>
                    </a:cubicBezTo>
                    <a:cubicBezTo>
                      <a:pt x="45" y="141"/>
                      <a:pt x="45" y="141"/>
                      <a:pt x="45" y="141"/>
                    </a:cubicBezTo>
                    <a:moveTo>
                      <a:pt x="45" y="141"/>
                    </a:moveTo>
                    <a:cubicBezTo>
                      <a:pt x="45" y="141"/>
                      <a:pt x="45" y="141"/>
                      <a:pt x="45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5" y="141"/>
                      <a:pt x="45" y="141"/>
                    </a:cubicBezTo>
                    <a:moveTo>
                      <a:pt x="45" y="140"/>
                    </a:moveTo>
                    <a:cubicBezTo>
                      <a:pt x="45" y="140"/>
                      <a:pt x="45" y="140"/>
                      <a:pt x="45" y="141"/>
                    </a:cubicBezTo>
                    <a:cubicBezTo>
                      <a:pt x="45" y="141"/>
                      <a:pt x="46" y="141"/>
                      <a:pt x="46" y="141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6" y="141"/>
                      <a:pt x="45" y="141"/>
                      <a:pt x="45" y="140"/>
                    </a:cubicBezTo>
                    <a:moveTo>
                      <a:pt x="48" y="140"/>
                    </a:move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1"/>
                      <a:pt x="48" y="141"/>
                    </a:cubicBezTo>
                    <a:cubicBezTo>
                      <a:pt x="48" y="140"/>
                      <a:pt x="48" y="140"/>
                      <a:pt x="48" y="140"/>
                    </a:cubicBezTo>
                    <a:cubicBezTo>
                      <a:pt x="48" y="140"/>
                      <a:pt x="48" y="140"/>
                      <a:pt x="48" y="140"/>
                    </a:cubicBezTo>
                    <a:moveTo>
                      <a:pt x="46" y="139"/>
                    </a:moveTo>
                    <a:cubicBezTo>
                      <a:pt x="46" y="139"/>
                      <a:pt x="46" y="139"/>
                      <a:pt x="46" y="139"/>
                    </a:cubicBezTo>
                    <a:cubicBezTo>
                      <a:pt x="46" y="140"/>
                      <a:pt x="46" y="140"/>
                      <a:pt x="46" y="140"/>
                    </a:cubicBezTo>
                    <a:cubicBezTo>
                      <a:pt x="47" y="140"/>
                      <a:pt x="47" y="139"/>
                      <a:pt x="47" y="139"/>
                    </a:cubicBezTo>
                    <a:cubicBezTo>
                      <a:pt x="47" y="139"/>
                      <a:pt x="46" y="139"/>
                      <a:pt x="46" y="139"/>
                    </a:cubicBezTo>
                    <a:moveTo>
                      <a:pt x="54" y="138"/>
                    </a:moveTo>
                    <a:cubicBezTo>
                      <a:pt x="52" y="141"/>
                      <a:pt x="52" y="141"/>
                      <a:pt x="52" y="141"/>
                    </a:cubicBezTo>
                    <a:cubicBezTo>
                      <a:pt x="53" y="141"/>
                      <a:pt x="53" y="141"/>
                      <a:pt x="53" y="141"/>
                    </a:cubicBezTo>
                    <a:cubicBezTo>
                      <a:pt x="54" y="140"/>
                      <a:pt x="55" y="139"/>
                      <a:pt x="55" y="138"/>
                    </a:cubicBezTo>
                    <a:cubicBezTo>
                      <a:pt x="55" y="138"/>
                      <a:pt x="54" y="138"/>
                      <a:pt x="54" y="138"/>
                    </a:cubicBezTo>
                    <a:moveTo>
                      <a:pt x="53" y="137"/>
                    </a:moveTo>
                    <a:cubicBezTo>
                      <a:pt x="51" y="140"/>
                      <a:pt x="51" y="140"/>
                      <a:pt x="51" y="140"/>
                    </a:cubicBezTo>
                    <a:cubicBezTo>
                      <a:pt x="52" y="140"/>
                      <a:pt x="52" y="140"/>
                      <a:pt x="52" y="141"/>
                    </a:cubicBezTo>
                    <a:cubicBezTo>
                      <a:pt x="54" y="138"/>
                      <a:pt x="54" y="138"/>
                      <a:pt x="54" y="138"/>
                    </a:cubicBezTo>
                    <a:cubicBezTo>
                      <a:pt x="54" y="137"/>
                      <a:pt x="53" y="137"/>
                      <a:pt x="53" y="137"/>
                    </a:cubicBezTo>
                    <a:moveTo>
                      <a:pt x="50" y="135"/>
                    </a:moveTo>
                    <a:cubicBezTo>
                      <a:pt x="49" y="136"/>
                      <a:pt x="49" y="137"/>
                      <a:pt x="48" y="138"/>
                    </a:cubicBezTo>
                    <a:cubicBezTo>
                      <a:pt x="49" y="138"/>
                      <a:pt x="49" y="138"/>
                      <a:pt x="49" y="138"/>
                    </a:cubicBezTo>
                    <a:cubicBezTo>
                      <a:pt x="49" y="138"/>
                      <a:pt x="50" y="137"/>
                      <a:pt x="51" y="136"/>
                    </a:cubicBezTo>
                    <a:cubicBezTo>
                      <a:pt x="50" y="136"/>
                      <a:pt x="50" y="135"/>
                      <a:pt x="50" y="135"/>
                    </a:cubicBezTo>
                    <a:moveTo>
                      <a:pt x="49" y="135"/>
                    </a:moveTo>
                    <a:cubicBezTo>
                      <a:pt x="48" y="135"/>
                      <a:pt x="48" y="136"/>
                      <a:pt x="47" y="137"/>
                    </a:cubicBezTo>
                    <a:cubicBezTo>
                      <a:pt x="47" y="137"/>
                      <a:pt x="48" y="138"/>
                      <a:pt x="48" y="138"/>
                    </a:cubicBezTo>
                    <a:cubicBezTo>
                      <a:pt x="48" y="137"/>
                      <a:pt x="49" y="136"/>
                      <a:pt x="49" y="135"/>
                    </a:cubicBezTo>
                    <a:cubicBezTo>
                      <a:pt x="49" y="135"/>
                      <a:pt x="49" y="135"/>
                      <a:pt x="49" y="135"/>
                    </a:cubicBezTo>
                    <a:moveTo>
                      <a:pt x="56" y="132"/>
                    </a:moveTo>
                    <a:cubicBezTo>
                      <a:pt x="56" y="132"/>
                      <a:pt x="56" y="132"/>
                      <a:pt x="56" y="132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8" y="133"/>
                      <a:pt x="58" y="133"/>
                      <a:pt x="58" y="133"/>
                    </a:cubicBezTo>
                    <a:cubicBezTo>
                      <a:pt x="58" y="133"/>
                      <a:pt x="57" y="133"/>
                      <a:pt x="56" y="132"/>
                    </a:cubicBezTo>
                    <a:moveTo>
                      <a:pt x="57" y="131"/>
                    </a:moveTo>
                    <a:cubicBezTo>
                      <a:pt x="56" y="132"/>
                      <a:pt x="56" y="132"/>
                      <a:pt x="56" y="132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58" y="132"/>
                      <a:pt x="58" y="132"/>
                      <a:pt x="57" y="131"/>
                    </a:cubicBezTo>
                    <a:moveTo>
                      <a:pt x="57" y="131"/>
                    </a:moveTo>
                    <a:cubicBezTo>
                      <a:pt x="57" y="131"/>
                      <a:pt x="57" y="131"/>
                      <a:pt x="57" y="131"/>
                    </a:cubicBezTo>
                    <a:cubicBezTo>
                      <a:pt x="58" y="132"/>
                      <a:pt x="58" y="132"/>
                      <a:pt x="59" y="133"/>
                    </a:cubicBezTo>
                    <a:cubicBezTo>
                      <a:pt x="59" y="132"/>
                      <a:pt x="59" y="132"/>
                      <a:pt x="59" y="132"/>
                    </a:cubicBezTo>
                    <a:cubicBezTo>
                      <a:pt x="59" y="131"/>
                      <a:pt x="58" y="131"/>
                      <a:pt x="57" y="131"/>
                    </a:cubicBezTo>
                    <a:moveTo>
                      <a:pt x="53" y="130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3" y="131"/>
                      <a:pt x="54" y="131"/>
                    </a:cubicBezTo>
                    <a:cubicBezTo>
                      <a:pt x="54" y="131"/>
                      <a:pt x="54" y="131"/>
                      <a:pt x="54" y="131"/>
                    </a:cubicBezTo>
                    <a:cubicBezTo>
                      <a:pt x="53" y="130"/>
                      <a:pt x="53" y="130"/>
                      <a:pt x="53" y="130"/>
                    </a:cubicBezTo>
                    <a:moveTo>
                      <a:pt x="54" y="129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3" y="130"/>
                      <a:pt x="54" y="131"/>
                    </a:cubicBezTo>
                    <a:cubicBezTo>
                      <a:pt x="54" y="130"/>
                      <a:pt x="54" y="130"/>
                      <a:pt x="54" y="130"/>
                    </a:cubicBezTo>
                    <a:cubicBezTo>
                      <a:pt x="54" y="130"/>
                      <a:pt x="54" y="130"/>
                      <a:pt x="54" y="129"/>
                    </a:cubicBezTo>
                    <a:moveTo>
                      <a:pt x="52" y="129"/>
                    </a:moveTo>
                    <a:cubicBezTo>
                      <a:pt x="52" y="129"/>
                      <a:pt x="52" y="129"/>
                      <a:pt x="52" y="130"/>
                    </a:cubicBezTo>
                    <a:cubicBezTo>
                      <a:pt x="52" y="130"/>
                      <a:pt x="52" y="130"/>
                      <a:pt x="53" y="130"/>
                    </a:cubicBezTo>
                    <a:cubicBezTo>
                      <a:pt x="53" y="130"/>
                      <a:pt x="53" y="130"/>
                      <a:pt x="53" y="130"/>
                    </a:cubicBezTo>
                    <a:cubicBezTo>
                      <a:pt x="52" y="130"/>
                      <a:pt x="52" y="130"/>
                      <a:pt x="52" y="129"/>
                    </a:cubicBezTo>
                    <a:moveTo>
                      <a:pt x="54" y="129"/>
                    </a:moveTo>
                    <a:cubicBezTo>
                      <a:pt x="54" y="129"/>
                      <a:pt x="54" y="129"/>
                      <a:pt x="54" y="129"/>
                    </a:cubicBezTo>
                    <a:cubicBezTo>
                      <a:pt x="54" y="130"/>
                      <a:pt x="54" y="130"/>
                      <a:pt x="54" y="130"/>
                    </a:cubicBezTo>
                    <a:cubicBezTo>
                      <a:pt x="54" y="129"/>
                      <a:pt x="54" y="129"/>
                      <a:pt x="55" y="129"/>
                    </a:cubicBezTo>
                    <a:cubicBezTo>
                      <a:pt x="54" y="129"/>
                      <a:pt x="54" y="129"/>
                      <a:pt x="54" y="129"/>
                    </a:cubicBezTo>
                    <a:moveTo>
                      <a:pt x="52" y="129"/>
                    </a:moveTo>
                    <a:cubicBezTo>
                      <a:pt x="52" y="129"/>
                      <a:pt x="52" y="129"/>
                      <a:pt x="52" y="129"/>
                    </a:cubicBezTo>
                    <a:cubicBezTo>
                      <a:pt x="52" y="130"/>
                      <a:pt x="52" y="130"/>
                      <a:pt x="53" y="130"/>
                    </a:cubicBezTo>
                    <a:cubicBezTo>
                      <a:pt x="53" y="130"/>
                      <a:pt x="53" y="129"/>
                      <a:pt x="53" y="129"/>
                    </a:cubicBezTo>
                    <a:cubicBezTo>
                      <a:pt x="53" y="129"/>
                      <a:pt x="53" y="129"/>
                      <a:pt x="52" y="129"/>
                    </a:cubicBezTo>
                    <a:moveTo>
                      <a:pt x="53" y="128"/>
                    </a:moveTo>
                    <a:cubicBezTo>
                      <a:pt x="53" y="128"/>
                      <a:pt x="52" y="128"/>
                      <a:pt x="52" y="129"/>
                    </a:cubicBezTo>
                    <a:cubicBezTo>
                      <a:pt x="53" y="129"/>
                      <a:pt x="53" y="129"/>
                      <a:pt x="53" y="129"/>
                    </a:cubicBezTo>
                    <a:cubicBezTo>
                      <a:pt x="53" y="129"/>
                      <a:pt x="53" y="129"/>
                      <a:pt x="54" y="128"/>
                    </a:cubicBezTo>
                    <a:cubicBezTo>
                      <a:pt x="53" y="128"/>
                      <a:pt x="53" y="128"/>
                      <a:pt x="53" y="128"/>
                    </a:cubicBezTo>
                    <a:moveTo>
                      <a:pt x="61" y="125"/>
                    </a:moveTo>
                    <a:cubicBezTo>
                      <a:pt x="61" y="125"/>
                      <a:pt x="61" y="125"/>
                      <a:pt x="61" y="125"/>
                    </a:cubicBezTo>
                    <a:cubicBezTo>
                      <a:pt x="61" y="126"/>
                      <a:pt x="62" y="126"/>
                      <a:pt x="63" y="127"/>
                    </a:cubicBezTo>
                    <a:cubicBezTo>
                      <a:pt x="63" y="126"/>
                      <a:pt x="63" y="126"/>
                      <a:pt x="63" y="126"/>
                    </a:cubicBezTo>
                    <a:cubicBezTo>
                      <a:pt x="62" y="126"/>
                      <a:pt x="62" y="125"/>
                      <a:pt x="61" y="125"/>
                    </a:cubicBezTo>
                    <a:moveTo>
                      <a:pt x="58" y="123"/>
                    </a:moveTo>
                    <a:cubicBezTo>
                      <a:pt x="58" y="123"/>
                      <a:pt x="57" y="123"/>
                      <a:pt x="57" y="123"/>
                    </a:cubicBezTo>
                    <a:cubicBezTo>
                      <a:pt x="58" y="123"/>
                      <a:pt x="58" y="123"/>
                      <a:pt x="58" y="124"/>
                    </a:cubicBezTo>
                    <a:cubicBezTo>
                      <a:pt x="58" y="123"/>
                      <a:pt x="58" y="123"/>
                      <a:pt x="58" y="123"/>
                    </a:cubicBezTo>
                    <a:cubicBezTo>
                      <a:pt x="58" y="123"/>
                      <a:pt x="58" y="123"/>
                      <a:pt x="58" y="123"/>
                    </a:cubicBezTo>
                    <a:moveTo>
                      <a:pt x="56" y="122"/>
                    </a:moveTo>
                    <a:cubicBezTo>
                      <a:pt x="56" y="122"/>
                      <a:pt x="56" y="122"/>
                      <a:pt x="56" y="122"/>
                    </a:cubicBezTo>
                    <a:cubicBezTo>
                      <a:pt x="56" y="123"/>
                      <a:pt x="57" y="123"/>
                      <a:pt x="57" y="123"/>
                    </a:cubicBezTo>
                    <a:cubicBezTo>
                      <a:pt x="57" y="123"/>
                      <a:pt x="57" y="123"/>
                      <a:pt x="57" y="123"/>
                    </a:cubicBezTo>
                    <a:cubicBezTo>
                      <a:pt x="57" y="123"/>
                      <a:pt x="56" y="122"/>
                      <a:pt x="56" y="122"/>
                    </a:cubicBezTo>
                    <a:moveTo>
                      <a:pt x="65" y="119"/>
                    </a:moveTo>
                    <a:cubicBezTo>
                      <a:pt x="64" y="120"/>
                      <a:pt x="64" y="120"/>
                      <a:pt x="64" y="120"/>
                    </a:cubicBezTo>
                    <a:cubicBezTo>
                      <a:pt x="65" y="120"/>
                      <a:pt x="65" y="121"/>
                      <a:pt x="66" y="121"/>
                    </a:cubicBezTo>
                    <a:cubicBezTo>
                      <a:pt x="66" y="121"/>
                      <a:pt x="67" y="120"/>
                      <a:pt x="67" y="120"/>
                    </a:cubicBezTo>
                    <a:cubicBezTo>
                      <a:pt x="65" y="119"/>
                      <a:pt x="65" y="119"/>
                      <a:pt x="65" y="119"/>
                    </a:cubicBezTo>
                    <a:moveTo>
                      <a:pt x="61" y="117"/>
                    </a:moveTo>
                    <a:cubicBezTo>
                      <a:pt x="61" y="117"/>
                      <a:pt x="61" y="117"/>
                      <a:pt x="61" y="118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8"/>
                      <a:pt x="62" y="117"/>
                      <a:pt x="62" y="117"/>
                    </a:cubicBezTo>
                    <a:cubicBezTo>
                      <a:pt x="61" y="117"/>
                      <a:pt x="61" y="117"/>
                      <a:pt x="61" y="117"/>
                    </a:cubicBezTo>
                    <a:moveTo>
                      <a:pt x="67" y="116"/>
                    </a:moveTo>
                    <a:cubicBezTo>
                      <a:pt x="65" y="119"/>
                      <a:pt x="65" y="119"/>
                      <a:pt x="65" y="119"/>
                    </a:cubicBezTo>
                    <a:cubicBezTo>
                      <a:pt x="66" y="119"/>
                      <a:pt x="66" y="119"/>
                      <a:pt x="67" y="120"/>
                    </a:cubicBezTo>
                    <a:cubicBezTo>
                      <a:pt x="68" y="119"/>
                      <a:pt x="68" y="118"/>
                      <a:pt x="69" y="117"/>
                    </a:cubicBezTo>
                    <a:cubicBezTo>
                      <a:pt x="68" y="117"/>
                      <a:pt x="67" y="116"/>
                      <a:pt x="67" y="116"/>
                    </a:cubicBezTo>
                    <a:moveTo>
                      <a:pt x="60" y="116"/>
                    </a:moveTo>
                    <a:cubicBezTo>
                      <a:pt x="60" y="116"/>
                      <a:pt x="60" y="117"/>
                      <a:pt x="59" y="117"/>
                    </a:cubicBezTo>
                    <a:cubicBezTo>
                      <a:pt x="60" y="117"/>
                      <a:pt x="60" y="117"/>
                      <a:pt x="60" y="117"/>
                    </a:cubicBezTo>
                    <a:cubicBezTo>
                      <a:pt x="60" y="117"/>
                      <a:pt x="61" y="117"/>
                      <a:pt x="61" y="116"/>
                    </a:cubicBezTo>
                    <a:cubicBezTo>
                      <a:pt x="60" y="116"/>
                      <a:pt x="60" y="116"/>
                      <a:pt x="60" y="116"/>
                    </a:cubicBezTo>
                    <a:moveTo>
                      <a:pt x="63" y="114"/>
                    </a:moveTo>
                    <a:cubicBezTo>
                      <a:pt x="63" y="115"/>
                      <a:pt x="62" y="116"/>
                      <a:pt x="61" y="117"/>
                    </a:cubicBezTo>
                    <a:cubicBezTo>
                      <a:pt x="62" y="117"/>
                      <a:pt x="62" y="117"/>
                      <a:pt x="62" y="117"/>
                    </a:cubicBezTo>
                    <a:cubicBezTo>
                      <a:pt x="62" y="116"/>
                      <a:pt x="63" y="115"/>
                      <a:pt x="64" y="114"/>
                    </a:cubicBezTo>
                    <a:cubicBezTo>
                      <a:pt x="63" y="114"/>
                      <a:pt x="63" y="114"/>
                      <a:pt x="63" y="114"/>
                    </a:cubicBezTo>
                    <a:moveTo>
                      <a:pt x="62" y="113"/>
                    </a:moveTo>
                    <a:cubicBezTo>
                      <a:pt x="61" y="114"/>
                      <a:pt x="61" y="115"/>
                      <a:pt x="60" y="116"/>
                    </a:cubicBezTo>
                    <a:cubicBezTo>
                      <a:pt x="60" y="116"/>
                      <a:pt x="61" y="116"/>
                      <a:pt x="61" y="116"/>
                    </a:cubicBezTo>
                    <a:cubicBezTo>
                      <a:pt x="61" y="115"/>
                      <a:pt x="62" y="115"/>
                      <a:pt x="62" y="114"/>
                    </a:cubicBezTo>
                    <a:cubicBezTo>
                      <a:pt x="62" y="114"/>
                      <a:pt x="62" y="113"/>
                      <a:pt x="62" y="113"/>
                    </a:cubicBezTo>
                    <a:moveTo>
                      <a:pt x="73" y="105"/>
                    </a:moveTo>
                    <a:cubicBezTo>
                      <a:pt x="73" y="106"/>
                      <a:pt x="73" y="106"/>
                      <a:pt x="73" y="106"/>
                    </a:cubicBezTo>
                    <a:cubicBezTo>
                      <a:pt x="73" y="107"/>
                      <a:pt x="74" y="107"/>
                      <a:pt x="75" y="108"/>
                    </a:cubicBezTo>
                    <a:cubicBezTo>
                      <a:pt x="75" y="107"/>
                      <a:pt x="75" y="107"/>
                      <a:pt x="76" y="106"/>
                    </a:cubicBezTo>
                    <a:cubicBezTo>
                      <a:pt x="75" y="106"/>
                      <a:pt x="74" y="105"/>
                      <a:pt x="73" y="105"/>
                    </a:cubicBezTo>
                    <a:moveTo>
                      <a:pt x="70" y="103"/>
                    </a:moveTo>
                    <a:cubicBezTo>
                      <a:pt x="70" y="103"/>
                      <a:pt x="69" y="104"/>
                      <a:pt x="69" y="104"/>
                    </a:cubicBezTo>
                    <a:cubicBezTo>
                      <a:pt x="69" y="104"/>
                      <a:pt x="69" y="104"/>
                      <a:pt x="70" y="104"/>
                    </a:cubicBezTo>
                    <a:cubicBezTo>
                      <a:pt x="70" y="104"/>
                      <a:pt x="70" y="104"/>
                      <a:pt x="70" y="103"/>
                    </a:cubicBezTo>
                    <a:cubicBezTo>
                      <a:pt x="70" y="103"/>
                      <a:pt x="70" y="103"/>
                      <a:pt x="70" y="103"/>
                    </a:cubicBezTo>
                    <a:moveTo>
                      <a:pt x="68" y="102"/>
                    </a:moveTo>
                    <a:cubicBezTo>
                      <a:pt x="68" y="103"/>
                      <a:pt x="68" y="103"/>
                      <a:pt x="68" y="103"/>
                    </a:cubicBezTo>
                    <a:cubicBezTo>
                      <a:pt x="68" y="103"/>
                      <a:pt x="68" y="104"/>
                      <a:pt x="69" y="104"/>
                    </a:cubicBezTo>
                    <a:cubicBezTo>
                      <a:pt x="69" y="103"/>
                      <a:pt x="69" y="103"/>
                      <a:pt x="69" y="103"/>
                    </a:cubicBezTo>
                    <a:cubicBezTo>
                      <a:pt x="69" y="102"/>
                      <a:pt x="69" y="102"/>
                      <a:pt x="68" y="102"/>
                    </a:cubicBezTo>
                    <a:moveTo>
                      <a:pt x="85" y="87"/>
                    </a:moveTo>
                    <a:cubicBezTo>
                      <a:pt x="81" y="93"/>
                      <a:pt x="81" y="93"/>
                      <a:pt x="81" y="93"/>
                    </a:cubicBezTo>
                    <a:cubicBezTo>
                      <a:pt x="82" y="93"/>
                      <a:pt x="82" y="94"/>
                      <a:pt x="83" y="94"/>
                    </a:cubicBezTo>
                    <a:cubicBezTo>
                      <a:pt x="84" y="92"/>
                      <a:pt x="86" y="90"/>
                      <a:pt x="87" y="88"/>
                    </a:cubicBezTo>
                    <a:cubicBezTo>
                      <a:pt x="86" y="88"/>
                      <a:pt x="86" y="87"/>
                      <a:pt x="85" y="87"/>
                    </a:cubicBezTo>
                    <a:moveTo>
                      <a:pt x="81" y="85"/>
                    </a:moveTo>
                    <a:cubicBezTo>
                      <a:pt x="80" y="87"/>
                      <a:pt x="78" y="89"/>
                      <a:pt x="77" y="90"/>
                    </a:cubicBezTo>
                    <a:cubicBezTo>
                      <a:pt x="77" y="91"/>
                      <a:pt x="78" y="91"/>
                      <a:pt x="78" y="91"/>
                    </a:cubicBezTo>
                    <a:cubicBezTo>
                      <a:pt x="79" y="89"/>
                      <a:pt x="80" y="87"/>
                      <a:pt x="81" y="85"/>
                    </a:cubicBezTo>
                    <a:cubicBezTo>
                      <a:pt x="81" y="85"/>
                      <a:pt x="81" y="85"/>
                      <a:pt x="81" y="85"/>
                    </a:cubicBezTo>
                    <a:moveTo>
                      <a:pt x="80" y="84"/>
                    </a:moveTo>
                    <a:cubicBezTo>
                      <a:pt x="78" y="86"/>
                      <a:pt x="77" y="88"/>
                      <a:pt x="76" y="90"/>
                    </a:cubicBezTo>
                    <a:cubicBezTo>
                      <a:pt x="76" y="90"/>
                      <a:pt x="77" y="90"/>
                      <a:pt x="77" y="90"/>
                    </a:cubicBezTo>
                    <a:cubicBezTo>
                      <a:pt x="78" y="88"/>
                      <a:pt x="79" y="86"/>
                      <a:pt x="80" y="84"/>
                    </a:cubicBezTo>
                    <a:cubicBezTo>
                      <a:pt x="80" y="84"/>
                      <a:pt x="80" y="84"/>
                      <a:pt x="80" y="84"/>
                    </a:cubicBezTo>
                    <a:moveTo>
                      <a:pt x="90" y="78"/>
                    </a:moveTo>
                    <a:cubicBezTo>
                      <a:pt x="89" y="80"/>
                      <a:pt x="89" y="80"/>
                      <a:pt x="89" y="80"/>
                    </a:cubicBezTo>
                    <a:cubicBezTo>
                      <a:pt x="90" y="80"/>
                      <a:pt x="91" y="81"/>
                      <a:pt x="91" y="81"/>
                    </a:cubicBezTo>
                    <a:cubicBezTo>
                      <a:pt x="92" y="80"/>
                      <a:pt x="92" y="80"/>
                      <a:pt x="92" y="79"/>
                    </a:cubicBezTo>
                    <a:cubicBezTo>
                      <a:pt x="90" y="78"/>
                      <a:pt x="90" y="78"/>
                      <a:pt x="90" y="78"/>
                    </a:cubicBezTo>
                    <a:moveTo>
                      <a:pt x="86" y="76"/>
                    </a:moveTo>
                    <a:cubicBezTo>
                      <a:pt x="86" y="76"/>
                      <a:pt x="86" y="77"/>
                      <a:pt x="85" y="78"/>
                    </a:cubicBezTo>
                    <a:cubicBezTo>
                      <a:pt x="85" y="78"/>
                      <a:pt x="86" y="78"/>
                      <a:pt x="86" y="78"/>
                    </a:cubicBezTo>
                    <a:cubicBezTo>
                      <a:pt x="86" y="77"/>
                      <a:pt x="86" y="77"/>
                      <a:pt x="87" y="76"/>
                    </a:cubicBezTo>
                    <a:cubicBezTo>
                      <a:pt x="86" y="76"/>
                      <a:pt x="86" y="76"/>
                      <a:pt x="86" y="76"/>
                    </a:cubicBezTo>
                    <a:moveTo>
                      <a:pt x="85" y="75"/>
                    </a:moveTo>
                    <a:cubicBezTo>
                      <a:pt x="85" y="76"/>
                      <a:pt x="84" y="76"/>
                      <a:pt x="84" y="77"/>
                    </a:cubicBezTo>
                    <a:cubicBezTo>
                      <a:pt x="84" y="77"/>
                      <a:pt x="85" y="77"/>
                      <a:pt x="85" y="77"/>
                    </a:cubicBezTo>
                    <a:cubicBezTo>
                      <a:pt x="85" y="77"/>
                      <a:pt x="86" y="76"/>
                      <a:pt x="86" y="75"/>
                    </a:cubicBezTo>
                    <a:cubicBezTo>
                      <a:pt x="85" y="75"/>
                      <a:pt x="85" y="75"/>
                      <a:pt x="85" y="75"/>
                    </a:cubicBezTo>
                    <a:moveTo>
                      <a:pt x="92" y="75"/>
                    </a:moveTo>
                    <a:cubicBezTo>
                      <a:pt x="91" y="77"/>
                      <a:pt x="91" y="77"/>
                      <a:pt x="91" y="77"/>
                    </a:cubicBezTo>
                    <a:cubicBezTo>
                      <a:pt x="92" y="77"/>
                      <a:pt x="92" y="78"/>
                      <a:pt x="93" y="78"/>
                    </a:cubicBezTo>
                    <a:cubicBezTo>
                      <a:pt x="94" y="77"/>
                      <a:pt x="94" y="77"/>
                      <a:pt x="94" y="76"/>
                    </a:cubicBezTo>
                    <a:cubicBezTo>
                      <a:pt x="94" y="75"/>
                      <a:pt x="93" y="75"/>
                      <a:pt x="92" y="75"/>
                    </a:cubicBezTo>
                    <a:moveTo>
                      <a:pt x="88" y="72"/>
                    </a:moveTo>
                    <a:cubicBezTo>
                      <a:pt x="88" y="73"/>
                      <a:pt x="87" y="74"/>
                      <a:pt x="87" y="74"/>
                    </a:cubicBezTo>
                    <a:cubicBezTo>
                      <a:pt x="87" y="75"/>
                      <a:pt x="87" y="75"/>
                      <a:pt x="88" y="75"/>
                    </a:cubicBezTo>
                    <a:cubicBezTo>
                      <a:pt x="88" y="74"/>
                      <a:pt x="88" y="73"/>
                      <a:pt x="89" y="73"/>
                    </a:cubicBezTo>
                    <a:cubicBezTo>
                      <a:pt x="89" y="72"/>
                      <a:pt x="89" y="72"/>
                      <a:pt x="88" y="72"/>
                    </a:cubicBezTo>
                    <a:moveTo>
                      <a:pt x="87" y="72"/>
                    </a:moveTo>
                    <a:cubicBezTo>
                      <a:pt x="87" y="72"/>
                      <a:pt x="86" y="73"/>
                      <a:pt x="86" y="74"/>
                    </a:cubicBezTo>
                    <a:cubicBezTo>
                      <a:pt x="86" y="74"/>
                      <a:pt x="86" y="74"/>
                      <a:pt x="87" y="74"/>
                    </a:cubicBezTo>
                    <a:cubicBezTo>
                      <a:pt x="87" y="74"/>
                      <a:pt x="88" y="73"/>
                      <a:pt x="88" y="72"/>
                    </a:cubicBezTo>
                    <a:cubicBezTo>
                      <a:pt x="88" y="72"/>
                      <a:pt x="87" y="72"/>
                      <a:pt x="87" y="72"/>
                    </a:cubicBezTo>
                    <a:moveTo>
                      <a:pt x="95" y="70"/>
                    </a:moveTo>
                    <a:cubicBezTo>
                      <a:pt x="95" y="71"/>
                      <a:pt x="95" y="71"/>
                      <a:pt x="95" y="71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95" y="72"/>
                      <a:pt x="95" y="73"/>
                      <a:pt x="96" y="73"/>
                    </a:cubicBezTo>
                    <a:cubicBezTo>
                      <a:pt x="97" y="72"/>
                      <a:pt x="97" y="72"/>
                      <a:pt x="97" y="71"/>
                    </a:cubicBezTo>
                    <a:cubicBezTo>
                      <a:pt x="97" y="71"/>
                      <a:pt x="96" y="70"/>
                      <a:pt x="95" y="70"/>
                    </a:cubicBezTo>
                    <a:moveTo>
                      <a:pt x="91" y="68"/>
                    </a:move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90" y="70"/>
                      <a:pt x="91" y="70"/>
                    </a:cubicBezTo>
                    <a:cubicBezTo>
                      <a:pt x="91" y="69"/>
                      <a:pt x="91" y="69"/>
                      <a:pt x="92" y="68"/>
                    </a:cubicBezTo>
                    <a:cubicBezTo>
                      <a:pt x="92" y="68"/>
                      <a:pt x="91" y="68"/>
                      <a:pt x="91" y="68"/>
                    </a:cubicBezTo>
                    <a:moveTo>
                      <a:pt x="90" y="67"/>
                    </a:moveTo>
                    <a:cubicBezTo>
                      <a:pt x="90" y="68"/>
                      <a:pt x="89" y="68"/>
                      <a:pt x="89" y="69"/>
                    </a:cubicBezTo>
                    <a:cubicBezTo>
                      <a:pt x="89" y="69"/>
                      <a:pt x="89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8"/>
                      <a:pt x="91" y="67"/>
                    </a:cubicBezTo>
                    <a:cubicBezTo>
                      <a:pt x="91" y="67"/>
                      <a:pt x="90" y="67"/>
                      <a:pt x="90" y="67"/>
                    </a:cubicBezTo>
                    <a:moveTo>
                      <a:pt x="98" y="66"/>
                    </a:moveTo>
                    <a:cubicBezTo>
                      <a:pt x="96" y="69"/>
                      <a:pt x="96" y="69"/>
                      <a:pt x="96" y="69"/>
                    </a:cubicBezTo>
                    <a:cubicBezTo>
                      <a:pt x="96" y="70"/>
                      <a:pt x="97" y="70"/>
                      <a:pt x="98" y="70"/>
                    </a:cubicBezTo>
                    <a:cubicBezTo>
                      <a:pt x="99" y="69"/>
                      <a:pt x="99" y="68"/>
                      <a:pt x="100" y="67"/>
                    </a:cubicBezTo>
                    <a:cubicBezTo>
                      <a:pt x="99" y="66"/>
                      <a:pt x="99" y="66"/>
                      <a:pt x="98" y="66"/>
                    </a:cubicBezTo>
                    <a:moveTo>
                      <a:pt x="99" y="65"/>
                    </a:moveTo>
                    <a:cubicBezTo>
                      <a:pt x="99" y="65"/>
                      <a:pt x="99" y="65"/>
                      <a:pt x="99" y="65"/>
                    </a:cubicBezTo>
                    <a:cubicBezTo>
                      <a:pt x="99" y="65"/>
                      <a:pt x="100" y="66"/>
                      <a:pt x="101" y="66"/>
                    </a:cubicBezTo>
                    <a:cubicBezTo>
                      <a:pt x="101" y="66"/>
                      <a:pt x="101" y="66"/>
                      <a:pt x="101" y="66"/>
                    </a:cubicBezTo>
                    <a:cubicBezTo>
                      <a:pt x="100" y="65"/>
                      <a:pt x="99" y="65"/>
                      <a:pt x="99" y="65"/>
                    </a:cubicBezTo>
                    <a:moveTo>
                      <a:pt x="94" y="63"/>
                    </a:moveTo>
                    <a:cubicBezTo>
                      <a:pt x="93" y="64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3" y="66"/>
                      <a:pt x="94" y="65"/>
                      <a:pt x="94" y="63"/>
                    </a:cubicBezTo>
                    <a:cubicBezTo>
                      <a:pt x="94" y="63"/>
                      <a:pt x="94" y="63"/>
                      <a:pt x="94" y="63"/>
                    </a:cubicBezTo>
                    <a:moveTo>
                      <a:pt x="100" y="63"/>
                    </a:moveTo>
                    <a:cubicBezTo>
                      <a:pt x="99" y="64"/>
                      <a:pt x="99" y="64"/>
                      <a:pt x="99" y="64"/>
                    </a:cubicBezTo>
                    <a:cubicBezTo>
                      <a:pt x="100" y="65"/>
                      <a:pt x="100" y="65"/>
                      <a:pt x="101" y="65"/>
                    </a:cubicBezTo>
                    <a:cubicBezTo>
                      <a:pt x="101" y="65"/>
                      <a:pt x="102" y="64"/>
                      <a:pt x="102" y="64"/>
                    </a:cubicBezTo>
                    <a:cubicBezTo>
                      <a:pt x="101" y="63"/>
                      <a:pt x="101" y="63"/>
                      <a:pt x="100" y="63"/>
                    </a:cubicBezTo>
                    <a:moveTo>
                      <a:pt x="93" y="62"/>
                    </a:moveTo>
                    <a:cubicBezTo>
                      <a:pt x="92" y="64"/>
                      <a:pt x="91" y="65"/>
                      <a:pt x="90" y="66"/>
                    </a:cubicBezTo>
                    <a:cubicBezTo>
                      <a:pt x="91" y="66"/>
                      <a:pt x="91" y="67"/>
                      <a:pt x="91" y="67"/>
                    </a:cubicBezTo>
                    <a:cubicBezTo>
                      <a:pt x="92" y="65"/>
                      <a:pt x="93" y="64"/>
                      <a:pt x="94" y="63"/>
                    </a:cubicBezTo>
                    <a:cubicBezTo>
                      <a:pt x="93" y="63"/>
                      <a:pt x="93" y="63"/>
                      <a:pt x="93" y="62"/>
                    </a:cubicBezTo>
                    <a:moveTo>
                      <a:pt x="95" y="62"/>
                    </a:moveTo>
                    <a:cubicBezTo>
                      <a:pt x="94" y="62"/>
                      <a:pt x="94" y="62"/>
                      <a:pt x="94" y="62"/>
                    </a:cubicBezTo>
                    <a:cubicBezTo>
                      <a:pt x="95" y="62"/>
                      <a:pt x="95" y="63"/>
                      <a:pt x="95" y="63"/>
                    </a:cubicBezTo>
                    <a:cubicBezTo>
                      <a:pt x="95" y="63"/>
                      <a:pt x="95" y="62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moveTo>
                      <a:pt x="93" y="61"/>
                    </a:moveTo>
                    <a:cubicBezTo>
                      <a:pt x="93" y="61"/>
                      <a:pt x="93" y="62"/>
                      <a:pt x="93" y="62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4" y="62"/>
                      <a:pt x="94" y="62"/>
                      <a:pt x="93" y="61"/>
                    </a:cubicBezTo>
                    <a:moveTo>
                      <a:pt x="101" y="61"/>
                    </a:moveTo>
                    <a:cubicBezTo>
                      <a:pt x="101" y="61"/>
                      <a:pt x="101" y="61"/>
                      <a:pt x="101" y="61"/>
                    </a:cubicBezTo>
                    <a:cubicBezTo>
                      <a:pt x="102" y="62"/>
                      <a:pt x="102" y="62"/>
                      <a:pt x="103" y="62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102" y="62"/>
                      <a:pt x="102" y="61"/>
                      <a:pt x="101" y="61"/>
                    </a:cubicBezTo>
                    <a:moveTo>
                      <a:pt x="96" y="60"/>
                    </a:moveTo>
                    <a:cubicBezTo>
                      <a:pt x="95" y="61"/>
                      <a:pt x="95" y="61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cubicBezTo>
                      <a:pt x="96" y="62"/>
                      <a:pt x="96" y="61"/>
                      <a:pt x="96" y="60"/>
                    </a:cubicBezTo>
                    <a:cubicBezTo>
                      <a:pt x="96" y="60"/>
                      <a:pt x="96" y="60"/>
                      <a:pt x="96" y="60"/>
                    </a:cubicBezTo>
                    <a:moveTo>
                      <a:pt x="95" y="59"/>
                    </a:moveTo>
                    <a:cubicBezTo>
                      <a:pt x="94" y="60"/>
                      <a:pt x="94" y="61"/>
                      <a:pt x="94" y="61"/>
                    </a:cubicBezTo>
                    <a:cubicBezTo>
                      <a:pt x="94" y="61"/>
                      <a:pt x="94" y="61"/>
                      <a:pt x="94" y="62"/>
                    </a:cubicBezTo>
                    <a:cubicBezTo>
                      <a:pt x="95" y="61"/>
                      <a:pt x="95" y="61"/>
                      <a:pt x="95" y="60"/>
                    </a:cubicBezTo>
                    <a:cubicBezTo>
                      <a:pt x="95" y="60"/>
                      <a:pt x="95" y="60"/>
                      <a:pt x="95" y="59"/>
                    </a:cubicBezTo>
                    <a:moveTo>
                      <a:pt x="97" y="58"/>
                    </a:moveTo>
                    <a:cubicBezTo>
                      <a:pt x="97" y="58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8"/>
                      <a:pt x="97" y="58"/>
                      <a:pt x="97" y="58"/>
                    </a:cubicBezTo>
                    <a:moveTo>
                      <a:pt x="96" y="58"/>
                    </a:moveTo>
                    <a:cubicBezTo>
                      <a:pt x="96" y="58"/>
                      <a:pt x="95" y="58"/>
                      <a:pt x="95" y="58"/>
                    </a:cubicBezTo>
                    <a:cubicBezTo>
                      <a:pt x="96" y="58"/>
                      <a:pt x="96" y="58"/>
                      <a:pt x="96" y="59"/>
                    </a:cubicBezTo>
                    <a:cubicBezTo>
                      <a:pt x="96" y="58"/>
                      <a:pt x="96" y="58"/>
                      <a:pt x="97" y="58"/>
                    </a:cubicBezTo>
                    <a:cubicBezTo>
                      <a:pt x="96" y="58"/>
                      <a:pt x="96" y="58"/>
                      <a:pt x="96" y="58"/>
                    </a:cubicBezTo>
                    <a:moveTo>
                      <a:pt x="103" y="57"/>
                    </a:moveTo>
                    <a:cubicBezTo>
                      <a:pt x="102" y="59"/>
                      <a:pt x="102" y="59"/>
                      <a:pt x="102" y="59"/>
                    </a:cubicBezTo>
                    <a:cubicBezTo>
                      <a:pt x="103" y="59"/>
                      <a:pt x="104" y="60"/>
                      <a:pt x="104" y="60"/>
                    </a:cubicBezTo>
                    <a:cubicBezTo>
                      <a:pt x="105" y="59"/>
                      <a:pt x="105" y="59"/>
                      <a:pt x="105" y="59"/>
                    </a:cubicBezTo>
                    <a:cubicBezTo>
                      <a:pt x="104" y="58"/>
                      <a:pt x="104" y="58"/>
                      <a:pt x="103" y="57"/>
                    </a:cubicBezTo>
                    <a:moveTo>
                      <a:pt x="99" y="55"/>
                    </a:moveTo>
                    <a:cubicBezTo>
                      <a:pt x="99" y="55"/>
                      <a:pt x="98" y="56"/>
                      <a:pt x="98" y="56"/>
                    </a:cubicBezTo>
                    <a:cubicBezTo>
                      <a:pt x="98" y="56"/>
                      <a:pt x="98" y="56"/>
                      <a:pt x="99" y="56"/>
                    </a:cubicBezTo>
                    <a:cubicBezTo>
                      <a:pt x="99" y="56"/>
                      <a:pt x="99" y="56"/>
                      <a:pt x="99" y="55"/>
                    </a:cubicBezTo>
                    <a:cubicBezTo>
                      <a:pt x="99" y="55"/>
                      <a:pt x="99" y="55"/>
                      <a:pt x="99" y="55"/>
                    </a:cubicBezTo>
                    <a:moveTo>
                      <a:pt x="98" y="54"/>
                    </a:moveTo>
                    <a:cubicBezTo>
                      <a:pt x="98" y="54"/>
                      <a:pt x="97" y="55"/>
                      <a:pt x="97" y="55"/>
                    </a:cubicBezTo>
                    <a:cubicBezTo>
                      <a:pt x="97" y="56"/>
                      <a:pt x="98" y="56"/>
                      <a:pt x="98" y="56"/>
                    </a:cubicBezTo>
                    <a:cubicBezTo>
                      <a:pt x="98" y="55"/>
                      <a:pt x="98" y="55"/>
                      <a:pt x="99" y="55"/>
                    </a:cubicBezTo>
                    <a:cubicBezTo>
                      <a:pt x="98" y="54"/>
                      <a:pt x="98" y="54"/>
                      <a:pt x="98" y="54"/>
                    </a:cubicBezTo>
                    <a:moveTo>
                      <a:pt x="107" y="51"/>
                    </a:moveTo>
                    <a:cubicBezTo>
                      <a:pt x="104" y="56"/>
                      <a:pt x="104" y="56"/>
                      <a:pt x="104" y="56"/>
                    </a:cubicBezTo>
                    <a:cubicBezTo>
                      <a:pt x="105" y="57"/>
                      <a:pt x="105" y="57"/>
                      <a:pt x="106" y="57"/>
                    </a:cubicBezTo>
                    <a:cubicBezTo>
                      <a:pt x="107" y="56"/>
                      <a:pt x="108" y="54"/>
                      <a:pt x="109" y="52"/>
                    </a:cubicBezTo>
                    <a:cubicBezTo>
                      <a:pt x="108" y="52"/>
                      <a:pt x="108" y="51"/>
                      <a:pt x="107" y="51"/>
                    </a:cubicBezTo>
                    <a:moveTo>
                      <a:pt x="103" y="48"/>
                    </a:moveTo>
                    <a:cubicBezTo>
                      <a:pt x="102" y="50"/>
                      <a:pt x="101" y="52"/>
                      <a:pt x="100" y="54"/>
                    </a:cubicBezTo>
                    <a:cubicBezTo>
                      <a:pt x="100" y="54"/>
                      <a:pt x="100" y="54"/>
                      <a:pt x="100" y="54"/>
                    </a:cubicBezTo>
                    <a:cubicBezTo>
                      <a:pt x="101" y="52"/>
                      <a:pt x="102" y="50"/>
                      <a:pt x="103" y="49"/>
                    </a:cubicBezTo>
                    <a:cubicBezTo>
                      <a:pt x="103" y="49"/>
                      <a:pt x="103" y="49"/>
                      <a:pt x="103" y="48"/>
                    </a:cubicBezTo>
                    <a:moveTo>
                      <a:pt x="109" y="48"/>
                    </a:moveTo>
                    <a:cubicBezTo>
                      <a:pt x="108" y="50"/>
                      <a:pt x="108" y="50"/>
                      <a:pt x="108" y="50"/>
                    </a:cubicBezTo>
                    <a:cubicBezTo>
                      <a:pt x="109" y="50"/>
                      <a:pt x="109" y="51"/>
                      <a:pt x="110" y="51"/>
                    </a:cubicBezTo>
                    <a:cubicBezTo>
                      <a:pt x="110" y="50"/>
                      <a:pt x="111" y="50"/>
                      <a:pt x="111" y="49"/>
                    </a:cubicBezTo>
                    <a:cubicBezTo>
                      <a:pt x="110" y="49"/>
                      <a:pt x="110" y="48"/>
                      <a:pt x="109" y="48"/>
                    </a:cubicBezTo>
                    <a:moveTo>
                      <a:pt x="102" y="48"/>
                    </a:moveTo>
                    <a:cubicBezTo>
                      <a:pt x="101" y="49"/>
                      <a:pt x="100" y="51"/>
                      <a:pt x="99" y="53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100" y="52"/>
                      <a:pt x="101" y="50"/>
                      <a:pt x="102" y="48"/>
                    </a:cubicBezTo>
                    <a:cubicBezTo>
                      <a:pt x="102" y="48"/>
                      <a:pt x="102" y="48"/>
                      <a:pt x="102" y="48"/>
                    </a:cubicBezTo>
                    <a:moveTo>
                      <a:pt x="105" y="45"/>
                    </a:moveTo>
                    <a:cubicBezTo>
                      <a:pt x="104" y="46"/>
                      <a:pt x="104" y="47"/>
                      <a:pt x="104" y="47"/>
                    </a:cubicBezTo>
                    <a:cubicBezTo>
                      <a:pt x="104" y="47"/>
                      <a:pt x="104" y="47"/>
                      <a:pt x="104" y="48"/>
                    </a:cubicBezTo>
                    <a:cubicBezTo>
                      <a:pt x="104" y="47"/>
                      <a:pt x="105" y="46"/>
                      <a:pt x="105" y="46"/>
                    </a:cubicBezTo>
                    <a:cubicBezTo>
                      <a:pt x="105" y="45"/>
                      <a:pt x="105" y="45"/>
                      <a:pt x="105" y="45"/>
                    </a:cubicBezTo>
                    <a:moveTo>
                      <a:pt x="104" y="45"/>
                    </a:moveTo>
                    <a:cubicBezTo>
                      <a:pt x="103" y="45"/>
                      <a:pt x="103" y="46"/>
                      <a:pt x="102" y="47"/>
                    </a:cubicBezTo>
                    <a:cubicBezTo>
                      <a:pt x="103" y="47"/>
                      <a:pt x="103" y="47"/>
                      <a:pt x="103" y="47"/>
                    </a:cubicBezTo>
                    <a:cubicBezTo>
                      <a:pt x="104" y="46"/>
                      <a:pt x="104" y="46"/>
                      <a:pt x="104" y="45"/>
                    </a:cubicBezTo>
                    <a:cubicBezTo>
                      <a:pt x="104" y="45"/>
                      <a:pt x="104" y="45"/>
                      <a:pt x="104" y="45"/>
                    </a:cubicBezTo>
                    <a:moveTo>
                      <a:pt x="112" y="44"/>
                    </a:moveTo>
                    <a:cubicBezTo>
                      <a:pt x="111" y="45"/>
                      <a:pt x="111" y="45"/>
                      <a:pt x="111" y="45"/>
                    </a:cubicBezTo>
                    <a:cubicBezTo>
                      <a:pt x="111" y="46"/>
                      <a:pt x="112" y="46"/>
                      <a:pt x="113" y="46"/>
                    </a:cubicBezTo>
                    <a:cubicBezTo>
                      <a:pt x="113" y="46"/>
                      <a:pt x="113" y="45"/>
                      <a:pt x="114" y="45"/>
                    </a:cubicBezTo>
                    <a:cubicBezTo>
                      <a:pt x="113" y="45"/>
                      <a:pt x="112" y="44"/>
                      <a:pt x="112" y="44"/>
                    </a:cubicBezTo>
                    <a:moveTo>
                      <a:pt x="112" y="43"/>
                    </a:moveTo>
                    <a:cubicBezTo>
                      <a:pt x="112" y="44"/>
                      <a:pt x="112" y="44"/>
                      <a:pt x="112" y="44"/>
                    </a:cubicBezTo>
                    <a:cubicBezTo>
                      <a:pt x="112" y="44"/>
                      <a:pt x="113" y="44"/>
                      <a:pt x="114" y="45"/>
                    </a:cubicBezTo>
                    <a:cubicBezTo>
                      <a:pt x="114" y="45"/>
                      <a:pt x="114" y="45"/>
                      <a:pt x="114" y="44"/>
                    </a:cubicBezTo>
                    <a:cubicBezTo>
                      <a:pt x="113" y="44"/>
                      <a:pt x="113" y="44"/>
                      <a:pt x="112" y="43"/>
                    </a:cubicBezTo>
                    <a:moveTo>
                      <a:pt x="107" y="41"/>
                    </a:moveTo>
                    <a:cubicBezTo>
                      <a:pt x="107" y="41"/>
                      <a:pt x="107" y="42"/>
                      <a:pt x="106" y="42"/>
                    </a:cubicBezTo>
                    <a:cubicBezTo>
                      <a:pt x="107" y="43"/>
                      <a:pt x="107" y="43"/>
                      <a:pt x="107" y="43"/>
                    </a:cubicBezTo>
                    <a:cubicBezTo>
                      <a:pt x="107" y="42"/>
                      <a:pt x="107" y="42"/>
                      <a:pt x="108" y="41"/>
                    </a:cubicBezTo>
                    <a:cubicBezTo>
                      <a:pt x="108" y="41"/>
                      <a:pt x="107" y="41"/>
                      <a:pt x="107" y="41"/>
                    </a:cubicBezTo>
                    <a:moveTo>
                      <a:pt x="108" y="40"/>
                    </a:moveTo>
                    <a:cubicBezTo>
                      <a:pt x="108" y="41"/>
                      <a:pt x="108" y="41"/>
                      <a:pt x="107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8" y="41"/>
                      <a:pt x="108" y="41"/>
                      <a:pt x="108" y="40"/>
                    </a:cubicBezTo>
                    <a:moveTo>
                      <a:pt x="106" y="40"/>
                    </a:moveTo>
                    <a:cubicBezTo>
                      <a:pt x="106" y="41"/>
                      <a:pt x="106" y="41"/>
                      <a:pt x="105" y="42"/>
                    </a:cubicBezTo>
                    <a:cubicBezTo>
                      <a:pt x="106" y="42"/>
                      <a:pt x="106" y="42"/>
                      <a:pt x="106" y="42"/>
                    </a:cubicBezTo>
                    <a:cubicBezTo>
                      <a:pt x="106" y="42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6" y="40"/>
                    </a:cubicBezTo>
                    <a:moveTo>
                      <a:pt x="107" y="40"/>
                    </a:moveTo>
                    <a:cubicBezTo>
                      <a:pt x="106" y="40"/>
                      <a:pt x="106" y="40"/>
                      <a:pt x="106" y="40"/>
                    </a:cubicBezTo>
                    <a:cubicBezTo>
                      <a:pt x="107" y="40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7" y="40"/>
                    </a:cubicBezTo>
                    <a:cubicBezTo>
                      <a:pt x="107" y="40"/>
                      <a:pt x="107" y="40"/>
                      <a:pt x="107" y="40"/>
                    </a:cubicBezTo>
                    <a:moveTo>
                      <a:pt x="114" y="40"/>
                    </a:moveTo>
                    <a:cubicBezTo>
                      <a:pt x="112" y="43"/>
                      <a:pt x="112" y="43"/>
                      <a:pt x="112" y="43"/>
                    </a:cubicBezTo>
                    <a:cubicBezTo>
                      <a:pt x="113" y="43"/>
                      <a:pt x="114" y="43"/>
                      <a:pt x="114" y="44"/>
                    </a:cubicBezTo>
                    <a:cubicBezTo>
                      <a:pt x="115" y="43"/>
                      <a:pt x="116" y="42"/>
                      <a:pt x="116" y="41"/>
                    </a:cubicBezTo>
                    <a:cubicBezTo>
                      <a:pt x="116" y="40"/>
                      <a:pt x="115" y="40"/>
                      <a:pt x="114" y="40"/>
                    </a:cubicBezTo>
                    <a:moveTo>
                      <a:pt x="115" y="39"/>
                    </a:moveTo>
                    <a:cubicBezTo>
                      <a:pt x="115" y="39"/>
                      <a:pt x="115" y="39"/>
                      <a:pt x="115" y="39"/>
                    </a:cubicBezTo>
                    <a:cubicBezTo>
                      <a:pt x="116" y="40"/>
                      <a:pt x="116" y="40"/>
                      <a:pt x="116" y="40"/>
                    </a:cubicBezTo>
                    <a:cubicBezTo>
                      <a:pt x="116" y="40"/>
                      <a:pt x="116" y="40"/>
                      <a:pt x="117" y="40"/>
                    </a:cubicBezTo>
                    <a:cubicBezTo>
                      <a:pt x="116" y="40"/>
                      <a:pt x="115" y="39"/>
                      <a:pt x="115" y="39"/>
                    </a:cubicBezTo>
                    <a:moveTo>
                      <a:pt x="110" y="37"/>
                    </a:moveTo>
                    <a:cubicBezTo>
                      <a:pt x="109" y="38"/>
                      <a:pt x="109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9" y="39"/>
                      <a:pt x="110" y="38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moveTo>
                      <a:pt x="110" y="36"/>
                    </a:moveTo>
                    <a:cubicBezTo>
                      <a:pt x="110" y="36"/>
                      <a:pt x="110" y="37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cubicBezTo>
                      <a:pt x="110" y="37"/>
                      <a:pt x="110" y="37"/>
                      <a:pt x="110" y="37"/>
                    </a:cubicBezTo>
                    <a:cubicBezTo>
                      <a:pt x="110" y="36"/>
                      <a:pt x="110" y="36"/>
                      <a:pt x="110" y="36"/>
                    </a:cubicBezTo>
                    <a:moveTo>
                      <a:pt x="109" y="36"/>
                    </a:moveTo>
                    <a:cubicBezTo>
                      <a:pt x="108" y="37"/>
                      <a:pt x="108" y="38"/>
                      <a:pt x="107" y="39"/>
                    </a:cubicBezTo>
                    <a:cubicBezTo>
                      <a:pt x="107" y="39"/>
                      <a:pt x="107" y="40"/>
                      <a:pt x="108" y="40"/>
                    </a:cubicBezTo>
                    <a:cubicBezTo>
                      <a:pt x="108" y="39"/>
                      <a:pt x="109" y="38"/>
                      <a:pt x="109" y="37"/>
                    </a:cubicBezTo>
                    <a:cubicBezTo>
                      <a:pt x="109" y="37"/>
                      <a:pt x="109" y="36"/>
                      <a:pt x="109" y="36"/>
                    </a:cubicBezTo>
                    <a:moveTo>
                      <a:pt x="117" y="36"/>
                    </a:moveTo>
                    <a:cubicBezTo>
                      <a:pt x="115" y="38"/>
                      <a:pt x="115" y="38"/>
                      <a:pt x="115" y="38"/>
                    </a:cubicBezTo>
                    <a:cubicBezTo>
                      <a:pt x="116" y="39"/>
                      <a:pt x="116" y="39"/>
                      <a:pt x="117" y="39"/>
                    </a:cubicBezTo>
                    <a:cubicBezTo>
                      <a:pt x="117" y="39"/>
                      <a:pt x="118" y="38"/>
                      <a:pt x="118" y="37"/>
                    </a:cubicBezTo>
                    <a:cubicBezTo>
                      <a:pt x="118" y="37"/>
                      <a:pt x="117" y="36"/>
                      <a:pt x="117" y="36"/>
                    </a:cubicBezTo>
                    <a:moveTo>
                      <a:pt x="109" y="36"/>
                    </a:moveTo>
                    <a:cubicBezTo>
                      <a:pt x="109" y="36"/>
                      <a:pt x="109" y="36"/>
                      <a:pt x="109" y="36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6"/>
                      <a:pt x="109" y="36"/>
                      <a:pt x="109" y="36"/>
                    </a:cubicBezTo>
                    <a:moveTo>
                      <a:pt x="112" y="33"/>
                    </a:moveTo>
                    <a:cubicBezTo>
                      <a:pt x="112" y="34"/>
                      <a:pt x="111" y="35"/>
                      <a:pt x="111" y="36"/>
                    </a:cubicBezTo>
                    <a:cubicBezTo>
                      <a:pt x="111" y="36"/>
                      <a:pt x="111" y="36"/>
                      <a:pt x="111" y="36"/>
                    </a:cubicBezTo>
                    <a:cubicBezTo>
                      <a:pt x="111" y="35"/>
                      <a:pt x="112" y="34"/>
                      <a:pt x="112" y="34"/>
                    </a:cubicBezTo>
                    <a:cubicBezTo>
                      <a:pt x="112" y="34"/>
                      <a:pt x="112" y="34"/>
                      <a:pt x="112" y="33"/>
                    </a:cubicBezTo>
                    <a:moveTo>
                      <a:pt x="118" y="33"/>
                    </a:moveTo>
                    <a:cubicBezTo>
                      <a:pt x="118" y="34"/>
                      <a:pt x="118" y="34"/>
                      <a:pt x="118" y="34"/>
                    </a:cubicBezTo>
                    <a:cubicBezTo>
                      <a:pt x="118" y="35"/>
                      <a:pt x="119" y="35"/>
                      <a:pt x="119" y="35"/>
                    </a:cubicBezTo>
                    <a:cubicBezTo>
                      <a:pt x="120" y="35"/>
                      <a:pt x="120" y="35"/>
                      <a:pt x="120" y="34"/>
                    </a:cubicBezTo>
                    <a:cubicBezTo>
                      <a:pt x="118" y="33"/>
                      <a:pt x="118" y="33"/>
                      <a:pt x="118" y="33"/>
                    </a:cubicBezTo>
                    <a:moveTo>
                      <a:pt x="111" y="33"/>
                    </a:moveTo>
                    <a:cubicBezTo>
                      <a:pt x="110" y="34"/>
                      <a:pt x="110" y="34"/>
                      <a:pt x="109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1" y="35"/>
                      <a:pt x="111" y="34"/>
                      <a:pt x="112" y="33"/>
                    </a:cubicBezTo>
                    <a:cubicBezTo>
                      <a:pt x="111" y="33"/>
                      <a:pt x="111" y="33"/>
                      <a:pt x="111" y="33"/>
                    </a:cubicBezTo>
                    <a:moveTo>
                      <a:pt x="120" y="31"/>
                    </a:moveTo>
                    <a:cubicBezTo>
                      <a:pt x="119" y="33"/>
                      <a:pt x="119" y="33"/>
                      <a:pt x="119" y="33"/>
                    </a:cubicBezTo>
                    <a:cubicBezTo>
                      <a:pt x="119" y="33"/>
                      <a:pt x="120" y="33"/>
                      <a:pt x="120" y="34"/>
                    </a:cubicBezTo>
                    <a:cubicBezTo>
                      <a:pt x="121" y="33"/>
                      <a:pt x="121" y="33"/>
                      <a:pt x="121" y="32"/>
                    </a:cubicBezTo>
                    <a:cubicBezTo>
                      <a:pt x="121" y="32"/>
                      <a:pt x="120" y="32"/>
                      <a:pt x="120" y="31"/>
                    </a:cubicBezTo>
                    <a:moveTo>
                      <a:pt x="114" y="30"/>
                    </a:moveTo>
                    <a:cubicBezTo>
                      <a:pt x="114" y="31"/>
                      <a:pt x="113" y="31"/>
                      <a:pt x="113" y="32"/>
                    </a:cubicBezTo>
                    <a:cubicBezTo>
                      <a:pt x="113" y="32"/>
                      <a:pt x="113" y="32"/>
                      <a:pt x="113" y="32"/>
                    </a:cubicBezTo>
                    <a:cubicBezTo>
                      <a:pt x="114" y="31"/>
                      <a:pt x="114" y="31"/>
                      <a:pt x="114" y="31"/>
                    </a:cubicBezTo>
                    <a:cubicBezTo>
                      <a:pt x="114" y="30"/>
                      <a:pt x="114" y="30"/>
                      <a:pt x="114" y="30"/>
                    </a:cubicBezTo>
                    <a:moveTo>
                      <a:pt x="113" y="30"/>
                    </a:moveTo>
                    <a:cubicBezTo>
                      <a:pt x="113" y="30"/>
                      <a:pt x="112" y="30"/>
                      <a:pt x="112" y="31"/>
                    </a:cubicBezTo>
                    <a:cubicBezTo>
                      <a:pt x="112" y="31"/>
                      <a:pt x="112" y="31"/>
                      <a:pt x="112" y="31"/>
                    </a:cubicBezTo>
                    <a:cubicBezTo>
                      <a:pt x="112" y="31"/>
                      <a:pt x="112" y="31"/>
                      <a:pt x="113" y="31"/>
                    </a:cubicBezTo>
                    <a:cubicBezTo>
                      <a:pt x="113" y="31"/>
                      <a:pt x="113" y="31"/>
                      <a:pt x="113" y="30"/>
                    </a:cubicBezTo>
                    <a:cubicBezTo>
                      <a:pt x="113" y="30"/>
                      <a:pt x="113" y="30"/>
                      <a:pt x="113" y="30"/>
                    </a:cubicBezTo>
                    <a:moveTo>
                      <a:pt x="121" y="30"/>
                    </a:moveTo>
                    <a:cubicBezTo>
                      <a:pt x="120" y="31"/>
                      <a:pt x="120" y="31"/>
                      <a:pt x="120" y="31"/>
                    </a:cubicBezTo>
                    <a:cubicBezTo>
                      <a:pt x="120" y="31"/>
                      <a:pt x="121" y="32"/>
                      <a:pt x="121" y="32"/>
                    </a:cubicBezTo>
                    <a:cubicBezTo>
                      <a:pt x="122" y="31"/>
                      <a:pt x="122" y="31"/>
                      <a:pt x="122" y="30"/>
                    </a:cubicBezTo>
                    <a:cubicBezTo>
                      <a:pt x="122" y="30"/>
                      <a:pt x="121" y="30"/>
                      <a:pt x="121" y="30"/>
                    </a:cubicBezTo>
                    <a:moveTo>
                      <a:pt x="115" y="28"/>
                    </a:moveTo>
                    <a:cubicBezTo>
                      <a:pt x="115" y="29"/>
                      <a:pt x="114" y="29"/>
                      <a:pt x="114" y="30"/>
                    </a:cubicBezTo>
                    <a:cubicBezTo>
                      <a:pt x="114" y="30"/>
                      <a:pt x="114" y="30"/>
                      <a:pt x="114" y="30"/>
                    </a:cubicBezTo>
                    <a:cubicBezTo>
                      <a:pt x="115" y="29"/>
                      <a:pt x="115" y="29"/>
                      <a:pt x="115" y="29"/>
                    </a:cubicBezTo>
                    <a:cubicBezTo>
                      <a:pt x="115" y="29"/>
                      <a:pt x="115" y="28"/>
                      <a:pt x="115" y="28"/>
                    </a:cubicBezTo>
                    <a:moveTo>
                      <a:pt x="122" y="28"/>
                    </a:moveTo>
                    <a:cubicBezTo>
                      <a:pt x="121" y="29"/>
                      <a:pt x="121" y="29"/>
                      <a:pt x="121" y="29"/>
                    </a:cubicBezTo>
                    <a:cubicBezTo>
                      <a:pt x="122" y="29"/>
                      <a:pt x="122" y="30"/>
                      <a:pt x="123" y="30"/>
                    </a:cubicBezTo>
                    <a:cubicBezTo>
                      <a:pt x="123" y="30"/>
                      <a:pt x="123" y="29"/>
                      <a:pt x="123" y="29"/>
                    </a:cubicBezTo>
                    <a:cubicBezTo>
                      <a:pt x="123" y="29"/>
                      <a:pt x="122" y="28"/>
                      <a:pt x="122" y="28"/>
                    </a:cubicBezTo>
                    <a:moveTo>
                      <a:pt x="114" y="28"/>
                    </a:moveTo>
                    <a:cubicBezTo>
                      <a:pt x="114" y="28"/>
                      <a:pt x="113" y="29"/>
                      <a:pt x="113" y="29"/>
                    </a:cubicBezTo>
                    <a:cubicBezTo>
                      <a:pt x="113" y="29"/>
                      <a:pt x="113" y="29"/>
                      <a:pt x="114" y="30"/>
                    </a:cubicBezTo>
                    <a:cubicBezTo>
                      <a:pt x="114" y="29"/>
                      <a:pt x="114" y="29"/>
                      <a:pt x="115" y="28"/>
                    </a:cubicBezTo>
                    <a:cubicBezTo>
                      <a:pt x="114" y="28"/>
                      <a:pt x="114" y="28"/>
                      <a:pt x="114" y="28"/>
                    </a:cubicBezTo>
                    <a:moveTo>
                      <a:pt x="116" y="27"/>
                    </a:moveTo>
                    <a:cubicBezTo>
                      <a:pt x="116" y="27"/>
                      <a:pt x="116" y="28"/>
                      <a:pt x="115" y="28"/>
                    </a:cubicBezTo>
                    <a:cubicBezTo>
                      <a:pt x="115" y="28"/>
                      <a:pt x="115" y="28"/>
                      <a:pt x="115" y="28"/>
                    </a:cubicBezTo>
                    <a:cubicBezTo>
                      <a:pt x="116" y="28"/>
                      <a:pt x="116" y="27"/>
                      <a:pt x="116" y="27"/>
                    </a:cubicBezTo>
                    <a:cubicBezTo>
                      <a:pt x="116" y="27"/>
                      <a:pt x="116" y="27"/>
                      <a:pt x="116" y="27"/>
                    </a:cubicBezTo>
                    <a:moveTo>
                      <a:pt x="123" y="27"/>
                    </a:moveTo>
                    <a:cubicBezTo>
                      <a:pt x="122" y="27"/>
                      <a:pt x="122" y="27"/>
                      <a:pt x="122" y="27"/>
                    </a:cubicBezTo>
                    <a:cubicBezTo>
                      <a:pt x="123" y="27"/>
                      <a:pt x="123" y="28"/>
                      <a:pt x="124" y="28"/>
                    </a:cubicBezTo>
                    <a:cubicBezTo>
                      <a:pt x="124" y="28"/>
                      <a:pt x="124" y="28"/>
                      <a:pt x="124" y="27"/>
                    </a:cubicBezTo>
                    <a:cubicBezTo>
                      <a:pt x="123" y="27"/>
                      <a:pt x="123" y="27"/>
                      <a:pt x="123" y="27"/>
                    </a:cubicBezTo>
                    <a:moveTo>
                      <a:pt x="115" y="26"/>
                    </a:moveTo>
                    <a:cubicBezTo>
                      <a:pt x="115" y="27"/>
                      <a:pt x="114" y="27"/>
                      <a:pt x="114" y="27"/>
                    </a:cubicBezTo>
                    <a:cubicBezTo>
                      <a:pt x="114" y="28"/>
                      <a:pt x="114" y="28"/>
                      <a:pt x="115" y="28"/>
                    </a:cubicBezTo>
                    <a:cubicBezTo>
                      <a:pt x="115" y="27"/>
                      <a:pt x="115" y="27"/>
                      <a:pt x="116" y="26"/>
                    </a:cubicBezTo>
                    <a:cubicBezTo>
                      <a:pt x="115" y="26"/>
                      <a:pt x="115" y="26"/>
                      <a:pt x="115" y="26"/>
                    </a:cubicBezTo>
                    <a:moveTo>
                      <a:pt x="117" y="25"/>
                    </a:moveTo>
                    <a:cubicBezTo>
                      <a:pt x="117" y="25"/>
                      <a:pt x="117" y="26"/>
                      <a:pt x="116" y="26"/>
                    </a:cubicBezTo>
                    <a:cubicBezTo>
                      <a:pt x="116" y="26"/>
                      <a:pt x="117" y="26"/>
                      <a:pt x="117" y="26"/>
                    </a:cubicBezTo>
                    <a:cubicBezTo>
                      <a:pt x="117" y="26"/>
                      <a:pt x="117" y="25"/>
                      <a:pt x="117" y="25"/>
                    </a:cubicBezTo>
                    <a:cubicBezTo>
                      <a:pt x="117" y="25"/>
                      <a:pt x="117" y="25"/>
                      <a:pt x="117" y="25"/>
                    </a:cubicBezTo>
                    <a:moveTo>
                      <a:pt x="116" y="24"/>
                    </a:moveTo>
                    <a:cubicBezTo>
                      <a:pt x="116" y="25"/>
                      <a:pt x="116" y="25"/>
                      <a:pt x="115" y="26"/>
                    </a:cubicBezTo>
                    <a:cubicBezTo>
                      <a:pt x="115" y="26"/>
                      <a:pt x="116" y="26"/>
                      <a:pt x="116" y="26"/>
                    </a:cubicBezTo>
                    <a:cubicBezTo>
                      <a:pt x="116" y="25"/>
                      <a:pt x="116" y="25"/>
                      <a:pt x="117" y="25"/>
                    </a:cubicBezTo>
                    <a:cubicBezTo>
                      <a:pt x="116" y="25"/>
                      <a:pt x="116" y="24"/>
                      <a:pt x="116" y="24"/>
                    </a:cubicBezTo>
                    <a:moveTo>
                      <a:pt x="117" y="23"/>
                    </a:moveTo>
                    <a:cubicBezTo>
                      <a:pt x="117" y="23"/>
                      <a:pt x="117" y="23"/>
                      <a:pt x="116" y="24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17" y="24"/>
                      <a:pt x="117" y="24"/>
                      <a:pt x="117" y="23"/>
                    </a:cubicBezTo>
                    <a:cubicBezTo>
                      <a:pt x="117" y="23"/>
                      <a:pt x="117" y="23"/>
                      <a:pt x="117" y="23"/>
                    </a:cubicBezTo>
                    <a:moveTo>
                      <a:pt x="129" y="16"/>
                    </a:moveTo>
                    <a:cubicBezTo>
                      <a:pt x="123" y="27"/>
                      <a:pt x="123" y="27"/>
                      <a:pt x="123" y="27"/>
                    </a:cubicBezTo>
                    <a:cubicBezTo>
                      <a:pt x="124" y="27"/>
                      <a:pt x="124" y="27"/>
                      <a:pt x="124" y="27"/>
                    </a:cubicBezTo>
                    <a:cubicBezTo>
                      <a:pt x="126" y="24"/>
                      <a:pt x="128" y="21"/>
                      <a:pt x="130" y="17"/>
                    </a:cubicBezTo>
                    <a:cubicBezTo>
                      <a:pt x="130" y="17"/>
                      <a:pt x="130" y="16"/>
                      <a:pt x="129" y="16"/>
                    </a:cubicBezTo>
                    <a:moveTo>
                      <a:pt x="131" y="14"/>
                    </a:moveTo>
                    <a:cubicBezTo>
                      <a:pt x="129" y="16"/>
                      <a:pt x="129" y="16"/>
                      <a:pt x="129" y="16"/>
                    </a:cubicBezTo>
                    <a:cubicBezTo>
                      <a:pt x="130" y="16"/>
                      <a:pt x="130" y="16"/>
                      <a:pt x="131" y="17"/>
                    </a:cubicBezTo>
                    <a:cubicBezTo>
                      <a:pt x="131" y="16"/>
                      <a:pt x="131" y="15"/>
                      <a:pt x="132" y="15"/>
                    </a:cubicBezTo>
                    <a:cubicBezTo>
                      <a:pt x="131" y="14"/>
                      <a:pt x="131" y="14"/>
                      <a:pt x="131" y="14"/>
                    </a:cubicBezTo>
                    <a:moveTo>
                      <a:pt x="123" y="14"/>
                    </a:moveTo>
                    <a:cubicBezTo>
                      <a:pt x="123" y="14"/>
                      <a:pt x="121" y="17"/>
                      <a:pt x="117" y="23"/>
                    </a:cubicBezTo>
                    <a:cubicBezTo>
                      <a:pt x="117" y="23"/>
                      <a:pt x="117" y="23"/>
                      <a:pt x="117" y="23"/>
                    </a:cubicBezTo>
                    <a:cubicBezTo>
                      <a:pt x="119" y="20"/>
                      <a:pt x="121" y="17"/>
                      <a:pt x="123" y="14"/>
                    </a:cubicBezTo>
                    <a:cubicBezTo>
                      <a:pt x="123" y="14"/>
                      <a:pt x="123" y="14"/>
                      <a:pt x="123" y="14"/>
                    </a:cubicBezTo>
                    <a:moveTo>
                      <a:pt x="132" y="12"/>
                    </a:moveTo>
                    <a:cubicBezTo>
                      <a:pt x="131" y="13"/>
                      <a:pt x="131" y="13"/>
                      <a:pt x="131" y="13"/>
                    </a:cubicBezTo>
                    <a:cubicBezTo>
                      <a:pt x="132" y="14"/>
                      <a:pt x="132" y="14"/>
                      <a:pt x="132" y="14"/>
                    </a:cubicBezTo>
                    <a:cubicBezTo>
                      <a:pt x="132" y="14"/>
                      <a:pt x="133" y="13"/>
                      <a:pt x="133" y="13"/>
                    </a:cubicBezTo>
                    <a:cubicBezTo>
                      <a:pt x="132" y="12"/>
                      <a:pt x="132" y="12"/>
                      <a:pt x="132" y="12"/>
                    </a:cubicBezTo>
                    <a:moveTo>
                      <a:pt x="133" y="11"/>
                    </a:move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3"/>
                      <a:pt x="133" y="13"/>
                    </a:cubicBezTo>
                    <a:cubicBezTo>
                      <a:pt x="133" y="12"/>
                      <a:pt x="133" y="12"/>
                      <a:pt x="134" y="11"/>
                    </a:cubicBezTo>
                    <a:cubicBezTo>
                      <a:pt x="133" y="11"/>
                      <a:pt x="133" y="11"/>
                      <a:pt x="133" y="11"/>
                    </a:cubicBezTo>
                    <a:moveTo>
                      <a:pt x="135" y="7"/>
                    </a:moveTo>
                    <a:cubicBezTo>
                      <a:pt x="135" y="8"/>
                      <a:pt x="135" y="8"/>
                      <a:pt x="135" y="8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3" y="10"/>
                      <a:pt x="133" y="10"/>
                      <a:pt x="133" y="10"/>
                    </a:cubicBezTo>
                    <a:cubicBezTo>
                      <a:pt x="133" y="10"/>
                      <a:pt x="134" y="10"/>
                      <a:pt x="134" y="11"/>
                    </a:cubicBezTo>
                    <a:cubicBezTo>
                      <a:pt x="135" y="10"/>
                      <a:pt x="135" y="9"/>
                      <a:pt x="136" y="8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136" y="7"/>
                      <a:pt x="135" y="7"/>
                      <a:pt x="135" y="7"/>
                    </a:cubicBezTo>
                    <a:moveTo>
                      <a:pt x="136" y="5"/>
                    </a:moveTo>
                    <a:cubicBezTo>
                      <a:pt x="135" y="6"/>
                      <a:pt x="135" y="6"/>
                      <a:pt x="135" y="6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137" y="7"/>
                      <a:pt x="137" y="6"/>
                      <a:pt x="138" y="5"/>
                    </a:cubicBezTo>
                    <a:cubicBezTo>
                      <a:pt x="137" y="5"/>
                      <a:pt x="137" y="5"/>
                      <a:pt x="136" y="5"/>
                    </a:cubicBezTo>
                    <a:moveTo>
                      <a:pt x="138" y="3"/>
                    </a:move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5"/>
                      <a:pt x="138" y="5"/>
                    </a:cubicBezTo>
                    <a:cubicBezTo>
                      <a:pt x="138" y="4"/>
                      <a:pt x="138" y="4"/>
                      <a:pt x="139" y="3"/>
                    </a:cubicBezTo>
                    <a:cubicBezTo>
                      <a:pt x="138" y="3"/>
                      <a:pt x="138" y="3"/>
                      <a:pt x="138" y="3"/>
                    </a:cubicBezTo>
                    <a:moveTo>
                      <a:pt x="138" y="3"/>
                    </a:moveTo>
                    <a:cubicBezTo>
                      <a:pt x="138" y="3"/>
                      <a:pt x="138" y="3"/>
                      <a:pt x="138" y="3"/>
                    </a:cubicBezTo>
                    <a:cubicBezTo>
                      <a:pt x="138" y="3"/>
                      <a:pt x="138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8" y="3"/>
                      <a:pt x="138" y="3"/>
                      <a:pt x="138" y="3"/>
                    </a:cubicBezTo>
                    <a:moveTo>
                      <a:pt x="139" y="0"/>
                    </a:moveTo>
                    <a:cubicBezTo>
                      <a:pt x="139" y="1"/>
                      <a:pt x="139" y="1"/>
                      <a:pt x="139" y="1"/>
                    </a:cubicBezTo>
                    <a:cubicBezTo>
                      <a:pt x="139" y="1"/>
                      <a:pt x="139" y="2"/>
                      <a:pt x="140" y="2"/>
                    </a:cubicBezTo>
                    <a:cubicBezTo>
                      <a:pt x="140" y="2"/>
                      <a:pt x="140" y="1"/>
                      <a:pt x="140" y="1"/>
                    </a:cubicBezTo>
                    <a:cubicBezTo>
                      <a:pt x="140" y="1"/>
                      <a:pt x="139" y="1"/>
                      <a:pt x="1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5" name="Freeform 9559"/>
              <p:cNvSpPr>
                <a:spLocks noEditPoints="1"/>
              </p:cNvSpPr>
              <p:nvPr/>
            </p:nvSpPr>
            <p:spPr bwMode="auto">
              <a:xfrm>
                <a:off x="-519" y="3361"/>
                <a:ext cx="28" cy="28"/>
              </a:xfrm>
              <a:custGeom>
                <a:avLst/>
                <a:gdLst>
                  <a:gd name="T0" fmla="*/ 6 w 12"/>
                  <a:gd name="T1" fmla="*/ 9 h 12"/>
                  <a:gd name="T2" fmla="*/ 5 w 12"/>
                  <a:gd name="T3" fmla="*/ 10 h 12"/>
                  <a:gd name="T4" fmla="*/ 7 w 12"/>
                  <a:gd name="T5" fmla="*/ 12 h 12"/>
                  <a:gd name="T6" fmla="*/ 8 w 12"/>
                  <a:gd name="T7" fmla="*/ 10 h 12"/>
                  <a:gd name="T8" fmla="*/ 6 w 12"/>
                  <a:gd name="T9" fmla="*/ 9 h 12"/>
                  <a:gd name="T10" fmla="*/ 2 w 12"/>
                  <a:gd name="T11" fmla="*/ 7 h 12"/>
                  <a:gd name="T12" fmla="*/ 1 w 12"/>
                  <a:gd name="T13" fmla="*/ 8 h 12"/>
                  <a:gd name="T14" fmla="*/ 1 w 12"/>
                  <a:gd name="T15" fmla="*/ 8 h 12"/>
                  <a:gd name="T16" fmla="*/ 2 w 12"/>
                  <a:gd name="T17" fmla="*/ 7 h 12"/>
                  <a:gd name="T18" fmla="*/ 2 w 12"/>
                  <a:gd name="T19" fmla="*/ 7 h 12"/>
                  <a:gd name="T20" fmla="*/ 2 w 12"/>
                  <a:gd name="T21" fmla="*/ 7 h 12"/>
                  <a:gd name="T22" fmla="*/ 1 w 12"/>
                  <a:gd name="T23" fmla="*/ 6 h 12"/>
                  <a:gd name="T24" fmla="*/ 0 w 12"/>
                  <a:gd name="T25" fmla="*/ 7 h 12"/>
                  <a:gd name="T26" fmla="*/ 1 w 12"/>
                  <a:gd name="T27" fmla="*/ 8 h 12"/>
                  <a:gd name="T28" fmla="*/ 1 w 12"/>
                  <a:gd name="T29" fmla="*/ 6 h 12"/>
                  <a:gd name="T30" fmla="*/ 1 w 12"/>
                  <a:gd name="T31" fmla="*/ 6 h 12"/>
                  <a:gd name="T32" fmla="*/ 10 w 12"/>
                  <a:gd name="T33" fmla="*/ 3 h 12"/>
                  <a:gd name="T34" fmla="*/ 9 w 12"/>
                  <a:gd name="T35" fmla="*/ 4 h 12"/>
                  <a:gd name="T36" fmla="*/ 11 w 12"/>
                  <a:gd name="T37" fmla="*/ 5 h 12"/>
                  <a:gd name="T38" fmla="*/ 12 w 12"/>
                  <a:gd name="T39" fmla="*/ 4 h 12"/>
                  <a:gd name="T40" fmla="*/ 10 w 12"/>
                  <a:gd name="T41" fmla="*/ 3 h 12"/>
                  <a:gd name="T42" fmla="*/ 6 w 12"/>
                  <a:gd name="T43" fmla="*/ 0 h 12"/>
                  <a:gd name="T44" fmla="*/ 5 w 12"/>
                  <a:gd name="T45" fmla="*/ 1 h 12"/>
                  <a:gd name="T46" fmla="*/ 5 w 12"/>
                  <a:gd name="T47" fmla="*/ 2 h 12"/>
                  <a:gd name="T48" fmla="*/ 6 w 12"/>
                  <a:gd name="T49" fmla="*/ 1 h 12"/>
                  <a:gd name="T50" fmla="*/ 6 w 12"/>
                  <a:gd name="T51" fmla="*/ 0 h 12"/>
                  <a:gd name="T52" fmla="*/ 4 w 12"/>
                  <a:gd name="T53" fmla="*/ 0 h 12"/>
                  <a:gd name="T54" fmla="*/ 4 w 12"/>
                  <a:gd name="T55" fmla="*/ 1 h 12"/>
                  <a:gd name="T56" fmla="*/ 4 w 12"/>
                  <a:gd name="T57" fmla="*/ 1 h 12"/>
                  <a:gd name="T58" fmla="*/ 5 w 12"/>
                  <a:gd name="T59" fmla="*/ 0 h 12"/>
                  <a:gd name="T60" fmla="*/ 4 w 12"/>
                  <a:gd name="T6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2" h="12">
                    <a:moveTo>
                      <a:pt x="6" y="9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6" y="11"/>
                      <a:pt x="6" y="11"/>
                      <a:pt x="7" y="12"/>
                    </a:cubicBezTo>
                    <a:cubicBezTo>
                      <a:pt x="7" y="11"/>
                      <a:pt x="8" y="11"/>
                      <a:pt x="8" y="10"/>
                    </a:cubicBezTo>
                    <a:cubicBezTo>
                      <a:pt x="7" y="10"/>
                      <a:pt x="7" y="10"/>
                      <a:pt x="6" y="9"/>
                    </a:cubicBezTo>
                    <a:moveTo>
                      <a:pt x="2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1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8"/>
                    </a:cubicBezTo>
                    <a:cubicBezTo>
                      <a:pt x="1" y="7"/>
                      <a:pt x="1" y="7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0" y="4"/>
                      <a:pt x="10" y="5"/>
                      <a:pt x="11" y="5"/>
                    </a:cubicBezTo>
                    <a:cubicBezTo>
                      <a:pt x="11" y="5"/>
                      <a:pt x="12" y="4"/>
                      <a:pt x="12" y="4"/>
                    </a:cubicBezTo>
                    <a:cubicBezTo>
                      <a:pt x="11" y="4"/>
                      <a:pt x="11" y="3"/>
                      <a:pt x="10" y="3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6" name="Freeform 9560"/>
              <p:cNvSpPr>
                <a:spLocks noEditPoints="1"/>
              </p:cNvSpPr>
              <p:nvPr/>
            </p:nvSpPr>
            <p:spPr bwMode="auto">
              <a:xfrm>
                <a:off x="-500" y="3332"/>
                <a:ext cx="26" cy="24"/>
              </a:xfrm>
              <a:custGeom>
                <a:avLst/>
                <a:gdLst>
                  <a:gd name="T0" fmla="*/ 6 w 11"/>
                  <a:gd name="T1" fmla="*/ 9 h 10"/>
                  <a:gd name="T2" fmla="*/ 6 w 11"/>
                  <a:gd name="T3" fmla="*/ 9 h 10"/>
                  <a:gd name="T4" fmla="*/ 8 w 11"/>
                  <a:gd name="T5" fmla="*/ 10 h 10"/>
                  <a:gd name="T6" fmla="*/ 8 w 11"/>
                  <a:gd name="T7" fmla="*/ 10 h 10"/>
                  <a:gd name="T8" fmla="*/ 6 w 11"/>
                  <a:gd name="T9" fmla="*/ 9 h 10"/>
                  <a:gd name="T10" fmla="*/ 6 w 11"/>
                  <a:gd name="T11" fmla="*/ 8 h 10"/>
                  <a:gd name="T12" fmla="*/ 6 w 11"/>
                  <a:gd name="T13" fmla="*/ 8 h 10"/>
                  <a:gd name="T14" fmla="*/ 8 w 11"/>
                  <a:gd name="T15" fmla="*/ 9 h 10"/>
                  <a:gd name="T16" fmla="*/ 8 w 11"/>
                  <a:gd name="T17" fmla="*/ 9 h 10"/>
                  <a:gd name="T18" fmla="*/ 6 w 11"/>
                  <a:gd name="T19" fmla="*/ 8 h 10"/>
                  <a:gd name="T20" fmla="*/ 1 w 11"/>
                  <a:gd name="T21" fmla="*/ 6 h 10"/>
                  <a:gd name="T22" fmla="*/ 1 w 11"/>
                  <a:gd name="T23" fmla="*/ 6 h 10"/>
                  <a:gd name="T24" fmla="*/ 2 w 11"/>
                  <a:gd name="T25" fmla="*/ 6 h 10"/>
                  <a:gd name="T26" fmla="*/ 2 w 11"/>
                  <a:gd name="T27" fmla="*/ 6 h 10"/>
                  <a:gd name="T28" fmla="*/ 1 w 11"/>
                  <a:gd name="T29" fmla="*/ 6 h 10"/>
                  <a:gd name="T30" fmla="*/ 0 w 11"/>
                  <a:gd name="T31" fmla="*/ 5 h 10"/>
                  <a:gd name="T32" fmla="*/ 0 w 11"/>
                  <a:gd name="T33" fmla="*/ 5 h 10"/>
                  <a:gd name="T34" fmla="*/ 1 w 11"/>
                  <a:gd name="T35" fmla="*/ 6 h 10"/>
                  <a:gd name="T36" fmla="*/ 1 w 11"/>
                  <a:gd name="T37" fmla="*/ 6 h 10"/>
                  <a:gd name="T38" fmla="*/ 0 w 11"/>
                  <a:gd name="T39" fmla="*/ 5 h 10"/>
                  <a:gd name="T40" fmla="*/ 2 w 11"/>
                  <a:gd name="T41" fmla="*/ 5 h 10"/>
                  <a:gd name="T42" fmla="*/ 2 w 11"/>
                  <a:gd name="T43" fmla="*/ 5 h 10"/>
                  <a:gd name="T44" fmla="*/ 2 w 11"/>
                  <a:gd name="T45" fmla="*/ 6 h 10"/>
                  <a:gd name="T46" fmla="*/ 2 w 11"/>
                  <a:gd name="T47" fmla="*/ 5 h 10"/>
                  <a:gd name="T48" fmla="*/ 2 w 11"/>
                  <a:gd name="T49" fmla="*/ 5 h 10"/>
                  <a:gd name="T50" fmla="*/ 9 w 11"/>
                  <a:gd name="T51" fmla="*/ 4 h 10"/>
                  <a:gd name="T52" fmla="*/ 8 w 11"/>
                  <a:gd name="T53" fmla="*/ 5 h 10"/>
                  <a:gd name="T54" fmla="*/ 10 w 11"/>
                  <a:gd name="T55" fmla="*/ 6 h 10"/>
                  <a:gd name="T56" fmla="*/ 10 w 11"/>
                  <a:gd name="T57" fmla="*/ 5 h 10"/>
                  <a:gd name="T58" fmla="*/ 9 w 11"/>
                  <a:gd name="T59" fmla="*/ 4 h 10"/>
                  <a:gd name="T60" fmla="*/ 1 w 11"/>
                  <a:gd name="T61" fmla="*/ 4 h 10"/>
                  <a:gd name="T62" fmla="*/ 1 w 11"/>
                  <a:gd name="T63" fmla="*/ 5 h 10"/>
                  <a:gd name="T64" fmla="*/ 1 w 11"/>
                  <a:gd name="T65" fmla="*/ 5 h 10"/>
                  <a:gd name="T66" fmla="*/ 2 w 11"/>
                  <a:gd name="T67" fmla="*/ 5 h 10"/>
                  <a:gd name="T68" fmla="*/ 1 w 11"/>
                  <a:gd name="T69" fmla="*/ 4 h 10"/>
                  <a:gd name="T70" fmla="*/ 9 w 11"/>
                  <a:gd name="T71" fmla="*/ 3 h 10"/>
                  <a:gd name="T72" fmla="*/ 9 w 11"/>
                  <a:gd name="T73" fmla="*/ 4 h 10"/>
                  <a:gd name="T74" fmla="*/ 11 w 11"/>
                  <a:gd name="T75" fmla="*/ 5 h 10"/>
                  <a:gd name="T76" fmla="*/ 11 w 11"/>
                  <a:gd name="T77" fmla="*/ 4 h 10"/>
                  <a:gd name="T78" fmla="*/ 9 w 11"/>
                  <a:gd name="T79" fmla="*/ 3 h 10"/>
                  <a:gd name="T80" fmla="*/ 4 w 11"/>
                  <a:gd name="T81" fmla="*/ 2 h 10"/>
                  <a:gd name="T82" fmla="*/ 4 w 11"/>
                  <a:gd name="T83" fmla="*/ 2 h 10"/>
                  <a:gd name="T84" fmla="*/ 4 w 11"/>
                  <a:gd name="T85" fmla="*/ 2 h 10"/>
                  <a:gd name="T86" fmla="*/ 4 w 11"/>
                  <a:gd name="T87" fmla="*/ 2 h 10"/>
                  <a:gd name="T88" fmla="*/ 4 w 11"/>
                  <a:gd name="T89" fmla="*/ 2 h 10"/>
                  <a:gd name="T90" fmla="*/ 3 w 11"/>
                  <a:gd name="T91" fmla="*/ 1 h 10"/>
                  <a:gd name="T92" fmla="*/ 3 w 11"/>
                  <a:gd name="T93" fmla="*/ 1 h 10"/>
                  <a:gd name="T94" fmla="*/ 3 w 11"/>
                  <a:gd name="T95" fmla="*/ 2 h 10"/>
                  <a:gd name="T96" fmla="*/ 4 w 11"/>
                  <a:gd name="T97" fmla="*/ 1 h 10"/>
                  <a:gd name="T98" fmla="*/ 3 w 11"/>
                  <a:gd name="T99" fmla="*/ 1 h 10"/>
                  <a:gd name="T100" fmla="*/ 5 w 11"/>
                  <a:gd name="T101" fmla="*/ 1 h 10"/>
                  <a:gd name="T102" fmla="*/ 4 w 11"/>
                  <a:gd name="T103" fmla="*/ 1 h 10"/>
                  <a:gd name="T104" fmla="*/ 4 w 11"/>
                  <a:gd name="T105" fmla="*/ 2 h 10"/>
                  <a:gd name="T106" fmla="*/ 5 w 11"/>
                  <a:gd name="T107" fmla="*/ 1 h 10"/>
                  <a:gd name="T108" fmla="*/ 5 w 11"/>
                  <a:gd name="T109" fmla="*/ 1 h 10"/>
                  <a:gd name="T110" fmla="*/ 3 w 11"/>
                  <a:gd name="T111" fmla="*/ 0 h 10"/>
                  <a:gd name="T112" fmla="*/ 3 w 11"/>
                  <a:gd name="T113" fmla="*/ 1 h 10"/>
                  <a:gd name="T114" fmla="*/ 4 w 11"/>
                  <a:gd name="T115" fmla="*/ 1 h 10"/>
                  <a:gd name="T116" fmla="*/ 4 w 11"/>
                  <a:gd name="T117" fmla="*/ 0 h 10"/>
                  <a:gd name="T118" fmla="*/ 3 w 11"/>
                  <a:gd name="T1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" h="10"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7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7" y="9"/>
                      <a:pt x="6" y="9"/>
                      <a:pt x="6" y="9"/>
                    </a:cubicBezTo>
                    <a:moveTo>
                      <a:pt x="6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8"/>
                      <a:pt x="7" y="8"/>
                      <a:pt x="6" y="8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0" y="5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9" y="4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10" y="5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1" y="4"/>
                    </a:move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9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4"/>
                    </a:cubicBezTo>
                    <a:cubicBezTo>
                      <a:pt x="10" y="4"/>
                      <a:pt x="10" y="4"/>
                      <a:pt x="9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7" name="Freeform 9561"/>
              <p:cNvSpPr>
                <a:spLocks noEditPoints="1"/>
              </p:cNvSpPr>
              <p:nvPr/>
            </p:nvSpPr>
            <p:spPr bwMode="auto">
              <a:xfrm>
                <a:off x="-479" y="3311"/>
                <a:ext cx="19" cy="9"/>
              </a:xfrm>
              <a:custGeom>
                <a:avLst/>
                <a:gdLst>
                  <a:gd name="T0" fmla="*/ 6 w 8"/>
                  <a:gd name="T1" fmla="*/ 3 h 4"/>
                  <a:gd name="T2" fmla="*/ 6 w 8"/>
                  <a:gd name="T3" fmla="*/ 4 h 4"/>
                  <a:gd name="T4" fmla="*/ 7 w 8"/>
                  <a:gd name="T5" fmla="*/ 4 h 4"/>
                  <a:gd name="T6" fmla="*/ 8 w 8"/>
                  <a:gd name="T7" fmla="*/ 4 h 4"/>
                  <a:gd name="T8" fmla="*/ 6 w 8"/>
                  <a:gd name="T9" fmla="*/ 3 h 4"/>
                  <a:gd name="T10" fmla="*/ 1 w 8"/>
                  <a:gd name="T11" fmla="*/ 0 h 4"/>
                  <a:gd name="T12" fmla="*/ 1 w 8"/>
                  <a:gd name="T13" fmla="*/ 1 h 4"/>
                  <a:gd name="T14" fmla="*/ 1 w 8"/>
                  <a:gd name="T15" fmla="*/ 1 h 4"/>
                  <a:gd name="T16" fmla="*/ 2 w 8"/>
                  <a:gd name="T17" fmla="*/ 0 h 4"/>
                  <a:gd name="T18" fmla="*/ 1 w 8"/>
                  <a:gd name="T19" fmla="*/ 0 h 4"/>
                  <a:gd name="T20" fmla="*/ 0 w 8"/>
                  <a:gd name="T21" fmla="*/ 0 h 4"/>
                  <a:gd name="T22" fmla="*/ 0 w 8"/>
                  <a:gd name="T23" fmla="*/ 0 h 4"/>
                  <a:gd name="T24" fmla="*/ 1 w 8"/>
                  <a:gd name="T25" fmla="*/ 0 h 4"/>
                  <a:gd name="T26" fmla="*/ 1 w 8"/>
                  <a:gd name="T27" fmla="*/ 0 h 4"/>
                  <a:gd name="T28" fmla="*/ 0 w 8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4"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8" name="Freeform 9562"/>
              <p:cNvSpPr>
                <a:spLocks noEditPoints="1"/>
              </p:cNvSpPr>
              <p:nvPr/>
            </p:nvSpPr>
            <p:spPr bwMode="auto">
              <a:xfrm>
                <a:off x="-482" y="3313"/>
                <a:ext cx="17" cy="12"/>
              </a:xfrm>
              <a:custGeom>
                <a:avLst/>
                <a:gdLst>
                  <a:gd name="T0" fmla="*/ 6 w 7"/>
                  <a:gd name="T1" fmla="*/ 4 h 5"/>
                  <a:gd name="T2" fmla="*/ 6 w 7"/>
                  <a:gd name="T3" fmla="*/ 4 h 5"/>
                  <a:gd name="T4" fmla="*/ 7 w 7"/>
                  <a:gd name="T5" fmla="*/ 5 h 5"/>
                  <a:gd name="T6" fmla="*/ 7 w 7"/>
                  <a:gd name="T7" fmla="*/ 5 h 5"/>
                  <a:gd name="T8" fmla="*/ 6 w 7"/>
                  <a:gd name="T9" fmla="*/ 4 h 5"/>
                  <a:gd name="T10" fmla="*/ 1 w 7"/>
                  <a:gd name="T11" fmla="*/ 1 h 5"/>
                  <a:gd name="T12" fmla="*/ 1 w 7"/>
                  <a:gd name="T13" fmla="*/ 1 h 5"/>
                  <a:gd name="T14" fmla="*/ 1 w 7"/>
                  <a:gd name="T15" fmla="*/ 2 h 5"/>
                  <a:gd name="T16" fmla="*/ 1 w 7"/>
                  <a:gd name="T17" fmla="*/ 1 h 5"/>
                  <a:gd name="T18" fmla="*/ 1 w 7"/>
                  <a:gd name="T19" fmla="*/ 1 h 5"/>
                  <a:gd name="T20" fmla="*/ 0 w 7"/>
                  <a:gd name="T21" fmla="*/ 0 h 5"/>
                  <a:gd name="T22" fmla="*/ 0 w 7"/>
                  <a:gd name="T23" fmla="*/ 1 h 5"/>
                  <a:gd name="T24" fmla="*/ 1 w 7"/>
                  <a:gd name="T25" fmla="*/ 1 h 5"/>
                  <a:gd name="T26" fmla="*/ 1 w 7"/>
                  <a:gd name="T27" fmla="*/ 1 h 5"/>
                  <a:gd name="T28" fmla="*/ 0 w 7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5"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6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9" name="Freeform 9563"/>
              <p:cNvSpPr>
                <a:spLocks noEditPoints="1"/>
              </p:cNvSpPr>
              <p:nvPr/>
            </p:nvSpPr>
            <p:spPr bwMode="auto">
              <a:xfrm>
                <a:off x="-477" y="3306"/>
                <a:ext cx="19" cy="12"/>
              </a:xfrm>
              <a:custGeom>
                <a:avLst/>
                <a:gdLst>
                  <a:gd name="T0" fmla="*/ 6 w 8"/>
                  <a:gd name="T1" fmla="*/ 3 h 5"/>
                  <a:gd name="T2" fmla="*/ 6 w 8"/>
                  <a:gd name="T3" fmla="*/ 4 h 5"/>
                  <a:gd name="T4" fmla="*/ 7 w 8"/>
                  <a:gd name="T5" fmla="*/ 5 h 5"/>
                  <a:gd name="T6" fmla="*/ 8 w 8"/>
                  <a:gd name="T7" fmla="*/ 4 h 5"/>
                  <a:gd name="T8" fmla="*/ 6 w 8"/>
                  <a:gd name="T9" fmla="*/ 3 h 5"/>
                  <a:gd name="T10" fmla="*/ 2 w 8"/>
                  <a:gd name="T11" fmla="*/ 0 h 5"/>
                  <a:gd name="T12" fmla="*/ 1 w 8"/>
                  <a:gd name="T13" fmla="*/ 1 h 5"/>
                  <a:gd name="T14" fmla="*/ 1 w 8"/>
                  <a:gd name="T15" fmla="*/ 1 h 5"/>
                  <a:gd name="T16" fmla="*/ 2 w 8"/>
                  <a:gd name="T17" fmla="*/ 0 h 5"/>
                  <a:gd name="T18" fmla="*/ 0 w 8"/>
                  <a:gd name="T19" fmla="*/ 0 h 5"/>
                  <a:gd name="T20" fmla="*/ 0 w 8"/>
                  <a:gd name="T21" fmla="*/ 0 h 5"/>
                  <a:gd name="T22" fmla="*/ 0 w 8"/>
                  <a:gd name="T23" fmla="*/ 0 h 5"/>
                  <a:gd name="T24" fmla="*/ 1 w 8"/>
                  <a:gd name="T25" fmla="*/ 1 h 5"/>
                  <a:gd name="T26" fmla="*/ 1 w 8"/>
                  <a:gd name="T27" fmla="*/ 0 h 5"/>
                  <a:gd name="T28" fmla="*/ 0 w 8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5"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0" name="Freeform 9564"/>
              <p:cNvSpPr>
                <a:spLocks noEditPoints="1"/>
              </p:cNvSpPr>
              <p:nvPr/>
            </p:nvSpPr>
            <p:spPr bwMode="auto">
              <a:xfrm>
                <a:off x="-474" y="3304"/>
                <a:ext cx="16" cy="9"/>
              </a:xfrm>
              <a:custGeom>
                <a:avLst/>
                <a:gdLst>
                  <a:gd name="T0" fmla="*/ 14 w 16"/>
                  <a:gd name="T1" fmla="*/ 9 h 9"/>
                  <a:gd name="T2" fmla="*/ 14 w 16"/>
                  <a:gd name="T3" fmla="*/ 9 h 9"/>
                  <a:gd name="T4" fmla="*/ 16 w 16"/>
                  <a:gd name="T5" fmla="*/ 9 h 9"/>
                  <a:gd name="T6" fmla="*/ 16 w 16"/>
                  <a:gd name="T7" fmla="*/ 9 h 9"/>
                  <a:gd name="T8" fmla="*/ 14 w 16"/>
                  <a:gd name="T9" fmla="*/ 9 h 9"/>
                  <a:gd name="T10" fmla="*/ 0 w 16"/>
                  <a:gd name="T11" fmla="*/ 0 h 9"/>
                  <a:gd name="T12" fmla="*/ 0 w 16"/>
                  <a:gd name="T13" fmla="*/ 0 h 9"/>
                  <a:gd name="T14" fmla="*/ 0 w 16"/>
                  <a:gd name="T15" fmla="*/ 0 h 9"/>
                  <a:gd name="T16" fmla="*/ 0 w 16"/>
                  <a:gd name="T17" fmla="*/ 0 h 9"/>
                  <a:gd name="T18" fmla="*/ 0 w 1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9">
                    <a:moveTo>
                      <a:pt x="14" y="9"/>
                    </a:moveTo>
                    <a:lnTo>
                      <a:pt x="14" y="9"/>
                    </a:lnTo>
                    <a:lnTo>
                      <a:pt x="16" y="9"/>
                    </a:lnTo>
                    <a:lnTo>
                      <a:pt x="16" y="9"/>
                    </a:lnTo>
                    <a:lnTo>
                      <a:pt x="14" y="9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1" name="Freeform 9565"/>
              <p:cNvSpPr>
                <a:spLocks noEditPoints="1"/>
              </p:cNvSpPr>
              <p:nvPr/>
            </p:nvSpPr>
            <p:spPr bwMode="auto">
              <a:xfrm>
                <a:off x="-474" y="3304"/>
                <a:ext cx="16" cy="9"/>
              </a:xfrm>
              <a:custGeom>
                <a:avLst/>
                <a:gdLst>
                  <a:gd name="T0" fmla="*/ 14 w 16"/>
                  <a:gd name="T1" fmla="*/ 9 h 9"/>
                  <a:gd name="T2" fmla="*/ 14 w 16"/>
                  <a:gd name="T3" fmla="*/ 9 h 9"/>
                  <a:gd name="T4" fmla="*/ 16 w 16"/>
                  <a:gd name="T5" fmla="*/ 9 h 9"/>
                  <a:gd name="T6" fmla="*/ 16 w 16"/>
                  <a:gd name="T7" fmla="*/ 9 h 9"/>
                  <a:gd name="T8" fmla="*/ 14 w 16"/>
                  <a:gd name="T9" fmla="*/ 9 h 9"/>
                  <a:gd name="T10" fmla="*/ 0 w 16"/>
                  <a:gd name="T11" fmla="*/ 0 h 9"/>
                  <a:gd name="T12" fmla="*/ 0 w 16"/>
                  <a:gd name="T13" fmla="*/ 0 h 9"/>
                  <a:gd name="T14" fmla="*/ 0 w 16"/>
                  <a:gd name="T15" fmla="*/ 0 h 9"/>
                  <a:gd name="T16" fmla="*/ 0 w 16"/>
                  <a:gd name="T17" fmla="*/ 0 h 9"/>
                  <a:gd name="T18" fmla="*/ 0 w 1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9">
                    <a:moveTo>
                      <a:pt x="14" y="9"/>
                    </a:moveTo>
                    <a:lnTo>
                      <a:pt x="14" y="9"/>
                    </a:lnTo>
                    <a:lnTo>
                      <a:pt x="16" y="9"/>
                    </a:lnTo>
                    <a:lnTo>
                      <a:pt x="16" y="9"/>
                    </a:lnTo>
                    <a:lnTo>
                      <a:pt x="14" y="9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2" name="Freeform 9566"/>
              <p:cNvSpPr>
                <a:spLocks noEditPoints="1"/>
              </p:cNvSpPr>
              <p:nvPr/>
            </p:nvSpPr>
            <p:spPr bwMode="auto">
              <a:xfrm>
                <a:off x="-446" y="3264"/>
                <a:ext cx="16" cy="26"/>
              </a:xfrm>
              <a:custGeom>
                <a:avLst/>
                <a:gdLst>
                  <a:gd name="T0" fmla="*/ 0 w 7"/>
                  <a:gd name="T1" fmla="*/ 10 h 11"/>
                  <a:gd name="T2" fmla="*/ 0 w 7"/>
                  <a:gd name="T3" fmla="*/ 10 h 11"/>
                  <a:gd name="T4" fmla="*/ 1 w 7"/>
                  <a:gd name="T5" fmla="*/ 11 h 11"/>
                  <a:gd name="T6" fmla="*/ 2 w 7"/>
                  <a:gd name="T7" fmla="*/ 11 h 11"/>
                  <a:gd name="T8" fmla="*/ 0 w 7"/>
                  <a:gd name="T9" fmla="*/ 10 h 11"/>
                  <a:gd name="T10" fmla="*/ 4 w 7"/>
                  <a:gd name="T11" fmla="*/ 4 h 11"/>
                  <a:gd name="T12" fmla="*/ 4 w 7"/>
                  <a:gd name="T13" fmla="*/ 5 h 11"/>
                  <a:gd name="T14" fmla="*/ 5 w 7"/>
                  <a:gd name="T15" fmla="*/ 5 h 11"/>
                  <a:gd name="T16" fmla="*/ 5 w 7"/>
                  <a:gd name="T17" fmla="*/ 5 h 11"/>
                  <a:gd name="T18" fmla="*/ 4 w 7"/>
                  <a:gd name="T19" fmla="*/ 4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0 h 11"/>
                  <a:gd name="T30" fmla="*/ 6 w 7"/>
                  <a:gd name="T31" fmla="*/ 1 h 11"/>
                  <a:gd name="T32" fmla="*/ 7 w 7"/>
                  <a:gd name="T33" fmla="*/ 2 h 11"/>
                  <a:gd name="T34" fmla="*/ 7 w 7"/>
                  <a:gd name="T35" fmla="*/ 2 h 11"/>
                  <a:gd name="T36" fmla="*/ 7 w 7"/>
                  <a:gd name="T37" fmla="*/ 1 h 11"/>
                  <a:gd name="T38" fmla="*/ 7 w 7"/>
                  <a:gd name="T39" fmla="*/ 1 h 11"/>
                  <a:gd name="T40" fmla="*/ 6 w 7"/>
                  <a:gd name="T4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1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1" y="10"/>
                      <a:pt x="1" y="10"/>
                      <a:pt x="0" y="10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4" y="4"/>
                      <a:pt x="4" y="4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3" name="Freeform 9567"/>
              <p:cNvSpPr>
                <a:spLocks noEditPoints="1"/>
              </p:cNvSpPr>
              <p:nvPr/>
            </p:nvSpPr>
            <p:spPr bwMode="auto">
              <a:xfrm>
                <a:off x="-439" y="3252"/>
                <a:ext cx="19" cy="28"/>
              </a:xfrm>
              <a:custGeom>
                <a:avLst/>
                <a:gdLst>
                  <a:gd name="T0" fmla="*/ 0 w 8"/>
                  <a:gd name="T1" fmla="*/ 11 h 12"/>
                  <a:gd name="T2" fmla="*/ 0 w 8"/>
                  <a:gd name="T3" fmla="*/ 11 h 12"/>
                  <a:gd name="T4" fmla="*/ 1 w 8"/>
                  <a:gd name="T5" fmla="*/ 12 h 12"/>
                  <a:gd name="T6" fmla="*/ 1 w 8"/>
                  <a:gd name="T7" fmla="*/ 12 h 12"/>
                  <a:gd name="T8" fmla="*/ 0 w 8"/>
                  <a:gd name="T9" fmla="*/ 11 h 12"/>
                  <a:gd name="T10" fmla="*/ 5 w 8"/>
                  <a:gd name="T11" fmla="*/ 3 h 12"/>
                  <a:gd name="T12" fmla="*/ 4 w 8"/>
                  <a:gd name="T13" fmla="*/ 4 h 12"/>
                  <a:gd name="T14" fmla="*/ 6 w 8"/>
                  <a:gd name="T15" fmla="*/ 4 h 12"/>
                  <a:gd name="T16" fmla="*/ 6 w 8"/>
                  <a:gd name="T17" fmla="*/ 4 h 12"/>
                  <a:gd name="T18" fmla="*/ 5 w 8"/>
                  <a:gd name="T19" fmla="*/ 3 h 12"/>
                  <a:gd name="T20" fmla="*/ 6 w 8"/>
                  <a:gd name="T21" fmla="*/ 2 h 12"/>
                  <a:gd name="T22" fmla="*/ 6 w 8"/>
                  <a:gd name="T23" fmla="*/ 2 h 12"/>
                  <a:gd name="T24" fmla="*/ 7 w 8"/>
                  <a:gd name="T25" fmla="*/ 2 h 12"/>
                  <a:gd name="T26" fmla="*/ 7 w 8"/>
                  <a:gd name="T27" fmla="*/ 2 h 12"/>
                  <a:gd name="T28" fmla="*/ 7 w 8"/>
                  <a:gd name="T29" fmla="*/ 2 h 12"/>
                  <a:gd name="T30" fmla="*/ 6 w 8"/>
                  <a:gd name="T31" fmla="*/ 2 h 12"/>
                  <a:gd name="T32" fmla="*/ 7 w 8"/>
                  <a:gd name="T33" fmla="*/ 0 h 12"/>
                  <a:gd name="T34" fmla="*/ 6 w 8"/>
                  <a:gd name="T35" fmla="*/ 2 h 12"/>
                  <a:gd name="T36" fmla="*/ 7 w 8"/>
                  <a:gd name="T37" fmla="*/ 2 h 12"/>
                  <a:gd name="T38" fmla="*/ 8 w 8"/>
                  <a:gd name="T39" fmla="*/ 1 h 12"/>
                  <a:gd name="T40" fmla="*/ 7 w 8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" h="12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7" y="1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4" name="Freeform 9568"/>
              <p:cNvSpPr>
                <a:spLocks/>
              </p:cNvSpPr>
              <p:nvPr/>
            </p:nvSpPr>
            <p:spPr bwMode="auto">
              <a:xfrm>
                <a:off x="-441" y="3280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0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5" name="Freeform 9569"/>
              <p:cNvSpPr>
                <a:spLocks noEditPoints="1"/>
              </p:cNvSpPr>
              <p:nvPr/>
            </p:nvSpPr>
            <p:spPr bwMode="auto">
              <a:xfrm>
                <a:off x="-663" y="3613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5 w 6"/>
                  <a:gd name="T9" fmla="*/ 3 h 4"/>
                  <a:gd name="T10" fmla="*/ 4 w 6"/>
                  <a:gd name="T11" fmla="*/ 3 h 4"/>
                  <a:gd name="T12" fmla="*/ 4 w 6"/>
                  <a:gd name="T13" fmla="*/ 3 h 4"/>
                  <a:gd name="T14" fmla="*/ 5 w 6"/>
                  <a:gd name="T15" fmla="*/ 3 h 4"/>
                  <a:gd name="T16" fmla="*/ 5 w 6"/>
                  <a:gd name="T17" fmla="*/ 3 h 4"/>
                  <a:gd name="T18" fmla="*/ 4 w 6"/>
                  <a:gd name="T19" fmla="*/ 3 h 4"/>
                  <a:gd name="T20" fmla="*/ 1 w 6"/>
                  <a:gd name="T21" fmla="*/ 1 h 4"/>
                  <a:gd name="T22" fmla="*/ 1 w 6"/>
                  <a:gd name="T23" fmla="*/ 1 h 4"/>
                  <a:gd name="T24" fmla="*/ 2 w 6"/>
                  <a:gd name="T25" fmla="*/ 1 h 4"/>
                  <a:gd name="T26" fmla="*/ 2 w 6"/>
                  <a:gd name="T27" fmla="*/ 1 h 4"/>
                  <a:gd name="T28" fmla="*/ 1 w 6"/>
                  <a:gd name="T29" fmla="*/ 1 h 4"/>
                  <a:gd name="T30" fmla="*/ 0 w 6"/>
                  <a:gd name="T31" fmla="*/ 0 h 4"/>
                  <a:gd name="T32" fmla="*/ 0 w 6"/>
                  <a:gd name="T33" fmla="*/ 0 h 4"/>
                  <a:gd name="T34" fmla="*/ 1 w 6"/>
                  <a:gd name="T35" fmla="*/ 1 h 4"/>
                  <a:gd name="T36" fmla="*/ 1 w 6"/>
                  <a:gd name="T37" fmla="*/ 1 h 4"/>
                  <a:gd name="T38" fmla="*/ 0 w 6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5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6" name="Freeform 9570"/>
              <p:cNvSpPr>
                <a:spLocks noEditPoints="1"/>
              </p:cNvSpPr>
              <p:nvPr/>
            </p:nvSpPr>
            <p:spPr bwMode="auto">
              <a:xfrm>
                <a:off x="-659" y="3606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3 h 4"/>
                  <a:gd name="T8" fmla="*/ 5 w 6"/>
                  <a:gd name="T9" fmla="*/ 3 h 4"/>
                  <a:gd name="T10" fmla="*/ 4 w 6"/>
                  <a:gd name="T11" fmla="*/ 2 h 4"/>
                  <a:gd name="T12" fmla="*/ 4 w 6"/>
                  <a:gd name="T13" fmla="*/ 3 h 4"/>
                  <a:gd name="T14" fmla="*/ 5 w 6"/>
                  <a:gd name="T15" fmla="*/ 3 h 4"/>
                  <a:gd name="T16" fmla="*/ 5 w 6"/>
                  <a:gd name="T17" fmla="*/ 3 h 4"/>
                  <a:gd name="T18" fmla="*/ 4 w 6"/>
                  <a:gd name="T19" fmla="*/ 2 h 4"/>
                  <a:gd name="T20" fmla="*/ 1 w 6"/>
                  <a:gd name="T21" fmla="*/ 0 h 4"/>
                  <a:gd name="T22" fmla="*/ 1 w 6"/>
                  <a:gd name="T23" fmla="*/ 1 h 4"/>
                  <a:gd name="T24" fmla="*/ 2 w 6"/>
                  <a:gd name="T25" fmla="*/ 1 h 4"/>
                  <a:gd name="T26" fmla="*/ 2 w 6"/>
                  <a:gd name="T27" fmla="*/ 1 h 4"/>
                  <a:gd name="T28" fmla="*/ 1 w 6"/>
                  <a:gd name="T29" fmla="*/ 0 h 4"/>
                  <a:gd name="T30" fmla="*/ 0 w 6"/>
                  <a:gd name="T31" fmla="*/ 0 h 4"/>
                  <a:gd name="T32" fmla="*/ 0 w 6"/>
                  <a:gd name="T33" fmla="*/ 0 h 4"/>
                  <a:gd name="T34" fmla="*/ 1 w 6"/>
                  <a:gd name="T35" fmla="*/ 1 h 4"/>
                  <a:gd name="T36" fmla="*/ 1 w 6"/>
                  <a:gd name="T37" fmla="*/ 0 h 4"/>
                  <a:gd name="T38" fmla="*/ 0 w 6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7" name="Freeform 9571"/>
              <p:cNvSpPr>
                <a:spLocks noEditPoints="1"/>
              </p:cNvSpPr>
              <p:nvPr/>
            </p:nvSpPr>
            <p:spPr bwMode="auto">
              <a:xfrm>
                <a:off x="-645" y="3582"/>
                <a:ext cx="15" cy="10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5 w 6"/>
                  <a:gd name="T9" fmla="*/ 3 h 4"/>
                  <a:gd name="T10" fmla="*/ 4 w 6"/>
                  <a:gd name="T11" fmla="*/ 2 h 4"/>
                  <a:gd name="T12" fmla="*/ 4 w 6"/>
                  <a:gd name="T13" fmla="*/ 2 h 4"/>
                  <a:gd name="T14" fmla="*/ 5 w 6"/>
                  <a:gd name="T15" fmla="*/ 3 h 4"/>
                  <a:gd name="T16" fmla="*/ 4 w 6"/>
                  <a:gd name="T17" fmla="*/ 2 h 4"/>
                  <a:gd name="T18" fmla="*/ 1 w 6"/>
                  <a:gd name="T19" fmla="*/ 1 h 4"/>
                  <a:gd name="T20" fmla="*/ 1 w 6"/>
                  <a:gd name="T21" fmla="*/ 1 h 4"/>
                  <a:gd name="T22" fmla="*/ 2 w 6"/>
                  <a:gd name="T23" fmla="*/ 1 h 4"/>
                  <a:gd name="T24" fmla="*/ 2 w 6"/>
                  <a:gd name="T25" fmla="*/ 1 h 4"/>
                  <a:gd name="T26" fmla="*/ 1 w 6"/>
                  <a:gd name="T27" fmla="*/ 1 h 4"/>
                  <a:gd name="T28" fmla="*/ 1 w 6"/>
                  <a:gd name="T29" fmla="*/ 0 h 4"/>
                  <a:gd name="T30" fmla="*/ 1 w 6"/>
                  <a:gd name="T31" fmla="*/ 0 h 4"/>
                  <a:gd name="T32" fmla="*/ 2 w 6"/>
                  <a:gd name="T33" fmla="*/ 0 h 4"/>
                  <a:gd name="T34" fmla="*/ 2 w 6"/>
                  <a:gd name="T35" fmla="*/ 0 h 4"/>
                  <a:gd name="T36" fmla="*/ 1 w 6"/>
                  <a:gd name="T37" fmla="*/ 0 h 4"/>
                  <a:gd name="T38" fmla="*/ 0 w 6"/>
                  <a:gd name="T39" fmla="*/ 0 h 4"/>
                  <a:gd name="T40" fmla="*/ 0 w 6"/>
                  <a:gd name="T41" fmla="*/ 0 h 4"/>
                  <a:gd name="T42" fmla="*/ 1 w 6"/>
                  <a:gd name="T43" fmla="*/ 0 h 4"/>
                  <a:gd name="T44" fmla="*/ 1 w 6"/>
                  <a:gd name="T45" fmla="*/ 0 h 4"/>
                  <a:gd name="T46" fmla="*/ 0 w 6"/>
                  <a:gd name="T47" fmla="*/ 0 h 4"/>
                  <a:gd name="T48" fmla="*/ 0 w 6"/>
                  <a:gd name="T49" fmla="*/ 0 h 4"/>
                  <a:gd name="T50" fmla="*/ 0 w 6"/>
                  <a:gd name="T51" fmla="*/ 0 h 4"/>
                  <a:gd name="T52" fmla="*/ 1 w 6"/>
                  <a:gd name="T53" fmla="*/ 0 h 4"/>
                  <a:gd name="T54" fmla="*/ 1 w 6"/>
                  <a:gd name="T55" fmla="*/ 0 h 4"/>
                  <a:gd name="T56" fmla="*/ 0 w 6"/>
                  <a:gd name="T5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8" name="Freeform 9572"/>
              <p:cNvSpPr>
                <a:spLocks noEditPoints="1"/>
              </p:cNvSpPr>
              <p:nvPr/>
            </p:nvSpPr>
            <p:spPr bwMode="auto">
              <a:xfrm>
                <a:off x="-628" y="3554"/>
                <a:ext cx="14" cy="10"/>
              </a:xfrm>
              <a:custGeom>
                <a:avLst/>
                <a:gdLst>
                  <a:gd name="T0" fmla="*/ 4 w 6"/>
                  <a:gd name="T1" fmla="*/ 3 h 4"/>
                  <a:gd name="T2" fmla="*/ 4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4 w 6"/>
                  <a:gd name="T9" fmla="*/ 3 h 4"/>
                  <a:gd name="T10" fmla="*/ 1 w 6"/>
                  <a:gd name="T11" fmla="*/ 1 h 4"/>
                  <a:gd name="T12" fmla="*/ 1 w 6"/>
                  <a:gd name="T13" fmla="*/ 1 h 4"/>
                  <a:gd name="T14" fmla="*/ 2 w 6"/>
                  <a:gd name="T15" fmla="*/ 2 h 4"/>
                  <a:gd name="T16" fmla="*/ 2 w 6"/>
                  <a:gd name="T17" fmla="*/ 2 h 4"/>
                  <a:gd name="T18" fmla="*/ 1 w 6"/>
                  <a:gd name="T19" fmla="*/ 1 h 4"/>
                  <a:gd name="T20" fmla="*/ 0 w 6"/>
                  <a:gd name="T21" fmla="*/ 0 h 4"/>
                  <a:gd name="T22" fmla="*/ 0 w 6"/>
                  <a:gd name="T23" fmla="*/ 0 h 4"/>
                  <a:gd name="T24" fmla="*/ 1 w 6"/>
                  <a:gd name="T25" fmla="*/ 1 h 4"/>
                  <a:gd name="T26" fmla="*/ 1 w 6"/>
                  <a:gd name="T27" fmla="*/ 1 h 4"/>
                  <a:gd name="T28" fmla="*/ 0 w 6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4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4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9" name="Freeform 9573"/>
              <p:cNvSpPr>
                <a:spLocks noEditPoints="1"/>
              </p:cNvSpPr>
              <p:nvPr/>
            </p:nvSpPr>
            <p:spPr bwMode="auto">
              <a:xfrm>
                <a:off x="-744" y="3318"/>
                <a:ext cx="277" cy="449"/>
              </a:xfrm>
              <a:custGeom>
                <a:avLst/>
                <a:gdLst>
                  <a:gd name="T0" fmla="*/ 4 w 117"/>
                  <a:gd name="T1" fmla="*/ 186 h 190"/>
                  <a:gd name="T2" fmla="*/ 5 w 117"/>
                  <a:gd name="T3" fmla="*/ 184 h 190"/>
                  <a:gd name="T4" fmla="*/ 7 w 117"/>
                  <a:gd name="T5" fmla="*/ 180 h 190"/>
                  <a:gd name="T6" fmla="*/ 7 w 117"/>
                  <a:gd name="T7" fmla="*/ 180 h 190"/>
                  <a:gd name="T8" fmla="*/ 3 w 117"/>
                  <a:gd name="T9" fmla="*/ 178 h 190"/>
                  <a:gd name="T10" fmla="*/ 4 w 117"/>
                  <a:gd name="T11" fmla="*/ 179 h 190"/>
                  <a:gd name="T12" fmla="*/ 11 w 117"/>
                  <a:gd name="T13" fmla="*/ 175 h 190"/>
                  <a:gd name="T14" fmla="*/ 8 w 117"/>
                  <a:gd name="T15" fmla="*/ 174 h 190"/>
                  <a:gd name="T16" fmla="*/ 10 w 117"/>
                  <a:gd name="T17" fmla="*/ 174 h 190"/>
                  <a:gd name="T18" fmla="*/ 6 w 117"/>
                  <a:gd name="T19" fmla="*/ 172 h 190"/>
                  <a:gd name="T20" fmla="*/ 12 w 117"/>
                  <a:gd name="T21" fmla="*/ 169 h 190"/>
                  <a:gd name="T22" fmla="*/ 13 w 117"/>
                  <a:gd name="T23" fmla="*/ 167 h 190"/>
                  <a:gd name="T24" fmla="*/ 12 w 117"/>
                  <a:gd name="T25" fmla="*/ 167 h 190"/>
                  <a:gd name="T26" fmla="*/ 18 w 117"/>
                  <a:gd name="T27" fmla="*/ 162 h 190"/>
                  <a:gd name="T28" fmla="*/ 24 w 117"/>
                  <a:gd name="T29" fmla="*/ 154 h 190"/>
                  <a:gd name="T30" fmla="*/ 19 w 117"/>
                  <a:gd name="T31" fmla="*/ 151 h 190"/>
                  <a:gd name="T32" fmla="*/ 30 w 117"/>
                  <a:gd name="T33" fmla="*/ 141 h 190"/>
                  <a:gd name="T34" fmla="*/ 29 w 117"/>
                  <a:gd name="T35" fmla="*/ 136 h 190"/>
                  <a:gd name="T36" fmla="*/ 39 w 117"/>
                  <a:gd name="T37" fmla="*/ 128 h 190"/>
                  <a:gd name="T38" fmla="*/ 40 w 117"/>
                  <a:gd name="T39" fmla="*/ 127 h 190"/>
                  <a:gd name="T40" fmla="*/ 35 w 117"/>
                  <a:gd name="T41" fmla="*/ 126 h 190"/>
                  <a:gd name="T42" fmla="*/ 35 w 117"/>
                  <a:gd name="T43" fmla="*/ 125 h 190"/>
                  <a:gd name="T44" fmla="*/ 43 w 117"/>
                  <a:gd name="T45" fmla="*/ 122 h 190"/>
                  <a:gd name="T46" fmla="*/ 39 w 117"/>
                  <a:gd name="T47" fmla="*/ 119 h 190"/>
                  <a:gd name="T48" fmla="*/ 45 w 117"/>
                  <a:gd name="T49" fmla="*/ 118 h 190"/>
                  <a:gd name="T50" fmla="*/ 45 w 117"/>
                  <a:gd name="T51" fmla="*/ 118 h 190"/>
                  <a:gd name="T52" fmla="*/ 42 w 117"/>
                  <a:gd name="T53" fmla="*/ 116 h 190"/>
                  <a:gd name="T54" fmla="*/ 41 w 117"/>
                  <a:gd name="T55" fmla="*/ 116 h 190"/>
                  <a:gd name="T56" fmla="*/ 41 w 117"/>
                  <a:gd name="T57" fmla="*/ 115 h 190"/>
                  <a:gd name="T58" fmla="*/ 48 w 117"/>
                  <a:gd name="T59" fmla="*/ 114 h 190"/>
                  <a:gd name="T60" fmla="*/ 42 w 117"/>
                  <a:gd name="T61" fmla="*/ 113 h 190"/>
                  <a:gd name="T62" fmla="*/ 44 w 117"/>
                  <a:gd name="T63" fmla="*/ 112 h 190"/>
                  <a:gd name="T64" fmla="*/ 42 w 117"/>
                  <a:gd name="T65" fmla="*/ 111 h 190"/>
                  <a:gd name="T66" fmla="*/ 43 w 117"/>
                  <a:gd name="T67" fmla="*/ 110 h 190"/>
                  <a:gd name="T68" fmla="*/ 55 w 117"/>
                  <a:gd name="T69" fmla="*/ 104 h 190"/>
                  <a:gd name="T70" fmla="*/ 51 w 117"/>
                  <a:gd name="T71" fmla="*/ 102 h 190"/>
                  <a:gd name="T72" fmla="*/ 51 w 117"/>
                  <a:gd name="T73" fmla="*/ 101 h 190"/>
                  <a:gd name="T74" fmla="*/ 56 w 117"/>
                  <a:gd name="T75" fmla="*/ 103 h 190"/>
                  <a:gd name="T76" fmla="*/ 51 w 117"/>
                  <a:gd name="T77" fmla="*/ 99 h 190"/>
                  <a:gd name="T78" fmla="*/ 64 w 117"/>
                  <a:gd name="T79" fmla="*/ 91 h 190"/>
                  <a:gd name="T80" fmla="*/ 54 w 117"/>
                  <a:gd name="T81" fmla="*/ 94 h 190"/>
                  <a:gd name="T82" fmla="*/ 58 w 117"/>
                  <a:gd name="T83" fmla="*/ 87 h 190"/>
                  <a:gd name="T84" fmla="*/ 60 w 117"/>
                  <a:gd name="T85" fmla="*/ 85 h 190"/>
                  <a:gd name="T86" fmla="*/ 70 w 117"/>
                  <a:gd name="T87" fmla="*/ 76 h 190"/>
                  <a:gd name="T88" fmla="*/ 65 w 117"/>
                  <a:gd name="T89" fmla="*/ 73 h 190"/>
                  <a:gd name="T90" fmla="*/ 78 w 117"/>
                  <a:gd name="T91" fmla="*/ 56 h 190"/>
                  <a:gd name="T92" fmla="*/ 77 w 117"/>
                  <a:gd name="T93" fmla="*/ 55 h 190"/>
                  <a:gd name="T94" fmla="*/ 82 w 117"/>
                  <a:gd name="T95" fmla="*/ 46 h 190"/>
                  <a:gd name="T96" fmla="*/ 85 w 117"/>
                  <a:gd name="T97" fmla="*/ 43 h 190"/>
                  <a:gd name="T98" fmla="*/ 84 w 117"/>
                  <a:gd name="T99" fmla="*/ 43 h 190"/>
                  <a:gd name="T100" fmla="*/ 87 w 117"/>
                  <a:gd name="T101" fmla="*/ 37 h 190"/>
                  <a:gd name="T102" fmla="*/ 96 w 117"/>
                  <a:gd name="T103" fmla="*/ 35 h 190"/>
                  <a:gd name="T104" fmla="*/ 92 w 117"/>
                  <a:gd name="T105" fmla="*/ 33 h 190"/>
                  <a:gd name="T106" fmla="*/ 98 w 117"/>
                  <a:gd name="T107" fmla="*/ 32 h 190"/>
                  <a:gd name="T108" fmla="*/ 99 w 117"/>
                  <a:gd name="T109" fmla="*/ 30 h 190"/>
                  <a:gd name="T110" fmla="*/ 92 w 117"/>
                  <a:gd name="T111" fmla="*/ 29 h 190"/>
                  <a:gd name="T112" fmla="*/ 94 w 117"/>
                  <a:gd name="T113" fmla="*/ 26 h 190"/>
                  <a:gd name="T114" fmla="*/ 103 w 117"/>
                  <a:gd name="T115" fmla="*/ 13 h 190"/>
                  <a:gd name="T116" fmla="*/ 115 w 117"/>
                  <a:gd name="T117" fmla="*/ 5 h 190"/>
                  <a:gd name="T118" fmla="*/ 110 w 117"/>
                  <a:gd name="T119" fmla="*/ 3 h 190"/>
                  <a:gd name="T120" fmla="*/ 111 w 117"/>
                  <a:gd name="T121" fmla="*/ 1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7" h="190">
                    <a:moveTo>
                      <a:pt x="1" y="187"/>
                    </a:moveTo>
                    <a:cubicBezTo>
                      <a:pt x="1" y="187"/>
                      <a:pt x="1" y="188"/>
                      <a:pt x="1" y="188"/>
                    </a:cubicBezTo>
                    <a:cubicBezTo>
                      <a:pt x="0" y="188"/>
                      <a:pt x="0" y="189"/>
                      <a:pt x="0" y="190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189"/>
                      <a:pt x="0" y="188"/>
                      <a:pt x="1" y="188"/>
                    </a:cubicBezTo>
                    <a:cubicBezTo>
                      <a:pt x="1" y="188"/>
                      <a:pt x="1" y="187"/>
                      <a:pt x="1" y="187"/>
                    </a:cubicBezTo>
                    <a:cubicBezTo>
                      <a:pt x="1" y="187"/>
                      <a:pt x="1" y="187"/>
                      <a:pt x="1" y="187"/>
                    </a:cubicBezTo>
                    <a:moveTo>
                      <a:pt x="4" y="185"/>
                    </a:moveTo>
                    <a:cubicBezTo>
                      <a:pt x="3" y="186"/>
                      <a:pt x="3" y="186"/>
                      <a:pt x="3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6"/>
                      <a:pt x="4" y="185"/>
                      <a:pt x="5" y="185"/>
                    </a:cubicBezTo>
                    <a:cubicBezTo>
                      <a:pt x="4" y="185"/>
                      <a:pt x="4" y="185"/>
                      <a:pt x="4" y="185"/>
                    </a:cubicBezTo>
                    <a:moveTo>
                      <a:pt x="4" y="184"/>
                    </a:moveTo>
                    <a:cubicBezTo>
                      <a:pt x="3" y="185"/>
                      <a:pt x="3" y="185"/>
                      <a:pt x="3" y="186"/>
                    </a:cubicBezTo>
                    <a:cubicBezTo>
                      <a:pt x="3" y="186"/>
                      <a:pt x="3" y="186"/>
                      <a:pt x="3" y="186"/>
                    </a:cubicBezTo>
                    <a:cubicBezTo>
                      <a:pt x="4" y="185"/>
                      <a:pt x="4" y="185"/>
                      <a:pt x="4" y="185"/>
                    </a:cubicBezTo>
                    <a:cubicBezTo>
                      <a:pt x="4" y="184"/>
                      <a:pt x="4" y="184"/>
                      <a:pt x="4" y="184"/>
                    </a:cubicBezTo>
                    <a:cubicBezTo>
                      <a:pt x="4" y="184"/>
                      <a:pt x="4" y="184"/>
                      <a:pt x="4" y="184"/>
                    </a:cubicBezTo>
                    <a:moveTo>
                      <a:pt x="7" y="181"/>
                    </a:move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4"/>
                      <a:pt x="5" y="184"/>
                      <a:pt x="5" y="184"/>
                    </a:cubicBezTo>
                    <a:cubicBezTo>
                      <a:pt x="7" y="181"/>
                      <a:pt x="7" y="181"/>
                      <a:pt x="7" y="181"/>
                    </a:cubicBezTo>
                    <a:cubicBezTo>
                      <a:pt x="7" y="181"/>
                      <a:pt x="7" y="181"/>
                      <a:pt x="7" y="181"/>
                    </a:cubicBezTo>
                    <a:moveTo>
                      <a:pt x="6" y="180"/>
                    </a:moveTo>
                    <a:cubicBezTo>
                      <a:pt x="6" y="180"/>
                      <a:pt x="6" y="180"/>
                      <a:pt x="6" y="180"/>
                    </a:cubicBezTo>
                    <a:cubicBezTo>
                      <a:pt x="5" y="181"/>
                      <a:pt x="5" y="182"/>
                      <a:pt x="4" y="183"/>
                    </a:cubicBezTo>
                    <a:cubicBezTo>
                      <a:pt x="4" y="183"/>
                      <a:pt x="4" y="183"/>
                      <a:pt x="5" y="184"/>
                    </a:cubicBezTo>
                    <a:cubicBezTo>
                      <a:pt x="5" y="182"/>
                      <a:pt x="5" y="182"/>
                      <a:pt x="5" y="182"/>
                    </a:cubicBezTo>
                    <a:cubicBezTo>
                      <a:pt x="7" y="180"/>
                      <a:pt x="7" y="180"/>
                      <a:pt x="7" y="180"/>
                    </a:cubicBezTo>
                    <a:cubicBezTo>
                      <a:pt x="6" y="180"/>
                      <a:pt x="6" y="180"/>
                      <a:pt x="6" y="180"/>
                    </a:cubicBezTo>
                    <a:moveTo>
                      <a:pt x="7" y="180"/>
                    </a:moveTo>
                    <a:cubicBezTo>
                      <a:pt x="7" y="180"/>
                      <a:pt x="7" y="180"/>
                      <a:pt x="7" y="180"/>
                    </a:cubicBezTo>
                    <a:cubicBezTo>
                      <a:pt x="7" y="180"/>
                      <a:pt x="7" y="180"/>
                      <a:pt x="8" y="180"/>
                    </a:cubicBezTo>
                    <a:cubicBezTo>
                      <a:pt x="8" y="180"/>
                      <a:pt x="8" y="180"/>
                      <a:pt x="8" y="180"/>
                    </a:cubicBezTo>
                    <a:cubicBezTo>
                      <a:pt x="8" y="180"/>
                      <a:pt x="7" y="180"/>
                      <a:pt x="7" y="180"/>
                    </a:cubicBezTo>
                    <a:moveTo>
                      <a:pt x="6" y="179"/>
                    </a:moveTo>
                    <a:cubicBezTo>
                      <a:pt x="6" y="179"/>
                      <a:pt x="6" y="179"/>
                      <a:pt x="6" y="180"/>
                    </a:cubicBezTo>
                    <a:cubicBezTo>
                      <a:pt x="6" y="180"/>
                      <a:pt x="7" y="180"/>
                      <a:pt x="7" y="180"/>
                    </a:cubicBezTo>
                    <a:cubicBezTo>
                      <a:pt x="7" y="180"/>
                      <a:pt x="7" y="180"/>
                      <a:pt x="7" y="180"/>
                    </a:cubicBezTo>
                    <a:cubicBezTo>
                      <a:pt x="7" y="180"/>
                      <a:pt x="6" y="179"/>
                      <a:pt x="6" y="179"/>
                    </a:cubicBezTo>
                    <a:moveTo>
                      <a:pt x="3" y="179"/>
                    </a:moveTo>
                    <a:cubicBezTo>
                      <a:pt x="3" y="180"/>
                      <a:pt x="3" y="180"/>
                      <a:pt x="3" y="180"/>
                    </a:cubicBezTo>
                    <a:cubicBezTo>
                      <a:pt x="2" y="180"/>
                      <a:pt x="2" y="180"/>
                      <a:pt x="2" y="180"/>
                    </a:cubicBezTo>
                    <a:cubicBezTo>
                      <a:pt x="2" y="181"/>
                      <a:pt x="1" y="181"/>
                      <a:pt x="1" y="182"/>
                    </a:cubicBezTo>
                    <a:cubicBezTo>
                      <a:pt x="1" y="182"/>
                      <a:pt x="2" y="182"/>
                      <a:pt x="2" y="182"/>
                    </a:cubicBezTo>
                    <a:cubicBezTo>
                      <a:pt x="3" y="181"/>
                      <a:pt x="3" y="180"/>
                      <a:pt x="4" y="179"/>
                    </a:cubicBezTo>
                    <a:cubicBezTo>
                      <a:pt x="4" y="179"/>
                      <a:pt x="3" y="179"/>
                      <a:pt x="3" y="179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8"/>
                    </a:cubicBezTo>
                    <a:cubicBezTo>
                      <a:pt x="4" y="178"/>
                      <a:pt x="4" y="178"/>
                      <a:pt x="5" y="179"/>
                    </a:cubicBezTo>
                    <a:cubicBezTo>
                      <a:pt x="5" y="179"/>
                      <a:pt x="5" y="179"/>
                      <a:pt x="5" y="179"/>
                    </a:cubicBezTo>
                    <a:cubicBezTo>
                      <a:pt x="4" y="178"/>
                      <a:pt x="4" y="178"/>
                      <a:pt x="3" y="178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9"/>
                    </a:cubicBezTo>
                    <a:cubicBezTo>
                      <a:pt x="3" y="179"/>
                      <a:pt x="3" y="179"/>
                      <a:pt x="3" y="179"/>
                    </a:cubicBezTo>
                    <a:cubicBezTo>
                      <a:pt x="3" y="179"/>
                      <a:pt x="3" y="179"/>
                      <a:pt x="3" y="179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9"/>
                      <a:pt x="4" y="179"/>
                      <a:pt x="4" y="179"/>
                    </a:cubicBezTo>
                    <a:cubicBezTo>
                      <a:pt x="4" y="179"/>
                      <a:pt x="4" y="179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moveTo>
                      <a:pt x="3" y="178"/>
                    </a:move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moveTo>
                      <a:pt x="10" y="175"/>
                    </a:moveTo>
                    <a:cubicBezTo>
                      <a:pt x="8" y="178"/>
                      <a:pt x="8" y="178"/>
                      <a:pt x="8" y="178"/>
                    </a:cubicBezTo>
                    <a:cubicBezTo>
                      <a:pt x="9" y="179"/>
                      <a:pt x="9" y="179"/>
                      <a:pt x="9" y="179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11" y="175"/>
                      <a:pt x="10" y="175"/>
                      <a:pt x="10" y="175"/>
                    </a:cubicBezTo>
                    <a:moveTo>
                      <a:pt x="9" y="175"/>
                    </a:moveTo>
                    <a:cubicBezTo>
                      <a:pt x="8" y="176"/>
                      <a:pt x="8" y="177"/>
                      <a:pt x="7" y="178"/>
                    </a:cubicBezTo>
                    <a:cubicBezTo>
                      <a:pt x="7" y="178"/>
                      <a:pt x="8" y="178"/>
                      <a:pt x="8" y="178"/>
                    </a:cubicBezTo>
                    <a:cubicBezTo>
                      <a:pt x="10" y="175"/>
                      <a:pt x="10" y="175"/>
                      <a:pt x="10" y="175"/>
                    </a:cubicBezTo>
                    <a:cubicBezTo>
                      <a:pt x="10" y="175"/>
                      <a:pt x="9" y="175"/>
                      <a:pt x="9" y="175"/>
                    </a:cubicBezTo>
                    <a:moveTo>
                      <a:pt x="6" y="173"/>
                    </a:moveTo>
                    <a:cubicBezTo>
                      <a:pt x="5" y="174"/>
                      <a:pt x="5" y="175"/>
                      <a:pt x="4" y="176"/>
                    </a:cubicBezTo>
                    <a:cubicBezTo>
                      <a:pt x="5" y="176"/>
                      <a:pt x="5" y="177"/>
                      <a:pt x="6" y="177"/>
                    </a:cubicBezTo>
                    <a:cubicBezTo>
                      <a:pt x="6" y="176"/>
                      <a:pt x="7" y="175"/>
                      <a:pt x="8" y="174"/>
                    </a:cubicBezTo>
                    <a:cubicBezTo>
                      <a:pt x="7" y="174"/>
                      <a:pt x="7" y="173"/>
                      <a:pt x="7" y="173"/>
                    </a:cubicBezTo>
                    <a:cubicBezTo>
                      <a:pt x="6" y="173"/>
                      <a:pt x="6" y="173"/>
                      <a:pt x="6" y="173"/>
                    </a:cubicBezTo>
                    <a:moveTo>
                      <a:pt x="12" y="172"/>
                    </a:moveTo>
                    <a:cubicBezTo>
                      <a:pt x="11" y="174"/>
                      <a:pt x="11" y="174"/>
                      <a:pt x="11" y="174"/>
                    </a:cubicBezTo>
                    <a:cubicBezTo>
                      <a:pt x="11" y="174"/>
                      <a:pt x="11" y="175"/>
                      <a:pt x="11" y="175"/>
                    </a:cubicBezTo>
                    <a:cubicBezTo>
                      <a:pt x="13" y="172"/>
                      <a:pt x="13" y="172"/>
                      <a:pt x="13" y="172"/>
                    </a:cubicBezTo>
                    <a:cubicBezTo>
                      <a:pt x="12" y="172"/>
                      <a:pt x="12" y="172"/>
                      <a:pt x="12" y="172"/>
                    </a:cubicBezTo>
                    <a:moveTo>
                      <a:pt x="11" y="171"/>
                    </a:moveTo>
                    <a:cubicBezTo>
                      <a:pt x="10" y="172"/>
                      <a:pt x="10" y="173"/>
                      <a:pt x="9" y="174"/>
                    </a:cubicBezTo>
                    <a:cubicBezTo>
                      <a:pt x="10" y="174"/>
                      <a:pt x="10" y="174"/>
                      <a:pt x="10" y="174"/>
                    </a:cubicBezTo>
                    <a:cubicBezTo>
                      <a:pt x="12" y="172"/>
                      <a:pt x="12" y="172"/>
                      <a:pt x="12" y="172"/>
                    </a:cubicBezTo>
                    <a:cubicBezTo>
                      <a:pt x="11" y="172"/>
                      <a:pt x="11" y="171"/>
                      <a:pt x="11" y="171"/>
                    </a:cubicBezTo>
                    <a:moveTo>
                      <a:pt x="14" y="170"/>
                    </a:moveTo>
                    <a:cubicBezTo>
                      <a:pt x="12" y="172"/>
                      <a:pt x="12" y="172"/>
                      <a:pt x="12" y="172"/>
                    </a:cubicBezTo>
                    <a:cubicBezTo>
                      <a:pt x="13" y="172"/>
                      <a:pt x="13" y="172"/>
                      <a:pt x="13" y="172"/>
                    </a:cubicBezTo>
                    <a:cubicBezTo>
                      <a:pt x="14" y="171"/>
                      <a:pt x="14" y="171"/>
                      <a:pt x="14" y="171"/>
                    </a:cubicBezTo>
                    <a:cubicBezTo>
                      <a:pt x="14" y="170"/>
                      <a:pt x="14" y="170"/>
                      <a:pt x="14" y="170"/>
                    </a:cubicBezTo>
                    <a:cubicBezTo>
                      <a:pt x="14" y="170"/>
                      <a:pt x="14" y="170"/>
                      <a:pt x="14" y="170"/>
                    </a:cubicBezTo>
                    <a:moveTo>
                      <a:pt x="8" y="169"/>
                    </a:moveTo>
                    <a:cubicBezTo>
                      <a:pt x="7" y="170"/>
                      <a:pt x="7" y="171"/>
                      <a:pt x="6" y="172"/>
                    </a:cubicBezTo>
                    <a:cubicBezTo>
                      <a:pt x="7" y="172"/>
                      <a:pt x="8" y="173"/>
                      <a:pt x="8" y="173"/>
                    </a:cubicBezTo>
                    <a:cubicBezTo>
                      <a:pt x="9" y="172"/>
                      <a:pt x="9" y="171"/>
                      <a:pt x="10" y="171"/>
                    </a:cubicBezTo>
                    <a:cubicBezTo>
                      <a:pt x="9" y="170"/>
                      <a:pt x="9" y="170"/>
                      <a:pt x="8" y="169"/>
                    </a:cubicBezTo>
                    <a:moveTo>
                      <a:pt x="12" y="169"/>
                    </a:moveTo>
                    <a:cubicBezTo>
                      <a:pt x="11" y="170"/>
                      <a:pt x="11" y="170"/>
                      <a:pt x="11" y="170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11" y="171"/>
                      <a:pt x="12" y="171"/>
                      <a:pt x="12" y="171"/>
                    </a:cubicBez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3" y="169"/>
                      <a:pt x="12" y="169"/>
                    </a:cubicBezTo>
                    <a:moveTo>
                      <a:pt x="15" y="168"/>
                    </a:move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5" y="169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69"/>
                      <a:pt x="15" y="168"/>
                      <a:pt x="15" y="168"/>
                    </a:cubicBezTo>
                    <a:moveTo>
                      <a:pt x="13" y="167"/>
                    </a:moveTo>
                    <a:cubicBezTo>
                      <a:pt x="13" y="168"/>
                      <a:pt x="13" y="168"/>
                      <a:pt x="13" y="168"/>
                    </a:cubicBezTo>
                    <a:cubicBezTo>
                      <a:pt x="13" y="168"/>
                      <a:pt x="13" y="168"/>
                      <a:pt x="14" y="169"/>
                    </a:cubicBezTo>
                    <a:cubicBezTo>
                      <a:pt x="14" y="168"/>
                      <a:pt x="14" y="168"/>
                      <a:pt x="14" y="168"/>
                    </a:cubicBezTo>
                    <a:cubicBezTo>
                      <a:pt x="14" y="168"/>
                      <a:pt x="13" y="168"/>
                      <a:pt x="13" y="167"/>
                    </a:cubicBezTo>
                    <a:moveTo>
                      <a:pt x="9" y="167"/>
                    </a:moveTo>
                    <a:cubicBezTo>
                      <a:pt x="9" y="167"/>
                      <a:pt x="8" y="168"/>
                      <a:pt x="8" y="169"/>
                    </a:cubicBezTo>
                    <a:cubicBezTo>
                      <a:pt x="9" y="169"/>
                      <a:pt x="9" y="170"/>
                      <a:pt x="10" y="170"/>
                    </a:cubicBezTo>
                    <a:cubicBezTo>
                      <a:pt x="10" y="169"/>
                      <a:pt x="11" y="169"/>
                      <a:pt x="11" y="168"/>
                    </a:cubicBezTo>
                    <a:cubicBezTo>
                      <a:pt x="11" y="168"/>
                      <a:pt x="10" y="167"/>
                      <a:pt x="9" y="167"/>
                    </a:cubicBezTo>
                    <a:moveTo>
                      <a:pt x="10" y="165"/>
                    </a:moveTo>
                    <a:cubicBezTo>
                      <a:pt x="10" y="166"/>
                      <a:pt x="10" y="166"/>
                      <a:pt x="10" y="166"/>
                    </a:cubicBezTo>
                    <a:cubicBezTo>
                      <a:pt x="10" y="166"/>
                      <a:pt x="11" y="167"/>
                      <a:pt x="12" y="167"/>
                    </a:cubicBezTo>
                    <a:cubicBezTo>
                      <a:pt x="12" y="167"/>
                      <a:pt x="12" y="167"/>
                      <a:pt x="12" y="167"/>
                    </a:cubicBezTo>
                    <a:cubicBezTo>
                      <a:pt x="12" y="167"/>
                      <a:pt x="12" y="167"/>
                      <a:pt x="12" y="167"/>
                    </a:cubicBezTo>
                    <a:cubicBezTo>
                      <a:pt x="12" y="167"/>
                      <a:pt x="12" y="166"/>
                      <a:pt x="11" y="166"/>
                    </a:cubicBezTo>
                    <a:cubicBezTo>
                      <a:pt x="11" y="166"/>
                      <a:pt x="10" y="166"/>
                      <a:pt x="10" y="165"/>
                    </a:cubicBezTo>
                    <a:moveTo>
                      <a:pt x="20" y="160"/>
                    </a:moveTo>
                    <a:cubicBezTo>
                      <a:pt x="18" y="162"/>
                      <a:pt x="18" y="162"/>
                      <a:pt x="18" y="162"/>
                    </a:cubicBezTo>
                    <a:cubicBezTo>
                      <a:pt x="19" y="163"/>
                      <a:pt x="19" y="163"/>
                      <a:pt x="19" y="163"/>
                    </a:cubicBezTo>
                    <a:cubicBezTo>
                      <a:pt x="19" y="162"/>
                      <a:pt x="20" y="161"/>
                      <a:pt x="21" y="160"/>
                    </a:cubicBezTo>
                    <a:cubicBezTo>
                      <a:pt x="20" y="160"/>
                      <a:pt x="20" y="160"/>
                      <a:pt x="20" y="160"/>
                    </a:cubicBezTo>
                    <a:moveTo>
                      <a:pt x="19" y="159"/>
                    </a:moveTo>
                    <a:cubicBezTo>
                      <a:pt x="17" y="161"/>
                      <a:pt x="17" y="161"/>
                      <a:pt x="17" y="161"/>
                    </a:cubicBezTo>
                    <a:cubicBezTo>
                      <a:pt x="18" y="162"/>
                      <a:pt x="18" y="162"/>
                      <a:pt x="18" y="162"/>
                    </a:cubicBezTo>
                    <a:cubicBezTo>
                      <a:pt x="20" y="159"/>
                      <a:pt x="20" y="159"/>
                      <a:pt x="20" y="159"/>
                    </a:cubicBezTo>
                    <a:cubicBezTo>
                      <a:pt x="19" y="159"/>
                      <a:pt x="19" y="159"/>
                      <a:pt x="19" y="159"/>
                    </a:cubicBezTo>
                    <a:moveTo>
                      <a:pt x="15" y="156"/>
                    </a:moveTo>
                    <a:cubicBezTo>
                      <a:pt x="15" y="158"/>
                      <a:pt x="14" y="159"/>
                      <a:pt x="13" y="160"/>
                    </a:cubicBezTo>
                    <a:cubicBezTo>
                      <a:pt x="16" y="161"/>
                      <a:pt x="16" y="161"/>
                      <a:pt x="16" y="161"/>
                    </a:cubicBezTo>
                    <a:cubicBezTo>
                      <a:pt x="16" y="160"/>
                      <a:pt x="17" y="159"/>
                      <a:pt x="17" y="158"/>
                    </a:cubicBezTo>
                    <a:cubicBezTo>
                      <a:pt x="17" y="157"/>
                      <a:pt x="16" y="157"/>
                      <a:pt x="15" y="156"/>
                    </a:cubicBezTo>
                    <a:moveTo>
                      <a:pt x="26" y="151"/>
                    </a:moveTo>
                    <a:cubicBezTo>
                      <a:pt x="24" y="154"/>
                      <a:pt x="24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5" y="153"/>
                      <a:pt x="25" y="152"/>
                      <a:pt x="26" y="151"/>
                    </a:cubicBezTo>
                    <a:cubicBezTo>
                      <a:pt x="26" y="151"/>
                      <a:pt x="26" y="151"/>
                      <a:pt x="26" y="151"/>
                    </a:cubicBezTo>
                    <a:moveTo>
                      <a:pt x="24" y="150"/>
                    </a:moveTo>
                    <a:cubicBezTo>
                      <a:pt x="22" y="153"/>
                      <a:pt x="22" y="153"/>
                      <a:pt x="22" y="153"/>
                    </a:cubicBezTo>
                    <a:cubicBezTo>
                      <a:pt x="22" y="153"/>
                      <a:pt x="23" y="153"/>
                      <a:pt x="23" y="154"/>
                    </a:cubicBezTo>
                    <a:cubicBezTo>
                      <a:pt x="25" y="151"/>
                      <a:pt x="25" y="151"/>
                      <a:pt x="25" y="151"/>
                    </a:cubicBezTo>
                    <a:cubicBezTo>
                      <a:pt x="25" y="150"/>
                      <a:pt x="24" y="150"/>
                      <a:pt x="24" y="150"/>
                    </a:cubicBezTo>
                    <a:moveTo>
                      <a:pt x="20" y="148"/>
                    </a:moveTo>
                    <a:cubicBezTo>
                      <a:pt x="20" y="149"/>
                      <a:pt x="19" y="150"/>
                      <a:pt x="19" y="151"/>
                    </a:cubicBezTo>
                    <a:cubicBezTo>
                      <a:pt x="19" y="151"/>
                      <a:pt x="19" y="151"/>
                      <a:pt x="19" y="151"/>
                    </a:cubicBezTo>
                    <a:cubicBezTo>
                      <a:pt x="20" y="151"/>
                      <a:pt x="20" y="152"/>
                      <a:pt x="21" y="152"/>
                    </a:cubicBezTo>
                    <a:cubicBezTo>
                      <a:pt x="21" y="151"/>
                      <a:pt x="22" y="150"/>
                      <a:pt x="22" y="149"/>
                    </a:cubicBezTo>
                    <a:cubicBezTo>
                      <a:pt x="22" y="149"/>
                      <a:pt x="21" y="148"/>
                      <a:pt x="20" y="148"/>
                    </a:cubicBezTo>
                    <a:moveTo>
                      <a:pt x="33" y="139"/>
                    </a:moveTo>
                    <a:cubicBezTo>
                      <a:pt x="31" y="142"/>
                      <a:pt x="31" y="142"/>
                      <a:pt x="31" y="142"/>
                    </a:cubicBezTo>
                    <a:cubicBezTo>
                      <a:pt x="32" y="142"/>
                      <a:pt x="32" y="142"/>
                      <a:pt x="32" y="142"/>
                    </a:cubicBezTo>
                    <a:cubicBezTo>
                      <a:pt x="32" y="141"/>
                      <a:pt x="33" y="140"/>
                      <a:pt x="34" y="139"/>
                    </a:cubicBezTo>
                    <a:cubicBezTo>
                      <a:pt x="33" y="139"/>
                      <a:pt x="33" y="139"/>
                      <a:pt x="33" y="139"/>
                    </a:cubicBezTo>
                    <a:moveTo>
                      <a:pt x="32" y="138"/>
                    </a:moveTo>
                    <a:cubicBezTo>
                      <a:pt x="30" y="141"/>
                      <a:pt x="30" y="141"/>
                      <a:pt x="30" y="141"/>
                    </a:cubicBezTo>
                    <a:cubicBezTo>
                      <a:pt x="31" y="141"/>
                      <a:pt x="31" y="141"/>
                      <a:pt x="31" y="141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2" y="138"/>
                      <a:pt x="32" y="138"/>
                      <a:pt x="32" y="138"/>
                    </a:cubicBezTo>
                    <a:moveTo>
                      <a:pt x="28" y="135"/>
                    </a:moveTo>
                    <a:cubicBezTo>
                      <a:pt x="27" y="136"/>
                      <a:pt x="26" y="137"/>
                      <a:pt x="26" y="138"/>
                    </a:cubicBezTo>
                    <a:cubicBezTo>
                      <a:pt x="28" y="140"/>
                      <a:pt x="28" y="140"/>
                      <a:pt x="28" y="140"/>
                    </a:cubicBezTo>
                    <a:cubicBezTo>
                      <a:pt x="28" y="139"/>
                      <a:pt x="29" y="138"/>
                      <a:pt x="30" y="137"/>
                    </a:cubicBezTo>
                    <a:cubicBezTo>
                      <a:pt x="29" y="136"/>
                      <a:pt x="29" y="136"/>
                      <a:pt x="29" y="136"/>
                    </a:cubicBezTo>
                    <a:cubicBezTo>
                      <a:pt x="29" y="136"/>
                      <a:pt x="29" y="137"/>
                      <a:pt x="29" y="137"/>
                    </a:cubicBezTo>
                    <a:cubicBezTo>
                      <a:pt x="29" y="137"/>
                      <a:pt x="29" y="136"/>
                      <a:pt x="29" y="136"/>
                    </a:cubicBezTo>
                    <a:cubicBezTo>
                      <a:pt x="28" y="135"/>
                      <a:pt x="28" y="135"/>
                      <a:pt x="28" y="135"/>
                    </a:cubicBezTo>
                    <a:moveTo>
                      <a:pt x="39" y="128"/>
                    </a:moveTo>
                    <a:cubicBezTo>
                      <a:pt x="38" y="131"/>
                      <a:pt x="38" y="131"/>
                      <a:pt x="38" y="131"/>
                    </a:cubicBezTo>
                    <a:cubicBezTo>
                      <a:pt x="38" y="131"/>
                      <a:pt x="38" y="131"/>
                      <a:pt x="39" y="131"/>
                    </a:cubicBezTo>
                    <a:cubicBezTo>
                      <a:pt x="39" y="130"/>
                      <a:pt x="40" y="130"/>
                      <a:pt x="40" y="129"/>
                    </a:cubicBezTo>
                    <a:cubicBezTo>
                      <a:pt x="40" y="129"/>
                      <a:pt x="39" y="129"/>
                      <a:pt x="39" y="128"/>
                    </a:cubicBezTo>
                    <a:moveTo>
                      <a:pt x="38" y="128"/>
                    </a:moveTo>
                    <a:cubicBezTo>
                      <a:pt x="37" y="130"/>
                      <a:pt x="37" y="130"/>
                      <a:pt x="37" y="130"/>
                    </a:cubicBezTo>
                    <a:cubicBezTo>
                      <a:pt x="37" y="130"/>
                      <a:pt x="37" y="130"/>
                      <a:pt x="37" y="130"/>
                    </a:cubicBezTo>
                    <a:cubicBezTo>
                      <a:pt x="39" y="128"/>
                      <a:pt x="39" y="128"/>
                      <a:pt x="39" y="128"/>
                    </a:cubicBezTo>
                    <a:cubicBezTo>
                      <a:pt x="39" y="128"/>
                      <a:pt x="38" y="128"/>
                      <a:pt x="38" y="128"/>
                    </a:cubicBezTo>
                    <a:moveTo>
                      <a:pt x="40" y="127"/>
                    </a:moveTo>
                    <a:cubicBezTo>
                      <a:pt x="40" y="127"/>
                      <a:pt x="40" y="127"/>
                      <a:pt x="40" y="127"/>
                    </a:cubicBezTo>
                    <a:cubicBezTo>
                      <a:pt x="40" y="128"/>
                      <a:pt x="40" y="128"/>
                      <a:pt x="41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0" y="128"/>
                      <a:pt x="40" y="127"/>
                      <a:pt x="40" y="127"/>
                    </a:cubicBezTo>
                    <a:moveTo>
                      <a:pt x="39" y="127"/>
                    </a:moveTo>
                    <a:cubicBezTo>
                      <a:pt x="39" y="127"/>
                      <a:pt x="39" y="127"/>
                      <a:pt x="39" y="127"/>
                    </a:cubicBezTo>
                    <a:cubicBezTo>
                      <a:pt x="39" y="127"/>
                      <a:pt x="39" y="127"/>
                      <a:pt x="39" y="127"/>
                    </a:cubicBezTo>
                    <a:cubicBezTo>
                      <a:pt x="40" y="127"/>
                      <a:pt x="40" y="127"/>
                      <a:pt x="40" y="127"/>
                    </a:cubicBezTo>
                    <a:cubicBezTo>
                      <a:pt x="39" y="127"/>
                      <a:pt x="39" y="127"/>
                      <a:pt x="39" y="127"/>
                    </a:cubicBezTo>
                    <a:moveTo>
                      <a:pt x="35" y="126"/>
                    </a:moveTo>
                    <a:cubicBezTo>
                      <a:pt x="35" y="127"/>
                      <a:pt x="34" y="128"/>
                      <a:pt x="34" y="128"/>
                    </a:cubicBezTo>
                    <a:cubicBezTo>
                      <a:pt x="34" y="128"/>
                      <a:pt x="34" y="128"/>
                      <a:pt x="34" y="129"/>
                    </a:cubicBezTo>
                    <a:cubicBezTo>
                      <a:pt x="35" y="128"/>
                      <a:pt x="35" y="127"/>
                      <a:pt x="36" y="126"/>
                    </a:cubicBezTo>
                    <a:cubicBezTo>
                      <a:pt x="36" y="126"/>
                      <a:pt x="35" y="126"/>
                      <a:pt x="35" y="126"/>
                    </a:cubicBezTo>
                    <a:moveTo>
                      <a:pt x="34" y="125"/>
                    </a:moveTo>
                    <a:cubicBezTo>
                      <a:pt x="33" y="126"/>
                      <a:pt x="33" y="127"/>
                      <a:pt x="32" y="127"/>
                    </a:cubicBezTo>
                    <a:cubicBezTo>
                      <a:pt x="33" y="128"/>
                      <a:pt x="33" y="128"/>
                      <a:pt x="33" y="128"/>
                    </a:cubicBezTo>
                    <a:cubicBezTo>
                      <a:pt x="34" y="127"/>
                      <a:pt x="34" y="127"/>
                      <a:pt x="35" y="126"/>
                    </a:cubicBezTo>
                    <a:cubicBezTo>
                      <a:pt x="34" y="126"/>
                      <a:pt x="34" y="125"/>
                      <a:pt x="34" y="125"/>
                    </a:cubicBezTo>
                    <a:moveTo>
                      <a:pt x="36" y="125"/>
                    </a:move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cubicBezTo>
                      <a:pt x="36" y="125"/>
                      <a:pt x="36" y="125"/>
                      <a:pt x="36" y="125"/>
                    </a:cubicBezTo>
                    <a:moveTo>
                      <a:pt x="34" y="124"/>
                    </a:moveTo>
                    <a:cubicBezTo>
                      <a:pt x="34" y="124"/>
                      <a:pt x="34" y="124"/>
                      <a:pt x="34" y="124"/>
                    </a:cubicBezTo>
                    <a:cubicBezTo>
                      <a:pt x="35" y="124"/>
                      <a:pt x="35" y="125"/>
                      <a:pt x="35" y="125"/>
                    </a:cubicBezTo>
                    <a:cubicBezTo>
                      <a:pt x="35" y="125"/>
                      <a:pt x="35" y="125"/>
                      <a:pt x="35" y="125"/>
                    </a:cubicBezTo>
                    <a:cubicBezTo>
                      <a:pt x="35" y="124"/>
                      <a:pt x="35" y="124"/>
                      <a:pt x="34" y="124"/>
                    </a:cubicBezTo>
                    <a:moveTo>
                      <a:pt x="43" y="122"/>
                    </a:moveTo>
                    <a:cubicBezTo>
                      <a:pt x="43" y="122"/>
                      <a:pt x="43" y="122"/>
                      <a:pt x="43" y="122"/>
                    </a:cubicBezTo>
                    <a:cubicBezTo>
                      <a:pt x="43" y="122"/>
                      <a:pt x="44" y="122"/>
                      <a:pt x="44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22"/>
                      <a:pt x="43" y="122"/>
                      <a:pt x="43" y="122"/>
                    </a:cubicBezTo>
                    <a:moveTo>
                      <a:pt x="42" y="121"/>
                    </a:moveTo>
                    <a:cubicBezTo>
                      <a:pt x="42" y="121"/>
                      <a:pt x="42" y="121"/>
                      <a:pt x="42" y="121"/>
                    </a:cubicBezTo>
                    <a:cubicBezTo>
                      <a:pt x="42" y="122"/>
                      <a:pt x="42" y="122"/>
                      <a:pt x="43" y="122"/>
                    </a:cubicBezTo>
                    <a:cubicBezTo>
                      <a:pt x="43" y="122"/>
                      <a:pt x="43" y="122"/>
                      <a:pt x="43" y="122"/>
                    </a:cubicBezTo>
                    <a:cubicBezTo>
                      <a:pt x="42" y="121"/>
                      <a:pt x="42" y="121"/>
                      <a:pt x="42" y="121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0"/>
                      <a:pt x="40" y="120"/>
                      <a:pt x="40" y="120"/>
                    </a:cubicBezTo>
                    <a:cubicBezTo>
                      <a:pt x="39" y="120"/>
                      <a:pt x="39" y="120"/>
                      <a:pt x="39" y="120"/>
                    </a:cubicBezTo>
                    <a:moveTo>
                      <a:pt x="38" y="119"/>
                    </a:move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9" y="119"/>
                      <a:pt x="39" y="119"/>
                    </a:cubicBezTo>
                    <a:cubicBezTo>
                      <a:pt x="38" y="119"/>
                      <a:pt x="38" y="119"/>
                      <a:pt x="38" y="119"/>
                    </a:cubicBezTo>
                    <a:moveTo>
                      <a:pt x="45" y="119"/>
                    </a:moveTo>
                    <a:cubicBezTo>
                      <a:pt x="43" y="122"/>
                      <a:pt x="43" y="122"/>
                      <a:pt x="43" y="122"/>
                    </a:cubicBezTo>
                    <a:cubicBezTo>
                      <a:pt x="44" y="122"/>
                      <a:pt x="44" y="122"/>
                      <a:pt x="44" y="122"/>
                    </a:cubicBezTo>
                    <a:cubicBezTo>
                      <a:pt x="45" y="121"/>
                      <a:pt x="45" y="120"/>
                      <a:pt x="46" y="119"/>
                    </a:cubicBezTo>
                    <a:cubicBezTo>
                      <a:pt x="45" y="119"/>
                      <a:pt x="45" y="119"/>
                      <a:pt x="45" y="119"/>
                    </a:cubicBezTo>
                    <a:moveTo>
                      <a:pt x="44" y="118"/>
                    </a:moveTo>
                    <a:cubicBezTo>
                      <a:pt x="42" y="121"/>
                      <a:pt x="42" y="121"/>
                      <a:pt x="42" y="121"/>
                    </a:cubicBezTo>
                    <a:cubicBezTo>
                      <a:pt x="42" y="121"/>
                      <a:pt x="43" y="121"/>
                      <a:pt x="43" y="121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4" y="118"/>
                      <a:pt x="44" y="118"/>
                      <a:pt x="44" y="118"/>
                    </a:cubicBezTo>
                    <a:moveTo>
                      <a:pt x="45" y="118"/>
                    </a:moveTo>
                    <a:cubicBezTo>
                      <a:pt x="45" y="118"/>
                      <a:pt x="45" y="118"/>
                      <a:pt x="45" y="118"/>
                    </a:cubicBezTo>
                    <a:cubicBezTo>
                      <a:pt x="46" y="119"/>
                      <a:pt x="46" y="119"/>
                      <a:pt x="46" y="119"/>
                    </a:cubicBezTo>
                    <a:cubicBezTo>
                      <a:pt x="46" y="119"/>
                      <a:pt x="46" y="119"/>
                      <a:pt x="47" y="119"/>
                    </a:cubicBezTo>
                    <a:cubicBezTo>
                      <a:pt x="46" y="118"/>
                      <a:pt x="46" y="118"/>
                      <a:pt x="45" y="118"/>
                    </a:cubicBezTo>
                    <a:moveTo>
                      <a:pt x="45" y="117"/>
                    </a:moveTo>
                    <a:cubicBezTo>
                      <a:pt x="44" y="118"/>
                      <a:pt x="44" y="118"/>
                      <a:pt x="44" y="118"/>
                    </a:cubicBezTo>
                    <a:cubicBezTo>
                      <a:pt x="44" y="118"/>
                      <a:pt x="45" y="118"/>
                      <a:pt x="45" y="118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5" y="118"/>
                      <a:pt x="45" y="117"/>
                      <a:pt x="45" y="117"/>
                    </a:cubicBezTo>
                    <a:moveTo>
                      <a:pt x="41" y="116"/>
                    </a:moveTo>
                    <a:cubicBezTo>
                      <a:pt x="40" y="117"/>
                      <a:pt x="40" y="118"/>
                      <a:pt x="39" y="119"/>
                    </a:cubicBezTo>
                    <a:cubicBezTo>
                      <a:pt x="39" y="119"/>
                      <a:pt x="40" y="119"/>
                      <a:pt x="40" y="120"/>
                    </a:cubicBezTo>
                    <a:cubicBezTo>
                      <a:pt x="40" y="119"/>
                      <a:pt x="41" y="118"/>
                      <a:pt x="42" y="117"/>
                    </a:cubicBezTo>
                    <a:cubicBezTo>
                      <a:pt x="41" y="116"/>
                      <a:pt x="41" y="116"/>
                      <a:pt x="41" y="116"/>
                    </a:cubicBezTo>
                    <a:moveTo>
                      <a:pt x="41" y="116"/>
                    </a:moveTo>
                    <a:cubicBezTo>
                      <a:pt x="41" y="116"/>
                      <a:pt x="41" y="116"/>
                      <a:pt x="41" y="116"/>
                    </a:cubicBezTo>
                    <a:cubicBezTo>
                      <a:pt x="41" y="116"/>
                      <a:pt x="41" y="116"/>
                      <a:pt x="42" y="116"/>
                    </a:cubicBezTo>
                    <a:cubicBezTo>
                      <a:pt x="42" y="116"/>
                      <a:pt x="42" y="116"/>
                      <a:pt x="42" y="116"/>
                    </a:cubicBezTo>
                    <a:cubicBezTo>
                      <a:pt x="42" y="116"/>
                      <a:pt x="42" y="116"/>
                      <a:pt x="41" y="116"/>
                    </a:cubicBezTo>
                    <a:moveTo>
                      <a:pt x="47" y="116"/>
                    </a:moveTo>
                    <a:cubicBezTo>
                      <a:pt x="46" y="117"/>
                      <a:pt x="46" y="117"/>
                      <a:pt x="46" y="117"/>
                    </a:cubicBezTo>
                    <a:cubicBezTo>
                      <a:pt x="47" y="117"/>
                      <a:pt x="47" y="117"/>
                      <a:pt x="47" y="117"/>
                    </a:cubicBezTo>
                    <a:cubicBezTo>
                      <a:pt x="48" y="117"/>
                      <a:pt x="48" y="117"/>
                      <a:pt x="48" y="116"/>
                    </a:cubicBezTo>
                    <a:cubicBezTo>
                      <a:pt x="48" y="116"/>
                      <a:pt x="47" y="116"/>
                      <a:pt x="47" y="116"/>
                    </a:cubicBezTo>
                    <a:moveTo>
                      <a:pt x="40" y="115"/>
                    </a:moveTo>
                    <a:cubicBezTo>
                      <a:pt x="39" y="116"/>
                      <a:pt x="39" y="117"/>
                      <a:pt x="38" y="118"/>
                    </a:cubicBezTo>
                    <a:cubicBezTo>
                      <a:pt x="38" y="119"/>
                      <a:pt x="38" y="119"/>
                      <a:pt x="39" y="119"/>
                    </a:cubicBezTo>
                    <a:cubicBezTo>
                      <a:pt x="39" y="118"/>
                      <a:pt x="40" y="117"/>
                      <a:pt x="41" y="116"/>
                    </a:cubicBezTo>
                    <a:cubicBezTo>
                      <a:pt x="40" y="115"/>
                      <a:pt x="40" y="115"/>
                      <a:pt x="40" y="115"/>
                    </a:cubicBezTo>
                    <a:moveTo>
                      <a:pt x="46" y="115"/>
                    </a:moveTo>
                    <a:cubicBezTo>
                      <a:pt x="45" y="116"/>
                      <a:pt x="45" y="116"/>
                      <a:pt x="45" y="116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7" y="115"/>
                      <a:pt x="47" y="115"/>
                      <a:pt x="47" y="115"/>
                    </a:cubicBezTo>
                    <a:cubicBezTo>
                      <a:pt x="46" y="115"/>
                      <a:pt x="46" y="115"/>
                      <a:pt x="46" y="115"/>
                    </a:cubicBezTo>
                    <a:moveTo>
                      <a:pt x="40" y="115"/>
                    </a:move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6"/>
                      <a:pt x="41" y="116"/>
                    </a:cubicBezTo>
                    <a:cubicBezTo>
                      <a:pt x="41" y="116"/>
                      <a:pt x="41" y="115"/>
                      <a:pt x="41" y="115"/>
                    </a:cubicBezTo>
                    <a:cubicBezTo>
                      <a:pt x="41" y="115"/>
                      <a:pt x="40" y="115"/>
                      <a:pt x="40" y="115"/>
                    </a:cubicBezTo>
                    <a:moveTo>
                      <a:pt x="48" y="114"/>
                    </a:moveTo>
                    <a:cubicBezTo>
                      <a:pt x="47" y="115"/>
                      <a:pt x="47" y="115"/>
                      <a:pt x="47" y="115"/>
                    </a:cubicBezTo>
                    <a:cubicBezTo>
                      <a:pt x="48" y="115"/>
                      <a:pt x="48" y="115"/>
                      <a:pt x="48" y="115"/>
                    </a:cubicBezTo>
                    <a:cubicBezTo>
                      <a:pt x="49" y="115"/>
                      <a:pt x="49" y="115"/>
                      <a:pt x="49" y="114"/>
                    </a:cubicBezTo>
                    <a:cubicBezTo>
                      <a:pt x="49" y="114"/>
                      <a:pt x="48" y="114"/>
                      <a:pt x="48" y="114"/>
                    </a:cubicBezTo>
                    <a:moveTo>
                      <a:pt x="47" y="113"/>
                    </a:moveTo>
                    <a:cubicBezTo>
                      <a:pt x="46" y="114"/>
                      <a:pt x="46" y="114"/>
                      <a:pt x="46" y="114"/>
                    </a:cubicBezTo>
                    <a:cubicBezTo>
                      <a:pt x="47" y="114"/>
                      <a:pt x="47" y="114"/>
                      <a:pt x="47" y="115"/>
                    </a:cubicBezTo>
                    <a:cubicBezTo>
                      <a:pt x="48" y="114"/>
                      <a:pt x="48" y="114"/>
                      <a:pt x="48" y="114"/>
                    </a:cubicBezTo>
                    <a:cubicBezTo>
                      <a:pt x="48" y="114"/>
                      <a:pt x="47" y="113"/>
                      <a:pt x="47" y="113"/>
                    </a:cubicBezTo>
                    <a:moveTo>
                      <a:pt x="43" y="113"/>
                    </a:moveTo>
                    <a:cubicBezTo>
                      <a:pt x="43" y="113"/>
                      <a:pt x="43" y="114"/>
                      <a:pt x="42" y="114"/>
                    </a:cubicBezTo>
                    <a:cubicBezTo>
                      <a:pt x="43" y="114"/>
                      <a:pt x="43" y="114"/>
                      <a:pt x="43" y="114"/>
                    </a:cubicBezTo>
                    <a:cubicBezTo>
                      <a:pt x="43" y="114"/>
                      <a:pt x="43" y="114"/>
                      <a:pt x="43" y="113"/>
                    </a:cubicBezTo>
                    <a:cubicBezTo>
                      <a:pt x="43" y="113"/>
                      <a:pt x="43" y="113"/>
                      <a:pt x="43" y="113"/>
                    </a:cubicBezTo>
                    <a:moveTo>
                      <a:pt x="42" y="112"/>
                    </a:moveTo>
                    <a:cubicBezTo>
                      <a:pt x="41" y="113"/>
                      <a:pt x="41" y="113"/>
                      <a:pt x="41" y="113"/>
                    </a:cubicBezTo>
                    <a:cubicBezTo>
                      <a:pt x="41" y="113"/>
                      <a:pt x="42" y="114"/>
                      <a:pt x="42" y="114"/>
                    </a:cubicBezTo>
                    <a:cubicBezTo>
                      <a:pt x="42" y="113"/>
                      <a:pt x="42" y="113"/>
                      <a:pt x="42" y="113"/>
                    </a:cubicBezTo>
                    <a:cubicBezTo>
                      <a:pt x="42" y="113"/>
                      <a:pt x="42" y="112"/>
                      <a:pt x="42" y="112"/>
                    </a:cubicBezTo>
                    <a:moveTo>
                      <a:pt x="49" y="112"/>
                    </a:moveTo>
                    <a:cubicBezTo>
                      <a:pt x="48" y="113"/>
                      <a:pt x="48" y="113"/>
                      <a:pt x="48" y="113"/>
                    </a:cubicBezTo>
                    <a:cubicBezTo>
                      <a:pt x="49" y="113"/>
                      <a:pt x="49" y="114"/>
                      <a:pt x="50" y="114"/>
                    </a:cubicBezTo>
                    <a:cubicBezTo>
                      <a:pt x="50" y="113"/>
                      <a:pt x="50" y="113"/>
                      <a:pt x="50" y="112"/>
                    </a:cubicBezTo>
                    <a:cubicBezTo>
                      <a:pt x="50" y="112"/>
                      <a:pt x="50" y="112"/>
                      <a:pt x="49" y="112"/>
                    </a:cubicBezTo>
                    <a:moveTo>
                      <a:pt x="44" y="111"/>
                    </a:moveTo>
                    <a:cubicBezTo>
                      <a:pt x="44" y="112"/>
                      <a:pt x="44" y="112"/>
                      <a:pt x="43" y="112"/>
                    </a:cubicBezTo>
                    <a:cubicBezTo>
                      <a:pt x="44" y="112"/>
                      <a:pt x="44" y="112"/>
                      <a:pt x="44" y="112"/>
                    </a:cubicBezTo>
                    <a:cubicBezTo>
                      <a:pt x="44" y="112"/>
                      <a:pt x="44" y="112"/>
                      <a:pt x="44" y="112"/>
                    </a:cubicBezTo>
                    <a:cubicBezTo>
                      <a:pt x="44" y="112"/>
                      <a:pt x="44" y="113"/>
                      <a:pt x="44" y="113"/>
                    </a:cubicBezTo>
                    <a:cubicBezTo>
                      <a:pt x="44" y="112"/>
                      <a:pt x="44" y="112"/>
                      <a:pt x="45" y="112"/>
                    </a:cubicBezTo>
                    <a:cubicBezTo>
                      <a:pt x="44" y="112"/>
                      <a:pt x="44" y="111"/>
                      <a:pt x="44" y="111"/>
                    </a:cubicBezTo>
                    <a:moveTo>
                      <a:pt x="48" y="111"/>
                    </a:moveTo>
                    <a:cubicBezTo>
                      <a:pt x="48" y="113"/>
                      <a:pt x="48" y="113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9" y="112"/>
                      <a:pt x="49" y="112"/>
                      <a:pt x="49" y="112"/>
                    </a:cubicBezTo>
                    <a:cubicBezTo>
                      <a:pt x="49" y="111"/>
                      <a:pt x="49" y="111"/>
                      <a:pt x="48" y="111"/>
                    </a:cubicBezTo>
                    <a:moveTo>
                      <a:pt x="43" y="110"/>
                    </a:moveTo>
                    <a:cubicBezTo>
                      <a:pt x="43" y="111"/>
                      <a:pt x="42" y="111"/>
                      <a:pt x="42" y="111"/>
                    </a:cubicBezTo>
                    <a:cubicBezTo>
                      <a:pt x="42" y="112"/>
                      <a:pt x="43" y="112"/>
                      <a:pt x="43" y="112"/>
                    </a:cubicBezTo>
                    <a:cubicBezTo>
                      <a:pt x="43" y="112"/>
                      <a:pt x="43" y="111"/>
                      <a:pt x="43" y="111"/>
                    </a:cubicBezTo>
                    <a:cubicBezTo>
                      <a:pt x="43" y="111"/>
                      <a:pt x="43" y="111"/>
                      <a:pt x="43" y="110"/>
                    </a:cubicBezTo>
                    <a:moveTo>
                      <a:pt x="45" y="109"/>
                    </a:moveTo>
                    <a:cubicBezTo>
                      <a:pt x="45" y="110"/>
                      <a:pt x="45" y="110"/>
                      <a:pt x="45" y="111"/>
                    </a:cubicBezTo>
                    <a:cubicBezTo>
                      <a:pt x="45" y="111"/>
                      <a:pt x="45" y="111"/>
                      <a:pt x="45" y="111"/>
                    </a:cubicBezTo>
                    <a:cubicBezTo>
                      <a:pt x="45" y="110"/>
                      <a:pt x="46" y="110"/>
                      <a:pt x="46" y="109"/>
                    </a:cubicBezTo>
                    <a:cubicBezTo>
                      <a:pt x="46" y="109"/>
                      <a:pt x="46" y="109"/>
                      <a:pt x="45" y="109"/>
                    </a:cubicBezTo>
                    <a:moveTo>
                      <a:pt x="44" y="108"/>
                    </a:moveTo>
                    <a:cubicBezTo>
                      <a:pt x="44" y="109"/>
                      <a:pt x="43" y="109"/>
                      <a:pt x="43" y="110"/>
                    </a:cubicBezTo>
                    <a:cubicBezTo>
                      <a:pt x="43" y="110"/>
                      <a:pt x="44" y="110"/>
                      <a:pt x="44" y="110"/>
                    </a:cubicBezTo>
                    <a:cubicBezTo>
                      <a:pt x="44" y="110"/>
                      <a:pt x="45" y="109"/>
                      <a:pt x="45" y="109"/>
                    </a:cubicBezTo>
                    <a:cubicBezTo>
                      <a:pt x="45" y="109"/>
                      <a:pt x="44" y="108"/>
                      <a:pt x="44" y="108"/>
                    </a:cubicBezTo>
                    <a:moveTo>
                      <a:pt x="53" y="103"/>
                    </a:moveTo>
                    <a:cubicBezTo>
                      <a:pt x="50" y="108"/>
                      <a:pt x="50" y="108"/>
                      <a:pt x="50" y="108"/>
                    </a:cubicBezTo>
                    <a:cubicBezTo>
                      <a:pt x="50" y="108"/>
                      <a:pt x="51" y="108"/>
                      <a:pt x="51" y="109"/>
                    </a:cubicBezTo>
                    <a:cubicBezTo>
                      <a:pt x="52" y="106"/>
                      <a:pt x="52" y="106"/>
                      <a:pt x="52" y="106"/>
                    </a:cubicBezTo>
                    <a:cubicBezTo>
                      <a:pt x="51" y="109"/>
                      <a:pt x="51" y="109"/>
                      <a:pt x="51" y="109"/>
                    </a:cubicBezTo>
                    <a:cubicBezTo>
                      <a:pt x="51" y="109"/>
                      <a:pt x="52" y="109"/>
                      <a:pt x="52" y="109"/>
                    </a:cubicBezTo>
                    <a:cubicBezTo>
                      <a:pt x="53" y="108"/>
                      <a:pt x="54" y="106"/>
                      <a:pt x="55" y="104"/>
                    </a:cubicBezTo>
                    <a:cubicBezTo>
                      <a:pt x="55" y="104"/>
                      <a:pt x="54" y="104"/>
                      <a:pt x="53" y="103"/>
                    </a:cubicBezTo>
                    <a:moveTo>
                      <a:pt x="54" y="102"/>
                    </a:moveTo>
                    <a:cubicBezTo>
                      <a:pt x="54" y="102"/>
                      <a:pt x="54" y="102"/>
                      <a:pt x="54" y="102"/>
                    </a:cubicBezTo>
                    <a:cubicBezTo>
                      <a:pt x="55" y="103"/>
                      <a:pt x="55" y="103"/>
                      <a:pt x="56" y="104"/>
                    </a:cubicBezTo>
                    <a:cubicBezTo>
                      <a:pt x="56" y="104"/>
                      <a:pt x="56" y="104"/>
                      <a:pt x="56" y="104"/>
                    </a:cubicBezTo>
                    <a:cubicBezTo>
                      <a:pt x="55" y="103"/>
                      <a:pt x="55" y="103"/>
                      <a:pt x="54" y="102"/>
                    </a:cubicBezTo>
                    <a:moveTo>
                      <a:pt x="50" y="101"/>
                    </a:moveTo>
                    <a:cubicBezTo>
                      <a:pt x="49" y="103"/>
                      <a:pt x="48" y="105"/>
                      <a:pt x="47" y="106"/>
                    </a:cubicBezTo>
                    <a:cubicBezTo>
                      <a:pt x="47" y="106"/>
                      <a:pt x="47" y="107"/>
                      <a:pt x="48" y="107"/>
                    </a:cubicBezTo>
                    <a:cubicBezTo>
                      <a:pt x="49" y="105"/>
                      <a:pt x="50" y="103"/>
                      <a:pt x="51" y="102"/>
                    </a:cubicBezTo>
                    <a:cubicBezTo>
                      <a:pt x="50" y="102"/>
                      <a:pt x="50" y="101"/>
                      <a:pt x="50" y="101"/>
                    </a:cubicBezTo>
                    <a:moveTo>
                      <a:pt x="49" y="101"/>
                    </a:moveTo>
                    <a:cubicBezTo>
                      <a:pt x="49" y="101"/>
                      <a:pt x="48" y="101"/>
                      <a:pt x="48" y="102"/>
                    </a:cubicBezTo>
                    <a:cubicBezTo>
                      <a:pt x="47" y="103"/>
                      <a:pt x="47" y="104"/>
                      <a:pt x="46" y="106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47" y="104"/>
                      <a:pt x="48" y="103"/>
                      <a:pt x="50" y="101"/>
                    </a:cubicBezTo>
                    <a:cubicBezTo>
                      <a:pt x="49" y="101"/>
                      <a:pt x="49" y="101"/>
                      <a:pt x="49" y="101"/>
                    </a:cubicBezTo>
                    <a:moveTo>
                      <a:pt x="51" y="100"/>
                    </a:moveTo>
                    <a:cubicBezTo>
                      <a:pt x="51" y="100"/>
                      <a:pt x="51" y="100"/>
                      <a:pt x="51" y="100"/>
                    </a:cubicBezTo>
                    <a:cubicBezTo>
                      <a:pt x="51" y="101"/>
                      <a:pt x="51" y="101"/>
                      <a:pt x="51" y="101"/>
                    </a:cubicBezTo>
                    <a:cubicBezTo>
                      <a:pt x="51" y="101"/>
                      <a:pt x="51" y="101"/>
                      <a:pt x="51" y="101"/>
                    </a:cubicBezTo>
                    <a:cubicBezTo>
                      <a:pt x="51" y="101"/>
                      <a:pt x="51" y="101"/>
                      <a:pt x="51" y="100"/>
                    </a:cubicBezTo>
                    <a:moveTo>
                      <a:pt x="49" y="100"/>
                    </a:moveTo>
                    <a:cubicBezTo>
                      <a:pt x="49" y="100"/>
                      <a:pt x="49" y="100"/>
                      <a:pt x="49" y="100"/>
                    </a:cubicBezTo>
                    <a:cubicBezTo>
                      <a:pt x="50" y="100"/>
                      <a:pt x="50" y="100"/>
                      <a:pt x="50" y="100"/>
                    </a:cubicBezTo>
                    <a:cubicBezTo>
                      <a:pt x="50" y="100"/>
                      <a:pt x="50" y="100"/>
                      <a:pt x="50" y="100"/>
                    </a:cubicBezTo>
                    <a:cubicBezTo>
                      <a:pt x="50" y="100"/>
                      <a:pt x="50" y="100"/>
                      <a:pt x="49" y="100"/>
                    </a:cubicBezTo>
                    <a:moveTo>
                      <a:pt x="58" y="96"/>
                    </a:moveTo>
                    <a:cubicBezTo>
                      <a:pt x="54" y="102"/>
                      <a:pt x="54" y="102"/>
                      <a:pt x="54" y="102"/>
                    </a:cubicBezTo>
                    <a:cubicBezTo>
                      <a:pt x="55" y="102"/>
                      <a:pt x="56" y="102"/>
                      <a:pt x="56" y="103"/>
                    </a:cubicBezTo>
                    <a:cubicBezTo>
                      <a:pt x="58" y="101"/>
                      <a:pt x="59" y="99"/>
                      <a:pt x="60" y="98"/>
                    </a:cubicBezTo>
                    <a:cubicBezTo>
                      <a:pt x="59" y="97"/>
                      <a:pt x="58" y="97"/>
                      <a:pt x="58" y="96"/>
                    </a:cubicBezTo>
                    <a:moveTo>
                      <a:pt x="54" y="94"/>
                    </a:moveTo>
                    <a:cubicBezTo>
                      <a:pt x="53" y="96"/>
                      <a:pt x="52" y="98"/>
                      <a:pt x="51" y="100"/>
                    </a:cubicBezTo>
                    <a:cubicBezTo>
                      <a:pt x="51" y="100"/>
                      <a:pt x="51" y="100"/>
                      <a:pt x="52" y="100"/>
                    </a:cubicBezTo>
                    <a:cubicBezTo>
                      <a:pt x="53" y="98"/>
                      <a:pt x="54" y="96"/>
                      <a:pt x="55" y="95"/>
                    </a:cubicBezTo>
                    <a:cubicBezTo>
                      <a:pt x="55" y="94"/>
                      <a:pt x="55" y="94"/>
                      <a:pt x="54" y="94"/>
                    </a:cubicBezTo>
                    <a:moveTo>
                      <a:pt x="53" y="93"/>
                    </a:moveTo>
                    <a:cubicBezTo>
                      <a:pt x="52" y="95"/>
                      <a:pt x="51" y="97"/>
                      <a:pt x="50" y="99"/>
                    </a:cubicBezTo>
                    <a:cubicBezTo>
                      <a:pt x="50" y="99"/>
                      <a:pt x="50" y="99"/>
                      <a:pt x="51" y="99"/>
                    </a:cubicBezTo>
                    <a:cubicBezTo>
                      <a:pt x="52" y="98"/>
                      <a:pt x="53" y="96"/>
                      <a:pt x="54" y="94"/>
                    </a:cubicBezTo>
                    <a:cubicBezTo>
                      <a:pt x="54" y="94"/>
                      <a:pt x="53" y="94"/>
                      <a:pt x="53" y="93"/>
                    </a:cubicBezTo>
                    <a:moveTo>
                      <a:pt x="61" y="91"/>
                    </a:moveTo>
                    <a:cubicBezTo>
                      <a:pt x="58" y="96"/>
                      <a:pt x="58" y="96"/>
                      <a:pt x="58" y="96"/>
                    </a:cubicBezTo>
                    <a:cubicBezTo>
                      <a:pt x="59" y="96"/>
                      <a:pt x="59" y="97"/>
                      <a:pt x="60" y="97"/>
                    </a:cubicBezTo>
                    <a:cubicBezTo>
                      <a:pt x="61" y="95"/>
                      <a:pt x="62" y="94"/>
                      <a:pt x="63" y="92"/>
                    </a:cubicBezTo>
                    <a:cubicBezTo>
                      <a:pt x="62" y="92"/>
                      <a:pt x="62" y="91"/>
                      <a:pt x="61" y="91"/>
                    </a:cubicBezTo>
                    <a:moveTo>
                      <a:pt x="62" y="90"/>
                    </a:moveTo>
                    <a:cubicBezTo>
                      <a:pt x="62" y="90"/>
                      <a:pt x="62" y="90"/>
                      <a:pt x="62" y="90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3" y="90"/>
                      <a:pt x="63" y="90"/>
                      <a:pt x="62" y="90"/>
                    </a:cubicBezTo>
                    <a:moveTo>
                      <a:pt x="58" y="89"/>
                    </a:moveTo>
                    <a:cubicBezTo>
                      <a:pt x="57" y="91"/>
                      <a:pt x="56" y="92"/>
                      <a:pt x="55" y="94"/>
                    </a:cubicBezTo>
                    <a:cubicBezTo>
                      <a:pt x="55" y="94"/>
                      <a:pt x="55" y="94"/>
                      <a:pt x="55" y="94"/>
                    </a:cubicBezTo>
                    <a:cubicBezTo>
                      <a:pt x="56" y="93"/>
                      <a:pt x="57" y="91"/>
                      <a:pt x="58" y="89"/>
                    </a:cubicBezTo>
                    <a:cubicBezTo>
                      <a:pt x="58" y="89"/>
                      <a:pt x="58" y="89"/>
                      <a:pt x="58" y="89"/>
                    </a:cubicBezTo>
                    <a:moveTo>
                      <a:pt x="56" y="88"/>
                    </a:moveTo>
                    <a:cubicBezTo>
                      <a:pt x="55" y="90"/>
                      <a:pt x="54" y="91"/>
                      <a:pt x="53" y="93"/>
                    </a:cubicBezTo>
                    <a:cubicBezTo>
                      <a:pt x="53" y="93"/>
                      <a:pt x="54" y="94"/>
                      <a:pt x="54" y="94"/>
                    </a:cubicBezTo>
                    <a:cubicBezTo>
                      <a:pt x="55" y="92"/>
                      <a:pt x="56" y="90"/>
                      <a:pt x="57" y="88"/>
                    </a:cubicBezTo>
                    <a:cubicBezTo>
                      <a:pt x="57" y="88"/>
                      <a:pt x="57" y="88"/>
                      <a:pt x="56" y="88"/>
                    </a:cubicBezTo>
                    <a:moveTo>
                      <a:pt x="58" y="88"/>
                    </a:moveTo>
                    <a:cubicBezTo>
                      <a:pt x="58" y="88"/>
                      <a:pt x="58" y="88"/>
                      <a:pt x="58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8"/>
                      <a:pt x="59" y="88"/>
                      <a:pt x="58" y="88"/>
                    </a:cubicBezTo>
                    <a:moveTo>
                      <a:pt x="57" y="87"/>
                    </a:moveTo>
                    <a:cubicBezTo>
                      <a:pt x="57" y="87"/>
                      <a:pt x="57" y="87"/>
                      <a:pt x="57" y="87"/>
                    </a:cubicBezTo>
                    <a:cubicBezTo>
                      <a:pt x="58" y="87"/>
                      <a:pt x="58" y="87"/>
                      <a:pt x="58" y="87"/>
                    </a:cubicBezTo>
                    <a:cubicBezTo>
                      <a:pt x="58" y="87"/>
                      <a:pt x="58" y="87"/>
                      <a:pt x="58" y="87"/>
                    </a:cubicBezTo>
                    <a:cubicBezTo>
                      <a:pt x="58" y="87"/>
                      <a:pt x="57" y="87"/>
                      <a:pt x="57" y="87"/>
                    </a:cubicBezTo>
                    <a:moveTo>
                      <a:pt x="70" y="77"/>
                    </a:moveTo>
                    <a:cubicBezTo>
                      <a:pt x="64" y="87"/>
                      <a:pt x="64" y="87"/>
                      <a:pt x="64" y="87"/>
                    </a:cubicBezTo>
                    <a:cubicBezTo>
                      <a:pt x="64" y="87"/>
                      <a:pt x="65" y="88"/>
                      <a:pt x="66" y="88"/>
                    </a:cubicBezTo>
                    <a:cubicBezTo>
                      <a:pt x="67" y="86"/>
                      <a:pt x="68" y="84"/>
                      <a:pt x="70" y="82"/>
                    </a:cubicBezTo>
                    <a:cubicBezTo>
                      <a:pt x="70" y="81"/>
                      <a:pt x="71" y="80"/>
                      <a:pt x="72" y="79"/>
                    </a:cubicBezTo>
                    <a:cubicBezTo>
                      <a:pt x="71" y="78"/>
                      <a:pt x="70" y="78"/>
                      <a:pt x="70" y="77"/>
                    </a:cubicBezTo>
                    <a:moveTo>
                      <a:pt x="66" y="75"/>
                    </a:moveTo>
                    <a:cubicBezTo>
                      <a:pt x="64" y="78"/>
                      <a:pt x="62" y="82"/>
                      <a:pt x="60" y="85"/>
                    </a:cubicBezTo>
                    <a:cubicBezTo>
                      <a:pt x="60" y="85"/>
                      <a:pt x="60" y="85"/>
                      <a:pt x="61" y="85"/>
                    </a:cubicBezTo>
                    <a:cubicBezTo>
                      <a:pt x="63" y="82"/>
                      <a:pt x="65" y="79"/>
                      <a:pt x="67" y="75"/>
                    </a:cubicBezTo>
                    <a:cubicBezTo>
                      <a:pt x="66" y="75"/>
                      <a:pt x="66" y="75"/>
                      <a:pt x="66" y="75"/>
                    </a:cubicBezTo>
                    <a:moveTo>
                      <a:pt x="65" y="74"/>
                    </a:moveTo>
                    <a:cubicBezTo>
                      <a:pt x="63" y="78"/>
                      <a:pt x="61" y="81"/>
                      <a:pt x="59" y="84"/>
                    </a:cubicBezTo>
                    <a:cubicBezTo>
                      <a:pt x="59" y="84"/>
                      <a:pt x="59" y="85"/>
                      <a:pt x="59" y="85"/>
                    </a:cubicBezTo>
                    <a:cubicBezTo>
                      <a:pt x="61" y="81"/>
                      <a:pt x="63" y="78"/>
                      <a:pt x="66" y="75"/>
                    </a:cubicBezTo>
                    <a:cubicBezTo>
                      <a:pt x="65" y="75"/>
                      <a:pt x="65" y="74"/>
                      <a:pt x="65" y="74"/>
                    </a:cubicBezTo>
                    <a:moveTo>
                      <a:pt x="78" y="64"/>
                    </a:moveTo>
                    <a:cubicBezTo>
                      <a:pt x="70" y="76"/>
                      <a:pt x="70" y="76"/>
                      <a:pt x="70" y="76"/>
                    </a:cubicBezTo>
                    <a:cubicBezTo>
                      <a:pt x="71" y="76"/>
                      <a:pt x="72" y="77"/>
                      <a:pt x="73" y="77"/>
                    </a:cubicBezTo>
                    <a:cubicBezTo>
                      <a:pt x="75" y="73"/>
                      <a:pt x="78" y="69"/>
                      <a:pt x="80" y="65"/>
                    </a:cubicBezTo>
                    <a:cubicBezTo>
                      <a:pt x="79" y="65"/>
                      <a:pt x="79" y="64"/>
                      <a:pt x="78" y="64"/>
                    </a:cubicBezTo>
                    <a:moveTo>
                      <a:pt x="74" y="61"/>
                    </a:moveTo>
                    <a:cubicBezTo>
                      <a:pt x="72" y="66"/>
                      <a:pt x="69" y="70"/>
                      <a:pt x="67" y="74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70" y="70"/>
                      <a:pt x="72" y="66"/>
                      <a:pt x="75" y="62"/>
                    </a:cubicBezTo>
                    <a:cubicBezTo>
                      <a:pt x="75" y="62"/>
                      <a:pt x="74" y="62"/>
                      <a:pt x="74" y="61"/>
                    </a:cubicBezTo>
                    <a:moveTo>
                      <a:pt x="73" y="61"/>
                    </a:moveTo>
                    <a:cubicBezTo>
                      <a:pt x="71" y="65"/>
                      <a:pt x="68" y="69"/>
                      <a:pt x="65" y="73"/>
                    </a:cubicBezTo>
                    <a:cubicBezTo>
                      <a:pt x="66" y="73"/>
                      <a:pt x="66" y="73"/>
                      <a:pt x="66" y="74"/>
                    </a:cubicBezTo>
                    <a:cubicBezTo>
                      <a:pt x="69" y="70"/>
                      <a:pt x="71" y="65"/>
                      <a:pt x="74" y="61"/>
                    </a:cubicBezTo>
                    <a:cubicBezTo>
                      <a:pt x="74" y="61"/>
                      <a:pt x="73" y="61"/>
                      <a:pt x="73" y="61"/>
                    </a:cubicBezTo>
                    <a:moveTo>
                      <a:pt x="86" y="51"/>
                    </a:moveTo>
                    <a:cubicBezTo>
                      <a:pt x="82" y="58"/>
                      <a:pt x="82" y="58"/>
                      <a:pt x="82" y="58"/>
                    </a:cubicBezTo>
                    <a:cubicBezTo>
                      <a:pt x="83" y="58"/>
                      <a:pt x="83" y="59"/>
                      <a:pt x="84" y="59"/>
                    </a:cubicBezTo>
                    <a:cubicBezTo>
                      <a:pt x="85" y="57"/>
                      <a:pt x="87" y="54"/>
                      <a:pt x="88" y="52"/>
                    </a:cubicBezTo>
                    <a:cubicBezTo>
                      <a:pt x="88" y="52"/>
                      <a:pt x="87" y="51"/>
                      <a:pt x="86" y="51"/>
                    </a:cubicBezTo>
                    <a:moveTo>
                      <a:pt x="82" y="49"/>
                    </a:moveTo>
                    <a:cubicBezTo>
                      <a:pt x="81" y="51"/>
                      <a:pt x="79" y="53"/>
                      <a:pt x="78" y="56"/>
                    </a:cubicBezTo>
                    <a:cubicBezTo>
                      <a:pt x="78" y="56"/>
                      <a:pt x="78" y="56"/>
                      <a:pt x="78" y="56"/>
                    </a:cubicBezTo>
                    <a:cubicBezTo>
                      <a:pt x="80" y="54"/>
                      <a:pt x="81" y="51"/>
                      <a:pt x="83" y="49"/>
                    </a:cubicBezTo>
                    <a:cubicBezTo>
                      <a:pt x="83" y="49"/>
                      <a:pt x="82" y="49"/>
                      <a:pt x="82" y="49"/>
                    </a:cubicBezTo>
                    <a:moveTo>
                      <a:pt x="88" y="48"/>
                    </a:moveTo>
                    <a:cubicBezTo>
                      <a:pt x="87" y="49"/>
                      <a:pt x="87" y="49"/>
                      <a:pt x="87" y="49"/>
                    </a:cubicBezTo>
                    <a:cubicBezTo>
                      <a:pt x="89" y="50"/>
                      <a:pt x="89" y="50"/>
                      <a:pt x="89" y="50"/>
                    </a:cubicBezTo>
                    <a:cubicBezTo>
                      <a:pt x="90" y="50"/>
                      <a:pt x="90" y="49"/>
                      <a:pt x="90" y="49"/>
                    </a:cubicBezTo>
                    <a:cubicBezTo>
                      <a:pt x="89" y="49"/>
                      <a:pt x="89" y="48"/>
                      <a:pt x="88" y="48"/>
                    </a:cubicBezTo>
                    <a:moveTo>
                      <a:pt x="81" y="48"/>
                    </a:moveTo>
                    <a:cubicBezTo>
                      <a:pt x="80" y="50"/>
                      <a:pt x="78" y="53"/>
                      <a:pt x="77" y="55"/>
                    </a:cubicBezTo>
                    <a:cubicBezTo>
                      <a:pt x="77" y="55"/>
                      <a:pt x="77" y="55"/>
                      <a:pt x="77" y="55"/>
                    </a:cubicBezTo>
                    <a:cubicBezTo>
                      <a:pt x="79" y="53"/>
                      <a:pt x="80" y="51"/>
                      <a:pt x="82" y="48"/>
                    </a:cubicBezTo>
                    <a:cubicBezTo>
                      <a:pt x="82" y="48"/>
                      <a:pt x="81" y="48"/>
                      <a:pt x="81" y="48"/>
                    </a:cubicBezTo>
                    <a:moveTo>
                      <a:pt x="84" y="45"/>
                    </a:moveTo>
                    <a:cubicBezTo>
                      <a:pt x="84" y="46"/>
                      <a:pt x="84" y="46"/>
                      <a:pt x="83" y="47"/>
                    </a:cubicBezTo>
                    <a:cubicBezTo>
                      <a:pt x="84" y="47"/>
                      <a:pt x="84" y="47"/>
                      <a:pt x="84" y="47"/>
                    </a:cubicBezTo>
                    <a:cubicBezTo>
                      <a:pt x="84" y="47"/>
                      <a:pt x="84" y="46"/>
                      <a:pt x="85" y="46"/>
                    </a:cubicBezTo>
                    <a:cubicBezTo>
                      <a:pt x="84" y="46"/>
                      <a:pt x="84" y="46"/>
                      <a:pt x="84" y="45"/>
                    </a:cubicBezTo>
                    <a:moveTo>
                      <a:pt x="83" y="45"/>
                    </a:moveTo>
                    <a:cubicBezTo>
                      <a:pt x="83" y="45"/>
                      <a:pt x="82" y="46"/>
                      <a:pt x="82" y="46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3" y="46"/>
                      <a:pt x="83" y="46"/>
                      <a:pt x="84" y="45"/>
                    </a:cubicBezTo>
                    <a:cubicBezTo>
                      <a:pt x="83" y="45"/>
                      <a:pt x="83" y="45"/>
                      <a:pt x="83" y="45"/>
                    </a:cubicBezTo>
                    <a:moveTo>
                      <a:pt x="91" y="43"/>
                    </a:move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6"/>
                      <a:pt x="91" y="46"/>
                      <a:pt x="91" y="47"/>
                    </a:cubicBezTo>
                    <a:cubicBezTo>
                      <a:pt x="92" y="46"/>
                      <a:pt x="93" y="45"/>
                      <a:pt x="93" y="44"/>
                    </a:cubicBezTo>
                    <a:cubicBezTo>
                      <a:pt x="92" y="44"/>
                      <a:pt x="92" y="43"/>
                      <a:pt x="91" y="43"/>
                    </a:cubicBezTo>
                    <a:moveTo>
                      <a:pt x="87" y="41"/>
                    </a:moveTo>
                    <a:cubicBezTo>
                      <a:pt x="86" y="41"/>
                      <a:pt x="86" y="42"/>
                      <a:pt x="85" y="43"/>
                    </a:cubicBezTo>
                    <a:cubicBezTo>
                      <a:pt x="86" y="43"/>
                      <a:pt x="86" y="43"/>
                      <a:pt x="86" y="44"/>
                    </a:cubicBezTo>
                    <a:cubicBezTo>
                      <a:pt x="86" y="43"/>
                      <a:pt x="87" y="42"/>
                      <a:pt x="88" y="41"/>
                    </a:cubicBezTo>
                    <a:cubicBezTo>
                      <a:pt x="87" y="41"/>
                      <a:pt x="87" y="41"/>
                      <a:pt x="87" y="41"/>
                    </a:cubicBezTo>
                    <a:moveTo>
                      <a:pt x="93" y="40"/>
                    </a:moveTo>
                    <a:cubicBezTo>
                      <a:pt x="92" y="41"/>
                      <a:pt x="92" y="41"/>
                      <a:pt x="92" y="41"/>
                    </a:cubicBezTo>
                    <a:cubicBezTo>
                      <a:pt x="93" y="41"/>
                      <a:pt x="94" y="42"/>
                      <a:pt x="94" y="42"/>
                    </a:cubicBezTo>
                    <a:cubicBezTo>
                      <a:pt x="94" y="42"/>
                      <a:pt x="95" y="42"/>
                      <a:pt x="95" y="41"/>
                    </a:cubicBezTo>
                    <a:cubicBezTo>
                      <a:pt x="94" y="41"/>
                      <a:pt x="93" y="41"/>
                      <a:pt x="93" y="40"/>
                    </a:cubicBezTo>
                    <a:moveTo>
                      <a:pt x="86" y="40"/>
                    </a:moveTo>
                    <a:cubicBezTo>
                      <a:pt x="85" y="41"/>
                      <a:pt x="85" y="42"/>
                      <a:pt x="84" y="43"/>
                    </a:cubicBezTo>
                    <a:cubicBezTo>
                      <a:pt x="84" y="43"/>
                      <a:pt x="85" y="43"/>
                      <a:pt x="85" y="43"/>
                    </a:cubicBezTo>
                    <a:cubicBezTo>
                      <a:pt x="86" y="42"/>
                      <a:pt x="86" y="41"/>
                      <a:pt x="87" y="40"/>
                    </a:cubicBezTo>
                    <a:cubicBezTo>
                      <a:pt x="87" y="40"/>
                      <a:pt x="87" y="40"/>
                      <a:pt x="87" y="40"/>
                    </a:cubicBezTo>
                    <a:cubicBezTo>
                      <a:pt x="86" y="40"/>
                      <a:pt x="86" y="40"/>
                      <a:pt x="86" y="40"/>
                    </a:cubicBezTo>
                    <a:moveTo>
                      <a:pt x="89" y="38"/>
                    </a:moveTo>
                    <a:cubicBezTo>
                      <a:pt x="88" y="38"/>
                      <a:pt x="88" y="38"/>
                      <a:pt x="88" y="39"/>
                    </a:cubicBezTo>
                    <a:cubicBezTo>
                      <a:pt x="88" y="39"/>
                      <a:pt x="89" y="39"/>
                      <a:pt x="89" y="39"/>
                    </a:cubicBezTo>
                    <a:cubicBezTo>
                      <a:pt x="89" y="39"/>
                      <a:pt x="89" y="38"/>
                      <a:pt x="89" y="38"/>
                    </a:cubicBezTo>
                    <a:cubicBezTo>
                      <a:pt x="89" y="38"/>
                      <a:pt x="89" y="38"/>
                      <a:pt x="89" y="38"/>
                    </a:cubicBezTo>
                    <a:moveTo>
                      <a:pt x="87" y="37"/>
                    </a:moveTo>
                    <a:cubicBezTo>
                      <a:pt x="87" y="37"/>
                      <a:pt x="87" y="38"/>
                      <a:pt x="87" y="38"/>
                    </a:cubicBezTo>
                    <a:cubicBezTo>
                      <a:pt x="87" y="38"/>
                      <a:pt x="88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8"/>
                      <a:pt x="88" y="37"/>
                      <a:pt x="87" y="37"/>
                    </a:cubicBezTo>
                    <a:moveTo>
                      <a:pt x="96" y="36"/>
                    </a:move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7"/>
                      <a:pt x="96" y="37"/>
                      <a:pt x="97" y="38"/>
                    </a:cubicBezTo>
                    <a:cubicBezTo>
                      <a:pt x="97" y="37"/>
                      <a:pt x="97" y="37"/>
                      <a:pt x="98" y="37"/>
                    </a:cubicBezTo>
                    <a:cubicBezTo>
                      <a:pt x="97" y="37"/>
                      <a:pt x="96" y="36"/>
                      <a:pt x="96" y="36"/>
                    </a:cubicBezTo>
                    <a:moveTo>
                      <a:pt x="96" y="35"/>
                    </a:move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7" y="36"/>
                      <a:pt x="98" y="37"/>
                    </a:cubicBezTo>
                    <a:cubicBezTo>
                      <a:pt x="98" y="37"/>
                      <a:pt x="98" y="37"/>
                      <a:pt x="98" y="36"/>
                    </a:cubicBezTo>
                    <a:cubicBezTo>
                      <a:pt x="97" y="36"/>
                      <a:pt x="97" y="36"/>
                      <a:pt x="96" y="35"/>
                    </a:cubicBezTo>
                    <a:moveTo>
                      <a:pt x="91" y="33"/>
                    </a:moveTo>
                    <a:cubicBezTo>
                      <a:pt x="91" y="34"/>
                      <a:pt x="91" y="34"/>
                      <a:pt x="91" y="34"/>
                    </a:cubicBezTo>
                    <a:cubicBezTo>
                      <a:pt x="91" y="34"/>
                      <a:pt x="91" y="34"/>
                      <a:pt x="91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3"/>
                      <a:pt x="91" y="33"/>
                    </a:cubicBezTo>
                    <a:moveTo>
                      <a:pt x="92" y="33"/>
                    </a:move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moveTo>
                      <a:pt x="90" y="33"/>
                    </a:moveTo>
                    <a:cubicBezTo>
                      <a:pt x="90" y="33"/>
                      <a:pt x="90" y="33"/>
                      <a:pt x="90" y="33"/>
                    </a:cubicBezTo>
                    <a:cubicBezTo>
                      <a:pt x="90" y="34"/>
                      <a:pt x="90" y="34"/>
                      <a:pt x="91" y="34"/>
                    </a:cubicBezTo>
                    <a:cubicBezTo>
                      <a:pt x="91" y="34"/>
                      <a:pt x="91" y="33"/>
                      <a:pt x="91" y="33"/>
                    </a:cubicBezTo>
                    <a:cubicBezTo>
                      <a:pt x="91" y="33"/>
                      <a:pt x="91" y="33"/>
                      <a:pt x="90" y="33"/>
                    </a:cubicBezTo>
                    <a:moveTo>
                      <a:pt x="98" y="32"/>
                    </a:moveTo>
                    <a:cubicBezTo>
                      <a:pt x="97" y="34"/>
                      <a:pt x="97" y="34"/>
                      <a:pt x="97" y="34"/>
                    </a:cubicBezTo>
                    <a:cubicBezTo>
                      <a:pt x="98" y="34"/>
                      <a:pt x="98" y="34"/>
                      <a:pt x="99" y="35"/>
                    </a:cubicBezTo>
                    <a:cubicBezTo>
                      <a:pt x="99" y="34"/>
                      <a:pt x="99" y="34"/>
                      <a:pt x="100" y="33"/>
                    </a:cubicBezTo>
                    <a:cubicBezTo>
                      <a:pt x="99" y="33"/>
                      <a:pt x="99" y="33"/>
                      <a:pt x="98" y="32"/>
                    </a:cubicBezTo>
                    <a:moveTo>
                      <a:pt x="91" y="32"/>
                    </a:moveTo>
                    <a:cubicBezTo>
                      <a:pt x="90" y="32"/>
                      <a:pt x="90" y="32"/>
                      <a:pt x="90" y="32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32"/>
                      <a:pt x="91" y="32"/>
                      <a:pt x="91" y="32"/>
                    </a:cubicBezTo>
                    <a:moveTo>
                      <a:pt x="99" y="30"/>
                    </a:move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2"/>
                      <a:pt x="99" y="33"/>
                      <a:pt x="100" y="33"/>
                    </a:cubicBezTo>
                    <a:cubicBezTo>
                      <a:pt x="100" y="32"/>
                      <a:pt x="101" y="32"/>
                      <a:pt x="101" y="31"/>
                    </a:cubicBezTo>
                    <a:cubicBezTo>
                      <a:pt x="101" y="31"/>
                      <a:pt x="100" y="30"/>
                      <a:pt x="99" y="30"/>
                    </a:cubicBezTo>
                    <a:moveTo>
                      <a:pt x="94" y="30"/>
                    </a:moveTo>
                    <a:cubicBezTo>
                      <a:pt x="93" y="30"/>
                      <a:pt x="93" y="31"/>
                      <a:pt x="93" y="31"/>
                    </a:cubicBezTo>
                    <a:cubicBezTo>
                      <a:pt x="93" y="31"/>
                      <a:pt x="93" y="31"/>
                      <a:pt x="93" y="31"/>
                    </a:cubicBezTo>
                    <a:cubicBezTo>
                      <a:pt x="94" y="31"/>
                      <a:pt x="94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moveTo>
                      <a:pt x="92" y="29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1"/>
                      <a:pt x="92" y="31"/>
                      <a:pt x="92" y="31"/>
                    </a:cubicBezTo>
                    <a:cubicBezTo>
                      <a:pt x="93" y="31"/>
                      <a:pt x="93" y="30"/>
                      <a:pt x="93" y="30"/>
                    </a:cubicBezTo>
                    <a:cubicBezTo>
                      <a:pt x="93" y="29"/>
                      <a:pt x="93" y="29"/>
                      <a:pt x="92" y="29"/>
                    </a:cubicBezTo>
                    <a:moveTo>
                      <a:pt x="95" y="27"/>
                    </a:moveTo>
                    <a:cubicBezTo>
                      <a:pt x="95" y="28"/>
                      <a:pt x="94" y="29"/>
                      <a:pt x="94" y="29"/>
                    </a:cubicBezTo>
                    <a:cubicBezTo>
                      <a:pt x="94" y="29"/>
                      <a:pt x="94" y="29"/>
                      <a:pt x="94" y="30"/>
                    </a:cubicBezTo>
                    <a:cubicBezTo>
                      <a:pt x="95" y="29"/>
                      <a:pt x="95" y="28"/>
                      <a:pt x="96" y="27"/>
                    </a:cubicBezTo>
                    <a:cubicBezTo>
                      <a:pt x="95" y="27"/>
                      <a:pt x="95" y="27"/>
                      <a:pt x="95" y="27"/>
                    </a:cubicBezTo>
                    <a:moveTo>
                      <a:pt x="94" y="26"/>
                    </a:moveTo>
                    <a:cubicBezTo>
                      <a:pt x="94" y="27"/>
                      <a:pt x="93" y="28"/>
                      <a:pt x="93" y="29"/>
                    </a:cubicBezTo>
                    <a:cubicBezTo>
                      <a:pt x="93" y="29"/>
                      <a:pt x="93" y="29"/>
                      <a:pt x="94" y="29"/>
                    </a:cubicBezTo>
                    <a:cubicBezTo>
                      <a:pt x="94" y="28"/>
                      <a:pt x="94" y="28"/>
                      <a:pt x="95" y="27"/>
                    </a:cubicBezTo>
                    <a:cubicBezTo>
                      <a:pt x="95" y="27"/>
                      <a:pt x="94" y="27"/>
                      <a:pt x="94" y="26"/>
                    </a:cubicBezTo>
                    <a:moveTo>
                      <a:pt x="108" y="16"/>
                    </a:moveTo>
                    <a:cubicBezTo>
                      <a:pt x="106" y="19"/>
                      <a:pt x="106" y="19"/>
                      <a:pt x="106" y="19"/>
                    </a:cubicBezTo>
                    <a:cubicBezTo>
                      <a:pt x="107" y="19"/>
                      <a:pt x="107" y="20"/>
                      <a:pt x="108" y="20"/>
                    </a:cubicBezTo>
                    <a:cubicBezTo>
                      <a:pt x="109" y="19"/>
                      <a:pt x="109" y="18"/>
                      <a:pt x="110" y="17"/>
                    </a:cubicBezTo>
                    <a:cubicBezTo>
                      <a:pt x="109" y="17"/>
                      <a:pt x="108" y="17"/>
                      <a:pt x="108" y="16"/>
                    </a:cubicBezTo>
                    <a:moveTo>
                      <a:pt x="103" y="13"/>
                    </a:moveTo>
                    <a:cubicBezTo>
                      <a:pt x="103" y="14"/>
                      <a:pt x="102" y="15"/>
                      <a:pt x="102" y="16"/>
                    </a:cubicBezTo>
                    <a:cubicBezTo>
                      <a:pt x="102" y="16"/>
                      <a:pt x="102" y="16"/>
                      <a:pt x="102" y="17"/>
                    </a:cubicBezTo>
                    <a:cubicBezTo>
                      <a:pt x="103" y="16"/>
                      <a:pt x="103" y="15"/>
                      <a:pt x="104" y="14"/>
                    </a:cubicBezTo>
                    <a:cubicBezTo>
                      <a:pt x="104" y="14"/>
                      <a:pt x="104" y="14"/>
                      <a:pt x="103" y="13"/>
                    </a:cubicBezTo>
                    <a:moveTo>
                      <a:pt x="102" y="13"/>
                    </a:moveTo>
                    <a:cubicBezTo>
                      <a:pt x="102" y="14"/>
                      <a:pt x="101" y="15"/>
                      <a:pt x="101" y="16"/>
                    </a:cubicBezTo>
                    <a:cubicBezTo>
                      <a:pt x="101" y="16"/>
                      <a:pt x="101" y="16"/>
                      <a:pt x="101" y="16"/>
                    </a:cubicBezTo>
                    <a:cubicBezTo>
                      <a:pt x="102" y="15"/>
                      <a:pt x="103" y="14"/>
                      <a:pt x="103" y="13"/>
                    </a:cubicBezTo>
                    <a:cubicBezTo>
                      <a:pt x="103" y="13"/>
                      <a:pt x="103" y="13"/>
                      <a:pt x="102" y="13"/>
                    </a:cubicBezTo>
                    <a:moveTo>
                      <a:pt x="115" y="5"/>
                    </a:moveTo>
                    <a:cubicBezTo>
                      <a:pt x="114" y="7"/>
                      <a:pt x="114" y="7"/>
                      <a:pt x="114" y="7"/>
                    </a:cubicBezTo>
                    <a:cubicBezTo>
                      <a:pt x="114" y="7"/>
                      <a:pt x="115" y="8"/>
                      <a:pt x="115" y="8"/>
                    </a:cubicBezTo>
                    <a:cubicBezTo>
                      <a:pt x="116" y="7"/>
                      <a:pt x="116" y="7"/>
                      <a:pt x="116" y="6"/>
                    </a:cubicBezTo>
                    <a:cubicBezTo>
                      <a:pt x="116" y="6"/>
                      <a:pt x="115" y="6"/>
                      <a:pt x="115" y="5"/>
                    </a:cubicBezTo>
                    <a:moveTo>
                      <a:pt x="116" y="4"/>
                    </a:moveTo>
                    <a:cubicBezTo>
                      <a:pt x="115" y="4"/>
                      <a:pt x="115" y="4"/>
                      <a:pt x="115" y="4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4"/>
                      <a:pt x="116" y="4"/>
                      <a:pt x="116" y="4"/>
                    </a:cubicBezTo>
                    <a:moveTo>
                      <a:pt x="110" y="3"/>
                    </a:moveTo>
                    <a:cubicBezTo>
                      <a:pt x="110" y="3"/>
                      <a:pt x="109" y="4"/>
                      <a:pt x="109" y="4"/>
                    </a:cubicBezTo>
                    <a:cubicBezTo>
                      <a:pt x="109" y="5"/>
                      <a:pt x="109" y="5"/>
                      <a:pt x="109" y="5"/>
                    </a:cubicBezTo>
                    <a:cubicBezTo>
                      <a:pt x="110" y="4"/>
                      <a:pt x="110" y="3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moveTo>
                      <a:pt x="109" y="2"/>
                    </a:moveTo>
                    <a:cubicBezTo>
                      <a:pt x="109" y="3"/>
                      <a:pt x="108" y="3"/>
                      <a:pt x="108" y="4"/>
                    </a:cubicBezTo>
                    <a:cubicBezTo>
                      <a:pt x="108" y="4"/>
                      <a:pt x="108" y="4"/>
                      <a:pt x="109" y="4"/>
                    </a:cubicBezTo>
                    <a:cubicBezTo>
                      <a:pt x="109" y="4"/>
                      <a:pt x="109" y="3"/>
                      <a:pt x="110" y="2"/>
                    </a:cubicBezTo>
                    <a:cubicBezTo>
                      <a:pt x="109" y="2"/>
                      <a:pt x="109" y="2"/>
                      <a:pt x="109" y="2"/>
                    </a:cubicBezTo>
                    <a:moveTo>
                      <a:pt x="111" y="1"/>
                    </a:moveTo>
                    <a:cubicBezTo>
                      <a:pt x="111" y="1"/>
                      <a:pt x="111" y="1"/>
                      <a:pt x="111" y="1"/>
                    </a:cubicBezTo>
                    <a:cubicBezTo>
                      <a:pt x="111" y="2"/>
                      <a:pt x="111" y="2"/>
                      <a:pt x="111" y="2"/>
                    </a:cubicBezTo>
                    <a:cubicBezTo>
                      <a:pt x="111" y="1"/>
                      <a:pt x="111" y="1"/>
                      <a:pt x="111" y="1"/>
                    </a:cubicBezTo>
                    <a:cubicBezTo>
                      <a:pt x="111" y="1"/>
                      <a:pt x="111" y="1"/>
                      <a:pt x="111" y="1"/>
                    </a:cubicBezTo>
                    <a:moveTo>
                      <a:pt x="110" y="0"/>
                    </a:moveTo>
                    <a:cubicBezTo>
                      <a:pt x="110" y="0"/>
                      <a:pt x="110" y="1"/>
                      <a:pt x="110" y="1"/>
                    </a:cubicBezTo>
                    <a:cubicBezTo>
                      <a:pt x="110" y="1"/>
                      <a:pt x="110" y="1"/>
                      <a:pt x="110" y="1"/>
                    </a:cubicBezTo>
                    <a:cubicBezTo>
                      <a:pt x="110" y="1"/>
                      <a:pt x="111" y="1"/>
                      <a:pt x="111" y="1"/>
                    </a:cubicBezTo>
                    <a:cubicBezTo>
                      <a:pt x="110" y="0"/>
                      <a:pt x="110" y="0"/>
                      <a:pt x="1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0" name="Freeform 9574"/>
              <p:cNvSpPr>
                <a:spLocks noEditPoints="1"/>
              </p:cNvSpPr>
              <p:nvPr/>
            </p:nvSpPr>
            <p:spPr bwMode="auto">
              <a:xfrm>
                <a:off x="-748" y="3252"/>
                <a:ext cx="359" cy="578"/>
              </a:xfrm>
              <a:custGeom>
                <a:avLst/>
                <a:gdLst>
                  <a:gd name="T0" fmla="*/ 3 w 152"/>
                  <a:gd name="T1" fmla="*/ 244 h 245"/>
                  <a:gd name="T2" fmla="*/ 2 w 152"/>
                  <a:gd name="T3" fmla="*/ 236 h 245"/>
                  <a:gd name="T4" fmla="*/ 7 w 152"/>
                  <a:gd name="T5" fmla="*/ 232 h 245"/>
                  <a:gd name="T6" fmla="*/ 10 w 152"/>
                  <a:gd name="T7" fmla="*/ 226 h 245"/>
                  <a:gd name="T8" fmla="*/ 11 w 152"/>
                  <a:gd name="T9" fmla="*/ 225 h 245"/>
                  <a:gd name="T10" fmla="*/ 12 w 152"/>
                  <a:gd name="T11" fmla="*/ 218 h 245"/>
                  <a:gd name="T12" fmla="*/ 21 w 152"/>
                  <a:gd name="T13" fmla="*/ 215 h 245"/>
                  <a:gd name="T14" fmla="*/ 17 w 152"/>
                  <a:gd name="T15" fmla="*/ 213 h 245"/>
                  <a:gd name="T16" fmla="*/ 24 w 152"/>
                  <a:gd name="T17" fmla="*/ 211 h 245"/>
                  <a:gd name="T18" fmla="*/ 25 w 152"/>
                  <a:gd name="T19" fmla="*/ 209 h 245"/>
                  <a:gd name="T20" fmla="*/ 20 w 152"/>
                  <a:gd name="T21" fmla="*/ 207 h 245"/>
                  <a:gd name="T22" fmla="*/ 19 w 152"/>
                  <a:gd name="T23" fmla="*/ 203 h 245"/>
                  <a:gd name="T24" fmla="*/ 35 w 152"/>
                  <a:gd name="T25" fmla="*/ 199 h 245"/>
                  <a:gd name="T26" fmla="*/ 30 w 152"/>
                  <a:gd name="T27" fmla="*/ 185 h 245"/>
                  <a:gd name="T28" fmla="*/ 40 w 152"/>
                  <a:gd name="T29" fmla="*/ 173 h 245"/>
                  <a:gd name="T30" fmla="*/ 55 w 152"/>
                  <a:gd name="T31" fmla="*/ 162 h 245"/>
                  <a:gd name="T32" fmla="*/ 58 w 152"/>
                  <a:gd name="T33" fmla="*/ 162 h 245"/>
                  <a:gd name="T34" fmla="*/ 58 w 152"/>
                  <a:gd name="T35" fmla="*/ 157 h 245"/>
                  <a:gd name="T36" fmla="*/ 49 w 152"/>
                  <a:gd name="T37" fmla="*/ 157 h 245"/>
                  <a:gd name="T38" fmla="*/ 47 w 152"/>
                  <a:gd name="T39" fmla="*/ 155 h 245"/>
                  <a:gd name="T40" fmla="*/ 49 w 152"/>
                  <a:gd name="T41" fmla="*/ 152 h 245"/>
                  <a:gd name="T42" fmla="*/ 53 w 152"/>
                  <a:gd name="T43" fmla="*/ 150 h 245"/>
                  <a:gd name="T44" fmla="*/ 55 w 152"/>
                  <a:gd name="T45" fmla="*/ 146 h 245"/>
                  <a:gd name="T46" fmla="*/ 56 w 152"/>
                  <a:gd name="T47" fmla="*/ 145 h 245"/>
                  <a:gd name="T48" fmla="*/ 70 w 152"/>
                  <a:gd name="T49" fmla="*/ 138 h 245"/>
                  <a:gd name="T50" fmla="*/ 61 w 152"/>
                  <a:gd name="T51" fmla="*/ 132 h 245"/>
                  <a:gd name="T52" fmla="*/ 66 w 152"/>
                  <a:gd name="T53" fmla="*/ 128 h 245"/>
                  <a:gd name="T54" fmla="*/ 67 w 152"/>
                  <a:gd name="T55" fmla="*/ 121 h 245"/>
                  <a:gd name="T56" fmla="*/ 87 w 152"/>
                  <a:gd name="T57" fmla="*/ 112 h 245"/>
                  <a:gd name="T58" fmla="*/ 84 w 152"/>
                  <a:gd name="T59" fmla="*/ 94 h 245"/>
                  <a:gd name="T60" fmla="*/ 106 w 152"/>
                  <a:gd name="T61" fmla="*/ 82 h 245"/>
                  <a:gd name="T62" fmla="*/ 95 w 152"/>
                  <a:gd name="T63" fmla="*/ 78 h 245"/>
                  <a:gd name="T64" fmla="*/ 100 w 152"/>
                  <a:gd name="T65" fmla="*/ 72 h 245"/>
                  <a:gd name="T66" fmla="*/ 101 w 152"/>
                  <a:gd name="T67" fmla="*/ 65 h 245"/>
                  <a:gd name="T68" fmla="*/ 103 w 152"/>
                  <a:gd name="T69" fmla="*/ 64 h 245"/>
                  <a:gd name="T70" fmla="*/ 103 w 152"/>
                  <a:gd name="T71" fmla="*/ 62 h 245"/>
                  <a:gd name="T72" fmla="*/ 117 w 152"/>
                  <a:gd name="T73" fmla="*/ 64 h 245"/>
                  <a:gd name="T74" fmla="*/ 122 w 152"/>
                  <a:gd name="T75" fmla="*/ 55 h 245"/>
                  <a:gd name="T76" fmla="*/ 125 w 152"/>
                  <a:gd name="T77" fmla="*/ 53 h 245"/>
                  <a:gd name="T78" fmla="*/ 112 w 152"/>
                  <a:gd name="T79" fmla="*/ 49 h 245"/>
                  <a:gd name="T80" fmla="*/ 129 w 152"/>
                  <a:gd name="T81" fmla="*/ 47 h 245"/>
                  <a:gd name="T82" fmla="*/ 114 w 152"/>
                  <a:gd name="T83" fmla="*/ 45 h 245"/>
                  <a:gd name="T84" fmla="*/ 114 w 152"/>
                  <a:gd name="T85" fmla="*/ 44 h 245"/>
                  <a:gd name="T86" fmla="*/ 132 w 152"/>
                  <a:gd name="T87" fmla="*/ 41 h 245"/>
                  <a:gd name="T88" fmla="*/ 117 w 152"/>
                  <a:gd name="T89" fmla="*/ 40 h 245"/>
                  <a:gd name="T90" fmla="*/ 133 w 152"/>
                  <a:gd name="T91" fmla="*/ 39 h 245"/>
                  <a:gd name="T92" fmla="*/ 117 w 152"/>
                  <a:gd name="T93" fmla="*/ 39 h 245"/>
                  <a:gd name="T94" fmla="*/ 121 w 152"/>
                  <a:gd name="T95" fmla="*/ 34 h 245"/>
                  <a:gd name="T96" fmla="*/ 122 w 152"/>
                  <a:gd name="T97" fmla="*/ 34 h 245"/>
                  <a:gd name="T98" fmla="*/ 122 w 152"/>
                  <a:gd name="T99" fmla="*/ 30 h 245"/>
                  <a:gd name="T100" fmla="*/ 140 w 152"/>
                  <a:gd name="T101" fmla="*/ 29 h 245"/>
                  <a:gd name="T102" fmla="*/ 124 w 152"/>
                  <a:gd name="T103" fmla="*/ 27 h 245"/>
                  <a:gd name="T104" fmla="*/ 144 w 152"/>
                  <a:gd name="T105" fmla="*/ 21 h 245"/>
                  <a:gd name="T106" fmla="*/ 145 w 152"/>
                  <a:gd name="T107" fmla="*/ 20 h 245"/>
                  <a:gd name="T108" fmla="*/ 124 w 152"/>
                  <a:gd name="T109" fmla="*/ 27 h 245"/>
                  <a:gd name="T110" fmla="*/ 131 w 152"/>
                  <a:gd name="T111" fmla="*/ 14 h 245"/>
                  <a:gd name="T112" fmla="*/ 146 w 152"/>
                  <a:gd name="T113" fmla="*/ 18 h 245"/>
                  <a:gd name="T114" fmla="*/ 133 w 152"/>
                  <a:gd name="T115" fmla="*/ 11 h 245"/>
                  <a:gd name="T116" fmla="*/ 152 w 152"/>
                  <a:gd name="T117" fmla="*/ 9 h 245"/>
                  <a:gd name="T118" fmla="*/ 138 w 152"/>
                  <a:gd name="T119" fmla="*/ 5 h 245"/>
                  <a:gd name="T120" fmla="*/ 140 w 152"/>
                  <a:gd name="T121" fmla="*/ 4 h 245"/>
                  <a:gd name="T122" fmla="*/ 138 w 152"/>
                  <a:gd name="T123" fmla="*/ 3 h 245"/>
                  <a:gd name="T124" fmla="*/ 140 w 152"/>
                  <a:gd name="T125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2" h="245">
                    <a:moveTo>
                      <a:pt x="2" y="244"/>
                    </a:moveTo>
                    <a:cubicBezTo>
                      <a:pt x="2" y="244"/>
                      <a:pt x="2" y="245"/>
                      <a:pt x="2" y="245"/>
                    </a:cubicBezTo>
                    <a:cubicBezTo>
                      <a:pt x="2" y="245"/>
                      <a:pt x="2" y="245"/>
                      <a:pt x="2" y="245"/>
                    </a:cubicBezTo>
                    <a:cubicBezTo>
                      <a:pt x="3" y="245"/>
                      <a:pt x="3" y="245"/>
                      <a:pt x="3" y="245"/>
                    </a:cubicBezTo>
                    <a:cubicBezTo>
                      <a:pt x="3" y="245"/>
                      <a:pt x="3" y="245"/>
                      <a:pt x="3" y="245"/>
                    </a:cubicBezTo>
                    <a:cubicBezTo>
                      <a:pt x="2" y="244"/>
                      <a:pt x="2" y="244"/>
                      <a:pt x="2" y="244"/>
                    </a:cubicBezTo>
                    <a:moveTo>
                      <a:pt x="2" y="236"/>
                    </a:moveTo>
                    <a:cubicBezTo>
                      <a:pt x="2" y="237"/>
                      <a:pt x="2" y="237"/>
                      <a:pt x="2" y="237"/>
                    </a:cubicBezTo>
                    <a:cubicBezTo>
                      <a:pt x="1" y="239"/>
                      <a:pt x="1" y="240"/>
                      <a:pt x="1" y="241"/>
                    </a:cubicBezTo>
                    <a:cubicBezTo>
                      <a:pt x="0" y="242"/>
                      <a:pt x="1" y="245"/>
                      <a:pt x="2" y="245"/>
                    </a:cubicBezTo>
                    <a:cubicBezTo>
                      <a:pt x="2" y="244"/>
                      <a:pt x="2" y="244"/>
                      <a:pt x="2" y="243"/>
                    </a:cubicBezTo>
                    <a:cubicBezTo>
                      <a:pt x="2" y="243"/>
                      <a:pt x="2" y="243"/>
                      <a:pt x="2" y="243"/>
                    </a:cubicBezTo>
                    <a:cubicBezTo>
                      <a:pt x="3" y="244"/>
                      <a:pt x="3" y="244"/>
                      <a:pt x="3" y="244"/>
                    </a:cubicBezTo>
                    <a:cubicBezTo>
                      <a:pt x="4" y="245"/>
                      <a:pt x="4" y="245"/>
                      <a:pt x="4" y="245"/>
                    </a:cubicBezTo>
                    <a:cubicBezTo>
                      <a:pt x="6" y="244"/>
                      <a:pt x="6" y="243"/>
                      <a:pt x="6" y="243"/>
                    </a:cubicBezTo>
                    <a:cubicBezTo>
                      <a:pt x="8" y="239"/>
                      <a:pt x="8" y="239"/>
                      <a:pt x="8" y="239"/>
                    </a:cubicBezTo>
                    <a:cubicBezTo>
                      <a:pt x="8" y="239"/>
                      <a:pt x="7" y="238"/>
                      <a:pt x="6" y="238"/>
                    </a:cubicBezTo>
                    <a:cubicBezTo>
                      <a:pt x="6" y="238"/>
                      <a:pt x="5" y="239"/>
                      <a:pt x="5" y="239"/>
                    </a:cubicBezTo>
                    <a:cubicBezTo>
                      <a:pt x="5" y="240"/>
                      <a:pt x="4" y="240"/>
                      <a:pt x="4" y="241"/>
                    </a:cubicBezTo>
                    <a:cubicBezTo>
                      <a:pt x="4" y="241"/>
                      <a:pt x="4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2"/>
                      <a:pt x="3" y="242"/>
                      <a:pt x="3" y="242"/>
                    </a:cubicBezTo>
                    <a:cubicBezTo>
                      <a:pt x="3" y="241"/>
                      <a:pt x="3" y="241"/>
                      <a:pt x="4" y="240"/>
                    </a:cubicBezTo>
                    <a:cubicBezTo>
                      <a:pt x="4" y="239"/>
                      <a:pt x="5" y="238"/>
                      <a:pt x="5" y="238"/>
                    </a:cubicBezTo>
                    <a:cubicBezTo>
                      <a:pt x="2" y="236"/>
                      <a:pt x="2" y="236"/>
                      <a:pt x="2" y="236"/>
                    </a:cubicBezTo>
                    <a:moveTo>
                      <a:pt x="11" y="231"/>
                    </a:moveTo>
                    <a:cubicBezTo>
                      <a:pt x="9" y="233"/>
                      <a:pt x="8" y="235"/>
                      <a:pt x="6" y="237"/>
                    </a:cubicBezTo>
                    <a:cubicBezTo>
                      <a:pt x="9" y="239"/>
                      <a:pt x="9" y="239"/>
                      <a:pt x="9" y="239"/>
                    </a:cubicBezTo>
                    <a:cubicBezTo>
                      <a:pt x="10" y="237"/>
                      <a:pt x="10" y="237"/>
                      <a:pt x="10" y="237"/>
                    </a:cubicBezTo>
                    <a:cubicBezTo>
                      <a:pt x="11" y="235"/>
                      <a:pt x="12" y="234"/>
                      <a:pt x="13" y="232"/>
                    </a:cubicBezTo>
                    <a:cubicBezTo>
                      <a:pt x="11" y="231"/>
                      <a:pt x="11" y="231"/>
                      <a:pt x="11" y="231"/>
                    </a:cubicBezTo>
                    <a:moveTo>
                      <a:pt x="6" y="228"/>
                    </a:moveTo>
                    <a:cubicBezTo>
                      <a:pt x="5" y="231"/>
                      <a:pt x="4" y="233"/>
                      <a:pt x="3" y="235"/>
                    </a:cubicBezTo>
                    <a:cubicBezTo>
                      <a:pt x="5" y="237"/>
                      <a:pt x="5" y="237"/>
                      <a:pt x="5" y="237"/>
                    </a:cubicBezTo>
                    <a:cubicBezTo>
                      <a:pt x="6" y="236"/>
                      <a:pt x="6" y="236"/>
                      <a:pt x="6" y="236"/>
                    </a:cubicBezTo>
                    <a:cubicBezTo>
                      <a:pt x="7" y="234"/>
                      <a:pt x="8" y="232"/>
                      <a:pt x="9" y="230"/>
                    </a:cubicBezTo>
                    <a:cubicBezTo>
                      <a:pt x="8" y="230"/>
                      <a:pt x="8" y="230"/>
                      <a:pt x="8" y="230"/>
                    </a:cubicBezTo>
                    <a:cubicBezTo>
                      <a:pt x="8" y="231"/>
                      <a:pt x="7" y="232"/>
                      <a:pt x="7" y="232"/>
                    </a:cubicBezTo>
                    <a:cubicBezTo>
                      <a:pt x="7" y="232"/>
                      <a:pt x="8" y="231"/>
                      <a:pt x="8" y="230"/>
                    </a:cubicBezTo>
                    <a:cubicBezTo>
                      <a:pt x="7" y="229"/>
                      <a:pt x="7" y="229"/>
                      <a:pt x="7" y="229"/>
                    </a:cubicBezTo>
                    <a:cubicBezTo>
                      <a:pt x="6" y="228"/>
                      <a:pt x="6" y="228"/>
                      <a:pt x="6" y="228"/>
                    </a:cubicBezTo>
                    <a:moveTo>
                      <a:pt x="13" y="228"/>
                    </a:moveTo>
                    <a:cubicBezTo>
                      <a:pt x="12" y="229"/>
                      <a:pt x="12" y="230"/>
                      <a:pt x="11" y="230"/>
                    </a:cubicBezTo>
                    <a:cubicBezTo>
                      <a:pt x="13" y="232"/>
                      <a:pt x="13" y="232"/>
                      <a:pt x="13" y="232"/>
                    </a:cubicBezTo>
                    <a:cubicBezTo>
                      <a:pt x="14" y="231"/>
                      <a:pt x="15" y="230"/>
                      <a:pt x="15" y="229"/>
                    </a:cubicBezTo>
                    <a:cubicBezTo>
                      <a:pt x="14" y="229"/>
                      <a:pt x="13" y="228"/>
                      <a:pt x="13" y="228"/>
                    </a:cubicBezTo>
                    <a:moveTo>
                      <a:pt x="10" y="226"/>
                    </a:moveTo>
                    <a:cubicBezTo>
                      <a:pt x="9" y="227"/>
                      <a:pt x="9" y="228"/>
                      <a:pt x="9" y="229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9" y="228"/>
                      <a:pt x="10" y="227"/>
                      <a:pt x="10" y="227"/>
                    </a:cubicBezTo>
                    <a:cubicBezTo>
                      <a:pt x="10" y="226"/>
                      <a:pt x="10" y="226"/>
                      <a:pt x="10" y="226"/>
                    </a:cubicBezTo>
                    <a:moveTo>
                      <a:pt x="7" y="225"/>
                    </a:moveTo>
                    <a:cubicBezTo>
                      <a:pt x="7" y="226"/>
                      <a:pt x="7" y="227"/>
                      <a:pt x="6" y="228"/>
                    </a:cubicBezTo>
                    <a:cubicBezTo>
                      <a:pt x="7" y="228"/>
                      <a:pt x="7" y="228"/>
                      <a:pt x="7" y="228"/>
                    </a:cubicBezTo>
                    <a:cubicBezTo>
                      <a:pt x="9" y="229"/>
                      <a:pt x="9" y="229"/>
                      <a:pt x="9" y="229"/>
                    </a:cubicBezTo>
                    <a:cubicBezTo>
                      <a:pt x="9" y="228"/>
                      <a:pt x="9" y="227"/>
                      <a:pt x="10" y="226"/>
                    </a:cubicBezTo>
                    <a:cubicBezTo>
                      <a:pt x="7" y="225"/>
                      <a:pt x="7" y="225"/>
                      <a:pt x="7" y="225"/>
                    </a:cubicBezTo>
                    <a:moveTo>
                      <a:pt x="17" y="221"/>
                    </a:moveTo>
                    <a:cubicBezTo>
                      <a:pt x="16" y="223"/>
                      <a:pt x="15" y="225"/>
                      <a:pt x="14" y="227"/>
                    </a:cubicBezTo>
                    <a:cubicBezTo>
                      <a:pt x="16" y="228"/>
                      <a:pt x="16" y="228"/>
                      <a:pt x="16" y="228"/>
                    </a:cubicBezTo>
                    <a:cubicBezTo>
                      <a:pt x="17" y="226"/>
                      <a:pt x="18" y="224"/>
                      <a:pt x="19" y="223"/>
                    </a:cubicBezTo>
                    <a:cubicBezTo>
                      <a:pt x="17" y="221"/>
                      <a:pt x="17" y="221"/>
                      <a:pt x="17" y="221"/>
                    </a:cubicBezTo>
                    <a:moveTo>
                      <a:pt x="14" y="219"/>
                    </a:moveTo>
                    <a:cubicBezTo>
                      <a:pt x="13" y="221"/>
                      <a:pt x="12" y="223"/>
                      <a:pt x="11" y="225"/>
                    </a:cubicBezTo>
                    <a:cubicBezTo>
                      <a:pt x="11" y="225"/>
                      <a:pt x="11" y="225"/>
                      <a:pt x="11" y="225"/>
                    </a:cubicBezTo>
                    <a:cubicBezTo>
                      <a:pt x="12" y="223"/>
                      <a:pt x="13" y="221"/>
                      <a:pt x="14" y="219"/>
                    </a:cubicBezTo>
                    <a:cubicBezTo>
                      <a:pt x="14" y="219"/>
                      <a:pt x="14" y="219"/>
                      <a:pt x="14" y="219"/>
                    </a:cubicBezTo>
                    <a:moveTo>
                      <a:pt x="19" y="218"/>
                    </a:moveTo>
                    <a:cubicBezTo>
                      <a:pt x="19" y="219"/>
                      <a:pt x="18" y="219"/>
                      <a:pt x="18" y="220"/>
                    </a:cubicBezTo>
                    <a:cubicBezTo>
                      <a:pt x="20" y="221"/>
                      <a:pt x="20" y="221"/>
                      <a:pt x="20" y="221"/>
                    </a:cubicBezTo>
                    <a:cubicBezTo>
                      <a:pt x="21" y="221"/>
                      <a:pt x="21" y="220"/>
                      <a:pt x="22" y="219"/>
                    </a:cubicBezTo>
                    <a:cubicBezTo>
                      <a:pt x="21" y="219"/>
                      <a:pt x="20" y="218"/>
                      <a:pt x="19" y="218"/>
                    </a:cubicBezTo>
                    <a:moveTo>
                      <a:pt x="11" y="218"/>
                    </a:moveTo>
                    <a:cubicBezTo>
                      <a:pt x="10" y="220"/>
                      <a:pt x="9" y="222"/>
                      <a:pt x="8" y="224"/>
                    </a:cubicBezTo>
                    <a:cubicBezTo>
                      <a:pt x="11" y="225"/>
                      <a:pt x="11" y="225"/>
                      <a:pt x="11" y="225"/>
                    </a:cubicBezTo>
                    <a:cubicBezTo>
                      <a:pt x="12" y="223"/>
                      <a:pt x="13" y="221"/>
                      <a:pt x="14" y="219"/>
                    </a:cubicBezTo>
                    <a:cubicBezTo>
                      <a:pt x="12" y="218"/>
                      <a:pt x="12" y="218"/>
                      <a:pt x="12" y="218"/>
                    </a:cubicBezTo>
                    <a:cubicBezTo>
                      <a:pt x="11" y="218"/>
                      <a:pt x="11" y="218"/>
                      <a:pt x="11" y="218"/>
                    </a:cubicBezTo>
                    <a:moveTo>
                      <a:pt x="15" y="216"/>
                    </a:moveTo>
                    <a:cubicBezTo>
                      <a:pt x="15" y="217"/>
                      <a:pt x="15" y="217"/>
                      <a:pt x="14" y="218"/>
                    </a:cubicBezTo>
                    <a:cubicBezTo>
                      <a:pt x="15" y="218"/>
                      <a:pt x="15" y="218"/>
                      <a:pt x="15" y="218"/>
                    </a:cubicBezTo>
                    <a:cubicBezTo>
                      <a:pt x="15" y="217"/>
                      <a:pt x="15" y="217"/>
                      <a:pt x="16" y="216"/>
                    </a:cubicBezTo>
                    <a:cubicBezTo>
                      <a:pt x="16" y="216"/>
                      <a:pt x="16" y="216"/>
                      <a:pt x="16" y="216"/>
                    </a:cubicBezTo>
                    <a:cubicBezTo>
                      <a:pt x="16" y="216"/>
                      <a:pt x="16" y="216"/>
                      <a:pt x="15" y="216"/>
                    </a:cubicBezTo>
                    <a:moveTo>
                      <a:pt x="13" y="215"/>
                    </a:moveTo>
                    <a:cubicBezTo>
                      <a:pt x="13" y="215"/>
                      <a:pt x="12" y="216"/>
                      <a:pt x="12" y="216"/>
                    </a:cubicBezTo>
                    <a:cubicBezTo>
                      <a:pt x="14" y="218"/>
                      <a:pt x="14" y="218"/>
                      <a:pt x="14" y="218"/>
                    </a:cubicBezTo>
                    <a:cubicBezTo>
                      <a:pt x="15" y="217"/>
                      <a:pt x="15" y="217"/>
                      <a:pt x="15" y="216"/>
                    </a:cubicBezTo>
                    <a:cubicBezTo>
                      <a:pt x="15" y="216"/>
                      <a:pt x="14" y="215"/>
                      <a:pt x="13" y="215"/>
                    </a:cubicBezTo>
                    <a:moveTo>
                      <a:pt x="21" y="215"/>
                    </a:moveTo>
                    <a:cubicBezTo>
                      <a:pt x="21" y="215"/>
                      <a:pt x="21" y="215"/>
                      <a:pt x="21" y="215"/>
                    </a:cubicBezTo>
                    <a:cubicBezTo>
                      <a:pt x="22" y="215"/>
                      <a:pt x="23" y="216"/>
                      <a:pt x="23" y="216"/>
                    </a:cubicBezTo>
                    <a:cubicBezTo>
                      <a:pt x="24" y="216"/>
                      <a:pt x="24" y="216"/>
                      <a:pt x="24" y="216"/>
                    </a:cubicBezTo>
                    <a:cubicBezTo>
                      <a:pt x="23" y="215"/>
                      <a:pt x="22" y="215"/>
                      <a:pt x="21" y="215"/>
                    </a:cubicBezTo>
                    <a:moveTo>
                      <a:pt x="22" y="214"/>
                    </a:moveTo>
                    <a:cubicBezTo>
                      <a:pt x="22" y="214"/>
                      <a:pt x="22" y="214"/>
                      <a:pt x="22" y="214"/>
                    </a:cubicBezTo>
                    <a:cubicBezTo>
                      <a:pt x="23" y="214"/>
                      <a:pt x="23" y="215"/>
                      <a:pt x="24" y="215"/>
                    </a:cubicBezTo>
                    <a:cubicBezTo>
                      <a:pt x="24" y="215"/>
                      <a:pt x="24" y="215"/>
                      <a:pt x="24" y="215"/>
                    </a:cubicBezTo>
                    <a:cubicBezTo>
                      <a:pt x="22" y="214"/>
                      <a:pt x="22" y="214"/>
                      <a:pt x="22" y="214"/>
                    </a:cubicBezTo>
                    <a:moveTo>
                      <a:pt x="17" y="212"/>
                    </a:move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3"/>
                    </a:cubicBezTo>
                    <a:cubicBezTo>
                      <a:pt x="17" y="213"/>
                      <a:pt x="17" y="213"/>
                      <a:pt x="17" y="212"/>
                    </a:cubicBezTo>
                    <a:moveTo>
                      <a:pt x="15" y="211"/>
                    </a:moveTo>
                    <a:cubicBezTo>
                      <a:pt x="15" y="211"/>
                      <a:pt x="15" y="211"/>
                      <a:pt x="15" y="212"/>
                    </a:cubicBezTo>
                    <a:cubicBezTo>
                      <a:pt x="15" y="212"/>
                      <a:pt x="16" y="212"/>
                      <a:pt x="17" y="213"/>
                    </a:cubicBezTo>
                    <a:cubicBezTo>
                      <a:pt x="17" y="213"/>
                      <a:pt x="17" y="213"/>
                      <a:pt x="17" y="212"/>
                    </a:cubicBezTo>
                    <a:cubicBezTo>
                      <a:pt x="16" y="212"/>
                      <a:pt x="16" y="212"/>
                      <a:pt x="15" y="211"/>
                    </a:cubicBezTo>
                    <a:moveTo>
                      <a:pt x="18" y="211"/>
                    </a:moveTo>
                    <a:cubicBezTo>
                      <a:pt x="18" y="211"/>
                      <a:pt x="18" y="212"/>
                      <a:pt x="18" y="212"/>
                    </a:cubicBezTo>
                    <a:cubicBezTo>
                      <a:pt x="18" y="212"/>
                      <a:pt x="18" y="212"/>
                      <a:pt x="18" y="212"/>
                    </a:cubicBezTo>
                    <a:cubicBezTo>
                      <a:pt x="18" y="212"/>
                      <a:pt x="18" y="211"/>
                      <a:pt x="18" y="211"/>
                    </a:cubicBezTo>
                    <a:cubicBezTo>
                      <a:pt x="18" y="211"/>
                      <a:pt x="18" y="211"/>
                      <a:pt x="18" y="211"/>
                    </a:cubicBezTo>
                    <a:moveTo>
                      <a:pt x="24" y="210"/>
                    </a:moveTo>
                    <a:cubicBezTo>
                      <a:pt x="24" y="210"/>
                      <a:pt x="24" y="211"/>
                      <a:pt x="24" y="211"/>
                    </a:cubicBezTo>
                    <a:cubicBezTo>
                      <a:pt x="26" y="212"/>
                      <a:pt x="26" y="212"/>
                      <a:pt x="26" y="212"/>
                    </a:cubicBezTo>
                    <a:cubicBezTo>
                      <a:pt x="26" y="212"/>
                      <a:pt x="26" y="212"/>
                      <a:pt x="26" y="212"/>
                    </a:cubicBezTo>
                    <a:cubicBezTo>
                      <a:pt x="24" y="210"/>
                      <a:pt x="24" y="210"/>
                      <a:pt x="24" y="210"/>
                    </a:cubicBezTo>
                    <a:moveTo>
                      <a:pt x="16" y="210"/>
                    </a:moveTo>
                    <a:cubicBezTo>
                      <a:pt x="16" y="210"/>
                      <a:pt x="15" y="210"/>
                      <a:pt x="15" y="211"/>
                    </a:cubicBezTo>
                    <a:cubicBezTo>
                      <a:pt x="16" y="211"/>
                      <a:pt x="17" y="211"/>
                      <a:pt x="18" y="212"/>
                    </a:cubicBezTo>
                    <a:cubicBezTo>
                      <a:pt x="18" y="212"/>
                      <a:pt x="18" y="211"/>
                      <a:pt x="18" y="211"/>
                    </a:cubicBezTo>
                    <a:cubicBezTo>
                      <a:pt x="16" y="210"/>
                      <a:pt x="16" y="210"/>
                      <a:pt x="16" y="210"/>
                    </a:cubicBezTo>
                    <a:moveTo>
                      <a:pt x="25" y="209"/>
                    </a:moveTo>
                    <a:cubicBezTo>
                      <a:pt x="25" y="209"/>
                      <a:pt x="25" y="210"/>
                      <a:pt x="25" y="210"/>
                    </a:cubicBezTo>
                    <a:cubicBezTo>
                      <a:pt x="25" y="210"/>
                      <a:pt x="26" y="211"/>
                      <a:pt x="27" y="211"/>
                    </a:cubicBezTo>
                    <a:cubicBezTo>
                      <a:pt x="27" y="211"/>
                      <a:pt x="27" y="210"/>
                      <a:pt x="27" y="210"/>
                    </a:cubicBezTo>
                    <a:cubicBezTo>
                      <a:pt x="27" y="210"/>
                      <a:pt x="26" y="209"/>
                      <a:pt x="25" y="209"/>
                    </a:cubicBezTo>
                    <a:moveTo>
                      <a:pt x="20" y="208"/>
                    </a:move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moveTo>
                      <a:pt x="18" y="207"/>
                    </a:moveTo>
                    <a:cubicBezTo>
                      <a:pt x="20" y="208"/>
                      <a:pt x="20" y="208"/>
                      <a:pt x="20" y="208"/>
                    </a:cubicBezTo>
                    <a:cubicBezTo>
                      <a:pt x="20" y="208"/>
                      <a:pt x="20" y="208"/>
                      <a:pt x="20" y="208"/>
                    </a:cubicBezTo>
                    <a:cubicBezTo>
                      <a:pt x="19" y="208"/>
                      <a:pt x="19" y="208"/>
                      <a:pt x="19" y="208"/>
                    </a:cubicBezTo>
                    <a:cubicBezTo>
                      <a:pt x="18" y="207"/>
                      <a:pt x="18" y="207"/>
                      <a:pt x="18" y="207"/>
                    </a:cubicBezTo>
                    <a:moveTo>
                      <a:pt x="21" y="207"/>
                    </a:moveTo>
                    <a:cubicBezTo>
                      <a:pt x="20" y="207"/>
                      <a:pt x="20" y="207"/>
                      <a:pt x="20" y="207"/>
                    </a:cubicBezTo>
                    <a:cubicBezTo>
                      <a:pt x="20" y="207"/>
                      <a:pt x="20" y="207"/>
                      <a:pt x="20" y="207"/>
                    </a:cubicBezTo>
                    <a:cubicBezTo>
                      <a:pt x="20" y="207"/>
                      <a:pt x="20" y="207"/>
                      <a:pt x="21" y="207"/>
                    </a:cubicBezTo>
                    <a:cubicBezTo>
                      <a:pt x="21" y="207"/>
                      <a:pt x="21" y="207"/>
                      <a:pt x="21" y="207"/>
                    </a:cubicBezTo>
                    <a:moveTo>
                      <a:pt x="18" y="205"/>
                    </a:moveTo>
                    <a:cubicBezTo>
                      <a:pt x="18" y="206"/>
                      <a:pt x="18" y="206"/>
                      <a:pt x="18" y="206"/>
                    </a:cubicBezTo>
                    <a:cubicBezTo>
                      <a:pt x="19" y="207"/>
                      <a:pt x="19" y="207"/>
                      <a:pt x="20" y="207"/>
                    </a:cubicBezTo>
                    <a:cubicBezTo>
                      <a:pt x="20" y="207"/>
                      <a:pt x="20" y="207"/>
                      <a:pt x="21" y="207"/>
                    </a:cubicBezTo>
                    <a:cubicBezTo>
                      <a:pt x="20" y="206"/>
                      <a:pt x="19" y="206"/>
                      <a:pt x="18" y="205"/>
                    </a:cubicBezTo>
                    <a:moveTo>
                      <a:pt x="28" y="205"/>
                    </a:moveTo>
                    <a:cubicBezTo>
                      <a:pt x="28" y="205"/>
                      <a:pt x="28" y="205"/>
                      <a:pt x="28" y="205"/>
                    </a:cubicBezTo>
                    <a:cubicBezTo>
                      <a:pt x="29" y="206"/>
                      <a:pt x="30" y="206"/>
                      <a:pt x="30" y="206"/>
                    </a:cubicBezTo>
                    <a:cubicBezTo>
                      <a:pt x="30" y="206"/>
                      <a:pt x="29" y="206"/>
                      <a:pt x="28" y="205"/>
                    </a:cubicBezTo>
                    <a:moveTo>
                      <a:pt x="20" y="203"/>
                    </a:moveTo>
                    <a:cubicBezTo>
                      <a:pt x="19" y="203"/>
                      <a:pt x="19" y="203"/>
                      <a:pt x="19" y="203"/>
                    </a:cubicBezTo>
                    <a:cubicBezTo>
                      <a:pt x="20" y="204"/>
                      <a:pt x="21" y="204"/>
                      <a:pt x="22" y="204"/>
                    </a:cubicBezTo>
                    <a:cubicBezTo>
                      <a:pt x="22" y="204"/>
                      <a:pt x="22" y="204"/>
                      <a:pt x="22" y="204"/>
                    </a:cubicBezTo>
                    <a:cubicBezTo>
                      <a:pt x="21" y="204"/>
                      <a:pt x="20" y="203"/>
                      <a:pt x="20" y="203"/>
                    </a:cubicBezTo>
                    <a:moveTo>
                      <a:pt x="21" y="200"/>
                    </a:moveTo>
                    <a:cubicBezTo>
                      <a:pt x="21" y="200"/>
                      <a:pt x="21" y="201"/>
                      <a:pt x="21" y="201"/>
                    </a:cubicBezTo>
                    <a:cubicBezTo>
                      <a:pt x="22" y="201"/>
                      <a:pt x="22" y="202"/>
                      <a:pt x="23" y="202"/>
                    </a:cubicBezTo>
                    <a:cubicBezTo>
                      <a:pt x="23" y="202"/>
                      <a:pt x="23" y="202"/>
                      <a:pt x="23" y="202"/>
                    </a:cubicBezTo>
                    <a:cubicBezTo>
                      <a:pt x="23" y="201"/>
                      <a:pt x="22" y="201"/>
                      <a:pt x="21" y="200"/>
                    </a:cubicBezTo>
                    <a:cubicBezTo>
                      <a:pt x="21" y="200"/>
                      <a:pt x="21" y="200"/>
                      <a:pt x="21" y="200"/>
                    </a:cubicBezTo>
                    <a:moveTo>
                      <a:pt x="33" y="197"/>
                    </a:moveTo>
                    <a:cubicBezTo>
                      <a:pt x="31" y="200"/>
                      <a:pt x="30" y="202"/>
                      <a:pt x="28" y="204"/>
                    </a:cubicBezTo>
                    <a:cubicBezTo>
                      <a:pt x="29" y="204"/>
                      <a:pt x="30" y="205"/>
                      <a:pt x="30" y="205"/>
                    </a:cubicBezTo>
                    <a:cubicBezTo>
                      <a:pt x="32" y="203"/>
                      <a:pt x="33" y="201"/>
                      <a:pt x="35" y="199"/>
                    </a:cubicBezTo>
                    <a:cubicBezTo>
                      <a:pt x="33" y="197"/>
                      <a:pt x="33" y="197"/>
                      <a:pt x="33" y="197"/>
                    </a:cubicBezTo>
                    <a:moveTo>
                      <a:pt x="25" y="193"/>
                    </a:moveTo>
                    <a:cubicBezTo>
                      <a:pt x="24" y="195"/>
                      <a:pt x="23" y="197"/>
                      <a:pt x="21" y="200"/>
                    </a:cubicBezTo>
                    <a:cubicBezTo>
                      <a:pt x="22" y="200"/>
                      <a:pt x="23" y="200"/>
                      <a:pt x="24" y="201"/>
                    </a:cubicBezTo>
                    <a:cubicBezTo>
                      <a:pt x="25" y="199"/>
                      <a:pt x="26" y="197"/>
                      <a:pt x="27" y="194"/>
                    </a:cubicBezTo>
                    <a:cubicBezTo>
                      <a:pt x="25" y="193"/>
                      <a:pt x="25" y="193"/>
                      <a:pt x="25" y="193"/>
                    </a:cubicBezTo>
                    <a:moveTo>
                      <a:pt x="38" y="190"/>
                    </a:moveTo>
                    <a:cubicBezTo>
                      <a:pt x="37" y="191"/>
                      <a:pt x="35" y="193"/>
                      <a:pt x="34" y="195"/>
                    </a:cubicBezTo>
                    <a:cubicBezTo>
                      <a:pt x="34" y="195"/>
                      <a:pt x="34" y="195"/>
                      <a:pt x="35" y="195"/>
                    </a:cubicBezTo>
                    <a:cubicBezTo>
                      <a:pt x="35" y="196"/>
                      <a:pt x="36" y="196"/>
                      <a:pt x="36" y="196"/>
                    </a:cubicBezTo>
                    <a:cubicBezTo>
                      <a:pt x="37" y="194"/>
                      <a:pt x="38" y="193"/>
                      <a:pt x="40" y="191"/>
                    </a:cubicBezTo>
                    <a:cubicBezTo>
                      <a:pt x="39" y="190"/>
                      <a:pt x="38" y="190"/>
                      <a:pt x="38" y="190"/>
                    </a:cubicBezTo>
                    <a:moveTo>
                      <a:pt x="30" y="185"/>
                    </a:moveTo>
                    <a:cubicBezTo>
                      <a:pt x="29" y="187"/>
                      <a:pt x="28" y="189"/>
                      <a:pt x="27" y="190"/>
                    </a:cubicBezTo>
                    <a:cubicBezTo>
                      <a:pt x="27" y="191"/>
                      <a:pt x="28" y="191"/>
                      <a:pt x="29" y="192"/>
                    </a:cubicBezTo>
                    <a:cubicBezTo>
                      <a:pt x="30" y="190"/>
                      <a:pt x="31" y="188"/>
                      <a:pt x="32" y="186"/>
                    </a:cubicBezTo>
                    <a:cubicBezTo>
                      <a:pt x="31" y="186"/>
                      <a:pt x="31" y="185"/>
                      <a:pt x="30" y="185"/>
                    </a:cubicBezTo>
                    <a:moveTo>
                      <a:pt x="46" y="177"/>
                    </a:moveTo>
                    <a:cubicBezTo>
                      <a:pt x="44" y="180"/>
                      <a:pt x="42" y="183"/>
                      <a:pt x="40" y="186"/>
                    </a:cubicBezTo>
                    <a:cubicBezTo>
                      <a:pt x="41" y="186"/>
                      <a:pt x="41" y="187"/>
                      <a:pt x="42" y="187"/>
                    </a:cubicBezTo>
                    <a:cubicBezTo>
                      <a:pt x="44" y="184"/>
                      <a:pt x="46" y="181"/>
                      <a:pt x="48" y="178"/>
                    </a:cubicBezTo>
                    <a:cubicBezTo>
                      <a:pt x="46" y="177"/>
                      <a:pt x="46" y="177"/>
                      <a:pt x="46" y="177"/>
                    </a:cubicBezTo>
                    <a:moveTo>
                      <a:pt x="37" y="172"/>
                    </a:moveTo>
                    <a:cubicBezTo>
                      <a:pt x="36" y="175"/>
                      <a:pt x="34" y="178"/>
                      <a:pt x="32" y="181"/>
                    </a:cubicBezTo>
                    <a:cubicBezTo>
                      <a:pt x="33" y="182"/>
                      <a:pt x="33" y="182"/>
                      <a:pt x="34" y="183"/>
                    </a:cubicBezTo>
                    <a:cubicBezTo>
                      <a:pt x="36" y="179"/>
                      <a:pt x="38" y="176"/>
                      <a:pt x="40" y="173"/>
                    </a:cubicBezTo>
                    <a:cubicBezTo>
                      <a:pt x="37" y="172"/>
                      <a:pt x="37" y="172"/>
                      <a:pt x="37" y="172"/>
                    </a:cubicBezTo>
                    <a:moveTo>
                      <a:pt x="52" y="166"/>
                    </a:moveTo>
                    <a:cubicBezTo>
                      <a:pt x="51" y="169"/>
                      <a:pt x="49" y="172"/>
                      <a:pt x="47" y="174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51" y="173"/>
                      <a:pt x="53" y="170"/>
                      <a:pt x="54" y="167"/>
                    </a:cubicBezTo>
                    <a:cubicBezTo>
                      <a:pt x="54" y="167"/>
                      <a:pt x="53" y="167"/>
                      <a:pt x="52" y="166"/>
                    </a:cubicBezTo>
                    <a:moveTo>
                      <a:pt x="55" y="163"/>
                    </a:moveTo>
                    <a:cubicBezTo>
                      <a:pt x="54" y="163"/>
                      <a:pt x="54" y="163"/>
                      <a:pt x="54" y="164"/>
                    </a:cubicBezTo>
                    <a:cubicBezTo>
                      <a:pt x="55" y="164"/>
                      <a:pt x="55" y="164"/>
                      <a:pt x="56" y="165"/>
                    </a:cubicBezTo>
                    <a:cubicBezTo>
                      <a:pt x="56" y="164"/>
                      <a:pt x="56" y="164"/>
                      <a:pt x="56" y="164"/>
                    </a:cubicBezTo>
                    <a:cubicBezTo>
                      <a:pt x="56" y="164"/>
                      <a:pt x="55" y="163"/>
                      <a:pt x="55" y="163"/>
                    </a:cubicBezTo>
                    <a:moveTo>
                      <a:pt x="55" y="162"/>
                    </a:moveTo>
                    <a:cubicBezTo>
                      <a:pt x="55" y="162"/>
                      <a:pt x="55" y="162"/>
                      <a:pt x="55" y="163"/>
                    </a:cubicBezTo>
                    <a:cubicBezTo>
                      <a:pt x="55" y="163"/>
                      <a:pt x="56" y="163"/>
                      <a:pt x="57" y="164"/>
                    </a:cubicBezTo>
                    <a:cubicBezTo>
                      <a:pt x="57" y="163"/>
                      <a:pt x="57" y="163"/>
                      <a:pt x="57" y="163"/>
                    </a:cubicBezTo>
                    <a:cubicBezTo>
                      <a:pt x="57" y="162"/>
                      <a:pt x="56" y="162"/>
                      <a:pt x="55" y="162"/>
                    </a:cubicBezTo>
                    <a:moveTo>
                      <a:pt x="44" y="161"/>
                    </a:moveTo>
                    <a:cubicBezTo>
                      <a:pt x="42" y="164"/>
                      <a:pt x="41" y="166"/>
                      <a:pt x="39" y="169"/>
                    </a:cubicBezTo>
                    <a:cubicBezTo>
                      <a:pt x="41" y="170"/>
                      <a:pt x="41" y="170"/>
                      <a:pt x="41" y="170"/>
                    </a:cubicBezTo>
                    <a:cubicBezTo>
                      <a:pt x="43" y="168"/>
                      <a:pt x="44" y="165"/>
                      <a:pt x="46" y="162"/>
                    </a:cubicBezTo>
                    <a:cubicBezTo>
                      <a:pt x="45" y="162"/>
                      <a:pt x="44" y="161"/>
                      <a:pt x="44" y="161"/>
                    </a:cubicBezTo>
                    <a:moveTo>
                      <a:pt x="56" y="161"/>
                    </a:moveTo>
                    <a:cubicBezTo>
                      <a:pt x="56" y="161"/>
                      <a:pt x="56" y="161"/>
                      <a:pt x="55" y="162"/>
                    </a:cubicBezTo>
                    <a:cubicBezTo>
                      <a:pt x="56" y="162"/>
                      <a:pt x="57" y="162"/>
                      <a:pt x="57" y="163"/>
                    </a:cubicBezTo>
                    <a:cubicBezTo>
                      <a:pt x="57" y="162"/>
                      <a:pt x="57" y="162"/>
                      <a:pt x="58" y="162"/>
                    </a:cubicBezTo>
                    <a:cubicBezTo>
                      <a:pt x="57" y="162"/>
                      <a:pt x="56" y="161"/>
                      <a:pt x="56" y="161"/>
                    </a:cubicBezTo>
                    <a:moveTo>
                      <a:pt x="46" y="158"/>
                    </a:moveTo>
                    <a:cubicBezTo>
                      <a:pt x="46" y="158"/>
                      <a:pt x="45" y="158"/>
                      <a:pt x="45" y="159"/>
                    </a:cubicBezTo>
                    <a:cubicBezTo>
                      <a:pt x="46" y="159"/>
                      <a:pt x="47" y="160"/>
                      <a:pt x="47" y="160"/>
                    </a:cubicBezTo>
                    <a:cubicBezTo>
                      <a:pt x="47" y="160"/>
                      <a:pt x="47" y="160"/>
                      <a:pt x="47" y="160"/>
                    </a:cubicBezTo>
                    <a:cubicBezTo>
                      <a:pt x="47" y="160"/>
                      <a:pt x="48" y="159"/>
                      <a:pt x="48" y="159"/>
                    </a:cubicBezTo>
                    <a:cubicBezTo>
                      <a:pt x="47" y="159"/>
                      <a:pt x="46" y="158"/>
                      <a:pt x="46" y="158"/>
                    </a:cubicBezTo>
                    <a:moveTo>
                      <a:pt x="58" y="158"/>
                    </a:moveTo>
                    <a:cubicBezTo>
                      <a:pt x="57" y="159"/>
                      <a:pt x="57" y="159"/>
                      <a:pt x="56" y="160"/>
                    </a:cubicBezTo>
                    <a:cubicBezTo>
                      <a:pt x="57" y="161"/>
                      <a:pt x="57" y="161"/>
                      <a:pt x="58" y="161"/>
                    </a:cubicBezTo>
                    <a:cubicBezTo>
                      <a:pt x="59" y="160"/>
                      <a:pt x="59" y="160"/>
                      <a:pt x="60" y="159"/>
                    </a:cubicBezTo>
                    <a:cubicBezTo>
                      <a:pt x="59" y="158"/>
                      <a:pt x="58" y="158"/>
                      <a:pt x="58" y="158"/>
                    </a:cubicBezTo>
                    <a:moveTo>
                      <a:pt x="58" y="157"/>
                    </a:moveTo>
                    <a:cubicBezTo>
                      <a:pt x="58" y="157"/>
                      <a:pt x="58" y="157"/>
                      <a:pt x="58" y="158"/>
                    </a:cubicBezTo>
                    <a:cubicBezTo>
                      <a:pt x="60" y="159"/>
                      <a:pt x="60" y="159"/>
                      <a:pt x="60" y="159"/>
                    </a:cubicBezTo>
                    <a:cubicBezTo>
                      <a:pt x="60" y="158"/>
                      <a:pt x="60" y="158"/>
                      <a:pt x="60" y="158"/>
                    </a:cubicBezTo>
                    <a:cubicBezTo>
                      <a:pt x="59" y="158"/>
                      <a:pt x="59" y="157"/>
                      <a:pt x="58" y="157"/>
                    </a:cubicBezTo>
                    <a:moveTo>
                      <a:pt x="58" y="157"/>
                    </a:moveTo>
                    <a:cubicBezTo>
                      <a:pt x="58" y="157"/>
                      <a:pt x="58" y="157"/>
                      <a:pt x="58" y="157"/>
                    </a:cubicBezTo>
                    <a:cubicBezTo>
                      <a:pt x="59" y="157"/>
                      <a:pt x="59" y="158"/>
                      <a:pt x="60" y="158"/>
                    </a:cubicBezTo>
                    <a:cubicBezTo>
                      <a:pt x="60" y="158"/>
                      <a:pt x="60" y="158"/>
                      <a:pt x="60" y="158"/>
                    </a:cubicBezTo>
                    <a:cubicBezTo>
                      <a:pt x="58" y="157"/>
                      <a:pt x="58" y="157"/>
                      <a:pt x="58" y="157"/>
                    </a:cubicBezTo>
                    <a:moveTo>
                      <a:pt x="47" y="156"/>
                    </a:moveTo>
                    <a:cubicBezTo>
                      <a:pt x="47" y="156"/>
                      <a:pt x="46" y="157"/>
                      <a:pt x="46" y="158"/>
                    </a:cubicBezTo>
                    <a:cubicBezTo>
                      <a:pt x="47" y="158"/>
                      <a:pt x="47" y="158"/>
                      <a:pt x="48" y="159"/>
                    </a:cubicBezTo>
                    <a:cubicBezTo>
                      <a:pt x="48" y="158"/>
                      <a:pt x="49" y="157"/>
                      <a:pt x="49" y="157"/>
                    </a:cubicBezTo>
                    <a:cubicBezTo>
                      <a:pt x="48" y="156"/>
                      <a:pt x="48" y="156"/>
                      <a:pt x="47" y="156"/>
                    </a:cubicBezTo>
                    <a:moveTo>
                      <a:pt x="60" y="154"/>
                    </a:moveTo>
                    <a:cubicBezTo>
                      <a:pt x="60" y="154"/>
                      <a:pt x="60" y="154"/>
                      <a:pt x="60" y="154"/>
                    </a:cubicBezTo>
                    <a:cubicBezTo>
                      <a:pt x="62" y="155"/>
                      <a:pt x="62" y="155"/>
                      <a:pt x="62" y="155"/>
                    </a:cubicBezTo>
                    <a:cubicBezTo>
                      <a:pt x="62" y="155"/>
                      <a:pt x="62" y="155"/>
                      <a:pt x="62" y="155"/>
                    </a:cubicBezTo>
                    <a:cubicBezTo>
                      <a:pt x="61" y="154"/>
                      <a:pt x="61" y="154"/>
                      <a:pt x="60" y="154"/>
                    </a:cubicBezTo>
                    <a:moveTo>
                      <a:pt x="61" y="153"/>
                    </a:moveTo>
                    <a:cubicBezTo>
                      <a:pt x="61" y="153"/>
                      <a:pt x="61" y="153"/>
                      <a:pt x="61" y="153"/>
                    </a:cubicBezTo>
                    <a:cubicBezTo>
                      <a:pt x="61" y="154"/>
                      <a:pt x="62" y="154"/>
                      <a:pt x="62" y="154"/>
                    </a:cubicBezTo>
                    <a:cubicBezTo>
                      <a:pt x="62" y="154"/>
                      <a:pt x="63" y="154"/>
                      <a:pt x="63" y="154"/>
                    </a:cubicBezTo>
                    <a:cubicBezTo>
                      <a:pt x="62" y="153"/>
                      <a:pt x="62" y="153"/>
                      <a:pt x="61" y="153"/>
                    </a:cubicBezTo>
                    <a:moveTo>
                      <a:pt x="49" y="152"/>
                    </a:moveTo>
                    <a:cubicBezTo>
                      <a:pt x="48" y="153"/>
                      <a:pt x="48" y="154"/>
                      <a:pt x="47" y="155"/>
                    </a:cubicBezTo>
                    <a:cubicBezTo>
                      <a:pt x="48" y="155"/>
                      <a:pt x="49" y="156"/>
                      <a:pt x="49" y="156"/>
                    </a:cubicBezTo>
                    <a:cubicBezTo>
                      <a:pt x="50" y="155"/>
                      <a:pt x="50" y="154"/>
                      <a:pt x="51" y="154"/>
                    </a:cubicBezTo>
                    <a:cubicBezTo>
                      <a:pt x="50" y="153"/>
                      <a:pt x="50" y="153"/>
                      <a:pt x="49" y="152"/>
                    </a:cubicBezTo>
                    <a:moveTo>
                      <a:pt x="49" y="152"/>
                    </a:moveTo>
                    <a:cubicBezTo>
                      <a:pt x="49" y="152"/>
                      <a:pt x="49" y="152"/>
                      <a:pt x="49" y="152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51" y="153"/>
                      <a:pt x="50" y="152"/>
                      <a:pt x="49" y="152"/>
                    </a:cubicBezTo>
                    <a:moveTo>
                      <a:pt x="49" y="152"/>
                    </a:moveTo>
                    <a:cubicBezTo>
                      <a:pt x="49" y="152"/>
                      <a:pt x="49" y="152"/>
                      <a:pt x="49" y="152"/>
                    </a:cubicBezTo>
                    <a:cubicBezTo>
                      <a:pt x="50" y="152"/>
                      <a:pt x="51" y="153"/>
                      <a:pt x="51" y="153"/>
                    </a:cubicBezTo>
                    <a:cubicBezTo>
                      <a:pt x="51" y="153"/>
                      <a:pt x="51" y="153"/>
                      <a:pt x="51" y="153"/>
                    </a:cubicBezTo>
                    <a:cubicBezTo>
                      <a:pt x="49" y="152"/>
                      <a:pt x="49" y="152"/>
                      <a:pt x="49" y="152"/>
                    </a:cubicBezTo>
                    <a:moveTo>
                      <a:pt x="62" y="151"/>
                    </a:moveTo>
                    <a:cubicBezTo>
                      <a:pt x="62" y="151"/>
                      <a:pt x="62" y="151"/>
                      <a:pt x="62" y="152"/>
                    </a:cubicBezTo>
                    <a:cubicBezTo>
                      <a:pt x="62" y="152"/>
                      <a:pt x="63" y="152"/>
                      <a:pt x="63" y="153"/>
                    </a:cubicBezTo>
                    <a:cubicBezTo>
                      <a:pt x="64" y="152"/>
                      <a:pt x="64" y="152"/>
                      <a:pt x="64" y="152"/>
                    </a:cubicBezTo>
                    <a:cubicBezTo>
                      <a:pt x="63" y="152"/>
                      <a:pt x="63" y="151"/>
                      <a:pt x="62" y="151"/>
                    </a:cubicBezTo>
                    <a:moveTo>
                      <a:pt x="63" y="149"/>
                    </a:moveTo>
                    <a:cubicBezTo>
                      <a:pt x="63" y="149"/>
                      <a:pt x="63" y="150"/>
                      <a:pt x="63" y="150"/>
                    </a:cubicBezTo>
                    <a:cubicBezTo>
                      <a:pt x="63" y="150"/>
                      <a:pt x="64" y="151"/>
                      <a:pt x="64" y="151"/>
                    </a:cubicBezTo>
                    <a:cubicBezTo>
                      <a:pt x="65" y="151"/>
                      <a:pt x="65" y="150"/>
                      <a:pt x="65" y="150"/>
                    </a:cubicBezTo>
                    <a:cubicBezTo>
                      <a:pt x="64" y="150"/>
                      <a:pt x="64" y="150"/>
                      <a:pt x="63" y="149"/>
                    </a:cubicBezTo>
                    <a:moveTo>
                      <a:pt x="51" y="149"/>
                    </a:moveTo>
                    <a:cubicBezTo>
                      <a:pt x="51" y="149"/>
                      <a:pt x="51" y="149"/>
                      <a:pt x="51" y="149"/>
                    </a:cubicBezTo>
                    <a:cubicBezTo>
                      <a:pt x="53" y="150"/>
                      <a:pt x="53" y="150"/>
                      <a:pt x="53" y="150"/>
                    </a:cubicBezTo>
                    <a:cubicBezTo>
                      <a:pt x="53" y="150"/>
                      <a:pt x="53" y="150"/>
                      <a:pt x="53" y="150"/>
                    </a:cubicBezTo>
                    <a:cubicBezTo>
                      <a:pt x="53" y="149"/>
                      <a:pt x="52" y="149"/>
                      <a:pt x="51" y="149"/>
                    </a:cubicBezTo>
                    <a:moveTo>
                      <a:pt x="52" y="147"/>
                    </a:moveTo>
                    <a:cubicBezTo>
                      <a:pt x="52" y="147"/>
                      <a:pt x="52" y="148"/>
                      <a:pt x="51" y="148"/>
                    </a:cubicBezTo>
                    <a:cubicBezTo>
                      <a:pt x="52" y="149"/>
                      <a:pt x="53" y="149"/>
                      <a:pt x="53" y="149"/>
                    </a:cubicBezTo>
                    <a:cubicBezTo>
                      <a:pt x="54" y="149"/>
                      <a:pt x="54" y="149"/>
                      <a:pt x="54" y="148"/>
                    </a:cubicBezTo>
                    <a:cubicBezTo>
                      <a:pt x="54" y="148"/>
                      <a:pt x="53" y="148"/>
                      <a:pt x="53" y="147"/>
                    </a:cubicBezTo>
                    <a:cubicBezTo>
                      <a:pt x="53" y="147"/>
                      <a:pt x="52" y="147"/>
                      <a:pt x="52" y="147"/>
                    </a:cubicBezTo>
                    <a:moveTo>
                      <a:pt x="53" y="145"/>
                    </a:moveTo>
                    <a:cubicBezTo>
                      <a:pt x="53" y="145"/>
                      <a:pt x="53" y="146"/>
                      <a:pt x="53" y="146"/>
                    </a:cubicBezTo>
                    <a:cubicBezTo>
                      <a:pt x="53" y="146"/>
                      <a:pt x="54" y="147"/>
                      <a:pt x="55" y="147"/>
                    </a:cubicBezTo>
                    <a:cubicBezTo>
                      <a:pt x="55" y="147"/>
                      <a:pt x="55" y="147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3" y="145"/>
                      <a:pt x="53" y="145"/>
                      <a:pt x="53" y="145"/>
                    </a:cubicBezTo>
                    <a:moveTo>
                      <a:pt x="53" y="145"/>
                    </a:moveTo>
                    <a:cubicBezTo>
                      <a:pt x="53" y="145"/>
                      <a:pt x="53" y="145"/>
                      <a:pt x="53" y="145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4" y="146"/>
                      <a:pt x="54" y="145"/>
                      <a:pt x="53" y="145"/>
                    </a:cubicBezTo>
                    <a:moveTo>
                      <a:pt x="66" y="144"/>
                    </a:moveTo>
                    <a:cubicBezTo>
                      <a:pt x="66" y="145"/>
                      <a:pt x="65" y="147"/>
                      <a:pt x="64" y="148"/>
                    </a:cubicBezTo>
                    <a:cubicBezTo>
                      <a:pt x="65" y="148"/>
                      <a:pt x="65" y="148"/>
                      <a:pt x="66" y="149"/>
                    </a:cubicBezTo>
                    <a:cubicBezTo>
                      <a:pt x="66" y="148"/>
                      <a:pt x="67" y="146"/>
                      <a:pt x="68" y="145"/>
                    </a:cubicBezTo>
                    <a:cubicBezTo>
                      <a:pt x="67" y="145"/>
                      <a:pt x="67" y="145"/>
                      <a:pt x="66" y="144"/>
                    </a:cubicBezTo>
                    <a:moveTo>
                      <a:pt x="54" y="143"/>
                    </a:moveTo>
                    <a:cubicBezTo>
                      <a:pt x="54" y="144"/>
                      <a:pt x="54" y="144"/>
                      <a:pt x="54" y="144"/>
                    </a:cubicBezTo>
                    <a:cubicBezTo>
                      <a:pt x="54" y="145"/>
                      <a:pt x="55" y="145"/>
                      <a:pt x="56" y="145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4"/>
                      <a:pt x="55" y="144"/>
                      <a:pt x="54" y="143"/>
                    </a:cubicBezTo>
                    <a:moveTo>
                      <a:pt x="57" y="139"/>
                    </a:moveTo>
                    <a:cubicBezTo>
                      <a:pt x="56" y="140"/>
                      <a:pt x="56" y="141"/>
                      <a:pt x="55" y="142"/>
                    </a:cubicBezTo>
                    <a:cubicBezTo>
                      <a:pt x="56" y="142"/>
                      <a:pt x="56" y="143"/>
                      <a:pt x="57" y="143"/>
                    </a:cubicBezTo>
                    <a:cubicBezTo>
                      <a:pt x="58" y="142"/>
                      <a:pt x="58" y="141"/>
                      <a:pt x="59" y="140"/>
                    </a:cubicBezTo>
                    <a:cubicBezTo>
                      <a:pt x="58" y="140"/>
                      <a:pt x="58" y="139"/>
                      <a:pt x="57" y="139"/>
                    </a:cubicBezTo>
                    <a:moveTo>
                      <a:pt x="70" y="139"/>
                    </a:moveTo>
                    <a:cubicBezTo>
                      <a:pt x="70" y="139"/>
                      <a:pt x="69" y="139"/>
                      <a:pt x="69" y="140"/>
                    </a:cubicBezTo>
                    <a:cubicBezTo>
                      <a:pt x="70" y="140"/>
                      <a:pt x="70" y="140"/>
                      <a:pt x="71" y="141"/>
                    </a:cubicBezTo>
                    <a:cubicBezTo>
                      <a:pt x="71" y="140"/>
                      <a:pt x="71" y="140"/>
                      <a:pt x="71" y="140"/>
                    </a:cubicBezTo>
                    <a:cubicBezTo>
                      <a:pt x="71" y="139"/>
                      <a:pt x="70" y="139"/>
                      <a:pt x="70" y="139"/>
                    </a:cubicBezTo>
                    <a:moveTo>
                      <a:pt x="70" y="138"/>
                    </a:moveTo>
                    <a:cubicBezTo>
                      <a:pt x="70" y="138"/>
                      <a:pt x="70" y="138"/>
                      <a:pt x="70" y="139"/>
                    </a:cubicBezTo>
                    <a:cubicBezTo>
                      <a:pt x="70" y="139"/>
                      <a:pt x="71" y="139"/>
                      <a:pt x="72" y="140"/>
                    </a:cubicBezTo>
                    <a:cubicBezTo>
                      <a:pt x="72" y="139"/>
                      <a:pt x="72" y="139"/>
                      <a:pt x="72" y="139"/>
                    </a:cubicBezTo>
                    <a:cubicBezTo>
                      <a:pt x="71" y="139"/>
                      <a:pt x="71" y="138"/>
                      <a:pt x="70" y="138"/>
                    </a:cubicBezTo>
                    <a:moveTo>
                      <a:pt x="60" y="133"/>
                    </a:moveTo>
                    <a:cubicBezTo>
                      <a:pt x="60" y="133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0" y="134"/>
                      <a:pt x="60" y="134"/>
                      <a:pt x="60" y="134"/>
                    </a:cubicBezTo>
                    <a:cubicBezTo>
                      <a:pt x="61" y="134"/>
                      <a:pt x="61" y="135"/>
                      <a:pt x="62" y="135"/>
                    </a:cubicBezTo>
                    <a:cubicBezTo>
                      <a:pt x="62" y="135"/>
                      <a:pt x="62" y="135"/>
                      <a:pt x="62" y="134"/>
                    </a:cubicBezTo>
                    <a:cubicBezTo>
                      <a:pt x="62" y="134"/>
                      <a:pt x="61" y="133"/>
                      <a:pt x="60" y="133"/>
                    </a:cubicBezTo>
                    <a:moveTo>
                      <a:pt x="61" y="132"/>
                    </a:moveTo>
                    <a:cubicBezTo>
                      <a:pt x="61" y="133"/>
                      <a:pt x="61" y="133"/>
                      <a:pt x="60" y="133"/>
                    </a:cubicBezTo>
                    <a:cubicBezTo>
                      <a:pt x="61" y="133"/>
                      <a:pt x="62" y="134"/>
                      <a:pt x="63" y="134"/>
                    </a:cubicBezTo>
                    <a:cubicBezTo>
                      <a:pt x="63" y="134"/>
                      <a:pt x="63" y="134"/>
                      <a:pt x="63" y="134"/>
                    </a:cubicBezTo>
                    <a:cubicBezTo>
                      <a:pt x="62" y="133"/>
                      <a:pt x="61" y="133"/>
                      <a:pt x="61" y="132"/>
                    </a:cubicBezTo>
                    <a:moveTo>
                      <a:pt x="74" y="132"/>
                    </a:moveTo>
                    <a:cubicBezTo>
                      <a:pt x="74" y="132"/>
                      <a:pt x="74" y="133"/>
                      <a:pt x="73" y="133"/>
                    </a:cubicBezTo>
                    <a:cubicBezTo>
                      <a:pt x="74" y="133"/>
                      <a:pt x="74" y="134"/>
                      <a:pt x="75" y="134"/>
                    </a:cubicBezTo>
                    <a:cubicBezTo>
                      <a:pt x="75" y="134"/>
                      <a:pt x="75" y="133"/>
                      <a:pt x="76" y="133"/>
                    </a:cubicBezTo>
                    <a:cubicBezTo>
                      <a:pt x="75" y="133"/>
                      <a:pt x="74" y="132"/>
                      <a:pt x="74" y="132"/>
                    </a:cubicBezTo>
                    <a:moveTo>
                      <a:pt x="64" y="127"/>
                    </a:moveTo>
                    <a:cubicBezTo>
                      <a:pt x="64" y="127"/>
                      <a:pt x="64" y="127"/>
                      <a:pt x="64" y="127"/>
                    </a:cubicBezTo>
                    <a:cubicBezTo>
                      <a:pt x="65" y="127"/>
                      <a:pt x="65" y="128"/>
                      <a:pt x="66" y="128"/>
                    </a:cubicBezTo>
                    <a:cubicBezTo>
                      <a:pt x="66" y="128"/>
                      <a:pt x="66" y="128"/>
                      <a:pt x="66" y="128"/>
                    </a:cubicBezTo>
                    <a:cubicBezTo>
                      <a:pt x="66" y="127"/>
                      <a:pt x="65" y="127"/>
                      <a:pt x="64" y="127"/>
                    </a:cubicBezTo>
                    <a:moveTo>
                      <a:pt x="78" y="126"/>
                    </a:moveTo>
                    <a:cubicBezTo>
                      <a:pt x="78" y="126"/>
                      <a:pt x="77" y="127"/>
                      <a:pt x="77" y="127"/>
                    </a:cubicBezTo>
                    <a:cubicBezTo>
                      <a:pt x="77" y="128"/>
                      <a:pt x="78" y="128"/>
                      <a:pt x="78" y="128"/>
                    </a:cubicBezTo>
                    <a:cubicBezTo>
                      <a:pt x="79" y="128"/>
                      <a:pt x="79" y="127"/>
                      <a:pt x="79" y="127"/>
                    </a:cubicBezTo>
                    <a:cubicBezTo>
                      <a:pt x="78" y="126"/>
                      <a:pt x="78" y="126"/>
                      <a:pt x="78" y="126"/>
                    </a:cubicBezTo>
                    <a:moveTo>
                      <a:pt x="80" y="123"/>
                    </a:moveTo>
                    <a:cubicBezTo>
                      <a:pt x="79" y="124"/>
                      <a:pt x="78" y="125"/>
                      <a:pt x="78" y="126"/>
                    </a:cubicBezTo>
                    <a:cubicBezTo>
                      <a:pt x="78" y="126"/>
                      <a:pt x="79" y="126"/>
                      <a:pt x="79" y="127"/>
                    </a:cubicBezTo>
                    <a:cubicBezTo>
                      <a:pt x="80" y="126"/>
                      <a:pt x="81" y="125"/>
                      <a:pt x="81" y="124"/>
                    </a:cubicBezTo>
                    <a:cubicBezTo>
                      <a:pt x="81" y="124"/>
                      <a:pt x="80" y="123"/>
                      <a:pt x="80" y="123"/>
                    </a:cubicBezTo>
                    <a:moveTo>
                      <a:pt x="68" y="120"/>
                    </a:moveTo>
                    <a:cubicBezTo>
                      <a:pt x="68" y="121"/>
                      <a:pt x="68" y="121"/>
                      <a:pt x="67" y="121"/>
                    </a:cubicBezTo>
                    <a:cubicBezTo>
                      <a:pt x="68" y="122"/>
                      <a:pt x="69" y="122"/>
                      <a:pt x="69" y="123"/>
                    </a:cubicBezTo>
                    <a:cubicBezTo>
                      <a:pt x="70" y="122"/>
                      <a:pt x="70" y="122"/>
                      <a:pt x="70" y="121"/>
                    </a:cubicBezTo>
                    <a:cubicBezTo>
                      <a:pt x="68" y="120"/>
                      <a:pt x="68" y="120"/>
                      <a:pt x="68" y="120"/>
                    </a:cubicBezTo>
                    <a:moveTo>
                      <a:pt x="70" y="117"/>
                    </a:moveTo>
                    <a:cubicBezTo>
                      <a:pt x="69" y="118"/>
                      <a:pt x="69" y="119"/>
                      <a:pt x="68" y="120"/>
                    </a:cubicBezTo>
                    <a:cubicBezTo>
                      <a:pt x="69" y="120"/>
                      <a:pt x="70" y="121"/>
                      <a:pt x="70" y="121"/>
                    </a:cubicBezTo>
                    <a:cubicBezTo>
                      <a:pt x="71" y="120"/>
                      <a:pt x="71" y="120"/>
                      <a:pt x="72" y="119"/>
                    </a:cubicBezTo>
                    <a:cubicBezTo>
                      <a:pt x="71" y="118"/>
                      <a:pt x="70" y="118"/>
                      <a:pt x="70" y="117"/>
                    </a:cubicBezTo>
                    <a:moveTo>
                      <a:pt x="87" y="112"/>
                    </a:moveTo>
                    <a:cubicBezTo>
                      <a:pt x="86" y="113"/>
                      <a:pt x="86" y="113"/>
                      <a:pt x="85" y="114"/>
                    </a:cubicBezTo>
                    <a:cubicBezTo>
                      <a:pt x="86" y="114"/>
                      <a:pt x="86" y="115"/>
                      <a:pt x="87" y="115"/>
                    </a:cubicBezTo>
                    <a:cubicBezTo>
                      <a:pt x="87" y="114"/>
                      <a:pt x="88" y="114"/>
                      <a:pt x="88" y="113"/>
                    </a:cubicBezTo>
                    <a:cubicBezTo>
                      <a:pt x="88" y="113"/>
                      <a:pt x="87" y="112"/>
                      <a:pt x="87" y="112"/>
                    </a:cubicBezTo>
                    <a:moveTo>
                      <a:pt x="76" y="106"/>
                    </a:moveTo>
                    <a:cubicBezTo>
                      <a:pt x="76" y="107"/>
                      <a:pt x="76" y="107"/>
                      <a:pt x="75" y="108"/>
                    </a:cubicBezTo>
                    <a:cubicBezTo>
                      <a:pt x="76" y="108"/>
                      <a:pt x="77" y="109"/>
                      <a:pt x="78" y="109"/>
                    </a:cubicBezTo>
                    <a:cubicBezTo>
                      <a:pt x="78" y="109"/>
                      <a:pt x="78" y="109"/>
                      <a:pt x="78" y="108"/>
                    </a:cubicBezTo>
                    <a:cubicBezTo>
                      <a:pt x="78" y="108"/>
                      <a:pt x="78" y="108"/>
                      <a:pt x="79" y="108"/>
                    </a:cubicBezTo>
                    <a:cubicBezTo>
                      <a:pt x="78" y="107"/>
                      <a:pt x="77" y="107"/>
                      <a:pt x="76" y="106"/>
                    </a:cubicBezTo>
                    <a:moveTo>
                      <a:pt x="98" y="94"/>
                    </a:moveTo>
                    <a:cubicBezTo>
                      <a:pt x="97" y="96"/>
                      <a:pt x="95" y="98"/>
                      <a:pt x="94" y="101"/>
                    </a:cubicBezTo>
                    <a:cubicBezTo>
                      <a:pt x="94" y="101"/>
                      <a:pt x="95" y="101"/>
                      <a:pt x="95" y="101"/>
                    </a:cubicBezTo>
                    <a:cubicBezTo>
                      <a:pt x="97" y="99"/>
                      <a:pt x="98" y="97"/>
                      <a:pt x="99" y="95"/>
                    </a:cubicBezTo>
                    <a:cubicBezTo>
                      <a:pt x="99" y="94"/>
                      <a:pt x="98" y="94"/>
                      <a:pt x="98" y="94"/>
                    </a:cubicBezTo>
                    <a:moveTo>
                      <a:pt x="87" y="88"/>
                    </a:moveTo>
                    <a:cubicBezTo>
                      <a:pt x="86" y="90"/>
                      <a:pt x="85" y="92"/>
                      <a:pt x="84" y="94"/>
                    </a:cubicBezTo>
                    <a:cubicBezTo>
                      <a:pt x="84" y="95"/>
                      <a:pt x="85" y="95"/>
                      <a:pt x="86" y="95"/>
                    </a:cubicBezTo>
                    <a:cubicBezTo>
                      <a:pt x="87" y="93"/>
                      <a:pt x="88" y="91"/>
                      <a:pt x="89" y="89"/>
                    </a:cubicBezTo>
                    <a:cubicBezTo>
                      <a:pt x="89" y="89"/>
                      <a:pt x="88" y="88"/>
                      <a:pt x="87" y="88"/>
                    </a:cubicBezTo>
                    <a:moveTo>
                      <a:pt x="103" y="85"/>
                    </a:moveTo>
                    <a:cubicBezTo>
                      <a:pt x="103" y="86"/>
                      <a:pt x="103" y="87"/>
                      <a:pt x="102" y="87"/>
                    </a:cubicBezTo>
                    <a:cubicBezTo>
                      <a:pt x="103" y="87"/>
                      <a:pt x="103" y="88"/>
                      <a:pt x="103" y="88"/>
                    </a:cubicBezTo>
                    <a:cubicBezTo>
                      <a:pt x="104" y="87"/>
                      <a:pt x="104" y="87"/>
                      <a:pt x="105" y="86"/>
                    </a:cubicBezTo>
                    <a:cubicBezTo>
                      <a:pt x="103" y="85"/>
                      <a:pt x="103" y="85"/>
                      <a:pt x="103" y="85"/>
                    </a:cubicBezTo>
                    <a:moveTo>
                      <a:pt x="106" y="82"/>
                    </a:moveTo>
                    <a:cubicBezTo>
                      <a:pt x="105" y="83"/>
                      <a:pt x="105" y="83"/>
                      <a:pt x="104" y="84"/>
                    </a:cubicBezTo>
                    <a:cubicBezTo>
                      <a:pt x="105" y="84"/>
                      <a:pt x="105" y="85"/>
                      <a:pt x="105" y="85"/>
                    </a:cubicBezTo>
                    <a:cubicBezTo>
                      <a:pt x="106" y="84"/>
                      <a:pt x="106" y="83"/>
                      <a:pt x="107" y="83"/>
                    </a:cubicBezTo>
                    <a:cubicBezTo>
                      <a:pt x="106" y="82"/>
                      <a:pt x="106" y="82"/>
                      <a:pt x="106" y="82"/>
                    </a:cubicBezTo>
                    <a:moveTo>
                      <a:pt x="93" y="79"/>
                    </a:moveTo>
                    <a:cubicBezTo>
                      <a:pt x="92" y="80"/>
                      <a:pt x="92" y="80"/>
                      <a:pt x="92" y="81"/>
                    </a:cubicBezTo>
                    <a:cubicBezTo>
                      <a:pt x="92" y="81"/>
                      <a:pt x="93" y="82"/>
                      <a:pt x="94" y="82"/>
                    </a:cubicBezTo>
                    <a:cubicBezTo>
                      <a:pt x="94" y="81"/>
                      <a:pt x="94" y="81"/>
                      <a:pt x="95" y="80"/>
                    </a:cubicBezTo>
                    <a:cubicBezTo>
                      <a:pt x="93" y="79"/>
                      <a:pt x="93" y="79"/>
                      <a:pt x="93" y="79"/>
                    </a:cubicBezTo>
                    <a:moveTo>
                      <a:pt x="109" y="77"/>
                    </a:moveTo>
                    <a:cubicBezTo>
                      <a:pt x="108" y="78"/>
                      <a:pt x="108" y="79"/>
                      <a:pt x="107" y="79"/>
                    </a:cubicBezTo>
                    <a:cubicBezTo>
                      <a:pt x="108" y="79"/>
                      <a:pt x="108" y="80"/>
                      <a:pt x="108" y="80"/>
                    </a:cubicBezTo>
                    <a:cubicBezTo>
                      <a:pt x="109" y="79"/>
                      <a:pt x="109" y="79"/>
                      <a:pt x="110" y="78"/>
                    </a:cubicBezTo>
                    <a:cubicBezTo>
                      <a:pt x="109" y="78"/>
                      <a:pt x="109" y="78"/>
                      <a:pt x="109" y="77"/>
                    </a:cubicBezTo>
                    <a:moveTo>
                      <a:pt x="95" y="76"/>
                    </a:moveTo>
                    <a:cubicBezTo>
                      <a:pt x="94" y="76"/>
                      <a:pt x="94" y="77"/>
                      <a:pt x="93" y="78"/>
                    </a:cubicBezTo>
                    <a:cubicBezTo>
                      <a:pt x="94" y="78"/>
                      <a:pt x="94" y="78"/>
                      <a:pt x="95" y="78"/>
                    </a:cubicBezTo>
                    <a:cubicBezTo>
                      <a:pt x="95" y="79"/>
                      <a:pt x="95" y="79"/>
                      <a:pt x="95" y="79"/>
                    </a:cubicBezTo>
                    <a:cubicBezTo>
                      <a:pt x="96" y="78"/>
                      <a:pt x="96" y="78"/>
                      <a:pt x="97" y="77"/>
                    </a:cubicBezTo>
                    <a:cubicBezTo>
                      <a:pt x="96" y="76"/>
                      <a:pt x="95" y="76"/>
                      <a:pt x="95" y="76"/>
                    </a:cubicBezTo>
                    <a:moveTo>
                      <a:pt x="111" y="73"/>
                    </a:moveTo>
                    <a:cubicBezTo>
                      <a:pt x="111" y="74"/>
                      <a:pt x="110" y="75"/>
                      <a:pt x="109" y="77"/>
                    </a:cubicBezTo>
                    <a:cubicBezTo>
                      <a:pt x="109" y="77"/>
                      <a:pt x="110" y="77"/>
                      <a:pt x="110" y="77"/>
                    </a:cubicBezTo>
                    <a:cubicBezTo>
                      <a:pt x="110" y="77"/>
                      <a:pt x="110" y="77"/>
                      <a:pt x="110" y="77"/>
                    </a:cubicBezTo>
                    <a:cubicBezTo>
                      <a:pt x="111" y="76"/>
                      <a:pt x="112" y="74"/>
                      <a:pt x="112" y="73"/>
                    </a:cubicBezTo>
                    <a:cubicBezTo>
                      <a:pt x="112" y="73"/>
                      <a:pt x="112" y="73"/>
                      <a:pt x="111" y="73"/>
                    </a:cubicBezTo>
                    <a:moveTo>
                      <a:pt x="98" y="71"/>
                    </a:moveTo>
                    <a:cubicBezTo>
                      <a:pt x="97" y="72"/>
                      <a:pt x="97" y="72"/>
                      <a:pt x="96" y="73"/>
                    </a:cubicBezTo>
                    <a:cubicBezTo>
                      <a:pt x="97" y="73"/>
                      <a:pt x="98" y="74"/>
                      <a:pt x="98" y="74"/>
                    </a:cubicBezTo>
                    <a:cubicBezTo>
                      <a:pt x="99" y="73"/>
                      <a:pt x="99" y="73"/>
                      <a:pt x="100" y="72"/>
                    </a:cubicBezTo>
                    <a:cubicBezTo>
                      <a:pt x="99" y="72"/>
                      <a:pt x="98" y="71"/>
                      <a:pt x="98" y="71"/>
                    </a:cubicBezTo>
                    <a:moveTo>
                      <a:pt x="113" y="70"/>
                    </a:moveTo>
                    <a:cubicBezTo>
                      <a:pt x="113" y="71"/>
                      <a:pt x="112" y="72"/>
                      <a:pt x="112" y="72"/>
                    </a:cubicBezTo>
                    <a:cubicBezTo>
                      <a:pt x="112" y="73"/>
                      <a:pt x="112" y="73"/>
                      <a:pt x="113" y="73"/>
                    </a:cubicBezTo>
                    <a:cubicBezTo>
                      <a:pt x="113" y="72"/>
                      <a:pt x="114" y="71"/>
                      <a:pt x="114" y="70"/>
                    </a:cubicBezTo>
                    <a:cubicBezTo>
                      <a:pt x="114" y="70"/>
                      <a:pt x="114" y="70"/>
                      <a:pt x="113" y="70"/>
                    </a:cubicBezTo>
                    <a:moveTo>
                      <a:pt x="100" y="66"/>
                    </a:moveTo>
                    <a:cubicBezTo>
                      <a:pt x="99" y="68"/>
                      <a:pt x="99" y="69"/>
                      <a:pt x="98" y="70"/>
                    </a:cubicBezTo>
                    <a:cubicBezTo>
                      <a:pt x="99" y="71"/>
                      <a:pt x="99" y="71"/>
                      <a:pt x="100" y="71"/>
                    </a:cubicBezTo>
                    <a:cubicBezTo>
                      <a:pt x="101" y="70"/>
                      <a:pt x="102" y="69"/>
                      <a:pt x="102" y="68"/>
                    </a:cubicBezTo>
                    <a:cubicBezTo>
                      <a:pt x="102" y="67"/>
                      <a:pt x="101" y="67"/>
                      <a:pt x="100" y="66"/>
                    </a:cubicBezTo>
                    <a:moveTo>
                      <a:pt x="101" y="65"/>
                    </a:moveTo>
                    <a:cubicBezTo>
                      <a:pt x="101" y="65"/>
                      <a:pt x="101" y="65"/>
                      <a:pt x="101" y="65"/>
                    </a:cubicBezTo>
                    <a:cubicBezTo>
                      <a:pt x="102" y="66"/>
                      <a:pt x="102" y="66"/>
                      <a:pt x="103" y="67"/>
                    </a:cubicBezTo>
                    <a:cubicBezTo>
                      <a:pt x="103" y="67"/>
                      <a:pt x="103" y="67"/>
                      <a:pt x="103" y="67"/>
                    </a:cubicBezTo>
                    <a:cubicBezTo>
                      <a:pt x="102" y="66"/>
                      <a:pt x="102" y="66"/>
                      <a:pt x="101" y="65"/>
                    </a:cubicBezTo>
                    <a:moveTo>
                      <a:pt x="116" y="65"/>
                    </a:moveTo>
                    <a:cubicBezTo>
                      <a:pt x="116" y="66"/>
                      <a:pt x="116" y="66"/>
                      <a:pt x="115" y="66"/>
                    </a:cubicBezTo>
                    <a:cubicBezTo>
                      <a:pt x="116" y="67"/>
                      <a:pt x="116" y="67"/>
                      <a:pt x="116" y="67"/>
                    </a:cubicBezTo>
                    <a:cubicBezTo>
                      <a:pt x="117" y="66"/>
                      <a:pt x="117" y="66"/>
                      <a:pt x="117" y="66"/>
                    </a:cubicBezTo>
                    <a:cubicBezTo>
                      <a:pt x="117" y="66"/>
                      <a:pt x="117" y="65"/>
                      <a:pt x="116" y="65"/>
                    </a:cubicBezTo>
                    <a:moveTo>
                      <a:pt x="102" y="63"/>
                    </a:moveTo>
                    <a:cubicBezTo>
                      <a:pt x="102" y="64"/>
                      <a:pt x="101" y="65"/>
                      <a:pt x="101" y="65"/>
                    </a:cubicBezTo>
                    <a:cubicBezTo>
                      <a:pt x="102" y="66"/>
                      <a:pt x="102" y="66"/>
                      <a:pt x="103" y="66"/>
                    </a:cubicBezTo>
                    <a:cubicBezTo>
                      <a:pt x="103" y="66"/>
                      <a:pt x="104" y="65"/>
                      <a:pt x="104" y="65"/>
                    </a:cubicBezTo>
                    <a:cubicBezTo>
                      <a:pt x="104" y="64"/>
                      <a:pt x="103" y="64"/>
                      <a:pt x="103" y="64"/>
                    </a:cubicBezTo>
                    <a:cubicBezTo>
                      <a:pt x="102" y="65"/>
                      <a:pt x="102" y="66"/>
                      <a:pt x="102" y="66"/>
                    </a:cubicBezTo>
                    <a:cubicBezTo>
                      <a:pt x="102" y="66"/>
                      <a:pt x="102" y="65"/>
                      <a:pt x="103" y="64"/>
                    </a:cubicBezTo>
                    <a:cubicBezTo>
                      <a:pt x="103" y="64"/>
                      <a:pt x="102" y="64"/>
                      <a:pt x="102" y="63"/>
                    </a:cubicBezTo>
                    <a:moveTo>
                      <a:pt x="104" y="62"/>
                    </a:moveTo>
                    <a:cubicBezTo>
                      <a:pt x="104" y="62"/>
                      <a:pt x="104" y="62"/>
                      <a:pt x="104" y="63"/>
                    </a:cubicBezTo>
                    <a:cubicBezTo>
                      <a:pt x="104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4" y="63"/>
                      <a:pt x="104" y="62"/>
                    </a:cubicBezTo>
                    <a:moveTo>
                      <a:pt x="103" y="62"/>
                    </a:moveTo>
                    <a:cubicBezTo>
                      <a:pt x="103" y="62"/>
                      <a:pt x="103" y="62"/>
                      <a:pt x="103" y="62"/>
                    </a:cubicBezTo>
                    <a:cubicBezTo>
                      <a:pt x="103" y="62"/>
                      <a:pt x="103" y="62"/>
                      <a:pt x="104" y="62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4" y="62"/>
                      <a:pt x="103" y="62"/>
                      <a:pt x="103" y="62"/>
                    </a:cubicBezTo>
                    <a:moveTo>
                      <a:pt x="121" y="59"/>
                    </a:moveTo>
                    <a:cubicBezTo>
                      <a:pt x="118" y="65"/>
                      <a:pt x="118" y="65"/>
                      <a:pt x="118" y="65"/>
                    </a:cubicBezTo>
                    <a:cubicBezTo>
                      <a:pt x="118" y="65"/>
                      <a:pt x="118" y="65"/>
                      <a:pt x="118" y="65"/>
                    </a:cubicBezTo>
                    <a:cubicBezTo>
                      <a:pt x="121" y="60"/>
                      <a:pt x="121" y="60"/>
                      <a:pt x="121" y="60"/>
                    </a:cubicBezTo>
                    <a:cubicBezTo>
                      <a:pt x="121" y="60"/>
                      <a:pt x="121" y="59"/>
                      <a:pt x="121" y="59"/>
                    </a:cubicBezTo>
                    <a:cubicBezTo>
                      <a:pt x="121" y="59"/>
                      <a:pt x="121" y="59"/>
                      <a:pt x="121" y="59"/>
                    </a:cubicBezTo>
                    <a:moveTo>
                      <a:pt x="106" y="59"/>
                    </a:moveTo>
                    <a:cubicBezTo>
                      <a:pt x="106" y="59"/>
                      <a:pt x="105" y="60"/>
                      <a:pt x="105" y="60"/>
                    </a:cubicBezTo>
                    <a:cubicBezTo>
                      <a:pt x="106" y="60"/>
                      <a:pt x="106" y="61"/>
                      <a:pt x="106" y="61"/>
                    </a:cubicBezTo>
                    <a:cubicBezTo>
                      <a:pt x="107" y="60"/>
                      <a:pt x="107" y="60"/>
                      <a:pt x="107" y="59"/>
                    </a:cubicBezTo>
                    <a:cubicBezTo>
                      <a:pt x="107" y="59"/>
                      <a:pt x="106" y="59"/>
                      <a:pt x="106" y="59"/>
                    </a:cubicBezTo>
                    <a:moveTo>
                      <a:pt x="120" y="58"/>
                    </a:moveTo>
                    <a:cubicBezTo>
                      <a:pt x="119" y="60"/>
                      <a:pt x="118" y="62"/>
                      <a:pt x="117" y="64"/>
                    </a:cubicBezTo>
                    <a:cubicBezTo>
                      <a:pt x="117" y="64"/>
                      <a:pt x="117" y="65"/>
                      <a:pt x="118" y="65"/>
                    </a:cubicBezTo>
                    <a:cubicBezTo>
                      <a:pt x="119" y="63"/>
                      <a:pt x="120" y="61"/>
                      <a:pt x="121" y="59"/>
                    </a:cubicBezTo>
                    <a:cubicBezTo>
                      <a:pt x="121" y="59"/>
                      <a:pt x="121" y="59"/>
                      <a:pt x="120" y="58"/>
                    </a:cubicBezTo>
                    <a:moveTo>
                      <a:pt x="105" y="58"/>
                    </a:moveTo>
                    <a:cubicBezTo>
                      <a:pt x="105" y="59"/>
                      <a:pt x="105" y="59"/>
                      <a:pt x="104" y="60"/>
                    </a:cubicBezTo>
                    <a:cubicBezTo>
                      <a:pt x="105" y="60"/>
                      <a:pt x="105" y="60"/>
                      <a:pt x="105" y="60"/>
                    </a:cubicBezTo>
                    <a:cubicBezTo>
                      <a:pt x="105" y="60"/>
                      <a:pt x="106" y="59"/>
                      <a:pt x="106" y="59"/>
                    </a:cubicBezTo>
                    <a:cubicBezTo>
                      <a:pt x="106" y="59"/>
                      <a:pt x="105" y="58"/>
                      <a:pt x="105" y="58"/>
                    </a:cubicBezTo>
                    <a:moveTo>
                      <a:pt x="122" y="55"/>
                    </a:moveTo>
                    <a:cubicBezTo>
                      <a:pt x="122" y="56"/>
                      <a:pt x="122" y="57"/>
                      <a:pt x="121" y="57"/>
                    </a:cubicBezTo>
                    <a:cubicBezTo>
                      <a:pt x="121" y="57"/>
                      <a:pt x="122" y="58"/>
                      <a:pt x="122" y="58"/>
                    </a:cubicBezTo>
                    <a:cubicBezTo>
                      <a:pt x="123" y="57"/>
                      <a:pt x="123" y="56"/>
                      <a:pt x="123" y="56"/>
                    </a:cubicBezTo>
                    <a:cubicBezTo>
                      <a:pt x="123" y="56"/>
                      <a:pt x="123" y="55"/>
                      <a:pt x="122" y="55"/>
                    </a:cubicBezTo>
                    <a:moveTo>
                      <a:pt x="110" y="52"/>
                    </a:moveTo>
                    <a:cubicBezTo>
                      <a:pt x="109" y="54"/>
                      <a:pt x="108" y="56"/>
                      <a:pt x="107" y="58"/>
                    </a:cubicBezTo>
                    <a:cubicBezTo>
                      <a:pt x="107" y="58"/>
                      <a:pt x="107" y="58"/>
                      <a:pt x="108" y="58"/>
                    </a:cubicBezTo>
                    <a:cubicBezTo>
                      <a:pt x="109" y="57"/>
                      <a:pt x="110" y="55"/>
                      <a:pt x="111" y="53"/>
                    </a:cubicBezTo>
                    <a:cubicBezTo>
                      <a:pt x="111" y="53"/>
                      <a:pt x="110" y="52"/>
                      <a:pt x="110" y="52"/>
                    </a:cubicBezTo>
                    <a:moveTo>
                      <a:pt x="109" y="52"/>
                    </a:moveTo>
                    <a:cubicBezTo>
                      <a:pt x="108" y="54"/>
                      <a:pt x="107" y="55"/>
                      <a:pt x="106" y="57"/>
                    </a:cubicBezTo>
                    <a:cubicBezTo>
                      <a:pt x="106" y="57"/>
                      <a:pt x="106" y="57"/>
                      <a:pt x="107" y="58"/>
                    </a:cubicBezTo>
                    <a:cubicBezTo>
                      <a:pt x="107" y="56"/>
                      <a:pt x="109" y="54"/>
                      <a:pt x="110" y="52"/>
                    </a:cubicBezTo>
                    <a:cubicBezTo>
                      <a:pt x="110" y="52"/>
                      <a:pt x="109" y="52"/>
                      <a:pt x="109" y="52"/>
                    </a:cubicBezTo>
                    <a:moveTo>
                      <a:pt x="125" y="52"/>
                    </a:moveTo>
                    <a:cubicBezTo>
                      <a:pt x="124" y="52"/>
                      <a:pt x="124" y="52"/>
                      <a:pt x="124" y="53"/>
                    </a:cubicBezTo>
                    <a:cubicBezTo>
                      <a:pt x="124" y="53"/>
                      <a:pt x="124" y="53"/>
                      <a:pt x="125" y="53"/>
                    </a:cubicBezTo>
                    <a:cubicBezTo>
                      <a:pt x="125" y="53"/>
                      <a:pt x="125" y="53"/>
                      <a:pt x="126" y="52"/>
                    </a:cubicBezTo>
                    <a:cubicBezTo>
                      <a:pt x="125" y="52"/>
                      <a:pt x="125" y="52"/>
                      <a:pt x="125" y="52"/>
                    </a:cubicBezTo>
                    <a:moveTo>
                      <a:pt x="125" y="51"/>
                    </a:moveTo>
                    <a:cubicBezTo>
                      <a:pt x="125" y="51"/>
                      <a:pt x="125" y="51"/>
                      <a:pt x="125" y="52"/>
                    </a:cubicBezTo>
                    <a:cubicBezTo>
                      <a:pt x="125" y="52"/>
                      <a:pt x="125" y="52"/>
                      <a:pt x="126" y="52"/>
                    </a:cubicBezTo>
                    <a:cubicBezTo>
                      <a:pt x="126" y="52"/>
                      <a:pt x="126" y="52"/>
                      <a:pt x="126" y="51"/>
                    </a:cubicBezTo>
                    <a:cubicBezTo>
                      <a:pt x="126" y="51"/>
                      <a:pt x="125" y="51"/>
                      <a:pt x="125" y="51"/>
                    </a:cubicBezTo>
                    <a:moveTo>
                      <a:pt x="126" y="50"/>
                    </a:moveTo>
                    <a:cubicBezTo>
                      <a:pt x="126" y="50"/>
                      <a:pt x="125" y="50"/>
                      <a:pt x="125" y="50"/>
                    </a:cubicBezTo>
                    <a:cubicBezTo>
                      <a:pt x="126" y="51"/>
                      <a:pt x="126" y="51"/>
                      <a:pt x="126" y="51"/>
                    </a:cubicBezTo>
                    <a:cubicBezTo>
                      <a:pt x="126" y="51"/>
                      <a:pt x="126" y="51"/>
                      <a:pt x="126" y="51"/>
                    </a:cubicBezTo>
                    <a:cubicBezTo>
                      <a:pt x="126" y="50"/>
                      <a:pt x="126" y="50"/>
                      <a:pt x="126" y="50"/>
                    </a:cubicBezTo>
                    <a:moveTo>
                      <a:pt x="112" y="49"/>
                    </a:moveTo>
                    <a:cubicBezTo>
                      <a:pt x="111" y="50"/>
                      <a:pt x="111" y="50"/>
                      <a:pt x="111" y="51"/>
                    </a:cubicBezTo>
                    <a:cubicBezTo>
                      <a:pt x="111" y="51"/>
                      <a:pt x="111" y="51"/>
                      <a:pt x="112" y="52"/>
                    </a:cubicBezTo>
                    <a:cubicBezTo>
                      <a:pt x="112" y="51"/>
                      <a:pt x="113" y="50"/>
                      <a:pt x="113" y="50"/>
                    </a:cubicBezTo>
                    <a:cubicBezTo>
                      <a:pt x="113" y="49"/>
                      <a:pt x="112" y="49"/>
                      <a:pt x="112" y="49"/>
                    </a:cubicBezTo>
                    <a:moveTo>
                      <a:pt x="111" y="49"/>
                    </a:moveTo>
                    <a:cubicBezTo>
                      <a:pt x="111" y="49"/>
                      <a:pt x="110" y="50"/>
                      <a:pt x="110" y="51"/>
                    </a:cubicBezTo>
                    <a:cubicBezTo>
                      <a:pt x="110" y="51"/>
                      <a:pt x="110" y="51"/>
                      <a:pt x="110" y="51"/>
                    </a:cubicBezTo>
                    <a:cubicBezTo>
                      <a:pt x="111" y="50"/>
                      <a:pt x="111" y="50"/>
                      <a:pt x="112" y="49"/>
                    </a:cubicBezTo>
                    <a:cubicBezTo>
                      <a:pt x="111" y="49"/>
                      <a:pt x="111" y="49"/>
                      <a:pt x="111" y="49"/>
                    </a:cubicBezTo>
                    <a:moveTo>
                      <a:pt x="128" y="47"/>
                    </a:moveTo>
                    <a:cubicBezTo>
                      <a:pt x="127" y="48"/>
                      <a:pt x="126" y="49"/>
                      <a:pt x="126" y="50"/>
                    </a:cubicBezTo>
                    <a:cubicBezTo>
                      <a:pt x="126" y="50"/>
                      <a:pt x="126" y="50"/>
                      <a:pt x="127" y="51"/>
                    </a:cubicBezTo>
                    <a:cubicBezTo>
                      <a:pt x="127" y="49"/>
                      <a:pt x="128" y="48"/>
                      <a:pt x="129" y="47"/>
                    </a:cubicBezTo>
                    <a:cubicBezTo>
                      <a:pt x="128" y="47"/>
                      <a:pt x="128" y="47"/>
                      <a:pt x="128" y="47"/>
                    </a:cubicBezTo>
                    <a:moveTo>
                      <a:pt x="128" y="46"/>
                    </a:moveTo>
                    <a:cubicBezTo>
                      <a:pt x="128" y="46"/>
                      <a:pt x="128" y="46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9" y="47"/>
                      <a:pt x="128" y="46"/>
                      <a:pt x="128" y="46"/>
                    </a:cubicBezTo>
                    <a:moveTo>
                      <a:pt x="114" y="45"/>
                    </a:moveTo>
                    <a:cubicBezTo>
                      <a:pt x="114" y="45"/>
                      <a:pt x="114" y="46"/>
                      <a:pt x="113" y="46"/>
                    </a:cubicBezTo>
                    <a:cubicBezTo>
                      <a:pt x="114" y="47"/>
                      <a:pt x="114" y="47"/>
                      <a:pt x="115" y="47"/>
                    </a:cubicBezTo>
                    <a:cubicBezTo>
                      <a:pt x="115" y="47"/>
                      <a:pt x="115" y="46"/>
                      <a:pt x="115" y="46"/>
                    </a:cubicBezTo>
                    <a:cubicBezTo>
                      <a:pt x="115" y="45"/>
                      <a:pt x="115" y="45"/>
                      <a:pt x="114" y="45"/>
                    </a:cubicBezTo>
                    <a:moveTo>
                      <a:pt x="115" y="44"/>
                    </a:moveTo>
                    <a:cubicBezTo>
                      <a:pt x="115" y="45"/>
                      <a:pt x="114" y="45"/>
                      <a:pt x="114" y="45"/>
                    </a:cubicBezTo>
                    <a:cubicBezTo>
                      <a:pt x="115" y="45"/>
                      <a:pt x="115" y="45"/>
                      <a:pt x="115" y="46"/>
                    </a:cubicBezTo>
                    <a:cubicBezTo>
                      <a:pt x="116" y="45"/>
                      <a:pt x="116" y="45"/>
                      <a:pt x="116" y="45"/>
                    </a:cubicBezTo>
                    <a:cubicBezTo>
                      <a:pt x="115" y="45"/>
                      <a:pt x="115" y="45"/>
                      <a:pt x="115" y="44"/>
                    </a:cubicBezTo>
                    <a:moveTo>
                      <a:pt x="113" y="44"/>
                    </a:moveTo>
                    <a:cubicBezTo>
                      <a:pt x="113" y="45"/>
                      <a:pt x="113" y="45"/>
                      <a:pt x="113" y="46"/>
                    </a:cubicBezTo>
                    <a:cubicBezTo>
                      <a:pt x="113" y="46"/>
                      <a:pt x="113" y="46"/>
                      <a:pt x="113" y="46"/>
                    </a:cubicBezTo>
                    <a:cubicBezTo>
                      <a:pt x="114" y="46"/>
                      <a:pt x="114" y="45"/>
                      <a:pt x="114" y="45"/>
                    </a:cubicBezTo>
                    <a:cubicBezTo>
                      <a:pt x="114" y="45"/>
                      <a:pt x="114" y="45"/>
                      <a:pt x="113" y="44"/>
                    </a:cubicBezTo>
                    <a:moveTo>
                      <a:pt x="114" y="44"/>
                    </a:moveTo>
                    <a:cubicBezTo>
                      <a:pt x="114" y="44"/>
                      <a:pt x="114" y="44"/>
                      <a:pt x="113" y="44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4" y="44"/>
                      <a:pt x="114" y="44"/>
                    </a:cubicBezTo>
                    <a:cubicBezTo>
                      <a:pt x="114" y="44"/>
                      <a:pt x="114" y="44"/>
                      <a:pt x="114" y="44"/>
                    </a:cubicBezTo>
                    <a:moveTo>
                      <a:pt x="130" y="43"/>
                    </a:moveTo>
                    <a:cubicBezTo>
                      <a:pt x="129" y="44"/>
                      <a:pt x="129" y="45"/>
                      <a:pt x="128" y="46"/>
                    </a:cubicBezTo>
                    <a:cubicBezTo>
                      <a:pt x="129" y="46"/>
                      <a:pt x="129" y="46"/>
                      <a:pt x="129" y="46"/>
                    </a:cubicBezTo>
                    <a:cubicBezTo>
                      <a:pt x="130" y="45"/>
                      <a:pt x="130" y="44"/>
                      <a:pt x="131" y="44"/>
                    </a:cubicBezTo>
                    <a:cubicBezTo>
                      <a:pt x="130" y="44"/>
                      <a:pt x="130" y="43"/>
                      <a:pt x="130" y="43"/>
                    </a:cubicBezTo>
                    <a:moveTo>
                      <a:pt x="131" y="41"/>
                    </a:moveTo>
                    <a:cubicBezTo>
                      <a:pt x="131" y="41"/>
                      <a:pt x="131" y="41"/>
                      <a:pt x="131" y="42"/>
                    </a:cubicBezTo>
                    <a:cubicBezTo>
                      <a:pt x="131" y="42"/>
                      <a:pt x="131" y="42"/>
                      <a:pt x="132" y="42"/>
                    </a:cubicBezTo>
                    <a:cubicBezTo>
                      <a:pt x="132" y="42"/>
                      <a:pt x="132" y="42"/>
                      <a:pt x="132" y="42"/>
                    </a:cubicBezTo>
                    <a:cubicBezTo>
                      <a:pt x="132" y="41"/>
                      <a:pt x="131" y="41"/>
                      <a:pt x="131" y="41"/>
                    </a:cubicBezTo>
                    <a:moveTo>
                      <a:pt x="131" y="41"/>
                    </a:moveTo>
                    <a:cubicBezTo>
                      <a:pt x="131" y="41"/>
                      <a:pt x="131" y="41"/>
                      <a:pt x="131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2" y="41"/>
                      <a:pt x="132" y="41"/>
                      <a:pt x="132" y="41"/>
                    </a:cubicBezTo>
                    <a:cubicBezTo>
                      <a:pt x="131" y="41"/>
                      <a:pt x="131" y="41"/>
                      <a:pt x="131" y="41"/>
                    </a:cubicBezTo>
                    <a:moveTo>
                      <a:pt x="117" y="41"/>
                    </a:moveTo>
                    <a:cubicBezTo>
                      <a:pt x="116" y="42"/>
                      <a:pt x="116" y="43"/>
                      <a:pt x="115" y="44"/>
                    </a:cubicBezTo>
                    <a:cubicBezTo>
                      <a:pt x="115" y="44"/>
                      <a:pt x="116" y="44"/>
                      <a:pt x="116" y="45"/>
                    </a:cubicBezTo>
                    <a:cubicBezTo>
                      <a:pt x="117" y="43"/>
                      <a:pt x="117" y="42"/>
                      <a:pt x="118" y="41"/>
                    </a:cubicBezTo>
                    <a:cubicBezTo>
                      <a:pt x="118" y="41"/>
                      <a:pt x="117" y="41"/>
                      <a:pt x="117" y="41"/>
                    </a:cubicBezTo>
                    <a:moveTo>
                      <a:pt x="116" y="40"/>
                    </a:moveTo>
                    <a:cubicBezTo>
                      <a:pt x="115" y="41"/>
                      <a:pt x="115" y="42"/>
                      <a:pt x="114" y="43"/>
                    </a:cubicBezTo>
                    <a:cubicBezTo>
                      <a:pt x="114" y="43"/>
                      <a:pt x="115" y="44"/>
                      <a:pt x="115" y="44"/>
                    </a:cubicBezTo>
                    <a:cubicBezTo>
                      <a:pt x="115" y="43"/>
                      <a:pt x="116" y="42"/>
                      <a:pt x="117" y="40"/>
                    </a:cubicBezTo>
                    <a:cubicBezTo>
                      <a:pt x="116" y="40"/>
                      <a:pt x="116" y="40"/>
                      <a:pt x="116" y="40"/>
                    </a:cubicBezTo>
                    <a:moveTo>
                      <a:pt x="117" y="40"/>
                    </a:moveTo>
                    <a:cubicBezTo>
                      <a:pt x="117" y="40"/>
                      <a:pt x="117" y="40"/>
                      <a:pt x="117" y="40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18" y="40"/>
                      <a:pt x="118" y="40"/>
                      <a:pt x="117" y="40"/>
                    </a:cubicBezTo>
                    <a:moveTo>
                      <a:pt x="116" y="40"/>
                    </a:moveTo>
                    <a:cubicBezTo>
                      <a:pt x="116" y="40"/>
                      <a:pt x="116" y="40"/>
                      <a:pt x="116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7" y="40"/>
                      <a:pt x="117" y="40"/>
                    </a:cubicBezTo>
                    <a:cubicBezTo>
                      <a:pt x="117" y="40"/>
                      <a:pt x="117" y="40"/>
                      <a:pt x="116" y="40"/>
                    </a:cubicBezTo>
                    <a:moveTo>
                      <a:pt x="133" y="39"/>
                    </a:moveTo>
                    <a:cubicBezTo>
                      <a:pt x="132" y="39"/>
                      <a:pt x="132" y="40"/>
                      <a:pt x="132" y="40"/>
                    </a:cubicBezTo>
                    <a:cubicBezTo>
                      <a:pt x="132" y="40"/>
                      <a:pt x="132" y="41"/>
                      <a:pt x="132" y="41"/>
                    </a:cubicBezTo>
                    <a:cubicBezTo>
                      <a:pt x="133" y="40"/>
                      <a:pt x="133" y="40"/>
                      <a:pt x="133" y="39"/>
                    </a:cubicBezTo>
                    <a:cubicBezTo>
                      <a:pt x="133" y="39"/>
                      <a:pt x="133" y="39"/>
                      <a:pt x="133" y="39"/>
                    </a:cubicBezTo>
                    <a:moveTo>
                      <a:pt x="134" y="37"/>
                    </a:moveTo>
                    <a:cubicBezTo>
                      <a:pt x="133" y="38"/>
                      <a:pt x="133" y="38"/>
                      <a:pt x="133" y="39"/>
                    </a:cubicBezTo>
                    <a:cubicBezTo>
                      <a:pt x="133" y="39"/>
                      <a:pt x="133" y="39"/>
                      <a:pt x="133" y="39"/>
                    </a:cubicBezTo>
                    <a:cubicBezTo>
                      <a:pt x="134" y="39"/>
                      <a:pt x="134" y="38"/>
                      <a:pt x="134" y="38"/>
                    </a:cubicBezTo>
                    <a:cubicBezTo>
                      <a:pt x="134" y="37"/>
                      <a:pt x="134" y="37"/>
                      <a:pt x="134" y="37"/>
                    </a:cubicBezTo>
                    <a:moveTo>
                      <a:pt x="119" y="37"/>
                    </a:moveTo>
                    <a:cubicBezTo>
                      <a:pt x="119" y="38"/>
                      <a:pt x="118" y="39"/>
                      <a:pt x="118" y="39"/>
                    </a:cubicBezTo>
                    <a:cubicBezTo>
                      <a:pt x="118" y="40"/>
                      <a:pt x="118" y="40"/>
                      <a:pt x="119" y="40"/>
                    </a:cubicBezTo>
                    <a:cubicBezTo>
                      <a:pt x="119" y="39"/>
                      <a:pt x="120" y="38"/>
                      <a:pt x="120" y="38"/>
                    </a:cubicBezTo>
                    <a:cubicBezTo>
                      <a:pt x="120" y="37"/>
                      <a:pt x="119" y="37"/>
                      <a:pt x="119" y="37"/>
                    </a:cubicBezTo>
                    <a:moveTo>
                      <a:pt x="118" y="37"/>
                    </a:moveTo>
                    <a:cubicBezTo>
                      <a:pt x="118" y="37"/>
                      <a:pt x="117" y="38"/>
                      <a:pt x="117" y="39"/>
                    </a:cubicBezTo>
                    <a:cubicBezTo>
                      <a:pt x="117" y="39"/>
                      <a:pt x="117" y="39"/>
                      <a:pt x="117" y="39"/>
                    </a:cubicBezTo>
                    <a:cubicBezTo>
                      <a:pt x="118" y="38"/>
                      <a:pt x="118" y="38"/>
                      <a:pt x="119" y="37"/>
                    </a:cubicBezTo>
                    <a:cubicBezTo>
                      <a:pt x="119" y="37"/>
                      <a:pt x="118" y="37"/>
                      <a:pt x="118" y="37"/>
                    </a:cubicBezTo>
                    <a:moveTo>
                      <a:pt x="135" y="36"/>
                    </a:moveTo>
                    <a:cubicBezTo>
                      <a:pt x="134" y="36"/>
                      <a:pt x="134" y="36"/>
                      <a:pt x="134" y="37"/>
                    </a:cubicBezTo>
                    <a:cubicBezTo>
                      <a:pt x="134" y="37"/>
                      <a:pt x="134" y="37"/>
                      <a:pt x="135" y="37"/>
                    </a:cubicBezTo>
                    <a:cubicBezTo>
                      <a:pt x="135" y="37"/>
                      <a:pt x="135" y="36"/>
                      <a:pt x="135" y="36"/>
                    </a:cubicBezTo>
                    <a:cubicBezTo>
                      <a:pt x="135" y="36"/>
                      <a:pt x="135" y="36"/>
                      <a:pt x="135" y="36"/>
                    </a:cubicBezTo>
                    <a:moveTo>
                      <a:pt x="121" y="34"/>
                    </a:moveTo>
                    <a:cubicBezTo>
                      <a:pt x="121" y="35"/>
                      <a:pt x="120" y="35"/>
                      <a:pt x="120" y="35"/>
                    </a:cubicBezTo>
                    <a:cubicBezTo>
                      <a:pt x="120" y="36"/>
                      <a:pt x="121" y="36"/>
                      <a:pt x="121" y="36"/>
                    </a:cubicBezTo>
                    <a:cubicBezTo>
                      <a:pt x="121" y="36"/>
                      <a:pt x="122" y="35"/>
                      <a:pt x="122" y="35"/>
                    </a:cubicBezTo>
                    <a:cubicBezTo>
                      <a:pt x="121" y="34"/>
                      <a:pt x="121" y="34"/>
                      <a:pt x="121" y="34"/>
                    </a:cubicBezTo>
                    <a:moveTo>
                      <a:pt x="136" y="34"/>
                    </a:moveTo>
                    <a:cubicBezTo>
                      <a:pt x="135" y="34"/>
                      <a:pt x="135" y="35"/>
                      <a:pt x="135" y="35"/>
                    </a:cubicBezTo>
                    <a:cubicBezTo>
                      <a:pt x="135" y="35"/>
                      <a:pt x="136" y="35"/>
                      <a:pt x="136" y="35"/>
                    </a:cubicBezTo>
                    <a:cubicBezTo>
                      <a:pt x="136" y="35"/>
                      <a:pt x="136" y="35"/>
                      <a:pt x="136" y="34"/>
                    </a:cubicBezTo>
                    <a:cubicBezTo>
                      <a:pt x="136" y="34"/>
                      <a:pt x="136" y="34"/>
                      <a:pt x="136" y="34"/>
                    </a:cubicBezTo>
                    <a:moveTo>
                      <a:pt x="120" y="34"/>
                    </a:moveTo>
                    <a:cubicBezTo>
                      <a:pt x="120" y="34"/>
                      <a:pt x="119" y="34"/>
                      <a:pt x="119" y="35"/>
                    </a:cubicBezTo>
                    <a:cubicBezTo>
                      <a:pt x="119" y="35"/>
                      <a:pt x="120" y="35"/>
                      <a:pt x="120" y="35"/>
                    </a:cubicBezTo>
                    <a:cubicBezTo>
                      <a:pt x="120" y="35"/>
                      <a:pt x="120" y="34"/>
                      <a:pt x="120" y="34"/>
                    </a:cubicBezTo>
                    <a:cubicBezTo>
                      <a:pt x="120" y="34"/>
                      <a:pt x="120" y="34"/>
                      <a:pt x="120" y="34"/>
                    </a:cubicBezTo>
                    <a:moveTo>
                      <a:pt x="122" y="32"/>
                    </a:moveTo>
                    <a:cubicBezTo>
                      <a:pt x="122" y="33"/>
                      <a:pt x="121" y="33"/>
                      <a:pt x="121" y="34"/>
                    </a:cubicBezTo>
                    <a:cubicBezTo>
                      <a:pt x="121" y="34"/>
                      <a:pt x="122" y="34"/>
                      <a:pt x="122" y="34"/>
                    </a:cubicBezTo>
                    <a:cubicBezTo>
                      <a:pt x="122" y="34"/>
                      <a:pt x="123" y="33"/>
                      <a:pt x="123" y="33"/>
                    </a:cubicBezTo>
                    <a:cubicBezTo>
                      <a:pt x="123" y="33"/>
                      <a:pt x="122" y="33"/>
                      <a:pt x="122" y="32"/>
                    </a:cubicBezTo>
                    <a:moveTo>
                      <a:pt x="121" y="32"/>
                    </a:moveTo>
                    <a:cubicBezTo>
                      <a:pt x="121" y="32"/>
                      <a:pt x="120" y="33"/>
                      <a:pt x="120" y="33"/>
                    </a:cubicBezTo>
                    <a:cubicBezTo>
                      <a:pt x="120" y="33"/>
                      <a:pt x="121" y="33"/>
                      <a:pt x="121" y="34"/>
                    </a:cubicBezTo>
                    <a:cubicBezTo>
                      <a:pt x="121" y="33"/>
                      <a:pt x="121" y="33"/>
                      <a:pt x="122" y="32"/>
                    </a:cubicBezTo>
                    <a:cubicBezTo>
                      <a:pt x="121" y="32"/>
                      <a:pt x="121" y="32"/>
                      <a:pt x="121" y="32"/>
                    </a:cubicBezTo>
                    <a:moveTo>
                      <a:pt x="123" y="30"/>
                    </a:moveTo>
                    <a:cubicBezTo>
                      <a:pt x="123" y="31"/>
                      <a:pt x="122" y="31"/>
                      <a:pt x="122" y="32"/>
                    </a:cubicBezTo>
                    <a:cubicBezTo>
                      <a:pt x="122" y="32"/>
                      <a:pt x="123" y="32"/>
                      <a:pt x="123" y="33"/>
                    </a:cubicBezTo>
                    <a:cubicBezTo>
                      <a:pt x="123" y="32"/>
                      <a:pt x="124" y="32"/>
                      <a:pt x="124" y="31"/>
                    </a:cubicBezTo>
                    <a:cubicBezTo>
                      <a:pt x="124" y="31"/>
                      <a:pt x="123" y="31"/>
                      <a:pt x="123" y="30"/>
                    </a:cubicBezTo>
                    <a:moveTo>
                      <a:pt x="122" y="30"/>
                    </a:moveTo>
                    <a:cubicBezTo>
                      <a:pt x="122" y="30"/>
                      <a:pt x="121" y="31"/>
                      <a:pt x="121" y="31"/>
                    </a:cubicBezTo>
                    <a:cubicBezTo>
                      <a:pt x="121" y="32"/>
                      <a:pt x="122" y="32"/>
                      <a:pt x="122" y="32"/>
                    </a:cubicBezTo>
                    <a:cubicBezTo>
                      <a:pt x="122" y="31"/>
                      <a:pt x="122" y="31"/>
                      <a:pt x="123" y="30"/>
                    </a:cubicBezTo>
                    <a:cubicBezTo>
                      <a:pt x="123" y="30"/>
                      <a:pt x="122" y="30"/>
                      <a:pt x="122" y="30"/>
                    </a:cubicBezTo>
                    <a:moveTo>
                      <a:pt x="124" y="29"/>
                    </a:moveTo>
                    <a:cubicBezTo>
                      <a:pt x="124" y="29"/>
                      <a:pt x="123" y="30"/>
                      <a:pt x="123" y="30"/>
                    </a:cubicBezTo>
                    <a:cubicBezTo>
                      <a:pt x="124" y="30"/>
                      <a:pt x="124" y="31"/>
                      <a:pt x="124" y="31"/>
                    </a:cubicBezTo>
                    <a:cubicBezTo>
                      <a:pt x="125" y="30"/>
                      <a:pt x="125" y="30"/>
                      <a:pt x="125" y="30"/>
                    </a:cubicBezTo>
                    <a:cubicBezTo>
                      <a:pt x="125" y="29"/>
                      <a:pt x="124" y="29"/>
                      <a:pt x="124" y="29"/>
                    </a:cubicBezTo>
                    <a:moveTo>
                      <a:pt x="139" y="29"/>
                    </a:moveTo>
                    <a:cubicBezTo>
                      <a:pt x="138" y="30"/>
                      <a:pt x="137" y="32"/>
                      <a:pt x="136" y="34"/>
                    </a:cubicBezTo>
                    <a:cubicBezTo>
                      <a:pt x="136" y="34"/>
                      <a:pt x="136" y="34"/>
                      <a:pt x="136" y="34"/>
                    </a:cubicBezTo>
                    <a:cubicBezTo>
                      <a:pt x="137" y="33"/>
                      <a:pt x="138" y="31"/>
                      <a:pt x="140" y="29"/>
                    </a:cubicBezTo>
                    <a:cubicBezTo>
                      <a:pt x="139" y="29"/>
                      <a:pt x="139" y="29"/>
                      <a:pt x="139" y="29"/>
                    </a:cubicBezTo>
                    <a:moveTo>
                      <a:pt x="123" y="28"/>
                    </a:moveTo>
                    <a:cubicBezTo>
                      <a:pt x="123" y="29"/>
                      <a:pt x="123" y="29"/>
                      <a:pt x="122" y="30"/>
                    </a:cubicBezTo>
                    <a:cubicBezTo>
                      <a:pt x="123" y="30"/>
                      <a:pt x="123" y="30"/>
                      <a:pt x="123" y="30"/>
                    </a:cubicBezTo>
                    <a:cubicBezTo>
                      <a:pt x="123" y="30"/>
                      <a:pt x="123" y="29"/>
                      <a:pt x="123" y="29"/>
                    </a:cubicBezTo>
                    <a:cubicBezTo>
                      <a:pt x="124" y="29"/>
                      <a:pt x="124" y="29"/>
                      <a:pt x="124" y="29"/>
                    </a:cubicBezTo>
                    <a:cubicBezTo>
                      <a:pt x="123" y="29"/>
                      <a:pt x="123" y="28"/>
                      <a:pt x="123" y="28"/>
                    </a:cubicBezTo>
                    <a:moveTo>
                      <a:pt x="125" y="27"/>
                    </a:moveTo>
                    <a:cubicBezTo>
                      <a:pt x="125" y="28"/>
                      <a:pt x="124" y="28"/>
                      <a:pt x="124" y="28"/>
                    </a:cubicBezTo>
                    <a:cubicBezTo>
                      <a:pt x="125" y="28"/>
                      <a:pt x="125" y="29"/>
                      <a:pt x="125" y="29"/>
                    </a:cubicBezTo>
                    <a:cubicBezTo>
                      <a:pt x="126" y="29"/>
                      <a:pt x="126" y="28"/>
                      <a:pt x="126" y="28"/>
                    </a:cubicBezTo>
                    <a:cubicBezTo>
                      <a:pt x="125" y="27"/>
                      <a:pt x="125" y="27"/>
                      <a:pt x="125" y="27"/>
                    </a:cubicBezTo>
                    <a:moveTo>
                      <a:pt x="124" y="27"/>
                    </a:moveTo>
                    <a:cubicBezTo>
                      <a:pt x="124" y="27"/>
                      <a:pt x="124" y="27"/>
                      <a:pt x="123" y="28"/>
                    </a:cubicBezTo>
                    <a:cubicBezTo>
                      <a:pt x="124" y="28"/>
                      <a:pt x="124" y="28"/>
                      <a:pt x="124" y="28"/>
                    </a:cubicBezTo>
                    <a:cubicBezTo>
                      <a:pt x="124" y="28"/>
                      <a:pt x="124" y="28"/>
                      <a:pt x="125" y="27"/>
                    </a:cubicBezTo>
                    <a:cubicBezTo>
                      <a:pt x="124" y="27"/>
                      <a:pt x="124" y="27"/>
                      <a:pt x="124" y="27"/>
                    </a:cubicBezTo>
                    <a:moveTo>
                      <a:pt x="142" y="23"/>
                    </a:moveTo>
                    <a:cubicBezTo>
                      <a:pt x="141" y="25"/>
                      <a:pt x="140" y="27"/>
                      <a:pt x="139" y="29"/>
                    </a:cubicBezTo>
                    <a:cubicBezTo>
                      <a:pt x="139" y="29"/>
                      <a:pt x="139" y="29"/>
                      <a:pt x="140" y="29"/>
                    </a:cubicBezTo>
                    <a:cubicBezTo>
                      <a:pt x="141" y="27"/>
                      <a:pt x="142" y="25"/>
                      <a:pt x="143" y="24"/>
                    </a:cubicBezTo>
                    <a:cubicBezTo>
                      <a:pt x="143" y="24"/>
                      <a:pt x="142" y="23"/>
                      <a:pt x="142" y="23"/>
                    </a:cubicBezTo>
                    <a:moveTo>
                      <a:pt x="144" y="21"/>
                    </a:move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2"/>
                      <a:pt x="144" y="22"/>
                    </a:cubicBezTo>
                    <a:cubicBezTo>
                      <a:pt x="144" y="22"/>
                      <a:pt x="144" y="22"/>
                      <a:pt x="144" y="21"/>
                    </a:cubicBezTo>
                    <a:cubicBezTo>
                      <a:pt x="143" y="22"/>
                      <a:pt x="143" y="23"/>
                      <a:pt x="142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4" y="22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moveTo>
                      <a:pt x="144" y="21"/>
                    </a:move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moveTo>
                      <a:pt x="145" y="20"/>
                    </a:moveTo>
                    <a:cubicBezTo>
                      <a:pt x="144" y="20"/>
                      <a:pt x="144" y="20"/>
                      <a:pt x="144" y="21"/>
                    </a:cubicBezTo>
                    <a:cubicBezTo>
                      <a:pt x="144" y="21"/>
                      <a:pt x="144" y="21"/>
                      <a:pt x="144" y="21"/>
                    </a:cubicBezTo>
                    <a:cubicBezTo>
                      <a:pt x="144" y="21"/>
                      <a:pt x="145" y="20"/>
                      <a:pt x="145" y="20"/>
                    </a:cubicBezTo>
                    <a:cubicBezTo>
                      <a:pt x="145" y="20"/>
                      <a:pt x="145" y="20"/>
                      <a:pt x="145" y="20"/>
                    </a:cubicBezTo>
                    <a:moveTo>
                      <a:pt x="146" y="18"/>
                    </a:moveTo>
                    <a:cubicBezTo>
                      <a:pt x="145" y="19"/>
                      <a:pt x="145" y="19"/>
                      <a:pt x="145" y="20"/>
                    </a:cubicBezTo>
                    <a:cubicBezTo>
                      <a:pt x="145" y="20"/>
                      <a:pt x="145" y="20"/>
                      <a:pt x="145" y="20"/>
                    </a:cubicBezTo>
                    <a:cubicBezTo>
                      <a:pt x="145" y="19"/>
                      <a:pt x="145" y="19"/>
                      <a:pt x="146" y="18"/>
                    </a:cubicBezTo>
                    <a:cubicBezTo>
                      <a:pt x="146" y="18"/>
                      <a:pt x="146" y="18"/>
                      <a:pt x="146" y="18"/>
                    </a:cubicBezTo>
                    <a:moveTo>
                      <a:pt x="131" y="17"/>
                    </a:moveTo>
                    <a:cubicBezTo>
                      <a:pt x="129" y="20"/>
                      <a:pt x="127" y="24"/>
                      <a:pt x="125" y="27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8" y="25"/>
                      <a:pt x="130" y="21"/>
                      <a:pt x="132" y="17"/>
                    </a:cubicBezTo>
                    <a:cubicBezTo>
                      <a:pt x="132" y="17"/>
                      <a:pt x="131" y="17"/>
                      <a:pt x="131" y="17"/>
                    </a:cubicBezTo>
                    <a:moveTo>
                      <a:pt x="130" y="16"/>
                    </a:moveTo>
                    <a:cubicBezTo>
                      <a:pt x="128" y="20"/>
                      <a:pt x="126" y="23"/>
                      <a:pt x="124" y="27"/>
                    </a:cubicBezTo>
                    <a:cubicBezTo>
                      <a:pt x="125" y="27"/>
                      <a:pt x="125" y="27"/>
                      <a:pt x="125" y="27"/>
                    </a:cubicBezTo>
                    <a:cubicBezTo>
                      <a:pt x="127" y="24"/>
                      <a:pt x="129" y="20"/>
                      <a:pt x="131" y="17"/>
                    </a:cubicBezTo>
                    <a:cubicBezTo>
                      <a:pt x="131" y="17"/>
                      <a:pt x="130" y="16"/>
                      <a:pt x="130" y="16"/>
                    </a:cubicBezTo>
                    <a:moveTo>
                      <a:pt x="132" y="15"/>
                    </a:moveTo>
                    <a:cubicBezTo>
                      <a:pt x="132" y="15"/>
                      <a:pt x="132" y="16"/>
                      <a:pt x="131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3" y="17"/>
                      <a:pt x="133" y="16"/>
                      <a:pt x="133" y="15"/>
                    </a:cubicBezTo>
                    <a:cubicBezTo>
                      <a:pt x="133" y="15"/>
                      <a:pt x="133" y="15"/>
                      <a:pt x="132" y="15"/>
                    </a:cubicBezTo>
                    <a:moveTo>
                      <a:pt x="131" y="14"/>
                    </a:moveTo>
                    <a:cubicBezTo>
                      <a:pt x="131" y="15"/>
                      <a:pt x="131" y="15"/>
                      <a:pt x="130" y="16"/>
                    </a:cubicBezTo>
                    <a:cubicBezTo>
                      <a:pt x="131" y="16"/>
                      <a:pt x="131" y="16"/>
                      <a:pt x="131" y="17"/>
                    </a:cubicBezTo>
                    <a:cubicBezTo>
                      <a:pt x="131" y="16"/>
                      <a:pt x="132" y="15"/>
                      <a:pt x="132" y="15"/>
                    </a:cubicBezTo>
                    <a:cubicBezTo>
                      <a:pt x="132" y="14"/>
                      <a:pt x="132" y="14"/>
                      <a:pt x="131" y="14"/>
                    </a:cubicBezTo>
                    <a:moveTo>
                      <a:pt x="133" y="13"/>
                    </a:moveTo>
                    <a:cubicBezTo>
                      <a:pt x="133" y="13"/>
                      <a:pt x="133" y="14"/>
                      <a:pt x="133" y="14"/>
                    </a:cubicBezTo>
                    <a:cubicBezTo>
                      <a:pt x="134" y="15"/>
                      <a:pt x="134" y="15"/>
                      <a:pt x="134" y="15"/>
                    </a:cubicBezTo>
                    <a:cubicBezTo>
                      <a:pt x="134" y="14"/>
                      <a:pt x="134" y="14"/>
                      <a:pt x="135" y="14"/>
                    </a:cubicBezTo>
                    <a:cubicBezTo>
                      <a:pt x="133" y="13"/>
                      <a:pt x="133" y="13"/>
                      <a:pt x="133" y="13"/>
                    </a:cubicBezTo>
                    <a:moveTo>
                      <a:pt x="133" y="12"/>
                    </a:moveTo>
                    <a:cubicBezTo>
                      <a:pt x="132" y="13"/>
                      <a:pt x="132" y="13"/>
                      <a:pt x="132" y="13"/>
                    </a:cubicBezTo>
                    <a:cubicBezTo>
                      <a:pt x="133" y="14"/>
                      <a:pt x="133" y="14"/>
                      <a:pt x="133" y="14"/>
                    </a:cubicBezTo>
                    <a:cubicBezTo>
                      <a:pt x="133" y="13"/>
                      <a:pt x="133" y="13"/>
                      <a:pt x="133" y="13"/>
                    </a:cubicBezTo>
                    <a:cubicBezTo>
                      <a:pt x="133" y="12"/>
                      <a:pt x="133" y="12"/>
                      <a:pt x="133" y="12"/>
                    </a:cubicBezTo>
                    <a:moveTo>
                      <a:pt x="150" y="12"/>
                    </a:moveTo>
                    <a:cubicBezTo>
                      <a:pt x="148" y="14"/>
                      <a:pt x="147" y="16"/>
                      <a:pt x="146" y="18"/>
                    </a:cubicBezTo>
                    <a:cubicBezTo>
                      <a:pt x="146" y="18"/>
                      <a:pt x="146" y="18"/>
                      <a:pt x="146" y="18"/>
                    </a:cubicBezTo>
                    <a:cubicBezTo>
                      <a:pt x="147" y="16"/>
                      <a:pt x="148" y="15"/>
                      <a:pt x="149" y="14"/>
                    </a:cubicBezTo>
                    <a:cubicBezTo>
                      <a:pt x="149" y="13"/>
                      <a:pt x="149" y="12"/>
                      <a:pt x="150" y="12"/>
                    </a:cubicBezTo>
                    <a:cubicBezTo>
                      <a:pt x="150" y="12"/>
                      <a:pt x="150" y="12"/>
                      <a:pt x="150" y="12"/>
                    </a:cubicBezTo>
                    <a:moveTo>
                      <a:pt x="134" y="11"/>
                    </a:moveTo>
                    <a:cubicBezTo>
                      <a:pt x="134" y="12"/>
                      <a:pt x="134" y="12"/>
                      <a:pt x="133" y="13"/>
                    </a:cubicBezTo>
                    <a:cubicBezTo>
                      <a:pt x="134" y="13"/>
                      <a:pt x="134" y="13"/>
                      <a:pt x="135" y="14"/>
                    </a:cubicBezTo>
                    <a:cubicBezTo>
                      <a:pt x="135" y="13"/>
                      <a:pt x="135" y="12"/>
                      <a:pt x="135" y="12"/>
                    </a:cubicBezTo>
                    <a:cubicBezTo>
                      <a:pt x="135" y="12"/>
                      <a:pt x="135" y="12"/>
                      <a:pt x="134" y="11"/>
                    </a:cubicBezTo>
                    <a:moveTo>
                      <a:pt x="133" y="11"/>
                    </a:moveTo>
                    <a:cubicBezTo>
                      <a:pt x="133" y="11"/>
                      <a:pt x="133" y="12"/>
                      <a:pt x="133" y="12"/>
                    </a:cubicBezTo>
                    <a:cubicBezTo>
                      <a:pt x="133" y="12"/>
                      <a:pt x="133" y="13"/>
                      <a:pt x="133" y="13"/>
                    </a:cubicBezTo>
                    <a:cubicBezTo>
                      <a:pt x="134" y="12"/>
                      <a:pt x="134" y="12"/>
                      <a:pt x="134" y="11"/>
                    </a:cubicBezTo>
                    <a:cubicBezTo>
                      <a:pt x="134" y="11"/>
                      <a:pt x="134" y="11"/>
                      <a:pt x="133" y="11"/>
                    </a:cubicBezTo>
                    <a:moveTo>
                      <a:pt x="150" y="10"/>
                    </a:moveTo>
                    <a:cubicBezTo>
                      <a:pt x="150" y="11"/>
                      <a:pt x="150" y="11"/>
                      <a:pt x="150" y="12"/>
                    </a:cubicBezTo>
                    <a:cubicBezTo>
                      <a:pt x="150" y="12"/>
                      <a:pt x="150" y="12"/>
                      <a:pt x="150" y="12"/>
                    </a:cubicBezTo>
                    <a:cubicBezTo>
                      <a:pt x="150" y="11"/>
                      <a:pt x="150" y="11"/>
                      <a:pt x="150" y="11"/>
                    </a:cubicBezTo>
                    <a:cubicBezTo>
                      <a:pt x="150" y="10"/>
                      <a:pt x="150" y="10"/>
                      <a:pt x="150" y="10"/>
                    </a:cubicBezTo>
                    <a:moveTo>
                      <a:pt x="150" y="10"/>
                    </a:moveTo>
                    <a:cubicBezTo>
                      <a:pt x="150" y="10"/>
                      <a:pt x="150" y="10"/>
                      <a:pt x="150" y="10"/>
                    </a:cubicBezTo>
                    <a:cubicBezTo>
                      <a:pt x="151" y="10"/>
                      <a:pt x="151" y="10"/>
                      <a:pt x="151" y="10"/>
                    </a:cubicBezTo>
                    <a:cubicBezTo>
                      <a:pt x="151" y="10"/>
                      <a:pt x="151" y="10"/>
                      <a:pt x="151" y="10"/>
                    </a:cubicBezTo>
                    <a:cubicBezTo>
                      <a:pt x="151" y="10"/>
                      <a:pt x="151" y="10"/>
                      <a:pt x="150" y="10"/>
                    </a:cubicBezTo>
                    <a:moveTo>
                      <a:pt x="152" y="8"/>
                    </a:moveTo>
                    <a:cubicBezTo>
                      <a:pt x="152" y="8"/>
                      <a:pt x="152" y="9"/>
                      <a:pt x="151" y="9"/>
                    </a:cubicBezTo>
                    <a:cubicBezTo>
                      <a:pt x="151" y="9"/>
                      <a:pt x="151" y="9"/>
                      <a:pt x="152" y="9"/>
                    </a:cubicBezTo>
                    <a:cubicBezTo>
                      <a:pt x="152" y="9"/>
                      <a:pt x="152" y="8"/>
                      <a:pt x="152" y="8"/>
                    </a:cubicBezTo>
                    <a:cubicBezTo>
                      <a:pt x="152" y="8"/>
                      <a:pt x="152" y="8"/>
                      <a:pt x="152" y="8"/>
                    </a:cubicBezTo>
                    <a:moveTo>
                      <a:pt x="137" y="7"/>
                    </a:moveTo>
                    <a:cubicBezTo>
                      <a:pt x="136" y="9"/>
                      <a:pt x="135" y="10"/>
                      <a:pt x="135" y="11"/>
                    </a:cubicBezTo>
                    <a:cubicBezTo>
                      <a:pt x="135" y="11"/>
                      <a:pt x="135" y="11"/>
                      <a:pt x="136" y="11"/>
                    </a:cubicBezTo>
                    <a:cubicBezTo>
                      <a:pt x="136" y="10"/>
                      <a:pt x="137" y="9"/>
                      <a:pt x="138" y="8"/>
                    </a:cubicBezTo>
                    <a:cubicBezTo>
                      <a:pt x="137" y="8"/>
                      <a:pt x="137" y="8"/>
                      <a:pt x="137" y="7"/>
                    </a:cubicBezTo>
                    <a:moveTo>
                      <a:pt x="136" y="7"/>
                    </a:moveTo>
                    <a:cubicBezTo>
                      <a:pt x="135" y="8"/>
                      <a:pt x="134" y="9"/>
                      <a:pt x="134" y="10"/>
                    </a:cubicBezTo>
                    <a:cubicBezTo>
                      <a:pt x="134" y="10"/>
                      <a:pt x="134" y="10"/>
                      <a:pt x="135" y="11"/>
                    </a:cubicBezTo>
                    <a:cubicBezTo>
                      <a:pt x="135" y="10"/>
                      <a:pt x="136" y="8"/>
                      <a:pt x="137" y="7"/>
                    </a:cubicBezTo>
                    <a:cubicBezTo>
                      <a:pt x="136" y="7"/>
                      <a:pt x="136" y="7"/>
                      <a:pt x="136" y="7"/>
                    </a:cubicBezTo>
                    <a:moveTo>
                      <a:pt x="138" y="5"/>
                    </a:moveTo>
                    <a:cubicBezTo>
                      <a:pt x="138" y="6"/>
                      <a:pt x="137" y="6"/>
                      <a:pt x="137" y="7"/>
                    </a:cubicBezTo>
                    <a:cubicBezTo>
                      <a:pt x="137" y="7"/>
                      <a:pt x="138" y="8"/>
                      <a:pt x="138" y="8"/>
                    </a:cubicBezTo>
                    <a:cubicBezTo>
                      <a:pt x="138" y="7"/>
                      <a:pt x="139" y="6"/>
                      <a:pt x="139" y="6"/>
                    </a:cubicBezTo>
                    <a:cubicBezTo>
                      <a:pt x="139" y="5"/>
                      <a:pt x="138" y="5"/>
                      <a:pt x="138" y="5"/>
                    </a:cubicBezTo>
                    <a:moveTo>
                      <a:pt x="137" y="5"/>
                    </a:moveTo>
                    <a:cubicBezTo>
                      <a:pt x="137" y="5"/>
                      <a:pt x="136" y="6"/>
                      <a:pt x="136" y="7"/>
                    </a:cubicBezTo>
                    <a:cubicBezTo>
                      <a:pt x="136" y="7"/>
                      <a:pt x="137" y="7"/>
                      <a:pt x="137" y="7"/>
                    </a:cubicBezTo>
                    <a:cubicBezTo>
                      <a:pt x="137" y="6"/>
                      <a:pt x="138" y="6"/>
                      <a:pt x="138" y="5"/>
                    </a:cubicBezTo>
                    <a:cubicBezTo>
                      <a:pt x="138" y="5"/>
                      <a:pt x="137" y="5"/>
                      <a:pt x="137" y="5"/>
                    </a:cubicBezTo>
                    <a:moveTo>
                      <a:pt x="139" y="3"/>
                    </a:moveTo>
                    <a:cubicBezTo>
                      <a:pt x="139" y="4"/>
                      <a:pt x="139" y="4"/>
                      <a:pt x="138" y="5"/>
                    </a:cubicBezTo>
                    <a:cubicBezTo>
                      <a:pt x="139" y="5"/>
                      <a:pt x="139" y="5"/>
                      <a:pt x="139" y="5"/>
                    </a:cubicBezTo>
                    <a:cubicBezTo>
                      <a:pt x="140" y="5"/>
                      <a:pt x="140" y="4"/>
                      <a:pt x="140" y="4"/>
                    </a:cubicBezTo>
                    <a:cubicBezTo>
                      <a:pt x="140" y="4"/>
                      <a:pt x="139" y="4"/>
                      <a:pt x="139" y="3"/>
                    </a:cubicBezTo>
                    <a:moveTo>
                      <a:pt x="139" y="3"/>
                    </a:moveTo>
                    <a:cubicBezTo>
                      <a:pt x="139" y="3"/>
                      <a:pt x="139" y="3"/>
                      <a:pt x="139" y="3"/>
                    </a:cubicBezTo>
                    <a:cubicBezTo>
                      <a:pt x="140" y="4"/>
                      <a:pt x="140" y="4"/>
                      <a:pt x="140" y="4"/>
                    </a:cubicBezTo>
                    <a:cubicBezTo>
                      <a:pt x="140" y="4"/>
                      <a:pt x="140" y="4"/>
                      <a:pt x="140" y="4"/>
                    </a:cubicBezTo>
                    <a:cubicBezTo>
                      <a:pt x="140" y="4"/>
                      <a:pt x="139" y="4"/>
                      <a:pt x="139" y="3"/>
                    </a:cubicBezTo>
                    <a:moveTo>
                      <a:pt x="138" y="3"/>
                    </a:moveTo>
                    <a:cubicBezTo>
                      <a:pt x="138" y="3"/>
                      <a:pt x="138" y="4"/>
                      <a:pt x="137" y="4"/>
                    </a:cubicBezTo>
                    <a:cubicBezTo>
                      <a:pt x="138" y="4"/>
                      <a:pt x="138" y="4"/>
                      <a:pt x="138" y="5"/>
                    </a:cubicBezTo>
                    <a:cubicBezTo>
                      <a:pt x="139" y="4"/>
                      <a:pt x="139" y="4"/>
                      <a:pt x="139" y="3"/>
                    </a:cubicBezTo>
                    <a:cubicBezTo>
                      <a:pt x="139" y="3"/>
                      <a:pt x="138" y="3"/>
                      <a:pt x="138" y="3"/>
                    </a:cubicBezTo>
                    <a:moveTo>
                      <a:pt x="138" y="3"/>
                    </a:moveTo>
                    <a:cubicBezTo>
                      <a:pt x="138" y="3"/>
                      <a:pt x="138" y="3"/>
                      <a:pt x="138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8" y="3"/>
                      <a:pt x="138" y="3"/>
                    </a:cubicBezTo>
                    <a:moveTo>
                      <a:pt x="140" y="1"/>
                    </a:moveTo>
                    <a:cubicBezTo>
                      <a:pt x="140" y="1"/>
                      <a:pt x="140" y="1"/>
                      <a:pt x="140" y="2"/>
                    </a:cubicBezTo>
                    <a:cubicBezTo>
                      <a:pt x="140" y="2"/>
                      <a:pt x="141" y="2"/>
                      <a:pt x="141" y="2"/>
                    </a:cubicBezTo>
                    <a:cubicBezTo>
                      <a:pt x="141" y="2"/>
                      <a:pt x="141" y="2"/>
                      <a:pt x="142" y="2"/>
                    </a:cubicBezTo>
                    <a:cubicBezTo>
                      <a:pt x="141" y="1"/>
                      <a:pt x="141" y="1"/>
                      <a:pt x="140" y="1"/>
                    </a:cubicBezTo>
                    <a:moveTo>
                      <a:pt x="140" y="0"/>
                    </a:moveTo>
                    <a:cubicBezTo>
                      <a:pt x="139" y="1"/>
                      <a:pt x="139" y="1"/>
                      <a:pt x="139" y="1"/>
                    </a:cubicBezTo>
                    <a:cubicBezTo>
                      <a:pt x="139" y="1"/>
                      <a:pt x="140" y="1"/>
                      <a:pt x="140" y="2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1" name="Freeform 9575"/>
              <p:cNvSpPr>
                <a:spLocks noEditPoints="1"/>
              </p:cNvSpPr>
              <p:nvPr/>
            </p:nvSpPr>
            <p:spPr bwMode="auto">
              <a:xfrm>
                <a:off x="-500" y="3372"/>
                <a:ext cx="40" cy="36"/>
              </a:xfrm>
              <a:custGeom>
                <a:avLst/>
                <a:gdLst>
                  <a:gd name="T0" fmla="*/ 12 w 17"/>
                  <a:gd name="T1" fmla="*/ 13 h 15"/>
                  <a:gd name="T2" fmla="*/ 11 w 17"/>
                  <a:gd name="T3" fmla="*/ 14 h 15"/>
                  <a:gd name="T4" fmla="*/ 12 w 17"/>
                  <a:gd name="T5" fmla="*/ 15 h 15"/>
                  <a:gd name="T6" fmla="*/ 13 w 17"/>
                  <a:gd name="T7" fmla="*/ 14 h 15"/>
                  <a:gd name="T8" fmla="*/ 13 w 17"/>
                  <a:gd name="T9" fmla="*/ 14 h 15"/>
                  <a:gd name="T10" fmla="*/ 12 w 17"/>
                  <a:gd name="T11" fmla="*/ 15 h 15"/>
                  <a:gd name="T12" fmla="*/ 13 w 17"/>
                  <a:gd name="T13" fmla="*/ 14 h 15"/>
                  <a:gd name="T14" fmla="*/ 12 w 17"/>
                  <a:gd name="T15" fmla="*/ 13 h 15"/>
                  <a:gd name="T16" fmla="*/ 17 w 17"/>
                  <a:gd name="T17" fmla="*/ 7 h 15"/>
                  <a:gd name="T18" fmla="*/ 16 w 17"/>
                  <a:gd name="T19" fmla="*/ 8 h 15"/>
                  <a:gd name="T20" fmla="*/ 16 w 17"/>
                  <a:gd name="T21" fmla="*/ 8 h 15"/>
                  <a:gd name="T22" fmla="*/ 17 w 17"/>
                  <a:gd name="T23" fmla="*/ 7 h 15"/>
                  <a:gd name="T24" fmla="*/ 2 w 17"/>
                  <a:gd name="T25" fmla="*/ 7 h 15"/>
                  <a:gd name="T26" fmla="*/ 1 w 17"/>
                  <a:gd name="T27" fmla="*/ 8 h 15"/>
                  <a:gd name="T28" fmla="*/ 2 w 17"/>
                  <a:gd name="T29" fmla="*/ 8 h 15"/>
                  <a:gd name="T30" fmla="*/ 3 w 17"/>
                  <a:gd name="T31" fmla="*/ 7 h 15"/>
                  <a:gd name="T32" fmla="*/ 2 w 17"/>
                  <a:gd name="T33" fmla="*/ 7 h 15"/>
                  <a:gd name="T34" fmla="*/ 16 w 17"/>
                  <a:gd name="T35" fmla="*/ 6 h 15"/>
                  <a:gd name="T36" fmla="*/ 15 w 17"/>
                  <a:gd name="T37" fmla="*/ 7 h 15"/>
                  <a:gd name="T38" fmla="*/ 16 w 17"/>
                  <a:gd name="T39" fmla="*/ 8 h 15"/>
                  <a:gd name="T40" fmla="*/ 17 w 17"/>
                  <a:gd name="T41" fmla="*/ 7 h 15"/>
                  <a:gd name="T42" fmla="*/ 16 w 17"/>
                  <a:gd name="T43" fmla="*/ 6 h 15"/>
                  <a:gd name="T44" fmla="*/ 1 w 17"/>
                  <a:gd name="T45" fmla="*/ 6 h 15"/>
                  <a:gd name="T46" fmla="*/ 0 w 17"/>
                  <a:gd name="T47" fmla="*/ 7 h 15"/>
                  <a:gd name="T48" fmla="*/ 1 w 17"/>
                  <a:gd name="T49" fmla="*/ 8 h 15"/>
                  <a:gd name="T50" fmla="*/ 2 w 17"/>
                  <a:gd name="T51" fmla="*/ 7 h 15"/>
                  <a:gd name="T52" fmla="*/ 1 w 17"/>
                  <a:gd name="T53" fmla="*/ 6 h 15"/>
                  <a:gd name="T54" fmla="*/ 6 w 17"/>
                  <a:gd name="T55" fmla="*/ 0 h 15"/>
                  <a:gd name="T56" fmla="*/ 5 w 17"/>
                  <a:gd name="T57" fmla="*/ 1 h 15"/>
                  <a:gd name="T58" fmla="*/ 6 w 17"/>
                  <a:gd name="T59" fmla="*/ 2 h 15"/>
                  <a:gd name="T60" fmla="*/ 7 w 17"/>
                  <a:gd name="T61" fmla="*/ 1 h 15"/>
                  <a:gd name="T62" fmla="*/ 6 w 17"/>
                  <a:gd name="T63" fmla="*/ 0 h 15"/>
                  <a:gd name="T64" fmla="*/ 5 w 17"/>
                  <a:gd name="T65" fmla="*/ 0 h 15"/>
                  <a:gd name="T66" fmla="*/ 4 w 17"/>
                  <a:gd name="T67" fmla="*/ 1 h 15"/>
                  <a:gd name="T68" fmla="*/ 5 w 17"/>
                  <a:gd name="T69" fmla="*/ 1 h 15"/>
                  <a:gd name="T70" fmla="*/ 5 w 17"/>
                  <a:gd name="T71" fmla="*/ 0 h 15"/>
                  <a:gd name="T72" fmla="*/ 5 w 17"/>
                  <a:gd name="T7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" h="15">
                    <a:moveTo>
                      <a:pt x="12" y="13"/>
                    </a:moveTo>
                    <a:cubicBezTo>
                      <a:pt x="12" y="13"/>
                      <a:pt x="11" y="14"/>
                      <a:pt x="11" y="14"/>
                    </a:cubicBezTo>
                    <a:cubicBezTo>
                      <a:pt x="12" y="14"/>
                      <a:pt x="12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4"/>
                      <a:pt x="12" y="13"/>
                      <a:pt x="12" y="13"/>
                    </a:cubicBezTo>
                    <a:moveTo>
                      <a:pt x="17" y="7"/>
                    </a:move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8"/>
                      <a:pt x="17" y="7"/>
                    </a:cubicBezTo>
                    <a:moveTo>
                      <a:pt x="2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2" y="8"/>
                      <a:pt x="3" y="8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16" y="6"/>
                    </a:moveTo>
                    <a:cubicBezTo>
                      <a:pt x="16" y="7"/>
                      <a:pt x="16" y="7"/>
                      <a:pt x="15" y="7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7"/>
                      <a:pt x="17" y="7"/>
                    </a:cubicBezTo>
                    <a:cubicBezTo>
                      <a:pt x="17" y="7"/>
                      <a:pt x="16" y="6"/>
                      <a:pt x="16" y="6"/>
                    </a:cubicBezTo>
                    <a:moveTo>
                      <a:pt x="1" y="6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6" y="2"/>
                      <a:pt x="6" y="2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5" y="0"/>
                    </a:moveTo>
                    <a:cubicBezTo>
                      <a:pt x="5" y="0"/>
                      <a:pt x="4" y="0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2" name="Freeform 9576"/>
              <p:cNvSpPr>
                <a:spLocks noEditPoints="1"/>
              </p:cNvSpPr>
              <p:nvPr/>
            </p:nvSpPr>
            <p:spPr bwMode="auto">
              <a:xfrm>
                <a:off x="-482" y="3344"/>
                <a:ext cx="38" cy="31"/>
              </a:xfrm>
              <a:custGeom>
                <a:avLst/>
                <a:gdLst>
                  <a:gd name="T0" fmla="*/ 12 w 16"/>
                  <a:gd name="T1" fmla="*/ 13 h 13"/>
                  <a:gd name="T2" fmla="*/ 13 w 16"/>
                  <a:gd name="T3" fmla="*/ 13 h 13"/>
                  <a:gd name="T4" fmla="*/ 12 w 16"/>
                  <a:gd name="T5" fmla="*/ 11 h 13"/>
                  <a:gd name="T6" fmla="*/ 13 w 16"/>
                  <a:gd name="T7" fmla="*/ 12 h 13"/>
                  <a:gd name="T8" fmla="*/ 12 w 16"/>
                  <a:gd name="T9" fmla="*/ 11 h 13"/>
                  <a:gd name="T10" fmla="*/ 13 w 16"/>
                  <a:gd name="T11" fmla="*/ 11 h 13"/>
                  <a:gd name="T12" fmla="*/ 14 w 16"/>
                  <a:gd name="T13" fmla="*/ 12 h 13"/>
                  <a:gd name="T14" fmla="*/ 15 w 16"/>
                  <a:gd name="T15" fmla="*/ 7 h 13"/>
                  <a:gd name="T16" fmla="*/ 16 w 16"/>
                  <a:gd name="T17" fmla="*/ 8 h 13"/>
                  <a:gd name="T18" fmla="*/ 16 w 16"/>
                  <a:gd name="T19" fmla="*/ 8 h 13"/>
                  <a:gd name="T20" fmla="*/ 15 w 16"/>
                  <a:gd name="T21" fmla="*/ 7 h 13"/>
                  <a:gd name="T22" fmla="*/ 16 w 16"/>
                  <a:gd name="T23" fmla="*/ 8 h 13"/>
                  <a:gd name="T24" fmla="*/ 15 w 16"/>
                  <a:gd name="T25" fmla="*/ 7 h 13"/>
                  <a:gd name="T26" fmla="*/ 1 w 16"/>
                  <a:gd name="T27" fmla="*/ 6 h 13"/>
                  <a:gd name="T28" fmla="*/ 2 w 16"/>
                  <a:gd name="T29" fmla="*/ 7 h 13"/>
                  <a:gd name="T30" fmla="*/ 0 w 16"/>
                  <a:gd name="T31" fmla="*/ 5 h 13"/>
                  <a:gd name="T32" fmla="*/ 1 w 16"/>
                  <a:gd name="T33" fmla="*/ 6 h 13"/>
                  <a:gd name="T34" fmla="*/ 0 w 16"/>
                  <a:gd name="T35" fmla="*/ 5 h 13"/>
                  <a:gd name="T36" fmla="*/ 2 w 16"/>
                  <a:gd name="T37" fmla="*/ 5 h 13"/>
                  <a:gd name="T38" fmla="*/ 3 w 16"/>
                  <a:gd name="T39" fmla="*/ 6 h 13"/>
                  <a:gd name="T40" fmla="*/ 1 w 16"/>
                  <a:gd name="T41" fmla="*/ 4 h 13"/>
                  <a:gd name="T42" fmla="*/ 1 w 16"/>
                  <a:gd name="T43" fmla="*/ 5 h 13"/>
                  <a:gd name="T44" fmla="*/ 1 w 16"/>
                  <a:gd name="T45" fmla="*/ 4 h 13"/>
                  <a:gd name="T46" fmla="*/ 4 w 16"/>
                  <a:gd name="T47" fmla="*/ 2 h 13"/>
                  <a:gd name="T48" fmla="*/ 5 w 16"/>
                  <a:gd name="T49" fmla="*/ 2 h 13"/>
                  <a:gd name="T50" fmla="*/ 3 w 16"/>
                  <a:gd name="T51" fmla="*/ 1 h 13"/>
                  <a:gd name="T52" fmla="*/ 4 w 16"/>
                  <a:gd name="T53" fmla="*/ 1 h 13"/>
                  <a:gd name="T54" fmla="*/ 3 w 16"/>
                  <a:gd name="T55" fmla="*/ 1 h 13"/>
                  <a:gd name="T56" fmla="*/ 4 w 16"/>
                  <a:gd name="T57" fmla="*/ 1 h 13"/>
                  <a:gd name="T58" fmla="*/ 6 w 16"/>
                  <a:gd name="T59" fmla="*/ 1 h 13"/>
                  <a:gd name="T60" fmla="*/ 4 w 16"/>
                  <a:gd name="T61" fmla="*/ 0 h 13"/>
                  <a:gd name="T62" fmla="*/ 4 w 16"/>
                  <a:gd name="T63" fmla="*/ 1 h 13"/>
                  <a:gd name="T64" fmla="*/ 4 w 16"/>
                  <a:gd name="T6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" h="13">
                    <a:moveTo>
                      <a:pt x="12" y="13"/>
                    </a:moveTo>
                    <a:cubicBezTo>
                      <a:pt x="12" y="13"/>
                      <a:pt x="12" y="13"/>
                      <a:pt x="12" y="13"/>
                    </a:cubicBezTo>
                    <a:cubicBezTo>
                      <a:pt x="12" y="13"/>
                      <a:pt x="12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2" y="13"/>
                      <a:pt x="12" y="13"/>
                      <a:pt x="12" y="13"/>
                    </a:cubicBezTo>
                    <a:moveTo>
                      <a:pt x="12" y="11"/>
                    </a:move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2" y="11"/>
                    </a:cubicBezTo>
                    <a:moveTo>
                      <a:pt x="13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2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5" y="7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5" y="7"/>
                      <a:pt x="15" y="7"/>
                      <a:pt x="15" y="7"/>
                    </a:cubicBezTo>
                    <a:moveTo>
                      <a:pt x="15" y="7"/>
                    </a:move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6" y="8"/>
                      <a:pt x="16" y="8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5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6"/>
                      <a:pt x="2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0" y="5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5"/>
                      <a:pt x="2" y="5"/>
                      <a:pt x="2" y="5"/>
                    </a:cubicBezTo>
                    <a:moveTo>
                      <a:pt x="1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0"/>
                    </a:cubicBezTo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3" name="Freeform 9577"/>
              <p:cNvSpPr>
                <a:spLocks noEditPoints="1"/>
              </p:cNvSpPr>
              <p:nvPr/>
            </p:nvSpPr>
            <p:spPr bwMode="auto">
              <a:xfrm>
                <a:off x="-460" y="3323"/>
                <a:ext cx="30" cy="19"/>
              </a:xfrm>
              <a:custGeom>
                <a:avLst/>
                <a:gdLst>
                  <a:gd name="T0" fmla="*/ 12 w 13"/>
                  <a:gd name="T1" fmla="*/ 7 h 8"/>
                  <a:gd name="T2" fmla="*/ 12 w 13"/>
                  <a:gd name="T3" fmla="*/ 7 h 8"/>
                  <a:gd name="T4" fmla="*/ 12 w 13"/>
                  <a:gd name="T5" fmla="*/ 8 h 8"/>
                  <a:gd name="T6" fmla="*/ 13 w 13"/>
                  <a:gd name="T7" fmla="*/ 7 h 8"/>
                  <a:gd name="T8" fmla="*/ 12 w 13"/>
                  <a:gd name="T9" fmla="*/ 7 h 8"/>
                  <a:gd name="T10" fmla="*/ 1 w 13"/>
                  <a:gd name="T11" fmla="*/ 0 h 8"/>
                  <a:gd name="T12" fmla="*/ 1 w 13"/>
                  <a:gd name="T13" fmla="*/ 0 h 8"/>
                  <a:gd name="T14" fmla="*/ 2 w 13"/>
                  <a:gd name="T15" fmla="*/ 1 h 8"/>
                  <a:gd name="T16" fmla="*/ 2 w 13"/>
                  <a:gd name="T17" fmla="*/ 1 h 8"/>
                  <a:gd name="T18" fmla="*/ 1 w 13"/>
                  <a:gd name="T19" fmla="*/ 0 h 8"/>
                  <a:gd name="T20" fmla="*/ 0 w 13"/>
                  <a:gd name="T21" fmla="*/ 0 h 8"/>
                  <a:gd name="T22" fmla="*/ 0 w 13"/>
                  <a:gd name="T23" fmla="*/ 0 h 8"/>
                  <a:gd name="T24" fmla="*/ 1 w 13"/>
                  <a:gd name="T25" fmla="*/ 0 h 8"/>
                  <a:gd name="T26" fmla="*/ 1 w 13"/>
                  <a:gd name="T27" fmla="*/ 0 h 8"/>
                  <a:gd name="T28" fmla="*/ 0 w 13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8"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8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4" name="Freeform 9578"/>
              <p:cNvSpPr>
                <a:spLocks noEditPoints="1"/>
              </p:cNvSpPr>
              <p:nvPr/>
            </p:nvSpPr>
            <p:spPr bwMode="auto">
              <a:xfrm>
                <a:off x="-463" y="3325"/>
                <a:ext cx="29" cy="19"/>
              </a:xfrm>
              <a:custGeom>
                <a:avLst/>
                <a:gdLst>
                  <a:gd name="T0" fmla="*/ 12 w 12"/>
                  <a:gd name="T1" fmla="*/ 8 h 8"/>
                  <a:gd name="T2" fmla="*/ 12 w 12"/>
                  <a:gd name="T3" fmla="*/ 8 h 8"/>
                  <a:gd name="T4" fmla="*/ 12 w 12"/>
                  <a:gd name="T5" fmla="*/ 8 h 8"/>
                  <a:gd name="T6" fmla="*/ 12 w 12"/>
                  <a:gd name="T7" fmla="*/ 8 h 8"/>
                  <a:gd name="T8" fmla="*/ 12 w 12"/>
                  <a:gd name="T9" fmla="*/ 8 h 8"/>
                  <a:gd name="T10" fmla="*/ 1 w 12"/>
                  <a:gd name="T11" fmla="*/ 1 h 8"/>
                  <a:gd name="T12" fmla="*/ 1 w 12"/>
                  <a:gd name="T13" fmla="*/ 1 h 8"/>
                  <a:gd name="T14" fmla="*/ 2 w 12"/>
                  <a:gd name="T15" fmla="*/ 2 h 8"/>
                  <a:gd name="T16" fmla="*/ 2 w 12"/>
                  <a:gd name="T17" fmla="*/ 2 h 8"/>
                  <a:gd name="T18" fmla="*/ 1 w 12"/>
                  <a:gd name="T19" fmla="*/ 1 h 8"/>
                  <a:gd name="T20" fmla="*/ 0 w 12"/>
                  <a:gd name="T21" fmla="*/ 0 h 8"/>
                  <a:gd name="T22" fmla="*/ 0 w 12"/>
                  <a:gd name="T23" fmla="*/ 1 h 8"/>
                  <a:gd name="T24" fmla="*/ 1 w 12"/>
                  <a:gd name="T25" fmla="*/ 1 h 8"/>
                  <a:gd name="T26" fmla="*/ 1 w 12"/>
                  <a:gd name="T27" fmla="*/ 1 h 8"/>
                  <a:gd name="T28" fmla="*/ 0 w 12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" h="8"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5" name="Freeform 9579"/>
              <p:cNvSpPr>
                <a:spLocks noEditPoints="1"/>
              </p:cNvSpPr>
              <p:nvPr/>
            </p:nvSpPr>
            <p:spPr bwMode="auto">
              <a:xfrm>
                <a:off x="-458" y="3318"/>
                <a:ext cx="31" cy="19"/>
              </a:xfrm>
              <a:custGeom>
                <a:avLst/>
                <a:gdLst>
                  <a:gd name="T0" fmla="*/ 12 w 13"/>
                  <a:gd name="T1" fmla="*/ 7 h 8"/>
                  <a:gd name="T2" fmla="*/ 12 w 13"/>
                  <a:gd name="T3" fmla="*/ 8 h 8"/>
                  <a:gd name="T4" fmla="*/ 12 w 13"/>
                  <a:gd name="T5" fmla="*/ 8 h 8"/>
                  <a:gd name="T6" fmla="*/ 13 w 13"/>
                  <a:gd name="T7" fmla="*/ 7 h 8"/>
                  <a:gd name="T8" fmla="*/ 12 w 13"/>
                  <a:gd name="T9" fmla="*/ 7 h 8"/>
                  <a:gd name="T10" fmla="*/ 1 w 13"/>
                  <a:gd name="T11" fmla="*/ 0 h 8"/>
                  <a:gd name="T12" fmla="*/ 1 w 13"/>
                  <a:gd name="T13" fmla="*/ 1 h 8"/>
                  <a:gd name="T14" fmla="*/ 2 w 13"/>
                  <a:gd name="T15" fmla="*/ 2 h 8"/>
                  <a:gd name="T16" fmla="*/ 2 w 13"/>
                  <a:gd name="T17" fmla="*/ 1 h 8"/>
                  <a:gd name="T18" fmla="*/ 1 w 13"/>
                  <a:gd name="T19" fmla="*/ 0 h 8"/>
                  <a:gd name="T20" fmla="*/ 0 w 13"/>
                  <a:gd name="T21" fmla="*/ 0 h 8"/>
                  <a:gd name="T22" fmla="*/ 0 w 13"/>
                  <a:gd name="T23" fmla="*/ 0 h 8"/>
                  <a:gd name="T24" fmla="*/ 1 w 13"/>
                  <a:gd name="T25" fmla="*/ 1 h 8"/>
                  <a:gd name="T26" fmla="*/ 1 w 13"/>
                  <a:gd name="T27" fmla="*/ 0 h 8"/>
                  <a:gd name="T28" fmla="*/ 0 w 13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8">
                    <a:moveTo>
                      <a:pt x="12" y="7"/>
                    </a:moveTo>
                    <a:cubicBezTo>
                      <a:pt x="12" y="7"/>
                      <a:pt x="12" y="7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6" name="Freeform 9580"/>
              <p:cNvSpPr>
                <a:spLocks noEditPoints="1"/>
              </p:cNvSpPr>
              <p:nvPr/>
            </p:nvSpPr>
            <p:spPr bwMode="auto">
              <a:xfrm>
                <a:off x="-456" y="3316"/>
                <a:ext cx="29" cy="16"/>
              </a:xfrm>
              <a:custGeom>
                <a:avLst/>
                <a:gdLst>
                  <a:gd name="T0" fmla="*/ 29 w 29"/>
                  <a:gd name="T1" fmla="*/ 16 h 16"/>
                  <a:gd name="T2" fmla="*/ 29 w 29"/>
                  <a:gd name="T3" fmla="*/ 16 h 16"/>
                  <a:gd name="T4" fmla="*/ 29 w 29"/>
                  <a:gd name="T5" fmla="*/ 16 h 16"/>
                  <a:gd name="T6" fmla="*/ 29 w 29"/>
                  <a:gd name="T7" fmla="*/ 16 h 16"/>
                  <a:gd name="T8" fmla="*/ 29 w 29"/>
                  <a:gd name="T9" fmla="*/ 16 h 16"/>
                  <a:gd name="T10" fmla="*/ 3 w 29"/>
                  <a:gd name="T11" fmla="*/ 0 h 16"/>
                  <a:gd name="T12" fmla="*/ 3 w 29"/>
                  <a:gd name="T13" fmla="*/ 0 h 16"/>
                  <a:gd name="T14" fmla="*/ 5 w 29"/>
                  <a:gd name="T15" fmla="*/ 2 h 16"/>
                  <a:gd name="T16" fmla="*/ 5 w 29"/>
                  <a:gd name="T17" fmla="*/ 2 h 16"/>
                  <a:gd name="T18" fmla="*/ 3 w 29"/>
                  <a:gd name="T19" fmla="*/ 0 h 16"/>
                  <a:gd name="T20" fmla="*/ 0 w 29"/>
                  <a:gd name="T21" fmla="*/ 0 h 16"/>
                  <a:gd name="T22" fmla="*/ 0 w 29"/>
                  <a:gd name="T23" fmla="*/ 0 h 16"/>
                  <a:gd name="T24" fmla="*/ 3 w 29"/>
                  <a:gd name="T25" fmla="*/ 0 h 16"/>
                  <a:gd name="T26" fmla="*/ 3 w 29"/>
                  <a:gd name="T27" fmla="*/ 0 h 16"/>
                  <a:gd name="T28" fmla="*/ 0 w 29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16">
                    <a:moveTo>
                      <a:pt x="29" y="16"/>
                    </a:move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close/>
                    <a:moveTo>
                      <a:pt x="3" y="0"/>
                    </a:moveTo>
                    <a:lnTo>
                      <a:pt x="3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7" name="Freeform 9581"/>
              <p:cNvSpPr>
                <a:spLocks noEditPoints="1"/>
              </p:cNvSpPr>
              <p:nvPr/>
            </p:nvSpPr>
            <p:spPr bwMode="auto">
              <a:xfrm>
                <a:off x="-456" y="3316"/>
                <a:ext cx="29" cy="16"/>
              </a:xfrm>
              <a:custGeom>
                <a:avLst/>
                <a:gdLst>
                  <a:gd name="T0" fmla="*/ 29 w 29"/>
                  <a:gd name="T1" fmla="*/ 16 h 16"/>
                  <a:gd name="T2" fmla="*/ 29 w 29"/>
                  <a:gd name="T3" fmla="*/ 16 h 16"/>
                  <a:gd name="T4" fmla="*/ 29 w 29"/>
                  <a:gd name="T5" fmla="*/ 16 h 16"/>
                  <a:gd name="T6" fmla="*/ 29 w 29"/>
                  <a:gd name="T7" fmla="*/ 16 h 16"/>
                  <a:gd name="T8" fmla="*/ 29 w 29"/>
                  <a:gd name="T9" fmla="*/ 16 h 16"/>
                  <a:gd name="T10" fmla="*/ 3 w 29"/>
                  <a:gd name="T11" fmla="*/ 0 h 16"/>
                  <a:gd name="T12" fmla="*/ 3 w 29"/>
                  <a:gd name="T13" fmla="*/ 0 h 16"/>
                  <a:gd name="T14" fmla="*/ 5 w 29"/>
                  <a:gd name="T15" fmla="*/ 2 h 16"/>
                  <a:gd name="T16" fmla="*/ 5 w 29"/>
                  <a:gd name="T17" fmla="*/ 2 h 16"/>
                  <a:gd name="T18" fmla="*/ 3 w 29"/>
                  <a:gd name="T19" fmla="*/ 0 h 16"/>
                  <a:gd name="T20" fmla="*/ 0 w 29"/>
                  <a:gd name="T21" fmla="*/ 0 h 16"/>
                  <a:gd name="T22" fmla="*/ 0 w 29"/>
                  <a:gd name="T23" fmla="*/ 0 h 16"/>
                  <a:gd name="T24" fmla="*/ 3 w 29"/>
                  <a:gd name="T25" fmla="*/ 0 h 16"/>
                  <a:gd name="T26" fmla="*/ 3 w 29"/>
                  <a:gd name="T27" fmla="*/ 0 h 16"/>
                  <a:gd name="T28" fmla="*/ 0 w 29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16">
                    <a:moveTo>
                      <a:pt x="29" y="16"/>
                    </a:move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moveTo>
                      <a:pt x="3" y="0"/>
                    </a:moveTo>
                    <a:lnTo>
                      <a:pt x="3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0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8" name="Freeform 9582"/>
              <p:cNvSpPr>
                <a:spLocks/>
              </p:cNvSpPr>
              <p:nvPr/>
            </p:nvSpPr>
            <p:spPr bwMode="auto">
              <a:xfrm>
                <a:off x="-420" y="332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9" name="Freeform 9583"/>
              <p:cNvSpPr>
                <a:spLocks noEditPoints="1"/>
              </p:cNvSpPr>
              <p:nvPr/>
            </p:nvSpPr>
            <p:spPr bwMode="auto">
              <a:xfrm>
                <a:off x="-441" y="3268"/>
                <a:ext cx="37" cy="41"/>
              </a:xfrm>
              <a:custGeom>
                <a:avLst/>
                <a:gdLst>
                  <a:gd name="T0" fmla="*/ 12 w 16"/>
                  <a:gd name="T1" fmla="*/ 16 h 17"/>
                  <a:gd name="T2" fmla="*/ 12 w 16"/>
                  <a:gd name="T3" fmla="*/ 16 h 17"/>
                  <a:gd name="T4" fmla="*/ 13 w 16"/>
                  <a:gd name="T5" fmla="*/ 17 h 17"/>
                  <a:gd name="T6" fmla="*/ 13 w 16"/>
                  <a:gd name="T7" fmla="*/ 16 h 17"/>
                  <a:gd name="T8" fmla="*/ 12 w 16"/>
                  <a:gd name="T9" fmla="*/ 16 h 17"/>
                  <a:gd name="T10" fmla="*/ 16 w 16"/>
                  <a:gd name="T11" fmla="*/ 11 h 17"/>
                  <a:gd name="T12" fmla="*/ 16 w 16"/>
                  <a:gd name="T13" fmla="*/ 11 h 17"/>
                  <a:gd name="T14" fmla="*/ 16 w 16"/>
                  <a:gd name="T15" fmla="*/ 11 h 17"/>
                  <a:gd name="T16" fmla="*/ 16 w 16"/>
                  <a:gd name="T17" fmla="*/ 11 h 17"/>
                  <a:gd name="T18" fmla="*/ 16 w 16"/>
                  <a:gd name="T19" fmla="*/ 11 h 17"/>
                  <a:gd name="T20" fmla="*/ 1 w 16"/>
                  <a:gd name="T21" fmla="*/ 10 h 17"/>
                  <a:gd name="T22" fmla="*/ 1 w 16"/>
                  <a:gd name="T23" fmla="*/ 10 h 17"/>
                  <a:gd name="T24" fmla="*/ 2 w 16"/>
                  <a:gd name="T25" fmla="*/ 10 h 17"/>
                  <a:gd name="T26" fmla="*/ 2 w 16"/>
                  <a:gd name="T27" fmla="*/ 10 h 17"/>
                  <a:gd name="T28" fmla="*/ 1 w 16"/>
                  <a:gd name="T29" fmla="*/ 10 h 17"/>
                  <a:gd name="T30" fmla="*/ 0 w 16"/>
                  <a:gd name="T31" fmla="*/ 9 h 17"/>
                  <a:gd name="T32" fmla="*/ 0 w 16"/>
                  <a:gd name="T33" fmla="*/ 9 h 17"/>
                  <a:gd name="T34" fmla="*/ 1 w 16"/>
                  <a:gd name="T35" fmla="*/ 10 h 17"/>
                  <a:gd name="T36" fmla="*/ 1 w 16"/>
                  <a:gd name="T37" fmla="*/ 10 h 17"/>
                  <a:gd name="T38" fmla="*/ 0 w 16"/>
                  <a:gd name="T39" fmla="*/ 9 h 17"/>
                  <a:gd name="T40" fmla="*/ 5 w 16"/>
                  <a:gd name="T41" fmla="*/ 4 h 17"/>
                  <a:gd name="T42" fmla="*/ 4 w 16"/>
                  <a:gd name="T43" fmla="*/ 4 h 17"/>
                  <a:gd name="T44" fmla="*/ 5 w 16"/>
                  <a:gd name="T45" fmla="*/ 5 h 17"/>
                  <a:gd name="T46" fmla="*/ 6 w 16"/>
                  <a:gd name="T47" fmla="*/ 4 h 17"/>
                  <a:gd name="T48" fmla="*/ 5 w 16"/>
                  <a:gd name="T49" fmla="*/ 4 h 17"/>
                  <a:gd name="T50" fmla="*/ 4 w 16"/>
                  <a:gd name="T51" fmla="*/ 3 h 17"/>
                  <a:gd name="T52" fmla="*/ 3 w 16"/>
                  <a:gd name="T53" fmla="*/ 4 h 17"/>
                  <a:gd name="T54" fmla="*/ 4 w 16"/>
                  <a:gd name="T55" fmla="*/ 4 h 17"/>
                  <a:gd name="T56" fmla="*/ 5 w 16"/>
                  <a:gd name="T57" fmla="*/ 4 h 17"/>
                  <a:gd name="T58" fmla="*/ 4 w 16"/>
                  <a:gd name="T59" fmla="*/ 3 h 17"/>
                  <a:gd name="T60" fmla="*/ 7 w 16"/>
                  <a:gd name="T61" fmla="*/ 0 h 17"/>
                  <a:gd name="T62" fmla="*/ 7 w 16"/>
                  <a:gd name="T63" fmla="*/ 0 h 17"/>
                  <a:gd name="T64" fmla="*/ 8 w 16"/>
                  <a:gd name="T65" fmla="*/ 1 h 17"/>
                  <a:gd name="T66" fmla="*/ 8 w 16"/>
                  <a:gd name="T67" fmla="*/ 1 h 17"/>
                  <a:gd name="T68" fmla="*/ 7 w 16"/>
                  <a:gd name="T69" fmla="*/ 0 h 17"/>
                  <a:gd name="T70" fmla="*/ 6 w 16"/>
                  <a:gd name="T71" fmla="*/ 0 h 17"/>
                  <a:gd name="T72" fmla="*/ 6 w 16"/>
                  <a:gd name="T73" fmla="*/ 0 h 17"/>
                  <a:gd name="T74" fmla="*/ 7 w 16"/>
                  <a:gd name="T75" fmla="*/ 0 h 17"/>
                  <a:gd name="T76" fmla="*/ 7 w 16"/>
                  <a:gd name="T77" fmla="*/ 0 h 17"/>
                  <a:gd name="T78" fmla="*/ 6 w 16"/>
                  <a:gd name="T7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" h="17">
                    <a:moveTo>
                      <a:pt x="12" y="16"/>
                    </a:move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7"/>
                      <a:pt x="13" y="17"/>
                    </a:cubicBezTo>
                    <a:cubicBezTo>
                      <a:pt x="13" y="17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2" y="16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1" y="10"/>
                    </a:cubicBezTo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1" y="9"/>
                      <a:pt x="0" y="9"/>
                    </a:cubicBezTo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4" y="3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1"/>
                      <a:pt x="7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0"/>
                      <a:pt x="7" y="0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0" name="Oval 9584"/>
              <p:cNvSpPr>
                <a:spLocks noChangeArrowheads="1"/>
              </p:cNvSpPr>
              <p:nvPr/>
            </p:nvSpPr>
            <p:spPr bwMode="auto">
              <a:xfrm>
                <a:off x="-408" y="330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1" name="Freeform 9585"/>
              <p:cNvSpPr>
                <a:spLocks noEditPoints="1"/>
              </p:cNvSpPr>
              <p:nvPr/>
            </p:nvSpPr>
            <p:spPr bwMode="auto">
              <a:xfrm>
                <a:off x="-434" y="3254"/>
                <a:ext cx="45" cy="45"/>
              </a:xfrm>
              <a:custGeom>
                <a:avLst/>
                <a:gdLst>
                  <a:gd name="T0" fmla="*/ 12 w 19"/>
                  <a:gd name="T1" fmla="*/ 19 h 19"/>
                  <a:gd name="T2" fmla="*/ 12 w 19"/>
                  <a:gd name="T3" fmla="*/ 19 h 19"/>
                  <a:gd name="T4" fmla="*/ 12 w 19"/>
                  <a:gd name="T5" fmla="*/ 19 h 19"/>
                  <a:gd name="T6" fmla="*/ 12 w 19"/>
                  <a:gd name="T7" fmla="*/ 19 h 19"/>
                  <a:gd name="T8" fmla="*/ 12 w 19"/>
                  <a:gd name="T9" fmla="*/ 19 h 19"/>
                  <a:gd name="T10" fmla="*/ 0 w 19"/>
                  <a:gd name="T11" fmla="*/ 12 h 19"/>
                  <a:gd name="T12" fmla="*/ 0 w 19"/>
                  <a:gd name="T13" fmla="*/ 12 h 19"/>
                  <a:gd name="T14" fmla="*/ 2 w 19"/>
                  <a:gd name="T15" fmla="*/ 13 h 19"/>
                  <a:gd name="T16" fmla="*/ 2 w 19"/>
                  <a:gd name="T17" fmla="*/ 13 h 19"/>
                  <a:gd name="T18" fmla="*/ 0 w 19"/>
                  <a:gd name="T19" fmla="*/ 12 h 19"/>
                  <a:gd name="T20" fmla="*/ 0 w 19"/>
                  <a:gd name="T21" fmla="*/ 11 h 19"/>
                  <a:gd name="T22" fmla="*/ 0 w 19"/>
                  <a:gd name="T23" fmla="*/ 11 h 19"/>
                  <a:gd name="T24" fmla="*/ 0 w 19"/>
                  <a:gd name="T25" fmla="*/ 12 h 19"/>
                  <a:gd name="T26" fmla="*/ 0 w 19"/>
                  <a:gd name="T27" fmla="*/ 12 h 19"/>
                  <a:gd name="T28" fmla="*/ 0 w 19"/>
                  <a:gd name="T29" fmla="*/ 11 h 19"/>
                  <a:gd name="T30" fmla="*/ 17 w 19"/>
                  <a:gd name="T31" fmla="*/ 11 h 19"/>
                  <a:gd name="T32" fmla="*/ 17 w 19"/>
                  <a:gd name="T33" fmla="*/ 11 h 19"/>
                  <a:gd name="T34" fmla="*/ 17 w 19"/>
                  <a:gd name="T35" fmla="*/ 11 h 19"/>
                  <a:gd name="T36" fmla="*/ 17 w 19"/>
                  <a:gd name="T37" fmla="*/ 11 h 19"/>
                  <a:gd name="T38" fmla="*/ 17 w 19"/>
                  <a:gd name="T39" fmla="*/ 11 h 19"/>
                  <a:gd name="T40" fmla="*/ 17 w 19"/>
                  <a:gd name="T41" fmla="*/ 9 h 19"/>
                  <a:gd name="T42" fmla="*/ 17 w 19"/>
                  <a:gd name="T43" fmla="*/ 9 h 19"/>
                  <a:gd name="T44" fmla="*/ 17 w 19"/>
                  <a:gd name="T45" fmla="*/ 10 h 19"/>
                  <a:gd name="T46" fmla="*/ 18 w 19"/>
                  <a:gd name="T47" fmla="*/ 9 h 19"/>
                  <a:gd name="T48" fmla="*/ 17 w 19"/>
                  <a:gd name="T49" fmla="*/ 9 h 19"/>
                  <a:gd name="T50" fmla="*/ 18 w 19"/>
                  <a:gd name="T51" fmla="*/ 8 h 19"/>
                  <a:gd name="T52" fmla="*/ 17 w 19"/>
                  <a:gd name="T53" fmla="*/ 9 h 19"/>
                  <a:gd name="T54" fmla="*/ 18 w 19"/>
                  <a:gd name="T55" fmla="*/ 9 h 19"/>
                  <a:gd name="T56" fmla="*/ 19 w 19"/>
                  <a:gd name="T57" fmla="*/ 8 h 19"/>
                  <a:gd name="T58" fmla="*/ 18 w 19"/>
                  <a:gd name="T59" fmla="*/ 8 h 19"/>
                  <a:gd name="T60" fmla="*/ 5 w 19"/>
                  <a:gd name="T61" fmla="*/ 4 h 19"/>
                  <a:gd name="T62" fmla="*/ 5 w 19"/>
                  <a:gd name="T63" fmla="*/ 4 h 19"/>
                  <a:gd name="T64" fmla="*/ 6 w 19"/>
                  <a:gd name="T65" fmla="*/ 5 h 19"/>
                  <a:gd name="T66" fmla="*/ 6 w 19"/>
                  <a:gd name="T67" fmla="*/ 4 h 19"/>
                  <a:gd name="T68" fmla="*/ 5 w 19"/>
                  <a:gd name="T69" fmla="*/ 4 h 19"/>
                  <a:gd name="T70" fmla="*/ 4 w 19"/>
                  <a:gd name="T71" fmla="*/ 3 h 19"/>
                  <a:gd name="T72" fmla="*/ 4 w 19"/>
                  <a:gd name="T73" fmla="*/ 4 h 19"/>
                  <a:gd name="T74" fmla="*/ 5 w 19"/>
                  <a:gd name="T75" fmla="*/ 4 h 19"/>
                  <a:gd name="T76" fmla="*/ 5 w 19"/>
                  <a:gd name="T77" fmla="*/ 4 h 19"/>
                  <a:gd name="T78" fmla="*/ 4 w 19"/>
                  <a:gd name="T79" fmla="*/ 3 h 19"/>
                  <a:gd name="T80" fmla="*/ 6 w 19"/>
                  <a:gd name="T81" fmla="*/ 2 h 19"/>
                  <a:gd name="T82" fmla="*/ 6 w 19"/>
                  <a:gd name="T83" fmla="*/ 2 h 19"/>
                  <a:gd name="T84" fmla="*/ 6 w 19"/>
                  <a:gd name="T85" fmla="*/ 2 h 19"/>
                  <a:gd name="T86" fmla="*/ 7 w 19"/>
                  <a:gd name="T87" fmla="*/ 3 h 19"/>
                  <a:gd name="T88" fmla="*/ 7 w 19"/>
                  <a:gd name="T89" fmla="*/ 3 h 19"/>
                  <a:gd name="T90" fmla="*/ 6 w 19"/>
                  <a:gd name="T91" fmla="*/ 2 h 19"/>
                  <a:gd name="T92" fmla="*/ 5 w 19"/>
                  <a:gd name="T93" fmla="*/ 2 h 19"/>
                  <a:gd name="T94" fmla="*/ 5 w 19"/>
                  <a:gd name="T95" fmla="*/ 2 h 19"/>
                  <a:gd name="T96" fmla="*/ 6 w 19"/>
                  <a:gd name="T97" fmla="*/ 2 h 19"/>
                  <a:gd name="T98" fmla="*/ 6 w 19"/>
                  <a:gd name="T99" fmla="*/ 2 h 19"/>
                  <a:gd name="T100" fmla="*/ 6 w 19"/>
                  <a:gd name="T101" fmla="*/ 2 h 19"/>
                  <a:gd name="T102" fmla="*/ 5 w 19"/>
                  <a:gd name="T103" fmla="*/ 2 h 19"/>
                  <a:gd name="T104" fmla="*/ 7 w 19"/>
                  <a:gd name="T105" fmla="*/ 1 h 19"/>
                  <a:gd name="T106" fmla="*/ 6 w 19"/>
                  <a:gd name="T107" fmla="*/ 2 h 19"/>
                  <a:gd name="T108" fmla="*/ 7 w 19"/>
                  <a:gd name="T109" fmla="*/ 3 h 19"/>
                  <a:gd name="T110" fmla="*/ 8 w 19"/>
                  <a:gd name="T111" fmla="*/ 1 h 19"/>
                  <a:gd name="T112" fmla="*/ 7 w 19"/>
                  <a:gd name="T113" fmla="*/ 1 h 19"/>
                  <a:gd name="T114" fmla="*/ 6 w 19"/>
                  <a:gd name="T115" fmla="*/ 0 h 19"/>
                  <a:gd name="T116" fmla="*/ 5 w 19"/>
                  <a:gd name="T117" fmla="*/ 2 h 19"/>
                  <a:gd name="T118" fmla="*/ 6 w 19"/>
                  <a:gd name="T119" fmla="*/ 2 h 19"/>
                  <a:gd name="T120" fmla="*/ 7 w 19"/>
                  <a:gd name="T121" fmla="*/ 1 h 19"/>
                  <a:gd name="T122" fmla="*/ 6 w 19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" h="19">
                    <a:moveTo>
                      <a:pt x="12" y="19"/>
                    </a:move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2"/>
                      <a:pt x="1" y="12"/>
                      <a:pt x="0" y="12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7" y="10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7" y="9"/>
                      <a:pt x="17" y="9"/>
                      <a:pt x="17" y="9"/>
                    </a:cubicBezTo>
                    <a:moveTo>
                      <a:pt x="18" y="8"/>
                    </a:moveTo>
                    <a:cubicBezTo>
                      <a:pt x="18" y="8"/>
                      <a:pt x="18" y="9"/>
                      <a:pt x="17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9"/>
                      <a:pt x="18" y="8"/>
                      <a:pt x="19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4"/>
                      <a:pt x="6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6" y="4"/>
                      <a:pt x="6" y="4"/>
                      <a:pt x="5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7" y="1"/>
                    </a:moveTo>
                    <a:cubicBezTo>
                      <a:pt x="7" y="1"/>
                      <a:pt x="6" y="2"/>
                      <a:pt x="6" y="2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2" name="Freeform 9586"/>
              <p:cNvSpPr>
                <a:spLocks noEditPoints="1"/>
              </p:cNvSpPr>
              <p:nvPr/>
            </p:nvSpPr>
            <p:spPr bwMode="auto">
              <a:xfrm>
                <a:off x="-439" y="3283"/>
                <a:ext cx="31" cy="21"/>
              </a:xfrm>
              <a:custGeom>
                <a:avLst/>
                <a:gdLst>
                  <a:gd name="T0" fmla="*/ 13 w 13"/>
                  <a:gd name="T1" fmla="*/ 8 h 9"/>
                  <a:gd name="T2" fmla="*/ 13 w 13"/>
                  <a:gd name="T3" fmla="*/ 8 h 9"/>
                  <a:gd name="T4" fmla="*/ 13 w 13"/>
                  <a:gd name="T5" fmla="*/ 9 h 9"/>
                  <a:gd name="T6" fmla="*/ 13 w 13"/>
                  <a:gd name="T7" fmla="*/ 8 h 9"/>
                  <a:gd name="T8" fmla="*/ 13 w 13"/>
                  <a:gd name="T9" fmla="*/ 8 h 9"/>
                  <a:gd name="T10" fmla="*/ 13 w 13"/>
                  <a:gd name="T11" fmla="*/ 8 h 9"/>
                  <a:gd name="T12" fmla="*/ 13 w 13"/>
                  <a:gd name="T13" fmla="*/ 8 h 9"/>
                  <a:gd name="T14" fmla="*/ 13 w 13"/>
                  <a:gd name="T15" fmla="*/ 8 h 9"/>
                  <a:gd name="T16" fmla="*/ 13 w 13"/>
                  <a:gd name="T17" fmla="*/ 8 h 9"/>
                  <a:gd name="T18" fmla="*/ 2 w 13"/>
                  <a:gd name="T19" fmla="*/ 1 h 9"/>
                  <a:gd name="T20" fmla="*/ 1 w 13"/>
                  <a:gd name="T21" fmla="*/ 2 h 9"/>
                  <a:gd name="T22" fmla="*/ 2 w 13"/>
                  <a:gd name="T23" fmla="*/ 2 h 9"/>
                  <a:gd name="T24" fmla="*/ 3 w 13"/>
                  <a:gd name="T25" fmla="*/ 2 h 9"/>
                  <a:gd name="T26" fmla="*/ 2 w 13"/>
                  <a:gd name="T27" fmla="*/ 1 h 9"/>
                  <a:gd name="T28" fmla="*/ 1 w 13"/>
                  <a:gd name="T29" fmla="*/ 0 h 9"/>
                  <a:gd name="T30" fmla="*/ 0 w 13"/>
                  <a:gd name="T31" fmla="*/ 1 h 9"/>
                  <a:gd name="T32" fmla="*/ 1 w 13"/>
                  <a:gd name="T33" fmla="*/ 2 h 9"/>
                  <a:gd name="T34" fmla="*/ 2 w 13"/>
                  <a:gd name="T35" fmla="*/ 1 h 9"/>
                  <a:gd name="T36" fmla="*/ 1 w 13"/>
                  <a:gd name="T3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9"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2" y="1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3" name="Freeform 9587"/>
              <p:cNvSpPr>
                <a:spLocks noEditPoints="1"/>
              </p:cNvSpPr>
              <p:nvPr/>
            </p:nvSpPr>
            <p:spPr bwMode="auto">
              <a:xfrm>
                <a:off x="-637" y="3618"/>
                <a:ext cx="26" cy="19"/>
              </a:xfrm>
              <a:custGeom>
                <a:avLst/>
                <a:gdLst>
                  <a:gd name="T0" fmla="*/ 8 w 11"/>
                  <a:gd name="T1" fmla="*/ 7 h 8"/>
                  <a:gd name="T2" fmla="*/ 8 w 11"/>
                  <a:gd name="T3" fmla="*/ 7 h 8"/>
                  <a:gd name="T4" fmla="*/ 10 w 11"/>
                  <a:gd name="T5" fmla="*/ 8 h 8"/>
                  <a:gd name="T6" fmla="*/ 10 w 11"/>
                  <a:gd name="T7" fmla="*/ 8 h 8"/>
                  <a:gd name="T8" fmla="*/ 8 w 11"/>
                  <a:gd name="T9" fmla="*/ 7 h 8"/>
                  <a:gd name="T10" fmla="*/ 9 w 11"/>
                  <a:gd name="T11" fmla="*/ 5 h 8"/>
                  <a:gd name="T12" fmla="*/ 9 w 11"/>
                  <a:gd name="T13" fmla="*/ 6 h 8"/>
                  <a:gd name="T14" fmla="*/ 11 w 11"/>
                  <a:gd name="T15" fmla="*/ 7 h 8"/>
                  <a:gd name="T16" fmla="*/ 11 w 11"/>
                  <a:gd name="T17" fmla="*/ 6 h 8"/>
                  <a:gd name="T18" fmla="*/ 9 w 11"/>
                  <a:gd name="T19" fmla="*/ 5 h 8"/>
                  <a:gd name="T20" fmla="*/ 0 w 11"/>
                  <a:gd name="T21" fmla="*/ 0 h 8"/>
                  <a:gd name="T22" fmla="*/ 0 w 11"/>
                  <a:gd name="T23" fmla="*/ 1 h 8"/>
                  <a:gd name="T24" fmla="*/ 2 w 11"/>
                  <a:gd name="T25" fmla="*/ 2 h 8"/>
                  <a:gd name="T26" fmla="*/ 2 w 11"/>
                  <a:gd name="T27" fmla="*/ 1 h 8"/>
                  <a:gd name="T28" fmla="*/ 0 w 11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8">
                    <a:moveTo>
                      <a:pt x="8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9" y="7"/>
                      <a:pt x="10" y="7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9" y="7"/>
                      <a:pt x="8" y="7"/>
                    </a:cubicBezTo>
                    <a:moveTo>
                      <a:pt x="9" y="5"/>
                    </a:moveTo>
                    <a:cubicBezTo>
                      <a:pt x="9" y="5"/>
                      <a:pt x="9" y="6"/>
                      <a:pt x="9" y="6"/>
                    </a:cubicBezTo>
                    <a:cubicBezTo>
                      <a:pt x="9" y="6"/>
                      <a:pt x="10" y="7"/>
                      <a:pt x="11" y="7"/>
                    </a:cubicBezTo>
                    <a:cubicBezTo>
                      <a:pt x="11" y="7"/>
                      <a:pt x="11" y="7"/>
                      <a:pt x="11" y="6"/>
                    </a:cubicBezTo>
                    <a:cubicBezTo>
                      <a:pt x="10" y="6"/>
                      <a:pt x="10" y="6"/>
                      <a:pt x="9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4" name="Freeform 9588"/>
              <p:cNvSpPr>
                <a:spLocks/>
              </p:cNvSpPr>
              <p:nvPr/>
            </p:nvSpPr>
            <p:spPr bwMode="auto">
              <a:xfrm>
                <a:off x="-623" y="3594"/>
                <a:ext cx="4" cy="3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5" name="Freeform 9589"/>
              <p:cNvSpPr>
                <a:spLocks/>
              </p:cNvSpPr>
              <p:nvPr/>
            </p:nvSpPr>
            <p:spPr bwMode="auto">
              <a:xfrm>
                <a:off x="-623" y="3594"/>
                <a:ext cx="4" cy="3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6" name="Freeform 9590"/>
              <p:cNvSpPr>
                <a:spLocks/>
              </p:cNvSpPr>
              <p:nvPr/>
            </p:nvSpPr>
            <p:spPr bwMode="auto">
              <a:xfrm>
                <a:off x="-607" y="35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7" name="Freeform 9591"/>
              <p:cNvSpPr>
                <a:spLocks noEditPoints="1"/>
              </p:cNvSpPr>
              <p:nvPr/>
            </p:nvSpPr>
            <p:spPr bwMode="auto">
              <a:xfrm>
                <a:off x="-744" y="3330"/>
                <a:ext cx="307" cy="500"/>
              </a:xfrm>
              <a:custGeom>
                <a:avLst/>
                <a:gdLst>
                  <a:gd name="T0" fmla="*/ 0 w 130"/>
                  <a:gd name="T1" fmla="*/ 210 h 212"/>
                  <a:gd name="T2" fmla="*/ 0 w 130"/>
                  <a:gd name="T3" fmla="*/ 203 h 212"/>
                  <a:gd name="T4" fmla="*/ 9 w 130"/>
                  <a:gd name="T5" fmla="*/ 197 h 212"/>
                  <a:gd name="T6" fmla="*/ 5 w 130"/>
                  <a:gd name="T7" fmla="*/ 196 h 212"/>
                  <a:gd name="T8" fmla="*/ 14 w 130"/>
                  <a:gd name="T9" fmla="*/ 195 h 212"/>
                  <a:gd name="T10" fmla="*/ 6 w 130"/>
                  <a:gd name="T11" fmla="*/ 192 h 212"/>
                  <a:gd name="T12" fmla="*/ 18 w 130"/>
                  <a:gd name="T13" fmla="*/ 188 h 212"/>
                  <a:gd name="T14" fmla="*/ 9 w 130"/>
                  <a:gd name="T15" fmla="*/ 185 h 212"/>
                  <a:gd name="T16" fmla="*/ 21 w 130"/>
                  <a:gd name="T17" fmla="*/ 183 h 212"/>
                  <a:gd name="T18" fmla="*/ 13 w 130"/>
                  <a:gd name="T19" fmla="*/ 183 h 212"/>
                  <a:gd name="T20" fmla="*/ 16 w 130"/>
                  <a:gd name="T21" fmla="*/ 179 h 212"/>
                  <a:gd name="T22" fmla="*/ 15 w 130"/>
                  <a:gd name="T23" fmla="*/ 179 h 212"/>
                  <a:gd name="T24" fmla="*/ 23 w 130"/>
                  <a:gd name="T25" fmla="*/ 177 h 212"/>
                  <a:gd name="T26" fmla="*/ 18 w 130"/>
                  <a:gd name="T27" fmla="*/ 175 h 212"/>
                  <a:gd name="T28" fmla="*/ 14 w 130"/>
                  <a:gd name="T29" fmla="*/ 177 h 212"/>
                  <a:gd name="T30" fmla="*/ 19 w 130"/>
                  <a:gd name="T31" fmla="*/ 173 h 212"/>
                  <a:gd name="T32" fmla="*/ 23 w 130"/>
                  <a:gd name="T33" fmla="*/ 176 h 212"/>
                  <a:gd name="T34" fmla="*/ 20 w 130"/>
                  <a:gd name="T35" fmla="*/ 171 h 212"/>
                  <a:gd name="T36" fmla="*/ 19 w 130"/>
                  <a:gd name="T37" fmla="*/ 167 h 212"/>
                  <a:gd name="T38" fmla="*/ 33 w 130"/>
                  <a:gd name="T39" fmla="*/ 166 h 212"/>
                  <a:gd name="T40" fmla="*/ 25 w 130"/>
                  <a:gd name="T41" fmla="*/ 157 h 212"/>
                  <a:gd name="T42" fmla="*/ 28 w 130"/>
                  <a:gd name="T43" fmla="*/ 152 h 212"/>
                  <a:gd name="T44" fmla="*/ 47 w 130"/>
                  <a:gd name="T45" fmla="*/ 142 h 212"/>
                  <a:gd name="T46" fmla="*/ 52 w 130"/>
                  <a:gd name="T47" fmla="*/ 131 h 212"/>
                  <a:gd name="T48" fmla="*/ 55 w 130"/>
                  <a:gd name="T49" fmla="*/ 131 h 212"/>
                  <a:gd name="T50" fmla="*/ 56 w 130"/>
                  <a:gd name="T51" fmla="*/ 125 h 212"/>
                  <a:gd name="T52" fmla="*/ 46 w 130"/>
                  <a:gd name="T53" fmla="*/ 126 h 212"/>
                  <a:gd name="T54" fmla="*/ 56 w 130"/>
                  <a:gd name="T55" fmla="*/ 124 h 212"/>
                  <a:gd name="T56" fmla="*/ 59 w 130"/>
                  <a:gd name="T57" fmla="*/ 120 h 212"/>
                  <a:gd name="T58" fmla="*/ 49 w 130"/>
                  <a:gd name="T59" fmla="*/ 120 h 212"/>
                  <a:gd name="T60" fmla="*/ 61 w 130"/>
                  <a:gd name="T61" fmla="*/ 117 h 212"/>
                  <a:gd name="T62" fmla="*/ 51 w 130"/>
                  <a:gd name="T63" fmla="*/ 117 h 212"/>
                  <a:gd name="T64" fmla="*/ 61 w 130"/>
                  <a:gd name="T65" fmla="*/ 116 h 212"/>
                  <a:gd name="T66" fmla="*/ 53 w 130"/>
                  <a:gd name="T67" fmla="*/ 114 h 212"/>
                  <a:gd name="T68" fmla="*/ 52 w 130"/>
                  <a:gd name="T69" fmla="*/ 111 h 212"/>
                  <a:gd name="T70" fmla="*/ 66 w 130"/>
                  <a:gd name="T71" fmla="*/ 112 h 212"/>
                  <a:gd name="T72" fmla="*/ 58 w 130"/>
                  <a:gd name="T73" fmla="*/ 101 h 212"/>
                  <a:gd name="T74" fmla="*/ 61 w 130"/>
                  <a:gd name="T75" fmla="*/ 101 h 212"/>
                  <a:gd name="T76" fmla="*/ 72 w 130"/>
                  <a:gd name="T77" fmla="*/ 99 h 212"/>
                  <a:gd name="T78" fmla="*/ 62 w 130"/>
                  <a:gd name="T79" fmla="*/ 94 h 212"/>
                  <a:gd name="T80" fmla="*/ 64 w 130"/>
                  <a:gd name="T81" fmla="*/ 95 h 212"/>
                  <a:gd name="T82" fmla="*/ 83 w 130"/>
                  <a:gd name="T83" fmla="*/ 81 h 212"/>
                  <a:gd name="T84" fmla="*/ 76 w 130"/>
                  <a:gd name="T85" fmla="*/ 76 h 212"/>
                  <a:gd name="T86" fmla="*/ 82 w 130"/>
                  <a:gd name="T87" fmla="*/ 61 h 212"/>
                  <a:gd name="T88" fmla="*/ 101 w 130"/>
                  <a:gd name="T89" fmla="*/ 55 h 212"/>
                  <a:gd name="T90" fmla="*/ 85 w 130"/>
                  <a:gd name="T91" fmla="*/ 55 h 212"/>
                  <a:gd name="T92" fmla="*/ 105 w 130"/>
                  <a:gd name="T93" fmla="*/ 46 h 212"/>
                  <a:gd name="T94" fmla="*/ 107 w 130"/>
                  <a:gd name="T95" fmla="*/ 44 h 212"/>
                  <a:gd name="T96" fmla="*/ 94 w 130"/>
                  <a:gd name="T97" fmla="*/ 40 h 212"/>
                  <a:gd name="T98" fmla="*/ 98 w 130"/>
                  <a:gd name="T99" fmla="*/ 39 h 212"/>
                  <a:gd name="T100" fmla="*/ 113 w 130"/>
                  <a:gd name="T101" fmla="*/ 33 h 212"/>
                  <a:gd name="T102" fmla="*/ 101 w 130"/>
                  <a:gd name="T103" fmla="*/ 34 h 212"/>
                  <a:gd name="T104" fmla="*/ 101 w 130"/>
                  <a:gd name="T105" fmla="*/ 29 h 212"/>
                  <a:gd name="T106" fmla="*/ 104 w 130"/>
                  <a:gd name="T107" fmla="*/ 28 h 212"/>
                  <a:gd name="T108" fmla="*/ 120 w 130"/>
                  <a:gd name="T109" fmla="*/ 22 h 212"/>
                  <a:gd name="T110" fmla="*/ 111 w 130"/>
                  <a:gd name="T111" fmla="*/ 13 h 212"/>
                  <a:gd name="T112" fmla="*/ 129 w 130"/>
                  <a:gd name="T113" fmla="*/ 11 h 212"/>
                  <a:gd name="T114" fmla="*/ 130 w 130"/>
                  <a:gd name="T115" fmla="*/ 7 h 212"/>
                  <a:gd name="T116" fmla="*/ 119 w 130"/>
                  <a:gd name="T117" fmla="*/ 3 h 212"/>
                  <a:gd name="T118" fmla="*/ 119 w 130"/>
                  <a:gd name="T119" fmla="*/ 1 h 212"/>
                  <a:gd name="T120" fmla="*/ 118 w 130"/>
                  <a:gd name="T121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0" h="212">
                    <a:moveTo>
                      <a:pt x="0" y="210"/>
                    </a:moveTo>
                    <a:cubicBezTo>
                      <a:pt x="0" y="211"/>
                      <a:pt x="0" y="211"/>
                      <a:pt x="0" y="212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0" y="212"/>
                      <a:pt x="0" y="211"/>
                      <a:pt x="0" y="211"/>
                    </a:cubicBezTo>
                    <a:cubicBezTo>
                      <a:pt x="1" y="212"/>
                      <a:pt x="1" y="212"/>
                      <a:pt x="1" y="212"/>
                    </a:cubicBezTo>
                    <a:cubicBezTo>
                      <a:pt x="2" y="212"/>
                      <a:pt x="2" y="212"/>
                      <a:pt x="2" y="212"/>
                    </a:cubicBezTo>
                    <a:cubicBezTo>
                      <a:pt x="1" y="211"/>
                      <a:pt x="1" y="211"/>
                      <a:pt x="1" y="211"/>
                    </a:cubicBezTo>
                    <a:cubicBezTo>
                      <a:pt x="0" y="210"/>
                      <a:pt x="0" y="210"/>
                      <a:pt x="0" y="210"/>
                    </a:cubicBezTo>
                    <a:cubicBezTo>
                      <a:pt x="0" y="210"/>
                      <a:pt x="0" y="210"/>
                      <a:pt x="0" y="210"/>
                    </a:cubicBezTo>
                    <a:moveTo>
                      <a:pt x="4" y="204"/>
                    </a:moveTo>
                    <a:cubicBezTo>
                      <a:pt x="4" y="204"/>
                      <a:pt x="4" y="205"/>
                      <a:pt x="4" y="205"/>
                    </a:cubicBezTo>
                    <a:cubicBezTo>
                      <a:pt x="5" y="205"/>
                      <a:pt x="6" y="206"/>
                      <a:pt x="6" y="206"/>
                    </a:cubicBezTo>
                    <a:cubicBezTo>
                      <a:pt x="7" y="206"/>
                      <a:pt x="7" y="206"/>
                      <a:pt x="7" y="206"/>
                    </a:cubicBezTo>
                    <a:cubicBezTo>
                      <a:pt x="4" y="204"/>
                      <a:pt x="4" y="204"/>
                      <a:pt x="4" y="204"/>
                    </a:cubicBezTo>
                    <a:moveTo>
                      <a:pt x="1" y="202"/>
                    </a:moveTo>
                    <a:cubicBezTo>
                      <a:pt x="0" y="203"/>
                      <a:pt x="0" y="203"/>
                      <a:pt x="0" y="203"/>
                    </a:cubicBezTo>
                    <a:cubicBezTo>
                      <a:pt x="3" y="205"/>
                      <a:pt x="3" y="205"/>
                      <a:pt x="3" y="205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1" y="202"/>
                      <a:pt x="1" y="202"/>
                      <a:pt x="1" y="202"/>
                    </a:cubicBezTo>
                    <a:moveTo>
                      <a:pt x="9" y="197"/>
                    </a:moveTo>
                    <a:cubicBezTo>
                      <a:pt x="9" y="198"/>
                      <a:pt x="9" y="198"/>
                      <a:pt x="9" y="198"/>
                    </a:cubicBezTo>
                    <a:cubicBezTo>
                      <a:pt x="11" y="199"/>
                      <a:pt x="11" y="199"/>
                      <a:pt x="11" y="199"/>
                    </a:cubicBezTo>
                    <a:cubicBezTo>
                      <a:pt x="11" y="199"/>
                      <a:pt x="11" y="199"/>
                      <a:pt x="11" y="199"/>
                    </a:cubicBezTo>
                    <a:cubicBezTo>
                      <a:pt x="9" y="197"/>
                      <a:pt x="9" y="197"/>
                      <a:pt x="9" y="197"/>
                    </a:cubicBezTo>
                    <a:moveTo>
                      <a:pt x="7" y="196"/>
                    </a:moveTo>
                    <a:cubicBezTo>
                      <a:pt x="6" y="196"/>
                      <a:pt x="6" y="196"/>
                      <a:pt x="6" y="197"/>
                    </a:cubicBezTo>
                    <a:cubicBezTo>
                      <a:pt x="7" y="197"/>
                      <a:pt x="7" y="197"/>
                      <a:pt x="7" y="197"/>
                    </a:cubicBezTo>
                    <a:cubicBezTo>
                      <a:pt x="7" y="197"/>
                      <a:pt x="7" y="196"/>
                      <a:pt x="7" y="196"/>
                    </a:cubicBezTo>
                    <a:cubicBezTo>
                      <a:pt x="7" y="196"/>
                      <a:pt x="7" y="196"/>
                      <a:pt x="7" y="196"/>
                    </a:cubicBezTo>
                    <a:moveTo>
                      <a:pt x="4" y="195"/>
                    </a:moveTo>
                    <a:cubicBezTo>
                      <a:pt x="4" y="195"/>
                      <a:pt x="4" y="195"/>
                      <a:pt x="4" y="195"/>
                    </a:cubicBezTo>
                    <a:cubicBezTo>
                      <a:pt x="5" y="196"/>
                      <a:pt x="5" y="196"/>
                      <a:pt x="5" y="196"/>
                    </a:cubicBezTo>
                    <a:cubicBezTo>
                      <a:pt x="6" y="197"/>
                      <a:pt x="6" y="197"/>
                      <a:pt x="6" y="197"/>
                    </a:cubicBezTo>
                    <a:cubicBezTo>
                      <a:pt x="6" y="196"/>
                      <a:pt x="6" y="196"/>
                      <a:pt x="7" y="196"/>
                    </a:cubicBezTo>
                    <a:cubicBezTo>
                      <a:pt x="5" y="195"/>
                      <a:pt x="5" y="195"/>
                      <a:pt x="5" y="195"/>
                    </a:cubicBezTo>
                    <a:cubicBezTo>
                      <a:pt x="4" y="195"/>
                      <a:pt x="4" y="195"/>
                      <a:pt x="4" y="195"/>
                    </a:cubicBezTo>
                    <a:moveTo>
                      <a:pt x="12" y="194"/>
                    </a:moveTo>
                    <a:cubicBezTo>
                      <a:pt x="11" y="194"/>
                      <a:pt x="11" y="194"/>
                      <a:pt x="11" y="195"/>
                    </a:cubicBezTo>
                    <a:cubicBezTo>
                      <a:pt x="11" y="195"/>
                      <a:pt x="12" y="196"/>
                      <a:pt x="13" y="196"/>
                    </a:cubicBezTo>
                    <a:cubicBezTo>
                      <a:pt x="13" y="196"/>
                      <a:pt x="14" y="195"/>
                      <a:pt x="14" y="195"/>
                    </a:cubicBezTo>
                    <a:cubicBezTo>
                      <a:pt x="12" y="194"/>
                      <a:pt x="12" y="194"/>
                      <a:pt x="12" y="194"/>
                    </a:cubicBezTo>
                    <a:moveTo>
                      <a:pt x="9" y="192"/>
                    </a:move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4"/>
                      <a:pt x="8" y="194"/>
                      <a:pt x="8" y="194"/>
                    </a:cubicBezTo>
                    <a:cubicBezTo>
                      <a:pt x="8" y="193"/>
                      <a:pt x="9" y="193"/>
                      <a:pt x="9" y="192"/>
                    </a:cubicBezTo>
                    <a:cubicBezTo>
                      <a:pt x="9" y="192"/>
                      <a:pt x="9" y="192"/>
                      <a:pt x="9" y="192"/>
                    </a:cubicBezTo>
                    <a:moveTo>
                      <a:pt x="6" y="191"/>
                    </a:moveTo>
                    <a:cubicBezTo>
                      <a:pt x="6" y="191"/>
                      <a:pt x="6" y="191"/>
                      <a:pt x="6" y="192"/>
                    </a:cubicBezTo>
                    <a:cubicBezTo>
                      <a:pt x="6" y="192"/>
                      <a:pt x="6" y="192"/>
                      <a:pt x="5" y="192"/>
                    </a:cubicBez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3"/>
                      <a:pt x="8" y="192"/>
                      <a:pt x="9" y="192"/>
                    </a:cubicBezTo>
                    <a:cubicBezTo>
                      <a:pt x="6" y="191"/>
                      <a:pt x="6" y="191"/>
                      <a:pt x="6" y="191"/>
                    </a:cubicBezTo>
                    <a:moveTo>
                      <a:pt x="16" y="187"/>
                    </a:moveTo>
                    <a:cubicBezTo>
                      <a:pt x="16" y="187"/>
                      <a:pt x="15" y="188"/>
                      <a:pt x="15" y="188"/>
                    </a:cubicBezTo>
                    <a:cubicBezTo>
                      <a:pt x="17" y="190"/>
                      <a:pt x="17" y="190"/>
                      <a:pt x="17" y="190"/>
                    </a:cubicBezTo>
                    <a:cubicBezTo>
                      <a:pt x="18" y="189"/>
                      <a:pt x="18" y="189"/>
                      <a:pt x="18" y="188"/>
                    </a:cubicBezTo>
                    <a:cubicBezTo>
                      <a:pt x="16" y="187"/>
                      <a:pt x="16" y="187"/>
                      <a:pt x="16" y="187"/>
                    </a:cubicBezTo>
                    <a:moveTo>
                      <a:pt x="12" y="185"/>
                    </a:moveTo>
                    <a:cubicBezTo>
                      <a:pt x="12" y="185"/>
                      <a:pt x="12" y="186"/>
                      <a:pt x="12" y="186"/>
                    </a:cubicBezTo>
                    <a:cubicBezTo>
                      <a:pt x="12" y="186"/>
                      <a:pt x="12" y="186"/>
                      <a:pt x="12" y="186"/>
                    </a:cubicBezTo>
                    <a:cubicBezTo>
                      <a:pt x="12" y="186"/>
                      <a:pt x="12" y="185"/>
                      <a:pt x="13" y="185"/>
                    </a:cubicBezTo>
                    <a:cubicBezTo>
                      <a:pt x="12" y="185"/>
                      <a:pt x="12" y="185"/>
                      <a:pt x="12" y="185"/>
                    </a:cubicBezTo>
                    <a:moveTo>
                      <a:pt x="10" y="183"/>
                    </a:moveTo>
                    <a:cubicBezTo>
                      <a:pt x="10" y="184"/>
                      <a:pt x="10" y="184"/>
                      <a:pt x="9" y="185"/>
                    </a:cubicBezTo>
                    <a:cubicBezTo>
                      <a:pt x="10" y="185"/>
                      <a:pt x="10" y="185"/>
                      <a:pt x="10" y="185"/>
                    </a:cubicBezTo>
                    <a:cubicBezTo>
                      <a:pt x="12" y="186"/>
                      <a:pt x="12" y="186"/>
                      <a:pt x="12" y="186"/>
                    </a:cubicBezTo>
                    <a:cubicBezTo>
                      <a:pt x="12" y="186"/>
                      <a:pt x="12" y="185"/>
                      <a:pt x="12" y="185"/>
                    </a:cubicBezTo>
                    <a:cubicBezTo>
                      <a:pt x="10" y="183"/>
                      <a:pt x="10" y="183"/>
                      <a:pt x="10" y="183"/>
                    </a:cubicBezTo>
                    <a:moveTo>
                      <a:pt x="19" y="182"/>
                    </a:moveTo>
                    <a:cubicBezTo>
                      <a:pt x="19" y="183"/>
                      <a:pt x="18" y="184"/>
                      <a:pt x="17" y="185"/>
                    </a:cubicBezTo>
                    <a:cubicBezTo>
                      <a:pt x="18" y="185"/>
                      <a:pt x="19" y="186"/>
                      <a:pt x="20" y="186"/>
                    </a:cubicBezTo>
                    <a:cubicBezTo>
                      <a:pt x="20" y="185"/>
                      <a:pt x="21" y="184"/>
                      <a:pt x="21" y="183"/>
                    </a:cubicBezTo>
                    <a:cubicBezTo>
                      <a:pt x="21" y="183"/>
                      <a:pt x="20" y="182"/>
                      <a:pt x="19" y="182"/>
                    </a:cubicBezTo>
                    <a:moveTo>
                      <a:pt x="20" y="181"/>
                    </a:moveTo>
                    <a:cubicBezTo>
                      <a:pt x="20" y="181"/>
                      <a:pt x="20" y="181"/>
                      <a:pt x="19" y="182"/>
                    </a:cubicBezTo>
                    <a:cubicBezTo>
                      <a:pt x="20" y="182"/>
                      <a:pt x="21" y="182"/>
                      <a:pt x="22" y="183"/>
                    </a:cubicBezTo>
                    <a:cubicBezTo>
                      <a:pt x="22" y="183"/>
                      <a:pt x="22" y="182"/>
                      <a:pt x="22" y="182"/>
                    </a:cubicBezTo>
                    <a:cubicBezTo>
                      <a:pt x="21" y="182"/>
                      <a:pt x="21" y="181"/>
                      <a:pt x="20" y="181"/>
                    </a:cubicBezTo>
                    <a:moveTo>
                      <a:pt x="15" y="180"/>
                    </a:moveTo>
                    <a:cubicBezTo>
                      <a:pt x="15" y="181"/>
                      <a:pt x="14" y="182"/>
                      <a:pt x="13" y="183"/>
                    </a:cubicBezTo>
                    <a:cubicBezTo>
                      <a:pt x="14" y="183"/>
                      <a:pt x="14" y="183"/>
                      <a:pt x="14" y="183"/>
                    </a:cubicBezTo>
                    <a:cubicBezTo>
                      <a:pt x="14" y="182"/>
                      <a:pt x="15" y="181"/>
                      <a:pt x="15" y="180"/>
                    </a:cubicBezTo>
                    <a:cubicBezTo>
                      <a:pt x="15" y="180"/>
                      <a:pt x="15" y="180"/>
                      <a:pt x="15" y="180"/>
                    </a:cubicBezTo>
                    <a:moveTo>
                      <a:pt x="16" y="179"/>
                    </a:moveTo>
                    <a:cubicBezTo>
                      <a:pt x="16" y="179"/>
                      <a:pt x="15" y="179"/>
                      <a:pt x="15" y="179"/>
                    </a:cubicBezTo>
                    <a:cubicBezTo>
                      <a:pt x="15" y="180"/>
                      <a:pt x="15" y="180"/>
                      <a:pt x="15" y="180"/>
                    </a:cubicBezTo>
                    <a:cubicBezTo>
                      <a:pt x="16" y="179"/>
                      <a:pt x="16" y="179"/>
                      <a:pt x="16" y="179"/>
                    </a:cubicBezTo>
                    <a:cubicBezTo>
                      <a:pt x="16" y="179"/>
                      <a:pt x="16" y="179"/>
                      <a:pt x="16" y="179"/>
                    </a:cubicBezTo>
                    <a:moveTo>
                      <a:pt x="13" y="179"/>
                    </a:moveTo>
                    <a:cubicBezTo>
                      <a:pt x="12" y="180"/>
                      <a:pt x="12" y="181"/>
                      <a:pt x="11" y="182"/>
                    </a:cubicBezTo>
                    <a:cubicBezTo>
                      <a:pt x="12" y="182"/>
                      <a:pt x="13" y="183"/>
                      <a:pt x="13" y="183"/>
                    </a:cubicBezTo>
                    <a:cubicBezTo>
                      <a:pt x="14" y="182"/>
                      <a:pt x="14" y="181"/>
                      <a:pt x="15" y="180"/>
                    </a:cubicBezTo>
                    <a:cubicBezTo>
                      <a:pt x="14" y="179"/>
                      <a:pt x="13" y="179"/>
                      <a:pt x="13" y="179"/>
                    </a:cubicBezTo>
                    <a:moveTo>
                      <a:pt x="13" y="178"/>
                    </a:moveTo>
                    <a:cubicBezTo>
                      <a:pt x="13" y="178"/>
                      <a:pt x="13" y="178"/>
                      <a:pt x="13" y="178"/>
                    </a:cubicBezTo>
                    <a:cubicBezTo>
                      <a:pt x="14" y="179"/>
                      <a:pt x="14" y="179"/>
                      <a:pt x="15" y="179"/>
                    </a:cubicBezTo>
                    <a:cubicBezTo>
                      <a:pt x="15" y="179"/>
                      <a:pt x="15" y="179"/>
                      <a:pt x="16" y="179"/>
                    </a:cubicBezTo>
                    <a:cubicBezTo>
                      <a:pt x="15" y="178"/>
                      <a:pt x="14" y="178"/>
                      <a:pt x="13" y="178"/>
                    </a:cubicBezTo>
                    <a:moveTo>
                      <a:pt x="22" y="178"/>
                    </a:moveTo>
                    <a:cubicBezTo>
                      <a:pt x="21" y="179"/>
                      <a:pt x="21" y="180"/>
                      <a:pt x="20" y="181"/>
                    </a:cubicBezTo>
                    <a:cubicBezTo>
                      <a:pt x="22" y="182"/>
                      <a:pt x="22" y="182"/>
                      <a:pt x="22" y="182"/>
                    </a:cubicBezTo>
                    <a:cubicBezTo>
                      <a:pt x="23" y="181"/>
                      <a:pt x="24" y="180"/>
                      <a:pt x="24" y="179"/>
                    </a:cubicBezTo>
                    <a:cubicBezTo>
                      <a:pt x="22" y="178"/>
                      <a:pt x="22" y="178"/>
                      <a:pt x="22" y="178"/>
                    </a:cubicBezTo>
                    <a:moveTo>
                      <a:pt x="23" y="177"/>
                    </a:moveTo>
                    <a:cubicBezTo>
                      <a:pt x="22" y="177"/>
                      <a:pt x="22" y="177"/>
                      <a:pt x="22" y="177"/>
                    </a:cubicBezTo>
                    <a:cubicBezTo>
                      <a:pt x="24" y="179"/>
                      <a:pt x="24" y="179"/>
                      <a:pt x="24" y="179"/>
                    </a:cubicBezTo>
                    <a:cubicBezTo>
                      <a:pt x="25" y="178"/>
                      <a:pt x="25" y="178"/>
                      <a:pt x="25" y="178"/>
                    </a:cubicBezTo>
                    <a:cubicBezTo>
                      <a:pt x="24" y="178"/>
                      <a:pt x="23" y="177"/>
                      <a:pt x="23" y="177"/>
                    </a:cubicBezTo>
                    <a:moveTo>
                      <a:pt x="18" y="175"/>
                    </a:moveTo>
                    <a:cubicBezTo>
                      <a:pt x="17" y="176"/>
                      <a:pt x="17" y="177"/>
                      <a:pt x="16" y="178"/>
                    </a:cubicBezTo>
                    <a:cubicBezTo>
                      <a:pt x="16" y="178"/>
                      <a:pt x="16" y="178"/>
                      <a:pt x="16" y="178"/>
                    </a:cubicBezTo>
                    <a:cubicBezTo>
                      <a:pt x="17" y="177"/>
                      <a:pt x="17" y="176"/>
                      <a:pt x="18" y="175"/>
                    </a:cubicBezTo>
                    <a:cubicBezTo>
                      <a:pt x="18" y="175"/>
                      <a:pt x="18" y="175"/>
                      <a:pt x="18" y="175"/>
                    </a:cubicBezTo>
                    <a:moveTo>
                      <a:pt x="18" y="174"/>
                    </a:move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4"/>
                    </a:cubicBezTo>
                    <a:cubicBezTo>
                      <a:pt x="18" y="174"/>
                      <a:pt x="18" y="174"/>
                      <a:pt x="18" y="174"/>
                    </a:cubicBezTo>
                    <a:moveTo>
                      <a:pt x="16" y="173"/>
                    </a:moveTo>
                    <a:cubicBezTo>
                      <a:pt x="15" y="174"/>
                      <a:pt x="14" y="176"/>
                      <a:pt x="14" y="177"/>
                    </a:cubicBezTo>
                    <a:cubicBezTo>
                      <a:pt x="16" y="178"/>
                      <a:pt x="16" y="178"/>
                      <a:pt x="16" y="178"/>
                    </a:cubicBezTo>
                    <a:cubicBezTo>
                      <a:pt x="17" y="177"/>
                      <a:pt x="17" y="176"/>
                      <a:pt x="18" y="175"/>
                    </a:cubicBezTo>
                    <a:cubicBezTo>
                      <a:pt x="16" y="174"/>
                      <a:pt x="16" y="174"/>
                      <a:pt x="16" y="174"/>
                    </a:cubicBezTo>
                    <a:cubicBezTo>
                      <a:pt x="17" y="175"/>
                      <a:pt x="17" y="175"/>
                      <a:pt x="17" y="175"/>
                    </a:cubicBezTo>
                    <a:cubicBezTo>
                      <a:pt x="18" y="175"/>
                      <a:pt x="18" y="175"/>
                      <a:pt x="18" y="175"/>
                    </a:cubicBezTo>
                    <a:cubicBezTo>
                      <a:pt x="18" y="175"/>
                      <a:pt x="18" y="175"/>
                      <a:pt x="18" y="174"/>
                    </a:cubicBezTo>
                    <a:cubicBezTo>
                      <a:pt x="17" y="174"/>
                      <a:pt x="17" y="174"/>
                      <a:pt x="16" y="173"/>
                    </a:cubicBezTo>
                    <a:moveTo>
                      <a:pt x="19" y="173"/>
                    </a:moveTo>
                    <a:cubicBezTo>
                      <a:pt x="19" y="173"/>
                      <a:pt x="19" y="173"/>
                      <a:pt x="19" y="174"/>
                    </a:cubicBezTo>
                    <a:cubicBezTo>
                      <a:pt x="19" y="174"/>
                      <a:pt x="19" y="174"/>
                      <a:pt x="19" y="174"/>
                    </a:cubicBezTo>
                    <a:cubicBezTo>
                      <a:pt x="19" y="173"/>
                      <a:pt x="19" y="173"/>
                      <a:pt x="19" y="173"/>
                    </a:cubicBezTo>
                    <a:moveTo>
                      <a:pt x="26" y="171"/>
                    </a:moveTo>
                    <a:cubicBezTo>
                      <a:pt x="26" y="171"/>
                      <a:pt x="26" y="171"/>
                      <a:pt x="26" y="172"/>
                    </a:cubicBezTo>
                    <a:cubicBezTo>
                      <a:pt x="27" y="173"/>
                      <a:pt x="28" y="173"/>
                      <a:pt x="28" y="173"/>
                    </a:cubicBezTo>
                    <a:cubicBezTo>
                      <a:pt x="28" y="173"/>
                      <a:pt x="27" y="173"/>
                      <a:pt x="26" y="172"/>
                    </a:cubicBezTo>
                    <a:cubicBezTo>
                      <a:pt x="25" y="173"/>
                      <a:pt x="24" y="175"/>
                      <a:pt x="23" y="176"/>
                    </a:cubicBezTo>
                    <a:cubicBezTo>
                      <a:pt x="24" y="176"/>
                      <a:pt x="25" y="177"/>
                      <a:pt x="25" y="177"/>
                    </a:cubicBezTo>
                    <a:cubicBezTo>
                      <a:pt x="26" y="176"/>
                      <a:pt x="27" y="174"/>
                      <a:pt x="28" y="172"/>
                    </a:cubicBezTo>
                    <a:cubicBezTo>
                      <a:pt x="28" y="172"/>
                      <a:pt x="27" y="171"/>
                      <a:pt x="26" y="171"/>
                    </a:cubicBezTo>
                    <a:moveTo>
                      <a:pt x="17" y="170"/>
                    </a:moveTo>
                    <a:cubicBezTo>
                      <a:pt x="17" y="171"/>
                      <a:pt x="17" y="172"/>
                      <a:pt x="16" y="172"/>
                    </a:cubicBezTo>
                    <a:cubicBezTo>
                      <a:pt x="17" y="173"/>
                      <a:pt x="18" y="173"/>
                      <a:pt x="19" y="174"/>
                    </a:cubicBezTo>
                    <a:cubicBezTo>
                      <a:pt x="19" y="173"/>
                      <a:pt x="19" y="172"/>
                      <a:pt x="20" y="172"/>
                    </a:cubicBezTo>
                    <a:cubicBezTo>
                      <a:pt x="20" y="172"/>
                      <a:pt x="20" y="172"/>
                      <a:pt x="20" y="171"/>
                    </a:cubicBezTo>
                    <a:cubicBezTo>
                      <a:pt x="19" y="171"/>
                      <a:pt x="18" y="171"/>
                      <a:pt x="17" y="170"/>
                    </a:cubicBezTo>
                    <a:moveTo>
                      <a:pt x="19" y="168"/>
                    </a:moveTo>
                    <a:cubicBezTo>
                      <a:pt x="18" y="168"/>
                      <a:pt x="18" y="169"/>
                      <a:pt x="18" y="170"/>
                    </a:cubicBezTo>
                    <a:cubicBezTo>
                      <a:pt x="18" y="170"/>
                      <a:pt x="19" y="171"/>
                      <a:pt x="20" y="171"/>
                    </a:cubicBezTo>
                    <a:cubicBezTo>
                      <a:pt x="20" y="171"/>
                      <a:pt x="21" y="170"/>
                      <a:pt x="21" y="169"/>
                    </a:cubicBezTo>
                    <a:cubicBezTo>
                      <a:pt x="20" y="169"/>
                      <a:pt x="20" y="168"/>
                      <a:pt x="19" y="168"/>
                    </a:cubicBezTo>
                    <a:moveTo>
                      <a:pt x="19" y="167"/>
                    </a:moveTo>
                    <a:cubicBezTo>
                      <a:pt x="19" y="167"/>
                      <a:pt x="19" y="167"/>
                      <a:pt x="19" y="167"/>
                    </a:cubicBezTo>
                    <a:cubicBezTo>
                      <a:pt x="19" y="167"/>
                      <a:pt x="19" y="167"/>
                      <a:pt x="19" y="167"/>
                    </a:cubicBezTo>
                    <a:cubicBezTo>
                      <a:pt x="19" y="167"/>
                      <a:pt x="19" y="167"/>
                      <a:pt x="19" y="167"/>
                    </a:cubicBezTo>
                    <a:cubicBezTo>
                      <a:pt x="20" y="168"/>
                      <a:pt x="21" y="168"/>
                      <a:pt x="21" y="169"/>
                    </a:cubicBezTo>
                    <a:cubicBezTo>
                      <a:pt x="21" y="168"/>
                      <a:pt x="22" y="168"/>
                      <a:pt x="22" y="168"/>
                    </a:cubicBezTo>
                    <a:cubicBezTo>
                      <a:pt x="21" y="167"/>
                      <a:pt x="20" y="167"/>
                      <a:pt x="19" y="167"/>
                    </a:cubicBezTo>
                    <a:moveTo>
                      <a:pt x="32" y="162"/>
                    </a:moveTo>
                    <a:cubicBezTo>
                      <a:pt x="32" y="163"/>
                      <a:pt x="31" y="164"/>
                      <a:pt x="31" y="164"/>
                    </a:cubicBezTo>
                    <a:cubicBezTo>
                      <a:pt x="33" y="166"/>
                      <a:pt x="33" y="166"/>
                      <a:pt x="33" y="166"/>
                    </a:cubicBezTo>
                    <a:cubicBezTo>
                      <a:pt x="33" y="165"/>
                      <a:pt x="34" y="164"/>
                      <a:pt x="34" y="163"/>
                    </a:cubicBezTo>
                    <a:cubicBezTo>
                      <a:pt x="34" y="163"/>
                      <a:pt x="33" y="163"/>
                      <a:pt x="33" y="162"/>
                    </a:cubicBezTo>
                    <a:cubicBezTo>
                      <a:pt x="32" y="162"/>
                      <a:pt x="32" y="162"/>
                      <a:pt x="32" y="162"/>
                    </a:cubicBezTo>
                    <a:moveTo>
                      <a:pt x="25" y="157"/>
                    </a:moveTo>
                    <a:cubicBezTo>
                      <a:pt x="24" y="158"/>
                      <a:pt x="24" y="159"/>
                      <a:pt x="23" y="160"/>
                    </a:cubicBezTo>
                    <a:cubicBezTo>
                      <a:pt x="25" y="161"/>
                      <a:pt x="25" y="161"/>
                      <a:pt x="25" y="161"/>
                    </a:cubicBezTo>
                    <a:cubicBezTo>
                      <a:pt x="26" y="160"/>
                      <a:pt x="26" y="160"/>
                      <a:pt x="27" y="159"/>
                    </a:cubicBezTo>
                    <a:cubicBezTo>
                      <a:pt x="26" y="158"/>
                      <a:pt x="25" y="158"/>
                      <a:pt x="25" y="157"/>
                    </a:cubicBezTo>
                    <a:moveTo>
                      <a:pt x="38" y="153"/>
                    </a:moveTo>
                    <a:cubicBezTo>
                      <a:pt x="37" y="154"/>
                      <a:pt x="36" y="155"/>
                      <a:pt x="36" y="157"/>
                    </a:cubicBezTo>
                    <a:cubicBezTo>
                      <a:pt x="36" y="157"/>
                      <a:pt x="37" y="157"/>
                      <a:pt x="38" y="158"/>
                    </a:cubicBezTo>
                    <a:cubicBezTo>
                      <a:pt x="38" y="157"/>
                      <a:pt x="39" y="156"/>
                      <a:pt x="39" y="155"/>
                    </a:cubicBezTo>
                    <a:cubicBezTo>
                      <a:pt x="40" y="155"/>
                      <a:pt x="40" y="154"/>
                      <a:pt x="40" y="154"/>
                    </a:cubicBezTo>
                    <a:cubicBezTo>
                      <a:pt x="39" y="154"/>
                      <a:pt x="39" y="153"/>
                      <a:pt x="38" y="153"/>
                    </a:cubicBezTo>
                    <a:moveTo>
                      <a:pt x="30" y="148"/>
                    </a:moveTo>
                    <a:cubicBezTo>
                      <a:pt x="29" y="149"/>
                      <a:pt x="29" y="151"/>
                      <a:pt x="28" y="152"/>
                    </a:cubicBezTo>
                    <a:cubicBezTo>
                      <a:pt x="29" y="152"/>
                      <a:pt x="29" y="153"/>
                      <a:pt x="30" y="153"/>
                    </a:cubicBezTo>
                    <a:cubicBezTo>
                      <a:pt x="31" y="152"/>
                      <a:pt x="31" y="151"/>
                      <a:pt x="32" y="150"/>
                    </a:cubicBezTo>
                    <a:cubicBezTo>
                      <a:pt x="32" y="150"/>
                      <a:pt x="32" y="150"/>
                      <a:pt x="32" y="150"/>
                    </a:cubicBezTo>
                    <a:cubicBezTo>
                      <a:pt x="31" y="149"/>
                      <a:pt x="31" y="149"/>
                      <a:pt x="30" y="148"/>
                    </a:cubicBezTo>
                    <a:moveTo>
                      <a:pt x="45" y="141"/>
                    </a:moveTo>
                    <a:cubicBezTo>
                      <a:pt x="45" y="142"/>
                      <a:pt x="44" y="143"/>
                      <a:pt x="44" y="144"/>
                    </a:cubicBezTo>
                    <a:cubicBezTo>
                      <a:pt x="46" y="145"/>
                      <a:pt x="46" y="145"/>
                      <a:pt x="46" y="145"/>
                    </a:cubicBezTo>
                    <a:cubicBezTo>
                      <a:pt x="46" y="144"/>
                      <a:pt x="47" y="143"/>
                      <a:pt x="47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5" y="141"/>
                      <a:pt x="45" y="141"/>
                      <a:pt x="45" y="141"/>
                    </a:cubicBezTo>
                    <a:moveTo>
                      <a:pt x="37" y="136"/>
                    </a:moveTo>
                    <a:cubicBezTo>
                      <a:pt x="37" y="137"/>
                      <a:pt x="36" y="138"/>
                      <a:pt x="35" y="139"/>
                    </a:cubicBezTo>
                    <a:cubicBezTo>
                      <a:pt x="38" y="140"/>
                      <a:pt x="38" y="140"/>
                      <a:pt x="38" y="140"/>
                    </a:cubicBezTo>
                    <a:cubicBezTo>
                      <a:pt x="38" y="139"/>
                      <a:pt x="39" y="138"/>
                      <a:pt x="39" y="137"/>
                    </a:cubicBezTo>
                    <a:cubicBezTo>
                      <a:pt x="37" y="136"/>
                      <a:pt x="37" y="136"/>
                      <a:pt x="37" y="136"/>
                    </a:cubicBezTo>
                    <a:moveTo>
                      <a:pt x="52" y="131"/>
                    </a:moveTo>
                    <a:cubicBezTo>
                      <a:pt x="52" y="131"/>
                      <a:pt x="51" y="132"/>
                      <a:pt x="50" y="133"/>
                    </a:cubicBezTo>
                    <a:cubicBezTo>
                      <a:pt x="51" y="134"/>
                      <a:pt x="52" y="134"/>
                      <a:pt x="52" y="134"/>
                    </a:cubicBezTo>
                    <a:cubicBezTo>
                      <a:pt x="53" y="133"/>
                      <a:pt x="53" y="132"/>
                      <a:pt x="54" y="132"/>
                    </a:cubicBezTo>
                    <a:cubicBezTo>
                      <a:pt x="53" y="131"/>
                      <a:pt x="53" y="131"/>
                      <a:pt x="52" y="131"/>
                    </a:cubicBezTo>
                    <a:moveTo>
                      <a:pt x="53" y="130"/>
                    </a:moveTo>
                    <a:cubicBezTo>
                      <a:pt x="53" y="130"/>
                      <a:pt x="53" y="130"/>
                      <a:pt x="53" y="130"/>
                    </a:cubicBezTo>
                    <a:cubicBezTo>
                      <a:pt x="53" y="130"/>
                      <a:pt x="54" y="131"/>
                      <a:pt x="54" y="131"/>
                    </a:cubicBezTo>
                    <a:cubicBezTo>
                      <a:pt x="54" y="131"/>
                      <a:pt x="54" y="131"/>
                      <a:pt x="55" y="131"/>
                    </a:cubicBezTo>
                    <a:cubicBezTo>
                      <a:pt x="54" y="130"/>
                      <a:pt x="53" y="130"/>
                      <a:pt x="53" y="130"/>
                    </a:cubicBezTo>
                    <a:moveTo>
                      <a:pt x="43" y="126"/>
                    </a:moveTo>
                    <a:cubicBezTo>
                      <a:pt x="43" y="126"/>
                      <a:pt x="42" y="127"/>
                      <a:pt x="42" y="128"/>
                    </a:cubicBezTo>
                    <a:cubicBezTo>
                      <a:pt x="42" y="128"/>
                      <a:pt x="43" y="129"/>
                      <a:pt x="44" y="129"/>
                    </a:cubicBezTo>
                    <a:cubicBezTo>
                      <a:pt x="44" y="128"/>
                      <a:pt x="45" y="128"/>
                      <a:pt x="45" y="127"/>
                    </a:cubicBezTo>
                    <a:cubicBezTo>
                      <a:pt x="45" y="127"/>
                      <a:pt x="45" y="127"/>
                      <a:pt x="45" y="127"/>
                    </a:cubicBezTo>
                    <a:cubicBezTo>
                      <a:pt x="45" y="127"/>
                      <a:pt x="44" y="126"/>
                      <a:pt x="43" y="126"/>
                    </a:cubicBezTo>
                    <a:moveTo>
                      <a:pt x="56" y="125"/>
                    </a:moveTo>
                    <a:cubicBezTo>
                      <a:pt x="56" y="125"/>
                      <a:pt x="56" y="125"/>
                      <a:pt x="56" y="125"/>
                    </a:cubicBezTo>
                    <a:cubicBezTo>
                      <a:pt x="56" y="125"/>
                      <a:pt x="57" y="125"/>
                      <a:pt x="58" y="126"/>
                    </a:cubicBezTo>
                    <a:cubicBezTo>
                      <a:pt x="58" y="126"/>
                      <a:pt x="58" y="126"/>
                      <a:pt x="58" y="126"/>
                    </a:cubicBezTo>
                    <a:cubicBezTo>
                      <a:pt x="56" y="125"/>
                      <a:pt x="56" y="125"/>
                      <a:pt x="56" y="125"/>
                    </a:cubicBezTo>
                    <a:moveTo>
                      <a:pt x="44" y="125"/>
                    </a:moveTo>
                    <a:cubicBezTo>
                      <a:pt x="44" y="125"/>
                      <a:pt x="44" y="125"/>
                      <a:pt x="44" y="125"/>
                    </a:cubicBezTo>
                    <a:cubicBezTo>
                      <a:pt x="44" y="125"/>
                      <a:pt x="45" y="126"/>
                      <a:pt x="46" y="126"/>
                    </a:cubicBezTo>
                    <a:cubicBezTo>
                      <a:pt x="46" y="126"/>
                      <a:pt x="46" y="126"/>
                      <a:pt x="46" y="126"/>
                    </a:cubicBezTo>
                    <a:cubicBezTo>
                      <a:pt x="45" y="125"/>
                      <a:pt x="45" y="125"/>
                      <a:pt x="44" y="125"/>
                    </a:cubicBezTo>
                    <a:moveTo>
                      <a:pt x="56" y="124"/>
                    </a:moveTo>
                    <a:cubicBezTo>
                      <a:pt x="56" y="124"/>
                      <a:pt x="56" y="124"/>
                      <a:pt x="56" y="124"/>
                    </a:cubicBezTo>
                    <a:cubicBezTo>
                      <a:pt x="57" y="124"/>
                      <a:pt x="57" y="125"/>
                      <a:pt x="58" y="125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57" y="125"/>
                      <a:pt x="57" y="124"/>
                      <a:pt x="56" y="124"/>
                    </a:cubicBezTo>
                    <a:moveTo>
                      <a:pt x="58" y="121"/>
                    </a:moveTo>
                    <a:cubicBezTo>
                      <a:pt x="57" y="122"/>
                      <a:pt x="57" y="123"/>
                      <a:pt x="56" y="124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59" y="124"/>
                      <a:pt x="59" y="123"/>
                      <a:pt x="60" y="122"/>
                    </a:cubicBezTo>
                    <a:cubicBezTo>
                      <a:pt x="58" y="121"/>
                      <a:pt x="58" y="121"/>
                      <a:pt x="58" y="121"/>
                    </a:cubicBezTo>
                    <a:moveTo>
                      <a:pt x="59" y="120"/>
                    </a:moveTo>
                    <a:cubicBezTo>
                      <a:pt x="58" y="121"/>
                      <a:pt x="58" y="121"/>
                      <a:pt x="58" y="121"/>
                    </a:cubicBezTo>
                    <a:cubicBezTo>
                      <a:pt x="59" y="121"/>
                      <a:pt x="59" y="121"/>
                      <a:pt x="60" y="122"/>
                    </a:cubicBezTo>
                    <a:cubicBezTo>
                      <a:pt x="60" y="122"/>
                      <a:pt x="60" y="122"/>
                      <a:pt x="60" y="121"/>
                    </a:cubicBezTo>
                    <a:cubicBezTo>
                      <a:pt x="60" y="121"/>
                      <a:pt x="59" y="121"/>
                      <a:pt x="59" y="120"/>
                    </a:cubicBezTo>
                    <a:moveTo>
                      <a:pt x="47" y="119"/>
                    </a:moveTo>
                    <a:cubicBezTo>
                      <a:pt x="47" y="119"/>
                      <a:pt x="47" y="119"/>
                      <a:pt x="47" y="119"/>
                    </a:cubicBezTo>
                    <a:cubicBezTo>
                      <a:pt x="48" y="120"/>
                      <a:pt x="48" y="120"/>
                      <a:pt x="49" y="121"/>
                    </a:cubicBezTo>
                    <a:cubicBezTo>
                      <a:pt x="49" y="121"/>
                      <a:pt x="49" y="121"/>
                      <a:pt x="49" y="120"/>
                    </a:cubicBezTo>
                    <a:cubicBezTo>
                      <a:pt x="47" y="119"/>
                      <a:pt x="47" y="119"/>
                      <a:pt x="47" y="119"/>
                    </a:cubicBezTo>
                    <a:moveTo>
                      <a:pt x="47" y="119"/>
                    </a:moveTo>
                    <a:cubicBezTo>
                      <a:pt x="47" y="119"/>
                      <a:pt x="47" y="119"/>
                      <a:pt x="47" y="119"/>
                    </a:cubicBezTo>
                    <a:cubicBezTo>
                      <a:pt x="48" y="119"/>
                      <a:pt x="49" y="120"/>
                      <a:pt x="49" y="120"/>
                    </a:cubicBezTo>
                    <a:cubicBezTo>
                      <a:pt x="49" y="120"/>
                      <a:pt x="49" y="120"/>
                      <a:pt x="49" y="120"/>
                    </a:cubicBezTo>
                    <a:cubicBezTo>
                      <a:pt x="49" y="120"/>
                      <a:pt x="48" y="119"/>
                      <a:pt x="47" y="119"/>
                    </a:cubicBezTo>
                    <a:moveTo>
                      <a:pt x="60" y="119"/>
                    </a:moveTo>
                    <a:cubicBezTo>
                      <a:pt x="59" y="119"/>
                      <a:pt x="59" y="119"/>
                      <a:pt x="59" y="120"/>
                    </a:cubicBezTo>
                    <a:cubicBezTo>
                      <a:pt x="60" y="120"/>
                      <a:pt x="60" y="120"/>
                      <a:pt x="61" y="121"/>
                    </a:cubicBezTo>
                    <a:cubicBezTo>
                      <a:pt x="61" y="120"/>
                      <a:pt x="61" y="120"/>
                      <a:pt x="61" y="120"/>
                    </a:cubicBezTo>
                    <a:cubicBezTo>
                      <a:pt x="61" y="119"/>
                      <a:pt x="60" y="119"/>
                      <a:pt x="60" y="119"/>
                    </a:cubicBezTo>
                    <a:moveTo>
                      <a:pt x="61" y="117"/>
                    </a:moveTo>
                    <a:cubicBezTo>
                      <a:pt x="61" y="117"/>
                      <a:pt x="60" y="117"/>
                      <a:pt x="60" y="118"/>
                    </a:cubicBezTo>
                    <a:cubicBezTo>
                      <a:pt x="61" y="118"/>
                      <a:pt x="61" y="119"/>
                      <a:pt x="62" y="119"/>
                    </a:cubicBezTo>
                    <a:cubicBezTo>
                      <a:pt x="62" y="119"/>
                      <a:pt x="62" y="118"/>
                      <a:pt x="62" y="118"/>
                    </a:cubicBezTo>
                    <a:cubicBezTo>
                      <a:pt x="62" y="118"/>
                      <a:pt x="61" y="117"/>
                      <a:pt x="61" y="117"/>
                    </a:cubicBezTo>
                    <a:moveTo>
                      <a:pt x="49" y="116"/>
                    </a:moveTo>
                    <a:cubicBezTo>
                      <a:pt x="48" y="117"/>
                      <a:pt x="48" y="118"/>
                      <a:pt x="47" y="119"/>
                    </a:cubicBezTo>
                    <a:cubicBezTo>
                      <a:pt x="49" y="120"/>
                      <a:pt x="49" y="120"/>
                      <a:pt x="49" y="120"/>
                    </a:cubicBezTo>
                    <a:cubicBezTo>
                      <a:pt x="50" y="119"/>
                      <a:pt x="50" y="118"/>
                      <a:pt x="51" y="117"/>
                    </a:cubicBezTo>
                    <a:cubicBezTo>
                      <a:pt x="49" y="116"/>
                      <a:pt x="49" y="116"/>
                      <a:pt x="49" y="116"/>
                    </a:cubicBezTo>
                    <a:moveTo>
                      <a:pt x="49" y="115"/>
                    </a:moveTo>
                    <a:cubicBezTo>
                      <a:pt x="49" y="115"/>
                      <a:pt x="49" y="115"/>
                      <a:pt x="49" y="116"/>
                    </a:cubicBezTo>
                    <a:cubicBezTo>
                      <a:pt x="50" y="116"/>
                      <a:pt x="51" y="116"/>
                      <a:pt x="51" y="117"/>
                    </a:cubicBezTo>
                    <a:cubicBezTo>
                      <a:pt x="51" y="117"/>
                      <a:pt x="51" y="116"/>
                      <a:pt x="51" y="116"/>
                    </a:cubicBezTo>
                    <a:cubicBezTo>
                      <a:pt x="51" y="116"/>
                      <a:pt x="50" y="116"/>
                      <a:pt x="49" y="115"/>
                    </a:cubicBezTo>
                    <a:moveTo>
                      <a:pt x="62" y="115"/>
                    </a:moveTo>
                    <a:cubicBezTo>
                      <a:pt x="62" y="115"/>
                      <a:pt x="62" y="116"/>
                      <a:pt x="61" y="116"/>
                    </a:cubicBezTo>
                    <a:cubicBezTo>
                      <a:pt x="62" y="117"/>
                      <a:pt x="62" y="117"/>
                      <a:pt x="63" y="117"/>
                    </a:cubicBezTo>
                    <a:cubicBezTo>
                      <a:pt x="63" y="117"/>
                      <a:pt x="63" y="116"/>
                      <a:pt x="64" y="116"/>
                    </a:cubicBezTo>
                    <a:cubicBezTo>
                      <a:pt x="63" y="115"/>
                      <a:pt x="63" y="115"/>
                      <a:pt x="62" y="115"/>
                    </a:cubicBezTo>
                    <a:moveTo>
                      <a:pt x="51" y="113"/>
                    </a:moveTo>
                    <a:cubicBezTo>
                      <a:pt x="50" y="113"/>
                      <a:pt x="50" y="114"/>
                      <a:pt x="50" y="114"/>
                    </a:cubicBezTo>
                    <a:cubicBezTo>
                      <a:pt x="50" y="114"/>
                      <a:pt x="51" y="114"/>
                      <a:pt x="51" y="114"/>
                    </a:cubicBezTo>
                    <a:cubicBezTo>
                      <a:pt x="51" y="115"/>
                      <a:pt x="52" y="115"/>
                      <a:pt x="52" y="115"/>
                    </a:cubicBezTo>
                    <a:cubicBezTo>
                      <a:pt x="52" y="115"/>
                      <a:pt x="53" y="115"/>
                      <a:pt x="53" y="114"/>
                    </a:cubicBezTo>
                    <a:cubicBezTo>
                      <a:pt x="52" y="114"/>
                      <a:pt x="51" y="113"/>
                      <a:pt x="51" y="113"/>
                    </a:cubicBezTo>
                    <a:moveTo>
                      <a:pt x="52" y="111"/>
                    </a:moveTo>
                    <a:cubicBezTo>
                      <a:pt x="52" y="112"/>
                      <a:pt x="51" y="112"/>
                      <a:pt x="51" y="112"/>
                    </a:cubicBezTo>
                    <a:cubicBezTo>
                      <a:pt x="52" y="112"/>
                      <a:pt x="52" y="113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3" y="113"/>
                      <a:pt x="54" y="113"/>
                      <a:pt x="54" y="112"/>
                    </a:cubicBezTo>
                    <a:cubicBezTo>
                      <a:pt x="53" y="112"/>
                      <a:pt x="52" y="112"/>
                      <a:pt x="52" y="111"/>
                    </a:cubicBezTo>
                    <a:moveTo>
                      <a:pt x="53" y="109"/>
                    </a:moveTo>
                    <a:cubicBezTo>
                      <a:pt x="53" y="110"/>
                      <a:pt x="52" y="110"/>
                      <a:pt x="52" y="110"/>
                    </a:cubicBezTo>
                    <a:cubicBezTo>
                      <a:pt x="53" y="111"/>
                      <a:pt x="54" y="111"/>
                      <a:pt x="54" y="112"/>
                    </a:cubicBezTo>
                    <a:cubicBezTo>
                      <a:pt x="54" y="111"/>
                      <a:pt x="55" y="111"/>
                      <a:pt x="55" y="110"/>
                    </a:cubicBezTo>
                    <a:cubicBezTo>
                      <a:pt x="54" y="110"/>
                      <a:pt x="54" y="109"/>
                      <a:pt x="53" y="109"/>
                    </a:cubicBezTo>
                    <a:moveTo>
                      <a:pt x="67" y="107"/>
                    </a:moveTo>
                    <a:cubicBezTo>
                      <a:pt x="66" y="108"/>
                      <a:pt x="65" y="110"/>
                      <a:pt x="64" y="111"/>
                    </a:cubicBezTo>
                    <a:cubicBezTo>
                      <a:pt x="65" y="112"/>
                      <a:pt x="65" y="112"/>
                      <a:pt x="66" y="112"/>
                    </a:cubicBezTo>
                    <a:cubicBezTo>
                      <a:pt x="67" y="111"/>
                      <a:pt x="68" y="109"/>
                      <a:pt x="69" y="108"/>
                    </a:cubicBezTo>
                    <a:cubicBezTo>
                      <a:pt x="68" y="107"/>
                      <a:pt x="68" y="107"/>
                      <a:pt x="67" y="107"/>
                    </a:cubicBezTo>
                    <a:moveTo>
                      <a:pt x="68" y="106"/>
                    </a:moveTo>
                    <a:cubicBezTo>
                      <a:pt x="68" y="106"/>
                      <a:pt x="68" y="106"/>
                      <a:pt x="68" y="106"/>
                    </a:cubicBezTo>
                    <a:cubicBezTo>
                      <a:pt x="68" y="106"/>
                      <a:pt x="69" y="106"/>
                      <a:pt x="69" y="107"/>
                    </a:cubicBezTo>
                    <a:cubicBezTo>
                      <a:pt x="69" y="107"/>
                      <a:pt x="70" y="107"/>
                      <a:pt x="70" y="107"/>
                    </a:cubicBezTo>
                    <a:cubicBezTo>
                      <a:pt x="69" y="106"/>
                      <a:pt x="68" y="106"/>
                      <a:pt x="68" y="106"/>
                    </a:cubicBezTo>
                    <a:moveTo>
                      <a:pt x="58" y="101"/>
                    </a:moveTo>
                    <a:cubicBezTo>
                      <a:pt x="57" y="103"/>
                      <a:pt x="56" y="104"/>
                      <a:pt x="55" y="106"/>
                    </a:cubicBezTo>
                    <a:cubicBezTo>
                      <a:pt x="56" y="106"/>
                      <a:pt x="56" y="107"/>
                      <a:pt x="57" y="107"/>
                    </a:cubicBezTo>
                    <a:cubicBezTo>
                      <a:pt x="58" y="105"/>
                      <a:pt x="59" y="104"/>
                      <a:pt x="60" y="102"/>
                    </a:cubicBezTo>
                    <a:cubicBezTo>
                      <a:pt x="59" y="102"/>
                      <a:pt x="59" y="101"/>
                      <a:pt x="58" y="101"/>
                    </a:cubicBezTo>
                    <a:moveTo>
                      <a:pt x="58" y="100"/>
                    </a:moveTo>
                    <a:cubicBezTo>
                      <a:pt x="58" y="100"/>
                      <a:pt x="58" y="100"/>
                      <a:pt x="58" y="100"/>
                    </a:cubicBezTo>
                    <a:cubicBezTo>
                      <a:pt x="59" y="100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1" y="101"/>
                    </a:cubicBezTo>
                    <a:cubicBezTo>
                      <a:pt x="60" y="101"/>
                      <a:pt x="59" y="100"/>
                      <a:pt x="58" y="100"/>
                    </a:cubicBezTo>
                    <a:moveTo>
                      <a:pt x="71" y="100"/>
                    </a:moveTo>
                    <a:cubicBezTo>
                      <a:pt x="70" y="102"/>
                      <a:pt x="69" y="103"/>
                      <a:pt x="68" y="105"/>
                    </a:cubicBezTo>
                    <a:cubicBezTo>
                      <a:pt x="69" y="105"/>
                      <a:pt x="69" y="106"/>
                      <a:pt x="70" y="106"/>
                    </a:cubicBezTo>
                    <a:cubicBezTo>
                      <a:pt x="71" y="104"/>
                      <a:pt x="72" y="103"/>
                      <a:pt x="73" y="101"/>
                    </a:cubicBezTo>
                    <a:cubicBezTo>
                      <a:pt x="72" y="101"/>
                      <a:pt x="72" y="100"/>
                      <a:pt x="71" y="100"/>
                    </a:cubicBezTo>
                    <a:moveTo>
                      <a:pt x="75" y="94"/>
                    </a:moveTo>
                    <a:cubicBezTo>
                      <a:pt x="74" y="96"/>
                      <a:pt x="73" y="98"/>
                      <a:pt x="72" y="99"/>
                    </a:cubicBezTo>
                    <a:cubicBezTo>
                      <a:pt x="72" y="99"/>
                      <a:pt x="73" y="100"/>
                      <a:pt x="74" y="100"/>
                    </a:cubicBezTo>
                    <a:cubicBezTo>
                      <a:pt x="74" y="99"/>
                      <a:pt x="75" y="97"/>
                      <a:pt x="76" y="95"/>
                    </a:cubicBezTo>
                    <a:cubicBezTo>
                      <a:pt x="76" y="95"/>
                      <a:pt x="75" y="95"/>
                      <a:pt x="75" y="94"/>
                    </a:cubicBezTo>
                    <a:moveTo>
                      <a:pt x="62" y="94"/>
                    </a:moveTo>
                    <a:cubicBezTo>
                      <a:pt x="61" y="96"/>
                      <a:pt x="60" y="98"/>
                      <a:pt x="59" y="99"/>
                    </a:cubicBezTo>
                    <a:cubicBezTo>
                      <a:pt x="59" y="100"/>
                      <a:pt x="60" y="100"/>
                      <a:pt x="61" y="101"/>
                    </a:cubicBezTo>
                    <a:cubicBezTo>
                      <a:pt x="62" y="99"/>
                      <a:pt x="63" y="97"/>
                      <a:pt x="64" y="95"/>
                    </a:cubicBezTo>
                    <a:cubicBezTo>
                      <a:pt x="63" y="95"/>
                      <a:pt x="63" y="94"/>
                      <a:pt x="62" y="94"/>
                    </a:cubicBezTo>
                    <a:moveTo>
                      <a:pt x="76" y="93"/>
                    </a:moveTo>
                    <a:cubicBezTo>
                      <a:pt x="76" y="93"/>
                      <a:pt x="76" y="93"/>
                      <a:pt x="76" y="93"/>
                    </a:cubicBezTo>
                    <a:cubicBezTo>
                      <a:pt x="77" y="94"/>
                      <a:pt x="77" y="94"/>
                      <a:pt x="77" y="94"/>
                    </a:cubicBezTo>
                    <a:cubicBezTo>
                      <a:pt x="77" y="94"/>
                      <a:pt x="77" y="94"/>
                      <a:pt x="77" y="94"/>
                    </a:cubicBezTo>
                    <a:cubicBezTo>
                      <a:pt x="77" y="93"/>
                      <a:pt x="76" y="93"/>
                      <a:pt x="76" y="93"/>
                    </a:cubicBezTo>
                    <a:moveTo>
                      <a:pt x="65" y="88"/>
                    </a:moveTo>
                    <a:cubicBezTo>
                      <a:pt x="64" y="90"/>
                      <a:pt x="63" y="92"/>
                      <a:pt x="62" y="94"/>
                    </a:cubicBezTo>
                    <a:cubicBezTo>
                      <a:pt x="63" y="94"/>
                      <a:pt x="64" y="94"/>
                      <a:pt x="64" y="95"/>
                    </a:cubicBezTo>
                    <a:cubicBezTo>
                      <a:pt x="65" y="93"/>
                      <a:pt x="66" y="91"/>
                      <a:pt x="67" y="90"/>
                    </a:cubicBezTo>
                    <a:cubicBezTo>
                      <a:pt x="67" y="89"/>
                      <a:pt x="66" y="89"/>
                      <a:pt x="65" y="88"/>
                    </a:cubicBezTo>
                    <a:moveTo>
                      <a:pt x="66" y="87"/>
                    </a:moveTo>
                    <a:cubicBezTo>
                      <a:pt x="66" y="87"/>
                      <a:pt x="66" y="87"/>
                      <a:pt x="66" y="87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7" y="87"/>
                      <a:pt x="66" y="87"/>
                    </a:cubicBezTo>
                    <a:moveTo>
                      <a:pt x="83" y="81"/>
                    </a:moveTo>
                    <a:cubicBezTo>
                      <a:pt x="81" y="84"/>
                      <a:pt x="80" y="87"/>
                      <a:pt x="78" y="90"/>
                    </a:cubicBezTo>
                    <a:cubicBezTo>
                      <a:pt x="78" y="90"/>
                      <a:pt x="79" y="91"/>
                      <a:pt x="79" y="91"/>
                    </a:cubicBezTo>
                    <a:cubicBezTo>
                      <a:pt x="81" y="88"/>
                      <a:pt x="83" y="85"/>
                      <a:pt x="85" y="82"/>
                    </a:cubicBezTo>
                    <a:cubicBezTo>
                      <a:pt x="84" y="82"/>
                      <a:pt x="84" y="81"/>
                      <a:pt x="83" y="81"/>
                    </a:cubicBezTo>
                    <a:moveTo>
                      <a:pt x="73" y="75"/>
                    </a:moveTo>
                    <a:cubicBezTo>
                      <a:pt x="72" y="78"/>
                      <a:pt x="70" y="81"/>
                      <a:pt x="68" y="84"/>
                    </a:cubicBezTo>
                    <a:cubicBezTo>
                      <a:pt x="68" y="85"/>
                      <a:pt x="69" y="85"/>
                      <a:pt x="70" y="86"/>
                    </a:cubicBezTo>
                    <a:cubicBezTo>
                      <a:pt x="72" y="82"/>
                      <a:pt x="74" y="79"/>
                      <a:pt x="76" y="76"/>
                    </a:cubicBezTo>
                    <a:cubicBezTo>
                      <a:pt x="75" y="76"/>
                      <a:pt x="74" y="75"/>
                      <a:pt x="73" y="75"/>
                    </a:cubicBezTo>
                    <a:moveTo>
                      <a:pt x="92" y="68"/>
                    </a:moveTo>
                    <a:cubicBezTo>
                      <a:pt x="90" y="70"/>
                      <a:pt x="88" y="73"/>
                      <a:pt x="87" y="76"/>
                    </a:cubicBezTo>
                    <a:cubicBezTo>
                      <a:pt x="86" y="77"/>
                      <a:pt x="85" y="78"/>
                      <a:pt x="85" y="79"/>
                    </a:cubicBezTo>
                    <a:cubicBezTo>
                      <a:pt x="85" y="79"/>
                      <a:pt x="86" y="80"/>
                      <a:pt x="86" y="80"/>
                    </a:cubicBezTo>
                    <a:cubicBezTo>
                      <a:pt x="88" y="76"/>
                      <a:pt x="91" y="72"/>
                      <a:pt x="93" y="68"/>
                    </a:cubicBezTo>
                    <a:cubicBezTo>
                      <a:pt x="93" y="68"/>
                      <a:pt x="92" y="68"/>
                      <a:pt x="92" y="68"/>
                    </a:cubicBezTo>
                    <a:moveTo>
                      <a:pt x="82" y="61"/>
                    </a:moveTo>
                    <a:cubicBezTo>
                      <a:pt x="79" y="65"/>
                      <a:pt x="77" y="69"/>
                      <a:pt x="74" y="73"/>
                    </a:cubicBezTo>
                    <a:cubicBezTo>
                      <a:pt x="75" y="74"/>
                      <a:pt x="76" y="74"/>
                      <a:pt x="77" y="75"/>
                    </a:cubicBezTo>
                    <a:cubicBezTo>
                      <a:pt x="79" y="70"/>
                      <a:pt x="81" y="66"/>
                      <a:pt x="84" y="62"/>
                    </a:cubicBezTo>
                    <a:cubicBezTo>
                      <a:pt x="83" y="62"/>
                      <a:pt x="82" y="62"/>
                      <a:pt x="82" y="61"/>
                    </a:cubicBezTo>
                    <a:moveTo>
                      <a:pt x="100" y="54"/>
                    </a:moveTo>
                    <a:cubicBezTo>
                      <a:pt x="99" y="56"/>
                      <a:pt x="97" y="59"/>
                      <a:pt x="96" y="61"/>
                    </a:cubicBezTo>
                    <a:cubicBezTo>
                      <a:pt x="96" y="61"/>
                      <a:pt x="97" y="61"/>
                      <a:pt x="97" y="62"/>
                    </a:cubicBezTo>
                    <a:cubicBezTo>
                      <a:pt x="99" y="59"/>
                      <a:pt x="100" y="57"/>
                      <a:pt x="101" y="55"/>
                    </a:cubicBezTo>
                    <a:cubicBezTo>
                      <a:pt x="101" y="55"/>
                      <a:pt x="101" y="54"/>
                      <a:pt x="100" y="54"/>
                    </a:cubicBezTo>
                    <a:moveTo>
                      <a:pt x="102" y="51"/>
                    </a:moveTo>
                    <a:cubicBezTo>
                      <a:pt x="102" y="52"/>
                      <a:pt x="102" y="52"/>
                      <a:pt x="101" y="52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53"/>
                      <a:pt x="103" y="52"/>
                      <a:pt x="103" y="52"/>
                    </a:cubicBezTo>
                    <a:cubicBezTo>
                      <a:pt x="103" y="52"/>
                      <a:pt x="103" y="51"/>
                      <a:pt x="102" y="51"/>
                    </a:cubicBezTo>
                    <a:moveTo>
                      <a:pt x="90" y="48"/>
                    </a:moveTo>
                    <a:cubicBezTo>
                      <a:pt x="88" y="50"/>
                      <a:pt x="87" y="53"/>
                      <a:pt x="85" y="55"/>
                    </a:cubicBezTo>
                    <a:cubicBezTo>
                      <a:pt x="86" y="55"/>
                      <a:pt x="87" y="56"/>
                      <a:pt x="87" y="56"/>
                    </a:cubicBezTo>
                    <a:cubicBezTo>
                      <a:pt x="89" y="54"/>
                      <a:pt x="90" y="51"/>
                      <a:pt x="92" y="49"/>
                    </a:cubicBezTo>
                    <a:cubicBezTo>
                      <a:pt x="91" y="49"/>
                      <a:pt x="90" y="48"/>
                      <a:pt x="90" y="48"/>
                    </a:cubicBezTo>
                    <a:moveTo>
                      <a:pt x="105" y="46"/>
                    </a:moveTo>
                    <a:cubicBezTo>
                      <a:pt x="105" y="47"/>
                      <a:pt x="104" y="48"/>
                      <a:pt x="104" y="49"/>
                    </a:cubicBezTo>
                    <a:cubicBezTo>
                      <a:pt x="104" y="49"/>
                      <a:pt x="104" y="49"/>
                      <a:pt x="105" y="50"/>
                    </a:cubicBezTo>
                    <a:cubicBezTo>
                      <a:pt x="105" y="49"/>
                      <a:pt x="106" y="48"/>
                      <a:pt x="106" y="47"/>
                    </a:cubicBezTo>
                    <a:cubicBezTo>
                      <a:pt x="106" y="47"/>
                      <a:pt x="106" y="46"/>
                      <a:pt x="105" y="46"/>
                    </a:cubicBezTo>
                    <a:moveTo>
                      <a:pt x="91" y="45"/>
                    </a:moveTo>
                    <a:cubicBezTo>
                      <a:pt x="91" y="45"/>
                      <a:pt x="91" y="46"/>
                      <a:pt x="91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3" y="47"/>
                      <a:pt x="93" y="46"/>
                      <a:pt x="93" y="46"/>
                    </a:cubicBezTo>
                    <a:cubicBezTo>
                      <a:pt x="93" y="46"/>
                      <a:pt x="93" y="46"/>
                      <a:pt x="93" y="45"/>
                    </a:cubicBezTo>
                    <a:cubicBezTo>
                      <a:pt x="92" y="45"/>
                      <a:pt x="92" y="45"/>
                      <a:pt x="91" y="45"/>
                    </a:cubicBezTo>
                    <a:moveTo>
                      <a:pt x="107" y="44"/>
                    </a:move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5"/>
                      <a:pt x="107" y="45"/>
                      <a:pt x="108" y="45"/>
                    </a:cubicBezTo>
                    <a:cubicBezTo>
                      <a:pt x="108" y="45"/>
                      <a:pt x="108" y="44"/>
                      <a:pt x="108" y="44"/>
                    </a:cubicBezTo>
                    <a:cubicBezTo>
                      <a:pt x="108" y="44"/>
                      <a:pt x="107" y="44"/>
                      <a:pt x="107" y="44"/>
                    </a:cubicBezTo>
                    <a:moveTo>
                      <a:pt x="94" y="40"/>
                    </a:moveTo>
                    <a:cubicBezTo>
                      <a:pt x="94" y="41"/>
                      <a:pt x="93" y="42"/>
                      <a:pt x="93" y="43"/>
                    </a:cubicBezTo>
                    <a:cubicBezTo>
                      <a:pt x="93" y="43"/>
                      <a:pt x="94" y="43"/>
                      <a:pt x="95" y="44"/>
                    </a:cubicBezTo>
                    <a:cubicBezTo>
                      <a:pt x="95" y="43"/>
                      <a:pt x="96" y="42"/>
                      <a:pt x="96" y="41"/>
                    </a:cubicBezTo>
                    <a:cubicBezTo>
                      <a:pt x="96" y="41"/>
                      <a:pt x="95" y="40"/>
                      <a:pt x="94" y="40"/>
                    </a:cubicBezTo>
                    <a:moveTo>
                      <a:pt x="110" y="39"/>
                    </a:moveTo>
                    <a:cubicBezTo>
                      <a:pt x="110" y="40"/>
                      <a:pt x="109" y="40"/>
                      <a:pt x="109" y="40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110" y="40"/>
                      <a:pt x="111" y="40"/>
                      <a:pt x="111" y="40"/>
                    </a:cubicBezTo>
                    <a:cubicBezTo>
                      <a:pt x="110" y="40"/>
                      <a:pt x="110" y="40"/>
                      <a:pt x="110" y="39"/>
                    </a:cubicBezTo>
                    <a:moveTo>
                      <a:pt x="96" y="37"/>
                    </a:moveTo>
                    <a:cubicBezTo>
                      <a:pt x="96" y="37"/>
                      <a:pt x="96" y="38"/>
                      <a:pt x="96" y="38"/>
                    </a:cubicBezTo>
                    <a:cubicBezTo>
                      <a:pt x="96" y="38"/>
                      <a:pt x="97" y="39"/>
                      <a:pt x="98" y="39"/>
                    </a:cubicBezTo>
                    <a:cubicBezTo>
                      <a:pt x="98" y="39"/>
                      <a:pt x="98" y="39"/>
                      <a:pt x="98" y="38"/>
                    </a:cubicBezTo>
                    <a:cubicBezTo>
                      <a:pt x="97" y="38"/>
                      <a:pt x="97" y="38"/>
                      <a:pt x="96" y="37"/>
                    </a:cubicBezTo>
                    <a:moveTo>
                      <a:pt x="113" y="33"/>
                    </a:moveTo>
                    <a:cubicBezTo>
                      <a:pt x="113" y="35"/>
                      <a:pt x="112" y="36"/>
                      <a:pt x="111" y="37"/>
                    </a:cubicBezTo>
                    <a:cubicBezTo>
                      <a:pt x="112" y="37"/>
                      <a:pt x="112" y="37"/>
                      <a:pt x="112" y="37"/>
                    </a:cubicBezTo>
                    <a:cubicBezTo>
                      <a:pt x="113" y="36"/>
                      <a:pt x="114" y="35"/>
                      <a:pt x="114" y="35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4" y="34"/>
                      <a:pt x="114" y="34"/>
                      <a:pt x="113" y="33"/>
                    </a:cubicBezTo>
                    <a:moveTo>
                      <a:pt x="99" y="32"/>
                    </a:moveTo>
                    <a:cubicBezTo>
                      <a:pt x="99" y="33"/>
                      <a:pt x="98" y="33"/>
                      <a:pt x="98" y="33"/>
                    </a:cubicBezTo>
                    <a:cubicBezTo>
                      <a:pt x="99" y="34"/>
                      <a:pt x="100" y="34"/>
                      <a:pt x="100" y="35"/>
                    </a:cubicBezTo>
                    <a:cubicBezTo>
                      <a:pt x="100" y="34"/>
                      <a:pt x="101" y="34"/>
                      <a:pt x="101" y="34"/>
                    </a:cubicBezTo>
                    <a:cubicBezTo>
                      <a:pt x="100" y="33"/>
                      <a:pt x="100" y="33"/>
                      <a:pt x="99" y="32"/>
                    </a:cubicBezTo>
                    <a:moveTo>
                      <a:pt x="99" y="32"/>
                    </a:moveTo>
                    <a:cubicBezTo>
                      <a:pt x="99" y="32"/>
                      <a:pt x="99" y="32"/>
                      <a:pt x="99" y="32"/>
                    </a:cubicBezTo>
                    <a:cubicBezTo>
                      <a:pt x="100" y="33"/>
                      <a:pt x="100" y="33"/>
                      <a:pt x="101" y="34"/>
                    </a:cubicBezTo>
                    <a:cubicBezTo>
                      <a:pt x="101" y="34"/>
                      <a:pt x="101" y="33"/>
                      <a:pt x="101" y="33"/>
                    </a:cubicBezTo>
                    <a:cubicBezTo>
                      <a:pt x="100" y="33"/>
                      <a:pt x="100" y="33"/>
                      <a:pt x="99" y="32"/>
                    </a:cubicBezTo>
                    <a:moveTo>
                      <a:pt x="102" y="30"/>
                    </a:moveTo>
                    <a:cubicBezTo>
                      <a:pt x="101" y="30"/>
                      <a:pt x="101" y="31"/>
                      <a:pt x="101" y="31"/>
                    </a:cubicBezTo>
                    <a:cubicBezTo>
                      <a:pt x="101" y="31"/>
                      <a:pt x="102" y="31"/>
                      <a:pt x="102" y="32"/>
                    </a:cubicBezTo>
                    <a:cubicBezTo>
                      <a:pt x="102" y="31"/>
                      <a:pt x="103" y="31"/>
                      <a:pt x="103" y="30"/>
                    </a:cubicBezTo>
                    <a:cubicBezTo>
                      <a:pt x="103" y="30"/>
                      <a:pt x="102" y="30"/>
                      <a:pt x="102" y="30"/>
                    </a:cubicBezTo>
                    <a:moveTo>
                      <a:pt x="101" y="29"/>
                    </a:moveTo>
                    <a:cubicBezTo>
                      <a:pt x="101" y="29"/>
                      <a:pt x="100" y="30"/>
                      <a:pt x="100" y="30"/>
                    </a:cubicBezTo>
                    <a:cubicBezTo>
                      <a:pt x="100" y="31"/>
                      <a:pt x="101" y="31"/>
                      <a:pt x="101" y="31"/>
                    </a:cubicBezTo>
                    <a:cubicBezTo>
                      <a:pt x="101" y="30"/>
                      <a:pt x="101" y="30"/>
                      <a:pt x="102" y="29"/>
                    </a:cubicBezTo>
                    <a:cubicBezTo>
                      <a:pt x="101" y="29"/>
                      <a:pt x="101" y="29"/>
                      <a:pt x="101" y="29"/>
                    </a:cubicBezTo>
                    <a:moveTo>
                      <a:pt x="103" y="27"/>
                    </a:moveTo>
                    <a:cubicBezTo>
                      <a:pt x="103" y="28"/>
                      <a:pt x="102" y="29"/>
                      <a:pt x="102" y="29"/>
                    </a:cubicBezTo>
                    <a:cubicBezTo>
                      <a:pt x="102" y="30"/>
                      <a:pt x="103" y="30"/>
                      <a:pt x="103" y="30"/>
                    </a:cubicBezTo>
                    <a:cubicBezTo>
                      <a:pt x="103" y="29"/>
                      <a:pt x="104" y="29"/>
                      <a:pt x="104" y="28"/>
                    </a:cubicBezTo>
                    <a:cubicBezTo>
                      <a:pt x="104" y="28"/>
                      <a:pt x="104" y="27"/>
                      <a:pt x="103" y="27"/>
                    </a:cubicBezTo>
                    <a:moveTo>
                      <a:pt x="102" y="27"/>
                    </a:moveTo>
                    <a:cubicBezTo>
                      <a:pt x="102" y="27"/>
                      <a:pt x="101" y="28"/>
                      <a:pt x="101" y="29"/>
                    </a:cubicBezTo>
                    <a:cubicBezTo>
                      <a:pt x="101" y="29"/>
                      <a:pt x="102" y="29"/>
                      <a:pt x="102" y="29"/>
                    </a:cubicBezTo>
                    <a:cubicBezTo>
                      <a:pt x="102" y="29"/>
                      <a:pt x="103" y="28"/>
                      <a:pt x="103" y="27"/>
                    </a:cubicBezTo>
                    <a:cubicBezTo>
                      <a:pt x="103" y="27"/>
                      <a:pt x="103" y="27"/>
                      <a:pt x="102" y="27"/>
                    </a:cubicBezTo>
                    <a:moveTo>
                      <a:pt x="122" y="20"/>
                    </a:moveTo>
                    <a:cubicBezTo>
                      <a:pt x="121" y="21"/>
                      <a:pt x="121" y="21"/>
                      <a:pt x="120" y="22"/>
                    </a:cubicBezTo>
                    <a:cubicBezTo>
                      <a:pt x="121" y="22"/>
                      <a:pt x="121" y="23"/>
                      <a:pt x="121" y="23"/>
                    </a:cubicBezTo>
                    <a:cubicBezTo>
                      <a:pt x="122" y="22"/>
                      <a:pt x="122" y="21"/>
                      <a:pt x="123" y="20"/>
                    </a:cubicBezTo>
                    <a:cubicBezTo>
                      <a:pt x="122" y="20"/>
                      <a:pt x="122" y="20"/>
                      <a:pt x="122" y="20"/>
                    </a:cubicBezTo>
                    <a:moveTo>
                      <a:pt x="111" y="13"/>
                    </a:moveTo>
                    <a:cubicBezTo>
                      <a:pt x="111" y="14"/>
                      <a:pt x="110" y="15"/>
                      <a:pt x="110" y="16"/>
                    </a:cubicBezTo>
                    <a:cubicBezTo>
                      <a:pt x="110" y="16"/>
                      <a:pt x="111" y="16"/>
                      <a:pt x="111" y="17"/>
                    </a:cubicBezTo>
                    <a:cubicBezTo>
                      <a:pt x="111" y="16"/>
                      <a:pt x="112" y="15"/>
                      <a:pt x="113" y="14"/>
                    </a:cubicBezTo>
                    <a:cubicBezTo>
                      <a:pt x="112" y="14"/>
                      <a:pt x="112" y="14"/>
                      <a:pt x="111" y="13"/>
                    </a:cubicBezTo>
                    <a:moveTo>
                      <a:pt x="111" y="13"/>
                    </a:moveTo>
                    <a:cubicBezTo>
                      <a:pt x="110" y="14"/>
                      <a:pt x="109" y="15"/>
                      <a:pt x="109" y="16"/>
                    </a:cubicBezTo>
                    <a:cubicBezTo>
                      <a:pt x="109" y="16"/>
                      <a:pt x="109" y="16"/>
                      <a:pt x="110" y="16"/>
                    </a:cubicBezTo>
                    <a:cubicBezTo>
                      <a:pt x="110" y="15"/>
                      <a:pt x="111" y="14"/>
                      <a:pt x="111" y="13"/>
                    </a:cubicBezTo>
                    <a:cubicBezTo>
                      <a:pt x="111" y="13"/>
                      <a:pt x="111" y="13"/>
                      <a:pt x="111" y="13"/>
                    </a:cubicBezTo>
                    <a:moveTo>
                      <a:pt x="129" y="9"/>
                    </a:moveTo>
                    <a:cubicBezTo>
                      <a:pt x="129" y="9"/>
                      <a:pt x="128" y="10"/>
                      <a:pt x="128" y="10"/>
                    </a:cubicBezTo>
                    <a:cubicBezTo>
                      <a:pt x="128" y="10"/>
                      <a:pt x="128" y="11"/>
                      <a:pt x="129" y="11"/>
                    </a:cubicBezTo>
                    <a:cubicBezTo>
                      <a:pt x="129" y="10"/>
                      <a:pt x="129" y="10"/>
                      <a:pt x="130" y="9"/>
                    </a:cubicBezTo>
                    <a:cubicBezTo>
                      <a:pt x="129" y="9"/>
                      <a:pt x="129" y="9"/>
                      <a:pt x="129" y="9"/>
                    </a:cubicBezTo>
                    <a:moveTo>
                      <a:pt x="129" y="8"/>
                    </a:moveTo>
                    <a:cubicBezTo>
                      <a:pt x="129" y="8"/>
                      <a:pt x="129" y="8"/>
                      <a:pt x="129" y="8"/>
                    </a:cubicBezTo>
                    <a:cubicBezTo>
                      <a:pt x="129" y="8"/>
                      <a:pt x="130" y="8"/>
                      <a:pt x="130" y="9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8"/>
                      <a:pt x="129" y="8"/>
                    </a:cubicBezTo>
                    <a:moveTo>
                      <a:pt x="130" y="7"/>
                    </a:moveTo>
                    <a:cubicBezTo>
                      <a:pt x="130" y="8"/>
                      <a:pt x="130" y="8"/>
                      <a:pt x="129" y="8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8"/>
                      <a:pt x="130" y="7"/>
                      <a:pt x="130" y="7"/>
                    </a:cubicBezTo>
                    <a:moveTo>
                      <a:pt x="118" y="2"/>
                    </a:moveTo>
                    <a:cubicBezTo>
                      <a:pt x="118" y="3"/>
                      <a:pt x="117" y="3"/>
                      <a:pt x="117" y="4"/>
                    </a:cubicBezTo>
                    <a:cubicBezTo>
                      <a:pt x="117" y="4"/>
                      <a:pt x="118" y="4"/>
                      <a:pt x="118" y="5"/>
                    </a:cubicBezTo>
                    <a:cubicBezTo>
                      <a:pt x="118" y="4"/>
                      <a:pt x="119" y="4"/>
                      <a:pt x="119" y="3"/>
                    </a:cubicBezTo>
                    <a:cubicBezTo>
                      <a:pt x="119" y="3"/>
                      <a:pt x="118" y="3"/>
                      <a:pt x="118" y="2"/>
                    </a:cubicBezTo>
                    <a:moveTo>
                      <a:pt x="117" y="2"/>
                    </a:moveTo>
                    <a:cubicBezTo>
                      <a:pt x="117" y="2"/>
                      <a:pt x="116" y="3"/>
                      <a:pt x="116" y="4"/>
                    </a:cubicBezTo>
                    <a:cubicBezTo>
                      <a:pt x="116" y="4"/>
                      <a:pt x="117" y="4"/>
                      <a:pt x="117" y="4"/>
                    </a:cubicBezTo>
                    <a:cubicBezTo>
                      <a:pt x="117" y="3"/>
                      <a:pt x="117" y="3"/>
                      <a:pt x="118" y="2"/>
                    </a:cubicBezTo>
                    <a:cubicBezTo>
                      <a:pt x="118" y="2"/>
                      <a:pt x="117" y="2"/>
                      <a:pt x="117" y="2"/>
                    </a:cubicBezTo>
                    <a:moveTo>
                      <a:pt x="119" y="1"/>
                    </a:moveTo>
                    <a:cubicBezTo>
                      <a:pt x="119" y="1"/>
                      <a:pt x="119" y="1"/>
                      <a:pt x="119" y="1"/>
                    </a:cubicBezTo>
                    <a:cubicBezTo>
                      <a:pt x="120" y="2"/>
                      <a:pt x="120" y="2"/>
                      <a:pt x="120" y="2"/>
                    </a:cubicBezTo>
                    <a:cubicBezTo>
                      <a:pt x="120" y="2"/>
                      <a:pt x="120" y="2"/>
                      <a:pt x="120" y="1"/>
                    </a:cubicBezTo>
                    <a:cubicBezTo>
                      <a:pt x="120" y="1"/>
                      <a:pt x="119" y="1"/>
                      <a:pt x="119" y="1"/>
                    </a:cubicBezTo>
                    <a:moveTo>
                      <a:pt x="118" y="0"/>
                    </a:moveTo>
                    <a:cubicBezTo>
                      <a:pt x="118" y="0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119" y="0"/>
                      <a:pt x="118" y="0"/>
                      <a:pt x="1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8" name="Freeform 9592"/>
              <p:cNvSpPr>
                <a:spLocks noEditPoints="1"/>
              </p:cNvSpPr>
              <p:nvPr/>
            </p:nvSpPr>
            <p:spPr bwMode="auto">
              <a:xfrm>
                <a:off x="-389" y="3268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9" name="Oval 9593"/>
              <p:cNvSpPr>
                <a:spLocks noChangeArrowheads="1"/>
              </p:cNvSpPr>
              <p:nvPr/>
            </p:nvSpPr>
            <p:spPr bwMode="auto">
              <a:xfrm>
                <a:off x="-389" y="32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0" name="Freeform 9594"/>
              <p:cNvSpPr>
                <a:spLocks noEditPoints="1"/>
              </p:cNvSpPr>
              <p:nvPr/>
            </p:nvSpPr>
            <p:spPr bwMode="auto">
              <a:xfrm>
                <a:off x="-423" y="3103"/>
                <a:ext cx="95" cy="168"/>
              </a:xfrm>
              <a:custGeom>
                <a:avLst/>
                <a:gdLst>
                  <a:gd name="T0" fmla="*/ 14 w 40"/>
                  <a:gd name="T1" fmla="*/ 71 h 71"/>
                  <a:gd name="T2" fmla="*/ 3 w 40"/>
                  <a:gd name="T3" fmla="*/ 64 h 71"/>
                  <a:gd name="T4" fmla="*/ 4 w 40"/>
                  <a:gd name="T5" fmla="*/ 64 h 71"/>
                  <a:gd name="T6" fmla="*/ 2 w 40"/>
                  <a:gd name="T7" fmla="*/ 63 h 71"/>
                  <a:gd name="T8" fmla="*/ 2 w 40"/>
                  <a:gd name="T9" fmla="*/ 63 h 71"/>
                  <a:gd name="T10" fmla="*/ 1 w 40"/>
                  <a:gd name="T11" fmla="*/ 63 h 71"/>
                  <a:gd name="T12" fmla="*/ 6 w 40"/>
                  <a:gd name="T13" fmla="*/ 58 h 71"/>
                  <a:gd name="T14" fmla="*/ 7 w 40"/>
                  <a:gd name="T15" fmla="*/ 59 h 71"/>
                  <a:gd name="T16" fmla="*/ 5 w 40"/>
                  <a:gd name="T17" fmla="*/ 57 h 71"/>
                  <a:gd name="T18" fmla="*/ 6 w 40"/>
                  <a:gd name="T19" fmla="*/ 58 h 71"/>
                  <a:gd name="T20" fmla="*/ 6 w 40"/>
                  <a:gd name="T21" fmla="*/ 58 h 71"/>
                  <a:gd name="T22" fmla="*/ 6 w 40"/>
                  <a:gd name="T23" fmla="*/ 57 h 71"/>
                  <a:gd name="T24" fmla="*/ 6 w 40"/>
                  <a:gd name="T25" fmla="*/ 58 h 71"/>
                  <a:gd name="T26" fmla="*/ 4 w 40"/>
                  <a:gd name="T27" fmla="*/ 57 h 71"/>
                  <a:gd name="T28" fmla="*/ 5 w 40"/>
                  <a:gd name="T29" fmla="*/ 58 h 71"/>
                  <a:gd name="T30" fmla="*/ 4 w 40"/>
                  <a:gd name="T31" fmla="*/ 56 h 71"/>
                  <a:gd name="T32" fmla="*/ 5 w 40"/>
                  <a:gd name="T33" fmla="*/ 57 h 71"/>
                  <a:gd name="T34" fmla="*/ 11 w 40"/>
                  <a:gd name="T35" fmla="*/ 50 h 71"/>
                  <a:gd name="T36" fmla="*/ 11 w 40"/>
                  <a:gd name="T37" fmla="*/ 50 h 71"/>
                  <a:gd name="T38" fmla="*/ 12 w 40"/>
                  <a:gd name="T39" fmla="*/ 50 h 71"/>
                  <a:gd name="T40" fmla="*/ 9 w 40"/>
                  <a:gd name="T41" fmla="*/ 48 h 71"/>
                  <a:gd name="T42" fmla="*/ 11 w 40"/>
                  <a:gd name="T43" fmla="*/ 50 h 71"/>
                  <a:gd name="T44" fmla="*/ 9 w 40"/>
                  <a:gd name="T45" fmla="*/ 48 h 71"/>
                  <a:gd name="T46" fmla="*/ 9 w 40"/>
                  <a:gd name="T47" fmla="*/ 47 h 71"/>
                  <a:gd name="T48" fmla="*/ 16 w 40"/>
                  <a:gd name="T49" fmla="*/ 43 h 71"/>
                  <a:gd name="T50" fmla="*/ 14 w 40"/>
                  <a:gd name="T51" fmla="*/ 40 h 71"/>
                  <a:gd name="T52" fmla="*/ 16 w 40"/>
                  <a:gd name="T53" fmla="*/ 41 h 71"/>
                  <a:gd name="T54" fmla="*/ 17 w 40"/>
                  <a:gd name="T55" fmla="*/ 40 h 71"/>
                  <a:gd name="T56" fmla="*/ 16 w 40"/>
                  <a:gd name="T57" fmla="*/ 41 h 71"/>
                  <a:gd name="T58" fmla="*/ 17 w 40"/>
                  <a:gd name="T59" fmla="*/ 40 h 71"/>
                  <a:gd name="T60" fmla="*/ 16 w 40"/>
                  <a:gd name="T61" fmla="*/ 41 h 71"/>
                  <a:gd name="T62" fmla="*/ 15 w 40"/>
                  <a:gd name="T63" fmla="*/ 39 h 71"/>
                  <a:gd name="T64" fmla="*/ 17 w 40"/>
                  <a:gd name="T65" fmla="*/ 40 h 71"/>
                  <a:gd name="T66" fmla="*/ 18 w 40"/>
                  <a:gd name="T67" fmla="*/ 38 h 71"/>
                  <a:gd name="T68" fmla="*/ 19 w 40"/>
                  <a:gd name="T69" fmla="*/ 39 h 71"/>
                  <a:gd name="T70" fmla="*/ 15 w 40"/>
                  <a:gd name="T71" fmla="*/ 38 h 71"/>
                  <a:gd name="T72" fmla="*/ 16 w 40"/>
                  <a:gd name="T73" fmla="*/ 37 h 71"/>
                  <a:gd name="T74" fmla="*/ 24 w 40"/>
                  <a:gd name="T75" fmla="*/ 30 h 71"/>
                  <a:gd name="T76" fmla="*/ 24 w 40"/>
                  <a:gd name="T77" fmla="*/ 24 h 71"/>
                  <a:gd name="T78" fmla="*/ 25 w 40"/>
                  <a:gd name="T79" fmla="*/ 25 h 71"/>
                  <a:gd name="T80" fmla="*/ 28 w 40"/>
                  <a:gd name="T81" fmla="*/ 22 h 71"/>
                  <a:gd name="T82" fmla="*/ 31 w 40"/>
                  <a:gd name="T83" fmla="*/ 17 h 71"/>
                  <a:gd name="T84" fmla="*/ 27 w 40"/>
                  <a:gd name="T85" fmla="*/ 19 h 71"/>
                  <a:gd name="T86" fmla="*/ 30 w 40"/>
                  <a:gd name="T87" fmla="*/ 16 h 71"/>
                  <a:gd name="T88" fmla="*/ 35 w 40"/>
                  <a:gd name="T89" fmla="*/ 8 h 71"/>
                  <a:gd name="T90" fmla="*/ 40 w 40"/>
                  <a:gd name="T91" fmla="*/ 2 h 71"/>
                  <a:gd name="T92" fmla="*/ 36 w 40"/>
                  <a:gd name="T93" fmla="*/ 5 h 71"/>
                  <a:gd name="T94" fmla="*/ 39 w 40"/>
                  <a:gd name="T95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0" h="71">
                    <a:moveTo>
                      <a:pt x="14" y="71"/>
                    </a:move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4" y="71"/>
                      <a:pt x="14" y="71"/>
                      <a:pt x="14" y="71"/>
                    </a:cubicBezTo>
                    <a:moveTo>
                      <a:pt x="3" y="64"/>
                    </a:moveTo>
                    <a:cubicBezTo>
                      <a:pt x="3" y="64"/>
                      <a:pt x="3" y="64"/>
                      <a:pt x="2" y="64"/>
                    </a:cubicBezTo>
                    <a:cubicBezTo>
                      <a:pt x="3" y="64"/>
                      <a:pt x="3" y="64"/>
                      <a:pt x="4" y="65"/>
                    </a:cubicBezTo>
                    <a:cubicBezTo>
                      <a:pt x="4" y="65"/>
                      <a:pt x="4" y="64"/>
                      <a:pt x="4" y="64"/>
                    </a:cubicBezTo>
                    <a:cubicBezTo>
                      <a:pt x="3" y="64"/>
                      <a:pt x="3" y="64"/>
                      <a:pt x="3" y="64"/>
                    </a:cubicBezTo>
                    <a:moveTo>
                      <a:pt x="2" y="63"/>
                    </a:moveTo>
                    <a:cubicBezTo>
                      <a:pt x="2" y="63"/>
                      <a:pt x="2" y="63"/>
                      <a:pt x="2" y="63"/>
                    </a:cubicBezTo>
                    <a:cubicBezTo>
                      <a:pt x="2" y="64"/>
                      <a:pt x="2" y="64"/>
                      <a:pt x="2" y="64"/>
                    </a:cubicBezTo>
                    <a:cubicBezTo>
                      <a:pt x="3" y="64"/>
                      <a:pt x="3" y="64"/>
                      <a:pt x="3" y="64"/>
                    </a:cubicBezTo>
                    <a:cubicBezTo>
                      <a:pt x="2" y="63"/>
                      <a:pt x="2" y="63"/>
                      <a:pt x="2" y="63"/>
                    </a:cubicBezTo>
                    <a:moveTo>
                      <a:pt x="0" y="62"/>
                    </a:moveTo>
                    <a:cubicBezTo>
                      <a:pt x="0" y="62"/>
                      <a:pt x="0" y="62"/>
                      <a:pt x="0" y="62"/>
                    </a:cubicBezTo>
                    <a:cubicBezTo>
                      <a:pt x="0" y="63"/>
                      <a:pt x="1" y="63"/>
                      <a:pt x="1" y="63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3"/>
                      <a:pt x="1" y="62"/>
                      <a:pt x="0" y="62"/>
                    </a:cubicBezTo>
                    <a:moveTo>
                      <a:pt x="6" y="58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6" y="59"/>
                      <a:pt x="7" y="59"/>
                      <a:pt x="7" y="59"/>
                    </a:cubicBezTo>
                    <a:cubicBezTo>
                      <a:pt x="7" y="59"/>
                      <a:pt x="7" y="59"/>
                      <a:pt x="7" y="59"/>
                    </a:cubicBezTo>
                    <a:cubicBezTo>
                      <a:pt x="7" y="59"/>
                      <a:pt x="7" y="58"/>
                      <a:pt x="6" y="58"/>
                    </a:cubicBezTo>
                    <a:cubicBezTo>
                      <a:pt x="6" y="58"/>
                      <a:pt x="6" y="58"/>
                      <a:pt x="6" y="58"/>
                    </a:cubicBezTo>
                    <a:moveTo>
                      <a:pt x="5" y="57"/>
                    </a:moveTo>
                    <a:cubicBezTo>
                      <a:pt x="5" y="58"/>
                      <a:pt x="5" y="58"/>
                      <a:pt x="5" y="58"/>
                    </a:cubicBezTo>
                    <a:cubicBezTo>
                      <a:pt x="5" y="58"/>
                      <a:pt x="6" y="58"/>
                      <a:pt x="6" y="58"/>
                    </a:cubicBezTo>
                    <a:cubicBezTo>
                      <a:pt x="6" y="58"/>
                      <a:pt x="6" y="58"/>
                      <a:pt x="6" y="58"/>
                    </a:cubicBezTo>
                    <a:cubicBezTo>
                      <a:pt x="6" y="58"/>
                      <a:pt x="5" y="58"/>
                      <a:pt x="5" y="57"/>
                    </a:cubicBezTo>
                    <a:moveTo>
                      <a:pt x="6" y="57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7" y="58"/>
                      <a:pt x="7" y="58"/>
                      <a:pt x="7" y="58"/>
                    </a:cubicBezTo>
                    <a:cubicBezTo>
                      <a:pt x="7" y="58"/>
                      <a:pt x="7" y="58"/>
                      <a:pt x="8" y="58"/>
                    </a:cubicBezTo>
                    <a:cubicBezTo>
                      <a:pt x="7" y="58"/>
                      <a:pt x="7" y="58"/>
                      <a:pt x="6" y="57"/>
                    </a:cubicBezTo>
                    <a:moveTo>
                      <a:pt x="5" y="57"/>
                    </a:move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7"/>
                      <a:pt x="6" y="58"/>
                    </a:cubicBezTo>
                    <a:cubicBezTo>
                      <a:pt x="6" y="58"/>
                      <a:pt x="6" y="57"/>
                      <a:pt x="6" y="57"/>
                    </a:cubicBezTo>
                    <a:cubicBezTo>
                      <a:pt x="6" y="57"/>
                      <a:pt x="6" y="57"/>
                      <a:pt x="5" y="57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5" y="58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4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4" y="56"/>
                      <a:pt x="4" y="56"/>
                    </a:cubicBezTo>
                    <a:moveTo>
                      <a:pt x="11" y="50"/>
                    </a:moveTo>
                    <a:cubicBezTo>
                      <a:pt x="11" y="50"/>
                      <a:pt x="11" y="50"/>
                      <a:pt x="11" y="50"/>
                    </a:cubicBezTo>
                    <a:cubicBezTo>
                      <a:pt x="11" y="50"/>
                      <a:pt x="12" y="50"/>
                      <a:pt x="12" y="51"/>
                    </a:cubicBezTo>
                    <a:cubicBezTo>
                      <a:pt x="12" y="50"/>
                      <a:pt x="12" y="50"/>
                      <a:pt x="12" y="50"/>
                    </a:cubicBezTo>
                    <a:cubicBezTo>
                      <a:pt x="12" y="50"/>
                      <a:pt x="11" y="50"/>
                      <a:pt x="11" y="50"/>
                    </a:cubicBezTo>
                    <a:moveTo>
                      <a:pt x="12" y="49"/>
                    </a:moveTo>
                    <a:cubicBezTo>
                      <a:pt x="12" y="49"/>
                      <a:pt x="11" y="49"/>
                      <a:pt x="11" y="49"/>
                    </a:cubicBezTo>
                    <a:cubicBezTo>
                      <a:pt x="12" y="49"/>
                      <a:pt x="12" y="50"/>
                      <a:pt x="12" y="50"/>
                    </a:cubicBezTo>
                    <a:cubicBezTo>
                      <a:pt x="12" y="50"/>
                      <a:pt x="13" y="50"/>
                      <a:pt x="13" y="49"/>
                    </a:cubicBezTo>
                    <a:cubicBezTo>
                      <a:pt x="12" y="49"/>
                      <a:pt x="12" y="49"/>
                      <a:pt x="12" y="49"/>
                    </a:cubicBezTo>
                    <a:moveTo>
                      <a:pt x="9" y="48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10" y="49"/>
                      <a:pt x="11" y="50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49"/>
                      <a:pt x="10" y="49"/>
                      <a:pt x="9" y="48"/>
                    </a:cubicBezTo>
                    <a:moveTo>
                      <a:pt x="9" y="47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10" y="48"/>
                      <a:pt x="11" y="49"/>
                      <a:pt x="11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11" y="48"/>
                      <a:pt x="10" y="48"/>
                      <a:pt x="9" y="47"/>
                    </a:cubicBezTo>
                    <a:moveTo>
                      <a:pt x="16" y="42"/>
                    </a:moveTo>
                    <a:cubicBezTo>
                      <a:pt x="16" y="42"/>
                      <a:pt x="16" y="42"/>
                      <a:pt x="15" y="42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7" y="43"/>
                      <a:pt x="17" y="42"/>
                      <a:pt x="17" y="42"/>
                    </a:cubicBezTo>
                    <a:cubicBezTo>
                      <a:pt x="17" y="42"/>
                      <a:pt x="16" y="42"/>
                      <a:pt x="16" y="42"/>
                    </a:cubicBezTo>
                    <a:moveTo>
                      <a:pt x="14" y="40"/>
                    </a:move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2"/>
                      <a:pt x="15" y="42"/>
                      <a:pt x="15" y="42"/>
                    </a:cubicBezTo>
                    <a:cubicBezTo>
                      <a:pt x="15" y="42"/>
                      <a:pt x="15" y="42"/>
                      <a:pt x="16" y="41"/>
                    </a:cubicBezTo>
                    <a:cubicBezTo>
                      <a:pt x="15" y="41"/>
                      <a:pt x="14" y="41"/>
                      <a:pt x="14" y="40"/>
                    </a:cubicBezTo>
                    <a:moveTo>
                      <a:pt x="17" y="40"/>
                    </a:move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0"/>
                      <a:pt x="16" y="41"/>
                      <a:pt x="16" y="41"/>
                    </a:cubicBezTo>
                    <a:cubicBezTo>
                      <a:pt x="17" y="41"/>
                      <a:pt x="17" y="41"/>
                      <a:pt x="17" y="42"/>
                    </a:cubicBezTo>
                    <a:cubicBezTo>
                      <a:pt x="17" y="41"/>
                      <a:pt x="18" y="41"/>
                      <a:pt x="18" y="40"/>
                    </a:cubicBezTo>
                    <a:cubicBezTo>
                      <a:pt x="18" y="40"/>
                      <a:pt x="17" y="40"/>
                      <a:pt x="17" y="40"/>
                    </a:cubicBezTo>
                    <a:moveTo>
                      <a:pt x="15" y="39"/>
                    </a:move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40"/>
                      <a:pt x="15" y="41"/>
                      <a:pt x="16" y="41"/>
                    </a:cubicBezTo>
                    <a:cubicBezTo>
                      <a:pt x="16" y="41"/>
                      <a:pt x="16" y="40"/>
                      <a:pt x="16" y="40"/>
                    </a:cubicBezTo>
                    <a:cubicBezTo>
                      <a:pt x="16" y="40"/>
                      <a:pt x="16" y="40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15" y="39"/>
                    </a:moveTo>
                    <a:cubicBezTo>
                      <a:pt x="15" y="39"/>
                      <a:pt x="15" y="39"/>
                      <a:pt x="15" y="39"/>
                    </a:cubicBezTo>
                    <a:cubicBezTo>
                      <a:pt x="16" y="39"/>
                      <a:pt x="16" y="40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6" y="39"/>
                      <a:pt x="16" y="39"/>
                      <a:pt x="15" y="39"/>
                    </a:cubicBezTo>
                    <a:moveTo>
                      <a:pt x="18" y="38"/>
                    </a:moveTo>
                    <a:cubicBezTo>
                      <a:pt x="18" y="38"/>
                      <a:pt x="18" y="39"/>
                      <a:pt x="17" y="39"/>
                    </a:cubicBezTo>
                    <a:cubicBezTo>
                      <a:pt x="18" y="39"/>
                      <a:pt x="18" y="39"/>
                      <a:pt x="18" y="40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8" y="38"/>
                      <a:pt x="18" y="38"/>
                    </a:cubicBezTo>
                    <a:moveTo>
                      <a:pt x="16" y="37"/>
                    </a:move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8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7" y="38"/>
                      <a:pt x="17" y="37"/>
                      <a:pt x="16" y="37"/>
                    </a:cubicBezTo>
                    <a:moveTo>
                      <a:pt x="26" y="25"/>
                    </a:moveTo>
                    <a:cubicBezTo>
                      <a:pt x="25" y="27"/>
                      <a:pt x="24" y="28"/>
                      <a:pt x="23" y="29"/>
                    </a:cubicBezTo>
                    <a:cubicBezTo>
                      <a:pt x="23" y="30"/>
                      <a:pt x="24" y="30"/>
                      <a:pt x="24" y="30"/>
                    </a:cubicBezTo>
                    <a:cubicBezTo>
                      <a:pt x="25" y="29"/>
                      <a:pt x="26" y="27"/>
                      <a:pt x="26" y="26"/>
                    </a:cubicBezTo>
                    <a:cubicBezTo>
                      <a:pt x="26" y="26"/>
                      <a:pt x="26" y="25"/>
                      <a:pt x="26" y="25"/>
                    </a:cubicBezTo>
                    <a:moveTo>
                      <a:pt x="24" y="24"/>
                    </a:moveTo>
                    <a:cubicBezTo>
                      <a:pt x="21" y="28"/>
                      <a:pt x="21" y="28"/>
                      <a:pt x="21" y="28"/>
                    </a:cubicBezTo>
                    <a:cubicBezTo>
                      <a:pt x="22" y="29"/>
                      <a:pt x="22" y="29"/>
                      <a:pt x="23" y="29"/>
                    </a:cubicBezTo>
                    <a:cubicBezTo>
                      <a:pt x="24" y="28"/>
                      <a:pt x="24" y="26"/>
                      <a:pt x="25" y="25"/>
                    </a:cubicBezTo>
                    <a:cubicBezTo>
                      <a:pt x="25" y="25"/>
                      <a:pt x="24" y="24"/>
                      <a:pt x="24" y="24"/>
                    </a:cubicBezTo>
                    <a:moveTo>
                      <a:pt x="30" y="17"/>
                    </a:moveTo>
                    <a:cubicBezTo>
                      <a:pt x="29" y="18"/>
                      <a:pt x="29" y="20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9" y="21"/>
                      <a:pt x="30" y="19"/>
                      <a:pt x="31" y="18"/>
                    </a:cubicBezTo>
                    <a:cubicBezTo>
                      <a:pt x="31" y="18"/>
                      <a:pt x="31" y="17"/>
                      <a:pt x="31" y="17"/>
                    </a:cubicBezTo>
                    <a:cubicBezTo>
                      <a:pt x="31" y="17"/>
                      <a:pt x="31" y="17"/>
                      <a:pt x="30" y="17"/>
                    </a:cubicBezTo>
                    <a:moveTo>
                      <a:pt x="29" y="16"/>
                    </a:moveTo>
                    <a:cubicBezTo>
                      <a:pt x="27" y="19"/>
                      <a:pt x="27" y="19"/>
                      <a:pt x="27" y="19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7" y="21"/>
                      <a:pt x="27" y="21"/>
                    </a:cubicBezTo>
                    <a:cubicBezTo>
                      <a:pt x="28" y="20"/>
                      <a:pt x="29" y="18"/>
                      <a:pt x="30" y="16"/>
                    </a:cubicBezTo>
                    <a:cubicBezTo>
                      <a:pt x="30" y="16"/>
                      <a:pt x="30" y="16"/>
                      <a:pt x="29" y="16"/>
                    </a:cubicBezTo>
                    <a:moveTo>
                      <a:pt x="39" y="1"/>
                    </a:moveTo>
                    <a:cubicBezTo>
                      <a:pt x="38" y="3"/>
                      <a:pt x="36" y="6"/>
                      <a:pt x="35" y="8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7" y="8"/>
                      <a:pt x="37" y="7"/>
                      <a:pt x="38" y="6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39" y="1"/>
                      <a:pt x="39" y="1"/>
                      <a:pt x="39" y="1"/>
                    </a:cubicBezTo>
                    <a:moveTo>
                      <a:pt x="38" y="0"/>
                    </a:moveTo>
                    <a:cubicBezTo>
                      <a:pt x="37" y="2"/>
                      <a:pt x="36" y="3"/>
                      <a:pt x="36" y="5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6" y="6"/>
                      <a:pt x="38" y="3"/>
                      <a:pt x="39" y="1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1" name="Freeform 9595"/>
              <p:cNvSpPr>
                <a:spLocks noEditPoints="1"/>
              </p:cNvSpPr>
              <p:nvPr/>
            </p:nvSpPr>
            <p:spPr bwMode="auto">
              <a:xfrm>
                <a:off x="-321" y="3106"/>
                <a:ext cx="26" cy="47"/>
              </a:xfrm>
              <a:custGeom>
                <a:avLst/>
                <a:gdLst>
                  <a:gd name="T0" fmla="*/ 4 w 11"/>
                  <a:gd name="T1" fmla="*/ 14 h 20"/>
                  <a:gd name="T2" fmla="*/ 0 w 11"/>
                  <a:gd name="T3" fmla="*/ 20 h 20"/>
                  <a:gd name="T4" fmla="*/ 4 w 11"/>
                  <a:gd name="T5" fmla="*/ 14 h 20"/>
                  <a:gd name="T6" fmla="*/ 4 w 11"/>
                  <a:gd name="T7" fmla="*/ 14 h 20"/>
                  <a:gd name="T8" fmla="*/ 11 w 11"/>
                  <a:gd name="T9" fmla="*/ 0 h 20"/>
                  <a:gd name="T10" fmla="*/ 11 w 11"/>
                  <a:gd name="T11" fmla="*/ 1 h 20"/>
                  <a:gd name="T12" fmla="*/ 8 w 11"/>
                  <a:gd name="T13" fmla="*/ 7 h 20"/>
                  <a:gd name="T14" fmla="*/ 8 w 11"/>
                  <a:gd name="T15" fmla="*/ 7 h 20"/>
                  <a:gd name="T16" fmla="*/ 8 w 11"/>
                  <a:gd name="T17" fmla="*/ 6 h 20"/>
                  <a:gd name="T18" fmla="*/ 11 w 11"/>
                  <a:gd name="T19" fmla="*/ 1 h 20"/>
                  <a:gd name="T20" fmla="*/ 11 w 11"/>
                  <a:gd name="T21" fmla="*/ 0 h 20"/>
                  <a:gd name="T22" fmla="*/ 11 w 11"/>
                  <a:gd name="T23" fmla="*/ 0 h 20"/>
                  <a:gd name="T24" fmla="*/ 11 w 11"/>
                  <a:gd name="T25" fmla="*/ 0 h 20"/>
                  <a:gd name="T26" fmla="*/ 11 w 11"/>
                  <a:gd name="T27" fmla="*/ 0 h 20"/>
                  <a:gd name="T28" fmla="*/ 11 w 11"/>
                  <a:gd name="T29" fmla="*/ 0 h 20"/>
                  <a:gd name="T30" fmla="*/ 11 w 11"/>
                  <a:gd name="T31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" h="20">
                    <a:moveTo>
                      <a:pt x="4" y="14"/>
                    </a:moveTo>
                    <a:cubicBezTo>
                      <a:pt x="3" y="16"/>
                      <a:pt x="2" y="18"/>
                      <a:pt x="0" y="20"/>
                    </a:cubicBezTo>
                    <a:cubicBezTo>
                      <a:pt x="2" y="18"/>
                      <a:pt x="3" y="16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1" y="1"/>
                    </a:cubicBezTo>
                    <a:cubicBezTo>
                      <a:pt x="10" y="3"/>
                      <a:pt x="9" y="5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9" y="5"/>
                      <a:pt x="10" y="3"/>
                      <a:pt x="11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2" name="Freeform 9596"/>
              <p:cNvSpPr>
                <a:spLocks/>
              </p:cNvSpPr>
              <p:nvPr/>
            </p:nvSpPr>
            <p:spPr bwMode="auto">
              <a:xfrm>
                <a:off x="-311" y="3122"/>
                <a:ext cx="9" cy="17"/>
              </a:xfrm>
              <a:custGeom>
                <a:avLst/>
                <a:gdLst>
                  <a:gd name="T0" fmla="*/ 4 w 4"/>
                  <a:gd name="T1" fmla="*/ 0 h 7"/>
                  <a:gd name="T2" fmla="*/ 3 w 4"/>
                  <a:gd name="T3" fmla="*/ 2 h 7"/>
                  <a:gd name="T4" fmla="*/ 0 w 4"/>
                  <a:gd name="T5" fmla="*/ 7 h 7"/>
                  <a:gd name="T6" fmla="*/ 0 w 4"/>
                  <a:gd name="T7" fmla="*/ 7 h 7"/>
                  <a:gd name="T8" fmla="*/ 4 w 4"/>
                  <a:gd name="T9" fmla="*/ 0 h 7"/>
                  <a:gd name="T10" fmla="*/ 4 w 4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7">
                    <a:moveTo>
                      <a:pt x="4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2" y="3"/>
                      <a:pt x="1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4"/>
                      <a:pt x="2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3" name="Freeform 9597"/>
              <p:cNvSpPr>
                <a:spLocks noEditPoints="1"/>
              </p:cNvSpPr>
              <p:nvPr/>
            </p:nvSpPr>
            <p:spPr bwMode="auto">
              <a:xfrm>
                <a:off x="-295" y="3106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1 w 2"/>
                  <a:gd name="T9" fmla="*/ 1 h 1"/>
                  <a:gd name="T10" fmla="*/ 2 w 2"/>
                  <a:gd name="T11" fmla="*/ 0 h 1"/>
                  <a:gd name="T12" fmla="*/ 0 w 2"/>
                  <a:gd name="T13" fmla="*/ 0 h 1"/>
                  <a:gd name="T14" fmla="*/ 0 w 2"/>
                  <a:gd name="T15" fmla="*/ 0 h 1"/>
                  <a:gd name="T16" fmla="*/ 0 w 2"/>
                  <a:gd name="T17" fmla="*/ 1 h 1"/>
                  <a:gd name="T18" fmla="*/ 0 w 2"/>
                  <a:gd name="T19" fmla="*/ 1 h 1"/>
                  <a:gd name="T20" fmla="*/ 0 w 2"/>
                  <a:gd name="T2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4" name="Freeform 9598"/>
              <p:cNvSpPr>
                <a:spLocks noEditPoints="1"/>
              </p:cNvSpPr>
              <p:nvPr/>
            </p:nvSpPr>
            <p:spPr bwMode="auto">
              <a:xfrm>
                <a:off x="-293" y="3106"/>
                <a:ext cx="7" cy="4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  <a:gd name="T6" fmla="*/ 2 w 3"/>
                  <a:gd name="T7" fmla="*/ 1 h 2"/>
                  <a:gd name="T8" fmla="*/ 2 w 3"/>
                  <a:gd name="T9" fmla="*/ 1 h 2"/>
                  <a:gd name="T10" fmla="*/ 2 w 3"/>
                  <a:gd name="T11" fmla="*/ 1 h 2"/>
                  <a:gd name="T12" fmla="*/ 2 w 3"/>
                  <a:gd name="T13" fmla="*/ 1 h 2"/>
                  <a:gd name="T14" fmla="*/ 1 w 3"/>
                  <a:gd name="T15" fmla="*/ 0 h 2"/>
                  <a:gd name="T16" fmla="*/ 1 w 3"/>
                  <a:gd name="T17" fmla="*/ 0 h 2"/>
                  <a:gd name="T18" fmla="*/ 0 w 3"/>
                  <a:gd name="T19" fmla="*/ 1 h 2"/>
                  <a:gd name="T20" fmla="*/ 2 w 3"/>
                  <a:gd name="T21" fmla="*/ 1 h 2"/>
                  <a:gd name="T22" fmla="*/ 2 w 3"/>
                  <a:gd name="T23" fmla="*/ 1 h 2"/>
                  <a:gd name="T24" fmla="*/ 2 w 3"/>
                  <a:gd name="T25" fmla="*/ 0 h 2"/>
                  <a:gd name="T26" fmla="*/ 1 w 3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5" name="Freeform 9599"/>
              <p:cNvSpPr>
                <a:spLocks noEditPoints="1"/>
              </p:cNvSpPr>
              <p:nvPr/>
            </p:nvSpPr>
            <p:spPr bwMode="auto">
              <a:xfrm>
                <a:off x="-368" y="3117"/>
                <a:ext cx="73" cy="118"/>
              </a:xfrm>
              <a:custGeom>
                <a:avLst/>
                <a:gdLst>
                  <a:gd name="T0" fmla="*/ 1 w 31"/>
                  <a:gd name="T1" fmla="*/ 49 h 50"/>
                  <a:gd name="T2" fmla="*/ 0 w 31"/>
                  <a:gd name="T3" fmla="*/ 50 h 50"/>
                  <a:gd name="T4" fmla="*/ 1 w 31"/>
                  <a:gd name="T5" fmla="*/ 50 h 50"/>
                  <a:gd name="T6" fmla="*/ 1 w 31"/>
                  <a:gd name="T7" fmla="*/ 50 h 50"/>
                  <a:gd name="T8" fmla="*/ 1 w 31"/>
                  <a:gd name="T9" fmla="*/ 49 h 50"/>
                  <a:gd name="T10" fmla="*/ 1 w 31"/>
                  <a:gd name="T11" fmla="*/ 49 h 50"/>
                  <a:gd name="T12" fmla="*/ 1 w 31"/>
                  <a:gd name="T13" fmla="*/ 48 h 50"/>
                  <a:gd name="T14" fmla="*/ 1 w 31"/>
                  <a:gd name="T15" fmla="*/ 49 h 50"/>
                  <a:gd name="T16" fmla="*/ 1 w 31"/>
                  <a:gd name="T17" fmla="*/ 49 h 50"/>
                  <a:gd name="T18" fmla="*/ 2 w 31"/>
                  <a:gd name="T19" fmla="*/ 48 h 50"/>
                  <a:gd name="T20" fmla="*/ 1 w 31"/>
                  <a:gd name="T21" fmla="*/ 48 h 50"/>
                  <a:gd name="T22" fmla="*/ 3 w 31"/>
                  <a:gd name="T23" fmla="*/ 46 h 50"/>
                  <a:gd name="T24" fmla="*/ 2 w 31"/>
                  <a:gd name="T25" fmla="*/ 47 h 50"/>
                  <a:gd name="T26" fmla="*/ 2 w 31"/>
                  <a:gd name="T27" fmla="*/ 48 h 50"/>
                  <a:gd name="T28" fmla="*/ 3 w 31"/>
                  <a:gd name="T29" fmla="*/ 46 h 50"/>
                  <a:gd name="T30" fmla="*/ 3 w 31"/>
                  <a:gd name="T31" fmla="*/ 46 h 50"/>
                  <a:gd name="T32" fmla="*/ 4 w 31"/>
                  <a:gd name="T33" fmla="*/ 44 h 50"/>
                  <a:gd name="T34" fmla="*/ 3 w 31"/>
                  <a:gd name="T35" fmla="*/ 46 h 50"/>
                  <a:gd name="T36" fmla="*/ 3 w 31"/>
                  <a:gd name="T37" fmla="*/ 46 h 50"/>
                  <a:gd name="T38" fmla="*/ 5 w 31"/>
                  <a:gd name="T39" fmla="*/ 44 h 50"/>
                  <a:gd name="T40" fmla="*/ 4 w 31"/>
                  <a:gd name="T41" fmla="*/ 44 h 50"/>
                  <a:gd name="T42" fmla="*/ 5 w 31"/>
                  <a:gd name="T43" fmla="*/ 42 h 50"/>
                  <a:gd name="T44" fmla="*/ 5 w 31"/>
                  <a:gd name="T45" fmla="*/ 43 h 50"/>
                  <a:gd name="T46" fmla="*/ 5 w 31"/>
                  <a:gd name="T47" fmla="*/ 43 h 50"/>
                  <a:gd name="T48" fmla="*/ 5 w 31"/>
                  <a:gd name="T49" fmla="*/ 43 h 50"/>
                  <a:gd name="T50" fmla="*/ 5 w 31"/>
                  <a:gd name="T51" fmla="*/ 42 h 50"/>
                  <a:gd name="T52" fmla="*/ 7 w 31"/>
                  <a:gd name="T53" fmla="*/ 40 h 50"/>
                  <a:gd name="T54" fmla="*/ 6 w 31"/>
                  <a:gd name="T55" fmla="*/ 41 h 50"/>
                  <a:gd name="T56" fmla="*/ 6 w 31"/>
                  <a:gd name="T57" fmla="*/ 41 h 50"/>
                  <a:gd name="T58" fmla="*/ 7 w 31"/>
                  <a:gd name="T59" fmla="*/ 40 h 50"/>
                  <a:gd name="T60" fmla="*/ 7 w 31"/>
                  <a:gd name="T61" fmla="*/ 40 h 50"/>
                  <a:gd name="T62" fmla="*/ 12 w 31"/>
                  <a:gd name="T63" fmla="*/ 31 h 50"/>
                  <a:gd name="T64" fmla="*/ 7 w 31"/>
                  <a:gd name="T65" fmla="*/ 39 h 50"/>
                  <a:gd name="T66" fmla="*/ 8 w 31"/>
                  <a:gd name="T67" fmla="*/ 39 h 50"/>
                  <a:gd name="T68" fmla="*/ 13 w 31"/>
                  <a:gd name="T69" fmla="*/ 31 h 50"/>
                  <a:gd name="T70" fmla="*/ 12 w 31"/>
                  <a:gd name="T71" fmla="*/ 31 h 50"/>
                  <a:gd name="T72" fmla="*/ 17 w 31"/>
                  <a:gd name="T73" fmla="*/ 23 h 50"/>
                  <a:gd name="T74" fmla="*/ 15 w 31"/>
                  <a:gd name="T75" fmla="*/ 27 h 50"/>
                  <a:gd name="T76" fmla="*/ 15 w 31"/>
                  <a:gd name="T77" fmla="*/ 27 h 50"/>
                  <a:gd name="T78" fmla="*/ 17 w 31"/>
                  <a:gd name="T79" fmla="*/ 23 h 50"/>
                  <a:gd name="T80" fmla="*/ 17 w 31"/>
                  <a:gd name="T81" fmla="*/ 23 h 50"/>
                  <a:gd name="T82" fmla="*/ 26 w 31"/>
                  <a:gd name="T83" fmla="*/ 10 h 50"/>
                  <a:gd name="T84" fmla="*/ 20 w 31"/>
                  <a:gd name="T85" fmla="*/ 19 h 50"/>
                  <a:gd name="T86" fmla="*/ 20 w 31"/>
                  <a:gd name="T87" fmla="*/ 19 h 50"/>
                  <a:gd name="T88" fmla="*/ 22 w 31"/>
                  <a:gd name="T89" fmla="*/ 16 h 50"/>
                  <a:gd name="T90" fmla="*/ 26 w 31"/>
                  <a:gd name="T91" fmla="*/ 10 h 50"/>
                  <a:gd name="T92" fmla="*/ 26 w 31"/>
                  <a:gd name="T93" fmla="*/ 10 h 50"/>
                  <a:gd name="T94" fmla="*/ 31 w 31"/>
                  <a:gd name="T95" fmla="*/ 0 h 50"/>
                  <a:gd name="T96" fmla="*/ 29 w 31"/>
                  <a:gd name="T97" fmla="*/ 3 h 50"/>
                  <a:gd name="T98" fmla="*/ 30 w 31"/>
                  <a:gd name="T99" fmla="*/ 3 h 50"/>
                  <a:gd name="T100" fmla="*/ 31 w 31"/>
                  <a:gd name="T101" fmla="*/ 1 h 50"/>
                  <a:gd name="T102" fmla="*/ 31 w 31"/>
                  <a:gd name="T103" fmla="*/ 0 h 50"/>
                  <a:gd name="T104" fmla="*/ 31 w 31"/>
                  <a:gd name="T105" fmla="*/ 0 h 50"/>
                  <a:gd name="T106" fmla="*/ 31 w 31"/>
                  <a:gd name="T107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1" h="50">
                    <a:moveTo>
                      <a:pt x="1" y="49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0" y="50"/>
                      <a:pt x="1" y="50"/>
                    </a:cubicBezTo>
                    <a:cubicBezTo>
                      <a:pt x="1" y="50"/>
                      <a:pt x="1" y="50"/>
                      <a:pt x="1" y="50"/>
                    </a:cubicBezTo>
                    <a:cubicBezTo>
                      <a:pt x="1" y="50"/>
                      <a:pt x="1" y="50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1" y="48"/>
                    </a:moveTo>
                    <a:cubicBezTo>
                      <a:pt x="1" y="48"/>
                      <a:pt x="1" y="49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2" y="49"/>
                      <a:pt x="2" y="49"/>
                      <a:pt x="2" y="48"/>
                    </a:cubicBezTo>
                    <a:cubicBezTo>
                      <a:pt x="2" y="48"/>
                      <a:pt x="2" y="48"/>
                      <a:pt x="1" y="48"/>
                    </a:cubicBezTo>
                    <a:moveTo>
                      <a:pt x="3" y="46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3" y="47"/>
                      <a:pt x="3" y="47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moveTo>
                      <a:pt x="4" y="44"/>
                    </a:moveTo>
                    <a:cubicBezTo>
                      <a:pt x="4" y="44"/>
                      <a:pt x="3" y="45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4" y="45"/>
                      <a:pt x="4" y="45"/>
                      <a:pt x="5" y="44"/>
                    </a:cubicBezTo>
                    <a:cubicBezTo>
                      <a:pt x="4" y="44"/>
                      <a:pt x="4" y="44"/>
                      <a:pt x="4" y="44"/>
                    </a:cubicBezTo>
                    <a:moveTo>
                      <a:pt x="5" y="42"/>
                    </a:move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2"/>
                      <a:pt x="5" y="42"/>
                    </a:cubicBezTo>
                    <a:moveTo>
                      <a:pt x="7" y="40"/>
                    </a:moveTo>
                    <a:cubicBezTo>
                      <a:pt x="6" y="40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12" y="31"/>
                    </a:moveTo>
                    <a:cubicBezTo>
                      <a:pt x="11" y="33"/>
                      <a:pt x="9" y="36"/>
                      <a:pt x="7" y="39"/>
                    </a:cubicBezTo>
                    <a:cubicBezTo>
                      <a:pt x="7" y="39"/>
                      <a:pt x="7" y="39"/>
                      <a:pt x="8" y="39"/>
                    </a:cubicBezTo>
                    <a:cubicBezTo>
                      <a:pt x="9" y="36"/>
                      <a:pt x="11" y="34"/>
                      <a:pt x="13" y="31"/>
                    </a:cubicBezTo>
                    <a:cubicBezTo>
                      <a:pt x="13" y="31"/>
                      <a:pt x="12" y="31"/>
                      <a:pt x="12" y="31"/>
                    </a:cubicBezTo>
                    <a:moveTo>
                      <a:pt x="17" y="23"/>
                    </a:moveTo>
                    <a:cubicBezTo>
                      <a:pt x="16" y="24"/>
                      <a:pt x="16" y="26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6" y="26"/>
                      <a:pt x="17" y="24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6" y="10"/>
                    </a:moveTo>
                    <a:cubicBezTo>
                      <a:pt x="24" y="13"/>
                      <a:pt x="22" y="16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8"/>
                      <a:pt x="21" y="17"/>
                      <a:pt x="22" y="16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moveTo>
                      <a:pt x="31" y="0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6" name="Freeform 9600"/>
              <p:cNvSpPr>
                <a:spLocks noEditPoints="1"/>
              </p:cNvSpPr>
              <p:nvPr/>
            </p:nvSpPr>
            <p:spPr bwMode="auto">
              <a:xfrm>
                <a:off x="-366" y="322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7" name="Freeform 9601"/>
              <p:cNvSpPr>
                <a:spLocks noEditPoints="1"/>
              </p:cNvSpPr>
              <p:nvPr/>
            </p:nvSpPr>
            <p:spPr bwMode="auto">
              <a:xfrm>
                <a:off x="-378" y="3235"/>
                <a:ext cx="12" cy="17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1 w 5"/>
                  <a:gd name="T5" fmla="*/ 7 h 7"/>
                  <a:gd name="T6" fmla="*/ 2 w 5"/>
                  <a:gd name="T7" fmla="*/ 4 h 7"/>
                  <a:gd name="T8" fmla="*/ 2 w 5"/>
                  <a:gd name="T9" fmla="*/ 4 h 7"/>
                  <a:gd name="T10" fmla="*/ 4 w 5"/>
                  <a:gd name="T11" fmla="*/ 1 h 7"/>
                  <a:gd name="T12" fmla="*/ 3 w 5"/>
                  <a:gd name="T13" fmla="*/ 2 h 7"/>
                  <a:gd name="T14" fmla="*/ 3 w 5"/>
                  <a:gd name="T15" fmla="*/ 2 h 7"/>
                  <a:gd name="T16" fmla="*/ 4 w 5"/>
                  <a:gd name="T17" fmla="*/ 2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6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8" name="Freeform 9602"/>
              <p:cNvSpPr>
                <a:spLocks noEditPoints="1"/>
              </p:cNvSpPr>
              <p:nvPr/>
            </p:nvSpPr>
            <p:spPr bwMode="auto">
              <a:xfrm>
                <a:off x="-380" y="3240"/>
                <a:ext cx="9" cy="17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1 w 4"/>
                  <a:gd name="T5" fmla="*/ 7 h 7"/>
                  <a:gd name="T6" fmla="*/ 2 w 4"/>
                  <a:gd name="T7" fmla="*/ 5 h 7"/>
                  <a:gd name="T8" fmla="*/ 1 w 4"/>
                  <a:gd name="T9" fmla="*/ 4 h 7"/>
                  <a:gd name="T10" fmla="*/ 4 w 4"/>
                  <a:gd name="T11" fmla="*/ 0 h 7"/>
                  <a:gd name="T12" fmla="*/ 3 w 4"/>
                  <a:gd name="T13" fmla="*/ 2 h 7"/>
                  <a:gd name="T14" fmla="*/ 3 w 4"/>
                  <a:gd name="T15" fmla="*/ 2 h 7"/>
                  <a:gd name="T16" fmla="*/ 4 w 4"/>
                  <a:gd name="T17" fmla="*/ 0 h 7"/>
                  <a:gd name="T18" fmla="*/ 4 w 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1" y="6"/>
                      <a:pt x="1" y="5"/>
                      <a:pt x="2" y="5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9" name="Freeform 9603"/>
              <p:cNvSpPr>
                <a:spLocks noEditPoints="1"/>
              </p:cNvSpPr>
              <p:nvPr/>
            </p:nvSpPr>
            <p:spPr bwMode="auto">
              <a:xfrm>
                <a:off x="-389" y="3257"/>
                <a:ext cx="9" cy="14"/>
              </a:xfrm>
              <a:custGeom>
                <a:avLst/>
                <a:gdLst>
                  <a:gd name="T0" fmla="*/ 1 w 4"/>
                  <a:gd name="T1" fmla="*/ 5 h 6"/>
                  <a:gd name="T2" fmla="*/ 0 w 4"/>
                  <a:gd name="T3" fmla="*/ 6 h 6"/>
                  <a:gd name="T4" fmla="*/ 1 w 4"/>
                  <a:gd name="T5" fmla="*/ 6 h 6"/>
                  <a:gd name="T6" fmla="*/ 1 w 4"/>
                  <a:gd name="T7" fmla="*/ 6 h 6"/>
                  <a:gd name="T8" fmla="*/ 1 w 4"/>
                  <a:gd name="T9" fmla="*/ 5 h 6"/>
                  <a:gd name="T10" fmla="*/ 4 w 4"/>
                  <a:gd name="T11" fmla="*/ 0 h 6"/>
                  <a:gd name="T12" fmla="*/ 3 w 4"/>
                  <a:gd name="T13" fmla="*/ 0 h 6"/>
                  <a:gd name="T14" fmla="*/ 1 w 4"/>
                  <a:gd name="T15" fmla="*/ 5 h 6"/>
                  <a:gd name="T16" fmla="*/ 1 w 4"/>
                  <a:gd name="T17" fmla="*/ 6 h 6"/>
                  <a:gd name="T18" fmla="*/ 4 w 4"/>
                  <a:gd name="T19" fmla="*/ 0 h 6"/>
                  <a:gd name="T20" fmla="*/ 4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2" y="2"/>
                      <a:pt x="1" y="4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0" name="Oval 9604"/>
              <p:cNvSpPr>
                <a:spLocks noChangeArrowheads="1"/>
              </p:cNvSpPr>
              <p:nvPr/>
            </p:nvSpPr>
            <p:spPr bwMode="auto">
              <a:xfrm>
                <a:off x="-380" y="325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1" name="Freeform 9605"/>
              <p:cNvSpPr>
                <a:spLocks/>
              </p:cNvSpPr>
              <p:nvPr/>
            </p:nvSpPr>
            <p:spPr bwMode="auto">
              <a:xfrm>
                <a:off x="-387" y="3268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2" name="Freeform 9606"/>
              <p:cNvSpPr>
                <a:spLocks noEditPoints="1"/>
              </p:cNvSpPr>
              <p:nvPr/>
            </p:nvSpPr>
            <p:spPr bwMode="auto">
              <a:xfrm>
                <a:off x="-427" y="3271"/>
                <a:ext cx="38" cy="64"/>
              </a:xfrm>
              <a:custGeom>
                <a:avLst/>
                <a:gdLst>
                  <a:gd name="T0" fmla="*/ 0 w 16"/>
                  <a:gd name="T1" fmla="*/ 27 h 27"/>
                  <a:gd name="T2" fmla="*/ 0 w 16"/>
                  <a:gd name="T3" fmla="*/ 27 h 27"/>
                  <a:gd name="T4" fmla="*/ 0 w 16"/>
                  <a:gd name="T5" fmla="*/ 27 h 27"/>
                  <a:gd name="T6" fmla="*/ 0 w 16"/>
                  <a:gd name="T7" fmla="*/ 27 h 27"/>
                  <a:gd name="T8" fmla="*/ 0 w 16"/>
                  <a:gd name="T9" fmla="*/ 27 h 27"/>
                  <a:gd name="T10" fmla="*/ 4 w 16"/>
                  <a:gd name="T11" fmla="*/ 21 h 27"/>
                  <a:gd name="T12" fmla="*/ 0 w 16"/>
                  <a:gd name="T13" fmla="*/ 27 h 27"/>
                  <a:gd name="T14" fmla="*/ 0 w 16"/>
                  <a:gd name="T15" fmla="*/ 27 h 27"/>
                  <a:gd name="T16" fmla="*/ 4 w 16"/>
                  <a:gd name="T17" fmla="*/ 21 h 27"/>
                  <a:gd name="T18" fmla="*/ 4 w 16"/>
                  <a:gd name="T19" fmla="*/ 21 h 27"/>
                  <a:gd name="T20" fmla="*/ 7 w 16"/>
                  <a:gd name="T21" fmla="*/ 16 h 27"/>
                  <a:gd name="T22" fmla="*/ 4 w 16"/>
                  <a:gd name="T23" fmla="*/ 21 h 27"/>
                  <a:gd name="T24" fmla="*/ 4 w 16"/>
                  <a:gd name="T25" fmla="*/ 21 h 27"/>
                  <a:gd name="T26" fmla="*/ 7 w 16"/>
                  <a:gd name="T27" fmla="*/ 16 h 27"/>
                  <a:gd name="T28" fmla="*/ 7 w 16"/>
                  <a:gd name="T29" fmla="*/ 16 h 27"/>
                  <a:gd name="T30" fmla="*/ 8 w 16"/>
                  <a:gd name="T31" fmla="*/ 13 h 27"/>
                  <a:gd name="T32" fmla="*/ 7 w 16"/>
                  <a:gd name="T33" fmla="*/ 15 h 27"/>
                  <a:gd name="T34" fmla="*/ 7 w 16"/>
                  <a:gd name="T35" fmla="*/ 16 h 27"/>
                  <a:gd name="T36" fmla="*/ 8 w 16"/>
                  <a:gd name="T37" fmla="*/ 13 h 27"/>
                  <a:gd name="T38" fmla="*/ 8 w 16"/>
                  <a:gd name="T39" fmla="*/ 13 h 27"/>
                  <a:gd name="T40" fmla="*/ 8 w 16"/>
                  <a:gd name="T41" fmla="*/ 13 h 27"/>
                  <a:gd name="T42" fmla="*/ 8 w 16"/>
                  <a:gd name="T43" fmla="*/ 13 h 27"/>
                  <a:gd name="T44" fmla="*/ 9 w 16"/>
                  <a:gd name="T45" fmla="*/ 13 h 27"/>
                  <a:gd name="T46" fmla="*/ 9 w 16"/>
                  <a:gd name="T47" fmla="*/ 13 h 27"/>
                  <a:gd name="T48" fmla="*/ 8 w 16"/>
                  <a:gd name="T49" fmla="*/ 13 h 27"/>
                  <a:gd name="T50" fmla="*/ 9 w 16"/>
                  <a:gd name="T51" fmla="*/ 12 h 27"/>
                  <a:gd name="T52" fmla="*/ 8 w 16"/>
                  <a:gd name="T53" fmla="*/ 13 h 27"/>
                  <a:gd name="T54" fmla="*/ 9 w 16"/>
                  <a:gd name="T55" fmla="*/ 13 h 27"/>
                  <a:gd name="T56" fmla="*/ 9 w 16"/>
                  <a:gd name="T57" fmla="*/ 12 h 27"/>
                  <a:gd name="T58" fmla="*/ 9 w 16"/>
                  <a:gd name="T59" fmla="*/ 12 h 27"/>
                  <a:gd name="T60" fmla="*/ 10 w 16"/>
                  <a:gd name="T61" fmla="*/ 10 h 27"/>
                  <a:gd name="T62" fmla="*/ 9 w 16"/>
                  <a:gd name="T63" fmla="*/ 12 h 27"/>
                  <a:gd name="T64" fmla="*/ 9 w 16"/>
                  <a:gd name="T65" fmla="*/ 12 h 27"/>
                  <a:gd name="T66" fmla="*/ 10 w 16"/>
                  <a:gd name="T67" fmla="*/ 11 h 27"/>
                  <a:gd name="T68" fmla="*/ 10 w 16"/>
                  <a:gd name="T69" fmla="*/ 10 h 27"/>
                  <a:gd name="T70" fmla="*/ 14 w 16"/>
                  <a:gd name="T71" fmla="*/ 4 h 27"/>
                  <a:gd name="T72" fmla="*/ 10 w 16"/>
                  <a:gd name="T73" fmla="*/ 10 h 27"/>
                  <a:gd name="T74" fmla="*/ 10 w 16"/>
                  <a:gd name="T75" fmla="*/ 10 h 27"/>
                  <a:gd name="T76" fmla="*/ 14 w 16"/>
                  <a:gd name="T77" fmla="*/ 4 h 27"/>
                  <a:gd name="T78" fmla="*/ 14 w 16"/>
                  <a:gd name="T79" fmla="*/ 4 h 27"/>
                  <a:gd name="T80" fmla="*/ 15 w 16"/>
                  <a:gd name="T81" fmla="*/ 3 h 27"/>
                  <a:gd name="T82" fmla="*/ 14 w 16"/>
                  <a:gd name="T83" fmla="*/ 4 h 27"/>
                  <a:gd name="T84" fmla="*/ 14 w 16"/>
                  <a:gd name="T85" fmla="*/ 4 h 27"/>
                  <a:gd name="T86" fmla="*/ 15 w 16"/>
                  <a:gd name="T87" fmla="*/ 3 h 27"/>
                  <a:gd name="T88" fmla="*/ 15 w 16"/>
                  <a:gd name="T89" fmla="*/ 3 h 27"/>
                  <a:gd name="T90" fmla="*/ 15 w 16"/>
                  <a:gd name="T91" fmla="*/ 2 h 27"/>
                  <a:gd name="T92" fmla="*/ 15 w 16"/>
                  <a:gd name="T93" fmla="*/ 3 h 27"/>
                  <a:gd name="T94" fmla="*/ 15 w 16"/>
                  <a:gd name="T95" fmla="*/ 3 h 27"/>
                  <a:gd name="T96" fmla="*/ 15 w 16"/>
                  <a:gd name="T97" fmla="*/ 3 h 27"/>
                  <a:gd name="T98" fmla="*/ 15 w 16"/>
                  <a:gd name="T99" fmla="*/ 2 h 27"/>
                  <a:gd name="T100" fmla="*/ 16 w 16"/>
                  <a:gd name="T101" fmla="*/ 0 h 27"/>
                  <a:gd name="T102" fmla="*/ 16 w 16"/>
                  <a:gd name="T103" fmla="*/ 1 h 27"/>
                  <a:gd name="T104" fmla="*/ 16 w 16"/>
                  <a:gd name="T105" fmla="*/ 1 h 27"/>
                  <a:gd name="T106" fmla="*/ 16 w 16"/>
                  <a:gd name="T107" fmla="*/ 0 h 27"/>
                  <a:gd name="T108" fmla="*/ 16 w 16"/>
                  <a:gd name="T10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" h="27">
                    <a:moveTo>
                      <a:pt x="0" y="27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moveTo>
                      <a:pt x="4" y="21"/>
                    </a:moveTo>
                    <a:cubicBezTo>
                      <a:pt x="3" y="23"/>
                      <a:pt x="1" y="25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5"/>
                      <a:pt x="3" y="23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moveTo>
                      <a:pt x="7" y="16"/>
                    </a:moveTo>
                    <a:cubicBezTo>
                      <a:pt x="6" y="17"/>
                      <a:pt x="5" y="19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6" y="18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8" y="13"/>
                    </a:moveTo>
                    <a:cubicBezTo>
                      <a:pt x="8" y="14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6"/>
                    </a:cubicBezTo>
                    <a:cubicBezTo>
                      <a:pt x="8" y="15"/>
                      <a:pt x="8" y="14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8" y="13"/>
                    </a:moveTo>
                    <a:cubicBezTo>
                      <a:pt x="8" y="13"/>
                      <a:pt x="8" y="13"/>
                      <a:pt x="8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9" y="12"/>
                    </a:moveTo>
                    <a:cubicBezTo>
                      <a:pt x="9" y="12"/>
                      <a:pt x="9" y="13"/>
                      <a:pt x="8" y="13"/>
                    </a:cubicBezTo>
                    <a:cubicBezTo>
                      <a:pt x="8" y="13"/>
                      <a:pt x="9" y="13"/>
                      <a:pt x="9" y="13"/>
                    </a:cubicBezTo>
                    <a:cubicBezTo>
                      <a:pt x="9" y="13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moveTo>
                      <a:pt x="10" y="10"/>
                    </a:moveTo>
                    <a:cubicBezTo>
                      <a:pt x="10" y="11"/>
                      <a:pt x="9" y="11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0" y="11"/>
                      <a:pt x="10" y="11"/>
                    </a:cubicBezTo>
                    <a:cubicBezTo>
                      <a:pt x="10" y="11"/>
                      <a:pt x="10" y="10"/>
                      <a:pt x="10" y="10"/>
                    </a:cubicBezTo>
                    <a:moveTo>
                      <a:pt x="14" y="4"/>
                    </a:moveTo>
                    <a:cubicBezTo>
                      <a:pt x="13" y="6"/>
                      <a:pt x="11" y="8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8"/>
                      <a:pt x="13" y="6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moveTo>
                      <a:pt x="15" y="3"/>
                    </a:moveTo>
                    <a:cubicBezTo>
                      <a:pt x="14" y="3"/>
                      <a:pt x="14" y="3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moveTo>
                      <a:pt x="15" y="2"/>
                    </a:moveTo>
                    <a:cubicBezTo>
                      <a:pt x="15" y="2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2"/>
                    </a:cubicBezTo>
                    <a:moveTo>
                      <a:pt x="16" y="0"/>
                    </a:moveTo>
                    <a:cubicBezTo>
                      <a:pt x="16" y="0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3" name="Freeform 9607"/>
              <p:cNvSpPr>
                <a:spLocks/>
              </p:cNvSpPr>
              <p:nvPr/>
            </p:nvSpPr>
            <p:spPr bwMode="auto">
              <a:xfrm>
                <a:off x="-427" y="333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4" name="Rectangle 9608"/>
              <p:cNvSpPr>
                <a:spLocks noChangeArrowheads="1"/>
              </p:cNvSpPr>
              <p:nvPr/>
            </p:nvSpPr>
            <p:spPr bwMode="auto">
              <a:xfrm>
                <a:off x="-427" y="3335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5" name="Rectangle 9609"/>
              <p:cNvSpPr>
                <a:spLocks noChangeArrowheads="1"/>
              </p:cNvSpPr>
              <p:nvPr/>
            </p:nvSpPr>
            <p:spPr bwMode="auto">
              <a:xfrm>
                <a:off x="-427" y="3335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6" name="Oval 9610"/>
              <p:cNvSpPr>
                <a:spLocks noChangeArrowheads="1"/>
              </p:cNvSpPr>
              <p:nvPr/>
            </p:nvSpPr>
            <p:spPr bwMode="auto">
              <a:xfrm>
                <a:off x="-418" y="33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7" name="Freeform 9611"/>
              <p:cNvSpPr>
                <a:spLocks noEditPoints="1"/>
              </p:cNvSpPr>
              <p:nvPr/>
            </p:nvSpPr>
            <p:spPr bwMode="auto">
              <a:xfrm>
                <a:off x="-411" y="3294"/>
                <a:ext cx="7" cy="15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5 h 6"/>
                  <a:gd name="T10" fmla="*/ 3 w 3"/>
                  <a:gd name="T11" fmla="*/ 0 h 6"/>
                  <a:gd name="T12" fmla="*/ 3 w 3"/>
                  <a:gd name="T13" fmla="*/ 0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8" name="Freeform 9612"/>
              <p:cNvSpPr>
                <a:spLocks/>
              </p:cNvSpPr>
              <p:nvPr/>
            </p:nvSpPr>
            <p:spPr bwMode="auto">
              <a:xfrm>
                <a:off x="-408" y="330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9" name="Freeform 9613"/>
              <p:cNvSpPr>
                <a:spLocks noEditPoints="1"/>
              </p:cNvSpPr>
              <p:nvPr/>
            </p:nvSpPr>
            <p:spPr bwMode="auto">
              <a:xfrm>
                <a:off x="-406" y="3273"/>
                <a:ext cx="17" cy="26"/>
              </a:xfrm>
              <a:custGeom>
                <a:avLst/>
                <a:gdLst>
                  <a:gd name="T0" fmla="*/ 0 w 7"/>
                  <a:gd name="T1" fmla="*/ 11 h 11"/>
                  <a:gd name="T2" fmla="*/ 0 w 7"/>
                  <a:gd name="T3" fmla="*/ 11 h 11"/>
                  <a:gd name="T4" fmla="*/ 0 w 7"/>
                  <a:gd name="T5" fmla="*/ 11 h 11"/>
                  <a:gd name="T6" fmla="*/ 0 w 7"/>
                  <a:gd name="T7" fmla="*/ 11 h 11"/>
                  <a:gd name="T8" fmla="*/ 0 w 7"/>
                  <a:gd name="T9" fmla="*/ 11 h 11"/>
                  <a:gd name="T10" fmla="*/ 5 w 7"/>
                  <a:gd name="T11" fmla="*/ 3 h 11"/>
                  <a:gd name="T12" fmla="*/ 5 w 7"/>
                  <a:gd name="T13" fmla="*/ 3 h 11"/>
                  <a:gd name="T14" fmla="*/ 5 w 7"/>
                  <a:gd name="T15" fmla="*/ 3 h 11"/>
                  <a:gd name="T16" fmla="*/ 5 w 7"/>
                  <a:gd name="T17" fmla="*/ 3 h 11"/>
                  <a:gd name="T18" fmla="*/ 5 w 7"/>
                  <a:gd name="T19" fmla="*/ 3 h 11"/>
                  <a:gd name="T20" fmla="*/ 6 w 7"/>
                  <a:gd name="T21" fmla="*/ 2 h 11"/>
                  <a:gd name="T22" fmla="*/ 6 w 7"/>
                  <a:gd name="T23" fmla="*/ 2 h 11"/>
                  <a:gd name="T24" fmla="*/ 6 w 7"/>
                  <a:gd name="T25" fmla="*/ 2 h 11"/>
                  <a:gd name="T26" fmla="*/ 6 w 7"/>
                  <a:gd name="T27" fmla="*/ 2 h 11"/>
                  <a:gd name="T28" fmla="*/ 6 w 7"/>
                  <a:gd name="T29" fmla="*/ 2 h 11"/>
                  <a:gd name="T30" fmla="*/ 7 w 7"/>
                  <a:gd name="T31" fmla="*/ 0 h 11"/>
                  <a:gd name="T32" fmla="*/ 6 w 7"/>
                  <a:gd name="T33" fmla="*/ 1 h 11"/>
                  <a:gd name="T34" fmla="*/ 6 w 7"/>
                  <a:gd name="T35" fmla="*/ 2 h 11"/>
                  <a:gd name="T36" fmla="*/ 7 w 7"/>
                  <a:gd name="T37" fmla="*/ 0 h 11"/>
                  <a:gd name="T38" fmla="*/ 7 w 7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0" name="Freeform 9614"/>
              <p:cNvSpPr>
                <a:spLocks/>
              </p:cNvSpPr>
              <p:nvPr/>
            </p:nvSpPr>
            <p:spPr bwMode="auto">
              <a:xfrm>
                <a:off x="-408" y="330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1" name="Freeform 9615"/>
              <p:cNvSpPr>
                <a:spLocks noEditPoints="1"/>
              </p:cNvSpPr>
              <p:nvPr/>
            </p:nvSpPr>
            <p:spPr bwMode="auto">
              <a:xfrm>
                <a:off x="-389" y="3110"/>
                <a:ext cx="101" cy="161"/>
              </a:xfrm>
              <a:custGeom>
                <a:avLst/>
                <a:gdLst>
                  <a:gd name="T0" fmla="*/ 0 w 43"/>
                  <a:gd name="T1" fmla="*/ 68 h 68"/>
                  <a:gd name="T2" fmla="*/ 1 w 43"/>
                  <a:gd name="T3" fmla="*/ 68 h 68"/>
                  <a:gd name="T4" fmla="*/ 4 w 43"/>
                  <a:gd name="T5" fmla="*/ 61 h 68"/>
                  <a:gd name="T6" fmla="*/ 4 w 43"/>
                  <a:gd name="T7" fmla="*/ 62 h 68"/>
                  <a:gd name="T8" fmla="*/ 4 w 43"/>
                  <a:gd name="T9" fmla="*/ 61 h 68"/>
                  <a:gd name="T10" fmla="*/ 9 w 43"/>
                  <a:gd name="T11" fmla="*/ 54 h 68"/>
                  <a:gd name="T12" fmla="*/ 9 w 43"/>
                  <a:gd name="T13" fmla="*/ 54 h 68"/>
                  <a:gd name="T14" fmla="*/ 9 w 43"/>
                  <a:gd name="T15" fmla="*/ 53 h 68"/>
                  <a:gd name="T16" fmla="*/ 10 w 43"/>
                  <a:gd name="T17" fmla="*/ 53 h 68"/>
                  <a:gd name="T18" fmla="*/ 10 w 43"/>
                  <a:gd name="T19" fmla="*/ 53 h 68"/>
                  <a:gd name="T20" fmla="*/ 12 w 43"/>
                  <a:gd name="T21" fmla="*/ 49 h 68"/>
                  <a:gd name="T22" fmla="*/ 12 w 43"/>
                  <a:gd name="T23" fmla="*/ 49 h 68"/>
                  <a:gd name="T24" fmla="*/ 12 w 43"/>
                  <a:gd name="T25" fmla="*/ 49 h 68"/>
                  <a:gd name="T26" fmla="*/ 13 w 43"/>
                  <a:gd name="T27" fmla="*/ 47 h 68"/>
                  <a:gd name="T28" fmla="*/ 14 w 43"/>
                  <a:gd name="T29" fmla="*/ 46 h 68"/>
                  <a:gd name="T30" fmla="*/ 15 w 43"/>
                  <a:gd name="T31" fmla="*/ 44 h 68"/>
                  <a:gd name="T32" fmla="*/ 14 w 43"/>
                  <a:gd name="T33" fmla="*/ 46 h 68"/>
                  <a:gd name="T34" fmla="*/ 15 w 43"/>
                  <a:gd name="T35" fmla="*/ 44 h 68"/>
                  <a:gd name="T36" fmla="*/ 16 w 43"/>
                  <a:gd name="T37" fmla="*/ 43 h 68"/>
                  <a:gd name="T38" fmla="*/ 17 w 43"/>
                  <a:gd name="T39" fmla="*/ 42 h 68"/>
                  <a:gd name="T40" fmla="*/ 24 w 43"/>
                  <a:gd name="T41" fmla="*/ 30 h 68"/>
                  <a:gd name="T42" fmla="*/ 22 w 43"/>
                  <a:gd name="T43" fmla="*/ 34 h 68"/>
                  <a:gd name="T44" fmla="*/ 24 w 43"/>
                  <a:gd name="T45" fmla="*/ 30 h 68"/>
                  <a:gd name="T46" fmla="*/ 26 w 43"/>
                  <a:gd name="T47" fmla="*/ 26 h 68"/>
                  <a:gd name="T48" fmla="*/ 29 w 43"/>
                  <a:gd name="T49" fmla="*/ 22 h 68"/>
                  <a:gd name="T50" fmla="*/ 38 w 43"/>
                  <a:gd name="T51" fmla="*/ 6 h 68"/>
                  <a:gd name="T52" fmla="*/ 35 w 43"/>
                  <a:gd name="T53" fmla="*/ 13 h 68"/>
                  <a:gd name="T54" fmla="*/ 39 w 43"/>
                  <a:gd name="T55" fmla="*/ 6 h 68"/>
                  <a:gd name="T56" fmla="*/ 42 w 43"/>
                  <a:gd name="T57" fmla="*/ 0 h 68"/>
                  <a:gd name="T58" fmla="*/ 40 w 43"/>
                  <a:gd name="T59" fmla="*/ 3 h 68"/>
                  <a:gd name="T60" fmla="*/ 40 w 43"/>
                  <a:gd name="T61" fmla="*/ 3 h 68"/>
                  <a:gd name="T62" fmla="*/ 42 w 43"/>
                  <a:gd name="T6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" h="68">
                    <a:moveTo>
                      <a:pt x="0" y="68"/>
                    </a:move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8"/>
                      <a:pt x="1" y="68"/>
                    </a:cubicBezTo>
                    <a:cubicBezTo>
                      <a:pt x="0" y="68"/>
                      <a:pt x="0" y="68"/>
                      <a:pt x="0" y="68"/>
                    </a:cubicBezTo>
                    <a:moveTo>
                      <a:pt x="4" y="61"/>
                    </a:moveTo>
                    <a:cubicBezTo>
                      <a:pt x="4" y="61"/>
                      <a:pt x="4" y="62"/>
                      <a:pt x="4" y="62"/>
                    </a:cubicBezTo>
                    <a:cubicBezTo>
                      <a:pt x="4" y="62"/>
                      <a:pt x="4" y="62"/>
                      <a:pt x="4" y="62"/>
                    </a:cubicBezTo>
                    <a:cubicBezTo>
                      <a:pt x="4" y="62"/>
                      <a:pt x="4" y="62"/>
                      <a:pt x="5" y="62"/>
                    </a:cubicBezTo>
                    <a:cubicBezTo>
                      <a:pt x="4" y="62"/>
                      <a:pt x="4" y="61"/>
                      <a:pt x="4" y="61"/>
                    </a:cubicBezTo>
                    <a:moveTo>
                      <a:pt x="9" y="54"/>
                    </a:move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5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4"/>
                    </a:cubicBezTo>
                    <a:moveTo>
                      <a:pt x="9" y="53"/>
                    </a:moveTo>
                    <a:cubicBezTo>
                      <a:pt x="9" y="53"/>
                      <a:pt x="9" y="53"/>
                      <a:pt x="9" y="53"/>
                    </a:cubicBezTo>
                    <a:cubicBezTo>
                      <a:pt x="9" y="53"/>
                      <a:pt x="9" y="53"/>
                      <a:pt x="10" y="53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9" y="53"/>
                      <a:pt x="9" y="53"/>
                      <a:pt x="9" y="53"/>
                    </a:cubicBezTo>
                    <a:moveTo>
                      <a:pt x="12" y="49"/>
                    </a:move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2" y="49"/>
                    </a:cubicBezTo>
                    <a:moveTo>
                      <a:pt x="14" y="46"/>
                    </a:moveTo>
                    <a:cubicBezTo>
                      <a:pt x="14" y="46"/>
                      <a:pt x="13" y="47"/>
                      <a:pt x="13" y="47"/>
                    </a:cubicBezTo>
                    <a:cubicBezTo>
                      <a:pt x="13" y="47"/>
                      <a:pt x="13" y="47"/>
                      <a:pt x="14" y="47"/>
                    </a:cubicBezTo>
                    <a:cubicBezTo>
                      <a:pt x="14" y="47"/>
                      <a:pt x="14" y="46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moveTo>
                      <a:pt x="15" y="44"/>
                    </a:moveTo>
                    <a:cubicBezTo>
                      <a:pt x="15" y="44"/>
                      <a:pt x="14" y="45"/>
                      <a:pt x="14" y="45"/>
                    </a:cubicBezTo>
                    <a:cubicBezTo>
                      <a:pt x="14" y="45"/>
                      <a:pt x="14" y="46"/>
                      <a:pt x="14" y="46"/>
                    </a:cubicBezTo>
                    <a:cubicBezTo>
                      <a:pt x="15" y="45"/>
                      <a:pt x="15" y="45"/>
                      <a:pt x="15" y="44"/>
                    </a:cubicBezTo>
                    <a:cubicBezTo>
                      <a:pt x="15" y="44"/>
                      <a:pt x="15" y="44"/>
                      <a:pt x="15" y="44"/>
                    </a:cubicBezTo>
                    <a:moveTo>
                      <a:pt x="16" y="42"/>
                    </a:moveTo>
                    <a:cubicBezTo>
                      <a:pt x="16" y="42"/>
                      <a:pt x="16" y="43"/>
                      <a:pt x="16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3"/>
                      <a:pt x="16" y="42"/>
                      <a:pt x="17" y="42"/>
                    </a:cubicBezTo>
                    <a:cubicBezTo>
                      <a:pt x="16" y="42"/>
                      <a:pt x="16" y="42"/>
                      <a:pt x="16" y="42"/>
                    </a:cubicBezTo>
                    <a:moveTo>
                      <a:pt x="24" y="30"/>
                    </a:moveTo>
                    <a:cubicBezTo>
                      <a:pt x="23" y="31"/>
                      <a:pt x="22" y="32"/>
                      <a:pt x="21" y="34"/>
                    </a:cubicBezTo>
                    <a:cubicBezTo>
                      <a:pt x="21" y="34"/>
                      <a:pt x="22" y="34"/>
                      <a:pt x="22" y="34"/>
                    </a:cubicBezTo>
                    <a:cubicBezTo>
                      <a:pt x="22" y="33"/>
                      <a:pt x="23" y="31"/>
                      <a:pt x="24" y="30"/>
                    </a:cubicBezTo>
                    <a:cubicBezTo>
                      <a:pt x="24" y="30"/>
                      <a:pt x="24" y="30"/>
                      <a:pt x="24" y="30"/>
                    </a:cubicBezTo>
                    <a:moveTo>
                      <a:pt x="29" y="22"/>
                    </a:moveTo>
                    <a:cubicBezTo>
                      <a:pt x="28" y="23"/>
                      <a:pt x="27" y="24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5"/>
                      <a:pt x="28" y="23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moveTo>
                      <a:pt x="38" y="6"/>
                    </a:move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8" y="6"/>
                      <a:pt x="38" y="6"/>
                      <a:pt x="38" y="6"/>
                    </a:cubicBezTo>
                    <a:moveTo>
                      <a:pt x="42" y="0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2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2" name="Freeform 9616"/>
              <p:cNvSpPr>
                <a:spLocks noEditPoints="1"/>
              </p:cNvSpPr>
              <p:nvPr/>
            </p:nvSpPr>
            <p:spPr bwMode="auto">
              <a:xfrm>
                <a:off x="-368" y="3153"/>
                <a:ext cx="47" cy="82"/>
              </a:xfrm>
              <a:custGeom>
                <a:avLst/>
                <a:gdLst>
                  <a:gd name="T0" fmla="*/ 1 w 20"/>
                  <a:gd name="T1" fmla="*/ 34 h 35"/>
                  <a:gd name="T2" fmla="*/ 0 w 20"/>
                  <a:gd name="T3" fmla="*/ 35 h 35"/>
                  <a:gd name="T4" fmla="*/ 0 w 20"/>
                  <a:gd name="T5" fmla="*/ 35 h 35"/>
                  <a:gd name="T6" fmla="*/ 1 w 20"/>
                  <a:gd name="T7" fmla="*/ 34 h 35"/>
                  <a:gd name="T8" fmla="*/ 1 w 20"/>
                  <a:gd name="T9" fmla="*/ 34 h 35"/>
                  <a:gd name="T10" fmla="*/ 1 w 20"/>
                  <a:gd name="T11" fmla="*/ 33 h 35"/>
                  <a:gd name="T12" fmla="*/ 1 w 20"/>
                  <a:gd name="T13" fmla="*/ 34 h 35"/>
                  <a:gd name="T14" fmla="*/ 1 w 20"/>
                  <a:gd name="T15" fmla="*/ 34 h 35"/>
                  <a:gd name="T16" fmla="*/ 1 w 20"/>
                  <a:gd name="T17" fmla="*/ 33 h 35"/>
                  <a:gd name="T18" fmla="*/ 1 w 20"/>
                  <a:gd name="T19" fmla="*/ 33 h 35"/>
                  <a:gd name="T20" fmla="*/ 2 w 20"/>
                  <a:gd name="T21" fmla="*/ 31 h 35"/>
                  <a:gd name="T22" fmla="*/ 2 w 20"/>
                  <a:gd name="T23" fmla="*/ 32 h 35"/>
                  <a:gd name="T24" fmla="*/ 2 w 20"/>
                  <a:gd name="T25" fmla="*/ 32 h 35"/>
                  <a:gd name="T26" fmla="*/ 2 w 20"/>
                  <a:gd name="T27" fmla="*/ 31 h 35"/>
                  <a:gd name="T28" fmla="*/ 2 w 20"/>
                  <a:gd name="T29" fmla="*/ 31 h 35"/>
                  <a:gd name="T30" fmla="*/ 4 w 20"/>
                  <a:gd name="T31" fmla="*/ 29 h 35"/>
                  <a:gd name="T32" fmla="*/ 3 w 20"/>
                  <a:gd name="T33" fmla="*/ 30 h 35"/>
                  <a:gd name="T34" fmla="*/ 3 w 20"/>
                  <a:gd name="T35" fmla="*/ 30 h 35"/>
                  <a:gd name="T36" fmla="*/ 4 w 20"/>
                  <a:gd name="T37" fmla="*/ 29 h 35"/>
                  <a:gd name="T38" fmla="*/ 4 w 20"/>
                  <a:gd name="T39" fmla="*/ 29 h 35"/>
                  <a:gd name="T40" fmla="*/ 5 w 20"/>
                  <a:gd name="T41" fmla="*/ 27 h 35"/>
                  <a:gd name="T42" fmla="*/ 4 w 20"/>
                  <a:gd name="T43" fmla="*/ 28 h 35"/>
                  <a:gd name="T44" fmla="*/ 4 w 20"/>
                  <a:gd name="T45" fmla="*/ 28 h 35"/>
                  <a:gd name="T46" fmla="*/ 5 w 20"/>
                  <a:gd name="T47" fmla="*/ 27 h 35"/>
                  <a:gd name="T48" fmla="*/ 5 w 20"/>
                  <a:gd name="T49" fmla="*/ 27 h 35"/>
                  <a:gd name="T50" fmla="*/ 6 w 20"/>
                  <a:gd name="T51" fmla="*/ 25 h 35"/>
                  <a:gd name="T52" fmla="*/ 5 w 20"/>
                  <a:gd name="T53" fmla="*/ 26 h 35"/>
                  <a:gd name="T54" fmla="*/ 5 w 20"/>
                  <a:gd name="T55" fmla="*/ 26 h 35"/>
                  <a:gd name="T56" fmla="*/ 6 w 20"/>
                  <a:gd name="T57" fmla="*/ 25 h 35"/>
                  <a:gd name="T58" fmla="*/ 6 w 20"/>
                  <a:gd name="T59" fmla="*/ 25 h 35"/>
                  <a:gd name="T60" fmla="*/ 12 w 20"/>
                  <a:gd name="T61" fmla="*/ 15 h 35"/>
                  <a:gd name="T62" fmla="*/ 7 w 20"/>
                  <a:gd name="T63" fmla="*/ 24 h 35"/>
                  <a:gd name="T64" fmla="*/ 7 w 20"/>
                  <a:gd name="T65" fmla="*/ 24 h 35"/>
                  <a:gd name="T66" fmla="*/ 9 w 20"/>
                  <a:gd name="T67" fmla="*/ 20 h 35"/>
                  <a:gd name="T68" fmla="*/ 12 w 20"/>
                  <a:gd name="T69" fmla="*/ 15 h 35"/>
                  <a:gd name="T70" fmla="*/ 12 w 20"/>
                  <a:gd name="T71" fmla="*/ 15 h 35"/>
                  <a:gd name="T72" fmla="*/ 16 w 20"/>
                  <a:gd name="T73" fmla="*/ 7 h 35"/>
                  <a:gd name="T74" fmla="*/ 15 w 20"/>
                  <a:gd name="T75" fmla="*/ 9 h 35"/>
                  <a:gd name="T76" fmla="*/ 14 w 20"/>
                  <a:gd name="T77" fmla="*/ 11 h 35"/>
                  <a:gd name="T78" fmla="*/ 14 w 20"/>
                  <a:gd name="T79" fmla="*/ 11 h 35"/>
                  <a:gd name="T80" fmla="*/ 16 w 20"/>
                  <a:gd name="T81" fmla="*/ 7 h 35"/>
                  <a:gd name="T82" fmla="*/ 16 w 20"/>
                  <a:gd name="T83" fmla="*/ 7 h 35"/>
                  <a:gd name="T84" fmla="*/ 20 w 20"/>
                  <a:gd name="T85" fmla="*/ 0 h 35"/>
                  <a:gd name="T86" fmla="*/ 19 w 20"/>
                  <a:gd name="T87" fmla="*/ 3 h 35"/>
                  <a:gd name="T88" fmla="*/ 19 w 20"/>
                  <a:gd name="T89" fmla="*/ 3 h 35"/>
                  <a:gd name="T90" fmla="*/ 20 w 20"/>
                  <a:gd name="T9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" h="35">
                    <a:moveTo>
                      <a:pt x="1" y="34"/>
                    </a:moveTo>
                    <a:cubicBezTo>
                      <a:pt x="0" y="34"/>
                      <a:pt x="0" y="35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5"/>
                      <a:pt x="0" y="34"/>
                      <a:pt x="1" y="34"/>
                    </a:cubicBezTo>
                    <a:cubicBezTo>
                      <a:pt x="1" y="34"/>
                      <a:pt x="1" y="34"/>
                      <a:pt x="1" y="34"/>
                    </a:cubicBezTo>
                    <a:moveTo>
                      <a:pt x="1" y="33"/>
                    </a:moveTo>
                    <a:cubicBezTo>
                      <a:pt x="1" y="33"/>
                      <a:pt x="1" y="33"/>
                      <a:pt x="1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3"/>
                      <a:pt x="1" y="33"/>
                      <a:pt x="1" y="33"/>
                    </a:cubicBezTo>
                    <a:moveTo>
                      <a:pt x="2" y="31"/>
                    </a:moveTo>
                    <a:cubicBezTo>
                      <a:pt x="2" y="31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2"/>
                      <a:pt x="2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moveTo>
                      <a:pt x="4" y="29"/>
                    </a:moveTo>
                    <a:cubicBezTo>
                      <a:pt x="3" y="29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29"/>
                      <a:pt x="4" y="29"/>
                    </a:cubicBezTo>
                    <a:cubicBezTo>
                      <a:pt x="4" y="29"/>
                      <a:pt x="4" y="29"/>
                      <a:pt x="4" y="29"/>
                    </a:cubicBezTo>
                    <a:moveTo>
                      <a:pt x="5" y="27"/>
                    </a:moveTo>
                    <a:cubicBezTo>
                      <a:pt x="4" y="27"/>
                      <a:pt x="4" y="28"/>
                      <a:pt x="4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8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moveTo>
                      <a:pt x="6" y="25"/>
                    </a:moveTo>
                    <a:cubicBezTo>
                      <a:pt x="6" y="25"/>
                      <a:pt x="6" y="25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moveTo>
                      <a:pt x="12" y="15"/>
                    </a:moveTo>
                    <a:cubicBezTo>
                      <a:pt x="10" y="18"/>
                      <a:pt x="8" y="21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2"/>
                      <a:pt x="8" y="21"/>
                      <a:pt x="9" y="20"/>
                    </a:cubicBezTo>
                    <a:cubicBezTo>
                      <a:pt x="10" y="18"/>
                      <a:pt x="11" y="17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16" y="7"/>
                    </a:moveTo>
                    <a:cubicBezTo>
                      <a:pt x="16" y="8"/>
                      <a:pt x="16" y="8"/>
                      <a:pt x="15" y="9"/>
                    </a:cubicBezTo>
                    <a:cubicBezTo>
                      <a:pt x="15" y="10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0"/>
                      <a:pt x="15" y="9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moveTo>
                      <a:pt x="20" y="0"/>
                    </a:moveTo>
                    <a:cubicBezTo>
                      <a:pt x="20" y="1"/>
                      <a:pt x="19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2"/>
                      <a:pt x="20" y="1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3" name="Freeform 9617"/>
              <p:cNvSpPr>
                <a:spLocks noEditPoints="1"/>
              </p:cNvSpPr>
              <p:nvPr/>
            </p:nvSpPr>
            <p:spPr bwMode="auto">
              <a:xfrm>
                <a:off x="-366" y="322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4" name="Freeform 9618"/>
              <p:cNvSpPr>
                <a:spLocks noEditPoints="1"/>
              </p:cNvSpPr>
              <p:nvPr/>
            </p:nvSpPr>
            <p:spPr bwMode="auto">
              <a:xfrm>
                <a:off x="-378" y="3235"/>
                <a:ext cx="10" cy="15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3 w 4"/>
                  <a:gd name="T11" fmla="*/ 1 h 6"/>
                  <a:gd name="T12" fmla="*/ 3 w 4"/>
                  <a:gd name="T13" fmla="*/ 2 h 6"/>
                  <a:gd name="T14" fmla="*/ 3 w 4"/>
                  <a:gd name="T15" fmla="*/ 2 h 6"/>
                  <a:gd name="T16" fmla="*/ 3 w 4"/>
                  <a:gd name="T17" fmla="*/ 1 h 6"/>
                  <a:gd name="T18" fmla="*/ 3 w 4"/>
                  <a:gd name="T19" fmla="*/ 1 h 6"/>
                  <a:gd name="T20" fmla="*/ 4 w 4"/>
                  <a:gd name="T21" fmla="*/ 0 h 6"/>
                  <a:gd name="T22" fmla="*/ 3 w 4"/>
                  <a:gd name="T23" fmla="*/ 1 h 6"/>
                  <a:gd name="T24" fmla="*/ 4 w 4"/>
                  <a:gd name="T25" fmla="*/ 1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5" name="Freeform 9619"/>
              <p:cNvSpPr>
                <a:spLocks noEditPoints="1"/>
              </p:cNvSpPr>
              <p:nvPr/>
            </p:nvSpPr>
            <p:spPr bwMode="auto">
              <a:xfrm>
                <a:off x="-380" y="3240"/>
                <a:ext cx="9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1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6" name="Freeform 9620"/>
              <p:cNvSpPr>
                <a:spLocks/>
              </p:cNvSpPr>
              <p:nvPr/>
            </p:nvSpPr>
            <p:spPr bwMode="auto">
              <a:xfrm>
                <a:off x="-389" y="3257"/>
                <a:ext cx="9" cy="11"/>
              </a:xfrm>
              <a:custGeom>
                <a:avLst/>
                <a:gdLst>
                  <a:gd name="T0" fmla="*/ 4 w 4"/>
                  <a:gd name="T1" fmla="*/ 0 h 5"/>
                  <a:gd name="T2" fmla="*/ 0 w 4"/>
                  <a:gd name="T3" fmla="*/ 5 h 5"/>
                  <a:gd name="T4" fmla="*/ 3 w 4"/>
                  <a:gd name="T5" fmla="*/ 0 h 5"/>
                  <a:gd name="T6" fmla="*/ 4 w 4"/>
                  <a:gd name="T7" fmla="*/ 0 h 5"/>
                  <a:gd name="T8" fmla="*/ 4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0"/>
                    </a:moveTo>
                    <a:cubicBezTo>
                      <a:pt x="3" y="1"/>
                      <a:pt x="2" y="3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7" name="Oval 9621"/>
              <p:cNvSpPr>
                <a:spLocks noChangeArrowheads="1"/>
              </p:cNvSpPr>
              <p:nvPr/>
            </p:nvSpPr>
            <p:spPr bwMode="auto">
              <a:xfrm>
                <a:off x="-380" y="325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8" name="Freeform 9622"/>
              <p:cNvSpPr>
                <a:spLocks noEditPoints="1"/>
              </p:cNvSpPr>
              <p:nvPr/>
            </p:nvSpPr>
            <p:spPr bwMode="auto">
              <a:xfrm>
                <a:off x="-380" y="3160"/>
                <a:ext cx="57" cy="97"/>
              </a:xfrm>
              <a:custGeom>
                <a:avLst/>
                <a:gdLst>
                  <a:gd name="T0" fmla="*/ 0 w 24"/>
                  <a:gd name="T1" fmla="*/ 40 h 41"/>
                  <a:gd name="T2" fmla="*/ 0 w 24"/>
                  <a:gd name="T3" fmla="*/ 41 h 41"/>
                  <a:gd name="T4" fmla="*/ 0 w 24"/>
                  <a:gd name="T5" fmla="*/ 41 h 41"/>
                  <a:gd name="T6" fmla="*/ 0 w 24"/>
                  <a:gd name="T7" fmla="*/ 40 h 41"/>
                  <a:gd name="T8" fmla="*/ 0 w 24"/>
                  <a:gd name="T9" fmla="*/ 40 h 41"/>
                  <a:gd name="T10" fmla="*/ 4 w 24"/>
                  <a:gd name="T11" fmla="*/ 33 h 41"/>
                  <a:gd name="T12" fmla="*/ 4 w 24"/>
                  <a:gd name="T13" fmla="*/ 33 h 41"/>
                  <a:gd name="T14" fmla="*/ 4 w 24"/>
                  <a:gd name="T15" fmla="*/ 33 h 41"/>
                  <a:gd name="T16" fmla="*/ 5 w 24"/>
                  <a:gd name="T17" fmla="*/ 33 h 41"/>
                  <a:gd name="T18" fmla="*/ 4 w 24"/>
                  <a:gd name="T19" fmla="*/ 33 h 41"/>
                  <a:gd name="T20" fmla="*/ 5 w 24"/>
                  <a:gd name="T21" fmla="*/ 32 h 41"/>
                  <a:gd name="T22" fmla="*/ 5 w 24"/>
                  <a:gd name="T23" fmla="*/ 32 h 41"/>
                  <a:gd name="T24" fmla="*/ 5 w 24"/>
                  <a:gd name="T25" fmla="*/ 32 h 41"/>
                  <a:gd name="T26" fmla="*/ 5 w 24"/>
                  <a:gd name="T27" fmla="*/ 32 h 41"/>
                  <a:gd name="T28" fmla="*/ 5 w 24"/>
                  <a:gd name="T29" fmla="*/ 32 h 41"/>
                  <a:gd name="T30" fmla="*/ 8 w 24"/>
                  <a:gd name="T31" fmla="*/ 27 h 41"/>
                  <a:gd name="T32" fmla="*/ 7 w 24"/>
                  <a:gd name="T33" fmla="*/ 28 h 41"/>
                  <a:gd name="T34" fmla="*/ 7 w 24"/>
                  <a:gd name="T35" fmla="*/ 28 h 41"/>
                  <a:gd name="T36" fmla="*/ 8 w 24"/>
                  <a:gd name="T37" fmla="*/ 27 h 41"/>
                  <a:gd name="T38" fmla="*/ 8 w 24"/>
                  <a:gd name="T39" fmla="*/ 27 h 41"/>
                  <a:gd name="T40" fmla="*/ 9 w 24"/>
                  <a:gd name="T41" fmla="*/ 25 h 41"/>
                  <a:gd name="T42" fmla="*/ 9 w 24"/>
                  <a:gd name="T43" fmla="*/ 26 h 41"/>
                  <a:gd name="T44" fmla="*/ 9 w 24"/>
                  <a:gd name="T45" fmla="*/ 26 h 41"/>
                  <a:gd name="T46" fmla="*/ 9 w 24"/>
                  <a:gd name="T47" fmla="*/ 25 h 41"/>
                  <a:gd name="T48" fmla="*/ 9 w 24"/>
                  <a:gd name="T49" fmla="*/ 25 h 41"/>
                  <a:gd name="T50" fmla="*/ 10 w 24"/>
                  <a:gd name="T51" fmla="*/ 23 h 41"/>
                  <a:gd name="T52" fmla="*/ 10 w 24"/>
                  <a:gd name="T53" fmla="*/ 24 h 41"/>
                  <a:gd name="T54" fmla="*/ 10 w 24"/>
                  <a:gd name="T55" fmla="*/ 24 h 41"/>
                  <a:gd name="T56" fmla="*/ 10 w 24"/>
                  <a:gd name="T57" fmla="*/ 23 h 41"/>
                  <a:gd name="T58" fmla="*/ 10 w 24"/>
                  <a:gd name="T59" fmla="*/ 23 h 41"/>
                  <a:gd name="T60" fmla="*/ 12 w 24"/>
                  <a:gd name="T61" fmla="*/ 21 h 41"/>
                  <a:gd name="T62" fmla="*/ 11 w 24"/>
                  <a:gd name="T63" fmla="*/ 22 h 41"/>
                  <a:gd name="T64" fmla="*/ 11 w 24"/>
                  <a:gd name="T65" fmla="*/ 22 h 41"/>
                  <a:gd name="T66" fmla="*/ 12 w 24"/>
                  <a:gd name="T67" fmla="*/ 21 h 41"/>
                  <a:gd name="T68" fmla="*/ 12 w 24"/>
                  <a:gd name="T69" fmla="*/ 21 h 41"/>
                  <a:gd name="T70" fmla="*/ 19 w 24"/>
                  <a:gd name="T71" fmla="*/ 8 h 41"/>
                  <a:gd name="T72" fmla="*/ 17 w 24"/>
                  <a:gd name="T73" fmla="*/ 12 h 41"/>
                  <a:gd name="T74" fmla="*/ 17 w 24"/>
                  <a:gd name="T75" fmla="*/ 12 h 41"/>
                  <a:gd name="T76" fmla="*/ 19 w 24"/>
                  <a:gd name="T77" fmla="*/ 8 h 41"/>
                  <a:gd name="T78" fmla="*/ 19 w 24"/>
                  <a:gd name="T79" fmla="*/ 8 h 41"/>
                  <a:gd name="T80" fmla="*/ 24 w 24"/>
                  <a:gd name="T81" fmla="*/ 0 h 41"/>
                  <a:gd name="T82" fmla="*/ 21 w 24"/>
                  <a:gd name="T83" fmla="*/ 4 h 41"/>
                  <a:gd name="T84" fmla="*/ 21 w 24"/>
                  <a:gd name="T85" fmla="*/ 4 h 41"/>
                  <a:gd name="T86" fmla="*/ 24 w 24"/>
                  <a:gd name="T87" fmla="*/ 0 h 41"/>
                  <a:gd name="T88" fmla="*/ 24 w 24"/>
                  <a:gd name="T8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4" h="41">
                    <a:moveTo>
                      <a:pt x="0" y="40"/>
                    </a:moveTo>
                    <a:cubicBezTo>
                      <a:pt x="0" y="40"/>
                      <a:pt x="0" y="40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0"/>
                      <a:pt x="0" y="40"/>
                    </a:cubicBezTo>
                    <a:cubicBezTo>
                      <a:pt x="0" y="40"/>
                      <a:pt x="0" y="40"/>
                      <a:pt x="0" y="40"/>
                    </a:cubicBezTo>
                    <a:moveTo>
                      <a:pt x="4" y="33"/>
                    </a:move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" y="33"/>
                      <a:pt x="5" y="33"/>
                    </a:cubicBezTo>
                    <a:cubicBezTo>
                      <a:pt x="5" y="33"/>
                      <a:pt x="4" y="33"/>
                      <a:pt x="4" y="33"/>
                    </a:cubicBezTo>
                    <a:moveTo>
                      <a:pt x="5" y="32"/>
                    </a:move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2"/>
                      <a:pt x="5" y="32"/>
                    </a:cubicBezTo>
                    <a:moveTo>
                      <a:pt x="8" y="27"/>
                    </a:moveTo>
                    <a:cubicBezTo>
                      <a:pt x="8" y="27"/>
                      <a:pt x="7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8" y="28"/>
                      <a:pt x="8" y="27"/>
                    </a:cubicBezTo>
                    <a:cubicBezTo>
                      <a:pt x="8" y="27"/>
                      <a:pt x="8" y="27"/>
                      <a:pt x="8" y="27"/>
                    </a:cubicBezTo>
                    <a:moveTo>
                      <a:pt x="9" y="25"/>
                    </a:moveTo>
                    <a:cubicBezTo>
                      <a:pt x="9" y="25"/>
                      <a:pt x="9" y="25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moveTo>
                      <a:pt x="10" y="23"/>
                    </a:moveTo>
                    <a:cubicBezTo>
                      <a:pt x="10" y="23"/>
                      <a:pt x="10" y="24"/>
                      <a:pt x="10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moveTo>
                      <a:pt x="12" y="21"/>
                    </a:moveTo>
                    <a:cubicBezTo>
                      <a:pt x="11" y="21"/>
                      <a:pt x="11" y="21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moveTo>
                      <a:pt x="19" y="8"/>
                    </a:moveTo>
                    <a:cubicBezTo>
                      <a:pt x="18" y="10"/>
                      <a:pt x="17" y="11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8" y="10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moveTo>
                      <a:pt x="24" y="0"/>
                    </a:moveTo>
                    <a:cubicBezTo>
                      <a:pt x="23" y="1"/>
                      <a:pt x="22" y="3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2" y="3"/>
                      <a:pt x="23" y="1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9" name="Freeform 9623"/>
              <p:cNvSpPr>
                <a:spLocks noEditPoints="1"/>
              </p:cNvSpPr>
              <p:nvPr/>
            </p:nvSpPr>
            <p:spPr bwMode="auto">
              <a:xfrm>
                <a:off x="-538" y="3337"/>
                <a:ext cx="108" cy="184"/>
              </a:xfrm>
              <a:custGeom>
                <a:avLst/>
                <a:gdLst>
                  <a:gd name="T0" fmla="*/ 0 w 46"/>
                  <a:gd name="T1" fmla="*/ 78 h 78"/>
                  <a:gd name="T2" fmla="*/ 0 w 46"/>
                  <a:gd name="T3" fmla="*/ 77 h 78"/>
                  <a:gd name="T4" fmla="*/ 7 w 46"/>
                  <a:gd name="T5" fmla="*/ 66 h 78"/>
                  <a:gd name="T6" fmla="*/ 11 w 46"/>
                  <a:gd name="T7" fmla="*/ 59 h 78"/>
                  <a:gd name="T8" fmla="*/ 16 w 46"/>
                  <a:gd name="T9" fmla="*/ 50 h 78"/>
                  <a:gd name="T10" fmla="*/ 15 w 46"/>
                  <a:gd name="T11" fmla="*/ 52 h 78"/>
                  <a:gd name="T12" fmla="*/ 16 w 46"/>
                  <a:gd name="T13" fmla="*/ 50 h 78"/>
                  <a:gd name="T14" fmla="*/ 17 w 46"/>
                  <a:gd name="T15" fmla="*/ 49 h 78"/>
                  <a:gd name="T16" fmla="*/ 18 w 46"/>
                  <a:gd name="T17" fmla="*/ 47 h 78"/>
                  <a:gd name="T18" fmla="*/ 21 w 46"/>
                  <a:gd name="T19" fmla="*/ 42 h 78"/>
                  <a:gd name="T20" fmla="*/ 20 w 46"/>
                  <a:gd name="T21" fmla="*/ 44 h 78"/>
                  <a:gd name="T22" fmla="*/ 21 w 46"/>
                  <a:gd name="T23" fmla="*/ 42 h 78"/>
                  <a:gd name="T24" fmla="*/ 21 w 46"/>
                  <a:gd name="T25" fmla="*/ 41 h 78"/>
                  <a:gd name="T26" fmla="*/ 24 w 46"/>
                  <a:gd name="T27" fmla="*/ 38 h 78"/>
                  <a:gd name="T28" fmla="*/ 26 w 46"/>
                  <a:gd name="T29" fmla="*/ 35 h 78"/>
                  <a:gd name="T30" fmla="*/ 24 w 46"/>
                  <a:gd name="T31" fmla="*/ 37 h 78"/>
                  <a:gd name="T32" fmla="*/ 26 w 46"/>
                  <a:gd name="T33" fmla="*/ 35 h 78"/>
                  <a:gd name="T34" fmla="*/ 28 w 46"/>
                  <a:gd name="T35" fmla="*/ 31 h 78"/>
                  <a:gd name="T36" fmla="*/ 28 w 46"/>
                  <a:gd name="T37" fmla="*/ 30 h 78"/>
                  <a:gd name="T38" fmla="*/ 32 w 46"/>
                  <a:gd name="T39" fmla="*/ 23 h 78"/>
                  <a:gd name="T40" fmla="*/ 29 w 46"/>
                  <a:gd name="T41" fmla="*/ 29 h 78"/>
                  <a:gd name="T42" fmla="*/ 33 w 46"/>
                  <a:gd name="T43" fmla="*/ 23 h 78"/>
                  <a:gd name="T44" fmla="*/ 34 w 46"/>
                  <a:gd name="T45" fmla="*/ 20 h 78"/>
                  <a:gd name="T46" fmla="*/ 33 w 46"/>
                  <a:gd name="T47" fmla="*/ 22 h 78"/>
                  <a:gd name="T48" fmla="*/ 33 w 46"/>
                  <a:gd name="T49" fmla="*/ 22 h 78"/>
                  <a:gd name="T50" fmla="*/ 35 w 46"/>
                  <a:gd name="T51" fmla="*/ 20 h 78"/>
                  <a:gd name="T52" fmla="*/ 37 w 46"/>
                  <a:gd name="T53" fmla="*/ 16 h 78"/>
                  <a:gd name="T54" fmla="*/ 36 w 46"/>
                  <a:gd name="T55" fmla="*/ 18 h 78"/>
                  <a:gd name="T56" fmla="*/ 37 w 46"/>
                  <a:gd name="T57" fmla="*/ 16 h 78"/>
                  <a:gd name="T58" fmla="*/ 37 w 46"/>
                  <a:gd name="T59" fmla="*/ 16 h 78"/>
                  <a:gd name="T60" fmla="*/ 37 w 46"/>
                  <a:gd name="T61" fmla="*/ 16 h 78"/>
                  <a:gd name="T62" fmla="*/ 38 w 46"/>
                  <a:gd name="T63" fmla="*/ 15 h 78"/>
                  <a:gd name="T64" fmla="*/ 37 w 46"/>
                  <a:gd name="T65" fmla="*/ 15 h 78"/>
                  <a:gd name="T66" fmla="*/ 38 w 46"/>
                  <a:gd name="T67" fmla="*/ 15 h 78"/>
                  <a:gd name="T68" fmla="*/ 38 w 46"/>
                  <a:gd name="T69" fmla="*/ 15 h 78"/>
                  <a:gd name="T70" fmla="*/ 40 w 46"/>
                  <a:gd name="T71" fmla="*/ 11 h 78"/>
                  <a:gd name="T72" fmla="*/ 40 w 46"/>
                  <a:gd name="T73" fmla="*/ 11 h 78"/>
                  <a:gd name="T74" fmla="*/ 40 w 46"/>
                  <a:gd name="T75" fmla="*/ 11 h 78"/>
                  <a:gd name="T76" fmla="*/ 40 w 46"/>
                  <a:gd name="T77" fmla="*/ 11 h 78"/>
                  <a:gd name="T78" fmla="*/ 40 w 46"/>
                  <a:gd name="T79" fmla="*/ 10 h 78"/>
                  <a:gd name="T80" fmla="*/ 42 w 46"/>
                  <a:gd name="T81" fmla="*/ 8 h 78"/>
                  <a:gd name="T82" fmla="*/ 43 w 46"/>
                  <a:gd name="T83" fmla="*/ 6 h 78"/>
                  <a:gd name="T84" fmla="*/ 43 w 46"/>
                  <a:gd name="T85" fmla="*/ 6 h 78"/>
                  <a:gd name="T86" fmla="*/ 43 w 46"/>
                  <a:gd name="T87" fmla="*/ 6 h 78"/>
                  <a:gd name="T88" fmla="*/ 43 w 46"/>
                  <a:gd name="T89" fmla="*/ 5 h 78"/>
                  <a:gd name="T90" fmla="*/ 43 w 46"/>
                  <a:gd name="T91" fmla="*/ 5 h 78"/>
                  <a:gd name="T92" fmla="*/ 44 w 46"/>
                  <a:gd name="T93" fmla="*/ 3 h 78"/>
                  <a:gd name="T94" fmla="*/ 44 w 46"/>
                  <a:gd name="T95" fmla="*/ 5 h 78"/>
                  <a:gd name="T96" fmla="*/ 44 w 46"/>
                  <a:gd name="T97" fmla="*/ 3 h 78"/>
                  <a:gd name="T98" fmla="*/ 45 w 46"/>
                  <a:gd name="T99" fmla="*/ 2 h 78"/>
                  <a:gd name="T100" fmla="*/ 45 w 46"/>
                  <a:gd name="T101" fmla="*/ 3 h 78"/>
                  <a:gd name="T102" fmla="*/ 45 w 46"/>
                  <a:gd name="T103" fmla="*/ 2 h 78"/>
                  <a:gd name="T104" fmla="*/ 46 w 46"/>
                  <a:gd name="T105" fmla="*/ 1 h 78"/>
                  <a:gd name="T106" fmla="*/ 46 w 46"/>
                  <a:gd name="T10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6" h="78">
                    <a:moveTo>
                      <a:pt x="0" y="77"/>
                    </a:moveTo>
                    <a:cubicBezTo>
                      <a:pt x="0" y="77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77"/>
                      <a:pt x="0" y="77"/>
                      <a:pt x="0" y="77"/>
                    </a:cubicBezTo>
                    <a:moveTo>
                      <a:pt x="11" y="59"/>
                    </a:moveTo>
                    <a:cubicBezTo>
                      <a:pt x="10" y="61"/>
                      <a:pt x="8" y="63"/>
                      <a:pt x="7" y="66"/>
                    </a:cubicBezTo>
                    <a:cubicBezTo>
                      <a:pt x="7" y="66"/>
                      <a:pt x="7" y="66"/>
                      <a:pt x="7" y="66"/>
                    </a:cubicBezTo>
                    <a:cubicBezTo>
                      <a:pt x="8" y="64"/>
                      <a:pt x="10" y="61"/>
                      <a:pt x="11" y="59"/>
                    </a:cubicBezTo>
                    <a:cubicBezTo>
                      <a:pt x="11" y="59"/>
                      <a:pt x="11" y="59"/>
                      <a:pt x="11" y="59"/>
                    </a:cubicBezTo>
                    <a:moveTo>
                      <a:pt x="16" y="50"/>
                    </a:moveTo>
                    <a:cubicBezTo>
                      <a:pt x="16" y="51"/>
                      <a:pt x="15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2"/>
                      <a:pt x="16" y="51"/>
                      <a:pt x="16" y="50"/>
                    </a:cubicBezTo>
                    <a:cubicBezTo>
                      <a:pt x="16" y="50"/>
                      <a:pt x="16" y="50"/>
                      <a:pt x="16" y="50"/>
                    </a:cubicBezTo>
                    <a:moveTo>
                      <a:pt x="18" y="47"/>
                    </a:moveTo>
                    <a:cubicBezTo>
                      <a:pt x="18" y="48"/>
                      <a:pt x="17" y="48"/>
                      <a:pt x="17" y="49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48"/>
                      <a:pt x="18" y="48"/>
                      <a:pt x="18" y="47"/>
                    </a:cubicBezTo>
                    <a:cubicBezTo>
                      <a:pt x="18" y="47"/>
                      <a:pt x="18" y="47"/>
                      <a:pt x="18" y="47"/>
                    </a:cubicBezTo>
                    <a:moveTo>
                      <a:pt x="21" y="42"/>
                    </a:moveTo>
                    <a:cubicBezTo>
                      <a:pt x="21" y="43"/>
                      <a:pt x="20" y="43"/>
                      <a:pt x="20" y="44"/>
                    </a:cubicBezTo>
                    <a:cubicBezTo>
                      <a:pt x="20" y="44"/>
                      <a:pt x="20" y="44"/>
                      <a:pt x="20" y="44"/>
                    </a:cubicBezTo>
                    <a:cubicBezTo>
                      <a:pt x="20" y="44"/>
                      <a:pt x="21" y="43"/>
                      <a:pt x="21" y="42"/>
                    </a:cubicBezTo>
                    <a:cubicBezTo>
                      <a:pt x="21" y="42"/>
                      <a:pt x="21" y="42"/>
                      <a:pt x="21" y="42"/>
                    </a:cubicBezTo>
                    <a:moveTo>
                      <a:pt x="24" y="38"/>
                    </a:moveTo>
                    <a:cubicBezTo>
                      <a:pt x="23" y="39"/>
                      <a:pt x="22" y="40"/>
                      <a:pt x="21" y="41"/>
                    </a:cubicBezTo>
                    <a:cubicBezTo>
                      <a:pt x="21" y="41"/>
                      <a:pt x="21" y="42"/>
                      <a:pt x="22" y="42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8"/>
                      <a:pt x="24" y="38"/>
                    </a:cubicBezTo>
                    <a:moveTo>
                      <a:pt x="26" y="35"/>
                    </a:moveTo>
                    <a:cubicBezTo>
                      <a:pt x="25" y="35"/>
                      <a:pt x="24" y="36"/>
                      <a:pt x="24" y="37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5" y="36"/>
                      <a:pt x="25" y="36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moveTo>
                      <a:pt x="28" y="30"/>
                    </a:moveTo>
                    <a:cubicBezTo>
                      <a:pt x="28" y="30"/>
                      <a:pt x="28" y="31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31"/>
                      <a:pt x="28" y="30"/>
                      <a:pt x="28" y="30"/>
                    </a:cubicBezTo>
                    <a:cubicBezTo>
                      <a:pt x="28" y="30"/>
                      <a:pt x="28" y="30"/>
                      <a:pt x="28" y="30"/>
                    </a:cubicBezTo>
                    <a:moveTo>
                      <a:pt x="32" y="23"/>
                    </a:moveTo>
                    <a:cubicBezTo>
                      <a:pt x="32" y="24"/>
                      <a:pt x="32" y="24"/>
                      <a:pt x="32" y="24"/>
                    </a:cubicBezTo>
                    <a:cubicBezTo>
                      <a:pt x="31" y="25"/>
                      <a:pt x="30" y="27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30" y="27"/>
                      <a:pt x="31" y="25"/>
                      <a:pt x="33" y="23"/>
                    </a:cubicBezTo>
                    <a:cubicBezTo>
                      <a:pt x="33" y="23"/>
                      <a:pt x="33" y="23"/>
                      <a:pt x="32" y="23"/>
                    </a:cubicBezTo>
                    <a:moveTo>
                      <a:pt x="34" y="20"/>
                    </a:moveTo>
                    <a:cubicBezTo>
                      <a:pt x="34" y="20"/>
                      <a:pt x="34" y="21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4" y="21"/>
                      <a:pt x="34" y="21"/>
                      <a:pt x="35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7" y="16"/>
                    </a:moveTo>
                    <a:cubicBezTo>
                      <a:pt x="36" y="17"/>
                      <a:pt x="36" y="17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6" y="17"/>
                      <a:pt x="36" y="17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moveTo>
                      <a:pt x="37" y="16"/>
                    </a:move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moveTo>
                      <a:pt x="38" y="15"/>
                    </a:move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15"/>
                      <a:pt x="38" y="15"/>
                      <a:pt x="38" y="15"/>
                    </a:cubicBezTo>
                    <a:cubicBezTo>
                      <a:pt x="38" y="15"/>
                      <a:pt x="38" y="15"/>
                      <a:pt x="38" y="15"/>
                    </a:cubicBezTo>
                    <a:moveTo>
                      <a:pt x="40" y="11"/>
                    </a:moveTo>
                    <a:cubicBezTo>
                      <a:pt x="39" y="12"/>
                      <a:pt x="38" y="13"/>
                      <a:pt x="38" y="15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8" y="14"/>
                      <a:pt x="39" y="12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2" y="8"/>
                    </a:moveTo>
                    <a:cubicBezTo>
                      <a:pt x="41" y="8"/>
                      <a:pt x="41" y="9"/>
                      <a:pt x="40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1" y="9"/>
                      <a:pt x="41" y="9"/>
                      <a:pt x="42" y="8"/>
                    </a:cubicBezTo>
                    <a:cubicBezTo>
                      <a:pt x="42" y="8"/>
                      <a:pt x="42" y="8"/>
                      <a:pt x="42" y="8"/>
                    </a:cubicBezTo>
                    <a:moveTo>
                      <a:pt x="43" y="6"/>
                    </a:move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moveTo>
                      <a:pt x="43" y="5"/>
                    </a:move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5"/>
                      <a:pt x="43" y="5"/>
                      <a:pt x="43" y="5"/>
                    </a:cubicBezTo>
                    <a:moveTo>
                      <a:pt x="44" y="3"/>
                    </a:moveTo>
                    <a:cubicBezTo>
                      <a:pt x="44" y="4"/>
                      <a:pt x="44" y="4"/>
                      <a:pt x="43" y="5"/>
                    </a:cubicBezTo>
                    <a:cubicBezTo>
                      <a:pt x="43" y="5"/>
                      <a:pt x="44" y="5"/>
                      <a:pt x="44" y="5"/>
                    </a:cubicBezTo>
                    <a:cubicBezTo>
                      <a:pt x="44" y="5"/>
                      <a:pt x="44" y="4"/>
                      <a:pt x="44" y="4"/>
                    </a:cubicBezTo>
                    <a:cubicBezTo>
                      <a:pt x="44" y="4"/>
                      <a:pt x="44" y="4"/>
                      <a:pt x="44" y="3"/>
                    </a:cubicBezTo>
                    <a:cubicBezTo>
                      <a:pt x="44" y="3"/>
                      <a:pt x="44" y="3"/>
                      <a:pt x="44" y="3"/>
                    </a:cubicBezTo>
                    <a:moveTo>
                      <a:pt x="45" y="2"/>
                    </a:moveTo>
                    <a:cubicBezTo>
                      <a:pt x="45" y="2"/>
                      <a:pt x="45" y="3"/>
                      <a:pt x="45" y="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5" y="3"/>
                      <a:pt x="45" y="2"/>
                      <a:pt x="45" y="2"/>
                    </a:cubicBezTo>
                    <a:cubicBezTo>
                      <a:pt x="45" y="2"/>
                      <a:pt x="45" y="2"/>
                      <a:pt x="45" y="2"/>
                    </a:cubicBezTo>
                    <a:moveTo>
                      <a:pt x="46" y="0"/>
                    </a:moveTo>
                    <a:cubicBezTo>
                      <a:pt x="46" y="0"/>
                      <a:pt x="46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6" y="1"/>
                      <a:pt x="46" y="0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0" name="Freeform 9624"/>
              <p:cNvSpPr>
                <a:spLocks noEditPoints="1"/>
              </p:cNvSpPr>
              <p:nvPr/>
            </p:nvSpPr>
            <p:spPr bwMode="auto">
              <a:xfrm>
                <a:off x="-472" y="3389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5 w 5"/>
                  <a:gd name="T11" fmla="*/ 0 h 8"/>
                  <a:gd name="T12" fmla="*/ 4 w 5"/>
                  <a:gd name="T13" fmla="*/ 1 h 8"/>
                  <a:gd name="T14" fmla="*/ 5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  <a:gd name="T20" fmla="*/ 5 w 5"/>
                  <a:gd name="T21" fmla="*/ 0 h 8"/>
                  <a:gd name="T22" fmla="*/ 5 w 5"/>
                  <a:gd name="T23" fmla="*/ 0 h 8"/>
                  <a:gd name="T24" fmla="*/ 5 w 5"/>
                  <a:gd name="T25" fmla="*/ 0 h 8"/>
                  <a:gd name="T26" fmla="*/ 5 w 5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1" y="7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1" name="Freeform 9625"/>
              <p:cNvSpPr>
                <a:spLocks noEditPoints="1"/>
              </p:cNvSpPr>
              <p:nvPr/>
            </p:nvSpPr>
            <p:spPr bwMode="auto">
              <a:xfrm>
                <a:off x="-451" y="3361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6 h 6"/>
                  <a:gd name="T14" fmla="*/ 0 w 3"/>
                  <a:gd name="T15" fmla="*/ 6 h 6"/>
                  <a:gd name="T16" fmla="*/ 0 w 3"/>
                  <a:gd name="T17" fmla="*/ 5 h 6"/>
                  <a:gd name="T18" fmla="*/ 0 w 3"/>
                  <a:gd name="T19" fmla="*/ 5 h 6"/>
                  <a:gd name="T20" fmla="*/ 1 w 3"/>
                  <a:gd name="T21" fmla="*/ 5 h 6"/>
                  <a:gd name="T22" fmla="*/ 1 w 3"/>
                  <a:gd name="T23" fmla="*/ 5 h 6"/>
                  <a:gd name="T24" fmla="*/ 1 w 3"/>
                  <a:gd name="T25" fmla="*/ 5 h 6"/>
                  <a:gd name="T26" fmla="*/ 1 w 3"/>
                  <a:gd name="T27" fmla="*/ 5 h 6"/>
                  <a:gd name="T28" fmla="*/ 1 w 3"/>
                  <a:gd name="T29" fmla="*/ 5 h 6"/>
                  <a:gd name="T30" fmla="*/ 3 w 3"/>
                  <a:gd name="T31" fmla="*/ 1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1 h 6"/>
                  <a:gd name="T38" fmla="*/ 3 w 3"/>
                  <a:gd name="T39" fmla="*/ 1 h 6"/>
                  <a:gd name="T40" fmla="*/ 3 w 3"/>
                  <a:gd name="T41" fmla="*/ 1 h 6"/>
                  <a:gd name="T42" fmla="*/ 3 w 3"/>
                  <a:gd name="T43" fmla="*/ 0 h 6"/>
                  <a:gd name="T44" fmla="*/ 3 w 3"/>
                  <a:gd name="T45" fmla="*/ 1 h 6"/>
                  <a:gd name="T46" fmla="*/ 3 w 3"/>
                  <a:gd name="T47" fmla="*/ 1 h 6"/>
                  <a:gd name="T48" fmla="*/ 3 w 3"/>
                  <a:gd name="T49" fmla="*/ 0 h 6"/>
                  <a:gd name="T50" fmla="*/ 3 w 3"/>
                  <a:gd name="T5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2" name="Freeform 9626"/>
              <p:cNvSpPr>
                <a:spLocks/>
              </p:cNvSpPr>
              <p:nvPr/>
            </p:nvSpPr>
            <p:spPr bwMode="auto">
              <a:xfrm>
                <a:off x="-432" y="333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3" name="Freeform 9627"/>
              <p:cNvSpPr>
                <a:spLocks/>
              </p:cNvSpPr>
              <p:nvPr/>
            </p:nvSpPr>
            <p:spPr bwMode="auto">
              <a:xfrm>
                <a:off x="-434" y="3344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4" name="Freeform 9628"/>
              <p:cNvSpPr>
                <a:spLocks/>
              </p:cNvSpPr>
              <p:nvPr/>
            </p:nvSpPr>
            <p:spPr bwMode="auto">
              <a:xfrm>
                <a:off x="-430" y="3337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5" name="Freeform 9629"/>
              <p:cNvSpPr>
                <a:spLocks noEditPoints="1"/>
              </p:cNvSpPr>
              <p:nvPr/>
            </p:nvSpPr>
            <p:spPr bwMode="auto">
              <a:xfrm>
                <a:off x="-538" y="3349"/>
                <a:ext cx="104" cy="170"/>
              </a:xfrm>
              <a:custGeom>
                <a:avLst/>
                <a:gdLst>
                  <a:gd name="T0" fmla="*/ 7 w 44"/>
                  <a:gd name="T1" fmla="*/ 61 h 72"/>
                  <a:gd name="T2" fmla="*/ 0 w 44"/>
                  <a:gd name="T3" fmla="*/ 72 h 72"/>
                  <a:gd name="T4" fmla="*/ 0 w 44"/>
                  <a:gd name="T5" fmla="*/ 72 h 72"/>
                  <a:gd name="T6" fmla="*/ 0 w 44"/>
                  <a:gd name="T7" fmla="*/ 72 h 72"/>
                  <a:gd name="T8" fmla="*/ 7 w 44"/>
                  <a:gd name="T9" fmla="*/ 61 h 72"/>
                  <a:gd name="T10" fmla="*/ 7 w 44"/>
                  <a:gd name="T11" fmla="*/ 61 h 72"/>
                  <a:gd name="T12" fmla="*/ 15 w 44"/>
                  <a:gd name="T13" fmla="*/ 47 h 72"/>
                  <a:gd name="T14" fmla="*/ 11 w 44"/>
                  <a:gd name="T15" fmla="*/ 54 h 72"/>
                  <a:gd name="T16" fmla="*/ 11 w 44"/>
                  <a:gd name="T17" fmla="*/ 54 h 72"/>
                  <a:gd name="T18" fmla="*/ 15 w 44"/>
                  <a:gd name="T19" fmla="*/ 47 h 72"/>
                  <a:gd name="T20" fmla="*/ 15 w 44"/>
                  <a:gd name="T21" fmla="*/ 47 h 72"/>
                  <a:gd name="T22" fmla="*/ 17 w 44"/>
                  <a:gd name="T23" fmla="*/ 44 h 72"/>
                  <a:gd name="T24" fmla="*/ 16 w 44"/>
                  <a:gd name="T25" fmla="*/ 45 h 72"/>
                  <a:gd name="T26" fmla="*/ 16 w 44"/>
                  <a:gd name="T27" fmla="*/ 45 h 72"/>
                  <a:gd name="T28" fmla="*/ 17 w 44"/>
                  <a:gd name="T29" fmla="*/ 44 h 72"/>
                  <a:gd name="T30" fmla="*/ 17 w 44"/>
                  <a:gd name="T31" fmla="*/ 44 h 72"/>
                  <a:gd name="T32" fmla="*/ 20 w 44"/>
                  <a:gd name="T33" fmla="*/ 39 h 72"/>
                  <a:gd name="T34" fmla="*/ 18 w 44"/>
                  <a:gd name="T35" fmla="*/ 42 h 72"/>
                  <a:gd name="T36" fmla="*/ 18 w 44"/>
                  <a:gd name="T37" fmla="*/ 42 h 72"/>
                  <a:gd name="T38" fmla="*/ 20 w 44"/>
                  <a:gd name="T39" fmla="*/ 39 h 72"/>
                  <a:gd name="T40" fmla="*/ 20 w 44"/>
                  <a:gd name="T41" fmla="*/ 39 h 72"/>
                  <a:gd name="T42" fmla="*/ 21 w 44"/>
                  <a:gd name="T43" fmla="*/ 36 h 72"/>
                  <a:gd name="T44" fmla="*/ 21 w 44"/>
                  <a:gd name="T45" fmla="*/ 37 h 72"/>
                  <a:gd name="T46" fmla="*/ 21 w 44"/>
                  <a:gd name="T47" fmla="*/ 37 h 72"/>
                  <a:gd name="T48" fmla="*/ 22 w 44"/>
                  <a:gd name="T49" fmla="*/ 37 h 72"/>
                  <a:gd name="T50" fmla="*/ 21 w 44"/>
                  <a:gd name="T51" fmla="*/ 36 h 72"/>
                  <a:gd name="T52" fmla="*/ 24 w 44"/>
                  <a:gd name="T53" fmla="*/ 32 h 72"/>
                  <a:gd name="T54" fmla="*/ 24 w 44"/>
                  <a:gd name="T55" fmla="*/ 33 h 72"/>
                  <a:gd name="T56" fmla="*/ 24 w 44"/>
                  <a:gd name="T57" fmla="*/ 33 h 72"/>
                  <a:gd name="T58" fmla="*/ 24 w 44"/>
                  <a:gd name="T59" fmla="*/ 32 h 72"/>
                  <a:gd name="T60" fmla="*/ 24 w 44"/>
                  <a:gd name="T61" fmla="*/ 32 h 72"/>
                  <a:gd name="T62" fmla="*/ 28 w 44"/>
                  <a:gd name="T63" fmla="*/ 26 h 72"/>
                  <a:gd name="T64" fmla="*/ 26 w 44"/>
                  <a:gd name="T65" fmla="*/ 30 h 72"/>
                  <a:gd name="T66" fmla="*/ 26 w 44"/>
                  <a:gd name="T67" fmla="*/ 30 h 72"/>
                  <a:gd name="T68" fmla="*/ 28 w 44"/>
                  <a:gd name="T69" fmla="*/ 26 h 72"/>
                  <a:gd name="T70" fmla="*/ 28 w 44"/>
                  <a:gd name="T71" fmla="*/ 26 h 72"/>
                  <a:gd name="T72" fmla="*/ 36 w 44"/>
                  <a:gd name="T73" fmla="*/ 13 h 72"/>
                  <a:gd name="T74" fmla="*/ 34 w 44"/>
                  <a:gd name="T75" fmla="*/ 15 h 72"/>
                  <a:gd name="T76" fmla="*/ 35 w 44"/>
                  <a:gd name="T77" fmla="*/ 15 h 72"/>
                  <a:gd name="T78" fmla="*/ 36 w 44"/>
                  <a:gd name="T79" fmla="*/ 13 h 72"/>
                  <a:gd name="T80" fmla="*/ 36 w 44"/>
                  <a:gd name="T81" fmla="*/ 13 h 72"/>
                  <a:gd name="T82" fmla="*/ 43 w 44"/>
                  <a:gd name="T83" fmla="*/ 1 h 72"/>
                  <a:gd name="T84" fmla="*/ 42 w 44"/>
                  <a:gd name="T85" fmla="*/ 3 h 72"/>
                  <a:gd name="T86" fmla="*/ 42 w 44"/>
                  <a:gd name="T87" fmla="*/ 3 h 72"/>
                  <a:gd name="T88" fmla="*/ 43 w 44"/>
                  <a:gd name="T89" fmla="*/ 1 h 72"/>
                  <a:gd name="T90" fmla="*/ 43 w 44"/>
                  <a:gd name="T91" fmla="*/ 1 h 72"/>
                  <a:gd name="T92" fmla="*/ 43 w 44"/>
                  <a:gd name="T93" fmla="*/ 0 h 72"/>
                  <a:gd name="T94" fmla="*/ 43 w 44"/>
                  <a:gd name="T95" fmla="*/ 1 h 72"/>
                  <a:gd name="T96" fmla="*/ 43 w 44"/>
                  <a:gd name="T97" fmla="*/ 1 h 72"/>
                  <a:gd name="T98" fmla="*/ 43 w 44"/>
                  <a:gd name="T99" fmla="*/ 0 h 72"/>
                  <a:gd name="T100" fmla="*/ 43 w 44"/>
                  <a:gd name="T101" fmla="*/ 0 h 72"/>
                  <a:gd name="T102" fmla="*/ 43 w 44"/>
                  <a:gd name="T103" fmla="*/ 0 h 72"/>
                  <a:gd name="T104" fmla="*/ 43 w 44"/>
                  <a:gd name="T105" fmla="*/ 0 h 72"/>
                  <a:gd name="T106" fmla="*/ 43 w 44"/>
                  <a:gd name="T107" fmla="*/ 0 h 72"/>
                  <a:gd name="T108" fmla="*/ 44 w 44"/>
                  <a:gd name="T109" fmla="*/ 0 h 72"/>
                  <a:gd name="T110" fmla="*/ 43 w 44"/>
                  <a:gd name="T1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4" h="72">
                    <a:moveTo>
                      <a:pt x="7" y="61"/>
                    </a:moveTo>
                    <a:cubicBezTo>
                      <a:pt x="5" y="65"/>
                      <a:pt x="2" y="69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2" y="68"/>
                      <a:pt x="5" y="64"/>
                      <a:pt x="7" y="61"/>
                    </a:cubicBezTo>
                    <a:cubicBezTo>
                      <a:pt x="7" y="61"/>
                      <a:pt x="7" y="61"/>
                      <a:pt x="7" y="61"/>
                    </a:cubicBezTo>
                    <a:moveTo>
                      <a:pt x="15" y="47"/>
                    </a:moveTo>
                    <a:cubicBezTo>
                      <a:pt x="14" y="49"/>
                      <a:pt x="12" y="52"/>
                      <a:pt x="11" y="54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2" y="52"/>
                      <a:pt x="14" y="50"/>
                      <a:pt x="15" y="47"/>
                    </a:cubicBezTo>
                    <a:cubicBezTo>
                      <a:pt x="15" y="47"/>
                      <a:pt x="15" y="47"/>
                      <a:pt x="15" y="47"/>
                    </a:cubicBezTo>
                    <a:moveTo>
                      <a:pt x="17" y="44"/>
                    </a:moveTo>
                    <a:cubicBezTo>
                      <a:pt x="17" y="44"/>
                      <a:pt x="16" y="45"/>
                      <a:pt x="16" y="45"/>
                    </a:cubicBezTo>
                    <a:cubicBezTo>
                      <a:pt x="16" y="45"/>
                      <a:pt x="16" y="45"/>
                      <a:pt x="16" y="45"/>
                    </a:cubicBezTo>
                    <a:cubicBezTo>
                      <a:pt x="16" y="45"/>
                      <a:pt x="17" y="45"/>
                      <a:pt x="17" y="44"/>
                    </a:cubicBezTo>
                    <a:cubicBezTo>
                      <a:pt x="17" y="44"/>
                      <a:pt x="17" y="44"/>
                      <a:pt x="17" y="44"/>
                    </a:cubicBezTo>
                    <a:moveTo>
                      <a:pt x="20" y="39"/>
                    </a:moveTo>
                    <a:cubicBezTo>
                      <a:pt x="19" y="40"/>
                      <a:pt x="19" y="41"/>
                      <a:pt x="18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9" y="41"/>
                      <a:pt x="19" y="40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moveTo>
                      <a:pt x="21" y="36"/>
                    </a:move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2" y="37"/>
                    </a:cubicBezTo>
                    <a:cubicBezTo>
                      <a:pt x="21" y="37"/>
                      <a:pt x="21" y="36"/>
                      <a:pt x="21" y="36"/>
                    </a:cubicBezTo>
                    <a:moveTo>
                      <a:pt x="24" y="32"/>
                    </a:moveTo>
                    <a:cubicBezTo>
                      <a:pt x="24" y="32"/>
                      <a:pt x="24" y="32"/>
                      <a:pt x="24" y="33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33"/>
                      <a:pt x="24" y="32"/>
                      <a:pt x="24" y="32"/>
                    </a:cubicBezTo>
                    <a:cubicBezTo>
                      <a:pt x="24" y="32"/>
                      <a:pt x="24" y="32"/>
                      <a:pt x="24" y="32"/>
                    </a:cubicBezTo>
                    <a:moveTo>
                      <a:pt x="28" y="26"/>
                    </a:moveTo>
                    <a:cubicBezTo>
                      <a:pt x="27" y="27"/>
                      <a:pt x="26" y="28"/>
                      <a:pt x="26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9"/>
                      <a:pt x="27" y="27"/>
                      <a:pt x="28" y="26"/>
                    </a:cubicBezTo>
                    <a:cubicBezTo>
                      <a:pt x="28" y="26"/>
                      <a:pt x="28" y="26"/>
                      <a:pt x="28" y="26"/>
                    </a:cubicBezTo>
                    <a:moveTo>
                      <a:pt x="36" y="13"/>
                    </a:moveTo>
                    <a:cubicBezTo>
                      <a:pt x="35" y="13"/>
                      <a:pt x="35" y="14"/>
                      <a:pt x="34" y="15"/>
                    </a:cubicBezTo>
                    <a:cubicBezTo>
                      <a:pt x="34" y="15"/>
                      <a:pt x="34" y="15"/>
                      <a:pt x="35" y="15"/>
                    </a:cubicBezTo>
                    <a:cubicBezTo>
                      <a:pt x="35" y="14"/>
                      <a:pt x="35" y="13"/>
                      <a:pt x="36" y="13"/>
                    </a:cubicBezTo>
                    <a:cubicBezTo>
                      <a:pt x="36" y="13"/>
                      <a:pt x="36" y="13"/>
                      <a:pt x="36" y="13"/>
                    </a:cubicBezTo>
                    <a:moveTo>
                      <a:pt x="43" y="1"/>
                    </a:moveTo>
                    <a:cubicBezTo>
                      <a:pt x="42" y="2"/>
                      <a:pt x="42" y="2"/>
                      <a:pt x="42" y="3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2" y="2"/>
                      <a:pt x="42" y="2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moveTo>
                      <a:pt x="43" y="0"/>
                    </a:moveTo>
                    <a:cubicBezTo>
                      <a:pt x="43" y="0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moveTo>
                      <a:pt x="43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4" y="0"/>
                    </a:cubicBezTo>
                    <a:cubicBezTo>
                      <a:pt x="44" y="0"/>
                      <a:pt x="43" y="0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6" name="Freeform 9630"/>
              <p:cNvSpPr>
                <a:spLocks noEditPoints="1"/>
              </p:cNvSpPr>
              <p:nvPr/>
            </p:nvSpPr>
            <p:spPr bwMode="auto">
              <a:xfrm>
                <a:off x="-602" y="3420"/>
                <a:ext cx="123" cy="198"/>
              </a:xfrm>
              <a:custGeom>
                <a:avLst/>
                <a:gdLst>
                  <a:gd name="T0" fmla="*/ 0 w 52"/>
                  <a:gd name="T1" fmla="*/ 84 h 84"/>
                  <a:gd name="T2" fmla="*/ 0 w 52"/>
                  <a:gd name="T3" fmla="*/ 84 h 84"/>
                  <a:gd name="T4" fmla="*/ 1 w 52"/>
                  <a:gd name="T5" fmla="*/ 83 h 84"/>
                  <a:gd name="T6" fmla="*/ 0 w 52"/>
                  <a:gd name="T7" fmla="*/ 83 h 84"/>
                  <a:gd name="T8" fmla="*/ 1 w 52"/>
                  <a:gd name="T9" fmla="*/ 83 h 84"/>
                  <a:gd name="T10" fmla="*/ 1 w 52"/>
                  <a:gd name="T11" fmla="*/ 82 h 84"/>
                  <a:gd name="T12" fmla="*/ 2 w 52"/>
                  <a:gd name="T13" fmla="*/ 81 h 84"/>
                  <a:gd name="T14" fmla="*/ 3 w 52"/>
                  <a:gd name="T15" fmla="*/ 79 h 84"/>
                  <a:gd name="T16" fmla="*/ 3 w 52"/>
                  <a:gd name="T17" fmla="*/ 80 h 84"/>
                  <a:gd name="T18" fmla="*/ 3 w 52"/>
                  <a:gd name="T19" fmla="*/ 79 h 84"/>
                  <a:gd name="T20" fmla="*/ 6 w 52"/>
                  <a:gd name="T21" fmla="*/ 75 h 84"/>
                  <a:gd name="T22" fmla="*/ 4 w 52"/>
                  <a:gd name="T23" fmla="*/ 78 h 84"/>
                  <a:gd name="T24" fmla="*/ 6 w 52"/>
                  <a:gd name="T25" fmla="*/ 74 h 84"/>
                  <a:gd name="T26" fmla="*/ 9 w 52"/>
                  <a:gd name="T27" fmla="*/ 70 h 84"/>
                  <a:gd name="T28" fmla="*/ 10 w 52"/>
                  <a:gd name="T29" fmla="*/ 69 h 84"/>
                  <a:gd name="T30" fmla="*/ 10 w 52"/>
                  <a:gd name="T31" fmla="*/ 68 h 84"/>
                  <a:gd name="T32" fmla="*/ 10 w 52"/>
                  <a:gd name="T33" fmla="*/ 69 h 84"/>
                  <a:gd name="T34" fmla="*/ 10 w 52"/>
                  <a:gd name="T35" fmla="*/ 68 h 84"/>
                  <a:gd name="T36" fmla="*/ 13 w 52"/>
                  <a:gd name="T37" fmla="*/ 63 h 84"/>
                  <a:gd name="T38" fmla="*/ 14 w 52"/>
                  <a:gd name="T39" fmla="*/ 62 h 84"/>
                  <a:gd name="T40" fmla="*/ 17 w 52"/>
                  <a:gd name="T41" fmla="*/ 56 h 84"/>
                  <a:gd name="T42" fmla="*/ 16 w 52"/>
                  <a:gd name="T43" fmla="*/ 58 h 84"/>
                  <a:gd name="T44" fmla="*/ 17 w 52"/>
                  <a:gd name="T45" fmla="*/ 56 h 84"/>
                  <a:gd name="T46" fmla="*/ 18 w 52"/>
                  <a:gd name="T47" fmla="*/ 56 h 84"/>
                  <a:gd name="T48" fmla="*/ 19 w 52"/>
                  <a:gd name="T49" fmla="*/ 53 h 84"/>
                  <a:gd name="T50" fmla="*/ 26 w 52"/>
                  <a:gd name="T51" fmla="*/ 42 h 84"/>
                  <a:gd name="T52" fmla="*/ 25 w 52"/>
                  <a:gd name="T53" fmla="*/ 44 h 84"/>
                  <a:gd name="T54" fmla="*/ 26 w 52"/>
                  <a:gd name="T55" fmla="*/ 42 h 84"/>
                  <a:gd name="T56" fmla="*/ 33 w 52"/>
                  <a:gd name="T57" fmla="*/ 30 h 84"/>
                  <a:gd name="T58" fmla="*/ 38 w 52"/>
                  <a:gd name="T59" fmla="*/ 24 h 84"/>
                  <a:gd name="T60" fmla="*/ 43 w 52"/>
                  <a:gd name="T61" fmla="*/ 15 h 84"/>
                  <a:gd name="T62" fmla="*/ 42 w 52"/>
                  <a:gd name="T63" fmla="*/ 17 h 84"/>
                  <a:gd name="T64" fmla="*/ 43 w 52"/>
                  <a:gd name="T65" fmla="*/ 15 h 84"/>
                  <a:gd name="T66" fmla="*/ 43 w 52"/>
                  <a:gd name="T67" fmla="*/ 14 h 84"/>
                  <a:gd name="T68" fmla="*/ 45 w 52"/>
                  <a:gd name="T69" fmla="*/ 12 h 84"/>
                  <a:gd name="T70" fmla="*/ 48 w 52"/>
                  <a:gd name="T71" fmla="*/ 7 h 84"/>
                  <a:gd name="T72" fmla="*/ 47 w 52"/>
                  <a:gd name="T73" fmla="*/ 9 h 84"/>
                  <a:gd name="T74" fmla="*/ 48 w 52"/>
                  <a:gd name="T75" fmla="*/ 7 h 84"/>
                  <a:gd name="T76" fmla="*/ 48 w 52"/>
                  <a:gd name="T77" fmla="*/ 6 h 84"/>
                  <a:gd name="T78" fmla="*/ 51 w 52"/>
                  <a:gd name="T79" fmla="*/ 3 h 84"/>
                  <a:gd name="T80" fmla="*/ 52 w 52"/>
                  <a:gd name="T81" fmla="*/ 0 h 84"/>
                  <a:gd name="T82" fmla="*/ 51 w 52"/>
                  <a:gd name="T83" fmla="*/ 2 h 84"/>
                  <a:gd name="T84" fmla="*/ 52 w 52"/>
                  <a:gd name="T8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2" h="84">
                    <a:moveTo>
                      <a:pt x="0" y="84"/>
                    </a:move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84"/>
                      <a:pt x="0" y="84"/>
                      <a:pt x="0" y="84"/>
                    </a:cubicBezTo>
                    <a:moveTo>
                      <a:pt x="1" y="83"/>
                    </a:moveTo>
                    <a:cubicBezTo>
                      <a:pt x="1" y="83"/>
                      <a:pt x="0" y="83"/>
                      <a:pt x="0" y="83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83"/>
                      <a:pt x="1" y="83"/>
                      <a:pt x="1" y="83"/>
                    </a:cubicBezTo>
                    <a:cubicBezTo>
                      <a:pt x="1" y="83"/>
                      <a:pt x="1" y="83"/>
                      <a:pt x="1" y="83"/>
                    </a:cubicBezTo>
                    <a:moveTo>
                      <a:pt x="2" y="81"/>
                    </a:moveTo>
                    <a:cubicBezTo>
                      <a:pt x="2" y="81"/>
                      <a:pt x="2" y="81"/>
                      <a:pt x="1" y="82"/>
                    </a:cubicBezTo>
                    <a:cubicBezTo>
                      <a:pt x="1" y="82"/>
                      <a:pt x="1" y="82"/>
                      <a:pt x="1" y="82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2" y="81"/>
                      <a:pt x="2" y="81"/>
                      <a:pt x="2" y="81"/>
                    </a:cubicBezTo>
                    <a:moveTo>
                      <a:pt x="3" y="79"/>
                    </a:moveTo>
                    <a:cubicBezTo>
                      <a:pt x="3" y="79"/>
                      <a:pt x="3" y="80"/>
                      <a:pt x="2" y="80"/>
                    </a:cubicBezTo>
                    <a:cubicBezTo>
                      <a:pt x="2" y="80"/>
                      <a:pt x="2" y="80"/>
                      <a:pt x="3" y="80"/>
                    </a:cubicBezTo>
                    <a:cubicBezTo>
                      <a:pt x="3" y="80"/>
                      <a:pt x="3" y="79"/>
                      <a:pt x="3" y="79"/>
                    </a:cubicBezTo>
                    <a:cubicBezTo>
                      <a:pt x="3" y="79"/>
                      <a:pt x="3" y="79"/>
                      <a:pt x="3" y="79"/>
                    </a:cubicBezTo>
                    <a:moveTo>
                      <a:pt x="6" y="74"/>
                    </a:moveTo>
                    <a:cubicBezTo>
                      <a:pt x="6" y="75"/>
                      <a:pt x="6" y="75"/>
                      <a:pt x="6" y="75"/>
                    </a:cubicBezTo>
                    <a:cubicBezTo>
                      <a:pt x="5" y="76"/>
                      <a:pt x="4" y="77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7"/>
                      <a:pt x="5" y="76"/>
                      <a:pt x="6" y="74"/>
                    </a:cubicBezTo>
                    <a:cubicBezTo>
                      <a:pt x="6" y="74"/>
                      <a:pt x="6" y="74"/>
                      <a:pt x="6" y="74"/>
                    </a:cubicBezTo>
                    <a:moveTo>
                      <a:pt x="9" y="69"/>
                    </a:move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69"/>
                      <a:pt x="9" y="69"/>
                      <a:pt x="10" y="69"/>
                    </a:cubicBezTo>
                    <a:cubicBezTo>
                      <a:pt x="10" y="69"/>
                      <a:pt x="10" y="69"/>
                      <a:pt x="9" y="69"/>
                    </a:cubicBezTo>
                    <a:moveTo>
                      <a:pt x="10" y="68"/>
                    </a:move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0" y="68"/>
                      <a:pt x="10" y="68"/>
                    </a:cubicBezTo>
                    <a:moveTo>
                      <a:pt x="14" y="62"/>
                    </a:move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2"/>
                      <a:pt x="14" y="62"/>
                    </a:cubicBezTo>
                    <a:cubicBezTo>
                      <a:pt x="14" y="62"/>
                      <a:pt x="14" y="62"/>
                      <a:pt x="14" y="62"/>
                    </a:cubicBezTo>
                    <a:moveTo>
                      <a:pt x="17" y="56"/>
                    </a:move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8"/>
                    </a:cubicBezTo>
                    <a:cubicBezTo>
                      <a:pt x="17" y="57"/>
                      <a:pt x="17" y="56"/>
                      <a:pt x="18" y="56"/>
                    </a:cubicBezTo>
                    <a:cubicBezTo>
                      <a:pt x="17" y="56"/>
                      <a:pt x="17" y="56"/>
                      <a:pt x="17" y="56"/>
                    </a:cubicBezTo>
                    <a:moveTo>
                      <a:pt x="19" y="53"/>
                    </a:move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8" y="55"/>
                      <a:pt x="19" y="54"/>
                      <a:pt x="19" y="53"/>
                    </a:cubicBezTo>
                    <a:cubicBezTo>
                      <a:pt x="19" y="53"/>
                      <a:pt x="19" y="53"/>
                      <a:pt x="19" y="53"/>
                    </a:cubicBezTo>
                    <a:moveTo>
                      <a:pt x="26" y="42"/>
                    </a:move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3"/>
                      <a:pt x="26" y="43"/>
                      <a:pt x="26" y="42"/>
                    </a:cubicBezTo>
                    <a:cubicBezTo>
                      <a:pt x="26" y="42"/>
                      <a:pt x="26" y="42"/>
                      <a:pt x="26" y="42"/>
                    </a:cubicBezTo>
                    <a:moveTo>
                      <a:pt x="37" y="24"/>
                    </a:move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5" y="28"/>
                      <a:pt x="36" y="26"/>
                      <a:pt x="38" y="24"/>
                    </a:cubicBezTo>
                    <a:cubicBezTo>
                      <a:pt x="37" y="24"/>
                      <a:pt x="37" y="24"/>
                      <a:pt x="37" y="24"/>
                    </a:cubicBezTo>
                    <a:moveTo>
                      <a:pt x="43" y="15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6"/>
                      <a:pt x="42" y="16"/>
                      <a:pt x="43" y="15"/>
                    </a:cubicBezTo>
                    <a:cubicBezTo>
                      <a:pt x="43" y="15"/>
                      <a:pt x="43" y="15"/>
                      <a:pt x="43" y="15"/>
                    </a:cubicBezTo>
                    <a:moveTo>
                      <a:pt x="45" y="12"/>
                    </a:moveTo>
                    <a:cubicBezTo>
                      <a:pt x="43" y="14"/>
                      <a:pt x="43" y="14"/>
                      <a:pt x="43" y="14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4" y="13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moveTo>
                      <a:pt x="48" y="7"/>
                    </a:move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8"/>
                      <a:pt x="47" y="8"/>
                      <a:pt x="48" y="7"/>
                    </a:cubicBezTo>
                    <a:cubicBezTo>
                      <a:pt x="48" y="7"/>
                      <a:pt x="48" y="7"/>
                      <a:pt x="48" y="7"/>
                    </a:cubicBezTo>
                    <a:moveTo>
                      <a:pt x="51" y="2"/>
                    </a:move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9" y="5"/>
                      <a:pt x="50" y="4"/>
                      <a:pt x="51" y="3"/>
                    </a:cubicBezTo>
                    <a:cubicBezTo>
                      <a:pt x="51" y="3"/>
                      <a:pt x="51" y="3"/>
                      <a:pt x="51" y="2"/>
                    </a:cubicBezTo>
                    <a:moveTo>
                      <a:pt x="52" y="0"/>
                    </a:moveTo>
                    <a:cubicBezTo>
                      <a:pt x="51" y="2"/>
                      <a:pt x="51" y="2"/>
                      <a:pt x="51" y="2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1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7" name="Freeform 9631"/>
              <p:cNvSpPr>
                <a:spLocks noEditPoints="1"/>
              </p:cNvSpPr>
              <p:nvPr/>
            </p:nvSpPr>
            <p:spPr bwMode="auto">
              <a:xfrm>
                <a:off x="-604" y="3412"/>
                <a:ext cx="130" cy="208"/>
              </a:xfrm>
              <a:custGeom>
                <a:avLst/>
                <a:gdLst>
                  <a:gd name="T0" fmla="*/ 0 w 55"/>
                  <a:gd name="T1" fmla="*/ 88 h 88"/>
                  <a:gd name="T2" fmla="*/ 1 w 55"/>
                  <a:gd name="T3" fmla="*/ 87 h 88"/>
                  <a:gd name="T4" fmla="*/ 1 w 55"/>
                  <a:gd name="T5" fmla="*/ 87 h 88"/>
                  <a:gd name="T6" fmla="*/ 1 w 55"/>
                  <a:gd name="T7" fmla="*/ 86 h 88"/>
                  <a:gd name="T8" fmla="*/ 2 w 55"/>
                  <a:gd name="T9" fmla="*/ 85 h 88"/>
                  <a:gd name="T10" fmla="*/ 2 w 55"/>
                  <a:gd name="T11" fmla="*/ 86 h 88"/>
                  <a:gd name="T12" fmla="*/ 2 w 55"/>
                  <a:gd name="T13" fmla="*/ 85 h 88"/>
                  <a:gd name="T14" fmla="*/ 3 w 55"/>
                  <a:gd name="T15" fmla="*/ 84 h 88"/>
                  <a:gd name="T16" fmla="*/ 4 w 55"/>
                  <a:gd name="T17" fmla="*/ 83 h 88"/>
                  <a:gd name="T18" fmla="*/ 5 w 55"/>
                  <a:gd name="T19" fmla="*/ 81 h 88"/>
                  <a:gd name="T20" fmla="*/ 4 w 55"/>
                  <a:gd name="T21" fmla="*/ 82 h 88"/>
                  <a:gd name="T22" fmla="*/ 5 w 55"/>
                  <a:gd name="T23" fmla="*/ 81 h 88"/>
                  <a:gd name="T24" fmla="*/ 7 w 55"/>
                  <a:gd name="T25" fmla="*/ 77 h 88"/>
                  <a:gd name="T26" fmla="*/ 10 w 55"/>
                  <a:gd name="T27" fmla="*/ 73 h 88"/>
                  <a:gd name="T28" fmla="*/ 11 w 55"/>
                  <a:gd name="T29" fmla="*/ 72 h 88"/>
                  <a:gd name="T30" fmla="*/ 11 w 55"/>
                  <a:gd name="T31" fmla="*/ 72 h 88"/>
                  <a:gd name="T32" fmla="*/ 11 w 55"/>
                  <a:gd name="T33" fmla="*/ 72 h 88"/>
                  <a:gd name="T34" fmla="*/ 11 w 55"/>
                  <a:gd name="T35" fmla="*/ 71 h 88"/>
                  <a:gd name="T36" fmla="*/ 14 w 55"/>
                  <a:gd name="T37" fmla="*/ 66 h 88"/>
                  <a:gd name="T38" fmla="*/ 17 w 55"/>
                  <a:gd name="T39" fmla="*/ 60 h 88"/>
                  <a:gd name="T40" fmla="*/ 15 w 55"/>
                  <a:gd name="T41" fmla="*/ 65 h 88"/>
                  <a:gd name="T42" fmla="*/ 17 w 55"/>
                  <a:gd name="T43" fmla="*/ 60 h 88"/>
                  <a:gd name="T44" fmla="*/ 18 w 55"/>
                  <a:gd name="T45" fmla="*/ 59 h 88"/>
                  <a:gd name="T46" fmla="*/ 19 w 55"/>
                  <a:gd name="T47" fmla="*/ 59 h 88"/>
                  <a:gd name="T48" fmla="*/ 26 w 55"/>
                  <a:gd name="T49" fmla="*/ 47 h 88"/>
                  <a:gd name="T50" fmla="*/ 20 w 55"/>
                  <a:gd name="T51" fmla="*/ 56 h 88"/>
                  <a:gd name="T52" fmla="*/ 26 w 55"/>
                  <a:gd name="T53" fmla="*/ 47 h 88"/>
                  <a:gd name="T54" fmla="*/ 27 w 55"/>
                  <a:gd name="T55" fmla="*/ 45 h 88"/>
                  <a:gd name="T56" fmla="*/ 28 w 55"/>
                  <a:gd name="T57" fmla="*/ 44 h 88"/>
                  <a:gd name="T58" fmla="*/ 34 w 55"/>
                  <a:gd name="T59" fmla="*/ 33 h 88"/>
                  <a:gd name="T60" fmla="*/ 38 w 55"/>
                  <a:gd name="T61" fmla="*/ 27 h 88"/>
                  <a:gd name="T62" fmla="*/ 43 w 55"/>
                  <a:gd name="T63" fmla="*/ 20 h 88"/>
                  <a:gd name="T64" fmla="*/ 44 w 55"/>
                  <a:gd name="T65" fmla="*/ 17 h 88"/>
                  <a:gd name="T66" fmla="*/ 44 w 55"/>
                  <a:gd name="T67" fmla="*/ 18 h 88"/>
                  <a:gd name="T68" fmla="*/ 44 w 55"/>
                  <a:gd name="T69" fmla="*/ 17 h 88"/>
                  <a:gd name="T70" fmla="*/ 46 w 55"/>
                  <a:gd name="T71" fmla="*/ 15 h 88"/>
                  <a:gd name="T72" fmla="*/ 48 w 55"/>
                  <a:gd name="T73" fmla="*/ 12 h 88"/>
                  <a:gd name="T74" fmla="*/ 49 w 55"/>
                  <a:gd name="T75" fmla="*/ 9 h 88"/>
                  <a:gd name="T76" fmla="*/ 49 w 55"/>
                  <a:gd name="T77" fmla="*/ 10 h 88"/>
                  <a:gd name="T78" fmla="*/ 49 w 55"/>
                  <a:gd name="T79" fmla="*/ 9 h 88"/>
                  <a:gd name="T80" fmla="*/ 52 w 55"/>
                  <a:gd name="T81" fmla="*/ 5 h 88"/>
                  <a:gd name="T82" fmla="*/ 52 w 55"/>
                  <a:gd name="T83" fmla="*/ 5 h 88"/>
                  <a:gd name="T84" fmla="*/ 55 w 55"/>
                  <a:gd name="T85" fmla="*/ 0 h 88"/>
                  <a:gd name="T86" fmla="*/ 53 w 55"/>
                  <a:gd name="T87" fmla="*/ 3 h 88"/>
                  <a:gd name="T88" fmla="*/ 55 w 55"/>
                  <a:gd name="T8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5" h="88">
                    <a:moveTo>
                      <a:pt x="1" y="87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moveTo>
                      <a:pt x="1" y="86"/>
                    </a:move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6"/>
                    </a:cubicBezTo>
                    <a:cubicBezTo>
                      <a:pt x="1" y="86"/>
                      <a:pt x="1" y="86"/>
                      <a:pt x="1" y="86"/>
                    </a:cubicBezTo>
                    <a:moveTo>
                      <a:pt x="2" y="85"/>
                    </a:moveTo>
                    <a:cubicBezTo>
                      <a:pt x="2" y="85"/>
                      <a:pt x="2" y="85"/>
                      <a:pt x="2" y="86"/>
                    </a:cubicBezTo>
                    <a:cubicBezTo>
                      <a:pt x="2" y="86"/>
                      <a:pt x="2" y="86"/>
                      <a:pt x="2" y="86"/>
                    </a:cubicBezTo>
                    <a:cubicBezTo>
                      <a:pt x="2" y="85"/>
                      <a:pt x="2" y="85"/>
                      <a:pt x="2" y="85"/>
                    </a:cubicBezTo>
                    <a:cubicBezTo>
                      <a:pt x="2" y="85"/>
                      <a:pt x="2" y="85"/>
                      <a:pt x="2" y="85"/>
                    </a:cubicBezTo>
                    <a:moveTo>
                      <a:pt x="3" y="83"/>
                    </a:moveTo>
                    <a:cubicBezTo>
                      <a:pt x="3" y="83"/>
                      <a:pt x="3" y="84"/>
                      <a:pt x="3" y="84"/>
                    </a:cubicBezTo>
                    <a:cubicBezTo>
                      <a:pt x="3" y="84"/>
                      <a:pt x="3" y="84"/>
                      <a:pt x="3" y="84"/>
                    </a:cubicBezTo>
                    <a:cubicBezTo>
                      <a:pt x="3" y="84"/>
                      <a:pt x="3" y="83"/>
                      <a:pt x="4" y="83"/>
                    </a:cubicBezTo>
                    <a:cubicBezTo>
                      <a:pt x="3" y="83"/>
                      <a:pt x="3" y="83"/>
                      <a:pt x="3" y="83"/>
                    </a:cubicBezTo>
                    <a:moveTo>
                      <a:pt x="5" y="81"/>
                    </a:moveTo>
                    <a:cubicBezTo>
                      <a:pt x="4" y="81"/>
                      <a:pt x="4" y="82"/>
                      <a:pt x="4" y="82"/>
                    </a:cubicBezTo>
                    <a:cubicBezTo>
                      <a:pt x="4" y="82"/>
                      <a:pt x="4" y="82"/>
                      <a:pt x="4" y="82"/>
                    </a:cubicBezTo>
                    <a:cubicBezTo>
                      <a:pt x="4" y="82"/>
                      <a:pt x="5" y="81"/>
                      <a:pt x="5" y="81"/>
                    </a:cubicBezTo>
                    <a:cubicBezTo>
                      <a:pt x="5" y="81"/>
                      <a:pt x="5" y="81"/>
                      <a:pt x="5" y="81"/>
                    </a:cubicBezTo>
                    <a:moveTo>
                      <a:pt x="10" y="73"/>
                    </a:moveTo>
                    <a:cubicBezTo>
                      <a:pt x="7" y="77"/>
                      <a:pt x="7" y="77"/>
                      <a:pt x="7" y="7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8" y="76"/>
                      <a:pt x="9" y="74"/>
                      <a:pt x="10" y="73"/>
                    </a:cubicBezTo>
                    <a:cubicBezTo>
                      <a:pt x="10" y="73"/>
                      <a:pt x="10" y="73"/>
                      <a:pt x="10" y="73"/>
                    </a:cubicBezTo>
                    <a:moveTo>
                      <a:pt x="11" y="72"/>
                    </a:moveTo>
                    <a:cubicBezTo>
                      <a:pt x="10" y="72"/>
                      <a:pt x="10" y="72"/>
                      <a:pt x="10" y="72"/>
                    </a:cubicBezTo>
                    <a:cubicBezTo>
                      <a:pt x="11" y="72"/>
                      <a:pt x="11" y="72"/>
                      <a:pt x="11" y="72"/>
                    </a:cubicBezTo>
                    <a:cubicBezTo>
                      <a:pt x="11" y="72"/>
                      <a:pt x="11" y="72"/>
                      <a:pt x="11" y="72"/>
                    </a:cubicBezTo>
                    <a:cubicBezTo>
                      <a:pt x="11" y="72"/>
                      <a:pt x="11" y="72"/>
                      <a:pt x="11" y="72"/>
                    </a:cubicBezTo>
                    <a:moveTo>
                      <a:pt x="14" y="66"/>
                    </a:moveTo>
                    <a:cubicBezTo>
                      <a:pt x="11" y="71"/>
                      <a:pt x="11" y="71"/>
                      <a:pt x="11" y="71"/>
                    </a:cubicBezTo>
                    <a:cubicBezTo>
                      <a:pt x="11" y="71"/>
                      <a:pt x="11" y="71"/>
                      <a:pt x="11" y="71"/>
                    </a:cubicBezTo>
                    <a:cubicBezTo>
                      <a:pt x="12" y="69"/>
                      <a:pt x="13" y="68"/>
                      <a:pt x="14" y="66"/>
                    </a:cubicBezTo>
                    <a:cubicBezTo>
                      <a:pt x="14" y="66"/>
                      <a:pt x="14" y="66"/>
                      <a:pt x="14" y="66"/>
                    </a:cubicBezTo>
                    <a:moveTo>
                      <a:pt x="17" y="60"/>
                    </a:moveTo>
                    <a:cubicBezTo>
                      <a:pt x="15" y="65"/>
                      <a:pt x="15" y="65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6" y="64"/>
                      <a:pt x="17" y="62"/>
                      <a:pt x="17" y="61"/>
                    </a:cubicBezTo>
                    <a:cubicBezTo>
                      <a:pt x="17" y="60"/>
                      <a:pt x="17" y="60"/>
                      <a:pt x="17" y="60"/>
                    </a:cubicBezTo>
                    <a:moveTo>
                      <a:pt x="19" y="59"/>
                    </a:moveTo>
                    <a:cubicBezTo>
                      <a:pt x="18" y="59"/>
                      <a:pt x="18" y="59"/>
                      <a:pt x="18" y="59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9" y="59"/>
                      <a:pt x="19" y="59"/>
                      <a:pt x="19" y="59"/>
                    </a:cubicBezTo>
                    <a:cubicBezTo>
                      <a:pt x="19" y="59"/>
                      <a:pt x="19" y="59"/>
                      <a:pt x="19" y="59"/>
                    </a:cubicBezTo>
                    <a:moveTo>
                      <a:pt x="26" y="47"/>
                    </a:moveTo>
                    <a:cubicBezTo>
                      <a:pt x="20" y="56"/>
                      <a:pt x="20" y="56"/>
                      <a:pt x="20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2" y="53"/>
                      <a:pt x="24" y="50"/>
                      <a:pt x="26" y="47"/>
                    </a:cubicBezTo>
                    <a:cubicBezTo>
                      <a:pt x="26" y="47"/>
                      <a:pt x="26" y="47"/>
                      <a:pt x="26" y="47"/>
                    </a:cubicBezTo>
                    <a:moveTo>
                      <a:pt x="34" y="33"/>
                    </a:moveTo>
                    <a:cubicBezTo>
                      <a:pt x="27" y="45"/>
                      <a:pt x="27" y="45"/>
                      <a:pt x="27" y="45"/>
                    </a:cubicBezTo>
                    <a:cubicBezTo>
                      <a:pt x="27" y="45"/>
                      <a:pt x="27" y="45"/>
                      <a:pt x="27" y="45"/>
                    </a:cubicBezTo>
                    <a:cubicBezTo>
                      <a:pt x="27" y="45"/>
                      <a:pt x="28" y="44"/>
                      <a:pt x="28" y="44"/>
                    </a:cubicBezTo>
                    <a:cubicBezTo>
                      <a:pt x="30" y="40"/>
                      <a:pt x="32" y="37"/>
                      <a:pt x="34" y="33"/>
                    </a:cubicBezTo>
                    <a:cubicBezTo>
                      <a:pt x="34" y="33"/>
                      <a:pt x="34" y="33"/>
                      <a:pt x="34" y="33"/>
                    </a:cubicBezTo>
                    <a:moveTo>
                      <a:pt x="43" y="20"/>
                    </a:moveTo>
                    <a:cubicBezTo>
                      <a:pt x="38" y="27"/>
                      <a:pt x="38" y="27"/>
                      <a:pt x="38" y="27"/>
                    </a:cubicBezTo>
                    <a:cubicBezTo>
                      <a:pt x="38" y="27"/>
                      <a:pt x="38" y="27"/>
                      <a:pt x="39" y="27"/>
                    </a:cubicBezTo>
                    <a:cubicBezTo>
                      <a:pt x="40" y="24"/>
                      <a:pt x="41" y="22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4" y="17"/>
                    </a:moveTo>
                    <a:cubicBezTo>
                      <a:pt x="44" y="18"/>
                      <a:pt x="44" y="18"/>
                      <a:pt x="44" y="18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44" y="18"/>
                      <a:pt x="44" y="17"/>
                      <a:pt x="45" y="17"/>
                    </a:cubicBezTo>
                    <a:cubicBezTo>
                      <a:pt x="45" y="17"/>
                      <a:pt x="45" y="17"/>
                      <a:pt x="44" y="17"/>
                    </a:cubicBezTo>
                    <a:moveTo>
                      <a:pt x="48" y="12"/>
                    </a:move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7" y="14"/>
                      <a:pt x="47" y="13"/>
                      <a:pt x="48" y="12"/>
                    </a:cubicBezTo>
                    <a:cubicBezTo>
                      <a:pt x="48" y="12"/>
                      <a:pt x="48" y="12"/>
                      <a:pt x="48" y="12"/>
                    </a:cubicBezTo>
                    <a:moveTo>
                      <a:pt x="49" y="9"/>
                    </a:move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moveTo>
                      <a:pt x="52" y="5"/>
                    </a:moveTo>
                    <a:cubicBezTo>
                      <a:pt x="52" y="5"/>
                      <a:pt x="52" y="5"/>
                      <a:pt x="52" y="5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5" y="1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8" name="Freeform 9632"/>
              <p:cNvSpPr>
                <a:spLocks noEditPoints="1"/>
              </p:cNvSpPr>
              <p:nvPr/>
            </p:nvSpPr>
            <p:spPr bwMode="auto">
              <a:xfrm>
                <a:off x="-751" y="3448"/>
                <a:ext cx="258" cy="446"/>
              </a:xfrm>
              <a:custGeom>
                <a:avLst/>
                <a:gdLst>
                  <a:gd name="T0" fmla="*/ 5 w 109"/>
                  <a:gd name="T1" fmla="*/ 186 h 189"/>
                  <a:gd name="T2" fmla="*/ 7 w 109"/>
                  <a:gd name="T3" fmla="*/ 183 h 189"/>
                  <a:gd name="T4" fmla="*/ 13 w 109"/>
                  <a:gd name="T5" fmla="*/ 174 h 189"/>
                  <a:gd name="T6" fmla="*/ 4 w 109"/>
                  <a:gd name="T7" fmla="*/ 188 h 189"/>
                  <a:gd name="T8" fmla="*/ 8 w 109"/>
                  <a:gd name="T9" fmla="*/ 182 h 189"/>
                  <a:gd name="T10" fmla="*/ 8 w 109"/>
                  <a:gd name="T11" fmla="*/ 172 h 189"/>
                  <a:gd name="T12" fmla="*/ 15 w 109"/>
                  <a:gd name="T13" fmla="*/ 169 h 189"/>
                  <a:gd name="T14" fmla="*/ 16 w 109"/>
                  <a:gd name="T15" fmla="*/ 168 h 189"/>
                  <a:gd name="T16" fmla="*/ 12 w 109"/>
                  <a:gd name="T17" fmla="*/ 165 h 189"/>
                  <a:gd name="T18" fmla="*/ 24 w 109"/>
                  <a:gd name="T19" fmla="*/ 155 h 189"/>
                  <a:gd name="T20" fmla="*/ 16 w 109"/>
                  <a:gd name="T21" fmla="*/ 155 h 189"/>
                  <a:gd name="T22" fmla="*/ 26 w 109"/>
                  <a:gd name="T23" fmla="*/ 152 h 189"/>
                  <a:gd name="T24" fmla="*/ 18 w 109"/>
                  <a:gd name="T25" fmla="*/ 151 h 189"/>
                  <a:gd name="T26" fmla="*/ 30 w 109"/>
                  <a:gd name="T27" fmla="*/ 146 h 189"/>
                  <a:gd name="T28" fmla="*/ 23 w 109"/>
                  <a:gd name="T29" fmla="*/ 142 h 189"/>
                  <a:gd name="T30" fmla="*/ 31 w 109"/>
                  <a:gd name="T31" fmla="*/ 145 h 189"/>
                  <a:gd name="T32" fmla="*/ 26 w 109"/>
                  <a:gd name="T33" fmla="*/ 138 h 189"/>
                  <a:gd name="T34" fmla="*/ 24 w 109"/>
                  <a:gd name="T35" fmla="*/ 140 h 189"/>
                  <a:gd name="T36" fmla="*/ 29 w 109"/>
                  <a:gd name="T37" fmla="*/ 135 h 189"/>
                  <a:gd name="T38" fmla="*/ 29 w 109"/>
                  <a:gd name="T39" fmla="*/ 134 h 189"/>
                  <a:gd name="T40" fmla="*/ 37 w 109"/>
                  <a:gd name="T41" fmla="*/ 135 h 189"/>
                  <a:gd name="T42" fmla="*/ 28 w 109"/>
                  <a:gd name="T43" fmla="*/ 134 h 189"/>
                  <a:gd name="T44" fmla="*/ 31 w 109"/>
                  <a:gd name="T45" fmla="*/ 131 h 189"/>
                  <a:gd name="T46" fmla="*/ 30 w 109"/>
                  <a:gd name="T47" fmla="*/ 130 h 189"/>
                  <a:gd name="T48" fmla="*/ 31 w 109"/>
                  <a:gd name="T49" fmla="*/ 129 h 189"/>
                  <a:gd name="T50" fmla="*/ 41 w 109"/>
                  <a:gd name="T51" fmla="*/ 128 h 189"/>
                  <a:gd name="T52" fmla="*/ 35 w 109"/>
                  <a:gd name="T53" fmla="*/ 125 h 189"/>
                  <a:gd name="T54" fmla="*/ 38 w 109"/>
                  <a:gd name="T55" fmla="*/ 117 h 189"/>
                  <a:gd name="T56" fmla="*/ 40 w 109"/>
                  <a:gd name="T57" fmla="*/ 115 h 189"/>
                  <a:gd name="T58" fmla="*/ 43 w 109"/>
                  <a:gd name="T59" fmla="*/ 109 h 189"/>
                  <a:gd name="T60" fmla="*/ 51 w 109"/>
                  <a:gd name="T61" fmla="*/ 96 h 189"/>
                  <a:gd name="T62" fmla="*/ 45 w 109"/>
                  <a:gd name="T63" fmla="*/ 105 h 189"/>
                  <a:gd name="T64" fmla="*/ 64 w 109"/>
                  <a:gd name="T65" fmla="*/ 91 h 189"/>
                  <a:gd name="T66" fmla="*/ 53 w 109"/>
                  <a:gd name="T67" fmla="*/ 94 h 189"/>
                  <a:gd name="T68" fmla="*/ 68 w 109"/>
                  <a:gd name="T69" fmla="*/ 85 h 189"/>
                  <a:gd name="T70" fmla="*/ 52 w 109"/>
                  <a:gd name="T71" fmla="*/ 94 h 189"/>
                  <a:gd name="T72" fmla="*/ 68 w 109"/>
                  <a:gd name="T73" fmla="*/ 85 h 189"/>
                  <a:gd name="T74" fmla="*/ 68 w 109"/>
                  <a:gd name="T75" fmla="*/ 84 h 189"/>
                  <a:gd name="T76" fmla="*/ 71 w 109"/>
                  <a:gd name="T77" fmla="*/ 81 h 189"/>
                  <a:gd name="T78" fmla="*/ 71 w 109"/>
                  <a:gd name="T79" fmla="*/ 80 h 189"/>
                  <a:gd name="T80" fmla="*/ 61 w 109"/>
                  <a:gd name="T81" fmla="*/ 81 h 189"/>
                  <a:gd name="T82" fmla="*/ 73 w 109"/>
                  <a:gd name="T83" fmla="*/ 77 h 189"/>
                  <a:gd name="T84" fmla="*/ 73 w 109"/>
                  <a:gd name="T85" fmla="*/ 77 h 189"/>
                  <a:gd name="T86" fmla="*/ 63 w 109"/>
                  <a:gd name="T87" fmla="*/ 77 h 189"/>
                  <a:gd name="T88" fmla="*/ 74 w 109"/>
                  <a:gd name="T89" fmla="*/ 75 h 189"/>
                  <a:gd name="T90" fmla="*/ 75 w 109"/>
                  <a:gd name="T91" fmla="*/ 74 h 189"/>
                  <a:gd name="T92" fmla="*/ 75 w 109"/>
                  <a:gd name="T93" fmla="*/ 73 h 189"/>
                  <a:gd name="T94" fmla="*/ 65 w 109"/>
                  <a:gd name="T95" fmla="*/ 72 h 189"/>
                  <a:gd name="T96" fmla="*/ 67 w 109"/>
                  <a:gd name="T97" fmla="*/ 70 h 189"/>
                  <a:gd name="T98" fmla="*/ 79 w 109"/>
                  <a:gd name="T99" fmla="*/ 68 h 189"/>
                  <a:gd name="T100" fmla="*/ 69 w 109"/>
                  <a:gd name="T101" fmla="*/ 67 h 189"/>
                  <a:gd name="T102" fmla="*/ 82 w 109"/>
                  <a:gd name="T103" fmla="*/ 62 h 189"/>
                  <a:gd name="T104" fmla="*/ 73 w 109"/>
                  <a:gd name="T105" fmla="*/ 58 h 189"/>
                  <a:gd name="T106" fmla="*/ 74 w 109"/>
                  <a:gd name="T107" fmla="*/ 57 h 189"/>
                  <a:gd name="T108" fmla="*/ 78 w 109"/>
                  <a:gd name="T109" fmla="*/ 51 h 189"/>
                  <a:gd name="T110" fmla="*/ 89 w 109"/>
                  <a:gd name="T111" fmla="*/ 51 h 189"/>
                  <a:gd name="T112" fmla="*/ 90 w 109"/>
                  <a:gd name="T113" fmla="*/ 49 h 189"/>
                  <a:gd name="T114" fmla="*/ 80 w 109"/>
                  <a:gd name="T115" fmla="*/ 46 h 189"/>
                  <a:gd name="T116" fmla="*/ 82 w 109"/>
                  <a:gd name="T117" fmla="*/ 44 h 189"/>
                  <a:gd name="T118" fmla="*/ 99 w 109"/>
                  <a:gd name="T119" fmla="*/ 35 h 189"/>
                  <a:gd name="T120" fmla="*/ 89 w 109"/>
                  <a:gd name="T121" fmla="*/ 33 h 189"/>
                  <a:gd name="T122" fmla="*/ 101 w 109"/>
                  <a:gd name="T123" fmla="*/ 12 h 189"/>
                  <a:gd name="T124" fmla="*/ 107 w 109"/>
                  <a:gd name="T125" fmla="*/ 2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9" h="189">
                    <a:moveTo>
                      <a:pt x="7" y="184"/>
                    </a:moveTo>
                    <a:cubicBezTo>
                      <a:pt x="7" y="184"/>
                      <a:pt x="7" y="184"/>
                      <a:pt x="7" y="184"/>
                    </a:cubicBezTo>
                    <a:cubicBezTo>
                      <a:pt x="6" y="185"/>
                      <a:pt x="6" y="185"/>
                      <a:pt x="5" y="186"/>
                    </a:cubicBezTo>
                    <a:cubicBezTo>
                      <a:pt x="5" y="186"/>
                      <a:pt x="5" y="186"/>
                      <a:pt x="5" y="186"/>
                    </a:cubicBezTo>
                    <a:cubicBezTo>
                      <a:pt x="5" y="186"/>
                      <a:pt x="5" y="186"/>
                      <a:pt x="4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6"/>
                      <a:pt x="5" y="186"/>
                      <a:pt x="5" y="186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6" y="186"/>
                      <a:pt x="6" y="186"/>
                      <a:pt x="6" y="186"/>
                    </a:cubicBezTo>
                    <a:cubicBezTo>
                      <a:pt x="7" y="184"/>
                      <a:pt x="7" y="184"/>
                      <a:pt x="7" y="184"/>
                    </a:cubicBezTo>
                    <a:moveTo>
                      <a:pt x="8" y="181"/>
                    </a:moveTo>
                    <a:cubicBezTo>
                      <a:pt x="8" y="181"/>
                      <a:pt x="8" y="181"/>
                      <a:pt x="8" y="181"/>
                    </a:cubicBezTo>
                    <a:cubicBezTo>
                      <a:pt x="8" y="181"/>
                      <a:pt x="8" y="181"/>
                      <a:pt x="8" y="181"/>
                    </a:cubicBezTo>
                    <a:cubicBezTo>
                      <a:pt x="8" y="182"/>
                      <a:pt x="8" y="183"/>
                      <a:pt x="7" y="183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8" y="181"/>
                      <a:pt x="8" y="181"/>
                      <a:pt x="8" y="181"/>
                    </a:cubicBezTo>
                    <a:moveTo>
                      <a:pt x="12" y="173"/>
                    </a:moveTo>
                    <a:cubicBezTo>
                      <a:pt x="11" y="176"/>
                      <a:pt x="10" y="178"/>
                      <a:pt x="8" y="181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9" y="181"/>
                      <a:pt x="9" y="181"/>
                      <a:pt x="9" y="181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2" y="173"/>
                      <a:pt x="12" y="173"/>
                      <a:pt x="12" y="173"/>
                    </a:cubicBezTo>
                    <a:moveTo>
                      <a:pt x="7" y="171"/>
                    </a:moveTo>
                    <a:cubicBezTo>
                      <a:pt x="5" y="176"/>
                      <a:pt x="3" y="180"/>
                      <a:pt x="0" y="185"/>
                    </a:cubicBezTo>
                    <a:cubicBezTo>
                      <a:pt x="0" y="185"/>
                      <a:pt x="0" y="184"/>
                      <a:pt x="0" y="184"/>
                    </a:cubicBezTo>
                    <a:cubicBezTo>
                      <a:pt x="0" y="184"/>
                      <a:pt x="0" y="186"/>
                      <a:pt x="0" y="187"/>
                    </a:cubicBezTo>
                    <a:cubicBezTo>
                      <a:pt x="0" y="188"/>
                      <a:pt x="0" y="189"/>
                      <a:pt x="1" y="189"/>
                    </a:cubicBezTo>
                    <a:cubicBezTo>
                      <a:pt x="2" y="189"/>
                      <a:pt x="3" y="189"/>
                      <a:pt x="4" y="188"/>
                    </a:cubicBezTo>
                    <a:cubicBezTo>
                      <a:pt x="5" y="187"/>
                      <a:pt x="5" y="187"/>
                      <a:pt x="5" y="187"/>
                    </a:cubicBezTo>
                    <a:cubicBezTo>
                      <a:pt x="5" y="187"/>
                      <a:pt x="4" y="186"/>
                      <a:pt x="4" y="186"/>
                    </a:cubicBezTo>
                    <a:cubicBezTo>
                      <a:pt x="4" y="186"/>
                      <a:pt x="3" y="186"/>
                      <a:pt x="3" y="186"/>
                    </a:cubicBezTo>
                    <a:cubicBezTo>
                      <a:pt x="3" y="186"/>
                      <a:pt x="3" y="186"/>
                      <a:pt x="4" y="186"/>
                    </a:cubicBezTo>
                    <a:cubicBezTo>
                      <a:pt x="3" y="186"/>
                      <a:pt x="3" y="186"/>
                      <a:pt x="5" y="186"/>
                    </a:cubicBezTo>
                    <a:cubicBezTo>
                      <a:pt x="6" y="185"/>
                      <a:pt x="6" y="185"/>
                      <a:pt x="7" y="184"/>
                    </a:cubicBezTo>
                    <a:cubicBezTo>
                      <a:pt x="7" y="184"/>
                      <a:pt x="8" y="183"/>
                      <a:pt x="8" y="182"/>
                    </a:cubicBezTo>
                    <a:cubicBezTo>
                      <a:pt x="6" y="183"/>
                      <a:pt x="5" y="184"/>
                      <a:pt x="4" y="185"/>
                    </a:cubicBezTo>
                    <a:cubicBezTo>
                      <a:pt x="4" y="185"/>
                      <a:pt x="4" y="185"/>
                      <a:pt x="3" y="185"/>
                    </a:cubicBezTo>
                    <a:cubicBezTo>
                      <a:pt x="3" y="186"/>
                      <a:pt x="3" y="186"/>
                      <a:pt x="2" y="186"/>
                    </a:cubicBezTo>
                    <a:cubicBezTo>
                      <a:pt x="2" y="186"/>
                      <a:pt x="2" y="186"/>
                      <a:pt x="2" y="186"/>
                    </a:cubicBezTo>
                    <a:cubicBezTo>
                      <a:pt x="2" y="186"/>
                      <a:pt x="1" y="186"/>
                      <a:pt x="1" y="186"/>
                    </a:cubicBezTo>
                    <a:cubicBezTo>
                      <a:pt x="1" y="186"/>
                      <a:pt x="1" y="186"/>
                      <a:pt x="1" y="186"/>
                    </a:cubicBezTo>
                    <a:cubicBezTo>
                      <a:pt x="3" y="181"/>
                      <a:pt x="6" y="176"/>
                      <a:pt x="8" y="172"/>
                    </a:cubicBezTo>
                    <a:cubicBezTo>
                      <a:pt x="7" y="171"/>
                      <a:pt x="7" y="171"/>
                      <a:pt x="7" y="171"/>
                    </a:cubicBezTo>
                    <a:moveTo>
                      <a:pt x="15" y="169"/>
                    </a:moveTo>
                    <a:cubicBezTo>
                      <a:pt x="14" y="170"/>
                      <a:pt x="13" y="171"/>
                      <a:pt x="13" y="173"/>
                    </a:cubicBezTo>
                    <a:cubicBezTo>
                      <a:pt x="14" y="173"/>
                      <a:pt x="14" y="173"/>
                      <a:pt x="14" y="173"/>
                    </a:cubicBezTo>
                    <a:cubicBezTo>
                      <a:pt x="15" y="171"/>
                      <a:pt x="15" y="171"/>
                      <a:pt x="15" y="171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15" y="169"/>
                      <a:pt x="15" y="169"/>
                      <a:pt x="15" y="169"/>
                    </a:cubicBezTo>
                    <a:moveTo>
                      <a:pt x="10" y="166"/>
                    </a:moveTo>
                    <a:cubicBezTo>
                      <a:pt x="9" y="167"/>
                      <a:pt x="8" y="169"/>
                      <a:pt x="8" y="171"/>
                    </a:cubicBezTo>
                    <a:cubicBezTo>
                      <a:pt x="8" y="171"/>
                      <a:pt x="8" y="171"/>
                      <a:pt x="8" y="171"/>
                    </a:cubicBezTo>
                    <a:cubicBezTo>
                      <a:pt x="9" y="169"/>
                      <a:pt x="10" y="168"/>
                      <a:pt x="11" y="166"/>
                    </a:cubicBezTo>
                    <a:cubicBezTo>
                      <a:pt x="10" y="166"/>
                      <a:pt x="10" y="166"/>
                      <a:pt x="10" y="166"/>
                    </a:cubicBezTo>
                    <a:moveTo>
                      <a:pt x="20" y="161"/>
                    </a:moveTo>
                    <a:cubicBezTo>
                      <a:pt x="19" y="164"/>
                      <a:pt x="17" y="166"/>
                      <a:pt x="16" y="168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21" y="162"/>
                      <a:pt x="21" y="162"/>
                      <a:pt x="21" y="162"/>
                    </a:cubicBezTo>
                    <a:cubicBezTo>
                      <a:pt x="21" y="162"/>
                      <a:pt x="20" y="162"/>
                      <a:pt x="20" y="161"/>
                    </a:cubicBezTo>
                    <a:moveTo>
                      <a:pt x="14" y="159"/>
                    </a:moveTo>
                    <a:cubicBezTo>
                      <a:pt x="13" y="161"/>
                      <a:pt x="12" y="163"/>
                      <a:pt x="11" y="165"/>
                    </a:cubicBezTo>
                    <a:cubicBezTo>
                      <a:pt x="11" y="166"/>
                      <a:pt x="11" y="166"/>
                      <a:pt x="11" y="166"/>
                    </a:cubicBezTo>
                    <a:cubicBezTo>
                      <a:pt x="12" y="165"/>
                      <a:pt x="12" y="165"/>
                      <a:pt x="12" y="165"/>
                    </a:cubicBezTo>
                    <a:cubicBezTo>
                      <a:pt x="13" y="163"/>
                      <a:pt x="14" y="161"/>
                      <a:pt x="15" y="159"/>
                    </a:cubicBezTo>
                    <a:cubicBezTo>
                      <a:pt x="15" y="159"/>
                      <a:pt x="15" y="159"/>
                      <a:pt x="14" y="159"/>
                    </a:cubicBezTo>
                    <a:moveTo>
                      <a:pt x="24" y="155"/>
                    </a:moveTo>
                    <a:cubicBezTo>
                      <a:pt x="23" y="157"/>
                      <a:pt x="22" y="159"/>
                      <a:pt x="21" y="161"/>
                    </a:cubicBezTo>
                    <a:cubicBezTo>
                      <a:pt x="21" y="161"/>
                      <a:pt x="21" y="161"/>
                      <a:pt x="21" y="161"/>
                    </a:cubicBezTo>
                    <a:cubicBezTo>
                      <a:pt x="25" y="156"/>
                      <a:pt x="25" y="156"/>
                      <a:pt x="25" y="156"/>
                    </a:cubicBezTo>
                    <a:cubicBezTo>
                      <a:pt x="24" y="156"/>
                      <a:pt x="24" y="155"/>
                      <a:pt x="24" y="155"/>
                    </a:cubicBezTo>
                    <a:moveTo>
                      <a:pt x="18" y="152"/>
                    </a:moveTo>
                    <a:cubicBezTo>
                      <a:pt x="17" y="154"/>
                      <a:pt x="16" y="156"/>
                      <a:pt x="15" y="158"/>
                    </a:cubicBezTo>
                    <a:cubicBezTo>
                      <a:pt x="16" y="158"/>
                      <a:pt x="16" y="158"/>
                      <a:pt x="16" y="158"/>
                    </a:cubicBezTo>
                    <a:cubicBezTo>
                      <a:pt x="17" y="156"/>
                      <a:pt x="18" y="154"/>
                      <a:pt x="19" y="152"/>
                    </a:cubicBezTo>
                    <a:cubicBezTo>
                      <a:pt x="19" y="152"/>
                      <a:pt x="18" y="152"/>
                      <a:pt x="18" y="152"/>
                    </a:cubicBezTo>
                    <a:moveTo>
                      <a:pt x="18" y="152"/>
                    </a:moveTo>
                    <a:cubicBezTo>
                      <a:pt x="17" y="153"/>
                      <a:pt x="16" y="154"/>
                      <a:pt x="16" y="155"/>
                    </a:cubicBezTo>
                    <a:cubicBezTo>
                      <a:pt x="16" y="154"/>
                      <a:pt x="17" y="153"/>
                      <a:pt x="18" y="152"/>
                    </a:cubicBezTo>
                    <a:cubicBezTo>
                      <a:pt x="18" y="152"/>
                      <a:pt x="18" y="152"/>
                      <a:pt x="18" y="152"/>
                    </a:cubicBezTo>
                    <a:moveTo>
                      <a:pt x="26" y="152"/>
                    </a:moveTo>
                    <a:cubicBezTo>
                      <a:pt x="26" y="153"/>
                      <a:pt x="25" y="154"/>
                      <a:pt x="24" y="155"/>
                    </a:cubicBezTo>
                    <a:cubicBezTo>
                      <a:pt x="25" y="155"/>
                      <a:pt x="25" y="155"/>
                      <a:pt x="25" y="155"/>
                    </a:cubicBezTo>
                    <a:cubicBezTo>
                      <a:pt x="27" y="152"/>
                      <a:pt x="27" y="152"/>
                      <a:pt x="27" y="152"/>
                    </a:cubicBezTo>
                    <a:cubicBezTo>
                      <a:pt x="27" y="152"/>
                      <a:pt x="26" y="152"/>
                      <a:pt x="26" y="152"/>
                    </a:cubicBezTo>
                    <a:moveTo>
                      <a:pt x="20" y="148"/>
                    </a:moveTo>
                    <a:cubicBezTo>
                      <a:pt x="20" y="149"/>
                      <a:pt x="19" y="150"/>
                      <a:pt x="19" y="151"/>
                    </a:cubicBezTo>
                    <a:cubicBezTo>
                      <a:pt x="19" y="152"/>
                      <a:pt x="19" y="152"/>
                      <a:pt x="19" y="152"/>
                    </a:cubicBezTo>
                    <a:cubicBezTo>
                      <a:pt x="20" y="151"/>
                      <a:pt x="20" y="150"/>
                      <a:pt x="21" y="149"/>
                    </a:cubicBezTo>
                    <a:cubicBezTo>
                      <a:pt x="21" y="149"/>
                      <a:pt x="21" y="149"/>
                      <a:pt x="20" y="148"/>
                    </a:cubicBezTo>
                    <a:moveTo>
                      <a:pt x="20" y="148"/>
                    </a:moveTo>
                    <a:cubicBezTo>
                      <a:pt x="19" y="149"/>
                      <a:pt x="19" y="150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9" y="150"/>
                      <a:pt x="19" y="149"/>
                      <a:pt x="20" y="148"/>
                    </a:cubicBezTo>
                    <a:cubicBezTo>
                      <a:pt x="20" y="148"/>
                      <a:pt x="20" y="148"/>
                      <a:pt x="20" y="148"/>
                    </a:cubicBezTo>
                    <a:moveTo>
                      <a:pt x="30" y="146"/>
                    </a:moveTo>
                    <a:cubicBezTo>
                      <a:pt x="29" y="147"/>
                      <a:pt x="28" y="148"/>
                      <a:pt x="27" y="150"/>
                    </a:cubicBezTo>
                    <a:cubicBezTo>
                      <a:pt x="27" y="150"/>
                      <a:pt x="28" y="150"/>
                      <a:pt x="28" y="150"/>
                    </a:cubicBezTo>
                    <a:cubicBezTo>
                      <a:pt x="30" y="146"/>
                      <a:pt x="30" y="146"/>
                      <a:pt x="30" y="146"/>
                    </a:cubicBezTo>
                    <a:cubicBezTo>
                      <a:pt x="30" y="146"/>
                      <a:pt x="30" y="146"/>
                      <a:pt x="30" y="146"/>
                    </a:cubicBezTo>
                    <a:moveTo>
                      <a:pt x="24" y="142"/>
                    </a:moveTo>
                    <a:cubicBezTo>
                      <a:pt x="23" y="144"/>
                      <a:pt x="22" y="145"/>
                      <a:pt x="21" y="147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3" y="146"/>
                      <a:pt x="24" y="144"/>
                      <a:pt x="25" y="142"/>
                    </a:cubicBezTo>
                    <a:cubicBezTo>
                      <a:pt x="24" y="142"/>
                      <a:pt x="24" y="142"/>
                      <a:pt x="24" y="142"/>
                    </a:cubicBezTo>
                    <a:moveTo>
                      <a:pt x="23" y="142"/>
                    </a:moveTo>
                    <a:cubicBezTo>
                      <a:pt x="22" y="143"/>
                      <a:pt x="22" y="145"/>
                      <a:pt x="21" y="147"/>
                    </a:cubicBezTo>
                    <a:cubicBezTo>
                      <a:pt x="21" y="147"/>
                      <a:pt x="21" y="147"/>
                      <a:pt x="21" y="147"/>
                    </a:cubicBezTo>
                    <a:cubicBezTo>
                      <a:pt x="22" y="145"/>
                      <a:pt x="23" y="143"/>
                      <a:pt x="24" y="142"/>
                    </a:cubicBezTo>
                    <a:cubicBezTo>
                      <a:pt x="23" y="142"/>
                      <a:pt x="23" y="142"/>
                      <a:pt x="23" y="142"/>
                    </a:cubicBezTo>
                    <a:moveTo>
                      <a:pt x="33" y="142"/>
                    </a:moveTo>
                    <a:cubicBezTo>
                      <a:pt x="32" y="142"/>
                      <a:pt x="31" y="143"/>
                      <a:pt x="31" y="144"/>
                    </a:cubicBezTo>
                    <a:cubicBezTo>
                      <a:pt x="31" y="145"/>
                      <a:pt x="31" y="145"/>
                      <a:pt x="31" y="145"/>
                    </a:cubicBezTo>
                    <a:cubicBezTo>
                      <a:pt x="33" y="142"/>
                      <a:pt x="33" y="142"/>
                      <a:pt x="33" y="142"/>
                    </a:cubicBezTo>
                    <a:cubicBezTo>
                      <a:pt x="33" y="142"/>
                      <a:pt x="33" y="142"/>
                      <a:pt x="33" y="142"/>
                    </a:cubicBezTo>
                    <a:moveTo>
                      <a:pt x="26" y="138"/>
                    </a:moveTo>
                    <a:cubicBezTo>
                      <a:pt x="26" y="139"/>
                      <a:pt x="25" y="140"/>
                      <a:pt x="25" y="141"/>
                    </a:cubicBezTo>
                    <a:cubicBezTo>
                      <a:pt x="25" y="141"/>
                      <a:pt x="25" y="141"/>
                      <a:pt x="25" y="141"/>
                    </a:cubicBezTo>
                    <a:cubicBezTo>
                      <a:pt x="26" y="140"/>
                      <a:pt x="26" y="139"/>
                      <a:pt x="27" y="139"/>
                    </a:cubicBezTo>
                    <a:cubicBezTo>
                      <a:pt x="27" y="138"/>
                      <a:pt x="27" y="138"/>
                      <a:pt x="26" y="138"/>
                    </a:cubicBezTo>
                    <a:moveTo>
                      <a:pt x="35" y="138"/>
                    </a:moveTo>
                    <a:cubicBezTo>
                      <a:pt x="35" y="138"/>
                      <a:pt x="35" y="138"/>
                      <a:pt x="34" y="138"/>
                    </a:cubicBezTo>
                    <a:cubicBezTo>
                      <a:pt x="35" y="139"/>
                      <a:pt x="35" y="139"/>
                      <a:pt x="35" y="139"/>
                    </a:cubicBezTo>
                    <a:cubicBezTo>
                      <a:pt x="35" y="138"/>
                      <a:pt x="35" y="138"/>
                      <a:pt x="35" y="138"/>
                    </a:cubicBezTo>
                    <a:cubicBezTo>
                      <a:pt x="35" y="138"/>
                      <a:pt x="35" y="138"/>
                      <a:pt x="35" y="138"/>
                    </a:cubicBezTo>
                    <a:moveTo>
                      <a:pt x="26" y="138"/>
                    </a:moveTo>
                    <a:cubicBezTo>
                      <a:pt x="25" y="139"/>
                      <a:pt x="25" y="140"/>
                      <a:pt x="24" y="140"/>
                    </a:cubicBezTo>
                    <a:cubicBezTo>
                      <a:pt x="24" y="140"/>
                      <a:pt x="24" y="140"/>
                      <a:pt x="24" y="140"/>
                    </a:cubicBezTo>
                    <a:cubicBezTo>
                      <a:pt x="25" y="140"/>
                      <a:pt x="25" y="139"/>
                      <a:pt x="26" y="138"/>
                    </a:cubicBezTo>
                    <a:cubicBezTo>
                      <a:pt x="26" y="138"/>
                      <a:pt x="26" y="138"/>
                      <a:pt x="26" y="138"/>
                    </a:cubicBezTo>
                    <a:moveTo>
                      <a:pt x="29" y="135"/>
                    </a:move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9" y="135"/>
                      <a:pt x="29" y="135"/>
                    </a:cubicBezTo>
                    <a:cubicBezTo>
                      <a:pt x="29" y="135"/>
                      <a:pt x="29" y="135"/>
                      <a:pt x="29" y="135"/>
                    </a:cubicBezTo>
                    <a:cubicBezTo>
                      <a:pt x="29" y="135"/>
                      <a:pt x="29" y="135"/>
                      <a:pt x="29" y="135"/>
                    </a:cubicBezTo>
                    <a:moveTo>
                      <a:pt x="28" y="134"/>
                    </a:move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35"/>
                      <a:pt x="28" y="135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moveTo>
                      <a:pt x="29" y="134"/>
                    </a:move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29" y="134"/>
                      <a:pt x="29" y="134"/>
                      <a:pt x="29" y="134"/>
                    </a:cubicBezTo>
                    <a:moveTo>
                      <a:pt x="37" y="134"/>
                    </a:moveTo>
                    <a:cubicBezTo>
                      <a:pt x="37" y="134"/>
                      <a:pt x="37" y="134"/>
                      <a:pt x="37" y="135"/>
                    </a:cubicBezTo>
                    <a:cubicBezTo>
                      <a:pt x="37" y="135"/>
                      <a:pt x="37" y="135"/>
                      <a:pt x="37" y="135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37" y="134"/>
                      <a:pt x="37" y="134"/>
                      <a:pt x="37" y="134"/>
                    </a:cubicBezTo>
                    <a:moveTo>
                      <a:pt x="28" y="134"/>
                    </a:move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cubicBezTo>
                      <a:pt x="28" y="134"/>
                      <a:pt x="28" y="134"/>
                      <a:pt x="28" y="134"/>
                    </a:cubicBezTo>
                    <a:moveTo>
                      <a:pt x="38" y="133"/>
                    </a:moveTo>
                    <a:cubicBezTo>
                      <a:pt x="38" y="133"/>
                      <a:pt x="38" y="133"/>
                      <a:pt x="38" y="133"/>
                    </a:cubicBezTo>
                    <a:cubicBezTo>
                      <a:pt x="38" y="133"/>
                      <a:pt x="38" y="133"/>
                      <a:pt x="38" y="134"/>
                    </a:cubicBezTo>
                    <a:cubicBezTo>
                      <a:pt x="39" y="133"/>
                      <a:pt x="39" y="133"/>
                      <a:pt x="39" y="133"/>
                    </a:cubicBezTo>
                    <a:cubicBezTo>
                      <a:pt x="38" y="133"/>
                      <a:pt x="38" y="133"/>
                      <a:pt x="38" y="133"/>
                    </a:cubicBezTo>
                    <a:moveTo>
                      <a:pt x="31" y="131"/>
                    </a:move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1" y="131"/>
                      <a:pt x="31" y="131"/>
                      <a:pt x="31" y="131"/>
                    </a:cubicBezTo>
                    <a:moveTo>
                      <a:pt x="30" y="130"/>
                    </a:moveTo>
                    <a:cubicBezTo>
                      <a:pt x="30" y="130"/>
                      <a:pt x="30" y="130"/>
                      <a:pt x="30" y="131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30" y="130"/>
                      <a:pt x="30" y="130"/>
                      <a:pt x="30" y="130"/>
                    </a:cubicBezTo>
                    <a:cubicBezTo>
                      <a:pt x="30" y="130"/>
                      <a:pt x="30" y="130"/>
                      <a:pt x="30" y="130"/>
                    </a:cubicBezTo>
                    <a:moveTo>
                      <a:pt x="32" y="129"/>
                    </a:moveTo>
                    <a:cubicBezTo>
                      <a:pt x="32" y="129"/>
                      <a:pt x="32" y="130"/>
                      <a:pt x="31" y="130"/>
                    </a:cubicBezTo>
                    <a:cubicBezTo>
                      <a:pt x="32" y="130"/>
                      <a:pt x="32" y="130"/>
                      <a:pt x="32" y="130"/>
                    </a:cubicBezTo>
                    <a:cubicBezTo>
                      <a:pt x="32" y="130"/>
                      <a:pt x="32" y="130"/>
                      <a:pt x="32" y="129"/>
                    </a:cubicBezTo>
                    <a:cubicBezTo>
                      <a:pt x="32" y="129"/>
                      <a:pt x="32" y="129"/>
                      <a:pt x="32" y="129"/>
                    </a:cubicBezTo>
                    <a:moveTo>
                      <a:pt x="31" y="129"/>
                    </a:moveTo>
                    <a:cubicBezTo>
                      <a:pt x="31" y="129"/>
                      <a:pt x="31" y="129"/>
                      <a:pt x="31" y="130"/>
                    </a:cubicBezTo>
                    <a:cubicBezTo>
                      <a:pt x="31" y="130"/>
                      <a:pt x="31" y="130"/>
                      <a:pt x="31" y="130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moveTo>
                      <a:pt x="45" y="121"/>
                    </a:moveTo>
                    <a:cubicBezTo>
                      <a:pt x="44" y="123"/>
                      <a:pt x="44" y="124"/>
                      <a:pt x="43" y="125"/>
                    </a:cubicBezTo>
                    <a:cubicBezTo>
                      <a:pt x="42" y="126"/>
                      <a:pt x="42" y="127"/>
                      <a:pt x="41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5" y="122"/>
                      <a:pt x="45" y="122"/>
                      <a:pt x="45" y="122"/>
                    </a:cubicBezTo>
                    <a:cubicBezTo>
                      <a:pt x="45" y="121"/>
                      <a:pt x="45" y="121"/>
                      <a:pt x="45" y="121"/>
                    </a:cubicBezTo>
                    <a:moveTo>
                      <a:pt x="39" y="118"/>
                    </a:moveTo>
                    <a:cubicBezTo>
                      <a:pt x="38" y="119"/>
                      <a:pt x="36" y="121"/>
                      <a:pt x="35" y="124"/>
                    </a:cubicBezTo>
                    <a:cubicBezTo>
                      <a:pt x="35" y="124"/>
                      <a:pt x="35" y="124"/>
                      <a:pt x="35" y="124"/>
                    </a:cubicBezTo>
                    <a:cubicBezTo>
                      <a:pt x="35" y="124"/>
                      <a:pt x="35" y="124"/>
                      <a:pt x="35" y="125"/>
                    </a:cubicBezTo>
                    <a:cubicBezTo>
                      <a:pt x="36" y="122"/>
                      <a:pt x="38" y="120"/>
                      <a:pt x="39" y="118"/>
                    </a:cubicBezTo>
                    <a:cubicBezTo>
                      <a:pt x="39" y="118"/>
                      <a:pt x="39" y="118"/>
                      <a:pt x="39" y="118"/>
                    </a:cubicBezTo>
                    <a:moveTo>
                      <a:pt x="38" y="117"/>
                    </a:moveTo>
                    <a:cubicBezTo>
                      <a:pt x="37" y="119"/>
                      <a:pt x="35" y="122"/>
                      <a:pt x="34" y="124"/>
                    </a:cubicBezTo>
                    <a:cubicBezTo>
                      <a:pt x="34" y="124"/>
                      <a:pt x="34" y="124"/>
                      <a:pt x="34" y="124"/>
                    </a:cubicBezTo>
                    <a:cubicBezTo>
                      <a:pt x="35" y="122"/>
                      <a:pt x="37" y="119"/>
                      <a:pt x="38" y="117"/>
                    </a:cubicBezTo>
                    <a:cubicBezTo>
                      <a:pt x="38" y="117"/>
                      <a:pt x="38" y="117"/>
                      <a:pt x="38" y="117"/>
                    </a:cubicBezTo>
                    <a:moveTo>
                      <a:pt x="50" y="114"/>
                    </a:moveTo>
                    <a:cubicBezTo>
                      <a:pt x="49" y="115"/>
                      <a:pt x="48" y="117"/>
                      <a:pt x="47" y="119"/>
                    </a:cubicBezTo>
                    <a:cubicBezTo>
                      <a:pt x="47" y="119"/>
                      <a:pt x="47" y="119"/>
                      <a:pt x="47" y="119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50" y="114"/>
                      <a:pt x="50" y="114"/>
                    </a:cubicBezTo>
                    <a:moveTo>
                      <a:pt x="43" y="110"/>
                    </a:moveTo>
                    <a:cubicBezTo>
                      <a:pt x="42" y="111"/>
                      <a:pt x="41" y="113"/>
                      <a:pt x="40" y="115"/>
                    </a:cubicBezTo>
                    <a:cubicBezTo>
                      <a:pt x="40" y="115"/>
                      <a:pt x="40" y="115"/>
                      <a:pt x="41" y="115"/>
                    </a:cubicBezTo>
                    <a:cubicBezTo>
                      <a:pt x="42" y="113"/>
                      <a:pt x="43" y="112"/>
                      <a:pt x="44" y="110"/>
                    </a:cubicBezTo>
                    <a:cubicBezTo>
                      <a:pt x="44" y="110"/>
                      <a:pt x="44" y="110"/>
                      <a:pt x="43" y="110"/>
                    </a:cubicBezTo>
                    <a:moveTo>
                      <a:pt x="43" y="109"/>
                    </a:moveTo>
                    <a:cubicBezTo>
                      <a:pt x="42" y="111"/>
                      <a:pt x="41" y="113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3"/>
                      <a:pt x="42" y="111"/>
                      <a:pt x="43" y="109"/>
                    </a:cubicBezTo>
                    <a:cubicBezTo>
                      <a:pt x="43" y="109"/>
                      <a:pt x="43" y="109"/>
                      <a:pt x="43" y="109"/>
                    </a:cubicBezTo>
                    <a:moveTo>
                      <a:pt x="58" y="101"/>
                    </a:moveTo>
                    <a:cubicBezTo>
                      <a:pt x="56" y="104"/>
                      <a:pt x="54" y="107"/>
                      <a:pt x="53" y="109"/>
                    </a:cubicBezTo>
                    <a:cubicBezTo>
                      <a:pt x="53" y="110"/>
                      <a:pt x="53" y="110"/>
                      <a:pt x="53" y="110"/>
                    </a:cubicBezTo>
                    <a:cubicBezTo>
                      <a:pt x="58" y="101"/>
                      <a:pt x="58" y="101"/>
                      <a:pt x="58" y="101"/>
                    </a:cubicBezTo>
                    <a:cubicBezTo>
                      <a:pt x="58" y="101"/>
                      <a:pt x="58" y="101"/>
                      <a:pt x="58" y="101"/>
                    </a:cubicBezTo>
                    <a:moveTo>
                      <a:pt x="51" y="96"/>
                    </a:moveTo>
                    <a:cubicBezTo>
                      <a:pt x="50" y="99"/>
                      <a:pt x="48" y="102"/>
                      <a:pt x="46" y="106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48" y="102"/>
                      <a:pt x="50" y="99"/>
                      <a:pt x="52" y="96"/>
                    </a:cubicBezTo>
                    <a:cubicBezTo>
                      <a:pt x="51" y="96"/>
                      <a:pt x="51" y="96"/>
                      <a:pt x="51" y="96"/>
                    </a:cubicBezTo>
                    <a:moveTo>
                      <a:pt x="51" y="96"/>
                    </a:moveTo>
                    <a:cubicBezTo>
                      <a:pt x="49" y="99"/>
                      <a:pt x="47" y="102"/>
                      <a:pt x="45" y="105"/>
                    </a:cubicBezTo>
                    <a:cubicBezTo>
                      <a:pt x="45" y="105"/>
                      <a:pt x="45" y="105"/>
                      <a:pt x="45" y="105"/>
                    </a:cubicBezTo>
                    <a:cubicBezTo>
                      <a:pt x="47" y="102"/>
                      <a:pt x="49" y="99"/>
                      <a:pt x="51" y="96"/>
                    </a:cubicBezTo>
                    <a:cubicBezTo>
                      <a:pt x="51" y="96"/>
                      <a:pt x="51" y="96"/>
                      <a:pt x="51" y="96"/>
                    </a:cubicBezTo>
                    <a:moveTo>
                      <a:pt x="64" y="91"/>
                    </a:moveTo>
                    <a:cubicBezTo>
                      <a:pt x="63" y="93"/>
                      <a:pt x="61" y="95"/>
                      <a:pt x="60" y="98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4" y="91"/>
                      <a:pt x="64" y="91"/>
                      <a:pt x="64" y="91"/>
                    </a:cubicBezTo>
                    <a:moveTo>
                      <a:pt x="65" y="90"/>
                    </a:moveTo>
                    <a:cubicBezTo>
                      <a:pt x="65" y="90"/>
                      <a:pt x="65" y="90"/>
                      <a:pt x="64" y="90"/>
                    </a:cubicBezTo>
                    <a:cubicBezTo>
                      <a:pt x="64" y="91"/>
                      <a:pt x="65" y="91"/>
                      <a:pt x="65" y="91"/>
                    </a:cubicBezTo>
                    <a:cubicBezTo>
                      <a:pt x="65" y="90"/>
                      <a:pt x="65" y="90"/>
                      <a:pt x="65" y="90"/>
                    </a:cubicBezTo>
                    <a:cubicBezTo>
                      <a:pt x="65" y="90"/>
                      <a:pt x="65" y="90"/>
                      <a:pt x="65" y="90"/>
                    </a:cubicBezTo>
                    <a:moveTo>
                      <a:pt x="57" y="85"/>
                    </a:moveTo>
                    <a:cubicBezTo>
                      <a:pt x="57" y="87"/>
                      <a:pt x="55" y="89"/>
                      <a:pt x="53" y="94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5" y="91"/>
                      <a:pt x="56" y="89"/>
                      <a:pt x="57" y="86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8" y="86"/>
                      <a:pt x="58" y="86"/>
                      <a:pt x="58" y="86"/>
                    </a:cubicBezTo>
                    <a:cubicBezTo>
                      <a:pt x="58" y="86"/>
                      <a:pt x="58" y="86"/>
                      <a:pt x="57" y="85"/>
                    </a:cubicBezTo>
                    <a:moveTo>
                      <a:pt x="68" y="85"/>
                    </a:moveTo>
                    <a:cubicBezTo>
                      <a:pt x="67" y="86"/>
                      <a:pt x="67" y="86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moveTo>
                      <a:pt x="57" y="85"/>
                    </a:moveTo>
                    <a:cubicBezTo>
                      <a:pt x="55" y="88"/>
                      <a:pt x="54" y="91"/>
                      <a:pt x="52" y="9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5" y="89"/>
                      <a:pt x="56" y="87"/>
                      <a:pt x="57" y="85"/>
                    </a:cubicBezTo>
                    <a:cubicBezTo>
                      <a:pt x="57" y="85"/>
                      <a:pt x="57" y="85"/>
                      <a:pt x="57" y="85"/>
                    </a:cubicBezTo>
                    <a:moveTo>
                      <a:pt x="68" y="85"/>
                    </a:move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8" y="85"/>
                      <a:pt x="68" y="85"/>
                      <a:pt x="68" y="85"/>
                    </a:cubicBezTo>
                    <a:moveTo>
                      <a:pt x="59" y="82"/>
                    </a:moveTo>
                    <a:cubicBezTo>
                      <a:pt x="59" y="82"/>
                      <a:pt x="59" y="82"/>
                      <a:pt x="59" y="82"/>
                    </a:cubicBezTo>
                    <a:cubicBezTo>
                      <a:pt x="59" y="83"/>
                      <a:pt x="59" y="83"/>
                      <a:pt x="60" y="83"/>
                    </a:cubicBezTo>
                    <a:cubicBezTo>
                      <a:pt x="60" y="83"/>
                      <a:pt x="60" y="83"/>
                      <a:pt x="60" y="82"/>
                    </a:cubicBezTo>
                    <a:cubicBezTo>
                      <a:pt x="59" y="82"/>
                      <a:pt x="59" y="82"/>
                      <a:pt x="59" y="82"/>
                    </a:cubicBezTo>
                    <a:moveTo>
                      <a:pt x="70" y="81"/>
                    </a:moveTo>
                    <a:cubicBezTo>
                      <a:pt x="70" y="82"/>
                      <a:pt x="69" y="83"/>
                      <a:pt x="68" y="84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0" y="81"/>
                      <a:pt x="70" y="81"/>
                    </a:cubicBezTo>
                    <a:moveTo>
                      <a:pt x="70" y="81"/>
                    </a:move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1" y="81"/>
                      <a:pt x="71" y="81"/>
                      <a:pt x="70" y="81"/>
                    </a:cubicBezTo>
                    <a:moveTo>
                      <a:pt x="60" y="81"/>
                    </a:moveTo>
                    <a:cubicBezTo>
                      <a:pt x="60" y="81"/>
                      <a:pt x="59" y="81"/>
                      <a:pt x="59" y="82"/>
                    </a:cubicBezTo>
                    <a:cubicBezTo>
                      <a:pt x="59" y="82"/>
                      <a:pt x="60" y="82"/>
                      <a:pt x="60" y="82"/>
                    </a:cubicBezTo>
                    <a:cubicBezTo>
                      <a:pt x="60" y="82"/>
                      <a:pt x="60" y="81"/>
                      <a:pt x="61" y="81"/>
                    </a:cubicBezTo>
                    <a:cubicBezTo>
                      <a:pt x="60" y="81"/>
                      <a:pt x="60" y="81"/>
                      <a:pt x="60" y="81"/>
                    </a:cubicBezTo>
                    <a:moveTo>
                      <a:pt x="71" y="80"/>
                    </a:moveTo>
                    <a:cubicBezTo>
                      <a:pt x="71" y="80"/>
                      <a:pt x="71" y="80"/>
                      <a:pt x="71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1" y="80"/>
                      <a:pt x="71" y="80"/>
                      <a:pt x="71" y="80"/>
                    </a:cubicBezTo>
                    <a:cubicBezTo>
                      <a:pt x="71" y="80"/>
                      <a:pt x="71" y="80"/>
                      <a:pt x="71" y="80"/>
                    </a:cubicBezTo>
                    <a:moveTo>
                      <a:pt x="60" y="80"/>
                    </a:move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1"/>
                      <a:pt x="61" y="81"/>
                    </a:cubicBezTo>
                    <a:cubicBezTo>
                      <a:pt x="61" y="81"/>
                      <a:pt x="61" y="81"/>
                      <a:pt x="61" y="80"/>
                    </a:cubicBezTo>
                    <a:cubicBezTo>
                      <a:pt x="61" y="80"/>
                      <a:pt x="61" y="80"/>
                      <a:pt x="60" y="80"/>
                    </a:cubicBezTo>
                    <a:moveTo>
                      <a:pt x="73" y="77"/>
                    </a:moveTo>
                    <a:cubicBezTo>
                      <a:pt x="72" y="78"/>
                      <a:pt x="72" y="78"/>
                      <a:pt x="72" y="78"/>
                    </a:cubicBezTo>
                    <a:cubicBezTo>
                      <a:pt x="72" y="78"/>
                      <a:pt x="72" y="78"/>
                      <a:pt x="72" y="78"/>
                    </a:cubicBez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7"/>
                      <a:pt x="73" y="77"/>
                      <a:pt x="73" y="77"/>
                    </a:cubicBezTo>
                    <a:moveTo>
                      <a:pt x="62" y="77"/>
                    </a:moveTo>
                    <a:cubicBezTo>
                      <a:pt x="62" y="78"/>
                      <a:pt x="61" y="78"/>
                      <a:pt x="61" y="79"/>
                    </a:cubicBezTo>
                    <a:cubicBezTo>
                      <a:pt x="61" y="79"/>
                      <a:pt x="61" y="80"/>
                      <a:pt x="61" y="80"/>
                    </a:cubicBezTo>
                    <a:cubicBezTo>
                      <a:pt x="62" y="79"/>
                      <a:pt x="62" y="78"/>
                      <a:pt x="63" y="77"/>
                    </a:cubicBezTo>
                    <a:cubicBezTo>
                      <a:pt x="63" y="77"/>
                      <a:pt x="62" y="77"/>
                      <a:pt x="62" y="77"/>
                    </a:cubicBezTo>
                    <a:moveTo>
                      <a:pt x="73" y="76"/>
                    </a:move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7"/>
                      <a:pt x="73" y="77"/>
                      <a:pt x="73" y="77"/>
                    </a:cubicBezTo>
                    <a:cubicBezTo>
                      <a:pt x="73" y="76"/>
                      <a:pt x="73" y="76"/>
                      <a:pt x="73" y="76"/>
                    </a:cubicBezTo>
                    <a:cubicBezTo>
                      <a:pt x="73" y="76"/>
                      <a:pt x="73" y="76"/>
                      <a:pt x="73" y="76"/>
                    </a:cubicBezTo>
                    <a:moveTo>
                      <a:pt x="62" y="76"/>
                    </a:moveTo>
                    <a:cubicBezTo>
                      <a:pt x="62" y="76"/>
                      <a:pt x="62" y="76"/>
                      <a:pt x="62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6"/>
                      <a:pt x="63" y="76"/>
                      <a:pt x="62" y="76"/>
                    </a:cubicBezTo>
                    <a:moveTo>
                      <a:pt x="63" y="76"/>
                    </a:move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moveTo>
                      <a:pt x="74" y="75"/>
                    </a:moveTo>
                    <a:cubicBezTo>
                      <a:pt x="74" y="75"/>
                      <a:pt x="74" y="75"/>
                      <a:pt x="74" y="76"/>
                    </a:cubicBezTo>
                    <a:cubicBezTo>
                      <a:pt x="74" y="76"/>
                      <a:pt x="74" y="76"/>
                      <a:pt x="74" y="76"/>
                    </a:cubicBezTo>
                    <a:cubicBezTo>
                      <a:pt x="74" y="75"/>
                      <a:pt x="74" y="75"/>
                      <a:pt x="74" y="75"/>
                    </a:cubicBezTo>
                    <a:cubicBezTo>
                      <a:pt x="74" y="75"/>
                      <a:pt x="74" y="75"/>
                      <a:pt x="74" y="75"/>
                    </a:cubicBezTo>
                    <a:moveTo>
                      <a:pt x="75" y="73"/>
                    </a:move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73"/>
                      <a:pt x="75" y="73"/>
                      <a:pt x="75" y="73"/>
                    </a:cubicBezTo>
                    <a:moveTo>
                      <a:pt x="75" y="73"/>
                    </a:move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3"/>
                      <a:pt x="75" y="74"/>
                    </a:cubicBez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3"/>
                      <a:pt x="75" y="73"/>
                    </a:cubicBezTo>
                    <a:moveTo>
                      <a:pt x="65" y="73"/>
                    </a:moveTo>
                    <a:cubicBezTo>
                      <a:pt x="64" y="73"/>
                      <a:pt x="64" y="73"/>
                      <a:pt x="64" y="73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5" y="73"/>
                      <a:pt x="65" y="73"/>
                      <a:pt x="65" y="73"/>
                    </a:cubicBezTo>
                    <a:cubicBezTo>
                      <a:pt x="65" y="73"/>
                      <a:pt x="65" y="73"/>
                      <a:pt x="65" y="73"/>
                    </a:cubicBezTo>
                    <a:moveTo>
                      <a:pt x="65" y="71"/>
                    </a:moveTo>
                    <a:cubicBezTo>
                      <a:pt x="65" y="72"/>
                      <a:pt x="65" y="72"/>
                      <a:pt x="65" y="72"/>
                    </a:cubicBezTo>
                    <a:cubicBezTo>
                      <a:pt x="65" y="72"/>
                      <a:pt x="65" y="73"/>
                      <a:pt x="65" y="73"/>
                    </a:cubicBezTo>
                    <a:cubicBezTo>
                      <a:pt x="66" y="72"/>
                      <a:pt x="66" y="72"/>
                      <a:pt x="66" y="72"/>
                    </a:cubicBezTo>
                    <a:cubicBezTo>
                      <a:pt x="66" y="72"/>
                      <a:pt x="65" y="72"/>
                      <a:pt x="65" y="71"/>
                    </a:cubicBezTo>
                    <a:moveTo>
                      <a:pt x="66" y="70"/>
                    </a:moveTo>
                    <a:cubicBezTo>
                      <a:pt x="66" y="70"/>
                      <a:pt x="66" y="70"/>
                      <a:pt x="66" y="71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7" y="71"/>
                      <a:pt x="67" y="70"/>
                      <a:pt x="67" y="70"/>
                    </a:cubicBezTo>
                    <a:cubicBezTo>
                      <a:pt x="67" y="70"/>
                      <a:pt x="66" y="70"/>
                      <a:pt x="66" y="70"/>
                    </a:cubicBezTo>
                    <a:moveTo>
                      <a:pt x="67" y="68"/>
                    </a:moveTo>
                    <a:cubicBezTo>
                      <a:pt x="67" y="68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8" y="69"/>
                    </a:cubicBezTo>
                    <a:cubicBezTo>
                      <a:pt x="68" y="69"/>
                      <a:pt x="68" y="69"/>
                      <a:pt x="68" y="68"/>
                    </a:cubicBezTo>
                    <a:cubicBezTo>
                      <a:pt x="68" y="68"/>
                      <a:pt x="67" y="68"/>
                      <a:pt x="67" y="68"/>
                    </a:cubicBezTo>
                    <a:moveTo>
                      <a:pt x="79" y="68"/>
                    </a:moveTo>
                    <a:cubicBezTo>
                      <a:pt x="78" y="69"/>
                      <a:pt x="77" y="70"/>
                      <a:pt x="76" y="72"/>
                    </a:cubicBezTo>
                    <a:cubicBezTo>
                      <a:pt x="76" y="72"/>
                      <a:pt x="76" y="72"/>
                      <a:pt x="76" y="72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79" y="68"/>
                      <a:pt x="79" y="68"/>
                    </a:cubicBezTo>
                    <a:moveTo>
                      <a:pt x="70" y="63"/>
                    </a:moveTo>
                    <a:cubicBezTo>
                      <a:pt x="70" y="64"/>
                      <a:pt x="69" y="65"/>
                      <a:pt x="68" y="67"/>
                    </a:cubicBezTo>
                    <a:cubicBezTo>
                      <a:pt x="68" y="67"/>
                      <a:pt x="69" y="67"/>
                      <a:pt x="69" y="67"/>
                    </a:cubicBezTo>
                    <a:cubicBezTo>
                      <a:pt x="69" y="66"/>
                      <a:pt x="70" y="64"/>
                      <a:pt x="71" y="63"/>
                    </a:cubicBezTo>
                    <a:cubicBezTo>
                      <a:pt x="71" y="63"/>
                      <a:pt x="70" y="63"/>
                      <a:pt x="70" y="63"/>
                    </a:cubicBezTo>
                    <a:moveTo>
                      <a:pt x="82" y="62"/>
                    </a:moveTo>
                    <a:cubicBezTo>
                      <a:pt x="82" y="63"/>
                      <a:pt x="82" y="63"/>
                      <a:pt x="81" y="63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moveTo>
                      <a:pt x="82" y="62"/>
                    </a:move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82" y="62"/>
                      <a:pt x="82" y="62"/>
                      <a:pt x="82" y="62"/>
                    </a:cubicBezTo>
                    <a:moveTo>
                      <a:pt x="74" y="57"/>
                    </a:moveTo>
                    <a:cubicBezTo>
                      <a:pt x="74" y="58"/>
                      <a:pt x="73" y="58"/>
                      <a:pt x="73" y="58"/>
                    </a:cubicBezTo>
                    <a:cubicBezTo>
                      <a:pt x="73" y="58"/>
                      <a:pt x="73" y="58"/>
                      <a:pt x="73" y="59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4" y="57"/>
                      <a:pt x="74" y="57"/>
                      <a:pt x="74" y="57"/>
                    </a:cubicBezTo>
                    <a:moveTo>
                      <a:pt x="74" y="57"/>
                    </a:move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4" y="57"/>
                      <a:pt x="74" y="57"/>
                      <a:pt x="74" y="57"/>
                    </a:cubicBezTo>
                    <a:moveTo>
                      <a:pt x="86" y="56"/>
                    </a:moveTo>
                    <a:cubicBezTo>
                      <a:pt x="86" y="56"/>
                      <a:pt x="86" y="56"/>
                      <a:pt x="85" y="57"/>
                    </a:cubicBezTo>
                    <a:cubicBezTo>
                      <a:pt x="85" y="57"/>
                      <a:pt x="85" y="57"/>
                      <a:pt x="85" y="57"/>
                    </a:cubicBezTo>
                    <a:cubicBezTo>
                      <a:pt x="86" y="56"/>
                      <a:pt x="86" y="56"/>
                      <a:pt x="86" y="56"/>
                    </a:cubicBezTo>
                    <a:cubicBezTo>
                      <a:pt x="86" y="56"/>
                      <a:pt x="86" y="56"/>
                      <a:pt x="86" y="56"/>
                    </a:cubicBezTo>
                    <a:moveTo>
                      <a:pt x="78" y="51"/>
                    </a:moveTo>
                    <a:cubicBezTo>
                      <a:pt x="78" y="51"/>
                      <a:pt x="77" y="51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8" y="51"/>
                      <a:pt x="78" y="51"/>
                      <a:pt x="78" y="51"/>
                    </a:cubicBezTo>
                    <a:cubicBezTo>
                      <a:pt x="78" y="51"/>
                      <a:pt x="78" y="51"/>
                      <a:pt x="78" y="51"/>
                    </a:cubicBezTo>
                    <a:moveTo>
                      <a:pt x="90" y="49"/>
                    </a:moveTo>
                    <a:cubicBezTo>
                      <a:pt x="90" y="50"/>
                      <a:pt x="89" y="51"/>
                      <a:pt x="89" y="51"/>
                    </a:cubicBezTo>
                    <a:cubicBezTo>
                      <a:pt x="89" y="51"/>
                      <a:pt x="89" y="51"/>
                      <a:pt x="89" y="51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moveTo>
                      <a:pt x="90" y="49"/>
                    </a:move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moveTo>
                      <a:pt x="92" y="47"/>
                    </a:moveTo>
                    <a:cubicBezTo>
                      <a:pt x="91" y="47"/>
                      <a:pt x="91" y="48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2" y="47"/>
                      <a:pt x="92" y="47"/>
                      <a:pt x="92" y="47"/>
                    </a:cubicBezTo>
                    <a:cubicBezTo>
                      <a:pt x="92" y="47"/>
                      <a:pt x="92" y="47"/>
                      <a:pt x="92" y="47"/>
                    </a:cubicBezTo>
                    <a:moveTo>
                      <a:pt x="82" y="44"/>
                    </a:moveTo>
                    <a:cubicBezTo>
                      <a:pt x="81" y="45"/>
                      <a:pt x="81" y="46"/>
                      <a:pt x="80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2" y="44"/>
                    </a:move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5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3" y="42"/>
                    </a:moveTo>
                    <a:cubicBezTo>
                      <a:pt x="83" y="42"/>
                      <a:pt x="82" y="43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3" y="42"/>
                      <a:pt x="83" y="42"/>
                      <a:pt x="83" y="42"/>
                    </a:cubicBezTo>
                    <a:moveTo>
                      <a:pt x="99" y="35"/>
                    </a:moveTo>
                    <a:cubicBezTo>
                      <a:pt x="98" y="36"/>
                      <a:pt x="98" y="37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9" y="35"/>
                      <a:pt x="99" y="35"/>
                      <a:pt x="99" y="35"/>
                    </a:cubicBezTo>
                    <a:cubicBezTo>
                      <a:pt x="99" y="35"/>
                      <a:pt x="99" y="35"/>
                      <a:pt x="99" y="35"/>
                    </a:cubicBezTo>
                    <a:moveTo>
                      <a:pt x="90" y="30"/>
                    </a:moveTo>
                    <a:cubicBezTo>
                      <a:pt x="89" y="31"/>
                      <a:pt x="89" y="32"/>
                      <a:pt x="89" y="32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0"/>
                    </a:cubicBezTo>
                    <a:moveTo>
                      <a:pt x="101" y="12"/>
                    </a:moveTo>
                    <a:cubicBezTo>
                      <a:pt x="97" y="19"/>
                      <a:pt x="97" y="19"/>
                      <a:pt x="97" y="19"/>
                    </a:cubicBezTo>
                    <a:cubicBezTo>
                      <a:pt x="97" y="19"/>
                      <a:pt x="97" y="19"/>
                      <a:pt x="97" y="19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moveTo>
                      <a:pt x="107" y="4"/>
                    </a:moveTo>
                    <a:cubicBezTo>
                      <a:pt x="105" y="6"/>
                      <a:pt x="105" y="6"/>
                      <a:pt x="105" y="6"/>
                    </a:cubicBezTo>
                    <a:cubicBezTo>
                      <a:pt x="106" y="6"/>
                      <a:pt x="106" y="6"/>
                      <a:pt x="106" y="6"/>
                    </a:cubicBezTo>
                    <a:cubicBezTo>
                      <a:pt x="107" y="4"/>
                      <a:pt x="107" y="4"/>
                      <a:pt x="107" y="4"/>
                    </a:cubicBezTo>
                    <a:cubicBezTo>
                      <a:pt x="107" y="4"/>
                      <a:pt x="107" y="4"/>
                      <a:pt x="107" y="4"/>
                    </a:cubicBezTo>
                    <a:moveTo>
                      <a:pt x="109" y="0"/>
                    </a:moveTo>
                    <a:cubicBezTo>
                      <a:pt x="107" y="2"/>
                      <a:pt x="107" y="2"/>
                      <a:pt x="107" y="2"/>
                    </a:cubicBezTo>
                    <a:cubicBezTo>
                      <a:pt x="107" y="2"/>
                      <a:pt x="108" y="2"/>
                      <a:pt x="108" y="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109" y="0"/>
                      <a:pt x="10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9" name="Freeform 9633"/>
              <p:cNvSpPr>
                <a:spLocks noEditPoints="1"/>
              </p:cNvSpPr>
              <p:nvPr/>
            </p:nvSpPr>
            <p:spPr bwMode="auto">
              <a:xfrm>
                <a:off x="-609" y="3634"/>
                <a:ext cx="21" cy="15"/>
              </a:xfrm>
              <a:custGeom>
                <a:avLst/>
                <a:gdLst>
                  <a:gd name="T0" fmla="*/ 8 w 9"/>
                  <a:gd name="T1" fmla="*/ 6 h 6"/>
                  <a:gd name="T2" fmla="*/ 8 w 9"/>
                  <a:gd name="T3" fmla="*/ 6 h 6"/>
                  <a:gd name="T4" fmla="*/ 8 w 9"/>
                  <a:gd name="T5" fmla="*/ 6 h 6"/>
                  <a:gd name="T6" fmla="*/ 8 w 9"/>
                  <a:gd name="T7" fmla="*/ 6 h 6"/>
                  <a:gd name="T8" fmla="*/ 8 w 9"/>
                  <a:gd name="T9" fmla="*/ 6 h 6"/>
                  <a:gd name="T10" fmla="*/ 8 w 9"/>
                  <a:gd name="T11" fmla="*/ 5 h 6"/>
                  <a:gd name="T12" fmla="*/ 8 w 9"/>
                  <a:gd name="T13" fmla="*/ 6 h 6"/>
                  <a:gd name="T14" fmla="*/ 8 w 9"/>
                  <a:gd name="T15" fmla="*/ 6 h 6"/>
                  <a:gd name="T16" fmla="*/ 9 w 9"/>
                  <a:gd name="T17" fmla="*/ 5 h 6"/>
                  <a:gd name="T18" fmla="*/ 8 w 9"/>
                  <a:gd name="T19" fmla="*/ 5 h 6"/>
                  <a:gd name="T20" fmla="*/ 0 w 9"/>
                  <a:gd name="T21" fmla="*/ 2 h 6"/>
                  <a:gd name="T22" fmla="*/ 0 w 9"/>
                  <a:gd name="T23" fmla="*/ 2 h 6"/>
                  <a:gd name="T24" fmla="*/ 1 w 9"/>
                  <a:gd name="T25" fmla="*/ 2 h 6"/>
                  <a:gd name="T26" fmla="*/ 1 w 9"/>
                  <a:gd name="T27" fmla="*/ 2 h 6"/>
                  <a:gd name="T28" fmla="*/ 0 w 9"/>
                  <a:gd name="T29" fmla="*/ 2 h 6"/>
                  <a:gd name="T30" fmla="*/ 1 w 9"/>
                  <a:gd name="T31" fmla="*/ 0 h 6"/>
                  <a:gd name="T32" fmla="*/ 0 w 9"/>
                  <a:gd name="T33" fmla="*/ 1 h 6"/>
                  <a:gd name="T34" fmla="*/ 1 w 9"/>
                  <a:gd name="T35" fmla="*/ 1 h 6"/>
                  <a:gd name="T36" fmla="*/ 1 w 9"/>
                  <a:gd name="T37" fmla="*/ 1 h 6"/>
                  <a:gd name="T38" fmla="*/ 1 w 9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8" y="5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0" name="Freeform 9634"/>
              <p:cNvSpPr>
                <a:spLocks/>
              </p:cNvSpPr>
              <p:nvPr/>
            </p:nvSpPr>
            <p:spPr bwMode="auto">
              <a:xfrm>
                <a:off x="-574" y="3620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1" name="Freeform 9635"/>
              <p:cNvSpPr>
                <a:spLocks noEditPoints="1"/>
              </p:cNvSpPr>
              <p:nvPr/>
            </p:nvSpPr>
            <p:spPr bwMode="auto">
              <a:xfrm>
                <a:off x="-744" y="3443"/>
                <a:ext cx="253" cy="446"/>
              </a:xfrm>
              <a:custGeom>
                <a:avLst/>
                <a:gdLst>
                  <a:gd name="T0" fmla="*/ 0 w 107"/>
                  <a:gd name="T1" fmla="*/ 188 h 189"/>
                  <a:gd name="T2" fmla="*/ 2 w 107"/>
                  <a:gd name="T3" fmla="*/ 188 h 189"/>
                  <a:gd name="T4" fmla="*/ 5 w 107"/>
                  <a:gd name="T5" fmla="*/ 183 h 189"/>
                  <a:gd name="T6" fmla="*/ 10 w 107"/>
                  <a:gd name="T7" fmla="*/ 175 h 189"/>
                  <a:gd name="T8" fmla="*/ 5 w 107"/>
                  <a:gd name="T9" fmla="*/ 174 h 189"/>
                  <a:gd name="T10" fmla="*/ 13 w 107"/>
                  <a:gd name="T11" fmla="*/ 171 h 189"/>
                  <a:gd name="T12" fmla="*/ 18 w 107"/>
                  <a:gd name="T13" fmla="*/ 163 h 189"/>
                  <a:gd name="T14" fmla="*/ 12 w 107"/>
                  <a:gd name="T15" fmla="*/ 161 h 189"/>
                  <a:gd name="T16" fmla="*/ 21 w 107"/>
                  <a:gd name="T17" fmla="*/ 157 h 189"/>
                  <a:gd name="T18" fmla="*/ 15 w 107"/>
                  <a:gd name="T19" fmla="*/ 154 h 189"/>
                  <a:gd name="T20" fmla="*/ 24 w 107"/>
                  <a:gd name="T21" fmla="*/ 154 h 189"/>
                  <a:gd name="T22" fmla="*/ 18 w 107"/>
                  <a:gd name="T23" fmla="*/ 149 h 189"/>
                  <a:gd name="T24" fmla="*/ 27 w 107"/>
                  <a:gd name="T25" fmla="*/ 148 h 189"/>
                  <a:gd name="T26" fmla="*/ 22 w 107"/>
                  <a:gd name="T27" fmla="*/ 143 h 189"/>
                  <a:gd name="T28" fmla="*/ 31 w 107"/>
                  <a:gd name="T29" fmla="*/ 140 h 189"/>
                  <a:gd name="T30" fmla="*/ 24 w 107"/>
                  <a:gd name="T31" fmla="*/ 141 h 189"/>
                  <a:gd name="T32" fmla="*/ 34 w 107"/>
                  <a:gd name="T33" fmla="*/ 137 h 189"/>
                  <a:gd name="T34" fmla="*/ 26 w 107"/>
                  <a:gd name="T35" fmla="*/ 137 h 189"/>
                  <a:gd name="T36" fmla="*/ 25 w 107"/>
                  <a:gd name="T37" fmla="*/ 136 h 189"/>
                  <a:gd name="T38" fmla="*/ 28 w 107"/>
                  <a:gd name="T39" fmla="*/ 133 h 189"/>
                  <a:gd name="T40" fmla="*/ 25 w 107"/>
                  <a:gd name="T41" fmla="*/ 136 h 189"/>
                  <a:gd name="T42" fmla="*/ 28 w 107"/>
                  <a:gd name="T43" fmla="*/ 132 h 189"/>
                  <a:gd name="T44" fmla="*/ 35 w 107"/>
                  <a:gd name="T45" fmla="*/ 135 h 189"/>
                  <a:gd name="T46" fmla="*/ 32 w 107"/>
                  <a:gd name="T47" fmla="*/ 127 h 189"/>
                  <a:gd name="T48" fmla="*/ 44 w 107"/>
                  <a:gd name="T49" fmla="*/ 121 h 189"/>
                  <a:gd name="T50" fmla="*/ 36 w 107"/>
                  <a:gd name="T51" fmla="*/ 120 h 189"/>
                  <a:gd name="T52" fmla="*/ 37 w 107"/>
                  <a:gd name="T53" fmla="*/ 117 h 189"/>
                  <a:gd name="T54" fmla="*/ 43 w 107"/>
                  <a:gd name="T55" fmla="*/ 108 h 189"/>
                  <a:gd name="T56" fmla="*/ 40 w 107"/>
                  <a:gd name="T57" fmla="*/ 111 h 189"/>
                  <a:gd name="T58" fmla="*/ 57 w 107"/>
                  <a:gd name="T59" fmla="*/ 100 h 189"/>
                  <a:gd name="T60" fmla="*/ 48 w 107"/>
                  <a:gd name="T61" fmla="*/ 98 h 189"/>
                  <a:gd name="T62" fmla="*/ 62 w 107"/>
                  <a:gd name="T63" fmla="*/ 93 h 189"/>
                  <a:gd name="T64" fmla="*/ 62 w 107"/>
                  <a:gd name="T65" fmla="*/ 92 h 189"/>
                  <a:gd name="T66" fmla="*/ 55 w 107"/>
                  <a:gd name="T67" fmla="*/ 87 h 189"/>
                  <a:gd name="T68" fmla="*/ 57 w 107"/>
                  <a:gd name="T69" fmla="*/ 84 h 189"/>
                  <a:gd name="T70" fmla="*/ 67 w 107"/>
                  <a:gd name="T71" fmla="*/ 83 h 189"/>
                  <a:gd name="T72" fmla="*/ 68 w 107"/>
                  <a:gd name="T73" fmla="*/ 82 h 189"/>
                  <a:gd name="T74" fmla="*/ 70 w 107"/>
                  <a:gd name="T75" fmla="*/ 79 h 189"/>
                  <a:gd name="T76" fmla="*/ 60 w 107"/>
                  <a:gd name="T77" fmla="*/ 78 h 189"/>
                  <a:gd name="T78" fmla="*/ 70 w 107"/>
                  <a:gd name="T79" fmla="*/ 78 h 189"/>
                  <a:gd name="T80" fmla="*/ 72 w 107"/>
                  <a:gd name="T81" fmla="*/ 76 h 189"/>
                  <a:gd name="T82" fmla="*/ 62 w 107"/>
                  <a:gd name="T83" fmla="*/ 75 h 189"/>
                  <a:gd name="T84" fmla="*/ 73 w 107"/>
                  <a:gd name="T85" fmla="*/ 74 h 189"/>
                  <a:gd name="T86" fmla="*/ 64 w 107"/>
                  <a:gd name="T87" fmla="*/ 71 h 189"/>
                  <a:gd name="T88" fmla="*/ 65 w 107"/>
                  <a:gd name="T89" fmla="*/ 70 h 189"/>
                  <a:gd name="T90" fmla="*/ 78 w 107"/>
                  <a:gd name="T91" fmla="*/ 65 h 189"/>
                  <a:gd name="T92" fmla="*/ 67 w 107"/>
                  <a:gd name="T93" fmla="*/ 65 h 189"/>
                  <a:gd name="T94" fmla="*/ 71 w 107"/>
                  <a:gd name="T95" fmla="*/ 60 h 189"/>
                  <a:gd name="T96" fmla="*/ 82 w 107"/>
                  <a:gd name="T97" fmla="*/ 59 h 189"/>
                  <a:gd name="T98" fmla="*/ 83 w 107"/>
                  <a:gd name="T99" fmla="*/ 58 h 189"/>
                  <a:gd name="T100" fmla="*/ 87 w 107"/>
                  <a:gd name="T101" fmla="*/ 51 h 189"/>
                  <a:gd name="T102" fmla="*/ 77 w 107"/>
                  <a:gd name="T103" fmla="*/ 48 h 189"/>
                  <a:gd name="T104" fmla="*/ 79 w 107"/>
                  <a:gd name="T105" fmla="*/ 47 h 189"/>
                  <a:gd name="T106" fmla="*/ 79 w 107"/>
                  <a:gd name="T107" fmla="*/ 46 h 189"/>
                  <a:gd name="T108" fmla="*/ 96 w 107"/>
                  <a:gd name="T109" fmla="*/ 37 h 189"/>
                  <a:gd name="T110" fmla="*/ 86 w 107"/>
                  <a:gd name="T111" fmla="*/ 34 h 189"/>
                  <a:gd name="T112" fmla="*/ 102 w 107"/>
                  <a:gd name="T113" fmla="*/ 8 h 189"/>
                  <a:gd name="T114" fmla="*/ 104 w 107"/>
                  <a:gd name="T115" fmla="*/ 6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89">
                    <a:moveTo>
                      <a:pt x="0" y="188"/>
                    </a:moveTo>
                    <a:cubicBezTo>
                      <a:pt x="0" y="188"/>
                      <a:pt x="1" y="188"/>
                      <a:pt x="1" y="188"/>
                    </a:cubicBezTo>
                    <a:cubicBezTo>
                      <a:pt x="1" y="188"/>
                      <a:pt x="2" y="189"/>
                      <a:pt x="2" y="189"/>
                    </a:cubicBezTo>
                    <a:cubicBezTo>
                      <a:pt x="3" y="189"/>
                      <a:pt x="3" y="189"/>
                      <a:pt x="3" y="189"/>
                    </a:cubicBezTo>
                    <a:cubicBezTo>
                      <a:pt x="2" y="188"/>
                      <a:pt x="2" y="188"/>
                      <a:pt x="2" y="188"/>
                    </a:cubicBezTo>
                    <a:cubicBezTo>
                      <a:pt x="2" y="188"/>
                      <a:pt x="1" y="188"/>
                      <a:pt x="1" y="188"/>
                    </a:cubicBezTo>
                    <a:cubicBezTo>
                      <a:pt x="0" y="188"/>
                      <a:pt x="0" y="188"/>
                      <a:pt x="0" y="188"/>
                    </a:cubicBezTo>
                    <a:moveTo>
                      <a:pt x="2" y="188"/>
                    </a:moveTo>
                    <a:cubicBezTo>
                      <a:pt x="0" y="188"/>
                      <a:pt x="0" y="188"/>
                      <a:pt x="1" y="188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2" y="188"/>
                      <a:pt x="2" y="188"/>
                      <a:pt x="2" y="188"/>
                    </a:cubicBezTo>
                    <a:moveTo>
                      <a:pt x="4" y="186"/>
                    </a:moveTo>
                    <a:cubicBezTo>
                      <a:pt x="3" y="187"/>
                      <a:pt x="3" y="187"/>
                      <a:pt x="2" y="188"/>
                    </a:cubicBezTo>
                    <a:cubicBezTo>
                      <a:pt x="2" y="188"/>
                      <a:pt x="2" y="188"/>
                      <a:pt x="2" y="188"/>
                    </a:cubicBezTo>
                    <a:cubicBezTo>
                      <a:pt x="3" y="187"/>
                      <a:pt x="3" y="187"/>
                      <a:pt x="4" y="186"/>
                    </a:cubicBezTo>
                    <a:moveTo>
                      <a:pt x="5" y="183"/>
                    </a:moveTo>
                    <a:cubicBezTo>
                      <a:pt x="5" y="184"/>
                      <a:pt x="5" y="184"/>
                      <a:pt x="5" y="184"/>
                    </a:cubicBezTo>
                    <a:cubicBezTo>
                      <a:pt x="5" y="185"/>
                      <a:pt x="4" y="186"/>
                      <a:pt x="4" y="186"/>
                    </a:cubicBezTo>
                    <a:cubicBezTo>
                      <a:pt x="4" y="186"/>
                      <a:pt x="4" y="186"/>
                      <a:pt x="4" y="186"/>
                    </a:cubicBezTo>
                    <a:cubicBezTo>
                      <a:pt x="4" y="185"/>
                      <a:pt x="4" y="185"/>
                      <a:pt x="4" y="185"/>
                    </a:cubicBezTo>
                    <a:cubicBezTo>
                      <a:pt x="5" y="185"/>
                      <a:pt x="5" y="184"/>
                      <a:pt x="5" y="183"/>
                    </a:cubicBezTo>
                    <a:cubicBezTo>
                      <a:pt x="5" y="183"/>
                      <a:pt x="5" y="183"/>
                      <a:pt x="5" y="183"/>
                    </a:cubicBezTo>
                    <a:moveTo>
                      <a:pt x="5" y="183"/>
                    </a:moveTo>
                    <a:cubicBezTo>
                      <a:pt x="5" y="183"/>
                      <a:pt x="5" y="183"/>
                      <a:pt x="5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5" y="183"/>
                      <a:pt x="5" y="183"/>
                      <a:pt x="5" y="183"/>
                    </a:cubicBezTo>
                    <a:moveTo>
                      <a:pt x="10" y="175"/>
                    </a:moveTo>
                    <a:cubicBezTo>
                      <a:pt x="9" y="175"/>
                      <a:pt x="9" y="175"/>
                      <a:pt x="9" y="175"/>
                    </a:cubicBezTo>
                    <a:cubicBezTo>
                      <a:pt x="10" y="176"/>
                      <a:pt x="10" y="176"/>
                      <a:pt x="10" y="176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10" y="175"/>
                      <a:pt x="10" y="175"/>
                      <a:pt x="10" y="175"/>
                    </a:cubicBezTo>
                    <a:moveTo>
                      <a:pt x="5" y="173"/>
                    </a:moveTo>
                    <a:cubicBezTo>
                      <a:pt x="4" y="173"/>
                      <a:pt x="4" y="173"/>
                      <a:pt x="4" y="173"/>
                    </a:cubicBezTo>
                    <a:cubicBezTo>
                      <a:pt x="5" y="174"/>
                      <a:pt x="5" y="174"/>
                      <a:pt x="5" y="174"/>
                    </a:cubicBezTo>
                    <a:cubicBezTo>
                      <a:pt x="5" y="173"/>
                      <a:pt x="5" y="173"/>
                      <a:pt x="5" y="173"/>
                    </a:cubicBezTo>
                    <a:cubicBezTo>
                      <a:pt x="5" y="173"/>
                      <a:pt x="5" y="173"/>
                      <a:pt x="5" y="173"/>
                    </a:cubicBezTo>
                    <a:moveTo>
                      <a:pt x="13" y="170"/>
                    </a:moveTo>
                    <a:cubicBezTo>
                      <a:pt x="13" y="170"/>
                      <a:pt x="13" y="170"/>
                      <a:pt x="13" y="171"/>
                    </a:cubicBezTo>
                    <a:cubicBezTo>
                      <a:pt x="13" y="171"/>
                      <a:pt x="12" y="171"/>
                      <a:pt x="12" y="171"/>
                    </a:cubicBezTo>
                    <a:cubicBezTo>
                      <a:pt x="13" y="171"/>
                      <a:pt x="13" y="171"/>
                      <a:pt x="13" y="171"/>
                    </a:cubicBezTo>
                    <a:cubicBezTo>
                      <a:pt x="13" y="171"/>
                      <a:pt x="13" y="171"/>
                      <a:pt x="13" y="171"/>
                    </a:cubicBezTo>
                    <a:cubicBezTo>
                      <a:pt x="13" y="170"/>
                      <a:pt x="13" y="170"/>
                      <a:pt x="13" y="170"/>
                    </a:cubicBezTo>
                    <a:moveTo>
                      <a:pt x="8" y="167"/>
                    </a:moveTo>
                    <a:cubicBezTo>
                      <a:pt x="8" y="167"/>
                      <a:pt x="7" y="167"/>
                      <a:pt x="7" y="168"/>
                    </a:cubicBezTo>
                    <a:cubicBezTo>
                      <a:pt x="8" y="168"/>
                      <a:pt x="8" y="168"/>
                      <a:pt x="8" y="168"/>
                    </a:cubicBezTo>
                    <a:cubicBezTo>
                      <a:pt x="8" y="168"/>
                      <a:pt x="8" y="168"/>
                      <a:pt x="8" y="168"/>
                    </a:cubicBezTo>
                    <a:cubicBezTo>
                      <a:pt x="8" y="167"/>
                      <a:pt x="8" y="167"/>
                      <a:pt x="8" y="167"/>
                    </a:cubicBezTo>
                    <a:moveTo>
                      <a:pt x="18" y="163"/>
                    </a:moveTo>
                    <a:cubicBezTo>
                      <a:pt x="17" y="163"/>
                      <a:pt x="17" y="163"/>
                      <a:pt x="17" y="163"/>
                    </a:cubicBezTo>
                    <a:cubicBezTo>
                      <a:pt x="17" y="164"/>
                      <a:pt x="18" y="164"/>
                      <a:pt x="18" y="164"/>
                    </a:cubicBezTo>
                    <a:cubicBezTo>
                      <a:pt x="18" y="163"/>
                      <a:pt x="18" y="163"/>
                      <a:pt x="18" y="163"/>
                    </a:cubicBezTo>
                    <a:cubicBezTo>
                      <a:pt x="18" y="163"/>
                      <a:pt x="18" y="163"/>
                      <a:pt x="18" y="163"/>
                    </a:cubicBezTo>
                    <a:moveTo>
                      <a:pt x="12" y="160"/>
                    </a:moveTo>
                    <a:cubicBezTo>
                      <a:pt x="12" y="160"/>
                      <a:pt x="12" y="160"/>
                      <a:pt x="11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0"/>
                      <a:pt x="13" y="160"/>
                    </a:cubicBezTo>
                    <a:cubicBezTo>
                      <a:pt x="12" y="160"/>
                      <a:pt x="12" y="160"/>
                      <a:pt x="12" y="160"/>
                    </a:cubicBezTo>
                    <a:moveTo>
                      <a:pt x="21" y="157"/>
                    </a:moveTo>
                    <a:cubicBezTo>
                      <a:pt x="21" y="157"/>
                      <a:pt x="21" y="157"/>
                      <a:pt x="21" y="157"/>
                    </a:cubicBezTo>
                    <a:cubicBezTo>
                      <a:pt x="21" y="157"/>
                      <a:pt x="21" y="158"/>
                      <a:pt x="22" y="158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1" y="157"/>
                      <a:pt x="21" y="157"/>
                      <a:pt x="21" y="157"/>
                    </a:cubicBezTo>
                    <a:moveTo>
                      <a:pt x="16" y="153"/>
                    </a:moveTo>
                    <a:cubicBezTo>
                      <a:pt x="16" y="154"/>
                      <a:pt x="15" y="154"/>
                      <a:pt x="15" y="154"/>
                    </a:cubicBezTo>
                    <a:cubicBezTo>
                      <a:pt x="15" y="154"/>
                      <a:pt x="16" y="154"/>
                      <a:pt x="16" y="154"/>
                    </a:cubicBezTo>
                    <a:cubicBezTo>
                      <a:pt x="16" y="154"/>
                      <a:pt x="16" y="154"/>
                      <a:pt x="16" y="154"/>
                    </a:cubicBezTo>
                    <a:cubicBezTo>
                      <a:pt x="16" y="153"/>
                      <a:pt x="16" y="153"/>
                      <a:pt x="16" y="153"/>
                    </a:cubicBezTo>
                    <a:moveTo>
                      <a:pt x="15" y="153"/>
                    </a:moveTo>
                    <a:cubicBezTo>
                      <a:pt x="15" y="153"/>
                      <a:pt x="15" y="153"/>
                      <a:pt x="15" y="154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5" y="153"/>
                      <a:pt x="15" y="153"/>
                      <a:pt x="15" y="153"/>
                    </a:cubicBezTo>
                    <a:moveTo>
                      <a:pt x="24" y="152"/>
                    </a:moveTo>
                    <a:cubicBezTo>
                      <a:pt x="24" y="152"/>
                      <a:pt x="24" y="153"/>
                      <a:pt x="23" y="154"/>
                    </a:cubicBezTo>
                    <a:cubicBezTo>
                      <a:pt x="23" y="154"/>
                      <a:pt x="24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5" y="152"/>
                      <a:pt x="24" y="152"/>
                      <a:pt x="24" y="152"/>
                    </a:cubicBezTo>
                    <a:moveTo>
                      <a:pt x="18" y="149"/>
                    </a:moveTo>
                    <a:cubicBezTo>
                      <a:pt x="18" y="149"/>
                      <a:pt x="18" y="150"/>
                      <a:pt x="17" y="150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0"/>
                      <a:pt x="19" y="150"/>
                      <a:pt x="19" y="149"/>
                    </a:cubicBezTo>
                    <a:cubicBezTo>
                      <a:pt x="18" y="149"/>
                      <a:pt x="18" y="149"/>
                      <a:pt x="18" y="149"/>
                    </a:cubicBezTo>
                    <a:moveTo>
                      <a:pt x="18" y="149"/>
                    </a:moveTo>
                    <a:cubicBezTo>
                      <a:pt x="17" y="149"/>
                      <a:pt x="17" y="150"/>
                      <a:pt x="17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17" y="150"/>
                      <a:pt x="17" y="149"/>
                      <a:pt x="18" y="149"/>
                    </a:cubicBezTo>
                    <a:cubicBezTo>
                      <a:pt x="18" y="149"/>
                      <a:pt x="18" y="149"/>
                      <a:pt x="18" y="149"/>
                    </a:cubicBezTo>
                    <a:moveTo>
                      <a:pt x="28" y="146"/>
                    </a:moveTo>
                    <a:cubicBezTo>
                      <a:pt x="27" y="147"/>
                      <a:pt x="27" y="147"/>
                      <a:pt x="27" y="148"/>
                    </a:cubicBezTo>
                    <a:cubicBezTo>
                      <a:pt x="27" y="148"/>
                      <a:pt x="27" y="148"/>
                      <a:pt x="27" y="148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8" y="146"/>
                      <a:pt x="28" y="146"/>
                      <a:pt x="28" y="146"/>
                    </a:cubicBezTo>
                    <a:moveTo>
                      <a:pt x="22" y="143"/>
                    </a:moveTo>
                    <a:cubicBezTo>
                      <a:pt x="22" y="143"/>
                      <a:pt x="21" y="144"/>
                      <a:pt x="21" y="144"/>
                    </a:cubicBezTo>
                    <a:cubicBezTo>
                      <a:pt x="21" y="144"/>
                      <a:pt x="21" y="144"/>
                      <a:pt x="22" y="144"/>
                    </a:cubicBezTo>
                    <a:cubicBezTo>
                      <a:pt x="22" y="144"/>
                      <a:pt x="22" y="144"/>
                      <a:pt x="22" y="143"/>
                    </a:cubicBezTo>
                    <a:cubicBezTo>
                      <a:pt x="22" y="143"/>
                      <a:pt x="22" y="143"/>
                      <a:pt x="22" y="143"/>
                    </a:cubicBezTo>
                    <a:moveTo>
                      <a:pt x="21" y="142"/>
                    </a:moveTo>
                    <a:cubicBezTo>
                      <a:pt x="21" y="143"/>
                      <a:pt x="21" y="143"/>
                      <a:pt x="20" y="144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1" y="143"/>
                      <a:pt x="21" y="143"/>
                      <a:pt x="21" y="142"/>
                    </a:cubicBezTo>
                    <a:cubicBezTo>
                      <a:pt x="21" y="142"/>
                      <a:pt x="21" y="142"/>
                      <a:pt x="21" y="142"/>
                    </a:cubicBezTo>
                    <a:moveTo>
                      <a:pt x="31" y="140"/>
                    </a:moveTo>
                    <a:cubicBezTo>
                      <a:pt x="31" y="141"/>
                      <a:pt x="30" y="142"/>
                      <a:pt x="30" y="144"/>
                    </a:cubicBezTo>
                    <a:cubicBezTo>
                      <a:pt x="30" y="144"/>
                      <a:pt x="30" y="144"/>
                      <a:pt x="30" y="144"/>
                    </a:cubicBezTo>
                    <a:cubicBezTo>
                      <a:pt x="32" y="141"/>
                      <a:pt x="32" y="141"/>
                      <a:pt x="32" y="141"/>
                    </a:cubicBezTo>
                    <a:cubicBezTo>
                      <a:pt x="32" y="141"/>
                      <a:pt x="32" y="141"/>
                      <a:pt x="31" y="140"/>
                    </a:cubicBezTo>
                    <a:moveTo>
                      <a:pt x="25" y="137"/>
                    </a:moveTo>
                    <a:cubicBezTo>
                      <a:pt x="25" y="138"/>
                      <a:pt x="24" y="139"/>
                      <a:pt x="23" y="140"/>
                    </a:cubicBezTo>
                    <a:cubicBezTo>
                      <a:pt x="24" y="140"/>
                      <a:pt x="24" y="140"/>
                      <a:pt x="24" y="141"/>
                    </a:cubicBezTo>
                    <a:cubicBezTo>
                      <a:pt x="25" y="139"/>
                      <a:pt x="25" y="138"/>
                      <a:pt x="26" y="137"/>
                    </a:cubicBezTo>
                    <a:cubicBezTo>
                      <a:pt x="26" y="137"/>
                      <a:pt x="25" y="137"/>
                      <a:pt x="25" y="137"/>
                    </a:cubicBezTo>
                    <a:moveTo>
                      <a:pt x="34" y="137"/>
                    </a:moveTo>
                    <a:cubicBezTo>
                      <a:pt x="33" y="138"/>
                      <a:pt x="32" y="139"/>
                      <a:pt x="32" y="140"/>
                    </a:cubicBezTo>
                    <a:cubicBezTo>
                      <a:pt x="32" y="140"/>
                      <a:pt x="32" y="140"/>
                      <a:pt x="32" y="140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moveTo>
                      <a:pt x="25" y="137"/>
                    </a:moveTo>
                    <a:cubicBezTo>
                      <a:pt x="24" y="138"/>
                      <a:pt x="23" y="139"/>
                      <a:pt x="23" y="140"/>
                    </a:cubicBezTo>
                    <a:cubicBezTo>
                      <a:pt x="23" y="140"/>
                      <a:pt x="23" y="140"/>
                      <a:pt x="23" y="140"/>
                    </a:cubicBezTo>
                    <a:cubicBezTo>
                      <a:pt x="23" y="139"/>
                      <a:pt x="24" y="138"/>
                      <a:pt x="25" y="137"/>
                    </a:cubicBezTo>
                    <a:cubicBezTo>
                      <a:pt x="25" y="137"/>
                      <a:pt x="25" y="137"/>
                      <a:pt x="25" y="137"/>
                    </a:cubicBezTo>
                    <a:moveTo>
                      <a:pt x="26" y="136"/>
                    </a:moveTo>
                    <a:cubicBezTo>
                      <a:pt x="26" y="136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6"/>
                    </a:cubicBezTo>
                    <a:cubicBezTo>
                      <a:pt x="26" y="136"/>
                      <a:pt x="26" y="136"/>
                      <a:pt x="26" y="136"/>
                    </a:cubicBezTo>
                    <a:moveTo>
                      <a:pt x="25" y="136"/>
                    </a:move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moveTo>
                      <a:pt x="35" y="135"/>
                    </a:moveTo>
                    <a:cubicBezTo>
                      <a:pt x="35" y="135"/>
                      <a:pt x="34" y="136"/>
                      <a:pt x="34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5" y="135"/>
                      <a:pt x="35" y="135"/>
                      <a:pt x="35" y="135"/>
                    </a:cubicBezTo>
                    <a:moveTo>
                      <a:pt x="28" y="133"/>
                    </a:moveTo>
                    <a:cubicBezTo>
                      <a:pt x="27" y="134"/>
                      <a:pt x="27" y="135"/>
                      <a:pt x="26" y="136"/>
                    </a:cubicBezTo>
                    <a:cubicBezTo>
                      <a:pt x="26" y="136"/>
                      <a:pt x="26" y="136"/>
                      <a:pt x="26" y="136"/>
                    </a:cubicBezTo>
                    <a:cubicBezTo>
                      <a:pt x="27" y="135"/>
                      <a:pt x="28" y="134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moveTo>
                      <a:pt x="27" y="133"/>
                    </a:moveTo>
                    <a:cubicBezTo>
                      <a:pt x="26" y="134"/>
                      <a:pt x="26" y="135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6" y="135"/>
                      <a:pt x="26" y="134"/>
                      <a:pt x="27" y="133"/>
                    </a:cubicBezTo>
                    <a:cubicBezTo>
                      <a:pt x="27" y="133"/>
                      <a:pt x="27" y="133"/>
                      <a:pt x="27" y="133"/>
                    </a:cubicBezTo>
                    <a:moveTo>
                      <a:pt x="28" y="132"/>
                    </a:moveTo>
                    <a:cubicBezTo>
                      <a:pt x="28" y="132"/>
                      <a:pt x="28" y="132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9" y="133"/>
                      <a:pt x="29" y="132"/>
                      <a:pt x="29" y="132"/>
                    </a:cubicBezTo>
                    <a:cubicBezTo>
                      <a:pt x="29" y="132"/>
                      <a:pt x="29" y="132"/>
                      <a:pt x="28" y="132"/>
                    </a:cubicBezTo>
                    <a:moveTo>
                      <a:pt x="28" y="132"/>
                    </a:moveTo>
                    <a:cubicBezTo>
                      <a:pt x="28" y="132"/>
                      <a:pt x="27" y="132"/>
                      <a:pt x="27" y="132"/>
                    </a:cubicBezTo>
                    <a:cubicBezTo>
                      <a:pt x="27" y="132"/>
                      <a:pt x="27" y="132"/>
                      <a:pt x="27" y="132"/>
                    </a:cubicBezTo>
                    <a:cubicBezTo>
                      <a:pt x="27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moveTo>
                      <a:pt x="38" y="130"/>
                    </a:moveTo>
                    <a:cubicBezTo>
                      <a:pt x="37" y="132"/>
                      <a:pt x="36" y="133"/>
                      <a:pt x="35" y="135"/>
                    </a:cubicBezTo>
                    <a:cubicBezTo>
                      <a:pt x="35" y="135"/>
                      <a:pt x="35" y="135"/>
                      <a:pt x="36" y="135"/>
                    </a:cubicBezTo>
                    <a:cubicBezTo>
                      <a:pt x="38" y="130"/>
                      <a:pt x="38" y="130"/>
                      <a:pt x="38" y="130"/>
                    </a:cubicBezTo>
                    <a:cubicBezTo>
                      <a:pt x="38" y="130"/>
                      <a:pt x="38" y="130"/>
                      <a:pt x="38" y="130"/>
                    </a:cubicBezTo>
                    <a:moveTo>
                      <a:pt x="32" y="126"/>
                    </a:moveTo>
                    <a:cubicBezTo>
                      <a:pt x="31" y="128"/>
                      <a:pt x="30" y="130"/>
                      <a:pt x="29" y="131"/>
                    </a:cubicBezTo>
                    <a:cubicBezTo>
                      <a:pt x="29" y="131"/>
                      <a:pt x="29" y="131"/>
                      <a:pt x="29" y="131"/>
                    </a:cubicBezTo>
                    <a:cubicBezTo>
                      <a:pt x="30" y="130"/>
                      <a:pt x="31" y="128"/>
                      <a:pt x="32" y="127"/>
                    </a:cubicBezTo>
                    <a:cubicBezTo>
                      <a:pt x="32" y="126"/>
                      <a:pt x="32" y="126"/>
                      <a:pt x="32" y="126"/>
                    </a:cubicBezTo>
                    <a:moveTo>
                      <a:pt x="31" y="126"/>
                    </a:moveTo>
                    <a:cubicBezTo>
                      <a:pt x="30" y="127"/>
                      <a:pt x="29" y="129"/>
                      <a:pt x="28" y="131"/>
                    </a:cubicBezTo>
                    <a:cubicBezTo>
                      <a:pt x="28" y="131"/>
                      <a:pt x="28" y="131"/>
                      <a:pt x="28" y="131"/>
                    </a:cubicBezTo>
                    <a:cubicBezTo>
                      <a:pt x="29" y="129"/>
                      <a:pt x="30" y="127"/>
                      <a:pt x="31" y="126"/>
                    </a:cubicBezTo>
                    <a:cubicBezTo>
                      <a:pt x="31" y="126"/>
                      <a:pt x="31" y="126"/>
                      <a:pt x="31" y="126"/>
                    </a:cubicBezTo>
                    <a:moveTo>
                      <a:pt x="44" y="121"/>
                    </a:moveTo>
                    <a:cubicBezTo>
                      <a:pt x="43" y="122"/>
                      <a:pt x="43" y="123"/>
                      <a:pt x="42" y="123"/>
                    </a:cubicBezTo>
                    <a:cubicBezTo>
                      <a:pt x="42" y="124"/>
                      <a:pt x="42" y="124"/>
                      <a:pt x="42" y="124"/>
                    </a:cubicBezTo>
                    <a:cubicBezTo>
                      <a:pt x="44" y="121"/>
                      <a:pt x="44" y="121"/>
                      <a:pt x="44" y="121"/>
                    </a:cubicBezTo>
                    <a:cubicBezTo>
                      <a:pt x="44" y="121"/>
                      <a:pt x="44" y="121"/>
                      <a:pt x="44" y="121"/>
                    </a:cubicBezTo>
                    <a:moveTo>
                      <a:pt x="37" y="117"/>
                    </a:moveTo>
                    <a:cubicBezTo>
                      <a:pt x="37" y="118"/>
                      <a:pt x="36" y="119"/>
                      <a:pt x="36" y="120"/>
                    </a:cubicBezTo>
                    <a:cubicBezTo>
                      <a:pt x="36" y="120"/>
                      <a:pt x="36" y="120"/>
                      <a:pt x="36" y="120"/>
                    </a:cubicBezTo>
                    <a:cubicBezTo>
                      <a:pt x="37" y="119"/>
                      <a:pt x="37" y="118"/>
                      <a:pt x="38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37" y="117"/>
                    </a:moveTo>
                    <a:cubicBezTo>
                      <a:pt x="36" y="117"/>
                      <a:pt x="36" y="118"/>
                      <a:pt x="35" y="119"/>
                    </a:cubicBezTo>
                    <a:cubicBezTo>
                      <a:pt x="35" y="119"/>
                      <a:pt x="35" y="119"/>
                      <a:pt x="35" y="119"/>
                    </a:cubicBezTo>
                    <a:cubicBezTo>
                      <a:pt x="36" y="118"/>
                      <a:pt x="36" y="117"/>
                      <a:pt x="37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50" y="111"/>
                    </a:moveTo>
                    <a:cubicBezTo>
                      <a:pt x="49" y="113"/>
                      <a:pt x="48" y="114"/>
                      <a:pt x="47" y="116"/>
                    </a:cubicBezTo>
                    <a:cubicBezTo>
                      <a:pt x="47" y="116"/>
                      <a:pt x="47" y="116"/>
                      <a:pt x="47" y="116"/>
                    </a:cubicBezTo>
                    <a:cubicBezTo>
                      <a:pt x="48" y="114"/>
                      <a:pt x="48" y="114"/>
                      <a:pt x="48" y="114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0" y="112"/>
                      <a:pt x="50" y="112"/>
                      <a:pt x="50" y="111"/>
                    </a:cubicBezTo>
                    <a:moveTo>
                      <a:pt x="43" y="108"/>
                    </a:moveTo>
                    <a:cubicBezTo>
                      <a:pt x="42" y="109"/>
                      <a:pt x="41" y="110"/>
                      <a:pt x="40" y="112"/>
                    </a:cubicBezTo>
                    <a:cubicBezTo>
                      <a:pt x="41" y="112"/>
                      <a:pt x="41" y="112"/>
                      <a:pt x="41" y="112"/>
                    </a:cubicBezTo>
                    <a:cubicBezTo>
                      <a:pt x="42" y="110"/>
                      <a:pt x="42" y="109"/>
                      <a:pt x="43" y="108"/>
                    </a:cubicBezTo>
                    <a:cubicBezTo>
                      <a:pt x="43" y="108"/>
                      <a:pt x="43" y="108"/>
                      <a:pt x="43" y="108"/>
                    </a:cubicBezTo>
                    <a:moveTo>
                      <a:pt x="42" y="107"/>
                    </a:moveTo>
                    <a:cubicBezTo>
                      <a:pt x="41" y="109"/>
                      <a:pt x="40" y="110"/>
                      <a:pt x="40" y="111"/>
                    </a:cubicBezTo>
                    <a:cubicBezTo>
                      <a:pt x="40" y="111"/>
                      <a:pt x="40" y="111"/>
                      <a:pt x="40" y="111"/>
                    </a:cubicBezTo>
                    <a:cubicBezTo>
                      <a:pt x="41" y="110"/>
                      <a:pt x="41" y="109"/>
                      <a:pt x="42" y="107"/>
                    </a:cubicBezTo>
                    <a:cubicBezTo>
                      <a:pt x="42" y="107"/>
                      <a:pt x="42" y="107"/>
                      <a:pt x="42" y="107"/>
                    </a:cubicBezTo>
                    <a:moveTo>
                      <a:pt x="57" y="100"/>
                    </a:moveTo>
                    <a:cubicBezTo>
                      <a:pt x="56" y="101"/>
                      <a:pt x="56" y="102"/>
                      <a:pt x="55" y="103"/>
                    </a:cubicBezTo>
                    <a:cubicBezTo>
                      <a:pt x="55" y="103"/>
                      <a:pt x="55" y="103"/>
                      <a:pt x="55" y="103"/>
                    </a:cubicBezTo>
                    <a:cubicBezTo>
                      <a:pt x="57" y="100"/>
                      <a:pt x="57" y="100"/>
                      <a:pt x="57" y="100"/>
                    </a:cubicBezTo>
                    <a:cubicBezTo>
                      <a:pt x="57" y="100"/>
                      <a:pt x="57" y="100"/>
                      <a:pt x="57" y="100"/>
                    </a:cubicBezTo>
                    <a:moveTo>
                      <a:pt x="50" y="96"/>
                    </a:moveTo>
                    <a:cubicBezTo>
                      <a:pt x="49" y="97"/>
                      <a:pt x="49" y="97"/>
                      <a:pt x="48" y="98"/>
                    </a:cubicBezTo>
                    <a:cubicBezTo>
                      <a:pt x="49" y="98"/>
                      <a:pt x="49" y="98"/>
                      <a:pt x="49" y="98"/>
                    </a:cubicBezTo>
                    <a:cubicBezTo>
                      <a:pt x="49" y="98"/>
                      <a:pt x="50" y="97"/>
                      <a:pt x="50" y="96"/>
                    </a:cubicBezTo>
                    <a:cubicBezTo>
                      <a:pt x="50" y="96"/>
                      <a:pt x="50" y="96"/>
                      <a:pt x="50" y="96"/>
                    </a:cubicBezTo>
                    <a:moveTo>
                      <a:pt x="49" y="95"/>
                    </a:moveTo>
                    <a:cubicBezTo>
                      <a:pt x="49" y="96"/>
                      <a:pt x="48" y="97"/>
                      <a:pt x="48" y="98"/>
                    </a:cubicBezTo>
                    <a:cubicBezTo>
                      <a:pt x="48" y="98"/>
                      <a:pt x="48" y="98"/>
                      <a:pt x="48" y="98"/>
                    </a:cubicBezTo>
                    <a:cubicBezTo>
                      <a:pt x="48" y="97"/>
                      <a:pt x="49" y="96"/>
                      <a:pt x="49" y="96"/>
                    </a:cubicBezTo>
                    <a:cubicBezTo>
                      <a:pt x="49" y="96"/>
                      <a:pt x="49" y="96"/>
                      <a:pt x="49" y="95"/>
                    </a:cubicBezTo>
                    <a:moveTo>
                      <a:pt x="61" y="92"/>
                    </a:moveTo>
                    <a:cubicBezTo>
                      <a:pt x="61" y="93"/>
                      <a:pt x="61" y="93"/>
                      <a:pt x="61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1" y="93"/>
                      <a:pt x="61" y="92"/>
                    </a:cubicBezTo>
                    <a:moveTo>
                      <a:pt x="54" y="88"/>
                    </a:move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moveTo>
                      <a:pt x="64" y="88"/>
                    </a:moveTo>
                    <a:cubicBezTo>
                      <a:pt x="63" y="89"/>
                      <a:pt x="63" y="91"/>
                      <a:pt x="62" y="92"/>
                    </a:cubicBezTo>
                    <a:cubicBezTo>
                      <a:pt x="62" y="92"/>
                      <a:pt x="62" y="92"/>
                      <a:pt x="62" y="92"/>
                    </a:cubicBezTo>
                    <a:cubicBezTo>
                      <a:pt x="64" y="88"/>
                      <a:pt x="64" y="88"/>
                      <a:pt x="64" y="88"/>
                    </a:cubicBezTo>
                    <a:cubicBezTo>
                      <a:pt x="64" y="88"/>
                      <a:pt x="64" y="88"/>
                      <a:pt x="64" y="88"/>
                    </a:cubicBezTo>
                    <a:moveTo>
                      <a:pt x="56" y="84"/>
                    </a:moveTo>
                    <a:cubicBezTo>
                      <a:pt x="55" y="85"/>
                      <a:pt x="55" y="86"/>
                      <a:pt x="54" y="87"/>
                    </a:cubicBezTo>
                    <a:cubicBezTo>
                      <a:pt x="54" y="87"/>
                      <a:pt x="54" y="87"/>
                      <a:pt x="54" y="87"/>
                    </a:cubicBezTo>
                    <a:cubicBezTo>
                      <a:pt x="55" y="87"/>
                      <a:pt x="55" y="87"/>
                      <a:pt x="55" y="87"/>
                    </a:cubicBezTo>
                    <a:cubicBezTo>
                      <a:pt x="55" y="87"/>
                      <a:pt x="55" y="87"/>
                      <a:pt x="54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7"/>
                      <a:pt x="56" y="86"/>
                      <a:pt x="57" y="85"/>
                    </a:cubicBezTo>
                    <a:cubicBezTo>
                      <a:pt x="56" y="85"/>
                      <a:pt x="56" y="85"/>
                      <a:pt x="56" y="84"/>
                    </a:cubicBezTo>
                    <a:moveTo>
                      <a:pt x="56" y="84"/>
                    </a:moveTo>
                    <a:cubicBezTo>
                      <a:pt x="56" y="84"/>
                      <a:pt x="56" y="84"/>
                      <a:pt x="56" y="84"/>
                    </a:cubicBezTo>
                    <a:cubicBezTo>
                      <a:pt x="56" y="84"/>
                      <a:pt x="56" y="84"/>
                      <a:pt x="57" y="84"/>
                    </a:cubicBezTo>
                    <a:cubicBezTo>
                      <a:pt x="57" y="84"/>
                      <a:pt x="57" y="84"/>
                      <a:pt x="57" y="84"/>
                    </a:cubicBezTo>
                    <a:cubicBezTo>
                      <a:pt x="57" y="84"/>
                      <a:pt x="56" y="84"/>
                      <a:pt x="56" y="84"/>
                    </a:cubicBezTo>
                    <a:moveTo>
                      <a:pt x="67" y="83"/>
                    </a:move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7" y="83"/>
                      <a:pt x="67" y="83"/>
                      <a:pt x="67" y="83"/>
                    </a:cubicBezTo>
                    <a:moveTo>
                      <a:pt x="68" y="83"/>
                    </a:moveTo>
                    <a:cubicBezTo>
                      <a:pt x="68" y="83"/>
                      <a:pt x="68" y="83"/>
                      <a:pt x="67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8" y="83"/>
                      <a:pt x="68" y="83"/>
                    </a:cubicBezTo>
                    <a:moveTo>
                      <a:pt x="69" y="80"/>
                    </a:moveTo>
                    <a:cubicBezTo>
                      <a:pt x="69" y="81"/>
                      <a:pt x="68" y="82"/>
                      <a:pt x="68" y="82"/>
                    </a:cubicBezTo>
                    <a:cubicBezTo>
                      <a:pt x="68" y="82"/>
                      <a:pt x="68" y="82"/>
                      <a:pt x="68" y="82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69" y="80"/>
                      <a:pt x="69" y="80"/>
                      <a:pt x="69" y="80"/>
                    </a:cubicBezTo>
                    <a:moveTo>
                      <a:pt x="70" y="79"/>
                    </a:move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cubicBezTo>
                      <a:pt x="70" y="79"/>
                      <a:pt x="70" y="79"/>
                      <a:pt x="70" y="79"/>
                    </a:cubicBezTo>
                    <a:moveTo>
                      <a:pt x="59" y="79"/>
                    </a:move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79"/>
                      <a:pt x="60" y="79"/>
                      <a:pt x="60" y="79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59" y="79"/>
                      <a:pt x="59" y="79"/>
                      <a:pt x="59" y="79"/>
                    </a:cubicBezTo>
                    <a:moveTo>
                      <a:pt x="60" y="78"/>
                    </a:moveTo>
                    <a:cubicBezTo>
                      <a:pt x="60" y="78"/>
                      <a:pt x="60" y="78"/>
                      <a:pt x="59" y="78"/>
                    </a:cubicBezTo>
                    <a:cubicBezTo>
                      <a:pt x="60" y="78"/>
                      <a:pt x="60" y="78"/>
                      <a:pt x="60" y="79"/>
                    </a:cubicBezTo>
                    <a:cubicBezTo>
                      <a:pt x="60" y="78"/>
                      <a:pt x="60" y="78"/>
                      <a:pt x="60" y="78"/>
                    </a:cubicBezTo>
                    <a:cubicBezTo>
                      <a:pt x="60" y="78"/>
                      <a:pt x="60" y="78"/>
                      <a:pt x="60" y="78"/>
                    </a:cubicBezTo>
                    <a:moveTo>
                      <a:pt x="71" y="78"/>
                    </a:move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8"/>
                      <a:pt x="70" y="78"/>
                      <a:pt x="70" y="78"/>
                    </a:cubicBezTo>
                    <a:cubicBezTo>
                      <a:pt x="71" y="78"/>
                      <a:pt x="71" y="78"/>
                      <a:pt x="71" y="78"/>
                    </a:cubicBezTo>
                    <a:cubicBezTo>
                      <a:pt x="71" y="78"/>
                      <a:pt x="71" y="78"/>
                      <a:pt x="71" y="78"/>
                    </a:cubicBezTo>
                    <a:moveTo>
                      <a:pt x="72" y="76"/>
                    </a:moveTo>
                    <a:cubicBezTo>
                      <a:pt x="72" y="76"/>
                      <a:pt x="71" y="76"/>
                      <a:pt x="71" y="77"/>
                    </a:cubicBezTo>
                    <a:cubicBezTo>
                      <a:pt x="71" y="77"/>
                      <a:pt x="71" y="77"/>
                      <a:pt x="71" y="77"/>
                    </a:cubicBezTo>
                    <a:cubicBezTo>
                      <a:pt x="72" y="76"/>
                      <a:pt x="72" y="76"/>
                      <a:pt x="72" y="76"/>
                    </a:cubicBezTo>
                    <a:cubicBezTo>
                      <a:pt x="72" y="76"/>
                      <a:pt x="72" y="76"/>
                      <a:pt x="72" y="76"/>
                    </a:cubicBezTo>
                    <a:moveTo>
                      <a:pt x="61" y="75"/>
                    </a:moveTo>
                    <a:cubicBezTo>
                      <a:pt x="61" y="76"/>
                      <a:pt x="60" y="77"/>
                      <a:pt x="60" y="78"/>
                    </a:cubicBezTo>
                    <a:cubicBezTo>
                      <a:pt x="60" y="78"/>
                      <a:pt x="60" y="78"/>
                      <a:pt x="60" y="78"/>
                    </a:cubicBezTo>
                    <a:cubicBezTo>
                      <a:pt x="61" y="77"/>
                      <a:pt x="61" y="76"/>
                      <a:pt x="62" y="76"/>
                    </a:cubicBezTo>
                    <a:cubicBezTo>
                      <a:pt x="61" y="75"/>
                      <a:pt x="61" y="75"/>
                      <a:pt x="61" y="75"/>
                    </a:cubicBezTo>
                    <a:moveTo>
                      <a:pt x="62" y="74"/>
                    </a:moveTo>
                    <a:cubicBezTo>
                      <a:pt x="62" y="74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4"/>
                      <a:pt x="62" y="74"/>
                    </a:cubicBezTo>
                    <a:moveTo>
                      <a:pt x="73" y="74"/>
                    </a:moveTo>
                    <a:cubicBezTo>
                      <a:pt x="73" y="74"/>
                      <a:pt x="73" y="75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73" y="74"/>
                      <a:pt x="73" y="74"/>
                      <a:pt x="73" y="74"/>
                    </a:cubicBezTo>
                    <a:cubicBezTo>
                      <a:pt x="73" y="74"/>
                      <a:pt x="73" y="74"/>
                      <a:pt x="73" y="74"/>
                    </a:cubicBezTo>
                    <a:moveTo>
                      <a:pt x="63" y="73"/>
                    </a:moveTo>
                    <a:cubicBezTo>
                      <a:pt x="63" y="73"/>
                      <a:pt x="62" y="73"/>
                      <a:pt x="62" y="73"/>
                    </a:cubicBezTo>
                    <a:cubicBezTo>
                      <a:pt x="62" y="74"/>
                      <a:pt x="63" y="74"/>
                      <a:pt x="63" y="74"/>
                    </a:cubicBezTo>
                    <a:cubicBezTo>
                      <a:pt x="63" y="74"/>
                      <a:pt x="63" y="73"/>
                      <a:pt x="63" y="73"/>
                    </a:cubicBezTo>
                    <a:cubicBezTo>
                      <a:pt x="63" y="73"/>
                      <a:pt x="63" y="73"/>
                      <a:pt x="63" y="73"/>
                    </a:cubicBezTo>
                    <a:moveTo>
                      <a:pt x="64" y="71"/>
                    </a:moveTo>
                    <a:cubicBezTo>
                      <a:pt x="64" y="71"/>
                      <a:pt x="63" y="71"/>
                      <a:pt x="63" y="72"/>
                    </a:cubicBezTo>
                    <a:cubicBezTo>
                      <a:pt x="63" y="72"/>
                      <a:pt x="64" y="72"/>
                      <a:pt x="64" y="72"/>
                    </a:cubicBezTo>
                    <a:cubicBezTo>
                      <a:pt x="64" y="72"/>
                      <a:pt x="64" y="71"/>
                      <a:pt x="65" y="71"/>
                    </a:cubicBezTo>
                    <a:cubicBezTo>
                      <a:pt x="64" y="71"/>
                      <a:pt x="64" y="71"/>
                      <a:pt x="64" y="71"/>
                    </a:cubicBezTo>
                    <a:moveTo>
                      <a:pt x="65" y="69"/>
                    </a:moveTo>
                    <a:cubicBezTo>
                      <a:pt x="65" y="69"/>
                      <a:pt x="65" y="70"/>
                      <a:pt x="64" y="70"/>
                    </a:cubicBezTo>
                    <a:cubicBezTo>
                      <a:pt x="64" y="70"/>
                      <a:pt x="65" y="70"/>
                      <a:pt x="65" y="70"/>
                    </a:cubicBezTo>
                    <a:cubicBezTo>
                      <a:pt x="65" y="70"/>
                      <a:pt x="65" y="69"/>
                      <a:pt x="66" y="69"/>
                    </a:cubicBezTo>
                    <a:cubicBezTo>
                      <a:pt x="66" y="69"/>
                      <a:pt x="65" y="69"/>
                      <a:pt x="65" y="69"/>
                    </a:cubicBezTo>
                    <a:moveTo>
                      <a:pt x="78" y="65"/>
                    </a:moveTo>
                    <a:cubicBezTo>
                      <a:pt x="77" y="67"/>
                      <a:pt x="76" y="68"/>
                      <a:pt x="76" y="70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8" y="65"/>
                      <a:pt x="78" y="65"/>
                      <a:pt x="78" y="65"/>
                    </a:cubicBezTo>
                    <a:cubicBezTo>
                      <a:pt x="78" y="65"/>
                      <a:pt x="78" y="65"/>
                      <a:pt x="78" y="65"/>
                    </a:cubicBezTo>
                    <a:moveTo>
                      <a:pt x="79" y="64"/>
                    </a:move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moveTo>
                      <a:pt x="70" y="60"/>
                    </a:moveTo>
                    <a:cubicBezTo>
                      <a:pt x="69" y="62"/>
                      <a:pt x="68" y="63"/>
                      <a:pt x="67" y="65"/>
                    </a:cubicBezTo>
                    <a:cubicBezTo>
                      <a:pt x="67" y="65"/>
                      <a:pt x="68" y="65"/>
                      <a:pt x="68" y="65"/>
                    </a:cubicBezTo>
                    <a:cubicBezTo>
                      <a:pt x="69" y="64"/>
                      <a:pt x="70" y="62"/>
                      <a:pt x="70" y="61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0" y="60"/>
                      <a:pt x="70" y="60"/>
                      <a:pt x="70" y="60"/>
                    </a:cubicBezTo>
                    <a:moveTo>
                      <a:pt x="71" y="59"/>
                    </a:moveTo>
                    <a:cubicBezTo>
                      <a:pt x="71" y="59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1" y="60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1" y="59"/>
                    </a:cubicBezTo>
                    <a:moveTo>
                      <a:pt x="82" y="59"/>
                    </a:moveTo>
                    <a:cubicBezTo>
                      <a:pt x="81" y="60"/>
                      <a:pt x="80" y="62"/>
                      <a:pt x="79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2" y="59"/>
                      <a:pt x="82" y="59"/>
                      <a:pt x="82" y="59"/>
                    </a:cubicBezTo>
                    <a:cubicBezTo>
                      <a:pt x="82" y="59"/>
                      <a:pt x="82" y="59"/>
                      <a:pt x="82" y="59"/>
                    </a:cubicBezTo>
                    <a:moveTo>
                      <a:pt x="74" y="54"/>
                    </a:moveTo>
                    <a:cubicBezTo>
                      <a:pt x="73" y="55"/>
                      <a:pt x="72" y="57"/>
                      <a:pt x="71" y="59"/>
                    </a:cubicBezTo>
                    <a:cubicBezTo>
                      <a:pt x="71" y="59"/>
                      <a:pt x="71" y="59"/>
                      <a:pt x="71" y="59"/>
                    </a:cubicBezTo>
                    <a:cubicBezTo>
                      <a:pt x="74" y="54"/>
                      <a:pt x="74" y="54"/>
                      <a:pt x="74" y="54"/>
                    </a:cubicBezTo>
                    <a:cubicBezTo>
                      <a:pt x="74" y="54"/>
                      <a:pt x="74" y="54"/>
                      <a:pt x="74" y="54"/>
                    </a:cubicBezTo>
                    <a:moveTo>
                      <a:pt x="86" y="53"/>
                    </a:moveTo>
                    <a:cubicBezTo>
                      <a:pt x="85" y="55"/>
                      <a:pt x="84" y="56"/>
                      <a:pt x="83" y="58"/>
                    </a:cubicBezTo>
                    <a:cubicBezTo>
                      <a:pt x="83" y="58"/>
                      <a:pt x="83" y="58"/>
                      <a:pt x="83" y="58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6" y="53"/>
                      <a:pt x="86" y="53"/>
                      <a:pt x="86" y="53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1"/>
                      <a:pt x="87" y="51"/>
                      <a:pt x="87" y="51"/>
                    </a:cubicBezTo>
                    <a:moveTo>
                      <a:pt x="77" y="48"/>
                    </a:moveTo>
                    <a:cubicBezTo>
                      <a:pt x="77" y="50"/>
                      <a:pt x="76" y="51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78" y="48"/>
                      <a:pt x="78" y="48"/>
                      <a:pt x="77" y="48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9" y="46"/>
                      <a:pt x="79" y="46"/>
                      <a:pt x="79" y="46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cubicBezTo>
                      <a:pt x="79" y="46"/>
                      <a:pt x="79" y="46"/>
                      <a:pt x="79" y="46"/>
                    </a:cubicBezTo>
                    <a:moveTo>
                      <a:pt x="94" y="40"/>
                    </a:moveTo>
                    <a:cubicBezTo>
                      <a:pt x="92" y="43"/>
                      <a:pt x="90" y="46"/>
                      <a:pt x="89" y="49"/>
                    </a:cubicBezTo>
                    <a:cubicBezTo>
                      <a:pt x="89" y="49"/>
                      <a:pt x="89" y="49"/>
                      <a:pt x="89" y="49"/>
                    </a:cubicBezTo>
                    <a:cubicBezTo>
                      <a:pt x="94" y="40"/>
                      <a:pt x="94" y="40"/>
                      <a:pt x="94" y="40"/>
                    </a:cubicBezTo>
                    <a:cubicBezTo>
                      <a:pt x="94" y="40"/>
                      <a:pt x="94" y="40"/>
                      <a:pt x="94" y="40"/>
                    </a:cubicBezTo>
                    <a:moveTo>
                      <a:pt x="96" y="36"/>
                    </a:moveTo>
                    <a:cubicBezTo>
                      <a:pt x="96" y="36"/>
                      <a:pt x="96" y="37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6"/>
                      <a:pt x="96" y="36"/>
                      <a:pt x="96" y="36"/>
                    </a:cubicBezTo>
                    <a:moveTo>
                      <a:pt x="86" y="34"/>
                    </a:moveTo>
                    <a:cubicBezTo>
                      <a:pt x="84" y="38"/>
                      <a:pt x="82" y="41"/>
                      <a:pt x="80" y="44"/>
                    </a:cubicBezTo>
                    <a:cubicBezTo>
                      <a:pt x="80" y="44"/>
                      <a:pt x="80" y="44"/>
                      <a:pt x="81" y="44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6" y="35"/>
                      <a:pt x="86" y="35"/>
                      <a:pt x="86" y="34"/>
                    </a:cubicBezTo>
                    <a:moveTo>
                      <a:pt x="94" y="21"/>
                    </a:moveTo>
                    <a:cubicBezTo>
                      <a:pt x="87" y="32"/>
                      <a:pt x="87" y="32"/>
                      <a:pt x="87" y="32"/>
                    </a:cubicBezTo>
                    <a:cubicBezTo>
                      <a:pt x="87" y="32"/>
                      <a:pt x="87" y="32"/>
                      <a:pt x="87" y="32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94" y="21"/>
                      <a:pt x="94" y="21"/>
                      <a:pt x="94" y="21"/>
                    </a:cubicBezTo>
                    <a:cubicBezTo>
                      <a:pt x="94" y="21"/>
                      <a:pt x="94" y="21"/>
                      <a:pt x="94" y="21"/>
                    </a:cubicBezTo>
                    <a:moveTo>
                      <a:pt x="102" y="8"/>
                    </a:moveTo>
                    <a:cubicBezTo>
                      <a:pt x="98" y="14"/>
                      <a:pt x="98" y="14"/>
                      <a:pt x="98" y="14"/>
                    </a:cubicBezTo>
                    <a:cubicBezTo>
                      <a:pt x="98" y="14"/>
                      <a:pt x="98" y="14"/>
                      <a:pt x="98" y="14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8"/>
                      <a:pt x="103" y="8"/>
                      <a:pt x="102" y="8"/>
                    </a:cubicBezTo>
                    <a:moveTo>
                      <a:pt x="104" y="4"/>
                    </a:moveTo>
                    <a:cubicBezTo>
                      <a:pt x="104" y="6"/>
                      <a:pt x="104" y="6"/>
                      <a:pt x="104" y="6"/>
                    </a:cubicBezTo>
                    <a:cubicBezTo>
                      <a:pt x="104" y="6"/>
                      <a:pt x="104" y="6"/>
                      <a:pt x="104" y="6"/>
                    </a:cubicBezTo>
                    <a:cubicBezTo>
                      <a:pt x="105" y="4"/>
                      <a:pt x="105" y="4"/>
                      <a:pt x="105" y="4"/>
                    </a:cubicBezTo>
                    <a:cubicBezTo>
                      <a:pt x="105" y="4"/>
                      <a:pt x="104" y="4"/>
                      <a:pt x="104" y="4"/>
                    </a:cubicBezTo>
                    <a:moveTo>
                      <a:pt x="107" y="0"/>
                    </a:move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7" y="0"/>
                      <a:pt x="107" y="0"/>
                      <a:pt x="10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2" name="Freeform 9636"/>
              <p:cNvSpPr>
                <a:spLocks noEditPoints="1"/>
              </p:cNvSpPr>
              <p:nvPr/>
            </p:nvSpPr>
            <p:spPr bwMode="auto">
              <a:xfrm>
                <a:off x="-602" y="3533"/>
                <a:ext cx="24" cy="38"/>
              </a:xfrm>
              <a:custGeom>
                <a:avLst/>
                <a:gdLst>
                  <a:gd name="T0" fmla="*/ 1 w 10"/>
                  <a:gd name="T1" fmla="*/ 15 h 16"/>
                  <a:gd name="T2" fmla="*/ 0 w 10"/>
                  <a:gd name="T3" fmla="*/ 16 h 16"/>
                  <a:gd name="T4" fmla="*/ 0 w 10"/>
                  <a:gd name="T5" fmla="*/ 16 h 16"/>
                  <a:gd name="T6" fmla="*/ 1 w 10"/>
                  <a:gd name="T7" fmla="*/ 15 h 16"/>
                  <a:gd name="T8" fmla="*/ 1 w 10"/>
                  <a:gd name="T9" fmla="*/ 15 h 16"/>
                  <a:gd name="T10" fmla="*/ 1 w 10"/>
                  <a:gd name="T11" fmla="*/ 15 h 16"/>
                  <a:gd name="T12" fmla="*/ 1 w 10"/>
                  <a:gd name="T13" fmla="*/ 15 h 16"/>
                  <a:gd name="T14" fmla="*/ 1 w 10"/>
                  <a:gd name="T15" fmla="*/ 15 h 16"/>
                  <a:gd name="T16" fmla="*/ 1 w 10"/>
                  <a:gd name="T17" fmla="*/ 15 h 16"/>
                  <a:gd name="T18" fmla="*/ 1 w 10"/>
                  <a:gd name="T19" fmla="*/ 15 h 16"/>
                  <a:gd name="T20" fmla="*/ 5 w 10"/>
                  <a:gd name="T21" fmla="*/ 9 h 16"/>
                  <a:gd name="T22" fmla="*/ 4 w 10"/>
                  <a:gd name="T23" fmla="*/ 9 h 16"/>
                  <a:gd name="T24" fmla="*/ 4 w 10"/>
                  <a:gd name="T25" fmla="*/ 9 h 16"/>
                  <a:gd name="T26" fmla="*/ 5 w 10"/>
                  <a:gd name="T27" fmla="*/ 9 h 16"/>
                  <a:gd name="T28" fmla="*/ 5 w 10"/>
                  <a:gd name="T29" fmla="*/ 9 h 16"/>
                  <a:gd name="T30" fmla="*/ 8 w 10"/>
                  <a:gd name="T31" fmla="*/ 3 h 16"/>
                  <a:gd name="T32" fmla="*/ 8 w 10"/>
                  <a:gd name="T33" fmla="*/ 4 h 16"/>
                  <a:gd name="T34" fmla="*/ 8 w 10"/>
                  <a:gd name="T35" fmla="*/ 4 h 16"/>
                  <a:gd name="T36" fmla="*/ 8 w 10"/>
                  <a:gd name="T37" fmla="*/ 3 h 16"/>
                  <a:gd name="T38" fmla="*/ 8 w 10"/>
                  <a:gd name="T39" fmla="*/ 3 h 16"/>
                  <a:gd name="T40" fmla="*/ 10 w 10"/>
                  <a:gd name="T41" fmla="*/ 0 h 16"/>
                  <a:gd name="T42" fmla="*/ 8 w 10"/>
                  <a:gd name="T43" fmla="*/ 2 h 16"/>
                  <a:gd name="T44" fmla="*/ 8 w 10"/>
                  <a:gd name="T45" fmla="*/ 2 h 16"/>
                  <a:gd name="T46" fmla="*/ 10 w 10"/>
                  <a:gd name="T47" fmla="*/ 0 h 16"/>
                  <a:gd name="T48" fmla="*/ 10 w 10"/>
                  <a:gd name="T4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16">
                    <a:moveTo>
                      <a:pt x="1" y="15"/>
                    </a:moveTo>
                    <a:cubicBezTo>
                      <a:pt x="1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6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1" y="15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5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moveTo>
                      <a:pt x="8" y="3"/>
                    </a:move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10" y="0"/>
                    </a:moveTo>
                    <a:cubicBezTo>
                      <a:pt x="9" y="1"/>
                      <a:pt x="9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2"/>
                      <a:pt x="9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3" name="Freeform 9637"/>
              <p:cNvSpPr>
                <a:spLocks noEditPoints="1"/>
              </p:cNvSpPr>
              <p:nvPr/>
            </p:nvSpPr>
            <p:spPr bwMode="auto">
              <a:xfrm>
                <a:off x="-602" y="3526"/>
                <a:ext cx="26" cy="45"/>
              </a:xfrm>
              <a:custGeom>
                <a:avLst/>
                <a:gdLst>
                  <a:gd name="T0" fmla="*/ 0 w 11"/>
                  <a:gd name="T1" fmla="*/ 19 h 19"/>
                  <a:gd name="T2" fmla="*/ 0 w 11"/>
                  <a:gd name="T3" fmla="*/ 19 h 19"/>
                  <a:gd name="T4" fmla="*/ 0 w 11"/>
                  <a:gd name="T5" fmla="*/ 19 h 19"/>
                  <a:gd name="T6" fmla="*/ 0 w 11"/>
                  <a:gd name="T7" fmla="*/ 19 h 19"/>
                  <a:gd name="T8" fmla="*/ 1 w 11"/>
                  <a:gd name="T9" fmla="*/ 18 h 19"/>
                  <a:gd name="T10" fmla="*/ 1 w 11"/>
                  <a:gd name="T11" fmla="*/ 18 h 19"/>
                  <a:gd name="T12" fmla="*/ 1 w 11"/>
                  <a:gd name="T13" fmla="*/ 18 h 19"/>
                  <a:gd name="T14" fmla="*/ 1 w 11"/>
                  <a:gd name="T15" fmla="*/ 18 h 19"/>
                  <a:gd name="T16" fmla="*/ 1 w 11"/>
                  <a:gd name="T17" fmla="*/ 18 h 19"/>
                  <a:gd name="T18" fmla="*/ 4 w 11"/>
                  <a:gd name="T19" fmla="*/ 12 h 19"/>
                  <a:gd name="T20" fmla="*/ 1 w 11"/>
                  <a:gd name="T21" fmla="*/ 18 h 19"/>
                  <a:gd name="T22" fmla="*/ 1 w 11"/>
                  <a:gd name="T23" fmla="*/ 18 h 19"/>
                  <a:gd name="T24" fmla="*/ 4 w 11"/>
                  <a:gd name="T25" fmla="*/ 12 h 19"/>
                  <a:gd name="T26" fmla="*/ 4 w 11"/>
                  <a:gd name="T27" fmla="*/ 12 h 19"/>
                  <a:gd name="T28" fmla="*/ 8 w 11"/>
                  <a:gd name="T29" fmla="*/ 7 h 19"/>
                  <a:gd name="T30" fmla="*/ 5 w 11"/>
                  <a:gd name="T31" fmla="*/ 12 h 19"/>
                  <a:gd name="T32" fmla="*/ 5 w 11"/>
                  <a:gd name="T33" fmla="*/ 12 h 19"/>
                  <a:gd name="T34" fmla="*/ 8 w 11"/>
                  <a:gd name="T35" fmla="*/ 7 h 19"/>
                  <a:gd name="T36" fmla="*/ 8 w 11"/>
                  <a:gd name="T37" fmla="*/ 7 h 19"/>
                  <a:gd name="T38" fmla="*/ 8 w 11"/>
                  <a:gd name="T39" fmla="*/ 5 h 19"/>
                  <a:gd name="T40" fmla="*/ 8 w 11"/>
                  <a:gd name="T41" fmla="*/ 6 h 19"/>
                  <a:gd name="T42" fmla="*/ 8 w 11"/>
                  <a:gd name="T43" fmla="*/ 6 h 19"/>
                  <a:gd name="T44" fmla="*/ 8 w 11"/>
                  <a:gd name="T45" fmla="*/ 5 h 19"/>
                  <a:gd name="T46" fmla="*/ 8 w 11"/>
                  <a:gd name="T47" fmla="*/ 5 h 19"/>
                  <a:gd name="T48" fmla="*/ 11 w 11"/>
                  <a:gd name="T49" fmla="*/ 0 h 19"/>
                  <a:gd name="T50" fmla="*/ 10 w 11"/>
                  <a:gd name="T51" fmla="*/ 3 h 19"/>
                  <a:gd name="T52" fmla="*/ 10 w 11"/>
                  <a:gd name="T53" fmla="*/ 3 h 19"/>
                  <a:gd name="T54" fmla="*/ 11 w 11"/>
                  <a:gd name="T5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" h="19">
                    <a:moveTo>
                      <a:pt x="0" y="19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moveTo>
                      <a:pt x="1" y="18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moveTo>
                      <a:pt x="4" y="12"/>
                    </a:moveTo>
                    <a:cubicBezTo>
                      <a:pt x="3" y="14"/>
                      <a:pt x="2" y="16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2" y="16"/>
                      <a:pt x="3" y="14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moveTo>
                      <a:pt x="8" y="7"/>
                    </a:moveTo>
                    <a:cubicBezTo>
                      <a:pt x="6" y="9"/>
                      <a:pt x="5" y="10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0"/>
                      <a:pt x="7" y="9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moveTo>
                      <a:pt x="11" y="0"/>
                    </a:moveTo>
                    <a:cubicBezTo>
                      <a:pt x="11" y="1"/>
                      <a:pt x="10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2"/>
                      <a:pt x="11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4" name="Freeform 9638"/>
              <p:cNvSpPr>
                <a:spLocks noEditPoints="1"/>
              </p:cNvSpPr>
              <p:nvPr/>
            </p:nvSpPr>
            <p:spPr bwMode="auto">
              <a:xfrm>
                <a:off x="-741" y="3715"/>
                <a:ext cx="26" cy="45"/>
              </a:xfrm>
              <a:custGeom>
                <a:avLst/>
                <a:gdLst>
                  <a:gd name="T0" fmla="*/ 1 w 11"/>
                  <a:gd name="T1" fmla="*/ 17 h 19"/>
                  <a:gd name="T2" fmla="*/ 1 w 11"/>
                  <a:gd name="T3" fmla="*/ 18 h 19"/>
                  <a:gd name="T4" fmla="*/ 1 w 11"/>
                  <a:gd name="T5" fmla="*/ 17 h 19"/>
                  <a:gd name="T6" fmla="*/ 1 w 11"/>
                  <a:gd name="T7" fmla="*/ 17 h 19"/>
                  <a:gd name="T8" fmla="*/ 3 w 11"/>
                  <a:gd name="T9" fmla="*/ 15 h 19"/>
                  <a:gd name="T10" fmla="*/ 2 w 11"/>
                  <a:gd name="T11" fmla="*/ 16 h 19"/>
                  <a:gd name="T12" fmla="*/ 2 w 11"/>
                  <a:gd name="T13" fmla="*/ 16 h 19"/>
                  <a:gd name="T14" fmla="*/ 3 w 11"/>
                  <a:gd name="T15" fmla="*/ 15 h 19"/>
                  <a:gd name="T16" fmla="*/ 3 w 11"/>
                  <a:gd name="T17" fmla="*/ 15 h 19"/>
                  <a:gd name="T18" fmla="*/ 2 w 11"/>
                  <a:gd name="T19" fmla="*/ 15 h 19"/>
                  <a:gd name="T20" fmla="*/ 0 w 11"/>
                  <a:gd name="T21" fmla="*/ 18 h 19"/>
                  <a:gd name="T22" fmla="*/ 0 w 11"/>
                  <a:gd name="T23" fmla="*/ 19 h 19"/>
                  <a:gd name="T24" fmla="*/ 0 w 11"/>
                  <a:gd name="T25" fmla="*/ 18 h 19"/>
                  <a:gd name="T26" fmla="*/ 2 w 11"/>
                  <a:gd name="T27" fmla="*/ 16 h 19"/>
                  <a:gd name="T28" fmla="*/ 1 w 11"/>
                  <a:gd name="T29" fmla="*/ 17 h 19"/>
                  <a:gd name="T30" fmla="*/ 1 w 11"/>
                  <a:gd name="T31" fmla="*/ 17 h 19"/>
                  <a:gd name="T32" fmla="*/ 3 w 11"/>
                  <a:gd name="T33" fmla="*/ 15 h 19"/>
                  <a:gd name="T34" fmla="*/ 2 w 11"/>
                  <a:gd name="T35" fmla="*/ 15 h 19"/>
                  <a:gd name="T36" fmla="*/ 2 w 11"/>
                  <a:gd name="T37" fmla="*/ 16 h 19"/>
                  <a:gd name="T38" fmla="*/ 2 w 11"/>
                  <a:gd name="T39" fmla="*/ 15 h 19"/>
                  <a:gd name="T40" fmla="*/ 2 w 11"/>
                  <a:gd name="T41" fmla="*/ 15 h 19"/>
                  <a:gd name="T42" fmla="*/ 5 w 11"/>
                  <a:gd name="T43" fmla="*/ 11 h 19"/>
                  <a:gd name="T44" fmla="*/ 4 w 11"/>
                  <a:gd name="T45" fmla="*/ 12 h 19"/>
                  <a:gd name="T46" fmla="*/ 5 w 11"/>
                  <a:gd name="T47" fmla="*/ 12 h 19"/>
                  <a:gd name="T48" fmla="*/ 5 w 11"/>
                  <a:gd name="T49" fmla="*/ 11 h 19"/>
                  <a:gd name="T50" fmla="*/ 5 w 11"/>
                  <a:gd name="T51" fmla="*/ 11 h 19"/>
                  <a:gd name="T52" fmla="*/ 4 w 11"/>
                  <a:gd name="T53" fmla="*/ 11 h 19"/>
                  <a:gd name="T54" fmla="*/ 3 w 11"/>
                  <a:gd name="T55" fmla="*/ 11 h 19"/>
                  <a:gd name="T56" fmla="*/ 4 w 11"/>
                  <a:gd name="T57" fmla="*/ 12 h 19"/>
                  <a:gd name="T58" fmla="*/ 4 w 11"/>
                  <a:gd name="T59" fmla="*/ 11 h 19"/>
                  <a:gd name="T60" fmla="*/ 4 w 11"/>
                  <a:gd name="T61" fmla="*/ 11 h 19"/>
                  <a:gd name="T62" fmla="*/ 6 w 11"/>
                  <a:gd name="T63" fmla="*/ 10 h 19"/>
                  <a:gd name="T64" fmla="*/ 5 w 11"/>
                  <a:gd name="T65" fmla="*/ 11 h 19"/>
                  <a:gd name="T66" fmla="*/ 5 w 11"/>
                  <a:gd name="T67" fmla="*/ 11 h 19"/>
                  <a:gd name="T68" fmla="*/ 6 w 11"/>
                  <a:gd name="T69" fmla="*/ 10 h 19"/>
                  <a:gd name="T70" fmla="*/ 6 w 11"/>
                  <a:gd name="T71" fmla="*/ 10 h 19"/>
                  <a:gd name="T72" fmla="*/ 5 w 11"/>
                  <a:gd name="T73" fmla="*/ 9 h 19"/>
                  <a:gd name="T74" fmla="*/ 5 w 11"/>
                  <a:gd name="T75" fmla="*/ 9 h 19"/>
                  <a:gd name="T76" fmla="*/ 4 w 11"/>
                  <a:gd name="T77" fmla="*/ 11 h 19"/>
                  <a:gd name="T78" fmla="*/ 4 w 11"/>
                  <a:gd name="T79" fmla="*/ 11 h 19"/>
                  <a:gd name="T80" fmla="*/ 5 w 11"/>
                  <a:gd name="T81" fmla="*/ 9 h 19"/>
                  <a:gd name="T82" fmla="*/ 5 w 11"/>
                  <a:gd name="T83" fmla="*/ 9 h 19"/>
                  <a:gd name="T84" fmla="*/ 8 w 11"/>
                  <a:gd name="T85" fmla="*/ 6 h 19"/>
                  <a:gd name="T86" fmla="*/ 8 w 11"/>
                  <a:gd name="T87" fmla="*/ 6 h 19"/>
                  <a:gd name="T88" fmla="*/ 8 w 11"/>
                  <a:gd name="T89" fmla="*/ 6 h 19"/>
                  <a:gd name="T90" fmla="*/ 8 w 11"/>
                  <a:gd name="T91" fmla="*/ 6 h 19"/>
                  <a:gd name="T92" fmla="*/ 7 w 11"/>
                  <a:gd name="T93" fmla="*/ 5 h 19"/>
                  <a:gd name="T94" fmla="*/ 7 w 11"/>
                  <a:gd name="T95" fmla="*/ 6 h 19"/>
                  <a:gd name="T96" fmla="*/ 7 w 11"/>
                  <a:gd name="T97" fmla="*/ 6 h 19"/>
                  <a:gd name="T98" fmla="*/ 8 w 11"/>
                  <a:gd name="T99" fmla="*/ 5 h 19"/>
                  <a:gd name="T100" fmla="*/ 7 w 11"/>
                  <a:gd name="T101" fmla="*/ 5 h 19"/>
                  <a:gd name="T102" fmla="*/ 9 w 11"/>
                  <a:gd name="T103" fmla="*/ 2 h 19"/>
                  <a:gd name="T104" fmla="*/ 9 w 11"/>
                  <a:gd name="T105" fmla="*/ 2 h 19"/>
                  <a:gd name="T106" fmla="*/ 9 w 11"/>
                  <a:gd name="T107" fmla="*/ 2 h 19"/>
                  <a:gd name="T108" fmla="*/ 9 w 11"/>
                  <a:gd name="T109" fmla="*/ 3 h 19"/>
                  <a:gd name="T110" fmla="*/ 9 w 11"/>
                  <a:gd name="T111" fmla="*/ 3 h 19"/>
                  <a:gd name="T112" fmla="*/ 9 w 11"/>
                  <a:gd name="T113" fmla="*/ 2 h 19"/>
                  <a:gd name="T114" fmla="*/ 9 w 11"/>
                  <a:gd name="T115" fmla="*/ 2 h 19"/>
                  <a:gd name="T116" fmla="*/ 11 w 11"/>
                  <a:gd name="T117" fmla="*/ 0 h 19"/>
                  <a:gd name="T118" fmla="*/ 10 w 11"/>
                  <a:gd name="T119" fmla="*/ 0 h 19"/>
                  <a:gd name="T120" fmla="*/ 10 w 11"/>
                  <a:gd name="T121" fmla="*/ 0 h 19"/>
                  <a:gd name="T122" fmla="*/ 11 w 11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" h="19">
                    <a:moveTo>
                      <a:pt x="1" y="17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moveTo>
                      <a:pt x="3" y="15"/>
                    </a:moveTo>
                    <a:cubicBezTo>
                      <a:pt x="2" y="15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moveTo>
                      <a:pt x="2" y="15"/>
                    </a:move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8"/>
                    </a:cubicBezTo>
                    <a:cubicBezTo>
                      <a:pt x="1" y="17"/>
                      <a:pt x="2" y="16"/>
                      <a:pt x="2" y="16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3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moveTo>
                      <a:pt x="5" y="11"/>
                    </a:move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4" y="11"/>
                    </a:moveTo>
                    <a:cubicBezTo>
                      <a:pt x="4" y="11"/>
                      <a:pt x="3" y="11"/>
                      <a:pt x="3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moveTo>
                      <a:pt x="6" y="10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5" y="9"/>
                    </a:moveTo>
                    <a:cubicBezTo>
                      <a:pt x="5" y="9"/>
                      <a:pt x="5" y="9"/>
                      <a:pt x="5" y="9"/>
                    </a:cubicBezTo>
                    <a:cubicBezTo>
                      <a:pt x="4" y="10"/>
                      <a:pt x="4" y="10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5" y="10"/>
                      <a:pt x="5" y="10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7" y="5"/>
                    </a:moveTo>
                    <a:cubicBezTo>
                      <a:pt x="7" y="5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8" y="5"/>
                    </a:cubicBezTo>
                    <a:cubicBezTo>
                      <a:pt x="8" y="5"/>
                      <a:pt x="7" y="5"/>
                      <a:pt x="7" y="5"/>
                    </a:cubicBezTo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moveTo>
                      <a:pt x="11" y="0"/>
                    </a:moveTo>
                    <a:cubicBezTo>
                      <a:pt x="11" y="0"/>
                      <a:pt x="11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5" name="Freeform 9639"/>
              <p:cNvSpPr>
                <a:spLocks noEditPoints="1"/>
              </p:cNvSpPr>
              <p:nvPr/>
            </p:nvSpPr>
            <p:spPr bwMode="auto">
              <a:xfrm>
                <a:off x="-741" y="3715"/>
                <a:ext cx="23" cy="42"/>
              </a:xfrm>
              <a:custGeom>
                <a:avLst/>
                <a:gdLst>
                  <a:gd name="T0" fmla="*/ 2 w 10"/>
                  <a:gd name="T1" fmla="*/ 16 h 18"/>
                  <a:gd name="T2" fmla="*/ 0 w 10"/>
                  <a:gd name="T3" fmla="*/ 18 h 18"/>
                  <a:gd name="T4" fmla="*/ 1 w 10"/>
                  <a:gd name="T5" fmla="*/ 18 h 18"/>
                  <a:gd name="T6" fmla="*/ 1 w 10"/>
                  <a:gd name="T7" fmla="*/ 17 h 18"/>
                  <a:gd name="T8" fmla="*/ 1 w 10"/>
                  <a:gd name="T9" fmla="*/ 17 h 18"/>
                  <a:gd name="T10" fmla="*/ 2 w 10"/>
                  <a:gd name="T11" fmla="*/ 16 h 18"/>
                  <a:gd name="T12" fmla="*/ 4 w 10"/>
                  <a:gd name="T13" fmla="*/ 12 h 18"/>
                  <a:gd name="T14" fmla="*/ 2 w 10"/>
                  <a:gd name="T15" fmla="*/ 15 h 18"/>
                  <a:gd name="T16" fmla="*/ 3 w 10"/>
                  <a:gd name="T17" fmla="*/ 15 h 18"/>
                  <a:gd name="T18" fmla="*/ 1 w 10"/>
                  <a:gd name="T19" fmla="*/ 17 h 18"/>
                  <a:gd name="T20" fmla="*/ 1 w 10"/>
                  <a:gd name="T21" fmla="*/ 17 h 18"/>
                  <a:gd name="T22" fmla="*/ 2 w 10"/>
                  <a:gd name="T23" fmla="*/ 16 h 18"/>
                  <a:gd name="T24" fmla="*/ 2 w 10"/>
                  <a:gd name="T25" fmla="*/ 16 h 18"/>
                  <a:gd name="T26" fmla="*/ 3 w 10"/>
                  <a:gd name="T27" fmla="*/ 15 h 18"/>
                  <a:gd name="T28" fmla="*/ 3 w 10"/>
                  <a:gd name="T29" fmla="*/ 15 h 18"/>
                  <a:gd name="T30" fmla="*/ 5 w 10"/>
                  <a:gd name="T31" fmla="*/ 12 h 18"/>
                  <a:gd name="T32" fmla="*/ 5 w 10"/>
                  <a:gd name="T33" fmla="*/ 12 h 18"/>
                  <a:gd name="T34" fmla="*/ 4 w 10"/>
                  <a:gd name="T35" fmla="*/ 12 h 18"/>
                  <a:gd name="T36" fmla="*/ 3 w 10"/>
                  <a:gd name="T37" fmla="*/ 11 h 18"/>
                  <a:gd name="T38" fmla="*/ 2 w 10"/>
                  <a:gd name="T39" fmla="*/ 15 h 18"/>
                  <a:gd name="T40" fmla="*/ 2 w 10"/>
                  <a:gd name="T41" fmla="*/ 15 h 18"/>
                  <a:gd name="T42" fmla="*/ 4 w 10"/>
                  <a:gd name="T43" fmla="*/ 12 h 18"/>
                  <a:gd name="T44" fmla="*/ 3 w 10"/>
                  <a:gd name="T45" fmla="*/ 11 h 18"/>
                  <a:gd name="T46" fmla="*/ 5 w 10"/>
                  <a:gd name="T47" fmla="*/ 11 h 18"/>
                  <a:gd name="T48" fmla="*/ 5 w 10"/>
                  <a:gd name="T49" fmla="*/ 11 h 18"/>
                  <a:gd name="T50" fmla="*/ 5 w 10"/>
                  <a:gd name="T51" fmla="*/ 11 h 18"/>
                  <a:gd name="T52" fmla="*/ 5 w 10"/>
                  <a:gd name="T53" fmla="*/ 11 h 18"/>
                  <a:gd name="T54" fmla="*/ 5 w 10"/>
                  <a:gd name="T55" fmla="*/ 11 h 18"/>
                  <a:gd name="T56" fmla="*/ 4 w 10"/>
                  <a:gd name="T57" fmla="*/ 11 h 18"/>
                  <a:gd name="T58" fmla="*/ 4 w 10"/>
                  <a:gd name="T59" fmla="*/ 11 h 18"/>
                  <a:gd name="T60" fmla="*/ 4 w 10"/>
                  <a:gd name="T61" fmla="*/ 11 h 18"/>
                  <a:gd name="T62" fmla="*/ 4 w 10"/>
                  <a:gd name="T63" fmla="*/ 11 h 18"/>
                  <a:gd name="T64" fmla="*/ 4 w 10"/>
                  <a:gd name="T65" fmla="*/ 11 h 18"/>
                  <a:gd name="T66" fmla="*/ 8 w 10"/>
                  <a:gd name="T67" fmla="*/ 6 h 18"/>
                  <a:gd name="T68" fmla="*/ 7 w 10"/>
                  <a:gd name="T69" fmla="*/ 7 h 18"/>
                  <a:gd name="T70" fmla="*/ 6 w 10"/>
                  <a:gd name="T71" fmla="*/ 10 h 18"/>
                  <a:gd name="T72" fmla="*/ 6 w 10"/>
                  <a:gd name="T73" fmla="*/ 10 h 18"/>
                  <a:gd name="T74" fmla="*/ 8 w 10"/>
                  <a:gd name="T75" fmla="*/ 6 h 18"/>
                  <a:gd name="T76" fmla="*/ 8 w 10"/>
                  <a:gd name="T77" fmla="*/ 6 h 18"/>
                  <a:gd name="T78" fmla="*/ 7 w 10"/>
                  <a:gd name="T79" fmla="*/ 6 h 18"/>
                  <a:gd name="T80" fmla="*/ 5 w 10"/>
                  <a:gd name="T81" fmla="*/ 9 h 18"/>
                  <a:gd name="T82" fmla="*/ 5 w 10"/>
                  <a:gd name="T83" fmla="*/ 9 h 18"/>
                  <a:gd name="T84" fmla="*/ 7 w 10"/>
                  <a:gd name="T85" fmla="*/ 6 h 18"/>
                  <a:gd name="T86" fmla="*/ 7 w 10"/>
                  <a:gd name="T87" fmla="*/ 6 h 18"/>
                  <a:gd name="T88" fmla="*/ 9 w 10"/>
                  <a:gd name="T89" fmla="*/ 3 h 18"/>
                  <a:gd name="T90" fmla="*/ 7 w 10"/>
                  <a:gd name="T91" fmla="*/ 5 h 18"/>
                  <a:gd name="T92" fmla="*/ 8 w 10"/>
                  <a:gd name="T93" fmla="*/ 5 h 18"/>
                  <a:gd name="T94" fmla="*/ 9 w 10"/>
                  <a:gd name="T95" fmla="*/ 3 h 18"/>
                  <a:gd name="T96" fmla="*/ 9 w 10"/>
                  <a:gd name="T97" fmla="*/ 3 h 18"/>
                  <a:gd name="T98" fmla="*/ 10 w 10"/>
                  <a:gd name="T99" fmla="*/ 0 h 18"/>
                  <a:gd name="T100" fmla="*/ 9 w 10"/>
                  <a:gd name="T101" fmla="*/ 2 h 18"/>
                  <a:gd name="T102" fmla="*/ 9 w 10"/>
                  <a:gd name="T103" fmla="*/ 2 h 18"/>
                  <a:gd name="T104" fmla="*/ 10 w 10"/>
                  <a:gd name="T105" fmla="*/ 0 h 18"/>
                  <a:gd name="T106" fmla="*/ 10 w 10"/>
                  <a:gd name="T10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" h="18">
                    <a:moveTo>
                      <a:pt x="2" y="16"/>
                    </a:moveTo>
                    <a:cubicBezTo>
                      <a:pt x="2" y="16"/>
                      <a:pt x="1" y="17"/>
                      <a:pt x="0" y="18"/>
                    </a:cubicBezTo>
                    <a:cubicBezTo>
                      <a:pt x="0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6"/>
                      <a:pt x="2" y="16"/>
                      <a:pt x="2" y="16"/>
                    </a:cubicBezTo>
                    <a:moveTo>
                      <a:pt x="4" y="12"/>
                    </a:move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3" y="15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7"/>
                      <a:pt x="2" y="17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4"/>
                      <a:pt x="4" y="13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4" y="12"/>
                      <a:pt x="4" y="12"/>
                    </a:cubicBezTo>
                    <a:moveTo>
                      <a:pt x="3" y="11"/>
                    </a:moveTo>
                    <a:cubicBezTo>
                      <a:pt x="3" y="12"/>
                      <a:pt x="2" y="14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3" y="14"/>
                      <a:pt x="3" y="13"/>
                      <a:pt x="4" y="12"/>
                    </a:cubicBezTo>
                    <a:cubicBezTo>
                      <a:pt x="4" y="12"/>
                      <a:pt x="4" y="12"/>
                      <a:pt x="3" y="11"/>
                    </a:cubicBezTo>
                    <a:moveTo>
                      <a:pt x="5" y="11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4" y="11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moveTo>
                      <a:pt x="8" y="6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9"/>
                      <a:pt x="7" y="8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moveTo>
                      <a:pt x="7" y="6"/>
                    </a:moveTo>
                    <a:cubicBezTo>
                      <a:pt x="6" y="7"/>
                      <a:pt x="5" y="8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8"/>
                      <a:pt x="6" y="7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9" y="3"/>
                    </a:moveTo>
                    <a:cubicBezTo>
                      <a:pt x="8" y="3"/>
                      <a:pt x="8" y="4"/>
                      <a:pt x="7" y="5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8" y="4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0" y="2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6" name="Freeform 9640"/>
              <p:cNvSpPr>
                <a:spLocks noEditPoints="1"/>
              </p:cNvSpPr>
              <p:nvPr/>
            </p:nvSpPr>
            <p:spPr bwMode="auto">
              <a:xfrm>
                <a:off x="-534" y="3353"/>
                <a:ext cx="130" cy="208"/>
              </a:xfrm>
              <a:custGeom>
                <a:avLst/>
                <a:gdLst>
                  <a:gd name="T0" fmla="*/ 0 w 55"/>
                  <a:gd name="T1" fmla="*/ 88 h 88"/>
                  <a:gd name="T2" fmla="*/ 1 w 55"/>
                  <a:gd name="T3" fmla="*/ 87 h 88"/>
                  <a:gd name="T4" fmla="*/ 6 w 55"/>
                  <a:gd name="T5" fmla="*/ 78 h 88"/>
                  <a:gd name="T6" fmla="*/ 8 w 55"/>
                  <a:gd name="T7" fmla="*/ 76 h 88"/>
                  <a:gd name="T8" fmla="*/ 19 w 55"/>
                  <a:gd name="T9" fmla="*/ 58 h 88"/>
                  <a:gd name="T10" fmla="*/ 15 w 55"/>
                  <a:gd name="T11" fmla="*/ 65 h 88"/>
                  <a:gd name="T12" fmla="*/ 19 w 55"/>
                  <a:gd name="T13" fmla="*/ 58 h 88"/>
                  <a:gd name="T14" fmla="*/ 23 w 55"/>
                  <a:gd name="T15" fmla="*/ 51 h 88"/>
                  <a:gd name="T16" fmla="*/ 25 w 55"/>
                  <a:gd name="T17" fmla="*/ 49 h 88"/>
                  <a:gd name="T18" fmla="*/ 27 w 55"/>
                  <a:gd name="T19" fmla="*/ 46 h 88"/>
                  <a:gd name="T20" fmla="*/ 25 w 55"/>
                  <a:gd name="T21" fmla="*/ 48 h 88"/>
                  <a:gd name="T22" fmla="*/ 27 w 55"/>
                  <a:gd name="T23" fmla="*/ 46 h 88"/>
                  <a:gd name="T24" fmla="*/ 28 w 55"/>
                  <a:gd name="T25" fmla="*/ 43 h 88"/>
                  <a:gd name="T26" fmla="*/ 29 w 55"/>
                  <a:gd name="T27" fmla="*/ 42 h 88"/>
                  <a:gd name="T28" fmla="*/ 29 w 55"/>
                  <a:gd name="T29" fmla="*/ 41 h 88"/>
                  <a:gd name="T30" fmla="*/ 29 w 55"/>
                  <a:gd name="T31" fmla="*/ 42 h 88"/>
                  <a:gd name="T32" fmla="*/ 29 w 55"/>
                  <a:gd name="T33" fmla="*/ 41 h 88"/>
                  <a:gd name="T34" fmla="*/ 30 w 55"/>
                  <a:gd name="T35" fmla="*/ 41 h 88"/>
                  <a:gd name="T36" fmla="*/ 32 w 55"/>
                  <a:gd name="T37" fmla="*/ 37 h 88"/>
                  <a:gd name="T38" fmla="*/ 34 w 55"/>
                  <a:gd name="T39" fmla="*/ 34 h 88"/>
                  <a:gd name="T40" fmla="*/ 33 w 55"/>
                  <a:gd name="T41" fmla="*/ 37 h 88"/>
                  <a:gd name="T42" fmla="*/ 34 w 55"/>
                  <a:gd name="T43" fmla="*/ 34 h 88"/>
                  <a:gd name="T44" fmla="*/ 34 w 55"/>
                  <a:gd name="T45" fmla="*/ 34 h 88"/>
                  <a:gd name="T46" fmla="*/ 34 w 55"/>
                  <a:gd name="T47" fmla="*/ 34 h 88"/>
                  <a:gd name="T48" fmla="*/ 37 w 55"/>
                  <a:gd name="T49" fmla="*/ 29 h 88"/>
                  <a:gd name="T50" fmla="*/ 36 w 55"/>
                  <a:gd name="T51" fmla="*/ 31 h 88"/>
                  <a:gd name="T52" fmla="*/ 37 w 55"/>
                  <a:gd name="T53" fmla="*/ 29 h 88"/>
                  <a:gd name="T54" fmla="*/ 37 w 55"/>
                  <a:gd name="T55" fmla="*/ 29 h 88"/>
                  <a:gd name="T56" fmla="*/ 41 w 55"/>
                  <a:gd name="T57" fmla="*/ 22 h 88"/>
                  <a:gd name="T58" fmla="*/ 43 w 55"/>
                  <a:gd name="T59" fmla="*/ 19 h 88"/>
                  <a:gd name="T60" fmla="*/ 42 w 55"/>
                  <a:gd name="T61" fmla="*/ 21 h 88"/>
                  <a:gd name="T62" fmla="*/ 43 w 55"/>
                  <a:gd name="T63" fmla="*/ 19 h 88"/>
                  <a:gd name="T64" fmla="*/ 44 w 55"/>
                  <a:gd name="T65" fmla="*/ 17 h 88"/>
                  <a:gd name="T66" fmla="*/ 44 w 55"/>
                  <a:gd name="T67" fmla="*/ 17 h 88"/>
                  <a:gd name="T68" fmla="*/ 45 w 55"/>
                  <a:gd name="T69" fmla="*/ 16 h 88"/>
                  <a:gd name="T70" fmla="*/ 45 w 55"/>
                  <a:gd name="T71" fmla="*/ 17 h 88"/>
                  <a:gd name="T72" fmla="*/ 45 w 55"/>
                  <a:gd name="T73" fmla="*/ 16 h 88"/>
                  <a:gd name="T74" fmla="*/ 45 w 55"/>
                  <a:gd name="T75" fmla="*/ 16 h 88"/>
                  <a:gd name="T76" fmla="*/ 46 w 55"/>
                  <a:gd name="T77" fmla="*/ 15 h 88"/>
                  <a:gd name="T78" fmla="*/ 46 w 55"/>
                  <a:gd name="T79" fmla="*/ 14 h 88"/>
                  <a:gd name="T80" fmla="*/ 46 w 55"/>
                  <a:gd name="T81" fmla="*/ 15 h 88"/>
                  <a:gd name="T82" fmla="*/ 46 w 55"/>
                  <a:gd name="T83" fmla="*/ 14 h 88"/>
                  <a:gd name="T84" fmla="*/ 46 w 55"/>
                  <a:gd name="T85" fmla="*/ 14 h 88"/>
                  <a:gd name="T86" fmla="*/ 49 w 55"/>
                  <a:gd name="T87" fmla="*/ 11 h 88"/>
                  <a:gd name="T88" fmla="*/ 49 w 55"/>
                  <a:gd name="T89" fmla="*/ 10 h 88"/>
                  <a:gd name="T90" fmla="*/ 49 w 55"/>
                  <a:gd name="T91" fmla="*/ 10 h 88"/>
                  <a:gd name="T92" fmla="*/ 49 w 55"/>
                  <a:gd name="T93" fmla="*/ 10 h 88"/>
                  <a:gd name="T94" fmla="*/ 49 w 55"/>
                  <a:gd name="T95" fmla="*/ 9 h 88"/>
                  <a:gd name="T96" fmla="*/ 50 w 55"/>
                  <a:gd name="T97" fmla="*/ 8 h 88"/>
                  <a:gd name="T98" fmla="*/ 53 w 55"/>
                  <a:gd name="T99" fmla="*/ 3 h 88"/>
                  <a:gd name="T100" fmla="*/ 52 w 55"/>
                  <a:gd name="T101" fmla="*/ 5 h 88"/>
                  <a:gd name="T102" fmla="*/ 53 w 55"/>
                  <a:gd name="T103" fmla="*/ 3 h 88"/>
                  <a:gd name="T104" fmla="*/ 54 w 55"/>
                  <a:gd name="T105" fmla="*/ 3 h 88"/>
                  <a:gd name="T106" fmla="*/ 54 w 55"/>
                  <a:gd name="T107" fmla="*/ 2 h 88"/>
                  <a:gd name="T108" fmla="*/ 55 w 55"/>
                  <a:gd name="T109" fmla="*/ 0 h 88"/>
                  <a:gd name="T110" fmla="*/ 55 w 55"/>
                  <a:gd name="T111" fmla="*/ 1 h 88"/>
                  <a:gd name="T112" fmla="*/ 55 w 55"/>
                  <a:gd name="T113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5" h="88">
                    <a:moveTo>
                      <a:pt x="1" y="87"/>
                    </a:moveTo>
                    <a:cubicBezTo>
                      <a:pt x="1" y="88"/>
                      <a:pt x="1" y="88"/>
                      <a:pt x="0" y="88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1" y="87"/>
                      <a:pt x="1" y="87"/>
                      <a:pt x="1" y="87"/>
                    </a:cubicBezTo>
                    <a:moveTo>
                      <a:pt x="8" y="76"/>
                    </a:moveTo>
                    <a:cubicBezTo>
                      <a:pt x="7" y="77"/>
                      <a:pt x="7" y="78"/>
                      <a:pt x="6" y="78"/>
                    </a:cubicBezTo>
                    <a:cubicBezTo>
                      <a:pt x="6" y="78"/>
                      <a:pt x="6" y="78"/>
                      <a:pt x="6" y="78"/>
                    </a:cubicBezTo>
                    <a:cubicBezTo>
                      <a:pt x="8" y="76"/>
                      <a:pt x="8" y="76"/>
                      <a:pt x="8" y="76"/>
                    </a:cubicBezTo>
                    <a:cubicBezTo>
                      <a:pt x="8" y="76"/>
                      <a:pt x="8" y="76"/>
                      <a:pt x="8" y="76"/>
                    </a:cubicBezTo>
                    <a:moveTo>
                      <a:pt x="19" y="58"/>
                    </a:moveTo>
                    <a:cubicBezTo>
                      <a:pt x="18" y="60"/>
                      <a:pt x="16" y="63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19" y="58"/>
                      <a:pt x="19" y="58"/>
                      <a:pt x="19" y="58"/>
                    </a:cubicBezTo>
                    <a:moveTo>
                      <a:pt x="24" y="49"/>
                    </a:moveTo>
                    <a:cubicBezTo>
                      <a:pt x="24" y="50"/>
                      <a:pt x="24" y="51"/>
                      <a:pt x="23" y="51"/>
                    </a:cubicBezTo>
                    <a:cubicBezTo>
                      <a:pt x="23" y="51"/>
                      <a:pt x="23" y="51"/>
                      <a:pt x="23" y="51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9"/>
                      <a:pt x="24" y="49"/>
                      <a:pt x="24" y="49"/>
                    </a:cubicBezTo>
                    <a:moveTo>
                      <a:pt x="27" y="46"/>
                    </a:moveTo>
                    <a:cubicBezTo>
                      <a:pt x="26" y="47"/>
                      <a:pt x="26" y="47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46"/>
                      <a:pt x="27" y="46"/>
                      <a:pt x="27" y="46"/>
                    </a:cubicBezTo>
                    <a:cubicBezTo>
                      <a:pt x="27" y="46"/>
                      <a:pt x="27" y="46"/>
                      <a:pt x="27" y="46"/>
                    </a:cubicBezTo>
                    <a:moveTo>
                      <a:pt x="29" y="42"/>
                    </a:moveTo>
                    <a:cubicBezTo>
                      <a:pt x="29" y="43"/>
                      <a:pt x="28" y="43"/>
                      <a:pt x="28" y="43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29" y="42"/>
                      <a:pt x="29" y="42"/>
                    </a:cubicBezTo>
                    <a:moveTo>
                      <a:pt x="29" y="41"/>
                    </a:move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29" y="41"/>
                      <a:pt x="29" y="41"/>
                    </a:cubicBezTo>
                    <a:moveTo>
                      <a:pt x="32" y="37"/>
                    </a:moveTo>
                    <a:cubicBezTo>
                      <a:pt x="32" y="38"/>
                      <a:pt x="31" y="39"/>
                      <a:pt x="30" y="41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moveTo>
                      <a:pt x="34" y="34"/>
                    </a:moveTo>
                    <a:cubicBezTo>
                      <a:pt x="34" y="35"/>
                      <a:pt x="33" y="36"/>
                      <a:pt x="32" y="36"/>
                    </a:cubicBezTo>
                    <a:cubicBezTo>
                      <a:pt x="32" y="37"/>
                      <a:pt x="33" y="37"/>
                      <a:pt x="33" y="37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moveTo>
                      <a:pt x="34" y="34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4" y="34"/>
                      <a:pt x="34" y="34"/>
                      <a:pt x="34" y="34"/>
                    </a:cubicBezTo>
                    <a:moveTo>
                      <a:pt x="37" y="29"/>
                    </a:moveTo>
                    <a:cubicBezTo>
                      <a:pt x="37" y="30"/>
                      <a:pt x="36" y="30"/>
                      <a:pt x="36" y="31"/>
                    </a:cubicBezTo>
                    <a:cubicBezTo>
                      <a:pt x="36" y="31"/>
                      <a:pt x="36" y="31"/>
                      <a:pt x="36" y="31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moveTo>
                      <a:pt x="41" y="22"/>
                    </a:moveTo>
                    <a:cubicBezTo>
                      <a:pt x="40" y="25"/>
                      <a:pt x="39" y="27"/>
                      <a:pt x="37" y="29"/>
                    </a:cubicBezTo>
                    <a:cubicBezTo>
                      <a:pt x="37" y="29"/>
                      <a:pt x="37" y="29"/>
                      <a:pt x="38" y="29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41" y="22"/>
                      <a:pt x="41" y="22"/>
                      <a:pt x="41" y="22"/>
                    </a:cubicBezTo>
                    <a:moveTo>
                      <a:pt x="43" y="19"/>
                    </a:moveTo>
                    <a:cubicBezTo>
                      <a:pt x="43" y="20"/>
                      <a:pt x="42" y="21"/>
                      <a:pt x="42" y="21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44" y="17"/>
                    </a:move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4" y="17"/>
                      <a:pt x="44" y="17"/>
                      <a:pt x="44" y="17"/>
                    </a:cubicBezTo>
                    <a:moveTo>
                      <a:pt x="45" y="16"/>
                    </a:move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6"/>
                      <a:pt x="45" y="16"/>
                      <a:pt x="45" y="16"/>
                    </a:cubicBezTo>
                    <a:moveTo>
                      <a:pt x="46" y="15"/>
                    </a:moveTo>
                    <a:cubicBezTo>
                      <a:pt x="46" y="16"/>
                      <a:pt x="45" y="16"/>
                      <a:pt x="45" y="16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moveTo>
                      <a:pt x="46" y="14"/>
                    </a:move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5"/>
                      <a:pt x="46" y="15"/>
                      <a:pt x="46" y="15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moveTo>
                      <a:pt x="49" y="11"/>
                    </a:moveTo>
                    <a:cubicBezTo>
                      <a:pt x="48" y="12"/>
                      <a:pt x="47" y="13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49" y="11"/>
                      <a:pt x="49" y="11"/>
                      <a:pt x="49" y="11"/>
                    </a:cubicBezTo>
                    <a:moveTo>
                      <a:pt x="49" y="10"/>
                    </a:move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moveTo>
                      <a:pt x="50" y="8"/>
                    </a:moveTo>
                    <a:cubicBezTo>
                      <a:pt x="50" y="8"/>
                      <a:pt x="50" y="9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50" y="8"/>
                      <a:pt x="50" y="8"/>
                      <a:pt x="50" y="8"/>
                    </a:cubicBezTo>
                    <a:moveTo>
                      <a:pt x="53" y="3"/>
                    </a:moveTo>
                    <a:cubicBezTo>
                      <a:pt x="53" y="4"/>
                      <a:pt x="53" y="4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54" y="2"/>
                    </a:moveTo>
                    <a:cubicBezTo>
                      <a:pt x="54" y="2"/>
                      <a:pt x="54" y="2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4" y="2"/>
                      <a:pt x="54" y="2"/>
                      <a:pt x="54" y="2"/>
                    </a:cubicBezTo>
                    <a:moveTo>
                      <a:pt x="55" y="0"/>
                    </a:moveTo>
                    <a:cubicBezTo>
                      <a:pt x="55" y="0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7" name="Freeform 9641"/>
              <p:cNvSpPr>
                <a:spLocks noEditPoints="1"/>
              </p:cNvSpPr>
              <p:nvPr/>
            </p:nvSpPr>
            <p:spPr bwMode="auto">
              <a:xfrm>
                <a:off x="-446" y="3403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8 h 8"/>
                  <a:gd name="T8" fmla="*/ 0 w 5"/>
                  <a:gd name="T9" fmla="*/ 8 h 8"/>
                  <a:gd name="T10" fmla="*/ 5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8" name="Oval 9642"/>
              <p:cNvSpPr>
                <a:spLocks noChangeArrowheads="1"/>
              </p:cNvSpPr>
              <p:nvPr/>
            </p:nvSpPr>
            <p:spPr bwMode="auto">
              <a:xfrm>
                <a:off x="-427" y="339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9" name="Freeform 9643"/>
              <p:cNvSpPr>
                <a:spLocks noEditPoints="1"/>
              </p:cNvSpPr>
              <p:nvPr/>
            </p:nvSpPr>
            <p:spPr bwMode="auto">
              <a:xfrm>
                <a:off x="-425" y="337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5 h 6"/>
                  <a:gd name="T16" fmla="*/ 0 w 3"/>
                  <a:gd name="T17" fmla="*/ 5 h 6"/>
                  <a:gd name="T18" fmla="*/ 0 w 3"/>
                  <a:gd name="T19" fmla="*/ 5 h 6"/>
                  <a:gd name="T20" fmla="*/ 3 w 3"/>
                  <a:gd name="T21" fmla="*/ 1 h 6"/>
                  <a:gd name="T22" fmla="*/ 3 w 3"/>
                  <a:gd name="T23" fmla="*/ 2 h 6"/>
                  <a:gd name="T24" fmla="*/ 3 w 3"/>
                  <a:gd name="T25" fmla="*/ 2 h 6"/>
                  <a:gd name="T26" fmla="*/ 3 w 3"/>
                  <a:gd name="T27" fmla="*/ 1 h 6"/>
                  <a:gd name="T28" fmla="*/ 3 w 3"/>
                  <a:gd name="T29" fmla="*/ 1 h 6"/>
                  <a:gd name="T30" fmla="*/ 3 w 3"/>
                  <a:gd name="T31" fmla="*/ 0 h 6"/>
                  <a:gd name="T32" fmla="*/ 3 w 3"/>
                  <a:gd name="T33" fmla="*/ 1 h 6"/>
                  <a:gd name="T34" fmla="*/ 3 w 3"/>
                  <a:gd name="T35" fmla="*/ 1 h 6"/>
                  <a:gd name="T36" fmla="*/ 3 w 3"/>
                  <a:gd name="T37" fmla="*/ 0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0" name="Freeform 9644"/>
              <p:cNvSpPr>
                <a:spLocks/>
              </p:cNvSpPr>
              <p:nvPr/>
            </p:nvSpPr>
            <p:spPr bwMode="auto">
              <a:xfrm>
                <a:off x="-406" y="335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1" name="Freeform 9645"/>
              <p:cNvSpPr>
                <a:spLocks/>
              </p:cNvSpPr>
              <p:nvPr/>
            </p:nvSpPr>
            <p:spPr bwMode="auto">
              <a:xfrm>
                <a:off x="-408" y="336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2" name="Freeform 9646"/>
              <p:cNvSpPr>
                <a:spLocks/>
              </p:cNvSpPr>
              <p:nvPr/>
            </p:nvSpPr>
            <p:spPr bwMode="auto">
              <a:xfrm>
                <a:off x="-404" y="335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3" name="Freeform 9647"/>
              <p:cNvSpPr>
                <a:spLocks noEditPoints="1"/>
              </p:cNvSpPr>
              <p:nvPr/>
            </p:nvSpPr>
            <p:spPr bwMode="auto">
              <a:xfrm>
                <a:off x="-531" y="3365"/>
                <a:ext cx="120" cy="194"/>
              </a:xfrm>
              <a:custGeom>
                <a:avLst/>
                <a:gdLst>
                  <a:gd name="T0" fmla="*/ 0 w 51"/>
                  <a:gd name="T1" fmla="*/ 82 h 82"/>
                  <a:gd name="T2" fmla="*/ 5 w 51"/>
                  <a:gd name="T3" fmla="*/ 73 h 82"/>
                  <a:gd name="T4" fmla="*/ 14 w 51"/>
                  <a:gd name="T5" fmla="*/ 60 h 82"/>
                  <a:gd name="T6" fmla="*/ 7 w 51"/>
                  <a:gd name="T7" fmla="*/ 71 h 82"/>
                  <a:gd name="T8" fmla="*/ 14 w 51"/>
                  <a:gd name="T9" fmla="*/ 60 h 82"/>
                  <a:gd name="T10" fmla="*/ 18 w 51"/>
                  <a:gd name="T11" fmla="*/ 53 h 82"/>
                  <a:gd name="T12" fmla="*/ 22 w 51"/>
                  <a:gd name="T13" fmla="*/ 46 h 82"/>
                  <a:gd name="T14" fmla="*/ 24 w 51"/>
                  <a:gd name="T15" fmla="*/ 43 h 82"/>
                  <a:gd name="T16" fmla="*/ 24 w 51"/>
                  <a:gd name="T17" fmla="*/ 44 h 82"/>
                  <a:gd name="T18" fmla="*/ 24 w 51"/>
                  <a:gd name="T19" fmla="*/ 43 h 82"/>
                  <a:gd name="T20" fmla="*/ 26 w 51"/>
                  <a:gd name="T21" fmla="*/ 41 h 82"/>
                  <a:gd name="T22" fmla="*/ 27 w 51"/>
                  <a:gd name="T23" fmla="*/ 38 h 82"/>
                  <a:gd name="T24" fmla="*/ 28 w 51"/>
                  <a:gd name="T25" fmla="*/ 37 h 82"/>
                  <a:gd name="T26" fmla="*/ 28 w 51"/>
                  <a:gd name="T27" fmla="*/ 37 h 82"/>
                  <a:gd name="T28" fmla="*/ 28 w 51"/>
                  <a:gd name="T29" fmla="*/ 37 h 82"/>
                  <a:gd name="T30" fmla="*/ 28 w 51"/>
                  <a:gd name="T31" fmla="*/ 36 h 82"/>
                  <a:gd name="T32" fmla="*/ 29 w 51"/>
                  <a:gd name="T33" fmla="*/ 36 h 82"/>
                  <a:gd name="T34" fmla="*/ 31 w 51"/>
                  <a:gd name="T35" fmla="*/ 31 h 82"/>
                  <a:gd name="T36" fmla="*/ 31 w 51"/>
                  <a:gd name="T37" fmla="*/ 32 h 82"/>
                  <a:gd name="T38" fmla="*/ 31 w 51"/>
                  <a:gd name="T39" fmla="*/ 31 h 82"/>
                  <a:gd name="T40" fmla="*/ 33 w 51"/>
                  <a:gd name="T41" fmla="*/ 29 h 82"/>
                  <a:gd name="T42" fmla="*/ 33 w 51"/>
                  <a:gd name="T43" fmla="*/ 29 h 82"/>
                  <a:gd name="T44" fmla="*/ 35 w 51"/>
                  <a:gd name="T45" fmla="*/ 26 h 82"/>
                  <a:gd name="T46" fmla="*/ 33 w 51"/>
                  <a:gd name="T47" fmla="*/ 29 h 82"/>
                  <a:gd name="T48" fmla="*/ 35 w 51"/>
                  <a:gd name="T49" fmla="*/ 26 h 82"/>
                  <a:gd name="T50" fmla="*/ 42 w 51"/>
                  <a:gd name="T51" fmla="*/ 14 h 82"/>
                  <a:gd name="T52" fmla="*/ 43 w 51"/>
                  <a:gd name="T53" fmla="*/ 12 h 82"/>
                  <a:gd name="T54" fmla="*/ 44 w 51"/>
                  <a:gd name="T55" fmla="*/ 12 h 82"/>
                  <a:gd name="T56" fmla="*/ 43 w 51"/>
                  <a:gd name="T57" fmla="*/ 12 h 82"/>
                  <a:gd name="T58" fmla="*/ 44 w 51"/>
                  <a:gd name="T59" fmla="*/ 12 h 82"/>
                  <a:gd name="T60" fmla="*/ 49 w 51"/>
                  <a:gd name="T61" fmla="*/ 3 h 82"/>
                  <a:gd name="T62" fmla="*/ 51 w 51"/>
                  <a:gd name="T6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1" h="82">
                    <a:moveTo>
                      <a:pt x="5" y="73"/>
                    </a:moveTo>
                    <a:cubicBezTo>
                      <a:pt x="3" y="77"/>
                      <a:pt x="1" y="80"/>
                      <a:pt x="0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5" y="73"/>
                      <a:pt x="5" y="73"/>
                      <a:pt x="5" y="73"/>
                    </a:cubicBezTo>
                    <a:cubicBezTo>
                      <a:pt x="5" y="73"/>
                      <a:pt x="5" y="73"/>
                      <a:pt x="5" y="73"/>
                    </a:cubicBezTo>
                    <a:moveTo>
                      <a:pt x="14" y="60"/>
                    </a:moveTo>
                    <a:cubicBezTo>
                      <a:pt x="11" y="64"/>
                      <a:pt x="9" y="68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moveTo>
                      <a:pt x="22" y="46"/>
                    </a:moveTo>
                    <a:cubicBezTo>
                      <a:pt x="21" y="49"/>
                      <a:pt x="19" y="51"/>
                      <a:pt x="18" y="53"/>
                    </a:cubicBezTo>
                    <a:cubicBezTo>
                      <a:pt x="18" y="53"/>
                      <a:pt x="18" y="53"/>
                      <a:pt x="18" y="53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2" y="46"/>
                      <a:pt x="22" y="46"/>
                      <a:pt x="22" y="46"/>
                    </a:cubicBezTo>
                    <a:moveTo>
                      <a:pt x="24" y="43"/>
                    </a:moveTo>
                    <a:cubicBezTo>
                      <a:pt x="24" y="43"/>
                      <a:pt x="24" y="44"/>
                      <a:pt x="23" y="44"/>
                    </a:cubicBezTo>
                    <a:cubicBezTo>
                      <a:pt x="23" y="44"/>
                      <a:pt x="23" y="44"/>
                      <a:pt x="24" y="44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4" y="43"/>
                      <a:pt x="24" y="43"/>
                      <a:pt x="24" y="43"/>
                    </a:cubicBezTo>
                    <a:moveTo>
                      <a:pt x="27" y="38"/>
                    </a:moveTo>
                    <a:cubicBezTo>
                      <a:pt x="27" y="39"/>
                      <a:pt x="26" y="40"/>
                      <a:pt x="26" y="41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7" y="38"/>
                      <a:pt x="27" y="38"/>
                      <a:pt x="27" y="38"/>
                    </a:cubicBezTo>
                    <a:cubicBezTo>
                      <a:pt x="27" y="38"/>
                      <a:pt x="27" y="38"/>
                      <a:pt x="27" y="38"/>
                    </a:cubicBezTo>
                    <a:moveTo>
                      <a:pt x="28" y="37"/>
                    </a:move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37"/>
                      <a:pt x="28" y="37"/>
                      <a:pt x="28" y="37"/>
                    </a:cubicBezTo>
                    <a:moveTo>
                      <a:pt x="29" y="36"/>
                    </a:moveTo>
                    <a:cubicBezTo>
                      <a:pt x="29" y="36"/>
                      <a:pt x="29" y="36"/>
                      <a:pt x="28" y="36"/>
                    </a:cubicBezTo>
                    <a:cubicBezTo>
                      <a:pt x="28" y="36"/>
                      <a:pt x="29" y="36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moveTo>
                      <a:pt x="31" y="31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1" y="32"/>
                      <a:pt x="31" y="31"/>
                    </a:cubicBezTo>
                    <a:moveTo>
                      <a:pt x="33" y="29"/>
                    </a:move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moveTo>
                      <a:pt x="35" y="26"/>
                    </a:moveTo>
                    <a:cubicBezTo>
                      <a:pt x="34" y="27"/>
                      <a:pt x="34" y="28"/>
                      <a:pt x="33" y="29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6"/>
                    </a:cubicBezTo>
                    <a:moveTo>
                      <a:pt x="43" y="12"/>
                    </a:moveTo>
                    <a:cubicBezTo>
                      <a:pt x="43" y="13"/>
                      <a:pt x="43" y="14"/>
                      <a:pt x="42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moveTo>
                      <a:pt x="44" y="12"/>
                    </a:move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moveTo>
                      <a:pt x="51" y="0"/>
                    </a:moveTo>
                    <a:cubicBezTo>
                      <a:pt x="51" y="1"/>
                      <a:pt x="50" y="2"/>
                      <a:pt x="49" y="3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4" name="Freeform 9648"/>
              <p:cNvSpPr>
                <a:spLocks noEditPoints="1"/>
              </p:cNvSpPr>
              <p:nvPr/>
            </p:nvSpPr>
            <p:spPr bwMode="auto">
              <a:xfrm>
                <a:off x="-718" y="3561"/>
                <a:ext cx="184" cy="298"/>
              </a:xfrm>
              <a:custGeom>
                <a:avLst/>
                <a:gdLst>
                  <a:gd name="T0" fmla="*/ 0 w 78"/>
                  <a:gd name="T1" fmla="*/ 126 h 126"/>
                  <a:gd name="T2" fmla="*/ 0 w 78"/>
                  <a:gd name="T3" fmla="*/ 126 h 126"/>
                  <a:gd name="T4" fmla="*/ 3 w 78"/>
                  <a:gd name="T5" fmla="*/ 121 h 126"/>
                  <a:gd name="T6" fmla="*/ 3 w 78"/>
                  <a:gd name="T7" fmla="*/ 121 h 126"/>
                  <a:gd name="T8" fmla="*/ 11 w 78"/>
                  <a:gd name="T9" fmla="*/ 108 h 126"/>
                  <a:gd name="T10" fmla="*/ 11 w 78"/>
                  <a:gd name="T11" fmla="*/ 108 h 126"/>
                  <a:gd name="T12" fmla="*/ 11 w 78"/>
                  <a:gd name="T13" fmla="*/ 107 h 126"/>
                  <a:gd name="T14" fmla="*/ 13 w 78"/>
                  <a:gd name="T15" fmla="*/ 104 h 126"/>
                  <a:gd name="T16" fmla="*/ 15 w 78"/>
                  <a:gd name="T17" fmla="*/ 103 h 126"/>
                  <a:gd name="T18" fmla="*/ 20 w 78"/>
                  <a:gd name="T19" fmla="*/ 94 h 126"/>
                  <a:gd name="T20" fmla="*/ 20 w 78"/>
                  <a:gd name="T21" fmla="*/ 94 h 126"/>
                  <a:gd name="T22" fmla="*/ 22 w 78"/>
                  <a:gd name="T23" fmla="*/ 91 h 126"/>
                  <a:gd name="T24" fmla="*/ 22 w 78"/>
                  <a:gd name="T25" fmla="*/ 91 h 126"/>
                  <a:gd name="T26" fmla="*/ 24 w 78"/>
                  <a:gd name="T27" fmla="*/ 88 h 126"/>
                  <a:gd name="T28" fmla="*/ 25 w 78"/>
                  <a:gd name="T29" fmla="*/ 85 h 126"/>
                  <a:gd name="T30" fmla="*/ 26 w 78"/>
                  <a:gd name="T31" fmla="*/ 86 h 126"/>
                  <a:gd name="T32" fmla="*/ 28 w 78"/>
                  <a:gd name="T33" fmla="*/ 81 h 126"/>
                  <a:gd name="T34" fmla="*/ 32 w 78"/>
                  <a:gd name="T35" fmla="*/ 74 h 126"/>
                  <a:gd name="T36" fmla="*/ 35 w 78"/>
                  <a:gd name="T37" fmla="*/ 72 h 126"/>
                  <a:gd name="T38" fmla="*/ 37 w 78"/>
                  <a:gd name="T39" fmla="*/ 66 h 126"/>
                  <a:gd name="T40" fmla="*/ 40 w 78"/>
                  <a:gd name="T41" fmla="*/ 63 h 126"/>
                  <a:gd name="T42" fmla="*/ 51 w 78"/>
                  <a:gd name="T43" fmla="*/ 43 h 126"/>
                  <a:gd name="T44" fmla="*/ 52 w 78"/>
                  <a:gd name="T45" fmla="*/ 44 h 126"/>
                  <a:gd name="T46" fmla="*/ 51 w 78"/>
                  <a:gd name="T47" fmla="*/ 43 h 126"/>
                  <a:gd name="T48" fmla="*/ 52 w 78"/>
                  <a:gd name="T49" fmla="*/ 42 h 126"/>
                  <a:gd name="T50" fmla="*/ 55 w 78"/>
                  <a:gd name="T51" fmla="*/ 39 h 126"/>
                  <a:gd name="T52" fmla="*/ 55 w 78"/>
                  <a:gd name="T53" fmla="*/ 37 h 126"/>
                  <a:gd name="T54" fmla="*/ 56 w 78"/>
                  <a:gd name="T55" fmla="*/ 38 h 126"/>
                  <a:gd name="T56" fmla="*/ 56 w 78"/>
                  <a:gd name="T57" fmla="*/ 37 h 126"/>
                  <a:gd name="T58" fmla="*/ 57 w 78"/>
                  <a:gd name="T59" fmla="*/ 34 h 126"/>
                  <a:gd name="T60" fmla="*/ 58 w 78"/>
                  <a:gd name="T61" fmla="*/ 34 h 126"/>
                  <a:gd name="T62" fmla="*/ 58 w 78"/>
                  <a:gd name="T63" fmla="*/ 33 h 126"/>
                  <a:gd name="T64" fmla="*/ 59 w 78"/>
                  <a:gd name="T65" fmla="*/ 33 h 126"/>
                  <a:gd name="T66" fmla="*/ 59 w 78"/>
                  <a:gd name="T67" fmla="*/ 31 h 126"/>
                  <a:gd name="T68" fmla="*/ 60 w 78"/>
                  <a:gd name="T69" fmla="*/ 30 h 126"/>
                  <a:gd name="T70" fmla="*/ 61 w 78"/>
                  <a:gd name="T71" fmla="*/ 30 h 126"/>
                  <a:gd name="T72" fmla="*/ 61 w 78"/>
                  <a:gd name="T73" fmla="*/ 27 h 126"/>
                  <a:gd name="T74" fmla="*/ 62 w 78"/>
                  <a:gd name="T75" fmla="*/ 28 h 126"/>
                  <a:gd name="T76" fmla="*/ 62 w 78"/>
                  <a:gd name="T77" fmla="*/ 26 h 126"/>
                  <a:gd name="T78" fmla="*/ 62 w 78"/>
                  <a:gd name="T79" fmla="*/ 26 h 126"/>
                  <a:gd name="T80" fmla="*/ 63 w 78"/>
                  <a:gd name="T81" fmla="*/ 27 h 126"/>
                  <a:gd name="T82" fmla="*/ 66 w 78"/>
                  <a:gd name="T83" fmla="*/ 20 h 126"/>
                  <a:gd name="T84" fmla="*/ 66 w 78"/>
                  <a:gd name="T85" fmla="*/ 21 h 126"/>
                  <a:gd name="T86" fmla="*/ 68 w 78"/>
                  <a:gd name="T87" fmla="*/ 16 h 126"/>
                  <a:gd name="T88" fmla="*/ 69 w 78"/>
                  <a:gd name="T89" fmla="*/ 15 h 126"/>
                  <a:gd name="T90" fmla="*/ 70 w 78"/>
                  <a:gd name="T91" fmla="*/ 15 h 126"/>
                  <a:gd name="T92" fmla="*/ 73 w 78"/>
                  <a:gd name="T93" fmla="*/ 9 h 126"/>
                  <a:gd name="T94" fmla="*/ 73 w 78"/>
                  <a:gd name="T95" fmla="*/ 10 h 126"/>
                  <a:gd name="T96" fmla="*/ 73 w 78"/>
                  <a:gd name="T97" fmla="*/ 9 h 126"/>
                  <a:gd name="T98" fmla="*/ 73 w 78"/>
                  <a:gd name="T99" fmla="*/ 9 h 126"/>
                  <a:gd name="T100" fmla="*/ 77 w 78"/>
                  <a:gd name="T101" fmla="*/ 2 h 126"/>
                  <a:gd name="T102" fmla="*/ 77 w 78"/>
                  <a:gd name="T103" fmla="*/ 2 h 126"/>
                  <a:gd name="T104" fmla="*/ 77 w 78"/>
                  <a:gd name="T105" fmla="*/ 2 h 126"/>
                  <a:gd name="T106" fmla="*/ 77 w 78"/>
                  <a:gd name="T107" fmla="*/ 1 h 126"/>
                  <a:gd name="T108" fmla="*/ 78 w 78"/>
                  <a:gd name="T109" fmla="*/ 1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26">
                    <a:moveTo>
                      <a:pt x="0" y="126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moveTo>
                      <a:pt x="3" y="121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3" y="122"/>
                      <a:pt x="3" y="122"/>
                      <a:pt x="3" y="122"/>
                    </a:cubicBezTo>
                    <a:cubicBezTo>
                      <a:pt x="3" y="121"/>
                      <a:pt x="3" y="121"/>
                      <a:pt x="3" y="121"/>
                    </a:cubicBezTo>
                    <a:moveTo>
                      <a:pt x="7" y="114"/>
                    </a:moveTo>
                    <a:cubicBezTo>
                      <a:pt x="3" y="121"/>
                      <a:pt x="3" y="121"/>
                      <a:pt x="3" y="121"/>
                    </a:cubicBezTo>
                    <a:cubicBezTo>
                      <a:pt x="3" y="121"/>
                      <a:pt x="3" y="121"/>
                      <a:pt x="3" y="121"/>
                    </a:cubicBezTo>
                    <a:cubicBezTo>
                      <a:pt x="8" y="114"/>
                      <a:pt x="8" y="114"/>
                      <a:pt x="8" y="114"/>
                    </a:cubicBezTo>
                    <a:cubicBezTo>
                      <a:pt x="7" y="114"/>
                      <a:pt x="7" y="114"/>
                      <a:pt x="7" y="114"/>
                    </a:cubicBezTo>
                    <a:moveTo>
                      <a:pt x="11" y="108"/>
                    </a:moveTo>
                    <a:cubicBezTo>
                      <a:pt x="8" y="113"/>
                      <a:pt x="8" y="113"/>
                      <a:pt x="8" y="113"/>
                    </a:cubicBezTo>
                    <a:cubicBezTo>
                      <a:pt x="8" y="113"/>
                      <a:pt x="8" y="113"/>
                      <a:pt x="8" y="113"/>
                    </a:cubicBezTo>
                    <a:cubicBezTo>
                      <a:pt x="11" y="108"/>
                      <a:pt x="11" y="108"/>
                      <a:pt x="11" y="108"/>
                    </a:cubicBezTo>
                    <a:cubicBezTo>
                      <a:pt x="11" y="108"/>
                      <a:pt x="11" y="108"/>
                      <a:pt x="11" y="108"/>
                    </a:cubicBezTo>
                    <a:moveTo>
                      <a:pt x="13" y="104"/>
                    </a:moveTo>
                    <a:cubicBezTo>
                      <a:pt x="11" y="107"/>
                      <a:pt x="11" y="107"/>
                      <a:pt x="11" y="107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14" y="104"/>
                      <a:pt x="14" y="104"/>
                      <a:pt x="14" y="104"/>
                    </a:cubicBezTo>
                    <a:cubicBezTo>
                      <a:pt x="14" y="104"/>
                      <a:pt x="14" y="104"/>
                      <a:pt x="13" y="104"/>
                    </a:cubicBezTo>
                    <a:moveTo>
                      <a:pt x="17" y="98"/>
                    </a:moveTo>
                    <a:cubicBezTo>
                      <a:pt x="14" y="102"/>
                      <a:pt x="14" y="102"/>
                      <a:pt x="14" y="102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8" y="99"/>
                      <a:pt x="18" y="99"/>
                      <a:pt x="18" y="99"/>
                    </a:cubicBezTo>
                    <a:cubicBezTo>
                      <a:pt x="17" y="99"/>
                      <a:pt x="17" y="99"/>
                      <a:pt x="17" y="98"/>
                    </a:cubicBezTo>
                    <a:moveTo>
                      <a:pt x="20" y="94"/>
                    </a:moveTo>
                    <a:cubicBezTo>
                      <a:pt x="18" y="97"/>
                      <a:pt x="18" y="97"/>
                      <a:pt x="18" y="97"/>
                    </a:cubicBezTo>
                    <a:cubicBezTo>
                      <a:pt x="18" y="98"/>
                      <a:pt x="18" y="98"/>
                      <a:pt x="18" y="98"/>
                    </a:cubicBezTo>
                    <a:cubicBezTo>
                      <a:pt x="20" y="94"/>
                      <a:pt x="20" y="94"/>
                      <a:pt x="20" y="94"/>
                    </a:cubicBezTo>
                    <a:cubicBezTo>
                      <a:pt x="20" y="94"/>
                      <a:pt x="20" y="94"/>
                      <a:pt x="20" y="94"/>
                    </a:cubicBezTo>
                    <a:moveTo>
                      <a:pt x="22" y="91"/>
                    </a:moveTo>
                    <a:cubicBezTo>
                      <a:pt x="22" y="91"/>
                      <a:pt x="22" y="91"/>
                      <a:pt x="22" y="91"/>
                    </a:cubicBezTo>
                    <a:cubicBezTo>
                      <a:pt x="22" y="91"/>
                      <a:pt x="22" y="91"/>
                      <a:pt x="22" y="91"/>
                    </a:cubicBezTo>
                    <a:cubicBezTo>
                      <a:pt x="22" y="91"/>
                      <a:pt x="22" y="91"/>
                      <a:pt x="23" y="91"/>
                    </a:cubicBezTo>
                    <a:cubicBezTo>
                      <a:pt x="22" y="91"/>
                      <a:pt x="22" y="91"/>
                      <a:pt x="22" y="91"/>
                    </a:cubicBezTo>
                    <a:moveTo>
                      <a:pt x="24" y="86"/>
                    </a:moveTo>
                    <a:cubicBezTo>
                      <a:pt x="24" y="87"/>
                      <a:pt x="24" y="87"/>
                      <a:pt x="24" y="87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8"/>
                      <a:pt x="25" y="87"/>
                      <a:pt x="25" y="87"/>
                    </a:cubicBezTo>
                    <a:cubicBezTo>
                      <a:pt x="24" y="86"/>
                      <a:pt x="24" y="86"/>
                      <a:pt x="24" y="86"/>
                    </a:cubicBezTo>
                    <a:moveTo>
                      <a:pt x="25" y="85"/>
                    </a:moveTo>
                    <a:cubicBezTo>
                      <a:pt x="25" y="86"/>
                      <a:pt x="25" y="86"/>
                      <a:pt x="25" y="86"/>
                    </a:cubicBezTo>
                    <a:cubicBezTo>
                      <a:pt x="25" y="86"/>
                      <a:pt x="25" y="86"/>
                      <a:pt x="25" y="86"/>
                    </a:cubicBezTo>
                    <a:cubicBezTo>
                      <a:pt x="26" y="86"/>
                      <a:pt x="26" y="86"/>
                      <a:pt x="26" y="86"/>
                    </a:cubicBezTo>
                    <a:cubicBezTo>
                      <a:pt x="26" y="86"/>
                      <a:pt x="25" y="85"/>
                      <a:pt x="25" y="85"/>
                    </a:cubicBezTo>
                    <a:moveTo>
                      <a:pt x="32" y="74"/>
                    </a:moveTo>
                    <a:cubicBezTo>
                      <a:pt x="28" y="81"/>
                      <a:pt x="28" y="81"/>
                      <a:pt x="28" y="81"/>
                    </a:cubicBezTo>
                    <a:cubicBezTo>
                      <a:pt x="28" y="81"/>
                      <a:pt x="28" y="81"/>
                      <a:pt x="29" y="81"/>
                    </a:cubicBezTo>
                    <a:cubicBezTo>
                      <a:pt x="30" y="79"/>
                      <a:pt x="31" y="77"/>
                      <a:pt x="33" y="75"/>
                    </a:cubicBezTo>
                    <a:cubicBezTo>
                      <a:pt x="32" y="74"/>
                      <a:pt x="32" y="74"/>
                      <a:pt x="32" y="74"/>
                    </a:cubicBezTo>
                    <a:moveTo>
                      <a:pt x="37" y="66"/>
                    </a:moveTo>
                    <a:cubicBezTo>
                      <a:pt x="34" y="71"/>
                      <a:pt x="34" y="71"/>
                      <a:pt x="34" y="71"/>
                    </a:cubicBezTo>
                    <a:cubicBezTo>
                      <a:pt x="34" y="71"/>
                      <a:pt x="34" y="72"/>
                      <a:pt x="35" y="72"/>
                    </a:cubicBezTo>
                    <a:cubicBezTo>
                      <a:pt x="36" y="70"/>
                      <a:pt x="37" y="68"/>
                      <a:pt x="38" y="67"/>
                    </a:cubicBezTo>
                    <a:cubicBezTo>
                      <a:pt x="38" y="67"/>
                      <a:pt x="37" y="67"/>
                      <a:pt x="37" y="67"/>
                    </a:cubicBezTo>
                    <a:cubicBezTo>
                      <a:pt x="37" y="66"/>
                      <a:pt x="37" y="66"/>
                      <a:pt x="37" y="66"/>
                    </a:cubicBezTo>
                    <a:moveTo>
                      <a:pt x="45" y="53"/>
                    </a:moveTo>
                    <a:cubicBezTo>
                      <a:pt x="40" y="62"/>
                      <a:pt x="40" y="62"/>
                      <a:pt x="40" y="62"/>
                    </a:cubicBezTo>
                    <a:cubicBezTo>
                      <a:pt x="40" y="62"/>
                      <a:pt x="40" y="62"/>
                      <a:pt x="40" y="63"/>
                    </a:cubicBezTo>
                    <a:cubicBezTo>
                      <a:pt x="42" y="59"/>
                      <a:pt x="44" y="57"/>
                      <a:pt x="46" y="54"/>
                    </a:cubicBezTo>
                    <a:cubicBezTo>
                      <a:pt x="45" y="53"/>
                      <a:pt x="45" y="53"/>
                      <a:pt x="45" y="53"/>
                    </a:cubicBezTo>
                    <a:moveTo>
                      <a:pt x="51" y="43"/>
                    </a:moveTo>
                    <a:cubicBezTo>
                      <a:pt x="47" y="50"/>
                      <a:pt x="47" y="50"/>
                      <a:pt x="47" y="50"/>
                    </a:cubicBezTo>
                    <a:cubicBezTo>
                      <a:pt x="47" y="51"/>
                      <a:pt x="47" y="51"/>
                      <a:pt x="48" y="51"/>
                    </a:cubicBezTo>
                    <a:cubicBezTo>
                      <a:pt x="49" y="48"/>
                      <a:pt x="51" y="46"/>
                      <a:pt x="52" y="44"/>
                    </a:cubicBezTo>
                    <a:cubicBezTo>
                      <a:pt x="51" y="43"/>
                      <a:pt x="51" y="43"/>
                      <a:pt x="51" y="43"/>
                    </a:cubicBezTo>
                    <a:moveTo>
                      <a:pt x="52" y="42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2" y="43"/>
                      <a:pt x="52" y="43"/>
                      <a:pt x="52" y="44"/>
                    </a:cubicBezTo>
                    <a:cubicBezTo>
                      <a:pt x="52" y="43"/>
                      <a:pt x="53" y="43"/>
                      <a:pt x="53" y="43"/>
                    </a:cubicBezTo>
                    <a:cubicBezTo>
                      <a:pt x="52" y="43"/>
                      <a:pt x="52" y="43"/>
                      <a:pt x="52" y="42"/>
                    </a:cubicBezTo>
                    <a:moveTo>
                      <a:pt x="55" y="38"/>
                    </a:moveTo>
                    <a:cubicBezTo>
                      <a:pt x="54" y="39"/>
                      <a:pt x="54" y="39"/>
                      <a:pt x="54" y="39"/>
                    </a:cubicBezTo>
                    <a:cubicBezTo>
                      <a:pt x="54" y="39"/>
                      <a:pt x="55" y="39"/>
                      <a:pt x="55" y="39"/>
                    </a:cubicBezTo>
                    <a:cubicBezTo>
                      <a:pt x="55" y="39"/>
                      <a:pt x="55" y="39"/>
                      <a:pt x="55" y="38"/>
                    </a:cubicBezTo>
                    <a:cubicBezTo>
                      <a:pt x="55" y="38"/>
                      <a:pt x="55" y="38"/>
                      <a:pt x="55" y="38"/>
                    </a:cubicBezTo>
                    <a:moveTo>
                      <a:pt x="55" y="37"/>
                    </a:moveTo>
                    <a:cubicBezTo>
                      <a:pt x="55" y="38"/>
                      <a:pt x="55" y="38"/>
                      <a:pt x="55" y="38"/>
                    </a:cubicBezTo>
                    <a:cubicBezTo>
                      <a:pt x="55" y="38"/>
                      <a:pt x="55" y="38"/>
                      <a:pt x="56" y="38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56" y="37"/>
                      <a:pt x="55" y="37"/>
                      <a:pt x="55" y="37"/>
                    </a:cubicBezTo>
                    <a:moveTo>
                      <a:pt x="57" y="34"/>
                    </a:move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7" y="36"/>
                      <a:pt x="57" y="35"/>
                      <a:pt x="58" y="34"/>
                    </a:cubicBezTo>
                    <a:cubicBezTo>
                      <a:pt x="58" y="34"/>
                      <a:pt x="57" y="34"/>
                      <a:pt x="57" y="34"/>
                    </a:cubicBezTo>
                    <a:moveTo>
                      <a:pt x="58" y="33"/>
                    </a:moveTo>
                    <a:cubicBezTo>
                      <a:pt x="57" y="34"/>
                      <a:pt x="57" y="34"/>
                      <a:pt x="57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8" y="34"/>
                      <a:pt x="58" y="34"/>
                      <a:pt x="58" y="33"/>
                    </a:cubicBezTo>
                    <a:moveTo>
                      <a:pt x="58" y="33"/>
                    </a:move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4"/>
                    </a:cubicBezTo>
                    <a:cubicBezTo>
                      <a:pt x="59" y="34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8" y="33"/>
                    </a:cubicBezTo>
                    <a:moveTo>
                      <a:pt x="60" y="30"/>
                    </a:moveTo>
                    <a:cubicBezTo>
                      <a:pt x="59" y="31"/>
                      <a:pt x="59" y="31"/>
                      <a:pt x="59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1" y="30"/>
                    </a:cubicBezTo>
                    <a:cubicBezTo>
                      <a:pt x="60" y="30"/>
                      <a:pt x="60" y="30"/>
                      <a:pt x="60" y="30"/>
                    </a:cubicBezTo>
                    <a:moveTo>
                      <a:pt x="60" y="29"/>
                    </a:moveTo>
                    <a:cubicBezTo>
                      <a:pt x="60" y="30"/>
                      <a:pt x="60" y="30"/>
                      <a:pt x="60" y="30"/>
                    </a:cubicBezTo>
                    <a:cubicBezTo>
                      <a:pt x="60" y="30"/>
                      <a:pt x="60" y="30"/>
                      <a:pt x="61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1" y="29"/>
                      <a:pt x="61" y="29"/>
                      <a:pt x="60" y="29"/>
                    </a:cubicBezTo>
                    <a:moveTo>
                      <a:pt x="61" y="27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8"/>
                      <a:pt x="61" y="29"/>
                      <a:pt x="62" y="29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2" y="28"/>
                      <a:pt x="62" y="28"/>
                      <a:pt x="61" y="27"/>
                    </a:cubicBezTo>
                    <a:moveTo>
                      <a:pt x="62" y="26"/>
                    </a:moveTo>
                    <a:cubicBezTo>
                      <a:pt x="62" y="26"/>
                      <a:pt x="62" y="26"/>
                      <a:pt x="62" y="26"/>
                    </a:cubicBezTo>
                    <a:cubicBezTo>
                      <a:pt x="62" y="27"/>
                      <a:pt x="62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6"/>
                      <a:pt x="62" y="26"/>
                      <a:pt x="62" y="26"/>
                    </a:cubicBezTo>
                    <a:moveTo>
                      <a:pt x="62" y="26"/>
                    </a:moveTo>
                    <a:cubicBezTo>
                      <a:pt x="62" y="26"/>
                      <a:pt x="62" y="26"/>
                      <a:pt x="62" y="26"/>
                    </a:cubicBezTo>
                    <a:cubicBezTo>
                      <a:pt x="62" y="26"/>
                      <a:pt x="63" y="26"/>
                      <a:pt x="63" y="27"/>
                    </a:cubicBezTo>
                    <a:cubicBezTo>
                      <a:pt x="63" y="26"/>
                      <a:pt x="63" y="26"/>
                      <a:pt x="63" y="26"/>
                    </a:cubicBezTo>
                    <a:cubicBezTo>
                      <a:pt x="63" y="26"/>
                      <a:pt x="63" y="26"/>
                      <a:pt x="62" y="26"/>
                    </a:cubicBezTo>
                    <a:moveTo>
                      <a:pt x="66" y="20"/>
                    </a:move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4" y="25"/>
                      <a:pt x="64" y="25"/>
                    </a:cubicBezTo>
                    <a:cubicBezTo>
                      <a:pt x="65" y="23"/>
                      <a:pt x="66" y="22"/>
                      <a:pt x="66" y="21"/>
                    </a:cubicBezTo>
                    <a:cubicBezTo>
                      <a:pt x="66" y="21"/>
                      <a:pt x="66" y="21"/>
                      <a:pt x="66" y="20"/>
                    </a:cubicBezTo>
                    <a:moveTo>
                      <a:pt x="69" y="15"/>
                    </a:moveTo>
                    <a:cubicBezTo>
                      <a:pt x="68" y="16"/>
                      <a:pt x="68" y="16"/>
                      <a:pt x="68" y="16"/>
                    </a:cubicBezTo>
                    <a:cubicBezTo>
                      <a:pt x="69" y="16"/>
                      <a:pt x="69" y="16"/>
                      <a:pt x="69" y="16"/>
                    </a:cubicBezTo>
                    <a:cubicBezTo>
                      <a:pt x="69" y="16"/>
                      <a:pt x="70" y="16"/>
                      <a:pt x="70" y="15"/>
                    </a:cubicBezTo>
                    <a:cubicBezTo>
                      <a:pt x="70" y="15"/>
                      <a:pt x="69" y="15"/>
                      <a:pt x="69" y="15"/>
                    </a:cubicBezTo>
                    <a:moveTo>
                      <a:pt x="69" y="14"/>
                    </a:move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70" y="15"/>
                      <a:pt x="70" y="15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0" y="15"/>
                      <a:pt x="70" y="14"/>
                      <a:pt x="69" y="14"/>
                    </a:cubicBezTo>
                    <a:moveTo>
                      <a:pt x="73" y="9"/>
                    </a:move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10"/>
                      <a:pt x="73" y="10"/>
                    </a:cubicBezTo>
                    <a:cubicBezTo>
                      <a:pt x="73" y="10"/>
                      <a:pt x="73" y="10"/>
                      <a:pt x="73" y="10"/>
                    </a:cubicBezTo>
                    <a:cubicBezTo>
                      <a:pt x="73" y="9"/>
                      <a:pt x="74" y="9"/>
                      <a:pt x="74" y="9"/>
                    </a:cubicBezTo>
                    <a:cubicBezTo>
                      <a:pt x="74" y="9"/>
                      <a:pt x="74" y="9"/>
                      <a:pt x="73" y="9"/>
                    </a:cubicBezTo>
                    <a:moveTo>
                      <a:pt x="73" y="9"/>
                    </a:move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moveTo>
                      <a:pt x="77" y="2"/>
                    </a:moveTo>
                    <a:cubicBezTo>
                      <a:pt x="76" y="4"/>
                      <a:pt x="76" y="4"/>
                      <a:pt x="76" y="4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3"/>
                      <a:pt x="77" y="3"/>
                      <a:pt x="77" y="2"/>
                    </a:cubicBezTo>
                    <a:cubicBezTo>
                      <a:pt x="77" y="2"/>
                      <a:pt x="77" y="2"/>
                      <a:pt x="77" y="2"/>
                    </a:cubicBezTo>
                    <a:moveTo>
                      <a:pt x="77" y="1"/>
                    </a:moveTo>
                    <a:cubicBezTo>
                      <a:pt x="77" y="2"/>
                      <a:pt x="77" y="2"/>
                      <a:pt x="77" y="2"/>
                    </a:cubicBezTo>
                    <a:cubicBezTo>
                      <a:pt x="77" y="2"/>
                      <a:pt x="77" y="2"/>
                      <a:pt x="77" y="2"/>
                    </a:cubicBezTo>
                    <a:cubicBezTo>
                      <a:pt x="77" y="2"/>
                      <a:pt x="77" y="2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moveTo>
                      <a:pt x="78" y="0"/>
                    </a:moveTo>
                    <a:cubicBezTo>
                      <a:pt x="78" y="1"/>
                      <a:pt x="78" y="1"/>
                      <a:pt x="78" y="1"/>
                    </a:cubicBezTo>
                    <a:cubicBezTo>
                      <a:pt x="78" y="1"/>
                      <a:pt x="78" y="1"/>
                      <a:pt x="78" y="1"/>
                    </a:cubicBezTo>
                    <a:cubicBezTo>
                      <a:pt x="78" y="1"/>
                      <a:pt x="78" y="1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5" name="Freeform 9649"/>
              <p:cNvSpPr>
                <a:spLocks noEditPoints="1"/>
              </p:cNvSpPr>
              <p:nvPr/>
            </p:nvSpPr>
            <p:spPr bwMode="auto">
              <a:xfrm>
                <a:off x="-588" y="3649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6" name="Freeform 9650"/>
              <p:cNvSpPr>
                <a:spLocks/>
              </p:cNvSpPr>
              <p:nvPr/>
            </p:nvSpPr>
            <p:spPr bwMode="auto">
              <a:xfrm>
                <a:off x="-571" y="362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7" name="Freeform 9651"/>
              <p:cNvSpPr>
                <a:spLocks noEditPoints="1"/>
              </p:cNvSpPr>
              <p:nvPr/>
            </p:nvSpPr>
            <p:spPr bwMode="auto">
              <a:xfrm>
                <a:off x="-718" y="3564"/>
                <a:ext cx="184" cy="295"/>
              </a:xfrm>
              <a:custGeom>
                <a:avLst/>
                <a:gdLst>
                  <a:gd name="T0" fmla="*/ 0 w 78"/>
                  <a:gd name="T1" fmla="*/ 125 h 125"/>
                  <a:gd name="T2" fmla="*/ 3 w 78"/>
                  <a:gd name="T3" fmla="*/ 120 h 125"/>
                  <a:gd name="T4" fmla="*/ 3 w 78"/>
                  <a:gd name="T5" fmla="*/ 120 h 125"/>
                  <a:gd name="T6" fmla="*/ 7 w 78"/>
                  <a:gd name="T7" fmla="*/ 113 h 125"/>
                  <a:gd name="T8" fmla="*/ 8 w 78"/>
                  <a:gd name="T9" fmla="*/ 112 h 125"/>
                  <a:gd name="T10" fmla="*/ 11 w 78"/>
                  <a:gd name="T11" fmla="*/ 107 h 125"/>
                  <a:gd name="T12" fmla="*/ 14 w 78"/>
                  <a:gd name="T13" fmla="*/ 101 h 125"/>
                  <a:gd name="T14" fmla="*/ 15 w 78"/>
                  <a:gd name="T15" fmla="*/ 102 h 125"/>
                  <a:gd name="T16" fmla="*/ 17 w 78"/>
                  <a:gd name="T17" fmla="*/ 97 h 125"/>
                  <a:gd name="T18" fmla="*/ 18 w 78"/>
                  <a:gd name="T19" fmla="*/ 96 h 125"/>
                  <a:gd name="T20" fmla="*/ 20 w 78"/>
                  <a:gd name="T21" fmla="*/ 93 h 125"/>
                  <a:gd name="T22" fmla="*/ 22 w 78"/>
                  <a:gd name="T23" fmla="*/ 90 h 125"/>
                  <a:gd name="T24" fmla="*/ 23 w 78"/>
                  <a:gd name="T25" fmla="*/ 90 h 125"/>
                  <a:gd name="T26" fmla="*/ 25 w 78"/>
                  <a:gd name="T27" fmla="*/ 85 h 125"/>
                  <a:gd name="T28" fmla="*/ 25 w 78"/>
                  <a:gd name="T29" fmla="*/ 85 h 125"/>
                  <a:gd name="T30" fmla="*/ 25 w 78"/>
                  <a:gd name="T31" fmla="*/ 84 h 125"/>
                  <a:gd name="T32" fmla="*/ 28 w 78"/>
                  <a:gd name="T33" fmla="*/ 80 h 125"/>
                  <a:gd name="T34" fmla="*/ 33 w 78"/>
                  <a:gd name="T35" fmla="*/ 74 h 125"/>
                  <a:gd name="T36" fmla="*/ 40 w 78"/>
                  <a:gd name="T37" fmla="*/ 61 h 125"/>
                  <a:gd name="T38" fmla="*/ 38 w 78"/>
                  <a:gd name="T39" fmla="*/ 66 h 125"/>
                  <a:gd name="T40" fmla="*/ 47 w 78"/>
                  <a:gd name="T41" fmla="*/ 49 h 125"/>
                  <a:gd name="T42" fmla="*/ 48 w 78"/>
                  <a:gd name="T43" fmla="*/ 50 h 125"/>
                  <a:gd name="T44" fmla="*/ 51 w 78"/>
                  <a:gd name="T45" fmla="*/ 42 h 125"/>
                  <a:gd name="T46" fmla="*/ 52 w 78"/>
                  <a:gd name="T47" fmla="*/ 43 h 125"/>
                  <a:gd name="T48" fmla="*/ 52 w 78"/>
                  <a:gd name="T49" fmla="*/ 41 h 125"/>
                  <a:gd name="T50" fmla="*/ 55 w 78"/>
                  <a:gd name="T51" fmla="*/ 38 h 125"/>
                  <a:gd name="T52" fmla="*/ 57 w 78"/>
                  <a:gd name="T53" fmla="*/ 33 h 125"/>
                  <a:gd name="T54" fmla="*/ 57 w 78"/>
                  <a:gd name="T55" fmla="*/ 33 h 125"/>
                  <a:gd name="T56" fmla="*/ 58 w 78"/>
                  <a:gd name="T57" fmla="*/ 33 h 125"/>
                  <a:gd name="T58" fmla="*/ 59 w 78"/>
                  <a:gd name="T59" fmla="*/ 30 h 125"/>
                  <a:gd name="T60" fmla="*/ 60 w 78"/>
                  <a:gd name="T61" fmla="*/ 30 h 125"/>
                  <a:gd name="T62" fmla="*/ 60 w 78"/>
                  <a:gd name="T63" fmla="*/ 29 h 125"/>
                  <a:gd name="T64" fmla="*/ 60 w 78"/>
                  <a:gd name="T65" fmla="*/ 29 h 125"/>
                  <a:gd name="T66" fmla="*/ 61 w 78"/>
                  <a:gd name="T67" fmla="*/ 29 h 125"/>
                  <a:gd name="T68" fmla="*/ 62 w 78"/>
                  <a:gd name="T69" fmla="*/ 25 h 125"/>
                  <a:gd name="T70" fmla="*/ 63 w 78"/>
                  <a:gd name="T71" fmla="*/ 26 h 125"/>
                  <a:gd name="T72" fmla="*/ 62 w 78"/>
                  <a:gd name="T73" fmla="*/ 25 h 125"/>
                  <a:gd name="T74" fmla="*/ 63 w 78"/>
                  <a:gd name="T75" fmla="*/ 23 h 125"/>
                  <a:gd name="T76" fmla="*/ 66 w 78"/>
                  <a:gd name="T77" fmla="*/ 20 h 125"/>
                  <a:gd name="T78" fmla="*/ 69 w 78"/>
                  <a:gd name="T79" fmla="*/ 14 h 125"/>
                  <a:gd name="T80" fmla="*/ 70 w 78"/>
                  <a:gd name="T81" fmla="*/ 14 h 125"/>
                  <a:gd name="T82" fmla="*/ 71 w 78"/>
                  <a:gd name="T83" fmla="*/ 11 h 125"/>
                  <a:gd name="T84" fmla="*/ 73 w 78"/>
                  <a:gd name="T85" fmla="*/ 9 h 125"/>
                  <a:gd name="T86" fmla="*/ 73 w 78"/>
                  <a:gd name="T87" fmla="*/ 8 h 125"/>
                  <a:gd name="T88" fmla="*/ 73 w 78"/>
                  <a:gd name="T89" fmla="*/ 8 h 125"/>
                  <a:gd name="T90" fmla="*/ 76 w 78"/>
                  <a:gd name="T91" fmla="*/ 3 h 125"/>
                  <a:gd name="T92" fmla="*/ 76 w 78"/>
                  <a:gd name="T93" fmla="*/ 3 h 125"/>
                  <a:gd name="T94" fmla="*/ 77 w 78"/>
                  <a:gd name="T95" fmla="*/ 1 h 125"/>
                  <a:gd name="T96" fmla="*/ 77 w 78"/>
                  <a:gd name="T97" fmla="*/ 1 h 125"/>
                  <a:gd name="T98" fmla="*/ 77 w 78"/>
                  <a:gd name="T9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8" h="125">
                    <a:moveTo>
                      <a:pt x="0" y="125"/>
                    </a:move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5"/>
                      <a:pt x="0" y="125"/>
                      <a:pt x="0" y="125"/>
                    </a:cubicBezTo>
                    <a:moveTo>
                      <a:pt x="3" y="120"/>
                    </a:moveTo>
                    <a:cubicBezTo>
                      <a:pt x="3" y="120"/>
                      <a:pt x="3" y="120"/>
                      <a:pt x="3" y="120"/>
                    </a:cubicBezTo>
                    <a:cubicBezTo>
                      <a:pt x="3" y="121"/>
                      <a:pt x="3" y="121"/>
                      <a:pt x="3" y="121"/>
                    </a:cubicBezTo>
                    <a:cubicBezTo>
                      <a:pt x="3" y="120"/>
                      <a:pt x="3" y="120"/>
                      <a:pt x="3" y="120"/>
                    </a:cubicBezTo>
                    <a:cubicBezTo>
                      <a:pt x="3" y="120"/>
                      <a:pt x="3" y="120"/>
                      <a:pt x="3" y="120"/>
                    </a:cubicBezTo>
                    <a:moveTo>
                      <a:pt x="8" y="112"/>
                    </a:moveTo>
                    <a:cubicBezTo>
                      <a:pt x="7" y="113"/>
                      <a:pt x="7" y="113"/>
                      <a:pt x="7" y="113"/>
                    </a:cubicBezTo>
                    <a:cubicBezTo>
                      <a:pt x="7" y="113"/>
                      <a:pt x="7" y="113"/>
                      <a:pt x="8" y="113"/>
                    </a:cubicBezTo>
                    <a:cubicBezTo>
                      <a:pt x="8" y="112"/>
                      <a:pt x="8" y="112"/>
                      <a:pt x="8" y="112"/>
                    </a:cubicBezTo>
                    <a:cubicBezTo>
                      <a:pt x="8" y="112"/>
                      <a:pt x="8" y="112"/>
                      <a:pt x="8" y="112"/>
                    </a:cubicBezTo>
                    <a:moveTo>
                      <a:pt x="11" y="106"/>
                    </a:moveTo>
                    <a:cubicBezTo>
                      <a:pt x="11" y="107"/>
                      <a:pt x="11" y="107"/>
                      <a:pt x="11" y="107"/>
                    </a:cubicBezTo>
                    <a:cubicBezTo>
                      <a:pt x="11" y="107"/>
                      <a:pt x="11" y="107"/>
                      <a:pt x="11" y="107"/>
                    </a:cubicBezTo>
                    <a:cubicBezTo>
                      <a:pt x="12" y="106"/>
                      <a:pt x="12" y="106"/>
                      <a:pt x="12" y="106"/>
                    </a:cubicBezTo>
                    <a:cubicBezTo>
                      <a:pt x="11" y="106"/>
                      <a:pt x="11" y="106"/>
                      <a:pt x="11" y="106"/>
                    </a:cubicBezTo>
                    <a:moveTo>
                      <a:pt x="14" y="101"/>
                    </a:moveTo>
                    <a:cubicBezTo>
                      <a:pt x="13" y="103"/>
                      <a:pt x="13" y="103"/>
                      <a:pt x="13" y="103"/>
                    </a:cubicBezTo>
                    <a:cubicBezTo>
                      <a:pt x="14" y="103"/>
                      <a:pt x="14" y="103"/>
                      <a:pt x="14" y="103"/>
                    </a:cubicBezTo>
                    <a:cubicBezTo>
                      <a:pt x="15" y="102"/>
                      <a:pt x="15" y="102"/>
                      <a:pt x="15" y="102"/>
                    </a:cubicBezTo>
                    <a:cubicBezTo>
                      <a:pt x="15" y="102"/>
                      <a:pt x="15" y="102"/>
                      <a:pt x="14" y="101"/>
                    </a:cubicBezTo>
                    <a:moveTo>
                      <a:pt x="18" y="96"/>
                    </a:moveTo>
                    <a:cubicBezTo>
                      <a:pt x="17" y="97"/>
                      <a:pt x="17" y="97"/>
                      <a:pt x="17" y="97"/>
                    </a:cubicBezTo>
                    <a:cubicBezTo>
                      <a:pt x="17" y="98"/>
                      <a:pt x="17" y="98"/>
                      <a:pt x="18" y="98"/>
                    </a:cubicBezTo>
                    <a:cubicBezTo>
                      <a:pt x="18" y="97"/>
                      <a:pt x="18" y="97"/>
                      <a:pt x="18" y="97"/>
                    </a:cubicBezTo>
                    <a:cubicBezTo>
                      <a:pt x="18" y="96"/>
                      <a:pt x="18" y="96"/>
                      <a:pt x="18" y="96"/>
                    </a:cubicBezTo>
                    <a:moveTo>
                      <a:pt x="22" y="90"/>
                    </a:moveTo>
                    <a:cubicBezTo>
                      <a:pt x="20" y="93"/>
                      <a:pt x="20" y="93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21" y="92"/>
                      <a:pt x="22" y="91"/>
                      <a:pt x="22" y="90"/>
                    </a:cubicBezTo>
                    <a:cubicBezTo>
                      <a:pt x="22" y="90"/>
                      <a:pt x="22" y="90"/>
                      <a:pt x="22" y="90"/>
                    </a:cubicBezTo>
                    <a:moveTo>
                      <a:pt x="24" y="86"/>
                    </a:moveTo>
                    <a:cubicBezTo>
                      <a:pt x="22" y="90"/>
                      <a:pt x="22" y="90"/>
                      <a:pt x="22" y="90"/>
                    </a:cubicBezTo>
                    <a:cubicBezTo>
                      <a:pt x="22" y="90"/>
                      <a:pt x="22" y="90"/>
                      <a:pt x="23" y="90"/>
                    </a:cubicBezTo>
                    <a:cubicBezTo>
                      <a:pt x="23" y="89"/>
                      <a:pt x="24" y="88"/>
                      <a:pt x="24" y="87"/>
                    </a:cubicBezTo>
                    <a:cubicBezTo>
                      <a:pt x="24" y="87"/>
                      <a:pt x="24" y="87"/>
                      <a:pt x="24" y="86"/>
                    </a:cubicBezTo>
                    <a:moveTo>
                      <a:pt x="25" y="85"/>
                    </a:moveTo>
                    <a:cubicBezTo>
                      <a:pt x="24" y="85"/>
                      <a:pt x="24" y="85"/>
                      <a:pt x="24" y="85"/>
                    </a:cubicBezTo>
                    <a:cubicBezTo>
                      <a:pt x="25" y="86"/>
                      <a:pt x="25" y="86"/>
                      <a:pt x="25" y="86"/>
                    </a:cubicBezTo>
                    <a:cubicBezTo>
                      <a:pt x="25" y="86"/>
                      <a:pt x="25" y="85"/>
                      <a:pt x="25" y="85"/>
                    </a:cubicBezTo>
                    <a:cubicBezTo>
                      <a:pt x="25" y="85"/>
                      <a:pt x="25" y="85"/>
                      <a:pt x="25" y="85"/>
                    </a:cubicBezTo>
                    <a:moveTo>
                      <a:pt x="28" y="80"/>
                    </a:moveTo>
                    <a:cubicBezTo>
                      <a:pt x="25" y="84"/>
                      <a:pt x="25" y="84"/>
                      <a:pt x="25" y="84"/>
                    </a:cubicBezTo>
                    <a:cubicBezTo>
                      <a:pt x="25" y="84"/>
                      <a:pt x="26" y="85"/>
                      <a:pt x="26" y="85"/>
                    </a:cubicBezTo>
                    <a:cubicBezTo>
                      <a:pt x="27" y="83"/>
                      <a:pt x="28" y="82"/>
                      <a:pt x="29" y="80"/>
                    </a:cubicBezTo>
                    <a:cubicBezTo>
                      <a:pt x="28" y="80"/>
                      <a:pt x="28" y="80"/>
                      <a:pt x="28" y="80"/>
                    </a:cubicBezTo>
                    <a:moveTo>
                      <a:pt x="34" y="70"/>
                    </a:moveTo>
                    <a:cubicBezTo>
                      <a:pt x="32" y="73"/>
                      <a:pt x="32" y="73"/>
                      <a:pt x="32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2"/>
                      <a:pt x="35" y="71"/>
                    </a:cubicBezTo>
                    <a:cubicBezTo>
                      <a:pt x="34" y="71"/>
                      <a:pt x="34" y="70"/>
                      <a:pt x="34" y="70"/>
                    </a:cubicBezTo>
                    <a:moveTo>
                      <a:pt x="40" y="61"/>
                    </a:moveTo>
                    <a:cubicBezTo>
                      <a:pt x="37" y="65"/>
                      <a:pt x="37" y="65"/>
                      <a:pt x="37" y="65"/>
                    </a:cubicBezTo>
                    <a:cubicBezTo>
                      <a:pt x="37" y="65"/>
                      <a:pt x="37" y="65"/>
                      <a:pt x="37" y="66"/>
                    </a:cubicBezTo>
                    <a:cubicBezTo>
                      <a:pt x="37" y="66"/>
                      <a:pt x="38" y="66"/>
                      <a:pt x="38" y="66"/>
                    </a:cubicBezTo>
                    <a:cubicBezTo>
                      <a:pt x="39" y="64"/>
                      <a:pt x="40" y="63"/>
                      <a:pt x="40" y="62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47" y="49"/>
                    </a:moveTo>
                    <a:cubicBezTo>
                      <a:pt x="45" y="52"/>
                      <a:pt x="45" y="52"/>
                      <a:pt x="45" y="52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2"/>
                      <a:pt x="47" y="51"/>
                      <a:pt x="48" y="50"/>
                    </a:cubicBezTo>
                    <a:cubicBezTo>
                      <a:pt x="47" y="50"/>
                      <a:pt x="47" y="50"/>
                      <a:pt x="47" y="49"/>
                    </a:cubicBezTo>
                    <a:moveTo>
                      <a:pt x="51" y="42"/>
                    </a:moveTo>
                    <a:cubicBezTo>
                      <a:pt x="51" y="42"/>
                      <a:pt x="51" y="42"/>
                      <a:pt x="51" y="42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2"/>
                      <a:pt x="52" y="42"/>
                      <a:pt x="51" y="42"/>
                    </a:cubicBezTo>
                    <a:moveTo>
                      <a:pt x="54" y="38"/>
                    </a:moveTo>
                    <a:cubicBezTo>
                      <a:pt x="52" y="41"/>
                      <a:pt x="52" y="41"/>
                      <a:pt x="52" y="41"/>
                    </a:cubicBezTo>
                    <a:cubicBezTo>
                      <a:pt x="52" y="42"/>
                      <a:pt x="52" y="42"/>
                      <a:pt x="53" y="42"/>
                    </a:cubicBezTo>
                    <a:cubicBezTo>
                      <a:pt x="53" y="42"/>
                      <a:pt x="53" y="41"/>
                      <a:pt x="53" y="41"/>
                    </a:cubicBezTo>
                    <a:cubicBezTo>
                      <a:pt x="54" y="40"/>
                      <a:pt x="54" y="39"/>
                      <a:pt x="55" y="38"/>
                    </a:cubicBezTo>
                    <a:cubicBezTo>
                      <a:pt x="55" y="38"/>
                      <a:pt x="54" y="38"/>
                      <a:pt x="54" y="38"/>
                    </a:cubicBezTo>
                    <a:moveTo>
                      <a:pt x="57" y="33"/>
                    </a:moveTo>
                    <a:cubicBezTo>
                      <a:pt x="57" y="33"/>
                      <a:pt x="57" y="33"/>
                      <a:pt x="57" y="33"/>
                    </a:cubicBezTo>
                    <a:cubicBezTo>
                      <a:pt x="57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7" y="33"/>
                      <a:pt x="57" y="33"/>
                      <a:pt x="57" y="33"/>
                    </a:cubicBezTo>
                    <a:moveTo>
                      <a:pt x="58" y="32"/>
                    </a:moveTo>
                    <a:cubicBezTo>
                      <a:pt x="58" y="32"/>
                      <a:pt x="58" y="32"/>
                      <a:pt x="58" y="32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3"/>
                      <a:pt x="58" y="33"/>
                      <a:pt x="58" y="33"/>
                    </a:cubicBezTo>
                    <a:cubicBezTo>
                      <a:pt x="58" y="32"/>
                      <a:pt x="58" y="32"/>
                      <a:pt x="58" y="32"/>
                    </a:cubicBezTo>
                    <a:moveTo>
                      <a:pt x="59" y="30"/>
                    </a:moveTo>
                    <a:cubicBezTo>
                      <a:pt x="58" y="32"/>
                      <a:pt x="58" y="32"/>
                      <a:pt x="58" y="3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9" y="32"/>
                      <a:pt x="60" y="31"/>
                      <a:pt x="60" y="30"/>
                    </a:cubicBezTo>
                    <a:cubicBezTo>
                      <a:pt x="59" y="30"/>
                      <a:pt x="59" y="30"/>
                      <a:pt x="59" y="30"/>
                    </a:cubicBezTo>
                    <a:moveTo>
                      <a:pt x="60" y="29"/>
                    </a:moveTo>
                    <a:cubicBezTo>
                      <a:pt x="60" y="29"/>
                      <a:pt x="60" y="29"/>
                      <a:pt x="60" y="29"/>
                    </a:cubicBezTo>
                    <a:cubicBezTo>
                      <a:pt x="60" y="29"/>
                      <a:pt x="60" y="29"/>
                      <a:pt x="61" y="29"/>
                    </a:cubicBezTo>
                    <a:cubicBezTo>
                      <a:pt x="61" y="29"/>
                      <a:pt x="61" y="29"/>
                      <a:pt x="61" y="29"/>
                    </a:cubicBezTo>
                    <a:cubicBezTo>
                      <a:pt x="60" y="29"/>
                      <a:pt x="60" y="29"/>
                      <a:pt x="60" y="29"/>
                    </a:cubicBezTo>
                    <a:moveTo>
                      <a:pt x="61" y="27"/>
                    </a:moveTo>
                    <a:cubicBezTo>
                      <a:pt x="60" y="28"/>
                      <a:pt x="60" y="28"/>
                      <a:pt x="60" y="28"/>
                    </a:cubicBezTo>
                    <a:cubicBezTo>
                      <a:pt x="61" y="28"/>
                      <a:pt x="61" y="28"/>
                      <a:pt x="61" y="29"/>
                    </a:cubicBezTo>
                    <a:cubicBezTo>
                      <a:pt x="61" y="28"/>
                      <a:pt x="61" y="28"/>
                      <a:pt x="62" y="28"/>
                    </a:cubicBezTo>
                    <a:cubicBezTo>
                      <a:pt x="61" y="28"/>
                      <a:pt x="61" y="27"/>
                      <a:pt x="61" y="27"/>
                    </a:cubicBezTo>
                    <a:moveTo>
                      <a:pt x="62" y="25"/>
                    </a:move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2" y="27"/>
                      <a:pt x="62" y="26"/>
                      <a:pt x="63" y="26"/>
                    </a:cubicBezTo>
                    <a:cubicBezTo>
                      <a:pt x="62" y="26"/>
                      <a:pt x="62" y="26"/>
                      <a:pt x="62" y="25"/>
                    </a:cubicBezTo>
                    <a:moveTo>
                      <a:pt x="63" y="23"/>
                    </a:moveTo>
                    <a:cubicBezTo>
                      <a:pt x="62" y="25"/>
                      <a:pt x="62" y="25"/>
                      <a:pt x="62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4" y="24"/>
                      <a:pt x="64" y="24"/>
                    </a:cubicBezTo>
                    <a:cubicBezTo>
                      <a:pt x="64" y="24"/>
                      <a:pt x="63" y="23"/>
                      <a:pt x="63" y="23"/>
                    </a:cubicBezTo>
                    <a:moveTo>
                      <a:pt x="68" y="15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7" y="18"/>
                      <a:pt x="68" y="17"/>
                      <a:pt x="69" y="15"/>
                    </a:cubicBezTo>
                    <a:cubicBezTo>
                      <a:pt x="69" y="15"/>
                      <a:pt x="69" y="15"/>
                      <a:pt x="68" y="15"/>
                    </a:cubicBezTo>
                    <a:moveTo>
                      <a:pt x="69" y="14"/>
                    </a:moveTo>
                    <a:cubicBezTo>
                      <a:pt x="69" y="14"/>
                      <a:pt x="69" y="14"/>
                      <a:pt x="69" y="14"/>
                    </a:cubicBezTo>
                    <a:cubicBezTo>
                      <a:pt x="69" y="14"/>
                      <a:pt x="70" y="14"/>
                      <a:pt x="70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4"/>
                      <a:pt x="69" y="14"/>
                      <a:pt x="69" y="14"/>
                    </a:cubicBezTo>
                    <a:moveTo>
                      <a:pt x="73" y="8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70" y="13"/>
                      <a:pt x="70" y="14"/>
                      <a:pt x="70" y="14"/>
                    </a:cubicBezTo>
                    <a:cubicBezTo>
                      <a:pt x="72" y="11"/>
                      <a:pt x="73" y="10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3" y="8"/>
                    </a:cubicBezTo>
                    <a:cubicBezTo>
                      <a:pt x="73" y="8"/>
                      <a:pt x="73" y="8"/>
                      <a:pt x="73" y="8"/>
                    </a:cubicBezTo>
                    <a:moveTo>
                      <a:pt x="74" y="7"/>
                    </a:moveTo>
                    <a:cubicBezTo>
                      <a:pt x="74" y="7"/>
                      <a:pt x="74" y="7"/>
                      <a:pt x="73" y="8"/>
                    </a:cubicBezTo>
                    <a:cubicBezTo>
                      <a:pt x="74" y="8"/>
                      <a:pt x="74" y="8"/>
                      <a:pt x="74" y="8"/>
                    </a:cubicBezTo>
                    <a:cubicBezTo>
                      <a:pt x="74" y="7"/>
                      <a:pt x="74" y="7"/>
                      <a:pt x="74" y="7"/>
                    </a:cubicBezTo>
                    <a:moveTo>
                      <a:pt x="76" y="3"/>
                    </a:moveTo>
                    <a:cubicBezTo>
                      <a:pt x="73" y="8"/>
                      <a:pt x="73" y="8"/>
                      <a:pt x="73" y="8"/>
                    </a:cubicBezTo>
                    <a:cubicBezTo>
                      <a:pt x="73" y="8"/>
                      <a:pt x="73" y="8"/>
                      <a:pt x="73" y="8"/>
                    </a:cubicBezTo>
                    <a:cubicBezTo>
                      <a:pt x="74" y="7"/>
                      <a:pt x="75" y="5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moveTo>
                      <a:pt x="77" y="1"/>
                    </a:move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7" y="1"/>
                      <a:pt x="77" y="1"/>
                      <a:pt x="77" y="1"/>
                    </a:cubicBezTo>
                    <a:moveTo>
                      <a:pt x="78" y="0"/>
                    </a:moveTo>
                    <a:cubicBezTo>
                      <a:pt x="77" y="0"/>
                      <a:pt x="77" y="0"/>
                      <a:pt x="77" y="0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8" name="Freeform 9652"/>
              <p:cNvSpPr>
                <a:spLocks noEditPoints="1"/>
              </p:cNvSpPr>
              <p:nvPr/>
            </p:nvSpPr>
            <p:spPr bwMode="auto">
              <a:xfrm>
                <a:off x="-397" y="3101"/>
                <a:ext cx="69" cy="118"/>
              </a:xfrm>
              <a:custGeom>
                <a:avLst/>
                <a:gdLst>
                  <a:gd name="T0" fmla="*/ 1 w 29"/>
                  <a:gd name="T1" fmla="*/ 49 h 50"/>
                  <a:gd name="T2" fmla="*/ 0 w 29"/>
                  <a:gd name="T3" fmla="*/ 50 h 50"/>
                  <a:gd name="T4" fmla="*/ 1 w 29"/>
                  <a:gd name="T5" fmla="*/ 50 h 50"/>
                  <a:gd name="T6" fmla="*/ 1 w 29"/>
                  <a:gd name="T7" fmla="*/ 49 h 50"/>
                  <a:gd name="T8" fmla="*/ 1 w 29"/>
                  <a:gd name="T9" fmla="*/ 49 h 50"/>
                  <a:gd name="T10" fmla="*/ 1 w 29"/>
                  <a:gd name="T11" fmla="*/ 48 h 50"/>
                  <a:gd name="T12" fmla="*/ 1 w 29"/>
                  <a:gd name="T13" fmla="*/ 48 h 50"/>
                  <a:gd name="T14" fmla="*/ 1 w 29"/>
                  <a:gd name="T15" fmla="*/ 49 h 50"/>
                  <a:gd name="T16" fmla="*/ 2 w 29"/>
                  <a:gd name="T17" fmla="*/ 48 h 50"/>
                  <a:gd name="T18" fmla="*/ 1 w 29"/>
                  <a:gd name="T19" fmla="*/ 48 h 50"/>
                  <a:gd name="T20" fmla="*/ 4 w 29"/>
                  <a:gd name="T21" fmla="*/ 43 h 50"/>
                  <a:gd name="T22" fmla="*/ 2 w 29"/>
                  <a:gd name="T23" fmla="*/ 47 h 50"/>
                  <a:gd name="T24" fmla="*/ 2 w 29"/>
                  <a:gd name="T25" fmla="*/ 47 h 50"/>
                  <a:gd name="T26" fmla="*/ 4 w 29"/>
                  <a:gd name="T27" fmla="*/ 43 h 50"/>
                  <a:gd name="T28" fmla="*/ 4 w 29"/>
                  <a:gd name="T29" fmla="*/ 43 h 50"/>
                  <a:gd name="T30" fmla="*/ 5 w 29"/>
                  <a:gd name="T31" fmla="*/ 42 h 50"/>
                  <a:gd name="T32" fmla="*/ 5 w 29"/>
                  <a:gd name="T33" fmla="*/ 42 h 50"/>
                  <a:gd name="T34" fmla="*/ 5 w 29"/>
                  <a:gd name="T35" fmla="*/ 43 h 50"/>
                  <a:gd name="T36" fmla="*/ 5 w 29"/>
                  <a:gd name="T37" fmla="*/ 42 h 50"/>
                  <a:gd name="T38" fmla="*/ 5 w 29"/>
                  <a:gd name="T39" fmla="*/ 42 h 50"/>
                  <a:gd name="T40" fmla="*/ 6 w 29"/>
                  <a:gd name="T41" fmla="*/ 41 h 50"/>
                  <a:gd name="T42" fmla="*/ 5 w 29"/>
                  <a:gd name="T43" fmla="*/ 41 h 50"/>
                  <a:gd name="T44" fmla="*/ 6 w 29"/>
                  <a:gd name="T45" fmla="*/ 41 h 50"/>
                  <a:gd name="T46" fmla="*/ 6 w 29"/>
                  <a:gd name="T47" fmla="*/ 41 h 50"/>
                  <a:gd name="T48" fmla="*/ 6 w 29"/>
                  <a:gd name="T49" fmla="*/ 41 h 50"/>
                  <a:gd name="T50" fmla="*/ 6 w 29"/>
                  <a:gd name="T51" fmla="*/ 40 h 50"/>
                  <a:gd name="T52" fmla="*/ 6 w 29"/>
                  <a:gd name="T53" fmla="*/ 41 h 50"/>
                  <a:gd name="T54" fmla="*/ 6 w 29"/>
                  <a:gd name="T55" fmla="*/ 41 h 50"/>
                  <a:gd name="T56" fmla="*/ 6 w 29"/>
                  <a:gd name="T57" fmla="*/ 40 h 50"/>
                  <a:gd name="T58" fmla="*/ 6 w 29"/>
                  <a:gd name="T59" fmla="*/ 40 h 50"/>
                  <a:gd name="T60" fmla="*/ 12 w 29"/>
                  <a:gd name="T61" fmla="*/ 30 h 50"/>
                  <a:gd name="T62" fmla="*/ 7 w 29"/>
                  <a:gd name="T63" fmla="*/ 39 h 50"/>
                  <a:gd name="T64" fmla="*/ 7 w 29"/>
                  <a:gd name="T65" fmla="*/ 39 h 50"/>
                  <a:gd name="T66" fmla="*/ 12 w 29"/>
                  <a:gd name="T67" fmla="*/ 30 h 50"/>
                  <a:gd name="T68" fmla="*/ 12 w 29"/>
                  <a:gd name="T69" fmla="*/ 30 h 50"/>
                  <a:gd name="T70" fmla="*/ 16 w 29"/>
                  <a:gd name="T71" fmla="*/ 22 h 50"/>
                  <a:gd name="T72" fmla="*/ 14 w 29"/>
                  <a:gd name="T73" fmla="*/ 26 h 50"/>
                  <a:gd name="T74" fmla="*/ 15 w 29"/>
                  <a:gd name="T75" fmla="*/ 26 h 50"/>
                  <a:gd name="T76" fmla="*/ 17 w 29"/>
                  <a:gd name="T77" fmla="*/ 23 h 50"/>
                  <a:gd name="T78" fmla="*/ 16 w 29"/>
                  <a:gd name="T79" fmla="*/ 22 h 50"/>
                  <a:gd name="T80" fmla="*/ 24 w 29"/>
                  <a:gd name="T81" fmla="*/ 9 h 50"/>
                  <a:gd name="T82" fmla="*/ 19 w 29"/>
                  <a:gd name="T83" fmla="*/ 17 h 50"/>
                  <a:gd name="T84" fmla="*/ 19 w 29"/>
                  <a:gd name="T85" fmla="*/ 18 h 50"/>
                  <a:gd name="T86" fmla="*/ 24 w 29"/>
                  <a:gd name="T87" fmla="*/ 9 h 50"/>
                  <a:gd name="T88" fmla="*/ 24 w 29"/>
                  <a:gd name="T89" fmla="*/ 9 h 50"/>
                  <a:gd name="T90" fmla="*/ 29 w 29"/>
                  <a:gd name="T91" fmla="*/ 0 h 50"/>
                  <a:gd name="T92" fmla="*/ 28 w 29"/>
                  <a:gd name="T93" fmla="*/ 1 h 50"/>
                  <a:gd name="T94" fmla="*/ 28 w 29"/>
                  <a:gd name="T95" fmla="*/ 2 h 50"/>
                  <a:gd name="T96" fmla="*/ 28 w 29"/>
                  <a:gd name="T97" fmla="*/ 2 h 50"/>
                  <a:gd name="T98" fmla="*/ 28 w 29"/>
                  <a:gd name="T99" fmla="*/ 1 h 50"/>
                  <a:gd name="T100" fmla="*/ 29 w 29"/>
                  <a:gd name="T101" fmla="*/ 0 h 50"/>
                  <a:gd name="T102" fmla="*/ 29 w 29"/>
                  <a:gd name="T10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9" h="50">
                    <a:moveTo>
                      <a:pt x="1" y="49"/>
                    </a:moveTo>
                    <a:cubicBezTo>
                      <a:pt x="1" y="49"/>
                      <a:pt x="1" y="49"/>
                      <a:pt x="0" y="50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1" y="50"/>
                      <a:pt x="1" y="49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1" y="48"/>
                    </a:moveTo>
                    <a:cubicBezTo>
                      <a:pt x="1" y="48"/>
                      <a:pt x="1" y="48"/>
                      <a:pt x="1" y="48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1" y="48"/>
                      <a:pt x="2" y="48"/>
                      <a:pt x="2" y="48"/>
                    </a:cubicBezTo>
                    <a:cubicBezTo>
                      <a:pt x="2" y="48"/>
                      <a:pt x="2" y="48"/>
                      <a:pt x="1" y="48"/>
                    </a:cubicBezTo>
                    <a:moveTo>
                      <a:pt x="4" y="43"/>
                    </a:moveTo>
                    <a:cubicBezTo>
                      <a:pt x="3" y="45"/>
                      <a:pt x="3" y="46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3" y="46"/>
                      <a:pt x="4" y="45"/>
                      <a:pt x="4" y="43"/>
                    </a:cubicBezTo>
                    <a:cubicBezTo>
                      <a:pt x="4" y="43"/>
                      <a:pt x="4" y="43"/>
                      <a:pt x="4" y="43"/>
                    </a:cubicBezTo>
                    <a:moveTo>
                      <a:pt x="5" y="42"/>
                    </a:move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3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5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6" y="40"/>
                    </a:moveTo>
                    <a:cubicBezTo>
                      <a:pt x="6" y="40"/>
                      <a:pt x="6" y="40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moveTo>
                      <a:pt x="12" y="30"/>
                    </a:moveTo>
                    <a:cubicBezTo>
                      <a:pt x="10" y="33"/>
                      <a:pt x="8" y="36"/>
                      <a:pt x="7" y="39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9" y="36"/>
                      <a:pt x="10" y="33"/>
                      <a:pt x="12" y="30"/>
                    </a:cubicBezTo>
                    <a:cubicBezTo>
                      <a:pt x="12" y="30"/>
                      <a:pt x="12" y="30"/>
                      <a:pt x="12" y="30"/>
                    </a:cubicBezTo>
                    <a:moveTo>
                      <a:pt x="16" y="22"/>
                    </a:moveTo>
                    <a:cubicBezTo>
                      <a:pt x="16" y="24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5" y="26"/>
                    </a:cubicBezTo>
                    <a:cubicBezTo>
                      <a:pt x="15" y="25"/>
                      <a:pt x="16" y="24"/>
                      <a:pt x="17" y="23"/>
                    </a:cubicBezTo>
                    <a:cubicBezTo>
                      <a:pt x="16" y="23"/>
                      <a:pt x="16" y="22"/>
                      <a:pt x="16" y="22"/>
                    </a:cubicBezTo>
                    <a:moveTo>
                      <a:pt x="24" y="9"/>
                    </a:moveTo>
                    <a:cubicBezTo>
                      <a:pt x="22" y="12"/>
                      <a:pt x="21" y="14"/>
                      <a:pt x="19" y="17"/>
                    </a:cubicBezTo>
                    <a:cubicBezTo>
                      <a:pt x="19" y="17"/>
                      <a:pt x="19" y="17"/>
                      <a:pt x="19" y="18"/>
                    </a:cubicBezTo>
                    <a:cubicBezTo>
                      <a:pt x="21" y="15"/>
                      <a:pt x="22" y="12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9" y="0"/>
                    </a:moveTo>
                    <a:cubicBezTo>
                      <a:pt x="29" y="1"/>
                      <a:pt x="28" y="1"/>
                      <a:pt x="28" y="1"/>
                    </a:cubicBezTo>
                    <a:cubicBezTo>
                      <a:pt x="28" y="1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1"/>
                      <a:pt x="28" y="1"/>
                    </a:cubicBezTo>
                    <a:cubicBezTo>
                      <a:pt x="28" y="1"/>
                      <a:pt x="29" y="1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9" name="Freeform 9653"/>
              <p:cNvSpPr>
                <a:spLocks noEditPoints="1"/>
              </p:cNvSpPr>
              <p:nvPr/>
            </p:nvSpPr>
            <p:spPr bwMode="auto">
              <a:xfrm>
                <a:off x="-394" y="3212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0" name="Freeform 9654"/>
              <p:cNvSpPr>
                <a:spLocks noEditPoints="1"/>
              </p:cNvSpPr>
              <p:nvPr/>
            </p:nvSpPr>
            <p:spPr bwMode="auto">
              <a:xfrm>
                <a:off x="-404" y="3219"/>
                <a:ext cx="7" cy="14"/>
              </a:xfrm>
              <a:custGeom>
                <a:avLst/>
                <a:gdLst>
                  <a:gd name="T0" fmla="*/ 1 w 3"/>
                  <a:gd name="T1" fmla="*/ 4 h 6"/>
                  <a:gd name="T2" fmla="*/ 0 w 3"/>
                  <a:gd name="T3" fmla="*/ 6 h 6"/>
                  <a:gd name="T4" fmla="*/ 0 w 3"/>
                  <a:gd name="T5" fmla="*/ 6 h 6"/>
                  <a:gd name="T6" fmla="*/ 1 w 3"/>
                  <a:gd name="T7" fmla="*/ 4 h 6"/>
                  <a:gd name="T8" fmla="*/ 1 w 3"/>
                  <a:gd name="T9" fmla="*/ 4 h 6"/>
                  <a:gd name="T10" fmla="*/ 3 w 3"/>
                  <a:gd name="T11" fmla="*/ 1 h 6"/>
                  <a:gd name="T12" fmla="*/ 2 w 3"/>
                  <a:gd name="T13" fmla="*/ 2 h 6"/>
                  <a:gd name="T14" fmla="*/ 2 w 3"/>
                  <a:gd name="T15" fmla="*/ 2 h 6"/>
                  <a:gd name="T16" fmla="*/ 3 w 3"/>
                  <a:gd name="T17" fmla="*/ 1 h 6"/>
                  <a:gd name="T18" fmla="*/ 3 w 3"/>
                  <a:gd name="T19" fmla="*/ 1 h 6"/>
                  <a:gd name="T20" fmla="*/ 3 w 3"/>
                  <a:gd name="T21" fmla="*/ 0 h 6"/>
                  <a:gd name="T22" fmla="*/ 3 w 3"/>
                  <a:gd name="T23" fmla="*/ 1 h 6"/>
                  <a:gd name="T24" fmla="*/ 3 w 3"/>
                  <a:gd name="T25" fmla="*/ 1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1" name="Freeform 9655"/>
              <p:cNvSpPr>
                <a:spLocks noEditPoints="1"/>
              </p:cNvSpPr>
              <p:nvPr/>
            </p:nvSpPr>
            <p:spPr bwMode="auto">
              <a:xfrm>
                <a:off x="-408" y="3224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2 h 6"/>
                  <a:gd name="T14" fmla="*/ 3 w 4"/>
                  <a:gd name="T15" fmla="*/ 2 h 6"/>
                  <a:gd name="T16" fmla="*/ 4 w 4"/>
                  <a:gd name="T17" fmla="*/ 0 h 6"/>
                  <a:gd name="T18" fmla="*/ 4 w 4"/>
                  <a:gd name="T19" fmla="*/ 0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2" name="Oval 9656"/>
              <p:cNvSpPr>
                <a:spLocks noChangeArrowheads="1"/>
              </p:cNvSpPr>
              <p:nvPr/>
            </p:nvSpPr>
            <p:spPr bwMode="auto">
              <a:xfrm>
                <a:off x="-399" y="322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3" name="Freeform 9657"/>
              <p:cNvSpPr>
                <a:spLocks noEditPoints="1"/>
              </p:cNvSpPr>
              <p:nvPr/>
            </p:nvSpPr>
            <p:spPr bwMode="auto">
              <a:xfrm>
                <a:off x="-415" y="3240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0 w 3"/>
                  <a:gd name="T13" fmla="*/ 5 h 6"/>
                  <a:gd name="T14" fmla="*/ 0 w 3"/>
                  <a:gd name="T15" fmla="*/ 5 h 6"/>
                  <a:gd name="T16" fmla="*/ 3 w 3"/>
                  <a:gd name="T17" fmla="*/ 0 h 6"/>
                  <a:gd name="T18" fmla="*/ 3 w 3"/>
                  <a:gd name="T19" fmla="*/ 0 h 6"/>
                  <a:gd name="T20" fmla="*/ 3 w 3"/>
                  <a:gd name="T21" fmla="*/ 0 h 6"/>
                  <a:gd name="T22" fmla="*/ 3 w 3"/>
                  <a:gd name="T23" fmla="*/ 0 h 6"/>
                  <a:gd name="T24" fmla="*/ 3 w 3"/>
                  <a:gd name="T25" fmla="*/ 0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4" name="Oval 9658"/>
              <p:cNvSpPr>
                <a:spLocks noChangeArrowheads="1"/>
              </p:cNvSpPr>
              <p:nvPr/>
            </p:nvSpPr>
            <p:spPr bwMode="auto">
              <a:xfrm>
                <a:off x="-415" y="325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5" name="Freeform 9659"/>
              <p:cNvSpPr>
                <a:spLocks noEditPoints="1"/>
              </p:cNvSpPr>
              <p:nvPr/>
            </p:nvSpPr>
            <p:spPr bwMode="auto">
              <a:xfrm>
                <a:off x="-420" y="3254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6" name="Freeform 9660"/>
              <p:cNvSpPr>
                <a:spLocks noEditPoints="1"/>
              </p:cNvSpPr>
              <p:nvPr/>
            </p:nvSpPr>
            <p:spPr bwMode="auto">
              <a:xfrm>
                <a:off x="-420" y="325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0 h 1"/>
                  <a:gd name="T10" fmla="*/ 0 w 1"/>
                  <a:gd name="T11" fmla="*/ 1 h 1"/>
                  <a:gd name="T12" fmla="*/ 0 w 1"/>
                  <a:gd name="T13" fmla="*/ 1 h 1"/>
                  <a:gd name="T14" fmla="*/ 1 w 1"/>
                  <a:gd name="T15" fmla="*/ 0 h 1"/>
                  <a:gd name="T16" fmla="*/ 1 w 1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7" name="Freeform 9661"/>
              <p:cNvSpPr>
                <a:spLocks noEditPoints="1"/>
              </p:cNvSpPr>
              <p:nvPr/>
            </p:nvSpPr>
            <p:spPr bwMode="auto">
              <a:xfrm>
                <a:off x="-418" y="3106"/>
                <a:ext cx="88" cy="148"/>
              </a:xfrm>
              <a:custGeom>
                <a:avLst/>
                <a:gdLst>
                  <a:gd name="T0" fmla="*/ 1 w 37"/>
                  <a:gd name="T1" fmla="*/ 63 h 63"/>
                  <a:gd name="T2" fmla="*/ 0 w 37"/>
                  <a:gd name="T3" fmla="*/ 63 h 63"/>
                  <a:gd name="T4" fmla="*/ 0 w 37"/>
                  <a:gd name="T5" fmla="*/ 63 h 63"/>
                  <a:gd name="T6" fmla="*/ 1 w 37"/>
                  <a:gd name="T7" fmla="*/ 63 h 63"/>
                  <a:gd name="T8" fmla="*/ 1 w 37"/>
                  <a:gd name="T9" fmla="*/ 63 h 63"/>
                  <a:gd name="T10" fmla="*/ 4 w 37"/>
                  <a:gd name="T11" fmla="*/ 57 h 63"/>
                  <a:gd name="T12" fmla="*/ 4 w 37"/>
                  <a:gd name="T13" fmla="*/ 57 h 63"/>
                  <a:gd name="T14" fmla="*/ 4 w 37"/>
                  <a:gd name="T15" fmla="*/ 57 h 63"/>
                  <a:gd name="T16" fmla="*/ 4 w 37"/>
                  <a:gd name="T17" fmla="*/ 57 h 63"/>
                  <a:gd name="T18" fmla="*/ 4 w 37"/>
                  <a:gd name="T19" fmla="*/ 57 h 63"/>
                  <a:gd name="T20" fmla="*/ 4 w 37"/>
                  <a:gd name="T21" fmla="*/ 56 h 63"/>
                  <a:gd name="T22" fmla="*/ 4 w 37"/>
                  <a:gd name="T23" fmla="*/ 57 h 63"/>
                  <a:gd name="T24" fmla="*/ 4 w 37"/>
                  <a:gd name="T25" fmla="*/ 57 h 63"/>
                  <a:gd name="T26" fmla="*/ 4 w 37"/>
                  <a:gd name="T27" fmla="*/ 56 h 63"/>
                  <a:gd name="T28" fmla="*/ 4 w 37"/>
                  <a:gd name="T29" fmla="*/ 56 h 63"/>
                  <a:gd name="T30" fmla="*/ 9 w 37"/>
                  <a:gd name="T31" fmla="*/ 49 h 63"/>
                  <a:gd name="T32" fmla="*/ 9 w 37"/>
                  <a:gd name="T33" fmla="*/ 49 h 63"/>
                  <a:gd name="T34" fmla="*/ 9 w 37"/>
                  <a:gd name="T35" fmla="*/ 49 h 63"/>
                  <a:gd name="T36" fmla="*/ 9 w 37"/>
                  <a:gd name="T37" fmla="*/ 49 h 63"/>
                  <a:gd name="T38" fmla="*/ 9 w 37"/>
                  <a:gd name="T39" fmla="*/ 49 h 63"/>
                  <a:gd name="T40" fmla="*/ 9 w 37"/>
                  <a:gd name="T41" fmla="*/ 48 h 63"/>
                  <a:gd name="T42" fmla="*/ 9 w 37"/>
                  <a:gd name="T43" fmla="*/ 48 h 63"/>
                  <a:gd name="T44" fmla="*/ 9 w 37"/>
                  <a:gd name="T45" fmla="*/ 48 h 63"/>
                  <a:gd name="T46" fmla="*/ 10 w 37"/>
                  <a:gd name="T47" fmla="*/ 48 h 63"/>
                  <a:gd name="T48" fmla="*/ 9 w 37"/>
                  <a:gd name="T49" fmla="*/ 48 h 63"/>
                  <a:gd name="T50" fmla="*/ 14 w 37"/>
                  <a:gd name="T51" fmla="*/ 40 h 63"/>
                  <a:gd name="T52" fmla="*/ 13 w 37"/>
                  <a:gd name="T53" fmla="*/ 41 h 63"/>
                  <a:gd name="T54" fmla="*/ 13 w 37"/>
                  <a:gd name="T55" fmla="*/ 41 h 63"/>
                  <a:gd name="T56" fmla="*/ 14 w 37"/>
                  <a:gd name="T57" fmla="*/ 41 h 63"/>
                  <a:gd name="T58" fmla="*/ 14 w 37"/>
                  <a:gd name="T59" fmla="*/ 40 h 63"/>
                  <a:gd name="T60" fmla="*/ 14 w 37"/>
                  <a:gd name="T61" fmla="*/ 39 h 63"/>
                  <a:gd name="T62" fmla="*/ 14 w 37"/>
                  <a:gd name="T63" fmla="*/ 40 h 63"/>
                  <a:gd name="T64" fmla="*/ 14 w 37"/>
                  <a:gd name="T65" fmla="*/ 40 h 63"/>
                  <a:gd name="T66" fmla="*/ 15 w 37"/>
                  <a:gd name="T67" fmla="*/ 39 h 63"/>
                  <a:gd name="T68" fmla="*/ 14 w 37"/>
                  <a:gd name="T69" fmla="*/ 39 h 63"/>
                  <a:gd name="T70" fmla="*/ 15 w 37"/>
                  <a:gd name="T71" fmla="*/ 39 h 63"/>
                  <a:gd name="T72" fmla="*/ 15 w 37"/>
                  <a:gd name="T73" fmla="*/ 39 h 63"/>
                  <a:gd name="T74" fmla="*/ 15 w 37"/>
                  <a:gd name="T75" fmla="*/ 39 h 63"/>
                  <a:gd name="T76" fmla="*/ 15 w 37"/>
                  <a:gd name="T77" fmla="*/ 39 h 63"/>
                  <a:gd name="T78" fmla="*/ 15 w 37"/>
                  <a:gd name="T79" fmla="*/ 39 h 63"/>
                  <a:gd name="T80" fmla="*/ 16 w 37"/>
                  <a:gd name="T81" fmla="*/ 37 h 63"/>
                  <a:gd name="T82" fmla="*/ 15 w 37"/>
                  <a:gd name="T83" fmla="*/ 38 h 63"/>
                  <a:gd name="T84" fmla="*/ 15 w 37"/>
                  <a:gd name="T85" fmla="*/ 38 h 63"/>
                  <a:gd name="T86" fmla="*/ 16 w 37"/>
                  <a:gd name="T87" fmla="*/ 37 h 63"/>
                  <a:gd name="T88" fmla="*/ 16 w 37"/>
                  <a:gd name="T89" fmla="*/ 37 h 63"/>
                  <a:gd name="T90" fmla="*/ 23 w 37"/>
                  <a:gd name="T91" fmla="*/ 24 h 63"/>
                  <a:gd name="T92" fmla="*/ 21 w 37"/>
                  <a:gd name="T93" fmla="*/ 28 h 63"/>
                  <a:gd name="T94" fmla="*/ 21 w 37"/>
                  <a:gd name="T95" fmla="*/ 28 h 63"/>
                  <a:gd name="T96" fmla="*/ 24 w 37"/>
                  <a:gd name="T97" fmla="*/ 24 h 63"/>
                  <a:gd name="T98" fmla="*/ 23 w 37"/>
                  <a:gd name="T99" fmla="*/ 24 h 63"/>
                  <a:gd name="T100" fmla="*/ 28 w 37"/>
                  <a:gd name="T101" fmla="*/ 15 h 63"/>
                  <a:gd name="T102" fmla="*/ 25 w 37"/>
                  <a:gd name="T103" fmla="*/ 20 h 63"/>
                  <a:gd name="T104" fmla="*/ 26 w 37"/>
                  <a:gd name="T105" fmla="*/ 21 h 63"/>
                  <a:gd name="T106" fmla="*/ 28 w 37"/>
                  <a:gd name="T107" fmla="*/ 16 h 63"/>
                  <a:gd name="T108" fmla="*/ 28 w 37"/>
                  <a:gd name="T109" fmla="*/ 15 h 63"/>
                  <a:gd name="T110" fmla="*/ 37 w 37"/>
                  <a:gd name="T111" fmla="*/ 0 h 63"/>
                  <a:gd name="T112" fmla="*/ 33 w 37"/>
                  <a:gd name="T113" fmla="*/ 7 h 63"/>
                  <a:gd name="T114" fmla="*/ 33 w 37"/>
                  <a:gd name="T115" fmla="*/ 7 h 63"/>
                  <a:gd name="T116" fmla="*/ 37 w 37"/>
                  <a:gd name="T117" fmla="*/ 0 h 63"/>
                  <a:gd name="T118" fmla="*/ 37 w 37"/>
                  <a:gd name="T11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" h="63">
                    <a:moveTo>
                      <a:pt x="1" y="63"/>
                    </a:moveTo>
                    <a:cubicBezTo>
                      <a:pt x="1" y="63"/>
                      <a:pt x="1" y="63"/>
                      <a:pt x="0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3"/>
                      <a:pt x="1" y="63"/>
                      <a:pt x="1" y="63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4" y="56"/>
                    </a:moveTo>
                    <a:cubicBezTo>
                      <a:pt x="4" y="56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9" y="49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moveTo>
                      <a:pt x="9" y="48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9" y="48"/>
                      <a:pt x="9" y="48"/>
                      <a:pt x="9" y="48"/>
                    </a:cubicBezTo>
                    <a:cubicBezTo>
                      <a:pt x="9" y="48"/>
                      <a:pt x="10" y="48"/>
                      <a:pt x="10" y="48"/>
                    </a:cubicBezTo>
                    <a:cubicBezTo>
                      <a:pt x="10" y="48"/>
                      <a:pt x="9" y="48"/>
                      <a:pt x="9" y="48"/>
                    </a:cubicBezTo>
                    <a:moveTo>
                      <a:pt x="14" y="40"/>
                    </a:move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moveTo>
                      <a:pt x="14" y="39"/>
                    </a:moveTo>
                    <a:cubicBezTo>
                      <a:pt x="14" y="39"/>
                      <a:pt x="14" y="40"/>
                      <a:pt x="14" y="40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4" y="40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4" y="39"/>
                    </a:cubicBezTo>
                    <a:moveTo>
                      <a:pt x="15" y="39"/>
                    </a:move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16" y="37"/>
                    </a:moveTo>
                    <a:cubicBezTo>
                      <a:pt x="16" y="37"/>
                      <a:pt x="15" y="38"/>
                      <a:pt x="15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8"/>
                      <a:pt x="16" y="37"/>
                      <a:pt x="16" y="37"/>
                    </a:cubicBezTo>
                    <a:cubicBezTo>
                      <a:pt x="16" y="37"/>
                      <a:pt x="16" y="37"/>
                      <a:pt x="16" y="37"/>
                    </a:cubicBezTo>
                    <a:moveTo>
                      <a:pt x="23" y="24"/>
                    </a:moveTo>
                    <a:cubicBezTo>
                      <a:pt x="22" y="25"/>
                      <a:pt x="22" y="27"/>
                      <a:pt x="21" y="28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2" y="27"/>
                      <a:pt x="23" y="26"/>
                      <a:pt x="24" y="24"/>
                    </a:cubicBezTo>
                    <a:cubicBezTo>
                      <a:pt x="23" y="24"/>
                      <a:pt x="23" y="24"/>
                      <a:pt x="23" y="24"/>
                    </a:cubicBezTo>
                    <a:moveTo>
                      <a:pt x="28" y="15"/>
                    </a:moveTo>
                    <a:cubicBezTo>
                      <a:pt x="27" y="17"/>
                      <a:pt x="26" y="19"/>
                      <a:pt x="25" y="20"/>
                    </a:cubicBezTo>
                    <a:cubicBezTo>
                      <a:pt x="25" y="20"/>
                      <a:pt x="25" y="21"/>
                      <a:pt x="26" y="21"/>
                    </a:cubicBezTo>
                    <a:cubicBezTo>
                      <a:pt x="27" y="19"/>
                      <a:pt x="27" y="17"/>
                      <a:pt x="28" y="16"/>
                    </a:cubicBezTo>
                    <a:cubicBezTo>
                      <a:pt x="28" y="15"/>
                      <a:pt x="28" y="15"/>
                      <a:pt x="28" y="15"/>
                    </a:cubicBezTo>
                    <a:moveTo>
                      <a:pt x="37" y="0"/>
                    </a:moveTo>
                    <a:cubicBezTo>
                      <a:pt x="36" y="2"/>
                      <a:pt x="34" y="5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5"/>
                      <a:pt x="36" y="2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8" name="Freeform 9662"/>
              <p:cNvSpPr>
                <a:spLocks noEditPoints="1"/>
              </p:cNvSpPr>
              <p:nvPr/>
            </p:nvSpPr>
            <p:spPr bwMode="auto">
              <a:xfrm>
                <a:off x="-508" y="3259"/>
                <a:ext cx="88" cy="149"/>
              </a:xfrm>
              <a:custGeom>
                <a:avLst/>
                <a:gdLst>
                  <a:gd name="T0" fmla="*/ 0 w 37"/>
                  <a:gd name="T1" fmla="*/ 63 h 63"/>
                  <a:gd name="T2" fmla="*/ 1 w 37"/>
                  <a:gd name="T3" fmla="*/ 61 h 63"/>
                  <a:gd name="T4" fmla="*/ 2 w 37"/>
                  <a:gd name="T5" fmla="*/ 59 h 63"/>
                  <a:gd name="T6" fmla="*/ 2 w 37"/>
                  <a:gd name="T7" fmla="*/ 59 h 63"/>
                  <a:gd name="T8" fmla="*/ 4 w 37"/>
                  <a:gd name="T9" fmla="*/ 56 h 63"/>
                  <a:gd name="T10" fmla="*/ 3 w 37"/>
                  <a:gd name="T11" fmla="*/ 57 h 63"/>
                  <a:gd name="T12" fmla="*/ 4 w 37"/>
                  <a:gd name="T13" fmla="*/ 56 h 63"/>
                  <a:gd name="T14" fmla="*/ 5 w 37"/>
                  <a:gd name="T15" fmla="*/ 55 h 63"/>
                  <a:gd name="T16" fmla="*/ 8 w 37"/>
                  <a:gd name="T17" fmla="*/ 49 h 63"/>
                  <a:gd name="T18" fmla="*/ 10 w 37"/>
                  <a:gd name="T19" fmla="*/ 46 h 63"/>
                  <a:gd name="T20" fmla="*/ 9 w 37"/>
                  <a:gd name="T21" fmla="*/ 48 h 63"/>
                  <a:gd name="T22" fmla="*/ 10 w 37"/>
                  <a:gd name="T23" fmla="*/ 46 h 63"/>
                  <a:gd name="T24" fmla="*/ 11 w 37"/>
                  <a:gd name="T25" fmla="*/ 43 h 63"/>
                  <a:gd name="T26" fmla="*/ 12 w 37"/>
                  <a:gd name="T27" fmla="*/ 42 h 63"/>
                  <a:gd name="T28" fmla="*/ 12 w 37"/>
                  <a:gd name="T29" fmla="*/ 41 h 63"/>
                  <a:gd name="T30" fmla="*/ 12 w 37"/>
                  <a:gd name="T31" fmla="*/ 42 h 63"/>
                  <a:gd name="T32" fmla="*/ 12 w 37"/>
                  <a:gd name="T33" fmla="*/ 41 h 63"/>
                  <a:gd name="T34" fmla="*/ 13 w 37"/>
                  <a:gd name="T35" fmla="*/ 41 h 63"/>
                  <a:gd name="T36" fmla="*/ 15 w 37"/>
                  <a:gd name="T37" fmla="*/ 38 h 63"/>
                  <a:gd name="T38" fmla="*/ 15 w 37"/>
                  <a:gd name="T39" fmla="*/ 37 h 63"/>
                  <a:gd name="T40" fmla="*/ 15 w 37"/>
                  <a:gd name="T41" fmla="*/ 37 h 63"/>
                  <a:gd name="T42" fmla="*/ 15 w 37"/>
                  <a:gd name="T43" fmla="*/ 37 h 63"/>
                  <a:gd name="T44" fmla="*/ 15 w 37"/>
                  <a:gd name="T45" fmla="*/ 36 h 63"/>
                  <a:gd name="T46" fmla="*/ 17 w 37"/>
                  <a:gd name="T47" fmla="*/ 34 h 63"/>
                  <a:gd name="T48" fmla="*/ 18 w 37"/>
                  <a:gd name="T49" fmla="*/ 31 h 63"/>
                  <a:gd name="T50" fmla="*/ 18 w 37"/>
                  <a:gd name="T51" fmla="*/ 32 h 63"/>
                  <a:gd name="T52" fmla="*/ 18 w 37"/>
                  <a:gd name="T53" fmla="*/ 31 h 63"/>
                  <a:gd name="T54" fmla="*/ 19 w 37"/>
                  <a:gd name="T55" fmla="*/ 31 h 63"/>
                  <a:gd name="T56" fmla="*/ 20 w 37"/>
                  <a:gd name="T57" fmla="*/ 29 h 63"/>
                  <a:gd name="T58" fmla="*/ 21 w 37"/>
                  <a:gd name="T59" fmla="*/ 27 h 63"/>
                  <a:gd name="T60" fmla="*/ 20 w 37"/>
                  <a:gd name="T61" fmla="*/ 29 h 63"/>
                  <a:gd name="T62" fmla="*/ 21 w 37"/>
                  <a:gd name="T63" fmla="*/ 27 h 63"/>
                  <a:gd name="T64" fmla="*/ 21 w 37"/>
                  <a:gd name="T65" fmla="*/ 26 h 63"/>
                  <a:gd name="T66" fmla="*/ 21 w 37"/>
                  <a:gd name="T67" fmla="*/ 27 h 63"/>
                  <a:gd name="T68" fmla="*/ 22 w 37"/>
                  <a:gd name="T69" fmla="*/ 26 h 63"/>
                  <a:gd name="T70" fmla="*/ 22 w 37"/>
                  <a:gd name="T71" fmla="*/ 25 h 63"/>
                  <a:gd name="T72" fmla="*/ 23 w 37"/>
                  <a:gd name="T73" fmla="*/ 24 h 63"/>
                  <a:gd name="T74" fmla="*/ 29 w 37"/>
                  <a:gd name="T75" fmla="*/ 14 h 63"/>
                  <a:gd name="T76" fmla="*/ 23 w 37"/>
                  <a:gd name="T77" fmla="*/ 24 h 63"/>
                  <a:gd name="T78" fmla="*/ 29 w 37"/>
                  <a:gd name="T79" fmla="*/ 14 h 63"/>
                  <a:gd name="T80" fmla="*/ 29 w 37"/>
                  <a:gd name="T81" fmla="*/ 14 h 63"/>
                  <a:gd name="T82" fmla="*/ 30 w 37"/>
                  <a:gd name="T83" fmla="*/ 12 h 63"/>
                  <a:gd name="T84" fmla="*/ 31 w 37"/>
                  <a:gd name="T85" fmla="*/ 10 h 63"/>
                  <a:gd name="T86" fmla="*/ 31 w 37"/>
                  <a:gd name="T87" fmla="*/ 11 h 63"/>
                  <a:gd name="T88" fmla="*/ 31 w 37"/>
                  <a:gd name="T89" fmla="*/ 10 h 63"/>
                  <a:gd name="T90" fmla="*/ 31 w 37"/>
                  <a:gd name="T91" fmla="*/ 10 h 63"/>
                  <a:gd name="T92" fmla="*/ 32 w 37"/>
                  <a:gd name="T93" fmla="*/ 8 h 63"/>
                  <a:gd name="T94" fmla="*/ 35 w 37"/>
                  <a:gd name="T95" fmla="*/ 4 h 63"/>
                  <a:gd name="T96" fmla="*/ 33 w 37"/>
                  <a:gd name="T97" fmla="*/ 8 h 63"/>
                  <a:gd name="T98" fmla="*/ 35 w 37"/>
                  <a:gd name="T99" fmla="*/ 4 h 63"/>
                  <a:gd name="T100" fmla="*/ 35 w 37"/>
                  <a:gd name="T101" fmla="*/ 4 h 63"/>
                  <a:gd name="T102" fmla="*/ 36 w 37"/>
                  <a:gd name="T103" fmla="*/ 2 h 63"/>
                  <a:gd name="T104" fmla="*/ 37 w 37"/>
                  <a:gd name="T105" fmla="*/ 0 h 63"/>
                  <a:gd name="T106" fmla="*/ 36 w 37"/>
                  <a:gd name="T107" fmla="*/ 2 h 63"/>
                  <a:gd name="T108" fmla="*/ 37 w 37"/>
                  <a:gd name="T10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7" h="63">
                    <a:moveTo>
                      <a:pt x="1" y="61"/>
                    </a:moveTo>
                    <a:cubicBezTo>
                      <a:pt x="0" y="62"/>
                      <a:pt x="0" y="63"/>
                      <a:pt x="0" y="63"/>
                    </a:cubicBezTo>
                    <a:cubicBezTo>
                      <a:pt x="0" y="63"/>
                      <a:pt x="0" y="62"/>
                      <a:pt x="1" y="61"/>
                    </a:cubicBezTo>
                    <a:cubicBezTo>
                      <a:pt x="1" y="61"/>
                      <a:pt x="1" y="61"/>
                      <a:pt x="1" y="61"/>
                    </a:cubicBezTo>
                    <a:moveTo>
                      <a:pt x="2" y="59"/>
                    </a:move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9"/>
                      <a:pt x="2" y="60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2" y="59"/>
                      <a:pt x="2" y="59"/>
                      <a:pt x="2" y="59"/>
                    </a:cubicBezTo>
                    <a:moveTo>
                      <a:pt x="4" y="56"/>
                    </a:moveTo>
                    <a:cubicBezTo>
                      <a:pt x="4" y="56"/>
                      <a:pt x="3" y="57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3" y="57"/>
                      <a:pt x="4" y="56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moveTo>
                      <a:pt x="8" y="49"/>
                    </a:moveTo>
                    <a:cubicBezTo>
                      <a:pt x="7" y="51"/>
                      <a:pt x="5" y="53"/>
                      <a:pt x="5" y="55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6" y="53"/>
                      <a:pt x="7" y="51"/>
                      <a:pt x="8" y="49"/>
                    </a:cubicBezTo>
                    <a:cubicBezTo>
                      <a:pt x="8" y="49"/>
                      <a:pt x="8" y="49"/>
                      <a:pt x="8" y="49"/>
                    </a:cubicBezTo>
                    <a:moveTo>
                      <a:pt x="10" y="46"/>
                    </a:moveTo>
                    <a:cubicBezTo>
                      <a:pt x="9" y="47"/>
                      <a:pt x="9" y="47"/>
                      <a:pt x="8" y="48"/>
                    </a:cubicBezTo>
                    <a:cubicBezTo>
                      <a:pt x="9" y="48"/>
                      <a:pt x="9" y="48"/>
                      <a:pt x="9" y="48"/>
                    </a:cubicBezTo>
                    <a:cubicBezTo>
                      <a:pt x="9" y="47"/>
                      <a:pt x="9" y="47"/>
                      <a:pt x="10" y="46"/>
                    </a:cubicBezTo>
                    <a:cubicBezTo>
                      <a:pt x="10" y="46"/>
                      <a:pt x="10" y="46"/>
                      <a:pt x="10" y="46"/>
                    </a:cubicBezTo>
                    <a:moveTo>
                      <a:pt x="12" y="42"/>
                    </a:moveTo>
                    <a:cubicBezTo>
                      <a:pt x="12" y="42"/>
                      <a:pt x="12" y="43"/>
                      <a:pt x="11" y="43"/>
                    </a:cubicBezTo>
                    <a:cubicBezTo>
                      <a:pt x="11" y="43"/>
                      <a:pt x="11" y="43"/>
                      <a:pt x="11" y="43"/>
                    </a:cubicBezTo>
                    <a:cubicBezTo>
                      <a:pt x="12" y="43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moveTo>
                      <a:pt x="12" y="41"/>
                    </a:moveTo>
                    <a:cubicBezTo>
                      <a:pt x="12" y="41"/>
                      <a:pt x="12" y="42"/>
                      <a:pt x="12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2" y="42"/>
                      <a:pt x="13" y="42"/>
                      <a:pt x="13" y="41"/>
                    </a:cubicBezTo>
                    <a:cubicBezTo>
                      <a:pt x="13" y="41"/>
                      <a:pt x="12" y="41"/>
                      <a:pt x="12" y="41"/>
                    </a:cubicBezTo>
                    <a:moveTo>
                      <a:pt x="15" y="37"/>
                    </a:moveTo>
                    <a:cubicBezTo>
                      <a:pt x="14" y="39"/>
                      <a:pt x="13" y="40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4" y="40"/>
                      <a:pt x="14" y="39"/>
                      <a:pt x="15" y="38"/>
                    </a:cubicBezTo>
                    <a:cubicBezTo>
                      <a:pt x="15" y="38"/>
                      <a:pt x="15" y="38"/>
                      <a:pt x="15" y="37"/>
                    </a:cubicBezTo>
                    <a:moveTo>
                      <a:pt x="15" y="37"/>
                    </a:move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moveTo>
                      <a:pt x="17" y="34"/>
                    </a:moveTo>
                    <a:cubicBezTo>
                      <a:pt x="16" y="35"/>
                      <a:pt x="16" y="35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6"/>
                      <a:pt x="17" y="35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moveTo>
                      <a:pt x="18" y="31"/>
                    </a:moveTo>
                    <a:cubicBezTo>
                      <a:pt x="18" y="31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9" y="32"/>
                      <a:pt x="19" y="31"/>
                    </a:cubicBezTo>
                    <a:cubicBezTo>
                      <a:pt x="18" y="31"/>
                      <a:pt x="18" y="31"/>
                      <a:pt x="18" y="31"/>
                    </a:cubicBezTo>
                    <a:moveTo>
                      <a:pt x="20" y="29"/>
                    </a:moveTo>
                    <a:cubicBezTo>
                      <a:pt x="19" y="30"/>
                      <a:pt x="19" y="30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0"/>
                      <a:pt x="20" y="30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moveTo>
                      <a:pt x="21" y="27"/>
                    </a:moveTo>
                    <a:cubicBezTo>
                      <a:pt x="20" y="28"/>
                      <a:pt x="20" y="28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0" y="28"/>
                      <a:pt x="21" y="28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moveTo>
                      <a:pt x="22" y="26"/>
                    </a:moveTo>
                    <a:cubicBezTo>
                      <a:pt x="22" y="26"/>
                      <a:pt x="22" y="26"/>
                      <a:pt x="21" y="26"/>
                    </a:cubicBezTo>
                    <a:cubicBezTo>
                      <a:pt x="21" y="26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2" y="26"/>
                      <a:pt x="22" y="26"/>
                    </a:cubicBezTo>
                    <a:cubicBezTo>
                      <a:pt x="22" y="26"/>
                      <a:pt x="22" y="26"/>
                      <a:pt x="22" y="26"/>
                    </a:cubicBezTo>
                    <a:moveTo>
                      <a:pt x="23" y="24"/>
                    </a:move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3" y="25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moveTo>
                      <a:pt x="29" y="14"/>
                    </a:moveTo>
                    <a:cubicBezTo>
                      <a:pt x="27" y="17"/>
                      <a:pt x="25" y="21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5" y="21"/>
                      <a:pt x="27" y="17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moveTo>
                      <a:pt x="30" y="12"/>
                    </a:moveTo>
                    <a:cubicBezTo>
                      <a:pt x="30" y="12"/>
                      <a:pt x="29" y="13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0" y="13"/>
                      <a:pt x="30" y="12"/>
                      <a:pt x="30" y="12"/>
                    </a:cubicBezTo>
                    <a:cubicBezTo>
                      <a:pt x="30" y="12"/>
                      <a:pt x="30" y="12"/>
                      <a:pt x="30" y="12"/>
                    </a:cubicBezTo>
                    <a:moveTo>
                      <a:pt x="31" y="10"/>
                    </a:moveTo>
                    <a:cubicBezTo>
                      <a:pt x="31" y="10"/>
                      <a:pt x="31" y="10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1"/>
                      <a:pt x="31" y="10"/>
                      <a:pt x="31" y="10"/>
                    </a:cubicBezTo>
                    <a:cubicBezTo>
                      <a:pt x="31" y="10"/>
                      <a:pt x="31" y="10"/>
                      <a:pt x="31" y="10"/>
                    </a:cubicBezTo>
                    <a:moveTo>
                      <a:pt x="32" y="8"/>
                    </a:moveTo>
                    <a:cubicBezTo>
                      <a:pt x="32" y="9"/>
                      <a:pt x="32" y="9"/>
                      <a:pt x="31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2" y="9"/>
                      <a:pt x="32" y="9"/>
                      <a:pt x="32" y="8"/>
                    </a:cubicBezTo>
                    <a:cubicBezTo>
                      <a:pt x="32" y="8"/>
                      <a:pt x="32" y="8"/>
                      <a:pt x="32" y="8"/>
                    </a:cubicBezTo>
                    <a:moveTo>
                      <a:pt x="35" y="4"/>
                    </a:moveTo>
                    <a:cubicBezTo>
                      <a:pt x="34" y="5"/>
                      <a:pt x="33" y="7"/>
                      <a:pt x="33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7"/>
                      <a:pt x="34" y="6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moveTo>
                      <a:pt x="36" y="2"/>
                    </a:moveTo>
                    <a:cubicBezTo>
                      <a:pt x="36" y="3"/>
                      <a:pt x="35" y="3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5" y="3"/>
                      <a:pt x="36" y="3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moveTo>
                      <a:pt x="37" y="0"/>
                    </a:moveTo>
                    <a:cubicBezTo>
                      <a:pt x="37" y="1"/>
                      <a:pt x="37" y="1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7" y="1"/>
                      <a:pt x="37" y="1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9" name="Freeform 9663"/>
              <p:cNvSpPr>
                <a:spLocks noEditPoints="1"/>
              </p:cNvSpPr>
              <p:nvPr/>
            </p:nvSpPr>
            <p:spPr bwMode="auto">
              <a:xfrm>
                <a:off x="-498" y="3372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4 w 5"/>
                  <a:gd name="T11" fmla="*/ 0 h 8"/>
                  <a:gd name="T12" fmla="*/ 4 w 5"/>
                  <a:gd name="T13" fmla="*/ 1 h 8"/>
                  <a:gd name="T14" fmla="*/ 4 w 5"/>
                  <a:gd name="T15" fmla="*/ 1 h 8"/>
                  <a:gd name="T16" fmla="*/ 5 w 5"/>
                  <a:gd name="T17" fmla="*/ 0 h 8"/>
                  <a:gd name="T18" fmla="*/ 4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0" name="Freeform 9664"/>
              <p:cNvSpPr>
                <a:spLocks noEditPoints="1"/>
              </p:cNvSpPr>
              <p:nvPr/>
            </p:nvSpPr>
            <p:spPr bwMode="auto">
              <a:xfrm>
                <a:off x="-479" y="3344"/>
                <a:ext cx="9" cy="14"/>
              </a:xfrm>
              <a:custGeom>
                <a:avLst/>
                <a:gdLst>
                  <a:gd name="T0" fmla="*/ 0 w 4"/>
                  <a:gd name="T1" fmla="*/ 6 h 6"/>
                  <a:gd name="T2" fmla="*/ 0 w 4"/>
                  <a:gd name="T3" fmla="*/ 6 h 6"/>
                  <a:gd name="T4" fmla="*/ 0 w 4"/>
                  <a:gd name="T5" fmla="*/ 6 h 6"/>
                  <a:gd name="T6" fmla="*/ 0 w 4"/>
                  <a:gd name="T7" fmla="*/ 6 h 6"/>
                  <a:gd name="T8" fmla="*/ 0 w 4"/>
                  <a:gd name="T9" fmla="*/ 6 h 6"/>
                  <a:gd name="T10" fmla="*/ 1 w 4"/>
                  <a:gd name="T11" fmla="*/ 5 h 6"/>
                  <a:gd name="T12" fmla="*/ 0 w 4"/>
                  <a:gd name="T13" fmla="*/ 5 h 6"/>
                  <a:gd name="T14" fmla="*/ 1 w 4"/>
                  <a:gd name="T15" fmla="*/ 5 h 6"/>
                  <a:gd name="T16" fmla="*/ 1 w 4"/>
                  <a:gd name="T17" fmla="*/ 5 h 6"/>
                  <a:gd name="T18" fmla="*/ 1 w 4"/>
                  <a:gd name="T19" fmla="*/ 5 h 6"/>
                  <a:gd name="T20" fmla="*/ 3 w 4"/>
                  <a:gd name="T21" fmla="*/ 1 h 6"/>
                  <a:gd name="T22" fmla="*/ 3 w 4"/>
                  <a:gd name="T23" fmla="*/ 1 h 6"/>
                  <a:gd name="T24" fmla="*/ 3 w 4"/>
                  <a:gd name="T25" fmla="*/ 2 h 6"/>
                  <a:gd name="T26" fmla="*/ 3 w 4"/>
                  <a:gd name="T27" fmla="*/ 1 h 6"/>
                  <a:gd name="T28" fmla="*/ 3 w 4"/>
                  <a:gd name="T29" fmla="*/ 1 h 6"/>
                  <a:gd name="T30" fmla="*/ 3 w 4"/>
                  <a:gd name="T31" fmla="*/ 0 h 6"/>
                  <a:gd name="T32" fmla="*/ 3 w 4"/>
                  <a:gd name="T33" fmla="*/ 1 h 6"/>
                  <a:gd name="T34" fmla="*/ 3 w 4"/>
                  <a:gd name="T35" fmla="*/ 1 h 6"/>
                  <a:gd name="T36" fmla="*/ 4 w 4"/>
                  <a:gd name="T37" fmla="*/ 0 h 6"/>
                  <a:gd name="T38" fmla="*/ 3 w 4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1" name="Oval 9665"/>
              <p:cNvSpPr>
                <a:spLocks noChangeArrowheads="1"/>
              </p:cNvSpPr>
              <p:nvPr/>
            </p:nvSpPr>
            <p:spPr bwMode="auto">
              <a:xfrm>
                <a:off x="-458" y="332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2" name="Oval 9666"/>
              <p:cNvSpPr>
                <a:spLocks noChangeArrowheads="1"/>
              </p:cNvSpPr>
              <p:nvPr/>
            </p:nvSpPr>
            <p:spPr bwMode="auto">
              <a:xfrm>
                <a:off x="-460" y="33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3" name="Freeform 9667"/>
              <p:cNvSpPr>
                <a:spLocks/>
              </p:cNvSpPr>
              <p:nvPr/>
            </p:nvSpPr>
            <p:spPr bwMode="auto">
              <a:xfrm>
                <a:off x="-456" y="331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4" name="Rectangle 9668"/>
              <p:cNvSpPr>
                <a:spLocks noChangeArrowheads="1"/>
              </p:cNvSpPr>
              <p:nvPr/>
            </p:nvSpPr>
            <p:spPr bwMode="auto">
              <a:xfrm>
                <a:off x="-453" y="3316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5" name="Rectangle 9669"/>
              <p:cNvSpPr>
                <a:spLocks noChangeArrowheads="1"/>
              </p:cNvSpPr>
              <p:nvPr/>
            </p:nvSpPr>
            <p:spPr bwMode="auto">
              <a:xfrm>
                <a:off x="-453" y="3316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6" name="Freeform 9670"/>
              <p:cNvSpPr>
                <a:spLocks noEditPoints="1"/>
              </p:cNvSpPr>
              <p:nvPr/>
            </p:nvSpPr>
            <p:spPr bwMode="auto">
              <a:xfrm>
                <a:off x="-439" y="3268"/>
                <a:ext cx="14" cy="24"/>
              </a:xfrm>
              <a:custGeom>
                <a:avLst/>
                <a:gdLst>
                  <a:gd name="T0" fmla="*/ 0 w 6"/>
                  <a:gd name="T1" fmla="*/ 10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10 h 10"/>
                  <a:gd name="T10" fmla="*/ 4 w 6"/>
                  <a:gd name="T11" fmla="*/ 4 h 10"/>
                  <a:gd name="T12" fmla="*/ 3 w 6"/>
                  <a:gd name="T13" fmla="*/ 4 h 10"/>
                  <a:gd name="T14" fmla="*/ 3 w 6"/>
                  <a:gd name="T15" fmla="*/ 4 h 10"/>
                  <a:gd name="T16" fmla="*/ 4 w 6"/>
                  <a:gd name="T17" fmla="*/ 4 h 10"/>
                  <a:gd name="T18" fmla="*/ 4 w 6"/>
                  <a:gd name="T19" fmla="*/ 4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4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7" name="Freeform 9671"/>
              <p:cNvSpPr>
                <a:spLocks noEditPoints="1"/>
              </p:cNvSpPr>
              <p:nvPr/>
            </p:nvSpPr>
            <p:spPr bwMode="auto">
              <a:xfrm>
                <a:off x="-434" y="3259"/>
                <a:ext cx="14" cy="24"/>
              </a:xfrm>
              <a:custGeom>
                <a:avLst/>
                <a:gdLst>
                  <a:gd name="T0" fmla="*/ 0 w 6"/>
                  <a:gd name="T1" fmla="*/ 10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10 h 10"/>
                  <a:gd name="T10" fmla="*/ 5 w 6"/>
                  <a:gd name="T11" fmla="*/ 2 h 10"/>
                  <a:gd name="T12" fmla="*/ 5 w 6"/>
                  <a:gd name="T13" fmla="*/ 2 h 10"/>
                  <a:gd name="T14" fmla="*/ 5 w 6"/>
                  <a:gd name="T15" fmla="*/ 2 h 10"/>
                  <a:gd name="T16" fmla="*/ 5 w 6"/>
                  <a:gd name="T17" fmla="*/ 2 h 10"/>
                  <a:gd name="T18" fmla="*/ 5 w 6"/>
                  <a:gd name="T19" fmla="*/ 2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8" name="Freeform 9672"/>
              <p:cNvSpPr>
                <a:spLocks/>
              </p:cNvSpPr>
              <p:nvPr/>
            </p:nvSpPr>
            <p:spPr bwMode="auto">
              <a:xfrm>
                <a:off x="-437" y="3285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9" name="Freeform 9673"/>
              <p:cNvSpPr>
                <a:spLocks noEditPoints="1"/>
              </p:cNvSpPr>
              <p:nvPr/>
            </p:nvSpPr>
            <p:spPr bwMode="auto">
              <a:xfrm>
                <a:off x="-505" y="3332"/>
                <a:ext cx="42" cy="71"/>
              </a:xfrm>
              <a:custGeom>
                <a:avLst/>
                <a:gdLst>
                  <a:gd name="T0" fmla="*/ 1 w 18"/>
                  <a:gd name="T1" fmla="*/ 28 h 30"/>
                  <a:gd name="T2" fmla="*/ 0 w 18"/>
                  <a:gd name="T3" fmla="*/ 30 h 30"/>
                  <a:gd name="T4" fmla="*/ 0 w 18"/>
                  <a:gd name="T5" fmla="*/ 30 h 30"/>
                  <a:gd name="T6" fmla="*/ 1 w 18"/>
                  <a:gd name="T7" fmla="*/ 29 h 30"/>
                  <a:gd name="T8" fmla="*/ 1 w 18"/>
                  <a:gd name="T9" fmla="*/ 28 h 30"/>
                  <a:gd name="T10" fmla="*/ 2 w 18"/>
                  <a:gd name="T11" fmla="*/ 26 h 30"/>
                  <a:gd name="T12" fmla="*/ 1 w 18"/>
                  <a:gd name="T13" fmla="*/ 28 h 30"/>
                  <a:gd name="T14" fmla="*/ 1 w 18"/>
                  <a:gd name="T15" fmla="*/ 28 h 30"/>
                  <a:gd name="T16" fmla="*/ 2 w 18"/>
                  <a:gd name="T17" fmla="*/ 26 h 30"/>
                  <a:gd name="T18" fmla="*/ 2 w 18"/>
                  <a:gd name="T19" fmla="*/ 26 h 30"/>
                  <a:gd name="T20" fmla="*/ 10 w 18"/>
                  <a:gd name="T21" fmla="*/ 12 h 30"/>
                  <a:gd name="T22" fmla="*/ 9 w 18"/>
                  <a:gd name="T23" fmla="*/ 15 h 30"/>
                  <a:gd name="T24" fmla="*/ 9 w 18"/>
                  <a:gd name="T25" fmla="*/ 15 h 30"/>
                  <a:gd name="T26" fmla="*/ 10 w 18"/>
                  <a:gd name="T27" fmla="*/ 12 h 30"/>
                  <a:gd name="T28" fmla="*/ 10 w 18"/>
                  <a:gd name="T29" fmla="*/ 12 h 30"/>
                  <a:gd name="T30" fmla="*/ 17 w 18"/>
                  <a:gd name="T31" fmla="*/ 1 h 30"/>
                  <a:gd name="T32" fmla="*/ 16 w 18"/>
                  <a:gd name="T33" fmla="*/ 3 h 30"/>
                  <a:gd name="T34" fmla="*/ 16 w 18"/>
                  <a:gd name="T35" fmla="*/ 3 h 30"/>
                  <a:gd name="T36" fmla="*/ 17 w 18"/>
                  <a:gd name="T37" fmla="*/ 1 h 30"/>
                  <a:gd name="T38" fmla="*/ 17 w 18"/>
                  <a:gd name="T39" fmla="*/ 1 h 30"/>
                  <a:gd name="T40" fmla="*/ 18 w 18"/>
                  <a:gd name="T41" fmla="*/ 0 h 30"/>
                  <a:gd name="T42" fmla="*/ 17 w 18"/>
                  <a:gd name="T43" fmla="*/ 0 h 30"/>
                  <a:gd name="T44" fmla="*/ 18 w 18"/>
                  <a:gd name="T45" fmla="*/ 0 h 30"/>
                  <a:gd name="T46" fmla="*/ 18 w 18"/>
                  <a:gd name="T47" fmla="*/ 0 h 30"/>
                  <a:gd name="T48" fmla="*/ 18 w 18"/>
                  <a:gd name="T4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30">
                    <a:moveTo>
                      <a:pt x="1" y="28"/>
                    </a:moveTo>
                    <a:cubicBezTo>
                      <a:pt x="0" y="29"/>
                      <a:pt x="0" y="29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29"/>
                      <a:pt x="1" y="29"/>
                    </a:cubicBezTo>
                    <a:cubicBezTo>
                      <a:pt x="1" y="28"/>
                      <a:pt x="1" y="28"/>
                      <a:pt x="1" y="28"/>
                    </a:cubicBezTo>
                    <a:moveTo>
                      <a:pt x="2" y="26"/>
                    </a:moveTo>
                    <a:cubicBezTo>
                      <a:pt x="2" y="27"/>
                      <a:pt x="1" y="28"/>
                      <a:pt x="1" y="28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28"/>
                      <a:pt x="2" y="27"/>
                      <a:pt x="2" y="26"/>
                    </a:cubicBezTo>
                    <a:cubicBezTo>
                      <a:pt x="2" y="26"/>
                      <a:pt x="2" y="26"/>
                      <a:pt x="2" y="26"/>
                    </a:cubicBezTo>
                    <a:moveTo>
                      <a:pt x="10" y="12"/>
                    </a:moveTo>
                    <a:cubicBezTo>
                      <a:pt x="10" y="13"/>
                      <a:pt x="9" y="14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4"/>
                      <a:pt x="10" y="13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moveTo>
                      <a:pt x="17" y="1"/>
                    </a:moveTo>
                    <a:cubicBezTo>
                      <a:pt x="16" y="2"/>
                      <a:pt x="16" y="2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2"/>
                      <a:pt x="17" y="2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moveTo>
                      <a:pt x="18" y="0"/>
                    </a:moveTo>
                    <a:cubicBezTo>
                      <a:pt x="18" y="0"/>
                      <a:pt x="18" y="0"/>
                      <a:pt x="1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0" name="Freeform 9674"/>
              <p:cNvSpPr>
                <a:spLocks noEditPoints="1"/>
              </p:cNvSpPr>
              <p:nvPr/>
            </p:nvSpPr>
            <p:spPr bwMode="auto">
              <a:xfrm>
                <a:off x="-741" y="3575"/>
                <a:ext cx="118" cy="192"/>
              </a:xfrm>
              <a:custGeom>
                <a:avLst/>
                <a:gdLst>
                  <a:gd name="T0" fmla="*/ 1 w 50"/>
                  <a:gd name="T1" fmla="*/ 79 h 81"/>
                  <a:gd name="T2" fmla="*/ 1 w 50"/>
                  <a:gd name="T3" fmla="*/ 80 h 81"/>
                  <a:gd name="T4" fmla="*/ 2 w 50"/>
                  <a:gd name="T5" fmla="*/ 77 h 81"/>
                  <a:gd name="T6" fmla="*/ 3 w 50"/>
                  <a:gd name="T7" fmla="*/ 76 h 81"/>
                  <a:gd name="T8" fmla="*/ 4 w 50"/>
                  <a:gd name="T9" fmla="*/ 75 h 81"/>
                  <a:gd name="T10" fmla="*/ 4 w 50"/>
                  <a:gd name="T11" fmla="*/ 75 h 81"/>
                  <a:gd name="T12" fmla="*/ 6 w 50"/>
                  <a:gd name="T13" fmla="*/ 71 h 81"/>
                  <a:gd name="T14" fmla="*/ 6 w 50"/>
                  <a:gd name="T15" fmla="*/ 71 h 81"/>
                  <a:gd name="T16" fmla="*/ 7 w 50"/>
                  <a:gd name="T17" fmla="*/ 69 h 81"/>
                  <a:gd name="T18" fmla="*/ 6 w 50"/>
                  <a:gd name="T19" fmla="*/ 71 h 81"/>
                  <a:gd name="T20" fmla="*/ 7 w 50"/>
                  <a:gd name="T21" fmla="*/ 69 h 81"/>
                  <a:gd name="T22" fmla="*/ 9 w 50"/>
                  <a:gd name="T23" fmla="*/ 65 h 81"/>
                  <a:gd name="T24" fmla="*/ 9 w 50"/>
                  <a:gd name="T25" fmla="*/ 66 h 81"/>
                  <a:gd name="T26" fmla="*/ 10 w 50"/>
                  <a:gd name="T27" fmla="*/ 65 h 81"/>
                  <a:gd name="T28" fmla="*/ 11 w 50"/>
                  <a:gd name="T29" fmla="*/ 62 h 81"/>
                  <a:gd name="T30" fmla="*/ 11 w 50"/>
                  <a:gd name="T31" fmla="*/ 63 h 81"/>
                  <a:gd name="T32" fmla="*/ 11 w 50"/>
                  <a:gd name="T33" fmla="*/ 63 h 81"/>
                  <a:gd name="T34" fmla="*/ 13 w 50"/>
                  <a:gd name="T35" fmla="*/ 60 h 81"/>
                  <a:gd name="T36" fmla="*/ 13 w 50"/>
                  <a:gd name="T37" fmla="*/ 61 h 81"/>
                  <a:gd name="T38" fmla="*/ 13 w 50"/>
                  <a:gd name="T39" fmla="*/ 60 h 81"/>
                  <a:gd name="T40" fmla="*/ 13 w 50"/>
                  <a:gd name="T41" fmla="*/ 59 h 81"/>
                  <a:gd name="T42" fmla="*/ 17 w 50"/>
                  <a:gd name="T43" fmla="*/ 53 h 81"/>
                  <a:gd name="T44" fmla="*/ 22 w 50"/>
                  <a:gd name="T45" fmla="*/ 45 h 81"/>
                  <a:gd name="T46" fmla="*/ 19 w 50"/>
                  <a:gd name="T47" fmla="*/ 51 h 81"/>
                  <a:gd name="T48" fmla="*/ 23 w 50"/>
                  <a:gd name="T49" fmla="*/ 45 h 81"/>
                  <a:gd name="T50" fmla="*/ 30 w 50"/>
                  <a:gd name="T51" fmla="*/ 32 h 81"/>
                  <a:gd name="T52" fmla="*/ 24 w 50"/>
                  <a:gd name="T53" fmla="*/ 42 h 81"/>
                  <a:gd name="T54" fmla="*/ 30 w 50"/>
                  <a:gd name="T55" fmla="*/ 33 h 81"/>
                  <a:gd name="T56" fmla="*/ 36 w 50"/>
                  <a:gd name="T57" fmla="*/ 21 h 81"/>
                  <a:gd name="T58" fmla="*/ 32 w 50"/>
                  <a:gd name="T59" fmla="*/ 30 h 81"/>
                  <a:gd name="T60" fmla="*/ 36 w 50"/>
                  <a:gd name="T61" fmla="*/ 21 h 81"/>
                  <a:gd name="T62" fmla="*/ 38 w 50"/>
                  <a:gd name="T63" fmla="*/ 19 h 81"/>
                  <a:gd name="T64" fmla="*/ 38 w 50"/>
                  <a:gd name="T65" fmla="*/ 19 h 81"/>
                  <a:gd name="T66" fmla="*/ 38 w 50"/>
                  <a:gd name="T67" fmla="*/ 18 h 81"/>
                  <a:gd name="T68" fmla="*/ 38 w 50"/>
                  <a:gd name="T69" fmla="*/ 19 h 81"/>
                  <a:gd name="T70" fmla="*/ 38 w 50"/>
                  <a:gd name="T71" fmla="*/ 18 h 81"/>
                  <a:gd name="T72" fmla="*/ 39 w 50"/>
                  <a:gd name="T73" fmla="*/ 18 h 81"/>
                  <a:gd name="T74" fmla="*/ 40 w 50"/>
                  <a:gd name="T75" fmla="*/ 16 h 81"/>
                  <a:gd name="T76" fmla="*/ 42 w 50"/>
                  <a:gd name="T77" fmla="*/ 13 h 81"/>
                  <a:gd name="T78" fmla="*/ 40 w 50"/>
                  <a:gd name="T79" fmla="*/ 16 h 81"/>
                  <a:gd name="T80" fmla="*/ 42 w 50"/>
                  <a:gd name="T81" fmla="*/ 13 h 81"/>
                  <a:gd name="T82" fmla="*/ 42 w 50"/>
                  <a:gd name="T83" fmla="*/ 13 h 81"/>
                  <a:gd name="T84" fmla="*/ 42 w 50"/>
                  <a:gd name="T85" fmla="*/ 13 h 81"/>
                  <a:gd name="T86" fmla="*/ 44 w 50"/>
                  <a:gd name="T87" fmla="*/ 9 h 81"/>
                  <a:gd name="T88" fmla="*/ 44 w 50"/>
                  <a:gd name="T89" fmla="*/ 10 h 81"/>
                  <a:gd name="T90" fmla="*/ 44 w 50"/>
                  <a:gd name="T91" fmla="*/ 9 h 81"/>
                  <a:gd name="T92" fmla="*/ 44 w 50"/>
                  <a:gd name="T93" fmla="*/ 9 h 81"/>
                  <a:gd name="T94" fmla="*/ 45 w 50"/>
                  <a:gd name="T95" fmla="*/ 8 h 81"/>
                  <a:gd name="T96" fmla="*/ 46 w 50"/>
                  <a:gd name="T97" fmla="*/ 6 h 81"/>
                  <a:gd name="T98" fmla="*/ 46 w 50"/>
                  <a:gd name="T99" fmla="*/ 7 h 81"/>
                  <a:gd name="T100" fmla="*/ 46 w 50"/>
                  <a:gd name="T101" fmla="*/ 6 h 81"/>
                  <a:gd name="T102" fmla="*/ 46 w 50"/>
                  <a:gd name="T103" fmla="*/ 6 h 81"/>
                  <a:gd name="T104" fmla="*/ 46 w 50"/>
                  <a:gd name="T105" fmla="*/ 6 h 81"/>
                  <a:gd name="T106" fmla="*/ 47 w 50"/>
                  <a:gd name="T107" fmla="*/ 4 h 81"/>
                  <a:gd name="T108" fmla="*/ 47 w 50"/>
                  <a:gd name="T109" fmla="*/ 5 h 81"/>
                  <a:gd name="T110" fmla="*/ 47 w 50"/>
                  <a:gd name="T111" fmla="*/ 4 h 81"/>
                  <a:gd name="T112" fmla="*/ 48 w 50"/>
                  <a:gd name="T113" fmla="*/ 3 h 81"/>
                  <a:gd name="T114" fmla="*/ 50 w 50"/>
                  <a:gd name="T115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0" h="81">
                    <a:moveTo>
                      <a:pt x="2" y="77"/>
                    </a:moveTo>
                    <a:cubicBezTo>
                      <a:pt x="1" y="79"/>
                      <a:pt x="1" y="79"/>
                      <a:pt x="1" y="79"/>
                    </a:cubicBezTo>
                    <a:cubicBezTo>
                      <a:pt x="1" y="79"/>
                      <a:pt x="0" y="80"/>
                      <a:pt x="0" y="81"/>
                    </a:cubicBezTo>
                    <a:cubicBezTo>
                      <a:pt x="0" y="81"/>
                      <a:pt x="0" y="80"/>
                      <a:pt x="1" y="80"/>
                    </a:cubicBezTo>
                    <a:cubicBezTo>
                      <a:pt x="2" y="77"/>
                      <a:pt x="2" y="77"/>
                      <a:pt x="2" y="77"/>
                    </a:cubicBezTo>
                    <a:cubicBezTo>
                      <a:pt x="2" y="77"/>
                      <a:pt x="2" y="77"/>
                      <a:pt x="2" y="77"/>
                    </a:cubicBezTo>
                    <a:moveTo>
                      <a:pt x="4" y="75"/>
                    </a:moveTo>
                    <a:cubicBezTo>
                      <a:pt x="3" y="76"/>
                      <a:pt x="3" y="76"/>
                      <a:pt x="3" y="76"/>
                    </a:cubicBezTo>
                    <a:cubicBezTo>
                      <a:pt x="3" y="76"/>
                      <a:pt x="3" y="76"/>
                      <a:pt x="3" y="76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5"/>
                      <a:pt x="4" y="75"/>
                      <a:pt x="4" y="75"/>
                    </a:cubicBezTo>
                    <a:moveTo>
                      <a:pt x="6" y="71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2"/>
                    </a:cubicBez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1"/>
                    </a:cubicBezTo>
                    <a:moveTo>
                      <a:pt x="7" y="69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6" y="71"/>
                      <a:pt x="6" y="71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moveTo>
                      <a:pt x="9" y="65"/>
                    </a:moveTo>
                    <a:cubicBezTo>
                      <a:pt x="9" y="66"/>
                      <a:pt x="9" y="66"/>
                      <a:pt x="9" y="66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10" y="65"/>
                      <a:pt x="9" y="65"/>
                    </a:cubicBezTo>
                    <a:moveTo>
                      <a:pt x="11" y="62"/>
                    </a:move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2"/>
                    </a:cubicBezTo>
                    <a:moveTo>
                      <a:pt x="13" y="60"/>
                    </a:moveTo>
                    <a:cubicBezTo>
                      <a:pt x="12" y="60"/>
                      <a:pt x="12" y="60"/>
                      <a:pt x="12" y="60"/>
                    </a:cubicBezTo>
                    <a:cubicBezTo>
                      <a:pt x="13" y="60"/>
                      <a:pt x="13" y="60"/>
                      <a:pt x="13" y="61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moveTo>
                      <a:pt x="17" y="53"/>
                    </a:moveTo>
                    <a:cubicBezTo>
                      <a:pt x="13" y="59"/>
                      <a:pt x="13" y="59"/>
                      <a:pt x="13" y="59"/>
                    </a:cubicBezTo>
                    <a:cubicBezTo>
                      <a:pt x="13" y="59"/>
                      <a:pt x="13" y="59"/>
                      <a:pt x="14" y="59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7" y="53"/>
                      <a:pt x="17" y="53"/>
                      <a:pt x="17" y="53"/>
                    </a:cubicBezTo>
                    <a:moveTo>
                      <a:pt x="22" y="45"/>
                    </a:moveTo>
                    <a:cubicBezTo>
                      <a:pt x="19" y="50"/>
                      <a:pt x="19" y="50"/>
                      <a:pt x="19" y="50"/>
                    </a:cubicBezTo>
                    <a:cubicBezTo>
                      <a:pt x="19" y="50"/>
                      <a:pt x="19" y="51"/>
                      <a:pt x="19" y="51"/>
                    </a:cubicBezTo>
                    <a:cubicBezTo>
                      <a:pt x="22" y="47"/>
                      <a:pt x="22" y="47"/>
                      <a:pt x="22" y="47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3" y="45"/>
                      <a:pt x="22" y="45"/>
                      <a:pt x="22" y="45"/>
                    </a:cubicBezTo>
                    <a:moveTo>
                      <a:pt x="30" y="32"/>
                    </a:move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2"/>
                      <a:pt x="24" y="42"/>
                      <a:pt x="24" y="42"/>
                    </a:cubicBezTo>
                    <a:cubicBezTo>
                      <a:pt x="24" y="42"/>
                      <a:pt x="24" y="42"/>
                      <a:pt x="25" y="42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2"/>
                      <a:pt x="30" y="32"/>
                      <a:pt x="30" y="32"/>
                    </a:cubicBezTo>
                    <a:moveTo>
                      <a:pt x="36" y="21"/>
                    </a:moveTo>
                    <a:cubicBezTo>
                      <a:pt x="32" y="29"/>
                      <a:pt x="32" y="29"/>
                      <a:pt x="32" y="29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6" y="21"/>
                    </a:cubicBezTo>
                    <a:moveTo>
                      <a:pt x="38" y="19"/>
                    </a:move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moveTo>
                      <a:pt x="38" y="18"/>
                    </a:moveTo>
                    <a:cubicBezTo>
                      <a:pt x="38" y="19"/>
                      <a:pt x="38" y="19"/>
                      <a:pt x="38" y="1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8" y="18"/>
                    </a:cubicBezTo>
                    <a:moveTo>
                      <a:pt x="40" y="16"/>
                    </a:move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moveTo>
                      <a:pt x="42" y="13"/>
                    </a:move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2" y="12"/>
                    </a:move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2"/>
                      <a:pt x="42" y="12"/>
                    </a:cubicBezTo>
                    <a:moveTo>
                      <a:pt x="44" y="9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45" y="7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5" y="7"/>
                      <a:pt x="45" y="7"/>
                      <a:pt x="45" y="7"/>
                    </a:cubicBezTo>
                    <a:moveTo>
                      <a:pt x="46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7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6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7" y="4"/>
                    </a:moveTo>
                    <a:cubicBezTo>
                      <a:pt x="47" y="5"/>
                      <a:pt x="47" y="5"/>
                      <a:pt x="47" y="5"/>
                    </a:cubicBezTo>
                    <a:cubicBezTo>
                      <a:pt x="47" y="5"/>
                      <a:pt x="47" y="5"/>
                      <a:pt x="47" y="5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7" y="4"/>
                      <a:pt x="47" y="4"/>
                      <a:pt x="47" y="4"/>
                    </a:cubicBezTo>
                    <a:moveTo>
                      <a:pt x="50" y="0"/>
                    </a:move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1" name="Oval 9675"/>
              <p:cNvSpPr>
                <a:spLocks noChangeArrowheads="1"/>
              </p:cNvSpPr>
              <p:nvPr/>
            </p:nvSpPr>
            <p:spPr bwMode="auto">
              <a:xfrm>
                <a:off x="-652" y="36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2" name="Oval 9676"/>
              <p:cNvSpPr>
                <a:spLocks noChangeArrowheads="1"/>
              </p:cNvSpPr>
              <p:nvPr/>
            </p:nvSpPr>
            <p:spPr bwMode="auto">
              <a:xfrm>
                <a:off x="-647" y="36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3" name="Rectangle 9677"/>
              <p:cNvSpPr>
                <a:spLocks noChangeArrowheads="1"/>
              </p:cNvSpPr>
              <p:nvPr/>
            </p:nvSpPr>
            <p:spPr bwMode="auto">
              <a:xfrm>
                <a:off x="-633" y="3590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4" name="Freeform 9678"/>
              <p:cNvSpPr>
                <a:spLocks/>
              </p:cNvSpPr>
              <p:nvPr/>
            </p:nvSpPr>
            <p:spPr bwMode="auto">
              <a:xfrm>
                <a:off x="-633" y="35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5" name="Freeform 9679"/>
              <p:cNvSpPr>
                <a:spLocks noEditPoints="1"/>
              </p:cNvSpPr>
              <p:nvPr/>
            </p:nvSpPr>
            <p:spPr bwMode="auto">
              <a:xfrm>
                <a:off x="-737" y="3568"/>
                <a:ext cx="116" cy="189"/>
              </a:xfrm>
              <a:custGeom>
                <a:avLst/>
                <a:gdLst>
                  <a:gd name="T0" fmla="*/ 0 w 49"/>
                  <a:gd name="T1" fmla="*/ 80 h 80"/>
                  <a:gd name="T2" fmla="*/ 1 w 49"/>
                  <a:gd name="T3" fmla="*/ 79 h 80"/>
                  <a:gd name="T4" fmla="*/ 4 w 49"/>
                  <a:gd name="T5" fmla="*/ 74 h 80"/>
                  <a:gd name="T6" fmla="*/ 2 w 49"/>
                  <a:gd name="T7" fmla="*/ 78 h 80"/>
                  <a:gd name="T8" fmla="*/ 4 w 49"/>
                  <a:gd name="T9" fmla="*/ 75 h 80"/>
                  <a:gd name="T10" fmla="*/ 4 w 49"/>
                  <a:gd name="T11" fmla="*/ 74 h 80"/>
                  <a:gd name="T12" fmla="*/ 4 w 49"/>
                  <a:gd name="T13" fmla="*/ 74 h 80"/>
                  <a:gd name="T14" fmla="*/ 4 w 49"/>
                  <a:gd name="T15" fmla="*/ 74 h 80"/>
                  <a:gd name="T16" fmla="*/ 5 w 49"/>
                  <a:gd name="T17" fmla="*/ 72 h 80"/>
                  <a:gd name="T18" fmla="*/ 5 w 49"/>
                  <a:gd name="T19" fmla="*/ 72 h 80"/>
                  <a:gd name="T20" fmla="*/ 7 w 49"/>
                  <a:gd name="T21" fmla="*/ 69 h 80"/>
                  <a:gd name="T22" fmla="*/ 7 w 49"/>
                  <a:gd name="T23" fmla="*/ 68 h 80"/>
                  <a:gd name="T24" fmla="*/ 9 w 49"/>
                  <a:gd name="T25" fmla="*/ 66 h 80"/>
                  <a:gd name="T26" fmla="*/ 10 w 49"/>
                  <a:gd name="T27" fmla="*/ 63 h 80"/>
                  <a:gd name="T28" fmla="*/ 9 w 49"/>
                  <a:gd name="T29" fmla="*/ 66 h 80"/>
                  <a:gd name="T30" fmla="*/ 10 w 49"/>
                  <a:gd name="T31" fmla="*/ 63 h 80"/>
                  <a:gd name="T32" fmla="*/ 11 w 49"/>
                  <a:gd name="T33" fmla="*/ 63 h 80"/>
                  <a:gd name="T34" fmla="*/ 12 w 49"/>
                  <a:gd name="T35" fmla="*/ 62 h 80"/>
                  <a:gd name="T36" fmla="*/ 17 w 49"/>
                  <a:gd name="T37" fmla="*/ 53 h 80"/>
                  <a:gd name="T38" fmla="*/ 15 w 49"/>
                  <a:gd name="T39" fmla="*/ 56 h 80"/>
                  <a:gd name="T40" fmla="*/ 17 w 49"/>
                  <a:gd name="T41" fmla="*/ 53 h 80"/>
                  <a:gd name="T42" fmla="*/ 20 w 49"/>
                  <a:gd name="T43" fmla="*/ 48 h 80"/>
                  <a:gd name="T44" fmla="*/ 23 w 49"/>
                  <a:gd name="T45" fmla="*/ 45 h 80"/>
                  <a:gd name="T46" fmla="*/ 30 w 49"/>
                  <a:gd name="T47" fmla="*/ 32 h 80"/>
                  <a:gd name="T48" fmla="*/ 28 w 49"/>
                  <a:gd name="T49" fmla="*/ 36 h 80"/>
                  <a:gd name="T50" fmla="*/ 30 w 49"/>
                  <a:gd name="T51" fmla="*/ 32 h 80"/>
                  <a:gd name="T52" fmla="*/ 34 w 49"/>
                  <a:gd name="T53" fmla="*/ 24 h 80"/>
                  <a:gd name="T54" fmla="*/ 36 w 49"/>
                  <a:gd name="T55" fmla="*/ 22 h 80"/>
                  <a:gd name="T56" fmla="*/ 37 w 49"/>
                  <a:gd name="T57" fmla="*/ 21 h 80"/>
                  <a:gd name="T58" fmla="*/ 37 w 49"/>
                  <a:gd name="T59" fmla="*/ 21 h 80"/>
                  <a:gd name="T60" fmla="*/ 37 w 49"/>
                  <a:gd name="T61" fmla="*/ 21 h 80"/>
                  <a:gd name="T62" fmla="*/ 40 w 49"/>
                  <a:gd name="T63" fmla="*/ 16 h 80"/>
                  <a:gd name="T64" fmla="*/ 40 w 49"/>
                  <a:gd name="T65" fmla="*/ 16 h 80"/>
                  <a:gd name="T66" fmla="*/ 42 w 49"/>
                  <a:gd name="T67" fmla="*/ 12 h 80"/>
                  <a:gd name="T68" fmla="*/ 40 w 49"/>
                  <a:gd name="T69" fmla="*/ 16 h 80"/>
                  <a:gd name="T70" fmla="*/ 42 w 49"/>
                  <a:gd name="T71" fmla="*/ 12 h 80"/>
                  <a:gd name="T72" fmla="*/ 42 w 49"/>
                  <a:gd name="T73" fmla="*/ 12 h 80"/>
                  <a:gd name="T74" fmla="*/ 42 w 49"/>
                  <a:gd name="T75" fmla="*/ 12 h 80"/>
                  <a:gd name="T76" fmla="*/ 44 w 49"/>
                  <a:gd name="T77" fmla="*/ 9 h 80"/>
                  <a:gd name="T78" fmla="*/ 43 w 49"/>
                  <a:gd name="T79" fmla="*/ 11 h 80"/>
                  <a:gd name="T80" fmla="*/ 44 w 49"/>
                  <a:gd name="T81" fmla="*/ 9 h 80"/>
                  <a:gd name="T82" fmla="*/ 44 w 49"/>
                  <a:gd name="T83" fmla="*/ 9 h 80"/>
                  <a:gd name="T84" fmla="*/ 45 w 49"/>
                  <a:gd name="T85" fmla="*/ 8 h 80"/>
                  <a:gd name="T86" fmla="*/ 46 w 49"/>
                  <a:gd name="T87" fmla="*/ 6 h 80"/>
                  <a:gd name="T88" fmla="*/ 45 w 49"/>
                  <a:gd name="T89" fmla="*/ 7 h 80"/>
                  <a:gd name="T90" fmla="*/ 46 w 49"/>
                  <a:gd name="T91" fmla="*/ 6 h 80"/>
                  <a:gd name="T92" fmla="*/ 48 w 49"/>
                  <a:gd name="T93" fmla="*/ 3 h 80"/>
                  <a:gd name="T94" fmla="*/ 49 w 49"/>
                  <a:gd name="T95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" h="80">
                    <a:moveTo>
                      <a:pt x="1" y="79"/>
                    </a:moveTo>
                    <a:cubicBezTo>
                      <a:pt x="0" y="80"/>
                      <a:pt x="0" y="80"/>
                      <a:pt x="0" y="80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1" y="79"/>
                      <a:pt x="1" y="79"/>
                      <a:pt x="1" y="79"/>
                    </a:cubicBezTo>
                    <a:cubicBezTo>
                      <a:pt x="1" y="79"/>
                      <a:pt x="1" y="79"/>
                      <a:pt x="1" y="79"/>
                    </a:cubicBezTo>
                    <a:moveTo>
                      <a:pt x="4" y="74"/>
                    </a:moveTo>
                    <a:cubicBezTo>
                      <a:pt x="2" y="76"/>
                      <a:pt x="2" y="76"/>
                      <a:pt x="2" y="76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4" y="74"/>
                      <a:pt x="4" y="74"/>
                      <a:pt x="4" y="74"/>
                    </a:cubicBezTo>
                    <a:moveTo>
                      <a:pt x="4" y="74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4" y="74"/>
                      <a:pt x="4" y="74"/>
                      <a:pt x="4" y="74"/>
                    </a:cubicBezTo>
                    <a:moveTo>
                      <a:pt x="7" y="69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69"/>
                      <a:pt x="7" y="69"/>
                      <a:pt x="7" y="69"/>
                    </a:cubicBezTo>
                    <a:moveTo>
                      <a:pt x="9" y="66"/>
                    </a:moveTo>
                    <a:cubicBezTo>
                      <a:pt x="7" y="68"/>
                      <a:pt x="7" y="68"/>
                      <a:pt x="7" y="68"/>
                    </a:cubicBezTo>
                    <a:cubicBezTo>
                      <a:pt x="8" y="68"/>
                      <a:pt x="8" y="68"/>
                      <a:pt x="8" y="68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9" y="66"/>
                      <a:pt x="9" y="66"/>
                      <a:pt x="9" y="66"/>
                    </a:cubicBezTo>
                    <a:moveTo>
                      <a:pt x="10" y="63"/>
                    </a:moveTo>
                    <a:cubicBezTo>
                      <a:pt x="9" y="65"/>
                      <a:pt x="9" y="65"/>
                      <a:pt x="9" y="65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1" y="63"/>
                      <a:pt x="11" y="63"/>
                      <a:pt x="10" y="63"/>
                    </a:cubicBezTo>
                    <a:moveTo>
                      <a:pt x="11" y="62"/>
                    </a:moveTo>
                    <a:cubicBezTo>
                      <a:pt x="11" y="63"/>
                      <a:pt x="11" y="63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2" y="62"/>
                      <a:pt x="12" y="62"/>
                      <a:pt x="12" y="62"/>
                    </a:cubicBezTo>
                    <a:cubicBezTo>
                      <a:pt x="11" y="62"/>
                      <a:pt x="11" y="62"/>
                      <a:pt x="11" y="62"/>
                    </a:cubicBezTo>
                    <a:moveTo>
                      <a:pt x="17" y="53"/>
                    </a:move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17" y="54"/>
                      <a:pt x="17" y="53"/>
                      <a:pt x="17" y="53"/>
                    </a:cubicBezTo>
                    <a:moveTo>
                      <a:pt x="22" y="45"/>
                    </a:moveTo>
                    <a:cubicBezTo>
                      <a:pt x="20" y="48"/>
                      <a:pt x="20" y="48"/>
                      <a:pt x="20" y="48"/>
                    </a:cubicBezTo>
                    <a:cubicBezTo>
                      <a:pt x="20" y="48"/>
                      <a:pt x="21" y="48"/>
                      <a:pt x="21" y="48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2" y="45"/>
                      <a:pt x="22" y="45"/>
                      <a:pt x="22" y="45"/>
                    </a:cubicBezTo>
                    <a:moveTo>
                      <a:pt x="30" y="32"/>
                    </a:moveTo>
                    <a:cubicBezTo>
                      <a:pt x="28" y="35"/>
                      <a:pt x="28" y="35"/>
                      <a:pt x="28" y="35"/>
                    </a:cubicBezTo>
                    <a:cubicBezTo>
                      <a:pt x="28" y="36"/>
                      <a:pt x="28" y="36"/>
                      <a:pt x="28" y="36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2"/>
                      <a:pt x="30" y="32"/>
                      <a:pt x="30" y="32"/>
                    </a:cubicBezTo>
                    <a:moveTo>
                      <a:pt x="36" y="22"/>
                    </a:moveTo>
                    <a:cubicBezTo>
                      <a:pt x="34" y="24"/>
                      <a:pt x="34" y="24"/>
                      <a:pt x="34" y="24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36" y="22"/>
                      <a:pt x="36" y="22"/>
                      <a:pt x="36" y="22"/>
                    </a:cubicBezTo>
                    <a:moveTo>
                      <a:pt x="37" y="21"/>
                    </a:moveTo>
                    <a:cubicBezTo>
                      <a:pt x="36" y="21"/>
                      <a:pt x="36" y="21"/>
                      <a:pt x="36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moveTo>
                      <a:pt x="40" y="16"/>
                    </a:move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moveTo>
                      <a:pt x="42" y="12"/>
                    </a:move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6"/>
                      <a:pt x="40" y="16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2"/>
                      <a:pt x="42" y="12"/>
                      <a:pt x="42" y="12"/>
                    </a:cubicBezTo>
                    <a:moveTo>
                      <a:pt x="42" y="12"/>
                    </a:move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moveTo>
                      <a:pt x="44" y="9"/>
                    </a:moveTo>
                    <a:cubicBezTo>
                      <a:pt x="43" y="10"/>
                      <a:pt x="43" y="10"/>
                      <a:pt x="43" y="10"/>
                    </a:cubicBezTo>
                    <a:cubicBezTo>
                      <a:pt x="43" y="10"/>
                      <a:pt x="43" y="10"/>
                      <a:pt x="43" y="11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4" y="9"/>
                      <a:pt x="44" y="9"/>
                      <a:pt x="44" y="9"/>
                    </a:cubicBezTo>
                    <a:moveTo>
                      <a:pt x="45" y="8"/>
                    </a:move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5" y="8"/>
                      <a:pt x="45" y="8"/>
                      <a:pt x="45" y="8"/>
                    </a:cubicBezTo>
                    <a:moveTo>
                      <a:pt x="46" y="6"/>
                    </a:move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moveTo>
                      <a:pt x="49" y="0"/>
                    </a:move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9" y="0"/>
                      <a:pt x="49" y="0"/>
                      <a:pt x="4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6" name="Freeform 9680"/>
              <p:cNvSpPr>
                <a:spLocks noEditPoints="1"/>
              </p:cNvSpPr>
              <p:nvPr/>
            </p:nvSpPr>
            <p:spPr bwMode="auto">
              <a:xfrm>
                <a:off x="-746" y="3757"/>
                <a:ext cx="5" cy="10"/>
              </a:xfrm>
              <a:custGeom>
                <a:avLst/>
                <a:gdLst>
                  <a:gd name="T0" fmla="*/ 1 w 2"/>
                  <a:gd name="T1" fmla="*/ 4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4 h 4"/>
                  <a:gd name="T8" fmla="*/ 2 w 2"/>
                  <a:gd name="T9" fmla="*/ 4 h 4"/>
                  <a:gd name="T10" fmla="*/ 1 w 2"/>
                  <a:gd name="T11" fmla="*/ 4 h 4"/>
                  <a:gd name="T12" fmla="*/ 1 w 2"/>
                  <a:gd name="T13" fmla="*/ 4 h 4"/>
                  <a:gd name="T14" fmla="*/ 0 w 2"/>
                  <a:gd name="T15" fmla="*/ 2 h 4"/>
                  <a:gd name="T16" fmla="*/ 0 w 2"/>
                  <a:gd name="T17" fmla="*/ 3 h 4"/>
                  <a:gd name="T18" fmla="*/ 0 w 2"/>
                  <a:gd name="T19" fmla="*/ 4 h 4"/>
                  <a:gd name="T20" fmla="*/ 1 w 2"/>
                  <a:gd name="T21" fmla="*/ 4 h 4"/>
                  <a:gd name="T22" fmla="*/ 0 w 2"/>
                  <a:gd name="T23" fmla="*/ 2 h 4"/>
                  <a:gd name="T24" fmla="*/ 1 w 2"/>
                  <a:gd name="T25" fmla="*/ 0 h 4"/>
                  <a:gd name="T26" fmla="*/ 0 w 2"/>
                  <a:gd name="T27" fmla="*/ 2 h 4"/>
                  <a:gd name="T28" fmla="*/ 1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0" y="3"/>
                      <a:pt x="0" y="3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7" name="Freeform 9681"/>
              <p:cNvSpPr>
                <a:spLocks/>
              </p:cNvSpPr>
              <p:nvPr/>
            </p:nvSpPr>
            <p:spPr bwMode="auto">
              <a:xfrm>
                <a:off x="-746" y="3767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0 w 1"/>
                  <a:gd name="T4" fmla="*/ 1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8" name="Freeform 9682"/>
              <p:cNvSpPr>
                <a:spLocks noEditPoints="1"/>
              </p:cNvSpPr>
              <p:nvPr/>
            </p:nvSpPr>
            <p:spPr bwMode="auto">
              <a:xfrm>
                <a:off x="-418" y="3094"/>
                <a:ext cx="62" cy="111"/>
              </a:xfrm>
              <a:custGeom>
                <a:avLst/>
                <a:gdLst>
                  <a:gd name="T0" fmla="*/ 1 w 26"/>
                  <a:gd name="T1" fmla="*/ 46 h 47"/>
                  <a:gd name="T2" fmla="*/ 0 w 26"/>
                  <a:gd name="T3" fmla="*/ 47 h 47"/>
                  <a:gd name="T4" fmla="*/ 1 w 26"/>
                  <a:gd name="T5" fmla="*/ 47 h 47"/>
                  <a:gd name="T6" fmla="*/ 1 w 26"/>
                  <a:gd name="T7" fmla="*/ 47 h 47"/>
                  <a:gd name="T8" fmla="*/ 1 w 26"/>
                  <a:gd name="T9" fmla="*/ 46 h 47"/>
                  <a:gd name="T10" fmla="*/ 1 w 26"/>
                  <a:gd name="T11" fmla="*/ 45 h 47"/>
                  <a:gd name="T12" fmla="*/ 1 w 26"/>
                  <a:gd name="T13" fmla="*/ 46 h 47"/>
                  <a:gd name="T14" fmla="*/ 1 w 26"/>
                  <a:gd name="T15" fmla="*/ 46 h 47"/>
                  <a:gd name="T16" fmla="*/ 2 w 26"/>
                  <a:gd name="T17" fmla="*/ 46 h 47"/>
                  <a:gd name="T18" fmla="*/ 1 w 26"/>
                  <a:gd name="T19" fmla="*/ 45 h 47"/>
                  <a:gd name="T20" fmla="*/ 4 w 26"/>
                  <a:gd name="T21" fmla="*/ 41 h 47"/>
                  <a:gd name="T22" fmla="*/ 4 w 26"/>
                  <a:gd name="T23" fmla="*/ 42 h 47"/>
                  <a:gd name="T24" fmla="*/ 2 w 26"/>
                  <a:gd name="T25" fmla="*/ 45 h 47"/>
                  <a:gd name="T26" fmla="*/ 2 w 26"/>
                  <a:gd name="T27" fmla="*/ 45 h 47"/>
                  <a:gd name="T28" fmla="*/ 4 w 26"/>
                  <a:gd name="T29" fmla="*/ 41 h 47"/>
                  <a:gd name="T30" fmla="*/ 4 w 26"/>
                  <a:gd name="T31" fmla="*/ 41 h 47"/>
                  <a:gd name="T32" fmla="*/ 5 w 26"/>
                  <a:gd name="T33" fmla="*/ 39 h 47"/>
                  <a:gd name="T34" fmla="*/ 5 w 26"/>
                  <a:gd name="T35" fmla="*/ 40 h 47"/>
                  <a:gd name="T36" fmla="*/ 5 w 26"/>
                  <a:gd name="T37" fmla="*/ 40 h 47"/>
                  <a:gd name="T38" fmla="*/ 5 w 26"/>
                  <a:gd name="T39" fmla="*/ 39 h 47"/>
                  <a:gd name="T40" fmla="*/ 5 w 26"/>
                  <a:gd name="T41" fmla="*/ 39 h 47"/>
                  <a:gd name="T42" fmla="*/ 6 w 26"/>
                  <a:gd name="T43" fmla="*/ 38 h 47"/>
                  <a:gd name="T44" fmla="*/ 6 w 26"/>
                  <a:gd name="T45" fmla="*/ 38 h 47"/>
                  <a:gd name="T46" fmla="*/ 6 w 26"/>
                  <a:gd name="T47" fmla="*/ 38 h 47"/>
                  <a:gd name="T48" fmla="*/ 6 w 26"/>
                  <a:gd name="T49" fmla="*/ 38 h 47"/>
                  <a:gd name="T50" fmla="*/ 6 w 26"/>
                  <a:gd name="T51" fmla="*/ 38 h 47"/>
                  <a:gd name="T52" fmla="*/ 6 w 26"/>
                  <a:gd name="T53" fmla="*/ 38 h 47"/>
                  <a:gd name="T54" fmla="*/ 6 w 26"/>
                  <a:gd name="T55" fmla="*/ 38 h 47"/>
                  <a:gd name="T56" fmla="*/ 6 w 26"/>
                  <a:gd name="T57" fmla="*/ 38 h 47"/>
                  <a:gd name="T58" fmla="*/ 6 w 26"/>
                  <a:gd name="T59" fmla="*/ 38 h 47"/>
                  <a:gd name="T60" fmla="*/ 6 w 26"/>
                  <a:gd name="T61" fmla="*/ 38 h 47"/>
                  <a:gd name="T62" fmla="*/ 12 w 26"/>
                  <a:gd name="T63" fmla="*/ 28 h 47"/>
                  <a:gd name="T64" fmla="*/ 7 w 26"/>
                  <a:gd name="T65" fmla="*/ 37 h 47"/>
                  <a:gd name="T66" fmla="*/ 7 w 26"/>
                  <a:gd name="T67" fmla="*/ 37 h 47"/>
                  <a:gd name="T68" fmla="*/ 12 w 26"/>
                  <a:gd name="T69" fmla="*/ 28 h 47"/>
                  <a:gd name="T70" fmla="*/ 12 w 26"/>
                  <a:gd name="T71" fmla="*/ 28 h 47"/>
                  <a:gd name="T72" fmla="*/ 16 w 26"/>
                  <a:gd name="T73" fmla="*/ 20 h 47"/>
                  <a:gd name="T74" fmla="*/ 14 w 26"/>
                  <a:gd name="T75" fmla="*/ 23 h 47"/>
                  <a:gd name="T76" fmla="*/ 14 w 26"/>
                  <a:gd name="T77" fmla="*/ 23 h 47"/>
                  <a:gd name="T78" fmla="*/ 16 w 26"/>
                  <a:gd name="T79" fmla="*/ 20 h 47"/>
                  <a:gd name="T80" fmla="*/ 16 w 26"/>
                  <a:gd name="T81" fmla="*/ 20 h 47"/>
                  <a:gd name="T82" fmla="*/ 26 w 26"/>
                  <a:gd name="T83" fmla="*/ 0 h 47"/>
                  <a:gd name="T84" fmla="*/ 25 w 26"/>
                  <a:gd name="T85" fmla="*/ 0 h 47"/>
                  <a:gd name="T86" fmla="*/ 23 w 26"/>
                  <a:gd name="T87" fmla="*/ 4 h 47"/>
                  <a:gd name="T88" fmla="*/ 19 w 26"/>
                  <a:gd name="T89" fmla="*/ 12 h 47"/>
                  <a:gd name="T90" fmla="*/ 17 w 26"/>
                  <a:gd name="T91" fmla="*/ 13 h 47"/>
                  <a:gd name="T92" fmla="*/ 18 w 26"/>
                  <a:gd name="T93" fmla="*/ 14 h 47"/>
                  <a:gd name="T94" fmla="*/ 25 w 26"/>
                  <a:gd name="T95" fmla="*/ 2 h 47"/>
                  <a:gd name="T96" fmla="*/ 24 w 26"/>
                  <a:gd name="T97" fmla="*/ 5 h 47"/>
                  <a:gd name="T98" fmla="*/ 19 w 26"/>
                  <a:gd name="T99" fmla="*/ 14 h 47"/>
                  <a:gd name="T100" fmla="*/ 19 w 26"/>
                  <a:gd name="T101" fmla="*/ 14 h 47"/>
                  <a:gd name="T102" fmla="*/ 25 w 26"/>
                  <a:gd name="T103" fmla="*/ 3 h 47"/>
                  <a:gd name="T104" fmla="*/ 25 w 26"/>
                  <a:gd name="T105" fmla="*/ 3 h 47"/>
                  <a:gd name="T106" fmla="*/ 26 w 26"/>
                  <a:gd name="T107" fmla="*/ 2 h 47"/>
                  <a:gd name="T108" fmla="*/ 26 w 26"/>
                  <a:gd name="T10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6" h="47">
                    <a:moveTo>
                      <a:pt x="1" y="46"/>
                    </a:moveTo>
                    <a:cubicBezTo>
                      <a:pt x="1" y="47"/>
                      <a:pt x="1" y="47"/>
                      <a:pt x="0" y="47"/>
                    </a:cubicBezTo>
                    <a:cubicBezTo>
                      <a:pt x="0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6"/>
                    </a:cubicBezTo>
                    <a:moveTo>
                      <a:pt x="1" y="45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2" y="46"/>
                      <a:pt x="2" y="46"/>
                    </a:cubicBezTo>
                    <a:cubicBezTo>
                      <a:pt x="2" y="46"/>
                      <a:pt x="2" y="45"/>
                      <a:pt x="1" y="45"/>
                    </a:cubicBezTo>
                    <a:moveTo>
                      <a:pt x="4" y="41"/>
                    </a:moveTo>
                    <a:cubicBezTo>
                      <a:pt x="4" y="41"/>
                      <a:pt x="4" y="41"/>
                      <a:pt x="4" y="42"/>
                    </a:cubicBezTo>
                    <a:cubicBezTo>
                      <a:pt x="3" y="43"/>
                      <a:pt x="2" y="44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" y="43"/>
                      <a:pt x="4" y="42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moveTo>
                      <a:pt x="5" y="39"/>
                    </a:moveTo>
                    <a:cubicBezTo>
                      <a:pt x="5" y="39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12" y="28"/>
                    </a:moveTo>
                    <a:cubicBezTo>
                      <a:pt x="10" y="31"/>
                      <a:pt x="8" y="34"/>
                      <a:pt x="7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8" y="34"/>
                      <a:pt x="10" y="31"/>
                      <a:pt x="12" y="28"/>
                    </a:cubicBezTo>
                    <a:cubicBezTo>
                      <a:pt x="12" y="28"/>
                      <a:pt x="12" y="28"/>
                      <a:pt x="12" y="28"/>
                    </a:cubicBezTo>
                    <a:moveTo>
                      <a:pt x="16" y="20"/>
                    </a:moveTo>
                    <a:cubicBezTo>
                      <a:pt x="15" y="21"/>
                      <a:pt x="15" y="22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5" y="22"/>
                      <a:pt x="15" y="21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moveTo>
                      <a:pt x="26" y="0"/>
                    </a:moveTo>
                    <a:cubicBezTo>
                      <a:pt x="26" y="0"/>
                      <a:pt x="26" y="0"/>
                      <a:pt x="25" y="0"/>
                    </a:cubicBezTo>
                    <a:cubicBezTo>
                      <a:pt x="25" y="1"/>
                      <a:pt x="24" y="3"/>
                      <a:pt x="23" y="4"/>
                    </a:cubicBezTo>
                    <a:cubicBezTo>
                      <a:pt x="21" y="7"/>
                      <a:pt x="20" y="9"/>
                      <a:pt x="19" y="12"/>
                    </a:cubicBezTo>
                    <a:cubicBezTo>
                      <a:pt x="18" y="12"/>
                      <a:pt x="18" y="13"/>
                      <a:pt x="17" y="13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1"/>
                      <a:pt x="22" y="7"/>
                      <a:pt x="25" y="2"/>
                    </a:cubicBezTo>
                    <a:cubicBezTo>
                      <a:pt x="24" y="3"/>
                      <a:pt x="24" y="4"/>
                      <a:pt x="24" y="5"/>
                    </a:cubicBezTo>
                    <a:cubicBezTo>
                      <a:pt x="22" y="8"/>
                      <a:pt x="21" y="11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2" y="9"/>
                      <a:pt x="24" y="5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3"/>
                      <a:pt x="25" y="2"/>
                      <a:pt x="26" y="2"/>
                    </a:cubicBezTo>
                    <a:cubicBezTo>
                      <a:pt x="26" y="1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9" name="Freeform 9683"/>
              <p:cNvSpPr>
                <a:spLocks noEditPoints="1"/>
              </p:cNvSpPr>
              <p:nvPr/>
            </p:nvSpPr>
            <p:spPr bwMode="auto">
              <a:xfrm>
                <a:off x="-415" y="320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0 w 1"/>
                  <a:gd name="T13" fmla="*/ 0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0" name="Freeform 9684"/>
              <p:cNvSpPr>
                <a:spLocks noEditPoints="1"/>
              </p:cNvSpPr>
              <p:nvPr/>
            </p:nvSpPr>
            <p:spPr bwMode="auto">
              <a:xfrm>
                <a:off x="-425" y="3207"/>
                <a:ext cx="7" cy="14"/>
              </a:xfrm>
              <a:custGeom>
                <a:avLst/>
                <a:gdLst>
                  <a:gd name="T0" fmla="*/ 1 w 3"/>
                  <a:gd name="T1" fmla="*/ 3 h 6"/>
                  <a:gd name="T2" fmla="*/ 0 w 3"/>
                  <a:gd name="T3" fmla="*/ 6 h 6"/>
                  <a:gd name="T4" fmla="*/ 0 w 3"/>
                  <a:gd name="T5" fmla="*/ 6 h 6"/>
                  <a:gd name="T6" fmla="*/ 1 w 3"/>
                  <a:gd name="T7" fmla="*/ 3 h 6"/>
                  <a:gd name="T8" fmla="*/ 1 w 3"/>
                  <a:gd name="T9" fmla="*/ 3 h 6"/>
                  <a:gd name="T10" fmla="*/ 3 w 3"/>
                  <a:gd name="T11" fmla="*/ 0 h 6"/>
                  <a:gd name="T12" fmla="*/ 2 w 3"/>
                  <a:gd name="T13" fmla="*/ 1 h 6"/>
                  <a:gd name="T14" fmla="*/ 3 w 3"/>
                  <a:gd name="T15" fmla="*/ 1 h 6"/>
                  <a:gd name="T16" fmla="*/ 3 w 3"/>
                  <a:gd name="T17" fmla="*/ 0 h 6"/>
                  <a:gd name="T18" fmla="*/ 3 w 3"/>
                  <a:gd name="T19" fmla="*/ 0 h 6"/>
                  <a:gd name="T20" fmla="*/ 3 w 3"/>
                  <a:gd name="T21" fmla="*/ 0 h 6"/>
                  <a:gd name="T22" fmla="*/ 3 w 3"/>
                  <a:gd name="T23" fmla="*/ 0 h 6"/>
                  <a:gd name="T24" fmla="*/ 3 w 3"/>
                  <a:gd name="T25" fmla="*/ 0 h 6"/>
                  <a:gd name="T26" fmla="*/ 3 w 3"/>
                  <a:gd name="T27" fmla="*/ 0 h 6"/>
                  <a:gd name="T28" fmla="*/ 3 w 3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6">
                    <a:moveTo>
                      <a:pt x="1" y="3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1" name="Freeform 9685"/>
              <p:cNvSpPr>
                <a:spLocks noEditPoints="1"/>
              </p:cNvSpPr>
              <p:nvPr/>
            </p:nvSpPr>
            <p:spPr bwMode="auto">
              <a:xfrm>
                <a:off x="-430" y="3209"/>
                <a:ext cx="12" cy="17"/>
              </a:xfrm>
              <a:custGeom>
                <a:avLst/>
                <a:gdLst>
                  <a:gd name="T0" fmla="*/ 2 w 5"/>
                  <a:gd name="T1" fmla="*/ 5 h 7"/>
                  <a:gd name="T2" fmla="*/ 0 w 5"/>
                  <a:gd name="T3" fmla="*/ 7 h 7"/>
                  <a:gd name="T4" fmla="*/ 1 w 5"/>
                  <a:gd name="T5" fmla="*/ 7 h 7"/>
                  <a:gd name="T6" fmla="*/ 2 w 5"/>
                  <a:gd name="T7" fmla="*/ 5 h 7"/>
                  <a:gd name="T8" fmla="*/ 2 w 5"/>
                  <a:gd name="T9" fmla="*/ 5 h 7"/>
                  <a:gd name="T10" fmla="*/ 4 w 5"/>
                  <a:gd name="T11" fmla="*/ 1 h 7"/>
                  <a:gd name="T12" fmla="*/ 3 w 5"/>
                  <a:gd name="T13" fmla="*/ 2 h 7"/>
                  <a:gd name="T14" fmla="*/ 3 w 5"/>
                  <a:gd name="T15" fmla="*/ 2 h 7"/>
                  <a:gd name="T16" fmla="*/ 4 w 5"/>
                  <a:gd name="T17" fmla="*/ 1 h 7"/>
                  <a:gd name="T18" fmla="*/ 4 w 5"/>
                  <a:gd name="T19" fmla="*/ 1 h 7"/>
                  <a:gd name="T20" fmla="*/ 4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4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2" y="5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6"/>
                      <a:pt x="1" y="6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4" y="1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2" name="Oval 9686"/>
              <p:cNvSpPr>
                <a:spLocks noChangeArrowheads="1"/>
              </p:cNvSpPr>
              <p:nvPr/>
            </p:nvSpPr>
            <p:spPr bwMode="auto">
              <a:xfrm>
                <a:off x="-420" y="321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3" name="Freeform 9687"/>
              <p:cNvSpPr>
                <a:spLocks noEditPoints="1"/>
              </p:cNvSpPr>
              <p:nvPr/>
            </p:nvSpPr>
            <p:spPr bwMode="auto">
              <a:xfrm>
                <a:off x="-437" y="3228"/>
                <a:ext cx="7" cy="12"/>
              </a:xfrm>
              <a:custGeom>
                <a:avLst/>
                <a:gdLst>
                  <a:gd name="T0" fmla="*/ 0 w 3"/>
                  <a:gd name="T1" fmla="*/ 5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0 w 3"/>
                  <a:gd name="T9" fmla="*/ 5 h 5"/>
                  <a:gd name="T10" fmla="*/ 3 w 3"/>
                  <a:gd name="T11" fmla="*/ 0 h 5"/>
                  <a:gd name="T12" fmla="*/ 0 w 3"/>
                  <a:gd name="T13" fmla="*/ 5 h 5"/>
                  <a:gd name="T14" fmla="*/ 0 w 3"/>
                  <a:gd name="T15" fmla="*/ 5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1"/>
                      <a:pt x="1" y="3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4" name="Oval 9688"/>
              <p:cNvSpPr>
                <a:spLocks noChangeArrowheads="1"/>
              </p:cNvSpPr>
              <p:nvPr/>
            </p:nvSpPr>
            <p:spPr bwMode="auto">
              <a:xfrm>
                <a:off x="-437" y="324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5" name="Freeform 9689"/>
              <p:cNvSpPr>
                <a:spLocks noEditPoints="1"/>
              </p:cNvSpPr>
              <p:nvPr/>
            </p:nvSpPr>
            <p:spPr bwMode="auto">
              <a:xfrm>
                <a:off x="-491" y="3240"/>
                <a:ext cx="54" cy="92"/>
              </a:xfrm>
              <a:custGeom>
                <a:avLst/>
                <a:gdLst>
                  <a:gd name="T0" fmla="*/ 0 w 23"/>
                  <a:gd name="T1" fmla="*/ 39 h 39"/>
                  <a:gd name="T2" fmla="*/ 1 w 23"/>
                  <a:gd name="T3" fmla="*/ 37 h 39"/>
                  <a:gd name="T4" fmla="*/ 2 w 23"/>
                  <a:gd name="T5" fmla="*/ 35 h 39"/>
                  <a:gd name="T6" fmla="*/ 2 w 23"/>
                  <a:gd name="T7" fmla="*/ 35 h 39"/>
                  <a:gd name="T8" fmla="*/ 3 w 23"/>
                  <a:gd name="T9" fmla="*/ 34 h 39"/>
                  <a:gd name="T10" fmla="*/ 3 w 23"/>
                  <a:gd name="T11" fmla="*/ 33 h 39"/>
                  <a:gd name="T12" fmla="*/ 4 w 23"/>
                  <a:gd name="T13" fmla="*/ 32 h 39"/>
                  <a:gd name="T14" fmla="*/ 5 w 23"/>
                  <a:gd name="T15" fmla="*/ 30 h 39"/>
                  <a:gd name="T16" fmla="*/ 4 w 23"/>
                  <a:gd name="T17" fmla="*/ 31 h 39"/>
                  <a:gd name="T18" fmla="*/ 5 w 23"/>
                  <a:gd name="T19" fmla="*/ 30 h 39"/>
                  <a:gd name="T20" fmla="*/ 5 w 23"/>
                  <a:gd name="T21" fmla="*/ 29 h 39"/>
                  <a:gd name="T22" fmla="*/ 6 w 23"/>
                  <a:gd name="T23" fmla="*/ 28 h 39"/>
                  <a:gd name="T24" fmla="*/ 7 w 23"/>
                  <a:gd name="T25" fmla="*/ 27 h 39"/>
                  <a:gd name="T26" fmla="*/ 6 w 23"/>
                  <a:gd name="T27" fmla="*/ 28 h 39"/>
                  <a:gd name="T28" fmla="*/ 7 w 23"/>
                  <a:gd name="T29" fmla="*/ 27 h 39"/>
                  <a:gd name="T30" fmla="*/ 7 w 23"/>
                  <a:gd name="T31" fmla="*/ 27 h 39"/>
                  <a:gd name="T32" fmla="*/ 13 w 23"/>
                  <a:gd name="T33" fmla="*/ 17 h 39"/>
                  <a:gd name="T34" fmla="*/ 14 w 23"/>
                  <a:gd name="T35" fmla="*/ 14 h 39"/>
                  <a:gd name="T36" fmla="*/ 13 w 23"/>
                  <a:gd name="T37" fmla="*/ 17 h 39"/>
                  <a:gd name="T38" fmla="*/ 14 w 23"/>
                  <a:gd name="T39" fmla="*/ 14 h 39"/>
                  <a:gd name="T40" fmla="*/ 15 w 23"/>
                  <a:gd name="T41" fmla="*/ 13 h 39"/>
                  <a:gd name="T42" fmla="*/ 16 w 23"/>
                  <a:gd name="T43" fmla="*/ 13 h 39"/>
                  <a:gd name="T44" fmla="*/ 16 w 23"/>
                  <a:gd name="T45" fmla="*/ 11 h 39"/>
                  <a:gd name="T46" fmla="*/ 16 w 23"/>
                  <a:gd name="T47" fmla="*/ 12 h 39"/>
                  <a:gd name="T48" fmla="*/ 16 w 23"/>
                  <a:gd name="T49" fmla="*/ 11 h 39"/>
                  <a:gd name="T50" fmla="*/ 17 w 23"/>
                  <a:gd name="T51" fmla="*/ 10 h 39"/>
                  <a:gd name="T52" fmla="*/ 18 w 23"/>
                  <a:gd name="T53" fmla="*/ 8 h 39"/>
                  <a:gd name="T54" fmla="*/ 20 w 23"/>
                  <a:gd name="T55" fmla="*/ 5 h 39"/>
                  <a:gd name="T56" fmla="*/ 19 w 23"/>
                  <a:gd name="T57" fmla="*/ 7 h 39"/>
                  <a:gd name="T58" fmla="*/ 20 w 23"/>
                  <a:gd name="T59" fmla="*/ 5 h 39"/>
                  <a:gd name="T60" fmla="*/ 20 w 23"/>
                  <a:gd name="T61" fmla="*/ 4 h 39"/>
                  <a:gd name="T62" fmla="*/ 21 w 23"/>
                  <a:gd name="T63" fmla="*/ 3 h 39"/>
                  <a:gd name="T64" fmla="*/ 21 w 23"/>
                  <a:gd name="T65" fmla="*/ 3 h 39"/>
                  <a:gd name="T66" fmla="*/ 21 w 23"/>
                  <a:gd name="T67" fmla="*/ 3 h 39"/>
                  <a:gd name="T68" fmla="*/ 21 w 23"/>
                  <a:gd name="T69" fmla="*/ 3 h 39"/>
                  <a:gd name="T70" fmla="*/ 22 w 23"/>
                  <a:gd name="T71" fmla="*/ 1 h 39"/>
                  <a:gd name="T72" fmla="*/ 23 w 23"/>
                  <a:gd name="T7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3" h="39">
                    <a:moveTo>
                      <a:pt x="1" y="37"/>
                    </a:moveTo>
                    <a:cubicBezTo>
                      <a:pt x="0" y="37"/>
                      <a:pt x="0" y="38"/>
                      <a:pt x="0" y="39"/>
                    </a:cubicBezTo>
                    <a:cubicBezTo>
                      <a:pt x="0" y="38"/>
                      <a:pt x="0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moveTo>
                      <a:pt x="3" y="34"/>
                    </a:moveTo>
                    <a:cubicBezTo>
                      <a:pt x="2" y="34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2" y="34"/>
                      <a:pt x="3" y="34"/>
                      <a:pt x="3" y="34"/>
                    </a:cubicBezTo>
                    <a:cubicBezTo>
                      <a:pt x="3" y="34"/>
                      <a:pt x="3" y="34"/>
                      <a:pt x="3" y="34"/>
                    </a:cubicBezTo>
                    <a:moveTo>
                      <a:pt x="4" y="32"/>
                    </a:moveTo>
                    <a:cubicBezTo>
                      <a:pt x="4" y="32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4" y="32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moveTo>
                      <a:pt x="5" y="30"/>
                    </a:moveTo>
                    <a:cubicBezTo>
                      <a:pt x="5" y="30"/>
                      <a:pt x="4" y="31"/>
                      <a:pt x="4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4" y="31"/>
                      <a:pt x="5" y="31"/>
                      <a:pt x="5" y="30"/>
                    </a:cubicBezTo>
                    <a:cubicBezTo>
                      <a:pt x="5" y="30"/>
                      <a:pt x="5" y="30"/>
                      <a:pt x="5" y="30"/>
                    </a:cubicBezTo>
                    <a:moveTo>
                      <a:pt x="6" y="28"/>
                    </a:moveTo>
                    <a:cubicBezTo>
                      <a:pt x="6" y="29"/>
                      <a:pt x="5" y="29"/>
                      <a:pt x="5" y="29"/>
                    </a:cubicBezTo>
                    <a:cubicBezTo>
                      <a:pt x="5" y="29"/>
                      <a:pt x="5" y="30"/>
                      <a:pt x="5" y="30"/>
                    </a:cubicBezTo>
                    <a:cubicBezTo>
                      <a:pt x="6" y="29"/>
                      <a:pt x="6" y="29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moveTo>
                      <a:pt x="7" y="27"/>
                    </a:moveTo>
                    <a:cubicBezTo>
                      <a:pt x="7" y="27"/>
                      <a:pt x="6" y="27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moveTo>
                      <a:pt x="13" y="17"/>
                    </a:moveTo>
                    <a:cubicBezTo>
                      <a:pt x="11" y="20"/>
                      <a:pt x="9" y="23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9" y="23"/>
                      <a:pt x="11" y="20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moveTo>
                      <a:pt x="14" y="14"/>
                    </a:moveTo>
                    <a:cubicBezTo>
                      <a:pt x="14" y="15"/>
                      <a:pt x="13" y="16"/>
                      <a:pt x="13" y="16"/>
                    </a:cubicBezTo>
                    <a:cubicBezTo>
                      <a:pt x="13" y="16"/>
                      <a:pt x="13" y="17"/>
                      <a:pt x="13" y="17"/>
                    </a:cubicBezTo>
                    <a:cubicBezTo>
                      <a:pt x="14" y="16"/>
                      <a:pt x="14" y="15"/>
                      <a:pt x="15" y="14"/>
                    </a:cubicBezTo>
                    <a:cubicBezTo>
                      <a:pt x="15" y="14"/>
                      <a:pt x="14" y="14"/>
                      <a:pt x="14" y="14"/>
                    </a:cubicBezTo>
                    <a:moveTo>
                      <a:pt x="15" y="12"/>
                    </a:move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6" y="13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6" y="11"/>
                    </a:moveTo>
                    <a:cubicBezTo>
                      <a:pt x="16" y="11"/>
                      <a:pt x="16" y="12"/>
                      <a:pt x="15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6" y="11"/>
                      <a:pt x="17" y="11"/>
                    </a:cubicBezTo>
                    <a:cubicBezTo>
                      <a:pt x="17" y="11"/>
                      <a:pt x="16" y="11"/>
                      <a:pt x="16" y="11"/>
                    </a:cubicBezTo>
                    <a:moveTo>
                      <a:pt x="18" y="8"/>
                    </a:moveTo>
                    <a:cubicBezTo>
                      <a:pt x="18" y="8"/>
                      <a:pt x="17" y="9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9"/>
                      <a:pt x="18" y="9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20" y="5"/>
                    </a:moveTo>
                    <a:cubicBezTo>
                      <a:pt x="20" y="5"/>
                      <a:pt x="19" y="6"/>
                      <a:pt x="19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6"/>
                      <a:pt x="20" y="6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moveTo>
                      <a:pt x="21" y="3"/>
                    </a:moveTo>
                    <a:cubicBezTo>
                      <a:pt x="21" y="3"/>
                      <a:pt x="21" y="4"/>
                      <a:pt x="20" y="4"/>
                    </a:cubicBezTo>
                    <a:cubicBezTo>
                      <a:pt x="20" y="4"/>
                      <a:pt x="20" y="4"/>
                      <a:pt x="21" y="4"/>
                    </a:cubicBezTo>
                    <a:cubicBezTo>
                      <a:pt x="21" y="4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moveTo>
                      <a:pt x="21" y="3"/>
                    </a:move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moveTo>
                      <a:pt x="23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6" name="Freeform 9690"/>
              <p:cNvSpPr>
                <a:spLocks/>
              </p:cNvSpPr>
              <p:nvPr/>
            </p:nvSpPr>
            <p:spPr bwMode="auto">
              <a:xfrm>
                <a:off x="-479" y="330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7" name="Freeform 9691"/>
              <p:cNvSpPr>
                <a:spLocks/>
              </p:cNvSpPr>
              <p:nvPr/>
            </p:nvSpPr>
            <p:spPr bwMode="auto">
              <a:xfrm>
                <a:off x="-482" y="331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8" name="Freeform 9692"/>
              <p:cNvSpPr>
                <a:spLocks/>
              </p:cNvSpPr>
              <p:nvPr/>
            </p:nvSpPr>
            <p:spPr bwMode="auto">
              <a:xfrm>
                <a:off x="-477" y="33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9" name="Rectangle 9693"/>
              <p:cNvSpPr>
                <a:spLocks noChangeArrowheads="1"/>
              </p:cNvSpPr>
              <p:nvPr/>
            </p:nvSpPr>
            <p:spPr bwMode="auto">
              <a:xfrm>
                <a:off x="-474" y="330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0" name="Rectangle 9694"/>
              <p:cNvSpPr>
                <a:spLocks noChangeArrowheads="1"/>
              </p:cNvSpPr>
              <p:nvPr/>
            </p:nvSpPr>
            <p:spPr bwMode="auto">
              <a:xfrm>
                <a:off x="-474" y="3304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1" name="Freeform 9695"/>
              <p:cNvSpPr>
                <a:spLocks noEditPoints="1"/>
              </p:cNvSpPr>
              <p:nvPr/>
            </p:nvSpPr>
            <p:spPr bwMode="auto">
              <a:xfrm>
                <a:off x="-460" y="3257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10 h 10"/>
                  <a:gd name="T8" fmla="*/ 0 w 6"/>
                  <a:gd name="T9" fmla="*/ 9 h 10"/>
                  <a:gd name="T10" fmla="*/ 4 w 6"/>
                  <a:gd name="T11" fmla="*/ 3 h 10"/>
                  <a:gd name="T12" fmla="*/ 3 w 6"/>
                  <a:gd name="T13" fmla="*/ 4 h 10"/>
                  <a:gd name="T14" fmla="*/ 4 w 6"/>
                  <a:gd name="T15" fmla="*/ 4 h 10"/>
                  <a:gd name="T16" fmla="*/ 4 w 6"/>
                  <a:gd name="T17" fmla="*/ 3 h 10"/>
                  <a:gd name="T18" fmla="*/ 4 w 6"/>
                  <a:gd name="T19" fmla="*/ 3 h 10"/>
                  <a:gd name="T20" fmla="*/ 6 w 6"/>
                  <a:gd name="T21" fmla="*/ 0 h 10"/>
                  <a:gd name="T22" fmla="*/ 5 w 6"/>
                  <a:gd name="T23" fmla="*/ 1 h 10"/>
                  <a:gd name="T24" fmla="*/ 5 w 6"/>
                  <a:gd name="T25" fmla="*/ 1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6" y="0"/>
                    </a:moveTo>
                    <a:cubicBezTo>
                      <a:pt x="6" y="0"/>
                      <a:pt x="5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2" name="Freeform 9696"/>
              <p:cNvSpPr>
                <a:spLocks noEditPoints="1"/>
              </p:cNvSpPr>
              <p:nvPr/>
            </p:nvSpPr>
            <p:spPr bwMode="auto">
              <a:xfrm>
                <a:off x="-456" y="3242"/>
                <a:ext cx="17" cy="29"/>
              </a:xfrm>
              <a:custGeom>
                <a:avLst/>
                <a:gdLst>
                  <a:gd name="T0" fmla="*/ 0 w 7"/>
                  <a:gd name="T1" fmla="*/ 11 h 12"/>
                  <a:gd name="T2" fmla="*/ 0 w 7"/>
                  <a:gd name="T3" fmla="*/ 11 h 12"/>
                  <a:gd name="T4" fmla="*/ 1 w 7"/>
                  <a:gd name="T5" fmla="*/ 12 h 12"/>
                  <a:gd name="T6" fmla="*/ 1 w 7"/>
                  <a:gd name="T7" fmla="*/ 11 h 12"/>
                  <a:gd name="T8" fmla="*/ 0 w 7"/>
                  <a:gd name="T9" fmla="*/ 11 h 12"/>
                  <a:gd name="T10" fmla="*/ 5 w 7"/>
                  <a:gd name="T11" fmla="*/ 3 h 12"/>
                  <a:gd name="T12" fmla="*/ 5 w 7"/>
                  <a:gd name="T13" fmla="*/ 4 h 12"/>
                  <a:gd name="T14" fmla="*/ 5 w 7"/>
                  <a:gd name="T15" fmla="*/ 4 h 12"/>
                  <a:gd name="T16" fmla="*/ 6 w 7"/>
                  <a:gd name="T17" fmla="*/ 3 h 12"/>
                  <a:gd name="T18" fmla="*/ 5 w 7"/>
                  <a:gd name="T19" fmla="*/ 3 h 12"/>
                  <a:gd name="T20" fmla="*/ 6 w 7"/>
                  <a:gd name="T21" fmla="*/ 2 h 12"/>
                  <a:gd name="T22" fmla="*/ 6 w 7"/>
                  <a:gd name="T23" fmla="*/ 2 h 12"/>
                  <a:gd name="T24" fmla="*/ 6 w 7"/>
                  <a:gd name="T25" fmla="*/ 2 h 12"/>
                  <a:gd name="T26" fmla="*/ 6 w 7"/>
                  <a:gd name="T27" fmla="*/ 2 h 12"/>
                  <a:gd name="T28" fmla="*/ 6 w 7"/>
                  <a:gd name="T29" fmla="*/ 2 h 12"/>
                  <a:gd name="T30" fmla="*/ 7 w 7"/>
                  <a:gd name="T31" fmla="*/ 0 h 12"/>
                  <a:gd name="T32" fmla="*/ 6 w 7"/>
                  <a:gd name="T33" fmla="*/ 2 h 12"/>
                  <a:gd name="T34" fmla="*/ 6 w 7"/>
                  <a:gd name="T35" fmla="*/ 2 h 12"/>
                  <a:gd name="T36" fmla="*/ 7 w 7"/>
                  <a:gd name="T37" fmla="*/ 0 h 12"/>
                  <a:gd name="T38" fmla="*/ 7 w 7"/>
                  <a:gd name="T3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2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0" y="11"/>
                    </a:cubicBezTo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7" y="0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3" name="Freeform 9697"/>
              <p:cNvSpPr>
                <a:spLocks/>
              </p:cNvSpPr>
              <p:nvPr/>
            </p:nvSpPr>
            <p:spPr bwMode="auto">
              <a:xfrm>
                <a:off x="-458" y="327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4" name="Freeform 9698"/>
              <p:cNvSpPr>
                <a:spLocks noEditPoints="1"/>
              </p:cNvSpPr>
              <p:nvPr/>
            </p:nvSpPr>
            <p:spPr bwMode="auto">
              <a:xfrm>
                <a:off x="-489" y="3318"/>
                <a:ext cx="5" cy="9"/>
              </a:xfrm>
              <a:custGeom>
                <a:avLst/>
                <a:gdLst>
                  <a:gd name="T0" fmla="*/ 1 w 2"/>
                  <a:gd name="T1" fmla="*/ 2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2 h 4"/>
                  <a:gd name="T8" fmla="*/ 1 w 2"/>
                  <a:gd name="T9" fmla="*/ 2 h 4"/>
                  <a:gd name="T10" fmla="*/ 2 w 2"/>
                  <a:gd name="T11" fmla="*/ 0 h 4"/>
                  <a:gd name="T12" fmla="*/ 2 w 2"/>
                  <a:gd name="T13" fmla="*/ 1 h 4"/>
                  <a:gd name="T14" fmla="*/ 2 w 2"/>
                  <a:gd name="T15" fmla="*/ 1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5" name="Freeform 9699"/>
              <p:cNvSpPr>
                <a:spLocks noEditPoints="1"/>
              </p:cNvSpPr>
              <p:nvPr/>
            </p:nvSpPr>
            <p:spPr bwMode="auto">
              <a:xfrm>
                <a:off x="-437" y="3101"/>
                <a:ext cx="78" cy="139"/>
              </a:xfrm>
              <a:custGeom>
                <a:avLst/>
                <a:gdLst>
                  <a:gd name="T0" fmla="*/ 0 w 33"/>
                  <a:gd name="T1" fmla="*/ 59 h 59"/>
                  <a:gd name="T2" fmla="*/ 0 w 33"/>
                  <a:gd name="T3" fmla="*/ 59 h 59"/>
                  <a:gd name="T4" fmla="*/ 0 w 33"/>
                  <a:gd name="T5" fmla="*/ 59 h 59"/>
                  <a:gd name="T6" fmla="*/ 0 w 33"/>
                  <a:gd name="T7" fmla="*/ 59 h 59"/>
                  <a:gd name="T8" fmla="*/ 0 w 33"/>
                  <a:gd name="T9" fmla="*/ 59 h 59"/>
                  <a:gd name="T10" fmla="*/ 3 w 33"/>
                  <a:gd name="T11" fmla="*/ 53 h 59"/>
                  <a:gd name="T12" fmla="*/ 3 w 33"/>
                  <a:gd name="T13" fmla="*/ 54 h 59"/>
                  <a:gd name="T14" fmla="*/ 3 w 33"/>
                  <a:gd name="T15" fmla="*/ 54 h 59"/>
                  <a:gd name="T16" fmla="*/ 4 w 33"/>
                  <a:gd name="T17" fmla="*/ 53 h 59"/>
                  <a:gd name="T18" fmla="*/ 3 w 33"/>
                  <a:gd name="T19" fmla="*/ 53 h 59"/>
                  <a:gd name="T20" fmla="*/ 8 w 33"/>
                  <a:gd name="T21" fmla="*/ 45 h 59"/>
                  <a:gd name="T22" fmla="*/ 8 w 33"/>
                  <a:gd name="T23" fmla="*/ 45 h 59"/>
                  <a:gd name="T24" fmla="*/ 8 w 33"/>
                  <a:gd name="T25" fmla="*/ 45 h 59"/>
                  <a:gd name="T26" fmla="*/ 8 w 33"/>
                  <a:gd name="T27" fmla="*/ 45 h 59"/>
                  <a:gd name="T28" fmla="*/ 8 w 33"/>
                  <a:gd name="T29" fmla="*/ 45 h 59"/>
                  <a:gd name="T30" fmla="*/ 8 w 33"/>
                  <a:gd name="T31" fmla="*/ 44 h 59"/>
                  <a:gd name="T32" fmla="*/ 8 w 33"/>
                  <a:gd name="T33" fmla="*/ 45 h 59"/>
                  <a:gd name="T34" fmla="*/ 8 w 33"/>
                  <a:gd name="T35" fmla="*/ 45 h 59"/>
                  <a:gd name="T36" fmla="*/ 9 w 33"/>
                  <a:gd name="T37" fmla="*/ 44 h 59"/>
                  <a:gd name="T38" fmla="*/ 8 w 33"/>
                  <a:gd name="T39" fmla="*/ 44 h 59"/>
                  <a:gd name="T40" fmla="*/ 13 w 33"/>
                  <a:gd name="T41" fmla="*/ 37 h 59"/>
                  <a:gd name="T42" fmla="*/ 12 w 33"/>
                  <a:gd name="T43" fmla="*/ 38 h 59"/>
                  <a:gd name="T44" fmla="*/ 12 w 33"/>
                  <a:gd name="T45" fmla="*/ 38 h 59"/>
                  <a:gd name="T46" fmla="*/ 13 w 33"/>
                  <a:gd name="T47" fmla="*/ 37 h 59"/>
                  <a:gd name="T48" fmla="*/ 13 w 33"/>
                  <a:gd name="T49" fmla="*/ 37 h 59"/>
                  <a:gd name="T50" fmla="*/ 14 w 33"/>
                  <a:gd name="T51" fmla="*/ 35 h 59"/>
                  <a:gd name="T52" fmla="*/ 13 w 33"/>
                  <a:gd name="T53" fmla="*/ 36 h 59"/>
                  <a:gd name="T54" fmla="*/ 13 w 33"/>
                  <a:gd name="T55" fmla="*/ 36 h 59"/>
                  <a:gd name="T56" fmla="*/ 14 w 33"/>
                  <a:gd name="T57" fmla="*/ 35 h 59"/>
                  <a:gd name="T58" fmla="*/ 14 w 33"/>
                  <a:gd name="T59" fmla="*/ 35 h 59"/>
                  <a:gd name="T60" fmla="*/ 14 w 33"/>
                  <a:gd name="T61" fmla="*/ 35 h 59"/>
                  <a:gd name="T62" fmla="*/ 14 w 33"/>
                  <a:gd name="T63" fmla="*/ 35 h 59"/>
                  <a:gd name="T64" fmla="*/ 14 w 33"/>
                  <a:gd name="T65" fmla="*/ 35 h 59"/>
                  <a:gd name="T66" fmla="*/ 14 w 33"/>
                  <a:gd name="T67" fmla="*/ 35 h 59"/>
                  <a:gd name="T68" fmla="*/ 14 w 33"/>
                  <a:gd name="T69" fmla="*/ 35 h 59"/>
                  <a:gd name="T70" fmla="*/ 15 w 33"/>
                  <a:gd name="T71" fmla="*/ 34 h 59"/>
                  <a:gd name="T72" fmla="*/ 14 w 33"/>
                  <a:gd name="T73" fmla="*/ 35 h 59"/>
                  <a:gd name="T74" fmla="*/ 14 w 33"/>
                  <a:gd name="T75" fmla="*/ 35 h 59"/>
                  <a:gd name="T76" fmla="*/ 15 w 33"/>
                  <a:gd name="T77" fmla="*/ 34 h 59"/>
                  <a:gd name="T78" fmla="*/ 15 w 33"/>
                  <a:gd name="T79" fmla="*/ 34 h 59"/>
                  <a:gd name="T80" fmla="*/ 22 w 33"/>
                  <a:gd name="T81" fmla="*/ 20 h 59"/>
                  <a:gd name="T82" fmla="*/ 20 w 33"/>
                  <a:gd name="T83" fmla="*/ 25 h 59"/>
                  <a:gd name="T84" fmla="*/ 20 w 33"/>
                  <a:gd name="T85" fmla="*/ 25 h 59"/>
                  <a:gd name="T86" fmla="*/ 22 w 33"/>
                  <a:gd name="T87" fmla="*/ 20 h 59"/>
                  <a:gd name="T88" fmla="*/ 22 w 33"/>
                  <a:gd name="T89" fmla="*/ 20 h 59"/>
                  <a:gd name="T90" fmla="*/ 27 w 33"/>
                  <a:gd name="T91" fmla="*/ 11 h 59"/>
                  <a:gd name="T92" fmla="*/ 26 w 33"/>
                  <a:gd name="T93" fmla="*/ 13 h 59"/>
                  <a:gd name="T94" fmla="*/ 24 w 33"/>
                  <a:gd name="T95" fmla="*/ 17 h 59"/>
                  <a:gd name="T96" fmla="*/ 24 w 33"/>
                  <a:gd name="T97" fmla="*/ 17 h 59"/>
                  <a:gd name="T98" fmla="*/ 27 w 33"/>
                  <a:gd name="T99" fmla="*/ 11 h 59"/>
                  <a:gd name="T100" fmla="*/ 27 w 33"/>
                  <a:gd name="T101" fmla="*/ 11 h 59"/>
                  <a:gd name="T102" fmla="*/ 25 w 33"/>
                  <a:gd name="T103" fmla="*/ 10 h 59"/>
                  <a:gd name="T104" fmla="*/ 23 w 33"/>
                  <a:gd name="T105" fmla="*/ 15 h 59"/>
                  <a:gd name="T106" fmla="*/ 23 w 33"/>
                  <a:gd name="T107" fmla="*/ 15 h 59"/>
                  <a:gd name="T108" fmla="*/ 26 w 33"/>
                  <a:gd name="T109" fmla="*/ 11 h 59"/>
                  <a:gd name="T110" fmla="*/ 25 w 33"/>
                  <a:gd name="T111" fmla="*/ 10 h 59"/>
                  <a:gd name="T112" fmla="*/ 33 w 33"/>
                  <a:gd name="T113" fmla="*/ 0 h 59"/>
                  <a:gd name="T114" fmla="*/ 33 w 33"/>
                  <a:gd name="T115" fmla="*/ 0 h 59"/>
                  <a:gd name="T116" fmla="*/ 33 w 33"/>
                  <a:gd name="T117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" h="59">
                    <a:moveTo>
                      <a:pt x="0" y="59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moveTo>
                      <a:pt x="3" y="53"/>
                    </a:moveTo>
                    <a:cubicBezTo>
                      <a:pt x="3" y="53"/>
                      <a:pt x="3" y="54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4" y="53"/>
                    </a:cubicBezTo>
                    <a:cubicBezTo>
                      <a:pt x="3" y="53"/>
                      <a:pt x="3" y="53"/>
                      <a:pt x="3" y="53"/>
                    </a:cubicBezTo>
                    <a:moveTo>
                      <a:pt x="8" y="45"/>
                    </a:move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5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8" y="45"/>
                      <a:pt x="9" y="45"/>
                      <a:pt x="9" y="44"/>
                    </a:cubicBezTo>
                    <a:cubicBezTo>
                      <a:pt x="9" y="44"/>
                      <a:pt x="8" y="44"/>
                      <a:pt x="8" y="44"/>
                    </a:cubicBezTo>
                    <a:moveTo>
                      <a:pt x="13" y="37"/>
                    </a:moveTo>
                    <a:cubicBezTo>
                      <a:pt x="13" y="37"/>
                      <a:pt x="12" y="37"/>
                      <a:pt x="12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moveTo>
                      <a:pt x="14" y="35"/>
                    </a:move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moveTo>
                      <a:pt x="14" y="35"/>
                    </a:move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moveTo>
                      <a:pt x="15" y="34"/>
                    </a:moveTo>
                    <a:cubicBezTo>
                      <a:pt x="14" y="34"/>
                      <a:pt x="14" y="34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4"/>
                      <a:pt x="14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moveTo>
                      <a:pt x="22" y="20"/>
                    </a:moveTo>
                    <a:cubicBezTo>
                      <a:pt x="21" y="22"/>
                      <a:pt x="20" y="23"/>
                      <a:pt x="20" y="25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21" y="23"/>
                      <a:pt x="21" y="22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moveTo>
                      <a:pt x="27" y="11"/>
                    </a:moveTo>
                    <a:cubicBezTo>
                      <a:pt x="27" y="12"/>
                      <a:pt x="26" y="13"/>
                      <a:pt x="26" y="13"/>
                    </a:cubicBezTo>
                    <a:cubicBezTo>
                      <a:pt x="25" y="14"/>
                      <a:pt x="25" y="16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5"/>
                      <a:pt x="26" y="13"/>
                      <a:pt x="27" y="11"/>
                    </a:cubicBezTo>
                    <a:cubicBezTo>
                      <a:pt x="27" y="11"/>
                      <a:pt x="27" y="11"/>
                      <a:pt x="27" y="11"/>
                    </a:cubicBezTo>
                    <a:moveTo>
                      <a:pt x="25" y="10"/>
                    </a:moveTo>
                    <a:cubicBezTo>
                      <a:pt x="24" y="13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4" y="14"/>
                      <a:pt x="26" y="11"/>
                    </a:cubicBezTo>
                    <a:cubicBezTo>
                      <a:pt x="26" y="11"/>
                      <a:pt x="26" y="11"/>
                      <a:pt x="25" y="10"/>
                    </a:cubicBezTo>
                    <a:moveTo>
                      <a:pt x="33" y="0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6" name="Freeform 9700"/>
              <p:cNvSpPr>
                <a:spLocks noEditPoints="1"/>
              </p:cNvSpPr>
              <p:nvPr/>
            </p:nvSpPr>
            <p:spPr bwMode="auto">
              <a:xfrm>
                <a:off x="-361" y="3096"/>
                <a:ext cx="5" cy="10"/>
              </a:xfrm>
              <a:custGeom>
                <a:avLst/>
                <a:gdLst>
                  <a:gd name="T0" fmla="*/ 1 w 2"/>
                  <a:gd name="T1" fmla="*/ 2 h 4"/>
                  <a:gd name="T2" fmla="*/ 0 w 2"/>
                  <a:gd name="T3" fmla="*/ 4 h 4"/>
                  <a:gd name="T4" fmla="*/ 1 w 2"/>
                  <a:gd name="T5" fmla="*/ 2 h 4"/>
                  <a:gd name="T6" fmla="*/ 1 w 2"/>
                  <a:gd name="T7" fmla="*/ 2 h 4"/>
                  <a:gd name="T8" fmla="*/ 2 w 2"/>
                  <a:gd name="T9" fmla="*/ 0 h 4"/>
                  <a:gd name="T10" fmla="*/ 2 w 2"/>
                  <a:gd name="T11" fmla="*/ 1 h 4"/>
                  <a:gd name="T12" fmla="*/ 1 w 2"/>
                  <a:gd name="T13" fmla="*/ 2 h 4"/>
                  <a:gd name="T14" fmla="*/ 1 w 2"/>
                  <a:gd name="T15" fmla="*/ 2 h 4"/>
                  <a:gd name="T16" fmla="*/ 1 w 2"/>
                  <a:gd name="T17" fmla="*/ 2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cubicBezTo>
                      <a:pt x="1" y="3"/>
                      <a:pt x="1" y="4"/>
                      <a:pt x="0" y="4"/>
                    </a:cubicBezTo>
                    <a:cubicBezTo>
                      <a:pt x="1" y="4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7" name="Freeform 9701"/>
              <p:cNvSpPr>
                <a:spLocks/>
              </p:cNvSpPr>
              <p:nvPr/>
            </p:nvSpPr>
            <p:spPr bwMode="auto">
              <a:xfrm>
                <a:off x="-359" y="31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8" name="Freeform 9702"/>
              <p:cNvSpPr>
                <a:spLocks noEditPoints="1"/>
              </p:cNvSpPr>
              <p:nvPr/>
            </p:nvSpPr>
            <p:spPr bwMode="auto">
              <a:xfrm>
                <a:off x="-444" y="3179"/>
                <a:ext cx="5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0 w 2"/>
                  <a:gd name="T7" fmla="*/ 4 h 4"/>
                  <a:gd name="T8" fmla="*/ 0 w 2"/>
                  <a:gd name="T9" fmla="*/ 3 h 4"/>
                  <a:gd name="T10" fmla="*/ 1 w 2"/>
                  <a:gd name="T11" fmla="*/ 3 h 4"/>
                  <a:gd name="T12" fmla="*/ 0 w 2"/>
                  <a:gd name="T13" fmla="*/ 3 h 4"/>
                  <a:gd name="T14" fmla="*/ 1 w 2"/>
                  <a:gd name="T15" fmla="*/ 3 h 4"/>
                  <a:gd name="T16" fmla="*/ 1 w 2"/>
                  <a:gd name="T17" fmla="*/ 3 h 4"/>
                  <a:gd name="T18" fmla="*/ 1 w 2"/>
                  <a:gd name="T19" fmla="*/ 3 h 4"/>
                  <a:gd name="T20" fmla="*/ 2 w 2"/>
                  <a:gd name="T21" fmla="*/ 0 h 4"/>
                  <a:gd name="T22" fmla="*/ 1 w 2"/>
                  <a:gd name="T23" fmla="*/ 2 h 4"/>
                  <a:gd name="T24" fmla="*/ 1 w 2"/>
                  <a:gd name="T25" fmla="*/ 2 h 4"/>
                  <a:gd name="T26" fmla="*/ 2 w 2"/>
                  <a:gd name="T2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9" name="Freeform 9703"/>
              <p:cNvSpPr>
                <a:spLocks noEditPoints="1"/>
              </p:cNvSpPr>
              <p:nvPr/>
            </p:nvSpPr>
            <p:spPr bwMode="auto">
              <a:xfrm>
                <a:off x="-444" y="3183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0" name="Freeform 9704"/>
              <p:cNvSpPr>
                <a:spLocks noEditPoints="1"/>
              </p:cNvSpPr>
              <p:nvPr/>
            </p:nvSpPr>
            <p:spPr bwMode="auto">
              <a:xfrm>
                <a:off x="-453" y="3191"/>
                <a:ext cx="9" cy="14"/>
              </a:xfrm>
              <a:custGeom>
                <a:avLst/>
                <a:gdLst>
                  <a:gd name="T0" fmla="*/ 2 w 4"/>
                  <a:gd name="T1" fmla="*/ 3 h 6"/>
                  <a:gd name="T2" fmla="*/ 0 w 4"/>
                  <a:gd name="T3" fmla="*/ 6 h 6"/>
                  <a:gd name="T4" fmla="*/ 0 w 4"/>
                  <a:gd name="T5" fmla="*/ 6 h 6"/>
                  <a:gd name="T6" fmla="*/ 1 w 4"/>
                  <a:gd name="T7" fmla="*/ 4 h 6"/>
                  <a:gd name="T8" fmla="*/ 2 w 4"/>
                  <a:gd name="T9" fmla="*/ 3 h 6"/>
                  <a:gd name="T10" fmla="*/ 2 w 4"/>
                  <a:gd name="T11" fmla="*/ 3 h 6"/>
                  <a:gd name="T12" fmla="*/ 3 w 4"/>
                  <a:gd name="T13" fmla="*/ 0 h 6"/>
                  <a:gd name="T14" fmla="*/ 3 w 4"/>
                  <a:gd name="T15" fmla="*/ 1 h 6"/>
                  <a:gd name="T16" fmla="*/ 3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4 w 4"/>
                  <a:gd name="T23" fmla="*/ 0 h 6"/>
                  <a:gd name="T24" fmla="*/ 3 w 4"/>
                  <a:gd name="T25" fmla="*/ 0 h 6"/>
                  <a:gd name="T26" fmla="*/ 4 w 4"/>
                  <a:gd name="T27" fmla="*/ 0 h 6"/>
                  <a:gd name="T28" fmla="*/ 4 w 4"/>
                  <a:gd name="T29" fmla="*/ 0 h 6"/>
                  <a:gd name="T30" fmla="*/ 4 w 4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" h="6">
                    <a:moveTo>
                      <a:pt x="2" y="3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5"/>
                      <a:pt x="1" y="4"/>
                    </a:cubicBezTo>
                    <a:cubicBezTo>
                      <a:pt x="1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1" name="Freeform 9705"/>
              <p:cNvSpPr>
                <a:spLocks noEditPoints="1"/>
              </p:cNvSpPr>
              <p:nvPr/>
            </p:nvSpPr>
            <p:spPr bwMode="auto">
              <a:xfrm>
                <a:off x="-456" y="3193"/>
                <a:ext cx="10" cy="16"/>
              </a:xfrm>
              <a:custGeom>
                <a:avLst/>
                <a:gdLst>
                  <a:gd name="T0" fmla="*/ 1 w 4"/>
                  <a:gd name="T1" fmla="*/ 5 h 7"/>
                  <a:gd name="T2" fmla="*/ 0 w 4"/>
                  <a:gd name="T3" fmla="*/ 7 h 7"/>
                  <a:gd name="T4" fmla="*/ 0 w 4"/>
                  <a:gd name="T5" fmla="*/ 7 h 7"/>
                  <a:gd name="T6" fmla="*/ 1 w 4"/>
                  <a:gd name="T7" fmla="*/ 5 h 7"/>
                  <a:gd name="T8" fmla="*/ 1 w 4"/>
                  <a:gd name="T9" fmla="*/ 5 h 7"/>
                  <a:gd name="T10" fmla="*/ 3 w 4"/>
                  <a:gd name="T11" fmla="*/ 1 h 7"/>
                  <a:gd name="T12" fmla="*/ 3 w 4"/>
                  <a:gd name="T13" fmla="*/ 2 h 7"/>
                  <a:gd name="T14" fmla="*/ 3 w 4"/>
                  <a:gd name="T15" fmla="*/ 2 h 7"/>
                  <a:gd name="T16" fmla="*/ 3 w 4"/>
                  <a:gd name="T17" fmla="*/ 1 h 7"/>
                  <a:gd name="T18" fmla="*/ 3 w 4"/>
                  <a:gd name="T19" fmla="*/ 1 h 7"/>
                  <a:gd name="T20" fmla="*/ 4 w 4"/>
                  <a:gd name="T21" fmla="*/ 0 h 7"/>
                  <a:gd name="T22" fmla="*/ 3 w 4"/>
                  <a:gd name="T23" fmla="*/ 1 h 7"/>
                  <a:gd name="T24" fmla="*/ 4 w 4"/>
                  <a:gd name="T25" fmla="*/ 1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5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6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2" name="Freeform 9706"/>
              <p:cNvSpPr>
                <a:spLocks/>
              </p:cNvSpPr>
              <p:nvPr/>
            </p:nvSpPr>
            <p:spPr bwMode="auto">
              <a:xfrm>
                <a:off x="-448" y="319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3" name="Freeform 9707"/>
              <p:cNvSpPr>
                <a:spLocks noEditPoints="1"/>
              </p:cNvSpPr>
              <p:nvPr/>
            </p:nvSpPr>
            <p:spPr bwMode="auto">
              <a:xfrm>
                <a:off x="-463" y="3212"/>
                <a:ext cx="5" cy="12"/>
              </a:xfrm>
              <a:custGeom>
                <a:avLst/>
                <a:gdLst>
                  <a:gd name="T0" fmla="*/ 0 w 2"/>
                  <a:gd name="T1" fmla="*/ 5 h 5"/>
                  <a:gd name="T2" fmla="*/ 0 w 2"/>
                  <a:gd name="T3" fmla="*/ 5 h 5"/>
                  <a:gd name="T4" fmla="*/ 0 w 2"/>
                  <a:gd name="T5" fmla="*/ 5 h 5"/>
                  <a:gd name="T6" fmla="*/ 0 w 2"/>
                  <a:gd name="T7" fmla="*/ 5 h 5"/>
                  <a:gd name="T8" fmla="*/ 0 w 2"/>
                  <a:gd name="T9" fmla="*/ 5 h 5"/>
                  <a:gd name="T10" fmla="*/ 2 w 2"/>
                  <a:gd name="T11" fmla="*/ 0 h 5"/>
                  <a:gd name="T12" fmla="*/ 0 w 2"/>
                  <a:gd name="T13" fmla="*/ 5 h 5"/>
                  <a:gd name="T14" fmla="*/ 0 w 2"/>
                  <a:gd name="T15" fmla="*/ 5 h 5"/>
                  <a:gd name="T16" fmla="*/ 2 w 2"/>
                  <a:gd name="T17" fmla="*/ 0 h 5"/>
                  <a:gd name="T18" fmla="*/ 2 w 2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2" y="0"/>
                    </a:moveTo>
                    <a:cubicBezTo>
                      <a:pt x="1" y="2"/>
                      <a:pt x="0" y="3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3"/>
                      <a:pt x="1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4" name="Oval 9708"/>
              <p:cNvSpPr>
                <a:spLocks noChangeArrowheads="1"/>
              </p:cNvSpPr>
              <p:nvPr/>
            </p:nvSpPr>
            <p:spPr bwMode="auto">
              <a:xfrm>
                <a:off x="-463" y="322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5" name="Freeform 9709"/>
              <p:cNvSpPr>
                <a:spLocks/>
              </p:cNvSpPr>
              <p:nvPr/>
            </p:nvSpPr>
            <p:spPr bwMode="auto">
              <a:xfrm>
                <a:off x="-465" y="322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6" name="Freeform 9710"/>
              <p:cNvSpPr>
                <a:spLocks/>
              </p:cNvSpPr>
              <p:nvPr/>
            </p:nvSpPr>
            <p:spPr bwMode="auto">
              <a:xfrm>
                <a:off x="-467" y="322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7" name="Freeform 9711"/>
              <p:cNvSpPr>
                <a:spLocks noEditPoints="1"/>
              </p:cNvSpPr>
              <p:nvPr/>
            </p:nvSpPr>
            <p:spPr bwMode="auto">
              <a:xfrm>
                <a:off x="-465" y="3188"/>
                <a:ext cx="21" cy="36"/>
              </a:xfrm>
              <a:custGeom>
                <a:avLst/>
                <a:gdLst>
                  <a:gd name="T0" fmla="*/ 1 w 9"/>
                  <a:gd name="T1" fmla="*/ 15 h 15"/>
                  <a:gd name="T2" fmla="*/ 0 w 9"/>
                  <a:gd name="T3" fmla="*/ 15 h 15"/>
                  <a:gd name="T4" fmla="*/ 0 w 9"/>
                  <a:gd name="T5" fmla="*/ 15 h 15"/>
                  <a:gd name="T6" fmla="*/ 1 w 9"/>
                  <a:gd name="T7" fmla="*/ 15 h 15"/>
                  <a:gd name="T8" fmla="*/ 1 w 9"/>
                  <a:gd name="T9" fmla="*/ 15 h 15"/>
                  <a:gd name="T10" fmla="*/ 4 w 9"/>
                  <a:gd name="T11" fmla="*/ 9 h 15"/>
                  <a:gd name="T12" fmla="*/ 3 w 9"/>
                  <a:gd name="T13" fmla="*/ 10 h 15"/>
                  <a:gd name="T14" fmla="*/ 3 w 9"/>
                  <a:gd name="T15" fmla="*/ 10 h 15"/>
                  <a:gd name="T16" fmla="*/ 4 w 9"/>
                  <a:gd name="T17" fmla="*/ 9 h 15"/>
                  <a:gd name="T18" fmla="*/ 4 w 9"/>
                  <a:gd name="T19" fmla="*/ 9 h 15"/>
                  <a:gd name="T20" fmla="*/ 8 w 9"/>
                  <a:gd name="T21" fmla="*/ 1 h 15"/>
                  <a:gd name="T22" fmla="*/ 8 w 9"/>
                  <a:gd name="T23" fmla="*/ 1 h 15"/>
                  <a:gd name="T24" fmla="*/ 8 w 9"/>
                  <a:gd name="T25" fmla="*/ 1 h 15"/>
                  <a:gd name="T26" fmla="*/ 9 w 9"/>
                  <a:gd name="T27" fmla="*/ 1 h 15"/>
                  <a:gd name="T28" fmla="*/ 8 w 9"/>
                  <a:gd name="T29" fmla="*/ 1 h 15"/>
                  <a:gd name="T30" fmla="*/ 9 w 9"/>
                  <a:gd name="T31" fmla="*/ 0 h 15"/>
                  <a:gd name="T32" fmla="*/ 9 w 9"/>
                  <a:gd name="T33" fmla="*/ 1 h 15"/>
                  <a:gd name="T34" fmla="*/ 9 w 9"/>
                  <a:gd name="T35" fmla="*/ 1 h 15"/>
                  <a:gd name="T36" fmla="*/ 9 w 9"/>
                  <a:gd name="T37" fmla="*/ 0 h 15"/>
                  <a:gd name="T38" fmla="*/ 9 w 9"/>
                  <a:gd name="T3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15">
                    <a:moveTo>
                      <a:pt x="1" y="15"/>
                    </a:moveTo>
                    <a:cubicBezTo>
                      <a:pt x="1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moveTo>
                      <a:pt x="4" y="9"/>
                    </a:moveTo>
                    <a:cubicBezTo>
                      <a:pt x="4" y="9"/>
                      <a:pt x="4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4" y="10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moveTo>
                      <a:pt x="8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moveTo>
                      <a:pt x="9" y="0"/>
                    </a:move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8" name="Freeform 9712"/>
              <p:cNvSpPr>
                <a:spLocks noEditPoints="1"/>
              </p:cNvSpPr>
              <p:nvPr/>
            </p:nvSpPr>
            <p:spPr bwMode="auto">
              <a:xfrm>
                <a:off x="-484" y="3087"/>
                <a:ext cx="64" cy="78"/>
              </a:xfrm>
              <a:custGeom>
                <a:avLst/>
                <a:gdLst>
                  <a:gd name="T0" fmla="*/ 0 w 27"/>
                  <a:gd name="T1" fmla="*/ 32 h 33"/>
                  <a:gd name="T2" fmla="*/ 0 w 27"/>
                  <a:gd name="T3" fmla="*/ 33 h 33"/>
                  <a:gd name="T4" fmla="*/ 0 w 27"/>
                  <a:gd name="T5" fmla="*/ 33 h 33"/>
                  <a:gd name="T6" fmla="*/ 0 w 27"/>
                  <a:gd name="T7" fmla="*/ 33 h 33"/>
                  <a:gd name="T8" fmla="*/ 0 w 27"/>
                  <a:gd name="T9" fmla="*/ 32 h 33"/>
                  <a:gd name="T10" fmla="*/ 4 w 27"/>
                  <a:gd name="T11" fmla="*/ 26 h 33"/>
                  <a:gd name="T12" fmla="*/ 1 w 27"/>
                  <a:gd name="T13" fmla="*/ 31 h 33"/>
                  <a:gd name="T14" fmla="*/ 2 w 27"/>
                  <a:gd name="T15" fmla="*/ 31 h 33"/>
                  <a:gd name="T16" fmla="*/ 4 w 27"/>
                  <a:gd name="T17" fmla="*/ 26 h 33"/>
                  <a:gd name="T18" fmla="*/ 4 w 27"/>
                  <a:gd name="T19" fmla="*/ 26 h 33"/>
                  <a:gd name="T20" fmla="*/ 5 w 27"/>
                  <a:gd name="T21" fmla="*/ 24 h 33"/>
                  <a:gd name="T22" fmla="*/ 5 w 27"/>
                  <a:gd name="T23" fmla="*/ 25 h 33"/>
                  <a:gd name="T24" fmla="*/ 5 w 27"/>
                  <a:gd name="T25" fmla="*/ 25 h 33"/>
                  <a:gd name="T26" fmla="*/ 5 w 27"/>
                  <a:gd name="T27" fmla="*/ 25 h 33"/>
                  <a:gd name="T28" fmla="*/ 5 w 27"/>
                  <a:gd name="T29" fmla="*/ 24 h 33"/>
                  <a:gd name="T30" fmla="*/ 11 w 27"/>
                  <a:gd name="T31" fmla="*/ 14 h 33"/>
                  <a:gd name="T32" fmla="*/ 9 w 27"/>
                  <a:gd name="T33" fmla="*/ 18 h 33"/>
                  <a:gd name="T34" fmla="*/ 6 w 27"/>
                  <a:gd name="T35" fmla="*/ 23 h 33"/>
                  <a:gd name="T36" fmla="*/ 6 w 27"/>
                  <a:gd name="T37" fmla="*/ 23 h 33"/>
                  <a:gd name="T38" fmla="*/ 12 w 27"/>
                  <a:gd name="T39" fmla="*/ 15 h 33"/>
                  <a:gd name="T40" fmla="*/ 11 w 27"/>
                  <a:gd name="T41" fmla="*/ 14 h 33"/>
                  <a:gd name="T42" fmla="*/ 13 w 27"/>
                  <a:gd name="T43" fmla="*/ 12 h 33"/>
                  <a:gd name="T44" fmla="*/ 13 w 27"/>
                  <a:gd name="T45" fmla="*/ 12 h 33"/>
                  <a:gd name="T46" fmla="*/ 13 w 27"/>
                  <a:gd name="T47" fmla="*/ 12 h 33"/>
                  <a:gd name="T48" fmla="*/ 13 w 27"/>
                  <a:gd name="T49" fmla="*/ 12 h 33"/>
                  <a:gd name="T50" fmla="*/ 13 w 27"/>
                  <a:gd name="T51" fmla="*/ 12 h 33"/>
                  <a:gd name="T52" fmla="*/ 20 w 27"/>
                  <a:gd name="T53" fmla="*/ 1 h 33"/>
                  <a:gd name="T54" fmla="*/ 20 w 27"/>
                  <a:gd name="T55" fmla="*/ 2 h 33"/>
                  <a:gd name="T56" fmla="*/ 19 w 27"/>
                  <a:gd name="T57" fmla="*/ 2 h 33"/>
                  <a:gd name="T58" fmla="*/ 19 w 27"/>
                  <a:gd name="T59" fmla="*/ 2 h 33"/>
                  <a:gd name="T60" fmla="*/ 18 w 27"/>
                  <a:gd name="T61" fmla="*/ 3 h 33"/>
                  <a:gd name="T62" fmla="*/ 17 w 27"/>
                  <a:gd name="T63" fmla="*/ 5 h 33"/>
                  <a:gd name="T64" fmla="*/ 15 w 27"/>
                  <a:gd name="T65" fmla="*/ 9 h 33"/>
                  <a:gd name="T66" fmla="*/ 15 w 27"/>
                  <a:gd name="T67" fmla="*/ 9 h 33"/>
                  <a:gd name="T68" fmla="*/ 18 w 27"/>
                  <a:gd name="T69" fmla="*/ 5 h 33"/>
                  <a:gd name="T70" fmla="*/ 19 w 27"/>
                  <a:gd name="T71" fmla="*/ 2 h 33"/>
                  <a:gd name="T72" fmla="*/ 20 w 27"/>
                  <a:gd name="T73" fmla="*/ 2 h 33"/>
                  <a:gd name="T74" fmla="*/ 20 w 27"/>
                  <a:gd name="T75" fmla="*/ 1 h 33"/>
                  <a:gd name="T76" fmla="*/ 26 w 27"/>
                  <a:gd name="T77" fmla="*/ 0 h 33"/>
                  <a:gd name="T78" fmla="*/ 19 w 27"/>
                  <a:gd name="T79" fmla="*/ 2 h 33"/>
                  <a:gd name="T80" fmla="*/ 19 w 27"/>
                  <a:gd name="T81" fmla="*/ 1 h 33"/>
                  <a:gd name="T82" fmla="*/ 20 w 27"/>
                  <a:gd name="T83" fmla="*/ 1 h 33"/>
                  <a:gd name="T84" fmla="*/ 19 w 27"/>
                  <a:gd name="T85" fmla="*/ 1 h 33"/>
                  <a:gd name="T86" fmla="*/ 19 w 27"/>
                  <a:gd name="T87" fmla="*/ 2 h 33"/>
                  <a:gd name="T88" fmla="*/ 19 w 27"/>
                  <a:gd name="T89" fmla="*/ 2 h 33"/>
                  <a:gd name="T90" fmla="*/ 19 w 27"/>
                  <a:gd name="T91" fmla="*/ 2 h 33"/>
                  <a:gd name="T92" fmla="*/ 26 w 27"/>
                  <a:gd name="T93" fmla="*/ 0 h 33"/>
                  <a:gd name="T94" fmla="*/ 26 w 27"/>
                  <a:gd name="T95" fmla="*/ 0 h 33"/>
                  <a:gd name="T96" fmla="*/ 26 w 27"/>
                  <a:gd name="T97" fmla="*/ 1 h 33"/>
                  <a:gd name="T98" fmla="*/ 27 w 27"/>
                  <a:gd name="T99" fmla="*/ 2 h 33"/>
                  <a:gd name="T100" fmla="*/ 27 w 27"/>
                  <a:gd name="T101" fmla="*/ 1 h 33"/>
                  <a:gd name="T102" fmla="*/ 26 w 27"/>
                  <a:gd name="T10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7" h="33">
                    <a:moveTo>
                      <a:pt x="0" y="32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2"/>
                      <a:pt x="0" y="32"/>
                    </a:cubicBezTo>
                    <a:moveTo>
                      <a:pt x="4" y="26"/>
                    </a:moveTo>
                    <a:cubicBezTo>
                      <a:pt x="3" y="28"/>
                      <a:pt x="2" y="29"/>
                      <a:pt x="1" y="31"/>
                    </a:cubicBezTo>
                    <a:cubicBezTo>
                      <a:pt x="1" y="31"/>
                      <a:pt x="2" y="31"/>
                      <a:pt x="2" y="31"/>
                    </a:cubicBezTo>
                    <a:cubicBezTo>
                      <a:pt x="2" y="29"/>
                      <a:pt x="3" y="28"/>
                      <a:pt x="4" y="26"/>
                    </a:cubicBezTo>
                    <a:cubicBezTo>
                      <a:pt x="4" y="26"/>
                      <a:pt x="4" y="26"/>
                      <a:pt x="4" y="26"/>
                    </a:cubicBezTo>
                    <a:moveTo>
                      <a:pt x="5" y="24"/>
                    </a:move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4"/>
                    </a:cubicBezTo>
                    <a:moveTo>
                      <a:pt x="11" y="14"/>
                    </a:moveTo>
                    <a:cubicBezTo>
                      <a:pt x="9" y="18"/>
                      <a:pt x="9" y="18"/>
                      <a:pt x="9" y="18"/>
                    </a:cubicBezTo>
                    <a:cubicBezTo>
                      <a:pt x="8" y="20"/>
                      <a:pt x="7" y="22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8" y="21"/>
                      <a:pt x="10" y="18"/>
                      <a:pt x="12" y="15"/>
                    </a:cubicBezTo>
                    <a:cubicBezTo>
                      <a:pt x="11" y="15"/>
                      <a:pt x="11" y="14"/>
                      <a:pt x="11" y="14"/>
                    </a:cubicBezTo>
                    <a:moveTo>
                      <a:pt x="13" y="12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20" y="1"/>
                    </a:moveTo>
                    <a:cubicBezTo>
                      <a:pt x="20" y="1"/>
                      <a:pt x="20" y="2"/>
                      <a:pt x="20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8"/>
                      <a:pt x="17" y="6"/>
                      <a:pt x="18" y="5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1"/>
                      <a:pt x="20" y="1"/>
                    </a:cubicBezTo>
                    <a:moveTo>
                      <a:pt x="26" y="0"/>
                    </a:moveTo>
                    <a:cubicBezTo>
                      <a:pt x="20" y="1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1" y="1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1"/>
                      <a:pt x="27" y="1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9" name="Freeform 9713"/>
              <p:cNvSpPr>
                <a:spLocks/>
              </p:cNvSpPr>
              <p:nvPr/>
            </p:nvSpPr>
            <p:spPr bwMode="auto">
              <a:xfrm>
                <a:off x="-484" y="3160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2 w 2"/>
                  <a:gd name="T7" fmla="*/ 0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0" name="Freeform 9714"/>
              <p:cNvSpPr>
                <a:spLocks noEditPoints="1"/>
              </p:cNvSpPr>
              <p:nvPr/>
            </p:nvSpPr>
            <p:spPr bwMode="auto">
              <a:xfrm>
                <a:off x="-491" y="3165"/>
                <a:ext cx="7" cy="11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1 w 3"/>
                  <a:gd name="T5" fmla="*/ 3 h 5"/>
                  <a:gd name="T6" fmla="*/ 1 w 3"/>
                  <a:gd name="T7" fmla="*/ 3 h 5"/>
                  <a:gd name="T8" fmla="*/ 3 w 3"/>
                  <a:gd name="T9" fmla="*/ 1 h 5"/>
                  <a:gd name="T10" fmla="*/ 2 w 3"/>
                  <a:gd name="T11" fmla="*/ 1 h 5"/>
                  <a:gd name="T12" fmla="*/ 2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3 w 3"/>
                  <a:gd name="T19" fmla="*/ 0 h 5"/>
                  <a:gd name="T20" fmla="*/ 3 w 3"/>
                  <a:gd name="T21" fmla="*/ 0 h 5"/>
                  <a:gd name="T22" fmla="*/ 3 w 3"/>
                  <a:gd name="T23" fmla="*/ 0 h 5"/>
                  <a:gd name="T24" fmla="*/ 3 w 3"/>
                  <a:gd name="T25" fmla="*/ 0 h 5"/>
                  <a:gd name="T26" fmla="*/ 3 w 3"/>
                  <a:gd name="T2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0" y="4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1" name="Freeform 9715"/>
              <p:cNvSpPr>
                <a:spLocks noEditPoints="1"/>
              </p:cNvSpPr>
              <p:nvPr/>
            </p:nvSpPr>
            <p:spPr bwMode="auto">
              <a:xfrm>
                <a:off x="-489" y="3167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2" name="Freeform 9716"/>
              <p:cNvSpPr>
                <a:spLocks/>
              </p:cNvSpPr>
              <p:nvPr/>
            </p:nvSpPr>
            <p:spPr bwMode="auto">
              <a:xfrm>
                <a:off x="-489" y="3169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3" name="Freeform 9717"/>
              <p:cNvSpPr>
                <a:spLocks noEditPoints="1"/>
              </p:cNvSpPr>
              <p:nvPr/>
            </p:nvSpPr>
            <p:spPr bwMode="auto">
              <a:xfrm>
                <a:off x="-484" y="3108"/>
                <a:ext cx="36" cy="59"/>
              </a:xfrm>
              <a:custGeom>
                <a:avLst/>
                <a:gdLst>
                  <a:gd name="T0" fmla="*/ 0 w 15"/>
                  <a:gd name="T1" fmla="*/ 24 h 25"/>
                  <a:gd name="T2" fmla="*/ 0 w 15"/>
                  <a:gd name="T3" fmla="*/ 25 h 25"/>
                  <a:gd name="T4" fmla="*/ 0 w 15"/>
                  <a:gd name="T5" fmla="*/ 25 h 25"/>
                  <a:gd name="T6" fmla="*/ 0 w 15"/>
                  <a:gd name="T7" fmla="*/ 24 h 25"/>
                  <a:gd name="T8" fmla="*/ 0 w 15"/>
                  <a:gd name="T9" fmla="*/ 24 h 25"/>
                  <a:gd name="T10" fmla="*/ 0 w 15"/>
                  <a:gd name="T11" fmla="*/ 24 h 25"/>
                  <a:gd name="T12" fmla="*/ 0 w 15"/>
                  <a:gd name="T13" fmla="*/ 24 h 25"/>
                  <a:gd name="T14" fmla="*/ 0 w 15"/>
                  <a:gd name="T15" fmla="*/ 24 h 25"/>
                  <a:gd name="T16" fmla="*/ 0 w 15"/>
                  <a:gd name="T17" fmla="*/ 24 h 25"/>
                  <a:gd name="T18" fmla="*/ 0 w 15"/>
                  <a:gd name="T19" fmla="*/ 24 h 25"/>
                  <a:gd name="T20" fmla="*/ 5 w 15"/>
                  <a:gd name="T21" fmla="*/ 16 h 25"/>
                  <a:gd name="T22" fmla="*/ 4 w 15"/>
                  <a:gd name="T23" fmla="*/ 17 h 25"/>
                  <a:gd name="T24" fmla="*/ 4 w 15"/>
                  <a:gd name="T25" fmla="*/ 17 h 25"/>
                  <a:gd name="T26" fmla="*/ 5 w 15"/>
                  <a:gd name="T27" fmla="*/ 16 h 25"/>
                  <a:gd name="T28" fmla="*/ 5 w 15"/>
                  <a:gd name="T29" fmla="*/ 16 h 25"/>
                  <a:gd name="T30" fmla="*/ 6 w 15"/>
                  <a:gd name="T31" fmla="*/ 14 h 25"/>
                  <a:gd name="T32" fmla="*/ 5 w 15"/>
                  <a:gd name="T33" fmla="*/ 15 h 25"/>
                  <a:gd name="T34" fmla="*/ 5 w 15"/>
                  <a:gd name="T35" fmla="*/ 16 h 25"/>
                  <a:gd name="T36" fmla="*/ 6 w 15"/>
                  <a:gd name="T37" fmla="*/ 14 h 25"/>
                  <a:gd name="T38" fmla="*/ 6 w 15"/>
                  <a:gd name="T39" fmla="*/ 14 h 25"/>
                  <a:gd name="T40" fmla="*/ 13 w 15"/>
                  <a:gd name="T41" fmla="*/ 3 h 25"/>
                  <a:gd name="T42" fmla="*/ 11 w 15"/>
                  <a:gd name="T43" fmla="*/ 5 h 25"/>
                  <a:gd name="T44" fmla="*/ 12 w 15"/>
                  <a:gd name="T45" fmla="*/ 6 h 25"/>
                  <a:gd name="T46" fmla="*/ 13 w 15"/>
                  <a:gd name="T47" fmla="*/ 3 h 25"/>
                  <a:gd name="T48" fmla="*/ 13 w 15"/>
                  <a:gd name="T49" fmla="*/ 3 h 25"/>
                  <a:gd name="T50" fmla="*/ 15 w 15"/>
                  <a:gd name="T51" fmla="*/ 0 h 25"/>
                  <a:gd name="T52" fmla="*/ 15 w 15"/>
                  <a:gd name="T53" fmla="*/ 0 h 25"/>
                  <a:gd name="T54" fmla="*/ 13 w 15"/>
                  <a:gd name="T55" fmla="*/ 3 h 25"/>
                  <a:gd name="T56" fmla="*/ 13 w 15"/>
                  <a:gd name="T57" fmla="*/ 3 h 25"/>
                  <a:gd name="T58" fmla="*/ 15 w 15"/>
                  <a:gd name="T59" fmla="*/ 0 h 25"/>
                  <a:gd name="T60" fmla="*/ 15 w 15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" h="25">
                    <a:moveTo>
                      <a:pt x="0" y="24"/>
                    </a:moveTo>
                    <a:cubicBezTo>
                      <a:pt x="0" y="24"/>
                      <a:pt x="0" y="24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moveTo>
                      <a:pt x="0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moveTo>
                      <a:pt x="5" y="16"/>
                    </a:moveTo>
                    <a:cubicBezTo>
                      <a:pt x="5" y="16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5" y="17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moveTo>
                      <a:pt x="6" y="14"/>
                    </a:moveTo>
                    <a:cubicBezTo>
                      <a:pt x="6" y="15"/>
                      <a:pt x="5" y="15"/>
                      <a:pt x="5" y="15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6" y="15"/>
                      <a:pt x="6" y="15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moveTo>
                      <a:pt x="13" y="3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6"/>
                      <a:pt x="12" y="6"/>
                    </a:cubicBezTo>
                    <a:cubicBezTo>
                      <a:pt x="12" y="5"/>
                      <a:pt x="13" y="4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2"/>
                      <a:pt x="14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4" name="Freeform 9718"/>
              <p:cNvSpPr>
                <a:spLocks noEditPoints="1"/>
              </p:cNvSpPr>
              <p:nvPr/>
            </p:nvSpPr>
            <p:spPr bwMode="auto">
              <a:xfrm>
                <a:off x="-439" y="3091"/>
                <a:ext cx="21" cy="29"/>
              </a:xfrm>
              <a:custGeom>
                <a:avLst/>
                <a:gdLst>
                  <a:gd name="T0" fmla="*/ 6 w 9"/>
                  <a:gd name="T1" fmla="*/ 10 h 12"/>
                  <a:gd name="T2" fmla="*/ 6 w 9"/>
                  <a:gd name="T3" fmla="*/ 12 h 12"/>
                  <a:gd name="T4" fmla="*/ 6 w 9"/>
                  <a:gd name="T5" fmla="*/ 11 h 12"/>
                  <a:gd name="T6" fmla="*/ 7 w 9"/>
                  <a:gd name="T7" fmla="*/ 10 h 12"/>
                  <a:gd name="T8" fmla="*/ 6 w 9"/>
                  <a:gd name="T9" fmla="*/ 10 h 12"/>
                  <a:gd name="T10" fmla="*/ 8 w 9"/>
                  <a:gd name="T11" fmla="*/ 8 h 12"/>
                  <a:gd name="T12" fmla="*/ 7 w 9"/>
                  <a:gd name="T13" fmla="*/ 9 h 12"/>
                  <a:gd name="T14" fmla="*/ 8 w 9"/>
                  <a:gd name="T15" fmla="*/ 9 h 12"/>
                  <a:gd name="T16" fmla="*/ 8 w 9"/>
                  <a:gd name="T17" fmla="*/ 8 h 12"/>
                  <a:gd name="T18" fmla="*/ 8 w 9"/>
                  <a:gd name="T19" fmla="*/ 0 h 12"/>
                  <a:gd name="T20" fmla="*/ 8 w 9"/>
                  <a:gd name="T21" fmla="*/ 8 h 12"/>
                  <a:gd name="T22" fmla="*/ 8 w 9"/>
                  <a:gd name="T23" fmla="*/ 7 h 12"/>
                  <a:gd name="T24" fmla="*/ 9 w 9"/>
                  <a:gd name="T25" fmla="*/ 5 h 12"/>
                  <a:gd name="T26" fmla="*/ 9 w 9"/>
                  <a:gd name="T27" fmla="*/ 3 h 12"/>
                  <a:gd name="T28" fmla="*/ 8 w 9"/>
                  <a:gd name="T29" fmla="*/ 0 h 12"/>
                  <a:gd name="T30" fmla="*/ 8 w 9"/>
                  <a:gd name="T31" fmla="*/ 0 h 12"/>
                  <a:gd name="T32" fmla="*/ 0 w 9"/>
                  <a:gd name="T33" fmla="*/ 0 h 12"/>
                  <a:gd name="T34" fmla="*/ 0 w 9"/>
                  <a:gd name="T35" fmla="*/ 0 h 12"/>
                  <a:gd name="T36" fmla="*/ 0 w 9"/>
                  <a:gd name="T37" fmla="*/ 0 h 12"/>
                  <a:gd name="T38" fmla="*/ 0 w 9"/>
                  <a:gd name="T39" fmla="*/ 0 h 12"/>
                  <a:gd name="T40" fmla="*/ 0 w 9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" h="12">
                    <a:moveTo>
                      <a:pt x="6" y="10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8" y="8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moveTo>
                      <a:pt x="8" y="0"/>
                    </a:moveTo>
                    <a:cubicBezTo>
                      <a:pt x="8" y="3"/>
                      <a:pt x="8" y="6"/>
                      <a:pt x="8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4"/>
                      <a:pt x="9" y="5"/>
                      <a:pt x="9" y="3"/>
                    </a:cubicBezTo>
                    <a:cubicBezTo>
                      <a:pt x="9" y="2"/>
                      <a:pt x="9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5" name="Freeform 9719"/>
              <p:cNvSpPr>
                <a:spLocks/>
              </p:cNvSpPr>
              <p:nvPr/>
            </p:nvSpPr>
            <p:spPr bwMode="auto">
              <a:xfrm>
                <a:off x="-425" y="311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1 w 2"/>
                  <a:gd name="T9" fmla="*/ 0 h 1"/>
                  <a:gd name="T10" fmla="*/ 2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6" name="Freeform 9720"/>
              <p:cNvSpPr>
                <a:spLocks noEditPoints="1"/>
              </p:cNvSpPr>
              <p:nvPr/>
            </p:nvSpPr>
            <p:spPr bwMode="auto">
              <a:xfrm>
                <a:off x="-635" y="3540"/>
                <a:ext cx="71" cy="113"/>
              </a:xfrm>
              <a:custGeom>
                <a:avLst/>
                <a:gdLst>
                  <a:gd name="T0" fmla="*/ 0 w 30"/>
                  <a:gd name="T1" fmla="*/ 48 h 48"/>
                  <a:gd name="T2" fmla="*/ 3 w 30"/>
                  <a:gd name="T3" fmla="*/ 43 h 48"/>
                  <a:gd name="T4" fmla="*/ 5 w 30"/>
                  <a:gd name="T5" fmla="*/ 41 h 48"/>
                  <a:gd name="T6" fmla="*/ 5 w 30"/>
                  <a:gd name="T7" fmla="*/ 40 h 48"/>
                  <a:gd name="T8" fmla="*/ 6 w 30"/>
                  <a:gd name="T9" fmla="*/ 39 h 48"/>
                  <a:gd name="T10" fmla="*/ 5 w 30"/>
                  <a:gd name="T11" fmla="*/ 40 h 48"/>
                  <a:gd name="T12" fmla="*/ 6 w 30"/>
                  <a:gd name="T13" fmla="*/ 39 h 48"/>
                  <a:gd name="T14" fmla="*/ 6 w 30"/>
                  <a:gd name="T15" fmla="*/ 39 h 48"/>
                  <a:gd name="T16" fmla="*/ 6 w 30"/>
                  <a:gd name="T17" fmla="*/ 38 h 48"/>
                  <a:gd name="T18" fmla="*/ 8 w 30"/>
                  <a:gd name="T19" fmla="*/ 35 h 48"/>
                  <a:gd name="T20" fmla="*/ 7 w 30"/>
                  <a:gd name="T21" fmla="*/ 37 h 48"/>
                  <a:gd name="T22" fmla="*/ 8 w 30"/>
                  <a:gd name="T23" fmla="*/ 35 h 48"/>
                  <a:gd name="T24" fmla="*/ 8 w 30"/>
                  <a:gd name="T25" fmla="*/ 35 h 48"/>
                  <a:gd name="T26" fmla="*/ 9 w 30"/>
                  <a:gd name="T27" fmla="*/ 34 h 48"/>
                  <a:gd name="T28" fmla="*/ 9 w 30"/>
                  <a:gd name="T29" fmla="*/ 34 h 48"/>
                  <a:gd name="T30" fmla="*/ 9 w 30"/>
                  <a:gd name="T31" fmla="*/ 34 h 48"/>
                  <a:gd name="T32" fmla="*/ 9 w 30"/>
                  <a:gd name="T33" fmla="*/ 34 h 48"/>
                  <a:gd name="T34" fmla="*/ 11 w 30"/>
                  <a:gd name="T35" fmla="*/ 31 h 48"/>
                  <a:gd name="T36" fmla="*/ 11 w 30"/>
                  <a:gd name="T37" fmla="*/ 31 h 48"/>
                  <a:gd name="T38" fmla="*/ 12 w 30"/>
                  <a:gd name="T39" fmla="*/ 30 h 48"/>
                  <a:gd name="T40" fmla="*/ 11 w 30"/>
                  <a:gd name="T41" fmla="*/ 31 h 48"/>
                  <a:gd name="T42" fmla="*/ 12 w 30"/>
                  <a:gd name="T43" fmla="*/ 30 h 48"/>
                  <a:gd name="T44" fmla="*/ 12 w 30"/>
                  <a:gd name="T45" fmla="*/ 29 h 48"/>
                  <a:gd name="T46" fmla="*/ 13 w 30"/>
                  <a:gd name="T47" fmla="*/ 28 h 48"/>
                  <a:gd name="T48" fmla="*/ 14 w 30"/>
                  <a:gd name="T49" fmla="*/ 26 h 48"/>
                  <a:gd name="T50" fmla="*/ 13 w 30"/>
                  <a:gd name="T51" fmla="*/ 27 h 48"/>
                  <a:gd name="T52" fmla="*/ 14 w 30"/>
                  <a:gd name="T53" fmla="*/ 26 h 48"/>
                  <a:gd name="T54" fmla="*/ 15 w 30"/>
                  <a:gd name="T55" fmla="*/ 25 h 48"/>
                  <a:gd name="T56" fmla="*/ 17 w 30"/>
                  <a:gd name="T57" fmla="*/ 21 h 48"/>
                  <a:gd name="T58" fmla="*/ 20 w 30"/>
                  <a:gd name="T59" fmla="*/ 16 h 48"/>
                  <a:gd name="T60" fmla="*/ 20 w 30"/>
                  <a:gd name="T61" fmla="*/ 17 h 48"/>
                  <a:gd name="T62" fmla="*/ 20 w 30"/>
                  <a:gd name="T63" fmla="*/ 16 h 48"/>
                  <a:gd name="T64" fmla="*/ 20 w 30"/>
                  <a:gd name="T65" fmla="*/ 16 h 48"/>
                  <a:gd name="T66" fmla="*/ 21 w 30"/>
                  <a:gd name="T67" fmla="*/ 15 h 48"/>
                  <a:gd name="T68" fmla="*/ 24 w 30"/>
                  <a:gd name="T69" fmla="*/ 9 h 48"/>
                  <a:gd name="T70" fmla="*/ 24 w 30"/>
                  <a:gd name="T71" fmla="*/ 10 h 48"/>
                  <a:gd name="T72" fmla="*/ 24 w 30"/>
                  <a:gd name="T73" fmla="*/ 9 h 48"/>
                  <a:gd name="T74" fmla="*/ 27 w 30"/>
                  <a:gd name="T75" fmla="*/ 5 h 48"/>
                  <a:gd name="T76" fmla="*/ 28 w 30"/>
                  <a:gd name="T77" fmla="*/ 3 h 48"/>
                  <a:gd name="T78" fmla="*/ 30 w 30"/>
                  <a:gd name="T79" fmla="*/ 0 h 48"/>
                  <a:gd name="T80" fmla="*/ 28 w 30"/>
                  <a:gd name="T81" fmla="*/ 3 h 48"/>
                  <a:gd name="T82" fmla="*/ 30 w 30"/>
                  <a:gd name="T8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" h="48">
                    <a:moveTo>
                      <a:pt x="3" y="43"/>
                    </a:moveTo>
                    <a:cubicBezTo>
                      <a:pt x="2" y="45"/>
                      <a:pt x="1" y="46"/>
                      <a:pt x="0" y="48"/>
                    </a:cubicBezTo>
                    <a:cubicBezTo>
                      <a:pt x="1" y="46"/>
                      <a:pt x="2" y="45"/>
                      <a:pt x="3" y="43"/>
                    </a:cubicBezTo>
                    <a:cubicBezTo>
                      <a:pt x="3" y="43"/>
                      <a:pt x="3" y="43"/>
                      <a:pt x="3" y="43"/>
                    </a:cubicBezTo>
                    <a:moveTo>
                      <a:pt x="5" y="40"/>
                    </a:moveTo>
                    <a:cubicBezTo>
                      <a:pt x="5" y="40"/>
                      <a:pt x="5" y="41"/>
                      <a:pt x="5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moveTo>
                      <a:pt x="6" y="39"/>
                    </a:moveTo>
                    <a:cubicBezTo>
                      <a:pt x="6" y="39"/>
                      <a:pt x="6" y="39"/>
                      <a:pt x="5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8" y="35"/>
                    </a:moveTo>
                    <a:cubicBezTo>
                      <a:pt x="8" y="36"/>
                      <a:pt x="7" y="37"/>
                      <a:pt x="7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7"/>
                      <a:pt x="8" y="36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moveTo>
                      <a:pt x="9" y="34"/>
                    </a:moveTo>
                    <a:cubicBezTo>
                      <a:pt x="9" y="34"/>
                      <a:pt x="9" y="35"/>
                      <a:pt x="8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9" y="35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moveTo>
                      <a:pt x="9" y="34"/>
                    </a:move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moveTo>
                      <a:pt x="11" y="31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moveTo>
                      <a:pt x="12" y="30"/>
                    </a:moveTo>
                    <a:cubicBezTo>
                      <a:pt x="11" y="30"/>
                      <a:pt x="11" y="30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0"/>
                      <a:pt x="11" y="30"/>
                      <a:pt x="12" y="30"/>
                    </a:cubicBezTo>
                    <a:cubicBezTo>
                      <a:pt x="12" y="30"/>
                      <a:pt x="12" y="30"/>
                      <a:pt x="12" y="30"/>
                    </a:cubicBezTo>
                    <a:moveTo>
                      <a:pt x="13" y="28"/>
                    </a:moveTo>
                    <a:cubicBezTo>
                      <a:pt x="13" y="28"/>
                      <a:pt x="12" y="28"/>
                      <a:pt x="12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8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moveTo>
                      <a:pt x="14" y="26"/>
                    </a:moveTo>
                    <a:cubicBezTo>
                      <a:pt x="14" y="26"/>
                      <a:pt x="13" y="27"/>
                      <a:pt x="13" y="27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4" y="27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moveTo>
                      <a:pt x="17" y="21"/>
                    </a:moveTo>
                    <a:cubicBezTo>
                      <a:pt x="16" y="23"/>
                      <a:pt x="15" y="24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4"/>
                      <a:pt x="16" y="23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moveTo>
                      <a:pt x="20" y="16"/>
                    </a:moveTo>
                    <a:cubicBezTo>
                      <a:pt x="20" y="16"/>
                      <a:pt x="20" y="16"/>
                      <a:pt x="20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moveTo>
                      <a:pt x="21" y="15"/>
                    </a:moveTo>
                    <a:cubicBezTo>
                      <a:pt x="21" y="15"/>
                      <a:pt x="21" y="15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moveTo>
                      <a:pt x="24" y="9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4" y="9"/>
                    </a:cubicBezTo>
                    <a:cubicBezTo>
                      <a:pt x="24" y="9"/>
                      <a:pt x="24" y="9"/>
                      <a:pt x="24" y="9"/>
                    </a:cubicBezTo>
                    <a:moveTo>
                      <a:pt x="28" y="3"/>
                    </a:moveTo>
                    <a:cubicBezTo>
                      <a:pt x="28" y="3"/>
                      <a:pt x="28" y="4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8" y="4"/>
                      <a:pt x="28" y="3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moveTo>
                      <a:pt x="30" y="0"/>
                    </a:moveTo>
                    <a:cubicBezTo>
                      <a:pt x="29" y="1"/>
                      <a:pt x="29" y="2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9" y="2"/>
                      <a:pt x="29" y="1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7" name="Freeform 9721"/>
              <p:cNvSpPr>
                <a:spLocks noEditPoints="1"/>
              </p:cNvSpPr>
              <p:nvPr/>
            </p:nvSpPr>
            <p:spPr bwMode="auto">
              <a:xfrm>
                <a:off x="-621" y="3627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0 w 1"/>
                  <a:gd name="T13" fmla="*/ 1 h 2"/>
                  <a:gd name="T14" fmla="*/ 0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8" name="Freeform 9722"/>
              <p:cNvSpPr>
                <a:spLocks noEditPoints="1"/>
              </p:cNvSpPr>
              <p:nvPr/>
            </p:nvSpPr>
            <p:spPr bwMode="auto">
              <a:xfrm>
                <a:off x="-628" y="3523"/>
                <a:ext cx="73" cy="119"/>
              </a:xfrm>
              <a:custGeom>
                <a:avLst/>
                <a:gdLst>
                  <a:gd name="T0" fmla="*/ 0 w 31"/>
                  <a:gd name="T1" fmla="*/ 50 h 50"/>
                  <a:gd name="T2" fmla="*/ 2 w 31"/>
                  <a:gd name="T3" fmla="*/ 48 h 50"/>
                  <a:gd name="T4" fmla="*/ 2 w 31"/>
                  <a:gd name="T5" fmla="*/ 47 h 50"/>
                  <a:gd name="T6" fmla="*/ 2 w 31"/>
                  <a:gd name="T7" fmla="*/ 47 h 50"/>
                  <a:gd name="T8" fmla="*/ 2 w 31"/>
                  <a:gd name="T9" fmla="*/ 47 h 50"/>
                  <a:gd name="T10" fmla="*/ 5 w 31"/>
                  <a:gd name="T11" fmla="*/ 42 h 50"/>
                  <a:gd name="T12" fmla="*/ 6 w 31"/>
                  <a:gd name="T13" fmla="*/ 42 h 50"/>
                  <a:gd name="T14" fmla="*/ 6 w 31"/>
                  <a:gd name="T15" fmla="*/ 41 h 50"/>
                  <a:gd name="T16" fmla="*/ 6 w 31"/>
                  <a:gd name="T17" fmla="*/ 41 h 50"/>
                  <a:gd name="T18" fmla="*/ 6 w 31"/>
                  <a:gd name="T19" fmla="*/ 41 h 50"/>
                  <a:gd name="T20" fmla="*/ 6 w 31"/>
                  <a:gd name="T21" fmla="*/ 41 h 50"/>
                  <a:gd name="T22" fmla="*/ 8 w 31"/>
                  <a:gd name="T23" fmla="*/ 38 h 50"/>
                  <a:gd name="T24" fmla="*/ 8 w 31"/>
                  <a:gd name="T25" fmla="*/ 38 h 50"/>
                  <a:gd name="T26" fmla="*/ 8 w 31"/>
                  <a:gd name="T27" fmla="*/ 38 h 50"/>
                  <a:gd name="T28" fmla="*/ 8 w 31"/>
                  <a:gd name="T29" fmla="*/ 38 h 50"/>
                  <a:gd name="T30" fmla="*/ 9 w 31"/>
                  <a:gd name="T31" fmla="*/ 37 h 50"/>
                  <a:gd name="T32" fmla="*/ 9 w 31"/>
                  <a:gd name="T33" fmla="*/ 36 h 50"/>
                  <a:gd name="T34" fmla="*/ 10 w 31"/>
                  <a:gd name="T35" fmla="*/ 34 h 50"/>
                  <a:gd name="T36" fmla="*/ 10 w 31"/>
                  <a:gd name="T37" fmla="*/ 35 h 50"/>
                  <a:gd name="T38" fmla="*/ 10 w 31"/>
                  <a:gd name="T39" fmla="*/ 34 h 50"/>
                  <a:gd name="T40" fmla="*/ 11 w 31"/>
                  <a:gd name="T41" fmla="*/ 33 h 50"/>
                  <a:gd name="T42" fmla="*/ 12 w 31"/>
                  <a:gd name="T43" fmla="*/ 32 h 50"/>
                  <a:gd name="T44" fmla="*/ 17 w 31"/>
                  <a:gd name="T45" fmla="*/ 24 h 50"/>
                  <a:gd name="T46" fmla="*/ 14 w 31"/>
                  <a:gd name="T47" fmla="*/ 28 h 50"/>
                  <a:gd name="T48" fmla="*/ 17 w 31"/>
                  <a:gd name="T49" fmla="*/ 24 h 50"/>
                  <a:gd name="T50" fmla="*/ 17 w 31"/>
                  <a:gd name="T51" fmla="*/ 23 h 50"/>
                  <a:gd name="T52" fmla="*/ 17 w 31"/>
                  <a:gd name="T53" fmla="*/ 23 h 50"/>
                  <a:gd name="T54" fmla="*/ 21 w 31"/>
                  <a:gd name="T55" fmla="*/ 17 h 50"/>
                  <a:gd name="T56" fmla="*/ 18 w 31"/>
                  <a:gd name="T57" fmla="*/ 22 h 50"/>
                  <a:gd name="T58" fmla="*/ 21 w 31"/>
                  <a:gd name="T59" fmla="*/ 17 h 50"/>
                  <a:gd name="T60" fmla="*/ 21 w 31"/>
                  <a:gd name="T61" fmla="*/ 16 h 50"/>
                  <a:gd name="T62" fmla="*/ 24 w 31"/>
                  <a:gd name="T63" fmla="*/ 12 h 50"/>
                  <a:gd name="T64" fmla="*/ 25 w 31"/>
                  <a:gd name="T65" fmla="*/ 10 h 50"/>
                  <a:gd name="T66" fmla="*/ 25 w 31"/>
                  <a:gd name="T67" fmla="*/ 10 h 50"/>
                  <a:gd name="T68" fmla="*/ 25 w 31"/>
                  <a:gd name="T69" fmla="*/ 10 h 50"/>
                  <a:gd name="T70" fmla="*/ 27 w 31"/>
                  <a:gd name="T71" fmla="*/ 7 h 50"/>
                  <a:gd name="T72" fmla="*/ 31 w 31"/>
                  <a:gd name="T7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50">
                    <a:moveTo>
                      <a:pt x="2" y="48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0"/>
                      <a:pt x="1" y="49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moveTo>
                      <a:pt x="2" y="47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moveTo>
                      <a:pt x="5" y="42"/>
                    </a:move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6" y="42"/>
                    </a:cubicBezTo>
                    <a:cubicBezTo>
                      <a:pt x="5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8" y="38"/>
                    </a:moveTo>
                    <a:cubicBezTo>
                      <a:pt x="7" y="39"/>
                      <a:pt x="6" y="40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0"/>
                      <a:pt x="7" y="39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moveTo>
                      <a:pt x="8" y="38"/>
                    </a:move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moveTo>
                      <a:pt x="9" y="36"/>
                    </a:moveTo>
                    <a:cubicBezTo>
                      <a:pt x="9" y="36"/>
                      <a:pt x="9" y="36"/>
                      <a:pt x="9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moveTo>
                      <a:pt x="10" y="34"/>
                    </a:moveTo>
                    <a:cubicBezTo>
                      <a:pt x="10" y="34"/>
                      <a:pt x="10" y="35"/>
                      <a:pt x="10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0" y="35"/>
                      <a:pt x="10" y="34"/>
                      <a:pt x="10" y="34"/>
                    </a:cubicBezTo>
                    <a:cubicBezTo>
                      <a:pt x="10" y="34"/>
                      <a:pt x="10" y="34"/>
                      <a:pt x="10" y="34"/>
                    </a:cubicBezTo>
                    <a:moveTo>
                      <a:pt x="12" y="32"/>
                    </a:moveTo>
                    <a:cubicBezTo>
                      <a:pt x="11" y="32"/>
                      <a:pt x="11" y="33"/>
                      <a:pt x="11" y="33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33"/>
                      <a:pt x="11" y="32"/>
                      <a:pt x="12" y="32"/>
                    </a:cubicBezTo>
                    <a:cubicBezTo>
                      <a:pt x="12" y="32"/>
                      <a:pt x="12" y="32"/>
                      <a:pt x="12" y="32"/>
                    </a:cubicBezTo>
                    <a:moveTo>
                      <a:pt x="17" y="24"/>
                    </a:moveTo>
                    <a:cubicBezTo>
                      <a:pt x="16" y="25"/>
                      <a:pt x="15" y="27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5" y="27"/>
                      <a:pt x="16" y="25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1" y="17"/>
                    </a:moveTo>
                    <a:cubicBezTo>
                      <a:pt x="20" y="19"/>
                      <a:pt x="19" y="20"/>
                      <a:pt x="18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19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moveTo>
                      <a:pt x="24" y="12"/>
                    </a:moveTo>
                    <a:cubicBezTo>
                      <a:pt x="23" y="13"/>
                      <a:pt x="22" y="15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2" y="15"/>
                      <a:pt x="23" y="13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moveTo>
                      <a:pt x="25" y="10"/>
                    </a:move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moveTo>
                      <a:pt x="31" y="0"/>
                    </a:moveTo>
                    <a:cubicBezTo>
                      <a:pt x="30" y="3"/>
                      <a:pt x="28" y="5"/>
                      <a:pt x="27" y="7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5"/>
                      <a:pt x="30" y="3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9" name="Freeform 9723"/>
              <p:cNvSpPr>
                <a:spLocks noEditPoints="1"/>
              </p:cNvSpPr>
              <p:nvPr/>
            </p:nvSpPr>
            <p:spPr bwMode="auto">
              <a:xfrm>
                <a:off x="-685" y="3653"/>
                <a:ext cx="50" cy="81"/>
              </a:xfrm>
              <a:custGeom>
                <a:avLst/>
                <a:gdLst>
                  <a:gd name="T0" fmla="*/ 0 w 21"/>
                  <a:gd name="T1" fmla="*/ 34 h 34"/>
                  <a:gd name="T2" fmla="*/ 0 w 21"/>
                  <a:gd name="T3" fmla="*/ 34 h 34"/>
                  <a:gd name="T4" fmla="*/ 0 w 21"/>
                  <a:gd name="T5" fmla="*/ 34 h 34"/>
                  <a:gd name="T6" fmla="*/ 0 w 21"/>
                  <a:gd name="T7" fmla="*/ 34 h 34"/>
                  <a:gd name="T8" fmla="*/ 0 w 21"/>
                  <a:gd name="T9" fmla="*/ 34 h 34"/>
                  <a:gd name="T10" fmla="*/ 4 w 21"/>
                  <a:gd name="T11" fmla="*/ 27 h 34"/>
                  <a:gd name="T12" fmla="*/ 0 w 21"/>
                  <a:gd name="T13" fmla="*/ 33 h 34"/>
                  <a:gd name="T14" fmla="*/ 0 w 21"/>
                  <a:gd name="T15" fmla="*/ 33 h 34"/>
                  <a:gd name="T16" fmla="*/ 4 w 21"/>
                  <a:gd name="T17" fmla="*/ 27 h 34"/>
                  <a:gd name="T18" fmla="*/ 4 w 21"/>
                  <a:gd name="T19" fmla="*/ 27 h 34"/>
                  <a:gd name="T20" fmla="*/ 9 w 21"/>
                  <a:gd name="T21" fmla="*/ 19 h 34"/>
                  <a:gd name="T22" fmla="*/ 6 w 21"/>
                  <a:gd name="T23" fmla="*/ 24 h 34"/>
                  <a:gd name="T24" fmla="*/ 6 w 21"/>
                  <a:gd name="T25" fmla="*/ 24 h 34"/>
                  <a:gd name="T26" fmla="*/ 9 w 21"/>
                  <a:gd name="T27" fmla="*/ 19 h 34"/>
                  <a:gd name="T28" fmla="*/ 9 w 21"/>
                  <a:gd name="T29" fmla="*/ 19 h 34"/>
                  <a:gd name="T30" fmla="*/ 18 w 21"/>
                  <a:gd name="T31" fmla="*/ 6 h 34"/>
                  <a:gd name="T32" fmla="*/ 12 w 21"/>
                  <a:gd name="T33" fmla="*/ 15 h 34"/>
                  <a:gd name="T34" fmla="*/ 12 w 21"/>
                  <a:gd name="T35" fmla="*/ 15 h 34"/>
                  <a:gd name="T36" fmla="*/ 18 w 21"/>
                  <a:gd name="T37" fmla="*/ 6 h 34"/>
                  <a:gd name="T38" fmla="*/ 18 w 21"/>
                  <a:gd name="T39" fmla="*/ 6 h 34"/>
                  <a:gd name="T40" fmla="*/ 21 w 21"/>
                  <a:gd name="T41" fmla="*/ 0 h 34"/>
                  <a:gd name="T42" fmla="*/ 19 w 21"/>
                  <a:gd name="T43" fmla="*/ 3 h 34"/>
                  <a:gd name="T44" fmla="*/ 19 w 21"/>
                  <a:gd name="T45" fmla="*/ 3 h 34"/>
                  <a:gd name="T46" fmla="*/ 21 w 21"/>
                  <a:gd name="T4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34">
                    <a:moveTo>
                      <a:pt x="0" y="34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moveTo>
                      <a:pt x="4" y="27"/>
                    </a:moveTo>
                    <a:cubicBezTo>
                      <a:pt x="3" y="29"/>
                      <a:pt x="2" y="31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2" y="31"/>
                      <a:pt x="3" y="29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moveTo>
                      <a:pt x="9" y="19"/>
                    </a:moveTo>
                    <a:cubicBezTo>
                      <a:pt x="8" y="21"/>
                      <a:pt x="7" y="22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7" y="23"/>
                      <a:pt x="8" y="21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moveTo>
                      <a:pt x="18" y="6"/>
                    </a:moveTo>
                    <a:cubicBezTo>
                      <a:pt x="16" y="9"/>
                      <a:pt x="14" y="12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2"/>
                      <a:pt x="16" y="9"/>
                      <a:pt x="18" y="6"/>
                    </a:cubicBezTo>
                    <a:cubicBezTo>
                      <a:pt x="18" y="6"/>
                      <a:pt x="18" y="6"/>
                      <a:pt x="18" y="6"/>
                    </a:cubicBezTo>
                    <a:moveTo>
                      <a:pt x="21" y="0"/>
                    </a:moveTo>
                    <a:cubicBezTo>
                      <a:pt x="21" y="1"/>
                      <a:pt x="20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20" y="2"/>
                      <a:pt x="21" y="1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0" name="Freeform 9724"/>
              <p:cNvSpPr>
                <a:spLocks noEditPoints="1"/>
              </p:cNvSpPr>
              <p:nvPr/>
            </p:nvSpPr>
            <p:spPr bwMode="auto">
              <a:xfrm>
                <a:off x="-687" y="3660"/>
                <a:ext cx="47" cy="76"/>
              </a:xfrm>
              <a:custGeom>
                <a:avLst/>
                <a:gdLst>
                  <a:gd name="T0" fmla="*/ 1 w 20"/>
                  <a:gd name="T1" fmla="*/ 31 h 32"/>
                  <a:gd name="T2" fmla="*/ 0 w 20"/>
                  <a:gd name="T3" fmla="*/ 32 h 32"/>
                  <a:gd name="T4" fmla="*/ 1 w 20"/>
                  <a:gd name="T5" fmla="*/ 31 h 32"/>
                  <a:gd name="T6" fmla="*/ 1 w 20"/>
                  <a:gd name="T7" fmla="*/ 31 h 32"/>
                  <a:gd name="T8" fmla="*/ 1 w 20"/>
                  <a:gd name="T9" fmla="*/ 30 h 32"/>
                  <a:gd name="T10" fmla="*/ 1 w 20"/>
                  <a:gd name="T11" fmla="*/ 31 h 32"/>
                  <a:gd name="T12" fmla="*/ 1 w 20"/>
                  <a:gd name="T13" fmla="*/ 31 h 32"/>
                  <a:gd name="T14" fmla="*/ 1 w 20"/>
                  <a:gd name="T15" fmla="*/ 30 h 32"/>
                  <a:gd name="T16" fmla="*/ 1 w 20"/>
                  <a:gd name="T17" fmla="*/ 30 h 32"/>
                  <a:gd name="T18" fmla="*/ 7 w 20"/>
                  <a:gd name="T19" fmla="*/ 21 h 32"/>
                  <a:gd name="T20" fmla="*/ 5 w 20"/>
                  <a:gd name="T21" fmla="*/ 24 h 32"/>
                  <a:gd name="T22" fmla="*/ 5 w 20"/>
                  <a:gd name="T23" fmla="*/ 24 h 32"/>
                  <a:gd name="T24" fmla="*/ 7 w 20"/>
                  <a:gd name="T25" fmla="*/ 21 h 32"/>
                  <a:gd name="T26" fmla="*/ 7 w 20"/>
                  <a:gd name="T27" fmla="*/ 21 h 32"/>
                  <a:gd name="T28" fmla="*/ 13 w 20"/>
                  <a:gd name="T29" fmla="*/ 12 h 32"/>
                  <a:gd name="T30" fmla="*/ 10 w 20"/>
                  <a:gd name="T31" fmla="*/ 16 h 32"/>
                  <a:gd name="T32" fmla="*/ 10 w 20"/>
                  <a:gd name="T33" fmla="*/ 16 h 32"/>
                  <a:gd name="T34" fmla="*/ 13 w 20"/>
                  <a:gd name="T35" fmla="*/ 12 h 32"/>
                  <a:gd name="T36" fmla="*/ 13 w 20"/>
                  <a:gd name="T37" fmla="*/ 12 h 32"/>
                  <a:gd name="T38" fmla="*/ 20 w 20"/>
                  <a:gd name="T39" fmla="*/ 0 h 32"/>
                  <a:gd name="T40" fmla="*/ 19 w 20"/>
                  <a:gd name="T41" fmla="*/ 3 h 32"/>
                  <a:gd name="T42" fmla="*/ 19 w 20"/>
                  <a:gd name="T43" fmla="*/ 3 h 32"/>
                  <a:gd name="T44" fmla="*/ 20 w 20"/>
                  <a:gd name="T45" fmla="*/ 0 h 32"/>
                  <a:gd name="T46" fmla="*/ 20 w 20"/>
                  <a:gd name="T47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0" h="32">
                    <a:moveTo>
                      <a:pt x="1" y="31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moveTo>
                      <a:pt x="1" y="30"/>
                    </a:moveTo>
                    <a:cubicBezTo>
                      <a:pt x="1" y="30"/>
                      <a:pt x="1" y="31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1" y="31"/>
                      <a:pt x="1" y="30"/>
                      <a:pt x="1" y="30"/>
                    </a:cubicBezTo>
                    <a:cubicBezTo>
                      <a:pt x="1" y="30"/>
                      <a:pt x="1" y="30"/>
                      <a:pt x="1" y="30"/>
                    </a:cubicBezTo>
                    <a:moveTo>
                      <a:pt x="7" y="21"/>
                    </a:moveTo>
                    <a:cubicBezTo>
                      <a:pt x="6" y="22"/>
                      <a:pt x="6" y="23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" y="23"/>
                      <a:pt x="6" y="22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moveTo>
                      <a:pt x="13" y="12"/>
                    </a:moveTo>
                    <a:cubicBezTo>
                      <a:pt x="12" y="13"/>
                      <a:pt x="11" y="15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5"/>
                      <a:pt x="12" y="13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20" y="0"/>
                    </a:moveTo>
                    <a:cubicBezTo>
                      <a:pt x="20" y="1"/>
                      <a:pt x="19" y="2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2"/>
                      <a:pt x="20" y="1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1" name="Freeform 9725"/>
              <p:cNvSpPr>
                <a:spLocks noEditPoints="1"/>
              </p:cNvSpPr>
              <p:nvPr/>
            </p:nvSpPr>
            <p:spPr bwMode="auto">
              <a:xfrm>
                <a:off x="-739" y="3663"/>
                <a:ext cx="21" cy="28"/>
              </a:xfrm>
              <a:custGeom>
                <a:avLst/>
                <a:gdLst>
                  <a:gd name="T0" fmla="*/ 3 w 9"/>
                  <a:gd name="T1" fmla="*/ 9 h 12"/>
                  <a:gd name="T2" fmla="*/ 1 w 9"/>
                  <a:gd name="T3" fmla="*/ 12 h 12"/>
                  <a:gd name="T4" fmla="*/ 0 w 9"/>
                  <a:gd name="T5" fmla="*/ 12 h 12"/>
                  <a:gd name="T6" fmla="*/ 3 w 9"/>
                  <a:gd name="T7" fmla="*/ 9 h 12"/>
                  <a:gd name="T8" fmla="*/ 3 w 9"/>
                  <a:gd name="T9" fmla="*/ 9 h 12"/>
                  <a:gd name="T10" fmla="*/ 9 w 9"/>
                  <a:gd name="T11" fmla="*/ 0 h 12"/>
                  <a:gd name="T12" fmla="*/ 5 w 9"/>
                  <a:gd name="T13" fmla="*/ 5 h 12"/>
                  <a:gd name="T14" fmla="*/ 5 w 9"/>
                  <a:gd name="T15" fmla="*/ 5 h 12"/>
                  <a:gd name="T16" fmla="*/ 9 w 9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2">
                    <a:moveTo>
                      <a:pt x="3" y="9"/>
                    </a:moveTo>
                    <a:cubicBezTo>
                      <a:pt x="2" y="10"/>
                      <a:pt x="1" y="11"/>
                      <a:pt x="1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1"/>
                      <a:pt x="2" y="10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moveTo>
                      <a:pt x="9" y="0"/>
                    </a:moveTo>
                    <a:cubicBezTo>
                      <a:pt x="8" y="2"/>
                      <a:pt x="7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7" y="4"/>
                      <a:pt x="8" y="2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2" name="Freeform 9726"/>
              <p:cNvSpPr>
                <a:spLocks/>
              </p:cNvSpPr>
              <p:nvPr/>
            </p:nvSpPr>
            <p:spPr bwMode="auto">
              <a:xfrm>
                <a:off x="-732" y="3675"/>
                <a:ext cx="5" cy="9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0 w 2"/>
                  <a:gd name="T5" fmla="*/ 4 h 4"/>
                  <a:gd name="T6" fmla="*/ 2 w 2"/>
                  <a:gd name="T7" fmla="*/ 0 h 4"/>
                  <a:gd name="T8" fmla="*/ 2 w 2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2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3" name="Freeform 9727"/>
              <p:cNvSpPr>
                <a:spLocks noEditPoints="1"/>
              </p:cNvSpPr>
              <p:nvPr/>
            </p:nvSpPr>
            <p:spPr bwMode="auto">
              <a:xfrm>
                <a:off x="-326" y="3349"/>
                <a:ext cx="83" cy="141"/>
              </a:xfrm>
              <a:custGeom>
                <a:avLst/>
                <a:gdLst>
                  <a:gd name="T0" fmla="*/ 0 w 35"/>
                  <a:gd name="T1" fmla="*/ 60 h 60"/>
                  <a:gd name="T2" fmla="*/ 3 w 35"/>
                  <a:gd name="T3" fmla="*/ 54 h 60"/>
                  <a:gd name="T4" fmla="*/ 4 w 35"/>
                  <a:gd name="T5" fmla="*/ 53 h 60"/>
                  <a:gd name="T6" fmla="*/ 4 w 35"/>
                  <a:gd name="T7" fmla="*/ 53 h 60"/>
                  <a:gd name="T8" fmla="*/ 7 w 35"/>
                  <a:gd name="T9" fmla="*/ 49 h 60"/>
                  <a:gd name="T10" fmla="*/ 6 w 35"/>
                  <a:gd name="T11" fmla="*/ 50 h 60"/>
                  <a:gd name="T12" fmla="*/ 7 w 35"/>
                  <a:gd name="T13" fmla="*/ 49 h 60"/>
                  <a:gd name="T14" fmla="*/ 7 w 35"/>
                  <a:gd name="T15" fmla="*/ 49 h 60"/>
                  <a:gd name="T16" fmla="*/ 7 w 35"/>
                  <a:gd name="T17" fmla="*/ 48 h 60"/>
                  <a:gd name="T18" fmla="*/ 7 w 35"/>
                  <a:gd name="T19" fmla="*/ 47 h 60"/>
                  <a:gd name="T20" fmla="*/ 7 w 35"/>
                  <a:gd name="T21" fmla="*/ 48 h 60"/>
                  <a:gd name="T22" fmla="*/ 7 w 35"/>
                  <a:gd name="T23" fmla="*/ 47 h 60"/>
                  <a:gd name="T24" fmla="*/ 7 w 35"/>
                  <a:gd name="T25" fmla="*/ 47 h 60"/>
                  <a:gd name="T26" fmla="*/ 11 w 35"/>
                  <a:gd name="T27" fmla="*/ 41 h 60"/>
                  <a:gd name="T28" fmla="*/ 13 w 35"/>
                  <a:gd name="T29" fmla="*/ 38 h 60"/>
                  <a:gd name="T30" fmla="*/ 12 w 35"/>
                  <a:gd name="T31" fmla="*/ 40 h 60"/>
                  <a:gd name="T32" fmla="*/ 13 w 35"/>
                  <a:gd name="T33" fmla="*/ 38 h 60"/>
                  <a:gd name="T34" fmla="*/ 14 w 35"/>
                  <a:gd name="T35" fmla="*/ 37 h 60"/>
                  <a:gd name="T36" fmla="*/ 14 w 35"/>
                  <a:gd name="T37" fmla="*/ 36 h 60"/>
                  <a:gd name="T38" fmla="*/ 14 w 35"/>
                  <a:gd name="T39" fmla="*/ 35 h 60"/>
                  <a:gd name="T40" fmla="*/ 14 w 35"/>
                  <a:gd name="T41" fmla="*/ 36 h 60"/>
                  <a:gd name="T42" fmla="*/ 14 w 35"/>
                  <a:gd name="T43" fmla="*/ 35 h 60"/>
                  <a:gd name="T44" fmla="*/ 15 w 35"/>
                  <a:gd name="T45" fmla="*/ 34 h 60"/>
                  <a:gd name="T46" fmla="*/ 15 w 35"/>
                  <a:gd name="T47" fmla="*/ 34 h 60"/>
                  <a:gd name="T48" fmla="*/ 16 w 35"/>
                  <a:gd name="T49" fmla="*/ 32 h 60"/>
                  <a:gd name="T50" fmla="*/ 15 w 35"/>
                  <a:gd name="T51" fmla="*/ 34 h 60"/>
                  <a:gd name="T52" fmla="*/ 16 w 35"/>
                  <a:gd name="T53" fmla="*/ 32 h 60"/>
                  <a:gd name="T54" fmla="*/ 17 w 35"/>
                  <a:gd name="T55" fmla="*/ 31 h 60"/>
                  <a:gd name="T56" fmla="*/ 21 w 35"/>
                  <a:gd name="T57" fmla="*/ 24 h 60"/>
                  <a:gd name="T58" fmla="*/ 24 w 35"/>
                  <a:gd name="T59" fmla="*/ 19 h 60"/>
                  <a:gd name="T60" fmla="*/ 21 w 35"/>
                  <a:gd name="T61" fmla="*/ 24 h 60"/>
                  <a:gd name="T62" fmla="*/ 24 w 35"/>
                  <a:gd name="T63" fmla="*/ 19 h 60"/>
                  <a:gd name="T64" fmla="*/ 24 w 35"/>
                  <a:gd name="T65" fmla="*/ 18 h 60"/>
                  <a:gd name="T66" fmla="*/ 25 w 35"/>
                  <a:gd name="T67" fmla="*/ 17 h 60"/>
                  <a:gd name="T68" fmla="*/ 26 w 35"/>
                  <a:gd name="T69" fmla="*/ 16 h 60"/>
                  <a:gd name="T70" fmla="*/ 25 w 35"/>
                  <a:gd name="T71" fmla="*/ 17 h 60"/>
                  <a:gd name="T72" fmla="*/ 26 w 35"/>
                  <a:gd name="T73" fmla="*/ 16 h 60"/>
                  <a:gd name="T74" fmla="*/ 26 w 35"/>
                  <a:gd name="T75" fmla="*/ 16 h 60"/>
                  <a:gd name="T76" fmla="*/ 26 w 35"/>
                  <a:gd name="T77" fmla="*/ 16 h 60"/>
                  <a:gd name="T78" fmla="*/ 26 w 35"/>
                  <a:gd name="T79" fmla="*/ 15 h 60"/>
                  <a:gd name="T80" fmla="*/ 26 w 35"/>
                  <a:gd name="T81" fmla="*/ 15 h 60"/>
                  <a:gd name="T82" fmla="*/ 26 w 35"/>
                  <a:gd name="T83" fmla="*/ 15 h 60"/>
                  <a:gd name="T84" fmla="*/ 27 w 35"/>
                  <a:gd name="T85" fmla="*/ 14 h 60"/>
                  <a:gd name="T86" fmla="*/ 31 w 35"/>
                  <a:gd name="T87" fmla="*/ 7 h 60"/>
                  <a:gd name="T88" fmla="*/ 31 w 35"/>
                  <a:gd name="T89" fmla="*/ 7 h 60"/>
                  <a:gd name="T90" fmla="*/ 31 w 35"/>
                  <a:gd name="T91" fmla="*/ 7 h 60"/>
                  <a:gd name="T92" fmla="*/ 31 w 35"/>
                  <a:gd name="T93" fmla="*/ 7 h 60"/>
                  <a:gd name="T94" fmla="*/ 31 w 35"/>
                  <a:gd name="T95" fmla="*/ 6 h 60"/>
                  <a:gd name="T96" fmla="*/ 31 w 35"/>
                  <a:gd name="T97" fmla="*/ 6 h 60"/>
                  <a:gd name="T98" fmla="*/ 32 w 35"/>
                  <a:gd name="T99" fmla="*/ 4 h 60"/>
                  <a:gd name="T100" fmla="*/ 32 w 35"/>
                  <a:gd name="T101" fmla="*/ 5 h 60"/>
                  <a:gd name="T102" fmla="*/ 32 w 35"/>
                  <a:gd name="T103" fmla="*/ 4 h 60"/>
                  <a:gd name="T104" fmla="*/ 34 w 35"/>
                  <a:gd name="T105" fmla="*/ 1 h 60"/>
                  <a:gd name="T106" fmla="*/ 33 w 35"/>
                  <a:gd name="T107" fmla="*/ 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5" h="60">
                    <a:moveTo>
                      <a:pt x="3" y="54"/>
                    </a:moveTo>
                    <a:cubicBezTo>
                      <a:pt x="2" y="56"/>
                      <a:pt x="1" y="58"/>
                      <a:pt x="0" y="60"/>
                    </a:cubicBezTo>
                    <a:cubicBezTo>
                      <a:pt x="1" y="58"/>
                      <a:pt x="2" y="56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moveTo>
                      <a:pt x="4" y="53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4" y="53"/>
                      <a:pt x="4" y="53"/>
                    </a:cubicBezTo>
                    <a:moveTo>
                      <a:pt x="7" y="49"/>
                    </a:moveTo>
                    <a:cubicBezTo>
                      <a:pt x="6" y="49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6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7" y="47"/>
                    </a:moveTo>
                    <a:cubicBezTo>
                      <a:pt x="7" y="47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7"/>
                      <a:pt x="7" y="47"/>
                    </a:cubicBezTo>
                    <a:cubicBezTo>
                      <a:pt x="7" y="47"/>
                      <a:pt x="7" y="47"/>
                      <a:pt x="7" y="47"/>
                    </a:cubicBezTo>
                    <a:moveTo>
                      <a:pt x="11" y="41"/>
                    </a:moveTo>
                    <a:cubicBezTo>
                      <a:pt x="10" y="43"/>
                      <a:pt x="9" y="45"/>
                      <a:pt x="7" y="47"/>
                    </a:cubicBezTo>
                    <a:cubicBezTo>
                      <a:pt x="7" y="47"/>
                      <a:pt x="8" y="47"/>
                      <a:pt x="8" y="47"/>
                    </a:cubicBezTo>
                    <a:cubicBezTo>
                      <a:pt x="9" y="45"/>
                      <a:pt x="10" y="43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moveTo>
                      <a:pt x="13" y="38"/>
                    </a:moveTo>
                    <a:cubicBezTo>
                      <a:pt x="12" y="39"/>
                      <a:pt x="12" y="39"/>
                      <a:pt x="1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39"/>
                      <a:pt x="12" y="39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moveTo>
                      <a:pt x="14" y="36"/>
                    </a:moveTo>
                    <a:cubicBezTo>
                      <a:pt x="14" y="36"/>
                      <a:pt x="14" y="37"/>
                      <a:pt x="14" y="37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4" y="37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moveTo>
                      <a:pt x="14" y="35"/>
                    </a:moveTo>
                    <a:cubicBezTo>
                      <a:pt x="14" y="35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5"/>
                      <a:pt x="15" y="35"/>
                    </a:cubicBezTo>
                    <a:cubicBezTo>
                      <a:pt x="15" y="35"/>
                      <a:pt x="15" y="35"/>
                      <a:pt x="14" y="35"/>
                    </a:cubicBezTo>
                    <a:moveTo>
                      <a:pt x="15" y="34"/>
                    </a:move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moveTo>
                      <a:pt x="16" y="32"/>
                    </a:moveTo>
                    <a:cubicBezTo>
                      <a:pt x="16" y="32"/>
                      <a:pt x="16" y="33"/>
                      <a:pt x="15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6" y="33"/>
                      <a:pt x="16" y="32"/>
                      <a:pt x="17" y="32"/>
                    </a:cubicBezTo>
                    <a:cubicBezTo>
                      <a:pt x="17" y="32"/>
                      <a:pt x="16" y="32"/>
                      <a:pt x="16" y="32"/>
                    </a:cubicBezTo>
                    <a:moveTo>
                      <a:pt x="21" y="24"/>
                    </a:moveTo>
                    <a:cubicBezTo>
                      <a:pt x="20" y="26"/>
                      <a:pt x="18" y="29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8" y="29"/>
                      <a:pt x="20" y="26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moveTo>
                      <a:pt x="24" y="19"/>
                    </a:moveTo>
                    <a:cubicBezTo>
                      <a:pt x="23" y="20"/>
                      <a:pt x="22" y="22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2"/>
                      <a:pt x="23" y="20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moveTo>
                      <a:pt x="25" y="17"/>
                    </a:moveTo>
                    <a:cubicBezTo>
                      <a:pt x="25" y="18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8"/>
                      <a:pt x="25" y="18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moveTo>
                      <a:pt x="26" y="16"/>
                    </a:moveTo>
                    <a:cubicBezTo>
                      <a:pt x="25" y="16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26" y="16"/>
                    </a:move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26" y="15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moveTo>
                      <a:pt x="31" y="7"/>
                    </a:moveTo>
                    <a:cubicBezTo>
                      <a:pt x="30" y="9"/>
                      <a:pt x="28" y="12"/>
                      <a:pt x="27" y="14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8" y="12"/>
                      <a:pt x="30" y="9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moveTo>
                      <a:pt x="31" y="7"/>
                    </a:move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moveTo>
                      <a:pt x="31" y="6"/>
                    </a:move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6"/>
                      <a:pt x="31" y="6"/>
                      <a:pt x="31" y="6"/>
                    </a:cubicBezTo>
                    <a:moveTo>
                      <a:pt x="32" y="4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moveTo>
                      <a:pt x="35" y="0"/>
                    </a:moveTo>
                    <a:cubicBezTo>
                      <a:pt x="35" y="0"/>
                      <a:pt x="35" y="1"/>
                      <a:pt x="34" y="1"/>
                    </a:cubicBezTo>
                    <a:cubicBezTo>
                      <a:pt x="34" y="2"/>
                      <a:pt x="33" y="3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3"/>
                      <a:pt x="34" y="2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4" name="Freeform 9728"/>
              <p:cNvSpPr>
                <a:spLocks/>
              </p:cNvSpPr>
              <p:nvPr/>
            </p:nvSpPr>
            <p:spPr bwMode="auto">
              <a:xfrm>
                <a:off x="-319" y="3474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5" name="Oval 9729"/>
              <p:cNvSpPr>
                <a:spLocks noChangeArrowheads="1"/>
              </p:cNvSpPr>
              <p:nvPr/>
            </p:nvSpPr>
            <p:spPr bwMode="auto">
              <a:xfrm>
                <a:off x="-309" y="346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6" name="Freeform 9730"/>
              <p:cNvSpPr>
                <a:spLocks noEditPoints="1"/>
              </p:cNvSpPr>
              <p:nvPr/>
            </p:nvSpPr>
            <p:spPr bwMode="auto">
              <a:xfrm>
                <a:off x="-309" y="3443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0 w 5"/>
                  <a:gd name="T11" fmla="*/ 7 h 8"/>
                  <a:gd name="T12" fmla="*/ 0 w 5"/>
                  <a:gd name="T13" fmla="*/ 7 h 8"/>
                  <a:gd name="T14" fmla="*/ 0 w 5"/>
                  <a:gd name="T15" fmla="*/ 7 h 8"/>
                  <a:gd name="T16" fmla="*/ 1 w 5"/>
                  <a:gd name="T17" fmla="*/ 7 h 8"/>
                  <a:gd name="T18" fmla="*/ 0 w 5"/>
                  <a:gd name="T19" fmla="*/ 7 h 8"/>
                  <a:gd name="T20" fmla="*/ 5 w 5"/>
                  <a:gd name="T21" fmla="*/ 0 h 8"/>
                  <a:gd name="T22" fmla="*/ 4 w 5"/>
                  <a:gd name="T23" fmla="*/ 1 h 8"/>
                  <a:gd name="T24" fmla="*/ 4 w 5"/>
                  <a:gd name="T25" fmla="*/ 1 h 8"/>
                  <a:gd name="T26" fmla="*/ 5 w 5"/>
                  <a:gd name="T27" fmla="*/ 0 h 8"/>
                  <a:gd name="T28" fmla="*/ 5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0" y="7"/>
                      <a:pt x="0" y="7"/>
                    </a:cubicBezTo>
                    <a:moveTo>
                      <a:pt x="5" y="0"/>
                    </a:moveTo>
                    <a:cubicBezTo>
                      <a:pt x="4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7" name="Oval 9731"/>
              <p:cNvSpPr>
                <a:spLocks noChangeArrowheads="1"/>
              </p:cNvSpPr>
              <p:nvPr/>
            </p:nvSpPr>
            <p:spPr bwMode="auto">
              <a:xfrm>
                <a:off x="-290" y="342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8" name="Freeform 9732"/>
              <p:cNvSpPr>
                <a:spLocks/>
              </p:cNvSpPr>
              <p:nvPr/>
            </p:nvSpPr>
            <p:spPr bwMode="auto">
              <a:xfrm>
                <a:off x="-293" y="3429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9" name="Freeform 9733"/>
              <p:cNvSpPr>
                <a:spLocks/>
              </p:cNvSpPr>
              <p:nvPr/>
            </p:nvSpPr>
            <p:spPr bwMode="auto">
              <a:xfrm>
                <a:off x="-288" y="342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0" name="Oval 9734"/>
              <p:cNvSpPr>
                <a:spLocks noChangeArrowheads="1"/>
              </p:cNvSpPr>
              <p:nvPr/>
            </p:nvSpPr>
            <p:spPr bwMode="auto">
              <a:xfrm>
                <a:off x="-276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1" name="Freeform 9735"/>
              <p:cNvSpPr>
                <a:spLocks noEditPoints="1"/>
              </p:cNvSpPr>
              <p:nvPr/>
            </p:nvSpPr>
            <p:spPr bwMode="auto">
              <a:xfrm>
                <a:off x="-269" y="3382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2 w 3"/>
                  <a:gd name="T13" fmla="*/ 1 h 5"/>
                  <a:gd name="T14" fmla="*/ 2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2" name="Freeform 9736"/>
              <p:cNvSpPr>
                <a:spLocks noEditPoints="1"/>
              </p:cNvSpPr>
              <p:nvPr/>
            </p:nvSpPr>
            <p:spPr bwMode="auto">
              <a:xfrm>
                <a:off x="-264" y="3384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1 h 1"/>
                  <a:gd name="T7" fmla="*/ 1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3" name="Freeform 9737"/>
              <p:cNvSpPr>
                <a:spLocks noEditPoints="1"/>
              </p:cNvSpPr>
              <p:nvPr/>
            </p:nvSpPr>
            <p:spPr bwMode="auto">
              <a:xfrm>
                <a:off x="-252" y="3361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1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1 h 2"/>
                  <a:gd name="T18" fmla="*/ 0 w 1"/>
                  <a:gd name="T19" fmla="*/ 1 h 2"/>
                  <a:gd name="T20" fmla="*/ 1 w 1"/>
                  <a:gd name="T21" fmla="*/ 0 h 2"/>
                  <a:gd name="T22" fmla="*/ 0 w 1"/>
                  <a:gd name="T23" fmla="*/ 1 h 2"/>
                  <a:gd name="T24" fmla="*/ 0 w 1"/>
                  <a:gd name="T25" fmla="*/ 1 h 2"/>
                  <a:gd name="T26" fmla="*/ 1 w 1"/>
                  <a:gd name="T27" fmla="*/ 0 h 2"/>
                  <a:gd name="T28" fmla="*/ 1 w 1"/>
                  <a:gd name="T2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4" name="Oval 9738"/>
              <p:cNvSpPr>
                <a:spLocks noChangeArrowheads="1"/>
              </p:cNvSpPr>
              <p:nvPr/>
            </p:nvSpPr>
            <p:spPr bwMode="auto">
              <a:xfrm>
                <a:off x="-267" y="338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5" name="Freeform 9739"/>
              <p:cNvSpPr>
                <a:spLocks noEditPoints="1"/>
              </p:cNvSpPr>
              <p:nvPr/>
            </p:nvSpPr>
            <p:spPr bwMode="auto">
              <a:xfrm>
                <a:off x="-316" y="3434"/>
                <a:ext cx="23" cy="40"/>
              </a:xfrm>
              <a:custGeom>
                <a:avLst/>
                <a:gdLst>
                  <a:gd name="T0" fmla="*/ 2 w 10"/>
                  <a:gd name="T1" fmla="*/ 14 h 17"/>
                  <a:gd name="T2" fmla="*/ 0 w 10"/>
                  <a:gd name="T3" fmla="*/ 17 h 17"/>
                  <a:gd name="T4" fmla="*/ 0 w 10"/>
                  <a:gd name="T5" fmla="*/ 17 h 17"/>
                  <a:gd name="T6" fmla="*/ 2 w 10"/>
                  <a:gd name="T7" fmla="*/ 14 h 17"/>
                  <a:gd name="T8" fmla="*/ 2 w 10"/>
                  <a:gd name="T9" fmla="*/ 14 h 17"/>
                  <a:gd name="T10" fmla="*/ 10 w 10"/>
                  <a:gd name="T11" fmla="*/ 1 h 17"/>
                  <a:gd name="T12" fmla="*/ 9 w 10"/>
                  <a:gd name="T13" fmla="*/ 2 h 17"/>
                  <a:gd name="T14" fmla="*/ 9 w 10"/>
                  <a:gd name="T15" fmla="*/ 2 h 17"/>
                  <a:gd name="T16" fmla="*/ 10 w 10"/>
                  <a:gd name="T17" fmla="*/ 1 h 17"/>
                  <a:gd name="T18" fmla="*/ 10 w 10"/>
                  <a:gd name="T19" fmla="*/ 1 h 17"/>
                  <a:gd name="T20" fmla="*/ 10 w 10"/>
                  <a:gd name="T21" fmla="*/ 0 h 17"/>
                  <a:gd name="T22" fmla="*/ 10 w 10"/>
                  <a:gd name="T23" fmla="*/ 0 h 17"/>
                  <a:gd name="T24" fmla="*/ 10 w 10"/>
                  <a:gd name="T25" fmla="*/ 0 h 17"/>
                  <a:gd name="T26" fmla="*/ 10 w 10"/>
                  <a:gd name="T27" fmla="*/ 0 h 17"/>
                  <a:gd name="T28" fmla="*/ 10 w 10"/>
                  <a:gd name="T2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7">
                    <a:moveTo>
                      <a:pt x="2" y="14"/>
                    </a:moveTo>
                    <a:cubicBezTo>
                      <a:pt x="1" y="15"/>
                      <a:pt x="1" y="16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6"/>
                      <a:pt x="1" y="15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10" y="1"/>
                    </a:move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moveTo>
                      <a:pt x="10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6" name="Freeform 9740"/>
              <p:cNvSpPr>
                <a:spLocks/>
              </p:cNvSpPr>
              <p:nvPr/>
            </p:nvSpPr>
            <p:spPr bwMode="auto">
              <a:xfrm>
                <a:off x="-250" y="335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7" name="Freeform 9741"/>
              <p:cNvSpPr>
                <a:spLocks/>
              </p:cNvSpPr>
              <p:nvPr/>
            </p:nvSpPr>
            <p:spPr bwMode="auto">
              <a:xfrm>
                <a:off x="-106" y="310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8" name="Freeform 9742"/>
              <p:cNvSpPr>
                <a:spLocks noEditPoints="1"/>
              </p:cNvSpPr>
              <p:nvPr/>
            </p:nvSpPr>
            <p:spPr bwMode="auto">
              <a:xfrm>
                <a:off x="-108" y="3103"/>
                <a:ext cx="4" cy="7"/>
              </a:xfrm>
              <a:custGeom>
                <a:avLst/>
                <a:gdLst>
                  <a:gd name="T0" fmla="*/ 1 w 2"/>
                  <a:gd name="T1" fmla="*/ 2 h 3"/>
                  <a:gd name="T2" fmla="*/ 1 w 2"/>
                  <a:gd name="T3" fmla="*/ 2 h 3"/>
                  <a:gd name="T4" fmla="*/ 0 w 2"/>
                  <a:gd name="T5" fmla="*/ 3 h 3"/>
                  <a:gd name="T6" fmla="*/ 1 w 2"/>
                  <a:gd name="T7" fmla="*/ 2 h 3"/>
                  <a:gd name="T8" fmla="*/ 1 w 2"/>
                  <a:gd name="T9" fmla="*/ 1 h 3"/>
                  <a:gd name="T10" fmla="*/ 1 w 2"/>
                  <a:gd name="T11" fmla="*/ 2 h 3"/>
                  <a:gd name="T12" fmla="*/ 1 w 2"/>
                  <a:gd name="T13" fmla="*/ 2 h 3"/>
                  <a:gd name="T14" fmla="*/ 1 w 2"/>
                  <a:gd name="T15" fmla="*/ 2 h 3"/>
                  <a:gd name="T16" fmla="*/ 1 w 2"/>
                  <a:gd name="T17" fmla="*/ 2 h 3"/>
                  <a:gd name="T18" fmla="*/ 1 w 2"/>
                  <a:gd name="T19" fmla="*/ 2 h 3"/>
                  <a:gd name="T20" fmla="*/ 1 w 2"/>
                  <a:gd name="T21" fmla="*/ 1 h 3"/>
                  <a:gd name="T22" fmla="*/ 2 w 2"/>
                  <a:gd name="T23" fmla="*/ 0 h 3"/>
                  <a:gd name="T24" fmla="*/ 2 w 2"/>
                  <a:gd name="T25" fmla="*/ 1 h 3"/>
                  <a:gd name="T26" fmla="*/ 1 w 2"/>
                  <a:gd name="T27" fmla="*/ 1 h 3"/>
                  <a:gd name="T28" fmla="*/ 2 w 2"/>
                  <a:gd name="T29" fmla="*/ 1 h 3"/>
                  <a:gd name="T30" fmla="*/ 2 w 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2"/>
                    </a:cubicBezTo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9" name="Freeform 9743"/>
              <p:cNvSpPr>
                <a:spLocks/>
              </p:cNvSpPr>
              <p:nvPr/>
            </p:nvSpPr>
            <p:spPr bwMode="auto">
              <a:xfrm>
                <a:off x="-120" y="3117"/>
                <a:ext cx="9" cy="12"/>
              </a:xfrm>
              <a:custGeom>
                <a:avLst/>
                <a:gdLst>
                  <a:gd name="T0" fmla="*/ 3 w 4"/>
                  <a:gd name="T1" fmla="*/ 0 h 5"/>
                  <a:gd name="T2" fmla="*/ 1 w 4"/>
                  <a:gd name="T3" fmla="*/ 4 h 5"/>
                  <a:gd name="T4" fmla="*/ 0 w 4"/>
                  <a:gd name="T5" fmla="*/ 5 h 5"/>
                  <a:gd name="T6" fmla="*/ 1 w 4"/>
                  <a:gd name="T7" fmla="*/ 5 h 5"/>
                  <a:gd name="T8" fmla="*/ 4 w 4"/>
                  <a:gd name="T9" fmla="*/ 0 h 5"/>
                  <a:gd name="T10" fmla="*/ 3 w 4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3" y="0"/>
                    </a:moveTo>
                    <a:cubicBezTo>
                      <a:pt x="2" y="1"/>
                      <a:pt x="1" y="3"/>
                      <a:pt x="1" y="4"/>
                    </a:cubicBezTo>
                    <a:cubicBezTo>
                      <a:pt x="1" y="4"/>
                      <a:pt x="1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0" name="Freeform 9744"/>
              <p:cNvSpPr>
                <a:spLocks noEditPoints="1"/>
              </p:cNvSpPr>
              <p:nvPr/>
            </p:nvSpPr>
            <p:spPr bwMode="auto">
              <a:xfrm>
                <a:off x="-125" y="3113"/>
                <a:ext cx="17" cy="28"/>
              </a:xfrm>
              <a:custGeom>
                <a:avLst/>
                <a:gdLst>
                  <a:gd name="T0" fmla="*/ 2 w 7"/>
                  <a:gd name="T1" fmla="*/ 7 h 12"/>
                  <a:gd name="T2" fmla="*/ 0 w 7"/>
                  <a:gd name="T3" fmla="*/ 12 h 12"/>
                  <a:gd name="T4" fmla="*/ 2 w 7"/>
                  <a:gd name="T5" fmla="*/ 9 h 12"/>
                  <a:gd name="T6" fmla="*/ 3 w 7"/>
                  <a:gd name="T7" fmla="*/ 7 h 12"/>
                  <a:gd name="T8" fmla="*/ 2 w 7"/>
                  <a:gd name="T9" fmla="*/ 7 h 12"/>
                  <a:gd name="T10" fmla="*/ 6 w 7"/>
                  <a:gd name="T11" fmla="*/ 0 h 12"/>
                  <a:gd name="T12" fmla="*/ 6 w 7"/>
                  <a:gd name="T13" fmla="*/ 2 h 12"/>
                  <a:gd name="T14" fmla="*/ 5 w 7"/>
                  <a:gd name="T15" fmla="*/ 2 h 12"/>
                  <a:gd name="T16" fmla="*/ 6 w 7"/>
                  <a:gd name="T17" fmla="*/ 2 h 12"/>
                  <a:gd name="T18" fmla="*/ 7 w 7"/>
                  <a:gd name="T19" fmla="*/ 0 h 12"/>
                  <a:gd name="T20" fmla="*/ 7 w 7"/>
                  <a:gd name="T21" fmla="*/ 0 h 12"/>
                  <a:gd name="T22" fmla="*/ 7 w 7"/>
                  <a:gd name="T23" fmla="*/ 0 h 12"/>
                  <a:gd name="T24" fmla="*/ 6 w 7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12">
                    <a:moveTo>
                      <a:pt x="2" y="7"/>
                    </a:moveTo>
                    <a:cubicBezTo>
                      <a:pt x="2" y="8"/>
                      <a:pt x="1" y="10"/>
                      <a:pt x="0" y="12"/>
                    </a:cubicBezTo>
                    <a:cubicBezTo>
                      <a:pt x="1" y="11"/>
                      <a:pt x="1" y="10"/>
                      <a:pt x="2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2" y="7"/>
                    </a:cubicBezTo>
                    <a:moveTo>
                      <a:pt x="6" y="0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1" name="Freeform 9745"/>
              <p:cNvSpPr>
                <a:spLocks noEditPoints="1"/>
              </p:cNvSpPr>
              <p:nvPr/>
            </p:nvSpPr>
            <p:spPr bwMode="auto">
              <a:xfrm>
                <a:off x="-179" y="3127"/>
                <a:ext cx="61" cy="94"/>
              </a:xfrm>
              <a:custGeom>
                <a:avLst/>
                <a:gdLst>
                  <a:gd name="T0" fmla="*/ 2 w 26"/>
                  <a:gd name="T1" fmla="*/ 37 h 40"/>
                  <a:gd name="T2" fmla="*/ 0 w 26"/>
                  <a:gd name="T3" fmla="*/ 40 h 40"/>
                  <a:gd name="T4" fmla="*/ 1 w 26"/>
                  <a:gd name="T5" fmla="*/ 38 h 40"/>
                  <a:gd name="T6" fmla="*/ 2 w 26"/>
                  <a:gd name="T7" fmla="*/ 37 h 40"/>
                  <a:gd name="T8" fmla="*/ 2 w 26"/>
                  <a:gd name="T9" fmla="*/ 37 h 40"/>
                  <a:gd name="T10" fmla="*/ 9 w 26"/>
                  <a:gd name="T11" fmla="*/ 26 h 40"/>
                  <a:gd name="T12" fmla="*/ 5 w 26"/>
                  <a:gd name="T13" fmla="*/ 33 h 40"/>
                  <a:gd name="T14" fmla="*/ 5 w 26"/>
                  <a:gd name="T15" fmla="*/ 33 h 40"/>
                  <a:gd name="T16" fmla="*/ 9 w 26"/>
                  <a:gd name="T17" fmla="*/ 26 h 40"/>
                  <a:gd name="T18" fmla="*/ 9 w 26"/>
                  <a:gd name="T19" fmla="*/ 26 h 40"/>
                  <a:gd name="T20" fmla="*/ 15 w 26"/>
                  <a:gd name="T21" fmla="*/ 15 h 40"/>
                  <a:gd name="T22" fmla="*/ 11 w 26"/>
                  <a:gd name="T23" fmla="*/ 22 h 40"/>
                  <a:gd name="T24" fmla="*/ 12 w 26"/>
                  <a:gd name="T25" fmla="*/ 22 h 40"/>
                  <a:gd name="T26" fmla="*/ 16 w 26"/>
                  <a:gd name="T27" fmla="*/ 16 h 40"/>
                  <a:gd name="T28" fmla="*/ 15 w 26"/>
                  <a:gd name="T29" fmla="*/ 15 h 40"/>
                  <a:gd name="T30" fmla="*/ 20 w 26"/>
                  <a:gd name="T31" fmla="*/ 8 h 40"/>
                  <a:gd name="T32" fmla="*/ 19 w 26"/>
                  <a:gd name="T33" fmla="*/ 9 h 40"/>
                  <a:gd name="T34" fmla="*/ 20 w 26"/>
                  <a:gd name="T35" fmla="*/ 9 h 40"/>
                  <a:gd name="T36" fmla="*/ 20 w 26"/>
                  <a:gd name="T37" fmla="*/ 8 h 40"/>
                  <a:gd name="T38" fmla="*/ 20 w 26"/>
                  <a:gd name="T39" fmla="*/ 8 h 40"/>
                  <a:gd name="T40" fmla="*/ 21 w 26"/>
                  <a:gd name="T41" fmla="*/ 7 h 40"/>
                  <a:gd name="T42" fmla="*/ 20 w 26"/>
                  <a:gd name="T43" fmla="*/ 8 h 40"/>
                  <a:gd name="T44" fmla="*/ 21 w 26"/>
                  <a:gd name="T45" fmla="*/ 8 h 40"/>
                  <a:gd name="T46" fmla="*/ 21 w 26"/>
                  <a:gd name="T47" fmla="*/ 7 h 40"/>
                  <a:gd name="T48" fmla="*/ 21 w 26"/>
                  <a:gd name="T49" fmla="*/ 7 h 40"/>
                  <a:gd name="T50" fmla="*/ 26 w 26"/>
                  <a:gd name="T51" fmla="*/ 0 h 40"/>
                  <a:gd name="T52" fmla="*/ 25 w 26"/>
                  <a:gd name="T53" fmla="*/ 1 h 40"/>
                  <a:gd name="T54" fmla="*/ 25 w 26"/>
                  <a:gd name="T55" fmla="*/ 1 h 40"/>
                  <a:gd name="T56" fmla="*/ 26 w 26"/>
                  <a:gd name="T57" fmla="*/ 0 h 40"/>
                  <a:gd name="T58" fmla="*/ 26 w 26"/>
                  <a:gd name="T5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6" h="40">
                    <a:moveTo>
                      <a:pt x="2" y="37"/>
                    </a:moveTo>
                    <a:cubicBezTo>
                      <a:pt x="1" y="38"/>
                      <a:pt x="1" y="39"/>
                      <a:pt x="0" y="40"/>
                    </a:cubicBezTo>
                    <a:cubicBezTo>
                      <a:pt x="1" y="40"/>
                      <a:pt x="1" y="39"/>
                      <a:pt x="1" y="38"/>
                    </a:cubicBezTo>
                    <a:cubicBezTo>
                      <a:pt x="2" y="38"/>
                      <a:pt x="2" y="38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moveTo>
                      <a:pt x="9" y="26"/>
                    </a:moveTo>
                    <a:cubicBezTo>
                      <a:pt x="7" y="28"/>
                      <a:pt x="6" y="30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6" y="31"/>
                      <a:pt x="8" y="28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moveTo>
                      <a:pt x="15" y="15"/>
                    </a:moveTo>
                    <a:cubicBezTo>
                      <a:pt x="14" y="17"/>
                      <a:pt x="13" y="19"/>
                      <a:pt x="11" y="22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3" y="20"/>
                      <a:pt x="14" y="18"/>
                      <a:pt x="16" y="16"/>
                    </a:cubicBezTo>
                    <a:cubicBezTo>
                      <a:pt x="16" y="16"/>
                      <a:pt x="15" y="15"/>
                      <a:pt x="15" y="15"/>
                    </a:cubicBezTo>
                    <a:moveTo>
                      <a:pt x="20" y="8"/>
                    </a:moveTo>
                    <a:cubicBezTo>
                      <a:pt x="20" y="8"/>
                      <a:pt x="20" y="9"/>
                      <a:pt x="19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moveTo>
                      <a:pt x="21" y="7"/>
                    </a:moveTo>
                    <a:cubicBezTo>
                      <a:pt x="20" y="7"/>
                      <a:pt x="20" y="8"/>
                      <a:pt x="20" y="8"/>
                    </a:cubicBezTo>
                    <a:cubicBezTo>
                      <a:pt x="20" y="8"/>
                      <a:pt x="20" y="8"/>
                      <a:pt x="21" y="8"/>
                    </a:cubicBezTo>
                    <a:cubicBezTo>
                      <a:pt x="21" y="8"/>
                      <a:pt x="21" y="8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moveTo>
                      <a:pt x="26" y="0"/>
                    </a:moveTo>
                    <a:cubicBezTo>
                      <a:pt x="25" y="0"/>
                      <a:pt x="25" y="0"/>
                      <a:pt x="25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2" name="Freeform 9746"/>
              <p:cNvSpPr>
                <a:spLocks noEditPoints="1"/>
              </p:cNvSpPr>
              <p:nvPr/>
            </p:nvSpPr>
            <p:spPr bwMode="auto">
              <a:xfrm>
                <a:off x="-174" y="3129"/>
                <a:ext cx="54" cy="85"/>
              </a:xfrm>
              <a:custGeom>
                <a:avLst/>
                <a:gdLst>
                  <a:gd name="T0" fmla="*/ 3 w 23"/>
                  <a:gd name="T1" fmla="*/ 32 h 36"/>
                  <a:gd name="T2" fmla="*/ 2 w 23"/>
                  <a:gd name="T3" fmla="*/ 32 h 36"/>
                  <a:gd name="T4" fmla="*/ 2 w 23"/>
                  <a:gd name="T5" fmla="*/ 32 h 36"/>
                  <a:gd name="T6" fmla="*/ 1 w 23"/>
                  <a:gd name="T7" fmla="*/ 35 h 36"/>
                  <a:gd name="T8" fmla="*/ 0 w 23"/>
                  <a:gd name="T9" fmla="*/ 36 h 36"/>
                  <a:gd name="T10" fmla="*/ 0 w 23"/>
                  <a:gd name="T11" fmla="*/ 36 h 36"/>
                  <a:gd name="T12" fmla="*/ 3 w 23"/>
                  <a:gd name="T13" fmla="*/ 32 h 36"/>
                  <a:gd name="T14" fmla="*/ 3 w 23"/>
                  <a:gd name="T15" fmla="*/ 32 h 36"/>
                  <a:gd name="T16" fmla="*/ 9 w 23"/>
                  <a:gd name="T17" fmla="*/ 21 h 36"/>
                  <a:gd name="T18" fmla="*/ 7 w 23"/>
                  <a:gd name="T19" fmla="*/ 25 h 36"/>
                  <a:gd name="T20" fmla="*/ 7 w 23"/>
                  <a:gd name="T21" fmla="*/ 25 h 36"/>
                  <a:gd name="T22" fmla="*/ 10 w 23"/>
                  <a:gd name="T23" fmla="*/ 21 h 36"/>
                  <a:gd name="T24" fmla="*/ 9 w 23"/>
                  <a:gd name="T25" fmla="*/ 21 h 36"/>
                  <a:gd name="T26" fmla="*/ 17 w 23"/>
                  <a:gd name="T27" fmla="*/ 8 h 36"/>
                  <a:gd name="T28" fmla="*/ 13 w 23"/>
                  <a:gd name="T29" fmla="*/ 14 h 36"/>
                  <a:gd name="T30" fmla="*/ 14 w 23"/>
                  <a:gd name="T31" fmla="*/ 15 h 36"/>
                  <a:gd name="T32" fmla="*/ 18 w 23"/>
                  <a:gd name="T33" fmla="*/ 8 h 36"/>
                  <a:gd name="T34" fmla="*/ 17 w 23"/>
                  <a:gd name="T35" fmla="*/ 8 h 36"/>
                  <a:gd name="T36" fmla="*/ 18 w 23"/>
                  <a:gd name="T37" fmla="*/ 7 h 36"/>
                  <a:gd name="T38" fmla="*/ 18 w 23"/>
                  <a:gd name="T39" fmla="*/ 7 h 36"/>
                  <a:gd name="T40" fmla="*/ 18 w 23"/>
                  <a:gd name="T41" fmla="*/ 7 h 36"/>
                  <a:gd name="T42" fmla="*/ 19 w 23"/>
                  <a:gd name="T43" fmla="*/ 7 h 36"/>
                  <a:gd name="T44" fmla="*/ 18 w 23"/>
                  <a:gd name="T45" fmla="*/ 7 h 36"/>
                  <a:gd name="T46" fmla="*/ 23 w 23"/>
                  <a:gd name="T47" fmla="*/ 0 h 36"/>
                  <a:gd name="T48" fmla="*/ 19 w 23"/>
                  <a:gd name="T49" fmla="*/ 6 h 36"/>
                  <a:gd name="T50" fmla="*/ 19 w 23"/>
                  <a:gd name="T51" fmla="*/ 6 h 36"/>
                  <a:gd name="T52" fmla="*/ 23 w 23"/>
                  <a:gd name="T53" fmla="*/ 0 h 36"/>
                  <a:gd name="T54" fmla="*/ 23 w 23"/>
                  <a:gd name="T5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" h="36">
                    <a:moveTo>
                      <a:pt x="3" y="32"/>
                    </a:moveTo>
                    <a:cubicBezTo>
                      <a:pt x="3" y="32"/>
                      <a:pt x="2" y="32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1" y="35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5"/>
                      <a:pt x="2" y="33"/>
                      <a:pt x="3" y="32"/>
                    </a:cubicBezTo>
                    <a:cubicBezTo>
                      <a:pt x="3" y="32"/>
                      <a:pt x="3" y="32"/>
                      <a:pt x="3" y="32"/>
                    </a:cubicBezTo>
                    <a:moveTo>
                      <a:pt x="9" y="21"/>
                    </a:moveTo>
                    <a:cubicBezTo>
                      <a:pt x="9" y="22"/>
                      <a:pt x="8" y="23"/>
                      <a:pt x="7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8" y="24"/>
                      <a:pt x="9" y="22"/>
                      <a:pt x="10" y="21"/>
                    </a:cubicBezTo>
                    <a:cubicBezTo>
                      <a:pt x="10" y="21"/>
                      <a:pt x="10" y="21"/>
                      <a:pt x="9" y="21"/>
                    </a:cubicBezTo>
                    <a:moveTo>
                      <a:pt x="17" y="8"/>
                    </a:moveTo>
                    <a:cubicBezTo>
                      <a:pt x="16" y="10"/>
                      <a:pt x="15" y="12"/>
                      <a:pt x="13" y="14"/>
                    </a:cubicBezTo>
                    <a:cubicBezTo>
                      <a:pt x="13" y="14"/>
                      <a:pt x="14" y="15"/>
                      <a:pt x="14" y="15"/>
                    </a:cubicBezTo>
                    <a:cubicBezTo>
                      <a:pt x="15" y="12"/>
                      <a:pt x="17" y="10"/>
                      <a:pt x="18" y="8"/>
                    </a:cubicBezTo>
                    <a:cubicBezTo>
                      <a:pt x="17" y="8"/>
                      <a:pt x="17" y="8"/>
                      <a:pt x="17" y="8"/>
                    </a:cubicBezTo>
                    <a:moveTo>
                      <a:pt x="18" y="7"/>
                    </a:move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9" y="7"/>
                      <a:pt x="19" y="7"/>
                    </a:cubicBezTo>
                    <a:cubicBezTo>
                      <a:pt x="18" y="7"/>
                      <a:pt x="18" y="7"/>
                      <a:pt x="18" y="7"/>
                    </a:cubicBezTo>
                    <a:moveTo>
                      <a:pt x="23" y="0"/>
                    </a:moveTo>
                    <a:cubicBezTo>
                      <a:pt x="22" y="1"/>
                      <a:pt x="21" y="3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4"/>
                      <a:pt x="22" y="2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3" name="Freeform 9747"/>
              <p:cNvSpPr>
                <a:spLocks noEditPoints="1"/>
              </p:cNvSpPr>
              <p:nvPr/>
            </p:nvSpPr>
            <p:spPr bwMode="auto">
              <a:xfrm>
                <a:off x="-229" y="3146"/>
                <a:ext cx="102" cy="174"/>
              </a:xfrm>
              <a:custGeom>
                <a:avLst/>
                <a:gdLst>
                  <a:gd name="T0" fmla="*/ 0 w 43"/>
                  <a:gd name="T1" fmla="*/ 73 h 74"/>
                  <a:gd name="T2" fmla="*/ 1 w 43"/>
                  <a:gd name="T3" fmla="*/ 73 h 74"/>
                  <a:gd name="T4" fmla="*/ 0 w 43"/>
                  <a:gd name="T5" fmla="*/ 72 h 74"/>
                  <a:gd name="T6" fmla="*/ 1 w 43"/>
                  <a:gd name="T7" fmla="*/ 72 h 74"/>
                  <a:gd name="T8" fmla="*/ 0 w 43"/>
                  <a:gd name="T9" fmla="*/ 72 h 74"/>
                  <a:gd name="T10" fmla="*/ 1 w 43"/>
                  <a:gd name="T11" fmla="*/ 71 h 74"/>
                  <a:gd name="T12" fmla="*/ 2 w 43"/>
                  <a:gd name="T13" fmla="*/ 70 h 74"/>
                  <a:gd name="T14" fmla="*/ 2 w 43"/>
                  <a:gd name="T15" fmla="*/ 69 h 74"/>
                  <a:gd name="T16" fmla="*/ 2 w 43"/>
                  <a:gd name="T17" fmla="*/ 70 h 74"/>
                  <a:gd name="T18" fmla="*/ 2 w 43"/>
                  <a:gd name="T19" fmla="*/ 69 h 74"/>
                  <a:gd name="T20" fmla="*/ 3 w 43"/>
                  <a:gd name="T21" fmla="*/ 67 h 74"/>
                  <a:gd name="T22" fmla="*/ 5 w 43"/>
                  <a:gd name="T23" fmla="*/ 66 h 74"/>
                  <a:gd name="T24" fmla="*/ 6 w 43"/>
                  <a:gd name="T25" fmla="*/ 63 h 74"/>
                  <a:gd name="T26" fmla="*/ 5 w 43"/>
                  <a:gd name="T27" fmla="*/ 66 h 74"/>
                  <a:gd name="T28" fmla="*/ 6 w 43"/>
                  <a:gd name="T29" fmla="*/ 63 h 74"/>
                  <a:gd name="T30" fmla="*/ 6 w 43"/>
                  <a:gd name="T31" fmla="*/ 62 h 74"/>
                  <a:gd name="T32" fmla="*/ 8 w 43"/>
                  <a:gd name="T33" fmla="*/ 62 h 74"/>
                  <a:gd name="T34" fmla="*/ 11 w 43"/>
                  <a:gd name="T35" fmla="*/ 53 h 74"/>
                  <a:gd name="T36" fmla="*/ 8 w 43"/>
                  <a:gd name="T37" fmla="*/ 61 h 74"/>
                  <a:gd name="T38" fmla="*/ 11 w 43"/>
                  <a:gd name="T39" fmla="*/ 53 h 74"/>
                  <a:gd name="T40" fmla="*/ 13 w 43"/>
                  <a:gd name="T41" fmla="*/ 51 h 74"/>
                  <a:gd name="T42" fmla="*/ 18 w 43"/>
                  <a:gd name="T43" fmla="*/ 46 h 74"/>
                  <a:gd name="T44" fmla="*/ 25 w 43"/>
                  <a:gd name="T45" fmla="*/ 30 h 74"/>
                  <a:gd name="T46" fmla="*/ 20 w 43"/>
                  <a:gd name="T47" fmla="*/ 41 h 74"/>
                  <a:gd name="T48" fmla="*/ 26 w 43"/>
                  <a:gd name="T49" fmla="*/ 31 h 74"/>
                  <a:gd name="T50" fmla="*/ 32 w 43"/>
                  <a:gd name="T51" fmla="*/ 19 h 74"/>
                  <a:gd name="T52" fmla="*/ 29 w 43"/>
                  <a:gd name="T53" fmla="*/ 26 h 74"/>
                  <a:gd name="T54" fmla="*/ 32 w 43"/>
                  <a:gd name="T55" fmla="*/ 19 h 74"/>
                  <a:gd name="T56" fmla="*/ 35 w 43"/>
                  <a:gd name="T57" fmla="*/ 13 h 74"/>
                  <a:gd name="T58" fmla="*/ 35 w 43"/>
                  <a:gd name="T59" fmla="*/ 15 h 74"/>
                  <a:gd name="T60" fmla="*/ 38 w 43"/>
                  <a:gd name="T61" fmla="*/ 8 h 74"/>
                  <a:gd name="T62" fmla="*/ 42 w 43"/>
                  <a:gd name="T63" fmla="*/ 2 h 74"/>
                  <a:gd name="T64" fmla="*/ 43 w 43"/>
                  <a:gd name="T65" fmla="*/ 1 h 74"/>
                  <a:gd name="T66" fmla="*/ 43 w 43"/>
                  <a:gd name="T67" fmla="*/ 0 h 74"/>
                  <a:gd name="T68" fmla="*/ 43 w 43"/>
                  <a:gd name="T69" fmla="*/ 1 h 74"/>
                  <a:gd name="T70" fmla="*/ 43 w 43"/>
                  <a:gd name="T7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3" h="74">
                    <a:moveTo>
                      <a:pt x="0" y="73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0" y="74"/>
                      <a:pt x="0" y="74"/>
                    </a:cubicBezTo>
                    <a:cubicBezTo>
                      <a:pt x="0" y="73"/>
                      <a:pt x="0" y="73"/>
                      <a:pt x="1" y="73"/>
                    </a:cubicBezTo>
                    <a:cubicBezTo>
                      <a:pt x="0" y="73"/>
                      <a:pt x="0" y="73"/>
                      <a:pt x="0" y="73"/>
                    </a:cubicBezTo>
                    <a:moveTo>
                      <a:pt x="0" y="72"/>
                    </a:move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1" y="72"/>
                      <a:pt x="1" y="72"/>
                      <a:pt x="0" y="72"/>
                    </a:cubicBezTo>
                    <a:moveTo>
                      <a:pt x="2" y="70"/>
                    </a:moveTo>
                    <a:cubicBezTo>
                      <a:pt x="1" y="70"/>
                      <a:pt x="1" y="71"/>
                      <a:pt x="1" y="71"/>
                    </a:cubicBezTo>
                    <a:cubicBezTo>
                      <a:pt x="1" y="71"/>
                      <a:pt x="1" y="71"/>
                      <a:pt x="2" y="71"/>
                    </a:cubicBezTo>
                    <a:cubicBezTo>
                      <a:pt x="2" y="71"/>
                      <a:pt x="2" y="71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moveTo>
                      <a:pt x="2" y="69"/>
                    </a:moveTo>
                    <a:cubicBezTo>
                      <a:pt x="2" y="69"/>
                      <a:pt x="2" y="69"/>
                      <a:pt x="2" y="70"/>
                    </a:cubicBezTo>
                    <a:cubicBezTo>
                      <a:pt x="2" y="70"/>
                      <a:pt x="2" y="70"/>
                      <a:pt x="2" y="70"/>
                    </a:cubicBezTo>
                    <a:cubicBezTo>
                      <a:pt x="3" y="70"/>
                      <a:pt x="3" y="70"/>
                      <a:pt x="3" y="69"/>
                    </a:cubicBezTo>
                    <a:cubicBezTo>
                      <a:pt x="3" y="69"/>
                      <a:pt x="2" y="69"/>
                      <a:pt x="2" y="69"/>
                    </a:cubicBezTo>
                    <a:moveTo>
                      <a:pt x="4" y="66"/>
                    </a:moveTo>
                    <a:cubicBezTo>
                      <a:pt x="4" y="66"/>
                      <a:pt x="3" y="67"/>
                      <a:pt x="3" y="67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4" y="67"/>
                      <a:pt x="4" y="67"/>
                      <a:pt x="5" y="66"/>
                    </a:cubicBezTo>
                    <a:cubicBezTo>
                      <a:pt x="4" y="66"/>
                      <a:pt x="4" y="66"/>
                      <a:pt x="4" y="66"/>
                    </a:cubicBezTo>
                    <a:moveTo>
                      <a:pt x="6" y="63"/>
                    </a:moveTo>
                    <a:cubicBezTo>
                      <a:pt x="5" y="64"/>
                      <a:pt x="5" y="64"/>
                      <a:pt x="4" y="65"/>
                    </a:cubicBezTo>
                    <a:cubicBezTo>
                      <a:pt x="5" y="65"/>
                      <a:pt x="5" y="65"/>
                      <a:pt x="5" y="66"/>
                    </a:cubicBezTo>
                    <a:cubicBezTo>
                      <a:pt x="6" y="65"/>
                      <a:pt x="6" y="64"/>
                      <a:pt x="7" y="63"/>
                    </a:cubicBezTo>
                    <a:cubicBezTo>
                      <a:pt x="6" y="63"/>
                      <a:pt x="6" y="63"/>
                      <a:pt x="6" y="63"/>
                    </a:cubicBezTo>
                    <a:moveTo>
                      <a:pt x="7" y="61"/>
                    </a:moveTo>
                    <a:cubicBezTo>
                      <a:pt x="6" y="62"/>
                      <a:pt x="6" y="62"/>
                      <a:pt x="6" y="62"/>
                    </a:cubicBezTo>
                    <a:cubicBezTo>
                      <a:pt x="6" y="62"/>
                      <a:pt x="7" y="63"/>
                      <a:pt x="7" y="63"/>
                    </a:cubicBezTo>
                    <a:cubicBezTo>
                      <a:pt x="7" y="62"/>
                      <a:pt x="7" y="62"/>
                      <a:pt x="8" y="62"/>
                    </a:cubicBezTo>
                    <a:cubicBezTo>
                      <a:pt x="7" y="62"/>
                      <a:pt x="7" y="61"/>
                      <a:pt x="7" y="61"/>
                    </a:cubicBezTo>
                    <a:moveTo>
                      <a:pt x="11" y="53"/>
                    </a:moveTo>
                    <a:cubicBezTo>
                      <a:pt x="10" y="56"/>
                      <a:pt x="9" y="58"/>
                      <a:pt x="7" y="60"/>
                    </a:cubicBezTo>
                    <a:cubicBezTo>
                      <a:pt x="8" y="60"/>
                      <a:pt x="8" y="61"/>
                      <a:pt x="8" y="61"/>
                    </a:cubicBezTo>
                    <a:cubicBezTo>
                      <a:pt x="10" y="58"/>
                      <a:pt x="11" y="56"/>
                      <a:pt x="12" y="54"/>
                    </a:cubicBezTo>
                    <a:cubicBezTo>
                      <a:pt x="12" y="54"/>
                      <a:pt x="12" y="54"/>
                      <a:pt x="11" y="53"/>
                    </a:cubicBezTo>
                    <a:moveTo>
                      <a:pt x="16" y="45"/>
                    </a:moveTo>
                    <a:cubicBezTo>
                      <a:pt x="15" y="47"/>
                      <a:pt x="14" y="49"/>
                      <a:pt x="13" y="51"/>
                    </a:cubicBezTo>
                    <a:cubicBezTo>
                      <a:pt x="13" y="51"/>
                      <a:pt x="14" y="51"/>
                      <a:pt x="14" y="51"/>
                    </a:cubicBezTo>
                    <a:cubicBezTo>
                      <a:pt x="15" y="49"/>
                      <a:pt x="16" y="48"/>
                      <a:pt x="18" y="46"/>
                    </a:cubicBezTo>
                    <a:cubicBezTo>
                      <a:pt x="17" y="45"/>
                      <a:pt x="17" y="45"/>
                      <a:pt x="16" y="45"/>
                    </a:cubicBezTo>
                    <a:moveTo>
                      <a:pt x="25" y="30"/>
                    </a:moveTo>
                    <a:cubicBezTo>
                      <a:pt x="23" y="34"/>
                      <a:pt x="21" y="37"/>
                      <a:pt x="19" y="41"/>
                    </a:cubicBezTo>
                    <a:cubicBezTo>
                      <a:pt x="19" y="41"/>
                      <a:pt x="20" y="41"/>
                      <a:pt x="20" y="41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22" y="38"/>
                      <a:pt x="24" y="34"/>
                      <a:pt x="26" y="31"/>
                    </a:cubicBezTo>
                    <a:cubicBezTo>
                      <a:pt x="25" y="30"/>
                      <a:pt x="25" y="30"/>
                      <a:pt x="25" y="30"/>
                    </a:cubicBezTo>
                    <a:moveTo>
                      <a:pt x="32" y="19"/>
                    </a:moveTo>
                    <a:cubicBezTo>
                      <a:pt x="30" y="21"/>
                      <a:pt x="29" y="24"/>
                      <a:pt x="28" y="26"/>
                    </a:cubicBezTo>
                    <a:cubicBezTo>
                      <a:pt x="28" y="26"/>
                      <a:pt x="28" y="26"/>
                      <a:pt x="29" y="26"/>
                    </a:cubicBezTo>
                    <a:cubicBezTo>
                      <a:pt x="30" y="24"/>
                      <a:pt x="31" y="22"/>
                      <a:pt x="33" y="20"/>
                    </a:cubicBezTo>
                    <a:cubicBezTo>
                      <a:pt x="32" y="19"/>
                      <a:pt x="32" y="19"/>
                      <a:pt x="32" y="19"/>
                    </a:cubicBezTo>
                    <a:moveTo>
                      <a:pt x="38" y="8"/>
                    </a:moveTo>
                    <a:cubicBezTo>
                      <a:pt x="37" y="10"/>
                      <a:pt x="36" y="11"/>
                      <a:pt x="35" y="13"/>
                    </a:cubicBezTo>
                    <a:cubicBezTo>
                      <a:pt x="35" y="13"/>
                      <a:pt x="35" y="14"/>
                      <a:pt x="34" y="15"/>
                    </a:cubicBezTo>
                    <a:cubicBezTo>
                      <a:pt x="34" y="15"/>
                      <a:pt x="35" y="15"/>
                      <a:pt x="35" y="15"/>
                    </a:cubicBezTo>
                    <a:cubicBezTo>
                      <a:pt x="36" y="13"/>
                      <a:pt x="37" y="11"/>
                      <a:pt x="39" y="9"/>
                    </a:cubicBezTo>
                    <a:cubicBezTo>
                      <a:pt x="38" y="8"/>
                      <a:pt x="38" y="8"/>
                      <a:pt x="38" y="8"/>
                    </a:cubicBezTo>
                    <a:moveTo>
                      <a:pt x="42" y="1"/>
                    </a:moveTo>
                    <a:cubicBezTo>
                      <a:pt x="42" y="1"/>
                      <a:pt x="42" y="1"/>
                      <a:pt x="42" y="2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2" y="2"/>
                      <a:pt x="42" y="1"/>
                      <a:pt x="43" y="1"/>
                    </a:cubicBezTo>
                    <a:cubicBezTo>
                      <a:pt x="43" y="1"/>
                      <a:pt x="43" y="1"/>
                      <a:pt x="42" y="1"/>
                    </a:cubicBezTo>
                    <a:moveTo>
                      <a:pt x="43" y="0"/>
                    </a:moveTo>
                    <a:cubicBezTo>
                      <a:pt x="43" y="0"/>
                      <a:pt x="43" y="0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4" name="Freeform 9748"/>
              <p:cNvSpPr>
                <a:spLocks noEditPoints="1"/>
              </p:cNvSpPr>
              <p:nvPr/>
            </p:nvSpPr>
            <p:spPr bwMode="auto">
              <a:xfrm>
                <a:off x="-229" y="3313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1 h 2"/>
                  <a:gd name="T8" fmla="*/ 0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5" name="Freeform 9749"/>
              <p:cNvSpPr>
                <a:spLocks noEditPoints="1"/>
              </p:cNvSpPr>
              <p:nvPr/>
            </p:nvSpPr>
            <p:spPr bwMode="auto">
              <a:xfrm>
                <a:off x="-241" y="3320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7 h 8"/>
                  <a:gd name="T10" fmla="*/ 2 w 5"/>
                  <a:gd name="T11" fmla="*/ 4 h 8"/>
                  <a:gd name="T12" fmla="*/ 1 w 5"/>
                  <a:gd name="T13" fmla="*/ 5 h 8"/>
                  <a:gd name="T14" fmla="*/ 1 w 5"/>
                  <a:gd name="T15" fmla="*/ 6 h 8"/>
                  <a:gd name="T16" fmla="*/ 2 w 5"/>
                  <a:gd name="T17" fmla="*/ 4 h 8"/>
                  <a:gd name="T18" fmla="*/ 2 w 5"/>
                  <a:gd name="T19" fmla="*/ 4 h 8"/>
                  <a:gd name="T20" fmla="*/ 3 w 5"/>
                  <a:gd name="T21" fmla="*/ 2 h 8"/>
                  <a:gd name="T22" fmla="*/ 3 w 5"/>
                  <a:gd name="T23" fmla="*/ 2 h 8"/>
                  <a:gd name="T24" fmla="*/ 3 w 5"/>
                  <a:gd name="T25" fmla="*/ 3 h 8"/>
                  <a:gd name="T26" fmla="*/ 4 w 5"/>
                  <a:gd name="T27" fmla="*/ 2 h 8"/>
                  <a:gd name="T28" fmla="*/ 3 w 5"/>
                  <a:gd name="T29" fmla="*/ 2 h 8"/>
                  <a:gd name="T30" fmla="*/ 4 w 5"/>
                  <a:gd name="T31" fmla="*/ 0 h 8"/>
                  <a:gd name="T32" fmla="*/ 3 w 5"/>
                  <a:gd name="T33" fmla="*/ 1 h 8"/>
                  <a:gd name="T34" fmla="*/ 4 w 5"/>
                  <a:gd name="T35" fmla="*/ 1 h 8"/>
                  <a:gd name="T36" fmla="*/ 5 w 5"/>
                  <a:gd name="T37" fmla="*/ 0 h 8"/>
                  <a:gd name="T38" fmla="*/ 4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7"/>
                      <a:pt x="0" y="7"/>
                    </a:cubicBezTo>
                    <a:moveTo>
                      <a:pt x="2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5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6" name="Freeform 9750"/>
              <p:cNvSpPr>
                <a:spLocks noEditPoints="1"/>
              </p:cNvSpPr>
              <p:nvPr/>
            </p:nvSpPr>
            <p:spPr bwMode="auto">
              <a:xfrm>
                <a:off x="-241" y="3325"/>
                <a:ext cx="7" cy="14"/>
              </a:xfrm>
              <a:custGeom>
                <a:avLst/>
                <a:gdLst>
                  <a:gd name="T0" fmla="*/ 1 w 3"/>
                  <a:gd name="T1" fmla="*/ 3 h 6"/>
                  <a:gd name="T2" fmla="*/ 0 w 3"/>
                  <a:gd name="T3" fmla="*/ 5 h 6"/>
                  <a:gd name="T4" fmla="*/ 0 w 3"/>
                  <a:gd name="T5" fmla="*/ 6 h 6"/>
                  <a:gd name="T6" fmla="*/ 1 w 3"/>
                  <a:gd name="T7" fmla="*/ 4 h 6"/>
                  <a:gd name="T8" fmla="*/ 1 w 3"/>
                  <a:gd name="T9" fmla="*/ 3 h 6"/>
                  <a:gd name="T10" fmla="*/ 3 w 3"/>
                  <a:gd name="T11" fmla="*/ 0 h 6"/>
                  <a:gd name="T12" fmla="*/ 2 w 3"/>
                  <a:gd name="T13" fmla="*/ 2 h 6"/>
                  <a:gd name="T14" fmla="*/ 2 w 3"/>
                  <a:gd name="T15" fmla="*/ 2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1" y="5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7" name="Freeform 9751"/>
              <p:cNvSpPr>
                <a:spLocks noEditPoints="1"/>
              </p:cNvSpPr>
              <p:nvPr/>
            </p:nvSpPr>
            <p:spPr bwMode="auto">
              <a:xfrm>
                <a:off x="-262" y="3339"/>
                <a:ext cx="21" cy="36"/>
              </a:xfrm>
              <a:custGeom>
                <a:avLst/>
                <a:gdLst>
                  <a:gd name="T0" fmla="*/ 3 w 9"/>
                  <a:gd name="T1" fmla="*/ 10 h 15"/>
                  <a:gd name="T2" fmla="*/ 0 w 9"/>
                  <a:gd name="T3" fmla="*/ 15 h 15"/>
                  <a:gd name="T4" fmla="*/ 3 w 9"/>
                  <a:gd name="T5" fmla="*/ 10 h 15"/>
                  <a:gd name="T6" fmla="*/ 3 w 9"/>
                  <a:gd name="T7" fmla="*/ 10 h 15"/>
                  <a:gd name="T8" fmla="*/ 3 w 9"/>
                  <a:gd name="T9" fmla="*/ 10 h 15"/>
                  <a:gd name="T10" fmla="*/ 3 w 9"/>
                  <a:gd name="T11" fmla="*/ 10 h 15"/>
                  <a:gd name="T12" fmla="*/ 3 w 9"/>
                  <a:gd name="T13" fmla="*/ 10 h 15"/>
                  <a:gd name="T14" fmla="*/ 3 w 9"/>
                  <a:gd name="T15" fmla="*/ 10 h 15"/>
                  <a:gd name="T16" fmla="*/ 3 w 9"/>
                  <a:gd name="T17" fmla="*/ 10 h 15"/>
                  <a:gd name="T18" fmla="*/ 3 w 9"/>
                  <a:gd name="T19" fmla="*/ 9 h 15"/>
                  <a:gd name="T20" fmla="*/ 3 w 9"/>
                  <a:gd name="T21" fmla="*/ 10 h 15"/>
                  <a:gd name="T22" fmla="*/ 3 w 9"/>
                  <a:gd name="T23" fmla="*/ 10 h 15"/>
                  <a:gd name="T24" fmla="*/ 3 w 9"/>
                  <a:gd name="T25" fmla="*/ 10 h 15"/>
                  <a:gd name="T26" fmla="*/ 3 w 9"/>
                  <a:gd name="T27" fmla="*/ 9 h 15"/>
                  <a:gd name="T28" fmla="*/ 4 w 9"/>
                  <a:gd name="T29" fmla="*/ 8 h 15"/>
                  <a:gd name="T30" fmla="*/ 3 w 9"/>
                  <a:gd name="T31" fmla="*/ 8 h 15"/>
                  <a:gd name="T32" fmla="*/ 4 w 9"/>
                  <a:gd name="T33" fmla="*/ 9 h 15"/>
                  <a:gd name="T34" fmla="*/ 4 w 9"/>
                  <a:gd name="T35" fmla="*/ 8 h 15"/>
                  <a:gd name="T36" fmla="*/ 4 w 9"/>
                  <a:gd name="T37" fmla="*/ 8 h 15"/>
                  <a:gd name="T38" fmla="*/ 9 w 9"/>
                  <a:gd name="T39" fmla="*/ 0 h 15"/>
                  <a:gd name="T40" fmla="*/ 4 w 9"/>
                  <a:gd name="T41" fmla="*/ 7 h 15"/>
                  <a:gd name="T42" fmla="*/ 4 w 9"/>
                  <a:gd name="T43" fmla="*/ 7 h 15"/>
                  <a:gd name="T44" fmla="*/ 9 w 9"/>
                  <a:gd name="T45" fmla="*/ 0 h 15"/>
                  <a:gd name="T46" fmla="*/ 9 w 9"/>
                  <a:gd name="T4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" h="15">
                    <a:moveTo>
                      <a:pt x="3" y="10"/>
                    </a:moveTo>
                    <a:cubicBezTo>
                      <a:pt x="2" y="12"/>
                      <a:pt x="1" y="13"/>
                      <a:pt x="0" y="15"/>
                    </a:cubicBezTo>
                    <a:cubicBezTo>
                      <a:pt x="1" y="13"/>
                      <a:pt x="2" y="12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3" y="10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3" y="9"/>
                    </a:moveTo>
                    <a:cubicBezTo>
                      <a:pt x="3" y="9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9"/>
                      <a:pt x="3" y="9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3" y="8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9" y="0"/>
                    </a:moveTo>
                    <a:cubicBezTo>
                      <a:pt x="7" y="2"/>
                      <a:pt x="6" y="5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5"/>
                      <a:pt x="7" y="2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8" name="Freeform 9752"/>
              <p:cNvSpPr>
                <a:spLocks noEditPoints="1"/>
              </p:cNvSpPr>
              <p:nvPr/>
            </p:nvSpPr>
            <p:spPr bwMode="auto">
              <a:xfrm>
                <a:off x="-255" y="3358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0 w 1"/>
                  <a:gd name="T11" fmla="*/ 2 h 2"/>
                  <a:gd name="T12" fmla="*/ 0 w 1"/>
                  <a:gd name="T13" fmla="*/ 2 h 2"/>
                  <a:gd name="T14" fmla="*/ 0 w 1"/>
                  <a:gd name="T15" fmla="*/ 2 h 2"/>
                  <a:gd name="T16" fmla="*/ 0 w 1"/>
                  <a:gd name="T17" fmla="*/ 2 h 2"/>
                  <a:gd name="T18" fmla="*/ 0 w 1"/>
                  <a:gd name="T19" fmla="*/ 2 h 2"/>
                  <a:gd name="T20" fmla="*/ 0 w 1"/>
                  <a:gd name="T21" fmla="*/ 0 h 2"/>
                  <a:gd name="T22" fmla="*/ 0 w 1"/>
                  <a:gd name="T23" fmla="*/ 1 h 2"/>
                  <a:gd name="T24" fmla="*/ 0 w 1"/>
                  <a:gd name="T25" fmla="*/ 2 h 2"/>
                  <a:gd name="T26" fmla="*/ 0 w 1"/>
                  <a:gd name="T27" fmla="*/ 1 h 2"/>
                  <a:gd name="T28" fmla="*/ 1 w 1"/>
                  <a:gd name="T29" fmla="*/ 1 h 2"/>
                  <a:gd name="T30" fmla="*/ 0 w 1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2" name="Group 9954"/>
            <p:cNvGrpSpPr>
              <a:grpSpLocks/>
            </p:cNvGrpSpPr>
            <p:nvPr/>
          </p:nvGrpSpPr>
          <p:grpSpPr bwMode="auto">
            <a:xfrm>
              <a:off x="-1057285" y="4895829"/>
              <a:ext cx="1196988" cy="1360483"/>
              <a:chOff x="-666" y="3084"/>
              <a:chExt cx="754" cy="857"/>
            </a:xfrm>
            <a:solidFill>
              <a:schemeClr val="bg1"/>
            </a:solidFill>
          </p:grpSpPr>
          <p:sp>
            <p:nvSpPr>
              <p:cNvPr id="739" name="Freeform 9754"/>
              <p:cNvSpPr>
                <a:spLocks noEditPoints="1"/>
              </p:cNvSpPr>
              <p:nvPr/>
            </p:nvSpPr>
            <p:spPr bwMode="auto">
              <a:xfrm>
                <a:off x="-252" y="3141"/>
                <a:ext cx="127" cy="217"/>
              </a:xfrm>
              <a:custGeom>
                <a:avLst/>
                <a:gdLst>
                  <a:gd name="T0" fmla="*/ 0 w 54"/>
                  <a:gd name="T1" fmla="*/ 92 h 92"/>
                  <a:gd name="T2" fmla="*/ 0 w 54"/>
                  <a:gd name="T3" fmla="*/ 91 h 92"/>
                  <a:gd name="T4" fmla="*/ 5 w 54"/>
                  <a:gd name="T5" fmla="*/ 84 h 92"/>
                  <a:gd name="T6" fmla="*/ 5 w 54"/>
                  <a:gd name="T7" fmla="*/ 84 h 92"/>
                  <a:gd name="T8" fmla="*/ 5 w 54"/>
                  <a:gd name="T9" fmla="*/ 84 h 92"/>
                  <a:gd name="T10" fmla="*/ 8 w 54"/>
                  <a:gd name="T11" fmla="*/ 78 h 92"/>
                  <a:gd name="T12" fmla="*/ 9 w 54"/>
                  <a:gd name="T13" fmla="*/ 77 h 92"/>
                  <a:gd name="T14" fmla="*/ 10 w 54"/>
                  <a:gd name="T15" fmla="*/ 75 h 92"/>
                  <a:gd name="T16" fmla="*/ 10 w 54"/>
                  <a:gd name="T17" fmla="*/ 76 h 92"/>
                  <a:gd name="T18" fmla="*/ 10 w 54"/>
                  <a:gd name="T19" fmla="*/ 75 h 92"/>
                  <a:gd name="T20" fmla="*/ 12 w 54"/>
                  <a:gd name="T21" fmla="*/ 72 h 92"/>
                  <a:gd name="T22" fmla="*/ 12 w 54"/>
                  <a:gd name="T23" fmla="*/ 72 h 92"/>
                  <a:gd name="T24" fmla="*/ 13 w 54"/>
                  <a:gd name="T25" fmla="*/ 69 h 92"/>
                  <a:gd name="T26" fmla="*/ 13 w 54"/>
                  <a:gd name="T27" fmla="*/ 71 h 92"/>
                  <a:gd name="T28" fmla="*/ 13 w 54"/>
                  <a:gd name="T29" fmla="*/ 69 h 92"/>
                  <a:gd name="T30" fmla="*/ 14 w 54"/>
                  <a:gd name="T31" fmla="*/ 68 h 92"/>
                  <a:gd name="T32" fmla="*/ 15 w 54"/>
                  <a:gd name="T33" fmla="*/ 68 h 92"/>
                  <a:gd name="T34" fmla="*/ 16 w 54"/>
                  <a:gd name="T35" fmla="*/ 64 h 92"/>
                  <a:gd name="T36" fmla="*/ 17 w 54"/>
                  <a:gd name="T37" fmla="*/ 65 h 92"/>
                  <a:gd name="T38" fmla="*/ 16 w 54"/>
                  <a:gd name="T39" fmla="*/ 64 h 92"/>
                  <a:gd name="T40" fmla="*/ 17 w 54"/>
                  <a:gd name="T41" fmla="*/ 63 h 92"/>
                  <a:gd name="T42" fmla="*/ 18 w 54"/>
                  <a:gd name="T43" fmla="*/ 63 h 92"/>
                  <a:gd name="T44" fmla="*/ 23 w 54"/>
                  <a:gd name="T45" fmla="*/ 53 h 92"/>
                  <a:gd name="T46" fmla="*/ 22 w 54"/>
                  <a:gd name="T47" fmla="*/ 56 h 92"/>
                  <a:gd name="T48" fmla="*/ 23 w 54"/>
                  <a:gd name="T49" fmla="*/ 53 h 92"/>
                  <a:gd name="T50" fmla="*/ 26 w 54"/>
                  <a:gd name="T51" fmla="*/ 47 h 92"/>
                  <a:gd name="T52" fmla="*/ 30 w 54"/>
                  <a:gd name="T53" fmla="*/ 43 h 92"/>
                  <a:gd name="T54" fmla="*/ 38 w 54"/>
                  <a:gd name="T55" fmla="*/ 28 h 92"/>
                  <a:gd name="T56" fmla="*/ 36 w 54"/>
                  <a:gd name="T57" fmla="*/ 33 h 92"/>
                  <a:gd name="T58" fmla="*/ 38 w 54"/>
                  <a:gd name="T59" fmla="*/ 28 h 92"/>
                  <a:gd name="T60" fmla="*/ 42 w 54"/>
                  <a:gd name="T61" fmla="*/ 21 h 92"/>
                  <a:gd name="T62" fmla="*/ 45 w 54"/>
                  <a:gd name="T63" fmla="*/ 17 h 92"/>
                  <a:gd name="T64" fmla="*/ 52 w 54"/>
                  <a:gd name="T65" fmla="*/ 4 h 92"/>
                  <a:gd name="T66" fmla="*/ 49 w 54"/>
                  <a:gd name="T67" fmla="*/ 11 h 92"/>
                  <a:gd name="T68" fmla="*/ 52 w 54"/>
                  <a:gd name="T69" fmla="*/ 4 h 92"/>
                  <a:gd name="T70" fmla="*/ 52 w 54"/>
                  <a:gd name="T71" fmla="*/ 3 h 92"/>
                  <a:gd name="T72" fmla="*/ 53 w 54"/>
                  <a:gd name="T73" fmla="*/ 3 h 92"/>
                  <a:gd name="T74" fmla="*/ 54 w 54"/>
                  <a:gd name="T75" fmla="*/ 0 h 92"/>
                  <a:gd name="T76" fmla="*/ 53 w 54"/>
                  <a:gd name="T77" fmla="*/ 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4" h="92">
                    <a:moveTo>
                      <a:pt x="0" y="91"/>
                    </a:moveTo>
                    <a:cubicBezTo>
                      <a:pt x="0" y="91"/>
                      <a:pt x="0" y="91"/>
                      <a:pt x="0" y="92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92"/>
                      <a:pt x="0" y="91"/>
                      <a:pt x="0" y="91"/>
                    </a:cubicBezTo>
                    <a:cubicBezTo>
                      <a:pt x="0" y="91"/>
                      <a:pt x="0" y="91"/>
                      <a:pt x="0" y="91"/>
                    </a:cubicBezTo>
                    <a:moveTo>
                      <a:pt x="5" y="84"/>
                    </a:move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5" y="84"/>
                      <a:pt x="5" y="84"/>
                      <a:pt x="5" y="84"/>
                    </a:cubicBezTo>
                    <a:moveTo>
                      <a:pt x="8" y="77"/>
                    </a:moveTo>
                    <a:cubicBezTo>
                      <a:pt x="8" y="77"/>
                      <a:pt x="8" y="77"/>
                      <a:pt x="8" y="78"/>
                    </a:cubicBezTo>
                    <a:cubicBezTo>
                      <a:pt x="8" y="78"/>
                      <a:pt x="9" y="78"/>
                      <a:pt x="9" y="78"/>
                    </a:cubicBezTo>
                    <a:cubicBezTo>
                      <a:pt x="9" y="78"/>
                      <a:pt x="9" y="78"/>
                      <a:pt x="9" y="77"/>
                    </a:cubicBezTo>
                    <a:cubicBezTo>
                      <a:pt x="9" y="77"/>
                      <a:pt x="9" y="77"/>
                      <a:pt x="8" y="77"/>
                    </a:cubicBezTo>
                    <a:moveTo>
                      <a:pt x="10" y="75"/>
                    </a:moveTo>
                    <a:cubicBezTo>
                      <a:pt x="9" y="75"/>
                      <a:pt x="9" y="76"/>
                      <a:pt x="9" y="76"/>
                    </a:cubicBezTo>
                    <a:cubicBezTo>
                      <a:pt x="9" y="76"/>
                      <a:pt x="10" y="76"/>
                      <a:pt x="10" y="76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10" y="76"/>
                      <a:pt x="10" y="75"/>
                      <a:pt x="10" y="75"/>
                    </a:cubicBezTo>
                    <a:moveTo>
                      <a:pt x="12" y="72"/>
                    </a:move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moveTo>
                      <a:pt x="13" y="69"/>
                    </a:moveTo>
                    <a:cubicBezTo>
                      <a:pt x="13" y="69"/>
                      <a:pt x="13" y="70"/>
                      <a:pt x="12" y="71"/>
                    </a:cubicBezTo>
                    <a:cubicBezTo>
                      <a:pt x="12" y="71"/>
                      <a:pt x="13" y="71"/>
                      <a:pt x="13" y="71"/>
                    </a:cubicBezTo>
                    <a:cubicBezTo>
                      <a:pt x="13" y="71"/>
                      <a:pt x="14" y="70"/>
                      <a:pt x="14" y="69"/>
                    </a:cubicBezTo>
                    <a:cubicBezTo>
                      <a:pt x="14" y="69"/>
                      <a:pt x="14" y="69"/>
                      <a:pt x="13" y="69"/>
                    </a:cubicBezTo>
                    <a:moveTo>
                      <a:pt x="14" y="67"/>
                    </a:moveTo>
                    <a:cubicBezTo>
                      <a:pt x="14" y="67"/>
                      <a:pt x="14" y="68"/>
                      <a:pt x="14" y="68"/>
                    </a:cubicBezTo>
                    <a:cubicBezTo>
                      <a:pt x="14" y="68"/>
                      <a:pt x="14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7"/>
                      <a:pt x="15" y="67"/>
                      <a:pt x="14" y="67"/>
                    </a:cubicBezTo>
                    <a:moveTo>
                      <a:pt x="16" y="64"/>
                    </a:moveTo>
                    <a:cubicBezTo>
                      <a:pt x="16" y="65"/>
                      <a:pt x="16" y="65"/>
                      <a:pt x="16" y="65"/>
                    </a:cubicBezTo>
                    <a:cubicBezTo>
                      <a:pt x="16" y="65"/>
                      <a:pt x="16" y="65"/>
                      <a:pt x="17" y="65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17" y="65"/>
                      <a:pt x="16" y="64"/>
                      <a:pt x="16" y="64"/>
                    </a:cubicBezTo>
                    <a:moveTo>
                      <a:pt x="17" y="62"/>
                    </a:move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3"/>
                      <a:pt x="17" y="64"/>
                      <a:pt x="18" y="64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18" y="63"/>
                      <a:pt x="18" y="62"/>
                      <a:pt x="17" y="62"/>
                    </a:cubicBezTo>
                    <a:moveTo>
                      <a:pt x="23" y="53"/>
                    </a:moveTo>
                    <a:cubicBezTo>
                      <a:pt x="22" y="54"/>
                      <a:pt x="22" y="54"/>
                      <a:pt x="21" y="55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3" y="55"/>
                      <a:pt x="23" y="54"/>
                      <a:pt x="24" y="53"/>
                    </a:cubicBezTo>
                    <a:cubicBezTo>
                      <a:pt x="24" y="53"/>
                      <a:pt x="23" y="53"/>
                      <a:pt x="23" y="53"/>
                    </a:cubicBezTo>
                    <a:moveTo>
                      <a:pt x="29" y="43"/>
                    </a:moveTo>
                    <a:cubicBezTo>
                      <a:pt x="28" y="44"/>
                      <a:pt x="27" y="45"/>
                      <a:pt x="26" y="47"/>
                    </a:cubicBezTo>
                    <a:cubicBezTo>
                      <a:pt x="27" y="47"/>
                      <a:pt x="27" y="47"/>
                      <a:pt x="28" y="48"/>
                    </a:cubicBezTo>
                    <a:cubicBezTo>
                      <a:pt x="28" y="46"/>
                      <a:pt x="29" y="45"/>
                      <a:pt x="30" y="43"/>
                    </a:cubicBezTo>
                    <a:cubicBezTo>
                      <a:pt x="30" y="43"/>
                      <a:pt x="29" y="43"/>
                      <a:pt x="29" y="43"/>
                    </a:cubicBezTo>
                    <a:moveTo>
                      <a:pt x="38" y="28"/>
                    </a:moveTo>
                    <a:cubicBezTo>
                      <a:pt x="37" y="29"/>
                      <a:pt x="36" y="31"/>
                      <a:pt x="35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7" y="31"/>
                      <a:pt x="38" y="30"/>
                      <a:pt x="39" y="28"/>
                    </a:cubicBezTo>
                    <a:cubicBezTo>
                      <a:pt x="38" y="28"/>
                      <a:pt x="38" y="28"/>
                      <a:pt x="38" y="28"/>
                    </a:cubicBezTo>
                    <a:moveTo>
                      <a:pt x="44" y="17"/>
                    </a:moveTo>
                    <a:cubicBezTo>
                      <a:pt x="43" y="18"/>
                      <a:pt x="42" y="20"/>
                      <a:pt x="42" y="21"/>
                    </a:cubicBezTo>
                    <a:cubicBezTo>
                      <a:pt x="42" y="21"/>
                      <a:pt x="42" y="21"/>
                      <a:pt x="43" y="22"/>
                    </a:cubicBezTo>
                    <a:cubicBezTo>
                      <a:pt x="43" y="20"/>
                      <a:pt x="44" y="19"/>
                      <a:pt x="45" y="17"/>
                    </a:cubicBezTo>
                    <a:cubicBezTo>
                      <a:pt x="45" y="17"/>
                      <a:pt x="44" y="17"/>
                      <a:pt x="44" y="17"/>
                    </a:cubicBezTo>
                    <a:moveTo>
                      <a:pt x="52" y="4"/>
                    </a:moveTo>
                    <a:cubicBezTo>
                      <a:pt x="51" y="6"/>
                      <a:pt x="49" y="8"/>
                      <a:pt x="48" y="10"/>
                    </a:cubicBezTo>
                    <a:cubicBezTo>
                      <a:pt x="48" y="10"/>
                      <a:pt x="48" y="10"/>
                      <a:pt x="49" y="11"/>
                    </a:cubicBezTo>
                    <a:cubicBezTo>
                      <a:pt x="50" y="8"/>
                      <a:pt x="51" y="6"/>
                      <a:pt x="52" y="4"/>
                    </a:cubicBezTo>
                    <a:cubicBezTo>
                      <a:pt x="52" y="4"/>
                      <a:pt x="52" y="4"/>
                      <a:pt x="52" y="4"/>
                    </a:cubicBezTo>
                    <a:moveTo>
                      <a:pt x="53" y="3"/>
                    </a:moveTo>
                    <a:cubicBezTo>
                      <a:pt x="53" y="3"/>
                      <a:pt x="52" y="3"/>
                      <a:pt x="52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54" y="0"/>
                    </a:moveTo>
                    <a:cubicBezTo>
                      <a:pt x="54" y="0"/>
                      <a:pt x="53" y="1"/>
                      <a:pt x="53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4" y="1"/>
                      <a:pt x="54" y="0"/>
                      <a:pt x="5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0" name="Freeform 9755"/>
              <p:cNvSpPr>
                <a:spLocks noEditPoints="1"/>
              </p:cNvSpPr>
              <p:nvPr/>
            </p:nvSpPr>
            <p:spPr bwMode="auto">
              <a:xfrm>
                <a:off x="-250" y="3316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0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3 w 5"/>
                  <a:gd name="T11" fmla="*/ 4 h 8"/>
                  <a:gd name="T12" fmla="*/ 2 w 5"/>
                  <a:gd name="T13" fmla="*/ 5 h 8"/>
                  <a:gd name="T14" fmla="*/ 2 w 5"/>
                  <a:gd name="T15" fmla="*/ 6 h 8"/>
                  <a:gd name="T16" fmla="*/ 3 w 5"/>
                  <a:gd name="T17" fmla="*/ 4 h 8"/>
                  <a:gd name="T18" fmla="*/ 3 w 5"/>
                  <a:gd name="T19" fmla="*/ 4 h 8"/>
                  <a:gd name="T20" fmla="*/ 4 w 5"/>
                  <a:gd name="T21" fmla="*/ 2 h 8"/>
                  <a:gd name="T22" fmla="*/ 4 w 5"/>
                  <a:gd name="T23" fmla="*/ 2 h 8"/>
                  <a:gd name="T24" fmla="*/ 4 w 5"/>
                  <a:gd name="T25" fmla="*/ 2 h 8"/>
                  <a:gd name="T26" fmla="*/ 4 w 5"/>
                  <a:gd name="T27" fmla="*/ 2 h 8"/>
                  <a:gd name="T28" fmla="*/ 4 w 5"/>
                  <a:gd name="T29" fmla="*/ 2 h 8"/>
                  <a:gd name="T30" fmla="*/ 5 w 5"/>
                  <a:gd name="T31" fmla="*/ 0 h 8"/>
                  <a:gd name="T32" fmla="*/ 4 w 5"/>
                  <a:gd name="T33" fmla="*/ 1 h 8"/>
                  <a:gd name="T34" fmla="*/ 5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4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2" y="5"/>
                      <a:pt x="2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1" name="Freeform 9756"/>
              <p:cNvSpPr>
                <a:spLocks noEditPoints="1"/>
              </p:cNvSpPr>
              <p:nvPr/>
            </p:nvSpPr>
            <p:spPr bwMode="auto">
              <a:xfrm>
                <a:off x="-248" y="3320"/>
                <a:ext cx="7" cy="12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1 w 3"/>
                  <a:gd name="T9" fmla="*/ 4 h 5"/>
                  <a:gd name="T10" fmla="*/ 1 w 3"/>
                  <a:gd name="T11" fmla="*/ 3 h 5"/>
                  <a:gd name="T12" fmla="*/ 3 w 3"/>
                  <a:gd name="T13" fmla="*/ 0 h 5"/>
                  <a:gd name="T14" fmla="*/ 2 w 3"/>
                  <a:gd name="T15" fmla="*/ 2 h 5"/>
                  <a:gd name="T16" fmla="*/ 2 w 3"/>
                  <a:gd name="T17" fmla="*/ 2 h 5"/>
                  <a:gd name="T18" fmla="*/ 3 w 3"/>
                  <a:gd name="T19" fmla="*/ 0 h 5"/>
                  <a:gd name="T20" fmla="*/ 3 w 3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2" name="Freeform 9757"/>
              <p:cNvSpPr>
                <a:spLocks/>
              </p:cNvSpPr>
              <p:nvPr/>
            </p:nvSpPr>
            <p:spPr bwMode="auto">
              <a:xfrm>
                <a:off x="-252" y="333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3" name="Freeform 9758"/>
              <p:cNvSpPr>
                <a:spLocks noEditPoints="1"/>
              </p:cNvSpPr>
              <p:nvPr/>
            </p:nvSpPr>
            <p:spPr bwMode="auto">
              <a:xfrm>
                <a:off x="-250" y="3316"/>
                <a:ext cx="12" cy="19"/>
              </a:xfrm>
              <a:custGeom>
                <a:avLst/>
                <a:gdLst>
                  <a:gd name="T0" fmla="*/ 0 w 5"/>
                  <a:gd name="T1" fmla="*/ 8 h 8"/>
                  <a:gd name="T2" fmla="*/ 0 w 5"/>
                  <a:gd name="T3" fmla="*/ 8 h 8"/>
                  <a:gd name="T4" fmla="*/ 0 w 5"/>
                  <a:gd name="T5" fmla="*/ 8 h 8"/>
                  <a:gd name="T6" fmla="*/ 0 w 5"/>
                  <a:gd name="T7" fmla="*/ 8 h 8"/>
                  <a:gd name="T8" fmla="*/ 0 w 5"/>
                  <a:gd name="T9" fmla="*/ 8 h 8"/>
                  <a:gd name="T10" fmla="*/ 4 w 5"/>
                  <a:gd name="T11" fmla="*/ 1 h 8"/>
                  <a:gd name="T12" fmla="*/ 4 w 5"/>
                  <a:gd name="T13" fmla="*/ 2 h 8"/>
                  <a:gd name="T14" fmla="*/ 4 w 5"/>
                  <a:gd name="T15" fmla="*/ 2 h 8"/>
                  <a:gd name="T16" fmla="*/ 4 w 5"/>
                  <a:gd name="T17" fmla="*/ 2 h 8"/>
                  <a:gd name="T18" fmla="*/ 5 w 5"/>
                  <a:gd name="T19" fmla="*/ 1 h 8"/>
                  <a:gd name="T20" fmla="*/ 4 w 5"/>
                  <a:gd name="T21" fmla="*/ 1 h 8"/>
                  <a:gd name="T22" fmla="*/ 5 w 5"/>
                  <a:gd name="T23" fmla="*/ 0 h 8"/>
                  <a:gd name="T24" fmla="*/ 5 w 5"/>
                  <a:gd name="T25" fmla="*/ 0 h 8"/>
                  <a:gd name="T26" fmla="*/ 5 w 5"/>
                  <a:gd name="T27" fmla="*/ 0 h 8"/>
                  <a:gd name="T28" fmla="*/ 5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4" name="Freeform 9759"/>
              <p:cNvSpPr>
                <a:spLocks noEditPoints="1"/>
              </p:cNvSpPr>
              <p:nvPr/>
            </p:nvSpPr>
            <p:spPr bwMode="auto">
              <a:xfrm>
                <a:off x="-288" y="3363"/>
                <a:ext cx="21" cy="35"/>
              </a:xfrm>
              <a:custGeom>
                <a:avLst/>
                <a:gdLst>
                  <a:gd name="T0" fmla="*/ 3 w 9"/>
                  <a:gd name="T1" fmla="*/ 10 h 15"/>
                  <a:gd name="T2" fmla="*/ 0 w 9"/>
                  <a:gd name="T3" fmla="*/ 14 h 15"/>
                  <a:gd name="T4" fmla="*/ 0 w 9"/>
                  <a:gd name="T5" fmla="*/ 15 h 15"/>
                  <a:gd name="T6" fmla="*/ 3 w 9"/>
                  <a:gd name="T7" fmla="*/ 10 h 15"/>
                  <a:gd name="T8" fmla="*/ 3 w 9"/>
                  <a:gd name="T9" fmla="*/ 10 h 15"/>
                  <a:gd name="T10" fmla="*/ 4 w 9"/>
                  <a:gd name="T11" fmla="*/ 8 h 15"/>
                  <a:gd name="T12" fmla="*/ 3 w 9"/>
                  <a:gd name="T13" fmla="*/ 9 h 15"/>
                  <a:gd name="T14" fmla="*/ 3 w 9"/>
                  <a:gd name="T15" fmla="*/ 9 h 15"/>
                  <a:gd name="T16" fmla="*/ 4 w 9"/>
                  <a:gd name="T17" fmla="*/ 8 h 15"/>
                  <a:gd name="T18" fmla="*/ 4 w 9"/>
                  <a:gd name="T19" fmla="*/ 8 h 15"/>
                  <a:gd name="T20" fmla="*/ 4 w 9"/>
                  <a:gd name="T21" fmla="*/ 7 h 15"/>
                  <a:gd name="T22" fmla="*/ 4 w 9"/>
                  <a:gd name="T23" fmla="*/ 8 h 15"/>
                  <a:gd name="T24" fmla="*/ 4 w 9"/>
                  <a:gd name="T25" fmla="*/ 8 h 15"/>
                  <a:gd name="T26" fmla="*/ 5 w 9"/>
                  <a:gd name="T27" fmla="*/ 7 h 15"/>
                  <a:gd name="T28" fmla="*/ 4 w 9"/>
                  <a:gd name="T29" fmla="*/ 7 h 15"/>
                  <a:gd name="T30" fmla="*/ 5 w 9"/>
                  <a:gd name="T31" fmla="*/ 5 h 15"/>
                  <a:gd name="T32" fmla="*/ 5 w 9"/>
                  <a:gd name="T33" fmla="*/ 6 h 15"/>
                  <a:gd name="T34" fmla="*/ 5 w 9"/>
                  <a:gd name="T35" fmla="*/ 6 h 15"/>
                  <a:gd name="T36" fmla="*/ 5 w 9"/>
                  <a:gd name="T37" fmla="*/ 5 h 15"/>
                  <a:gd name="T38" fmla="*/ 5 w 9"/>
                  <a:gd name="T39" fmla="*/ 5 h 15"/>
                  <a:gd name="T40" fmla="*/ 9 w 9"/>
                  <a:gd name="T41" fmla="*/ 0 h 15"/>
                  <a:gd name="T42" fmla="*/ 6 w 9"/>
                  <a:gd name="T43" fmla="*/ 5 h 15"/>
                  <a:gd name="T44" fmla="*/ 6 w 9"/>
                  <a:gd name="T45" fmla="*/ 5 h 15"/>
                  <a:gd name="T46" fmla="*/ 8 w 9"/>
                  <a:gd name="T47" fmla="*/ 1 h 15"/>
                  <a:gd name="T48" fmla="*/ 9 w 9"/>
                  <a:gd name="T4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" h="15">
                    <a:moveTo>
                      <a:pt x="3" y="10"/>
                    </a:moveTo>
                    <a:cubicBezTo>
                      <a:pt x="2" y="11"/>
                      <a:pt x="1" y="13"/>
                      <a:pt x="0" y="14"/>
                    </a:cubicBezTo>
                    <a:cubicBezTo>
                      <a:pt x="0" y="14"/>
                      <a:pt x="0" y="14"/>
                      <a:pt x="0" y="15"/>
                    </a:cubicBezTo>
                    <a:cubicBezTo>
                      <a:pt x="1" y="13"/>
                      <a:pt x="2" y="11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4" y="8"/>
                    </a:moveTo>
                    <a:cubicBezTo>
                      <a:pt x="3" y="8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4" y="7"/>
                    </a:moveTo>
                    <a:cubicBezTo>
                      <a:pt x="4" y="7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7"/>
                      <a:pt x="5" y="7"/>
                    </a:cubicBezTo>
                    <a:cubicBezTo>
                      <a:pt x="5" y="7"/>
                      <a:pt x="4" y="7"/>
                      <a:pt x="4" y="7"/>
                    </a:cubicBezTo>
                    <a:moveTo>
                      <a:pt x="5" y="5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9" y="0"/>
                    </a:moveTo>
                    <a:cubicBezTo>
                      <a:pt x="8" y="1"/>
                      <a:pt x="7" y="3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3"/>
                      <a:pt x="8" y="2"/>
                      <a:pt x="8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5" name="Freeform 9760"/>
              <p:cNvSpPr>
                <a:spLocks noEditPoints="1"/>
              </p:cNvSpPr>
              <p:nvPr/>
            </p:nvSpPr>
            <p:spPr bwMode="auto">
              <a:xfrm>
                <a:off x="-281" y="3375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2 w 3"/>
                  <a:gd name="T13" fmla="*/ 0 h 5"/>
                  <a:gd name="T14" fmla="*/ 2 w 3"/>
                  <a:gd name="T15" fmla="*/ 0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6" name="Freeform 9761"/>
              <p:cNvSpPr>
                <a:spLocks/>
              </p:cNvSpPr>
              <p:nvPr/>
            </p:nvSpPr>
            <p:spPr bwMode="auto">
              <a:xfrm>
                <a:off x="-278" y="337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7" name="Oval 9762"/>
              <p:cNvSpPr>
                <a:spLocks noChangeArrowheads="1"/>
              </p:cNvSpPr>
              <p:nvPr/>
            </p:nvSpPr>
            <p:spPr bwMode="auto">
              <a:xfrm>
                <a:off x="-278" y="338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8" name="Freeform 9763"/>
              <p:cNvSpPr>
                <a:spLocks noEditPoints="1"/>
              </p:cNvSpPr>
              <p:nvPr/>
            </p:nvSpPr>
            <p:spPr bwMode="auto">
              <a:xfrm>
                <a:off x="-281" y="3363"/>
                <a:ext cx="29" cy="47"/>
              </a:xfrm>
              <a:custGeom>
                <a:avLst/>
                <a:gdLst>
                  <a:gd name="T0" fmla="*/ 1 w 12"/>
                  <a:gd name="T1" fmla="*/ 18 h 20"/>
                  <a:gd name="T2" fmla="*/ 0 w 12"/>
                  <a:gd name="T3" fmla="*/ 20 h 20"/>
                  <a:gd name="T4" fmla="*/ 2 w 12"/>
                  <a:gd name="T5" fmla="*/ 18 h 20"/>
                  <a:gd name="T6" fmla="*/ 1 w 12"/>
                  <a:gd name="T7" fmla="*/ 18 h 20"/>
                  <a:gd name="T8" fmla="*/ 4 w 12"/>
                  <a:gd name="T9" fmla="*/ 12 h 20"/>
                  <a:gd name="T10" fmla="*/ 3 w 12"/>
                  <a:gd name="T11" fmla="*/ 14 h 20"/>
                  <a:gd name="T12" fmla="*/ 1 w 12"/>
                  <a:gd name="T13" fmla="*/ 18 h 20"/>
                  <a:gd name="T14" fmla="*/ 2 w 12"/>
                  <a:gd name="T15" fmla="*/ 18 h 20"/>
                  <a:gd name="T16" fmla="*/ 5 w 12"/>
                  <a:gd name="T17" fmla="*/ 13 h 20"/>
                  <a:gd name="T18" fmla="*/ 4 w 12"/>
                  <a:gd name="T19" fmla="*/ 12 h 20"/>
                  <a:gd name="T20" fmla="*/ 5 w 12"/>
                  <a:gd name="T21" fmla="*/ 11 h 20"/>
                  <a:gd name="T22" fmla="*/ 5 w 12"/>
                  <a:gd name="T23" fmla="*/ 12 h 20"/>
                  <a:gd name="T24" fmla="*/ 5 w 12"/>
                  <a:gd name="T25" fmla="*/ 12 h 20"/>
                  <a:gd name="T26" fmla="*/ 6 w 12"/>
                  <a:gd name="T27" fmla="*/ 11 h 20"/>
                  <a:gd name="T28" fmla="*/ 5 w 12"/>
                  <a:gd name="T29" fmla="*/ 11 h 20"/>
                  <a:gd name="T30" fmla="*/ 6 w 12"/>
                  <a:gd name="T31" fmla="*/ 10 h 20"/>
                  <a:gd name="T32" fmla="*/ 5 w 12"/>
                  <a:gd name="T33" fmla="*/ 11 h 20"/>
                  <a:gd name="T34" fmla="*/ 6 w 12"/>
                  <a:gd name="T35" fmla="*/ 11 h 20"/>
                  <a:gd name="T36" fmla="*/ 6 w 12"/>
                  <a:gd name="T37" fmla="*/ 10 h 20"/>
                  <a:gd name="T38" fmla="*/ 6 w 12"/>
                  <a:gd name="T39" fmla="*/ 10 h 20"/>
                  <a:gd name="T40" fmla="*/ 6 w 12"/>
                  <a:gd name="T41" fmla="*/ 9 h 20"/>
                  <a:gd name="T42" fmla="*/ 7 w 12"/>
                  <a:gd name="T43" fmla="*/ 9 h 20"/>
                  <a:gd name="T44" fmla="*/ 7 w 12"/>
                  <a:gd name="T45" fmla="*/ 9 h 20"/>
                  <a:gd name="T46" fmla="*/ 6 w 12"/>
                  <a:gd name="T47" fmla="*/ 9 h 20"/>
                  <a:gd name="T48" fmla="*/ 7 w 12"/>
                  <a:gd name="T49" fmla="*/ 8 h 20"/>
                  <a:gd name="T50" fmla="*/ 7 w 12"/>
                  <a:gd name="T51" fmla="*/ 9 h 20"/>
                  <a:gd name="T52" fmla="*/ 7 w 12"/>
                  <a:gd name="T53" fmla="*/ 9 h 20"/>
                  <a:gd name="T54" fmla="*/ 7 w 12"/>
                  <a:gd name="T55" fmla="*/ 8 h 20"/>
                  <a:gd name="T56" fmla="*/ 7 w 12"/>
                  <a:gd name="T57" fmla="*/ 8 h 20"/>
                  <a:gd name="T58" fmla="*/ 12 w 12"/>
                  <a:gd name="T59" fmla="*/ 1 h 20"/>
                  <a:gd name="T60" fmla="*/ 7 w 12"/>
                  <a:gd name="T61" fmla="*/ 8 h 20"/>
                  <a:gd name="T62" fmla="*/ 8 w 12"/>
                  <a:gd name="T63" fmla="*/ 8 h 20"/>
                  <a:gd name="T64" fmla="*/ 12 w 12"/>
                  <a:gd name="T65" fmla="*/ 1 h 20"/>
                  <a:gd name="T66" fmla="*/ 12 w 12"/>
                  <a:gd name="T67" fmla="*/ 1 h 20"/>
                  <a:gd name="T68" fmla="*/ 12 w 12"/>
                  <a:gd name="T69" fmla="*/ 0 h 20"/>
                  <a:gd name="T70" fmla="*/ 12 w 12"/>
                  <a:gd name="T71" fmla="*/ 1 h 20"/>
                  <a:gd name="T72" fmla="*/ 12 w 12"/>
                  <a:gd name="T73" fmla="*/ 1 h 20"/>
                  <a:gd name="T74" fmla="*/ 12 w 12"/>
                  <a:gd name="T75" fmla="*/ 0 h 20"/>
                  <a:gd name="T76" fmla="*/ 12 w 12"/>
                  <a:gd name="T77" fmla="*/ 0 h 20"/>
                  <a:gd name="T78" fmla="*/ 12 w 12"/>
                  <a:gd name="T79" fmla="*/ 0 h 20"/>
                  <a:gd name="T80" fmla="*/ 12 w 12"/>
                  <a:gd name="T81" fmla="*/ 0 h 20"/>
                  <a:gd name="T82" fmla="*/ 12 w 12"/>
                  <a:gd name="T83" fmla="*/ 0 h 20"/>
                  <a:gd name="T84" fmla="*/ 12 w 12"/>
                  <a:gd name="T85" fmla="*/ 0 h 20"/>
                  <a:gd name="T86" fmla="*/ 12 w 12"/>
                  <a:gd name="T8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" h="20">
                    <a:moveTo>
                      <a:pt x="1" y="18"/>
                    </a:moveTo>
                    <a:cubicBezTo>
                      <a:pt x="0" y="19"/>
                      <a:pt x="0" y="20"/>
                      <a:pt x="0" y="20"/>
                    </a:cubicBezTo>
                    <a:cubicBezTo>
                      <a:pt x="0" y="20"/>
                      <a:pt x="1" y="20"/>
                      <a:pt x="2" y="18"/>
                    </a:cubicBezTo>
                    <a:cubicBezTo>
                      <a:pt x="2" y="18"/>
                      <a:pt x="1" y="18"/>
                      <a:pt x="1" y="18"/>
                    </a:cubicBezTo>
                    <a:moveTo>
                      <a:pt x="4" y="12"/>
                    </a:moveTo>
                    <a:cubicBezTo>
                      <a:pt x="4" y="13"/>
                      <a:pt x="4" y="14"/>
                      <a:pt x="3" y="14"/>
                    </a:cubicBezTo>
                    <a:cubicBezTo>
                      <a:pt x="3" y="15"/>
                      <a:pt x="2" y="17"/>
                      <a:pt x="1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6"/>
                      <a:pt x="3" y="15"/>
                      <a:pt x="5" y="13"/>
                    </a:cubicBezTo>
                    <a:cubicBezTo>
                      <a:pt x="5" y="12"/>
                      <a:pt x="5" y="12"/>
                      <a:pt x="4" y="12"/>
                    </a:cubicBezTo>
                    <a:moveTo>
                      <a:pt x="5" y="11"/>
                    </a:moveTo>
                    <a:cubicBezTo>
                      <a:pt x="5" y="11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1"/>
                      <a:pt x="6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6" y="10"/>
                    </a:moveTo>
                    <a:cubicBezTo>
                      <a:pt x="6" y="10"/>
                      <a:pt x="6" y="10"/>
                      <a:pt x="5" y="11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6" y="11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moveTo>
                      <a:pt x="6" y="9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6" y="9"/>
                    </a:cubicBezTo>
                    <a:moveTo>
                      <a:pt x="7" y="8"/>
                    </a:moveTo>
                    <a:cubicBezTo>
                      <a:pt x="7" y="8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moveTo>
                      <a:pt x="12" y="1"/>
                    </a:moveTo>
                    <a:cubicBezTo>
                      <a:pt x="10" y="3"/>
                      <a:pt x="9" y="5"/>
                      <a:pt x="7" y="8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9" y="6"/>
                      <a:pt x="10" y="3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2" y="0"/>
                    </a:moveTo>
                    <a:cubicBezTo>
                      <a:pt x="12" y="0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9" name="Freeform 9764"/>
              <p:cNvSpPr>
                <a:spLocks/>
              </p:cNvSpPr>
              <p:nvPr/>
            </p:nvSpPr>
            <p:spPr bwMode="auto">
              <a:xfrm>
                <a:off x="-278" y="340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0" name="Freeform 9765"/>
              <p:cNvSpPr>
                <a:spLocks noEditPoints="1"/>
              </p:cNvSpPr>
              <p:nvPr/>
            </p:nvSpPr>
            <p:spPr bwMode="auto">
              <a:xfrm>
                <a:off x="-271" y="3382"/>
                <a:ext cx="9" cy="12"/>
              </a:xfrm>
              <a:custGeom>
                <a:avLst/>
                <a:gdLst>
                  <a:gd name="T0" fmla="*/ 1 w 4"/>
                  <a:gd name="T1" fmla="*/ 4 h 5"/>
                  <a:gd name="T2" fmla="*/ 0 w 4"/>
                  <a:gd name="T3" fmla="*/ 4 h 5"/>
                  <a:gd name="T4" fmla="*/ 1 w 4"/>
                  <a:gd name="T5" fmla="*/ 5 h 5"/>
                  <a:gd name="T6" fmla="*/ 1 w 4"/>
                  <a:gd name="T7" fmla="*/ 4 h 5"/>
                  <a:gd name="T8" fmla="*/ 1 w 4"/>
                  <a:gd name="T9" fmla="*/ 4 h 5"/>
                  <a:gd name="T10" fmla="*/ 3 w 4"/>
                  <a:gd name="T11" fmla="*/ 0 h 5"/>
                  <a:gd name="T12" fmla="*/ 3 w 4"/>
                  <a:gd name="T13" fmla="*/ 0 h 5"/>
                  <a:gd name="T14" fmla="*/ 3 w 4"/>
                  <a:gd name="T15" fmla="*/ 0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1" name="Freeform 9766"/>
              <p:cNvSpPr>
                <a:spLocks/>
              </p:cNvSpPr>
              <p:nvPr/>
            </p:nvSpPr>
            <p:spPr bwMode="auto">
              <a:xfrm>
                <a:off x="-267" y="3384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2" name="Freeform 9767"/>
              <p:cNvSpPr>
                <a:spLocks noEditPoints="1"/>
              </p:cNvSpPr>
              <p:nvPr/>
            </p:nvSpPr>
            <p:spPr bwMode="auto">
              <a:xfrm>
                <a:off x="-252" y="3363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  <a:gd name="T10" fmla="*/ 0 h 1"/>
                  <a:gd name="T11" fmla="*/ 0 h 1"/>
                  <a:gd name="T12" fmla="*/ 0 h 1"/>
                  <a:gd name="T1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  <a:cxn ang="0">
                    <a:pos x="0" y="T10"/>
                  </a:cxn>
                  <a:cxn ang="0">
                    <a:pos x="0" y="T11"/>
                  </a:cxn>
                  <a:cxn ang="0">
                    <a:pos x="0" y="T12"/>
                  </a:cxn>
                  <a:cxn ang="0">
                    <a:pos x="0" y="T1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3" name="Freeform 9768"/>
              <p:cNvSpPr>
                <a:spLocks/>
              </p:cNvSpPr>
              <p:nvPr/>
            </p:nvSpPr>
            <p:spPr bwMode="auto">
              <a:xfrm>
                <a:off x="-269" y="338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4" name="Freeform 9769"/>
              <p:cNvSpPr>
                <a:spLocks noEditPoints="1"/>
              </p:cNvSpPr>
              <p:nvPr/>
            </p:nvSpPr>
            <p:spPr bwMode="auto">
              <a:xfrm>
                <a:off x="-359" y="3431"/>
                <a:ext cx="50" cy="78"/>
              </a:xfrm>
              <a:custGeom>
                <a:avLst/>
                <a:gdLst>
                  <a:gd name="T0" fmla="*/ 2 w 21"/>
                  <a:gd name="T1" fmla="*/ 29 h 33"/>
                  <a:gd name="T2" fmla="*/ 0 w 21"/>
                  <a:gd name="T3" fmla="*/ 33 h 33"/>
                  <a:gd name="T4" fmla="*/ 2 w 21"/>
                  <a:gd name="T5" fmla="*/ 29 h 33"/>
                  <a:gd name="T6" fmla="*/ 2 w 21"/>
                  <a:gd name="T7" fmla="*/ 29 h 33"/>
                  <a:gd name="T8" fmla="*/ 4 w 21"/>
                  <a:gd name="T9" fmla="*/ 27 h 33"/>
                  <a:gd name="T10" fmla="*/ 2 w 21"/>
                  <a:gd name="T11" fmla="*/ 29 h 33"/>
                  <a:gd name="T12" fmla="*/ 2 w 21"/>
                  <a:gd name="T13" fmla="*/ 29 h 33"/>
                  <a:gd name="T14" fmla="*/ 4 w 21"/>
                  <a:gd name="T15" fmla="*/ 27 h 33"/>
                  <a:gd name="T16" fmla="*/ 4 w 21"/>
                  <a:gd name="T17" fmla="*/ 27 h 33"/>
                  <a:gd name="T18" fmla="*/ 5 w 21"/>
                  <a:gd name="T19" fmla="*/ 24 h 33"/>
                  <a:gd name="T20" fmla="*/ 5 w 21"/>
                  <a:gd name="T21" fmla="*/ 25 h 33"/>
                  <a:gd name="T22" fmla="*/ 5 w 21"/>
                  <a:gd name="T23" fmla="*/ 25 h 33"/>
                  <a:gd name="T24" fmla="*/ 5 w 21"/>
                  <a:gd name="T25" fmla="*/ 24 h 33"/>
                  <a:gd name="T26" fmla="*/ 5 w 21"/>
                  <a:gd name="T27" fmla="*/ 24 h 33"/>
                  <a:gd name="T28" fmla="*/ 6 w 21"/>
                  <a:gd name="T29" fmla="*/ 24 h 33"/>
                  <a:gd name="T30" fmla="*/ 5 w 21"/>
                  <a:gd name="T31" fmla="*/ 24 h 33"/>
                  <a:gd name="T32" fmla="*/ 5 w 21"/>
                  <a:gd name="T33" fmla="*/ 24 h 33"/>
                  <a:gd name="T34" fmla="*/ 6 w 21"/>
                  <a:gd name="T35" fmla="*/ 24 h 33"/>
                  <a:gd name="T36" fmla="*/ 6 w 21"/>
                  <a:gd name="T37" fmla="*/ 24 h 33"/>
                  <a:gd name="T38" fmla="*/ 6 w 21"/>
                  <a:gd name="T39" fmla="*/ 23 h 33"/>
                  <a:gd name="T40" fmla="*/ 6 w 21"/>
                  <a:gd name="T41" fmla="*/ 24 h 33"/>
                  <a:gd name="T42" fmla="*/ 6 w 21"/>
                  <a:gd name="T43" fmla="*/ 24 h 33"/>
                  <a:gd name="T44" fmla="*/ 6 w 21"/>
                  <a:gd name="T45" fmla="*/ 23 h 33"/>
                  <a:gd name="T46" fmla="*/ 6 w 21"/>
                  <a:gd name="T47" fmla="*/ 23 h 33"/>
                  <a:gd name="T48" fmla="*/ 11 w 21"/>
                  <a:gd name="T49" fmla="*/ 15 h 33"/>
                  <a:gd name="T50" fmla="*/ 6 w 21"/>
                  <a:gd name="T51" fmla="*/ 23 h 33"/>
                  <a:gd name="T52" fmla="*/ 6 w 21"/>
                  <a:gd name="T53" fmla="*/ 23 h 33"/>
                  <a:gd name="T54" fmla="*/ 11 w 21"/>
                  <a:gd name="T55" fmla="*/ 15 h 33"/>
                  <a:gd name="T56" fmla="*/ 11 w 21"/>
                  <a:gd name="T57" fmla="*/ 15 h 33"/>
                  <a:gd name="T58" fmla="*/ 12 w 21"/>
                  <a:gd name="T59" fmla="*/ 14 h 33"/>
                  <a:gd name="T60" fmla="*/ 12 w 21"/>
                  <a:gd name="T61" fmla="*/ 14 h 33"/>
                  <a:gd name="T62" fmla="*/ 12 w 21"/>
                  <a:gd name="T63" fmla="*/ 14 h 33"/>
                  <a:gd name="T64" fmla="*/ 12 w 21"/>
                  <a:gd name="T65" fmla="*/ 14 h 33"/>
                  <a:gd name="T66" fmla="*/ 12 w 21"/>
                  <a:gd name="T67" fmla="*/ 14 h 33"/>
                  <a:gd name="T68" fmla="*/ 14 w 21"/>
                  <a:gd name="T69" fmla="*/ 10 h 33"/>
                  <a:gd name="T70" fmla="*/ 14 w 21"/>
                  <a:gd name="T71" fmla="*/ 11 h 33"/>
                  <a:gd name="T72" fmla="*/ 14 w 21"/>
                  <a:gd name="T73" fmla="*/ 11 h 33"/>
                  <a:gd name="T74" fmla="*/ 14 w 21"/>
                  <a:gd name="T75" fmla="*/ 10 h 33"/>
                  <a:gd name="T76" fmla="*/ 14 w 21"/>
                  <a:gd name="T77" fmla="*/ 10 h 33"/>
                  <a:gd name="T78" fmla="*/ 15 w 21"/>
                  <a:gd name="T79" fmla="*/ 9 h 33"/>
                  <a:gd name="T80" fmla="*/ 14 w 21"/>
                  <a:gd name="T81" fmla="*/ 10 h 33"/>
                  <a:gd name="T82" fmla="*/ 14 w 21"/>
                  <a:gd name="T83" fmla="*/ 10 h 33"/>
                  <a:gd name="T84" fmla="*/ 15 w 21"/>
                  <a:gd name="T85" fmla="*/ 9 h 33"/>
                  <a:gd name="T86" fmla="*/ 15 w 21"/>
                  <a:gd name="T87" fmla="*/ 9 h 33"/>
                  <a:gd name="T88" fmla="*/ 15 w 21"/>
                  <a:gd name="T89" fmla="*/ 8 h 33"/>
                  <a:gd name="T90" fmla="*/ 15 w 21"/>
                  <a:gd name="T91" fmla="*/ 9 h 33"/>
                  <a:gd name="T92" fmla="*/ 15 w 21"/>
                  <a:gd name="T93" fmla="*/ 9 h 33"/>
                  <a:gd name="T94" fmla="*/ 15 w 21"/>
                  <a:gd name="T95" fmla="*/ 8 h 33"/>
                  <a:gd name="T96" fmla="*/ 15 w 21"/>
                  <a:gd name="T97" fmla="*/ 8 h 33"/>
                  <a:gd name="T98" fmla="*/ 19 w 21"/>
                  <a:gd name="T99" fmla="*/ 3 h 33"/>
                  <a:gd name="T100" fmla="*/ 15 w 21"/>
                  <a:gd name="T101" fmla="*/ 8 h 33"/>
                  <a:gd name="T102" fmla="*/ 15 w 21"/>
                  <a:gd name="T103" fmla="*/ 8 h 33"/>
                  <a:gd name="T104" fmla="*/ 19 w 21"/>
                  <a:gd name="T105" fmla="*/ 3 h 33"/>
                  <a:gd name="T106" fmla="*/ 19 w 21"/>
                  <a:gd name="T107" fmla="*/ 3 h 33"/>
                  <a:gd name="T108" fmla="*/ 21 w 21"/>
                  <a:gd name="T109" fmla="*/ 0 h 33"/>
                  <a:gd name="T110" fmla="*/ 20 w 21"/>
                  <a:gd name="T111" fmla="*/ 2 h 33"/>
                  <a:gd name="T112" fmla="*/ 20 w 21"/>
                  <a:gd name="T113" fmla="*/ 2 h 33"/>
                  <a:gd name="T114" fmla="*/ 21 w 21"/>
                  <a:gd name="T115" fmla="*/ 0 h 33"/>
                  <a:gd name="T116" fmla="*/ 21 w 21"/>
                  <a:gd name="T11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" h="33">
                    <a:moveTo>
                      <a:pt x="2" y="29"/>
                    </a:moveTo>
                    <a:cubicBezTo>
                      <a:pt x="2" y="30"/>
                      <a:pt x="1" y="31"/>
                      <a:pt x="0" y="33"/>
                    </a:cubicBezTo>
                    <a:cubicBezTo>
                      <a:pt x="1" y="31"/>
                      <a:pt x="2" y="30"/>
                      <a:pt x="2" y="29"/>
                    </a:cubicBezTo>
                    <a:cubicBezTo>
                      <a:pt x="2" y="29"/>
                      <a:pt x="2" y="29"/>
                      <a:pt x="2" y="29"/>
                    </a:cubicBezTo>
                    <a:moveTo>
                      <a:pt x="4" y="27"/>
                    </a:moveTo>
                    <a:cubicBezTo>
                      <a:pt x="3" y="28"/>
                      <a:pt x="3" y="28"/>
                      <a:pt x="2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3" y="28"/>
                      <a:pt x="3" y="28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moveTo>
                      <a:pt x="5" y="24"/>
                    </a:move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moveTo>
                      <a:pt x="6" y="24"/>
                    </a:moveTo>
                    <a:cubicBezTo>
                      <a:pt x="6" y="24"/>
                      <a:pt x="6" y="24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moveTo>
                      <a:pt x="6" y="23"/>
                    </a:moveTo>
                    <a:cubicBezTo>
                      <a:pt x="6" y="23"/>
                      <a:pt x="6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4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moveTo>
                      <a:pt x="11" y="15"/>
                    </a:moveTo>
                    <a:cubicBezTo>
                      <a:pt x="9" y="18"/>
                      <a:pt x="8" y="21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8" y="21"/>
                      <a:pt x="9" y="18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moveTo>
                      <a:pt x="12" y="14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moveTo>
                      <a:pt x="14" y="10"/>
                    </a:moveTo>
                    <a:cubicBezTo>
                      <a:pt x="14" y="10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5" y="9"/>
                    </a:moveTo>
                    <a:cubicBezTo>
                      <a:pt x="15" y="9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9" y="3"/>
                    </a:moveTo>
                    <a:cubicBezTo>
                      <a:pt x="18" y="5"/>
                      <a:pt x="17" y="7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7" y="7"/>
                      <a:pt x="18" y="5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moveTo>
                      <a:pt x="21" y="0"/>
                    </a:moveTo>
                    <a:cubicBezTo>
                      <a:pt x="20" y="0"/>
                      <a:pt x="20" y="1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5" name="Freeform 9770"/>
              <p:cNvSpPr>
                <a:spLocks noEditPoints="1"/>
              </p:cNvSpPr>
              <p:nvPr/>
            </p:nvSpPr>
            <p:spPr bwMode="auto">
              <a:xfrm>
                <a:off x="-345" y="3464"/>
                <a:ext cx="15" cy="22"/>
              </a:xfrm>
              <a:custGeom>
                <a:avLst/>
                <a:gdLst>
                  <a:gd name="T0" fmla="*/ 0 w 6"/>
                  <a:gd name="T1" fmla="*/ 9 h 9"/>
                  <a:gd name="T2" fmla="*/ 0 w 6"/>
                  <a:gd name="T3" fmla="*/ 9 h 9"/>
                  <a:gd name="T4" fmla="*/ 0 w 6"/>
                  <a:gd name="T5" fmla="*/ 9 h 9"/>
                  <a:gd name="T6" fmla="*/ 0 w 6"/>
                  <a:gd name="T7" fmla="*/ 9 h 9"/>
                  <a:gd name="T8" fmla="*/ 0 w 6"/>
                  <a:gd name="T9" fmla="*/ 9 h 9"/>
                  <a:gd name="T10" fmla="*/ 6 w 6"/>
                  <a:gd name="T11" fmla="*/ 0 h 9"/>
                  <a:gd name="T12" fmla="*/ 5 w 6"/>
                  <a:gd name="T13" fmla="*/ 1 h 9"/>
                  <a:gd name="T14" fmla="*/ 5 w 6"/>
                  <a:gd name="T15" fmla="*/ 1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6" name="Oval 9771"/>
              <p:cNvSpPr>
                <a:spLocks noChangeArrowheads="1"/>
              </p:cNvSpPr>
              <p:nvPr/>
            </p:nvSpPr>
            <p:spPr bwMode="auto">
              <a:xfrm>
                <a:off x="-326" y="345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7" name="Freeform 9772"/>
              <p:cNvSpPr>
                <a:spLocks noEditPoints="1"/>
              </p:cNvSpPr>
              <p:nvPr/>
            </p:nvSpPr>
            <p:spPr bwMode="auto">
              <a:xfrm>
                <a:off x="-323" y="3436"/>
                <a:ext cx="12" cy="17"/>
              </a:xfrm>
              <a:custGeom>
                <a:avLst/>
                <a:gdLst>
                  <a:gd name="T0" fmla="*/ 0 w 5"/>
                  <a:gd name="T1" fmla="*/ 7 h 7"/>
                  <a:gd name="T2" fmla="*/ 0 w 5"/>
                  <a:gd name="T3" fmla="*/ 7 h 7"/>
                  <a:gd name="T4" fmla="*/ 0 w 5"/>
                  <a:gd name="T5" fmla="*/ 7 h 7"/>
                  <a:gd name="T6" fmla="*/ 0 w 5"/>
                  <a:gd name="T7" fmla="*/ 7 h 7"/>
                  <a:gd name="T8" fmla="*/ 0 w 5"/>
                  <a:gd name="T9" fmla="*/ 7 h 7"/>
                  <a:gd name="T10" fmla="*/ 0 w 5"/>
                  <a:gd name="T11" fmla="*/ 6 h 7"/>
                  <a:gd name="T12" fmla="*/ 0 w 5"/>
                  <a:gd name="T13" fmla="*/ 6 h 7"/>
                  <a:gd name="T14" fmla="*/ 0 w 5"/>
                  <a:gd name="T15" fmla="*/ 6 h 7"/>
                  <a:gd name="T16" fmla="*/ 0 w 5"/>
                  <a:gd name="T17" fmla="*/ 6 h 7"/>
                  <a:gd name="T18" fmla="*/ 0 w 5"/>
                  <a:gd name="T19" fmla="*/ 6 h 7"/>
                  <a:gd name="T20" fmla="*/ 5 w 5"/>
                  <a:gd name="T21" fmla="*/ 0 h 7"/>
                  <a:gd name="T22" fmla="*/ 4 w 5"/>
                  <a:gd name="T23" fmla="*/ 1 h 7"/>
                  <a:gd name="T24" fmla="*/ 4 w 5"/>
                  <a:gd name="T25" fmla="*/ 1 h 7"/>
                  <a:gd name="T26" fmla="*/ 5 w 5"/>
                  <a:gd name="T27" fmla="*/ 0 h 7"/>
                  <a:gd name="T28" fmla="*/ 5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8" name="Freeform 9773"/>
              <p:cNvSpPr>
                <a:spLocks noEditPoints="1"/>
              </p:cNvSpPr>
              <p:nvPr/>
            </p:nvSpPr>
            <p:spPr bwMode="auto">
              <a:xfrm>
                <a:off x="-354" y="3429"/>
                <a:ext cx="47" cy="71"/>
              </a:xfrm>
              <a:custGeom>
                <a:avLst/>
                <a:gdLst>
                  <a:gd name="T0" fmla="*/ 0 w 20"/>
                  <a:gd name="T1" fmla="*/ 30 h 30"/>
                  <a:gd name="T2" fmla="*/ 0 w 20"/>
                  <a:gd name="T3" fmla="*/ 30 h 30"/>
                  <a:gd name="T4" fmla="*/ 0 w 20"/>
                  <a:gd name="T5" fmla="*/ 30 h 30"/>
                  <a:gd name="T6" fmla="*/ 0 w 20"/>
                  <a:gd name="T7" fmla="*/ 30 h 30"/>
                  <a:gd name="T8" fmla="*/ 0 w 20"/>
                  <a:gd name="T9" fmla="*/ 30 h 30"/>
                  <a:gd name="T10" fmla="*/ 3 w 20"/>
                  <a:gd name="T11" fmla="*/ 26 h 30"/>
                  <a:gd name="T12" fmla="*/ 2 w 20"/>
                  <a:gd name="T13" fmla="*/ 28 h 30"/>
                  <a:gd name="T14" fmla="*/ 2 w 20"/>
                  <a:gd name="T15" fmla="*/ 28 h 30"/>
                  <a:gd name="T16" fmla="*/ 3 w 20"/>
                  <a:gd name="T17" fmla="*/ 26 h 30"/>
                  <a:gd name="T18" fmla="*/ 3 w 20"/>
                  <a:gd name="T19" fmla="*/ 26 h 30"/>
                  <a:gd name="T20" fmla="*/ 3 w 20"/>
                  <a:gd name="T21" fmla="*/ 25 h 30"/>
                  <a:gd name="T22" fmla="*/ 3 w 20"/>
                  <a:gd name="T23" fmla="*/ 25 h 30"/>
                  <a:gd name="T24" fmla="*/ 3 w 20"/>
                  <a:gd name="T25" fmla="*/ 25 h 30"/>
                  <a:gd name="T26" fmla="*/ 3 w 20"/>
                  <a:gd name="T27" fmla="*/ 25 h 30"/>
                  <a:gd name="T28" fmla="*/ 3 w 20"/>
                  <a:gd name="T29" fmla="*/ 25 h 30"/>
                  <a:gd name="T30" fmla="*/ 4 w 20"/>
                  <a:gd name="T31" fmla="*/ 25 h 30"/>
                  <a:gd name="T32" fmla="*/ 4 w 20"/>
                  <a:gd name="T33" fmla="*/ 25 h 30"/>
                  <a:gd name="T34" fmla="*/ 4 w 20"/>
                  <a:gd name="T35" fmla="*/ 25 h 30"/>
                  <a:gd name="T36" fmla="*/ 4 w 20"/>
                  <a:gd name="T37" fmla="*/ 25 h 30"/>
                  <a:gd name="T38" fmla="*/ 4 w 20"/>
                  <a:gd name="T39" fmla="*/ 25 h 30"/>
                  <a:gd name="T40" fmla="*/ 12 w 20"/>
                  <a:gd name="T41" fmla="*/ 12 h 30"/>
                  <a:gd name="T42" fmla="*/ 10 w 20"/>
                  <a:gd name="T43" fmla="*/ 15 h 30"/>
                  <a:gd name="T44" fmla="*/ 10 w 20"/>
                  <a:gd name="T45" fmla="*/ 15 h 30"/>
                  <a:gd name="T46" fmla="*/ 12 w 20"/>
                  <a:gd name="T47" fmla="*/ 12 h 30"/>
                  <a:gd name="T48" fmla="*/ 12 w 20"/>
                  <a:gd name="T49" fmla="*/ 12 h 30"/>
                  <a:gd name="T50" fmla="*/ 20 w 20"/>
                  <a:gd name="T51" fmla="*/ 0 h 30"/>
                  <a:gd name="T52" fmla="*/ 19 w 20"/>
                  <a:gd name="T53" fmla="*/ 1 h 30"/>
                  <a:gd name="T54" fmla="*/ 19 w 20"/>
                  <a:gd name="T55" fmla="*/ 1 h 30"/>
                  <a:gd name="T56" fmla="*/ 20 w 20"/>
                  <a:gd name="T57" fmla="*/ 0 h 30"/>
                  <a:gd name="T58" fmla="*/ 20 w 20"/>
                  <a:gd name="T5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3" y="26"/>
                    </a:moveTo>
                    <a:cubicBezTo>
                      <a:pt x="3" y="26"/>
                      <a:pt x="2" y="27"/>
                      <a:pt x="2" y="28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2" y="27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3" y="25"/>
                    </a:move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moveTo>
                      <a:pt x="4" y="25"/>
                    </a:move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moveTo>
                      <a:pt x="12" y="12"/>
                    </a:moveTo>
                    <a:cubicBezTo>
                      <a:pt x="11" y="13"/>
                      <a:pt x="11" y="14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4"/>
                      <a:pt x="11" y="13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moveTo>
                      <a:pt x="20" y="0"/>
                    </a:moveTo>
                    <a:cubicBezTo>
                      <a:pt x="19" y="0"/>
                      <a:pt x="19" y="0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9" name="Freeform 9774"/>
              <p:cNvSpPr>
                <a:spLocks noEditPoints="1"/>
              </p:cNvSpPr>
              <p:nvPr/>
            </p:nvSpPr>
            <p:spPr bwMode="auto">
              <a:xfrm>
                <a:off x="-345" y="3434"/>
                <a:ext cx="50" cy="82"/>
              </a:xfrm>
              <a:custGeom>
                <a:avLst/>
                <a:gdLst>
                  <a:gd name="T0" fmla="*/ 0 w 21"/>
                  <a:gd name="T1" fmla="*/ 35 h 35"/>
                  <a:gd name="T2" fmla="*/ 2 w 21"/>
                  <a:gd name="T3" fmla="*/ 31 h 35"/>
                  <a:gd name="T4" fmla="*/ 2 w 21"/>
                  <a:gd name="T5" fmla="*/ 31 h 35"/>
                  <a:gd name="T6" fmla="*/ 3 w 21"/>
                  <a:gd name="T7" fmla="*/ 30 h 35"/>
                  <a:gd name="T8" fmla="*/ 3 w 21"/>
                  <a:gd name="T9" fmla="*/ 29 h 35"/>
                  <a:gd name="T10" fmla="*/ 3 w 21"/>
                  <a:gd name="T11" fmla="*/ 30 h 35"/>
                  <a:gd name="T12" fmla="*/ 3 w 21"/>
                  <a:gd name="T13" fmla="*/ 29 h 35"/>
                  <a:gd name="T14" fmla="*/ 4 w 21"/>
                  <a:gd name="T15" fmla="*/ 27 h 35"/>
                  <a:gd name="T16" fmla="*/ 5 w 21"/>
                  <a:gd name="T17" fmla="*/ 27 h 35"/>
                  <a:gd name="T18" fmla="*/ 5 w 21"/>
                  <a:gd name="T19" fmla="*/ 26 h 35"/>
                  <a:gd name="T20" fmla="*/ 5 w 21"/>
                  <a:gd name="T21" fmla="*/ 27 h 35"/>
                  <a:gd name="T22" fmla="*/ 5 w 21"/>
                  <a:gd name="T23" fmla="*/ 26 h 35"/>
                  <a:gd name="T24" fmla="*/ 5 w 21"/>
                  <a:gd name="T25" fmla="*/ 25 h 35"/>
                  <a:gd name="T26" fmla="*/ 6 w 21"/>
                  <a:gd name="T27" fmla="*/ 25 h 35"/>
                  <a:gd name="T28" fmla="*/ 10 w 21"/>
                  <a:gd name="T29" fmla="*/ 17 h 35"/>
                  <a:gd name="T30" fmla="*/ 6 w 21"/>
                  <a:gd name="T31" fmla="*/ 25 h 35"/>
                  <a:gd name="T32" fmla="*/ 10 w 21"/>
                  <a:gd name="T33" fmla="*/ 17 h 35"/>
                  <a:gd name="T34" fmla="*/ 11 w 21"/>
                  <a:gd name="T35" fmla="*/ 16 h 35"/>
                  <a:gd name="T36" fmla="*/ 11 w 21"/>
                  <a:gd name="T37" fmla="*/ 16 h 35"/>
                  <a:gd name="T38" fmla="*/ 13 w 21"/>
                  <a:gd name="T39" fmla="*/ 12 h 35"/>
                  <a:gd name="T40" fmla="*/ 13 w 21"/>
                  <a:gd name="T41" fmla="*/ 13 h 35"/>
                  <a:gd name="T42" fmla="*/ 13 w 21"/>
                  <a:gd name="T43" fmla="*/ 12 h 35"/>
                  <a:gd name="T44" fmla="*/ 13 w 21"/>
                  <a:gd name="T45" fmla="*/ 12 h 35"/>
                  <a:gd name="T46" fmla="*/ 14 w 21"/>
                  <a:gd name="T47" fmla="*/ 11 h 35"/>
                  <a:gd name="T48" fmla="*/ 14 w 21"/>
                  <a:gd name="T49" fmla="*/ 10 h 35"/>
                  <a:gd name="T50" fmla="*/ 14 w 21"/>
                  <a:gd name="T51" fmla="*/ 11 h 35"/>
                  <a:gd name="T52" fmla="*/ 14 w 21"/>
                  <a:gd name="T53" fmla="*/ 10 h 35"/>
                  <a:gd name="T54" fmla="*/ 15 w 21"/>
                  <a:gd name="T55" fmla="*/ 8 h 35"/>
                  <a:gd name="T56" fmla="*/ 14 w 21"/>
                  <a:gd name="T57" fmla="*/ 11 h 35"/>
                  <a:gd name="T58" fmla="*/ 18 w 21"/>
                  <a:gd name="T59" fmla="*/ 4 h 35"/>
                  <a:gd name="T60" fmla="*/ 18 w 21"/>
                  <a:gd name="T61" fmla="*/ 3 h 35"/>
                  <a:gd name="T62" fmla="*/ 20 w 21"/>
                  <a:gd name="T63" fmla="*/ 2 h 35"/>
                  <a:gd name="T64" fmla="*/ 21 w 21"/>
                  <a:gd name="T65" fmla="*/ 0 h 35"/>
                  <a:gd name="T66" fmla="*/ 20 w 21"/>
                  <a:gd name="T6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" h="35">
                    <a:moveTo>
                      <a:pt x="2" y="31"/>
                    </a:moveTo>
                    <a:cubicBezTo>
                      <a:pt x="1" y="33"/>
                      <a:pt x="0" y="34"/>
                      <a:pt x="0" y="35"/>
                    </a:cubicBezTo>
                    <a:cubicBezTo>
                      <a:pt x="0" y="34"/>
                      <a:pt x="1" y="33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moveTo>
                      <a:pt x="3" y="30"/>
                    </a:moveTo>
                    <a:cubicBezTo>
                      <a:pt x="2" y="30"/>
                      <a:pt x="2" y="31"/>
                      <a:pt x="2" y="31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2" y="31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moveTo>
                      <a:pt x="3" y="29"/>
                    </a:moveTo>
                    <a:cubicBezTo>
                      <a:pt x="3" y="29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29"/>
                      <a:pt x="3" y="29"/>
                    </a:cubicBezTo>
                    <a:cubicBezTo>
                      <a:pt x="3" y="29"/>
                      <a:pt x="3" y="29"/>
                      <a:pt x="3" y="29"/>
                    </a:cubicBezTo>
                    <a:moveTo>
                      <a:pt x="5" y="27"/>
                    </a:moveTo>
                    <a:cubicBezTo>
                      <a:pt x="5" y="27"/>
                      <a:pt x="5" y="27"/>
                      <a:pt x="4" y="27"/>
                    </a:cubicBezTo>
                    <a:cubicBezTo>
                      <a:pt x="4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moveTo>
                      <a:pt x="5" y="26"/>
                    </a:move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7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moveTo>
                      <a:pt x="6" y="24"/>
                    </a:moveTo>
                    <a:cubicBezTo>
                      <a:pt x="6" y="25"/>
                      <a:pt x="6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4"/>
                      <a:pt x="6" y="24"/>
                      <a:pt x="6" y="24"/>
                    </a:cubicBezTo>
                    <a:moveTo>
                      <a:pt x="10" y="17"/>
                    </a:moveTo>
                    <a:cubicBezTo>
                      <a:pt x="9" y="20"/>
                      <a:pt x="7" y="22"/>
                      <a:pt x="6" y="24"/>
                    </a:cubicBezTo>
                    <a:cubicBezTo>
                      <a:pt x="6" y="24"/>
                      <a:pt x="6" y="24"/>
                      <a:pt x="6" y="25"/>
                    </a:cubicBezTo>
                    <a:cubicBezTo>
                      <a:pt x="7" y="22"/>
                      <a:pt x="9" y="20"/>
                      <a:pt x="10" y="17"/>
                    </a:cubicBezTo>
                    <a:cubicBezTo>
                      <a:pt x="10" y="17"/>
                      <a:pt x="10" y="17"/>
                      <a:pt x="10" y="17"/>
                    </a:cubicBezTo>
                    <a:moveTo>
                      <a:pt x="11" y="16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moveTo>
                      <a:pt x="13" y="12"/>
                    </a:moveTo>
                    <a:cubicBezTo>
                      <a:pt x="13" y="12"/>
                      <a:pt x="13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3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moveTo>
                      <a:pt x="14" y="11"/>
                    </a:moveTo>
                    <a:cubicBezTo>
                      <a:pt x="14" y="11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2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moveTo>
                      <a:pt x="14" y="10"/>
                    </a:move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0"/>
                      <a:pt x="14" y="10"/>
                    </a:cubicBezTo>
                    <a:moveTo>
                      <a:pt x="18" y="4"/>
                    </a:moveTo>
                    <a:cubicBezTo>
                      <a:pt x="17" y="6"/>
                      <a:pt x="16" y="7"/>
                      <a:pt x="15" y="8"/>
                    </a:cubicBezTo>
                    <a:cubicBezTo>
                      <a:pt x="15" y="9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1"/>
                    </a:cubicBezTo>
                    <a:cubicBezTo>
                      <a:pt x="15" y="8"/>
                      <a:pt x="17" y="6"/>
                      <a:pt x="18" y="5"/>
                    </a:cubicBezTo>
                    <a:cubicBezTo>
                      <a:pt x="18" y="5"/>
                      <a:pt x="18" y="5"/>
                      <a:pt x="18" y="4"/>
                    </a:cubicBezTo>
                    <a:moveTo>
                      <a:pt x="19" y="2"/>
                    </a:moveTo>
                    <a:cubicBezTo>
                      <a:pt x="19" y="2"/>
                      <a:pt x="19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3"/>
                      <a:pt x="19" y="2"/>
                      <a:pt x="20" y="2"/>
                    </a:cubicBezTo>
                    <a:cubicBezTo>
                      <a:pt x="20" y="2"/>
                      <a:pt x="19" y="2"/>
                      <a:pt x="19" y="2"/>
                    </a:cubicBezTo>
                    <a:moveTo>
                      <a:pt x="21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0"/>
                      <a:pt x="21" y="0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0" name="Freeform 9775"/>
              <p:cNvSpPr>
                <a:spLocks noEditPoints="1"/>
              </p:cNvSpPr>
              <p:nvPr/>
            </p:nvSpPr>
            <p:spPr bwMode="auto">
              <a:xfrm>
                <a:off x="-333" y="3472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9 h 10"/>
                  <a:gd name="T8" fmla="*/ 0 w 6"/>
                  <a:gd name="T9" fmla="*/ 9 h 10"/>
                  <a:gd name="T10" fmla="*/ 6 w 6"/>
                  <a:gd name="T11" fmla="*/ 0 h 10"/>
                  <a:gd name="T12" fmla="*/ 5 w 6"/>
                  <a:gd name="T13" fmla="*/ 1 h 10"/>
                  <a:gd name="T14" fmla="*/ 5 w 6"/>
                  <a:gd name="T15" fmla="*/ 1 h 10"/>
                  <a:gd name="T16" fmla="*/ 6 w 6"/>
                  <a:gd name="T17" fmla="*/ 0 h 10"/>
                  <a:gd name="T18" fmla="*/ 6 w 6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1" name="Oval 9776"/>
              <p:cNvSpPr>
                <a:spLocks noChangeArrowheads="1"/>
              </p:cNvSpPr>
              <p:nvPr/>
            </p:nvSpPr>
            <p:spPr bwMode="auto">
              <a:xfrm>
                <a:off x="-314" y="346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2" name="Freeform 9777"/>
              <p:cNvSpPr>
                <a:spLocks noEditPoints="1"/>
              </p:cNvSpPr>
              <p:nvPr/>
            </p:nvSpPr>
            <p:spPr bwMode="auto">
              <a:xfrm>
                <a:off x="-311" y="3441"/>
                <a:ext cx="9" cy="19"/>
              </a:xfrm>
              <a:custGeom>
                <a:avLst/>
                <a:gdLst>
                  <a:gd name="T0" fmla="*/ 0 w 4"/>
                  <a:gd name="T1" fmla="*/ 8 h 8"/>
                  <a:gd name="T2" fmla="*/ 0 w 4"/>
                  <a:gd name="T3" fmla="*/ 8 h 8"/>
                  <a:gd name="T4" fmla="*/ 0 w 4"/>
                  <a:gd name="T5" fmla="*/ 8 h 8"/>
                  <a:gd name="T6" fmla="*/ 0 w 4"/>
                  <a:gd name="T7" fmla="*/ 8 h 8"/>
                  <a:gd name="T8" fmla="*/ 0 w 4"/>
                  <a:gd name="T9" fmla="*/ 8 h 8"/>
                  <a:gd name="T10" fmla="*/ 0 w 4"/>
                  <a:gd name="T11" fmla="*/ 7 h 8"/>
                  <a:gd name="T12" fmla="*/ 0 w 4"/>
                  <a:gd name="T13" fmla="*/ 7 h 8"/>
                  <a:gd name="T14" fmla="*/ 0 w 4"/>
                  <a:gd name="T15" fmla="*/ 8 h 8"/>
                  <a:gd name="T16" fmla="*/ 0 w 4"/>
                  <a:gd name="T17" fmla="*/ 8 h 8"/>
                  <a:gd name="T18" fmla="*/ 0 w 4"/>
                  <a:gd name="T19" fmla="*/ 7 h 8"/>
                  <a:gd name="T20" fmla="*/ 4 w 4"/>
                  <a:gd name="T21" fmla="*/ 0 h 8"/>
                  <a:gd name="T22" fmla="*/ 4 w 4"/>
                  <a:gd name="T23" fmla="*/ 1 h 8"/>
                  <a:gd name="T24" fmla="*/ 4 w 4"/>
                  <a:gd name="T25" fmla="*/ 2 h 8"/>
                  <a:gd name="T26" fmla="*/ 4 w 4"/>
                  <a:gd name="T27" fmla="*/ 0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3" name="Freeform 9778"/>
              <p:cNvSpPr>
                <a:spLocks noEditPoints="1"/>
              </p:cNvSpPr>
              <p:nvPr/>
            </p:nvSpPr>
            <p:spPr bwMode="auto">
              <a:xfrm>
                <a:off x="-337" y="3490"/>
                <a:ext cx="7" cy="15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3 w 3"/>
                  <a:gd name="T11" fmla="*/ 0 h 6"/>
                  <a:gd name="T12" fmla="*/ 3 w 3"/>
                  <a:gd name="T13" fmla="*/ 0 h 6"/>
                  <a:gd name="T14" fmla="*/ 3 w 3"/>
                  <a:gd name="T15" fmla="*/ 1 h 6"/>
                  <a:gd name="T16" fmla="*/ 3 w 3"/>
                  <a:gd name="T17" fmla="*/ 1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4" name="Freeform 9779"/>
              <p:cNvSpPr>
                <a:spLocks noEditPoints="1"/>
              </p:cNvSpPr>
              <p:nvPr/>
            </p:nvSpPr>
            <p:spPr bwMode="auto">
              <a:xfrm>
                <a:off x="-340" y="3434"/>
                <a:ext cx="43" cy="73"/>
              </a:xfrm>
              <a:custGeom>
                <a:avLst/>
                <a:gdLst>
                  <a:gd name="T0" fmla="*/ 0 w 18"/>
                  <a:gd name="T1" fmla="*/ 31 h 31"/>
                  <a:gd name="T2" fmla="*/ 0 w 18"/>
                  <a:gd name="T3" fmla="*/ 31 h 31"/>
                  <a:gd name="T4" fmla="*/ 0 w 18"/>
                  <a:gd name="T5" fmla="*/ 31 h 31"/>
                  <a:gd name="T6" fmla="*/ 0 w 18"/>
                  <a:gd name="T7" fmla="*/ 31 h 31"/>
                  <a:gd name="T8" fmla="*/ 0 w 18"/>
                  <a:gd name="T9" fmla="*/ 31 h 31"/>
                  <a:gd name="T10" fmla="*/ 2 w 18"/>
                  <a:gd name="T11" fmla="*/ 27 h 31"/>
                  <a:gd name="T12" fmla="*/ 1 w 18"/>
                  <a:gd name="T13" fmla="*/ 29 h 31"/>
                  <a:gd name="T14" fmla="*/ 1 w 18"/>
                  <a:gd name="T15" fmla="*/ 29 h 31"/>
                  <a:gd name="T16" fmla="*/ 3 w 18"/>
                  <a:gd name="T17" fmla="*/ 27 h 31"/>
                  <a:gd name="T18" fmla="*/ 2 w 18"/>
                  <a:gd name="T19" fmla="*/ 27 h 31"/>
                  <a:gd name="T20" fmla="*/ 3 w 18"/>
                  <a:gd name="T21" fmla="*/ 26 h 31"/>
                  <a:gd name="T22" fmla="*/ 3 w 18"/>
                  <a:gd name="T23" fmla="*/ 27 h 31"/>
                  <a:gd name="T24" fmla="*/ 3 w 18"/>
                  <a:gd name="T25" fmla="*/ 27 h 31"/>
                  <a:gd name="T26" fmla="*/ 3 w 18"/>
                  <a:gd name="T27" fmla="*/ 27 h 31"/>
                  <a:gd name="T28" fmla="*/ 3 w 18"/>
                  <a:gd name="T29" fmla="*/ 26 h 31"/>
                  <a:gd name="T30" fmla="*/ 3 w 18"/>
                  <a:gd name="T31" fmla="*/ 26 h 31"/>
                  <a:gd name="T32" fmla="*/ 3 w 18"/>
                  <a:gd name="T33" fmla="*/ 26 h 31"/>
                  <a:gd name="T34" fmla="*/ 3 w 18"/>
                  <a:gd name="T35" fmla="*/ 26 h 31"/>
                  <a:gd name="T36" fmla="*/ 3 w 18"/>
                  <a:gd name="T37" fmla="*/ 26 h 31"/>
                  <a:gd name="T38" fmla="*/ 3 w 18"/>
                  <a:gd name="T39" fmla="*/ 26 h 31"/>
                  <a:gd name="T40" fmla="*/ 11 w 18"/>
                  <a:gd name="T41" fmla="*/ 13 h 31"/>
                  <a:gd name="T42" fmla="*/ 9 w 18"/>
                  <a:gd name="T43" fmla="*/ 16 h 31"/>
                  <a:gd name="T44" fmla="*/ 9 w 18"/>
                  <a:gd name="T45" fmla="*/ 16 h 31"/>
                  <a:gd name="T46" fmla="*/ 11 w 18"/>
                  <a:gd name="T47" fmla="*/ 13 h 31"/>
                  <a:gd name="T48" fmla="*/ 11 w 18"/>
                  <a:gd name="T49" fmla="*/ 13 h 31"/>
                  <a:gd name="T50" fmla="*/ 18 w 18"/>
                  <a:gd name="T51" fmla="*/ 0 h 31"/>
                  <a:gd name="T52" fmla="*/ 17 w 18"/>
                  <a:gd name="T53" fmla="*/ 2 h 31"/>
                  <a:gd name="T54" fmla="*/ 18 w 18"/>
                  <a:gd name="T55" fmla="*/ 2 h 31"/>
                  <a:gd name="T56" fmla="*/ 18 w 18"/>
                  <a:gd name="T57" fmla="*/ 0 h 31"/>
                  <a:gd name="T58" fmla="*/ 18 w 18"/>
                  <a:gd name="T5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" h="31">
                    <a:moveTo>
                      <a:pt x="0" y="31"/>
                    </a:move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moveTo>
                      <a:pt x="2" y="27"/>
                    </a:moveTo>
                    <a:cubicBezTo>
                      <a:pt x="2" y="28"/>
                      <a:pt x="2" y="28"/>
                      <a:pt x="1" y="29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2" y="28"/>
                      <a:pt x="2" y="28"/>
                      <a:pt x="3" y="27"/>
                    </a:cubicBezTo>
                    <a:cubicBezTo>
                      <a:pt x="3" y="27"/>
                      <a:pt x="2" y="27"/>
                      <a:pt x="2" y="27"/>
                    </a:cubicBezTo>
                    <a:moveTo>
                      <a:pt x="3" y="26"/>
                    </a:moveTo>
                    <a:cubicBezTo>
                      <a:pt x="3" y="26"/>
                      <a:pt x="3" y="26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3" y="26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moveTo>
                      <a:pt x="11" y="13"/>
                    </a:moveTo>
                    <a:cubicBezTo>
                      <a:pt x="10" y="14"/>
                      <a:pt x="10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5"/>
                      <a:pt x="10" y="14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moveTo>
                      <a:pt x="18" y="0"/>
                    </a:moveTo>
                    <a:cubicBezTo>
                      <a:pt x="18" y="1"/>
                      <a:pt x="18" y="1"/>
                      <a:pt x="17" y="2"/>
                    </a:cubicBezTo>
                    <a:cubicBezTo>
                      <a:pt x="17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5" name="Freeform 9780"/>
              <p:cNvSpPr>
                <a:spLocks/>
              </p:cNvSpPr>
              <p:nvPr/>
            </p:nvSpPr>
            <p:spPr bwMode="auto">
              <a:xfrm>
                <a:off x="-474" y="3559"/>
                <a:ext cx="4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0 w 2"/>
                  <a:gd name="T5" fmla="*/ 3 h 3"/>
                  <a:gd name="T6" fmla="*/ 1 w 2"/>
                  <a:gd name="T7" fmla="*/ 1 h 3"/>
                  <a:gd name="T8" fmla="*/ 2 w 2"/>
                  <a:gd name="T9" fmla="*/ 0 h 3"/>
                  <a:gd name="T10" fmla="*/ 2 w 2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2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6" name="Freeform 9781"/>
              <p:cNvSpPr>
                <a:spLocks noEditPoints="1"/>
              </p:cNvSpPr>
              <p:nvPr/>
            </p:nvSpPr>
            <p:spPr bwMode="auto">
              <a:xfrm>
                <a:off x="-482" y="3542"/>
                <a:ext cx="22" cy="33"/>
              </a:xfrm>
              <a:custGeom>
                <a:avLst/>
                <a:gdLst>
                  <a:gd name="T0" fmla="*/ 3 w 9"/>
                  <a:gd name="T1" fmla="*/ 10 h 14"/>
                  <a:gd name="T2" fmla="*/ 0 w 9"/>
                  <a:gd name="T3" fmla="*/ 14 h 14"/>
                  <a:gd name="T4" fmla="*/ 3 w 9"/>
                  <a:gd name="T5" fmla="*/ 10 h 14"/>
                  <a:gd name="T6" fmla="*/ 3 w 9"/>
                  <a:gd name="T7" fmla="*/ 10 h 14"/>
                  <a:gd name="T8" fmla="*/ 9 w 9"/>
                  <a:gd name="T9" fmla="*/ 0 h 14"/>
                  <a:gd name="T10" fmla="*/ 5 w 9"/>
                  <a:gd name="T11" fmla="*/ 7 h 14"/>
                  <a:gd name="T12" fmla="*/ 5 w 9"/>
                  <a:gd name="T13" fmla="*/ 7 h 14"/>
                  <a:gd name="T14" fmla="*/ 9 w 9"/>
                  <a:gd name="T1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4">
                    <a:moveTo>
                      <a:pt x="3" y="10"/>
                    </a:moveTo>
                    <a:cubicBezTo>
                      <a:pt x="1" y="13"/>
                      <a:pt x="0" y="14"/>
                      <a:pt x="0" y="14"/>
                    </a:cubicBezTo>
                    <a:cubicBezTo>
                      <a:pt x="0" y="14"/>
                      <a:pt x="1" y="13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moveTo>
                      <a:pt x="9" y="0"/>
                    </a:moveTo>
                    <a:cubicBezTo>
                      <a:pt x="7" y="3"/>
                      <a:pt x="6" y="5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7" name="Freeform 9782"/>
              <p:cNvSpPr>
                <a:spLocks noEditPoints="1"/>
              </p:cNvSpPr>
              <p:nvPr/>
            </p:nvSpPr>
            <p:spPr bwMode="auto">
              <a:xfrm>
                <a:off x="64" y="3476"/>
                <a:ext cx="7" cy="3"/>
              </a:xfrm>
              <a:custGeom>
                <a:avLst/>
                <a:gdLst>
                  <a:gd name="T0" fmla="*/ 1 w 3"/>
                  <a:gd name="T1" fmla="*/ 1 h 1"/>
                  <a:gd name="T2" fmla="*/ 0 w 3"/>
                  <a:gd name="T3" fmla="*/ 1 h 1"/>
                  <a:gd name="T4" fmla="*/ 0 w 3"/>
                  <a:gd name="T5" fmla="*/ 1 h 1"/>
                  <a:gd name="T6" fmla="*/ 1 w 3"/>
                  <a:gd name="T7" fmla="*/ 1 h 1"/>
                  <a:gd name="T8" fmla="*/ 1 w 3"/>
                  <a:gd name="T9" fmla="*/ 1 h 1"/>
                  <a:gd name="T10" fmla="*/ 1 w 3"/>
                  <a:gd name="T11" fmla="*/ 0 h 1"/>
                  <a:gd name="T12" fmla="*/ 1 w 3"/>
                  <a:gd name="T13" fmla="*/ 0 h 1"/>
                  <a:gd name="T14" fmla="*/ 1 w 3"/>
                  <a:gd name="T15" fmla="*/ 0 h 1"/>
                  <a:gd name="T16" fmla="*/ 1 w 3"/>
                  <a:gd name="T17" fmla="*/ 0 h 1"/>
                  <a:gd name="T18" fmla="*/ 1 w 3"/>
                  <a:gd name="T19" fmla="*/ 0 h 1"/>
                  <a:gd name="T20" fmla="*/ 1 w 3"/>
                  <a:gd name="T21" fmla="*/ 0 h 1"/>
                  <a:gd name="T22" fmla="*/ 1 w 3"/>
                  <a:gd name="T23" fmla="*/ 0 h 1"/>
                  <a:gd name="T24" fmla="*/ 3 w 3"/>
                  <a:gd name="T25" fmla="*/ 1 h 1"/>
                  <a:gd name="T26" fmla="*/ 3 w 3"/>
                  <a:gd name="T27" fmla="*/ 1 h 1"/>
                  <a:gd name="T28" fmla="*/ 3 w 3"/>
                  <a:gd name="T29" fmla="*/ 1 h 1"/>
                  <a:gd name="T30" fmla="*/ 1 w 3"/>
                  <a:gd name="T3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8" name="Freeform 9783"/>
              <p:cNvSpPr>
                <a:spLocks/>
              </p:cNvSpPr>
              <p:nvPr/>
            </p:nvSpPr>
            <p:spPr bwMode="auto">
              <a:xfrm>
                <a:off x="64" y="347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9" name="Freeform 9784"/>
              <p:cNvSpPr>
                <a:spLocks noEditPoints="1"/>
              </p:cNvSpPr>
              <p:nvPr/>
            </p:nvSpPr>
            <p:spPr bwMode="auto">
              <a:xfrm>
                <a:off x="66" y="3479"/>
                <a:ext cx="5" cy="11"/>
              </a:xfrm>
              <a:custGeom>
                <a:avLst/>
                <a:gdLst>
                  <a:gd name="T0" fmla="*/ 0 w 2"/>
                  <a:gd name="T1" fmla="*/ 3 h 5"/>
                  <a:gd name="T2" fmla="*/ 0 w 2"/>
                  <a:gd name="T3" fmla="*/ 5 h 5"/>
                  <a:gd name="T4" fmla="*/ 0 w 2"/>
                  <a:gd name="T5" fmla="*/ 5 h 5"/>
                  <a:gd name="T6" fmla="*/ 0 w 2"/>
                  <a:gd name="T7" fmla="*/ 3 h 5"/>
                  <a:gd name="T8" fmla="*/ 0 w 2"/>
                  <a:gd name="T9" fmla="*/ 3 h 5"/>
                  <a:gd name="T10" fmla="*/ 1 w 2"/>
                  <a:gd name="T11" fmla="*/ 3 h 5"/>
                  <a:gd name="T12" fmla="*/ 0 w 2"/>
                  <a:gd name="T13" fmla="*/ 3 h 5"/>
                  <a:gd name="T14" fmla="*/ 0 w 2"/>
                  <a:gd name="T15" fmla="*/ 3 h 5"/>
                  <a:gd name="T16" fmla="*/ 1 w 2"/>
                  <a:gd name="T17" fmla="*/ 3 h 5"/>
                  <a:gd name="T18" fmla="*/ 1 w 2"/>
                  <a:gd name="T19" fmla="*/ 3 h 5"/>
                  <a:gd name="T20" fmla="*/ 1 w 2"/>
                  <a:gd name="T21" fmla="*/ 2 h 5"/>
                  <a:gd name="T22" fmla="*/ 1 w 2"/>
                  <a:gd name="T23" fmla="*/ 2 h 5"/>
                  <a:gd name="T24" fmla="*/ 1 w 2"/>
                  <a:gd name="T25" fmla="*/ 2 h 5"/>
                  <a:gd name="T26" fmla="*/ 1 w 2"/>
                  <a:gd name="T27" fmla="*/ 2 h 5"/>
                  <a:gd name="T28" fmla="*/ 1 w 2"/>
                  <a:gd name="T29" fmla="*/ 2 h 5"/>
                  <a:gd name="T30" fmla="*/ 2 w 2"/>
                  <a:gd name="T31" fmla="*/ 0 h 5"/>
                  <a:gd name="T32" fmla="*/ 1 w 2"/>
                  <a:gd name="T33" fmla="*/ 2 h 5"/>
                  <a:gd name="T34" fmla="*/ 1 w 2"/>
                  <a:gd name="T35" fmla="*/ 2 h 5"/>
                  <a:gd name="T36" fmla="*/ 1 w 2"/>
                  <a:gd name="T37" fmla="*/ 1 h 5"/>
                  <a:gd name="T38" fmla="*/ 2 w 2"/>
                  <a:gd name="T39" fmla="*/ 0 h 5"/>
                  <a:gd name="T40" fmla="*/ 2 w 2"/>
                  <a:gd name="T41" fmla="*/ 0 h 5"/>
                  <a:gd name="T42" fmla="*/ 2 w 2"/>
                  <a:gd name="T43" fmla="*/ 0 h 5"/>
                  <a:gd name="T44" fmla="*/ 2 w 2"/>
                  <a:gd name="T45" fmla="*/ 0 h 5"/>
                  <a:gd name="T46" fmla="*/ 2 w 2"/>
                  <a:gd name="T47" fmla="*/ 0 h 5"/>
                  <a:gd name="T48" fmla="*/ 2 w 2"/>
                  <a:gd name="T49" fmla="*/ 0 h 5"/>
                  <a:gd name="T50" fmla="*/ 2 w 2"/>
                  <a:gd name="T5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" h="5">
                    <a:moveTo>
                      <a:pt x="0" y="3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0" name="Freeform 9785"/>
              <p:cNvSpPr>
                <a:spLocks noEditPoints="1"/>
              </p:cNvSpPr>
              <p:nvPr/>
            </p:nvSpPr>
            <p:spPr bwMode="auto">
              <a:xfrm>
                <a:off x="66" y="3483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1 h 1"/>
                  <a:gd name="T14" fmla="*/ 1 w 1"/>
                  <a:gd name="T15" fmla="*/ 1 h 1"/>
                  <a:gd name="T16" fmla="*/ 1 w 1"/>
                  <a:gd name="T17" fmla="*/ 0 h 1"/>
                  <a:gd name="T18" fmla="*/ 1 w 1"/>
                  <a:gd name="T19" fmla="*/ 0 h 1"/>
                  <a:gd name="T20" fmla="*/ 1 w 1"/>
                  <a:gd name="T21" fmla="*/ 0 h 1"/>
                  <a:gd name="T22" fmla="*/ 1 w 1"/>
                  <a:gd name="T23" fmla="*/ 0 h 1"/>
                  <a:gd name="T24" fmla="*/ 1 w 1"/>
                  <a:gd name="T25" fmla="*/ 0 h 1"/>
                  <a:gd name="T26" fmla="*/ 1 w 1"/>
                  <a:gd name="T27" fmla="*/ 0 h 1"/>
                  <a:gd name="T28" fmla="*/ 1 w 1"/>
                  <a:gd name="T2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1" name="Freeform 9786"/>
              <p:cNvSpPr>
                <a:spLocks/>
              </p:cNvSpPr>
              <p:nvPr/>
            </p:nvSpPr>
            <p:spPr bwMode="auto">
              <a:xfrm>
                <a:off x="59" y="3490"/>
                <a:ext cx="5" cy="12"/>
              </a:xfrm>
              <a:custGeom>
                <a:avLst/>
                <a:gdLst>
                  <a:gd name="T0" fmla="*/ 2 w 2"/>
                  <a:gd name="T1" fmla="*/ 0 h 5"/>
                  <a:gd name="T2" fmla="*/ 1 w 2"/>
                  <a:gd name="T3" fmla="*/ 3 h 5"/>
                  <a:gd name="T4" fmla="*/ 0 w 2"/>
                  <a:gd name="T5" fmla="*/ 5 h 5"/>
                  <a:gd name="T6" fmla="*/ 1 w 2"/>
                  <a:gd name="T7" fmla="*/ 2 h 5"/>
                  <a:gd name="T8" fmla="*/ 2 w 2"/>
                  <a:gd name="T9" fmla="*/ 0 h 5"/>
                  <a:gd name="T10" fmla="*/ 2 w 2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2" name="Freeform 9787"/>
              <p:cNvSpPr>
                <a:spLocks/>
              </p:cNvSpPr>
              <p:nvPr/>
            </p:nvSpPr>
            <p:spPr bwMode="auto">
              <a:xfrm>
                <a:off x="64" y="349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3" name="Freeform 9788"/>
              <p:cNvSpPr>
                <a:spLocks noEditPoints="1"/>
              </p:cNvSpPr>
              <p:nvPr/>
            </p:nvSpPr>
            <p:spPr bwMode="auto">
              <a:xfrm>
                <a:off x="48" y="3486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0 w 6"/>
                  <a:gd name="T7" fmla="*/ 9 h 10"/>
                  <a:gd name="T8" fmla="*/ 0 w 6"/>
                  <a:gd name="T9" fmla="*/ 9 h 10"/>
                  <a:gd name="T10" fmla="*/ 1 w 6"/>
                  <a:gd name="T11" fmla="*/ 7 h 10"/>
                  <a:gd name="T12" fmla="*/ 1 w 6"/>
                  <a:gd name="T13" fmla="*/ 8 h 10"/>
                  <a:gd name="T14" fmla="*/ 1 w 6"/>
                  <a:gd name="T15" fmla="*/ 8 h 10"/>
                  <a:gd name="T16" fmla="*/ 1 w 6"/>
                  <a:gd name="T17" fmla="*/ 7 h 10"/>
                  <a:gd name="T18" fmla="*/ 1 w 6"/>
                  <a:gd name="T19" fmla="*/ 7 h 10"/>
                  <a:gd name="T20" fmla="*/ 5 w 6"/>
                  <a:gd name="T21" fmla="*/ 1 h 10"/>
                  <a:gd name="T22" fmla="*/ 2 w 6"/>
                  <a:gd name="T23" fmla="*/ 7 h 10"/>
                  <a:gd name="T24" fmla="*/ 2 w 6"/>
                  <a:gd name="T25" fmla="*/ 7 h 10"/>
                  <a:gd name="T26" fmla="*/ 4 w 6"/>
                  <a:gd name="T27" fmla="*/ 3 h 10"/>
                  <a:gd name="T28" fmla="*/ 4 w 6"/>
                  <a:gd name="T29" fmla="*/ 3 h 10"/>
                  <a:gd name="T30" fmla="*/ 5 w 6"/>
                  <a:gd name="T31" fmla="*/ 1 h 10"/>
                  <a:gd name="T32" fmla="*/ 5 w 6"/>
                  <a:gd name="T33" fmla="*/ 1 h 10"/>
                  <a:gd name="T34" fmla="*/ 6 w 6"/>
                  <a:gd name="T35" fmla="*/ 0 h 10"/>
                  <a:gd name="T36" fmla="*/ 5 w 6"/>
                  <a:gd name="T37" fmla="*/ 1 h 10"/>
                  <a:gd name="T38" fmla="*/ 5 w 6"/>
                  <a:gd name="T39" fmla="*/ 1 h 10"/>
                  <a:gd name="T40" fmla="*/ 5 w 6"/>
                  <a:gd name="T41" fmla="*/ 0 h 10"/>
                  <a:gd name="T42" fmla="*/ 6 w 6"/>
                  <a:gd name="T4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moveTo>
                      <a:pt x="1" y="7"/>
                    </a:move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1"/>
                    </a:moveTo>
                    <a:cubicBezTo>
                      <a:pt x="4" y="3"/>
                      <a:pt x="3" y="5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5"/>
                      <a:pt x="3" y="4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6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4" name="Freeform 9789"/>
              <p:cNvSpPr>
                <a:spLocks noEditPoints="1"/>
              </p:cNvSpPr>
              <p:nvPr/>
            </p:nvSpPr>
            <p:spPr bwMode="auto">
              <a:xfrm>
                <a:off x="48" y="350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5" name="Oval 9790"/>
              <p:cNvSpPr>
                <a:spLocks noChangeArrowheads="1"/>
              </p:cNvSpPr>
              <p:nvPr/>
            </p:nvSpPr>
            <p:spPr bwMode="auto">
              <a:xfrm>
                <a:off x="50" y="35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6" name="Freeform 9791"/>
              <p:cNvSpPr>
                <a:spLocks noEditPoints="1"/>
              </p:cNvSpPr>
              <p:nvPr/>
            </p:nvSpPr>
            <p:spPr bwMode="auto">
              <a:xfrm>
                <a:off x="-63" y="3512"/>
                <a:ext cx="108" cy="179"/>
              </a:xfrm>
              <a:custGeom>
                <a:avLst/>
                <a:gdLst>
                  <a:gd name="T0" fmla="*/ 0 w 46"/>
                  <a:gd name="T1" fmla="*/ 76 h 76"/>
                  <a:gd name="T2" fmla="*/ 3 w 46"/>
                  <a:gd name="T3" fmla="*/ 72 h 76"/>
                  <a:gd name="T4" fmla="*/ 3 w 46"/>
                  <a:gd name="T5" fmla="*/ 72 h 76"/>
                  <a:gd name="T6" fmla="*/ 3 w 46"/>
                  <a:gd name="T7" fmla="*/ 72 h 76"/>
                  <a:gd name="T8" fmla="*/ 4 w 46"/>
                  <a:gd name="T9" fmla="*/ 71 h 76"/>
                  <a:gd name="T10" fmla="*/ 4 w 46"/>
                  <a:gd name="T11" fmla="*/ 70 h 76"/>
                  <a:gd name="T12" fmla="*/ 6 w 46"/>
                  <a:gd name="T13" fmla="*/ 66 h 76"/>
                  <a:gd name="T14" fmla="*/ 6 w 46"/>
                  <a:gd name="T15" fmla="*/ 66 h 76"/>
                  <a:gd name="T16" fmla="*/ 8 w 46"/>
                  <a:gd name="T17" fmla="*/ 64 h 76"/>
                  <a:gd name="T18" fmla="*/ 8 w 46"/>
                  <a:gd name="T19" fmla="*/ 64 h 76"/>
                  <a:gd name="T20" fmla="*/ 8 w 46"/>
                  <a:gd name="T21" fmla="*/ 63 h 76"/>
                  <a:gd name="T22" fmla="*/ 12 w 46"/>
                  <a:gd name="T23" fmla="*/ 57 h 76"/>
                  <a:gd name="T24" fmla="*/ 12 w 46"/>
                  <a:gd name="T25" fmla="*/ 57 h 76"/>
                  <a:gd name="T26" fmla="*/ 13 w 46"/>
                  <a:gd name="T27" fmla="*/ 55 h 76"/>
                  <a:gd name="T28" fmla="*/ 14 w 46"/>
                  <a:gd name="T29" fmla="*/ 54 h 76"/>
                  <a:gd name="T30" fmla="*/ 15 w 46"/>
                  <a:gd name="T31" fmla="*/ 52 h 76"/>
                  <a:gd name="T32" fmla="*/ 21 w 46"/>
                  <a:gd name="T33" fmla="*/ 41 h 76"/>
                  <a:gd name="T34" fmla="*/ 21 w 46"/>
                  <a:gd name="T35" fmla="*/ 41 h 76"/>
                  <a:gd name="T36" fmla="*/ 22 w 46"/>
                  <a:gd name="T37" fmla="*/ 41 h 76"/>
                  <a:gd name="T38" fmla="*/ 23 w 46"/>
                  <a:gd name="T39" fmla="*/ 39 h 76"/>
                  <a:gd name="T40" fmla="*/ 24 w 46"/>
                  <a:gd name="T41" fmla="*/ 37 h 76"/>
                  <a:gd name="T42" fmla="*/ 26 w 46"/>
                  <a:gd name="T43" fmla="*/ 33 h 76"/>
                  <a:gd name="T44" fmla="*/ 26 w 46"/>
                  <a:gd name="T45" fmla="*/ 33 h 76"/>
                  <a:gd name="T46" fmla="*/ 26 w 46"/>
                  <a:gd name="T47" fmla="*/ 33 h 76"/>
                  <a:gd name="T48" fmla="*/ 27 w 46"/>
                  <a:gd name="T49" fmla="*/ 32 h 76"/>
                  <a:gd name="T50" fmla="*/ 27 w 46"/>
                  <a:gd name="T51" fmla="*/ 32 h 76"/>
                  <a:gd name="T52" fmla="*/ 27 w 46"/>
                  <a:gd name="T53" fmla="*/ 31 h 76"/>
                  <a:gd name="T54" fmla="*/ 28 w 46"/>
                  <a:gd name="T55" fmla="*/ 31 h 76"/>
                  <a:gd name="T56" fmla="*/ 28 w 46"/>
                  <a:gd name="T57" fmla="*/ 31 h 76"/>
                  <a:gd name="T58" fmla="*/ 32 w 46"/>
                  <a:gd name="T59" fmla="*/ 23 h 76"/>
                  <a:gd name="T60" fmla="*/ 32 w 46"/>
                  <a:gd name="T61" fmla="*/ 23 h 76"/>
                  <a:gd name="T62" fmla="*/ 33 w 46"/>
                  <a:gd name="T63" fmla="*/ 21 h 76"/>
                  <a:gd name="T64" fmla="*/ 33 w 46"/>
                  <a:gd name="T65" fmla="*/ 22 h 76"/>
                  <a:gd name="T66" fmla="*/ 33 w 46"/>
                  <a:gd name="T67" fmla="*/ 21 h 76"/>
                  <a:gd name="T68" fmla="*/ 34 w 46"/>
                  <a:gd name="T69" fmla="*/ 20 h 76"/>
                  <a:gd name="T70" fmla="*/ 34 w 46"/>
                  <a:gd name="T71" fmla="*/ 19 h 76"/>
                  <a:gd name="T72" fmla="*/ 35 w 46"/>
                  <a:gd name="T73" fmla="*/ 19 h 76"/>
                  <a:gd name="T74" fmla="*/ 35 w 46"/>
                  <a:gd name="T75" fmla="*/ 19 h 76"/>
                  <a:gd name="T76" fmla="*/ 40 w 46"/>
                  <a:gd name="T77" fmla="*/ 11 h 76"/>
                  <a:gd name="T78" fmla="*/ 40 w 46"/>
                  <a:gd name="T79" fmla="*/ 11 h 76"/>
                  <a:gd name="T80" fmla="*/ 40 w 46"/>
                  <a:gd name="T81" fmla="*/ 11 h 76"/>
                  <a:gd name="T82" fmla="*/ 41 w 46"/>
                  <a:gd name="T83" fmla="*/ 9 h 76"/>
                  <a:gd name="T84" fmla="*/ 41 w 46"/>
                  <a:gd name="T85" fmla="*/ 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6" h="76">
                    <a:moveTo>
                      <a:pt x="1" y="76"/>
                    </a:moveTo>
                    <a:cubicBezTo>
                      <a:pt x="0" y="76"/>
                      <a:pt x="0" y="76"/>
                      <a:pt x="0" y="76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6"/>
                      <a:pt x="0" y="76"/>
                      <a:pt x="1" y="76"/>
                    </a:cubicBezTo>
                    <a:cubicBezTo>
                      <a:pt x="1" y="76"/>
                      <a:pt x="1" y="76"/>
                      <a:pt x="1" y="76"/>
                    </a:cubicBezTo>
                    <a:moveTo>
                      <a:pt x="3" y="72"/>
                    </a:moveTo>
                    <a:cubicBezTo>
                      <a:pt x="2" y="73"/>
                      <a:pt x="2" y="74"/>
                      <a:pt x="1" y="74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2" y="74"/>
                      <a:pt x="2" y="73"/>
                      <a:pt x="3" y="72"/>
                    </a:cubicBezTo>
                    <a:cubicBezTo>
                      <a:pt x="3" y="72"/>
                      <a:pt x="3" y="72"/>
                      <a:pt x="3" y="72"/>
                    </a:cubicBezTo>
                    <a:moveTo>
                      <a:pt x="4" y="71"/>
                    </a:moveTo>
                    <a:cubicBezTo>
                      <a:pt x="3" y="71"/>
                      <a:pt x="3" y="71"/>
                      <a:pt x="3" y="72"/>
                    </a:cubicBezTo>
                    <a:cubicBezTo>
                      <a:pt x="3" y="72"/>
                      <a:pt x="3" y="72"/>
                      <a:pt x="3" y="72"/>
                    </a:cubicBezTo>
                    <a:cubicBezTo>
                      <a:pt x="3" y="71"/>
                      <a:pt x="3" y="71"/>
                      <a:pt x="4" y="71"/>
                    </a:cubicBezTo>
                    <a:cubicBezTo>
                      <a:pt x="4" y="71"/>
                      <a:pt x="4" y="71"/>
                      <a:pt x="4" y="71"/>
                    </a:cubicBezTo>
                    <a:moveTo>
                      <a:pt x="4" y="69"/>
                    </a:moveTo>
                    <a:cubicBezTo>
                      <a:pt x="4" y="69"/>
                      <a:pt x="4" y="69"/>
                      <a:pt x="4" y="70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4" y="69"/>
                      <a:pt x="4" y="69"/>
                      <a:pt x="5" y="69"/>
                    </a:cubicBezTo>
                    <a:cubicBezTo>
                      <a:pt x="5" y="69"/>
                      <a:pt x="4" y="69"/>
                      <a:pt x="4" y="69"/>
                    </a:cubicBezTo>
                    <a:moveTo>
                      <a:pt x="6" y="66"/>
                    </a:moveTo>
                    <a:cubicBezTo>
                      <a:pt x="6" y="67"/>
                      <a:pt x="6" y="67"/>
                      <a:pt x="5" y="68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6" y="67"/>
                      <a:pt x="6" y="67"/>
                      <a:pt x="6" y="66"/>
                    </a:cubicBezTo>
                    <a:cubicBezTo>
                      <a:pt x="6" y="66"/>
                      <a:pt x="6" y="66"/>
                      <a:pt x="6" y="66"/>
                    </a:cubicBezTo>
                    <a:moveTo>
                      <a:pt x="8" y="64"/>
                    </a:move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4"/>
                      <a:pt x="8" y="64"/>
                      <a:pt x="8" y="64"/>
                    </a:cubicBezTo>
                    <a:moveTo>
                      <a:pt x="11" y="58"/>
                    </a:moveTo>
                    <a:cubicBezTo>
                      <a:pt x="10" y="59"/>
                      <a:pt x="9" y="61"/>
                      <a:pt x="8" y="63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9" y="61"/>
                      <a:pt x="10" y="60"/>
                      <a:pt x="11" y="58"/>
                    </a:cubicBezTo>
                    <a:cubicBezTo>
                      <a:pt x="11" y="58"/>
                      <a:pt x="11" y="58"/>
                      <a:pt x="11" y="58"/>
                    </a:cubicBezTo>
                    <a:moveTo>
                      <a:pt x="12" y="57"/>
                    </a:move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moveTo>
                      <a:pt x="14" y="54"/>
                    </a:moveTo>
                    <a:cubicBezTo>
                      <a:pt x="14" y="54"/>
                      <a:pt x="13" y="54"/>
                      <a:pt x="13" y="55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4" y="54"/>
                      <a:pt x="14" y="54"/>
                      <a:pt x="14" y="54"/>
                    </a:cubicBezTo>
                    <a:cubicBezTo>
                      <a:pt x="14" y="54"/>
                      <a:pt x="14" y="54"/>
                      <a:pt x="14" y="54"/>
                    </a:cubicBezTo>
                    <a:moveTo>
                      <a:pt x="20" y="43"/>
                    </a:moveTo>
                    <a:cubicBezTo>
                      <a:pt x="18" y="46"/>
                      <a:pt x="17" y="49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7" y="49"/>
                      <a:pt x="18" y="46"/>
                      <a:pt x="20" y="44"/>
                    </a:cubicBezTo>
                    <a:cubicBezTo>
                      <a:pt x="20" y="43"/>
                      <a:pt x="20" y="43"/>
                      <a:pt x="20" y="43"/>
                    </a:cubicBezTo>
                    <a:moveTo>
                      <a:pt x="21" y="41"/>
                    </a:move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1" y="41"/>
                      <a:pt x="21" y="41"/>
                    </a:cubicBezTo>
                    <a:moveTo>
                      <a:pt x="23" y="39"/>
                    </a:move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0"/>
                      <a:pt x="23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moveTo>
                      <a:pt x="26" y="34"/>
                    </a:moveTo>
                    <a:cubicBezTo>
                      <a:pt x="25" y="35"/>
                      <a:pt x="24" y="36"/>
                      <a:pt x="24" y="37"/>
                    </a:cubicBezTo>
                    <a:cubicBezTo>
                      <a:pt x="24" y="37"/>
                      <a:pt x="24" y="37"/>
                      <a:pt x="24" y="37"/>
                    </a:cubicBezTo>
                    <a:cubicBezTo>
                      <a:pt x="25" y="36"/>
                      <a:pt x="25" y="35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moveTo>
                      <a:pt x="26" y="33"/>
                    </a:moveTo>
                    <a:cubicBezTo>
                      <a:pt x="26" y="33"/>
                      <a:pt x="26" y="33"/>
                      <a:pt x="26" y="3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moveTo>
                      <a:pt x="27" y="32"/>
                    </a:moveTo>
                    <a:cubicBezTo>
                      <a:pt x="27" y="32"/>
                      <a:pt x="27" y="32"/>
                      <a:pt x="26" y="33"/>
                    </a:cubicBezTo>
                    <a:cubicBezTo>
                      <a:pt x="26" y="33"/>
                      <a:pt x="26" y="33"/>
                      <a:pt x="27" y="33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2"/>
                      <a:pt x="27" y="32"/>
                      <a:pt x="27" y="32"/>
                    </a:cubicBezTo>
                    <a:moveTo>
                      <a:pt x="27" y="31"/>
                    </a:moveTo>
                    <a:cubicBezTo>
                      <a:pt x="27" y="31"/>
                      <a:pt x="27" y="32"/>
                      <a:pt x="27" y="32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7" y="32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7" y="31"/>
                    </a:cubicBezTo>
                    <a:moveTo>
                      <a:pt x="27" y="31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31"/>
                      <a:pt x="27" y="31"/>
                      <a:pt x="27" y="31"/>
                    </a:cubicBezTo>
                    <a:moveTo>
                      <a:pt x="32" y="23"/>
                    </a:moveTo>
                    <a:cubicBezTo>
                      <a:pt x="31" y="26"/>
                      <a:pt x="29" y="28"/>
                      <a:pt x="28" y="31"/>
                    </a:cubicBezTo>
                    <a:cubicBezTo>
                      <a:pt x="28" y="31"/>
                      <a:pt x="28" y="31"/>
                      <a:pt x="28" y="31"/>
                    </a:cubicBezTo>
                    <a:cubicBezTo>
                      <a:pt x="29" y="28"/>
                      <a:pt x="31" y="26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moveTo>
                      <a:pt x="33" y="22"/>
                    </a:moveTo>
                    <a:cubicBezTo>
                      <a:pt x="33" y="22"/>
                      <a:pt x="33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3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moveTo>
                      <a:pt x="33" y="21"/>
                    </a:move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1"/>
                      <a:pt x="33" y="21"/>
                      <a:pt x="33" y="21"/>
                    </a:cubicBezTo>
                    <a:moveTo>
                      <a:pt x="34" y="20"/>
                    </a:moveTo>
                    <a:cubicBezTo>
                      <a:pt x="34" y="20"/>
                      <a:pt x="34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4" y="21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5" y="19"/>
                    </a:moveTo>
                    <a:cubicBezTo>
                      <a:pt x="35" y="19"/>
                      <a:pt x="35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moveTo>
                      <a:pt x="35" y="18"/>
                    </a:move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5" y="18"/>
                      <a:pt x="35" y="18"/>
                      <a:pt x="35" y="18"/>
                    </a:cubicBezTo>
                    <a:moveTo>
                      <a:pt x="40" y="11"/>
                    </a:moveTo>
                    <a:cubicBezTo>
                      <a:pt x="38" y="13"/>
                      <a:pt x="37" y="15"/>
                      <a:pt x="35" y="18"/>
                    </a:cubicBezTo>
                    <a:cubicBezTo>
                      <a:pt x="35" y="18"/>
                      <a:pt x="35" y="18"/>
                      <a:pt x="36" y="18"/>
                    </a:cubicBezTo>
                    <a:cubicBezTo>
                      <a:pt x="37" y="15"/>
                      <a:pt x="38" y="13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41" y="9"/>
                    </a:moveTo>
                    <a:cubicBezTo>
                      <a:pt x="40" y="10"/>
                      <a:pt x="40" y="10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0"/>
                      <a:pt x="40" y="10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moveTo>
                      <a:pt x="46" y="0"/>
                    </a:moveTo>
                    <a:cubicBezTo>
                      <a:pt x="44" y="3"/>
                      <a:pt x="42" y="6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3" y="6"/>
                      <a:pt x="44" y="3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7" name="Freeform 9792"/>
              <p:cNvSpPr>
                <a:spLocks noEditPoints="1"/>
              </p:cNvSpPr>
              <p:nvPr/>
            </p:nvSpPr>
            <p:spPr bwMode="auto">
              <a:xfrm>
                <a:off x="-33" y="3639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8" name="Freeform 9793"/>
              <p:cNvSpPr>
                <a:spLocks/>
              </p:cNvSpPr>
              <p:nvPr/>
            </p:nvSpPr>
            <p:spPr bwMode="auto">
              <a:xfrm>
                <a:off x="-14" y="3608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9" name="Freeform 9794"/>
              <p:cNvSpPr>
                <a:spLocks noEditPoints="1"/>
              </p:cNvSpPr>
              <p:nvPr/>
            </p:nvSpPr>
            <p:spPr bwMode="auto">
              <a:xfrm>
                <a:off x="-2" y="3587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0" name="Freeform 9795"/>
              <p:cNvSpPr>
                <a:spLocks noEditPoints="1"/>
              </p:cNvSpPr>
              <p:nvPr/>
            </p:nvSpPr>
            <p:spPr bwMode="auto">
              <a:xfrm>
                <a:off x="-2" y="3585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1 w 2"/>
                  <a:gd name="T11" fmla="*/ 0 h 3"/>
                  <a:gd name="T12" fmla="*/ 1 w 2"/>
                  <a:gd name="T13" fmla="*/ 0 h 3"/>
                  <a:gd name="T14" fmla="*/ 1 w 2"/>
                  <a:gd name="T15" fmla="*/ 0 h 3"/>
                  <a:gd name="T16" fmla="*/ 2 w 2"/>
                  <a:gd name="T17" fmla="*/ 0 h 3"/>
                  <a:gd name="T18" fmla="*/ 1 w 2"/>
                  <a:gd name="T19" fmla="*/ 0 h 3"/>
                  <a:gd name="T20" fmla="*/ 2 w 2"/>
                  <a:gd name="T21" fmla="*/ 0 h 3"/>
                  <a:gd name="T22" fmla="*/ 2 w 2"/>
                  <a:gd name="T23" fmla="*/ 0 h 3"/>
                  <a:gd name="T24" fmla="*/ 1 w 2"/>
                  <a:gd name="T25" fmla="*/ 0 h 3"/>
                  <a:gd name="T26" fmla="*/ 2 w 2"/>
                  <a:gd name="T27" fmla="*/ 0 h 3"/>
                  <a:gd name="T28" fmla="*/ 2 w 2"/>
                  <a:gd name="T29" fmla="*/ 0 h 3"/>
                  <a:gd name="T30" fmla="*/ 2 w 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1" name="Freeform 9796"/>
              <p:cNvSpPr>
                <a:spLocks noEditPoints="1"/>
              </p:cNvSpPr>
              <p:nvPr/>
            </p:nvSpPr>
            <p:spPr bwMode="auto">
              <a:xfrm>
                <a:off x="14" y="3557"/>
                <a:ext cx="3" cy="7"/>
              </a:xfrm>
              <a:custGeom>
                <a:avLst/>
                <a:gdLst>
                  <a:gd name="T0" fmla="*/ 0 w 1"/>
                  <a:gd name="T1" fmla="*/ 3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3 h 3"/>
                  <a:gd name="T8" fmla="*/ 0 w 1"/>
                  <a:gd name="T9" fmla="*/ 3 h 3"/>
                  <a:gd name="T10" fmla="*/ 0 w 1"/>
                  <a:gd name="T11" fmla="*/ 2 h 3"/>
                  <a:gd name="T12" fmla="*/ 0 w 1"/>
                  <a:gd name="T13" fmla="*/ 2 h 3"/>
                  <a:gd name="T14" fmla="*/ 0 w 1"/>
                  <a:gd name="T15" fmla="*/ 3 h 3"/>
                  <a:gd name="T16" fmla="*/ 0 w 1"/>
                  <a:gd name="T17" fmla="*/ 2 h 3"/>
                  <a:gd name="T18" fmla="*/ 0 w 1"/>
                  <a:gd name="T19" fmla="*/ 2 h 3"/>
                  <a:gd name="T20" fmla="*/ 1 w 1"/>
                  <a:gd name="T21" fmla="*/ 0 h 3"/>
                  <a:gd name="T22" fmla="*/ 1 w 1"/>
                  <a:gd name="T23" fmla="*/ 1 h 3"/>
                  <a:gd name="T24" fmla="*/ 1 w 1"/>
                  <a:gd name="T25" fmla="*/ 1 h 3"/>
                  <a:gd name="T26" fmla="*/ 1 w 1"/>
                  <a:gd name="T27" fmla="*/ 0 h 3"/>
                  <a:gd name="T28" fmla="*/ 1 w 1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2" name="Freeform 9797"/>
              <p:cNvSpPr>
                <a:spLocks noEditPoints="1"/>
              </p:cNvSpPr>
              <p:nvPr/>
            </p:nvSpPr>
            <p:spPr bwMode="auto">
              <a:xfrm>
                <a:off x="12" y="3554"/>
                <a:ext cx="10" cy="12"/>
              </a:xfrm>
              <a:custGeom>
                <a:avLst/>
                <a:gdLst>
                  <a:gd name="T0" fmla="*/ 0 w 4"/>
                  <a:gd name="T1" fmla="*/ 5 h 5"/>
                  <a:gd name="T2" fmla="*/ 0 w 4"/>
                  <a:gd name="T3" fmla="*/ 5 h 5"/>
                  <a:gd name="T4" fmla="*/ 0 w 4"/>
                  <a:gd name="T5" fmla="*/ 5 h 5"/>
                  <a:gd name="T6" fmla="*/ 0 w 4"/>
                  <a:gd name="T7" fmla="*/ 5 h 5"/>
                  <a:gd name="T8" fmla="*/ 0 w 4"/>
                  <a:gd name="T9" fmla="*/ 5 h 5"/>
                  <a:gd name="T10" fmla="*/ 3 w 4"/>
                  <a:gd name="T11" fmla="*/ 1 h 5"/>
                  <a:gd name="T12" fmla="*/ 3 w 4"/>
                  <a:gd name="T13" fmla="*/ 1 h 5"/>
                  <a:gd name="T14" fmla="*/ 3 w 4"/>
                  <a:gd name="T15" fmla="*/ 1 h 5"/>
                  <a:gd name="T16" fmla="*/ 3 w 4"/>
                  <a:gd name="T17" fmla="*/ 1 h 5"/>
                  <a:gd name="T18" fmla="*/ 3 w 4"/>
                  <a:gd name="T19" fmla="*/ 1 h 5"/>
                  <a:gd name="T20" fmla="*/ 3 w 4"/>
                  <a:gd name="T21" fmla="*/ 0 h 5"/>
                  <a:gd name="T22" fmla="*/ 3 w 4"/>
                  <a:gd name="T23" fmla="*/ 0 h 5"/>
                  <a:gd name="T24" fmla="*/ 3 w 4"/>
                  <a:gd name="T25" fmla="*/ 0 h 5"/>
                  <a:gd name="T26" fmla="*/ 4 w 4"/>
                  <a:gd name="T27" fmla="*/ 0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3" name="Freeform 9798"/>
              <p:cNvSpPr>
                <a:spLocks noEditPoints="1"/>
              </p:cNvSpPr>
              <p:nvPr/>
            </p:nvSpPr>
            <p:spPr bwMode="auto">
              <a:xfrm>
                <a:off x="31" y="3533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0 h 2"/>
                  <a:gd name="T14" fmla="*/ 1 w 1"/>
                  <a:gd name="T15" fmla="*/ 0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4" name="Freeform 9799"/>
              <p:cNvSpPr>
                <a:spLocks noEditPoints="1"/>
              </p:cNvSpPr>
              <p:nvPr/>
            </p:nvSpPr>
            <p:spPr bwMode="auto">
              <a:xfrm>
                <a:off x="-54" y="3667"/>
                <a:ext cx="5" cy="8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5" name="Freeform 9800"/>
              <p:cNvSpPr>
                <a:spLocks noEditPoints="1"/>
              </p:cNvSpPr>
              <p:nvPr/>
            </p:nvSpPr>
            <p:spPr bwMode="auto">
              <a:xfrm>
                <a:off x="-66" y="3599"/>
                <a:ext cx="59" cy="97"/>
              </a:xfrm>
              <a:custGeom>
                <a:avLst/>
                <a:gdLst>
                  <a:gd name="T0" fmla="*/ 1 w 25"/>
                  <a:gd name="T1" fmla="*/ 39 h 41"/>
                  <a:gd name="T2" fmla="*/ 0 w 25"/>
                  <a:gd name="T3" fmla="*/ 41 h 41"/>
                  <a:gd name="T4" fmla="*/ 1 w 25"/>
                  <a:gd name="T5" fmla="*/ 39 h 41"/>
                  <a:gd name="T6" fmla="*/ 1 w 25"/>
                  <a:gd name="T7" fmla="*/ 39 h 41"/>
                  <a:gd name="T8" fmla="*/ 2 w 25"/>
                  <a:gd name="T9" fmla="*/ 37 h 41"/>
                  <a:gd name="T10" fmla="*/ 2 w 25"/>
                  <a:gd name="T11" fmla="*/ 39 h 41"/>
                  <a:gd name="T12" fmla="*/ 2 w 25"/>
                  <a:gd name="T13" fmla="*/ 39 h 41"/>
                  <a:gd name="T14" fmla="*/ 2 w 25"/>
                  <a:gd name="T15" fmla="*/ 37 h 41"/>
                  <a:gd name="T16" fmla="*/ 2 w 25"/>
                  <a:gd name="T17" fmla="*/ 37 h 41"/>
                  <a:gd name="T18" fmla="*/ 4 w 25"/>
                  <a:gd name="T19" fmla="*/ 35 h 41"/>
                  <a:gd name="T20" fmla="*/ 4 w 25"/>
                  <a:gd name="T21" fmla="*/ 35 h 41"/>
                  <a:gd name="T22" fmla="*/ 4 w 25"/>
                  <a:gd name="T23" fmla="*/ 35 h 41"/>
                  <a:gd name="T24" fmla="*/ 4 w 25"/>
                  <a:gd name="T25" fmla="*/ 35 h 41"/>
                  <a:gd name="T26" fmla="*/ 4 w 25"/>
                  <a:gd name="T27" fmla="*/ 35 h 41"/>
                  <a:gd name="T28" fmla="*/ 5 w 25"/>
                  <a:gd name="T29" fmla="*/ 33 h 41"/>
                  <a:gd name="T30" fmla="*/ 5 w 25"/>
                  <a:gd name="T31" fmla="*/ 34 h 41"/>
                  <a:gd name="T32" fmla="*/ 5 w 25"/>
                  <a:gd name="T33" fmla="*/ 34 h 41"/>
                  <a:gd name="T34" fmla="*/ 5 w 25"/>
                  <a:gd name="T35" fmla="*/ 33 h 41"/>
                  <a:gd name="T36" fmla="*/ 5 w 25"/>
                  <a:gd name="T37" fmla="*/ 33 h 41"/>
                  <a:gd name="T38" fmla="*/ 9 w 25"/>
                  <a:gd name="T39" fmla="*/ 27 h 41"/>
                  <a:gd name="T40" fmla="*/ 7 w 25"/>
                  <a:gd name="T41" fmla="*/ 29 h 41"/>
                  <a:gd name="T42" fmla="*/ 7 w 25"/>
                  <a:gd name="T43" fmla="*/ 29 h 41"/>
                  <a:gd name="T44" fmla="*/ 9 w 25"/>
                  <a:gd name="T45" fmla="*/ 27 h 41"/>
                  <a:gd name="T46" fmla="*/ 9 w 25"/>
                  <a:gd name="T47" fmla="*/ 27 h 41"/>
                  <a:gd name="T48" fmla="*/ 9 w 25"/>
                  <a:gd name="T49" fmla="*/ 26 h 41"/>
                  <a:gd name="T50" fmla="*/ 9 w 25"/>
                  <a:gd name="T51" fmla="*/ 27 h 41"/>
                  <a:gd name="T52" fmla="*/ 9 w 25"/>
                  <a:gd name="T53" fmla="*/ 27 h 41"/>
                  <a:gd name="T54" fmla="*/ 9 w 25"/>
                  <a:gd name="T55" fmla="*/ 26 h 41"/>
                  <a:gd name="T56" fmla="*/ 9 w 25"/>
                  <a:gd name="T57" fmla="*/ 26 h 41"/>
                  <a:gd name="T58" fmla="*/ 13 w 25"/>
                  <a:gd name="T59" fmla="*/ 20 h 41"/>
                  <a:gd name="T60" fmla="*/ 12 w 25"/>
                  <a:gd name="T61" fmla="*/ 21 h 41"/>
                  <a:gd name="T62" fmla="*/ 12 w 25"/>
                  <a:gd name="T63" fmla="*/ 21 h 41"/>
                  <a:gd name="T64" fmla="*/ 13 w 25"/>
                  <a:gd name="T65" fmla="*/ 20 h 41"/>
                  <a:gd name="T66" fmla="*/ 13 w 25"/>
                  <a:gd name="T67" fmla="*/ 20 h 41"/>
                  <a:gd name="T68" fmla="*/ 14 w 25"/>
                  <a:gd name="T69" fmla="*/ 18 h 41"/>
                  <a:gd name="T70" fmla="*/ 13 w 25"/>
                  <a:gd name="T71" fmla="*/ 20 h 41"/>
                  <a:gd name="T72" fmla="*/ 13 w 25"/>
                  <a:gd name="T73" fmla="*/ 20 h 41"/>
                  <a:gd name="T74" fmla="*/ 14 w 25"/>
                  <a:gd name="T75" fmla="*/ 18 h 41"/>
                  <a:gd name="T76" fmla="*/ 14 w 25"/>
                  <a:gd name="T77" fmla="*/ 18 h 41"/>
                  <a:gd name="T78" fmla="*/ 16 w 25"/>
                  <a:gd name="T79" fmla="*/ 15 h 41"/>
                  <a:gd name="T80" fmla="*/ 15 w 25"/>
                  <a:gd name="T81" fmla="*/ 17 h 41"/>
                  <a:gd name="T82" fmla="*/ 15 w 25"/>
                  <a:gd name="T83" fmla="*/ 17 h 41"/>
                  <a:gd name="T84" fmla="*/ 16 w 25"/>
                  <a:gd name="T85" fmla="*/ 15 h 41"/>
                  <a:gd name="T86" fmla="*/ 16 w 25"/>
                  <a:gd name="T87" fmla="*/ 15 h 41"/>
                  <a:gd name="T88" fmla="*/ 22 w 25"/>
                  <a:gd name="T89" fmla="*/ 4 h 41"/>
                  <a:gd name="T90" fmla="*/ 21 w 25"/>
                  <a:gd name="T91" fmla="*/ 6 h 41"/>
                  <a:gd name="T92" fmla="*/ 21 w 25"/>
                  <a:gd name="T93" fmla="*/ 7 h 41"/>
                  <a:gd name="T94" fmla="*/ 22 w 25"/>
                  <a:gd name="T95" fmla="*/ 4 h 41"/>
                  <a:gd name="T96" fmla="*/ 22 w 25"/>
                  <a:gd name="T97" fmla="*/ 4 h 41"/>
                  <a:gd name="T98" fmla="*/ 25 w 25"/>
                  <a:gd name="T99" fmla="*/ 0 h 41"/>
                  <a:gd name="T100" fmla="*/ 24 w 25"/>
                  <a:gd name="T101" fmla="*/ 2 h 41"/>
                  <a:gd name="T102" fmla="*/ 24 w 25"/>
                  <a:gd name="T103" fmla="*/ 2 h 41"/>
                  <a:gd name="T104" fmla="*/ 25 w 25"/>
                  <a:gd name="T105" fmla="*/ 0 h 41"/>
                  <a:gd name="T106" fmla="*/ 25 w 25"/>
                  <a:gd name="T10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" h="41">
                    <a:moveTo>
                      <a:pt x="1" y="39"/>
                    </a:moveTo>
                    <a:cubicBezTo>
                      <a:pt x="1" y="40"/>
                      <a:pt x="0" y="41"/>
                      <a:pt x="0" y="41"/>
                    </a:cubicBezTo>
                    <a:cubicBezTo>
                      <a:pt x="0" y="41"/>
                      <a:pt x="1" y="40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moveTo>
                      <a:pt x="2" y="37"/>
                    </a:moveTo>
                    <a:cubicBezTo>
                      <a:pt x="2" y="38"/>
                      <a:pt x="2" y="38"/>
                      <a:pt x="2" y="39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2" y="38"/>
                      <a:pt x="2" y="38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moveTo>
                      <a:pt x="4" y="35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moveTo>
                      <a:pt x="5" y="33"/>
                    </a:moveTo>
                    <a:cubicBezTo>
                      <a:pt x="5" y="33"/>
                      <a:pt x="5" y="33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moveTo>
                      <a:pt x="9" y="27"/>
                    </a:moveTo>
                    <a:cubicBezTo>
                      <a:pt x="8" y="28"/>
                      <a:pt x="8" y="28"/>
                      <a:pt x="7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28"/>
                      <a:pt x="8" y="28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moveTo>
                      <a:pt x="9" y="26"/>
                    </a:moveTo>
                    <a:cubicBezTo>
                      <a:pt x="9" y="26"/>
                      <a:pt x="9" y="26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moveTo>
                      <a:pt x="13" y="20"/>
                    </a:moveTo>
                    <a:cubicBezTo>
                      <a:pt x="13" y="20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0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moveTo>
                      <a:pt x="14" y="18"/>
                    </a:moveTo>
                    <a:cubicBezTo>
                      <a:pt x="14" y="18"/>
                      <a:pt x="13" y="19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19"/>
                      <a:pt x="14" y="18"/>
                      <a:pt x="14" y="18"/>
                    </a:cubicBezTo>
                    <a:cubicBezTo>
                      <a:pt x="14" y="18"/>
                      <a:pt x="14" y="18"/>
                      <a:pt x="14" y="18"/>
                    </a:cubicBezTo>
                    <a:moveTo>
                      <a:pt x="16" y="15"/>
                    </a:moveTo>
                    <a:cubicBezTo>
                      <a:pt x="16" y="15"/>
                      <a:pt x="15" y="16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moveTo>
                      <a:pt x="22" y="4"/>
                    </a:moveTo>
                    <a:cubicBezTo>
                      <a:pt x="22" y="5"/>
                      <a:pt x="21" y="6"/>
                      <a:pt x="21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2" y="5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moveTo>
                      <a:pt x="25" y="0"/>
                    </a:moveTo>
                    <a:cubicBezTo>
                      <a:pt x="25" y="1"/>
                      <a:pt x="24" y="1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1"/>
                      <a:pt x="25" y="1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6" name="Freeform 9801"/>
              <p:cNvSpPr>
                <a:spLocks noEditPoints="1"/>
              </p:cNvSpPr>
              <p:nvPr/>
            </p:nvSpPr>
            <p:spPr bwMode="auto">
              <a:xfrm>
                <a:off x="45" y="3488"/>
                <a:ext cx="14" cy="24"/>
              </a:xfrm>
              <a:custGeom>
                <a:avLst/>
                <a:gdLst>
                  <a:gd name="T0" fmla="*/ 1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1 w 6"/>
                  <a:gd name="T9" fmla="*/ 9 h 10"/>
                  <a:gd name="T10" fmla="*/ 3 w 6"/>
                  <a:gd name="T11" fmla="*/ 6 h 10"/>
                  <a:gd name="T12" fmla="*/ 2 w 6"/>
                  <a:gd name="T13" fmla="*/ 6 h 10"/>
                  <a:gd name="T14" fmla="*/ 2 w 6"/>
                  <a:gd name="T15" fmla="*/ 6 h 10"/>
                  <a:gd name="T16" fmla="*/ 3 w 6"/>
                  <a:gd name="T17" fmla="*/ 6 h 10"/>
                  <a:gd name="T18" fmla="*/ 3 w 6"/>
                  <a:gd name="T19" fmla="*/ 6 h 10"/>
                  <a:gd name="T20" fmla="*/ 6 w 6"/>
                  <a:gd name="T21" fmla="*/ 0 h 10"/>
                  <a:gd name="T22" fmla="*/ 6 w 6"/>
                  <a:gd name="T23" fmla="*/ 0 h 10"/>
                  <a:gd name="T24" fmla="*/ 6 w 6"/>
                  <a:gd name="T25" fmla="*/ 0 h 10"/>
                  <a:gd name="T26" fmla="*/ 6 w 6"/>
                  <a:gd name="T27" fmla="*/ 0 h 10"/>
                  <a:gd name="T28" fmla="*/ 6 w 6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10">
                    <a:moveTo>
                      <a:pt x="1" y="9"/>
                    </a:moveTo>
                    <a:cubicBezTo>
                      <a:pt x="1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7" name="Freeform 9802"/>
              <p:cNvSpPr>
                <a:spLocks noEditPoints="1"/>
              </p:cNvSpPr>
              <p:nvPr/>
            </p:nvSpPr>
            <p:spPr bwMode="auto">
              <a:xfrm>
                <a:off x="-205" y="3908"/>
                <a:ext cx="7" cy="5"/>
              </a:xfrm>
              <a:custGeom>
                <a:avLst/>
                <a:gdLst>
                  <a:gd name="T0" fmla="*/ 0 w 3"/>
                  <a:gd name="T1" fmla="*/ 1 h 2"/>
                  <a:gd name="T2" fmla="*/ 0 w 3"/>
                  <a:gd name="T3" fmla="*/ 1 h 2"/>
                  <a:gd name="T4" fmla="*/ 1 w 3"/>
                  <a:gd name="T5" fmla="*/ 2 h 2"/>
                  <a:gd name="T6" fmla="*/ 1 w 3"/>
                  <a:gd name="T7" fmla="*/ 2 h 2"/>
                  <a:gd name="T8" fmla="*/ 0 w 3"/>
                  <a:gd name="T9" fmla="*/ 1 h 2"/>
                  <a:gd name="T10" fmla="*/ 3 w 3"/>
                  <a:gd name="T11" fmla="*/ 1 h 2"/>
                  <a:gd name="T12" fmla="*/ 2 w 3"/>
                  <a:gd name="T13" fmla="*/ 2 h 2"/>
                  <a:gd name="T14" fmla="*/ 1 w 3"/>
                  <a:gd name="T15" fmla="*/ 2 h 2"/>
                  <a:gd name="T16" fmla="*/ 2 w 3"/>
                  <a:gd name="T17" fmla="*/ 2 h 2"/>
                  <a:gd name="T18" fmla="*/ 3 w 3"/>
                  <a:gd name="T19" fmla="*/ 1 h 2"/>
                  <a:gd name="T20" fmla="*/ 3 w 3"/>
                  <a:gd name="T21" fmla="*/ 1 h 2"/>
                  <a:gd name="T22" fmla="*/ 1 w 3"/>
                  <a:gd name="T23" fmla="*/ 0 h 2"/>
                  <a:gd name="T24" fmla="*/ 0 w 3"/>
                  <a:gd name="T25" fmla="*/ 1 h 2"/>
                  <a:gd name="T26" fmla="*/ 0 w 3"/>
                  <a:gd name="T27" fmla="*/ 1 h 2"/>
                  <a:gd name="T28" fmla="*/ 2 w 3"/>
                  <a:gd name="T29" fmla="*/ 0 h 2"/>
                  <a:gd name="T30" fmla="*/ 1 w 3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3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8" name="Freeform 9803"/>
              <p:cNvSpPr>
                <a:spLocks noEditPoints="1"/>
              </p:cNvSpPr>
              <p:nvPr/>
            </p:nvSpPr>
            <p:spPr bwMode="auto">
              <a:xfrm>
                <a:off x="-241" y="3918"/>
                <a:ext cx="64" cy="9"/>
              </a:xfrm>
              <a:custGeom>
                <a:avLst/>
                <a:gdLst>
                  <a:gd name="T0" fmla="*/ 27 w 27"/>
                  <a:gd name="T1" fmla="*/ 2 h 4"/>
                  <a:gd name="T2" fmla="*/ 26 w 27"/>
                  <a:gd name="T3" fmla="*/ 4 h 4"/>
                  <a:gd name="T4" fmla="*/ 26 w 27"/>
                  <a:gd name="T5" fmla="*/ 4 h 4"/>
                  <a:gd name="T6" fmla="*/ 27 w 27"/>
                  <a:gd name="T7" fmla="*/ 3 h 4"/>
                  <a:gd name="T8" fmla="*/ 27 w 27"/>
                  <a:gd name="T9" fmla="*/ 2 h 4"/>
                  <a:gd name="T10" fmla="*/ 26 w 27"/>
                  <a:gd name="T11" fmla="*/ 2 h 4"/>
                  <a:gd name="T12" fmla="*/ 26 w 27"/>
                  <a:gd name="T13" fmla="*/ 2 h 4"/>
                  <a:gd name="T14" fmla="*/ 26 w 27"/>
                  <a:gd name="T15" fmla="*/ 2 h 4"/>
                  <a:gd name="T16" fmla="*/ 26 w 27"/>
                  <a:gd name="T17" fmla="*/ 2 h 4"/>
                  <a:gd name="T18" fmla="*/ 26 w 27"/>
                  <a:gd name="T19" fmla="*/ 2 h 4"/>
                  <a:gd name="T20" fmla="*/ 26 w 27"/>
                  <a:gd name="T21" fmla="*/ 1 h 4"/>
                  <a:gd name="T22" fmla="*/ 26 w 27"/>
                  <a:gd name="T23" fmla="*/ 2 h 4"/>
                  <a:gd name="T24" fmla="*/ 26 w 27"/>
                  <a:gd name="T25" fmla="*/ 2 h 4"/>
                  <a:gd name="T26" fmla="*/ 26 w 27"/>
                  <a:gd name="T27" fmla="*/ 2 h 4"/>
                  <a:gd name="T28" fmla="*/ 27 w 27"/>
                  <a:gd name="T29" fmla="*/ 2 h 4"/>
                  <a:gd name="T30" fmla="*/ 26 w 27"/>
                  <a:gd name="T31" fmla="*/ 1 h 4"/>
                  <a:gd name="T32" fmla="*/ 26 w 27"/>
                  <a:gd name="T33" fmla="*/ 1 h 4"/>
                  <a:gd name="T34" fmla="*/ 26 w 27"/>
                  <a:gd name="T35" fmla="*/ 1 h 4"/>
                  <a:gd name="T36" fmla="*/ 26 w 27"/>
                  <a:gd name="T37" fmla="*/ 1 h 4"/>
                  <a:gd name="T38" fmla="*/ 26 w 27"/>
                  <a:gd name="T39" fmla="*/ 1 h 4"/>
                  <a:gd name="T40" fmla="*/ 26 w 27"/>
                  <a:gd name="T41" fmla="*/ 1 h 4"/>
                  <a:gd name="T42" fmla="*/ 26 w 27"/>
                  <a:gd name="T43" fmla="*/ 2 h 4"/>
                  <a:gd name="T44" fmla="*/ 26 w 27"/>
                  <a:gd name="T45" fmla="*/ 1 h 4"/>
                  <a:gd name="T46" fmla="*/ 26 w 27"/>
                  <a:gd name="T47" fmla="*/ 1 h 4"/>
                  <a:gd name="T48" fmla="*/ 26 w 27"/>
                  <a:gd name="T49" fmla="*/ 0 h 4"/>
                  <a:gd name="T50" fmla="*/ 25 w 27"/>
                  <a:gd name="T51" fmla="*/ 1 h 4"/>
                  <a:gd name="T52" fmla="*/ 26 w 27"/>
                  <a:gd name="T53" fmla="*/ 3 h 4"/>
                  <a:gd name="T54" fmla="*/ 26 w 27"/>
                  <a:gd name="T55" fmla="*/ 2 h 4"/>
                  <a:gd name="T56" fmla="*/ 26 w 27"/>
                  <a:gd name="T57" fmla="*/ 2 h 4"/>
                  <a:gd name="T58" fmla="*/ 26 w 27"/>
                  <a:gd name="T59" fmla="*/ 2 h 4"/>
                  <a:gd name="T60" fmla="*/ 26 w 27"/>
                  <a:gd name="T61" fmla="*/ 2 h 4"/>
                  <a:gd name="T62" fmla="*/ 26 w 27"/>
                  <a:gd name="T63" fmla="*/ 3 h 4"/>
                  <a:gd name="T64" fmla="*/ 26 w 27"/>
                  <a:gd name="T65" fmla="*/ 3 h 4"/>
                  <a:gd name="T66" fmla="*/ 26 w 27"/>
                  <a:gd name="T67" fmla="*/ 2 h 4"/>
                  <a:gd name="T68" fmla="*/ 26 w 27"/>
                  <a:gd name="T69" fmla="*/ 1 h 4"/>
                  <a:gd name="T70" fmla="*/ 26 w 27"/>
                  <a:gd name="T71" fmla="*/ 0 h 4"/>
                  <a:gd name="T72" fmla="*/ 0 w 27"/>
                  <a:gd name="T73" fmla="*/ 0 h 4"/>
                  <a:gd name="T74" fmla="*/ 1 w 27"/>
                  <a:gd name="T75" fmla="*/ 1 h 4"/>
                  <a:gd name="T76" fmla="*/ 1 w 27"/>
                  <a:gd name="T77" fmla="*/ 1 h 4"/>
                  <a:gd name="T78" fmla="*/ 0 w 27"/>
                  <a:gd name="T7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" h="4">
                    <a:moveTo>
                      <a:pt x="27" y="2"/>
                    </a:move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7" y="2"/>
                      <a:pt x="27" y="2"/>
                    </a:cubicBezTo>
                    <a:moveTo>
                      <a:pt x="26" y="2"/>
                    </a:move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moveTo>
                      <a:pt x="26" y="1"/>
                    </a:move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7" y="2"/>
                    </a:cubicBezTo>
                    <a:cubicBezTo>
                      <a:pt x="26" y="2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2"/>
                      <a:pt x="26" y="2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0"/>
                    </a:moveTo>
                    <a:cubicBezTo>
                      <a:pt x="25" y="1"/>
                      <a:pt x="25" y="1"/>
                      <a:pt x="25" y="1"/>
                    </a:cubicBezTo>
                    <a:cubicBezTo>
                      <a:pt x="26" y="2"/>
                      <a:pt x="23" y="0"/>
                      <a:pt x="26" y="3"/>
                    </a:cubicBezTo>
                    <a:cubicBezTo>
                      <a:pt x="26" y="3"/>
                      <a:pt x="26" y="3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6" y="2"/>
                      <a:pt x="26" y="2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1"/>
                      <a:pt x="26" y="0"/>
                      <a:pt x="26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9" name="Freeform 9804"/>
              <p:cNvSpPr>
                <a:spLocks/>
              </p:cNvSpPr>
              <p:nvPr/>
            </p:nvSpPr>
            <p:spPr bwMode="auto">
              <a:xfrm>
                <a:off x="69" y="3358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0" name="Freeform 9805"/>
              <p:cNvSpPr>
                <a:spLocks noEditPoints="1"/>
              </p:cNvSpPr>
              <p:nvPr/>
            </p:nvSpPr>
            <p:spPr bwMode="auto">
              <a:xfrm>
                <a:off x="-234" y="3814"/>
                <a:ext cx="15" cy="26"/>
              </a:xfrm>
              <a:custGeom>
                <a:avLst/>
                <a:gdLst>
                  <a:gd name="T0" fmla="*/ 0 w 6"/>
                  <a:gd name="T1" fmla="*/ 10 h 11"/>
                  <a:gd name="T2" fmla="*/ 0 w 6"/>
                  <a:gd name="T3" fmla="*/ 11 h 11"/>
                  <a:gd name="T4" fmla="*/ 0 w 6"/>
                  <a:gd name="T5" fmla="*/ 10 h 11"/>
                  <a:gd name="T6" fmla="*/ 0 w 6"/>
                  <a:gd name="T7" fmla="*/ 10 h 11"/>
                  <a:gd name="T8" fmla="*/ 0 w 6"/>
                  <a:gd name="T9" fmla="*/ 10 h 11"/>
                  <a:gd name="T10" fmla="*/ 1 w 6"/>
                  <a:gd name="T11" fmla="*/ 9 h 11"/>
                  <a:gd name="T12" fmla="*/ 1 w 6"/>
                  <a:gd name="T13" fmla="*/ 9 h 11"/>
                  <a:gd name="T14" fmla="*/ 1 w 6"/>
                  <a:gd name="T15" fmla="*/ 9 h 11"/>
                  <a:gd name="T16" fmla="*/ 1 w 6"/>
                  <a:gd name="T17" fmla="*/ 9 h 11"/>
                  <a:gd name="T18" fmla="*/ 1 w 6"/>
                  <a:gd name="T19" fmla="*/ 9 h 11"/>
                  <a:gd name="T20" fmla="*/ 2 w 6"/>
                  <a:gd name="T21" fmla="*/ 7 h 11"/>
                  <a:gd name="T22" fmla="*/ 1 w 6"/>
                  <a:gd name="T23" fmla="*/ 8 h 11"/>
                  <a:gd name="T24" fmla="*/ 1 w 6"/>
                  <a:gd name="T25" fmla="*/ 8 h 11"/>
                  <a:gd name="T26" fmla="*/ 2 w 6"/>
                  <a:gd name="T27" fmla="*/ 7 h 11"/>
                  <a:gd name="T28" fmla="*/ 2 w 6"/>
                  <a:gd name="T29" fmla="*/ 7 h 11"/>
                  <a:gd name="T30" fmla="*/ 3 w 6"/>
                  <a:gd name="T31" fmla="*/ 6 h 11"/>
                  <a:gd name="T32" fmla="*/ 2 w 6"/>
                  <a:gd name="T33" fmla="*/ 7 h 11"/>
                  <a:gd name="T34" fmla="*/ 2 w 6"/>
                  <a:gd name="T35" fmla="*/ 7 h 11"/>
                  <a:gd name="T36" fmla="*/ 3 w 6"/>
                  <a:gd name="T37" fmla="*/ 6 h 11"/>
                  <a:gd name="T38" fmla="*/ 3 w 6"/>
                  <a:gd name="T39" fmla="*/ 6 h 11"/>
                  <a:gd name="T40" fmla="*/ 3 w 6"/>
                  <a:gd name="T41" fmla="*/ 5 h 11"/>
                  <a:gd name="T42" fmla="*/ 3 w 6"/>
                  <a:gd name="T43" fmla="*/ 5 h 11"/>
                  <a:gd name="T44" fmla="*/ 3 w 6"/>
                  <a:gd name="T45" fmla="*/ 5 h 11"/>
                  <a:gd name="T46" fmla="*/ 3 w 6"/>
                  <a:gd name="T47" fmla="*/ 5 h 11"/>
                  <a:gd name="T48" fmla="*/ 3 w 6"/>
                  <a:gd name="T49" fmla="*/ 5 h 11"/>
                  <a:gd name="T50" fmla="*/ 6 w 6"/>
                  <a:gd name="T51" fmla="*/ 0 h 11"/>
                  <a:gd name="T52" fmla="*/ 3 w 6"/>
                  <a:gd name="T53" fmla="*/ 4 h 11"/>
                  <a:gd name="T54" fmla="*/ 3 w 6"/>
                  <a:gd name="T55" fmla="*/ 4 h 11"/>
                  <a:gd name="T56" fmla="*/ 6 w 6"/>
                  <a:gd name="T57" fmla="*/ 0 h 11"/>
                  <a:gd name="T58" fmla="*/ 6 w 6"/>
                  <a:gd name="T5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" h="11">
                    <a:moveTo>
                      <a:pt x="0" y="10"/>
                    </a:moveTo>
                    <a:cubicBezTo>
                      <a:pt x="0" y="10"/>
                      <a:pt x="0" y="11"/>
                      <a:pt x="0" y="11"/>
                    </a:cubicBezTo>
                    <a:cubicBezTo>
                      <a:pt x="0" y="11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1" y="9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2" y="7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3" y="6"/>
                    </a:moveTo>
                    <a:cubicBezTo>
                      <a:pt x="2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3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moveTo>
                      <a:pt x="6" y="0"/>
                    </a:moveTo>
                    <a:cubicBezTo>
                      <a:pt x="5" y="2"/>
                      <a:pt x="4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3"/>
                      <a:pt x="5" y="2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1" name="Freeform 9806"/>
              <p:cNvSpPr>
                <a:spLocks/>
              </p:cNvSpPr>
              <p:nvPr/>
            </p:nvSpPr>
            <p:spPr bwMode="auto">
              <a:xfrm>
                <a:off x="-226" y="382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2" name="Freeform 9807"/>
              <p:cNvSpPr>
                <a:spLocks noEditPoints="1"/>
              </p:cNvSpPr>
              <p:nvPr/>
            </p:nvSpPr>
            <p:spPr bwMode="auto">
              <a:xfrm>
                <a:off x="-234" y="3814"/>
                <a:ext cx="15" cy="23"/>
              </a:xfrm>
              <a:custGeom>
                <a:avLst/>
                <a:gdLst>
                  <a:gd name="T0" fmla="*/ 1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1 w 6"/>
                  <a:gd name="T9" fmla="*/ 9 h 10"/>
                  <a:gd name="T10" fmla="*/ 1 w 6"/>
                  <a:gd name="T11" fmla="*/ 8 h 10"/>
                  <a:gd name="T12" fmla="*/ 1 w 6"/>
                  <a:gd name="T13" fmla="*/ 9 h 10"/>
                  <a:gd name="T14" fmla="*/ 1 w 6"/>
                  <a:gd name="T15" fmla="*/ 9 h 10"/>
                  <a:gd name="T16" fmla="*/ 1 w 6"/>
                  <a:gd name="T17" fmla="*/ 8 h 10"/>
                  <a:gd name="T18" fmla="*/ 1 w 6"/>
                  <a:gd name="T19" fmla="*/ 8 h 10"/>
                  <a:gd name="T20" fmla="*/ 2 w 6"/>
                  <a:gd name="T21" fmla="*/ 7 h 10"/>
                  <a:gd name="T22" fmla="*/ 2 w 6"/>
                  <a:gd name="T23" fmla="*/ 7 h 10"/>
                  <a:gd name="T24" fmla="*/ 2 w 6"/>
                  <a:gd name="T25" fmla="*/ 7 h 10"/>
                  <a:gd name="T26" fmla="*/ 2 w 6"/>
                  <a:gd name="T27" fmla="*/ 7 h 10"/>
                  <a:gd name="T28" fmla="*/ 2 w 6"/>
                  <a:gd name="T29" fmla="*/ 7 h 10"/>
                  <a:gd name="T30" fmla="*/ 3 w 6"/>
                  <a:gd name="T31" fmla="*/ 5 h 10"/>
                  <a:gd name="T32" fmla="*/ 3 w 6"/>
                  <a:gd name="T33" fmla="*/ 6 h 10"/>
                  <a:gd name="T34" fmla="*/ 3 w 6"/>
                  <a:gd name="T35" fmla="*/ 6 h 10"/>
                  <a:gd name="T36" fmla="*/ 3 w 6"/>
                  <a:gd name="T37" fmla="*/ 5 h 10"/>
                  <a:gd name="T38" fmla="*/ 3 w 6"/>
                  <a:gd name="T39" fmla="*/ 5 h 10"/>
                  <a:gd name="T40" fmla="*/ 6 w 6"/>
                  <a:gd name="T41" fmla="*/ 0 h 10"/>
                  <a:gd name="T42" fmla="*/ 6 w 6"/>
                  <a:gd name="T43" fmla="*/ 0 h 10"/>
                  <a:gd name="T44" fmla="*/ 6 w 6"/>
                  <a:gd name="T45" fmla="*/ 0 h 10"/>
                  <a:gd name="T46" fmla="*/ 6 w 6"/>
                  <a:gd name="T4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" h="10">
                    <a:moveTo>
                      <a:pt x="1" y="9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1" y="8"/>
                    </a:moveTo>
                    <a:cubicBezTo>
                      <a:pt x="1" y="8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2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moveTo>
                      <a:pt x="3" y="5"/>
                    </a:moveTo>
                    <a:cubicBezTo>
                      <a:pt x="3" y="5"/>
                      <a:pt x="3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3" name="Freeform 9808"/>
              <p:cNvSpPr>
                <a:spLocks/>
              </p:cNvSpPr>
              <p:nvPr/>
            </p:nvSpPr>
            <p:spPr bwMode="auto">
              <a:xfrm>
                <a:off x="-278" y="391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4" name="Freeform 9809"/>
              <p:cNvSpPr>
                <a:spLocks noEditPoints="1"/>
              </p:cNvSpPr>
              <p:nvPr/>
            </p:nvSpPr>
            <p:spPr bwMode="auto">
              <a:xfrm>
                <a:off x="26" y="3313"/>
                <a:ext cx="40" cy="66"/>
              </a:xfrm>
              <a:custGeom>
                <a:avLst/>
                <a:gdLst>
                  <a:gd name="T0" fmla="*/ 1 w 17"/>
                  <a:gd name="T1" fmla="*/ 26 h 28"/>
                  <a:gd name="T2" fmla="*/ 0 w 17"/>
                  <a:gd name="T3" fmla="*/ 28 h 28"/>
                  <a:gd name="T4" fmla="*/ 0 w 17"/>
                  <a:gd name="T5" fmla="*/ 28 h 28"/>
                  <a:gd name="T6" fmla="*/ 1 w 17"/>
                  <a:gd name="T7" fmla="*/ 26 h 28"/>
                  <a:gd name="T8" fmla="*/ 1 w 17"/>
                  <a:gd name="T9" fmla="*/ 26 h 28"/>
                  <a:gd name="T10" fmla="*/ 3 w 17"/>
                  <a:gd name="T11" fmla="*/ 23 h 28"/>
                  <a:gd name="T12" fmla="*/ 1 w 17"/>
                  <a:gd name="T13" fmla="*/ 26 h 28"/>
                  <a:gd name="T14" fmla="*/ 1 w 17"/>
                  <a:gd name="T15" fmla="*/ 26 h 28"/>
                  <a:gd name="T16" fmla="*/ 3 w 17"/>
                  <a:gd name="T17" fmla="*/ 23 h 28"/>
                  <a:gd name="T18" fmla="*/ 3 w 17"/>
                  <a:gd name="T19" fmla="*/ 23 h 28"/>
                  <a:gd name="T20" fmla="*/ 8 w 17"/>
                  <a:gd name="T21" fmla="*/ 16 h 28"/>
                  <a:gd name="T22" fmla="*/ 6 w 17"/>
                  <a:gd name="T23" fmla="*/ 20 h 28"/>
                  <a:gd name="T24" fmla="*/ 6 w 17"/>
                  <a:gd name="T25" fmla="*/ 20 h 28"/>
                  <a:gd name="T26" fmla="*/ 8 w 17"/>
                  <a:gd name="T27" fmla="*/ 16 h 28"/>
                  <a:gd name="T28" fmla="*/ 8 w 17"/>
                  <a:gd name="T29" fmla="*/ 16 h 28"/>
                  <a:gd name="T30" fmla="*/ 7 w 17"/>
                  <a:gd name="T31" fmla="*/ 16 h 28"/>
                  <a:gd name="T32" fmla="*/ 7 w 17"/>
                  <a:gd name="T33" fmla="*/ 16 h 28"/>
                  <a:gd name="T34" fmla="*/ 6 w 17"/>
                  <a:gd name="T35" fmla="*/ 18 h 28"/>
                  <a:gd name="T36" fmla="*/ 6 w 17"/>
                  <a:gd name="T37" fmla="*/ 18 h 28"/>
                  <a:gd name="T38" fmla="*/ 7 w 17"/>
                  <a:gd name="T39" fmla="*/ 16 h 28"/>
                  <a:gd name="T40" fmla="*/ 5 w 17"/>
                  <a:gd name="T41" fmla="*/ 20 h 28"/>
                  <a:gd name="T42" fmla="*/ 5 w 17"/>
                  <a:gd name="T43" fmla="*/ 20 h 28"/>
                  <a:gd name="T44" fmla="*/ 7 w 17"/>
                  <a:gd name="T45" fmla="*/ 16 h 28"/>
                  <a:gd name="T46" fmla="*/ 7 w 17"/>
                  <a:gd name="T47" fmla="*/ 16 h 28"/>
                  <a:gd name="T48" fmla="*/ 7 w 17"/>
                  <a:gd name="T49" fmla="*/ 16 h 28"/>
                  <a:gd name="T50" fmla="*/ 7 w 17"/>
                  <a:gd name="T51" fmla="*/ 16 h 28"/>
                  <a:gd name="T52" fmla="*/ 7 w 17"/>
                  <a:gd name="T53" fmla="*/ 16 h 28"/>
                  <a:gd name="T54" fmla="*/ 7 w 17"/>
                  <a:gd name="T55" fmla="*/ 16 h 28"/>
                  <a:gd name="T56" fmla="*/ 7 w 17"/>
                  <a:gd name="T57" fmla="*/ 16 h 28"/>
                  <a:gd name="T58" fmla="*/ 6 w 17"/>
                  <a:gd name="T59" fmla="*/ 18 h 28"/>
                  <a:gd name="T60" fmla="*/ 7 w 17"/>
                  <a:gd name="T61" fmla="*/ 16 h 28"/>
                  <a:gd name="T62" fmla="*/ 7 w 17"/>
                  <a:gd name="T63" fmla="*/ 16 h 28"/>
                  <a:gd name="T64" fmla="*/ 11 w 17"/>
                  <a:gd name="T65" fmla="*/ 10 h 28"/>
                  <a:gd name="T66" fmla="*/ 11 w 17"/>
                  <a:gd name="T67" fmla="*/ 11 h 28"/>
                  <a:gd name="T68" fmla="*/ 10 w 17"/>
                  <a:gd name="T69" fmla="*/ 12 h 28"/>
                  <a:gd name="T70" fmla="*/ 10 w 17"/>
                  <a:gd name="T71" fmla="*/ 12 h 28"/>
                  <a:gd name="T72" fmla="*/ 11 w 17"/>
                  <a:gd name="T73" fmla="*/ 11 h 28"/>
                  <a:gd name="T74" fmla="*/ 10 w 17"/>
                  <a:gd name="T75" fmla="*/ 12 h 28"/>
                  <a:gd name="T76" fmla="*/ 10 w 17"/>
                  <a:gd name="T77" fmla="*/ 12 h 28"/>
                  <a:gd name="T78" fmla="*/ 11 w 17"/>
                  <a:gd name="T79" fmla="*/ 11 h 28"/>
                  <a:gd name="T80" fmla="*/ 12 w 17"/>
                  <a:gd name="T81" fmla="*/ 10 h 28"/>
                  <a:gd name="T82" fmla="*/ 12 w 17"/>
                  <a:gd name="T83" fmla="*/ 10 h 28"/>
                  <a:gd name="T84" fmla="*/ 11 w 17"/>
                  <a:gd name="T85" fmla="*/ 11 h 28"/>
                  <a:gd name="T86" fmla="*/ 11 w 17"/>
                  <a:gd name="T87" fmla="*/ 10 h 28"/>
                  <a:gd name="T88" fmla="*/ 11 w 17"/>
                  <a:gd name="T89" fmla="*/ 10 h 28"/>
                  <a:gd name="T90" fmla="*/ 11 w 17"/>
                  <a:gd name="T91" fmla="*/ 10 h 28"/>
                  <a:gd name="T92" fmla="*/ 10 w 17"/>
                  <a:gd name="T93" fmla="*/ 12 h 28"/>
                  <a:gd name="T94" fmla="*/ 10 w 17"/>
                  <a:gd name="T95" fmla="*/ 12 h 28"/>
                  <a:gd name="T96" fmla="*/ 11 w 17"/>
                  <a:gd name="T97" fmla="*/ 10 h 28"/>
                  <a:gd name="T98" fmla="*/ 11 w 17"/>
                  <a:gd name="T99" fmla="*/ 10 h 28"/>
                  <a:gd name="T100" fmla="*/ 11 w 17"/>
                  <a:gd name="T101" fmla="*/ 10 h 28"/>
                  <a:gd name="T102" fmla="*/ 9 w 17"/>
                  <a:gd name="T103" fmla="*/ 12 h 28"/>
                  <a:gd name="T104" fmla="*/ 9 w 17"/>
                  <a:gd name="T105" fmla="*/ 12 h 28"/>
                  <a:gd name="T106" fmla="*/ 11 w 17"/>
                  <a:gd name="T107" fmla="*/ 10 h 28"/>
                  <a:gd name="T108" fmla="*/ 11 w 17"/>
                  <a:gd name="T109" fmla="*/ 10 h 28"/>
                  <a:gd name="T110" fmla="*/ 17 w 17"/>
                  <a:gd name="T111" fmla="*/ 0 h 28"/>
                  <a:gd name="T112" fmla="*/ 17 w 17"/>
                  <a:gd name="T113" fmla="*/ 0 h 28"/>
                  <a:gd name="T114" fmla="*/ 17 w 17"/>
                  <a:gd name="T115" fmla="*/ 1 h 28"/>
                  <a:gd name="T116" fmla="*/ 17 w 17"/>
                  <a:gd name="T1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7" h="28">
                    <a:moveTo>
                      <a:pt x="1" y="26"/>
                    </a:moveTo>
                    <a:cubicBezTo>
                      <a:pt x="1" y="27"/>
                      <a:pt x="1" y="27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1" y="27"/>
                      <a:pt x="1" y="27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moveTo>
                      <a:pt x="3" y="23"/>
                    </a:moveTo>
                    <a:cubicBezTo>
                      <a:pt x="2" y="24"/>
                      <a:pt x="2" y="25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5"/>
                      <a:pt x="2" y="24"/>
                      <a:pt x="3" y="23"/>
                    </a:cubicBezTo>
                    <a:cubicBezTo>
                      <a:pt x="3" y="23"/>
                      <a:pt x="3" y="23"/>
                      <a:pt x="3" y="23"/>
                    </a:cubicBezTo>
                    <a:moveTo>
                      <a:pt x="8" y="16"/>
                    </a:moveTo>
                    <a:cubicBezTo>
                      <a:pt x="7" y="17"/>
                      <a:pt x="6" y="19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9"/>
                      <a:pt x="7" y="17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moveTo>
                      <a:pt x="7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7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7" y="17"/>
                      <a:pt x="7" y="16"/>
                    </a:cubicBezTo>
                    <a:cubicBezTo>
                      <a:pt x="7" y="17"/>
                      <a:pt x="6" y="18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18"/>
                      <a:pt x="7" y="17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7" y="16"/>
                    </a:moveTo>
                    <a:cubicBezTo>
                      <a:pt x="7" y="17"/>
                      <a:pt x="6" y="17"/>
                      <a:pt x="6" y="18"/>
                    </a:cubicBezTo>
                    <a:cubicBezTo>
                      <a:pt x="6" y="17"/>
                      <a:pt x="7" y="17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11" y="10"/>
                    </a:moveTo>
                    <a:cubicBezTo>
                      <a:pt x="11" y="10"/>
                      <a:pt x="11" y="11"/>
                      <a:pt x="11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1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1" y="11"/>
                    </a:cubicBezTo>
                    <a:cubicBezTo>
                      <a:pt x="11" y="11"/>
                      <a:pt x="11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1" y="11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1" y="10"/>
                    </a:moveTo>
                    <a:cubicBezTo>
                      <a:pt x="11" y="11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1" y="11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1" y="10"/>
                    </a:moveTo>
                    <a:cubicBezTo>
                      <a:pt x="10" y="11"/>
                      <a:pt x="10" y="11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1"/>
                      <a:pt x="10" y="11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5" name="Oval 9810"/>
              <p:cNvSpPr>
                <a:spLocks noChangeArrowheads="1"/>
              </p:cNvSpPr>
              <p:nvPr/>
            </p:nvSpPr>
            <p:spPr bwMode="auto">
              <a:xfrm>
                <a:off x="29" y="33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6" name="Freeform 9811"/>
              <p:cNvSpPr>
                <a:spLocks noEditPoints="1"/>
              </p:cNvSpPr>
              <p:nvPr/>
            </p:nvSpPr>
            <p:spPr bwMode="auto">
              <a:xfrm>
                <a:off x="29" y="3368"/>
                <a:ext cx="4" cy="11"/>
              </a:xfrm>
              <a:custGeom>
                <a:avLst/>
                <a:gdLst>
                  <a:gd name="T0" fmla="*/ 1 w 2"/>
                  <a:gd name="T1" fmla="*/ 4 h 5"/>
                  <a:gd name="T2" fmla="*/ 0 w 2"/>
                  <a:gd name="T3" fmla="*/ 5 h 5"/>
                  <a:gd name="T4" fmla="*/ 0 w 2"/>
                  <a:gd name="T5" fmla="*/ 5 h 5"/>
                  <a:gd name="T6" fmla="*/ 1 w 2"/>
                  <a:gd name="T7" fmla="*/ 4 h 5"/>
                  <a:gd name="T8" fmla="*/ 1 w 2"/>
                  <a:gd name="T9" fmla="*/ 4 h 5"/>
                  <a:gd name="T10" fmla="*/ 2 w 2"/>
                  <a:gd name="T11" fmla="*/ 0 h 5"/>
                  <a:gd name="T12" fmla="*/ 1 w 2"/>
                  <a:gd name="T13" fmla="*/ 3 h 5"/>
                  <a:gd name="T14" fmla="*/ 1 w 2"/>
                  <a:gd name="T15" fmla="*/ 3 h 5"/>
                  <a:gd name="T16" fmla="*/ 2 w 2"/>
                  <a:gd name="T17" fmla="*/ 0 h 5"/>
                  <a:gd name="T18" fmla="*/ 2 w 2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5">
                    <a:moveTo>
                      <a:pt x="1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7" name="Freeform 9812"/>
              <p:cNvSpPr>
                <a:spLocks/>
              </p:cNvSpPr>
              <p:nvPr/>
            </p:nvSpPr>
            <p:spPr bwMode="auto">
              <a:xfrm>
                <a:off x="31" y="337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8" name="Freeform 9813"/>
              <p:cNvSpPr>
                <a:spLocks noEditPoints="1"/>
              </p:cNvSpPr>
              <p:nvPr/>
            </p:nvSpPr>
            <p:spPr bwMode="auto">
              <a:xfrm>
                <a:off x="-14" y="3384"/>
                <a:ext cx="40" cy="64"/>
              </a:xfrm>
              <a:custGeom>
                <a:avLst/>
                <a:gdLst>
                  <a:gd name="T0" fmla="*/ 2 w 17"/>
                  <a:gd name="T1" fmla="*/ 25 h 27"/>
                  <a:gd name="T2" fmla="*/ 0 w 17"/>
                  <a:gd name="T3" fmla="*/ 27 h 27"/>
                  <a:gd name="T4" fmla="*/ 0 w 17"/>
                  <a:gd name="T5" fmla="*/ 27 h 27"/>
                  <a:gd name="T6" fmla="*/ 2 w 17"/>
                  <a:gd name="T7" fmla="*/ 25 h 27"/>
                  <a:gd name="T8" fmla="*/ 2 w 17"/>
                  <a:gd name="T9" fmla="*/ 25 h 27"/>
                  <a:gd name="T10" fmla="*/ 4 w 17"/>
                  <a:gd name="T11" fmla="*/ 20 h 27"/>
                  <a:gd name="T12" fmla="*/ 3 w 17"/>
                  <a:gd name="T13" fmla="*/ 22 h 27"/>
                  <a:gd name="T14" fmla="*/ 2 w 17"/>
                  <a:gd name="T15" fmla="*/ 25 h 27"/>
                  <a:gd name="T16" fmla="*/ 2 w 17"/>
                  <a:gd name="T17" fmla="*/ 25 h 27"/>
                  <a:gd name="T18" fmla="*/ 3 w 17"/>
                  <a:gd name="T19" fmla="*/ 22 h 27"/>
                  <a:gd name="T20" fmla="*/ 4 w 17"/>
                  <a:gd name="T21" fmla="*/ 20 h 27"/>
                  <a:gd name="T22" fmla="*/ 4 w 17"/>
                  <a:gd name="T23" fmla="*/ 20 h 27"/>
                  <a:gd name="T24" fmla="*/ 8 w 17"/>
                  <a:gd name="T25" fmla="*/ 15 h 27"/>
                  <a:gd name="T26" fmla="*/ 5 w 17"/>
                  <a:gd name="T27" fmla="*/ 20 h 27"/>
                  <a:gd name="T28" fmla="*/ 5 w 17"/>
                  <a:gd name="T29" fmla="*/ 20 h 27"/>
                  <a:gd name="T30" fmla="*/ 8 w 17"/>
                  <a:gd name="T31" fmla="*/ 15 h 27"/>
                  <a:gd name="T32" fmla="*/ 8 w 17"/>
                  <a:gd name="T33" fmla="*/ 15 h 27"/>
                  <a:gd name="T34" fmla="*/ 8 w 17"/>
                  <a:gd name="T35" fmla="*/ 14 h 27"/>
                  <a:gd name="T36" fmla="*/ 4 w 17"/>
                  <a:gd name="T37" fmla="*/ 20 h 27"/>
                  <a:gd name="T38" fmla="*/ 4 w 17"/>
                  <a:gd name="T39" fmla="*/ 20 h 27"/>
                  <a:gd name="T40" fmla="*/ 8 w 17"/>
                  <a:gd name="T41" fmla="*/ 14 h 27"/>
                  <a:gd name="T42" fmla="*/ 8 w 17"/>
                  <a:gd name="T43" fmla="*/ 14 h 27"/>
                  <a:gd name="T44" fmla="*/ 11 w 17"/>
                  <a:gd name="T45" fmla="*/ 9 h 27"/>
                  <a:gd name="T46" fmla="*/ 10 w 17"/>
                  <a:gd name="T47" fmla="*/ 11 h 27"/>
                  <a:gd name="T48" fmla="*/ 10 w 17"/>
                  <a:gd name="T49" fmla="*/ 11 h 27"/>
                  <a:gd name="T50" fmla="*/ 11 w 17"/>
                  <a:gd name="T51" fmla="*/ 9 h 27"/>
                  <a:gd name="T52" fmla="*/ 11 w 17"/>
                  <a:gd name="T53" fmla="*/ 9 h 27"/>
                  <a:gd name="T54" fmla="*/ 11 w 17"/>
                  <a:gd name="T55" fmla="*/ 9 h 27"/>
                  <a:gd name="T56" fmla="*/ 10 w 17"/>
                  <a:gd name="T57" fmla="*/ 11 h 27"/>
                  <a:gd name="T58" fmla="*/ 10 w 17"/>
                  <a:gd name="T59" fmla="*/ 11 h 27"/>
                  <a:gd name="T60" fmla="*/ 11 w 17"/>
                  <a:gd name="T61" fmla="*/ 9 h 27"/>
                  <a:gd name="T62" fmla="*/ 11 w 17"/>
                  <a:gd name="T63" fmla="*/ 9 h 27"/>
                  <a:gd name="T64" fmla="*/ 17 w 17"/>
                  <a:gd name="T65" fmla="*/ 0 h 27"/>
                  <a:gd name="T66" fmla="*/ 15 w 17"/>
                  <a:gd name="T67" fmla="*/ 4 h 27"/>
                  <a:gd name="T68" fmla="*/ 15 w 17"/>
                  <a:gd name="T69" fmla="*/ 4 h 27"/>
                  <a:gd name="T70" fmla="*/ 17 w 17"/>
                  <a:gd name="T71" fmla="*/ 0 h 27"/>
                  <a:gd name="T72" fmla="*/ 17 w 17"/>
                  <a:gd name="T73" fmla="*/ 0 h 27"/>
                  <a:gd name="T74" fmla="*/ 16 w 17"/>
                  <a:gd name="T75" fmla="*/ 0 h 27"/>
                  <a:gd name="T76" fmla="*/ 14 w 17"/>
                  <a:gd name="T77" fmla="*/ 3 h 27"/>
                  <a:gd name="T78" fmla="*/ 14 w 17"/>
                  <a:gd name="T79" fmla="*/ 3 h 27"/>
                  <a:gd name="T80" fmla="*/ 16 w 17"/>
                  <a:gd name="T81" fmla="*/ 0 h 27"/>
                  <a:gd name="T82" fmla="*/ 16 w 17"/>
                  <a:gd name="T8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" h="27">
                    <a:moveTo>
                      <a:pt x="2" y="25"/>
                    </a:moveTo>
                    <a:cubicBezTo>
                      <a:pt x="1" y="26"/>
                      <a:pt x="1" y="26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6"/>
                      <a:pt x="1" y="26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moveTo>
                      <a:pt x="4" y="20"/>
                    </a:moveTo>
                    <a:cubicBezTo>
                      <a:pt x="4" y="21"/>
                      <a:pt x="4" y="21"/>
                      <a:pt x="3" y="22"/>
                    </a:cubicBezTo>
                    <a:cubicBezTo>
                      <a:pt x="3" y="23"/>
                      <a:pt x="2" y="24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4"/>
                      <a:pt x="3" y="23"/>
                      <a:pt x="3" y="22"/>
                    </a:cubicBezTo>
                    <a:cubicBezTo>
                      <a:pt x="4" y="21"/>
                      <a:pt x="4" y="21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moveTo>
                      <a:pt x="8" y="15"/>
                    </a:moveTo>
                    <a:cubicBezTo>
                      <a:pt x="7" y="17"/>
                      <a:pt x="6" y="18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18"/>
                      <a:pt x="7" y="17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moveTo>
                      <a:pt x="8" y="14"/>
                    </a:moveTo>
                    <a:cubicBezTo>
                      <a:pt x="7" y="16"/>
                      <a:pt x="6" y="18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6" y="18"/>
                      <a:pt x="7" y="16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moveTo>
                      <a:pt x="11" y="9"/>
                    </a:moveTo>
                    <a:cubicBezTo>
                      <a:pt x="11" y="10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0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11" y="9"/>
                    </a:moveTo>
                    <a:cubicBezTo>
                      <a:pt x="10" y="10"/>
                      <a:pt x="10" y="10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17" y="0"/>
                    </a:moveTo>
                    <a:cubicBezTo>
                      <a:pt x="16" y="1"/>
                      <a:pt x="15" y="2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2"/>
                      <a:pt x="16" y="1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moveTo>
                      <a:pt x="16" y="0"/>
                    </a:moveTo>
                    <a:cubicBezTo>
                      <a:pt x="15" y="1"/>
                      <a:pt x="15" y="2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5" y="2"/>
                      <a:pt x="15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9" name="Freeform 9814"/>
              <p:cNvSpPr>
                <a:spLocks noEditPoints="1"/>
              </p:cNvSpPr>
              <p:nvPr/>
            </p:nvSpPr>
            <p:spPr bwMode="auto">
              <a:xfrm>
                <a:off x="-26" y="3316"/>
                <a:ext cx="95" cy="153"/>
              </a:xfrm>
              <a:custGeom>
                <a:avLst/>
                <a:gdLst>
                  <a:gd name="T0" fmla="*/ 0 w 40"/>
                  <a:gd name="T1" fmla="*/ 65 h 65"/>
                  <a:gd name="T2" fmla="*/ 0 w 40"/>
                  <a:gd name="T3" fmla="*/ 65 h 65"/>
                  <a:gd name="T4" fmla="*/ 0 w 40"/>
                  <a:gd name="T5" fmla="*/ 65 h 65"/>
                  <a:gd name="T6" fmla="*/ 3 w 40"/>
                  <a:gd name="T7" fmla="*/ 61 h 65"/>
                  <a:gd name="T8" fmla="*/ 3 w 40"/>
                  <a:gd name="T9" fmla="*/ 61 h 65"/>
                  <a:gd name="T10" fmla="*/ 3 w 40"/>
                  <a:gd name="T11" fmla="*/ 60 h 65"/>
                  <a:gd name="T12" fmla="*/ 6 w 40"/>
                  <a:gd name="T13" fmla="*/ 56 h 65"/>
                  <a:gd name="T14" fmla="*/ 6 w 40"/>
                  <a:gd name="T15" fmla="*/ 56 h 65"/>
                  <a:gd name="T16" fmla="*/ 5 w 40"/>
                  <a:gd name="T17" fmla="*/ 57 h 65"/>
                  <a:gd name="T18" fmla="*/ 5 w 40"/>
                  <a:gd name="T19" fmla="*/ 56 h 65"/>
                  <a:gd name="T20" fmla="*/ 10 w 40"/>
                  <a:gd name="T21" fmla="*/ 49 h 65"/>
                  <a:gd name="T22" fmla="*/ 9 w 40"/>
                  <a:gd name="T23" fmla="*/ 49 h 65"/>
                  <a:gd name="T24" fmla="*/ 9 w 40"/>
                  <a:gd name="T25" fmla="*/ 49 h 65"/>
                  <a:gd name="T26" fmla="*/ 13 w 40"/>
                  <a:gd name="T27" fmla="*/ 44 h 65"/>
                  <a:gd name="T28" fmla="*/ 15 w 40"/>
                  <a:gd name="T29" fmla="*/ 40 h 65"/>
                  <a:gd name="T30" fmla="*/ 13 w 40"/>
                  <a:gd name="T31" fmla="*/ 43 h 65"/>
                  <a:gd name="T32" fmla="*/ 20 w 40"/>
                  <a:gd name="T33" fmla="*/ 33 h 65"/>
                  <a:gd name="T34" fmla="*/ 20 w 40"/>
                  <a:gd name="T35" fmla="*/ 33 h 65"/>
                  <a:gd name="T36" fmla="*/ 16 w 40"/>
                  <a:gd name="T37" fmla="*/ 38 h 65"/>
                  <a:gd name="T38" fmla="*/ 19 w 40"/>
                  <a:gd name="T39" fmla="*/ 32 h 65"/>
                  <a:gd name="T40" fmla="*/ 22 w 40"/>
                  <a:gd name="T41" fmla="*/ 29 h 65"/>
                  <a:gd name="T42" fmla="*/ 22 w 40"/>
                  <a:gd name="T43" fmla="*/ 27 h 65"/>
                  <a:gd name="T44" fmla="*/ 22 w 40"/>
                  <a:gd name="T45" fmla="*/ 27 h 65"/>
                  <a:gd name="T46" fmla="*/ 25 w 40"/>
                  <a:gd name="T47" fmla="*/ 22 h 65"/>
                  <a:gd name="T48" fmla="*/ 28 w 40"/>
                  <a:gd name="T49" fmla="*/ 19 h 65"/>
                  <a:gd name="T50" fmla="*/ 25 w 40"/>
                  <a:gd name="T51" fmla="*/ 22 h 65"/>
                  <a:gd name="T52" fmla="*/ 32 w 40"/>
                  <a:gd name="T53" fmla="*/ 11 h 65"/>
                  <a:gd name="T54" fmla="*/ 32 w 40"/>
                  <a:gd name="T55" fmla="*/ 11 h 65"/>
                  <a:gd name="T56" fmla="*/ 29 w 40"/>
                  <a:gd name="T57" fmla="*/ 15 h 65"/>
                  <a:gd name="T58" fmla="*/ 32 w 40"/>
                  <a:gd name="T59" fmla="*/ 11 h 65"/>
                  <a:gd name="T60" fmla="*/ 29 w 40"/>
                  <a:gd name="T61" fmla="*/ 15 h 65"/>
                  <a:gd name="T62" fmla="*/ 29 w 40"/>
                  <a:gd name="T63" fmla="*/ 15 h 65"/>
                  <a:gd name="T64" fmla="*/ 32 w 40"/>
                  <a:gd name="T65" fmla="*/ 11 h 65"/>
                  <a:gd name="T66" fmla="*/ 31 w 40"/>
                  <a:gd name="T67" fmla="*/ 11 h 65"/>
                  <a:gd name="T68" fmla="*/ 38 w 40"/>
                  <a:gd name="T69" fmla="*/ 4 h 65"/>
                  <a:gd name="T70" fmla="*/ 38 w 40"/>
                  <a:gd name="T71" fmla="*/ 4 h 65"/>
                  <a:gd name="T72" fmla="*/ 38 w 40"/>
                  <a:gd name="T73" fmla="*/ 0 h 65"/>
                  <a:gd name="T74" fmla="*/ 33 w 40"/>
                  <a:gd name="T75" fmla="*/ 9 h 65"/>
                  <a:gd name="T76" fmla="*/ 38 w 40"/>
                  <a:gd name="T77" fmla="*/ 0 h 65"/>
                  <a:gd name="T78" fmla="*/ 34 w 40"/>
                  <a:gd name="T79" fmla="*/ 8 h 65"/>
                  <a:gd name="T80" fmla="*/ 34 w 40"/>
                  <a:gd name="T81" fmla="*/ 8 h 65"/>
                  <a:gd name="T82" fmla="*/ 34 w 40"/>
                  <a:gd name="T83" fmla="*/ 8 h 65"/>
                  <a:gd name="T84" fmla="*/ 36 w 40"/>
                  <a:gd name="T85" fmla="*/ 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0" h="65">
                    <a:moveTo>
                      <a:pt x="1" y="65"/>
                    </a:moveTo>
                    <a:cubicBezTo>
                      <a:pt x="1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1" y="65"/>
                      <a:pt x="1" y="65"/>
                    </a:cubicBezTo>
                    <a:cubicBezTo>
                      <a:pt x="1" y="65"/>
                      <a:pt x="1" y="65"/>
                      <a:pt x="1" y="65"/>
                    </a:cubicBezTo>
                    <a:moveTo>
                      <a:pt x="0" y="65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moveTo>
                      <a:pt x="3" y="61"/>
                    </a:move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3" y="61"/>
                      <a:pt x="3" y="61"/>
                    </a:cubicBezTo>
                    <a:moveTo>
                      <a:pt x="3" y="60"/>
                    </a:move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moveTo>
                      <a:pt x="6" y="56"/>
                    </a:moveTo>
                    <a:cubicBezTo>
                      <a:pt x="6" y="56"/>
                      <a:pt x="6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6" y="57"/>
                      <a:pt x="6" y="56"/>
                      <a:pt x="6" y="56"/>
                    </a:cubicBezTo>
                    <a:cubicBezTo>
                      <a:pt x="6" y="56"/>
                      <a:pt x="6" y="56"/>
                      <a:pt x="6" y="56"/>
                    </a:cubicBezTo>
                    <a:moveTo>
                      <a:pt x="5" y="56"/>
                    </a:moveTo>
                    <a:cubicBezTo>
                      <a:pt x="5" y="56"/>
                      <a:pt x="5" y="56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5" y="56"/>
                      <a:pt x="5" y="56"/>
                      <a:pt x="5" y="56"/>
                    </a:cubicBezTo>
                    <a:moveTo>
                      <a:pt x="10" y="49"/>
                    </a:move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9"/>
                      <a:pt x="10" y="49"/>
                      <a:pt x="10" y="49"/>
                    </a:cubicBezTo>
                    <a:moveTo>
                      <a:pt x="9" y="49"/>
                    </a:move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moveTo>
                      <a:pt x="15" y="40"/>
                    </a:moveTo>
                    <a:cubicBezTo>
                      <a:pt x="14" y="42"/>
                      <a:pt x="14" y="43"/>
                      <a:pt x="13" y="44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4" y="43"/>
                      <a:pt x="14" y="42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moveTo>
                      <a:pt x="15" y="40"/>
                    </a:moveTo>
                    <a:cubicBezTo>
                      <a:pt x="14" y="41"/>
                      <a:pt x="13" y="42"/>
                      <a:pt x="13" y="43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3" y="42"/>
                      <a:pt x="14" y="41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moveTo>
                      <a:pt x="20" y="33"/>
                    </a:moveTo>
                    <a:cubicBezTo>
                      <a:pt x="18" y="34"/>
                      <a:pt x="17" y="36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6"/>
                      <a:pt x="18" y="34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moveTo>
                      <a:pt x="19" y="32"/>
                    </a:moveTo>
                    <a:cubicBezTo>
                      <a:pt x="18" y="34"/>
                      <a:pt x="17" y="36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6"/>
                      <a:pt x="18" y="34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moveTo>
                      <a:pt x="23" y="27"/>
                    </a:moveTo>
                    <a:cubicBezTo>
                      <a:pt x="22" y="28"/>
                      <a:pt x="22" y="28"/>
                      <a:pt x="22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2" y="28"/>
                      <a:pt x="22" y="28"/>
                      <a:pt x="23" y="27"/>
                    </a:cubicBezTo>
                    <a:cubicBezTo>
                      <a:pt x="23" y="27"/>
                      <a:pt x="23" y="27"/>
                      <a:pt x="23" y="27"/>
                    </a:cubicBezTo>
                    <a:moveTo>
                      <a:pt x="22" y="27"/>
                    </a:moveTo>
                    <a:cubicBezTo>
                      <a:pt x="22" y="27"/>
                      <a:pt x="22" y="28"/>
                      <a:pt x="21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8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moveTo>
                      <a:pt x="28" y="19"/>
                    </a:moveTo>
                    <a:cubicBezTo>
                      <a:pt x="27" y="20"/>
                      <a:pt x="26" y="21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6" y="21"/>
                      <a:pt x="27" y="20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moveTo>
                      <a:pt x="27" y="19"/>
                    </a:moveTo>
                    <a:cubicBezTo>
                      <a:pt x="26" y="20"/>
                      <a:pt x="26" y="21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6" y="21"/>
                      <a:pt x="26" y="20"/>
                      <a:pt x="27" y="19"/>
                    </a:cubicBezTo>
                    <a:cubicBezTo>
                      <a:pt x="27" y="19"/>
                      <a:pt x="27" y="19"/>
                      <a:pt x="27" y="19"/>
                    </a:cubicBezTo>
                    <a:moveTo>
                      <a:pt x="32" y="11"/>
                    </a:moveTo>
                    <a:cubicBezTo>
                      <a:pt x="31" y="13"/>
                      <a:pt x="31" y="14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1" y="14"/>
                      <a:pt x="31" y="13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2" y="11"/>
                    </a:moveTo>
                    <a:cubicBezTo>
                      <a:pt x="31" y="13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1" y="13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moveTo>
                      <a:pt x="31" y="11"/>
                    </a:moveTo>
                    <a:cubicBezTo>
                      <a:pt x="31" y="12"/>
                      <a:pt x="31" y="12"/>
                      <a:pt x="30" y="13"/>
                    </a:cubicBezTo>
                    <a:cubicBezTo>
                      <a:pt x="30" y="14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0" y="14"/>
                      <a:pt x="30" y="13"/>
                    </a:cubicBezTo>
                    <a:cubicBezTo>
                      <a:pt x="30" y="14"/>
                      <a:pt x="30" y="14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0" y="14"/>
                      <a:pt x="30" y="14"/>
                      <a:pt x="30" y="13"/>
                    </a:cubicBezTo>
                    <a:cubicBezTo>
                      <a:pt x="31" y="12"/>
                      <a:pt x="31" y="12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1" y="12"/>
                      <a:pt x="31" y="12"/>
                      <a:pt x="30" y="13"/>
                    </a:cubicBezTo>
                    <a:cubicBezTo>
                      <a:pt x="31" y="12"/>
                      <a:pt x="31" y="12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moveTo>
                      <a:pt x="40" y="1"/>
                    </a:moveTo>
                    <a:cubicBezTo>
                      <a:pt x="39" y="2"/>
                      <a:pt x="38" y="3"/>
                      <a:pt x="38" y="4"/>
                    </a:cubicBezTo>
                    <a:cubicBezTo>
                      <a:pt x="36" y="5"/>
                      <a:pt x="35" y="7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7"/>
                      <a:pt x="36" y="5"/>
                      <a:pt x="38" y="4"/>
                    </a:cubicBezTo>
                    <a:cubicBezTo>
                      <a:pt x="38" y="3"/>
                      <a:pt x="39" y="2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38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8"/>
                      <a:pt x="33" y="8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8" y="0"/>
                      <a:pt x="38" y="0"/>
                      <a:pt x="38" y="0"/>
                    </a:cubicBezTo>
                    <a:moveTo>
                      <a:pt x="39" y="0"/>
                    </a:moveTo>
                    <a:cubicBezTo>
                      <a:pt x="36" y="4"/>
                      <a:pt x="36" y="4"/>
                      <a:pt x="36" y="4"/>
                    </a:cubicBezTo>
                    <a:cubicBezTo>
                      <a:pt x="36" y="5"/>
                      <a:pt x="35" y="6"/>
                      <a:pt x="34" y="8"/>
                    </a:cubicBezTo>
                    <a:cubicBezTo>
                      <a:pt x="34" y="8"/>
                      <a:pt x="34" y="8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4" y="8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9"/>
                      <a:pt x="34" y="8"/>
                      <a:pt x="34" y="8"/>
                    </a:cubicBezTo>
                    <a:cubicBezTo>
                      <a:pt x="34" y="7"/>
                      <a:pt x="35" y="7"/>
                      <a:pt x="35" y="7"/>
                    </a:cubicBezTo>
                    <a:cubicBezTo>
                      <a:pt x="35" y="7"/>
                      <a:pt x="34" y="7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0" name="Freeform 9815"/>
              <p:cNvSpPr>
                <a:spLocks/>
              </p:cNvSpPr>
              <p:nvPr/>
            </p:nvSpPr>
            <p:spPr bwMode="auto">
              <a:xfrm>
                <a:off x="12" y="34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1" name="Freeform 9816"/>
              <p:cNvSpPr>
                <a:spLocks/>
              </p:cNvSpPr>
              <p:nvPr/>
            </p:nvSpPr>
            <p:spPr bwMode="auto">
              <a:xfrm>
                <a:off x="10" y="3412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  <a:gd name="T6" fmla="*/ 1 w 1"/>
                  <a:gd name="T7" fmla="*/ 0 h 2"/>
                  <a:gd name="T8" fmla="*/ 1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2" name="Freeform 9817"/>
              <p:cNvSpPr>
                <a:spLocks/>
              </p:cNvSpPr>
              <p:nvPr/>
            </p:nvSpPr>
            <p:spPr bwMode="auto">
              <a:xfrm>
                <a:off x="76" y="3320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3" name="Freeform 9818"/>
              <p:cNvSpPr>
                <a:spLocks/>
              </p:cNvSpPr>
              <p:nvPr/>
            </p:nvSpPr>
            <p:spPr bwMode="auto">
              <a:xfrm>
                <a:off x="66" y="3320"/>
                <a:ext cx="10" cy="12"/>
              </a:xfrm>
              <a:custGeom>
                <a:avLst/>
                <a:gdLst>
                  <a:gd name="T0" fmla="*/ 4 w 4"/>
                  <a:gd name="T1" fmla="*/ 0 h 5"/>
                  <a:gd name="T2" fmla="*/ 1 w 4"/>
                  <a:gd name="T3" fmla="*/ 3 h 5"/>
                  <a:gd name="T4" fmla="*/ 0 w 4"/>
                  <a:gd name="T5" fmla="*/ 5 h 5"/>
                  <a:gd name="T6" fmla="*/ 4 w 4"/>
                  <a:gd name="T7" fmla="*/ 1 h 5"/>
                  <a:gd name="T8" fmla="*/ 4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0"/>
                    </a:moveTo>
                    <a:cubicBezTo>
                      <a:pt x="3" y="1"/>
                      <a:pt x="2" y="2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3"/>
                      <a:pt x="3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4" name="Freeform 9819"/>
              <p:cNvSpPr>
                <a:spLocks noEditPoints="1"/>
              </p:cNvSpPr>
              <p:nvPr/>
            </p:nvSpPr>
            <p:spPr bwMode="auto">
              <a:xfrm>
                <a:off x="-9" y="3420"/>
                <a:ext cx="16" cy="30"/>
              </a:xfrm>
              <a:custGeom>
                <a:avLst/>
                <a:gdLst>
                  <a:gd name="T0" fmla="*/ 1 w 7"/>
                  <a:gd name="T1" fmla="*/ 11 h 13"/>
                  <a:gd name="T2" fmla="*/ 0 w 7"/>
                  <a:gd name="T3" fmla="*/ 13 h 13"/>
                  <a:gd name="T4" fmla="*/ 0 w 7"/>
                  <a:gd name="T5" fmla="*/ 13 h 13"/>
                  <a:gd name="T6" fmla="*/ 1 w 7"/>
                  <a:gd name="T7" fmla="*/ 11 h 13"/>
                  <a:gd name="T8" fmla="*/ 1 w 7"/>
                  <a:gd name="T9" fmla="*/ 11 h 13"/>
                  <a:gd name="T10" fmla="*/ 4 w 7"/>
                  <a:gd name="T11" fmla="*/ 6 h 13"/>
                  <a:gd name="T12" fmla="*/ 1 w 7"/>
                  <a:gd name="T13" fmla="*/ 10 h 13"/>
                  <a:gd name="T14" fmla="*/ 1 w 7"/>
                  <a:gd name="T15" fmla="*/ 10 h 13"/>
                  <a:gd name="T16" fmla="*/ 4 w 7"/>
                  <a:gd name="T17" fmla="*/ 6 h 13"/>
                  <a:gd name="T18" fmla="*/ 4 w 7"/>
                  <a:gd name="T19" fmla="*/ 6 h 13"/>
                  <a:gd name="T20" fmla="*/ 7 w 7"/>
                  <a:gd name="T21" fmla="*/ 0 h 13"/>
                  <a:gd name="T22" fmla="*/ 4 w 7"/>
                  <a:gd name="T23" fmla="*/ 6 h 13"/>
                  <a:gd name="T24" fmla="*/ 4 w 7"/>
                  <a:gd name="T25" fmla="*/ 6 h 13"/>
                  <a:gd name="T26" fmla="*/ 7 w 7"/>
                  <a:gd name="T27" fmla="*/ 0 h 13"/>
                  <a:gd name="T28" fmla="*/ 7 w 7"/>
                  <a:gd name="T2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3">
                    <a:moveTo>
                      <a:pt x="1" y="11"/>
                    </a:moveTo>
                    <a:cubicBezTo>
                      <a:pt x="1" y="11"/>
                      <a:pt x="0" y="12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4" y="6"/>
                    </a:moveTo>
                    <a:cubicBezTo>
                      <a:pt x="3" y="7"/>
                      <a:pt x="2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9"/>
                      <a:pt x="3" y="8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moveTo>
                      <a:pt x="7" y="0"/>
                    </a:moveTo>
                    <a:cubicBezTo>
                      <a:pt x="6" y="2"/>
                      <a:pt x="5" y="4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5" y="4"/>
                      <a:pt x="6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5" name="Freeform 9820"/>
              <p:cNvSpPr>
                <a:spLocks/>
              </p:cNvSpPr>
              <p:nvPr/>
            </p:nvSpPr>
            <p:spPr bwMode="auto">
              <a:xfrm>
                <a:off x="-7" y="344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6" name="Freeform 9821"/>
              <p:cNvSpPr>
                <a:spLocks/>
              </p:cNvSpPr>
              <p:nvPr/>
            </p:nvSpPr>
            <p:spPr bwMode="auto">
              <a:xfrm>
                <a:off x="-11" y="3450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7" name="Freeform 9822"/>
              <p:cNvSpPr>
                <a:spLocks noEditPoints="1"/>
              </p:cNvSpPr>
              <p:nvPr/>
            </p:nvSpPr>
            <p:spPr bwMode="auto">
              <a:xfrm>
                <a:off x="-11" y="3417"/>
                <a:ext cx="21" cy="33"/>
              </a:xfrm>
              <a:custGeom>
                <a:avLst/>
                <a:gdLst>
                  <a:gd name="T0" fmla="*/ 1 w 9"/>
                  <a:gd name="T1" fmla="*/ 14 h 14"/>
                  <a:gd name="T2" fmla="*/ 0 w 9"/>
                  <a:gd name="T3" fmla="*/ 14 h 14"/>
                  <a:gd name="T4" fmla="*/ 0 w 9"/>
                  <a:gd name="T5" fmla="*/ 14 h 14"/>
                  <a:gd name="T6" fmla="*/ 1 w 9"/>
                  <a:gd name="T7" fmla="*/ 14 h 14"/>
                  <a:gd name="T8" fmla="*/ 1 w 9"/>
                  <a:gd name="T9" fmla="*/ 14 h 14"/>
                  <a:gd name="T10" fmla="*/ 5 w 9"/>
                  <a:gd name="T11" fmla="*/ 7 h 14"/>
                  <a:gd name="T12" fmla="*/ 5 w 9"/>
                  <a:gd name="T13" fmla="*/ 7 h 14"/>
                  <a:gd name="T14" fmla="*/ 5 w 9"/>
                  <a:gd name="T15" fmla="*/ 7 h 14"/>
                  <a:gd name="T16" fmla="*/ 5 w 9"/>
                  <a:gd name="T17" fmla="*/ 7 h 14"/>
                  <a:gd name="T18" fmla="*/ 5 w 9"/>
                  <a:gd name="T19" fmla="*/ 7 h 14"/>
                  <a:gd name="T20" fmla="*/ 9 w 9"/>
                  <a:gd name="T21" fmla="*/ 0 h 14"/>
                  <a:gd name="T22" fmla="*/ 8 w 9"/>
                  <a:gd name="T23" fmla="*/ 1 h 14"/>
                  <a:gd name="T24" fmla="*/ 8 w 9"/>
                  <a:gd name="T25" fmla="*/ 1 h 14"/>
                  <a:gd name="T26" fmla="*/ 9 w 9"/>
                  <a:gd name="T2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" h="14">
                    <a:moveTo>
                      <a:pt x="1" y="14"/>
                    </a:moveTo>
                    <a:cubicBezTo>
                      <a:pt x="1" y="14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1" y="14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moveTo>
                      <a:pt x="9" y="0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9" y="1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8" name="Freeform 9823"/>
              <p:cNvSpPr>
                <a:spLocks noEditPoints="1"/>
              </p:cNvSpPr>
              <p:nvPr/>
            </p:nvSpPr>
            <p:spPr bwMode="auto">
              <a:xfrm>
                <a:off x="-23" y="3453"/>
                <a:ext cx="12" cy="16"/>
              </a:xfrm>
              <a:custGeom>
                <a:avLst/>
                <a:gdLst>
                  <a:gd name="T0" fmla="*/ 1 w 5"/>
                  <a:gd name="T1" fmla="*/ 7 h 7"/>
                  <a:gd name="T2" fmla="*/ 0 w 5"/>
                  <a:gd name="T3" fmla="*/ 7 h 7"/>
                  <a:gd name="T4" fmla="*/ 0 w 5"/>
                  <a:gd name="T5" fmla="*/ 7 h 7"/>
                  <a:gd name="T6" fmla="*/ 1 w 5"/>
                  <a:gd name="T7" fmla="*/ 7 h 7"/>
                  <a:gd name="T8" fmla="*/ 1 w 5"/>
                  <a:gd name="T9" fmla="*/ 7 h 7"/>
                  <a:gd name="T10" fmla="*/ 3 w 5"/>
                  <a:gd name="T11" fmla="*/ 3 h 7"/>
                  <a:gd name="T12" fmla="*/ 3 w 5"/>
                  <a:gd name="T13" fmla="*/ 4 h 7"/>
                  <a:gd name="T14" fmla="*/ 3 w 5"/>
                  <a:gd name="T15" fmla="*/ 4 h 7"/>
                  <a:gd name="T16" fmla="*/ 3 w 5"/>
                  <a:gd name="T17" fmla="*/ 3 h 7"/>
                  <a:gd name="T18" fmla="*/ 3 w 5"/>
                  <a:gd name="T19" fmla="*/ 3 h 7"/>
                  <a:gd name="T20" fmla="*/ 5 w 5"/>
                  <a:gd name="T21" fmla="*/ 0 h 7"/>
                  <a:gd name="T22" fmla="*/ 3 w 5"/>
                  <a:gd name="T23" fmla="*/ 3 h 7"/>
                  <a:gd name="T24" fmla="*/ 3 w 5"/>
                  <a:gd name="T25" fmla="*/ 3 h 7"/>
                  <a:gd name="T26" fmla="*/ 5 w 5"/>
                  <a:gd name="T2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7">
                    <a:moveTo>
                      <a:pt x="1" y="7"/>
                    </a:moveTo>
                    <a:cubicBezTo>
                      <a:pt x="1" y="7"/>
                      <a:pt x="1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3" y="3"/>
                    </a:moveTo>
                    <a:cubicBezTo>
                      <a:pt x="3" y="3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5" y="0"/>
                    </a:moveTo>
                    <a:cubicBezTo>
                      <a:pt x="4" y="1"/>
                      <a:pt x="4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9" name="Freeform 9824"/>
              <p:cNvSpPr>
                <a:spLocks noEditPoints="1"/>
              </p:cNvSpPr>
              <p:nvPr/>
            </p:nvSpPr>
            <p:spPr bwMode="auto">
              <a:xfrm>
                <a:off x="-21" y="346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0 w 2"/>
                  <a:gd name="T13" fmla="*/ 1 h 3"/>
                  <a:gd name="T14" fmla="*/ 1 w 2"/>
                  <a:gd name="T15" fmla="*/ 1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0" name="Freeform 9825"/>
              <p:cNvSpPr>
                <a:spLocks/>
              </p:cNvSpPr>
              <p:nvPr/>
            </p:nvSpPr>
            <p:spPr bwMode="auto">
              <a:xfrm>
                <a:off x="-21" y="346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1" name="Freeform 9826"/>
              <p:cNvSpPr>
                <a:spLocks noEditPoints="1"/>
              </p:cNvSpPr>
              <p:nvPr/>
            </p:nvSpPr>
            <p:spPr bwMode="auto">
              <a:xfrm>
                <a:off x="-281" y="3472"/>
                <a:ext cx="258" cy="427"/>
              </a:xfrm>
              <a:custGeom>
                <a:avLst/>
                <a:gdLst>
                  <a:gd name="T0" fmla="*/ 5 w 109"/>
                  <a:gd name="T1" fmla="*/ 172 h 181"/>
                  <a:gd name="T2" fmla="*/ 10 w 109"/>
                  <a:gd name="T3" fmla="*/ 164 h 181"/>
                  <a:gd name="T4" fmla="*/ 12 w 109"/>
                  <a:gd name="T5" fmla="*/ 161 h 181"/>
                  <a:gd name="T6" fmla="*/ 13 w 109"/>
                  <a:gd name="T7" fmla="*/ 160 h 181"/>
                  <a:gd name="T8" fmla="*/ 13 w 109"/>
                  <a:gd name="T9" fmla="*/ 159 h 181"/>
                  <a:gd name="T10" fmla="*/ 17 w 109"/>
                  <a:gd name="T11" fmla="*/ 153 h 181"/>
                  <a:gd name="T12" fmla="*/ 17 w 109"/>
                  <a:gd name="T13" fmla="*/ 152 h 181"/>
                  <a:gd name="T14" fmla="*/ 18 w 109"/>
                  <a:gd name="T15" fmla="*/ 151 h 181"/>
                  <a:gd name="T16" fmla="*/ 19 w 109"/>
                  <a:gd name="T17" fmla="*/ 150 h 181"/>
                  <a:gd name="T18" fmla="*/ 20 w 109"/>
                  <a:gd name="T19" fmla="*/ 148 h 181"/>
                  <a:gd name="T20" fmla="*/ 22 w 109"/>
                  <a:gd name="T21" fmla="*/ 143 h 181"/>
                  <a:gd name="T22" fmla="*/ 27 w 109"/>
                  <a:gd name="T23" fmla="*/ 138 h 181"/>
                  <a:gd name="T24" fmla="*/ 25 w 109"/>
                  <a:gd name="T25" fmla="*/ 138 h 181"/>
                  <a:gd name="T26" fmla="*/ 26 w 109"/>
                  <a:gd name="T27" fmla="*/ 138 h 181"/>
                  <a:gd name="T28" fmla="*/ 30 w 109"/>
                  <a:gd name="T29" fmla="*/ 133 h 181"/>
                  <a:gd name="T30" fmla="*/ 29 w 109"/>
                  <a:gd name="T31" fmla="*/ 132 h 181"/>
                  <a:gd name="T32" fmla="*/ 34 w 109"/>
                  <a:gd name="T33" fmla="*/ 124 h 181"/>
                  <a:gd name="T34" fmla="*/ 36 w 109"/>
                  <a:gd name="T35" fmla="*/ 123 h 181"/>
                  <a:gd name="T36" fmla="*/ 35 w 109"/>
                  <a:gd name="T37" fmla="*/ 123 h 181"/>
                  <a:gd name="T38" fmla="*/ 44 w 109"/>
                  <a:gd name="T39" fmla="*/ 109 h 181"/>
                  <a:gd name="T40" fmla="*/ 43 w 109"/>
                  <a:gd name="T41" fmla="*/ 109 h 181"/>
                  <a:gd name="T42" fmla="*/ 53 w 109"/>
                  <a:gd name="T43" fmla="*/ 91 h 181"/>
                  <a:gd name="T44" fmla="*/ 58 w 109"/>
                  <a:gd name="T45" fmla="*/ 85 h 181"/>
                  <a:gd name="T46" fmla="*/ 58 w 109"/>
                  <a:gd name="T47" fmla="*/ 84 h 181"/>
                  <a:gd name="T48" fmla="*/ 61 w 109"/>
                  <a:gd name="T49" fmla="*/ 81 h 181"/>
                  <a:gd name="T50" fmla="*/ 60 w 109"/>
                  <a:gd name="T51" fmla="*/ 80 h 181"/>
                  <a:gd name="T52" fmla="*/ 63 w 109"/>
                  <a:gd name="T53" fmla="*/ 75 h 181"/>
                  <a:gd name="T54" fmla="*/ 65 w 109"/>
                  <a:gd name="T55" fmla="*/ 74 h 181"/>
                  <a:gd name="T56" fmla="*/ 64 w 109"/>
                  <a:gd name="T57" fmla="*/ 74 h 181"/>
                  <a:gd name="T58" fmla="*/ 69 w 109"/>
                  <a:gd name="T59" fmla="*/ 67 h 181"/>
                  <a:gd name="T60" fmla="*/ 69 w 109"/>
                  <a:gd name="T61" fmla="*/ 66 h 181"/>
                  <a:gd name="T62" fmla="*/ 69 w 109"/>
                  <a:gd name="T63" fmla="*/ 66 h 181"/>
                  <a:gd name="T64" fmla="*/ 70 w 109"/>
                  <a:gd name="T65" fmla="*/ 64 h 181"/>
                  <a:gd name="T66" fmla="*/ 71 w 109"/>
                  <a:gd name="T67" fmla="*/ 63 h 181"/>
                  <a:gd name="T68" fmla="*/ 76 w 109"/>
                  <a:gd name="T69" fmla="*/ 56 h 181"/>
                  <a:gd name="T70" fmla="*/ 76 w 109"/>
                  <a:gd name="T71" fmla="*/ 53 h 181"/>
                  <a:gd name="T72" fmla="*/ 83 w 109"/>
                  <a:gd name="T73" fmla="*/ 42 h 181"/>
                  <a:gd name="T74" fmla="*/ 83 w 109"/>
                  <a:gd name="T75" fmla="*/ 43 h 181"/>
                  <a:gd name="T76" fmla="*/ 86 w 109"/>
                  <a:gd name="T77" fmla="*/ 39 h 181"/>
                  <a:gd name="T78" fmla="*/ 87 w 109"/>
                  <a:gd name="T79" fmla="*/ 37 h 181"/>
                  <a:gd name="T80" fmla="*/ 86 w 109"/>
                  <a:gd name="T81" fmla="*/ 37 h 181"/>
                  <a:gd name="T82" fmla="*/ 87 w 109"/>
                  <a:gd name="T83" fmla="*/ 37 h 181"/>
                  <a:gd name="T84" fmla="*/ 87 w 109"/>
                  <a:gd name="T85" fmla="*/ 36 h 181"/>
                  <a:gd name="T86" fmla="*/ 89 w 109"/>
                  <a:gd name="T87" fmla="*/ 34 h 181"/>
                  <a:gd name="T88" fmla="*/ 89 w 109"/>
                  <a:gd name="T89" fmla="*/ 33 h 181"/>
                  <a:gd name="T90" fmla="*/ 90 w 109"/>
                  <a:gd name="T91" fmla="*/ 31 h 181"/>
                  <a:gd name="T92" fmla="*/ 90 w 109"/>
                  <a:gd name="T93" fmla="*/ 31 h 181"/>
                  <a:gd name="T94" fmla="*/ 93 w 109"/>
                  <a:gd name="T95" fmla="*/ 27 h 181"/>
                  <a:gd name="T96" fmla="*/ 96 w 109"/>
                  <a:gd name="T97" fmla="*/ 22 h 181"/>
                  <a:gd name="T98" fmla="*/ 93 w 109"/>
                  <a:gd name="T99" fmla="*/ 27 h 181"/>
                  <a:gd name="T100" fmla="*/ 98 w 109"/>
                  <a:gd name="T101" fmla="*/ 19 h 181"/>
                  <a:gd name="T102" fmla="*/ 98 w 109"/>
                  <a:gd name="T103" fmla="*/ 18 h 181"/>
                  <a:gd name="T104" fmla="*/ 103 w 109"/>
                  <a:gd name="T105" fmla="*/ 9 h 181"/>
                  <a:gd name="T106" fmla="*/ 103 w 109"/>
                  <a:gd name="T107" fmla="*/ 9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9" h="181">
                    <a:moveTo>
                      <a:pt x="1" y="179"/>
                    </a:moveTo>
                    <a:cubicBezTo>
                      <a:pt x="1" y="180"/>
                      <a:pt x="1" y="181"/>
                      <a:pt x="0" y="181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1" y="181"/>
                      <a:pt x="1" y="180"/>
                      <a:pt x="1" y="179"/>
                    </a:cubicBezTo>
                    <a:cubicBezTo>
                      <a:pt x="1" y="179"/>
                      <a:pt x="1" y="179"/>
                      <a:pt x="1" y="179"/>
                    </a:cubicBezTo>
                    <a:moveTo>
                      <a:pt x="5" y="172"/>
                    </a:moveTo>
                    <a:cubicBezTo>
                      <a:pt x="4" y="174"/>
                      <a:pt x="3" y="175"/>
                      <a:pt x="3" y="177"/>
                    </a:cubicBezTo>
                    <a:cubicBezTo>
                      <a:pt x="3" y="177"/>
                      <a:pt x="3" y="177"/>
                      <a:pt x="3" y="177"/>
                    </a:cubicBezTo>
                    <a:cubicBezTo>
                      <a:pt x="4" y="175"/>
                      <a:pt x="5" y="174"/>
                      <a:pt x="6" y="172"/>
                    </a:cubicBezTo>
                    <a:cubicBezTo>
                      <a:pt x="5" y="172"/>
                      <a:pt x="5" y="172"/>
                      <a:pt x="5" y="172"/>
                    </a:cubicBezTo>
                    <a:moveTo>
                      <a:pt x="10" y="163"/>
                    </a:moveTo>
                    <a:cubicBezTo>
                      <a:pt x="10" y="163"/>
                      <a:pt x="10" y="163"/>
                      <a:pt x="10" y="164"/>
                    </a:cubicBezTo>
                    <a:cubicBezTo>
                      <a:pt x="10" y="164"/>
                      <a:pt x="11" y="164"/>
                      <a:pt x="11" y="164"/>
                    </a:cubicBezTo>
                    <a:cubicBezTo>
                      <a:pt x="11" y="164"/>
                      <a:pt x="11" y="164"/>
                      <a:pt x="11" y="164"/>
                    </a:cubicBezTo>
                    <a:cubicBezTo>
                      <a:pt x="10" y="163"/>
                      <a:pt x="10" y="163"/>
                      <a:pt x="10" y="163"/>
                    </a:cubicBezTo>
                    <a:moveTo>
                      <a:pt x="12" y="161"/>
                    </a:move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moveTo>
                      <a:pt x="13" y="160"/>
                    </a:moveTo>
                    <a:cubicBezTo>
                      <a:pt x="12" y="160"/>
                      <a:pt x="12" y="160"/>
                      <a:pt x="12" y="161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13" y="161"/>
                      <a:pt x="13" y="160"/>
                      <a:pt x="13" y="160"/>
                    </a:cubicBezTo>
                    <a:cubicBezTo>
                      <a:pt x="13" y="160"/>
                      <a:pt x="13" y="160"/>
                      <a:pt x="13" y="160"/>
                    </a:cubicBezTo>
                    <a:moveTo>
                      <a:pt x="13" y="159"/>
                    </a:moveTo>
                    <a:cubicBezTo>
                      <a:pt x="13" y="159"/>
                      <a:pt x="13" y="159"/>
                      <a:pt x="13" y="160"/>
                    </a:cubicBezTo>
                    <a:cubicBezTo>
                      <a:pt x="13" y="160"/>
                      <a:pt x="13" y="160"/>
                      <a:pt x="13" y="160"/>
                    </a:cubicBezTo>
                    <a:cubicBezTo>
                      <a:pt x="13" y="160"/>
                      <a:pt x="13" y="160"/>
                      <a:pt x="13" y="159"/>
                    </a:cubicBezTo>
                    <a:cubicBezTo>
                      <a:pt x="13" y="159"/>
                      <a:pt x="13" y="159"/>
                      <a:pt x="13" y="159"/>
                    </a:cubicBezTo>
                    <a:moveTo>
                      <a:pt x="15" y="156"/>
                    </a:moveTo>
                    <a:cubicBezTo>
                      <a:pt x="14" y="157"/>
                      <a:pt x="13" y="158"/>
                      <a:pt x="13" y="159"/>
                    </a:cubicBezTo>
                    <a:cubicBezTo>
                      <a:pt x="13" y="159"/>
                      <a:pt x="13" y="159"/>
                      <a:pt x="13" y="159"/>
                    </a:cubicBezTo>
                    <a:cubicBezTo>
                      <a:pt x="14" y="158"/>
                      <a:pt x="15" y="157"/>
                      <a:pt x="15" y="156"/>
                    </a:cubicBezTo>
                    <a:cubicBezTo>
                      <a:pt x="15" y="156"/>
                      <a:pt x="15" y="156"/>
                      <a:pt x="15" y="156"/>
                    </a:cubicBezTo>
                    <a:moveTo>
                      <a:pt x="17" y="153"/>
                    </a:moveTo>
                    <a:cubicBezTo>
                      <a:pt x="16" y="153"/>
                      <a:pt x="16" y="154"/>
                      <a:pt x="16" y="154"/>
                    </a:cubicBezTo>
                    <a:cubicBezTo>
                      <a:pt x="16" y="154"/>
                      <a:pt x="16" y="154"/>
                      <a:pt x="16" y="154"/>
                    </a:cubicBezTo>
                    <a:cubicBezTo>
                      <a:pt x="17" y="154"/>
                      <a:pt x="17" y="154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moveTo>
                      <a:pt x="17" y="152"/>
                    </a:moveTo>
                    <a:cubicBezTo>
                      <a:pt x="17" y="152"/>
                      <a:pt x="17" y="152"/>
                      <a:pt x="17" y="152"/>
                    </a:cubicBezTo>
                    <a:cubicBezTo>
                      <a:pt x="17" y="152"/>
                      <a:pt x="17" y="152"/>
                      <a:pt x="17" y="152"/>
                    </a:cubicBezTo>
                    <a:cubicBezTo>
                      <a:pt x="17" y="152"/>
                      <a:pt x="17" y="152"/>
                      <a:pt x="17" y="153"/>
                    </a:cubicBezTo>
                    <a:cubicBezTo>
                      <a:pt x="18" y="152"/>
                      <a:pt x="18" y="152"/>
                      <a:pt x="18" y="152"/>
                    </a:cubicBezTo>
                    <a:cubicBezTo>
                      <a:pt x="18" y="152"/>
                      <a:pt x="17" y="152"/>
                      <a:pt x="17" y="152"/>
                    </a:cubicBezTo>
                    <a:moveTo>
                      <a:pt x="18" y="150"/>
                    </a:moveTo>
                    <a:cubicBezTo>
                      <a:pt x="18" y="150"/>
                      <a:pt x="18" y="151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1"/>
                      <a:pt x="18" y="151"/>
                      <a:pt x="19" y="151"/>
                    </a:cubicBezTo>
                    <a:cubicBezTo>
                      <a:pt x="18" y="151"/>
                      <a:pt x="18" y="150"/>
                      <a:pt x="18" y="150"/>
                    </a:cubicBezTo>
                    <a:moveTo>
                      <a:pt x="19" y="149"/>
                    </a:moveTo>
                    <a:cubicBezTo>
                      <a:pt x="19" y="149"/>
                      <a:pt x="18" y="150"/>
                      <a:pt x="18" y="150"/>
                    </a:cubicBezTo>
                    <a:cubicBezTo>
                      <a:pt x="18" y="150"/>
                      <a:pt x="19" y="150"/>
                      <a:pt x="19" y="150"/>
                    </a:cubicBezTo>
                    <a:cubicBezTo>
                      <a:pt x="19" y="150"/>
                      <a:pt x="19" y="149"/>
                      <a:pt x="20" y="149"/>
                    </a:cubicBezTo>
                    <a:cubicBezTo>
                      <a:pt x="19" y="149"/>
                      <a:pt x="19" y="149"/>
                      <a:pt x="19" y="149"/>
                    </a:cubicBezTo>
                    <a:moveTo>
                      <a:pt x="20" y="147"/>
                    </a:moveTo>
                    <a:cubicBezTo>
                      <a:pt x="20" y="148"/>
                      <a:pt x="20" y="148"/>
                      <a:pt x="19" y="148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20" y="148"/>
                      <a:pt x="20" y="148"/>
                      <a:pt x="20" y="148"/>
                    </a:cubicBezTo>
                    <a:cubicBezTo>
                      <a:pt x="20" y="148"/>
                      <a:pt x="20" y="148"/>
                      <a:pt x="20" y="147"/>
                    </a:cubicBezTo>
                    <a:moveTo>
                      <a:pt x="22" y="143"/>
                    </a:moveTo>
                    <a:cubicBezTo>
                      <a:pt x="21" y="145"/>
                      <a:pt x="21" y="146"/>
                      <a:pt x="20" y="147"/>
                    </a:cubicBezTo>
                    <a:cubicBezTo>
                      <a:pt x="20" y="147"/>
                      <a:pt x="20" y="148"/>
                      <a:pt x="20" y="148"/>
                    </a:cubicBezTo>
                    <a:cubicBezTo>
                      <a:pt x="21" y="146"/>
                      <a:pt x="22" y="145"/>
                      <a:pt x="23" y="144"/>
                    </a:cubicBezTo>
                    <a:cubicBezTo>
                      <a:pt x="23" y="143"/>
                      <a:pt x="22" y="143"/>
                      <a:pt x="22" y="143"/>
                    </a:cubicBezTo>
                    <a:moveTo>
                      <a:pt x="27" y="138"/>
                    </a:moveTo>
                    <a:cubicBezTo>
                      <a:pt x="27" y="139"/>
                      <a:pt x="27" y="139"/>
                      <a:pt x="26" y="139"/>
                    </a:cubicBezTo>
                    <a:cubicBezTo>
                      <a:pt x="26" y="139"/>
                      <a:pt x="26" y="139"/>
                      <a:pt x="26" y="139"/>
                    </a:cubicBezTo>
                    <a:cubicBezTo>
                      <a:pt x="27" y="139"/>
                      <a:pt x="27" y="139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moveTo>
                      <a:pt x="27" y="138"/>
                    </a:move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moveTo>
                      <a:pt x="26" y="138"/>
                    </a:moveTo>
                    <a:cubicBezTo>
                      <a:pt x="25" y="138"/>
                      <a:pt x="25" y="138"/>
                      <a:pt x="25" y="138"/>
                    </a:cubicBezTo>
                    <a:cubicBezTo>
                      <a:pt x="25" y="138"/>
                      <a:pt x="25" y="139"/>
                      <a:pt x="26" y="139"/>
                    </a:cubicBezTo>
                    <a:cubicBezTo>
                      <a:pt x="26" y="138"/>
                      <a:pt x="26" y="138"/>
                      <a:pt x="26" y="138"/>
                    </a:cubicBezTo>
                    <a:cubicBezTo>
                      <a:pt x="26" y="138"/>
                      <a:pt x="26" y="138"/>
                      <a:pt x="26" y="138"/>
                    </a:cubicBezTo>
                    <a:moveTo>
                      <a:pt x="26" y="137"/>
                    </a:moveTo>
                    <a:cubicBezTo>
                      <a:pt x="26" y="137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8"/>
                    </a:cubicBezTo>
                    <a:cubicBezTo>
                      <a:pt x="26" y="138"/>
                      <a:pt x="26" y="137"/>
                      <a:pt x="26" y="137"/>
                    </a:cubicBezTo>
                    <a:cubicBezTo>
                      <a:pt x="26" y="137"/>
                      <a:pt x="26" y="137"/>
                      <a:pt x="26" y="137"/>
                    </a:cubicBezTo>
                    <a:moveTo>
                      <a:pt x="30" y="133"/>
                    </a:move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moveTo>
                      <a:pt x="29" y="132"/>
                    </a:moveTo>
                    <a:cubicBezTo>
                      <a:pt x="29" y="132"/>
                      <a:pt x="29" y="132"/>
                      <a:pt x="29" y="132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9" y="132"/>
                      <a:pt x="29" y="132"/>
                      <a:pt x="29" y="132"/>
                    </a:cubicBezTo>
                    <a:moveTo>
                      <a:pt x="35" y="124"/>
                    </a:moveTo>
                    <a:cubicBezTo>
                      <a:pt x="35" y="125"/>
                      <a:pt x="34" y="126"/>
                      <a:pt x="34" y="126"/>
                    </a:cubicBezTo>
                    <a:cubicBezTo>
                      <a:pt x="34" y="126"/>
                      <a:pt x="34" y="126"/>
                      <a:pt x="34" y="126"/>
                    </a:cubicBezTo>
                    <a:cubicBezTo>
                      <a:pt x="34" y="126"/>
                      <a:pt x="35" y="125"/>
                      <a:pt x="35" y="124"/>
                    </a:cubicBezTo>
                    <a:cubicBezTo>
                      <a:pt x="35" y="124"/>
                      <a:pt x="35" y="124"/>
                      <a:pt x="35" y="124"/>
                    </a:cubicBezTo>
                    <a:moveTo>
                      <a:pt x="34" y="124"/>
                    </a:moveTo>
                    <a:cubicBezTo>
                      <a:pt x="33" y="124"/>
                      <a:pt x="33" y="125"/>
                      <a:pt x="33" y="126"/>
                    </a:cubicBezTo>
                    <a:cubicBezTo>
                      <a:pt x="33" y="126"/>
                      <a:pt x="33" y="126"/>
                      <a:pt x="33" y="126"/>
                    </a:cubicBezTo>
                    <a:cubicBezTo>
                      <a:pt x="34" y="125"/>
                      <a:pt x="34" y="125"/>
                      <a:pt x="34" y="124"/>
                    </a:cubicBezTo>
                    <a:cubicBezTo>
                      <a:pt x="34" y="124"/>
                      <a:pt x="34" y="124"/>
                      <a:pt x="34" y="124"/>
                    </a:cubicBezTo>
                    <a:moveTo>
                      <a:pt x="36" y="123"/>
                    </a:move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cubicBezTo>
                      <a:pt x="36" y="123"/>
                      <a:pt x="36" y="123"/>
                      <a:pt x="36" y="123"/>
                    </a:cubicBezTo>
                    <a:moveTo>
                      <a:pt x="35" y="122"/>
                    </a:moveTo>
                    <a:cubicBezTo>
                      <a:pt x="35" y="122"/>
                      <a:pt x="35" y="122"/>
                      <a:pt x="34" y="123"/>
                    </a:cubicBezTo>
                    <a:cubicBezTo>
                      <a:pt x="35" y="123"/>
                      <a:pt x="35" y="123"/>
                      <a:pt x="35" y="123"/>
                    </a:cubicBezTo>
                    <a:cubicBezTo>
                      <a:pt x="35" y="123"/>
                      <a:pt x="35" y="122"/>
                      <a:pt x="35" y="122"/>
                    </a:cubicBezTo>
                    <a:cubicBezTo>
                      <a:pt x="35" y="122"/>
                      <a:pt x="35" y="122"/>
                      <a:pt x="35" y="122"/>
                    </a:cubicBezTo>
                    <a:moveTo>
                      <a:pt x="44" y="109"/>
                    </a:moveTo>
                    <a:cubicBezTo>
                      <a:pt x="43" y="111"/>
                      <a:pt x="42" y="113"/>
                      <a:pt x="41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3"/>
                      <a:pt x="43" y="111"/>
                      <a:pt x="44" y="109"/>
                    </a:cubicBezTo>
                    <a:cubicBezTo>
                      <a:pt x="44" y="109"/>
                      <a:pt x="44" y="109"/>
                      <a:pt x="44" y="109"/>
                    </a:cubicBezTo>
                    <a:moveTo>
                      <a:pt x="43" y="109"/>
                    </a:moveTo>
                    <a:cubicBezTo>
                      <a:pt x="42" y="111"/>
                      <a:pt x="40" y="113"/>
                      <a:pt x="39" y="114"/>
                    </a:cubicBezTo>
                    <a:cubicBezTo>
                      <a:pt x="39" y="115"/>
                      <a:pt x="40" y="115"/>
                      <a:pt x="40" y="115"/>
                    </a:cubicBezTo>
                    <a:cubicBezTo>
                      <a:pt x="41" y="113"/>
                      <a:pt x="42" y="111"/>
                      <a:pt x="43" y="109"/>
                    </a:cubicBezTo>
                    <a:cubicBezTo>
                      <a:pt x="43" y="109"/>
                      <a:pt x="43" y="109"/>
                      <a:pt x="43" y="109"/>
                    </a:cubicBezTo>
                    <a:moveTo>
                      <a:pt x="54" y="92"/>
                    </a:moveTo>
                    <a:cubicBezTo>
                      <a:pt x="53" y="95"/>
                      <a:pt x="51" y="98"/>
                      <a:pt x="49" y="102"/>
                    </a:cubicBezTo>
                    <a:cubicBezTo>
                      <a:pt x="49" y="102"/>
                      <a:pt x="49" y="102"/>
                      <a:pt x="49" y="102"/>
                    </a:cubicBezTo>
                    <a:cubicBezTo>
                      <a:pt x="51" y="98"/>
                      <a:pt x="52" y="95"/>
                      <a:pt x="54" y="92"/>
                    </a:cubicBezTo>
                    <a:cubicBezTo>
                      <a:pt x="54" y="92"/>
                      <a:pt x="54" y="92"/>
                      <a:pt x="54" y="92"/>
                    </a:cubicBezTo>
                    <a:moveTo>
                      <a:pt x="53" y="91"/>
                    </a:moveTo>
                    <a:cubicBezTo>
                      <a:pt x="51" y="94"/>
                      <a:pt x="49" y="98"/>
                      <a:pt x="47" y="101"/>
                    </a:cubicBezTo>
                    <a:cubicBezTo>
                      <a:pt x="48" y="101"/>
                      <a:pt x="48" y="101"/>
                      <a:pt x="48" y="101"/>
                    </a:cubicBezTo>
                    <a:cubicBezTo>
                      <a:pt x="50" y="98"/>
                      <a:pt x="52" y="95"/>
                      <a:pt x="54" y="91"/>
                    </a:cubicBezTo>
                    <a:cubicBezTo>
                      <a:pt x="54" y="91"/>
                      <a:pt x="53" y="91"/>
                      <a:pt x="53" y="91"/>
                    </a:cubicBezTo>
                    <a:moveTo>
                      <a:pt x="60" y="82"/>
                    </a:moveTo>
                    <a:cubicBezTo>
                      <a:pt x="59" y="83"/>
                      <a:pt x="59" y="84"/>
                      <a:pt x="58" y="85"/>
                    </a:cubicBezTo>
                    <a:cubicBezTo>
                      <a:pt x="58" y="85"/>
                      <a:pt x="58" y="85"/>
                      <a:pt x="59" y="85"/>
                    </a:cubicBezTo>
                    <a:cubicBezTo>
                      <a:pt x="59" y="84"/>
                      <a:pt x="59" y="83"/>
                      <a:pt x="60" y="83"/>
                    </a:cubicBezTo>
                    <a:cubicBezTo>
                      <a:pt x="60" y="83"/>
                      <a:pt x="60" y="83"/>
                      <a:pt x="60" y="82"/>
                    </a:cubicBezTo>
                    <a:moveTo>
                      <a:pt x="59" y="82"/>
                    </a:moveTo>
                    <a:cubicBezTo>
                      <a:pt x="58" y="83"/>
                      <a:pt x="58" y="83"/>
                      <a:pt x="57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8" y="84"/>
                      <a:pt x="59" y="83"/>
                      <a:pt x="59" y="82"/>
                    </a:cubicBezTo>
                    <a:cubicBezTo>
                      <a:pt x="59" y="82"/>
                      <a:pt x="59" y="82"/>
                      <a:pt x="59" y="82"/>
                    </a:cubicBezTo>
                    <a:moveTo>
                      <a:pt x="61" y="80"/>
                    </a:move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1"/>
                    </a:cubicBezTo>
                    <a:cubicBezTo>
                      <a:pt x="61" y="81"/>
                      <a:pt x="61" y="81"/>
                      <a:pt x="61" y="80"/>
                    </a:cubicBezTo>
                    <a:moveTo>
                      <a:pt x="60" y="80"/>
                    </a:move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60" y="81"/>
                      <a:pt x="60" y="80"/>
                      <a:pt x="60" y="80"/>
                    </a:cubicBezTo>
                    <a:cubicBezTo>
                      <a:pt x="60" y="80"/>
                      <a:pt x="60" y="80"/>
                      <a:pt x="60" y="80"/>
                    </a:cubicBezTo>
                    <a:moveTo>
                      <a:pt x="64" y="75"/>
                    </a:moveTo>
                    <a:cubicBezTo>
                      <a:pt x="64" y="76"/>
                      <a:pt x="64" y="76"/>
                      <a:pt x="63" y="76"/>
                    </a:cubicBezTo>
                    <a:cubicBezTo>
                      <a:pt x="63" y="76"/>
                      <a:pt x="64" y="76"/>
                      <a:pt x="64" y="76"/>
                    </a:cubicBezTo>
                    <a:cubicBezTo>
                      <a:pt x="64" y="76"/>
                      <a:pt x="64" y="76"/>
                      <a:pt x="64" y="76"/>
                    </a:cubicBezTo>
                    <a:cubicBezTo>
                      <a:pt x="64" y="76"/>
                      <a:pt x="64" y="75"/>
                      <a:pt x="64" y="75"/>
                    </a:cubicBezTo>
                    <a:moveTo>
                      <a:pt x="63" y="75"/>
                    </a:moveTo>
                    <a:cubicBezTo>
                      <a:pt x="63" y="75"/>
                      <a:pt x="63" y="75"/>
                      <a:pt x="6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3" y="76"/>
                      <a:pt x="63" y="75"/>
                      <a:pt x="63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7" y="70"/>
                    </a:moveTo>
                    <a:cubicBezTo>
                      <a:pt x="66" y="71"/>
                      <a:pt x="66" y="72"/>
                      <a:pt x="65" y="74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6" y="73"/>
                      <a:pt x="67" y="71"/>
                      <a:pt x="67" y="70"/>
                    </a:cubicBezTo>
                    <a:cubicBezTo>
                      <a:pt x="67" y="70"/>
                      <a:pt x="67" y="70"/>
                      <a:pt x="67" y="70"/>
                    </a:cubicBezTo>
                    <a:moveTo>
                      <a:pt x="66" y="69"/>
                    </a:moveTo>
                    <a:cubicBezTo>
                      <a:pt x="66" y="71"/>
                      <a:pt x="65" y="72"/>
                      <a:pt x="64" y="73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5" y="72"/>
                      <a:pt x="66" y="71"/>
                      <a:pt x="67" y="70"/>
                    </a:cubicBezTo>
                    <a:cubicBezTo>
                      <a:pt x="67" y="70"/>
                      <a:pt x="66" y="69"/>
                      <a:pt x="66" y="69"/>
                    </a:cubicBezTo>
                    <a:moveTo>
                      <a:pt x="69" y="66"/>
                    </a:moveTo>
                    <a:cubicBezTo>
                      <a:pt x="69" y="67"/>
                      <a:pt x="69" y="67"/>
                      <a:pt x="68" y="68"/>
                    </a:cubicBezTo>
                    <a:cubicBezTo>
                      <a:pt x="68" y="68"/>
                      <a:pt x="68" y="68"/>
                      <a:pt x="69" y="68"/>
                    </a:cubicBezTo>
                    <a:cubicBezTo>
                      <a:pt x="69" y="68"/>
                      <a:pt x="69" y="67"/>
                      <a:pt x="69" y="67"/>
                    </a:cubicBezTo>
                    <a:cubicBezTo>
                      <a:pt x="69" y="67"/>
                      <a:pt x="69" y="66"/>
                      <a:pt x="69" y="66"/>
                    </a:cubicBezTo>
                    <a:moveTo>
                      <a:pt x="69" y="66"/>
                    </a:move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moveTo>
                      <a:pt x="68" y="66"/>
                    </a:moveTo>
                    <a:cubicBezTo>
                      <a:pt x="68" y="66"/>
                      <a:pt x="68" y="67"/>
                      <a:pt x="68" y="67"/>
                    </a:cubicBezTo>
                    <a:cubicBezTo>
                      <a:pt x="68" y="67"/>
                      <a:pt x="68" y="68"/>
                      <a:pt x="68" y="68"/>
                    </a:cubicBezTo>
                    <a:cubicBezTo>
                      <a:pt x="68" y="67"/>
                      <a:pt x="68" y="67"/>
                      <a:pt x="69" y="66"/>
                    </a:cubicBezTo>
                    <a:cubicBezTo>
                      <a:pt x="69" y="66"/>
                      <a:pt x="68" y="66"/>
                      <a:pt x="68" y="66"/>
                    </a:cubicBezTo>
                    <a:moveTo>
                      <a:pt x="69" y="66"/>
                    </a:moveTo>
                    <a:cubicBezTo>
                      <a:pt x="69" y="66"/>
                      <a:pt x="68" y="66"/>
                      <a:pt x="68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moveTo>
                      <a:pt x="70" y="63"/>
                    </a:moveTo>
                    <a:cubicBezTo>
                      <a:pt x="70" y="63"/>
                      <a:pt x="70" y="64"/>
                      <a:pt x="70" y="64"/>
                    </a:cubicBezTo>
                    <a:cubicBezTo>
                      <a:pt x="70" y="64"/>
                      <a:pt x="70" y="64"/>
                      <a:pt x="71" y="64"/>
                    </a:cubicBezTo>
                    <a:cubicBezTo>
                      <a:pt x="71" y="64"/>
                      <a:pt x="71" y="64"/>
                      <a:pt x="71" y="64"/>
                    </a:cubicBezTo>
                    <a:cubicBezTo>
                      <a:pt x="71" y="64"/>
                      <a:pt x="70" y="63"/>
                      <a:pt x="70" y="63"/>
                    </a:cubicBezTo>
                    <a:moveTo>
                      <a:pt x="74" y="56"/>
                    </a:moveTo>
                    <a:cubicBezTo>
                      <a:pt x="73" y="59"/>
                      <a:pt x="72" y="61"/>
                      <a:pt x="70" y="63"/>
                    </a:cubicBezTo>
                    <a:cubicBezTo>
                      <a:pt x="71" y="63"/>
                      <a:pt x="71" y="63"/>
                      <a:pt x="71" y="63"/>
                    </a:cubicBezTo>
                    <a:cubicBezTo>
                      <a:pt x="73" y="61"/>
                      <a:pt x="74" y="59"/>
                      <a:pt x="75" y="57"/>
                    </a:cubicBezTo>
                    <a:cubicBezTo>
                      <a:pt x="75" y="57"/>
                      <a:pt x="75" y="57"/>
                      <a:pt x="74" y="56"/>
                    </a:cubicBezTo>
                    <a:moveTo>
                      <a:pt x="75" y="56"/>
                    </a:moveTo>
                    <a:cubicBezTo>
                      <a:pt x="75" y="56"/>
                      <a:pt x="75" y="56"/>
                      <a:pt x="74" y="56"/>
                    </a:cubicBezTo>
                    <a:cubicBezTo>
                      <a:pt x="75" y="56"/>
                      <a:pt x="75" y="56"/>
                      <a:pt x="75" y="57"/>
                    </a:cubicBezTo>
                    <a:cubicBezTo>
                      <a:pt x="75" y="56"/>
                      <a:pt x="75" y="56"/>
                      <a:pt x="76" y="56"/>
                    </a:cubicBezTo>
                    <a:cubicBezTo>
                      <a:pt x="75" y="56"/>
                      <a:pt x="75" y="56"/>
                      <a:pt x="75" y="56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6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6" y="53"/>
                      <a:pt x="76" y="53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7" y="53"/>
                      <a:pt x="77" y="53"/>
                      <a:pt x="77" y="54"/>
                    </a:cubicBezTo>
                    <a:cubicBezTo>
                      <a:pt x="77" y="53"/>
                      <a:pt x="77" y="53"/>
                      <a:pt x="77" y="53"/>
                    </a:cubicBezTo>
                    <a:cubicBezTo>
                      <a:pt x="77" y="53"/>
                      <a:pt x="77" y="53"/>
                      <a:pt x="76" y="53"/>
                    </a:cubicBezTo>
                    <a:moveTo>
                      <a:pt x="83" y="42"/>
                    </a:moveTo>
                    <a:cubicBezTo>
                      <a:pt x="81" y="45"/>
                      <a:pt x="79" y="48"/>
                      <a:pt x="78" y="51"/>
                    </a:cubicBezTo>
                    <a:cubicBezTo>
                      <a:pt x="78" y="51"/>
                      <a:pt x="78" y="51"/>
                      <a:pt x="78" y="51"/>
                    </a:cubicBezTo>
                    <a:cubicBezTo>
                      <a:pt x="80" y="48"/>
                      <a:pt x="82" y="46"/>
                      <a:pt x="83" y="43"/>
                    </a:cubicBezTo>
                    <a:cubicBezTo>
                      <a:pt x="83" y="43"/>
                      <a:pt x="83" y="43"/>
                      <a:pt x="83" y="43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1" y="47"/>
                      <a:pt x="82" y="45"/>
                      <a:pt x="83" y="43"/>
                    </a:cubicBezTo>
                    <a:cubicBezTo>
                      <a:pt x="83" y="42"/>
                      <a:pt x="83" y="42"/>
                      <a:pt x="83" y="42"/>
                    </a:cubicBezTo>
                    <a:moveTo>
                      <a:pt x="86" y="39"/>
                    </a:move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6" y="39"/>
                      <a:pt x="86" y="39"/>
                    </a:cubicBezTo>
                    <a:cubicBezTo>
                      <a:pt x="86" y="39"/>
                      <a:pt x="86" y="39"/>
                      <a:pt x="86" y="39"/>
                    </a:cubicBezTo>
                    <a:moveTo>
                      <a:pt x="85" y="38"/>
                    </a:moveTo>
                    <a:cubicBezTo>
                      <a:pt x="85" y="39"/>
                      <a:pt x="85" y="39"/>
                      <a:pt x="84" y="40"/>
                    </a:cubicBezTo>
                    <a:cubicBezTo>
                      <a:pt x="84" y="40"/>
                      <a:pt x="85" y="40"/>
                      <a:pt x="85" y="40"/>
                    </a:cubicBezTo>
                    <a:cubicBezTo>
                      <a:pt x="85" y="40"/>
                      <a:pt x="85" y="39"/>
                      <a:pt x="86" y="39"/>
                    </a:cubicBezTo>
                    <a:cubicBezTo>
                      <a:pt x="86" y="39"/>
                      <a:pt x="85" y="39"/>
                      <a:pt x="85" y="38"/>
                    </a:cubicBezTo>
                    <a:moveTo>
                      <a:pt x="87" y="37"/>
                    </a:move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moveTo>
                      <a:pt x="86" y="36"/>
                    </a:moveTo>
                    <a:cubicBezTo>
                      <a:pt x="86" y="37"/>
                      <a:pt x="86" y="37"/>
                      <a:pt x="86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6"/>
                      <a:pt x="86" y="36"/>
                    </a:cubicBezTo>
                    <a:moveTo>
                      <a:pt x="89" y="34"/>
                    </a:move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8" y="36"/>
                      <a:pt x="88" y="35"/>
                      <a:pt x="89" y="34"/>
                    </a:cubicBezTo>
                    <a:cubicBezTo>
                      <a:pt x="89" y="34"/>
                      <a:pt x="89" y="34"/>
                      <a:pt x="89" y="34"/>
                    </a:cubicBezTo>
                    <a:moveTo>
                      <a:pt x="88" y="34"/>
                    </a:moveTo>
                    <a:cubicBezTo>
                      <a:pt x="88" y="35"/>
                      <a:pt x="87" y="35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7"/>
                      <a:pt x="87" y="37"/>
                    </a:cubicBezTo>
                    <a:cubicBezTo>
                      <a:pt x="87" y="36"/>
                      <a:pt x="88" y="35"/>
                      <a:pt x="88" y="34"/>
                    </a:cubicBezTo>
                    <a:cubicBezTo>
                      <a:pt x="88" y="34"/>
                      <a:pt x="88" y="34"/>
                      <a:pt x="88" y="34"/>
                    </a:cubicBezTo>
                    <a:moveTo>
                      <a:pt x="89" y="33"/>
                    </a:move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89" y="34"/>
                      <a:pt x="89" y="34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moveTo>
                      <a:pt x="88" y="33"/>
                    </a:moveTo>
                    <a:cubicBezTo>
                      <a:pt x="88" y="33"/>
                      <a:pt x="88" y="34"/>
                      <a:pt x="88" y="34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9" y="34"/>
                      <a:pt x="89" y="34"/>
                      <a:pt x="89" y="33"/>
                    </a:cubicBezTo>
                    <a:cubicBezTo>
                      <a:pt x="89" y="33"/>
                      <a:pt x="89" y="33"/>
                      <a:pt x="88" y="33"/>
                    </a:cubicBezTo>
                    <a:moveTo>
                      <a:pt x="90" y="31"/>
                    </a:move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90" y="33"/>
                      <a:pt x="90" y="32"/>
                      <a:pt x="91" y="31"/>
                    </a:cubicBezTo>
                    <a:cubicBezTo>
                      <a:pt x="90" y="31"/>
                      <a:pt x="90" y="31"/>
                      <a:pt x="90" y="31"/>
                    </a:cubicBezTo>
                    <a:moveTo>
                      <a:pt x="90" y="31"/>
                    </a:move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89" y="32"/>
                      <a:pt x="89" y="32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2"/>
                      <a:pt x="90" y="32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moveTo>
                      <a:pt x="93" y="27"/>
                    </a:move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0"/>
                      <a:pt x="92" y="28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moveTo>
                      <a:pt x="92" y="27"/>
                    </a:moveTo>
                    <a:cubicBezTo>
                      <a:pt x="92" y="28"/>
                      <a:pt x="91" y="29"/>
                      <a:pt x="90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1" y="30"/>
                      <a:pt x="92" y="28"/>
                      <a:pt x="93" y="27"/>
                    </a:cubicBezTo>
                    <a:cubicBezTo>
                      <a:pt x="93" y="27"/>
                      <a:pt x="92" y="27"/>
                      <a:pt x="92" y="27"/>
                    </a:cubicBezTo>
                    <a:moveTo>
                      <a:pt x="96" y="22"/>
                    </a:moveTo>
                    <a:cubicBezTo>
                      <a:pt x="93" y="27"/>
                      <a:pt x="93" y="27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5"/>
                      <a:pt x="95" y="24"/>
                      <a:pt x="96" y="22"/>
                    </a:cubicBezTo>
                    <a:moveTo>
                      <a:pt x="96" y="21"/>
                    </a:moveTo>
                    <a:cubicBezTo>
                      <a:pt x="95" y="23"/>
                      <a:pt x="94" y="25"/>
                      <a:pt x="92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5"/>
                      <a:pt x="95" y="23"/>
                      <a:pt x="96" y="22"/>
                    </a:cubicBezTo>
                    <a:cubicBezTo>
                      <a:pt x="96" y="22"/>
                      <a:pt x="96" y="21"/>
                      <a:pt x="96" y="21"/>
                    </a:cubicBezTo>
                    <a:moveTo>
                      <a:pt x="97" y="19"/>
                    </a:moveTo>
                    <a:cubicBezTo>
                      <a:pt x="97" y="20"/>
                      <a:pt x="96" y="20"/>
                      <a:pt x="96" y="21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7" y="20"/>
                      <a:pt x="97" y="20"/>
                      <a:pt x="98" y="19"/>
                    </a:cubicBezTo>
                    <a:cubicBezTo>
                      <a:pt x="97" y="19"/>
                      <a:pt x="97" y="19"/>
                      <a:pt x="97" y="19"/>
                    </a:cubicBezTo>
                    <a:moveTo>
                      <a:pt x="98" y="18"/>
                    </a:move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8"/>
                      <a:pt x="98" y="18"/>
                      <a:pt x="98" y="18"/>
                    </a:cubicBezTo>
                    <a:moveTo>
                      <a:pt x="103" y="10"/>
                    </a:moveTo>
                    <a:cubicBezTo>
                      <a:pt x="101" y="12"/>
                      <a:pt x="100" y="15"/>
                      <a:pt x="98" y="17"/>
                    </a:cubicBezTo>
                    <a:cubicBezTo>
                      <a:pt x="98" y="17"/>
                      <a:pt x="99" y="17"/>
                      <a:pt x="99" y="17"/>
                    </a:cubicBezTo>
                    <a:cubicBezTo>
                      <a:pt x="100" y="15"/>
                      <a:pt x="101" y="12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moveTo>
                      <a:pt x="103" y="9"/>
                    </a:moveTo>
                    <a:cubicBezTo>
                      <a:pt x="103" y="9"/>
                      <a:pt x="103" y="9"/>
                      <a:pt x="103" y="10"/>
                    </a:cubicBezTo>
                    <a:cubicBezTo>
                      <a:pt x="103" y="10"/>
                      <a:pt x="103" y="10"/>
                      <a:pt x="103" y="10"/>
                    </a:cubicBezTo>
                    <a:cubicBezTo>
                      <a:pt x="103" y="10"/>
                      <a:pt x="103" y="9"/>
                      <a:pt x="103" y="9"/>
                    </a:cubicBezTo>
                    <a:cubicBezTo>
                      <a:pt x="103" y="9"/>
                      <a:pt x="103" y="9"/>
                      <a:pt x="103" y="9"/>
                    </a:cubicBezTo>
                    <a:moveTo>
                      <a:pt x="109" y="0"/>
                    </a:moveTo>
                    <a:cubicBezTo>
                      <a:pt x="107" y="3"/>
                      <a:pt x="105" y="6"/>
                      <a:pt x="103" y="9"/>
                    </a:cubicBezTo>
                    <a:cubicBezTo>
                      <a:pt x="103" y="9"/>
                      <a:pt x="103" y="9"/>
                      <a:pt x="103" y="9"/>
                    </a:cubicBezTo>
                    <a:cubicBezTo>
                      <a:pt x="105" y="6"/>
                      <a:pt x="107" y="3"/>
                      <a:pt x="109" y="0"/>
                    </a:cubicBezTo>
                    <a:cubicBezTo>
                      <a:pt x="109" y="0"/>
                      <a:pt x="109" y="0"/>
                      <a:pt x="10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2" name="Freeform 9827"/>
              <p:cNvSpPr>
                <a:spLocks noEditPoints="1"/>
              </p:cNvSpPr>
              <p:nvPr/>
            </p:nvSpPr>
            <p:spPr bwMode="auto">
              <a:xfrm>
                <a:off x="-120" y="362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3" name="Freeform 9828"/>
              <p:cNvSpPr>
                <a:spLocks/>
              </p:cNvSpPr>
              <p:nvPr/>
            </p:nvSpPr>
            <p:spPr bwMode="auto">
              <a:xfrm>
                <a:off x="-99" y="359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4" name="Freeform 9829"/>
              <p:cNvSpPr>
                <a:spLocks noEditPoints="1"/>
              </p:cNvSpPr>
              <p:nvPr/>
            </p:nvSpPr>
            <p:spPr bwMode="auto">
              <a:xfrm>
                <a:off x="-78" y="3557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1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5" name="Freeform 9830"/>
              <p:cNvSpPr>
                <a:spLocks noEditPoints="1"/>
              </p:cNvSpPr>
              <p:nvPr/>
            </p:nvSpPr>
            <p:spPr bwMode="auto">
              <a:xfrm>
                <a:off x="-73" y="3545"/>
                <a:ext cx="7" cy="4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2 h 2"/>
                  <a:gd name="T4" fmla="*/ 1 w 3"/>
                  <a:gd name="T5" fmla="*/ 2 h 2"/>
                  <a:gd name="T6" fmla="*/ 1 w 3"/>
                  <a:gd name="T7" fmla="*/ 2 h 2"/>
                  <a:gd name="T8" fmla="*/ 1 w 3"/>
                  <a:gd name="T9" fmla="*/ 2 h 2"/>
                  <a:gd name="T10" fmla="*/ 1 w 3"/>
                  <a:gd name="T11" fmla="*/ 2 h 2"/>
                  <a:gd name="T12" fmla="*/ 0 w 3"/>
                  <a:gd name="T13" fmla="*/ 2 h 2"/>
                  <a:gd name="T14" fmla="*/ 1 w 3"/>
                  <a:gd name="T15" fmla="*/ 2 h 2"/>
                  <a:gd name="T16" fmla="*/ 1 w 3"/>
                  <a:gd name="T17" fmla="*/ 2 h 2"/>
                  <a:gd name="T18" fmla="*/ 1 w 3"/>
                  <a:gd name="T19" fmla="*/ 2 h 2"/>
                  <a:gd name="T20" fmla="*/ 3 w 3"/>
                  <a:gd name="T21" fmla="*/ 0 h 2"/>
                  <a:gd name="T22" fmla="*/ 2 w 3"/>
                  <a:gd name="T23" fmla="*/ 0 h 2"/>
                  <a:gd name="T24" fmla="*/ 3 w 3"/>
                  <a:gd name="T25" fmla="*/ 0 h 2"/>
                  <a:gd name="T26" fmla="*/ 3 w 3"/>
                  <a:gd name="T27" fmla="*/ 0 h 2"/>
                  <a:gd name="T28" fmla="*/ 3 w 3"/>
                  <a:gd name="T29" fmla="*/ 0 h 2"/>
                  <a:gd name="T30" fmla="*/ 2 w 3"/>
                  <a:gd name="T31" fmla="*/ 0 h 2"/>
                  <a:gd name="T32" fmla="*/ 2 w 3"/>
                  <a:gd name="T33" fmla="*/ 0 h 2"/>
                  <a:gd name="T34" fmla="*/ 2 w 3"/>
                  <a:gd name="T35" fmla="*/ 0 h 2"/>
                  <a:gd name="T36" fmla="*/ 2 w 3"/>
                  <a:gd name="T37" fmla="*/ 0 h 2"/>
                  <a:gd name="T38" fmla="*/ 2 w 3"/>
                  <a:gd name="T3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6" name="Freeform 9831"/>
              <p:cNvSpPr>
                <a:spLocks noEditPoints="1"/>
              </p:cNvSpPr>
              <p:nvPr/>
            </p:nvSpPr>
            <p:spPr bwMode="auto">
              <a:xfrm>
                <a:off x="-63" y="353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1 w 1"/>
                  <a:gd name="T8" fmla="*/ 1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7" name="Freeform 9832"/>
              <p:cNvSpPr>
                <a:spLocks noEditPoints="1"/>
              </p:cNvSpPr>
              <p:nvPr/>
            </p:nvSpPr>
            <p:spPr bwMode="auto">
              <a:xfrm>
                <a:off x="-73" y="355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0 w 1"/>
                  <a:gd name="T6" fmla="*/ 0 w 1"/>
                  <a:gd name="T7" fmla="*/ 0 w 1"/>
                  <a:gd name="T8" fmla="*/ 0 w 1"/>
                  <a:gd name="T9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8" name="Freeform 9833"/>
              <p:cNvSpPr>
                <a:spLocks noEditPoints="1"/>
              </p:cNvSpPr>
              <p:nvPr/>
            </p:nvSpPr>
            <p:spPr bwMode="auto">
              <a:xfrm>
                <a:off x="-54" y="3514"/>
                <a:ext cx="5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3 h 4"/>
                  <a:gd name="T4" fmla="*/ 0 w 2"/>
                  <a:gd name="T5" fmla="*/ 4 h 4"/>
                  <a:gd name="T6" fmla="*/ 0 w 2"/>
                  <a:gd name="T7" fmla="*/ 3 h 4"/>
                  <a:gd name="T8" fmla="*/ 0 w 2"/>
                  <a:gd name="T9" fmla="*/ 3 h 4"/>
                  <a:gd name="T10" fmla="*/ 2 w 2"/>
                  <a:gd name="T11" fmla="*/ 0 h 4"/>
                  <a:gd name="T12" fmla="*/ 1 w 2"/>
                  <a:gd name="T13" fmla="*/ 1 h 4"/>
                  <a:gd name="T14" fmla="*/ 2 w 2"/>
                  <a:gd name="T15" fmla="*/ 1 h 4"/>
                  <a:gd name="T16" fmla="*/ 2 w 2"/>
                  <a:gd name="T17" fmla="*/ 0 h 4"/>
                  <a:gd name="T18" fmla="*/ 2 w 2"/>
                  <a:gd name="T19" fmla="*/ 0 h 4"/>
                  <a:gd name="T20" fmla="*/ 2 w 2"/>
                  <a:gd name="T21" fmla="*/ 0 h 4"/>
                  <a:gd name="T22" fmla="*/ 2 w 2"/>
                  <a:gd name="T23" fmla="*/ 0 h 4"/>
                  <a:gd name="T24" fmla="*/ 2 w 2"/>
                  <a:gd name="T25" fmla="*/ 0 h 4"/>
                  <a:gd name="T26" fmla="*/ 2 w 2"/>
                  <a:gd name="T27" fmla="*/ 0 h 4"/>
                  <a:gd name="T28" fmla="*/ 2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9" name="Freeform 9834"/>
              <p:cNvSpPr>
                <a:spLocks noEditPoints="1"/>
              </p:cNvSpPr>
              <p:nvPr/>
            </p:nvSpPr>
            <p:spPr bwMode="auto">
              <a:xfrm>
                <a:off x="-49" y="351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0 w 1"/>
                  <a:gd name="T15" fmla="*/ 1 h 1"/>
                  <a:gd name="T16" fmla="*/ 1 w 1"/>
                  <a:gd name="T17" fmla="*/ 0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0" name="Freeform 9835"/>
              <p:cNvSpPr>
                <a:spLocks noEditPoints="1"/>
              </p:cNvSpPr>
              <p:nvPr/>
            </p:nvSpPr>
            <p:spPr bwMode="auto">
              <a:xfrm>
                <a:off x="-37" y="3493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1" name="Freeform 9836"/>
              <p:cNvSpPr>
                <a:spLocks noEditPoints="1"/>
              </p:cNvSpPr>
              <p:nvPr/>
            </p:nvSpPr>
            <p:spPr bwMode="auto">
              <a:xfrm>
                <a:off x="-123" y="3630"/>
                <a:ext cx="5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  <a:gd name="T6" fmla="*/ 1 w 2"/>
                  <a:gd name="T7" fmla="*/ 1 h 2"/>
                  <a:gd name="T8" fmla="*/ 1 w 2"/>
                  <a:gd name="T9" fmla="*/ 1 h 2"/>
                  <a:gd name="T10" fmla="*/ 1 w 2"/>
                  <a:gd name="T11" fmla="*/ 2 h 2"/>
                  <a:gd name="T12" fmla="*/ 1 w 2"/>
                  <a:gd name="T13" fmla="*/ 2 h 2"/>
                  <a:gd name="T14" fmla="*/ 2 w 2"/>
                  <a:gd name="T15" fmla="*/ 1 h 2"/>
                  <a:gd name="T16" fmla="*/ 1 w 2"/>
                  <a:gd name="T17" fmla="*/ 1 h 2"/>
                  <a:gd name="T18" fmla="*/ 1 w 2"/>
                  <a:gd name="T19" fmla="*/ 0 h 2"/>
                  <a:gd name="T20" fmla="*/ 0 w 2"/>
                  <a:gd name="T21" fmla="*/ 1 h 2"/>
                  <a:gd name="T22" fmla="*/ 0 w 2"/>
                  <a:gd name="T23" fmla="*/ 1 h 2"/>
                  <a:gd name="T24" fmla="*/ 1 w 2"/>
                  <a:gd name="T25" fmla="*/ 1 h 2"/>
                  <a:gd name="T26" fmla="*/ 1 w 2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2" name="Oval 9837"/>
              <p:cNvSpPr>
                <a:spLocks noChangeArrowheads="1"/>
              </p:cNvSpPr>
              <p:nvPr/>
            </p:nvSpPr>
            <p:spPr bwMode="auto">
              <a:xfrm>
                <a:off x="-252" y="385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3" name="Freeform 9838"/>
              <p:cNvSpPr>
                <a:spLocks/>
              </p:cNvSpPr>
              <p:nvPr/>
            </p:nvSpPr>
            <p:spPr bwMode="auto">
              <a:xfrm>
                <a:off x="-234" y="3819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4" name="Freeform 9839"/>
              <p:cNvSpPr>
                <a:spLocks noEditPoints="1"/>
              </p:cNvSpPr>
              <p:nvPr/>
            </p:nvSpPr>
            <p:spPr bwMode="auto">
              <a:xfrm>
                <a:off x="-281" y="3559"/>
                <a:ext cx="206" cy="342"/>
              </a:xfrm>
              <a:custGeom>
                <a:avLst/>
                <a:gdLst>
                  <a:gd name="T0" fmla="*/ 0 w 87"/>
                  <a:gd name="T1" fmla="*/ 144 h 145"/>
                  <a:gd name="T2" fmla="*/ 3 w 87"/>
                  <a:gd name="T3" fmla="*/ 140 h 145"/>
                  <a:gd name="T4" fmla="*/ 6 w 87"/>
                  <a:gd name="T5" fmla="*/ 135 h 145"/>
                  <a:gd name="T6" fmla="*/ 10 w 87"/>
                  <a:gd name="T7" fmla="*/ 126 h 145"/>
                  <a:gd name="T8" fmla="*/ 16 w 87"/>
                  <a:gd name="T9" fmla="*/ 117 h 145"/>
                  <a:gd name="T10" fmla="*/ 16 w 87"/>
                  <a:gd name="T11" fmla="*/ 117 h 145"/>
                  <a:gd name="T12" fmla="*/ 17 w 87"/>
                  <a:gd name="T13" fmla="*/ 116 h 145"/>
                  <a:gd name="T14" fmla="*/ 17 w 87"/>
                  <a:gd name="T15" fmla="*/ 115 h 145"/>
                  <a:gd name="T16" fmla="*/ 18 w 87"/>
                  <a:gd name="T17" fmla="*/ 113 h 145"/>
                  <a:gd name="T18" fmla="*/ 18 w 87"/>
                  <a:gd name="T19" fmla="*/ 113 h 145"/>
                  <a:gd name="T20" fmla="*/ 20 w 87"/>
                  <a:gd name="T21" fmla="*/ 111 h 145"/>
                  <a:gd name="T22" fmla="*/ 26 w 87"/>
                  <a:gd name="T23" fmla="*/ 102 h 145"/>
                  <a:gd name="T24" fmla="*/ 23 w 87"/>
                  <a:gd name="T25" fmla="*/ 107 h 145"/>
                  <a:gd name="T26" fmla="*/ 27 w 87"/>
                  <a:gd name="T27" fmla="*/ 101 h 145"/>
                  <a:gd name="T28" fmla="*/ 26 w 87"/>
                  <a:gd name="T29" fmla="*/ 100 h 145"/>
                  <a:gd name="T30" fmla="*/ 26 w 87"/>
                  <a:gd name="T31" fmla="*/ 100 h 145"/>
                  <a:gd name="T32" fmla="*/ 30 w 87"/>
                  <a:gd name="T33" fmla="*/ 96 h 145"/>
                  <a:gd name="T34" fmla="*/ 26 w 87"/>
                  <a:gd name="T35" fmla="*/ 100 h 145"/>
                  <a:gd name="T36" fmla="*/ 30 w 87"/>
                  <a:gd name="T37" fmla="*/ 96 h 145"/>
                  <a:gd name="T38" fmla="*/ 33 w 87"/>
                  <a:gd name="T39" fmla="*/ 89 h 145"/>
                  <a:gd name="T40" fmla="*/ 33 w 87"/>
                  <a:gd name="T41" fmla="*/ 89 h 145"/>
                  <a:gd name="T42" fmla="*/ 36 w 87"/>
                  <a:gd name="T43" fmla="*/ 86 h 145"/>
                  <a:gd name="T44" fmla="*/ 34 w 87"/>
                  <a:gd name="T45" fmla="*/ 87 h 145"/>
                  <a:gd name="T46" fmla="*/ 36 w 87"/>
                  <a:gd name="T47" fmla="*/ 86 h 145"/>
                  <a:gd name="T48" fmla="*/ 39 w 87"/>
                  <a:gd name="T49" fmla="*/ 77 h 145"/>
                  <a:gd name="T50" fmla="*/ 39 w 87"/>
                  <a:gd name="T51" fmla="*/ 77 h 145"/>
                  <a:gd name="T52" fmla="*/ 49 w 87"/>
                  <a:gd name="T53" fmla="*/ 65 h 145"/>
                  <a:gd name="T54" fmla="*/ 43 w 87"/>
                  <a:gd name="T55" fmla="*/ 72 h 145"/>
                  <a:gd name="T56" fmla="*/ 54 w 87"/>
                  <a:gd name="T57" fmla="*/ 55 h 145"/>
                  <a:gd name="T58" fmla="*/ 57 w 87"/>
                  <a:gd name="T59" fmla="*/ 47 h 145"/>
                  <a:gd name="T60" fmla="*/ 57 w 87"/>
                  <a:gd name="T61" fmla="*/ 47 h 145"/>
                  <a:gd name="T62" fmla="*/ 61 w 87"/>
                  <a:gd name="T63" fmla="*/ 44 h 145"/>
                  <a:gd name="T64" fmla="*/ 59 w 87"/>
                  <a:gd name="T65" fmla="*/ 45 h 145"/>
                  <a:gd name="T66" fmla="*/ 61 w 87"/>
                  <a:gd name="T67" fmla="*/ 43 h 145"/>
                  <a:gd name="T68" fmla="*/ 63 w 87"/>
                  <a:gd name="T69" fmla="*/ 39 h 145"/>
                  <a:gd name="T70" fmla="*/ 63 w 87"/>
                  <a:gd name="T71" fmla="*/ 39 h 145"/>
                  <a:gd name="T72" fmla="*/ 65 w 87"/>
                  <a:gd name="T73" fmla="*/ 37 h 145"/>
                  <a:gd name="T74" fmla="*/ 63 w 87"/>
                  <a:gd name="T75" fmla="*/ 38 h 145"/>
                  <a:gd name="T76" fmla="*/ 67 w 87"/>
                  <a:gd name="T77" fmla="*/ 33 h 145"/>
                  <a:gd name="T78" fmla="*/ 67 w 87"/>
                  <a:gd name="T79" fmla="*/ 31 h 145"/>
                  <a:gd name="T80" fmla="*/ 67 w 87"/>
                  <a:gd name="T81" fmla="*/ 31 h 145"/>
                  <a:gd name="T82" fmla="*/ 69 w 87"/>
                  <a:gd name="T83" fmla="*/ 28 h 145"/>
                  <a:gd name="T84" fmla="*/ 70 w 87"/>
                  <a:gd name="T85" fmla="*/ 27 h 145"/>
                  <a:gd name="T86" fmla="*/ 71 w 87"/>
                  <a:gd name="T87" fmla="*/ 26 h 145"/>
                  <a:gd name="T88" fmla="*/ 75 w 87"/>
                  <a:gd name="T89" fmla="*/ 20 h 145"/>
                  <a:gd name="T90" fmla="*/ 75 w 87"/>
                  <a:gd name="T91" fmla="*/ 19 h 145"/>
                  <a:gd name="T92" fmla="*/ 76 w 87"/>
                  <a:gd name="T93" fmla="*/ 16 h 145"/>
                  <a:gd name="T94" fmla="*/ 76 w 87"/>
                  <a:gd name="T95" fmla="*/ 16 h 145"/>
                  <a:gd name="T96" fmla="*/ 78 w 87"/>
                  <a:gd name="T97" fmla="*/ 15 h 145"/>
                  <a:gd name="T98" fmla="*/ 83 w 87"/>
                  <a:gd name="T99" fmla="*/ 6 h 145"/>
                  <a:gd name="T100" fmla="*/ 83 w 87"/>
                  <a:gd name="T101" fmla="*/ 5 h 145"/>
                  <a:gd name="T102" fmla="*/ 87 w 87"/>
                  <a:gd name="T103" fmla="*/ 0 h 145"/>
                  <a:gd name="T104" fmla="*/ 87 w 87"/>
                  <a:gd name="T105" fmla="*/ 0 h 145"/>
                  <a:gd name="T106" fmla="*/ 87 w 87"/>
                  <a:gd name="T107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7" h="145">
                    <a:moveTo>
                      <a:pt x="0" y="144"/>
                    </a:move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5"/>
                      <a:pt x="0" y="145"/>
                      <a:pt x="0" y="144"/>
                    </a:cubicBezTo>
                    <a:cubicBezTo>
                      <a:pt x="0" y="144"/>
                      <a:pt x="0" y="144"/>
                      <a:pt x="0" y="144"/>
                    </a:cubicBezTo>
                    <a:moveTo>
                      <a:pt x="3" y="140"/>
                    </a:moveTo>
                    <a:cubicBezTo>
                      <a:pt x="2" y="141"/>
                      <a:pt x="2" y="142"/>
                      <a:pt x="1" y="142"/>
                    </a:cubicBezTo>
                    <a:cubicBezTo>
                      <a:pt x="1" y="142"/>
                      <a:pt x="1" y="142"/>
                      <a:pt x="1" y="142"/>
                    </a:cubicBezTo>
                    <a:cubicBezTo>
                      <a:pt x="2" y="142"/>
                      <a:pt x="2" y="141"/>
                      <a:pt x="3" y="140"/>
                    </a:cubicBezTo>
                    <a:cubicBezTo>
                      <a:pt x="3" y="140"/>
                      <a:pt x="3" y="140"/>
                      <a:pt x="3" y="140"/>
                    </a:cubicBezTo>
                    <a:moveTo>
                      <a:pt x="10" y="127"/>
                    </a:moveTo>
                    <a:cubicBezTo>
                      <a:pt x="9" y="130"/>
                      <a:pt x="7" y="132"/>
                      <a:pt x="5" y="135"/>
                    </a:cubicBezTo>
                    <a:cubicBezTo>
                      <a:pt x="6" y="135"/>
                      <a:pt x="6" y="135"/>
                      <a:pt x="6" y="135"/>
                    </a:cubicBezTo>
                    <a:cubicBezTo>
                      <a:pt x="7" y="132"/>
                      <a:pt x="9" y="130"/>
                      <a:pt x="11" y="127"/>
                    </a:cubicBezTo>
                    <a:cubicBezTo>
                      <a:pt x="11" y="127"/>
                      <a:pt x="10" y="127"/>
                      <a:pt x="10" y="127"/>
                    </a:cubicBezTo>
                    <a:moveTo>
                      <a:pt x="12" y="124"/>
                    </a:moveTo>
                    <a:cubicBezTo>
                      <a:pt x="11" y="125"/>
                      <a:pt x="11" y="126"/>
                      <a:pt x="10" y="126"/>
                    </a:cubicBezTo>
                    <a:cubicBezTo>
                      <a:pt x="11" y="127"/>
                      <a:pt x="11" y="127"/>
                      <a:pt x="11" y="127"/>
                    </a:cubicBezTo>
                    <a:cubicBezTo>
                      <a:pt x="11" y="126"/>
                      <a:pt x="12" y="125"/>
                      <a:pt x="12" y="124"/>
                    </a:cubicBezTo>
                    <a:cubicBezTo>
                      <a:pt x="12" y="124"/>
                      <a:pt x="12" y="124"/>
                      <a:pt x="12" y="124"/>
                    </a:cubicBezTo>
                    <a:moveTo>
                      <a:pt x="16" y="117"/>
                    </a:moveTo>
                    <a:cubicBezTo>
                      <a:pt x="15" y="118"/>
                      <a:pt x="15" y="118"/>
                      <a:pt x="15" y="119"/>
                    </a:cubicBezTo>
                    <a:cubicBezTo>
                      <a:pt x="15" y="119"/>
                      <a:pt x="15" y="119"/>
                      <a:pt x="15" y="119"/>
                    </a:cubicBezTo>
                    <a:cubicBezTo>
                      <a:pt x="16" y="119"/>
                      <a:pt x="16" y="118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moveTo>
                      <a:pt x="17" y="115"/>
                    </a:moveTo>
                    <a:cubicBezTo>
                      <a:pt x="17" y="115"/>
                      <a:pt x="17" y="116"/>
                      <a:pt x="17" y="116"/>
                    </a:cubicBezTo>
                    <a:cubicBezTo>
                      <a:pt x="17" y="116"/>
                      <a:pt x="17" y="116"/>
                      <a:pt x="17" y="116"/>
                    </a:cubicBezTo>
                    <a:cubicBezTo>
                      <a:pt x="17" y="116"/>
                      <a:pt x="17" y="116"/>
                      <a:pt x="17" y="116"/>
                    </a:cubicBezTo>
                    <a:cubicBezTo>
                      <a:pt x="17" y="115"/>
                      <a:pt x="17" y="115"/>
                      <a:pt x="17" y="115"/>
                    </a:cubicBezTo>
                    <a:cubicBezTo>
                      <a:pt x="17" y="115"/>
                      <a:pt x="17" y="115"/>
                      <a:pt x="17" y="115"/>
                    </a:cubicBezTo>
                    <a:moveTo>
                      <a:pt x="18" y="114"/>
                    </a:moveTo>
                    <a:cubicBezTo>
                      <a:pt x="18" y="114"/>
                      <a:pt x="17" y="114"/>
                      <a:pt x="17" y="115"/>
                    </a:cubicBezTo>
                    <a:cubicBezTo>
                      <a:pt x="17" y="115"/>
                      <a:pt x="18" y="115"/>
                      <a:pt x="18" y="115"/>
                    </a:cubicBezTo>
                    <a:cubicBezTo>
                      <a:pt x="18" y="115"/>
                      <a:pt x="18" y="114"/>
                      <a:pt x="18" y="114"/>
                    </a:cubicBezTo>
                    <a:cubicBezTo>
                      <a:pt x="18" y="114"/>
                      <a:pt x="18" y="114"/>
                      <a:pt x="18" y="114"/>
                    </a:cubicBezTo>
                    <a:moveTo>
                      <a:pt x="18" y="113"/>
                    </a:moveTo>
                    <a:cubicBezTo>
                      <a:pt x="18" y="113"/>
                      <a:pt x="18" y="113"/>
                      <a:pt x="18" y="113"/>
                    </a:cubicBezTo>
                    <a:cubicBezTo>
                      <a:pt x="18" y="113"/>
                      <a:pt x="18" y="114"/>
                      <a:pt x="19" y="114"/>
                    </a:cubicBezTo>
                    <a:cubicBezTo>
                      <a:pt x="19" y="114"/>
                      <a:pt x="19" y="113"/>
                      <a:pt x="19" y="113"/>
                    </a:cubicBezTo>
                    <a:cubicBezTo>
                      <a:pt x="19" y="113"/>
                      <a:pt x="18" y="113"/>
                      <a:pt x="18" y="113"/>
                    </a:cubicBezTo>
                    <a:moveTo>
                      <a:pt x="19" y="111"/>
                    </a:moveTo>
                    <a:cubicBezTo>
                      <a:pt x="19" y="111"/>
                      <a:pt x="19" y="111"/>
                      <a:pt x="19" y="112"/>
                    </a:cubicBezTo>
                    <a:cubicBezTo>
                      <a:pt x="19" y="112"/>
                      <a:pt x="19" y="112"/>
                      <a:pt x="20" y="112"/>
                    </a:cubicBezTo>
                    <a:cubicBezTo>
                      <a:pt x="20" y="112"/>
                      <a:pt x="20" y="111"/>
                      <a:pt x="20" y="111"/>
                    </a:cubicBezTo>
                    <a:cubicBezTo>
                      <a:pt x="20" y="111"/>
                      <a:pt x="20" y="111"/>
                      <a:pt x="19" y="111"/>
                    </a:cubicBezTo>
                    <a:moveTo>
                      <a:pt x="26" y="102"/>
                    </a:moveTo>
                    <a:cubicBezTo>
                      <a:pt x="26" y="103"/>
                      <a:pt x="26" y="103"/>
                      <a:pt x="25" y="104"/>
                    </a:cubicBezTo>
                    <a:cubicBezTo>
                      <a:pt x="26" y="103"/>
                      <a:pt x="26" y="103"/>
                      <a:pt x="26" y="102"/>
                    </a:cubicBezTo>
                    <a:cubicBezTo>
                      <a:pt x="26" y="102"/>
                      <a:pt x="26" y="102"/>
                      <a:pt x="26" y="102"/>
                    </a:cubicBezTo>
                    <a:moveTo>
                      <a:pt x="25" y="101"/>
                    </a:moveTo>
                    <a:cubicBezTo>
                      <a:pt x="24" y="103"/>
                      <a:pt x="23" y="105"/>
                      <a:pt x="22" y="106"/>
                    </a:cubicBezTo>
                    <a:cubicBezTo>
                      <a:pt x="22" y="106"/>
                      <a:pt x="23" y="106"/>
                      <a:pt x="23" y="107"/>
                    </a:cubicBezTo>
                    <a:cubicBezTo>
                      <a:pt x="24" y="105"/>
                      <a:pt x="25" y="103"/>
                      <a:pt x="26" y="102"/>
                    </a:cubicBezTo>
                    <a:cubicBezTo>
                      <a:pt x="25" y="102"/>
                      <a:pt x="25" y="101"/>
                      <a:pt x="25" y="101"/>
                    </a:cubicBezTo>
                    <a:moveTo>
                      <a:pt x="27" y="101"/>
                    </a:move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moveTo>
                      <a:pt x="26" y="100"/>
                    </a:moveTo>
                    <a:cubicBezTo>
                      <a:pt x="26" y="100"/>
                      <a:pt x="26" y="100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6" y="100"/>
                      <a:pt x="26" y="100"/>
                      <a:pt x="26" y="100"/>
                    </a:cubicBezTo>
                    <a:moveTo>
                      <a:pt x="30" y="96"/>
                    </a:moveTo>
                    <a:cubicBezTo>
                      <a:pt x="29" y="98"/>
                      <a:pt x="28" y="99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8" y="99"/>
                      <a:pt x="29" y="98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moveTo>
                      <a:pt x="29" y="95"/>
                    </a:moveTo>
                    <a:cubicBezTo>
                      <a:pt x="28" y="97"/>
                      <a:pt x="27" y="99"/>
                      <a:pt x="26" y="100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7" y="99"/>
                      <a:pt x="28" y="97"/>
                      <a:pt x="29" y="96"/>
                    </a:cubicBezTo>
                    <a:cubicBezTo>
                      <a:pt x="29" y="96"/>
                      <a:pt x="29" y="96"/>
                      <a:pt x="29" y="95"/>
                    </a:cubicBezTo>
                    <a:moveTo>
                      <a:pt x="34" y="89"/>
                    </a:moveTo>
                    <a:cubicBezTo>
                      <a:pt x="33" y="92"/>
                      <a:pt x="31" y="94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cubicBezTo>
                      <a:pt x="31" y="94"/>
                      <a:pt x="33" y="92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moveTo>
                      <a:pt x="33" y="89"/>
                    </a:moveTo>
                    <a:cubicBezTo>
                      <a:pt x="31" y="91"/>
                      <a:pt x="30" y="93"/>
                      <a:pt x="29" y="95"/>
                    </a:cubicBezTo>
                    <a:cubicBezTo>
                      <a:pt x="29" y="95"/>
                      <a:pt x="29" y="95"/>
                      <a:pt x="29" y="96"/>
                    </a:cubicBezTo>
                    <a:cubicBezTo>
                      <a:pt x="31" y="93"/>
                      <a:pt x="32" y="91"/>
                      <a:pt x="33" y="89"/>
                    </a:cubicBezTo>
                    <a:cubicBezTo>
                      <a:pt x="33" y="89"/>
                      <a:pt x="33" y="89"/>
                      <a:pt x="33" y="89"/>
                    </a:cubicBezTo>
                    <a:moveTo>
                      <a:pt x="36" y="86"/>
                    </a:moveTo>
                    <a:cubicBezTo>
                      <a:pt x="36" y="87"/>
                      <a:pt x="35" y="87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35" y="87"/>
                      <a:pt x="36" y="87"/>
                      <a:pt x="36" y="86"/>
                    </a:cubicBezTo>
                    <a:cubicBezTo>
                      <a:pt x="36" y="86"/>
                      <a:pt x="36" y="86"/>
                      <a:pt x="36" y="86"/>
                    </a:cubicBezTo>
                    <a:moveTo>
                      <a:pt x="34" y="86"/>
                    </a:moveTo>
                    <a:cubicBezTo>
                      <a:pt x="34" y="86"/>
                      <a:pt x="34" y="86"/>
                      <a:pt x="34" y="87"/>
                    </a:cubicBezTo>
                    <a:cubicBezTo>
                      <a:pt x="34" y="87"/>
                      <a:pt x="34" y="87"/>
                      <a:pt x="34" y="87"/>
                    </a:cubicBezTo>
                    <a:cubicBezTo>
                      <a:pt x="35" y="87"/>
                      <a:pt x="35" y="86"/>
                      <a:pt x="35" y="86"/>
                    </a:cubicBezTo>
                    <a:cubicBezTo>
                      <a:pt x="35" y="86"/>
                      <a:pt x="35" y="86"/>
                      <a:pt x="34" y="86"/>
                    </a:cubicBezTo>
                    <a:moveTo>
                      <a:pt x="41" y="78"/>
                    </a:moveTo>
                    <a:cubicBezTo>
                      <a:pt x="39" y="81"/>
                      <a:pt x="38" y="83"/>
                      <a:pt x="36" y="86"/>
                    </a:cubicBezTo>
                    <a:cubicBezTo>
                      <a:pt x="36" y="86"/>
                      <a:pt x="36" y="86"/>
                      <a:pt x="36" y="86"/>
                    </a:cubicBezTo>
                    <a:cubicBezTo>
                      <a:pt x="38" y="83"/>
                      <a:pt x="39" y="81"/>
                      <a:pt x="41" y="78"/>
                    </a:cubicBezTo>
                    <a:cubicBezTo>
                      <a:pt x="41" y="78"/>
                      <a:pt x="41" y="78"/>
                      <a:pt x="41" y="78"/>
                    </a:cubicBezTo>
                    <a:moveTo>
                      <a:pt x="39" y="77"/>
                    </a:moveTo>
                    <a:cubicBezTo>
                      <a:pt x="38" y="80"/>
                      <a:pt x="36" y="82"/>
                      <a:pt x="35" y="85"/>
                    </a:cubicBezTo>
                    <a:cubicBezTo>
                      <a:pt x="35" y="85"/>
                      <a:pt x="35" y="85"/>
                      <a:pt x="35" y="85"/>
                    </a:cubicBezTo>
                    <a:cubicBezTo>
                      <a:pt x="37" y="83"/>
                      <a:pt x="38" y="80"/>
                      <a:pt x="40" y="78"/>
                    </a:cubicBezTo>
                    <a:cubicBezTo>
                      <a:pt x="40" y="78"/>
                      <a:pt x="39" y="78"/>
                      <a:pt x="39" y="77"/>
                    </a:cubicBezTo>
                    <a:moveTo>
                      <a:pt x="49" y="65"/>
                    </a:moveTo>
                    <a:cubicBezTo>
                      <a:pt x="47" y="67"/>
                      <a:pt x="46" y="70"/>
                      <a:pt x="44" y="72"/>
                    </a:cubicBezTo>
                    <a:cubicBezTo>
                      <a:pt x="44" y="72"/>
                      <a:pt x="44" y="72"/>
                      <a:pt x="44" y="72"/>
                    </a:cubicBezTo>
                    <a:cubicBezTo>
                      <a:pt x="46" y="70"/>
                      <a:pt x="47" y="67"/>
                      <a:pt x="49" y="65"/>
                    </a:cubicBezTo>
                    <a:cubicBezTo>
                      <a:pt x="49" y="65"/>
                      <a:pt x="49" y="65"/>
                      <a:pt x="49" y="65"/>
                    </a:cubicBezTo>
                    <a:moveTo>
                      <a:pt x="47" y="64"/>
                    </a:moveTo>
                    <a:cubicBezTo>
                      <a:pt x="46" y="67"/>
                      <a:pt x="44" y="69"/>
                      <a:pt x="43" y="72"/>
                    </a:cubicBezTo>
                    <a:cubicBezTo>
                      <a:pt x="43" y="72"/>
                      <a:pt x="43" y="72"/>
                      <a:pt x="43" y="72"/>
                    </a:cubicBezTo>
                    <a:cubicBezTo>
                      <a:pt x="45" y="69"/>
                      <a:pt x="46" y="67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moveTo>
                      <a:pt x="58" y="48"/>
                    </a:moveTo>
                    <a:cubicBezTo>
                      <a:pt x="57" y="50"/>
                      <a:pt x="56" y="52"/>
                      <a:pt x="54" y="55"/>
                    </a:cubicBezTo>
                    <a:cubicBezTo>
                      <a:pt x="54" y="55"/>
                      <a:pt x="54" y="55"/>
                      <a:pt x="54" y="55"/>
                    </a:cubicBezTo>
                    <a:cubicBezTo>
                      <a:pt x="56" y="53"/>
                      <a:pt x="57" y="50"/>
                      <a:pt x="59" y="48"/>
                    </a:cubicBezTo>
                    <a:cubicBezTo>
                      <a:pt x="58" y="48"/>
                      <a:pt x="58" y="48"/>
                      <a:pt x="58" y="48"/>
                    </a:cubicBezTo>
                    <a:moveTo>
                      <a:pt x="57" y="47"/>
                    </a:moveTo>
                    <a:cubicBezTo>
                      <a:pt x="56" y="50"/>
                      <a:pt x="55" y="52"/>
                      <a:pt x="53" y="54"/>
                    </a:cubicBezTo>
                    <a:cubicBezTo>
                      <a:pt x="53" y="54"/>
                      <a:pt x="54" y="54"/>
                      <a:pt x="54" y="54"/>
                    </a:cubicBezTo>
                    <a:cubicBezTo>
                      <a:pt x="55" y="52"/>
                      <a:pt x="56" y="50"/>
                      <a:pt x="58" y="47"/>
                    </a:cubicBezTo>
                    <a:cubicBezTo>
                      <a:pt x="58" y="47"/>
                      <a:pt x="58" y="47"/>
                      <a:pt x="57" y="47"/>
                    </a:cubicBezTo>
                    <a:moveTo>
                      <a:pt x="61" y="44"/>
                    </a:moveTo>
                    <a:cubicBezTo>
                      <a:pt x="60" y="45"/>
                      <a:pt x="60" y="45"/>
                      <a:pt x="60" y="45"/>
                    </a:cubicBezTo>
                    <a:cubicBezTo>
                      <a:pt x="60" y="46"/>
                      <a:pt x="60" y="46"/>
                      <a:pt x="60" y="46"/>
                    </a:cubicBezTo>
                    <a:cubicBezTo>
                      <a:pt x="60" y="45"/>
                      <a:pt x="60" y="45"/>
                      <a:pt x="61" y="44"/>
                    </a:cubicBezTo>
                    <a:cubicBezTo>
                      <a:pt x="61" y="44"/>
                      <a:pt x="61" y="44"/>
                      <a:pt x="61" y="44"/>
                    </a:cubicBezTo>
                    <a:moveTo>
                      <a:pt x="60" y="44"/>
                    </a:moveTo>
                    <a:cubicBezTo>
                      <a:pt x="59" y="44"/>
                      <a:pt x="59" y="44"/>
                      <a:pt x="59" y="45"/>
                    </a:cubicBezTo>
                    <a:cubicBezTo>
                      <a:pt x="59" y="45"/>
                      <a:pt x="59" y="45"/>
                      <a:pt x="59" y="45"/>
                    </a:cubicBezTo>
                    <a:cubicBezTo>
                      <a:pt x="59" y="45"/>
                      <a:pt x="60" y="44"/>
                      <a:pt x="60" y="44"/>
                    </a:cubicBezTo>
                    <a:cubicBezTo>
                      <a:pt x="60" y="44"/>
                      <a:pt x="60" y="44"/>
                      <a:pt x="60" y="44"/>
                    </a:cubicBezTo>
                    <a:moveTo>
                      <a:pt x="63" y="39"/>
                    </a:moveTo>
                    <a:cubicBezTo>
                      <a:pt x="63" y="41"/>
                      <a:pt x="62" y="42"/>
                      <a:pt x="61" y="43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2" y="42"/>
                      <a:pt x="63" y="41"/>
                      <a:pt x="64" y="39"/>
                    </a:cubicBezTo>
                    <a:cubicBezTo>
                      <a:pt x="64" y="39"/>
                      <a:pt x="63" y="39"/>
                      <a:pt x="63" y="39"/>
                    </a:cubicBezTo>
                    <a:moveTo>
                      <a:pt x="63" y="39"/>
                    </a:moveTo>
                    <a:cubicBezTo>
                      <a:pt x="62" y="40"/>
                      <a:pt x="61" y="42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1" y="42"/>
                      <a:pt x="62" y="40"/>
                      <a:pt x="63" y="39"/>
                    </a:cubicBezTo>
                    <a:cubicBezTo>
                      <a:pt x="63" y="39"/>
                      <a:pt x="63" y="39"/>
                      <a:pt x="63" y="39"/>
                    </a:cubicBezTo>
                    <a:moveTo>
                      <a:pt x="65" y="37"/>
                    </a:moveTo>
                    <a:cubicBezTo>
                      <a:pt x="64" y="37"/>
                      <a:pt x="64" y="38"/>
                      <a:pt x="64" y="38"/>
                    </a:cubicBezTo>
                    <a:cubicBezTo>
                      <a:pt x="64" y="38"/>
                      <a:pt x="64" y="39"/>
                      <a:pt x="64" y="39"/>
                    </a:cubicBezTo>
                    <a:cubicBezTo>
                      <a:pt x="64" y="38"/>
                      <a:pt x="65" y="38"/>
                      <a:pt x="65" y="37"/>
                    </a:cubicBezTo>
                    <a:cubicBezTo>
                      <a:pt x="65" y="37"/>
                      <a:pt x="65" y="37"/>
                      <a:pt x="65" y="37"/>
                    </a:cubicBezTo>
                    <a:moveTo>
                      <a:pt x="64" y="36"/>
                    </a:moveTo>
                    <a:cubicBezTo>
                      <a:pt x="64" y="37"/>
                      <a:pt x="63" y="37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8"/>
                      <a:pt x="64" y="37"/>
                      <a:pt x="64" y="37"/>
                    </a:cubicBezTo>
                    <a:cubicBezTo>
                      <a:pt x="64" y="37"/>
                      <a:pt x="64" y="37"/>
                      <a:pt x="64" y="36"/>
                    </a:cubicBezTo>
                    <a:moveTo>
                      <a:pt x="68" y="32"/>
                    </a:moveTo>
                    <a:cubicBezTo>
                      <a:pt x="67" y="32"/>
                      <a:pt x="67" y="32"/>
                      <a:pt x="67" y="33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8" y="33"/>
                      <a:pt x="68" y="32"/>
                      <a:pt x="68" y="32"/>
                    </a:cubicBezTo>
                    <a:cubicBezTo>
                      <a:pt x="68" y="32"/>
                      <a:pt x="68" y="32"/>
                      <a:pt x="68" y="32"/>
                    </a:cubicBezTo>
                    <a:moveTo>
                      <a:pt x="67" y="31"/>
                    </a:moveTo>
                    <a:cubicBezTo>
                      <a:pt x="67" y="32"/>
                      <a:pt x="67" y="32"/>
                      <a:pt x="66" y="32"/>
                    </a:cubicBezTo>
                    <a:cubicBezTo>
                      <a:pt x="66" y="32"/>
                      <a:pt x="67" y="33"/>
                      <a:pt x="67" y="33"/>
                    </a:cubicBezTo>
                    <a:cubicBezTo>
                      <a:pt x="67" y="32"/>
                      <a:pt x="67" y="32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moveTo>
                      <a:pt x="70" y="27"/>
                    </a:moveTo>
                    <a:cubicBezTo>
                      <a:pt x="69" y="27"/>
                      <a:pt x="69" y="28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9" y="28"/>
                      <a:pt x="69" y="28"/>
                    </a:cubicBezTo>
                    <a:cubicBezTo>
                      <a:pt x="69" y="28"/>
                      <a:pt x="69" y="29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70" y="29"/>
                      <a:pt x="70" y="28"/>
                      <a:pt x="71" y="27"/>
                    </a:cubicBezTo>
                    <a:cubicBezTo>
                      <a:pt x="70" y="27"/>
                      <a:pt x="70" y="27"/>
                      <a:pt x="70" y="27"/>
                    </a:cubicBezTo>
                    <a:moveTo>
                      <a:pt x="70" y="26"/>
                    </a:moveTo>
                    <a:cubicBezTo>
                      <a:pt x="70" y="26"/>
                      <a:pt x="70" y="26"/>
                      <a:pt x="70" y="26"/>
                    </a:cubicBezTo>
                    <a:cubicBezTo>
                      <a:pt x="70" y="26"/>
                      <a:pt x="71" y="27"/>
                      <a:pt x="71" y="27"/>
                    </a:cubicBezTo>
                    <a:cubicBezTo>
                      <a:pt x="71" y="27"/>
                      <a:pt x="71" y="26"/>
                      <a:pt x="71" y="26"/>
                    </a:cubicBezTo>
                    <a:cubicBezTo>
                      <a:pt x="71" y="26"/>
                      <a:pt x="71" y="26"/>
                      <a:pt x="70" y="26"/>
                    </a:cubicBezTo>
                    <a:moveTo>
                      <a:pt x="74" y="19"/>
                    </a:moveTo>
                    <a:cubicBezTo>
                      <a:pt x="74" y="19"/>
                      <a:pt x="74" y="19"/>
                      <a:pt x="74" y="19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19"/>
                      <a:pt x="75" y="19"/>
                      <a:pt x="74" y="19"/>
                    </a:cubicBezTo>
                    <a:moveTo>
                      <a:pt x="76" y="16"/>
                    </a:moveTo>
                    <a:cubicBezTo>
                      <a:pt x="76" y="17"/>
                      <a:pt x="75" y="18"/>
                      <a:pt x="75" y="19"/>
                    </a:cubicBezTo>
                    <a:cubicBezTo>
                      <a:pt x="75" y="19"/>
                      <a:pt x="75" y="19"/>
                      <a:pt x="76" y="19"/>
                    </a:cubicBezTo>
                    <a:cubicBezTo>
                      <a:pt x="76" y="18"/>
                      <a:pt x="76" y="18"/>
                      <a:pt x="77" y="17"/>
                    </a:cubicBezTo>
                    <a:cubicBezTo>
                      <a:pt x="77" y="17"/>
                      <a:pt x="76" y="17"/>
                      <a:pt x="76" y="16"/>
                    </a:cubicBezTo>
                    <a:moveTo>
                      <a:pt x="76" y="16"/>
                    </a:move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7"/>
                      <a:pt x="77" y="17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7" y="16"/>
                      <a:pt x="77" y="16"/>
                      <a:pt x="76" y="16"/>
                    </a:cubicBezTo>
                    <a:moveTo>
                      <a:pt x="77" y="14"/>
                    </a:moveTo>
                    <a:cubicBezTo>
                      <a:pt x="77" y="15"/>
                      <a:pt x="77" y="15"/>
                      <a:pt x="76" y="16"/>
                    </a:cubicBezTo>
                    <a:cubicBezTo>
                      <a:pt x="77" y="16"/>
                      <a:pt x="77" y="16"/>
                      <a:pt x="77" y="16"/>
                    </a:cubicBezTo>
                    <a:cubicBezTo>
                      <a:pt x="78" y="16"/>
                      <a:pt x="78" y="15"/>
                      <a:pt x="78" y="15"/>
                    </a:cubicBezTo>
                    <a:cubicBezTo>
                      <a:pt x="78" y="14"/>
                      <a:pt x="78" y="14"/>
                      <a:pt x="77" y="14"/>
                    </a:cubicBezTo>
                    <a:moveTo>
                      <a:pt x="85" y="3"/>
                    </a:moveTo>
                    <a:cubicBezTo>
                      <a:pt x="83" y="6"/>
                      <a:pt x="83" y="6"/>
                      <a:pt x="83" y="6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4" y="5"/>
                      <a:pt x="84" y="4"/>
                      <a:pt x="85" y="3"/>
                    </a:cubicBezTo>
                    <a:cubicBezTo>
                      <a:pt x="85" y="3"/>
                      <a:pt x="85" y="3"/>
                      <a:pt x="85" y="3"/>
                    </a:cubicBezTo>
                    <a:moveTo>
                      <a:pt x="84" y="3"/>
                    </a:moveTo>
                    <a:cubicBezTo>
                      <a:pt x="84" y="4"/>
                      <a:pt x="83" y="5"/>
                      <a:pt x="83" y="5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4" y="5"/>
                      <a:pt x="84" y="4"/>
                      <a:pt x="85" y="3"/>
                    </a:cubicBezTo>
                    <a:cubicBezTo>
                      <a:pt x="85" y="3"/>
                      <a:pt x="84" y="3"/>
                      <a:pt x="84" y="3"/>
                    </a:cubicBezTo>
                    <a:moveTo>
                      <a:pt x="87" y="0"/>
                    </a:moveTo>
                    <a:cubicBezTo>
                      <a:pt x="86" y="2"/>
                      <a:pt x="86" y="2"/>
                      <a:pt x="86" y="2"/>
                    </a:cubicBezTo>
                    <a:cubicBezTo>
                      <a:pt x="86" y="2"/>
                      <a:pt x="86" y="2"/>
                      <a:pt x="86" y="2"/>
                    </a:cubicBezTo>
                    <a:cubicBezTo>
                      <a:pt x="86" y="1"/>
                      <a:pt x="86" y="1"/>
                      <a:pt x="87" y="0"/>
                    </a:cubicBezTo>
                    <a:cubicBezTo>
                      <a:pt x="87" y="0"/>
                      <a:pt x="87" y="0"/>
                      <a:pt x="87" y="0"/>
                    </a:cubicBezTo>
                    <a:moveTo>
                      <a:pt x="86" y="0"/>
                    </a:moveTo>
                    <a:cubicBezTo>
                      <a:pt x="86" y="1"/>
                      <a:pt x="86" y="1"/>
                      <a:pt x="85" y="1"/>
                    </a:cubicBezTo>
                    <a:cubicBezTo>
                      <a:pt x="85" y="2"/>
                      <a:pt x="86" y="2"/>
                      <a:pt x="86" y="2"/>
                    </a:cubicBezTo>
                    <a:cubicBezTo>
                      <a:pt x="86" y="1"/>
                      <a:pt x="86" y="1"/>
                      <a:pt x="87" y="0"/>
                    </a:cubicBezTo>
                    <a:cubicBezTo>
                      <a:pt x="86" y="0"/>
                      <a:pt x="86" y="0"/>
                      <a:pt x="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5" name="Freeform 9840"/>
              <p:cNvSpPr>
                <a:spLocks noEditPoints="1"/>
              </p:cNvSpPr>
              <p:nvPr/>
            </p:nvSpPr>
            <p:spPr bwMode="auto">
              <a:xfrm>
                <a:off x="-23" y="3460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3 w 3"/>
                  <a:gd name="T11" fmla="*/ 0 h 5"/>
                  <a:gd name="T12" fmla="*/ 3 w 3"/>
                  <a:gd name="T13" fmla="*/ 0 h 5"/>
                  <a:gd name="T14" fmla="*/ 3 w 3"/>
                  <a:gd name="T15" fmla="*/ 0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6" name="Freeform 9841"/>
              <p:cNvSpPr>
                <a:spLocks noEditPoints="1"/>
              </p:cNvSpPr>
              <p:nvPr/>
            </p:nvSpPr>
            <p:spPr bwMode="auto">
              <a:xfrm>
                <a:off x="-139" y="3545"/>
                <a:ext cx="28" cy="52"/>
              </a:xfrm>
              <a:custGeom>
                <a:avLst/>
                <a:gdLst>
                  <a:gd name="T0" fmla="*/ 5 w 28"/>
                  <a:gd name="T1" fmla="*/ 42 h 52"/>
                  <a:gd name="T2" fmla="*/ 0 w 28"/>
                  <a:gd name="T3" fmla="*/ 52 h 52"/>
                  <a:gd name="T4" fmla="*/ 0 w 28"/>
                  <a:gd name="T5" fmla="*/ 52 h 52"/>
                  <a:gd name="T6" fmla="*/ 5 w 28"/>
                  <a:gd name="T7" fmla="*/ 42 h 52"/>
                  <a:gd name="T8" fmla="*/ 5 w 28"/>
                  <a:gd name="T9" fmla="*/ 42 h 52"/>
                  <a:gd name="T10" fmla="*/ 7 w 28"/>
                  <a:gd name="T11" fmla="*/ 40 h 52"/>
                  <a:gd name="T12" fmla="*/ 7 w 28"/>
                  <a:gd name="T13" fmla="*/ 42 h 52"/>
                  <a:gd name="T14" fmla="*/ 7 w 28"/>
                  <a:gd name="T15" fmla="*/ 42 h 52"/>
                  <a:gd name="T16" fmla="*/ 7 w 28"/>
                  <a:gd name="T17" fmla="*/ 40 h 52"/>
                  <a:gd name="T18" fmla="*/ 7 w 28"/>
                  <a:gd name="T19" fmla="*/ 40 h 52"/>
                  <a:gd name="T20" fmla="*/ 9 w 28"/>
                  <a:gd name="T21" fmla="*/ 35 h 52"/>
                  <a:gd name="T22" fmla="*/ 9 w 28"/>
                  <a:gd name="T23" fmla="*/ 35 h 52"/>
                  <a:gd name="T24" fmla="*/ 9 w 28"/>
                  <a:gd name="T25" fmla="*/ 35 h 52"/>
                  <a:gd name="T26" fmla="*/ 9 w 28"/>
                  <a:gd name="T27" fmla="*/ 35 h 52"/>
                  <a:gd name="T28" fmla="*/ 9 w 28"/>
                  <a:gd name="T29" fmla="*/ 35 h 52"/>
                  <a:gd name="T30" fmla="*/ 12 w 28"/>
                  <a:gd name="T31" fmla="*/ 30 h 52"/>
                  <a:gd name="T32" fmla="*/ 12 w 28"/>
                  <a:gd name="T33" fmla="*/ 30 h 52"/>
                  <a:gd name="T34" fmla="*/ 12 w 28"/>
                  <a:gd name="T35" fmla="*/ 30 h 52"/>
                  <a:gd name="T36" fmla="*/ 12 w 28"/>
                  <a:gd name="T37" fmla="*/ 30 h 52"/>
                  <a:gd name="T38" fmla="*/ 12 w 28"/>
                  <a:gd name="T39" fmla="*/ 30 h 52"/>
                  <a:gd name="T40" fmla="*/ 24 w 28"/>
                  <a:gd name="T41" fmla="*/ 9 h 52"/>
                  <a:gd name="T42" fmla="*/ 14 w 28"/>
                  <a:gd name="T43" fmla="*/ 28 h 52"/>
                  <a:gd name="T44" fmla="*/ 14 w 28"/>
                  <a:gd name="T45" fmla="*/ 28 h 52"/>
                  <a:gd name="T46" fmla="*/ 24 w 28"/>
                  <a:gd name="T47" fmla="*/ 9 h 52"/>
                  <a:gd name="T48" fmla="*/ 24 w 28"/>
                  <a:gd name="T49" fmla="*/ 9 h 52"/>
                  <a:gd name="T50" fmla="*/ 28 w 28"/>
                  <a:gd name="T51" fmla="*/ 0 h 52"/>
                  <a:gd name="T52" fmla="*/ 28 w 28"/>
                  <a:gd name="T53" fmla="*/ 0 h 52"/>
                  <a:gd name="T54" fmla="*/ 28 w 28"/>
                  <a:gd name="T55" fmla="*/ 2 h 52"/>
                  <a:gd name="T56" fmla="*/ 28 w 28"/>
                  <a:gd name="T57" fmla="*/ 2 h 52"/>
                  <a:gd name="T58" fmla="*/ 28 w 28"/>
                  <a:gd name="T5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52">
                    <a:moveTo>
                      <a:pt x="5" y="42"/>
                    </a:moveTo>
                    <a:lnTo>
                      <a:pt x="0" y="52"/>
                    </a:lnTo>
                    <a:lnTo>
                      <a:pt x="0" y="52"/>
                    </a:lnTo>
                    <a:lnTo>
                      <a:pt x="5" y="42"/>
                    </a:lnTo>
                    <a:lnTo>
                      <a:pt x="5" y="42"/>
                    </a:lnTo>
                    <a:close/>
                    <a:moveTo>
                      <a:pt x="7" y="40"/>
                    </a:moveTo>
                    <a:lnTo>
                      <a:pt x="7" y="42"/>
                    </a:lnTo>
                    <a:lnTo>
                      <a:pt x="7" y="42"/>
                    </a:lnTo>
                    <a:lnTo>
                      <a:pt x="7" y="40"/>
                    </a:lnTo>
                    <a:lnTo>
                      <a:pt x="7" y="40"/>
                    </a:lnTo>
                    <a:close/>
                    <a:moveTo>
                      <a:pt x="9" y="35"/>
                    </a:move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close/>
                    <a:moveTo>
                      <a:pt x="12" y="30"/>
                    </a:move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close/>
                    <a:moveTo>
                      <a:pt x="24" y="9"/>
                    </a:moveTo>
                    <a:lnTo>
                      <a:pt x="14" y="28"/>
                    </a:lnTo>
                    <a:lnTo>
                      <a:pt x="14" y="28"/>
                    </a:lnTo>
                    <a:lnTo>
                      <a:pt x="24" y="9"/>
                    </a:lnTo>
                    <a:lnTo>
                      <a:pt x="24" y="9"/>
                    </a:lnTo>
                    <a:close/>
                    <a:moveTo>
                      <a:pt x="28" y="0"/>
                    </a:moveTo>
                    <a:lnTo>
                      <a:pt x="28" y="0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7" name="Freeform 9842"/>
              <p:cNvSpPr>
                <a:spLocks noEditPoints="1"/>
              </p:cNvSpPr>
              <p:nvPr/>
            </p:nvSpPr>
            <p:spPr bwMode="auto">
              <a:xfrm>
                <a:off x="-139" y="3545"/>
                <a:ext cx="28" cy="52"/>
              </a:xfrm>
              <a:custGeom>
                <a:avLst/>
                <a:gdLst>
                  <a:gd name="T0" fmla="*/ 5 w 28"/>
                  <a:gd name="T1" fmla="*/ 42 h 52"/>
                  <a:gd name="T2" fmla="*/ 0 w 28"/>
                  <a:gd name="T3" fmla="*/ 52 h 52"/>
                  <a:gd name="T4" fmla="*/ 0 w 28"/>
                  <a:gd name="T5" fmla="*/ 52 h 52"/>
                  <a:gd name="T6" fmla="*/ 5 w 28"/>
                  <a:gd name="T7" fmla="*/ 42 h 52"/>
                  <a:gd name="T8" fmla="*/ 5 w 28"/>
                  <a:gd name="T9" fmla="*/ 42 h 52"/>
                  <a:gd name="T10" fmla="*/ 7 w 28"/>
                  <a:gd name="T11" fmla="*/ 40 h 52"/>
                  <a:gd name="T12" fmla="*/ 7 w 28"/>
                  <a:gd name="T13" fmla="*/ 42 h 52"/>
                  <a:gd name="T14" fmla="*/ 7 w 28"/>
                  <a:gd name="T15" fmla="*/ 42 h 52"/>
                  <a:gd name="T16" fmla="*/ 7 w 28"/>
                  <a:gd name="T17" fmla="*/ 40 h 52"/>
                  <a:gd name="T18" fmla="*/ 7 w 28"/>
                  <a:gd name="T19" fmla="*/ 40 h 52"/>
                  <a:gd name="T20" fmla="*/ 9 w 28"/>
                  <a:gd name="T21" fmla="*/ 35 h 52"/>
                  <a:gd name="T22" fmla="*/ 9 w 28"/>
                  <a:gd name="T23" fmla="*/ 35 h 52"/>
                  <a:gd name="T24" fmla="*/ 9 w 28"/>
                  <a:gd name="T25" fmla="*/ 35 h 52"/>
                  <a:gd name="T26" fmla="*/ 9 w 28"/>
                  <a:gd name="T27" fmla="*/ 35 h 52"/>
                  <a:gd name="T28" fmla="*/ 9 w 28"/>
                  <a:gd name="T29" fmla="*/ 35 h 52"/>
                  <a:gd name="T30" fmla="*/ 12 w 28"/>
                  <a:gd name="T31" fmla="*/ 30 h 52"/>
                  <a:gd name="T32" fmla="*/ 12 w 28"/>
                  <a:gd name="T33" fmla="*/ 30 h 52"/>
                  <a:gd name="T34" fmla="*/ 12 w 28"/>
                  <a:gd name="T35" fmla="*/ 30 h 52"/>
                  <a:gd name="T36" fmla="*/ 12 w 28"/>
                  <a:gd name="T37" fmla="*/ 30 h 52"/>
                  <a:gd name="T38" fmla="*/ 12 w 28"/>
                  <a:gd name="T39" fmla="*/ 30 h 52"/>
                  <a:gd name="T40" fmla="*/ 24 w 28"/>
                  <a:gd name="T41" fmla="*/ 9 h 52"/>
                  <a:gd name="T42" fmla="*/ 14 w 28"/>
                  <a:gd name="T43" fmla="*/ 28 h 52"/>
                  <a:gd name="T44" fmla="*/ 14 w 28"/>
                  <a:gd name="T45" fmla="*/ 28 h 52"/>
                  <a:gd name="T46" fmla="*/ 24 w 28"/>
                  <a:gd name="T47" fmla="*/ 9 h 52"/>
                  <a:gd name="T48" fmla="*/ 24 w 28"/>
                  <a:gd name="T49" fmla="*/ 9 h 52"/>
                  <a:gd name="T50" fmla="*/ 28 w 28"/>
                  <a:gd name="T51" fmla="*/ 0 h 52"/>
                  <a:gd name="T52" fmla="*/ 28 w 28"/>
                  <a:gd name="T53" fmla="*/ 0 h 52"/>
                  <a:gd name="T54" fmla="*/ 28 w 28"/>
                  <a:gd name="T55" fmla="*/ 2 h 52"/>
                  <a:gd name="T56" fmla="*/ 28 w 28"/>
                  <a:gd name="T57" fmla="*/ 2 h 52"/>
                  <a:gd name="T58" fmla="*/ 28 w 28"/>
                  <a:gd name="T5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52">
                    <a:moveTo>
                      <a:pt x="5" y="42"/>
                    </a:moveTo>
                    <a:lnTo>
                      <a:pt x="0" y="52"/>
                    </a:lnTo>
                    <a:lnTo>
                      <a:pt x="0" y="52"/>
                    </a:lnTo>
                    <a:lnTo>
                      <a:pt x="5" y="42"/>
                    </a:lnTo>
                    <a:lnTo>
                      <a:pt x="5" y="42"/>
                    </a:lnTo>
                    <a:moveTo>
                      <a:pt x="7" y="40"/>
                    </a:moveTo>
                    <a:lnTo>
                      <a:pt x="7" y="42"/>
                    </a:lnTo>
                    <a:lnTo>
                      <a:pt x="7" y="42"/>
                    </a:lnTo>
                    <a:lnTo>
                      <a:pt x="7" y="40"/>
                    </a:lnTo>
                    <a:lnTo>
                      <a:pt x="7" y="40"/>
                    </a:lnTo>
                    <a:moveTo>
                      <a:pt x="9" y="35"/>
                    </a:move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moveTo>
                      <a:pt x="12" y="30"/>
                    </a:move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2" y="30"/>
                    </a:lnTo>
                    <a:moveTo>
                      <a:pt x="24" y="9"/>
                    </a:moveTo>
                    <a:lnTo>
                      <a:pt x="14" y="28"/>
                    </a:lnTo>
                    <a:lnTo>
                      <a:pt x="14" y="28"/>
                    </a:lnTo>
                    <a:lnTo>
                      <a:pt x="24" y="9"/>
                    </a:lnTo>
                    <a:lnTo>
                      <a:pt x="24" y="9"/>
                    </a:lnTo>
                    <a:moveTo>
                      <a:pt x="28" y="0"/>
                    </a:moveTo>
                    <a:lnTo>
                      <a:pt x="28" y="0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8" name="Freeform 9843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2 w 12"/>
                  <a:gd name="T1" fmla="*/ 19 h 21"/>
                  <a:gd name="T2" fmla="*/ 0 w 12"/>
                  <a:gd name="T3" fmla="*/ 21 h 21"/>
                  <a:gd name="T4" fmla="*/ 0 w 12"/>
                  <a:gd name="T5" fmla="*/ 21 h 21"/>
                  <a:gd name="T6" fmla="*/ 2 w 12"/>
                  <a:gd name="T7" fmla="*/ 19 h 21"/>
                  <a:gd name="T8" fmla="*/ 2 w 12"/>
                  <a:gd name="T9" fmla="*/ 19 h 21"/>
                  <a:gd name="T10" fmla="*/ 12 w 12"/>
                  <a:gd name="T11" fmla="*/ 0 h 21"/>
                  <a:gd name="T12" fmla="*/ 12 w 12"/>
                  <a:gd name="T13" fmla="*/ 0 h 21"/>
                  <a:gd name="T14" fmla="*/ 12 w 12"/>
                  <a:gd name="T15" fmla="*/ 0 h 21"/>
                  <a:gd name="T16" fmla="*/ 12 w 12"/>
                  <a:gd name="T1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1">
                    <a:moveTo>
                      <a:pt x="2" y="19"/>
                    </a:moveTo>
                    <a:lnTo>
                      <a:pt x="0" y="21"/>
                    </a:lnTo>
                    <a:lnTo>
                      <a:pt x="0" y="21"/>
                    </a:lnTo>
                    <a:lnTo>
                      <a:pt x="2" y="19"/>
                    </a:lnTo>
                    <a:lnTo>
                      <a:pt x="2" y="19"/>
                    </a:lnTo>
                    <a:close/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9" name="Freeform 9844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2 w 12"/>
                  <a:gd name="T1" fmla="*/ 19 h 21"/>
                  <a:gd name="T2" fmla="*/ 0 w 12"/>
                  <a:gd name="T3" fmla="*/ 21 h 21"/>
                  <a:gd name="T4" fmla="*/ 0 w 12"/>
                  <a:gd name="T5" fmla="*/ 21 h 21"/>
                  <a:gd name="T6" fmla="*/ 2 w 12"/>
                  <a:gd name="T7" fmla="*/ 19 h 21"/>
                  <a:gd name="T8" fmla="*/ 2 w 12"/>
                  <a:gd name="T9" fmla="*/ 19 h 21"/>
                  <a:gd name="T10" fmla="*/ 12 w 12"/>
                  <a:gd name="T11" fmla="*/ 0 h 21"/>
                  <a:gd name="T12" fmla="*/ 12 w 12"/>
                  <a:gd name="T13" fmla="*/ 0 h 21"/>
                  <a:gd name="T14" fmla="*/ 12 w 12"/>
                  <a:gd name="T15" fmla="*/ 0 h 21"/>
                  <a:gd name="T16" fmla="*/ 12 w 12"/>
                  <a:gd name="T1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1">
                    <a:moveTo>
                      <a:pt x="2" y="19"/>
                    </a:moveTo>
                    <a:lnTo>
                      <a:pt x="0" y="21"/>
                    </a:lnTo>
                    <a:lnTo>
                      <a:pt x="0" y="21"/>
                    </a:lnTo>
                    <a:lnTo>
                      <a:pt x="2" y="19"/>
                    </a:lnTo>
                    <a:lnTo>
                      <a:pt x="2" y="19"/>
                    </a:lnTo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0" name="Freeform 9845"/>
              <p:cNvSpPr>
                <a:spLocks noEditPoints="1"/>
              </p:cNvSpPr>
              <p:nvPr/>
            </p:nvSpPr>
            <p:spPr bwMode="auto">
              <a:xfrm>
                <a:off x="-134" y="3547"/>
                <a:ext cx="23" cy="40"/>
              </a:xfrm>
              <a:custGeom>
                <a:avLst/>
                <a:gdLst>
                  <a:gd name="T0" fmla="*/ 2 w 23"/>
                  <a:gd name="T1" fmla="*/ 40 h 40"/>
                  <a:gd name="T2" fmla="*/ 0 w 23"/>
                  <a:gd name="T3" fmla="*/ 40 h 40"/>
                  <a:gd name="T4" fmla="*/ 0 w 23"/>
                  <a:gd name="T5" fmla="*/ 40 h 40"/>
                  <a:gd name="T6" fmla="*/ 2 w 23"/>
                  <a:gd name="T7" fmla="*/ 40 h 40"/>
                  <a:gd name="T8" fmla="*/ 2 w 23"/>
                  <a:gd name="T9" fmla="*/ 40 h 40"/>
                  <a:gd name="T10" fmla="*/ 4 w 23"/>
                  <a:gd name="T11" fmla="*/ 33 h 40"/>
                  <a:gd name="T12" fmla="*/ 2 w 23"/>
                  <a:gd name="T13" fmla="*/ 38 h 40"/>
                  <a:gd name="T14" fmla="*/ 2 w 23"/>
                  <a:gd name="T15" fmla="*/ 38 h 40"/>
                  <a:gd name="T16" fmla="*/ 4 w 23"/>
                  <a:gd name="T17" fmla="*/ 33 h 40"/>
                  <a:gd name="T18" fmla="*/ 4 w 23"/>
                  <a:gd name="T19" fmla="*/ 33 h 40"/>
                  <a:gd name="T20" fmla="*/ 7 w 23"/>
                  <a:gd name="T21" fmla="*/ 28 h 40"/>
                  <a:gd name="T22" fmla="*/ 4 w 23"/>
                  <a:gd name="T23" fmla="*/ 33 h 40"/>
                  <a:gd name="T24" fmla="*/ 4 w 23"/>
                  <a:gd name="T25" fmla="*/ 33 h 40"/>
                  <a:gd name="T26" fmla="*/ 7 w 23"/>
                  <a:gd name="T27" fmla="*/ 28 h 40"/>
                  <a:gd name="T28" fmla="*/ 7 w 23"/>
                  <a:gd name="T29" fmla="*/ 28 h 40"/>
                  <a:gd name="T30" fmla="*/ 23 w 23"/>
                  <a:gd name="T31" fmla="*/ 0 h 40"/>
                  <a:gd name="T32" fmla="*/ 19 w 23"/>
                  <a:gd name="T33" fmla="*/ 7 h 40"/>
                  <a:gd name="T34" fmla="*/ 23 w 23"/>
                  <a:gd name="T35" fmla="*/ 0 h 40"/>
                  <a:gd name="T36" fmla="*/ 23 w 23"/>
                  <a:gd name="T3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40">
                    <a:moveTo>
                      <a:pt x="2" y="40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2" y="40"/>
                    </a:lnTo>
                    <a:lnTo>
                      <a:pt x="2" y="40"/>
                    </a:lnTo>
                    <a:close/>
                    <a:moveTo>
                      <a:pt x="4" y="33"/>
                    </a:moveTo>
                    <a:lnTo>
                      <a:pt x="2" y="38"/>
                    </a:lnTo>
                    <a:lnTo>
                      <a:pt x="2" y="38"/>
                    </a:lnTo>
                    <a:lnTo>
                      <a:pt x="4" y="33"/>
                    </a:lnTo>
                    <a:lnTo>
                      <a:pt x="4" y="33"/>
                    </a:lnTo>
                    <a:close/>
                    <a:moveTo>
                      <a:pt x="7" y="28"/>
                    </a:moveTo>
                    <a:lnTo>
                      <a:pt x="4" y="33"/>
                    </a:lnTo>
                    <a:lnTo>
                      <a:pt x="4" y="33"/>
                    </a:lnTo>
                    <a:lnTo>
                      <a:pt x="7" y="28"/>
                    </a:lnTo>
                    <a:lnTo>
                      <a:pt x="7" y="28"/>
                    </a:lnTo>
                    <a:close/>
                    <a:moveTo>
                      <a:pt x="23" y="0"/>
                    </a:moveTo>
                    <a:lnTo>
                      <a:pt x="19" y="7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1" name="Freeform 9846"/>
              <p:cNvSpPr>
                <a:spLocks noEditPoints="1"/>
              </p:cNvSpPr>
              <p:nvPr/>
            </p:nvSpPr>
            <p:spPr bwMode="auto">
              <a:xfrm>
                <a:off x="-134" y="3547"/>
                <a:ext cx="23" cy="40"/>
              </a:xfrm>
              <a:custGeom>
                <a:avLst/>
                <a:gdLst>
                  <a:gd name="T0" fmla="*/ 2 w 23"/>
                  <a:gd name="T1" fmla="*/ 40 h 40"/>
                  <a:gd name="T2" fmla="*/ 0 w 23"/>
                  <a:gd name="T3" fmla="*/ 40 h 40"/>
                  <a:gd name="T4" fmla="*/ 0 w 23"/>
                  <a:gd name="T5" fmla="*/ 40 h 40"/>
                  <a:gd name="T6" fmla="*/ 2 w 23"/>
                  <a:gd name="T7" fmla="*/ 40 h 40"/>
                  <a:gd name="T8" fmla="*/ 2 w 23"/>
                  <a:gd name="T9" fmla="*/ 40 h 40"/>
                  <a:gd name="T10" fmla="*/ 4 w 23"/>
                  <a:gd name="T11" fmla="*/ 33 h 40"/>
                  <a:gd name="T12" fmla="*/ 2 w 23"/>
                  <a:gd name="T13" fmla="*/ 38 h 40"/>
                  <a:gd name="T14" fmla="*/ 2 w 23"/>
                  <a:gd name="T15" fmla="*/ 38 h 40"/>
                  <a:gd name="T16" fmla="*/ 4 w 23"/>
                  <a:gd name="T17" fmla="*/ 33 h 40"/>
                  <a:gd name="T18" fmla="*/ 4 w 23"/>
                  <a:gd name="T19" fmla="*/ 33 h 40"/>
                  <a:gd name="T20" fmla="*/ 7 w 23"/>
                  <a:gd name="T21" fmla="*/ 28 h 40"/>
                  <a:gd name="T22" fmla="*/ 4 w 23"/>
                  <a:gd name="T23" fmla="*/ 33 h 40"/>
                  <a:gd name="T24" fmla="*/ 4 w 23"/>
                  <a:gd name="T25" fmla="*/ 33 h 40"/>
                  <a:gd name="T26" fmla="*/ 7 w 23"/>
                  <a:gd name="T27" fmla="*/ 28 h 40"/>
                  <a:gd name="T28" fmla="*/ 7 w 23"/>
                  <a:gd name="T29" fmla="*/ 28 h 40"/>
                  <a:gd name="T30" fmla="*/ 23 w 23"/>
                  <a:gd name="T31" fmla="*/ 0 h 40"/>
                  <a:gd name="T32" fmla="*/ 19 w 23"/>
                  <a:gd name="T33" fmla="*/ 7 h 40"/>
                  <a:gd name="T34" fmla="*/ 23 w 23"/>
                  <a:gd name="T35" fmla="*/ 0 h 40"/>
                  <a:gd name="T36" fmla="*/ 23 w 23"/>
                  <a:gd name="T3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40">
                    <a:moveTo>
                      <a:pt x="2" y="40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2" y="40"/>
                    </a:lnTo>
                    <a:lnTo>
                      <a:pt x="2" y="40"/>
                    </a:lnTo>
                    <a:moveTo>
                      <a:pt x="4" y="33"/>
                    </a:moveTo>
                    <a:lnTo>
                      <a:pt x="2" y="38"/>
                    </a:lnTo>
                    <a:lnTo>
                      <a:pt x="2" y="38"/>
                    </a:lnTo>
                    <a:lnTo>
                      <a:pt x="4" y="33"/>
                    </a:lnTo>
                    <a:lnTo>
                      <a:pt x="4" y="33"/>
                    </a:lnTo>
                    <a:moveTo>
                      <a:pt x="7" y="28"/>
                    </a:moveTo>
                    <a:lnTo>
                      <a:pt x="4" y="33"/>
                    </a:lnTo>
                    <a:lnTo>
                      <a:pt x="4" y="33"/>
                    </a:lnTo>
                    <a:lnTo>
                      <a:pt x="7" y="28"/>
                    </a:lnTo>
                    <a:lnTo>
                      <a:pt x="7" y="28"/>
                    </a:lnTo>
                    <a:moveTo>
                      <a:pt x="23" y="0"/>
                    </a:moveTo>
                    <a:lnTo>
                      <a:pt x="19" y="7"/>
                    </a:lnTo>
                    <a:lnTo>
                      <a:pt x="23" y="0"/>
                    </a:lnTo>
                    <a:lnTo>
                      <a:pt x="2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2" name="Freeform 9847"/>
              <p:cNvSpPr>
                <a:spLocks noEditPoints="1"/>
              </p:cNvSpPr>
              <p:nvPr/>
            </p:nvSpPr>
            <p:spPr bwMode="auto">
              <a:xfrm>
                <a:off x="-146" y="3545"/>
                <a:ext cx="35" cy="61"/>
              </a:xfrm>
              <a:custGeom>
                <a:avLst/>
                <a:gdLst>
                  <a:gd name="T0" fmla="*/ 0 w 15"/>
                  <a:gd name="T1" fmla="*/ 26 h 26"/>
                  <a:gd name="T2" fmla="*/ 0 w 15"/>
                  <a:gd name="T3" fmla="*/ 26 h 26"/>
                  <a:gd name="T4" fmla="*/ 0 w 15"/>
                  <a:gd name="T5" fmla="*/ 26 h 26"/>
                  <a:gd name="T6" fmla="*/ 0 w 15"/>
                  <a:gd name="T7" fmla="*/ 26 h 26"/>
                  <a:gd name="T8" fmla="*/ 0 w 15"/>
                  <a:gd name="T9" fmla="*/ 26 h 26"/>
                  <a:gd name="T10" fmla="*/ 1 w 15"/>
                  <a:gd name="T11" fmla="*/ 25 h 26"/>
                  <a:gd name="T12" fmla="*/ 1 w 15"/>
                  <a:gd name="T13" fmla="*/ 26 h 26"/>
                  <a:gd name="T14" fmla="*/ 1 w 15"/>
                  <a:gd name="T15" fmla="*/ 26 h 26"/>
                  <a:gd name="T16" fmla="*/ 1 w 15"/>
                  <a:gd name="T17" fmla="*/ 25 h 26"/>
                  <a:gd name="T18" fmla="*/ 1 w 15"/>
                  <a:gd name="T19" fmla="*/ 25 h 26"/>
                  <a:gd name="T20" fmla="*/ 5 w 15"/>
                  <a:gd name="T21" fmla="*/ 18 h 26"/>
                  <a:gd name="T22" fmla="*/ 1 w 15"/>
                  <a:gd name="T23" fmla="*/ 25 h 26"/>
                  <a:gd name="T24" fmla="*/ 1 w 15"/>
                  <a:gd name="T25" fmla="*/ 25 h 26"/>
                  <a:gd name="T26" fmla="*/ 5 w 15"/>
                  <a:gd name="T27" fmla="*/ 18 h 26"/>
                  <a:gd name="T28" fmla="*/ 5 w 15"/>
                  <a:gd name="T29" fmla="*/ 18 h 26"/>
                  <a:gd name="T30" fmla="*/ 6 w 15"/>
                  <a:gd name="T31" fmla="*/ 17 h 26"/>
                  <a:gd name="T32" fmla="*/ 5 w 15"/>
                  <a:gd name="T33" fmla="*/ 18 h 26"/>
                  <a:gd name="T34" fmla="*/ 5 w 15"/>
                  <a:gd name="T35" fmla="*/ 18 h 26"/>
                  <a:gd name="T36" fmla="*/ 6 w 15"/>
                  <a:gd name="T37" fmla="*/ 17 h 26"/>
                  <a:gd name="T38" fmla="*/ 6 w 15"/>
                  <a:gd name="T39" fmla="*/ 17 h 26"/>
                  <a:gd name="T40" fmla="*/ 7 w 15"/>
                  <a:gd name="T41" fmla="*/ 14 h 26"/>
                  <a:gd name="T42" fmla="*/ 7 w 15"/>
                  <a:gd name="T43" fmla="*/ 15 h 26"/>
                  <a:gd name="T44" fmla="*/ 7 w 15"/>
                  <a:gd name="T45" fmla="*/ 15 h 26"/>
                  <a:gd name="T46" fmla="*/ 7 w 15"/>
                  <a:gd name="T47" fmla="*/ 14 h 26"/>
                  <a:gd name="T48" fmla="*/ 7 w 15"/>
                  <a:gd name="T49" fmla="*/ 14 h 26"/>
                  <a:gd name="T50" fmla="*/ 8 w 15"/>
                  <a:gd name="T51" fmla="*/ 13 h 26"/>
                  <a:gd name="T52" fmla="*/ 8 w 15"/>
                  <a:gd name="T53" fmla="*/ 13 h 26"/>
                  <a:gd name="T54" fmla="*/ 8 w 15"/>
                  <a:gd name="T55" fmla="*/ 13 h 26"/>
                  <a:gd name="T56" fmla="*/ 8 w 15"/>
                  <a:gd name="T57" fmla="*/ 13 h 26"/>
                  <a:gd name="T58" fmla="*/ 8 w 15"/>
                  <a:gd name="T59" fmla="*/ 13 h 26"/>
                  <a:gd name="T60" fmla="*/ 13 w 15"/>
                  <a:gd name="T61" fmla="*/ 4 h 26"/>
                  <a:gd name="T62" fmla="*/ 8 w 15"/>
                  <a:gd name="T63" fmla="*/ 12 h 26"/>
                  <a:gd name="T64" fmla="*/ 8 w 15"/>
                  <a:gd name="T65" fmla="*/ 12 h 26"/>
                  <a:gd name="T66" fmla="*/ 13 w 15"/>
                  <a:gd name="T67" fmla="*/ 4 h 26"/>
                  <a:gd name="T68" fmla="*/ 13 w 15"/>
                  <a:gd name="T69" fmla="*/ 4 h 26"/>
                  <a:gd name="T70" fmla="*/ 15 w 15"/>
                  <a:gd name="T71" fmla="*/ 0 h 26"/>
                  <a:gd name="T72" fmla="*/ 15 w 15"/>
                  <a:gd name="T73" fmla="*/ 1 h 26"/>
                  <a:gd name="T74" fmla="*/ 15 w 15"/>
                  <a:gd name="T75" fmla="*/ 1 h 26"/>
                  <a:gd name="T76" fmla="*/ 15 w 15"/>
                  <a:gd name="T77" fmla="*/ 0 h 26"/>
                  <a:gd name="T78" fmla="*/ 15 w 15"/>
                  <a:gd name="T7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5" h="26">
                    <a:moveTo>
                      <a:pt x="0" y="26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moveTo>
                      <a:pt x="1" y="25"/>
                    </a:moveTo>
                    <a:cubicBezTo>
                      <a:pt x="1" y="25"/>
                      <a:pt x="1" y="26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moveTo>
                      <a:pt x="5" y="18"/>
                    </a:moveTo>
                    <a:cubicBezTo>
                      <a:pt x="4" y="20"/>
                      <a:pt x="3" y="22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3" y="22"/>
                      <a:pt x="4" y="20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moveTo>
                      <a:pt x="6" y="17"/>
                    </a:moveTo>
                    <a:cubicBezTo>
                      <a:pt x="6" y="17"/>
                      <a:pt x="6" y="17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moveTo>
                      <a:pt x="7" y="14"/>
                    </a:move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moveTo>
                      <a:pt x="8" y="13"/>
                    </a:move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moveTo>
                      <a:pt x="13" y="4"/>
                    </a:moveTo>
                    <a:cubicBezTo>
                      <a:pt x="12" y="6"/>
                      <a:pt x="10" y="9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10" y="9"/>
                      <a:pt x="12" y="6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moveTo>
                      <a:pt x="15" y="0"/>
                    </a:moveTo>
                    <a:cubicBezTo>
                      <a:pt x="15" y="0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3" name="Freeform 9848"/>
              <p:cNvSpPr>
                <a:spLocks noEditPoints="1"/>
              </p:cNvSpPr>
              <p:nvPr/>
            </p:nvSpPr>
            <p:spPr bwMode="auto">
              <a:xfrm>
                <a:off x="-127" y="3554"/>
                <a:ext cx="12" cy="21"/>
              </a:xfrm>
              <a:custGeom>
                <a:avLst/>
                <a:gdLst>
                  <a:gd name="T0" fmla="*/ 0 w 5"/>
                  <a:gd name="T1" fmla="*/ 8 h 9"/>
                  <a:gd name="T2" fmla="*/ 0 w 5"/>
                  <a:gd name="T3" fmla="*/ 9 h 9"/>
                  <a:gd name="T4" fmla="*/ 0 w 5"/>
                  <a:gd name="T5" fmla="*/ 9 h 9"/>
                  <a:gd name="T6" fmla="*/ 0 w 5"/>
                  <a:gd name="T7" fmla="*/ 8 h 9"/>
                  <a:gd name="T8" fmla="*/ 0 w 5"/>
                  <a:gd name="T9" fmla="*/ 8 h 9"/>
                  <a:gd name="T10" fmla="*/ 5 w 5"/>
                  <a:gd name="T11" fmla="*/ 0 h 9"/>
                  <a:gd name="T12" fmla="*/ 5 w 5"/>
                  <a:gd name="T13" fmla="*/ 0 h 9"/>
                  <a:gd name="T14" fmla="*/ 5 w 5"/>
                  <a:gd name="T15" fmla="*/ 0 h 9"/>
                  <a:gd name="T16" fmla="*/ 5 w 5"/>
                  <a:gd name="T17" fmla="*/ 0 h 9"/>
                  <a:gd name="T18" fmla="*/ 5 w 5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0" y="8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4" name="Oval 9849"/>
              <p:cNvSpPr>
                <a:spLocks noChangeArrowheads="1"/>
              </p:cNvSpPr>
              <p:nvPr/>
            </p:nvSpPr>
            <p:spPr bwMode="auto">
              <a:xfrm>
                <a:off x="-146" y="360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5" name="Freeform 9850"/>
              <p:cNvSpPr>
                <a:spLocks noEditPoints="1"/>
              </p:cNvSpPr>
              <p:nvPr/>
            </p:nvSpPr>
            <p:spPr bwMode="auto">
              <a:xfrm>
                <a:off x="-146" y="3547"/>
                <a:ext cx="35" cy="61"/>
              </a:xfrm>
              <a:custGeom>
                <a:avLst/>
                <a:gdLst>
                  <a:gd name="T0" fmla="*/ 0 w 15"/>
                  <a:gd name="T1" fmla="*/ 25 h 26"/>
                  <a:gd name="T2" fmla="*/ 0 w 15"/>
                  <a:gd name="T3" fmla="*/ 26 h 26"/>
                  <a:gd name="T4" fmla="*/ 0 w 15"/>
                  <a:gd name="T5" fmla="*/ 26 h 26"/>
                  <a:gd name="T6" fmla="*/ 0 w 15"/>
                  <a:gd name="T7" fmla="*/ 25 h 26"/>
                  <a:gd name="T8" fmla="*/ 0 w 15"/>
                  <a:gd name="T9" fmla="*/ 25 h 26"/>
                  <a:gd name="T10" fmla="*/ 1 w 15"/>
                  <a:gd name="T11" fmla="*/ 25 h 26"/>
                  <a:gd name="T12" fmla="*/ 0 w 15"/>
                  <a:gd name="T13" fmla="*/ 25 h 26"/>
                  <a:gd name="T14" fmla="*/ 0 w 15"/>
                  <a:gd name="T15" fmla="*/ 25 h 26"/>
                  <a:gd name="T16" fmla="*/ 1 w 15"/>
                  <a:gd name="T17" fmla="*/ 25 h 26"/>
                  <a:gd name="T18" fmla="*/ 1 w 15"/>
                  <a:gd name="T19" fmla="*/ 25 h 26"/>
                  <a:gd name="T20" fmla="*/ 1 w 15"/>
                  <a:gd name="T21" fmla="*/ 24 h 26"/>
                  <a:gd name="T22" fmla="*/ 1 w 15"/>
                  <a:gd name="T23" fmla="*/ 24 h 26"/>
                  <a:gd name="T24" fmla="*/ 1 w 15"/>
                  <a:gd name="T25" fmla="*/ 24 h 26"/>
                  <a:gd name="T26" fmla="*/ 1 w 15"/>
                  <a:gd name="T27" fmla="*/ 24 h 26"/>
                  <a:gd name="T28" fmla="*/ 1 w 15"/>
                  <a:gd name="T29" fmla="*/ 24 h 26"/>
                  <a:gd name="T30" fmla="*/ 5 w 15"/>
                  <a:gd name="T31" fmla="*/ 17 h 26"/>
                  <a:gd name="T32" fmla="*/ 5 w 15"/>
                  <a:gd name="T33" fmla="*/ 17 h 26"/>
                  <a:gd name="T34" fmla="*/ 5 w 15"/>
                  <a:gd name="T35" fmla="*/ 17 h 26"/>
                  <a:gd name="T36" fmla="*/ 5 w 15"/>
                  <a:gd name="T37" fmla="*/ 17 h 26"/>
                  <a:gd name="T38" fmla="*/ 5 w 15"/>
                  <a:gd name="T39" fmla="*/ 17 h 26"/>
                  <a:gd name="T40" fmla="*/ 7 w 15"/>
                  <a:gd name="T41" fmla="*/ 14 h 26"/>
                  <a:gd name="T42" fmla="*/ 6 w 15"/>
                  <a:gd name="T43" fmla="*/ 16 h 26"/>
                  <a:gd name="T44" fmla="*/ 6 w 15"/>
                  <a:gd name="T45" fmla="*/ 16 h 26"/>
                  <a:gd name="T46" fmla="*/ 7 w 15"/>
                  <a:gd name="T47" fmla="*/ 14 h 26"/>
                  <a:gd name="T48" fmla="*/ 7 w 15"/>
                  <a:gd name="T49" fmla="*/ 14 h 26"/>
                  <a:gd name="T50" fmla="*/ 8 w 15"/>
                  <a:gd name="T51" fmla="*/ 12 h 26"/>
                  <a:gd name="T52" fmla="*/ 7 w 15"/>
                  <a:gd name="T53" fmla="*/ 13 h 26"/>
                  <a:gd name="T54" fmla="*/ 7 w 15"/>
                  <a:gd name="T55" fmla="*/ 13 h 26"/>
                  <a:gd name="T56" fmla="*/ 8 w 15"/>
                  <a:gd name="T57" fmla="*/ 12 h 26"/>
                  <a:gd name="T58" fmla="*/ 8 w 15"/>
                  <a:gd name="T59" fmla="*/ 12 h 26"/>
                  <a:gd name="T60" fmla="*/ 15 w 15"/>
                  <a:gd name="T61" fmla="*/ 0 h 26"/>
                  <a:gd name="T62" fmla="*/ 13 w 15"/>
                  <a:gd name="T63" fmla="*/ 3 h 26"/>
                  <a:gd name="T64" fmla="*/ 13 w 15"/>
                  <a:gd name="T65" fmla="*/ 3 h 26"/>
                  <a:gd name="T66" fmla="*/ 15 w 15"/>
                  <a:gd name="T67" fmla="*/ 0 h 26"/>
                  <a:gd name="T68" fmla="*/ 15 w 15"/>
                  <a:gd name="T6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" h="26">
                    <a:moveTo>
                      <a:pt x="0" y="25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moveTo>
                      <a:pt x="1" y="25"/>
                    </a:moveTo>
                    <a:cubicBezTo>
                      <a:pt x="1" y="25"/>
                      <a:pt x="1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moveTo>
                      <a:pt x="1" y="24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moveTo>
                      <a:pt x="5" y="17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moveTo>
                      <a:pt x="7" y="14"/>
                    </a:moveTo>
                    <a:cubicBezTo>
                      <a:pt x="7" y="15"/>
                      <a:pt x="6" y="15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5"/>
                      <a:pt x="7" y="15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moveTo>
                      <a:pt x="8" y="12"/>
                    </a:moveTo>
                    <a:cubicBezTo>
                      <a:pt x="8" y="12"/>
                      <a:pt x="8" y="13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2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moveTo>
                      <a:pt x="15" y="0"/>
                    </a:moveTo>
                    <a:cubicBezTo>
                      <a:pt x="14" y="1"/>
                      <a:pt x="14" y="2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2"/>
                      <a:pt x="14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6" name="Freeform 9851"/>
              <p:cNvSpPr>
                <a:spLocks/>
              </p:cNvSpPr>
              <p:nvPr/>
            </p:nvSpPr>
            <p:spPr bwMode="auto">
              <a:xfrm>
                <a:off x="-212" y="3712"/>
                <a:ext cx="7" cy="15"/>
              </a:xfrm>
              <a:custGeom>
                <a:avLst/>
                <a:gdLst>
                  <a:gd name="T0" fmla="*/ 7 w 7"/>
                  <a:gd name="T1" fmla="*/ 0 h 15"/>
                  <a:gd name="T2" fmla="*/ 0 w 7"/>
                  <a:gd name="T3" fmla="*/ 15 h 15"/>
                  <a:gd name="T4" fmla="*/ 0 w 7"/>
                  <a:gd name="T5" fmla="*/ 15 h 15"/>
                  <a:gd name="T6" fmla="*/ 7 w 7"/>
                  <a:gd name="T7" fmla="*/ 0 h 15"/>
                  <a:gd name="T8" fmla="*/ 7 w 7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7" name="Freeform 9852"/>
              <p:cNvSpPr>
                <a:spLocks/>
              </p:cNvSpPr>
              <p:nvPr/>
            </p:nvSpPr>
            <p:spPr bwMode="auto">
              <a:xfrm>
                <a:off x="-212" y="3712"/>
                <a:ext cx="7" cy="15"/>
              </a:xfrm>
              <a:custGeom>
                <a:avLst/>
                <a:gdLst>
                  <a:gd name="T0" fmla="*/ 7 w 7"/>
                  <a:gd name="T1" fmla="*/ 0 h 15"/>
                  <a:gd name="T2" fmla="*/ 0 w 7"/>
                  <a:gd name="T3" fmla="*/ 15 h 15"/>
                  <a:gd name="T4" fmla="*/ 0 w 7"/>
                  <a:gd name="T5" fmla="*/ 15 h 15"/>
                  <a:gd name="T6" fmla="*/ 7 w 7"/>
                  <a:gd name="T7" fmla="*/ 0 h 15"/>
                  <a:gd name="T8" fmla="*/ 7 w 7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lnTo>
                      <a:pt x="0" y="15"/>
                    </a:lnTo>
                    <a:lnTo>
                      <a:pt x="0" y="15"/>
                    </a:lnTo>
                    <a:lnTo>
                      <a:pt x="7" y="0"/>
                    </a:lnTo>
                    <a:lnTo>
                      <a:pt x="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8" name="Freeform 9853"/>
              <p:cNvSpPr>
                <a:spLocks noEditPoints="1"/>
              </p:cNvSpPr>
              <p:nvPr/>
            </p:nvSpPr>
            <p:spPr bwMode="auto">
              <a:xfrm>
                <a:off x="-217" y="3696"/>
                <a:ext cx="21" cy="40"/>
              </a:xfrm>
              <a:custGeom>
                <a:avLst/>
                <a:gdLst>
                  <a:gd name="T0" fmla="*/ 5 w 21"/>
                  <a:gd name="T1" fmla="*/ 31 h 40"/>
                  <a:gd name="T2" fmla="*/ 0 w 21"/>
                  <a:gd name="T3" fmla="*/ 40 h 40"/>
                  <a:gd name="T4" fmla="*/ 0 w 21"/>
                  <a:gd name="T5" fmla="*/ 40 h 40"/>
                  <a:gd name="T6" fmla="*/ 5 w 21"/>
                  <a:gd name="T7" fmla="*/ 31 h 40"/>
                  <a:gd name="T8" fmla="*/ 5 w 21"/>
                  <a:gd name="T9" fmla="*/ 31 h 40"/>
                  <a:gd name="T10" fmla="*/ 21 w 21"/>
                  <a:gd name="T11" fmla="*/ 0 h 40"/>
                  <a:gd name="T12" fmla="*/ 21 w 21"/>
                  <a:gd name="T13" fmla="*/ 0 h 40"/>
                  <a:gd name="T14" fmla="*/ 12 w 21"/>
                  <a:gd name="T15" fmla="*/ 16 h 40"/>
                  <a:gd name="T16" fmla="*/ 12 w 21"/>
                  <a:gd name="T17" fmla="*/ 16 h 40"/>
                  <a:gd name="T18" fmla="*/ 21 w 21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40">
                    <a:moveTo>
                      <a:pt x="5" y="31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5" y="31"/>
                    </a:lnTo>
                    <a:lnTo>
                      <a:pt x="5" y="31"/>
                    </a:lnTo>
                    <a:close/>
                    <a:moveTo>
                      <a:pt x="21" y="0"/>
                    </a:moveTo>
                    <a:lnTo>
                      <a:pt x="21" y="0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9" name="Freeform 9854"/>
              <p:cNvSpPr>
                <a:spLocks noEditPoints="1"/>
              </p:cNvSpPr>
              <p:nvPr/>
            </p:nvSpPr>
            <p:spPr bwMode="auto">
              <a:xfrm>
                <a:off x="-217" y="3696"/>
                <a:ext cx="21" cy="40"/>
              </a:xfrm>
              <a:custGeom>
                <a:avLst/>
                <a:gdLst>
                  <a:gd name="T0" fmla="*/ 5 w 21"/>
                  <a:gd name="T1" fmla="*/ 31 h 40"/>
                  <a:gd name="T2" fmla="*/ 0 w 21"/>
                  <a:gd name="T3" fmla="*/ 40 h 40"/>
                  <a:gd name="T4" fmla="*/ 0 w 21"/>
                  <a:gd name="T5" fmla="*/ 40 h 40"/>
                  <a:gd name="T6" fmla="*/ 5 w 21"/>
                  <a:gd name="T7" fmla="*/ 31 h 40"/>
                  <a:gd name="T8" fmla="*/ 5 w 21"/>
                  <a:gd name="T9" fmla="*/ 31 h 40"/>
                  <a:gd name="T10" fmla="*/ 21 w 21"/>
                  <a:gd name="T11" fmla="*/ 0 h 40"/>
                  <a:gd name="T12" fmla="*/ 21 w 21"/>
                  <a:gd name="T13" fmla="*/ 0 h 40"/>
                  <a:gd name="T14" fmla="*/ 12 w 21"/>
                  <a:gd name="T15" fmla="*/ 16 h 40"/>
                  <a:gd name="T16" fmla="*/ 12 w 21"/>
                  <a:gd name="T17" fmla="*/ 16 h 40"/>
                  <a:gd name="T18" fmla="*/ 21 w 21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40">
                    <a:moveTo>
                      <a:pt x="5" y="31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5" y="31"/>
                    </a:lnTo>
                    <a:lnTo>
                      <a:pt x="5" y="31"/>
                    </a:lnTo>
                    <a:moveTo>
                      <a:pt x="21" y="0"/>
                    </a:moveTo>
                    <a:lnTo>
                      <a:pt x="21" y="0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1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0" name="Freeform 9855"/>
              <p:cNvSpPr>
                <a:spLocks noEditPoints="1"/>
              </p:cNvSpPr>
              <p:nvPr/>
            </p:nvSpPr>
            <p:spPr bwMode="auto">
              <a:xfrm>
                <a:off x="-229" y="3719"/>
                <a:ext cx="19" cy="33"/>
              </a:xfrm>
              <a:custGeom>
                <a:avLst/>
                <a:gdLst>
                  <a:gd name="T0" fmla="*/ 1 w 8"/>
                  <a:gd name="T1" fmla="*/ 12 h 14"/>
                  <a:gd name="T2" fmla="*/ 0 w 8"/>
                  <a:gd name="T3" fmla="*/ 14 h 14"/>
                  <a:gd name="T4" fmla="*/ 0 w 8"/>
                  <a:gd name="T5" fmla="*/ 14 h 14"/>
                  <a:gd name="T6" fmla="*/ 1 w 8"/>
                  <a:gd name="T7" fmla="*/ 12 h 14"/>
                  <a:gd name="T8" fmla="*/ 1 w 8"/>
                  <a:gd name="T9" fmla="*/ 12 h 14"/>
                  <a:gd name="T10" fmla="*/ 2 w 8"/>
                  <a:gd name="T11" fmla="*/ 10 h 14"/>
                  <a:gd name="T12" fmla="*/ 2 w 8"/>
                  <a:gd name="T13" fmla="*/ 11 h 14"/>
                  <a:gd name="T14" fmla="*/ 2 w 8"/>
                  <a:gd name="T15" fmla="*/ 11 h 14"/>
                  <a:gd name="T16" fmla="*/ 2 w 8"/>
                  <a:gd name="T17" fmla="*/ 10 h 14"/>
                  <a:gd name="T18" fmla="*/ 2 w 8"/>
                  <a:gd name="T19" fmla="*/ 10 h 14"/>
                  <a:gd name="T20" fmla="*/ 8 w 8"/>
                  <a:gd name="T21" fmla="*/ 0 h 14"/>
                  <a:gd name="T22" fmla="*/ 8 w 8"/>
                  <a:gd name="T23" fmla="*/ 0 h 14"/>
                  <a:gd name="T24" fmla="*/ 6 w 8"/>
                  <a:gd name="T25" fmla="*/ 3 h 14"/>
                  <a:gd name="T26" fmla="*/ 6 w 8"/>
                  <a:gd name="T27" fmla="*/ 3 h 14"/>
                  <a:gd name="T28" fmla="*/ 8 w 8"/>
                  <a:gd name="T2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4">
                    <a:moveTo>
                      <a:pt x="1" y="12"/>
                    </a:moveTo>
                    <a:cubicBezTo>
                      <a:pt x="1" y="13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1" y="13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moveTo>
                      <a:pt x="2" y="10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7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2"/>
                      <a:pt x="8" y="1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1" name="Freeform 9856"/>
              <p:cNvSpPr>
                <a:spLocks noEditPoints="1"/>
              </p:cNvSpPr>
              <p:nvPr/>
            </p:nvSpPr>
            <p:spPr bwMode="auto">
              <a:xfrm>
                <a:off x="-234" y="3727"/>
                <a:ext cx="19" cy="35"/>
              </a:xfrm>
              <a:custGeom>
                <a:avLst/>
                <a:gdLst>
                  <a:gd name="T0" fmla="*/ 2 w 8"/>
                  <a:gd name="T1" fmla="*/ 11 h 15"/>
                  <a:gd name="T2" fmla="*/ 0 w 8"/>
                  <a:gd name="T3" fmla="*/ 15 h 15"/>
                  <a:gd name="T4" fmla="*/ 0 w 8"/>
                  <a:gd name="T5" fmla="*/ 15 h 15"/>
                  <a:gd name="T6" fmla="*/ 2 w 8"/>
                  <a:gd name="T7" fmla="*/ 11 h 15"/>
                  <a:gd name="T8" fmla="*/ 2 w 8"/>
                  <a:gd name="T9" fmla="*/ 11 h 15"/>
                  <a:gd name="T10" fmla="*/ 4 w 8"/>
                  <a:gd name="T11" fmla="*/ 8 h 15"/>
                  <a:gd name="T12" fmla="*/ 3 w 8"/>
                  <a:gd name="T13" fmla="*/ 9 h 15"/>
                  <a:gd name="T14" fmla="*/ 3 w 8"/>
                  <a:gd name="T15" fmla="*/ 9 h 15"/>
                  <a:gd name="T16" fmla="*/ 4 w 8"/>
                  <a:gd name="T17" fmla="*/ 8 h 15"/>
                  <a:gd name="T18" fmla="*/ 4 w 8"/>
                  <a:gd name="T19" fmla="*/ 8 h 15"/>
                  <a:gd name="T20" fmla="*/ 8 w 8"/>
                  <a:gd name="T21" fmla="*/ 0 h 15"/>
                  <a:gd name="T22" fmla="*/ 4 w 8"/>
                  <a:gd name="T23" fmla="*/ 7 h 15"/>
                  <a:gd name="T24" fmla="*/ 4 w 8"/>
                  <a:gd name="T25" fmla="*/ 7 h 15"/>
                  <a:gd name="T26" fmla="*/ 8 w 8"/>
                  <a:gd name="T27" fmla="*/ 0 h 15"/>
                  <a:gd name="T28" fmla="*/ 8 w 8"/>
                  <a:gd name="T2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5">
                    <a:moveTo>
                      <a:pt x="2" y="11"/>
                    </a:moveTo>
                    <a:cubicBezTo>
                      <a:pt x="1" y="13"/>
                      <a:pt x="1" y="1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4"/>
                      <a:pt x="1" y="13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moveTo>
                      <a:pt x="4" y="8"/>
                    </a:moveTo>
                    <a:cubicBezTo>
                      <a:pt x="4" y="9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4" y="9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8" y="0"/>
                    </a:moveTo>
                    <a:cubicBezTo>
                      <a:pt x="7" y="3"/>
                      <a:pt x="6" y="5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5"/>
                      <a:pt x="7" y="3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2" name="Freeform 9857"/>
              <p:cNvSpPr>
                <a:spLocks noEditPoints="1"/>
              </p:cNvSpPr>
              <p:nvPr/>
            </p:nvSpPr>
            <p:spPr bwMode="auto">
              <a:xfrm>
                <a:off x="-269" y="3795"/>
                <a:ext cx="17" cy="33"/>
              </a:xfrm>
              <a:custGeom>
                <a:avLst/>
                <a:gdLst>
                  <a:gd name="T0" fmla="*/ 0 w 17"/>
                  <a:gd name="T1" fmla="*/ 31 h 33"/>
                  <a:gd name="T2" fmla="*/ 0 w 17"/>
                  <a:gd name="T3" fmla="*/ 33 h 33"/>
                  <a:gd name="T4" fmla="*/ 0 w 17"/>
                  <a:gd name="T5" fmla="*/ 33 h 33"/>
                  <a:gd name="T6" fmla="*/ 0 w 17"/>
                  <a:gd name="T7" fmla="*/ 31 h 33"/>
                  <a:gd name="T8" fmla="*/ 0 w 17"/>
                  <a:gd name="T9" fmla="*/ 31 h 33"/>
                  <a:gd name="T10" fmla="*/ 5 w 17"/>
                  <a:gd name="T11" fmla="*/ 24 h 33"/>
                  <a:gd name="T12" fmla="*/ 2 w 17"/>
                  <a:gd name="T13" fmla="*/ 26 h 33"/>
                  <a:gd name="T14" fmla="*/ 2 w 17"/>
                  <a:gd name="T15" fmla="*/ 26 h 33"/>
                  <a:gd name="T16" fmla="*/ 5 w 17"/>
                  <a:gd name="T17" fmla="*/ 24 h 33"/>
                  <a:gd name="T18" fmla="*/ 5 w 17"/>
                  <a:gd name="T19" fmla="*/ 24 h 33"/>
                  <a:gd name="T20" fmla="*/ 5 w 17"/>
                  <a:gd name="T21" fmla="*/ 24 h 33"/>
                  <a:gd name="T22" fmla="*/ 5 w 17"/>
                  <a:gd name="T23" fmla="*/ 24 h 33"/>
                  <a:gd name="T24" fmla="*/ 5 w 17"/>
                  <a:gd name="T25" fmla="*/ 24 h 33"/>
                  <a:gd name="T26" fmla="*/ 5 w 17"/>
                  <a:gd name="T27" fmla="*/ 24 h 33"/>
                  <a:gd name="T28" fmla="*/ 5 w 17"/>
                  <a:gd name="T29" fmla="*/ 24 h 33"/>
                  <a:gd name="T30" fmla="*/ 7 w 17"/>
                  <a:gd name="T31" fmla="*/ 21 h 33"/>
                  <a:gd name="T32" fmla="*/ 5 w 17"/>
                  <a:gd name="T33" fmla="*/ 21 h 33"/>
                  <a:gd name="T34" fmla="*/ 5 w 17"/>
                  <a:gd name="T35" fmla="*/ 21 h 33"/>
                  <a:gd name="T36" fmla="*/ 7 w 17"/>
                  <a:gd name="T37" fmla="*/ 21 h 33"/>
                  <a:gd name="T38" fmla="*/ 7 w 17"/>
                  <a:gd name="T39" fmla="*/ 19 h 33"/>
                  <a:gd name="T40" fmla="*/ 7 w 17"/>
                  <a:gd name="T41" fmla="*/ 19 h 33"/>
                  <a:gd name="T42" fmla="*/ 7 w 17"/>
                  <a:gd name="T43" fmla="*/ 19 h 33"/>
                  <a:gd name="T44" fmla="*/ 7 w 17"/>
                  <a:gd name="T45" fmla="*/ 19 h 33"/>
                  <a:gd name="T46" fmla="*/ 7 w 17"/>
                  <a:gd name="T47" fmla="*/ 19 h 33"/>
                  <a:gd name="T48" fmla="*/ 9 w 17"/>
                  <a:gd name="T49" fmla="*/ 17 h 33"/>
                  <a:gd name="T50" fmla="*/ 9 w 17"/>
                  <a:gd name="T51" fmla="*/ 17 h 33"/>
                  <a:gd name="T52" fmla="*/ 9 w 17"/>
                  <a:gd name="T53" fmla="*/ 17 h 33"/>
                  <a:gd name="T54" fmla="*/ 9 w 17"/>
                  <a:gd name="T55" fmla="*/ 17 h 33"/>
                  <a:gd name="T56" fmla="*/ 9 w 17"/>
                  <a:gd name="T57" fmla="*/ 17 h 33"/>
                  <a:gd name="T58" fmla="*/ 9 w 17"/>
                  <a:gd name="T59" fmla="*/ 14 h 33"/>
                  <a:gd name="T60" fmla="*/ 9 w 17"/>
                  <a:gd name="T61" fmla="*/ 17 h 33"/>
                  <a:gd name="T62" fmla="*/ 9 w 17"/>
                  <a:gd name="T63" fmla="*/ 17 h 33"/>
                  <a:gd name="T64" fmla="*/ 9 w 17"/>
                  <a:gd name="T65" fmla="*/ 14 h 33"/>
                  <a:gd name="T66" fmla="*/ 9 w 17"/>
                  <a:gd name="T67" fmla="*/ 14 h 33"/>
                  <a:gd name="T68" fmla="*/ 12 w 17"/>
                  <a:gd name="T69" fmla="*/ 12 h 33"/>
                  <a:gd name="T70" fmla="*/ 12 w 17"/>
                  <a:gd name="T71" fmla="*/ 12 h 33"/>
                  <a:gd name="T72" fmla="*/ 12 w 17"/>
                  <a:gd name="T73" fmla="*/ 12 h 33"/>
                  <a:gd name="T74" fmla="*/ 12 w 17"/>
                  <a:gd name="T75" fmla="*/ 12 h 33"/>
                  <a:gd name="T76" fmla="*/ 12 w 17"/>
                  <a:gd name="T77" fmla="*/ 12 h 33"/>
                  <a:gd name="T78" fmla="*/ 17 w 17"/>
                  <a:gd name="T79" fmla="*/ 0 h 33"/>
                  <a:gd name="T80" fmla="*/ 12 w 17"/>
                  <a:gd name="T81" fmla="*/ 12 h 33"/>
                  <a:gd name="T82" fmla="*/ 12 w 17"/>
                  <a:gd name="T83" fmla="*/ 12 h 33"/>
                  <a:gd name="T84" fmla="*/ 17 w 17"/>
                  <a:gd name="T85" fmla="*/ 0 h 33"/>
                  <a:gd name="T86" fmla="*/ 17 w 17"/>
                  <a:gd name="T8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7" h="33">
                    <a:moveTo>
                      <a:pt x="0" y="31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close/>
                    <a:moveTo>
                      <a:pt x="5" y="24"/>
                    </a:moveTo>
                    <a:lnTo>
                      <a:pt x="2" y="26"/>
                    </a:lnTo>
                    <a:lnTo>
                      <a:pt x="2" y="26"/>
                    </a:lnTo>
                    <a:lnTo>
                      <a:pt x="5" y="24"/>
                    </a:lnTo>
                    <a:lnTo>
                      <a:pt x="5" y="24"/>
                    </a:lnTo>
                    <a:close/>
                    <a:moveTo>
                      <a:pt x="5" y="24"/>
                    </a:move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close/>
                    <a:moveTo>
                      <a:pt x="7" y="21"/>
                    </a:moveTo>
                    <a:lnTo>
                      <a:pt x="5" y="21"/>
                    </a:lnTo>
                    <a:lnTo>
                      <a:pt x="5" y="21"/>
                    </a:lnTo>
                    <a:lnTo>
                      <a:pt x="7" y="21"/>
                    </a:lnTo>
                    <a:close/>
                    <a:moveTo>
                      <a:pt x="7" y="19"/>
                    </a:move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close/>
                    <a:moveTo>
                      <a:pt x="9" y="17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close/>
                    <a:moveTo>
                      <a:pt x="9" y="14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9" y="14"/>
                    </a:lnTo>
                    <a:close/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  <a:moveTo>
                      <a:pt x="17" y="0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7" y="0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3" name="Freeform 9858"/>
              <p:cNvSpPr>
                <a:spLocks noEditPoints="1"/>
              </p:cNvSpPr>
              <p:nvPr/>
            </p:nvSpPr>
            <p:spPr bwMode="auto">
              <a:xfrm>
                <a:off x="-269" y="3795"/>
                <a:ext cx="17" cy="33"/>
              </a:xfrm>
              <a:custGeom>
                <a:avLst/>
                <a:gdLst>
                  <a:gd name="T0" fmla="*/ 0 w 17"/>
                  <a:gd name="T1" fmla="*/ 31 h 33"/>
                  <a:gd name="T2" fmla="*/ 0 w 17"/>
                  <a:gd name="T3" fmla="*/ 33 h 33"/>
                  <a:gd name="T4" fmla="*/ 0 w 17"/>
                  <a:gd name="T5" fmla="*/ 33 h 33"/>
                  <a:gd name="T6" fmla="*/ 0 w 17"/>
                  <a:gd name="T7" fmla="*/ 31 h 33"/>
                  <a:gd name="T8" fmla="*/ 0 w 17"/>
                  <a:gd name="T9" fmla="*/ 31 h 33"/>
                  <a:gd name="T10" fmla="*/ 5 w 17"/>
                  <a:gd name="T11" fmla="*/ 24 h 33"/>
                  <a:gd name="T12" fmla="*/ 2 w 17"/>
                  <a:gd name="T13" fmla="*/ 26 h 33"/>
                  <a:gd name="T14" fmla="*/ 2 w 17"/>
                  <a:gd name="T15" fmla="*/ 26 h 33"/>
                  <a:gd name="T16" fmla="*/ 5 w 17"/>
                  <a:gd name="T17" fmla="*/ 24 h 33"/>
                  <a:gd name="T18" fmla="*/ 5 w 17"/>
                  <a:gd name="T19" fmla="*/ 24 h 33"/>
                  <a:gd name="T20" fmla="*/ 5 w 17"/>
                  <a:gd name="T21" fmla="*/ 24 h 33"/>
                  <a:gd name="T22" fmla="*/ 5 w 17"/>
                  <a:gd name="T23" fmla="*/ 24 h 33"/>
                  <a:gd name="T24" fmla="*/ 5 w 17"/>
                  <a:gd name="T25" fmla="*/ 24 h 33"/>
                  <a:gd name="T26" fmla="*/ 5 w 17"/>
                  <a:gd name="T27" fmla="*/ 24 h 33"/>
                  <a:gd name="T28" fmla="*/ 5 w 17"/>
                  <a:gd name="T29" fmla="*/ 24 h 33"/>
                  <a:gd name="T30" fmla="*/ 7 w 17"/>
                  <a:gd name="T31" fmla="*/ 21 h 33"/>
                  <a:gd name="T32" fmla="*/ 5 w 17"/>
                  <a:gd name="T33" fmla="*/ 21 h 33"/>
                  <a:gd name="T34" fmla="*/ 5 w 17"/>
                  <a:gd name="T35" fmla="*/ 21 h 33"/>
                  <a:gd name="T36" fmla="*/ 7 w 17"/>
                  <a:gd name="T37" fmla="*/ 21 h 33"/>
                  <a:gd name="T38" fmla="*/ 7 w 17"/>
                  <a:gd name="T39" fmla="*/ 19 h 33"/>
                  <a:gd name="T40" fmla="*/ 7 w 17"/>
                  <a:gd name="T41" fmla="*/ 19 h 33"/>
                  <a:gd name="T42" fmla="*/ 7 w 17"/>
                  <a:gd name="T43" fmla="*/ 19 h 33"/>
                  <a:gd name="T44" fmla="*/ 7 w 17"/>
                  <a:gd name="T45" fmla="*/ 19 h 33"/>
                  <a:gd name="T46" fmla="*/ 7 w 17"/>
                  <a:gd name="T47" fmla="*/ 19 h 33"/>
                  <a:gd name="T48" fmla="*/ 9 w 17"/>
                  <a:gd name="T49" fmla="*/ 17 h 33"/>
                  <a:gd name="T50" fmla="*/ 9 w 17"/>
                  <a:gd name="T51" fmla="*/ 17 h 33"/>
                  <a:gd name="T52" fmla="*/ 9 w 17"/>
                  <a:gd name="T53" fmla="*/ 17 h 33"/>
                  <a:gd name="T54" fmla="*/ 9 w 17"/>
                  <a:gd name="T55" fmla="*/ 17 h 33"/>
                  <a:gd name="T56" fmla="*/ 9 w 17"/>
                  <a:gd name="T57" fmla="*/ 17 h 33"/>
                  <a:gd name="T58" fmla="*/ 9 w 17"/>
                  <a:gd name="T59" fmla="*/ 14 h 33"/>
                  <a:gd name="T60" fmla="*/ 9 w 17"/>
                  <a:gd name="T61" fmla="*/ 17 h 33"/>
                  <a:gd name="T62" fmla="*/ 9 w 17"/>
                  <a:gd name="T63" fmla="*/ 17 h 33"/>
                  <a:gd name="T64" fmla="*/ 9 w 17"/>
                  <a:gd name="T65" fmla="*/ 14 h 33"/>
                  <a:gd name="T66" fmla="*/ 9 w 17"/>
                  <a:gd name="T67" fmla="*/ 14 h 33"/>
                  <a:gd name="T68" fmla="*/ 12 w 17"/>
                  <a:gd name="T69" fmla="*/ 12 h 33"/>
                  <a:gd name="T70" fmla="*/ 12 w 17"/>
                  <a:gd name="T71" fmla="*/ 12 h 33"/>
                  <a:gd name="T72" fmla="*/ 12 w 17"/>
                  <a:gd name="T73" fmla="*/ 12 h 33"/>
                  <a:gd name="T74" fmla="*/ 12 w 17"/>
                  <a:gd name="T75" fmla="*/ 12 h 33"/>
                  <a:gd name="T76" fmla="*/ 12 w 17"/>
                  <a:gd name="T77" fmla="*/ 12 h 33"/>
                  <a:gd name="T78" fmla="*/ 17 w 17"/>
                  <a:gd name="T79" fmla="*/ 0 h 33"/>
                  <a:gd name="T80" fmla="*/ 12 w 17"/>
                  <a:gd name="T81" fmla="*/ 12 h 33"/>
                  <a:gd name="T82" fmla="*/ 12 w 17"/>
                  <a:gd name="T83" fmla="*/ 12 h 33"/>
                  <a:gd name="T84" fmla="*/ 17 w 17"/>
                  <a:gd name="T85" fmla="*/ 0 h 33"/>
                  <a:gd name="T86" fmla="*/ 17 w 17"/>
                  <a:gd name="T8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7" h="33">
                    <a:moveTo>
                      <a:pt x="0" y="31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moveTo>
                      <a:pt x="5" y="24"/>
                    </a:moveTo>
                    <a:lnTo>
                      <a:pt x="2" y="26"/>
                    </a:lnTo>
                    <a:lnTo>
                      <a:pt x="2" y="26"/>
                    </a:lnTo>
                    <a:lnTo>
                      <a:pt x="5" y="24"/>
                    </a:lnTo>
                    <a:lnTo>
                      <a:pt x="5" y="24"/>
                    </a:lnTo>
                    <a:moveTo>
                      <a:pt x="5" y="24"/>
                    </a:move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moveTo>
                      <a:pt x="7" y="21"/>
                    </a:moveTo>
                    <a:lnTo>
                      <a:pt x="5" y="21"/>
                    </a:lnTo>
                    <a:lnTo>
                      <a:pt x="5" y="21"/>
                    </a:lnTo>
                    <a:lnTo>
                      <a:pt x="7" y="21"/>
                    </a:lnTo>
                    <a:moveTo>
                      <a:pt x="7" y="19"/>
                    </a:move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moveTo>
                      <a:pt x="9" y="17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moveTo>
                      <a:pt x="9" y="14"/>
                    </a:moveTo>
                    <a:lnTo>
                      <a:pt x="9" y="17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9" y="14"/>
                    </a:lnTo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moveTo>
                      <a:pt x="17" y="0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7" y="0"/>
                    </a:lnTo>
                    <a:lnTo>
                      <a:pt x="1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4" name="Rectangle 9859"/>
              <p:cNvSpPr>
                <a:spLocks noChangeArrowheads="1"/>
              </p:cNvSpPr>
              <p:nvPr/>
            </p:nvSpPr>
            <p:spPr bwMode="auto">
              <a:xfrm>
                <a:off x="-257" y="3807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5" name="Rectangle 9860"/>
              <p:cNvSpPr>
                <a:spLocks noChangeArrowheads="1"/>
              </p:cNvSpPr>
              <p:nvPr/>
            </p:nvSpPr>
            <p:spPr bwMode="auto">
              <a:xfrm>
                <a:off x="-257" y="3807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6" name="Freeform 9861"/>
              <p:cNvSpPr>
                <a:spLocks noEditPoints="1"/>
              </p:cNvSpPr>
              <p:nvPr/>
            </p:nvSpPr>
            <p:spPr bwMode="auto">
              <a:xfrm>
                <a:off x="-269" y="3790"/>
                <a:ext cx="19" cy="36"/>
              </a:xfrm>
              <a:custGeom>
                <a:avLst/>
                <a:gdLst>
                  <a:gd name="T0" fmla="*/ 2 w 19"/>
                  <a:gd name="T1" fmla="*/ 31 h 36"/>
                  <a:gd name="T2" fmla="*/ 0 w 19"/>
                  <a:gd name="T3" fmla="*/ 36 h 36"/>
                  <a:gd name="T4" fmla="*/ 0 w 19"/>
                  <a:gd name="T5" fmla="*/ 36 h 36"/>
                  <a:gd name="T6" fmla="*/ 2 w 19"/>
                  <a:gd name="T7" fmla="*/ 31 h 36"/>
                  <a:gd name="T8" fmla="*/ 2 w 19"/>
                  <a:gd name="T9" fmla="*/ 31 h 36"/>
                  <a:gd name="T10" fmla="*/ 5 w 19"/>
                  <a:gd name="T11" fmla="*/ 29 h 36"/>
                  <a:gd name="T12" fmla="*/ 5 w 19"/>
                  <a:gd name="T13" fmla="*/ 29 h 36"/>
                  <a:gd name="T14" fmla="*/ 5 w 19"/>
                  <a:gd name="T15" fmla="*/ 29 h 36"/>
                  <a:gd name="T16" fmla="*/ 5 w 19"/>
                  <a:gd name="T17" fmla="*/ 29 h 36"/>
                  <a:gd name="T18" fmla="*/ 5 w 19"/>
                  <a:gd name="T19" fmla="*/ 29 h 36"/>
                  <a:gd name="T20" fmla="*/ 5 w 19"/>
                  <a:gd name="T21" fmla="*/ 26 h 36"/>
                  <a:gd name="T22" fmla="*/ 5 w 19"/>
                  <a:gd name="T23" fmla="*/ 29 h 36"/>
                  <a:gd name="T24" fmla="*/ 5 w 19"/>
                  <a:gd name="T25" fmla="*/ 29 h 36"/>
                  <a:gd name="T26" fmla="*/ 5 w 19"/>
                  <a:gd name="T27" fmla="*/ 26 h 36"/>
                  <a:gd name="T28" fmla="*/ 5 w 19"/>
                  <a:gd name="T29" fmla="*/ 26 h 36"/>
                  <a:gd name="T30" fmla="*/ 7 w 19"/>
                  <a:gd name="T31" fmla="*/ 24 h 36"/>
                  <a:gd name="T32" fmla="*/ 7 w 19"/>
                  <a:gd name="T33" fmla="*/ 26 h 36"/>
                  <a:gd name="T34" fmla="*/ 7 w 19"/>
                  <a:gd name="T35" fmla="*/ 24 h 36"/>
                  <a:gd name="T36" fmla="*/ 7 w 19"/>
                  <a:gd name="T37" fmla="*/ 24 h 36"/>
                  <a:gd name="T38" fmla="*/ 9 w 19"/>
                  <a:gd name="T39" fmla="*/ 22 h 36"/>
                  <a:gd name="T40" fmla="*/ 7 w 19"/>
                  <a:gd name="T41" fmla="*/ 24 h 36"/>
                  <a:gd name="T42" fmla="*/ 7 w 19"/>
                  <a:gd name="T43" fmla="*/ 24 h 36"/>
                  <a:gd name="T44" fmla="*/ 9 w 19"/>
                  <a:gd name="T45" fmla="*/ 22 h 36"/>
                  <a:gd name="T46" fmla="*/ 9 w 19"/>
                  <a:gd name="T47" fmla="*/ 22 h 36"/>
                  <a:gd name="T48" fmla="*/ 9 w 19"/>
                  <a:gd name="T49" fmla="*/ 22 h 36"/>
                  <a:gd name="T50" fmla="*/ 9 w 19"/>
                  <a:gd name="T51" fmla="*/ 22 h 36"/>
                  <a:gd name="T52" fmla="*/ 9 w 19"/>
                  <a:gd name="T53" fmla="*/ 22 h 36"/>
                  <a:gd name="T54" fmla="*/ 9 w 19"/>
                  <a:gd name="T55" fmla="*/ 22 h 36"/>
                  <a:gd name="T56" fmla="*/ 9 w 19"/>
                  <a:gd name="T57" fmla="*/ 22 h 36"/>
                  <a:gd name="T58" fmla="*/ 12 w 19"/>
                  <a:gd name="T59" fmla="*/ 17 h 36"/>
                  <a:gd name="T60" fmla="*/ 9 w 19"/>
                  <a:gd name="T61" fmla="*/ 19 h 36"/>
                  <a:gd name="T62" fmla="*/ 9 w 19"/>
                  <a:gd name="T63" fmla="*/ 19 h 36"/>
                  <a:gd name="T64" fmla="*/ 12 w 19"/>
                  <a:gd name="T65" fmla="*/ 17 h 36"/>
                  <a:gd name="T66" fmla="*/ 12 w 19"/>
                  <a:gd name="T67" fmla="*/ 17 h 36"/>
                  <a:gd name="T68" fmla="*/ 19 w 19"/>
                  <a:gd name="T69" fmla="*/ 0 h 36"/>
                  <a:gd name="T70" fmla="*/ 19 w 19"/>
                  <a:gd name="T71" fmla="*/ 0 h 36"/>
                  <a:gd name="T72" fmla="*/ 17 w 19"/>
                  <a:gd name="T73" fmla="*/ 5 h 36"/>
                  <a:gd name="T74" fmla="*/ 17 w 19"/>
                  <a:gd name="T75" fmla="*/ 5 h 36"/>
                  <a:gd name="T76" fmla="*/ 19 w 19"/>
                  <a:gd name="T7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6">
                    <a:moveTo>
                      <a:pt x="2" y="31"/>
                    </a:moveTo>
                    <a:lnTo>
                      <a:pt x="0" y="36"/>
                    </a:lnTo>
                    <a:lnTo>
                      <a:pt x="0" y="36"/>
                    </a:lnTo>
                    <a:lnTo>
                      <a:pt x="2" y="31"/>
                    </a:lnTo>
                    <a:lnTo>
                      <a:pt x="2" y="31"/>
                    </a:lnTo>
                    <a:close/>
                    <a:moveTo>
                      <a:pt x="5" y="29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close/>
                    <a:moveTo>
                      <a:pt x="5" y="26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close/>
                    <a:moveTo>
                      <a:pt x="7" y="24"/>
                    </a:move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close/>
                    <a:moveTo>
                      <a:pt x="9" y="22"/>
                    </a:moveTo>
                    <a:lnTo>
                      <a:pt x="7" y="24"/>
                    </a:lnTo>
                    <a:lnTo>
                      <a:pt x="7" y="24"/>
                    </a:lnTo>
                    <a:lnTo>
                      <a:pt x="9" y="22"/>
                    </a:lnTo>
                    <a:lnTo>
                      <a:pt x="9" y="22"/>
                    </a:lnTo>
                    <a:close/>
                    <a:moveTo>
                      <a:pt x="9" y="22"/>
                    </a:move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close/>
                    <a:moveTo>
                      <a:pt x="12" y="17"/>
                    </a:moveTo>
                    <a:lnTo>
                      <a:pt x="9" y="19"/>
                    </a:lnTo>
                    <a:lnTo>
                      <a:pt x="9" y="19"/>
                    </a:lnTo>
                    <a:lnTo>
                      <a:pt x="12" y="17"/>
                    </a:lnTo>
                    <a:lnTo>
                      <a:pt x="12" y="17"/>
                    </a:lnTo>
                    <a:close/>
                    <a:moveTo>
                      <a:pt x="19" y="0"/>
                    </a:moveTo>
                    <a:lnTo>
                      <a:pt x="19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7" name="Freeform 9862"/>
              <p:cNvSpPr>
                <a:spLocks noEditPoints="1"/>
              </p:cNvSpPr>
              <p:nvPr/>
            </p:nvSpPr>
            <p:spPr bwMode="auto">
              <a:xfrm>
                <a:off x="-269" y="3790"/>
                <a:ext cx="19" cy="36"/>
              </a:xfrm>
              <a:custGeom>
                <a:avLst/>
                <a:gdLst>
                  <a:gd name="T0" fmla="*/ 2 w 19"/>
                  <a:gd name="T1" fmla="*/ 31 h 36"/>
                  <a:gd name="T2" fmla="*/ 0 w 19"/>
                  <a:gd name="T3" fmla="*/ 36 h 36"/>
                  <a:gd name="T4" fmla="*/ 0 w 19"/>
                  <a:gd name="T5" fmla="*/ 36 h 36"/>
                  <a:gd name="T6" fmla="*/ 2 w 19"/>
                  <a:gd name="T7" fmla="*/ 31 h 36"/>
                  <a:gd name="T8" fmla="*/ 2 w 19"/>
                  <a:gd name="T9" fmla="*/ 31 h 36"/>
                  <a:gd name="T10" fmla="*/ 5 w 19"/>
                  <a:gd name="T11" fmla="*/ 29 h 36"/>
                  <a:gd name="T12" fmla="*/ 5 w 19"/>
                  <a:gd name="T13" fmla="*/ 29 h 36"/>
                  <a:gd name="T14" fmla="*/ 5 w 19"/>
                  <a:gd name="T15" fmla="*/ 29 h 36"/>
                  <a:gd name="T16" fmla="*/ 5 w 19"/>
                  <a:gd name="T17" fmla="*/ 29 h 36"/>
                  <a:gd name="T18" fmla="*/ 5 w 19"/>
                  <a:gd name="T19" fmla="*/ 29 h 36"/>
                  <a:gd name="T20" fmla="*/ 5 w 19"/>
                  <a:gd name="T21" fmla="*/ 26 h 36"/>
                  <a:gd name="T22" fmla="*/ 5 w 19"/>
                  <a:gd name="T23" fmla="*/ 29 h 36"/>
                  <a:gd name="T24" fmla="*/ 5 w 19"/>
                  <a:gd name="T25" fmla="*/ 29 h 36"/>
                  <a:gd name="T26" fmla="*/ 5 w 19"/>
                  <a:gd name="T27" fmla="*/ 26 h 36"/>
                  <a:gd name="T28" fmla="*/ 5 w 19"/>
                  <a:gd name="T29" fmla="*/ 26 h 36"/>
                  <a:gd name="T30" fmla="*/ 7 w 19"/>
                  <a:gd name="T31" fmla="*/ 24 h 36"/>
                  <a:gd name="T32" fmla="*/ 7 w 19"/>
                  <a:gd name="T33" fmla="*/ 26 h 36"/>
                  <a:gd name="T34" fmla="*/ 7 w 19"/>
                  <a:gd name="T35" fmla="*/ 24 h 36"/>
                  <a:gd name="T36" fmla="*/ 7 w 19"/>
                  <a:gd name="T37" fmla="*/ 24 h 36"/>
                  <a:gd name="T38" fmla="*/ 9 w 19"/>
                  <a:gd name="T39" fmla="*/ 22 h 36"/>
                  <a:gd name="T40" fmla="*/ 7 w 19"/>
                  <a:gd name="T41" fmla="*/ 24 h 36"/>
                  <a:gd name="T42" fmla="*/ 7 w 19"/>
                  <a:gd name="T43" fmla="*/ 24 h 36"/>
                  <a:gd name="T44" fmla="*/ 9 w 19"/>
                  <a:gd name="T45" fmla="*/ 22 h 36"/>
                  <a:gd name="T46" fmla="*/ 9 w 19"/>
                  <a:gd name="T47" fmla="*/ 22 h 36"/>
                  <a:gd name="T48" fmla="*/ 9 w 19"/>
                  <a:gd name="T49" fmla="*/ 22 h 36"/>
                  <a:gd name="T50" fmla="*/ 9 w 19"/>
                  <a:gd name="T51" fmla="*/ 22 h 36"/>
                  <a:gd name="T52" fmla="*/ 9 w 19"/>
                  <a:gd name="T53" fmla="*/ 22 h 36"/>
                  <a:gd name="T54" fmla="*/ 9 w 19"/>
                  <a:gd name="T55" fmla="*/ 22 h 36"/>
                  <a:gd name="T56" fmla="*/ 9 w 19"/>
                  <a:gd name="T57" fmla="*/ 22 h 36"/>
                  <a:gd name="T58" fmla="*/ 12 w 19"/>
                  <a:gd name="T59" fmla="*/ 17 h 36"/>
                  <a:gd name="T60" fmla="*/ 9 w 19"/>
                  <a:gd name="T61" fmla="*/ 19 h 36"/>
                  <a:gd name="T62" fmla="*/ 9 w 19"/>
                  <a:gd name="T63" fmla="*/ 19 h 36"/>
                  <a:gd name="T64" fmla="*/ 12 w 19"/>
                  <a:gd name="T65" fmla="*/ 17 h 36"/>
                  <a:gd name="T66" fmla="*/ 12 w 19"/>
                  <a:gd name="T67" fmla="*/ 17 h 36"/>
                  <a:gd name="T68" fmla="*/ 19 w 19"/>
                  <a:gd name="T69" fmla="*/ 0 h 36"/>
                  <a:gd name="T70" fmla="*/ 19 w 19"/>
                  <a:gd name="T71" fmla="*/ 0 h 36"/>
                  <a:gd name="T72" fmla="*/ 17 w 19"/>
                  <a:gd name="T73" fmla="*/ 5 h 36"/>
                  <a:gd name="T74" fmla="*/ 17 w 19"/>
                  <a:gd name="T75" fmla="*/ 5 h 36"/>
                  <a:gd name="T76" fmla="*/ 19 w 19"/>
                  <a:gd name="T7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6">
                    <a:moveTo>
                      <a:pt x="2" y="31"/>
                    </a:moveTo>
                    <a:lnTo>
                      <a:pt x="0" y="36"/>
                    </a:lnTo>
                    <a:lnTo>
                      <a:pt x="0" y="36"/>
                    </a:lnTo>
                    <a:lnTo>
                      <a:pt x="2" y="31"/>
                    </a:lnTo>
                    <a:lnTo>
                      <a:pt x="2" y="31"/>
                    </a:lnTo>
                    <a:moveTo>
                      <a:pt x="5" y="29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moveTo>
                      <a:pt x="5" y="26"/>
                    </a:move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moveTo>
                      <a:pt x="7" y="24"/>
                    </a:move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moveTo>
                      <a:pt x="9" y="22"/>
                    </a:moveTo>
                    <a:lnTo>
                      <a:pt x="7" y="24"/>
                    </a:lnTo>
                    <a:lnTo>
                      <a:pt x="7" y="24"/>
                    </a:lnTo>
                    <a:lnTo>
                      <a:pt x="9" y="22"/>
                    </a:lnTo>
                    <a:lnTo>
                      <a:pt x="9" y="22"/>
                    </a:lnTo>
                    <a:moveTo>
                      <a:pt x="9" y="22"/>
                    </a:move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moveTo>
                      <a:pt x="12" y="17"/>
                    </a:moveTo>
                    <a:lnTo>
                      <a:pt x="9" y="19"/>
                    </a:lnTo>
                    <a:lnTo>
                      <a:pt x="9" y="19"/>
                    </a:lnTo>
                    <a:lnTo>
                      <a:pt x="12" y="17"/>
                    </a:lnTo>
                    <a:lnTo>
                      <a:pt x="12" y="17"/>
                    </a:lnTo>
                    <a:moveTo>
                      <a:pt x="19" y="0"/>
                    </a:moveTo>
                    <a:lnTo>
                      <a:pt x="19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8" name="Freeform 9863"/>
              <p:cNvSpPr>
                <a:spLocks noEditPoints="1"/>
              </p:cNvSpPr>
              <p:nvPr/>
            </p:nvSpPr>
            <p:spPr bwMode="auto">
              <a:xfrm>
                <a:off x="-276" y="3812"/>
                <a:ext cx="14" cy="25"/>
              </a:xfrm>
              <a:custGeom>
                <a:avLst/>
                <a:gdLst>
                  <a:gd name="T0" fmla="*/ 0 w 6"/>
                  <a:gd name="T1" fmla="*/ 11 h 11"/>
                  <a:gd name="T2" fmla="*/ 0 w 6"/>
                  <a:gd name="T3" fmla="*/ 11 h 11"/>
                  <a:gd name="T4" fmla="*/ 0 w 6"/>
                  <a:gd name="T5" fmla="*/ 11 h 11"/>
                  <a:gd name="T6" fmla="*/ 0 w 6"/>
                  <a:gd name="T7" fmla="*/ 11 h 11"/>
                  <a:gd name="T8" fmla="*/ 0 w 6"/>
                  <a:gd name="T9" fmla="*/ 11 h 11"/>
                  <a:gd name="T10" fmla="*/ 1 w 6"/>
                  <a:gd name="T11" fmla="*/ 10 h 11"/>
                  <a:gd name="T12" fmla="*/ 0 w 6"/>
                  <a:gd name="T13" fmla="*/ 11 h 11"/>
                  <a:gd name="T14" fmla="*/ 0 w 6"/>
                  <a:gd name="T15" fmla="*/ 11 h 11"/>
                  <a:gd name="T16" fmla="*/ 1 w 6"/>
                  <a:gd name="T17" fmla="*/ 10 h 11"/>
                  <a:gd name="T18" fmla="*/ 1 w 6"/>
                  <a:gd name="T19" fmla="*/ 10 h 11"/>
                  <a:gd name="T20" fmla="*/ 1 w 6"/>
                  <a:gd name="T21" fmla="*/ 9 h 11"/>
                  <a:gd name="T22" fmla="*/ 1 w 6"/>
                  <a:gd name="T23" fmla="*/ 10 h 11"/>
                  <a:gd name="T24" fmla="*/ 1 w 6"/>
                  <a:gd name="T25" fmla="*/ 10 h 11"/>
                  <a:gd name="T26" fmla="*/ 1 w 6"/>
                  <a:gd name="T27" fmla="*/ 9 h 11"/>
                  <a:gd name="T28" fmla="*/ 1 w 6"/>
                  <a:gd name="T29" fmla="*/ 9 h 11"/>
                  <a:gd name="T30" fmla="*/ 3 w 6"/>
                  <a:gd name="T31" fmla="*/ 6 h 11"/>
                  <a:gd name="T32" fmla="*/ 1 w 6"/>
                  <a:gd name="T33" fmla="*/ 9 h 11"/>
                  <a:gd name="T34" fmla="*/ 1 w 6"/>
                  <a:gd name="T35" fmla="*/ 9 h 11"/>
                  <a:gd name="T36" fmla="*/ 3 w 6"/>
                  <a:gd name="T37" fmla="*/ 6 h 11"/>
                  <a:gd name="T38" fmla="*/ 3 w 6"/>
                  <a:gd name="T39" fmla="*/ 6 h 11"/>
                  <a:gd name="T40" fmla="*/ 4 w 6"/>
                  <a:gd name="T41" fmla="*/ 3 h 11"/>
                  <a:gd name="T42" fmla="*/ 4 w 6"/>
                  <a:gd name="T43" fmla="*/ 4 h 11"/>
                  <a:gd name="T44" fmla="*/ 4 w 6"/>
                  <a:gd name="T45" fmla="*/ 4 h 11"/>
                  <a:gd name="T46" fmla="*/ 4 w 6"/>
                  <a:gd name="T47" fmla="*/ 3 h 11"/>
                  <a:gd name="T48" fmla="*/ 4 w 6"/>
                  <a:gd name="T49" fmla="*/ 3 h 11"/>
                  <a:gd name="T50" fmla="*/ 5 w 6"/>
                  <a:gd name="T51" fmla="*/ 2 h 11"/>
                  <a:gd name="T52" fmla="*/ 5 w 6"/>
                  <a:gd name="T53" fmla="*/ 2 h 11"/>
                  <a:gd name="T54" fmla="*/ 5 w 6"/>
                  <a:gd name="T55" fmla="*/ 2 h 11"/>
                  <a:gd name="T56" fmla="*/ 5 w 6"/>
                  <a:gd name="T57" fmla="*/ 2 h 11"/>
                  <a:gd name="T58" fmla="*/ 5 w 6"/>
                  <a:gd name="T59" fmla="*/ 2 h 11"/>
                  <a:gd name="T60" fmla="*/ 5 w 6"/>
                  <a:gd name="T61" fmla="*/ 2 h 11"/>
                  <a:gd name="T62" fmla="*/ 5 w 6"/>
                  <a:gd name="T63" fmla="*/ 2 h 11"/>
                  <a:gd name="T64" fmla="*/ 5 w 6"/>
                  <a:gd name="T65" fmla="*/ 2 h 11"/>
                  <a:gd name="T66" fmla="*/ 5 w 6"/>
                  <a:gd name="T67" fmla="*/ 2 h 11"/>
                  <a:gd name="T68" fmla="*/ 5 w 6"/>
                  <a:gd name="T69" fmla="*/ 2 h 11"/>
                  <a:gd name="T70" fmla="*/ 5 w 6"/>
                  <a:gd name="T71" fmla="*/ 2 h 11"/>
                  <a:gd name="T72" fmla="*/ 5 w 6"/>
                  <a:gd name="T73" fmla="*/ 2 h 11"/>
                  <a:gd name="T74" fmla="*/ 5 w 6"/>
                  <a:gd name="T75" fmla="*/ 2 h 11"/>
                  <a:gd name="T76" fmla="*/ 5 w 6"/>
                  <a:gd name="T77" fmla="*/ 2 h 11"/>
                  <a:gd name="T78" fmla="*/ 5 w 6"/>
                  <a:gd name="T79" fmla="*/ 2 h 11"/>
                  <a:gd name="T80" fmla="*/ 6 w 6"/>
                  <a:gd name="T81" fmla="*/ 0 h 11"/>
                  <a:gd name="T82" fmla="*/ 6 w 6"/>
                  <a:gd name="T83" fmla="*/ 0 h 11"/>
                  <a:gd name="T84" fmla="*/ 6 w 6"/>
                  <a:gd name="T85" fmla="*/ 1 h 11"/>
                  <a:gd name="T86" fmla="*/ 6 w 6"/>
                  <a:gd name="T87" fmla="*/ 1 h 11"/>
                  <a:gd name="T88" fmla="*/ 6 w 6"/>
                  <a:gd name="T8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" h="1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1" y="10"/>
                    </a:moveTo>
                    <a:cubicBezTo>
                      <a:pt x="0" y="10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3" y="6"/>
                    </a:moveTo>
                    <a:cubicBezTo>
                      <a:pt x="2" y="7"/>
                      <a:pt x="1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2" y="7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4" y="3"/>
                    </a:moveTo>
                    <a:cubicBezTo>
                      <a:pt x="4" y="3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9" name="Freeform 9864"/>
              <p:cNvSpPr>
                <a:spLocks noEditPoints="1"/>
              </p:cNvSpPr>
              <p:nvPr/>
            </p:nvSpPr>
            <p:spPr bwMode="auto">
              <a:xfrm>
                <a:off x="-274" y="3833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2 h 2"/>
                  <a:gd name="T3" fmla="*/ 2 h 2"/>
                  <a:gd name="T4" fmla="*/ 2 h 2"/>
                  <a:gd name="T5" fmla="*/ 0 h 2"/>
                  <a:gd name="T6" fmla="*/ 0 h 2"/>
                  <a:gd name="T7" fmla="*/ 0 h 2"/>
                  <a:gd name="T8" fmla="*/ 0 h 2"/>
                  <a:gd name="T9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0" name="Freeform 9865"/>
              <p:cNvSpPr>
                <a:spLocks noEditPoints="1"/>
              </p:cNvSpPr>
              <p:nvPr/>
            </p:nvSpPr>
            <p:spPr bwMode="auto">
              <a:xfrm>
                <a:off x="-274" y="3833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2 h 2"/>
                  <a:gd name="T3" fmla="*/ 2 h 2"/>
                  <a:gd name="T4" fmla="*/ 2 h 2"/>
                  <a:gd name="T5" fmla="*/ 0 h 2"/>
                  <a:gd name="T6" fmla="*/ 0 h 2"/>
                  <a:gd name="T7" fmla="*/ 0 h 2"/>
                  <a:gd name="T8" fmla="*/ 0 h 2"/>
                  <a:gd name="T9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1" name="Oval 9866"/>
              <p:cNvSpPr>
                <a:spLocks noChangeArrowheads="1"/>
              </p:cNvSpPr>
              <p:nvPr/>
            </p:nvSpPr>
            <p:spPr bwMode="auto">
              <a:xfrm>
                <a:off x="-276" y="383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2" name="Freeform 9867"/>
              <p:cNvSpPr>
                <a:spLocks noEditPoints="1"/>
              </p:cNvSpPr>
              <p:nvPr/>
            </p:nvSpPr>
            <p:spPr bwMode="auto">
              <a:xfrm>
                <a:off x="-278" y="3814"/>
                <a:ext cx="16" cy="28"/>
              </a:xfrm>
              <a:custGeom>
                <a:avLst/>
                <a:gdLst>
                  <a:gd name="T0" fmla="*/ 1 w 7"/>
                  <a:gd name="T1" fmla="*/ 10 h 12"/>
                  <a:gd name="T2" fmla="*/ 0 w 7"/>
                  <a:gd name="T3" fmla="*/ 12 h 12"/>
                  <a:gd name="T4" fmla="*/ 0 w 7"/>
                  <a:gd name="T5" fmla="*/ 12 h 12"/>
                  <a:gd name="T6" fmla="*/ 1 w 7"/>
                  <a:gd name="T7" fmla="*/ 10 h 12"/>
                  <a:gd name="T8" fmla="*/ 1 w 7"/>
                  <a:gd name="T9" fmla="*/ 10 h 12"/>
                  <a:gd name="T10" fmla="*/ 5 w 7"/>
                  <a:gd name="T11" fmla="*/ 3 h 12"/>
                  <a:gd name="T12" fmla="*/ 4 w 7"/>
                  <a:gd name="T13" fmla="*/ 5 h 12"/>
                  <a:gd name="T14" fmla="*/ 4 w 7"/>
                  <a:gd name="T15" fmla="*/ 5 h 12"/>
                  <a:gd name="T16" fmla="*/ 5 w 7"/>
                  <a:gd name="T17" fmla="*/ 3 h 12"/>
                  <a:gd name="T18" fmla="*/ 5 w 7"/>
                  <a:gd name="T19" fmla="*/ 3 h 12"/>
                  <a:gd name="T20" fmla="*/ 6 w 7"/>
                  <a:gd name="T21" fmla="*/ 1 h 12"/>
                  <a:gd name="T22" fmla="*/ 5 w 7"/>
                  <a:gd name="T23" fmla="*/ 2 h 12"/>
                  <a:gd name="T24" fmla="*/ 5 w 7"/>
                  <a:gd name="T25" fmla="*/ 2 h 12"/>
                  <a:gd name="T26" fmla="*/ 6 w 7"/>
                  <a:gd name="T27" fmla="*/ 1 h 12"/>
                  <a:gd name="T28" fmla="*/ 6 w 7"/>
                  <a:gd name="T29" fmla="*/ 1 h 12"/>
                  <a:gd name="T30" fmla="*/ 6 w 7"/>
                  <a:gd name="T31" fmla="*/ 1 h 12"/>
                  <a:gd name="T32" fmla="*/ 6 w 7"/>
                  <a:gd name="T33" fmla="*/ 1 h 12"/>
                  <a:gd name="T34" fmla="*/ 6 w 7"/>
                  <a:gd name="T35" fmla="*/ 1 h 12"/>
                  <a:gd name="T36" fmla="*/ 6 w 7"/>
                  <a:gd name="T37" fmla="*/ 1 h 12"/>
                  <a:gd name="T38" fmla="*/ 6 w 7"/>
                  <a:gd name="T39" fmla="*/ 1 h 12"/>
                  <a:gd name="T40" fmla="*/ 6 w 7"/>
                  <a:gd name="T41" fmla="*/ 1 h 12"/>
                  <a:gd name="T42" fmla="*/ 6 w 7"/>
                  <a:gd name="T43" fmla="*/ 1 h 12"/>
                  <a:gd name="T44" fmla="*/ 6 w 7"/>
                  <a:gd name="T45" fmla="*/ 1 h 12"/>
                  <a:gd name="T46" fmla="*/ 6 w 7"/>
                  <a:gd name="T47" fmla="*/ 1 h 12"/>
                  <a:gd name="T48" fmla="*/ 6 w 7"/>
                  <a:gd name="T49" fmla="*/ 1 h 12"/>
                  <a:gd name="T50" fmla="*/ 7 w 7"/>
                  <a:gd name="T51" fmla="*/ 0 h 12"/>
                  <a:gd name="T52" fmla="*/ 6 w 7"/>
                  <a:gd name="T53" fmla="*/ 1 h 12"/>
                  <a:gd name="T54" fmla="*/ 6 w 7"/>
                  <a:gd name="T55" fmla="*/ 1 h 12"/>
                  <a:gd name="T56" fmla="*/ 7 w 7"/>
                  <a:gd name="T57" fmla="*/ 0 h 12"/>
                  <a:gd name="T58" fmla="*/ 7 w 7"/>
                  <a:gd name="T5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" h="12">
                    <a:moveTo>
                      <a:pt x="1" y="10"/>
                    </a:move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0" y="11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5" y="3"/>
                    </a:moveTo>
                    <a:cubicBezTo>
                      <a:pt x="5" y="4"/>
                      <a:pt x="4" y="4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6" y="1"/>
                    </a:move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6" y="2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7" y="0"/>
                    </a:moveTo>
                    <a:cubicBezTo>
                      <a:pt x="7" y="0"/>
                      <a:pt x="6" y="0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3" name="Freeform 9868"/>
              <p:cNvSpPr>
                <a:spLocks noEditPoints="1"/>
              </p:cNvSpPr>
              <p:nvPr/>
            </p:nvSpPr>
            <p:spPr bwMode="auto">
              <a:xfrm>
                <a:off x="-2" y="3252"/>
                <a:ext cx="61" cy="109"/>
              </a:xfrm>
              <a:custGeom>
                <a:avLst/>
                <a:gdLst>
                  <a:gd name="T0" fmla="*/ 1 w 26"/>
                  <a:gd name="T1" fmla="*/ 45 h 46"/>
                  <a:gd name="T2" fmla="*/ 0 w 26"/>
                  <a:gd name="T3" fmla="*/ 46 h 46"/>
                  <a:gd name="T4" fmla="*/ 1 w 26"/>
                  <a:gd name="T5" fmla="*/ 46 h 46"/>
                  <a:gd name="T6" fmla="*/ 2 w 26"/>
                  <a:gd name="T7" fmla="*/ 45 h 46"/>
                  <a:gd name="T8" fmla="*/ 1 w 26"/>
                  <a:gd name="T9" fmla="*/ 45 h 46"/>
                  <a:gd name="T10" fmla="*/ 2 w 26"/>
                  <a:gd name="T11" fmla="*/ 43 h 46"/>
                  <a:gd name="T12" fmla="*/ 1 w 26"/>
                  <a:gd name="T13" fmla="*/ 45 h 46"/>
                  <a:gd name="T14" fmla="*/ 2 w 26"/>
                  <a:gd name="T15" fmla="*/ 45 h 46"/>
                  <a:gd name="T16" fmla="*/ 3 w 26"/>
                  <a:gd name="T17" fmla="*/ 43 h 46"/>
                  <a:gd name="T18" fmla="*/ 2 w 26"/>
                  <a:gd name="T19" fmla="*/ 43 h 46"/>
                  <a:gd name="T20" fmla="*/ 2 w 26"/>
                  <a:gd name="T21" fmla="*/ 43 h 46"/>
                  <a:gd name="T22" fmla="*/ 2 w 26"/>
                  <a:gd name="T23" fmla="*/ 43 h 46"/>
                  <a:gd name="T24" fmla="*/ 2 w 26"/>
                  <a:gd name="T25" fmla="*/ 43 h 46"/>
                  <a:gd name="T26" fmla="*/ 8 w 26"/>
                  <a:gd name="T27" fmla="*/ 34 h 46"/>
                  <a:gd name="T28" fmla="*/ 4 w 26"/>
                  <a:gd name="T29" fmla="*/ 40 h 46"/>
                  <a:gd name="T30" fmla="*/ 5 w 26"/>
                  <a:gd name="T31" fmla="*/ 40 h 46"/>
                  <a:gd name="T32" fmla="*/ 8 w 26"/>
                  <a:gd name="T33" fmla="*/ 34 h 46"/>
                  <a:gd name="T34" fmla="*/ 8 w 26"/>
                  <a:gd name="T35" fmla="*/ 34 h 46"/>
                  <a:gd name="T36" fmla="*/ 7 w 26"/>
                  <a:gd name="T37" fmla="*/ 34 h 46"/>
                  <a:gd name="T38" fmla="*/ 5 w 26"/>
                  <a:gd name="T39" fmla="*/ 38 h 46"/>
                  <a:gd name="T40" fmla="*/ 4 w 26"/>
                  <a:gd name="T41" fmla="*/ 39 h 46"/>
                  <a:gd name="T42" fmla="*/ 4 w 26"/>
                  <a:gd name="T43" fmla="*/ 39 h 46"/>
                  <a:gd name="T44" fmla="*/ 7 w 26"/>
                  <a:gd name="T45" fmla="*/ 34 h 46"/>
                  <a:gd name="T46" fmla="*/ 7 w 26"/>
                  <a:gd name="T47" fmla="*/ 34 h 46"/>
                  <a:gd name="T48" fmla="*/ 11 w 26"/>
                  <a:gd name="T49" fmla="*/ 29 h 46"/>
                  <a:gd name="T50" fmla="*/ 10 w 26"/>
                  <a:gd name="T51" fmla="*/ 31 h 46"/>
                  <a:gd name="T52" fmla="*/ 10 w 26"/>
                  <a:gd name="T53" fmla="*/ 31 h 46"/>
                  <a:gd name="T54" fmla="*/ 11 w 26"/>
                  <a:gd name="T55" fmla="*/ 29 h 46"/>
                  <a:gd name="T56" fmla="*/ 11 w 26"/>
                  <a:gd name="T57" fmla="*/ 29 h 46"/>
                  <a:gd name="T58" fmla="*/ 10 w 26"/>
                  <a:gd name="T59" fmla="*/ 29 h 46"/>
                  <a:gd name="T60" fmla="*/ 9 w 26"/>
                  <a:gd name="T61" fmla="*/ 30 h 46"/>
                  <a:gd name="T62" fmla="*/ 9 w 26"/>
                  <a:gd name="T63" fmla="*/ 31 h 46"/>
                  <a:gd name="T64" fmla="*/ 10 w 26"/>
                  <a:gd name="T65" fmla="*/ 29 h 46"/>
                  <a:gd name="T66" fmla="*/ 10 w 26"/>
                  <a:gd name="T67" fmla="*/ 29 h 46"/>
                  <a:gd name="T68" fmla="*/ 14 w 26"/>
                  <a:gd name="T69" fmla="*/ 23 h 46"/>
                  <a:gd name="T70" fmla="*/ 13 w 26"/>
                  <a:gd name="T71" fmla="*/ 24 h 46"/>
                  <a:gd name="T72" fmla="*/ 13 w 26"/>
                  <a:gd name="T73" fmla="*/ 24 h 46"/>
                  <a:gd name="T74" fmla="*/ 14 w 26"/>
                  <a:gd name="T75" fmla="*/ 23 h 46"/>
                  <a:gd name="T76" fmla="*/ 14 w 26"/>
                  <a:gd name="T77" fmla="*/ 23 h 46"/>
                  <a:gd name="T78" fmla="*/ 14 w 26"/>
                  <a:gd name="T79" fmla="*/ 22 h 46"/>
                  <a:gd name="T80" fmla="*/ 13 w 26"/>
                  <a:gd name="T81" fmla="*/ 24 h 46"/>
                  <a:gd name="T82" fmla="*/ 13 w 26"/>
                  <a:gd name="T83" fmla="*/ 24 h 46"/>
                  <a:gd name="T84" fmla="*/ 14 w 26"/>
                  <a:gd name="T85" fmla="*/ 23 h 46"/>
                  <a:gd name="T86" fmla="*/ 14 w 26"/>
                  <a:gd name="T87" fmla="*/ 22 h 46"/>
                  <a:gd name="T88" fmla="*/ 18 w 26"/>
                  <a:gd name="T89" fmla="*/ 15 h 46"/>
                  <a:gd name="T90" fmla="*/ 16 w 26"/>
                  <a:gd name="T91" fmla="*/ 18 h 46"/>
                  <a:gd name="T92" fmla="*/ 16 w 26"/>
                  <a:gd name="T93" fmla="*/ 19 h 46"/>
                  <a:gd name="T94" fmla="*/ 18 w 26"/>
                  <a:gd name="T95" fmla="*/ 16 h 46"/>
                  <a:gd name="T96" fmla="*/ 18 w 26"/>
                  <a:gd name="T97" fmla="*/ 15 h 46"/>
                  <a:gd name="T98" fmla="*/ 21 w 26"/>
                  <a:gd name="T99" fmla="*/ 9 h 46"/>
                  <a:gd name="T100" fmla="*/ 20 w 26"/>
                  <a:gd name="T101" fmla="*/ 11 h 46"/>
                  <a:gd name="T102" fmla="*/ 20 w 26"/>
                  <a:gd name="T103" fmla="*/ 11 h 46"/>
                  <a:gd name="T104" fmla="*/ 22 w 26"/>
                  <a:gd name="T105" fmla="*/ 9 h 46"/>
                  <a:gd name="T106" fmla="*/ 21 w 26"/>
                  <a:gd name="T107" fmla="*/ 9 h 46"/>
                  <a:gd name="T108" fmla="*/ 26 w 26"/>
                  <a:gd name="T109" fmla="*/ 0 h 46"/>
                  <a:gd name="T110" fmla="*/ 25 w 26"/>
                  <a:gd name="T111" fmla="*/ 2 h 46"/>
                  <a:gd name="T112" fmla="*/ 25 w 26"/>
                  <a:gd name="T113" fmla="*/ 3 h 46"/>
                  <a:gd name="T114" fmla="*/ 25 w 26"/>
                  <a:gd name="T115" fmla="*/ 3 h 46"/>
                  <a:gd name="T116" fmla="*/ 26 w 26"/>
                  <a:gd name="T117" fmla="*/ 1 h 46"/>
                  <a:gd name="T118" fmla="*/ 26 w 26"/>
                  <a:gd name="T11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6" h="46">
                    <a:moveTo>
                      <a:pt x="1" y="45"/>
                    </a:moveTo>
                    <a:cubicBezTo>
                      <a:pt x="1" y="45"/>
                      <a:pt x="1" y="46"/>
                      <a:pt x="0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5"/>
                      <a:pt x="2" y="45"/>
                    </a:cubicBezTo>
                    <a:cubicBezTo>
                      <a:pt x="1" y="45"/>
                      <a:pt x="1" y="45"/>
                      <a:pt x="1" y="45"/>
                    </a:cubicBezTo>
                    <a:moveTo>
                      <a:pt x="2" y="43"/>
                    </a:moveTo>
                    <a:cubicBezTo>
                      <a:pt x="2" y="44"/>
                      <a:pt x="2" y="44"/>
                      <a:pt x="1" y="45"/>
                    </a:cubicBezTo>
                    <a:cubicBezTo>
                      <a:pt x="1" y="45"/>
                      <a:pt x="1" y="45"/>
                      <a:pt x="2" y="45"/>
                    </a:cubicBezTo>
                    <a:cubicBezTo>
                      <a:pt x="2" y="44"/>
                      <a:pt x="2" y="44"/>
                      <a:pt x="3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moveTo>
                      <a:pt x="8" y="34"/>
                    </a:moveTo>
                    <a:cubicBezTo>
                      <a:pt x="6" y="36"/>
                      <a:pt x="5" y="38"/>
                      <a:pt x="4" y="4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6" y="38"/>
                      <a:pt x="7" y="36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moveTo>
                      <a:pt x="7" y="34"/>
                    </a:moveTo>
                    <a:cubicBezTo>
                      <a:pt x="6" y="35"/>
                      <a:pt x="6" y="37"/>
                      <a:pt x="5" y="38"/>
                    </a:cubicBezTo>
                    <a:cubicBezTo>
                      <a:pt x="5" y="38"/>
                      <a:pt x="4" y="39"/>
                      <a:pt x="4" y="39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5" y="38"/>
                      <a:pt x="6" y="36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moveTo>
                      <a:pt x="11" y="29"/>
                    </a:moveTo>
                    <a:cubicBezTo>
                      <a:pt x="10" y="30"/>
                      <a:pt x="10" y="30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0"/>
                      <a:pt x="10" y="30"/>
                      <a:pt x="11" y="29"/>
                    </a:cubicBezTo>
                    <a:cubicBezTo>
                      <a:pt x="11" y="29"/>
                      <a:pt x="11" y="29"/>
                      <a:pt x="11" y="29"/>
                    </a:cubicBezTo>
                    <a:moveTo>
                      <a:pt x="10" y="29"/>
                    </a:moveTo>
                    <a:cubicBezTo>
                      <a:pt x="10" y="29"/>
                      <a:pt x="9" y="30"/>
                      <a:pt x="9" y="30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0"/>
                      <a:pt x="10" y="29"/>
                      <a:pt x="10" y="29"/>
                    </a:cubicBezTo>
                    <a:cubicBezTo>
                      <a:pt x="10" y="29"/>
                      <a:pt x="10" y="29"/>
                      <a:pt x="10" y="29"/>
                    </a:cubicBezTo>
                    <a:moveTo>
                      <a:pt x="14" y="23"/>
                    </a:moveTo>
                    <a:cubicBezTo>
                      <a:pt x="14" y="23"/>
                      <a:pt x="14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moveTo>
                      <a:pt x="14" y="22"/>
                    </a:moveTo>
                    <a:cubicBezTo>
                      <a:pt x="13" y="23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4" y="23"/>
                      <a:pt x="14" y="23"/>
                    </a:cubicBezTo>
                    <a:cubicBezTo>
                      <a:pt x="14" y="22"/>
                      <a:pt x="14" y="22"/>
                      <a:pt x="14" y="22"/>
                    </a:cubicBezTo>
                    <a:moveTo>
                      <a:pt x="18" y="15"/>
                    </a:moveTo>
                    <a:cubicBezTo>
                      <a:pt x="17" y="16"/>
                      <a:pt x="16" y="17"/>
                      <a:pt x="16" y="18"/>
                    </a:cubicBezTo>
                    <a:cubicBezTo>
                      <a:pt x="16" y="18"/>
                      <a:pt x="16" y="19"/>
                      <a:pt x="16" y="19"/>
                    </a:cubicBezTo>
                    <a:cubicBezTo>
                      <a:pt x="17" y="18"/>
                      <a:pt x="17" y="17"/>
                      <a:pt x="18" y="16"/>
                    </a:cubicBezTo>
                    <a:cubicBezTo>
                      <a:pt x="18" y="15"/>
                      <a:pt x="18" y="15"/>
                      <a:pt x="18" y="15"/>
                    </a:cubicBezTo>
                    <a:moveTo>
                      <a:pt x="21" y="9"/>
                    </a:moveTo>
                    <a:cubicBezTo>
                      <a:pt x="21" y="10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1" y="11"/>
                      <a:pt x="21" y="10"/>
                      <a:pt x="22" y="9"/>
                    </a:cubicBezTo>
                    <a:cubicBezTo>
                      <a:pt x="21" y="9"/>
                      <a:pt x="21" y="9"/>
                      <a:pt x="21" y="9"/>
                    </a:cubicBezTo>
                    <a:moveTo>
                      <a:pt x="26" y="0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5" y="2"/>
                      <a:pt x="25" y="3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6" y="2"/>
                      <a:pt x="26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4" name="Freeform 9869"/>
              <p:cNvSpPr>
                <a:spLocks/>
              </p:cNvSpPr>
              <p:nvPr/>
            </p:nvSpPr>
            <p:spPr bwMode="auto">
              <a:xfrm>
                <a:off x="0" y="3358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5" name="Freeform 9870"/>
              <p:cNvSpPr>
                <a:spLocks noEditPoints="1"/>
              </p:cNvSpPr>
              <p:nvPr/>
            </p:nvSpPr>
            <p:spPr bwMode="auto">
              <a:xfrm>
                <a:off x="-21" y="3368"/>
                <a:ext cx="17" cy="30"/>
              </a:xfrm>
              <a:custGeom>
                <a:avLst/>
                <a:gdLst>
                  <a:gd name="T0" fmla="*/ 0 w 7"/>
                  <a:gd name="T1" fmla="*/ 13 h 13"/>
                  <a:gd name="T2" fmla="*/ 0 w 7"/>
                  <a:gd name="T3" fmla="*/ 13 h 13"/>
                  <a:gd name="T4" fmla="*/ 0 w 7"/>
                  <a:gd name="T5" fmla="*/ 13 h 13"/>
                  <a:gd name="T6" fmla="*/ 0 w 7"/>
                  <a:gd name="T7" fmla="*/ 13 h 13"/>
                  <a:gd name="T8" fmla="*/ 0 w 7"/>
                  <a:gd name="T9" fmla="*/ 13 h 13"/>
                  <a:gd name="T10" fmla="*/ 2 w 7"/>
                  <a:gd name="T11" fmla="*/ 9 h 13"/>
                  <a:gd name="T12" fmla="*/ 1 w 7"/>
                  <a:gd name="T13" fmla="*/ 12 h 13"/>
                  <a:gd name="T14" fmla="*/ 1 w 7"/>
                  <a:gd name="T15" fmla="*/ 12 h 13"/>
                  <a:gd name="T16" fmla="*/ 2 w 7"/>
                  <a:gd name="T17" fmla="*/ 9 h 13"/>
                  <a:gd name="T18" fmla="*/ 2 w 7"/>
                  <a:gd name="T19" fmla="*/ 9 h 13"/>
                  <a:gd name="T20" fmla="*/ 7 w 7"/>
                  <a:gd name="T21" fmla="*/ 0 h 13"/>
                  <a:gd name="T22" fmla="*/ 5 w 7"/>
                  <a:gd name="T23" fmla="*/ 4 h 13"/>
                  <a:gd name="T24" fmla="*/ 5 w 7"/>
                  <a:gd name="T25" fmla="*/ 4 h 13"/>
                  <a:gd name="T26" fmla="*/ 7 w 7"/>
                  <a:gd name="T27" fmla="*/ 0 h 13"/>
                  <a:gd name="T28" fmla="*/ 7 w 7"/>
                  <a:gd name="T2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3"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moveTo>
                      <a:pt x="2" y="9"/>
                    </a:moveTo>
                    <a:cubicBezTo>
                      <a:pt x="2" y="9"/>
                      <a:pt x="1" y="10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1"/>
                      <a:pt x="2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7" y="0"/>
                    </a:moveTo>
                    <a:cubicBezTo>
                      <a:pt x="7" y="1"/>
                      <a:pt x="6" y="2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2"/>
                      <a:pt x="7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6" name="Oval 9871"/>
              <p:cNvSpPr>
                <a:spLocks noChangeArrowheads="1"/>
              </p:cNvSpPr>
              <p:nvPr/>
            </p:nvSpPr>
            <p:spPr bwMode="auto">
              <a:xfrm>
                <a:off x="-21" y="339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7" name="Freeform 9872"/>
              <p:cNvSpPr>
                <a:spLocks noEditPoints="1"/>
              </p:cNvSpPr>
              <p:nvPr/>
            </p:nvSpPr>
            <p:spPr bwMode="auto">
              <a:xfrm>
                <a:off x="-40" y="3403"/>
                <a:ext cx="17" cy="28"/>
              </a:xfrm>
              <a:custGeom>
                <a:avLst/>
                <a:gdLst>
                  <a:gd name="T0" fmla="*/ 1 w 7"/>
                  <a:gd name="T1" fmla="*/ 10 h 12"/>
                  <a:gd name="T2" fmla="*/ 0 w 7"/>
                  <a:gd name="T3" fmla="*/ 12 h 12"/>
                  <a:gd name="T4" fmla="*/ 0 w 7"/>
                  <a:gd name="T5" fmla="*/ 12 h 12"/>
                  <a:gd name="T6" fmla="*/ 1 w 7"/>
                  <a:gd name="T7" fmla="*/ 10 h 12"/>
                  <a:gd name="T8" fmla="*/ 1 w 7"/>
                  <a:gd name="T9" fmla="*/ 10 h 12"/>
                  <a:gd name="T10" fmla="*/ 2 w 7"/>
                  <a:gd name="T11" fmla="*/ 7 h 12"/>
                  <a:gd name="T12" fmla="*/ 1 w 7"/>
                  <a:gd name="T13" fmla="*/ 10 h 12"/>
                  <a:gd name="T14" fmla="*/ 1 w 7"/>
                  <a:gd name="T15" fmla="*/ 10 h 12"/>
                  <a:gd name="T16" fmla="*/ 2 w 7"/>
                  <a:gd name="T17" fmla="*/ 8 h 12"/>
                  <a:gd name="T18" fmla="*/ 2 w 7"/>
                  <a:gd name="T19" fmla="*/ 7 h 12"/>
                  <a:gd name="T20" fmla="*/ 4 w 7"/>
                  <a:gd name="T21" fmla="*/ 5 h 12"/>
                  <a:gd name="T22" fmla="*/ 2 w 7"/>
                  <a:gd name="T23" fmla="*/ 7 h 12"/>
                  <a:gd name="T24" fmla="*/ 2 w 7"/>
                  <a:gd name="T25" fmla="*/ 7 h 12"/>
                  <a:gd name="T26" fmla="*/ 4 w 7"/>
                  <a:gd name="T27" fmla="*/ 5 h 12"/>
                  <a:gd name="T28" fmla="*/ 4 w 7"/>
                  <a:gd name="T29" fmla="*/ 5 h 12"/>
                  <a:gd name="T30" fmla="*/ 7 w 7"/>
                  <a:gd name="T31" fmla="*/ 0 h 12"/>
                  <a:gd name="T32" fmla="*/ 4 w 7"/>
                  <a:gd name="T33" fmla="*/ 5 h 12"/>
                  <a:gd name="T34" fmla="*/ 4 w 7"/>
                  <a:gd name="T35" fmla="*/ 5 h 12"/>
                  <a:gd name="T36" fmla="*/ 7 w 7"/>
                  <a:gd name="T37" fmla="*/ 0 h 12"/>
                  <a:gd name="T38" fmla="*/ 7 w 7"/>
                  <a:gd name="T3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2">
                    <a:moveTo>
                      <a:pt x="1" y="10"/>
                    </a:moveTo>
                    <a:cubicBezTo>
                      <a:pt x="0" y="11"/>
                      <a:pt x="0" y="11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1"/>
                      <a:pt x="1" y="11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2" y="7"/>
                    </a:moveTo>
                    <a:cubicBezTo>
                      <a:pt x="2" y="8"/>
                      <a:pt x="1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2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moveTo>
                      <a:pt x="4" y="5"/>
                    </a:moveTo>
                    <a:cubicBezTo>
                      <a:pt x="3" y="6"/>
                      <a:pt x="3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6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7" y="0"/>
                    </a:moveTo>
                    <a:cubicBezTo>
                      <a:pt x="6" y="1"/>
                      <a:pt x="5" y="3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3"/>
                      <a:pt x="6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8" name="Oval 9873"/>
              <p:cNvSpPr>
                <a:spLocks noChangeArrowheads="1"/>
              </p:cNvSpPr>
              <p:nvPr/>
            </p:nvSpPr>
            <p:spPr bwMode="auto">
              <a:xfrm>
                <a:off x="-37" y="342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9" name="Freeform 9874"/>
              <p:cNvSpPr>
                <a:spLocks noEditPoints="1"/>
              </p:cNvSpPr>
              <p:nvPr/>
            </p:nvSpPr>
            <p:spPr bwMode="auto">
              <a:xfrm>
                <a:off x="-52" y="3434"/>
                <a:ext cx="10" cy="19"/>
              </a:xfrm>
              <a:custGeom>
                <a:avLst/>
                <a:gdLst>
                  <a:gd name="T0" fmla="*/ 0 w 4"/>
                  <a:gd name="T1" fmla="*/ 7 h 8"/>
                  <a:gd name="T2" fmla="*/ 0 w 4"/>
                  <a:gd name="T3" fmla="*/ 8 h 8"/>
                  <a:gd name="T4" fmla="*/ 0 w 4"/>
                  <a:gd name="T5" fmla="*/ 8 h 8"/>
                  <a:gd name="T6" fmla="*/ 0 w 4"/>
                  <a:gd name="T7" fmla="*/ 7 h 8"/>
                  <a:gd name="T8" fmla="*/ 0 w 4"/>
                  <a:gd name="T9" fmla="*/ 7 h 8"/>
                  <a:gd name="T10" fmla="*/ 2 w 4"/>
                  <a:gd name="T11" fmla="*/ 3 h 8"/>
                  <a:gd name="T12" fmla="*/ 2 w 4"/>
                  <a:gd name="T13" fmla="*/ 4 h 8"/>
                  <a:gd name="T14" fmla="*/ 2 w 4"/>
                  <a:gd name="T15" fmla="*/ 4 h 8"/>
                  <a:gd name="T16" fmla="*/ 2 w 4"/>
                  <a:gd name="T17" fmla="*/ 3 h 8"/>
                  <a:gd name="T18" fmla="*/ 2 w 4"/>
                  <a:gd name="T19" fmla="*/ 3 h 8"/>
                  <a:gd name="T20" fmla="*/ 4 w 4"/>
                  <a:gd name="T21" fmla="*/ 0 h 8"/>
                  <a:gd name="T22" fmla="*/ 3 w 4"/>
                  <a:gd name="T23" fmla="*/ 3 h 8"/>
                  <a:gd name="T24" fmla="*/ 3 w 4"/>
                  <a:gd name="T25" fmla="*/ 3 h 8"/>
                  <a:gd name="T26" fmla="*/ 4 w 4"/>
                  <a:gd name="T27" fmla="*/ 0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0" y="7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moveTo>
                      <a:pt x="2" y="3"/>
                    </a:move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0" name="Freeform 9875"/>
              <p:cNvSpPr>
                <a:spLocks noEditPoints="1"/>
              </p:cNvSpPr>
              <p:nvPr/>
            </p:nvSpPr>
            <p:spPr bwMode="auto">
              <a:xfrm>
                <a:off x="-52" y="3443"/>
                <a:ext cx="5" cy="7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1" name="Oval 9876"/>
              <p:cNvSpPr>
                <a:spLocks noChangeArrowheads="1"/>
              </p:cNvSpPr>
              <p:nvPr/>
            </p:nvSpPr>
            <p:spPr bwMode="auto">
              <a:xfrm>
                <a:off x="-49" y="344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2" name="Freeform 9877"/>
              <p:cNvSpPr>
                <a:spLocks/>
              </p:cNvSpPr>
              <p:nvPr/>
            </p:nvSpPr>
            <p:spPr bwMode="auto">
              <a:xfrm>
                <a:off x="-56" y="3453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3" name="Freeform 9878"/>
              <p:cNvSpPr>
                <a:spLocks noEditPoints="1"/>
              </p:cNvSpPr>
              <p:nvPr/>
            </p:nvSpPr>
            <p:spPr bwMode="auto">
              <a:xfrm>
                <a:off x="-52" y="3250"/>
                <a:ext cx="123" cy="203"/>
              </a:xfrm>
              <a:custGeom>
                <a:avLst/>
                <a:gdLst>
                  <a:gd name="T0" fmla="*/ 0 w 52"/>
                  <a:gd name="T1" fmla="*/ 86 h 86"/>
                  <a:gd name="T2" fmla="*/ 0 w 52"/>
                  <a:gd name="T3" fmla="*/ 86 h 86"/>
                  <a:gd name="T4" fmla="*/ 3 w 52"/>
                  <a:gd name="T5" fmla="*/ 81 h 86"/>
                  <a:gd name="T6" fmla="*/ 2 w 52"/>
                  <a:gd name="T7" fmla="*/ 81 h 86"/>
                  <a:gd name="T8" fmla="*/ 3 w 52"/>
                  <a:gd name="T9" fmla="*/ 81 h 86"/>
                  <a:gd name="T10" fmla="*/ 4 w 52"/>
                  <a:gd name="T11" fmla="*/ 78 h 86"/>
                  <a:gd name="T12" fmla="*/ 5 w 52"/>
                  <a:gd name="T13" fmla="*/ 77 h 86"/>
                  <a:gd name="T14" fmla="*/ 7 w 52"/>
                  <a:gd name="T15" fmla="*/ 72 h 86"/>
                  <a:gd name="T16" fmla="*/ 7 w 52"/>
                  <a:gd name="T17" fmla="*/ 73 h 86"/>
                  <a:gd name="T18" fmla="*/ 7 w 52"/>
                  <a:gd name="T19" fmla="*/ 72 h 86"/>
                  <a:gd name="T20" fmla="*/ 9 w 52"/>
                  <a:gd name="T21" fmla="*/ 70 h 86"/>
                  <a:gd name="T22" fmla="*/ 9 w 52"/>
                  <a:gd name="T23" fmla="*/ 70 h 86"/>
                  <a:gd name="T24" fmla="*/ 13 w 52"/>
                  <a:gd name="T25" fmla="*/ 63 h 86"/>
                  <a:gd name="T26" fmla="*/ 12 w 52"/>
                  <a:gd name="T27" fmla="*/ 65 h 86"/>
                  <a:gd name="T28" fmla="*/ 13 w 52"/>
                  <a:gd name="T29" fmla="*/ 63 h 86"/>
                  <a:gd name="T30" fmla="*/ 13 w 52"/>
                  <a:gd name="T31" fmla="*/ 63 h 86"/>
                  <a:gd name="T32" fmla="*/ 14 w 52"/>
                  <a:gd name="T33" fmla="*/ 62 h 86"/>
                  <a:gd name="T34" fmla="*/ 18 w 52"/>
                  <a:gd name="T35" fmla="*/ 54 h 86"/>
                  <a:gd name="T36" fmla="*/ 15 w 52"/>
                  <a:gd name="T37" fmla="*/ 59 h 86"/>
                  <a:gd name="T38" fmla="*/ 18 w 52"/>
                  <a:gd name="T39" fmla="*/ 54 h 86"/>
                  <a:gd name="T40" fmla="*/ 20 w 52"/>
                  <a:gd name="T41" fmla="*/ 50 h 86"/>
                  <a:gd name="T42" fmla="*/ 22 w 52"/>
                  <a:gd name="T43" fmla="*/ 47 h 86"/>
                  <a:gd name="T44" fmla="*/ 25 w 52"/>
                  <a:gd name="T45" fmla="*/ 41 h 86"/>
                  <a:gd name="T46" fmla="*/ 24 w 52"/>
                  <a:gd name="T47" fmla="*/ 44 h 86"/>
                  <a:gd name="T48" fmla="*/ 25 w 52"/>
                  <a:gd name="T49" fmla="*/ 41 h 86"/>
                  <a:gd name="T50" fmla="*/ 23 w 52"/>
                  <a:gd name="T51" fmla="*/ 44 h 86"/>
                  <a:gd name="T52" fmla="*/ 25 w 52"/>
                  <a:gd name="T53" fmla="*/ 40 h 86"/>
                  <a:gd name="T54" fmla="*/ 31 w 52"/>
                  <a:gd name="T55" fmla="*/ 32 h 86"/>
                  <a:gd name="T56" fmla="*/ 29 w 52"/>
                  <a:gd name="T57" fmla="*/ 35 h 86"/>
                  <a:gd name="T58" fmla="*/ 31 w 52"/>
                  <a:gd name="T59" fmla="*/ 32 h 86"/>
                  <a:gd name="T60" fmla="*/ 28 w 52"/>
                  <a:gd name="T61" fmla="*/ 35 h 86"/>
                  <a:gd name="T62" fmla="*/ 30 w 52"/>
                  <a:gd name="T63" fmla="*/ 32 h 86"/>
                  <a:gd name="T64" fmla="*/ 34 w 52"/>
                  <a:gd name="T65" fmla="*/ 25 h 86"/>
                  <a:gd name="T66" fmla="*/ 32 w 52"/>
                  <a:gd name="T67" fmla="*/ 30 h 86"/>
                  <a:gd name="T68" fmla="*/ 34 w 52"/>
                  <a:gd name="T69" fmla="*/ 25 h 86"/>
                  <a:gd name="T70" fmla="*/ 31 w 52"/>
                  <a:gd name="T71" fmla="*/ 30 h 86"/>
                  <a:gd name="T72" fmla="*/ 34 w 52"/>
                  <a:gd name="T73" fmla="*/ 25 h 86"/>
                  <a:gd name="T74" fmla="*/ 36 w 52"/>
                  <a:gd name="T75" fmla="*/ 22 h 86"/>
                  <a:gd name="T76" fmla="*/ 35 w 52"/>
                  <a:gd name="T77" fmla="*/ 24 h 86"/>
                  <a:gd name="T78" fmla="*/ 37 w 52"/>
                  <a:gd name="T79" fmla="*/ 19 h 86"/>
                  <a:gd name="T80" fmla="*/ 35 w 52"/>
                  <a:gd name="T81" fmla="*/ 24 h 86"/>
                  <a:gd name="T82" fmla="*/ 37 w 52"/>
                  <a:gd name="T83" fmla="*/ 20 h 86"/>
                  <a:gd name="T84" fmla="*/ 41 w 52"/>
                  <a:gd name="T85" fmla="*/ 12 h 86"/>
                  <a:gd name="T86" fmla="*/ 39 w 52"/>
                  <a:gd name="T87" fmla="*/ 16 h 86"/>
                  <a:gd name="T88" fmla="*/ 41 w 52"/>
                  <a:gd name="T89" fmla="*/ 12 h 86"/>
                  <a:gd name="T90" fmla="*/ 46 w 52"/>
                  <a:gd name="T91" fmla="*/ 4 h 86"/>
                  <a:gd name="T92" fmla="*/ 43 w 52"/>
                  <a:gd name="T93" fmla="*/ 10 h 86"/>
                  <a:gd name="T94" fmla="*/ 46 w 52"/>
                  <a:gd name="T95" fmla="*/ 4 h 86"/>
                  <a:gd name="T96" fmla="*/ 51 w 52"/>
                  <a:gd name="T97" fmla="*/ 3 h 86"/>
                  <a:gd name="T98" fmla="*/ 51 w 52"/>
                  <a:gd name="T99" fmla="*/ 4 h 86"/>
                  <a:gd name="T100" fmla="*/ 49 w 52"/>
                  <a:gd name="T101" fmla="*/ 0 h 86"/>
                  <a:gd name="T102" fmla="*/ 48 w 52"/>
                  <a:gd name="T103" fmla="*/ 0 h 86"/>
                  <a:gd name="T104" fmla="*/ 50 w 52"/>
                  <a:gd name="T105" fmla="*/ 2 h 86"/>
                  <a:gd name="T106" fmla="*/ 50 w 52"/>
                  <a:gd name="T107" fmla="*/ 2 h 86"/>
                  <a:gd name="T108" fmla="*/ 49 w 52"/>
                  <a:gd name="T109" fmla="*/ 0 h 86"/>
                  <a:gd name="T110" fmla="*/ 48 w 52"/>
                  <a:gd name="T111" fmla="*/ 0 h 86"/>
                  <a:gd name="T112" fmla="*/ 47 w 52"/>
                  <a:gd name="T113" fmla="*/ 2 h 86"/>
                  <a:gd name="T114" fmla="*/ 48 w 52"/>
                  <a:gd name="T115" fmla="*/ 0 h 86"/>
                  <a:gd name="T116" fmla="*/ 48 w 52"/>
                  <a:gd name="T11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2" h="86">
                    <a:moveTo>
                      <a:pt x="0" y="86"/>
                    </a:move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moveTo>
                      <a:pt x="3" y="81"/>
                    </a:moveTo>
                    <a:cubicBezTo>
                      <a:pt x="3" y="81"/>
                      <a:pt x="2" y="81"/>
                      <a:pt x="2" y="81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2" y="81"/>
                      <a:pt x="3" y="81"/>
                      <a:pt x="3" y="81"/>
                    </a:cubicBezTo>
                    <a:cubicBezTo>
                      <a:pt x="3" y="81"/>
                      <a:pt x="3" y="81"/>
                      <a:pt x="3" y="81"/>
                    </a:cubicBezTo>
                    <a:moveTo>
                      <a:pt x="5" y="77"/>
                    </a:moveTo>
                    <a:cubicBezTo>
                      <a:pt x="5" y="77"/>
                      <a:pt x="4" y="78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8"/>
                      <a:pt x="5" y="77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moveTo>
                      <a:pt x="7" y="72"/>
                    </a:moveTo>
                    <a:cubicBezTo>
                      <a:pt x="7" y="72"/>
                      <a:pt x="7" y="72"/>
                      <a:pt x="7" y="72"/>
                    </a:cubicBezTo>
                    <a:cubicBezTo>
                      <a:pt x="7" y="72"/>
                      <a:pt x="7" y="73"/>
                      <a:pt x="7" y="73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7" y="72"/>
                      <a:pt x="7" y="72"/>
                      <a:pt x="7" y="72"/>
                    </a:cubicBezTo>
                    <a:moveTo>
                      <a:pt x="9" y="70"/>
                    </a:move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9" y="70"/>
                      <a:pt x="9" y="70"/>
                      <a:pt x="9" y="70"/>
                    </a:cubicBezTo>
                    <a:moveTo>
                      <a:pt x="13" y="63"/>
                    </a:moveTo>
                    <a:cubicBezTo>
                      <a:pt x="12" y="64"/>
                      <a:pt x="12" y="64"/>
                      <a:pt x="12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2" y="64"/>
                      <a:pt x="12" y="64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moveTo>
                      <a:pt x="14" y="62"/>
                    </a:moveTo>
                    <a:cubicBezTo>
                      <a:pt x="13" y="62"/>
                      <a:pt x="13" y="62"/>
                      <a:pt x="13" y="63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3"/>
                      <a:pt x="13" y="62"/>
                      <a:pt x="14" y="62"/>
                    </a:cubicBezTo>
                    <a:cubicBezTo>
                      <a:pt x="14" y="62"/>
                      <a:pt x="14" y="62"/>
                      <a:pt x="14" y="62"/>
                    </a:cubicBezTo>
                    <a:moveTo>
                      <a:pt x="18" y="54"/>
                    </a:moveTo>
                    <a:cubicBezTo>
                      <a:pt x="17" y="55"/>
                      <a:pt x="16" y="57"/>
                      <a:pt x="15" y="59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6" y="57"/>
                      <a:pt x="17" y="55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moveTo>
                      <a:pt x="21" y="47"/>
                    </a:moveTo>
                    <a:cubicBezTo>
                      <a:pt x="21" y="48"/>
                      <a:pt x="21" y="49"/>
                      <a:pt x="20" y="50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1" y="49"/>
                      <a:pt x="21" y="48"/>
                      <a:pt x="22" y="47"/>
                    </a:cubicBezTo>
                    <a:cubicBezTo>
                      <a:pt x="22" y="47"/>
                      <a:pt x="22" y="47"/>
                      <a:pt x="21" y="47"/>
                    </a:cubicBezTo>
                    <a:moveTo>
                      <a:pt x="25" y="41"/>
                    </a:moveTo>
                    <a:cubicBezTo>
                      <a:pt x="24" y="42"/>
                      <a:pt x="24" y="44"/>
                      <a:pt x="23" y="44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24" y="43"/>
                      <a:pt x="25" y="42"/>
                      <a:pt x="26" y="41"/>
                    </a:cubicBezTo>
                    <a:cubicBezTo>
                      <a:pt x="26" y="41"/>
                      <a:pt x="26" y="41"/>
                      <a:pt x="25" y="41"/>
                    </a:cubicBezTo>
                    <a:moveTo>
                      <a:pt x="25" y="40"/>
                    </a:moveTo>
                    <a:cubicBezTo>
                      <a:pt x="25" y="42"/>
                      <a:pt x="24" y="43"/>
                      <a:pt x="23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4" y="44"/>
                      <a:pt x="24" y="42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moveTo>
                      <a:pt x="31" y="32"/>
                    </a:moveTo>
                    <a:cubicBezTo>
                      <a:pt x="30" y="33"/>
                      <a:pt x="29" y="34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4"/>
                      <a:pt x="30" y="33"/>
                      <a:pt x="31" y="32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30" y="31"/>
                    </a:moveTo>
                    <a:cubicBezTo>
                      <a:pt x="29" y="33"/>
                      <a:pt x="29" y="34"/>
                      <a:pt x="28" y="35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9" y="34"/>
                      <a:pt x="30" y="33"/>
                      <a:pt x="30" y="32"/>
                    </a:cubicBezTo>
                    <a:cubicBezTo>
                      <a:pt x="30" y="31"/>
                      <a:pt x="30" y="31"/>
                      <a:pt x="30" y="31"/>
                    </a:cubicBezTo>
                    <a:moveTo>
                      <a:pt x="34" y="25"/>
                    </a:moveTo>
                    <a:cubicBezTo>
                      <a:pt x="33" y="27"/>
                      <a:pt x="32" y="29"/>
                      <a:pt x="32" y="30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3" y="28"/>
                      <a:pt x="33" y="27"/>
                      <a:pt x="34" y="25"/>
                    </a:cubicBezTo>
                    <a:cubicBezTo>
                      <a:pt x="34" y="25"/>
                      <a:pt x="34" y="25"/>
                      <a:pt x="34" y="25"/>
                    </a:cubicBezTo>
                    <a:moveTo>
                      <a:pt x="34" y="25"/>
                    </a:moveTo>
                    <a:cubicBezTo>
                      <a:pt x="33" y="27"/>
                      <a:pt x="32" y="28"/>
                      <a:pt x="31" y="30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2" y="28"/>
                      <a:pt x="33" y="27"/>
                      <a:pt x="34" y="25"/>
                    </a:cubicBezTo>
                    <a:cubicBezTo>
                      <a:pt x="34" y="25"/>
                      <a:pt x="34" y="25"/>
                      <a:pt x="34" y="25"/>
                    </a:cubicBezTo>
                    <a:moveTo>
                      <a:pt x="36" y="22"/>
                    </a:moveTo>
                    <a:cubicBezTo>
                      <a:pt x="36" y="22"/>
                      <a:pt x="36" y="23"/>
                      <a:pt x="35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6" y="23"/>
                      <a:pt x="36" y="22"/>
                      <a:pt x="36" y="22"/>
                    </a:cubicBezTo>
                    <a:moveTo>
                      <a:pt x="37" y="19"/>
                    </a:moveTo>
                    <a:cubicBezTo>
                      <a:pt x="36" y="21"/>
                      <a:pt x="35" y="22"/>
                      <a:pt x="35" y="23"/>
                    </a:cubicBezTo>
                    <a:cubicBezTo>
                      <a:pt x="35" y="23"/>
                      <a:pt x="35" y="23"/>
                      <a:pt x="35" y="24"/>
                    </a:cubicBezTo>
                    <a:cubicBezTo>
                      <a:pt x="35" y="23"/>
                      <a:pt x="36" y="22"/>
                      <a:pt x="36" y="22"/>
                    </a:cubicBezTo>
                    <a:cubicBezTo>
                      <a:pt x="36" y="21"/>
                      <a:pt x="37" y="20"/>
                      <a:pt x="37" y="20"/>
                    </a:cubicBezTo>
                    <a:cubicBezTo>
                      <a:pt x="37" y="20"/>
                      <a:pt x="37" y="19"/>
                      <a:pt x="37" y="19"/>
                    </a:cubicBezTo>
                    <a:moveTo>
                      <a:pt x="41" y="12"/>
                    </a:moveTo>
                    <a:cubicBezTo>
                      <a:pt x="40" y="13"/>
                      <a:pt x="40" y="14"/>
                      <a:pt x="39" y="15"/>
                    </a:cubicBezTo>
                    <a:cubicBezTo>
                      <a:pt x="39" y="15"/>
                      <a:pt x="39" y="16"/>
                      <a:pt x="39" y="16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40" y="15"/>
                      <a:pt x="41" y="14"/>
                      <a:pt x="41" y="12"/>
                    </a:cubicBezTo>
                    <a:cubicBezTo>
                      <a:pt x="41" y="12"/>
                      <a:pt x="41" y="12"/>
                      <a:pt x="41" y="12"/>
                    </a:cubicBezTo>
                    <a:moveTo>
                      <a:pt x="46" y="4"/>
                    </a:moveTo>
                    <a:cubicBezTo>
                      <a:pt x="45" y="6"/>
                      <a:pt x="43" y="8"/>
                      <a:pt x="42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8"/>
                      <a:pt x="45" y="6"/>
                      <a:pt x="46" y="4"/>
                    </a:cubicBezTo>
                    <a:cubicBezTo>
                      <a:pt x="46" y="4"/>
                      <a:pt x="46" y="4"/>
                      <a:pt x="46" y="4"/>
                    </a:cubicBezTo>
                    <a:moveTo>
                      <a:pt x="51" y="2"/>
                    </a:moveTo>
                    <a:cubicBezTo>
                      <a:pt x="51" y="2"/>
                      <a:pt x="51" y="2"/>
                      <a:pt x="51" y="3"/>
                    </a:cubicBezTo>
                    <a:cubicBezTo>
                      <a:pt x="51" y="3"/>
                      <a:pt x="51" y="4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2" y="3"/>
                      <a:pt x="52" y="2"/>
                      <a:pt x="51" y="2"/>
                    </a:cubicBezTo>
                    <a:moveTo>
                      <a:pt x="49" y="0"/>
                    </a:moveTo>
                    <a:cubicBezTo>
                      <a:pt x="49" y="0"/>
                      <a:pt x="49" y="0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9" y="1"/>
                      <a:pt x="49" y="2"/>
                      <a:pt x="50" y="3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1" y="2"/>
                      <a:pt x="51" y="1"/>
                      <a:pt x="51" y="1"/>
                    </a:cubicBezTo>
                    <a:cubicBezTo>
                      <a:pt x="51" y="1"/>
                      <a:pt x="50" y="0"/>
                      <a:pt x="49" y="0"/>
                    </a:cubicBezTo>
                    <a:moveTo>
                      <a:pt x="48" y="0"/>
                    </a:moveTo>
                    <a:cubicBezTo>
                      <a:pt x="48" y="0"/>
                      <a:pt x="48" y="0"/>
                      <a:pt x="48" y="0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4" name="Freeform 9879"/>
              <p:cNvSpPr>
                <a:spLocks noEditPoints="1"/>
              </p:cNvSpPr>
              <p:nvPr/>
            </p:nvSpPr>
            <p:spPr bwMode="auto">
              <a:xfrm>
                <a:off x="71" y="3264"/>
                <a:ext cx="10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0 w 4"/>
                  <a:gd name="T5" fmla="*/ 1 h 1"/>
                  <a:gd name="T6" fmla="*/ 1 w 4"/>
                  <a:gd name="T7" fmla="*/ 1 h 1"/>
                  <a:gd name="T8" fmla="*/ 1 w 4"/>
                  <a:gd name="T9" fmla="*/ 1 h 1"/>
                  <a:gd name="T10" fmla="*/ 1 w 4"/>
                  <a:gd name="T11" fmla="*/ 1 h 1"/>
                  <a:gd name="T12" fmla="*/ 1 w 4"/>
                  <a:gd name="T13" fmla="*/ 1 h 1"/>
                  <a:gd name="T14" fmla="*/ 0 w 4"/>
                  <a:gd name="T15" fmla="*/ 1 h 1"/>
                  <a:gd name="T16" fmla="*/ 4 w 4"/>
                  <a:gd name="T17" fmla="*/ 0 h 1"/>
                  <a:gd name="T18" fmla="*/ 4 w 4"/>
                  <a:gd name="T19" fmla="*/ 0 h 1"/>
                  <a:gd name="T20" fmla="*/ 2 w 4"/>
                  <a:gd name="T21" fmla="*/ 1 h 1"/>
                  <a:gd name="T22" fmla="*/ 1 w 4"/>
                  <a:gd name="T23" fmla="*/ 1 h 1"/>
                  <a:gd name="T24" fmla="*/ 2 w 4"/>
                  <a:gd name="T25" fmla="*/ 1 h 1"/>
                  <a:gd name="T26" fmla="*/ 3 w 4"/>
                  <a:gd name="T27" fmla="*/ 0 h 1"/>
                  <a:gd name="T28" fmla="*/ 4 w 4"/>
                  <a:gd name="T29" fmla="*/ 0 h 1"/>
                  <a:gd name="T30" fmla="*/ 4 w 4"/>
                  <a:gd name="T31" fmla="*/ 0 h 1"/>
                  <a:gd name="T32" fmla="*/ 4 w 4"/>
                  <a:gd name="T33" fmla="*/ 0 h 1"/>
                  <a:gd name="T34" fmla="*/ 4 w 4"/>
                  <a:gd name="T3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5" name="Freeform 9880"/>
              <p:cNvSpPr>
                <a:spLocks noEditPoints="1"/>
              </p:cNvSpPr>
              <p:nvPr/>
            </p:nvSpPr>
            <p:spPr bwMode="auto">
              <a:xfrm>
                <a:off x="71" y="3266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0 w 2"/>
                  <a:gd name="T5" fmla="*/ 2 w 2"/>
                  <a:gd name="T6" fmla="*/ 1 w 2"/>
                  <a:gd name="T7" fmla="*/ 1 w 2"/>
                  <a:gd name="T8" fmla="*/ 1 w 2"/>
                  <a:gd name="T9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6" name="Freeform 9881"/>
              <p:cNvSpPr>
                <a:spLocks noEditPoints="1"/>
              </p:cNvSpPr>
              <p:nvPr/>
            </p:nvSpPr>
            <p:spPr bwMode="auto">
              <a:xfrm>
                <a:off x="14" y="3264"/>
                <a:ext cx="67" cy="108"/>
              </a:xfrm>
              <a:custGeom>
                <a:avLst/>
                <a:gdLst>
                  <a:gd name="T0" fmla="*/ 1 w 28"/>
                  <a:gd name="T1" fmla="*/ 44 h 46"/>
                  <a:gd name="T2" fmla="*/ 0 w 28"/>
                  <a:gd name="T3" fmla="*/ 46 h 46"/>
                  <a:gd name="T4" fmla="*/ 0 w 28"/>
                  <a:gd name="T5" fmla="*/ 46 h 46"/>
                  <a:gd name="T6" fmla="*/ 1 w 28"/>
                  <a:gd name="T7" fmla="*/ 44 h 46"/>
                  <a:gd name="T8" fmla="*/ 1 w 28"/>
                  <a:gd name="T9" fmla="*/ 44 h 46"/>
                  <a:gd name="T10" fmla="*/ 3 w 28"/>
                  <a:gd name="T11" fmla="*/ 42 h 46"/>
                  <a:gd name="T12" fmla="*/ 1 w 28"/>
                  <a:gd name="T13" fmla="*/ 44 h 46"/>
                  <a:gd name="T14" fmla="*/ 1 w 28"/>
                  <a:gd name="T15" fmla="*/ 44 h 46"/>
                  <a:gd name="T16" fmla="*/ 3 w 28"/>
                  <a:gd name="T17" fmla="*/ 42 h 46"/>
                  <a:gd name="T18" fmla="*/ 3 w 28"/>
                  <a:gd name="T19" fmla="*/ 42 h 46"/>
                  <a:gd name="T20" fmla="*/ 7 w 28"/>
                  <a:gd name="T21" fmla="*/ 34 h 46"/>
                  <a:gd name="T22" fmla="*/ 5 w 28"/>
                  <a:gd name="T23" fmla="*/ 38 h 46"/>
                  <a:gd name="T24" fmla="*/ 5 w 28"/>
                  <a:gd name="T25" fmla="*/ 38 h 46"/>
                  <a:gd name="T26" fmla="*/ 8 w 28"/>
                  <a:gd name="T27" fmla="*/ 34 h 46"/>
                  <a:gd name="T28" fmla="*/ 7 w 28"/>
                  <a:gd name="T29" fmla="*/ 34 h 46"/>
                  <a:gd name="T30" fmla="*/ 11 w 28"/>
                  <a:gd name="T31" fmla="*/ 28 h 46"/>
                  <a:gd name="T32" fmla="*/ 10 w 28"/>
                  <a:gd name="T33" fmla="*/ 30 h 46"/>
                  <a:gd name="T34" fmla="*/ 10 w 28"/>
                  <a:gd name="T35" fmla="*/ 30 h 46"/>
                  <a:gd name="T36" fmla="*/ 11 w 28"/>
                  <a:gd name="T37" fmla="*/ 28 h 46"/>
                  <a:gd name="T38" fmla="*/ 11 w 28"/>
                  <a:gd name="T39" fmla="*/ 28 h 46"/>
                  <a:gd name="T40" fmla="*/ 19 w 28"/>
                  <a:gd name="T41" fmla="*/ 15 h 46"/>
                  <a:gd name="T42" fmla="*/ 17 w 28"/>
                  <a:gd name="T43" fmla="*/ 18 h 46"/>
                  <a:gd name="T44" fmla="*/ 17 w 28"/>
                  <a:gd name="T45" fmla="*/ 18 h 46"/>
                  <a:gd name="T46" fmla="*/ 17 w 28"/>
                  <a:gd name="T47" fmla="*/ 18 h 46"/>
                  <a:gd name="T48" fmla="*/ 19 w 28"/>
                  <a:gd name="T49" fmla="*/ 15 h 46"/>
                  <a:gd name="T50" fmla="*/ 19 w 28"/>
                  <a:gd name="T51" fmla="*/ 15 h 46"/>
                  <a:gd name="T52" fmla="*/ 22 w 28"/>
                  <a:gd name="T53" fmla="*/ 10 h 46"/>
                  <a:gd name="T54" fmla="*/ 21 w 28"/>
                  <a:gd name="T55" fmla="*/ 11 h 46"/>
                  <a:gd name="T56" fmla="*/ 22 w 28"/>
                  <a:gd name="T57" fmla="*/ 11 h 46"/>
                  <a:gd name="T58" fmla="*/ 22 w 28"/>
                  <a:gd name="T59" fmla="*/ 10 h 46"/>
                  <a:gd name="T60" fmla="*/ 22 w 28"/>
                  <a:gd name="T61" fmla="*/ 10 h 46"/>
                  <a:gd name="T62" fmla="*/ 28 w 28"/>
                  <a:gd name="T63" fmla="*/ 0 h 46"/>
                  <a:gd name="T64" fmla="*/ 27 w 28"/>
                  <a:gd name="T65" fmla="*/ 0 h 46"/>
                  <a:gd name="T66" fmla="*/ 27 w 28"/>
                  <a:gd name="T67" fmla="*/ 2 h 46"/>
                  <a:gd name="T68" fmla="*/ 24 w 28"/>
                  <a:gd name="T69" fmla="*/ 5 h 46"/>
                  <a:gd name="T70" fmla="*/ 25 w 28"/>
                  <a:gd name="T71" fmla="*/ 6 h 46"/>
                  <a:gd name="T72" fmla="*/ 27 w 28"/>
                  <a:gd name="T73" fmla="*/ 2 h 46"/>
                  <a:gd name="T74" fmla="*/ 28 w 28"/>
                  <a:gd name="T75" fmla="*/ 0 h 46"/>
                  <a:gd name="T76" fmla="*/ 28 w 28"/>
                  <a:gd name="T77" fmla="*/ 0 h 46"/>
                  <a:gd name="T78" fmla="*/ 23 w 28"/>
                  <a:gd name="T79" fmla="*/ 0 h 46"/>
                  <a:gd name="T80" fmla="*/ 23 w 28"/>
                  <a:gd name="T81" fmla="*/ 0 h 46"/>
                  <a:gd name="T82" fmla="*/ 23 w 28"/>
                  <a:gd name="T83" fmla="*/ 0 h 46"/>
                  <a:gd name="T84" fmla="*/ 23 w 28"/>
                  <a:gd name="T8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" h="46">
                    <a:moveTo>
                      <a:pt x="1" y="44"/>
                    </a:moveTo>
                    <a:cubicBezTo>
                      <a:pt x="1" y="45"/>
                      <a:pt x="1" y="45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1" y="45"/>
                      <a:pt x="1" y="45"/>
                      <a:pt x="1" y="44"/>
                    </a:cubicBezTo>
                    <a:cubicBezTo>
                      <a:pt x="1" y="44"/>
                      <a:pt x="1" y="44"/>
                      <a:pt x="1" y="44"/>
                    </a:cubicBezTo>
                    <a:moveTo>
                      <a:pt x="3" y="42"/>
                    </a:moveTo>
                    <a:cubicBezTo>
                      <a:pt x="2" y="43"/>
                      <a:pt x="2" y="43"/>
                      <a:pt x="1" y="44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2" y="43"/>
                      <a:pt x="2" y="43"/>
                      <a:pt x="3" y="42"/>
                    </a:cubicBezTo>
                    <a:cubicBezTo>
                      <a:pt x="3" y="42"/>
                      <a:pt x="3" y="42"/>
                      <a:pt x="3" y="42"/>
                    </a:cubicBezTo>
                    <a:moveTo>
                      <a:pt x="7" y="34"/>
                    </a:moveTo>
                    <a:cubicBezTo>
                      <a:pt x="7" y="35"/>
                      <a:pt x="6" y="37"/>
                      <a:pt x="5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6" y="37"/>
                      <a:pt x="7" y="35"/>
                      <a:pt x="8" y="34"/>
                    </a:cubicBezTo>
                    <a:cubicBezTo>
                      <a:pt x="7" y="34"/>
                      <a:pt x="7" y="34"/>
                      <a:pt x="7" y="34"/>
                    </a:cubicBezTo>
                    <a:moveTo>
                      <a:pt x="11" y="28"/>
                    </a:moveTo>
                    <a:cubicBezTo>
                      <a:pt x="10" y="29"/>
                      <a:pt x="10" y="29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9"/>
                      <a:pt x="11" y="29"/>
                      <a:pt x="11" y="28"/>
                    </a:cubicBezTo>
                    <a:cubicBezTo>
                      <a:pt x="11" y="28"/>
                      <a:pt x="11" y="28"/>
                      <a:pt x="11" y="28"/>
                    </a:cubicBezTo>
                    <a:moveTo>
                      <a:pt x="19" y="15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7"/>
                      <a:pt x="18" y="16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moveTo>
                      <a:pt x="22" y="10"/>
                    </a:move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2" y="11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28" y="0"/>
                    </a:moveTo>
                    <a:cubicBezTo>
                      <a:pt x="28" y="0"/>
                      <a:pt x="28" y="0"/>
                      <a:pt x="27" y="0"/>
                    </a:cubicBezTo>
                    <a:cubicBezTo>
                      <a:pt x="27" y="1"/>
                      <a:pt x="27" y="1"/>
                      <a:pt x="27" y="2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5"/>
                      <a:pt x="25" y="6"/>
                      <a:pt x="25" y="6"/>
                    </a:cubicBezTo>
                    <a:cubicBezTo>
                      <a:pt x="25" y="4"/>
                      <a:pt x="26" y="3"/>
                      <a:pt x="27" y="2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7" name="Oval 9882"/>
              <p:cNvSpPr>
                <a:spLocks noChangeArrowheads="1"/>
              </p:cNvSpPr>
              <p:nvPr/>
            </p:nvSpPr>
            <p:spPr bwMode="auto">
              <a:xfrm>
                <a:off x="17" y="33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8" name="Freeform 9883"/>
              <p:cNvSpPr>
                <a:spLocks/>
              </p:cNvSpPr>
              <p:nvPr/>
            </p:nvSpPr>
            <p:spPr bwMode="auto">
              <a:xfrm>
                <a:off x="7" y="3377"/>
                <a:ext cx="5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  <a:gd name="T6" fmla="*/ 2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9" name="Freeform 9884"/>
              <p:cNvSpPr>
                <a:spLocks noEditPoints="1"/>
              </p:cNvSpPr>
              <p:nvPr/>
            </p:nvSpPr>
            <p:spPr bwMode="auto">
              <a:xfrm>
                <a:off x="12" y="3276"/>
                <a:ext cx="62" cy="101"/>
              </a:xfrm>
              <a:custGeom>
                <a:avLst/>
                <a:gdLst>
                  <a:gd name="T0" fmla="*/ 1 w 26"/>
                  <a:gd name="T1" fmla="*/ 41 h 43"/>
                  <a:gd name="T2" fmla="*/ 0 w 26"/>
                  <a:gd name="T3" fmla="*/ 43 h 43"/>
                  <a:gd name="T4" fmla="*/ 0 w 26"/>
                  <a:gd name="T5" fmla="*/ 43 h 43"/>
                  <a:gd name="T6" fmla="*/ 1 w 26"/>
                  <a:gd name="T7" fmla="*/ 41 h 43"/>
                  <a:gd name="T8" fmla="*/ 1 w 26"/>
                  <a:gd name="T9" fmla="*/ 41 h 43"/>
                  <a:gd name="T10" fmla="*/ 6 w 26"/>
                  <a:gd name="T11" fmla="*/ 33 h 43"/>
                  <a:gd name="T12" fmla="*/ 4 w 26"/>
                  <a:gd name="T13" fmla="*/ 37 h 43"/>
                  <a:gd name="T14" fmla="*/ 4 w 26"/>
                  <a:gd name="T15" fmla="*/ 37 h 43"/>
                  <a:gd name="T16" fmla="*/ 6 w 26"/>
                  <a:gd name="T17" fmla="*/ 33 h 43"/>
                  <a:gd name="T18" fmla="*/ 6 w 26"/>
                  <a:gd name="T19" fmla="*/ 33 h 43"/>
                  <a:gd name="T20" fmla="*/ 11 w 26"/>
                  <a:gd name="T21" fmla="*/ 25 h 43"/>
                  <a:gd name="T22" fmla="*/ 8 w 26"/>
                  <a:gd name="T23" fmla="*/ 29 h 43"/>
                  <a:gd name="T24" fmla="*/ 9 w 26"/>
                  <a:gd name="T25" fmla="*/ 29 h 43"/>
                  <a:gd name="T26" fmla="*/ 11 w 26"/>
                  <a:gd name="T27" fmla="*/ 25 h 43"/>
                  <a:gd name="T28" fmla="*/ 11 w 26"/>
                  <a:gd name="T29" fmla="*/ 25 h 43"/>
                  <a:gd name="T30" fmla="*/ 18 w 26"/>
                  <a:gd name="T31" fmla="*/ 13 h 43"/>
                  <a:gd name="T32" fmla="*/ 12 w 26"/>
                  <a:gd name="T33" fmla="*/ 23 h 43"/>
                  <a:gd name="T34" fmla="*/ 12 w 26"/>
                  <a:gd name="T35" fmla="*/ 23 h 43"/>
                  <a:gd name="T36" fmla="*/ 18 w 26"/>
                  <a:gd name="T37" fmla="*/ 13 h 43"/>
                  <a:gd name="T38" fmla="*/ 18 w 26"/>
                  <a:gd name="T39" fmla="*/ 13 h 43"/>
                  <a:gd name="T40" fmla="*/ 22 w 26"/>
                  <a:gd name="T41" fmla="*/ 6 h 43"/>
                  <a:gd name="T42" fmla="*/ 20 w 26"/>
                  <a:gd name="T43" fmla="*/ 10 h 43"/>
                  <a:gd name="T44" fmla="*/ 20 w 26"/>
                  <a:gd name="T45" fmla="*/ 10 h 43"/>
                  <a:gd name="T46" fmla="*/ 23 w 26"/>
                  <a:gd name="T47" fmla="*/ 6 h 43"/>
                  <a:gd name="T48" fmla="*/ 22 w 26"/>
                  <a:gd name="T49" fmla="*/ 6 h 43"/>
                  <a:gd name="T50" fmla="*/ 25 w 26"/>
                  <a:gd name="T51" fmla="*/ 0 h 43"/>
                  <a:gd name="T52" fmla="*/ 24 w 26"/>
                  <a:gd name="T53" fmla="*/ 2 h 43"/>
                  <a:gd name="T54" fmla="*/ 23 w 26"/>
                  <a:gd name="T55" fmla="*/ 5 h 43"/>
                  <a:gd name="T56" fmla="*/ 23 w 26"/>
                  <a:gd name="T57" fmla="*/ 5 h 43"/>
                  <a:gd name="T58" fmla="*/ 23 w 26"/>
                  <a:gd name="T59" fmla="*/ 4 h 43"/>
                  <a:gd name="T60" fmla="*/ 26 w 26"/>
                  <a:gd name="T61" fmla="*/ 1 h 43"/>
                  <a:gd name="T62" fmla="*/ 25 w 26"/>
                  <a:gd name="T6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6" h="43">
                    <a:moveTo>
                      <a:pt x="1" y="41"/>
                    </a:moveTo>
                    <a:cubicBezTo>
                      <a:pt x="1" y="41"/>
                      <a:pt x="0" y="42"/>
                      <a:pt x="0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1" y="42"/>
                      <a:pt x="1" y="41"/>
                      <a:pt x="1" y="41"/>
                    </a:cubicBezTo>
                    <a:cubicBezTo>
                      <a:pt x="1" y="41"/>
                      <a:pt x="1" y="41"/>
                      <a:pt x="1" y="41"/>
                    </a:cubicBezTo>
                    <a:moveTo>
                      <a:pt x="6" y="33"/>
                    </a:moveTo>
                    <a:cubicBezTo>
                      <a:pt x="5" y="34"/>
                      <a:pt x="4" y="36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36"/>
                      <a:pt x="5" y="34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moveTo>
                      <a:pt x="11" y="25"/>
                    </a:moveTo>
                    <a:cubicBezTo>
                      <a:pt x="10" y="26"/>
                      <a:pt x="9" y="27"/>
                      <a:pt x="8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9" y="28"/>
                      <a:pt x="10" y="26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moveTo>
                      <a:pt x="18" y="13"/>
                    </a:moveTo>
                    <a:cubicBezTo>
                      <a:pt x="16" y="17"/>
                      <a:pt x="14" y="20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4" y="20"/>
                      <a:pt x="16" y="16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moveTo>
                      <a:pt x="22" y="6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8"/>
                      <a:pt x="22" y="7"/>
                      <a:pt x="23" y="6"/>
                    </a:cubicBezTo>
                    <a:cubicBezTo>
                      <a:pt x="22" y="6"/>
                      <a:pt x="22" y="6"/>
                      <a:pt x="22" y="6"/>
                    </a:cubicBezTo>
                    <a:moveTo>
                      <a:pt x="25" y="0"/>
                    </a:moveTo>
                    <a:cubicBezTo>
                      <a:pt x="24" y="2"/>
                      <a:pt x="24" y="2"/>
                      <a:pt x="24" y="2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4" y="3"/>
                      <a:pt x="25" y="2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0" name="Freeform 9885"/>
              <p:cNvSpPr>
                <a:spLocks/>
              </p:cNvSpPr>
              <p:nvPr/>
            </p:nvSpPr>
            <p:spPr bwMode="auto">
              <a:xfrm>
                <a:off x="-59" y="3457"/>
                <a:ext cx="3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1" name="Freeform 9886"/>
              <p:cNvSpPr>
                <a:spLocks noEditPoints="1"/>
              </p:cNvSpPr>
              <p:nvPr/>
            </p:nvSpPr>
            <p:spPr bwMode="auto">
              <a:xfrm>
                <a:off x="-153" y="3750"/>
                <a:ext cx="16" cy="28"/>
              </a:xfrm>
              <a:custGeom>
                <a:avLst/>
                <a:gdLst>
                  <a:gd name="T0" fmla="*/ 3 w 7"/>
                  <a:gd name="T1" fmla="*/ 7 h 12"/>
                  <a:gd name="T2" fmla="*/ 2 w 7"/>
                  <a:gd name="T3" fmla="*/ 7 h 12"/>
                  <a:gd name="T4" fmla="*/ 0 w 7"/>
                  <a:gd name="T5" fmla="*/ 12 h 12"/>
                  <a:gd name="T6" fmla="*/ 0 w 7"/>
                  <a:gd name="T7" fmla="*/ 12 h 12"/>
                  <a:gd name="T8" fmla="*/ 2 w 7"/>
                  <a:gd name="T9" fmla="*/ 7 h 12"/>
                  <a:gd name="T10" fmla="*/ 3 w 7"/>
                  <a:gd name="T11" fmla="*/ 7 h 12"/>
                  <a:gd name="T12" fmla="*/ 3 w 7"/>
                  <a:gd name="T13" fmla="*/ 7 h 12"/>
                  <a:gd name="T14" fmla="*/ 7 w 7"/>
                  <a:gd name="T15" fmla="*/ 0 h 12"/>
                  <a:gd name="T16" fmla="*/ 6 w 7"/>
                  <a:gd name="T17" fmla="*/ 1 h 12"/>
                  <a:gd name="T18" fmla="*/ 7 w 7"/>
                  <a:gd name="T19" fmla="*/ 0 h 12"/>
                  <a:gd name="T20" fmla="*/ 7 w 7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12">
                    <a:moveTo>
                      <a:pt x="3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1" y="10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10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7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2" name="Freeform 9887"/>
              <p:cNvSpPr>
                <a:spLocks noEditPoints="1"/>
              </p:cNvSpPr>
              <p:nvPr/>
            </p:nvSpPr>
            <p:spPr bwMode="auto">
              <a:xfrm>
                <a:off x="-295" y="3781"/>
                <a:ext cx="17" cy="28"/>
              </a:xfrm>
              <a:custGeom>
                <a:avLst/>
                <a:gdLst>
                  <a:gd name="T0" fmla="*/ 0 w 7"/>
                  <a:gd name="T1" fmla="*/ 12 h 12"/>
                  <a:gd name="T2" fmla="*/ 0 w 7"/>
                  <a:gd name="T3" fmla="*/ 12 h 12"/>
                  <a:gd name="T4" fmla="*/ 0 w 7"/>
                  <a:gd name="T5" fmla="*/ 12 h 12"/>
                  <a:gd name="T6" fmla="*/ 0 w 7"/>
                  <a:gd name="T7" fmla="*/ 12 h 12"/>
                  <a:gd name="T8" fmla="*/ 0 w 7"/>
                  <a:gd name="T9" fmla="*/ 12 h 12"/>
                  <a:gd name="T10" fmla="*/ 1 w 7"/>
                  <a:gd name="T11" fmla="*/ 10 h 12"/>
                  <a:gd name="T12" fmla="*/ 1 w 7"/>
                  <a:gd name="T13" fmla="*/ 10 h 12"/>
                  <a:gd name="T14" fmla="*/ 1 w 7"/>
                  <a:gd name="T15" fmla="*/ 10 h 12"/>
                  <a:gd name="T16" fmla="*/ 1 w 7"/>
                  <a:gd name="T17" fmla="*/ 10 h 12"/>
                  <a:gd name="T18" fmla="*/ 1 w 7"/>
                  <a:gd name="T19" fmla="*/ 10 h 12"/>
                  <a:gd name="T20" fmla="*/ 1 w 7"/>
                  <a:gd name="T21" fmla="*/ 10 h 12"/>
                  <a:gd name="T22" fmla="*/ 1 w 7"/>
                  <a:gd name="T23" fmla="*/ 10 h 12"/>
                  <a:gd name="T24" fmla="*/ 1 w 7"/>
                  <a:gd name="T25" fmla="*/ 10 h 12"/>
                  <a:gd name="T26" fmla="*/ 1 w 7"/>
                  <a:gd name="T27" fmla="*/ 10 h 12"/>
                  <a:gd name="T28" fmla="*/ 1 w 7"/>
                  <a:gd name="T29" fmla="*/ 10 h 12"/>
                  <a:gd name="T30" fmla="*/ 2 w 7"/>
                  <a:gd name="T31" fmla="*/ 9 h 12"/>
                  <a:gd name="T32" fmla="*/ 2 w 7"/>
                  <a:gd name="T33" fmla="*/ 9 h 12"/>
                  <a:gd name="T34" fmla="*/ 2 w 7"/>
                  <a:gd name="T35" fmla="*/ 9 h 12"/>
                  <a:gd name="T36" fmla="*/ 2 w 7"/>
                  <a:gd name="T37" fmla="*/ 9 h 12"/>
                  <a:gd name="T38" fmla="*/ 2 w 7"/>
                  <a:gd name="T39" fmla="*/ 9 h 12"/>
                  <a:gd name="T40" fmla="*/ 2 w 7"/>
                  <a:gd name="T41" fmla="*/ 8 h 12"/>
                  <a:gd name="T42" fmla="*/ 2 w 7"/>
                  <a:gd name="T43" fmla="*/ 8 h 12"/>
                  <a:gd name="T44" fmla="*/ 2 w 7"/>
                  <a:gd name="T45" fmla="*/ 8 h 12"/>
                  <a:gd name="T46" fmla="*/ 2 w 7"/>
                  <a:gd name="T47" fmla="*/ 8 h 12"/>
                  <a:gd name="T48" fmla="*/ 2 w 7"/>
                  <a:gd name="T49" fmla="*/ 8 h 12"/>
                  <a:gd name="T50" fmla="*/ 2 w 7"/>
                  <a:gd name="T51" fmla="*/ 8 h 12"/>
                  <a:gd name="T52" fmla="*/ 2 w 7"/>
                  <a:gd name="T53" fmla="*/ 8 h 12"/>
                  <a:gd name="T54" fmla="*/ 2 w 7"/>
                  <a:gd name="T55" fmla="*/ 8 h 12"/>
                  <a:gd name="T56" fmla="*/ 2 w 7"/>
                  <a:gd name="T57" fmla="*/ 8 h 12"/>
                  <a:gd name="T58" fmla="*/ 2 w 7"/>
                  <a:gd name="T59" fmla="*/ 8 h 12"/>
                  <a:gd name="T60" fmla="*/ 3 w 7"/>
                  <a:gd name="T61" fmla="*/ 7 h 12"/>
                  <a:gd name="T62" fmla="*/ 3 w 7"/>
                  <a:gd name="T63" fmla="*/ 7 h 12"/>
                  <a:gd name="T64" fmla="*/ 3 w 7"/>
                  <a:gd name="T65" fmla="*/ 7 h 12"/>
                  <a:gd name="T66" fmla="*/ 3 w 7"/>
                  <a:gd name="T67" fmla="*/ 7 h 12"/>
                  <a:gd name="T68" fmla="*/ 3 w 7"/>
                  <a:gd name="T69" fmla="*/ 7 h 12"/>
                  <a:gd name="T70" fmla="*/ 3 w 7"/>
                  <a:gd name="T71" fmla="*/ 6 h 12"/>
                  <a:gd name="T72" fmla="*/ 3 w 7"/>
                  <a:gd name="T73" fmla="*/ 6 h 12"/>
                  <a:gd name="T74" fmla="*/ 3 w 7"/>
                  <a:gd name="T75" fmla="*/ 6 h 12"/>
                  <a:gd name="T76" fmla="*/ 3 w 7"/>
                  <a:gd name="T77" fmla="*/ 6 h 12"/>
                  <a:gd name="T78" fmla="*/ 3 w 7"/>
                  <a:gd name="T79" fmla="*/ 6 h 12"/>
                  <a:gd name="T80" fmla="*/ 4 w 7"/>
                  <a:gd name="T81" fmla="*/ 5 h 12"/>
                  <a:gd name="T82" fmla="*/ 3 w 7"/>
                  <a:gd name="T83" fmla="*/ 6 h 12"/>
                  <a:gd name="T84" fmla="*/ 4 w 7"/>
                  <a:gd name="T85" fmla="*/ 6 h 12"/>
                  <a:gd name="T86" fmla="*/ 4 w 7"/>
                  <a:gd name="T87" fmla="*/ 5 h 12"/>
                  <a:gd name="T88" fmla="*/ 4 w 7"/>
                  <a:gd name="T89" fmla="*/ 5 h 12"/>
                  <a:gd name="T90" fmla="*/ 4 w 7"/>
                  <a:gd name="T91" fmla="*/ 4 h 12"/>
                  <a:gd name="T92" fmla="*/ 4 w 7"/>
                  <a:gd name="T93" fmla="*/ 4 h 12"/>
                  <a:gd name="T94" fmla="*/ 4 w 7"/>
                  <a:gd name="T95" fmla="*/ 4 h 12"/>
                  <a:gd name="T96" fmla="*/ 4 w 7"/>
                  <a:gd name="T97" fmla="*/ 4 h 12"/>
                  <a:gd name="T98" fmla="*/ 4 w 7"/>
                  <a:gd name="T99" fmla="*/ 4 h 12"/>
                  <a:gd name="T100" fmla="*/ 7 w 7"/>
                  <a:gd name="T101" fmla="*/ 0 h 12"/>
                  <a:gd name="T102" fmla="*/ 4 w 7"/>
                  <a:gd name="T103" fmla="*/ 4 h 12"/>
                  <a:gd name="T104" fmla="*/ 4 w 7"/>
                  <a:gd name="T105" fmla="*/ 4 h 12"/>
                  <a:gd name="T106" fmla="*/ 7 w 7"/>
                  <a:gd name="T107" fmla="*/ 0 h 12"/>
                  <a:gd name="T108" fmla="*/ 7 w 7"/>
                  <a:gd name="T10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7" y="0"/>
                    </a:moveTo>
                    <a:cubicBezTo>
                      <a:pt x="6" y="1"/>
                      <a:pt x="5" y="3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3"/>
                      <a:pt x="6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3" name="Oval 9888"/>
              <p:cNvSpPr>
                <a:spLocks noChangeArrowheads="1"/>
              </p:cNvSpPr>
              <p:nvPr/>
            </p:nvSpPr>
            <p:spPr bwMode="auto">
              <a:xfrm>
                <a:off x="-286" y="379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4" name="Freeform 9889"/>
              <p:cNvSpPr>
                <a:spLocks noEditPoints="1"/>
              </p:cNvSpPr>
              <p:nvPr/>
            </p:nvSpPr>
            <p:spPr bwMode="auto">
              <a:xfrm>
                <a:off x="-295" y="3778"/>
                <a:ext cx="17" cy="31"/>
              </a:xfrm>
              <a:custGeom>
                <a:avLst/>
                <a:gdLst>
                  <a:gd name="T0" fmla="*/ 1 w 7"/>
                  <a:gd name="T1" fmla="*/ 11 h 13"/>
                  <a:gd name="T2" fmla="*/ 0 w 7"/>
                  <a:gd name="T3" fmla="*/ 13 h 13"/>
                  <a:gd name="T4" fmla="*/ 0 w 7"/>
                  <a:gd name="T5" fmla="*/ 13 h 13"/>
                  <a:gd name="T6" fmla="*/ 1 w 7"/>
                  <a:gd name="T7" fmla="*/ 11 h 13"/>
                  <a:gd name="T8" fmla="*/ 1 w 7"/>
                  <a:gd name="T9" fmla="*/ 11 h 13"/>
                  <a:gd name="T10" fmla="*/ 1 w 7"/>
                  <a:gd name="T11" fmla="*/ 11 h 13"/>
                  <a:gd name="T12" fmla="*/ 1 w 7"/>
                  <a:gd name="T13" fmla="*/ 11 h 13"/>
                  <a:gd name="T14" fmla="*/ 1 w 7"/>
                  <a:gd name="T15" fmla="*/ 11 h 13"/>
                  <a:gd name="T16" fmla="*/ 1 w 7"/>
                  <a:gd name="T17" fmla="*/ 11 h 13"/>
                  <a:gd name="T18" fmla="*/ 1 w 7"/>
                  <a:gd name="T19" fmla="*/ 11 h 13"/>
                  <a:gd name="T20" fmla="*/ 2 w 7"/>
                  <a:gd name="T21" fmla="*/ 10 h 13"/>
                  <a:gd name="T22" fmla="*/ 1 w 7"/>
                  <a:gd name="T23" fmla="*/ 11 h 13"/>
                  <a:gd name="T24" fmla="*/ 1 w 7"/>
                  <a:gd name="T25" fmla="*/ 11 h 13"/>
                  <a:gd name="T26" fmla="*/ 2 w 7"/>
                  <a:gd name="T27" fmla="*/ 10 h 13"/>
                  <a:gd name="T28" fmla="*/ 2 w 7"/>
                  <a:gd name="T29" fmla="*/ 10 h 13"/>
                  <a:gd name="T30" fmla="*/ 2 w 7"/>
                  <a:gd name="T31" fmla="*/ 9 h 13"/>
                  <a:gd name="T32" fmla="*/ 2 w 7"/>
                  <a:gd name="T33" fmla="*/ 10 h 13"/>
                  <a:gd name="T34" fmla="*/ 2 w 7"/>
                  <a:gd name="T35" fmla="*/ 10 h 13"/>
                  <a:gd name="T36" fmla="*/ 2 w 7"/>
                  <a:gd name="T37" fmla="*/ 9 h 13"/>
                  <a:gd name="T38" fmla="*/ 2 w 7"/>
                  <a:gd name="T39" fmla="*/ 9 h 13"/>
                  <a:gd name="T40" fmla="*/ 2 w 7"/>
                  <a:gd name="T41" fmla="*/ 9 h 13"/>
                  <a:gd name="T42" fmla="*/ 2 w 7"/>
                  <a:gd name="T43" fmla="*/ 9 h 13"/>
                  <a:gd name="T44" fmla="*/ 2 w 7"/>
                  <a:gd name="T45" fmla="*/ 9 h 13"/>
                  <a:gd name="T46" fmla="*/ 2 w 7"/>
                  <a:gd name="T47" fmla="*/ 9 h 13"/>
                  <a:gd name="T48" fmla="*/ 2 w 7"/>
                  <a:gd name="T49" fmla="*/ 9 h 13"/>
                  <a:gd name="T50" fmla="*/ 3 w 7"/>
                  <a:gd name="T51" fmla="*/ 8 h 13"/>
                  <a:gd name="T52" fmla="*/ 2 w 7"/>
                  <a:gd name="T53" fmla="*/ 9 h 13"/>
                  <a:gd name="T54" fmla="*/ 2 w 7"/>
                  <a:gd name="T55" fmla="*/ 9 h 13"/>
                  <a:gd name="T56" fmla="*/ 3 w 7"/>
                  <a:gd name="T57" fmla="*/ 8 h 13"/>
                  <a:gd name="T58" fmla="*/ 3 w 7"/>
                  <a:gd name="T59" fmla="*/ 8 h 13"/>
                  <a:gd name="T60" fmla="*/ 3 w 7"/>
                  <a:gd name="T61" fmla="*/ 7 h 13"/>
                  <a:gd name="T62" fmla="*/ 3 w 7"/>
                  <a:gd name="T63" fmla="*/ 8 h 13"/>
                  <a:gd name="T64" fmla="*/ 3 w 7"/>
                  <a:gd name="T65" fmla="*/ 8 h 13"/>
                  <a:gd name="T66" fmla="*/ 3 w 7"/>
                  <a:gd name="T67" fmla="*/ 7 h 13"/>
                  <a:gd name="T68" fmla="*/ 3 w 7"/>
                  <a:gd name="T69" fmla="*/ 7 h 13"/>
                  <a:gd name="T70" fmla="*/ 3 w 7"/>
                  <a:gd name="T71" fmla="*/ 7 h 13"/>
                  <a:gd name="T72" fmla="*/ 3 w 7"/>
                  <a:gd name="T73" fmla="*/ 7 h 13"/>
                  <a:gd name="T74" fmla="*/ 3 w 7"/>
                  <a:gd name="T75" fmla="*/ 7 h 13"/>
                  <a:gd name="T76" fmla="*/ 4 w 7"/>
                  <a:gd name="T77" fmla="*/ 7 h 13"/>
                  <a:gd name="T78" fmla="*/ 3 w 7"/>
                  <a:gd name="T79" fmla="*/ 7 h 13"/>
                  <a:gd name="T80" fmla="*/ 4 w 7"/>
                  <a:gd name="T81" fmla="*/ 5 h 13"/>
                  <a:gd name="T82" fmla="*/ 4 w 7"/>
                  <a:gd name="T83" fmla="*/ 6 h 13"/>
                  <a:gd name="T84" fmla="*/ 4 w 7"/>
                  <a:gd name="T85" fmla="*/ 6 h 13"/>
                  <a:gd name="T86" fmla="*/ 4 w 7"/>
                  <a:gd name="T87" fmla="*/ 5 h 13"/>
                  <a:gd name="T88" fmla="*/ 4 w 7"/>
                  <a:gd name="T89" fmla="*/ 5 h 13"/>
                  <a:gd name="T90" fmla="*/ 7 w 7"/>
                  <a:gd name="T91" fmla="*/ 0 h 13"/>
                  <a:gd name="T92" fmla="*/ 7 w 7"/>
                  <a:gd name="T93" fmla="*/ 1 h 13"/>
                  <a:gd name="T94" fmla="*/ 7 w 7"/>
                  <a:gd name="T95" fmla="*/ 1 h 13"/>
                  <a:gd name="T96" fmla="*/ 7 w 7"/>
                  <a:gd name="T9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" h="13">
                    <a:moveTo>
                      <a:pt x="1" y="11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0" y="12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moveTo>
                      <a:pt x="2" y="10"/>
                    </a:moveTo>
                    <a:cubicBezTo>
                      <a:pt x="1" y="10"/>
                      <a:pt x="1" y="10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0"/>
                      <a:pt x="1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moveTo>
                      <a:pt x="2" y="9"/>
                    </a:move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2" y="9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moveTo>
                      <a:pt x="3" y="8"/>
                    </a:moveTo>
                    <a:cubicBezTo>
                      <a:pt x="2" y="8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moveTo>
                      <a:pt x="3" y="7"/>
                    </a:moveTo>
                    <a:cubicBezTo>
                      <a:pt x="3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3" y="7"/>
                      <a:pt x="3" y="7"/>
                      <a:pt x="3" y="7"/>
                    </a:cubicBezTo>
                    <a:moveTo>
                      <a:pt x="4" y="5"/>
                    </a:moveTo>
                    <a:cubicBezTo>
                      <a:pt x="4" y="5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7" y="0"/>
                    </a:moveTo>
                    <a:cubicBezTo>
                      <a:pt x="7" y="0"/>
                      <a:pt x="7" y="0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5" name="Freeform 9890"/>
              <p:cNvSpPr>
                <a:spLocks noEditPoints="1"/>
              </p:cNvSpPr>
              <p:nvPr/>
            </p:nvSpPr>
            <p:spPr bwMode="auto">
              <a:xfrm>
                <a:off x="-340" y="3833"/>
                <a:ext cx="31" cy="54"/>
              </a:xfrm>
              <a:custGeom>
                <a:avLst/>
                <a:gdLst>
                  <a:gd name="T0" fmla="*/ 2 w 13"/>
                  <a:gd name="T1" fmla="*/ 19 h 23"/>
                  <a:gd name="T2" fmla="*/ 0 w 13"/>
                  <a:gd name="T3" fmla="*/ 23 h 23"/>
                  <a:gd name="T4" fmla="*/ 2 w 13"/>
                  <a:gd name="T5" fmla="*/ 19 h 23"/>
                  <a:gd name="T6" fmla="*/ 2 w 13"/>
                  <a:gd name="T7" fmla="*/ 19 h 23"/>
                  <a:gd name="T8" fmla="*/ 5 w 13"/>
                  <a:gd name="T9" fmla="*/ 13 h 23"/>
                  <a:gd name="T10" fmla="*/ 4 w 13"/>
                  <a:gd name="T11" fmla="*/ 17 h 23"/>
                  <a:gd name="T12" fmla="*/ 4 w 13"/>
                  <a:gd name="T13" fmla="*/ 17 h 23"/>
                  <a:gd name="T14" fmla="*/ 5 w 13"/>
                  <a:gd name="T15" fmla="*/ 14 h 23"/>
                  <a:gd name="T16" fmla="*/ 5 w 13"/>
                  <a:gd name="T17" fmla="*/ 14 h 23"/>
                  <a:gd name="T18" fmla="*/ 5 w 13"/>
                  <a:gd name="T19" fmla="*/ 13 h 23"/>
                  <a:gd name="T20" fmla="*/ 5 w 13"/>
                  <a:gd name="T21" fmla="*/ 13 h 23"/>
                  <a:gd name="T22" fmla="*/ 9 w 13"/>
                  <a:gd name="T23" fmla="*/ 7 h 23"/>
                  <a:gd name="T24" fmla="*/ 7 w 13"/>
                  <a:gd name="T25" fmla="*/ 11 h 23"/>
                  <a:gd name="T26" fmla="*/ 7 w 13"/>
                  <a:gd name="T27" fmla="*/ 11 h 23"/>
                  <a:gd name="T28" fmla="*/ 9 w 13"/>
                  <a:gd name="T29" fmla="*/ 7 h 23"/>
                  <a:gd name="T30" fmla="*/ 9 w 13"/>
                  <a:gd name="T31" fmla="*/ 7 h 23"/>
                  <a:gd name="T32" fmla="*/ 12 w 13"/>
                  <a:gd name="T33" fmla="*/ 1 h 23"/>
                  <a:gd name="T34" fmla="*/ 12 w 13"/>
                  <a:gd name="T35" fmla="*/ 1 h 23"/>
                  <a:gd name="T36" fmla="*/ 11 w 13"/>
                  <a:gd name="T37" fmla="*/ 4 h 23"/>
                  <a:gd name="T38" fmla="*/ 11 w 13"/>
                  <a:gd name="T39" fmla="*/ 4 h 23"/>
                  <a:gd name="T40" fmla="*/ 12 w 13"/>
                  <a:gd name="T41" fmla="*/ 1 h 23"/>
                  <a:gd name="T42" fmla="*/ 12 w 13"/>
                  <a:gd name="T43" fmla="*/ 1 h 23"/>
                  <a:gd name="T44" fmla="*/ 13 w 13"/>
                  <a:gd name="T45" fmla="*/ 0 h 23"/>
                  <a:gd name="T46" fmla="*/ 13 w 13"/>
                  <a:gd name="T47" fmla="*/ 0 h 23"/>
                  <a:gd name="T48" fmla="*/ 13 w 13"/>
                  <a:gd name="T49" fmla="*/ 0 h 23"/>
                  <a:gd name="T50" fmla="*/ 13 w 13"/>
                  <a:gd name="T5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" h="23">
                    <a:moveTo>
                      <a:pt x="2" y="19"/>
                    </a:moveTo>
                    <a:cubicBezTo>
                      <a:pt x="2" y="20"/>
                      <a:pt x="1" y="22"/>
                      <a:pt x="0" y="23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5" y="13"/>
                    </a:moveTo>
                    <a:cubicBezTo>
                      <a:pt x="5" y="15"/>
                      <a:pt x="4" y="16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moveTo>
                      <a:pt x="9" y="7"/>
                    </a:moveTo>
                    <a:cubicBezTo>
                      <a:pt x="8" y="8"/>
                      <a:pt x="7" y="10"/>
                      <a:pt x="7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0"/>
                      <a:pt x="8" y="8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moveTo>
                      <a:pt x="12" y="1"/>
                    </a:moveTo>
                    <a:cubicBezTo>
                      <a:pt x="12" y="1"/>
                      <a:pt x="12" y="1"/>
                      <a:pt x="12" y="1"/>
                    </a:cubicBezTo>
                    <a:cubicBezTo>
                      <a:pt x="12" y="2"/>
                      <a:pt x="11" y="3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3"/>
                      <a:pt x="12" y="2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3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6" name="Freeform 9891"/>
              <p:cNvSpPr>
                <a:spLocks noEditPoints="1"/>
              </p:cNvSpPr>
              <p:nvPr/>
            </p:nvSpPr>
            <p:spPr bwMode="auto">
              <a:xfrm>
                <a:off x="-335" y="3833"/>
                <a:ext cx="26" cy="45"/>
              </a:xfrm>
              <a:custGeom>
                <a:avLst/>
                <a:gdLst>
                  <a:gd name="T0" fmla="*/ 2 w 11"/>
                  <a:gd name="T1" fmla="*/ 17 h 19"/>
                  <a:gd name="T2" fmla="*/ 0 w 11"/>
                  <a:gd name="T3" fmla="*/ 19 h 19"/>
                  <a:gd name="T4" fmla="*/ 0 w 11"/>
                  <a:gd name="T5" fmla="*/ 19 h 19"/>
                  <a:gd name="T6" fmla="*/ 2 w 11"/>
                  <a:gd name="T7" fmla="*/ 17 h 19"/>
                  <a:gd name="T8" fmla="*/ 2 w 11"/>
                  <a:gd name="T9" fmla="*/ 17 h 19"/>
                  <a:gd name="T10" fmla="*/ 5 w 11"/>
                  <a:gd name="T11" fmla="*/ 11 h 19"/>
                  <a:gd name="T12" fmla="*/ 3 w 11"/>
                  <a:gd name="T13" fmla="*/ 13 h 19"/>
                  <a:gd name="T14" fmla="*/ 3 w 11"/>
                  <a:gd name="T15" fmla="*/ 13 h 19"/>
                  <a:gd name="T16" fmla="*/ 5 w 11"/>
                  <a:gd name="T17" fmla="*/ 11 h 19"/>
                  <a:gd name="T18" fmla="*/ 5 w 11"/>
                  <a:gd name="T19" fmla="*/ 11 h 19"/>
                  <a:gd name="T20" fmla="*/ 9 w 11"/>
                  <a:gd name="T21" fmla="*/ 4 h 19"/>
                  <a:gd name="T22" fmla="*/ 7 w 11"/>
                  <a:gd name="T23" fmla="*/ 7 h 19"/>
                  <a:gd name="T24" fmla="*/ 7 w 11"/>
                  <a:gd name="T25" fmla="*/ 7 h 19"/>
                  <a:gd name="T26" fmla="*/ 9 w 11"/>
                  <a:gd name="T27" fmla="*/ 4 h 19"/>
                  <a:gd name="T28" fmla="*/ 9 w 11"/>
                  <a:gd name="T29" fmla="*/ 4 h 19"/>
                  <a:gd name="T30" fmla="*/ 11 w 11"/>
                  <a:gd name="T31" fmla="*/ 0 h 19"/>
                  <a:gd name="T32" fmla="*/ 10 w 11"/>
                  <a:gd name="T33" fmla="*/ 1 h 19"/>
                  <a:gd name="T34" fmla="*/ 10 w 11"/>
                  <a:gd name="T35" fmla="*/ 1 h 19"/>
                  <a:gd name="T36" fmla="*/ 11 w 11"/>
                  <a:gd name="T37" fmla="*/ 0 h 19"/>
                  <a:gd name="T38" fmla="*/ 11 w 11"/>
                  <a:gd name="T3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" h="19">
                    <a:moveTo>
                      <a:pt x="2" y="17"/>
                    </a:moveTo>
                    <a:cubicBezTo>
                      <a:pt x="1" y="18"/>
                      <a:pt x="1" y="18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moveTo>
                      <a:pt x="5" y="11"/>
                    </a:moveTo>
                    <a:cubicBezTo>
                      <a:pt x="4" y="12"/>
                      <a:pt x="4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4" y="13"/>
                      <a:pt x="4" y="12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9" y="4"/>
                    </a:moveTo>
                    <a:cubicBezTo>
                      <a:pt x="8" y="5"/>
                      <a:pt x="8" y="6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8" y="5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11" y="0"/>
                    </a:moveTo>
                    <a:cubicBezTo>
                      <a:pt x="11" y="0"/>
                      <a:pt x="11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1" y="1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7" name="Freeform 9892"/>
              <p:cNvSpPr>
                <a:spLocks noEditPoints="1"/>
              </p:cNvSpPr>
              <p:nvPr/>
            </p:nvSpPr>
            <p:spPr bwMode="auto">
              <a:xfrm>
                <a:off x="-302" y="3084"/>
                <a:ext cx="390" cy="213"/>
              </a:xfrm>
              <a:custGeom>
                <a:avLst/>
                <a:gdLst>
                  <a:gd name="T0" fmla="*/ 37 w 165"/>
                  <a:gd name="T1" fmla="*/ 85 h 90"/>
                  <a:gd name="T2" fmla="*/ 55 w 165"/>
                  <a:gd name="T3" fmla="*/ 76 h 90"/>
                  <a:gd name="T4" fmla="*/ 55 w 165"/>
                  <a:gd name="T5" fmla="*/ 76 h 90"/>
                  <a:gd name="T6" fmla="*/ 8 w 165"/>
                  <a:gd name="T7" fmla="*/ 74 h 90"/>
                  <a:gd name="T8" fmla="*/ 159 w 165"/>
                  <a:gd name="T9" fmla="*/ 75 h 90"/>
                  <a:gd name="T10" fmla="*/ 144 w 165"/>
                  <a:gd name="T11" fmla="*/ 81 h 90"/>
                  <a:gd name="T12" fmla="*/ 6 w 165"/>
                  <a:gd name="T13" fmla="*/ 71 h 90"/>
                  <a:gd name="T14" fmla="*/ 159 w 165"/>
                  <a:gd name="T15" fmla="*/ 71 h 90"/>
                  <a:gd name="T16" fmla="*/ 44 w 165"/>
                  <a:gd name="T17" fmla="*/ 68 h 90"/>
                  <a:gd name="T18" fmla="*/ 74 w 165"/>
                  <a:gd name="T19" fmla="*/ 80 h 90"/>
                  <a:gd name="T20" fmla="*/ 36 w 165"/>
                  <a:gd name="T21" fmla="*/ 64 h 90"/>
                  <a:gd name="T22" fmla="*/ 64 w 165"/>
                  <a:gd name="T23" fmla="*/ 61 h 90"/>
                  <a:gd name="T24" fmla="*/ 31 w 165"/>
                  <a:gd name="T25" fmla="*/ 61 h 90"/>
                  <a:gd name="T26" fmla="*/ 139 w 165"/>
                  <a:gd name="T27" fmla="*/ 63 h 90"/>
                  <a:gd name="T28" fmla="*/ 58 w 165"/>
                  <a:gd name="T29" fmla="*/ 57 h 90"/>
                  <a:gd name="T30" fmla="*/ 20 w 165"/>
                  <a:gd name="T31" fmla="*/ 55 h 90"/>
                  <a:gd name="T32" fmla="*/ 51 w 165"/>
                  <a:gd name="T33" fmla="*/ 53 h 90"/>
                  <a:gd name="T34" fmla="*/ 16 w 165"/>
                  <a:gd name="T35" fmla="*/ 52 h 90"/>
                  <a:gd name="T36" fmla="*/ 45 w 165"/>
                  <a:gd name="T37" fmla="*/ 50 h 90"/>
                  <a:gd name="T38" fmla="*/ 74 w 165"/>
                  <a:gd name="T39" fmla="*/ 56 h 90"/>
                  <a:gd name="T40" fmla="*/ 43 w 165"/>
                  <a:gd name="T41" fmla="*/ 48 h 90"/>
                  <a:gd name="T42" fmla="*/ 155 w 165"/>
                  <a:gd name="T43" fmla="*/ 46 h 90"/>
                  <a:gd name="T44" fmla="*/ 148 w 165"/>
                  <a:gd name="T45" fmla="*/ 48 h 90"/>
                  <a:gd name="T46" fmla="*/ 140 w 165"/>
                  <a:gd name="T47" fmla="*/ 44 h 90"/>
                  <a:gd name="T48" fmla="*/ 80 w 165"/>
                  <a:gd name="T49" fmla="*/ 40 h 90"/>
                  <a:gd name="T50" fmla="*/ 20 w 165"/>
                  <a:gd name="T51" fmla="*/ 50 h 90"/>
                  <a:gd name="T52" fmla="*/ 138 w 165"/>
                  <a:gd name="T53" fmla="*/ 43 h 90"/>
                  <a:gd name="T54" fmla="*/ 71 w 165"/>
                  <a:gd name="T55" fmla="*/ 35 h 90"/>
                  <a:gd name="T56" fmla="*/ 154 w 165"/>
                  <a:gd name="T57" fmla="*/ 37 h 90"/>
                  <a:gd name="T58" fmla="*/ 145 w 165"/>
                  <a:gd name="T59" fmla="*/ 32 h 90"/>
                  <a:gd name="T60" fmla="*/ 34 w 165"/>
                  <a:gd name="T61" fmla="*/ 38 h 90"/>
                  <a:gd name="T62" fmla="*/ 85 w 165"/>
                  <a:gd name="T63" fmla="*/ 31 h 90"/>
                  <a:gd name="T64" fmla="*/ 59 w 165"/>
                  <a:gd name="T65" fmla="*/ 29 h 90"/>
                  <a:gd name="T66" fmla="*/ 76 w 165"/>
                  <a:gd name="T67" fmla="*/ 30 h 90"/>
                  <a:gd name="T68" fmla="*/ 163 w 165"/>
                  <a:gd name="T69" fmla="*/ 27 h 90"/>
                  <a:gd name="T70" fmla="*/ 76 w 165"/>
                  <a:gd name="T71" fmla="*/ 28 h 90"/>
                  <a:gd name="T72" fmla="*/ 52 w 165"/>
                  <a:gd name="T73" fmla="*/ 25 h 90"/>
                  <a:gd name="T74" fmla="*/ 69 w 165"/>
                  <a:gd name="T75" fmla="*/ 25 h 90"/>
                  <a:gd name="T76" fmla="*/ 150 w 165"/>
                  <a:gd name="T77" fmla="*/ 25 h 90"/>
                  <a:gd name="T78" fmla="*/ 97 w 165"/>
                  <a:gd name="T79" fmla="*/ 21 h 90"/>
                  <a:gd name="T80" fmla="*/ 124 w 165"/>
                  <a:gd name="T81" fmla="*/ 19 h 90"/>
                  <a:gd name="T82" fmla="*/ 34 w 165"/>
                  <a:gd name="T83" fmla="*/ 22 h 90"/>
                  <a:gd name="T84" fmla="*/ 45 w 165"/>
                  <a:gd name="T85" fmla="*/ 16 h 90"/>
                  <a:gd name="T86" fmla="*/ 48 w 165"/>
                  <a:gd name="T87" fmla="*/ 15 h 90"/>
                  <a:gd name="T88" fmla="*/ 154 w 165"/>
                  <a:gd name="T89" fmla="*/ 19 h 90"/>
                  <a:gd name="T90" fmla="*/ 69 w 165"/>
                  <a:gd name="T91" fmla="*/ 12 h 90"/>
                  <a:gd name="T92" fmla="*/ 75 w 165"/>
                  <a:gd name="T93" fmla="*/ 12 h 90"/>
                  <a:gd name="T94" fmla="*/ 66 w 165"/>
                  <a:gd name="T95" fmla="*/ 10 h 90"/>
                  <a:gd name="T96" fmla="*/ 102 w 165"/>
                  <a:gd name="T97" fmla="*/ 11 h 90"/>
                  <a:gd name="T98" fmla="*/ 158 w 165"/>
                  <a:gd name="T99" fmla="*/ 11 h 90"/>
                  <a:gd name="T100" fmla="*/ 65 w 165"/>
                  <a:gd name="T101" fmla="*/ 8 h 90"/>
                  <a:gd name="T102" fmla="*/ 69 w 165"/>
                  <a:gd name="T103" fmla="*/ 11 h 90"/>
                  <a:gd name="T104" fmla="*/ 78 w 165"/>
                  <a:gd name="T105" fmla="*/ 7 h 90"/>
                  <a:gd name="T106" fmla="*/ 130 w 165"/>
                  <a:gd name="T107" fmla="*/ 10 h 90"/>
                  <a:gd name="T108" fmla="*/ 49 w 165"/>
                  <a:gd name="T109" fmla="*/ 13 h 90"/>
                  <a:gd name="T110" fmla="*/ 161 w 165"/>
                  <a:gd name="T111" fmla="*/ 6 h 90"/>
                  <a:gd name="T112" fmla="*/ 133 w 165"/>
                  <a:gd name="T113" fmla="*/ 7 h 90"/>
                  <a:gd name="T114" fmla="*/ 129 w 165"/>
                  <a:gd name="T115" fmla="*/ 5 h 90"/>
                  <a:gd name="T116" fmla="*/ 118 w 165"/>
                  <a:gd name="T117" fmla="*/ 7 h 90"/>
                  <a:gd name="T118" fmla="*/ 151 w 165"/>
                  <a:gd name="T119" fmla="*/ 2 h 90"/>
                  <a:gd name="T120" fmla="*/ 157 w 165"/>
                  <a:gd name="T121" fmla="*/ 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65" h="90">
                    <a:moveTo>
                      <a:pt x="1" y="80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1" y="81"/>
                      <a:pt x="1" y="81"/>
                      <a:pt x="2" y="82"/>
                    </a:cubicBezTo>
                    <a:cubicBezTo>
                      <a:pt x="2" y="82"/>
                      <a:pt x="2" y="81"/>
                      <a:pt x="2" y="81"/>
                    </a:cubicBezTo>
                    <a:cubicBezTo>
                      <a:pt x="2" y="81"/>
                      <a:pt x="1" y="80"/>
                      <a:pt x="1" y="80"/>
                    </a:cubicBezTo>
                    <a:moveTo>
                      <a:pt x="1" y="79"/>
                    </a:moveTo>
                    <a:cubicBezTo>
                      <a:pt x="1" y="80"/>
                      <a:pt x="1" y="80"/>
                      <a:pt x="1" y="80"/>
                    </a:cubicBezTo>
                    <a:cubicBezTo>
                      <a:pt x="1" y="80"/>
                      <a:pt x="2" y="80"/>
                      <a:pt x="2" y="80"/>
                    </a:cubicBezTo>
                    <a:cubicBezTo>
                      <a:pt x="2" y="80"/>
                      <a:pt x="3" y="80"/>
                      <a:pt x="3" y="80"/>
                    </a:cubicBezTo>
                    <a:cubicBezTo>
                      <a:pt x="2" y="80"/>
                      <a:pt x="2" y="79"/>
                      <a:pt x="1" y="79"/>
                    </a:cubicBezTo>
                    <a:moveTo>
                      <a:pt x="2" y="77"/>
                    </a:moveTo>
                    <a:cubicBezTo>
                      <a:pt x="2" y="78"/>
                      <a:pt x="2" y="78"/>
                      <a:pt x="2" y="78"/>
                    </a:cubicBezTo>
                    <a:cubicBezTo>
                      <a:pt x="2" y="79"/>
                      <a:pt x="3" y="79"/>
                      <a:pt x="3" y="79"/>
                    </a:cubicBezTo>
                    <a:cubicBezTo>
                      <a:pt x="3" y="79"/>
                      <a:pt x="4" y="78"/>
                      <a:pt x="4" y="78"/>
                    </a:cubicBezTo>
                    <a:cubicBezTo>
                      <a:pt x="3" y="78"/>
                      <a:pt x="3" y="78"/>
                      <a:pt x="2" y="77"/>
                    </a:cubicBezTo>
                    <a:moveTo>
                      <a:pt x="38" y="77"/>
                    </a:moveTo>
                    <a:cubicBezTo>
                      <a:pt x="37" y="79"/>
                      <a:pt x="36" y="82"/>
                      <a:pt x="34" y="84"/>
                    </a:cubicBezTo>
                    <a:cubicBezTo>
                      <a:pt x="35" y="85"/>
                      <a:pt x="36" y="85"/>
                      <a:pt x="37" y="85"/>
                    </a:cubicBezTo>
                    <a:cubicBezTo>
                      <a:pt x="38" y="83"/>
                      <a:pt x="39" y="81"/>
                      <a:pt x="41" y="78"/>
                    </a:cubicBezTo>
                    <a:cubicBezTo>
                      <a:pt x="40" y="78"/>
                      <a:pt x="39" y="78"/>
                      <a:pt x="38" y="77"/>
                    </a:cubicBezTo>
                    <a:moveTo>
                      <a:pt x="3" y="77"/>
                    </a:moveTo>
                    <a:cubicBezTo>
                      <a:pt x="2" y="77"/>
                      <a:pt x="2" y="77"/>
                      <a:pt x="2" y="77"/>
                    </a:cubicBezTo>
                    <a:cubicBezTo>
                      <a:pt x="3" y="77"/>
                      <a:pt x="3" y="77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3" y="77"/>
                      <a:pt x="3" y="77"/>
                      <a:pt x="3" y="77"/>
                    </a:cubicBezTo>
                    <a:moveTo>
                      <a:pt x="89" y="77"/>
                    </a:moveTo>
                    <a:cubicBezTo>
                      <a:pt x="84" y="85"/>
                      <a:pt x="84" y="85"/>
                      <a:pt x="84" y="85"/>
                    </a:cubicBezTo>
                    <a:cubicBezTo>
                      <a:pt x="86" y="87"/>
                      <a:pt x="89" y="89"/>
                      <a:pt x="92" y="90"/>
                    </a:cubicBezTo>
                    <a:cubicBezTo>
                      <a:pt x="97" y="82"/>
                      <a:pt x="97" y="82"/>
                      <a:pt x="97" y="82"/>
                    </a:cubicBezTo>
                    <a:cubicBezTo>
                      <a:pt x="89" y="77"/>
                      <a:pt x="89" y="77"/>
                      <a:pt x="89" y="77"/>
                    </a:cubicBezTo>
                    <a:moveTo>
                      <a:pt x="37" y="76"/>
                    </a:moveTo>
                    <a:cubicBezTo>
                      <a:pt x="36" y="79"/>
                      <a:pt x="35" y="81"/>
                      <a:pt x="33" y="84"/>
                    </a:cubicBezTo>
                    <a:cubicBezTo>
                      <a:pt x="34" y="84"/>
                      <a:pt x="34" y="84"/>
                      <a:pt x="34" y="84"/>
                    </a:cubicBezTo>
                    <a:cubicBezTo>
                      <a:pt x="35" y="81"/>
                      <a:pt x="37" y="79"/>
                      <a:pt x="38" y="77"/>
                    </a:cubicBezTo>
                    <a:cubicBezTo>
                      <a:pt x="38" y="77"/>
                      <a:pt x="38" y="77"/>
                      <a:pt x="37" y="76"/>
                    </a:cubicBezTo>
                    <a:moveTo>
                      <a:pt x="55" y="76"/>
                    </a:moveTo>
                    <a:cubicBezTo>
                      <a:pt x="54" y="78"/>
                      <a:pt x="53" y="80"/>
                      <a:pt x="52" y="82"/>
                    </a:cubicBezTo>
                    <a:cubicBezTo>
                      <a:pt x="54" y="83"/>
                      <a:pt x="55" y="83"/>
                      <a:pt x="56" y="84"/>
                    </a:cubicBezTo>
                    <a:cubicBezTo>
                      <a:pt x="58" y="82"/>
                      <a:pt x="59" y="81"/>
                      <a:pt x="60" y="79"/>
                    </a:cubicBezTo>
                    <a:cubicBezTo>
                      <a:pt x="58" y="78"/>
                      <a:pt x="57" y="77"/>
                      <a:pt x="55" y="76"/>
                    </a:cubicBezTo>
                    <a:moveTo>
                      <a:pt x="124" y="76"/>
                    </a:moveTo>
                    <a:cubicBezTo>
                      <a:pt x="123" y="76"/>
                      <a:pt x="123" y="76"/>
                      <a:pt x="123" y="77"/>
                    </a:cubicBezTo>
                    <a:cubicBezTo>
                      <a:pt x="125" y="78"/>
                      <a:pt x="127" y="80"/>
                      <a:pt x="129" y="81"/>
                    </a:cubicBezTo>
                    <a:cubicBezTo>
                      <a:pt x="130" y="80"/>
                      <a:pt x="130" y="80"/>
                      <a:pt x="130" y="79"/>
                    </a:cubicBezTo>
                    <a:cubicBezTo>
                      <a:pt x="124" y="76"/>
                      <a:pt x="124" y="76"/>
                      <a:pt x="124" y="76"/>
                    </a:cubicBezTo>
                    <a:moveTo>
                      <a:pt x="7" y="75"/>
                    </a:moveTo>
                    <a:cubicBezTo>
                      <a:pt x="7" y="75"/>
                      <a:pt x="7" y="76"/>
                      <a:pt x="7" y="76"/>
                    </a:cubicBezTo>
                    <a:cubicBezTo>
                      <a:pt x="8" y="76"/>
                      <a:pt x="8" y="77"/>
                      <a:pt x="9" y="77"/>
                    </a:cubicBezTo>
                    <a:cubicBezTo>
                      <a:pt x="10" y="77"/>
                      <a:pt x="10" y="77"/>
                      <a:pt x="10" y="77"/>
                    </a:cubicBezTo>
                    <a:cubicBezTo>
                      <a:pt x="9" y="76"/>
                      <a:pt x="8" y="76"/>
                      <a:pt x="7" y="75"/>
                    </a:cubicBezTo>
                    <a:moveTo>
                      <a:pt x="53" y="75"/>
                    </a:moveTo>
                    <a:cubicBezTo>
                      <a:pt x="52" y="77"/>
                      <a:pt x="51" y="79"/>
                      <a:pt x="50" y="80"/>
                    </a:cubicBezTo>
                    <a:cubicBezTo>
                      <a:pt x="50" y="81"/>
                      <a:pt x="51" y="81"/>
                      <a:pt x="51" y="81"/>
                    </a:cubicBezTo>
                    <a:cubicBezTo>
                      <a:pt x="53" y="79"/>
                      <a:pt x="54" y="77"/>
                      <a:pt x="55" y="76"/>
                    </a:cubicBezTo>
                    <a:cubicBezTo>
                      <a:pt x="54" y="75"/>
                      <a:pt x="54" y="75"/>
                      <a:pt x="53" y="75"/>
                    </a:cubicBezTo>
                    <a:moveTo>
                      <a:pt x="120" y="74"/>
                    </a:moveTo>
                    <a:cubicBezTo>
                      <a:pt x="120" y="74"/>
                      <a:pt x="120" y="75"/>
                      <a:pt x="120" y="75"/>
                    </a:cubicBezTo>
                    <a:cubicBezTo>
                      <a:pt x="120" y="75"/>
                      <a:pt x="121" y="75"/>
                      <a:pt x="121" y="76"/>
                    </a:cubicBezTo>
                    <a:cubicBezTo>
                      <a:pt x="121" y="75"/>
                      <a:pt x="121" y="75"/>
                      <a:pt x="121" y="75"/>
                    </a:cubicBezTo>
                    <a:cubicBezTo>
                      <a:pt x="120" y="74"/>
                      <a:pt x="120" y="74"/>
                      <a:pt x="120" y="74"/>
                    </a:cubicBezTo>
                    <a:moveTo>
                      <a:pt x="109" y="74"/>
                    </a:moveTo>
                    <a:cubicBezTo>
                      <a:pt x="108" y="75"/>
                      <a:pt x="108" y="76"/>
                      <a:pt x="107" y="78"/>
                    </a:cubicBezTo>
                    <a:cubicBezTo>
                      <a:pt x="109" y="79"/>
                      <a:pt x="112" y="81"/>
                      <a:pt x="115" y="83"/>
                    </a:cubicBezTo>
                    <a:cubicBezTo>
                      <a:pt x="116" y="81"/>
                      <a:pt x="117" y="80"/>
                      <a:pt x="117" y="79"/>
                    </a:cubicBezTo>
                    <a:cubicBezTo>
                      <a:pt x="115" y="77"/>
                      <a:pt x="112" y="75"/>
                      <a:pt x="109" y="74"/>
                    </a:cubicBezTo>
                    <a:moveTo>
                      <a:pt x="5" y="73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5" y="74"/>
                      <a:pt x="5" y="75"/>
                      <a:pt x="5" y="75"/>
                    </a:cubicBezTo>
                    <a:cubicBezTo>
                      <a:pt x="6" y="75"/>
                      <a:pt x="6" y="75"/>
                      <a:pt x="6" y="74"/>
                    </a:cubicBezTo>
                    <a:cubicBezTo>
                      <a:pt x="5" y="74"/>
                      <a:pt x="5" y="74"/>
                      <a:pt x="5" y="73"/>
                    </a:cubicBezTo>
                    <a:moveTo>
                      <a:pt x="9" y="73"/>
                    </a:moveTo>
                    <a:cubicBezTo>
                      <a:pt x="8" y="73"/>
                      <a:pt x="8" y="74"/>
                      <a:pt x="8" y="74"/>
                    </a:cubicBezTo>
                    <a:cubicBezTo>
                      <a:pt x="9" y="75"/>
                      <a:pt x="10" y="75"/>
                      <a:pt x="10" y="76"/>
                    </a:cubicBezTo>
                    <a:cubicBezTo>
                      <a:pt x="11" y="74"/>
                      <a:pt x="11" y="74"/>
                      <a:pt x="11" y="74"/>
                    </a:cubicBezTo>
                    <a:cubicBezTo>
                      <a:pt x="10" y="74"/>
                      <a:pt x="9" y="74"/>
                      <a:pt x="9" y="73"/>
                    </a:cubicBezTo>
                    <a:moveTo>
                      <a:pt x="156" y="73"/>
                    </a:moveTo>
                    <a:cubicBezTo>
                      <a:pt x="155" y="73"/>
                      <a:pt x="155" y="74"/>
                      <a:pt x="155" y="74"/>
                    </a:cubicBezTo>
                    <a:cubicBezTo>
                      <a:pt x="155" y="75"/>
                      <a:pt x="154" y="75"/>
                      <a:pt x="154" y="75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6"/>
                      <a:pt x="157" y="76"/>
                    </a:cubicBezTo>
                    <a:cubicBezTo>
                      <a:pt x="158" y="76"/>
                      <a:pt x="158" y="77"/>
                      <a:pt x="158" y="77"/>
                    </a:cubicBezTo>
                    <a:cubicBezTo>
                      <a:pt x="158" y="77"/>
                      <a:pt x="158" y="77"/>
                      <a:pt x="158" y="77"/>
                    </a:cubicBezTo>
                    <a:cubicBezTo>
                      <a:pt x="158" y="77"/>
                      <a:pt x="158" y="77"/>
                      <a:pt x="158" y="77"/>
                    </a:cubicBezTo>
                    <a:cubicBezTo>
                      <a:pt x="159" y="76"/>
                      <a:pt x="159" y="76"/>
                      <a:pt x="159" y="76"/>
                    </a:cubicBezTo>
                    <a:cubicBezTo>
                      <a:pt x="159" y="76"/>
                      <a:pt x="159" y="75"/>
                      <a:pt x="159" y="75"/>
                    </a:cubicBezTo>
                    <a:cubicBezTo>
                      <a:pt x="158" y="75"/>
                      <a:pt x="158" y="75"/>
                      <a:pt x="158" y="75"/>
                    </a:cubicBezTo>
                    <a:cubicBezTo>
                      <a:pt x="158" y="75"/>
                      <a:pt x="158" y="76"/>
                      <a:pt x="157" y="76"/>
                    </a:cubicBezTo>
                    <a:cubicBezTo>
                      <a:pt x="158" y="76"/>
                      <a:pt x="158" y="76"/>
                      <a:pt x="157" y="75"/>
                    </a:cubicBezTo>
                    <a:cubicBezTo>
                      <a:pt x="158" y="75"/>
                      <a:pt x="158" y="75"/>
                      <a:pt x="158" y="75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7" y="74"/>
                      <a:pt x="157" y="74"/>
                      <a:pt x="157" y="74"/>
                    </a:cubicBezTo>
                    <a:cubicBezTo>
                      <a:pt x="156" y="73"/>
                      <a:pt x="156" y="73"/>
                      <a:pt x="156" y="73"/>
                    </a:cubicBezTo>
                    <a:moveTo>
                      <a:pt x="31" y="73"/>
                    </a:moveTo>
                    <a:cubicBezTo>
                      <a:pt x="30" y="75"/>
                      <a:pt x="28" y="77"/>
                      <a:pt x="27" y="80"/>
                    </a:cubicBezTo>
                    <a:cubicBezTo>
                      <a:pt x="27" y="80"/>
                      <a:pt x="27" y="80"/>
                      <a:pt x="27" y="80"/>
                    </a:cubicBezTo>
                    <a:cubicBezTo>
                      <a:pt x="28" y="78"/>
                      <a:pt x="30" y="75"/>
                      <a:pt x="31" y="73"/>
                    </a:cubicBezTo>
                    <a:cubicBezTo>
                      <a:pt x="31" y="73"/>
                      <a:pt x="31" y="73"/>
                      <a:pt x="31" y="73"/>
                    </a:cubicBezTo>
                    <a:moveTo>
                      <a:pt x="136" y="72"/>
                    </a:moveTo>
                    <a:cubicBezTo>
                      <a:pt x="136" y="73"/>
                      <a:pt x="135" y="73"/>
                      <a:pt x="135" y="74"/>
                    </a:cubicBezTo>
                    <a:cubicBezTo>
                      <a:pt x="135" y="74"/>
                      <a:pt x="134" y="75"/>
                      <a:pt x="134" y="76"/>
                    </a:cubicBezTo>
                    <a:cubicBezTo>
                      <a:pt x="137" y="77"/>
                      <a:pt x="140" y="79"/>
                      <a:pt x="144" y="81"/>
                    </a:cubicBezTo>
                    <a:cubicBezTo>
                      <a:pt x="144" y="80"/>
                      <a:pt x="145" y="79"/>
                      <a:pt x="145" y="78"/>
                    </a:cubicBezTo>
                    <a:cubicBezTo>
                      <a:pt x="138" y="73"/>
                      <a:pt x="138" y="73"/>
                      <a:pt x="138" y="73"/>
                    </a:cubicBezTo>
                    <a:cubicBezTo>
                      <a:pt x="136" y="72"/>
                      <a:pt x="136" y="72"/>
                      <a:pt x="136" y="72"/>
                    </a:cubicBezTo>
                    <a:moveTo>
                      <a:pt x="49" y="72"/>
                    </a:moveTo>
                    <a:cubicBezTo>
                      <a:pt x="47" y="74"/>
                      <a:pt x="46" y="75"/>
                      <a:pt x="45" y="77"/>
                    </a:cubicBezTo>
                    <a:cubicBezTo>
                      <a:pt x="45" y="78"/>
                      <a:pt x="46" y="78"/>
                      <a:pt x="46" y="78"/>
                    </a:cubicBezTo>
                    <a:cubicBezTo>
                      <a:pt x="47" y="76"/>
                      <a:pt x="49" y="74"/>
                      <a:pt x="50" y="72"/>
                    </a:cubicBezTo>
                    <a:cubicBezTo>
                      <a:pt x="49" y="72"/>
                      <a:pt x="49" y="72"/>
                      <a:pt x="49" y="72"/>
                    </a:cubicBezTo>
                    <a:moveTo>
                      <a:pt x="10" y="71"/>
                    </a:moveTo>
                    <a:cubicBezTo>
                      <a:pt x="9" y="72"/>
                      <a:pt x="9" y="72"/>
                      <a:pt x="9" y="73"/>
                    </a:cubicBezTo>
                    <a:cubicBezTo>
                      <a:pt x="10" y="73"/>
                      <a:pt x="11" y="73"/>
                      <a:pt x="11" y="74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1" y="72"/>
                      <a:pt x="10" y="72"/>
                      <a:pt x="10" y="71"/>
                    </a:cubicBezTo>
                    <a:moveTo>
                      <a:pt x="6" y="71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6" y="73"/>
                      <a:pt x="6" y="73"/>
                      <a:pt x="7" y="73"/>
                    </a:cubicBezTo>
                    <a:cubicBezTo>
                      <a:pt x="7" y="73"/>
                      <a:pt x="7" y="73"/>
                      <a:pt x="7" y="72"/>
                    </a:cubicBezTo>
                    <a:cubicBezTo>
                      <a:pt x="7" y="72"/>
                      <a:pt x="6" y="72"/>
                      <a:pt x="6" y="71"/>
                    </a:cubicBezTo>
                    <a:moveTo>
                      <a:pt x="135" y="71"/>
                    </a:moveTo>
                    <a:cubicBezTo>
                      <a:pt x="134" y="72"/>
                      <a:pt x="133" y="74"/>
                      <a:pt x="132" y="75"/>
                    </a:cubicBezTo>
                    <a:cubicBezTo>
                      <a:pt x="133" y="75"/>
                      <a:pt x="133" y="75"/>
                      <a:pt x="133" y="75"/>
                    </a:cubicBezTo>
                    <a:cubicBezTo>
                      <a:pt x="134" y="74"/>
                      <a:pt x="134" y="72"/>
                      <a:pt x="135" y="71"/>
                    </a:cubicBezTo>
                    <a:cubicBezTo>
                      <a:pt x="135" y="71"/>
                      <a:pt x="135" y="71"/>
                      <a:pt x="135" y="71"/>
                    </a:cubicBezTo>
                    <a:moveTo>
                      <a:pt x="28" y="71"/>
                    </a:moveTo>
                    <a:cubicBezTo>
                      <a:pt x="27" y="73"/>
                      <a:pt x="25" y="76"/>
                      <a:pt x="24" y="78"/>
                    </a:cubicBezTo>
                    <a:cubicBezTo>
                      <a:pt x="25" y="79"/>
                      <a:pt x="25" y="79"/>
                      <a:pt x="26" y="79"/>
                    </a:cubicBezTo>
                    <a:cubicBezTo>
                      <a:pt x="28" y="77"/>
                      <a:pt x="29" y="75"/>
                      <a:pt x="31" y="72"/>
                    </a:cubicBezTo>
                    <a:cubicBezTo>
                      <a:pt x="30" y="72"/>
                      <a:pt x="29" y="72"/>
                      <a:pt x="28" y="71"/>
                    </a:cubicBezTo>
                    <a:moveTo>
                      <a:pt x="28" y="71"/>
                    </a:moveTo>
                    <a:cubicBezTo>
                      <a:pt x="27" y="73"/>
                      <a:pt x="25" y="75"/>
                      <a:pt x="24" y="78"/>
                    </a:cubicBezTo>
                    <a:cubicBezTo>
                      <a:pt x="24" y="78"/>
                      <a:pt x="24" y="78"/>
                      <a:pt x="24" y="78"/>
                    </a:cubicBezTo>
                    <a:cubicBezTo>
                      <a:pt x="25" y="76"/>
                      <a:pt x="27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moveTo>
                      <a:pt x="159" y="70"/>
                    </a:moveTo>
                    <a:cubicBezTo>
                      <a:pt x="159" y="70"/>
                      <a:pt x="159" y="70"/>
                      <a:pt x="159" y="70"/>
                    </a:cubicBezTo>
                    <a:cubicBezTo>
                      <a:pt x="159" y="71"/>
                      <a:pt x="159" y="71"/>
                      <a:pt x="159" y="71"/>
                    </a:cubicBezTo>
                    <a:cubicBezTo>
                      <a:pt x="159" y="70"/>
                      <a:pt x="159" y="70"/>
                      <a:pt x="159" y="70"/>
                    </a:cubicBezTo>
                    <a:moveTo>
                      <a:pt x="7" y="70"/>
                    </a:moveTo>
                    <a:cubicBezTo>
                      <a:pt x="6" y="71"/>
                      <a:pt x="6" y="71"/>
                      <a:pt x="6" y="71"/>
                    </a:cubicBezTo>
                    <a:cubicBezTo>
                      <a:pt x="6" y="71"/>
                      <a:pt x="7" y="71"/>
                      <a:pt x="7" y="72"/>
                    </a:cubicBezTo>
                    <a:cubicBezTo>
                      <a:pt x="8" y="71"/>
                      <a:pt x="8" y="71"/>
                      <a:pt x="8" y="71"/>
                    </a:cubicBezTo>
                    <a:cubicBezTo>
                      <a:pt x="8" y="70"/>
                      <a:pt x="7" y="70"/>
                      <a:pt x="7" y="70"/>
                    </a:cubicBezTo>
                    <a:moveTo>
                      <a:pt x="26" y="70"/>
                    </a:moveTo>
                    <a:cubicBezTo>
                      <a:pt x="25" y="72"/>
                      <a:pt x="23" y="74"/>
                      <a:pt x="22" y="77"/>
                    </a:cubicBezTo>
                    <a:cubicBezTo>
                      <a:pt x="22" y="77"/>
                      <a:pt x="23" y="78"/>
                      <a:pt x="23" y="78"/>
                    </a:cubicBezTo>
                    <a:cubicBezTo>
                      <a:pt x="25" y="75"/>
                      <a:pt x="26" y="73"/>
                      <a:pt x="28" y="71"/>
                    </a:cubicBezTo>
                    <a:cubicBezTo>
                      <a:pt x="27" y="70"/>
                      <a:pt x="27" y="70"/>
                      <a:pt x="26" y="70"/>
                    </a:cubicBezTo>
                    <a:moveTo>
                      <a:pt x="112" y="70"/>
                    </a:moveTo>
                    <a:cubicBezTo>
                      <a:pt x="112" y="70"/>
                      <a:pt x="112" y="70"/>
                      <a:pt x="112" y="70"/>
                    </a:cubicBezTo>
                    <a:cubicBezTo>
                      <a:pt x="114" y="71"/>
                      <a:pt x="117" y="73"/>
                      <a:pt x="120" y="75"/>
                    </a:cubicBezTo>
                    <a:cubicBezTo>
                      <a:pt x="120" y="75"/>
                      <a:pt x="120" y="74"/>
                      <a:pt x="120" y="74"/>
                    </a:cubicBezTo>
                    <a:cubicBezTo>
                      <a:pt x="120" y="74"/>
                      <a:pt x="120" y="74"/>
                      <a:pt x="120" y="74"/>
                    </a:cubicBezTo>
                    <a:cubicBezTo>
                      <a:pt x="117" y="72"/>
                      <a:pt x="114" y="71"/>
                      <a:pt x="112" y="70"/>
                    </a:cubicBezTo>
                    <a:moveTo>
                      <a:pt x="44" y="68"/>
                    </a:moveTo>
                    <a:cubicBezTo>
                      <a:pt x="42" y="70"/>
                      <a:pt x="41" y="72"/>
                      <a:pt x="40" y="74"/>
                    </a:cubicBezTo>
                    <a:cubicBezTo>
                      <a:pt x="41" y="75"/>
                      <a:pt x="41" y="75"/>
                      <a:pt x="42" y="76"/>
                    </a:cubicBezTo>
                    <a:cubicBezTo>
                      <a:pt x="43" y="74"/>
                      <a:pt x="44" y="72"/>
                      <a:pt x="46" y="70"/>
                    </a:cubicBezTo>
                    <a:cubicBezTo>
                      <a:pt x="45" y="69"/>
                      <a:pt x="44" y="69"/>
                      <a:pt x="44" y="68"/>
                    </a:cubicBezTo>
                    <a:moveTo>
                      <a:pt x="42" y="68"/>
                    </a:moveTo>
                    <a:cubicBezTo>
                      <a:pt x="41" y="70"/>
                      <a:pt x="40" y="72"/>
                      <a:pt x="39" y="74"/>
                    </a:cubicBezTo>
                    <a:cubicBezTo>
                      <a:pt x="39" y="74"/>
                      <a:pt x="39" y="74"/>
                      <a:pt x="40" y="74"/>
                    </a:cubicBezTo>
                    <a:cubicBezTo>
                      <a:pt x="41" y="72"/>
                      <a:pt x="42" y="70"/>
                      <a:pt x="43" y="68"/>
                    </a:cubicBezTo>
                    <a:cubicBezTo>
                      <a:pt x="43" y="68"/>
                      <a:pt x="43" y="68"/>
                      <a:pt x="42" y="68"/>
                    </a:cubicBezTo>
                    <a:moveTo>
                      <a:pt x="129" y="67"/>
                    </a:moveTo>
                    <a:cubicBezTo>
                      <a:pt x="128" y="69"/>
                      <a:pt x="127" y="70"/>
                      <a:pt x="126" y="72"/>
                    </a:cubicBezTo>
                    <a:cubicBezTo>
                      <a:pt x="128" y="73"/>
                      <a:pt x="130" y="74"/>
                      <a:pt x="132" y="75"/>
                    </a:cubicBezTo>
                    <a:cubicBezTo>
                      <a:pt x="133" y="74"/>
                      <a:pt x="133" y="72"/>
                      <a:pt x="134" y="71"/>
                    </a:cubicBezTo>
                    <a:cubicBezTo>
                      <a:pt x="129" y="67"/>
                      <a:pt x="129" y="67"/>
                      <a:pt x="129" y="67"/>
                    </a:cubicBezTo>
                    <a:moveTo>
                      <a:pt x="73" y="67"/>
                    </a:moveTo>
                    <a:cubicBezTo>
                      <a:pt x="73" y="67"/>
                      <a:pt x="73" y="67"/>
                      <a:pt x="72" y="67"/>
                    </a:cubicBezTo>
                    <a:cubicBezTo>
                      <a:pt x="71" y="70"/>
                      <a:pt x="69" y="73"/>
                      <a:pt x="67" y="76"/>
                    </a:cubicBezTo>
                    <a:cubicBezTo>
                      <a:pt x="69" y="78"/>
                      <a:pt x="72" y="79"/>
                      <a:pt x="74" y="80"/>
                    </a:cubicBezTo>
                    <a:cubicBezTo>
                      <a:pt x="76" y="77"/>
                      <a:pt x="78" y="74"/>
                      <a:pt x="80" y="71"/>
                    </a:cubicBezTo>
                    <a:cubicBezTo>
                      <a:pt x="73" y="67"/>
                      <a:pt x="73" y="67"/>
                      <a:pt x="73" y="67"/>
                    </a:cubicBezTo>
                    <a:moveTo>
                      <a:pt x="95" y="65"/>
                    </a:moveTo>
                    <a:cubicBezTo>
                      <a:pt x="92" y="70"/>
                      <a:pt x="92" y="70"/>
                      <a:pt x="92" y="70"/>
                    </a:cubicBezTo>
                    <a:cubicBezTo>
                      <a:pt x="95" y="72"/>
                      <a:pt x="98" y="73"/>
                      <a:pt x="101" y="75"/>
                    </a:cubicBezTo>
                    <a:cubicBezTo>
                      <a:pt x="104" y="70"/>
                      <a:pt x="104" y="70"/>
                      <a:pt x="104" y="70"/>
                    </a:cubicBezTo>
                    <a:cubicBezTo>
                      <a:pt x="101" y="69"/>
                      <a:pt x="98" y="67"/>
                      <a:pt x="95" y="65"/>
                    </a:cubicBezTo>
                    <a:moveTo>
                      <a:pt x="69" y="64"/>
                    </a:moveTo>
                    <a:cubicBezTo>
                      <a:pt x="63" y="74"/>
                      <a:pt x="63" y="74"/>
                      <a:pt x="63" y="74"/>
                    </a:cubicBezTo>
                    <a:cubicBezTo>
                      <a:pt x="64" y="74"/>
                      <a:pt x="64" y="75"/>
                      <a:pt x="64" y="75"/>
                    </a:cubicBezTo>
                    <a:cubicBezTo>
                      <a:pt x="66" y="72"/>
                      <a:pt x="68" y="68"/>
                      <a:pt x="70" y="65"/>
                    </a:cubicBezTo>
                    <a:cubicBezTo>
                      <a:pt x="69" y="64"/>
                      <a:pt x="69" y="64"/>
                      <a:pt x="69" y="64"/>
                    </a:cubicBezTo>
                    <a:moveTo>
                      <a:pt x="36" y="64"/>
                    </a:moveTo>
                    <a:cubicBezTo>
                      <a:pt x="36" y="66"/>
                      <a:pt x="35" y="67"/>
                      <a:pt x="34" y="69"/>
                    </a:cubicBezTo>
                    <a:cubicBezTo>
                      <a:pt x="33" y="69"/>
                      <a:pt x="33" y="69"/>
                      <a:pt x="33" y="70"/>
                    </a:cubicBezTo>
                    <a:cubicBezTo>
                      <a:pt x="33" y="70"/>
                      <a:pt x="33" y="70"/>
                      <a:pt x="33" y="70"/>
                    </a:cubicBezTo>
                    <a:cubicBezTo>
                      <a:pt x="34" y="68"/>
                      <a:pt x="36" y="66"/>
                      <a:pt x="37" y="64"/>
                    </a:cubicBezTo>
                    <a:cubicBezTo>
                      <a:pt x="37" y="64"/>
                      <a:pt x="37" y="64"/>
                      <a:pt x="36" y="64"/>
                    </a:cubicBezTo>
                    <a:moveTo>
                      <a:pt x="141" y="64"/>
                    </a:moveTo>
                    <a:cubicBezTo>
                      <a:pt x="140" y="65"/>
                      <a:pt x="140" y="66"/>
                      <a:pt x="139" y="67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9" y="71"/>
                      <a:pt x="149" y="70"/>
                      <a:pt x="150" y="69"/>
                    </a:cubicBezTo>
                    <a:cubicBezTo>
                      <a:pt x="148" y="69"/>
                      <a:pt x="148" y="69"/>
                      <a:pt x="148" y="69"/>
                    </a:cubicBezTo>
                    <a:cubicBezTo>
                      <a:pt x="146" y="67"/>
                      <a:pt x="143" y="65"/>
                      <a:pt x="141" y="64"/>
                    </a:cubicBezTo>
                    <a:moveTo>
                      <a:pt x="15" y="63"/>
                    </a:moveTo>
                    <a:cubicBezTo>
                      <a:pt x="13" y="66"/>
                      <a:pt x="12" y="68"/>
                      <a:pt x="10" y="71"/>
                    </a:cubicBezTo>
                    <a:cubicBezTo>
                      <a:pt x="11" y="71"/>
                      <a:pt x="12" y="71"/>
                      <a:pt x="13" y="72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17" y="64"/>
                      <a:pt x="16" y="63"/>
                      <a:pt x="15" y="63"/>
                    </a:cubicBezTo>
                    <a:moveTo>
                      <a:pt x="34" y="62"/>
                    </a:moveTo>
                    <a:cubicBezTo>
                      <a:pt x="33" y="64"/>
                      <a:pt x="31" y="66"/>
                      <a:pt x="30" y="68"/>
                    </a:cubicBezTo>
                    <a:cubicBezTo>
                      <a:pt x="31" y="69"/>
                      <a:pt x="32" y="69"/>
                      <a:pt x="32" y="69"/>
                    </a:cubicBezTo>
                    <a:cubicBezTo>
                      <a:pt x="34" y="68"/>
                      <a:pt x="35" y="66"/>
                      <a:pt x="36" y="64"/>
                    </a:cubicBezTo>
                    <a:cubicBezTo>
                      <a:pt x="35" y="63"/>
                      <a:pt x="35" y="63"/>
                      <a:pt x="34" y="62"/>
                    </a:cubicBezTo>
                    <a:moveTo>
                      <a:pt x="64" y="61"/>
                    </a:moveTo>
                    <a:cubicBezTo>
                      <a:pt x="62" y="65"/>
                      <a:pt x="60" y="68"/>
                      <a:pt x="58" y="71"/>
                    </a:cubicBezTo>
                    <a:cubicBezTo>
                      <a:pt x="60" y="72"/>
                      <a:pt x="61" y="73"/>
                      <a:pt x="63" y="74"/>
                    </a:cubicBezTo>
                    <a:cubicBezTo>
                      <a:pt x="65" y="71"/>
                      <a:pt x="67" y="67"/>
                      <a:pt x="69" y="64"/>
                    </a:cubicBezTo>
                    <a:cubicBezTo>
                      <a:pt x="64" y="61"/>
                      <a:pt x="64" y="61"/>
                      <a:pt x="64" y="61"/>
                    </a:cubicBezTo>
                    <a:moveTo>
                      <a:pt x="12" y="61"/>
                    </a:moveTo>
                    <a:cubicBezTo>
                      <a:pt x="7" y="69"/>
                      <a:pt x="7" y="69"/>
                      <a:pt x="7" y="69"/>
                    </a:cubicBezTo>
                    <a:cubicBezTo>
                      <a:pt x="8" y="69"/>
                      <a:pt x="8" y="69"/>
                      <a:pt x="9" y="70"/>
                    </a:cubicBezTo>
                    <a:cubicBezTo>
                      <a:pt x="10" y="67"/>
                      <a:pt x="11" y="65"/>
                      <a:pt x="13" y="62"/>
                    </a:cubicBezTo>
                    <a:cubicBezTo>
                      <a:pt x="13" y="62"/>
                      <a:pt x="13" y="62"/>
                      <a:pt x="13" y="62"/>
                    </a:cubicBezTo>
                    <a:cubicBezTo>
                      <a:pt x="13" y="62"/>
                      <a:pt x="12" y="61"/>
                      <a:pt x="12" y="61"/>
                    </a:cubicBezTo>
                    <a:moveTo>
                      <a:pt x="31" y="61"/>
                    </a:moveTo>
                    <a:cubicBezTo>
                      <a:pt x="30" y="63"/>
                      <a:pt x="29" y="65"/>
                      <a:pt x="28" y="67"/>
                    </a:cubicBezTo>
                    <a:cubicBezTo>
                      <a:pt x="28" y="67"/>
                      <a:pt x="29" y="67"/>
                      <a:pt x="29" y="68"/>
                    </a:cubicBezTo>
                    <a:cubicBezTo>
                      <a:pt x="31" y="64"/>
                      <a:pt x="32" y="63"/>
                      <a:pt x="32" y="63"/>
                    </a:cubicBezTo>
                    <a:cubicBezTo>
                      <a:pt x="33" y="63"/>
                      <a:pt x="32" y="64"/>
                      <a:pt x="30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1" y="66"/>
                      <a:pt x="32" y="64"/>
                      <a:pt x="33" y="62"/>
                    </a:cubicBezTo>
                    <a:cubicBezTo>
                      <a:pt x="33" y="62"/>
                      <a:pt x="32" y="61"/>
                      <a:pt x="31" y="61"/>
                    </a:cubicBezTo>
                    <a:moveTo>
                      <a:pt x="117" y="60"/>
                    </a:moveTo>
                    <a:cubicBezTo>
                      <a:pt x="116" y="62"/>
                      <a:pt x="115" y="64"/>
                      <a:pt x="114" y="65"/>
                    </a:cubicBezTo>
                    <a:cubicBezTo>
                      <a:pt x="117" y="67"/>
                      <a:pt x="121" y="69"/>
                      <a:pt x="124" y="70"/>
                    </a:cubicBezTo>
                    <a:cubicBezTo>
                      <a:pt x="125" y="69"/>
                      <a:pt x="126" y="68"/>
                      <a:pt x="127" y="66"/>
                    </a:cubicBezTo>
                    <a:cubicBezTo>
                      <a:pt x="125" y="65"/>
                      <a:pt x="125" y="65"/>
                      <a:pt x="125" y="65"/>
                    </a:cubicBezTo>
                    <a:cubicBezTo>
                      <a:pt x="124" y="66"/>
                      <a:pt x="124" y="67"/>
                      <a:pt x="123" y="68"/>
                    </a:cubicBezTo>
                    <a:cubicBezTo>
                      <a:pt x="124" y="67"/>
                      <a:pt x="124" y="66"/>
                      <a:pt x="125" y="65"/>
                    </a:cubicBezTo>
                    <a:cubicBezTo>
                      <a:pt x="117" y="60"/>
                      <a:pt x="117" y="60"/>
                      <a:pt x="117" y="60"/>
                    </a:cubicBezTo>
                    <a:moveTo>
                      <a:pt x="62" y="60"/>
                    </a:moveTo>
                    <a:cubicBezTo>
                      <a:pt x="60" y="64"/>
                      <a:pt x="58" y="67"/>
                      <a:pt x="56" y="70"/>
                    </a:cubicBezTo>
                    <a:cubicBezTo>
                      <a:pt x="57" y="71"/>
                      <a:pt x="57" y="71"/>
                      <a:pt x="58" y="71"/>
                    </a:cubicBezTo>
                    <a:cubicBezTo>
                      <a:pt x="60" y="68"/>
                      <a:pt x="62" y="64"/>
                      <a:pt x="64" y="61"/>
                    </a:cubicBezTo>
                    <a:cubicBezTo>
                      <a:pt x="62" y="60"/>
                      <a:pt x="62" y="60"/>
                      <a:pt x="62" y="60"/>
                    </a:cubicBezTo>
                    <a:moveTo>
                      <a:pt x="133" y="59"/>
                    </a:moveTo>
                    <a:cubicBezTo>
                      <a:pt x="133" y="60"/>
                      <a:pt x="132" y="62"/>
                      <a:pt x="131" y="63"/>
                    </a:cubicBezTo>
                    <a:cubicBezTo>
                      <a:pt x="132" y="63"/>
                      <a:pt x="133" y="64"/>
                      <a:pt x="134" y="64"/>
                    </a:cubicBezTo>
                    <a:cubicBezTo>
                      <a:pt x="137" y="66"/>
                      <a:pt x="137" y="66"/>
                      <a:pt x="137" y="66"/>
                    </a:cubicBezTo>
                    <a:cubicBezTo>
                      <a:pt x="138" y="65"/>
                      <a:pt x="138" y="64"/>
                      <a:pt x="139" y="63"/>
                    </a:cubicBezTo>
                    <a:cubicBezTo>
                      <a:pt x="137" y="62"/>
                      <a:pt x="135" y="60"/>
                      <a:pt x="133" y="59"/>
                    </a:cubicBezTo>
                    <a:moveTo>
                      <a:pt x="60" y="58"/>
                    </a:moveTo>
                    <a:cubicBezTo>
                      <a:pt x="56" y="65"/>
                      <a:pt x="53" y="69"/>
                      <a:pt x="53" y="69"/>
                    </a:cubicBezTo>
                    <a:cubicBezTo>
                      <a:pt x="54" y="69"/>
                      <a:pt x="54" y="68"/>
                      <a:pt x="56" y="66"/>
                    </a:cubicBezTo>
                    <a:cubicBezTo>
                      <a:pt x="60" y="59"/>
                      <a:pt x="60" y="59"/>
                      <a:pt x="60" y="59"/>
                    </a:cubicBezTo>
                    <a:cubicBezTo>
                      <a:pt x="60" y="58"/>
                      <a:pt x="60" y="58"/>
                      <a:pt x="60" y="58"/>
                    </a:cubicBezTo>
                    <a:moveTo>
                      <a:pt x="144" y="58"/>
                    </a:moveTo>
                    <a:cubicBezTo>
                      <a:pt x="144" y="59"/>
                      <a:pt x="143" y="60"/>
                      <a:pt x="143" y="60"/>
                    </a:cubicBezTo>
                    <a:cubicBezTo>
                      <a:pt x="152" y="66"/>
                      <a:pt x="152" y="66"/>
                      <a:pt x="152" y="66"/>
                    </a:cubicBezTo>
                    <a:cubicBezTo>
                      <a:pt x="152" y="64"/>
                      <a:pt x="153" y="63"/>
                      <a:pt x="154" y="62"/>
                    </a:cubicBezTo>
                    <a:cubicBezTo>
                      <a:pt x="151" y="61"/>
                      <a:pt x="151" y="61"/>
                      <a:pt x="149" y="60"/>
                    </a:cubicBezTo>
                    <a:cubicBezTo>
                      <a:pt x="144" y="58"/>
                      <a:pt x="144" y="58"/>
                      <a:pt x="144" y="58"/>
                    </a:cubicBezTo>
                    <a:moveTo>
                      <a:pt x="58" y="57"/>
                    </a:moveTo>
                    <a:cubicBezTo>
                      <a:pt x="56" y="60"/>
                      <a:pt x="53" y="64"/>
                      <a:pt x="51" y="67"/>
                    </a:cubicBezTo>
                    <a:cubicBezTo>
                      <a:pt x="51" y="67"/>
                      <a:pt x="51" y="67"/>
                      <a:pt x="51" y="67"/>
                    </a:cubicBezTo>
                    <a:cubicBezTo>
                      <a:pt x="52" y="68"/>
                      <a:pt x="52" y="68"/>
                      <a:pt x="52" y="68"/>
                    </a:cubicBezTo>
                    <a:cubicBezTo>
                      <a:pt x="55" y="65"/>
                      <a:pt x="57" y="61"/>
                      <a:pt x="59" y="58"/>
                    </a:cubicBezTo>
                    <a:cubicBezTo>
                      <a:pt x="58" y="57"/>
                      <a:pt x="58" y="57"/>
                      <a:pt x="58" y="57"/>
                    </a:cubicBezTo>
                    <a:moveTo>
                      <a:pt x="130" y="57"/>
                    </a:moveTo>
                    <a:cubicBezTo>
                      <a:pt x="129" y="58"/>
                      <a:pt x="128" y="59"/>
                      <a:pt x="127" y="61"/>
                    </a:cubicBezTo>
                    <a:cubicBezTo>
                      <a:pt x="128" y="61"/>
                      <a:pt x="129" y="61"/>
                      <a:pt x="129" y="62"/>
                    </a:cubicBezTo>
                    <a:cubicBezTo>
                      <a:pt x="130" y="60"/>
                      <a:pt x="131" y="59"/>
                      <a:pt x="131" y="58"/>
                    </a:cubicBezTo>
                    <a:cubicBezTo>
                      <a:pt x="131" y="58"/>
                      <a:pt x="130" y="57"/>
                      <a:pt x="130" y="57"/>
                    </a:cubicBezTo>
                    <a:moveTo>
                      <a:pt x="80" y="55"/>
                    </a:moveTo>
                    <a:cubicBezTo>
                      <a:pt x="79" y="57"/>
                      <a:pt x="77" y="59"/>
                      <a:pt x="76" y="61"/>
                    </a:cubicBezTo>
                    <a:cubicBezTo>
                      <a:pt x="79" y="63"/>
                      <a:pt x="81" y="64"/>
                      <a:pt x="83" y="65"/>
                    </a:cubicBezTo>
                    <a:cubicBezTo>
                      <a:pt x="84" y="63"/>
                      <a:pt x="85" y="61"/>
                      <a:pt x="87" y="60"/>
                    </a:cubicBezTo>
                    <a:cubicBezTo>
                      <a:pt x="85" y="59"/>
                      <a:pt x="84" y="58"/>
                      <a:pt x="83" y="57"/>
                    </a:cubicBezTo>
                    <a:cubicBezTo>
                      <a:pt x="82" y="57"/>
                      <a:pt x="81" y="56"/>
                      <a:pt x="80" y="55"/>
                    </a:cubicBezTo>
                    <a:moveTo>
                      <a:pt x="136" y="55"/>
                    </a:moveTo>
                    <a:cubicBezTo>
                      <a:pt x="136" y="55"/>
                      <a:pt x="136" y="55"/>
                      <a:pt x="136" y="56"/>
                    </a:cubicBezTo>
                    <a:cubicBezTo>
                      <a:pt x="141" y="59"/>
                      <a:pt x="141" y="59"/>
                      <a:pt x="141" y="59"/>
                    </a:cubicBezTo>
                    <a:cubicBezTo>
                      <a:pt x="142" y="59"/>
                      <a:pt x="142" y="58"/>
                      <a:pt x="142" y="58"/>
                    </a:cubicBezTo>
                    <a:cubicBezTo>
                      <a:pt x="140" y="57"/>
                      <a:pt x="140" y="57"/>
                      <a:pt x="140" y="57"/>
                    </a:cubicBezTo>
                    <a:cubicBezTo>
                      <a:pt x="139" y="56"/>
                      <a:pt x="137" y="56"/>
                      <a:pt x="136" y="55"/>
                    </a:cubicBezTo>
                    <a:moveTo>
                      <a:pt x="20" y="55"/>
                    </a:moveTo>
                    <a:cubicBezTo>
                      <a:pt x="19" y="56"/>
                      <a:pt x="18" y="58"/>
                      <a:pt x="17" y="59"/>
                    </a:cubicBezTo>
                    <a:cubicBezTo>
                      <a:pt x="17" y="59"/>
                      <a:pt x="17" y="60"/>
                      <a:pt x="17" y="60"/>
                    </a:cubicBezTo>
                    <a:cubicBezTo>
                      <a:pt x="18" y="60"/>
                      <a:pt x="19" y="61"/>
                      <a:pt x="19" y="61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2" y="55"/>
                      <a:pt x="21" y="55"/>
                      <a:pt x="20" y="55"/>
                    </a:cubicBezTo>
                    <a:moveTo>
                      <a:pt x="52" y="54"/>
                    </a:moveTo>
                    <a:cubicBezTo>
                      <a:pt x="51" y="56"/>
                      <a:pt x="51" y="56"/>
                      <a:pt x="51" y="56"/>
                    </a:cubicBezTo>
                    <a:cubicBezTo>
                      <a:pt x="49" y="59"/>
                      <a:pt x="47" y="62"/>
                      <a:pt x="46" y="65"/>
                    </a:cubicBezTo>
                    <a:cubicBezTo>
                      <a:pt x="47" y="65"/>
                      <a:pt x="47" y="65"/>
                      <a:pt x="48" y="66"/>
                    </a:cubicBezTo>
                    <a:cubicBezTo>
                      <a:pt x="49" y="63"/>
                      <a:pt x="51" y="61"/>
                      <a:pt x="52" y="58"/>
                    </a:cubicBezTo>
                    <a:cubicBezTo>
                      <a:pt x="53" y="57"/>
                      <a:pt x="53" y="56"/>
                      <a:pt x="54" y="55"/>
                    </a:cubicBezTo>
                    <a:cubicBezTo>
                      <a:pt x="52" y="54"/>
                      <a:pt x="52" y="54"/>
                      <a:pt x="52" y="54"/>
                    </a:cubicBezTo>
                    <a:moveTo>
                      <a:pt x="132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4"/>
                      <a:pt x="133" y="54"/>
                      <a:pt x="134" y="54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3" y="54"/>
                      <a:pt x="133" y="53"/>
                      <a:pt x="132" y="53"/>
                    </a:cubicBezTo>
                    <a:moveTo>
                      <a:pt x="51" y="53"/>
                    </a:moveTo>
                    <a:cubicBezTo>
                      <a:pt x="49" y="57"/>
                      <a:pt x="47" y="60"/>
                      <a:pt x="45" y="64"/>
                    </a:cubicBezTo>
                    <a:cubicBezTo>
                      <a:pt x="45" y="64"/>
                      <a:pt x="45" y="64"/>
                      <a:pt x="45" y="64"/>
                    </a:cubicBezTo>
                    <a:cubicBezTo>
                      <a:pt x="47" y="61"/>
                      <a:pt x="50" y="57"/>
                      <a:pt x="52" y="53"/>
                    </a:cubicBezTo>
                    <a:cubicBezTo>
                      <a:pt x="51" y="53"/>
                      <a:pt x="51" y="53"/>
                      <a:pt x="51" y="53"/>
                    </a:cubicBezTo>
                    <a:moveTo>
                      <a:pt x="131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1" y="53"/>
                    </a:cubicBezTo>
                    <a:moveTo>
                      <a:pt x="132" y="53"/>
                    </a:moveTo>
                    <a:cubicBezTo>
                      <a:pt x="132" y="53"/>
                      <a:pt x="132" y="53"/>
                      <a:pt x="132" y="53"/>
                    </a:cubicBezTo>
                    <a:cubicBezTo>
                      <a:pt x="133" y="53"/>
                      <a:pt x="133" y="54"/>
                      <a:pt x="134" y="54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3" y="53"/>
                      <a:pt x="133" y="53"/>
                      <a:pt x="132" y="53"/>
                    </a:cubicBezTo>
                    <a:moveTo>
                      <a:pt x="16" y="52"/>
                    </a:moveTo>
                    <a:cubicBezTo>
                      <a:pt x="14" y="58"/>
                      <a:pt x="14" y="58"/>
                      <a:pt x="14" y="58"/>
                    </a:cubicBezTo>
                    <a:cubicBezTo>
                      <a:pt x="14" y="58"/>
                      <a:pt x="15" y="58"/>
                      <a:pt x="15" y="59"/>
                    </a:cubicBezTo>
                    <a:cubicBezTo>
                      <a:pt x="16" y="57"/>
                      <a:pt x="17" y="55"/>
                      <a:pt x="18" y="53"/>
                    </a:cubicBezTo>
                    <a:cubicBezTo>
                      <a:pt x="18" y="53"/>
                      <a:pt x="17" y="53"/>
                      <a:pt x="16" y="52"/>
                    </a:cubicBezTo>
                    <a:moveTo>
                      <a:pt x="102" y="52"/>
                    </a:moveTo>
                    <a:cubicBezTo>
                      <a:pt x="99" y="58"/>
                      <a:pt x="99" y="58"/>
                      <a:pt x="99" y="58"/>
                    </a:cubicBezTo>
                    <a:cubicBezTo>
                      <a:pt x="102" y="60"/>
                      <a:pt x="106" y="61"/>
                      <a:pt x="109" y="63"/>
                    </a:cubicBezTo>
                    <a:cubicBezTo>
                      <a:pt x="112" y="57"/>
                      <a:pt x="112" y="57"/>
                      <a:pt x="112" y="57"/>
                    </a:cubicBezTo>
                    <a:cubicBezTo>
                      <a:pt x="112" y="57"/>
                      <a:pt x="111" y="57"/>
                      <a:pt x="110" y="56"/>
                    </a:cubicBezTo>
                    <a:cubicBezTo>
                      <a:pt x="108" y="55"/>
                      <a:pt x="105" y="53"/>
                      <a:pt x="102" y="52"/>
                    </a:cubicBezTo>
                    <a:moveTo>
                      <a:pt x="122" y="52"/>
                    </a:moveTo>
                    <a:cubicBezTo>
                      <a:pt x="121" y="53"/>
                      <a:pt x="120" y="55"/>
                      <a:pt x="120" y="56"/>
                    </a:cubicBezTo>
                    <a:cubicBezTo>
                      <a:pt x="121" y="57"/>
                      <a:pt x="123" y="58"/>
                      <a:pt x="125" y="59"/>
                    </a:cubicBezTo>
                    <a:cubicBezTo>
                      <a:pt x="126" y="60"/>
                      <a:pt x="127" y="60"/>
                      <a:pt x="127" y="61"/>
                    </a:cubicBezTo>
                    <a:cubicBezTo>
                      <a:pt x="128" y="59"/>
                      <a:pt x="129" y="58"/>
                      <a:pt x="130" y="57"/>
                    </a:cubicBezTo>
                    <a:cubicBezTo>
                      <a:pt x="127" y="55"/>
                      <a:pt x="124" y="54"/>
                      <a:pt x="122" y="52"/>
                    </a:cubicBezTo>
                    <a:moveTo>
                      <a:pt x="128" y="51"/>
                    </a:moveTo>
                    <a:cubicBezTo>
                      <a:pt x="129" y="51"/>
                      <a:pt x="130" y="52"/>
                      <a:pt x="130" y="52"/>
                    </a:cubicBezTo>
                    <a:cubicBezTo>
                      <a:pt x="131" y="53"/>
                      <a:pt x="131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1" y="52"/>
                      <a:pt x="130" y="52"/>
                      <a:pt x="128" y="51"/>
                    </a:cubicBezTo>
                    <a:moveTo>
                      <a:pt x="45" y="50"/>
                    </a:moveTo>
                    <a:cubicBezTo>
                      <a:pt x="43" y="53"/>
                      <a:pt x="41" y="57"/>
                      <a:pt x="39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41" y="57"/>
                      <a:pt x="44" y="54"/>
                      <a:pt x="46" y="50"/>
                    </a:cubicBezTo>
                    <a:cubicBezTo>
                      <a:pt x="45" y="50"/>
                      <a:pt x="45" y="50"/>
                      <a:pt x="45" y="50"/>
                    </a:cubicBezTo>
                    <a:moveTo>
                      <a:pt x="149" y="50"/>
                    </a:move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9" y="53"/>
                      <a:pt x="152" y="56"/>
                      <a:pt x="154" y="56"/>
                    </a:cubicBezTo>
                    <a:cubicBezTo>
                      <a:pt x="155" y="56"/>
                      <a:pt x="156" y="56"/>
                      <a:pt x="156" y="54"/>
                    </a:cubicBezTo>
                    <a:cubicBezTo>
                      <a:pt x="154" y="53"/>
                      <a:pt x="152" y="51"/>
                      <a:pt x="149" y="50"/>
                    </a:cubicBezTo>
                    <a:moveTo>
                      <a:pt x="160" y="49"/>
                    </a:moveTo>
                    <a:cubicBezTo>
                      <a:pt x="160" y="50"/>
                      <a:pt x="160" y="50"/>
                      <a:pt x="160" y="50"/>
                    </a:cubicBezTo>
                    <a:cubicBezTo>
                      <a:pt x="160" y="50"/>
                      <a:pt x="160" y="50"/>
                      <a:pt x="160" y="50"/>
                    </a:cubicBezTo>
                    <a:cubicBezTo>
                      <a:pt x="160" y="50"/>
                      <a:pt x="160" y="50"/>
                      <a:pt x="160" y="51"/>
                    </a:cubicBezTo>
                    <a:cubicBezTo>
                      <a:pt x="161" y="50"/>
                      <a:pt x="161" y="50"/>
                      <a:pt x="161" y="50"/>
                    </a:cubicBezTo>
                    <a:cubicBezTo>
                      <a:pt x="162" y="50"/>
                      <a:pt x="161" y="50"/>
                      <a:pt x="160" y="49"/>
                    </a:cubicBezTo>
                    <a:moveTo>
                      <a:pt x="73" y="57"/>
                    </a:moveTo>
                    <a:cubicBezTo>
                      <a:pt x="73" y="57"/>
                      <a:pt x="73" y="56"/>
                      <a:pt x="74" y="56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3" y="57"/>
                      <a:pt x="73" y="57"/>
                      <a:pt x="73" y="57"/>
                    </a:cubicBezTo>
                    <a:moveTo>
                      <a:pt x="69" y="49"/>
                    </a:moveTo>
                    <a:cubicBezTo>
                      <a:pt x="68" y="51"/>
                      <a:pt x="67" y="53"/>
                      <a:pt x="65" y="55"/>
                    </a:cubicBezTo>
                    <a:cubicBezTo>
                      <a:pt x="66" y="56"/>
                      <a:pt x="66" y="56"/>
                      <a:pt x="67" y="56"/>
                    </a:cubicBezTo>
                    <a:cubicBezTo>
                      <a:pt x="68" y="55"/>
                      <a:pt x="69" y="53"/>
                      <a:pt x="70" y="51"/>
                    </a:cubicBezTo>
                    <a:cubicBezTo>
                      <a:pt x="69" y="53"/>
                      <a:pt x="68" y="55"/>
                      <a:pt x="67" y="56"/>
                    </a:cubicBezTo>
                    <a:cubicBezTo>
                      <a:pt x="69" y="57"/>
                      <a:pt x="71" y="59"/>
                      <a:pt x="73" y="60"/>
                    </a:cubicBezTo>
                    <a:cubicBezTo>
                      <a:pt x="74" y="58"/>
                      <a:pt x="76" y="56"/>
                      <a:pt x="77" y="54"/>
                    </a:cubicBezTo>
                    <a:cubicBezTo>
                      <a:pt x="74" y="52"/>
                      <a:pt x="72" y="51"/>
                      <a:pt x="69" y="49"/>
                    </a:cubicBezTo>
                    <a:moveTo>
                      <a:pt x="43" y="48"/>
                    </a:moveTo>
                    <a:cubicBezTo>
                      <a:pt x="42" y="49"/>
                      <a:pt x="41" y="50"/>
                      <a:pt x="41" y="51"/>
                    </a:cubicBezTo>
                    <a:cubicBezTo>
                      <a:pt x="39" y="54"/>
                      <a:pt x="37" y="57"/>
                      <a:pt x="36" y="59"/>
                    </a:cubicBezTo>
                    <a:cubicBezTo>
                      <a:pt x="37" y="59"/>
                      <a:pt x="37" y="60"/>
                      <a:pt x="38" y="60"/>
                    </a:cubicBezTo>
                    <a:cubicBezTo>
                      <a:pt x="39" y="58"/>
                      <a:pt x="41" y="56"/>
                      <a:pt x="42" y="54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3" y="48"/>
                      <a:pt x="43" y="48"/>
                      <a:pt x="43" y="48"/>
                    </a:cubicBezTo>
                    <a:moveTo>
                      <a:pt x="66" y="47"/>
                    </a:moveTo>
                    <a:cubicBezTo>
                      <a:pt x="65" y="50"/>
                      <a:pt x="64" y="52"/>
                      <a:pt x="62" y="54"/>
                    </a:cubicBezTo>
                    <a:cubicBezTo>
                      <a:pt x="63" y="54"/>
                      <a:pt x="63" y="54"/>
                      <a:pt x="63" y="54"/>
                    </a:cubicBezTo>
                    <a:cubicBezTo>
                      <a:pt x="67" y="48"/>
                      <a:pt x="67" y="48"/>
                      <a:pt x="67" y="48"/>
                    </a:cubicBezTo>
                    <a:cubicBezTo>
                      <a:pt x="67" y="48"/>
                      <a:pt x="67" y="47"/>
                      <a:pt x="66" y="47"/>
                    </a:cubicBezTo>
                    <a:moveTo>
                      <a:pt x="39" y="46"/>
                    </a:moveTo>
                    <a:cubicBezTo>
                      <a:pt x="37" y="50"/>
                      <a:pt x="35" y="54"/>
                      <a:pt x="33" y="57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5" y="58"/>
                      <a:pt x="35" y="59"/>
                    </a:cubicBezTo>
                    <a:cubicBezTo>
                      <a:pt x="37" y="56"/>
                      <a:pt x="38" y="53"/>
                      <a:pt x="40" y="51"/>
                    </a:cubicBezTo>
                    <a:cubicBezTo>
                      <a:pt x="40" y="50"/>
                      <a:pt x="41" y="49"/>
                      <a:pt x="42" y="48"/>
                    </a:cubicBezTo>
                    <a:cubicBezTo>
                      <a:pt x="39" y="46"/>
                      <a:pt x="39" y="46"/>
                      <a:pt x="39" y="46"/>
                    </a:cubicBezTo>
                    <a:moveTo>
                      <a:pt x="64" y="46"/>
                    </a:moveTo>
                    <a:cubicBezTo>
                      <a:pt x="63" y="48"/>
                      <a:pt x="62" y="50"/>
                      <a:pt x="60" y="53"/>
                    </a:cubicBezTo>
                    <a:cubicBezTo>
                      <a:pt x="61" y="53"/>
                      <a:pt x="61" y="53"/>
                      <a:pt x="62" y="53"/>
                    </a:cubicBezTo>
                    <a:cubicBezTo>
                      <a:pt x="63" y="51"/>
                      <a:pt x="64" y="49"/>
                      <a:pt x="66" y="47"/>
                    </a:cubicBezTo>
                    <a:cubicBezTo>
                      <a:pt x="65" y="47"/>
                      <a:pt x="65" y="46"/>
                      <a:pt x="64" y="46"/>
                    </a:cubicBezTo>
                    <a:moveTo>
                      <a:pt x="155" y="46"/>
                    </a:moveTo>
                    <a:cubicBezTo>
                      <a:pt x="156" y="47"/>
                      <a:pt x="157" y="48"/>
                      <a:pt x="158" y="49"/>
                    </a:cubicBezTo>
                    <a:cubicBezTo>
                      <a:pt x="158" y="49"/>
                      <a:pt x="159" y="49"/>
                      <a:pt x="159" y="50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59" y="49"/>
                      <a:pt x="159" y="49"/>
                      <a:pt x="159" y="49"/>
                    </a:cubicBezTo>
                    <a:cubicBezTo>
                      <a:pt x="160" y="49"/>
                      <a:pt x="160" y="49"/>
                      <a:pt x="160" y="48"/>
                    </a:cubicBezTo>
                    <a:cubicBezTo>
                      <a:pt x="160" y="48"/>
                      <a:pt x="160" y="48"/>
                      <a:pt x="160" y="48"/>
                    </a:cubicBezTo>
                    <a:cubicBezTo>
                      <a:pt x="160" y="48"/>
                      <a:pt x="160" y="48"/>
                      <a:pt x="160" y="47"/>
                    </a:cubicBezTo>
                    <a:cubicBezTo>
                      <a:pt x="160" y="47"/>
                      <a:pt x="159" y="47"/>
                      <a:pt x="159" y="47"/>
                    </a:cubicBezTo>
                    <a:cubicBezTo>
                      <a:pt x="158" y="47"/>
                      <a:pt x="157" y="47"/>
                      <a:pt x="157" y="47"/>
                    </a:cubicBezTo>
                    <a:cubicBezTo>
                      <a:pt x="157" y="47"/>
                      <a:pt x="156" y="46"/>
                      <a:pt x="156" y="46"/>
                    </a:cubicBezTo>
                    <a:cubicBezTo>
                      <a:pt x="156" y="46"/>
                      <a:pt x="156" y="46"/>
                      <a:pt x="156" y="47"/>
                    </a:cubicBezTo>
                    <a:cubicBezTo>
                      <a:pt x="155" y="46"/>
                      <a:pt x="155" y="46"/>
                      <a:pt x="155" y="46"/>
                    </a:cubicBezTo>
                    <a:moveTo>
                      <a:pt x="142" y="45"/>
                    </a:moveTo>
                    <a:cubicBezTo>
                      <a:pt x="141" y="46"/>
                      <a:pt x="140" y="48"/>
                      <a:pt x="139" y="50"/>
                    </a:cubicBezTo>
                    <a:cubicBezTo>
                      <a:pt x="141" y="51"/>
                      <a:pt x="143" y="52"/>
                      <a:pt x="145" y="52"/>
                    </a:cubicBezTo>
                    <a:cubicBezTo>
                      <a:pt x="146" y="51"/>
                      <a:pt x="147" y="50"/>
                      <a:pt x="148" y="48"/>
                    </a:cubicBezTo>
                    <a:cubicBezTo>
                      <a:pt x="147" y="48"/>
                      <a:pt x="147" y="48"/>
                      <a:pt x="147" y="48"/>
                    </a:cubicBezTo>
                    <a:cubicBezTo>
                      <a:pt x="142" y="45"/>
                      <a:pt x="142" y="45"/>
                      <a:pt x="142" y="45"/>
                    </a:cubicBezTo>
                    <a:moveTo>
                      <a:pt x="87" y="44"/>
                    </a:moveTo>
                    <a:cubicBezTo>
                      <a:pt x="86" y="46"/>
                      <a:pt x="85" y="48"/>
                      <a:pt x="83" y="50"/>
                    </a:cubicBezTo>
                    <a:cubicBezTo>
                      <a:pt x="86" y="51"/>
                      <a:pt x="88" y="52"/>
                      <a:pt x="90" y="53"/>
                    </a:cubicBezTo>
                    <a:cubicBezTo>
                      <a:pt x="92" y="51"/>
                      <a:pt x="93" y="49"/>
                      <a:pt x="94" y="48"/>
                    </a:cubicBezTo>
                    <a:cubicBezTo>
                      <a:pt x="92" y="46"/>
                      <a:pt x="89" y="45"/>
                      <a:pt x="87" y="44"/>
                    </a:cubicBezTo>
                    <a:moveTo>
                      <a:pt x="108" y="43"/>
                    </a:moveTo>
                    <a:cubicBezTo>
                      <a:pt x="105" y="47"/>
                      <a:pt x="105" y="47"/>
                      <a:pt x="105" y="47"/>
                    </a:cubicBezTo>
                    <a:cubicBezTo>
                      <a:pt x="108" y="49"/>
                      <a:pt x="111" y="51"/>
                      <a:pt x="115" y="53"/>
                    </a:cubicBezTo>
                    <a:cubicBezTo>
                      <a:pt x="115" y="53"/>
                      <a:pt x="115" y="53"/>
                      <a:pt x="115" y="53"/>
                    </a:cubicBezTo>
                    <a:cubicBezTo>
                      <a:pt x="117" y="49"/>
                      <a:pt x="117" y="49"/>
                      <a:pt x="117" y="49"/>
                    </a:cubicBezTo>
                    <a:cubicBezTo>
                      <a:pt x="115" y="48"/>
                      <a:pt x="113" y="47"/>
                      <a:pt x="112" y="46"/>
                    </a:cubicBezTo>
                    <a:cubicBezTo>
                      <a:pt x="108" y="43"/>
                      <a:pt x="108" y="43"/>
                      <a:pt x="108" y="43"/>
                    </a:cubicBezTo>
                    <a:moveTo>
                      <a:pt x="138" y="43"/>
                    </a:moveTo>
                    <a:cubicBezTo>
                      <a:pt x="137" y="44"/>
                      <a:pt x="136" y="46"/>
                      <a:pt x="135" y="48"/>
                    </a:cubicBezTo>
                    <a:cubicBezTo>
                      <a:pt x="136" y="48"/>
                      <a:pt x="136" y="49"/>
                      <a:pt x="137" y="49"/>
                    </a:cubicBezTo>
                    <a:cubicBezTo>
                      <a:pt x="138" y="47"/>
                      <a:pt x="139" y="45"/>
                      <a:pt x="140" y="44"/>
                    </a:cubicBezTo>
                    <a:cubicBezTo>
                      <a:pt x="138" y="43"/>
                      <a:pt x="138" y="43"/>
                      <a:pt x="138" y="43"/>
                    </a:cubicBezTo>
                    <a:moveTo>
                      <a:pt x="59" y="43"/>
                    </a:move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50"/>
                      <a:pt x="56" y="50"/>
                      <a:pt x="57" y="51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0" y="43"/>
                      <a:pt x="59" y="43"/>
                      <a:pt x="59" y="43"/>
                    </a:cubicBezTo>
                    <a:moveTo>
                      <a:pt x="57" y="42"/>
                    </a:moveTo>
                    <a:cubicBezTo>
                      <a:pt x="56" y="44"/>
                      <a:pt x="55" y="47"/>
                      <a:pt x="53" y="49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5" y="47"/>
                      <a:pt x="57" y="45"/>
                      <a:pt x="58" y="42"/>
                    </a:cubicBezTo>
                    <a:cubicBezTo>
                      <a:pt x="58" y="42"/>
                      <a:pt x="58" y="42"/>
                      <a:pt x="57" y="42"/>
                    </a:cubicBezTo>
                    <a:moveTo>
                      <a:pt x="29" y="41"/>
                    </a:moveTo>
                    <a:cubicBezTo>
                      <a:pt x="27" y="43"/>
                      <a:pt x="26" y="46"/>
                      <a:pt x="24" y="48"/>
                    </a:cubicBezTo>
                    <a:cubicBezTo>
                      <a:pt x="24" y="49"/>
                      <a:pt x="23" y="50"/>
                      <a:pt x="22" y="51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31" y="42"/>
                      <a:pt x="31" y="42"/>
                      <a:pt x="31" y="42"/>
                    </a:cubicBezTo>
                    <a:cubicBezTo>
                      <a:pt x="29" y="41"/>
                      <a:pt x="29" y="41"/>
                      <a:pt x="29" y="41"/>
                    </a:cubicBezTo>
                    <a:moveTo>
                      <a:pt x="80" y="40"/>
                    </a:moveTo>
                    <a:cubicBezTo>
                      <a:pt x="79" y="42"/>
                      <a:pt x="78" y="44"/>
                      <a:pt x="76" y="46"/>
                    </a:cubicBezTo>
                    <a:cubicBezTo>
                      <a:pt x="78" y="47"/>
                      <a:pt x="79" y="48"/>
                      <a:pt x="80" y="48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2" y="41"/>
                      <a:pt x="81" y="41"/>
                      <a:pt x="80" y="40"/>
                    </a:cubicBezTo>
                    <a:moveTo>
                      <a:pt x="52" y="39"/>
                    </a:moveTo>
                    <a:cubicBezTo>
                      <a:pt x="51" y="41"/>
                      <a:pt x="49" y="44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49" y="45"/>
                      <a:pt x="50" y="44"/>
                      <a:pt x="50" y="43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moveTo>
                      <a:pt x="156" y="38"/>
                    </a:moveTo>
                    <a:cubicBezTo>
                      <a:pt x="155" y="41"/>
                      <a:pt x="155" y="41"/>
                      <a:pt x="155" y="41"/>
                    </a:cubicBezTo>
                    <a:cubicBezTo>
                      <a:pt x="155" y="41"/>
                      <a:pt x="156" y="41"/>
                      <a:pt x="156" y="41"/>
                    </a:cubicBezTo>
                    <a:cubicBezTo>
                      <a:pt x="157" y="39"/>
                      <a:pt x="157" y="39"/>
                      <a:pt x="157" y="39"/>
                    </a:cubicBezTo>
                    <a:cubicBezTo>
                      <a:pt x="157" y="39"/>
                      <a:pt x="156" y="39"/>
                      <a:pt x="156" y="38"/>
                    </a:cubicBezTo>
                    <a:moveTo>
                      <a:pt x="25" y="38"/>
                    </a:moveTo>
                    <a:cubicBezTo>
                      <a:pt x="18" y="49"/>
                      <a:pt x="18" y="49"/>
                      <a:pt x="18" y="49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46"/>
                      <a:pt x="24" y="43"/>
                      <a:pt x="26" y="39"/>
                    </a:cubicBezTo>
                    <a:cubicBezTo>
                      <a:pt x="25" y="38"/>
                      <a:pt x="25" y="38"/>
                      <a:pt x="25" y="38"/>
                    </a:cubicBezTo>
                    <a:moveTo>
                      <a:pt x="76" y="38"/>
                    </a:moveTo>
                    <a:cubicBezTo>
                      <a:pt x="75" y="40"/>
                      <a:pt x="74" y="42"/>
                      <a:pt x="72" y="44"/>
                    </a:cubicBezTo>
                    <a:cubicBezTo>
                      <a:pt x="74" y="45"/>
                      <a:pt x="75" y="46"/>
                      <a:pt x="76" y="46"/>
                    </a:cubicBezTo>
                    <a:cubicBezTo>
                      <a:pt x="77" y="44"/>
                      <a:pt x="79" y="42"/>
                      <a:pt x="80" y="40"/>
                    </a:cubicBezTo>
                    <a:cubicBezTo>
                      <a:pt x="79" y="39"/>
                      <a:pt x="77" y="39"/>
                      <a:pt x="76" y="38"/>
                    </a:cubicBezTo>
                    <a:moveTo>
                      <a:pt x="49" y="38"/>
                    </a:move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40"/>
                      <a:pt x="47" y="41"/>
                      <a:pt x="47" y="41"/>
                    </a:cubicBezTo>
                    <a:cubicBezTo>
                      <a:pt x="46" y="42"/>
                      <a:pt x="46" y="43"/>
                      <a:pt x="45" y="44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8"/>
                      <a:pt x="50" y="38"/>
                      <a:pt x="49" y="38"/>
                    </a:cubicBezTo>
                    <a:moveTo>
                      <a:pt x="130" y="38"/>
                    </a:moveTo>
                    <a:cubicBezTo>
                      <a:pt x="129" y="40"/>
                      <a:pt x="128" y="42"/>
                      <a:pt x="126" y="44"/>
                    </a:cubicBezTo>
                    <a:cubicBezTo>
                      <a:pt x="129" y="46"/>
                      <a:pt x="132" y="47"/>
                      <a:pt x="135" y="48"/>
                    </a:cubicBezTo>
                    <a:cubicBezTo>
                      <a:pt x="136" y="46"/>
                      <a:pt x="137" y="44"/>
                      <a:pt x="138" y="43"/>
                    </a:cubicBezTo>
                    <a:cubicBezTo>
                      <a:pt x="130" y="38"/>
                      <a:pt x="130" y="38"/>
                      <a:pt x="130" y="38"/>
                    </a:cubicBezTo>
                    <a:moveTo>
                      <a:pt x="73" y="37"/>
                    </a:moveTo>
                    <a:cubicBezTo>
                      <a:pt x="72" y="39"/>
                      <a:pt x="71" y="41"/>
                      <a:pt x="69" y="43"/>
                    </a:cubicBezTo>
                    <a:cubicBezTo>
                      <a:pt x="69" y="43"/>
                      <a:pt x="70" y="43"/>
                      <a:pt x="70" y="43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3" y="37"/>
                      <a:pt x="73" y="37"/>
                      <a:pt x="73" y="37"/>
                    </a:cubicBezTo>
                    <a:moveTo>
                      <a:pt x="45" y="36"/>
                    </a:moveTo>
                    <a:cubicBezTo>
                      <a:pt x="44" y="38"/>
                      <a:pt x="43" y="40"/>
                      <a:pt x="42" y="42"/>
                    </a:cubicBezTo>
                    <a:cubicBezTo>
                      <a:pt x="42" y="43"/>
                      <a:pt x="43" y="43"/>
                      <a:pt x="44" y="44"/>
                    </a:cubicBezTo>
                    <a:cubicBezTo>
                      <a:pt x="45" y="41"/>
                      <a:pt x="46" y="39"/>
                      <a:pt x="48" y="37"/>
                    </a:cubicBezTo>
                    <a:cubicBezTo>
                      <a:pt x="47" y="37"/>
                      <a:pt x="46" y="36"/>
                      <a:pt x="45" y="36"/>
                    </a:cubicBezTo>
                    <a:moveTo>
                      <a:pt x="92" y="35"/>
                    </a:move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7"/>
                      <a:pt x="91" y="38"/>
                      <a:pt x="91" y="38"/>
                    </a:cubicBezTo>
                    <a:cubicBezTo>
                      <a:pt x="93" y="40"/>
                      <a:pt x="95" y="41"/>
                      <a:pt x="97" y="42"/>
                    </a:cubicBezTo>
                    <a:cubicBezTo>
                      <a:pt x="98" y="41"/>
                      <a:pt x="99" y="40"/>
                      <a:pt x="99" y="39"/>
                    </a:cubicBezTo>
                    <a:cubicBezTo>
                      <a:pt x="97" y="38"/>
                      <a:pt x="95" y="37"/>
                      <a:pt x="92" y="35"/>
                    </a:cubicBezTo>
                    <a:moveTo>
                      <a:pt x="71" y="35"/>
                    </a:moveTo>
                    <a:cubicBezTo>
                      <a:pt x="70" y="37"/>
                      <a:pt x="69" y="39"/>
                      <a:pt x="67" y="42"/>
                    </a:cubicBezTo>
                    <a:cubicBezTo>
                      <a:pt x="68" y="42"/>
                      <a:pt x="68" y="42"/>
                      <a:pt x="69" y="42"/>
                    </a:cubicBezTo>
                    <a:cubicBezTo>
                      <a:pt x="70" y="40"/>
                      <a:pt x="71" y="38"/>
                      <a:pt x="72" y="36"/>
                    </a:cubicBezTo>
                    <a:cubicBezTo>
                      <a:pt x="72" y="36"/>
                      <a:pt x="71" y="36"/>
                      <a:pt x="71" y="35"/>
                    </a:cubicBezTo>
                    <a:moveTo>
                      <a:pt x="93" y="35"/>
                    </a:moveTo>
                    <a:cubicBezTo>
                      <a:pt x="93" y="35"/>
                      <a:pt x="93" y="35"/>
                      <a:pt x="92" y="35"/>
                    </a:cubicBezTo>
                    <a:cubicBezTo>
                      <a:pt x="93" y="35"/>
                      <a:pt x="93" y="36"/>
                      <a:pt x="93" y="36"/>
                    </a:cubicBezTo>
                    <a:cubicBezTo>
                      <a:pt x="95" y="37"/>
                      <a:pt x="97" y="38"/>
                      <a:pt x="99" y="38"/>
                    </a:cubicBezTo>
                    <a:cubicBezTo>
                      <a:pt x="99" y="38"/>
                      <a:pt x="99" y="38"/>
                      <a:pt x="100" y="3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96" y="36"/>
                      <a:pt x="94" y="35"/>
                      <a:pt x="93" y="35"/>
                    </a:cubicBezTo>
                    <a:moveTo>
                      <a:pt x="149" y="34"/>
                    </a:moveTo>
                    <a:cubicBezTo>
                      <a:pt x="149" y="34"/>
                      <a:pt x="148" y="34"/>
                      <a:pt x="148" y="34"/>
                    </a:cubicBezTo>
                    <a:cubicBezTo>
                      <a:pt x="150" y="35"/>
                      <a:pt x="151" y="36"/>
                      <a:pt x="151" y="36"/>
                    </a:cubicBezTo>
                    <a:cubicBezTo>
                      <a:pt x="151" y="36"/>
                      <a:pt x="150" y="36"/>
                      <a:pt x="148" y="34"/>
                    </a:cubicBezTo>
                    <a:cubicBezTo>
                      <a:pt x="147" y="36"/>
                      <a:pt x="147" y="37"/>
                      <a:pt x="146" y="38"/>
                    </a:cubicBezTo>
                    <a:cubicBezTo>
                      <a:pt x="148" y="39"/>
                      <a:pt x="150" y="40"/>
                      <a:pt x="152" y="40"/>
                    </a:cubicBezTo>
                    <a:cubicBezTo>
                      <a:pt x="153" y="39"/>
                      <a:pt x="153" y="38"/>
                      <a:pt x="154" y="37"/>
                    </a:cubicBezTo>
                    <a:cubicBezTo>
                      <a:pt x="152" y="36"/>
                      <a:pt x="150" y="35"/>
                      <a:pt x="149" y="34"/>
                    </a:cubicBezTo>
                    <a:moveTo>
                      <a:pt x="145" y="32"/>
                    </a:moveTo>
                    <a:cubicBezTo>
                      <a:pt x="144" y="34"/>
                      <a:pt x="143" y="35"/>
                      <a:pt x="142" y="36"/>
                    </a:cubicBezTo>
                    <a:cubicBezTo>
                      <a:pt x="143" y="37"/>
                      <a:pt x="143" y="37"/>
                      <a:pt x="144" y="37"/>
                    </a:cubicBezTo>
                    <a:cubicBezTo>
                      <a:pt x="145" y="36"/>
                      <a:pt x="145" y="34"/>
                      <a:pt x="146" y="33"/>
                    </a:cubicBezTo>
                    <a:cubicBezTo>
                      <a:pt x="146" y="33"/>
                      <a:pt x="145" y="33"/>
                      <a:pt x="145" y="32"/>
                    </a:cubicBezTo>
                    <a:moveTo>
                      <a:pt x="86" y="32"/>
                    </a:moveTo>
                    <a:cubicBezTo>
                      <a:pt x="85" y="33"/>
                      <a:pt x="85" y="34"/>
                      <a:pt x="84" y="34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8" y="33"/>
                      <a:pt x="87" y="33"/>
                      <a:pt x="86" y="32"/>
                    </a:cubicBezTo>
                    <a:moveTo>
                      <a:pt x="65" y="32"/>
                    </a:move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39"/>
                      <a:pt x="62" y="39"/>
                      <a:pt x="63" y="40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6" y="33"/>
                      <a:pt x="65" y="32"/>
                      <a:pt x="65" y="32"/>
                    </a:cubicBezTo>
                    <a:moveTo>
                      <a:pt x="145" y="32"/>
                    </a:moveTo>
                    <a:cubicBezTo>
                      <a:pt x="145" y="32"/>
                      <a:pt x="145" y="32"/>
                      <a:pt x="145" y="32"/>
                    </a:cubicBezTo>
                    <a:cubicBezTo>
                      <a:pt x="145" y="32"/>
                      <a:pt x="146" y="33"/>
                      <a:pt x="146" y="33"/>
                    </a:cubicBezTo>
                    <a:cubicBezTo>
                      <a:pt x="146" y="33"/>
                      <a:pt x="147" y="33"/>
                      <a:pt x="147" y="32"/>
                    </a:cubicBezTo>
                    <a:cubicBezTo>
                      <a:pt x="146" y="32"/>
                      <a:pt x="146" y="32"/>
                      <a:pt x="145" y="32"/>
                    </a:cubicBezTo>
                    <a:moveTo>
                      <a:pt x="86" y="31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87" y="33"/>
                      <a:pt x="88" y="33"/>
                      <a:pt x="89" y="34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8" y="32"/>
                      <a:pt x="87" y="32"/>
                      <a:pt x="86" y="31"/>
                    </a:cubicBezTo>
                    <a:moveTo>
                      <a:pt x="64" y="31"/>
                    </a:moveTo>
                    <a:cubicBezTo>
                      <a:pt x="62" y="34"/>
                      <a:pt x="61" y="36"/>
                      <a:pt x="60" y="38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61" y="38"/>
                      <a:pt x="61" y="38"/>
                      <a:pt x="61" y="37"/>
                    </a:cubicBezTo>
                    <a:cubicBezTo>
                      <a:pt x="62" y="35"/>
                      <a:pt x="63" y="34"/>
                      <a:pt x="64" y="32"/>
                    </a:cubicBezTo>
                    <a:cubicBezTo>
                      <a:pt x="64" y="32"/>
                      <a:pt x="64" y="32"/>
                      <a:pt x="64" y="31"/>
                    </a:cubicBezTo>
                    <a:moveTo>
                      <a:pt x="35" y="31"/>
                    </a:moveTo>
                    <a:cubicBezTo>
                      <a:pt x="34" y="33"/>
                      <a:pt x="33" y="34"/>
                      <a:pt x="32" y="36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1"/>
                      <a:pt x="36" y="31"/>
                      <a:pt x="35" y="31"/>
                    </a:cubicBezTo>
                    <a:moveTo>
                      <a:pt x="81" y="30"/>
                    </a:moveTo>
                    <a:cubicBezTo>
                      <a:pt x="81" y="31"/>
                      <a:pt x="81" y="32"/>
                      <a:pt x="80" y="32"/>
                    </a:cubicBezTo>
                    <a:cubicBezTo>
                      <a:pt x="81" y="33"/>
                      <a:pt x="82" y="33"/>
                      <a:pt x="83" y="34"/>
                    </a:cubicBezTo>
                    <a:cubicBezTo>
                      <a:pt x="84" y="33"/>
                      <a:pt x="84" y="33"/>
                      <a:pt x="85" y="32"/>
                    </a:cubicBezTo>
                    <a:cubicBezTo>
                      <a:pt x="83" y="31"/>
                      <a:pt x="82" y="31"/>
                      <a:pt x="81" y="30"/>
                    </a:cubicBezTo>
                    <a:moveTo>
                      <a:pt x="115" y="30"/>
                    </a:moveTo>
                    <a:cubicBezTo>
                      <a:pt x="111" y="37"/>
                      <a:pt x="111" y="37"/>
                      <a:pt x="111" y="37"/>
                    </a:cubicBezTo>
                    <a:cubicBezTo>
                      <a:pt x="114" y="39"/>
                      <a:pt x="118" y="41"/>
                      <a:pt x="121" y="42"/>
                    </a:cubicBezTo>
                    <a:cubicBezTo>
                      <a:pt x="126" y="35"/>
                      <a:pt x="126" y="35"/>
                      <a:pt x="126" y="35"/>
                    </a:cubicBezTo>
                    <a:cubicBezTo>
                      <a:pt x="125" y="34"/>
                      <a:pt x="124" y="34"/>
                      <a:pt x="123" y="33"/>
                    </a:cubicBezTo>
                    <a:cubicBezTo>
                      <a:pt x="123" y="33"/>
                      <a:pt x="122" y="33"/>
                      <a:pt x="122" y="32"/>
                    </a:cubicBezTo>
                    <a:cubicBezTo>
                      <a:pt x="120" y="32"/>
                      <a:pt x="117" y="31"/>
                      <a:pt x="115" y="30"/>
                    </a:cubicBezTo>
                    <a:moveTo>
                      <a:pt x="82" y="29"/>
                    </a:moveTo>
                    <a:cubicBezTo>
                      <a:pt x="82" y="30"/>
                      <a:pt x="82" y="30"/>
                      <a:pt x="81" y="30"/>
                    </a:cubicBezTo>
                    <a:cubicBezTo>
                      <a:pt x="83" y="31"/>
                      <a:pt x="84" y="31"/>
                      <a:pt x="85" y="32"/>
                    </a:cubicBezTo>
                    <a:cubicBezTo>
                      <a:pt x="85" y="31"/>
                      <a:pt x="85" y="31"/>
                      <a:pt x="85" y="31"/>
                    </a:cubicBezTo>
                    <a:cubicBezTo>
                      <a:pt x="84" y="30"/>
                      <a:pt x="83" y="30"/>
                      <a:pt x="82" y="29"/>
                    </a:cubicBezTo>
                    <a:moveTo>
                      <a:pt x="151" y="29"/>
                    </a:moveTo>
                    <a:cubicBezTo>
                      <a:pt x="151" y="30"/>
                      <a:pt x="151" y="30"/>
                      <a:pt x="151" y="30"/>
                    </a:cubicBezTo>
                    <a:cubicBezTo>
                      <a:pt x="151" y="31"/>
                      <a:pt x="152" y="31"/>
                      <a:pt x="153" y="31"/>
                    </a:cubicBezTo>
                    <a:cubicBezTo>
                      <a:pt x="156" y="33"/>
                      <a:pt x="156" y="33"/>
                      <a:pt x="156" y="33"/>
                    </a:cubicBezTo>
                    <a:cubicBezTo>
                      <a:pt x="157" y="31"/>
                      <a:pt x="157" y="31"/>
                      <a:pt x="157" y="31"/>
                    </a:cubicBezTo>
                    <a:cubicBezTo>
                      <a:pt x="155" y="31"/>
                      <a:pt x="156" y="31"/>
                      <a:pt x="154" y="30"/>
                    </a:cubicBezTo>
                    <a:cubicBezTo>
                      <a:pt x="151" y="29"/>
                      <a:pt x="151" y="29"/>
                      <a:pt x="151" y="29"/>
                    </a:cubicBezTo>
                    <a:moveTo>
                      <a:pt x="78" y="29"/>
                    </a:moveTo>
                    <a:cubicBezTo>
                      <a:pt x="78" y="29"/>
                      <a:pt x="77" y="30"/>
                      <a:pt x="77" y="30"/>
                    </a:cubicBezTo>
                    <a:cubicBezTo>
                      <a:pt x="77" y="30"/>
                      <a:pt x="77" y="30"/>
                      <a:pt x="78" y="31"/>
                    </a:cubicBez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59" y="29"/>
                    </a:moveTo>
                    <a:cubicBezTo>
                      <a:pt x="58" y="30"/>
                      <a:pt x="57" y="32"/>
                      <a:pt x="56" y="33"/>
                    </a:cubicBezTo>
                    <a:cubicBezTo>
                      <a:pt x="55" y="34"/>
                      <a:pt x="55" y="34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9" y="29"/>
                      <a:pt x="59" y="29"/>
                      <a:pt x="59" y="29"/>
                    </a:cubicBezTo>
                    <a:moveTo>
                      <a:pt x="147" y="28"/>
                    </a:moveTo>
                    <a:cubicBezTo>
                      <a:pt x="148" y="28"/>
                      <a:pt x="148" y="29"/>
                      <a:pt x="149" y="29"/>
                    </a:cubicBezTo>
                    <a:cubicBezTo>
                      <a:pt x="149" y="29"/>
                      <a:pt x="149" y="29"/>
                      <a:pt x="149" y="29"/>
                    </a:cubicBezTo>
                    <a:cubicBezTo>
                      <a:pt x="147" y="28"/>
                      <a:pt x="147" y="28"/>
                      <a:pt x="147" y="28"/>
                    </a:cubicBezTo>
                    <a:moveTo>
                      <a:pt x="30" y="28"/>
                    </a:moveTo>
                    <a:cubicBezTo>
                      <a:pt x="27" y="33"/>
                      <a:pt x="27" y="33"/>
                      <a:pt x="27" y="33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30" y="33"/>
                      <a:pt x="31" y="31"/>
                      <a:pt x="32" y="29"/>
                    </a:cubicBezTo>
                    <a:cubicBezTo>
                      <a:pt x="30" y="28"/>
                      <a:pt x="30" y="28"/>
                      <a:pt x="30" y="28"/>
                    </a:cubicBezTo>
                    <a:moveTo>
                      <a:pt x="79" y="28"/>
                    </a:moveTo>
                    <a:cubicBezTo>
                      <a:pt x="78" y="28"/>
                      <a:pt x="78" y="28"/>
                      <a:pt x="78" y="29"/>
                    </a:cubicBezTo>
                    <a:cubicBezTo>
                      <a:pt x="78" y="29"/>
                      <a:pt x="78" y="29"/>
                      <a:pt x="79" y="29"/>
                    </a:cubicBez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8"/>
                      <a:pt x="79" y="28"/>
                      <a:pt x="79" y="28"/>
                    </a:cubicBezTo>
                    <a:moveTo>
                      <a:pt x="76" y="28"/>
                    </a:moveTo>
                    <a:cubicBezTo>
                      <a:pt x="75" y="28"/>
                      <a:pt x="75" y="29"/>
                      <a:pt x="75" y="29"/>
                    </a:cubicBezTo>
                    <a:cubicBezTo>
                      <a:pt x="75" y="29"/>
                      <a:pt x="76" y="30"/>
                      <a:pt x="76" y="30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8"/>
                      <a:pt x="76" y="28"/>
                      <a:pt x="76" y="28"/>
                    </a:cubicBezTo>
                    <a:moveTo>
                      <a:pt x="163" y="28"/>
                    </a:moveTo>
                    <a:cubicBezTo>
                      <a:pt x="163" y="29"/>
                      <a:pt x="163" y="30"/>
                      <a:pt x="160" y="31"/>
                    </a:cubicBezTo>
                    <a:cubicBezTo>
                      <a:pt x="159" y="33"/>
                      <a:pt x="159" y="33"/>
                      <a:pt x="159" y="33"/>
                    </a:cubicBezTo>
                    <a:cubicBezTo>
                      <a:pt x="158" y="35"/>
                      <a:pt x="158" y="35"/>
                      <a:pt x="158" y="35"/>
                    </a:cubicBezTo>
                    <a:cubicBezTo>
                      <a:pt x="159" y="35"/>
                      <a:pt x="159" y="35"/>
                      <a:pt x="159" y="35"/>
                    </a:cubicBezTo>
                    <a:cubicBezTo>
                      <a:pt x="161" y="33"/>
                      <a:pt x="161" y="33"/>
                      <a:pt x="161" y="33"/>
                    </a:cubicBezTo>
                    <a:cubicBezTo>
                      <a:pt x="163" y="30"/>
                      <a:pt x="163" y="30"/>
                      <a:pt x="163" y="30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3" y="28"/>
                      <a:pt x="163" y="28"/>
                      <a:pt x="163" y="28"/>
                    </a:cubicBezTo>
                    <a:moveTo>
                      <a:pt x="75" y="27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5" y="28"/>
                      <a:pt x="75" y="28"/>
                      <a:pt x="75" y="27"/>
                    </a:cubicBezTo>
                    <a:moveTo>
                      <a:pt x="163" y="27"/>
                    </a:moveTo>
                    <a:cubicBezTo>
                      <a:pt x="163" y="27"/>
                      <a:pt x="163" y="27"/>
                      <a:pt x="163" y="28"/>
                    </a:cubicBezTo>
                    <a:cubicBezTo>
                      <a:pt x="163" y="28"/>
                      <a:pt x="163" y="28"/>
                      <a:pt x="164" y="28"/>
                    </a:cubicBezTo>
                    <a:cubicBezTo>
                      <a:pt x="164" y="28"/>
                      <a:pt x="165" y="29"/>
                      <a:pt x="165" y="29"/>
                    </a:cubicBezTo>
                    <a:cubicBezTo>
                      <a:pt x="165" y="29"/>
                      <a:pt x="165" y="29"/>
                      <a:pt x="164" y="28"/>
                    </a:cubicBezTo>
                    <a:cubicBezTo>
                      <a:pt x="164" y="28"/>
                      <a:pt x="163" y="28"/>
                      <a:pt x="163" y="27"/>
                    </a:cubicBezTo>
                    <a:moveTo>
                      <a:pt x="56" y="27"/>
                    </a:moveTo>
                    <a:cubicBezTo>
                      <a:pt x="52" y="33"/>
                      <a:pt x="52" y="33"/>
                      <a:pt x="52" y="33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7" y="28"/>
                      <a:pt x="56" y="28"/>
                      <a:pt x="56" y="27"/>
                    </a:cubicBezTo>
                    <a:moveTo>
                      <a:pt x="136" y="27"/>
                    </a:moveTo>
                    <a:cubicBezTo>
                      <a:pt x="135" y="29"/>
                      <a:pt x="134" y="30"/>
                      <a:pt x="134" y="32"/>
                    </a:cubicBezTo>
                    <a:cubicBezTo>
                      <a:pt x="136" y="33"/>
                      <a:pt x="139" y="35"/>
                      <a:pt x="142" y="36"/>
                    </a:cubicBezTo>
                    <a:cubicBezTo>
                      <a:pt x="142" y="36"/>
                      <a:pt x="143" y="35"/>
                      <a:pt x="143" y="35"/>
                    </a:cubicBezTo>
                    <a:cubicBezTo>
                      <a:pt x="145" y="32"/>
                      <a:pt x="145" y="32"/>
                      <a:pt x="145" y="32"/>
                    </a:cubicBezTo>
                    <a:cubicBezTo>
                      <a:pt x="142" y="31"/>
                      <a:pt x="140" y="29"/>
                      <a:pt x="136" y="27"/>
                    </a:cubicBezTo>
                    <a:moveTo>
                      <a:pt x="76" y="27"/>
                    </a:moveTo>
                    <a:cubicBezTo>
                      <a:pt x="76" y="27"/>
                      <a:pt x="76" y="27"/>
                      <a:pt x="76" y="28"/>
                    </a:cubicBezTo>
                    <a:cubicBezTo>
                      <a:pt x="76" y="28"/>
                      <a:pt x="77" y="28"/>
                      <a:pt x="77" y="28"/>
                    </a:cubicBezTo>
                    <a:cubicBezTo>
                      <a:pt x="78" y="28"/>
                      <a:pt x="78" y="28"/>
                      <a:pt x="78" y="28"/>
                    </a:cubicBezTo>
                    <a:cubicBezTo>
                      <a:pt x="77" y="27"/>
                      <a:pt x="77" y="27"/>
                      <a:pt x="76" y="27"/>
                    </a:cubicBezTo>
                    <a:moveTo>
                      <a:pt x="76" y="27"/>
                    </a:move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5" y="27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moveTo>
                      <a:pt x="137" y="26"/>
                    </a:moveTo>
                    <a:cubicBezTo>
                      <a:pt x="137" y="26"/>
                      <a:pt x="137" y="27"/>
                      <a:pt x="137" y="27"/>
                    </a:cubicBezTo>
                    <a:cubicBezTo>
                      <a:pt x="140" y="29"/>
                      <a:pt x="142" y="30"/>
                      <a:pt x="145" y="32"/>
                    </a:cubicBezTo>
                    <a:cubicBezTo>
                      <a:pt x="145" y="31"/>
                      <a:pt x="145" y="31"/>
                      <a:pt x="145" y="31"/>
                    </a:cubicBezTo>
                    <a:cubicBezTo>
                      <a:pt x="142" y="30"/>
                      <a:pt x="140" y="28"/>
                      <a:pt x="137" y="26"/>
                    </a:cubicBezTo>
                    <a:moveTo>
                      <a:pt x="52" y="25"/>
                    </a:moveTo>
                    <a:cubicBezTo>
                      <a:pt x="50" y="27"/>
                      <a:pt x="49" y="29"/>
                      <a:pt x="48" y="3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52" y="30"/>
                      <a:pt x="53" y="28"/>
                      <a:pt x="54" y="26"/>
                    </a:cubicBezTo>
                    <a:cubicBezTo>
                      <a:pt x="53" y="26"/>
                      <a:pt x="52" y="25"/>
                      <a:pt x="52" y="25"/>
                    </a:cubicBezTo>
                    <a:moveTo>
                      <a:pt x="69" y="25"/>
                    </a:moveTo>
                    <a:cubicBezTo>
                      <a:pt x="69" y="25"/>
                      <a:pt x="69" y="25"/>
                      <a:pt x="69" y="25"/>
                    </a:cubicBezTo>
                    <a:cubicBezTo>
                      <a:pt x="71" y="26"/>
                      <a:pt x="71" y="26"/>
                      <a:pt x="71" y="26"/>
                    </a:cubicBezTo>
                    <a:cubicBezTo>
                      <a:pt x="71" y="26"/>
                      <a:pt x="71" y="26"/>
                      <a:pt x="71" y="26"/>
                    </a:cubicBezTo>
                    <a:cubicBezTo>
                      <a:pt x="71" y="26"/>
                      <a:pt x="71" y="25"/>
                      <a:pt x="70" y="25"/>
                    </a:cubicBezTo>
                    <a:cubicBezTo>
                      <a:pt x="69" y="25"/>
                      <a:pt x="69" y="25"/>
                      <a:pt x="69" y="25"/>
                    </a:cubicBezTo>
                    <a:moveTo>
                      <a:pt x="68" y="24"/>
                    </a:moveTo>
                    <a:cubicBezTo>
                      <a:pt x="68" y="24"/>
                      <a:pt x="68" y="24"/>
                      <a:pt x="68" y="25"/>
                    </a:cubicBezTo>
                    <a:cubicBezTo>
                      <a:pt x="68" y="25"/>
                      <a:pt x="68" y="25"/>
                      <a:pt x="68" y="25"/>
                    </a:cubicBezTo>
                    <a:cubicBezTo>
                      <a:pt x="68" y="25"/>
                      <a:pt x="68" y="25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moveTo>
                      <a:pt x="154" y="24"/>
                    </a:moveTo>
                    <a:cubicBezTo>
                      <a:pt x="153" y="26"/>
                      <a:pt x="153" y="26"/>
                      <a:pt x="153" y="26"/>
                    </a:cubicBezTo>
                    <a:cubicBezTo>
                      <a:pt x="154" y="26"/>
                      <a:pt x="155" y="26"/>
                      <a:pt x="156" y="26"/>
                    </a:cubicBezTo>
                    <a:cubicBezTo>
                      <a:pt x="157" y="26"/>
                      <a:pt x="157" y="26"/>
                      <a:pt x="157" y="25"/>
                    </a:cubicBezTo>
                    <a:cubicBezTo>
                      <a:pt x="156" y="25"/>
                      <a:pt x="155" y="24"/>
                      <a:pt x="154" y="24"/>
                    </a:cubicBezTo>
                    <a:moveTo>
                      <a:pt x="70" y="24"/>
                    </a:moveTo>
                    <a:cubicBezTo>
                      <a:pt x="69" y="25"/>
                      <a:pt x="69" y="25"/>
                      <a:pt x="69" y="25"/>
                    </a:cubicBezTo>
                    <a:cubicBezTo>
                      <a:pt x="70" y="25"/>
                      <a:pt x="71" y="25"/>
                      <a:pt x="71" y="26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1" y="24"/>
                      <a:pt x="71" y="24"/>
                      <a:pt x="71" y="24"/>
                    </a:cubicBezTo>
                    <a:cubicBezTo>
                      <a:pt x="70" y="24"/>
                      <a:pt x="70" y="24"/>
                      <a:pt x="70" y="24"/>
                    </a:cubicBezTo>
                    <a:moveTo>
                      <a:pt x="68" y="23"/>
                    </a:moveTo>
                    <a:cubicBezTo>
                      <a:pt x="68" y="23"/>
                      <a:pt x="68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9" y="24"/>
                      <a:pt x="69" y="24"/>
                      <a:pt x="69" y="23"/>
                    </a:cubicBezTo>
                    <a:cubicBezTo>
                      <a:pt x="68" y="23"/>
                      <a:pt x="68" y="23"/>
                      <a:pt x="68" y="23"/>
                    </a:cubicBezTo>
                    <a:moveTo>
                      <a:pt x="100" y="23"/>
                    </a:moveTo>
                    <a:cubicBezTo>
                      <a:pt x="98" y="25"/>
                      <a:pt x="97" y="28"/>
                      <a:pt x="95" y="30"/>
                    </a:cubicBezTo>
                    <a:cubicBezTo>
                      <a:pt x="98" y="31"/>
                      <a:pt x="100" y="32"/>
                      <a:pt x="102" y="34"/>
                    </a:cubicBezTo>
                    <a:cubicBezTo>
                      <a:pt x="103" y="33"/>
                      <a:pt x="103" y="33"/>
                      <a:pt x="103" y="33"/>
                    </a:cubicBezTo>
                    <a:cubicBezTo>
                      <a:pt x="104" y="31"/>
                      <a:pt x="106" y="28"/>
                      <a:pt x="107" y="26"/>
                    </a:cubicBezTo>
                    <a:cubicBezTo>
                      <a:pt x="105" y="25"/>
                      <a:pt x="102" y="24"/>
                      <a:pt x="100" y="23"/>
                    </a:cubicBezTo>
                    <a:moveTo>
                      <a:pt x="151" y="22"/>
                    </a:moveTo>
                    <a:cubicBezTo>
                      <a:pt x="150" y="23"/>
                      <a:pt x="150" y="23"/>
                      <a:pt x="150" y="23"/>
                    </a:cubicBezTo>
                    <a:cubicBezTo>
                      <a:pt x="150" y="24"/>
                      <a:pt x="150" y="24"/>
                      <a:pt x="150" y="25"/>
                    </a:cubicBezTo>
                    <a:cubicBezTo>
                      <a:pt x="150" y="25"/>
                      <a:pt x="151" y="25"/>
                      <a:pt x="151" y="25"/>
                    </a:cubicBezTo>
                    <a:cubicBezTo>
                      <a:pt x="151" y="25"/>
                      <a:pt x="152" y="24"/>
                      <a:pt x="152" y="23"/>
                    </a:cubicBezTo>
                    <a:cubicBezTo>
                      <a:pt x="152" y="23"/>
                      <a:pt x="152" y="23"/>
                      <a:pt x="152" y="23"/>
                    </a:cubicBezTo>
                    <a:cubicBezTo>
                      <a:pt x="152" y="22"/>
                      <a:pt x="152" y="22"/>
                      <a:pt x="151" y="22"/>
                    </a:cubicBezTo>
                    <a:moveTo>
                      <a:pt x="63" y="21"/>
                    </a:moveTo>
                    <a:cubicBezTo>
                      <a:pt x="63" y="21"/>
                      <a:pt x="63" y="21"/>
                      <a:pt x="63" y="22"/>
                    </a:cubicBezTo>
                    <a:cubicBezTo>
                      <a:pt x="63" y="22"/>
                      <a:pt x="63" y="22"/>
                      <a:pt x="63" y="22"/>
                    </a:cubicBezTo>
                    <a:cubicBezTo>
                      <a:pt x="64" y="21"/>
                      <a:pt x="64" y="21"/>
                      <a:pt x="64" y="21"/>
                    </a:cubicBezTo>
                    <a:cubicBezTo>
                      <a:pt x="63" y="21"/>
                      <a:pt x="63" y="21"/>
                      <a:pt x="63" y="21"/>
                    </a:cubicBezTo>
                    <a:moveTo>
                      <a:pt x="127" y="21"/>
                    </a:moveTo>
                    <a:cubicBezTo>
                      <a:pt x="129" y="22"/>
                      <a:pt x="131" y="23"/>
                      <a:pt x="133" y="24"/>
                    </a:cubicBezTo>
                    <a:cubicBezTo>
                      <a:pt x="133" y="24"/>
                      <a:pt x="133" y="24"/>
                      <a:pt x="133" y="24"/>
                    </a:cubicBezTo>
                    <a:cubicBezTo>
                      <a:pt x="131" y="23"/>
                      <a:pt x="130" y="22"/>
                      <a:pt x="129" y="21"/>
                    </a:cubicBezTo>
                    <a:cubicBezTo>
                      <a:pt x="129" y="21"/>
                      <a:pt x="128" y="21"/>
                      <a:pt x="127" y="21"/>
                    </a:cubicBezTo>
                    <a:moveTo>
                      <a:pt x="94" y="20"/>
                    </a:moveTo>
                    <a:cubicBezTo>
                      <a:pt x="92" y="22"/>
                      <a:pt x="91" y="24"/>
                      <a:pt x="89" y="27"/>
                    </a:cubicBezTo>
                    <a:cubicBezTo>
                      <a:pt x="90" y="27"/>
                      <a:pt x="91" y="28"/>
                      <a:pt x="92" y="28"/>
                    </a:cubicBezTo>
                    <a:cubicBezTo>
                      <a:pt x="93" y="26"/>
                      <a:pt x="95" y="24"/>
                      <a:pt x="97" y="21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4" y="20"/>
                      <a:pt x="94" y="20"/>
                      <a:pt x="94" y="20"/>
                    </a:cubicBezTo>
                    <a:moveTo>
                      <a:pt x="42" y="20"/>
                    </a:moveTo>
                    <a:cubicBezTo>
                      <a:pt x="39" y="25"/>
                      <a:pt x="39" y="25"/>
                      <a:pt x="39" y="25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2" y="20"/>
                    </a:cubicBezTo>
                    <a:moveTo>
                      <a:pt x="61" y="19"/>
                    </a:moveTo>
                    <a:cubicBezTo>
                      <a:pt x="60" y="20"/>
                      <a:pt x="60" y="20"/>
                      <a:pt x="60" y="20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1" y="19"/>
                      <a:pt x="61" y="19"/>
                      <a:pt x="61" y="19"/>
                    </a:cubicBezTo>
                    <a:moveTo>
                      <a:pt x="122" y="18"/>
                    </a:moveTo>
                    <a:cubicBezTo>
                      <a:pt x="119" y="24"/>
                      <a:pt x="119" y="24"/>
                      <a:pt x="119" y="24"/>
                    </a:cubicBezTo>
                    <a:cubicBezTo>
                      <a:pt x="122" y="26"/>
                      <a:pt x="125" y="28"/>
                      <a:pt x="129" y="30"/>
                    </a:cubicBezTo>
                    <a:cubicBezTo>
                      <a:pt x="132" y="25"/>
                      <a:pt x="132" y="25"/>
                      <a:pt x="132" y="25"/>
                    </a:cubicBezTo>
                    <a:cubicBezTo>
                      <a:pt x="130" y="23"/>
                      <a:pt x="127" y="21"/>
                      <a:pt x="124" y="19"/>
                    </a:cubicBezTo>
                    <a:cubicBezTo>
                      <a:pt x="123" y="19"/>
                      <a:pt x="122" y="19"/>
                      <a:pt x="122" y="18"/>
                    </a:cubicBezTo>
                    <a:moveTo>
                      <a:pt x="89" y="18"/>
                    </a:move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5"/>
                      <a:pt x="87" y="25"/>
                      <a:pt x="88" y="26"/>
                    </a:cubicBezTo>
                    <a:cubicBezTo>
                      <a:pt x="89" y="24"/>
                      <a:pt x="91" y="21"/>
                      <a:pt x="92" y="19"/>
                    </a:cubicBezTo>
                    <a:cubicBezTo>
                      <a:pt x="89" y="18"/>
                      <a:pt x="89" y="18"/>
                      <a:pt x="89" y="18"/>
                    </a:cubicBezTo>
                    <a:moveTo>
                      <a:pt x="46" y="17"/>
                    </a:moveTo>
                    <a:cubicBezTo>
                      <a:pt x="46" y="17"/>
                      <a:pt x="46" y="17"/>
                      <a:pt x="46" y="17"/>
                    </a:cubicBezTo>
                    <a:cubicBezTo>
                      <a:pt x="47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6" y="17"/>
                    </a:cubicBezTo>
                    <a:moveTo>
                      <a:pt x="56" y="17"/>
                    </a:moveTo>
                    <a:cubicBezTo>
                      <a:pt x="56" y="17"/>
                      <a:pt x="56" y="17"/>
                      <a:pt x="56" y="17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8" y="19"/>
                      <a:pt x="58" y="18"/>
                      <a:pt x="58" y="18"/>
                    </a:cubicBezTo>
                    <a:cubicBezTo>
                      <a:pt x="56" y="17"/>
                      <a:pt x="56" y="17"/>
                      <a:pt x="56" y="17"/>
                    </a:cubicBezTo>
                    <a:moveTo>
                      <a:pt x="37" y="17"/>
                    </a:moveTo>
                    <a:cubicBezTo>
                      <a:pt x="34" y="22"/>
                      <a:pt x="34" y="22"/>
                      <a:pt x="34" y="22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6" y="23"/>
                      <a:pt x="36" y="23"/>
                      <a:pt x="36" y="23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8" y="18"/>
                      <a:pt x="37" y="17"/>
                      <a:pt x="37" y="17"/>
                    </a:cubicBezTo>
                    <a:moveTo>
                      <a:pt x="86" y="16"/>
                    </a:moveTo>
                    <a:cubicBezTo>
                      <a:pt x="83" y="20"/>
                      <a:pt x="83" y="20"/>
                      <a:pt x="83" y="20"/>
                    </a:cubicBezTo>
                    <a:cubicBezTo>
                      <a:pt x="83" y="21"/>
                      <a:pt x="82" y="21"/>
                      <a:pt x="82" y="22"/>
                    </a:cubicBezTo>
                    <a:cubicBezTo>
                      <a:pt x="82" y="22"/>
                      <a:pt x="82" y="22"/>
                      <a:pt x="83" y="22"/>
                    </a:cubicBezTo>
                    <a:cubicBezTo>
                      <a:pt x="86" y="17"/>
                      <a:pt x="86" y="17"/>
                      <a:pt x="86" y="17"/>
                    </a:cubicBezTo>
                    <a:cubicBezTo>
                      <a:pt x="86" y="16"/>
                      <a:pt x="86" y="16"/>
                      <a:pt x="86" y="16"/>
                    </a:cubicBezTo>
                    <a:moveTo>
                      <a:pt x="143" y="16"/>
                    </a:moveTo>
                    <a:cubicBezTo>
                      <a:pt x="142" y="18"/>
                      <a:pt x="141" y="19"/>
                      <a:pt x="140" y="21"/>
                    </a:cubicBezTo>
                    <a:cubicBezTo>
                      <a:pt x="144" y="22"/>
                      <a:pt x="147" y="24"/>
                      <a:pt x="149" y="24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49" y="20"/>
                      <a:pt x="149" y="20"/>
                      <a:pt x="149" y="20"/>
                    </a:cubicBezTo>
                    <a:cubicBezTo>
                      <a:pt x="149" y="20"/>
                      <a:pt x="149" y="20"/>
                      <a:pt x="149" y="20"/>
                    </a:cubicBezTo>
                    <a:cubicBezTo>
                      <a:pt x="143" y="16"/>
                      <a:pt x="143" y="16"/>
                      <a:pt x="143" y="16"/>
                    </a:cubicBezTo>
                    <a:moveTo>
                      <a:pt x="45" y="16"/>
                    </a:move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7"/>
                      <a:pt x="45" y="17"/>
                      <a:pt x="45" y="16"/>
                    </a:cubicBezTo>
                    <a:moveTo>
                      <a:pt x="83" y="15"/>
                    </a:moveTo>
                    <a:cubicBezTo>
                      <a:pt x="82" y="17"/>
                      <a:pt x="81" y="19"/>
                      <a:pt x="80" y="21"/>
                    </a:cubicBezTo>
                    <a:cubicBezTo>
                      <a:pt x="81" y="21"/>
                      <a:pt x="81" y="21"/>
                      <a:pt x="82" y="22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3" y="15"/>
                      <a:pt x="83" y="15"/>
                      <a:pt x="83" y="15"/>
                    </a:cubicBezTo>
                    <a:moveTo>
                      <a:pt x="83" y="15"/>
                    </a:moveTo>
                    <a:cubicBezTo>
                      <a:pt x="83" y="15"/>
                      <a:pt x="83" y="15"/>
                      <a:pt x="83" y="15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1" y="18"/>
                      <a:pt x="82" y="17"/>
                      <a:pt x="83" y="15"/>
                    </a:cubicBezTo>
                    <a:cubicBezTo>
                      <a:pt x="83" y="15"/>
                      <a:pt x="83" y="15"/>
                      <a:pt x="83" y="15"/>
                    </a:cubicBezTo>
                    <a:moveTo>
                      <a:pt x="48" y="14"/>
                    </a:move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5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moveTo>
                      <a:pt x="39" y="13"/>
                    </a:moveTo>
                    <a:cubicBezTo>
                      <a:pt x="39" y="13"/>
                      <a:pt x="39" y="13"/>
                      <a:pt x="39" y="13"/>
                    </a:cubicBezTo>
                    <a:cubicBezTo>
                      <a:pt x="39" y="14"/>
                      <a:pt x="40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cubicBezTo>
                      <a:pt x="40" y="14"/>
                      <a:pt x="40" y="13"/>
                      <a:pt x="39" y="13"/>
                    </a:cubicBezTo>
                    <a:moveTo>
                      <a:pt x="106" y="13"/>
                    </a:moveTo>
                    <a:cubicBezTo>
                      <a:pt x="105" y="15"/>
                      <a:pt x="105" y="15"/>
                      <a:pt x="105" y="15"/>
                    </a:cubicBezTo>
                    <a:cubicBezTo>
                      <a:pt x="107" y="17"/>
                      <a:pt x="109" y="18"/>
                      <a:pt x="112" y="20"/>
                    </a:cubicBezTo>
                    <a:cubicBezTo>
                      <a:pt x="113" y="19"/>
                      <a:pt x="114" y="17"/>
                      <a:pt x="115" y="16"/>
                    </a:cubicBezTo>
                    <a:cubicBezTo>
                      <a:pt x="114" y="16"/>
                      <a:pt x="113" y="15"/>
                      <a:pt x="112" y="15"/>
                    </a:cubicBezTo>
                    <a:cubicBezTo>
                      <a:pt x="106" y="13"/>
                      <a:pt x="106" y="13"/>
                      <a:pt x="106" y="13"/>
                    </a:cubicBezTo>
                    <a:moveTo>
                      <a:pt x="157" y="13"/>
                    </a:moveTo>
                    <a:cubicBezTo>
                      <a:pt x="157" y="13"/>
                      <a:pt x="156" y="14"/>
                      <a:pt x="156" y="14"/>
                    </a:cubicBezTo>
                    <a:cubicBezTo>
                      <a:pt x="155" y="16"/>
                      <a:pt x="154" y="17"/>
                      <a:pt x="153" y="19"/>
                    </a:cubicBezTo>
                    <a:cubicBezTo>
                      <a:pt x="153" y="19"/>
                      <a:pt x="153" y="19"/>
                      <a:pt x="154" y="19"/>
                    </a:cubicBezTo>
                    <a:cubicBezTo>
                      <a:pt x="154" y="18"/>
                      <a:pt x="154" y="18"/>
                      <a:pt x="155" y="17"/>
                    </a:cubicBezTo>
                    <a:cubicBezTo>
                      <a:pt x="156" y="15"/>
                      <a:pt x="157" y="14"/>
                      <a:pt x="157" y="13"/>
                    </a:cubicBezTo>
                    <a:cubicBezTo>
                      <a:pt x="157" y="13"/>
                      <a:pt x="157" y="13"/>
                      <a:pt x="157" y="13"/>
                    </a:cubicBezTo>
                    <a:moveTo>
                      <a:pt x="58" y="12"/>
                    </a:moveTo>
                    <a:cubicBezTo>
                      <a:pt x="58" y="13"/>
                      <a:pt x="58" y="13"/>
                      <a:pt x="58" y="13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58" y="12"/>
                      <a:pt x="58" y="12"/>
                      <a:pt x="58" y="12"/>
                    </a:cubicBezTo>
                    <a:moveTo>
                      <a:pt x="76" y="12"/>
                    </a:moveTo>
                    <a:cubicBezTo>
                      <a:pt x="74" y="17"/>
                      <a:pt x="74" y="17"/>
                      <a:pt x="74" y="17"/>
                    </a:cubicBezTo>
                    <a:cubicBezTo>
                      <a:pt x="74" y="17"/>
                      <a:pt x="75" y="17"/>
                      <a:pt x="76" y="18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6" y="12"/>
                      <a:pt x="76" y="12"/>
                      <a:pt x="76" y="12"/>
                    </a:cubicBezTo>
                    <a:moveTo>
                      <a:pt x="69" y="12"/>
                    </a:moveTo>
                    <a:cubicBezTo>
                      <a:pt x="68" y="13"/>
                      <a:pt x="68" y="13"/>
                      <a:pt x="68" y="13"/>
                    </a:cubicBezTo>
                    <a:cubicBezTo>
                      <a:pt x="68" y="13"/>
                      <a:pt x="68" y="13"/>
                      <a:pt x="68" y="13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moveTo>
                      <a:pt x="145" y="12"/>
                    </a:moveTo>
                    <a:cubicBezTo>
                      <a:pt x="145" y="12"/>
                      <a:pt x="145" y="13"/>
                      <a:pt x="144" y="14"/>
                    </a:cubicBezTo>
                    <a:cubicBezTo>
                      <a:pt x="147" y="15"/>
                      <a:pt x="150" y="17"/>
                      <a:pt x="153" y="19"/>
                    </a:cubicBezTo>
                    <a:cubicBezTo>
                      <a:pt x="153" y="18"/>
                      <a:pt x="153" y="18"/>
                      <a:pt x="153" y="18"/>
                    </a:cubicBezTo>
                    <a:cubicBezTo>
                      <a:pt x="157" y="12"/>
                      <a:pt x="157" y="12"/>
                      <a:pt x="157" y="12"/>
                    </a:cubicBezTo>
                    <a:cubicBezTo>
                      <a:pt x="156" y="12"/>
                      <a:pt x="156" y="12"/>
                      <a:pt x="156" y="12"/>
                    </a:cubicBezTo>
                    <a:cubicBezTo>
                      <a:pt x="153" y="12"/>
                      <a:pt x="150" y="12"/>
                      <a:pt x="145" y="12"/>
                    </a:cubicBezTo>
                    <a:moveTo>
                      <a:pt x="75" y="12"/>
                    </a:move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4"/>
                      <a:pt x="74" y="14"/>
                      <a:pt x="74" y="14"/>
                    </a:cubicBezTo>
                    <a:cubicBezTo>
                      <a:pt x="74" y="14"/>
                      <a:pt x="74" y="14"/>
                      <a:pt x="74" y="14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74" y="15"/>
                      <a:pt x="74" y="15"/>
                      <a:pt x="73" y="15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4" y="15"/>
                      <a:pt x="75" y="13"/>
                      <a:pt x="76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5" y="12"/>
                      <a:pt x="75" y="12"/>
                      <a:pt x="75" y="12"/>
                    </a:cubicBezTo>
                    <a:moveTo>
                      <a:pt x="70" y="11"/>
                    </a:move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moveTo>
                      <a:pt x="66" y="10"/>
                    </a:moveTo>
                    <a:cubicBezTo>
                      <a:pt x="66" y="11"/>
                      <a:pt x="66" y="11"/>
                      <a:pt x="66" y="11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7" y="12"/>
                      <a:pt x="68" y="13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11"/>
                      <a:pt x="67" y="11"/>
                      <a:pt x="66" y="10"/>
                    </a:cubicBezTo>
                    <a:moveTo>
                      <a:pt x="50" y="10"/>
                    </a:moveTo>
                    <a:cubicBezTo>
                      <a:pt x="50" y="11"/>
                      <a:pt x="49" y="12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50" y="11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moveTo>
                      <a:pt x="101" y="9"/>
                    </a:moveTo>
                    <a:cubicBezTo>
                      <a:pt x="101" y="9"/>
                      <a:pt x="101" y="9"/>
                      <a:pt x="101" y="9"/>
                    </a:cubicBezTo>
                    <a:cubicBezTo>
                      <a:pt x="101" y="9"/>
                      <a:pt x="101" y="9"/>
                      <a:pt x="101" y="9"/>
                    </a:cubicBezTo>
                    <a:cubicBezTo>
                      <a:pt x="99" y="12"/>
                      <a:pt x="99" y="12"/>
                      <a:pt x="99" y="12"/>
                    </a:cubicBezTo>
                    <a:cubicBezTo>
                      <a:pt x="100" y="13"/>
                      <a:pt x="101" y="14"/>
                      <a:pt x="102" y="14"/>
                    </a:cubicBezTo>
                    <a:cubicBezTo>
                      <a:pt x="103" y="14"/>
                      <a:pt x="103" y="14"/>
                      <a:pt x="103" y="13"/>
                    </a:cubicBezTo>
                    <a:cubicBezTo>
                      <a:pt x="104" y="12"/>
                      <a:pt x="104" y="13"/>
                      <a:pt x="103" y="12"/>
                    </a:cubicBezTo>
                    <a:cubicBezTo>
                      <a:pt x="103" y="12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0"/>
                    </a:cubicBezTo>
                    <a:cubicBezTo>
                      <a:pt x="102" y="10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2" y="11"/>
                      <a:pt x="101" y="10"/>
                      <a:pt x="101" y="10"/>
                    </a:cubicBezTo>
                    <a:cubicBezTo>
                      <a:pt x="101" y="10"/>
                      <a:pt x="101" y="10"/>
                      <a:pt x="101" y="10"/>
                    </a:cubicBezTo>
                    <a:cubicBezTo>
                      <a:pt x="101" y="10"/>
                      <a:pt x="101" y="10"/>
                      <a:pt x="101" y="9"/>
                    </a:cubicBezTo>
                    <a:cubicBezTo>
                      <a:pt x="101" y="9"/>
                      <a:pt x="101" y="9"/>
                      <a:pt x="101" y="9"/>
                    </a:cubicBezTo>
                    <a:moveTo>
                      <a:pt x="64" y="9"/>
                    </a:move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moveTo>
                      <a:pt x="159" y="9"/>
                    </a:moveTo>
                    <a:cubicBezTo>
                      <a:pt x="159" y="9"/>
                      <a:pt x="159" y="10"/>
                      <a:pt x="158" y="11"/>
                    </a:cubicBezTo>
                    <a:cubicBezTo>
                      <a:pt x="158" y="11"/>
                      <a:pt x="158" y="11"/>
                      <a:pt x="158" y="11"/>
                    </a:cubicBezTo>
                    <a:cubicBezTo>
                      <a:pt x="159" y="11"/>
                      <a:pt x="159" y="11"/>
                      <a:pt x="159" y="11"/>
                    </a:cubicBezTo>
                    <a:cubicBezTo>
                      <a:pt x="159" y="10"/>
                      <a:pt x="159" y="9"/>
                      <a:pt x="160" y="9"/>
                    </a:cubicBezTo>
                    <a:cubicBezTo>
                      <a:pt x="160" y="9"/>
                      <a:pt x="160" y="9"/>
                      <a:pt x="159" y="9"/>
                    </a:cubicBezTo>
                    <a:moveTo>
                      <a:pt x="65" y="8"/>
                    </a:move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6" y="8"/>
                      <a:pt x="66" y="8"/>
                    </a:cubicBezTo>
                    <a:cubicBezTo>
                      <a:pt x="66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6" y="8"/>
                    </a:cubicBezTo>
                    <a:cubicBezTo>
                      <a:pt x="66" y="9"/>
                      <a:pt x="66" y="9"/>
                      <a:pt x="67" y="9"/>
                    </a:cubicBezTo>
                    <a:cubicBezTo>
                      <a:pt x="66" y="9"/>
                      <a:pt x="66" y="9"/>
                      <a:pt x="66" y="9"/>
                    </a:cubicBezTo>
                    <a:cubicBezTo>
                      <a:pt x="65" y="9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9"/>
                      <a:pt x="66" y="9"/>
                      <a:pt x="66" y="9"/>
                    </a:cubicBezTo>
                    <a:cubicBezTo>
                      <a:pt x="66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6" y="9"/>
                      <a:pt x="67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69" y="10"/>
                      <a:pt x="68" y="10"/>
                      <a:pt x="68" y="10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69" y="10"/>
                      <a:pt x="69" y="10"/>
                      <a:pt x="69" y="11"/>
                    </a:cubicBezTo>
                    <a:cubicBezTo>
                      <a:pt x="69" y="10"/>
                      <a:pt x="68" y="10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6" y="9"/>
                      <a:pt x="66" y="9"/>
                      <a:pt x="66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moveTo>
                      <a:pt x="142" y="8"/>
                    </a:moveTo>
                    <a:cubicBezTo>
                      <a:pt x="141" y="8"/>
                      <a:pt x="140" y="8"/>
                      <a:pt x="140" y="9"/>
                    </a:cubicBezTo>
                    <a:cubicBezTo>
                      <a:pt x="142" y="9"/>
                      <a:pt x="142" y="9"/>
                      <a:pt x="142" y="9"/>
                    </a:cubicBezTo>
                    <a:cubicBezTo>
                      <a:pt x="142" y="8"/>
                      <a:pt x="142" y="8"/>
                      <a:pt x="142" y="8"/>
                    </a:cubicBezTo>
                    <a:moveTo>
                      <a:pt x="78" y="7"/>
                    </a:move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moveTo>
                      <a:pt x="129" y="6"/>
                    </a:moveTo>
                    <a:cubicBezTo>
                      <a:pt x="128" y="7"/>
                      <a:pt x="128" y="7"/>
                      <a:pt x="128" y="7"/>
                    </a:cubicBezTo>
                    <a:cubicBezTo>
                      <a:pt x="124" y="14"/>
                      <a:pt x="124" y="14"/>
                      <a:pt x="124" y="14"/>
                    </a:cubicBezTo>
                    <a:cubicBezTo>
                      <a:pt x="124" y="14"/>
                      <a:pt x="124" y="14"/>
                      <a:pt x="124" y="14"/>
                    </a:cubicBezTo>
                    <a:cubicBezTo>
                      <a:pt x="125" y="15"/>
                      <a:pt x="126" y="15"/>
                      <a:pt x="127" y="16"/>
                    </a:cubicBezTo>
                    <a:cubicBezTo>
                      <a:pt x="130" y="17"/>
                      <a:pt x="133" y="18"/>
                      <a:pt x="136" y="19"/>
                    </a:cubicBezTo>
                    <a:cubicBezTo>
                      <a:pt x="139" y="14"/>
                      <a:pt x="139" y="14"/>
                      <a:pt x="139" y="14"/>
                    </a:cubicBezTo>
                    <a:cubicBezTo>
                      <a:pt x="136" y="12"/>
                      <a:pt x="136" y="12"/>
                      <a:pt x="136" y="12"/>
                    </a:cubicBezTo>
                    <a:cubicBezTo>
                      <a:pt x="135" y="12"/>
                      <a:pt x="135" y="11"/>
                      <a:pt x="134" y="11"/>
                    </a:cubicBezTo>
                    <a:cubicBezTo>
                      <a:pt x="133" y="11"/>
                      <a:pt x="132" y="11"/>
                      <a:pt x="130" y="1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29" y="11"/>
                    </a:cubicBezTo>
                    <a:cubicBezTo>
                      <a:pt x="129" y="11"/>
                      <a:pt x="129" y="11"/>
                      <a:pt x="129" y="11"/>
                    </a:cubicBezTo>
                    <a:cubicBezTo>
                      <a:pt x="129" y="11"/>
                      <a:pt x="128" y="11"/>
                      <a:pt x="129" y="11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0" y="9"/>
                      <a:pt x="130" y="9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10"/>
                      <a:pt x="130" y="10"/>
                      <a:pt x="129" y="9"/>
                    </a:cubicBezTo>
                    <a:cubicBezTo>
                      <a:pt x="128" y="8"/>
                      <a:pt x="128" y="8"/>
                      <a:pt x="129" y="8"/>
                    </a:cubicBezTo>
                    <a:cubicBezTo>
                      <a:pt x="129" y="8"/>
                      <a:pt x="129" y="8"/>
                      <a:pt x="129" y="8"/>
                    </a:cubicBezTo>
                    <a:cubicBezTo>
                      <a:pt x="129" y="7"/>
                      <a:pt x="129" y="6"/>
                      <a:pt x="129" y="6"/>
                    </a:cubicBezTo>
                    <a:moveTo>
                      <a:pt x="43" y="6"/>
                    </a:moveTo>
                    <a:cubicBezTo>
                      <a:pt x="43" y="6"/>
                      <a:pt x="43" y="6"/>
                      <a:pt x="43" y="6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5" y="8"/>
                      <a:pt x="44" y="8"/>
                    </a:cubicBezTo>
                    <a:cubicBezTo>
                      <a:pt x="44" y="7"/>
                      <a:pt x="44" y="7"/>
                      <a:pt x="45" y="7"/>
                    </a:cubicBezTo>
                    <a:cubicBezTo>
                      <a:pt x="45" y="7"/>
                      <a:pt x="46" y="8"/>
                      <a:pt x="49" y="10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50" y="11"/>
                      <a:pt x="50" y="10"/>
                    </a:cubicBezTo>
                    <a:cubicBezTo>
                      <a:pt x="50" y="10"/>
                      <a:pt x="49" y="9"/>
                      <a:pt x="48" y="9"/>
                    </a:cubicBezTo>
                    <a:cubicBezTo>
                      <a:pt x="45" y="7"/>
                      <a:pt x="43" y="6"/>
                      <a:pt x="43" y="6"/>
                    </a:cubicBezTo>
                    <a:moveTo>
                      <a:pt x="161" y="6"/>
                    </a:move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7"/>
                      <a:pt x="161" y="7"/>
                      <a:pt x="161" y="7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2" y="6"/>
                      <a:pt x="162" y="6"/>
                      <a:pt x="162" y="6"/>
                    </a:cubicBezTo>
                    <a:cubicBezTo>
                      <a:pt x="162" y="6"/>
                      <a:pt x="162" y="6"/>
                      <a:pt x="162" y="6"/>
                    </a:cubicBezTo>
                    <a:cubicBezTo>
                      <a:pt x="163" y="7"/>
                      <a:pt x="164" y="7"/>
                      <a:pt x="164" y="7"/>
                    </a:cubicBezTo>
                    <a:cubicBezTo>
                      <a:pt x="164" y="7"/>
                      <a:pt x="163" y="6"/>
                      <a:pt x="162" y="6"/>
                    </a:cubicBezTo>
                    <a:cubicBezTo>
                      <a:pt x="162" y="6"/>
                      <a:pt x="162" y="6"/>
                      <a:pt x="161" y="6"/>
                    </a:cubicBezTo>
                    <a:moveTo>
                      <a:pt x="97" y="4"/>
                    </a:moveTo>
                    <a:cubicBezTo>
                      <a:pt x="94" y="9"/>
                      <a:pt x="94" y="9"/>
                      <a:pt x="94" y="9"/>
                    </a:cubicBezTo>
                    <a:cubicBezTo>
                      <a:pt x="95" y="10"/>
                      <a:pt x="96" y="11"/>
                      <a:pt x="97" y="11"/>
                    </a:cubicBezTo>
                    <a:cubicBezTo>
                      <a:pt x="98" y="10"/>
                      <a:pt x="99" y="10"/>
                      <a:pt x="100" y="9"/>
                    </a:cubicBezTo>
                    <a:cubicBezTo>
                      <a:pt x="100" y="9"/>
                      <a:pt x="100" y="9"/>
                      <a:pt x="100" y="9"/>
                    </a:cubicBezTo>
                    <a:cubicBezTo>
                      <a:pt x="100" y="8"/>
                      <a:pt x="100" y="8"/>
                      <a:pt x="100" y="8"/>
                    </a:cubicBezTo>
                    <a:cubicBezTo>
                      <a:pt x="100" y="8"/>
                      <a:pt x="100" y="8"/>
                      <a:pt x="100" y="8"/>
                    </a:cubicBezTo>
                    <a:cubicBezTo>
                      <a:pt x="100" y="8"/>
                      <a:pt x="99" y="7"/>
                      <a:pt x="99" y="7"/>
                    </a:cubicBezTo>
                    <a:cubicBezTo>
                      <a:pt x="99" y="7"/>
                      <a:pt x="99" y="7"/>
                      <a:pt x="99" y="8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9" y="6"/>
                      <a:pt x="98" y="6"/>
                      <a:pt x="98" y="5"/>
                    </a:cubicBezTo>
                    <a:cubicBezTo>
                      <a:pt x="98" y="5"/>
                      <a:pt x="97" y="5"/>
                      <a:pt x="97" y="4"/>
                    </a:cubicBezTo>
                    <a:moveTo>
                      <a:pt x="135" y="3"/>
                    </a:moveTo>
                    <a:cubicBezTo>
                      <a:pt x="134" y="3"/>
                      <a:pt x="134" y="4"/>
                      <a:pt x="134" y="5"/>
                    </a:cubicBezTo>
                    <a:cubicBezTo>
                      <a:pt x="134" y="5"/>
                      <a:pt x="134" y="6"/>
                      <a:pt x="134" y="6"/>
                    </a:cubicBezTo>
                    <a:cubicBezTo>
                      <a:pt x="134" y="6"/>
                      <a:pt x="133" y="6"/>
                      <a:pt x="133" y="6"/>
                    </a:cubicBezTo>
                    <a:cubicBezTo>
                      <a:pt x="133" y="7"/>
                      <a:pt x="133" y="7"/>
                      <a:pt x="133" y="7"/>
                    </a:cubicBezTo>
                    <a:cubicBezTo>
                      <a:pt x="135" y="8"/>
                      <a:pt x="135" y="8"/>
                      <a:pt x="135" y="8"/>
                    </a:cubicBezTo>
                    <a:cubicBezTo>
                      <a:pt x="137" y="8"/>
                      <a:pt x="137" y="8"/>
                      <a:pt x="137" y="8"/>
                    </a:cubicBezTo>
                    <a:cubicBezTo>
                      <a:pt x="137" y="8"/>
                      <a:pt x="138" y="7"/>
                      <a:pt x="139" y="6"/>
                    </a:cubicBezTo>
                    <a:cubicBezTo>
                      <a:pt x="137" y="4"/>
                      <a:pt x="136" y="3"/>
                      <a:pt x="135" y="3"/>
                    </a:cubicBezTo>
                    <a:moveTo>
                      <a:pt x="151" y="3"/>
                    </a:moveTo>
                    <a:cubicBezTo>
                      <a:pt x="149" y="5"/>
                      <a:pt x="149" y="5"/>
                      <a:pt x="149" y="5"/>
                    </a:cubicBezTo>
                    <a:cubicBezTo>
                      <a:pt x="148" y="7"/>
                      <a:pt x="148" y="8"/>
                      <a:pt x="147" y="9"/>
                    </a:cubicBezTo>
                    <a:cubicBezTo>
                      <a:pt x="148" y="9"/>
                      <a:pt x="148" y="9"/>
                      <a:pt x="148" y="9"/>
                    </a:cubicBezTo>
                    <a:cubicBezTo>
                      <a:pt x="156" y="10"/>
                      <a:pt x="156" y="10"/>
                      <a:pt x="156" y="10"/>
                    </a:cubicBezTo>
                    <a:cubicBezTo>
                      <a:pt x="157" y="10"/>
                      <a:pt x="157" y="11"/>
                      <a:pt x="158" y="11"/>
                    </a:cubicBezTo>
                    <a:cubicBezTo>
                      <a:pt x="159" y="9"/>
                      <a:pt x="159" y="9"/>
                      <a:pt x="159" y="9"/>
                    </a:cubicBezTo>
                    <a:cubicBezTo>
                      <a:pt x="159" y="8"/>
                      <a:pt x="159" y="8"/>
                      <a:pt x="159" y="8"/>
                    </a:cubicBezTo>
                    <a:cubicBezTo>
                      <a:pt x="159" y="8"/>
                      <a:pt x="159" y="8"/>
                      <a:pt x="159" y="8"/>
                    </a:cubicBezTo>
                    <a:cubicBezTo>
                      <a:pt x="155" y="5"/>
                      <a:pt x="152" y="3"/>
                      <a:pt x="151" y="3"/>
                    </a:cubicBezTo>
                    <a:moveTo>
                      <a:pt x="131" y="2"/>
                    </a:moveTo>
                    <a:cubicBezTo>
                      <a:pt x="131" y="2"/>
                      <a:pt x="131" y="2"/>
                      <a:pt x="131" y="2"/>
                    </a:cubicBezTo>
                    <a:cubicBezTo>
                      <a:pt x="130" y="4"/>
                      <a:pt x="130" y="4"/>
                      <a:pt x="130" y="4"/>
                    </a:cubicBezTo>
                    <a:cubicBezTo>
                      <a:pt x="129" y="5"/>
                      <a:pt x="129" y="5"/>
                      <a:pt x="129" y="5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0" y="6"/>
                      <a:pt x="130" y="6"/>
                      <a:pt x="130" y="6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0" y="4"/>
                      <a:pt x="131" y="2"/>
                      <a:pt x="131" y="2"/>
                    </a:cubicBezTo>
                    <a:moveTo>
                      <a:pt x="113" y="0"/>
                    </a:moveTo>
                    <a:cubicBezTo>
                      <a:pt x="113" y="0"/>
                      <a:pt x="114" y="0"/>
                      <a:pt x="114" y="0"/>
                    </a:cubicBezTo>
                    <a:cubicBezTo>
                      <a:pt x="114" y="0"/>
                      <a:pt x="114" y="1"/>
                      <a:pt x="114" y="1"/>
                    </a:cubicBezTo>
                    <a:cubicBezTo>
                      <a:pt x="114" y="1"/>
                      <a:pt x="114" y="0"/>
                      <a:pt x="114" y="0"/>
                    </a:cubicBezTo>
                    <a:cubicBezTo>
                      <a:pt x="114" y="0"/>
                      <a:pt x="114" y="0"/>
                      <a:pt x="114" y="0"/>
                    </a:cubicBezTo>
                    <a:cubicBezTo>
                      <a:pt x="113" y="2"/>
                      <a:pt x="113" y="2"/>
                      <a:pt x="113" y="2"/>
                    </a:cubicBezTo>
                    <a:cubicBezTo>
                      <a:pt x="111" y="6"/>
                      <a:pt x="111" y="6"/>
                      <a:pt x="111" y="6"/>
                    </a:cubicBezTo>
                    <a:cubicBezTo>
                      <a:pt x="114" y="8"/>
                      <a:pt x="114" y="8"/>
                      <a:pt x="114" y="8"/>
                    </a:cubicBezTo>
                    <a:cubicBezTo>
                      <a:pt x="116" y="9"/>
                      <a:pt x="117" y="10"/>
                      <a:pt x="119" y="11"/>
                    </a:cubicBezTo>
                    <a:cubicBezTo>
                      <a:pt x="119" y="10"/>
                      <a:pt x="119" y="10"/>
                      <a:pt x="119" y="10"/>
                    </a:cubicBezTo>
                    <a:cubicBezTo>
                      <a:pt x="120" y="10"/>
                      <a:pt x="121" y="9"/>
                      <a:pt x="120" y="8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19" y="8"/>
                      <a:pt x="119" y="8"/>
                    </a:cubicBezTo>
                    <a:cubicBezTo>
                      <a:pt x="119" y="8"/>
                      <a:pt x="119" y="7"/>
                      <a:pt x="118" y="7"/>
                    </a:cubicBezTo>
                    <a:cubicBezTo>
                      <a:pt x="118" y="7"/>
                      <a:pt x="118" y="7"/>
                      <a:pt x="118" y="7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20" y="6"/>
                      <a:pt x="120" y="4"/>
                      <a:pt x="118" y="2"/>
                    </a:cubicBezTo>
                    <a:cubicBezTo>
                      <a:pt x="118" y="2"/>
                      <a:pt x="117" y="2"/>
                      <a:pt x="117" y="2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6" y="2"/>
                      <a:pt x="116" y="1"/>
                      <a:pt x="115" y="1"/>
                    </a:cubicBezTo>
                    <a:cubicBezTo>
                      <a:pt x="114" y="0"/>
                      <a:pt x="113" y="0"/>
                      <a:pt x="113" y="0"/>
                    </a:cubicBezTo>
                    <a:moveTo>
                      <a:pt x="152" y="0"/>
                    </a:move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4" y="1"/>
                      <a:pt x="156" y="2"/>
                    </a:cubicBezTo>
                    <a:cubicBezTo>
                      <a:pt x="156" y="2"/>
                      <a:pt x="156" y="2"/>
                      <a:pt x="156" y="2"/>
                    </a:cubicBezTo>
                    <a:cubicBezTo>
                      <a:pt x="154" y="1"/>
                      <a:pt x="152" y="0"/>
                      <a:pt x="152" y="0"/>
                    </a:cubicBezTo>
                    <a:moveTo>
                      <a:pt x="151" y="0"/>
                    </a:moveTo>
                    <a:cubicBezTo>
                      <a:pt x="151" y="0"/>
                      <a:pt x="151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1" y="1"/>
                      <a:pt x="151" y="1"/>
                      <a:pt x="151" y="2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1" y="2"/>
                      <a:pt x="151" y="1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3" y="0"/>
                      <a:pt x="153" y="1"/>
                      <a:pt x="153" y="1"/>
                    </a:cubicBezTo>
                    <a:cubicBezTo>
                      <a:pt x="153" y="1"/>
                      <a:pt x="153" y="0"/>
                      <a:pt x="152" y="0"/>
                    </a:cubicBezTo>
                    <a:cubicBezTo>
                      <a:pt x="152" y="1"/>
                      <a:pt x="152" y="1"/>
                      <a:pt x="152" y="1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2" y="2"/>
                      <a:pt x="154" y="3"/>
                      <a:pt x="157" y="5"/>
                    </a:cubicBezTo>
                    <a:cubicBezTo>
                      <a:pt x="158" y="6"/>
                      <a:pt x="159" y="6"/>
                      <a:pt x="160" y="7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6"/>
                      <a:pt x="161" y="6"/>
                      <a:pt x="161" y="6"/>
                    </a:cubicBezTo>
                    <a:cubicBezTo>
                      <a:pt x="161" y="5"/>
                      <a:pt x="161" y="5"/>
                      <a:pt x="161" y="5"/>
                    </a:cubicBezTo>
                    <a:cubicBezTo>
                      <a:pt x="161" y="5"/>
                      <a:pt x="161" y="5"/>
                      <a:pt x="161" y="5"/>
                    </a:cubicBezTo>
                    <a:cubicBezTo>
                      <a:pt x="160" y="5"/>
                      <a:pt x="159" y="4"/>
                      <a:pt x="158" y="3"/>
                    </a:cubicBezTo>
                    <a:cubicBezTo>
                      <a:pt x="158" y="3"/>
                      <a:pt x="157" y="3"/>
                      <a:pt x="157" y="3"/>
                    </a:cubicBezTo>
                    <a:cubicBezTo>
                      <a:pt x="157" y="3"/>
                      <a:pt x="157" y="3"/>
                      <a:pt x="157" y="3"/>
                    </a:cubicBezTo>
                    <a:cubicBezTo>
                      <a:pt x="157" y="3"/>
                      <a:pt x="156" y="3"/>
                      <a:pt x="156" y="2"/>
                    </a:cubicBezTo>
                    <a:cubicBezTo>
                      <a:pt x="156" y="3"/>
                      <a:pt x="157" y="3"/>
                      <a:pt x="157" y="3"/>
                    </a:cubicBezTo>
                    <a:cubicBezTo>
                      <a:pt x="157" y="3"/>
                      <a:pt x="157" y="3"/>
                      <a:pt x="157" y="3"/>
                    </a:cubicBezTo>
                    <a:cubicBezTo>
                      <a:pt x="157" y="3"/>
                      <a:pt x="156" y="2"/>
                      <a:pt x="156" y="2"/>
                    </a:cubicBezTo>
                    <a:cubicBezTo>
                      <a:pt x="153" y="1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1" y="0"/>
                      <a:pt x="151" y="0"/>
                      <a:pt x="1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8" name="Freeform 9893"/>
              <p:cNvSpPr>
                <a:spLocks noEditPoints="1"/>
              </p:cNvSpPr>
              <p:nvPr/>
            </p:nvSpPr>
            <p:spPr bwMode="auto">
              <a:xfrm>
                <a:off x="-300" y="3268"/>
                <a:ext cx="5" cy="8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1 w 2"/>
                  <a:gd name="T11" fmla="*/ 0 h 3"/>
                  <a:gd name="T12" fmla="*/ 0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9" name="Freeform 9894"/>
              <p:cNvSpPr>
                <a:spLocks noEditPoints="1"/>
              </p:cNvSpPr>
              <p:nvPr/>
            </p:nvSpPr>
            <p:spPr bwMode="auto">
              <a:xfrm>
                <a:off x="-295" y="3268"/>
                <a:ext cx="274" cy="15"/>
              </a:xfrm>
              <a:custGeom>
                <a:avLst/>
                <a:gdLst>
                  <a:gd name="T0" fmla="*/ 0 w 116"/>
                  <a:gd name="T1" fmla="*/ 4 h 6"/>
                  <a:gd name="T2" fmla="*/ 0 w 116"/>
                  <a:gd name="T3" fmla="*/ 4 h 6"/>
                  <a:gd name="T4" fmla="*/ 2 w 116"/>
                  <a:gd name="T5" fmla="*/ 6 h 6"/>
                  <a:gd name="T6" fmla="*/ 3 w 116"/>
                  <a:gd name="T7" fmla="*/ 5 h 6"/>
                  <a:gd name="T8" fmla="*/ 0 w 116"/>
                  <a:gd name="T9" fmla="*/ 4 h 6"/>
                  <a:gd name="T10" fmla="*/ 1 w 116"/>
                  <a:gd name="T11" fmla="*/ 3 h 6"/>
                  <a:gd name="T12" fmla="*/ 1 w 116"/>
                  <a:gd name="T13" fmla="*/ 3 h 6"/>
                  <a:gd name="T14" fmla="*/ 3 w 116"/>
                  <a:gd name="T15" fmla="*/ 5 h 6"/>
                  <a:gd name="T16" fmla="*/ 3 w 116"/>
                  <a:gd name="T17" fmla="*/ 4 h 6"/>
                  <a:gd name="T18" fmla="*/ 1 w 116"/>
                  <a:gd name="T19" fmla="*/ 3 h 6"/>
                  <a:gd name="T20" fmla="*/ 2 w 116"/>
                  <a:gd name="T21" fmla="*/ 1 h 6"/>
                  <a:gd name="T22" fmla="*/ 1 w 116"/>
                  <a:gd name="T23" fmla="*/ 2 h 6"/>
                  <a:gd name="T24" fmla="*/ 4 w 116"/>
                  <a:gd name="T25" fmla="*/ 3 h 6"/>
                  <a:gd name="T26" fmla="*/ 4 w 116"/>
                  <a:gd name="T27" fmla="*/ 2 h 6"/>
                  <a:gd name="T28" fmla="*/ 2 w 116"/>
                  <a:gd name="T29" fmla="*/ 1 h 6"/>
                  <a:gd name="T30" fmla="*/ 115 w 116"/>
                  <a:gd name="T31" fmla="*/ 1 h 6"/>
                  <a:gd name="T32" fmla="*/ 112 w 116"/>
                  <a:gd name="T33" fmla="*/ 5 h 6"/>
                  <a:gd name="T34" fmla="*/ 113 w 116"/>
                  <a:gd name="T35" fmla="*/ 5 h 6"/>
                  <a:gd name="T36" fmla="*/ 116 w 116"/>
                  <a:gd name="T37" fmla="*/ 1 h 6"/>
                  <a:gd name="T38" fmla="*/ 115 w 116"/>
                  <a:gd name="T39" fmla="*/ 1 h 6"/>
                  <a:gd name="T40" fmla="*/ 2 w 116"/>
                  <a:gd name="T41" fmla="*/ 0 h 6"/>
                  <a:gd name="T42" fmla="*/ 2 w 116"/>
                  <a:gd name="T43" fmla="*/ 1 h 6"/>
                  <a:gd name="T44" fmla="*/ 4 w 116"/>
                  <a:gd name="T45" fmla="*/ 2 h 6"/>
                  <a:gd name="T46" fmla="*/ 5 w 116"/>
                  <a:gd name="T47" fmla="*/ 2 h 6"/>
                  <a:gd name="T48" fmla="*/ 2 w 116"/>
                  <a:gd name="T49" fmla="*/ 0 h 6"/>
                  <a:gd name="T50" fmla="*/ 18 w 116"/>
                  <a:gd name="T51" fmla="*/ 0 h 6"/>
                  <a:gd name="T52" fmla="*/ 17 w 116"/>
                  <a:gd name="T53" fmla="*/ 1 h 6"/>
                  <a:gd name="T54" fmla="*/ 19 w 116"/>
                  <a:gd name="T55" fmla="*/ 2 h 6"/>
                  <a:gd name="T56" fmla="*/ 20 w 116"/>
                  <a:gd name="T57" fmla="*/ 1 h 6"/>
                  <a:gd name="T58" fmla="*/ 18 w 116"/>
                  <a:gd name="T5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6" h="6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2" y="2"/>
                      <a:pt x="3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1"/>
                      <a:pt x="2" y="1"/>
                    </a:cubicBezTo>
                    <a:moveTo>
                      <a:pt x="115" y="1"/>
                    </a:moveTo>
                    <a:cubicBezTo>
                      <a:pt x="114" y="2"/>
                      <a:pt x="113" y="3"/>
                      <a:pt x="112" y="5"/>
                    </a:cubicBezTo>
                    <a:cubicBezTo>
                      <a:pt x="113" y="5"/>
                      <a:pt x="113" y="5"/>
                      <a:pt x="113" y="5"/>
                    </a:cubicBezTo>
                    <a:cubicBezTo>
                      <a:pt x="114" y="4"/>
                      <a:pt x="115" y="3"/>
                      <a:pt x="116" y="1"/>
                    </a:cubicBezTo>
                    <a:cubicBezTo>
                      <a:pt x="115" y="1"/>
                      <a:pt x="115" y="1"/>
                      <a:pt x="115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  <a:moveTo>
                      <a:pt x="18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18" y="1"/>
                      <a:pt x="18" y="2"/>
                      <a:pt x="19" y="2"/>
                    </a:cubicBezTo>
                    <a:cubicBezTo>
                      <a:pt x="19" y="2"/>
                      <a:pt x="19" y="1"/>
                      <a:pt x="20" y="1"/>
                    </a:cubicBezTo>
                    <a:cubicBezTo>
                      <a:pt x="19" y="0"/>
                      <a:pt x="19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0" name="Freeform 9895"/>
              <p:cNvSpPr>
                <a:spLocks noEditPoints="1"/>
              </p:cNvSpPr>
              <p:nvPr/>
            </p:nvSpPr>
            <p:spPr bwMode="auto">
              <a:xfrm>
                <a:off x="-295" y="3273"/>
                <a:ext cx="9" cy="7"/>
              </a:xfrm>
              <a:custGeom>
                <a:avLst/>
                <a:gdLst>
                  <a:gd name="T0" fmla="*/ 1 w 4"/>
                  <a:gd name="T1" fmla="*/ 1 h 3"/>
                  <a:gd name="T2" fmla="*/ 0 w 4"/>
                  <a:gd name="T3" fmla="*/ 2 h 3"/>
                  <a:gd name="T4" fmla="*/ 3 w 4"/>
                  <a:gd name="T5" fmla="*/ 3 h 3"/>
                  <a:gd name="T6" fmla="*/ 3 w 4"/>
                  <a:gd name="T7" fmla="*/ 3 h 3"/>
                  <a:gd name="T8" fmla="*/ 1 w 4"/>
                  <a:gd name="T9" fmla="*/ 1 h 3"/>
                  <a:gd name="T10" fmla="*/ 1 w 4"/>
                  <a:gd name="T11" fmla="*/ 0 h 3"/>
                  <a:gd name="T12" fmla="*/ 1 w 4"/>
                  <a:gd name="T13" fmla="*/ 1 h 3"/>
                  <a:gd name="T14" fmla="*/ 3 w 4"/>
                  <a:gd name="T15" fmla="*/ 2 h 3"/>
                  <a:gd name="T16" fmla="*/ 4 w 4"/>
                  <a:gd name="T17" fmla="*/ 2 h 3"/>
                  <a:gd name="T18" fmla="*/ 4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1" name="Freeform 9896"/>
              <p:cNvSpPr>
                <a:spLocks noEditPoints="1"/>
              </p:cNvSpPr>
              <p:nvPr/>
            </p:nvSpPr>
            <p:spPr bwMode="auto">
              <a:xfrm>
                <a:off x="-314" y="3271"/>
                <a:ext cx="371" cy="28"/>
              </a:xfrm>
              <a:custGeom>
                <a:avLst/>
                <a:gdLst>
                  <a:gd name="T0" fmla="*/ 0 w 157"/>
                  <a:gd name="T1" fmla="*/ 10 h 12"/>
                  <a:gd name="T2" fmla="*/ 2 w 157"/>
                  <a:gd name="T3" fmla="*/ 11 h 12"/>
                  <a:gd name="T4" fmla="*/ 3 w 157"/>
                  <a:gd name="T5" fmla="*/ 7 h 12"/>
                  <a:gd name="T6" fmla="*/ 2 w 157"/>
                  <a:gd name="T7" fmla="*/ 8 h 12"/>
                  <a:gd name="T8" fmla="*/ 4 w 157"/>
                  <a:gd name="T9" fmla="*/ 7 h 12"/>
                  <a:gd name="T10" fmla="*/ 4 w 157"/>
                  <a:gd name="T11" fmla="*/ 4 h 12"/>
                  <a:gd name="T12" fmla="*/ 5 w 157"/>
                  <a:gd name="T13" fmla="*/ 5 h 12"/>
                  <a:gd name="T14" fmla="*/ 4 w 157"/>
                  <a:gd name="T15" fmla="*/ 4 h 12"/>
                  <a:gd name="T16" fmla="*/ 29 w 157"/>
                  <a:gd name="T17" fmla="*/ 5 h 12"/>
                  <a:gd name="T18" fmla="*/ 30 w 157"/>
                  <a:gd name="T19" fmla="*/ 4 h 12"/>
                  <a:gd name="T20" fmla="*/ 141 w 157"/>
                  <a:gd name="T21" fmla="*/ 3 h 12"/>
                  <a:gd name="T22" fmla="*/ 145 w 157"/>
                  <a:gd name="T23" fmla="*/ 8 h 12"/>
                  <a:gd name="T24" fmla="*/ 146 w 157"/>
                  <a:gd name="T25" fmla="*/ 6 h 12"/>
                  <a:gd name="T26" fmla="*/ 24 w 157"/>
                  <a:gd name="T27" fmla="*/ 3 h 12"/>
                  <a:gd name="T28" fmla="*/ 25 w 157"/>
                  <a:gd name="T29" fmla="*/ 5 h 12"/>
                  <a:gd name="T30" fmla="*/ 24 w 157"/>
                  <a:gd name="T31" fmla="*/ 3 h 12"/>
                  <a:gd name="T32" fmla="*/ 154 w 157"/>
                  <a:gd name="T33" fmla="*/ 4 h 12"/>
                  <a:gd name="T34" fmla="*/ 157 w 157"/>
                  <a:gd name="T35" fmla="*/ 3 h 12"/>
                  <a:gd name="T36" fmla="*/ 155 w 157"/>
                  <a:gd name="T37" fmla="*/ 2 h 12"/>
                  <a:gd name="T38" fmla="*/ 4 w 157"/>
                  <a:gd name="T39" fmla="*/ 3 h 12"/>
                  <a:gd name="T40" fmla="*/ 6 w 157"/>
                  <a:gd name="T41" fmla="*/ 3 h 12"/>
                  <a:gd name="T42" fmla="*/ 69 w 157"/>
                  <a:gd name="T43" fmla="*/ 2 h 12"/>
                  <a:gd name="T44" fmla="*/ 73 w 157"/>
                  <a:gd name="T45" fmla="*/ 12 h 12"/>
                  <a:gd name="T46" fmla="*/ 69 w 157"/>
                  <a:gd name="T47" fmla="*/ 2 h 12"/>
                  <a:gd name="T48" fmla="*/ 26 w 157"/>
                  <a:gd name="T49" fmla="*/ 3 h 12"/>
                  <a:gd name="T50" fmla="*/ 30 w 157"/>
                  <a:gd name="T51" fmla="*/ 3 h 12"/>
                  <a:gd name="T52" fmla="*/ 31 w 157"/>
                  <a:gd name="T53" fmla="*/ 2 h 12"/>
                  <a:gd name="T54" fmla="*/ 31 w 157"/>
                  <a:gd name="T55" fmla="*/ 3 h 12"/>
                  <a:gd name="T56" fmla="*/ 31 w 157"/>
                  <a:gd name="T57" fmla="*/ 2 h 12"/>
                  <a:gd name="T58" fmla="*/ 26 w 157"/>
                  <a:gd name="T59" fmla="*/ 3 h 12"/>
                  <a:gd name="T60" fmla="*/ 27 w 157"/>
                  <a:gd name="T61" fmla="*/ 2 h 12"/>
                  <a:gd name="T62" fmla="*/ 126 w 157"/>
                  <a:gd name="T63" fmla="*/ 2 h 12"/>
                  <a:gd name="T64" fmla="*/ 130 w 157"/>
                  <a:gd name="T65" fmla="*/ 9 h 12"/>
                  <a:gd name="T66" fmla="*/ 126 w 157"/>
                  <a:gd name="T67" fmla="*/ 2 h 12"/>
                  <a:gd name="T68" fmla="*/ 44 w 157"/>
                  <a:gd name="T69" fmla="*/ 8 h 12"/>
                  <a:gd name="T70" fmla="*/ 50 w 157"/>
                  <a:gd name="T71" fmla="*/ 2 h 12"/>
                  <a:gd name="T72" fmla="*/ 136 w 157"/>
                  <a:gd name="T73" fmla="*/ 1 h 12"/>
                  <a:gd name="T74" fmla="*/ 140 w 157"/>
                  <a:gd name="T75" fmla="*/ 5 h 12"/>
                  <a:gd name="T76" fmla="*/ 136 w 157"/>
                  <a:gd name="T77" fmla="*/ 1 h 12"/>
                  <a:gd name="T78" fmla="*/ 24 w 157"/>
                  <a:gd name="T79" fmla="*/ 2 h 12"/>
                  <a:gd name="T80" fmla="*/ 27 w 157"/>
                  <a:gd name="T81" fmla="*/ 1 h 12"/>
                  <a:gd name="T82" fmla="*/ 28 w 157"/>
                  <a:gd name="T83" fmla="*/ 0 h 12"/>
                  <a:gd name="T84" fmla="*/ 30 w 157"/>
                  <a:gd name="T85" fmla="*/ 3 h 12"/>
                  <a:gd name="T86" fmla="*/ 28 w 157"/>
                  <a:gd name="T87" fmla="*/ 0 h 12"/>
                  <a:gd name="T88" fmla="*/ 27 w 157"/>
                  <a:gd name="T89" fmla="*/ 1 h 12"/>
                  <a:gd name="T90" fmla="*/ 28 w 157"/>
                  <a:gd name="T91" fmla="*/ 0 h 12"/>
                  <a:gd name="T92" fmla="*/ 65 w 157"/>
                  <a:gd name="T93" fmla="*/ 0 h 12"/>
                  <a:gd name="T94" fmla="*/ 62 w 157"/>
                  <a:gd name="T95" fmla="*/ 6 h 12"/>
                  <a:gd name="T96" fmla="*/ 67 w 157"/>
                  <a:gd name="T9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7" h="12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1" y="11"/>
                      <a:pt x="0" y="10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3" y="9"/>
                      <a:pt x="3" y="9"/>
                    </a:cubicBezTo>
                    <a:cubicBezTo>
                      <a:pt x="3" y="8"/>
                      <a:pt x="4" y="8"/>
                      <a:pt x="4" y="7"/>
                    </a:cubicBezTo>
                    <a:cubicBezTo>
                      <a:pt x="4" y="7"/>
                      <a:pt x="3" y="7"/>
                      <a:pt x="3" y="7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5" y="4"/>
                      <a:pt x="5" y="4"/>
                      <a:pt x="4" y="4"/>
                    </a:cubicBezTo>
                    <a:moveTo>
                      <a:pt x="30" y="3"/>
                    </a:moveTo>
                    <a:cubicBezTo>
                      <a:pt x="30" y="4"/>
                      <a:pt x="29" y="5"/>
                      <a:pt x="29" y="5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30" y="5"/>
                      <a:pt x="30" y="4"/>
                      <a:pt x="30" y="4"/>
                    </a:cubicBezTo>
                    <a:cubicBezTo>
                      <a:pt x="30" y="4"/>
                      <a:pt x="30" y="3"/>
                      <a:pt x="30" y="3"/>
                    </a:cubicBezTo>
                    <a:moveTo>
                      <a:pt x="141" y="3"/>
                    </a:moveTo>
                    <a:cubicBezTo>
                      <a:pt x="141" y="4"/>
                      <a:pt x="140" y="5"/>
                      <a:pt x="140" y="5"/>
                    </a:cubicBezTo>
                    <a:cubicBezTo>
                      <a:pt x="142" y="6"/>
                      <a:pt x="143" y="7"/>
                      <a:pt x="145" y="8"/>
                    </a:cubicBezTo>
                    <a:cubicBezTo>
                      <a:pt x="145" y="7"/>
                      <a:pt x="146" y="7"/>
                      <a:pt x="146" y="6"/>
                    </a:cubicBezTo>
                    <a:cubicBezTo>
                      <a:pt x="146" y="6"/>
                      <a:pt x="146" y="6"/>
                      <a:pt x="146" y="6"/>
                    </a:cubicBezTo>
                    <a:cubicBezTo>
                      <a:pt x="141" y="3"/>
                      <a:pt x="141" y="3"/>
                      <a:pt x="141" y="3"/>
                    </a:cubicBezTo>
                    <a:moveTo>
                      <a:pt x="24" y="3"/>
                    </a:moveTo>
                    <a:cubicBezTo>
                      <a:pt x="23" y="3"/>
                      <a:pt x="23" y="4"/>
                      <a:pt x="23" y="4"/>
                    </a:cubicBezTo>
                    <a:cubicBezTo>
                      <a:pt x="24" y="4"/>
                      <a:pt x="24" y="5"/>
                      <a:pt x="25" y="5"/>
                    </a:cubicBezTo>
                    <a:cubicBezTo>
                      <a:pt x="25" y="5"/>
                      <a:pt x="25" y="4"/>
                      <a:pt x="25" y="4"/>
                    </a:cubicBezTo>
                    <a:cubicBezTo>
                      <a:pt x="25" y="4"/>
                      <a:pt x="24" y="3"/>
                      <a:pt x="24" y="3"/>
                    </a:cubicBezTo>
                    <a:moveTo>
                      <a:pt x="155" y="2"/>
                    </a:moveTo>
                    <a:cubicBezTo>
                      <a:pt x="155" y="3"/>
                      <a:pt x="155" y="4"/>
                      <a:pt x="154" y="4"/>
                    </a:cubicBezTo>
                    <a:cubicBezTo>
                      <a:pt x="155" y="5"/>
                      <a:pt x="155" y="5"/>
                      <a:pt x="156" y="5"/>
                    </a:cubicBezTo>
                    <a:cubicBezTo>
                      <a:pt x="156" y="5"/>
                      <a:pt x="156" y="4"/>
                      <a:pt x="157" y="3"/>
                    </a:cubicBezTo>
                    <a:cubicBezTo>
                      <a:pt x="157" y="3"/>
                      <a:pt x="156" y="3"/>
                      <a:pt x="156" y="3"/>
                    </a:cubicBezTo>
                    <a:cubicBezTo>
                      <a:pt x="155" y="2"/>
                      <a:pt x="155" y="2"/>
                      <a:pt x="155" y="2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2"/>
                    </a:cubicBezTo>
                    <a:moveTo>
                      <a:pt x="69" y="2"/>
                    </a:moveTo>
                    <a:cubicBezTo>
                      <a:pt x="68" y="4"/>
                      <a:pt x="67" y="6"/>
                      <a:pt x="66" y="8"/>
                    </a:cubicBezTo>
                    <a:cubicBezTo>
                      <a:pt x="68" y="9"/>
                      <a:pt x="70" y="11"/>
                      <a:pt x="73" y="12"/>
                    </a:cubicBezTo>
                    <a:cubicBezTo>
                      <a:pt x="74" y="10"/>
                      <a:pt x="75" y="8"/>
                      <a:pt x="76" y="6"/>
                    </a:cubicBezTo>
                    <a:cubicBezTo>
                      <a:pt x="74" y="5"/>
                      <a:pt x="71" y="4"/>
                      <a:pt x="69" y="2"/>
                    </a:cubicBezTo>
                    <a:moveTo>
                      <a:pt x="27" y="2"/>
                    </a:moveTo>
                    <a:cubicBezTo>
                      <a:pt x="27" y="2"/>
                      <a:pt x="27" y="3"/>
                      <a:pt x="26" y="3"/>
                    </a:cubicBezTo>
                    <a:cubicBezTo>
                      <a:pt x="27" y="4"/>
                      <a:pt x="28" y="4"/>
                      <a:pt x="29" y="5"/>
                    </a:cubicBezTo>
                    <a:cubicBezTo>
                      <a:pt x="29" y="4"/>
                      <a:pt x="29" y="4"/>
                      <a:pt x="30" y="3"/>
                    </a:cubicBezTo>
                    <a:cubicBezTo>
                      <a:pt x="29" y="3"/>
                      <a:pt x="28" y="2"/>
                      <a:pt x="27" y="2"/>
                    </a:cubicBezTo>
                    <a:moveTo>
                      <a:pt x="31" y="2"/>
                    </a:moveTo>
                    <a:cubicBezTo>
                      <a:pt x="31" y="2"/>
                      <a:pt x="31" y="2"/>
                      <a:pt x="30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2"/>
                      <a:pt x="31" y="2"/>
                    </a:cubicBezTo>
                    <a:cubicBezTo>
                      <a:pt x="31" y="2"/>
                      <a:pt x="31" y="2"/>
                      <a:pt x="31" y="2"/>
                    </a:cubicBezTo>
                    <a:moveTo>
                      <a:pt x="27" y="2"/>
                    </a:moveTo>
                    <a:cubicBezTo>
                      <a:pt x="27" y="2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7" y="3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126" y="2"/>
                    </a:moveTo>
                    <a:cubicBezTo>
                      <a:pt x="125" y="3"/>
                      <a:pt x="124" y="4"/>
                      <a:pt x="123" y="5"/>
                    </a:cubicBezTo>
                    <a:cubicBezTo>
                      <a:pt x="126" y="7"/>
                      <a:pt x="128" y="8"/>
                      <a:pt x="130" y="9"/>
                    </a:cubicBezTo>
                    <a:cubicBezTo>
                      <a:pt x="131" y="8"/>
                      <a:pt x="132" y="7"/>
                      <a:pt x="132" y="6"/>
                    </a:cubicBezTo>
                    <a:cubicBezTo>
                      <a:pt x="130" y="4"/>
                      <a:pt x="128" y="3"/>
                      <a:pt x="126" y="2"/>
                    </a:cubicBezTo>
                    <a:moveTo>
                      <a:pt x="48" y="1"/>
                    </a:moveTo>
                    <a:cubicBezTo>
                      <a:pt x="47" y="3"/>
                      <a:pt x="46" y="5"/>
                      <a:pt x="44" y="8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7" y="6"/>
                      <a:pt x="48" y="4"/>
                      <a:pt x="50" y="2"/>
                    </a:cubicBezTo>
                    <a:cubicBezTo>
                      <a:pt x="49" y="1"/>
                      <a:pt x="49" y="1"/>
                      <a:pt x="48" y="1"/>
                    </a:cubicBezTo>
                    <a:moveTo>
                      <a:pt x="136" y="1"/>
                    </a:moveTo>
                    <a:cubicBezTo>
                      <a:pt x="136" y="1"/>
                      <a:pt x="136" y="2"/>
                      <a:pt x="135" y="2"/>
                    </a:cubicBezTo>
                    <a:cubicBezTo>
                      <a:pt x="137" y="3"/>
                      <a:pt x="138" y="4"/>
                      <a:pt x="140" y="5"/>
                    </a:cubicBezTo>
                    <a:cubicBezTo>
                      <a:pt x="140" y="4"/>
                      <a:pt x="141" y="4"/>
                      <a:pt x="141" y="3"/>
                    </a:cubicBezTo>
                    <a:cubicBezTo>
                      <a:pt x="136" y="1"/>
                      <a:pt x="136" y="1"/>
                      <a:pt x="136" y="1"/>
                    </a:cubicBezTo>
                    <a:moveTo>
                      <a:pt x="25" y="1"/>
                    </a:moveTo>
                    <a:cubicBezTo>
                      <a:pt x="25" y="1"/>
                      <a:pt x="25" y="2"/>
                      <a:pt x="24" y="2"/>
                    </a:cubicBezTo>
                    <a:cubicBezTo>
                      <a:pt x="25" y="2"/>
                      <a:pt x="25" y="3"/>
                      <a:pt x="26" y="3"/>
                    </a:cubicBezTo>
                    <a:cubicBezTo>
                      <a:pt x="26" y="2"/>
                      <a:pt x="26" y="2"/>
                      <a:pt x="27" y="1"/>
                    </a:cubicBezTo>
                    <a:cubicBezTo>
                      <a:pt x="26" y="1"/>
                      <a:pt x="26" y="1"/>
                      <a:pt x="25" y="1"/>
                    </a:cubicBezTo>
                    <a:moveTo>
                      <a:pt x="28" y="0"/>
                    </a:moveTo>
                    <a:cubicBezTo>
                      <a:pt x="28" y="1"/>
                      <a:pt x="28" y="1"/>
                      <a:pt x="28" y="1"/>
                    </a:cubicBezTo>
                    <a:cubicBezTo>
                      <a:pt x="28" y="2"/>
                      <a:pt x="29" y="2"/>
                      <a:pt x="30" y="3"/>
                    </a:cubicBezTo>
                    <a:cubicBezTo>
                      <a:pt x="30" y="2"/>
                      <a:pt x="30" y="2"/>
                      <a:pt x="31" y="1"/>
                    </a:cubicBezTo>
                    <a:cubicBezTo>
                      <a:pt x="30" y="1"/>
                      <a:pt x="29" y="1"/>
                      <a:pt x="28" y="0"/>
                    </a:cubicBezTo>
                    <a:moveTo>
                      <a:pt x="28" y="0"/>
                    </a:moveTo>
                    <a:cubicBezTo>
                      <a:pt x="28" y="0"/>
                      <a:pt x="28" y="1"/>
                      <a:pt x="27" y="1"/>
                    </a:cubicBezTo>
                    <a:cubicBezTo>
                      <a:pt x="27" y="1"/>
                      <a:pt x="28" y="1"/>
                      <a:pt x="28" y="1"/>
                    </a:cubicBezTo>
                    <a:cubicBezTo>
                      <a:pt x="28" y="1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moveTo>
                      <a:pt x="65" y="0"/>
                    </a:move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5"/>
                      <a:pt x="62" y="6"/>
                    </a:cubicBezTo>
                    <a:cubicBezTo>
                      <a:pt x="62" y="6"/>
                      <a:pt x="63" y="6"/>
                      <a:pt x="63" y="6"/>
                    </a:cubicBezTo>
                    <a:cubicBezTo>
                      <a:pt x="64" y="4"/>
                      <a:pt x="66" y="3"/>
                      <a:pt x="67" y="1"/>
                    </a:cubicBezTo>
                    <a:cubicBezTo>
                      <a:pt x="66" y="0"/>
                      <a:pt x="66" y="0"/>
                      <a:pt x="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2" name="Freeform 9897"/>
              <p:cNvSpPr>
                <a:spLocks noEditPoints="1"/>
              </p:cNvSpPr>
              <p:nvPr/>
            </p:nvSpPr>
            <p:spPr bwMode="auto">
              <a:xfrm>
                <a:off x="-314" y="3280"/>
                <a:ext cx="12" cy="17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5 h 7"/>
                  <a:gd name="T8" fmla="*/ 2 w 5"/>
                  <a:gd name="T9" fmla="*/ 4 h 7"/>
                  <a:gd name="T10" fmla="*/ 4 w 5"/>
                  <a:gd name="T11" fmla="*/ 0 h 7"/>
                  <a:gd name="T12" fmla="*/ 3 w 5"/>
                  <a:gd name="T13" fmla="*/ 3 h 7"/>
                  <a:gd name="T14" fmla="*/ 4 w 5"/>
                  <a:gd name="T15" fmla="*/ 3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6"/>
                      <a:pt x="3" y="6"/>
                      <a:pt x="3" y="5"/>
                    </a:cubicBezTo>
                    <a:cubicBezTo>
                      <a:pt x="3" y="5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3" name="Freeform 9898"/>
              <p:cNvSpPr>
                <a:spLocks noEditPoints="1"/>
              </p:cNvSpPr>
              <p:nvPr/>
            </p:nvSpPr>
            <p:spPr bwMode="auto">
              <a:xfrm>
                <a:off x="-307" y="3280"/>
                <a:ext cx="369" cy="22"/>
              </a:xfrm>
              <a:custGeom>
                <a:avLst/>
                <a:gdLst>
                  <a:gd name="T0" fmla="*/ 0 w 156"/>
                  <a:gd name="T1" fmla="*/ 8 h 9"/>
                  <a:gd name="T2" fmla="*/ 0 w 156"/>
                  <a:gd name="T3" fmla="*/ 8 h 9"/>
                  <a:gd name="T4" fmla="*/ 2 w 156"/>
                  <a:gd name="T5" fmla="*/ 9 h 9"/>
                  <a:gd name="T6" fmla="*/ 2 w 156"/>
                  <a:gd name="T7" fmla="*/ 9 h 9"/>
                  <a:gd name="T8" fmla="*/ 0 w 156"/>
                  <a:gd name="T9" fmla="*/ 8 h 9"/>
                  <a:gd name="T10" fmla="*/ 2 w 156"/>
                  <a:gd name="T11" fmla="*/ 4 h 9"/>
                  <a:gd name="T12" fmla="*/ 1 w 156"/>
                  <a:gd name="T13" fmla="*/ 6 h 9"/>
                  <a:gd name="T14" fmla="*/ 3 w 156"/>
                  <a:gd name="T15" fmla="*/ 7 h 9"/>
                  <a:gd name="T16" fmla="*/ 4 w 156"/>
                  <a:gd name="T17" fmla="*/ 5 h 9"/>
                  <a:gd name="T18" fmla="*/ 2 w 156"/>
                  <a:gd name="T19" fmla="*/ 4 h 9"/>
                  <a:gd name="T20" fmla="*/ 4 w 156"/>
                  <a:gd name="T21" fmla="*/ 1 h 9"/>
                  <a:gd name="T22" fmla="*/ 3 w 156"/>
                  <a:gd name="T23" fmla="*/ 2 h 9"/>
                  <a:gd name="T24" fmla="*/ 6 w 156"/>
                  <a:gd name="T25" fmla="*/ 3 h 9"/>
                  <a:gd name="T26" fmla="*/ 6 w 156"/>
                  <a:gd name="T27" fmla="*/ 3 h 9"/>
                  <a:gd name="T28" fmla="*/ 4 w 156"/>
                  <a:gd name="T29" fmla="*/ 1 h 9"/>
                  <a:gd name="T30" fmla="*/ 110 w 156"/>
                  <a:gd name="T31" fmla="*/ 1 h 9"/>
                  <a:gd name="T32" fmla="*/ 115 w 156"/>
                  <a:gd name="T33" fmla="*/ 4 h 9"/>
                  <a:gd name="T34" fmla="*/ 115 w 156"/>
                  <a:gd name="T35" fmla="*/ 3 h 9"/>
                  <a:gd name="T36" fmla="*/ 110 w 156"/>
                  <a:gd name="T37" fmla="*/ 1 h 9"/>
                  <a:gd name="T38" fmla="*/ 155 w 156"/>
                  <a:gd name="T39" fmla="*/ 0 h 9"/>
                  <a:gd name="T40" fmla="*/ 154 w 156"/>
                  <a:gd name="T41" fmla="*/ 2 h 9"/>
                  <a:gd name="T42" fmla="*/ 155 w 156"/>
                  <a:gd name="T43" fmla="*/ 2 h 9"/>
                  <a:gd name="T44" fmla="*/ 156 w 156"/>
                  <a:gd name="T45" fmla="*/ 1 h 9"/>
                  <a:gd name="T46" fmla="*/ 155 w 156"/>
                  <a:gd name="T47" fmla="*/ 0 h 9"/>
                  <a:gd name="T48" fmla="*/ 23 w 156"/>
                  <a:gd name="T49" fmla="*/ 0 h 9"/>
                  <a:gd name="T50" fmla="*/ 22 w 156"/>
                  <a:gd name="T51" fmla="*/ 1 h 9"/>
                  <a:gd name="T52" fmla="*/ 24 w 156"/>
                  <a:gd name="T53" fmla="*/ 3 h 9"/>
                  <a:gd name="T54" fmla="*/ 25 w 156"/>
                  <a:gd name="T55" fmla="*/ 2 h 9"/>
                  <a:gd name="T56" fmla="*/ 23 w 156"/>
                  <a:gd name="T57" fmla="*/ 0 h 9"/>
                  <a:gd name="T58" fmla="*/ 23 w 156"/>
                  <a:gd name="T59" fmla="*/ 0 h 9"/>
                  <a:gd name="T60" fmla="*/ 22 w 156"/>
                  <a:gd name="T61" fmla="*/ 1 h 9"/>
                  <a:gd name="T62" fmla="*/ 22 w 156"/>
                  <a:gd name="T63" fmla="*/ 1 h 9"/>
                  <a:gd name="T64" fmla="*/ 23 w 156"/>
                  <a:gd name="T65" fmla="*/ 0 h 9"/>
                  <a:gd name="T66" fmla="*/ 23 w 156"/>
                  <a:gd name="T67" fmla="*/ 0 h 9"/>
                  <a:gd name="T68" fmla="*/ 50 w 156"/>
                  <a:gd name="T69" fmla="*/ 0 h 9"/>
                  <a:gd name="T70" fmla="*/ 46 w 156"/>
                  <a:gd name="T71" fmla="*/ 7 h 9"/>
                  <a:gd name="T72" fmla="*/ 48 w 156"/>
                  <a:gd name="T73" fmla="*/ 8 h 9"/>
                  <a:gd name="T74" fmla="*/ 52 w 156"/>
                  <a:gd name="T75" fmla="*/ 1 h 9"/>
                  <a:gd name="T76" fmla="*/ 52 w 156"/>
                  <a:gd name="T77" fmla="*/ 1 h 9"/>
                  <a:gd name="T78" fmla="*/ 50 w 156"/>
                  <a:gd name="T79" fmla="*/ 0 h 9"/>
                  <a:gd name="T80" fmla="*/ 5 w 156"/>
                  <a:gd name="T81" fmla="*/ 0 h 9"/>
                  <a:gd name="T82" fmla="*/ 4 w 156"/>
                  <a:gd name="T83" fmla="*/ 1 h 9"/>
                  <a:gd name="T84" fmla="*/ 6 w 156"/>
                  <a:gd name="T85" fmla="*/ 2 h 9"/>
                  <a:gd name="T86" fmla="*/ 7 w 156"/>
                  <a:gd name="T87" fmla="*/ 1 h 9"/>
                  <a:gd name="T88" fmla="*/ 5 w 156"/>
                  <a:gd name="T8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6" h="9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0" y="8"/>
                      <a:pt x="0" y="8"/>
                    </a:cubicBezTo>
                    <a:moveTo>
                      <a:pt x="2" y="4"/>
                    </a:moveTo>
                    <a:cubicBezTo>
                      <a:pt x="2" y="4"/>
                      <a:pt x="1" y="5"/>
                      <a:pt x="1" y="6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4"/>
                      <a:pt x="2" y="4"/>
                    </a:cubicBezTo>
                    <a:moveTo>
                      <a:pt x="4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2"/>
                      <a:pt x="4" y="1"/>
                    </a:cubicBezTo>
                    <a:moveTo>
                      <a:pt x="110" y="1"/>
                    </a:moveTo>
                    <a:cubicBezTo>
                      <a:pt x="111" y="2"/>
                      <a:pt x="113" y="3"/>
                      <a:pt x="115" y="4"/>
                    </a:cubicBezTo>
                    <a:cubicBezTo>
                      <a:pt x="115" y="3"/>
                      <a:pt x="115" y="3"/>
                      <a:pt x="115" y="3"/>
                    </a:cubicBezTo>
                    <a:cubicBezTo>
                      <a:pt x="110" y="1"/>
                      <a:pt x="110" y="1"/>
                      <a:pt x="110" y="1"/>
                    </a:cubicBezTo>
                    <a:moveTo>
                      <a:pt x="155" y="0"/>
                    </a:moveTo>
                    <a:cubicBezTo>
                      <a:pt x="155" y="1"/>
                      <a:pt x="155" y="1"/>
                      <a:pt x="154" y="2"/>
                    </a:cubicBezTo>
                    <a:cubicBezTo>
                      <a:pt x="155" y="2"/>
                      <a:pt x="155" y="2"/>
                      <a:pt x="155" y="2"/>
                    </a:cubicBezTo>
                    <a:cubicBezTo>
                      <a:pt x="156" y="1"/>
                      <a:pt x="156" y="1"/>
                      <a:pt x="156" y="1"/>
                    </a:cubicBezTo>
                    <a:cubicBezTo>
                      <a:pt x="156" y="1"/>
                      <a:pt x="155" y="1"/>
                      <a:pt x="155" y="0"/>
                    </a:cubicBezTo>
                    <a:moveTo>
                      <a:pt x="23" y="0"/>
                    </a:moveTo>
                    <a:cubicBezTo>
                      <a:pt x="23" y="1"/>
                      <a:pt x="22" y="1"/>
                      <a:pt x="22" y="1"/>
                    </a:cubicBezTo>
                    <a:cubicBezTo>
                      <a:pt x="23" y="2"/>
                      <a:pt x="24" y="2"/>
                      <a:pt x="24" y="3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4" y="1"/>
                      <a:pt x="24" y="1"/>
                      <a:pt x="23" y="0"/>
                    </a:cubicBezTo>
                    <a:moveTo>
                      <a:pt x="23" y="0"/>
                    </a:moveTo>
                    <a:cubicBezTo>
                      <a:pt x="22" y="0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3" y="1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moveTo>
                      <a:pt x="50" y="0"/>
                    </a:moveTo>
                    <a:cubicBezTo>
                      <a:pt x="49" y="2"/>
                      <a:pt x="48" y="4"/>
                      <a:pt x="46" y="7"/>
                    </a:cubicBezTo>
                    <a:cubicBezTo>
                      <a:pt x="47" y="7"/>
                      <a:pt x="47" y="7"/>
                      <a:pt x="48" y="8"/>
                    </a:cubicBezTo>
                    <a:cubicBezTo>
                      <a:pt x="49" y="5"/>
                      <a:pt x="51" y="3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1" y="0"/>
                      <a:pt x="51" y="0"/>
                      <a:pt x="50" y="0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1"/>
                    </a:cubicBezTo>
                    <a:cubicBezTo>
                      <a:pt x="5" y="1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4" name="Freeform 9899"/>
              <p:cNvSpPr>
                <a:spLocks noEditPoints="1"/>
              </p:cNvSpPr>
              <p:nvPr/>
            </p:nvSpPr>
            <p:spPr bwMode="auto">
              <a:xfrm>
                <a:off x="-307" y="3285"/>
                <a:ext cx="14" cy="17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2 w 6"/>
                  <a:gd name="T5" fmla="*/ 7 h 7"/>
                  <a:gd name="T6" fmla="*/ 3 w 6"/>
                  <a:gd name="T7" fmla="*/ 5 h 7"/>
                  <a:gd name="T8" fmla="*/ 1 w 6"/>
                  <a:gd name="T9" fmla="*/ 4 h 7"/>
                  <a:gd name="T10" fmla="*/ 3 w 6"/>
                  <a:gd name="T11" fmla="*/ 0 h 7"/>
                  <a:gd name="T12" fmla="*/ 2 w 6"/>
                  <a:gd name="T13" fmla="*/ 2 h 7"/>
                  <a:gd name="T14" fmla="*/ 4 w 6"/>
                  <a:gd name="T15" fmla="*/ 3 h 7"/>
                  <a:gd name="T16" fmla="*/ 6 w 6"/>
                  <a:gd name="T17" fmla="*/ 1 h 7"/>
                  <a:gd name="T18" fmla="*/ 3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4"/>
                      <a:pt x="0" y="5"/>
                      <a:pt x="0" y="6"/>
                    </a:cubicBezTo>
                    <a:cubicBezTo>
                      <a:pt x="0" y="6"/>
                      <a:pt x="1" y="7"/>
                      <a:pt x="2" y="7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3" y="2"/>
                      <a:pt x="4" y="3"/>
                      <a:pt x="4" y="3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5" name="Freeform 9900"/>
              <p:cNvSpPr>
                <a:spLocks noEditPoints="1"/>
              </p:cNvSpPr>
              <p:nvPr/>
            </p:nvSpPr>
            <p:spPr bwMode="auto">
              <a:xfrm>
                <a:off x="-269" y="3283"/>
                <a:ext cx="279" cy="30"/>
              </a:xfrm>
              <a:custGeom>
                <a:avLst/>
                <a:gdLst>
                  <a:gd name="T0" fmla="*/ 1 w 118"/>
                  <a:gd name="T1" fmla="*/ 5 h 13"/>
                  <a:gd name="T2" fmla="*/ 0 w 118"/>
                  <a:gd name="T3" fmla="*/ 5 h 13"/>
                  <a:gd name="T4" fmla="*/ 2 w 118"/>
                  <a:gd name="T5" fmla="*/ 6 h 13"/>
                  <a:gd name="T6" fmla="*/ 2 w 118"/>
                  <a:gd name="T7" fmla="*/ 6 h 13"/>
                  <a:gd name="T8" fmla="*/ 1 w 118"/>
                  <a:gd name="T9" fmla="*/ 5 h 13"/>
                  <a:gd name="T10" fmla="*/ 1 w 118"/>
                  <a:gd name="T11" fmla="*/ 4 h 13"/>
                  <a:gd name="T12" fmla="*/ 1 w 118"/>
                  <a:gd name="T13" fmla="*/ 4 h 13"/>
                  <a:gd name="T14" fmla="*/ 3 w 118"/>
                  <a:gd name="T15" fmla="*/ 5 h 13"/>
                  <a:gd name="T16" fmla="*/ 3 w 118"/>
                  <a:gd name="T17" fmla="*/ 5 h 13"/>
                  <a:gd name="T18" fmla="*/ 1 w 118"/>
                  <a:gd name="T19" fmla="*/ 4 h 13"/>
                  <a:gd name="T20" fmla="*/ 2 w 118"/>
                  <a:gd name="T21" fmla="*/ 2 h 13"/>
                  <a:gd name="T22" fmla="*/ 2 w 118"/>
                  <a:gd name="T23" fmla="*/ 3 h 13"/>
                  <a:gd name="T24" fmla="*/ 3 w 118"/>
                  <a:gd name="T25" fmla="*/ 4 h 13"/>
                  <a:gd name="T26" fmla="*/ 4 w 118"/>
                  <a:gd name="T27" fmla="*/ 3 h 13"/>
                  <a:gd name="T28" fmla="*/ 2 w 118"/>
                  <a:gd name="T29" fmla="*/ 2 h 13"/>
                  <a:gd name="T30" fmla="*/ 88 w 118"/>
                  <a:gd name="T31" fmla="*/ 1 h 13"/>
                  <a:gd name="T32" fmla="*/ 84 w 118"/>
                  <a:gd name="T33" fmla="*/ 9 h 13"/>
                  <a:gd name="T34" fmla="*/ 92 w 118"/>
                  <a:gd name="T35" fmla="*/ 13 h 13"/>
                  <a:gd name="T36" fmla="*/ 96 w 118"/>
                  <a:gd name="T37" fmla="*/ 6 h 13"/>
                  <a:gd name="T38" fmla="*/ 88 w 118"/>
                  <a:gd name="T39" fmla="*/ 1 h 13"/>
                  <a:gd name="T40" fmla="*/ 20 w 118"/>
                  <a:gd name="T41" fmla="*/ 1 h 13"/>
                  <a:gd name="T42" fmla="*/ 19 w 118"/>
                  <a:gd name="T43" fmla="*/ 2 h 13"/>
                  <a:gd name="T44" fmla="*/ 21 w 118"/>
                  <a:gd name="T45" fmla="*/ 3 h 13"/>
                  <a:gd name="T46" fmla="*/ 22 w 118"/>
                  <a:gd name="T47" fmla="*/ 2 h 13"/>
                  <a:gd name="T48" fmla="*/ 20 w 118"/>
                  <a:gd name="T49" fmla="*/ 1 h 13"/>
                  <a:gd name="T50" fmla="*/ 114 w 118"/>
                  <a:gd name="T51" fmla="*/ 1 h 13"/>
                  <a:gd name="T52" fmla="*/ 112 w 118"/>
                  <a:gd name="T53" fmla="*/ 4 h 13"/>
                  <a:gd name="T54" fmla="*/ 113 w 118"/>
                  <a:gd name="T55" fmla="*/ 5 h 13"/>
                  <a:gd name="T56" fmla="*/ 117 w 118"/>
                  <a:gd name="T57" fmla="*/ 7 h 13"/>
                  <a:gd name="T58" fmla="*/ 118 w 118"/>
                  <a:gd name="T59" fmla="*/ 4 h 13"/>
                  <a:gd name="T60" fmla="*/ 114 w 118"/>
                  <a:gd name="T61" fmla="*/ 1 h 13"/>
                  <a:gd name="T62" fmla="*/ 3 w 118"/>
                  <a:gd name="T63" fmla="*/ 1 h 13"/>
                  <a:gd name="T64" fmla="*/ 2 w 118"/>
                  <a:gd name="T65" fmla="*/ 2 h 13"/>
                  <a:gd name="T66" fmla="*/ 4 w 118"/>
                  <a:gd name="T67" fmla="*/ 3 h 13"/>
                  <a:gd name="T68" fmla="*/ 4 w 118"/>
                  <a:gd name="T69" fmla="*/ 2 h 13"/>
                  <a:gd name="T70" fmla="*/ 3 w 118"/>
                  <a:gd name="T71" fmla="*/ 1 h 13"/>
                  <a:gd name="T72" fmla="*/ 10 w 118"/>
                  <a:gd name="T73" fmla="*/ 1 h 13"/>
                  <a:gd name="T74" fmla="*/ 9 w 118"/>
                  <a:gd name="T75" fmla="*/ 2 h 13"/>
                  <a:gd name="T76" fmla="*/ 9 w 118"/>
                  <a:gd name="T77" fmla="*/ 2 h 13"/>
                  <a:gd name="T78" fmla="*/ 10 w 118"/>
                  <a:gd name="T79" fmla="*/ 1 h 13"/>
                  <a:gd name="T80" fmla="*/ 10 w 118"/>
                  <a:gd name="T81" fmla="*/ 1 h 13"/>
                  <a:gd name="T82" fmla="*/ 19 w 118"/>
                  <a:gd name="T83" fmla="*/ 0 h 13"/>
                  <a:gd name="T84" fmla="*/ 18 w 118"/>
                  <a:gd name="T85" fmla="*/ 2 h 13"/>
                  <a:gd name="T86" fmla="*/ 19 w 118"/>
                  <a:gd name="T87" fmla="*/ 2 h 13"/>
                  <a:gd name="T88" fmla="*/ 19 w 118"/>
                  <a:gd name="T89" fmla="*/ 1 h 13"/>
                  <a:gd name="T90" fmla="*/ 19 w 118"/>
                  <a:gd name="T91" fmla="*/ 0 h 13"/>
                  <a:gd name="T92" fmla="*/ 37 w 118"/>
                  <a:gd name="T93" fmla="*/ 0 h 13"/>
                  <a:gd name="T94" fmla="*/ 33 w 118"/>
                  <a:gd name="T95" fmla="*/ 7 h 13"/>
                  <a:gd name="T96" fmla="*/ 37 w 118"/>
                  <a:gd name="T97" fmla="*/ 9 h 13"/>
                  <a:gd name="T98" fmla="*/ 41 w 118"/>
                  <a:gd name="T99" fmla="*/ 3 h 13"/>
                  <a:gd name="T100" fmla="*/ 37 w 118"/>
                  <a:gd name="T10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18" h="13">
                    <a:moveTo>
                      <a:pt x="1" y="5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2" y="3"/>
                      <a:pt x="3" y="4"/>
                      <a:pt x="3" y="4"/>
                    </a:cubicBezTo>
                    <a:cubicBezTo>
                      <a:pt x="3" y="4"/>
                      <a:pt x="4" y="3"/>
                      <a:pt x="4" y="3"/>
                    </a:cubicBezTo>
                    <a:cubicBezTo>
                      <a:pt x="3" y="3"/>
                      <a:pt x="3" y="2"/>
                      <a:pt x="2" y="2"/>
                    </a:cubicBezTo>
                    <a:moveTo>
                      <a:pt x="88" y="1"/>
                    </a:moveTo>
                    <a:cubicBezTo>
                      <a:pt x="87" y="4"/>
                      <a:pt x="85" y="7"/>
                      <a:pt x="84" y="9"/>
                    </a:cubicBezTo>
                    <a:cubicBezTo>
                      <a:pt x="86" y="11"/>
                      <a:pt x="89" y="12"/>
                      <a:pt x="92" y="13"/>
                    </a:cubicBezTo>
                    <a:cubicBezTo>
                      <a:pt x="93" y="11"/>
                      <a:pt x="95" y="9"/>
                      <a:pt x="96" y="6"/>
                    </a:cubicBezTo>
                    <a:cubicBezTo>
                      <a:pt x="88" y="1"/>
                      <a:pt x="88" y="1"/>
                      <a:pt x="88" y="1"/>
                    </a:cubicBezTo>
                    <a:moveTo>
                      <a:pt x="20" y="1"/>
                    </a:moveTo>
                    <a:cubicBezTo>
                      <a:pt x="20" y="1"/>
                      <a:pt x="19" y="2"/>
                      <a:pt x="19" y="2"/>
                    </a:cubicBezTo>
                    <a:cubicBezTo>
                      <a:pt x="20" y="3"/>
                      <a:pt x="21" y="3"/>
                      <a:pt x="21" y="3"/>
                    </a:cubicBezTo>
                    <a:cubicBezTo>
                      <a:pt x="22" y="3"/>
                      <a:pt x="22" y="3"/>
                      <a:pt x="22" y="2"/>
                    </a:cubicBezTo>
                    <a:cubicBezTo>
                      <a:pt x="21" y="2"/>
                      <a:pt x="21" y="1"/>
                      <a:pt x="20" y="1"/>
                    </a:cubicBezTo>
                    <a:moveTo>
                      <a:pt x="114" y="1"/>
                    </a:moveTo>
                    <a:cubicBezTo>
                      <a:pt x="113" y="2"/>
                      <a:pt x="113" y="3"/>
                      <a:pt x="112" y="4"/>
                    </a:cubicBezTo>
                    <a:cubicBezTo>
                      <a:pt x="112" y="5"/>
                      <a:pt x="113" y="5"/>
                      <a:pt x="113" y="5"/>
                    </a:cubicBezTo>
                    <a:cubicBezTo>
                      <a:pt x="114" y="6"/>
                      <a:pt x="115" y="6"/>
                      <a:pt x="117" y="7"/>
                    </a:cubicBezTo>
                    <a:cubicBezTo>
                      <a:pt x="117" y="6"/>
                      <a:pt x="118" y="5"/>
                      <a:pt x="118" y="4"/>
                    </a:cubicBezTo>
                    <a:cubicBezTo>
                      <a:pt x="117" y="3"/>
                      <a:pt x="116" y="2"/>
                      <a:pt x="114" y="1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1"/>
                      <a:pt x="3" y="1"/>
                    </a:cubicBezTo>
                    <a:moveTo>
                      <a:pt x="10" y="1"/>
                    </a:move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moveTo>
                      <a:pt x="19" y="0"/>
                    </a:moveTo>
                    <a:cubicBezTo>
                      <a:pt x="19" y="1"/>
                      <a:pt x="18" y="1"/>
                      <a:pt x="18" y="2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19" y="2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0"/>
                    </a:cubicBezTo>
                    <a:moveTo>
                      <a:pt x="37" y="0"/>
                    </a:moveTo>
                    <a:cubicBezTo>
                      <a:pt x="35" y="3"/>
                      <a:pt x="34" y="5"/>
                      <a:pt x="33" y="7"/>
                    </a:cubicBezTo>
                    <a:cubicBezTo>
                      <a:pt x="34" y="8"/>
                      <a:pt x="36" y="9"/>
                      <a:pt x="37" y="9"/>
                    </a:cubicBezTo>
                    <a:cubicBezTo>
                      <a:pt x="38" y="7"/>
                      <a:pt x="40" y="5"/>
                      <a:pt x="41" y="3"/>
                    </a:cubicBezTo>
                    <a:cubicBezTo>
                      <a:pt x="39" y="2"/>
                      <a:pt x="38" y="1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6" name="Freeform 9901"/>
              <p:cNvSpPr>
                <a:spLocks noEditPoints="1"/>
              </p:cNvSpPr>
              <p:nvPr/>
            </p:nvSpPr>
            <p:spPr bwMode="auto">
              <a:xfrm>
                <a:off x="-267" y="3290"/>
                <a:ext cx="5" cy="7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1 h 3"/>
                  <a:gd name="T4" fmla="*/ 0 w 2"/>
                  <a:gd name="T5" fmla="*/ 2 h 3"/>
                  <a:gd name="T6" fmla="*/ 1 w 2"/>
                  <a:gd name="T7" fmla="*/ 3 h 3"/>
                  <a:gd name="T8" fmla="*/ 2 w 2"/>
                  <a:gd name="T9" fmla="*/ 2 h 3"/>
                  <a:gd name="T10" fmla="*/ 0 w 2"/>
                  <a:gd name="T11" fmla="*/ 1 h 3"/>
                  <a:gd name="T12" fmla="*/ 1 w 2"/>
                  <a:gd name="T13" fmla="*/ 0 h 3"/>
                  <a:gd name="T14" fmla="*/ 0 w 2"/>
                  <a:gd name="T15" fmla="*/ 1 h 3"/>
                  <a:gd name="T16" fmla="*/ 2 w 2"/>
                  <a:gd name="T17" fmla="*/ 2 h 3"/>
                  <a:gd name="T18" fmla="*/ 2 w 2"/>
                  <a:gd name="T19" fmla="*/ 1 h 3"/>
                  <a:gd name="T20" fmla="*/ 1 w 2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7" name="Freeform 9902"/>
              <p:cNvSpPr>
                <a:spLocks noEditPoints="1"/>
              </p:cNvSpPr>
              <p:nvPr/>
            </p:nvSpPr>
            <p:spPr bwMode="auto">
              <a:xfrm>
                <a:off x="-264" y="3287"/>
                <a:ext cx="231" cy="15"/>
              </a:xfrm>
              <a:custGeom>
                <a:avLst/>
                <a:gdLst>
                  <a:gd name="T0" fmla="*/ 1 w 98"/>
                  <a:gd name="T1" fmla="*/ 4 h 6"/>
                  <a:gd name="T2" fmla="*/ 0 w 98"/>
                  <a:gd name="T3" fmla="*/ 5 h 6"/>
                  <a:gd name="T4" fmla="*/ 2 w 98"/>
                  <a:gd name="T5" fmla="*/ 6 h 6"/>
                  <a:gd name="T6" fmla="*/ 3 w 98"/>
                  <a:gd name="T7" fmla="*/ 5 h 6"/>
                  <a:gd name="T8" fmla="*/ 1 w 98"/>
                  <a:gd name="T9" fmla="*/ 4 h 6"/>
                  <a:gd name="T10" fmla="*/ 1 w 98"/>
                  <a:gd name="T11" fmla="*/ 3 h 6"/>
                  <a:gd name="T12" fmla="*/ 1 w 98"/>
                  <a:gd name="T13" fmla="*/ 3 h 6"/>
                  <a:gd name="T14" fmla="*/ 3 w 98"/>
                  <a:gd name="T15" fmla="*/ 5 h 6"/>
                  <a:gd name="T16" fmla="*/ 3 w 98"/>
                  <a:gd name="T17" fmla="*/ 4 h 6"/>
                  <a:gd name="T18" fmla="*/ 1 w 98"/>
                  <a:gd name="T19" fmla="*/ 3 h 6"/>
                  <a:gd name="T20" fmla="*/ 2 w 98"/>
                  <a:gd name="T21" fmla="*/ 1 h 6"/>
                  <a:gd name="T22" fmla="*/ 2 w 98"/>
                  <a:gd name="T23" fmla="*/ 2 h 6"/>
                  <a:gd name="T24" fmla="*/ 4 w 98"/>
                  <a:gd name="T25" fmla="*/ 4 h 6"/>
                  <a:gd name="T26" fmla="*/ 5 w 98"/>
                  <a:gd name="T27" fmla="*/ 2 h 6"/>
                  <a:gd name="T28" fmla="*/ 2 w 98"/>
                  <a:gd name="T29" fmla="*/ 1 h 6"/>
                  <a:gd name="T30" fmla="*/ 17 w 98"/>
                  <a:gd name="T31" fmla="*/ 1 h 6"/>
                  <a:gd name="T32" fmla="*/ 16 w 98"/>
                  <a:gd name="T33" fmla="*/ 3 h 6"/>
                  <a:gd name="T34" fmla="*/ 18 w 98"/>
                  <a:gd name="T35" fmla="*/ 4 h 6"/>
                  <a:gd name="T36" fmla="*/ 19 w 98"/>
                  <a:gd name="T37" fmla="*/ 2 h 6"/>
                  <a:gd name="T38" fmla="*/ 17 w 98"/>
                  <a:gd name="T39" fmla="*/ 1 h 6"/>
                  <a:gd name="T40" fmla="*/ 97 w 98"/>
                  <a:gd name="T41" fmla="*/ 0 h 6"/>
                  <a:gd name="T42" fmla="*/ 97 w 98"/>
                  <a:gd name="T43" fmla="*/ 1 h 6"/>
                  <a:gd name="T44" fmla="*/ 98 w 98"/>
                  <a:gd name="T45" fmla="*/ 1 h 6"/>
                  <a:gd name="T46" fmla="*/ 98 w 98"/>
                  <a:gd name="T47" fmla="*/ 1 h 6"/>
                  <a:gd name="T48" fmla="*/ 97 w 98"/>
                  <a:gd name="T49" fmla="*/ 0 h 6"/>
                  <a:gd name="T50" fmla="*/ 16 w 98"/>
                  <a:gd name="T51" fmla="*/ 0 h 6"/>
                  <a:gd name="T52" fmla="*/ 15 w 98"/>
                  <a:gd name="T53" fmla="*/ 1 h 6"/>
                  <a:gd name="T54" fmla="*/ 15 w 98"/>
                  <a:gd name="T55" fmla="*/ 2 h 6"/>
                  <a:gd name="T56" fmla="*/ 15 w 98"/>
                  <a:gd name="T57" fmla="*/ 2 h 6"/>
                  <a:gd name="T58" fmla="*/ 16 w 98"/>
                  <a:gd name="T59" fmla="*/ 1 h 6"/>
                  <a:gd name="T60" fmla="*/ 16 w 98"/>
                  <a:gd name="T61" fmla="*/ 0 h 6"/>
                  <a:gd name="T62" fmla="*/ 3 w 98"/>
                  <a:gd name="T63" fmla="*/ 0 h 6"/>
                  <a:gd name="T64" fmla="*/ 2 w 98"/>
                  <a:gd name="T65" fmla="*/ 1 h 6"/>
                  <a:gd name="T66" fmla="*/ 5 w 98"/>
                  <a:gd name="T67" fmla="*/ 2 h 6"/>
                  <a:gd name="T68" fmla="*/ 5 w 98"/>
                  <a:gd name="T69" fmla="*/ 2 h 6"/>
                  <a:gd name="T70" fmla="*/ 3 w 98"/>
                  <a:gd name="T7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8" h="6">
                    <a:moveTo>
                      <a:pt x="1" y="4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1" y="5"/>
                      <a:pt x="2" y="6"/>
                      <a:pt x="2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4" y="4"/>
                    </a:cubicBezTo>
                    <a:cubicBezTo>
                      <a:pt x="4" y="3"/>
                      <a:pt x="4" y="3"/>
                      <a:pt x="5" y="2"/>
                    </a:cubicBezTo>
                    <a:cubicBezTo>
                      <a:pt x="4" y="2"/>
                      <a:pt x="3" y="2"/>
                      <a:pt x="2" y="1"/>
                    </a:cubicBezTo>
                    <a:moveTo>
                      <a:pt x="17" y="1"/>
                    </a:moveTo>
                    <a:cubicBezTo>
                      <a:pt x="16" y="1"/>
                      <a:pt x="16" y="2"/>
                      <a:pt x="16" y="3"/>
                    </a:cubicBezTo>
                    <a:cubicBezTo>
                      <a:pt x="16" y="3"/>
                      <a:pt x="17" y="4"/>
                      <a:pt x="18" y="4"/>
                    </a:cubicBezTo>
                    <a:cubicBezTo>
                      <a:pt x="18" y="3"/>
                      <a:pt x="19" y="3"/>
                      <a:pt x="19" y="2"/>
                    </a:cubicBezTo>
                    <a:cubicBezTo>
                      <a:pt x="18" y="2"/>
                      <a:pt x="18" y="1"/>
                      <a:pt x="17" y="1"/>
                    </a:cubicBezTo>
                    <a:moveTo>
                      <a:pt x="97" y="0"/>
                    </a:moveTo>
                    <a:cubicBezTo>
                      <a:pt x="97" y="1"/>
                      <a:pt x="97" y="1"/>
                      <a:pt x="97" y="1"/>
                    </a:cubicBezTo>
                    <a:cubicBezTo>
                      <a:pt x="97" y="1"/>
                      <a:pt x="97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7" y="0"/>
                      <a:pt x="97" y="0"/>
                      <a:pt x="97" y="0"/>
                    </a:cubicBezTo>
                    <a:moveTo>
                      <a:pt x="16" y="0"/>
                    </a:moveTo>
                    <a:cubicBezTo>
                      <a:pt x="16" y="0"/>
                      <a:pt x="16" y="1"/>
                      <a:pt x="15" y="1"/>
                    </a:cubicBezTo>
                    <a:cubicBezTo>
                      <a:pt x="15" y="1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6" y="2"/>
                      <a:pt x="16" y="1"/>
                      <a:pt x="16" y="1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8" name="Freeform 9903"/>
              <p:cNvSpPr>
                <a:spLocks noEditPoints="1"/>
              </p:cNvSpPr>
              <p:nvPr/>
            </p:nvSpPr>
            <p:spPr bwMode="auto">
              <a:xfrm>
                <a:off x="-262" y="3292"/>
                <a:ext cx="7" cy="7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2 w 3"/>
                  <a:gd name="T7" fmla="*/ 3 h 3"/>
                  <a:gd name="T8" fmla="*/ 0 w 3"/>
                  <a:gd name="T9" fmla="*/ 1 h 3"/>
                  <a:gd name="T10" fmla="*/ 1 w 3"/>
                  <a:gd name="T11" fmla="*/ 0 h 3"/>
                  <a:gd name="T12" fmla="*/ 0 w 3"/>
                  <a:gd name="T13" fmla="*/ 1 h 3"/>
                  <a:gd name="T14" fmla="*/ 2 w 3"/>
                  <a:gd name="T15" fmla="*/ 2 h 3"/>
                  <a:gd name="T16" fmla="*/ 3 w 3"/>
                  <a:gd name="T17" fmla="*/ 2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9" name="Freeform 9904"/>
              <p:cNvSpPr>
                <a:spLocks noEditPoints="1"/>
              </p:cNvSpPr>
              <p:nvPr/>
            </p:nvSpPr>
            <p:spPr bwMode="auto">
              <a:xfrm>
                <a:off x="-257" y="3290"/>
                <a:ext cx="305" cy="19"/>
              </a:xfrm>
              <a:custGeom>
                <a:avLst/>
                <a:gdLst>
                  <a:gd name="T0" fmla="*/ 0 w 129"/>
                  <a:gd name="T1" fmla="*/ 5 h 8"/>
                  <a:gd name="T2" fmla="*/ 0 w 129"/>
                  <a:gd name="T3" fmla="*/ 5 h 8"/>
                  <a:gd name="T4" fmla="*/ 0 w 129"/>
                  <a:gd name="T5" fmla="*/ 5 h 8"/>
                  <a:gd name="T6" fmla="*/ 1 w 129"/>
                  <a:gd name="T7" fmla="*/ 5 h 8"/>
                  <a:gd name="T8" fmla="*/ 0 w 129"/>
                  <a:gd name="T9" fmla="*/ 5 h 8"/>
                  <a:gd name="T10" fmla="*/ 1 w 129"/>
                  <a:gd name="T11" fmla="*/ 4 h 8"/>
                  <a:gd name="T12" fmla="*/ 1 w 129"/>
                  <a:gd name="T13" fmla="*/ 4 h 8"/>
                  <a:gd name="T14" fmla="*/ 1 w 129"/>
                  <a:gd name="T15" fmla="*/ 4 h 8"/>
                  <a:gd name="T16" fmla="*/ 1 w 129"/>
                  <a:gd name="T17" fmla="*/ 4 h 8"/>
                  <a:gd name="T18" fmla="*/ 1 w 129"/>
                  <a:gd name="T19" fmla="*/ 4 h 8"/>
                  <a:gd name="T20" fmla="*/ 2 w 129"/>
                  <a:gd name="T21" fmla="*/ 2 h 8"/>
                  <a:gd name="T22" fmla="*/ 1 w 129"/>
                  <a:gd name="T23" fmla="*/ 3 h 8"/>
                  <a:gd name="T24" fmla="*/ 2 w 129"/>
                  <a:gd name="T25" fmla="*/ 3 h 8"/>
                  <a:gd name="T26" fmla="*/ 2 w 129"/>
                  <a:gd name="T27" fmla="*/ 2 h 8"/>
                  <a:gd name="T28" fmla="*/ 2 w 129"/>
                  <a:gd name="T29" fmla="*/ 2 h 8"/>
                  <a:gd name="T30" fmla="*/ 114 w 129"/>
                  <a:gd name="T31" fmla="*/ 1 h 8"/>
                  <a:gd name="T32" fmla="*/ 112 w 129"/>
                  <a:gd name="T33" fmla="*/ 4 h 8"/>
                  <a:gd name="T34" fmla="*/ 117 w 129"/>
                  <a:gd name="T35" fmla="*/ 7 h 8"/>
                  <a:gd name="T36" fmla="*/ 119 w 129"/>
                  <a:gd name="T37" fmla="*/ 4 h 8"/>
                  <a:gd name="T38" fmla="*/ 114 w 129"/>
                  <a:gd name="T39" fmla="*/ 1 h 8"/>
                  <a:gd name="T40" fmla="*/ 97 w 129"/>
                  <a:gd name="T41" fmla="*/ 1 h 8"/>
                  <a:gd name="T42" fmla="*/ 97 w 129"/>
                  <a:gd name="T43" fmla="*/ 2 h 8"/>
                  <a:gd name="T44" fmla="*/ 102 w 129"/>
                  <a:gd name="T45" fmla="*/ 5 h 8"/>
                  <a:gd name="T46" fmla="*/ 103 w 129"/>
                  <a:gd name="T47" fmla="*/ 6 h 8"/>
                  <a:gd name="T48" fmla="*/ 104 w 129"/>
                  <a:gd name="T49" fmla="*/ 5 h 8"/>
                  <a:gd name="T50" fmla="*/ 97 w 129"/>
                  <a:gd name="T51" fmla="*/ 1 h 8"/>
                  <a:gd name="T52" fmla="*/ 3 w 129"/>
                  <a:gd name="T53" fmla="*/ 1 h 8"/>
                  <a:gd name="T54" fmla="*/ 2 w 129"/>
                  <a:gd name="T55" fmla="*/ 2 h 8"/>
                  <a:gd name="T56" fmla="*/ 2 w 129"/>
                  <a:gd name="T57" fmla="*/ 2 h 8"/>
                  <a:gd name="T58" fmla="*/ 3 w 129"/>
                  <a:gd name="T59" fmla="*/ 1 h 8"/>
                  <a:gd name="T60" fmla="*/ 3 w 129"/>
                  <a:gd name="T61" fmla="*/ 1 h 8"/>
                  <a:gd name="T62" fmla="*/ 20 w 129"/>
                  <a:gd name="T63" fmla="*/ 1 h 8"/>
                  <a:gd name="T64" fmla="*/ 19 w 129"/>
                  <a:gd name="T65" fmla="*/ 2 h 8"/>
                  <a:gd name="T66" fmla="*/ 20 w 129"/>
                  <a:gd name="T67" fmla="*/ 2 h 8"/>
                  <a:gd name="T68" fmla="*/ 21 w 129"/>
                  <a:gd name="T69" fmla="*/ 1 h 8"/>
                  <a:gd name="T70" fmla="*/ 20 w 129"/>
                  <a:gd name="T71" fmla="*/ 1 h 8"/>
                  <a:gd name="T72" fmla="*/ 128 w 129"/>
                  <a:gd name="T73" fmla="*/ 0 h 8"/>
                  <a:gd name="T74" fmla="*/ 126 w 129"/>
                  <a:gd name="T75" fmla="*/ 4 h 8"/>
                  <a:gd name="T76" fmla="*/ 127 w 129"/>
                  <a:gd name="T77" fmla="*/ 4 h 8"/>
                  <a:gd name="T78" fmla="*/ 129 w 129"/>
                  <a:gd name="T79" fmla="*/ 1 h 8"/>
                  <a:gd name="T80" fmla="*/ 128 w 129"/>
                  <a:gd name="T81" fmla="*/ 0 h 8"/>
                  <a:gd name="T82" fmla="*/ 36 w 129"/>
                  <a:gd name="T83" fmla="*/ 0 h 8"/>
                  <a:gd name="T84" fmla="*/ 33 w 129"/>
                  <a:gd name="T85" fmla="*/ 7 h 8"/>
                  <a:gd name="T86" fmla="*/ 34 w 129"/>
                  <a:gd name="T87" fmla="*/ 8 h 8"/>
                  <a:gd name="T88" fmla="*/ 38 w 129"/>
                  <a:gd name="T89" fmla="*/ 1 h 8"/>
                  <a:gd name="T90" fmla="*/ 36 w 129"/>
                  <a:gd name="T9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9" h="8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114" y="1"/>
                    </a:moveTo>
                    <a:cubicBezTo>
                      <a:pt x="113" y="2"/>
                      <a:pt x="113" y="3"/>
                      <a:pt x="112" y="4"/>
                    </a:cubicBezTo>
                    <a:cubicBezTo>
                      <a:pt x="114" y="5"/>
                      <a:pt x="116" y="6"/>
                      <a:pt x="117" y="7"/>
                    </a:cubicBezTo>
                    <a:cubicBezTo>
                      <a:pt x="118" y="6"/>
                      <a:pt x="118" y="5"/>
                      <a:pt x="119" y="4"/>
                    </a:cubicBezTo>
                    <a:cubicBezTo>
                      <a:pt x="117" y="3"/>
                      <a:pt x="116" y="2"/>
                      <a:pt x="114" y="1"/>
                    </a:cubicBezTo>
                    <a:moveTo>
                      <a:pt x="97" y="1"/>
                    </a:moveTo>
                    <a:cubicBezTo>
                      <a:pt x="97" y="1"/>
                      <a:pt x="97" y="2"/>
                      <a:pt x="97" y="2"/>
                    </a:cubicBezTo>
                    <a:cubicBezTo>
                      <a:pt x="98" y="3"/>
                      <a:pt x="100" y="4"/>
                      <a:pt x="102" y="5"/>
                    </a:cubicBezTo>
                    <a:cubicBezTo>
                      <a:pt x="103" y="6"/>
                      <a:pt x="103" y="6"/>
                      <a:pt x="103" y="6"/>
                    </a:cubicBezTo>
                    <a:cubicBezTo>
                      <a:pt x="104" y="6"/>
                      <a:pt x="104" y="5"/>
                      <a:pt x="104" y="5"/>
                    </a:cubicBezTo>
                    <a:cubicBezTo>
                      <a:pt x="97" y="1"/>
                      <a:pt x="97" y="1"/>
                      <a:pt x="97" y="1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20" y="1"/>
                    </a:moveTo>
                    <a:cubicBezTo>
                      <a:pt x="19" y="1"/>
                      <a:pt x="19" y="1"/>
                      <a:pt x="19" y="2"/>
                    </a:cubicBezTo>
                    <a:cubicBezTo>
                      <a:pt x="19" y="2"/>
                      <a:pt x="20" y="2"/>
                      <a:pt x="20" y="2"/>
                    </a:cubicBezTo>
                    <a:cubicBezTo>
                      <a:pt x="20" y="2"/>
                      <a:pt x="21" y="2"/>
                      <a:pt x="21" y="1"/>
                    </a:cubicBezTo>
                    <a:cubicBezTo>
                      <a:pt x="20" y="1"/>
                      <a:pt x="20" y="1"/>
                      <a:pt x="20" y="1"/>
                    </a:cubicBezTo>
                    <a:moveTo>
                      <a:pt x="128" y="0"/>
                    </a:moveTo>
                    <a:cubicBezTo>
                      <a:pt x="127" y="2"/>
                      <a:pt x="127" y="3"/>
                      <a:pt x="126" y="4"/>
                    </a:cubicBezTo>
                    <a:cubicBezTo>
                      <a:pt x="126" y="4"/>
                      <a:pt x="126" y="4"/>
                      <a:pt x="127" y="4"/>
                    </a:cubicBezTo>
                    <a:cubicBezTo>
                      <a:pt x="127" y="3"/>
                      <a:pt x="128" y="2"/>
                      <a:pt x="129" y="1"/>
                    </a:cubicBezTo>
                    <a:cubicBezTo>
                      <a:pt x="128" y="0"/>
                      <a:pt x="128" y="0"/>
                      <a:pt x="128" y="0"/>
                    </a:cubicBezTo>
                    <a:moveTo>
                      <a:pt x="36" y="0"/>
                    </a:moveTo>
                    <a:cubicBezTo>
                      <a:pt x="35" y="2"/>
                      <a:pt x="34" y="5"/>
                      <a:pt x="33" y="7"/>
                    </a:cubicBezTo>
                    <a:cubicBezTo>
                      <a:pt x="33" y="7"/>
                      <a:pt x="34" y="7"/>
                      <a:pt x="34" y="8"/>
                    </a:cubicBezTo>
                    <a:cubicBezTo>
                      <a:pt x="35" y="5"/>
                      <a:pt x="36" y="3"/>
                      <a:pt x="38" y="1"/>
                    </a:cubicBezTo>
                    <a:cubicBezTo>
                      <a:pt x="37" y="1"/>
                      <a:pt x="37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0" name="Freeform 9905"/>
              <p:cNvSpPr>
                <a:spLocks noEditPoints="1"/>
              </p:cNvSpPr>
              <p:nvPr/>
            </p:nvSpPr>
            <p:spPr bwMode="auto">
              <a:xfrm>
                <a:off x="-257" y="3297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1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1" name="Freeform 9906"/>
              <p:cNvSpPr>
                <a:spLocks noEditPoints="1"/>
              </p:cNvSpPr>
              <p:nvPr/>
            </p:nvSpPr>
            <p:spPr bwMode="auto">
              <a:xfrm>
                <a:off x="-323" y="3294"/>
                <a:ext cx="378" cy="29"/>
              </a:xfrm>
              <a:custGeom>
                <a:avLst/>
                <a:gdLst>
                  <a:gd name="T0" fmla="*/ 18 w 160"/>
                  <a:gd name="T1" fmla="*/ 9 h 12"/>
                  <a:gd name="T2" fmla="*/ 20 w 160"/>
                  <a:gd name="T3" fmla="*/ 10 h 12"/>
                  <a:gd name="T4" fmla="*/ 21 w 160"/>
                  <a:gd name="T5" fmla="*/ 5 h 12"/>
                  <a:gd name="T6" fmla="*/ 21 w 160"/>
                  <a:gd name="T7" fmla="*/ 7 h 12"/>
                  <a:gd name="T8" fmla="*/ 21 w 160"/>
                  <a:gd name="T9" fmla="*/ 5 h 12"/>
                  <a:gd name="T10" fmla="*/ 22 w 160"/>
                  <a:gd name="T11" fmla="*/ 3 h 12"/>
                  <a:gd name="T12" fmla="*/ 24 w 160"/>
                  <a:gd name="T13" fmla="*/ 3 h 12"/>
                  <a:gd name="T14" fmla="*/ 89 w 160"/>
                  <a:gd name="T15" fmla="*/ 2 h 12"/>
                  <a:gd name="T16" fmla="*/ 94 w 160"/>
                  <a:gd name="T17" fmla="*/ 12 h 12"/>
                  <a:gd name="T18" fmla="*/ 98 w 160"/>
                  <a:gd name="T19" fmla="*/ 7 h 12"/>
                  <a:gd name="T20" fmla="*/ 25 w 160"/>
                  <a:gd name="T21" fmla="*/ 2 h 12"/>
                  <a:gd name="T22" fmla="*/ 24 w 160"/>
                  <a:gd name="T23" fmla="*/ 3 h 12"/>
                  <a:gd name="T24" fmla="*/ 27 w 160"/>
                  <a:gd name="T25" fmla="*/ 3 h 12"/>
                  <a:gd name="T26" fmla="*/ 6 w 160"/>
                  <a:gd name="T27" fmla="*/ 2 h 12"/>
                  <a:gd name="T28" fmla="*/ 5 w 160"/>
                  <a:gd name="T29" fmla="*/ 10 h 12"/>
                  <a:gd name="T30" fmla="*/ 6 w 160"/>
                  <a:gd name="T31" fmla="*/ 2 h 12"/>
                  <a:gd name="T32" fmla="*/ 52 w 160"/>
                  <a:gd name="T33" fmla="*/ 3 h 12"/>
                  <a:gd name="T34" fmla="*/ 54 w 160"/>
                  <a:gd name="T35" fmla="*/ 3 h 12"/>
                  <a:gd name="T36" fmla="*/ 120 w 160"/>
                  <a:gd name="T37" fmla="*/ 1 h 12"/>
                  <a:gd name="T38" fmla="*/ 116 w 160"/>
                  <a:gd name="T39" fmla="*/ 9 h 12"/>
                  <a:gd name="T40" fmla="*/ 120 w 160"/>
                  <a:gd name="T41" fmla="*/ 1 h 12"/>
                  <a:gd name="T42" fmla="*/ 23 w 160"/>
                  <a:gd name="T43" fmla="*/ 1 h 12"/>
                  <a:gd name="T44" fmla="*/ 24 w 160"/>
                  <a:gd name="T45" fmla="*/ 3 h 12"/>
                  <a:gd name="T46" fmla="*/ 23 w 160"/>
                  <a:gd name="T47" fmla="*/ 1 h 12"/>
                  <a:gd name="T48" fmla="*/ 40 w 160"/>
                  <a:gd name="T49" fmla="*/ 2 h 12"/>
                  <a:gd name="T50" fmla="*/ 42 w 160"/>
                  <a:gd name="T51" fmla="*/ 2 h 12"/>
                  <a:gd name="T52" fmla="*/ 68 w 160"/>
                  <a:gd name="T53" fmla="*/ 1 h 12"/>
                  <a:gd name="T54" fmla="*/ 71 w 160"/>
                  <a:gd name="T55" fmla="*/ 11 h 12"/>
                  <a:gd name="T56" fmla="*/ 68 w 160"/>
                  <a:gd name="T57" fmla="*/ 1 h 12"/>
                  <a:gd name="T58" fmla="*/ 1 w 160"/>
                  <a:gd name="T59" fmla="*/ 7 h 12"/>
                  <a:gd name="T60" fmla="*/ 2 w 160"/>
                  <a:gd name="T61" fmla="*/ 8 h 12"/>
                  <a:gd name="T62" fmla="*/ 4 w 160"/>
                  <a:gd name="T63" fmla="*/ 0 h 12"/>
                  <a:gd name="T64" fmla="*/ 45 w 160"/>
                  <a:gd name="T65" fmla="*/ 3 h 12"/>
                  <a:gd name="T66" fmla="*/ 48 w 160"/>
                  <a:gd name="T67" fmla="*/ 1 h 12"/>
                  <a:gd name="T68" fmla="*/ 4 w 160"/>
                  <a:gd name="T69" fmla="*/ 0 h 12"/>
                  <a:gd name="T70" fmla="*/ 0 w 160"/>
                  <a:gd name="T71" fmla="*/ 7 h 12"/>
                  <a:gd name="T72" fmla="*/ 4 w 160"/>
                  <a:gd name="T73" fmla="*/ 0 h 12"/>
                  <a:gd name="T74" fmla="*/ 39 w 160"/>
                  <a:gd name="T75" fmla="*/ 0 h 12"/>
                  <a:gd name="T76" fmla="*/ 39 w 160"/>
                  <a:gd name="T77" fmla="*/ 1 h 12"/>
                  <a:gd name="T78" fmla="*/ 39 w 160"/>
                  <a:gd name="T79" fmla="*/ 0 h 12"/>
                  <a:gd name="T80" fmla="*/ 4 w 160"/>
                  <a:gd name="T81" fmla="*/ 0 h 12"/>
                  <a:gd name="T82" fmla="*/ 4 w 160"/>
                  <a:gd name="T83" fmla="*/ 0 h 12"/>
                  <a:gd name="T84" fmla="*/ 159 w 160"/>
                  <a:gd name="T85" fmla="*/ 0 h 12"/>
                  <a:gd name="T86" fmla="*/ 157 w 160"/>
                  <a:gd name="T87" fmla="*/ 4 h 12"/>
                  <a:gd name="T88" fmla="*/ 160 w 160"/>
                  <a:gd name="T89" fmla="*/ 1 h 12"/>
                  <a:gd name="T90" fmla="*/ 91 w 160"/>
                  <a:gd name="T91" fmla="*/ 0 h 12"/>
                  <a:gd name="T92" fmla="*/ 99 w 160"/>
                  <a:gd name="T93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0" h="12">
                    <a:moveTo>
                      <a:pt x="18" y="9"/>
                    </a:moveTo>
                    <a:cubicBezTo>
                      <a:pt x="18" y="9"/>
                      <a:pt x="18" y="9"/>
                      <a:pt x="18" y="9"/>
                    </a:cubicBezTo>
                    <a:cubicBezTo>
                      <a:pt x="19" y="9"/>
                      <a:pt x="19" y="9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9" y="9"/>
                      <a:pt x="19" y="9"/>
                      <a:pt x="18" y="9"/>
                    </a:cubicBezTo>
                    <a:moveTo>
                      <a:pt x="21" y="5"/>
                    </a:moveTo>
                    <a:cubicBezTo>
                      <a:pt x="20" y="6"/>
                      <a:pt x="20" y="6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1" y="7"/>
                      <a:pt x="22" y="7"/>
                      <a:pt x="22" y="6"/>
                    </a:cubicBezTo>
                    <a:cubicBezTo>
                      <a:pt x="21" y="6"/>
                      <a:pt x="21" y="5"/>
                      <a:pt x="21" y="5"/>
                    </a:cubicBezTo>
                    <a:moveTo>
                      <a:pt x="22" y="2"/>
                    </a:moveTo>
                    <a:cubicBezTo>
                      <a:pt x="22" y="3"/>
                      <a:pt x="22" y="3"/>
                      <a:pt x="22" y="3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3" y="4"/>
                      <a:pt x="24" y="3"/>
                    </a:cubicBezTo>
                    <a:cubicBezTo>
                      <a:pt x="23" y="3"/>
                      <a:pt x="23" y="3"/>
                      <a:pt x="22" y="2"/>
                    </a:cubicBezTo>
                    <a:moveTo>
                      <a:pt x="89" y="2"/>
                    </a:moveTo>
                    <a:cubicBezTo>
                      <a:pt x="86" y="8"/>
                      <a:pt x="86" y="8"/>
                      <a:pt x="86" y="8"/>
                    </a:cubicBezTo>
                    <a:cubicBezTo>
                      <a:pt x="89" y="9"/>
                      <a:pt x="92" y="11"/>
                      <a:pt x="94" y="12"/>
                    </a:cubicBezTo>
                    <a:cubicBezTo>
                      <a:pt x="95" y="12"/>
                      <a:pt x="95" y="11"/>
                      <a:pt x="96" y="10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5" y="6"/>
                      <a:pt x="92" y="4"/>
                      <a:pt x="89" y="2"/>
                    </a:cubicBezTo>
                    <a:moveTo>
                      <a:pt x="25" y="2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5" y="4"/>
                      <a:pt x="26" y="4"/>
                      <a:pt x="26" y="5"/>
                    </a:cubicBezTo>
                    <a:cubicBezTo>
                      <a:pt x="27" y="4"/>
                      <a:pt x="27" y="4"/>
                      <a:pt x="27" y="3"/>
                    </a:cubicBezTo>
                    <a:cubicBezTo>
                      <a:pt x="26" y="3"/>
                      <a:pt x="26" y="2"/>
                      <a:pt x="25" y="2"/>
                    </a:cubicBezTo>
                    <a:moveTo>
                      <a:pt x="6" y="2"/>
                    </a:moveTo>
                    <a:cubicBezTo>
                      <a:pt x="5" y="4"/>
                      <a:pt x="4" y="6"/>
                      <a:pt x="2" y="9"/>
                    </a:cubicBezTo>
                    <a:cubicBezTo>
                      <a:pt x="3" y="9"/>
                      <a:pt x="4" y="10"/>
                      <a:pt x="5" y="10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7" y="2"/>
                      <a:pt x="6" y="2"/>
                    </a:cubicBezTo>
                    <a:moveTo>
                      <a:pt x="53" y="2"/>
                    </a:moveTo>
                    <a:cubicBezTo>
                      <a:pt x="53" y="2"/>
                      <a:pt x="52" y="2"/>
                      <a:pt x="52" y="3"/>
                    </a:cubicBezTo>
                    <a:cubicBezTo>
                      <a:pt x="53" y="3"/>
                      <a:pt x="53" y="3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2"/>
                      <a:pt x="53" y="2"/>
                      <a:pt x="53" y="2"/>
                    </a:cubicBezTo>
                    <a:moveTo>
                      <a:pt x="120" y="1"/>
                    </a:moveTo>
                    <a:cubicBezTo>
                      <a:pt x="118" y="4"/>
                      <a:pt x="117" y="6"/>
                      <a:pt x="115" y="9"/>
                    </a:cubicBezTo>
                    <a:cubicBezTo>
                      <a:pt x="116" y="9"/>
                      <a:pt x="116" y="9"/>
                      <a:pt x="116" y="9"/>
                    </a:cubicBezTo>
                    <a:cubicBezTo>
                      <a:pt x="118" y="7"/>
                      <a:pt x="119" y="4"/>
                      <a:pt x="121" y="2"/>
                    </a:cubicBezTo>
                    <a:cubicBezTo>
                      <a:pt x="120" y="1"/>
                      <a:pt x="120" y="1"/>
                      <a:pt x="120" y="1"/>
                    </a:cubicBezTo>
                    <a:cubicBezTo>
                      <a:pt x="120" y="1"/>
                      <a:pt x="120" y="1"/>
                      <a:pt x="120" y="1"/>
                    </a:cubicBezTo>
                    <a:moveTo>
                      <a:pt x="23" y="1"/>
                    </a:moveTo>
                    <a:cubicBezTo>
                      <a:pt x="23" y="1"/>
                      <a:pt x="23" y="2"/>
                      <a:pt x="22" y="2"/>
                    </a:cubicBezTo>
                    <a:cubicBezTo>
                      <a:pt x="23" y="2"/>
                      <a:pt x="23" y="3"/>
                      <a:pt x="24" y="3"/>
                    </a:cubicBezTo>
                    <a:cubicBezTo>
                      <a:pt x="24" y="3"/>
                      <a:pt x="24" y="2"/>
                      <a:pt x="25" y="2"/>
                    </a:cubicBezTo>
                    <a:cubicBezTo>
                      <a:pt x="24" y="1"/>
                      <a:pt x="24" y="1"/>
                      <a:pt x="23" y="1"/>
                    </a:cubicBezTo>
                    <a:moveTo>
                      <a:pt x="40" y="1"/>
                    </a:moveTo>
                    <a:cubicBezTo>
                      <a:pt x="40" y="1"/>
                      <a:pt x="40" y="1"/>
                      <a:pt x="40" y="2"/>
                    </a:cubicBezTo>
                    <a:cubicBezTo>
                      <a:pt x="40" y="2"/>
                      <a:pt x="41" y="2"/>
                      <a:pt x="42" y="3"/>
                    </a:cubicBezTo>
                    <a:cubicBezTo>
                      <a:pt x="42" y="3"/>
                      <a:pt x="42" y="2"/>
                      <a:pt x="42" y="2"/>
                    </a:cubicBezTo>
                    <a:cubicBezTo>
                      <a:pt x="42" y="2"/>
                      <a:pt x="41" y="1"/>
                      <a:pt x="40" y="1"/>
                    </a:cubicBezTo>
                    <a:moveTo>
                      <a:pt x="68" y="1"/>
                    </a:moveTo>
                    <a:cubicBezTo>
                      <a:pt x="67" y="3"/>
                      <a:pt x="66" y="5"/>
                      <a:pt x="64" y="7"/>
                    </a:cubicBezTo>
                    <a:cubicBezTo>
                      <a:pt x="67" y="8"/>
                      <a:pt x="69" y="10"/>
                      <a:pt x="71" y="11"/>
                    </a:cubicBezTo>
                    <a:cubicBezTo>
                      <a:pt x="73" y="9"/>
                      <a:pt x="74" y="7"/>
                      <a:pt x="75" y="5"/>
                    </a:cubicBezTo>
                    <a:cubicBezTo>
                      <a:pt x="73" y="4"/>
                      <a:pt x="70" y="2"/>
                      <a:pt x="68" y="1"/>
                    </a:cubicBezTo>
                    <a:moveTo>
                      <a:pt x="4" y="0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6"/>
                      <a:pt x="4" y="4"/>
                      <a:pt x="6" y="1"/>
                    </a:cubicBezTo>
                    <a:cubicBezTo>
                      <a:pt x="5" y="1"/>
                      <a:pt x="5" y="1"/>
                      <a:pt x="4" y="0"/>
                    </a:cubicBezTo>
                    <a:moveTo>
                      <a:pt x="47" y="0"/>
                    </a:moveTo>
                    <a:cubicBezTo>
                      <a:pt x="46" y="1"/>
                      <a:pt x="46" y="2"/>
                      <a:pt x="45" y="3"/>
                    </a:cubicBezTo>
                    <a:cubicBezTo>
                      <a:pt x="46" y="3"/>
                      <a:pt x="46" y="3"/>
                      <a:pt x="46" y="3"/>
                    </a:cubicBezTo>
                    <a:cubicBezTo>
                      <a:pt x="47" y="3"/>
                      <a:pt x="47" y="2"/>
                      <a:pt x="48" y="1"/>
                    </a:cubicBezTo>
                    <a:cubicBezTo>
                      <a:pt x="47" y="1"/>
                      <a:pt x="47" y="1"/>
                      <a:pt x="47" y="0"/>
                    </a:cubicBezTo>
                    <a:moveTo>
                      <a:pt x="4" y="0"/>
                    </a:moveTo>
                    <a:cubicBezTo>
                      <a:pt x="3" y="1"/>
                      <a:pt x="2" y="3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6"/>
                      <a:pt x="1" y="6"/>
                      <a:pt x="1" y="5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9" y="0"/>
                    </a:moveTo>
                    <a:cubicBezTo>
                      <a:pt x="39" y="0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40" y="1"/>
                      <a:pt x="40" y="0"/>
                    </a:cubicBezTo>
                    <a:cubicBezTo>
                      <a:pt x="40" y="0"/>
                      <a:pt x="39" y="0"/>
                      <a:pt x="39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159" y="0"/>
                    </a:moveTo>
                    <a:cubicBezTo>
                      <a:pt x="158" y="1"/>
                      <a:pt x="157" y="2"/>
                      <a:pt x="157" y="3"/>
                    </a:cubicBezTo>
                    <a:cubicBezTo>
                      <a:pt x="157" y="4"/>
                      <a:pt x="157" y="4"/>
                      <a:pt x="157" y="4"/>
                    </a:cubicBezTo>
                    <a:cubicBezTo>
                      <a:pt x="158" y="4"/>
                      <a:pt x="158" y="4"/>
                      <a:pt x="158" y="4"/>
                    </a:cubicBezTo>
                    <a:cubicBezTo>
                      <a:pt x="160" y="1"/>
                      <a:pt x="160" y="1"/>
                      <a:pt x="160" y="1"/>
                    </a:cubicBezTo>
                    <a:cubicBezTo>
                      <a:pt x="159" y="0"/>
                      <a:pt x="159" y="0"/>
                      <a:pt x="159" y="0"/>
                    </a:cubicBezTo>
                    <a:moveTo>
                      <a:pt x="91" y="0"/>
                    </a:moveTo>
                    <a:cubicBezTo>
                      <a:pt x="94" y="2"/>
                      <a:pt x="96" y="3"/>
                      <a:pt x="99" y="5"/>
                    </a:cubicBezTo>
                    <a:cubicBezTo>
                      <a:pt x="99" y="4"/>
                      <a:pt x="99" y="4"/>
                      <a:pt x="99" y="4"/>
                    </a:cubicBezTo>
                    <a:cubicBezTo>
                      <a:pt x="96" y="3"/>
                      <a:pt x="94" y="1"/>
                      <a:pt x="9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2" name="Freeform 9907"/>
              <p:cNvSpPr>
                <a:spLocks noEditPoints="1"/>
              </p:cNvSpPr>
              <p:nvPr/>
            </p:nvSpPr>
            <p:spPr bwMode="auto">
              <a:xfrm>
                <a:off x="-281" y="3302"/>
                <a:ext cx="12" cy="16"/>
              </a:xfrm>
              <a:custGeom>
                <a:avLst/>
                <a:gdLst>
                  <a:gd name="T0" fmla="*/ 2 w 5"/>
                  <a:gd name="T1" fmla="*/ 4 h 7"/>
                  <a:gd name="T2" fmla="*/ 0 w 5"/>
                  <a:gd name="T3" fmla="*/ 6 h 7"/>
                  <a:gd name="T4" fmla="*/ 2 w 5"/>
                  <a:gd name="T5" fmla="*/ 7 h 7"/>
                  <a:gd name="T6" fmla="*/ 3 w 5"/>
                  <a:gd name="T7" fmla="*/ 4 h 7"/>
                  <a:gd name="T8" fmla="*/ 2 w 5"/>
                  <a:gd name="T9" fmla="*/ 4 h 7"/>
                  <a:gd name="T10" fmla="*/ 4 w 5"/>
                  <a:gd name="T11" fmla="*/ 0 h 7"/>
                  <a:gd name="T12" fmla="*/ 3 w 5"/>
                  <a:gd name="T13" fmla="*/ 2 h 7"/>
                  <a:gd name="T14" fmla="*/ 4 w 5"/>
                  <a:gd name="T15" fmla="*/ 3 h 7"/>
                  <a:gd name="T16" fmla="*/ 5 w 5"/>
                  <a:gd name="T17" fmla="*/ 1 h 7"/>
                  <a:gd name="T18" fmla="*/ 4 w 5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2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4" y="2"/>
                      <a:pt x="5" y="2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3" name="Freeform 9908"/>
              <p:cNvSpPr>
                <a:spLocks noEditPoints="1"/>
              </p:cNvSpPr>
              <p:nvPr/>
            </p:nvSpPr>
            <p:spPr bwMode="auto">
              <a:xfrm>
                <a:off x="-276" y="3302"/>
                <a:ext cx="324" cy="25"/>
              </a:xfrm>
              <a:custGeom>
                <a:avLst/>
                <a:gdLst>
                  <a:gd name="T0" fmla="*/ 0 w 137"/>
                  <a:gd name="T1" fmla="*/ 7 h 11"/>
                  <a:gd name="T2" fmla="*/ 0 w 137"/>
                  <a:gd name="T3" fmla="*/ 7 h 11"/>
                  <a:gd name="T4" fmla="*/ 2 w 137"/>
                  <a:gd name="T5" fmla="*/ 8 h 11"/>
                  <a:gd name="T6" fmla="*/ 2 w 137"/>
                  <a:gd name="T7" fmla="*/ 8 h 11"/>
                  <a:gd name="T8" fmla="*/ 0 w 137"/>
                  <a:gd name="T9" fmla="*/ 7 h 11"/>
                  <a:gd name="T10" fmla="*/ 2 w 137"/>
                  <a:gd name="T11" fmla="*/ 3 h 11"/>
                  <a:gd name="T12" fmla="*/ 1 w 137"/>
                  <a:gd name="T13" fmla="*/ 5 h 11"/>
                  <a:gd name="T14" fmla="*/ 4 w 137"/>
                  <a:gd name="T15" fmla="*/ 6 h 11"/>
                  <a:gd name="T16" fmla="*/ 5 w 137"/>
                  <a:gd name="T17" fmla="*/ 5 h 11"/>
                  <a:gd name="T18" fmla="*/ 2 w 137"/>
                  <a:gd name="T19" fmla="*/ 3 h 11"/>
                  <a:gd name="T20" fmla="*/ 4 w 137"/>
                  <a:gd name="T21" fmla="*/ 1 h 11"/>
                  <a:gd name="T22" fmla="*/ 4 w 137"/>
                  <a:gd name="T23" fmla="*/ 1 h 11"/>
                  <a:gd name="T24" fmla="*/ 6 w 137"/>
                  <a:gd name="T25" fmla="*/ 3 h 11"/>
                  <a:gd name="T26" fmla="*/ 6 w 137"/>
                  <a:gd name="T27" fmla="*/ 2 h 11"/>
                  <a:gd name="T28" fmla="*/ 4 w 137"/>
                  <a:gd name="T29" fmla="*/ 1 h 11"/>
                  <a:gd name="T30" fmla="*/ 19 w 137"/>
                  <a:gd name="T31" fmla="*/ 1 h 11"/>
                  <a:gd name="T32" fmla="*/ 18 w 137"/>
                  <a:gd name="T33" fmla="*/ 2 h 11"/>
                  <a:gd name="T34" fmla="*/ 20 w 137"/>
                  <a:gd name="T35" fmla="*/ 3 h 11"/>
                  <a:gd name="T36" fmla="*/ 21 w 137"/>
                  <a:gd name="T37" fmla="*/ 2 h 11"/>
                  <a:gd name="T38" fmla="*/ 19 w 137"/>
                  <a:gd name="T39" fmla="*/ 1 h 11"/>
                  <a:gd name="T40" fmla="*/ 32 w 137"/>
                  <a:gd name="T41" fmla="*/ 0 h 11"/>
                  <a:gd name="T42" fmla="*/ 30 w 137"/>
                  <a:gd name="T43" fmla="*/ 3 h 11"/>
                  <a:gd name="T44" fmla="*/ 32 w 137"/>
                  <a:gd name="T45" fmla="*/ 4 h 11"/>
                  <a:gd name="T46" fmla="*/ 33 w 137"/>
                  <a:gd name="T47" fmla="*/ 1 h 11"/>
                  <a:gd name="T48" fmla="*/ 32 w 137"/>
                  <a:gd name="T49" fmla="*/ 0 h 11"/>
                  <a:gd name="T50" fmla="*/ 25 w 137"/>
                  <a:gd name="T51" fmla="*/ 0 h 11"/>
                  <a:gd name="T52" fmla="*/ 24 w 137"/>
                  <a:gd name="T53" fmla="*/ 1 h 11"/>
                  <a:gd name="T54" fmla="*/ 25 w 137"/>
                  <a:gd name="T55" fmla="*/ 2 h 11"/>
                  <a:gd name="T56" fmla="*/ 26 w 137"/>
                  <a:gd name="T57" fmla="*/ 1 h 11"/>
                  <a:gd name="T58" fmla="*/ 25 w 137"/>
                  <a:gd name="T59" fmla="*/ 0 h 11"/>
                  <a:gd name="T60" fmla="*/ 103 w 137"/>
                  <a:gd name="T61" fmla="*/ 0 h 11"/>
                  <a:gd name="T62" fmla="*/ 99 w 137"/>
                  <a:gd name="T63" fmla="*/ 7 h 11"/>
                  <a:gd name="T64" fmla="*/ 105 w 137"/>
                  <a:gd name="T65" fmla="*/ 11 h 11"/>
                  <a:gd name="T66" fmla="*/ 109 w 137"/>
                  <a:gd name="T67" fmla="*/ 4 h 11"/>
                  <a:gd name="T68" fmla="*/ 103 w 137"/>
                  <a:gd name="T69" fmla="*/ 0 h 11"/>
                  <a:gd name="T70" fmla="*/ 112 w 137"/>
                  <a:gd name="T71" fmla="*/ 0 h 11"/>
                  <a:gd name="T72" fmla="*/ 112 w 137"/>
                  <a:gd name="T73" fmla="*/ 1 h 11"/>
                  <a:gd name="T74" fmla="*/ 116 w 137"/>
                  <a:gd name="T75" fmla="*/ 4 h 11"/>
                  <a:gd name="T76" fmla="*/ 117 w 137"/>
                  <a:gd name="T77" fmla="*/ 3 h 11"/>
                  <a:gd name="T78" fmla="*/ 112 w 137"/>
                  <a:gd name="T79" fmla="*/ 0 h 11"/>
                  <a:gd name="T80" fmla="*/ 35 w 137"/>
                  <a:gd name="T81" fmla="*/ 0 h 11"/>
                  <a:gd name="T82" fmla="*/ 34 w 137"/>
                  <a:gd name="T83" fmla="*/ 1 h 11"/>
                  <a:gd name="T84" fmla="*/ 39 w 137"/>
                  <a:gd name="T85" fmla="*/ 3 h 11"/>
                  <a:gd name="T86" fmla="*/ 39 w 137"/>
                  <a:gd name="T87" fmla="*/ 2 h 11"/>
                  <a:gd name="T88" fmla="*/ 35 w 137"/>
                  <a:gd name="T89" fmla="*/ 0 h 11"/>
                  <a:gd name="T90" fmla="*/ 18 w 137"/>
                  <a:gd name="T91" fmla="*/ 0 h 11"/>
                  <a:gd name="T92" fmla="*/ 17 w 137"/>
                  <a:gd name="T93" fmla="*/ 1 h 11"/>
                  <a:gd name="T94" fmla="*/ 17 w 137"/>
                  <a:gd name="T95" fmla="*/ 1 h 11"/>
                  <a:gd name="T96" fmla="*/ 18 w 137"/>
                  <a:gd name="T97" fmla="*/ 0 h 11"/>
                  <a:gd name="T98" fmla="*/ 18 w 137"/>
                  <a:gd name="T99" fmla="*/ 0 h 11"/>
                  <a:gd name="T100" fmla="*/ 137 w 137"/>
                  <a:gd name="T101" fmla="*/ 0 h 11"/>
                  <a:gd name="T102" fmla="*/ 136 w 137"/>
                  <a:gd name="T103" fmla="*/ 0 h 11"/>
                  <a:gd name="T104" fmla="*/ 136 w 137"/>
                  <a:gd name="T105" fmla="*/ 0 h 11"/>
                  <a:gd name="T106" fmla="*/ 137 w 137"/>
                  <a:gd name="T10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37" h="11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1" y="7"/>
                      <a:pt x="0" y="7"/>
                    </a:cubicBezTo>
                    <a:moveTo>
                      <a:pt x="2" y="3"/>
                    </a:moveTo>
                    <a:cubicBezTo>
                      <a:pt x="2" y="4"/>
                      <a:pt x="2" y="4"/>
                      <a:pt x="1" y="5"/>
                    </a:cubicBezTo>
                    <a:cubicBezTo>
                      <a:pt x="2" y="5"/>
                      <a:pt x="3" y="6"/>
                      <a:pt x="4" y="6"/>
                    </a:cubicBezTo>
                    <a:cubicBezTo>
                      <a:pt x="4" y="6"/>
                      <a:pt x="4" y="5"/>
                      <a:pt x="5" y="5"/>
                    </a:cubicBezTo>
                    <a:cubicBezTo>
                      <a:pt x="4" y="4"/>
                      <a:pt x="3" y="4"/>
                      <a:pt x="2" y="3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1"/>
                      <a:pt x="4" y="1"/>
                    </a:cubicBezTo>
                    <a:moveTo>
                      <a:pt x="19" y="1"/>
                    </a:moveTo>
                    <a:cubicBezTo>
                      <a:pt x="18" y="1"/>
                      <a:pt x="18" y="1"/>
                      <a:pt x="18" y="2"/>
                    </a:cubicBezTo>
                    <a:cubicBezTo>
                      <a:pt x="19" y="2"/>
                      <a:pt x="19" y="2"/>
                      <a:pt x="20" y="3"/>
                    </a:cubicBezTo>
                    <a:cubicBezTo>
                      <a:pt x="20" y="2"/>
                      <a:pt x="20" y="2"/>
                      <a:pt x="21" y="2"/>
                    </a:cubicBezTo>
                    <a:cubicBezTo>
                      <a:pt x="20" y="1"/>
                      <a:pt x="19" y="1"/>
                      <a:pt x="19" y="1"/>
                    </a:cubicBezTo>
                    <a:moveTo>
                      <a:pt x="32" y="0"/>
                    </a:moveTo>
                    <a:cubicBezTo>
                      <a:pt x="31" y="1"/>
                      <a:pt x="31" y="2"/>
                      <a:pt x="30" y="3"/>
                    </a:cubicBezTo>
                    <a:cubicBezTo>
                      <a:pt x="31" y="3"/>
                      <a:pt x="31" y="3"/>
                      <a:pt x="32" y="4"/>
                    </a:cubicBezTo>
                    <a:cubicBezTo>
                      <a:pt x="32" y="3"/>
                      <a:pt x="33" y="2"/>
                      <a:pt x="33" y="1"/>
                    </a:cubicBezTo>
                    <a:cubicBezTo>
                      <a:pt x="33" y="1"/>
                      <a:pt x="32" y="1"/>
                      <a:pt x="32" y="0"/>
                    </a:cubicBezTo>
                    <a:moveTo>
                      <a:pt x="25" y="0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4" y="2"/>
                      <a:pt x="25" y="2"/>
                      <a:pt x="25" y="2"/>
                    </a:cubicBezTo>
                    <a:cubicBezTo>
                      <a:pt x="25" y="2"/>
                      <a:pt x="26" y="1"/>
                      <a:pt x="26" y="1"/>
                    </a:cubicBezTo>
                    <a:cubicBezTo>
                      <a:pt x="25" y="1"/>
                      <a:pt x="25" y="1"/>
                      <a:pt x="25" y="0"/>
                    </a:cubicBezTo>
                    <a:moveTo>
                      <a:pt x="103" y="0"/>
                    </a:moveTo>
                    <a:cubicBezTo>
                      <a:pt x="101" y="3"/>
                      <a:pt x="100" y="5"/>
                      <a:pt x="99" y="7"/>
                    </a:cubicBezTo>
                    <a:cubicBezTo>
                      <a:pt x="101" y="9"/>
                      <a:pt x="103" y="10"/>
                      <a:pt x="105" y="11"/>
                    </a:cubicBezTo>
                    <a:cubicBezTo>
                      <a:pt x="107" y="9"/>
                      <a:pt x="108" y="7"/>
                      <a:pt x="109" y="4"/>
                    </a:cubicBezTo>
                    <a:cubicBezTo>
                      <a:pt x="103" y="0"/>
                      <a:pt x="103" y="0"/>
                      <a:pt x="103" y="0"/>
                    </a:cubicBezTo>
                    <a:moveTo>
                      <a:pt x="112" y="0"/>
                    </a:moveTo>
                    <a:cubicBezTo>
                      <a:pt x="112" y="1"/>
                      <a:pt x="112" y="1"/>
                      <a:pt x="112" y="1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7" y="4"/>
                      <a:pt x="117" y="3"/>
                      <a:pt x="117" y="3"/>
                    </a:cubicBezTo>
                    <a:cubicBezTo>
                      <a:pt x="112" y="0"/>
                      <a:pt x="112" y="0"/>
                      <a:pt x="112" y="0"/>
                    </a:cubicBezTo>
                    <a:moveTo>
                      <a:pt x="35" y="0"/>
                    </a:moveTo>
                    <a:cubicBezTo>
                      <a:pt x="35" y="0"/>
                      <a:pt x="35" y="1"/>
                      <a:pt x="34" y="1"/>
                    </a:cubicBezTo>
                    <a:cubicBezTo>
                      <a:pt x="36" y="2"/>
                      <a:pt x="37" y="3"/>
                      <a:pt x="39" y="3"/>
                    </a:cubicBezTo>
                    <a:cubicBezTo>
                      <a:pt x="39" y="3"/>
                      <a:pt x="39" y="3"/>
                      <a:pt x="39" y="2"/>
                    </a:cubicBezTo>
                    <a:cubicBezTo>
                      <a:pt x="38" y="2"/>
                      <a:pt x="37" y="1"/>
                      <a:pt x="35" y="0"/>
                    </a:cubicBezTo>
                    <a:moveTo>
                      <a:pt x="18" y="0"/>
                    </a:moveTo>
                    <a:cubicBezTo>
                      <a:pt x="17" y="0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8" y="1"/>
                      <a:pt x="18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moveTo>
                      <a:pt x="137" y="0"/>
                    </a:moveTo>
                    <a:cubicBezTo>
                      <a:pt x="136" y="0"/>
                      <a:pt x="136" y="0"/>
                      <a:pt x="136" y="0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36" y="0"/>
                      <a:pt x="136" y="0"/>
                      <a:pt x="1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4" name="Freeform 9909"/>
              <p:cNvSpPr>
                <a:spLocks noEditPoints="1"/>
              </p:cNvSpPr>
              <p:nvPr/>
            </p:nvSpPr>
            <p:spPr bwMode="auto">
              <a:xfrm>
                <a:off x="-276" y="3304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2 w 6"/>
                  <a:gd name="T5" fmla="*/ 7 h 7"/>
                  <a:gd name="T6" fmla="*/ 4 w 6"/>
                  <a:gd name="T7" fmla="*/ 5 h 7"/>
                  <a:gd name="T8" fmla="*/ 1 w 6"/>
                  <a:gd name="T9" fmla="*/ 4 h 7"/>
                  <a:gd name="T10" fmla="*/ 4 w 6"/>
                  <a:gd name="T11" fmla="*/ 0 h 7"/>
                  <a:gd name="T12" fmla="*/ 2 w 6"/>
                  <a:gd name="T13" fmla="*/ 2 h 7"/>
                  <a:gd name="T14" fmla="*/ 5 w 6"/>
                  <a:gd name="T15" fmla="*/ 4 h 7"/>
                  <a:gd name="T16" fmla="*/ 6 w 6"/>
                  <a:gd name="T17" fmla="*/ 2 h 7"/>
                  <a:gd name="T18" fmla="*/ 4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2"/>
                    </a:cubicBezTo>
                    <a:cubicBezTo>
                      <a:pt x="3" y="3"/>
                      <a:pt x="4" y="3"/>
                      <a:pt x="5" y="4"/>
                    </a:cubicBezTo>
                    <a:cubicBezTo>
                      <a:pt x="5" y="3"/>
                      <a:pt x="5" y="2"/>
                      <a:pt x="6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5" name="Freeform 9910"/>
              <p:cNvSpPr>
                <a:spLocks noEditPoints="1"/>
              </p:cNvSpPr>
              <p:nvPr/>
            </p:nvSpPr>
            <p:spPr bwMode="auto">
              <a:xfrm>
                <a:off x="-260" y="3304"/>
                <a:ext cx="24" cy="9"/>
              </a:xfrm>
              <a:custGeom>
                <a:avLst/>
                <a:gdLst>
                  <a:gd name="T0" fmla="*/ 8 w 10"/>
                  <a:gd name="T1" fmla="*/ 3 h 4"/>
                  <a:gd name="T2" fmla="*/ 8 w 10"/>
                  <a:gd name="T3" fmla="*/ 3 h 4"/>
                  <a:gd name="T4" fmla="*/ 8 w 10"/>
                  <a:gd name="T5" fmla="*/ 4 h 4"/>
                  <a:gd name="T6" fmla="*/ 9 w 10"/>
                  <a:gd name="T7" fmla="*/ 3 h 4"/>
                  <a:gd name="T8" fmla="*/ 8 w 10"/>
                  <a:gd name="T9" fmla="*/ 3 h 4"/>
                  <a:gd name="T10" fmla="*/ 9 w 10"/>
                  <a:gd name="T11" fmla="*/ 2 h 4"/>
                  <a:gd name="T12" fmla="*/ 9 w 10"/>
                  <a:gd name="T13" fmla="*/ 2 h 4"/>
                  <a:gd name="T14" fmla="*/ 9 w 10"/>
                  <a:gd name="T15" fmla="*/ 3 h 4"/>
                  <a:gd name="T16" fmla="*/ 9 w 10"/>
                  <a:gd name="T17" fmla="*/ 2 h 4"/>
                  <a:gd name="T18" fmla="*/ 9 w 10"/>
                  <a:gd name="T19" fmla="*/ 2 h 4"/>
                  <a:gd name="T20" fmla="*/ 10 w 10"/>
                  <a:gd name="T21" fmla="*/ 0 h 4"/>
                  <a:gd name="T22" fmla="*/ 9 w 10"/>
                  <a:gd name="T23" fmla="*/ 1 h 4"/>
                  <a:gd name="T24" fmla="*/ 10 w 10"/>
                  <a:gd name="T25" fmla="*/ 1 h 4"/>
                  <a:gd name="T26" fmla="*/ 10 w 10"/>
                  <a:gd name="T27" fmla="*/ 0 h 4"/>
                  <a:gd name="T28" fmla="*/ 10 w 10"/>
                  <a:gd name="T29" fmla="*/ 0 h 4"/>
                  <a:gd name="T30" fmla="*/ 1 w 10"/>
                  <a:gd name="T31" fmla="*/ 0 h 4"/>
                  <a:gd name="T32" fmla="*/ 0 w 10"/>
                  <a:gd name="T33" fmla="*/ 1 h 4"/>
                  <a:gd name="T34" fmla="*/ 0 w 10"/>
                  <a:gd name="T35" fmla="*/ 1 h 4"/>
                  <a:gd name="T36" fmla="*/ 1 w 10"/>
                  <a:gd name="T37" fmla="*/ 0 h 4"/>
                  <a:gd name="T38" fmla="*/ 1 w 10"/>
                  <a:gd name="T3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4"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9" y="3"/>
                      <a:pt x="8" y="3"/>
                      <a:pt x="8" y="3"/>
                    </a:cubicBezTo>
                    <a:moveTo>
                      <a:pt x="9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moveTo>
                      <a:pt x="10" y="0"/>
                    </a:moveTo>
                    <a:cubicBezTo>
                      <a:pt x="10" y="0"/>
                      <a:pt x="10" y="1"/>
                      <a:pt x="9" y="1"/>
                    </a:cubicBezTo>
                    <a:cubicBezTo>
                      <a:pt x="9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6" name="Freeform 9911"/>
              <p:cNvSpPr>
                <a:spLocks noEditPoints="1"/>
              </p:cNvSpPr>
              <p:nvPr/>
            </p:nvSpPr>
            <p:spPr bwMode="auto">
              <a:xfrm>
                <a:off x="-241" y="3306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1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7" name="Freeform 9912"/>
              <p:cNvSpPr>
                <a:spLocks noEditPoints="1"/>
              </p:cNvSpPr>
              <p:nvPr/>
            </p:nvSpPr>
            <p:spPr bwMode="auto">
              <a:xfrm>
                <a:off x="-238" y="3304"/>
                <a:ext cx="316" cy="16"/>
              </a:xfrm>
              <a:custGeom>
                <a:avLst/>
                <a:gdLst>
                  <a:gd name="T0" fmla="*/ 1 w 134"/>
                  <a:gd name="T1" fmla="*/ 4 h 7"/>
                  <a:gd name="T2" fmla="*/ 1 w 134"/>
                  <a:gd name="T3" fmla="*/ 4 h 7"/>
                  <a:gd name="T4" fmla="*/ 2 w 134"/>
                  <a:gd name="T5" fmla="*/ 5 h 7"/>
                  <a:gd name="T6" fmla="*/ 2 w 134"/>
                  <a:gd name="T7" fmla="*/ 5 h 7"/>
                  <a:gd name="T8" fmla="*/ 1 w 134"/>
                  <a:gd name="T9" fmla="*/ 4 h 7"/>
                  <a:gd name="T10" fmla="*/ 0 w 134"/>
                  <a:gd name="T11" fmla="*/ 3 h 7"/>
                  <a:gd name="T12" fmla="*/ 0 w 134"/>
                  <a:gd name="T13" fmla="*/ 4 h 7"/>
                  <a:gd name="T14" fmla="*/ 0 w 134"/>
                  <a:gd name="T15" fmla="*/ 4 h 7"/>
                  <a:gd name="T16" fmla="*/ 1 w 134"/>
                  <a:gd name="T17" fmla="*/ 4 h 7"/>
                  <a:gd name="T18" fmla="*/ 0 w 134"/>
                  <a:gd name="T19" fmla="*/ 3 h 7"/>
                  <a:gd name="T20" fmla="*/ 1 w 134"/>
                  <a:gd name="T21" fmla="*/ 3 h 7"/>
                  <a:gd name="T22" fmla="*/ 1 w 134"/>
                  <a:gd name="T23" fmla="*/ 3 h 7"/>
                  <a:gd name="T24" fmla="*/ 3 w 134"/>
                  <a:gd name="T25" fmla="*/ 4 h 7"/>
                  <a:gd name="T26" fmla="*/ 3 w 134"/>
                  <a:gd name="T27" fmla="*/ 4 h 7"/>
                  <a:gd name="T28" fmla="*/ 1 w 134"/>
                  <a:gd name="T29" fmla="*/ 3 h 7"/>
                  <a:gd name="T30" fmla="*/ 1 w 134"/>
                  <a:gd name="T31" fmla="*/ 3 h 7"/>
                  <a:gd name="T32" fmla="*/ 1 w 134"/>
                  <a:gd name="T33" fmla="*/ 3 h 7"/>
                  <a:gd name="T34" fmla="*/ 1 w 134"/>
                  <a:gd name="T35" fmla="*/ 3 h 7"/>
                  <a:gd name="T36" fmla="*/ 1 w 134"/>
                  <a:gd name="T37" fmla="*/ 3 h 7"/>
                  <a:gd name="T38" fmla="*/ 1 w 134"/>
                  <a:gd name="T39" fmla="*/ 3 h 7"/>
                  <a:gd name="T40" fmla="*/ 2 w 134"/>
                  <a:gd name="T41" fmla="*/ 1 h 7"/>
                  <a:gd name="T42" fmla="*/ 1 w 134"/>
                  <a:gd name="T43" fmla="*/ 2 h 7"/>
                  <a:gd name="T44" fmla="*/ 2 w 134"/>
                  <a:gd name="T45" fmla="*/ 2 h 7"/>
                  <a:gd name="T46" fmla="*/ 2 w 134"/>
                  <a:gd name="T47" fmla="*/ 2 h 7"/>
                  <a:gd name="T48" fmla="*/ 2 w 134"/>
                  <a:gd name="T49" fmla="*/ 2 h 7"/>
                  <a:gd name="T50" fmla="*/ 3 w 134"/>
                  <a:gd name="T51" fmla="*/ 3 h 7"/>
                  <a:gd name="T52" fmla="*/ 4 w 134"/>
                  <a:gd name="T53" fmla="*/ 2 h 7"/>
                  <a:gd name="T54" fmla="*/ 4 w 134"/>
                  <a:gd name="T55" fmla="*/ 2 h 7"/>
                  <a:gd name="T56" fmla="*/ 2 w 134"/>
                  <a:gd name="T57" fmla="*/ 1 h 7"/>
                  <a:gd name="T58" fmla="*/ 132 w 134"/>
                  <a:gd name="T59" fmla="*/ 0 h 7"/>
                  <a:gd name="T60" fmla="*/ 129 w 134"/>
                  <a:gd name="T61" fmla="*/ 1 h 7"/>
                  <a:gd name="T62" fmla="*/ 126 w 134"/>
                  <a:gd name="T63" fmla="*/ 3 h 7"/>
                  <a:gd name="T64" fmla="*/ 128 w 134"/>
                  <a:gd name="T65" fmla="*/ 5 h 7"/>
                  <a:gd name="T66" fmla="*/ 129 w 134"/>
                  <a:gd name="T67" fmla="*/ 4 h 7"/>
                  <a:gd name="T68" fmla="*/ 129 w 134"/>
                  <a:gd name="T69" fmla="*/ 4 h 7"/>
                  <a:gd name="T70" fmla="*/ 130 w 134"/>
                  <a:gd name="T71" fmla="*/ 3 h 7"/>
                  <a:gd name="T72" fmla="*/ 131 w 134"/>
                  <a:gd name="T73" fmla="*/ 5 h 7"/>
                  <a:gd name="T74" fmla="*/ 131 w 134"/>
                  <a:gd name="T75" fmla="*/ 5 h 7"/>
                  <a:gd name="T76" fmla="*/ 130 w 134"/>
                  <a:gd name="T77" fmla="*/ 6 h 7"/>
                  <a:gd name="T78" fmla="*/ 132 w 134"/>
                  <a:gd name="T79" fmla="*/ 7 h 7"/>
                  <a:gd name="T80" fmla="*/ 132 w 134"/>
                  <a:gd name="T81" fmla="*/ 7 h 7"/>
                  <a:gd name="T82" fmla="*/ 133 w 134"/>
                  <a:gd name="T83" fmla="*/ 5 h 7"/>
                  <a:gd name="T84" fmla="*/ 133 w 134"/>
                  <a:gd name="T85" fmla="*/ 4 h 7"/>
                  <a:gd name="T86" fmla="*/ 134 w 134"/>
                  <a:gd name="T87" fmla="*/ 4 h 7"/>
                  <a:gd name="T88" fmla="*/ 134 w 134"/>
                  <a:gd name="T89" fmla="*/ 4 h 7"/>
                  <a:gd name="T90" fmla="*/ 133 w 134"/>
                  <a:gd name="T91" fmla="*/ 0 h 7"/>
                  <a:gd name="T92" fmla="*/ 132 w 134"/>
                  <a:gd name="T9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4" h="7"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0" y="3"/>
                      <a:pt x="0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132" y="0"/>
                    </a:moveTo>
                    <a:cubicBezTo>
                      <a:pt x="131" y="0"/>
                      <a:pt x="129" y="0"/>
                      <a:pt x="129" y="1"/>
                    </a:cubicBezTo>
                    <a:cubicBezTo>
                      <a:pt x="128" y="2"/>
                      <a:pt x="127" y="2"/>
                      <a:pt x="126" y="3"/>
                    </a:cubicBezTo>
                    <a:cubicBezTo>
                      <a:pt x="128" y="5"/>
                      <a:pt x="128" y="5"/>
                      <a:pt x="128" y="5"/>
                    </a:cubicBezTo>
                    <a:cubicBezTo>
                      <a:pt x="129" y="4"/>
                      <a:pt x="129" y="4"/>
                      <a:pt x="129" y="4"/>
                    </a:cubicBezTo>
                    <a:cubicBezTo>
                      <a:pt x="129" y="4"/>
                      <a:pt x="129" y="4"/>
                      <a:pt x="129" y="4"/>
                    </a:cubicBezTo>
                    <a:cubicBezTo>
                      <a:pt x="130" y="4"/>
                      <a:pt x="130" y="3"/>
                      <a:pt x="130" y="3"/>
                    </a:cubicBezTo>
                    <a:cubicBezTo>
                      <a:pt x="131" y="3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0" y="5"/>
                      <a:pt x="130" y="5"/>
                      <a:pt x="130" y="6"/>
                    </a:cubicBezTo>
                    <a:cubicBezTo>
                      <a:pt x="132" y="7"/>
                      <a:pt x="132" y="7"/>
                      <a:pt x="132" y="7"/>
                    </a:cubicBezTo>
                    <a:cubicBezTo>
                      <a:pt x="132" y="7"/>
                      <a:pt x="132" y="7"/>
                      <a:pt x="132" y="7"/>
                    </a:cubicBezTo>
                    <a:cubicBezTo>
                      <a:pt x="133" y="5"/>
                      <a:pt x="133" y="5"/>
                      <a:pt x="133" y="5"/>
                    </a:cubicBezTo>
                    <a:cubicBezTo>
                      <a:pt x="133" y="4"/>
                      <a:pt x="133" y="4"/>
                      <a:pt x="133" y="4"/>
                    </a:cubicBezTo>
                    <a:cubicBezTo>
                      <a:pt x="133" y="4"/>
                      <a:pt x="133" y="4"/>
                      <a:pt x="134" y="4"/>
                    </a:cubicBezTo>
                    <a:cubicBezTo>
                      <a:pt x="134" y="4"/>
                      <a:pt x="134" y="4"/>
                      <a:pt x="134" y="4"/>
                    </a:cubicBezTo>
                    <a:cubicBezTo>
                      <a:pt x="134" y="4"/>
                      <a:pt x="134" y="4"/>
                      <a:pt x="133" y="0"/>
                    </a:cubicBezTo>
                    <a:cubicBezTo>
                      <a:pt x="133" y="0"/>
                      <a:pt x="132" y="0"/>
                      <a:pt x="1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8" name="Freeform 9913"/>
              <p:cNvSpPr>
                <a:spLocks noEditPoints="1"/>
              </p:cNvSpPr>
              <p:nvPr/>
            </p:nvSpPr>
            <p:spPr bwMode="auto">
              <a:xfrm>
                <a:off x="-238" y="3309"/>
                <a:ext cx="7" cy="7"/>
              </a:xfrm>
              <a:custGeom>
                <a:avLst/>
                <a:gdLst>
                  <a:gd name="T0" fmla="*/ 1 w 3"/>
                  <a:gd name="T1" fmla="*/ 1 h 3"/>
                  <a:gd name="T2" fmla="*/ 1 w 3"/>
                  <a:gd name="T3" fmla="*/ 2 h 3"/>
                  <a:gd name="T4" fmla="*/ 2 w 3"/>
                  <a:gd name="T5" fmla="*/ 3 h 3"/>
                  <a:gd name="T6" fmla="*/ 3 w 3"/>
                  <a:gd name="T7" fmla="*/ 2 h 3"/>
                  <a:gd name="T8" fmla="*/ 1 w 3"/>
                  <a:gd name="T9" fmla="*/ 1 h 3"/>
                  <a:gd name="T10" fmla="*/ 1 w 3"/>
                  <a:gd name="T11" fmla="*/ 1 h 3"/>
                  <a:gd name="T12" fmla="*/ 0 w 3"/>
                  <a:gd name="T13" fmla="*/ 1 h 3"/>
                  <a:gd name="T14" fmla="*/ 1 w 3"/>
                  <a:gd name="T15" fmla="*/ 2 h 3"/>
                  <a:gd name="T16" fmla="*/ 1 w 3"/>
                  <a:gd name="T17" fmla="*/ 1 h 3"/>
                  <a:gd name="T18" fmla="*/ 1 w 3"/>
                  <a:gd name="T19" fmla="*/ 1 h 3"/>
                  <a:gd name="T20" fmla="*/ 2 w 3"/>
                  <a:gd name="T21" fmla="*/ 0 h 3"/>
                  <a:gd name="T22" fmla="*/ 1 w 3"/>
                  <a:gd name="T23" fmla="*/ 1 h 3"/>
                  <a:gd name="T24" fmla="*/ 3 w 3"/>
                  <a:gd name="T25" fmla="*/ 2 h 3"/>
                  <a:gd name="T26" fmla="*/ 3 w 3"/>
                  <a:gd name="T27" fmla="*/ 1 h 3"/>
                  <a:gd name="T28" fmla="*/ 2 w 3"/>
                  <a:gd name="T29" fmla="*/ 0 h 3"/>
                  <a:gd name="T30" fmla="*/ 1 w 3"/>
                  <a:gd name="T31" fmla="*/ 0 h 3"/>
                  <a:gd name="T32" fmla="*/ 1 w 3"/>
                  <a:gd name="T33" fmla="*/ 1 h 3"/>
                  <a:gd name="T34" fmla="*/ 1 w 3"/>
                  <a:gd name="T35" fmla="*/ 1 h 3"/>
                  <a:gd name="T36" fmla="*/ 2 w 3"/>
                  <a:gd name="T37" fmla="*/ 0 h 3"/>
                  <a:gd name="T38" fmla="*/ 1 w 3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3"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2" y="2"/>
                      <a:pt x="2" y="1"/>
                      <a:pt x="1" y="1"/>
                    </a:cubicBezTo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9" name="Freeform 9914"/>
              <p:cNvSpPr>
                <a:spLocks noEditPoints="1"/>
              </p:cNvSpPr>
              <p:nvPr/>
            </p:nvSpPr>
            <p:spPr bwMode="auto">
              <a:xfrm>
                <a:off x="-269" y="3306"/>
                <a:ext cx="83" cy="17"/>
              </a:xfrm>
              <a:custGeom>
                <a:avLst/>
                <a:gdLst>
                  <a:gd name="T0" fmla="*/ 0 w 35"/>
                  <a:gd name="T1" fmla="*/ 6 h 7"/>
                  <a:gd name="T2" fmla="*/ 0 w 35"/>
                  <a:gd name="T3" fmla="*/ 7 h 7"/>
                  <a:gd name="T4" fmla="*/ 0 w 35"/>
                  <a:gd name="T5" fmla="*/ 7 h 7"/>
                  <a:gd name="T6" fmla="*/ 0 w 35"/>
                  <a:gd name="T7" fmla="*/ 6 h 7"/>
                  <a:gd name="T8" fmla="*/ 0 w 35"/>
                  <a:gd name="T9" fmla="*/ 6 h 7"/>
                  <a:gd name="T10" fmla="*/ 2 w 35"/>
                  <a:gd name="T11" fmla="*/ 3 h 7"/>
                  <a:gd name="T12" fmla="*/ 1 w 35"/>
                  <a:gd name="T13" fmla="*/ 4 h 7"/>
                  <a:gd name="T14" fmla="*/ 1 w 35"/>
                  <a:gd name="T15" fmla="*/ 4 h 7"/>
                  <a:gd name="T16" fmla="*/ 2 w 35"/>
                  <a:gd name="T17" fmla="*/ 3 h 7"/>
                  <a:gd name="T18" fmla="*/ 2 w 35"/>
                  <a:gd name="T19" fmla="*/ 3 h 7"/>
                  <a:gd name="T20" fmla="*/ 4 w 35"/>
                  <a:gd name="T21" fmla="*/ 0 h 7"/>
                  <a:gd name="T22" fmla="*/ 3 w 35"/>
                  <a:gd name="T23" fmla="*/ 1 h 7"/>
                  <a:gd name="T24" fmla="*/ 3 w 35"/>
                  <a:gd name="T25" fmla="*/ 1 h 7"/>
                  <a:gd name="T26" fmla="*/ 4 w 35"/>
                  <a:gd name="T27" fmla="*/ 0 h 7"/>
                  <a:gd name="T28" fmla="*/ 4 w 35"/>
                  <a:gd name="T29" fmla="*/ 0 h 7"/>
                  <a:gd name="T30" fmla="*/ 31 w 35"/>
                  <a:gd name="T31" fmla="*/ 0 h 7"/>
                  <a:gd name="T32" fmla="*/ 30 w 35"/>
                  <a:gd name="T33" fmla="*/ 2 h 7"/>
                  <a:gd name="T34" fmla="*/ 34 w 35"/>
                  <a:gd name="T35" fmla="*/ 5 h 7"/>
                  <a:gd name="T36" fmla="*/ 35 w 35"/>
                  <a:gd name="T37" fmla="*/ 2 h 7"/>
                  <a:gd name="T38" fmla="*/ 31 w 35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7">
                    <a:moveTo>
                      <a:pt x="0" y="6"/>
                    </a:moveTo>
                    <a:cubicBezTo>
                      <a:pt x="0" y="6"/>
                      <a:pt x="0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2" y="3"/>
                    </a:moveTo>
                    <a:cubicBezTo>
                      <a:pt x="2" y="3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1" y="0"/>
                    </a:moveTo>
                    <a:cubicBezTo>
                      <a:pt x="31" y="1"/>
                      <a:pt x="30" y="1"/>
                      <a:pt x="30" y="2"/>
                    </a:cubicBezTo>
                    <a:cubicBezTo>
                      <a:pt x="31" y="3"/>
                      <a:pt x="32" y="4"/>
                      <a:pt x="34" y="5"/>
                    </a:cubicBezTo>
                    <a:cubicBezTo>
                      <a:pt x="34" y="4"/>
                      <a:pt x="35" y="3"/>
                      <a:pt x="35" y="2"/>
                    </a:cubicBezTo>
                    <a:cubicBezTo>
                      <a:pt x="34" y="1"/>
                      <a:pt x="32" y="1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0" name="Freeform 9915"/>
              <p:cNvSpPr>
                <a:spLocks noEditPoints="1"/>
              </p:cNvSpPr>
              <p:nvPr/>
            </p:nvSpPr>
            <p:spPr bwMode="auto">
              <a:xfrm>
                <a:off x="-269" y="3309"/>
                <a:ext cx="7" cy="11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  <a:gd name="T10" fmla="*/ 3 w 3"/>
                  <a:gd name="T11" fmla="*/ 0 h 5"/>
                  <a:gd name="T12" fmla="*/ 2 w 3"/>
                  <a:gd name="T13" fmla="*/ 2 h 5"/>
                  <a:gd name="T14" fmla="*/ 2 w 3"/>
                  <a:gd name="T15" fmla="*/ 2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1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1" name="Freeform 9916"/>
              <p:cNvSpPr>
                <a:spLocks noEditPoints="1"/>
              </p:cNvSpPr>
              <p:nvPr/>
            </p:nvSpPr>
            <p:spPr bwMode="auto">
              <a:xfrm>
                <a:off x="-229" y="3309"/>
                <a:ext cx="265" cy="11"/>
              </a:xfrm>
              <a:custGeom>
                <a:avLst/>
                <a:gdLst>
                  <a:gd name="T0" fmla="*/ 1 w 112"/>
                  <a:gd name="T1" fmla="*/ 4 h 5"/>
                  <a:gd name="T2" fmla="*/ 0 w 112"/>
                  <a:gd name="T3" fmla="*/ 5 h 5"/>
                  <a:gd name="T4" fmla="*/ 1 w 112"/>
                  <a:gd name="T5" fmla="*/ 5 h 5"/>
                  <a:gd name="T6" fmla="*/ 2 w 112"/>
                  <a:gd name="T7" fmla="*/ 5 h 5"/>
                  <a:gd name="T8" fmla="*/ 1 w 112"/>
                  <a:gd name="T9" fmla="*/ 4 h 5"/>
                  <a:gd name="T10" fmla="*/ 1 w 112"/>
                  <a:gd name="T11" fmla="*/ 3 h 5"/>
                  <a:gd name="T12" fmla="*/ 1 w 112"/>
                  <a:gd name="T13" fmla="*/ 3 h 5"/>
                  <a:gd name="T14" fmla="*/ 2 w 112"/>
                  <a:gd name="T15" fmla="*/ 4 h 5"/>
                  <a:gd name="T16" fmla="*/ 2 w 112"/>
                  <a:gd name="T17" fmla="*/ 4 h 5"/>
                  <a:gd name="T18" fmla="*/ 1 w 112"/>
                  <a:gd name="T19" fmla="*/ 3 h 5"/>
                  <a:gd name="T20" fmla="*/ 2 w 112"/>
                  <a:gd name="T21" fmla="*/ 1 h 5"/>
                  <a:gd name="T22" fmla="*/ 2 w 112"/>
                  <a:gd name="T23" fmla="*/ 2 h 5"/>
                  <a:gd name="T24" fmla="*/ 3 w 112"/>
                  <a:gd name="T25" fmla="*/ 3 h 5"/>
                  <a:gd name="T26" fmla="*/ 3 w 112"/>
                  <a:gd name="T27" fmla="*/ 2 h 5"/>
                  <a:gd name="T28" fmla="*/ 2 w 112"/>
                  <a:gd name="T29" fmla="*/ 1 h 5"/>
                  <a:gd name="T30" fmla="*/ 10 w 112"/>
                  <a:gd name="T31" fmla="*/ 1 h 5"/>
                  <a:gd name="T32" fmla="*/ 9 w 112"/>
                  <a:gd name="T33" fmla="*/ 2 h 5"/>
                  <a:gd name="T34" fmla="*/ 11 w 112"/>
                  <a:gd name="T35" fmla="*/ 2 h 5"/>
                  <a:gd name="T36" fmla="*/ 11 w 112"/>
                  <a:gd name="T37" fmla="*/ 1 h 5"/>
                  <a:gd name="T38" fmla="*/ 10 w 112"/>
                  <a:gd name="T39" fmla="*/ 1 h 5"/>
                  <a:gd name="T40" fmla="*/ 98 w 112"/>
                  <a:gd name="T41" fmla="*/ 0 h 5"/>
                  <a:gd name="T42" fmla="*/ 97 w 112"/>
                  <a:gd name="T43" fmla="*/ 1 h 5"/>
                  <a:gd name="T44" fmla="*/ 102 w 112"/>
                  <a:gd name="T45" fmla="*/ 4 h 5"/>
                  <a:gd name="T46" fmla="*/ 103 w 112"/>
                  <a:gd name="T47" fmla="*/ 3 h 5"/>
                  <a:gd name="T48" fmla="*/ 99 w 112"/>
                  <a:gd name="T49" fmla="*/ 1 h 5"/>
                  <a:gd name="T50" fmla="*/ 98 w 112"/>
                  <a:gd name="T51" fmla="*/ 0 h 5"/>
                  <a:gd name="T52" fmla="*/ 3 w 112"/>
                  <a:gd name="T53" fmla="*/ 0 h 5"/>
                  <a:gd name="T54" fmla="*/ 2 w 112"/>
                  <a:gd name="T55" fmla="*/ 1 h 5"/>
                  <a:gd name="T56" fmla="*/ 3 w 112"/>
                  <a:gd name="T57" fmla="*/ 2 h 5"/>
                  <a:gd name="T58" fmla="*/ 4 w 112"/>
                  <a:gd name="T59" fmla="*/ 1 h 5"/>
                  <a:gd name="T60" fmla="*/ 3 w 112"/>
                  <a:gd name="T61" fmla="*/ 0 h 5"/>
                  <a:gd name="T62" fmla="*/ 20 w 112"/>
                  <a:gd name="T63" fmla="*/ 0 h 5"/>
                  <a:gd name="T64" fmla="*/ 19 w 112"/>
                  <a:gd name="T65" fmla="*/ 1 h 5"/>
                  <a:gd name="T66" fmla="*/ 21 w 112"/>
                  <a:gd name="T67" fmla="*/ 2 h 5"/>
                  <a:gd name="T68" fmla="*/ 21 w 112"/>
                  <a:gd name="T69" fmla="*/ 1 h 5"/>
                  <a:gd name="T70" fmla="*/ 20 w 112"/>
                  <a:gd name="T71" fmla="*/ 0 h 5"/>
                  <a:gd name="T72" fmla="*/ 111 w 112"/>
                  <a:gd name="T73" fmla="*/ 0 h 5"/>
                  <a:gd name="T74" fmla="*/ 111 w 112"/>
                  <a:gd name="T75" fmla="*/ 1 h 5"/>
                  <a:gd name="T76" fmla="*/ 112 w 112"/>
                  <a:gd name="T77" fmla="*/ 1 h 5"/>
                  <a:gd name="T78" fmla="*/ 112 w 112"/>
                  <a:gd name="T79" fmla="*/ 0 h 5"/>
                  <a:gd name="T80" fmla="*/ 111 w 112"/>
                  <a:gd name="T8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2" h="5">
                    <a:moveTo>
                      <a:pt x="1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2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10" y="1"/>
                    </a:moveTo>
                    <a:cubicBezTo>
                      <a:pt x="10" y="1"/>
                      <a:pt x="9" y="1"/>
                      <a:pt x="9" y="2"/>
                    </a:cubicBezTo>
                    <a:cubicBezTo>
                      <a:pt x="10" y="2"/>
                      <a:pt x="10" y="2"/>
                      <a:pt x="11" y="2"/>
                    </a:cubicBezTo>
                    <a:cubicBezTo>
                      <a:pt x="11" y="2"/>
                      <a:pt x="11" y="2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moveTo>
                      <a:pt x="98" y="0"/>
                    </a:moveTo>
                    <a:cubicBezTo>
                      <a:pt x="98" y="1"/>
                      <a:pt x="97" y="1"/>
                      <a:pt x="97" y="1"/>
                    </a:cubicBezTo>
                    <a:cubicBezTo>
                      <a:pt x="102" y="4"/>
                      <a:pt x="102" y="4"/>
                      <a:pt x="102" y="4"/>
                    </a:cubicBezTo>
                    <a:cubicBezTo>
                      <a:pt x="102" y="4"/>
                      <a:pt x="103" y="3"/>
                      <a:pt x="103" y="3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8" y="0"/>
                      <a:pt x="98" y="0"/>
                      <a:pt x="98" y="0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  <a:moveTo>
                      <a:pt x="20" y="0"/>
                    </a:moveTo>
                    <a:cubicBezTo>
                      <a:pt x="20" y="0"/>
                      <a:pt x="20" y="0"/>
                      <a:pt x="19" y="1"/>
                    </a:cubicBezTo>
                    <a:cubicBezTo>
                      <a:pt x="20" y="1"/>
                      <a:pt x="20" y="1"/>
                      <a:pt x="21" y="2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1" y="0"/>
                      <a:pt x="20" y="0"/>
                      <a:pt x="20" y="0"/>
                    </a:cubicBezTo>
                    <a:moveTo>
                      <a:pt x="111" y="0"/>
                    </a:moveTo>
                    <a:cubicBezTo>
                      <a:pt x="111" y="0"/>
                      <a:pt x="111" y="1"/>
                      <a:pt x="111" y="1"/>
                    </a:cubicBezTo>
                    <a:cubicBezTo>
                      <a:pt x="111" y="1"/>
                      <a:pt x="111" y="1"/>
                      <a:pt x="112" y="1"/>
                    </a:cubicBezTo>
                    <a:cubicBezTo>
                      <a:pt x="112" y="1"/>
                      <a:pt x="112" y="1"/>
                      <a:pt x="112" y="0"/>
                    </a:cubicBezTo>
                    <a:cubicBezTo>
                      <a:pt x="112" y="0"/>
                      <a:pt x="112" y="0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2" name="Freeform 9917"/>
              <p:cNvSpPr>
                <a:spLocks noEditPoints="1"/>
              </p:cNvSpPr>
              <p:nvPr/>
            </p:nvSpPr>
            <p:spPr bwMode="auto">
              <a:xfrm>
                <a:off x="-226" y="3313"/>
                <a:ext cx="4" cy="7"/>
              </a:xfrm>
              <a:custGeom>
                <a:avLst/>
                <a:gdLst>
                  <a:gd name="T0" fmla="*/ 0 w 2"/>
                  <a:gd name="T1" fmla="*/ 1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1 h 3"/>
                  <a:gd name="T10" fmla="*/ 1 w 2"/>
                  <a:gd name="T11" fmla="*/ 0 h 3"/>
                  <a:gd name="T12" fmla="*/ 0 w 2"/>
                  <a:gd name="T13" fmla="*/ 1 h 3"/>
                  <a:gd name="T14" fmla="*/ 1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3" name="Freeform 9918"/>
              <p:cNvSpPr>
                <a:spLocks noEditPoints="1"/>
              </p:cNvSpPr>
              <p:nvPr/>
            </p:nvSpPr>
            <p:spPr bwMode="auto">
              <a:xfrm>
                <a:off x="-456" y="3311"/>
                <a:ext cx="378" cy="241"/>
              </a:xfrm>
              <a:custGeom>
                <a:avLst/>
                <a:gdLst>
                  <a:gd name="T0" fmla="*/ 68 w 160"/>
                  <a:gd name="T1" fmla="*/ 88 h 102"/>
                  <a:gd name="T2" fmla="*/ 1 w 160"/>
                  <a:gd name="T3" fmla="*/ 95 h 102"/>
                  <a:gd name="T4" fmla="*/ 131 w 160"/>
                  <a:gd name="T5" fmla="*/ 90 h 102"/>
                  <a:gd name="T6" fmla="*/ 66 w 160"/>
                  <a:gd name="T7" fmla="*/ 87 h 102"/>
                  <a:gd name="T8" fmla="*/ 135 w 160"/>
                  <a:gd name="T9" fmla="*/ 85 h 102"/>
                  <a:gd name="T10" fmla="*/ 111 w 160"/>
                  <a:gd name="T11" fmla="*/ 83 h 102"/>
                  <a:gd name="T12" fmla="*/ 43 w 160"/>
                  <a:gd name="T13" fmla="*/ 85 h 102"/>
                  <a:gd name="T14" fmla="*/ 28 w 160"/>
                  <a:gd name="T15" fmla="*/ 80 h 102"/>
                  <a:gd name="T16" fmla="*/ 29 w 160"/>
                  <a:gd name="T17" fmla="*/ 79 h 102"/>
                  <a:gd name="T18" fmla="*/ 74 w 160"/>
                  <a:gd name="T19" fmla="*/ 78 h 102"/>
                  <a:gd name="T20" fmla="*/ 49 w 160"/>
                  <a:gd name="T21" fmla="*/ 76 h 102"/>
                  <a:gd name="T22" fmla="*/ 47 w 160"/>
                  <a:gd name="T23" fmla="*/ 76 h 102"/>
                  <a:gd name="T24" fmla="*/ 48 w 160"/>
                  <a:gd name="T25" fmla="*/ 75 h 102"/>
                  <a:gd name="T26" fmla="*/ 117 w 160"/>
                  <a:gd name="T27" fmla="*/ 74 h 102"/>
                  <a:gd name="T28" fmla="*/ 130 w 160"/>
                  <a:gd name="T29" fmla="*/ 72 h 102"/>
                  <a:gd name="T30" fmla="*/ 14 w 160"/>
                  <a:gd name="T31" fmla="*/ 72 h 102"/>
                  <a:gd name="T32" fmla="*/ 38 w 160"/>
                  <a:gd name="T33" fmla="*/ 70 h 102"/>
                  <a:gd name="T34" fmla="*/ 136 w 160"/>
                  <a:gd name="T35" fmla="*/ 69 h 102"/>
                  <a:gd name="T36" fmla="*/ 54 w 160"/>
                  <a:gd name="T37" fmla="*/ 67 h 102"/>
                  <a:gd name="T38" fmla="*/ 57 w 160"/>
                  <a:gd name="T39" fmla="*/ 67 h 102"/>
                  <a:gd name="T40" fmla="*/ 144 w 160"/>
                  <a:gd name="T41" fmla="*/ 69 h 102"/>
                  <a:gd name="T42" fmla="*/ 134 w 160"/>
                  <a:gd name="T43" fmla="*/ 64 h 102"/>
                  <a:gd name="T44" fmla="*/ 128 w 160"/>
                  <a:gd name="T45" fmla="*/ 71 h 102"/>
                  <a:gd name="T46" fmla="*/ 56 w 160"/>
                  <a:gd name="T47" fmla="*/ 61 h 102"/>
                  <a:gd name="T48" fmla="*/ 93 w 160"/>
                  <a:gd name="T49" fmla="*/ 61 h 102"/>
                  <a:gd name="T50" fmla="*/ 57 w 160"/>
                  <a:gd name="T51" fmla="*/ 60 h 102"/>
                  <a:gd name="T52" fmla="*/ 21 w 160"/>
                  <a:gd name="T53" fmla="*/ 60 h 102"/>
                  <a:gd name="T54" fmla="*/ 79 w 160"/>
                  <a:gd name="T55" fmla="*/ 58 h 102"/>
                  <a:gd name="T56" fmla="*/ 143 w 160"/>
                  <a:gd name="T57" fmla="*/ 57 h 102"/>
                  <a:gd name="T58" fmla="*/ 77 w 160"/>
                  <a:gd name="T59" fmla="*/ 56 h 102"/>
                  <a:gd name="T60" fmla="*/ 61 w 160"/>
                  <a:gd name="T61" fmla="*/ 54 h 102"/>
                  <a:gd name="T62" fmla="*/ 110 w 160"/>
                  <a:gd name="T63" fmla="*/ 54 h 102"/>
                  <a:gd name="T64" fmla="*/ 27 w 160"/>
                  <a:gd name="T65" fmla="*/ 52 h 102"/>
                  <a:gd name="T66" fmla="*/ 62 w 160"/>
                  <a:gd name="T67" fmla="*/ 51 h 102"/>
                  <a:gd name="T68" fmla="*/ 64 w 160"/>
                  <a:gd name="T69" fmla="*/ 49 h 102"/>
                  <a:gd name="T70" fmla="*/ 51 w 160"/>
                  <a:gd name="T71" fmla="*/ 49 h 102"/>
                  <a:gd name="T72" fmla="*/ 89 w 160"/>
                  <a:gd name="T73" fmla="*/ 48 h 102"/>
                  <a:gd name="T74" fmla="*/ 53 w 160"/>
                  <a:gd name="T75" fmla="*/ 46 h 102"/>
                  <a:gd name="T76" fmla="*/ 66 w 160"/>
                  <a:gd name="T77" fmla="*/ 47 h 102"/>
                  <a:gd name="T78" fmla="*/ 54 w 160"/>
                  <a:gd name="T79" fmla="*/ 44 h 102"/>
                  <a:gd name="T80" fmla="*/ 51 w 160"/>
                  <a:gd name="T81" fmla="*/ 42 h 102"/>
                  <a:gd name="T82" fmla="*/ 87 w 160"/>
                  <a:gd name="T83" fmla="*/ 46 h 102"/>
                  <a:gd name="T84" fmla="*/ 34 w 160"/>
                  <a:gd name="T85" fmla="*/ 45 h 102"/>
                  <a:gd name="T86" fmla="*/ 34 w 160"/>
                  <a:gd name="T87" fmla="*/ 39 h 102"/>
                  <a:gd name="T88" fmla="*/ 69 w 160"/>
                  <a:gd name="T89" fmla="*/ 45 h 102"/>
                  <a:gd name="T90" fmla="*/ 91 w 160"/>
                  <a:gd name="T91" fmla="*/ 38 h 102"/>
                  <a:gd name="T92" fmla="*/ 39 w 160"/>
                  <a:gd name="T93" fmla="*/ 34 h 102"/>
                  <a:gd name="T94" fmla="*/ 126 w 160"/>
                  <a:gd name="T95" fmla="*/ 46 h 102"/>
                  <a:gd name="T96" fmla="*/ 71 w 160"/>
                  <a:gd name="T97" fmla="*/ 37 h 102"/>
                  <a:gd name="T98" fmla="*/ 39 w 160"/>
                  <a:gd name="T99" fmla="*/ 30 h 102"/>
                  <a:gd name="T100" fmla="*/ 42 w 160"/>
                  <a:gd name="T101" fmla="*/ 30 h 102"/>
                  <a:gd name="T102" fmla="*/ 40 w 160"/>
                  <a:gd name="T103" fmla="*/ 29 h 102"/>
                  <a:gd name="T104" fmla="*/ 94 w 160"/>
                  <a:gd name="T105" fmla="*/ 27 h 102"/>
                  <a:gd name="T106" fmla="*/ 67 w 160"/>
                  <a:gd name="T107" fmla="*/ 24 h 102"/>
                  <a:gd name="T108" fmla="*/ 63 w 160"/>
                  <a:gd name="T109" fmla="*/ 21 h 102"/>
                  <a:gd name="T110" fmla="*/ 82 w 160"/>
                  <a:gd name="T111" fmla="*/ 20 h 102"/>
                  <a:gd name="T112" fmla="*/ 83 w 160"/>
                  <a:gd name="T113" fmla="*/ 18 h 102"/>
                  <a:gd name="T114" fmla="*/ 73 w 160"/>
                  <a:gd name="T115" fmla="*/ 15 h 102"/>
                  <a:gd name="T116" fmla="*/ 49 w 160"/>
                  <a:gd name="T117" fmla="*/ 14 h 102"/>
                  <a:gd name="T118" fmla="*/ 72 w 160"/>
                  <a:gd name="T119" fmla="*/ 14 h 102"/>
                  <a:gd name="T120" fmla="*/ 51 w 160"/>
                  <a:gd name="T121" fmla="*/ 13 h 102"/>
                  <a:gd name="T122" fmla="*/ 59 w 160"/>
                  <a:gd name="T123" fmla="*/ 6 h 102"/>
                  <a:gd name="T124" fmla="*/ 54 w 160"/>
                  <a:gd name="T125" fmla="*/ 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0" h="102">
                    <a:moveTo>
                      <a:pt x="123" y="90"/>
                    </a:moveTo>
                    <a:cubicBezTo>
                      <a:pt x="121" y="93"/>
                      <a:pt x="120" y="95"/>
                      <a:pt x="118" y="98"/>
                    </a:cubicBezTo>
                    <a:cubicBezTo>
                      <a:pt x="120" y="99"/>
                      <a:pt x="122" y="101"/>
                      <a:pt x="124" y="102"/>
                    </a:cubicBezTo>
                    <a:cubicBezTo>
                      <a:pt x="126" y="99"/>
                      <a:pt x="127" y="96"/>
                      <a:pt x="129" y="94"/>
                    </a:cubicBezTo>
                    <a:cubicBezTo>
                      <a:pt x="127" y="92"/>
                      <a:pt x="125" y="91"/>
                      <a:pt x="123" y="90"/>
                    </a:cubicBezTo>
                    <a:moveTo>
                      <a:pt x="67" y="90"/>
                    </a:move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cubicBezTo>
                      <a:pt x="67" y="90"/>
                      <a:pt x="67" y="90"/>
                      <a:pt x="67" y="90"/>
                    </a:cubicBezTo>
                    <a:moveTo>
                      <a:pt x="63" y="90"/>
                    </a:moveTo>
                    <a:cubicBezTo>
                      <a:pt x="63" y="90"/>
                      <a:pt x="62" y="91"/>
                      <a:pt x="62" y="91"/>
                    </a:cubicBezTo>
                    <a:cubicBezTo>
                      <a:pt x="63" y="91"/>
                      <a:pt x="63" y="92"/>
                      <a:pt x="63" y="92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4" y="90"/>
                      <a:pt x="63" y="90"/>
                      <a:pt x="63" y="90"/>
                    </a:cubicBezTo>
                    <a:moveTo>
                      <a:pt x="63" y="89"/>
                    </a:moveTo>
                    <a:cubicBezTo>
                      <a:pt x="63" y="89"/>
                      <a:pt x="63" y="89"/>
                      <a:pt x="63" y="90"/>
                    </a:cubicBezTo>
                    <a:cubicBezTo>
                      <a:pt x="63" y="90"/>
                      <a:pt x="64" y="90"/>
                      <a:pt x="64" y="90"/>
                    </a:cubicBezTo>
                    <a:cubicBezTo>
                      <a:pt x="64" y="90"/>
                      <a:pt x="64" y="90"/>
                      <a:pt x="65" y="90"/>
                    </a:cubicBezTo>
                    <a:cubicBezTo>
                      <a:pt x="64" y="90"/>
                      <a:pt x="64" y="89"/>
                      <a:pt x="63" y="89"/>
                    </a:cubicBezTo>
                    <a:moveTo>
                      <a:pt x="132" y="89"/>
                    </a:moveTo>
                    <a:cubicBezTo>
                      <a:pt x="132" y="89"/>
                      <a:pt x="132" y="89"/>
                      <a:pt x="132" y="89"/>
                    </a:cubicBezTo>
                    <a:cubicBezTo>
                      <a:pt x="134" y="90"/>
                      <a:pt x="134" y="90"/>
                      <a:pt x="134" y="90"/>
                    </a:cubicBezTo>
                    <a:cubicBezTo>
                      <a:pt x="134" y="90"/>
                      <a:pt x="133" y="89"/>
                      <a:pt x="132" y="89"/>
                    </a:cubicBezTo>
                    <a:moveTo>
                      <a:pt x="120" y="88"/>
                    </a:moveTo>
                    <a:cubicBezTo>
                      <a:pt x="119" y="91"/>
                      <a:pt x="117" y="94"/>
                      <a:pt x="115" y="96"/>
                    </a:cubicBezTo>
                    <a:cubicBezTo>
                      <a:pt x="116" y="97"/>
                      <a:pt x="116" y="97"/>
                      <a:pt x="116" y="97"/>
                    </a:cubicBezTo>
                    <a:cubicBezTo>
                      <a:pt x="118" y="94"/>
                      <a:pt x="119" y="92"/>
                      <a:pt x="121" y="89"/>
                    </a:cubicBezTo>
                    <a:cubicBezTo>
                      <a:pt x="121" y="89"/>
                      <a:pt x="120" y="88"/>
                      <a:pt x="120" y="88"/>
                    </a:cubicBezTo>
                    <a:moveTo>
                      <a:pt x="89" y="88"/>
                    </a:moveTo>
                    <a:cubicBezTo>
                      <a:pt x="87" y="91"/>
                      <a:pt x="86" y="93"/>
                      <a:pt x="84" y="96"/>
                    </a:cubicBezTo>
                    <a:cubicBezTo>
                      <a:pt x="84" y="96"/>
                      <a:pt x="84" y="96"/>
                      <a:pt x="85" y="96"/>
                    </a:cubicBezTo>
                    <a:cubicBezTo>
                      <a:pt x="88" y="98"/>
                      <a:pt x="91" y="100"/>
                      <a:pt x="94" y="101"/>
                    </a:cubicBezTo>
                    <a:cubicBezTo>
                      <a:pt x="95" y="99"/>
                      <a:pt x="97" y="96"/>
                      <a:pt x="98" y="93"/>
                    </a:cubicBezTo>
                    <a:cubicBezTo>
                      <a:pt x="89" y="88"/>
                      <a:pt x="89" y="88"/>
                      <a:pt x="89" y="88"/>
                    </a:cubicBezTo>
                    <a:moveTo>
                      <a:pt x="68" y="88"/>
                    </a:moveTo>
                    <a:cubicBezTo>
                      <a:pt x="68" y="88"/>
                      <a:pt x="68" y="89"/>
                      <a:pt x="68" y="89"/>
                    </a:cubicBezTo>
                    <a:cubicBezTo>
                      <a:pt x="70" y="90"/>
                      <a:pt x="72" y="91"/>
                      <a:pt x="75" y="93"/>
                    </a:cubicBezTo>
                    <a:cubicBezTo>
                      <a:pt x="75" y="92"/>
                      <a:pt x="75" y="92"/>
                      <a:pt x="75" y="92"/>
                    </a:cubicBezTo>
                    <a:cubicBezTo>
                      <a:pt x="73" y="91"/>
                      <a:pt x="71" y="89"/>
                      <a:pt x="68" y="88"/>
                    </a:cubicBezTo>
                    <a:moveTo>
                      <a:pt x="68" y="88"/>
                    </a:moveTo>
                    <a:cubicBezTo>
                      <a:pt x="68" y="88"/>
                      <a:pt x="68" y="88"/>
                      <a:pt x="68" y="89"/>
                    </a:cubicBezTo>
                    <a:cubicBezTo>
                      <a:pt x="68" y="89"/>
                      <a:pt x="68" y="89"/>
                      <a:pt x="68" y="89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moveTo>
                      <a:pt x="69" y="88"/>
                    </a:moveTo>
                    <a:cubicBezTo>
                      <a:pt x="68" y="88"/>
                      <a:pt x="68" y="88"/>
                      <a:pt x="68" y="88"/>
                    </a:cubicBezTo>
                    <a:cubicBezTo>
                      <a:pt x="70" y="89"/>
                      <a:pt x="72" y="90"/>
                      <a:pt x="74" y="91"/>
                    </a:cubicBezTo>
                    <a:cubicBezTo>
                      <a:pt x="72" y="90"/>
                      <a:pt x="70" y="89"/>
                      <a:pt x="69" y="88"/>
                    </a:cubicBezTo>
                    <a:moveTo>
                      <a:pt x="68" y="88"/>
                    </a:move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68" y="88"/>
                      <a:pt x="68" y="88"/>
                      <a:pt x="68" y="88"/>
                    </a:cubicBezTo>
                    <a:moveTo>
                      <a:pt x="69" y="88"/>
                    </a:moveTo>
                    <a:cubicBezTo>
                      <a:pt x="69" y="88"/>
                      <a:pt x="69" y="88"/>
                      <a:pt x="69" y="88"/>
                    </a:cubicBezTo>
                    <a:cubicBezTo>
                      <a:pt x="75" y="92"/>
                      <a:pt x="75" y="92"/>
                      <a:pt x="75" y="92"/>
                    </a:cubicBezTo>
                    <a:cubicBezTo>
                      <a:pt x="75" y="92"/>
                      <a:pt x="75" y="92"/>
                      <a:pt x="75" y="91"/>
                    </a:cubicBezTo>
                    <a:cubicBezTo>
                      <a:pt x="73" y="90"/>
                      <a:pt x="71" y="89"/>
                      <a:pt x="69" y="88"/>
                    </a:cubicBezTo>
                    <a:moveTo>
                      <a:pt x="69" y="87"/>
                    </a:moveTo>
                    <a:cubicBezTo>
                      <a:pt x="69" y="87"/>
                      <a:pt x="68" y="88"/>
                      <a:pt x="68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7"/>
                      <a:pt x="69" y="87"/>
                      <a:pt x="69" y="87"/>
                    </a:cubicBezTo>
                    <a:moveTo>
                      <a:pt x="42" y="87"/>
                    </a:moveTo>
                    <a:cubicBezTo>
                      <a:pt x="42" y="88"/>
                      <a:pt x="42" y="88"/>
                      <a:pt x="42" y="88"/>
                    </a:cubicBezTo>
                    <a:cubicBezTo>
                      <a:pt x="43" y="89"/>
                      <a:pt x="43" y="89"/>
                      <a:pt x="44" y="90"/>
                    </a:cubicBezTo>
                    <a:cubicBezTo>
                      <a:pt x="44" y="89"/>
                      <a:pt x="44" y="89"/>
                      <a:pt x="45" y="89"/>
                    </a:cubicBezTo>
                    <a:cubicBezTo>
                      <a:pt x="44" y="88"/>
                      <a:pt x="43" y="88"/>
                      <a:pt x="42" y="87"/>
                    </a:cubicBezTo>
                    <a:moveTo>
                      <a:pt x="6" y="87"/>
                    </a:moveTo>
                    <a:cubicBezTo>
                      <a:pt x="5" y="89"/>
                      <a:pt x="4" y="91"/>
                      <a:pt x="3" y="92"/>
                    </a:cubicBezTo>
                    <a:cubicBezTo>
                      <a:pt x="2" y="93"/>
                      <a:pt x="2" y="94"/>
                      <a:pt x="1" y="95"/>
                    </a:cubicBezTo>
                    <a:cubicBezTo>
                      <a:pt x="2" y="95"/>
                      <a:pt x="3" y="96"/>
                      <a:pt x="4" y="96"/>
                    </a:cubicBezTo>
                    <a:cubicBezTo>
                      <a:pt x="8" y="89"/>
                      <a:pt x="8" y="89"/>
                      <a:pt x="8" y="89"/>
                    </a:cubicBezTo>
                    <a:cubicBezTo>
                      <a:pt x="7" y="88"/>
                      <a:pt x="6" y="88"/>
                      <a:pt x="6" y="87"/>
                    </a:cubicBezTo>
                    <a:moveTo>
                      <a:pt x="42" y="87"/>
                    </a:moveTo>
                    <a:cubicBezTo>
                      <a:pt x="42" y="87"/>
                      <a:pt x="42" y="88"/>
                      <a:pt x="41" y="88"/>
                    </a:cubicBezTo>
                    <a:cubicBezTo>
                      <a:pt x="42" y="88"/>
                      <a:pt x="42" y="88"/>
                      <a:pt x="42" y="88"/>
                    </a:cubicBezTo>
                    <a:cubicBezTo>
                      <a:pt x="42" y="88"/>
                      <a:pt x="42" y="88"/>
                      <a:pt x="42" y="87"/>
                    </a:cubicBezTo>
                    <a:cubicBezTo>
                      <a:pt x="42" y="87"/>
                      <a:pt x="42" y="87"/>
                      <a:pt x="42" y="87"/>
                    </a:cubicBezTo>
                    <a:moveTo>
                      <a:pt x="90" y="87"/>
                    </a:moveTo>
                    <a:cubicBezTo>
                      <a:pt x="90" y="87"/>
                      <a:pt x="90" y="87"/>
                      <a:pt x="90" y="87"/>
                    </a:cubicBezTo>
                    <a:cubicBezTo>
                      <a:pt x="93" y="89"/>
                      <a:pt x="96" y="91"/>
                      <a:pt x="99" y="93"/>
                    </a:cubicBezTo>
                    <a:cubicBezTo>
                      <a:pt x="99" y="93"/>
                      <a:pt x="99" y="93"/>
                      <a:pt x="99" y="93"/>
                    </a:cubicBezTo>
                    <a:cubicBezTo>
                      <a:pt x="97" y="91"/>
                      <a:pt x="95" y="90"/>
                      <a:pt x="93" y="89"/>
                    </a:cubicBezTo>
                    <a:cubicBezTo>
                      <a:pt x="90" y="87"/>
                      <a:pt x="90" y="87"/>
                      <a:pt x="90" y="87"/>
                    </a:cubicBezTo>
                    <a:cubicBezTo>
                      <a:pt x="91" y="88"/>
                      <a:pt x="92" y="88"/>
                      <a:pt x="93" y="89"/>
                    </a:cubicBezTo>
                    <a:cubicBezTo>
                      <a:pt x="92" y="88"/>
                      <a:pt x="91" y="88"/>
                      <a:pt x="90" y="87"/>
                    </a:cubicBezTo>
                    <a:moveTo>
                      <a:pt x="58" y="87"/>
                    </a:moveTo>
                    <a:cubicBezTo>
                      <a:pt x="58" y="87"/>
                      <a:pt x="57" y="88"/>
                      <a:pt x="57" y="88"/>
                    </a:cubicBezTo>
                    <a:cubicBezTo>
                      <a:pt x="57" y="88"/>
                      <a:pt x="58" y="88"/>
                      <a:pt x="58" y="88"/>
                    </a:cubicBezTo>
                    <a:cubicBezTo>
                      <a:pt x="58" y="88"/>
                      <a:pt x="57" y="88"/>
                      <a:pt x="57" y="88"/>
                    </a:cubicBezTo>
                    <a:cubicBezTo>
                      <a:pt x="56" y="90"/>
                      <a:pt x="56" y="91"/>
                      <a:pt x="55" y="92"/>
                    </a:cubicBezTo>
                    <a:cubicBezTo>
                      <a:pt x="56" y="93"/>
                      <a:pt x="57" y="93"/>
                      <a:pt x="58" y="94"/>
                    </a:cubicBezTo>
                    <a:cubicBezTo>
                      <a:pt x="59" y="93"/>
                      <a:pt x="59" y="91"/>
                      <a:pt x="60" y="90"/>
                    </a:cubicBezTo>
                    <a:cubicBezTo>
                      <a:pt x="59" y="89"/>
                      <a:pt x="58" y="89"/>
                      <a:pt x="58" y="88"/>
                    </a:cubicBezTo>
                    <a:cubicBezTo>
                      <a:pt x="59" y="89"/>
                      <a:pt x="59" y="89"/>
                      <a:pt x="60" y="90"/>
                    </a:cubicBezTo>
                    <a:cubicBezTo>
                      <a:pt x="60" y="89"/>
                      <a:pt x="61" y="89"/>
                      <a:pt x="61" y="89"/>
                    </a:cubicBezTo>
                    <a:cubicBezTo>
                      <a:pt x="60" y="88"/>
                      <a:pt x="59" y="87"/>
                      <a:pt x="58" y="87"/>
                    </a:cubicBezTo>
                    <a:moveTo>
                      <a:pt x="5" y="87"/>
                    </a:moveTo>
                    <a:cubicBezTo>
                      <a:pt x="3" y="89"/>
                      <a:pt x="2" y="92"/>
                      <a:pt x="0" y="94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2" y="92"/>
                      <a:pt x="3" y="90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moveTo>
                      <a:pt x="125" y="87"/>
                    </a:moveTo>
                    <a:cubicBezTo>
                      <a:pt x="125" y="87"/>
                      <a:pt x="125" y="87"/>
                      <a:pt x="125" y="87"/>
                    </a:cubicBezTo>
                    <a:cubicBezTo>
                      <a:pt x="127" y="88"/>
                      <a:pt x="129" y="89"/>
                      <a:pt x="131" y="91"/>
                    </a:cubicBezTo>
                    <a:cubicBezTo>
                      <a:pt x="131" y="91"/>
                      <a:pt x="131" y="90"/>
                      <a:pt x="131" y="90"/>
                    </a:cubicBezTo>
                    <a:cubicBezTo>
                      <a:pt x="129" y="89"/>
                      <a:pt x="127" y="88"/>
                      <a:pt x="125" y="87"/>
                    </a:cubicBezTo>
                    <a:moveTo>
                      <a:pt x="43" y="87"/>
                    </a:moveTo>
                    <a:cubicBezTo>
                      <a:pt x="43" y="87"/>
                      <a:pt x="43" y="87"/>
                      <a:pt x="43" y="87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4" y="88"/>
                      <a:pt x="44" y="87"/>
                      <a:pt x="43" y="87"/>
                    </a:cubicBezTo>
                    <a:moveTo>
                      <a:pt x="41" y="87"/>
                    </a:moveTo>
                    <a:cubicBezTo>
                      <a:pt x="41" y="87"/>
                      <a:pt x="41" y="87"/>
                      <a:pt x="41" y="88"/>
                    </a:cubicBezTo>
                    <a:cubicBezTo>
                      <a:pt x="41" y="88"/>
                      <a:pt x="41" y="88"/>
                      <a:pt x="41" y="88"/>
                    </a:cubicBezTo>
                    <a:cubicBezTo>
                      <a:pt x="41" y="88"/>
                      <a:pt x="41" y="87"/>
                      <a:pt x="42" y="87"/>
                    </a:cubicBezTo>
                    <a:cubicBezTo>
                      <a:pt x="42" y="87"/>
                      <a:pt x="41" y="87"/>
                      <a:pt x="41" y="87"/>
                    </a:cubicBezTo>
                    <a:moveTo>
                      <a:pt x="69" y="87"/>
                    </a:moveTo>
                    <a:cubicBezTo>
                      <a:pt x="69" y="87"/>
                      <a:pt x="69" y="87"/>
                      <a:pt x="69" y="87"/>
                    </a:cubicBezTo>
                    <a:cubicBezTo>
                      <a:pt x="71" y="88"/>
                      <a:pt x="73" y="90"/>
                      <a:pt x="76" y="91"/>
                    </a:cubicBezTo>
                    <a:cubicBezTo>
                      <a:pt x="76" y="91"/>
                      <a:pt x="76" y="91"/>
                      <a:pt x="76" y="91"/>
                    </a:cubicBezTo>
                    <a:cubicBezTo>
                      <a:pt x="74" y="89"/>
                      <a:pt x="71" y="88"/>
                      <a:pt x="69" y="87"/>
                    </a:cubicBezTo>
                    <a:moveTo>
                      <a:pt x="69" y="87"/>
                    </a:move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moveTo>
                      <a:pt x="43" y="86"/>
                    </a:move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7"/>
                      <a:pt x="42" y="87"/>
                      <a:pt x="43" y="86"/>
                    </a:cubicBezTo>
                    <a:cubicBezTo>
                      <a:pt x="43" y="86"/>
                      <a:pt x="43" y="86"/>
                      <a:pt x="43" y="86"/>
                    </a:cubicBezTo>
                    <a:moveTo>
                      <a:pt x="24" y="86"/>
                    </a:moveTo>
                    <a:cubicBezTo>
                      <a:pt x="24" y="87"/>
                      <a:pt x="23" y="88"/>
                      <a:pt x="23" y="88"/>
                    </a:cubicBezTo>
                    <a:cubicBezTo>
                      <a:pt x="24" y="89"/>
                      <a:pt x="25" y="89"/>
                      <a:pt x="25" y="90"/>
                    </a:cubicBezTo>
                    <a:cubicBezTo>
                      <a:pt x="26" y="89"/>
                      <a:pt x="26" y="89"/>
                      <a:pt x="26" y="88"/>
                    </a:cubicBezTo>
                    <a:cubicBezTo>
                      <a:pt x="26" y="88"/>
                      <a:pt x="26" y="88"/>
                      <a:pt x="27" y="88"/>
                    </a:cubicBezTo>
                    <a:cubicBezTo>
                      <a:pt x="26" y="87"/>
                      <a:pt x="25" y="87"/>
                      <a:pt x="24" y="86"/>
                    </a:cubicBezTo>
                    <a:moveTo>
                      <a:pt x="65" y="86"/>
                    </a:moveTo>
                    <a:cubicBezTo>
                      <a:pt x="65" y="86"/>
                      <a:pt x="65" y="87"/>
                      <a:pt x="65" y="87"/>
                    </a:cubicBezTo>
                    <a:cubicBezTo>
                      <a:pt x="65" y="87"/>
                      <a:pt x="66" y="87"/>
                      <a:pt x="66" y="88"/>
                    </a:cubicBezTo>
                    <a:cubicBezTo>
                      <a:pt x="66" y="87"/>
                      <a:pt x="66" y="87"/>
                      <a:pt x="66" y="87"/>
                    </a:cubicBezTo>
                    <a:cubicBezTo>
                      <a:pt x="66" y="87"/>
                      <a:pt x="65" y="86"/>
                      <a:pt x="65" y="86"/>
                    </a:cubicBezTo>
                    <a:moveTo>
                      <a:pt x="58" y="86"/>
                    </a:moveTo>
                    <a:cubicBezTo>
                      <a:pt x="58" y="86"/>
                      <a:pt x="58" y="87"/>
                      <a:pt x="58" y="87"/>
                    </a:cubicBezTo>
                    <a:cubicBezTo>
                      <a:pt x="59" y="87"/>
                      <a:pt x="60" y="88"/>
                      <a:pt x="61" y="88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60" y="87"/>
                      <a:pt x="59" y="87"/>
                      <a:pt x="58" y="86"/>
                    </a:cubicBezTo>
                    <a:moveTo>
                      <a:pt x="66" y="86"/>
                    </a:moveTo>
                    <a:cubicBezTo>
                      <a:pt x="67" y="86"/>
                      <a:pt x="67" y="86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66" y="86"/>
                      <a:pt x="66" y="86"/>
                      <a:pt x="66" y="86"/>
                    </a:cubicBezTo>
                    <a:moveTo>
                      <a:pt x="42" y="86"/>
                    </a:moveTo>
                    <a:cubicBezTo>
                      <a:pt x="42" y="86"/>
                      <a:pt x="41" y="86"/>
                      <a:pt x="41" y="86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6"/>
                      <a:pt x="42" y="86"/>
                      <a:pt x="42" y="86"/>
                    </a:cubicBezTo>
                    <a:cubicBezTo>
                      <a:pt x="42" y="86"/>
                      <a:pt x="42" y="86"/>
                      <a:pt x="42" y="86"/>
                    </a:cubicBezTo>
                    <a:moveTo>
                      <a:pt x="134" y="86"/>
                    </a:moveTo>
                    <a:cubicBezTo>
                      <a:pt x="134" y="87"/>
                      <a:pt x="133" y="87"/>
                      <a:pt x="133" y="88"/>
                    </a:cubicBezTo>
                    <a:cubicBezTo>
                      <a:pt x="134" y="89"/>
                      <a:pt x="136" y="90"/>
                      <a:pt x="137" y="91"/>
                    </a:cubicBezTo>
                    <a:cubicBezTo>
                      <a:pt x="138" y="90"/>
                      <a:pt x="138" y="89"/>
                      <a:pt x="139" y="89"/>
                    </a:cubicBezTo>
                    <a:cubicBezTo>
                      <a:pt x="137" y="88"/>
                      <a:pt x="136" y="87"/>
                      <a:pt x="134" y="86"/>
                    </a:cubicBezTo>
                    <a:moveTo>
                      <a:pt x="65" y="86"/>
                    </a:moveTo>
                    <a:cubicBezTo>
                      <a:pt x="65" y="86"/>
                      <a:pt x="65" y="86"/>
                      <a:pt x="65" y="86"/>
                    </a:cubicBezTo>
                    <a:cubicBezTo>
                      <a:pt x="66" y="86"/>
                      <a:pt x="66" y="87"/>
                      <a:pt x="66" y="87"/>
                    </a:cubicBezTo>
                    <a:cubicBezTo>
                      <a:pt x="66" y="87"/>
                      <a:pt x="66" y="87"/>
                      <a:pt x="67" y="87"/>
                    </a:cubicBezTo>
                    <a:cubicBezTo>
                      <a:pt x="66" y="86"/>
                      <a:pt x="66" y="86"/>
                      <a:pt x="65" y="86"/>
                    </a:cubicBezTo>
                    <a:moveTo>
                      <a:pt x="126" y="85"/>
                    </a:moveTo>
                    <a:cubicBezTo>
                      <a:pt x="126" y="85"/>
                      <a:pt x="126" y="85"/>
                      <a:pt x="126" y="85"/>
                    </a:cubicBezTo>
                    <a:cubicBezTo>
                      <a:pt x="132" y="89"/>
                      <a:pt x="132" y="89"/>
                      <a:pt x="132" y="89"/>
                    </a:cubicBezTo>
                    <a:cubicBezTo>
                      <a:pt x="132" y="89"/>
                      <a:pt x="132" y="89"/>
                      <a:pt x="132" y="89"/>
                    </a:cubicBezTo>
                    <a:cubicBezTo>
                      <a:pt x="130" y="88"/>
                      <a:pt x="128" y="86"/>
                      <a:pt x="126" y="85"/>
                    </a:cubicBezTo>
                    <a:moveTo>
                      <a:pt x="122" y="85"/>
                    </a:moveTo>
                    <a:cubicBezTo>
                      <a:pt x="122" y="85"/>
                      <a:pt x="122" y="85"/>
                      <a:pt x="122" y="85"/>
                    </a:cubicBezTo>
                    <a:cubicBezTo>
                      <a:pt x="122" y="85"/>
                      <a:pt x="123" y="86"/>
                      <a:pt x="123" y="86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5"/>
                      <a:pt x="122" y="85"/>
                      <a:pt x="122" y="85"/>
                    </a:cubicBezTo>
                    <a:moveTo>
                      <a:pt x="135" y="85"/>
                    </a:moveTo>
                    <a:cubicBezTo>
                      <a:pt x="135" y="85"/>
                      <a:pt x="134" y="85"/>
                      <a:pt x="134" y="86"/>
                    </a:cubicBezTo>
                    <a:cubicBezTo>
                      <a:pt x="136" y="87"/>
                      <a:pt x="137" y="87"/>
                      <a:pt x="139" y="88"/>
                    </a:cubicBezTo>
                    <a:cubicBezTo>
                      <a:pt x="139" y="88"/>
                      <a:pt x="139" y="88"/>
                      <a:pt x="139" y="88"/>
                    </a:cubicBezTo>
                    <a:cubicBezTo>
                      <a:pt x="138" y="87"/>
                      <a:pt x="136" y="86"/>
                      <a:pt x="135" y="85"/>
                    </a:cubicBezTo>
                    <a:moveTo>
                      <a:pt x="66" y="85"/>
                    </a:moveTo>
                    <a:cubicBezTo>
                      <a:pt x="66" y="85"/>
                      <a:pt x="66" y="85"/>
                      <a:pt x="66" y="85"/>
                    </a:cubicBezTo>
                    <a:cubicBezTo>
                      <a:pt x="66" y="85"/>
                      <a:pt x="66" y="86"/>
                      <a:pt x="67" y="86"/>
                    </a:cubicBezTo>
                    <a:cubicBezTo>
                      <a:pt x="67" y="86"/>
                      <a:pt x="67" y="86"/>
                      <a:pt x="67" y="85"/>
                    </a:cubicBezTo>
                    <a:cubicBezTo>
                      <a:pt x="67" y="85"/>
                      <a:pt x="66" y="85"/>
                      <a:pt x="66" y="85"/>
                    </a:cubicBezTo>
                    <a:moveTo>
                      <a:pt x="92" y="84"/>
                    </a:moveTo>
                    <a:cubicBezTo>
                      <a:pt x="92" y="84"/>
                      <a:pt x="92" y="84"/>
                      <a:pt x="92" y="84"/>
                    </a:cubicBezTo>
                    <a:cubicBezTo>
                      <a:pt x="95" y="86"/>
                      <a:pt x="98" y="88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92" y="84"/>
                      <a:pt x="92" y="84"/>
                      <a:pt x="92" y="84"/>
                    </a:cubicBezTo>
                    <a:moveTo>
                      <a:pt x="123" y="84"/>
                    </a:moveTo>
                    <a:cubicBezTo>
                      <a:pt x="123" y="84"/>
                      <a:pt x="123" y="84"/>
                      <a:pt x="123" y="84"/>
                    </a:cubicBezTo>
                    <a:cubicBezTo>
                      <a:pt x="124" y="84"/>
                      <a:pt x="124" y="84"/>
                      <a:pt x="124" y="84"/>
                    </a:cubicBezTo>
                    <a:cubicBezTo>
                      <a:pt x="124" y="84"/>
                      <a:pt x="124" y="84"/>
                      <a:pt x="124" y="84"/>
                    </a:cubicBezTo>
                    <a:cubicBezTo>
                      <a:pt x="124" y="84"/>
                      <a:pt x="123" y="84"/>
                      <a:pt x="123" y="84"/>
                    </a:cubicBezTo>
                    <a:moveTo>
                      <a:pt x="60" y="83"/>
                    </a:moveTo>
                    <a:cubicBezTo>
                      <a:pt x="60" y="84"/>
                      <a:pt x="60" y="84"/>
                      <a:pt x="60" y="84"/>
                    </a:cubicBezTo>
                    <a:cubicBezTo>
                      <a:pt x="61" y="84"/>
                      <a:pt x="62" y="85"/>
                      <a:pt x="63" y="86"/>
                    </a:cubicBezTo>
                    <a:cubicBezTo>
                      <a:pt x="63" y="85"/>
                      <a:pt x="63" y="85"/>
                      <a:pt x="63" y="85"/>
                    </a:cubicBezTo>
                    <a:cubicBezTo>
                      <a:pt x="62" y="85"/>
                      <a:pt x="61" y="84"/>
                      <a:pt x="60" y="83"/>
                    </a:cubicBezTo>
                    <a:moveTo>
                      <a:pt x="26" y="83"/>
                    </a:moveTo>
                    <a:cubicBezTo>
                      <a:pt x="26" y="84"/>
                      <a:pt x="25" y="85"/>
                      <a:pt x="25" y="85"/>
                    </a:cubicBezTo>
                    <a:cubicBezTo>
                      <a:pt x="26" y="86"/>
                      <a:pt x="27" y="86"/>
                      <a:pt x="27" y="87"/>
                    </a:cubicBezTo>
                    <a:cubicBezTo>
                      <a:pt x="28" y="86"/>
                      <a:pt x="28" y="85"/>
                      <a:pt x="29" y="85"/>
                    </a:cubicBezTo>
                    <a:cubicBezTo>
                      <a:pt x="28" y="84"/>
                      <a:pt x="27" y="84"/>
                      <a:pt x="26" y="83"/>
                    </a:cubicBezTo>
                    <a:moveTo>
                      <a:pt x="111" y="83"/>
                    </a:moveTo>
                    <a:cubicBezTo>
                      <a:pt x="111" y="83"/>
                      <a:pt x="111" y="83"/>
                      <a:pt x="111" y="84"/>
                    </a:cubicBezTo>
                    <a:cubicBezTo>
                      <a:pt x="109" y="86"/>
                      <a:pt x="108" y="88"/>
                      <a:pt x="106" y="91"/>
                    </a:cubicBezTo>
                    <a:cubicBezTo>
                      <a:pt x="109" y="92"/>
                      <a:pt x="111" y="94"/>
                      <a:pt x="113" y="95"/>
                    </a:cubicBezTo>
                    <a:cubicBezTo>
                      <a:pt x="114" y="94"/>
                      <a:pt x="115" y="93"/>
                      <a:pt x="115" y="92"/>
                    </a:cubicBezTo>
                    <a:cubicBezTo>
                      <a:pt x="116" y="90"/>
                      <a:pt x="117" y="89"/>
                      <a:pt x="118" y="87"/>
                    </a:cubicBezTo>
                    <a:cubicBezTo>
                      <a:pt x="116" y="86"/>
                      <a:pt x="114" y="85"/>
                      <a:pt x="111" y="83"/>
                    </a:cubicBezTo>
                    <a:moveTo>
                      <a:pt x="118" y="83"/>
                    </a:moveTo>
                    <a:cubicBezTo>
                      <a:pt x="119" y="83"/>
                      <a:pt x="119" y="84"/>
                      <a:pt x="120" y="84"/>
                    </a:cubicBezTo>
                    <a:cubicBezTo>
                      <a:pt x="120" y="84"/>
                      <a:pt x="120" y="84"/>
                      <a:pt x="120" y="84"/>
                    </a:cubicBezTo>
                    <a:cubicBezTo>
                      <a:pt x="119" y="84"/>
                      <a:pt x="119" y="83"/>
                      <a:pt x="118" y="83"/>
                    </a:cubicBezTo>
                    <a:moveTo>
                      <a:pt x="92" y="83"/>
                    </a:moveTo>
                    <a:cubicBezTo>
                      <a:pt x="92" y="83"/>
                      <a:pt x="92" y="83"/>
                      <a:pt x="92" y="84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9"/>
                      <a:pt x="101" y="88"/>
                    </a:cubicBezTo>
                    <a:cubicBezTo>
                      <a:pt x="98" y="87"/>
                      <a:pt x="95" y="85"/>
                      <a:pt x="92" y="83"/>
                    </a:cubicBezTo>
                    <a:moveTo>
                      <a:pt x="60" y="83"/>
                    </a:moveTo>
                    <a:cubicBezTo>
                      <a:pt x="60" y="83"/>
                      <a:pt x="60" y="83"/>
                      <a:pt x="60" y="83"/>
                    </a:cubicBezTo>
                    <a:cubicBezTo>
                      <a:pt x="61" y="84"/>
                      <a:pt x="62" y="84"/>
                      <a:pt x="63" y="85"/>
                    </a:cubicBezTo>
                    <a:cubicBezTo>
                      <a:pt x="63" y="85"/>
                      <a:pt x="63" y="85"/>
                      <a:pt x="63" y="85"/>
                    </a:cubicBezTo>
                    <a:cubicBezTo>
                      <a:pt x="62" y="84"/>
                      <a:pt x="61" y="83"/>
                      <a:pt x="60" y="83"/>
                    </a:cubicBezTo>
                    <a:moveTo>
                      <a:pt x="128" y="82"/>
                    </a:moveTo>
                    <a:cubicBezTo>
                      <a:pt x="127" y="83"/>
                      <a:pt x="127" y="84"/>
                      <a:pt x="126" y="84"/>
                    </a:cubicBezTo>
                    <a:cubicBezTo>
                      <a:pt x="128" y="86"/>
                      <a:pt x="130" y="87"/>
                      <a:pt x="132" y="88"/>
                    </a:cubicBezTo>
                    <a:cubicBezTo>
                      <a:pt x="133" y="87"/>
                      <a:pt x="133" y="86"/>
                      <a:pt x="134" y="86"/>
                    </a:cubicBezTo>
                    <a:cubicBezTo>
                      <a:pt x="132" y="84"/>
                      <a:pt x="130" y="83"/>
                      <a:pt x="128" y="82"/>
                    </a:cubicBezTo>
                    <a:moveTo>
                      <a:pt x="136" y="82"/>
                    </a:moveTo>
                    <a:cubicBezTo>
                      <a:pt x="136" y="83"/>
                      <a:pt x="135" y="84"/>
                      <a:pt x="135" y="85"/>
                    </a:cubicBezTo>
                    <a:cubicBezTo>
                      <a:pt x="136" y="86"/>
                      <a:pt x="138" y="86"/>
                      <a:pt x="140" y="87"/>
                    </a:cubicBezTo>
                    <a:cubicBezTo>
                      <a:pt x="140" y="86"/>
                      <a:pt x="141" y="86"/>
                      <a:pt x="141" y="85"/>
                    </a:cubicBezTo>
                    <a:cubicBezTo>
                      <a:pt x="140" y="84"/>
                      <a:pt x="138" y="83"/>
                      <a:pt x="136" y="82"/>
                    </a:cubicBezTo>
                    <a:moveTo>
                      <a:pt x="46" y="82"/>
                    </a:moveTo>
                    <a:cubicBezTo>
                      <a:pt x="45" y="83"/>
                      <a:pt x="44" y="84"/>
                      <a:pt x="44" y="86"/>
                    </a:cubicBezTo>
                    <a:cubicBezTo>
                      <a:pt x="44" y="86"/>
                      <a:pt x="45" y="86"/>
                      <a:pt x="46" y="87"/>
                    </a:cubicBezTo>
                    <a:cubicBezTo>
                      <a:pt x="46" y="86"/>
                      <a:pt x="47" y="84"/>
                      <a:pt x="48" y="83"/>
                    </a:cubicBezTo>
                    <a:cubicBezTo>
                      <a:pt x="47" y="83"/>
                      <a:pt x="47" y="82"/>
                      <a:pt x="46" y="82"/>
                    </a:cubicBezTo>
                    <a:moveTo>
                      <a:pt x="61" y="82"/>
                    </a:moveTo>
                    <a:cubicBezTo>
                      <a:pt x="61" y="82"/>
                      <a:pt x="61" y="82"/>
                      <a:pt x="61" y="82"/>
                    </a:cubicBezTo>
                    <a:cubicBezTo>
                      <a:pt x="62" y="83"/>
                      <a:pt x="63" y="84"/>
                      <a:pt x="64" y="84"/>
                    </a:cubicBezTo>
                    <a:cubicBezTo>
                      <a:pt x="64" y="84"/>
                      <a:pt x="64" y="84"/>
                      <a:pt x="64" y="83"/>
                    </a:cubicBezTo>
                    <a:cubicBezTo>
                      <a:pt x="63" y="83"/>
                      <a:pt x="62" y="82"/>
                      <a:pt x="61" y="82"/>
                    </a:cubicBezTo>
                    <a:moveTo>
                      <a:pt x="45" y="81"/>
                    </a:moveTo>
                    <a:cubicBezTo>
                      <a:pt x="45" y="83"/>
                      <a:pt x="44" y="84"/>
                      <a:pt x="43" y="85"/>
                    </a:cubicBezTo>
                    <a:cubicBezTo>
                      <a:pt x="43" y="85"/>
                      <a:pt x="43" y="85"/>
                      <a:pt x="43" y="85"/>
                    </a:cubicBezTo>
                    <a:cubicBezTo>
                      <a:pt x="44" y="84"/>
                      <a:pt x="45" y="83"/>
                      <a:pt x="46" y="81"/>
                    </a:cubicBezTo>
                    <a:cubicBezTo>
                      <a:pt x="45" y="81"/>
                      <a:pt x="45" y="81"/>
                      <a:pt x="45" y="81"/>
                    </a:cubicBezTo>
                    <a:moveTo>
                      <a:pt x="128" y="81"/>
                    </a:moveTo>
                    <a:cubicBezTo>
                      <a:pt x="128" y="81"/>
                      <a:pt x="128" y="82"/>
                      <a:pt x="128" y="82"/>
                    </a:cubicBezTo>
                    <a:cubicBezTo>
                      <a:pt x="130" y="83"/>
                      <a:pt x="132" y="84"/>
                      <a:pt x="134" y="85"/>
                    </a:cubicBezTo>
                    <a:cubicBezTo>
                      <a:pt x="134" y="85"/>
                      <a:pt x="134" y="85"/>
                      <a:pt x="134" y="85"/>
                    </a:cubicBezTo>
                    <a:cubicBezTo>
                      <a:pt x="132" y="83"/>
                      <a:pt x="130" y="82"/>
                      <a:pt x="128" y="81"/>
                    </a:cubicBezTo>
                    <a:moveTo>
                      <a:pt x="45" y="81"/>
                    </a:moveTo>
                    <a:cubicBezTo>
                      <a:pt x="44" y="82"/>
                      <a:pt x="43" y="83"/>
                      <a:pt x="43" y="84"/>
                    </a:cubicBezTo>
                    <a:cubicBezTo>
                      <a:pt x="43" y="84"/>
                      <a:pt x="42" y="85"/>
                      <a:pt x="42" y="85"/>
                    </a:cubicBezTo>
                    <a:cubicBezTo>
                      <a:pt x="42" y="85"/>
                      <a:pt x="42" y="85"/>
                      <a:pt x="43" y="85"/>
                    </a:cubicBezTo>
                    <a:cubicBezTo>
                      <a:pt x="43" y="84"/>
                      <a:pt x="44" y="82"/>
                      <a:pt x="45" y="81"/>
                    </a:cubicBezTo>
                    <a:cubicBezTo>
                      <a:pt x="45" y="81"/>
                      <a:pt x="45" y="81"/>
                      <a:pt x="45" y="81"/>
                    </a:cubicBezTo>
                    <a:moveTo>
                      <a:pt x="125" y="80"/>
                    </a:moveTo>
                    <a:cubicBezTo>
                      <a:pt x="124" y="81"/>
                      <a:pt x="124" y="82"/>
                      <a:pt x="123" y="83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5" y="82"/>
                      <a:pt x="125" y="82"/>
                      <a:pt x="126" y="81"/>
                    </a:cubicBezTo>
                    <a:cubicBezTo>
                      <a:pt x="125" y="81"/>
                      <a:pt x="125" y="81"/>
                      <a:pt x="125" y="80"/>
                    </a:cubicBezTo>
                    <a:moveTo>
                      <a:pt x="47" y="80"/>
                    </a:move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1"/>
                      <a:pt x="46" y="81"/>
                      <a:pt x="46" y="82"/>
                    </a:cubicBezTo>
                    <a:cubicBezTo>
                      <a:pt x="47" y="82"/>
                      <a:pt x="47" y="82"/>
                      <a:pt x="48" y="83"/>
                    </a:cubicBezTo>
                    <a:cubicBezTo>
                      <a:pt x="48" y="82"/>
                      <a:pt x="49" y="82"/>
                      <a:pt x="49" y="82"/>
                    </a:cubicBezTo>
                    <a:cubicBezTo>
                      <a:pt x="48" y="81"/>
                      <a:pt x="48" y="81"/>
                      <a:pt x="47" y="80"/>
                    </a:cubicBezTo>
                    <a:moveTo>
                      <a:pt x="113" y="80"/>
                    </a:moveTo>
                    <a:cubicBezTo>
                      <a:pt x="113" y="80"/>
                      <a:pt x="113" y="80"/>
                      <a:pt x="113" y="80"/>
                    </a:cubicBezTo>
                    <a:cubicBezTo>
                      <a:pt x="114" y="81"/>
                      <a:pt x="116" y="82"/>
                      <a:pt x="116" y="82"/>
                    </a:cubicBezTo>
                    <a:cubicBezTo>
                      <a:pt x="116" y="82"/>
                      <a:pt x="115" y="81"/>
                      <a:pt x="113" y="80"/>
                    </a:cubicBezTo>
                    <a:moveTo>
                      <a:pt x="47" y="79"/>
                    </a:moveTo>
                    <a:cubicBezTo>
                      <a:pt x="47" y="80"/>
                      <a:pt x="47" y="80"/>
                      <a:pt x="47" y="80"/>
                    </a:cubicBezTo>
                    <a:cubicBezTo>
                      <a:pt x="48" y="81"/>
                      <a:pt x="48" y="81"/>
                      <a:pt x="49" y="82"/>
                    </a:cubicBezTo>
                    <a:cubicBezTo>
                      <a:pt x="49" y="81"/>
                      <a:pt x="49" y="81"/>
                      <a:pt x="50" y="81"/>
                    </a:cubicBezTo>
                    <a:cubicBezTo>
                      <a:pt x="49" y="80"/>
                      <a:pt x="48" y="80"/>
                      <a:pt x="47" y="79"/>
                    </a:cubicBezTo>
                    <a:moveTo>
                      <a:pt x="29" y="79"/>
                    </a:moveTo>
                    <a:cubicBezTo>
                      <a:pt x="28" y="80"/>
                      <a:pt x="28" y="80"/>
                      <a:pt x="28" y="80"/>
                    </a:cubicBezTo>
                    <a:cubicBezTo>
                      <a:pt x="29" y="81"/>
                      <a:pt x="30" y="81"/>
                      <a:pt x="30" y="82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0" y="80"/>
                      <a:pt x="29" y="80"/>
                      <a:pt x="29" y="79"/>
                    </a:cubicBezTo>
                    <a:moveTo>
                      <a:pt x="74" y="79"/>
                    </a:moveTo>
                    <a:cubicBezTo>
                      <a:pt x="72" y="82"/>
                      <a:pt x="71" y="84"/>
                      <a:pt x="69" y="87"/>
                    </a:cubicBezTo>
                    <a:cubicBezTo>
                      <a:pt x="71" y="88"/>
                      <a:pt x="74" y="89"/>
                      <a:pt x="76" y="91"/>
                    </a:cubicBezTo>
                    <a:cubicBezTo>
                      <a:pt x="77" y="89"/>
                      <a:pt x="78" y="88"/>
                      <a:pt x="78" y="86"/>
                    </a:cubicBezTo>
                    <a:cubicBezTo>
                      <a:pt x="79" y="85"/>
                      <a:pt x="80" y="84"/>
                      <a:pt x="80" y="83"/>
                    </a:cubicBezTo>
                    <a:cubicBezTo>
                      <a:pt x="78" y="82"/>
                      <a:pt x="76" y="81"/>
                      <a:pt x="74" y="79"/>
                    </a:cubicBezTo>
                    <a:moveTo>
                      <a:pt x="125" y="79"/>
                    </a:moveTo>
                    <a:cubicBezTo>
                      <a:pt x="125" y="80"/>
                      <a:pt x="125" y="80"/>
                      <a:pt x="125" y="80"/>
                    </a:cubicBezTo>
                    <a:cubicBezTo>
                      <a:pt x="125" y="80"/>
                      <a:pt x="126" y="81"/>
                      <a:pt x="126" y="81"/>
                    </a:cubicBezTo>
                    <a:cubicBezTo>
                      <a:pt x="126" y="80"/>
                      <a:pt x="126" y="80"/>
                      <a:pt x="126" y="80"/>
                    </a:cubicBezTo>
                    <a:cubicBezTo>
                      <a:pt x="126" y="80"/>
                      <a:pt x="126" y="79"/>
                      <a:pt x="125" y="79"/>
                    </a:cubicBezTo>
                    <a:moveTo>
                      <a:pt x="73" y="79"/>
                    </a:moveTo>
                    <a:cubicBezTo>
                      <a:pt x="72" y="82"/>
                      <a:pt x="70" y="84"/>
                      <a:pt x="69" y="87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70" y="84"/>
                      <a:pt x="72" y="82"/>
                      <a:pt x="73" y="79"/>
                    </a:cubicBezTo>
                    <a:cubicBezTo>
                      <a:pt x="73" y="79"/>
                      <a:pt x="73" y="79"/>
                      <a:pt x="73" y="79"/>
                    </a:cubicBezTo>
                    <a:moveTo>
                      <a:pt x="47" y="79"/>
                    </a:moveTo>
                    <a:cubicBezTo>
                      <a:pt x="46" y="80"/>
                      <a:pt x="46" y="81"/>
                      <a:pt x="45" y="81"/>
                    </a:cubicBezTo>
                    <a:cubicBezTo>
                      <a:pt x="45" y="81"/>
                      <a:pt x="45" y="81"/>
                      <a:pt x="46" y="81"/>
                    </a:cubicBezTo>
                    <a:cubicBezTo>
                      <a:pt x="46" y="81"/>
                      <a:pt x="46" y="80"/>
                      <a:pt x="47" y="79"/>
                    </a:cubicBezTo>
                    <a:cubicBezTo>
                      <a:pt x="47" y="79"/>
                      <a:pt x="47" y="79"/>
                      <a:pt x="47" y="79"/>
                    </a:cubicBezTo>
                    <a:moveTo>
                      <a:pt x="11" y="79"/>
                    </a:moveTo>
                    <a:cubicBezTo>
                      <a:pt x="11" y="79"/>
                      <a:pt x="10" y="80"/>
                      <a:pt x="10" y="81"/>
                    </a:cubicBezTo>
                    <a:cubicBezTo>
                      <a:pt x="11" y="81"/>
                      <a:pt x="11" y="81"/>
                      <a:pt x="12" y="82"/>
                    </a:cubicBezTo>
                    <a:cubicBezTo>
                      <a:pt x="13" y="80"/>
                      <a:pt x="13" y="80"/>
                      <a:pt x="13" y="80"/>
                    </a:cubicBezTo>
                    <a:cubicBezTo>
                      <a:pt x="12" y="80"/>
                      <a:pt x="12" y="79"/>
                      <a:pt x="11" y="79"/>
                    </a:cubicBezTo>
                    <a:moveTo>
                      <a:pt x="11" y="79"/>
                    </a:moveTo>
                    <a:cubicBezTo>
                      <a:pt x="10" y="79"/>
                      <a:pt x="10" y="80"/>
                      <a:pt x="10" y="80"/>
                    </a:cubicBezTo>
                    <a:cubicBezTo>
                      <a:pt x="10" y="81"/>
                      <a:pt x="10" y="81"/>
                      <a:pt x="10" y="81"/>
                    </a:cubicBezTo>
                    <a:cubicBezTo>
                      <a:pt x="11" y="79"/>
                      <a:pt x="11" y="79"/>
                      <a:pt x="11" y="79"/>
                    </a:cubicBezTo>
                    <a:cubicBezTo>
                      <a:pt x="11" y="79"/>
                      <a:pt x="11" y="79"/>
                      <a:pt x="11" y="79"/>
                    </a:cubicBezTo>
                    <a:moveTo>
                      <a:pt x="29" y="79"/>
                    </a:moveTo>
                    <a:cubicBezTo>
                      <a:pt x="29" y="79"/>
                      <a:pt x="29" y="79"/>
                      <a:pt x="29" y="79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0"/>
                      <a:pt x="31" y="80"/>
                      <a:pt x="32" y="80"/>
                    </a:cubicBezTo>
                    <a:cubicBezTo>
                      <a:pt x="31" y="79"/>
                      <a:pt x="30" y="79"/>
                      <a:pt x="29" y="79"/>
                    </a:cubicBezTo>
                    <a:moveTo>
                      <a:pt x="46" y="78"/>
                    </a:moveTo>
                    <a:cubicBezTo>
                      <a:pt x="45" y="79"/>
                      <a:pt x="45" y="80"/>
                      <a:pt x="45" y="81"/>
                    </a:cubicBezTo>
                    <a:cubicBezTo>
                      <a:pt x="45" y="81"/>
                      <a:pt x="45" y="81"/>
                      <a:pt x="45" y="81"/>
                    </a:cubicBezTo>
                    <a:cubicBezTo>
                      <a:pt x="45" y="80"/>
                      <a:pt x="46" y="79"/>
                      <a:pt x="46" y="79"/>
                    </a:cubicBezTo>
                    <a:cubicBezTo>
                      <a:pt x="46" y="79"/>
                      <a:pt x="46" y="79"/>
                      <a:pt x="46" y="78"/>
                    </a:cubicBezTo>
                    <a:moveTo>
                      <a:pt x="114" y="78"/>
                    </a:moveTo>
                    <a:cubicBezTo>
                      <a:pt x="114" y="78"/>
                      <a:pt x="114" y="79"/>
                      <a:pt x="114" y="79"/>
                    </a:cubicBezTo>
                    <a:cubicBezTo>
                      <a:pt x="121" y="83"/>
                      <a:pt x="121" y="83"/>
                      <a:pt x="121" y="83"/>
                    </a:cubicBezTo>
                    <a:cubicBezTo>
                      <a:pt x="121" y="83"/>
                      <a:pt x="121" y="82"/>
                      <a:pt x="121" y="82"/>
                    </a:cubicBezTo>
                    <a:cubicBezTo>
                      <a:pt x="114" y="78"/>
                      <a:pt x="114" y="78"/>
                      <a:pt x="114" y="78"/>
                    </a:cubicBezTo>
                    <a:moveTo>
                      <a:pt x="10" y="78"/>
                    </a:moveTo>
                    <a:cubicBezTo>
                      <a:pt x="10" y="79"/>
                      <a:pt x="10" y="80"/>
                      <a:pt x="9" y="80"/>
                    </a:cubicBezTo>
                    <a:cubicBezTo>
                      <a:pt x="9" y="80"/>
                      <a:pt x="9" y="80"/>
                      <a:pt x="9" y="80"/>
                    </a:cubicBezTo>
                    <a:cubicBezTo>
                      <a:pt x="10" y="80"/>
                      <a:pt x="10" y="79"/>
                      <a:pt x="10" y="78"/>
                    </a:cubicBezTo>
                    <a:cubicBezTo>
                      <a:pt x="10" y="78"/>
                      <a:pt x="10" y="78"/>
                      <a:pt x="10" y="78"/>
                    </a:cubicBezTo>
                    <a:moveTo>
                      <a:pt x="130" y="78"/>
                    </a:moveTo>
                    <a:cubicBezTo>
                      <a:pt x="130" y="79"/>
                      <a:pt x="129" y="80"/>
                      <a:pt x="128" y="81"/>
                    </a:cubicBezTo>
                    <a:cubicBezTo>
                      <a:pt x="130" y="82"/>
                      <a:pt x="133" y="83"/>
                      <a:pt x="135" y="84"/>
                    </a:cubicBezTo>
                    <a:cubicBezTo>
                      <a:pt x="135" y="84"/>
                      <a:pt x="136" y="83"/>
                      <a:pt x="136" y="82"/>
                    </a:cubicBezTo>
                    <a:cubicBezTo>
                      <a:pt x="134" y="81"/>
                      <a:pt x="132" y="79"/>
                      <a:pt x="130" y="78"/>
                    </a:cubicBezTo>
                    <a:moveTo>
                      <a:pt x="139" y="78"/>
                    </a:moveTo>
                    <a:cubicBezTo>
                      <a:pt x="138" y="79"/>
                      <a:pt x="137" y="81"/>
                      <a:pt x="137" y="82"/>
                    </a:cubicBezTo>
                    <a:cubicBezTo>
                      <a:pt x="138" y="83"/>
                      <a:pt x="140" y="84"/>
                      <a:pt x="141" y="85"/>
                    </a:cubicBezTo>
                    <a:cubicBezTo>
                      <a:pt x="142" y="83"/>
                      <a:pt x="143" y="82"/>
                      <a:pt x="143" y="81"/>
                    </a:cubicBezTo>
                    <a:cubicBezTo>
                      <a:pt x="142" y="80"/>
                      <a:pt x="140" y="79"/>
                      <a:pt x="139" y="78"/>
                    </a:cubicBezTo>
                    <a:moveTo>
                      <a:pt x="74" y="78"/>
                    </a:moveTo>
                    <a:cubicBezTo>
                      <a:pt x="74" y="78"/>
                      <a:pt x="74" y="78"/>
                      <a:pt x="74" y="78"/>
                    </a:cubicBezTo>
                    <a:cubicBezTo>
                      <a:pt x="76" y="79"/>
                      <a:pt x="79" y="81"/>
                      <a:pt x="81" y="82"/>
                    </a:cubicBezTo>
                    <a:cubicBezTo>
                      <a:pt x="81" y="82"/>
                      <a:pt x="81" y="82"/>
                      <a:pt x="81" y="82"/>
                    </a:cubicBezTo>
                    <a:cubicBezTo>
                      <a:pt x="79" y="81"/>
                      <a:pt x="76" y="79"/>
                      <a:pt x="74" y="78"/>
                    </a:cubicBezTo>
                    <a:moveTo>
                      <a:pt x="74" y="78"/>
                    </a:move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moveTo>
                      <a:pt x="75" y="77"/>
                    </a:moveTo>
                    <a:cubicBezTo>
                      <a:pt x="75" y="78"/>
                      <a:pt x="74" y="78"/>
                      <a:pt x="74" y="78"/>
                    </a:cubicBezTo>
                    <a:cubicBezTo>
                      <a:pt x="76" y="79"/>
                      <a:pt x="79" y="80"/>
                      <a:pt x="81" y="82"/>
                    </a:cubicBezTo>
                    <a:cubicBezTo>
                      <a:pt x="81" y="82"/>
                      <a:pt x="81" y="82"/>
                      <a:pt x="81" y="82"/>
                    </a:cubicBezTo>
                    <a:cubicBezTo>
                      <a:pt x="79" y="80"/>
                      <a:pt x="77" y="79"/>
                      <a:pt x="75" y="77"/>
                    </a:cubicBezTo>
                    <a:moveTo>
                      <a:pt x="74" y="77"/>
                    </a:moveTo>
                    <a:cubicBezTo>
                      <a:pt x="74" y="77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4" y="78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moveTo>
                      <a:pt x="70" y="77"/>
                    </a:moveTo>
                    <a:cubicBezTo>
                      <a:pt x="69" y="80"/>
                      <a:pt x="67" y="82"/>
                      <a:pt x="66" y="85"/>
                    </a:cubicBezTo>
                    <a:cubicBezTo>
                      <a:pt x="66" y="85"/>
                      <a:pt x="67" y="85"/>
                      <a:pt x="67" y="85"/>
                    </a:cubicBezTo>
                    <a:cubicBezTo>
                      <a:pt x="69" y="83"/>
                      <a:pt x="70" y="80"/>
                      <a:pt x="72" y="78"/>
                    </a:cubicBezTo>
                    <a:cubicBezTo>
                      <a:pt x="71" y="78"/>
                      <a:pt x="71" y="77"/>
                      <a:pt x="70" y="77"/>
                    </a:cubicBezTo>
                    <a:moveTo>
                      <a:pt x="49" y="77"/>
                    </a:moveTo>
                    <a:cubicBezTo>
                      <a:pt x="49" y="77"/>
                      <a:pt x="49" y="77"/>
                      <a:pt x="49" y="77"/>
                    </a:cubicBezTo>
                    <a:cubicBezTo>
                      <a:pt x="49" y="78"/>
                      <a:pt x="50" y="78"/>
                      <a:pt x="51" y="79"/>
                    </a:cubicBezTo>
                    <a:cubicBezTo>
                      <a:pt x="51" y="78"/>
                      <a:pt x="51" y="78"/>
                      <a:pt x="51" y="78"/>
                    </a:cubicBezTo>
                    <a:cubicBezTo>
                      <a:pt x="50" y="78"/>
                      <a:pt x="50" y="77"/>
                      <a:pt x="49" y="77"/>
                    </a:cubicBezTo>
                    <a:moveTo>
                      <a:pt x="69" y="77"/>
                    </a:moveTo>
                    <a:cubicBezTo>
                      <a:pt x="67" y="80"/>
                      <a:pt x="67" y="80"/>
                      <a:pt x="67" y="80"/>
                    </a:cubicBezTo>
                    <a:cubicBezTo>
                      <a:pt x="68" y="79"/>
                      <a:pt x="69" y="78"/>
                      <a:pt x="69" y="77"/>
                    </a:cubicBezTo>
                    <a:cubicBezTo>
                      <a:pt x="69" y="77"/>
                      <a:pt x="69" y="77"/>
                      <a:pt x="69" y="77"/>
                    </a:cubicBezTo>
                    <a:moveTo>
                      <a:pt x="48" y="76"/>
                    </a:move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8" y="77"/>
                      <a:pt x="48" y="76"/>
                      <a:pt x="48" y="76"/>
                    </a:cubicBezTo>
                    <a:moveTo>
                      <a:pt x="49" y="76"/>
                    </a:moveTo>
                    <a:cubicBezTo>
                      <a:pt x="49" y="76"/>
                      <a:pt x="49" y="77"/>
                      <a:pt x="49" y="77"/>
                    </a:cubicBezTo>
                    <a:cubicBezTo>
                      <a:pt x="50" y="77"/>
                      <a:pt x="50" y="78"/>
                      <a:pt x="51" y="78"/>
                    </a:cubicBezTo>
                    <a:cubicBezTo>
                      <a:pt x="51" y="78"/>
                      <a:pt x="51" y="78"/>
                      <a:pt x="51" y="78"/>
                    </a:cubicBezTo>
                    <a:cubicBezTo>
                      <a:pt x="51" y="77"/>
                      <a:pt x="50" y="77"/>
                      <a:pt x="49" y="76"/>
                    </a:cubicBezTo>
                    <a:moveTo>
                      <a:pt x="47" y="76"/>
                    </a:moveTo>
                    <a:cubicBezTo>
                      <a:pt x="47" y="76"/>
                      <a:pt x="47" y="76"/>
                      <a:pt x="47" y="76"/>
                    </a:cubicBezTo>
                    <a:cubicBezTo>
                      <a:pt x="47" y="76"/>
                      <a:pt x="47" y="76"/>
                      <a:pt x="48" y="77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7" y="76"/>
                      <a:pt x="47" y="76"/>
                    </a:cubicBezTo>
                    <a:moveTo>
                      <a:pt x="49" y="76"/>
                    </a:move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moveTo>
                      <a:pt x="49" y="76"/>
                    </a:moveTo>
                    <a:cubicBezTo>
                      <a:pt x="49" y="76"/>
                      <a:pt x="49" y="76"/>
                      <a:pt x="49" y="76"/>
                    </a:cubicBezTo>
                    <a:cubicBezTo>
                      <a:pt x="50" y="76"/>
                      <a:pt x="50" y="76"/>
                      <a:pt x="50" y="76"/>
                    </a:cubicBezTo>
                    <a:cubicBezTo>
                      <a:pt x="50" y="76"/>
                      <a:pt x="50" y="76"/>
                      <a:pt x="49" y="76"/>
                    </a:cubicBezTo>
                    <a:moveTo>
                      <a:pt x="71" y="76"/>
                    </a:moveTo>
                    <a:cubicBezTo>
                      <a:pt x="71" y="76"/>
                      <a:pt x="71" y="76"/>
                      <a:pt x="71" y="76"/>
                    </a:cubicBezTo>
                    <a:cubicBezTo>
                      <a:pt x="71" y="76"/>
                      <a:pt x="72" y="77"/>
                      <a:pt x="72" y="77"/>
                    </a:cubicBezTo>
                    <a:cubicBezTo>
                      <a:pt x="72" y="77"/>
                      <a:pt x="72" y="77"/>
                      <a:pt x="72" y="77"/>
                    </a:cubicBezTo>
                    <a:cubicBezTo>
                      <a:pt x="72" y="76"/>
                      <a:pt x="71" y="76"/>
                      <a:pt x="71" y="76"/>
                    </a:cubicBezTo>
                    <a:moveTo>
                      <a:pt x="13" y="76"/>
                    </a:moveTo>
                    <a:cubicBezTo>
                      <a:pt x="13" y="76"/>
                      <a:pt x="12" y="77"/>
                      <a:pt x="12" y="78"/>
                    </a:cubicBezTo>
                    <a:cubicBezTo>
                      <a:pt x="12" y="78"/>
                      <a:pt x="13" y="78"/>
                      <a:pt x="14" y="79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4" y="76"/>
                      <a:pt x="14" y="76"/>
                      <a:pt x="13" y="76"/>
                    </a:cubicBezTo>
                    <a:moveTo>
                      <a:pt x="49" y="76"/>
                    </a:move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cubicBezTo>
                      <a:pt x="49" y="76"/>
                      <a:pt x="49" y="76"/>
                      <a:pt x="49" y="76"/>
                    </a:cubicBezTo>
                    <a:moveTo>
                      <a:pt x="71" y="75"/>
                    </a:moveTo>
                    <a:cubicBezTo>
                      <a:pt x="71" y="76"/>
                      <a:pt x="71" y="76"/>
                      <a:pt x="71" y="76"/>
                    </a:cubicBezTo>
                    <a:cubicBezTo>
                      <a:pt x="72" y="76"/>
                      <a:pt x="72" y="76"/>
                      <a:pt x="72" y="76"/>
                    </a:cubicBezTo>
                    <a:cubicBezTo>
                      <a:pt x="72" y="76"/>
                      <a:pt x="73" y="76"/>
                      <a:pt x="73" y="76"/>
                    </a:cubicBezTo>
                    <a:cubicBezTo>
                      <a:pt x="72" y="76"/>
                      <a:pt x="72" y="76"/>
                      <a:pt x="71" y="75"/>
                    </a:cubicBezTo>
                    <a:moveTo>
                      <a:pt x="48" y="75"/>
                    </a:moveTo>
                    <a:cubicBezTo>
                      <a:pt x="48" y="76"/>
                      <a:pt x="47" y="76"/>
                      <a:pt x="47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8" y="76"/>
                      <a:pt x="48" y="75"/>
                      <a:pt x="48" y="75"/>
                    </a:cubicBezTo>
                    <a:moveTo>
                      <a:pt x="13" y="75"/>
                    </a:moveTo>
                    <a:cubicBezTo>
                      <a:pt x="12" y="76"/>
                      <a:pt x="12" y="77"/>
                      <a:pt x="11" y="77"/>
                    </a:cubicBezTo>
                    <a:cubicBezTo>
                      <a:pt x="12" y="77"/>
                      <a:pt x="12" y="77"/>
                      <a:pt x="12" y="77"/>
                    </a:cubicBez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75"/>
                      <a:pt x="13" y="75"/>
                      <a:pt x="13" y="75"/>
                    </a:cubicBezTo>
                    <a:moveTo>
                      <a:pt x="116" y="75"/>
                    </a:moveTo>
                    <a:cubicBezTo>
                      <a:pt x="115" y="76"/>
                      <a:pt x="115" y="77"/>
                      <a:pt x="115" y="77"/>
                    </a:cubicBezTo>
                    <a:cubicBezTo>
                      <a:pt x="117" y="79"/>
                      <a:pt x="119" y="80"/>
                      <a:pt x="122" y="82"/>
                    </a:cubicBezTo>
                    <a:cubicBezTo>
                      <a:pt x="122" y="81"/>
                      <a:pt x="122" y="80"/>
                      <a:pt x="123" y="79"/>
                    </a:cubicBezTo>
                    <a:cubicBezTo>
                      <a:pt x="121" y="78"/>
                      <a:pt x="118" y="77"/>
                      <a:pt x="116" y="75"/>
                    </a:cubicBezTo>
                    <a:cubicBezTo>
                      <a:pt x="116" y="76"/>
                      <a:pt x="116" y="76"/>
                      <a:pt x="115" y="76"/>
                    </a:cubicBezTo>
                    <a:cubicBezTo>
                      <a:pt x="116" y="75"/>
                      <a:pt x="116" y="75"/>
                      <a:pt x="116" y="75"/>
                    </a:cubicBezTo>
                    <a:cubicBezTo>
                      <a:pt x="116" y="75"/>
                      <a:pt x="116" y="75"/>
                      <a:pt x="116" y="75"/>
                    </a:cubicBezTo>
                    <a:moveTo>
                      <a:pt x="70" y="75"/>
                    </a:move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moveTo>
                      <a:pt x="12" y="75"/>
                    </a:moveTo>
                    <a:cubicBezTo>
                      <a:pt x="12" y="76"/>
                      <a:pt x="11" y="76"/>
                      <a:pt x="11" y="77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6"/>
                      <a:pt x="12" y="76"/>
                      <a:pt x="12" y="75"/>
                    </a:cubicBezTo>
                    <a:cubicBezTo>
                      <a:pt x="12" y="75"/>
                      <a:pt x="12" y="75"/>
                      <a:pt x="12" y="75"/>
                    </a:cubicBezTo>
                    <a:moveTo>
                      <a:pt x="97" y="75"/>
                    </a:moveTo>
                    <a:cubicBezTo>
                      <a:pt x="96" y="77"/>
                      <a:pt x="94" y="80"/>
                      <a:pt x="93" y="82"/>
                    </a:cubicBezTo>
                    <a:cubicBezTo>
                      <a:pt x="96" y="84"/>
                      <a:pt x="99" y="86"/>
                      <a:pt x="102" y="88"/>
                    </a:cubicBezTo>
                    <a:cubicBezTo>
                      <a:pt x="103" y="85"/>
                      <a:pt x="105" y="83"/>
                      <a:pt x="106" y="80"/>
                    </a:cubicBezTo>
                    <a:cubicBezTo>
                      <a:pt x="103" y="79"/>
                      <a:pt x="100" y="77"/>
                      <a:pt x="97" y="75"/>
                    </a:cubicBezTo>
                    <a:moveTo>
                      <a:pt x="48" y="75"/>
                    </a:move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moveTo>
                      <a:pt x="70" y="75"/>
                    </a:move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5"/>
                    </a:cubicBezTo>
                    <a:moveTo>
                      <a:pt x="65" y="74"/>
                    </a:moveTo>
                    <a:cubicBezTo>
                      <a:pt x="64" y="77"/>
                      <a:pt x="63" y="79"/>
                      <a:pt x="61" y="82"/>
                    </a:cubicBezTo>
                    <a:cubicBezTo>
                      <a:pt x="62" y="82"/>
                      <a:pt x="63" y="83"/>
                      <a:pt x="64" y="83"/>
                    </a:cubicBezTo>
                    <a:cubicBezTo>
                      <a:pt x="66" y="81"/>
                      <a:pt x="67" y="79"/>
                      <a:pt x="68" y="76"/>
                    </a:cubicBezTo>
                    <a:cubicBezTo>
                      <a:pt x="67" y="76"/>
                      <a:pt x="66" y="75"/>
                      <a:pt x="65" y="74"/>
                    </a:cubicBezTo>
                    <a:moveTo>
                      <a:pt x="76" y="74"/>
                    </a:moveTo>
                    <a:cubicBezTo>
                      <a:pt x="76" y="74"/>
                      <a:pt x="76" y="75"/>
                      <a:pt x="76" y="75"/>
                    </a:cubicBezTo>
                    <a:cubicBezTo>
                      <a:pt x="78" y="76"/>
                      <a:pt x="81" y="77"/>
                      <a:pt x="83" y="79"/>
                    </a:cubicBezTo>
                    <a:cubicBezTo>
                      <a:pt x="83" y="79"/>
                      <a:pt x="83" y="78"/>
                      <a:pt x="83" y="78"/>
                    </a:cubicBezTo>
                    <a:cubicBezTo>
                      <a:pt x="76" y="74"/>
                      <a:pt x="76" y="74"/>
                      <a:pt x="76" y="74"/>
                    </a:cubicBezTo>
                    <a:moveTo>
                      <a:pt x="76" y="74"/>
                    </a:moveTo>
                    <a:cubicBezTo>
                      <a:pt x="76" y="74"/>
                      <a:pt x="76" y="75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6" y="75"/>
                      <a:pt x="76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moveTo>
                      <a:pt x="132" y="74"/>
                    </a:moveTo>
                    <a:cubicBezTo>
                      <a:pt x="132" y="75"/>
                      <a:pt x="131" y="77"/>
                      <a:pt x="130" y="78"/>
                    </a:cubicBezTo>
                    <a:cubicBezTo>
                      <a:pt x="132" y="79"/>
                      <a:pt x="134" y="81"/>
                      <a:pt x="136" y="82"/>
                    </a:cubicBezTo>
                    <a:cubicBezTo>
                      <a:pt x="137" y="80"/>
                      <a:pt x="138" y="79"/>
                      <a:pt x="139" y="78"/>
                    </a:cubicBezTo>
                    <a:cubicBezTo>
                      <a:pt x="137" y="77"/>
                      <a:pt x="135" y="75"/>
                      <a:pt x="132" y="74"/>
                    </a:cubicBezTo>
                    <a:moveTo>
                      <a:pt x="117" y="74"/>
                    </a:moveTo>
                    <a:cubicBezTo>
                      <a:pt x="117" y="74"/>
                      <a:pt x="116" y="75"/>
                      <a:pt x="116" y="75"/>
                    </a:cubicBezTo>
                    <a:cubicBezTo>
                      <a:pt x="118" y="76"/>
                      <a:pt x="121" y="78"/>
                      <a:pt x="123" y="79"/>
                    </a:cubicBezTo>
                    <a:cubicBezTo>
                      <a:pt x="123" y="79"/>
                      <a:pt x="123" y="78"/>
                      <a:pt x="124" y="78"/>
                    </a:cubicBezTo>
                    <a:cubicBezTo>
                      <a:pt x="122" y="77"/>
                      <a:pt x="121" y="76"/>
                      <a:pt x="119" y="76"/>
                    </a:cubicBezTo>
                    <a:cubicBezTo>
                      <a:pt x="119" y="75"/>
                      <a:pt x="119" y="75"/>
                      <a:pt x="119" y="75"/>
                    </a:cubicBezTo>
                    <a:cubicBezTo>
                      <a:pt x="118" y="75"/>
                      <a:pt x="118" y="74"/>
                      <a:pt x="117" y="74"/>
                    </a:cubicBezTo>
                    <a:moveTo>
                      <a:pt x="117" y="74"/>
                    </a:moveTo>
                    <a:cubicBezTo>
                      <a:pt x="116" y="74"/>
                      <a:pt x="116" y="75"/>
                      <a:pt x="116" y="75"/>
                    </a:cubicBezTo>
                    <a:cubicBezTo>
                      <a:pt x="116" y="75"/>
                      <a:pt x="116" y="75"/>
                      <a:pt x="116" y="75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17" y="74"/>
                      <a:pt x="117" y="74"/>
                      <a:pt x="117" y="74"/>
                    </a:cubicBezTo>
                    <a:moveTo>
                      <a:pt x="98" y="74"/>
                    </a:moveTo>
                    <a:cubicBezTo>
                      <a:pt x="98" y="74"/>
                      <a:pt x="98" y="74"/>
                      <a:pt x="98" y="74"/>
                    </a:cubicBezTo>
                    <a:cubicBezTo>
                      <a:pt x="99" y="75"/>
                      <a:pt x="101" y="75"/>
                      <a:pt x="102" y="76"/>
                    </a:cubicBezTo>
                    <a:cubicBezTo>
                      <a:pt x="98" y="74"/>
                      <a:pt x="98" y="74"/>
                      <a:pt x="98" y="74"/>
                    </a:cubicBezTo>
                    <a:moveTo>
                      <a:pt x="32" y="74"/>
                    </a:moveTo>
                    <a:cubicBezTo>
                      <a:pt x="31" y="75"/>
                      <a:pt x="30" y="76"/>
                      <a:pt x="30" y="78"/>
                    </a:cubicBezTo>
                    <a:cubicBezTo>
                      <a:pt x="30" y="78"/>
                      <a:pt x="31" y="79"/>
                      <a:pt x="32" y="79"/>
                    </a:cubicBezTo>
                    <a:cubicBezTo>
                      <a:pt x="33" y="78"/>
                      <a:pt x="34" y="76"/>
                      <a:pt x="35" y="75"/>
                    </a:cubicBezTo>
                    <a:cubicBezTo>
                      <a:pt x="34" y="75"/>
                      <a:pt x="33" y="74"/>
                      <a:pt x="32" y="74"/>
                    </a:cubicBezTo>
                    <a:moveTo>
                      <a:pt x="77" y="73"/>
                    </a:moveTo>
                    <a:cubicBezTo>
                      <a:pt x="77" y="74"/>
                      <a:pt x="77" y="74"/>
                      <a:pt x="77" y="74"/>
                    </a:cubicBezTo>
                    <a:cubicBezTo>
                      <a:pt x="83" y="78"/>
                      <a:pt x="83" y="78"/>
                      <a:pt x="83" y="78"/>
                    </a:cubicBezTo>
                    <a:cubicBezTo>
                      <a:pt x="83" y="78"/>
                      <a:pt x="84" y="78"/>
                      <a:pt x="84" y="77"/>
                    </a:cubicBezTo>
                    <a:cubicBezTo>
                      <a:pt x="81" y="76"/>
                      <a:pt x="79" y="75"/>
                      <a:pt x="77" y="73"/>
                    </a:cubicBezTo>
                    <a:moveTo>
                      <a:pt x="77" y="73"/>
                    </a:moveTo>
                    <a:cubicBezTo>
                      <a:pt x="77" y="73"/>
                      <a:pt x="77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7" y="74"/>
                      <a:pt x="77" y="73"/>
                      <a:pt x="77" y="73"/>
                    </a:cubicBezTo>
                    <a:cubicBezTo>
                      <a:pt x="77" y="73"/>
                      <a:pt x="77" y="73"/>
                      <a:pt x="77" y="73"/>
                    </a:cubicBezTo>
                    <a:moveTo>
                      <a:pt x="66" y="73"/>
                    </a:moveTo>
                    <a:cubicBezTo>
                      <a:pt x="66" y="73"/>
                      <a:pt x="66" y="73"/>
                      <a:pt x="66" y="73"/>
                    </a:cubicBezTo>
                    <a:cubicBezTo>
                      <a:pt x="67" y="74"/>
                      <a:pt x="68" y="74"/>
                      <a:pt x="69" y="75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68" y="74"/>
                      <a:pt x="67" y="73"/>
                      <a:pt x="66" y="73"/>
                    </a:cubicBezTo>
                    <a:moveTo>
                      <a:pt x="142" y="73"/>
                    </a:moveTo>
                    <a:cubicBezTo>
                      <a:pt x="141" y="74"/>
                      <a:pt x="140" y="76"/>
                      <a:pt x="139" y="78"/>
                    </a:cubicBezTo>
                    <a:cubicBezTo>
                      <a:pt x="141" y="79"/>
                      <a:pt x="142" y="80"/>
                      <a:pt x="144" y="81"/>
                    </a:cubicBezTo>
                    <a:cubicBezTo>
                      <a:pt x="145" y="79"/>
                      <a:pt x="146" y="77"/>
                      <a:pt x="147" y="76"/>
                    </a:cubicBezTo>
                    <a:cubicBezTo>
                      <a:pt x="145" y="75"/>
                      <a:pt x="144" y="74"/>
                      <a:pt x="142" y="73"/>
                    </a:cubicBezTo>
                    <a:moveTo>
                      <a:pt x="66" y="72"/>
                    </a:moveTo>
                    <a:cubicBezTo>
                      <a:pt x="66" y="72"/>
                      <a:pt x="66" y="73"/>
                      <a:pt x="66" y="73"/>
                    </a:cubicBezTo>
                    <a:cubicBezTo>
                      <a:pt x="67" y="73"/>
                      <a:pt x="68" y="74"/>
                      <a:pt x="69" y="74"/>
                    </a:cubicBezTo>
                    <a:cubicBezTo>
                      <a:pt x="69" y="74"/>
                      <a:pt x="69" y="74"/>
                      <a:pt x="69" y="74"/>
                    </a:cubicBezTo>
                    <a:cubicBezTo>
                      <a:pt x="68" y="74"/>
                      <a:pt x="67" y="73"/>
                      <a:pt x="66" y="72"/>
                    </a:cubicBezTo>
                    <a:moveTo>
                      <a:pt x="130" y="72"/>
                    </a:moveTo>
                    <a:cubicBezTo>
                      <a:pt x="128" y="75"/>
                      <a:pt x="127" y="77"/>
                      <a:pt x="126" y="79"/>
                    </a:cubicBezTo>
                    <a:cubicBezTo>
                      <a:pt x="126" y="79"/>
                      <a:pt x="126" y="79"/>
                      <a:pt x="126" y="80"/>
                    </a:cubicBezTo>
                    <a:cubicBezTo>
                      <a:pt x="128" y="77"/>
                      <a:pt x="129" y="75"/>
                      <a:pt x="131" y="73"/>
                    </a:cubicBezTo>
                    <a:cubicBezTo>
                      <a:pt x="130" y="73"/>
                      <a:pt x="130" y="72"/>
                      <a:pt x="130" y="72"/>
                    </a:cubicBezTo>
                    <a:moveTo>
                      <a:pt x="73" y="72"/>
                    </a:moveTo>
                    <a:cubicBezTo>
                      <a:pt x="73" y="72"/>
                      <a:pt x="73" y="73"/>
                      <a:pt x="73" y="73"/>
                    </a:cubicBezTo>
                    <a:cubicBezTo>
                      <a:pt x="73" y="73"/>
                      <a:pt x="74" y="73"/>
                      <a:pt x="74" y="74"/>
                    </a:cubicBezTo>
                    <a:cubicBezTo>
                      <a:pt x="74" y="73"/>
                      <a:pt x="74" y="73"/>
                      <a:pt x="74" y="73"/>
                    </a:cubicBezTo>
                    <a:cubicBezTo>
                      <a:pt x="73" y="72"/>
                      <a:pt x="73" y="72"/>
                      <a:pt x="73" y="72"/>
                    </a:cubicBezTo>
                    <a:moveTo>
                      <a:pt x="99" y="72"/>
                    </a:moveTo>
                    <a:cubicBezTo>
                      <a:pt x="99" y="72"/>
                      <a:pt x="99" y="72"/>
                      <a:pt x="99" y="72"/>
                    </a:cubicBezTo>
                    <a:cubicBezTo>
                      <a:pt x="102" y="74"/>
                      <a:pt x="105" y="76"/>
                      <a:pt x="108" y="77"/>
                    </a:cubicBezTo>
                    <a:cubicBezTo>
                      <a:pt x="108" y="77"/>
                      <a:pt x="108" y="77"/>
                      <a:pt x="108" y="77"/>
                    </a:cubicBezTo>
                    <a:cubicBezTo>
                      <a:pt x="105" y="75"/>
                      <a:pt x="102" y="74"/>
                      <a:pt x="99" y="72"/>
                    </a:cubicBezTo>
                    <a:moveTo>
                      <a:pt x="16" y="72"/>
                    </a:moveTo>
                    <a:cubicBezTo>
                      <a:pt x="15" y="72"/>
                      <a:pt x="15" y="72"/>
                      <a:pt x="15" y="73"/>
                    </a:cubicBezTo>
                    <a:cubicBezTo>
                      <a:pt x="15" y="73"/>
                      <a:pt x="16" y="73"/>
                      <a:pt x="16" y="74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6" y="72"/>
                      <a:pt x="16" y="72"/>
                    </a:cubicBezTo>
                    <a:moveTo>
                      <a:pt x="72" y="71"/>
                    </a:move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1"/>
                      <a:pt x="72" y="71"/>
                      <a:pt x="72" y="71"/>
                    </a:cubicBezTo>
                    <a:moveTo>
                      <a:pt x="15" y="71"/>
                    </a:moveTo>
                    <a:cubicBezTo>
                      <a:pt x="15" y="72"/>
                      <a:pt x="14" y="72"/>
                      <a:pt x="14" y="72"/>
                    </a:cubicBezTo>
                    <a:cubicBezTo>
                      <a:pt x="14" y="72"/>
                      <a:pt x="14" y="72"/>
                      <a:pt x="15" y="72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moveTo>
                      <a:pt x="74" y="71"/>
                    </a:moveTo>
                    <a:cubicBezTo>
                      <a:pt x="74" y="71"/>
                      <a:pt x="73" y="72"/>
                      <a:pt x="73" y="72"/>
                    </a:cubicBezTo>
                    <a:cubicBezTo>
                      <a:pt x="75" y="73"/>
                      <a:pt x="75" y="73"/>
                      <a:pt x="75" y="73"/>
                    </a:cubicBezTo>
                    <a:cubicBezTo>
                      <a:pt x="75" y="73"/>
                      <a:pt x="75" y="72"/>
                      <a:pt x="75" y="72"/>
                    </a:cubicBezTo>
                    <a:cubicBezTo>
                      <a:pt x="75" y="72"/>
                      <a:pt x="74" y="71"/>
                      <a:pt x="74" y="71"/>
                    </a:cubicBezTo>
                    <a:moveTo>
                      <a:pt x="15" y="71"/>
                    </a:moveTo>
                    <a:cubicBezTo>
                      <a:pt x="15" y="72"/>
                      <a:pt x="14" y="72"/>
                      <a:pt x="14" y="72"/>
                    </a:cubicBezTo>
                    <a:cubicBezTo>
                      <a:pt x="14" y="72"/>
                      <a:pt x="14" y="72"/>
                      <a:pt x="14" y="72"/>
                    </a:cubicBezTo>
                    <a:cubicBezTo>
                      <a:pt x="14" y="72"/>
                      <a:pt x="15" y="72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moveTo>
                      <a:pt x="16" y="71"/>
                    </a:moveTo>
                    <a:cubicBezTo>
                      <a:pt x="16" y="71"/>
                      <a:pt x="16" y="71"/>
                      <a:pt x="16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1"/>
                      <a:pt x="17" y="71"/>
                      <a:pt x="16" y="71"/>
                    </a:cubicBezTo>
                    <a:moveTo>
                      <a:pt x="34" y="71"/>
                    </a:moveTo>
                    <a:cubicBezTo>
                      <a:pt x="33" y="72"/>
                      <a:pt x="33" y="73"/>
                      <a:pt x="32" y="74"/>
                    </a:cubicBezTo>
                    <a:cubicBezTo>
                      <a:pt x="33" y="74"/>
                      <a:pt x="34" y="75"/>
                      <a:pt x="35" y="75"/>
                    </a:cubicBezTo>
                    <a:cubicBezTo>
                      <a:pt x="35" y="74"/>
                      <a:pt x="36" y="73"/>
                      <a:pt x="36" y="72"/>
                    </a:cubicBezTo>
                    <a:cubicBezTo>
                      <a:pt x="35" y="72"/>
                      <a:pt x="35" y="71"/>
                      <a:pt x="34" y="71"/>
                    </a:cubicBezTo>
                    <a:moveTo>
                      <a:pt x="73" y="70"/>
                    </a:move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3" y="71"/>
                    </a:cubicBezTo>
                    <a:cubicBezTo>
                      <a:pt x="73" y="70"/>
                      <a:pt x="73" y="70"/>
                      <a:pt x="73" y="70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71"/>
                      <a:pt x="15" y="70"/>
                      <a:pt x="15" y="70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1"/>
                      <a:pt x="15" y="71"/>
                      <a:pt x="15" y="70"/>
                    </a:cubicBezTo>
                    <a:cubicBezTo>
                      <a:pt x="15" y="70"/>
                      <a:pt x="15" y="70"/>
                      <a:pt x="15" y="70"/>
                    </a:cubicBezTo>
                    <a:moveTo>
                      <a:pt x="100" y="70"/>
                    </a:moveTo>
                    <a:cubicBezTo>
                      <a:pt x="100" y="70"/>
                      <a:pt x="100" y="71"/>
                      <a:pt x="100" y="71"/>
                    </a:cubicBezTo>
                    <a:cubicBezTo>
                      <a:pt x="109" y="76"/>
                      <a:pt x="109" y="76"/>
                      <a:pt x="109" y="76"/>
                    </a:cubicBezTo>
                    <a:cubicBezTo>
                      <a:pt x="109" y="76"/>
                      <a:pt x="109" y="76"/>
                      <a:pt x="109" y="76"/>
                    </a:cubicBezTo>
                    <a:cubicBezTo>
                      <a:pt x="109" y="76"/>
                      <a:pt x="109" y="75"/>
                      <a:pt x="109" y="75"/>
                    </a:cubicBezTo>
                    <a:cubicBezTo>
                      <a:pt x="100" y="70"/>
                      <a:pt x="100" y="70"/>
                      <a:pt x="100" y="70"/>
                    </a:cubicBezTo>
                    <a:moveTo>
                      <a:pt x="38" y="70"/>
                    </a:move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moveTo>
                      <a:pt x="145" y="70"/>
                    </a:moveTo>
                    <a:cubicBezTo>
                      <a:pt x="146" y="71"/>
                      <a:pt x="148" y="71"/>
                      <a:pt x="149" y="72"/>
                    </a:cubicBezTo>
                    <a:cubicBezTo>
                      <a:pt x="149" y="72"/>
                      <a:pt x="149" y="72"/>
                      <a:pt x="149" y="72"/>
                    </a:cubicBezTo>
                    <a:cubicBezTo>
                      <a:pt x="148" y="71"/>
                      <a:pt x="146" y="71"/>
                      <a:pt x="145" y="70"/>
                    </a:cubicBezTo>
                    <a:moveTo>
                      <a:pt x="144" y="70"/>
                    </a:moveTo>
                    <a:cubicBezTo>
                      <a:pt x="143" y="71"/>
                      <a:pt x="143" y="72"/>
                      <a:pt x="142" y="72"/>
                    </a:cubicBezTo>
                    <a:cubicBezTo>
                      <a:pt x="144" y="73"/>
                      <a:pt x="145" y="74"/>
                      <a:pt x="147" y="75"/>
                    </a:cubicBezTo>
                    <a:cubicBezTo>
                      <a:pt x="147" y="74"/>
                      <a:pt x="148" y="73"/>
                      <a:pt x="148" y="72"/>
                    </a:cubicBezTo>
                    <a:cubicBezTo>
                      <a:pt x="147" y="72"/>
                      <a:pt x="145" y="71"/>
                      <a:pt x="144" y="70"/>
                    </a:cubicBezTo>
                    <a:moveTo>
                      <a:pt x="100" y="70"/>
                    </a:moveTo>
                    <a:cubicBezTo>
                      <a:pt x="100" y="70"/>
                      <a:pt x="100" y="70"/>
                      <a:pt x="100" y="70"/>
                    </a:cubicBezTo>
                    <a:cubicBezTo>
                      <a:pt x="103" y="72"/>
                      <a:pt x="106" y="73"/>
                      <a:pt x="109" y="75"/>
                    </a:cubicBezTo>
                    <a:cubicBezTo>
                      <a:pt x="109" y="75"/>
                      <a:pt x="109" y="75"/>
                      <a:pt x="109" y="75"/>
                    </a:cubicBezTo>
                    <a:cubicBezTo>
                      <a:pt x="109" y="75"/>
                      <a:pt x="109" y="75"/>
                      <a:pt x="109" y="75"/>
                    </a:cubicBezTo>
                    <a:cubicBezTo>
                      <a:pt x="106" y="73"/>
                      <a:pt x="103" y="71"/>
                      <a:pt x="100" y="70"/>
                    </a:cubicBezTo>
                    <a:moveTo>
                      <a:pt x="144" y="70"/>
                    </a:moveTo>
                    <a:cubicBezTo>
                      <a:pt x="144" y="70"/>
                      <a:pt x="144" y="70"/>
                      <a:pt x="144" y="70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7" y="71"/>
                      <a:pt x="145" y="70"/>
                      <a:pt x="144" y="70"/>
                    </a:cubicBezTo>
                    <a:moveTo>
                      <a:pt x="68" y="69"/>
                    </a:moveTo>
                    <a:cubicBezTo>
                      <a:pt x="68" y="69"/>
                      <a:pt x="68" y="70"/>
                      <a:pt x="68" y="70"/>
                    </a:cubicBezTo>
                    <a:cubicBezTo>
                      <a:pt x="69" y="71"/>
                      <a:pt x="70" y="71"/>
                      <a:pt x="71" y="72"/>
                    </a:cubicBezTo>
                    <a:cubicBezTo>
                      <a:pt x="71" y="72"/>
                      <a:pt x="71" y="71"/>
                      <a:pt x="71" y="71"/>
                    </a:cubicBezTo>
                    <a:cubicBezTo>
                      <a:pt x="68" y="69"/>
                      <a:pt x="68" y="69"/>
                      <a:pt x="68" y="69"/>
                    </a:cubicBezTo>
                    <a:moveTo>
                      <a:pt x="109" y="69"/>
                    </a:moveTo>
                    <a:cubicBezTo>
                      <a:pt x="110" y="70"/>
                      <a:pt x="111" y="71"/>
                      <a:pt x="111" y="71"/>
                    </a:cubicBezTo>
                    <a:cubicBezTo>
                      <a:pt x="111" y="71"/>
                      <a:pt x="111" y="71"/>
                      <a:pt x="111" y="71"/>
                    </a:cubicBezTo>
                    <a:cubicBezTo>
                      <a:pt x="111" y="70"/>
                      <a:pt x="110" y="70"/>
                      <a:pt x="109" y="69"/>
                    </a:cubicBezTo>
                    <a:moveTo>
                      <a:pt x="136" y="69"/>
                    </a:moveTo>
                    <a:cubicBezTo>
                      <a:pt x="135" y="71"/>
                      <a:pt x="134" y="72"/>
                      <a:pt x="133" y="74"/>
                    </a:cubicBezTo>
                    <a:cubicBezTo>
                      <a:pt x="135" y="75"/>
                      <a:pt x="137" y="76"/>
                      <a:pt x="139" y="78"/>
                    </a:cubicBezTo>
                    <a:cubicBezTo>
                      <a:pt x="140" y="76"/>
                      <a:pt x="141" y="74"/>
                      <a:pt x="142" y="73"/>
                    </a:cubicBezTo>
                    <a:cubicBezTo>
                      <a:pt x="140" y="71"/>
                      <a:pt x="138" y="70"/>
                      <a:pt x="136" y="69"/>
                    </a:cubicBezTo>
                    <a:moveTo>
                      <a:pt x="80" y="69"/>
                    </a:moveTo>
                    <a:cubicBezTo>
                      <a:pt x="79" y="70"/>
                      <a:pt x="78" y="71"/>
                      <a:pt x="77" y="73"/>
                    </a:cubicBezTo>
                    <a:cubicBezTo>
                      <a:pt x="77" y="73"/>
                      <a:pt x="77" y="73"/>
                      <a:pt x="77" y="73"/>
                    </a:cubicBezTo>
                    <a:cubicBezTo>
                      <a:pt x="78" y="71"/>
                      <a:pt x="79" y="70"/>
                      <a:pt x="80" y="69"/>
                    </a:cubicBezTo>
                    <a:moveTo>
                      <a:pt x="35" y="68"/>
                    </a:moveTo>
                    <a:cubicBezTo>
                      <a:pt x="35" y="68"/>
                      <a:pt x="35" y="68"/>
                      <a:pt x="35" y="69"/>
                    </a:cubicBezTo>
                    <a:cubicBezTo>
                      <a:pt x="36" y="69"/>
                      <a:pt x="37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7" y="69"/>
                      <a:pt x="36" y="69"/>
                      <a:pt x="35" y="68"/>
                    </a:cubicBezTo>
                    <a:moveTo>
                      <a:pt x="69" y="68"/>
                    </a:moveTo>
                    <a:cubicBezTo>
                      <a:pt x="69" y="68"/>
                      <a:pt x="69" y="69"/>
                      <a:pt x="68" y="69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72" y="71"/>
                      <a:pt x="72" y="70"/>
                      <a:pt x="72" y="70"/>
                    </a:cubicBezTo>
                    <a:cubicBezTo>
                      <a:pt x="71" y="69"/>
                      <a:pt x="70" y="69"/>
                      <a:pt x="69" y="68"/>
                    </a:cubicBezTo>
                    <a:moveTo>
                      <a:pt x="54" y="68"/>
                    </a:moveTo>
                    <a:cubicBezTo>
                      <a:pt x="53" y="70"/>
                      <a:pt x="51" y="73"/>
                      <a:pt x="50" y="76"/>
                    </a:cubicBezTo>
                    <a:cubicBezTo>
                      <a:pt x="52" y="77"/>
                      <a:pt x="52" y="77"/>
                      <a:pt x="52" y="77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1" y="75"/>
                      <a:pt x="50" y="75"/>
                    </a:cubicBezTo>
                    <a:cubicBezTo>
                      <a:pt x="51" y="75"/>
                      <a:pt x="52" y="76"/>
                      <a:pt x="52" y="76"/>
                    </a:cubicBezTo>
                    <a:cubicBezTo>
                      <a:pt x="54" y="74"/>
                      <a:pt x="55" y="72"/>
                      <a:pt x="57" y="69"/>
                    </a:cubicBezTo>
                    <a:cubicBezTo>
                      <a:pt x="56" y="69"/>
                      <a:pt x="55" y="68"/>
                      <a:pt x="54" y="68"/>
                    </a:cubicBezTo>
                    <a:moveTo>
                      <a:pt x="37" y="68"/>
                    </a:moveTo>
                    <a:cubicBezTo>
                      <a:pt x="39" y="69"/>
                      <a:pt x="39" y="69"/>
                      <a:pt x="39" y="69"/>
                    </a:cubicBezTo>
                    <a:cubicBezTo>
                      <a:pt x="39" y="69"/>
                      <a:pt x="39" y="69"/>
                      <a:pt x="39" y="69"/>
                    </a:cubicBezTo>
                    <a:cubicBezTo>
                      <a:pt x="38" y="69"/>
                      <a:pt x="38" y="68"/>
                      <a:pt x="37" y="68"/>
                    </a:cubicBezTo>
                    <a:moveTo>
                      <a:pt x="36" y="67"/>
                    </a:moveTo>
                    <a:cubicBezTo>
                      <a:pt x="36" y="68"/>
                      <a:pt x="35" y="68"/>
                      <a:pt x="35" y="68"/>
                    </a:cubicBezTo>
                    <a:cubicBezTo>
                      <a:pt x="36" y="68"/>
                      <a:pt x="37" y="69"/>
                      <a:pt x="38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8" y="68"/>
                      <a:pt x="37" y="68"/>
                      <a:pt x="36" y="67"/>
                    </a:cubicBezTo>
                    <a:moveTo>
                      <a:pt x="54" y="67"/>
                    </a:moveTo>
                    <a:cubicBezTo>
                      <a:pt x="52" y="70"/>
                      <a:pt x="50" y="73"/>
                      <a:pt x="49" y="75"/>
                    </a:cubicBezTo>
                    <a:cubicBezTo>
                      <a:pt x="49" y="75"/>
                      <a:pt x="49" y="75"/>
                      <a:pt x="49" y="75"/>
                    </a:cubicBezTo>
                    <a:cubicBezTo>
                      <a:pt x="51" y="73"/>
                      <a:pt x="52" y="70"/>
                      <a:pt x="54" y="67"/>
                    </a:cubicBezTo>
                    <a:cubicBezTo>
                      <a:pt x="54" y="67"/>
                      <a:pt x="54" y="67"/>
                      <a:pt x="54" y="67"/>
                    </a:cubicBezTo>
                    <a:moveTo>
                      <a:pt x="121" y="67"/>
                    </a:moveTo>
                    <a:cubicBezTo>
                      <a:pt x="120" y="69"/>
                      <a:pt x="118" y="72"/>
                      <a:pt x="117" y="74"/>
                    </a:cubicBezTo>
                    <a:cubicBezTo>
                      <a:pt x="118" y="75"/>
                      <a:pt x="119" y="75"/>
                      <a:pt x="119" y="76"/>
                    </a:cubicBezTo>
                    <a:cubicBezTo>
                      <a:pt x="121" y="76"/>
                      <a:pt x="122" y="77"/>
                      <a:pt x="124" y="78"/>
                    </a:cubicBezTo>
                    <a:cubicBezTo>
                      <a:pt x="125" y="76"/>
                      <a:pt x="126" y="73"/>
                      <a:pt x="128" y="71"/>
                    </a:cubicBezTo>
                    <a:cubicBezTo>
                      <a:pt x="126" y="70"/>
                      <a:pt x="123" y="69"/>
                      <a:pt x="121" y="67"/>
                    </a:cubicBezTo>
                    <a:moveTo>
                      <a:pt x="102" y="67"/>
                    </a:moveTo>
                    <a:cubicBezTo>
                      <a:pt x="102" y="68"/>
                      <a:pt x="101" y="68"/>
                      <a:pt x="101" y="69"/>
                    </a:cubicBezTo>
                    <a:cubicBezTo>
                      <a:pt x="101" y="69"/>
                      <a:pt x="102" y="69"/>
                      <a:pt x="102" y="69"/>
                    </a:cubicBezTo>
                    <a:cubicBezTo>
                      <a:pt x="104" y="71"/>
                      <a:pt x="104" y="71"/>
                      <a:pt x="104" y="71"/>
                    </a:cubicBezTo>
                    <a:cubicBezTo>
                      <a:pt x="106" y="72"/>
                      <a:pt x="108" y="73"/>
                      <a:pt x="110" y="74"/>
                    </a:cubicBezTo>
                    <a:cubicBezTo>
                      <a:pt x="110" y="73"/>
                      <a:pt x="110" y="73"/>
                      <a:pt x="111" y="72"/>
                    </a:cubicBezTo>
                    <a:cubicBezTo>
                      <a:pt x="108" y="70"/>
                      <a:pt x="105" y="69"/>
                      <a:pt x="102" y="67"/>
                    </a:cubicBezTo>
                    <a:moveTo>
                      <a:pt x="133" y="67"/>
                    </a:moveTo>
                    <a:cubicBezTo>
                      <a:pt x="132" y="69"/>
                      <a:pt x="131" y="70"/>
                      <a:pt x="130" y="72"/>
                    </a:cubicBezTo>
                    <a:cubicBezTo>
                      <a:pt x="130" y="72"/>
                      <a:pt x="130" y="72"/>
                      <a:pt x="131" y="73"/>
                    </a:cubicBezTo>
                    <a:cubicBezTo>
                      <a:pt x="132" y="71"/>
                      <a:pt x="133" y="69"/>
                      <a:pt x="134" y="68"/>
                    </a:cubicBezTo>
                    <a:cubicBezTo>
                      <a:pt x="133" y="67"/>
                      <a:pt x="133" y="67"/>
                      <a:pt x="133" y="67"/>
                    </a:cubicBezTo>
                    <a:moveTo>
                      <a:pt x="121" y="67"/>
                    </a:moveTo>
                    <a:cubicBezTo>
                      <a:pt x="119" y="69"/>
                      <a:pt x="118" y="72"/>
                      <a:pt x="117" y="74"/>
                    </a:cubicBezTo>
                    <a:cubicBezTo>
                      <a:pt x="117" y="74"/>
                      <a:pt x="117" y="74"/>
                      <a:pt x="117" y="74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21" y="67"/>
                      <a:pt x="121" y="67"/>
                      <a:pt x="121" y="67"/>
                    </a:cubicBezTo>
                    <a:moveTo>
                      <a:pt x="53" y="67"/>
                    </a:moveTo>
                    <a:cubicBezTo>
                      <a:pt x="51" y="69"/>
                      <a:pt x="50" y="72"/>
                      <a:pt x="48" y="75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9" y="75"/>
                      <a:pt x="49" y="74"/>
                      <a:pt x="49" y="74"/>
                    </a:cubicBezTo>
                    <a:cubicBezTo>
                      <a:pt x="50" y="72"/>
                      <a:pt x="51" y="70"/>
                      <a:pt x="52" y="68"/>
                    </a:cubicBezTo>
                    <a:cubicBezTo>
                      <a:pt x="53" y="68"/>
                      <a:pt x="53" y="67"/>
                      <a:pt x="53" y="67"/>
                    </a:cubicBezTo>
                    <a:cubicBezTo>
                      <a:pt x="53" y="67"/>
                      <a:pt x="53" y="67"/>
                      <a:pt x="53" y="67"/>
                    </a:cubicBezTo>
                    <a:moveTo>
                      <a:pt x="57" y="67"/>
                    </a:moveTo>
                    <a:cubicBezTo>
                      <a:pt x="56" y="67"/>
                      <a:pt x="56" y="67"/>
                      <a:pt x="56" y="67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58" y="68"/>
                      <a:pt x="58" y="68"/>
                      <a:pt x="58" y="67"/>
                    </a:cubicBezTo>
                    <a:cubicBezTo>
                      <a:pt x="57" y="67"/>
                      <a:pt x="57" y="67"/>
                      <a:pt x="57" y="67"/>
                    </a:cubicBezTo>
                    <a:moveTo>
                      <a:pt x="103" y="66"/>
                    </a:moveTo>
                    <a:cubicBezTo>
                      <a:pt x="103" y="66"/>
                      <a:pt x="102" y="67"/>
                      <a:pt x="102" y="67"/>
                    </a:cubicBezTo>
                    <a:cubicBezTo>
                      <a:pt x="105" y="68"/>
                      <a:pt x="108" y="70"/>
                      <a:pt x="111" y="72"/>
                    </a:cubicBezTo>
                    <a:cubicBezTo>
                      <a:pt x="111" y="72"/>
                      <a:pt x="111" y="71"/>
                      <a:pt x="111" y="71"/>
                    </a:cubicBezTo>
                    <a:cubicBezTo>
                      <a:pt x="110" y="71"/>
                      <a:pt x="107" y="69"/>
                      <a:pt x="103" y="66"/>
                    </a:cubicBezTo>
                    <a:moveTo>
                      <a:pt x="19" y="66"/>
                    </a:moveTo>
                    <a:cubicBezTo>
                      <a:pt x="17" y="69"/>
                      <a:pt x="17" y="69"/>
                      <a:pt x="17" y="69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7" y="70"/>
                      <a:pt x="18" y="71"/>
                      <a:pt x="18" y="71"/>
                    </a:cubicBezTo>
                    <a:cubicBezTo>
                      <a:pt x="19" y="69"/>
                      <a:pt x="20" y="68"/>
                      <a:pt x="20" y="67"/>
                    </a:cubicBezTo>
                    <a:cubicBezTo>
                      <a:pt x="20" y="67"/>
                      <a:pt x="19" y="66"/>
                      <a:pt x="19" y="66"/>
                    </a:cubicBezTo>
                    <a:moveTo>
                      <a:pt x="81" y="66"/>
                    </a:moveTo>
                    <a:cubicBezTo>
                      <a:pt x="80" y="68"/>
                      <a:pt x="79" y="70"/>
                      <a:pt x="77" y="73"/>
                    </a:cubicBezTo>
                    <a:cubicBezTo>
                      <a:pt x="80" y="74"/>
                      <a:pt x="82" y="75"/>
                      <a:pt x="84" y="77"/>
                    </a:cubicBezTo>
                    <a:cubicBezTo>
                      <a:pt x="85" y="74"/>
                      <a:pt x="87" y="72"/>
                      <a:pt x="88" y="70"/>
                    </a:cubicBezTo>
                    <a:cubicBezTo>
                      <a:pt x="86" y="69"/>
                      <a:pt x="84" y="67"/>
                      <a:pt x="81" y="66"/>
                    </a:cubicBezTo>
                    <a:moveTo>
                      <a:pt x="55" y="66"/>
                    </a:moveTo>
                    <a:cubicBezTo>
                      <a:pt x="55" y="66"/>
                      <a:pt x="55" y="66"/>
                      <a:pt x="55" y="67"/>
                    </a:cubicBezTo>
                    <a:cubicBezTo>
                      <a:pt x="55" y="67"/>
                      <a:pt x="56" y="67"/>
                      <a:pt x="56" y="67"/>
                    </a:cubicBezTo>
                    <a:cubicBezTo>
                      <a:pt x="56" y="67"/>
                      <a:pt x="56" y="67"/>
                      <a:pt x="57" y="67"/>
                    </a:cubicBezTo>
                    <a:cubicBezTo>
                      <a:pt x="56" y="66"/>
                      <a:pt x="56" y="66"/>
                      <a:pt x="55" y="66"/>
                    </a:cubicBezTo>
                    <a:moveTo>
                      <a:pt x="137" y="66"/>
                    </a:moveTo>
                    <a:cubicBezTo>
                      <a:pt x="137" y="67"/>
                      <a:pt x="136" y="68"/>
                      <a:pt x="136" y="69"/>
                    </a:cubicBezTo>
                    <a:cubicBezTo>
                      <a:pt x="138" y="70"/>
                      <a:pt x="140" y="71"/>
                      <a:pt x="142" y="72"/>
                    </a:cubicBezTo>
                    <a:cubicBezTo>
                      <a:pt x="142" y="71"/>
                      <a:pt x="143" y="70"/>
                      <a:pt x="144" y="70"/>
                    </a:cubicBezTo>
                    <a:cubicBezTo>
                      <a:pt x="141" y="68"/>
                      <a:pt x="139" y="67"/>
                      <a:pt x="137" y="66"/>
                    </a:cubicBezTo>
                    <a:moveTo>
                      <a:pt x="18" y="66"/>
                    </a:moveTo>
                    <a:cubicBezTo>
                      <a:pt x="18" y="66"/>
                      <a:pt x="17" y="67"/>
                      <a:pt x="17" y="68"/>
                    </a:cubicBezTo>
                    <a:cubicBezTo>
                      <a:pt x="16" y="68"/>
                      <a:pt x="16" y="69"/>
                      <a:pt x="16" y="70"/>
                    </a:cubicBezTo>
                    <a:cubicBezTo>
                      <a:pt x="16" y="70"/>
                      <a:pt x="16" y="70"/>
                      <a:pt x="16" y="70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moveTo>
                      <a:pt x="138" y="66"/>
                    </a:moveTo>
                    <a:cubicBezTo>
                      <a:pt x="137" y="66"/>
                      <a:pt x="137" y="66"/>
                      <a:pt x="137" y="66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2" y="68"/>
                      <a:pt x="140" y="67"/>
                      <a:pt x="138" y="66"/>
                    </a:cubicBezTo>
                    <a:moveTo>
                      <a:pt x="55" y="65"/>
                    </a:moveTo>
                    <a:cubicBezTo>
                      <a:pt x="54" y="66"/>
                      <a:pt x="54" y="66"/>
                      <a:pt x="54" y="66"/>
                    </a:cubicBezTo>
                    <a:cubicBezTo>
                      <a:pt x="54" y="66"/>
                      <a:pt x="54" y="66"/>
                      <a:pt x="54" y="66"/>
                    </a:cubicBezTo>
                    <a:cubicBezTo>
                      <a:pt x="54" y="66"/>
                      <a:pt x="55" y="66"/>
                      <a:pt x="55" y="66"/>
                    </a:cubicBezTo>
                    <a:cubicBezTo>
                      <a:pt x="55" y="66"/>
                      <a:pt x="55" y="65"/>
                      <a:pt x="55" y="65"/>
                    </a:cubicBezTo>
                    <a:moveTo>
                      <a:pt x="54" y="65"/>
                    </a:moveTo>
                    <a:cubicBezTo>
                      <a:pt x="54" y="65"/>
                      <a:pt x="53" y="65"/>
                      <a:pt x="53" y="66"/>
                    </a:cubicBezTo>
                    <a:cubicBezTo>
                      <a:pt x="53" y="66"/>
                      <a:pt x="54" y="66"/>
                      <a:pt x="54" y="66"/>
                    </a:cubicBezTo>
                    <a:cubicBezTo>
                      <a:pt x="54" y="66"/>
                      <a:pt x="54" y="65"/>
                      <a:pt x="54" y="65"/>
                    </a:cubicBezTo>
                    <a:cubicBezTo>
                      <a:pt x="54" y="65"/>
                      <a:pt x="54" y="65"/>
                      <a:pt x="54" y="65"/>
                    </a:cubicBezTo>
                    <a:moveTo>
                      <a:pt x="91" y="64"/>
                    </a:moveTo>
                    <a:cubicBezTo>
                      <a:pt x="91" y="64"/>
                      <a:pt x="91" y="64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4"/>
                      <a:pt x="91" y="64"/>
                    </a:cubicBezTo>
                    <a:cubicBezTo>
                      <a:pt x="91" y="64"/>
                      <a:pt x="91" y="64"/>
                      <a:pt x="91" y="64"/>
                    </a:cubicBezTo>
                    <a:moveTo>
                      <a:pt x="78" y="64"/>
                    </a:moveTo>
                    <a:cubicBezTo>
                      <a:pt x="77" y="66"/>
                      <a:pt x="75" y="68"/>
                      <a:pt x="74" y="71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7" y="69"/>
                      <a:pt x="78" y="67"/>
                      <a:pt x="79" y="65"/>
                    </a:cubicBezTo>
                    <a:cubicBezTo>
                      <a:pt x="79" y="65"/>
                      <a:pt x="78" y="64"/>
                      <a:pt x="78" y="64"/>
                    </a:cubicBezTo>
                    <a:moveTo>
                      <a:pt x="134" y="64"/>
                    </a:moveTo>
                    <a:cubicBezTo>
                      <a:pt x="134" y="65"/>
                      <a:pt x="133" y="66"/>
                      <a:pt x="133" y="67"/>
                    </a:cubicBezTo>
                    <a:cubicBezTo>
                      <a:pt x="133" y="67"/>
                      <a:pt x="133" y="67"/>
                      <a:pt x="134" y="67"/>
                    </a:cubicBezTo>
                    <a:cubicBezTo>
                      <a:pt x="134" y="66"/>
                      <a:pt x="135" y="66"/>
                      <a:pt x="135" y="65"/>
                    </a:cubicBezTo>
                    <a:cubicBezTo>
                      <a:pt x="135" y="64"/>
                      <a:pt x="135" y="64"/>
                      <a:pt x="134" y="64"/>
                    </a:cubicBezTo>
                    <a:moveTo>
                      <a:pt x="83" y="64"/>
                    </a:moveTo>
                    <a:cubicBezTo>
                      <a:pt x="82" y="64"/>
                      <a:pt x="82" y="64"/>
                      <a:pt x="82" y="65"/>
                    </a:cubicBezTo>
                    <a:cubicBezTo>
                      <a:pt x="84" y="66"/>
                      <a:pt x="87" y="67"/>
                      <a:pt x="89" y="69"/>
                    </a:cubicBezTo>
                    <a:cubicBezTo>
                      <a:pt x="89" y="69"/>
                      <a:pt x="89" y="68"/>
                      <a:pt x="89" y="68"/>
                    </a:cubicBezTo>
                    <a:cubicBezTo>
                      <a:pt x="88" y="67"/>
                      <a:pt x="88" y="67"/>
                      <a:pt x="88" y="67"/>
                    </a:cubicBezTo>
                    <a:cubicBezTo>
                      <a:pt x="88" y="68"/>
                      <a:pt x="89" y="68"/>
                      <a:pt x="89" y="68"/>
                    </a:cubicBezTo>
                    <a:cubicBezTo>
                      <a:pt x="89" y="68"/>
                      <a:pt x="89" y="68"/>
                      <a:pt x="89" y="68"/>
                    </a:cubicBezTo>
                    <a:cubicBezTo>
                      <a:pt x="88" y="67"/>
                      <a:pt x="85" y="66"/>
                      <a:pt x="83" y="64"/>
                    </a:cubicBezTo>
                    <a:moveTo>
                      <a:pt x="135" y="64"/>
                    </a:moveTo>
                    <a:cubicBezTo>
                      <a:pt x="135" y="64"/>
                      <a:pt x="135" y="64"/>
                      <a:pt x="134" y="64"/>
                    </a:cubicBezTo>
                    <a:cubicBezTo>
                      <a:pt x="135" y="64"/>
                      <a:pt x="135" y="64"/>
                      <a:pt x="135" y="64"/>
                    </a:cubicBezTo>
                    <a:cubicBezTo>
                      <a:pt x="135" y="64"/>
                      <a:pt x="136" y="64"/>
                      <a:pt x="136" y="64"/>
                    </a:cubicBezTo>
                    <a:cubicBezTo>
                      <a:pt x="135" y="64"/>
                      <a:pt x="135" y="64"/>
                      <a:pt x="135" y="64"/>
                    </a:cubicBezTo>
                    <a:moveTo>
                      <a:pt x="77" y="63"/>
                    </a:moveTo>
                    <a:cubicBezTo>
                      <a:pt x="73" y="70"/>
                      <a:pt x="73" y="70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68"/>
                      <a:pt x="76" y="66"/>
                      <a:pt x="77" y="63"/>
                    </a:cubicBezTo>
                    <a:cubicBezTo>
                      <a:pt x="77" y="63"/>
                      <a:pt x="77" y="63"/>
                      <a:pt x="77" y="63"/>
                    </a:cubicBezTo>
                    <a:moveTo>
                      <a:pt x="59" y="63"/>
                    </a:moveTo>
                    <a:cubicBezTo>
                      <a:pt x="59" y="64"/>
                      <a:pt x="58" y="64"/>
                      <a:pt x="58" y="64"/>
                    </a:cubicBezTo>
                    <a:cubicBezTo>
                      <a:pt x="59" y="64"/>
                      <a:pt x="59" y="65"/>
                      <a:pt x="59" y="65"/>
                    </a:cubicBezTo>
                    <a:cubicBezTo>
                      <a:pt x="60" y="65"/>
                      <a:pt x="60" y="64"/>
                      <a:pt x="60" y="64"/>
                    </a:cubicBezTo>
                    <a:cubicBezTo>
                      <a:pt x="59" y="63"/>
                      <a:pt x="59" y="63"/>
                      <a:pt x="59" y="63"/>
                    </a:cubicBezTo>
                    <a:moveTo>
                      <a:pt x="21" y="63"/>
                    </a:moveTo>
                    <a:cubicBezTo>
                      <a:pt x="19" y="66"/>
                      <a:pt x="19" y="66"/>
                      <a:pt x="19" y="66"/>
                    </a:cubicBezTo>
                    <a:cubicBezTo>
                      <a:pt x="19" y="66"/>
                      <a:pt x="20" y="67"/>
                      <a:pt x="20" y="67"/>
                    </a:cubicBezTo>
                    <a:cubicBezTo>
                      <a:pt x="21" y="66"/>
                      <a:pt x="22" y="65"/>
                      <a:pt x="22" y="64"/>
                    </a:cubicBezTo>
                    <a:cubicBezTo>
                      <a:pt x="22" y="64"/>
                      <a:pt x="21" y="63"/>
                      <a:pt x="21" y="63"/>
                    </a:cubicBezTo>
                    <a:moveTo>
                      <a:pt x="20" y="63"/>
                    </a:moveTo>
                    <a:cubicBezTo>
                      <a:pt x="19" y="64"/>
                      <a:pt x="19" y="64"/>
                      <a:pt x="18" y="65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20" y="63"/>
                      <a:pt x="20" y="63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moveTo>
                      <a:pt x="57" y="62"/>
                    </a:moveTo>
                    <a:cubicBezTo>
                      <a:pt x="57" y="63"/>
                      <a:pt x="57" y="63"/>
                      <a:pt x="57" y="63"/>
                    </a:cubicBezTo>
                    <a:cubicBezTo>
                      <a:pt x="57" y="64"/>
                      <a:pt x="58" y="64"/>
                      <a:pt x="58" y="64"/>
                    </a:cubicBezTo>
                    <a:cubicBezTo>
                      <a:pt x="58" y="64"/>
                      <a:pt x="58" y="63"/>
                      <a:pt x="59" y="63"/>
                    </a:cubicBezTo>
                    <a:cubicBezTo>
                      <a:pt x="57" y="62"/>
                      <a:pt x="57" y="62"/>
                      <a:pt x="57" y="62"/>
                    </a:cubicBezTo>
                    <a:moveTo>
                      <a:pt x="59" y="62"/>
                    </a:moveTo>
                    <a:cubicBezTo>
                      <a:pt x="59" y="63"/>
                      <a:pt x="59" y="63"/>
                      <a:pt x="59" y="63"/>
                    </a:cubicBezTo>
                    <a:cubicBezTo>
                      <a:pt x="60" y="64"/>
                      <a:pt x="60" y="64"/>
                      <a:pt x="60" y="64"/>
                    </a:cubicBezTo>
                    <a:cubicBezTo>
                      <a:pt x="60" y="64"/>
                      <a:pt x="60" y="63"/>
                      <a:pt x="61" y="63"/>
                    </a:cubicBezTo>
                    <a:cubicBezTo>
                      <a:pt x="60" y="63"/>
                      <a:pt x="60" y="63"/>
                      <a:pt x="59" y="62"/>
                    </a:cubicBezTo>
                    <a:moveTo>
                      <a:pt x="124" y="62"/>
                    </a:moveTo>
                    <a:cubicBezTo>
                      <a:pt x="123" y="64"/>
                      <a:pt x="122" y="65"/>
                      <a:pt x="121" y="67"/>
                    </a:cubicBezTo>
                    <a:cubicBezTo>
                      <a:pt x="123" y="68"/>
                      <a:pt x="126" y="70"/>
                      <a:pt x="128" y="71"/>
                    </a:cubicBezTo>
                    <a:cubicBezTo>
                      <a:pt x="129" y="69"/>
                      <a:pt x="130" y="68"/>
                      <a:pt x="131" y="66"/>
                    </a:cubicBezTo>
                    <a:cubicBezTo>
                      <a:pt x="129" y="65"/>
                      <a:pt x="127" y="63"/>
                      <a:pt x="124" y="62"/>
                    </a:cubicBezTo>
                    <a:moveTo>
                      <a:pt x="57" y="62"/>
                    </a:moveTo>
                    <a:cubicBezTo>
                      <a:pt x="56" y="62"/>
                      <a:pt x="56" y="63"/>
                      <a:pt x="56" y="63"/>
                    </a:cubicBezTo>
                    <a:cubicBezTo>
                      <a:pt x="56" y="63"/>
                      <a:pt x="56" y="63"/>
                      <a:pt x="56" y="63"/>
                    </a:cubicBezTo>
                    <a:cubicBezTo>
                      <a:pt x="56" y="63"/>
                      <a:pt x="57" y="62"/>
                      <a:pt x="57" y="62"/>
                    </a:cubicBezTo>
                    <a:cubicBezTo>
                      <a:pt x="57" y="62"/>
                      <a:pt x="57" y="62"/>
                      <a:pt x="57" y="62"/>
                    </a:cubicBezTo>
                    <a:moveTo>
                      <a:pt x="79" y="62"/>
                    </a:moveTo>
                    <a:cubicBezTo>
                      <a:pt x="79" y="62"/>
                      <a:pt x="79" y="62"/>
                      <a:pt x="79" y="63"/>
                    </a:cubicBezTo>
                    <a:cubicBezTo>
                      <a:pt x="79" y="63"/>
                      <a:pt x="80" y="63"/>
                      <a:pt x="80" y="64"/>
                    </a:cubicBezTo>
                    <a:cubicBezTo>
                      <a:pt x="80" y="63"/>
                      <a:pt x="80" y="63"/>
                      <a:pt x="81" y="62"/>
                    </a:cubicBezTo>
                    <a:cubicBezTo>
                      <a:pt x="80" y="62"/>
                      <a:pt x="80" y="62"/>
                      <a:pt x="79" y="62"/>
                    </a:cubicBezTo>
                    <a:moveTo>
                      <a:pt x="60" y="62"/>
                    </a:moveTo>
                    <a:cubicBezTo>
                      <a:pt x="60" y="62"/>
                      <a:pt x="60" y="62"/>
                      <a:pt x="60" y="62"/>
                    </a:cubicBezTo>
                    <a:cubicBezTo>
                      <a:pt x="60" y="62"/>
                      <a:pt x="60" y="62"/>
                      <a:pt x="61" y="63"/>
                    </a:cubicBezTo>
                    <a:cubicBezTo>
                      <a:pt x="61" y="63"/>
                      <a:pt x="61" y="62"/>
                      <a:pt x="61" y="62"/>
                    </a:cubicBezTo>
                    <a:cubicBezTo>
                      <a:pt x="61" y="62"/>
                      <a:pt x="60" y="62"/>
                      <a:pt x="60" y="62"/>
                    </a:cubicBezTo>
                    <a:moveTo>
                      <a:pt x="124" y="62"/>
                    </a:moveTo>
                    <a:cubicBezTo>
                      <a:pt x="123" y="63"/>
                      <a:pt x="122" y="65"/>
                      <a:pt x="121" y="67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24" y="62"/>
                      <a:pt x="124" y="62"/>
                      <a:pt x="124" y="62"/>
                    </a:cubicBezTo>
                    <a:cubicBezTo>
                      <a:pt x="124" y="62"/>
                      <a:pt x="124" y="62"/>
                      <a:pt x="124" y="62"/>
                    </a:cubicBezTo>
                    <a:moveTo>
                      <a:pt x="93" y="62"/>
                    </a:moveTo>
                    <a:cubicBezTo>
                      <a:pt x="93" y="62"/>
                      <a:pt x="92" y="63"/>
                      <a:pt x="92" y="63"/>
                    </a:cubicBezTo>
                    <a:cubicBezTo>
                      <a:pt x="92" y="63"/>
                      <a:pt x="92" y="63"/>
                      <a:pt x="92" y="63"/>
                    </a:cubicBezTo>
                    <a:cubicBezTo>
                      <a:pt x="92" y="63"/>
                      <a:pt x="93" y="62"/>
                      <a:pt x="93" y="62"/>
                    </a:cubicBezTo>
                    <a:cubicBezTo>
                      <a:pt x="93" y="62"/>
                      <a:pt x="93" y="62"/>
                      <a:pt x="93" y="62"/>
                    </a:cubicBezTo>
                    <a:moveTo>
                      <a:pt x="84" y="62"/>
                    </a:moveTo>
                    <a:cubicBezTo>
                      <a:pt x="84" y="62"/>
                      <a:pt x="84" y="62"/>
                      <a:pt x="84" y="62"/>
                    </a:cubicBezTo>
                    <a:cubicBezTo>
                      <a:pt x="85" y="62"/>
                      <a:pt x="85" y="62"/>
                      <a:pt x="85" y="62"/>
                    </a:cubicBezTo>
                    <a:cubicBezTo>
                      <a:pt x="84" y="62"/>
                      <a:pt x="84" y="62"/>
                      <a:pt x="84" y="62"/>
                    </a:cubicBezTo>
                    <a:moveTo>
                      <a:pt x="56" y="61"/>
                    </a:moveTo>
                    <a:cubicBezTo>
                      <a:pt x="56" y="62"/>
                      <a:pt x="55" y="62"/>
                      <a:pt x="55" y="62"/>
                    </a:cubicBezTo>
                    <a:cubicBezTo>
                      <a:pt x="55" y="62"/>
                      <a:pt x="55" y="63"/>
                      <a:pt x="56" y="63"/>
                    </a:cubicBezTo>
                    <a:cubicBezTo>
                      <a:pt x="56" y="62"/>
                      <a:pt x="56" y="62"/>
                      <a:pt x="56" y="62"/>
                    </a:cubicBezTo>
                    <a:cubicBezTo>
                      <a:pt x="56" y="61"/>
                      <a:pt x="56" y="61"/>
                      <a:pt x="56" y="61"/>
                    </a:cubicBezTo>
                    <a:moveTo>
                      <a:pt x="58" y="61"/>
                    </a:moveTo>
                    <a:cubicBezTo>
                      <a:pt x="58" y="62"/>
                      <a:pt x="58" y="62"/>
                      <a:pt x="57" y="62"/>
                    </a:cubicBezTo>
                    <a:cubicBezTo>
                      <a:pt x="59" y="63"/>
                      <a:pt x="59" y="63"/>
                      <a:pt x="59" y="63"/>
                    </a:cubicBezTo>
                    <a:cubicBezTo>
                      <a:pt x="59" y="63"/>
                      <a:pt x="59" y="62"/>
                      <a:pt x="59" y="62"/>
                    </a:cubicBezTo>
                    <a:cubicBezTo>
                      <a:pt x="59" y="62"/>
                      <a:pt x="58" y="62"/>
                      <a:pt x="58" y="61"/>
                    </a:cubicBezTo>
                    <a:moveTo>
                      <a:pt x="73" y="61"/>
                    </a:moveTo>
                    <a:cubicBezTo>
                      <a:pt x="72" y="63"/>
                      <a:pt x="71" y="65"/>
                      <a:pt x="69" y="68"/>
                    </a:cubicBezTo>
                    <a:cubicBezTo>
                      <a:pt x="70" y="68"/>
                      <a:pt x="71" y="69"/>
                      <a:pt x="72" y="69"/>
                    </a:cubicBezTo>
                    <a:cubicBezTo>
                      <a:pt x="73" y="68"/>
                      <a:pt x="75" y="66"/>
                      <a:pt x="76" y="63"/>
                    </a:cubicBezTo>
                    <a:cubicBezTo>
                      <a:pt x="75" y="62"/>
                      <a:pt x="74" y="62"/>
                      <a:pt x="73" y="61"/>
                    </a:cubicBezTo>
                    <a:moveTo>
                      <a:pt x="43" y="61"/>
                    </a:moveTo>
                    <a:cubicBezTo>
                      <a:pt x="40" y="66"/>
                      <a:pt x="39" y="68"/>
                      <a:pt x="38" y="68"/>
                    </a:cubicBezTo>
                    <a:cubicBezTo>
                      <a:pt x="39" y="68"/>
                      <a:pt x="39" y="69"/>
                      <a:pt x="39" y="69"/>
                    </a:cubicBezTo>
                    <a:cubicBezTo>
                      <a:pt x="40" y="66"/>
                      <a:pt x="42" y="64"/>
                      <a:pt x="43" y="61"/>
                    </a:cubicBezTo>
                    <a:cubicBezTo>
                      <a:pt x="43" y="61"/>
                      <a:pt x="43" y="61"/>
                      <a:pt x="43" y="61"/>
                    </a:cubicBezTo>
                    <a:moveTo>
                      <a:pt x="84" y="61"/>
                    </a:moveTo>
                    <a:cubicBezTo>
                      <a:pt x="84" y="61"/>
                      <a:pt x="84" y="61"/>
                      <a:pt x="84" y="61"/>
                    </a:cubicBezTo>
                    <a:cubicBezTo>
                      <a:pt x="85" y="62"/>
                      <a:pt x="87" y="63"/>
                      <a:pt x="88" y="64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84" y="61"/>
                      <a:pt x="84" y="61"/>
                      <a:pt x="84" y="61"/>
                    </a:cubicBezTo>
                    <a:moveTo>
                      <a:pt x="149" y="61"/>
                    </a:moveTo>
                    <a:cubicBezTo>
                      <a:pt x="148" y="63"/>
                      <a:pt x="146" y="66"/>
                      <a:pt x="144" y="69"/>
                    </a:cubicBezTo>
                    <a:cubicBezTo>
                      <a:pt x="146" y="70"/>
                      <a:pt x="148" y="70"/>
                      <a:pt x="149" y="71"/>
                    </a:cubicBezTo>
                    <a:cubicBezTo>
                      <a:pt x="151" y="69"/>
                      <a:pt x="152" y="66"/>
                      <a:pt x="154" y="64"/>
                    </a:cubicBezTo>
                    <a:cubicBezTo>
                      <a:pt x="152" y="63"/>
                      <a:pt x="151" y="62"/>
                      <a:pt x="149" y="61"/>
                    </a:cubicBezTo>
                    <a:moveTo>
                      <a:pt x="57" y="61"/>
                    </a:moveTo>
                    <a:cubicBezTo>
                      <a:pt x="57" y="61"/>
                      <a:pt x="57" y="61"/>
                      <a:pt x="57" y="62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7" y="62"/>
                      <a:pt x="57" y="61"/>
                      <a:pt x="57" y="61"/>
                    </a:cubicBezTo>
                    <a:cubicBezTo>
                      <a:pt x="57" y="61"/>
                      <a:pt x="57" y="61"/>
                      <a:pt x="57" y="61"/>
                    </a:cubicBezTo>
                    <a:moveTo>
                      <a:pt x="93" y="61"/>
                    </a:move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moveTo>
                      <a:pt x="78" y="61"/>
                    </a:moveTo>
                    <a:cubicBezTo>
                      <a:pt x="77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8" y="62"/>
                    </a:cubicBezTo>
                    <a:cubicBezTo>
                      <a:pt x="78" y="62"/>
                      <a:pt x="78" y="61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moveTo>
                      <a:pt x="58" y="61"/>
                    </a:moveTo>
                    <a:cubicBezTo>
                      <a:pt x="58" y="61"/>
                      <a:pt x="58" y="61"/>
                      <a:pt x="58" y="61"/>
                    </a:cubicBezTo>
                    <a:cubicBezTo>
                      <a:pt x="59" y="61"/>
                      <a:pt x="59" y="62"/>
                      <a:pt x="59" y="62"/>
                    </a:cubicBezTo>
                    <a:cubicBezTo>
                      <a:pt x="60" y="62"/>
                      <a:pt x="60" y="62"/>
                      <a:pt x="60" y="62"/>
                    </a:cubicBezTo>
                    <a:cubicBezTo>
                      <a:pt x="59" y="61"/>
                      <a:pt x="59" y="61"/>
                      <a:pt x="58" y="61"/>
                    </a:cubicBezTo>
                    <a:moveTo>
                      <a:pt x="149" y="61"/>
                    </a:moveTo>
                    <a:cubicBezTo>
                      <a:pt x="149" y="61"/>
                      <a:pt x="149" y="61"/>
                      <a:pt x="149" y="61"/>
                    </a:cubicBezTo>
                    <a:cubicBezTo>
                      <a:pt x="151" y="62"/>
                      <a:pt x="152" y="62"/>
                      <a:pt x="154" y="63"/>
                    </a:cubicBezTo>
                    <a:cubicBezTo>
                      <a:pt x="154" y="63"/>
                      <a:pt x="154" y="63"/>
                      <a:pt x="154" y="63"/>
                    </a:cubicBezTo>
                    <a:cubicBezTo>
                      <a:pt x="153" y="63"/>
                      <a:pt x="153" y="63"/>
                      <a:pt x="152" y="62"/>
                    </a:cubicBezTo>
                    <a:cubicBezTo>
                      <a:pt x="151" y="62"/>
                      <a:pt x="150" y="61"/>
                      <a:pt x="149" y="61"/>
                    </a:cubicBezTo>
                    <a:moveTo>
                      <a:pt x="56" y="60"/>
                    </a:move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7" y="61"/>
                      <a:pt x="57" y="61"/>
                    </a:cubicBezTo>
                    <a:cubicBezTo>
                      <a:pt x="57" y="61"/>
                      <a:pt x="56" y="60"/>
                      <a:pt x="56" y="60"/>
                    </a:cubicBezTo>
                    <a:moveTo>
                      <a:pt x="85" y="60"/>
                    </a:moveTo>
                    <a:cubicBezTo>
                      <a:pt x="85" y="60"/>
                      <a:pt x="84" y="61"/>
                      <a:pt x="84" y="61"/>
                    </a:cubicBezTo>
                    <a:cubicBezTo>
                      <a:pt x="87" y="62"/>
                      <a:pt x="89" y="63"/>
                      <a:pt x="91" y="65"/>
                    </a:cubicBezTo>
                    <a:cubicBezTo>
                      <a:pt x="91" y="64"/>
                      <a:pt x="91" y="64"/>
                      <a:pt x="91" y="64"/>
                    </a:cubicBezTo>
                    <a:cubicBezTo>
                      <a:pt x="89" y="63"/>
                      <a:pt x="87" y="62"/>
                      <a:pt x="85" y="60"/>
                    </a:cubicBezTo>
                    <a:moveTo>
                      <a:pt x="58" y="60"/>
                    </a:moveTo>
                    <a:cubicBezTo>
                      <a:pt x="58" y="60"/>
                      <a:pt x="57" y="60"/>
                      <a:pt x="57" y="61"/>
                    </a:cubicBezTo>
                    <a:cubicBezTo>
                      <a:pt x="57" y="61"/>
                      <a:pt x="57" y="61"/>
                      <a:pt x="58" y="61"/>
                    </a:cubicBezTo>
                    <a:cubicBezTo>
                      <a:pt x="58" y="61"/>
                      <a:pt x="58" y="60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moveTo>
                      <a:pt x="57" y="60"/>
                    </a:move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moveTo>
                      <a:pt x="40" y="60"/>
                    </a:moveTo>
                    <a:cubicBezTo>
                      <a:pt x="39" y="62"/>
                      <a:pt x="37" y="64"/>
                      <a:pt x="36" y="67"/>
                    </a:cubicBezTo>
                    <a:cubicBezTo>
                      <a:pt x="37" y="67"/>
                      <a:pt x="38" y="68"/>
                      <a:pt x="38" y="68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40" y="66"/>
                      <a:pt x="41" y="64"/>
                      <a:pt x="43" y="61"/>
                    </a:cubicBezTo>
                    <a:cubicBezTo>
                      <a:pt x="42" y="61"/>
                      <a:pt x="41" y="60"/>
                      <a:pt x="40" y="60"/>
                    </a:cubicBezTo>
                    <a:moveTo>
                      <a:pt x="81" y="59"/>
                    </a:moveTo>
                    <a:cubicBezTo>
                      <a:pt x="81" y="60"/>
                      <a:pt x="81" y="60"/>
                      <a:pt x="81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1" y="60"/>
                      <a:pt x="81" y="60"/>
                      <a:pt x="81" y="59"/>
                    </a:cubicBezTo>
                    <a:moveTo>
                      <a:pt x="23" y="59"/>
                    </a:moveTo>
                    <a:cubicBezTo>
                      <a:pt x="22" y="60"/>
                      <a:pt x="22" y="60"/>
                      <a:pt x="22" y="60"/>
                    </a:cubicBezTo>
                    <a:cubicBezTo>
                      <a:pt x="23" y="61"/>
                      <a:pt x="23" y="61"/>
                      <a:pt x="24" y="61"/>
                    </a:cubicBezTo>
                    <a:cubicBezTo>
                      <a:pt x="24" y="61"/>
                      <a:pt x="24" y="61"/>
                      <a:pt x="25" y="60"/>
                    </a:cubicBezTo>
                    <a:cubicBezTo>
                      <a:pt x="24" y="60"/>
                      <a:pt x="23" y="60"/>
                      <a:pt x="23" y="59"/>
                    </a:cubicBezTo>
                    <a:moveTo>
                      <a:pt x="81" y="59"/>
                    </a:moveTo>
                    <a:cubicBezTo>
                      <a:pt x="81" y="59"/>
                      <a:pt x="81" y="59"/>
                      <a:pt x="81" y="59"/>
                    </a:cubicBezTo>
                    <a:cubicBezTo>
                      <a:pt x="81" y="60"/>
                      <a:pt x="82" y="60"/>
                      <a:pt x="82" y="60"/>
                    </a:cubicBezTo>
                    <a:cubicBezTo>
                      <a:pt x="82" y="60"/>
                      <a:pt x="82" y="60"/>
                      <a:pt x="82" y="60"/>
                    </a:cubicBezTo>
                    <a:cubicBezTo>
                      <a:pt x="81" y="59"/>
                      <a:pt x="81" y="59"/>
                      <a:pt x="81" y="59"/>
                    </a:cubicBezTo>
                    <a:moveTo>
                      <a:pt x="45" y="59"/>
                    </a:moveTo>
                    <a:cubicBezTo>
                      <a:pt x="44" y="59"/>
                      <a:pt x="44" y="60"/>
                      <a:pt x="44" y="60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44" y="60"/>
                      <a:pt x="45" y="59"/>
                      <a:pt x="45" y="59"/>
                    </a:cubicBezTo>
                    <a:cubicBezTo>
                      <a:pt x="45" y="59"/>
                      <a:pt x="45" y="59"/>
                      <a:pt x="45" y="59"/>
                    </a:cubicBezTo>
                    <a:moveTo>
                      <a:pt x="126" y="59"/>
                    </a:moveTo>
                    <a:cubicBezTo>
                      <a:pt x="126" y="60"/>
                      <a:pt x="125" y="61"/>
                      <a:pt x="124" y="62"/>
                    </a:cubicBezTo>
                    <a:cubicBezTo>
                      <a:pt x="127" y="63"/>
                      <a:pt x="129" y="64"/>
                      <a:pt x="131" y="66"/>
                    </a:cubicBezTo>
                    <a:cubicBezTo>
                      <a:pt x="132" y="65"/>
                      <a:pt x="132" y="64"/>
                      <a:pt x="133" y="63"/>
                    </a:cubicBezTo>
                    <a:cubicBezTo>
                      <a:pt x="131" y="62"/>
                      <a:pt x="128" y="60"/>
                      <a:pt x="126" y="59"/>
                    </a:cubicBezTo>
                    <a:moveTo>
                      <a:pt x="22" y="59"/>
                    </a:moveTo>
                    <a:cubicBezTo>
                      <a:pt x="22" y="59"/>
                      <a:pt x="22" y="59"/>
                      <a:pt x="21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2" y="60"/>
                      <a:pt x="22" y="59"/>
                      <a:pt x="22" y="59"/>
                    </a:cubicBezTo>
                    <a:cubicBezTo>
                      <a:pt x="22" y="59"/>
                      <a:pt x="22" y="59"/>
                      <a:pt x="22" y="59"/>
                    </a:cubicBezTo>
                    <a:moveTo>
                      <a:pt x="107" y="59"/>
                    </a:moveTo>
                    <a:cubicBezTo>
                      <a:pt x="106" y="61"/>
                      <a:pt x="104" y="63"/>
                      <a:pt x="103" y="66"/>
                    </a:cubicBezTo>
                    <a:cubicBezTo>
                      <a:pt x="105" y="67"/>
                      <a:pt x="107" y="68"/>
                      <a:pt x="109" y="69"/>
                    </a:cubicBezTo>
                    <a:cubicBezTo>
                      <a:pt x="108" y="69"/>
                      <a:pt x="108" y="69"/>
                      <a:pt x="108" y="69"/>
                    </a:cubicBezTo>
                    <a:cubicBezTo>
                      <a:pt x="109" y="69"/>
                      <a:pt x="110" y="70"/>
                      <a:pt x="111" y="71"/>
                    </a:cubicBezTo>
                    <a:cubicBezTo>
                      <a:pt x="113" y="68"/>
                      <a:pt x="114" y="66"/>
                      <a:pt x="115" y="64"/>
                    </a:cubicBezTo>
                    <a:cubicBezTo>
                      <a:pt x="113" y="62"/>
                      <a:pt x="110" y="60"/>
                      <a:pt x="107" y="59"/>
                    </a:cubicBezTo>
                    <a:moveTo>
                      <a:pt x="125" y="59"/>
                    </a:moveTo>
                    <a:cubicBezTo>
                      <a:pt x="125" y="60"/>
                      <a:pt x="124" y="60"/>
                      <a:pt x="124" y="61"/>
                    </a:cubicBezTo>
                    <a:cubicBezTo>
                      <a:pt x="124" y="61"/>
                      <a:pt x="124" y="61"/>
                      <a:pt x="124" y="61"/>
                    </a:cubicBezTo>
                    <a:cubicBezTo>
                      <a:pt x="125" y="59"/>
                      <a:pt x="125" y="59"/>
                      <a:pt x="125" y="59"/>
                    </a:cubicBezTo>
                    <a:cubicBezTo>
                      <a:pt x="125" y="59"/>
                      <a:pt x="125" y="59"/>
                      <a:pt x="125" y="59"/>
                    </a:cubicBezTo>
                    <a:moveTo>
                      <a:pt x="75" y="59"/>
                    </a:moveTo>
                    <a:cubicBezTo>
                      <a:pt x="74" y="59"/>
                      <a:pt x="74" y="60"/>
                      <a:pt x="74" y="60"/>
                    </a:cubicBezTo>
                    <a:cubicBezTo>
                      <a:pt x="75" y="61"/>
                      <a:pt x="76" y="61"/>
                      <a:pt x="77" y="62"/>
                    </a:cubicBezTo>
                    <a:cubicBezTo>
                      <a:pt x="77" y="61"/>
                      <a:pt x="77" y="61"/>
                      <a:pt x="78" y="61"/>
                    </a:cubicBezTo>
                    <a:cubicBezTo>
                      <a:pt x="77" y="60"/>
                      <a:pt x="76" y="59"/>
                      <a:pt x="75" y="59"/>
                    </a:cubicBezTo>
                    <a:moveTo>
                      <a:pt x="126" y="59"/>
                    </a:moveTo>
                    <a:cubicBezTo>
                      <a:pt x="126" y="59"/>
                      <a:pt x="126" y="59"/>
                      <a:pt x="126" y="59"/>
                    </a:cubicBezTo>
                    <a:cubicBezTo>
                      <a:pt x="133" y="63"/>
                      <a:pt x="133" y="63"/>
                      <a:pt x="133" y="63"/>
                    </a:cubicBezTo>
                    <a:cubicBezTo>
                      <a:pt x="133" y="63"/>
                      <a:pt x="133" y="63"/>
                      <a:pt x="133" y="63"/>
                    </a:cubicBezTo>
                    <a:cubicBezTo>
                      <a:pt x="131" y="62"/>
                      <a:pt x="129" y="61"/>
                      <a:pt x="128" y="59"/>
                    </a:cubicBezTo>
                    <a:cubicBezTo>
                      <a:pt x="127" y="59"/>
                      <a:pt x="127" y="59"/>
                      <a:pt x="126" y="59"/>
                    </a:cubicBezTo>
                    <a:moveTo>
                      <a:pt x="79" y="59"/>
                    </a:move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80" y="59"/>
                      <a:pt x="80" y="59"/>
                    </a:cubicBezTo>
                    <a:cubicBezTo>
                      <a:pt x="79" y="59"/>
                      <a:pt x="79" y="59"/>
                      <a:pt x="79" y="59"/>
                    </a:cubicBezTo>
                    <a:moveTo>
                      <a:pt x="79" y="58"/>
                    </a:moveTo>
                    <a:cubicBezTo>
                      <a:pt x="79" y="58"/>
                      <a:pt x="79" y="58"/>
                      <a:pt x="79" y="58"/>
                    </a:cubicBezTo>
                    <a:cubicBezTo>
                      <a:pt x="79" y="59"/>
                      <a:pt x="80" y="59"/>
                      <a:pt x="80" y="59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79" y="58"/>
                      <a:pt x="79" y="58"/>
                      <a:pt x="79" y="58"/>
                    </a:cubicBezTo>
                    <a:moveTo>
                      <a:pt x="81" y="58"/>
                    </a:moveTo>
                    <a:cubicBezTo>
                      <a:pt x="81" y="58"/>
                      <a:pt x="81" y="59"/>
                      <a:pt x="81" y="59"/>
                    </a:cubicBezTo>
                    <a:cubicBezTo>
                      <a:pt x="81" y="59"/>
                      <a:pt x="82" y="59"/>
                      <a:pt x="82" y="60"/>
                    </a:cubicBezTo>
                    <a:cubicBezTo>
                      <a:pt x="82" y="59"/>
                      <a:pt x="82" y="59"/>
                      <a:pt x="83" y="59"/>
                    </a:cubicBezTo>
                    <a:cubicBezTo>
                      <a:pt x="82" y="59"/>
                      <a:pt x="82" y="59"/>
                      <a:pt x="81" y="58"/>
                    </a:cubicBezTo>
                    <a:moveTo>
                      <a:pt x="126" y="58"/>
                    </a:moveTo>
                    <a:cubicBezTo>
                      <a:pt x="126" y="58"/>
                      <a:pt x="126" y="58"/>
                      <a:pt x="126" y="59"/>
                    </a:cubicBezTo>
                    <a:cubicBezTo>
                      <a:pt x="126" y="59"/>
                      <a:pt x="126" y="59"/>
                      <a:pt x="126" y="59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moveTo>
                      <a:pt x="80" y="57"/>
                    </a:move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8"/>
                    </a:cubicBezTo>
                    <a:cubicBezTo>
                      <a:pt x="80" y="58"/>
                      <a:pt x="80" y="58"/>
                      <a:pt x="80" y="57"/>
                    </a:cubicBezTo>
                    <a:moveTo>
                      <a:pt x="86" y="57"/>
                    </a:moveTo>
                    <a:cubicBezTo>
                      <a:pt x="86" y="58"/>
                      <a:pt x="86" y="58"/>
                      <a:pt x="85" y="59"/>
                    </a:cubicBezTo>
                    <a:cubicBezTo>
                      <a:pt x="88" y="60"/>
                      <a:pt x="90" y="62"/>
                      <a:pt x="92" y="63"/>
                    </a:cubicBezTo>
                    <a:cubicBezTo>
                      <a:pt x="92" y="63"/>
                      <a:pt x="93" y="62"/>
                      <a:pt x="93" y="62"/>
                    </a:cubicBezTo>
                    <a:cubicBezTo>
                      <a:pt x="91" y="60"/>
                      <a:pt x="88" y="59"/>
                      <a:pt x="86" y="57"/>
                    </a:cubicBezTo>
                    <a:moveTo>
                      <a:pt x="42" y="57"/>
                    </a:moveTo>
                    <a:cubicBezTo>
                      <a:pt x="41" y="58"/>
                      <a:pt x="41" y="58"/>
                      <a:pt x="41" y="58"/>
                    </a:cubicBezTo>
                    <a:cubicBezTo>
                      <a:pt x="42" y="59"/>
                      <a:pt x="43" y="59"/>
                      <a:pt x="44" y="60"/>
                    </a:cubicBezTo>
                    <a:cubicBezTo>
                      <a:pt x="44" y="60"/>
                      <a:pt x="44" y="59"/>
                      <a:pt x="44" y="59"/>
                    </a:cubicBezTo>
                    <a:cubicBezTo>
                      <a:pt x="43" y="58"/>
                      <a:pt x="43" y="58"/>
                      <a:pt x="42" y="57"/>
                    </a:cubicBezTo>
                    <a:moveTo>
                      <a:pt x="143" y="57"/>
                    </a:moveTo>
                    <a:cubicBezTo>
                      <a:pt x="141" y="60"/>
                      <a:pt x="140" y="62"/>
                      <a:pt x="138" y="65"/>
                    </a:cubicBezTo>
                    <a:cubicBezTo>
                      <a:pt x="140" y="66"/>
                      <a:pt x="142" y="67"/>
                      <a:pt x="144" y="68"/>
                    </a:cubicBezTo>
                    <a:cubicBezTo>
                      <a:pt x="146" y="66"/>
                      <a:pt x="147" y="63"/>
                      <a:pt x="149" y="61"/>
                    </a:cubicBezTo>
                    <a:cubicBezTo>
                      <a:pt x="147" y="60"/>
                      <a:pt x="145" y="58"/>
                      <a:pt x="143" y="57"/>
                    </a:cubicBezTo>
                    <a:moveTo>
                      <a:pt x="87" y="57"/>
                    </a:moveTo>
                    <a:cubicBezTo>
                      <a:pt x="87" y="57"/>
                      <a:pt x="87" y="57"/>
                      <a:pt x="86" y="57"/>
                    </a:cubicBezTo>
                    <a:cubicBezTo>
                      <a:pt x="88" y="58"/>
                      <a:pt x="91" y="60"/>
                      <a:pt x="93" y="61"/>
                    </a:cubicBezTo>
                    <a:cubicBezTo>
                      <a:pt x="93" y="61"/>
                      <a:pt x="93" y="61"/>
                      <a:pt x="93" y="61"/>
                    </a:cubicBezTo>
                    <a:cubicBezTo>
                      <a:pt x="91" y="60"/>
                      <a:pt x="89" y="58"/>
                      <a:pt x="87" y="57"/>
                    </a:cubicBezTo>
                    <a:moveTo>
                      <a:pt x="143" y="57"/>
                    </a:moveTo>
                    <a:cubicBezTo>
                      <a:pt x="143" y="57"/>
                      <a:pt x="143" y="57"/>
                      <a:pt x="143" y="57"/>
                    </a:cubicBezTo>
                    <a:cubicBezTo>
                      <a:pt x="145" y="58"/>
                      <a:pt x="147" y="59"/>
                      <a:pt x="149" y="60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148" y="60"/>
                      <a:pt x="147" y="59"/>
                      <a:pt x="146" y="58"/>
                    </a:cubicBezTo>
                    <a:cubicBezTo>
                      <a:pt x="145" y="58"/>
                      <a:pt x="144" y="57"/>
                      <a:pt x="143" y="57"/>
                    </a:cubicBezTo>
                    <a:moveTo>
                      <a:pt x="76" y="56"/>
                    </a:moveTo>
                    <a:cubicBezTo>
                      <a:pt x="76" y="57"/>
                      <a:pt x="76" y="57"/>
                      <a:pt x="76" y="57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8"/>
                      <a:pt x="79" y="58"/>
                    </a:cubicBezTo>
                    <a:cubicBezTo>
                      <a:pt x="78" y="58"/>
                      <a:pt x="77" y="57"/>
                      <a:pt x="76" y="56"/>
                    </a:cubicBezTo>
                    <a:moveTo>
                      <a:pt x="76" y="56"/>
                    </a:moveTo>
                    <a:cubicBezTo>
                      <a:pt x="76" y="56"/>
                      <a:pt x="76" y="56"/>
                      <a:pt x="76" y="56"/>
                    </a:cubicBezTo>
                    <a:cubicBezTo>
                      <a:pt x="77" y="57"/>
                      <a:pt x="78" y="58"/>
                      <a:pt x="79" y="58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76" y="56"/>
                      <a:pt x="76" y="56"/>
                      <a:pt x="76" y="56"/>
                    </a:cubicBezTo>
                    <a:moveTo>
                      <a:pt x="64" y="56"/>
                    </a:moveTo>
                    <a:cubicBezTo>
                      <a:pt x="62" y="58"/>
                      <a:pt x="61" y="60"/>
                      <a:pt x="60" y="62"/>
                    </a:cubicBezTo>
                    <a:cubicBezTo>
                      <a:pt x="60" y="62"/>
                      <a:pt x="61" y="62"/>
                      <a:pt x="61" y="62"/>
                    </a:cubicBezTo>
                    <a:cubicBezTo>
                      <a:pt x="61" y="62"/>
                      <a:pt x="62" y="61"/>
                      <a:pt x="62" y="60"/>
                    </a:cubicBezTo>
                    <a:cubicBezTo>
                      <a:pt x="63" y="59"/>
                      <a:pt x="64" y="58"/>
                      <a:pt x="65" y="56"/>
                    </a:cubicBezTo>
                    <a:cubicBezTo>
                      <a:pt x="64" y="56"/>
                      <a:pt x="64" y="56"/>
                      <a:pt x="64" y="56"/>
                    </a:cubicBezTo>
                    <a:moveTo>
                      <a:pt x="47" y="56"/>
                    </a:moveTo>
                    <a:cubicBezTo>
                      <a:pt x="47" y="56"/>
                      <a:pt x="46" y="56"/>
                      <a:pt x="46" y="57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46" y="56"/>
                      <a:pt x="47" y="56"/>
                      <a:pt x="47" y="56"/>
                    </a:cubicBezTo>
                    <a:cubicBezTo>
                      <a:pt x="47" y="56"/>
                      <a:pt x="47" y="56"/>
                      <a:pt x="47" y="56"/>
                    </a:cubicBezTo>
                    <a:moveTo>
                      <a:pt x="83" y="55"/>
                    </a:moveTo>
                    <a:cubicBezTo>
                      <a:pt x="83" y="56"/>
                      <a:pt x="82" y="56"/>
                      <a:pt x="82" y="57"/>
                    </a:cubicBezTo>
                    <a:cubicBezTo>
                      <a:pt x="83" y="57"/>
                      <a:pt x="83" y="57"/>
                      <a:pt x="83" y="58"/>
                    </a:cubicBezTo>
                    <a:cubicBezTo>
                      <a:pt x="84" y="57"/>
                      <a:pt x="84" y="57"/>
                      <a:pt x="84" y="56"/>
                    </a:cubicBezTo>
                    <a:cubicBezTo>
                      <a:pt x="84" y="56"/>
                      <a:pt x="83" y="56"/>
                      <a:pt x="83" y="55"/>
                    </a:cubicBezTo>
                    <a:moveTo>
                      <a:pt x="76" y="55"/>
                    </a:moveTo>
                    <a:cubicBezTo>
                      <a:pt x="76" y="56"/>
                      <a:pt x="76" y="56"/>
                      <a:pt x="76" y="56"/>
                    </a:cubicBezTo>
                    <a:cubicBezTo>
                      <a:pt x="77" y="57"/>
                      <a:pt x="78" y="57"/>
                      <a:pt x="79" y="58"/>
                    </a:cubicBezTo>
                    <a:cubicBezTo>
                      <a:pt x="79" y="58"/>
                      <a:pt x="79" y="57"/>
                      <a:pt x="80" y="57"/>
                    </a:cubicBezTo>
                    <a:cubicBezTo>
                      <a:pt x="79" y="57"/>
                      <a:pt x="78" y="56"/>
                      <a:pt x="77" y="56"/>
                    </a:cubicBezTo>
                    <a:cubicBezTo>
                      <a:pt x="77" y="56"/>
                      <a:pt x="77" y="56"/>
                      <a:pt x="76" y="55"/>
                    </a:cubicBezTo>
                    <a:moveTo>
                      <a:pt x="140" y="55"/>
                    </a:moveTo>
                    <a:cubicBezTo>
                      <a:pt x="138" y="58"/>
                      <a:pt x="137" y="60"/>
                      <a:pt x="135" y="63"/>
                    </a:cubicBezTo>
                    <a:cubicBezTo>
                      <a:pt x="135" y="63"/>
                      <a:pt x="136" y="63"/>
                      <a:pt x="136" y="64"/>
                    </a:cubicBezTo>
                    <a:cubicBezTo>
                      <a:pt x="137" y="61"/>
                      <a:pt x="139" y="58"/>
                      <a:pt x="141" y="56"/>
                    </a:cubicBezTo>
                    <a:cubicBezTo>
                      <a:pt x="140" y="56"/>
                      <a:pt x="140" y="55"/>
                      <a:pt x="140" y="55"/>
                    </a:cubicBezTo>
                    <a:moveTo>
                      <a:pt x="83" y="55"/>
                    </a:moveTo>
                    <a:cubicBezTo>
                      <a:pt x="83" y="55"/>
                      <a:pt x="83" y="55"/>
                      <a:pt x="83" y="55"/>
                    </a:cubicBezTo>
                    <a:cubicBezTo>
                      <a:pt x="84" y="55"/>
                      <a:pt x="84" y="56"/>
                      <a:pt x="84" y="56"/>
                    </a:cubicBezTo>
                    <a:cubicBezTo>
                      <a:pt x="84" y="56"/>
                      <a:pt x="85" y="56"/>
                      <a:pt x="85" y="56"/>
                    </a:cubicBezTo>
                    <a:cubicBezTo>
                      <a:pt x="84" y="55"/>
                      <a:pt x="84" y="55"/>
                      <a:pt x="83" y="55"/>
                    </a:cubicBezTo>
                    <a:moveTo>
                      <a:pt x="140" y="55"/>
                    </a:moveTo>
                    <a:cubicBezTo>
                      <a:pt x="140" y="55"/>
                      <a:pt x="140" y="55"/>
                      <a:pt x="140" y="55"/>
                    </a:cubicBezTo>
                    <a:cubicBezTo>
                      <a:pt x="140" y="55"/>
                      <a:pt x="140" y="55"/>
                      <a:pt x="141" y="56"/>
                    </a:cubicBezTo>
                    <a:cubicBezTo>
                      <a:pt x="141" y="55"/>
                      <a:pt x="141" y="55"/>
                      <a:pt x="141" y="55"/>
                    </a:cubicBezTo>
                    <a:cubicBezTo>
                      <a:pt x="140" y="55"/>
                      <a:pt x="140" y="55"/>
                      <a:pt x="140" y="55"/>
                    </a:cubicBezTo>
                    <a:moveTo>
                      <a:pt x="62" y="55"/>
                    </a:moveTo>
                    <a:cubicBezTo>
                      <a:pt x="61" y="57"/>
                      <a:pt x="59" y="59"/>
                      <a:pt x="58" y="61"/>
                    </a:cubicBezTo>
                    <a:cubicBezTo>
                      <a:pt x="59" y="61"/>
                      <a:pt x="59" y="61"/>
                      <a:pt x="60" y="62"/>
                    </a:cubicBezTo>
                    <a:cubicBezTo>
                      <a:pt x="61" y="60"/>
                      <a:pt x="62" y="58"/>
                      <a:pt x="63" y="56"/>
                    </a:cubicBezTo>
                    <a:cubicBezTo>
                      <a:pt x="63" y="55"/>
                      <a:pt x="62" y="55"/>
                      <a:pt x="62" y="55"/>
                    </a:cubicBezTo>
                    <a:moveTo>
                      <a:pt x="47" y="55"/>
                    </a:moveTo>
                    <a:cubicBezTo>
                      <a:pt x="47" y="55"/>
                      <a:pt x="47" y="55"/>
                      <a:pt x="47" y="56"/>
                    </a:cubicBezTo>
                    <a:cubicBezTo>
                      <a:pt x="47" y="56"/>
                      <a:pt x="47" y="56"/>
                      <a:pt x="47" y="56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7" y="55"/>
                      <a:pt x="47" y="55"/>
                      <a:pt x="47" y="55"/>
                    </a:cubicBezTo>
                    <a:moveTo>
                      <a:pt x="82" y="55"/>
                    </a:moveTo>
                    <a:cubicBezTo>
                      <a:pt x="81" y="56"/>
                      <a:pt x="81" y="56"/>
                      <a:pt x="81" y="56"/>
                    </a:cubicBezTo>
                    <a:cubicBezTo>
                      <a:pt x="81" y="56"/>
                      <a:pt x="81" y="56"/>
                      <a:pt x="81" y="56"/>
                    </a:cubicBezTo>
                    <a:cubicBezTo>
                      <a:pt x="81" y="56"/>
                      <a:pt x="82" y="55"/>
                      <a:pt x="82" y="55"/>
                    </a:cubicBezTo>
                    <a:cubicBezTo>
                      <a:pt x="82" y="55"/>
                      <a:pt x="82" y="55"/>
                      <a:pt x="82" y="55"/>
                    </a:cubicBezTo>
                    <a:moveTo>
                      <a:pt x="77" y="54"/>
                    </a:moveTo>
                    <a:cubicBezTo>
                      <a:pt x="77" y="54"/>
                      <a:pt x="77" y="55"/>
                      <a:pt x="77" y="55"/>
                    </a:cubicBezTo>
                    <a:cubicBezTo>
                      <a:pt x="78" y="55"/>
                      <a:pt x="78" y="55"/>
                      <a:pt x="79" y="56"/>
                    </a:cubicBezTo>
                    <a:cubicBezTo>
                      <a:pt x="78" y="55"/>
                      <a:pt x="78" y="55"/>
                      <a:pt x="77" y="54"/>
                    </a:cubicBezTo>
                    <a:moveTo>
                      <a:pt x="61" y="54"/>
                    </a:moveTo>
                    <a:cubicBezTo>
                      <a:pt x="61" y="55"/>
                      <a:pt x="61" y="55"/>
                      <a:pt x="61" y="55"/>
                    </a:cubicBezTo>
                    <a:cubicBezTo>
                      <a:pt x="60" y="57"/>
                      <a:pt x="59" y="58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cubicBezTo>
                      <a:pt x="58" y="60"/>
                      <a:pt x="58" y="60"/>
                      <a:pt x="58" y="60"/>
                    </a:cubicBezTo>
                    <a:cubicBezTo>
                      <a:pt x="59" y="59"/>
                      <a:pt x="60" y="57"/>
                      <a:pt x="60" y="56"/>
                    </a:cubicBezTo>
                    <a:cubicBezTo>
                      <a:pt x="61" y="55"/>
                      <a:pt x="61" y="55"/>
                      <a:pt x="61" y="54"/>
                    </a:cubicBezTo>
                    <a:cubicBezTo>
                      <a:pt x="61" y="54"/>
                      <a:pt x="61" y="54"/>
                      <a:pt x="61" y="54"/>
                    </a:cubicBezTo>
                    <a:moveTo>
                      <a:pt x="128" y="54"/>
                    </a:moveTo>
                    <a:cubicBezTo>
                      <a:pt x="127" y="55"/>
                      <a:pt x="127" y="56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8" y="54"/>
                      <a:pt x="128" y="54"/>
                      <a:pt x="128" y="54"/>
                    </a:cubicBezTo>
                    <a:moveTo>
                      <a:pt x="48" y="54"/>
                    </a:moveTo>
                    <a:cubicBezTo>
                      <a:pt x="48" y="54"/>
                      <a:pt x="48" y="54"/>
                      <a:pt x="47" y="55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54"/>
                      <a:pt x="48" y="54"/>
                      <a:pt x="48" y="54"/>
                    </a:cubicBezTo>
                    <a:moveTo>
                      <a:pt x="82" y="54"/>
                    </a:moveTo>
                    <a:cubicBezTo>
                      <a:pt x="82" y="54"/>
                      <a:pt x="82" y="54"/>
                      <a:pt x="82" y="54"/>
                    </a:cubicBezTo>
                    <a:cubicBezTo>
                      <a:pt x="82" y="54"/>
                      <a:pt x="82" y="54"/>
                      <a:pt x="82" y="55"/>
                    </a:cubicBezTo>
                    <a:cubicBezTo>
                      <a:pt x="82" y="54"/>
                      <a:pt x="82" y="54"/>
                      <a:pt x="82" y="54"/>
                    </a:cubicBezTo>
                    <a:cubicBezTo>
                      <a:pt x="82" y="54"/>
                      <a:pt x="82" y="54"/>
                      <a:pt x="82" y="54"/>
                    </a:cubicBezTo>
                    <a:moveTo>
                      <a:pt x="60" y="54"/>
                    </a:moveTo>
                    <a:cubicBezTo>
                      <a:pt x="59" y="56"/>
                      <a:pt x="58" y="58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8" y="58"/>
                      <a:pt x="59" y="56"/>
                      <a:pt x="61" y="54"/>
                    </a:cubicBezTo>
                    <a:cubicBezTo>
                      <a:pt x="60" y="54"/>
                      <a:pt x="60" y="54"/>
                      <a:pt x="60" y="54"/>
                    </a:cubicBezTo>
                    <a:moveTo>
                      <a:pt x="44" y="54"/>
                    </a:moveTo>
                    <a:cubicBezTo>
                      <a:pt x="43" y="54"/>
                      <a:pt x="43" y="55"/>
                      <a:pt x="43" y="55"/>
                    </a:cubicBezTo>
                    <a:cubicBezTo>
                      <a:pt x="44" y="55"/>
                      <a:pt x="45" y="56"/>
                      <a:pt x="46" y="57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4" y="54"/>
                      <a:pt x="44" y="54"/>
                      <a:pt x="44" y="54"/>
                    </a:cubicBezTo>
                    <a:moveTo>
                      <a:pt x="110" y="54"/>
                    </a:moveTo>
                    <a:cubicBezTo>
                      <a:pt x="109" y="55"/>
                      <a:pt x="108" y="57"/>
                      <a:pt x="107" y="59"/>
                    </a:cubicBezTo>
                    <a:cubicBezTo>
                      <a:pt x="110" y="60"/>
                      <a:pt x="113" y="62"/>
                      <a:pt x="116" y="64"/>
                    </a:cubicBezTo>
                    <a:cubicBezTo>
                      <a:pt x="117" y="62"/>
                      <a:pt x="118" y="60"/>
                      <a:pt x="118" y="58"/>
                    </a:cubicBezTo>
                    <a:cubicBezTo>
                      <a:pt x="116" y="57"/>
                      <a:pt x="113" y="55"/>
                      <a:pt x="110" y="54"/>
                    </a:cubicBezTo>
                    <a:moveTo>
                      <a:pt x="65" y="53"/>
                    </a:moveTo>
                    <a:cubicBezTo>
                      <a:pt x="65" y="53"/>
                      <a:pt x="65" y="54"/>
                      <a:pt x="64" y="55"/>
                    </a:cubicBezTo>
                    <a:cubicBezTo>
                      <a:pt x="65" y="55"/>
                      <a:pt x="65" y="55"/>
                      <a:pt x="65" y="55"/>
                    </a:cubicBezTo>
                    <a:cubicBezTo>
                      <a:pt x="66" y="55"/>
                      <a:pt x="66" y="54"/>
                      <a:pt x="66" y="54"/>
                    </a:cubicBezTo>
                    <a:cubicBezTo>
                      <a:pt x="66" y="53"/>
                      <a:pt x="66" y="53"/>
                      <a:pt x="65" y="53"/>
                    </a:cubicBezTo>
                    <a:moveTo>
                      <a:pt x="44" y="53"/>
                    </a:moveTo>
                    <a:cubicBezTo>
                      <a:pt x="44" y="53"/>
                      <a:pt x="44" y="53"/>
                      <a:pt x="44" y="54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6" y="54"/>
                      <a:pt x="45" y="53"/>
                      <a:pt x="44" y="53"/>
                    </a:cubicBezTo>
                    <a:moveTo>
                      <a:pt x="78" y="52"/>
                    </a:moveTo>
                    <a:cubicBezTo>
                      <a:pt x="78" y="53"/>
                      <a:pt x="78" y="53"/>
                      <a:pt x="77" y="54"/>
                    </a:cubicBezTo>
                    <a:cubicBezTo>
                      <a:pt x="78" y="55"/>
                      <a:pt x="79" y="55"/>
                      <a:pt x="80" y="56"/>
                    </a:cubicBezTo>
                    <a:cubicBezTo>
                      <a:pt x="80" y="56"/>
                      <a:pt x="80" y="56"/>
                      <a:pt x="80" y="56"/>
                    </a:cubicBezTo>
                    <a:cubicBezTo>
                      <a:pt x="81" y="55"/>
                      <a:pt x="81" y="55"/>
                      <a:pt x="81" y="54"/>
                    </a:cubicBezTo>
                    <a:cubicBezTo>
                      <a:pt x="80" y="54"/>
                      <a:pt x="79" y="53"/>
                      <a:pt x="78" y="52"/>
                    </a:cubicBezTo>
                    <a:moveTo>
                      <a:pt x="45" y="52"/>
                    </a:moveTo>
                    <a:cubicBezTo>
                      <a:pt x="45" y="52"/>
                      <a:pt x="45" y="52"/>
                      <a:pt x="44" y="53"/>
                    </a:cubicBezTo>
                    <a:cubicBezTo>
                      <a:pt x="45" y="53"/>
                      <a:pt x="46" y="54"/>
                      <a:pt x="47" y="54"/>
                    </a:cubicBezTo>
                    <a:cubicBezTo>
                      <a:pt x="47" y="54"/>
                      <a:pt x="47" y="54"/>
                      <a:pt x="47" y="54"/>
                    </a:cubicBezTo>
                    <a:cubicBezTo>
                      <a:pt x="47" y="53"/>
                      <a:pt x="46" y="53"/>
                      <a:pt x="45" y="52"/>
                    </a:cubicBezTo>
                    <a:moveTo>
                      <a:pt x="78" y="52"/>
                    </a:moveTo>
                    <a:cubicBezTo>
                      <a:pt x="78" y="52"/>
                      <a:pt x="78" y="52"/>
                      <a:pt x="78" y="52"/>
                    </a:cubicBezTo>
                    <a:cubicBezTo>
                      <a:pt x="79" y="53"/>
                      <a:pt x="80" y="53"/>
                      <a:pt x="81" y="54"/>
                    </a:cubicBezTo>
                    <a:cubicBezTo>
                      <a:pt x="81" y="54"/>
                      <a:pt x="82" y="54"/>
                      <a:pt x="82" y="54"/>
                    </a:cubicBezTo>
                    <a:cubicBezTo>
                      <a:pt x="81" y="53"/>
                      <a:pt x="79" y="53"/>
                      <a:pt x="78" y="52"/>
                    </a:cubicBezTo>
                    <a:moveTo>
                      <a:pt x="64" y="52"/>
                    </a:moveTo>
                    <a:cubicBezTo>
                      <a:pt x="63" y="52"/>
                      <a:pt x="63" y="53"/>
                      <a:pt x="62" y="54"/>
                    </a:cubicBezTo>
                    <a:cubicBezTo>
                      <a:pt x="63" y="54"/>
                      <a:pt x="63" y="54"/>
                      <a:pt x="64" y="55"/>
                    </a:cubicBezTo>
                    <a:cubicBezTo>
                      <a:pt x="64" y="54"/>
                      <a:pt x="65" y="53"/>
                      <a:pt x="65" y="53"/>
                    </a:cubicBezTo>
                    <a:cubicBezTo>
                      <a:pt x="65" y="52"/>
                      <a:pt x="64" y="52"/>
                      <a:pt x="64" y="52"/>
                    </a:cubicBezTo>
                    <a:moveTo>
                      <a:pt x="27" y="52"/>
                    </a:moveTo>
                    <a:cubicBezTo>
                      <a:pt x="23" y="59"/>
                      <a:pt x="23" y="59"/>
                      <a:pt x="23" y="59"/>
                    </a:cubicBezTo>
                    <a:cubicBezTo>
                      <a:pt x="24" y="59"/>
                      <a:pt x="24" y="59"/>
                      <a:pt x="25" y="60"/>
                    </a:cubicBezTo>
                    <a:cubicBezTo>
                      <a:pt x="27" y="57"/>
                      <a:pt x="28" y="55"/>
                      <a:pt x="29" y="53"/>
                    </a:cubicBezTo>
                    <a:cubicBezTo>
                      <a:pt x="29" y="53"/>
                      <a:pt x="28" y="52"/>
                      <a:pt x="27" y="52"/>
                    </a:cubicBezTo>
                    <a:moveTo>
                      <a:pt x="27" y="52"/>
                    </a:moveTo>
                    <a:cubicBezTo>
                      <a:pt x="26" y="54"/>
                      <a:pt x="24" y="56"/>
                      <a:pt x="23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4" y="56"/>
                      <a:pt x="26" y="54"/>
                      <a:pt x="27" y="52"/>
                    </a:cubicBezTo>
                    <a:cubicBezTo>
                      <a:pt x="27" y="52"/>
                      <a:pt x="27" y="52"/>
                      <a:pt x="27" y="52"/>
                    </a:cubicBezTo>
                    <a:moveTo>
                      <a:pt x="63" y="51"/>
                    </a:moveTo>
                    <a:cubicBezTo>
                      <a:pt x="62" y="52"/>
                      <a:pt x="62" y="53"/>
                      <a:pt x="62" y="53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2" y="53"/>
                      <a:pt x="63" y="52"/>
                      <a:pt x="63" y="51"/>
                    </a:cubicBezTo>
                    <a:cubicBezTo>
                      <a:pt x="63" y="51"/>
                      <a:pt x="63" y="51"/>
                      <a:pt x="63" y="51"/>
                    </a:cubicBezTo>
                    <a:moveTo>
                      <a:pt x="26" y="51"/>
                    </a:moveTo>
                    <a:cubicBezTo>
                      <a:pt x="25" y="53"/>
                      <a:pt x="24" y="56"/>
                      <a:pt x="22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7" y="51"/>
                      <a:pt x="27" y="51"/>
                      <a:pt x="27" y="51"/>
                    </a:cubicBezTo>
                    <a:cubicBezTo>
                      <a:pt x="27" y="51"/>
                      <a:pt x="26" y="51"/>
                      <a:pt x="26" y="51"/>
                    </a:cubicBezTo>
                    <a:moveTo>
                      <a:pt x="155" y="51"/>
                    </a:moveTo>
                    <a:cubicBezTo>
                      <a:pt x="153" y="54"/>
                      <a:pt x="151" y="57"/>
                      <a:pt x="149" y="60"/>
                    </a:cubicBezTo>
                    <a:cubicBezTo>
                      <a:pt x="150" y="61"/>
                      <a:pt x="151" y="62"/>
                      <a:pt x="152" y="62"/>
                    </a:cubicBezTo>
                    <a:cubicBezTo>
                      <a:pt x="153" y="63"/>
                      <a:pt x="153" y="63"/>
                      <a:pt x="154" y="63"/>
                    </a:cubicBezTo>
                    <a:cubicBezTo>
                      <a:pt x="156" y="60"/>
                      <a:pt x="158" y="57"/>
                      <a:pt x="160" y="54"/>
                    </a:cubicBezTo>
                    <a:cubicBezTo>
                      <a:pt x="158" y="53"/>
                      <a:pt x="157" y="52"/>
                      <a:pt x="155" y="51"/>
                    </a:cubicBezTo>
                    <a:moveTo>
                      <a:pt x="67" y="51"/>
                    </a:moveTo>
                    <a:cubicBezTo>
                      <a:pt x="66" y="51"/>
                      <a:pt x="66" y="51"/>
                      <a:pt x="66" y="51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7" y="52"/>
                      <a:pt x="68" y="52"/>
                      <a:pt x="68" y="52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7" y="51"/>
                      <a:pt x="67" y="51"/>
                      <a:pt x="67" y="51"/>
                    </a:cubicBezTo>
                    <a:moveTo>
                      <a:pt x="112" y="51"/>
                    </a:moveTo>
                    <a:cubicBezTo>
                      <a:pt x="112" y="51"/>
                      <a:pt x="111" y="52"/>
                      <a:pt x="111" y="53"/>
                    </a:cubicBezTo>
                    <a:cubicBezTo>
                      <a:pt x="113" y="54"/>
                      <a:pt x="115" y="55"/>
                      <a:pt x="116" y="56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3" y="55"/>
                      <a:pt x="116" y="57"/>
                      <a:pt x="119" y="58"/>
                    </a:cubicBezTo>
                    <a:cubicBezTo>
                      <a:pt x="119" y="57"/>
                      <a:pt x="120" y="56"/>
                      <a:pt x="120" y="56"/>
                    </a:cubicBezTo>
                    <a:cubicBezTo>
                      <a:pt x="117" y="54"/>
                      <a:pt x="115" y="52"/>
                      <a:pt x="112" y="51"/>
                    </a:cubicBezTo>
                    <a:moveTo>
                      <a:pt x="62" y="51"/>
                    </a:moveTo>
                    <a:cubicBezTo>
                      <a:pt x="62" y="51"/>
                      <a:pt x="61" y="52"/>
                      <a:pt x="61" y="53"/>
                    </a:cubicBezTo>
                    <a:cubicBezTo>
                      <a:pt x="61" y="53"/>
                      <a:pt x="61" y="53"/>
                      <a:pt x="61" y="53"/>
                    </a:cubicBezTo>
                    <a:cubicBezTo>
                      <a:pt x="62" y="52"/>
                      <a:pt x="62" y="52"/>
                      <a:pt x="62" y="51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62" y="51"/>
                      <a:pt x="62" y="51"/>
                      <a:pt x="62" y="51"/>
                    </a:cubicBezTo>
                    <a:moveTo>
                      <a:pt x="132" y="50"/>
                    </a:moveTo>
                    <a:cubicBezTo>
                      <a:pt x="130" y="53"/>
                      <a:pt x="128" y="55"/>
                      <a:pt x="127" y="58"/>
                    </a:cubicBezTo>
                    <a:cubicBezTo>
                      <a:pt x="129" y="59"/>
                      <a:pt x="131" y="61"/>
                      <a:pt x="133" y="62"/>
                    </a:cubicBezTo>
                    <a:cubicBezTo>
                      <a:pt x="135" y="60"/>
                      <a:pt x="137" y="57"/>
                      <a:pt x="138" y="54"/>
                    </a:cubicBezTo>
                    <a:cubicBezTo>
                      <a:pt x="136" y="53"/>
                      <a:pt x="134" y="52"/>
                      <a:pt x="132" y="50"/>
                    </a:cubicBezTo>
                    <a:moveTo>
                      <a:pt x="113" y="50"/>
                    </a:moveTo>
                    <a:cubicBezTo>
                      <a:pt x="112" y="50"/>
                      <a:pt x="112" y="50"/>
                      <a:pt x="112" y="51"/>
                    </a:cubicBezTo>
                    <a:cubicBezTo>
                      <a:pt x="120" y="55"/>
                      <a:pt x="120" y="55"/>
                      <a:pt x="120" y="55"/>
                    </a:cubicBezTo>
                    <a:cubicBezTo>
                      <a:pt x="120" y="55"/>
                      <a:pt x="120" y="55"/>
                      <a:pt x="121" y="55"/>
                    </a:cubicBezTo>
                    <a:cubicBezTo>
                      <a:pt x="118" y="53"/>
                      <a:pt x="115" y="52"/>
                      <a:pt x="113" y="50"/>
                    </a:cubicBezTo>
                    <a:moveTo>
                      <a:pt x="132" y="50"/>
                    </a:moveTo>
                    <a:cubicBezTo>
                      <a:pt x="132" y="50"/>
                      <a:pt x="132" y="50"/>
                      <a:pt x="132" y="50"/>
                    </a:cubicBezTo>
                    <a:cubicBezTo>
                      <a:pt x="134" y="51"/>
                      <a:pt x="136" y="53"/>
                      <a:pt x="138" y="54"/>
                    </a:cubicBezTo>
                    <a:cubicBezTo>
                      <a:pt x="138" y="54"/>
                      <a:pt x="138" y="54"/>
                      <a:pt x="138" y="54"/>
                    </a:cubicBezTo>
                    <a:cubicBezTo>
                      <a:pt x="136" y="53"/>
                      <a:pt x="134" y="51"/>
                      <a:pt x="132" y="50"/>
                    </a:cubicBezTo>
                    <a:moveTo>
                      <a:pt x="67" y="50"/>
                    </a:moveTo>
                    <a:cubicBezTo>
                      <a:pt x="67" y="50"/>
                      <a:pt x="67" y="50"/>
                      <a:pt x="67" y="51"/>
                    </a:cubicBezTo>
                    <a:cubicBezTo>
                      <a:pt x="67" y="51"/>
                      <a:pt x="68" y="51"/>
                      <a:pt x="68" y="51"/>
                    </a:cubicBezTo>
                    <a:cubicBezTo>
                      <a:pt x="68" y="51"/>
                      <a:pt x="68" y="51"/>
                      <a:pt x="68" y="51"/>
                    </a:cubicBezTo>
                    <a:cubicBezTo>
                      <a:pt x="68" y="50"/>
                      <a:pt x="68" y="50"/>
                      <a:pt x="67" y="50"/>
                    </a:cubicBezTo>
                    <a:moveTo>
                      <a:pt x="65" y="50"/>
                    </a:move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5" y="51"/>
                      <a:pt x="65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5" y="50"/>
                      <a:pt x="65" y="50"/>
                      <a:pt x="65" y="50"/>
                    </a:cubicBezTo>
                    <a:moveTo>
                      <a:pt x="64" y="49"/>
                    </a:move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50"/>
                      <a:pt x="64" y="50"/>
                      <a:pt x="64" y="50"/>
                    </a:cubicBezTo>
                    <a:cubicBezTo>
                      <a:pt x="64" y="49"/>
                      <a:pt x="64" y="49"/>
                      <a:pt x="64" y="49"/>
                    </a:cubicBezTo>
                    <a:moveTo>
                      <a:pt x="64" y="49"/>
                    </a:move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moveTo>
                      <a:pt x="91" y="49"/>
                    </a:moveTo>
                    <a:cubicBezTo>
                      <a:pt x="90" y="51"/>
                      <a:pt x="88" y="54"/>
                      <a:pt x="87" y="56"/>
                    </a:cubicBezTo>
                    <a:cubicBezTo>
                      <a:pt x="89" y="57"/>
                      <a:pt x="92" y="59"/>
                      <a:pt x="94" y="60"/>
                    </a:cubicBezTo>
                    <a:cubicBezTo>
                      <a:pt x="94" y="59"/>
                      <a:pt x="95" y="59"/>
                      <a:pt x="95" y="58"/>
                    </a:cubicBezTo>
                    <a:cubicBezTo>
                      <a:pt x="95" y="59"/>
                      <a:pt x="94" y="59"/>
                      <a:pt x="94" y="60"/>
                    </a:cubicBezTo>
                    <a:cubicBezTo>
                      <a:pt x="94" y="60"/>
                      <a:pt x="94" y="60"/>
                      <a:pt x="94" y="60"/>
                    </a:cubicBezTo>
                    <a:cubicBezTo>
                      <a:pt x="95" y="58"/>
                      <a:pt x="97" y="56"/>
                      <a:pt x="98" y="53"/>
                    </a:cubicBezTo>
                    <a:cubicBezTo>
                      <a:pt x="96" y="52"/>
                      <a:pt x="93" y="50"/>
                      <a:pt x="91" y="49"/>
                    </a:cubicBezTo>
                    <a:moveTo>
                      <a:pt x="29" y="49"/>
                    </a:moveTo>
                    <a:cubicBezTo>
                      <a:pt x="28" y="49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8" y="50"/>
                      <a:pt x="28" y="50"/>
                      <a:pt x="28" y="50"/>
                    </a:cubicBezTo>
                    <a:cubicBezTo>
                      <a:pt x="29" y="51"/>
                      <a:pt x="29" y="51"/>
                      <a:pt x="30" y="52"/>
                    </a:cubicBezTo>
                    <a:cubicBezTo>
                      <a:pt x="30" y="51"/>
                      <a:pt x="31" y="51"/>
                      <a:pt x="31" y="50"/>
                    </a:cubicBezTo>
                    <a:cubicBezTo>
                      <a:pt x="30" y="50"/>
                      <a:pt x="29" y="49"/>
                      <a:pt x="29" y="49"/>
                    </a:cubicBezTo>
                    <a:moveTo>
                      <a:pt x="63" y="49"/>
                    </a:move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50"/>
                      <a:pt x="63" y="50"/>
                    </a:cubicBez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49"/>
                      <a:pt x="63" y="49"/>
                    </a:cubicBezTo>
                    <a:moveTo>
                      <a:pt x="68" y="49"/>
                    </a:moveTo>
                    <a:cubicBezTo>
                      <a:pt x="68" y="49"/>
                      <a:pt x="68" y="49"/>
                      <a:pt x="68" y="49"/>
                    </a:cubicBezTo>
                    <a:cubicBezTo>
                      <a:pt x="68" y="49"/>
                      <a:pt x="68" y="50"/>
                      <a:pt x="69" y="50"/>
                    </a:cubicBezTo>
                    <a:cubicBezTo>
                      <a:pt x="69" y="50"/>
                      <a:pt x="69" y="50"/>
                      <a:pt x="69" y="49"/>
                    </a:cubicBezTo>
                    <a:cubicBezTo>
                      <a:pt x="69" y="49"/>
                      <a:pt x="68" y="49"/>
                      <a:pt x="68" y="49"/>
                    </a:cubicBezTo>
                    <a:moveTo>
                      <a:pt x="51" y="49"/>
                    </a:moveTo>
                    <a:cubicBezTo>
                      <a:pt x="50" y="51"/>
                      <a:pt x="49" y="52"/>
                      <a:pt x="48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9" y="53"/>
                      <a:pt x="49" y="52"/>
                      <a:pt x="50" y="51"/>
                    </a:cubicBezTo>
                    <a:cubicBezTo>
                      <a:pt x="50" y="50"/>
                      <a:pt x="51" y="50"/>
                      <a:pt x="51" y="49"/>
                    </a:cubicBezTo>
                    <a:cubicBezTo>
                      <a:pt x="51" y="49"/>
                      <a:pt x="51" y="49"/>
                      <a:pt x="51" y="49"/>
                    </a:cubicBezTo>
                    <a:moveTo>
                      <a:pt x="65" y="49"/>
                    </a:moveTo>
                    <a:cubicBezTo>
                      <a:pt x="65" y="49"/>
                      <a:pt x="65" y="49"/>
                      <a:pt x="65" y="49"/>
                    </a:cubicBezTo>
                    <a:cubicBezTo>
                      <a:pt x="65" y="50"/>
                      <a:pt x="66" y="50"/>
                      <a:pt x="66" y="50"/>
                    </a:cubicBezTo>
                    <a:cubicBezTo>
                      <a:pt x="66" y="50"/>
                      <a:pt x="66" y="51"/>
                      <a:pt x="66" y="51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6" y="49"/>
                      <a:pt x="66" y="49"/>
                      <a:pt x="65" y="49"/>
                    </a:cubicBezTo>
                    <a:moveTo>
                      <a:pt x="63" y="49"/>
                    </a:move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49"/>
                      <a:pt x="63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3" y="49"/>
                      <a:pt x="63" y="49"/>
                      <a:pt x="63" y="49"/>
                    </a:cubicBezTo>
                    <a:moveTo>
                      <a:pt x="28" y="49"/>
                    </a:moveTo>
                    <a:cubicBezTo>
                      <a:pt x="28" y="49"/>
                      <a:pt x="27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8" y="49"/>
                      <a:pt x="28" y="49"/>
                      <a:pt x="28" y="49"/>
                    </a:cubicBezTo>
                    <a:cubicBezTo>
                      <a:pt x="28" y="49"/>
                      <a:pt x="28" y="49"/>
                      <a:pt x="28" y="49"/>
                    </a:cubicBezTo>
                    <a:moveTo>
                      <a:pt x="65" y="48"/>
                    </a:moveTo>
                    <a:cubicBezTo>
                      <a:pt x="64" y="48"/>
                      <a:pt x="64" y="49"/>
                      <a:pt x="64" y="49"/>
                    </a:cubicBezTo>
                    <a:cubicBezTo>
                      <a:pt x="64" y="49"/>
                      <a:pt x="64" y="49"/>
                      <a:pt x="64" y="49"/>
                    </a:cubicBezTo>
                    <a:cubicBezTo>
                      <a:pt x="64" y="49"/>
                      <a:pt x="65" y="49"/>
                      <a:pt x="65" y="48"/>
                    </a:cubicBezTo>
                    <a:cubicBezTo>
                      <a:pt x="65" y="48"/>
                      <a:pt x="65" y="48"/>
                      <a:pt x="65" y="48"/>
                    </a:cubicBezTo>
                    <a:moveTo>
                      <a:pt x="64" y="48"/>
                    </a:moveTo>
                    <a:cubicBezTo>
                      <a:pt x="64" y="48"/>
                      <a:pt x="63" y="48"/>
                      <a:pt x="63" y="48"/>
                    </a:cubicBezTo>
                    <a:cubicBezTo>
                      <a:pt x="63" y="49"/>
                      <a:pt x="63" y="49"/>
                      <a:pt x="64" y="49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48"/>
                      <a:pt x="64" y="48"/>
                      <a:pt x="64" y="48"/>
                    </a:cubicBezTo>
                    <a:moveTo>
                      <a:pt x="66" y="48"/>
                    </a:moveTo>
                    <a:cubicBezTo>
                      <a:pt x="66" y="48"/>
                      <a:pt x="66" y="48"/>
                      <a:pt x="66" y="48"/>
                    </a:cubicBezTo>
                    <a:cubicBezTo>
                      <a:pt x="66" y="48"/>
                      <a:pt x="67" y="49"/>
                      <a:pt x="67" y="49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67" y="48"/>
                      <a:pt x="67" y="48"/>
                      <a:pt x="66" y="48"/>
                    </a:cubicBezTo>
                    <a:moveTo>
                      <a:pt x="88" y="47"/>
                    </a:moveTo>
                    <a:cubicBezTo>
                      <a:pt x="86" y="49"/>
                      <a:pt x="85" y="52"/>
                      <a:pt x="84" y="54"/>
                    </a:cubicBezTo>
                    <a:cubicBezTo>
                      <a:pt x="84" y="54"/>
                      <a:pt x="85" y="55"/>
                      <a:pt x="85" y="55"/>
                    </a:cubicBezTo>
                    <a:cubicBezTo>
                      <a:pt x="86" y="53"/>
                      <a:pt x="88" y="50"/>
                      <a:pt x="89" y="48"/>
                    </a:cubicBezTo>
                    <a:cubicBezTo>
                      <a:pt x="89" y="48"/>
                      <a:pt x="88" y="47"/>
                      <a:pt x="88" y="47"/>
                    </a:cubicBezTo>
                    <a:moveTo>
                      <a:pt x="65" y="47"/>
                    </a:move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7"/>
                      <a:pt x="65" y="47"/>
                      <a:pt x="65" y="47"/>
                    </a:cubicBezTo>
                    <a:moveTo>
                      <a:pt x="149" y="47"/>
                    </a:moveTo>
                    <a:cubicBezTo>
                      <a:pt x="147" y="50"/>
                      <a:pt x="145" y="53"/>
                      <a:pt x="143" y="56"/>
                    </a:cubicBezTo>
                    <a:cubicBezTo>
                      <a:pt x="145" y="58"/>
                      <a:pt x="147" y="59"/>
                      <a:pt x="149" y="60"/>
                    </a:cubicBezTo>
                    <a:cubicBezTo>
                      <a:pt x="151" y="57"/>
                      <a:pt x="153" y="54"/>
                      <a:pt x="155" y="51"/>
                    </a:cubicBezTo>
                    <a:cubicBezTo>
                      <a:pt x="153" y="50"/>
                      <a:pt x="151" y="48"/>
                      <a:pt x="149" y="47"/>
                    </a:cubicBezTo>
                    <a:moveTo>
                      <a:pt x="48" y="47"/>
                    </a:moveTo>
                    <a:cubicBezTo>
                      <a:pt x="47" y="49"/>
                      <a:pt x="46" y="50"/>
                      <a:pt x="45" y="52"/>
                    </a:cubicBezTo>
                    <a:cubicBezTo>
                      <a:pt x="46" y="53"/>
                      <a:pt x="47" y="53"/>
                      <a:pt x="47" y="54"/>
                    </a:cubicBezTo>
                    <a:cubicBezTo>
                      <a:pt x="49" y="52"/>
                      <a:pt x="50" y="50"/>
                      <a:pt x="51" y="49"/>
                    </a:cubicBezTo>
                    <a:cubicBezTo>
                      <a:pt x="50" y="48"/>
                      <a:pt x="49" y="47"/>
                      <a:pt x="48" y="47"/>
                    </a:cubicBezTo>
                    <a:moveTo>
                      <a:pt x="64" y="47"/>
                    </a:moveTo>
                    <a:cubicBezTo>
                      <a:pt x="64" y="47"/>
                      <a:pt x="64" y="47"/>
                      <a:pt x="64" y="47"/>
                    </a:cubicBezTo>
                    <a:cubicBezTo>
                      <a:pt x="64" y="47"/>
                      <a:pt x="64" y="47"/>
                      <a:pt x="65" y="47"/>
                    </a:cubicBezTo>
                    <a:cubicBezTo>
                      <a:pt x="65" y="47"/>
                      <a:pt x="65" y="47"/>
                      <a:pt x="65" y="47"/>
                    </a:cubicBezTo>
                    <a:cubicBezTo>
                      <a:pt x="65" y="47"/>
                      <a:pt x="64" y="47"/>
                      <a:pt x="64" y="47"/>
                    </a:cubicBezTo>
                    <a:moveTo>
                      <a:pt x="69" y="46"/>
                    </a:moveTo>
                    <a:cubicBezTo>
                      <a:pt x="69" y="47"/>
                      <a:pt x="69" y="48"/>
                      <a:pt x="68" y="48"/>
                    </a:cubicBezTo>
                    <a:cubicBezTo>
                      <a:pt x="69" y="48"/>
                      <a:pt x="69" y="49"/>
                      <a:pt x="69" y="49"/>
                    </a:cubicBezTo>
                    <a:cubicBezTo>
                      <a:pt x="70" y="48"/>
                      <a:pt x="70" y="48"/>
                      <a:pt x="70" y="47"/>
                    </a:cubicBezTo>
                    <a:cubicBezTo>
                      <a:pt x="70" y="47"/>
                      <a:pt x="70" y="47"/>
                      <a:pt x="69" y="46"/>
                    </a:cubicBezTo>
                    <a:moveTo>
                      <a:pt x="34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moveTo>
                      <a:pt x="86" y="46"/>
                    </a:moveTo>
                    <a:cubicBezTo>
                      <a:pt x="82" y="53"/>
                      <a:pt x="82" y="53"/>
                      <a:pt x="82" y="53"/>
                    </a:cubicBezTo>
                    <a:cubicBezTo>
                      <a:pt x="82" y="53"/>
                      <a:pt x="83" y="53"/>
                      <a:pt x="83" y="53"/>
                    </a:cubicBezTo>
                    <a:cubicBezTo>
                      <a:pt x="84" y="51"/>
                      <a:pt x="85" y="49"/>
                      <a:pt x="87" y="46"/>
                    </a:cubicBezTo>
                    <a:cubicBezTo>
                      <a:pt x="87" y="46"/>
                      <a:pt x="86" y="46"/>
                      <a:pt x="86" y="46"/>
                    </a:cubicBezTo>
                    <a:moveTo>
                      <a:pt x="53" y="46"/>
                    </a:moveTo>
                    <a:cubicBezTo>
                      <a:pt x="53" y="46"/>
                      <a:pt x="52" y="47"/>
                      <a:pt x="52" y="48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47"/>
                      <a:pt x="53" y="46"/>
                      <a:pt x="53" y="46"/>
                    </a:cubicBezTo>
                    <a:cubicBezTo>
                      <a:pt x="53" y="46"/>
                      <a:pt x="53" y="46"/>
                      <a:pt x="53" y="46"/>
                    </a:cubicBezTo>
                    <a:moveTo>
                      <a:pt x="31" y="46"/>
                    </a:move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7"/>
                      <a:pt x="30" y="47"/>
                    </a:cubicBezTo>
                    <a:cubicBezTo>
                      <a:pt x="31" y="47"/>
                      <a:pt x="32" y="48"/>
                      <a:pt x="32" y="48"/>
                    </a:cubicBezTo>
                    <a:cubicBezTo>
                      <a:pt x="33" y="48"/>
                      <a:pt x="33" y="47"/>
                      <a:pt x="33" y="47"/>
                    </a:cubicBezTo>
                    <a:cubicBezTo>
                      <a:pt x="31" y="46"/>
                      <a:pt x="31" y="46"/>
                      <a:pt x="31" y="46"/>
                    </a:cubicBezTo>
                    <a:moveTo>
                      <a:pt x="34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moveTo>
                      <a:pt x="67" y="45"/>
                    </a:moveTo>
                    <a:cubicBezTo>
                      <a:pt x="67" y="46"/>
                      <a:pt x="67" y="46"/>
                      <a:pt x="66" y="47"/>
                    </a:cubicBezTo>
                    <a:cubicBezTo>
                      <a:pt x="67" y="47"/>
                      <a:pt x="67" y="48"/>
                      <a:pt x="68" y="48"/>
                    </a:cubicBezTo>
                    <a:cubicBezTo>
                      <a:pt x="68" y="48"/>
                      <a:pt x="69" y="47"/>
                      <a:pt x="69" y="47"/>
                    </a:cubicBezTo>
                    <a:cubicBezTo>
                      <a:pt x="69" y="47"/>
                      <a:pt x="69" y="46"/>
                      <a:pt x="69" y="46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69" y="46"/>
                      <a:pt x="69" y="46"/>
                      <a:pt x="68" y="46"/>
                    </a:cubicBezTo>
                    <a:cubicBezTo>
                      <a:pt x="68" y="46"/>
                      <a:pt x="69" y="46"/>
                      <a:pt x="69" y="46"/>
                    </a:cubicBezTo>
                    <a:cubicBezTo>
                      <a:pt x="68" y="46"/>
                      <a:pt x="68" y="45"/>
                      <a:pt x="67" y="45"/>
                    </a:cubicBezTo>
                    <a:moveTo>
                      <a:pt x="146" y="45"/>
                    </a:moveTo>
                    <a:cubicBezTo>
                      <a:pt x="144" y="48"/>
                      <a:pt x="142" y="51"/>
                      <a:pt x="140" y="55"/>
                    </a:cubicBezTo>
                    <a:cubicBezTo>
                      <a:pt x="140" y="55"/>
                      <a:pt x="141" y="55"/>
                      <a:pt x="141" y="55"/>
                    </a:cubicBezTo>
                    <a:cubicBezTo>
                      <a:pt x="143" y="52"/>
                      <a:pt x="145" y="49"/>
                      <a:pt x="147" y="46"/>
                    </a:cubicBezTo>
                    <a:cubicBezTo>
                      <a:pt x="146" y="46"/>
                      <a:pt x="146" y="45"/>
                      <a:pt x="146" y="45"/>
                    </a:cubicBezTo>
                    <a:moveTo>
                      <a:pt x="30" y="45"/>
                    </a:moveTo>
                    <a:cubicBezTo>
                      <a:pt x="30" y="45"/>
                      <a:pt x="29" y="46"/>
                      <a:pt x="29" y="46"/>
                    </a:cubicBezTo>
                    <a:cubicBezTo>
                      <a:pt x="29" y="46"/>
                      <a:pt x="29" y="46"/>
                      <a:pt x="30" y="46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moveTo>
                      <a:pt x="67" y="45"/>
                    </a:moveTo>
                    <a:cubicBezTo>
                      <a:pt x="66" y="45"/>
                      <a:pt x="66" y="46"/>
                      <a:pt x="66" y="47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46"/>
                      <a:pt x="66" y="45"/>
                      <a:pt x="67" y="45"/>
                    </a:cubicBezTo>
                    <a:cubicBezTo>
                      <a:pt x="67" y="45"/>
                      <a:pt x="67" y="45"/>
                      <a:pt x="67" y="45"/>
                    </a:cubicBezTo>
                    <a:moveTo>
                      <a:pt x="31" y="45"/>
                    </a:moveTo>
                    <a:cubicBezTo>
                      <a:pt x="31" y="46"/>
                      <a:pt x="31" y="46"/>
                      <a:pt x="31" y="46"/>
                    </a:cubicBezTo>
                    <a:cubicBezTo>
                      <a:pt x="33" y="47"/>
                      <a:pt x="33" y="47"/>
                      <a:pt x="33" y="47"/>
                    </a:cubicBezTo>
                    <a:cubicBezTo>
                      <a:pt x="33" y="47"/>
                      <a:pt x="33" y="46"/>
                      <a:pt x="34" y="46"/>
                    </a:cubicBezTo>
                    <a:cubicBezTo>
                      <a:pt x="33" y="46"/>
                      <a:pt x="32" y="45"/>
                      <a:pt x="31" y="45"/>
                    </a:cubicBezTo>
                    <a:moveTo>
                      <a:pt x="66" y="44"/>
                    </a:moveTo>
                    <a:cubicBezTo>
                      <a:pt x="65" y="45"/>
                      <a:pt x="65" y="45"/>
                      <a:pt x="65" y="46"/>
                    </a:cubicBezTo>
                    <a:cubicBezTo>
                      <a:pt x="65" y="46"/>
                      <a:pt x="65" y="46"/>
                      <a:pt x="65" y="46"/>
                    </a:cubicBezTo>
                    <a:cubicBezTo>
                      <a:pt x="65" y="46"/>
                      <a:pt x="66" y="45"/>
                      <a:pt x="66" y="44"/>
                    </a:cubicBezTo>
                    <a:cubicBezTo>
                      <a:pt x="66" y="44"/>
                      <a:pt x="66" y="44"/>
                      <a:pt x="66" y="44"/>
                    </a:cubicBezTo>
                    <a:moveTo>
                      <a:pt x="30" y="44"/>
                    </a:moveTo>
                    <a:cubicBezTo>
                      <a:pt x="30" y="44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0" y="44"/>
                      <a:pt x="30" y="44"/>
                    </a:cubicBezTo>
                    <a:moveTo>
                      <a:pt x="83" y="44"/>
                    </a:moveTo>
                    <a:cubicBezTo>
                      <a:pt x="82" y="46"/>
                      <a:pt x="80" y="49"/>
                      <a:pt x="79" y="51"/>
                    </a:cubicBezTo>
                    <a:cubicBezTo>
                      <a:pt x="80" y="52"/>
                      <a:pt x="81" y="52"/>
                      <a:pt x="82" y="53"/>
                    </a:cubicBezTo>
                    <a:cubicBezTo>
                      <a:pt x="83" y="51"/>
                      <a:pt x="85" y="48"/>
                      <a:pt x="86" y="46"/>
                    </a:cubicBezTo>
                    <a:cubicBezTo>
                      <a:pt x="85" y="45"/>
                      <a:pt x="84" y="45"/>
                      <a:pt x="83" y="44"/>
                    </a:cubicBezTo>
                    <a:moveTo>
                      <a:pt x="32" y="44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2" y="45"/>
                      <a:pt x="33" y="45"/>
                      <a:pt x="34" y="46"/>
                    </a:cubicBezTo>
                    <a:cubicBezTo>
                      <a:pt x="34" y="46"/>
                      <a:pt x="34" y="46"/>
                      <a:pt x="34" y="45"/>
                    </a:cubicBezTo>
                    <a:cubicBezTo>
                      <a:pt x="33" y="45"/>
                      <a:pt x="32" y="44"/>
                      <a:pt x="32" y="44"/>
                    </a:cubicBezTo>
                    <a:moveTo>
                      <a:pt x="94" y="44"/>
                    </a:moveTo>
                    <a:cubicBezTo>
                      <a:pt x="93" y="46"/>
                      <a:pt x="92" y="47"/>
                      <a:pt x="91" y="49"/>
                    </a:cubicBezTo>
                    <a:cubicBezTo>
                      <a:pt x="94" y="50"/>
                      <a:pt x="96" y="52"/>
                      <a:pt x="98" y="53"/>
                    </a:cubicBezTo>
                    <a:cubicBezTo>
                      <a:pt x="99" y="51"/>
                      <a:pt x="100" y="50"/>
                      <a:pt x="101" y="48"/>
                    </a:cubicBezTo>
                    <a:cubicBezTo>
                      <a:pt x="99" y="47"/>
                      <a:pt x="97" y="45"/>
                      <a:pt x="94" y="44"/>
                    </a:cubicBezTo>
                    <a:moveTo>
                      <a:pt x="54" y="44"/>
                    </a:move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moveTo>
                      <a:pt x="50" y="44"/>
                    </a:moveTo>
                    <a:cubicBezTo>
                      <a:pt x="49" y="44"/>
                      <a:pt x="49" y="45"/>
                      <a:pt x="48" y="46"/>
                    </a:cubicBezTo>
                    <a:cubicBezTo>
                      <a:pt x="49" y="46"/>
                      <a:pt x="50" y="47"/>
                      <a:pt x="51" y="47"/>
                    </a:cubicBezTo>
                    <a:cubicBezTo>
                      <a:pt x="52" y="47"/>
                      <a:pt x="52" y="46"/>
                      <a:pt x="53" y="45"/>
                    </a:cubicBezTo>
                    <a:cubicBezTo>
                      <a:pt x="50" y="44"/>
                      <a:pt x="50" y="44"/>
                      <a:pt x="50" y="44"/>
                    </a:cubicBezTo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4"/>
                      <a:pt x="31" y="43"/>
                      <a:pt x="31" y="43"/>
                    </a:cubicBezTo>
                    <a:moveTo>
                      <a:pt x="55" y="43"/>
                    </a:moveTo>
                    <a:cubicBezTo>
                      <a:pt x="55" y="43"/>
                      <a:pt x="54" y="43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5" y="44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moveTo>
                      <a:pt x="101" y="47"/>
                    </a:moveTo>
                    <a:cubicBezTo>
                      <a:pt x="101" y="47"/>
                      <a:pt x="101" y="47"/>
                      <a:pt x="101" y="47"/>
                    </a:cubicBezTo>
                    <a:cubicBezTo>
                      <a:pt x="101" y="47"/>
                      <a:pt x="101" y="47"/>
                      <a:pt x="101" y="47"/>
                    </a:cubicBezTo>
                    <a:moveTo>
                      <a:pt x="95" y="43"/>
                    </a:moveTo>
                    <a:cubicBezTo>
                      <a:pt x="95" y="43"/>
                      <a:pt x="95" y="43"/>
                      <a:pt x="94" y="44"/>
                    </a:cubicBezTo>
                    <a:cubicBezTo>
                      <a:pt x="97" y="45"/>
                      <a:pt x="99" y="46"/>
                      <a:pt x="101" y="48"/>
                    </a:cubicBezTo>
                    <a:cubicBezTo>
                      <a:pt x="101" y="47"/>
                      <a:pt x="102" y="47"/>
                      <a:pt x="102" y="47"/>
                    </a:cubicBezTo>
                    <a:cubicBezTo>
                      <a:pt x="95" y="43"/>
                      <a:pt x="95" y="43"/>
                      <a:pt x="95" y="43"/>
                    </a:cubicBezTo>
                    <a:moveTo>
                      <a:pt x="55" y="42"/>
                    </a:moveTo>
                    <a:cubicBezTo>
                      <a:pt x="55" y="43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5" y="43"/>
                      <a:pt x="55" y="43"/>
                      <a:pt x="55" y="42"/>
                    </a:cubicBezTo>
                    <a:cubicBezTo>
                      <a:pt x="55" y="42"/>
                      <a:pt x="55" y="42"/>
                      <a:pt x="55" y="42"/>
                    </a:cubicBezTo>
                    <a:moveTo>
                      <a:pt x="51" y="42"/>
                    </a:moveTo>
                    <a:cubicBezTo>
                      <a:pt x="51" y="42"/>
                      <a:pt x="51" y="42"/>
                      <a:pt x="51" y="4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52" y="43"/>
                      <a:pt x="53" y="43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1" y="42"/>
                      <a:pt x="51" y="42"/>
                      <a:pt x="51" y="42"/>
                    </a:cubicBezTo>
                    <a:moveTo>
                      <a:pt x="91" y="42"/>
                    </a:moveTo>
                    <a:cubicBezTo>
                      <a:pt x="90" y="44"/>
                      <a:pt x="89" y="45"/>
                      <a:pt x="88" y="47"/>
                    </a:cubicBezTo>
                    <a:cubicBezTo>
                      <a:pt x="88" y="47"/>
                      <a:pt x="89" y="47"/>
                      <a:pt x="89" y="48"/>
                    </a:cubicBezTo>
                    <a:cubicBezTo>
                      <a:pt x="90" y="46"/>
                      <a:pt x="91" y="44"/>
                      <a:pt x="92" y="43"/>
                    </a:cubicBezTo>
                    <a:cubicBezTo>
                      <a:pt x="92" y="42"/>
                      <a:pt x="91" y="42"/>
                      <a:pt x="91" y="42"/>
                    </a:cubicBezTo>
                    <a:moveTo>
                      <a:pt x="118" y="42"/>
                    </a:moveTo>
                    <a:cubicBezTo>
                      <a:pt x="116" y="44"/>
                      <a:pt x="115" y="47"/>
                      <a:pt x="113" y="50"/>
                    </a:cubicBezTo>
                    <a:cubicBezTo>
                      <a:pt x="116" y="51"/>
                      <a:pt x="118" y="53"/>
                      <a:pt x="121" y="54"/>
                    </a:cubicBezTo>
                    <a:cubicBezTo>
                      <a:pt x="122" y="52"/>
                      <a:pt x="124" y="49"/>
                      <a:pt x="125" y="46"/>
                    </a:cubicBezTo>
                    <a:cubicBezTo>
                      <a:pt x="125" y="46"/>
                      <a:pt x="124" y="46"/>
                      <a:pt x="124" y="45"/>
                    </a:cubicBezTo>
                    <a:cubicBezTo>
                      <a:pt x="122" y="44"/>
                      <a:pt x="121" y="43"/>
                      <a:pt x="119" y="43"/>
                    </a:cubicBezTo>
                    <a:cubicBezTo>
                      <a:pt x="119" y="42"/>
                      <a:pt x="118" y="42"/>
                      <a:pt x="118" y="42"/>
                    </a:cubicBezTo>
                    <a:moveTo>
                      <a:pt x="118" y="42"/>
                    </a:moveTo>
                    <a:cubicBezTo>
                      <a:pt x="118" y="42"/>
                      <a:pt x="118" y="42"/>
                      <a:pt x="118" y="42"/>
                    </a:cubicBezTo>
                    <a:cubicBezTo>
                      <a:pt x="120" y="43"/>
                      <a:pt x="122" y="44"/>
                      <a:pt x="124" y="45"/>
                    </a:cubicBezTo>
                    <a:cubicBezTo>
                      <a:pt x="124" y="46"/>
                      <a:pt x="125" y="46"/>
                      <a:pt x="125" y="46"/>
                    </a:cubicBezTo>
                    <a:cubicBezTo>
                      <a:pt x="125" y="46"/>
                      <a:pt x="125" y="46"/>
                      <a:pt x="125" y="46"/>
                    </a:cubicBezTo>
                    <a:cubicBezTo>
                      <a:pt x="123" y="45"/>
                      <a:pt x="120" y="43"/>
                      <a:pt x="118" y="42"/>
                    </a:cubicBezTo>
                    <a:moveTo>
                      <a:pt x="56" y="41"/>
                    </a:moveTo>
                    <a:cubicBezTo>
                      <a:pt x="56" y="41"/>
                      <a:pt x="56" y="42"/>
                      <a:pt x="55" y="42"/>
                    </a:cubicBezTo>
                    <a:cubicBezTo>
                      <a:pt x="56" y="42"/>
                      <a:pt x="56" y="42"/>
                      <a:pt x="56" y="42"/>
                    </a:cubicBezTo>
                    <a:cubicBezTo>
                      <a:pt x="56" y="42"/>
                      <a:pt x="56" y="42"/>
                      <a:pt x="56" y="41"/>
                    </a:cubicBezTo>
                    <a:cubicBezTo>
                      <a:pt x="56" y="41"/>
                      <a:pt x="56" y="41"/>
                      <a:pt x="56" y="41"/>
                    </a:cubicBezTo>
                    <a:moveTo>
                      <a:pt x="51" y="41"/>
                    </a:moveTo>
                    <a:cubicBezTo>
                      <a:pt x="51" y="41"/>
                      <a:pt x="51" y="41"/>
                      <a:pt x="51" y="42"/>
                    </a:cubicBezTo>
                    <a:cubicBezTo>
                      <a:pt x="52" y="42"/>
                      <a:pt x="53" y="43"/>
                      <a:pt x="54" y="43"/>
                    </a:cubicBezTo>
                    <a:cubicBezTo>
                      <a:pt x="54" y="43"/>
                      <a:pt x="54" y="43"/>
                      <a:pt x="54" y="43"/>
                    </a:cubicBezTo>
                    <a:cubicBezTo>
                      <a:pt x="53" y="42"/>
                      <a:pt x="52" y="42"/>
                      <a:pt x="51" y="41"/>
                    </a:cubicBezTo>
                    <a:moveTo>
                      <a:pt x="96" y="41"/>
                    </a:moveTo>
                    <a:cubicBezTo>
                      <a:pt x="96" y="42"/>
                      <a:pt x="95" y="42"/>
                      <a:pt x="95" y="43"/>
                    </a:cubicBezTo>
                    <a:cubicBezTo>
                      <a:pt x="97" y="44"/>
                      <a:pt x="99" y="45"/>
                      <a:pt x="102" y="47"/>
                    </a:cubicBezTo>
                    <a:cubicBezTo>
                      <a:pt x="102" y="46"/>
                      <a:pt x="102" y="46"/>
                      <a:pt x="103" y="45"/>
                    </a:cubicBezTo>
                    <a:cubicBezTo>
                      <a:pt x="100" y="44"/>
                      <a:pt x="98" y="42"/>
                      <a:pt x="96" y="41"/>
                    </a:cubicBezTo>
                    <a:moveTo>
                      <a:pt x="89" y="41"/>
                    </a:moveTo>
                    <a:cubicBezTo>
                      <a:pt x="86" y="46"/>
                      <a:pt x="86" y="46"/>
                      <a:pt x="86" y="46"/>
                    </a:cubicBezTo>
                    <a:cubicBezTo>
                      <a:pt x="87" y="46"/>
                      <a:pt x="87" y="46"/>
                      <a:pt x="87" y="46"/>
                    </a:cubicBezTo>
                    <a:cubicBezTo>
                      <a:pt x="88" y="45"/>
                      <a:pt x="89" y="43"/>
                      <a:pt x="90" y="41"/>
                    </a:cubicBezTo>
                    <a:cubicBezTo>
                      <a:pt x="90" y="41"/>
                      <a:pt x="89" y="41"/>
                      <a:pt x="89" y="41"/>
                    </a:cubicBezTo>
                    <a:moveTo>
                      <a:pt x="92" y="41"/>
                    </a:moveTo>
                    <a:cubicBezTo>
                      <a:pt x="91" y="41"/>
                      <a:pt x="91" y="41"/>
                      <a:pt x="91" y="42"/>
                    </a:cubicBezTo>
                    <a:cubicBezTo>
                      <a:pt x="92" y="42"/>
                      <a:pt x="92" y="42"/>
                      <a:pt x="92" y="42"/>
                    </a:cubicBezTo>
                    <a:cubicBezTo>
                      <a:pt x="93" y="42"/>
                      <a:pt x="93" y="42"/>
                      <a:pt x="93" y="41"/>
                    </a:cubicBezTo>
                    <a:cubicBezTo>
                      <a:pt x="92" y="41"/>
                      <a:pt x="92" y="41"/>
                      <a:pt x="92" y="41"/>
                    </a:cubicBezTo>
                    <a:moveTo>
                      <a:pt x="96" y="41"/>
                    </a:moveTo>
                    <a:cubicBezTo>
                      <a:pt x="96" y="41"/>
                      <a:pt x="96" y="41"/>
                      <a:pt x="96" y="41"/>
                    </a:cubicBezTo>
                    <a:cubicBezTo>
                      <a:pt x="103" y="45"/>
                      <a:pt x="103" y="45"/>
                      <a:pt x="103" y="45"/>
                    </a:cubicBezTo>
                    <a:cubicBezTo>
                      <a:pt x="103" y="45"/>
                      <a:pt x="103" y="45"/>
                      <a:pt x="103" y="45"/>
                    </a:cubicBezTo>
                    <a:cubicBezTo>
                      <a:pt x="101" y="43"/>
                      <a:pt x="98" y="42"/>
                      <a:pt x="96" y="41"/>
                    </a:cubicBezTo>
                    <a:moveTo>
                      <a:pt x="52" y="40"/>
                    </a:moveTo>
                    <a:cubicBezTo>
                      <a:pt x="52" y="41"/>
                      <a:pt x="51" y="41"/>
                      <a:pt x="51" y="41"/>
                    </a:cubicBezTo>
                    <a:cubicBezTo>
                      <a:pt x="52" y="42"/>
                      <a:pt x="53" y="42"/>
                      <a:pt x="54" y="43"/>
                    </a:cubicBezTo>
                    <a:cubicBezTo>
                      <a:pt x="54" y="43"/>
                      <a:pt x="55" y="42"/>
                      <a:pt x="55" y="42"/>
                    </a:cubicBezTo>
                    <a:cubicBezTo>
                      <a:pt x="54" y="42"/>
                      <a:pt x="53" y="41"/>
                      <a:pt x="52" y="40"/>
                    </a:cubicBezTo>
                    <a:moveTo>
                      <a:pt x="138" y="40"/>
                    </a:moveTo>
                    <a:cubicBezTo>
                      <a:pt x="136" y="43"/>
                      <a:pt x="135" y="45"/>
                      <a:pt x="134" y="47"/>
                    </a:cubicBezTo>
                    <a:cubicBezTo>
                      <a:pt x="133" y="48"/>
                      <a:pt x="133" y="49"/>
                      <a:pt x="132" y="50"/>
                    </a:cubicBezTo>
                    <a:cubicBezTo>
                      <a:pt x="134" y="51"/>
                      <a:pt x="136" y="52"/>
                      <a:pt x="139" y="54"/>
                    </a:cubicBezTo>
                    <a:cubicBezTo>
                      <a:pt x="141" y="51"/>
                      <a:pt x="142" y="48"/>
                      <a:pt x="144" y="44"/>
                    </a:cubicBezTo>
                    <a:cubicBezTo>
                      <a:pt x="142" y="43"/>
                      <a:pt x="140" y="42"/>
                      <a:pt x="138" y="40"/>
                    </a:cubicBezTo>
                    <a:moveTo>
                      <a:pt x="97" y="40"/>
                    </a:moveTo>
                    <a:cubicBezTo>
                      <a:pt x="97" y="40"/>
                      <a:pt x="97" y="40"/>
                      <a:pt x="96" y="40"/>
                    </a:cubicBezTo>
                    <a:cubicBezTo>
                      <a:pt x="99" y="41"/>
                      <a:pt x="101" y="43"/>
                      <a:pt x="103" y="44"/>
                    </a:cubicBezTo>
                    <a:cubicBezTo>
                      <a:pt x="103" y="44"/>
                      <a:pt x="103" y="44"/>
                      <a:pt x="103" y="44"/>
                    </a:cubicBezTo>
                    <a:cubicBezTo>
                      <a:pt x="101" y="43"/>
                      <a:pt x="99" y="41"/>
                      <a:pt x="97" y="40"/>
                    </a:cubicBezTo>
                    <a:moveTo>
                      <a:pt x="90" y="40"/>
                    </a:moveTo>
                    <a:cubicBezTo>
                      <a:pt x="89" y="41"/>
                      <a:pt x="89" y="41"/>
                      <a:pt x="89" y="41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90" y="41"/>
                      <a:pt x="90" y="40"/>
                      <a:pt x="91" y="40"/>
                    </a:cubicBezTo>
                    <a:cubicBezTo>
                      <a:pt x="90" y="40"/>
                      <a:pt x="90" y="40"/>
                      <a:pt x="90" y="40"/>
                    </a:cubicBezTo>
                    <a:moveTo>
                      <a:pt x="34" y="39"/>
                    </a:moveTo>
                    <a:cubicBezTo>
                      <a:pt x="32" y="44"/>
                      <a:pt x="32" y="44"/>
                      <a:pt x="32" y="44"/>
                    </a:cubicBezTo>
                    <a:cubicBezTo>
                      <a:pt x="32" y="44"/>
                      <a:pt x="33" y="45"/>
                      <a:pt x="34" y="45"/>
                    </a:cubicBezTo>
                    <a:cubicBezTo>
                      <a:pt x="35" y="44"/>
                      <a:pt x="36" y="42"/>
                      <a:pt x="36" y="42"/>
                    </a:cubicBezTo>
                    <a:cubicBezTo>
                      <a:pt x="36" y="42"/>
                      <a:pt x="35" y="43"/>
                      <a:pt x="34" y="46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36" y="40"/>
                      <a:pt x="35" y="40"/>
                      <a:pt x="34" y="39"/>
                    </a:cubicBezTo>
                    <a:moveTo>
                      <a:pt x="57" y="39"/>
                    </a:moveTo>
                    <a:cubicBezTo>
                      <a:pt x="57" y="40"/>
                      <a:pt x="57" y="40"/>
                      <a:pt x="56" y="41"/>
                    </a:cubicBezTo>
                    <a:cubicBezTo>
                      <a:pt x="56" y="41"/>
                      <a:pt x="56" y="41"/>
                      <a:pt x="56" y="41"/>
                    </a:cubicBezTo>
                    <a:cubicBezTo>
                      <a:pt x="57" y="40"/>
                      <a:pt x="57" y="40"/>
                      <a:pt x="57" y="39"/>
                    </a:cubicBezTo>
                    <a:cubicBezTo>
                      <a:pt x="57" y="39"/>
                      <a:pt x="57" y="39"/>
                      <a:pt x="57" y="39"/>
                    </a:cubicBezTo>
                    <a:moveTo>
                      <a:pt x="52" y="39"/>
                    </a:moveTo>
                    <a:cubicBezTo>
                      <a:pt x="52" y="39"/>
                      <a:pt x="52" y="40"/>
                      <a:pt x="52" y="40"/>
                    </a:cubicBezTo>
                    <a:cubicBezTo>
                      <a:pt x="53" y="40"/>
                      <a:pt x="54" y="41"/>
                      <a:pt x="55" y="42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4" y="40"/>
                      <a:pt x="53" y="40"/>
                      <a:pt x="52" y="39"/>
                    </a:cubicBezTo>
                    <a:moveTo>
                      <a:pt x="93" y="39"/>
                    </a:moveTo>
                    <a:cubicBezTo>
                      <a:pt x="92" y="40"/>
                      <a:pt x="92" y="40"/>
                      <a:pt x="92" y="41"/>
                    </a:cubicBezTo>
                    <a:cubicBezTo>
                      <a:pt x="92" y="41"/>
                      <a:pt x="92" y="41"/>
                      <a:pt x="93" y="41"/>
                    </a:cubicBezTo>
                    <a:cubicBezTo>
                      <a:pt x="93" y="41"/>
                      <a:pt x="94" y="40"/>
                      <a:pt x="94" y="40"/>
                    </a:cubicBezTo>
                    <a:cubicBezTo>
                      <a:pt x="93" y="40"/>
                      <a:pt x="93" y="39"/>
                      <a:pt x="93" y="39"/>
                    </a:cubicBezTo>
                    <a:moveTo>
                      <a:pt x="86" y="39"/>
                    </a:moveTo>
                    <a:cubicBezTo>
                      <a:pt x="85" y="41"/>
                      <a:pt x="84" y="42"/>
                      <a:pt x="83" y="44"/>
                    </a:cubicBezTo>
                    <a:cubicBezTo>
                      <a:pt x="84" y="45"/>
                      <a:pt x="85" y="45"/>
                      <a:pt x="86" y="46"/>
                    </a:cubicBezTo>
                    <a:cubicBezTo>
                      <a:pt x="86" y="45"/>
                      <a:pt x="87" y="45"/>
                      <a:pt x="87" y="44"/>
                    </a:cubicBezTo>
                    <a:cubicBezTo>
                      <a:pt x="88" y="43"/>
                      <a:pt x="88" y="42"/>
                      <a:pt x="89" y="41"/>
                    </a:cubicBezTo>
                    <a:cubicBezTo>
                      <a:pt x="88" y="40"/>
                      <a:pt x="87" y="40"/>
                      <a:pt x="86" y="39"/>
                    </a:cubicBezTo>
                    <a:moveTo>
                      <a:pt x="74" y="39"/>
                    </a:moveTo>
                    <a:cubicBezTo>
                      <a:pt x="73" y="41"/>
                      <a:pt x="71" y="44"/>
                      <a:pt x="70" y="46"/>
                    </a:cubicBezTo>
                    <a:cubicBezTo>
                      <a:pt x="70" y="46"/>
                      <a:pt x="71" y="46"/>
                      <a:pt x="71" y="46"/>
                    </a:cubicBezTo>
                    <a:cubicBezTo>
                      <a:pt x="72" y="44"/>
                      <a:pt x="74" y="42"/>
                      <a:pt x="75" y="40"/>
                    </a:cubicBezTo>
                    <a:cubicBezTo>
                      <a:pt x="75" y="39"/>
                      <a:pt x="75" y="39"/>
                      <a:pt x="74" y="39"/>
                    </a:cubicBezTo>
                    <a:moveTo>
                      <a:pt x="33" y="39"/>
                    </a:moveTo>
                    <a:cubicBezTo>
                      <a:pt x="33" y="40"/>
                      <a:pt x="32" y="42"/>
                      <a:pt x="31" y="43"/>
                    </a:cubicBezTo>
                    <a:cubicBezTo>
                      <a:pt x="31" y="43"/>
                      <a:pt x="31" y="44"/>
                      <a:pt x="31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3" y="39"/>
                    </a:cubicBezTo>
                    <a:moveTo>
                      <a:pt x="93" y="39"/>
                    </a:moveTo>
                    <a:cubicBezTo>
                      <a:pt x="93" y="39"/>
                      <a:pt x="93" y="39"/>
                      <a:pt x="93" y="39"/>
                    </a:cubicBezTo>
                    <a:cubicBezTo>
                      <a:pt x="94" y="40"/>
                      <a:pt x="94" y="40"/>
                      <a:pt x="94" y="40"/>
                    </a:cubicBezTo>
                    <a:cubicBezTo>
                      <a:pt x="94" y="39"/>
                      <a:pt x="94" y="39"/>
                      <a:pt x="94" y="39"/>
                    </a:cubicBezTo>
                    <a:cubicBezTo>
                      <a:pt x="94" y="39"/>
                      <a:pt x="93" y="39"/>
                      <a:pt x="93" y="39"/>
                    </a:cubicBezTo>
                    <a:moveTo>
                      <a:pt x="73" y="38"/>
                    </a:moveTo>
                    <a:cubicBezTo>
                      <a:pt x="72" y="41"/>
                      <a:pt x="71" y="43"/>
                      <a:pt x="69" y="45"/>
                    </a:cubicBezTo>
                    <a:cubicBezTo>
                      <a:pt x="69" y="45"/>
                      <a:pt x="69" y="45"/>
                      <a:pt x="70" y="46"/>
                    </a:cubicBezTo>
                    <a:cubicBezTo>
                      <a:pt x="71" y="43"/>
                      <a:pt x="72" y="41"/>
                      <a:pt x="74" y="39"/>
                    </a:cubicBezTo>
                    <a:cubicBezTo>
                      <a:pt x="74" y="39"/>
                      <a:pt x="74" y="39"/>
                      <a:pt x="73" y="38"/>
                    </a:cubicBezTo>
                    <a:moveTo>
                      <a:pt x="91" y="38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40"/>
                      <a:pt x="90" y="40"/>
                      <a:pt x="91" y="40"/>
                    </a:cubicBezTo>
                    <a:cubicBezTo>
                      <a:pt x="91" y="39"/>
                      <a:pt x="91" y="39"/>
                      <a:pt x="92" y="38"/>
                    </a:cubicBezTo>
                    <a:cubicBezTo>
                      <a:pt x="91" y="38"/>
                      <a:pt x="91" y="38"/>
                      <a:pt x="91" y="38"/>
                    </a:cubicBezTo>
                    <a:moveTo>
                      <a:pt x="93" y="38"/>
                    </a:moveTo>
                    <a:cubicBezTo>
                      <a:pt x="93" y="38"/>
                      <a:pt x="93" y="38"/>
                      <a:pt x="93" y="38"/>
                    </a:cubicBezTo>
                    <a:cubicBezTo>
                      <a:pt x="94" y="38"/>
                      <a:pt x="94" y="39"/>
                      <a:pt x="94" y="39"/>
                    </a:cubicBezTo>
                    <a:cubicBezTo>
                      <a:pt x="94" y="39"/>
                      <a:pt x="94" y="39"/>
                      <a:pt x="94" y="39"/>
                    </a:cubicBezTo>
                    <a:cubicBezTo>
                      <a:pt x="94" y="38"/>
                      <a:pt x="94" y="38"/>
                      <a:pt x="93" y="38"/>
                    </a:cubicBezTo>
                    <a:moveTo>
                      <a:pt x="87" y="38"/>
                    </a:moveTo>
                    <a:cubicBezTo>
                      <a:pt x="87" y="38"/>
                      <a:pt x="86" y="38"/>
                      <a:pt x="86" y="39"/>
                    </a:cubicBezTo>
                    <a:cubicBezTo>
                      <a:pt x="87" y="39"/>
                      <a:pt x="87" y="39"/>
                      <a:pt x="87" y="39"/>
                    </a:cubicBezTo>
                    <a:cubicBezTo>
                      <a:pt x="88" y="40"/>
                      <a:pt x="89" y="40"/>
                      <a:pt x="89" y="40"/>
                    </a:cubicBezTo>
                    <a:cubicBezTo>
                      <a:pt x="89" y="40"/>
                      <a:pt x="90" y="40"/>
                      <a:pt x="90" y="40"/>
                    </a:cubicBezTo>
                    <a:cubicBezTo>
                      <a:pt x="87" y="38"/>
                      <a:pt x="87" y="38"/>
                      <a:pt x="87" y="38"/>
                    </a:cubicBezTo>
                    <a:moveTo>
                      <a:pt x="91" y="38"/>
                    </a:moveTo>
                    <a:cubicBezTo>
                      <a:pt x="91" y="38"/>
                      <a:pt x="91" y="38"/>
                      <a:pt x="91" y="38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92" y="38"/>
                      <a:pt x="92" y="38"/>
                      <a:pt x="92" y="38"/>
                    </a:cubicBezTo>
                    <a:cubicBezTo>
                      <a:pt x="92" y="38"/>
                      <a:pt x="91" y="38"/>
                      <a:pt x="91" y="38"/>
                    </a:cubicBezTo>
                    <a:moveTo>
                      <a:pt x="72" y="37"/>
                    </a:moveTo>
                    <a:cubicBezTo>
                      <a:pt x="71" y="38"/>
                      <a:pt x="71" y="39"/>
                      <a:pt x="71" y="39"/>
                    </a:cubicBezTo>
                    <a:cubicBezTo>
                      <a:pt x="70" y="41"/>
                      <a:pt x="69" y="43"/>
                      <a:pt x="68" y="44"/>
                    </a:cubicBezTo>
                    <a:cubicBezTo>
                      <a:pt x="68" y="45"/>
                      <a:pt x="69" y="45"/>
                      <a:pt x="69" y="45"/>
                    </a:cubicBezTo>
                    <a:cubicBezTo>
                      <a:pt x="70" y="43"/>
                      <a:pt x="72" y="41"/>
                      <a:pt x="73" y="38"/>
                    </a:cubicBezTo>
                    <a:cubicBezTo>
                      <a:pt x="73" y="38"/>
                      <a:pt x="72" y="38"/>
                      <a:pt x="72" y="37"/>
                    </a:cubicBezTo>
                    <a:moveTo>
                      <a:pt x="71" y="37"/>
                    </a:moveTo>
                    <a:cubicBezTo>
                      <a:pt x="70" y="39"/>
                      <a:pt x="68" y="42"/>
                      <a:pt x="67" y="44"/>
                    </a:cubicBezTo>
                    <a:cubicBezTo>
                      <a:pt x="67" y="44"/>
                      <a:pt x="67" y="44"/>
                      <a:pt x="67" y="44"/>
                    </a:cubicBezTo>
                    <a:cubicBezTo>
                      <a:pt x="69" y="42"/>
                      <a:pt x="70" y="39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moveTo>
                      <a:pt x="54" y="37"/>
                    </a:moveTo>
                    <a:cubicBezTo>
                      <a:pt x="53" y="37"/>
                      <a:pt x="53" y="38"/>
                      <a:pt x="53" y="39"/>
                    </a:cubicBezTo>
                    <a:cubicBezTo>
                      <a:pt x="54" y="39"/>
                      <a:pt x="55" y="40"/>
                      <a:pt x="56" y="40"/>
                    </a:cubicBezTo>
                    <a:cubicBezTo>
                      <a:pt x="56" y="40"/>
                      <a:pt x="56" y="39"/>
                      <a:pt x="57" y="39"/>
                    </a:cubicBezTo>
                    <a:cubicBezTo>
                      <a:pt x="56" y="38"/>
                      <a:pt x="55" y="38"/>
                      <a:pt x="54" y="37"/>
                    </a:cubicBezTo>
                    <a:moveTo>
                      <a:pt x="92" y="37"/>
                    </a:moveTo>
                    <a:cubicBezTo>
                      <a:pt x="91" y="37"/>
                      <a:pt x="91" y="37"/>
                      <a:pt x="91" y="37"/>
                    </a:cubicBezTo>
                    <a:cubicBezTo>
                      <a:pt x="92" y="37"/>
                      <a:pt x="92" y="37"/>
                      <a:pt x="92" y="38"/>
                    </a:cubicBezTo>
                    <a:cubicBezTo>
                      <a:pt x="92" y="37"/>
                      <a:pt x="92" y="37"/>
                      <a:pt x="92" y="37"/>
                    </a:cubicBezTo>
                    <a:cubicBezTo>
                      <a:pt x="92" y="37"/>
                      <a:pt x="92" y="37"/>
                      <a:pt x="92" y="37"/>
                    </a:cubicBezTo>
                    <a:moveTo>
                      <a:pt x="70" y="36"/>
                    </a:moveTo>
                    <a:cubicBezTo>
                      <a:pt x="69" y="39"/>
                      <a:pt x="67" y="41"/>
                      <a:pt x="66" y="43"/>
                    </a:cubicBezTo>
                    <a:cubicBezTo>
                      <a:pt x="66" y="43"/>
                      <a:pt x="66" y="44"/>
                      <a:pt x="67" y="44"/>
                    </a:cubicBezTo>
                    <a:cubicBezTo>
                      <a:pt x="68" y="41"/>
                      <a:pt x="69" y="39"/>
                      <a:pt x="71" y="37"/>
                    </a:cubicBezTo>
                    <a:cubicBezTo>
                      <a:pt x="70" y="37"/>
                      <a:pt x="70" y="37"/>
                      <a:pt x="70" y="36"/>
                    </a:cubicBezTo>
                    <a:moveTo>
                      <a:pt x="36" y="36"/>
                    </a:moveTo>
                    <a:cubicBezTo>
                      <a:pt x="35" y="38"/>
                      <a:pt x="35" y="38"/>
                      <a:pt x="35" y="38"/>
                    </a:cubicBezTo>
                    <a:cubicBezTo>
                      <a:pt x="36" y="39"/>
                      <a:pt x="37" y="39"/>
                      <a:pt x="38" y="40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6" y="36"/>
                      <a:pt x="36" y="36"/>
                      <a:pt x="36" y="36"/>
                    </a:cubicBezTo>
                    <a:moveTo>
                      <a:pt x="88" y="36"/>
                    </a:moveTo>
                    <a:cubicBezTo>
                      <a:pt x="87" y="37"/>
                      <a:pt x="87" y="37"/>
                      <a:pt x="87" y="38"/>
                    </a:cubicBezTo>
                    <a:cubicBezTo>
                      <a:pt x="88" y="38"/>
                      <a:pt x="89" y="39"/>
                      <a:pt x="90" y="39"/>
                    </a:cubicBezTo>
                    <a:cubicBezTo>
                      <a:pt x="90" y="39"/>
                      <a:pt x="90" y="38"/>
                      <a:pt x="91" y="38"/>
                    </a:cubicBezTo>
                    <a:cubicBezTo>
                      <a:pt x="90" y="37"/>
                      <a:pt x="89" y="37"/>
                      <a:pt x="88" y="36"/>
                    </a:cubicBezTo>
                    <a:moveTo>
                      <a:pt x="88" y="36"/>
                    </a:moveTo>
                    <a:cubicBezTo>
                      <a:pt x="88" y="36"/>
                      <a:pt x="88" y="36"/>
                      <a:pt x="88" y="36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0" y="37"/>
                      <a:pt x="89" y="36"/>
                      <a:pt x="88" y="36"/>
                    </a:cubicBezTo>
                    <a:moveTo>
                      <a:pt x="35" y="36"/>
                    </a:moveTo>
                    <a:cubicBezTo>
                      <a:pt x="35" y="36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5" y="38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5" y="36"/>
                      <a:pt x="35" y="36"/>
                      <a:pt x="35" y="36"/>
                    </a:cubicBezTo>
                    <a:moveTo>
                      <a:pt x="88" y="35"/>
                    </a:moveTo>
                    <a:cubicBezTo>
                      <a:pt x="88" y="35"/>
                      <a:pt x="88" y="35"/>
                      <a:pt x="88" y="35"/>
                    </a:cubicBezTo>
                    <a:cubicBezTo>
                      <a:pt x="89" y="36"/>
                      <a:pt x="90" y="36"/>
                      <a:pt x="91" y="37"/>
                    </a:cubicBezTo>
                    <a:cubicBezTo>
                      <a:pt x="91" y="37"/>
                      <a:pt x="91" y="37"/>
                      <a:pt x="91" y="37"/>
                    </a:cubicBezTo>
                    <a:cubicBezTo>
                      <a:pt x="90" y="36"/>
                      <a:pt x="89" y="36"/>
                      <a:pt x="88" y="35"/>
                    </a:cubicBezTo>
                    <a:moveTo>
                      <a:pt x="77" y="34"/>
                    </a:moveTo>
                    <a:cubicBezTo>
                      <a:pt x="76" y="35"/>
                      <a:pt x="75" y="37"/>
                      <a:pt x="74" y="39"/>
                    </a:cubicBezTo>
                    <a:cubicBezTo>
                      <a:pt x="75" y="39"/>
                      <a:pt x="75" y="39"/>
                      <a:pt x="75" y="39"/>
                    </a:cubicBezTo>
                    <a:cubicBezTo>
                      <a:pt x="76" y="38"/>
                      <a:pt x="77" y="37"/>
                      <a:pt x="77" y="36"/>
                    </a:cubicBezTo>
                    <a:cubicBezTo>
                      <a:pt x="78" y="36"/>
                      <a:pt x="78" y="35"/>
                      <a:pt x="78" y="34"/>
                    </a:cubicBezTo>
                    <a:cubicBezTo>
                      <a:pt x="78" y="34"/>
                      <a:pt x="78" y="34"/>
                      <a:pt x="77" y="34"/>
                    </a:cubicBezTo>
                    <a:moveTo>
                      <a:pt x="39" y="34"/>
                    </a:moveTo>
                    <a:cubicBezTo>
                      <a:pt x="39" y="34"/>
                      <a:pt x="39" y="34"/>
                      <a:pt x="39" y="34"/>
                    </a:cubicBezTo>
                    <a:cubicBezTo>
                      <a:pt x="39" y="35"/>
                      <a:pt x="40" y="35"/>
                      <a:pt x="40" y="36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0" y="34"/>
                      <a:pt x="40" y="34"/>
                      <a:pt x="39" y="34"/>
                    </a:cubicBezTo>
                    <a:moveTo>
                      <a:pt x="77" y="33"/>
                    </a:moveTo>
                    <a:cubicBezTo>
                      <a:pt x="76" y="34"/>
                      <a:pt x="76" y="35"/>
                      <a:pt x="75" y="35"/>
                    </a:cubicBezTo>
                    <a:cubicBezTo>
                      <a:pt x="75" y="36"/>
                      <a:pt x="74" y="37"/>
                      <a:pt x="73" y="38"/>
                    </a:cubicBezTo>
                    <a:cubicBezTo>
                      <a:pt x="74" y="38"/>
                      <a:pt x="74" y="38"/>
                      <a:pt x="74" y="39"/>
                    </a:cubicBezTo>
                    <a:cubicBezTo>
                      <a:pt x="75" y="37"/>
                      <a:pt x="76" y="35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moveTo>
                      <a:pt x="40" y="33"/>
                    </a:moveTo>
                    <a:cubicBezTo>
                      <a:pt x="39" y="33"/>
                      <a:pt x="39" y="33"/>
                      <a:pt x="39" y="34"/>
                    </a:cubicBezTo>
                    <a:cubicBezTo>
                      <a:pt x="40" y="34"/>
                      <a:pt x="40" y="34"/>
                      <a:pt x="41" y="35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4"/>
                      <a:pt x="40" y="33"/>
                      <a:pt x="40" y="33"/>
                    </a:cubicBezTo>
                    <a:moveTo>
                      <a:pt x="38" y="33"/>
                    </a:moveTo>
                    <a:cubicBezTo>
                      <a:pt x="37" y="34"/>
                      <a:pt x="37" y="34"/>
                      <a:pt x="37" y="34"/>
                    </a:cubicBezTo>
                    <a:cubicBezTo>
                      <a:pt x="38" y="34"/>
                      <a:pt x="38" y="34"/>
                      <a:pt x="39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39" y="33"/>
                      <a:pt x="38" y="33"/>
                      <a:pt x="38" y="33"/>
                    </a:cubicBezTo>
                    <a:moveTo>
                      <a:pt x="37" y="32"/>
                    </a:move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7" y="34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2"/>
                      <a:pt x="37" y="32"/>
                    </a:cubicBezTo>
                    <a:moveTo>
                      <a:pt x="78" y="32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78" y="34"/>
                      <a:pt x="78" y="34"/>
                      <a:pt x="79" y="34"/>
                    </a:cubicBezTo>
                    <a:cubicBezTo>
                      <a:pt x="79" y="34"/>
                      <a:pt x="79" y="33"/>
                      <a:pt x="79" y="33"/>
                    </a:cubicBezTo>
                    <a:cubicBezTo>
                      <a:pt x="78" y="32"/>
                      <a:pt x="78" y="32"/>
                      <a:pt x="78" y="32"/>
                    </a:cubicBezTo>
                    <a:moveTo>
                      <a:pt x="75" y="32"/>
                    </a:moveTo>
                    <a:cubicBezTo>
                      <a:pt x="74" y="33"/>
                      <a:pt x="74" y="34"/>
                      <a:pt x="73" y="35"/>
                    </a:cubicBezTo>
                    <a:cubicBezTo>
                      <a:pt x="73" y="36"/>
                      <a:pt x="72" y="37"/>
                      <a:pt x="72" y="37"/>
                    </a:cubicBezTo>
                    <a:cubicBezTo>
                      <a:pt x="72" y="38"/>
                      <a:pt x="73" y="38"/>
                      <a:pt x="73" y="38"/>
                    </a:cubicBezTo>
                    <a:cubicBezTo>
                      <a:pt x="74" y="36"/>
                      <a:pt x="75" y="35"/>
                      <a:pt x="76" y="33"/>
                    </a:cubicBezTo>
                    <a:cubicBezTo>
                      <a:pt x="76" y="33"/>
                      <a:pt x="75" y="32"/>
                      <a:pt x="75" y="32"/>
                    </a:cubicBezTo>
                    <a:moveTo>
                      <a:pt x="38" y="32"/>
                    </a:move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9" y="33"/>
                      <a:pt x="39" y="34"/>
                    </a:cubicBezTo>
                    <a:cubicBezTo>
                      <a:pt x="39" y="33"/>
                      <a:pt x="39" y="33"/>
                      <a:pt x="40" y="33"/>
                    </a:cubicBezTo>
                    <a:cubicBezTo>
                      <a:pt x="39" y="33"/>
                      <a:pt x="39" y="32"/>
                      <a:pt x="38" y="32"/>
                    </a:cubicBezTo>
                    <a:moveTo>
                      <a:pt x="101" y="32"/>
                    </a:moveTo>
                    <a:cubicBezTo>
                      <a:pt x="100" y="34"/>
                      <a:pt x="98" y="37"/>
                      <a:pt x="97" y="39"/>
                    </a:cubicBezTo>
                    <a:cubicBezTo>
                      <a:pt x="99" y="41"/>
                      <a:pt x="101" y="42"/>
                      <a:pt x="104" y="44"/>
                    </a:cubicBezTo>
                    <a:cubicBezTo>
                      <a:pt x="105" y="41"/>
                      <a:pt x="107" y="39"/>
                      <a:pt x="108" y="36"/>
                    </a:cubicBezTo>
                    <a:cubicBezTo>
                      <a:pt x="106" y="35"/>
                      <a:pt x="104" y="33"/>
                      <a:pt x="101" y="32"/>
                    </a:cubicBezTo>
                    <a:moveTo>
                      <a:pt x="78" y="32"/>
                    </a:moveTo>
                    <a:cubicBezTo>
                      <a:pt x="77" y="32"/>
                      <a:pt x="77" y="33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cubicBezTo>
                      <a:pt x="77" y="33"/>
                      <a:pt x="78" y="32"/>
                      <a:pt x="78" y="32"/>
                    </a:cubicBezTo>
                    <a:cubicBezTo>
                      <a:pt x="78" y="32"/>
                      <a:pt x="78" y="32"/>
                      <a:pt x="78" y="32"/>
                    </a:cubicBezTo>
                    <a:moveTo>
                      <a:pt x="124" y="32"/>
                    </a:moveTo>
                    <a:cubicBezTo>
                      <a:pt x="122" y="35"/>
                      <a:pt x="120" y="38"/>
                      <a:pt x="118" y="41"/>
                    </a:cubicBezTo>
                    <a:cubicBezTo>
                      <a:pt x="121" y="43"/>
                      <a:pt x="123" y="44"/>
                      <a:pt x="126" y="46"/>
                    </a:cubicBezTo>
                    <a:cubicBezTo>
                      <a:pt x="127" y="44"/>
                      <a:pt x="128" y="41"/>
                      <a:pt x="130" y="39"/>
                    </a:cubicBezTo>
                    <a:cubicBezTo>
                      <a:pt x="130" y="38"/>
                      <a:pt x="131" y="37"/>
                      <a:pt x="131" y="36"/>
                    </a:cubicBezTo>
                    <a:cubicBezTo>
                      <a:pt x="129" y="35"/>
                      <a:pt x="126" y="33"/>
                      <a:pt x="124" y="32"/>
                    </a:cubicBezTo>
                    <a:moveTo>
                      <a:pt x="101" y="32"/>
                    </a:moveTo>
                    <a:cubicBezTo>
                      <a:pt x="101" y="32"/>
                      <a:pt x="101" y="32"/>
                      <a:pt x="101" y="32"/>
                    </a:cubicBezTo>
                    <a:cubicBezTo>
                      <a:pt x="103" y="33"/>
                      <a:pt x="103" y="33"/>
                      <a:pt x="103" y="33"/>
                    </a:cubicBezTo>
                    <a:cubicBezTo>
                      <a:pt x="101" y="32"/>
                      <a:pt x="101" y="32"/>
                      <a:pt x="101" y="32"/>
                    </a:cubicBezTo>
                    <a:moveTo>
                      <a:pt x="74" y="32"/>
                    </a:moveTo>
                    <a:cubicBezTo>
                      <a:pt x="73" y="33"/>
                      <a:pt x="72" y="35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2" y="35"/>
                      <a:pt x="73" y="34"/>
                      <a:pt x="74" y="32"/>
                    </a:cubicBezTo>
                    <a:cubicBezTo>
                      <a:pt x="74" y="32"/>
                      <a:pt x="74" y="32"/>
                      <a:pt x="74" y="32"/>
                    </a:cubicBezTo>
                    <a:moveTo>
                      <a:pt x="101" y="32"/>
                    </a:moveTo>
                    <a:cubicBezTo>
                      <a:pt x="101" y="32"/>
                      <a:pt x="101" y="32"/>
                      <a:pt x="101" y="32"/>
                    </a:cubicBezTo>
                    <a:cubicBezTo>
                      <a:pt x="104" y="33"/>
                      <a:pt x="106" y="35"/>
                      <a:pt x="108" y="36"/>
                    </a:cubicBezTo>
                    <a:cubicBezTo>
                      <a:pt x="108" y="36"/>
                      <a:pt x="108" y="36"/>
                      <a:pt x="108" y="36"/>
                    </a:cubicBezTo>
                    <a:cubicBezTo>
                      <a:pt x="106" y="34"/>
                      <a:pt x="104" y="33"/>
                      <a:pt x="101" y="32"/>
                    </a:cubicBezTo>
                    <a:moveTo>
                      <a:pt x="37" y="32"/>
                    </a:moveTo>
                    <a:cubicBezTo>
                      <a:pt x="37" y="32"/>
                      <a:pt x="37" y="32"/>
                      <a:pt x="37" y="32"/>
                    </a:cubicBezTo>
                    <a:cubicBezTo>
                      <a:pt x="37" y="32"/>
                      <a:pt x="37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7" y="32"/>
                    </a:cubicBezTo>
                    <a:moveTo>
                      <a:pt x="62" y="32"/>
                    </a:moveTo>
                    <a:cubicBezTo>
                      <a:pt x="60" y="34"/>
                      <a:pt x="59" y="36"/>
                      <a:pt x="58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6"/>
                      <a:pt x="61" y="34"/>
                      <a:pt x="62" y="32"/>
                    </a:cubicBezTo>
                    <a:cubicBezTo>
                      <a:pt x="62" y="32"/>
                      <a:pt x="62" y="32"/>
                      <a:pt x="62" y="32"/>
                    </a:cubicBezTo>
                    <a:moveTo>
                      <a:pt x="40" y="31"/>
                    </a:moveTo>
                    <a:cubicBezTo>
                      <a:pt x="40" y="32"/>
                      <a:pt x="40" y="32"/>
                      <a:pt x="40" y="32"/>
                    </a:cubicBezTo>
                    <a:cubicBezTo>
                      <a:pt x="40" y="33"/>
                      <a:pt x="41" y="33"/>
                      <a:pt x="42" y="34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2"/>
                      <a:pt x="41" y="32"/>
                      <a:pt x="40" y="31"/>
                    </a:cubicBezTo>
                    <a:moveTo>
                      <a:pt x="73" y="31"/>
                    </a:moveTo>
                    <a:cubicBezTo>
                      <a:pt x="72" y="33"/>
                      <a:pt x="71" y="35"/>
                      <a:pt x="70" y="36"/>
                    </a:cubicBezTo>
                    <a:cubicBezTo>
                      <a:pt x="70" y="36"/>
                      <a:pt x="70" y="37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1" y="36"/>
                      <a:pt x="71" y="36"/>
                      <a:pt x="71" y="36"/>
                    </a:cubicBezTo>
                    <a:cubicBezTo>
                      <a:pt x="72" y="35"/>
                      <a:pt x="73" y="33"/>
                      <a:pt x="74" y="31"/>
                    </a:cubicBezTo>
                    <a:cubicBezTo>
                      <a:pt x="73" y="31"/>
                      <a:pt x="73" y="31"/>
                      <a:pt x="73" y="31"/>
                    </a:cubicBezTo>
                    <a:moveTo>
                      <a:pt x="79" y="31"/>
                    </a:moveTo>
                    <a:cubicBezTo>
                      <a:pt x="79" y="31"/>
                      <a:pt x="79" y="32"/>
                      <a:pt x="78" y="32"/>
                    </a:cubicBezTo>
                    <a:cubicBezTo>
                      <a:pt x="79" y="32"/>
                      <a:pt x="79" y="33"/>
                      <a:pt x="79" y="33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80" y="31"/>
                      <a:pt x="79" y="31"/>
                      <a:pt x="79" y="31"/>
                    </a:cubicBezTo>
                    <a:moveTo>
                      <a:pt x="39" y="31"/>
                    </a:moveTo>
                    <a:cubicBezTo>
                      <a:pt x="39" y="32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40" y="32"/>
                    </a:cubicBezTo>
                    <a:cubicBezTo>
                      <a:pt x="40" y="32"/>
                      <a:pt x="40" y="32"/>
                      <a:pt x="40" y="31"/>
                    </a:cubicBezTo>
                    <a:cubicBezTo>
                      <a:pt x="40" y="31"/>
                      <a:pt x="40" y="31"/>
                      <a:pt x="39" y="31"/>
                    </a:cubicBezTo>
                    <a:moveTo>
                      <a:pt x="76" y="31"/>
                    </a:moveTo>
                    <a:cubicBezTo>
                      <a:pt x="75" y="31"/>
                      <a:pt x="75" y="31"/>
                      <a:pt x="75" y="32"/>
                    </a:cubicBezTo>
                    <a:cubicBezTo>
                      <a:pt x="75" y="32"/>
                      <a:pt x="76" y="32"/>
                      <a:pt x="76" y="33"/>
                    </a:cubicBezTo>
                    <a:cubicBezTo>
                      <a:pt x="77" y="32"/>
                      <a:pt x="77" y="32"/>
                      <a:pt x="77" y="31"/>
                    </a:cubicBezTo>
                    <a:cubicBezTo>
                      <a:pt x="76" y="31"/>
                      <a:pt x="76" y="31"/>
                      <a:pt x="76" y="31"/>
                    </a:cubicBezTo>
                    <a:moveTo>
                      <a:pt x="78" y="31"/>
                    </a:moveTo>
                    <a:cubicBezTo>
                      <a:pt x="78" y="31"/>
                      <a:pt x="78" y="31"/>
                      <a:pt x="78" y="32"/>
                    </a:cubicBezTo>
                    <a:cubicBezTo>
                      <a:pt x="78" y="32"/>
                      <a:pt x="78" y="32"/>
                      <a:pt x="78" y="32"/>
                    </a:cubicBezTo>
                    <a:cubicBezTo>
                      <a:pt x="78" y="32"/>
                      <a:pt x="78" y="31"/>
                      <a:pt x="79" y="31"/>
                    </a:cubicBezTo>
                    <a:cubicBezTo>
                      <a:pt x="79" y="31"/>
                      <a:pt x="79" y="31"/>
                      <a:pt x="78" y="31"/>
                    </a:cubicBezTo>
                    <a:moveTo>
                      <a:pt x="99" y="30"/>
                    </a:move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0"/>
                      <a:pt x="99" y="30"/>
                    </a:cubicBezTo>
                    <a:moveTo>
                      <a:pt x="75" y="30"/>
                    </a:moveTo>
                    <a:cubicBezTo>
                      <a:pt x="75" y="31"/>
                      <a:pt x="75" y="31"/>
                      <a:pt x="74" y="31"/>
                    </a:cubicBezTo>
                    <a:cubicBezTo>
                      <a:pt x="74" y="31"/>
                      <a:pt x="74" y="31"/>
                      <a:pt x="75" y="32"/>
                    </a:cubicBezTo>
                    <a:cubicBezTo>
                      <a:pt x="75" y="31"/>
                      <a:pt x="75" y="31"/>
                      <a:pt x="75" y="30"/>
                    </a:cubicBezTo>
                    <a:cubicBezTo>
                      <a:pt x="75" y="30"/>
                      <a:pt x="75" y="30"/>
                      <a:pt x="75" y="30"/>
                    </a:cubicBezTo>
                    <a:moveTo>
                      <a:pt x="38" y="30"/>
                    </a:moveTo>
                    <a:cubicBezTo>
                      <a:pt x="38" y="30"/>
                      <a:pt x="38" y="31"/>
                      <a:pt x="38" y="31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39" y="30"/>
                      <a:pt x="38" y="30"/>
                      <a:pt x="38" y="30"/>
                    </a:cubicBezTo>
                    <a:moveTo>
                      <a:pt x="102" y="30"/>
                    </a:moveTo>
                    <a:cubicBezTo>
                      <a:pt x="102" y="30"/>
                      <a:pt x="102" y="31"/>
                      <a:pt x="102" y="31"/>
                    </a:cubicBezTo>
                    <a:cubicBezTo>
                      <a:pt x="104" y="32"/>
                      <a:pt x="106" y="34"/>
                      <a:pt x="109" y="35"/>
                    </a:cubicBezTo>
                    <a:cubicBezTo>
                      <a:pt x="109" y="35"/>
                      <a:pt x="109" y="34"/>
                      <a:pt x="109" y="34"/>
                    </a:cubicBezTo>
                    <a:cubicBezTo>
                      <a:pt x="107" y="33"/>
                      <a:pt x="105" y="32"/>
                      <a:pt x="102" y="30"/>
                    </a:cubicBezTo>
                    <a:moveTo>
                      <a:pt x="98" y="30"/>
                    </a:moveTo>
                    <a:cubicBezTo>
                      <a:pt x="96" y="32"/>
                      <a:pt x="95" y="35"/>
                      <a:pt x="94" y="37"/>
                    </a:cubicBezTo>
                    <a:cubicBezTo>
                      <a:pt x="94" y="38"/>
                      <a:pt x="94" y="38"/>
                      <a:pt x="95" y="38"/>
                    </a:cubicBezTo>
                    <a:cubicBezTo>
                      <a:pt x="96" y="36"/>
                      <a:pt x="98" y="33"/>
                      <a:pt x="99" y="31"/>
                    </a:cubicBezTo>
                    <a:cubicBezTo>
                      <a:pt x="99" y="30"/>
                      <a:pt x="98" y="30"/>
                      <a:pt x="98" y="30"/>
                    </a:cubicBezTo>
                    <a:moveTo>
                      <a:pt x="98" y="30"/>
                    </a:moveTo>
                    <a:cubicBezTo>
                      <a:pt x="98" y="30"/>
                      <a:pt x="98" y="30"/>
                      <a:pt x="98" y="30"/>
                    </a:cubicBezTo>
                    <a:cubicBezTo>
                      <a:pt x="98" y="30"/>
                      <a:pt x="99" y="30"/>
                      <a:pt x="99" y="30"/>
                    </a:cubicBezTo>
                    <a:cubicBezTo>
                      <a:pt x="98" y="30"/>
                      <a:pt x="98" y="30"/>
                      <a:pt x="98" y="30"/>
                    </a:cubicBezTo>
                    <a:moveTo>
                      <a:pt x="74" y="30"/>
                    </a:moveTo>
                    <a:cubicBezTo>
                      <a:pt x="74" y="30"/>
                      <a:pt x="74" y="30"/>
                      <a:pt x="73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0"/>
                      <a:pt x="75" y="30"/>
                    </a:cubicBezTo>
                    <a:cubicBezTo>
                      <a:pt x="74" y="30"/>
                      <a:pt x="74" y="30"/>
                      <a:pt x="74" y="30"/>
                    </a:cubicBezTo>
                    <a:moveTo>
                      <a:pt x="98" y="30"/>
                    </a:moveTo>
                    <a:cubicBezTo>
                      <a:pt x="98" y="30"/>
                      <a:pt x="98" y="30"/>
                      <a:pt x="98" y="30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9" y="30"/>
                      <a:pt x="98" y="30"/>
                      <a:pt x="98" y="30"/>
                    </a:cubicBezTo>
                    <a:moveTo>
                      <a:pt x="80" y="30"/>
                    </a:move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0" y="31"/>
                      <a:pt x="81" y="31"/>
                    </a:cubicBezTo>
                    <a:cubicBezTo>
                      <a:pt x="81" y="31"/>
                      <a:pt x="81" y="30"/>
                      <a:pt x="81" y="30"/>
                    </a:cubicBezTo>
                    <a:cubicBezTo>
                      <a:pt x="81" y="30"/>
                      <a:pt x="80" y="30"/>
                      <a:pt x="80" y="30"/>
                    </a:cubicBezTo>
                    <a:moveTo>
                      <a:pt x="42" y="30"/>
                    </a:moveTo>
                    <a:cubicBezTo>
                      <a:pt x="41" y="30"/>
                      <a:pt x="41" y="31"/>
                      <a:pt x="41" y="31"/>
                    </a:cubicBezTo>
                    <a:cubicBezTo>
                      <a:pt x="41" y="31"/>
                      <a:pt x="42" y="32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3" y="30"/>
                      <a:pt x="42" y="30"/>
                      <a:pt x="42" y="30"/>
                    </a:cubicBezTo>
                    <a:moveTo>
                      <a:pt x="76" y="29"/>
                    </a:moveTo>
                    <a:cubicBezTo>
                      <a:pt x="76" y="30"/>
                      <a:pt x="76" y="30"/>
                      <a:pt x="76" y="31"/>
                    </a:cubicBezTo>
                    <a:cubicBezTo>
                      <a:pt x="76" y="31"/>
                      <a:pt x="77" y="31"/>
                      <a:pt x="77" y="31"/>
                    </a:cubicBezTo>
                    <a:cubicBezTo>
                      <a:pt x="77" y="31"/>
                      <a:pt x="77" y="31"/>
                      <a:pt x="78" y="31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7" y="30"/>
                      <a:pt x="77" y="30"/>
                      <a:pt x="76" y="29"/>
                    </a:cubicBezTo>
                    <a:moveTo>
                      <a:pt x="58" y="29"/>
                    </a:moveTo>
                    <a:cubicBezTo>
                      <a:pt x="57" y="31"/>
                      <a:pt x="57" y="32"/>
                      <a:pt x="56" y="33"/>
                    </a:cubicBezTo>
                    <a:cubicBezTo>
                      <a:pt x="55" y="34"/>
                      <a:pt x="55" y="35"/>
                      <a:pt x="54" y="36"/>
                    </a:cubicBezTo>
                    <a:cubicBezTo>
                      <a:pt x="55" y="37"/>
                      <a:pt x="56" y="37"/>
                      <a:pt x="57" y="38"/>
                    </a:cubicBezTo>
                    <a:cubicBezTo>
                      <a:pt x="59" y="36"/>
                      <a:pt x="60" y="34"/>
                      <a:pt x="61" y="31"/>
                    </a:cubicBezTo>
                    <a:cubicBezTo>
                      <a:pt x="60" y="31"/>
                      <a:pt x="59" y="30"/>
                      <a:pt x="58" y="29"/>
                    </a:cubicBezTo>
                    <a:moveTo>
                      <a:pt x="79" y="29"/>
                    </a:moveTo>
                    <a:cubicBezTo>
                      <a:pt x="79" y="29"/>
                      <a:pt x="79" y="30"/>
                      <a:pt x="79" y="30"/>
                    </a:cubicBezTo>
                    <a:cubicBezTo>
                      <a:pt x="79" y="30"/>
                      <a:pt x="79" y="30"/>
                      <a:pt x="79" y="30"/>
                    </a:cubicBezTo>
                    <a:cubicBezTo>
                      <a:pt x="79" y="30"/>
                      <a:pt x="79" y="29"/>
                      <a:pt x="80" y="29"/>
                    </a:cubicBezTo>
                    <a:cubicBezTo>
                      <a:pt x="79" y="29"/>
                      <a:pt x="79" y="29"/>
                      <a:pt x="79" y="29"/>
                    </a:cubicBezTo>
                    <a:moveTo>
                      <a:pt x="76" y="29"/>
                    </a:moveTo>
                    <a:cubicBezTo>
                      <a:pt x="75" y="29"/>
                      <a:pt x="75" y="30"/>
                      <a:pt x="75" y="30"/>
                    </a:cubicBezTo>
                    <a:cubicBezTo>
                      <a:pt x="75" y="30"/>
                      <a:pt x="75" y="30"/>
                      <a:pt x="75" y="30"/>
                    </a:cubicBezTo>
                    <a:cubicBezTo>
                      <a:pt x="76" y="30"/>
                      <a:pt x="76" y="30"/>
                      <a:pt x="76" y="29"/>
                    </a:cubicBezTo>
                    <a:cubicBezTo>
                      <a:pt x="76" y="29"/>
                      <a:pt x="76" y="29"/>
                      <a:pt x="76" y="29"/>
                    </a:cubicBezTo>
                    <a:moveTo>
                      <a:pt x="40" y="29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0"/>
                      <a:pt x="40" y="31"/>
                      <a:pt x="41" y="31"/>
                    </a:cubicBezTo>
                    <a:cubicBezTo>
                      <a:pt x="41" y="30"/>
                      <a:pt x="41" y="30"/>
                      <a:pt x="41" y="29"/>
                    </a:cubicBezTo>
                    <a:cubicBezTo>
                      <a:pt x="41" y="29"/>
                      <a:pt x="41" y="29"/>
                      <a:pt x="40" y="29"/>
                    </a:cubicBezTo>
                    <a:moveTo>
                      <a:pt x="75" y="28"/>
                    </a:moveTo>
                    <a:cubicBezTo>
                      <a:pt x="75" y="29"/>
                      <a:pt x="74" y="29"/>
                      <a:pt x="74" y="30"/>
                    </a:cubicBezTo>
                    <a:cubicBezTo>
                      <a:pt x="74" y="30"/>
                      <a:pt x="74" y="30"/>
                      <a:pt x="75" y="30"/>
                    </a:cubicBezTo>
                    <a:cubicBezTo>
                      <a:pt x="75" y="29"/>
                      <a:pt x="75" y="29"/>
                      <a:pt x="75" y="29"/>
                    </a:cubicBezTo>
                    <a:cubicBezTo>
                      <a:pt x="75" y="29"/>
                      <a:pt x="75" y="28"/>
                      <a:pt x="75" y="28"/>
                    </a:cubicBezTo>
                    <a:moveTo>
                      <a:pt x="39" y="28"/>
                    </a:moveTo>
                    <a:cubicBezTo>
                      <a:pt x="39" y="29"/>
                      <a:pt x="39" y="29"/>
                      <a:pt x="39" y="30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40" y="28"/>
                      <a:pt x="40" y="28"/>
                      <a:pt x="39" y="28"/>
                    </a:cubicBezTo>
                    <a:moveTo>
                      <a:pt x="77" y="28"/>
                    </a:move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9" y="29"/>
                    </a:cubicBezTo>
                    <a:cubicBezTo>
                      <a:pt x="78" y="28"/>
                      <a:pt x="78" y="28"/>
                      <a:pt x="77" y="28"/>
                    </a:cubicBezTo>
                    <a:moveTo>
                      <a:pt x="99" y="28"/>
                    </a:moveTo>
                    <a:cubicBezTo>
                      <a:pt x="99" y="28"/>
                      <a:pt x="99" y="28"/>
                      <a:pt x="99" y="29"/>
                    </a:cubicBezTo>
                    <a:cubicBezTo>
                      <a:pt x="99" y="29"/>
                      <a:pt x="99" y="29"/>
                      <a:pt x="100" y="29"/>
                    </a:cubicBezTo>
                    <a:cubicBezTo>
                      <a:pt x="100" y="29"/>
                      <a:pt x="100" y="29"/>
                      <a:pt x="100" y="29"/>
                    </a:cubicBezTo>
                    <a:cubicBezTo>
                      <a:pt x="100" y="28"/>
                      <a:pt x="100" y="28"/>
                      <a:pt x="99" y="28"/>
                    </a:cubicBezTo>
                    <a:moveTo>
                      <a:pt x="77" y="27"/>
                    </a:moveTo>
                    <a:cubicBezTo>
                      <a:pt x="76" y="28"/>
                      <a:pt x="76" y="28"/>
                      <a:pt x="76" y="28"/>
                    </a:cubicBezTo>
                    <a:cubicBezTo>
                      <a:pt x="76" y="28"/>
                      <a:pt x="76" y="28"/>
                      <a:pt x="76" y="28"/>
                    </a:cubicBezTo>
                    <a:cubicBezTo>
                      <a:pt x="77" y="28"/>
                      <a:pt x="77" y="28"/>
                      <a:pt x="77" y="28"/>
                    </a:cubicBezTo>
                    <a:cubicBezTo>
                      <a:pt x="77" y="28"/>
                      <a:pt x="77" y="28"/>
                      <a:pt x="77" y="27"/>
                    </a:cubicBezTo>
                    <a:moveTo>
                      <a:pt x="93" y="27"/>
                    </a:moveTo>
                    <a:cubicBezTo>
                      <a:pt x="92" y="29"/>
                      <a:pt x="90" y="32"/>
                      <a:pt x="89" y="34"/>
                    </a:cubicBezTo>
                    <a:cubicBezTo>
                      <a:pt x="90" y="35"/>
                      <a:pt x="91" y="36"/>
                      <a:pt x="92" y="36"/>
                    </a:cubicBezTo>
                    <a:cubicBezTo>
                      <a:pt x="93" y="34"/>
                      <a:pt x="94" y="32"/>
                      <a:pt x="95" y="30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7"/>
                      <a:pt x="93" y="37"/>
                    </a:cubicBezTo>
                    <a:cubicBezTo>
                      <a:pt x="94" y="34"/>
                      <a:pt x="95" y="32"/>
                      <a:pt x="97" y="29"/>
                    </a:cubicBezTo>
                    <a:cubicBezTo>
                      <a:pt x="96" y="29"/>
                      <a:pt x="94" y="28"/>
                      <a:pt x="93" y="27"/>
                    </a:cubicBezTo>
                    <a:moveTo>
                      <a:pt x="76" y="27"/>
                    </a:moveTo>
                    <a:cubicBezTo>
                      <a:pt x="76" y="27"/>
                      <a:pt x="75" y="27"/>
                      <a:pt x="75" y="27"/>
                    </a:cubicBezTo>
                    <a:cubicBezTo>
                      <a:pt x="75" y="28"/>
                      <a:pt x="76" y="28"/>
                      <a:pt x="76" y="28"/>
                    </a:cubicBezTo>
                    <a:cubicBezTo>
                      <a:pt x="76" y="28"/>
                      <a:pt x="76" y="27"/>
                      <a:pt x="76" y="27"/>
                    </a:cubicBezTo>
                    <a:cubicBezTo>
                      <a:pt x="76" y="27"/>
                      <a:pt x="76" y="27"/>
                      <a:pt x="76" y="27"/>
                    </a:cubicBezTo>
                    <a:moveTo>
                      <a:pt x="94" y="27"/>
                    </a:moveTo>
                    <a:cubicBezTo>
                      <a:pt x="97" y="29"/>
                      <a:pt x="97" y="29"/>
                      <a:pt x="97" y="29"/>
                    </a:cubicBezTo>
                    <a:cubicBezTo>
                      <a:pt x="97" y="29"/>
                      <a:pt x="97" y="29"/>
                      <a:pt x="97" y="29"/>
                    </a:cubicBezTo>
                    <a:cubicBezTo>
                      <a:pt x="96" y="28"/>
                      <a:pt x="95" y="28"/>
                      <a:pt x="94" y="27"/>
                    </a:cubicBezTo>
                    <a:moveTo>
                      <a:pt x="94" y="27"/>
                    </a:moveTo>
                    <a:cubicBezTo>
                      <a:pt x="94" y="27"/>
                      <a:pt x="94" y="27"/>
                      <a:pt x="94" y="27"/>
                    </a:cubicBezTo>
                    <a:cubicBezTo>
                      <a:pt x="94" y="27"/>
                      <a:pt x="94" y="27"/>
                      <a:pt x="94" y="27"/>
                    </a:cubicBezTo>
                    <a:moveTo>
                      <a:pt x="93" y="27"/>
                    </a:moveTo>
                    <a:cubicBezTo>
                      <a:pt x="93" y="27"/>
                      <a:pt x="93" y="27"/>
                      <a:pt x="93" y="27"/>
                    </a:cubicBezTo>
                    <a:cubicBezTo>
                      <a:pt x="94" y="28"/>
                      <a:pt x="96" y="28"/>
                      <a:pt x="97" y="29"/>
                    </a:cubicBezTo>
                    <a:cubicBezTo>
                      <a:pt x="97" y="29"/>
                      <a:pt x="97" y="29"/>
                      <a:pt x="97" y="29"/>
                    </a:cubicBezTo>
                    <a:cubicBezTo>
                      <a:pt x="93" y="27"/>
                      <a:pt x="93" y="27"/>
                      <a:pt x="93" y="27"/>
                    </a:cubicBezTo>
                    <a:moveTo>
                      <a:pt x="65" y="26"/>
                    </a:moveTo>
                    <a:cubicBezTo>
                      <a:pt x="65" y="26"/>
                      <a:pt x="65" y="27"/>
                      <a:pt x="65" y="27"/>
                    </a:cubicBezTo>
                    <a:cubicBezTo>
                      <a:pt x="64" y="28"/>
                      <a:pt x="63" y="30"/>
                      <a:pt x="62" y="31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2" y="31"/>
                      <a:pt x="63" y="31"/>
                      <a:pt x="63" y="30"/>
                    </a:cubicBezTo>
                    <a:cubicBezTo>
                      <a:pt x="64" y="29"/>
                      <a:pt x="65" y="28"/>
                      <a:pt x="65" y="26"/>
                    </a:cubicBezTo>
                    <a:cubicBezTo>
                      <a:pt x="65" y="26"/>
                      <a:pt x="65" y="26"/>
                      <a:pt x="65" y="26"/>
                    </a:cubicBezTo>
                    <a:moveTo>
                      <a:pt x="94" y="25"/>
                    </a:moveTo>
                    <a:cubicBezTo>
                      <a:pt x="94" y="25"/>
                      <a:pt x="94" y="25"/>
                      <a:pt x="94" y="26"/>
                    </a:cubicBezTo>
                    <a:cubicBezTo>
                      <a:pt x="95" y="26"/>
                      <a:pt x="96" y="27"/>
                      <a:pt x="98" y="28"/>
                    </a:cubicBezTo>
                    <a:cubicBezTo>
                      <a:pt x="98" y="28"/>
                      <a:pt x="98" y="28"/>
                      <a:pt x="98" y="27"/>
                    </a:cubicBezTo>
                    <a:cubicBezTo>
                      <a:pt x="97" y="26"/>
                      <a:pt x="96" y="26"/>
                      <a:pt x="94" y="25"/>
                    </a:cubicBezTo>
                    <a:moveTo>
                      <a:pt x="66" y="25"/>
                    </a:moveTo>
                    <a:cubicBezTo>
                      <a:pt x="66" y="25"/>
                      <a:pt x="66" y="26"/>
                      <a:pt x="65" y="26"/>
                    </a:cubicBezTo>
                    <a:cubicBezTo>
                      <a:pt x="65" y="26"/>
                      <a:pt x="66" y="26"/>
                      <a:pt x="66" y="26"/>
                    </a:cubicBezTo>
                    <a:cubicBezTo>
                      <a:pt x="66" y="26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moveTo>
                      <a:pt x="82" y="25"/>
                    </a:moveTo>
                    <a:cubicBezTo>
                      <a:pt x="82" y="25"/>
                      <a:pt x="81" y="26"/>
                      <a:pt x="80" y="29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81" y="26"/>
                      <a:pt x="82" y="25"/>
                      <a:pt x="82" y="25"/>
                    </a:cubicBezTo>
                    <a:moveTo>
                      <a:pt x="61" y="24"/>
                    </a:moveTo>
                    <a:cubicBezTo>
                      <a:pt x="60" y="26"/>
                      <a:pt x="59" y="28"/>
                      <a:pt x="58" y="29"/>
                    </a:cubicBezTo>
                    <a:cubicBezTo>
                      <a:pt x="59" y="30"/>
                      <a:pt x="60" y="31"/>
                      <a:pt x="62" y="31"/>
                    </a:cubicBezTo>
                    <a:cubicBezTo>
                      <a:pt x="63" y="29"/>
                      <a:pt x="64" y="28"/>
                      <a:pt x="65" y="26"/>
                    </a:cubicBezTo>
                    <a:cubicBezTo>
                      <a:pt x="64" y="25"/>
                      <a:pt x="62" y="25"/>
                      <a:pt x="61" y="24"/>
                    </a:cubicBezTo>
                    <a:moveTo>
                      <a:pt x="67" y="24"/>
                    </a:moveTo>
                    <a:cubicBezTo>
                      <a:pt x="67" y="24"/>
                      <a:pt x="66" y="24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7" y="24"/>
                      <a:pt x="67" y="24"/>
                      <a:pt x="67" y="24"/>
                    </a:cubicBezTo>
                    <a:moveTo>
                      <a:pt x="62" y="22"/>
                    </a:moveTo>
                    <a:cubicBezTo>
                      <a:pt x="62" y="23"/>
                      <a:pt x="62" y="23"/>
                      <a:pt x="62" y="24"/>
                    </a:cubicBezTo>
                    <a:cubicBezTo>
                      <a:pt x="63" y="24"/>
                      <a:pt x="64" y="25"/>
                      <a:pt x="65" y="26"/>
                    </a:cubicBezTo>
                    <a:cubicBezTo>
                      <a:pt x="65" y="25"/>
                      <a:pt x="65" y="25"/>
                      <a:pt x="66" y="24"/>
                    </a:cubicBezTo>
                    <a:cubicBezTo>
                      <a:pt x="62" y="22"/>
                      <a:pt x="62" y="22"/>
                      <a:pt x="62" y="22"/>
                    </a:cubicBezTo>
                    <a:moveTo>
                      <a:pt x="46" y="22"/>
                    </a:moveTo>
                    <a:cubicBezTo>
                      <a:pt x="45" y="24"/>
                      <a:pt x="44" y="26"/>
                      <a:pt x="42" y="29"/>
                    </a:cubicBezTo>
                    <a:cubicBezTo>
                      <a:pt x="43" y="29"/>
                      <a:pt x="43" y="30"/>
                      <a:pt x="44" y="30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7" y="23"/>
                      <a:pt x="47" y="22"/>
                      <a:pt x="46" y="22"/>
                    </a:cubicBezTo>
                    <a:moveTo>
                      <a:pt x="68" y="22"/>
                    </a:moveTo>
                    <a:cubicBezTo>
                      <a:pt x="68" y="22"/>
                      <a:pt x="68" y="23"/>
                      <a:pt x="67" y="23"/>
                    </a:cubicBezTo>
                    <a:cubicBezTo>
                      <a:pt x="67" y="23"/>
                      <a:pt x="68" y="23"/>
                      <a:pt x="68" y="23"/>
                    </a:cubicBezTo>
                    <a:cubicBezTo>
                      <a:pt x="68" y="23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moveTo>
                      <a:pt x="85" y="22"/>
                    </a:moveTo>
                    <a:cubicBezTo>
                      <a:pt x="84" y="24"/>
                      <a:pt x="83" y="25"/>
                      <a:pt x="82" y="27"/>
                    </a:cubicBezTo>
                    <a:cubicBezTo>
                      <a:pt x="81" y="28"/>
                      <a:pt x="81" y="28"/>
                      <a:pt x="80" y="29"/>
                    </a:cubicBezTo>
                    <a:cubicBezTo>
                      <a:pt x="81" y="29"/>
                      <a:pt x="81" y="30"/>
                      <a:pt x="81" y="30"/>
                    </a:cubicBezTo>
                    <a:cubicBezTo>
                      <a:pt x="83" y="27"/>
                      <a:pt x="84" y="25"/>
                      <a:pt x="86" y="23"/>
                    </a:cubicBezTo>
                    <a:cubicBezTo>
                      <a:pt x="85" y="22"/>
                      <a:pt x="85" y="22"/>
                      <a:pt x="85" y="22"/>
                    </a:cubicBezTo>
                    <a:moveTo>
                      <a:pt x="85" y="22"/>
                    </a:moveTo>
                    <a:cubicBezTo>
                      <a:pt x="85" y="22"/>
                      <a:pt x="85" y="22"/>
                      <a:pt x="85" y="22"/>
                    </a:cubicBezTo>
                    <a:cubicBezTo>
                      <a:pt x="85" y="22"/>
                      <a:pt x="86" y="22"/>
                      <a:pt x="86" y="23"/>
                    </a:cubicBezTo>
                    <a:cubicBezTo>
                      <a:pt x="86" y="23"/>
                      <a:pt x="86" y="22"/>
                      <a:pt x="86" y="22"/>
                    </a:cubicBezTo>
                    <a:cubicBezTo>
                      <a:pt x="86" y="22"/>
                      <a:pt x="85" y="22"/>
                      <a:pt x="85" y="22"/>
                    </a:cubicBezTo>
                    <a:moveTo>
                      <a:pt x="85" y="22"/>
                    </a:moveTo>
                    <a:cubicBezTo>
                      <a:pt x="85" y="22"/>
                      <a:pt x="85" y="22"/>
                      <a:pt x="85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5" y="22"/>
                      <a:pt x="85" y="22"/>
                    </a:cubicBezTo>
                    <a:moveTo>
                      <a:pt x="63" y="21"/>
                    </a:moveTo>
                    <a:cubicBezTo>
                      <a:pt x="63" y="22"/>
                      <a:pt x="63" y="22"/>
                      <a:pt x="62" y="22"/>
                    </a:cubicBezTo>
                    <a:cubicBezTo>
                      <a:pt x="63" y="23"/>
                      <a:pt x="65" y="24"/>
                      <a:pt x="66" y="24"/>
                    </a:cubicBezTo>
                    <a:cubicBezTo>
                      <a:pt x="66" y="24"/>
                      <a:pt x="66" y="24"/>
                      <a:pt x="66" y="23"/>
                    </a:cubicBezTo>
                    <a:cubicBezTo>
                      <a:pt x="65" y="23"/>
                      <a:pt x="64" y="22"/>
                      <a:pt x="63" y="21"/>
                    </a:cubicBezTo>
                    <a:moveTo>
                      <a:pt x="45" y="21"/>
                    </a:move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2" y="28"/>
                      <a:pt x="42" y="29"/>
                    </a:cubicBezTo>
                    <a:cubicBezTo>
                      <a:pt x="43" y="27"/>
                      <a:pt x="44" y="25"/>
                      <a:pt x="45" y="24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5" y="22"/>
                      <a:pt x="45" y="21"/>
                      <a:pt x="45" y="21"/>
                    </a:cubicBezTo>
                    <a:moveTo>
                      <a:pt x="44" y="21"/>
                    </a:moveTo>
                    <a:cubicBezTo>
                      <a:pt x="44" y="21"/>
                      <a:pt x="44" y="21"/>
                      <a:pt x="43" y="21"/>
                    </a:cubicBezTo>
                    <a:cubicBezTo>
                      <a:pt x="43" y="22"/>
                      <a:pt x="42" y="23"/>
                      <a:pt x="42" y="24"/>
                    </a:cubicBezTo>
                    <a:cubicBezTo>
                      <a:pt x="41" y="25"/>
                      <a:pt x="41" y="26"/>
                      <a:pt x="40" y="27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moveTo>
                      <a:pt x="82" y="20"/>
                    </a:moveTo>
                    <a:cubicBezTo>
                      <a:pt x="80" y="23"/>
                      <a:pt x="79" y="25"/>
                      <a:pt x="78" y="27"/>
                    </a:cubicBezTo>
                    <a:cubicBezTo>
                      <a:pt x="78" y="28"/>
                      <a:pt x="78" y="28"/>
                      <a:pt x="79" y="28"/>
                    </a:cubicBezTo>
                    <a:cubicBezTo>
                      <a:pt x="80" y="26"/>
                      <a:pt x="82" y="23"/>
                      <a:pt x="83" y="21"/>
                    </a:cubicBezTo>
                    <a:cubicBezTo>
                      <a:pt x="83" y="21"/>
                      <a:pt x="82" y="20"/>
                      <a:pt x="82" y="20"/>
                    </a:cubicBezTo>
                    <a:moveTo>
                      <a:pt x="82" y="20"/>
                    </a:moveTo>
                    <a:cubicBezTo>
                      <a:pt x="82" y="20"/>
                      <a:pt x="82" y="20"/>
                      <a:pt x="82" y="20"/>
                    </a:cubicBezTo>
                    <a:cubicBezTo>
                      <a:pt x="82" y="20"/>
                      <a:pt x="83" y="21"/>
                      <a:pt x="83" y="21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3" y="21"/>
                      <a:pt x="82" y="20"/>
                      <a:pt x="82" y="20"/>
                    </a:cubicBezTo>
                    <a:moveTo>
                      <a:pt x="81" y="20"/>
                    </a:moveTo>
                    <a:cubicBezTo>
                      <a:pt x="81" y="20"/>
                      <a:pt x="80" y="21"/>
                      <a:pt x="80" y="22"/>
                    </a:cubicBezTo>
                    <a:cubicBezTo>
                      <a:pt x="80" y="22"/>
                      <a:pt x="80" y="22"/>
                      <a:pt x="79" y="23"/>
                    </a:cubicBezTo>
                    <a:cubicBezTo>
                      <a:pt x="79" y="24"/>
                      <a:pt x="78" y="26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9" y="25"/>
                      <a:pt x="80" y="22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86" y="20"/>
                    </a:moveTo>
                    <a:cubicBezTo>
                      <a:pt x="86" y="20"/>
                      <a:pt x="86" y="20"/>
                      <a:pt x="86" y="21"/>
                    </a:cubicBezTo>
                    <a:cubicBezTo>
                      <a:pt x="86" y="21"/>
                      <a:pt x="86" y="21"/>
                      <a:pt x="87" y="21"/>
                    </a:cubicBezTo>
                    <a:cubicBezTo>
                      <a:pt x="87" y="21"/>
                      <a:pt x="87" y="21"/>
                      <a:pt x="87" y="20"/>
                    </a:cubicBezTo>
                    <a:cubicBezTo>
                      <a:pt x="87" y="20"/>
                      <a:pt x="86" y="20"/>
                      <a:pt x="86" y="20"/>
                    </a:cubicBezTo>
                    <a:moveTo>
                      <a:pt x="82" y="20"/>
                    </a:moveTo>
                    <a:cubicBezTo>
                      <a:pt x="82" y="20"/>
                      <a:pt x="82" y="20"/>
                      <a:pt x="82" y="20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3" y="21"/>
                      <a:pt x="83" y="21"/>
                      <a:pt x="83" y="20"/>
                    </a:cubicBezTo>
                    <a:cubicBezTo>
                      <a:pt x="83" y="20"/>
                      <a:pt x="83" y="20"/>
                      <a:pt x="82" y="20"/>
                    </a:cubicBezTo>
                    <a:cubicBezTo>
                      <a:pt x="82" y="20"/>
                      <a:pt x="82" y="20"/>
                      <a:pt x="82" y="20"/>
                    </a:cubicBezTo>
                    <a:moveTo>
                      <a:pt x="64" y="20"/>
                    </a:moveTo>
                    <a:cubicBezTo>
                      <a:pt x="64" y="20"/>
                      <a:pt x="64" y="20"/>
                      <a:pt x="63" y="20"/>
                    </a:cubicBezTo>
                    <a:cubicBezTo>
                      <a:pt x="65" y="21"/>
                      <a:pt x="66" y="22"/>
                      <a:pt x="67" y="23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6" y="21"/>
                      <a:pt x="65" y="20"/>
                      <a:pt x="64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81" y="19"/>
                    </a:moveTo>
                    <a:cubicBezTo>
                      <a:pt x="81" y="19"/>
                      <a:pt x="81" y="19"/>
                      <a:pt x="81" y="19"/>
                    </a:cubicBezTo>
                    <a:cubicBezTo>
                      <a:pt x="82" y="20"/>
                      <a:pt x="82" y="20"/>
                      <a:pt x="82" y="20"/>
                    </a:cubicBezTo>
                    <a:cubicBezTo>
                      <a:pt x="82" y="20"/>
                      <a:pt x="82" y="19"/>
                      <a:pt x="82" y="19"/>
                    </a:cubicBezTo>
                    <a:cubicBezTo>
                      <a:pt x="82" y="19"/>
                      <a:pt x="81" y="19"/>
                      <a:pt x="81" y="19"/>
                    </a:cubicBezTo>
                    <a:moveTo>
                      <a:pt x="80" y="19"/>
                    </a:moveTo>
                    <a:cubicBezTo>
                      <a:pt x="79" y="22"/>
                      <a:pt x="77" y="24"/>
                      <a:pt x="76" y="26"/>
                    </a:cubicBezTo>
                    <a:cubicBezTo>
                      <a:pt x="76" y="26"/>
                      <a:pt x="76" y="27"/>
                      <a:pt x="76" y="27"/>
                    </a:cubicBezTo>
                    <a:cubicBezTo>
                      <a:pt x="78" y="24"/>
                      <a:pt x="79" y="22"/>
                      <a:pt x="81" y="19"/>
                    </a:cubicBezTo>
                    <a:cubicBezTo>
                      <a:pt x="80" y="19"/>
                      <a:pt x="80" y="19"/>
                      <a:pt x="80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0" y="19"/>
                      <a:pt x="80" y="19"/>
                      <a:pt x="81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0" y="19"/>
                      <a:pt x="80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1" y="19"/>
                      <a:pt x="81" y="19"/>
                    </a:cubicBezTo>
                    <a:cubicBezTo>
                      <a:pt x="81" y="19"/>
                      <a:pt x="81" y="19"/>
                      <a:pt x="80" y="19"/>
                    </a:cubicBezTo>
                    <a:moveTo>
                      <a:pt x="83" y="18"/>
                    </a:moveTo>
                    <a:cubicBezTo>
                      <a:pt x="83" y="18"/>
                      <a:pt x="83" y="18"/>
                      <a:pt x="83" y="19"/>
                    </a:cubicBezTo>
                    <a:cubicBezTo>
                      <a:pt x="83" y="19"/>
                      <a:pt x="84" y="19"/>
                      <a:pt x="84" y="19"/>
                    </a:cubicBezTo>
                    <a:cubicBezTo>
                      <a:pt x="84" y="19"/>
                      <a:pt x="84" y="19"/>
                      <a:pt x="84" y="19"/>
                    </a:cubicBezTo>
                    <a:cubicBezTo>
                      <a:pt x="84" y="18"/>
                      <a:pt x="84" y="18"/>
                      <a:pt x="83" y="18"/>
                    </a:cubicBezTo>
                    <a:moveTo>
                      <a:pt x="82" y="17"/>
                    </a:move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3" y="18"/>
                      <a:pt x="83" y="18"/>
                    </a:cubicBezTo>
                    <a:cubicBezTo>
                      <a:pt x="83" y="18"/>
                      <a:pt x="83" y="17"/>
                      <a:pt x="82" y="17"/>
                    </a:cubicBezTo>
                    <a:moveTo>
                      <a:pt x="81" y="17"/>
                    </a:moveTo>
                    <a:cubicBezTo>
                      <a:pt x="81" y="17"/>
                      <a:pt x="81" y="17"/>
                      <a:pt x="81" y="18"/>
                    </a:cubicBezTo>
                    <a:cubicBezTo>
                      <a:pt x="81" y="18"/>
                      <a:pt x="81" y="18"/>
                      <a:pt x="81" y="18"/>
                    </a:cubicBezTo>
                    <a:cubicBezTo>
                      <a:pt x="82" y="18"/>
                      <a:pt x="82" y="17"/>
                      <a:pt x="82" y="17"/>
                    </a:cubicBezTo>
                    <a:cubicBezTo>
                      <a:pt x="82" y="17"/>
                      <a:pt x="82" y="17"/>
                      <a:pt x="81" y="17"/>
                    </a:cubicBezTo>
                    <a:moveTo>
                      <a:pt x="48" y="1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5" y="22"/>
                      <a:pt x="46" y="22"/>
                    </a:cubicBezTo>
                    <a:cubicBezTo>
                      <a:pt x="47" y="20"/>
                      <a:pt x="48" y="18"/>
                      <a:pt x="49" y="18"/>
                    </a:cubicBezTo>
                    <a:cubicBezTo>
                      <a:pt x="48" y="19"/>
                      <a:pt x="47" y="20"/>
                      <a:pt x="46" y="22"/>
                    </a:cubicBezTo>
                    <a:cubicBezTo>
                      <a:pt x="47" y="22"/>
                      <a:pt x="47" y="23"/>
                      <a:pt x="48" y="23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0" y="17"/>
                      <a:pt x="49" y="17"/>
                      <a:pt x="48" y="16"/>
                    </a:cubicBezTo>
                    <a:moveTo>
                      <a:pt x="47" y="15"/>
                    </a:moveTo>
                    <a:cubicBezTo>
                      <a:pt x="46" y="17"/>
                      <a:pt x="45" y="19"/>
                      <a:pt x="44" y="21"/>
                    </a:cubicBezTo>
                    <a:cubicBezTo>
                      <a:pt x="44" y="21"/>
                      <a:pt x="44" y="21"/>
                      <a:pt x="44" y="21"/>
                    </a:cubicBezTo>
                    <a:cubicBezTo>
                      <a:pt x="47" y="16"/>
                      <a:pt x="47" y="16"/>
                      <a:pt x="47" y="16"/>
                    </a:cubicBezTo>
                    <a:cubicBezTo>
                      <a:pt x="47" y="16"/>
                      <a:pt x="47" y="15"/>
                      <a:pt x="47" y="15"/>
                    </a:cubicBezTo>
                    <a:moveTo>
                      <a:pt x="72" y="15"/>
                    </a:moveTo>
                    <a:cubicBezTo>
                      <a:pt x="71" y="17"/>
                      <a:pt x="69" y="19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70" y="20"/>
                      <a:pt x="71" y="17"/>
                      <a:pt x="72" y="15"/>
                    </a:cubicBezTo>
                    <a:cubicBezTo>
                      <a:pt x="72" y="15"/>
                      <a:pt x="72" y="15"/>
                      <a:pt x="72" y="15"/>
                    </a:cubicBezTo>
                    <a:moveTo>
                      <a:pt x="73" y="15"/>
                    </a:move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15"/>
                      <a:pt x="72" y="15"/>
                      <a:pt x="72" y="15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5"/>
                      <a:pt x="73" y="15"/>
                      <a:pt x="73" y="15"/>
                    </a:cubicBezTo>
                    <a:moveTo>
                      <a:pt x="73" y="14"/>
                    </a:moveTo>
                    <a:cubicBezTo>
                      <a:pt x="73" y="14"/>
                      <a:pt x="73" y="14"/>
                      <a:pt x="73" y="15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5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moveTo>
                      <a:pt x="73" y="14"/>
                    </a:move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moveTo>
                      <a:pt x="50" y="14"/>
                    </a:moveTo>
                    <a:cubicBezTo>
                      <a:pt x="50" y="14"/>
                      <a:pt x="50" y="14"/>
                      <a:pt x="50" y="15"/>
                    </a:cubicBezTo>
                    <a:cubicBezTo>
                      <a:pt x="51" y="15"/>
                      <a:pt x="52" y="16"/>
                      <a:pt x="53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2" y="15"/>
                      <a:pt x="51" y="14"/>
                      <a:pt x="50" y="14"/>
                    </a:cubicBezTo>
                    <a:moveTo>
                      <a:pt x="49" y="14"/>
                    </a:moveTo>
                    <a:cubicBezTo>
                      <a:pt x="48" y="15"/>
                      <a:pt x="48" y="15"/>
                      <a:pt x="48" y="15"/>
                    </a:cubicBezTo>
                    <a:cubicBezTo>
                      <a:pt x="49" y="16"/>
                      <a:pt x="50" y="17"/>
                      <a:pt x="52" y="18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50" y="15"/>
                      <a:pt x="50" y="15"/>
                      <a:pt x="49" y="16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4"/>
                      <a:pt x="49" y="14"/>
                      <a:pt x="49" y="14"/>
                    </a:cubicBezTo>
                    <a:moveTo>
                      <a:pt x="51" y="14"/>
                    </a:moveTo>
                    <a:cubicBezTo>
                      <a:pt x="51" y="14"/>
                      <a:pt x="51" y="14"/>
                      <a:pt x="50" y="14"/>
                    </a:cubicBezTo>
                    <a:cubicBezTo>
                      <a:pt x="51" y="14"/>
                      <a:pt x="52" y="15"/>
                      <a:pt x="53" y="15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2" y="15"/>
                      <a:pt x="51" y="14"/>
                      <a:pt x="51" y="14"/>
                    </a:cubicBezTo>
                    <a:moveTo>
                      <a:pt x="48" y="13"/>
                    </a:moveTo>
                    <a:cubicBezTo>
                      <a:pt x="48" y="14"/>
                      <a:pt x="47" y="14"/>
                      <a:pt x="47" y="15"/>
                    </a:cubicBezTo>
                    <a:cubicBezTo>
                      <a:pt x="47" y="15"/>
                      <a:pt x="47" y="15"/>
                      <a:pt x="48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8" y="13"/>
                      <a:pt x="48" y="13"/>
                      <a:pt x="48" y="13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50" y="14"/>
                      <a:pt x="50" y="15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4"/>
                      <a:pt x="50" y="13"/>
                      <a:pt x="49" y="13"/>
                    </a:cubicBezTo>
                    <a:moveTo>
                      <a:pt x="70" y="13"/>
                    </a:moveTo>
                    <a:cubicBezTo>
                      <a:pt x="70" y="13"/>
                      <a:pt x="70" y="13"/>
                      <a:pt x="70" y="13"/>
                    </a:cubicBez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1" y="14"/>
                      <a:pt x="71" y="13"/>
                      <a:pt x="70" y="13"/>
                    </a:cubicBezTo>
                    <a:moveTo>
                      <a:pt x="49" y="13"/>
                    </a:moveTo>
                    <a:cubicBezTo>
                      <a:pt x="49" y="13"/>
                      <a:pt x="49" y="13"/>
                      <a:pt x="49" y="13"/>
                    </a:cubicBezTo>
                    <a:cubicBezTo>
                      <a:pt x="50" y="13"/>
                      <a:pt x="50" y="14"/>
                      <a:pt x="50" y="14"/>
                    </a:cubicBezTo>
                    <a:cubicBezTo>
                      <a:pt x="50" y="14"/>
                      <a:pt x="51" y="14"/>
                      <a:pt x="51" y="14"/>
                    </a:cubicBezTo>
                    <a:cubicBezTo>
                      <a:pt x="50" y="13"/>
                      <a:pt x="50" y="13"/>
                      <a:pt x="49" y="13"/>
                    </a:cubicBezTo>
                    <a:moveTo>
                      <a:pt x="68" y="13"/>
                    </a:moveTo>
                    <a:cubicBezTo>
                      <a:pt x="67" y="15"/>
                      <a:pt x="65" y="17"/>
                      <a:pt x="64" y="19"/>
                    </a:cubicBezTo>
                    <a:cubicBezTo>
                      <a:pt x="65" y="20"/>
                      <a:pt x="67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9" y="19"/>
                      <a:pt x="70" y="17"/>
                      <a:pt x="71" y="16"/>
                    </a:cubicBezTo>
                    <a:cubicBezTo>
                      <a:pt x="71" y="15"/>
                      <a:pt x="72" y="15"/>
                      <a:pt x="72" y="15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68" y="16"/>
                      <a:pt x="67" y="17"/>
                      <a:pt x="66" y="19"/>
                    </a:cubicBezTo>
                    <a:cubicBezTo>
                      <a:pt x="67" y="17"/>
                      <a:pt x="68" y="15"/>
                      <a:pt x="69" y="13"/>
                    </a:cubicBezTo>
                    <a:cubicBezTo>
                      <a:pt x="68" y="13"/>
                      <a:pt x="68" y="13"/>
                      <a:pt x="68" y="13"/>
                    </a:cubicBezTo>
                    <a:moveTo>
                      <a:pt x="48" y="13"/>
                    </a:move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3"/>
                      <a:pt x="48" y="14"/>
                      <a:pt x="49" y="14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8" y="13"/>
                    </a:cubicBezTo>
                    <a:moveTo>
                      <a:pt x="70" y="13"/>
                    </a:moveTo>
                    <a:cubicBezTo>
                      <a:pt x="70" y="13"/>
                      <a:pt x="70" y="13"/>
                      <a:pt x="70" y="13"/>
                    </a:cubicBezTo>
                    <a:cubicBezTo>
                      <a:pt x="71" y="13"/>
                      <a:pt x="71" y="14"/>
                      <a:pt x="72" y="14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4"/>
                      <a:pt x="71" y="13"/>
                      <a:pt x="70" y="13"/>
                    </a:cubicBezTo>
                    <a:moveTo>
                      <a:pt x="70" y="12"/>
                    </a:moveTo>
                    <a:cubicBezTo>
                      <a:pt x="70" y="12"/>
                      <a:pt x="70" y="12"/>
                      <a:pt x="70" y="13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3"/>
                      <a:pt x="71" y="13"/>
                      <a:pt x="70" y="12"/>
                    </a:cubicBezTo>
                    <a:moveTo>
                      <a:pt x="49" y="12"/>
                    </a:moveTo>
                    <a:cubicBezTo>
                      <a:pt x="48" y="12"/>
                      <a:pt x="48" y="12"/>
                      <a:pt x="48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2"/>
                      <a:pt x="49" y="12"/>
                      <a:pt x="49" y="12"/>
                    </a:cubicBezTo>
                    <a:moveTo>
                      <a:pt x="74" y="12"/>
                    </a:moveTo>
                    <a:cubicBezTo>
                      <a:pt x="74" y="12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4" y="13"/>
                      <a:pt x="74" y="13"/>
                      <a:pt x="74" y="12"/>
                    </a:cubicBezTo>
                    <a:cubicBezTo>
                      <a:pt x="74" y="12"/>
                      <a:pt x="74" y="12"/>
                      <a:pt x="74" y="12"/>
                    </a:cubicBezTo>
                    <a:moveTo>
                      <a:pt x="68" y="12"/>
                    </a:moveTo>
                    <a:cubicBezTo>
                      <a:pt x="68" y="12"/>
                      <a:pt x="68" y="12"/>
                      <a:pt x="68" y="13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69" y="13"/>
                      <a:pt x="69" y="12"/>
                      <a:pt x="68" y="12"/>
                    </a:cubicBezTo>
                    <a:moveTo>
                      <a:pt x="52" y="12"/>
                    </a:moveTo>
                    <a:cubicBezTo>
                      <a:pt x="51" y="12"/>
                      <a:pt x="51" y="13"/>
                      <a:pt x="51" y="13"/>
                    </a:cubicBezTo>
                    <a:cubicBezTo>
                      <a:pt x="52" y="14"/>
                      <a:pt x="53" y="14"/>
                      <a:pt x="54" y="15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3" y="13"/>
                      <a:pt x="53" y="13"/>
                      <a:pt x="52" y="12"/>
                    </a:cubicBezTo>
                    <a:moveTo>
                      <a:pt x="69" y="12"/>
                    </a:moveTo>
                    <a:cubicBezTo>
                      <a:pt x="69" y="12"/>
                      <a:pt x="68" y="12"/>
                      <a:pt x="68" y="12"/>
                    </a:cubicBezTo>
                    <a:cubicBezTo>
                      <a:pt x="69" y="12"/>
                      <a:pt x="69" y="13"/>
                      <a:pt x="70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69" y="12"/>
                      <a:pt x="69" y="12"/>
                      <a:pt x="69" y="12"/>
                    </a:cubicBezTo>
                    <a:moveTo>
                      <a:pt x="69" y="11"/>
                    </a:moveTo>
                    <a:cubicBezTo>
                      <a:pt x="69" y="11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69" y="12"/>
                      <a:pt x="69" y="11"/>
                    </a:cubicBezTo>
                    <a:moveTo>
                      <a:pt x="50" y="11"/>
                    </a:move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3"/>
                      <a:pt x="50" y="13"/>
                      <a:pt x="51" y="13"/>
                    </a:cubicBezTo>
                    <a:cubicBezTo>
                      <a:pt x="51" y="13"/>
                      <a:pt x="51" y="12"/>
                      <a:pt x="52" y="12"/>
                    </a:cubicBezTo>
                    <a:cubicBezTo>
                      <a:pt x="51" y="12"/>
                      <a:pt x="51" y="11"/>
                      <a:pt x="50" y="11"/>
                    </a:cubicBezTo>
                    <a:moveTo>
                      <a:pt x="49" y="11"/>
                    </a:moveTo>
                    <a:cubicBezTo>
                      <a:pt x="49" y="11"/>
                      <a:pt x="49" y="11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50" y="12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49" y="11"/>
                    </a:cubicBezTo>
                    <a:moveTo>
                      <a:pt x="71" y="11"/>
                    </a:moveTo>
                    <a:cubicBezTo>
                      <a:pt x="71" y="11"/>
                      <a:pt x="71" y="11"/>
                      <a:pt x="71" y="11"/>
                    </a:cubicBezTo>
                    <a:cubicBezTo>
                      <a:pt x="72" y="12"/>
                      <a:pt x="72" y="12"/>
                      <a:pt x="73" y="13"/>
                    </a:cubicBezTo>
                    <a:cubicBezTo>
                      <a:pt x="73" y="12"/>
                      <a:pt x="73" y="12"/>
                      <a:pt x="74" y="12"/>
                    </a:cubicBezTo>
                    <a:cubicBezTo>
                      <a:pt x="73" y="11"/>
                      <a:pt x="72" y="11"/>
                      <a:pt x="71" y="11"/>
                    </a:cubicBezTo>
                    <a:moveTo>
                      <a:pt x="70" y="10"/>
                    </a:moveTo>
                    <a:cubicBezTo>
                      <a:pt x="70" y="10"/>
                      <a:pt x="70" y="10"/>
                      <a:pt x="69" y="10"/>
                    </a:cubicBezTo>
                    <a:cubicBezTo>
                      <a:pt x="70" y="11"/>
                      <a:pt x="70" y="11"/>
                      <a:pt x="71" y="11"/>
                    </a:cubicBezTo>
                    <a:cubicBezTo>
                      <a:pt x="71" y="11"/>
                      <a:pt x="71" y="11"/>
                      <a:pt x="71" y="10"/>
                    </a:cubicBezTo>
                    <a:cubicBezTo>
                      <a:pt x="71" y="10"/>
                      <a:pt x="70" y="10"/>
                      <a:pt x="70" y="10"/>
                    </a:cubicBezTo>
                    <a:moveTo>
                      <a:pt x="56" y="5"/>
                    </a:moveTo>
                    <a:cubicBezTo>
                      <a:pt x="55" y="7"/>
                      <a:pt x="53" y="9"/>
                      <a:pt x="52" y="11"/>
                    </a:cubicBezTo>
                    <a:cubicBezTo>
                      <a:pt x="53" y="12"/>
                      <a:pt x="54" y="13"/>
                      <a:pt x="55" y="13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6" y="5"/>
                      <a:pt x="56" y="5"/>
                      <a:pt x="56" y="5"/>
                    </a:cubicBezTo>
                    <a:moveTo>
                      <a:pt x="56" y="5"/>
                    </a:moveTo>
                    <a:cubicBezTo>
                      <a:pt x="56" y="5"/>
                      <a:pt x="56" y="5"/>
                      <a:pt x="56" y="5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6"/>
                      <a:pt x="57" y="5"/>
                      <a:pt x="56" y="5"/>
                    </a:cubicBezTo>
                    <a:moveTo>
                      <a:pt x="54" y="4"/>
                    </a:moveTo>
                    <a:cubicBezTo>
                      <a:pt x="51" y="11"/>
                      <a:pt x="51" y="11"/>
                      <a:pt x="51" y="11"/>
                    </a:cubicBezTo>
                    <a:cubicBezTo>
                      <a:pt x="51" y="11"/>
                      <a:pt x="51" y="11"/>
                      <a:pt x="52" y="11"/>
                    </a:cubicBezTo>
                    <a:cubicBezTo>
                      <a:pt x="53" y="9"/>
                      <a:pt x="54" y="7"/>
                      <a:pt x="55" y="5"/>
                    </a:cubicBezTo>
                    <a:cubicBezTo>
                      <a:pt x="54" y="4"/>
                      <a:pt x="54" y="4"/>
                      <a:pt x="54" y="4"/>
                    </a:cubicBezTo>
                    <a:moveTo>
                      <a:pt x="57" y="4"/>
                    </a:moveTo>
                    <a:cubicBezTo>
                      <a:pt x="56" y="4"/>
                      <a:pt x="56" y="5"/>
                      <a:pt x="56" y="5"/>
                    </a:cubicBezTo>
                    <a:cubicBezTo>
                      <a:pt x="57" y="5"/>
                      <a:pt x="58" y="6"/>
                      <a:pt x="59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5"/>
                      <a:pt x="57" y="5"/>
                      <a:pt x="57" y="4"/>
                    </a:cubicBezTo>
                    <a:moveTo>
                      <a:pt x="57" y="4"/>
                    </a:moveTo>
                    <a:cubicBezTo>
                      <a:pt x="57" y="4"/>
                      <a:pt x="57" y="4"/>
                      <a:pt x="57" y="4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5"/>
                      <a:pt x="58" y="5"/>
                      <a:pt x="57" y="4"/>
                    </a:cubicBezTo>
                    <a:moveTo>
                      <a:pt x="54" y="4"/>
                    </a:moveTo>
                    <a:cubicBezTo>
                      <a:pt x="54" y="4"/>
                      <a:pt x="54" y="4"/>
                      <a:pt x="54" y="4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5" y="4"/>
                      <a:pt x="55" y="4"/>
                      <a:pt x="54" y="4"/>
                    </a:cubicBezTo>
                    <a:moveTo>
                      <a:pt x="53" y="4"/>
                    </a:moveTo>
                    <a:cubicBezTo>
                      <a:pt x="52" y="6"/>
                      <a:pt x="51" y="8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2" y="8"/>
                      <a:pt x="53" y="6"/>
                      <a:pt x="54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5" y="3"/>
                    </a:move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4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4"/>
                      <a:pt x="55" y="3"/>
                      <a:pt x="55" y="3"/>
                    </a:cubicBezTo>
                    <a:moveTo>
                      <a:pt x="55" y="3"/>
                    </a:moveTo>
                    <a:cubicBezTo>
                      <a:pt x="55" y="3"/>
                      <a:pt x="55" y="3"/>
                      <a:pt x="55" y="3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3"/>
                      <a:pt x="55" y="3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3"/>
                      <a:pt x="54" y="4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4" y="2"/>
                    </a:moveTo>
                    <a:cubicBezTo>
                      <a:pt x="54" y="2"/>
                      <a:pt x="54" y="3"/>
                      <a:pt x="54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4" y="3"/>
                      <a:pt x="54" y="3"/>
                      <a:pt x="54" y="2"/>
                    </a:cubicBezTo>
                    <a:moveTo>
                      <a:pt x="58" y="2"/>
                    </a:moveTo>
                    <a:cubicBezTo>
                      <a:pt x="58" y="2"/>
                      <a:pt x="58" y="3"/>
                      <a:pt x="57" y="3"/>
                    </a:cubicBezTo>
                    <a:cubicBezTo>
                      <a:pt x="58" y="3"/>
                      <a:pt x="59" y="4"/>
                      <a:pt x="60" y="4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60" y="3"/>
                      <a:pt x="59" y="3"/>
                      <a:pt x="58" y="2"/>
                    </a:cubicBezTo>
                    <a:moveTo>
                      <a:pt x="56" y="1"/>
                    </a:moveTo>
                    <a:cubicBezTo>
                      <a:pt x="56" y="2"/>
                      <a:pt x="56" y="2"/>
                      <a:pt x="56" y="2"/>
                    </a:cubicBezTo>
                    <a:cubicBezTo>
                      <a:pt x="56" y="2"/>
                      <a:pt x="57" y="2"/>
                      <a:pt x="57" y="2"/>
                    </a:cubicBezTo>
                    <a:cubicBezTo>
                      <a:pt x="57" y="2"/>
                      <a:pt x="57" y="2"/>
                      <a:pt x="57" y="2"/>
                    </a:cubicBezTo>
                    <a:cubicBezTo>
                      <a:pt x="57" y="1"/>
                      <a:pt x="57" y="1"/>
                      <a:pt x="56" y="1"/>
                    </a:cubicBezTo>
                    <a:moveTo>
                      <a:pt x="55" y="0"/>
                    </a:move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6" y="1"/>
                      <a:pt x="56" y="1"/>
                    </a:cubicBezTo>
                    <a:cubicBezTo>
                      <a:pt x="56" y="1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4" name="Freeform 9919"/>
              <p:cNvSpPr>
                <a:spLocks noEditPoints="1"/>
              </p:cNvSpPr>
              <p:nvPr/>
            </p:nvSpPr>
            <p:spPr bwMode="auto">
              <a:xfrm>
                <a:off x="-604" y="3523"/>
                <a:ext cx="472" cy="289"/>
              </a:xfrm>
              <a:custGeom>
                <a:avLst/>
                <a:gdLst>
                  <a:gd name="T0" fmla="*/ 65 w 200"/>
                  <a:gd name="T1" fmla="*/ 111 h 122"/>
                  <a:gd name="T2" fmla="*/ 127 w 200"/>
                  <a:gd name="T3" fmla="*/ 111 h 122"/>
                  <a:gd name="T4" fmla="*/ 59 w 200"/>
                  <a:gd name="T5" fmla="*/ 117 h 122"/>
                  <a:gd name="T6" fmla="*/ 121 w 200"/>
                  <a:gd name="T7" fmla="*/ 109 h 122"/>
                  <a:gd name="T8" fmla="*/ 67 w 200"/>
                  <a:gd name="T9" fmla="*/ 108 h 122"/>
                  <a:gd name="T10" fmla="*/ 120 w 200"/>
                  <a:gd name="T11" fmla="*/ 107 h 122"/>
                  <a:gd name="T12" fmla="*/ 112 w 200"/>
                  <a:gd name="T13" fmla="*/ 115 h 122"/>
                  <a:gd name="T14" fmla="*/ 21 w 200"/>
                  <a:gd name="T15" fmla="*/ 107 h 122"/>
                  <a:gd name="T16" fmla="*/ 19 w 200"/>
                  <a:gd name="T17" fmla="*/ 106 h 122"/>
                  <a:gd name="T18" fmla="*/ 27 w 200"/>
                  <a:gd name="T19" fmla="*/ 102 h 122"/>
                  <a:gd name="T20" fmla="*/ 41 w 200"/>
                  <a:gd name="T21" fmla="*/ 106 h 122"/>
                  <a:gd name="T22" fmla="*/ 72 w 200"/>
                  <a:gd name="T23" fmla="*/ 99 h 122"/>
                  <a:gd name="T24" fmla="*/ 91 w 200"/>
                  <a:gd name="T25" fmla="*/ 97 h 122"/>
                  <a:gd name="T26" fmla="*/ 47 w 200"/>
                  <a:gd name="T27" fmla="*/ 96 h 122"/>
                  <a:gd name="T28" fmla="*/ 14 w 200"/>
                  <a:gd name="T29" fmla="*/ 94 h 122"/>
                  <a:gd name="T30" fmla="*/ 72 w 200"/>
                  <a:gd name="T31" fmla="*/ 92 h 122"/>
                  <a:gd name="T32" fmla="*/ 27 w 200"/>
                  <a:gd name="T33" fmla="*/ 98 h 122"/>
                  <a:gd name="T34" fmla="*/ 54 w 200"/>
                  <a:gd name="T35" fmla="*/ 89 h 122"/>
                  <a:gd name="T36" fmla="*/ 79 w 200"/>
                  <a:gd name="T37" fmla="*/ 86 h 122"/>
                  <a:gd name="T38" fmla="*/ 70 w 200"/>
                  <a:gd name="T39" fmla="*/ 84 h 122"/>
                  <a:gd name="T40" fmla="*/ 77 w 200"/>
                  <a:gd name="T41" fmla="*/ 83 h 122"/>
                  <a:gd name="T42" fmla="*/ 119 w 200"/>
                  <a:gd name="T43" fmla="*/ 82 h 122"/>
                  <a:gd name="T44" fmla="*/ 72 w 200"/>
                  <a:gd name="T45" fmla="*/ 81 h 122"/>
                  <a:gd name="T46" fmla="*/ 135 w 200"/>
                  <a:gd name="T47" fmla="*/ 80 h 122"/>
                  <a:gd name="T48" fmla="*/ 39 w 200"/>
                  <a:gd name="T49" fmla="*/ 79 h 122"/>
                  <a:gd name="T50" fmla="*/ 136 w 200"/>
                  <a:gd name="T51" fmla="*/ 78 h 122"/>
                  <a:gd name="T52" fmla="*/ 82 w 200"/>
                  <a:gd name="T53" fmla="*/ 75 h 122"/>
                  <a:gd name="T54" fmla="*/ 62 w 200"/>
                  <a:gd name="T55" fmla="*/ 73 h 122"/>
                  <a:gd name="T56" fmla="*/ 77 w 200"/>
                  <a:gd name="T57" fmla="*/ 72 h 122"/>
                  <a:gd name="T58" fmla="*/ 126 w 200"/>
                  <a:gd name="T59" fmla="*/ 71 h 122"/>
                  <a:gd name="T60" fmla="*/ 157 w 200"/>
                  <a:gd name="T61" fmla="*/ 73 h 122"/>
                  <a:gd name="T62" fmla="*/ 80 w 200"/>
                  <a:gd name="T63" fmla="*/ 67 h 122"/>
                  <a:gd name="T64" fmla="*/ 27 w 200"/>
                  <a:gd name="T65" fmla="*/ 66 h 122"/>
                  <a:gd name="T66" fmla="*/ 45 w 200"/>
                  <a:gd name="T67" fmla="*/ 65 h 122"/>
                  <a:gd name="T68" fmla="*/ 32 w 200"/>
                  <a:gd name="T69" fmla="*/ 62 h 122"/>
                  <a:gd name="T70" fmla="*/ 67 w 200"/>
                  <a:gd name="T71" fmla="*/ 59 h 122"/>
                  <a:gd name="T72" fmla="*/ 67 w 200"/>
                  <a:gd name="T73" fmla="*/ 58 h 122"/>
                  <a:gd name="T74" fmla="*/ 32 w 200"/>
                  <a:gd name="T75" fmla="*/ 56 h 122"/>
                  <a:gd name="T76" fmla="*/ 71 w 200"/>
                  <a:gd name="T77" fmla="*/ 53 h 122"/>
                  <a:gd name="T78" fmla="*/ 161 w 200"/>
                  <a:gd name="T79" fmla="*/ 52 h 122"/>
                  <a:gd name="T80" fmla="*/ 173 w 200"/>
                  <a:gd name="T81" fmla="*/ 47 h 122"/>
                  <a:gd name="T82" fmla="*/ 174 w 200"/>
                  <a:gd name="T83" fmla="*/ 45 h 122"/>
                  <a:gd name="T84" fmla="*/ 47 w 200"/>
                  <a:gd name="T85" fmla="*/ 39 h 122"/>
                  <a:gd name="T86" fmla="*/ 160 w 200"/>
                  <a:gd name="T87" fmla="*/ 37 h 122"/>
                  <a:gd name="T88" fmla="*/ 85 w 200"/>
                  <a:gd name="T89" fmla="*/ 37 h 122"/>
                  <a:gd name="T90" fmla="*/ 50 w 200"/>
                  <a:gd name="T91" fmla="*/ 33 h 122"/>
                  <a:gd name="T92" fmla="*/ 167 w 200"/>
                  <a:gd name="T93" fmla="*/ 31 h 122"/>
                  <a:gd name="T94" fmla="*/ 167 w 200"/>
                  <a:gd name="T95" fmla="*/ 25 h 122"/>
                  <a:gd name="T96" fmla="*/ 71 w 200"/>
                  <a:gd name="T97" fmla="*/ 23 h 122"/>
                  <a:gd name="T98" fmla="*/ 173 w 200"/>
                  <a:gd name="T99" fmla="*/ 22 h 122"/>
                  <a:gd name="T100" fmla="*/ 165 w 200"/>
                  <a:gd name="T101" fmla="*/ 24 h 122"/>
                  <a:gd name="T102" fmla="*/ 167 w 200"/>
                  <a:gd name="T103" fmla="*/ 21 h 122"/>
                  <a:gd name="T104" fmla="*/ 168 w 200"/>
                  <a:gd name="T105" fmla="*/ 19 h 122"/>
                  <a:gd name="T106" fmla="*/ 114 w 200"/>
                  <a:gd name="T107" fmla="*/ 15 h 122"/>
                  <a:gd name="T108" fmla="*/ 131 w 200"/>
                  <a:gd name="T109" fmla="*/ 14 h 122"/>
                  <a:gd name="T110" fmla="*/ 176 w 200"/>
                  <a:gd name="T111" fmla="*/ 12 h 122"/>
                  <a:gd name="T112" fmla="*/ 150 w 200"/>
                  <a:gd name="T113" fmla="*/ 12 h 122"/>
                  <a:gd name="T114" fmla="*/ 101 w 200"/>
                  <a:gd name="T115" fmla="*/ 7 h 122"/>
                  <a:gd name="T116" fmla="*/ 147 w 200"/>
                  <a:gd name="T117" fmla="*/ 6 h 122"/>
                  <a:gd name="T118" fmla="*/ 137 w 200"/>
                  <a:gd name="T119" fmla="*/ 4 h 122"/>
                  <a:gd name="T120" fmla="*/ 138 w 200"/>
                  <a:gd name="T121" fmla="*/ 2 h 122"/>
                  <a:gd name="T122" fmla="*/ 129 w 200"/>
                  <a:gd name="T123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00" h="122">
                    <a:moveTo>
                      <a:pt x="20" y="112"/>
                    </a:moveTo>
                    <a:cubicBezTo>
                      <a:pt x="19" y="114"/>
                      <a:pt x="18" y="116"/>
                      <a:pt x="17" y="118"/>
                    </a:cubicBezTo>
                    <a:cubicBezTo>
                      <a:pt x="17" y="118"/>
                      <a:pt x="17" y="118"/>
                      <a:pt x="18" y="118"/>
                    </a:cubicBezTo>
                    <a:cubicBezTo>
                      <a:pt x="19" y="117"/>
                      <a:pt x="20" y="115"/>
                      <a:pt x="21" y="113"/>
                    </a:cubicBezTo>
                    <a:cubicBezTo>
                      <a:pt x="21" y="113"/>
                      <a:pt x="20" y="113"/>
                      <a:pt x="20" y="112"/>
                    </a:cubicBezTo>
                    <a:moveTo>
                      <a:pt x="75" y="112"/>
                    </a:moveTo>
                    <a:cubicBezTo>
                      <a:pt x="75" y="113"/>
                      <a:pt x="74" y="113"/>
                      <a:pt x="74" y="114"/>
                    </a:cubicBezTo>
                    <a:cubicBezTo>
                      <a:pt x="74" y="114"/>
                      <a:pt x="74" y="114"/>
                      <a:pt x="74" y="114"/>
                    </a:cubicBezTo>
                    <a:cubicBezTo>
                      <a:pt x="74" y="113"/>
                      <a:pt x="75" y="113"/>
                      <a:pt x="75" y="112"/>
                    </a:cubicBezTo>
                    <a:cubicBezTo>
                      <a:pt x="75" y="112"/>
                      <a:pt x="75" y="112"/>
                      <a:pt x="75" y="112"/>
                    </a:cubicBezTo>
                    <a:moveTo>
                      <a:pt x="38" y="112"/>
                    </a:moveTo>
                    <a:cubicBezTo>
                      <a:pt x="36" y="115"/>
                      <a:pt x="36" y="115"/>
                      <a:pt x="36" y="115"/>
                    </a:cubicBezTo>
                    <a:cubicBezTo>
                      <a:pt x="36" y="115"/>
                      <a:pt x="36" y="115"/>
                      <a:pt x="36" y="115"/>
                    </a:cubicBezTo>
                    <a:cubicBezTo>
                      <a:pt x="37" y="114"/>
                      <a:pt x="37" y="113"/>
                      <a:pt x="38" y="112"/>
                    </a:cubicBezTo>
                    <a:cubicBezTo>
                      <a:pt x="38" y="112"/>
                      <a:pt x="38" y="112"/>
                      <a:pt x="38" y="112"/>
                    </a:cubicBezTo>
                    <a:moveTo>
                      <a:pt x="39" y="112"/>
                    </a:moveTo>
                    <a:cubicBezTo>
                      <a:pt x="39" y="112"/>
                      <a:pt x="39" y="112"/>
                      <a:pt x="39" y="112"/>
                    </a:cubicBezTo>
                    <a:cubicBezTo>
                      <a:pt x="40" y="112"/>
                      <a:pt x="40" y="113"/>
                      <a:pt x="41" y="113"/>
                    </a:cubicBezTo>
                    <a:cubicBezTo>
                      <a:pt x="41" y="113"/>
                      <a:pt x="41" y="113"/>
                      <a:pt x="41" y="113"/>
                    </a:cubicBezTo>
                    <a:cubicBezTo>
                      <a:pt x="40" y="113"/>
                      <a:pt x="40" y="112"/>
                      <a:pt x="39" y="112"/>
                    </a:cubicBezTo>
                    <a:moveTo>
                      <a:pt x="133" y="112"/>
                    </a:moveTo>
                    <a:cubicBezTo>
                      <a:pt x="133" y="112"/>
                      <a:pt x="134" y="112"/>
                      <a:pt x="134" y="112"/>
                    </a:cubicBezTo>
                    <a:cubicBezTo>
                      <a:pt x="134" y="112"/>
                      <a:pt x="134" y="112"/>
                      <a:pt x="134" y="112"/>
                    </a:cubicBezTo>
                    <a:cubicBezTo>
                      <a:pt x="134" y="112"/>
                      <a:pt x="133" y="112"/>
                      <a:pt x="133" y="112"/>
                    </a:cubicBezTo>
                    <a:moveTo>
                      <a:pt x="19" y="112"/>
                    </a:moveTo>
                    <a:cubicBezTo>
                      <a:pt x="18" y="114"/>
                      <a:pt x="17" y="115"/>
                      <a:pt x="16" y="117"/>
                    </a:cubicBezTo>
                    <a:cubicBezTo>
                      <a:pt x="16" y="117"/>
                      <a:pt x="16" y="118"/>
                      <a:pt x="17" y="118"/>
                    </a:cubicBezTo>
                    <a:cubicBezTo>
                      <a:pt x="18" y="116"/>
                      <a:pt x="19" y="114"/>
                      <a:pt x="20" y="112"/>
                    </a:cubicBezTo>
                    <a:cubicBezTo>
                      <a:pt x="19" y="112"/>
                      <a:pt x="19" y="112"/>
                      <a:pt x="19" y="112"/>
                    </a:cubicBezTo>
                    <a:moveTo>
                      <a:pt x="39" y="112"/>
                    </a:move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cubicBezTo>
                      <a:pt x="39" y="112"/>
                      <a:pt x="39" y="112"/>
                      <a:pt x="39" y="112"/>
                    </a:cubicBezTo>
                    <a:moveTo>
                      <a:pt x="65" y="111"/>
                    </a:moveTo>
                    <a:cubicBezTo>
                      <a:pt x="63" y="113"/>
                      <a:pt x="62" y="115"/>
                      <a:pt x="61" y="117"/>
                    </a:cubicBezTo>
                    <a:cubicBezTo>
                      <a:pt x="61" y="118"/>
                      <a:pt x="62" y="118"/>
                      <a:pt x="62" y="118"/>
                    </a:cubicBezTo>
                    <a:cubicBezTo>
                      <a:pt x="62" y="118"/>
                      <a:pt x="62" y="118"/>
                      <a:pt x="63" y="118"/>
                    </a:cubicBezTo>
                    <a:cubicBezTo>
                      <a:pt x="62" y="118"/>
                      <a:pt x="62" y="118"/>
                      <a:pt x="62" y="118"/>
                    </a:cubicBezTo>
                    <a:cubicBezTo>
                      <a:pt x="65" y="119"/>
                      <a:pt x="67" y="121"/>
                      <a:pt x="69" y="122"/>
                    </a:cubicBezTo>
                    <a:cubicBezTo>
                      <a:pt x="70" y="120"/>
                      <a:pt x="71" y="118"/>
                      <a:pt x="72" y="116"/>
                    </a:cubicBezTo>
                    <a:cubicBezTo>
                      <a:pt x="70" y="115"/>
                      <a:pt x="67" y="113"/>
                      <a:pt x="65" y="111"/>
                    </a:cubicBezTo>
                    <a:moveTo>
                      <a:pt x="21" y="111"/>
                    </a:moveTo>
                    <a:cubicBezTo>
                      <a:pt x="20" y="111"/>
                      <a:pt x="20" y="112"/>
                      <a:pt x="20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1"/>
                      <a:pt x="21" y="111"/>
                      <a:pt x="21" y="111"/>
                    </a:cubicBezTo>
                    <a:moveTo>
                      <a:pt x="127" y="111"/>
                    </a:move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2"/>
                      <a:pt x="128" y="113"/>
                      <a:pt x="128" y="113"/>
                    </a:cubicBezTo>
                    <a:cubicBezTo>
                      <a:pt x="130" y="114"/>
                      <a:pt x="131" y="114"/>
                      <a:pt x="132" y="115"/>
                    </a:cubicBezTo>
                    <a:cubicBezTo>
                      <a:pt x="132" y="115"/>
                      <a:pt x="132" y="115"/>
                      <a:pt x="132" y="115"/>
                    </a:cubicBezTo>
                    <a:cubicBezTo>
                      <a:pt x="130" y="114"/>
                      <a:pt x="129" y="112"/>
                      <a:pt x="127" y="111"/>
                    </a:cubicBezTo>
                    <a:moveTo>
                      <a:pt x="38" y="111"/>
                    </a:move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moveTo>
                      <a:pt x="119" y="111"/>
                    </a:moveTo>
                    <a:cubicBezTo>
                      <a:pt x="119" y="111"/>
                      <a:pt x="119" y="111"/>
                      <a:pt x="119" y="111"/>
                    </a:cubicBezTo>
                    <a:cubicBezTo>
                      <a:pt x="125" y="115"/>
                      <a:pt x="125" y="115"/>
                      <a:pt x="125" y="115"/>
                    </a:cubicBezTo>
                    <a:cubicBezTo>
                      <a:pt x="125" y="115"/>
                      <a:pt x="125" y="114"/>
                      <a:pt x="125" y="114"/>
                    </a:cubicBezTo>
                    <a:cubicBezTo>
                      <a:pt x="123" y="113"/>
                      <a:pt x="121" y="112"/>
                      <a:pt x="119" y="111"/>
                    </a:cubicBezTo>
                    <a:moveTo>
                      <a:pt x="19" y="111"/>
                    </a:moveTo>
                    <a:cubicBezTo>
                      <a:pt x="19" y="111"/>
                      <a:pt x="19" y="111"/>
                      <a:pt x="19" y="111"/>
                    </a:cubicBezTo>
                    <a:cubicBezTo>
                      <a:pt x="20" y="111"/>
                      <a:pt x="20" y="111"/>
                      <a:pt x="20" y="111"/>
                    </a:cubicBezTo>
                    <a:cubicBezTo>
                      <a:pt x="20" y="111"/>
                      <a:pt x="20" y="111"/>
                      <a:pt x="20" y="111"/>
                    </a:cubicBezTo>
                    <a:cubicBezTo>
                      <a:pt x="19" y="111"/>
                      <a:pt x="19" y="111"/>
                      <a:pt x="19" y="111"/>
                    </a:cubicBezTo>
                    <a:moveTo>
                      <a:pt x="127" y="111"/>
                    </a:moveTo>
                    <a:cubicBezTo>
                      <a:pt x="127" y="111"/>
                      <a:pt x="127" y="111"/>
                      <a:pt x="127" y="111"/>
                    </a:cubicBezTo>
                    <a:cubicBezTo>
                      <a:pt x="129" y="112"/>
                      <a:pt x="131" y="113"/>
                      <a:pt x="133" y="114"/>
                    </a:cubicBezTo>
                    <a:cubicBezTo>
                      <a:pt x="133" y="114"/>
                      <a:pt x="133" y="114"/>
                      <a:pt x="133" y="114"/>
                    </a:cubicBezTo>
                    <a:cubicBezTo>
                      <a:pt x="131" y="113"/>
                      <a:pt x="129" y="112"/>
                      <a:pt x="127" y="111"/>
                    </a:cubicBezTo>
                    <a:moveTo>
                      <a:pt x="118" y="111"/>
                    </a:move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moveTo>
                      <a:pt x="35" y="111"/>
                    </a:moveTo>
                    <a:cubicBezTo>
                      <a:pt x="34" y="112"/>
                      <a:pt x="34" y="113"/>
                      <a:pt x="33" y="114"/>
                    </a:cubicBezTo>
                    <a:cubicBezTo>
                      <a:pt x="34" y="114"/>
                      <a:pt x="35" y="114"/>
                      <a:pt x="35" y="115"/>
                    </a:cubicBezTo>
                    <a:cubicBezTo>
                      <a:pt x="36" y="114"/>
                      <a:pt x="37" y="113"/>
                      <a:pt x="37" y="112"/>
                    </a:cubicBezTo>
                    <a:cubicBezTo>
                      <a:pt x="36" y="111"/>
                      <a:pt x="36" y="111"/>
                      <a:pt x="35" y="111"/>
                    </a:cubicBezTo>
                    <a:moveTo>
                      <a:pt x="120" y="110"/>
                    </a:moveTo>
                    <a:cubicBezTo>
                      <a:pt x="120" y="110"/>
                      <a:pt x="120" y="110"/>
                      <a:pt x="120" y="111"/>
                    </a:cubicBezTo>
                    <a:cubicBezTo>
                      <a:pt x="122" y="112"/>
                      <a:pt x="123" y="113"/>
                      <a:pt x="125" y="114"/>
                    </a:cubicBezTo>
                    <a:cubicBezTo>
                      <a:pt x="125" y="114"/>
                      <a:pt x="125" y="113"/>
                      <a:pt x="125" y="113"/>
                    </a:cubicBezTo>
                    <a:cubicBezTo>
                      <a:pt x="125" y="113"/>
                      <a:pt x="125" y="113"/>
                      <a:pt x="124" y="112"/>
                    </a:cubicBezTo>
                    <a:cubicBezTo>
                      <a:pt x="120" y="110"/>
                      <a:pt x="120" y="110"/>
                      <a:pt x="120" y="110"/>
                    </a:cubicBezTo>
                    <a:moveTo>
                      <a:pt x="16" y="110"/>
                    </a:moveTo>
                    <a:cubicBezTo>
                      <a:pt x="15" y="112"/>
                      <a:pt x="14" y="114"/>
                      <a:pt x="13" y="116"/>
                    </a:cubicBezTo>
                    <a:cubicBezTo>
                      <a:pt x="13" y="116"/>
                      <a:pt x="14" y="116"/>
                      <a:pt x="15" y="117"/>
                    </a:cubicBezTo>
                    <a:cubicBezTo>
                      <a:pt x="16" y="115"/>
                      <a:pt x="17" y="113"/>
                      <a:pt x="18" y="111"/>
                    </a:cubicBezTo>
                    <a:cubicBezTo>
                      <a:pt x="18" y="111"/>
                      <a:pt x="17" y="110"/>
                      <a:pt x="16" y="110"/>
                    </a:cubicBezTo>
                    <a:moveTo>
                      <a:pt x="101" y="110"/>
                    </a:moveTo>
                    <a:cubicBezTo>
                      <a:pt x="101" y="110"/>
                      <a:pt x="101" y="110"/>
                      <a:pt x="101" y="110"/>
                    </a:cubicBezTo>
                    <a:cubicBezTo>
                      <a:pt x="107" y="113"/>
                      <a:pt x="107" y="113"/>
                      <a:pt x="107" y="113"/>
                    </a:cubicBezTo>
                    <a:cubicBezTo>
                      <a:pt x="105" y="112"/>
                      <a:pt x="103" y="111"/>
                      <a:pt x="101" y="110"/>
                    </a:cubicBezTo>
                    <a:cubicBezTo>
                      <a:pt x="101" y="110"/>
                      <a:pt x="101" y="111"/>
                      <a:pt x="101" y="111"/>
                    </a:cubicBezTo>
                    <a:cubicBezTo>
                      <a:pt x="104" y="113"/>
                      <a:pt x="107" y="115"/>
                      <a:pt x="111" y="117"/>
                    </a:cubicBezTo>
                    <a:cubicBezTo>
                      <a:pt x="111" y="117"/>
                      <a:pt x="111" y="116"/>
                      <a:pt x="112" y="116"/>
                    </a:cubicBezTo>
                    <a:cubicBezTo>
                      <a:pt x="108" y="114"/>
                      <a:pt x="105" y="112"/>
                      <a:pt x="101" y="110"/>
                    </a:cubicBezTo>
                    <a:moveTo>
                      <a:pt x="62" y="110"/>
                    </a:moveTo>
                    <a:cubicBezTo>
                      <a:pt x="61" y="112"/>
                      <a:pt x="59" y="114"/>
                      <a:pt x="58" y="116"/>
                    </a:cubicBezTo>
                    <a:cubicBezTo>
                      <a:pt x="59" y="116"/>
                      <a:pt x="59" y="116"/>
                      <a:pt x="59" y="117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3" y="110"/>
                      <a:pt x="62" y="110"/>
                      <a:pt x="62" y="110"/>
                    </a:cubicBezTo>
                    <a:moveTo>
                      <a:pt x="128" y="110"/>
                    </a:moveTo>
                    <a:cubicBezTo>
                      <a:pt x="128" y="110"/>
                      <a:pt x="128" y="110"/>
                      <a:pt x="128" y="110"/>
                    </a:cubicBezTo>
                    <a:cubicBezTo>
                      <a:pt x="129" y="111"/>
                      <a:pt x="130" y="112"/>
                      <a:pt x="131" y="112"/>
                    </a:cubicBezTo>
                    <a:cubicBezTo>
                      <a:pt x="132" y="113"/>
                      <a:pt x="132" y="113"/>
                      <a:pt x="133" y="114"/>
                    </a:cubicBezTo>
                    <a:cubicBezTo>
                      <a:pt x="133" y="113"/>
                      <a:pt x="133" y="113"/>
                      <a:pt x="133" y="113"/>
                    </a:cubicBezTo>
                    <a:cubicBezTo>
                      <a:pt x="131" y="112"/>
                      <a:pt x="130" y="111"/>
                      <a:pt x="128" y="110"/>
                    </a:cubicBezTo>
                    <a:moveTo>
                      <a:pt x="119" y="110"/>
                    </a:move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cubicBezTo>
                      <a:pt x="119" y="110"/>
                      <a:pt x="119" y="110"/>
                      <a:pt x="119" y="110"/>
                    </a:cubicBezTo>
                    <a:moveTo>
                      <a:pt x="35" y="110"/>
                    </a:moveTo>
                    <a:cubicBezTo>
                      <a:pt x="35" y="110"/>
                      <a:pt x="35" y="110"/>
                      <a:pt x="35" y="110"/>
                    </a:cubicBezTo>
                    <a:cubicBezTo>
                      <a:pt x="36" y="110"/>
                      <a:pt x="37" y="111"/>
                      <a:pt x="38" y="111"/>
                    </a:cubicBezTo>
                    <a:cubicBezTo>
                      <a:pt x="38" y="111"/>
                      <a:pt x="38" y="111"/>
                      <a:pt x="38" y="111"/>
                    </a:cubicBezTo>
                    <a:cubicBezTo>
                      <a:pt x="37" y="111"/>
                      <a:pt x="36" y="110"/>
                      <a:pt x="35" y="110"/>
                    </a:cubicBezTo>
                    <a:moveTo>
                      <a:pt x="41" y="109"/>
                    </a:moveTo>
                    <a:cubicBezTo>
                      <a:pt x="41" y="110"/>
                      <a:pt x="41" y="110"/>
                      <a:pt x="40" y="110"/>
                    </a:cubicBezTo>
                    <a:cubicBezTo>
                      <a:pt x="41" y="111"/>
                      <a:pt x="41" y="111"/>
                      <a:pt x="42" y="111"/>
                    </a:cubicBezTo>
                    <a:cubicBezTo>
                      <a:pt x="42" y="111"/>
                      <a:pt x="42" y="111"/>
                      <a:pt x="42" y="111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2" y="110"/>
                      <a:pt x="41" y="110"/>
                      <a:pt x="41" y="109"/>
                    </a:cubicBezTo>
                    <a:moveTo>
                      <a:pt x="102" y="109"/>
                    </a:moveTo>
                    <a:cubicBezTo>
                      <a:pt x="102" y="109"/>
                      <a:pt x="102" y="109"/>
                      <a:pt x="102" y="109"/>
                    </a:cubicBezTo>
                    <a:cubicBezTo>
                      <a:pt x="105" y="112"/>
                      <a:pt x="108" y="114"/>
                      <a:pt x="112" y="116"/>
                    </a:cubicBezTo>
                    <a:cubicBezTo>
                      <a:pt x="112" y="116"/>
                      <a:pt x="112" y="116"/>
                      <a:pt x="112" y="115"/>
                    </a:cubicBezTo>
                    <a:cubicBezTo>
                      <a:pt x="108" y="113"/>
                      <a:pt x="105" y="111"/>
                      <a:pt x="102" y="109"/>
                    </a:cubicBezTo>
                    <a:moveTo>
                      <a:pt x="102" y="109"/>
                    </a:moveTo>
                    <a:cubicBezTo>
                      <a:pt x="102" y="109"/>
                      <a:pt x="102" y="109"/>
                      <a:pt x="102" y="109"/>
                    </a:cubicBezTo>
                    <a:cubicBezTo>
                      <a:pt x="105" y="111"/>
                      <a:pt x="108" y="113"/>
                      <a:pt x="112" y="115"/>
                    </a:cubicBezTo>
                    <a:cubicBezTo>
                      <a:pt x="112" y="115"/>
                      <a:pt x="112" y="115"/>
                      <a:pt x="112" y="115"/>
                    </a:cubicBezTo>
                    <a:cubicBezTo>
                      <a:pt x="109" y="113"/>
                      <a:pt x="105" y="111"/>
                      <a:pt x="102" y="109"/>
                    </a:cubicBezTo>
                    <a:moveTo>
                      <a:pt x="121" y="109"/>
                    </a:moveTo>
                    <a:cubicBezTo>
                      <a:pt x="120" y="109"/>
                      <a:pt x="120" y="110"/>
                      <a:pt x="120" y="110"/>
                    </a:cubicBezTo>
                    <a:cubicBezTo>
                      <a:pt x="122" y="111"/>
                      <a:pt x="124" y="112"/>
                      <a:pt x="126" y="113"/>
                    </a:cubicBezTo>
                    <a:cubicBezTo>
                      <a:pt x="126" y="113"/>
                      <a:pt x="126" y="113"/>
                      <a:pt x="126" y="113"/>
                    </a:cubicBezTo>
                    <a:cubicBezTo>
                      <a:pt x="124" y="111"/>
                      <a:pt x="122" y="110"/>
                      <a:pt x="121" y="109"/>
                    </a:cubicBezTo>
                    <a:moveTo>
                      <a:pt x="17" y="109"/>
                    </a:moveTo>
                    <a:cubicBezTo>
                      <a:pt x="17" y="109"/>
                      <a:pt x="17" y="109"/>
                      <a:pt x="17" y="109"/>
                    </a:cubicBezTo>
                    <a:cubicBezTo>
                      <a:pt x="17" y="110"/>
                      <a:pt x="18" y="110"/>
                      <a:pt x="19" y="111"/>
                    </a:cubicBezTo>
                    <a:cubicBezTo>
                      <a:pt x="19" y="110"/>
                      <a:pt x="19" y="110"/>
                      <a:pt x="19" y="110"/>
                    </a:cubicBezTo>
                    <a:cubicBezTo>
                      <a:pt x="17" y="109"/>
                      <a:pt x="17" y="109"/>
                      <a:pt x="17" y="109"/>
                    </a:cubicBezTo>
                    <a:moveTo>
                      <a:pt x="40" y="109"/>
                    </a:moveTo>
                    <a:cubicBezTo>
                      <a:pt x="40" y="109"/>
                      <a:pt x="40" y="110"/>
                      <a:pt x="40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10"/>
                      <a:pt x="40" y="110"/>
                      <a:pt x="41" y="109"/>
                    </a:cubicBezTo>
                    <a:cubicBezTo>
                      <a:pt x="40" y="109"/>
                      <a:pt x="40" y="109"/>
                      <a:pt x="40" y="109"/>
                    </a:cubicBezTo>
                    <a:moveTo>
                      <a:pt x="40" y="109"/>
                    </a:moveTo>
                    <a:cubicBezTo>
                      <a:pt x="39" y="110"/>
                      <a:pt x="39" y="110"/>
                      <a:pt x="39" y="110"/>
                    </a:cubicBezTo>
                    <a:cubicBezTo>
                      <a:pt x="39" y="110"/>
                      <a:pt x="39" y="110"/>
                      <a:pt x="39" y="110"/>
                    </a:cubicBezTo>
                    <a:cubicBezTo>
                      <a:pt x="40" y="109"/>
                      <a:pt x="40" y="109"/>
                      <a:pt x="40" y="109"/>
                    </a:cubicBezTo>
                    <a:cubicBezTo>
                      <a:pt x="40" y="109"/>
                      <a:pt x="40" y="109"/>
                      <a:pt x="40" y="109"/>
                    </a:cubicBezTo>
                    <a:moveTo>
                      <a:pt x="119" y="109"/>
                    </a:moveTo>
                    <a:cubicBezTo>
                      <a:pt x="119" y="109"/>
                      <a:pt x="119" y="109"/>
                      <a:pt x="119" y="109"/>
                    </a:cubicBezTo>
                    <a:cubicBezTo>
                      <a:pt x="119" y="109"/>
                      <a:pt x="119" y="109"/>
                      <a:pt x="119" y="109"/>
                    </a:cubicBezTo>
                    <a:cubicBezTo>
                      <a:pt x="120" y="109"/>
                      <a:pt x="120" y="109"/>
                      <a:pt x="120" y="109"/>
                    </a:cubicBezTo>
                    <a:cubicBezTo>
                      <a:pt x="120" y="109"/>
                      <a:pt x="120" y="109"/>
                      <a:pt x="119" y="109"/>
                    </a:cubicBezTo>
                    <a:moveTo>
                      <a:pt x="60" y="108"/>
                    </a:moveTo>
                    <a:cubicBezTo>
                      <a:pt x="56" y="115"/>
                      <a:pt x="56" y="115"/>
                      <a:pt x="56" y="115"/>
                    </a:cubicBezTo>
                    <a:cubicBezTo>
                      <a:pt x="56" y="115"/>
                      <a:pt x="56" y="115"/>
                      <a:pt x="56" y="115"/>
                    </a:cubicBezTo>
                    <a:cubicBezTo>
                      <a:pt x="57" y="113"/>
                      <a:pt x="58" y="111"/>
                      <a:pt x="60" y="108"/>
                    </a:cubicBezTo>
                    <a:cubicBezTo>
                      <a:pt x="60" y="108"/>
                      <a:pt x="60" y="108"/>
                      <a:pt x="60" y="108"/>
                    </a:cubicBezTo>
                    <a:moveTo>
                      <a:pt x="121" y="108"/>
                    </a:moveTo>
                    <a:cubicBezTo>
                      <a:pt x="121" y="108"/>
                      <a:pt x="121" y="108"/>
                      <a:pt x="121" y="109"/>
                    </a:cubicBezTo>
                    <a:cubicBezTo>
                      <a:pt x="123" y="110"/>
                      <a:pt x="125" y="111"/>
                      <a:pt x="126" y="112"/>
                    </a:cubicBezTo>
                    <a:cubicBezTo>
                      <a:pt x="126" y="112"/>
                      <a:pt x="127" y="111"/>
                      <a:pt x="127" y="111"/>
                    </a:cubicBezTo>
                    <a:cubicBezTo>
                      <a:pt x="125" y="110"/>
                      <a:pt x="123" y="109"/>
                      <a:pt x="121" y="108"/>
                    </a:cubicBezTo>
                    <a:moveTo>
                      <a:pt x="67" y="108"/>
                    </a:moveTo>
                    <a:cubicBezTo>
                      <a:pt x="67" y="108"/>
                      <a:pt x="66" y="109"/>
                      <a:pt x="66" y="109"/>
                    </a:cubicBezTo>
                    <a:cubicBezTo>
                      <a:pt x="74" y="114"/>
                      <a:pt x="74" y="114"/>
                      <a:pt x="74" y="114"/>
                    </a:cubicBezTo>
                    <a:cubicBezTo>
                      <a:pt x="74" y="113"/>
                      <a:pt x="75" y="113"/>
                      <a:pt x="75" y="112"/>
                    </a:cubicBezTo>
                    <a:cubicBezTo>
                      <a:pt x="72" y="111"/>
                      <a:pt x="70" y="109"/>
                      <a:pt x="67" y="108"/>
                    </a:cubicBezTo>
                    <a:moveTo>
                      <a:pt x="84" y="107"/>
                    </a:moveTo>
                    <a:cubicBezTo>
                      <a:pt x="83" y="109"/>
                      <a:pt x="82" y="111"/>
                      <a:pt x="81" y="112"/>
                    </a:cubicBezTo>
                    <a:cubicBezTo>
                      <a:pt x="86" y="115"/>
                      <a:pt x="90" y="117"/>
                      <a:pt x="95" y="120"/>
                    </a:cubicBezTo>
                    <a:cubicBezTo>
                      <a:pt x="95" y="118"/>
                      <a:pt x="96" y="117"/>
                      <a:pt x="97" y="115"/>
                    </a:cubicBezTo>
                    <a:cubicBezTo>
                      <a:pt x="93" y="113"/>
                      <a:pt x="88" y="110"/>
                      <a:pt x="84" y="107"/>
                    </a:cubicBezTo>
                    <a:moveTo>
                      <a:pt x="120" y="107"/>
                    </a:move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7"/>
                      <a:pt x="120" y="107"/>
                      <a:pt x="120" y="107"/>
                    </a:cubicBezTo>
                    <a:cubicBezTo>
                      <a:pt x="120" y="107"/>
                      <a:pt x="120" y="107"/>
                      <a:pt x="120" y="107"/>
                    </a:cubicBezTo>
                    <a:moveTo>
                      <a:pt x="122" y="107"/>
                    </a:moveTo>
                    <a:cubicBezTo>
                      <a:pt x="122" y="107"/>
                      <a:pt x="122" y="108"/>
                      <a:pt x="122" y="108"/>
                    </a:cubicBezTo>
                    <a:cubicBezTo>
                      <a:pt x="123" y="109"/>
                      <a:pt x="125" y="110"/>
                      <a:pt x="127" y="111"/>
                    </a:cubicBezTo>
                    <a:cubicBezTo>
                      <a:pt x="127" y="111"/>
                      <a:pt x="127" y="111"/>
                      <a:pt x="127" y="111"/>
                    </a:cubicBezTo>
                    <a:cubicBezTo>
                      <a:pt x="125" y="110"/>
                      <a:pt x="124" y="108"/>
                      <a:pt x="122" y="107"/>
                    </a:cubicBezTo>
                    <a:moveTo>
                      <a:pt x="37" y="107"/>
                    </a:moveTo>
                    <a:cubicBezTo>
                      <a:pt x="37" y="107"/>
                      <a:pt x="37" y="108"/>
                      <a:pt x="36" y="108"/>
                    </a:cubicBezTo>
                    <a:cubicBezTo>
                      <a:pt x="37" y="108"/>
                      <a:pt x="38" y="109"/>
                      <a:pt x="39" y="109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8" y="108"/>
                      <a:pt x="38" y="108"/>
                      <a:pt x="37" y="107"/>
                    </a:cubicBezTo>
                    <a:moveTo>
                      <a:pt x="98" y="107"/>
                    </a:moveTo>
                    <a:cubicBezTo>
                      <a:pt x="99" y="108"/>
                      <a:pt x="100" y="108"/>
                      <a:pt x="101" y="109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100" y="108"/>
                      <a:pt x="99" y="108"/>
                      <a:pt x="98" y="107"/>
                    </a:cubicBezTo>
                    <a:moveTo>
                      <a:pt x="57" y="107"/>
                    </a:moveTo>
                    <a:cubicBezTo>
                      <a:pt x="56" y="109"/>
                      <a:pt x="54" y="111"/>
                      <a:pt x="53" y="113"/>
                    </a:cubicBezTo>
                    <a:cubicBezTo>
                      <a:pt x="54" y="114"/>
                      <a:pt x="55" y="114"/>
                      <a:pt x="56" y="115"/>
                    </a:cubicBezTo>
                    <a:cubicBezTo>
                      <a:pt x="57" y="112"/>
                      <a:pt x="58" y="110"/>
                      <a:pt x="60" y="108"/>
                    </a:cubicBezTo>
                    <a:cubicBezTo>
                      <a:pt x="59" y="108"/>
                      <a:pt x="58" y="107"/>
                      <a:pt x="57" y="107"/>
                    </a:cubicBezTo>
                    <a:moveTo>
                      <a:pt x="121" y="107"/>
                    </a:moveTo>
                    <a:cubicBezTo>
                      <a:pt x="121" y="107"/>
                      <a:pt x="120" y="107"/>
                      <a:pt x="120" y="107"/>
                    </a:cubicBezTo>
                    <a:cubicBezTo>
                      <a:pt x="120" y="107"/>
                      <a:pt x="120" y="107"/>
                      <a:pt x="121" y="107"/>
                    </a:cubicBezTo>
                    <a:cubicBezTo>
                      <a:pt x="121" y="107"/>
                      <a:pt x="121" y="107"/>
                      <a:pt x="121" y="107"/>
                    </a:cubicBezTo>
                    <a:cubicBezTo>
                      <a:pt x="121" y="107"/>
                      <a:pt x="121" y="107"/>
                      <a:pt x="121" y="107"/>
                    </a:cubicBezTo>
                    <a:moveTo>
                      <a:pt x="122" y="106"/>
                    </a:moveTo>
                    <a:cubicBezTo>
                      <a:pt x="122" y="107"/>
                      <a:pt x="122" y="107"/>
                      <a:pt x="122" y="107"/>
                    </a:cubicBezTo>
                    <a:cubicBezTo>
                      <a:pt x="124" y="108"/>
                      <a:pt x="126" y="109"/>
                      <a:pt x="127" y="110"/>
                    </a:cubicBezTo>
                    <a:cubicBezTo>
                      <a:pt x="127" y="110"/>
                      <a:pt x="128" y="110"/>
                      <a:pt x="128" y="110"/>
                    </a:cubicBezTo>
                    <a:cubicBezTo>
                      <a:pt x="126" y="108"/>
                      <a:pt x="124" y="107"/>
                      <a:pt x="122" y="106"/>
                    </a:cubicBezTo>
                    <a:moveTo>
                      <a:pt x="85" y="106"/>
                    </a:moveTo>
                    <a:cubicBezTo>
                      <a:pt x="85" y="107"/>
                      <a:pt x="84" y="107"/>
                      <a:pt x="84" y="107"/>
                    </a:cubicBezTo>
                    <a:cubicBezTo>
                      <a:pt x="89" y="110"/>
                      <a:pt x="93" y="112"/>
                      <a:pt x="97" y="115"/>
                    </a:cubicBezTo>
                    <a:cubicBezTo>
                      <a:pt x="98" y="115"/>
                      <a:pt x="98" y="114"/>
                      <a:pt x="98" y="114"/>
                    </a:cubicBezTo>
                    <a:cubicBezTo>
                      <a:pt x="94" y="112"/>
                      <a:pt x="89" y="109"/>
                      <a:pt x="85" y="106"/>
                    </a:cubicBezTo>
                    <a:moveTo>
                      <a:pt x="64" y="106"/>
                    </a:moveTo>
                    <a:cubicBezTo>
                      <a:pt x="64" y="106"/>
                      <a:pt x="63" y="107"/>
                      <a:pt x="63" y="107"/>
                    </a:cubicBezTo>
                    <a:cubicBezTo>
                      <a:pt x="64" y="108"/>
                      <a:pt x="64" y="108"/>
                      <a:pt x="64" y="108"/>
                    </a:cubicBezTo>
                    <a:cubicBezTo>
                      <a:pt x="65" y="107"/>
                      <a:pt x="65" y="107"/>
                      <a:pt x="65" y="107"/>
                    </a:cubicBezTo>
                    <a:cubicBezTo>
                      <a:pt x="65" y="106"/>
                      <a:pt x="64" y="106"/>
                      <a:pt x="64" y="106"/>
                    </a:cubicBezTo>
                    <a:moveTo>
                      <a:pt x="121" y="106"/>
                    </a:move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cubicBezTo>
                      <a:pt x="121" y="106"/>
                      <a:pt x="121" y="106"/>
                      <a:pt x="121" y="106"/>
                    </a:cubicBezTo>
                    <a:moveTo>
                      <a:pt x="110" y="106"/>
                    </a:moveTo>
                    <a:cubicBezTo>
                      <a:pt x="110" y="106"/>
                      <a:pt x="110" y="106"/>
                      <a:pt x="111" y="106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4" y="108"/>
                      <a:pt x="112" y="107"/>
                      <a:pt x="110" y="106"/>
                    </a:cubicBezTo>
                    <a:moveTo>
                      <a:pt x="10" y="105"/>
                    </a:moveTo>
                    <a:cubicBezTo>
                      <a:pt x="10" y="105"/>
                      <a:pt x="10" y="105"/>
                      <a:pt x="10" y="105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10" y="105"/>
                      <a:pt x="10" y="105"/>
                      <a:pt x="10" y="105"/>
                    </a:cubicBezTo>
                    <a:moveTo>
                      <a:pt x="104" y="105"/>
                    </a:moveTo>
                    <a:cubicBezTo>
                      <a:pt x="104" y="106"/>
                      <a:pt x="103" y="108"/>
                      <a:pt x="102" y="109"/>
                    </a:cubicBezTo>
                    <a:cubicBezTo>
                      <a:pt x="105" y="111"/>
                      <a:pt x="109" y="113"/>
                      <a:pt x="112" y="115"/>
                    </a:cubicBezTo>
                    <a:cubicBezTo>
                      <a:pt x="113" y="114"/>
                      <a:pt x="114" y="112"/>
                      <a:pt x="115" y="111"/>
                    </a:cubicBezTo>
                    <a:cubicBezTo>
                      <a:pt x="111" y="109"/>
                      <a:pt x="108" y="107"/>
                      <a:pt x="104" y="105"/>
                    </a:cubicBezTo>
                    <a:moveTo>
                      <a:pt x="62" y="105"/>
                    </a:move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6"/>
                      <a:pt x="62" y="105"/>
                      <a:pt x="62" y="105"/>
                    </a:cubicBezTo>
                    <a:cubicBezTo>
                      <a:pt x="62" y="105"/>
                      <a:pt x="62" y="105"/>
                      <a:pt x="62" y="105"/>
                    </a:cubicBezTo>
                    <a:moveTo>
                      <a:pt x="7" y="105"/>
                    </a:moveTo>
                    <a:cubicBezTo>
                      <a:pt x="6" y="107"/>
                      <a:pt x="5" y="109"/>
                      <a:pt x="4" y="111"/>
                    </a:cubicBezTo>
                    <a:cubicBezTo>
                      <a:pt x="4" y="111"/>
                      <a:pt x="5" y="112"/>
                      <a:pt x="6" y="112"/>
                    </a:cubicBezTo>
                    <a:cubicBezTo>
                      <a:pt x="7" y="110"/>
                      <a:pt x="8" y="108"/>
                      <a:pt x="9" y="106"/>
                    </a:cubicBezTo>
                    <a:cubicBezTo>
                      <a:pt x="9" y="105"/>
                      <a:pt x="8" y="105"/>
                      <a:pt x="7" y="105"/>
                    </a:cubicBezTo>
                    <a:moveTo>
                      <a:pt x="79" y="105"/>
                    </a:moveTo>
                    <a:cubicBezTo>
                      <a:pt x="78" y="106"/>
                      <a:pt x="77" y="108"/>
                      <a:pt x="76" y="110"/>
                    </a:cubicBezTo>
                    <a:cubicBezTo>
                      <a:pt x="76" y="110"/>
                      <a:pt x="77" y="110"/>
                      <a:pt x="77" y="110"/>
                    </a:cubicBezTo>
                    <a:cubicBezTo>
                      <a:pt x="78" y="108"/>
                      <a:pt x="78" y="106"/>
                      <a:pt x="79" y="105"/>
                    </a:cubicBezTo>
                    <a:cubicBezTo>
                      <a:pt x="79" y="105"/>
                      <a:pt x="79" y="105"/>
                      <a:pt x="79" y="105"/>
                    </a:cubicBezTo>
                    <a:moveTo>
                      <a:pt x="131" y="105"/>
                    </a:moveTo>
                    <a:cubicBezTo>
                      <a:pt x="130" y="106"/>
                      <a:pt x="129" y="108"/>
                      <a:pt x="128" y="109"/>
                    </a:cubicBezTo>
                    <a:cubicBezTo>
                      <a:pt x="130" y="110"/>
                      <a:pt x="131" y="111"/>
                      <a:pt x="133" y="112"/>
                    </a:cubicBezTo>
                    <a:cubicBezTo>
                      <a:pt x="133" y="112"/>
                      <a:pt x="133" y="112"/>
                      <a:pt x="134" y="112"/>
                    </a:cubicBezTo>
                    <a:cubicBezTo>
                      <a:pt x="135" y="111"/>
                      <a:pt x="136" y="109"/>
                      <a:pt x="136" y="108"/>
                    </a:cubicBezTo>
                    <a:cubicBezTo>
                      <a:pt x="135" y="107"/>
                      <a:pt x="133" y="106"/>
                      <a:pt x="131" y="105"/>
                    </a:cubicBezTo>
                    <a:moveTo>
                      <a:pt x="93" y="104"/>
                    </a:moveTo>
                    <a:cubicBezTo>
                      <a:pt x="95" y="105"/>
                      <a:pt x="96" y="106"/>
                      <a:pt x="98" y="107"/>
                    </a:cubicBezTo>
                    <a:cubicBezTo>
                      <a:pt x="99" y="108"/>
                      <a:pt x="100" y="108"/>
                      <a:pt x="101" y="109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98" y="107"/>
                      <a:pt x="96" y="106"/>
                      <a:pt x="93" y="104"/>
                    </a:cubicBezTo>
                    <a:moveTo>
                      <a:pt x="25" y="104"/>
                    </a:moveTo>
                    <a:cubicBezTo>
                      <a:pt x="24" y="105"/>
                      <a:pt x="23" y="107"/>
                      <a:pt x="23" y="108"/>
                    </a:cubicBezTo>
                    <a:cubicBezTo>
                      <a:pt x="23" y="108"/>
                      <a:pt x="23" y="108"/>
                      <a:pt x="23" y="108"/>
                    </a:cubicBezTo>
                    <a:cubicBezTo>
                      <a:pt x="24" y="107"/>
                      <a:pt x="25" y="106"/>
                      <a:pt x="25" y="105"/>
                    </a:cubicBezTo>
                    <a:cubicBezTo>
                      <a:pt x="25" y="105"/>
                      <a:pt x="25" y="104"/>
                      <a:pt x="25" y="104"/>
                    </a:cubicBezTo>
                    <a:moveTo>
                      <a:pt x="23" y="104"/>
                    </a:moveTo>
                    <a:cubicBezTo>
                      <a:pt x="23" y="105"/>
                      <a:pt x="22" y="106"/>
                      <a:pt x="21" y="107"/>
                    </a:cubicBezTo>
                    <a:cubicBezTo>
                      <a:pt x="22" y="107"/>
                      <a:pt x="22" y="107"/>
                      <a:pt x="22" y="108"/>
                    </a:cubicBezTo>
                    <a:cubicBezTo>
                      <a:pt x="23" y="106"/>
                      <a:pt x="24" y="105"/>
                      <a:pt x="24" y="104"/>
                    </a:cubicBezTo>
                    <a:cubicBezTo>
                      <a:pt x="24" y="104"/>
                      <a:pt x="24" y="104"/>
                      <a:pt x="23" y="104"/>
                    </a:cubicBezTo>
                    <a:moveTo>
                      <a:pt x="80" y="103"/>
                    </a:moveTo>
                    <a:cubicBezTo>
                      <a:pt x="80" y="104"/>
                      <a:pt x="80" y="104"/>
                      <a:pt x="79" y="104"/>
                    </a:cubicBezTo>
                    <a:cubicBezTo>
                      <a:pt x="79" y="104"/>
                      <a:pt x="80" y="104"/>
                      <a:pt x="80" y="104"/>
                    </a:cubicBezTo>
                    <a:cubicBezTo>
                      <a:pt x="80" y="104"/>
                      <a:pt x="80" y="104"/>
                      <a:pt x="80" y="103"/>
                    </a:cubicBezTo>
                    <a:cubicBezTo>
                      <a:pt x="80" y="103"/>
                      <a:pt x="80" y="103"/>
                      <a:pt x="80" y="103"/>
                    </a:cubicBezTo>
                    <a:moveTo>
                      <a:pt x="25" y="103"/>
                    </a:moveTo>
                    <a:cubicBezTo>
                      <a:pt x="25" y="103"/>
                      <a:pt x="25" y="103"/>
                      <a:pt x="25" y="103"/>
                    </a:cubicBezTo>
                    <a:cubicBezTo>
                      <a:pt x="25" y="104"/>
                      <a:pt x="26" y="104"/>
                      <a:pt x="26" y="104"/>
                    </a:cubicBezTo>
                    <a:cubicBezTo>
                      <a:pt x="26" y="104"/>
                      <a:pt x="26" y="104"/>
                      <a:pt x="26" y="104"/>
                    </a:cubicBezTo>
                    <a:cubicBezTo>
                      <a:pt x="26" y="104"/>
                      <a:pt x="25" y="104"/>
                      <a:pt x="25" y="103"/>
                    </a:cubicBezTo>
                    <a:moveTo>
                      <a:pt x="59" y="103"/>
                    </a:moveTo>
                    <a:cubicBezTo>
                      <a:pt x="59" y="103"/>
                      <a:pt x="58" y="104"/>
                      <a:pt x="58" y="104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5"/>
                      <a:pt x="61" y="105"/>
                      <a:pt x="62" y="105"/>
                    </a:cubicBezTo>
                    <a:cubicBezTo>
                      <a:pt x="61" y="104"/>
                      <a:pt x="60" y="104"/>
                      <a:pt x="59" y="103"/>
                    </a:cubicBezTo>
                    <a:moveTo>
                      <a:pt x="24" y="103"/>
                    </a:moveTo>
                    <a:cubicBezTo>
                      <a:pt x="24" y="103"/>
                      <a:pt x="24" y="103"/>
                      <a:pt x="24" y="103"/>
                    </a:cubicBezTo>
                    <a:cubicBezTo>
                      <a:pt x="24" y="103"/>
                      <a:pt x="25" y="103"/>
                      <a:pt x="25" y="103"/>
                    </a:cubicBezTo>
                    <a:cubicBezTo>
                      <a:pt x="25" y="103"/>
                      <a:pt x="25" y="103"/>
                      <a:pt x="25" y="103"/>
                    </a:cubicBezTo>
                    <a:cubicBezTo>
                      <a:pt x="25" y="103"/>
                      <a:pt x="24" y="103"/>
                      <a:pt x="24" y="103"/>
                    </a:cubicBezTo>
                    <a:moveTo>
                      <a:pt x="106" y="102"/>
                    </a:moveTo>
                    <a:cubicBezTo>
                      <a:pt x="106" y="102"/>
                      <a:pt x="106" y="103"/>
                      <a:pt x="106" y="103"/>
                    </a:cubicBezTo>
                    <a:cubicBezTo>
                      <a:pt x="109" y="105"/>
                      <a:pt x="113" y="106"/>
                      <a:pt x="116" y="108"/>
                    </a:cubicBezTo>
                    <a:cubicBezTo>
                      <a:pt x="116" y="108"/>
                      <a:pt x="116" y="108"/>
                      <a:pt x="116" y="108"/>
                    </a:cubicBezTo>
                    <a:cubicBezTo>
                      <a:pt x="106" y="102"/>
                      <a:pt x="106" y="102"/>
                      <a:pt x="106" y="102"/>
                    </a:cubicBezTo>
                    <a:moveTo>
                      <a:pt x="4" y="102"/>
                    </a:moveTo>
                    <a:cubicBezTo>
                      <a:pt x="3" y="105"/>
                      <a:pt x="1" y="107"/>
                      <a:pt x="0" y="109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4" y="103"/>
                      <a:pt x="4" y="103"/>
                      <a:pt x="4" y="103"/>
                    </a:cubicBezTo>
                    <a:cubicBezTo>
                      <a:pt x="4" y="103"/>
                      <a:pt x="4" y="103"/>
                      <a:pt x="4" y="102"/>
                    </a:cubicBezTo>
                    <a:moveTo>
                      <a:pt x="21" y="102"/>
                    </a:moveTo>
                    <a:cubicBezTo>
                      <a:pt x="20" y="103"/>
                      <a:pt x="20" y="105"/>
                      <a:pt x="19" y="106"/>
                    </a:cubicBezTo>
                    <a:cubicBezTo>
                      <a:pt x="20" y="106"/>
                      <a:pt x="20" y="106"/>
                      <a:pt x="21" y="107"/>
                    </a:cubicBezTo>
                    <a:cubicBezTo>
                      <a:pt x="22" y="106"/>
                      <a:pt x="22" y="105"/>
                      <a:pt x="23" y="103"/>
                    </a:cubicBezTo>
                    <a:cubicBezTo>
                      <a:pt x="23" y="103"/>
                      <a:pt x="22" y="103"/>
                      <a:pt x="21" y="102"/>
                    </a:cubicBezTo>
                    <a:moveTo>
                      <a:pt x="106" y="102"/>
                    </a:moveTo>
                    <a:cubicBezTo>
                      <a:pt x="106" y="102"/>
                      <a:pt x="106" y="102"/>
                      <a:pt x="106" y="102"/>
                    </a:cubicBezTo>
                    <a:cubicBezTo>
                      <a:pt x="107" y="102"/>
                      <a:pt x="108" y="103"/>
                      <a:pt x="108" y="103"/>
                    </a:cubicBezTo>
                    <a:cubicBezTo>
                      <a:pt x="108" y="103"/>
                      <a:pt x="107" y="102"/>
                      <a:pt x="106" y="102"/>
                    </a:cubicBezTo>
                    <a:moveTo>
                      <a:pt x="88" y="102"/>
                    </a:moveTo>
                    <a:cubicBezTo>
                      <a:pt x="87" y="102"/>
                      <a:pt x="87" y="102"/>
                      <a:pt x="87" y="103"/>
                    </a:cubicBezTo>
                    <a:cubicBezTo>
                      <a:pt x="91" y="105"/>
                      <a:pt x="95" y="107"/>
                      <a:pt x="100" y="110"/>
                    </a:cubicBezTo>
                    <a:cubicBezTo>
                      <a:pt x="100" y="110"/>
                      <a:pt x="100" y="110"/>
                      <a:pt x="100" y="110"/>
                    </a:cubicBezTo>
                    <a:cubicBezTo>
                      <a:pt x="96" y="107"/>
                      <a:pt x="92" y="104"/>
                      <a:pt x="88" y="102"/>
                    </a:cubicBezTo>
                    <a:moveTo>
                      <a:pt x="88" y="102"/>
                    </a:moveTo>
                    <a:cubicBezTo>
                      <a:pt x="88" y="102"/>
                      <a:pt x="88" y="102"/>
                      <a:pt x="88" y="102"/>
                    </a:cubicBezTo>
                    <a:cubicBezTo>
                      <a:pt x="100" y="110"/>
                      <a:pt x="100" y="110"/>
                      <a:pt x="100" y="110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96" y="107"/>
                      <a:pt x="92" y="104"/>
                      <a:pt x="88" y="102"/>
                    </a:cubicBezTo>
                    <a:moveTo>
                      <a:pt x="4" y="101"/>
                    </a:moveTo>
                    <a:cubicBezTo>
                      <a:pt x="4" y="101"/>
                      <a:pt x="4" y="101"/>
                      <a:pt x="4" y="101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5" y="102"/>
                      <a:pt x="5" y="102"/>
                      <a:pt x="4" y="101"/>
                    </a:cubicBezTo>
                    <a:moveTo>
                      <a:pt x="126" y="101"/>
                    </a:moveTo>
                    <a:cubicBezTo>
                      <a:pt x="125" y="103"/>
                      <a:pt x="124" y="104"/>
                      <a:pt x="123" y="106"/>
                    </a:cubicBezTo>
                    <a:cubicBezTo>
                      <a:pt x="125" y="107"/>
                      <a:pt x="126" y="108"/>
                      <a:pt x="128" y="109"/>
                    </a:cubicBezTo>
                    <a:cubicBezTo>
                      <a:pt x="129" y="107"/>
                      <a:pt x="130" y="106"/>
                      <a:pt x="131" y="104"/>
                    </a:cubicBezTo>
                    <a:cubicBezTo>
                      <a:pt x="129" y="103"/>
                      <a:pt x="127" y="102"/>
                      <a:pt x="126" y="101"/>
                    </a:cubicBezTo>
                    <a:moveTo>
                      <a:pt x="22" y="101"/>
                    </a:moveTo>
                    <a:cubicBezTo>
                      <a:pt x="22" y="101"/>
                      <a:pt x="22" y="101"/>
                      <a:pt x="22" y="101"/>
                    </a:cubicBezTo>
                    <a:cubicBezTo>
                      <a:pt x="22" y="102"/>
                      <a:pt x="23" y="102"/>
                      <a:pt x="24" y="103"/>
                    </a:cubicBezTo>
                    <a:cubicBezTo>
                      <a:pt x="24" y="103"/>
                      <a:pt x="24" y="103"/>
                      <a:pt x="24" y="103"/>
                    </a:cubicBezTo>
                    <a:cubicBezTo>
                      <a:pt x="23" y="102"/>
                      <a:pt x="22" y="102"/>
                      <a:pt x="22" y="101"/>
                    </a:cubicBezTo>
                    <a:moveTo>
                      <a:pt x="26" y="101"/>
                    </a:moveTo>
                    <a:cubicBezTo>
                      <a:pt x="26" y="101"/>
                      <a:pt x="26" y="101"/>
                      <a:pt x="26" y="102"/>
                    </a:cubicBezTo>
                    <a:cubicBezTo>
                      <a:pt x="26" y="102"/>
                      <a:pt x="27" y="102"/>
                      <a:pt x="27" y="102"/>
                    </a:cubicBezTo>
                    <a:cubicBezTo>
                      <a:pt x="27" y="102"/>
                      <a:pt x="27" y="102"/>
                      <a:pt x="27" y="102"/>
                    </a:cubicBezTo>
                    <a:cubicBezTo>
                      <a:pt x="26" y="101"/>
                      <a:pt x="26" y="101"/>
                      <a:pt x="26" y="101"/>
                    </a:cubicBezTo>
                    <a:moveTo>
                      <a:pt x="107" y="101"/>
                    </a:moveTo>
                    <a:cubicBezTo>
                      <a:pt x="107" y="101"/>
                      <a:pt x="107" y="101"/>
                      <a:pt x="107" y="102"/>
                    </a:cubicBezTo>
                    <a:cubicBezTo>
                      <a:pt x="110" y="104"/>
                      <a:pt x="113" y="106"/>
                      <a:pt x="117" y="108"/>
                    </a:cubicBezTo>
                    <a:cubicBezTo>
                      <a:pt x="117" y="107"/>
                      <a:pt x="117" y="107"/>
                      <a:pt x="117" y="107"/>
                    </a:cubicBezTo>
                    <a:cubicBezTo>
                      <a:pt x="114" y="105"/>
                      <a:pt x="110" y="103"/>
                      <a:pt x="107" y="101"/>
                    </a:cubicBezTo>
                    <a:moveTo>
                      <a:pt x="25" y="101"/>
                    </a:moveTo>
                    <a:cubicBezTo>
                      <a:pt x="25" y="101"/>
                      <a:pt x="25" y="101"/>
                      <a:pt x="25" y="101"/>
                    </a:cubicBezTo>
                    <a:cubicBezTo>
                      <a:pt x="25" y="101"/>
                      <a:pt x="25" y="101"/>
                      <a:pt x="26" y="101"/>
                    </a:cubicBezTo>
                    <a:cubicBezTo>
                      <a:pt x="26" y="101"/>
                      <a:pt x="26" y="101"/>
                      <a:pt x="26" y="101"/>
                    </a:cubicBezTo>
                    <a:cubicBezTo>
                      <a:pt x="25" y="101"/>
                      <a:pt x="25" y="101"/>
                      <a:pt x="25" y="101"/>
                    </a:cubicBezTo>
                    <a:moveTo>
                      <a:pt x="124" y="100"/>
                    </a:moveTo>
                    <a:cubicBezTo>
                      <a:pt x="123" y="102"/>
                      <a:pt x="122" y="103"/>
                      <a:pt x="122" y="105"/>
                    </a:cubicBezTo>
                    <a:cubicBezTo>
                      <a:pt x="122" y="105"/>
                      <a:pt x="122" y="105"/>
                      <a:pt x="122" y="105"/>
                    </a:cubicBezTo>
                    <a:cubicBezTo>
                      <a:pt x="124" y="101"/>
                      <a:pt x="124" y="101"/>
                      <a:pt x="124" y="101"/>
                    </a:cubicBezTo>
                    <a:cubicBezTo>
                      <a:pt x="124" y="100"/>
                      <a:pt x="124" y="100"/>
                      <a:pt x="124" y="100"/>
                    </a:cubicBezTo>
                    <a:moveTo>
                      <a:pt x="46" y="100"/>
                    </a:moveTo>
                    <a:cubicBezTo>
                      <a:pt x="45" y="102"/>
                      <a:pt x="44" y="105"/>
                      <a:pt x="42" y="107"/>
                    </a:cubicBezTo>
                    <a:cubicBezTo>
                      <a:pt x="43" y="107"/>
                      <a:pt x="43" y="108"/>
                      <a:pt x="44" y="108"/>
                    </a:cubicBezTo>
                    <a:cubicBezTo>
                      <a:pt x="48" y="101"/>
                      <a:pt x="48" y="101"/>
                      <a:pt x="48" y="101"/>
                    </a:cubicBezTo>
                    <a:cubicBezTo>
                      <a:pt x="47" y="101"/>
                      <a:pt x="47" y="100"/>
                      <a:pt x="46" y="100"/>
                    </a:cubicBezTo>
                    <a:moveTo>
                      <a:pt x="71" y="100"/>
                    </a:moveTo>
                    <a:cubicBezTo>
                      <a:pt x="70" y="102"/>
                      <a:pt x="69" y="103"/>
                      <a:pt x="68" y="105"/>
                    </a:cubicBezTo>
                    <a:cubicBezTo>
                      <a:pt x="71" y="107"/>
                      <a:pt x="74" y="108"/>
                      <a:pt x="76" y="109"/>
                    </a:cubicBezTo>
                    <a:cubicBezTo>
                      <a:pt x="77" y="108"/>
                      <a:pt x="78" y="106"/>
                      <a:pt x="79" y="105"/>
                    </a:cubicBezTo>
                    <a:cubicBezTo>
                      <a:pt x="76" y="103"/>
                      <a:pt x="74" y="102"/>
                      <a:pt x="71" y="100"/>
                    </a:cubicBezTo>
                    <a:moveTo>
                      <a:pt x="108" y="100"/>
                    </a:moveTo>
                    <a:cubicBezTo>
                      <a:pt x="108" y="100"/>
                      <a:pt x="107" y="100"/>
                      <a:pt x="107" y="100"/>
                    </a:cubicBezTo>
                    <a:cubicBezTo>
                      <a:pt x="111" y="102"/>
                      <a:pt x="114" y="104"/>
                      <a:pt x="117" y="106"/>
                    </a:cubicBezTo>
                    <a:cubicBezTo>
                      <a:pt x="117" y="106"/>
                      <a:pt x="117" y="106"/>
                      <a:pt x="118" y="106"/>
                    </a:cubicBezTo>
                    <a:cubicBezTo>
                      <a:pt x="114" y="104"/>
                      <a:pt x="111" y="102"/>
                      <a:pt x="108" y="100"/>
                    </a:cubicBezTo>
                    <a:moveTo>
                      <a:pt x="45" y="100"/>
                    </a:moveTo>
                    <a:cubicBezTo>
                      <a:pt x="45" y="100"/>
                      <a:pt x="45" y="101"/>
                      <a:pt x="45" y="101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2" y="106"/>
                      <a:pt x="42" y="106"/>
                      <a:pt x="42" y="105"/>
                    </a:cubicBezTo>
                    <a:cubicBezTo>
                      <a:pt x="42" y="106"/>
                      <a:pt x="42" y="106"/>
                      <a:pt x="42" y="106"/>
                    </a:cubicBezTo>
                    <a:cubicBezTo>
                      <a:pt x="42" y="107"/>
                      <a:pt x="42" y="107"/>
                      <a:pt x="42" y="107"/>
                    </a:cubicBezTo>
                    <a:cubicBezTo>
                      <a:pt x="43" y="105"/>
                      <a:pt x="44" y="102"/>
                      <a:pt x="46" y="100"/>
                    </a:cubicBezTo>
                    <a:cubicBezTo>
                      <a:pt x="46" y="100"/>
                      <a:pt x="46" y="100"/>
                      <a:pt x="45" y="100"/>
                    </a:cubicBezTo>
                    <a:moveTo>
                      <a:pt x="110" y="100"/>
                    </a:moveTo>
                    <a:cubicBezTo>
                      <a:pt x="110" y="100"/>
                      <a:pt x="114" y="102"/>
                      <a:pt x="118" y="105"/>
                    </a:cubicBezTo>
                    <a:cubicBezTo>
                      <a:pt x="118" y="104"/>
                      <a:pt x="118" y="104"/>
                      <a:pt x="119" y="104"/>
                    </a:cubicBezTo>
                    <a:cubicBezTo>
                      <a:pt x="113" y="101"/>
                      <a:pt x="111" y="100"/>
                      <a:pt x="110" y="100"/>
                    </a:cubicBezTo>
                    <a:moveTo>
                      <a:pt x="23" y="99"/>
                    </a:moveTo>
                    <a:cubicBezTo>
                      <a:pt x="23" y="99"/>
                      <a:pt x="23" y="100"/>
                      <a:pt x="23" y="100"/>
                    </a:cubicBezTo>
                    <a:cubicBezTo>
                      <a:pt x="23" y="100"/>
                      <a:pt x="24" y="100"/>
                      <a:pt x="25" y="101"/>
                    </a:cubicBezTo>
                    <a:cubicBezTo>
                      <a:pt x="25" y="101"/>
                      <a:pt x="25" y="101"/>
                      <a:pt x="25" y="100"/>
                    </a:cubicBezTo>
                    <a:cubicBezTo>
                      <a:pt x="23" y="99"/>
                      <a:pt x="23" y="99"/>
                      <a:pt x="23" y="99"/>
                    </a:cubicBezTo>
                    <a:moveTo>
                      <a:pt x="135" y="99"/>
                    </a:moveTo>
                    <a:cubicBezTo>
                      <a:pt x="134" y="99"/>
                      <a:pt x="134" y="99"/>
                      <a:pt x="134" y="100"/>
                    </a:cubicBezTo>
                    <a:cubicBezTo>
                      <a:pt x="136" y="101"/>
                      <a:pt x="138" y="102"/>
                      <a:pt x="139" y="103"/>
                    </a:cubicBezTo>
                    <a:cubicBezTo>
                      <a:pt x="140" y="103"/>
                      <a:pt x="140" y="102"/>
                      <a:pt x="140" y="102"/>
                    </a:cubicBezTo>
                    <a:cubicBezTo>
                      <a:pt x="138" y="101"/>
                      <a:pt x="136" y="100"/>
                      <a:pt x="135" y="99"/>
                    </a:cubicBezTo>
                    <a:moveTo>
                      <a:pt x="108" y="99"/>
                    </a:moveTo>
                    <a:cubicBezTo>
                      <a:pt x="108" y="99"/>
                      <a:pt x="108" y="99"/>
                      <a:pt x="108" y="99"/>
                    </a:cubicBezTo>
                    <a:cubicBezTo>
                      <a:pt x="111" y="101"/>
                      <a:pt x="114" y="103"/>
                      <a:pt x="118" y="105"/>
                    </a:cubicBezTo>
                    <a:cubicBezTo>
                      <a:pt x="118" y="105"/>
                      <a:pt x="118" y="105"/>
                      <a:pt x="118" y="105"/>
                    </a:cubicBezTo>
                    <a:cubicBezTo>
                      <a:pt x="115" y="103"/>
                      <a:pt x="112" y="101"/>
                      <a:pt x="108" y="99"/>
                    </a:cubicBezTo>
                    <a:moveTo>
                      <a:pt x="82" y="99"/>
                    </a:moveTo>
                    <a:cubicBezTo>
                      <a:pt x="82" y="99"/>
                      <a:pt x="82" y="99"/>
                      <a:pt x="82" y="100"/>
                    </a:cubicBezTo>
                    <a:cubicBezTo>
                      <a:pt x="82" y="100"/>
                      <a:pt x="82" y="100"/>
                      <a:pt x="82" y="100"/>
                    </a:cubicBezTo>
                    <a:cubicBezTo>
                      <a:pt x="82" y="99"/>
                      <a:pt x="82" y="99"/>
                      <a:pt x="83" y="99"/>
                    </a:cubicBezTo>
                    <a:cubicBezTo>
                      <a:pt x="83" y="99"/>
                      <a:pt x="83" y="99"/>
                      <a:pt x="82" y="99"/>
                    </a:cubicBezTo>
                    <a:moveTo>
                      <a:pt x="72" y="99"/>
                    </a:moveTo>
                    <a:cubicBezTo>
                      <a:pt x="72" y="99"/>
                      <a:pt x="72" y="99"/>
                      <a:pt x="72" y="100"/>
                    </a:cubicBezTo>
                    <a:cubicBezTo>
                      <a:pt x="74" y="101"/>
                      <a:pt x="77" y="103"/>
                      <a:pt x="79" y="104"/>
                    </a:cubicBezTo>
                    <a:cubicBezTo>
                      <a:pt x="79" y="104"/>
                      <a:pt x="80" y="103"/>
                      <a:pt x="80" y="103"/>
                    </a:cubicBezTo>
                    <a:cubicBezTo>
                      <a:pt x="77" y="102"/>
                      <a:pt x="75" y="100"/>
                      <a:pt x="72" y="99"/>
                    </a:cubicBezTo>
                    <a:moveTo>
                      <a:pt x="83" y="99"/>
                    </a:move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cubicBezTo>
                      <a:pt x="83" y="99"/>
                      <a:pt x="83" y="99"/>
                      <a:pt x="83" y="99"/>
                    </a:cubicBezTo>
                    <a:moveTo>
                      <a:pt x="135" y="98"/>
                    </a:moveTo>
                    <a:cubicBezTo>
                      <a:pt x="135" y="98"/>
                      <a:pt x="135" y="99"/>
                      <a:pt x="135" y="99"/>
                    </a:cubicBezTo>
                    <a:cubicBezTo>
                      <a:pt x="137" y="100"/>
                      <a:pt x="138" y="101"/>
                      <a:pt x="140" y="102"/>
                    </a:cubicBezTo>
                    <a:cubicBezTo>
                      <a:pt x="140" y="102"/>
                      <a:pt x="140" y="102"/>
                      <a:pt x="140" y="101"/>
                    </a:cubicBezTo>
                    <a:cubicBezTo>
                      <a:pt x="139" y="100"/>
                      <a:pt x="137" y="99"/>
                      <a:pt x="135" y="98"/>
                    </a:cubicBezTo>
                    <a:moveTo>
                      <a:pt x="68" y="98"/>
                    </a:moveTo>
                    <a:cubicBezTo>
                      <a:pt x="67" y="100"/>
                      <a:pt x="66" y="102"/>
                      <a:pt x="65" y="103"/>
                    </a:cubicBezTo>
                    <a:cubicBezTo>
                      <a:pt x="66" y="104"/>
                      <a:pt x="66" y="104"/>
                      <a:pt x="67" y="104"/>
                    </a:cubicBezTo>
                    <a:cubicBezTo>
                      <a:pt x="70" y="99"/>
                      <a:pt x="70" y="99"/>
                      <a:pt x="70" y="99"/>
                    </a:cubicBezTo>
                    <a:cubicBezTo>
                      <a:pt x="69" y="99"/>
                      <a:pt x="69" y="99"/>
                      <a:pt x="68" y="98"/>
                    </a:cubicBezTo>
                    <a:moveTo>
                      <a:pt x="43" y="98"/>
                    </a:moveTo>
                    <a:cubicBezTo>
                      <a:pt x="41" y="100"/>
                      <a:pt x="40" y="102"/>
                      <a:pt x="38" y="105"/>
                    </a:cubicBezTo>
                    <a:cubicBezTo>
                      <a:pt x="39" y="105"/>
                      <a:pt x="40" y="106"/>
                      <a:pt x="41" y="106"/>
                    </a:cubicBezTo>
                    <a:cubicBezTo>
                      <a:pt x="42" y="104"/>
                      <a:pt x="44" y="102"/>
                      <a:pt x="45" y="99"/>
                    </a:cubicBezTo>
                    <a:cubicBezTo>
                      <a:pt x="44" y="99"/>
                      <a:pt x="43" y="98"/>
                      <a:pt x="43" y="98"/>
                    </a:cubicBezTo>
                    <a:moveTo>
                      <a:pt x="80" y="97"/>
                    </a:moveTo>
                    <a:cubicBezTo>
                      <a:pt x="82" y="99"/>
                      <a:pt x="82" y="99"/>
                      <a:pt x="82" y="99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2" y="98"/>
                      <a:pt x="81" y="98"/>
                      <a:pt x="80" y="97"/>
                    </a:cubicBezTo>
                    <a:moveTo>
                      <a:pt x="48" y="97"/>
                    </a:moveTo>
                    <a:cubicBezTo>
                      <a:pt x="48" y="97"/>
                      <a:pt x="48" y="97"/>
                      <a:pt x="48" y="98"/>
                    </a:cubicBezTo>
                    <a:cubicBezTo>
                      <a:pt x="49" y="99"/>
                      <a:pt x="49" y="99"/>
                      <a:pt x="49" y="99"/>
                    </a:cubicBezTo>
                    <a:cubicBezTo>
                      <a:pt x="50" y="98"/>
                      <a:pt x="50" y="98"/>
                      <a:pt x="50" y="98"/>
                    </a:cubicBezTo>
                    <a:cubicBezTo>
                      <a:pt x="49" y="98"/>
                      <a:pt x="49" y="97"/>
                      <a:pt x="48" y="97"/>
                    </a:cubicBezTo>
                    <a:moveTo>
                      <a:pt x="69" y="97"/>
                    </a:moveTo>
                    <a:cubicBezTo>
                      <a:pt x="69" y="97"/>
                      <a:pt x="69" y="97"/>
                      <a:pt x="69" y="98"/>
                    </a:cubicBezTo>
                    <a:cubicBezTo>
                      <a:pt x="69" y="98"/>
                      <a:pt x="70" y="98"/>
                      <a:pt x="70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69" y="97"/>
                    </a:cubicBezTo>
                    <a:moveTo>
                      <a:pt x="91" y="97"/>
                    </a:moveTo>
                    <a:cubicBezTo>
                      <a:pt x="90" y="98"/>
                      <a:pt x="89" y="100"/>
                      <a:pt x="88" y="101"/>
                    </a:cubicBezTo>
                    <a:cubicBezTo>
                      <a:pt x="90" y="102"/>
                      <a:pt x="91" y="103"/>
                      <a:pt x="93" y="104"/>
                    </a:cubicBezTo>
                    <a:cubicBezTo>
                      <a:pt x="96" y="106"/>
                      <a:pt x="98" y="107"/>
                      <a:pt x="101" y="109"/>
                    </a:cubicBezTo>
                    <a:cubicBezTo>
                      <a:pt x="102" y="107"/>
                      <a:pt x="103" y="106"/>
                      <a:pt x="103" y="104"/>
                    </a:cubicBezTo>
                    <a:cubicBezTo>
                      <a:pt x="99" y="102"/>
                      <a:pt x="95" y="99"/>
                      <a:pt x="91" y="97"/>
                    </a:cubicBezTo>
                    <a:moveTo>
                      <a:pt x="12" y="97"/>
                    </a:moveTo>
                    <a:cubicBezTo>
                      <a:pt x="11" y="98"/>
                      <a:pt x="11" y="99"/>
                      <a:pt x="10" y="101"/>
                    </a:cubicBezTo>
                    <a:cubicBezTo>
                      <a:pt x="10" y="101"/>
                      <a:pt x="11" y="101"/>
                      <a:pt x="12" y="102"/>
                    </a:cubicBezTo>
                    <a:cubicBezTo>
                      <a:pt x="13" y="100"/>
                      <a:pt x="13" y="99"/>
                      <a:pt x="14" y="98"/>
                    </a:cubicBezTo>
                    <a:cubicBezTo>
                      <a:pt x="13" y="97"/>
                      <a:pt x="13" y="97"/>
                      <a:pt x="12" y="97"/>
                    </a:cubicBezTo>
                    <a:moveTo>
                      <a:pt x="47" y="97"/>
                    </a:move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47" y="97"/>
                      <a:pt x="48" y="97"/>
                      <a:pt x="48" y="97"/>
                    </a:cubicBezTo>
                    <a:cubicBezTo>
                      <a:pt x="47" y="97"/>
                      <a:pt x="47" y="97"/>
                      <a:pt x="47" y="97"/>
                    </a:cubicBezTo>
                    <a:moveTo>
                      <a:pt x="84" y="96"/>
                    </a:moveTo>
                    <a:cubicBezTo>
                      <a:pt x="84" y="97"/>
                      <a:pt x="83" y="97"/>
                      <a:pt x="83" y="98"/>
                    </a:cubicBezTo>
                    <a:cubicBezTo>
                      <a:pt x="83" y="98"/>
                      <a:pt x="83" y="98"/>
                      <a:pt x="83" y="98"/>
                    </a:cubicBezTo>
                    <a:cubicBezTo>
                      <a:pt x="83" y="97"/>
                      <a:pt x="84" y="97"/>
                      <a:pt x="84" y="96"/>
                    </a:cubicBezTo>
                    <a:moveTo>
                      <a:pt x="129" y="96"/>
                    </a:moveTo>
                    <a:cubicBezTo>
                      <a:pt x="129" y="96"/>
                      <a:pt x="129" y="96"/>
                      <a:pt x="129" y="96"/>
                    </a:cubicBezTo>
                    <a:cubicBezTo>
                      <a:pt x="130" y="97"/>
                      <a:pt x="132" y="98"/>
                      <a:pt x="134" y="99"/>
                    </a:cubicBezTo>
                    <a:cubicBezTo>
                      <a:pt x="134" y="99"/>
                      <a:pt x="134" y="99"/>
                      <a:pt x="134" y="99"/>
                    </a:cubicBezTo>
                    <a:cubicBezTo>
                      <a:pt x="132" y="98"/>
                      <a:pt x="131" y="97"/>
                      <a:pt x="129" y="96"/>
                    </a:cubicBezTo>
                    <a:moveTo>
                      <a:pt x="63" y="95"/>
                    </a:moveTo>
                    <a:cubicBezTo>
                      <a:pt x="62" y="97"/>
                      <a:pt x="61" y="99"/>
                      <a:pt x="60" y="101"/>
                    </a:cubicBezTo>
                    <a:cubicBezTo>
                      <a:pt x="61" y="101"/>
                      <a:pt x="62" y="102"/>
                      <a:pt x="63" y="102"/>
                    </a:cubicBezTo>
                    <a:cubicBezTo>
                      <a:pt x="63" y="102"/>
                      <a:pt x="63" y="102"/>
                      <a:pt x="63" y="102"/>
                    </a:cubicBezTo>
                    <a:cubicBezTo>
                      <a:pt x="64" y="100"/>
                      <a:pt x="65" y="99"/>
                      <a:pt x="66" y="97"/>
                    </a:cubicBezTo>
                    <a:cubicBezTo>
                      <a:pt x="65" y="96"/>
                      <a:pt x="64" y="96"/>
                      <a:pt x="63" y="95"/>
                    </a:cubicBezTo>
                    <a:moveTo>
                      <a:pt x="45" y="95"/>
                    </a:moveTo>
                    <a:cubicBezTo>
                      <a:pt x="44" y="95"/>
                      <a:pt x="44" y="95"/>
                      <a:pt x="44" y="95"/>
                    </a:cubicBezTo>
                    <a:cubicBezTo>
                      <a:pt x="46" y="97"/>
                      <a:pt x="46" y="97"/>
                      <a:pt x="46" y="97"/>
                    </a:cubicBezTo>
                    <a:cubicBezTo>
                      <a:pt x="47" y="97"/>
                      <a:pt x="47" y="96"/>
                      <a:pt x="47" y="96"/>
                    </a:cubicBezTo>
                    <a:cubicBezTo>
                      <a:pt x="46" y="96"/>
                      <a:pt x="45" y="95"/>
                      <a:pt x="45" y="95"/>
                    </a:cubicBezTo>
                    <a:moveTo>
                      <a:pt x="130" y="95"/>
                    </a:moveTo>
                    <a:cubicBezTo>
                      <a:pt x="130" y="95"/>
                      <a:pt x="129" y="95"/>
                      <a:pt x="129" y="95"/>
                    </a:cubicBezTo>
                    <a:cubicBezTo>
                      <a:pt x="131" y="96"/>
                      <a:pt x="133" y="97"/>
                      <a:pt x="134" y="98"/>
                    </a:cubicBezTo>
                    <a:cubicBezTo>
                      <a:pt x="134" y="98"/>
                      <a:pt x="134" y="98"/>
                      <a:pt x="134" y="98"/>
                    </a:cubicBezTo>
                    <a:cubicBezTo>
                      <a:pt x="133" y="97"/>
                      <a:pt x="131" y="96"/>
                      <a:pt x="130" y="95"/>
                    </a:cubicBezTo>
                    <a:moveTo>
                      <a:pt x="127" y="95"/>
                    </a:moveTo>
                    <a:cubicBezTo>
                      <a:pt x="127" y="95"/>
                      <a:pt x="127" y="95"/>
                      <a:pt x="127" y="95"/>
                    </a:cubicBezTo>
                    <a:cubicBezTo>
                      <a:pt x="127" y="95"/>
                      <a:pt x="127" y="95"/>
                      <a:pt x="127" y="95"/>
                    </a:cubicBezTo>
                    <a:cubicBezTo>
                      <a:pt x="128" y="95"/>
                      <a:pt x="128" y="95"/>
                      <a:pt x="128" y="95"/>
                    </a:cubicBezTo>
                    <a:cubicBezTo>
                      <a:pt x="128" y="95"/>
                      <a:pt x="128" y="95"/>
                      <a:pt x="127" y="95"/>
                    </a:cubicBezTo>
                    <a:moveTo>
                      <a:pt x="9" y="95"/>
                    </a:moveTo>
                    <a:cubicBezTo>
                      <a:pt x="8" y="96"/>
                      <a:pt x="7" y="97"/>
                      <a:pt x="6" y="99"/>
                    </a:cubicBezTo>
                    <a:cubicBezTo>
                      <a:pt x="6" y="99"/>
                      <a:pt x="7" y="99"/>
                      <a:pt x="7" y="99"/>
                    </a:cubicBezTo>
                    <a:cubicBezTo>
                      <a:pt x="9" y="95"/>
                      <a:pt x="9" y="95"/>
                      <a:pt x="9" y="95"/>
                    </a:cubicBezTo>
                    <a:cubicBezTo>
                      <a:pt x="9" y="95"/>
                      <a:pt x="9" y="95"/>
                      <a:pt x="9" y="95"/>
                    </a:cubicBezTo>
                    <a:moveTo>
                      <a:pt x="75" y="94"/>
                    </a:moveTo>
                    <a:cubicBezTo>
                      <a:pt x="75" y="94"/>
                      <a:pt x="75" y="94"/>
                      <a:pt x="75" y="94"/>
                    </a:cubicBezTo>
                    <a:cubicBezTo>
                      <a:pt x="77" y="96"/>
                      <a:pt x="77" y="96"/>
                      <a:pt x="77" y="96"/>
                    </a:cubicBezTo>
                    <a:cubicBezTo>
                      <a:pt x="77" y="96"/>
                      <a:pt x="76" y="95"/>
                      <a:pt x="75" y="95"/>
                    </a:cubicBezTo>
                    <a:cubicBezTo>
                      <a:pt x="74" y="95"/>
                      <a:pt x="74" y="95"/>
                      <a:pt x="74" y="95"/>
                    </a:cubicBezTo>
                    <a:cubicBezTo>
                      <a:pt x="76" y="96"/>
                      <a:pt x="79" y="98"/>
                      <a:pt x="82" y="100"/>
                    </a:cubicBezTo>
                    <a:cubicBezTo>
                      <a:pt x="82" y="99"/>
                      <a:pt x="82" y="99"/>
                      <a:pt x="82" y="99"/>
                    </a:cubicBezTo>
                    <a:cubicBezTo>
                      <a:pt x="80" y="97"/>
                      <a:pt x="77" y="96"/>
                      <a:pt x="75" y="94"/>
                    </a:cubicBezTo>
                    <a:moveTo>
                      <a:pt x="64" y="94"/>
                    </a:moveTo>
                    <a:cubicBezTo>
                      <a:pt x="64" y="94"/>
                      <a:pt x="64" y="95"/>
                      <a:pt x="64" y="95"/>
                    </a:cubicBezTo>
                    <a:cubicBezTo>
                      <a:pt x="65" y="95"/>
                      <a:pt x="66" y="96"/>
                      <a:pt x="66" y="96"/>
                    </a:cubicBezTo>
                    <a:cubicBezTo>
                      <a:pt x="67" y="96"/>
                      <a:pt x="67" y="96"/>
                      <a:pt x="67" y="96"/>
                    </a:cubicBezTo>
                    <a:cubicBezTo>
                      <a:pt x="66" y="95"/>
                      <a:pt x="65" y="95"/>
                      <a:pt x="64" y="94"/>
                    </a:cubicBezTo>
                    <a:moveTo>
                      <a:pt x="128" y="94"/>
                    </a:move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cubicBezTo>
                      <a:pt x="128" y="94"/>
                      <a:pt x="128" y="94"/>
                      <a:pt x="128" y="94"/>
                    </a:cubicBezTo>
                    <a:moveTo>
                      <a:pt x="14" y="94"/>
                    </a:move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5" y="95"/>
                      <a:pt x="15" y="95"/>
                    </a:cubicBezTo>
                    <a:cubicBezTo>
                      <a:pt x="15" y="95"/>
                      <a:pt x="15" y="95"/>
                      <a:pt x="16" y="95"/>
                    </a:cubicBezTo>
                    <a:cubicBezTo>
                      <a:pt x="14" y="94"/>
                      <a:pt x="14" y="94"/>
                      <a:pt x="14" y="94"/>
                    </a:cubicBezTo>
                    <a:moveTo>
                      <a:pt x="93" y="94"/>
                    </a:moveTo>
                    <a:cubicBezTo>
                      <a:pt x="93" y="94"/>
                      <a:pt x="93" y="94"/>
                      <a:pt x="93" y="94"/>
                    </a:cubicBezTo>
                    <a:cubicBezTo>
                      <a:pt x="97" y="96"/>
                      <a:pt x="101" y="99"/>
                      <a:pt x="105" y="101"/>
                    </a:cubicBezTo>
                    <a:cubicBezTo>
                      <a:pt x="105" y="101"/>
                      <a:pt x="105" y="101"/>
                      <a:pt x="105" y="101"/>
                    </a:cubicBezTo>
                    <a:cubicBezTo>
                      <a:pt x="101" y="99"/>
                      <a:pt x="97" y="96"/>
                      <a:pt x="93" y="94"/>
                    </a:cubicBezTo>
                    <a:moveTo>
                      <a:pt x="138" y="94"/>
                    </a:moveTo>
                    <a:cubicBezTo>
                      <a:pt x="138" y="94"/>
                      <a:pt x="138" y="94"/>
                      <a:pt x="138" y="94"/>
                    </a:cubicBezTo>
                    <a:cubicBezTo>
                      <a:pt x="140" y="95"/>
                      <a:pt x="141" y="96"/>
                      <a:pt x="143" y="97"/>
                    </a:cubicBezTo>
                    <a:cubicBezTo>
                      <a:pt x="143" y="97"/>
                      <a:pt x="143" y="97"/>
                      <a:pt x="143" y="97"/>
                    </a:cubicBezTo>
                    <a:cubicBezTo>
                      <a:pt x="142" y="96"/>
                      <a:pt x="140" y="95"/>
                      <a:pt x="138" y="94"/>
                    </a:cubicBezTo>
                    <a:moveTo>
                      <a:pt x="71" y="93"/>
                    </a:move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4"/>
                      <a:pt x="72" y="94"/>
                      <a:pt x="72" y="94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3" y="94"/>
                      <a:pt x="72" y="94"/>
                      <a:pt x="72" y="94"/>
                    </a:cubicBezTo>
                    <a:cubicBezTo>
                      <a:pt x="72" y="93"/>
                      <a:pt x="72" y="93"/>
                      <a:pt x="71" y="93"/>
                    </a:cubicBezTo>
                    <a:moveTo>
                      <a:pt x="112" y="93"/>
                    </a:moveTo>
                    <a:cubicBezTo>
                      <a:pt x="111" y="95"/>
                      <a:pt x="110" y="96"/>
                      <a:pt x="109" y="98"/>
                    </a:cubicBezTo>
                    <a:cubicBezTo>
                      <a:pt x="112" y="100"/>
                      <a:pt x="116" y="102"/>
                      <a:pt x="119" y="103"/>
                    </a:cubicBezTo>
                    <a:cubicBezTo>
                      <a:pt x="120" y="102"/>
                      <a:pt x="121" y="100"/>
                      <a:pt x="122" y="99"/>
                    </a:cubicBezTo>
                    <a:cubicBezTo>
                      <a:pt x="118" y="97"/>
                      <a:pt x="115" y="95"/>
                      <a:pt x="112" y="93"/>
                    </a:cubicBezTo>
                    <a:moveTo>
                      <a:pt x="93" y="93"/>
                    </a:moveTo>
                    <a:cubicBezTo>
                      <a:pt x="93" y="93"/>
                      <a:pt x="93" y="93"/>
                      <a:pt x="93" y="93"/>
                    </a:cubicBezTo>
                    <a:cubicBezTo>
                      <a:pt x="97" y="96"/>
                      <a:pt x="101" y="98"/>
                      <a:pt x="105" y="101"/>
                    </a:cubicBezTo>
                    <a:cubicBezTo>
                      <a:pt x="106" y="101"/>
                      <a:pt x="106" y="100"/>
                      <a:pt x="106" y="100"/>
                    </a:cubicBezTo>
                    <a:cubicBezTo>
                      <a:pt x="102" y="98"/>
                      <a:pt x="97" y="95"/>
                      <a:pt x="93" y="93"/>
                    </a:cubicBezTo>
                    <a:moveTo>
                      <a:pt x="72" y="92"/>
                    </a:moveTo>
                    <a:cubicBezTo>
                      <a:pt x="72" y="92"/>
                      <a:pt x="72" y="93"/>
                      <a:pt x="72" y="93"/>
                    </a:cubicBezTo>
                    <a:cubicBezTo>
                      <a:pt x="72" y="93"/>
                      <a:pt x="73" y="93"/>
                      <a:pt x="73" y="93"/>
                    </a:cubicBezTo>
                    <a:cubicBezTo>
                      <a:pt x="73" y="93"/>
                      <a:pt x="73" y="93"/>
                      <a:pt x="73" y="93"/>
                    </a:cubicBezTo>
                    <a:cubicBezTo>
                      <a:pt x="73" y="93"/>
                      <a:pt x="72" y="93"/>
                      <a:pt x="72" y="92"/>
                    </a:cubicBezTo>
                    <a:moveTo>
                      <a:pt x="94" y="92"/>
                    </a:moveTo>
                    <a:cubicBezTo>
                      <a:pt x="94" y="92"/>
                      <a:pt x="94" y="92"/>
                      <a:pt x="94" y="92"/>
                    </a:cubicBezTo>
                    <a:cubicBezTo>
                      <a:pt x="98" y="95"/>
                      <a:pt x="102" y="97"/>
                      <a:pt x="106" y="100"/>
                    </a:cubicBezTo>
                    <a:cubicBezTo>
                      <a:pt x="106" y="99"/>
                      <a:pt x="106" y="99"/>
                      <a:pt x="106" y="99"/>
                    </a:cubicBezTo>
                    <a:cubicBezTo>
                      <a:pt x="102" y="97"/>
                      <a:pt x="98" y="94"/>
                      <a:pt x="94" y="92"/>
                    </a:cubicBezTo>
                    <a:moveTo>
                      <a:pt x="32" y="91"/>
                    </a:moveTo>
                    <a:cubicBezTo>
                      <a:pt x="31" y="94"/>
                      <a:pt x="29" y="96"/>
                      <a:pt x="28" y="99"/>
                    </a:cubicBezTo>
                    <a:cubicBezTo>
                      <a:pt x="28" y="99"/>
                      <a:pt x="28" y="99"/>
                      <a:pt x="29" y="99"/>
                    </a:cubicBezTo>
                    <a:cubicBezTo>
                      <a:pt x="29" y="98"/>
                      <a:pt x="30" y="97"/>
                      <a:pt x="31" y="96"/>
                    </a:cubicBezTo>
                    <a:cubicBezTo>
                      <a:pt x="31" y="95"/>
                      <a:pt x="32" y="93"/>
                      <a:pt x="33" y="92"/>
                    </a:cubicBezTo>
                    <a:cubicBezTo>
                      <a:pt x="33" y="92"/>
                      <a:pt x="32" y="91"/>
                      <a:pt x="32" y="91"/>
                    </a:cubicBezTo>
                    <a:moveTo>
                      <a:pt x="68" y="91"/>
                    </a:moveTo>
                    <a:cubicBezTo>
                      <a:pt x="68" y="91"/>
                      <a:pt x="68" y="91"/>
                      <a:pt x="69" y="92"/>
                    </a:cubicBezTo>
                    <a:cubicBezTo>
                      <a:pt x="69" y="92"/>
                      <a:pt x="69" y="92"/>
                      <a:pt x="69" y="92"/>
                    </a:cubicBezTo>
                    <a:cubicBezTo>
                      <a:pt x="68" y="91"/>
                      <a:pt x="68" y="91"/>
                      <a:pt x="68" y="91"/>
                    </a:cubicBezTo>
                    <a:moveTo>
                      <a:pt x="95" y="91"/>
                    </a:moveTo>
                    <a:cubicBezTo>
                      <a:pt x="94" y="91"/>
                      <a:pt x="94" y="91"/>
                      <a:pt x="94" y="91"/>
                    </a:cubicBezTo>
                    <a:cubicBezTo>
                      <a:pt x="98" y="94"/>
                      <a:pt x="103" y="96"/>
                      <a:pt x="107" y="99"/>
                    </a:cubicBezTo>
                    <a:cubicBezTo>
                      <a:pt x="107" y="99"/>
                      <a:pt x="107" y="98"/>
                      <a:pt x="107" y="98"/>
                    </a:cubicBezTo>
                    <a:cubicBezTo>
                      <a:pt x="103" y="96"/>
                      <a:pt x="99" y="93"/>
                      <a:pt x="95" y="91"/>
                    </a:cubicBezTo>
                    <a:moveTo>
                      <a:pt x="133" y="90"/>
                    </a:moveTo>
                    <a:cubicBezTo>
                      <a:pt x="133" y="90"/>
                      <a:pt x="132" y="90"/>
                      <a:pt x="132" y="90"/>
                    </a:cubicBezTo>
                    <a:cubicBezTo>
                      <a:pt x="134" y="91"/>
                      <a:pt x="136" y="92"/>
                      <a:pt x="137" y="93"/>
                    </a:cubicBezTo>
                    <a:cubicBezTo>
                      <a:pt x="137" y="93"/>
                      <a:pt x="137" y="93"/>
                      <a:pt x="137" y="93"/>
                    </a:cubicBezTo>
                    <a:cubicBezTo>
                      <a:pt x="136" y="92"/>
                      <a:pt x="134" y="91"/>
                      <a:pt x="133" y="90"/>
                    </a:cubicBezTo>
                    <a:moveTo>
                      <a:pt x="67" y="89"/>
                    </a:moveTo>
                    <a:cubicBezTo>
                      <a:pt x="67" y="90"/>
                      <a:pt x="67" y="90"/>
                      <a:pt x="67" y="90"/>
                    </a:cubicBezTo>
                    <a:cubicBezTo>
                      <a:pt x="68" y="90"/>
                      <a:pt x="69" y="91"/>
                      <a:pt x="70" y="91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69" y="91"/>
                      <a:pt x="68" y="90"/>
                      <a:pt x="67" y="89"/>
                    </a:cubicBezTo>
                    <a:moveTo>
                      <a:pt x="29" y="89"/>
                    </a:moveTo>
                    <a:cubicBezTo>
                      <a:pt x="28" y="92"/>
                      <a:pt x="26" y="94"/>
                      <a:pt x="25" y="97"/>
                    </a:cubicBezTo>
                    <a:cubicBezTo>
                      <a:pt x="25" y="97"/>
                      <a:pt x="26" y="98"/>
                      <a:pt x="27" y="98"/>
                    </a:cubicBezTo>
                    <a:cubicBezTo>
                      <a:pt x="27" y="97"/>
                      <a:pt x="28" y="96"/>
                      <a:pt x="28" y="95"/>
                    </a:cubicBezTo>
                    <a:cubicBezTo>
                      <a:pt x="28" y="96"/>
                      <a:pt x="27" y="97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9" y="96"/>
                      <a:pt x="30" y="93"/>
                      <a:pt x="32" y="91"/>
                    </a:cubicBezTo>
                    <a:cubicBezTo>
                      <a:pt x="31" y="90"/>
                      <a:pt x="30" y="90"/>
                      <a:pt x="29" y="89"/>
                    </a:cubicBezTo>
                    <a:moveTo>
                      <a:pt x="78" y="89"/>
                    </a:moveTo>
                    <a:cubicBezTo>
                      <a:pt x="77" y="91"/>
                      <a:pt x="76" y="92"/>
                      <a:pt x="75" y="93"/>
                    </a:cubicBezTo>
                    <a:cubicBezTo>
                      <a:pt x="78" y="95"/>
                      <a:pt x="80" y="96"/>
                      <a:pt x="83" y="98"/>
                    </a:cubicBezTo>
                    <a:cubicBezTo>
                      <a:pt x="83" y="96"/>
                      <a:pt x="84" y="95"/>
                      <a:pt x="85" y="94"/>
                    </a:cubicBezTo>
                    <a:cubicBezTo>
                      <a:pt x="83" y="92"/>
                      <a:pt x="80" y="91"/>
                      <a:pt x="78" y="89"/>
                    </a:cubicBezTo>
                    <a:moveTo>
                      <a:pt x="131" y="89"/>
                    </a:move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cubicBezTo>
                      <a:pt x="131" y="89"/>
                      <a:pt x="131" y="89"/>
                      <a:pt x="131" y="89"/>
                    </a:cubicBezTo>
                    <a:moveTo>
                      <a:pt x="53" y="89"/>
                    </a:moveTo>
                    <a:cubicBezTo>
                      <a:pt x="52" y="91"/>
                      <a:pt x="51" y="93"/>
                      <a:pt x="49" y="95"/>
                    </a:cubicBezTo>
                    <a:cubicBezTo>
                      <a:pt x="50" y="95"/>
                      <a:pt x="50" y="95"/>
                      <a:pt x="51" y="95"/>
                    </a:cubicBezTo>
                    <a:cubicBezTo>
                      <a:pt x="53" y="92"/>
                      <a:pt x="53" y="92"/>
                      <a:pt x="53" y="92"/>
                    </a:cubicBezTo>
                    <a:cubicBezTo>
                      <a:pt x="53" y="91"/>
                      <a:pt x="54" y="90"/>
                      <a:pt x="54" y="90"/>
                    </a:cubicBezTo>
                    <a:cubicBezTo>
                      <a:pt x="54" y="90"/>
                      <a:pt x="53" y="89"/>
                      <a:pt x="53" y="89"/>
                    </a:cubicBezTo>
                    <a:moveTo>
                      <a:pt x="52" y="88"/>
                    </a:moveTo>
                    <a:cubicBezTo>
                      <a:pt x="51" y="90"/>
                      <a:pt x="50" y="92"/>
                      <a:pt x="49" y="94"/>
                    </a:cubicBezTo>
                    <a:cubicBezTo>
                      <a:pt x="49" y="94"/>
                      <a:pt x="49" y="94"/>
                      <a:pt x="49" y="94"/>
                    </a:cubicBezTo>
                    <a:cubicBezTo>
                      <a:pt x="50" y="93"/>
                      <a:pt x="51" y="91"/>
                      <a:pt x="53" y="89"/>
                    </a:cubicBezTo>
                    <a:cubicBezTo>
                      <a:pt x="52" y="89"/>
                      <a:pt x="52" y="89"/>
                      <a:pt x="52" y="89"/>
                    </a:cubicBezTo>
                    <a:cubicBezTo>
                      <a:pt x="50" y="93"/>
                      <a:pt x="50" y="93"/>
                      <a:pt x="50" y="93"/>
                    </a:cubicBezTo>
                    <a:cubicBezTo>
                      <a:pt x="50" y="92"/>
                      <a:pt x="51" y="90"/>
                      <a:pt x="52" y="89"/>
                    </a:cubicBezTo>
                    <a:cubicBezTo>
                      <a:pt x="52" y="89"/>
                      <a:pt x="52" y="89"/>
                      <a:pt x="52" y="88"/>
                    </a:cubicBezTo>
                    <a:moveTo>
                      <a:pt x="115" y="88"/>
                    </a:moveTo>
                    <a:cubicBezTo>
                      <a:pt x="115" y="88"/>
                      <a:pt x="115" y="88"/>
                      <a:pt x="115" y="88"/>
                    </a:cubicBezTo>
                    <a:cubicBezTo>
                      <a:pt x="118" y="90"/>
                      <a:pt x="120" y="91"/>
                      <a:pt x="123" y="93"/>
                    </a:cubicBezTo>
                    <a:cubicBezTo>
                      <a:pt x="117" y="90"/>
                      <a:pt x="117" y="90"/>
                      <a:pt x="117" y="90"/>
                    </a:cubicBezTo>
                    <a:cubicBezTo>
                      <a:pt x="116" y="89"/>
                      <a:pt x="116" y="88"/>
                      <a:pt x="115" y="88"/>
                    </a:cubicBezTo>
                    <a:moveTo>
                      <a:pt x="53" y="88"/>
                    </a:move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9"/>
                      <a:pt x="54" y="89"/>
                      <a:pt x="54" y="89"/>
                    </a:cubicBezTo>
                    <a:cubicBezTo>
                      <a:pt x="55" y="89"/>
                      <a:pt x="55" y="89"/>
                      <a:pt x="55" y="89"/>
                    </a:cubicBezTo>
                    <a:cubicBezTo>
                      <a:pt x="54" y="88"/>
                      <a:pt x="54" y="88"/>
                      <a:pt x="53" y="88"/>
                    </a:cubicBezTo>
                    <a:moveTo>
                      <a:pt x="115" y="88"/>
                    </a:moveTo>
                    <a:cubicBezTo>
                      <a:pt x="115" y="88"/>
                      <a:pt x="115" y="88"/>
                      <a:pt x="115" y="88"/>
                    </a:cubicBezTo>
                    <a:cubicBezTo>
                      <a:pt x="117" y="90"/>
                      <a:pt x="117" y="90"/>
                      <a:pt x="117" y="90"/>
                    </a:cubicBezTo>
                    <a:cubicBezTo>
                      <a:pt x="119" y="91"/>
                      <a:pt x="121" y="92"/>
                      <a:pt x="125" y="94"/>
                    </a:cubicBezTo>
                    <a:cubicBezTo>
                      <a:pt x="125" y="94"/>
                      <a:pt x="125" y="93"/>
                      <a:pt x="125" y="93"/>
                    </a:cubicBezTo>
                    <a:cubicBezTo>
                      <a:pt x="122" y="91"/>
                      <a:pt x="119" y="90"/>
                      <a:pt x="115" y="88"/>
                    </a:cubicBezTo>
                    <a:moveTo>
                      <a:pt x="53" y="87"/>
                    </a:move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3" y="87"/>
                    </a:cubicBezTo>
                    <a:moveTo>
                      <a:pt x="75" y="87"/>
                    </a:moveTo>
                    <a:cubicBezTo>
                      <a:pt x="74" y="89"/>
                      <a:pt x="73" y="90"/>
                      <a:pt x="72" y="92"/>
                    </a:cubicBezTo>
                    <a:cubicBezTo>
                      <a:pt x="73" y="92"/>
                      <a:pt x="73" y="92"/>
                      <a:pt x="74" y="92"/>
                    </a:cubicBezTo>
                    <a:cubicBezTo>
                      <a:pt x="76" y="88"/>
                      <a:pt x="76" y="88"/>
                      <a:pt x="76" y="88"/>
                    </a:cubicBezTo>
                    <a:cubicBezTo>
                      <a:pt x="76" y="88"/>
                      <a:pt x="75" y="88"/>
                      <a:pt x="75" y="87"/>
                    </a:cubicBezTo>
                    <a:moveTo>
                      <a:pt x="53" y="87"/>
                    </a:moveTo>
                    <a:cubicBezTo>
                      <a:pt x="52" y="87"/>
                      <a:pt x="52" y="88"/>
                      <a:pt x="52" y="88"/>
                    </a:cubicBezTo>
                    <a:cubicBezTo>
                      <a:pt x="52" y="88"/>
                      <a:pt x="52" y="88"/>
                      <a:pt x="52" y="88"/>
                    </a:cubicBezTo>
                    <a:cubicBezTo>
                      <a:pt x="53" y="88"/>
                      <a:pt x="53" y="88"/>
                      <a:pt x="53" y="87"/>
                    </a:cubicBezTo>
                    <a:cubicBezTo>
                      <a:pt x="53" y="87"/>
                      <a:pt x="53" y="87"/>
                      <a:pt x="53" y="87"/>
                    </a:cubicBezTo>
                    <a:moveTo>
                      <a:pt x="49" y="87"/>
                    </a:moveTo>
                    <a:cubicBezTo>
                      <a:pt x="48" y="89"/>
                      <a:pt x="47" y="91"/>
                      <a:pt x="46" y="93"/>
                    </a:cubicBezTo>
                    <a:cubicBezTo>
                      <a:pt x="47" y="93"/>
                      <a:pt x="48" y="93"/>
                      <a:pt x="48" y="94"/>
                    </a:cubicBezTo>
                    <a:cubicBezTo>
                      <a:pt x="49" y="92"/>
                      <a:pt x="51" y="90"/>
                      <a:pt x="52" y="88"/>
                    </a:cubicBezTo>
                    <a:cubicBezTo>
                      <a:pt x="51" y="88"/>
                      <a:pt x="50" y="88"/>
                      <a:pt x="49" y="87"/>
                    </a:cubicBezTo>
                    <a:moveTo>
                      <a:pt x="116" y="87"/>
                    </a:moveTo>
                    <a:cubicBezTo>
                      <a:pt x="116" y="87"/>
                      <a:pt x="116" y="87"/>
                      <a:pt x="116" y="87"/>
                    </a:cubicBezTo>
                    <a:cubicBezTo>
                      <a:pt x="119" y="89"/>
                      <a:pt x="122" y="91"/>
                      <a:pt x="125" y="93"/>
                    </a:cubicBezTo>
                    <a:cubicBezTo>
                      <a:pt x="125" y="93"/>
                      <a:pt x="125" y="93"/>
                      <a:pt x="125" y="92"/>
                    </a:cubicBezTo>
                    <a:cubicBezTo>
                      <a:pt x="122" y="91"/>
                      <a:pt x="119" y="89"/>
                      <a:pt x="116" y="87"/>
                    </a:cubicBezTo>
                    <a:moveTo>
                      <a:pt x="80" y="86"/>
                    </a:moveTo>
                    <a:cubicBezTo>
                      <a:pt x="80" y="86"/>
                      <a:pt x="80" y="86"/>
                      <a:pt x="79" y="86"/>
                    </a:cubicBezTo>
                    <a:cubicBezTo>
                      <a:pt x="82" y="88"/>
                      <a:pt x="84" y="89"/>
                      <a:pt x="87" y="91"/>
                    </a:cubicBezTo>
                    <a:cubicBezTo>
                      <a:pt x="87" y="90"/>
                      <a:pt x="87" y="90"/>
                      <a:pt x="87" y="90"/>
                    </a:cubicBezTo>
                    <a:cubicBezTo>
                      <a:pt x="85" y="89"/>
                      <a:pt x="82" y="87"/>
                      <a:pt x="80" y="86"/>
                    </a:cubicBezTo>
                    <a:moveTo>
                      <a:pt x="50" y="86"/>
                    </a:moveTo>
                    <a:cubicBezTo>
                      <a:pt x="50" y="86"/>
                      <a:pt x="50" y="86"/>
                      <a:pt x="50" y="87"/>
                    </a:cubicBezTo>
                    <a:cubicBezTo>
                      <a:pt x="51" y="87"/>
                      <a:pt x="51" y="87"/>
                      <a:pt x="52" y="88"/>
                    </a:cubicBezTo>
                    <a:cubicBezTo>
                      <a:pt x="52" y="88"/>
                      <a:pt x="52" y="87"/>
                      <a:pt x="52" y="87"/>
                    </a:cubicBezTo>
                    <a:cubicBezTo>
                      <a:pt x="52" y="87"/>
                      <a:pt x="52" y="87"/>
                      <a:pt x="51" y="86"/>
                    </a:cubicBezTo>
                    <a:cubicBezTo>
                      <a:pt x="51" y="86"/>
                      <a:pt x="51" y="86"/>
                      <a:pt x="50" y="86"/>
                    </a:cubicBezTo>
                    <a:moveTo>
                      <a:pt x="143" y="85"/>
                    </a:moveTo>
                    <a:cubicBezTo>
                      <a:pt x="143" y="86"/>
                      <a:pt x="142" y="87"/>
                      <a:pt x="142" y="87"/>
                    </a:cubicBezTo>
                    <a:cubicBezTo>
                      <a:pt x="144" y="88"/>
                      <a:pt x="145" y="89"/>
                      <a:pt x="147" y="90"/>
                    </a:cubicBezTo>
                    <a:cubicBezTo>
                      <a:pt x="147" y="90"/>
                      <a:pt x="148" y="89"/>
                      <a:pt x="148" y="88"/>
                    </a:cubicBezTo>
                    <a:cubicBezTo>
                      <a:pt x="147" y="87"/>
                      <a:pt x="145" y="86"/>
                      <a:pt x="143" y="85"/>
                    </a:cubicBezTo>
                    <a:moveTo>
                      <a:pt x="80" y="85"/>
                    </a:moveTo>
                    <a:cubicBezTo>
                      <a:pt x="80" y="85"/>
                      <a:pt x="80" y="85"/>
                      <a:pt x="80" y="86"/>
                    </a:cubicBezTo>
                    <a:cubicBezTo>
                      <a:pt x="82" y="87"/>
                      <a:pt x="85" y="88"/>
                      <a:pt x="87" y="90"/>
                    </a:cubicBezTo>
                    <a:cubicBezTo>
                      <a:pt x="87" y="90"/>
                      <a:pt x="87" y="89"/>
                      <a:pt x="88" y="89"/>
                    </a:cubicBezTo>
                    <a:cubicBezTo>
                      <a:pt x="85" y="88"/>
                      <a:pt x="83" y="86"/>
                      <a:pt x="80" y="85"/>
                    </a:cubicBezTo>
                    <a:moveTo>
                      <a:pt x="80" y="85"/>
                    </a:moveTo>
                    <a:cubicBezTo>
                      <a:pt x="80" y="85"/>
                      <a:pt x="80" y="85"/>
                      <a:pt x="80" y="85"/>
                    </a:cubicBezTo>
                    <a:cubicBezTo>
                      <a:pt x="82" y="86"/>
                      <a:pt x="84" y="87"/>
                      <a:pt x="85" y="88"/>
                    </a:cubicBezTo>
                    <a:cubicBezTo>
                      <a:pt x="84" y="87"/>
                      <a:pt x="82" y="86"/>
                      <a:pt x="80" y="85"/>
                    </a:cubicBezTo>
                    <a:moveTo>
                      <a:pt x="98" y="85"/>
                    </a:moveTo>
                    <a:cubicBezTo>
                      <a:pt x="97" y="86"/>
                      <a:pt x="97" y="87"/>
                      <a:pt x="96" y="89"/>
                    </a:cubicBezTo>
                    <a:cubicBezTo>
                      <a:pt x="97" y="89"/>
                      <a:pt x="97" y="90"/>
                      <a:pt x="98" y="90"/>
                    </a:cubicBezTo>
                    <a:cubicBezTo>
                      <a:pt x="97" y="90"/>
                      <a:pt x="97" y="89"/>
                      <a:pt x="96" y="89"/>
                    </a:cubicBezTo>
                    <a:cubicBezTo>
                      <a:pt x="96" y="89"/>
                      <a:pt x="96" y="89"/>
                      <a:pt x="96" y="89"/>
                    </a:cubicBezTo>
                    <a:cubicBezTo>
                      <a:pt x="98" y="90"/>
                      <a:pt x="98" y="90"/>
                      <a:pt x="98" y="90"/>
                    </a:cubicBezTo>
                    <a:cubicBezTo>
                      <a:pt x="96" y="89"/>
                      <a:pt x="96" y="89"/>
                      <a:pt x="96" y="89"/>
                    </a:cubicBezTo>
                    <a:cubicBezTo>
                      <a:pt x="96" y="89"/>
                      <a:pt x="96" y="89"/>
                      <a:pt x="95" y="89"/>
                    </a:cubicBezTo>
                    <a:cubicBezTo>
                      <a:pt x="100" y="92"/>
                      <a:pt x="104" y="94"/>
                      <a:pt x="108" y="97"/>
                    </a:cubicBezTo>
                    <a:cubicBezTo>
                      <a:pt x="109" y="95"/>
                      <a:pt x="110" y="94"/>
                      <a:pt x="110" y="92"/>
                    </a:cubicBezTo>
                    <a:cubicBezTo>
                      <a:pt x="106" y="90"/>
                      <a:pt x="102" y="87"/>
                      <a:pt x="98" y="85"/>
                    </a:cubicBezTo>
                    <a:moveTo>
                      <a:pt x="70" y="84"/>
                    </a:moveTo>
                    <a:cubicBezTo>
                      <a:pt x="69" y="86"/>
                      <a:pt x="68" y="87"/>
                      <a:pt x="67" y="89"/>
                    </a:cubicBezTo>
                    <a:cubicBezTo>
                      <a:pt x="68" y="89"/>
                      <a:pt x="69" y="90"/>
                      <a:pt x="70" y="90"/>
                    </a:cubicBezTo>
                    <a:cubicBezTo>
                      <a:pt x="71" y="89"/>
                      <a:pt x="72" y="88"/>
                      <a:pt x="73" y="86"/>
                    </a:cubicBezTo>
                    <a:cubicBezTo>
                      <a:pt x="72" y="86"/>
                      <a:pt x="71" y="85"/>
                      <a:pt x="70" y="84"/>
                    </a:cubicBezTo>
                    <a:moveTo>
                      <a:pt x="77" y="84"/>
                    </a:moveTo>
                    <a:cubicBezTo>
                      <a:pt x="77" y="84"/>
                      <a:pt x="76" y="84"/>
                      <a:pt x="76" y="85"/>
                    </a:cubicBezTo>
                    <a:cubicBezTo>
                      <a:pt x="77" y="85"/>
                      <a:pt x="77" y="85"/>
                      <a:pt x="78" y="85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8" y="85"/>
                      <a:pt x="77" y="84"/>
                      <a:pt x="77" y="84"/>
                    </a:cubicBezTo>
                    <a:moveTo>
                      <a:pt x="81" y="84"/>
                    </a:moveTo>
                    <a:cubicBezTo>
                      <a:pt x="81" y="84"/>
                      <a:pt x="81" y="84"/>
                      <a:pt x="81" y="84"/>
                    </a:cubicBezTo>
                    <a:cubicBezTo>
                      <a:pt x="83" y="86"/>
                      <a:pt x="85" y="87"/>
                      <a:pt x="88" y="89"/>
                    </a:cubicBezTo>
                    <a:cubicBezTo>
                      <a:pt x="88" y="88"/>
                      <a:pt x="88" y="88"/>
                      <a:pt x="88" y="88"/>
                    </a:cubicBezTo>
                    <a:cubicBezTo>
                      <a:pt x="86" y="87"/>
                      <a:pt x="83" y="85"/>
                      <a:pt x="81" y="84"/>
                    </a:cubicBezTo>
                    <a:moveTo>
                      <a:pt x="20" y="83"/>
                    </a:moveTo>
                    <a:cubicBezTo>
                      <a:pt x="18" y="86"/>
                      <a:pt x="17" y="89"/>
                      <a:pt x="15" y="91"/>
                    </a:cubicBezTo>
                    <a:cubicBezTo>
                      <a:pt x="16" y="92"/>
                      <a:pt x="16" y="92"/>
                      <a:pt x="17" y="93"/>
                    </a:cubicBezTo>
                    <a:cubicBezTo>
                      <a:pt x="18" y="90"/>
                      <a:pt x="20" y="87"/>
                      <a:pt x="21" y="85"/>
                    </a:cubicBezTo>
                    <a:cubicBezTo>
                      <a:pt x="21" y="84"/>
                      <a:pt x="20" y="84"/>
                      <a:pt x="20" y="83"/>
                    </a:cubicBezTo>
                    <a:moveTo>
                      <a:pt x="77" y="83"/>
                    </a:moveTo>
                    <a:cubicBezTo>
                      <a:pt x="77" y="83"/>
                      <a:pt x="77" y="84"/>
                      <a:pt x="77" y="84"/>
                    </a:cubicBezTo>
                    <a:cubicBezTo>
                      <a:pt x="77" y="84"/>
                      <a:pt x="78" y="84"/>
                      <a:pt x="78" y="84"/>
                    </a:cubicBezTo>
                    <a:cubicBezTo>
                      <a:pt x="78" y="84"/>
                      <a:pt x="78" y="84"/>
                      <a:pt x="78" y="84"/>
                    </a:cubicBezTo>
                    <a:cubicBezTo>
                      <a:pt x="78" y="84"/>
                      <a:pt x="78" y="84"/>
                      <a:pt x="77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6" y="84"/>
                      <a:pt x="57" y="84"/>
                      <a:pt x="57" y="84"/>
                    </a:cubicBezTo>
                    <a:cubicBezTo>
                      <a:pt x="57" y="84"/>
                      <a:pt x="58" y="84"/>
                      <a:pt x="58" y="84"/>
                    </a:cubicBezTo>
                    <a:cubicBezTo>
                      <a:pt x="57" y="84"/>
                      <a:pt x="56" y="83"/>
                      <a:pt x="56" y="83"/>
                    </a:cubicBezTo>
                    <a:moveTo>
                      <a:pt x="145" y="83"/>
                    </a:moveTo>
                    <a:cubicBezTo>
                      <a:pt x="144" y="83"/>
                      <a:pt x="144" y="84"/>
                      <a:pt x="144" y="84"/>
                    </a:cubicBezTo>
                    <a:cubicBezTo>
                      <a:pt x="145" y="85"/>
                      <a:pt x="147" y="86"/>
                      <a:pt x="149" y="87"/>
                    </a:cubicBezTo>
                    <a:cubicBezTo>
                      <a:pt x="149" y="87"/>
                      <a:pt x="149" y="86"/>
                      <a:pt x="150" y="86"/>
                    </a:cubicBezTo>
                    <a:cubicBezTo>
                      <a:pt x="148" y="85"/>
                      <a:pt x="146" y="84"/>
                      <a:pt x="145" y="83"/>
                    </a:cubicBezTo>
                    <a:moveTo>
                      <a:pt x="77" y="83"/>
                    </a:moveTo>
                    <a:cubicBezTo>
                      <a:pt x="77" y="83"/>
                      <a:pt x="77" y="83"/>
                      <a:pt x="77" y="83"/>
                    </a:cubicBezTo>
                    <a:cubicBezTo>
                      <a:pt x="78" y="83"/>
                      <a:pt x="78" y="84"/>
                      <a:pt x="79" y="84"/>
                    </a:cubicBezTo>
                    <a:cubicBezTo>
                      <a:pt x="79" y="84"/>
                      <a:pt x="79" y="84"/>
                      <a:pt x="79" y="84"/>
                    </a:cubicBezTo>
                    <a:cubicBezTo>
                      <a:pt x="78" y="83"/>
                      <a:pt x="78" y="83"/>
                      <a:pt x="77" y="83"/>
                    </a:cubicBezTo>
                    <a:moveTo>
                      <a:pt x="82" y="83"/>
                    </a:moveTo>
                    <a:cubicBezTo>
                      <a:pt x="81" y="83"/>
                      <a:pt x="81" y="83"/>
                      <a:pt x="81" y="83"/>
                    </a:cubicBezTo>
                    <a:cubicBezTo>
                      <a:pt x="84" y="85"/>
                      <a:pt x="86" y="86"/>
                      <a:pt x="88" y="88"/>
                    </a:cubicBezTo>
                    <a:cubicBezTo>
                      <a:pt x="88" y="88"/>
                      <a:pt x="89" y="87"/>
                      <a:pt x="89" y="87"/>
                    </a:cubicBezTo>
                    <a:cubicBezTo>
                      <a:pt x="86" y="86"/>
                      <a:pt x="84" y="84"/>
                      <a:pt x="82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7" y="83"/>
                      <a:pt x="57" y="83"/>
                      <a:pt x="56" y="83"/>
                    </a:cubicBezTo>
                    <a:moveTo>
                      <a:pt x="56" y="83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57" y="83"/>
                      <a:pt x="57" y="83"/>
                      <a:pt x="56" y="83"/>
                    </a:cubicBezTo>
                    <a:moveTo>
                      <a:pt x="56" y="82"/>
                    </a:move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4"/>
                    </a:cubicBezTo>
                    <a:cubicBezTo>
                      <a:pt x="58" y="84"/>
                      <a:pt x="58" y="83"/>
                      <a:pt x="58" y="83"/>
                    </a:cubicBezTo>
                    <a:cubicBezTo>
                      <a:pt x="57" y="83"/>
                      <a:pt x="57" y="83"/>
                      <a:pt x="56" y="82"/>
                    </a:cubicBezTo>
                    <a:moveTo>
                      <a:pt x="138" y="82"/>
                    </a:moveTo>
                    <a:cubicBezTo>
                      <a:pt x="138" y="82"/>
                      <a:pt x="138" y="82"/>
                      <a:pt x="138" y="82"/>
                    </a:cubicBezTo>
                    <a:cubicBezTo>
                      <a:pt x="137" y="83"/>
                      <a:pt x="137" y="83"/>
                      <a:pt x="136" y="84"/>
                    </a:cubicBezTo>
                    <a:cubicBezTo>
                      <a:pt x="138" y="85"/>
                      <a:pt x="140" y="86"/>
                      <a:pt x="141" y="87"/>
                    </a:cubicBezTo>
                    <a:cubicBezTo>
                      <a:pt x="142" y="86"/>
                      <a:pt x="142" y="85"/>
                      <a:pt x="142" y="85"/>
                    </a:cubicBezTo>
                    <a:cubicBezTo>
                      <a:pt x="141" y="84"/>
                      <a:pt x="139" y="83"/>
                      <a:pt x="138" y="82"/>
                    </a:cubicBezTo>
                    <a:moveTo>
                      <a:pt x="119" y="82"/>
                    </a:moveTo>
                    <a:cubicBezTo>
                      <a:pt x="119" y="82"/>
                      <a:pt x="119" y="82"/>
                      <a:pt x="119" y="82"/>
                    </a:cubicBezTo>
                    <a:cubicBezTo>
                      <a:pt x="122" y="84"/>
                      <a:pt x="125" y="86"/>
                      <a:pt x="128" y="88"/>
                    </a:cubicBezTo>
                    <a:cubicBezTo>
                      <a:pt x="128" y="88"/>
                      <a:pt x="128" y="88"/>
                      <a:pt x="128" y="88"/>
                    </a:cubicBezTo>
                    <a:cubicBezTo>
                      <a:pt x="125" y="86"/>
                      <a:pt x="122" y="84"/>
                      <a:pt x="119" y="82"/>
                    </a:cubicBezTo>
                    <a:moveTo>
                      <a:pt x="78" y="82"/>
                    </a:moveTo>
                    <a:cubicBezTo>
                      <a:pt x="78" y="82"/>
                      <a:pt x="78" y="82"/>
                      <a:pt x="78" y="82"/>
                    </a:cubicBezTo>
                    <a:cubicBezTo>
                      <a:pt x="78" y="83"/>
                      <a:pt x="79" y="83"/>
                      <a:pt x="79" y="83"/>
                    </a:cubicBezTo>
                    <a:cubicBezTo>
                      <a:pt x="79" y="83"/>
                      <a:pt x="79" y="83"/>
                      <a:pt x="79" y="83"/>
                    </a:cubicBezTo>
                    <a:cubicBezTo>
                      <a:pt x="79" y="82"/>
                      <a:pt x="78" y="82"/>
                      <a:pt x="78" y="82"/>
                    </a:cubicBezTo>
                    <a:moveTo>
                      <a:pt x="17" y="82"/>
                    </a:moveTo>
                    <a:cubicBezTo>
                      <a:pt x="15" y="84"/>
                      <a:pt x="13" y="87"/>
                      <a:pt x="12" y="90"/>
                    </a:cubicBezTo>
                    <a:cubicBezTo>
                      <a:pt x="12" y="90"/>
                      <a:pt x="12" y="90"/>
                      <a:pt x="12" y="90"/>
                    </a:cubicBezTo>
                    <a:cubicBezTo>
                      <a:pt x="17" y="82"/>
                      <a:pt x="17" y="82"/>
                      <a:pt x="17" y="82"/>
                    </a:cubicBezTo>
                    <a:cubicBezTo>
                      <a:pt x="17" y="82"/>
                      <a:pt x="17" y="82"/>
                      <a:pt x="17" y="82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2"/>
                    </a:cubicBezTo>
                    <a:cubicBezTo>
                      <a:pt x="54" y="82"/>
                      <a:pt x="55" y="82"/>
                      <a:pt x="55" y="83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83" y="81"/>
                    </a:moveTo>
                    <a:cubicBezTo>
                      <a:pt x="82" y="81"/>
                      <a:pt x="82" y="81"/>
                      <a:pt x="82" y="81"/>
                    </a:cubicBezTo>
                    <a:cubicBezTo>
                      <a:pt x="85" y="83"/>
                      <a:pt x="87" y="84"/>
                      <a:pt x="89" y="86"/>
                    </a:cubicBezTo>
                    <a:cubicBezTo>
                      <a:pt x="90" y="86"/>
                      <a:pt x="90" y="85"/>
                      <a:pt x="90" y="85"/>
                    </a:cubicBezTo>
                    <a:cubicBezTo>
                      <a:pt x="83" y="81"/>
                      <a:pt x="83" y="81"/>
                      <a:pt x="83" y="81"/>
                    </a:cubicBezTo>
                    <a:moveTo>
                      <a:pt x="83" y="81"/>
                    </a:moveTo>
                    <a:cubicBezTo>
                      <a:pt x="83" y="81"/>
                      <a:pt x="83" y="81"/>
                      <a:pt x="83" y="81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87" y="84"/>
                      <a:pt x="85" y="83"/>
                      <a:pt x="83" y="81"/>
                    </a:cubicBezTo>
                    <a:moveTo>
                      <a:pt x="78" y="81"/>
                    </a:moveTo>
                    <a:cubicBezTo>
                      <a:pt x="78" y="81"/>
                      <a:pt x="78" y="81"/>
                      <a:pt x="78" y="82"/>
                    </a:cubicBezTo>
                    <a:cubicBezTo>
                      <a:pt x="79" y="82"/>
                      <a:pt x="79" y="82"/>
                      <a:pt x="79" y="82"/>
                    </a:cubicBezTo>
                    <a:cubicBezTo>
                      <a:pt x="80" y="82"/>
                      <a:pt x="80" y="82"/>
                      <a:pt x="80" y="82"/>
                    </a:cubicBezTo>
                    <a:cubicBezTo>
                      <a:pt x="79" y="82"/>
                      <a:pt x="79" y="81"/>
                      <a:pt x="78" y="81"/>
                    </a:cubicBezTo>
                    <a:moveTo>
                      <a:pt x="72" y="81"/>
                    </a:moveTo>
                    <a:cubicBezTo>
                      <a:pt x="72" y="81"/>
                      <a:pt x="71" y="82"/>
                      <a:pt x="71" y="82"/>
                    </a:cubicBezTo>
                    <a:cubicBezTo>
                      <a:pt x="72" y="82"/>
                      <a:pt x="73" y="83"/>
                      <a:pt x="74" y="83"/>
                    </a:cubicBezTo>
                    <a:cubicBezTo>
                      <a:pt x="74" y="83"/>
                      <a:pt x="74" y="83"/>
                      <a:pt x="75" y="83"/>
                    </a:cubicBezTo>
                    <a:cubicBezTo>
                      <a:pt x="74" y="82"/>
                      <a:pt x="73" y="82"/>
                      <a:pt x="72" y="81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3"/>
                    </a:cubicBezTo>
                    <a:cubicBezTo>
                      <a:pt x="56" y="83"/>
                      <a:pt x="56" y="82"/>
                      <a:pt x="56" y="82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53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2"/>
                    </a:cubicBezTo>
                    <a:cubicBezTo>
                      <a:pt x="56" y="82"/>
                      <a:pt x="56" y="82"/>
                      <a:pt x="56" y="82"/>
                    </a:cubicBezTo>
                    <a:cubicBezTo>
                      <a:pt x="55" y="82"/>
                      <a:pt x="54" y="82"/>
                      <a:pt x="53" y="81"/>
                    </a:cubicBezTo>
                    <a:moveTo>
                      <a:pt x="136" y="81"/>
                    </a:moveTo>
                    <a:cubicBezTo>
                      <a:pt x="135" y="81"/>
                      <a:pt x="135" y="82"/>
                      <a:pt x="134" y="83"/>
                    </a:cubicBezTo>
                    <a:cubicBezTo>
                      <a:pt x="135" y="83"/>
                      <a:pt x="135" y="83"/>
                      <a:pt x="135" y="83"/>
                    </a:cubicBezTo>
                    <a:cubicBezTo>
                      <a:pt x="136" y="81"/>
                      <a:pt x="136" y="81"/>
                      <a:pt x="136" y="81"/>
                    </a:cubicBezTo>
                    <a:cubicBezTo>
                      <a:pt x="136" y="81"/>
                      <a:pt x="136" y="81"/>
                      <a:pt x="136" y="81"/>
                    </a:cubicBezTo>
                    <a:moveTo>
                      <a:pt x="54" y="81"/>
                    </a:moveTo>
                    <a:cubicBezTo>
                      <a:pt x="53" y="81"/>
                      <a:pt x="53" y="81"/>
                      <a:pt x="53" y="81"/>
                    </a:cubicBezTo>
                    <a:cubicBezTo>
                      <a:pt x="54" y="82"/>
                      <a:pt x="55" y="82"/>
                      <a:pt x="56" y="82"/>
                    </a:cubicBezTo>
                    <a:cubicBezTo>
                      <a:pt x="56" y="82"/>
                      <a:pt x="56" y="82"/>
                      <a:pt x="56" y="82"/>
                    </a:cubicBezTo>
                    <a:cubicBezTo>
                      <a:pt x="55" y="82"/>
                      <a:pt x="54" y="81"/>
                      <a:pt x="54" y="81"/>
                    </a:cubicBezTo>
                    <a:moveTo>
                      <a:pt x="101" y="81"/>
                    </a:moveTo>
                    <a:cubicBezTo>
                      <a:pt x="101" y="81"/>
                      <a:pt x="101" y="81"/>
                      <a:pt x="101" y="81"/>
                    </a:cubicBezTo>
                    <a:cubicBezTo>
                      <a:pt x="106" y="84"/>
                      <a:pt x="110" y="86"/>
                      <a:pt x="113" y="88"/>
                    </a:cubicBezTo>
                    <a:cubicBezTo>
                      <a:pt x="113" y="88"/>
                      <a:pt x="113" y="88"/>
                      <a:pt x="113" y="88"/>
                    </a:cubicBezTo>
                    <a:cubicBezTo>
                      <a:pt x="109" y="85"/>
                      <a:pt x="105" y="83"/>
                      <a:pt x="101" y="81"/>
                    </a:cubicBezTo>
                    <a:moveTo>
                      <a:pt x="38" y="80"/>
                    </a:moveTo>
                    <a:cubicBezTo>
                      <a:pt x="37" y="82"/>
                      <a:pt x="36" y="84"/>
                      <a:pt x="35" y="86"/>
                    </a:cubicBezTo>
                    <a:cubicBezTo>
                      <a:pt x="35" y="87"/>
                      <a:pt x="35" y="87"/>
                      <a:pt x="36" y="87"/>
                    </a:cubicBezTo>
                    <a:cubicBezTo>
                      <a:pt x="37" y="85"/>
                      <a:pt x="38" y="83"/>
                      <a:pt x="39" y="81"/>
                    </a:cubicBezTo>
                    <a:cubicBezTo>
                      <a:pt x="39" y="81"/>
                      <a:pt x="38" y="81"/>
                      <a:pt x="38" y="80"/>
                    </a:cubicBezTo>
                    <a:moveTo>
                      <a:pt x="135" y="80"/>
                    </a:moveTo>
                    <a:cubicBezTo>
                      <a:pt x="135" y="81"/>
                      <a:pt x="134" y="82"/>
                      <a:pt x="134" y="82"/>
                    </a:cubicBezTo>
                    <a:cubicBezTo>
                      <a:pt x="134" y="82"/>
                      <a:pt x="134" y="83"/>
                      <a:pt x="134" y="83"/>
                    </a:cubicBezTo>
                    <a:cubicBezTo>
                      <a:pt x="135" y="81"/>
                      <a:pt x="135" y="81"/>
                      <a:pt x="135" y="81"/>
                    </a:cubicBezTo>
                    <a:cubicBezTo>
                      <a:pt x="135" y="80"/>
                      <a:pt x="135" y="80"/>
                      <a:pt x="135" y="80"/>
                    </a:cubicBezTo>
                    <a:moveTo>
                      <a:pt x="72" y="80"/>
                    </a:moveTo>
                    <a:cubicBezTo>
                      <a:pt x="72" y="80"/>
                      <a:pt x="72" y="81"/>
                      <a:pt x="72" y="81"/>
                    </a:cubicBezTo>
                    <a:cubicBezTo>
                      <a:pt x="73" y="81"/>
                      <a:pt x="74" y="82"/>
                      <a:pt x="75" y="82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4" y="81"/>
                      <a:pt x="73" y="81"/>
                      <a:pt x="72" y="80"/>
                    </a:cubicBezTo>
                    <a:moveTo>
                      <a:pt x="72" y="80"/>
                    </a:moveTo>
                    <a:cubicBezTo>
                      <a:pt x="72" y="80"/>
                      <a:pt x="72" y="80"/>
                      <a:pt x="72" y="80"/>
                    </a:cubicBezTo>
                    <a:cubicBezTo>
                      <a:pt x="73" y="81"/>
                      <a:pt x="74" y="81"/>
                      <a:pt x="75" y="82"/>
                    </a:cubicBezTo>
                    <a:cubicBezTo>
                      <a:pt x="75" y="82"/>
                      <a:pt x="75" y="82"/>
                      <a:pt x="75" y="82"/>
                    </a:cubicBezTo>
                    <a:cubicBezTo>
                      <a:pt x="74" y="81"/>
                      <a:pt x="73" y="81"/>
                      <a:pt x="72" y="80"/>
                    </a:cubicBezTo>
                    <a:moveTo>
                      <a:pt x="139" y="80"/>
                    </a:moveTo>
                    <a:cubicBezTo>
                      <a:pt x="139" y="80"/>
                      <a:pt x="139" y="81"/>
                      <a:pt x="138" y="81"/>
                    </a:cubicBezTo>
                    <a:cubicBezTo>
                      <a:pt x="140" y="82"/>
                      <a:pt x="141" y="83"/>
                      <a:pt x="143" y="84"/>
                    </a:cubicBezTo>
                    <a:cubicBezTo>
                      <a:pt x="143" y="83"/>
                      <a:pt x="144" y="83"/>
                      <a:pt x="144" y="82"/>
                    </a:cubicBezTo>
                    <a:cubicBezTo>
                      <a:pt x="142" y="82"/>
                      <a:pt x="141" y="81"/>
                      <a:pt x="139" y="80"/>
                    </a:cubicBezTo>
                    <a:moveTo>
                      <a:pt x="79" y="80"/>
                    </a:moveTo>
                    <a:cubicBezTo>
                      <a:pt x="79" y="80"/>
                      <a:pt x="79" y="80"/>
                      <a:pt x="79" y="80"/>
                    </a:cubicBezTo>
                    <a:cubicBezTo>
                      <a:pt x="80" y="80"/>
                      <a:pt x="80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79" y="80"/>
                      <a:pt x="79" y="80"/>
                      <a:pt x="79" y="80"/>
                    </a:cubicBezTo>
                    <a:moveTo>
                      <a:pt x="79" y="79"/>
                    </a:moveTo>
                    <a:cubicBezTo>
                      <a:pt x="79" y="79"/>
                      <a:pt x="79" y="79"/>
                      <a:pt x="79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0" y="80"/>
                      <a:pt x="80" y="80"/>
                      <a:pt x="79" y="79"/>
                    </a:cubicBezTo>
                    <a:moveTo>
                      <a:pt x="102" y="79"/>
                    </a:moveTo>
                    <a:cubicBezTo>
                      <a:pt x="102" y="80"/>
                      <a:pt x="101" y="80"/>
                      <a:pt x="101" y="80"/>
                    </a:cubicBezTo>
                    <a:cubicBezTo>
                      <a:pt x="105" y="82"/>
                      <a:pt x="109" y="85"/>
                      <a:pt x="113" y="87"/>
                    </a:cubicBezTo>
                    <a:cubicBezTo>
                      <a:pt x="113" y="87"/>
                      <a:pt x="114" y="87"/>
                      <a:pt x="114" y="87"/>
                    </a:cubicBezTo>
                    <a:cubicBezTo>
                      <a:pt x="110" y="84"/>
                      <a:pt x="106" y="82"/>
                      <a:pt x="102" y="79"/>
                    </a:cubicBezTo>
                    <a:moveTo>
                      <a:pt x="39" y="79"/>
                    </a:moveTo>
                    <a:cubicBezTo>
                      <a:pt x="39" y="79"/>
                      <a:pt x="39" y="80"/>
                      <a:pt x="39" y="80"/>
                    </a:cubicBezTo>
                    <a:cubicBezTo>
                      <a:pt x="39" y="80"/>
                      <a:pt x="39" y="80"/>
                      <a:pt x="39" y="80"/>
                    </a:cubicBezTo>
                    <a:cubicBezTo>
                      <a:pt x="40" y="80"/>
                      <a:pt x="40" y="80"/>
                      <a:pt x="40" y="80"/>
                    </a:cubicBezTo>
                    <a:cubicBezTo>
                      <a:pt x="40" y="79"/>
                      <a:pt x="39" y="79"/>
                      <a:pt x="39" y="79"/>
                    </a:cubicBezTo>
                    <a:moveTo>
                      <a:pt x="36" y="79"/>
                    </a:moveTo>
                    <a:cubicBezTo>
                      <a:pt x="35" y="80"/>
                      <a:pt x="35" y="80"/>
                      <a:pt x="35" y="81"/>
                    </a:cubicBezTo>
                    <a:cubicBezTo>
                      <a:pt x="34" y="82"/>
                      <a:pt x="33" y="83"/>
                      <a:pt x="32" y="85"/>
                    </a:cubicBezTo>
                    <a:cubicBezTo>
                      <a:pt x="33" y="85"/>
                      <a:pt x="34" y="86"/>
                      <a:pt x="34" y="86"/>
                    </a:cubicBezTo>
                    <a:cubicBezTo>
                      <a:pt x="35" y="84"/>
                      <a:pt x="36" y="83"/>
                      <a:pt x="37" y="81"/>
                    </a:cubicBezTo>
                    <a:cubicBezTo>
                      <a:pt x="37" y="81"/>
                      <a:pt x="38" y="81"/>
                      <a:pt x="38" y="80"/>
                    </a:cubicBezTo>
                    <a:cubicBezTo>
                      <a:pt x="37" y="80"/>
                      <a:pt x="36" y="79"/>
                      <a:pt x="36" y="79"/>
                    </a:cubicBezTo>
                    <a:moveTo>
                      <a:pt x="73" y="79"/>
                    </a:moveTo>
                    <a:cubicBezTo>
                      <a:pt x="73" y="79"/>
                      <a:pt x="73" y="79"/>
                      <a:pt x="73" y="79"/>
                    </a:cubicBezTo>
                    <a:cubicBezTo>
                      <a:pt x="73" y="79"/>
                      <a:pt x="73" y="79"/>
                      <a:pt x="73" y="79"/>
                    </a:cubicBezTo>
                    <a:cubicBezTo>
                      <a:pt x="74" y="80"/>
                      <a:pt x="75" y="81"/>
                      <a:pt x="75" y="81"/>
                    </a:cubicBezTo>
                    <a:cubicBezTo>
                      <a:pt x="76" y="81"/>
                      <a:pt x="76" y="81"/>
                      <a:pt x="76" y="81"/>
                    </a:cubicBezTo>
                    <a:cubicBezTo>
                      <a:pt x="75" y="80"/>
                      <a:pt x="74" y="79"/>
                      <a:pt x="73" y="79"/>
                    </a:cubicBezTo>
                    <a:moveTo>
                      <a:pt x="102" y="79"/>
                    </a:moveTo>
                    <a:cubicBezTo>
                      <a:pt x="102" y="79"/>
                      <a:pt x="102" y="79"/>
                      <a:pt x="102" y="79"/>
                    </a:cubicBezTo>
                    <a:cubicBezTo>
                      <a:pt x="106" y="81"/>
                      <a:pt x="110" y="84"/>
                      <a:pt x="114" y="86"/>
                    </a:cubicBezTo>
                    <a:cubicBezTo>
                      <a:pt x="114" y="86"/>
                      <a:pt x="114" y="86"/>
                      <a:pt x="114" y="86"/>
                    </a:cubicBezTo>
                    <a:cubicBezTo>
                      <a:pt x="110" y="83"/>
                      <a:pt x="106" y="81"/>
                      <a:pt x="102" y="79"/>
                    </a:cubicBezTo>
                    <a:moveTo>
                      <a:pt x="137" y="78"/>
                    </a:moveTo>
                    <a:cubicBezTo>
                      <a:pt x="137" y="79"/>
                      <a:pt x="137" y="79"/>
                      <a:pt x="136" y="80"/>
                    </a:cubicBezTo>
                    <a:cubicBezTo>
                      <a:pt x="136" y="80"/>
                      <a:pt x="136" y="80"/>
                      <a:pt x="136" y="80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7" y="78"/>
                      <a:pt x="137" y="78"/>
                      <a:pt x="137" y="78"/>
                    </a:cubicBezTo>
                    <a:moveTo>
                      <a:pt x="59" y="78"/>
                    </a:moveTo>
                    <a:cubicBezTo>
                      <a:pt x="59" y="79"/>
                      <a:pt x="58" y="79"/>
                      <a:pt x="58" y="80"/>
                    </a:cubicBezTo>
                    <a:cubicBezTo>
                      <a:pt x="57" y="82"/>
                      <a:pt x="57" y="82"/>
                      <a:pt x="57" y="82"/>
                    </a:cubicBezTo>
                    <a:cubicBezTo>
                      <a:pt x="57" y="82"/>
                      <a:pt x="58" y="83"/>
                      <a:pt x="58" y="83"/>
                    </a:cubicBezTo>
                    <a:cubicBezTo>
                      <a:pt x="59" y="82"/>
                      <a:pt x="60" y="80"/>
                      <a:pt x="60" y="79"/>
                    </a:cubicBezTo>
                    <a:cubicBezTo>
                      <a:pt x="60" y="79"/>
                      <a:pt x="59" y="78"/>
                      <a:pt x="59" y="78"/>
                    </a:cubicBezTo>
                    <a:moveTo>
                      <a:pt x="74" y="78"/>
                    </a:moveTo>
                    <a:cubicBezTo>
                      <a:pt x="73" y="78"/>
                      <a:pt x="73" y="78"/>
                      <a:pt x="73" y="79"/>
                    </a:cubicBezTo>
                    <a:cubicBezTo>
                      <a:pt x="74" y="79"/>
                      <a:pt x="75" y="80"/>
                      <a:pt x="76" y="80"/>
                    </a:cubicBezTo>
                    <a:cubicBezTo>
                      <a:pt x="76" y="80"/>
                      <a:pt x="76" y="80"/>
                      <a:pt x="76" y="80"/>
                    </a:cubicBezTo>
                    <a:cubicBezTo>
                      <a:pt x="75" y="79"/>
                      <a:pt x="74" y="79"/>
                      <a:pt x="74" y="78"/>
                    </a:cubicBezTo>
                    <a:moveTo>
                      <a:pt x="136" y="78"/>
                    </a:moveTo>
                    <a:cubicBezTo>
                      <a:pt x="136" y="78"/>
                      <a:pt x="136" y="79"/>
                      <a:pt x="136" y="79"/>
                    </a:cubicBezTo>
                    <a:cubicBezTo>
                      <a:pt x="136" y="80"/>
                      <a:pt x="136" y="80"/>
                      <a:pt x="136" y="80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7" y="78"/>
                      <a:pt x="137" y="78"/>
                      <a:pt x="136" y="78"/>
                    </a:cubicBezTo>
                    <a:moveTo>
                      <a:pt x="37" y="78"/>
                    </a:moveTo>
                    <a:cubicBezTo>
                      <a:pt x="36" y="78"/>
                      <a:pt x="36" y="78"/>
                      <a:pt x="36" y="78"/>
                    </a:cubicBezTo>
                    <a:cubicBezTo>
                      <a:pt x="37" y="79"/>
                      <a:pt x="37" y="79"/>
                      <a:pt x="38" y="80"/>
                    </a:cubicBezTo>
                    <a:cubicBezTo>
                      <a:pt x="38" y="79"/>
                      <a:pt x="38" y="79"/>
                      <a:pt x="39" y="79"/>
                    </a:cubicBezTo>
                    <a:cubicBezTo>
                      <a:pt x="38" y="78"/>
                      <a:pt x="37" y="78"/>
                      <a:pt x="37" y="78"/>
                    </a:cubicBezTo>
                    <a:moveTo>
                      <a:pt x="76" y="77"/>
                    </a:moveTo>
                    <a:cubicBezTo>
                      <a:pt x="76" y="78"/>
                      <a:pt x="77" y="78"/>
                      <a:pt x="77" y="78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6" y="77"/>
                      <a:pt x="76" y="77"/>
                      <a:pt x="76" y="77"/>
                    </a:cubicBezTo>
                    <a:moveTo>
                      <a:pt x="85" y="77"/>
                    </a:moveTo>
                    <a:cubicBezTo>
                      <a:pt x="85" y="78"/>
                      <a:pt x="84" y="79"/>
                      <a:pt x="83" y="80"/>
                    </a:cubicBezTo>
                    <a:cubicBezTo>
                      <a:pt x="83" y="80"/>
                      <a:pt x="83" y="81"/>
                      <a:pt x="83" y="81"/>
                    </a:cubicBezTo>
                    <a:cubicBezTo>
                      <a:pt x="85" y="83"/>
                      <a:pt x="87" y="84"/>
                      <a:pt x="90" y="85"/>
                    </a:cubicBezTo>
                    <a:cubicBezTo>
                      <a:pt x="91" y="84"/>
                      <a:pt x="91" y="82"/>
                      <a:pt x="92" y="81"/>
                    </a:cubicBezTo>
                    <a:cubicBezTo>
                      <a:pt x="90" y="80"/>
                      <a:pt x="87" y="78"/>
                      <a:pt x="85" y="77"/>
                    </a:cubicBezTo>
                    <a:moveTo>
                      <a:pt x="74" y="77"/>
                    </a:moveTo>
                    <a:cubicBezTo>
                      <a:pt x="74" y="77"/>
                      <a:pt x="74" y="77"/>
                      <a:pt x="74" y="77"/>
                    </a:cubicBezTo>
                    <a:cubicBezTo>
                      <a:pt x="75" y="77"/>
                      <a:pt x="75" y="77"/>
                      <a:pt x="76" y="77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7" y="78"/>
                      <a:pt x="77" y="78"/>
                      <a:pt x="77" y="78"/>
                    </a:cubicBezTo>
                    <a:cubicBezTo>
                      <a:pt x="76" y="78"/>
                      <a:pt x="75" y="77"/>
                      <a:pt x="74" y="77"/>
                    </a:cubicBezTo>
                    <a:moveTo>
                      <a:pt x="56" y="76"/>
                    </a:moveTo>
                    <a:cubicBezTo>
                      <a:pt x="55" y="78"/>
                      <a:pt x="54" y="79"/>
                      <a:pt x="54" y="80"/>
                    </a:cubicBezTo>
                    <a:cubicBezTo>
                      <a:pt x="54" y="81"/>
                      <a:pt x="55" y="81"/>
                      <a:pt x="56" y="82"/>
                    </a:cubicBezTo>
                    <a:cubicBezTo>
                      <a:pt x="57" y="80"/>
                      <a:pt x="58" y="79"/>
                      <a:pt x="58" y="78"/>
                    </a:cubicBezTo>
                    <a:cubicBezTo>
                      <a:pt x="58" y="77"/>
                      <a:pt x="57" y="77"/>
                      <a:pt x="56" y="76"/>
                    </a:cubicBezTo>
                    <a:moveTo>
                      <a:pt x="60" y="76"/>
                    </a:moveTo>
                    <a:cubicBezTo>
                      <a:pt x="60" y="76"/>
                      <a:pt x="60" y="76"/>
                      <a:pt x="60" y="76"/>
                    </a:cubicBezTo>
                    <a:cubicBezTo>
                      <a:pt x="61" y="76"/>
                      <a:pt x="61" y="76"/>
                      <a:pt x="62" y="76"/>
                    </a:cubicBezTo>
                    <a:cubicBezTo>
                      <a:pt x="61" y="76"/>
                      <a:pt x="61" y="76"/>
                      <a:pt x="60" y="76"/>
                    </a:cubicBezTo>
                    <a:moveTo>
                      <a:pt x="82" y="75"/>
                    </a:moveTo>
                    <a:cubicBezTo>
                      <a:pt x="81" y="76"/>
                      <a:pt x="80" y="78"/>
                      <a:pt x="79" y="79"/>
                    </a:cubicBezTo>
                    <a:cubicBezTo>
                      <a:pt x="80" y="80"/>
                      <a:pt x="80" y="80"/>
                      <a:pt x="81" y="8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76"/>
                      <a:pt x="82" y="75"/>
                      <a:pt x="82" y="75"/>
                    </a:cubicBezTo>
                    <a:moveTo>
                      <a:pt x="61" y="75"/>
                    </a:moveTo>
                    <a:cubicBezTo>
                      <a:pt x="61" y="75"/>
                      <a:pt x="61" y="75"/>
                      <a:pt x="61" y="75"/>
                    </a:cubicBezTo>
                    <a:cubicBezTo>
                      <a:pt x="61" y="76"/>
                      <a:pt x="61" y="76"/>
                      <a:pt x="62" y="76"/>
                    </a:cubicBezTo>
                    <a:cubicBezTo>
                      <a:pt x="62" y="76"/>
                      <a:pt x="62" y="76"/>
                      <a:pt x="62" y="75"/>
                    </a:cubicBezTo>
                    <a:cubicBezTo>
                      <a:pt x="62" y="75"/>
                      <a:pt x="61" y="75"/>
                      <a:pt x="61" y="75"/>
                    </a:cubicBezTo>
                    <a:moveTo>
                      <a:pt x="42" y="75"/>
                    </a:moveTo>
                    <a:cubicBezTo>
                      <a:pt x="42" y="75"/>
                      <a:pt x="41" y="75"/>
                      <a:pt x="41" y="75"/>
                    </a:cubicBezTo>
                    <a:cubicBezTo>
                      <a:pt x="42" y="75"/>
                      <a:pt x="42" y="75"/>
                      <a:pt x="42" y="75"/>
                    </a:cubicBezTo>
                    <a:cubicBezTo>
                      <a:pt x="42" y="75"/>
                      <a:pt x="42" y="75"/>
                      <a:pt x="43" y="75"/>
                    </a:cubicBezTo>
                    <a:cubicBezTo>
                      <a:pt x="42" y="75"/>
                      <a:pt x="42" y="75"/>
                      <a:pt x="42" y="75"/>
                    </a:cubicBezTo>
                    <a:moveTo>
                      <a:pt x="124" y="74"/>
                    </a:moveTo>
                    <a:cubicBezTo>
                      <a:pt x="124" y="75"/>
                      <a:pt x="123" y="75"/>
                      <a:pt x="123" y="76"/>
                    </a:cubicBezTo>
                    <a:cubicBezTo>
                      <a:pt x="126" y="78"/>
                      <a:pt x="129" y="79"/>
                      <a:pt x="132" y="81"/>
                    </a:cubicBezTo>
                    <a:cubicBezTo>
                      <a:pt x="132" y="81"/>
                      <a:pt x="133" y="80"/>
                      <a:pt x="133" y="79"/>
                    </a:cubicBezTo>
                    <a:cubicBezTo>
                      <a:pt x="130" y="77"/>
                      <a:pt x="127" y="76"/>
                      <a:pt x="124" y="74"/>
                    </a:cubicBezTo>
                    <a:moveTo>
                      <a:pt x="58" y="74"/>
                    </a:moveTo>
                    <a:cubicBezTo>
                      <a:pt x="58" y="74"/>
                      <a:pt x="58" y="74"/>
                      <a:pt x="58" y="74"/>
                    </a:cubicBezTo>
                    <a:cubicBezTo>
                      <a:pt x="58" y="74"/>
                      <a:pt x="59" y="75"/>
                      <a:pt x="60" y="75"/>
                    </a:cubicBezTo>
                    <a:cubicBezTo>
                      <a:pt x="60" y="75"/>
                      <a:pt x="60" y="75"/>
                      <a:pt x="60" y="75"/>
                    </a:cubicBezTo>
                    <a:cubicBezTo>
                      <a:pt x="59" y="75"/>
                      <a:pt x="58" y="74"/>
                      <a:pt x="58" y="74"/>
                    </a:cubicBezTo>
                    <a:moveTo>
                      <a:pt x="42" y="74"/>
                    </a:moveTo>
                    <a:cubicBezTo>
                      <a:pt x="42" y="74"/>
                      <a:pt x="42" y="74"/>
                      <a:pt x="42" y="74"/>
                    </a:cubicBezTo>
                    <a:cubicBezTo>
                      <a:pt x="42" y="75"/>
                      <a:pt x="42" y="75"/>
                      <a:pt x="43" y="75"/>
                    </a:cubicBezTo>
                    <a:cubicBezTo>
                      <a:pt x="43" y="75"/>
                      <a:pt x="43" y="75"/>
                      <a:pt x="43" y="74"/>
                    </a:cubicBezTo>
                    <a:cubicBezTo>
                      <a:pt x="43" y="74"/>
                      <a:pt x="42" y="74"/>
                      <a:pt x="42" y="74"/>
                    </a:cubicBezTo>
                    <a:moveTo>
                      <a:pt x="105" y="74"/>
                    </a:moveTo>
                    <a:cubicBezTo>
                      <a:pt x="105" y="74"/>
                      <a:pt x="105" y="74"/>
                      <a:pt x="105" y="74"/>
                    </a:cubicBezTo>
                    <a:cubicBezTo>
                      <a:pt x="109" y="76"/>
                      <a:pt x="113" y="79"/>
                      <a:pt x="117" y="81"/>
                    </a:cubicBezTo>
                    <a:cubicBezTo>
                      <a:pt x="117" y="81"/>
                      <a:pt x="117" y="81"/>
                      <a:pt x="117" y="81"/>
                    </a:cubicBezTo>
                    <a:cubicBezTo>
                      <a:pt x="113" y="78"/>
                      <a:pt x="109" y="76"/>
                      <a:pt x="105" y="74"/>
                    </a:cubicBezTo>
                    <a:moveTo>
                      <a:pt x="62" y="73"/>
                    </a:moveTo>
                    <a:cubicBezTo>
                      <a:pt x="62" y="74"/>
                      <a:pt x="61" y="74"/>
                      <a:pt x="61" y="74"/>
                    </a:cubicBezTo>
                    <a:cubicBezTo>
                      <a:pt x="62" y="74"/>
                      <a:pt x="62" y="75"/>
                      <a:pt x="63" y="75"/>
                    </a:cubicBezTo>
                    <a:cubicBezTo>
                      <a:pt x="63" y="75"/>
                      <a:pt x="63" y="74"/>
                      <a:pt x="63" y="74"/>
                    </a:cubicBezTo>
                    <a:cubicBezTo>
                      <a:pt x="63" y="74"/>
                      <a:pt x="62" y="74"/>
                      <a:pt x="62" y="73"/>
                    </a:cubicBezTo>
                    <a:moveTo>
                      <a:pt x="39" y="73"/>
                    </a:moveTo>
                    <a:cubicBezTo>
                      <a:pt x="39" y="73"/>
                      <a:pt x="39" y="73"/>
                      <a:pt x="39" y="74"/>
                    </a:cubicBezTo>
                    <a:cubicBezTo>
                      <a:pt x="40" y="74"/>
                      <a:pt x="40" y="74"/>
                      <a:pt x="41" y="75"/>
                    </a:cubicBezTo>
                    <a:cubicBezTo>
                      <a:pt x="41" y="75"/>
                      <a:pt x="41" y="75"/>
                      <a:pt x="41" y="74"/>
                    </a:cubicBezTo>
                    <a:cubicBezTo>
                      <a:pt x="41" y="74"/>
                      <a:pt x="40" y="74"/>
                      <a:pt x="39" y="73"/>
                    </a:cubicBezTo>
                    <a:moveTo>
                      <a:pt x="26" y="73"/>
                    </a:moveTo>
                    <a:cubicBezTo>
                      <a:pt x="24" y="75"/>
                      <a:pt x="23" y="77"/>
                      <a:pt x="22" y="79"/>
                    </a:cubicBezTo>
                    <a:cubicBezTo>
                      <a:pt x="23" y="80"/>
                      <a:pt x="23" y="80"/>
                      <a:pt x="24" y="80"/>
                    </a:cubicBezTo>
                    <a:cubicBezTo>
                      <a:pt x="25" y="78"/>
                      <a:pt x="26" y="76"/>
                      <a:pt x="27" y="74"/>
                    </a:cubicBezTo>
                    <a:cubicBezTo>
                      <a:pt x="26" y="73"/>
                      <a:pt x="26" y="73"/>
                      <a:pt x="26" y="73"/>
                    </a:cubicBezTo>
                    <a:moveTo>
                      <a:pt x="58" y="73"/>
                    </a:moveTo>
                    <a:cubicBezTo>
                      <a:pt x="58" y="73"/>
                      <a:pt x="58" y="73"/>
                      <a:pt x="58" y="74"/>
                    </a:cubicBezTo>
                    <a:cubicBezTo>
                      <a:pt x="59" y="74"/>
                      <a:pt x="59" y="75"/>
                      <a:pt x="60" y="75"/>
                    </a:cubicBezTo>
                    <a:cubicBezTo>
                      <a:pt x="60" y="75"/>
                      <a:pt x="60" y="75"/>
                      <a:pt x="60" y="74"/>
                    </a:cubicBezTo>
                    <a:cubicBezTo>
                      <a:pt x="60" y="74"/>
                      <a:pt x="59" y="73"/>
                      <a:pt x="58" y="73"/>
                    </a:cubicBezTo>
                    <a:moveTo>
                      <a:pt x="88" y="73"/>
                    </a:moveTo>
                    <a:cubicBezTo>
                      <a:pt x="88" y="73"/>
                      <a:pt x="88" y="73"/>
                      <a:pt x="88" y="73"/>
                    </a:cubicBezTo>
                    <a:cubicBezTo>
                      <a:pt x="90" y="74"/>
                      <a:pt x="92" y="75"/>
                      <a:pt x="94" y="77"/>
                    </a:cubicBezTo>
                    <a:cubicBezTo>
                      <a:pt x="95" y="77"/>
                      <a:pt x="95" y="77"/>
                      <a:pt x="95" y="77"/>
                    </a:cubicBezTo>
                    <a:cubicBezTo>
                      <a:pt x="92" y="75"/>
                      <a:pt x="90" y="74"/>
                      <a:pt x="88" y="73"/>
                    </a:cubicBezTo>
                    <a:moveTo>
                      <a:pt x="40" y="72"/>
                    </a:moveTo>
                    <a:cubicBezTo>
                      <a:pt x="40" y="73"/>
                      <a:pt x="39" y="73"/>
                      <a:pt x="39" y="73"/>
                    </a:cubicBezTo>
                    <a:cubicBezTo>
                      <a:pt x="40" y="74"/>
                      <a:pt x="41" y="74"/>
                      <a:pt x="41" y="74"/>
                    </a:cubicBezTo>
                    <a:cubicBezTo>
                      <a:pt x="42" y="74"/>
                      <a:pt x="42" y="74"/>
                      <a:pt x="42" y="74"/>
                    </a:cubicBezTo>
                    <a:cubicBezTo>
                      <a:pt x="41" y="73"/>
                      <a:pt x="40" y="73"/>
                      <a:pt x="40" y="72"/>
                    </a:cubicBezTo>
                    <a:moveTo>
                      <a:pt x="62" y="72"/>
                    </a:moveTo>
                    <a:cubicBezTo>
                      <a:pt x="62" y="73"/>
                      <a:pt x="62" y="73"/>
                      <a:pt x="62" y="73"/>
                    </a:cubicBezTo>
                    <a:cubicBezTo>
                      <a:pt x="62" y="73"/>
                      <a:pt x="63" y="73"/>
                      <a:pt x="63" y="74"/>
                    </a:cubicBezTo>
                    <a:cubicBezTo>
                      <a:pt x="64" y="74"/>
                      <a:pt x="64" y="73"/>
                      <a:pt x="64" y="73"/>
                    </a:cubicBezTo>
                    <a:cubicBezTo>
                      <a:pt x="63" y="73"/>
                      <a:pt x="63" y="73"/>
                      <a:pt x="62" y="72"/>
                    </a:cubicBezTo>
                    <a:moveTo>
                      <a:pt x="77" y="72"/>
                    </a:moveTo>
                    <a:cubicBezTo>
                      <a:pt x="76" y="74"/>
                      <a:pt x="75" y="75"/>
                      <a:pt x="74" y="77"/>
                    </a:cubicBezTo>
                    <a:cubicBezTo>
                      <a:pt x="75" y="77"/>
                      <a:pt x="76" y="78"/>
                      <a:pt x="77" y="78"/>
                    </a:cubicBezTo>
                    <a:cubicBezTo>
                      <a:pt x="78" y="77"/>
                      <a:pt x="79" y="75"/>
                      <a:pt x="80" y="74"/>
                    </a:cubicBezTo>
                    <a:cubicBezTo>
                      <a:pt x="79" y="73"/>
                      <a:pt x="78" y="73"/>
                      <a:pt x="77" y="72"/>
                    </a:cubicBezTo>
                    <a:moveTo>
                      <a:pt x="59" y="72"/>
                    </a:move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3"/>
                      <a:pt x="60" y="73"/>
                      <a:pt x="61" y="74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0" y="73"/>
                      <a:pt x="60" y="72"/>
                      <a:pt x="59" y="72"/>
                    </a:cubicBezTo>
                    <a:moveTo>
                      <a:pt x="26" y="72"/>
                    </a:moveTo>
                    <a:cubicBezTo>
                      <a:pt x="26" y="72"/>
                      <a:pt x="26" y="72"/>
                      <a:pt x="26" y="72"/>
                    </a:cubicBezTo>
                    <a:cubicBezTo>
                      <a:pt x="26" y="73"/>
                      <a:pt x="27" y="73"/>
                      <a:pt x="28" y="73"/>
                    </a:cubicBezTo>
                    <a:cubicBezTo>
                      <a:pt x="28" y="73"/>
                      <a:pt x="28" y="73"/>
                      <a:pt x="28" y="73"/>
                    </a:cubicBezTo>
                    <a:cubicBezTo>
                      <a:pt x="27" y="72"/>
                      <a:pt x="27" y="72"/>
                      <a:pt x="26" y="72"/>
                    </a:cubicBezTo>
                    <a:moveTo>
                      <a:pt x="63" y="72"/>
                    </a:moveTo>
                    <a:cubicBezTo>
                      <a:pt x="63" y="72"/>
                      <a:pt x="63" y="72"/>
                      <a:pt x="62" y="72"/>
                    </a:cubicBezTo>
                    <a:cubicBezTo>
                      <a:pt x="63" y="72"/>
                      <a:pt x="63" y="73"/>
                      <a:pt x="64" y="73"/>
                    </a:cubicBezTo>
                    <a:cubicBezTo>
                      <a:pt x="64" y="73"/>
                      <a:pt x="64" y="73"/>
                      <a:pt x="64" y="72"/>
                    </a:cubicBezTo>
                    <a:cubicBezTo>
                      <a:pt x="64" y="72"/>
                      <a:pt x="63" y="72"/>
                      <a:pt x="63" y="72"/>
                    </a:cubicBezTo>
                    <a:moveTo>
                      <a:pt x="23" y="71"/>
                    </a:moveTo>
                    <a:cubicBezTo>
                      <a:pt x="22" y="74"/>
                      <a:pt x="20" y="76"/>
                      <a:pt x="19" y="78"/>
                    </a:cubicBezTo>
                    <a:cubicBezTo>
                      <a:pt x="19" y="78"/>
                      <a:pt x="20" y="78"/>
                      <a:pt x="20" y="78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3" y="71"/>
                      <a:pt x="23" y="71"/>
                      <a:pt x="23" y="71"/>
                    </a:cubicBezTo>
                    <a:moveTo>
                      <a:pt x="88" y="71"/>
                    </a:moveTo>
                    <a:cubicBezTo>
                      <a:pt x="88" y="72"/>
                      <a:pt x="88" y="72"/>
                      <a:pt x="88" y="72"/>
                    </a:cubicBezTo>
                    <a:cubicBezTo>
                      <a:pt x="89" y="73"/>
                      <a:pt x="91" y="74"/>
                      <a:pt x="92" y="74"/>
                    </a:cubicBezTo>
                    <a:cubicBezTo>
                      <a:pt x="93" y="75"/>
                      <a:pt x="94" y="76"/>
                      <a:pt x="95" y="76"/>
                    </a:cubicBezTo>
                    <a:cubicBezTo>
                      <a:pt x="95" y="76"/>
                      <a:pt x="95" y="76"/>
                      <a:pt x="95" y="76"/>
                    </a:cubicBezTo>
                    <a:cubicBezTo>
                      <a:pt x="93" y="74"/>
                      <a:pt x="91" y="73"/>
                      <a:pt x="88" y="71"/>
                    </a:cubicBezTo>
                    <a:moveTo>
                      <a:pt x="126" y="71"/>
                    </a:moveTo>
                    <a:cubicBezTo>
                      <a:pt x="125" y="72"/>
                      <a:pt x="125" y="72"/>
                      <a:pt x="125" y="73"/>
                    </a:cubicBezTo>
                    <a:cubicBezTo>
                      <a:pt x="128" y="75"/>
                      <a:pt x="131" y="76"/>
                      <a:pt x="134" y="78"/>
                    </a:cubicBezTo>
                    <a:cubicBezTo>
                      <a:pt x="134" y="78"/>
                      <a:pt x="134" y="77"/>
                      <a:pt x="134" y="77"/>
                    </a:cubicBezTo>
                    <a:cubicBezTo>
                      <a:pt x="132" y="75"/>
                      <a:pt x="129" y="73"/>
                      <a:pt x="126" y="71"/>
                    </a:cubicBezTo>
                    <a:moveTo>
                      <a:pt x="141" y="71"/>
                    </a:moveTo>
                    <a:cubicBezTo>
                      <a:pt x="141" y="71"/>
                      <a:pt x="141" y="71"/>
                      <a:pt x="141" y="72"/>
                    </a:cubicBezTo>
                    <a:cubicBezTo>
                      <a:pt x="141" y="72"/>
                      <a:pt x="141" y="72"/>
                      <a:pt x="141" y="72"/>
                    </a:cubicBezTo>
                    <a:cubicBezTo>
                      <a:pt x="142" y="71"/>
                      <a:pt x="142" y="71"/>
                      <a:pt x="142" y="71"/>
                    </a:cubicBezTo>
                    <a:cubicBezTo>
                      <a:pt x="141" y="71"/>
                      <a:pt x="141" y="71"/>
                      <a:pt x="141" y="71"/>
                    </a:cubicBezTo>
                    <a:moveTo>
                      <a:pt x="85" y="71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5" y="71"/>
                      <a:pt x="85" y="71"/>
                      <a:pt x="86" y="72"/>
                    </a:cubicBezTo>
                    <a:cubicBezTo>
                      <a:pt x="86" y="71"/>
                      <a:pt x="86" y="71"/>
                      <a:pt x="86" y="71"/>
                    </a:cubicBezTo>
                    <a:cubicBezTo>
                      <a:pt x="85" y="71"/>
                      <a:pt x="85" y="71"/>
                      <a:pt x="85" y="71"/>
                    </a:cubicBezTo>
                    <a:moveTo>
                      <a:pt x="60" y="71"/>
                    </a:moveTo>
                    <a:cubicBezTo>
                      <a:pt x="60" y="71"/>
                      <a:pt x="59" y="71"/>
                      <a:pt x="59" y="71"/>
                    </a:cubicBezTo>
                    <a:cubicBezTo>
                      <a:pt x="60" y="72"/>
                      <a:pt x="61" y="72"/>
                      <a:pt x="61" y="73"/>
                    </a:cubicBezTo>
                    <a:cubicBezTo>
                      <a:pt x="62" y="72"/>
                      <a:pt x="62" y="72"/>
                      <a:pt x="62" y="72"/>
                    </a:cubicBezTo>
                    <a:cubicBezTo>
                      <a:pt x="61" y="72"/>
                      <a:pt x="60" y="71"/>
                      <a:pt x="60" y="71"/>
                    </a:cubicBezTo>
                    <a:moveTo>
                      <a:pt x="89" y="71"/>
                    </a:moveTo>
                    <a:cubicBezTo>
                      <a:pt x="89" y="71"/>
                      <a:pt x="89" y="71"/>
                      <a:pt x="89" y="71"/>
                    </a:cubicBezTo>
                    <a:cubicBezTo>
                      <a:pt x="91" y="72"/>
                      <a:pt x="93" y="74"/>
                      <a:pt x="95" y="75"/>
                    </a:cubicBezTo>
                    <a:cubicBezTo>
                      <a:pt x="96" y="75"/>
                      <a:pt x="96" y="75"/>
                      <a:pt x="96" y="75"/>
                    </a:cubicBezTo>
                    <a:cubicBezTo>
                      <a:pt x="93" y="73"/>
                      <a:pt x="91" y="72"/>
                      <a:pt x="89" y="71"/>
                    </a:cubicBezTo>
                    <a:moveTo>
                      <a:pt x="141" y="70"/>
                    </a:moveTo>
                    <a:cubicBezTo>
                      <a:pt x="141" y="71"/>
                      <a:pt x="141" y="71"/>
                      <a:pt x="140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1" y="71"/>
                      <a:pt x="141" y="71"/>
                      <a:pt x="141" y="71"/>
                    </a:cubicBezTo>
                    <a:cubicBezTo>
                      <a:pt x="141" y="70"/>
                      <a:pt x="141" y="70"/>
                      <a:pt x="141" y="70"/>
                    </a:cubicBezTo>
                    <a:moveTo>
                      <a:pt x="24" y="70"/>
                    </a:moveTo>
                    <a:cubicBezTo>
                      <a:pt x="24" y="70"/>
                      <a:pt x="24" y="71"/>
                      <a:pt x="23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0"/>
                      <a:pt x="24" y="70"/>
                      <a:pt x="24" y="70"/>
                    </a:cubicBezTo>
                    <a:moveTo>
                      <a:pt x="153" y="70"/>
                    </a:moveTo>
                    <a:cubicBezTo>
                      <a:pt x="151" y="72"/>
                      <a:pt x="150" y="74"/>
                      <a:pt x="149" y="76"/>
                    </a:cubicBezTo>
                    <a:cubicBezTo>
                      <a:pt x="149" y="77"/>
                      <a:pt x="150" y="77"/>
                      <a:pt x="150" y="77"/>
                    </a:cubicBezTo>
                    <a:cubicBezTo>
                      <a:pt x="151" y="78"/>
                      <a:pt x="152" y="79"/>
                      <a:pt x="154" y="79"/>
                    </a:cubicBezTo>
                    <a:cubicBezTo>
                      <a:pt x="155" y="77"/>
                      <a:pt x="156" y="75"/>
                      <a:pt x="157" y="73"/>
                    </a:cubicBezTo>
                    <a:cubicBezTo>
                      <a:pt x="156" y="72"/>
                      <a:pt x="154" y="71"/>
                      <a:pt x="153" y="70"/>
                    </a:cubicBezTo>
                    <a:moveTo>
                      <a:pt x="60" y="70"/>
                    </a:moveTo>
                    <a:cubicBezTo>
                      <a:pt x="60" y="70"/>
                      <a:pt x="60" y="70"/>
                      <a:pt x="60" y="70"/>
                    </a:cubicBezTo>
                    <a:cubicBezTo>
                      <a:pt x="61" y="71"/>
                      <a:pt x="61" y="71"/>
                      <a:pt x="62" y="72"/>
                    </a:cubicBezTo>
                    <a:cubicBezTo>
                      <a:pt x="62" y="72"/>
                      <a:pt x="62" y="71"/>
                      <a:pt x="62" y="71"/>
                    </a:cubicBezTo>
                    <a:cubicBezTo>
                      <a:pt x="62" y="71"/>
                      <a:pt x="61" y="70"/>
                      <a:pt x="60" y="70"/>
                    </a:cubicBezTo>
                    <a:moveTo>
                      <a:pt x="44" y="70"/>
                    </a:moveTo>
                    <a:cubicBezTo>
                      <a:pt x="44" y="71"/>
                      <a:pt x="43" y="72"/>
                      <a:pt x="42" y="73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4" y="73"/>
                      <a:pt x="45" y="71"/>
                      <a:pt x="45" y="70"/>
                    </a:cubicBezTo>
                    <a:cubicBezTo>
                      <a:pt x="45" y="70"/>
                      <a:pt x="45" y="70"/>
                      <a:pt x="44" y="70"/>
                    </a:cubicBezTo>
                    <a:moveTo>
                      <a:pt x="85" y="69"/>
                    </a:moveTo>
                    <a:cubicBezTo>
                      <a:pt x="85" y="70"/>
                      <a:pt x="85" y="70"/>
                      <a:pt x="85" y="70"/>
                    </a:cubicBezTo>
                    <a:cubicBezTo>
                      <a:pt x="85" y="70"/>
                      <a:pt x="86" y="71"/>
                      <a:pt x="86" y="71"/>
                    </a:cubicBezTo>
                    <a:cubicBezTo>
                      <a:pt x="86" y="70"/>
                      <a:pt x="86" y="70"/>
                      <a:pt x="86" y="70"/>
                    </a:cubicBezTo>
                    <a:cubicBezTo>
                      <a:pt x="86" y="70"/>
                      <a:pt x="86" y="70"/>
                      <a:pt x="85" y="69"/>
                    </a:cubicBezTo>
                    <a:moveTo>
                      <a:pt x="86" y="69"/>
                    </a:moveTo>
                    <a:cubicBezTo>
                      <a:pt x="86" y="69"/>
                      <a:pt x="86" y="69"/>
                      <a:pt x="85" y="69"/>
                    </a:cubicBezTo>
                    <a:cubicBezTo>
                      <a:pt x="86" y="69"/>
                      <a:pt x="86" y="70"/>
                      <a:pt x="87" y="70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7" y="69"/>
                      <a:pt x="86" y="69"/>
                      <a:pt x="86" y="69"/>
                    </a:cubicBezTo>
                    <a:moveTo>
                      <a:pt x="42" y="68"/>
                    </a:moveTo>
                    <a:cubicBezTo>
                      <a:pt x="42" y="70"/>
                      <a:pt x="41" y="71"/>
                      <a:pt x="40" y="72"/>
                    </a:cubicBezTo>
                    <a:cubicBezTo>
                      <a:pt x="41" y="72"/>
                      <a:pt x="41" y="73"/>
                      <a:pt x="42" y="73"/>
                    </a:cubicBezTo>
                    <a:cubicBezTo>
                      <a:pt x="43" y="72"/>
                      <a:pt x="44" y="71"/>
                      <a:pt x="44" y="70"/>
                    </a:cubicBezTo>
                    <a:cubicBezTo>
                      <a:pt x="44" y="69"/>
                      <a:pt x="43" y="69"/>
                      <a:pt x="42" y="68"/>
                    </a:cubicBezTo>
                    <a:moveTo>
                      <a:pt x="80" y="68"/>
                    </a:moveTo>
                    <a:cubicBezTo>
                      <a:pt x="80" y="68"/>
                      <a:pt x="80" y="68"/>
                      <a:pt x="80" y="68"/>
                    </a:cubicBezTo>
                    <a:cubicBezTo>
                      <a:pt x="80" y="68"/>
                      <a:pt x="81" y="69"/>
                      <a:pt x="82" y="70"/>
                    </a:cubicBezTo>
                    <a:cubicBezTo>
                      <a:pt x="82" y="69"/>
                      <a:pt x="82" y="69"/>
                      <a:pt x="82" y="69"/>
                    </a:cubicBezTo>
                    <a:cubicBezTo>
                      <a:pt x="81" y="69"/>
                      <a:pt x="80" y="68"/>
                      <a:pt x="80" y="68"/>
                    </a:cubicBezTo>
                    <a:moveTo>
                      <a:pt x="80" y="67"/>
                    </a:move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8"/>
                      <a:pt x="81" y="68"/>
                      <a:pt x="82" y="68"/>
                    </a:cubicBezTo>
                    <a:cubicBezTo>
                      <a:pt x="81" y="68"/>
                      <a:pt x="80" y="68"/>
                      <a:pt x="80" y="67"/>
                    </a:cubicBezTo>
                    <a:moveTo>
                      <a:pt x="29" y="67"/>
                    </a:moveTo>
                    <a:cubicBezTo>
                      <a:pt x="29" y="67"/>
                      <a:pt x="29" y="67"/>
                      <a:pt x="29" y="68"/>
                    </a:cubicBezTo>
                    <a:cubicBezTo>
                      <a:pt x="29" y="68"/>
                      <a:pt x="30" y="68"/>
                      <a:pt x="30" y="69"/>
                    </a:cubicBezTo>
                    <a:cubicBezTo>
                      <a:pt x="31" y="68"/>
                      <a:pt x="31" y="68"/>
                      <a:pt x="31" y="68"/>
                    </a:cubicBezTo>
                    <a:cubicBezTo>
                      <a:pt x="30" y="68"/>
                      <a:pt x="30" y="67"/>
                      <a:pt x="29" y="67"/>
                    </a:cubicBezTo>
                    <a:moveTo>
                      <a:pt x="147" y="67"/>
                    </a:moveTo>
                    <a:cubicBezTo>
                      <a:pt x="145" y="69"/>
                      <a:pt x="144" y="71"/>
                      <a:pt x="143" y="73"/>
                    </a:cubicBezTo>
                    <a:cubicBezTo>
                      <a:pt x="145" y="74"/>
                      <a:pt x="146" y="75"/>
                      <a:pt x="148" y="76"/>
                    </a:cubicBezTo>
                    <a:cubicBezTo>
                      <a:pt x="149" y="74"/>
                      <a:pt x="150" y="72"/>
                      <a:pt x="152" y="70"/>
                    </a:cubicBezTo>
                    <a:cubicBezTo>
                      <a:pt x="150" y="69"/>
                      <a:pt x="148" y="68"/>
                      <a:pt x="147" y="67"/>
                    </a:cubicBezTo>
                    <a:moveTo>
                      <a:pt x="80" y="66"/>
                    </a:moveTo>
                    <a:cubicBezTo>
                      <a:pt x="80" y="67"/>
                      <a:pt x="80" y="67"/>
                      <a:pt x="80" y="67"/>
                    </a:cubicBezTo>
                    <a:cubicBezTo>
                      <a:pt x="81" y="68"/>
                      <a:pt x="82" y="68"/>
                      <a:pt x="83" y="69"/>
                    </a:cubicBezTo>
                    <a:cubicBezTo>
                      <a:pt x="83" y="69"/>
                      <a:pt x="83" y="68"/>
                      <a:pt x="83" y="68"/>
                    </a:cubicBezTo>
                    <a:cubicBezTo>
                      <a:pt x="82" y="68"/>
                      <a:pt x="81" y="67"/>
                      <a:pt x="80" y="66"/>
                    </a:cubicBezTo>
                    <a:moveTo>
                      <a:pt x="29" y="66"/>
                    </a:moveTo>
                    <a:cubicBezTo>
                      <a:pt x="29" y="67"/>
                      <a:pt x="29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1" y="68"/>
                      <a:pt x="31" y="68"/>
                      <a:pt x="31" y="67"/>
                    </a:cubicBezTo>
                    <a:cubicBezTo>
                      <a:pt x="31" y="67"/>
                      <a:pt x="30" y="67"/>
                      <a:pt x="29" y="66"/>
                    </a:cubicBezTo>
                    <a:moveTo>
                      <a:pt x="81" y="66"/>
                    </a:moveTo>
                    <a:cubicBezTo>
                      <a:pt x="81" y="66"/>
                      <a:pt x="81" y="66"/>
                      <a:pt x="80" y="66"/>
                    </a:cubicBezTo>
                    <a:cubicBezTo>
                      <a:pt x="81" y="67"/>
                      <a:pt x="82" y="67"/>
                      <a:pt x="83" y="68"/>
                    </a:cubicBezTo>
                    <a:cubicBezTo>
                      <a:pt x="83" y="68"/>
                      <a:pt x="83" y="68"/>
                      <a:pt x="84" y="67"/>
                    </a:cubicBezTo>
                    <a:cubicBezTo>
                      <a:pt x="83" y="67"/>
                      <a:pt x="82" y="66"/>
                      <a:pt x="81" y="66"/>
                    </a:cubicBezTo>
                    <a:moveTo>
                      <a:pt x="110" y="66"/>
                    </a:moveTo>
                    <a:cubicBezTo>
                      <a:pt x="110" y="66"/>
                      <a:pt x="109" y="67"/>
                      <a:pt x="109" y="68"/>
                    </a:cubicBezTo>
                    <a:cubicBezTo>
                      <a:pt x="113" y="70"/>
                      <a:pt x="117" y="72"/>
                      <a:pt x="121" y="75"/>
                    </a:cubicBezTo>
                    <a:cubicBezTo>
                      <a:pt x="121" y="74"/>
                      <a:pt x="121" y="73"/>
                      <a:pt x="122" y="73"/>
                    </a:cubicBezTo>
                    <a:cubicBezTo>
                      <a:pt x="118" y="70"/>
                      <a:pt x="114" y="68"/>
                      <a:pt x="110" y="66"/>
                    </a:cubicBezTo>
                    <a:moveTo>
                      <a:pt x="145" y="66"/>
                    </a:moveTo>
                    <a:cubicBezTo>
                      <a:pt x="145" y="67"/>
                      <a:pt x="145" y="67"/>
                      <a:pt x="145" y="67"/>
                    </a:cubicBezTo>
                    <a:cubicBezTo>
                      <a:pt x="145" y="67"/>
                      <a:pt x="145" y="67"/>
                      <a:pt x="145" y="66"/>
                    </a:cubicBezTo>
                    <a:cubicBezTo>
                      <a:pt x="145" y="66"/>
                      <a:pt x="145" y="66"/>
                      <a:pt x="145" y="66"/>
                    </a:cubicBezTo>
                    <a:moveTo>
                      <a:pt x="27" y="66"/>
                    </a:moveTo>
                    <a:cubicBezTo>
                      <a:pt x="26" y="66"/>
                      <a:pt x="26" y="66"/>
                      <a:pt x="26" y="66"/>
                    </a:cubicBezTo>
                    <a:cubicBezTo>
                      <a:pt x="26" y="66"/>
                      <a:pt x="27" y="66"/>
                      <a:pt x="27" y="67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7" y="66"/>
                      <a:pt x="27" y="66"/>
                      <a:pt x="27" y="66"/>
                    </a:cubicBezTo>
                    <a:moveTo>
                      <a:pt x="44" y="66"/>
                    </a:moveTo>
                    <a:cubicBezTo>
                      <a:pt x="44" y="66"/>
                      <a:pt x="44" y="66"/>
                      <a:pt x="44" y="66"/>
                    </a:cubicBezTo>
                    <a:cubicBezTo>
                      <a:pt x="47" y="68"/>
                      <a:pt x="47" y="68"/>
                      <a:pt x="47" y="68"/>
                    </a:cubicBezTo>
                    <a:cubicBezTo>
                      <a:pt x="47" y="68"/>
                      <a:pt x="47" y="68"/>
                      <a:pt x="47" y="67"/>
                    </a:cubicBezTo>
                    <a:cubicBezTo>
                      <a:pt x="46" y="67"/>
                      <a:pt x="45" y="66"/>
                      <a:pt x="44" y="66"/>
                    </a:cubicBezTo>
                    <a:moveTo>
                      <a:pt x="92" y="66"/>
                    </a:moveTo>
                    <a:cubicBezTo>
                      <a:pt x="92" y="66"/>
                      <a:pt x="92" y="66"/>
                      <a:pt x="92" y="66"/>
                    </a:cubicBezTo>
                    <a:cubicBezTo>
                      <a:pt x="94" y="67"/>
                      <a:pt x="96" y="69"/>
                      <a:pt x="98" y="70"/>
                    </a:cubicBezTo>
                    <a:cubicBezTo>
                      <a:pt x="98" y="70"/>
                      <a:pt x="99" y="70"/>
                      <a:pt x="99" y="70"/>
                    </a:cubicBezTo>
                    <a:cubicBezTo>
                      <a:pt x="96" y="68"/>
                      <a:pt x="94" y="67"/>
                      <a:pt x="92" y="66"/>
                    </a:cubicBezTo>
                    <a:moveTo>
                      <a:pt x="66" y="65"/>
                    </a:moveTo>
                    <a:cubicBezTo>
                      <a:pt x="65" y="67"/>
                      <a:pt x="64" y="69"/>
                      <a:pt x="64" y="70"/>
                    </a:cubicBezTo>
                    <a:cubicBezTo>
                      <a:pt x="64" y="70"/>
                      <a:pt x="65" y="71"/>
                      <a:pt x="65" y="71"/>
                    </a:cubicBezTo>
                    <a:cubicBezTo>
                      <a:pt x="66" y="69"/>
                      <a:pt x="67" y="68"/>
                      <a:pt x="68" y="66"/>
                    </a:cubicBezTo>
                    <a:cubicBezTo>
                      <a:pt x="67" y="66"/>
                      <a:pt x="67" y="66"/>
                      <a:pt x="66" y="65"/>
                    </a:cubicBezTo>
                    <a:moveTo>
                      <a:pt x="145" y="65"/>
                    </a:moveTo>
                    <a:cubicBezTo>
                      <a:pt x="144" y="67"/>
                      <a:pt x="143" y="69"/>
                      <a:pt x="142" y="71"/>
                    </a:cubicBezTo>
                    <a:cubicBezTo>
                      <a:pt x="142" y="71"/>
                      <a:pt x="142" y="71"/>
                      <a:pt x="142" y="71"/>
                    </a:cubicBezTo>
                    <a:cubicBezTo>
                      <a:pt x="145" y="65"/>
                      <a:pt x="145" y="65"/>
                      <a:pt x="145" y="65"/>
                    </a:cubicBezTo>
                    <a:cubicBezTo>
                      <a:pt x="145" y="65"/>
                      <a:pt x="145" y="65"/>
                      <a:pt x="145" y="65"/>
                    </a:cubicBezTo>
                    <a:moveTo>
                      <a:pt x="144" y="65"/>
                    </a:moveTo>
                    <a:cubicBezTo>
                      <a:pt x="143" y="67"/>
                      <a:pt x="142" y="69"/>
                      <a:pt x="141" y="70"/>
                    </a:cubicBezTo>
                    <a:cubicBezTo>
                      <a:pt x="141" y="70"/>
                      <a:pt x="141" y="71"/>
                      <a:pt x="141" y="71"/>
                    </a:cubicBezTo>
                    <a:cubicBezTo>
                      <a:pt x="144" y="65"/>
                      <a:pt x="144" y="65"/>
                      <a:pt x="144" y="65"/>
                    </a:cubicBezTo>
                    <a:cubicBezTo>
                      <a:pt x="144" y="65"/>
                      <a:pt x="144" y="65"/>
                      <a:pt x="144" y="65"/>
                    </a:cubicBezTo>
                    <a:moveTo>
                      <a:pt x="27" y="65"/>
                    </a:moveTo>
                    <a:cubicBezTo>
                      <a:pt x="27" y="65"/>
                      <a:pt x="27" y="65"/>
                      <a:pt x="27" y="66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27" y="65"/>
                      <a:pt x="27" y="65"/>
                      <a:pt x="27" y="65"/>
                    </a:cubicBezTo>
                    <a:moveTo>
                      <a:pt x="45" y="65"/>
                    </a:moveTo>
                    <a:cubicBezTo>
                      <a:pt x="44" y="65"/>
                      <a:pt x="44" y="65"/>
                      <a:pt x="44" y="66"/>
                    </a:cubicBezTo>
                    <a:cubicBezTo>
                      <a:pt x="45" y="66"/>
                      <a:pt x="46" y="67"/>
                      <a:pt x="47" y="67"/>
                    </a:cubicBezTo>
                    <a:cubicBezTo>
                      <a:pt x="47" y="67"/>
                      <a:pt x="47" y="67"/>
                      <a:pt x="48" y="66"/>
                    </a:cubicBezTo>
                    <a:cubicBezTo>
                      <a:pt x="47" y="66"/>
                      <a:pt x="46" y="65"/>
                      <a:pt x="45" y="65"/>
                    </a:cubicBezTo>
                    <a:moveTo>
                      <a:pt x="130" y="64"/>
                    </a:moveTo>
                    <a:cubicBezTo>
                      <a:pt x="130" y="64"/>
                      <a:pt x="130" y="64"/>
                      <a:pt x="130" y="65"/>
                    </a:cubicBezTo>
                    <a:cubicBezTo>
                      <a:pt x="133" y="66"/>
                      <a:pt x="136" y="68"/>
                      <a:pt x="138" y="70"/>
                    </a:cubicBezTo>
                    <a:cubicBezTo>
                      <a:pt x="139" y="70"/>
                      <a:pt x="139" y="70"/>
                      <a:pt x="139" y="69"/>
                    </a:cubicBezTo>
                    <a:cubicBezTo>
                      <a:pt x="130" y="64"/>
                      <a:pt x="130" y="64"/>
                      <a:pt x="130" y="64"/>
                    </a:cubicBezTo>
                    <a:moveTo>
                      <a:pt x="64" y="64"/>
                    </a:moveTo>
                    <a:cubicBezTo>
                      <a:pt x="63" y="66"/>
                      <a:pt x="62" y="67"/>
                      <a:pt x="61" y="69"/>
                    </a:cubicBezTo>
                    <a:cubicBezTo>
                      <a:pt x="62" y="69"/>
                      <a:pt x="62" y="69"/>
                      <a:pt x="63" y="70"/>
                    </a:cubicBezTo>
                    <a:cubicBezTo>
                      <a:pt x="64" y="68"/>
                      <a:pt x="65" y="67"/>
                      <a:pt x="66" y="65"/>
                    </a:cubicBezTo>
                    <a:cubicBezTo>
                      <a:pt x="65" y="65"/>
                      <a:pt x="65" y="64"/>
                      <a:pt x="64" y="64"/>
                    </a:cubicBezTo>
                    <a:moveTo>
                      <a:pt x="89" y="64"/>
                    </a:moveTo>
                    <a:cubicBezTo>
                      <a:pt x="89" y="64"/>
                      <a:pt x="88" y="64"/>
                      <a:pt x="88" y="64"/>
                    </a:cubicBezTo>
                    <a:cubicBezTo>
                      <a:pt x="89" y="64"/>
                      <a:pt x="89" y="65"/>
                      <a:pt x="90" y="65"/>
                    </a:cubicBezTo>
                    <a:cubicBezTo>
                      <a:pt x="90" y="64"/>
                      <a:pt x="90" y="64"/>
                      <a:pt x="90" y="64"/>
                    </a:cubicBezTo>
                    <a:cubicBezTo>
                      <a:pt x="89" y="64"/>
                      <a:pt x="89" y="64"/>
                      <a:pt x="89" y="64"/>
                    </a:cubicBezTo>
                    <a:moveTo>
                      <a:pt x="45" y="63"/>
                    </a:moveTo>
                    <a:cubicBezTo>
                      <a:pt x="45" y="64"/>
                      <a:pt x="45" y="64"/>
                      <a:pt x="45" y="64"/>
                    </a:cubicBezTo>
                    <a:cubicBezTo>
                      <a:pt x="46" y="65"/>
                      <a:pt x="47" y="65"/>
                      <a:pt x="48" y="66"/>
                    </a:cubicBezTo>
                    <a:cubicBezTo>
                      <a:pt x="48" y="66"/>
                      <a:pt x="48" y="65"/>
                      <a:pt x="48" y="65"/>
                    </a:cubicBezTo>
                    <a:cubicBezTo>
                      <a:pt x="47" y="65"/>
                      <a:pt x="46" y="64"/>
                      <a:pt x="45" y="63"/>
                    </a:cubicBezTo>
                    <a:moveTo>
                      <a:pt x="112" y="63"/>
                    </a:moveTo>
                    <a:cubicBezTo>
                      <a:pt x="112" y="64"/>
                      <a:pt x="111" y="64"/>
                      <a:pt x="111" y="65"/>
                    </a:cubicBezTo>
                    <a:cubicBezTo>
                      <a:pt x="115" y="67"/>
                      <a:pt x="118" y="69"/>
                      <a:pt x="122" y="72"/>
                    </a:cubicBezTo>
                    <a:cubicBezTo>
                      <a:pt x="123" y="71"/>
                      <a:pt x="123" y="70"/>
                      <a:pt x="123" y="70"/>
                    </a:cubicBezTo>
                    <a:cubicBezTo>
                      <a:pt x="120" y="68"/>
                      <a:pt x="116" y="65"/>
                      <a:pt x="112" y="63"/>
                    </a:cubicBezTo>
                    <a:moveTo>
                      <a:pt x="46" y="62"/>
                    </a:moveTo>
                    <a:cubicBezTo>
                      <a:pt x="46" y="63"/>
                      <a:pt x="46" y="63"/>
                      <a:pt x="46" y="63"/>
                    </a:cubicBezTo>
                    <a:cubicBezTo>
                      <a:pt x="47" y="63"/>
                      <a:pt x="48" y="64"/>
                      <a:pt x="49" y="65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48" y="64"/>
                      <a:pt x="47" y="63"/>
                      <a:pt x="46" y="62"/>
                    </a:cubicBezTo>
                    <a:moveTo>
                      <a:pt x="32" y="62"/>
                    </a:moveTo>
                    <a:cubicBezTo>
                      <a:pt x="31" y="63"/>
                      <a:pt x="30" y="65"/>
                      <a:pt x="30" y="66"/>
                    </a:cubicBezTo>
                    <a:cubicBezTo>
                      <a:pt x="30" y="66"/>
                      <a:pt x="31" y="67"/>
                      <a:pt x="31" y="67"/>
                    </a:cubicBezTo>
                    <a:cubicBezTo>
                      <a:pt x="32" y="66"/>
                      <a:pt x="33" y="64"/>
                      <a:pt x="33" y="63"/>
                    </a:cubicBezTo>
                    <a:cubicBezTo>
                      <a:pt x="33" y="63"/>
                      <a:pt x="32" y="63"/>
                      <a:pt x="32" y="62"/>
                    </a:cubicBezTo>
                    <a:moveTo>
                      <a:pt x="47" y="62"/>
                    </a:moveTo>
                    <a:cubicBezTo>
                      <a:pt x="46" y="62"/>
                      <a:pt x="46" y="62"/>
                      <a:pt x="46" y="62"/>
                    </a:cubicBezTo>
                    <a:cubicBezTo>
                      <a:pt x="47" y="63"/>
                      <a:pt x="48" y="63"/>
                      <a:pt x="49" y="64"/>
                    </a:cubicBezTo>
                    <a:cubicBezTo>
                      <a:pt x="49" y="64"/>
                      <a:pt x="49" y="64"/>
                      <a:pt x="49" y="63"/>
                    </a:cubicBezTo>
                    <a:cubicBezTo>
                      <a:pt x="48" y="63"/>
                      <a:pt x="48" y="62"/>
                      <a:pt x="47" y="62"/>
                    </a:cubicBezTo>
                    <a:moveTo>
                      <a:pt x="30" y="61"/>
                    </a:moveTo>
                    <a:cubicBezTo>
                      <a:pt x="29" y="62"/>
                      <a:pt x="28" y="63"/>
                      <a:pt x="27" y="64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0" y="61"/>
                      <a:pt x="30" y="61"/>
                      <a:pt x="30" y="61"/>
                    </a:cubicBezTo>
                    <a:moveTo>
                      <a:pt x="69" y="61"/>
                    </a:moveTo>
                    <a:cubicBezTo>
                      <a:pt x="69" y="61"/>
                      <a:pt x="69" y="61"/>
                      <a:pt x="69" y="61"/>
                    </a:cubicBezTo>
                    <a:cubicBezTo>
                      <a:pt x="69" y="61"/>
                      <a:pt x="70" y="61"/>
                      <a:pt x="70" y="62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1"/>
                      <a:pt x="70" y="61"/>
                      <a:pt x="69" y="61"/>
                    </a:cubicBezTo>
                    <a:moveTo>
                      <a:pt x="84" y="61"/>
                    </a:moveTo>
                    <a:cubicBezTo>
                      <a:pt x="84" y="61"/>
                      <a:pt x="84" y="61"/>
                      <a:pt x="83" y="61"/>
                    </a:cubicBezTo>
                    <a:cubicBezTo>
                      <a:pt x="84" y="62"/>
                      <a:pt x="85" y="62"/>
                      <a:pt x="86" y="63"/>
                    </a:cubicBezTo>
                    <a:cubicBezTo>
                      <a:pt x="86" y="63"/>
                      <a:pt x="86" y="62"/>
                      <a:pt x="87" y="62"/>
                    </a:cubicBezTo>
                    <a:cubicBezTo>
                      <a:pt x="86" y="62"/>
                      <a:pt x="85" y="61"/>
                      <a:pt x="84" y="61"/>
                    </a:cubicBezTo>
                    <a:moveTo>
                      <a:pt x="69" y="60"/>
                    </a:moveTo>
                    <a:cubicBezTo>
                      <a:pt x="69" y="60"/>
                      <a:pt x="69" y="60"/>
                      <a:pt x="69" y="61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70" y="61"/>
                      <a:pt x="70" y="60"/>
                      <a:pt x="69" y="60"/>
                    </a:cubicBezTo>
                    <a:moveTo>
                      <a:pt x="33" y="59"/>
                    </a:moveTo>
                    <a:cubicBezTo>
                      <a:pt x="33" y="59"/>
                      <a:pt x="33" y="59"/>
                      <a:pt x="33" y="60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1"/>
                      <a:pt x="35" y="60"/>
                      <a:pt x="35" y="60"/>
                    </a:cubicBezTo>
                    <a:cubicBezTo>
                      <a:pt x="34" y="60"/>
                      <a:pt x="34" y="60"/>
                      <a:pt x="33" y="59"/>
                    </a:cubicBezTo>
                    <a:moveTo>
                      <a:pt x="67" y="59"/>
                    </a:moveTo>
                    <a:cubicBezTo>
                      <a:pt x="67" y="59"/>
                      <a:pt x="67" y="59"/>
                      <a:pt x="67" y="59"/>
                    </a:cubicBezTo>
                    <a:cubicBezTo>
                      <a:pt x="67" y="60"/>
                      <a:pt x="68" y="60"/>
                      <a:pt x="69" y="61"/>
                    </a:cubicBezTo>
                    <a:cubicBezTo>
                      <a:pt x="69" y="61"/>
                      <a:pt x="69" y="61"/>
                      <a:pt x="69" y="61"/>
                    </a:cubicBezTo>
                    <a:cubicBezTo>
                      <a:pt x="68" y="60"/>
                      <a:pt x="67" y="60"/>
                      <a:pt x="67" y="59"/>
                    </a:cubicBezTo>
                    <a:moveTo>
                      <a:pt x="70" y="59"/>
                    </a:moveTo>
                    <a:cubicBezTo>
                      <a:pt x="70" y="59"/>
                      <a:pt x="70" y="60"/>
                      <a:pt x="70" y="60"/>
                    </a:cubicBezTo>
                    <a:cubicBezTo>
                      <a:pt x="70" y="60"/>
                      <a:pt x="71" y="60"/>
                      <a:pt x="71" y="61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1" y="60"/>
                      <a:pt x="70" y="60"/>
                      <a:pt x="70" y="59"/>
                    </a:cubicBezTo>
                    <a:moveTo>
                      <a:pt x="133" y="59"/>
                    </a:moveTo>
                    <a:cubicBezTo>
                      <a:pt x="132" y="61"/>
                      <a:pt x="131" y="62"/>
                      <a:pt x="130" y="64"/>
                    </a:cubicBezTo>
                    <a:cubicBezTo>
                      <a:pt x="133" y="66"/>
                      <a:pt x="136" y="68"/>
                      <a:pt x="139" y="69"/>
                    </a:cubicBezTo>
                    <a:cubicBezTo>
                      <a:pt x="140" y="67"/>
                      <a:pt x="141" y="66"/>
                      <a:pt x="142" y="64"/>
                    </a:cubicBezTo>
                    <a:cubicBezTo>
                      <a:pt x="139" y="62"/>
                      <a:pt x="136" y="61"/>
                      <a:pt x="133" y="59"/>
                    </a:cubicBezTo>
                    <a:moveTo>
                      <a:pt x="121" y="59"/>
                    </a:moveTo>
                    <a:cubicBezTo>
                      <a:pt x="123" y="60"/>
                      <a:pt x="125" y="62"/>
                      <a:pt x="127" y="63"/>
                    </a:cubicBezTo>
                    <a:cubicBezTo>
                      <a:pt x="127" y="63"/>
                      <a:pt x="127" y="63"/>
                      <a:pt x="127" y="63"/>
                    </a:cubicBezTo>
                    <a:cubicBezTo>
                      <a:pt x="121" y="59"/>
                      <a:pt x="121" y="59"/>
                      <a:pt x="121" y="59"/>
                    </a:cubicBezTo>
                    <a:moveTo>
                      <a:pt x="67" y="59"/>
                    </a:moveTo>
                    <a:cubicBezTo>
                      <a:pt x="67" y="59"/>
                      <a:pt x="67" y="59"/>
                      <a:pt x="67" y="59"/>
                    </a:cubicBezTo>
                    <a:cubicBezTo>
                      <a:pt x="67" y="60"/>
                      <a:pt x="68" y="60"/>
                      <a:pt x="69" y="61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59"/>
                      <a:pt x="68" y="59"/>
                      <a:pt x="67" y="59"/>
                    </a:cubicBezTo>
                    <a:moveTo>
                      <a:pt x="34" y="58"/>
                    </a:moveTo>
                    <a:cubicBezTo>
                      <a:pt x="34" y="59"/>
                      <a:pt x="34" y="59"/>
                      <a:pt x="33" y="59"/>
                    </a:cubicBezTo>
                    <a:cubicBezTo>
                      <a:pt x="34" y="60"/>
                      <a:pt x="35" y="60"/>
                      <a:pt x="35" y="60"/>
                    </a:cubicBezTo>
                    <a:cubicBezTo>
                      <a:pt x="35" y="60"/>
                      <a:pt x="35" y="60"/>
                      <a:pt x="36" y="59"/>
                    </a:cubicBezTo>
                    <a:cubicBezTo>
                      <a:pt x="35" y="59"/>
                      <a:pt x="34" y="59"/>
                      <a:pt x="34" y="58"/>
                    </a:cubicBezTo>
                    <a:moveTo>
                      <a:pt x="31" y="58"/>
                    </a:move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1" y="58"/>
                      <a:pt x="31" y="58"/>
                    </a:cubicBezTo>
                    <a:moveTo>
                      <a:pt x="68" y="58"/>
                    </a:moveTo>
                    <a:cubicBezTo>
                      <a:pt x="68" y="58"/>
                      <a:pt x="67" y="58"/>
                      <a:pt x="67" y="58"/>
                    </a:cubicBezTo>
                    <a:cubicBezTo>
                      <a:pt x="68" y="59"/>
                      <a:pt x="69" y="59"/>
                      <a:pt x="69" y="60"/>
                    </a:cubicBezTo>
                    <a:cubicBezTo>
                      <a:pt x="70" y="60"/>
                      <a:pt x="70" y="59"/>
                      <a:pt x="70" y="59"/>
                    </a:cubicBezTo>
                    <a:cubicBezTo>
                      <a:pt x="69" y="59"/>
                      <a:pt x="68" y="58"/>
                      <a:pt x="68" y="58"/>
                    </a:cubicBezTo>
                    <a:moveTo>
                      <a:pt x="96" y="58"/>
                    </a:moveTo>
                    <a:cubicBezTo>
                      <a:pt x="96" y="58"/>
                      <a:pt x="96" y="59"/>
                      <a:pt x="95" y="60"/>
                    </a:cubicBezTo>
                    <a:cubicBezTo>
                      <a:pt x="98" y="61"/>
                      <a:pt x="100" y="62"/>
                      <a:pt x="102" y="64"/>
                    </a:cubicBezTo>
                    <a:cubicBezTo>
                      <a:pt x="102" y="63"/>
                      <a:pt x="103" y="62"/>
                      <a:pt x="103" y="62"/>
                    </a:cubicBezTo>
                    <a:cubicBezTo>
                      <a:pt x="101" y="60"/>
                      <a:pt x="99" y="59"/>
                      <a:pt x="96" y="58"/>
                    </a:cubicBezTo>
                    <a:moveTo>
                      <a:pt x="32" y="57"/>
                    </a:moveTo>
                    <a:cubicBezTo>
                      <a:pt x="32" y="58"/>
                      <a:pt x="31" y="58"/>
                      <a:pt x="31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7"/>
                      <a:pt x="32" y="57"/>
                    </a:cubicBezTo>
                    <a:moveTo>
                      <a:pt x="35" y="57"/>
                    </a:moveTo>
                    <a:cubicBezTo>
                      <a:pt x="35" y="57"/>
                      <a:pt x="34" y="57"/>
                      <a:pt x="34" y="58"/>
                    </a:cubicBezTo>
                    <a:cubicBezTo>
                      <a:pt x="35" y="58"/>
                      <a:pt x="35" y="58"/>
                      <a:pt x="36" y="59"/>
                    </a:cubicBezTo>
                    <a:cubicBezTo>
                      <a:pt x="36" y="58"/>
                      <a:pt x="36" y="58"/>
                      <a:pt x="37" y="58"/>
                    </a:cubicBezTo>
                    <a:cubicBezTo>
                      <a:pt x="36" y="57"/>
                      <a:pt x="35" y="57"/>
                      <a:pt x="35" y="57"/>
                    </a:cubicBezTo>
                    <a:moveTo>
                      <a:pt x="35" y="56"/>
                    </a:moveTo>
                    <a:cubicBezTo>
                      <a:pt x="35" y="56"/>
                      <a:pt x="35" y="56"/>
                      <a:pt x="35" y="56"/>
                    </a:cubicBezTo>
                    <a:cubicBezTo>
                      <a:pt x="36" y="57"/>
                      <a:pt x="36" y="57"/>
                      <a:pt x="37" y="57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6" y="57"/>
                      <a:pt x="36" y="56"/>
                      <a:pt x="35" y="56"/>
                    </a:cubicBezTo>
                    <a:moveTo>
                      <a:pt x="93" y="56"/>
                    </a:moveTo>
                    <a:cubicBezTo>
                      <a:pt x="93" y="56"/>
                      <a:pt x="92" y="57"/>
                      <a:pt x="92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4" y="58"/>
                      <a:pt x="94" y="57"/>
                      <a:pt x="94" y="57"/>
                    </a:cubicBezTo>
                    <a:cubicBezTo>
                      <a:pt x="94" y="56"/>
                      <a:pt x="94" y="56"/>
                      <a:pt x="93" y="56"/>
                    </a:cubicBezTo>
                    <a:moveTo>
                      <a:pt x="50" y="56"/>
                    </a:moveTo>
                    <a:cubicBezTo>
                      <a:pt x="49" y="57"/>
                      <a:pt x="48" y="59"/>
                      <a:pt x="47" y="60"/>
                    </a:cubicBezTo>
                    <a:cubicBezTo>
                      <a:pt x="48" y="61"/>
                      <a:pt x="49" y="61"/>
                      <a:pt x="50" y="62"/>
                    </a:cubicBezTo>
                    <a:cubicBezTo>
                      <a:pt x="51" y="60"/>
                      <a:pt x="52" y="59"/>
                      <a:pt x="53" y="57"/>
                    </a:cubicBezTo>
                    <a:cubicBezTo>
                      <a:pt x="52" y="57"/>
                      <a:pt x="51" y="56"/>
                      <a:pt x="50" y="56"/>
                    </a:cubicBezTo>
                    <a:moveTo>
                      <a:pt x="33" y="56"/>
                    </a:moveTo>
                    <a:cubicBezTo>
                      <a:pt x="33" y="56"/>
                      <a:pt x="33" y="56"/>
                      <a:pt x="32" y="56"/>
                    </a:cubicBezTo>
                    <a:cubicBezTo>
                      <a:pt x="33" y="56"/>
                      <a:pt x="33" y="57"/>
                      <a:pt x="33" y="57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3" y="56"/>
                      <a:pt x="33" y="56"/>
                      <a:pt x="33" y="56"/>
                    </a:cubicBezTo>
                    <a:moveTo>
                      <a:pt x="36" y="55"/>
                    </a:moveTo>
                    <a:cubicBezTo>
                      <a:pt x="36" y="55"/>
                      <a:pt x="36" y="55"/>
                      <a:pt x="35" y="56"/>
                    </a:cubicBezTo>
                    <a:cubicBezTo>
                      <a:pt x="36" y="56"/>
                      <a:pt x="37" y="56"/>
                      <a:pt x="37" y="57"/>
                    </a:cubicBezTo>
                    <a:cubicBezTo>
                      <a:pt x="37" y="56"/>
                      <a:pt x="37" y="56"/>
                      <a:pt x="38" y="56"/>
                    </a:cubicBezTo>
                    <a:cubicBezTo>
                      <a:pt x="37" y="56"/>
                      <a:pt x="36" y="55"/>
                      <a:pt x="36" y="55"/>
                    </a:cubicBezTo>
                    <a:moveTo>
                      <a:pt x="33" y="55"/>
                    </a:moveTo>
                    <a:cubicBezTo>
                      <a:pt x="33" y="55"/>
                      <a:pt x="33" y="55"/>
                      <a:pt x="33" y="55"/>
                    </a:cubicBezTo>
                    <a:cubicBezTo>
                      <a:pt x="33" y="55"/>
                      <a:pt x="34" y="55"/>
                      <a:pt x="34" y="55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34" y="55"/>
                      <a:pt x="33" y="55"/>
                      <a:pt x="33" y="55"/>
                    </a:cubicBezTo>
                    <a:moveTo>
                      <a:pt x="98" y="55"/>
                    </a:moveTo>
                    <a:cubicBezTo>
                      <a:pt x="98" y="55"/>
                      <a:pt x="98" y="55"/>
                      <a:pt x="98" y="55"/>
                    </a:cubicBezTo>
                    <a:cubicBezTo>
                      <a:pt x="98" y="56"/>
                      <a:pt x="97" y="56"/>
                      <a:pt x="97" y="57"/>
                    </a:cubicBezTo>
                    <a:cubicBezTo>
                      <a:pt x="99" y="58"/>
                      <a:pt x="101" y="59"/>
                      <a:pt x="104" y="61"/>
                    </a:cubicBezTo>
                    <a:cubicBezTo>
                      <a:pt x="104" y="60"/>
                      <a:pt x="105" y="59"/>
                      <a:pt x="105" y="59"/>
                    </a:cubicBezTo>
                    <a:cubicBezTo>
                      <a:pt x="103" y="57"/>
                      <a:pt x="100" y="56"/>
                      <a:pt x="98" y="55"/>
                    </a:cubicBezTo>
                    <a:moveTo>
                      <a:pt x="34" y="54"/>
                    </a:move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moveTo>
                      <a:pt x="163" y="53"/>
                    </a:moveTo>
                    <a:cubicBezTo>
                      <a:pt x="161" y="56"/>
                      <a:pt x="159" y="59"/>
                      <a:pt x="157" y="62"/>
                    </a:cubicBezTo>
                    <a:cubicBezTo>
                      <a:pt x="159" y="63"/>
                      <a:pt x="160" y="64"/>
                      <a:pt x="162" y="65"/>
                    </a:cubicBezTo>
                    <a:cubicBezTo>
                      <a:pt x="164" y="62"/>
                      <a:pt x="166" y="59"/>
                      <a:pt x="168" y="56"/>
                    </a:cubicBezTo>
                    <a:cubicBezTo>
                      <a:pt x="166" y="55"/>
                      <a:pt x="165" y="54"/>
                      <a:pt x="163" y="53"/>
                    </a:cubicBezTo>
                    <a:moveTo>
                      <a:pt x="88" y="53"/>
                    </a:moveTo>
                    <a:cubicBezTo>
                      <a:pt x="88" y="54"/>
                      <a:pt x="88" y="54"/>
                      <a:pt x="87" y="55"/>
                    </a:cubicBezTo>
                    <a:cubicBezTo>
                      <a:pt x="88" y="55"/>
                      <a:pt x="89" y="56"/>
                      <a:pt x="90" y="56"/>
                    </a:cubicBezTo>
                    <a:cubicBezTo>
                      <a:pt x="90" y="56"/>
                      <a:pt x="91" y="55"/>
                      <a:pt x="91" y="55"/>
                    </a:cubicBezTo>
                    <a:cubicBezTo>
                      <a:pt x="90" y="54"/>
                      <a:pt x="89" y="53"/>
                      <a:pt x="88" y="53"/>
                    </a:cubicBezTo>
                    <a:moveTo>
                      <a:pt x="71" y="53"/>
                    </a:moveTo>
                    <a:cubicBezTo>
                      <a:pt x="71" y="53"/>
                      <a:pt x="71" y="53"/>
                      <a:pt x="70" y="53"/>
                    </a:cubicBezTo>
                    <a:cubicBezTo>
                      <a:pt x="72" y="54"/>
                      <a:pt x="73" y="55"/>
                      <a:pt x="74" y="55"/>
                    </a:cubicBezTo>
                    <a:cubicBezTo>
                      <a:pt x="74" y="55"/>
                      <a:pt x="74" y="55"/>
                      <a:pt x="74" y="55"/>
                    </a:cubicBezTo>
                    <a:cubicBezTo>
                      <a:pt x="73" y="54"/>
                      <a:pt x="72" y="53"/>
                      <a:pt x="71" y="53"/>
                    </a:cubicBezTo>
                    <a:moveTo>
                      <a:pt x="95" y="53"/>
                    </a:moveTo>
                    <a:cubicBezTo>
                      <a:pt x="95" y="53"/>
                      <a:pt x="94" y="54"/>
                      <a:pt x="94" y="55"/>
                    </a:cubicBezTo>
                    <a:cubicBezTo>
                      <a:pt x="94" y="55"/>
                      <a:pt x="95" y="55"/>
                      <a:pt x="95" y="56"/>
                    </a:cubicBezTo>
                    <a:cubicBezTo>
                      <a:pt x="95" y="55"/>
                      <a:pt x="96" y="54"/>
                      <a:pt x="96" y="53"/>
                    </a:cubicBezTo>
                    <a:cubicBezTo>
                      <a:pt x="96" y="53"/>
                      <a:pt x="95" y="53"/>
                      <a:pt x="95" y="53"/>
                    </a:cubicBezTo>
                    <a:moveTo>
                      <a:pt x="119" y="51"/>
                    </a:moveTo>
                    <a:cubicBezTo>
                      <a:pt x="118" y="53"/>
                      <a:pt x="117" y="54"/>
                      <a:pt x="116" y="56"/>
                    </a:cubicBezTo>
                    <a:cubicBezTo>
                      <a:pt x="120" y="58"/>
                      <a:pt x="124" y="60"/>
                      <a:pt x="127" y="63"/>
                    </a:cubicBezTo>
                    <a:cubicBezTo>
                      <a:pt x="128" y="61"/>
                      <a:pt x="129" y="59"/>
                      <a:pt x="130" y="57"/>
                    </a:cubicBezTo>
                    <a:cubicBezTo>
                      <a:pt x="127" y="56"/>
                      <a:pt x="124" y="54"/>
                      <a:pt x="121" y="52"/>
                    </a:cubicBezTo>
                    <a:cubicBezTo>
                      <a:pt x="121" y="52"/>
                      <a:pt x="120" y="51"/>
                      <a:pt x="119" y="51"/>
                    </a:cubicBezTo>
                    <a:moveTo>
                      <a:pt x="54" y="50"/>
                    </a:moveTo>
                    <a:cubicBezTo>
                      <a:pt x="53" y="51"/>
                      <a:pt x="53" y="51"/>
                      <a:pt x="53" y="51"/>
                    </a:cubicBezTo>
                    <a:cubicBezTo>
                      <a:pt x="54" y="52"/>
                      <a:pt x="55" y="52"/>
                      <a:pt x="55" y="53"/>
                    </a:cubicBezTo>
                    <a:cubicBezTo>
                      <a:pt x="56" y="53"/>
                      <a:pt x="56" y="52"/>
                      <a:pt x="56" y="52"/>
                    </a:cubicBezTo>
                    <a:cubicBezTo>
                      <a:pt x="55" y="51"/>
                      <a:pt x="54" y="51"/>
                      <a:pt x="54" y="50"/>
                    </a:cubicBezTo>
                    <a:moveTo>
                      <a:pt x="90" y="50"/>
                    </a:moveTo>
                    <a:cubicBezTo>
                      <a:pt x="90" y="51"/>
                      <a:pt x="89" y="51"/>
                      <a:pt x="89" y="52"/>
                    </a:cubicBezTo>
                    <a:cubicBezTo>
                      <a:pt x="90" y="52"/>
                      <a:pt x="91" y="53"/>
                      <a:pt x="92" y="54"/>
                    </a:cubicBezTo>
                    <a:cubicBezTo>
                      <a:pt x="92" y="53"/>
                      <a:pt x="92" y="52"/>
                      <a:pt x="93" y="52"/>
                    </a:cubicBezTo>
                    <a:cubicBezTo>
                      <a:pt x="92" y="51"/>
                      <a:pt x="91" y="50"/>
                      <a:pt x="90" y="50"/>
                    </a:cubicBezTo>
                    <a:moveTo>
                      <a:pt x="54" y="50"/>
                    </a:move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51"/>
                      <a:pt x="55" y="51"/>
                      <a:pt x="56" y="52"/>
                    </a:cubicBezTo>
                    <a:cubicBezTo>
                      <a:pt x="56" y="52"/>
                      <a:pt x="56" y="51"/>
                      <a:pt x="56" y="51"/>
                    </a:cubicBezTo>
                    <a:cubicBezTo>
                      <a:pt x="56" y="51"/>
                      <a:pt x="55" y="50"/>
                      <a:pt x="54" y="50"/>
                    </a:cubicBezTo>
                    <a:moveTo>
                      <a:pt x="157" y="49"/>
                    </a:moveTo>
                    <a:cubicBezTo>
                      <a:pt x="155" y="52"/>
                      <a:pt x="153" y="56"/>
                      <a:pt x="151" y="59"/>
                    </a:cubicBezTo>
                    <a:cubicBezTo>
                      <a:pt x="153" y="60"/>
                      <a:pt x="155" y="61"/>
                      <a:pt x="156" y="62"/>
                    </a:cubicBezTo>
                    <a:cubicBezTo>
                      <a:pt x="158" y="59"/>
                      <a:pt x="160" y="56"/>
                      <a:pt x="162" y="52"/>
                    </a:cubicBezTo>
                    <a:cubicBezTo>
                      <a:pt x="162" y="52"/>
                      <a:pt x="162" y="52"/>
                      <a:pt x="161" y="52"/>
                    </a:cubicBezTo>
                    <a:cubicBezTo>
                      <a:pt x="160" y="51"/>
                      <a:pt x="158" y="50"/>
                      <a:pt x="157" y="49"/>
                    </a:cubicBezTo>
                    <a:moveTo>
                      <a:pt x="39" y="49"/>
                    </a:moveTo>
                    <a:cubicBezTo>
                      <a:pt x="38" y="51"/>
                      <a:pt x="37" y="52"/>
                      <a:pt x="37" y="54"/>
                    </a:cubicBezTo>
                    <a:cubicBezTo>
                      <a:pt x="37" y="54"/>
                      <a:pt x="38" y="54"/>
                      <a:pt x="38" y="55"/>
                    </a:cubicBezTo>
                    <a:cubicBezTo>
                      <a:pt x="39" y="53"/>
                      <a:pt x="40" y="52"/>
                      <a:pt x="41" y="50"/>
                    </a:cubicBezTo>
                    <a:cubicBezTo>
                      <a:pt x="40" y="50"/>
                      <a:pt x="40" y="49"/>
                      <a:pt x="39" y="49"/>
                    </a:cubicBezTo>
                    <a:moveTo>
                      <a:pt x="37" y="48"/>
                    </a:moveTo>
                    <a:cubicBezTo>
                      <a:pt x="37" y="50"/>
                      <a:pt x="36" y="51"/>
                      <a:pt x="35" y="52"/>
                    </a:cubicBezTo>
                    <a:cubicBezTo>
                      <a:pt x="35" y="53"/>
                      <a:pt x="35" y="53"/>
                      <a:pt x="35" y="53"/>
                    </a:cubicBezTo>
                    <a:cubicBezTo>
                      <a:pt x="38" y="48"/>
                      <a:pt x="38" y="48"/>
                      <a:pt x="38" y="48"/>
                    </a:cubicBezTo>
                    <a:cubicBezTo>
                      <a:pt x="38" y="48"/>
                      <a:pt x="38" y="48"/>
                      <a:pt x="37" y="48"/>
                    </a:cubicBezTo>
                    <a:moveTo>
                      <a:pt x="155" y="48"/>
                    </a:moveTo>
                    <a:cubicBezTo>
                      <a:pt x="153" y="51"/>
                      <a:pt x="151" y="54"/>
                      <a:pt x="149" y="58"/>
                    </a:cubicBezTo>
                    <a:cubicBezTo>
                      <a:pt x="149" y="58"/>
                      <a:pt x="150" y="58"/>
                      <a:pt x="150" y="58"/>
                    </a:cubicBezTo>
                    <a:cubicBezTo>
                      <a:pt x="151" y="55"/>
                      <a:pt x="153" y="52"/>
                      <a:pt x="155" y="48"/>
                    </a:cubicBezTo>
                    <a:cubicBezTo>
                      <a:pt x="155" y="48"/>
                      <a:pt x="155" y="48"/>
                      <a:pt x="155" y="48"/>
                    </a:cubicBezTo>
                    <a:moveTo>
                      <a:pt x="154" y="48"/>
                    </a:moveTo>
                    <a:cubicBezTo>
                      <a:pt x="152" y="51"/>
                      <a:pt x="150" y="54"/>
                      <a:pt x="149" y="57"/>
                    </a:cubicBezTo>
                    <a:cubicBezTo>
                      <a:pt x="149" y="57"/>
                      <a:pt x="149" y="57"/>
                      <a:pt x="149" y="57"/>
                    </a:cubicBezTo>
                    <a:cubicBezTo>
                      <a:pt x="155" y="48"/>
                      <a:pt x="155" y="48"/>
                      <a:pt x="155" y="48"/>
                    </a:cubicBezTo>
                    <a:cubicBezTo>
                      <a:pt x="155" y="48"/>
                      <a:pt x="154" y="48"/>
                      <a:pt x="154" y="48"/>
                    </a:cubicBezTo>
                    <a:moveTo>
                      <a:pt x="75" y="45"/>
                    </a:moveTo>
                    <a:cubicBezTo>
                      <a:pt x="75" y="46"/>
                      <a:pt x="75" y="47"/>
                      <a:pt x="74" y="47"/>
                    </a:cubicBezTo>
                    <a:cubicBezTo>
                      <a:pt x="75" y="48"/>
                      <a:pt x="76" y="48"/>
                      <a:pt x="78" y="49"/>
                    </a:cubicBezTo>
                    <a:cubicBezTo>
                      <a:pt x="78" y="49"/>
                      <a:pt x="78" y="48"/>
                      <a:pt x="79" y="47"/>
                    </a:cubicBezTo>
                    <a:cubicBezTo>
                      <a:pt x="78" y="47"/>
                      <a:pt x="76" y="46"/>
                      <a:pt x="75" y="45"/>
                    </a:cubicBezTo>
                    <a:moveTo>
                      <a:pt x="57" y="44"/>
                    </a:moveTo>
                    <a:cubicBezTo>
                      <a:pt x="57" y="45"/>
                      <a:pt x="57" y="45"/>
                      <a:pt x="57" y="45"/>
                    </a:cubicBezTo>
                    <a:cubicBezTo>
                      <a:pt x="58" y="46"/>
                      <a:pt x="58" y="46"/>
                      <a:pt x="59" y="47"/>
                    </a:cubicBezTo>
                    <a:cubicBezTo>
                      <a:pt x="59" y="46"/>
                      <a:pt x="59" y="46"/>
                      <a:pt x="60" y="46"/>
                    </a:cubicBezTo>
                    <a:cubicBezTo>
                      <a:pt x="59" y="45"/>
                      <a:pt x="58" y="45"/>
                      <a:pt x="57" y="44"/>
                    </a:cubicBezTo>
                    <a:moveTo>
                      <a:pt x="168" y="44"/>
                    </a:moveTo>
                    <a:cubicBezTo>
                      <a:pt x="168" y="45"/>
                      <a:pt x="168" y="45"/>
                      <a:pt x="167" y="46"/>
                    </a:cubicBezTo>
                    <a:cubicBezTo>
                      <a:pt x="169" y="47"/>
                      <a:pt x="170" y="48"/>
                      <a:pt x="172" y="49"/>
                    </a:cubicBezTo>
                    <a:cubicBezTo>
                      <a:pt x="172" y="48"/>
                      <a:pt x="173" y="47"/>
                      <a:pt x="173" y="47"/>
                    </a:cubicBezTo>
                    <a:cubicBezTo>
                      <a:pt x="172" y="46"/>
                      <a:pt x="170" y="45"/>
                      <a:pt x="168" y="44"/>
                    </a:cubicBezTo>
                    <a:moveTo>
                      <a:pt x="42" y="44"/>
                    </a:moveTo>
                    <a:cubicBezTo>
                      <a:pt x="42" y="44"/>
                      <a:pt x="42" y="44"/>
                      <a:pt x="42" y="45"/>
                    </a:cubicBezTo>
                    <a:cubicBezTo>
                      <a:pt x="42" y="45"/>
                      <a:pt x="43" y="45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2" y="44"/>
                    </a:cubicBezTo>
                    <a:moveTo>
                      <a:pt x="43" y="43"/>
                    </a:moveTo>
                    <a:cubicBezTo>
                      <a:pt x="43" y="43"/>
                      <a:pt x="42" y="43"/>
                      <a:pt x="42" y="44"/>
                    </a:cubicBezTo>
                    <a:cubicBezTo>
                      <a:pt x="43" y="44"/>
                      <a:pt x="43" y="44"/>
                      <a:pt x="44" y="45"/>
                    </a:cubicBezTo>
                    <a:cubicBezTo>
                      <a:pt x="44" y="44"/>
                      <a:pt x="44" y="44"/>
                      <a:pt x="44" y="44"/>
                    </a:cubicBezTo>
                    <a:cubicBezTo>
                      <a:pt x="44" y="44"/>
                      <a:pt x="43" y="43"/>
                      <a:pt x="43" y="43"/>
                    </a:cubicBezTo>
                    <a:moveTo>
                      <a:pt x="105" y="43"/>
                    </a:moveTo>
                    <a:cubicBezTo>
                      <a:pt x="104" y="44"/>
                      <a:pt x="103" y="46"/>
                      <a:pt x="102" y="48"/>
                    </a:cubicBezTo>
                    <a:cubicBezTo>
                      <a:pt x="105" y="49"/>
                      <a:pt x="107" y="50"/>
                      <a:pt x="109" y="52"/>
                    </a:cubicBezTo>
                    <a:cubicBezTo>
                      <a:pt x="110" y="50"/>
                      <a:pt x="111" y="48"/>
                      <a:pt x="112" y="47"/>
                    </a:cubicBezTo>
                    <a:cubicBezTo>
                      <a:pt x="110" y="45"/>
                      <a:pt x="107" y="44"/>
                      <a:pt x="105" y="43"/>
                    </a:cubicBezTo>
                    <a:moveTo>
                      <a:pt x="41" y="43"/>
                    </a:moveTo>
                    <a:cubicBezTo>
                      <a:pt x="41" y="43"/>
                      <a:pt x="40" y="43"/>
                      <a:pt x="40" y="44"/>
                    </a:cubicBezTo>
                    <a:cubicBezTo>
                      <a:pt x="40" y="44"/>
                      <a:pt x="41" y="44"/>
                      <a:pt x="41" y="44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moveTo>
                      <a:pt x="77" y="42"/>
                    </a:moveTo>
                    <a:cubicBezTo>
                      <a:pt x="77" y="43"/>
                      <a:pt x="76" y="44"/>
                      <a:pt x="76" y="44"/>
                    </a:cubicBezTo>
                    <a:cubicBezTo>
                      <a:pt x="77" y="45"/>
                      <a:pt x="78" y="46"/>
                      <a:pt x="79" y="46"/>
                    </a:cubicBezTo>
                    <a:cubicBezTo>
                      <a:pt x="79" y="46"/>
                      <a:pt x="80" y="45"/>
                      <a:pt x="80" y="45"/>
                    </a:cubicBezTo>
                    <a:cubicBezTo>
                      <a:pt x="80" y="45"/>
                      <a:pt x="80" y="45"/>
                      <a:pt x="80" y="44"/>
                    </a:cubicBezTo>
                    <a:cubicBezTo>
                      <a:pt x="79" y="44"/>
                      <a:pt x="78" y="43"/>
                      <a:pt x="77" y="42"/>
                    </a:cubicBezTo>
                    <a:moveTo>
                      <a:pt x="41" y="42"/>
                    </a:moveTo>
                    <a:cubicBezTo>
                      <a:pt x="41" y="42"/>
                      <a:pt x="41" y="42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1" y="42"/>
                      <a:pt x="41" y="42"/>
                    </a:cubicBezTo>
                    <a:moveTo>
                      <a:pt x="170" y="42"/>
                    </a:moveTo>
                    <a:cubicBezTo>
                      <a:pt x="170" y="42"/>
                      <a:pt x="169" y="42"/>
                      <a:pt x="169" y="43"/>
                    </a:cubicBezTo>
                    <a:cubicBezTo>
                      <a:pt x="171" y="44"/>
                      <a:pt x="172" y="44"/>
                      <a:pt x="174" y="45"/>
                    </a:cubicBezTo>
                    <a:cubicBezTo>
                      <a:pt x="174" y="45"/>
                      <a:pt x="174" y="45"/>
                      <a:pt x="174" y="44"/>
                    </a:cubicBezTo>
                    <a:cubicBezTo>
                      <a:pt x="173" y="44"/>
                      <a:pt x="171" y="43"/>
                      <a:pt x="170" y="42"/>
                    </a:cubicBezTo>
                    <a:moveTo>
                      <a:pt x="144" y="42"/>
                    </a:moveTo>
                    <a:cubicBezTo>
                      <a:pt x="142" y="45"/>
                      <a:pt x="140" y="48"/>
                      <a:pt x="138" y="51"/>
                    </a:cubicBezTo>
                    <a:cubicBezTo>
                      <a:pt x="141" y="52"/>
                      <a:pt x="144" y="54"/>
                      <a:pt x="147" y="56"/>
                    </a:cubicBezTo>
                    <a:cubicBezTo>
                      <a:pt x="148" y="53"/>
                      <a:pt x="150" y="50"/>
                      <a:pt x="152" y="46"/>
                    </a:cubicBezTo>
                    <a:cubicBezTo>
                      <a:pt x="149" y="45"/>
                      <a:pt x="147" y="43"/>
                      <a:pt x="144" y="42"/>
                    </a:cubicBezTo>
                    <a:moveTo>
                      <a:pt x="102" y="41"/>
                    </a:moveTo>
                    <a:cubicBezTo>
                      <a:pt x="101" y="43"/>
                      <a:pt x="100" y="44"/>
                      <a:pt x="99" y="46"/>
                    </a:cubicBezTo>
                    <a:cubicBezTo>
                      <a:pt x="100" y="46"/>
                      <a:pt x="100" y="46"/>
                      <a:pt x="100" y="46"/>
                    </a:cubicBezTo>
                    <a:cubicBezTo>
                      <a:pt x="101" y="45"/>
                      <a:pt x="102" y="43"/>
                      <a:pt x="103" y="42"/>
                    </a:cubicBezTo>
                    <a:cubicBezTo>
                      <a:pt x="103" y="41"/>
                      <a:pt x="102" y="41"/>
                      <a:pt x="102" y="41"/>
                    </a:cubicBezTo>
                    <a:moveTo>
                      <a:pt x="162" y="40"/>
                    </a:moveTo>
                    <a:cubicBezTo>
                      <a:pt x="162" y="41"/>
                      <a:pt x="161" y="42"/>
                      <a:pt x="161" y="42"/>
                    </a:cubicBezTo>
                    <a:cubicBezTo>
                      <a:pt x="163" y="43"/>
                      <a:pt x="165" y="45"/>
                      <a:pt x="166" y="46"/>
                    </a:cubicBezTo>
                    <a:cubicBezTo>
                      <a:pt x="167" y="45"/>
                      <a:pt x="167" y="44"/>
                      <a:pt x="168" y="44"/>
                    </a:cubicBezTo>
                    <a:cubicBezTo>
                      <a:pt x="166" y="42"/>
                      <a:pt x="164" y="41"/>
                      <a:pt x="162" y="40"/>
                    </a:cubicBezTo>
                    <a:moveTo>
                      <a:pt x="159" y="39"/>
                    </a:moveTo>
                    <a:cubicBezTo>
                      <a:pt x="159" y="39"/>
                      <a:pt x="159" y="40"/>
                      <a:pt x="158" y="41"/>
                    </a:cubicBezTo>
                    <a:cubicBezTo>
                      <a:pt x="159" y="41"/>
                      <a:pt x="159" y="41"/>
                      <a:pt x="159" y="41"/>
                    </a:cubicBezTo>
                    <a:cubicBezTo>
                      <a:pt x="160" y="41"/>
                      <a:pt x="160" y="40"/>
                      <a:pt x="160" y="39"/>
                    </a:cubicBezTo>
                    <a:cubicBezTo>
                      <a:pt x="160" y="39"/>
                      <a:pt x="160" y="39"/>
                      <a:pt x="159" y="39"/>
                    </a:cubicBezTo>
                    <a:moveTo>
                      <a:pt x="97" y="38"/>
                    </a:moveTo>
                    <a:cubicBezTo>
                      <a:pt x="96" y="40"/>
                      <a:pt x="95" y="41"/>
                      <a:pt x="94" y="43"/>
                    </a:cubicBezTo>
                    <a:cubicBezTo>
                      <a:pt x="95" y="43"/>
                      <a:pt x="96" y="44"/>
                      <a:pt x="97" y="44"/>
                    </a:cubicBezTo>
                    <a:cubicBezTo>
                      <a:pt x="98" y="43"/>
                      <a:pt x="99" y="41"/>
                      <a:pt x="100" y="40"/>
                    </a:cubicBezTo>
                    <a:cubicBezTo>
                      <a:pt x="99" y="39"/>
                      <a:pt x="98" y="39"/>
                      <a:pt x="97" y="38"/>
                    </a:cubicBezTo>
                    <a:moveTo>
                      <a:pt x="164" y="38"/>
                    </a:moveTo>
                    <a:cubicBezTo>
                      <a:pt x="163" y="38"/>
                      <a:pt x="163" y="39"/>
                      <a:pt x="163" y="39"/>
                    </a:cubicBezTo>
                    <a:cubicBezTo>
                      <a:pt x="165" y="40"/>
                      <a:pt x="167" y="41"/>
                      <a:pt x="169" y="42"/>
                    </a:cubicBezTo>
                    <a:cubicBezTo>
                      <a:pt x="169" y="42"/>
                      <a:pt x="169" y="42"/>
                      <a:pt x="169" y="41"/>
                    </a:cubicBezTo>
                    <a:cubicBezTo>
                      <a:pt x="167" y="40"/>
                      <a:pt x="165" y="39"/>
                      <a:pt x="164" y="38"/>
                    </a:cubicBezTo>
                    <a:moveTo>
                      <a:pt x="46" y="37"/>
                    </a:moveTo>
                    <a:cubicBezTo>
                      <a:pt x="46" y="38"/>
                      <a:pt x="46" y="38"/>
                      <a:pt x="45" y="38"/>
                    </a:cubicBezTo>
                    <a:cubicBezTo>
                      <a:pt x="46" y="39"/>
                      <a:pt x="46" y="39"/>
                      <a:pt x="47" y="39"/>
                    </a:cubicBezTo>
                    <a:cubicBezTo>
                      <a:pt x="47" y="39"/>
                      <a:pt x="47" y="39"/>
                      <a:pt x="47" y="38"/>
                    </a:cubicBezTo>
                    <a:cubicBezTo>
                      <a:pt x="47" y="38"/>
                      <a:pt x="46" y="38"/>
                      <a:pt x="46" y="37"/>
                    </a:cubicBezTo>
                    <a:moveTo>
                      <a:pt x="62" y="37"/>
                    </a:moveTo>
                    <a:cubicBezTo>
                      <a:pt x="61" y="38"/>
                      <a:pt x="61" y="39"/>
                      <a:pt x="61" y="39"/>
                    </a:cubicBezTo>
                    <a:cubicBezTo>
                      <a:pt x="61" y="40"/>
                      <a:pt x="62" y="40"/>
                      <a:pt x="63" y="40"/>
                    </a:cubicBezTo>
                    <a:cubicBezTo>
                      <a:pt x="63" y="40"/>
                      <a:pt x="63" y="40"/>
                      <a:pt x="63" y="40"/>
                    </a:cubicBezTo>
                    <a:cubicBezTo>
                      <a:pt x="63" y="40"/>
                      <a:pt x="64" y="39"/>
                      <a:pt x="64" y="39"/>
                    </a:cubicBezTo>
                    <a:cubicBezTo>
                      <a:pt x="63" y="38"/>
                      <a:pt x="63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7"/>
                      <a:pt x="62" y="37"/>
                    </a:cubicBezTo>
                    <a:moveTo>
                      <a:pt x="164" y="37"/>
                    </a:moveTo>
                    <a:cubicBezTo>
                      <a:pt x="164" y="37"/>
                      <a:pt x="164" y="37"/>
                      <a:pt x="164" y="37"/>
                    </a:cubicBezTo>
                    <a:cubicBezTo>
                      <a:pt x="167" y="39"/>
                      <a:pt x="167" y="39"/>
                      <a:pt x="167" y="39"/>
                    </a:cubicBezTo>
                    <a:cubicBezTo>
                      <a:pt x="166" y="38"/>
                      <a:pt x="165" y="38"/>
                      <a:pt x="164" y="37"/>
                    </a:cubicBezTo>
                    <a:moveTo>
                      <a:pt x="45" y="37"/>
                    </a:move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moveTo>
                      <a:pt x="173" y="37"/>
                    </a:moveTo>
                    <a:cubicBezTo>
                      <a:pt x="173" y="37"/>
                      <a:pt x="172" y="37"/>
                      <a:pt x="172" y="38"/>
                    </a:cubicBezTo>
                    <a:cubicBezTo>
                      <a:pt x="174" y="39"/>
                      <a:pt x="175" y="40"/>
                      <a:pt x="177" y="40"/>
                    </a:cubicBezTo>
                    <a:cubicBezTo>
                      <a:pt x="177" y="40"/>
                      <a:pt x="177" y="40"/>
                      <a:pt x="177" y="39"/>
                    </a:cubicBezTo>
                    <a:cubicBezTo>
                      <a:pt x="176" y="39"/>
                      <a:pt x="174" y="38"/>
                      <a:pt x="173" y="37"/>
                    </a:cubicBezTo>
                    <a:moveTo>
                      <a:pt x="136" y="37"/>
                    </a:moveTo>
                    <a:cubicBezTo>
                      <a:pt x="137" y="37"/>
                      <a:pt x="138" y="38"/>
                      <a:pt x="139" y="39"/>
                    </a:cubicBezTo>
                    <a:cubicBezTo>
                      <a:pt x="138" y="38"/>
                      <a:pt x="137" y="37"/>
                      <a:pt x="136" y="37"/>
                    </a:cubicBezTo>
                    <a:moveTo>
                      <a:pt x="45" y="37"/>
                    </a:move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8"/>
                      <a:pt x="44" y="38"/>
                      <a:pt x="45" y="38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moveTo>
                      <a:pt x="161" y="36"/>
                    </a:moveTo>
                    <a:cubicBezTo>
                      <a:pt x="161" y="37"/>
                      <a:pt x="160" y="37"/>
                      <a:pt x="160" y="37"/>
                    </a:cubicBezTo>
                    <a:cubicBezTo>
                      <a:pt x="161" y="38"/>
                      <a:pt x="161" y="38"/>
                      <a:pt x="161" y="38"/>
                    </a:cubicBezTo>
                    <a:cubicBezTo>
                      <a:pt x="161" y="38"/>
                      <a:pt x="162" y="37"/>
                      <a:pt x="162" y="37"/>
                    </a:cubicBezTo>
                    <a:cubicBezTo>
                      <a:pt x="161" y="37"/>
                      <a:pt x="161" y="37"/>
                      <a:pt x="161" y="36"/>
                    </a:cubicBezTo>
                    <a:moveTo>
                      <a:pt x="161" y="36"/>
                    </a:moveTo>
                    <a:cubicBezTo>
                      <a:pt x="161" y="36"/>
                      <a:pt x="161" y="36"/>
                      <a:pt x="161" y="36"/>
                    </a:cubicBezTo>
                    <a:cubicBezTo>
                      <a:pt x="162" y="36"/>
                      <a:pt x="162" y="36"/>
                      <a:pt x="162" y="36"/>
                    </a:cubicBezTo>
                    <a:cubicBezTo>
                      <a:pt x="162" y="36"/>
                      <a:pt x="162" y="36"/>
                      <a:pt x="162" y="36"/>
                    </a:cubicBezTo>
                    <a:cubicBezTo>
                      <a:pt x="162" y="36"/>
                      <a:pt x="162" y="36"/>
                      <a:pt x="161" y="36"/>
                    </a:cubicBezTo>
                    <a:moveTo>
                      <a:pt x="64" y="35"/>
                    </a:moveTo>
                    <a:cubicBezTo>
                      <a:pt x="63" y="35"/>
                      <a:pt x="63" y="36"/>
                      <a:pt x="63" y="37"/>
                    </a:cubicBezTo>
                    <a:cubicBezTo>
                      <a:pt x="63" y="37"/>
                      <a:pt x="64" y="37"/>
                      <a:pt x="64" y="38"/>
                    </a:cubicBezTo>
                    <a:cubicBezTo>
                      <a:pt x="65" y="37"/>
                      <a:pt x="65" y="36"/>
                      <a:pt x="66" y="36"/>
                    </a:cubicBezTo>
                    <a:cubicBezTo>
                      <a:pt x="65" y="35"/>
                      <a:pt x="64" y="35"/>
                      <a:pt x="64" y="35"/>
                    </a:cubicBezTo>
                    <a:moveTo>
                      <a:pt x="64" y="34"/>
                    </a:moveTo>
                    <a:cubicBezTo>
                      <a:pt x="63" y="35"/>
                      <a:pt x="63" y="36"/>
                      <a:pt x="62" y="36"/>
                    </a:cubicBezTo>
                    <a:cubicBezTo>
                      <a:pt x="62" y="36"/>
                      <a:pt x="63" y="37"/>
                      <a:pt x="63" y="37"/>
                    </a:cubicBezTo>
                    <a:cubicBezTo>
                      <a:pt x="63" y="36"/>
                      <a:pt x="63" y="35"/>
                      <a:pt x="64" y="35"/>
                    </a:cubicBezTo>
                    <a:cubicBezTo>
                      <a:pt x="64" y="34"/>
                      <a:pt x="64" y="34"/>
                      <a:pt x="64" y="34"/>
                    </a:cubicBezTo>
                    <a:moveTo>
                      <a:pt x="130" y="33"/>
                    </a:moveTo>
                    <a:cubicBezTo>
                      <a:pt x="128" y="36"/>
                      <a:pt x="127" y="39"/>
                      <a:pt x="125" y="42"/>
                    </a:cubicBezTo>
                    <a:cubicBezTo>
                      <a:pt x="128" y="45"/>
                      <a:pt x="132" y="47"/>
                      <a:pt x="135" y="49"/>
                    </a:cubicBezTo>
                    <a:cubicBezTo>
                      <a:pt x="137" y="46"/>
                      <a:pt x="139" y="43"/>
                      <a:pt x="141" y="40"/>
                    </a:cubicBezTo>
                    <a:cubicBezTo>
                      <a:pt x="137" y="38"/>
                      <a:pt x="134" y="36"/>
                      <a:pt x="130" y="33"/>
                    </a:cubicBezTo>
                    <a:moveTo>
                      <a:pt x="167" y="33"/>
                    </a:moveTo>
                    <a:cubicBezTo>
                      <a:pt x="166" y="33"/>
                      <a:pt x="166" y="34"/>
                      <a:pt x="166" y="34"/>
                    </a:cubicBezTo>
                    <a:cubicBezTo>
                      <a:pt x="168" y="35"/>
                      <a:pt x="170" y="36"/>
                      <a:pt x="172" y="37"/>
                    </a:cubicBezTo>
                    <a:cubicBezTo>
                      <a:pt x="172" y="37"/>
                      <a:pt x="172" y="37"/>
                      <a:pt x="172" y="36"/>
                    </a:cubicBezTo>
                    <a:cubicBezTo>
                      <a:pt x="170" y="35"/>
                      <a:pt x="168" y="34"/>
                      <a:pt x="167" y="33"/>
                    </a:cubicBezTo>
                    <a:moveTo>
                      <a:pt x="150" y="33"/>
                    </a:moveTo>
                    <a:cubicBezTo>
                      <a:pt x="149" y="34"/>
                      <a:pt x="149" y="34"/>
                      <a:pt x="148" y="35"/>
                    </a:cubicBezTo>
                    <a:cubicBezTo>
                      <a:pt x="151" y="36"/>
                      <a:pt x="154" y="38"/>
                      <a:pt x="156" y="40"/>
                    </a:cubicBezTo>
                    <a:cubicBezTo>
                      <a:pt x="157" y="39"/>
                      <a:pt x="157" y="38"/>
                      <a:pt x="157" y="37"/>
                    </a:cubicBezTo>
                    <a:cubicBezTo>
                      <a:pt x="155" y="36"/>
                      <a:pt x="152" y="34"/>
                      <a:pt x="150" y="33"/>
                    </a:cubicBezTo>
                    <a:moveTo>
                      <a:pt x="88" y="33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6" y="35"/>
                      <a:pt x="87" y="34"/>
                      <a:pt x="88" y="33"/>
                    </a:cubicBezTo>
                    <a:cubicBezTo>
                      <a:pt x="88" y="33"/>
                      <a:pt x="88" y="33"/>
                      <a:pt x="88" y="33"/>
                    </a:cubicBezTo>
                    <a:moveTo>
                      <a:pt x="52" y="32"/>
                    </a:moveTo>
                    <a:cubicBezTo>
                      <a:pt x="52" y="33"/>
                      <a:pt x="52" y="33"/>
                      <a:pt x="52" y="33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moveTo>
                      <a:pt x="164" y="31"/>
                    </a:moveTo>
                    <a:cubicBezTo>
                      <a:pt x="163" y="32"/>
                      <a:pt x="163" y="32"/>
                      <a:pt x="163" y="32"/>
                    </a:cubicBezTo>
                    <a:cubicBezTo>
                      <a:pt x="163" y="33"/>
                      <a:pt x="164" y="33"/>
                      <a:pt x="164" y="33"/>
                    </a:cubicBezTo>
                    <a:cubicBezTo>
                      <a:pt x="164" y="33"/>
                      <a:pt x="164" y="32"/>
                      <a:pt x="165" y="32"/>
                    </a:cubicBezTo>
                    <a:cubicBezTo>
                      <a:pt x="164" y="32"/>
                      <a:pt x="164" y="32"/>
                      <a:pt x="164" y="31"/>
                    </a:cubicBezTo>
                    <a:moveTo>
                      <a:pt x="52" y="31"/>
                    </a:moveTo>
                    <a:cubicBezTo>
                      <a:pt x="52" y="31"/>
                      <a:pt x="52" y="31"/>
                      <a:pt x="52" y="31"/>
                    </a:cubicBezTo>
                    <a:cubicBezTo>
                      <a:pt x="52" y="31"/>
                      <a:pt x="52" y="31"/>
                      <a:pt x="52" y="32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2" y="31"/>
                      <a:pt x="52" y="31"/>
                      <a:pt x="52" y="31"/>
                    </a:cubicBezTo>
                    <a:moveTo>
                      <a:pt x="84" y="31"/>
                    </a:moveTo>
                    <a:cubicBezTo>
                      <a:pt x="84" y="32"/>
                      <a:pt x="83" y="34"/>
                      <a:pt x="82" y="35"/>
                    </a:cubicBezTo>
                    <a:cubicBezTo>
                      <a:pt x="83" y="35"/>
                      <a:pt x="84" y="36"/>
                      <a:pt x="85" y="37"/>
                    </a:cubicBezTo>
                    <a:cubicBezTo>
                      <a:pt x="86" y="35"/>
                      <a:pt x="86" y="34"/>
                      <a:pt x="87" y="33"/>
                    </a:cubicBezTo>
                    <a:cubicBezTo>
                      <a:pt x="86" y="32"/>
                      <a:pt x="85" y="31"/>
                      <a:pt x="84" y="31"/>
                    </a:cubicBezTo>
                    <a:moveTo>
                      <a:pt x="176" y="31"/>
                    </a:moveTo>
                    <a:cubicBezTo>
                      <a:pt x="175" y="32"/>
                      <a:pt x="175" y="34"/>
                      <a:pt x="174" y="35"/>
                    </a:cubicBezTo>
                    <a:cubicBezTo>
                      <a:pt x="175" y="36"/>
                      <a:pt x="177" y="37"/>
                      <a:pt x="178" y="38"/>
                    </a:cubicBezTo>
                    <a:cubicBezTo>
                      <a:pt x="179" y="36"/>
                      <a:pt x="180" y="35"/>
                      <a:pt x="181" y="33"/>
                    </a:cubicBezTo>
                    <a:cubicBezTo>
                      <a:pt x="181" y="33"/>
                      <a:pt x="181" y="33"/>
                      <a:pt x="181" y="33"/>
                    </a:cubicBezTo>
                    <a:cubicBezTo>
                      <a:pt x="179" y="32"/>
                      <a:pt x="178" y="32"/>
                      <a:pt x="176" y="31"/>
                    </a:cubicBezTo>
                    <a:moveTo>
                      <a:pt x="176" y="31"/>
                    </a:moveTo>
                    <a:cubicBezTo>
                      <a:pt x="176" y="31"/>
                      <a:pt x="176" y="31"/>
                      <a:pt x="176" y="31"/>
                    </a:cubicBezTo>
                    <a:cubicBezTo>
                      <a:pt x="178" y="31"/>
                      <a:pt x="179" y="32"/>
                      <a:pt x="180" y="33"/>
                    </a:cubicBezTo>
                    <a:cubicBezTo>
                      <a:pt x="179" y="32"/>
                      <a:pt x="178" y="31"/>
                      <a:pt x="176" y="31"/>
                    </a:cubicBezTo>
                    <a:moveTo>
                      <a:pt x="50" y="31"/>
                    </a:moveTo>
                    <a:cubicBezTo>
                      <a:pt x="49" y="31"/>
                      <a:pt x="49" y="32"/>
                      <a:pt x="49" y="32"/>
                    </a:cubicBezTo>
                    <a:cubicBezTo>
                      <a:pt x="49" y="33"/>
                      <a:pt x="50" y="33"/>
                      <a:pt x="50" y="33"/>
                    </a:cubicBezTo>
                    <a:cubicBezTo>
                      <a:pt x="51" y="33"/>
                      <a:pt x="51" y="32"/>
                      <a:pt x="51" y="32"/>
                    </a:cubicBezTo>
                    <a:cubicBezTo>
                      <a:pt x="51" y="31"/>
                      <a:pt x="50" y="31"/>
                      <a:pt x="50" y="31"/>
                    </a:cubicBezTo>
                    <a:moveTo>
                      <a:pt x="151" y="31"/>
                    </a:moveTo>
                    <a:cubicBezTo>
                      <a:pt x="151" y="31"/>
                      <a:pt x="151" y="31"/>
                      <a:pt x="150" y="32"/>
                    </a:cubicBezTo>
                    <a:cubicBezTo>
                      <a:pt x="153" y="33"/>
                      <a:pt x="156" y="35"/>
                      <a:pt x="158" y="36"/>
                    </a:cubicBezTo>
                    <a:cubicBezTo>
                      <a:pt x="158" y="36"/>
                      <a:pt x="159" y="35"/>
                      <a:pt x="159" y="35"/>
                    </a:cubicBezTo>
                    <a:cubicBezTo>
                      <a:pt x="156" y="34"/>
                      <a:pt x="154" y="32"/>
                      <a:pt x="151" y="31"/>
                    </a:cubicBezTo>
                    <a:moveTo>
                      <a:pt x="49" y="30"/>
                    </a:moveTo>
                    <a:cubicBezTo>
                      <a:pt x="48" y="31"/>
                      <a:pt x="48" y="31"/>
                      <a:pt x="48" y="32"/>
                    </a:cubicBezTo>
                    <a:cubicBezTo>
                      <a:pt x="48" y="32"/>
                      <a:pt x="48" y="32"/>
                      <a:pt x="49" y="32"/>
                    </a:cubicBezTo>
                    <a:cubicBezTo>
                      <a:pt x="49" y="32"/>
                      <a:pt x="49" y="31"/>
                      <a:pt x="50" y="30"/>
                    </a:cubicBezTo>
                    <a:cubicBezTo>
                      <a:pt x="49" y="30"/>
                      <a:pt x="49" y="30"/>
                      <a:pt x="49" y="30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1" y="30"/>
                      <a:pt x="51" y="31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0" y="30"/>
                      <a:pt x="50" y="30"/>
                      <a:pt x="50" y="30"/>
                    </a:cubicBezTo>
                    <a:moveTo>
                      <a:pt x="151" y="30"/>
                    </a:moveTo>
                    <a:cubicBezTo>
                      <a:pt x="151" y="30"/>
                      <a:pt x="151" y="30"/>
                      <a:pt x="151" y="30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7" y="33"/>
                      <a:pt x="155" y="32"/>
                      <a:pt x="153" y="31"/>
                    </a:cubicBezTo>
                    <a:cubicBezTo>
                      <a:pt x="152" y="30"/>
                      <a:pt x="152" y="30"/>
                      <a:pt x="151" y="30"/>
                    </a:cubicBezTo>
                    <a:moveTo>
                      <a:pt x="49" y="29"/>
                    </a:moveTo>
                    <a:cubicBezTo>
                      <a:pt x="49" y="29"/>
                      <a:pt x="49" y="29"/>
                      <a:pt x="49" y="30"/>
                    </a:cubicBezTo>
                    <a:cubicBezTo>
                      <a:pt x="49" y="30"/>
                      <a:pt x="50" y="30"/>
                      <a:pt x="50" y="30"/>
                    </a:cubicBezTo>
                    <a:cubicBezTo>
                      <a:pt x="50" y="30"/>
                      <a:pt x="50" y="30"/>
                      <a:pt x="50" y="30"/>
                    </a:cubicBezTo>
                    <a:cubicBezTo>
                      <a:pt x="49" y="29"/>
                      <a:pt x="49" y="29"/>
                      <a:pt x="49" y="29"/>
                    </a:cubicBezTo>
                    <a:moveTo>
                      <a:pt x="178" y="28"/>
                    </a:moveTo>
                    <a:cubicBezTo>
                      <a:pt x="178" y="28"/>
                      <a:pt x="177" y="29"/>
                      <a:pt x="177" y="29"/>
                    </a:cubicBezTo>
                    <a:cubicBezTo>
                      <a:pt x="179" y="30"/>
                      <a:pt x="180" y="31"/>
                      <a:pt x="182" y="32"/>
                    </a:cubicBezTo>
                    <a:cubicBezTo>
                      <a:pt x="182" y="32"/>
                      <a:pt x="182" y="31"/>
                      <a:pt x="183" y="31"/>
                    </a:cubicBezTo>
                    <a:cubicBezTo>
                      <a:pt x="181" y="30"/>
                      <a:pt x="180" y="29"/>
                      <a:pt x="178" y="28"/>
                    </a:cubicBezTo>
                    <a:moveTo>
                      <a:pt x="170" y="27"/>
                    </a:moveTo>
                    <a:cubicBezTo>
                      <a:pt x="169" y="29"/>
                      <a:pt x="168" y="30"/>
                      <a:pt x="167" y="31"/>
                    </a:cubicBezTo>
                    <a:cubicBezTo>
                      <a:pt x="169" y="33"/>
                      <a:pt x="171" y="34"/>
                      <a:pt x="173" y="35"/>
                    </a:cubicBezTo>
                    <a:cubicBezTo>
                      <a:pt x="174" y="33"/>
                      <a:pt x="175" y="32"/>
                      <a:pt x="176" y="30"/>
                    </a:cubicBezTo>
                    <a:cubicBezTo>
                      <a:pt x="174" y="29"/>
                      <a:pt x="172" y="28"/>
                      <a:pt x="170" y="27"/>
                    </a:cubicBezTo>
                    <a:moveTo>
                      <a:pt x="51" y="27"/>
                    </a:moveTo>
                    <a:cubicBezTo>
                      <a:pt x="50" y="28"/>
                      <a:pt x="50" y="28"/>
                      <a:pt x="49" y="29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51" y="29"/>
                      <a:pt x="51" y="28"/>
                      <a:pt x="51" y="28"/>
                    </a:cubicBezTo>
                    <a:cubicBezTo>
                      <a:pt x="51" y="28"/>
                      <a:pt x="51" y="29"/>
                      <a:pt x="50" y="29"/>
                    </a:cubicBezTo>
                    <a:cubicBezTo>
                      <a:pt x="51" y="30"/>
                      <a:pt x="51" y="30"/>
                      <a:pt x="52" y="30"/>
                    </a:cubicBezTo>
                    <a:cubicBezTo>
                      <a:pt x="52" y="30"/>
                      <a:pt x="53" y="30"/>
                      <a:pt x="53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3" y="28"/>
                      <a:pt x="52" y="28"/>
                      <a:pt x="51" y="27"/>
                    </a:cubicBezTo>
                    <a:moveTo>
                      <a:pt x="170" y="27"/>
                    </a:moveTo>
                    <a:cubicBezTo>
                      <a:pt x="170" y="27"/>
                      <a:pt x="170" y="27"/>
                      <a:pt x="170" y="27"/>
                    </a:cubicBezTo>
                    <a:cubicBezTo>
                      <a:pt x="172" y="28"/>
                      <a:pt x="174" y="29"/>
                      <a:pt x="176" y="30"/>
                    </a:cubicBezTo>
                    <a:cubicBezTo>
                      <a:pt x="176" y="30"/>
                      <a:pt x="176" y="30"/>
                      <a:pt x="176" y="30"/>
                    </a:cubicBezTo>
                    <a:cubicBezTo>
                      <a:pt x="176" y="30"/>
                      <a:pt x="175" y="30"/>
                      <a:pt x="175" y="30"/>
                    </a:cubicBezTo>
                    <a:cubicBezTo>
                      <a:pt x="173" y="29"/>
                      <a:pt x="172" y="28"/>
                      <a:pt x="170" y="27"/>
                    </a:cubicBezTo>
                    <a:moveTo>
                      <a:pt x="179" y="26"/>
                    </a:moveTo>
                    <a:cubicBezTo>
                      <a:pt x="179" y="26"/>
                      <a:pt x="179" y="26"/>
                      <a:pt x="179" y="26"/>
                    </a:cubicBezTo>
                    <a:cubicBezTo>
                      <a:pt x="180" y="27"/>
                      <a:pt x="182" y="28"/>
                      <a:pt x="184" y="29"/>
                    </a:cubicBezTo>
                    <a:cubicBezTo>
                      <a:pt x="184" y="29"/>
                      <a:pt x="184" y="29"/>
                      <a:pt x="184" y="29"/>
                    </a:cubicBezTo>
                    <a:cubicBezTo>
                      <a:pt x="182" y="28"/>
                      <a:pt x="181" y="27"/>
                      <a:pt x="179" y="26"/>
                    </a:cubicBezTo>
                    <a:moveTo>
                      <a:pt x="154" y="26"/>
                    </a:moveTo>
                    <a:cubicBezTo>
                      <a:pt x="154" y="26"/>
                      <a:pt x="154" y="26"/>
                      <a:pt x="153" y="27"/>
                    </a:cubicBezTo>
                    <a:cubicBezTo>
                      <a:pt x="156" y="28"/>
                      <a:pt x="158" y="30"/>
                      <a:pt x="161" y="31"/>
                    </a:cubicBezTo>
                    <a:cubicBezTo>
                      <a:pt x="161" y="31"/>
                      <a:pt x="161" y="31"/>
                      <a:pt x="162" y="30"/>
                    </a:cubicBezTo>
                    <a:cubicBezTo>
                      <a:pt x="159" y="29"/>
                      <a:pt x="157" y="27"/>
                      <a:pt x="154" y="26"/>
                    </a:cubicBezTo>
                    <a:moveTo>
                      <a:pt x="167" y="25"/>
                    </a:moveTo>
                    <a:cubicBezTo>
                      <a:pt x="166" y="27"/>
                      <a:pt x="165" y="28"/>
                      <a:pt x="165" y="30"/>
                    </a:cubicBezTo>
                    <a:cubicBezTo>
                      <a:pt x="165" y="30"/>
                      <a:pt x="165" y="30"/>
                      <a:pt x="166" y="30"/>
                    </a:cubicBezTo>
                    <a:cubicBezTo>
                      <a:pt x="166" y="29"/>
                      <a:pt x="167" y="27"/>
                      <a:pt x="168" y="26"/>
                    </a:cubicBezTo>
                    <a:cubicBezTo>
                      <a:pt x="168" y="26"/>
                      <a:pt x="167" y="26"/>
                      <a:pt x="167" y="25"/>
                    </a:cubicBezTo>
                    <a:moveTo>
                      <a:pt x="180" y="25"/>
                    </a:moveTo>
                    <a:cubicBezTo>
                      <a:pt x="180" y="25"/>
                      <a:pt x="179" y="26"/>
                      <a:pt x="179" y="26"/>
                    </a:cubicBezTo>
                    <a:cubicBezTo>
                      <a:pt x="181" y="27"/>
                      <a:pt x="182" y="28"/>
                      <a:pt x="184" y="28"/>
                    </a:cubicBezTo>
                    <a:cubicBezTo>
                      <a:pt x="184" y="28"/>
                      <a:pt x="184" y="28"/>
                      <a:pt x="184" y="28"/>
                    </a:cubicBezTo>
                    <a:cubicBezTo>
                      <a:pt x="183" y="27"/>
                      <a:pt x="181" y="26"/>
                      <a:pt x="180" y="25"/>
                    </a:cubicBezTo>
                    <a:moveTo>
                      <a:pt x="167" y="25"/>
                    </a:moveTo>
                    <a:cubicBezTo>
                      <a:pt x="167" y="25"/>
                      <a:pt x="167" y="25"/>
                      <a:pt x="167" y="25"/>
                    </a:cubicBezTo>
                    <a:cubicBezTo>
                      <a:pt x="168" y="26"/>
                      <a:pt x="168" y="26"/>
                      <a:pt x="168" y="26"/>
                    </a:cubicBezTo>
                    <a:cubicBezTo>
                      <a:pt x="168" y="26"/>
                      <a:pt x="168" y="26"/>
                      <a:pt x="168" y="26"/>
                    </a:cubicBezTo>
                    <a:cubicBezTo>
                      <a:pt x="168" y="26"/>
                      <a:pt x="168" y="25"/>
                      <a:pt x="167" y="25"/>
                    </a:cubicBezTo>
                    <a:moveTo>
                      <a:pt x="116" y="25"/>
                    </a:moveTo>
                    <a:cubicBezTo>
                      <a:pt x="114" y="28"/>
                      <a:pt x="112" y="31"/>
                      <a:pt x="110" y="34"/>
                    </a:cubicBezTo>
                    <a:cubicBezTo>
                      <a:pt x="113" y="35"/>
                      <a:pt x="115" y="36"/>
                      <a:pt x="117" y="38"/>
                    </a:cubicBezTo>
                    <a:cubicBezTo>
                      <a:pt x="118" y="37"/>
                      <a:pt x="118" y="36"/>
                      <a:pt x="119" y="35"/>
                    </a:cubicBezTo>
                    <a:cubicBezTo>
                      <a:pt x="120" y="33"/>
                      <a:pt x="121" y="31"/>
                      <a:pt x="122" y="29"/>
                    </a:cubicBezTo>
                    <a:cubicBezTo>
                      <a:pt x="120" y="27"/>
                      <a:pt x="118" y="26"/>
                      <a:pt x="116" y="25"/>
                    </a:cubicBezTo>
                    <a:moveTo>
                      <a:pt x="136" y="25"/>
                    </a:moveTo>
                    <a:cubicBezTo>
                      <a:pt x="135" y="25"/>
                      <a:pt x="135" y="26"/>
                      <a:pt x="134" y="27"/>
                    </a:cubicBezTo>
                    <a:cubicBezTo>
                      <a:pt x="138" y="29"/>
                      <a:pt x="141" y="31"/>
                      <a:pt x="145" y="33"/>
                    </a:cubicBezTo>
                    <a:cubicBezTo>
                      <a:pt x="145" y="32"/>
                      <a:pt x="145" y="31"/>
                      <a:pt x="146" y="31"/>
                    </a:cubicBezTo>
                    <a:cubicBezTo>
                      <a:pt x="142" y="29"/>
                      <a:pt x="139" y="27"/>
                      <a:pt x="136" y="25"/>
                    </a:cubicBezTo>
                    <a:moveTo>
                      <a:pt x="172" y="24"/>
                    </a:moveTo>
                    <a:cubicBezTo>
                      <a:pt x="172" y="24"/>
                      <a:pt x="171" y="25"/>
                      <a:pt x="171" y="25"/>
                    </a:cubicBezTo>
                    <a:cubicBezTo>
                      <a:pt x="172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1" y="25"/>
                    </a:cubicBezTo>
                    <a:cubicBezTo>
                      <a:pt x="171" y="25"/>
                      <a:pt x="171" y="25"/>
                      <a:pt x="171" y="26"/>
                    </a:cubicBezTo>
                    <a:cubicBezTo>
                      <a:pt x="173" y="27"/>
                      <a:pt x="175" y="28"/>
                      <a:pt x="177" y="29"/>
                    </a:cubicBezTo>
                    <a:cubicBezTo>
                      <a:pt x="177" y="28"/>
                      <a:pt x="177" y="28"/>
                      <a:pt x="178" y="28"/>
                    </a:cubicBezTo>
                    <a:cubicBezTo>
                      <a:pt x="176" y="26"/>
                      <a:pt x="174" y="25"/>
                      <a:pt x="172" y="24"/>
                    </a:cubicBezTo>
                    <a:moveTo>
                      <a:pt x="168" y="23"/>
                    </a:moveTo>
                    <a:cubicBezTo>
                      <a:pt x="168" y="24"/>
                      <a:pt x="168" y="24"/>
                      <a:pt x="168" y="24"/>
                    </a:cubicBezTo>
                    <a:cubicBezTo>
                      <a:pt x="168" y="24"/>
                      <a:pt x="169" y="24"/>
                      <a:pt x="169" y="24"/>
                    </a:cubicBezTo>
                    <a:cubicBezTo>
                      <a:pt x="169" y="24"/>
                      <a:pt x="169" y="24"/>
                      <a:pt x="169" y="24"/>
                    </a:cubicBezTo>
                    <a:cubicBezTo>
                      <a:pt x="169" y="24"/>
                      <a:pt x="169" y="24"/>
                      <a:pt x="168" y="23"/>
                    </a:cubicBezTo>
                    <a:moveTo>
                      <a:pt x="71" y="23"/>
                    </a:moveTo>
                    <a:cubicBezTo>
                      <a:pt x="70" y="24"/>
                      <a:pt x="69" y="25"/>
                      <a:pt x="68" y="27"/>
                    </a:cubicBezTo>
                    <a:cubicBezTo>
                      <a:pt x="69" y="27"/>
                      <a:pt x="70" y="27"/>
                      <a:pt x="71" y="28"/>
                    </a:cubicBezTo>
                    <a:cubicBezTo>
                      <a:pt x="71" y="27"/>
                      <a:pt x="72" y="25"/>
                      <a:pt x="73" y="24"/>
                    </a:cubicBezTo>
                    <a:cubicBezTo>
                      <a:pt x="72" y="24"/>
                      <a:pt x="71" y="23"/>
                      <a:pt x="71" y="23"/>
                    </a:cubicBezTo>
                    <a:moveTo>
                      <a:pt x="112" y="23"/>
                    </a:moveTo>
                    <a:cubicBezTo>
                      <a:pt x="111" y="26"/>
                      <a:pt x="109" y="29"/>
                      <a:pt x="107" y="32"/>
                    </a:cubicBezTo>
                    <a:cubicBezTo>
                      <a:pt x="108" y="32"/>
                      <a:pt x="108" y="32"/>
                      <a:pt x="109" y="32"/>
                    </a:cubicBezTo>
                    <a:cubicBezTo>
                      <a:pt x="110" y="30"/>
                      <a:pt x="112" y="27"/>
                      <a:pt x="114" y="24"/>
                    </a:cubicBezTo>
                    <a:cubicBezTo>
                      <a:pt x="113" y="23"/>
                      <a:pt x="113" y="23"/>
                      <a:pt x="112" y="23"/>
                    </a:cubicBezTo>
                    <a:moveTo>
                      <a:pt x="169" y="22"/>
                    </a:moveTo>
                    <a:cubicBezTo>
                      <a:pt x="169" y="23"/>
                      <a:pt x="169" y="23"/>
                      <a:pt x="168" y="23"/>
                    </a:cubicBezTo>
                    <a:cubicBezTo>
                      <a:pt x="169" y="23"/>
                      <a:pt x="169" y="24"/>
                      <a:pt x="169" y="24"/>
                    </a:cubicBezTo>
                    <a:cubicBezTo>
                      <a:pt x="170" y="24"/>
                      <a:pt x="170" y="23"/>
                      <a:pt x="170" y="23"/>
                    </a:cubicBezTo>
                    <a:cubicBezTo>
                      <a:pt x="170" y="23"/>
                      <a:pt x="169" y="23"/>
                      <a:pt x="169" y="22"/>
                    </a:cubicBezTo>
                    <a:moveTo>
                      <a:pt x="137" y="22"/>
                    </a:moveTo>
                    <a:cubicBezTo>
                      <a:pt x="137" y="23"/>
                      <a:pt x="137" y="23"/>
                      <a:pt x="136" y="23"/>
                    </a:cubicBezTo>
                    <a:cubicBezTo>
                      <a:pt x="140" y="25"/>
                      <a:pt x="143" y="27"/>
                      <a:pt x="147" y="29"/>
                    </a:cubicBezTo>
                    <a:cubicBezTo>
                      <a:pt x="147" y="29"/>
                      <a:pt x="147" y="29"/>
                      <a:pt x="147" y="28"/>
                    </a:cubicBezTo>
                    <a:cubicBezTo>
                      <a:pt x="144" y="26"/>
                      <a:pt x="140" y="24"/>
                      <a:pt x="137" y="22"/>
                    </a:cubicBezTo>
                    <a:moveTo>
                      <a:pt x="173" y="22"/>
                    </a:moveTo>
                    <a:cubicBezTo>
                      <a:pt x="173" y="23"/>
                      <a:pt x="173" y="23"/>
                      <a:pt x="173" y="23"/>
                    </a:cubicBezTo>
                    <a:cubicBezTo>
                      <a:pt x="175" y="24"/>
                      <a:pt x="176" y="25"/>
                      <a:pt x="178" y="26"/>
                    </a:cubicBezTo>
                    <a:cubicBezTo>
                      <a:pt x="178" y="26"/>
                      <a:pt x="179" y="26"/>
                      <a:pt x="179" y="26"/>
                    </a:cubicBezTo>
                    <a:cubicBezTo>
                      <a:pt x="177" y="25"/>
                      <a:pt x="175" y="24"/>
                      <a:pt x="173" y="22"/>
                    </a:cubicBezTo>
                    <a:moveTo>
                      <a:pt x="173" y="22"/>
                    </a:moveTo>
                    <a:cubicBezTo>
                      <a:pt x="173" y="22"/>
                      <a:pt x="173" y="22"/>
                      <a:pt x="173" y="22"/>
                    </a:cubicBezTo>
                    <a:cubicBezTo>
                      <a:pt x="173" y="22"/>
                      <a:pt x="174" y="23"/>
                      <a:pt x="175" y="23"/>
                    </a:cubicBezTo>
                    <a:cubicBezTo>
                      <a:pt x="174" y="23"/>
                      <a:pt x="174" y="22"/>
                      <a:pt x="173" y="22"/>
                    </a:cubicBezTo>
                    <a:moveTo>
                      <a:pt x="138" y="22"/>
                    </a:moveTo>
                    <a:cubicBezTo>
                      <a:pt x="137" y="22"/>
                      <a:pt x="137" y="22"/>
                      <a:pt x="137" y="22"/>
                    </a:cubicBezTo>
                    <a:cubicBezTo>
                      <a:pt x="147" y="28"/>
                      <a:pt x="147" y="28"/>
                      <a:pt x="147" y="28"/>
                    </a:cubicBezTo>
                    <a:cubicBezTo>
                      <a:pt x="147" y="28"/>
                      <a:pt x="148" y="28"/>
                      <a:pt x="148" y="28"/>
                    </a:cubicBezTo>
                    <a:cubicBezTo>
                      <a:pt x="145" y="26"/>
                      <a:pt x="143" y="25"/>
                      <a:pt x="141" y="24"/>
                    </a:cubicBezTo>
                    <a:cubicBezTo>
                      <a:pt x="140" y="23"/>
                      <a:pt x="139" y="22"/>
                      <a:pt x="138" y="22"/>
                    </a:cubicBezTo>
                    <a:moveTo>
                      <a:pt x="173" y="22"/>
                    </a:moveTo>
                    <a:cubicBezTo>
                      <a:pt x="173" y="22"/>
                      <a:pt x="173" y="22"/>
                      <a:pt x="173" y="22"/>
                    </a:cubicBezTo>
                    <a:cubicBezTo>
                      <a:pt x="174" y="22"/>
                      <a:pt x="175" y="23"/>
                      <a:pt x="175" y="23"/>
                    </a:cubicBezTo>
                    <a:cubicBezTo>
                      <a:pt x="177" y="24"/>
                      <a:pt x="178" y="25"/>
                      <a:pt x="179" y="25"/>
                    </a:cubicBezTo>
                    <a:cubicBezTo>
                      <a:pt x="179" y="25"/>
                      <a:pt x="179" y="25"/>
                      <a:pt x="179" y="25"/>
                    </a:cubicBezTo>
                    <a:cubicBezTo>
                      <a:pt x="177" y="24"/>
                      <a:pt x="175" y="23"/>
                      <a:pt x="173" y="22"/>
                    </a:cubicBezTo>
                    <a:moveTo>
                      <a:pt x="170" y="21"/>
                    </a:moveTo>
                    <a:cubicBezTo>
                      <a:pt x="170" y="21"/>
                      <a:pt x="170" y="21"/>
                      <a:pt x="170" y="21"/>
                    </a:cubicBezTo>
                    <a:cubicBezTo>
                      <a:pt x="170" y="21"/>
                      <a:pt x="170" y="22"/>
                      <a:pt x="171" y="22"/>
                    </a:cubicBezTo>
                    <a:cubicBezTo>
                      <a:pt x="171" y="22"/>
                      <a:pt x="171" y="21"/>
                      <a:pt x="171" y="21"/>
                    </a:cubicBezTo>
                    <a:cubicBezTo>
                      <a:pt x="171" y="21"/>
                      <a:pt x="170" y="21"/>
                      <a:pt x="170" y="21"/>
                    </a:cubicBezTo>
                    <a:moveTo>
                      <a:pt x="170" y="20"/>
                    </a:moveTo>
                    <a:cubicBezTo>
                      <a:pt x="170" y="20"/>
                      <a:pt x="170" y="20"/>
                      <a:pt x="170" y="20"/>
                    </a:cubicBezTo>
                    <a:cubicBezTo>
                      <a:pt x="170" y="21"/>
                      <a:pt x="171" y="21"/>
                      <a:pt x="171" y="21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1" y="21"/>
                      <a:pt x="171" y="20"/>
                      <a:pt x="170" y="20"/>
                    </a:cubicBezTo>
                    <a:moveTo>
                      <a:pt x="107" y="20"/>
                    </a:moveTo>
                    <a:cubicBezTo>
                      <a:pt x="106" y="23"/>
                      <a:pt x="104" y="26"/>
                      <a:pt x="102" y="29"/>
                    </a:cubicBezTo>
                    <a:cubicBezTo>
                      <a:pt x="103" y="29"/>
                      <a:pt x="104" y="30"/>
                      <a:pt x="105" y="30"/>
                    </a:cubicBezTo>
                    <a:cubicBezTo>
                      <a:pt x="107" y="28"/>
                      <a:pt x="109" y="25"/>
                      <a:pt x="110" y="22"/>
                    </a:cubicBezTo>
                    <a:cubicBezTo>
                      <a:pt x="110" y="22"/>
                      <a:pt x="110" y="22"/>
                      <a:pt x="110" y="22"/>
                    </a:cubicBezTo>
                    <a:cubicBezTo>
                      <a:pt x="109" y="21"/>
                      <a:pt x="108" y="21"/>
                      <a:pt x="107" y="20"/>
                    </a:cubicBezTo>
                    <a:moveTo>
                      <a:pt x="170" y="20"/>
                    </a:moveTo>
                    <a:cubicBezTo>
                      <a:pt x="170" y="20"/>
                      <a:pt x="170" y="20"/>
                      <a:pt x="170" y="20"/>
                    </a:cubicBezTo>
                    <a:cubicBezTo>
                      <a:pt x="171" y="20"/>
                      <a:pt x="171" y="21"/>
                      <a:pt x="171" y="21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1" y="20"/>
                      <a:pt x="171" y="20"/>
                      <a:pt x="170" y="20"/>
                    </a:cubicBezTo>
                    <a:moveTo>
                      <a:pt x="158" y="20"/>
                    </a:moveTo>
                    <a:cubicBezTo>
                      <a:pt x="157" y="21"/>
                      <a:pt x="156" y="23"/>
                      <a:pt x="155" y="24"/>
                    </a:cubicBezTo>
                    <a:cubicBezTo>
                      <a:pt x="157" y="26"/>
                      <a:pt x="160" y="27"/>
                      <a:pt x="163" y="29"/>
                    </a:cubicBezTo>
                    <a:cubicBezTo>
                      <a:pt x="163" y="27"/>
                      <a:pt x="164" y="26"/>
                      <a:pt x="165" y="24"/>
                    </a:cubicBezTo>
                    <a:cubicBezTo>
                      <a:pt x="163" y="23"/>
                      <a:pt x="160" y="21"/>
                      <a:pt x="158" y="20"/>
                    </a:cubicBezTo>
                    <a:moveTo>
                      <a:pt x="158" y="19"/>
                    </a:moveTo>
                    <a:cubicBezTo>
                      <a:pt x="158" y="20"/>
                      <a:pt x="158" y="20"/>
                      <a:pt x="158" y="20"/>
                    </a:cubicBezTo>
                    <a:cubicBezTo>
                      <a:pt x="160" y="21"/>
                      <a:pt x="163" y="23"/>
                      <a:pt x="165" y="24"/>
                    </a:cubicBezTo>
                    <a:cubicBezTo>
                      <a:pt x="165" y="24"/>
                      <a:pt x="165" y="24"/>
                      <a:pt x="165" y="24"/>
                    </a:cubicBezTo>
                    <a:cubicBezTo>
                      <a:pt x="162" y="22"/>
                      <a:pt x="160" y="20"/>
                      <a:pt x="158" y="19"/>
                    </a:cubicBezTo>
                    <a:moveTo>
                      <a:pt x="158" y="19"/>
                    </a:moveTo>
                    <a:cubicBezTo>
                      <a:pt x="158" y="19"/>
                      <a:pt x="158" y="19"/>
                      <a:pt x="158" y="19"/>
                    </a:cubicBezTo>
                    <a:cubicBezTo>
                      <a:pt x="159" y="20"/>
                      <a:pt x="160" y="20"/>
                      <a:pt x="161" y="21"/>
                    </a:cubicBezTo>
                    <a:cubicBezTo>
                      <a:pt x="160" y="20"/>
                      <a:pt x="159" y="20"/>
                      <a:pt x="158" y="19"/>
                    </a:cubicBezTo>
                    <a:moveTo>
                      <a:pt x="120" y="18"/>
                    </a:moveTo>
                    <a:cubicBezTo>
                      <a:pt x="120" y="18"/>
                      <a:pt x="120" y="18"/>
                      <a:pt x="119" y="18"/>
                    </a:cubicBezTo>
                    <a:cubicBezTo>
                      <a:pt x="122" y="19"/>
                      <a:pt x="124" y="21"/>
                      <a:pt x="126" y="22"/>
                    </a:cubicBezTo>
                    <a:cubicBezTo>
                      <a:pt x="126" y="22"/>
                      <a:pt x="126" y="22"/>
                      <a:pt x="126" y="22"/>
                    </a:cubicBezTo>
                    <a:cubicBezTo>
                      <a:pt x="124" y="20"/>
                      <a:pt x="122" y="19"/>
                      <a:pt x="120" y="18"/>
                    </a:cubicBezTo>
                    <a:moveTo>
                      <a:pt x="159" y="18"/>
                    </a:moveTo>
                    <a:cubicBezTo>
                      <a:pt x="159" y="18"/>
                      <a:pt x="159" y="18"/>
                      <a:pt x="159" y="18"/>
                    </a:cubicBezTo>
                    <a:cubicBezTo>
                      <a:pt x="161" y="19"/>
                      <a:pt x="163" y="21"/>
                      <a:pt x="166" y="23"/>
                    </a:cubicBezTo>
                    <a:cubicBezTo>
                      <a:pt x="166" y="22"/>
                      <a:pt x="166" y="22"/>
                      <a:pt x="166" y="22"/>
                    </a:cubicBezTo>
                    <a:cubicBezTo>
                      <a:pt x="164" y="21"/>
                      <a:pt x="162" y="19"/>
                      <a:pt x="159" y="18"/>
                    </a:cubicBezTo>
                    <a:moveTo>
                      <a:pt x="129" y="18"/>
                    </a:moveTo>
                    <a:cubicBezTo>
                      <a:pt x="129" y="18"/>
                      <a:pt x="128" y="18"/>
                      <a:pt x="128" y="19"/>
                    </a:cubicBezTo>
                    <a:cubicBezTo>
                      <a:pt x="128" y="19"/>
                      <a:pt x="128" y="19"/>
                      <a:pt x="128" y="19"/>
                    </a:cubicBezTo>
                    <a:cubicBezTo>
                      <a:pt x="128" y="18"/>
                      <a:pt x="129" y="18"/>
                      <a:pt x="129" y="18"/>
                    </a:cubicBezTo>
                    <a:cubicBezTo>
                      <a:pt x="129" y="18"/>
                      <a:pt x="129" y="18"/>
                      <a:pt x="129" y="18"/>
                    </a:cubicBezTo>
                    <a:moveTo>
                      <a:pt x="140" y="18"/>
                    </a:moveTo>
                    <a:cubicBezTo>
                      <a:pt x="140" y="18"/>
                      <a:pt x="140" y="18"/>
                      <a:pt x="139" y="19"/>
                    </a:cubicBezTo>
                    <a:cubicBezTo>
                      <a:pt x="143" y="21"/>
                      <a:pt x="146" y="23"/>
                      <a:pt x="149" y="24"/>
                    </a:cubicBezTo>
                    <a:cubicBezTo>
                      <a:pt x="150" y="24"/>
                      <a:pt x="150" y="24"/>
                      <a:pt x="150" y="23"/>
                    </a:cubicBezTo>
                    <a:cubicBezTo>
                      <a:pt x="147" y="21"/>
                      <a:pt x="143" y="19"/>
                      <a:pt x="140" y="18"/>
                    </a:cubicBezTo>
                    <a:moveTo>
                      <a:pt x="184" y="17"/>
                    </a:moveTo>
                    <a:cubicBezTo>
                      <a:pt x="183" y="20"/>
                      <a:pt x="181" y="22"/>
                      <a:pt x="180" y="25"/>
                    </a:cubicBezTo>
                    <a:cubicBezTo>
                      <a:pt x="181" y="26"/>
                      <a:pt x="183" y="27"/>
                      <a:pt x="185" y="27"/>
                    </a:cubicBezTo>
                    <a:cubicBezTo>
                      <a:pt x="186" y="25"/>
                      <a:pt x="187" y="23"/>
                      <a:pt x="189" y="20"/>
                    </a:cubicBezTo>
                    <a:cubicBezTo>
                      <a:pt x="187" y="19"/>
                      <a:pt x="186" y="18"/>
                      <a:pt x="184" y="17"/>
                    </a:cubicBezTo>
                    <a:moveTo>
                      <a:pt x="159" y="17"/>
                    </a:moveTo>
                    <a:cubicBezTo>
                      <a:pt x="159" y="17"/>
                      <a:pt x="159" y="17"/>
                      <a:pt x="159" y="17"/>
                    </a:cubicBezTo>
                    <a:cubicBezTo>
                      <a:pt x="160" y="18"/>
                      <a:pt x="161" y="18"/>
                      <a:pt x="162" y="19"/>
                    </a:cubicBezTo>
                    <a:cubicBezTo>
                      <a:pt x="164" y="20"/>
                      <a:pt x="165" y="21"/>
                      <a:pt x="166" y="22"/>
                    </a:cubicBezTo>
                    <a:cubicBezTo>
                      <a:pt x="167" y="22"/>
                      <a:pt x="167" y="21"/>
                      <a:pt x="167" y="21"/>
                    </a:cubicBezTo>
                    <a:cubicBezTo>
                      <a:pt x="167" y="21"/>
                      <a:pt x="167" y="21"/>
                      <a:pt x="167" y="21"/>
                    </a:cubicBezTo>
                    <a:cubicBezTo>
                      <a:pt x="164" y="20"/>
                      <a:pt x="162" y="18"/>
                      <a:pt x="159" y="17"/>
                    </a:cubicBezTo>
                    <a:moveTo>
                      <a:pt x="129" y="17"/>
                    </a:move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moveTo>
                      <a:pt x="185" y="17"/>
                    </a:moveTo>
                    <a:cubicBezTo>
                      <a:pt x="185" y="17"/>
                      <a:pt x="184" y="17"/>
                      <a:pt x="184" y="17"/>
                    </a:cubicBezTo>
                    <a:cubicBezTo>
                      <a:pt x="186" y="18"/>
                      <a:pt x="187" y="19"/>
                      <a:pt x="189" y="20"/>
                    </a:cubicBezTo>
                    <a:cubicBezTo>
                      <a:pt x="189" y="20"/>
                      <a:pt x="189" y="20"/>
                      <a:pt x="189" y="20"/>
                    </a:cubicBezTo>
                    <a:cubicBezTo>
                      <a:pt x="188" y="19"/>
                      <a:pt x="186" y="18"/>
                      <a:pt x="185" y="17"/>
                    </a:cubicBezTo>
                    <a:moveTo>
                      <a:pt x="116" y="16"/>
                    </a:moveTo>
                    <a:cubicBezTo>
                      <a:pt x="116" y="16"/>
                      <a:pt x="116" y="16"/>
                      <a:pt x="116" y="16"/>
                    </a:cubicBezTo>
                    <a:cubicBezTo>
                      <a:pt x="117" y="16"/>
                      <a:pt x="117" y="17"/>
                      <a:pt x="118" y="17"/>
                    </a:cubicBezTo>
                    <a:cubicBezTo>
                      <a:pt x="118" y="17"/>
                      <a:pt x="118" y="17"/>
                      <a:pt x="118" y="17"/>
                    </a:cubicBezTo>
                    <a:cubicBezTo>
                      <a:pt x="117" y="17"/>
                      <a:pt x="117" y="16"/>
                      <a:pt x="116" y="16"/>
                    </a:cubicBezTo>
                    <a:moveTo>
                      <a:pt x="121" y="16"/>
                    </a:moveTo>
                    <a:cubicBezTo>
                      <a:pt x="120" y="17"/>
                      <a:pt x="120" y="17"/>
                      <a:pt x="120" y="18"/>
                    </a:cubicBezTo>
                    <a:cubicBezTo>
                      <a:pt x="122" y="19"/>
                      <a:pt x="124" y="21"/>
                      <a:pt x="126" y="22"/>
                    </a:cubicBezTo>
                    <a:cubicBezTo>
                      <a:pt x="127" y="21"/>
                      <a:pt x="127" y="21"/>
                      <a:pt x="127" y="20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27" y="21"/>
                      <a:pt x="127" y="21"/>
                      <a:pt x="126" y="22"/>
                    </a:cubicBezTo>
                    <a:cubicBezTo>
                      <a:pt x="127" y="21"/>
                      <a:pt x="127" y="21"/>
                      <a:pt x="127" y="20"/>
                    </a:cubicBezTo>
                    <a:cubicBezTo>
                      <a:pt x="125" y="19"/>
                      <a:pt x="123" y="17"/>
                      <a:pt x="121" y="16"/>
                    </a:cubicBezTo>
                    <a:moveTo>
                      <a:pt x="58" y="16"/>
                    </a:moveTo>
                    <a:cubicBezTo>
                      <a:pt x="57" y="17"/>
                      <a:pt x="56" y="18"/>
                      <a:pt x="56" y="19"/>
                    </a:cubicBezTo>
                    <a:cubicBezTo>
                      <a:pt x="57" y="19"/>
                      <a:pt x="58" y="20"/>
                      <a:pt x="59" y="20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17"/>
                      <a:pt x="59" y="16"/>
                      <a:pt x="58" y="16"/>
                    </a:cubicBezTo>
                    <a:moveTo>
                      <a:pt x="161" y="15"/>
                    </a:moveTo>
                    <a:cubicBezTo>
                      <a:pt x="160" y="15"/>
                      <a:pt x="160" y="15"/>
                      <a:pt x="160" y="16"/>
                    </a:cubicBezTo>
                    <a:cubicBezTo>
                      <a:pt x="162" y="17"/>
                      <a:pt x="162" y="17"/>
                      <a:pt x="162" y="17"/>
                    </a:cubicBezTo>
                    <a:cubicBezTo>
                      <a:pt x="164" y="18"/>
                      <a:pt x="166" y="19"/>
                      <a:pt x="168" y="20"/>
                    </a:cubicBezTo>
                    <a:cubicBezTo>
                      <a:pt x="168" y="20"/>
                      <a:pt x="168" y="20"/>
                      <a:pt x="168" y="19"/>
                    </a:cubicBezTo>
                    <a:cubicBezTo>
                      <a:pt x="166" y="18"/>
                      <a:pt x="163" y="17"/>
                      <a:pt x="161" y="15"/>
                    </a:cubicBezTo>
                    <a:moveTo>
                      <a:pt x="161" y="14"/>
                    </a:moveTo>
                    <a:cubicBezTo>
                      <a:pt x="161" y="15"/>
                      <a:pt x="161" y="15"/>
                      <a:pt x="161" y="15"/>
                    </a:cubicBezTo>
                    <a:cubicBezTo>
                      <a:pt x="163" y="16"/>
                      <a:pt x="166" y="18"/>
                      <a:pt x="168" y="19"/>
                    </a:cubicBezTo>
                    <a:cubicBezTo>
                      <a:pt x="168" y="19"/>
                      <a:pt x="168" y="19"/>
                      <a:pt x="168" y="19"/>
                    </a:cubicBezTo>
                    <a:cubicBezTo>
                      <a:pt x="166" y="18"/>
                      <a:pt x="163" y="16"/>
                      <a:pt x="161" y="14"/>
                    </a:cubicBezTo>
                    <a:moveTo>
                      <a:pt x="161" y="14"/>
                    </a:moveTo>
                    <a:cubicBezTo>
                      <a:pt x="161" y="14"/>
                      <a:pt x="161" y="14"/>
                      <a:pt x="161" y="14"/>
                    </a:cubicBezTo>
                    <a:cubicBezTo>
                      <a:pt x="163" y="16"/>
                      <a:pt x="166" y="17"/>
                      <a:pt x="168" y="19"/>
                    </a:cubicBezTo>
                    <a:cubicBezTo>
                      <a:pt x="168" y="19"/>
                      <a:pt x="168" y="19"/>
                      <a:pt x="168" y="19"/>
                    </a:cubicBezTo>
                    <a:cubicBezTo>
                      <a:pt x="166" y="17"/>
                      <a:pt x="163" y="16"/>
                      <a:pt x="161" y="14"/>
                    </a:cubicBezTo>
                    <a:moveTo>
                      <a:pt x="186" y="14"/>
                    </a:moveTo>
                    <a:cubicBezTo>
                      <a:pt x="186" y="14"/>
                      <a:pt x="186" y="15"/>
                      <a:pt x="186" y="15"/>
                    </a:cubicBezTo>
                    <a:cubicBezTo>
                      <a:pt x="187" y="16"/>
                      <a:pt x="189" y="16"/>
                      <a:pt x="191" y="17"/>
                    </a:cubicBezTo>
                    <a:cubicBezTo>
                      <a:pt x="191" y="17"/>
                      <a:pt x="191" y="17"/>
                      <a:pt x="191" y="17"/>
                    </a:cubicBezTo>
                    <a:cubicBezTo>
                      <a:pt x="189" y="16"/>
                      <a:pt x="188" y="15"/>
                      <a:pt x="186" y="14"/>
                    </a:cubicBezTo>
                    <a:moveTo>
                      <a:pt x="118" y="14"/>
                    </a:moveTo>
                    <a:cubicBezTo>
                      <a:pt x="117" y="15"/>
                      <a:pt x="117" y="15"/>
                      <a:pt x="116" y="16"/>
                    </a:cubicBezTo>
                    <a:cubicBezTo>
                      <a:pt x="117" y="16"/>
                      <a:pt x="117" y="17"/>
                      <a:pt x="118" y="17"/>
                    </a:cubicBezTo>
                    <a:cubicBezTo>
                      <a:pt x="118" y="16"/>
                      <a:pt x="118" y="16"/>
                      <a:pt x="119" y="15"/>
                    </a:cubicBezTo>
                    <a:cubicBezTo>
                      <a:pt x="118" y="15"/>
                      <a:pt x="118" y="14"/>
                      <a:pt x="118" y="14"/>
                    </a:cubicBezTo>
                    <a:moveTo>
                      <a:pt x="122" y="14"/>
                    </a:moveTo>
                    <a:cubicBezTo>
                      <a:pt x="122" y="14"/>
                      <a:pt x="122" y="14"/>
                      <a:pt x="121" y="15"/>
                    </a:cubicBezTo>
                    <a:cubicBezTo>
                      <a:pt x="124" y="16"/>
                      <a:pt x="126" y="17"/>
                      <a:pt x="128" y="19"/>
                    </a:cubicBezTo>
                    <a:cubicBezTo>
                      <a:pt x="128" y="18"/>
                      <a:pt x="129" y="18"/>
                      <a:pt x="129" y="18"/>
                    </a:cubicBezTo>
                    <a:cubicBezTo>
                      <a:pt x="127" y="16"/>
                      <a:pt x="124" y="15"/>
                      <a:pt x="122" y="14"/>
                    </a:cubicBezTo>
                    <a:moveTo>
                      <a:pt x="178" y="14"/>
                    </a:moveTo>
                    <a:cubicBezTo>
                      <a:pt x="177" y="16"/>
                      <a:pt x="175" y="19"/>
                      <a:pt x="174" y="21"/>
                    </a:cubicBezTo>
                    <a:cubicBezTo>
                      <a:pt x="175" y="22"/>
                      <a:pt x="177" y="23"/>
                      <a:pt x="179" y="24"/>
                    </a:cubicBezTo>
                    <a:cubicBezTo>
                      <a:pt x="181" y="22"/>
                      <a:pt x="182" y="20"/>
                      <a:pt x="184" y="17"/>
                    </a:cubicBezTo>
                    <a:cubicBezTo>
                      <a:pt x="182" y="16"/>
                      <a:pt x="180" y="15"/>
                      <a:pt x="178" y="14"/>
                    </a:cubicBezTo>
                    <a:moveTo>
                      <a:pt x="111" y="13"/>
                    </a:moveTo>
                    <a:cubicBezTo>
                      <a:pt x="111" y="13"/>
                      <a:pt x="111" y="13"/>
                      <a:pt x="111" y="13"/>
                    </a:cubicBezTo>
                    <a:cubicBezTo>
                      <a:pt x="112" y="14"/>
                      <a:pt x="113" y="14"/>
                      <a:pt x="114" y="15"/>
                    </a:cubicBezTo>
                    <a:cubicBezTo>
                      <a:pt x="114" y="15"/>
                      <a:pt x="114" y="15"/>
                      <a:pt x="114" y="15"/>
                    </a:cubicBezTo>
                    <a:cubicBezTo>
                      <a:pt x="113" y="14"/>
                      <a:pt x="112" y="14"/>
                      <a:pt x="111" y="13"/>
                    </a:cubicBezTo>
                    <a:moveTo>
                      <a:pt x="96" y="13"/>
                    </a:moveTo>
                    <a:cubicBezTo>
                      <a:pt x="96" y="13"/>
                      <a:pt x="96" y="13"/>
                      <a:pt x="96" y="13"/>
                    </a:cubicBezTo>
                    <a:cubicBezTo>
                      <a:pt x="96" y="13"/>
                      <a:pt x="97" y="14"/>
                      <a:pt x="98" y="14"/>
                    </a:cubicBezTo>
                    <a:cubicBezTo>
                      <a:pt x="98" y="14"/>
                      <a:pt x="98" y="14"/>
                      <a:pt x="98" y="14"/>
                    </a:cubicBezTo>
                    <a:cubicBezTo>
                      <a:pt x="97" y="14"/>
                      <a:pt x="96" y="13"/>
                      <a:pt x="96" y="13"/>
                    </a:cubicBezTo>
                    <a:moveTo>
                      <a:pt x="178" y="13"/>
                    </a:moveTo>
                    <a:cubicBezTo>
                      <a:pt x="178" y="13"/>
                      <a:pt x="178" y="13"/>
                      <a:pt x="178" y="13"/>
                    </a:cubicBezTo>
                    <a:cubicBezTo>
                      <a:pt x="180" y="15"/>
                      <a:pt x="182" y="16"/>
                      <a:pt x="184" y="17"/>
                    </a:cubicBezTo>
                    <a:cubicBezTo>
                      <a:pt x="184" y="17"/>
                      <a:pt x="184" y="17"/>
                      <a:pt x="184" y="16"/>
                    </a:cubicBezTo>
                    <a:cubicBezTo>
                      <a:pt x="183" y="16"/>
                      <a:pt x="182" y="15"/>
                      <a:pt x="182" y="15"/>
                    </a:cubicBezTo>
                    <a:cubicBezTo>
                      <a:pt x="178" y="13"/>
                      <a:pt x="178" y="13"/>
                      <a:pt x="178" y="13"/>
                    </a:cubicBezTo>
                    <a:moveTo>
                      <a:pt x="123" y="13"/>
                    </a:moveTo>
                    <a:cubicBezTo>
                      <a:pt x="122" y="13"/>
                      <a:pt x="122" y="13"/>
                      <a:pt x="122" y="14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5" y="15"/>
                      <a:pt x="123" y="13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moveTo>
                      <a:pt x="95" y="13"/>
                    </a:moveTo>
                    <a:cubicBezTo>
                      <a:pt x="93" y="15"/>
                      <a:pt x="92" y="18"/>
                      <a:pt x="90" y="21"/>
                    </a:cubicBezTo>
                    <a:cubicBezTo>
                      <a:pt x="91" y="22"/>
                      <a:pt x="92" y="22"/>
                      <a:pt x="93" y="23"/>
                    </a:cubicBezTo>
                    <a:cubicBezTo>
                      <a:pt x="94" y="20"/>
                      <a:pt x="96" y="18"/>
                      <a:pt x="97" y="15"/>
                    </a:cubicBezTo>
                    <a:cubicBezTo>
                      <a:pt x="97" y="15"/>
                      <a:pt x="98" y="15"/>
                      <a:pt x="98" y="14"/>
                    </a:cubicBezTo>
                    <a:cubicBezTo>
                      <a:pt x="97" y="14"/>
                      <a:pt x="96" y="13"/>
                      <a:pt x="96" y="13"/>
                    </a:cubicBezTo>
                    <a:cubicBezTo>
                      <a:pt x="94" y="15"/>
                      <a:pt x="93" y="18"/>
                      <a:pt x="91" y="20"/>
                    </a:cubicBezTo>
                    <a:cubicBezTo>
                      <a:pt x="93" y="18"/>
                      <a:pt x="94" y="15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moveTo>
                      <a:pt x="95" y="13"/>
                    </a:move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5" y="13"/>
                    </a:cubicBezTo>
                    <a:moveTo>
                      <a:pt x="132" y="13"/>
                    </a:moveTo>
                    <a:cubicBezTo>
                      <a:pt x="132" y="13"/>
                      <a:pt x="131" y="13"/>
                      <a:pt x="131" y="14"/>
                    </a:cubicBezTo>
                    <a:cubicBezTo>
                      <a:pt x="131" y="14"/>
                      <a:pt x="131" y="14"/>
                      <a:pt x="131" y="14"/>
                    </a:cubicBezTo>
                    <a:cubicBezTo>
                      <a:pt x="131" y="13"/>
                      <a:pt x="132" y="13"/>
                      <a:pt x="132" y="13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187" y="13"/>
                    </a:moveTo>
                    <a:cubicBezTo>
                      <a:pt x="187" y="13"/>
                      <a:pt x="187" y="13"/>
                      <a:pt x="187" y="13"/>
                    </a:cubicBezTo>
                    <a:cubicBezTo>
                      <a:pt x="188" y="14"/>
                      <a:pt x="190" y="15"/>
                      <a:pt x="192" y="16"/>
                    </a:cubicBezTo>
                    <a:cubicBezTo>
                      <a:pt x="192" y="16"/>
                      <a:pt x="192" y="16"/>
                      <a:pt x="192" y="15"/>
                    </a:cubicBezTo>
                    <a:cubicBezTo>
                      <a:pt x="190" y="14"/>
                      <a:pt x="189" y="14"/>
                      <a:pt x="187" y="13"/>
                    </a:cubicBezTo>
                    <a:moveTo>
                      <a:pt x="132" y="12"/>
                    </a:move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moveTo>
                      <a:pt x="151" y="12"/>
                    </a:moveTo>
                    <a:cubicBezTo>
                      <a:pt x="152" y="13"/>
                      <a:pt x="154" y="14"/>
                      <a:pt x="155" y="15"/>
                    </a:cubicBezTo>
                    <a:cubicBezTo>
                      <a:pt x="155" y="15"/>
                      <a:pt x="155" y="15"/>
                      <a:pt x="155" y="14"/>
                    </a:cubicBezTo>
                    <a:cubicBezTo>
                      <a:pt x="154" y="14"/>
                      <a:pt x="152" y="13"/>
                      <a:pt x="151" y="12"/>
                    </a:cubicBezTo>
                    <a:moveTo>
                      <a:pt x="144" y="12"/>
                    </a:moveTo>
                    <a:cubicBezTo>
                      <a:pt x="143" y="13"/>
                      <a:pt x="142" y="15"/>
                      <a:pt x="141" y="16"/>
                    </a:cubicBezTo>
                    <a:cubicBezTo>
                      <a:pt x="144" y="18"/>
                      <a:pt x="148" y="20"/>
                      <a:pt x="151" y="22"/>
                    </a:cubicBezTo>
                    <a:cubicBezTo>
                      <a:pt x="152" y="20"/>
                      <a:pt x="153" y="19"/>
                      <a:pt x="153" y="17"/>
                    </a:cubicBezTo>
                    <a:cubicBezTo>
                      <a:pt x="150" y="15"/>
                      <a:pt x="147" y="14"/>
                      <a:pt x="144" y="12"/>
                    </a:cubicBezTo>
                    <a:moveTo>
                      <a:pt x="175" y="12"/>
                    </a:moveTo>
                    <a:cubicBezTo>
                      <a:pt x="174" y="14"/>
                      <a:pt x="172" y="17"/>
                      <a:pt x="171" y="19"/>
                    </a:cubicBezTo>
                    <a:cubicBezTo>
                      <a:pt x="171" y="20"/>
                      <a:pt x="171" y="20"/>
                      <a:pt x="172" y="20"/>
                    </a:cubicBezTo>
                    <a:cubicBezTo>
                      <a:pt x="173" y="18"/>
                      <a:pt x="175" y="15"/>
                      <a:pt x="176" y="12"/>
                    </a:cubicBezTo>
                    <a:cubicBezTo>
                      <a:pt x="176" y="12"/>
                      <a:pt x="176" y="12"/>
                      <a:pt x="175" y="12"/>
                    </a:cubicBezTo>
                    <a:moveTo>
                      <a:pt x="119" y="12"/>
                    </a:moveTo>
                    <a:cubicBezTo>
                      <a:pt x="119" y="12"/>
                      <a:pt x="119" y="13"/>
                      <a:pt x="118" y="13"/>
                    </a:cubicBezTo>
                    <a:cubicBezTo>
                      <a:pt x="119" y="13"/>
                      <a:pt x="119" y="13"/>
                      <a:pt x="120" y="14"/>
                    </a:cubicBezTo>
                    <a:cubicBezTo>
                      <a:pt x="120" y="13"/>
                      <a:pt x="120" y="13"/>
                      <a:pt x="120" y="12"/>
                    </a:cubicBezTo>
                    <a:cubicBezTo>
                      <a:pt x="120" y="12"/>
                      <a:pt x="119" y="12"/>
                      <a:pt x="119" y="12"/>
                    </a:cubicBezTo>
                    <a:moveTo>
                      <a:pt x="175" y="11"/>
                    </a:moveTo>
                    <a:cubicBezTo>
                      <a:pt x="175" y="11"/>
                      <a:pt x="175" y="12"/>
                      <a:pt x="175" y="12"/>
                    </a:cubicBezTo>
                    <a:cubicBezTo>
                      <a:pt x="176" y="12"/>
                      <a:pt x="176" y="12"/>
                      <a:pt x="176" y="12"/>
                    </a:cubicBezTo>
                    <a:cubicBezTo>
                      <a:pt x="176" y="12"/>
                      <a:pt x="176" y="12"/>
                      <a:pt x="176" y="12"/>
                    </a:cubicBezTo>
                    <a:cubicBezTo>
                      <a:pt x="175" y="11"/>
                      <a:pt x="175" y="11"/>
                      <a:pt x="175" y="11"/>
                    </a:cubicBezTo>
                    <a:moveTo>
                      <a:pt x="113" y="11"/>
                    </a:moveTo>
                    <a:cubicBezTo>
                      <a:pt x="112" y="12"/>
                      <a:pt x="112" y="13"/>
                      <a:pt x="111" y="13"/>
                    </a:cubicBezTo>
                    <a:cubicBezTo>
                      <a:pt x="112" y="14"/>
                      <a:pt x="113" y="14"/>
                      <a:pt x="114" y="15"/>
                    </a:cubicBezTo>
                    <a:cubicBezTo>
                      <a:pt x="115" y="14"/>
                      <a:pt x="115" y="14"/>
                      <a:pt x="116" y="13"/>
                    </a:cubicBezTo>
                    <a:cubicBezTo>
                      <a:pt x="115" y="12"/>
                      <a:pt x="114" y="12"/>
                      <a:pt x="113" y="11"/>
                    </a:cubicBezTo>
                    <a:moveTo>
                      <a:pt x="176" y="11"/>
                    </a:moveTo>
                    <a:cubicBezTo>
                      <a:pt x="176" y="11"/>
                      <a:pt x="176" y="11"/>
                      <a:pt x="176" y="11"/>
                    </a:cubicBezTo>
                    <a:cubicBezTo>
                      <a:pt x="176" y="11"/>
                      <a:pt x="176" y="11"/>
                      <a:pt x="176" y="11"/>
                    </a:cubicBezTo>
                    <a:cubicBezTo>
                      <a:pt x="176" y="11"/>
                      <a:pt x="176" y="11"/>
                      <a:pt x="176" y="11"/>
                    </a:cubicBezTo>
                    <a:moveTo>
                      <a:pt x="119" y="11"/>
                    </a:moveTo>
                    <a:cubicBezTo>
                      <a:pt x="119" y="11"/>
                      <a:pt x="119" y="11"/>
                      <a:pt x="119" y="12"/>
                    </a:cubicBezTo>
                    <a:cubicBezTo>
                      <a:pt x="120" y="12"/>
                      <a:pt x="120" y="12"/>
                      <a:pt x="120" y="12"/>
                    </a:cubicBezTo>
                    <a:cubicBezTo>
                      <a:pt x="120" y="12"/>
                      <a:pt x="121" y="12"/>
                      <a:pt x="121" y="12"/>
                    </a:cubicBezTo>
                    <a:cubicBezTo>
                      <a:pt x="120" y="11"/>
                      <a:pt x="120" y="11"/>
                      <a:pt x="119" y="11"/>
                    </a:cubicBezTo>
                    <a:moveTo>
                      <a:pt x="180" y="11"/>
                    </a:moveTo>
                    <a:cubicBezTo>
                      <a:pt x="180" y="11"/>
                      <a:pt x="180" y="11"/>
                      <a:pt x="180" y="11"/>
                    </a:cubicBezTo>
                    <a:cubicBezTo>
                      <a:pt x="182" y="12"/>
                      <a:pt x="184" y="13"/>
                      <a:pt x="186" y="14"/>
                    </a:cubicBezTo>
                    <a:cubicBezTo>
                      <a:pt x="186" y="14"/>
                      <a:pt x="186" y="14"/>
                      <a:pt x="186" y="14"/>
                    </a:cubicBezTo>
                    <a:cubicBezTo>
                      <a:pt x="184" y="13"/>
                      <a:pt x="182" y="12"/>
                      <a:pt x="180" y="11"/>
                    </a:cubicBezTo>
                    <a:moveTo>
                      <a:pt x="144" y="11"/>
                    </a:moveTo>
                    <a:cubicBezTo>
                      <a:pt x="144" y="11"/>
                      <a:pt x="144" y="11"/>
                      <a:pt x="144" y="12"/>
                    </a:cubicBezTo>
                    <a:cubicBezTo>
                      <a:pt x="147" y="14"/>
                      <a:pt x="150" y="16"/>
                      <a:pt x="153" y="17"/>
                    </a:cubicBezTo>
                    <a:cubicBezTo>
                      <a:pt x="154" y="17"/>
                      <a:pt x="154" y="17"/>
                      <a:pt x="154" y="17"/>
                    </a:cubicBezTo>
                    <a:cubicBezTo>
                      <a:pt x="151" y="15"/>
                      <a:pt x="148" y="13"/>
                      <a:pt x="145" y="11"/>
                    </a:cubicBezTo>
                    <a:cubicBezTo>
                      <a:pt x="145" y="11"/>
                      <a:pt x="145" y="11"/>
                      <a:pt x="144" y="11"/>
                    </a:cubicBezTo>
                    <a:moveTo>
                      <a:pt x="178" y="9"/>
                    </a:moveTo>
                    <a:cubicBezTo>
                      <a:pt x="178" y="9"/>
                      <a:pt x="178" y="9"/>
                      <a:pt x="178" y="10"/>
                    </a:cubicBezTo>
                    <a:cubicBezTo>
                      <a:pt x="178" y="9"/>
                      <a:pt x="178" y="10"/>
                      <a:pt x="178" y="9"/>
                    </a:cubicBezTo>
                    <a:cubicBezTo>
                      <a:pt x="178" y="9"/>
                      <a:pt x="178" y="9"/>
                      <a:pt x="178" y="9"/>
                    </a:cubicBezTo>
                    <a:moveTo>
                      <a:pt x="145" y="9"/>
                    </a:moveTo>
                    <a:cubicBezTo>
                      <a:pt x="145" y="9"/>
                      <a:pt x="145" y="9"/>
                      <a:pt x="145" y="9"/>
                    </a:cubicBezTo>
                    <a:cubicBezTo>
                      <a:pt x="148" y="11"/>
                      <a:pt x="151" y="13"/>
                      <a:pt x="155" y="15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3" y="14"/>
                      <a:pt x="152" y="13"/>
                      <a:pt x="150" y="12"/>
                    </a:cubicBezTo>
                    <a:cubicBezTo>
                      <a:pt x="149" y="11"/>
                      <a:pt x="147" y="10"/>
                      <a:pt x="145" y="9"/>
                    </a:cubicBezTo>
                    <a:moveTo>
                      <a:pt x="181" y="9"/>
                    </a:moveTo>
                    <a:cubicBezTo>
                      <a:pt x="181" y="9"/>
                      <a:pt x="181" y="9"/>
                      <a:pt x="181" y="9"/>
                    </a:cubicBezTo>
                    <a:cubicBezTo>
                      <a:pt x="183" y="10"/>
                      <a:pt x="185" y="12"/>
                      <a:pt x="186" y="13"/>
                    </a:cubicBezTo>
                    <a:cubicBezTo>
                      <a:pt x="187" y="13"/>
                      <a:pt x="187" y="12"/>
                      <a:pt x="187" y="12"/>
                    </a:cubicBezTo>
                    <a:cubicBezTo>
                      <a:pt x="185" y="11"/>
                      <a:pt x="183" y="10"/>
                      <a:pt x="181" y="9"/>
                    </a:cubicBezTo>
                    <a:moveTo>
                      <a:pt x="125" y="9"/>
                    </a:moveTo>
                    <a:cubicBezTo>
                      <a:pt x="125" y="9"/>
                      <a:pt x="125" y="9"/>
                      <a:pt x="124" y="10"/>
                    </a:cubicBezTo>
                    <a:cubicBezTo>
                      <a:pt x="127" y="11"/>
                      <a:pt x="129" y="12"/>
                      <a:pt x="131" y="14"/>
                    </a:cubicBezTo>
                    <a:cubicBezTo>
                      <a:pt x="131" y="13"/>
                      <a:pt x="132" y="13"/>
                      <a:pt x="132" y="13"/>
                    </a:cubicBezTo>
                    <a:cubicBezTo>
                      <a:pt x="129" y="11"/>
                      <a:pt x="127" y="10"/>
                      <a:pt x="125" y="9"/>
                    </a:cubicBezTo>
                    <a:moveTo>
                      <a:pt x="170" y="8"/>
                    </a:moveTo>
                    <a:cubicBezTo>
                      <a:pt x="171" y="9"/>
                      <a:pt x="172" y="10"/>
                      <a:pt x="173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0" y="8"/>
                      <a:pt x="170" y="8"/>
                      <a:pt x="170" y="8"/>
                    </a:cubicBezTo>
                    <a:moveTo>
                      <a:pt x="125" y="8"/>
                    </a:moveTo>
                    <a:cubicBezTo>
                      <a:pt x="125" y="8"/>
                      <a:pt x="125" y="8"/>
                      <a:pt x="125" y="8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2" y="12"/>
                      <a:pt x="132" y="12"/>
                      <a:pt x="132" y="12"/>
                    </a:cubicBezTo>
                    <a:cubicBezTo>
                      <a:pt x="130" y="11"/>
                      <a:pt x="127" y="9"/>
                      <a:pt x="125" y="8"/>
                    </a:cubicBezTo>
                    <a:moveTo>
                      <a:pt x="114" y="8"/>
                    </a:moveTo>
                    <a:cubicBezTo>
                      <a:pt x="114" y="9"/>
                      <a:pt x="114" y="9"/>
                      <a:pt x="113" y="10"/>
                    </a:cubicBezTo>
                    <a:cubicBezTo>
                      <a:pt x="114" y="11"/>
                      <a:pt x="115" y="11"/>
                      <a:pt x="116" y="12"/>
                    </a:cubicBezTo>
                    <a:cubicBezTo>
                      <a:pt x="117" y="11"/>
                      <a:pt x="117" y="10"/>
                      <a:pt x="117" y="10"/>
                    </a:cubicBezTo>
                    <a:cubicBezTo>
                      <a:pt x="116" y="9"/>
                      <a:pt x="115" y="9"/>
                      <a:pt x="114" y="8"/>
                    </a:cubicBezTo>
                    <a:moveTo>
                      <a:pt x="147" y="7"/>
                    </a:moveTo>
                    <a:cubicBezTo>
                      <a:pt x="146" y="7"/>
                      <a:pt x="146" y="7"/>
                      <a:pt x="146" y="8"/>
                    </a:cubicBezTo>
                    <a:cubicBezTo>
                      <a:pt x="150" y="9"/>
                      <a:pt x="153" y="11"/>
                      <a:pt x="156" y="13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3" y="11"/>
                      <a:pt x="150" y="9"/>
                      <a:pt x="147" y="7"/>
                    </a:cubicBezTo>
                    <a:moveTo>
                      <a:pt x="147" y="7"/>
                    </a:moveTo>
                    <a:cubicBezTo>
                      <a:pt x="156" y="13"/>
                      <a:pt x="156" y="13"/>
                      <a:pt x="156" y="13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3" y="11"/>
                      <a:pt x="150" y="9"/>
                      <a:pt x="147" y="7"/>
                    </a:cubicBezTo>
                    <a:moveTo>
                      <a:pt x="101" y="7"/>
                    </a:moveTo>
                    <a:cubicBezTo>
                      <a:pt x="101" y="7"/>
                      <a:pt x="101" y="8"/>
                      <a:pt x="102" y="8"/>
                    </a:cubicBezTo>
                    <a:cubicBezTo>
                      <a:pt x="102" y="8"/>
                      <a:pt x="102" y="8"/>
                      <a:pt x="102" y="8"/>
                    </a:cubicBezTo>
                    <a:cubicBezTo>
                      <a:pt x="101" y="8"/>
                      <a:pt x="101" y="7"/>
                      <a:pt x="101" y="7"/>
                    </a:cubicBezTo>
                    <a:moveTo>
                      <a:pt x="178" y="7"/>
                    </a:moveTo>
                    <a:cubicBezTo>
                      <a:pt x="178" y="7"/>
                      <a:pt x="178" y="7"/>
                      <a:pt x="178" y="8"/>
                    </a:cubicBezTo>
                    <a:cubicBezTo>
                      <a:pt x="178" y="8"/>
                      <a:pt x="178" y="8"/>
                      <a:pt x="179" y="8"/>
                    </a:cubicBezTo>
                    <a:cubicBezTo>
                      <a:pt x="179" y="8"/>
                      <a:pt x="179" y="8"/>
                      <a:pt x="179" y="7"/>
                    </a:cubicBezTo>
                    <a:cubicBezTo>
                      <a:pt x="179" y="7"/>
                      <a:pt x="178" y="7"/>
                      <a:pt x="178" y="7"/>
                    </a:cubicBezTo>
                    <a:moveTo>
                      <a:pt x="135" y="7"/>
                    </a:moveTo>
                    <a:cubicBezTo>
                      <a:pt x="134" y="8"/>
                      <a:pt x="134" y="10"/>
                      <a:pt x="133" y="11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4" y="10"/>
                      <a:pt x="134" y="8"/>
                      <a:pt x="135" y="7"/>
                    </a:cubicBezTo>
                    <a:cubicBezTo>
                      <a:pt x="135" y="7"/>
                      <a:pt x="135" y="7"/>
                      <a:pt x="135" y="7"/>
                    </a:cubicBezTo>
                    <a:moveTo>
                      <a:pt x="122" y="7"/>
                    </a:moveTo>
                    <a:cubicBezTo>
                      <a:pt x="122" y="7"/>
                      <a:pt x="121" y="8"/>
                      <a:pt x="121" y="8"/>
                    </a:cubicBezTo>
                    <a:cubicBezTo>
                      <a:pt x="122" y="8"/>
                      <a:pt x="122" y="8"/>
                      <a:pt x="122" y="9"/>
                    </a:cubicBezTo>
                    <a:cubicBezTo>
                      <a:pt x="123" y="8"/>
                      <a:pt x="123" y="8"/>
                      <a:pt x="123" y="8"/>
                    </a:cubicBezTo>
                    <a:cubicBezTo>
                      <a:pt x="123" y="7"/>
                      <a:pt x="122" y="7"/>
                      <a:pt x="122" y="7"/>
                    </a:cubicBezTo>
                    <a:moveTo>
                      <a:pt x="147" y="6"/>
                    </a:moveTo>
                    <a:cubicBezTo>
                      <a:pt x="147" y="7"/>
                      <a:pt x="147" y="7"/>
                      <a:pt x="147" y="7"/>
                    </a:cubicBezTo>
                    <a:cubicBezTo>
                      <a:pt x="150" y="9"/>
                      <a:pt x="153" y="11"/>
                      <a:pt x="156" y="12"/>
                    </a:cubicBezTo>
                    <a:cubicBezTo>
                      <a:pt x="156" y="12"/>
                      <a:pt x="156" y="12"/>
                      <a:pt x="157" y="12"/>
                    </a:cubicBezTo>
                    <a:cubicBezTo>
                      <a:pt x="153" y="10"/>
                      <a:pt x="150" y="8"/>
                      <a:pt x="147" y="6"/>
                    </a:cubicBezTo>
                    <a:moveTo>
                      <a:pt x="122" y="6"/>
                    </a:moveTo>
                    <a:cubicBezTo>
                      <a:pt x="122" y="6"/>
                      <a:pt x="122" y="6"/>
                      <a:pt x="122" y="6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7"/>
                      <a:pt x="123" y="7"/>
                      <a:pt x="122" y="6"/>
                    </a:cubicBezTo>
                    <a:moveTo>
                      <a:pt x="166" y="6"/>
                    </a:moveTo>
                    <a:cubicBezTo>
                      <a:pt x="165" y="9"/>
                      <a:pt x="163" y="11"/>
                      <a:pt x="161" y="14"/>
                    </a:cubicBezTo>
                    <a:cubicBezTo>
                      <a:pt x="164" y="15"/>
                      <a:pt x="166" y="17"/>
                      <a:pt x="169" y="18"/>
                    </a:cubicBezTo>
                    <a:cubicBezTo>
                      <a:pt x="170" y="16"/>
                      <a:pt x="172" y="13"/>
                      <a:pt x="173" y="10"/>
                    </a:cubicBezTo>
                    <a:cubicBezTo>
                      <a:pt x="171" y="9"/>
                      <a:pt x="169" y="8"/>
                      <a:pt x="167" y="7"/>
                    </a:cubicBezTo>
                    <a:cubicBezTo>
                      <a:pt x="166" y="6"/>
                      <a:pt x="166" y="6"/>
                      <a:pt x="166" y="6"/>
                    </a:cubicBezTo>
                    <a:moveTo>
                      <a:pt x="147" y="6"/>
                    </a:moveTo>
                    <a:cubicBezTo>
                      <a:pt x="147" y="6"/>
                      <a:pt x="147" y="6"/>
                      <a:pt x="147" y="6"/>
                    </a:cubicBezTo>
                    <a:cubicBezTo>
                      <a:pt x="147" y="6"/>
                      <a:pt x="147" y="6"/>
                      <a:pt x="147" y="6"/>
                    </a:cubicBezTo>
                    <a:cubicBezTo>
                      <a:pt x="147" y="6"/>
                      <a:pt x="147" y="6"/>
                      <a:pt x="147" y="6"/>
                    </a:cubicBezTo>
                    <a:moveTo>
                      <a:pt x="136" y="6"/>
                    </a:moveTo>
                    <a:cubicBezTo>
                      <a:pt x="136" y="6"/>
                      <a:pt x="135" y="6"/>
                      <a:pt x="135" y="7"/>
                    </a:cubicBezTo>
                    <a:cubicBezTo>
                      <a:pt x="135" y="7"/>
                      <a:pt x="135" y="7"/>
                      <a:pt x="135" y="7"/>
                    </a:cubicBezTo>
                    <a:cubicBezTo>
                      <a:pt x="135" y="6"/>
                      <a:pt x="136" y="6"/>
                      <a:pt x="136" y="6"/>
                    </a:cubicBezTo>
                    <a:cubicBezTo>
                      <a:pt x="136" y="6"/>
                      <a:pt x="136" y="6"/>
                      <a:pt x="136" y="6"/>
                    </a:cubicBezTo>
                    <a:moveTo>
                      <a:pt x="167" y="5"/>
                    </a:moveTo>
                    <a:cubicBezTo>
                      <a:pt x="167" y="6"/>
                      <a:pt x="166" y="6"/>
                      <a:pt x="166" y="6"/>
                    </a:cubicBezTo>
                    <a:cubicBezTo>
                      <a:pt x="169" y="7"/>
                      <a:pt x="171" y="8"/>
                      <a:pt x="173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1" y="8"/>
                      <a:pt x="169" y="7"/>
                      <a:pt x="167" y="5"/>
                    </a:cubicBezTo>
                    <a:moveTo>
                      <a:pt x="136" y="5"/>
                    </a:move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moveTo>
                      <a:pt x="82" y="5"/>
                    </a:moveTo>
                    <a:cubicBezTo>
                      <a:pt x="80" y="8"/>
                      <a:pt x="79" y="10"/>
                      <a:pt x="77" y="13"/>
                    </a:cubicBezTo>
                    <a:cubicBezTo>
                      <a:pt x="78" y="13"/>
                      <a:pt x="78" y="14"/>
                      <a:pt x="79" y="14"/>
                    </a:cubicBezTo>
                    <a:cubicBezTo>
                      <a:pt x="81" y="11"/>
                      <a:pt x="83" y="9"/>
                      <a:pt x="84" y="6"/>
                    </a:cubicBezTo>
                    <a:cubicBezTo>
                      <a:pt x="83" y="6"/>
                      <a:pt x="83" y="5"/>
                      <a:pt x="82" y="5"/>
                    </a:cubicBezTo>
                    <a:moveTo>
                      <a:pt x="101" y="5"/>
                    </a:moveTo>
                    <a:cubicBezTo>
                      <a:pt x="101" y="5"/>
                      <a:pt x="100" y="6"/>
                      <a:pt x="100" y="6"/>
                    </a:cubicBezTo>
                    <a:cubicBezTo>
                      <a:pt x="101" y="7"/>
                      <a:pt x="101" y="7"/>
                      <a:pt x="102" y="8"/>
                    </a:cubicBezTo>
                    <a:cubicBezTo>
                      <a:pt x="102" y="7"/>
                      <a:pt x="103" y="6"/>
                      <a:pt x="103" y="6"/>
                    </a:cubicBezTo>
                    <a:cubicBezTo>
                      <a:pt x="102" y="5"/>
                      <a:pt x="102" y="5"/>
                      <a:pt x="101" y="5"/>
                    </a:cubicBezTo>
                    <a:moveTo>
                      <a:pt x="101" y="4"/>
                    </a:moveTo>
                    <a:cubicBezTo>
                      <a:pt x="101" y="5"/>
                      <a:pt x="100" y="6"/>
                      <a:pt x="100" y="6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100" y="6"/>
                      <a:pt x="101" y="5"/>
                      <a:pt x="101" y="4"/>
                    </a:cubicBezTo>
                    <a:cubicBezTo>
                      <a:pt x="101" y="4"/>
                      <a:pt x="101" y="4"/>
                      <a:pt x="101" y="4"/>
                    </a:cubicBezTo>
                    <a:moveTo>
                      <a:pt x="137" y="4"/>
                    </a:move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moveTo>
                      <a:pt x="100" y="4"/>
                    </a:moveTo>
                    <a:cubicBezTo>
                      <a:pt x="100" y="5"/>
                      <a:pt x="99" y="5"/>
                      <a:pt x="99" y="6"/>
                    </a:cubicBezTo>
                    <a:cubicBezTo>
                      <a:pt x="99" y="6"/>
                      <a:pt x="99" y="6"/>
                      <a:pt x="99" y="6"/>
                    </a:cubicBezTo>
                    <a:cubicBezTo>
                      <a:pt x="100" y="5"/>
                      <a:pt x="100" y="5"/>
                      <a:pt x="100" y="4"/>
                    </a:cubicBezTo>
                    <a:cubicBezTo>
                      <a:pt x="100" y="4"/>
                      <a:pt x="100" y="4"/>
                      <a:pt x="100" y="4"/>
                    </a:cubicBezTo>
                    <a:moveTo>
                      <a:pt x="117" y="4"/>
                    </a:moveTo>
                    <a:cubicBezTo>
                      <a:pt x="117" y="4"/>
                      <a:pt x="116" y="5"/>
                      <a:pt x="116" y="5"/>
                    </a:cubicBezTo>
                    <a:cubicBezTo>
                      <a:pt x="117" y="6"/>
                      <a:pt x="118" y="6"/>
                      <a:pt x="119" y="7"/>
                    </a:cubicBezTo>
                    <a:cubicBezTo>
                      <a:pt x="119" y="6"/>
                      <a:pt x="120" y="6"/>
                      <a:pt x="120" y="6"/>
                    </a:cubicBezTo>
                    <a:cubicBezTo>
                      <a:pt x="119" y="5"/>
                      <a:pt x="118" y="5"/>
                      <a:pt x="117" y="4"/>
                    </a:cubicBezTo>
                    <a:moveTo>
                      <a:pt x="192" y="4"/>
                    </a:moveTo>
                    <a:cubicBezTo>
                      <a:pt x="191" y="6"/>
                      <a:pt x="189" y="9"/>
                      <a:pt x="188" y="12"/>
                    </a:cubicBezTo>
                    <a:cubicBezTo>
                      <a:pt x="189" y="13"/>
                      <a:pt x="191" y="14"/>
                      <a:pt x="192" y="15"/>
                    </a:cubicBezTo>
                    <a:cubicBezTo>
                      <a:pt x="194" y="12"/>
                      <a:pt x="195" y="9"/>
                      <a:pt x="197" y="6"/>
                    </a:cubicBezTo>
                    <a:cubicBezTo>
                      <a:pt x="196" y="6"/>
                      <a:pt x="194" y="5"/>
                      <a:pt x="192" y="4"/>
                    </a:cubicBezTo>
                    <a:moveTo>
                      <a:pt x="117" y="3"/>
                    </a:moveTo>
                    <a:cubicBezTo>
                      <a:pt x="117" y="3"/>
                      <a:pt x="117" y="4"/>
                      <a:pt x="117" y="4"/>
                    </a:cubicBezTo>
                    <a:cubicBezTo>
                      <a:pt x="120" y="5"/>
                      <a:pt x="120" y="5"/>
                      <a:pt x="120" y="5"/>
                    </a:cubicBezTo>
                    <a:cubicBezTo>
                      <a:pt x="120" y="5"/>
                      <a:pt x="120" y="5"/>
                      <a:pt x="120" y="5"/>
                    </a:cubicBezTo>
                    <a:cubicBezTo>
                      <a:pt x="119" y="5"/>
                      <a:pt x="118" y="4"/>
                      <a:pt x="117" y="3"/>
                    </a:cubicBezTo>
                    <a:moveTo>
                      <a:pt x="128" y="3"/>
                    </a:moveTo>
                    <a:cubicBezTo>
                      <a:pt x="128" y="4"/>
                      <a:pt x="127" y="6"/>
                      <a:pt x="126" y="7"/>
                    </a:cubicBezTo>
                    <a:cubicBezTo>
                      <a:pt x="128" y="8"/>
                      <a:pt x="130" y="10"/>
                      <a:pt x="133" y="11"/>
                    </a:cubicBezTo>
                    <a:cubicBezTo>
                      <a:pt x="134" y="10"/>
                      <a:pt x="134" y="8"/>
                      <a:pt x="135" y="7"/>
                    </a:cubicBezTo>
                    <a:cubicBezTo>
                      <a:pt x="133" y="6"/>
                      <a:pt x="131" y="4"/>
                      <a:pt x="129" y="3"/>
                    </a:cubicBezTo>
                    <a:cubicBezTo>
                      <a:pt x="128" y="4"/>
                      <a:pt x="127" y="5"/>
                      <a:pt x="126" y="6"/>
                    </a:cubicBezTo>
                    <a:cubicBezTo>
                      <a:pt x="127" y="5"/>
                      <a:pt x="128" y="4"/>
                      <a:pt x="128" y="3"/>
                    </a:cubicBezTo>
                    <a:cubicBezTo>
                      <a:pt x="128" y="3"/>
                      <a:pt x="128" y="3"/>
                      <a:pt x="128" y="3"/>
                    </a:cubicBezTo>
                    <a:moveTo>
                      <a:pt x="138" y="2"/>
                    </a:moveTo>
                    <a:cubicBezTo>
                      <a:pt x="138" y="2"/>
                      <a:pt x="138" y="2"/>
                      <a:pt x="138" y="3"/>
                    </a:cubicBezTo>
                    <a:cubicBezTo>
                      <a:pt x="138" y="3"/>
                      <a:pt x="138" y="3"/>
                      <a:pt x="138" y="3"/>
                    </a:cubicBezTo>
                    <a:cubicBezTo>
                      <a:pt x="138" y="2"/>
                      <a:pt x="138" y="2"/>
                      <a:pt x="138" y="2"/>
                    </a:cubicBezTo>
                    <a:cubicBezTo>
                      <a:pt x="138" y="2"/>
                      <a:pt x="138" y="2"/>
                      <a:pt x="138" y="2"/>
                    </a:cubicBezTo>
                    <a:moveTo>
                      <a:pt x="129" y="2"/>
                    </a:moveTo>
                    <a:cubicBezTo>
                      <a:pt x="129" y="2"/>
                      <a:pt x="129" y="3"/>
                      <a:pt x="129" y="3"/>
                    </a:cubicBezTo>
                    <a:cubicBezTo>
                      <a:pt x="131" y="4"/>
                      <a:pt x="133" y="6"/>
                      <a:pt x="135" y="7"/>
                    </a:cubicBezTo>
                    <a:cubicBezTo>
                      <a:pt x="135" y="6"/>
                      <a:pt x="136" y="6"/>
                      <a:pt x="136" y="6"/>
                    </a:cubicBezTo>
                    <a:cubicBezTo>
                      <a:pt x="134" y="4"/>
                      <a:pt x="132" y="3"/>
                      <a:pt x="129" y="2"/>
                    </a:cubicBezTo>
                    <a:moveTo>
                      <a:pt x="129" y="2"/>
                    </a:moveTo>
                    <a:cubicBezTo>
                      <a:pt x="129" y="2"/>
                      <a:pt x="129" y="2"/>
                      <a:pt x="128" y="3"/>
                    </a:cubicBezTo>
                    <a:cubicBezTo>
                      <a:pt x="128" y="3"/>
                      <a:pt x="128" y="3"/>
                      <a:pt x="128" y="3"/>
                    </a:cubicBezTo>
                    <a:cubicBezTo>
                      <a:pt x="129" y="3"/>
                      <a:pt x="129" y="2"/>
                      <a:pt x="129" y="2"/>
                    </a:cubicBezTo>
                    <a:cubicBezTo>
                      <a:pt x="129" y="2"/>
                      <a:pt x="129" y="2"/>
                      <a:pt x="129" y="2"/>
                    </a:cubicBezTo>
                    <a:moveTo>
                      <a:pt x="169" y="1"/>
                    </a:moveTo>
                    <a:cubicBezTo>
                      <a:pt x="169" y="2"/>
                      <a:pt x="169" y="2"/>
                      <a:pt x="169" y="2"/>
                    </a:cubicBezTo>
                    <a:cubicBezTo>
                      <a:pt x="176" y="6"/>
                      <a:pt x="176" y="6"/>
                      <a:pt x="176" y="6"/>
                    </a:cubicBezTo>
                    <a:cubicBezTo>
                      <a:pt x="176" y="6"/>
                      <a:pt x="176" y="6"/>
                      <a:pt x="176" y="6"/>
                    </a:cubicBezTo>
                    <a:cubicBezTo>
                      <a:pt x="174" y="4"/>
                      <a:pt x="171" y="3"/>
                      <a:pt x="169" y="1"/>
                    </a:cubicBezTo>
                    <a:moveTo>
                      <a:pt x="103" y="1"/>
                    </a:moveTo>
                    <a:cubicBezTo>
                      <a:pt x="103" y="2"/>
                      <a:pt x="102" y="3"/>
                      <a:pt x="102" y="3"/>
                    </a:cubicBezTo>
                    <a:cubicBezTo>
                      <a:pt x="102" y="4"/>
                      <a:pt x="103" y="4"/>
                      <a:pt x="104" y="5"/>
                    </a:cubicBezTo>
                    <a:cubicBezTo>
                      <a:pt x="104" y="4"/>
                      <a:pt x="105" y="3"/>
                      <a:pt x="105" y="3"/>
                    </a:cubicBezTo>
                    <a:cubicBezTo>
                      <a:pt x="104" y="2"/>
                      <a:pt x="104" y="2"/>
                      <a:pt x="103" y="1"/>
                    </a:cubicBezTo>
                    <a:moveTo>
                      <a:pt x="130" y="1"/>
                    </a:moveTo>
                    <a:cubicBezTo>
                      <a:pt x="129" y="1"/>
                      <a:pt x="129" y="1"/>
                      <a:pt x="129" y="2"/>
                    </a:cubicBezTo>
                    <a:cubicBezTo>
                      <a:pt x="132" y="3"/>
                      <a:pt x="134" y="4"/>
                      <a:pt x="136" y="5"/>
                    </a:cubicBezTo>
                    <a:cubicBezTo>
                      <a:pt x="136" y="5"/>
                      <a:pt x="136" y="5"/>
                      <a:pt x="136" y="5"/>
                    </a:cubicBezTo>
                    <a:cubicBezTo>
                      <a:pt x="134" y="4"/>
                      <a:pt x="132" y="3"/>
                      <a:pt x="130" y="1"/>
                    </a:cubicBezTo>
                    <a:moveTo>
                      <a:pt x="103" y="1"/>
                    </a:moveTo>
                    <a:cubicBezTo>
                      <a:pt x="102" y="2"/>
                      <a:pt x="102" y="3"/>
                      <a:pt x="102" y="3"/>
                    </a:cubicBezTo>
                    <a:cubicBezTo>
                      <a:pt x="102" y="3"/>
                      <a:pt x="102" y="3"/>
                      <a:pt x="102" y="3"/>
                    </a:cubicBezTo>
                    <a:cubicBezTo>
                      <a:pt x="102" y="3"/>
                      <a:pt x="102" y="2"/>
                      <a:pt x="103" y="1"/>
                    </a:cubicBezTo>
                    <a:cubicBezTo>
                      <a:pt x="103" y="1"/>
                      <a:pt x="103" y="1"/>
                      <a:pt x="103" y="1"/>
                    </a:cubicBezTo>
                    <a:moveTo>
                      <a:pt x="129" y="1"/>
                    </a:moveTo>
                    <a:cubicBezTo>
                      <a:pt x="129" y="1"/>
                      <a:pt x="129" y="1"/>
                      <a:pt x="129" y="1"/>
                    </a:cubicBezTo>
                    <a:cubicBezTo>
                      <a:pt x="129" y="1"/>
                      <a:pt x="129" y="1"/>
                      <a:pt x="129" y="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29" y="1"/>
                      <a:pt x="129" y="1"/>
                      <a:pt x="129" y="1"/>
                    </a:cubicBezTo>
                    <a:moveTo>
                      <a:pt x="125" y="1"/>
                    </a:moveTo>
                    <a:cubicBezTo>
                      <a:pt x="124" y="2"/>
                      <a:pt x="124" y="4"/>
                      <a:pt x="123" y="5"/>
                    </a:cubicBezTo>
                    <a:cubicBezTo>
                      <a:pt x="123" y="5"/>
                      <a:pt x="124" y="6"/>
                      <a:pt x="124" y="6"/>
                    </a:cubicBezTo>
                    <a:cubicBezTo>
                      <a:pt x="125" y="5"/>
                      <a:pt x="126" y="3"/>
                      <a:pt x="126" y="2"/>
                    </a:cubicBezTo>
                    <a:cubicBezTo>
                      <a:pt x="126" y="2"/>
                      <a:pt x="126" y="1"/>
                      <a:pt x="125" y="1"/>
                    </a:cubicBezTo>
                    <a:moveTo>
                      <a:pt x="199" y="1"/>
                    </a:moveTo>
                    <a:cubicBezTo>
                      <a:pt x="199" y="1"/>
                      <a:pt x="200" y="1"/>
                      <a:pt x="200" y="1"/>
                    </a:cubicBezTo>
                    <a:cubicBezTo>
                      <a:pt x="200" y="1"/>
                      <a:pt x="200" y="1"/>
                      <a:pt x="200" y="1"/>
                    </a:cubicBezTo>
                    <a:cubicBezTo>
                      <a:pt x="200" y="1"/>
                      <a:pt x="199" y="1"/>
                      <a:pt x="199" y="1"/>
                    </a:cubicBezTo>
                    <a:moveTo>
                      <a:pt x="102" y="1"/>
                    </a:moveTo>
                    <a:cubicBezTo>
                      <a:pt x="102" y="1"/>
                      <a:pt x="101" y="2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2" y="2"/>
                      <a:pt x="102" y="2"/>
                      <a:pt x="102" y="1"/>
                    </a:cubicBezTo>
                    <a:cubicBezTo>
                      <a:pt x="102" y="1"/>
                      <a:pt x="102" y="1"/>
                      <a:pt x="102" y="1"/>
                    </a:cubicBezTo>
                    <a:moveTo>
                      <a:pt x="194" y="0"/>
                    </a:moveTo>
                    <a:cubicBezTo>
                      <a:pt x="194" y="1"/>
                      <a:pt x="194" y="1"/>
                      <a:pt x="194" y="1"/>
                    </a:cubicBezTo>
                    <a:cubicBezTo>
                      <a:pt x="196" y="2"/>
                      <a:pt x="197" y="3"/>
                      <a:pt x="199" y="4"/>
                    </a:cubicBezTo>
                    <a:cubicBezTo>
                      <a:pt x="199" y="4"/>
                      <a:pt x="199" y="3"/>
                      <a:pt x="199" y="3"/>
                    </a:cubicBezTo>
                    <a:cubicBezTo>
                      <a:pt x="198" y="2"/>
                      <a:pt x="196" y="1"/>
                      <a:pt x="194" y="0"/>
                    </a:cubicBezTo>
                    <a:moveTo>
                      <a:pt x="130" y="0"/>
                    </a:move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1"/>
                      <a:pt x="134" y="2"/>
                      <a:pt x="137" y="4"/>
                    </a:cubicBezTo>
                    <a:cubicBezTo>
                      <a:pt x="137" y="4"/>
                      <a:pt x="137" y="4"/>
                      <a:pt x="137" y="4"/>
                    </a:cubicBezTo>
                    <a:cubicBezTo>
                      <a:pt x="135" y="3"/>
                      <a:pt x="133" y="1"/>
                      <a:pt x="131" y="1"/>
                    </a:cubicBezTo>
                    <a:cubicBezTo>
                      <a:pt x="131" y="0"/>
                      <a:pt x="131" y="0"/>
                      <a:pt x="13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5" name="Freeform 9920"/>
              <p:cNvSpPr>
                <a:spLocks noEditPoints="1"/>
              </p:cNvSpPr>
              <p:nvPr/>
            </p:nvSpPr>
            <p:spPr bwMode="auto">
              <a:xfrm>
                <a:off x="-666" y="3788"/>
                <a:ext cx="373" cy="153"/>
              </a:xfrm>
              <a:custGeom>
                <a:avLst/>
                <a:gdLst>
                  <a:gd name="T0" fmla="*/ 52 w 158"/>
                  <a:gd name="T1" fmla="*/ 60 h 65"/>
                  <a:gd name="T2" fmla="*/ 90 w 158"/>
                  <a:gd name="T3" fmla="*/ 56 h 65"/>
                  <a:gd name="T4" fmla="*/ 97 w 158"/>
                  <a:gd name="T5" fmla="*/ 59 h 65"/>
                  <a:gd name="T6" fmla="*/ 104 w 158"/>
                  <a:gd name="T7" fmla="*/ 52 h 65"/>
                  <a:gd name="T8" fmla="*/ 18 w 158"/>
                  <a:gd name="T9" fmla="*/ 61 h 65"/>
                  <a:gd name="T10" fmla="*/ 31 w 158"/>
                  <a:gd name="T11" fmla="*/ 53 h 65"/>
                  <a:gd name="T12" fmla="*/ 48 w 158"/>
                  <a:gd name="T13" fmla="*/ 55 h 65"/>
                  <a:gd name="T14" fmla="*/ 75 w 158"/>
                  <a:gd name="T15" fmla="*/ 53 h 65"/>
                  <a:gd name="T16" fmla="*/ 18 w 158"/>
                  <a:gd name="T17" fmla="*/ 49 h 65"/>
                  <a:gd name="T18" fmla="*/ 19 w 158"/>
                  <a:gd name="T19" fmla="*/ 49 h 65"/>
                  <a:gd name="T20" fmla="*/ 113 w 158"/>
                  <a:gd name="T21" fmla="*/ 56 h 65"/>
                  <a:gd name="T22" fmla="*/ 106 w 158"/>
                  <a:gd name="T23" fmla="*/ 62 h 65"/>
                  <a:gd name="T24" fmla="*/ 68 w 158"/>
                  <a:gd name="T25" fmla="*/ 49 h 65"/>
                  <a:gd name="T26" fmla="*/ 12 w 158"/>
                  <a:gd name="T27" fmla="*/ 45 h 65"/>
                  <a:gd name="T28" fmla="*/ 60 w 158"/>
                  <a:gd name="T29" fmla="*/ 45 h 65"/>
                  <a:gd name="T30" fmla="*/ 82 w 158"/>
                  <a:gd name="T31" fmla="*/ 52 h 65"/>
                  <a:gd name="T32" fmla="*/ 104 w 158"/>
                  <a:gd name="T33" fmla="*/ 50 h 65"/>
                  <a:gd name="T34" fmla="*/ 8 w 158"/>
                  <a:gd name="T35" fmla="*/ 43 h 65"/>
                  <a:gd name="T36" fmla="*/ 5 w 158"/>
                  <a:gd name="T37" fmla="*/ 41 h 65"/>
                  <a:gd name="T38" fmla="*/ 111 w 158"/>
                  <a:gd name="T39" fmla="*/ 39 h 65"/>
                  <a:gd name="T40" fmla="*/ 83 w 158"/>
                  <a:gd name="T41" fmla="*/ 38 h 65"/>
                  <a:gd name="T42" fmla="*/ 19 w 158"/>
                  <a:gd name="T43" fmla="*/ 47 h 65"/>
                  <a:gd name="T44" fmla="*/ 96 w 158"/>
                  <a:gd name="T45" fmla="*/ 35 h 65"/>
                  <a:gd name="T46" fmla="*/ 42 w 158"/>
                  <a:gd name="T47" fmla="*/ 35 h 65"/>
                  <a:gd name="T48" fmla="*/ 27 w 158"/>
                  <a:gd name="T49" fmla="*/ 37 h 65"/>
                  <a:gd name="T50" fmla="*/ 59 w 158"/>
                  <a:gd name="T51" fmla="*/ 41 h 65"/>
                  <a:gd name="T52" fmla="*/ 68 w 158"/>
                  <a:gd name="T53" fmla="*/ 32 h 65"/>
                  <a:gd name="T54" fmla="*/ 41 w 158"/>
                  <a:gd name="T55" fmla="*/ 31 h 65"/>
                  <a:gd name="T56" fmla="*/ 71 w 158"/>
                  <a:gd name="T57" fmla="*/ 31 h 65"/>
                  <a:gd name="T58" fmla="*/ 68 w 158"/>
                  <a:gd name="T59" fmla="*/ 32 h 65"/>
                  <a:gd name="T60" fmla="*/ 134 w 158"/>
                  <a:gd name="T61" fmla="*/ 32 h 65"/>
                  <a:gd name="T62" fmla="*/ 96 w 158"/>
                  <a:gd name="T63" fmla="*/ 31 h 65"/>
                  <a:gd name="T64" fmla="*/ 91 w 158"/>
                  <a:gd name="T65" fmla="*/ 26 h 65"/>
                  <a:gd name="T66" fmla="*/ 87 w 158"/>
                  <a:gd name="T67" fmla="*/ 26 h 65"/>
                  <a:gd name="T68" fmla="*/ 88 w 158"/>
                  <a:gd name="T69" fmla="*/ 25 h 65"/>
                  <a:gd name="T70" fmla="*/ 134 w 158"/>
                  <a:gd name="T71" fmla="*/ 32 h 65"/>
                  <a:gd name="T72" fmla="*/ 117 w 158"/>
                  <a:gd name="T73" fmla="*/ 31 h 65"/>
                  <a:gd name="T74" fmla="*/ 17 w 158"/>
                  <a:gd name="T75" fmla="*/ 28 h 65"/>
                  <a:gd name="T76" fmla="*/ 81 w 158"/>
                  <a:gd name="T77" fmla="*/ 21 h 65"/>
                  <a:gd name="T78" fmla="*/ 102 w 158"/>
                  <a:gd name="T79" fmla="*/ 23 h 65"/>
                  <a:gd name="T80" fmla="*/ 52 w 158"/>
                  <a:gd name="T81" fmla="*/ 19 h 65"/>
                  <a:gd name="T82" fmla="*/ 35 w 158"/>
                  <a:gd name="T83" fmla="*/ 19 h 65"/>
                  <a:gd name="T84" fmla="*/ 53 w 158"/>
                  <a:gd name="T85" fmla="*/ 18 h 65"/>
                  <a:gd name="T86" fmla="*/ 92 w 158"/>
                  <a:gd name="T87" fmla="*/ 17 h 65"/>
                  <a:gd name="T88" fmla="*/ 92 w 158"/>
                  <a:gd name="T89" fmla="*/ 16 h 65"/>
                  <a:gd name="T90" fmla="*/ 98 w 158"/>
                  <a:gd name="T91" fmla="*/ 15 h 65"/>
                  <a:gd name="T92" fmla="*/ 85 w 158"/>
                  <a:gd name="T93" fmla="*/ 13 h 65"/>
                  <a:gd name="T94" fmla="*/ 85 w 158"/>
                  <a:gd name="T95" fmla="*/ 12 h 65"/>
                  <a:gd name="T96" fmla="*/ 38 w 158"/>
                  <a:gd name="T97" fmla="*/ 14 h 65"/>
                  <a:gd name="T98" fmla="*/ 85 w 158"/>
                  <a:gd name="T99" fmla="*/ 12 h 65"/>
                  <a:gd name="T100" fmla="*/ 128 w 158"/>
                  <a:gd name="T101" fmla="*/ 20 h 65"/>
                  <a:gd name="T102" fmla="*/ 82 w 158"/>
                  <a:gd name="T103" fmla="*/ 10 h 65"/>
                  <a:gd name="T104" fmla="*/ 60 w 158"/>
                  <a:gd name="T105" fmla="*/ 9 h 65"/>
                  <a:gd name="T106" fmla="*/ 75 w 158"/>
                  <a:gd name="T107" fmla="*/ 7 h 65"/>
                  <a:gd name="T108" fmla="*/ 42 w 158"/>
                  <a:gd name="T109" fmla="*/ 7 h 65"/>
                  <a:gd name="T110" fmla="*/ 152 w 158"/>
                  <a:gd name="T111" fmla="*/ 13 h 65"/>
                  <a:gd name="T112" fmla="*/ 59 w 158"/>
                  <a:gd name="T113" fmla="*/ 7 h 65"/>
                  <a:gd name="T114" fmla="*/ 99 w 158"/>
                  <a:gd name="T115" fmla="*/ 5 h 65"/>
                  <a:gd name="T116" fmla="*/ 80 w 158"/>
                  <a:gd name="T117" fmla="*/ 6 h 65"/>
                  <a:gd name="T118" fmla="*/ 30 w 158"/>
                  <a:gd name="T119" fmla="*/ 4 h 65"/>
                  <a:gd name="T120" fmla="*/ 151 w 158"/>
                  <a:gd name="T121" fmla="*/ 2 h 65"/>
                  <a:gd name="T122" fmla="*/ 157 w 158"/>
                  <a:gd name="T123" fmla="*/ 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8" h="65">
                    <a:moveTo>
                      <a:pt x="101" y="56"/>
                    </a:moveTo>
                    <a:cubicBezTo>
                      <a:pt x="101" y="56"/>
                      <a:pt x="101" y="57"/>
                      <a:pt x="102" y="58"/>
                    </a:cubicBezTo>
                    <a:cubicBezTo>
                      <a:pt x="102" y="58"/>
                      <a:pt x="102" y="57"/>
                      <a:pt x="103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1" y="56"/>
                      <a:pt x="101" y="56"/>
                      <a:pt x="101" y="56"/>
                    </a:cubicBezTo>
                    <a:moveTo>
                      <a:pt x="37" y="55"/>
                    </a:moveTo>
                    <a:cubicBezTo>
                      <a:pt x="37" y="56"/>
                      <a:pt x="37" y="56"/>
                      <a:pt x="36" y="57"/>
                    </a:cubicBezTo>
                    <a:cubicBezTo>
                      <a:pt x="37" y="59"/>
                      <a:pt x="39" y="60"/>
                      <a:pt x="40" y="60"/>
                    </a:cubicBezTo>
                    <a:cubicBezTo>
                      <a:pt x="42" y="60"/>
                      <a:pt x="43" y="59"/>
                      <a:pt x="45" y="58"/>
                    </a:cubicBezTo>
                    <a:cubicBezTo>
                      <a:pt x="44" y="58"/>
                      <a:pt x="44" y="58"/>
                      <a:pt x="44" y="58"/>
                    </a:cubicBezTo>
                    <a:cubicBezTo>
                      <a:pt x="43" y="58"/>
                      <a:pt x="42" y="57"/>
                      <a:pt x="41" y="57"/>
                    </a:cubicBezTo>
                    <a:cubicBezTo>
                      <a:pt x="41" y="57"/>
                      <a:pt x="41" y="57"/>
                      <a:pt x="40" y="57"/>
                    </a:cubicBezTo>
                    <a:cubicBezTo>
                      <a:pt x="40" y="57"/>
                      <a:pt x="39" y="57"/>
                      <a:pt x="38" y="56"/>
                    </a:cubicBezTo>
                    <a:cubicBezTo>
                      <a:pt x="37" y="55"/>
                      <a:pt x="37" y="55"/>
                      <a:pt x="37" y="55"/>
                    </a:cubicBezTo>
                    <a:moveTo>
                      <a:pt x="60" y="54"/>
                    </a:moveTo>
                    <a:cubicBezTo>
                      <a:pt x="59" y="55"/>
                      <a:pt x="59" y="55"/>
                      <a:pt x="59" y="55"/>
                    </a:cubicBezTo>
                    <a:cubicBezTo>
                      <a:pt x="59" y="56"/>
                      <a:pt x="58" y="57"/>
                      <a:pt x="57" y="58"/>
                    </a:cubicBezTo>
                    <a:cubicBezTo>
                      <a:pt x="56" y="58"/>
                      <a:pt x="56" y="59"/>
                      <a:pt x="55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9"/>
                      <a:pt x="54" y="59"/>
                      <a:pt x="54" y="60"/>
                    </a:cubicBezTo>
                    <a:cubicBezTo>
                      <a:pt x="53" y="60"/>
                      <a:pt x="53" y="60"/>
                      <a:pt x="52" y="60"/>
                    </a:cubicBezTo>
                    <a:cubicBezTo>
                      <a:pt x="52" y="60"/>
                      <a:pt x="51" y="59"/>
                      <a:pt x="51" y="56"/>
                    </a:cubicBezTo>
                    <a:cubicBezTo>
                      <a:pt x="50" y="57"/>
                      <a:pt x="49" y="58"/>
                      <a:pt x="48" y="58"/>
                    </a:cubicBezTo>
                    <a:cubicBezTo>
                      <a:pt x="49" y="59"/>
                      <a:pt x="49" y="61"/>
                      <a:pt x="50" y="63"/>
                    </a:cubicBezTo>
                    <a:cubicBezTo>
                      <a:pt x="51" y="63"/>
                      <a:pt x="51" y="63"/>
                      <a:pt x="51" y="63"/>
                    </a:cubicBezTo>
                    <a:cubicBezTo>
                      <a:pt x="51" y="63"/>
                      <a:pt x="52" y="63"/>
                      <a:pt x="53" y="63"/>
                    </a:cubicBezTo>
                    <a:cubicBezTo>
                      <a:pt x="53" y="63"/>
                      <a:pt x="54" y="63"/>
                      <a:pt x="55" y="63"/>
                    </a:cubicBezTo>
                    <a:cubicBezTo>
                      <a:pt x="62" y="60"/>
                      <a:pt x="60" y="59"/>
                      <a:pt x="62" y="57"/>
                    </a:cubicBezTo>
                    <a:cubicBezTo>
                      <a:pt x="62" y="57"/>
                      <a:pt x="63" y="56"/>
                      <a:pt x="63" y="56"/>
                    </a:cubicBezTo>
                    <a:cubicBezTo>
                      <a:pt x="63" y="55"/>
                      <a:pt x="63" y="55"/>
                      <a:pt x="63" y="55"/>
                    </a:cubicBezTo>
                    <a:cubicBezTo>
                      <a:pt x="60" y="54"/>
                      <a:pt x="60" y="54"/>
                      <a:pt x="60" y="54"/>
                    </a:cubicBezTo>
                    <a:moveTo>
                      <a:pt x="85" y="54"/>
                    </a:moveTo>
                    <a:cubicBezTo>
                      <a:pt x="85" y="54"/>
                      <a:pt x="85" y="54"/>
                      <a:pt x="85" y="54"/>
                    </a:cubicBezTo>
                    <a:cubicBezTo>
                      <a:pt x="86" y="55"/>
                      <a:pt x="87" y="55"/>
                      <a:pt x="89" y="56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6" y="55"/>
                      <a:pt x="93" y="56"/>
                      <a:pt x="93" y="55"/>
                    </a:cubicBezTo>
                    <a:cubicBezTo>
                      <a:pt x="92" y="56"/>
                      <a:pt x="91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87" y="55"/>
                      <a:pt x="87" y="55"/>
                      <a:pt x="87" y="55"/>
                    </a:cubicBezTo>
                    <a:cubicBezTo>
                      <a:pt x="86" y="55"/>
                      <a:pt x="86" y="54"/>
                      <a:pt x="85" y="54"/>
                    </a:cubicBezTo>
                    <a:moveTo>
                      <a:pt x="96" y="53"/>
                    </a:moveTo>
                    <a:cubicBezTo>
                      <a:pt x="97" y="54"/>
                      <a:pt x="97" y="56"/>
                      <a:pt x="97" y="56"/>
                    </a:cubicBezTo>
                    <a:cubicBezTo>
                      <a:pt x="93" y="58"/>
                      <a:pt x="104" y="55"/>
                      <a:pt x="89" y="60"/>
                    </a:cubicBezTo>
                    <a:cubicBezTo>
                      <a:pt x="89" y="59"/>
                      <a:pt x="89" y="59"/>
                      <a:pt x="89" y="59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5" y="58"/>
                      <a:pt x="85" y="58"/>
                      <a:pt x="85" y="58"/>
                    </a:cubicBezTo>
                    <a:cubicBezTo>
                      <a:pt x="84" y="57"/>
                      <a:pt x="84" y="57"/>
                      <a:pt x="84" y="57"/>
                    </a:cubicBezTo>
                    <a:cubicBezTo>
                      <a:pt x="84" y="58"/>
                      <a:pt x="85" y="58"/>
                      <a:pt x="85" y="59"/>
                    </a:cubicBezTo>
                    <a:cubicBezTo>
                      <a:pt x="85" y="62"/>
                      <a:pt x="86" y="64"/>
                      <a:pt x="86" y="64"/>
                    </a:cubicBezTo>
                    <a:cubicBezTo>
                      <a:pt x="86" y="64"/>
                      <a:pt x="86" y="64"/>
                      <a:pt x="86" y="64"/>
                    </a:cubicBezTo>
                    <a:cubicBezTo>
                      <a:pt x="87" y="64"/>
                      <a:pt x="88" y="65"/>
                      <a:pt x="89" y="65"/>
                    </a:cubicBezTo>
                    <a:cubicBezTo>
                      <a:pt x="89" y="65"/>
                      <a:pt x="89" y="65"/>
                      <a:pt x="89" y="65"/>
                    </a:cubicBezTo>
                    <a:cubicBezTo>
                      <a:pt x="91" y="65"/>
                      <a:pt x="93" y="64"/>
                      <a:pt x="94" y="63"/>
                    </a:cubicBezTo>
                    <a:cubicBezTo>
                      <a:pt x="95" y="62"/>
                      <a:pt x="96" y="61"/>
                      <a:pt x="96" y="61"/>
                    </a:cubicBezTo>
                    <a:cubicBezTo>
                      <a:pt x="96" y="61"/>
                      <a:pt x="96" y="61"/>
                      <a:pt x="96" y="61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100" y="55"/>
                      <a:pt x="100" y="55"/>
                      <a:pt x="100" y="55"/>
                    </a:cubicBezTo>
                    <a:cubicBezTo>
                      <a:pt x="96" y="53"/>
                      <a:pt x="96" y="53"/>
                      <a:pt x="96" y="53"/>
                    </a:cubicBezTo>
                    <a:moveTo>
                      <a:pt x="56" y="52"/>
                    </a:moveTo>
                    <a:cubicBezTo>
                      <a:pt x="55" y="53"/>
                      <a:pt x="54" y="55"/>
                      <a:pt x="54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3" y="57"/>
                      <a:pt x="53" y="57"/>
                      <a:pt x="53" y="57"/>
                    </a:cubicBezTo>
                    <a:cubicBezTo>
                      <a:pt x="53" y="57"/>
                      <a:pt x="54" y="57"/>
                      <a:pt x="54" y="57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6" y="55"/>
                      <a:pt x="57" y="54"/>
                      <a:pt x="58" y="53"/>
                    </a:cubicBezTo>
                    <a:cubicBezTo>
                      <a:pt x="56" y="52"/>
                      <a:pt x="56" y="52"/>
                      <a:pt x="56" y="52"/>
                    </a:cubicBezTo>
                    <a:moveTo>
                      <a:pt x="103" y="52"/>
                    </a:move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53"/>
                      <a:pt x="103" y="53"/>
                      <a:pt x="103" y="53"/>
                    </a:cubicBezTo>
                    <a:cubicBezTo>
                      <a:pt x="105" y="54"/>
                      <a:pt x="105" y="54"/>
                      <a:pt x="105" y="54"/>
                    </a:cubicBezTo>
                    <a:cubicBezTo>
                      <a:pt x="105" y="53"/>
                      <a:pt x="105" y="53"/>
                      <a:pt x="105" y="53"/>
                    </a:cubicBezTo>
                    <a:cubicBezTo>
                      <a:pt x="105" y="53"/>
                      <a:pt x="105" y="53"/>
                      <a:pt x="104" y="53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4" y="52"/>
                      <a:pt x="104" y="52"/>
                      <a:pt x="104" y="52"/>
                    </a:cubicBezTo>
                    <a:cubicBezTo>
                      <a:pt x="103" y="52"/>
                      <a:pt x="103" y="52"/>
                      <a:pt x="103" y="52"/>
                    </a:cubicBezTo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7" y="56"/>
                      <a:pt x="9" y="57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8" y="57"/>
                      <a:pt x="7" y="56"/>
                      <a:pt x="7" y="56"/>
                    </a:cubicBezTo>
                    <a:cubicBezTo>
                      <a:pt x="7" y="56"/>
                      <a:pt x="8" y="57"/>
                      <a:pt x="8" y="57"/>
                    </a:cubicBezTo>
                    <a:cubicBezTo>
                      <a:pt x="8" y="57"/>
                      <a:pt x="8" y="57"/>
                      <a:pt x="8" y="57"/>
                    </a:cubicBezTo>
                    <a:cubicBezTo>
                      <a:pt x="8" y="56"/>
                      <a:pt x="8" y="56"/>
                      <a:pt x="8" y="56"/>
                    </a:cubicBezTo>
                    <a:cubicBezTo>
                      <a:pt x="9" y="56"/>
                      <a:pt x="9" y="56"/>
                      <a:pt x="9" y="56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4" y="53"/>
                      <a:pt x="3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2"/>
                      <a:pt x="1" y="52"/>
                      <a:pt x="0" y="52"/>
                    </a:cubicBezTo>
                    <a:moveTo>
                      <a:pt x="28" y="52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0" y="61"/>
                      <a:pt x="19" y="61"/>
                      <a:pt x="18" y="61"/>
                    </a:cubicBezTo>
                    <a:cubicBezTo>
                      <a:pt x="17" y="61"/>
                      <a:pt x="19" y="60"/>
                      <a:pt x="18" y="60"/>
                    </a:cubicBezTo>
                    <a:cubicBezTo>
                      <a:pt x="17" y="59"/>
                      <a:pt x="17" y="58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6" y="57"/>
                      <a:pt x="15" y="57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7"/>
                      <a:pt x="15" y="57"/>
                      <a:pt x="14" y="58"/>
                    </a:cubicBezTo>
                    <a:cubicBezTo>
                      <a:pt x="14" y="59"/>
                      <a:pt x="15" y="61"/>
                      <a:pt x="16" y="62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16" y="64"/>
                      <a:pt x="15" y="64"/>
                      <a:pt x="15" y="64"/>
                    </a:cubicBezTo>
                    <a:cubicBezTo>
                      <a:pt x="15" y="64"/>
                      <a:pt x="18" y="64"/>
                      <a:pt x="20" y="63"/>
                    </a:cubicBezTo>
                    <a:cubicBezTo>
                      <a:pt x="23" y="63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7" y="58"/>
                      <a:pt x="27" y="58"/>
                      <a:pt x="27" y="58"/>
                    </a:cubicBezTo>
                    <a:cubicBezTo>
                      <a:pt x="28" y="56"/>
                      <a:pt x="30" y="55"/>
                      <a:pt x="31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0" y="52"/>
                      <a:pt x="29" y="52"/>
                      <a:pt x="28" y="52"/>
                    </a:cubicBezTo>
                    <a:moveTo>
                      <a:pt x="104" y="50"/>
                    </a:moveTo>
                    <a:cubicBezTo>
                      <a:pt x="104" y="52"/>
                      <a:pt x="104" y="52"/>
                      <a:pt x="104" y="52"/>
                    </a:cubicBezTo>
                    <a:cubicBezTo>
                      <a:pt x="105" y="52"/>
                      <a:pt x="105" y="52"/>
                      <a:pt x="105" y="52"/>
                    </a:cubicBezTo>
                    <a:cubicBezTo>
                      <a:pt x="105" y="52"/>
                      <a:pt x="105" y="52"/>
                      <a:pt x="105" y="52"/>
                    </a:cubicBezTo>
                    <a:cubicBezTo>
                      <a:pt x="105" y="51"/>
                      <a:pt x="105" y="51"/>
                      <a:pt x="104" y="50"/>
                    </a:cubicBezTo>
                    <a:moveTo>
                      <a:pt x="87" y="50"/>
                    </a:moveTo>
                    <a:cubicBezTo>
                      <a:pt x="85" y="54"/>
                      <a:pt x="85" y="54"/>
                      <a:pt x="85" y="54"/>
                    </a:cubicBezTo>
                    <a:cubicBezTo>
                      <a:pt x="86" y="55"/>
                      <a:pt x="88" y="55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6"/>
                      <a:pt x="90" y="56"/>
                      <a:pt x="90" y="56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90" y="54"/>
                      <a:pt x="88" y="52"/>
                      <a:pt x="87" y="50"/>
                    </a:cubicBezTo>
                    <a:moveTo>
                      <a:pt x="105" y="49"/>
                    </a:moveTo>
                    <a:cubicBezTo>
                      <a:pt x="105" y="50"/>
                      <a:pt x="105" y="50"/>
                      <a:pt x="105" y="50"/>
                    </a:cubicBezTo>
                    <a:cubicBezTo>
                      <a:pt x="105" y="50"/>
                      <a:pt x="105" y="50"/>
                      <a:pt x="105" y="50"/>
                    </a:cubicBezTo>
                    <a:cubicBezTo>
                      <a:pt x="105" y="50"/>
                      <a:pt x="105" y="50"/>
                      <a:pt x="105" y="49"/>
                    </a:cubicBezTo>
                    <a:moveTo>
                      <a:pt x="48" y="55"/>
                    </a:move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5"/>
                      <a:pt x="48" y="55"/>
                      <a:pt x="48" y="55"/>
                    </a:cubicBezTo>
                    <a:moveTo>
                      <a:pt x="49" y="49"/>
                    </a:moveTo>
                    <a:cubicBezTo>
                      <a:pt x="48" y="51"/>
                      <a:pt x="47" y="52"/>
                      <a:pt x="46" y="53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44" y="56"/>
                      <a:pt x="43" y="56"/>
                      <a:pt x="42" y="57"/>
                    </a:cubicBezTo>
                    <a:cubicBezTo>
                      <a:pt x="43" y="57"/>
                      <a:pt x="44" y="57"/>
                      <a:pt x="44" y="57"/>
                    </a:cubicBezTo>
                    <a:cubicBezTo>
                      <a:pt x="44" y="57"/>
                      <a:pt x="44" y="58"/>
                      <a:pt x="45" y="58"/>
                    </a:cubicBezTo>
                    <a:cubicBezTo>
                      <a:pt x="46" y="57"/>
                      <a:pt x="46" y="57"/>
                      <a:pt x="47" y="56"/>
                    </a:cubicBezTo>
                    <a:cubicBezTo>
                      <a:pt x="47" y="56"/>
                      <a:pt x="47" y="56"/>
                      <a:pt x="48" y="55"/>
                    </a:cubicBezTo>
                    <a:cubicBezTo>
                      <a:pt x="48" y="55"/>
                      <a:pt x="48" y="56"/>
                      <a:pt x="48" y="56"/>
                    </a:cubicBezTo>
                    <a:cubicBezTo>
                      <a:pt x="47" y="56"/>
                      <a:pt x="47" y="57"/>
                      <a:pt x="46" y="58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46" y="58"/>
                      <a:pt x="46" y="58"/>
                      <a:pt x="47" y="5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8" y="56"/>
                      <a:pt x="48" y="57"/>
                      <a:pt x="48" y="57"/>
                    </a:cubicBezTo>
                    <a:cubicBezTo>
                      <a:pt x="50" y="57"/>
                      <a:pt x="51" y="56"/>
                      <a:pt x="51" y="54"/>
                    </a:cubicBezTo>
                    <a:cubicBezTo>
                      <a:pt x="50" y="50"/>
                      <a:pt x="49" y="50"/>
                      <a:pt x="49" y="49"/>
                    </a:cubicBezTo>
                    <a:moveTo>
                      <a:pt x="75" y="53"/>
                    </a:moveTo>
                    <a:cubicBezTo>
                      <a:pt x="75" y="53"/>
                      <a:pt x="75" y="53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moveTo>
                      <a:pt x="69" y="49"/>
                    </a:moveTo>
                    <a:cubicBezTo>
                      <a:pt x="69" y="50"/>
                      <a:pt x="68" y="51"/>
                      <a:pt x="67" y="52"/>
                    </a:cubicBezTo>
                    <a:cubicBezTo>
                      <a:pt x="67" y="54"/>
                      <a:pt x="68" y="59"/>
                      <a:pt x="72" y="60"/>
                    </a:cubicBezTo>
                    <a:cubicBezTo>
                      <a:pt x="82" y="58"/>
                      <a:pt x="78" y="56"/>
                      <a:pt x="80" y="56"/>
                    </a:cubicBezTo>
                    <a:cubicBezTo>
                      <a:pt x="80" y="56"/>
                      <a:pt x="80" y="55"/>
                      <a:pt x="80" y="55"/>
                    </a:cubicBezTo>
                    <a:cubicBezTo>
                      <a:pt x="69" y="49"/>
                      <a:pt x="69" y="49"/>
                      <a:pt x="69" y="49"/>
                    </a:cubicBezTo>
                    <a:moveTo>
                      <a:pt x="49" y="49"/>
                    </a:moveTo>
                    <a:cubicBezTo>
                      <a:pt x="50" y="49"/>
                      <a:pt x="50" y="50"/>
                      <a:pt x="51" y="52"/>
                    </a:cubicBezTo>
                    <a:cubicBezTo>
                      <a:pt x="52" y="53"/>
                      <a:pt x="52" y="54"/>
                      <a:pt x="52" y="54"/>
                    </a:cubicBezTo>
                    <a:cubicBezTo>
                      <a:pt x="53" y="53"/>
                      <a:pt x="53" y="52"/>
                      <a:pt x="54" y="51"/>
                    </a:cubicBezTo>
                    <a:cubicBezTo>
                      <a:pt x="49" y="49"/>
                      <a:pt x="49" y="49"/>
                      <a:pt x="49" y="49"/>
                    </a:cubicBezTo>
                    <a:moveTo>
                      <a:pt x="88" y="49"/>
                    </a:moveTo>
                    <a:cubicBezTo>
                      <a:pt x="88" y="49"/>
                      <a:pt x="88" y="49"/>
                      <a:pt x="88" y="49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93" y="52"/>
                      <a:pt x="94" y="54"/>
                      <a:pt x="94" y="55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5"/>
                      <a:pt x="94" y="54"/>
                      <a:pt x="93" y="53"/>
                    </a:cubicBezTo>
                    <a:cubicBezTo>
                      <a:pt x="91" y="50"/>
                      <a:pt x="91" y="51"/>
                      <a:pt x="90" y="50"/>
                    </a:cubicBezTo>
                    <a:cubicBezTo>
                      <a:pt x="89" y="50"/>
                      <a:pt x="88" y="49"/>
                      <a:pt x="88" y="49"/>
                    </a:cubicBezTo>
                    <a:moveTo>
                      <a:pt x="18" y="49"/>
                    </a:moveTo>
                    <a:cubicBezTo>
                      <a:pt x="17" y="49"/>
                      <a:pt x="17" y="50"/>
                      <a:pt x="17" y="50"/>
                    </a:cubicBezTo>
                    <a:cubicBezTo>
                      <a:pt x="16" y="52"/>
                      <a:pt x="16" y="53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5" y="56"/>
                      <a:pt x="15" y="56"/>
                      <a:pt x="16" y="56"/>
                    </a:cubicBezTo>
                    <a:cubicBezTo>
                      <a:pt x="16" y="56"/>
                      <a:pt x="17" y="56"/>
                      <a:pt x="17" y="56"/>
                    </a:cubicBezTo>
                    <a:cubicBezTo>
                      <a:pt x="17" y="56"/>
                      <a:pt x="18" y="56"/>
                      <a:pt x="18" y="56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4"/>
                      <a:pt x="19" y="53"/>
                      <a:pt x="19" y="52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9" y="50"/>
                      <a:pt x="19" y="50"/>
                      <a:pt x="19" y="49"/>
                    </a:cubicBezTo>
                    <a:cubicBezTo>
                      <a:pt x="18" y="49"/>
                      <a:pt x="18" y="49"/>
                      <a:pt x="18" y="49"/>
                    </a:cubicBezTo>
                    <a:moveTo>
                      <a:pt x="68" y="49"/>
                    </a:moveTo>
                    <a:cubicBezTo>
                      <a:pt x="68" y="49"/>
                      <a:pt x="68" y="50"/>
                      <a:pt x="68" y="51"/>
                    </a:cubicBezTo>
                    <a:cubicBezTo>
                      <a:pt x="68" y="51"/>
                      <a:pt x="68" y="51"/>
                      <a:pt x="68" y="51"/>
                    </a:cubicBezTo>
                    <a:cubicBezTo>
                      <a:pt x="68" y="51"/>
                      <a:pt x="67" y="51"/>
                      <a:pt x="67" y="52"/>
                    </a:cubicBezTo>
                    <a:cubicBezTo>
                      <a:pt x="68" y="51"/>
                      <a:pt x="68" y="50"/>
                      <a:pt x="69" y="49"/>
                    </a:cubicBezTo>
                    <a:cubicBezTo>
                      <a:pt x="68" y="49"/>
                      <a:pt x="68" y="49"/>
                      <a:pt x="68" y="49"/>
                    </a:cubicBezTo>
                    <a:moveTo>
                      <a:pt x="18" y="47"/>
                    </a:moveTo>
                    <a:cubicBezTo>
                      <a:pt x="18" y="48"/>
                      <a:pt x="18" y="48"/>
                      <a:pt x="18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9" y="50"/>
                      <a:pt x="19" y="50"/>
                      <a:pt x="19" y="51"/>
                    </a:cubicBezTo>
                    <a:cubicBezTo>
                      <a:pt x="19" y="51"/>
                      <a:pt x="19" y="51"/>
                      <a:pt x="20" y="51"/>
                    </a:cubicBezTo>
                    <a:cubicBezTo>
                      <a:pt x="20" y="51"/>
                      <a:pt x="20" y="50"/>
                      <a:pt x="21" y="49"/>
                    </a:cubicBezTo>
                    <a:cubicBezTo>
                      <a:pt x="20" y="48"/>
                      <a:pt x="19" y="48"/>
                      <a:pt x="18" y="47"/>
                    </a:cubicBezTo>
                    <a:moveTo>
                      <a:pt x="106" y="60"/>
                    </a:moveTo>
                    <a:cubicBezTo>
                      <a:pt x="107" y="60"/>
                      <a:pt x="109" y="59"/>
                      <a:pt x="110" y="59"/>
                    </a:cubicBezTo>
                    <a:cubicBezTo>
                      <a:pt x="111" y="58"/>
                      <a:pt x="112" y="57"/>
                      <a:pt x="112" y="56"/>
                    </a:cubicBezTo>
                    <a:cubicBezTo>
                      <a:pt x="112" y="57"/>
                      <a:pt x="112" y="57"/>
                      <a:pt x="112" y="58"/>
                    </a:cubicBezTo>
                    <a:cubicBezTo>
                      <a:pt x="112" y="58"/>
                      <a:pt x="112" y="58"/>
                      <a:pt x="112" y="58"/>
                    </a:cubicBezTo>
                    <a:cubicBezTo>
                      <a:pt x="111" y="59"/>
                      <a:pt x="112" y="60"/>
                      <a:pt x="107" y="61"/>
                    </a:cubicBezTo>
                    <a:cubicBezTo>
                      <a:pt x="107" y="61"/>
                      <a:pt x="106" y="61"/>
                      <a:pt x="106" y="61"/>
                    </a:cubicBezTo>
                    <a:cubicBezTo>
                      <a:pt x="105" y="61"/>
                      <a:pt x="105" y="61"/>
                      <a:pt x="104" y="61"/>
                    </a:cubicBezTo>
                    <a:cubicBezTo>
                      <a:pt x="104" y="61"/>
                      <a:pt x="104" y="61"/>
                      <a:pt x="104" y="61"/>
                    </a:cubicBezTo>
                    <a:cubicBezTo>
                      <a:pt x="104" y="60"/>
                      <a:pt x="104" y="60"/>
                      <a:pt x="104" y="59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105" y="60"/>
                      <a:pt x="105" y="60"/>
                      <a:pt x="106" y="60"/>
                    </a:cubicBezTo>
                    <a:moveTo>
                      <a:pt x="113" y="55"/>
                    </a:moveTo>
                    <a:cubicBezTo>
                      <a:pt x="113" y="54"/>
                      <a:pt x="113" y="53"/>
                      <a:pt x="113" y="53"/>
                    </a:cubicBezTo>
                    <a:cubicBezTo>
                      <a:pt x="113" y="53"/>
                      <a:pt x="113" y="53"/>
                      <a:pt x="113" y="53"/>
                    </a:cubicBezTo>
                    <a:cubicBezTo>
                      <a:pt x="113" y="53"/>
                      <a:pt x="113" y="54"/>
                      <a:pt x="113" y="55"/>
                    </a:cubicBezTo>
                    <a:moveTo>
                      <a:pt x="113" y="56"/>
                    </a:moveTo>
                    <a:cubicBezTo>
                      <a:pt x="115" y="54"/>
                      <a:pt x="116" y="52"/>
                      <a:pt x="117" y="50"/>
                    </a:cubicBezTo>
                    <a:cubicBezTo>
                      <a:pt x="117" y="51"/>
                      <a:pt x="117" y="52"/>
                      <a:pt x="116" y="53"/>
                    </a:cubicBezTo>
                    <a:cubicBezTo>
                      <a:pt x="115" y="54"/>
                      <a:pt x="115" y="54"/>
                      <a:pt x="115" y="54"/>
                    </a:cubicBezTo>
                    <a:cubicBezTo>
                      <a:pt x="115" y="54"/>
                      <a:pt x="115" y="54"/>
                      <a:pt x="115" y="54"/>
                    </a:cubicBezTo>
                    <a:cubicBezTo>
                      <a:pt x="115" y="54"/>
                      <a:pt x="115" y="55"/>
                      <a:pt x="115" y="55"/>
                    </a:cubicBezTo>
                    <a:cubicBezTo>
                      <a:pt x="114" y="56"/>
                      <a:pt x="114" y="57"/>
                      <a:pt x="113" y="57"/>
                    </a:cubicBezTo>
                    <a:cubicBezTo>
                      <a:pt x="113" y="57"/>
                      <a:pt x="113" y="56"/>
                      <a:pt x="113" y="56"/>
                    </a:cubicBezTo>
                    <a:moveTo>
                      <a:pt x="113" y="47"/>
                    </a:moveTo>
                    <a:cubicBezTo>
                      <a:pt x="112" y="48"/>
                      <a:pt x="112" y="49"/>
                      <a:pt x="111" y="50"/>
                    </a:cubicBezTo>
                    <a:cubicBezTo>
                      <a:pt x="112" y="51"/>
                      <a:pt x="112" y="52"/>
                      <a:pt x="112" y="53"/>
                    </a:cubicBezTo>
                    <a:cubicBezTo>
                      <a:pt x="113" y="54"/>
                      <a:pt x="106" y="56"/>
                      <a:pt x="103" y="57"/>
                    </a:cubicBezTo>
                    <a:cubicBezTo>
                      <a:pt x="104" y="59"/>
                      <a:pt x="104" y="60"/>
                      <a:pt x="104" y="61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103" y="60"/>
                      <a:pt x="103" y="60"/>
                      <a:pt x="103" y="60"/>
                    </a:cubicBezTo>
                    <a:cubicBezTo>
                      <a:pt x="104" y="61"/>
                      <a:pt x="104" y="62"/>
                      <a:pt x="104" y="62"/>
                    </a:cubicBezTo>
                    <a:cubicBezTo>
                      <a:pt x="104" y="62"/>
                      <a:pt x="103" y="60"/>
                      <a:pt x="103" y="58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2" y="59"/>
                      <a:pt x="102" y="60"/>
                      <a:pt x="103" y="62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2"/>
                      <a:pt x="105" y="62"/>
                      <a:pt x="106" y="62"/>
                    </a:cubicBezTo>
                    <a:cubicBezTo>
                      <a:pt x="106" y="62"/>
                      <a:pt x="107" y="62"/>
                      <a:pt x="107" y="62"/>
                    </a:cubicBezTo>
                    <a:cubicBezTo>
                      <a:pt x="107" y="62"/>
                      <a:pt x="107" y="62"/>
                      <a:pt x="107" y="62"/>
                    </a:cubicBezTo>
                    <a:cubicBezTo>
                      <a:pt x="109" y="62"/>
                      <a:pt x="111" y="61"/>
                      <a:pt x="111" y="61"/>
                    </a:cubicBezTo>
                    <a:cubicBezTo>
                      <a:pt x="112" y="60"/>
                      <a:pt x="112" y="60"/>
                      <a:pt x="113" y="60"/>
                    </a:cubicBezTo>
                    <a:cubicBezTo>
                      <a:pt x="113" y="61"/>
                      <a:pt x="114" y="62"/>
                      <a:pt x="115" y="63"/>
                    </a:cubicBezTo>
                    <a:cubicBezTo>
                      <a:pt x="114" y="62"/>
                      <a:pt x="114" y="60"/>
                      <a:pt x="113" y="59"/>
                    </a:cubicBezTo>
                    <a:cubicBezTo>
                      <a:pt x="114" y="59"/>
                      <a:pt x="114" y="58"/>
                      <a:pt x="115" y="57"/>
                    </a:cubicBezTo>
                    <a:cubicBezTo>
                      <a:pt x="115" y="58"/>
                      <a:pt x="115" y="58"/>
                      <a:pt x="115" y="58"/>
                    </a:cubicBezTo>
                    <a:cubicBezTo>
                      <a:pt x="115" y="59"/>
                      <a:pt x="116" y="61"/>
                      <a:pt x="117" y="61"/>
                    </a:cubicBezTo>
                    <a:cubicBezTo>
                      <a:pt x="117" y="61"/>
                      <a:pt x="117" y="61"/>
                      <a:pt x="118" y="61"/>
                    </a:cubicBezTo>
                    <a:cubicBezTo>
                      <a:pt x="125" y="58"/>
                      <a:pt x="121" y="58"/>
                      <a:pt x="124" y="57"/>
                    </a:cubicBezTo>
                    <a:cubicBezTo>
                      <a:pt x="126" y="54"/>
                      <a:pt x="126" y="54"/>
                      <a:pt x="126" y="54"/>
                    </a:cubicBezTo>
                    <a:cubicBezTo>
                      <a:pt x="121" y="52"/>
                      <a:pt x="117" y="50"/>
                      <a:pt x="113" y="47"/>
                    </a:cubicBezTo>
                    <a:moveTo>
                      <a:pt x="65" y="47"/>
                    </a:moveTo>
                    <a:cubicBezTo>
                      <a:pt x="64" y="49"/>
                      <a:pt x="64" y="49"/>
                      <a:pt x="64" y="49"/>
                    </a:cubicBezTo>
                    <a:cubicBezTo>
                      <a:pt x="61" y="53"/>
                      <a:pt x="61" y="53"/>
                      <a:pt x="61" y="53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5" y="53"/>
                      <a:pt x="66" y="52"/>
                      <a:pt x="67" y="50"/>
                    </a:cubicBezTo>
                    <a:cubicBezTo>
                      <a:pt x="67" y="50"/>
                      <a:pt x="67" y="51"/>
                      <a:pt x="67" y="51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8" y="50"/>
                      <a:pt x="68" y="49"/>
                      <a:pt x="68" y="49"/>
                    </a:cubicBezTo>
                    <a:cubicBezTo>
                      <a:pt x="65" y="47"/>
                      <a:pt x="65" y="47"/>
                      <a:pt x="65" y="47"/>
                    </a:cubicBezTo>
                    <a:moveTo>
                      <a:pt x="114" y="45"/>
                    </a:moveTo>
                    <a:cubicBezTo>
                      <a:pt x="114" y="45"/>
                      <a:pt x="114" y="45"/>
                      <a:pt x="114" y="46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26" y="52"/>
                      <a:pt x="126" y="52"/>
                      <a:pt x="126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17" y="47"/>
                      <a:pt x="117" y="47"/>
                      <a:pt x="117" y="47"/>
                    </a:cubicBezTo>
                    <a:cubicBezTo>
                      <a:pt x="114" y="45"/>
                      <a:pt x="114" y="45"/>
                      <a:pt x="114" y="45"/>
                    </a:cubicBezTo>
                    <a:moveTo>
                      <a:pt x="12" y="45"/>
                    </a:moveTo>
                    <a:cubicBezTo>
                      <a:pt x="10" y="48"/>
                      <a:pt x="10" y="53"/>
                      <a:pt x="5" y="53"/>
                    </a:cubicBezTo>
                    <a:cubicBezTo>
                      <a:pt x="10" y="55"/>
                      <a:pt x="10" y="55"/>
                      <a:pt x="10" y="55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2" y="45"/>
                      <a:pt x="12" y="45"/>
                      <a:pt x="12" y="45"/>
                    </a:cubicBezTo>
                    <a:moveTo>
                      <a:pt x="12" y="45"/>
                    </a:moveTo>
                    <a:cubicBezTo>
                      <a:pt x="12" y="45"/>
                      <a:pt x="12" y="45"/>
                      <a:pt x="12" y="45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4" y="46"/>
                      <a:pt x="13" y="45"/>
                      <a:pt x="12" y="45"/>
                    </a:cubicBezTo>
                    <a:moveTo>
                      <a:pt x="108" y="45"/>
                    </a:moveTo>
                    <a:cubicBezTo>
                      <a:pt x="107" y="45"/>
                      <a:pt x="107" y="45"/>
                      <a:pt x="107" y="45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8" y="47"/>
                      <a:pt x="108" y="47"/>
                      <a:pt x="108" y="47"/>
                    </a:cubicBezTo>
                    <a:cubicBezTo>
                      <a:pt x="109" y="47"/>
                      <a:pt x="109" y="47"/>
                      <a:pt x="109" y="47"/>
                    </a:cubicBezTo>
                    <a:cubicBezTo>
                      <a:pt x="109" y="47"/>
                      <a:pt x="110" y="48"/>
                      <a:pt x="111" y="50"/>
                    </a:cubicBezTo>
                    <a:cubicBezTo>
                      <a:pt x="112" y="47"/>
                      <a:pt x="112" y="47"/>
                      <a:pt x="112" y="47"/>
                    </a:cubicBezTo>
                    <a:cubicBezTo>
                      <a:pt x="112" y="47"/>
                      <a:pt x="112" y="47"/>
                      <a:pt x="112" y="47"/>
                    </a:cubicBezTo>
                    <a:cubicBezTo>
                      <a:pt x="111" y="47"/>
                      <a:pt x="110" y="46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moveTo>
                      <a:pt x="60" y="45"/>
                    </a:moveTo>
                    <a:cubicBezTo>
                      <a:pt x="60" y="46"/>
                      <a:pt x="59" y="48"/>
                      <a:pt x="58" y="49"/>
                    </a:cubicBezTo>
                    <a:cubicBezTo>
                      <a:pt x="58" y="50"/>
                      <a:pt x="57" y="50"/>
                      <a:pt x="57" y="51"/>
                    </a:cubicBezTo>
                    <a:cubicBezTo>
                      <a:pt x="59" y="52"/>
                      <a:pt x="59" y="52"/>
                      <a:pt x="59" y="52"/>
                    </a:cubicBezTo>
                    <a:cubicBezTo>
                      <a:pt x="60" y="50"/>
                      <a:pt x="61" y="48"/>
                      <a:pt x="63" y="47"/>
                    </a:cubicBezTo>
                    <a:cubicBezTo>
                      <a:pt x="63" y="46"/>
                      <a:pt x="63" y="46"/>
                      <a:pt x="63" y="46"/>
                    </a:cubicBezTo>
                    <a:cubicBezTo>
                      <a:pt x="62" y="45"/>
                      <a:pt x="62" y="45"/>
                      <a:pt x="62" y="45"/>
                    </a:cubicBezTo>
                    <a:cubicBezTo>
                      <a:pt x="62" y="45"/>
                      <a:pt x="61" y="46"/>
                      <a:pt x="61" y="46"/>
                    </a:cubicBezTo>
                    <a:cubicBezTo>
                      <a:pt x="62" y="45"/>
                      <a:pt x="62" y="45"/>
                      <a:pt x="62" y="45"/>
                    </a:cubicBezTo>
                    <a:cubicBezTo>
                      <a:pt x="60" y="45"/>
                      <a:pt x="60" y="45"/>
                      <a:pt x="60" y="45"/>
                    </a:cubicBezTo>
                    <a:moveTo>
                      <a:pt x="90" y="44"/>
                    </a:moveTo>
                    <a:cubicBezTo>
                      <a:pt x="90" y="45"/>
                      <a:pt x="90" y="45"/>
                      <a:pt x="90" y="45"/>
                    </a:cubicBezTo>
                    <a:cubicBezTo>
                      <a:pt x="91" y="46"/>
                      <a:pt x="93" y="47"/>
                      <a:pt x="94" y="48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3" y="52"/>
                      <a:pt x="103" y="52"/>
                      <a:pt x="103" y="52"/>
                    </a:cubicBezTo>
                    <a:cubicBezTo>
                      <a:pt x="100" y="50"/>
                      <a:pt x="100" y="50"/>
                      <a:pt x="100" y="50"/>
                    </a:cubicBezTo>
                    <a:cubicBezTo>
                      <a:pt x="96" y="48"/>
                      <a:pt x="93" y="46"/>
                      <a:pt x="90" y="44"/>
                    </a:cubicBezTo>
                    <a:moveTo>
                      <a:pt x="40" y="44"/>
                    </a:moveTo>
                    <a:cubicBezTo>
                      <a:pt x="39" y="47"/>
                      <a:pt x="38" y="50"/>
                      <a:pt x="37" y="55"/>
                    </a:cubicBezTo>
                    <a:cubicBezTo>
                      <a:pt x="37" y="55"/>
                      <a:pt x="38" y="55"/>
                      <a:pt x="38" y="55"/>
                    </a:cubicBezTo>
                    <a:cubicBezTo>
                      <a:pt x="38" y="55"/>
                      <a:pt x="38" y="54"/>
                      <a:pt x="38" y="54"/>
                    </a:cubicBezTo>
                    <a:cubicBezTo>
                      <a:pt x="39" y="50"/>
                      <a:pt x="40" y="50"/>
                      <a:pt x="41" y="48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0" y="45"/>
                      <a:pt x="40" y="44"/>
                      <a:pt x="40" y="44"/>
                    </a:cubicBezTo>
                    <a:moveTo>
                      <a:pt x="67" y="44"/>
                    </a:moveTo>
                    <a:cubicBezTo>
                      <a:pt x="66" y="45"/>
                      <a:pt x="66" y="45"/>
                      <a:pt x="66" y="45"/>
                    </a:cubicBezTo>
                    <a:cubicBezTo>
                      <a:pt x="69" y="46"/>
                      <a:pt x="71" y="47"/>
                      <a:pt x="74" y="49"/>
                    </a:cubicBezTo>
                    <a:cubicBezTo>
                      <a:pt x="77" y="50"/>
                      <a:pt x="80" y="51"/>
                      <a:pt x="82" y="53"/>
                    </a:cubicBezTo>
                    <a:cubicBezTo>
                      <a:pt x="82" y="53"/>
                      <a:pt x="82" y="53"/>
                      <a:pt x="82" y="52"/>
                    </a:cubicBezTo>
                    <a:cubicBezTo>
                      <a:pt x="81" y="52"/>
                      <a:pt x="80" y="51"/>
                      <a:pt x="79" y="51"/>
                    </a:cubicBezTo>
                    <a:cubicBezTo>
                      <a:pt x="74" y="48"/>
                      <a:pt x="70" y="46"/>
                      <a:pt x="68" y="45"/>
                    </a:cubicBezTo>
                    <a:cubicBezTo>
                      <a:pt x="67" y="45"/>
                      <a:pt x="67" y="44"/>
                      <a:pt x="67" y="44"/>
                    </a:cubicBezTo>
                    <a:moveTo>
                      <a:pt x="40" y="43"/>
                    </a:moveTo>
                    <a:cubicBezTo>
                      <a:pt x="40" y="43"/>
                      <a:pt x="40" y="4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moveTo>
                      <a:pt x="116" y="43"/>
                    </a:moveTo>
                    <a:cubicBezTo>
                      <a:pt x="116" y="43"/>
                      <a:pt x="116" y="44"/>
                      <a:pt x="116" y="44"/>
                    </a:cubicBezTo>
                    <a:cubicBezTo>
                      <a:pt x="115" y="44"/>
                      <a:pt x="115" y="44"/>
                      <a:pt x="115" y="45"/>
                    </a:cubicBezTo>
                    <a:cubicBezTo>
                      <a:pt x="118" y="46"/>
                      <a:pt x="121" y="48"/>
                      <a:pt x="123" y="49"/>
                    </a:cubicBezTo>
                    <a:cubicBezTo>
                      <a:pt x="128" y="51"/>
                      <a:pt x="128" y="51"/>
                      <a:pt x="128" y="51"/>
                    </a:cubicBezTo>
                    <a:cubicBezTo>
                      <a:pt x="128" y="51"/>
                      <a:pt x="128" y="51"/>
                      <a:pt x="128" y="51"/>
                    </a:cubicBezTo>
                    <a:cubicBezTo>
                      <a:pt x="127" y="50"/>
                      <a:pt x="127" y="50"/>
                      <a:pt x="126" y="49"/>
                    </a:cubicBezTo>
                    <a:cubicBezTo>
                      <a:pt x="116" y="43"/>
                      <a:pt x="116" y="43"/>
                      <a:pt x="116" y="43"/>
                    </a:cubicBezTo>
                    <a:moveTo>
                      <a:pt x="91" y="42"/>
                    </a:moveTo>
                    <a:cubicBezTo>
                      <a:pt x="91" y="43"/>
                      <a:pt x="91" y="44"/>
                      <a:pt x="90" y="44"/>
                    </a:cubicBezTo>
                    <a:cubicBezTo>
                      <a:pt x="92" y="45"/>
                      <a:pt x="93" y="46"/>
                      <a:pt x="95" y="47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2" y="48"/>
                      <a:pt x="98" y="47"/>
                      <a:pt x="97" y="46"/>
                    </a:cubicBezTo>
                    <a:cubicBezTo>
                      <a:pt x="95" y="45"/>
                      <a:pt x="93" y="44"/>
                      <a:pt x="91" y="42"/>
                    </a:cubicBezTo>
                    <a:moveTo>
                      <a:pt x="109" y="42"/>
                    </a:moveTo>
                    <a:cubicBezTo>
                      <a:pt x="109" y="43"/>
                      <a:pt x="109" y="43"/>
                      <a:pt x="109" y="43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09" y="42"/>
                      <a:pt x="109" y="42"/>
                      <a:pt x="109" y="42"/>
                    </a:cubicBezTo>
                    <a:moveTo>
                      <a:pt x="117" y="42"/>
                    </a:moveTo>
                    <a:cubicBezTo>
                      <a:pt x="117" y="42"/>
                      <a:pt x="117" y="42"/>
                      <a:pt x="117" y="42"/>
                    </a:cubicBezTo>
                    <a:cubicBezTo>
                      <a:pt x="120" y="44"/>
                      <a:pt x="123" y="46"/>
                      <a:pt x="126" y="48"/>
                    </a:cubicBezTo>
                    <a:cubicBezTo>
                      <a:pt x="129" y="50"/>
                      <a:pt x="129" y="50"/>
                      <a:pt x="129" y="50"/>
                    </a:cubicBezTo>
                    <a:cubicBezTo>
                      <a:pt x="129" y="49"/>
                      <a:pt x="129" y="49"/>
                      <a:pt x="129" y="49"/>
                    </a:cubicBezTo>
                    <a:cubicBezTo>
                      <a:pt x="125" y="47"/>
                      <a:pt x="121" y="45"/>
                      <a:pt x="117" y="42"/>
                    </a:cubicBezTo>
                    <a:moveTo>
                      <a:pt x="5" y="42"/>
                    </a:moveTo>
                    <a:cubicBezTo>
                      <a:pt x="4" y="43"/>
                      <a:pt x="4" y="44"/>
                      <a:pt x="3" y="45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7" y="43"/>
                      <a:pt x="6" y="42"/>
                      <a:pt x="5" y="42"/>
                    </a:cubicBezTo>
                    <a:moveTo>
                      <a:pt x="34" y="42"/>
                    </a:moveTo>
                    <a:cubicBezTo>
                      <a:pt x="29" y="49"/>
                      <a:pt x="29" y="49"/>
                      <a:pt x="29" y="49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49"/>
                      <a:pt x="35" y="46"/>
                      <a:pt x="37" y="43"/>
                    </a:cubicBezTo>
                    <a:cubicBezTo>
                      <a:pt x="36" y="42"/>
                      <a:pt x="35" y="42"/>
                      <a:pt x="34" y="42"/>
                    </a:cubicBezTo>
                    <a:moveTo>
                      <a:pt x="92" y="41"/>
                    </a:moveTo>
                    <a:cubicBezTo>
                      <a:pt x="92" y="42"/>
                      <a:pt x="92" y="42"/>
                      <a:pt x="92" y="42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3" y="46"/>
                      <a:pt x="99" y="47"/>
                      <a:pt x="97" y="44"/>
                    </a:cubicBezTo>
                    <a:cubicBezTo>
                      <a:pt x="92" y="41"/>
                      <a:pt x="92" y="41"/>
                      <a:pt x="92" y="41"/>
                    </a:cubicBezTo>
                    <a:moveTo>
                      <a:pt x="54" y="41"/>
                    </a:moveTo>
                    <a:cubicBezTo>
                      <a:pt x="53" y="44"/>
                      <a:pt x="51" y="46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6" y="48"/>
                      <a:pt x="57" y="46"/>
                      <a:pt x="58" y="43"/>
                    </a:cubicBezTo>
                    <a:cubicBezTo>
                      <a:pt x="54" y="41"/>
                      <a:pt x="54" y="41"/>
                      <a:pt x="54" y="41"/>
                    </a:cubicBezTo>
                    <a:moveTo>
                      <a:pt x="5" y="41"/>
                    </a:moveTo>
                    <a:cubicBezTo>
                      <a:pt x="5" y="41"/>
                      <a:pt x="5" y="41"/>
                      <a:pt x="5" y="41"/>
                    </a:cubicBezTo>
                    <a:cubicBezTo>
                      <a:pt x="6" y="42"/>
                      <a:pt x="7" y="42"/>
                      <a:pt x="7" y="42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5" y="41"/>
                      <a:pt x="5" y="41"/>
                      <a:pt x="5" y="41"/>
                    </a:cubicBezTo>
                    <a:moveTo>
                      <a:pt x="35" y="40"/>
                    </a:moveTo>
                    <a:cubicBezTo>
                      <a:pt x="35" y="41"/>
                      <a:pt x="35" y="41"/>
                      <a:pt x="35" y="41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7" y="41"/>
                      <a:pt x="36" y="41"/>
                      <a:pt x="35" y="40"/>
                    </a:cubicBezTo>
                    <a:moveTo>
                      <a:pt x="111" y="40"/>
                    </a:moveTo>
                    <a:cubicBezTo>
                      <a:pt x="109" y="42"/>
                      <a:pt x="109" y="42"/>
                      <a:pt x="109" y="42"/>
                    </a:cubicBezTo>
                    <a:cubicBezTo>
                      <a:pt x="111" y="42"/>
                      <a:pt x="113" y="43"/>
                      <a:pt x="114" y="44"/>
                    </a:cubicBezTo>
                    <a:cubicBezTo>
                      <a:pt x="115" y="44"/>
                      <a:pt x="115" y="43"/>
                      <a:pt x="115" y="43"/>
                    </a:cubicBezTo>
                    <a:cubicBezTo>
                      <a:pt x="111" y="40"/>
                      <a:pt x="111" y="40"/>
                      <a:pt x="111" y="40"/>
                    </a:cubicBezTo>
                    <a:cubicBezTo>
                      <a:pt x="111" y="40"/>
                      <a:pt x="111" y="40"/>
                      <a:pt x="111" y="40"/>
                    </a:cubicBezTo>
                    <a:moveTo>
                      <a:pt x="82" y="40"/>
                    </a:moveTo>
                    <a:cubicBezTo>
                      <a:pt x="82" y="40"/>
                      <a:pt x="81" y="40"/>
                      <a:pt x="81" y="40"/>
                    </a:cubicBezTo>
                    <a:cubicBezTo>
                      <a:pt x="83" y="42"/>
                      <a:pt x="86" y="43"/>
                      <a:pt x="88" y="44"/>
                    </a:cubicBezTo>
                    <a:cubicBezTo>
                      <a:pt x="88" y="43"/>
                      <a:pt x="88" y="43"/>
                      <a:pt x="88" y="43"/>
                    </a:cubicBezTo>
                    <a:cubicBezTo>
                      <a:pt x="86" y="42"/>
                      <a:pt x="84" y="41"/>
                      <a:pt x="82" y="40"/>
                    </a:cubicBezTo>
                    <a:moveTo>
                      <a:pt x="111" y="39"/>
                    </a:moveTo>
                    <a:cubicBezTo>
                      <a:pt x="111" y="39"/>
                      <a:pt x="111" y="39"/>
                      <a:pt x="111" y="39"/>
                    </a:cubicBezTo>
                    <a:cubicBezTo>
                      <a:pt x="113" y="40"/>
                      <a:pt x="114" y="41"/>
                      <a:pt x="116" y="42"/>
                    </a:cubicBezTo>
                    <a:cubicBezTo>
                      <a:pt x="116" y="42"/>
                      <a:pt x="116" y="42"/>
                      <a:pt x="116" y="41"/>
                    </a:cubicBezTo>
                    <a:cubicBezTo>
                      <a:pt x="114" y="41"/>
                      <a:pt x="113" y="40"/>
                      <a:pt x="111" y="39"/>
                    </a:cubicBezTo>
                    <a:moveTo>
                      <a:pt x="70" y="39"/>
                    </a:moveTo>
                    <a:cubicBezTo>
                      <a:pt x="67" y="44"/>
                      <a:pt x="67" y="44"/>
                      <a:pt x="67" y="44"/>
                    </a:cubicBezTo>
                    <a:cubicBezTo>
                      <a:pt x="70" y="46"/>
                      <a:pt x="75" y="49"/>
                      <a:pt x="82" y="52"/>
                    </a:cubicBezTo>
                    <a:cubicBezTo>
                      <a:pt x="83" y="51"/>
                      <a:pt x="84" y="50"/>
                      <a:pt x="85" y="48"/>
                    </a:cubicBezTo>
                    <a:cubicBezTo>
                      <a:pt x="84" y="47"/>
                      <a:pt x="83" y="46"/>
                      <a:pt x="82" y="45"/>
                    </a:cubicBezTo>
                    <a:cubicBezTo>
                      <a:pt x="81" y="45"/>
                      <a:pt x="80" y="44"/>
                      <a:pt x="79" y="43"/>
                    </a:cubicBezTo>
                    <a:cubicBezTo>
                      <a:pt x="79" y="44"/>
                      <a:pt x="78" y="44"/>
                      <a:pt x="78" y="45"/>
                    </a:cubicBezTo>
                    <a:cubicBezTo>
                      <a:pt x="78" y="44"/>
                      <a:pt x="79" y="44"/>
                      <a:pt x="79" y="43"/>
                    </a:cubicBezTo>
                    <a:cubicBezTo>
                      <a:pt x="76" y="42"/>
                      <a:pt x="73" y="40"/>
                      <a:pt x="70" y="39"/>
                    </a:cubicBezTo>
                    <a:moveTo>
                      <a:pt x="119" y="39"/>
                    </a:moveTo>
                    <a:cubicBezTo>
                      <a:pt x="119" y="39"/>
                      <a:pt x="118" y="40"/>
                      <a:pt x="118" y="40"/>
                    </a:cubicBezTo>
                    <a:cubicBezTo>
                      <a:pt x="119" y="41"/>
                      <a:pt x="120" y="41"/>
                      <a:pt x="121" y="42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30" y="48"/>
                      <a:pt x="130" y="48"/>
                      <a:pt x="130" y="48"/>
                    </a:cubicBezTo>
                    <a:cubicBezTo>
                      <a:pt x="132" y="45"/>
                      <a:pt x="132" y="45"/>
                      <a:pt x="132" y="45"/>
                    </a:cubicBezTo>
                    <a:cubicBezTo>
                      <a:pt x="119" y="39"/>
                      <a:pt x="119" y="39"/>
                      <a:pt x="119" y="39"/>
                    </a:cubicBezTo>
                    <a:moveTo>
                      <a:pt x="83" y="38"/>
                    </a:moveTo>
                    <a:cubicBezTo>
                      <a:pt x="83" y="38"/>
                      <a:pt x="82" y="39"/>
                      <a:pt x="82" y="39"/>
                    </a:cubicBezTo>
                    <a:cubicBezTo>
                      <a:pt x="84" y="41"/>
                      <a:pt x="86" y="42"/>
                      <a:pt x="89" y="43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87" y="40"/>
                      <a:pt x="85" y="39"/>
                      <a:pt x="83" y="38"/>
                    </a:cubicBezTo>
                    <a:moveTo>
                      <a:pt x="94" y="38"/>
                    </a:moveTo>
                    <a:cubicBezTo>
                      <a:pt x="94" y="38"/>
                      <a:pt x="94" y="38"/>
                      <a:pt x="94" y="38"/>
                    </a:cubicBezTo>
                    <a:cubicBezTo>
                      <a:pt x="106" y="46"/>
                      <a:pt x="106" y="46"/>
                      <a:pt x="106" y="46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103" y="42"/>
                      <a:pt x="99" y="40"/>
                      <a:pt x="94" y="38"/>
                    </a:cubicBezTo>
                    <a:moveTo>
                      <a:pt x="67" y="37"/>
                    </a:moveTo>
                    <a:cubicBezTo>
                      <a:pt x="66" y="39"/>
                      <a:pt x="65" y="40"/>
                      <a:pt x="64" y="42"/>
                    </a:cubicBezTo>
                    <a:cubicBezTo>
                      <a:pt x="64" y="42"/>
                      <a:pt x="63" y="43"/>
                      <a:pt x="63" y="43"/>
                    </a:cubicBezTo>
                    <a:cubicBezTo>
                      <a:pt x="64" y="43"/>
                      <a:pt x="64" y="44"/>
                      <a:pt x="65" y="44"/>
                    </a:cubicBezTo>
                    <a:cubicBezTo>
                      <a:pt x="65" y="44"/>
                      <a:pt x="65" y="43"/>
                      <a:pt x="65" y="43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4" y="43"/>
                      <a:pt x="64" y="43"/>
                      <a:pt x="65" y="43"/>
                    </a:cubicBezTo>
                    <a:cubicBezTo>
                      <a:pt x="66" y="41"/>
                      <a:pt x="67" y="39"/>
                      <a:pt x="69" y="38"/>
                    </a:cubicBezTo>
                    <a:cubicBezTo>
                      <a:pt x="68" y="37"/>
                      <a:pt x="68" y="37"/>
                      <a:pt x="67" y="37"/>
                    </a:cubicBezTo>
                    <a:moveTo>
                      <a:pt x="24" y="37"/>
                    </a:moveTo>
                    <a:cubicBezTo>
                      <a:pt x="23" y="38"/>
                      <a:pt x="23" y="39"/>
                      <a:pt x="22" y="40"/>
                    </a:cubicBezTo>
                    <a:cubicBezTo>
                      <a:pt x="21" y="42"/>
                      <a:pt x="20" y="45"/>
                      <a:pt x="19" y="47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23" y="45"/>
                      <a:pt x="24" y="42"/>
                      <a:pt x="25" y="40"/>
                    </a:cubicBezTo>
                    <a:cubicBezTo>
                      <a:pt x="26" y="39"/>
                      <a:pt x="26" y="38"/>
                      <a:pt x="26" y="38"/>
                    </a:cubicBezTo>
                    <a:cubicBezTo>
                      <a:pt x="26" y="37"/>
                      <a:pt x="25" y="37"/>
                      <a:pt x="24" y="37"/>
                    </a:cubicBezTo>
                    <a:moveTo>
                      <a:pt x="84" y="36"/>
                    </a:moveTo>
                    <a:cubicBezTo>
                      <a:pt x="84" y="37"/>
                      <a:pt x="84" y="37"/>
                      <a:pt x="83" y="37"/>
                    </a:cubicBezTo>
                    <a:cubicBezTo>
                      <a:pt x="90" y="41"/>
                      <a:pt x="90" y="41"/>
                      <a:pt x="90" y="41"/>
                    </a:cubicBezTo>
                    <a:cubicBezTo>
                      <a:pt x="90" y="40"/>
                      <a:pt x="90" y="40"/>
                      <a:pt x="90" y="40"/>
                    </a:cubicBezTo>
                    <a:cubicBezTo>
                      <a:pt x="84" y="36"/>
                      <a:pt x="84" y="36"/>
                      <a:pt x="84" y="36"/>
                    </a:cubicBezTo>
                    <a:moveTo>
                      <a:pt x="44" y="36"/>
                    </a:moveTo>
                    <a:cubicBezTo>
                      <a:pt x="43" y="38"/>
                      <a:pt x="42" y="40"/>
                      <a:pt x="41" y="43"/>
                    </a:cubicBezTo>
                    <a:cubicBezTo>
                      <a:pt x="41" y="43"/>
                      <a:pt x="42" y="44"/>
                      <a:pt x="43" y="44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6" y="37"/>
                      <a:pt x="45" y="36"/>
                      <a:pt x="44" y="36"/>
                    </a:cubicBezTo>
                    <a:moveTo>
                      <a:pt x="66" y="36"/>
                    </a:moveTo>
                    <a:cubicBezTo>
                      <a:pt x="64" y="38"/>
                      <a:pt x="63" y="40"/>
                      <a:pt x="62" y="42"/>
                    </a:cubicBezTo>
                    <a:cubicBezTo>
                      <a:pt x="62" y="43"/>
                      <a:pt x="63" y="43"/>
                      <a:pt x="63" y="43"/>
                    </a:cubicBezTo>
                    <a:cubicBezTo>
                      <a:pt x="67" y="36"/>
                      <a:pt x="67" y="36"/>
                      <a:pt x="67" y="36"/>
                    </a:cubicBezTo>
                    <a:cubicBezTo>
                      <a:pt x="66" y="36"/>
                      <a:pt x="66" y="36"/>
                      <a:pt x="66" y="36"/>
                    </a:cubicBezTo>
                    <a:moveTo>
                      <a:pt x="96" y="35"/>
                    </a:moveTo>
                    <a:cubicBezTo>
                      <a:pt x="95" y="35"/>
                      <a:pt x="95" y="35"/>
                      <a:pt x="95" y="36"/>
                    </a:cubicBezTo>
                    <a:cubicBezTo>
                      <a:pt x="96" y="36"/>
                      <a:pt x="97" y="37"/>
                      <a:pt x="98" y="37"/>
                    </a:cubicBezTo>
                    <a:cubicBezTo>
                      <a:pt x="108" y="42"/>
                      <a:pt x="108" y="42"/>
                      <a:pt x="108" y="42"/>
                    </a:cubicBezTo>
                    <a:cubicBezTo>
                      <a:pt x="109" y="42"/>
                      <a:pt x="109" y="42"/>
                      <a:pt x="109" y="42"/>
                    </a:cubicBezTo>
                    <a:cubicBezTo>
                      <a:pt x="96" y="35"/>
                      <a:pt x="96" y="35"/>
                      <a:pt x="96" y="35"/>
                    </a:cubicBezTo>
                    <a:moveTo>
                      <a:pt x="113" y="35"/>
                    </a:moveTo>
                    <a:cubicBezTo>
                      <a:pt x="113" y="35"/>
                      <a:pt x="113" y="35"/>
                      <a:pt x="113" y="35"/>
                    </a:cubicBezTo>
                    <a:cubicBezTo>
                      <a:pt x="112" y="37"/>
                      <a:pt x="112" y="37"/>
                      <a:pt x="112" y="37"/>
                    </a:cubicBezTo>
                    <a:cubicBezTo>
                      <a:pt x="114" y="38"/>
                      <a:pt x="115" y="39"/>
                      <a:pt x="117" y="40"/>
                    </a:cubicBezTo>
                    <a:cubicBezTo>
                      <a:pt x="117" y="39"/>
                      <a:pt x="118" y="38"/>
                      <a:pt x="118" y="38"/>
                    </a:cubicBezTo>
                    <a:cubicBezTo>
                      <a:pt x="113" y="35"/>
                      <a:pt x="113" y="35"/>
                      <a:pt x="113" y="35"/>
                    </a:cubicBezTo>
                    <a:moveTo>
                      <a:pt x="122" y="35"/>
                    </a:moveTo>
                    <a:cubicBezTo>
                      <a:pt x="121" y="35"/>
                      <a:pt x="121" y="36"/>
                      <a:pt x="121" y="36"/>
                    </a:cubicBezTo>
                    <a:cubicBezTo>
                      <a:pt x="133" y="43"/>
                      <a:pt x="133" y="43"/>
                      <a:pt x="133" y="43"/>
                    </a:cubicBezTo>
                    <a:cubicBezTo>
                      <a:pt x="134" y="42"/>
                      <a:pt x="134" y="42"/>
                      <a:pt x="134" y="42"/>
                    </a:cubicBezTo>
                    <a:cubicBezTo>
                      <a:pt x="130" y="40"/>
                      <a:pt x="126" y="37"/>
                      <a:pt x="122" y="35"/>
                    </a:cubicBezTo>
                    <a:moveTo>
                      <a:pt x="42" y="35"/>
                    </a:moveTo>
                    <a:cubicBezTo>
                      <a:pt x="38" y="41"/>
                      <a:pt x="38" y="41"/>
                      <a:pt x="38" y="41"/>
                    </a:cubicBezTo>
                    <a:cubicBezTo>
                      <a:pt x="38" y="41"/>
                      <a:pt x="38" y="41"/>
                      <a:pt x="38" y="41"/>
                    </a:cubicBezTo>
                    <a:cubicBezTo>
                      <a:pt x="39" y="39"/>
                      <a:pt x="41" y="37"/>
                      <a:pt x="42" y="35"/>
                    </a:cubicBezTo>
                    <a:cubicBezTo>
                      <a:pt x="42" y="35"/>
                      <a:pt x="42" y="35"/>
                      <a:pt x="42" y="35"/>
                    </a:cubicBezTo>
                    <a:moveTo>
                      <a:pt x="73" y="35"/>
                    </a:moveTo>
                    <a:cubicBezTo>
                      <a:pt x="73" y="35"/>
                      <a:pt x="73" y="35"/>
                      <a:pt x="73" y="35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7" y="38"/>
                      <a:pt x="79" y="39"/>
                      <a:pt x="80" y="40"/>
                    </a:cubicBezTo>
                    <a:cubicBezTo>
                      <a:pt x="81" y="40"/>
                      <a:pt x="81" y="39"/>
                      <a:pt x="81" y="39"/>
                    </a:cubicBezTo>
                    <a:cubicBezTo>
                      <a:pt x="78" y="37"/>
                      <a:pt x="76" y="36"/>
                      <a:pt x="73" y="35"/>
                    </a:cubicBezTo>
                    <a:moveTo>
                      <a:pt x="19" y="34"/>
                    </a:move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5"/>
                      <a:pt x="14" y="45"/>
                      <a:pt x="15" y="46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8"/>
                      <a:pt x="21" y="37"/>
                      <a:pt x="22" y="35"/>
                    </a:cubicBezTo>
                    <a:cubicBezTo>
                      <a:pt x="21" y="35"/>
                      <a:pt x="20" y="35"/>
                      <a:pt x="19" y="34"/>
                    </a:cubicBezTo>
                    <a:moveTo>
                      <a:pt x="133" y="34"/>
                    </a:moveTo>
                    <a:cubicBezTo>
                      <a:pt x="132" y="35"/>
                      <a:pt x="131" y="36"/>
                      <a:pt x="131" y="37"/>
                    </a:cubicBezTo>
                    <a:cubicBezTo>
                      <a:pt x="135" y="40"/>
                      <a:pt x="135" y="40"/>
                      <a:pt x="135" y="40"/>
                    </a:cubicBezTo>
                    <a:cubicBezTo>
                      <a:pt x="137" y="37"/>
                      <a:pt x="137" y="37"/>
                      <a:pt x="137" y="37"/>
                    </a:cubicBezTo>
                    <a:cubicBezTo>
                      <a:pt x="136" y="36"/>
                      <a:pt x="134" y="35"/>
                      <a:pt x="133" y="34"/>
                    </a:cubicBezTo>
                    <a:moveTo>
                      <a:pt x="25" y="34"/>
                    </a:moveTo>
                    <a:cubicBezTo>
                      <a:pt x="25" y="34"/>
                      <a:pt x="25" y="35"/>
                      <a:pt x="24" y="36"/>
                    </a:cubicBezTo>
                    <a:cubicBezTo>
                      <a:pt x="25" y="36"/>
                      <a:pt x="26" y="37"/>
                      <a:pt x="27" y="37"/>
                    </a:cubicBezTo>
                    <a:cubicBezTo>
                      <a:pt x="27" y="36"/>
                      <a:pt x="27" y="36"/>
                      <a:pt x="28" y="35"/>
                    </a:cubicBezTo>
                    <a:cubicBezTo>
                      <a:pt x="27" y="35"/>
                      <a:pt x="26" y="34"/>
                      <a:pt x="25" y="34"/>
                    </a:cubicBezTo>
                    <a:moveTo>
                      <a:pt x="39" y="33"/>
                    </a:moveTo>
                    <a:cubicBezTo>
                      <a:pt x="36" y="39"/>
                      <a:pt x="36" y="39"/>
                      <a:pt x="36" y="39"/>
                    </a:cubicBezTo>
                    <a:cubicBezTo>
                      <a:pt x="36" y="40"/>
                      <a:pt x="37" y="40"/>
                      <a:pt x="38" y="41"/>
                    </a:cubicBezTo>
                    <a:cubicBezTo>
                      <a:pt x="39" y="39"/>
                      <a:pt x="40" y="37"/>
                      <a:pt x="42" y="35"/>
                    </a:cubicBezTo>
                    <a:cubicBezTo>
                      <a:pt x="41" y="34"/>
                      <a:pt x="40" y="34"/>
                      <a:pt x="39" y="33"/>
                    </a:cubicBezTo>
                    <a:moveTo>
                      <a:pt x="86" y="33"/>
                    </a:moveTo>
                    <a:cubicBezTo>
                      <a:pt x="86" y="33"/>
                      <a:pt x="86" y="33"/>
                      <a:pt x="86" y="33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2" y="37"/>
                      <a:pt x="92" y="37"/>
                      <a:pt x="92" y="37"/>
                    </a:cubicBezTo>
                    <a:cubicBezTo>
                      <a:pt x="93" y="37"/>
                      <a:pt x="93" y="37"/>
                      <a:pt x="93" y="37"/>
                    </a:cubicBezTo>
                    <a:cubicBezTo>
                      <a:pt x="91" y="36"/>
                      <a:pt x="88" y="34"/>
                      <a:pt x="86" y="33"/>
                    </a:cubicBezTo>
                    <a:moveTo>
                      <a:pt x="70" y="33"/>
                    </a:moveTo>
                    <a:cubicBezTo>
                      <a:pt x="70" y="33"/>
                      <a:pt x="70" y="33"/>
                      <a:pt x="70" y="33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1" y="33"/>
                      <a:pt x="70" y="33"/>
                      <a:pt x="70" y="33"/>
                    </a:cubicBezTo>
                    <a:moveTo>
                      <a:pt x="60" y="33"/>
                    </a:moveTo>
                    <a:cubicBezTo>
                      <a:pt x="59" y="35"/>
                      <a:pt x="57" y="37"/>
                      <a:pt x="56" y="39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60" y="41"/>
                      <a:pt x="60" y="41"/>
                      <a:pt x="60" y="41"/>
                    </a:cubicBezTo>
                    <a:cubicBezTo>
                      <a:pt x="61" y="39"/>
                      <a:pt x="62" y="37"/>
                      <a:pt x="63" y="35"/>
                    </a:cubicBezTo>
                    <a:cubicBezTo>
                      <a:pt x="62" y="34"/>
                      <a:pt x="61" y="33"/>
                      <a:pt x="60" y="33"/>
                    </a:cubicBezTo>
                    <a:moveTo>
                      <a:pt x="43" y="32"/>
                    </a:move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3" y="33"/>
                      <a:pt x="43" y="32"/>
                    </a:cubicBezTo>
                    <a:moveTo>
                      <a:pt x="74" y="32"/>
                    </a:moveTo>
                    <a:cubicBezTo>
                      <a:pt x="74" y="33"/>
                      <a:pt x="74" y="34"/>
                      <a:pt x="73" y="34"/>
                    </a:cubicBezTo>
                    <a:cubicBezTo>
                      <a:pt x="76" y="36"/>
                      <a:pt x="78" y="37"/>
                      <a:pt x="81" y="39"/>
                    </a:cubicBezTo>
                    <a:cubicBezTo>
                      <a:pt x="81" y="38"/>
                      <a:pt x="82" y="37"/>
                      <a:pt x="82" y="37"/>
                    </a:cubicBezTo>
                    <a:cubicBezTo>
                      <a:pt x="80" y="35"/>
                      <a:pt x="77" y="34"/>
                      <a:pt x="75" y="33"/>
                    </a:cubicBezTo>
                    <a:cubicBezTo>
                      <a:pt x="75" y="33"/>
                      <a:pt x="75" y="32"/>
                      <a:pt x="74" y="32"/>
                    </a:cubicBezTo>
                    <a:moveTo>
                      <a:pt x="97" y="32"/>
                    </a:moveTo>
                    <a:cubicBezTo>
                      <a:pt x="97" y="33"/>
                      <a:pt x="96" y="34"/>
                      <a:pt x="96" y="34"/>
                    </a:cubicBezTo>
                    <a:cubicBezTo>
                      <a:pt x="100" y="37"/>
                      <a:pt x="105" y="39"/>
                      <a:pt x="109" y="41"/>
                    </a:cubicBezTo>
                    <a:cubicBezTo>
                      <a:pt x="110" y="40"/>
                      <a:pt x="110" y="40"/>
                      <a:pt x="110" y="40"/>
                    </a:cubicBezTo>
                    <a:cubicBezTo>
                      <a:pt x="97" y="32"/>
                      <a:pt x="97" y="32"/>
                      <a:pt x="97" y="32"/>
                    </a:cubicBezTo>
                    <a:moveTo>
                      <a:pt x="68" y="32"/>
                    </a:moveTo>
                    <a:cubicBezTo>
                      <a:pt x="68" y="32"/>
                      <a:pt x="68" y="32"/>
                      <a:pt x="68" y="32"/>
                    </a:cubicBezTo>
                    <a:cubicBezTo>
                      <a:pt x="69" y="33"/>
                      <a:pt x="69" y="33"/>
                      <a:pt x="69" y="33"/>
                    </a:cubicBezTo>
                    <a:cubicBezTo>
                      <a:pt x="69" y="32"/>
                      <a:pt x="69" y="32"/>
                      <a:pt x="69" y="32"/>
                    </a:cubicBezTo>
                    <a:cubicBezTo>
                      <a:pt x="69" y="32"/>
                      <a:pt x="68" y="32"/>
                      <a:pt x="68" y="32"/>
                    </a:cubicBezTo>
                    <a:moveTo>
                      <a:pt x="75" y="31"/>
                    </a:moveTo>
                    <a:cubicBezTo>
                      <a:pt x="75" y="32"/>
                      <a:pt x="75" y="32"/>
                      <a:pt x="75" y="32"/>
                    </a:cubicBezTo>
                    <a:cubicBezTo>
                      <a:pt x="76" y="33"/>
                      <a:pt x="77" y="34"/>
                      <a:pt x="79" y="34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76" y="32"/>
                      <a:pt x="76" y="32"/>
                      <a:pt x="76" y="32"/>
                    </a:cubicBezTo>
                    <a:cubicBezTo>
                      <a:pt x="75" y="31"/>
                      <a:pt x="75" y="31"/>
                      <a:pt x="75" y="31"/>
                    </a:cubicBezTo>
                    <a:moveTo>
                      <a:pt x="83" y="31"/>
                    </a:move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3" y="32"/>
                      <a:pt x="83" y="31"/>
                    </a:cubicBezTo>
                    <a:moveTo>
                      <a:pt x="21" y="31"/>
                    </a:move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4"/>
                      <a:pt x="21" y="34"/>
                      <a:pt x="22" y="35"/>
                    </a:cubicBezTo>
                    <a:cubicBezTo>
                      <a:pt x="23" y="34"/>
                      <a:pt x="23" y="33"/>
                      <a:pt x="23" y="33"/>
                    </a:cubicBezTo>
                    <a:cubicBezTo>
                      <a:pt x="23" y="32"/>
                      <a:pt x="22" y="32"/>
                      <a:pt x="21" y="31"/>
                    </a:cubicBezTo>
                    <a:moveTo>
                      <a:pt x="41" y="31"/>
                    </a:move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2"/>
                      <a:pt x="42" y="32"/>
                      <a:pt x="43" y="33"/>
                    </a:cubicBezTo>
                    <a:cubicBezTo>
                      <a:pt x="43" y="33"/>
                      <a:pt x="43" y="32"/>
                      <a:pt x="43" y="32"/>
                    </a:cubicBezTo>
                    <a:cubicBezTo>
                      <a:pt x="42" y="32"/>
                      <a:pt x="42" y="31"/>
                      <a:pt x="41" y="31"/>
                    </a:cubicBezTo>
                    <a:moveTo>
                      <a:pt x="87" y="31"/>
                    </a:moveTo>
                    <a:cubicBezTo>
                      <a:pt x="87" y="31"/>
                      <a:pt x="87" y="31"/>
                      <a:pt x="87" y="31"/>
                    </a:cubicBezTo>
                    <a:cubicBezTo>
                      <a:pt x="90" y="32"/>
                      <a:pt x="92" y="34"/>
                      <a:pt x="94" y="35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87" y="31"/>
                      <a:pt x="87" y="31"/>
                      <a:pt x="87" y="31"/>
                    </a:cubicBezTo>
                    <a:moveTo>
                      <a:pt x="98" y="31"/>
                    </a:moveTo>
                    <a:cubicBezTo>
                      <a:pt x="98" y="31"/>
                      <a:pt x="98" y="31"/>
                      <a:pt x="98" y="31"/>
                    </a:cubicBezTo>
                    <a:cubicBezTo>
                      <a:pt x="102" y="34"/>
                      <a:pt x="106" y="36"/>
                      <a:pt x="111" y="39"/>
                    </a:cubicBezTo>
                    <a:cubicBezTo>
                      <a:pt x="111" y="39"/>
                      <a:pt x="111" y="39"/>
                      <a:pt x="111" y="39"/>
                    </a:cubicBezTo>
                    <a:cubicBezTo>
                      <a:pt x="107" y="36"/>
                      <a:pt x="102" y="33"/>
                      <a:pt x="98" y="31"/>
                    </a:cubicBezTo>
                    <a:moveTo>
                      <a:pt x="11" y="31"/>
                    </a:moveTo>
                    <a:cubicBezTo>
                      <a:pt x="9" y="34"/>
                      <a:pt x="7" y="38"/>
                      <a:pt x="6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11" y="38"/>
                      <a:pt x="12" y="35"/>
                      <a:pt x="14" y="32"/>
                    </a:cubicBezTo>
                    <a:cubicBezTo>
                      <a:pt x="13" y="32"/>
                      <a:pt x="12" y="31"/>
                      <a:pt x="11" y="31"/>
                    </a:cubicBezTo>
                    <a:moveTo>
                      <a:pt x="71" y="31"/>
                    </a:moveTo>
                    <a:cubicBezTo>
                      <a:pt x="71" y="31"/>
                      <a:pt x="70" y="32"/>
                      <a:pt x="70" y="33"/>
                    </a:cubicBezTo>
                    <a:cubicBezTo>
                      <a:pt x="70" y="33"/>
                      <a:pt x="71" y="33"/>
                      <a:pt x="71" y="33"/>
                    </a:cubicBezTo>
                    <a:cubicBezTo>
                      <a:pt x="72" y="33"/>
                      <a:pt x="72" y="32"/>
                      <a:pt x="73" y="31"/>
                    </a:cubicBezTo>
                    <a:cubicBezTo>
                      <a:pt x="72" y="31"/>
                      <a:pt x="72" y="31"/>
                      <a:pt x="71" y="31"/>
                    </a:cubicBezTo>
                    <a:moveTo>
                      <a:pt x="125" y="30"/>
                    </a:moveTo>
                    <a:cubicBezTo>
                      <a:pt x="125" y="31"/>
                      <a:pt x="124" y="32"/>
                      <a:pt x="123" y="33"/>
                    </a:cubicBezTo>
                    <a:cubicBezTo>
                      <a:pt x="131" y="37"/>
                      <a:pt x="131" y="37"/>
                      <a:pt x="131" y="37"/>
                    </a:cubicBezTo>
                    <a:cubicBezTo>
                      <a:pt x="131" y="36"/>
                      <a:pt x="132" y="35"/>
                      <a:pt x="132" y="34"/>
                    </a:cubicBezTo>
                    <a:cubicBezTo>
                      <a:pt x="130" y="33"/>
                      <a:pt x="128" y="31"/>
                      <a:pt x="125" y="30"/>
                    </a:cubicBezTo>
                    <a:moveTo>
                      <a:pt x="85" y="30"/>
                    </a:move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moveTo>
                      <a:pt x="72" y="29"/>
                    </a:moveTo>
                    <a:cubicBezTo>
                      <a:pt x="72" y="30"/>
                      <a:pt x="72" y="30"/>
                      <a:pt x="72" y="30"/>
                    </a:cubicBezTo>
                    <a:cubicBezTo>
                      <a:pt x="72" y="30"/>
                      <a:pt x="73" y="31"/>
                      <a:pt x="73" y="31"/>
                    </a:cubicBezTo>
                    <a:cubicBezTo>
                      <a:pt x="73" y="31"/>
                      <a:pt x="73" y="30"/>
                      <a:pt x="73" y="30"/>
                    </a:cubicBezTo>
                    <a:cubicBezTo>
                      <a:pt x="72" y="29"/>
                      <a:pt x="72" y="29"/>
                      <a:pt x="72" y="29"/>
                    </a:cubicBezTo>
                    <a:moveTo>
                      <a:pt x="69" y="29"/>
                    </a:moveTo>
                    <a:cubicBezTo>
                      <a:pt x="69" y="30"/>
                      <a:pt x="68" y="31"/>
                      <a:pt x="68" y="32"/>
                    </a:cubicBezTo>
                    <a:cubicBezTo>
                      <a:pt x="68" y="32"/>
                      <a:pt x="69" y="32"/>
                      <a:pt x="69" y="32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0" y="30"/>
                      <a:pt x="70" y="30"/>
                      <a:pt x="69" y="29"/>
                    </a:cubicBezTo>
                    <a:moveTo>
                      <a:pt x="63" y="29"/>
                    </a:moveTo>
                    <a:cubicBezTo>
                      <a:pt x="63" y="29"/>
                      <a:pt x="62" y="29"/>
                      <a:pt x="62" y="29"/>
                    </a:cubicBezTo>
                    <a:cubicBezTo>
                      <a:pt x="63" y="29"/>
                      <a:pt x="63" y="29"/>
                      <a:pt x="64" y="30"/>
                    </a:cubicBezTo>
                    <a:cubicBezTo>
                      <a:pt x="66" y="31"/>
                      <a:pt x="66" y="31"/>
                      <a:pt x="66" y="31"/>
                    </a:cubicBezTo>
                    <a:cubicBezTo>
                      <a:pt x="66" y="31"/>
                      <a:pt x="66" y="31"/>
                      <a:pt x="66" y="30"/>
                    </a:cubicBezTo>
                    <a:cubicBezTo>
                      <a:pt x="65" y="30"/>
                      <a:pt x="64" y="29"/>
                      <a:pt x="63" y="29"/>
                    </a:cubicBezTo>
                    <a:moveTo>
                      <a:pt x="7" y="28"/>
                    </a:moveTo>
                    <a:cubicBezTo>
                      <a:pt x="4" y="33"/>
                      <a:pt x="2" y="36"/>
                      <a:pt x="2" y="36"/>
                    </a:cubicBezTo>
                    <a:cubicBezTo>
                      <a:pt x="2" y="36"/>
                      <a:pt x="4" y="34"/>
                      <a:pt x="6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7" y="28"/>
                      <a:pt x="7" y="28"/>
                      <a:pt x="7" y="28"/>
                    </a:cubicBezTo>
                    <a:moveTo>
                      <a:pt x="70" y="28"/>
                    </a:moveTo>
                    <a:cubicBezTo>
                      <a:pt x="70" y="28"/>
                      <a:pt x="70" y="29"/>
                      <a:pt x="70" y="29"/>
                    </a:cubicBezTo>
                    <a:cubicBezTo>
                      <a:pt x="70" y="29"/>
                      <a:pt x="70" y="29"/>
                      <a:pt x="71" y="30"/>
                    </a:cubicBezTo>
                    <a:cubicBezTo>
                      <a:pt x="71" y="29"/>
                      <a:pt x="71" y="29"/>
                      <a:pt x="71" y="29"/>
                    </a:cubicBezTo>
                    <a:cubicBezTo>
                      <a:pt x="70" y="28"/>
                      <a:pt x="70" y="28"/>
                      <a:pt x="70" y="28"/>
                    </a:cubicBezTo>
                    <a:moveTo>
                      <a:pt x="136" y="28"/>
                    </a:moveTo>
                    <a:cubicBezTo>
                      <a:pt x="136" y="29"/>
                      <a:pt x="135" y="31"/>
                      <a:pt x="134" y="32"/>
                    </a:cubicBezTo>
                    <a:cubicBezTo>
                      <a:pt x="134" y="32"/>
                      <a:pt x="135" y="32"/>
                      <a:pt x="135" y="32"/>
                    </a:cubicBezTo>
                    <a:cubicBezTo>
                      <a:pt x="136" y="33"/>
                      <a:pt x="138" y="34"/>
                      <a:pt x="139" y="34"/>
                    </a:cubicBezTo>
                    <a:cubicBezTo>
                      <a:pt x="140" y="33"/>
                      <a:pt x="140" y="32"/>
                      <a:pt x="141" y="31"/>
                    </a:cubicBezTo>
                    <a:cubicBezTo>
                      <a:pt x="139" y="30"/>
                      <a:pt x="138" y="29"/>
                      <a:pt x="136" y="28"/>
                    </a:cubicBezTo>
                    <a:moveTo>
                      <a:pt x="29" y="28"/>
                    </a:moveTo>
                    <a:cubicBezTo>
                      <a:pt x="28" y="30"/>
                      <a:pt x="27" y="31"/>
                      <a:pt x="26" y="33"/>
                    </a:cubicBezTo>
                    <a:cubicBezTo>
                      <a:pt x="27" y="34"/>
                      <a:pt x="27" y="34"/>
                      <a:pt x="28" y="35"/>
                    </a:cubicBezTo>
                    <a:cubicBezTo>
                      <a:pt x="29" y="33"/>
                      <a:pt x="30" y="31"/>
                      <a:pt x="31" y="29"/>
                    </a:cubicBezTo>
                    <a:cubicBezTo>
                      <a:pt x="31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29" y="28"/>
                      <a:pt x="29" y="28"/>
                    </a:cubicBezTo>
                    <a:moveTo>
                      <a:pt x="100" y="28"/>
                    </a:moveTo>
                    <a:cubicBezTo>
                      <a:pt x="100" y="28"/>
                      <a:pt x="99" y="28"/>
                      <a:pt x="99" y="29"/>
                    </a:cubicBezTo>
                    <a:cubicBezTo>
                      <a:pt x="103" y="31"/>
                      <a:pt x="108" y="34"/>
                      <a:pt x="112" y="37"/>
                    </a:cubicBezTo>
                    <a:cubicBezTo>
                      <a:pt x="113" y="35"/>
                      <a:pt x="113" y="35"/>
                      <a:pt x="113" y="35"/>
                    </a:cubicBezTo>
                    <a:cubicBezTo>
                      <a:pt x="100" y="28"/>
                      <a:pt x="100" y="28"/>
                      <a:pt x="100" y="28"/>
                    </a:cubicBezTo>
                    <a:moveTo>
                      <a:pt x="90" y="27"/>
                    </a:moveTo>
                    <a:cubicBezTo>
                      <a:pt x="89" y="28"/>
                      <a:pt x="89" y="29"/>
                      <a:pt x="88" y="30"/>
                    </a:cubicBezTo>
                    <a:cubicBezTo>
                      <a:pt x="90" y="31"/>
                      <a:pt x="92" y="33"/>
                      <a:pt x="95" y="34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0" y="27"/>
                      <a:pt x="90" y="27"/>
                      <a:pt x="90" y="27"/>
                    </a:cubicBezTo>
                    <a:moveTo>
                      <a:pt x="50" y="27"/>
                    </a:moveTo>
                    <a:cubicBezTo>
                      <a:pt x="48" y="29"/>
                      <a:pt x="47" y="31"/>
                      <a:pt x="46" y="33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52" y="28"/>
                      <a:pt x="52" y="28"/>
                      <a:pt x="52" y="28"/>
                    </a:cubicBezTo>
                    <a:cubicBezTo>
                      <a:pt x="51" y="28"/>
                      <a:pt x="50" y="27"/>
                      <a:pt x="50" y="27"/>
                    </a:cubicBezTo>
                    <a:moveTo>
                      <a:pt x="14" y="27"/>
                    </a:moveTo>
                    <a:cubicBezTo>
                      <a:pt x="13" y="28"/>
                      <a:pt x="13" y="29"/>
                      <a:pt x="12" y="30"/>
                    </a:cubicBezTo>
                    <a:cubicBezTo>
                      <a:pt x="13" y="30"/>
                      <a:pt x="14" y="31"/>
                      <a:pt x="15" y="31"/>
                    </a:cubicBezTo>
                    <a:cubicBezTo>
                      <a:pt x="15" y="30"/>
                      <a:pt x="16" y="29"/>
                      <a:pt x="16" y="28"/>
                    </a:cubicBezTo>
                    <a:cubicBezTo>
                      <a:pt x="15" y="28"/>
                      <a:pt x="15" y="27"/>
                      <a:pt x="14" y="27"/>
                    </a:cubicBezTo>
                    <a:moveTo>
                      <a:pt x="64" y="26"/>
                    </a:moveTo>
                    <a:cubicBezTo>
                      <a:pt x="64" y="27"/>
                      <a:pt x="63" y="28"/>
                      <a:pt x="63" y="29"/>
                    </a:cubicBezTo>
                    <a:cubicBezTo>
                      <a:pt x="64" y="29"/>
                      <a:pt x="65" y="30"/>
                      <a:pt x="66" y="30"/>
                    </a:cubicBezTo>
                    <a:cubicBezTo>
                      <a:pt x="66" y="30"/>
                      <a:pt x="67" y="29"/>
                      <a:pt x="67" y="28"/>
                    </a:cubicBezTo>
                    <a:cubicBezTo>
                      <a:pt x="66" y="27"/>
                      <a:pt x="65" y="27"/>
                      <a:pt x="64" y="26"/>
                    </a:cubicBezTo>
                    <a:moveTo>
                      <a:pt x="91" y="26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93" y="28"/>
                      <a:pt x="95" y="29"/>
                      <a:pt x="97" y="30"/>
                    </a:cubicBezTo>
                    <a:cubicBezTo>
                      <a:pt x="97" y="30"/>
                      <a:pt x="97" y="30"/>
                      <a:pt x="97" y="30"/>
                    </a:cubicBezTo>
                    <a:cubicBezTo>
                      <a:pt x="95" y="29"/>
                      <a:pt x="93" y="27"/>
                      <a:pt x="91" y="26"/>
                    </a:cubicBezTo>
                    <a:moveTo>
                      <a:pt x="78" y="26"/>
                    </a:moveTo>
                    <a:cubicBezTo>
                      <a:pt x="78" y="26"/>
                      <a:pt x="78" y="26"/>
                      <a:pt x="78" y="26"/>
                    </a:cubicBezTo>
                    <a:cubicBezTo>
                      <a:pt x="80" y="28"/>
                      <a:pt x="83" y="29"/>
                      <a:pt x="85" y="30"/>
                    </a:cubicBezTo>
                    <a:cubicBezTo>
                      <a:pt x="85" y="30"/>
                      <a:pt x="85" y="30"/>
                      <a:pt x="85" y="29"/>
                    </a:cubicBezTo>
                    <a:cubicBezTo>
                      <a:pt x="78" y="26"/>
                      <a:pt x="78" y="26"/>
                      <a:pt x="78" y="26"/>
                    </a:cubicBezTo>
                    <a:moveTo>
                      <a:pt x="25" y="26"/>
                    </a:moveTo>
                    <a:cubicBezTo>
                      <a:pt x="22" y="31"/>
                      <a:pt x="22" y="31"/>
                      <a:pt x="22" y="31"/>
                    </a:cubicBezTo>
                    <a:cubicBezTo>
                      <a:pt x="22" y="31"/>
                      <a:pt x="23" y="31"/>
                      <a:pt x="24" y="32"/>
                    </a:cubicBezTo>
                    <a:cubicBezTo>
                      <a:pt x="25" y="30"/>
                      <a:pt x="26" y="29"/>
                      <a:pt x="27" y="27"/>
                    </a:cubicBezTo>
                    <a:cubicBezTo>
                      <a:pt x="26" y="26"/>
                      <a:pt x="25" y="26"/>
                      <a:pt x="25" y="26"/>
                    </a:cubicBezTo>
                    <a:moveTo>
                      <a:pt x="78" y="26"/>
                    </a:move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moveTo>
                      <a:pt x="48" y="26"/>
                    </a:moveTo>
                    <a:cubicBezTo>
                      <a:pt x="44" y="31"/>
                      <a:pt x="44" y="31"/>
                      <a:pt x="44" y="31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0"/>
                      <a:pt x="47" y="28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moveTo>
                      <a:pt x="87" y="26"/>
                    </a:moveTo>
                    <a:cubicBezTo>
                      <a:pt x="87" y="27"/>
                      <a:pt x="86" y="28"/>
                      <a:pt x="85" y="29"/>
                    </a:cubicBezTo>
                    <a:cubicBezTo>
                      <a:pt x="86" y="29"/>
                      <a:pt x="86" y="29"/>
                      <a:pt x="86" y="29"/>
                    </a:cubicBezTo>
                    <a:cubicBezTo>
                      <a:pt x="86" y="28"/>
                      <a:pt x="87" y="27"/>
                      <a:pt x="88" y="26"/>
                    </a:cubicBezTo>
                    <a:cubicBezTo>
                      <a:pt x="87" y="26"/>
                      <a:pt x="87" y="26"/>
                      <a:pt x="87" y="26"/>
                    </a:cubicBezTo>
                    <a:moveTo>
                      <a:pt x="32" y="25"/>
                    </a:moveTo>
                    <a:cubicBezTo>
                      <a:pt x="32" y="26"/>
                      <a:pt x="32" y="26"/>
                      <a:pt x="31" y="26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27"/>
                      <a:pt x="33" y="26"/>
                      <a:pt x="33" y="26"/>
                    </a:cubicBezTo>
                    <a:cubicBezTo>
                      <a:pt x="33" y="26"/>
                      <a:pt x="32" y="26"/>
                      <a:pt x="32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4" y="26"/>
                    </a:cubicBezTo>
                    <a:cubicBezTo>
                      <a:pt x="65" y="26"/>
                      <a:pt x="66" y="27"/>
                      <a:pt x="67" y="28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5" y="25"/>
                      <a:pt x="65" y="25"/>
                      <a:pt x="65" y="25"/>
                    </a:cubicBezTo>
                    <a:moveTo>
                      <a:pt x="31" y="25"/>
                    </a:moveTo>
                    <a:cubicBezTo>
                      <a:pt x="30" y="25"/>
                      <a:pt x="30" y="25"/>
                      <a:pt x="30" y="26"/>
                    </a:cubicBezTo>
                    <a:cubicBezTo>
                      <a:pt x="30" y="26"/>
                      <a:pt x="31" y="26"/>
                      <a:pt x="31" y="26"/>
                    </a:cubicBezTo>
                    <a:cubicBezTo>
                      <a:pt x="32" y="26"/>
                      <a:pt x="32" y="26"/>
                      <a:pt x="32" y="25"/>
                    </a:cubicBezTo>
                    <a:cubicBezTo>
                      <a:pt x="31" y="25"/>
                      <a:pt x="31" y="25"/>
                      <a:pt x="31" y="25"/>
                    </a:cubicBezTo>
                    <a:moveTo>
                      <a:pt x="88" y="24"/>
                    </a:move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5"/>
                      <a:pt x="88" y="25"/>
                      <a:pt x="88" y="24"/>
                    </a:cubicBezTo>
                    <a:moveTo>
                      <a:pt x="75" y="24"/>
                    </a:moveTo>
                    <a:cubicBezTo>
                      <a:pt x="75" y="24"/>
                      <a:pt x="75" y="25"/>
                      <a:pt x="75" y="25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5"/>
                      <a:pt x="77" y="25"/>
                      <a:pt x="77" y="25"/>
                    </a:cubicBezTo>
                    <a:cubicBezTo>
                      <a:pt x="75" y="24"/>
                      <a:pt x="75" y="24"/>
                      <a:pt x="75" y="24"/>
                    </a:cubicBezTo>
                    <a:moveTo>
                      <a:pt x="45" y="24"/>
                    </a:moveTo>
                    <a:cubicBezTo>
                      <a:pt x="41" y="30"/>
                      <a:pt x="41" y="30"/>
                      <a:pt x="41" y="30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45" y="29"/>
                      <a:pt x="46" y="28"/>
                      <a:pt x="47" y="26"/>
                    </a:cubicBezTo>
                    <a:cubicBezTo>
                      <a:pt x="47" y="25"/>
                      <a:pt x="46" y="25"/>
                      <a:pt x="45" y="24"/>
                    </a:cubicBezTo>
                    <a:moveTo>
                      <a:pt x="9" y="24"/>
                    </a:moveTo>
                    <a:cubicBezTo>
                      <a:pt x="9" y="25"/>
                      <a:pt x="8" y="26"/>
                      <a:pt x="7" y="27"/>
                    </a:cubicBezTo>
                    <a:cubicBezTo>
                      <a:pt x="7" y="28"/>
                      <a:pt x="7" y="28"/>
                      <a:pt x="8" y="28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9" y="24"/>
                      <a:pt x="9" y="24"/>
                    </a:cubicBezTo>
                    <a:moveTo>
                      <a:pt x="129" y="24"/>
                    </a:moveTo>
                    <a:cubicBezTo>
                      <a:pt x="129" y="25"/>
                      <a:pt x="128" y="26"/>
                      <a:pt x="127" y="28"/>
                    </a:cubicBezTo>
                    <a:cubicBezTo>
                      <a:pt x="129" y="29"/>
                      <a:pt x="131" y="30"/>
                      <a:pt x="134" y="32"/>
                    </a:cubicBezTo>
                    <a:cubicBezTo>
                      <a:pt x="135" y="30"/>
                      <a:pt x="135" y="29"/>
                      <a:pt x="136" y="28"/>
                    </a:cubicBezTo>
                    <a:cubicBezTo>
                      <a:pt x="134" y="27"/>
                      <a:pt x="132" y="25"/>
                      <a:pt x="129" y="24"/>
                    </a:cubicBezTo>
                    <a:moveTo>
                      <a:pt x="102" y="23"/>
                    </a:moveTo>
                    <a:cubicBezTo>
                      <a:pt x="102" y="24"/>
                      <a:pt x="102" y="25"/>
                      <a:pt x="101" y="25"/>
                    </a:cubicBezTo>
                    <a:cubicBezTo>
                      <a:pt x="102" y="25"/>
                      <a:pt x="102" y="26"/>
                      <a:pt x="103" y="26"/>
                    </a:cubicBezTo>
                    <a:cubicBezTo>
                      <a:pt x="119" y="35"/>
                      <a:pt x="119" y="35"/>
                      <a:pt x="119" y="35"/>
                    </a:cubicBezTo>
                    <a:cubicBezTo>
                      <a:pt x="120" y="35"/>
                      <a:pt x="120" y="35"/>
                      <a:pt x="120" y="34"/>
                    </a:cubicBezTo>
                    <a:cubicBezTo>
                      <a:pt x="114" y="31"/>
                      <a:pt x="108" y="27"/>
                      <a:pt x="102" y="23"/>
                    </a:cubicBezTo>
                    <a:moveTo>
                      <a:pt x="92" y="23"/>
                    </a:moveTo>
                    <a:cubicBezTo>
                      <a:pt x="92" y="24"/>
                      <a:pt x="92" y="24"/>
                      <a:pt x="92" y="24"/>
                    </a:cubicBezTo>
                    <a:cubicBezTo>
                      <a:pt x="94" y="26"/>
                      <a:pt x="96" y="27"/>
                      <a:pt x="98" y="28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2" y="23"/>
                      <a:pt x="92" y="23"/>
                      <a:pt x="92" y="23"/>
                    </a:cubicBezTo>
                    <a:moveTo>
                      <a:pt x="73" y="23"/>
                    </a:move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4"/>
                      <a:pt x="74" y="24"/>
                      <a:pt x="74" y="24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73" y="23"/>
                      <a:pt x="73" y="23"/>
                      <a:pt x="73" y="23"/>
                    </a:cubicBezTo>
                    <a:moveTo>
                      <a:pt x="103" y="23"/>
                    </a:moveTo>
                    <a:cubicBezTo>
                      <a:pt x="103" y="23"/>
                      <a:pt x="103" y="23"/>
                      <a:pt x="103" y="23"/>
                    </a:cubicBezTo>
                    <a:cubicBezTo>
                      <a:pt x="107" y="25"/>
                      <a:pt x="112" y="28"/>
                      <a:pt x="117" y="31"/>
                    </a:cubicBezTo>
                    <a:cubicBezTo>
                      <a:pt x="112" y="28"/>
                      <a:pt x="107" y="25"/>
                      <a:pt x="103" y="23"/>
                    </a:cubicBezTo>
                    <a:moveTo>
                      <a:pt x="27" y="22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4"/>
                      <a:pt x="27" y="24"/>
                      <a:pt x="28" y="25"/>
                    </a:cubicBezTo>
                    <a:cubicBezTo>
                      <a:pt x="28" y="24"/>
                      <a:pt x="29" y="24"/>
                      <a:pt x="29" y="24"/>
                    </a:cubicBezTo>
                    <a:cubicBezTo>
                      <a:pt x="28" y="23"/>
                      <a:pt x="28" y="23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89" y="22"/>
                    </a:moveTo>
                    <a:cubicBezTo>
                      <a:pt x="89" y="22"/>
                      <a:pt x="89" y="22"/>
                      <a:pt x="89" y="23"/>
                    </a:cubicBezTo>
                    <a:cubicBezTo>
                      <a:pt x="89" y="23"/>
                      <a:pt x="89" y="23"/>
                      <a:pt x="89" y="23"/>
                    </a:cubicBezTo>
                    <a:cubicBezTo>
                      <a:pt x="89" y="22"/>
                      <a:pt x="89" y="22"/>
                      <a:pt x="90" y="22"/>
                    </a:cubicBezTo>
                    <a:cubicBezTo>
                      <a:pt x="89" y="22"/>
                      <a:pt x="89" y="22"/>
                      <a:pt x="89" y="22"/>
                    </a:cubicBezTo>
                    <a:moveTo>
                      <a:pt x="81" y="22"/>
                    </a:moveTo>
                    <a:cubicBezTo>
                      <a:pt x="80" y="22"/>
                      <a:pt x="80" y="23"/>
                      <a:pt x="79" y="25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81" y="26"/>
                      <a:pt x="83" y="28"/>
                      <a:pt x="85" y="29"/>
                    </a:cubicBezTo>
                    <a:cubicBezTo>
                      <a:pt x="86" y="28"/>
                      <a:pt x="87" y="27"/>
                      <a:pt x="87" y="25"/>
                    </a:cubicBezTo>
                    <a:cubicBezTo>
                      <a:pt x="81" y="22"/>
                      <a:pt x="81" y="22"/>
                      <a:pt x="81" y="22"/>
                    </a:cubicBezTo>
                    <a:moveTo>
                      <a:pt x="17" y="22"/>
                    </a:moveTo>
                    <a:cubicBezTo>
                      <a:pt x="16" y="23"/>
                      <a:pt x="15" y="25"/>
                      <a:pt x="14" y="26"/>
                    </a:cubicBezTo>
                    <a:cubicBezTo>
                      <a:pt x="15" y="27"/>
                      <a:pt x="16" y="27"/>
                      <a:pt x="17" y="28"/>
                    </a:cubicBezTo>
                    <a:cubicBezTo>
                      <a:pt x="17" y="26"/>
                      <a:pt x="18" y="24"/>
                      <a:pt x="19" y="23"/>
                    </a:cubicBezTo>
                    <a:cubicBezTo>
                      <a:pt x="18" y="22"/>
                      <a:pt x="18" y="22"/>
                      <a:pt x="17" y="22"/>
                    </a:cubicBezTo>
                    <a:moveTo>
                      <a:pt x="80" y="21"/>
                    </a:moveTo>
                    <a:cubicBezTo>
                      <a:pt x="80" y="22"/>
                      <a:pt x="79" y="24"/>
                      <a:pt x="78" y="25"/>
                    </a:cubicBezTo>
                    <a:cubicBezTo>
                      <a:pt x="78" y="25"/>
                      <a:pt x="79" y="25"/>
                      <a:pt x="79" y="25"/>
                    </a:cubicBezTo>
                    <a:cubicBezTo>
                      <a:pt x="79" y="25"/>
                      <a:pt x="79" y="24"/>
                      <a:pt x="79" y="24"/>
                    </a:cubicBezTo>
                    <a:cubicBezTo>
                      <a:pt x="80" y="23"/>
                      <a:pt x="80" y="22"/>
                      <a:pt x="81" y="22"/>
                    </a:cubicBezTo>
                    <a:cubicBezTo>
                      <a:pt x="80" y="21"/>
                      <a:pt x="80" y="21"/>
                      <a:pt x="80" y="21"/>
                    </a:cubicBezTo>
                    <a:moveTo>
                      <a:pt x="81" y="21"/>
                    </a:moveTo>
                    <a:cubicBezTo>
                      <a:pt x="81" y="21"/>
                      <a:pt x="81" y="21"/>
                      <a:pt x="81" y="21"/>
                    </a:cubicBezTo>
                    <a:cubicBezTo>
                      <a:pt x="83" y="22"/>
                      <a:pt x="85" y="23"/>
                      <a:pt x="88" y="25"/>
                    </a:cubicBezTo>
                    <a:cubicBezTo>
                      <a:pt x="88" y="25"/>
                      <a:pt x="88" y="25"/>
                      <a:pt x="88" y="24"/>
                    </a:cubicBezTo>
                    <a:cubicBezTo>
                      <a:pt x="86" y="23"/>
                      <a:pt x="83" y="22"/>
                      <a:pt x="81" y="21"/>
                    </a:cubicBezTo>
                    <a:moveTo>
                      <a:pt x="68" y="20"/>
                    </a:moveTo>
                    <a:cubicBezTo>
                      <a:pt x="68" y="20"/>
                      <a:pt x="68" y="21"/>
                      <a:pt x="68" y="21"/>
                    </a:cubicBezTo>
                    <a:cubicBezTo>
                      <a:pt x="69" y="21"/>
                      <a:pt x="70" y="22"/>
                      <a:pt x="71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68" y="20"/>
                      <a:pt x="68" y="20"/>
                      <a:pt x="68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1" y="21"/>
                      <a:pt x="81" y="21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moveTo>
                      <a:pt x="78" y="20"/>
                    </a:moveTo>
                    <a:cubicBezTo>
                      <a:pt x="77" y="21"/>
                      <a:pt x="76" y="22"/>
                      <a:pt x="76" y="24"/>
                    </a:cubicBezTo>
                    <a:cubicBezTo>
                      <a:pt x="76" y="24"/>
                      <a:pt x="77" y="24"/>
                      <a:pt x="77" y="24"/>
                    </a:cubicBezTo>
                    <a:cubicBezTo>
                      <a:pt x="78" y="23"/>
                      <a:pt x="79" y="22"/>
                      <a:pt x="79" y="21"/>
                    </a:cubicBezTo>
                    <a:cubicBezTo>
                      <a:pt x="79" y="20"/>
                      <a:pt x="78" y="20"/>
                      <a:pt x="78" y="20"/>
                    </a:cubicBezTo>
                    <a:moveTo>
                      <a:pt x="53" y="20"/>
                    </a:moveTo>
                    <a:cubicBezTo>
                      <a:pt x="53" y="21"/>
                      <a:pt x="52" y="21"/>
                      <a:pt x="52" y="22"/>
                    </a:cubicBezTo>
                    <a:cubicBezTo>
                      <a:pt x="53" y="23"/>
                      <a:pt x="53" y="23"/>
                      <a:pt x="54" y="24"/>
                    </a:cubicBezTo>
                    <a:cubicBezTo>
                      <a:pt x="56" y="21"/>
                      <a:pt x="56" y="21"/>
                      <a:pt x="56" y="21"/>
                    </a:cubicBezTo>
                    <a:cubicBezTo>
                      <a:pt x="55" y="21"/>
                      <a:pt x="54" y="20"/>
                      <a:pt x="53" y="20"/>
                    </a:cubicBezTo>
                    <a:moveTo>
                      <a:pt x="12" y="19"/>
                    </a:moveTo>
                    <a:cubicBezTo>
                      <a:pt x="11" y="21"/>
                      <a:pt x="10" y="22"/>
                      <a:pt x="10" y="23"/>
                    </a:cubicBezTo>
                    <a:cubicBezTo>
                      <a:pt x="10" y="23"/>
                      <a:pt x="10" y="24"/>
                      <a:pt x="10" y="24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9"/>
                      <a:pt x="12" y="19"/>
                      <a:pt x="12" y="19"/>
                    </a:cubicBezTo>
                    <a:moveTo>
                      <a:pt x="95" y="19"/>
                    </a:moveTo>
                    <a:cubicBezTo>
                      <a:pt x="95" y="20"/>
                      <a:pt x="94" y="20"/>
                      <a:pt x="94" y="21"/>
                    </a:cubicBezTo>
                    <a:cubicBezTo>
                      <a:pt x="96" y="22"/>
                      <a:pt x="98" y="24"/>
                      <a:pt x="101" y="25"/>
                    </a:cubicBezTo>
                    <a:cubicBezTo>
                      <a:pt x="101" y="24"/>
                      <a:pt x="101" y="24"/>
                      <a:pt x="102" y="23"/>
                    </a:cubicBezTo>
                    <a:cubicBezTo>
                      <a:pt x="99" y="22"/>
                      <a:pt x="97" y="20"/>
                      <a:pt x="95" y="19"/>
                    </a:cubicBezTo>
                    <a:moveTo>
                      <a:pt x="36" y="19"/>
                    </a:moveTo>
                    <a:cubicBezTo>
                      <a:pt x="35" y="21"/>
                      <a:pt x="34" y="22"/>
                      <a:pt x="33" y="24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4" y="23"/>
                      <a:pt x="35" y="21"/>
                      <a:pt x="36" y="19"/>
                    </a:cubicBezTo>
                    <a:cubicBezTo>
                      <a:pt x="36" y="19"/>
                      <a:pt x="36" y="19"/>
                      <a:pt x="36" y="19"/>
                    </a:cubicBezTo>
                    <a:moveTo>
                      <a:pt x="79" y="19"/>
                    </a:moveTo>
                    <a:cubicBezTo>
                      <a:pt x="79" y="19"/>
                      <a:pt x="79" y="19"/>
                      <a:pt x="78" y="19"/>
                    </a:cubicBezTo>
                    <a:cubicBezTo>
                      <a:pt x="79" y="19"/>
                      <a:pt x="79" y="20"/>
                      <a:pt x="80" y="20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79" y="19"/>
                      <a:pt x="79" y="19"/>
                      <a:pt x="79" y="19"/>
                    </a:cubicBezTo>
                    <a:moveTo>
                      <a:pt x="105" y="19"/>
                    </a:moveTo>
                    <a:cubicBezTo>
                      <a:pt x="104" y="20"/>
                      <a:pt x="104" y="20"/>
                      <a:pt x="104" y="21"/>
                    </a:cubicBezTo>
                    <a:cubicBezTo>
                      <a:pt x="116" y="28"/>
                      <a:pt x="116" y="28"/>
                      <a:pt x="116" y="28"/>
                    </a:cubicBezTo>
                    <a:cubicBezTo>
                      <a:pt x="122" y="32"/>
                      <a:pt x="122" y="32"/>
                      <a:pt x="122" y="32"/>
                    </a:cubicBezTo>
                    <a:cubicBezTo>
                      <a:pt x="122" y="31"/>
                      <a:pt x="123" y="30"/>
                      <a:pt x="123" y="29"/>
                    </a:cubicBezTo>
                    <a:cubicBezTo>
                      <a:pt x="117" y="26"/>
                      <a:pt x="111" y="22"/>
                      <a:pt x="105" y="19"/>
                    </a:cubicBezTo>
                    <a:moveTo>
                      <a:pt x="52" y="19"/>
                    </a:move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1" y="21"/>
                      <a:pt x="52" y="20"/>
                      <a:pt x="52" y="19"/>
                    </a:cubicBezTo>
                    <a:cubicBezTo>
                      <a:pt x="52" y="19"/>
                      <a:pt x="52" y="19"/>
                      <a:pt x="52" y="19"/>
                    </a:cubicBezTo>
                    <a:moveTo>
                      <a:pt x="54" y="19"/>
                    </a:move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20"/>
                      <a:pt x="55" y="20"/>
                      <a:pt x="56" y="21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4" y="19"/>
                      <a:pt x="54" y="19"/>
                      <a:pt x="54" y="19"/>
                    </a:cubicBezTo>
                    <a:moveTo>
                      <a:pt x="76" y="18"/>
                    </a:moveTo>
                    <a:cubicBezTo>
                      <a:pt x="75" y="20"/>
                      <a:pt x="74" y="21"/>
                      <a:pt x="73" y="22"/>
                    </a:cubicBezTo>
                    <a:cubicBezTo>
                      <a:pt x="74" y="23"/>
                      <a:pt x="74" y="23"/>
                      <a:pt x="75" y="23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6" y="19"/>
                      <a:pt x="76" y="19"/>
                      <a:pt x="76" y="18"/>
                    </a:cubicBezTo>
                    <a:moveTo>
                      <a:pt x="96" y="18"/>
                    </a:moveTo>
                    <a:cubicBezTo>
                      <a:pt x="96" y="18"/>
                      <a:pt x="96" y="18"/>
                      <a:pt x="96" y="18"/>
                    </a:cubicBezTo>
                    <a:cubicBezTo>
                      <a:pt x="98" y="20"/>
                      <a:pt x="100" y="21"/>
                      <a:pt x="102" y="22"/>
                    </a:cubicBezTo>
                    <a:cubicBezTo>
                      <a:pt x="102" y="22"/>
                      <a:pt x="102" y="22"/>
                      <a:pt x="102" y="22"/>
                    </a:cubicBezTo>
                    <a:cubicBezTo>
                      <a:pt x="100" y="21"/>
                      <a:pt x="98" y="20"/>
                      <a:pt x="96" y="18"/>
                    </a:cubicBezTo>
                    <a:moveTo>
                      <a:pt x="34" y="18"/>
                    </a:moveTo>
                    <a:cubicBezTo>
                      <a:pt x="34" y="19"/>
                      <a:pt x="33" y="20"/>
                      <a:pt x="32" y="21"/>
                    </a:cubicBezTo>
                    <a:cubicBezTo>
                      <a:pt x="32" y="22"/>
                      <a:pt x="32" y="23"/>
                      <a:pt x="31" y="23"/>
                    </a:cubicBezTo>
                    <a:cubicBezTo>
                      <a:pt x="33" y="24"/>
                      <a:pt x="33" y="24"/>
                      <a:pt x="33" y="24"/>
                    </a:cubicBezTo>
                    <a:cubicBezTo>
                      <a:pt x="33" y="22"/>
                      <a:pt x="34" y="21"/>
                      <a:pt x="35" y="19"/>
                    </a:cubicBezTo>
                    <a:cubicBezTo>
                      <a:pt x="35" y="19"/>
                      <a:pt x="35" y="18"/>
                      <a:pt x="34" y="18"/>
                    </a:cubicBezTo>
                    <a:moveTo>
                      <a:pt x="133" y="18"/>
                    </a:moveTo>
                    <a:cubicBezTo>
                      <a:pt x="132" y="20"/>
                      <a:pt x="132" y="20"/>
                      <a:pt x="132" y="20"/>
                    </a:cubicBezTo>
                    <a:cubicBezTo>
                      <a:pt x="132" y="20"/>
                      <a:pt x="131" y="21"/>
                      <a:pt x="131" y="21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9" y="25"/>
                      <a:pt x="139" y="23"/>
                      <a:pt x="140" y="22"/>
                    </a:cubicBezTo>
                    <a:cubicBezTo>
                      <a:pt x="139" y="24"/>
                      <a:pt x="139" y="25"/>
                      <a:pt x="138" y="26"/>
                    </a:cubicBezTo>
                    <a:cubicBezTo>
                      <a:pt x="142" y="28"/>
                      <a:pt x="142" y="28"/>
                      <a:pt x="142" y="28"/>
                    </a:cubicBezTo>
                    <a:cubicBezTo>
                      <a:pt x="143" y="27"/>
                      <a:pt x="144" y="26"/>
                      <a:pt x="145" y="25"/>
                    </a:cubicBezTo>
                    <a:cubicBezTo>
                      <a:pt x="133" y="18"/>
                      <a:pt x="133" y="18"/>
                      <a:pt x="133" y="18"/>
                    </a:cubicBezTo>
                    <a:moveTo>
                      <a:pt x="83" y="18"/>
                    </a:moveTo>
                    <a:cubicBezTo>
                      <a:pt x="83" y="18"/>
                      <a:pt x="82" y="18"/>
                      <a:pt x="82" y="19"/>
                    </a:cubicBezTo>
                    <a:cubicBezTo>
                      <a:pt x="84" y="20"/>
                      <a:pt x="86" y="21"/>
                      <a:pt x="89" y="22"/>
                    </a:cubicBezTo>
                    <a:cubicBezTo>
                      <a:pt x="89" y="22"/>
                      <a:pt x="89" y="22"/>
                      <a:pt x="89" y="23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3" y="18"/>
                      <a:pt x="83" y="18"/>
                      <a:pt x="83" y="18"/>
                    </a:cubicBezTo>
                    <a:moveTo>
                      <a:pt x="53" y="18"/>
                    </a:move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moveTo>
                      <a:pt x="82" y="18"/>
                    </a:moveTo>
                    <a:cubicBezTo>
                      <a:pt x="82" y="18"/>
                      <a:pt x="82" y="18"/>
                      <a:pt x="82" y="18"/>
                    </a:cubicBezTo>
                    <a:cubicBezTo>
                      <a:pt x="82" y="18"/>
                      <a:pt x="82" y="19"/>
                      <a:pt x="82" y="19"/>
                    </a:cubicBezTo>
                    <a:cubicBezTo>
                      <a:pt x="82" y="18"/>
                      <a:pt x="82" y="18"/>
                      <a:pt x="83" y="18"/>
                    </a:cubicBezTo>
                    <a:cubicBezTo>
                      <a:pt x="82" y="18"/>
                      <a:pt x="82" y="18"/>
                      <a:pt x="82" y="18"/>
                    </a:cubicBezTo>
                    <a:moveTo>
                      <a:pt x="76" y="17"/>
                    </a:move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8"/>
                      <a:pt x="77" y="18"/>
                      <a:pt x="77" y="18"/>
                    </a:cubicBezTo>
                    <a:cubicBezTo>
                      <a:pt x="77" y="18"/>
                      <a:pt x="77" y="18"/>
                      <a:pt x="77" y="18"/>
                    </a:cubicBezTo>
                    <a:cubicBezTo>
                      <a:pt x="77" y="18"/>
                      <a:pt x="77" y="18"/>
                      <a:pt x="76" y="17"/>
                    </a:cubicBezTo>
                    <a:moveTo>
                      <a:pt x="19" y="17"/>
                    </a:moveTo>
                    <a:cubicBezTo>
                      <a:pt x="19" y="18"/>
                      <a:pt x="18" y="19"/>
                      <a:pt x="18" y="20"/>
                    </a:cubicBezTo>
                    <a:cubicBezTo>
                      <a:pt x="19" y="20"/>
                      <a:pt x="20" y="20"/>
                      <a:pt x="20" y="21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1" y="18"/>
                      <a:pt x="20" y="18"/>
                      <a:pt x="19" y="17"/>
                    </a:cubicBezTo>
                    <a:moveTo>
                      <a:pt x="49" y="17"/>
                    </a:moveTo>
                    <a:cubicBezTo>
                      <a:pt x="49" y="18"/>
                      <a:pt x="48" y="19"/>
                      <a:pt x="48" y="20"/>
                    </a:cubicBezTo>
                    <a:cubicBezTo>
                      <a:pt x="48" y="20"/>
                      <a:pt x="49" y="21"/>
                      <a:pt x="50" y="21"/>
                    </a:cubicBezTo>
                    <a:cubicBezTo>
                      <a:pt x="51" y="20"/>
                      <a:pt x="51" y="20"/>
                      <a:pt x="52" y="19"/>
                    </a:cubicBezTo>
                    <a:cubicBezTo>
                      <a:pt x="51" y="18"/>
                      <a:pt x="50" y="18"/>
                      <a:pt x="49" y="17"/>
                    </a:cubicBezTo>
                    <a:moveTo>
                      <a:pt x="92" y="17"/>
                    </a:moveTo>
                    <a:cubicBezTo>
                      <a:pt x="91" y="18"/>
                      <a:pt x="91" y="19"/>
                      <a:pt x="91" y="19"/>
                    </a:cubicBezTo>
                    <a:cubicBezTo>
                      <a:pt x="91" y="19"/>
                      <a:pt x="91" y="19"/>
                      <a:pt x="91" y="19"/>
                    </a:cubicBezTo>
                    <a:cubicBezTo>
                      <a:pt x="91" y="19"/>
                      <a:pt x="92" y="18"/>
                      <a:pt x="92" y="17"/>
                    </a:cubicBezTo>
                    <a:cubicBezTo>
                      <a:pt x="92" y="17"/>
                      <a:pt x="92" y="17"/>
                      <a:pt x="92" y="17"/>
                    </a:cubicBezTo>
                    <a:moveTo>
                      <a:pt x="80" y="17"/>
                    </a:moveTo>
                    <a:cubicBezTo>
                      <a:pt x="80" y="17"/>
                      <a:pt x="80" y="17"/>
                      <a:pt x="80" y="17"/>
                    </a:cubicBezTo>
                    <a:cubicBezTo>
                      <a:pt x="80" y="17"/>
                      <a:pt x="81" y="18"/>
                      <a:pt x="81" y="18"/>
                    </a:cubicBezTo>
                    <a:cubicBezTo>
                      <a:pt x="81" y="18"/>
                      <a:pt x="81" y="17"/>
                      <a:pt x="81" y="17"/>
                    </a:cubicBezTo>
                    <a:cubicBezTo>
                      <a:pt x="80" y="17"/>
                      <a:pt x="80" y="17"/>
                      <a:pt x="80" y="17"/>
                    </a:cubicBezTo>
                    <a:moveTo>
                      <a:pt x="31" y="16"/>
                    </a:moveTo>
                    <a:cubicBezTo>
                      <a:pt x="30" y="17"/>
                      <a:pt x="29" y="18"/>
                      <a:pt x="29" y="19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1" y="21"/>
                      <a:pt x="32" y="19"/>
                      <a:pt x="32" y="18"/>
                    </a:cubicBezTo>
                    <a:cubicBezTo>
                      <a:pt x="33" y="18"/>
                      <a:pt x="33" y="18"/>
                      <a:pt x="33" y="17"/>
                    </a:cubicBezTo>
                    <a:cubicBezTo>
                      <a:pt x="32" y="17"/>
                      <a:pt x="31" y="17"/>
                      <a:pt x="31" y="16"/>
                    </a:cubicBezTo>
                    <a:moveTo>
                      <a:pt x="92" y="16"/>
                    </a:move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moveTo>
                      <a:pt x="50" y="16"/>
                    </a:moveTo>
                    <a:cubicBezTo>
                      <a:pt x="50" y="16"/>
                      <a:pt x="50" y="17"/>
                      <a:pt x="50" y="17"/>
                    </a:cubicBezTo>
                    <a:cubicBezTo>
                      <a:pt x="50" y="17"/>
                      <a:pt x="51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0" y="16"/>
                      <a:pt x="50" y="16"/>
                      <a:pt x="50" y="16"/>
                    </a:cubicBezTo>
                    <a:moveTo>
                      <a:pt x="71" y="15"/>
                    </a:moveTo>
                    <a:cubicBezTo>
                      <a:pt x="70" y="17"/>
                      <a:pt x="69" y="18"/>
                      <a:pt x="68" y="19"/>
                    </a:cubicBezTo>
                    <a:cubicBezTo>
                      <a:pt x="68" y="19"/>
                      <a:pt x="68" y="19"/>
                      <a:pt x="68" y="20"/>
                    </a:cubicBezTo>
                    <a:cubicBezTo>
                      <a:pt x="69" y="20"/>
                      <a:pt x="70" y="21"/>
                      <a:pt x="71" y="21"/>
                    </a:cubicBezTo>
                    <a:cubicBezTo>
                      <a:pt x="72" y="20"/>
                      <a:pt x="73" y="18"/>
                      <a:pt x="73" y="17"/>
                    </a:cubicBezTo>
                    <a:cubicBezTo>
                      <a:pt x="73" y="17"/>
                      <a:pt x="72" y="16"/>
                      <a:pt x="71" y="15"/>
                    </a:cubicBezTo>
                    <a:moveTo>
                      <a:pt x="78" y="15"/>
                    </a:moveTo>
                    <a:cubicBezTo>
                      <a:pt x="77" y="15"/>
                      <a:pt x="77" y="15"/>
                      <a:pt x="77" y="16"/>
                    </a:cubicBezTo>
                    <a:cubicBezTo>
                      <a:pt x="78" y="16"/>
                      <a:pt x="78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8" y="15"/>
                      <a:pt x="78" y="15"/>
                      <a:pt x="78" y="15"/>
                    </a:cubicBezTo>
                    <a:moveTo>
                      <a:pt x="98" y="15"/>
                    </a:moveTo>
                    <a:cubicBezTo>
                      <a:pt x="97" y="15"/>
                      <a:pt x="97" y="16"/>
                      <a:pt x="97" y="17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4" y="20"/>
                      <a:pt x="104" y="19"/>
                      <a:pt x="104" y="19"/>
                    </a:cubicBezTo>
                    <a:cubicBezTo>
                      <a:pt x="102" y="17"/>
                      <a:pt x="100" y="16"/>
                      <a:pt x="98" y="15"/>
                    </a:cubicBezTo>
                    <a:moveTo>
                      <a:pt x="15" y="15"/>
                    </a:moveTo>
                    <a:cubicBezTo>
                      <a:pt x="14" y="16"/>
                      <a:pt x="14" y="16"/>
                      <a:pt x="13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moveTo>
                      <a:pt x="71" y="14"/>
                    </a:moveTo>
                    <a:cubicBezTo>
                      <a:pt x="71" y="14"/>
                      <a:pt x="71" y="15"/>
                      <a:pt x="71" y="15"/>
                    </a:cubicBezTo>
                    <a:cubicBezTo>
                      <a:pt x="72" y="15"/>
                      <a:pt x="73" y="16"/>
                      <a:pt x="74" y="16"/>
                    </a:cubicBezTo>
                    <a:cubicBezTo>
                      <a:pt x="74" y="16"/>
                      <a:pt x="74" y="16"/>
                      <a:pt x="74" y="16"/>
                    </a:cubicBezTo>
                    <a:cubicBezTo>
                      <a:pt x="73" y="16"/>
                      <a:pt x="72" y="15"/>
                      <a:pt x="71" y="14"/>
                    </a:cubicBezTo>
                    <a:moveTo>
                      <a:pt x="56" y="14"/>
                    </a:moveTo>
                    <a:cubicBezTo>
                      <a:pt x="56" y="14"/>
                      <a:pt x="56" y="14"/>
                      <a:pt x="56" y="15"/>
                    </a:cubicBezTo>
                    <a:cubicBezTo>
                      <a:pt x="57" y="15"/>
                      <a:pt x="58" y="15"/>
                      <a:pt x="59" y="16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6" y="14"/>
                      <a:pt x="56" y="14"/>
                      <a:pt x="56" y="14"/>
                    </a:cubicBezTo>
                    <a:moveTo>
                      <a:pt x="55" y="14"/>
                    </a:move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moveTo>
                      <a:pt x="85" y="13"/>
                    </a:moveTo>
                    <a:cubicBezTo>
                      <a:pt x="84" y="14"/>
                      <a:pt x="84" y="14"/>
                      <a:pt x="83" y="15"/>
                    </a:cubicBezTo>
                    <a:cubicBezTo>
                      <a:pt x="86" y="17"/>
                      <a:pt x="88" y="18"/>
                      <a:pt x="90" y="19"/>
                    </a:cubicBezTo>
                    <a:cubicBezTo>
                      <a:pt x="91" y="18"/>
                      <a:pt x="91" y="18"/>
                      <a:pt x="92" y="17"/>
                    </a:cubicBezTo>
                    <a:cubicBezTo>
                      <a:pt x="89" y="16"/>
                      <a:pt x="87" y="14"/>
                      <a:pt x="85" y="13"/>
                    </a:cubicBezTo>
                    <a:moveTo>
                      <a:pt x="94" y="13"/>
                    </a:moveTo>
                    <a:cubicBezTo>
                      <a:pt x="94" y="13"/>
                      <a:pt x="93" y="14"/>
                      <a:pt x="93" y="15"/>
                    </a:cubicBezTo>
                    <a:cubicBezTo>
                      <a:pt x="93" y="15"/>
                      <a:pt x="93" y="15"/>
                      <a:pt x="93" y="15"/>
                    </a:cubicBezTo>
                    <a:cubicBezTo>
                      <a:pt x="94" y="14"/>
                      <a:pt x="94" y="13"/>
                      <a:pt x="94" y="13"/>
                    </a:cubicBezTo>
                    <a:cubicBezTo>
                      <a:pt x="94" y="13"/>
                      <a:pt x="94" y="13"/>
                      <a:pt x="94" y="13"/>
                    </a:cubicBezTo>
                    <a:moveTo>
                      <a:pt x="72" y="12"/>
                    </a:moveTo>
                    <a:cubicBezTo>
                      <a:pt x="72" y="12"/>
                      <a:pt x="72" y="12"/>
                      <a:pt x="72" y="13"/>
                    </a:cubicBezTo>
                    <a:cubicBezTo>
                      <a:pt x="73" y="13"/>
                      <a:pt x="74" y="14"/>
                      <a:pt x="75" y="14"/>
                    </a:cubicBezTo>
                    <a:cubicBezTo>
                      <a:pt x="75" y="14"/>
                      <a:pt x="75" y="14"/>
                      <a:pt x="75" y="14"/>
                    </a:cubicBezTo>
                    <a:cubicBezTo>
                      <a:pt x="72" y="12"/>
                      <a:pt x="72" y="12"/>
                      <a:pt x="72" y="12"/>
                    </a:cubicBezTo>
                    <a:moveTo>
                      <a:pt x="52" y="12"/>
                    </a:moveTo>
                    <a:cubicBezTo>
                      <a:pt x="52" y="12"/>
                      <a:pt x="52" y="12"/>
                      <a:pt x="52" y="12"/>
                    </a:cubicBezTo>
                    <a:cubicBezTo>
                      <a:pt x="53" y="13"/>
                      <a:pt x="54" y="13"/>
                      <a:pt x="55" y="14"/>
                    </a:cubicBezTo>
                    <a:cubicBezTo>
                      <a:pt x="55" y="14"/>
                      <a:pt x="55" y="13"/>
                      <a:pt x="55" y="13"/>
                    </a:cubicBezTo>
                    <a:cubicBezTo>
                      <a:pt x="52" y="12"/>
                      <a:pt x="52" y="12"/>
                      <a:pt x="52" y="12"/>
                    </a:cubicBezTo>
                    <a:moveTo>
                      <a:pt x="85" y="12"/>
                    </a:moveTo>
                    <a:cubicBezTo>
                      <a:pt x="85" y="12"/>
                      <a:pt x="85" y="12"/>
                      <a:pt x="85" y="12"/>
                    </a:cubicBezTo>
                    <a:cubicBezTo>
                      <a:pt x="87" y="13"/>
                      <a:pt x="90" y="15"/>
                      <a:pt x="92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0" y="15"/>
                      <a:pt x="87" y="13"/>
                      <a:pt x="85" y="12"/>
                    </a:cubicBezTo>
                    <a:moveTo>
                      <a:pt x="83" y="12"/>
                    </a:moveTo>
                    <a:cubicBezTo>
                      <a:pt x="83" y="13"/>
                      <a:pt x="82" y="13"/>
                      <a:pt x="82" y="14"/>
                    </a:cubicBezTo>
                    <a:cubicBezTo>
                      <a:pt x="82" y="14"/>
                      <a:pt x="82" y="15"/>
                      <a:pt x="83" y="15"/>
                    </a:cubicBezTo>
                    <a:cubicBezTo>
                      <a:pt x="83" y="14"/>
                      <a:pt x="84" y="13"/>
                      <a:pt x="84" y="13"/>
                    </a:cubicBezTo>
                    <a:cubicBezTo>
                      <a:pt x="84" y="12"/>
                      <a:pt x="83" y="12"/>
                      <a:pt x="83" y="12"/>
                    </a:cubicBezTo>
                    <a:moveTo>
                      <a:pt x="137" y="12"/>
                    </a:moveTo>
                    <a:cubicBezTo>
                      <a:pt x="137" y="13"/>
                      <a:pt x="136" y="14"/>
                      <a:pt x="135" y="16"/>
                    </a:cubicBezTo>
                    <a:cubicBezTo>
                      <a:pt x="138" y="17"/>
                      <a:pt x="142" y="19"/>
                      <a:pt x="145" y="21"/>
                    </a:cubicBezTo>
                    <a:cubicBezTo>
                      <a:pt x="146" y="22"/>
                      <a:pt x="146" y="22"/>
                      <a:pt x="147" y="22"/>
                    </a:cubicBezTo>
                    <a:cubicBezTo>
                      <a:pt x="147" y="21"/>
                      <a:pt x="148" y="20"/>
                      <a:pt x="149" y="19"/>
                    </a:cubicBezTo>
                    <a:cubicBezTo>
                      <a:pt x="145" y="16"/>
                      <a:pt x="141" y="14"/>
                      <a:pt x="137" y="12"/>
                    </a:cubicBezTo>
                    <a:moveTo>
                      <a:pt x="22" y="12"/>
                    </a:moveTo>
                    <a:cubicBezTo>
                      <a:pt x="22" y="13"/>
                      <a:pt x="21" y="15"/>
                      <a:pt x="20" y="16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3" y="16"/>
                      <a:pt x="24" y="15"/>
                      <a:pt x="25" y="13"/>
                    </a:cubicBezTo>
                    <a:cubicBezTo>
                      <a:pt x="24" y="13"/>
                      <a:pt x="23" y="12"/>
                      <a:pt x="22" y="12"/>
                    </a:cubicBezTo>
                    <a:moveTo>
                      <a:pt x="40" y="12"/>
                    </a:moveTo>
                    <a:cubicBezTo>
                      <a:pt x="39" y="12"/>
                      <a:pt x="39" y="13"/>
                      <a:pt x="38" y="14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40" y="14"/>
                      <a:pt x="40" y="13"/>
                      <a:pt x="41" y="12"/>
                    </a:cubicBezTo>
                    <a:cubicBezTo>
                      <a:pt x="40" y="12"/>
                      <a:pt x="40" y="12"/>
                      <a:pt x="40" y="12"/>
                    </a:cubicBezTo>
                    <a:moveTo>
                      <a:pt x="137" y="11"/>
                    </a:moveTo>
                    <a:cubicBezTo>
                      <a:pt x="136" y="13"/>
                      <a:pt x="135" y="14"/>
                      <a:pt x="135" y="15"/>
                    </a:cubicBezTo>
                    <a:cubicBezTo>
                      <a:pt x="135" y="15"/>
                      <a:pt x="135" y="15"/>
                      <a:pt x="135" y="15"/>
                    </a:cubicBezTo>
                    <a:cubicBezTo>
                      <a:pt x="135" y="15"/>
                      <a:pt x="135" y="15"/>
                      <a:pt x="135" y="15"/>
                    </a:cubicBezTo>
                    <a:cubicBezTo>
                      <a:pt x="137" y="12"/>
                      <a:pt x="137" y="12"/>
                      <a:pt x="137" y="12"/>
                    </a:cubicBezTo>
                    <a:cubicBezTo>
                      <a:pt x="137" y="12"/>
                      <a:pt x="137" y="12"/>
                      <a:pt x="137" y="11"/>
                    </a:cubicBezTo>
                    <a:moveTo>
                      <a:pt x="109" y="11"/>
                    </a:moveTo>
                    <a:cubicBezTo>
                      <a:pt x="108" y="13"/>
                      <a:pt x="107" y="15"/>
                      <a:pt x="106" y="16"/>
                    </a:cubicBezTo>
                    <a:cubicBezTo>
                      <a:pt x="113" y="20"/>
                      <a:pt x="119" y="23"/>
                      <a:pt x="125" y="26"/>
                    </a:cubicBezTo>
                    <a:cubicBezTo>
                      <a:pt x="125" y="25"/>
                      <a:pt x="126" y="24"/>
                      <a:pt x="126" y="23"/>
                    </a:cubicBezTo>
                    <a:cubicBezTo>
                      <a:pt x="127" y="23"/>
                      <a:pt x="127" y="23"/>
                      <a:pt x="127" y="22"/>
                    </a:cubicBezTo>
                    <a:cubicBezTo>
                      <a:pt x="123" y="20"/>
                      <a:pt x="120" y="18"/>
                      <a:pt x="116" y="15"/>
                    </a:cubicBezTo>
                    <a:cubicBezTo>
                      <a:pt x="116" y="16"/>
                      <a:pt x="116" y="16"/>
                      <a:pt x="116" y="16"/>
                    </a:cubicBezTo>
                    <a:cubicBezTo>
                      <a:pt x="116" y="16"/>
                      <a:pt x="116" y="16"/>
                      <a:pt x="116" y="15"/>
                    </a:cubicBezTo>
                    <a:cubicBezTo>
                      <a:pt x="114" y="14"/>
                      <a:pt x="112" y="13"/>
                      <a:pt x="109" y="11"/>
                    </a:cubicBezTo>
                    <a:moveTo>
                      <a:pt x="84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11"/>
                      <a:pt x="84" y="11"/>
                      <a:pt x="85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4" y="11"/>
                      <a:pt x="84" y="11"/>
                      <a:pt x="84" y="11"/>
                    </a:cubicBezTo>
                    <a:moveTo>
                      <a:pt x="38" y="11"/>
                    </a:moveTo>
                    <a:cubicBezTo>
                      <a:pt x="38" y="12"/>
                      <a:pt x="38" y="12"/>
                      <a:pt x="37" y="13"/>
                    </a:cubicBezTo>
                    <a:cubicBezTo>
                      <a:pt x="37" y="13"/>
                      <a:pt x="38" y="14"/>
                      <a:pt x="38" y="14"/>
                    </a:cubicBezTo>
                    <a:cubicBezTo>
                      <a:pt x="39" y="13"/>
                      <a:pt x="39" y="12"/>
                      <a:pt x="40" y="11"/>
                    </a:cubicBezTo>
                    <a:cubicBezTo>
                      <a:pt x="39" y="11"/>
                      <a:pt x="39" y="11"/>
                      <a:pt x="38" y="11"/>
                    </a:cubicBezTo>
                    <a:moveTo>
                      <a:pt x="138" y="11"/>
                    </a:moveTo>
                    <a:cubicBezTo>
                      <a:pt x="138" y="11"/>
                      <a:pt x="138" y="11"/>
                      <a:pt x="138" y="11"/>
                    </a:cubicBezTo>
                    <a:cubicBezTo>
                      <a:pt x="140" y="13"/>
                      <a:pt x="142" y="14"/>
                      <a:pt x="144" y="15"/>
                    </a:cubicBezTo>
                    <a:cubicBezTo>
                      <a:pt x="146" y="16"/>
                      <a:pt x="147" y="17"/>
                      <a:pt x="149" y="18"/>
                    </a:cubicBezTo>
                    <a:cubicBezTo>
                      <a:pt x="149" y="18"/>
                      <a:pt x="149" y="18"/>
                      <a:pt x="149" y="18"/>
                    </a:cubicBezTo>
                    <a:cubicBezTo>
                      <a:pt x="146" y="16"/>
                      <a:pt x="142" y="13"/>
                      <a:pt x="138" y="11"/>
                    </a:cubicBezTo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moveTo>
                      <a:pt x="119" y="10"/>
                    </a:moveTo>
                    <a:cubicBezTo>
                      <a:pt x="119" y="11"/>
                      <a:pt x="118" y="12"/>
                      <a:pt x="118" y="13"/>
                    </a:cubicBezTo>
                    <a:cubicBezTo>
                      <a:pt x="128" y="20"/>
                      <a:pt x="128" y="20"/>
                      <a:pt x="128" y="20"/>
                    </a:cubicBezTo>
                    <a:cubicBezTo>
                      <a:pt x="129" y="19"/>
                      <a:pt x="130" y="18"/>
                      <a:pt x="130" y="17"/>
                    </a:cubicBezTo>
                    <a:cubicBezTo>
                      <a:pt x="119" y="10"/>
                      <a:pt x="119" y="10"/>
                      <a:pt x="119" y="10"/>
                    </a:cubicBezTo>
                    <a:moveTo>
                      <a:pt x="137" y="10"/>
                    </a:moveTo>
                    <a:cubicBezTo>
                      <a:pt x="137" y="11"/>
                      <a:pt x="137" y="11"/>
                      <a:pt x="137" y="11"/>
                    </a:cubicBezTo>
                    <a:cubicBezTo>
                      <a:pt x="137" y="11"/>
                      <a:pt x="137" y="11"/>
                      <a:pt x="137" y="11"/>
                    </a:cubicBezTo>
                    <a:cubicBezTo>
                      <a:pt x="138" y="11"/>
                      <a:pt x="138" y="11"/>
                      <a:pt x="138" y="11"/>
                    </a:cubicBezTo>
                    <a:cubicBezTo>
                      <a:pt x="138" y="10"/>
                      <a:pt x="138" y="10"/>
                      <a:pt x="137" y="10"/>
                    </a:cubicBezTo>
                    <a:moveTo>
                      <a:pt x="80" y="10"/>
                    </a:moveTo>
                    <a:cubicBezTo>
                      <a:pt x="80" y="11"/>
                      <a:pt x="79" y="12"/>
                      <a:pt x="79" y="13"/>
                    </a:cubicBezTo>
                    <a:cubicBezTo>
                      <a:pt x="79" y="13"/>
                      <a:pt x="80" y="13"/>
                      <a:pt x="80" y="13"/>
                    </a:cubicBezTo>
                    <a:cubicBezTo>
                      <a:pt x="82" y="11"/>
                      <a:pt x="82" y="11"/>
                      <a:pt x="82" y="11"/>
                    </a:cubicBezTo>
                    <a:cubicBezTo>
                      <a:pt x="81" y="11"/>
                      <a:pt x="81" y="11"/>
                      <a:pt x="80" y="10"/>
                    </a:cubicBezTo>
                    <a:moveTo>
                      <a:pt x="39" y="10"/>
                    </a:moveTo>
                    <a:cubicBezTo>
                      <a:pt x="39" y="10"/>
                      <a:pt x="39" y="10"/>
                      <a:pt x="39" y="10"/>
                    </a:cubicBezTo>
                    <a:cubicBezTo>
                      <a:pt x="39" y="10"/>
                      <a:pt x="39" y="11"/>
                      <a:pt x="40" y="11"/>
                    </a:cubicBezTo>
                    <a:cubicBezTo>
                      <a:pt x="40" y="11"/>
                      <a:pt x="40" y="11"/>
                      <a:pt x="40" y="10"/>
                    </a:cubicBezTo>
                    <a:cubicBezTo>
                      <a:pt x="40" y="10"/>
                      <a:pt x="39" y="10"/>
                      <a:pt x="39" y="10"/>
                    </a:cubicBezTo>
                    <a:moveTo>
                      <a:pt x="81" y="9"/>
                    </a:moveTo>
                    <a:cubicBezTo>
                      <a:pt x="81" y="9"/>
                      <a:pt x="81" y="9"/>
                      <a:pt x="81" y="9"/>
                    </a:cubicBezTo>
                    <a:cubicBezTo>
                      <a:pt x="81" y="10"/>
                      <a:pt x="82" y="10"/>
                      <a:pt x="82" y="10"/>
                    </a:cubicBezTo>
                    <a:cubicBezTo>
                      <a:pt x="82" y="10"/>
                      <a:pt x="82" y="10"/>
                      <a:pt x="82" y="10"/>
                    </a:cubicBezTo>
                    <a:cubicBezTo>
                      <a:pt x="82" y="10"/>
                      <a:pt x="81" y="10"/>
                      <a:pt x="81" y="9"/>
                    </a:cubicBezTo>
                    <a:moveTo>
                      <a:pt x="18" y="9"/>
                    </a:moveTo>
                    <a:cubicBezTo>
                      <a:pt x="17" y="11"/>
                      <a:pt x="16" y="12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8" y="9"/>
                      <a:pt x="18" y="9"/>
                    </a:cubicBezTo>
                    <a:moveTo>
                      <a:pt x="35" y="9"/>
                    </a:moveTo>
                    <a:cubicBezTo>
                      <a:pt x="35" y="10"/>
                      <a:pt x="34" y="10"/>
                      <a:pt x="34" y="11"/>
                    </a:cubicBezTo>
                    <a:cubicBezTo>
                      <a:pt x="35" y="12"/>
                      <a:pt x="35" y="12"/>
                      <a:pt x="36" y="12"/>
                    </a:cubicBezTo>
                    <a:cubicBezTo>
                      <a:pt x="36" y="12"/>
                      <a:pt x="37" y="11"/>
                      <a:pt x="37" y="10"/>
                    </a:cubicBezTo>
                    <a:cubicBezTo>
                      <a:pt x="37" y="10"/>
                      <a:pt x="36" y="9"/>
                      <a:pt x="35" y="9"/>
                    </a:cubicBezTo>
                    <a:moveTo>
                      <a:pt x="87" y="9"/>
                    </a:moveTo>
                    <a:cubicBezTo>
                      <a:pt x="87" y="9"/>
                      <a:pt x="86" y="10"/>
                      <a:pt x="86" y="10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93" y="14"/>
                      <a:pt x="94" y="13"/>
                      <a:pt x="94" y="13"/>
                    </a:cubicBezTo>
                    <a:cubicBezTo>
                      <a:pt x="92" y="11"/>
                      <a:pt x="89" y="10"/>
                      <a:pt x="87" y="9"/>
                    </a:cubicBezTo>
                    <a:moveTo>
                      <a:pt x="60" y="9"/>
                    </a:moveTo>
                    <a:cubicBezTo>
                      <a:pt x="59" y="10"/>
                      <a:pt x="58" y="12"/>
                      <a:pt x="57" y="13"/>
                    </a:cubicBezTo>
                    <a:cubicBezTo>
                      <a:pt x="58" y="14"/>
                      <a:pt x="58" y="14"/>
                      <a:pt x="59" y="15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60" y="9"/>
                    </a:cubicBezTo>
                    <a:moveTo>
                      <a:pt x="36" y="8"/>
                    </a:moveTo>
                    <a:cubicBezTo>
                      <a:pt x="36" y="8"/>
                      <a:pt x="36" y="8"/>
                      <a:pt x="36" y="8"/>
                    </a:cubicBezTo>
                    <a:cubicBezTo>
                      <a:pt x="36" y="9"/>
                      <a:pt x="37" y="9"/>
                      <a:pt x="38" y="10"/>
                    </a:cubicBezTo>
                    <a:cubicBezTo>
                      <a:pt x="38" y="10"/>
                      <a:pt x="38" y="9"/>
                      <a:pt x="38" y="9"/>
                    </a:cubicBezTo>
                    <a:cubicBezTo>
                      <a:pt x="37" y="9"/>
                      <a:pt x="36" y="9"/>
                      <a:pt x="36" y="8"/>
                    </a:cubicBezTo>
                    <a:moveTo>
                      <a:pt x="59" y="8"/>
                    </a:move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7" y="11"/>
                      <a:pt x="58" y="10"/>
                      <a:pt x="59" y="8"/>
                    </a:cubicBezTo>
                    <a:cubicBezTo>
                      <a:pt x="59" y="8"/>
                      <a:pt x="59" y="8"/>
                      <a:pt x="59" y="8"/>
                    </a:cubicBezTo>
                    <a:moveTo>
                      <a:pt x="85" y="8"/>
                    </a:moveTo>
                    <a:cubicBezTo>
                      <a:pt x="85" y="8"/>
                      <a:pt x="85" y="9"/>
                      <a:pt x="85" y="9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6" y="9"/>
                      <a:pt x="87" y="9"/>
                    </a:cubicBezTo>
                    <a:cubicBezTo>
                      <a:pt x="86" y="8"/>
                      <a:pt x="86" y="8"/>
                      <a:pt x="85" y="8"/>
                    </a:cubicBezTo>
                    <a:moveTo>
                      <a:pt x="60" y="8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2" y="9"/>
                      <a:pt x="62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9"/>
                      <a:pt x="61" y="8"/>
                      <a:pt x="60" y="8"/>
                    </a:cubicBezTo>
                    <a:moveTo>
                      <a:pt x="75" y="7"/>
                    </a:moveTo>
                    <a:cubicBezTo>
                      <a:pt x="75" y="8"/>
                      <a:pt x="74" y="9"/>
                      <a:pt x="74" y="10"/>
                    </a:cubicBezTo>
                    <a:cubicBezTo>
                      <a:pt x="75" y="10"/>
                      <a:pt x="76" y="11"/>
                      <a:pt x="77" y="11"/>
                    </a:cubicBezTo>
                    <a:cubicBezTo>
                      <a:pt x="77" y="11"/>
                      <a:pt x="78" y="10"/>
                      <a:pt x="78" y="9"/>
                    </a:cubicBezTo>
                    <a:cubicBezTo>
                      <a:pt x="77" y="9"/>
                      <a:pt x="77" y="8"/>
                      <a:pt x="76" y="8"/>
                    </a:cubicBezTo>
                    <a:cubicBezTo>
                      <a:pt x="76" y="7"/>
                      <a:pt x="76" y="7"/>
                      <a:pt x="75" y="7"/>
                    </a:cubicBezTo>
                    <a:moveTo>
                      <a:pt x="59" y="7"/>
                    </a:move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moveTo>
                      <a:pt x="103" y="7"/>
                    </a:moveTo>
                    <a:cubicBezTo>
                      <a:pt x="102" y="9"/>
                      <a:pt x="100" y="11"/>
                      <a:pt x="99" y="12"/>
                    </a:cubicBezTo>
                    <a:cubicBezTo>
                      <a:pt x="102" y="14"/>
                      <a:pt x="104" y="15"/>
                      <a:pt x="106" y="16"/>
                    </a:cubicBezTo>
                    <a:cubicBezTo>
                      <a:pt x="107" y="14"/>
                      <a:pt x="108" y="13"/>
                      <a:pt x="109" y="11"/>
                    </a:cubicBezTo>
                    <a:cubicBezTo>
                      <a:pt x="107" y="10"/>
                      <a:pt x="105" y="8"/>
                      <a:pt x="103" y="7"/>
                    </a:cubicBezTo>
                    <a:moveTo>
                      <a:pt x="62" y="7"/>
                    </a:moveTo>
                    <a:cubicBezTo>
                      <a:pt x="63" y="7"/>
                      <a:pt x="63" y="7"/>
                      <a:pt x="63" y="7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62" y="7"/>
                      <a:pt x="62" y="7"/>
                      <a:pt x="62" y="7"/>
                    </a:cubicBezTo>
                    <a:moveTo>
                      <a:pt x="42" y="7"/>
                    </a:moveTo>
                    <a:cubicBezTo>
                      <a:pt x="42" y="7"/>
                      <a:pt x="42" y="7"/>
                      <a:pt x="42" y="7"/>
                    </a:cubicBezTo>
                    <a:cubicBezTo>
                      <a:pt x="42" y="7"/>
                      <a:pt x="43" y="7"/>
                      <a:pt x="43" y="8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2" y="7"/>
                    </a:cubicBezTo>
                    <a:moveTo>
                      <a:pt x="56" y="6"/>
                    </a:moveTo>
                    <a:cubicBezTo>
                      <a:pt x="55" y="8"/>
                      <a:pt x="54" y="10"/>
                      <a:pt x="53" y="11"/>
                    </a:cubicBezTo>
                    <a:cubicBezTo>
                      <a:pt x="54" y="12"/>
                      <a:pt x="54" y="12"/>
                      <a:pt x="55" y="13"/>
                    </a:cubicBezTo>
                    <a:cubicBezTo>
                      <a:pt x="56" y="11"/>
                      <a:pt x="57" y="9"/>
                      <a:pt x="58" y="8"/>
                    </a:cubicBezTo>
                    <a:cubicBezTo>
                      <a:pt x="57" y="7"/>
                      <a:pt x="57" y="7"/>
                      <a:pt x="56" y="6"/>
                    </a:cubicBezTo>
                    <a:moveTo>
                      <a:pt x="83" y="6"/>
                    </a:moveTo>
                    <a:cubicBezTo>
                      <a:pt x="82" y="7"/>
                      <a:pt x="82" y="7"/>
                      <a:pt x="82" y="8"/>
                    </a:cubicBezTo>
                    <a:cubicBezTo>
                      <a:pt x="83" y="8"/>
                      <a:pt x="83" y="8"/>
                      <a:pt x="83" y="8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4" y="7"/>
                      <a:pt x="83" y="7"/>
                      <a:pt x="83" y="6"/>
                    </a:cubicBezTo>
                    <a:moveTo>
                      <a:pt x="76" y="6"/>
                    </a:moveTo>
                    <a:cubicBezTo>
                      <a:pt x="76" y="6"/>
                      <a:pt x="76" y="6"/>
                      <a:pt x="76" y="6"/>
                    </a:cubicBezTo>
                    <a:cubicBezTo>
                      <a:pt x="77" y="7"/>
                      <a:pt x="78" y="8"/>
                      <a:pt x="79" y="8"/>
                    </a:cubicBezTo>
                    <a:cubicBezTo>
                      <a:pt x="79" y="8"/>
                      <a:pt x="79" y="8"/>
                      <a:pt x="79" y="8"/>
                    </a:cubicBezTo>
                    <a:cubicBezTo>
                      <a:pt x="78" y="8"/>
                      <a:pt x="77" y="7"/>
                      <a:pt x="76" y="6"/>
                    </a:cubicBezTo>
                    <a:moveTo>
                      <a:pt x="141" y="6"/>
                    </a:moveTo>
                    <a:cubicBezTo>
                      <a:pt x="141" y="6"/>
                      <a:pt x="141" y="7"/>
                      <a:pt x="140" y="7"/>
                    </a:cubicBezTo>
                    <a:cubicBezTo>
                      <a:pt x="144" y="9"/>
                      <a:pt x="148" y="11"/>
                      <a:pt x="152" y="13"/>
                    </a:cubicBezTo>
                    <a:cubicBezTo>
                      <a:pt x="152" y="13"/>
                      <a:pt x="152" y="13"/>
                      <a:pt x="152" y="13"/>
                    </a:cubicBezTo>
                    <a:cubicBezTo>
                      <a:pt x="148" y="10"/>
                      <a:pt x="145" y="8"/>
                      <a:pt x="141" y="6"/>
                    </a:cubicBezTo>
                    <a:moveTo>
                      <a:pt x="41" y="6"/>
                    </a:moveTo>
                    <a:cubicBezTo>
                      <a:pt x="41" y="6"/>
                      <a:pt x="41" y="6"/>
                      <a:pt x="41" y="6"/>
                    </a:cubicBezTo>
                    <a:cubicBezTo>
                      <a:pt x="41" y="6"/>
                      <a:pt x="42" y="7"/>
                      <a:pt x="42" y="7"/>
                    </a:cubicBezTo>
                    <a:cubicBezTo>
                      <a:pt x="42" y="7"/>
                      <a:pt x="42" y="7"/>
                      <a:pt x="42" y="6"/>
                    </a:cubicBezTo>
                    <a:cubicBezTo>
                      <a:pt x="42" y="6"/>
                      <a:pt x="42" y="6"/>
                      <a:pt x="41" y="6"/>
                    </a:cubicBezTo>
                    <a:moveTo>
                      <a:pt x="140" y="6"/>
                    </a:moveTo>
                    <a:cubicBezTo>
                      <a:pt x="140" y="6"/>
                      <a:pt x="140" y="6"/>
                      <a:pt x="140" y="6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6"/>
                      <a:pt x="140" y="6"/>
                      <a:pt x="140" y="6"/>
                    </a:cubicBezTo>
                    <a:cubicBezTo>
                      <a:pt x="140" y="6"/>
                      <a:pt x="140" y="6"/>
                      <a:pt x="140" y="6"/>
                    </a:cubicBezTo>
                    <a:moveTo>
                      <a:pt x="141" y="5"/>
                    </a:moveTo>
                    <a:cubicBezTo>
                      <a:pt x="141" y="6"/>
                      <a:pt x="141" y="6"/>
                      <a:pt x="141" y="6"/>
                    </a:cubicBezTo>
                    <a:cubicBezTo>
                      <a:pt x="145" y="8"/>
                      <a:pt x="148" y="10"/>
                      <a:pt x="152" y="13"/>
                    </a:cubicBezTo>
                    <a:cubicBezTo>
                      <a:pt x="152" y="12"/>
                      <a:pt x="152" y="12"/>
                      <a:pt x="153" y="12"/>
                    </a:cubicBezTo>
                    <a:cubicBezTo>
                      <a:pt x="149" y="10"/>
                      <a:pt x="145" y="8"/>
                      <a:pt x="141" y="5"/>
                    </a:cubicBezTo>
                    <a:moveTo>
                      <a:pt x="57" y="5"/>
                    </a:moveTo>
                    <a:cubicBezTo>
                      <a:pt x="57" y="6"/>
                      <a:pt x="56" y="6"/>
                      <a:pt x="56" y="6"/>
                    </a:cubicBezTo>
                    <a:cubicBezTo>
                      <a:pt x="57" y="6"/>
                      <a:pt x="58" y="7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8" y="6"/>
                      <a:pt x="57" y="6"/>
                      <a:pt x="57" y="5"/>
                    </a:cubicBezTo>
                    <a:moveTo>
                      <a:pt x="142" y="5"/>
                    </a:moveTo>
                    <a:cubicBezTo>
                      <a:pt x="141" y="5"/>
                      <a:pt x="141" y="5"/>
                      <a:pt x="141" y="5"/>
                    </a:cubicBezTo>
                    <a:cubicBezTo>
                      <a:pt x="145" y="8"/>
                      <a:pt x="149" y="10"/>
                      <a:pt x="153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49" y="10"/>
                      <a:pt x="145" y="7"/>
                      <a:pt x="142" y="5"/>
                    </a:cubicBezTo>
                    <a:moveTo>
                      <a:pt x="141" y="5"/>
                    </a:moveTo>
                    <a:cubicBezTo>
                      <a:pt x="141" y="5"/>
                      <a:pt x="140" y="5"/>
                      <a:pt x="140" y="5"/>
                    </a:cubicBezTo>
                    <a:cubicBezTo>
                      <a:pt x="140" y="5"/>
                      <a:pt x="140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moveTo>
                      <a:pt x="141" y="5"/>
                    </a:move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moveTo>
                      <a:pt x="99" y="5"/>
                    </a:moveTo>
                    <a:cubicBezTo>
                      <a:pt x="98" y="6"/>
                      <a:pt x="96" y="8"/>
                      <a:pt x="95" y="10"/>
                    </a:cubicBezTo>
                    <a:cubicBezTo>
                      <a:pt x="96" y="10"/>
                      <a:pt x="96" y="10"/>
                      <a:pt x="96" y="10"/>
                    </a:cubicBezTo>
                    <a:cubicBezTo>
                      <a:pt x="97" y="8"/>
                      <a:pt x="98" y="6"/>
                      <a:pt x="99" y="5"/>
                    </a:cubicBezTo>
                    <a:cubicBezTo>
                      <a:pt x="99" y="5"/>
                      <a:pt x="99" y="5"/>
                      <a:pt x="99" y="5"/>
                    </a:cubicBezTo>
                    <a:moveTo>
                      <a:pt x="38" y="4"/>
                    </a:moveTo>
                    <a:cubicBezTo>
                      <a:pt x="38" y="4"/>
                      <a:pt x="38" y="4"/>
                      <a:pt x="38" y="5"/>
                    </a:cubicBezTo>
                    <a:cubicBezTo>
                      <a:pt x="39" y="5"/>
                      <a:pt x="39" y="5"/>
                      <a:pt x="40" y="6"/>
                    </a:cubicBezTo>
                    <a:cubicBezTo>
                      <a:pt x="40" y="6"/>
                      <a:pt x="40" y="6"/>
                      <a:pt x="40" y="5"/>
                    </a:cubicBezTo>
                    <a:cubicBezTo>
                      <a:pt x="40" y="5"/>
                      <a:pt x="39" y="5"/>
                      <a:pt x="38" y="4"/>
                    </a:cubicBezTo>
                    <a:moveTo>
                      <a:pt x="27" y="4"/>
                    </a:moveTo>
                    <a:cubicBezTo>
                      <a:pt x="27" y="5"/>
                      <a:pt x="26" y="5"/>
                      <a:pt x="26" y="6"/>
                    </a:cubicBezTo>
                    <a:cubicBezTo>
                      <a:pt x="26" y="7"/>
                      <a:pt x="27" y="7"/>
                      <a:pt x="28" y="7"/>
                    </a:cubicBezTo>
                    <a:cubicBezTo>
                      <a:pt x="28" y="7"/>
                      <a:pt x="29" y="6"/>
                      <a:pt x="29" y="5"/>
                    </a:cubicBezTo>
                    <a:cubicBezTo>
                      <a:pt x="28" y="5"/>
                      <a:pt x="28" y="4"/>
                      <a:pt x="27" y="4"/>
                    </a:cubicBezTo>
                    <a:moveTo>
                      <a:pt x="124" y="4"/>
                    </a:moveTo>
                    <a:cubicBezTo>
                      <a:pt x="123" y="5"/>
                      <a:pt x="122" y="6"/>
                      <a:pt x="121" y="8"/>
                    </a:cubicBezTo>
                    <a:cubicBezTo>
                      <a:pt x="125" y="10"/>
                      <a:pt x="128" y="12"/>
                      <a:pt x="132" y="14"/>
                    </a:cubicBezTo>
                    <a:cubicBezTo>
                      <a:pt x="133" y="13"/>
                      <a:pt x="133" y="11"/>
                      <a:pt x="134" y="10"/>
                    </a:cubicBezTo>
                    <a:cubicBezTo>
                      <a:pt x="131" y="8"/>
                      <a:pt x="127" y="6"/>
                      <a:pt x="124" y="4"/>
                    </a:cubicBezTo>
                    <a:moveTo>
                      <a:pt x="78" y="4"/>
                    </a:moveTo>
                    <a:cubicBezTo>
                      <a:pt x="77" y="4"/>
                      <a:pt x="77" y="4"/>
                      <a:pt x="77" y="5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6"/>
                      <a:pt x="80" y="6"/>
                      <a:pt x="81" y="5"/>
                    </a:cubicBezTo>
                    <a:cubicBezTo>
                      <a:pt x="80" y="5"/>
                      <a:pt x="80" y="5"/>
                      <a:pt x="80" y="5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6"/>
                      <a:pt x="80" y="5"/>
                      <a:pt x="80" y="5"/>
                    </a:cubicBezTo>
                    <a:cubicBezTo>
                      <a:pt x="79" y="5"/>
                      <a:pt x="79" y="4"/>
                      <a:pt x="78" y="4"/>
                    </a:cubicBezTo>
                    <a:moveTo>
                      <a:pt x="155" y="3"/>
                    </a:moveTo>
                    <a:cubicBezTo>
                      <a:pt x="156" y="4"/>
                      <a:pt x="157" y="4"/>
                      <a:pt x="157" y="4"/>
                    </a:cubicBezTo>
                    <a:cubicBezTo>
                      <a:pt x="157" y="4"/>
                      <a:pt x="157" y="4"/>
                      <a:pt x="157" y="4"/>
                    </a:cubicBezTo>
                    <a:cubicBezTo>
                      <a:pt x="155" y="3"/>
                      <a:pt x="155" y="3"/>
                      <a:pt x="155" y="3"/>
                    </a:cubicBezTo>
                    <a:moveTo>
                      <a:pt x="151" y="3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52" y="4"/>
                      <a:pt x="154" y="5"/>
                      <a:pt x="156" y="6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1" y="3"/>
                      <a:pt x="151" y="3"/>
                      <a:pt x="151" y="3"/>
                    </a:cubicBezTo>
                    <a:moveTo>
                      <a:pt x="105" y="3"/>
                    </a:moveTo>
                    <a:cubicBezTo>
                      <a:pt x="105" y="3"/>
                      <a:pt x="105" y="3"/>
                      <a:pt x="105" y="4"/>
                    </a:cubicBezTo>
                    <a:cubicBezTo>
                      <a:pt x="105" y="4"/>
                      <a:pt x="104" y="4"/>
                      <a:pt x="104" y="5"/>
                    </a:cubicBezTo>
                    <a:cubicBezTo>
                      <a:pt x="118" y="13"/>
                      <a:pt x="118" y="13"/>
                      <a:pt x="118" y="13"/>
                    </a:cubicBezTo>
                    <a:cubicBezTo>
                      <a:pt x="118" y="12"/>
                      <a:pt x="119" y="11"/>
                      <a:pt x="119" y="10"/>
                    </a:cubicBezTo>
                    <a:cubicBezTo>
                      <a:pt x="113" y="7"/>
                      <a:pt x="113" y="7"/>
                      <a:pt x="113" y="7"/>
                    </a:cubicBezTo>
                    <a:cubicBezTo>
                      <a:pt x="111" y="6"/>
                      <a:pt x="108" y="4"/>
                      <a:pt x="105" y="3"/>
                    </a:cubicBezTo>
                    <a:moveTo>
                      <a:pt x="28" y="3"/>
                    </a:moveTo>
                    <a:cubicBezTo>
                      <a:pt x="28" y="3"/>
                      <a:pt x="27" y="3"/>
                      <a:pt x="27" y="3"/>
                    </a:cubicBezTo>
                    <a:cubicBezTo>
                      <a:pt x="28" y="3"/>
                      <a:pt x="29" y="4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8" y="3"/>
                      <a:pt x="28" y="3"/>
                      <a:pt x="28" y="3"/>
                    </a:cubicBezTo>
                    <a:moveTo>
                      <a:pt x="124" y="2"/>
                    </a:moveTo>
                    <a:cubicBezTo>
                      <a:pt x="124" y="3"/>
                      <a:pt x="124" y="3"/>
                      <a:pt x="124" y="3"/>
                    </a:cubicBezTo>
                    <a:cubicBezTo>
                      <a:pt x="128" y="5"/>
                      <a:pt x="131" y="7"/>
                      <a:pt x="134" y="9"/>
                    </a:cubicBezTo>
                    <a:cubicBezTo>
                      <a:pt x="135" y="9"/>
                      <a:pt x="135" y="9"/>
                      <a:pt x="135" y="9"/>
                    </a:cubicBezTo>
                    <a:cubicBezTo>
                      <a:pt x="132" y="7"/>
                      <a:pt x="128" y="5"/>
                      <a:pt x="124" y="2"/>
                    </a:cubicBezTo>
                    <a:moveTo>
                      <a:pt x="151" y="2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5" y="5"/>
                      <a:pt x="153" y="3"/>
                      <a:pt x="151" y="2"/>
                    </a:cubicBezTo>
                    <a:moveTo>
                      <a:pt x="23" y="2"/>
                    </a:moveTo>
                    <a:cubicBezTo>
                      <a:pt x="23" y="2"/>
                      <a:pt x="22" y="3"/>
                      <a:pt x="22" y="4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moveTo>
                      <a:pt x="152" y="1"/>
                    </a:moveTo>
                    <a:cubicBezTo>
                      <a:pt x="152" y="2"/>
                      <a:pt x="151" y="2"/>
                      <a:pt x="151" y="2"/>
                    </a:cubicBezTo>
                    <a:cubicBezTo>
                      <a:pt x="153" y="3"/>
                      <a:pt x="155" y="4"/>
                      <a:pt x="157" y="5"/>
                    </a:cubicBezTo>
                    <a:cubicBezTo>
                      <a:pt x="157" y="5"/>
                      <a:pt x="157" y="5"/>
                      <a:pt x="157" y="5"/>
                    </a:cubicBezTo>
                    <a:cubicBezTo>
                      <a:pt x="155" y="4"/>
                      <a:pt x="153" y="2"/>
                      <a:pt x="152" y="1"/>
                    </a:cubicBezTo>
                    <a:moveTo>
                      <a:pt x="144" y="1"/>
                    </a:moveTo>
                    <a:cubicBezTo>
                      <a:pt x="143" y="3"/>
                      <a:pt x="142" y="4"/>
                      <a:pt x="142" y="5"/>
                    </a:cubicBezTo>
                    <a:cubicBezTo>
                      <a:pt x="145" y="7"/>
                      <a:pt x="149" y="10"/>
                      <a:pt x="153" y="12"/>
                    </a:cubicBezTo>
                    <a:cubicBezTo>
                      <a:pt x="154" y="11"/>
                      <a:pt x="154" y="9"/>
                      <a:pt x="155" y="8"/>
                    </a:cubicBezTo>
                    <a:cubicBezTo>
                      <a:pt x="151" y="6"/>
                      <a:pt x="148" y="3"/>
                      <a:pt x="144" y="1"/>
                    </a:cubicBezTo>
                    <a:moveTo>
                      <a:pt x="65" y="1"/>
                    </a:moveTo>
                    <a:cubicBezTo>
                      <a:pt x="64" y="2"/>
                      <a:pt x="64" y="3"/>
                      <a:pt x="63" y="4"/>
                    </a:cubicBezTo>
                    <a:cubicBezTo>
                      <a:pt x="64" y="4"/>
                      <a:pt x="64" y="5"/>
                      <a:pt x="65" y="5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66" y="2"/>
                      <a:pt x="65" y="1"/>
                      <a:pt x="65" y="1"/>
                    </a:cubicBezTo>
                    <a:moveTo>
                      <a:pt x="143" y="1"/>
                    </a:moveTo>
                    <a:cubicBezTo>
                      <a:pt x="142" y="2"/>
                      <a:pt x="142" y="3"/>
                      <a:pt x="141" y="5"/>
                    </a:cubicBezTo>
                    <a:cubicBezTo>
                      <a:pt x="141" y="5"/>
                      <a:pt x="141" y="5"/>
                      <a:pt x="141" y="5"/>
                    </a:cubicBezTo>
                    <a:cubicBezTo>
                      <a:pt x="143" y="1"/>
                      <a:pt x="143" y="1"/>
                      <a:pt x="143" y="1"/>
                    </a:cubicBezTo>
                    <a:cubicBezTo>
                      <a:pt x="143" y="1"/>
                      <a:pt x="143" y="1"/>
                      <a:pt x="143" y="1"/>
                    </a:cubicBezTo>
                    <a:moveTo>
                      <a:pt x="152" y="1"/>
                    </a:moveTo>
                    <a:cubicBezTo>
                      <a:pt x="152" y="1"/>
                      <a:pt x="152" y="1"/>
                      <a:pt x="152" y="1"/>
                    </a:cubicBezTo>
                    <a:cubicBezTo>
                      <a:pt x="154" y="2"/>
                      <a:pt x="156" y="3"/>
                      <a:pt x="157" y="4"/>
                    </a:cubicBezTo>
                    <a:cubicBezTo>
                      <a:pt x="157" y="4"/>
                      <a:pt x="157" y="4"/>
                      <a:pt x="158" y="4"/>
                    </a:cubicBezTo>
                    <a:cubicBezTo>
                      <a:pt x="156" y="3"/>
                      <a:pt x="154" y="2"/>
                      <a:pt x="152" y="1"/>
                    </a:cubicBezTo>
                    <a:moveTo>
                      <a:pt x="64" y="0"/>
                    </a:moveTo>
                    <a:cubicBezTo>
                      <a:pt x="64" y="1"/>
                      <a:pt x="63" y="2"/>
                      <a:pt x="62" y="3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4" y="3"/>
                      <a:pt x="64" y="2"/>
                      <a:pt x="65" y="1"/>
                    </a:cubicBezTo>
                    <a:cubicBezTo>
                      <a:pt x="65" y="1"/>
                      <a:pt x="64" y="1"/>
                      <a:pt x="64" y="0"/>
                    </a:cubicBezTo>
                    <a:moveTo>
                      <a:pt x="147" y="0"/>
                    </a:moveTo>
                    <a:cubicBezTo>
                      <a:pt x="148" y="1"/>
                      <a:pt x="149" y="2"/>
                      <a:pt x="151" y="3"/>
                    </a:cubicBezTo>
                    <a:cubicBezTo>
                      <a:pt x="151" y="3"/>
                      <a:pt x="151" y="3"/>
                      <a:pt x="151" y="3"/>
                    </a:cubicBezTo>
                    <a:cubicBezTo>
                      <a:pt x="147" y="0"/>
                      <a:pt x="147" y="0"/>
                      <a:pt x="147" y="0"/>
                    </a:cubicBezTo>
                    <a:moveTo>
                      <a:pt x="24" y="0"/>
                    </a:moveTo>
                    <a:cubicBezTo>
                      <a:pt x="24" y="1"/>
                      <a:pt x="24" y="1"/>
                      <a:pt x="23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6" name="Freeform 9921"/>
              <p:cNvSpPr>
                <a:spLocks noEditPoints="1"/>
              </p:cNvSpPr>
              <p:nvPr/>
            </p:nvSpPr>
            <p:spPr bwMode="auto">
              <a:xfrm>
                <a:off x="-404" y="3429"/>
                <a:ext cx="230" cy="135"/>
              </a:xfrm>
              <a:custGeom>
                <a:avLst/>
                <a:gdLst>
                  <a:gd name="T0" fmla="*/ 77 w 97"/>
                  <a:gd name="T1" fmla="*/ 57 h 57"/>
                  <a:gd name="T2" fmla="*/ 93 w 97"/>
                  <a:gd name="T3" fmla="*/ 53 h 57"/>
                  <a:gd name="T4" fmla="*/ 91 w 97"/>
                  <a:gd name="T5" fmla="*/ 51 h 57"/>
                  <a:gd name="T6" fmla="*/ 92 w 97"/>
                  <a:gd name="T7" fmla="*/ 52 h 57"/>
                  <a:gd name="T8" fmla="*/ 62 w 97"/>
                  <a:gd name="T9" fmla="*/ 47 h 57"/>
                  <a:gd name="T10" fmla="*/ 71 w 97"/>
                  <a:gd name="T11" fmla="*/ 53 h 57"/>
                  <a:gd name="T12" fmla="*/ 81 w 97"/>
                  <a:gd name="T13" fmla="*/ 46 h 57"/>
                  <a:gd name="T14" fmla="*/ 81 w 97"/>
                  <a:gd name="T15" fmla="*/ 46 h 57"/>
                  <a:gd name="T16" fmla="*/ 85 w 97"/>
                  <a:gd name="T17" fmla="*/ 48 h 57"/>
                  <a:gd name="T18" fmla="*/ 81 w 97"/>
                  <a:gd name="T19" fmla="*/ 46 h 57"/>
                  <a:gd name="T20" fmla="*/ 52 w 97"/>
                  <a:gd name="T21" fmla="*/ 41 h 57"/>
                  <a:gd name="T22" fmla="*/ 53 w 97"/>
                  <a:gd name="T23" fmla="*/ 42 h 57"/>
                  <a:gd name="T24" fmla="*/ 47 w 97"/>
                  <a:gd name="T25" fmla="*/ 38 h 57"/>
                  <a:gd name="T26" fmla="*/ 46 w 97"/>
                  <a:gd name="T27" fmla="*/ 38 h 57"/>
                  <a:gd name="T28" fmla="*/ 68 w 97"/>
                  <a:gd name="T29" fmla="*/ 37 h 57"/>
                  <a:gd name="T30" fmla="*/ 77 w 97"/>
                  <a:gd name="T31" fmla="*/ 43 h 57"/>
                  <a:gd name="T32" fmla="*/ 68 w 97"/>
                  <a:gd name="T33" fmla="*/ 37 h 57"/>
                  <a:gd name="T34" fmla="*/ 68 w 97"/>
                  <a:gd name="T35" fmla="*/ 37 h 57"/>
                  <a:gd name="T36" fmla="*/ 45 w 97"/>
                  <a:gd name="T37" fmla="*/ 37 h 57"/>
                  <a:gd name="T38" fmla="*/ 43 w 97"/>
                  <a:gd name="T39" fmla="*/ 36 h 57"/>
                  <a:gd name="T40" fmla="*/ 41 w 97"/>
                  <a:gd name="T41" fmla="*/ 35 h 57"/>
                  <a:gd name="T42" fmla="*/ 52 w 97"/>
                  <a:gd name="T43" fmla="*/ 28 h 57"/>
                  <a:gd name="T44" fmla="*/ 59 w 97"/>
                  <a:gd name="T45" fmla="*/ 32 h 57"/>
                  <a:gd name="T46" fmla="*/ 51 w 97"/>
                  <a:gd name="T47" fmla="*/ 29 h 57"/>
                  <a:gd name="T48" fmla="*/ 52 w 97"/>
                  <a:gd name="T49" fmla="*/ 28 h 57"/>
                  <a:gd name="T50" fmla="*/ 50 w 97"/>
                  <a:gd name="T51" fmla="*/ 28 h 57"/>
                  <a:gd name="T52" fmla="*/ 28 w 97"/>
                  <a:gd name="T53" fmla="*/ 26 h 57"/>
                  <a:gd name="T54" fmla="*/ 30 w 97"/>
                  <a:gd name="T55" fmla="*/ 27 h 57"/>
                  <a:gd name="T56" fmla="*/ 48 w 97"/>
                  <a:gd name="T57" fmla="*/ 25 h 57"/>
                  <a:gd name="T58" fmla="*/ 48 w 97"/>
                  <a:gd name="T59" fmla="*/ 25 h 57"/>
                  <a:gd name="T60" fmla="*/ 27 w 97"/>
                  <a:gd name="T61" fmla="*/ 26 h 57"/>
                  <a:gd name="T62" fmla="*/ 27 w 97"/>
                  <a:gd name="T63" fmla="*/ 25 h 57"/>
                  <a:gd name="T64" fmla="*/ 26 w 97"/>
                  <a:gd name="T65" fmla="*/ 25 h 57"/>
                  <a:gd name="T66" fmla="*/ 44 w 97"/>
                  <a:gd name="T67" fmla="*/ 23 h 57"/>
                  <a:gd name="T68" fmla="*/ 47 w 97"/>
                  <a:gd name="T69" fmla="*/ 25 h 57"/>
                  <a:gd name="T70" fmla="*/ 14 w 97"/>
                  <a:gd name="T71" fmla="*/ 17 h 57"/>
                  <a:gd name="T72" fmla="*/ 15 w 97"/>
                  <a:gd name="T73" fmla="*/ 18 h 57"/>
                  <a:gd name="T74" fmla="*/ 16 w 97"/>
                  <a:gd name="T75" fmla="*/ 18 h 57"/>
                  <a:gd name="T76" fmla="*/ 14 w 97"/>
                  <a:gd name="T77" fmla="*/ 17 h 57"/>
                  <a:gd name="T78" fmla="*/ 35 w 97"/>
                  <a:gd name="T79" fmla="*/ 19 h 57"/>
                  <a:gd name="T80" fmla="*/ 34 w 97"/>
                  <a:gd name="T81" fmla="*/ 18 h 57"/>
                  <a:gd name="T82" fmla="*/ 32 w 97"/>
                  <a:gd name="T83" fmla="*/ 16 h 57"/>
                  <a:gd name="T84" fmla="*/ 32 w 97"/>
                  <a:gd name="T85" fmla="*/ 16 h 57"/>
                  <a:gd name="T86" fmla="*/ 31 w 97"/>
                  <a:gd name="T87" fmla="*/ 17 h 57"/>
                  <a:gd name="T88" fmla="*/ 31 w 97"/>
                  <a:gd name="T89" fmla="*/ 16 h 57"/>
                  <a:gd name="T90" fmla="*/ 21 w 97"/>
                  <a:gd name="T91" fmla="*/ 11 h 57"/>
                  <a:gd name="T92" fmla="*/ 1 w 97"/>
                  <a:gd name="T93" fmla="*/ 9 h 57"/>
                  <a:gd name="T94" fmla="*/ 3 w 97"/>
                  <a:gd name="T95" fmla="*/ 10 h 57"/>
                  <a:gd name="T96" fmla="*/ 18 w 97"/>
                  <a:gd name="T97" fmla="*/ 10 h 57"/>
                  <a:gd name="T98" fmla="*/ 19 w 97"/>
                  <a:gd name="T99" fmla="*/ 8 h 57"/>
                  <a:gd name="T100" fmla="*/ 0 w 97"/>
                  <a:gd name="T101" fmla="*/ 9 h 57"/>
                  <a:gd name="T102" fmla="*/ 1 w 97"/>
                  <a:gd name="T103" fmla="*/ 9 h 57"/>
                  <a:gd name="T104" fmla="*/ 6 w 97"/>
                  <a:gd name="T105" fmla="*/ 0 h 57"/>
                  <a:gd name="T106" fmla="*/ 8 w 97"/>
                  <a:gd name="T107" fmla="*/ 2 h 57"/>
                  <a:gd name="T108" fmla="*/ 5 w 97"/>
                  <a:gd name="T109" fmla="*/ 2 h 57"/>
                  <a:gd name="T110" fmla="*/ 6 w 97"/>
                  <a:gd name="T111" fmla="*/ 0 h 57"/>
                  <a:gd name="T112" fmla="*/ 5 w 97"/>
                  <a:gd name="T113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97" h="57">
                    <a:moveTo>
                      <a:pt x="75" y="56"/>
                    </a:moveTo>
                    <a:cubicBezTo>
                      <a:pt x="75" y="56"/>
                      <a:pt x="75" y="56"/>
                      <a:pt x="75" y="56"/>
                    </a:cubicBezTo>
                    <a:cubicBezTo>
                      <a:pt x="76" y="56"/>
                      <a:pt x="76" y="56"/>
                      <a:pt x="77" y="57"/>
                    </a:cubicBezTo>
                    <a:cubicBezTo>
                      <a:pt x="75" y="56"/>
                      <a:pt x="75" y="56"/>
                      <a:pt x="75" y="56"/>
                    </a:cubicBezTo>
                    <a:moveTo>
                      <a:pt x="93" y="53"/>
                    </a:moveTo>
                    <a:cubicBezTo>
                      <a:pt x="93" y="53"/>
                      <a:pt x="93" y="53"/>
                      <a:pt x="93" y="53"/>
                    </a:cubicBezTo>
                    <a:cubicBezTo>
                      <a:pt x="97" y="55"/>
                      <a:pt x="97" y="55"/>
                      <a:pt x="97" y="55"/>
                    </a:cubicBezTo>
                    <a:cubicBezTo>
                      <a:pt x="95" y="54"/>
                      <a:pt x="94" y="53"/>
                      <a:pt x="93" y="53"/>
                    </a:cubicBezTo>
                    <a:moveTo>
                      <a:pt x="91" y="51"/>
                    </a:moveTo>
                    <a:cubicBezTo>
                      <a:pt x="91" y="51"/>
                      <a:pt x="90" y="51"/>
                      <a:pt x="90" y="51"/>
                    </a:cubicBezTo>
                    <a:cubicBezTo>
                      <a:pt x="91" y="52"/>
                      <a:pt x="91" y="52"/>
                      <a:pt x="91" y="52"/>
                    </a:cubicBezTo>
                    <a:cubicBezTo>
                      <a:pt x="91" y="52"/>
                      <a:pt x="91" y="52"/>
                      <a:pt x="92" y="52"/>
                    </a:cubicBezTo>
                    <a:cubicBezTo>
                      <a:pt x="91" y="52"/>
                      <a:pt x="91" y="51"/>
                      <a:pt x="91" y="51"/>
                    </a:cubicBezTo>
                    <a:cubicBezTo>
                      <a:pt x="91" y="51"/>
                      <a:pt x="91" y="51"/>
                      <a:pt x="91" y="51"/>
                    </a:cubicBezTo>
                    <a:moveTo>
                      <a:pt x="62" y="47"/>
                    </a:moveTo>
                    <a:cubicBezTo>
                      <a:pt x="62" y="47"/>
                      <a:pt x="62" y="47"/>
                      <a:pt x="62" y="47"/>
                    </a:cubicBezTo>
                    <a:cubicBezTo>
                      <a:pt x="65" y="49"/>
                      <a:pt x="68" y="51"/>
                      <a:pt x="71" y="53"/>
                    </a:cubicBezTo>
                    <a:cubicBezTo>
                      <a:pt x="71" y="53"/>
                      <a:pt x="71" y="53"/>
                      <a:pt x="71" y="53"/>
                    </a:cubicBezTo>
                    <a:cubicBezTo>
                      <a:pt x="62" y="47"/>
                      <a:pt x="62" y="47"/>
                      <a:pt x="62" y="47"/>
                    </a:cubicBezTo>
                    <a:cubicBezTo>
                      <a:pt x="62" y="47"/>
                      <a:pt x="62" y="47"/>
                      <a:pt x="62" y="47"/>
                    </a:cubicBezTo>
                    <a:moveTo>
                      <a:pt x="81" y="46"/>
                    </a:moveTo>
                    <a:cubicBezTo>
                      <a:pt x="81" y="46"/>
                      <a:pt x="81" y="46"/>
                      <a:pt x="81" y="46"/>
                    </a:cubicBezTo>
                    <a:cubicBezTo>
                      <a:pt x="82" y="47"/>
                      <a:pt x="82" y="47"/>
                      <a:pt x="82" y="47"/>
                    </a:cubicBezTo>
                    <a:cubicBezTo>
                      <a:pt x="82" y="46"/>
                      <a:pt x="81" y="46"/>
                      <a:pt x="81" y="46"/>
                    </a:cubicBezTo>
                    <a:moveTo>
                      <a:pt x="81" y="46"/>
                    </a:moveTo>
                    <a:cubicBezTo>
                      <a:pt x="81" y="46"/>
                      <a:pt x="81" y="46"/>
                      <a:pt x="81" y="46"/>
                    </a:cubicBezTo>
                    <a:cubicBezTo>
                      <a:pt x="83" y="47"/>
                      <a:pt x="84" y="48"/>
                      <a:pt x="85" y="48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6" y="48"/>
                      <a:pt x="84" y="47"/>
                      <a:pt x="81" y="46"/>
                    </a:cubicBezTo>
                    <a:moveTo>
                      <a:pt x="47" y="38"/>
                    </a:moveTo>
                    <a:cubicBezTo>
                      <a:pt x="47" y="38"/>
                      <a:pt x="47" y="38"/>
                      <a:pt x="47" y="38"/>
                    </a:cubicBezTo>
                    <a:cubicBezTo>
                      <a:pt x="48" y="39"/>
                      <a:pt x="50" y="40"/>
                      <a:pt x="52" y="41"/>
                    </a:cubicBezTo>
                    <a:cubicBezTo>
                      <a:pt x="52" y="41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47" y="38"/>
                      <a:pt x="47" y="38"/>
                      <a:pt x="47" y="38"/>
                    </a:cubicBezTo>
                    <a:moveTo>
                      <a:pt x="46" y="38"/>
                    </a:move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6" y="38"/>
                      <a:pt x="47" y="38"/>
                      <a:pt x="47" y="38"/>
                    </a:cubicBezTo>
                    <a:cubicBezTo>
                      <a:pt x="46" y="38"/>
                      <a:pt x="46" y="38"/>
                      <a:pt x="46" y="38"/>
                    </a:cubicBezTo>
                    <a:moveTo>
                      <a:pt x="68" y="37"/>
                    </a:moveTo>
                    <a:cubicBezTo>
                      <a:pt x="67" y="38"/>
                      <a:pt x="67" y="38"/>
                      <a:pt x="67" y="38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76" y="43"/>
                      <a:pt x="77" y="43"/>
                      <a:pt x="77" y="43"/>
                    </a:cubicBezTo>
                    <a:cubicBezTo>
                      <a:pt x="73" y="41"/>
                      <a:pt x="70" y="39"/>
                      <a:pt x="68" y="37"/>
                    </a:cubicBezTo>
                    <a:moveTo>
                      <a:pt x="68" y="37"/>
                    </a:moveTo>
                    <a:cubicBezTo>
                      <a:pt x="68" y="37"/>
                      <a:pt x="68" y="37"/>
                      <a:pt x="68" y="37"/>
                    </a:cubicBezTo>
                    <a:cubicBezTo>
                      <a:pt x="70" y="39"/>
                      <a:pt x="73" y="41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4" y="41"/>
                      <a:pt x="71" y="39"/>
                      <a:pt x="68" y="37"/>
                    </a:cubicBezTo>
                    <a:moveTo>
                      <a:pt x="43" y="36"/>
                    </a:move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4" y="36"/>
                      <a:pt x="45" y="37"/>
                    </a:cubicBezTo>
                    <a:cubicBezTo>
                      <a:pt x="45" y="37"/>
                      <a:pt x="45" y="36"/>
                      <a:pt x="45" y="36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4" y="36"/>
                      <a:pt x="44" y="36"/>
                      <a:pt x="43" y="36"/>
                    </a:cubicBezTo>
                    <a:moveTo>
                      <a:pt x="38" y="33"/>
                    </a:moveTo>
                    <a:cubicBezTo>
                      <a:pt x="38" y="33"/>
                      <a:pt x="38" y="33"/>
                      <a:pt x="38" y="33"/>
                    </a:cubicBezTo>
                    <a:cubicBezTo>
                      <a:pt x="39" y="33"/>
                      <a:pt x="40" y="34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0" y="34"/>
                      <a:pt x="39" y="33"/>
                      <a:pt x="38" y="33"/>
                    </a:cubicBezTo>
                    <a:moveTo>
                      <a:pt x="52" y="28"/>
                    </a:moveTo>
                    <a:cubicBezTo>
                      <a:pt x="52" y="28"/>
                      <a:pt x="52" y="29"/>
                      <a:pt x="52" y="29"/>
                    </a:cubicBezTo>
                    <a:cubicBezTo>
                      <a:pt x="54" y="31"/>
                      <a:pt x="56" y="32"/>
                      <a:pt x="58" y="33"/>
                    </a:cubicBezTo>
                    <a:cubicBezTo>
                      <a:pt x="58" y="33"/>
                      <a:pt x="59" y="32"/>
                      <a:pt x="59" y="32"/>
                    </a:cubicBezTo>
                    <a:cubicBezTo>
                      <a:pt x="57" y="31"/>
                      <a:pt x="54" y="29"/>
                      <a:pt x="52" y="28"/>
                    </a:cubicBezTo>
                    <a:moveTo>
                      <a:pt x="52" y="28"/>
                    </a:moveTo>
                    <a:cubicBezTo>
                      <a:pt x="52" y="28"/>
                      <a:pt x="52" y="29"/>
                      <a:pt x="51" y="29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29"/>
                      <a:pt x="52" y="28"/>
                      <a:pt x="52" y="28"/>
                    </a:cubicBezTo>
                    <a:cubicBezTo>
                      <a:pt x="52" y="28"/>
                      <a:pt x="52" y="28"/>
                      <a:pt x="52" y="28"/>
                    </a:cubicBezTo>
                    <a:moveTo>
                      <a:pt x="49" y="26"/>
                    </a:moveTo>
                    <a:cubicBezTo>
                      <a:pt x="49" y="26"/>
                      <a:pt x="48" y="27"/>
                      <a:pt x="48" y="27"/>
                    </a:cubicBezTo>
                    <a:cubicBezTo>
                      <a:pt x="49" y="27"/>
                      <a:pt x="49" y="28"/>
                      <a:pt x="50" y="28"/>
                    </a:cubicBezTo>
                    <a:cubicBezTo>
                      <a:pt x="50" y="28"/>
                      <a:pt x="50" y="27"/>
                      <a:pt x="50" y="27"/>
                    </a:cubicBezTo>
                    <a:cubicBezTo>
                      <a:pt x="50" y="27"/>
                      <a:pt x="49" y="26"/>
                      <a:pt x="49" y="26"/>
                    </a:cubicBezTo>
                    <a:moveTo>
                      <a:pt x="28" y="26"/>
                    </a:moveTo>
                    <a:cubicBezTo>
                      <a:pt x="28" y="26"/>
                      <a:pt x="27" y="26"/>
                      <a:pt x="27" y="26"/>
                    </a:cubicBezTo>
                    <a:cubicBezTo>
                      <a:pt x="28" y="26"/>
                      <a:pt x="28" y="26"/>
                      <a:pt x="28" y="26"/>
                    </a:cubicBezTo>
                    <a:cubicBezTo>
                      <a:pt x="28" y="27"/>
                      <a:pt x="29" y="27"/>
                      <a:pt x="30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28" y="26"/>
                      <a:pt x="28" y="26"/>
                      <a:pt x="28" y="26"/>
                    </a:cubicBezTo>
                    <a:moveTo>
                      <a:pt x="48" y="25"/>
                    </a:move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6"/>
                      <a:pt x="48" y="26"/>
                      <a:pt x="48" y="25"/>
                    </a:cubicBezTo>
                    <a:cubicBezTo>
                      <a:pt x="48" y="25"/>
                      <a:pt x="48" y="25"/>
                      <a:pt x="48" y="25"/>
                    </a:cubicBezTo>
                    <a:moveTo>
                      <a:pt x="27" y="25"/>
                    </a:moveTo>
                    <a:cubicBezTo>
                      <a:pt x="27" y="25"/>
                      <a:pt x="27" y="25"/>
                      <a:pt x="27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moveTo>
                      <a:pt x="26" y="25"/>
                    </a:move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5"/>
                      <a:pt x="26" y="25"/>
                      <a:pt x="26" y="25"/>
                    </a:cubicBezTo>
                    <a:moveTo>
                      <a:pt x="44" y="23"/>
                    </a:moveTo>
                    <a:cubicBezTo>
                      <a:pt x="44" y="24"/>
                      <a:pt x="44" y="24"/>
                      <a:pt x="43" y="24"/>
                    </a:cubicBezTo>
                    <a:cubicBezTo>
                      <a:pt x="44" y="25"/>
                      <a:pt x="45" y="26"/>
                      <a:pt x="46" y="26"/>
                    </a:cubicBezTo>
                    <a:cubicBezTo>
                      <a:pt x="47" y="26"/>
                      <a:pt x="47" y="25"/>
                      <a:pt x="47" y="25"/>
                    </a:cubicBezTo>
                    <a:cubicBezTo>
                      <a:pt x="46" y="24"/>
                      <a:pt x="45" y="24"/>
                      <a:pt x="44" y="23"/>
                    </a:cubicBezTo>
                    <a:moveTo>
                      <a:pt x="14" y="17"/>
                    </a:move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8"/>
                      <a:pt x="16" y="18"/>
                      <a:pt x="16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5" y="17"/>
                      <a:pt x="14" y="17"/>
                    </a:cubicBezTo>
                    <a:moveTo>
                      <a:pt x="33" y="17"/>
                    </a:moveTo>
                    <a:cubicBezTo>
                      <a:pt x="33" y="17"/>
                      <a:pt x="32" y="17"/>
                      <a:pt x="32" y="18"/>
                    </a:cubicBezTo>
                    <a:cubicBezTo>
                      <a:pt x="33" y="18"/>
                      <a:pt x="34" y="19"/>
                      <a:pt x="35" y="19"/>
                    </a:cubicBezTo>
                    <a:cubicBezTo>
                      <a:pt x="35" y="19"/>
                      <a:pt x="35" y="18"/>
                      <a:pt x="35" y="18"/>
                    </a:cubicBezTo>
                    <a:cubicBezTo>
                      <a:pt x="35" y="18"/>
                      <a:pt x="35" y="18"/>
                      <a:pt x="34" y="17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7"/>
                    </a:cubicBezTo>
                    <a:cubicBezTo>
                      <a:pt x="34" y="17"/>
                      <a:pt x="33" y="17"/>
                      <a:pt x="33" y="17"/>
                    </a:cubicBezTo>
                    <a:moveTo>
                      <a:pt x="32" y="16"/>
                    </a:move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moveTo>
                      <a:pt x="31" y="16"/>
                    </a:moveTo>
                    <a:cubicBezTo>
                      <a:pt x="31" y="16"/>
                      <a:pt x="31" y="16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17"/>
                      <a:pt x="32" y="16"/>
                      <a:pt x="32" y="16"/>
                    </a:cubicBezTo>
                    <a:cubicBezTo>
                      <a:pt x="32" y="16"/>
                      <a:pt x="31" y="16"/>
                      <a:pt x="31" y="16"/>
                    </a:cubicBezTo>
                    <a:moveTo>
                      <a:pt x="22" y="10"/>
                    </a:moveTo>
                    <a:cubicBezTo>
                      <a:pt x="22" y="10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2" y="11"/>
                      <a:pt x="22" y="11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1" y="9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10"/>
                      <a:pt x="2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2" y="9"/>
                      <a:pt x="1" y="9"/>
                    </a:cubicBezTo>
                    <a:moveTo>
                      <a:pt x="19" y="8"/>
                    </a:moveTo>
                    <a:cubicBezTo>
                      <a:pt x="19" y="9"/>
                      <a:pt x="19" y="9"/>
                      <a:pt x="18" y="10"/>
                    </a:cubicBezTo>
                    <a:cubicBezTo>
                      <a:pt x="19" y="10"/>
                      <a:pt x="20" y="11"/>
                      <a:pt x="21" y="11"/>
                    </a:cubicBezTo>
                    <a:cubicBezTo>
                      <a:pt x="21" y="11"/>
                      <a:pt x="21" y="10"/>
                      <a:pt x="22" y="10"/>
                    </a:cubicBezTo>
                    <a:cubicBezTo>
                      <a:pt x="21" y="9"/>
                      <a:pt x="20" y="9"/>
                      <a:pt x="19" y="8"/>
                    </a:cubicBezTo>
                    <a:moveTo>
                      <a:pt x="0" y="8"/>
                    </a:moveTo>
                    <a:cubicBezTo>
                      <a:pt x="0" y="8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moveTo>
                      <a:pt x="6" y="0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1"/>
                      <a:pt x="6" y="0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7" name="Freeform 9922"/>
              <p:cNvSpPr>
                <a:spLocks noEditPoints="1"/>
              </p:cNvSpPr>
              <p:nvPr/>
            </p:nvSpPr>
            <p:spPr bwMode="auto">
              <a:xfrm>
                <a:off x="-385" y="3417"/>
                <a:ext cx="196" cy="121"/>
              </a:xfrm>
              <a:custGeom>
                <a:avLst/>
                <a:gdLst>
                  <a:gd name="T0" fmla="*/ 76 w 83"/>
                  <a:gd name="T1" fmla="*/ 47 h 51"/>
                  <a:gd name="T2" fmla="*/ 83 w 83"/>
                  <a:gd name="T3" fmla="*/ 51 h 51"/>
                  <a:gd name="T4" fmla="*/ 60 w 83"/>
                  <a:gd name="T5" fmla="*/ 42 h 51"/>
                  <a:gd name="T6" fmla="*/ 63 w 83"/>
                  <a:gd name="T7" fmla="*/ 44 h 51"/>
                  <a:gd name="T8" fmla="*/ 62 w 83"/>
                  <a:gd name="T9" fmla="*/ 39 h 51"/>
                  <a:gd name="T10" fmla="*/ 71 w 83"/>
                  <a:gd name="T11" fmla="*/ 44 h 51"/>
                  <a:gd name="T12" fmla="*/ 62 w 83"/>
                  <a:gd name="T13" fmla="*/ 39 h 51"/>
                  <a:gd name="T14" fmla="*/ 46 w 83"/>
                  <a:gd name="T15" fmla="*/ 29 h 51"/>
                  <a:gd name="T16" fmla="*/ 53 w 83"/>
                  <a:gd name="T17" fmla="*/ 33 h 51"/>
                  <a:gd name="T18" fmla="*/ 46 w 83"/>
                  <a:gd name="T19" fmla="*/ 29 h 51"/>
                  <a:gd name="T20" fmla="*/ 46 w 83"/>
                  <a:gd name="T21" fmla="*/ 29 h 51"/>
                  <a:gd name="T22" fmla="*/ 46 w 83"/>
                  <a:gd name="T23" fmla="*/ 29 h 51"/>
                  <a:gd name="T24" fmla="*/ 43 w 83"/>
                  <a:gd name="T25" fmla="*/ 27 h 51"/>
                  <a:gd name="T26" fmla="*/ 45 w 83"/>
                  <a:gd name="T27" fmla="*/ 28 h 51"/>
                  <a:gd name="T28" fmla="*/ 42 w 83"/>
                  <a:gd name="T29" fmla="*/ 26 h 51"/>
                  <a:gd name="T30" fmla="*/ 42 w 83"/>
                  <a:gd name="T31" fmla="*/ 27 h 51"/>
                  <a:gd name="T32" fmla="*/ 42 w 83"/>
                  <a:gd name="T33" fmla="*/ 26 h 51"/>
                  <a:gd name="T34" fmla="*/ 38 w 83"/>
                  <a:gd name="T35" fmla="*/ 24 h 51"/>
                  <a:gd name="T36" fmla="*/ 41 w 83"/>
                  <a:gd name="T37" fmla="*/ 26 h 51"/>
                  <a:gd name="T38" fmla="*/ 29 w 83"/>
                  <a:gd name="T39" fmla="*/ 18 h 51"/>
                  <a:gd name="T40" fmla="*/ 30 w 83"/>
                  <a:gd name="T41" fmla="*/ 19 h 51"/>
                  <a:gd name="T42" fmla="*/ 29 w 83"/>
                  <a:gd name="T43" fmla="*/ 18 h 51"/>
                  <a:gd name="T44" fmla="*/ 27 w 83"/>
                  <a:gd name="T45" fmla="*/ 17 h 51"/>
                  <a:gd name="T46" fmla="*/ 29 w 83"/>
                  <a:gd name="T47" fmla="*/ 18 h 51"/>
                  <a:gd name="T48" fmla="*/ 27 w 83"/>
                  <a:gd name="T49" fmla="*/ 17 h 51"/>
                  <a:gd name="T50" fmla="*/ 27 w 83"/>
                  <a:gd name="T51" fmla="*/ 17 h 51"/>
                  <a:gd name="T52" fmla="*/ 27 w 83"/>
                  <a:gd name="T53" fmla="*/ 17 h 51"/>
                  <a:gd name="T54" fmla="*/ 26 w 83"/>
                  <a:gd name="T55" fmla="*/ 16 h 51"/>
                  <a:gd name="T56" fmla="*/ 26 w 83"/>
                  <a:gd name="T57" fmla="*/ 16 h 51"/>
                  <a:gd name="T58" fmla="*/ 17 w 83"/>
                  <a:gd name="T59" fmla="*/ 11 h 51"/>
                  <a:gd name="T60" fmla="*/ 17 w 83"/>
                  <a:gd name="T61" fmla="*/ 11 h 51"/>
                  <a:gd name="T62" fmla="*/ 17 w 83"/>
                  <a:gd name="T63" fmla="*/ 11 h 51"/>
                  <a:gd name="T64" fmla="*/ 14 w 83"/>
                  <a:gd name="T65" fmla="*/ 9 h 51"/>
                  <a:gd name="T66" fmla="*/ 16 w 83"/>
                  <a:gd name="T67" fmla="*/ 10 h 51"/>
                  <a:gd name="T68" fmla="*/ 1 w 83"/>
                  <a:gd name="T69" fmla="*/ 1 h 51"/>
                  <a:gd name="T70" fmla="*/ 3 w 83"/>
                  <a:gd name="T71" fmla="*/ 2 h 51"/>
                  <a:gd name="T72" fmla="*/ 1 w 83"/>
                  <a:gd name="T73" fmla="*/ 1 h 51"/>
                  <a:gd name="T74" fmla="*/ 0 w 83"/>
                  <a:gd name="T75" fmla="*/ 0 h 51"/>
                  <a:gd name="T76" fmla="*/ 0 w 83"/>
                  <a:gd name="T7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3" h="51">
                    <a:moveTo>
                      <a:pt x="76" y="47"/>
                    </a:moveTo>
                    <a:cubicBezTo>
                      <a:pt x="76" y="47"/>
                      <a:pt x="76" y="47"/>
                      <a:pt x="76" y="47"/>
                    </a:cubicBezTo>
                    <a:cubicBezTo>
                      <a:pt x="78" y="49"/>
                      <a:pt x="80" y="50"/>
                      <a:pt x="83" y="51"/>
                    </a:cubicBezTo>
                    <a:cubicBezTo>
                      <a:pt x="83" y="51"/>
                      <a:pt x="83" y="51"/>
                      <a:pt x="83" y="51"/>
                    </a:cubicBezTo>
                    <a:cubicBezTo>
                      <a:pt x="76" y="47"/>
                      <a:pt x="76" y="47"/>
                      <a:pt x="76" y="47"/>
                    </a:cubicBezTo>
                    <a:moveTo>
                      <a:pt x="60" y="42"/>
                    </a:moveTo>
                    <a:cubicBezTo>
                      <a:pt x="63" y="44"/>
                      <a:pt x="63" y="44"/>
                      <a:pt x="63" y="44"/>
                    </a:cubicBezTo>
                    <a:cubicBezTo>
                      <a:pt x="63" y="44"/>
                      <a:pt x="63" y="44"/>
                      <a:pt x="63" y="44"/>
                    </a:cubicBezTo>
                    <a:cubicBezTo>
                      <a:pt x="62" y="43"/>
                      <a:pt x="61" y="43"/>
                      <a:pt x="60" y="42"/>
                    </a:cubicBezTo>
                    <a:moveTo>
                      <a:pt x="62" y="39"/>
                    </a:moveTo>
                    <a:cubicBezTo>
                      <a:pt x="62" y="39"/>
                      <a:pt x="62" y="39"/>
                      <a:pt x="62" y="39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1" y="44"/>
                    </a:cubicBezTo>
                    <a:cubicBezTo>
                      <a:pt x="62" y="39"/>
                      <a:pt x="62" y="39"/>
                      <a:pt x="62" y="39"/>
                    </a:cubicBezTo>
                    <a:moveTo>
                      <a:pt x="47" y="29"/>
                    </a:moveTo>
                    <a:cubicBezTo>
                      <a:pt x="47" y="29"/>
                      <a:pt x="47" y="29"/>
                      <a:pt x="46" y="29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47" y="29"/>
                      <a:pt x="47" y="29"/>
                      <a:pt x="47" y="29"/>
                    </a:cubicBezTo>
                    <a:moveTo>
                      <a:pt x="46" y="29"/>
                    </a:move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29"/>
                      <a:pt x="46" y="29"/>
                    </a:cubicBezTo>
                    <a:moveTo>
                      <a:pt x="43" y="27"/>
                    </a:moveTo>
                    <a:cubicBezTo>
                      <a:pt x="43" y="27"/>
                      <a:pt x="43" y="27"/>
                      <a:pt x="43" y="27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3" y="27"/>
                      <a:pt x="43" y="27"/>
                      <a:pt x="43" y="27"/>
                    </a:cubicBezTo>
                    <a:moveTo>
                      <a:pt x="42" y="26"/>
                    </a:move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moveTo>
                      <a:pt x="38" y="24"/>
                    </a:moveTo>
                    <a:cubicBezTo>
                      <a:pt x="38" y="24"/>
                      <a:pt x="38" y="24"/>
                      <a:pt x="38" y="24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38" y="24"/>
                      <a:pt x="38" y="24"/>
                      <a:pt x="38" y="24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29" y="18"/>
                      <a:pt x="29" y="18"/>
                      <a:pt x="29" y="18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6" y="16"/>
                    </a:move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8" name="Freeform 9923"/>
              <p:cNvSpPr>
                <a:spLocks noEditPoints="1"/>
              </p:cNvSpPr>
              <p:nvPr/>
            </p:nvSpPr>
            <p:spPr bwMode="auto">
              <a:xfrm>
                <a:off x="-385" y="3401"/>
                <a:ext cx="246" cy="158"/>
              </a:xfrm>
              <a:custGeom>
                <a:avLst/>
                <a:gdLst>
                  <a:gd name="T0" fmla="*/ 99 w 104"/>
                  <a:gd name="T1" fmla="*/ 67 h 67"/>
                  <a:gd name="T2" fmla="*/ 94 w 104"/>
                  <a:gd name="T3" fmla="*/ 64 h 67"/>
                  <a:gd name="T4" fmla="*/ 85 w 104"/>
                  <a:gd name="T5" fmla="*/ 59 h 67"/>
                  <a:gd name="T6" fmla="*/ 100 w 104"/>
                  <a:gd name="T7" fmla="*/ 55 h 67"/>
                  <a:gd name="T8" fmla="*/ 100 w 104"/>
                  <a:gd name="T9" fmla="*/ 55 h 67"/>
                  <a:gd name="T10" fmla="*/ 83 w 104"/>
                  <a:gd name="T11" fmla="*/ 57 h 67"/>
                  <a:gd name="T12" fmla="*/ 99 w 104"/>
                  <a:gd name="T13" fmla="*/ 56 h 67"/>
                  <a:gd name="T14" fmla="*/ 90 w 104"/>
                  <a:gd name="T15" fmla="*/ 50 h 67"/>
                  <a:gd name="T16" fmla="*/ 82 w 104"/>
                  <a:gd name="T17" fmla="*/ 44 h 67"/>
                  <a:gd name="T18" fmla="*/ 82 w 104"/>
                  <a:gd name="T19" fmla="*/ 44 h 67"/>
                  <a:gd name="T20" fmla="*/ 72 w 104"/>
                  <a:gd name="T21" fmla="*/ 50 h 67"/>
                  <a:gd name="T22" fmla="*/ 76 w 104"/>
                  <a:gd name="T23" fmla="*/ 42 h 67"/>
                  <a:gd name="T24" fmla="*/ 47 w 104"/>
                  <a:gd name="T25" fmla="*/ 35 h 67"/>
                  <a:gd name="T26" fmla="*/ 47 w 104"/>
                  <a:gd name="T27" fmla="*/ 35 h 67"/>
                  <a:gd name="T28" fmla="*/ 47 w 104"/>
                  <a:gd name="T29" fmla="*/ 35 h 67"/>
                  <a:gd name="T30" fmla="*/ 45 w 104"/>
                  <a:gd name="T31" fmla="*/ 34 h 67"/>
                  <a:gd name="T32" fmla="*/ 43 w 104"/>
                  <a:gd name="T33" fmla="*/ 32 h 67"/>
                  <a:gd name="T34" fmla="*/ 39 w 104"/>
                  <a:gd name="T35" fmla="*/ 30 h 67"/>
                  <a:gd name="T36" fmla="*/ 39 w 104"/>
                  <a:gd name="T37" fmla="*/ 30 h 67"/>
                  <a:gd name="T38" fmla="*/ 59 w 104"/>
                  <a:gd name="T39" fmla="*/ 31 h 67"/>
                  <a:gd name="T40" fmla="*/ 49 w 104"/>
                  <a:gd name="T41" fmla="*/ 27 h 67"/>
                  <a:gd name="T42" fmla="*/ 47 w 104"/>
                  <a:gd name="T43" fmla="*/ 25 h 67"/>
                  <a:gd name="T44" fmla="*/ 30 w 104"/>
                  <a:gd name="T45" fmla="*/ 24 h 67"/>
                  <a:gd name="T46" fmla="*/ 30 w 104"/>
                  <a:gd name="T47" fmla="*/ 24 h 67"/>
                  <a:gd name="T48" fmla="*/ 31 w 104"/>
                  <a:gd name="T49" fmla="*/ 24 h 67"/>
                  <a:gd name="T50" fmla="*/ 29 w 104"/>
                  <a:gd name="T51" fmla="*/ 24 h 67"/>
                  <a:gd name="T52" fmla="*/ 28 w 104"/>
                  <a:gd name="T53" fmla="*/ 23 h 67"/>
                  <a:gd name="T54" fmla="*/ 27 w 104"/>
                  <a:gd name="T55" fmla="*/ 23 h 67"/>
                  <a:gd name="T56" fmla="*/ 27 w 104"/>
                  <a:gd name="T57" fmla="*/ 23 h 67"/>
                  <a:gd name="T58" fmla="*/ 28 w 104"/>
                  <a:gd name="T59" fmla="*/ 22 h 67"/>
                  <a:gd name="T60" fmla="*/ 27 w 104"/>
                  <a:gd name="T61" fmla="*/ 23 h 67"/>
                  <a:gd name="T62" fmla="*/ 43 w 104"/>
                  <a:gd name="T63" fmla="*/ 23 h 67"/>
                  <a:gd name="T64" fmla="*/ 27 w 104"/>
                  <a:gd name="T65" fmla="*/ 22 h 67"/>
                  <a:gd name="T66" fmla="*/ 27 w 104"/>
                  <a:gd name="T67" fmla="*/ 22 h 67"/>
                  <a:gd name="T68" fmla="*/ 35 w 104"/>
                  <a:gd name="T69" fmla="*/ 17 h 67"/>
                  <a:gd name="T70" fmla="*/ 17 w 104"/>
                  <a:gd name="T71" fmla="*/ 17 h 67"/>
                  <a:gd name="T72" fmla="*/ 18 w 104"/>
                  <a:gd name="T73" fmla="*/ 16 h 67"/>
                  <a:gd name="T74" fmla="*/ 32 w 104"/>
                  <a:gd name="T75" fmla="*/ 16 h 67"/>
                  <a:gd name="T76" fmla="*/ 32 w 104"/>
                  <a:gd name="T77" fmla="*/ 16 h 67"/>
                  <a:gd name="T78" fmla="*/ 32 w 104"/>
                  <a:gd name="T79" fmla="*/ 15 h 67"/>
                  <a:gd name="T80" fmla="*/ 31 w 104"/>
                  <a:gd name="T81" fmla="*/ 16 h 67"/>
                  <a:gd name="T82" fmla="*/ 14 w 104"/>
                  <a:gd name="T83" fmla="*/ 15 h 67"/>
                  <a:gd name="T84" fmla="*/ 15 w 104"/>
                  <a:gd name="T85" fmla="*/ 14 h 67"/>
                  <a:gd name="T86" fmla="*/ 15 w 104"/>
                  <a:gd name="T87" fmla="*/ 14 h 67"/>
                  <a:gd name="T88" fmla="*/ 22 w 104"/>
                  <a:gd name="T89" fmla="*/ 10 h 67"/>
                  <a:gd name="T90" fmla="*/ 4 w 104"/>
                  <a:gd name="T91" fmla="*/ 8 h 67"/>
                  <a:gd name="T92" fmla="*/ 18 w 104"/>
                  <a:gd name="T93" fmla="*/ 9 h 67"/>
                  <a:gd name="T94" fmla="*/ 4 w 104"/>
                  <a:gd name="T95" fmla="*/ 8 h 67"/>
                  <a:gd name="T96" fmla="*/ 4 w 104"/>
                  <a:gd name="T97" fmla="*/ 8 h 67"/>
                  <a:gd name="T98" fmla="*/ 4 w 104"/>
                  <a:gd name="T99" fmla="*/ 8 h 67"/>
                  <a:gd name="T100" fmla="*/ 4 w 104"/>
                  <a:gd name="T101" fmla="*/ 7 h 67"/>
                  <a:gd name="T102" fmla="*/ 0 w 104"/>
                  <a:gd name="T103" fmla="*/ 6 h 67"/>
                  <a:gd name="T104" fmla="*/ 1 w 104"/>
                  <a:gd name="T105" fmla="*/ 5 h 67"/>
                  <a:gd name="T106" fmla="*/ 1 w 104"/>
                  <a:gd name="T107" fmla="*/ 5 h 67"/>
                  <a:gd name="T108" fmla="*/ 8 w 104"/>
                  <a:gd name="T109" fmla="*/ 2 h 67"/>
                  <a:gd name="T110" fmla="*/ 4 w 104"/>
                  <a:gd name="T111" fmla="*/ 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4" h="67">
                    <a:moveTo>
                      <a:pt x="95" y="64"/>
                    </a:moveTo>
                    <a:cubicBezTo>
                      <a:pt x="94" y="64"/>
                      <a:pt x="94" y="64"/>
                      <a:pt x="94" y="65"/>
                    </a:cubicBezTo>
                    <a:cubicBezTo>
                      <a:pt x="96" y="66"/>
                      <a:pt x="97" y="66"/>
                      <a:pt x="99" y="67"/>
                    </a:cubicBezTo>
                    <a:cubicBezTo>
                      <a:pt x="99" y="67"/>
                      <a:pt x="99" y="67"/>
                      <a:pt x="99" y="67"/>
                    </a:cubicBezTo>
                    <a:cubicBezTo>
                      <a:pt x="98" y="66"/>
                      <a:pt x="96" y="65"/>
                      <a:pt x="95" y="64"/>
                    </a:cubicBezTo>
                    <a:moveTo>
                      <a:pt x="88" y="60"/>
                    </a:moveTo>
                    <a:cubicBezTo>
                      <a:pt x="88" y="60"/>
                      <a:pt x="88" y="60"/>
                      <a:pt x="88" y="61"/>
                    </a:cubicBezTo>
                    <a:cubicBezTo>
                      <a:pt x="90" y="62"/>
                      <a:pt x="92" y="63"/>
                      <a:pt x="94" y="64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2" y="63"/>
                      <a:pt x="90" y="61"/>
                      <a:pt x="88" y="60"/>
                    </a:cubicBezTo>
                    <a:moveTo>
                      <a:pt x="85" y="58"/>
                    </a:moveTo>
                    <a:cubicBezTo>
                      <a:pt x="85" y="59"/>
                      <a:pt x="85" y="59"/>
                      <a:pt x="85" y="59"/>
                    </a:cubicBezTo>
                    <a:cubicBezTo>
                      <a:pt x="85" y="59"/>
                      <a:pt x="86" y="59"/>
                      <a:pt x="86" y="59"/>
                    </a:cubicBezTo>
                    <a:cubicBezTo>
                      <a:pt x="86" y="59"/>
                      <a:pt x="86" y="59"/>
                      <a:pt x="86" y="59"/>
                    </a:cubicBezTo>
                    <a:cubicBezTo>
                      <a:pt x="86" y="59"/>
                      <a:pt x="86" y="59"/>
                      <a:pt x="85" y="58"/>
                    </a:cubicBezTo>
                    <a:moveTo>
                      <a:pt x="100" y="55"/>
                    </a:moveTo>
                    <a:cubicBezTo>
                      <a:pt x="100" y="56"/>
                      <a:pt x="100" y="56"/>
                      <a:pt x="99" y="56"/>
                    </a:cubicBezTo>
                    <a:cubicBezTo>
                      <a:pt x="101" y="57"/>
                      <a:pt x="103" y="58"/>
                      <a:pt x="104" y="58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0" y="55"/>
                      <a:pt x="100" y="55"/>
                      <a:pt x="100" y="55"/>
                    </a:cubicBezTo>
                    <a:moveTo>
                      <a:pt x="76" y="53"/>
                    </a:moveTo>
                    <a:cubicBezTo>
                      <a:pt x="76" y="53"/>
                      <a:pt x="76" y="53"/>
                      <a:pt x="76" y="53"/>
                    </a:cubicBezTo>
                    <a:cubicBezTo>
                      <a:pt x="78" y="55"/>
                      <a:pt x="81" y="56"/>
                      <a:pt x="83" y="58"/>
                    </a:cubicBezTo>
                    <a:cubicBezTo>
                      <a:pt x="83" y="57"/>
                      <a:pt x="83" y="57"/>
                      <a:pt x="83" y="57"/>
                    </a:cubicBezTo>
                    <a:cubicBezTo>
                      <a:pt x="81" y="56"/>
                      <a:pt x="79" y="54"/>
                      <a:pt x="76" y="53"/>
                    </a:cubicBezTo>
                    <a:moveTo>
                      <a:pt x="93" y="51"/>
                    </a:moveTo>
                    <a:cubicBezTo>
                      <a:pt x="93" y="52"/>
                      <a:pt x="93" y="52"/>
                      <a:pt x="93" y="52"/>
                    </a:cubicBezTo>
                    <a:cubicBezTo>
                      <a:pt x="95" y="53"/>
                      <a:pt x="97" y="54"/>
                      <a:pt x="99" y="56"/>
                    </a:cubicBezTo>
                    <a:cubicBezTo>
                      <a:pt x="99" y="55"/>
                      <a:pt x="99" y="55"/>
                      <a:pt x="99" y="55"/>
                    </a:cubicBezTo>
                    <a:cubicBezTo>
                      <a:pt x="93" y="51"/>
                      <a:pt x="93" y="51"/>
                      <a:pt x="93" y="51"/>
                    </a:cubicBezTo>
                    <a:moveTo>
                      <a:pt x="90" y="50"/>
                    </a:moveTo>
                    <a:cubicBezTo>
                      <a:pt x="90" y="50"/>
                      <a:pt x="90" y="50"/>
                      <a:pt x="90" y="50"/>
                    </a:cubicBezTo>
                    <a:cubicBezTo>
                      <a:pt x="90" y="50"/>
                      <a:pt x="91" y="51"/>
                      <a:pt x="91" y="51"/>
                    </a:cubicBezTo>
                    <a:cubicBezTo>
                      <a:pt x="91" y="51"/>
                      <a:pt x="91" y="50"/>
                      <a:pt x="91" y="50"/>
                    </a:cubicBezTo>
                    <a:cubicBezTo>
                      <a:pt x="90" y="50"/>
                      <a:pt x="90" y="50"/>
                      <a:pt x="90" y="50"/>
                    </a:cubicBezTo>
                    <a:moveTo>
                      <a:pt x="82" y="44"/>
                    </a:moveTo>
                    <a:cubicBezTo>
                      <a:pt x="82" y="45"/>
                      <a:pt x="81" y="45"/>
                      <a:pt x="81" y="45"/>
                    </a:cubicBezTo>
                    <a:cubicBezTo>
                      <a:pt x="84" y="47"/>
                      <a:pt x="86" y="48"/>
                      <a:pt x="88" y="49"/>
                    </a:cubicBezTo>
                    <a:cubicBezTo>
                      <a:pt x="88" y="49"/>
                      <a:pt x="88" y="49"/>
                      <a:pt x="88" y="48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63" y="44"/>
                    </a:moveTo>
                    <a:cubicBezTo>
                      <a:pt x="63" y="44"/>
                      <a:pt x="63" y="45"/>
                      <a:pt x="62" y="45"/>
                    </a:cubicBezTo>
                    <a:cubicBezTo>
                      <a:pt x="65" y="47"/>
                      <a:pt x="68" y="49"/>
                      <a:pt x="71" y="50"/>
                    </a:cubicBezTo>
                    <a:cubicBezTo>
                      <a:pt x="71" y="50"/>
                      <a:pt x="72" y="50"/>
                      <a:pt x="72" y="50"/>
                    </a:cubicBezTo>
                    <a:cubicBezTo>
                      <a:pt x="69" y="48"/>
                      <a:pt x="66" y="46"/>
                      <a:pt x="63" y="44"/>
                    </a:cubicBezTo>
                    <a:moveTo>
                      <a:pt x="68" y="36"/>
                    </a:moveTo>
                    <a:cubicBezTo>
                      <a:pt x="68" y="36"/>
                      <a:pt x="67" y="37"/>
                      <a:pt x="67" y="37"/>
                    </a:cubicBezTo>
                    <a:cubicBezTo>
                      <a:pt x="70" y="39"/>
                      <a:pt x="73" y="41"/>
                      <a:pt x="76" y="42"/>
                    </a:cubicBezTo>
                    <a:cubicBezTo>
                      <a:pt x="76" y="42"/>
                      <a:pt x="76" y="41"/>
                      <a:pt x="77" y="41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1" y="37"/>
                      <a:pt x="69" y="37"/>
                      <a:pt x="68" y="36"/>
                    </a:cubicBezTo>
                    <a:moveTo>
                      <a:pt x="47" y="35"/>
                    </a:moveTo>
                    <a:cubicBezTo>
                      <a:pt x="47" y="35"/>
                      <a:pt x="47" y="35"/>
                      <a:pt x="47" y="35"/>
                    </a:cubicBezTo>
                    <a:cubicBezTo>
                      <a:pt x="49" y="37"/>
                      <a:pt x="51" y="38"/>
                      <a:pt x="54" y="39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2" y="37"/>
                      <a:pt x="50" y="36"/>
                      <a:pt x="47" y="35"/>
                    </a:cubicBezTo>
                    <a:moveTo>
                      <a:pt x="47" y="35"/>
                    </a:move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moveTo>
                      <a:pt x="44" y="33"/>
                    </a:moveTo>
                    <a:cubicBezTo>
                      <a:pt x="44" y="33"/>
                      <a:pt x="44" y="33"/>
                      <a:pt x="44" y="33"/>
                    </a:cubicBezTo>
                    <a:cubicBezTo>
                      <a:pt x="44" y="33"/>
                      <a:pt x="45" y="34"/>
                      <a:pt x="45" y="34"/>
                    </a:cubicBezTo>
                    <a:cubicBezTo>
                      <a:pt x="45" y="34"/>
                      <a:pt x="45" y="34"/>
                      <a:pt x="45" y="33"/>
                    </a:cubicBezTo>
                    <a:cubicBezTo>
                      <a:pt x="45" y="33"/>
                      <a:pt x="45" y="33"/>
                      <a:pt x="44" y="33"/>
                    </a:cubicBezTo>
                    <a:moveTo>
                      <a:pt x="43" y="32"/>
                    </a:move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2"/>
                      <a:pt x="43" y="32"/>
                      <a:pt x="43" y="33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moveTo>
                      <a:pt x="39" y="30"/>
                    </a:moveTo>
                    <a:cubicBezTo>
                      <a:pt x="39" y="30"/>
                      <a:pt x="39" y="30"/>
                      <a:pt x="39" y="30"/>
                    </a:cubicBezTo>
                    <a:cubicBezTo>
                      <a:pt x="40" y="31"/>
                      <a:pt x="41" y="31"/>
                      <a:pt x="42" y="32"/>
                    </a:cubicBezTo>
                    <a:cubicBezTo>
                      <a:pt x="42" y="32"/>
                      <a:pt x="42" y="32"/>
                      <a:pt x="42" y="31"/>
                    </a:cubicBezTo>
                    <a:cubicBezTo>
                      <a:pt x="41" y="31"/>
                      <a:pt x="40" y="30"/>
                      <a:pt x="39" y="30"/>
                    </a:cubicBezTo>
                    <a:moveTo>
                      <a:pt x="52" y="27"/>
                    </a:moveTo>
                    <a:cubicBezTo>
                      <a:pt x="52" y="27"/>
                      <a:pt x="52" y="28"/>
                      <a:pt x="51" y="28"/>
                    </a:cubicBezTo>
                    <a:cubicBezTo>
                      <a:pt x="54" y="29"/>
                      <a:pt x="56" y="31"/>
                      <a:pt x="58" y="32"/>
                    </a:cubicBezTo>
                    <a:cubicBezTo>
                      <a:pt x="58" y="31"/>
                      <a:pt x="59" y="31"/>
                      <a:pt x="59" y="31"/>
                    </a:cubicBezTo>
                    <a:cubicBezTo>
                      <a:pt x="57" y="29"/>
                      <a:pt x="54" y="28"/>
                      <a:pt x="52" y="27"/>
                    </a:cubicBezTo>
                    <a:moveTo>
                      <a:pt x="49" y="25"/>
                    </a:moveTo>
                    <a:cubicBezTo>
                      <a:pt x="48" y="25"/>
                      <a:pt x="48" y="26"/>
                      <a:pt x="48" y="26"/>
                    </a:cubicBezTo>
                    <a:cubicBezTo>
                      <a:pt x="48" y="26"/>
                      <a:pt x="49" y="27"/>
                      <a:pt x="49" y="27"/>
                    </a:cubicBezTo>
                    <a:cubicBezTo>
                      <a:pt x="49" y="26"/>
                      <a:pt x="50" y="26"/>
                      <a:pt x="50" y="26"/>
                    </a:cubicBezTo>
                    <a:cubicBezTo>
                      <a:pt x="50" y="25"/>
                      <a:pt x="49" y="25"/>
                      <a:pt x="49" y="25"/>
                    </a:cubicBezTo>
                    <a:moveTo>
                      <a:pt x="47" y="24"/>
                    </a:move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47" y="25"/>
                      <a:pt x="48" y="24"/>
                    </a:cubicBezTo>
                    <a:cubicBezTo>
                      <a:pt x="47" y="24"/>
                      <a:pt x="47" y="24"/>
                      <a:pt x="47" y="24"/>
                    </a:cubicBezTo>
                    <a:moveTo>
                      <a:pt x="30" y="24"/>
                    </a:moveTo>
                    <a:cubicBezTo>
                      <a:pt x="30" y="24"/>
                      <a:pt x="30" y="24"/>
                      <a:pt x="29" y="24"/>
                    </a:cubicBezTo>
                    <a:cubicBezTo>
                      <a:pt x="30" y="25"/>
                      <a:pt x="30" y="25"/>
                      <a:pt x="31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0" y="24"/>
                      <a:pt x="30" y="24"/>
                      <a:pt x="30" y="24"/>
                    </a:cubicBezTo>
                    <a:moveTo>
                      <a:pt x="30" y="24"/>
                    </a:moveTo>
                    <a:cubicBezTo>
                      <a:pt x="30" y="24"/>
                      <a:pt x="30" y="24"/>
                      <a:pt x="30" y="24"/>
                    </a:cubicBezTo>
                    <a:cubicBezTo>
                      <a:pt x="30" y="24"/>
                      <a:pt x="31" y="24"/>
                      <a:pt x="31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4"/>
                      <a:pt x="30" y="24"/>
                      <a:pt x="30" y="24"/>
                    </a:cubicBezTo>
                    <a:moveTo>
                      <a:pt x="28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4"/>
                      <a:pt x="29" y="24"/>
                      <a:pt x="29" y="24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29" y="24"/>
                      <a:pt x="29" y="23"/>
                      <a:pt x="28" y="23"/>
                    </a:cubicBezTo>
                    <a:moveTo>
                      <a:pt x="28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9" y="23"/>
                      <a:pt x="29" y="23"/>
                      <a:pt x="30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9" y="23"/>
                      <a:pt x="29" y="23"/>
                      <a:pt x="28" y="23"/>
                    </a:cubicBezTo>
                    <a:moveTo>
                      <a:pt x="27" y="23"/>
                    </a:move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7" y="23"/>
                      <a:pt x="27" y="23"/>
                      <a:pt x="27" y="23"/>
                    </a:cubicBezTo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moveTo>
                      <a:pt x="27" y="22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2"/>
                      <a:pt x="27" y="23"/>
                      <a:pt x="27" y="23"/>
                    </a:cubicBezTo>
                    <a:cubicBezTo>
                      <a:pt x="27" y="23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44" y="22"/>
                    </a:moveTo>
                    <a:cubicBezTo>
                      <a:pt x="43" y="22"/>
                      <a:pt x="43" y="23"/>
                      <a:pt x="43" y="23"/>
                    </a:cubicBezTo>
                    <a:cubicBezTo>
                      <a:pt x="44" y="24"/>
                      <a:pt x="45" y="24"/>
                      <a:pt x="46" y="25"/>
                    </a:cubicBezTo>
                    <a:cubicBezTo>
                      <a:pt x="46" y="25"/>
                      <a:pt x="47" y="24"/>
                      <a:pt x="47" y="24"/>
                    </a:cubicBezTo>
                    <a:cubicBezTo>
                      <a:pt x="46" y="23"/>
                      <a:pt x="45" y="23"/>
                      <a:pt x="44" y="22"/>
                    </a:cubicBezTo>
                    <a:moveTo>
                      <a:pt x="27" y="22"/>
                    </a:move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moveTo>
                      <a:pt x="34" y="17"/>
                    </a:moveTo>
                    <a:cubicBezTo>
                      <a:pt x="34" y="17"/>
                      <a:pt x="34" y="17"/>
                      <a:pt x="34" y="18"/>
                    </a:cubicBezTo>
                    <a:cubicBezTo>
                      <a:pt x="34" y="18"/>
                      <a:pt x="34" y="18"/>
                      <a:pt x="35" y="18"/>
                    </a:cubicBezTo>
                    <a:cubicBezTo>
                      <a:pt x="35" y="18"/>
                      <a:pt x="35" y="18"/>
                      <a:pt x="35" y="17"/>
                    </a:cubicBezTo>
                    <a:cubicBezTo>
                      <a:pt x="35" y="17"/>
                      <a:pt x="35" y="17"/>
                      <a:pt x="34" y="17"/>
                    </a:cubicBezTo>
                    <a:moveTo>
                      <a:pt x="17" y="17"/>
                    </a:move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7" y="17"/>
                    </a:cubicBezTo>
                    <a:moveTo>
                      <a:pt x="18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moveTo>
                      <a:pt x="32" y="16"/>
                    </a:moveTo>
                    <a:cubicBezTo>
                      <a:pt x="32" y="16"/>
                      <a:pt x="32" y="16"/>
                      <a:pt x="32" y="17"/>
                    </a:cubicBezTo>
                    <a:cubicBezTo>
                      <a:pt x="32" y="17"/>
                      <a:pt x="33" y="17"/>
                      <a:pt x="33" y="18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3" y="16"/>
                      <a:pt x="33" y="16"/>
                      <a:pt x="32" y="16"/>
                    </a:cubicBezTo>
                    <a:moveTo>
                      <a:pt x="32" y="15"/>
                    </a:move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6"/>
                      <a:pt x="32" y="16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moveTo>
                      <a:pt x="31" y="15"/>
                    </a:moveTo>
                    <a:cubicBezTo>
                      <a:pt x="31" y="15"/>
                      <a:pt x="30" y="15"/>
                      <a:pt x="30" y="16"/>
                    </a:cubicBezTo>
                    <a:cubicBezTo>
                      <a:pt x="30" y="16"/>
                      <a:pt x="30" y="16"/>
                      <a:pt x="31" y="16"/>
                    </a:cubicBezTo>
                    <a:cubicBezTo>
                      <a:pt x="31" y="16"/>
                      <a:pt x="31" y="15"/>
                      <a:pt x="31" y="15"/>
                    </a:cubicBezTo>
                    <a:cubicBezTo>
                      <a:pt x="31" y="15"/>
                      <a:pt x="31" y="15"/>
                      <a:pt x="31" y="15"/>
                    </a:cubicBezTo>
                    <a:moveTo>
                      <a:pt x="14" y="15"/>
                    </a:moveTo>
                    <a:cubicBezTo>
                      <a:pt x="14" y="15"/>
                      <a:pt x="14" y="15"/>
                      <a:pt x="14" y="15"/>
                    </a:cubicBezTo>
                    <a:cubicBezTo>
                      <a:pt x="15" y="15"/>
                      <a:pt x="16" y="16"/>
                      <a:pt x="17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6"/>
                      <a:pt x="15" y="15"/>
                      <a:pt x="14" y="15"/>
                    </a:cubicBezTo>
                    <a:moveTo>
                      <a:pt x="15" y="14"/>
                    </a:move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15"/>
                      <a:pt x="17" y="15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5"/>
                      <a:pt x="16" y="15"/>
                      <a:pt x="15" y="14"/>
                    </a:cubicBezTo>
                    <a:moveTo>
                      <a:pt x="22" y="10"/>
                    </a:moveTo>
                    <a:cubicBezTo>
                      <a:pt x="22" y="10"/>
                      <a:pt x="21" y="10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0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18" y="8"/>
                    </a:moveTo>
                    <a:cubicBezTo>
                      <a:pt x="18" y="8"/>
                      <a:pt x="18" y="8"/>
                      <a:pt x="18" y="9"/>
                    </a:cubicBezTo>
                    <a:cubicBezTo>
                      <a:pt x="19" y="9"/>
                      <a:pt x="20" y="10"/>
                      <a:pt x="21" y="11"/>
                    </a:cubicBezTo>
                    <a:cubicBezTo>
                      <a:pt x="21" y="10"/>
                      <a:pt x="21" y="10"/>
                      <a:pt x="21" y="9"/>
                    </a:cubicBezTo>
                    <a:cubicBezTo>
                      <a:pt x="20" y="9"/>
                      <a:pt x="19" y="8"/>
                      <a:pt x="18" y="8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moveTo>
                      <a:pt x="1" y="6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7"/>
                      <a:pt x="2" y="7"/>
                      <a:pt x="1" y="6"/>
                    </a:cubicBezTo>
                    <a:moveTo>
                      <a:pt x="2" y="6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7"/>
                      <a:pt x="2" y="6"/>
                      <a:pt x="2" y="6"/>
                    </a:cubicBezTo>
                    <a:moveTo>
                      <a:pt x="1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2"/>
                      <a:pt x="6" y="2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9" name="Freeform 9924"/>
              <p:cNvSpPr>
                <a:spLocks noEditPoints="1"/>
              </p:cNvSpPr>
              <p:nvPr/>
            </p:nvSpPr>
            <p:spPr bwMode="auto">
              <a:xfrm>
                <a:off x="-366" y="3382"/>
                <a:ext cx="234" cy="146"/>
              </a:xfrm>
              <a:custGeom>
                <a:avLst/>
                <a:gdLst>
                  <a:gd name="T0" fmla="*/ 94 w 99"/>
                  <a:gd name="T1" fmla="*/ 59 h 62"/>
                  <a:gd name="T2" fmla="*/ 99 w 99"/>
                  <a:gd name="T3" fmla="*/ 62 h 62"/>
                  <a:gd name="T4" fmla="*/ 98 w 99"/>
                  <a:gd name="T5" fmla="*/ 61 h 62"/>
                  <a:gd name="T6" fmla="*/ 88 w 99"/>
                  <a:gd name="T7" fmla="*/ 55 h 62"/>
                  <a:gd name="T8" fmla="*/ 94 w 99"/>
                  <a:gd name="T9" fmla="*/ 59 h 62"/>
                  <a:gd name="T10" fmla="*/ 88 w 99"/>
                  <a:gd name="T11" fmla="*/ 55 h 62"/>
                  <a:gd name="T12" fmla="*/ 77 w 99"/>
                  <a:gd name="T13" fmla="*/ 47 h 62"/>
                  <a:gd name="T14" fmla="*/ 84 w 99"/>
                  <a:gd name="T15" fmla="*/ 52 h 62"/>
                  <a:gd name="T16" fmla="*/ 71 w 99"/>
                  <a:gd name="T17" fmla="*/ 45 h 62"/>
                  <a:gd name="T18" fmla="*/ 71 w 99"/>
                  <a:gd name="T19" fmla="*/ 45 h 62"/>
                  <a:gd name="T20" fmla="*/ 66 w 99"/>
                  <a:gd name="T21" fmla="*/ 41 h 62"/>
                  <a:gd name="T22" fmla="*/ 71 w 99"/>
                  <a:gd name="T23" fmla="*/ 44 h 62"/>
                  <a:gd name="T24" fmla="*/ 66 w 99"/>
                  <a:gd name="T25" fmla="*/ 41 h 62"/>
                  <a:gd name="T26" fmla="*/ 54 w 99"/>
                  <a:gd name="T27" fmla="*/ 33 h 62"/>
                  <a:gd name="T28" fmla="*/ 54 w 99"/>
                  <a:gd name="T29" fmla="*/ 33 h 62"/>
                  <a:gd name="T30" fmla="*/ 47 w 99"/>
                  <a:gd name="T31" fmla="*/ 29 h 62"/>
                  <a:gd name="T32" fmla="*/ 54 w 99"/>
                  <a:gd name="T33" fmla="*/ 33 h 62"/>
                  <a:gd name="T34" fmla="*/ 47 w 99"/>
                  <a:gd name="T35" fmla="*/ 29 h 62"/>
                  <a:gd name="T36" fmla="*/ 44 w 99"/>
                  <a:gd name="T37" fmla="*/ 27 h 62"/>
                  <a:gd name="T38" fmla="*/ 45 w 99"/>
                  <a:gd name="T39" fmla="*/ 28 h 62"/>
                  <a:gd name="T40" fmla="*/ 43 w 99"/>
                  <a:gd name="T41" fmla="*/ 26 h 62"/>
                  <a:gd name="T42" fmla="*/ 43 w 99"/>
                  <a:gd name="T43" fmla="*/ 27 h 62"/>
                  <a:gd name="T44" fmla="*/ 43 w 99"/>
                  <a:gd name="T45" fmla="*/ 26 h 62"/>
                  <a:gd name="T46" fmla="*/ 39 w 99"/>
                  <a:gd name="T47" fmla="*/ 24 h 62"/>
                  <a:gd name="T48" fmla="*/ 42 w 99"/>
                  <a:gd name="T49" fmla="*/ 26 h 62"/>
                  <a:gd name="T50" fmla="*/ 39 w 99"/>
                  <a:gd name="T51" fmla="*/ 24 h 62"/>
                  <a:gd name="T52" fmla="*/ 30 w 99"/>
                  <a:gd name="T53" fmla="*/ 19 h 62"/>
                  <a:gd name="T54" fmla="*/ 31 w 99"/>
                  <a:gd name="T55" fmla="*/ 19 h 62"/>
                  <a:gd name="T56" fmla="*/ 28 w 99"/>
                  <a:gd name="T57" fmla="*/ 17 h 62"/>
                  <a:gd name="T58" fmla="*/ 30 w 99"/>
                  <a:gd name="T59" fmla="*/ 19 h 62"/>
                  <a:gd name="T60" fmla="*/ 28 w 99"/>
                  <a:gd name="T61" fmla="*/ 17 h 62"/>
                  <a:gd name="T62" fmla="*/ 27 w 99"/>
                  <a:gd name="T63" fmla="*/ 17 h 62"/>
                  <a:gd name="T64" fmla="*/ 28 w 99"/>
                  <a:gd name="T65" fmla="*/ 17 h 62"/>
                  <a:gd name="T66" fmla="*/ 27 w 99"/>
                  <a:gd name="T67" fmla="*/ 16 h 62"/>
                  <a:gd name="T68" fmla="*/ 27 w 99"/>
                  <a:gd name="T69" fmla="*/ 17 h 62"/>
                  <a:gd name="T70" fmla="*/ 27 w 99"/>
                  <a:gd name="T71" fmla="*/ 16 h 62"/>
                  <a:gd name="T72" fmla="*/ 18 w 99"/>
                  <a:gd name="T73" fmla="*/ 11 h 62"/>
                  <a:gd name="T74" fmla="*/ 18 w 99"/>
                  <a:gd name="T75" fmla="*/ 11 h 62"/>
                  <a:gd name="T76" fmla="*/ 15 w 99"/>
                  <a:gd name="T77" fmla="*/ 9 h 62"/>
                  <a:gd name="T78" fmla="*/ 17 w 99"/>
                  <a:gd name="T79" fmla="*/ 11 h 62"/>
                  <a:gd name="T80" fmla="*/ 18 w 99"/>
                  <a:gd name="T81" fmla="*/ 10 h 62"/>
                  <a:gd name="T82" fmla="*/ 3 w 99"/>
                  <a:gd name="T83" fmla="*/ 1 h 62"/>
                  <a:gd name="T84" fmla="*/ 4 w 99"/>
                  <a:gd name="T85" fmla="*/ 3 h 62"/>
                  <a:gd name="T86" fmla="*/ 3 w 99"/>
                  <a:gd name="T87" fmla="*/ 1 h 62"/>
                  <a:gd name="T88" fmla="*/ 1 w 99"/>
                  <a:gd name="T89" fmla="*/ 1 h 62"/>
                  <a:gd name="T90" fmla="*/ 3 w 99"/>
                  <a:gd name="T91" fmla="*/ 1 h 62"/>
                  <a:gd name="T92" fmla="*/ 1 w 99"/>
                  <a:gd name="T93" fmla="*/ 0 h 62"/>
                  <a:gd name="T94" fmla="*/ 1 w 99"/>
                  <a:gd name="T95" fmla="*/ 0 h 62"/>
                  <a:gd name="T96" fmla="*/ 1 w 99"/>
                  <a:gd name="T9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9" h="62">
                    <a:moveTo>
                      <a:pt x="94" y="59"/>
                    </a:moveTo>
                    <a:cubicBezTo>
                      <a:pt x="94" y="59"/>
                      <a:pt x="94" y="59"/>
                      <a:pt x="94" y="59"/>
                    </a:cubicBezTo>
                    <a:cubicBezTo>
                      <a:pt x="95" y="59"/>
                      <a:pt x="96" y="60"/>
                      <a:pt x="96" y="60"/>
                    </a:cubicBezTo>
                    <a:cubicBezTo>
                      <a:pt x="99" y="62"/>
                      <a:pt x="99" y="62"/>
                      <a:pt x="99" y="62"/>
                    </a:cubicBezTo>
                    <a:cubicBezTo>
                      <a:pt x="99" y="62"/>
                      <a:pt x="99" y="62"/>
                      <a:pt x="99" y="61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7" y="60"/>
                      <a:pt x="96" y="59"/>
                      <a:pt x="94" y="59"/>
                    </a:cubicBezTo>
                    <a:moveTo>
                      <a:pt x="88" y="55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90" y="56"/>
                      <a:pt x="92" y="58"/>
                      <a:pt x="94" y="59"/>
                    </a:cubicBezTo>
                    <a:cubicBezTo>
                      <a:pt x="94" y="59"/>
                      <a:pt x="94" y="59"/>
                      <a:pt x="94" y="59"/>
                    </a:cubicBezTo>
                    <a:cubicBezTo>
                      <a:pt x="92" y="58"/>
                      <a:pt x="90" y="56"/>
                      <a:pt x="88" y="55"/>
                    </a:cubicBezTo>
                    <a:moveTo>
                      <a:pt x="77" y="47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79" y="49"/>
                      <a:pt x="81" y="50"/>
                      <a:pt x="83" y="52"/>
                    </a:cubicBezTo>
                    <a:cubicBezTo>
                      <a:pt x="83" y="52"/>
                      <a:pt x="84" y="52"/>
                      <a:pt x="84" y="52"/>
                    </a:cubicBezTo>
                    <a:cubicBezTo>
                      <a:pt x="81" y="50"/>
                      <a:pt x="79" y="49"/>
                      <a:pt x="77" y="47"/>
                    </a:cubicBezTo>
                    <a:moveTo>
                      <a:pt x="71" y="45"/>
                    </a:move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1" y="45"/>
                    </a:cubicBezTo>
                    <a:moveTo>
                      <a:pt x="66" y="41"/>
                    </a:moveTo>
                    <a:cubicBezTo>
                      <a:pt x="70" y="43"/>
                      <a:pt x="70" y="43"/>
                      <a:pt x="70" y="43"/>
                    </a:cubicBezTo>
                    <a:cubicBezTo>
                      <a:pt x="70" y="44"/>
                      <a:pt x="71" y="44"/>
                      <a:pt x="71" y="44"/>
                    </a:cubicBezTo>
                    <a:cubicBezTo>
                      <a:pt x="71" y="44"/>
                      <a:pt x="71" y="44"/>
                      <a:pt x="72" y="44"/>
                    </a:cubicBezTo>
                    <a:cubicBezTo>
                      <a:pt x="70" y="43"/>
                      <a:pt x="68" y="42"/>
                      <a:pt x="66" y="41"/>
                    </a:cubicBezTo>
                    <a:moveTo>
                      <a:pt x="54" y="33"/>
                    </a:move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moveTo>
                      <a:pt x="47" y="29"/>
                    </a:moveTo>
                    <a:cubicBezTo>
                      <a:pt x="47" y="29"/>
                      <a:pt x="47" y="29"/>
                      <a:pt x="47" y="29"/>
                    </a:cubicBezTo>
                    <a:cubicBezTo>
                      <a:pt x="50" y="31"/>
                      <a:pt x="52" y="32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2" y="32"/>
                      <a:pt x="50" y="30"/>
                      <a:pt x="47" y="29"/>
                    </a:cubicBezTo>
                    <a:moveTo>
                      <a:pt x="44" y="27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7"/>
                      <a:pt x="45" y="27"/>
                      <a:pt x="44" y="27"/>
                    </a:cubicBezTo>
                    <a:moveTo>
                      <a:pt x="43" y="26"/>
                    </a:move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3" y="27"/>
                      <a:pt x="43" y="27"/>
                    </a:cubicBezTo>
                    <a:cubicBezTo>
                      <a:pt x="43" y="27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moveTo>
                      <a:pt x="39" y="24"/>
                    </a:moveTo>
                    <a:cubicBezTo>
                      <a:pt x="39" y="24"/>
                      <a:pt x="39" y="24"/>
                      <a:pt x="39" y="24"/>
                    </a:cubicBezTo>
                    <a:cubicBezTo>
                      <a:pt x="40" y="25"/>
                      <a:pt x="40" y="25"/>
                      <a:pt x="41" y="26"/>
                    </a:cubicBezTo>
                    <a:cubicBezTo>
                      <a:pt x="41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1" y="25"/>
                      <a:pt x="40" y="25"/>
                      <a:pt x="39" y="24"/>
                    </a:cubicBezTo>
                    <a:moveTo>
                      <a:pt x="30" y="18"/>
                    </a:moveTo>
                    <a:cubicBezTo>
                      <a:pt x="30" y="18"/>
                      <a:pt x="30" y="19"/>
                      <a:pt x="30" y="19"/>
                    </a:cubicBezTo>
                    <a:cubicBezTo>
                      <a:pt x="30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8"/>
                      <a:pt x="30" y="18"/>
                    </a:cubicBezTo>
                    <a:moveTo>
                      <a:pt x="28" y="17"/>
                    </a:moveTo>
                    <a:cubicBezTo>
                      <a:pt x="28" y="17"/>
                      <a:pt x="28" y="17"/>
                      <a:pt x="28" y="18"/>
                    </a:cubicBezTo>
                    <a:cubicBezTo>
                      <a:pt x="29" y="18"/>
                      <a:pt x="29" y="18"/>
                      <a:pt x="30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29" y="18"/>
                      <a:pt x="29" y="17"/>
                      <a:pt x="28" y="17"/>
                    </a:cubicBezTo>
                    <a:moveTo>
                      <a:pt x="28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27" y="16"/>
                    </a:moveTo>
                    <a:cubicBezTo>
                      <a:pt x="27" y="16"/>
                      <a:pt x="26" y="16"/>
                      <a:pt x="26" y="17"/>
                    </a:cubicBezTo>
                    <a:cubicBezTo>
                      <a:pt x="26" y="17"/>
                      <a:pt x="27" y="17"/>
                      <a:pt x="27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4" y="9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8" y="11"/>
                      <a:pt x="18" y="10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3" y="1"/>
                      <a:pt x="3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0" name="Freeform 9925"/>
              <p:cNvSpPr>
                <a:spLocks noEditPoints="1"/>
              </p:cNvSpPr>
              <p:nvPr/>
            </p:nvSpPr>
            <p:spPr bwMode="auto">
              <a:xfrm>
                <a:off x="-368" y="3384"/>
                <a:ext cx="236" cy="142"/>
              </a:xfrm>
              <a:custGeom>
                <a:avLst/>
                <a:gdLst>
                  <a:gd name="T0" fmla="*/ 96 w 100"/>
                  <a:gd name="T1" fmla="*/ 57 h 60"/>
                  <a:gd name="T2" fmla="*/ 100 w 100"/>
                  <a:gd name="T3" fmla="*/ 60 h 60"/>
                  <a:gd name="T4" fmla="*/ 89 w 100"/>
                  <a:gd name="T5" fmla="*/ 53 h 60"/>
                  <a:gd name="T6" fmla="*/ 95 w 100"/>
                  <a:gd name="T7" fmla="*/ 57 h 60"/>
                  <a:gd name="T8" fmla="*/ 89 w 100"/>
                  <a:gd name="T9" fmla="*/ 53 h 60"/>
                  <a:gd name="T10" fmla="*/ 86 w 100"/>
                  <a:gd name="T11" fmla="*/ 52 h 60"/>
                  <a:gd name="T12" fmla="*/ 87 w 100"/>
                  <a:gd name="T13" fmla="*/ 52 h 60"/>
                  <a:gd name="T14" fmla="*/ 78 w 100"/>
                  <a:gd name="T15" fmla="*/ 46 h 60"/>
                  <a:gd name="T16" fmla="*/ 84 w 100"/>
                  <a:gd name="T17" fmla="*/ 51 h 60"/>
                  <a:gd name="T18" fmla="*/ 78 w 100"/>
                  <a:gd name="T19" fmla="*/ 46 h 60"/>
                  <a:gd name="T20" fmla="*/ 63 w 100"/>
                  <a:gd name="T21" fmla="*/ 39 h 60"/>
                  <a:gd name="T22" fmla="*/ 72 w 100"/>
                  <a:gd name="T23" fmla="*/ 44 h 60"/>
                  <a:gd name="T24" fmla="*/ 71 w 100"/>
                  <a:gd name="T25" fmla="*/ 42 h 60"/>
                  <a:gd name="T26" fmla="*/ 65 w 100"/>
                  <a:gd name="T27" fmla="*/ 38 h 60"/>
                  <a:gd name="T28" fmla="*/ 55 w 100"/>
                  <a:gd name="T29" fmla="*/ 32 h 60"/>
                  <a:gd name="T30" fmla="*/ 54 w 100"/>
                  <a:gd name="T31" fmla="*/ 33 h 60"/>
                  <a:gd name="T32" fmla="*/ 55 w 100"/>
                  <a:gd name="T33" fmla="*/ 32 h 60"/>
                  <a:gd name="T34" fmla="*/ 48 w 100"/>
                  <a:gd name="T35" fmla="*/ 29 h 60"/>
                  <a:gd name="T36" fmla="*/ 55 w 100"/>
                  <a:gd name="T37" fmla="*/ 32 h 60"/>
                  <a:gd name="T38" fmla="*/ 45 w 100"/>
                  <a:gd name="T39" fmla="*/ 26 h 60"/>
                  <a:gd name="T40" fmla="*/ 46 w 100"/>
                  <a:gd name="T41" fmla="*/ 28 h 60"/>
                  <a:gd name="T42" fmla="*/ 45 w 100"/>
                  <a:gd name="T43" fmla="*/ 26 h 60"/>
                  <a:gd name="T44" fmla="*/ 43 w 100"/>
                  <a:gd name="T45" fmla="*/ 26 h 60"/>
                  <a:gd name="T46" fmla="*/ 44 w 100"/>
                  <a:gd name="T47" fmla="*/ 26 h 60"/>
                  <a:gd name="T48" fmla="*/ 40 w 100"/>
                  <a:gd name="T49" fmla="*/ 24 h 60"/>
                  <a:gd name="T50" fmla="*/ 40 w 100"/>
                  <a:gd name="T51" fmla="*/ 25 h 60"/>
                  <a:gd name="T52" fmla="*/ 43 w 100"/>
                  <a:gd name="T53" fmla="*/ 25 h 60"/>
                  <a:gd name="T54" fmla="*/ 40 w 100"/>
                  <a:gd name="T55" fmla="*/ 24 h 60"/>
                  <a:gd name="T56" fmla="*/ 30 w 100"/>
                  <a:gd name="T57" fmla="*/ 19 h 60"/>
                  <a:gd name="T58" fmla="*/ 32 w 100"/>
                  <a:gd name="T59" fmla="*/ 19 h 60"/>
                  <a:gd name="T60" fmla="*/ 29 w 100"/>
                  <a:gd name="T61" fmla="*/ 17 h 60"/>
                  <a:gd name="T62" fmla="*/ 30 w 100"/>
                  <a:gd name="T63" fmla="*/ 19 h 60"/>
                  <a:gd name="T64" fmla="*/ 29 w 100"/>
                  <a:gd name="T65" fmla="*/ 17 h 60"/>
                  <a:gd name="T66" fmla="*/ 28 w 100"/>
                  <a:gd name="T67" fmla="*/ 17 h 60"/>
                  <a:gd name="T68" fmla="*/ 28 w 100"/>
                  <a:gd name="T69" fmla="*/ 17 h 60"/>
                  <a:gd name="T70" fmla="*/ 27 w 100"/>
                  <a:gd name="T71" fmla="*/ 16 h 60"/>
                  <a:gd name="T72" fmla="*/ 27 w 100"/>
                  <a:gd name="T73" fmla="*/ 17 h 60"/>
                  <a:gd name="T74" fmla="*/ 27 w 100"/>
                  <a:gd name="T75" fmla="*/ 16 h 60"/>
                  <a:gd name="T76" fmla="*/ 18 w 100"/>
                  <a:gd name="T77" fmla="*/ 11 h 60"/>
                  <a:gd name="T78" fmla="*/ 19 w 100"/>
                  <a:gd name="T79" fmla="*/ 11 h 60"/>
                  <a:gd name="T80" fmla="*/ 15 w 100"/>
                  <a:gd name="T81" fmla="*/ 9 h 60"/>
                  <a:gd name="T82" fmla="*/ 18 w 100"/>
                  <a:gd name="T83" fmla="*/ 11 h 60"/>
                  <a:gd name="T84" fmla="*/ 15 w 100"/>
                  <a:gd name="T85" fmla="*/ 9 h 60"/>
                  <a:gd name="T86" fmla="*/ 3 w 100"/>
                  <a:gd name="T87" fmla="*/ 2 h 60"/>
                  <a:gd name="T88" fmla="*/ 5 w 100"/>
                  <a:gd name="T89" fmla="*/ 3 h 60"/>
                  <a:gd name="T90" fmla="*/ 2 w 100"/>
                  <a:gd name="T91" fmla="*/ 1 h 60"/>
                  <a:gd name="T92" fmla="*/ 3 w 100"/>
                  <a:gd name="T93" fmla="*/ 2 h 60"/>
                  <a:gd name="T94" fmla="*/ 2 w 100"/>
                  <a:gd name="T95" fmla="*/ 1 h 60"/>
                  <a:gd name="T96" fmla="*/ 0 w 100"/>
                  <a:gd name="T97" fmla="*/ 1 h 60"/>
                  <a:gd name="T98" fmla="*/ 1 w 100"/>
                  <a:gd name="T9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0" h="60"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8" y="58"/>
                      <a:pt x="99" y="59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9" y="59"/>
                      <a:pt x="97" y="58"/>
                      <a:pt x="96" y="57"/>
                    </a:cubicBezTo>
                    <a:moveTo>
                      <a:pt x="89" y="53"/>
                    </a:moveTo>
                    <a:cubicBezTo>
                      <a:pt x="89" y="53"/>
                      <a:pt x="89" y="54"/>
                      <a:pt x="89" y="54"/>
                    </a:cubicBezTo>
                    <a:cubicBezTo>
                      <a:pt x="92" y="55"/>
                      <a:pt x="94" y="56"/>
                      <a:pt x="95" y="57"/>
                    </a:cubicBezTo>
                    <a:cubicBezTo>
                      <a:pt x="95" y="57"/>
                      <a:pt x="95" y="57"/>
                      <a:pt x="95" y="57"/>
                    </a:cubicBezTo>
                    <a:cubicBezTo>
                      <a:pt x="93" y="56"/>
                      <a:pt x="91" y="55"/>
                      <a:pt x="89" y="53"/>
                    </a:cubicBezTo>
                    <a:moveTo>
                      <a:pt x="86" y="52"/>
                    </a:moveTo>
                    <a:cubicBezTo>
                      <a:pt x="86" y="52"/>
                      <a:pt x="86" y="52"/>
                      <a:pt x="86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6" y="52"/>
                    </a:cubicBezTo>
                    <a:moveTo>
                      <a:pt x="78" y="46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80" y="48"/>
                      <a:pt x="82" y="50"/>
                      <a:pt x="84" y="51"/>
                    </a:cubicBezTo>
                    <a:cubicBezTo>
                      <a:pt x="84" y="51"/>
                      <a:pt x="84" y="51"/>
                      <a:pt x="84" y="51"/>
                    </a:cubicBezTo>
                    <a:cubicBezTo>
                      <a:pt x="82" y="49"/>
                      <a:pt x="80" y="48"/>
                      <a:pt x="78" y="46"/>
                    </a:cubicBezTo>
                    <a:moveTo>
                      <a:pt x="64" y="38"/>
                    </a:moveTo>
                    <a:cubicBezTo>
                      <a:pt x="64" y="38"/>
                      <a:pt x="64" y="38"/>
                      <a:pt x="63" y="39"/>
                    </a:cubicBezTo>
                    <a:cubicBezTo>
                      <a:pt x="66" y="40"/>
                      <a:pt x="69" y="42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2" y="44"/>
                      <a:pt x="72" y="44"/>
                      <a:pt x="72" y="43"/>
                    </a:cubicBezTo>
                    <a:cubicBezTo>
                      <a:pt x="72" y="43"/>
                      <a:pt x="71" y="43"/>
                      <a:pt x="71" y="42"/>
                    </a:cubicBezTo>
                    <a:cubicBezTo>
                      <a:pt x="67" y="40"/>
                      <a:pt x="67" y="40"/>
                      <a:pt x="67" y="40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8"/>
                      <a:pt x="64" y="38"/>
                    </a:cubicBezTo>
                    <a:moveTo>
                      <a:pt x="55" y="32"/>
                    </a:moveTo>
                    <a:cubicBezTo>
                      <a:pt x="55" y="33"/>
                      <a:pt x="55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5" y="33"/>
                      <a:pt x="55" y="33"/>
                      <a:pt x="55" y="32"/>
                    </a:cubicBezTo>
                    <a:cubicBezTo>
                      <a:pt x="55" y="32"/>
                      <a:pt x="55" y="32"/>
                      <a:pt x="55" y="32"/>
                    </a:cubicBezTo>
                    <a:moveTo>
                      <a:pt x="48" y="28"/>
                    </a:move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31"/>
                      <a:pt x="52" y="32"/>
                      <a:pt x="54" y="33"/>
                    </a:cubicBezTo>
                    <a:cubicBezTo>
                      <a:pt x="55" y="33"/>
                      <a:pt x="55" y="33"/>
                      <a:pt x="55" y="32"/>
                    </a:cubicBezTo>
                    <a:cubicBezTo>
                      <a:pt x="53" y="31"/>
                      <a:pt x="51" y="30"/>
                      <a:pt x="48" y="28"/>
                    </a:cubicBezTo>
                    <a:moveTo>
                      <a:pt x="45" y="26"/>
                    </a:moveTo>
                    <a:cubicBezTo>
                      <a:pt x="45" y="27"/>
                      <a:pt x="44" y="27"/>
                      <a:pt x="44" y="27"/>
                    </a:cubicBezTo>
                    <a:cubicBezTo>
                      <a:pt x="45" y="28"/>
                      <a:pt x="45" y="28"/>
                      <a:pt x="46" y="28"/>
                    </a:cubicBezTo>
                    <a:cubicBezTo>
                      <a:pt x="46" y="28"/>
                      <a:pt x="46" y="27"/>
                      <a:pt x="46" y="27"/>
                    </a:cubicBezTo>
                    <a:cubicBezTo>
                      <a:pt x="46" y="27"/>
                      <a:pt x="45" y="27"/>
                      <a:pt x="45" y="26"/>
                    </a:cubicBezTo>
                    <a:moveTo>
                      <a:pt x="43" y="26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6"/>
                      <a:pt x="44" y="26"/>
                      <a:pt x="44" y="26"/>
                    </a:cubicBezTo>
                    <a:cubicBezTo>
                      <a:pt x="44" y="26"/>
                      <a:pt x="43" y="26"/>
                      <a:pt x="43" y="26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39" y="24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5"/>
                      <a:pt x="42" y="26"/>
                      <a:pt x="43" y="26"/>
                    </a:cubicBezTo>
                    <a:cubicBezTo>
                      <a:pt x="43" y="26"/>
                      <a:pt x="43" y="26"/>
                      <a:pt x="43" y="25"/>
                    </a:cubicBezTo>
                    <a:cubicBezTo>
                      <a:pt x="43" y="25"/>
                      <a:pt x="42" y="25"/>
                      <a:pt x="42" y="25"/>
                    </a:cubicBezTo>
                    <a:cubicBezTo>
                      <a:pt x="41" y="24"/>
                      <a:pt x="41" y="24"/>
                      <a:pt x="40" y="24"/>
                    </a:cubicBezTo>
                    <a:moveTo>
                      <a:pt x="31" y="18"/>
                    </a:moveTo>
                    <a:cubicBezTo>
                      <a:pt x="31" y="18"/>
                      <a:pt x="30" y="19"/>
                      <a:pt x="30" y="19"/>
                    </a:cubicBezTo>
                    <a:cubicBezTo>
                      <a:pt x="31" y="19"/>
                      <a:pt x="31" y="19"/>
                      <a:pt x="31" y="20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9"/>
                      <a:pt x="31" y="18"/>
                      <a:pt x="31" y="18"/>
                    </a:cubicBezTo>
                    <a:moveTo>
                      <a:pt x="29" y="17"/>
                    </a:moveTo>
                    <a:cubicBezTo>
                      <a:pt x="29" y="17"/>
                      <a:pt x="28" y="17"/>
                      <a:pt x="28" y="18"/>
                    </a:cubicBezTo>
                    <a:cubicBezTo>
                      <a:pt x="29" y="18"/>
                      <a:pt x="29" y="18"/>
                      <a:pt x="30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29" y="17"/>
                      <a:pt x="29" y="17"/>
                    </a:cubicBezTo>
                    <a:moveTo>
                      <a:pt x="28" y="16"/>
                    </a:move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6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6"/>
                      <a:pt x="28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9" y="11"/>
                    </a:cubicBezTo>
                    <a:cubicBezTo>
                      <a:pt x="19" y="11"/>
                      <a:pt x="19" y="11"/>
                      <a:pt x="18" y="11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10"/>
                      <a:pt x="17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3" y="2"/>
                      <a:pt x="3" y="1"/>
                    </a:cubicBezTo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1" name="Freeform 9926"/>
              <p:cNvSpPr>
                <a:spLocks noEditPoints="1"/>
              </p:cNvSpPr>
              <p:nvPr/>
            </p:nvSpPr>
            <p:spPr bwMode="auto">
              <a:xfrm>
                <a:off x="-363" y="3375"/>
                <a:ext cx="240" cy="144"/>
              </a:xfrm>
              <a:custGeom>
                <a:avLst/>
                <a:gdLst>
                  <a:gd name="T0" fmla="*/ 96 w 102"/>
                  <a:gd name="T1" fmla="*/ 58 h 61"/>
                  <a:gd name="T2" fmla="*/ 101 w 102"/>
                  <a:gd name="T3" fmla="*/ 60 h 61"/>
                  <a:gd name="T4" fmla="*/ 98 w 102"/>
                  <a:gd name="T5" fmla="*/ 55 h 61"/>
                  <a:gd name="T6" fmla="*/ 102 w 102"/>
                  <a:gd name="T7" fmla="*/ 58 h 61"/>
                  <a:gd name="T8" fmla="*/ 98 w 102"/>
                  <a:gd name="T9" fmla="*/ 55 h 61"/>
                  <a:gd name="T10" fmla="*/ 89 w 102"/>
                  <a:gd name="T11" fmla="*/ 54 h 61"/>
                  <a:gd name="T12" fmla="*/ 96 w 102"/>
                  <a:gd name="T13" fmla="*/ 57 h 61"/>
                  <a:gd name="T14" fmla="*/ 87 w 102"/>
                  <a:gd name="T15" fmla="*/ 52 h 61"/>
                  <a:gd name="T16" fmla="*/ 87 w 102"/>
                  <a:gd name="T17" fmla="*/ 53 h 61"/>
                  <a:gd name="T18" fmla="*/ 87 w 102"/>
                  <a:gd name="T19" fmla="*/ 52 h 61"/>
                  <a:gd name="T20" fmla="*/ 91 w 102"/>
                  <a:gd name="T21" fmla="*/ 51 h 61"/>
                  <a:gd name="T22" fmla="*/ 97 w 102"/>
                  <a:gd name="T23" fmla="*/ 55 h 61"/>
                  <a:gd name="T24" fmla="*/ 80 w 102"/>
                  <a:gd name="T25" fmla="*/ 49 h 61"/>
                  <a:gd name="T26" fmla="*/ 85 w 102"/>
                  <a:gd name="T27" fmla="*/ 51 h 61"/>
                  <a:gd name="T28" fmla="*/ 78 w 102"/>
                  <a:gd name="T29" fmla="*/ 47 h 61"/>
                  <a:gd name="T30" fmla="*/ 80 w 102"/>
                  <a:gd name="T31" fmla="*/ 48 h 61"/>
                  <a:gd name="T32" fmla="*/ 78 w 102"/>
                  <a:gd name="T33" fmla="*/ 47 h 61"/>
                  <a:gd name="T34" fmla="*/ 78 w 102"/>
                  <a:gd name="T35" fmla="*/ 47 h 61"/>
                  <a:gd name="T36" fmla="*/ 78 w 102"/>
                  <a:gd name="T37" fmla="*/ 47 h 61"/>
                  <a:gd name="T38" fmla="*/ 69 w 102"/>
                  <a:gd name="T39" fmla="*/ 42 h 61"/>
                  <a:gd name="T40" fmla="*/ 72 w 102"/>
                  <a:gd name="T41" fmla="*/ 44 h 61"/>
                  <a:gd name="T42" fmla="*/ 69 w 102"/>
                  <a:gd name="T43" fmla="*/ 42 h 61"/>
                  <a:gd name="T44" fmla="*/ 64 w 102"/>
                  <a:gd name="T45" fmla="*/ 39 h 61"/>
                  <a:gd name="T46" fmla="*/ 72 w 102"/>
                  <a:gd name="T47" fmla="*/ 44 h 61"/>
                  <a:gd name="T48" fmla="*/ 64 w 102"/>
                  <a:gd name="T49" fmla="*/ 39 h 61"/>
                  <a:gd name="T50" fmla="*/ 54 w 102"/>
                  <a:gd name="T51" fmla="*/ 34 h 61"/>
                  <a:gd name="T52" fmla="*/ 55 w 102"/>
                  <a:gd name="T53" fmla="*/ 33 h 61"/>
                  <a:gd name="T54" fmla="*/ 48 w 102"/>
                  <a:gd name="T55" fmla="*/ 29 h 61"/>
                  <a:gd name="T56" fmla="*/ 54 w 102"/>
                  <a:gd name="T57" fmla="*/ 34 h 61"/>
                  <a:gd name="T58" fmla="*/ 48 w 102"/>
                  <a:gd name="T59" fmla="*/ 29 h 61"/>
                  <a:gd name="T60" fmla="*/ 44 w 102"/>
                  <a:gd name="T61" fmla="*/ 28 h 61"/>
                  <a:gd name="T62" fmla="*/ 46 w 102"/>
                  <a:gd name="T63" fmla="*/ 28 h 61"/>
                  <a:gd name="T64" fmla="*/ 43 w 102"/>
                  <a:gd name="T65" fmla="*/ 26 h 61"/>
                  <a:gd name="T66" fmla="*/ 43 w 102"/>
                  <a:gd name="T67" fmla="*/ 27 h 61"/>
                  <a:gd name="T68" fmla="*/ 43 w 102"/>
                  <a:gd name="T69" fmla="*/ 26 h 61"/>
                  <a:gd name="T70" fmla="*/ 39 w 102"/>
                  <a:gd name="T71" fmla="*/ 25 h 61"/>
                  <a:gd name="T72" fmla="*/ 43 w 102"/>
                  <a:gd name="T73" fmla="*/ 26 h 61"/>
                  <a:gd name="T74" fmla="*/ 31 w 102"/>
                  <a:gd name="T75" fmla="*/ 19 h 61"/>
                  <a:gd name="T76" fmla="*/ 31 w 102"/>
                  <a:gd name="T77" fmla="*/ 20 h 61"/>
                  <a:gd name="T78" fmla="*/ 31 w 102"/>
                  <a:gd name="T79" fmla="*/ 19 h 61"/>
                  <a:gd name="T80" fmla="*/ 30 w 102"/>
                  <a:gd name="T81" fmla="*/ 19 h 61"/>
                  <a:gd name="T82" fmla="*/ 31 w 102"/>
                  <a:gd name="T83" fmla="*/ 19 h 61"/>
                  <a:gd name="T84" fmla="*/ 29 w 102"/>
                  <a:gd name="T85" fmla="*/ 17 h 61"/>
                  <a:gd name="T86" fmla="*/ 30 w 102"/>
                  <a:gd name="T87" fmla="*/ 19 h 61"/>
                  <a:gd name="T88" fmla="*/ 29 w 102"/>
                  <a:gd name="T89" fmla="*/ 17 h 61"/>
                  <a:gd name="T90" fmla="*/ 28 w 102"/>
                  <a:gd name="T91" fmla="*/ 18 h 61"/>
                  <a:gd name="T92" fmla="*/ 28 w 102"/>
                  <a:gd name="T93" fmla="*/ 17 h 61"/>
                  <a:gd name="T94" fmla="*/ 27 w 102"/>
                  <a:gd name="T95" fmla="*/ 16 h 61"/>
                  <a:gd name="T96" fmla="*/ 27 w 102"/>
                  <a:gd name="T97" fmla="*/ 17 h 61"/>
                  <a:gd name="T98" fmla="*/ 27 w 102"/>
                  <a:gd name="T99" fmla="*/ 16 h 61"/>
                  <a:gd name="T100" fmla="*/ 18 w 102"/>
                  <a:gd name="T101" fmla="*/ 12 h 61"/>
                  <a:gd name="T102" fmla="*/ 19 w 102"/>
                  <a:gd name="T103" fmla="*/ 11 h 61"/>
                  <a:gd name="T104" fmla="*/ 15 w 102"/>
                  <a:gd name="T105" fmla="*/ 9 h 61"/>
                  <a:gd name="T106" fmla="*/ 18 w 102"/>
                  <a:gd name="T107" fmla="*/ 12 h 61"/>
                  <a:gd name="T108" fmla="*/ 15 w 102"/>
                  <a:gd name="T109" fmla="*/ 9 h 61"/>
                  <a:gd name="T110" fmla="*/ 3 w 102"/>
                  <a:gd name="T111" fmla="*/ 3 h 61"/>
                  <a:gd name="T112" fmla="*/ 5 w 102"/>
                  <a:gd name="T113" fmla="*/ 3 h 61"/>
                  <a:gd name="T114" fmla="*/ 2 w 102"/>
                  <a:gd name="T115" fmla="*/ 1 h 61"/>
                  <a:gd name="T116" fmla="*/ 2 w 102"/>
                  <a:gd name="T117" fmla="*/ 2 h 61"/>
                  <a:gd name="T118" fmla="*/ 2 w 102"/>
                  <a:gd name="T119" fmla="*/ 1 h 61"/>
                  <a:gd name="T120" fmla="*/ 0 w 102"/>
                  <a:gd name="T121" fmla="*/ 1 h 61"/>
                  <a:gd name="T122" fmla="*/ 1 w 102"/>
                  <a:gd name="T123" fmla="*/ 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2" h="61">
                    <a:moveTo>
                      <a:pt x="96" y="58"/>
                    </a:moveTo>
                    <a:cubicBezTo>
                      <a:pt x="96" y="58"/>
                      <a:pt x="96" y="58"/>
                      <a:pt x="96" y="58"/>
                    </a:cubicBezTo>
                    <a:cubicBezTo>
                      <a:pt x="97" y="59"/>
                      <a:pt x="99" y="60"/>
                      <a:pt x="100" y="61"/>
                    </a:cubicBezTo>
                    <a:cubicBezTo>
                      <a:pt x="100" y="60"/>
                      <a:pt x="100" y="60"/>
                      <a:pt x="101" y="60"/>
                    </a:cubicBezTo>
                    <a:cubicBezTo>
                      <a:pt x="99" y="59"/>
                      <a:pt x="97" y="59"/>
                      <a:pt x="96" y="58"/>
                    </a:cubicBezTo>
                    <a:moveTo>
                      <a:pt x="98" y="55"/>
                    </a:moveTo>
                    <a:cubicBezTo>
                      <a:pt x="98" y="55"/>
                      <a:pt x="97" y="55"/>
                      <a:pt x="97" y="55"/>
                    </a:cubicBezTo>
                    <a:cubicBezTo>
                      <a:pt x="99" y="56"/>
                      <a:pt x="101" y="57"/>
                      <a:pt x="102" y="58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1" y="57"/>
                      <a:pt x="99" y="56"/>
                      <a:pt x="98" y="55"/>
                    </a:cubicBezTo>
                    <a:moveTo>
                      <a:pt x="89" y="54"/>
                    </a:moveTo>
                    <a:cubicBezTo>
                      <a:pt x="89" y="54"/>
                      <a:pt x="89" y="54"/>
                      <a:pt x="89" y="54"/>
                    </a:cubicBezTo>
                    <a:cubicBezTo>
                      <a:pt x="91" y="55"/>
                      <a:pt x="93" y="56"/>
                      <a:pt x="95" y="58"/>
                    </a:cubicBezTo>
                    <a:cubicBezTo>
                      <a:pt x="96" y="58"/>
                      <a:pt x="96" y="58"/>
                      <a:pt x="96" y="57"/>
                    </a:cubicBezTo>
                    <a:cubicBezTo>
                      <a:pt x="94" y="56"/>
                      <a:pt x="91" y="55"/>
                      <a:pt x="89" y="54"/>
                    </a:cubicBezTo>
                    <a:moveTo>
                      <a:pt x="87" y="52"/>
                    </a:moveTo>
                    <a:cubicBezTo>
                      <a:pt x="87" y="52"/>
                      <a:pt x="86" y="52"/>
                      <a:pt x="86" y="52"/>
                    </a:cubicBezTo>
                    <a:cubicBezTo>
                      <a:pt x="87" y="52"/>
                      <a:pt x="87" y="53"/>
                      <a:pt x="87" y="53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7" y="52"/>
                      <a:pt x="87" y="52"/>
                      <a:pt x="87" y="52"/>
                    </a:cubicBezTo>
                    <a:moveTo>
                      <a:pt x="91" y="51"/>
                    </a:moveTo>
                    <a:cubicBezTo>
                      <a:pt x="91" y="51"/>
                      <a:pt x="91" y="51"/>
                      <a:pt x="91" y="51"/>
                    </a:cubicBezTo>
                    <a:cubicBezTo>
                      <a:pt x="93" y="52"/>
                      <a:pt x="95" y="54"/>
                      <a:pt x="97" y="55"/>
                    </a:cubicBezTo>
                    <a:cubicBezTo>
                      <a:pt x="97" y="55"/>
                      <a:pt x="97" y="55"/>
                      <a:pt x="97" y="55"/>
                    </a:cubicBezTo>
                    <a:cubicBezTo>
                      <a:pt x="95" y="54"/>
                      <a:pt x="93" y="52"/>
                      <a:pt x="91" y="51"/>
                    </a:cubicBezTo>
                    <a:moveTo>
                      <a:pt x="80" y="49"/>
                    </a:moveTo>
                    <a:cubicBezTo>
                      <a:pt x="82" y="49"/>
                      <a:pt x="83" y="50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83" y="50"/>
                      <a:pt x="82" y="49"/>
                      <a:pt x="80" y="49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79" y="47"/>
                      <a:pt x="79" y="48"/>
                      <a:pt x="80" y="48"/>
                    </a:cubicBezTo>
                    <a:cubicBezTo>
                      <a:pt x="80" y="48"/>
                      <a:pt x="80" y="48"/>
                      <a:pt x="80" y="49"/>
                    </a:cubicBezTo>
                    <a:cubicBezTo>
                      <a:pt x="80" y="48"/>
                      <a:pt x="79" y="48"/>
                      <a:pt x="78" y="47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69" y="42"/>
                    </a:moveTo>
                    <a:cubicBezTo>
                      <a:pt x="69" y="42"/>
                      <a:pt x="69" y="42"/>
                      <a:pt x="70" y="42"/>
                    </a:cubicBezTo>
                    <a:cubicBezTo>
                      <a:pt x="71" y="43"/>
                      <a:pt x="72" y="43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1" y="43"/>
                      <a:pt x="70" y="42"/>
                      <a:pt x="69" y="42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8" y="42"/>
                      <a:pt x="71" y="44"/>
                      <a:pt x="72" y="44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2" y="44"/>
                      <a:pt x="71" y="43"/>
                      <a:pt x="70" y="42"/>
                    </a:cubicBezTo>
                    <a:cubicBezTo>
                      <a:pt x="68" y="41"/>
                      <a:pt x="66" y="40"/>
                      <a:pt x="64" y="39"/>
                    </a:cubicBezTo>
                    <a:moveTo>
                      <a:pt x="55" y="33"/>
                    </a:moveTo>
                    <a:cubicBezTo>
                      <a:pt x="55" y="33"/>
                      <a:pt x="55" y="34"/>
                      <a:pt x="54" y="34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5" y="34"/>
                      <a:pt x="55" y="33"/>
                      <a:pt x="55" y="33"/>
                    </a:cubicBezTo>
                    <a:cubicBezTo>
                      <a:pt x="55" y="33"/>
                      <a:pt x="55" y="33"/>
                      <a:pt x="55" y="33"/>
                    </a:cubicBezTo>
                    <a:moveTo>
                      <a:pt x="48" y="29"/>
                    </a:moveTo>
                    <a:cubicBezTo>
                      <a:pt x="48" y="29"/>
                      <a:pt x="48" y="30"/>
                      <a:pt x="48" y="30"/>
                    </a:cubicBezTo>
                    <a:cubicBezTo>
                      <a:pt x="50" y="31"/>
                      <a:pt x="52" y="33"/>
                      <a:pt x="54" y="34"/>
                    </a:cubicBezTo>
                    <a:cubicBezTo>
                      <a:pt x="55" y="34"/>
                      <a:pt x="55" y="33"/>
                      <a:pt x="55" y="33"/>
                    </a:cubicBezTo>
                    <a:cubicBezTo>
                      <a:pt x="53" y="32"/>
                      <a:pt x="50" y="30"/>
                      <a:pt x="48" y="29"/>
                    </a:cubicBezTo>
                    <a:moveTo>
                      <a:pt x="45" y="27"/>
                    </a:moveTo>
                    <a:cubicBezTo>
                      <a:pt x="45" y="27"/>
                      <a:pt x="44" y="28"/>
                      <a:pt x="44" y="28"/>
                    </a:cubicBezTo>
                    <a:cubicBezTo>
                      <a:pt x="45" y="28"/>
                      <a:pt x="45" y="28"/>
                      <a:pt x="46" y="29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5" y="27"/>
                      <a:pt x="45" y="27"/>
                    </a:cubicBezTo>
                    <a:moveTo>
                      <a:pt x="43" y="26"/>
                    </a:move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4" y="27"/>
                      <a:pt x="44" y="26"/>
                    </a:cubicBezTo>
                    <a:cubicBezTo>
                      <a:pt x="44" y="26"/>
                      <a:pt x="43" y="26"/>
                      <a:pt x="43" y="26"/>
                    </a:cubicBezTo>
                    <a:moveTo>
                      <a:pt x="40" y="24"/>
                    </a:moveTo>
                    <a:cubicBezTo>
                      <a:pt x="40" y="24"/>
                      <a:pt x="40" y="25"/>
                      <a:pt x="39" y="25"/>
                    </a:cubicBezTo>
                    <a:cubicBezTo>
                      <a:pt x="40" y="26"/>
                      <a:pt x="42" y="26"/>
                      <a:pt x="43" y="27"/>
                    </a:cubicBezTo>
                    <a:cubicBezTo>
                      <a:pt x="43" y="27"/>
                      <a:pt x="43" y="26"/>
                      <a:pt x="43" y="26"/>
                    </a:cubicBezTo>
                    <a:cubicBezTo>
                      <a:pt x="42" y="25"/>
                      <a:pt x="41" y="25"/>
                      <a:pt x="40" y="24"/>
                    </a:cubicBezTo>
                    <a:moveTo>
                      <a:pt x="31" y="19"/>
                    </a:moveTo>
                    <a:cubicBezTo>
                      <a:pt x="31" y="19"/>
                      <a:pt x="31" y="19"/>
                      <a:pt x="30" y="19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2" y="20"/>
                      <a:pt x="32" y="20"/>
                      <a:pt x="32" y="19"/>
                    </a:cubicBezTo>
                    <a:cubicBezTo>
                      <a:pt x="32" y="19"/>
                      <a:pt x="31" y="19"/>
                      <a:pt x="31" y="19"/>
                    </a:cubicBezTo>
                    <a:moveTo>
                      <a:pt x="30" y="18"/>
                    </a:moveTo>
                    <a:cubicBezTo>
                      <a:pt x="30" y="18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1" y="19"/>
                    </a:cubicBezTo>
                    <a:cubicBezTo>
                      <a:pt x="30" y="18"/>
                      <a:pt x="30" y="18"/>
                      <a:pt x="30" y="18"/>
                    </a:cubicBezTo>
                    <a:moveTo>
                      <a:pt x="29" y="17"/>
                    </a:moveTo>
                    <a:cubicBezTo>
                      <a:pt x="29" y="18"/>
                      <a:pt x="28" y="18"/>
                      <a:pt x="28" y="18"/>
                    </a:cubicBezTo>
                    <a:cubicBezTo>
                      <a:pt x="29" y="18"/>
                      <a:pt x="29" y="19"/>
                      <a:pt x="30" y="19"/>
                    </a:cubicBezTo>
                    <a:cubicBezTo>
                      <a:pt x="30" y="19"/>
                      <a:pt x="30" y="18"/>
                      <a:pt x="30" y="18"/>
                    </a:cubicBezTo>
                    <a:cubicBezTo>
                      <a:pt x="30" y="18"/>
                      <a:pt x="29" y="18"/>
                      <a:pt x="29" y="17"/>
                    </a:cubicBezTo>
                    <a:moveTo>
                      <a:pt x="28" y="17"/>
                    </a:moveTo>
                    <a:cubicBezTo>
                      <a:pt x="28" y="17"/>
                      <a:pt x="28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8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27" y="16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8" y="17"/>
                    </a:cubicBezTo>
                    <a:cubicBezTo>
                      <a:pt x="27" y="17"/>
                      <a:pt x="27" y="16"/>
                      <a:pt x="27" y="16"/>
                    </a:cubicBezTo>
                    <a:moveTo>
                      <a:pt x="19" y="11"/>
                    </a:moveTo>
                    <a:cubicBezTo>
                      <a:pt x="19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moveTo>
                      <a:pt x="15" y="9"/>
                    </a:moveTo>
                    <a:cubicBezTo>
                      <a:pt x="15" y="9"/>
                      <a:pt x="15" y="10"/>
                      <a:pt x="15" y="10"/>
                    </a:cubicBezTo>
                    <a:cubicBezTo>
                      <a:pt x="16" y="11"/>
                      <a:pt x="17" y="11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10"/>
                      <a:pt x="16" y="10"/>
                      <a:pt x="15" y="9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3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2"/>
                      <a:pt x="3" y="2"/>
                    </a:cubicBezTo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2" name="Freeform 9927"/>
              <p:cNvSpPr>
                <a:spLocks noEditPoints="1"/>
              </p:cNvSpPr>
              <p:nvPr/>
            </p:nvSpPr>
            <p:spPr bwMode="auto">
              <a:xfrm>
                <a:off x="-352" y="3361"/>
                <a:ext cx="237" cy="141"/>
              </a:xfrm>
              <a:custGeom>
                <a:avLst/>
                <a:gdLst>
                  <a:gd name="T0" fmla="*/ 95 w 100"/>
                  <a:gd name="T1" fmla="*/ 57 h 60"/>
                  <a:gd name="T2" fmla="*/ 100 w 100"/>
                  <a:gd name="T3" fmla="*/ 60 h 60"/>
                  <a:gd name="T4" fmla="*/ 89 w 100"/>
                  <a:gd name="T5" fmla="*/ 53 h 60"/>
                  <a:gd name="T6" fmla="*/ 95 w 100"/>
                  <a:gd name="T7" fmla="*/ 57 h 60"/>
                  <a:gd name="T8" fmla="*/ 89 w 100"/>
                  <a:gd name="T9" fmla="*/ 53 h 60"/>
                  <a:gd name="T10" fmla="*/ 86 w 100"/>
                  <a:gd name="T11" fmla="*/ 51 h 60"/>
                  <a:gd name="T12" fmla="*/ 87 w 100"/>
                  <a:gd name="T13" fmla="*/ 52 h 60"/>
                  <a:gd name="T14" fmla="*/ 77 w 100"/>
                  <a:gd name="T15" fmla="*/ 46 h 60"/>
                  <a:gd name="T16" fmla="*/ 84 w 100"/>
                  <a:gd name="T17" fmla="*/ 50 h 60"/>
                  <a:gd name="T18" fmla="*/ 77 w 100"/>
                  <a:gd name="T19" fmla="*/ 46 h 60"/>
                  <a:gd name="T20" fmla="*/ 77 w 100"/>
                  <a:gd name="T21" fmla="*/ 46 h 60"/>
                  <a:gd name="T22" fmla="*/ 77 w 100"/>
                  <a:gd name="T23" fmla="*/ 46 h 60"/>
                  <a:gd name="T24" fmla="*/ 63 w 100"/>
                  <a:gd name="T25" fmla="*/ 38 h 60"/>
                  <a:gd name="T26" fmla="*/ 71 w 100"/>
                  <a:gd name="T27" fmla="*/ 43 h 60"/>
                  <a:gd name="T28" fmla="*/ 63 w 100"/>
                  <a:gd name="T29" fmla="*/ 38 h 60"/>
                  <a:gd name="T30" fmla="*/ 47 w 100"/>
                  <a:gd name="T31" fmla="*/ 28 h 60"/>
                  <a:gd name="T32" fmla="*/ 54 w 100"/>
                  <a:gd name="T33" fmla="*/ 32 h 60"/>
                  <a:gd name="T34" fmla="*/ 44 w 100"/>
                  <a:gd name="T35" fmla="*/ 26 h 60"/>
                  <a:gd name="T36" fmla="*/ 45 w 100"/>
                  <a:gd name="T37" fmla="*/ 27 h 60"/>
                  <a:gd name="T38" fmla="*/ 44 w 100"/>
                  <a:gd name="T39" fmla="*/ 26 h 60"/>
                  <a:gd name="T40" fmla="*/ 42 w 100"/>
                  <a:gd name="T41" fmla="*/ 25 h 60"/>
                  <a:gd name="T42" fmla="*/ 43 w 100"/>
                  <a:gd name="T43" fmla="*/ 25 h 60"/>
                  <a:gd name="T44" fmla="*/ 39 w 100"/>
                  <a:gd name="T45" fmla="*/ 23 h 60"/>
                  <a:gd name="T46" fmla="*/ 42 w 100"/>
                  <a:gd name="T47" fmla="*/ 25 h 60"/>
                  <a:gd name="T48" fmla="*/ 39 w 100"/>
                  <a:gd name="T49" fmla="*/ 23 h 60"/>
                  <a:gd name="T50" fmla="*/ 30 w 100"/>
                  <a:gd name="T51" fmla="*/ 18 h 60"/>
                  <a:gd name="T52" fmla="*/ 31 w 100"/>
                  <a:gd name="T53" fmla="*/ 18 h 60"/>
                  <a:gd name="T54" fmla="*/ 29 w 100"/>
                  <a:gd name="T55" fmla="*/ 17 h 60"/>
                  <a:gd name="T56" fmla="*/ 30 w 100"/>
                  <a:gd name="T57" fmla="*/ 18 h 60"/>
                  <a:gd name="T58" fmla="*/ 29 w 100"/>
                  <a:gd name="T59" fmla="*/ 17 h 60"/>
                  <a:gd name="T60" fmla="*/ 28 w 100"/>
                  <a:gd name="T61" fmla="*/ 16 h 60"/>
                  <a:gd name="T62" fmla="*/ 29 w 100"/>
                  <a:gd name="T63" fmla="*/ 17 h 60"/>
                  <a:gd name="T64" fmla="*/ 27 w 100"/>
                  <a:gd name="T65" fmla="*/ 16 h 60"/>
                  <a:gd name="T66" fmla="*/ 27 w 100"/>
                  <a:gd name="T67" fmla="*/ 16 h 60"/>
                  <a:gd name="T68" fmla="*/ 27 w 100"/>
                  <a:gd name="T69" fmla="*/ 16 h 60"/>
                  <a:gd name="T70" fmla="*/ 26 w 100"/>
                  <a:gd name="T71" fmla="*/ 15 h 60"/>
                  <a:gd name="T72" fmla="*/ 27 w 100"/>
                  <a:gd name="T73" fmla="*/ 16 h 60"/>
                  <a:gd name="T74" fmla="*/ 18 w 100"/>
                  <a:gd name="T75" fmla="*/ 10 h 60"/>
                  <a:gd name="T76" fmla="*/ 18 w 100"/>
                  <a:gd name="T77" fmla="*/ 11 h 60"/>
                  <a:gd name="T78" fmla="*/ 18 w 100"/>
                  <a:gd name="T79" fmla="*/ 10 h 60"/>
                  <a:gd name="T80" fmla="*/ 14 w 100"/>
                  <a:gd name="T81" fmla="*/ 8 h 60"/>
                  <a:gd name="T82" fmla="*/ 18 w 100"/>
                  <a:gd name="T83" fmla="*/ 10 h 60"/>
                  <a:gd name="T84" fmla="*/ 2 w 100"/>
                  <a:gd name="T85" fmla="*/ 1 h 60"/>
                  <a:gd name="T86" fmla="*/ 4 w 100"/>
                  <a:gd name="T87" fmla="*/ 2 h 60"/>
                  <a:gd name="T88" fmla="*/ 2 w 100"/>
                  <a:gd name="T89" fmla="*/ 1 h 60"/>
                  <a:gd name="T90" fmla="*/ 1 w 100"/>
                  <a:gd name="T91" fmla="*/ 0 h 60"/>
                  <a:gd name="T92" fmla="*/ 2 w 100"/>
                  <a:gd name="T93" fmla="*/ 1 h 60"/>
                  <a:gd name="T94" fmla="*/ 0 w 100"/>
                  <a:gd name="T95" fmla="*/ 0 h 60"/>
                  <a:gd name="T96" fmla="*/ 0 w 100"/>
                  <a:gd name="T97" fmla="*/ 0 h 60"/>
                  <a:gd name="T98" fmla="*/ 0 w 100"/>
                  <a:gd name="T9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0" h="60">
                    <a:moveTo>
                      <a:pt x="95" y="57"/>
                    </a:moveTo>
                    <a:cubicBezTo>
                      <a:pt x="95" y="57"/>
                      <a:pt x="95" y="57"/>
                      <a:pt x="95" y="57"/>
                    </a:cubicBezTo>
                    <a:cubicBezTo>
                      <a:pt x="96" y="58"/>
                      <a:pt x="98" y="59"/>
                      <a:pt x="99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8" y="59"/>
                      <a:pt x="97" y="58"/>
                      <a:pt x="95" y="57"/>
                    </a:cubicBezTo>
                    <a:moveTo>
                      <a:pt x="89" y="53"/>
                    </a:moveTo>
                    <a:cubicBezTo>
                      <a:pt x="89" y="53"/>
                      <a:pt x="89" y="53"/>
                      <a:pt x="88" y="53"/>
                    </a:cubicBezTo>
                    <a:cubicBezTo>
                      <a:pt x="91" y="54"/>
                      <a:pt x="93" y="56"/>
                      <a:pt x="95" y="57"/>
                    </a:cubicBezTo>
                    <a:cubicBezTo>
                      <a:pt x="95" y="57"/>
                      <a:pt x="95" y="57"/>
                      <a:pt x="95" y="57"/>
                    </a:cubicBezTo>
                    <a:cubicBezTo>
                      <a:pt x="93" y="55"/>
                      <a:pt x="91" y="54"/>
                      <a:pt x="89" y="53"/>
                    </a:cubicBezTo>
                    <a:moveTo>
                      <a:pt x="86" y="51"/>
                    </a:move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6" y="51"/>
                      <a:pt x="86" y="51"/>
                      <a:pt x="86" y="51"/>
                    </a:cubicBezTo>
                    <a:moveTo>
                      <a:pt x="77" y="46"/>
                    </a:moveTo>
                    <a:cubicBezTo>
                      <a:pt x="77" y="46"/>
                      <a:pt x="77" y="46"/>
                      <a:pt x="77" y="46"/>
                    </a:cubicBezTo>
                    <a:cubicBezTo>
                      <a:pt x="79" y="48"/>
                      <a:pt x="82" y="49"/>
                      <a:pt x="84" y="50"/>
                    </a:cubicBezTo>
                    <a:cubicBezTo>
                      <a:pt x="84" y="50"/>
                      <a:pt x="84" y="50"/>
                      <a:pt x="84" y="50"/>
                    </a:cubicBezTo>
                    <a:cubicBezTo>
                      <a:pt x="82" y="49"/>
                      <a:pt x="79" y="47"/>
                      <a:pt x="77" y="46"/>
                    </a:cubicBezTo>
                    <a:moveTo>
                      <a:pt x="77" y="46"/>
                    </a:move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cubicBezTo>
                      <a:pt x="77" y="46"/>
                      <a:pt x="77" y="46"/>
                      <a:pt x="77" y="46"/>
                    </a:cubicBezTo>
                    <a:moveTo>
                      <a:pt x="63" y="38"/>
                    </a:moveTo>
                    <a:cubicBezTo>
                      <a:pt x="63" y="38"/>
                      <a:pt x="63" y="38"/>
                      <a:pt x="63" y="38"/>
                    </a:cubicBezTo>
                    <a:cubicBezTo>
                      <a:pt x="66" y="39"/>
                      <a:pt x="69" y="41"/>
                      <a:pt x="71" y="43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69" y="41"/>
                      <a:pt x="66" y="39"/>
                      <a:pt x="63" y="38"/>
                    </a:cubicBezTo>
                    <a:moveTo>
                      <a:pt x="47" y="28"/>
                    </a:moveTo>
                    <a:cubicBezTo>
                      <a:pt x="47" y="28"/>
                      <a:pt x="47" y="28"/>
                      <a:pt x="47" y="28"/>
                    </a:cubicBezTo>
                    <a:cubicBezTo>
                      <a:pt x="49" y="29"/>
                      <a:pt x="52" y="31"/>
                      <a:pt x="54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52" y="31"/>
                      <a:pt x="50" y="29"/>
                      <a:pt x="47" y="28"/>
                    </a:cubicBezTo>
                    <a:moveTo>
                      <a:pt x="44" y="26"/>
                    </a:move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6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6"/>
                      <a:pt x="44" y="26"/>
                      <a:pt x="44" y="26"/>
                    </a:cubicBezTo>
                    <a:moveTo>
                      <a:pt x="42" y="25"/>
                    </a:moveTo>
                    <a:cubicBezTo>
                      <a:pt x="42" y="25"/>
                      <a:pt x="42" y="25"/>
                      <a:pt x="42" y="25"/>
                    </a:cubicBezTo>
                    <a:cubicBezTo>
                      <a:pt x="42" y="25"/>
                      <a:pt x="43" y="25"/>
                      <a:pt x="43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5"/>
                      <a:pt x="43" y="25"/>
                      <a:pt x="42" y="25"/>
                    </a:cubicBezTo>
                    <a:moveTo>
                      <a:pt x="39" y="23"/>
                    </a:moveTo>
                    <a:cubicBezTo>
                      <a:pt x="39" y="23"/>
                      <a:pt x="39" y="23"/>
                      <a:pt x="39" y="23"/>
                    </a:cubicBezTo>
                    <a:cubicBezTo>
                      <a:pt x="40" y="24"/>
                      <a:pt x="41" y="24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1" y="24"/>
                      <a:pt x="40" y="24"/>
                      <a:pt x="39" y="23"/>
                    </a:cubicBezTo>
                    <a:moveTo>
                      <a:pt x="30" y="18"/>
                    </a:move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8"/>
                      <a:pt x="31" y="18"/>
                      <a:pt x="31" y="19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0" y="18"/>
                    </a:cubicBezTo>
                    <a:moveTo>
                      <a:pt x="29" y="17"/>
                    </a:moveTo>
                    <a:cubicBezTo>
                      <a:pt x="29" y="17"/>
                      <a:pt x="29" y="17"/>
                      <a:pt x="29" y="17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7"/>
                      <a:pt x="30" y="17"/>
                      <a:pt x="29" y="17"/>
                    </a:cubicBezTo>
                    <a:moveTo>
                      <a:pt x="28" y="16"/>
                    </a:move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8" y="17"/>
                      <a:pt x="28" y="16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moveTo>
                      <a:pt x="26" y="15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6"/>
                      <a:pt x="26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6" y="16"/>
                      <a:pt x="26" y="15"/>
                      <a:pt x="26" y="15"/>
                    </a:cubicBezTo>
                    <a:moveTo>
                      <a:pt x="18" y="10"/>
                    </a:moveTo>
                    <a:cubicBezTo>
                      <a:pt x="18" y="10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0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9"/>
                      <a:pt x="16" y="10"/>
                      <a:pt x="17" y="10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6" y="10"/>
                      <a:pt x="15" y="9"/>
                      <a:pt x="14" y="8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3" name="Freeform 9928"/>
              <p:cNvSpPr>
                <a:spLocks noEditPoints="1"/>
              </p:cNvSpPr>
              <p:nvPr/>
            </p:nvSpPr>
            <p:spPr bwMode="auto">
              <a:xfrm>
                <a:off x="-271" y="3434"/>
                <a:ext cx="144" cy="87"/>
              </a:xfrm>
              <a:custGeom>
                <a:avLst/>
                <a:gdLst>
                  <a:gd name="T0" fmla="*/ 56 w 61"/>
                  <a:gd name="T1" fmla="*/ 34 h 37"/>
                  <a:gd name="T2" fmla="*/ 56 w 61"/>
                  <a:gd name="T3" fmla="*/ 34 h 37"/>
                  <a:gd name="T4" fmla="*/ 61 w 61"/>
                  <a:gd name="T5" fmla="*/ 37 h 37"/>
                  <a:gd name="T6" fmla="*/ 61 w 61"/>
                  <a:gd name="T7" fmla="*/ 36 h 37"/>
                  <a:gd name="T8" fmla="*/ 56 w 61"/>
                  <a:gd name="T9" fmla="*/ 34 h 37"/>
                  <a:gd name="T10" fmla="*/ 50 w 61"/>
                  <a:gd name="T11" fmla="*/ 30 h 37"/>
                  <a:gd name="T12" fmla="*/ 50 w 61"/>
                  <a:gd name="T13" fmla="*/ 30 h 37"/>
                  <a:gd name="T14" fmla="*/ 56 w 61"/>
                  <a:gd name="T15" fmla="*/ 34 h 37"/>
                  <a:gd name="T16" fmla="*/ 56 w 61"/>
                  <a:gd name="T17" fmla="*/ 33 h 37"/>
                  <a:gd name="T18" fmla="*/ 50 w 61"/>
                  <a:gd name="T19" fmla="*/ 30 h 37"/>
                  <a:gd name="T20" fmla="*/ 47 w 61"/>
                  <a:gd name="T21" fmla="*/ 28 h 37"/>
                  <a:gd name="T22" fmla="*/ 47 w 61"/>
                  <a:gd name="T23" fmla="*/ 28 h 37"/>
                  <a:gd name="T24" fmla="*/ 48 w 61"/>
                  <a:gd name="T25" fmla="*/ 29 h 37"/>
                  <a:gd name="T26" fmla="*/ 48 w 61"/>
                  <a:gd name="T27" fmla="*/ 29 h 37"/>
                  <a:gd name="T28" fmla="*/ 47 w 61"/>
                  <a:gd name="T29" fmla="*/ 28 h 37"/>
                  <a:gd name="T30" fmla="*/ 38 w 61"/>
                  <a:gd name="T31" fmla="*/ 23 h 37"/>
                  <a:gd name="T32" fmla="*/ 38 w 61"/>
                  <a:gd name="T33" fmla="*/ 23 h 37"/>
                  <a:gd name="T34" fmla="*/ 45 w 61"/>
                  <a:gd name="T35" fmla="*/ 27 h 37"/>
                  <a:gd name="T36" fmla="*/ 45 w 61"/>
                  <a:gd name="T37" fmla="*/ 27 h 37"/>
                  <a:gd name="T38" fmla="*/ 38 w 61"/>
                  <a:gd name="T39" fmla="*/ 23 h 37"/>
                  <a:gd name="T40" fmla="*/ 38 w 61"/>
                  <a:gd name="T41" fmla="*/ 23 h 37"/>
                  <a:gd name="T42" fmla="*/ 38 w 61"/>
                  <a:gd name="T43" fmla="*/ 23 h 37"/>
                  <a:gd name="T44" fmla="*/ 38 w 61"/>
                  <a:gd name="T45" fmla="*/ 23 h 37"/>
                  <a:gd name="T46" fmla="*/ 38 w 61"/>
                  <a:gd name="T47" fmla="*/ 23 h 37"/>
                  <a:gd name="T48" fmla="*/ 38 w 61"/>
                  <a:gd name="T49" fmla="*/ 23 h 37"/>
                  <a:gd name="T50" fmla="*/ 24 w 61"/>
                  <a:gd name="T51" fmla="*/ 15 h 37"/>
                  <a:gd name="T52" fmla="*/ 24 w 61"/>
                  <a:gd name="T53" fmla="*/ 15 h 37"/>
                  <a:gd name="T54" fmla="*/ 33 w 61"/>
                  <a:gd name="T55" fmla="*/ 20 h 37"/>
                  <a:gd name="T56" fmla="*/ 33 w 61"/>
                  <a:gd name="T57" fmla="*/ 20 h 37"/>
                  <a:gd name="T58" fmla="*/ 24 w 61"/>
                  <a:gd name="T59" fmla="*/ 15 h 37"/>
                  <a:gd name="T60" fmla="*/ 15 w 61"/>
                  <a:gd name="T61" fmla="*/ 9 h 37"/>
                  <a:gd name="T62" fmla="*/ 15 w 61"/>
                  <a:gd name="T63" fmla="*/ 10 h 37"/>
                  <a:gd name="T64" fmla="*/ 15 w 61"/>
                  <a:gd name="T65" fmla="*/ 10 h 37"/>
                  <a:gd name="T66" fmla="*/ 15 w 61"/>
                  <a:gd name="T67" fmla="*/ 9 h 37"/>
                  <a:gd name="T68" fmla="*/ 15 w 61"/>
                  <a:gd name="T69" fmla="*/ 9 h 37"/>
                  <a:gd name="T70" fmla="*/ 8 w 61"/>
                  <a:gd name="T71" fmla="*/ 5 h 37"/>
                  <a:gd name="T72" fmla="*/ 8 w 61"/>
                  <a:gd name="T73" fmla="*/ 5 h 37"/>
                  <a:gd name="T74" fmla="*/ 15 w 61"/>
                  <a:gd name="T75" fmla="*/ 10 h 37"/>
                  <a:gd name="T76" fmla="*/ 15 w 61"/>
                  <a:gd name="T77" fmla="*/ 9 h 37"/>
                  <a:gd name="T78" fmla="*/ 8 w 61"/>
                  <a:gd name="T79" fmla="*/ 5 h 37"/>
                  <a:gd name="T80" fmla="*/ 5 w 61"/>
                  <a:gd name="T81" fmla="*/ 3 h 37"/>
                  <a:gd name="T82" fmla="*/ 5 w 61"/>
                  <a:gd name="T83" fmla="*/ 3 h 37"/>
                  <a:gd name="T84" fmla="*/ 6 w 61"/>
                  <a:gd name="T85" fmla="*/ 4 h 37"/>
                  <a:gd name="T86" fmla="*/ 6 w 61"/>
                  <a:gd name="T87" fmla="*/ 4 h 37"/>
                  <a:gd name="T88" fmla="*/ 5 w 61"/>
                  <a:gd name="T89" fmla="*/ 3 h 37"/>
                  <a:gd name="T90" fmla="*/ 4 w 61"/>
                  <a:gd name="T91" fmla="*/ 2 h 37"/>
                  <a:gd name="T92" fmla="*/ 4 w 61"/>
                  <a:gd name="T93" fmla="*/ 3 h 37"/>
                  <a:gd name="T94" fmla="*/ 4 w 61"/>
                  <a:gd name="T95" fmla="*/ 3 h 37"/>
                  <a:gd name="T96" fmla="*/ 4 w 61"/>
                  <a:gd name="T97" fmla="*/ 3 h 37"/>
                  <a:gd name="T98" fmla="*/ 4 w 61"/>
                  <a:gd name="T99" fmla="*/ 2 h 37"/>
                  <a:gd name="T100" fmla="*/ 0 w 61"/>
                  <a:gd name="T101" fmla="*/ 0 h 37"/>
                  <a:gd name="T102" fmla="*/ 0 w 61"/>
                  <a:gd name="T103" fmla="*/ 0 h 37"/>
                  <a:gd name="T104" fmla="*/ 3 w 61"/>
                  <a:gd name="T105" fmla="*/ 2 h 37"/>
                  <a:gd name="T106" fmla="*/ 3 w 61"/>
                  <a:gd name="T107" fmla="*/ 2 h 37"/>
                  <a:gd name="T108" fmla="*/ 0 w 61"/>
                  <a:gd name="T10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1" h="37">
                    <a:moveTo>
                      <a:pt x="56" y="34"/>
                    </a:moveTo>
                    <a:cubicBezTo>
                      <a:pt x="56" y="34"/>
                      <a:pt x="56" y="34"/>
                      <a:pt x="56" y="34"/>
                    </a:cubicBezTo>
                    <a:cubicBezTo>
                      <a:pt x="58" y="35"/>
                      <a:pt x="59" y="36"/>
                      <a:pt x="61" y="37"/>
                    </a:cubicBezTo>
                    <a:cubicBezTo>
                      <a:pt x="61" y="37"/>
                      <a:pt x="61" y="36"/>
                      <a:pt x="61" y="36"/>
                    </a:cubicBezTo>
                    <a:cubicBezTo>
                      <a:pt x="59" y="35"/>
                      <a:pt x="58" y="35"/>
                      <a:pt x="56" y="34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2" y="31"/>
                      <a:pt x="54" y="32"/>
                      <a:pt x="56" y="34"/>
                    </a:cubicBezTo>
                    <a:cubicBezTo>
                      <a:pt x="56" y="34"/>
                      <a:pt x="56" y="34"/>
                      <a:pt x="56" y="33"/>
                    </a:cubicBezTo>
                    <a:cubicBezTo>
                      <a:pt x="54" y="32"/>
                      <a:pt x="52" y="31"/>
                      <a:pt x="50" y="30"/>
                    </a:cubicBezTo>
                    <a:moveTo>
                      <a:pt x="47" y="28"/>
                    </a:move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9"/>
                      <a:pt x="47" y="29"/>
                      <a:pt x="48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48" y="29"/>
                      <a:pt x="47" y="28"/>
                      <a:pt x="47" y="28"/>
                    </a:cubicBezTo>
                    <a:moveTo>
                      <a:pt x="38" y="23"/>
                    </a:moveTo>
                    <a:cubicBezTo>
                      <a:pt x="38" y="23"/>
                      <a:pt x="38" y="23"/>
                      <a:pt x="38" y="23"/>
                    </a:cubicBezTo>
                    <a:cubicBezTo>
                      <a:pt x="40" y="25"/>
                      <a:pt x="43" y="26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3" y="26"/>
                      <a:pt x="40" y="24"/>
                      <a:pt x="38" y="23"/>
                    </a:cubicBezTo>
                    <a:moveTo>
                      <a:pt x="38" y="23"/>
                    </a:move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moveTo>
                      <a:pt x="24" y="15"/>
                    </a:moveTo>
                    <a:cubicBezTo>
                      <a:pt x="24" y="15"/>
                      <a:pt x="24" y="15"/>
                      <a:pt x="24" y="15"/>
                    </a:cubicBezTo>
                    <a:cubicBezTo>
                      <a:pt x="27" y="17"/>
                      <a:pt x="30" y="18"/>
                      <a:pt x="33" y="20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30" y="18"/>
                      <a:pt x="27" y="16"/>
                      <a:pt x="24" y="15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10" y="7"/>
                      <a:pt x="13" y="8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3" y="8"/>
                      <a:pt x="10" y="6"/>
                      <a:pt x="8" y="5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5" y="3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4" name="Freeform 9929"/>
              <p:cNvSpPr>
                <a:spLocks noEditPoints="1"/>
              </p:cNvSpPr>
              <p:nvPr/>
            </p:nvSpPr>
            <p:spPr bwMode="auto">
              <a:xfrm>
                <a:off x="-345" y="3335"/>
                <a:ext cx="241" cy="155"/>
              </a:xfrm>
              <a:custGeom>
                <a:avLst/>
                <a:gdLst>
                  <a:gd name="T0" fmla="*/ 100 w 102"/>
                  <a:gd name="T1" fmla="*/ 65 h 66"/>
                  <a:gd name="T2" fmla="*/ 101 w 102"/>
                  <a:gd name="T3" fmla="*/ 62 h 66"/>
                  <a:gd name="T4" fmla="*/ 97 w 102"/>
                  <a:gd name="T5" fmla="*/ 59 h 66"/>
                  <a:gd name="T6" fmla="*/ 95 w 102"/>
                  <a:gd name="T7" fmla="*/ 62 h 66"/>
                  <a:gd name="T8" fmla="*/ 87 w 102"/>
                  <a:gd name="T9" fmla="*/ 58 h 66"/>
                  <a:gd name="T10" fmla="*/ 91 w 102"/>
                  <a:gd name="T11" fmla="*/ 56 h 66"/>
                  <a:gd name="T12" fmla="*/ 88 w 102"/>
                  <a:gd name="T13" fmla="*/ 53 h 66"/>
                  <a:gd name="T14" fmla="*/ 88 w 102"/>
                  <a:gd name="T15" fmla="*/ 53 h 66"/>
                  <a:gd name="T16" fmla="*/ 84 w 102"/>
                  <a:gd name="T17" fmla="*/ 56 h 66"/>
                  <a:gd name="T18" fmla="*/ 77 w 102"/>
                  <a:gd name="T19" fmla="*/ 52 h 66"/>
                  <a:gd name="T20" fmla="*/ 79 w 102"/>
                  <a:gd name="T21" fmla="*/ 49 h 66"/>
                  <a:gd name="T22" fmla="*/ 79 w 102"/>
                  <a:gd name="T23" fmla="*/ 49 h 66"/>
                  <a:gd name="T24" fmla="*/ 79 w 102"/>
                  <a:gd name="T25" fmla="*/ 48 h 66"/>
                  <a:gd name="T26" fmla="*/ 71 w 102"/>
                  <a:gd name="T27" fmla="*/ 48 h 66"/>
                  <a:gd name="T28" fmla="*/ 66 w 102"/>
                  <a:gd name="T29" fmla="*/ 40 h 66"/>
                  <a:gd name="T30" fmla="*/ 47 w 102"/>
                  <a:gd name="T31" fmla="*/ 34 h 66"/>
                  <a:gd name="T32" fmla="*/ 47 w 102"/>
                  <a:gd name="T33" fmla="*/ 34 h 66"/>
                  <a:gd name="T34" fmla="*/ 45 w 102"/>
                  <a:gd name="T35" fmla="*/ 32 h 66"/>
                  <a:gd name="T36" fmla="*/ 43 w 102"/>
                  <a:gd name="T37" fmla="*/ 31 h 66"/>
                  <a:gd name="T38" fmla="*/ 50 w 102"/>
                  <a:gd name="T39" fmla="*/ 30 h 66"/>
                  <a:gd name="T40" fmla="*/ 39 w 102"/>
                  <a:gd name="T41" fmla="*/ 29 h 66"/>
                  <a:gd name="T42" fmla="*/ 40 w 102"/>
                  <a:gd name="T43" fmla="*/ 29 h 66"/>
                  <a:gd name="T44" fmla="*/ 47 w 102"/>
                  <a:gd name="T45" fmla="*/ 29 h 66"/>
                  <a:gd name="T46" fmla="*/ 45 w 102"/>
                  <a:gd name="T47" fmla="*/ 27 h 66"/>
                  <a:gd name="T48" fmla="*/ 42 w 102"/>
                  <a:gd name="T49" fmla="*/ 24 h 66"/>
                  <a:gd name="T50" fmla="*/ 42 w 102"/>
                  <a:gd name="T51" fmla="*/ 24 h 66"/>
                  <a:gd name="T52" fmla="*/ 32 w 102"/>
                  <a:gd name="T53" fmla="*/ 24 h 66"/>
                  <a:gd name="T54" fmla="*/ 30 w 102"/>
                  <a:gd name="T55" fmla="*/ 23 h 66"/>
                  <a:gd name="T56" fmla="*/ 28 w 102"/>
                  <a:gd name="T57" fmla="*/ 22 h 66"/>
                  <a:gd name="T58" fmla="*/ 27 w 102"/>
                  <a:gd name="T59" fmla="*/ 21 h 66"/>
                  <a:gd name="T60" fmla="*/ 27 w 102"/>
                  <a:gd name="T61" fmla="*/ 21 h 66"/>
                  <a:gd name="T62" fmla="*/ 27 w 102"/>
                  <a:gd name="T63" fmla="*/ 21 h 66"/>
                  <a:gd name="T64" fmla="*/ 34 w 102"/>
                  <a:gd name="T65" fmla="*/ 20 h 66"/>
                  <a:gd name="T66" fmla="*/ 32 w 102"/>
                  <a:gd name="T67" fmla="*/ 19 h 66"/>
                  <a:gd name="T68" fmla="*/ 31 w 102"/>
                  <a:gd name="T69" fmla="*/ 17 h 66"/>
                  <a:gd name="T70" fmla="*/ 31 w 102"/>
                  <a:gd name="T71" fmla="*/ 17 h 66"/>
                  <a:gd name="T72" fmla="*/ 30 w 102"/>
                  <a:gd name="T73" fmla="*/ 17 h 66"/>
                  <a:gd name="T74" fmla="*/ 29 w 102"/>
                  <a:gd name="T75" fmla="*/ 17 h 66"/>
                  <a:gd name="T76" fmla="*/ 18 w 102"/>
                  <a:gd name="T77" fmla="*/ 16 h 66"/>
                  <a:gd name="T78" fmla="*/ 15 w 102"/>
                  <a:gd name="T79" fmla="*/ 14 h 66"/>
                  <a:gd name="T80" fmla="*/ 15 w 102"/>
                  <a:gd name="T81" fmla="*/ 14 h 66"/>
                  <a:gd name="T82" fmla="*/ 21 w 102"/>
                  <a:gd name="T83" fmla="*/ 12 h 66"/>
                  <a:gd name="T84" fmla="*/ 20 w 102"/>
                  <a:gd name="T85" fmla="*/ 12 h 66"/>
                  <a:gd name="T86" fmla="*/ 1 w 102"/>
                  <a:gd name="T87" fmla="*/ 6 h 66"/>
                  <a:gd name="T88" fmla="*/ 0 w 102"/>
                  <a:gd name="T89" fmla="*/ 5 h 66"/>
                  <a:gd name="T90" fmla="*/ 0 w 102"/>
                  <a:gd name="T91" fmla="*/ 5 h 66"/>
                  <a:gd name="T92" fmla="*/ 8 w 102"/>
                  <a:gd name="T93" fmla="*/ 3 h 66"/>
                  <a:gd name="T94" fmla="*/ 5 w 102"/>
                  <a:gd name="T95" fmla="*/ 2 h 66"/>
                  <a:gd name="T96" fmla="*/ 2 w 102"/>
                  <a:gd name="T97" fmla="*/ 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02" h="66">
                    <a:moveTo>
                      <a:pt x="95" y="62"/>
                    </a:moveTo>
                    <a:cubicBezTo>
                      <a:pt x="95" y="63"/>
                      <a:pt x="95" y="63"/>
                      <a:pt x="95" y="63"/>
                    </a:cubicBezTo>
                    <a:cubicBezTo>
                      <a:pt x="97" y="64"/>
                      <a:pt x="98" y="65"/>
                      <a:pt x="100" y="66"/>
                    </a:cubicBezTo>
                    <a:cubicBezTo>
                      <a:pt x="100" y="65"/>
                      <a:pt x="100" y="65"/>
                      <a:pt x="100" y="65"/>
                    </a:cubicBezTo>
                    <a:cubicBezTo>
                      <a:pt x="98" y="64"/>
                      <a:pt x="97" y="63"/>
                      <a:pt x="95" y="62"/>
                    </a:cubicBezTo>
                    <a:moveTo>
                      <a:pt x="97" y="59"/>
                    </a:moveTo>
                    <a:cubicBezTo>
                      <a:pt x="97" y="59"/>
                      <a:pt x="97" y="59"/>
                      <a:pt x="97" y="60"/>
                    </a:cubicBezTo>
                    <a:cubicBezTo>
                      <a:pt x="98" y="60"/>
                      <a:pt x="100" y="61"/>
                      <a:pt x="101" y="62"/>
                    </a:cubicBezTo>
                    <a:cubicBezTo>
                      <a:pt x="101" y="62"/>
                      <a:pt x="101" y="62"/>
                      <a:pt x="101" y="62"/>
                    </a:cubicBezTo>
                    <a:cubicBezTo>
                      <a:pt x="102" y="62"/>
                      <a:pt x="102" y="62"/>
                      <a:pt x="102" y="62"/>
                    </a:cubicBezTo>
                    <a:cubicBezTo>
                      <a:pt x="101" y="61"/>
                      <a:pt x="99" y="61"/>
                      <a:pt x="98" y="60"/>
                    </a:cubicBezTo>
                    <a:cubicBezTo>
                      <a:pt x="98" y="60"/>
                      <a:pt x="98" y="59"/>
                      <a:pt x="97" y="59"/>
                    </a:cubicBezTo>
                    <a:moveTo>
                      <a:pt x="89" y="59"/>
                    </a:moveTo>
                    <a:cubicBezTo>
                      <a:pt x="89" y="59"/>
                      <a:pt x="89" y="59"/>
                      <a:pt x="89" y="59"/>
                    </a:cubicBezTo>
                    <a:cubicBezTo>
                      <a:pt x="91" y="60"/>
                      <a:pt x="93" y="61"/>
                      <a:pt x="95" y="63"/>
                    </a:cubicBezTo>
                    <a:cubicBezTo>
                      <a:pt x="95" y="62"/>
                      <a:pt x="95" y="62"/>
                      <a:pt x="95" y="62"/>
                    </a:cubicBezTo>
                    <a:cubicBezTo>
                      <a:pt x="93" y="61"/>
                      <a:pt x="91" y="60"/>
                      <a:pt x="89" y="59"/>
                    </a:cubicBezTo>
                    <a:moveTo>
                      <a:pt x="86" y="57"/>
                    </a:move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7" y="58"/>
                    </a:cubicBezTo>
                    <a:cubicBezTo>
                      <a:pt x="87" y="58"/>
                      <a:pt x="87" y="57"/>
                      <a:pt x="87" y="57"/>
                    </a:cubicBezTo>
                    <a:cubicBezTo>
                      <a:pt x="86" y="57"/>
                      <a:pt x="86" y="57"/>
                      <a:pt x="86" y="57"/>
                    </a:cubicBezTo>
                    <a:moveTo>
                      <a:pt x="91" y="55"/>
                    </a:moveTo>
                    <a:cubicBezTo>
                      <a:pt x="91" y="55"/>
                      <a:pt x="91" y="55"/>
                      <a:pt x="91" y="56"/>
                    </a:cubicBezTo>
                    <a:cubicBezTo>
                      <a:pt x="93" y="57"/>
                      <a:pt x="95" y="58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5" y="58"/>
                      <a:pt x="93" y="56"/>
                      <a:pt x="91" y="55"/>
                    </a:cubicBezTo>
                    <a:moveTo>
                      <a:pt x="88" y="53"/>
                    </a:move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9" y="54"/>
                    </a:cubicBezTo>
                    <a:cubicBezTo>
                      <a:pt x="89" y="54"/>
                      <a:pt x="89" y="54"/>
                      <a:pt x="89" y="54"/>
                    </a:cubicBezTo>
                    <a:cubicBezTo>
                      <a:pt x="88" y="54"/>
                      <a:pt x="88" y="54"/>
                      <a:pt x="88" y="53"/>
                    </a:cubicBezTo>
                    <a:moveTo>
                      <a:pt x="77" y="52"/>
                    </a:moveTo>
                    <a:cubicBezTo>
                      <a:pt x="77" y="52"/>
                      <a:pt x="77" y="52"/>
                      <a:pt x="77" y="52"/>
                    </a:cubicBezTo>
                    <a:cubicBezTo>
                      <a:pt x="80" y="53"/>
                      <a:pt x="82" y="55"/>
                      <a:pt x="84" y="56"/>
                    </a:cubicBezTo>
                    <a:cubicBezTo>
                      <a:pt x="84" y="56"/>
                      <a:pt x="84" y="56"/>
                      <a:pt x="84" y="56"/>
                    </a:cubicBezTo>
                    <a:cubicBezTo>
                      <a:pt x="82" y="54"/>
                      <a:pt x="80" y="53"/>
                      <a:pt x="77" y="52"/>
                    </a:cubicBezTo>
                    <a:moveTo>
                      <a:pt x="77" y="51"/>
                    </a:moveTo>
                    <a:cubicBezTo>
                      <a:pt x="77" y="51"/>
                      <a:pt x="77" y="52"/>
                      <a:pt x="77" y="52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7" y="51"/>
                      <a:pt x="77" y="51"/>
                      <a:pt x="77" y="51"/>
                    </a:cubicBezTo>
                    <a:cubicBezTo>
                      <a:pt x="77" y="51"/>
                      <a:pt x="77" y="51"/>
                      <a:pt x="77" y="51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0" y="49"/>
                      <a:pt x="80" y="49"/>
                      <a:pt x="81" y="49"/>
                    </a:cubicBezTo>
                    <a:cubicBezTo>
                      <a:pt x="82" y="51"/>
                      <a:pt x="84" y="52"/>
                      <a:pt x="86" y="53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4" y="51"/>
                      <a:pt x="82" y="50"/>
                      <a:pt x="79" y="49"/>
                    </a:cubicBezTo>
                    <a:moveTo>
                      <a:pt x="79" y="48"/>
                    </a:move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64" y="43"/>
                    </a:moveTo>
                    <a:cubicBezTo>
                      <a:pt x="64" y="43"/>
                      <a:pt x="63" y="44"/>
                      <a:pt x="63" y="44"/>
                    </a:cubicBezTo>
                    <a:cubicBezTo>
                      <a:pt x="66" y="45"/>
                      <a:pt x="69" y="47"/>
                      <a:pt x="71" y="48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69" y="47"/>
                      <a:pt x="66" y="45"/>
                      <a:pt x="64" y="43"/>
                    </a:cubicBezTo>
                    <a:moveTo>
                      <a:pt x="66" y="40"/>
                    </a:moveTo>
                    <a:cubicBezTo>
                      <a:pt x="66" y="40"/>
                      <a:pt x="66" y="40"/>
                      <a:pt x="66" y="40"/>
                    </a:cubicBezTo>
                    <a:cubicBezTo>
                      <a:pt x="68" y="41"/>
                      <a:pt x="71" y="43"/>
                      <a:pt x="74" y="45"/>
                    </a:cubicBezTo>
                    <a:cubicBezTo>
                      <a:pt x="74" y="45"/>
                      <a:pt x="74" y="44"/>
                      <a:pt x="74" y="44"/>
                    </a:cubicBezTo>
                    <a:cubicBezTo>
                      <a:pt x="71" y="43"/>
                      <a:pt x="69" y="41"/>
                      <a:pt x="66" y="40"/>
                    </a:cubicBezTo>
                    <a:moveTo>
                      <a:pt x="47" y="34"/>
                    </a:moveTo>
                    <a:cubicBezTo>
                      <a:pt x="47" y="34"/>
                      <a:pt x="47" y="34"/>
                      <a:pt x="47" y="34"/>
                    </a:cubicBezTo>
                    <a:cubicBezTo>
                      <a:pt x="50" y="35"/>
                      <a:pt x="52" y="37"/>
                      <a:pt x="54" y="38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2" y="36"/>
                      <a:pt x="50" y="35"/>
                      <a:pt x="47" y="34"/>
                    </a:cubicBezTo>
                    <a:moveTo>
                      <a:pt x="44" y="32"/>
                    </a:move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2"/>
                      <a:pt x="45" y="32"/>
                      <a:pt x="45" y="33"/>
                    </a:cubicBezTo>
                    <a:cubicBezTo>
                      <a:pt x="45" y="33"/>
                      <a:pt x="45" y="32"/>
                      <a:pt x="45" y="32"/>
                    </a:cubicBezTo>
                    <a:cubicBezTo>
                      <a:pt x="45" y="32"/>
                      <a:pt x="45" y="32"/>
                      <a:pt x="44" y="32"/>
                    </a:cubicBezTo>
                    <a:moveTo>
                      <a:pt x="42" y="31"/>
                    </a:moveTo>
                    <a:cubicBezTo>
                      <a:pt x="42" y="31"/>
                      <a:pt x="42" y="31"/>
                      <a:pt x="42" y="31"/>
                    </a:cubicBezTo>
                    <a:cubicBezTo>
                      <a:pt x="42" y="31"/>
                      <a:pt x="43" y="31"/>
                      <a:pt x="43" y="31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3" y="31"/>
                      <a:pt x="43" y="31"/>
                      <a:pt x="42" y="31"/>
                    </a:cubicBezTo>
                    <a:moveTo>
                      <a:pt x="50" y="29"/>
                    </a:moveTo>
                    <a:cubicBezTo>
                      <a:pt x="50" y="30"/>
                      <a:pt x="50" y="30"/>
                      <a:pt x="50" y="30"/>
                    </a:cubicBezTo>
                    <a:cubicBezTo>
                      <a:pt x="52" y="31"/>
                      <a:pt x="54" y="33"/>
                      <a:pt x="56" y="34"/>
                    </a:cubicBezTo>
                    <a:cubicBezTo>
                      <a:pt x="56" y="34"/>
                      <a:pt x="57" y="34"/>
                      <a:pt x="57" y="34"/>
                    </a:cubicBezTo>
                    <a:cubicBezTo>
                      <a:pt x="54" y="32"/>
                      <a:pt x="52" y="31"/>
                      <a:pt x="50" y="29"/>
                    </a:cubicBezTo>
                    <a:moveTo>
                      <a:pt x="39" y="29"/>
                    </a:moveTo>
                    <a:cubicBezTo>
                      <a:pt x="39" y="29"/>
                      <a:pt x="39" y="29"/>
                      <a:pt x="39" y="29"/>
                    </a:cubicBezTo>
                    <a:cubicBezTo>
                      <a:pt x="40" y="30"/>
                      <a:pt x="41" y="30"/>
                      <a:pt x="42" y="31"/>
                    </a:cubicBezTo>
                    <a:cubicBezTo>
                      <a:pt x="42" y="31"/>
                      <a:pt x="42" y="31"/>
                      <a:pt x="42" y="30"/>
                    </a:cubicBezTo>
                    <a:cubicBezTo>
                      <a:pt x="42" y="30"/>
                      <a:pt x="41" y="30"/>
                      <a:pt x="40" y="29"/>
                    </a:cubicBezTo>
                    <a:cubicBezTo>
                      <a:pt x="40" y="29"/>
                      <a:pt x="40" y="29"/>
                      <a:pt x="39" y="29"/>
                    </a:cubicBezTo>
                    <a:moveTo>
                      <a:pt x="47" y="27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7" y="28"/>
                      <a:pt x="47" y="28"/>
                      <a:pt x="47" y="29"/>
                    </a:cubicBezTo>
                    <a:cubicBezTo>
                      <a:pt x="48" y="29"/>
                      <a:pt x="48" y="28"/>
                      <a:pt x="48" y="28"/>
                    </a:cubicBezTo>
                    <a:cubicBezTo>
                      <a:pt x="47" y="28"/>
                      <a:pt x="47" y="28"/>
                      <a:pt x="47" y="27"/>
                    </a:cubicBezTo>
                    <a:moveTo>
                      <a:pt x="45" y="26"/>
                    </a:move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6" y="27"/>
                    </a:cubicBezTo>
                    <a:cubicBezTo>
                      <a:pt x="45" y="27"/>
                      <a:pt x="45" y="26"/>
                      <a:pt x="45" y="26"/>
                    </a:cubicBezTo>
                    <a:moveTo>
                      <a:pt x="42" y="24"/>
                    </a:moveTo>
                    <a:cubicBezTo>
                      <a:pt x="42" y="25"/>
                      <a:pt x="41" y="25"/>
                      <a:pt x="41" y="25"/>
                    </a:cubicBezTo>
                    <a:cubicBezTo>
                      <a:pt x="42" y="26"/>
                      <a:pt x="43" y="26"/>
                      <a:pt x="44" y="27"/>
                    </a:cubicBezTo>
                    <a:cubicBezTo>
                      <a:pt x="45" y="27"/>
                      <a:pt x="45" y="26"/>
                      <a:pt x="45" y="26"/>
                    </a:cubicBezTo>
                    <a:cubicBezTo>
                      <a:pt x="44" y="26"/>
                      <a:pt x="43" y="25"/>
                      <a:pt x="42" y="24"/>
                    </a:cubicBezTo>
                    <a:moveTo>
                      <a:pt x="31" y="23"/>
                    </a:moveTo>
                    <a:cubicBezTo>
                      <a:pt x="31" y="23"/>
                      <a:pt x="30" y="24"/>
                      <a:pt x="3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1" y="24"/>
                      <a:pt x="31" y="24"/>
                      <a:pt x="31" y="23"/>
                    </a:cubicBezTo>
                    <a:moveTo>
                      <a:pt x="30" y="23"/>
                    </a:move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moveTo>
                      <a:pt x="28" y="22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9" y="23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29" y="22"/>
                      <a:pt x="28" y="22"/>
                      <a:pt x="28" y="22"/>
                    </a:cubicBezTo>
                    <a:moveTo>
                      <a:pt x="27" y="21"/>
                    </a:moveTo>
                    <a:cubicBezTo>
                      <a:pt x="27" y="21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7" y="21"/>
                      <a:pt x="27" y="21"/>
                      <a:pt x="27" y="21"/>
                    </a:cubicBezTo>
                    <a:moveTo>
                      <a:pt x="26" y="21"/>
                    </a:move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6" y="21"/>
                    </a:cubicBezTo>
                    <a:moveTo>
                      <a:pt x="33" y="19"/>
                    </a:moveTo>
                    <a:cubicBezTo>
                      <a:pt x="33" y="19"/>
                      <a:pt x="33" y="19"/>
                      <a:pt x="33" y="20"/>
                    </a:cubicBezTo>
                    <a:cubicBezTo>
                      <a:pt x="33" y="20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19"/>
                      <a:pt x="33" y="19"/>
                    </a:cubicBezTo>
                    <a:moveTo>
                      <a:pt x="33" y="19"/>
                    </a:moveTo>
                    <a:cubicBezTo>
                      <a:pt x="33" y="19"/>
                      <a:pt x="32" y="19"/>
                      <a:pt x="32" y="19"/>
                    </a:cubicBezTo>
                    <a:cubicBezTo>
                      <a:pt x="32" y="19"/>
                      <a:pt x="32" y="19"/>
                      <a:pt x="33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3" y="19"/>
                      <a:pt x="33" y="19"/>
                      <a:pt x="33" y="19"/>
                    </a:cubicBezTo>
                    <a:moveTo>
                      <a:pt x="31" y="17"/>
                    </a:move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8"/>
                      <a:pt x="31" y="18"/>
                      <a:pt x="32" y="19"/>
                    </a:cubicBezTo>
                    <a:cubicBezTo>
                      <a:pt x="32" y="19"/>
                      <a:pt x="32" y="18"/>
                      <a:pt x="32" y="18"/>
                    </a:cubicBezTo>
                    <a:cubicBezTo>
                      <a:pt x="31" y="18"/>
                      <a:pt x="31" y="18"/>
                      <a:pt x="31" y="17"/>
                    </a:cubicBezTo>
                    <a:moveTo>
                      <a:pt x="30" y="17"/>
                    </a:move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7"/>
                      <a:pt x="30" y="17"/>
                      <a:pt x="30" y="17"/>
                    </a:cubicBezTo>
                    <a:moveTo>
                      <a:pt x="29" y="16"/>
                    </a:move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9" y="16"/>
                      <a:pt x="29" y="16"/>
                    </a:cubicBezTo>
                    <a:moveTo>
                      <a:pt x="18" y="16"/>
                    </a:move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8" y="16"/>
                      <a:pt x="18" y="16"/>
                    </a:cubicBezTo>
                    <a:moveTo>
                      <a:pt x="15" y="14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5" y="15"/>
                      <a:pt x="17" y="15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5"/>
                      <a:pt x="16" y="14"/>
                      <a:pt x="15" y="14"/>
                    </a:cubicBezTo>
                    <a:moveTo>
                      <a:pt x="21" y="12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10"/>
                    </a:cubicBezTo>
                    <a:cubicBezTo>
                      <a:pt x="18" y="10"/>
                      <a:pt x="19" y="11"/>
                      <a:pt x="20" y="12"/>
                    </a:cubicBezTo>
                    <a:cubicBezTo>
                      <a:pt x="20" y="12"/>
                      <a:pt x="21" y="11"/>
                      <a:pt x="21" y="11"/>
                    </a:cubicBezTo>
                    <a:cubicBezTo>
                      <a:pt x="20" y="11"/>
                      <a:pt x="18" y="10"/>
                      <a:pt x="17" y="9"/>
                    </a:cubicBezTo>
                    <a:moveTo>
                      <a:pt x="1" y="5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2" y="7"/>
                      <a:pt x="3" y="7"/>
                      <a:pt x="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3" y="7"/>
                      <a:pt x="2" y="6"/>
                      <a:pt x="1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5" y="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3"/>
                      <a:pt x="6" y="3"/>
                      <a:pt x="7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3"/>
                      <a:pt x="6" y="2"/>
                      <a:pt x="5" y="1"/>
                    </a:cubicBezTo>
                    <a:moveTo>
                      <a:pt x="4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5" name="Freeform 9930"/>
              <p:cNvSpPr>
                <a:spLocks noEditPoints="1"/>
              </p:cNvSpPr>
              <p:nvPr/>
            </p:nvSpPr>
            <p:spPr bwMode="auto">
              <a:xfrm>
                <a:off x="-342" y="3339"/>
                <a:ext cx="238" cy="142"/>
              </a:xfrm>
              <a:custGeom>
                <a:avLst/>
                <a:gdLst>
                  <a:gd name="T0" fmla="*/ 100 w 101"/>
                  <a:gd name="T1" fmla="*/ 60 h 60"/>
                  <a:gd name="T2" fmla="*/ 96 w 101"/>
                  <a:gd name="T3" fmla="*/ 58 h 60"/>
                  <a:gd name="T4" fmla="*/ 97 w 101"/>
                  <a:gd name="T5" fmla="*/ 58 h 60"/>
                  <a:gd name="T6" fmla="*/ 96 w 101"/>
                  <a:gd name="T7" fmla="*/ 57 h 60"/>
                  <a:gd name="T8" fmla="*/ 96 w 101"/>
                  <a:gd name="T9" fmla="*/ 58 h 60"/>
                  <a:gd name="T10" fmla="*/ 90 w 101"/>
                  <a:gd name="T11" fmla="*/ 53 h 60"/>
                  <a:gd name="T12" fmla="*/ 96 w 101"/>
                  <a:gd name="T13" fmla="*/ 56 h 60"/>
                  <a:gd name="T14" fmla="*/ 86 w 101"/>
                  <a:gd name="T15" fmla="*/ 52 h 60"/>
                  <a:gd name="T16" fmla="*/ 86 w 101"/>
                  <a:gd name="T17" fmla="*/ 52 h 60"/>
                  <a:gd name="T18" fmla="*/ 88 w 101"/>
                  <a:gd name="T19" fmla="*/ 52 h 60"/>
                  <a:gd name="T20" fmla="*/ 78 w 101"/>
                  <a:gd name="T21" fmla="*/ 47 h 60"/>
                  <a:gd name="T22" fmla="*/ 85 w 101"/>
                  <a:gd name="T23" fmla="*/ 51 h 60"/>
                  <a:gd name="T24" fmla="*/ 77 w 101"/>
                  <a:gd name="T25" fmla="*/ 47 h 60"/>
                  <a:gd name="T26" fmla="*/ 78 w 101"/>
                  <a:gd name="T27" fmla="*/ 47 h 60"/>
                  <a:gd name="T28" fmla="*/ 85 w 101"/>
                  <a:gd name="T29" fmla="*/ 51 h 60"/>
                  <a:gd name="T30" fmla="*/ 78 w 101"/>
                  <a:gd name="T31" fmla="*/ 46 h 60"/>
                  <a:gd name="T32" fmla="*/ 78 w 101"/>
                  <a:gd name="T33" fmla="*/ 46 h 60"/>
                  <a:gd name="T34" fmla="*/ 64 w 101"/>
                  <a:gd name="T35" fmla="*/ 39 h 60"/>
                  <a:gd name="T36" fmla="*/ 64 w 101"/>
                  <a:gd name="T37" fmla="*/ 39 h 60"/>
                  <a:gd name="T38" fmla="*/ 73 w 101"/>
                  <a:gd name="T39" fmla="*/ 43 h 60"/>
                  <a:gd name="T40" fmla="*/ 48 w 101"/>
                  <a:gd name="T41" fmla="*/ 29 h 60"/>
                  <a:gd name="T42" fmla="*/ 55 w 101"/>
                  <a:gd name="T43" fmla="*/ 33 h 60"/>
                  <a:gd name="T44" fmla="*/ 48 w 101"/>
                  <a:gd name="T45" fmla="*/ 29 h 60"/>
                  <a:gd name="T46" fmla="*/ 48 w 101"/>
                  <a:gd name="T47" fmla="*/ 28 h 60"/>
                  <a:gd name="T48" fmla="*/ 46 w 101"/>
                  <a:gd name="T49" fmla="*/ 28 h 60"/>
                  <a:gd name="T50" fmla="*/ 45 w 101"/>
                  <a:gd name="T51" fmla="*/ 26 h 60"/>
                  <a:gd name="T52" fmla="*/ 46 w 101"/>
                  <a:gd name="T53" fmla="*/ 27 h 60"/>
                  <a:gd name="T54" fmla="*/ 43 w 101"/>
                  <a:gd name="T55" fmla="*/ 26 h 60"/>
                  <a:gd name="T56" fmla="*/ 43 w 101"/>
                  <a:gd name="T57" fmla="*/ 26 h 60"/>
                  <a:gd name="T58" fmla="*/ 44 w 101"/>
                  <a:gd name="T59" fmla="*/ 26 h 60"/>
                  <a:gd name="T60" fmla="*/ 40 w 101"/>
                  <a:gd name="T61" fmla="*/ 24 h 60"/>
                  <a:gd name="T62" fmla="*/ 43 w 101"/>
                  <a:gd name="T63" fmla="*/ 26 h 60"/>
                  <a:gd name="T64" fmla="*/ 40 w 101"/>
                  <a:gd name="T65" fmla="*/ 24 h 60"/>
                  <a:gd name="T66" fmla="*/ 40 w 101"/>
                  <a:gd name="T67" fmla="*/ 23 h 60"/>
                  <a:gd name="T68" fmla="*/ 32 w 101"/>
                  <a:gd name="T69" fmla="*/ 20 h 60"/>
                  <a:gd name="T70" fmla="*/ 31 w 101"/>
                  <a:gd name="T71" fmla="*/ 18 h 60"/>
                  <a:gd name="T72" fmla="*/ 31 w 101"/>
                  <a:gd name="T73" fmla="*/ 18 h 60"/>
                  <a:gd name="T74" fmla="*/ 28 w 101"/>
                  <a:gd name="T75" fmla="*/ 17 h 60"/>
                  <a:gd name="T76" fmla="*/ 29 w 101"/>
                  <a:gd name="T77" fmla="*/ 16 h 60"/>
                  <a:gd name="T78" fmla="*/ 28 w 101"/>
                  <a:gd name="T79" fmla="*/ 17 h 60"/>
                  <a:gd name="T80" fmla="*/ 27 w 101"/>
                  <a:gd name="T81" fmla="*/ 15 h 60"/>
                  <a:gd name="T82" fmla="*/ 28 w 101"/>
                  <a:gd name="T83" fmla="*/ 16 h 60"/>
                  <a:gd name="T84" fmla="*/ 19 w 101"/>
                  <a:gd name="T85" fmla="*/ 12 h 60"/>
                  <a:gd name="T86" fmla="*/ 19 w 101"/>
                  <a:gd name="T87" fmla="*/ 11 h 60"/>
                  <a:gd name="T88" fmla="*/ 15 w 101"/>
                  <a:gd name="T89" fmla="*/ 9 h 60"/>
                  <a:gd name="T90" fmla="*/ 15 w 101"/>
                  <a:gd name="T91" fmla="*/ 8 h 60"/>
                  <a:gd name="T92" fmla="*/ 5 w 101"/>
                  <a:gd name="T93" fmla="*/ 3 h 60"/>
                  <a:gd name="T94" fmla="*/ 3 w 101"/>
                  <a:gd name="T95" fmla="*/ 1 h 60"/>
                  <a:gd name="T96" fmla="*/ 6 w 101"/>
                  <a:gd name="T97" fmla="*/ 3 h 60"/>
                  <a:gd name="T98" fmla="*/ 1 w 101"/>
                  <a:gd name="T99" fmla="*/ 1 h 60"/>
                  <a:gd name="T100" fmla="*/ 1 w 101"/>
                  <a:gd name="T101" fmla="*/ 1 h 60"/>
                  <a:gd name="T102" fmla="*/ 1 w 101"/>
                  <a:gd name="T103" fmla="*/ 1 h 60"/>
                  <a:gd name="T104" fmla="*/ 2 w 101"/>
                  <a:gd name="T105" fmla="*/ 0 h 60"/>
                  <a:gd name="T106" fmla="*/ 3 w 101"/>
                  <a:gd name="T107" fmla="*/ 1 h 60"/>
                  <a:gd name="T108" fmla="*/ 1 w 101"/>
                  <a:gd name="T109" fmla="*/ 0 h 60"/>
                  <a:gd name="T110" fmla="*/ 1 w 101"/>
                  <a:gd name="T1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1" h="60">
                    <a:moveTo>
                      <a:pt x="96" y="58"/>
                    </a:moveTo>
                    <a:cubicBezTo>
                      <a:pt x="96" y="58"/>
                      <a:pt x="96" y="58"/>
                      <a:pt x="96" y="58"/>
                    </a:cubicBezTo>
                    <a:cubicBezTo>
                      <a:pt x="97" y="59"/>
                      <a:pt x="99" y="60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100" y="60"/>
                      <a:pt x="100" y="60"/>
                      <a:pt x="100" y="60"/>
                    </a:cubicBezTo>
                    <a:cubicBezTo>
                      <a:pt x="96" y="58"/>
                      <a:pt x="96" y="58"/>
                      <a:pt x="96" y="58"/>
                    </a:cubicBezTo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7" y="57"/>
                      <a:pt x="97" y="58"/>
                      <a:pt x="97" y="58"/>
                    </a:cubicBezTo>
                    <a:cubicBezTo>
                      <a:pt x="98" y="59"/>
                      <a:pt x="100" y="59"/>
                      <a:pt x="101" y="60"/>
                    </a:cubicBezTo>
                    <a:cubicBezTo>
                      <a:pt x="101" y="60"/>
                      <a:pt x="101" y="60"/>
                      <a:pt x="101" y="59"/>
                    </a:cubicBezTo>
                    <a:cubicBezTo>
                      <a:pt x="100" y="58"/>
                      <a:pt x="98" y="58"/>
                      <a:pt x="96" y="57"/>
                    </a:cubicBezTo>
                    <a:moveTo>
                      <a:pt x="89" y="54"/>
                    </a:moveTo>
                    <a:cubicBezTo>
                      <a:pt x="89" y="54"/>
                      <a:pt x="89" y="54"/>
                      <a:pt x="89" y="54"/>
                    </a:cubicBezTo>
                    <a:cubicBezTo>
                      <a:pt x="91" y="55"/>
                      <a:pt x="93" y="56"/>
                      <a:pt x="96" y="58"/>
                    </a:cubicBezTo>
                    <a:cubicBezTo>
                      <a:pt x="96" y="58"/>
                      <a:pt x="96" y="57"/>
                      <a:pt x="96" y="57"/>
                    </a:cubicBezTo>
                    <a:cubicBezTo>
                      <a:pt x="89" y="54"/>
                      <a:pt x="89" y="54"/>
                      <a:pt x="89" y="54"/>
                    </a:cubicBezTo>
                    <a:moveTo>
                      <a:pt x="90" y="53"/>
                    </a:moveTo>
                    <a:cubicBezTo>
                      <a:pt x="90" y="53"/>
                      <a:pt x="90" y="53"/>
                      <a:pt x="90" y="53"/>
                    </a:cubicBezTo>
                    <a:cubicBezTo>
                      <a:pt x="92" y="54"/>
                      <a:pt x="94" y="56"/>
                      <a:pt x="96" y="57"/>
                    </a:cubicBezTo>
                    <a:cubicBezTo>
                      <a:pt x="96" y="57"/>
                      <a:pt x="96" y="57"/>
                      <a:pt x="96" y="56"/>
                    </a:cubicBezTo>
                    <a:cubicBezTo>
                      <a:pt x="94" y="55"/>
                      <a:pt x="92" y="54"/>
                      <a:pt x="90" y="53"/>
                    </a:cubicBezTo>
                    <a:moveTo>
                      <a:pt x="86" y="52"/>
                    </a:moveTo>
                    <a:cubicBezTo>
                      <a:pt x="86" y="52"/>
                      <a:pt x="86" y="52"/>
                      <a:pt x="86" y="52"/>
                    </a:cubicBezTo>
                    <a:cubicBezTo>
                      <a:pt x="87" y="52"/>
                      <a:pt x="87" y="52"/>
                      <a:pt x="87" y="53"/>
                    </a:cubicBezTo>
                    <a:cubicBezTo>
                      <a:pt x="87" y="53"/>
                      <a:pt x="87" y="53"/>
                      <a:pt x="87" y="52"/>
                    </a:cubicBezTo>
                    <a:cubicBezTo>
                      <a:pt x="86" y="52"/>
                      <a:pt x="86" y="52"/>
                      <a:pt x="86" y="52"/>
                    </a:cubicBezTo>
                    <a:moveTo>
                      <a:pt x="87" y="51"/>
                    </a:move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52"/>
                      <a:pt x="87" y="52"/>
                      <a:pt x="88" y="52"/>
                    </a:cubicBezTo>
                    <a:cubicBezTo>
                      <a:pt x="88" y="52"/>
                      <a:pt x="88" y="52"/>
                      <a:pt x="88" y="52"/>
                    </a:cubicBezTo>
                    <a:cubicBezTo>
                      <a:pt x="88" y="51"/>
                      <a:pt x="87" y="51"/>
                      <a:pt x="87" y="51"/>
                    </a:cubicBezTo>
                    <a:moveTo>
                      <a:pt x="78" y="47"/>
                    </a:moveTo>
                    <a:cubicBezTo>
                      <a:pt x="78" y="47"/>
                      <a:pt x="78" y="47"/>
                      <a:pt x="78" y="47"/>
                    </a:cubicBezTo>
                    <a:cubicBezTo>
                      <a:pt x="80" y="48"/>
                      <a:pt x="83" y="50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78" y="47"/>
                    </a:moveTo>
                    <a:cubicBezTo>
                      <a:pt x="77" y="47"/>
                      <a:pt x="77" y="47"/>
                      <a:pt x="77" y="47"/>
                    </a:cubicBezTo>
                    <a:cubicBezTo>
                      <a:pt x="77" y="47"/>
                      <a:pt x="77" y="47"/>
                      <a:pt x="77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8" y="47"/>
                      <a:pt x="78" y="47"/>
                      <a:pt x="78" y="47"/>
                    </a:cubicBezTo>
                    <a:moveTo>
                      <a:pt x="79" y="46"/>
                    </a:moveTo>
                    <a:cubicBezTo>
                      <a:pt x="79" y="46"/>
                      <a:pt x="79" y="46"/>
                      <a:pt x="78" y="47"/>
                    </a:cubicBezTo>
                    <a:cubicBezTo>
                      <a:pt x="81" y="48"/>
                      <a:pt x="83" y="49"/>
                      <a:pt x="85" y="51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3" y="49"/>
                      <a:pt x="81" y="47"/>
                      <a:pt x="79" y="46"/>
                    </a:cubicBezTo>
                    <a:moveTo>
                      <a:pt x="78" y="46"/>
                    </a:move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8" y="46"/>
                      <a:pt x="78" y="46"/>
                      <a:pt x="78" y="46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7" y="40"/>
                      <a:pt x="69" y="42"/>
                      <a:pt x="72" y="44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64" y="39"/>
                      <a:pt x="64" y="39"/>
                      <a:pt x="64" y="39"/>
                    </a:cubicBezTo>
                    <a:moveTo>
                      <a:pt x="65" y="38"/>
                    </a:moveTo>
                    <a:cubicBezTo>
                      <a:pt x="65" y="38"/>
                      <a:pt x="65" y="38"/>
                      <a:pt x="65" y="38"/>
                    </a:cubicBezTo>
                    <a:cubicBezTo>
                      <a:pt x="67" y="40"/>
                      <a:pt x="70" y="41"/>
                      <a:pt x="73" y="43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70" y="41"/>
                      <a:pt x="67" y="39"/>
                      <a:pt x="65" y="38"/>
                    </a:cubicBezTo>
                    <a:moveTo>
                      <a:pt x="48" y="29"/>
                    </a:move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30"/>
                      <a:pt x="52" y="32"/>
                      <a:pt x="55" y="33"/>
                    </a:cubicBezTo>
                    <a:cubicBezTo>
                      <a:pt x="55" y="33"/>
                      <a:pt x="55" y="33"/>
                      <a:pt x="55" y="33"/>
                    </a:cubicBezTo>
                    <a:cubicBezTo>
                      <a:pt x="48" y="29"/>
                      <a:pt x="48" y="29"/>
                      <a:pt x="48" y="29"/>
                    </a:cubicBezTo>
                    <a:moveTo>
                      <a:pt x="48" y="28"/>
                    </a:moveTo>
                    <a:cubicBezTo>
                      <a:pt x="48" y="28"/>
                      <a:pt x="48" y="28"/>
                      <a:pt x="48" y="29"/>
                    </a:cubicBezTo>
                    <a:cubicBezTo>
                      <a:pt x="50" y="30"/>
                      <a:pt x="53" y="31"/>
                      <a:pt x="55" y="33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53" y="31"/>
                      <a:pt x="51" y="29"/>
                      <a:pt x="48" y="28"/>
                    </a:cubicBezTo>
                    <a:moveTo>
                      <a:pt x="45" y="27"/>
                    </a:move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8"/>
                      <a:pt x="46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5" y="27"/>
                      <a:pt x="45" y="27"/>
                      <a:pt x="45" y="27"/>
                    </a:cubicBezTo>
                    <a:moveTo>
                      <a:pt x="45" y="26"/>
                    </a:moveTo>
                    <a:cubicBezTo>
                      <a:pt x="45" y="26"/>
                      <a:pt x="45" y="26"/>
                      <a:pt x="45" y="27"/>
                    </a:cubicBezTo>
                    <a:cubicBezTo>
                      <a:pt x="45" y="27"/>
                      <a:pt x="46" y="27"/>
                      <a:pt x="46" y="27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7"/>
                      <a:pt x="46" y="26"/>
                      <a:pt x="45" y="26"/>
                    </a:cubicBezTo>
                    <a:moveTo>
                      <a:pt x="43" y="26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3" y="26"/>
                      <a:pt x="43" y="26"/>
                      <a:pt x="43" y="26"/>
                    </a:cubicBezTo>
                    <a:moveTo>
                      <a:pt x="43" y="25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5"/>
                      <a:pt x="44" y="25"/>
                      <a:pt x="43" y="25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40" y="24"/>
                    </a:cubicBezTo>
                    <a:cubicBezTo>
                      <a:pt x="41" y="25"/>
                      <a:pt x="42" y="25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0" y="24"/>
                      <a:pt x="40" y="24"/>
                      <a:pt x="40" y="24"/>
                    </a:cubicBezTo>
                    <a:moveTo>
                      <a:pt x="40" y="23"/>
                    </a:moveTo>
                    <a:cubicBezTo>
                      <a:pt x="40" y="23"/>
                      <a:pt x="40" y="24"/>
                      <a:pt x="40" y="24"/>
                    </a:cubicBezTo>
                    <a:cubicBezTo>
                      <a:pt x="41" y="24"/>
                      <a:pt x="42" y="25"/>
                      <a:pt x="43" y="26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2" y="24"/>
                      <a:pt x="41" y="24"/>
                      <a:pt x="40" y="23"/>
                    </a:cubicBezTo>
                    <a:moveTo>
                      <a:pt x="32" y="18"/>
                    </a:moveTo>
                    <a:cubicBezTo>
                      <a:pt x="31" y="18"/>
                      <a:pt x="31" y="19"/>
                      <a:pt x="31" y="19"/>
                    </a:cubicBezTo>
                    <a:cubicBezTo>
                      <a:pt x="31" y="19"/>
                      <a:pt x="32" y="19"/>
                      <a:pt x="32" y="20"/>
                    </a:cubicBezTo>
                    <a:cubicBezTo>
                      <a:pt x="32" y="19"/>
                      <a:pt x="33" y="19"/>
                      <a:pt x="33" y="19"/>
                    </a:cubicBezTo>
                    <a:cubicBezTo>
                      <a:pt x="32" y="19"/>
                      <a:pt x="32" y="18"/>
                      <a:pt x="32" y="18"/>
                    </a:cubicBezTo>
                    <a:moveTo>
                      <a:pt x="31" y="18"/>
                    </a:moveTo>
                    <a:cubicBezTo>
                      <a:pt x="31" y="18"/>
                      <a:pt x="31" y="18"/>
                      <a:pt x="30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moveTo>
                      <a:pt x="29" y="16"/>
                    </a:moveTo>
                    <a:cubicBezTo>
                      <a:pt x="29" y="17"/>
                      <a:pt x="29" y="17"/>
                      <a:pt x="28" y="17"/>
                    </a:cubicBezTo>
                    <a:cubicBezTo>
                      <a:pt x="29" y="18"/>
                      <a:pt x="29" y="18"/>
                      <a:pt x="30" y="18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7"/>
                      <a:pt x="29" y="17"/>
                      <a:pt x="29" y="16"/>
                    </a:cubicBezTo>
                    <a:moveTo>
                      <a:pt x="28" y="16"/>
                    </a:moveTo>
                    <a:cubicBezTo>
                      <a:pt x="28" y="16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6"/>
                    </a:cubicBezTo>
                    <a:cubicBezTo>
                      <a:pt x="28" y="16"/>
                      <a:pt x="28" y="16"/>
                      <a:pt x="28" y="16"/>
                    </a:cubicBezTo>
                    <a:moveTo>
                      <a:pt x="27" y="15"/>
                    </a:move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7"/>
                      <a:pt x="27" y="17"/>
                    </a:cubicBezTo>
                    <a:cubicBezTo>
                      <a:pt x="27" y="16"/>
                      <a:pt x="28" y="16"/>
                      <a:pt x="28" y="16"/>
                    </a:cubicBezTo>
                    <a:cubicBezTo>
                      <a:pt x="28" y="16"/>
                      <a:pt x="27" y="16"/>
                      <a:pt x="27" y="15"/>
                    </a:cubicBezTo>
                    <a:moveTo>
                      <a:pt x="19" y="11"/>
                    </a:moveTo>
                    <a:cubicBezTo>
                      <a:pt x="19" y="11"/>
                      <a:pt x="19" y="11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1"/>
                      <a:pt x="19" y="11"/>
                      <a:pt x="20" y="11"/>
                    </a:cubicBezTo>
                    <a:cubicBezTo>
                      <a:pt x="20" y="11"/>
                      <a:pt x="19" y="11"/>
                      <a:pt x="19" y="11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10"/>
                      <a:pt x="17" y="11"/>
                      <a:pt x="18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7" y="9"/>
                      <a:pt x="15" y="8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2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2"/>
                      <a:pt x="3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1"/>
                      <a:pt x="1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6" name="Freeform 9931"/>
              <p:cNvSpPr>
                <a:spLocks noEditPoints="1"/>
              </p:cNvSpPr>
              <p:nvPr/>
            </p:nvSpPr>
            <p:spPr bwMode="auto">
              <a:xfrm>
                <a:off x="-330" y="3313"/>
                <a:ext cx="238" cy="149"/>
              </a:xfrm>
              <a:custGeom>
                <a:avLst/>
                <a:gdLst>
                  <a:gd name="T0" fmla="*/ 96 w 101"/>
                  <a:gd name="T1" fmla="*/ 60 h 63"/>
                  <a:gd name="T2" fmla="*/ 96 w 101"/>
                  <a:gd name="T3" fmla="*/ 59 h 63"/>
                  <a:gd name="T4" fmla="*/ 90 w 101"/>
                  <a:gd name="T5" fmla="*/ 56 h 63"/>
                  <a:gd name="T6" fmla="*/ 90 w 101"/>
                  <a:gd name="T7" fmla="*/ 56 h 63"/>
                  <a:gd name="T8" fmla="*/ 87 w 101"/>
                  <a:gd name="T9" fmla="*/ 54 h 63"/>
                  <a:gd name="T10" fmla="*/ 87 w 101"/>
                  <a:gd name="T11" fmla="*/ 54 h 63"/>
                  <a:gd name="T12" fmla="*/ 79 w 101"/>
                  <a:gd name="T13" fmla="*/ 49 h 63"/>
                  <a:gd name="T14" fmla="*/ 79 w 101"/>
                  <a:gd name="T15" fmla="*/ 49 h 63"/>
                  <a:gd name="T16" fmla="*/ 71 w 101"/>
                  <a:gd name="T17" fmla="*/ 44 h 63"/>
                  <a:gd name="T18" fmla="*/ 65 w 101"/>
                  <a:gd name="T19" fmla="*/ 41 h 63"/>
                  <a:gd name="T20" fmla="*/ 65 w 101"/>
                  <a:gd name="T21" fmla="*/ 41 h 63"/>
                  <a:gd name="T22" fmla="*/ 48 w 101"/>
                  <a:gd name="T23" fmla="*/ 31 h 63"/>
                  <a:gd name="T24" fmla="*/ 55 w 101"/>
                  <a:gd name="T25" fmla="*/ 35 h 63"/>
                  <a:gd name="T26" fmla="*/ 55 w 101"/>
                  <a:gd name="T27" fmla="*/ 35 h 63"/>
                  <a:gd name="T28" fmla="*/ 46 w 101"/>
                  <a:gd name="T29" fmla="*/ 30 h 63"/>
                  <a:gd name="T30" fmla="*/ 45 w 101"/>
                  <a:gd name="T31" fmla="*/ 29 h 63"/>
                  <a:gd name="T32" fmla="*/ 46 w 101"/>
                  <a:gd name="T33" fmla="*/ 28 h 63"/>
                  <a:gd name="T34" fmla="*/ 40 w 101"/>
                  <a:gd name="T35" fmla="*/ 26 h 63"/>
                  <a:gd name="T36" fmla="*/ 41 w 101"/>
                  <a:gd name="T37" fmla="*/ 25 h 63"/>
                  <a:gd name="T38" fmla="*/ 44 w 101"/>
                  <a:gd name="T39" fmla="*/ 28 h 63"/>
                  <a:gd name="T40" fmla="*/ 33 w 101"/>
                  <a:gd name="T41" fmla="*/ 22 h 63"/>
                  <a:gd name="T42" fmla="*/ 33 w 101"/>
                  <a:gd name="T43" fmla="*/ 21 h 63"/>
                  <a:gd name="T44" fmla="*/ 32 w 101"/>
                  <a:gd name="T45" fmla="*/ 21 h 63"/>
                  <a:gd name="T46" fmla="*/ 29 w 101"/>
                  <a:gd name="T47" fmla="*/ 19 h 63"/>
                  <a:gd name="T48" fmla="*/ 29 w 101"/>
                  <a:gd name="T49" fmla="*/ 19 h 63"/>
                  <a:gd name="T50" fmla="*/ 28 w 101"/>
                  <a:gd name="T51" fmla="*/ 19 h 63"/>
                  <a:gd name="T52" fmla="*/ 28 w 101"/>
                  <a:gd name="T53" fmla="*/ 18 h 63"/>
                  <a:gd name="T54" fmla="*/ 27 w 101"/>
                  <a:gd name="T55" fmla="*/ 18 h 63"/>
                  <a:gd name="T56" fmla="*/ 27 w 101"/>
                  <a:gd name="T57" fmla="*/ 18 h 63"/>
                  <a:gd name="T58" fmla="*/ 30 w 101"/>
                  <a:gd name="T59" fmla="*/ 18 h 63"/>
                  <a:gd name="T60" fmla="*/ 30 w 101"/>
                  <a:gd name="T61" fmla="*/ 18 h 63"/>
                  <a:gd name="T62" fmla="*/ 29 w 101"/>
                  <a:gd name="T63" fmla="*/ 17 h 63"/>
                  <a:gd name="T64" fmla="*/ 28 w 101"/>
                  <a:gd name="T65" fmla="*/ 17 h 63"/>
                  <a:gd name="T66" fmla="*/ 19 w 101"/>
                  <a:gd name="T67" fmla="*/ 14 h 63"/>
                  <a:gd name="T68" fmla="*/ 20 w 101"/>
                  <a:gd name="T69" fmla="*/ 14 h 63"/>
                  <a:gd name="T70" fmla="*/ 20 w 101"/>
                  <a:gd name="T71" fmla="*/ 13 h 63"/>
                  <a:gd name="T72" fmla="*/ 17 w 101"/>
                  <a:gd name="T73" fmla="*/ 12 h 63"/>
                  <a:gd name="T74" fmla="*/ 17 w 101"/>
                  <a:gd name="T75" fmla="*/ 12 h 63"/>
                  <a:gd name="T76" fmla="*/ 21 w 101"/>
                  <a:gd name="T77" fmla="*/ 12 h 63"/>
                  <a:gd name="T78" fmla="*/ 15 w 101"/>
                  <a:gd name="T79" fmla="*/ 12 h 63"/>
                  <a:gd name="T80" fmla="*/ 17 w 101"/>
                  <a:gd name="T81" fmla="*/ 12 h 63"/>
                  <a:gd name="T82" fmla="*/ 15 w 101"/>
                  <a:gd name="T83" fmla="*/ 11 h 63"/>
                  <a:gd name="T84" fmla="*/ 16 w 101"/>
                  <a:gd name="T85" fmla="*/ 11 h 63"/>
                  <a:gd name="T86" fmla="*/ 18 w 101"/>
                  <a:gd name="T87" fmla="*/ 10 h 63"/>
                  <a:gd name="T88" fmla="*/ 16 w 101"/>
                  <a:gd name="T89" fmla="*/ 9 h 63"/>
                  <a:gd name="T90" fmla="*/ 3 w 101"/>
                  <a:gd name="T91" fmla="*/ 4 h 63"/>
                  <a:gd name="T92" fmla="*/ 3 w 101"/>
                  <a:gd name="T93" fmla="*/ 4 h 63"/>
                  <a:gd name="T94" fmla="*/ 4 w 101"/>
                  <a:gd name="T95" fmla="*/ 3 h 63"/>
                  <a:gd name="T96" fmla="*/ 1 w 101"/>
                  <a:gd name="T97" fmla="*/ 3 h 63"/>
                  <a:gd name="T98" fmla="*/ 2 w 101"/>
                  <a:gd name="T99" fmla="*/ 3 h 63"/>
                  <a:gd name="T100" fmla="*/ 1 w 101"/>
                  <a:gd name="T101" fmla="*/ 2 h 63"/>
                  <a:gd name="T102" fmla="*/ 1 w 101"/>
                  <a:gd name="T103" fmla="*/ 2 h 63"/>
                  <a:gd name="T104" fmla="*/ 2 w 101"/>
                  <a:gd name="T105" fmla="*/ 2 h 63"/>
                  <a:gd name="T106" fmla="*/ 4 w 101"/>
                  <a:gd name="T107" fmla="*/ 2 h 63"/>
                  <a:gd name="T108" fmla="*/ 1 w 101"/>
                  <a:gd name="T109" fmla="*/ 2 h 63"/>
                  <a:gd name="T110" fmla="*/ 3 w 101"/>
                  <a:gd name="T111" fmla="*/ 1 h 63"/>
                  <a:gd name="T112" fmla="*/ 2 w 101"/>
                  <a:gd name="T1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1" h="63">
                    <a:moveTo>
                      <a:pt x="99" y="61"/>
                    </a:moveTo>
                    <a:cubicBezTo>
                      <a:pt x="100" y="62"/>
                      <a:pt x="100" y="62"/>
                      <a:pt x="101" y="62"/>
                    </a:cubicBezTo>
                    <a:cubicBezTo>
                      <a:pt x="101" y="62"/>
                      <a:pt x="101" y="62"/>
                      <a:pt x="101" y="62"/>
                    </a:cubicBezTo>
                    <a:cubicBezTo>
                      <a:pt x="100" y="62"/>
                      <a:pt x="100" y="62"/>
                      <a:pt x="99" y="61"/>
                    </a:cubicBezTo>
                    <a:moveTo>
                      <a:pt x="96" y="60"/>
                    </a:moveTo>
                    <a:cubicBezTo>
                      <a:pt x="96" y="60"/>
                      <a:pt x="96" y="60"/>
                      <a:pt x="96" y="60"/>
                    </a:cubicBezTo>
                    <a:cubicBezTo>
                      <a:pt x="98" y="61"/>
                      <a:pt x="99" y="62"/>
                      <a:pt x="101" y="63"/>
                    </a:cubicBezTo>
                    <a:cubicBezTo>
                      <a:pt x="101" y="63"/>
                      <a:pt x="101" y="63"/>
                      <a:pt x="101" y="62"/>
                    </a:cubicBezTo>
                    <a:cubicBezTo>
                      <a:pt x="99" y="61"/>
                      <a:pt x="98" y="61"/>
                      <a:pt x="96" y="60"/>
                    </a:cubicBezTo>
                    <a:moveTo>
                      <a:pt x="96" y="59"/>
                    </a:moveTo>
                    <a:cubicBezTo>
                      <a:pt x="96" y="59"/>
                      <a:pt x="96" y="59"/>
                      <a:pt x="96" y="60"/>
                    </a:cubicBezTo>
                    <a:cubicBezTo>
                      <a:pt x="97" y="60"/>
                      <a:pt x="98" y="61"/>
                      <a:pt x="99" y="61"/>
                    </a:cubicBezTo>
                    <a:cubicBezTo>
                      <a:pt x="98" y="61"/>
                      <a:pt x="97" y="60"/>
                      <a:pt x="96" y="59"/>
                    </a:cubicBezTo>
                    <a:moveTo>
                      <a:pt x="90" y="56"/>
                    </a:moveTo>
                    <a:cubicBezTo>
                      <a:pt x="90" y="56"/>
                      <a:pt x="90" y="56"/>
                      <a:pt x="90" y="56"/>
                    </a:cubicBezTo>
                    <a:cubicBezTo>
                      <a:pt x="92" y="57"/>
                      <a:pt x="94" y="59"/>
                      <a:pt x="96" y="60"/>
                    </a:cubicBezTo>
                    <a:cubicBezTo>
                      <a:pt x="96" y="60"/>
                      <a:pt x="96" y="60"/>
                      <a:pt x="96" y="59"/>
                    </a:cubicBezTo>
                    <a:cubicBezTo>
                      <a:pt x="94" y="58"/>
                      <a:pt x="92" y="57"/>
                      <a:pt x="90" y="56"/>
                    </a:cubicBezTo>
                    <a:moveTo>
                      <a:pt x="90" y="55"/>
                    </a:moveTo>
                    <a:cubicBezTo>
                      <a:pt x="90" y="55"/>
                      <a:pt x="90" y="56"/>
                      <a:pt x="90" y="56"/>
                    </a:cubicBezTo>
                    <a:cubicBezTo>
                      <a:pt x="91" y="56"/>
                      <a:pt x="92" y="57"/>
                      <a:pt x="93" y="57"/>
                    </a:cubicBezTo>
                    <a:cubicBezTo>
                      <a:pt x="94" y="58"/>
                      <a:pt x="95" y="59"/>
                      <a:pt x="96" y="59"/>
                    </a:cubicBezTo>
                    <a:cubicBezTo>
                      <a:pt x="96" y="59"/>
                      <a:pt x="96" y="59"/>
                      <a:pt x="96" y="59"/>
                    </a:cubicBezTo>
                    <a:cubicBezTo>
                      <a:pt x="94" y="58"/>
                      <a:pt x="92" y="57"/>
                      <a:pt x="90" y="55"/>
                    </a:cubicBezTo>
                    <a:moveTo>
                      <a:pt x="87" y="54"/>
                    </a:moveTo>
                    <a:cubicBezTo>
                      <a:pt x="87" y="54"/>
                      <a:pt x="87" y="54"/>
                      <a:pt x="87" y="54"/>
                    </a:cubicBezTo>
                    <a:cubicBezTo>
                      <a:pt x="87" y="54"/>
                      <a:pt x="87" y="55"/>
                      <a:pt x="88" y="55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7" y="54"/>
                      <a:pt x="87" y="54"/>
                      <a:pt x="87" y="54"/>
                    </a:cubicBezTo>
                    <a:moveTo>
                      <a:pt x="87" y="54"/>
                    </a:moveTo>
                    <a:cubicBezTo>
                      <a:pt x="87" y="54"/>
                      <a:pt x="87" y="54"/>
                      <a:pt x="87" y="54"/>
                    </a:cubicBezTo>
                    <a:cubicBezTo>
                      <a:pt x="87" y="54"/>
                      <a:pt x="87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7" y="54"/>
                      <a:pt x="87" y="54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1" y="51"/>
                      <a:pt x="83" y="52"/>
                      <a:pt x="85" y="53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3" y="52"/>
                      <a:pt x="81" y="50"/>
                      <a:pt x="79" y="49"/>
                    </a:cubicBezTo>
                    <a:moveTo>
                      <a:pt x="79" y="49"/>
                    </a:moveTo>
                    <a:cubicBezTo>
                      <a:pt x="79" y="49"/>
                      <a:pt x="79" y="49"/>
                      <a:pt x="79" y="49"/>
                    </a:cubicBezTo>
                    <a:cubicBezTo>
                      <a:pt x="81" y="50"/>
                      <a:pt x="83" y="52"/>
                      <a:pt x="85" y="53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3" y="51"/>
                      <a:pt x="81" y="50"/>
                      <a:pt x="79" y="49"/>
                    </a:cubicBezTo>
                    <a:moveTo>
                      <a:pt x="71" y="44"/>
                    </a:moveTo>
                    <a:cubicBezTo>
                      <a:pt x="71" y="45"/>
                      <a:pt x="72" y="45"/>
                      <a:pt x="72" y="45"/>
                    </a:cubicBezTo>
                    <a:cubicBezTo>
                      <a:pt x="72" y="45"/>
                      <a:pt x="72" y="45"/>
                      <a:pt x="72" y="45"/>
                    </a:cubicBezTo>
                    <a:cubicBezTo>
                      <a:pt x="72" y="45"/>
                      <a:pt x="71" y="45"/>
                      <a:pt x="71" y="44"/>
                    </a:cubicBezTo>
                    <a:moveTo>
                      <a:pt x="65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1"/>
                      <a:pt x="66" y="41"/>
                      <a:pt x="66" y="42"/>
                    </a:cubicBezTo>
                    <a:cubicBezTo>
                      <a:pt x="68" y="42"/>
                      <a:pt x="69" y="43"/>
                      <a:pt x="71" y="44"/>
                    </a:cubicBezTo>
                    <a:cubicBezTo>
                      <a:pt x="69" y="43"/>
                      <a:pt x="67" y="42"/>
                      <a:pt x="65" y="41"/>
                    </a:cubicBezTo>
                    <a:moveTo>
                      <a:pt x="65" y="40"/>
                    </a:moveTo>
                    <a:cubicBezTo>
                      <a:pt x="65" y="40"/>
                      <a:pt x="65" y="40"/>
                      <a:pt x="65" y="41"/>
                    </a:cubicBezTo>
                    <a:cubicBezTo>
                      <a:pt x="67" y="42"/>
                      <a:pt x="70" y="44"/>
                      <a:pt x="72" y="45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0" y="43"/>
                      <a:pt x="68" y="42"/>
                      <a:pt x="65" y="40"/>
                    </a:cubicBezTo>
                    <a:moveTo>
                      <a:pt x="48" y="31"/>
                    </a:moveTo>
                    <a:cubicBezTo>
                      <a:pt x="48" y="31"/>
                      <a:pt x="48" y="31"/>
                      <a:pt x="48" y="3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51" y="32"/>
                      <a:pt x="53" y="34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3" y="34"/>
                      <a:pt x="51" y="32"/>
                      <a:pt x="48" y="31"/>
                    </a:cubicBezTo>
                    <a:moveTo>
                      <a:pt x="49" y="30"/>
                    </a:moveTo>
                    <a:cubicBezTo>
                      <a:pt x="49" y="30"/>
                      <a:pt x="49" y="30"/>
                      <a:pt x="48" y="31"/>
                    </a:cubicBezTo>
                    <a:cubicBezTo>
                      <a:pt x="51" y="32"/>
                      <a:pt x="53" y="33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3" y="33"/>
                      <a:pt x="51" y="31"/>
                      <a:pt x="49" y="30"/>
                    </a:cubicBezTo>
                    <a:moveTo>
                      <a:pt x="45" y="29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5" y="29"/>
                      <a:pt x="46" y="29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5" y="29"/>
                      <a:pt x="45" y="29"/>
                    </a:cubicBezTo>
                    <a:moveTo>
                      <a:pt x="45" y="29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29"/>
                      <a:pt x="46" y="30"/>
                      <a:pt x="46" y="30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5" y="29"/>
                      <a:pt x="45" y="29"/>
                      <a:pt x="45" y="29"/>
                    </a:cubicBezTo>
                    <a:moveTo>
                      <a:pt x="46" y="28"/>
                    </a:moveTo>
                    <a:cubicBezTo>
                      <a:pt x="45" y="28"/>
                      <a:pt x="45" y="28"/>
                      <a:pt x="45" y="29"/>
                    </a:cubicBezTo>
                    <a:cubicBezTo>
                      <a:pt x="45" y="29"/>
                      <a:pt x="46" y="29"/>
                      <a:pt x="46" y="29"/>
                    </a:cubicBezTo>
                    <a:cubicBezTo>
                      <a:pt x="47" y="29"/>
                      <a:pt x="47" y="29"/>
                      <a:pt x="47" y="28"/>
                    </a:cubicBezTo>
                    <a:cubicBezTo>
                      <a:pt x="46" y="28"/>
                      <a:pt x="46" y="28"/>
                      <a:pt x="46" y="28"/>
                    </a:cubicBezTo>
                    <a:moveTo>
                      <a:pt x="40" y="26"/>
                    </a:moveTo>
                    <a:cubicBezTo>
                      <a:pt x="40" y="26"/>
                      <a:pt x="40" y="26"/>
                      <a:pt x="40" y="26"/>
                    </a:cubicBezTo>
                    <a:cubicBezTo>
                      <a:pt x="41" y="27"/>
                      <a:pt x="43" y="28"/>
                      <a:pt x="44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3" y="27"/>
                      <a:pt x="41" y="27"/>
                      <a:pt x="40" y="26"/>
                    </a:cubicBezTo>
                    <a:moveTo>
                      <a:pt x="41" y="25"/>
                    </a:moveTo>
                    <a:cubicBezTo>
                      <a:pt x="41" y="25"/>
                      <a:pt x="40" y="25"/>
                      <a:pt x="40" y="26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2" y="27"/>
                      <a:pt x="43" y="27"/>
                      <a:pt x="44" y="28"/>
                    </a:cubicBezTo>
                    <a:cubicBezTo>
                      <a:pt x="44" y="28"/>
                      <a:pt x="44" y="27"/>
                      <a:pt x="45" y="27"/>
                    </a:cubicBezTo>
                    <a:cubicBezTo>
                      <a:pt x="43" y="26"/>
                      <a:pt x="42" y="25"/>
                      <a:pt x="41" y="25"/>
                    </a:cubicBezTo>
                    <a:moveTo>
                      <a:pt x="32" y="21"/>
                    </a:move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2" y="21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1"/>
                      <a:pt x="32" y="21"/>
                      <a:pt x="32" y="21"/>
                    </a:cubicBezTo>
                    <a:moveTo>
                      <a:pt x="32" y="21"/>
                    </a:move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2" y="21"/>
                      <a:pt x="32" y="21"/>
                      <a:pt x="32" y="21"/>
                    </a:cubicBezTo>
                    <a:moveTo>
                      <a:pt x="33" y="20"/>
                    </a:moveTo>
                    <a:cubicBezTo>
                      <a:pt x="33" y="20"/>
                      <a:pt x="33" y="20"/>
                      <a:pt x="32" y="20"/>
                    </a:cubicBezTo>
                    <a:cubicBezTo>
                      <a:pt x="32" y="20"/>
                      <a:pt x="32" y="20"/>
                      <a:pt x="32" y="21"/>
                    </a:cubicBezTo>
                    <a:cubicBezTo>
                      <a:pt x="32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4" y="20"/>
                      <a:pt x="34" y="20"/>
                    </a:cubicBezTo>
                    <a:cubicBezTo>
                      <a:pt x="33" y="20"/>
                      <a:pt x="33" y="20"/>
                      <a:pt x="33" y="20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29" y="19"/>
                      <a:pt x="29" y="19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9" y="19"/>
                      <a:pt x="29" y="19"/>
                      <a:pt x="29" y="19"/>
                    </a:cubicBezTo>
                    <a:moveTo>
                      <a:pt x="28" y="19"/>
                    </a:move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moveTo>
                      <a:pt x="28" y="18"/>
                    </a:moveTo>
                    <a:cubicBezTo>
                      <a:pt x="28" y="18"/>
                      <a:pt x="28" y="18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8" y="18"/>
                      <a:pt x="28" y="18"/>
                    </a:cubicBezTo>
                    <a:moveTo>
                      <a:pt x="27" y="18"/>
                    </a:move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7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moveTo>
                      <a:pt x="27" y="18"/>
                    </a:move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8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moveTo>
                      <a:pt x="30" y="18"/>
                    </a:moveTo>
                    <a:cubicBezTo>
                      <a:pt x="29" y="18"/>
                      <a:pt x="29" y="18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1" y="19"/>
                      <a:pt x="31" y="19"/>
                      <a:pt x="31" y="18"/>
                    </a:cubicBezTo>
                    <a:cubicBezTo>
                      <a:pt x="31" y="18"/>
                      <a:pt x="30" y="18"/>
                      <a:pt x="30" y="18"/>
                    </a:cubicBezTo>
                    <a:moveTo>
                      <a:pt x="29" y="17"/>
                    </a:moveTo>
                    <a:cubicBezTo>
                      <a:pt x="29" y="18"/>
                      <a:pt x="29" y="18"/>
                      <a:pt x="28" y="18"/>
                    </a:cubicBezTo>
                    <a:cubicBezTo>
                      <a:pt x="28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moveTo>
                      <a:pt x="28" y="17"/>
                    </a:moveTo>
                    <a:cubicBezTo>
                      <a:pt x="28" y="17"/>
                      <a:pt x="28" y="17"/>
                      <a:pt x="27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8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moveTo>
                      <a:pt x="19" y="14"/>
                    </a:move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moveTo>
                      <a:pt x="20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17" y="12"/>
                    </a:moveTo>
                    <a:cubicBezTo>
                      <a:pt x="17" y="12"/>
                      <a:pt x="17" y="13"/>
                      <a:pt x="17" y="13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8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13"/>
                      <a:pt x="18" y="12"/>
                      <a:pt x="17" y="12"/>
                    </a:cubicBezTo>
                    <a:moveTo>
                      <a:pt x="21" y="12"/>
                    </a:moveTo>
                    <a:cubicBezTo>
                      <a:pt x="20" y="12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5" y="12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5" y="11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6" y="11"/>
                      <a:pt x="16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5" y="11"/>
                    </a:cubicBezTo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7" y="12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8" y="10"/>
                    </a:moveTo>
                    <a:cubicBezTo>
                      <a:pt x="18" y="11"/>
                      <a:pt x="17" y="11"/>
                      <a:pt x="17" y="11"/>
                    </a:cubicBezTo>
                    <a:cubicBezTo>
                      <a:pt x="18" y="12"/>
                      <a:pt x="19" y="12"/>
                      <a:pt x="19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19" y="11"/>
                      <a:pt x="19" y="11"/>
                      <a:pt x="18" y="10"/>
                    </a:cubicBezTo>
                    <a:moveTo>
                      <a:pt x="16" y="9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1"/>
                      <a:pt x="17" y="11"/>
                      <a:pt x="17" y="11"/>
                    </a:cubicBezTo>
                    <a:cubicBezTo>
                      <a:pt x="17" y="11"/>
                      <a:pt x="18" y="11"/>
                      <a:pt x="18" y="10"/>
                    </a:cubicBezTo>
                    <a:cubicBezTo>
                      <a:pt x="17" y="10"/>
                      <a:pt x="17" y="10"/>
                      <a:pt x="16" y="9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4" y="4"/>
                      <a:pt x="3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4" y="2"/>
                    </a:moveTo>
                    <a:cubicBezTo>
                      <a:pt x="4" y="2"/>
                      <a:pt x="4" y="3"/>
                      <a:pt x="4" y="3"/>
                    </a:cubicBezTo>
                    <a:cubicBezTo>
                      <a:pt x="5" y="4"/>
                      <a:pt x="5" y="4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3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3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7" name="Freeform 9932"/>
              <p:cNvSpPr>
                <a:spLocks noEditPoints="1"/>
              </p:cNvSpPr>
              <p:nvPr/>
            </p:nvSpPr>
            <p:spPr bwMode="auto">
              <a:xfrm>
                <a:off x="-342" y="3342"/>
                <a:ext cx="160" cy="101"/>
              </a:xfrm>
              <a:custGeom>
                <a:avLst/>
                <a:gdLst>
                  <a:gd name="T0" fmla="*/ 63 w 68"/>
                  <a:gd name="T1" fmla="*/ 40 h 43"/>
                  <a:gd name="T2" fmla="*/ 63 w 68"/>
                  <a:gd name="T3" fmla="*/ 40 h 43"/>
                  <a:gd name="T4" fmla="*/ 47 w 68"/>
                  <a:gd name="T5" fmla="*/ 30 h 43"/>
                  <a:gd name="T6" fmla="*/ 54 w 68"/>
                  <a:gd name="T7" fmla="*/ 34 h 43"/>
                  <a:gd name="T8" fmla="*/ 44 w 68"/>
                  <a:gd name="T9" fmla="*/ 28 h 43"/>
                  <a:gd name="T10" fmla="*/ 45 w 68"/>
                  <a:gd name="T11" fmla="*/ 28 h 43"/>
                  <a:gd name="T12" fmla="*/ 44 w 68"/>
                  <a:gd name="T13" fmla="*/ 28 h 43"/>
                  <a:gd name="T14" fmla="*/ 42 w 68"/>
                  <a:gd name="T15" fmla="*/ 27 h 43"/>
                  <a:gd name="T16" fmla="*/ 43 w 68"/>
                  <a:gd name="T17" fmla="*/ 27 h 43"/>
                  <a:gd name="T18" fmla="*/ 39 w 68"/>
                  <a:gd name="T19" fmla="*/ 25 h 43"/>
                  <a:gd name="T20" fmla="*/ 42 w 68"/>
                  <a:gd name="T21" fmla="*/ 27 h 43"/>
                  <a:gd name="T22" fmla="*/ 39 w 68"/>
                  <a:gd name="T23" fmla="*/ 25 h 43"/>
                  <a:gd name="T24" fmla="*/ 30 w 68"/>
                  <a:gd name="T25" fmla="*/ 19 h 43"/>
                  <a:gd name="T26" fmla="*/ 31 w 68"/>
                  <a:gd name="T27" fmla="*/ 20 h 43"/>
                  <a:gd name="T28" fmla="*/ 30 w 68"/>
                  <a:gd name="T29" fmla="*/ 19 h 43"/>
                  <a:gd name="T30" fmla="*/ 30 w 68"/>
                  <a:gd name="T31" fmla="*/ 19 h 43"/>
                  <a:gd name="T32" fmla="*/ 30 w 68"/>
                  <a:gd name="T33" fmla="*/ 19 h 43"/>
                  <a:gd name="T34" fmla="*/ 28 w 68"/>
                  <a:gd name="T35" fmla="*/ 18 h 43"/>
                  <a:gd name="T36" fmla="*/ 29 w 68"/>
                  <a:gd name="T37" fmla="*/ 18 h 43"/>
                  <a:gd name="T38" fmla="*/ 27 w 68"/>
                  <a:gd name="T39" fmla="*/ 17 h 43"/>
                  <a:gd name="T40" fmla="*/ 27 w 68"/>
                  <a:gd name="T41" fmla="*/ 17 h 43"/>
                  <a:gd name="T42" fmla="*/ 27 w 68"/>
                  <a:gd name="T43" fmla="*/ 17 h 43"/>
                  <a:gd name="T44" fmla="*/ 26 w 68"/>
                  <a:gd name="T45" fmla="*/ 17 h 43"/>
                  <a:gd name="T46" fmla="*/ 27 w 68"/>
                  <a:gd name="T47" fmla="*/ 17 h 43"/>
                  <a:gd name="T48" fmla="*/ 18 w 68"/>
                  <a:gd name="T49" fmla="*/ 12 h 43"/>
                  <a:gd name="T50" fmla="*/ 18 w 68"/>
                  <a:gd name="T51" fmla="*/ 12 h 43"/>
                  <a:gd name="T52" fmla="*/ 18 w 68"/>
                  <a:gd name="T53" fmla="*/ 12 h 43"/>
                  <a:gd name="T54" fmla="*/ 14 w 68"/>
                  <a:gd name="T55" fmla="*/ 9 h 43"/>
                  <a:gd name="T56" fmla="*/ 18 w 68"/>
                  <a:gd name="T57" fmla="*/ 11 h 43"/>
                  <a:gd name="T58" fmla="*/ 2 w 68"/>
                  <a:gd name="T59" fmla="*/ 2 h 43"/>
                  <a:gd name="T60" fmla="*/ 5 w 68"/>
                  <a:gd name="T61" fmla="*/ 3 h 43"/>
                  <a:gd name="T62" fmla="*/ 2 w 68"/>
                  <a:gd name="T63" fmla="*/ 2 h 43"/>
                  <a:gd name="T64" fmla="*/ 1 w 68"/>
                  <a:gd name="T65" fmla="*/ 1 h 43"/>
                  <a:gd name="T66" fmla="*/ 2 w 68"/>
                  <a:gd name="T67" fmla="*/ 2 h 43"/>
                  <a:gd name="T68" fmla="*/ 0 w 68"/>
                  <a:gd name="T69" fmla="*/ 0 h 43"/>
                  <a:gd name="T70" fmla="*/ 1 w 68"/>
                  <a:gd name="T71" fmla="*/ 1 h 43"/>
                  <a:gd name="T72" fmla="*/ 0 w 68"/>
                  <a:gd name="T7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8" h="43">
                    <a:moveTo>
                      <a:pt x="63" y="40"/>
                    </a:moveTo>
                    <a:cubicBezTo>
                      <a:pt x="63" y="40"/>
                      <a:pt x="63" y="40"/>
                      <a:pt x="63" y="40"/>
                    </a:cubicBezTo>
                    <a:cubicBezTo>
                      <a:pt x="68" y="43"/>
                      <a:pt x="68" y="43"/>
                      <a:pt x="68" y="43"/>
                    </a:cubicBezTo>
                    <a:cubicBezTo>
                      <a:pt x="67" y="42"/>
                      <a:pt x="65" y="41"/>
                      <a:pt x="63" y="40"/>
                    </a:cubicBezTo>
                    <a:moveTo>
                      <a:pt x="47" y="30"/>
                    </a:moveTo>
                    <a:cubicBezTo>
                      <a:pt x="47" y="30"/>
                      <a:pt x="47" y="30"/>
                      <a:pt x="47" y="30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1" y="32"/>
                      <a:pt x="49" y="31"/>
                      <a:pt x="47" y="30"/>
                    </a:cubicBezTo>
                    <a:moveTo>
                      <a:pt x="44" y="28"/>
                    </a:move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moveTo>
                      <a:pt x="42" y="27"/>
                    </a:move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2" y="27"/>
                      <a:pt x="42" y="27"/>
                      <a:pt x="42" y="27"/>
                    </a:cubicBezTo>
                    <a:moveTo>
                      <a:pt x="39" y="25"/>
                    </a:moveTo>
                    <a:cubicBezTo>
                      <a:pt x="39" y="25"/>
                      <a:pt x="39" y="25"/>
                      <a:pt x="39" y="25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6"/>
                      <a:pt x="42" y="26"/>
                    </a:cubicBezTo>
                    <a:cubicBezTo>
                      <a:pt x="41" y="26"/>
                      <a:pt x="40" y="25"/>
                      <a:pt x="39" y="25"/>
                    </a:cubicBezTo>
                    <a:moveTo>
                      <a:pt x="30" y="19"/>
                    </a:moveTo>
                    <a:cubicBezTo>
                      <a:pt x="30" y="19"/>
                      <a:pt x="30" y="19"/>
                      <a:pt x="30" y="19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19"/>
                      <a:pt x="30" y="19"/>
                    </a:cubicBezTo>
                    <a:moveTo>
                      <a:pt x="30" y="19"/>
                    </a:move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moveTo>
                      <a:pt x="28" y="18"/>
                    </a:moveTo>
                    <a:cubicBezTo>
                      <a:pt x="28" y="18"/>
                      <a:pt x="28" y="18"/>
                      <a:pt x="28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8" y="18"/>
                      <a:pt x="28" y="18"/>
                    </a:cubicBezTo>
                    <a:moveTo>
                      <a:pt x="27" y="17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moveTo>
                      <a:pt x="26" y="17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moveTo>
                      <a:pt x="18" y="12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5" y="10"/>
                      <a:pt x="14" y="9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2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8" name="Freeform 9933"/>
              <p:cNvSpPr>
                <a:spLocks noEditPoints="1"/>
              </p:cNvSpPr>
              <p:nvPr/>
            </p:nvSpPr>
            <p:spPr bwMode="auto">
              <a:xfrm>
                <a:off x="-319" y="3519"/>
                <a:ext cx="142" cy="82"/>
              </a:xfrm>
              <a:custGeom>
                <a:avLst/>
                <a:gdLst>
                  <a:gd name="T0" fmla="*/ 55 w 60"/>
                  <a:gd name="T1" fmla="*/ 33 h 35"/>
                  <a:gd name="T2" fmla="*/ 55 w 60"/>
                  <a:gd name="T3" fmla="*/ 33 h 35"/>
                  <a:gd name="T4" fmla="*/ 60 w 60"/>
                  <a:gd name="T5" fmla="*/ 35 h 35"/>
                  <a:gd name="T6" fmla="*/ 59 w 60"/>
                  <a:gd name="T7" fmla="*/ 35 h 35"/>
                  <a:gd name="T8" fmla="*/ 55 w 60"/>
                  <a:gd name="T9" fmla="*/ 33 h 35"/>
                  <a:gd name="T10" fmla="*/ 49 w 60"/>
                  <a:gd name="T11" fmla="*/ 29 h 35"/>
                  <a:gd name="T12" fmla="*/ 49 w 60"/>
                  <a:gd name="T13" fmla="*/ 29 h 35"/>
                  <a:gd name="T14" fmla="*/ 55 w 60"/>
                  <a:gd name="T15" fmla="*/ 32 h 35"/>
                  <a:gd name="T16" fmla="*/ 55 w 60"/>
                  <a:gd name="T17" fmla="*/ 32 h 35"/>
                  <a:gd name="T18" fmla="*/ 49 w 60"/>
                  <a:gd name="T19" fmla="*/ 29 h 35"/>
                  <a:gd name="T20" fmla="*/ 46 w 60"/>
                  <a:gd name="T21" fmla="*/ 27 h 35"/>
                  <a:gd name="T22" fmla="*/ 46 w 60"/>
                  <a:gd name="T23" fmla="*/ 27 h 35"/>
                  <a:gd name="T24" fmla="*/ 47 w 60"/>
                  <a:gd name="T25" fmla="*/ 28 h 35"/>
                  <a:gd name="T26" fmla="*/ 47 w 60"/>
                  <a:gd name="T27" fmla="*/ 28 h 35"/>
                  <a:gd name="T28" fmla="*/ 46 w 60"/>
                  <a:gd name="T29" fmla="*/ 27 h 35"/>
                  <a:gd name="T30" fmla="*/ 37 w 60"/>
                  <a:gd name="T31" fmla="*/ 22 h 35"/>
                  <a:gd name="T32" fmla="*/ 37 w 60"/>
                  <a:gd name="T33" fmla="*/ 22 h 35"/>
                  <a:gd name="T34" fmla="*/ 44 w 60"/>
                  <a:gd name="T35" fmla="*/ 26 h 35"/>
                  <a:gd name="T36" fmla="*/ 44 w 60"/>
                  <a:gd name="T37" fmla="*/ 26 h 35"/>
                  <a:gd name="T38" fmla="*/ 37 w 60"/>
                  <a:gd name="T39" fmla="*/ 22 h 35"/>
                  <a:gd name="T40" fmla="*/ 23 w 60"/>
                  <a:gd name="T41" fmla="*/ 14 h 35"/>
                  <a:gd name="T42" fmla="*/ 23 w 60"/>
                  <a:gd name="T43" fmla="*/ 14 h 35"/>
                  <a:gd name="T44" fmla="*/ 32 w 60"/>
                  <a:gd name="T45" fmla="*/ 19 h 35"/>
                  <a:gd name="T46" fmla="*/ 32 w 60"/>
                  <a:gd name="T47" fmla="*/ 19 h 35"/>
                  <a:gd name="T48" fmla="*/ 23 w 60"/>
                  <a:gd name="T49" fmla="*/ 14 h 35"/>
                  <a:gd name="T50" fmla="*/ 14 w 60"/>
                  <a:gd name="T51" fmla="*/ 9 h 35"/>
                  <a:gd name="T52" fmla="*/ 14 w 60"/>
                  <a:gd name="T53" fmla="*/ 9 h 35"/>
                  <a:gd name="T54" fmla="*/ 14 w 60"/>
                  <a:gd name="T55" fmla="*/ 9 h 35"/>
                  <a:gd name="T56" fmla="*/ 14 w 60"/>
                  <a:gd name="T57" fmla="*/ 9 h 35"/>
                  <a:gd name="T58" fmla="*/ 14 w 60"/>
                  <a:gd name="T59" fmla="*/ 9 h 35"/>
                  <a:gd name="T60" fmla="*/ 8 w 60"/>
                  <a:gd name="T61" fmla="*/ 5 h 35"/>
                  <a:gd name="T62" fmla="*/ 8 w 60"/>
                  <a:gd name="T63" fmla="*/ 5 h 35"/>
                  <a:gd name="T64" fmla="*/ 14 w 60"/>
                  <a:gd name="T65" fmla="*/ 9 h 35"/>
                  <a:gd name="T66" fmla="*/ 14 w 60"/>
                  <a:gd name="T67" fmla="*/ 9 h 35"/>
                  <a:gd name="T68" fmla="*/ 8 w 60"/>
                  <a:gd name="T69" fmla="*/ 5 h 35"/>
                  <a:gd name="T70" fmla="*/ 7 w 60"/>
                  <a:gd name="T71" fmla="*/ 5 h 35"/>
                  <a:gd name="T72" fmla="*/ 7 w 60"/>
                  <a:gd name="T73" fmla="*/ 5 h 35"/>
                  <a:gd name="T74" fmla="*/ 7 w 60"/>
                  <a:gd name="T75" fmla="*/ 5 h 35"/>
                  <a:gd name="T76" fmla="*/ 7 w 60"/>
                  <a:gd name="T77" fmla="*/ 5 h 35"/>
                  <a:gd name="T78" fmla="*/ 7 w 60"/>
                  <a:gd name="T79" fmla="*/ 5 h 35"/>
                  <a:gd name="T80" fmla="*/ 4 w 60"/>
                  <a:gd name="T81" fmla="*/ 3 h 35"/>
                  <a:gd name="T82" fmla="*/ 4 w 60"/>
                  <a:gd name="T83" fmla="*/ 3 h 35"/>
                  <a:gd name="T84" fmla="*/ 5 w 60"/>
                  <a:gd name="T85" fmla="*/ 4 h 35"/>
                  <a:gd name="T86" fmla="*/ 5 w 60"/>
                  <a:gd name="T87" fmla="*/ 4 h 35"/>
                  <a:gd name="T88" fmla="*/ 4 w 60"/>
                  <a:gd name="T89" fmla="*/ 3 h 35"/>
                  <a:gd name="T90" fmla="*/ 0 w 60"/>
                  <a:gd name="T91" fmla="*/ 0 h 35"/>
                  <a:gd name="T92" fmla="*/ 2 w 60"/>
                  <a:gd name="T93" fmla="*/ 2 h 35"/>
                  <a:gd name="T94" fmla="*/ 2 w 60"/>
                  <a:gd name="T95" fmla="*/ 2 h 35"/>
                  <a:gd name="T96" fmla="*/ 0 w 60"/>
                  <a:gd name="T9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0" h="35">
                    <a:moveTo>
                      <a:pt x="55" y="33"/>
                    </a:moveTo>
                    <a:cubicBezTo>
                      <a:pt x="55" y="33"/>
                      <a:pt x="55" y="33"/>
                      <a:pt x="55" y="33"/>
                    </a:cubicBezTo>
                    <a:cubicBezTo>
                      <a:pt x="57" y="34"/>
                      <a:pt x="58" y="34"/>
                      <a:pt x="60" y="35"/>
                    </a:cubicBezTo>
                    <a:cubicBezTo>
                      <a:pt x="60" y="35"/>
                      <a:pt x="59" y="35"/>
                      <a:pt x="59" y="35"/>
                    </a:cubicBezTo>
                    <a:cubicBezTo>
                      <a:pt x="58" y="34"/>
                      <a:pt x="57" y="33"/>
                      <a:pt x="55" y="33"/>
                    </a:cubicBezTo>
                    <a:moveTo>
                      <a:pt x="49" y="29"/>
                    </a:moveTo>
                    <a:cubicBezTo>
                      <a:pt x="49" y="29"/>
                      <a:pt x="49" y="29"/>
                      <a:pt x="49" y="29"/>
                    </a:cubicBezTo>
                    <a:cubicBezTo>
                      <a:pt x="51" y="30"/>
                      <a:pt x="53" y="31"/>
                      <a:pt x="55" y="32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53" y="31"/>
                      <a:pt x="51" y="30"/>
                      <a:pt x="49" y="29"/>
                    </a:cubicBezTo>
                    <a:moveTo>
                      <a:pt x="46" y="27"/>
                    </a:moveTo>
                    <a:cubicBezTo>
                      <a:pt x="46" y="27"/>
                      <a:pt x="46" y="27"/>
                      <a:pt x="46" y="27"/>
                    </a:cubicBezTo>
                    <a:cubicBezTo>
                      <a:pt x="46" y="28"/>
                      <a:pt x="47" y="28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8"/>
                      <a:pt x="47" y="28"/>
                      <a:pt x="46" y="27"/>
                    </a:cubicBezTo>
                    <a:moveTo>
                      <a:pt x="37" y="22"/>
                    </a:moveTo>
                    <a:cubicBezTo>
                      <a:pt x="37" y="22"/>
                      <a:pt x="37" y="22"/>
                      <a:pt x="37" y="22"/>
                    </a:cubicBezTo>
                    <a:cubicBezTo>
                      <a:pt x="39" y="23"/>
                      <a:pt x="42" y="25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5"/>
                      <a:pt x="39" y="23"/>
                      <a:pt x="37" y="22"/>
                    </a:cubicBezTo>
                    <a:moveTo>
                      <a:pt x="23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6" y="16"/>
                      <a:pt x="29" y="17"/>
                      <a:pt x="32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29" y="18"/>
                      <a:pt x="26" y="16"/>
                      <a:pt x="23" y="14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10" y="6"/>
                      <a:pt x="12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8"/>
                      <a:pt x="10" y="6"/>
                      <a:pt x="8" y="5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3"/>
                      <a:pt x="4" y="3"/>
                    </a:cubicBezTo>
                    <a:moveTo>
                      <a:pt x="0" y="0"/>
                    </a:moveTo>
                    <a:cubicBezTo>
                      <a:pt x="0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9" name="Freeform 9934"/>
              <p:cNvSpPr>
                <a:spLocks noEditPoints="1"/>
              </p:cNvSpPr>
              <p:nvPr/>
            </p:nvSpPr>
            <p:spPr bwMode="auto">
              <a:xfrm>
                <a:off x="-345" y="3488"/>
                <a:ext cx="171" cy="111"/>
              </a:xfrm>
              <a:custGeom>
                <a:avLst/>
                <a:gdLst>
                  <a:gd name="T0" fmla="*/ 67 w 72"/>
                  <a:gd name="T1" fmla="*/ 45 h 47"/>
                  <a:gd name="T2" fmla="*/ 72 w 72"/>
                  <a:gd name="T3" fmla="*/ 47 h 47"/>
                  <a:gd name="T4" fmla="*/ 60 w 72"/>
                  <a:gd name="T5" fmla="*/ 42 h 47"/>
                  <a:gd name="T6" fmla="*/ 65 w 72"/>
                  <a:gd name="T7" fmla="*/ 45 h 47"/>
                  <a:gd name="T8" fmla="*/ 61 w 72"/>
                  <a:gd name="T9" fmla="*/ 41 h 47"/>
                  <a:gd name="T10" fmla="*/ 66 w 72"/>
                  <a:gd name="T11" fmla="*/ 44 h 47"/>
                  <a:gd name="T12" fmla="*/ 67 w 72"/>
                  <a:gd name="T13" fmla="*/ 44 h 47"/>
                  <a:gd name="T14" fmla="*/ 57 w 72"/>
                  <a:gd name="T15" fmla="*/ 40 h 47"/>
                  <a:gd name="T16" fmla="*/ 58 w 72"/>
                  <a:gd name="T17" fmla="*/ 41 h 47"/>
                  <a:gd name="T18" fmla="*/ 57 w 72"/>
                  <a:gd name="T19" fmla="*/ 40 h 47"/>
                  <a:gd name="T20" fmla="*/ 63 w 72"/>
                  <a:gd name="T21" fmla="*/ 37 h 47"/>
                  <a:gd name="T22" fmla="*/ 65 w 72"/>
                  <a:gd name="T23" fmla="*/ 38 h 47"/>
                  <a:gd name="T24" fmla="*/ 60 w 72"/>
                  <a:gd name="T25" fmla="*/ 35 h 47"/>
                  <a:gd name="T26" fmla="*/ 61 w 72"/>
                  <a:gd name="T27" fmla="*/ 36 h 47"/>
                  <a:gd name="T28" fmla="*/ 60 w 72"/>
                  <a:gd name="T29" fmla="*/ 35 h 47"/>
                  <a:gd name="T30" fmla="*/ 48 w 72"/>
                  <a:gd name="T31" fmla="*/ 34 h 47"/>
                  <a:gd name="T32" fmla="*/ 55 w 72"/>
                  <a:gd name="T33" fmla="*/ 39 h 47"/>
                  <a:gd name="T34" fmla="*/ 48 w 72"/>
                  <a:gd name="T35" fmla="*/ 34 h 47"/>
                  <a:gd name="T36" fmla="*/ 51 w 72"/>
                  <a:gd name="T37" fmla="*/ 29 h 47"/>
                  <a:gd name="T38" fmla="*/ 58 w 72"/>
                  <a:gd name="T39" fmla="*/ 34 h 47"/>
                  <a:gd name="T40" fmla="*/ 34 w 72"/>
                  <a:gd name="T41" fmla="*/ 26 h 47"/>
                  <a:gd name="T42" fmla="*/ 35 w 72"/>
                  <a:gd name="T43" fmla="*/ 26 h 47"/>
                  <a:gd name="T44" fmla="*/ 37 w 72"/>
                  <a:gd name="T45" fmla="*/ 21 h 47"/>
                  <a:gd name="T46" fmla="*/ 37 w 72"/>
                  <a:gd name="T47" fmla="*/ 21 h 47"/>
                  <a:gd name="T48" fmla="*/ 37 w 72"/>
                  <a:gd name="T49" fmla="*/ 21 h 47"/>
                  <a:gd name="T50" fmla="*/ 26 w 72"/>
                  <a:gd name="T51" fmla="*/ 21 h 47"/>
                  <a:gd name="T52" fmla="*/ 26 w 72"/>
                  <a:gd name="T53" fmla="*/ 20 h 47"/>
                  <a:gd name="T54" fmla="*/ 19 w 72"/>
                  <a:gd name="T55" fmla="*/ 17 h 47"/>
                  <a:gd name="T56" fmla="*/ 26 w 72"/>
                  <a:gd name="T57" fmla="*/ 21 h 47"/>
                  <a:gd name="T58" fmla="*/ 19 w 72"/>
                  <a:gd name="T59" fmla="*/ 17 h 47"/>
                  <a:gd name="T60" fmla="*/ 19 w 72"/>
                  <a:gd name="T61" fmla="*/ 17 h 47"/>
                  <a:gd name="T62" fmla="*/ 19 w 72"/>
                  <a:gd name="T63" fmla="*/ 17 h 47"/>
                  <a:gd name="T64" fmla="*/ 16 w 72"/>
                  <a:gd name="T65" fmla="*/ 15 h 47"/>
                  <a:gd name="T66" fmla="*/ 17 w 72"/>
                  <a:gd name="T67" fmla="*/ 16 h 47"/>
                  <a:gd name="T68" fmla="*/ 16 w 72"/>
                  <a:gd name="T69" fmla="*/ 15 h 47"/>
                  <a:gd name="T70" fmla="*/ 11 w 72"/>
                  <a:gd name="T71" fmla="*/ 12 h 47"/>
                  <a:gd name="T72" fmla="*/ 14 w 72"/>
                  <a:gd name="T73" fmla="*/ 13 h 47"/>
                  <a:gd name="T74" fmla="*/ 22 w 72"/>
                  <a:gd name="T75" fmla="*/ 12 h 47"/>
                  <a:gd name="T76" fmla="*/ 29 w 72"/>
                  <a:gd name="T77" fmla="*/ 16 h 47"/>
                  <a:gd name="T78" fmla="*/ 22 w 72"/>
                  <a:gd name="T79" fmla="*/ 12 h 47"/>
                  <a:gd name="T80" fmla="*/ 22 w 72"/>
                  <a:gd name="T81" fmla="*/ 12 h 47"/>
                  <a:gd name="T82" fmla="*/ 22 w 72"/>
                  <a:gd name="T83" fmla="*/ 12 h 47"/>
                  <a:gd name="T84" fmla="*/ 19 w 72"/>
                  <a:gd name="T85" fmla="*/ 10 h 47"/>
                  <a:gd name="T86" fmla="*/ 20 w 72"/>
                  <a:gd name="T87" fmla="*/ 10 h 47"/>
                  <a:gd name="T88" fmla="*/ 19 w 72"/>
                  <a:gd name="T89" fmla="*/ 10 h 47"/>
                  <a:gd name="T90" fmla="*/ 14 w 72"/>
                  <a:gd name="T91" fmla="*/ 7 h 47"/>
                  <a:gd name="T92" fmla="*/ 17 w 72"/>
                  <a:gd name="T93" fmla="*/ 8 h 47"/>
                  <a:gd name="T94" fmla="*/ 0 w 72"/>
                  <a:gd name="T95" fmla="*/ 5 h 47"/>
                  <a:gd name="T96" fmla="*/ 2 w 72"/>
                  <a:gd name="T97" fmla="*/ 7 h 47"/>
                  <a:gd name="T98" fmla="*/ 0 w 72"/>
                  <a:gd name="T99" fmla="*/ 5 h 47"/>
                  <a:gd name="T100" fmla="*/ 5 w 72"/>
                  <a:gd name="T101" fmla="*/ 1 h 47"/>
                  <a:gd name="T102" fmla="*/ 3 w 72"/>
                  <a:gd name="T103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2" h="47">
                    <a:moveTo>
                      <a:pt x="67" y="44"/>
                    </a:moveTo>
                    <a:cubicBezTo>
                      <a:pt x="67" y="44"/>
                      <a:pt x="67" y="44"/>
                      <a:pt x="67" y="45"/>
                    </a:cubicBezTo>
                    <a:cubicBezTo>
                      <a:pt x="69" y="45"/>
                      <a:pt x="70" y="46"/>
                      <a:pt x="72" y="47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0" y="46"/>
                      <a:pt x="69" y="45"/>
                      <a:pt x="67" y="44"/>
                    </a:cubicBezTo>
                    <a:moveTo>
                      <a:pt x="60" y="42"/>
                    </a:moveTo>
                    <a:cubicBezTo>
                      <a:pt x="60" y="42"/>
                      <a:pt x="60" y="42"/>
                      <a:pt x="60" y="42"/>
                    </a:cubicBezTo>
                    <a:cubicBezTo>
                      <a:pt x="62" y="43"/>
                      <a:pt x="63" y="44"/>
                      <a:pt x="65" y="45"/>
                    </a:cubicBezTo>
                    <a:cubicBezTo>
                      <a:pt x="63" y="44"/>
                      <a:pt x="62" y="43"/>
                      <a:pt x="60" y="42"/>
                    </a:cubicBezTo>
                    <a:moveTo>
                      <a:pt x="61" y="41"/>
                    </a:moveTo>
                    <a:cubicBezTo>
                      <a:pt x="61" y="41"/>
                      <a:pt x="61" y="41"/>
                      <a:pt x="61" y="41"/>
                    </a:cubicBezTo>
                    <a:cubicBezTo>
                      <a:pt x="63" y="42"/>
                      <a:pt x="64" y="43"/>
                      <a:pt x="66" y="44"/>
                    </a:cubicBezTo>
                    <a:cubicBezTo>
                      <a:pt x="66" y="44"/>
                      <a:pt x="66" y="44"/>
                      <a:pt x="67" y="44"/>
                    </a:cubicBezTo>
                    <a:cubicBezTo>
                      <a:pt x="67" y="44"/>
                      <a:pt x="67" y="44"/>
                      <a:pt x="67" y="44"/>
                    </a:cubicBezTo>
                    <a:cubicBezTo>
                      <a:pt x="65" y="43"/>
                      <a:pt x="63" y="42"/>
                      <a:pt x="61" y="41"/>
                    </a:cubicBezTo>
                    <a:moveTo>
                      <a:pt x="57" y="40"/>
                    </a:moveTo>
                    <a:cubicBezTo>
                      <a:pt x="57" y="40"/>
                      <a:pt x="57" y="40"/>
                      <a:pt x="57" y="40"/>
                    </a:cubicBezTo>
                    <a:cubicBezTo>
                      <a:pt x="58" y="40"/>
                      <a:pt x="58" y="41"/>
                      <a:pt x="58" y="41"/>
                    </a:cubicBezTo>
                    <a:cubicBezTo>
                      <a:pt x="58" y="41"/>
                      <a:pt x="58" y="41"/>
                      <a:pt x="58" y="41"/>
                    </a:cubicBezTo>
                    <a:cubicBezTo>
                      <a:pt x="58" y="40"/>
                      <a:pt x="58" y="40"/>
                      <a:pt x="57" y="40"/>
                    </a:cubicBezTo>
                    <a:moveTo>
                      <a:pt x="63" y="37"/>
                    </a:moveTo>
                    <a:cubicBezTo>
                      <a:pt x="63" y="37"/>
                      <a:pt x="63" y="37"/>
                      <a:pt x="63" y="37"/>
                    </a:cubicBezTo>
                    <a:cubicBezTo>
                      <a:pt x="64" y="37"/>
                      <a:pt x="64" y="38"/>
                      <a:pt x="65" y="38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7"/>
                      <a:pt x="63" y="37"/>
                    </a:cubicBezTo>
                    <a:moveTo>
                      <a:pt x="60" y="35"/>
                    </a:moveTo>
                    <a:cubicBezTo>
                      <a:pt x="60" y="35"/>
                      <a:pt x="60" y="35"/>
                      <a:pt x="60" y="35"/>
                    </a:cubicBezTo>
                    <a:cubicBezTo>
                      <a:pt x="61" y="35"/>
                      <a:pt x="61" y="36"/>
                      <a:pt x="61" y="36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1" y="35"/>
                      <a:pt x="60" y="35"/>
                    </a:cubicBezTo>
                    <a:moveTo>
                      <a:pt x="48" y="34"/>
                    </a:moveTo>
                    <a:cubicBezTo>
                      <a:pt x="48" y="34"/>
                      <a:pt x="48" y="34"/>
                      <a:pt x="48" y="34"/>
                    </a:cubicBezTo>
                    <a:cubicBezTo>
                      <a:pt x="50" y="35"/>
                      <a:pt x="52" y="37"/>
                      <a:pt x="55" y="39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4" y="38"/>
                      <a:pt x="52" y="37"/>
                      <a:pt x="51" y="36"/>
                    </a:cubicBezTo>
                    <a:cubicBezTo>
                      <a:pt x="50" y="35"/>
                      <a:pt x="49" y="35"/>
                      <a:pt x="48" y="34"/>
                    </a:cubicBezTo>
                    <a:moveTo>
                      <a:pt x="51" y="29"/>
                    </a:moveTo>
                    <a:cubicBezTo>
                      <a:pt x="51" y="29"/>
                      <a:pt x="51" y="29"/>
                      <a:pt x="51" y="29"/>
                    </a:cubicBezTo>
                    <a:cubicBezTo>
                      <a:pt x="53" y="31"/>
                      <a:pt x="56" y="33"/>
                      <a:pt x="58" y="34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6" y="32"/>
                      <a:pt x="53" y="31"/>
                      <a:pt x="51" y="29"/>
                    </a:cubicBezTo>
                    <a:moveTo>
                      <a:pt x="34" y="26"/>
                    </a:moveTo>
                    <a:cubicBezTo>
                      <a:pt x="34" y="26"/>
                      <a:pt x="34" y="26"/>
                      <a:pt x="34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4" y="26"/>
                    </a:cubicBezTo>
                    <a:moveTo>
                      <a:pt x="37" y="21"/>
                    </a:moveTo>
                    <a:cubicBezTo>
                      <a:pt x="37" y="21"/>
                      <a:pt x="37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7" y="21"/>
                      <a:pt x="37" y="21"/>
                    </a:cubicBezTo>
                    <a:moveTo>
                      <a:pt x="26" y="20"/>
                    </a:moveTo>
                    <a:cubicBezTo>
                      <a:pt x="26" y="20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0"/>
                      <a:pt x="26" y="20"/>
                    </a:cubicBezTo>
                    <a:cubicBezTo>
                      <a:pt x="26" y="20"/>
                      <a:pt x="26" y="20"/>
                      <a:pt x="26" y="20"/>
                    </a:cubicBezTo>
                    <a:moveTo>
                      <a:pt x="19" y="17"/>
                    </a:moveTo>
                    <a:cubicBezTo>
                      <a:pt x="19" y="17"/>
                      <a:pt x="19" y="17"/>
                      <a:pt x="19" y="17"/>
                    </a:cubicBezTo>
                    <a:cubicBezTo>
                      <a:pt x="22" y="18"/>
                      <a:pt x="24" y="19"/>
                      <a:pt x="26" y="21"/>
                    </a:cubicBezTo>
                    <a:cubicBezTo>
                      <a:pt x="26" y="21"/>
                      <a:pt x="26" y="20"/>
                      <a:pt x="26" y="20"/>
                    </a:cubicBezTo>
                    <a:cubicBezTo>
                      <a:pt x="24" y="19"/>
                      <a:pt x="22" y="18"/>
                      <a:pt x="19" y="17"/>
                    </a:cubicBezTo>
                    <a:moveTo>
                      <a:pt x="19" y="16"/>
                    </a:moveTo>
                    <a:cubicBezTo>
                      <a:pt x="19" y="16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6"/>
                      <a:pt x="19" y="16"/>
                      <a:pt x="19" y="16"/>
                    </a:cubicBezTo>
                    <a:moveTo>
                      <a:pt x="16" y="15"/>
                    </a:move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7" y="15"/>
                      <a:pt x="17" y="16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7" y="15"/>
                      <a:pt x="16" y="15"/>
                      <a:pt x="16" y="15"/>
                    </a:cubicBezTo>
                    <a:moveTo>
                      <a:pt x="11" y="12"/>
                    </a:moveTo>
                    <a:cubicBezTo>
                      <a:pt x="11" y="12"/>
                      <a:pt x="11" y="12"/>
                      <a:pt x="11" y="12"/>
                    </a:cubicBezTo>
                    <a:cubicBezTo>
                      <a:pt x="12" y="12"/>
                      <a:pt x="13" y="13"/>
                      <a:pt x="14" y="14"/>
                    </a:cubicBezTo>
                    <a:cubicBezTo>
                      <a:pt x="14" y="14"/>
                      <a:pt x="14" y="14"/>
                      <a:pt x="14" y="13"/>
                    </a:cubicBezTo>
                    <a:cubicBezTo>
                      <a:pt x="13" y="13"/>
                      <a:pt x="12" y="12"/>
                      <a:pt x="11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4" y="13"/>
                      <a:pt x="27" y="14"/>
                      <a:pt x="29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7" y="14"/>
                      <a:pt x="24" y="13"/>
                      <a:pt x="22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19" y="10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19" y="10"/>
                      <a:pt x="19" y="10"/>
                    </a:cubicBezTo>
                    <a:moveTo>
                      <a:pt x="14" y="7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6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6" y="8"/>
                      <a:pt x="15" y="7"/>
                      <a:pt x="14" y="7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6"/>
                      <a:pt x="1" y="6"/>
                      <a:pt x="0" y="5"/>
                    </a:cubicBezTo>
                    <a:moveTo>
                      <a:pt x="3" y="0"/>
                    </a:moveTo>
                    <a:cubicBezTo>
                      <a:pt x="4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0" name="Freeform 9935"/>
              <p:cNvSpPr>
                <a:spLocks noEditPoints="1"/>
              </p:cNvSpPr>
              <p:nvPr/>
            </p:nvSpPr>
            <p:spPr bwMode="auto">
              <a:xfrm>
                <a:off x="-522" y="3783"/>
                <a:ext cx="173" cy="102"/>
              </a:xfrm>
              <a:custGeom>
                <a:avLst/>
                <a:gdLst>
                  <a:gd name="T0" fmla="*/ 61 w 73"/>
                  <a:gd name="T1" fmla="*/ 36 h 43"/>
                  <a:gd name="T2" fmla="*/ 61 w 73"/>
                  <a:gd name="T3" fmla="*/ 36 h 43"/>
                  <a:gd name="T4" fmla="*/ 73 w 73"/>
                  <a:gd name="T5" fmla="*/ 43 h 43"/>
                  <a:gd name="T6" fmla="*/ 73 w 73"/>
                  <a:gd name="T7" fmla="*/ 43 h 43"/>
                  <a:gd name="T8" fmla="*/ 61 w 73"/>
                  <a:gd name="T9" fmla="*/ 36 h 43"/>
                  <a:gd name="T10" fmla="*/ 42 w 73"/>
                  <a:gd name="T11" fmla="*/ 24 h 43"/>
                  <a:gd name="T12" fmla="*/ 42 w 73"/>
                  <a:gd name="T13" fmla="*/ 25 h 43"/>
                  <a:gd name="T14" fmla="*/ 56 w 73"/>
                  <a:gd name="T15" fmla="*/ 33 h 43"/>
                  <a:gd name="T16" fmla="*/ 57 w 73"/>
                  <a:gd name="T17" fmla="*/ 33 h 43"/>
                  <a:gd name="T18" fmla="*/ 60 w 73"/>
                  <a:gd name="T19" fmla="*/ 35 h 43"/>
                  <a:gd name="T20" fmla="*/ 60 w 73"/>
                  <a:gd name="T21" fmla="*/ 35 h 43"/>
                  <a:gd name="T22" fmla="*/ 46 w 73"/>
                  <a:gd name="T23" fmla="*/ 27 h 43"/>
                  <a:gd name="T24" fmla="*/ 42 w 73"/>
                  <a:gd name="T25" fmla="*/ 24 h 43"/>
                  <a:gd name="T26" fmla="*/ 35 w 73"/>
                  <a:gd name="T27" fmla="*/ 20 h 43"/>
                  <a:gd name="T28" fmla="*/ 35 w 73"/>
                  <a:gd name="T29" fmla="*/ 20 h 43"/>
                  <a:gd name="T30" fmla="*/ 41 w 73"/>
                  <a:gd name="T31" fmla="*/ 24 h 43"/>
                  <a:gd name="T32" fmla="*/ 41 w 73"/>
                  <a:gd name="T33" fmla="*/ 24 h 43"/>
                  <a:gd name="T34" fmla="*/ 35 w 73"/>
                  <a:gd name="T35" fmla="*/ 20 h 43"/>
                  <a:gd name="T36" fmla="*/ 31 w 73"/>
                  <a:gd name="T37" fmla="*/ 18 h 43"/>
                  <a:gd name="T38" fmla="*/ 31 w 73"/>
                  <a:gd name="T39" fmla="*/ 18 h 43"/>
                  <a:gd name="T40" fmla="*/ 31 w 73"/>
                  <a:gd name="T41" fmla="*/ 18 h 43"/>
                  <a:gd name="T42" fmla="*/ 31 w 73"/>
                  <a:gd name="T43" fmla="*/ 18 h 43"/>
                  <a:gd name="T44" fmla="*/ 31 w 73"/>
                  <a:gd name="T45" fmla="*/ 18 h 43"/>
                  <a:gd name="T46" fmla="*/ 24 w 73"/>
                  <a:gd name="T47" fmla="*/ 14 h 43"/>
                  <a:gd name="T48" fmla="*/ 24 w 73"/>
                  <a:gd name="T49" fmla="*/ 14 h 43"/>
                  <a:gd name="T50" fmla="*/ 31 w 73"/>
                  <a:gd name="T51" fmla="*/ 18 h 43"/>
                  <a:gd name="T52" fmla="*/ 31 w 73"/>
                  <a:gd name="T53" fmla="*/ 18 h 43"/>
                  <a:gd name="T54" fmla="*/ 24 w 73"/>
                  <a:gd name="T55" fmla="*/ 14 h 43"/>
                  <a:gd name="T56" fmla="*/ 23 w 73"/>
                  <a:gd name="T57" fmla="*/ 13 h 43"/>
                  <a:gd name="T58" fmla="*/ 23 w 73"/>
                  <a:gd name="T59" fmla="*/ 13 h 43"/>
                  <a:gd name="T60" fmla="*/ 24 w 73"/>
                  <a:gd name="T61" fmla="*/ 14 h 43"/>
                  <a:gd name="T62" fmla="*/ 24 w 73"/>
                  <a:gd name="T63" fmla="*/ 14 h 43"/>
                  <a:gd name="T64" fmla="*/ 23 w 73"/>
                  <a:gd name="T65" fmla="*/ 13 h 43"/>
                  <a:gd name="T66" fmla="*/ 20 w 73"/>
                  <a:gd name="T67" fmla="*/ 11 h 43"/>
                  <a:gd name="T68" fmla="*/ 20 w 73"/>
                  <a:gd name="T69" fmla="*/ 11 h 43"/>
                  <a:gd name="T70" fmla="*/ 21 w 73"/>
                  <a:gd name="T71" fmla="*/ 12 h 43"/>
                  <a:gd name="T72" fmla="*/ 21 w 73"/>
                  <a:gd name="T73" fmla="*/ 12 h 43"/>
                  <a:gd name="T74" fmla="*/ 20 w 73"/>
                  <a:gd name="T75" fmla="*/ 11 h 43"/>
                  <a:gd name="T76" fmla="*/ 15 w 73"/>
                  <a:gd name="T77" fmla="*/ 8 h 43"/>
                  <a:gd name="T78" fmla="*/ 15 w 73"/>
                  <a:gd name="T79" fmla="*/ 8 h 43"/>
                  <a:gd name="T80" fmla="*/ 18 w 73"/>
                  <a:gd name="T81" fmla="*/ 10 h 43"/>
                  <a:gd name="T82" fmla="*/ 18 w 73"/>
                  <a:gd name="T83" fmla="*/ 10 h 43"/>
                  <a:gd name="T84" fmla="*/ 15 w 73"/>
                  <a:gd name="T85" fmla="*/ 8 h 43"/>
                  <a:gd name="T86" fmla="*/ 4 w 73"/>
                  <a:gd name="T87" fmla="*/ 2 h 43"/>
                  <a:gd name="T88" fmla="*/ 4 w 73"/>
                  <a:gd name="T89" fmla="*/ 2 h 43"/>
                  <a:gd name="T90" fmla="*/ 6 w 73"/>
                  <a:gd name="T91" fmla="*/ 3 h 43"/>
                  <a:gd name="T92" fmla="*/ 6 w 73"/>
                  <a:gd name="T93" fmla="*/ 3 h 43"/>
                  <a:gd name="T94" fmla="*/ 4 w 73"/>
                  <a:gd name="T95" fmla="*/ 2 h 43"/>
                  <a:gd name="T96" fmla="*/ 4 w 73"/>
                  <a:gd name="T97" fmla="*/ 2 h 43"/>
                  <a:gd name="T98" fmla="*/ 4 w 73"/>
                  <a:gd name="T99" fmla="*/ 2 h 43"/>
                  <a:gd name="T100" fmla="*/ 4 w 73"/>
                  <a:gd name="T101" fmla="*/ 2 h 43"/>
                  <a:gd name="T102" fmla="*/ 4 w 73"/>
                  <a:gd name="T103" fmla="*/ 2 h 43"/>
                  <a:gd name="T104" fmla="*/ 4 w 73"/>
                  <a:gd name="T105" fmla="*/ 2 h 43"/>
                  <a:gd name="T106" fmla="*/ 3 w 73"/>
                  <a:gd name="T107" fmla="*/ 1 h 43"/>
                  <a:gd name="T108" fmla="*/ 3 w 73"/>
                  <a:gd name="T109" fmla="*/ 1 h 43"/>
                  <a:gd name="T110" fmla="*/ 3 w 73"/>
                  <a:gd name="T111" fmla="*/ 1 h 43"/>
                  <a:gd name="T112" fmla="*/ 3 w 73"/>
                  <a:gd name="T113" fmla="*/ 1 h 43"/>
                  <a:gd name="T114" fmla="*/ 3 w 73"/>
                  <a:gd name="T115" fmla="*/ 1 h 43"/>
                  <a:gd name="T116" fmla="*/ 0 w 73"/>
                  <a:gd name="T117" fmla="*/ 0 h 43"/>
                  <a:gd name="T118" fmla="*/ 0 w 73"/>
                  <a:gd name="T119" fmla="*/ 0 h 43"/>
                  <a:gd name="T120" fmla="*/ 3 w 73"/>
                  <a:gd name="T121" fmla="*/ 1 h 43"/>
                  <a:gd name="T122" fmla="*/ 3 w 73"/>
                  <a:gd name="T123" fmla="*/ 1 h 43"/>
                  <a:gd name="T124" fmla="*/ 0 w 73"/>
                  <a:gd name="T12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3" h="43">
                    <a:moveTo>
                      <a:pt x="61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5" y="39"/>
                      <a:pt x="69" y="41"/>
                      <a:pt x="73" y="43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69" y="41"/>
                      <a:pt x="65" y="39"/>
                      <a:pt x="61" y="36"/>
                    </a:cubicBezTo>
                    <a:moveTo>
                      <a:pt x="42" y="24"/>
                    </a:moveTo>
                    <a:cubicBezTo>
                      <a:pt x="42" y="24"/>
                      <a:pt x="42" y="25"/>
                      <a:pt x="42" y="25"/>
                    </a:cubicBezTo>
                    <a:cubicBezTo>
                      <a:pt x="46" y="27"/>
                      <a:pt x="51" y="30"/>
                      <a:pt x="56" y="33"/>
                    </a:cubicBezTo>
                    <a:cubicBezTo>
                      <a:pt x="56" y="33"/>
                      <a:pt x="56" y="33"/>
                      <a:pt x="57" y="33"/>
                    </a:cubicBezTo>
                    <a:cubicBezTo>
                      <a:pt x="58" y="34"/>
                      <a:pt x="59" y="35"/>
                      <a:pt x="60" y="35"/>
                    </a:cubicBezTo>
                    <a:cubicBezTo>
                      <a:pt x="60" y="35"/>
                      <a:pt x="60" y="35"/>
                      <a:pt x="60" y="35"/>
                    </a:cubicBezTo>
                    <a:cubicBezTo>
                      <a:pt x="55" y="32"/>
                      <a:pt x="51" y="30"/>
                      <a:pt x="46" y="27"/>
                    </a:cubicBezTo>
                    <a:cubicBezTo>
                      <a:pt x="45" y="26"/>
                      <a:pt x="43" y="25"/>
                      <a:pt x="42" y="24"/>
                    </a:cubicBezTo>
                    <a:moveTo>
                      <a:pt x="35" y="20"/>
                    </a:moveTo>
                    <a:cubicBezTo>
                      <a:pt x="35" y="20"/>
                      <a:pt x="35" y="20"/>
                      <a:pt x="35" y="20"/>
                    </a:cubicBezTo>
                    <a:cubicBezTo>
                      <a:pt x="37" y="22"/>
                      <a:pt x="39" y="23"/>
                      <a:pt x="41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39" y="23"/>
                      <a:pt x="37" y="21"/>
                      <a:pt x="35" y="20"/>
                    </a:cubicBezTo>
                    <a:moveTo>
                      <a:pt x="31" y="18"/>
                    </a:move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5"/>
                      <a:pt x="29" y="17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29" y="17"/>
                      <a:pt x="26" y="15"/>
                      <a:pt x="24" y="14"/>
                    </a:cubicBezTo>
                    <a:moveTo>
                      <a:pt x="23" y="13"/>
                    </a:move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0" y="12"/>
                      <a:pt x="20" y="11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7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9"/>
                      <a:pt x="16" y="9"/>
                      <a:pt x="15" y="8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3"/>
                      <a:pt x="5" y="2"/>
                      <a:pt x="4" y="2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1" name="Freeform 9936"/>
              <p:cNvSpPr>
                <a:spLocks noEditPoints="1"/>
              </p:cNvSpPr>
              <p:nvPr/>
            </p:nvSpPr>
            <p:spPr bwMode="auto">
              <a:xfrm>
                <a:off x="-479" y="3715"/>
                <a:ext cx="175" cy="101"/>
              </a:xfrm>
              <a:custGeom>
                <a:avLst/>
                <a:gdLst>
                  <a:gd name="T0" fmla="*/ 62 w 74"/>
                  <a:gd name="T1" fmla="*/ 36 h 43"/>
                  <a:gd name="T2" fmla="*/ 62 w 74"/>
                  <a:gd name="T3" fmla="*/ 36 h 43"/>
                  <a:gd name="T4" fmla="*/ 74 w 74"/>
                  <a:gd name="T5" fmla="*/ 43 h 43"/>
                  <a:gd name="T6" fmla="*/ 74 w 74"/>
                  <a:gd name="T7" fmla="*/ 43 h 43"/>
                  <a:gd name="T8" fmla="*/ 62 w 74"/>
                  <a:gd name="T9" fmla="*/ 36 h 43"/>
                  <a:gd name="T10" fmla="*/ 63 w 74"/>
                  <a:gd name="T11" fmla="*/ 36 h 43"/>
                  <a:gd name="T12" fmla="*/ 63 w 74"/>
                  <a:gd name="T13" fmla="*/ 36 h 43"/>
                  <a:gd name="T14" fmla="*/ 74 w 74"/>
                  <a:gd name="T15" fmla="*/ 43 h 43"/>
                  <a:gd name="T16" fmla="*/ 74 w 74"/>
                  <a:gd name="T17" fmla="*/ 43 h 43"/>
                  <a:gd name="T18" fmla="*/ 63 w 74"/>
                  <a:gd name="T19" fmla="*/ 36 h 43"/>
                  <a:gd name="T20" fmla="*/ 62 w 74"/>
                  <a:gd name="T21" fmla="*/ 36 h 43"/>
                  <a:gd name="T22" fmla="*/ 62 w 74"/>
                  <a:gd name="T23" fmla="*/ 36 h 43"/>
                  <a:gd name="T24" fmla="*/ 62 w 74"/>
                  <a:gd name="T25" fmla="*/ 36 h 43"/>
                  <a:gd name="T26" fmla="*/ 62 w 74"/>
                  <a:gd name="T27" fmla="*/ 36 h 43"/>
                  <a:gd name="T28" fmla="*/ 62 w 74"/>
                  <a:gd name="T29" fmla="*/ 36 h 43"/>
                  <a:gd name="T30" fmla="*/ 62 w 74"/>
                  <a:gd name="T31" fmla="*/ 36 h 43"/>
                  <a:gd name="T32" fmla="*/ 62 w 74"/>
                  <a:gd name="T33" fmla="*/ 36 h 43"/>
                  <a:gd name="T34" fmla="*/ 62 w 74"/>
                  <a:gd name="T35" fmla="*/ 36 h 43"/>
                  <a:gd name="T36" fmla="*/ 62 w 74"/>
                  <a:gd name="T37" fmla="*/ 36 h 43"/>
                  <a:gd name="T38" fmla="*/ 62 w 74"/>
                  <a:gd name="T39" fmla="*/ 36 h 43"/>
                  <a:gd name="T40" fmla="*/ 49 w 74"/>
                  <a:gd name="T41" fmla="*/ 28 h 43"/>
                  <a:gd name="T42" fmla="*/ 49 w 74"/>
                  <a:gd name="T43" fmla="*/ 28 h 43"/>
                  <a:gd name="T44" fmla="*/ 59 w 74"/>
                  <a:gd name="T45" fmla="*/ 34 h 43"/>
                  <a:gd name="T46" fmla="*/ 59 w 74"/>
                  <a:gd name="T47" fmla="*/ 34 h 43"/>
                  <a:gd name="T48" fmla="*/ 49 w 74"/>
                  <a:gd name="T49" fmla="*/ 28 h 43"/>
                  <a:gd name="T50" fmla="*/ 49 w 74"/>
                  <a:gd name="T51" fmla="*/ 28 h 43"/>
                  <a:gd name="T52" fmla="*/ 49 w 74"/>
                  <a:gd name="T53" fmla="*/ 28 h 43"/>
                  <a:gd name="T54" fmla="*/ 59 w 74"/>
                  <a:gd name="T55" fmla="*/ 34 h 43"/>
                  <a:gd name="T56" fmla="*/ 59 w 74"/>
                  <a:gd name="T57" fmla="*/ 34 h 43"/>
                  <a:gd name="T58" fmla="*/ 49 w 74"/>
                  <a:gd name="T59" fmla="*/ 28 h 43"/>
                  <a:gd name="T60" fmla="*/ 45 w 74"/>
                  <a:gd name="T61" fmla="*/ 26 h 43"/>
                  <a:gd name="T62" fmla="*/ 45 w 74"/>
                  <a:gd name="T63" fmla="*/ 26 h 43"/>
                  <a:gd name="T64" fmla="*/ 48 w 74"/>
                  <a:gd name="T65" fmla="*/ 28 h 43"/>
                  <a:gd name="T66" fmla="*/ 48 w 74"/>
                  <a:gd name="T67" fmla="*/ 28 h 43"/>
                  <a:gd name="T68" fmla="*/ 45 w 74"/>
                  <a:gd name="T69" fmla="*/ 26 h 43"/>
                  <a:gd name="T70" fmla="*/ 40 w 74"/>
                  <a:gd name="T71" fmla="*/ 23 h 43"/>
                  <a:gd name="T72" fmla="*/ 40 w 74"/>
                  <a:gd name="T73" fmla="*/ 23 h 43"/>
                  <a:gd name="T74" fmla="*/ 48 w 74"/>
                  <a:gd name="T75" fmla="*/ 28 h 43"/>
                  <a:gd name="T76" fmla="*/ 48 w 74"/>
                  <a:gd name="T77" fmla="*/ 28 h 43"/>
                  <a:gd name="T78" fmla="*/ 40 w 74"/>
                  <a:gd name="T79" fmla="*/ 23 h 43"/>
                  <a:gd name="T80" fmla="*/ 3 w 74"/>
                  <a:gd name="T81" fmla="*/ 2 h 43"/>
                  <a:gd name="T82" fmla="*/ 3 w 74"/>
                  <a:gd name="T83" fmla="*/ 2 h 43"/>
                  <a:gd name="T84" fmla="*/ 5 w 74"/>
                  <a:gd name="T85" fmla="*/ 3 h 43"/>
                  <a:gd name="T86" fmla="*/ 5 w 74"/>
                  <a:gd name="T87" fmla="*/ 3 h 43"/>
                  <a:gd name="T88" fmla="*/ 3 w 74"/>
                  <a:gd name="T89" fmla="*/ 2 h 43"/>
                  <a:gd name="T90" fmla="*/ 3 w 74"/>
                  <a:gd name="T91" fmla="*/ 2 h 43"/>
                  <a:gd name="T92" fmla="*/ 3 w 74"/>
                  <a:gd name="T93" fmla="*/ 2 h 43"/>
                  <a:gd name="T94" fmla="*/ 5 w 74"/>
                  <a:gd name="T95" fmla="*/ 3 h 43"/>
                  <a:gd name="T96" fmla="*/ 5 w 74"/>
                  <a:gd name="T97" fmla="*/ 3 h 43"/>
                  <a:gd name="T98" fmla="*/ 3 w 74"/>
                  <a:gd name="T99" fmla="*/ 2 h 43"/>
                  <a:gd name="T100" fmla="*/ 0 w 74"/>
                  <a:gd name="T101" fmla="*/ 0 h 43"/>
                  <a:gd name="T102" fmla="*/ 0 w 74"/>
                  <a:gd name="T103" fmla="*/ 0 h 43"/>
                  <a:gd name="T104" fmla="*/ 3 w 74"/>
                  <a:gd name="T105" fmla="*/ 1 h 43"/>
                  <a:gd name="T106" fmla="*/ 3 w 74"/>
                  <a:gd name="T107" fmla="*/ 1 h 43"/>
                  <a:gd name="T108" fmla="*/ 0 w 74"/>
                  <a:gd name="T109" fmla="*/ 0 h 43"/>
                  <a:gd name="T110" fmla="*/ 0 w 74"/>
                  <a:gd name="T111" fmla="*/ 0 h 43"/>
                  <a:gd name="T112" fmla="*/ 0 w 74"/>
                  <a:gd name="T113" fmla="*/ 0 h 43"/>
                  <a:gd name="T114" fmla="*/ 3 w 74"/>
                  <a:gd name="T115" fmla="*/ 1 h 43"/>
                  <a:gd name="T116" fmla="*/ 3 w 74"/>
                  <a:gd name="T117" fmla="*/ 1 h 43"/>
                  <a:gd name="T118" fmla="*/ 0 w 74"/>
                  <a:gd name="T11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4" h="43"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6" y="39"/>
                      <a:pt x="70" y="41"/>
                      <a:pt x="74" y="4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0" y="41"/>
                      <a:pt x="66" y="39"/>
                      <a:pt x="62" y="36"/>
                    </a:cubicBezTo>
                    <a:moveTo>
                      <a:pt x="63" y="36"/>
                    </a:moveTo>
                    <a:cubicBezTo>
                      <a:pt x="63" y="36"/>
                      <a:pt x="63" y="36"/>
                      <a:pt x="63" y="36"/>
                    </a:cubicBezTo>
                    <a:cubicBezTo>
                      <a:pt x="66" y="38"/>
                      <a:pt x="70" y="41"/>
                      <a:pt x="74" y="4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0" y="41"/>
                      <a:pt x="66" y="38"/>
                      <a:pt x="63" y="36"/>
                    </a:cubicBezTo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moveTo>
                      <a:pt x="62" y="36"/>
                    </a:move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moveTo>
                      <a:pt x="49" y="28"/>
                    </a:moveTo>
                    <a:cubicBezTo>
                      <a:pt x="49" y="28"/>
                      <a:pt x="49" y="28"/>
                      <a:pt x="49" y="28"/>
                    </a:cubicBezTo>
                    <a:cubicBezTo>
                      <a:pt x="52" y="30"/>
                      <a:pt x="55" y="32"/>
                      <a:pt x="59" y="34"/>
                    </a:cubicBezTo>
                    <a:cubicBezTo>
                      <a:pt x="59" y="34"/>
                      <a:pt x="59" y="34"/>
                      <a:pt x="59" y="34"/>
                    </a:cubicBezTo>
                    <a:cubicBezTo>
                      <a:pt x="55" y="32"/>
                      <a:pt x="52" y="30"/>
                      <a:pt x="49" y="28"/>
                    </a:cubicBezTo>
                    <a:moveTo>
                      <a:pt x="49" y="28"/>
                    </a:moveTo>
                    <a:cubicBezTo>
                      <a:pt x="49" y="28"/>
                      <a:pt x="49" y="28"/>
                      <a:pt x="49" y="28"/>
                    </a:cubicBezTo>
                    <a:cubicBezTo>
                      <a:pt x="52" y="30"/>
                      <a:pt x="56" y="32"/>
                      <a:pt x="59" y="34"/>
                    </a:cubicBezTo>
                    <a:cubicBezTo>
                      <a:pt x="59" y="34"/>
                      <a:pt x="59" y="34"/>
                      <a:pt x="59" y="34"/>
                    </a:cubicBezTo>
                    <a:cubicBezTo>
                      <a:pt x="56" y="32"/>
                      <a:pt x="52" y="30"/>
                      <a:pt x="49" y="28"/>
                    </a:cubicBezTo>
                    <a:moveTo>
                      <a:pt x="45" y="26"/>
                    </a:moveTo>
                    <a:cubicBezTo>
                      <a:pt x="45" y="26"/>
                      <a:pt x="45" y="26"/>
                      <a:pt x="45" y="26"/>
                    </a:cubicBezTo>
                    <a:cubicBezTo>
                      <a:pt x="46" y="27"/>
                      <a:pt x="47" y="27"/>
                      <a:pt x="48" y="28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47" y="27"/>
                      <a:pt x="46" y="27"/>
                      <a:pt x="45" y="26"/>
                    </a:cubicBezTo>
                    <a:moveTo>
                      <a:pt x="40" y="23"/>
                    </a:moveTo>
                    <a:cubicBezTo>
                      <a:pt x="40" y="23"/>
                      <a:pt x="40" y="23"/>
                      <a:pt x="40" y="23"/>
                    </a:cubicBezTo>
                    <a:cubicBezTo>
                      <a:pt x="43" y="25"/>
                      <a:pt x="45" y="26"/>
                      <a:pt x="48" y="28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45" y="26"/>
                      <a:pt x="43" y="25"/>
                      <a:pt x="40" y="2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2" name="Freeform 9937"/>
              <p:cNvSpPr>
                <a:spLocks noEditPoints="1"/>
              </p:cNvSpPr>
              <p:nvPr/>
            </p:nvSpPr>
            <p:spPr bwMode="auto">
              <a:xfrm>
                <a:off x="-541" y="3675"/>
                <a:ext cx="234" cy="144"/>
              </a:xfrm>
              <a:custGeom>
                <a:avLst/>
                <a:gdLst>
                  <a:gd name="T0" fmla="*/ 88 w 99"/>
                  <a:gd name="T1" fmla="*/ 54 h 61"/>
                  <a:gd name="T2" fmla="*/ 99 w 99"/>
                  <a:gd name="T3" fmla="*/ 61 h 61"/>
                  <a:gd name="T4" fmla="*/ 87 w 99"/>
                  <a:gd name="T5" fmla="*/ 53 h 61"/>
                  <a:gd name="T6" fmla="*/ 87 w 99"/>
                  <a:gd name="T7" fmla="*/ 54 h 61"/>
                  <a:gd name="T8" fmla="*/ 87 w 99"/>
                  <a:gd name="T9" fmla="*/ 53 h 61"/>
                  <a:gd name="T10" fmla="*/ 74 w 99"/>
                  <a:gd name="T11" fmla="*/ 46 h 61"/>
                  <a:gd name="T12" fmla="*/ 74 w 99"/>
                  <a:gd name="T13" fmla="*/ 46 h 61"/>
                  <a:gd name="T14" fmla="*/ 74 w 99"/>
                  <a:gd name="T15" fmla="*/ 46 h 61"/>
                  <a:gd name="T16" fmla="*/ 85 w 99"/>
                  <a:gd name="T17" fmla="*/ 52 h 61"/>
                  <a:gd name="T18" fmla="*/ 61 w 99"/>
                  <a:gd name="T19" fmla="*/ 38 h 61"/>
                  <a:gd name="T20" fmla="*/ 73 w 99"/>
                  <a:gd name="T21" fmla="*/ 46 h 61"/>
                  <a:gd name="T22" fmla="*/ 61 w 99"/>
                  <a:gd name="T23" fmla="*/ 38 h 61"/>
                  <a:gd name="T24" fmla="*/ 61 w 99"/>
                  <a:gd name="T25" fmla="*/ 38 h 61"/>
                  <a:gd name="T26" fmla="*/ 74 w 99"/>
                  <a:gd name="T27" fmla="*/ 45 h 61"/>
                  <a:gd name="T28" fmla="*/ 71 w 99"/>
                  <a:gd name="T29" fmla="*/ 43 h 61"/>
                  <a:gd name="T30" fmla="*/ 66 w 99"/>
                  <a:gd name="T31" fmla="*/ 40 h 61"/>
                  <a:gd name="T32" fmla="*/ 56 w 99"/>
                  <a:gd name="T33" fmla="*/ 35 h 61"/>
                  <a:gd name="T34" fmla="*/ 56 w 99"/>
                  <a:gd name="T35" fmla="*/ 35 h 61"/>
                  <a:gd name="T36" fmla="*/ 56 w 99"/>
                  <a:gd name="T37" fmla="*/ 35 h 61"/>
                  <a:gd name="T38" fmla="*/ 56 w 99"/>
                  <a:gd name="T39" fmla="*/ 35 h 61"/>
                  <a:gd name="T40" fmla="*/ 56 w 99"/>
                  <a:gd name="T41" fmla="*/ 34 h 61"/>
                  <a:gd name="T42" fmla="*/ 48 w 99"/>
                  <a:gd name="T43" fmla="*/ 29 h 61"/>
                  <a:gd name="T44" fmla="*/ 55 w 99"/>
                  <a:gd name="T45" fmla="*/ 35 h 61"/>
                  <a:gd name="T46" fmla="*/ 53 w 99"/>
                  <a:gd name="T47" fmla="*/ 33 h 61"/>
                  <a:gd name="T48" fmla="*/ 56 w 99"/>
                  <a:gd name="T49" fmla="*/ 34 h 61"/>
                  <a:gd name="T50" fmla="*/ 45 w 99"/>
                  <a:gd name="T51" fmla="*/ 28 h 61"/>
                  <a:gd name="T52" fmla="*/ 46 w 99"/>
                  <a:gd name="T53" fmla="*/ 29 h 61"/>
                  <a:gd name="T54" fmla="*/ 45 w 99"/>
                  <a:gd name="T55" fmla="*/ 28 h 61"/>
                  <a:gd name="T56" fmla="*/ 40 w 99"/>
                  <a:gd name="T57" fmla="*/ 25 h 61"/>
                  <a:gd name="T58" fmla="*/ 43 w 99"/>
                  <a:gd name="T59" fmla="*/ 26 h 61"/>
                  <a:gd name="T60" fmla="*/ 29 w 99"/>
                  <a:gd name="T61" fmla="*/ 19 h 61"/>
                  <a:gd name="T62" fmla="*/ 31 w 99"/>
                  <a:gd name="T63" fmla="*/ 20 h 61"/>
                  <a:gd name="T64" fmla="*/ 29 w 99"/>
                  <a:gd name="T65" fmla="*/ 19 h 61"/>
                  <a:gd name="T66" fmla="*/ 29 w 99"/>
                  <a:gd name="T67" fmla="*/ 18 h 61"/>
                  <a:gd name="T68" fmla="*/ 31 w 99"/>
                  <a:gd name="T69" fmla="*/ 19 h 61"/>
                  <a:gd name="T70" fmla="*/ 26 w 99"/>
                  <a:gd name="T71" fmla="*/ 17 h 61"/>
                  <a:gd name="T72" fmla="*/ 28 w 99"/>
                  <a:gd name="T73" fmla="*/ 19 h 61"/>
                  <a:gd name="T74" fmla="*/ 26 w 99"/>
                  <a:gd name="T75" fmla="*/ 17 h 61"/>
                  <a:gd name="T76" fmla="*/ 27 w 99"/>
                  <a:gd name="T77" fmla="*/ 17 h 61"/>
                  <a:gd name="T78" fmla="*/ 29 w 99"/>
                  <a:gd name="T79" fmla="*/ 18 h 61"/>
                  <a:gd name="T80" fmla="*/ 15 w 99"/>
                  <a:gd name="T81" fmla="*/ 10 h 61"/>
                  <a:gd name="T82" fmla="*/ 16 w 99"/>
                  <a:gd name="T83" fmla="*/ 11 h 61"/>
                  <a:gd name="T84" fmla="*/ 15 w 99"/>
                  <a:gd name="T85" fmla="*/ 10 h 61"/>
                  <a:gd name="T86" fmla="*/ 15 w 99"/>
                  <a:gd name="T87" fmla="*/ 10 h 61"/>
                  <a:gd name="T88" fmla="*/ 16 w 99"/>
                  <a:gd name="T89" fmla="*/ 10 h 61"/>
                  <a:gd name="T90" fmla="*/ 12 w 99"/>
                  <a:gd name="T91" fmla="*/ 9 h 61"/>
                  <a:gd name="T92" fmla="*/ 14 w 99"/>
                  <a:gd name="T93" fmla="*/ 10 h 61"/>
                  <a:gd name="T94" fmla="*/ 12 w 99"/>
                  <a:gd name="T95" fmla="*/ 9 h 61"/>
                  <a:gd name="T96" fmla="*/ 13 w 99"/>
                  <a:gd name="T97" fmla="*/ 8 h 61"/>
                  <a:gd name="T98" fmla="*/ 15 w 99"/>
                  <a:gd name="T99" fmla="*/ 9 h 61"/>
                  <a:gd name="T100" fmla="*/ 2 w 99"/>
                  <a:gd name="T101" fmla="*/ 3 h 61"/>
                  <a:gd name="T102" fmla="*/ 4 w 99"/>
                  <a:gd name="T103" fmla="*/ 4 h 61"/>
                  <a:gd name="T104" fmla="*/ 2 w 99"/>
                  <a:gd name="T105" fmla="*/ 3 h 61"/>
                  <a:gd name="T106" fmla="*/ 2 w 99"/>
                  <a:gd name="T107" fmla="*/ 2 h 61"/>
                  <a:gd name="T108" fmla="*/ 4 w 99"/>
                  <a:gd name="T109" fmla="*/ 3 h 61"/>
                  <a:gd name="T110" fmla="*/ 0 w 99"/>
                  <a:gd name="T111" fmla="*/ 2 h 61"/>
                  <a:gd name="T112" fmla="*/ 0 w 99"/>
                  <a:gd name="T113" fmla="*/ 2 h 61"/>
                  <a:gd name="T114" fmla="*/ 0 w 99"/>
                  <a:gd name="T115" fmla="*/ 2 h 61"/>
                  <a:gd name="T116" fmla="*/ 0 w 99"/>
                  <a:gd name="T117" fmla="*/ 1 h 61"/>
                  <a:gd name="T118" fmla="*/ 1 w 99"/>
                  <a:gd name="T119" fmla="*/ 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9" h="61">
                    <a:moveTo>
                      <a:pt x="88" y="54"/>
                    </a:moveTo>
                    <a:cubicBezTo>
                      <a:pt x="88" y="54"/>
                      <a:pt x="88" y="54"/>
                      <a:pt x="88" y="54"/>
                    </a:cubicBezTo>
                    <a:cubicBezTo>
                      <a:pt x="92" y="56"/>
                      <a:pt x="95" y="58"/>
                      <a:pt x="99" y="61"/>
                    </a:cubicBezTo>
                    <a:cubicBezTo>
                      <a:pt x="99" y="61"/>
                      <a:pt x="99" y="61"/>
                      <a:pt x="99" y="61"/>
                    </a:cubicBezTo>
                    <a:cubicBezTo>
                      <a:pt x="95" y="58"/>
                      <a:pt x="92" y="56"/>
                      <a:pt x="88" y="54"/>
                    </a:cubicBezTo>
                    <a:moveTo>
                      <a:pt x="87" y="53"/>
                    </a:moveTo>
                    <a:cubicBezTo>
                      <a:pt x="87" y="53"/>
                      <a:pt x="87" y="53"/>
                      <a:pt x="87" y="54"/>
                    </a:cubicBezTo>
                    <a:cubicBezTo>
                      <a:pt x="87" y="54"/>
                      <a:pt x="87" y="54"/>
                      <a:pt x="87" y="54"/>
                    </a:cubicBezTo>
                    <a:cubicBezTo>
                      <a:pt x="88" y="53"/>
                      <a:pt x="88" y="53"/>
                      <a:pt x="88" y="53"/>
                    </a:cubicBezTo>
                    <a:cubicBezTo>
                      <a:pt x="87" y="53"/>
                      <a:pt x="87" y="53"/>
                      <a:pt x="87" y="53"/>
                    </a:cubicBezTo>
                    <a:moveTo>
                      <a:pt x="74" y="46"/>
                    </a:moveTo>
                    <a:cubicBezTo>
                      <a:pt x="74" y="46"/>
                      <a:pt x="74" y="46"/>
                      <a:pt x="74" y="46"/>
                    </a:cubicBezTo>
                    <a:cubicBezTo>
                      <a:pt x="76" y="47"/>
                      <a:pt x="78" y="48"/>
                      <a:pt x="80" y="49"/>
                    </a:cubicBezTo>
                    <a:cubicBezTo>
                      <a:pt x="74" y="46"/>
                      <a:pt x="74" y="46"/>
                      <a:pt x="74" y="46"/>
                    </a:cubicBezTo>
                    <a:moveTo>
                      <a:pt x="75" y="45"/>
                    </a:moveTo>
                    <a:cubicBezTo>
                      <a:pt x="75" y="46"/>
                      <a:pt x="74" y="46"/>
                      <a:pt x="74" y="46"/>
                    </a:cubicBezTo>
                    <a:cubicBezTo>
                      <a:pt x="78" y="48"/>
                      <a:pt x="81" y="50"/>
                      <a:pt x="85" y="52"/>
                    </a:cubicBezTo>
                    <a:cubicBezTo>
                      <a:pt x="85" y="52"/>
                      <a:pt x="85" y="52"/>
                      <a:pt x="85" y="52"/>
                    </a:cubicBezTo>
                    <a:cubicBezTo>
                      <a:pt x="81" y="50"/>
                      <a:pt x="78" y="48"/>
                      <a:pt x="75" y="45"/>
                    </a:cubicBezTo>
                    <a:moveTo>
                      <a:pt x="61" y="38"/>
                    </a:moveTo>
                    <a:cubicBezTo>
                      <a:pt x="61" y="38"/>
                      <a:pt x="61" y="38"/>
                      <a:pt x="61" y="38"/>
                    </a:cubicBezTo>
                    <a:cubicBezTo>
                      <a:pt x="65" y="40"/>
                      <a:pt x="69" y="43"/>
                      <a:pt x="73" y="46"/>
                    </a:cubicBezTo>
                    <a:cubicBezTo>
                      <a:pt x="73" y="46"/>
                      <a:pt x="73" y="46"/>
                      <a:pt x="73" y="46"/>
                    </a:cubicBezTo>
                    <a:cubicBezTo>
                      <a:pt x="61" y="38"/>
                      <a:pt x="61" y="38"/>
                      <a:pt x="61" y="38"/>
                    </a:cubicBezTo>
                    <a:moveTo>
                      <a:pt x="61" y="37"/>
                    </a:moveTo>
                    <a:cubicBezTo>
                      <a:pt x="61" y="37"/>
                      <a:pt x="61" y="37"/>
                      <a:pt x="61" y="38"/>
                    </a:cubicBezTo>
                    <a:cubicBezTo>
                      <a:pt x="65" y="40"/>
                      <a:pt x="69" y="43"/>
                      <a:pt x="74" y="45"/>
                    </a:cubicBezTo>
                    <a:cubicBezTo>
                      <a:pt x="74" y="45"/>
                      <a:pt x="74" y="45"/>
                      <a:pt x="74" y="45"/>
                    </a:cubicBezTo>
                    <a:cubicBezTo>
                      <a:pt x="73" y="44"/>
                      <a:pt x="72" y="44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69" y="42"/>
                      <a:pt x="68" y="41"/>
                      <a:pt x="66" y="40"/>
                    </a:cubicBezTo>
                    <a:cubicBezTo>
                      <a:pt x="66" y="40"/>
                      <a:pt x="66" y="40"/>
                      <a:pt x="66" y="40"/>
                    </a:cubicBezTo>
                    <a:cubicBezTo>
                      <a:pt x="64" y="39"/>
                      <a:pt x="63" y="38"/>
                      <a:pt x="61" y="37"/>
                    </a:cubicBezTo>
                    <a:moveTo>
                      <a:pt x="56" y="35"/>
                    </a:moveTo>
                    <a:cubicBezTo>
                      <a:pt x="56" y="35"/>
                      <a:pt x="56" y="35"/>
                      <a:pt x="55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moveTo>
                      <a:pt x="56" y="34"/>
                    </a:moveTo>
                    <a:cubicBezTo>
                      <a:pt x="56" y="34"/>
                      <a:pt x="56" y="34"/>
                      <a:pt x="56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moveTo>
                      <a:pt x="48" y="29"/>
                    </a:moveTo>
                    <a:cubicBezTo>
                      <a:pt x="48" y="30"/>
                      <a:pt x="48" y="30"/>
                      <a:pt x="48" y="30"/>
                    </a:cubicBezTo>
                    <a:cubicBezTo>
                      <a:pt x="50" y="32"/>
                      <a:pt x="53" y="33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54" y="34"/>
                      <a:pt x="55" y="34"/>
                      <a:pt x="55" y="34"/>
                    </a:cubicBezTo>
                    <a:cubicBezTo>
                      <a:pt x="55" y="34"/>
                      <a:pt x="56" y="34"/>
                      <a:pt x="56" y="34"/>
                    </a:cubicBezTo>
                    <a:cubicBezTo>
                      <a:pt x="53" y="32"/>
                      <a:pt x="51" y="31"/>
                      <a:pt x="48" y="29"/>
                    </a:cubicBezTo>
                    <a:moveTo>
                      <a:pt x="45" y="28"/>
                    </a:move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9"/>
                      <a:pt x="46" y="29"/>
                      <a:pt x="46" y="29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6" y="28"/>
                      <a:pt x="46" y="28"/>
                      <a:pt x="45" y="28"/>
                    </a:cubicBezTo>
                    <a:moveTo>
                      <a:pt x="40" y="25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6"/>
                      <a:pt x="42" y="27"/>
                      <a:pt x="43" y="27"/>
                    </a:cubicBezTo>
                    <a:cubicBezTo>
                      <a:pt x="43" y="27"/>
                      <a:pt x="43" y="27"/>
                      <a:pt x="43" y="26"/>
                    </a:cubicBezTo>
                    <a:cubicBezTo>
                      <a:pt x="42" y="26"/>
                      <a:pt x="41" y="25"/>
                      <a:pt x="40" y="25"/>
                    </a:cubicBezTo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30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0" y="19"/>
                      <a:pt x="30" y="19"/>
                      <a:pt x="29" y="19"/>
                    </a:cubicBezTo>
                    <a:moveTo>
                      <a:pt x="30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0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0" y="18"/>
                      <a:pt x="30" y="18"/>
                    </a:cubicBezTo>
                    <a:moveTo>
                      <a:pt x="26" y="17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8"/>
                      <a:pt x="28" y="18"/>
                      <a:pt x="28" y="19"/>
                    </a:cubicBezTo>
                    <a:cubicBezTo>
                      <a:pt x="28" y="19"/>
                      <a:pt x="29" y="19"/>
                      <a:pt x="29" y="19"/>
                    </a:cubicBezTo>
                    <a:cubicBezTo>
                      <a:pt x="28" y="18"/>
                      <a:pt x="27" y="18"/>
                      <a:pt x="26" y="17"/>
                    </a:cubicBezTo>
                    <a:moveTo>
                      <a:pt x="27" y="16"/>
                    </a:move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8" y="17"/>
                      <a:pt x="27" y="17"/>
                      <a:pt x="27" y="16"/>
                    </a:cubicBezTo>
                    <a:moveTo>
                      <a:pt x="15" y="10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1"/>
                      <a:pt x="15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1"/>
                      <a:pt x="15" y="11"/>
                      <a:pt x="15" y="10"/>
                    </a:cubicBezTo>
                    <a:moveTo>
                      <a:pt x="15" y="9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5" y="9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3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3" y="10"/>
                      <a:pt x="12" y="9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9"/>
                      <a:pt x="14" y="9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3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3"/>
                      <a:pt x="2" y="3"/>
                    </a:cubicBezTo>
                    <a:moveTo>
                      <a:pt x="3" y="2"/>
                    </a:moveTo>
                    <a:cubicBezTo>
                      <a:pt x="3" y="2"/>
                      <a:pt x="2" y="2"/>
                      <a:pt x="2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2"/>
                      <a:pt x="3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3" name="Freeform 9938"/>
              <p:cNvSpPr>
                <a:spLocks noEditPoints="1"/>
              </p:cNvSpPr>
              <p:nvPr/>
            </p:nvSpPr>
            <p:spPr bwMode="auto">
              <a:xfrm>
                <a:off x="-430" y="3705"/>
                <a:ext cx="57" cy="31"/>
              </a:xfrm>
              <a:custGeom>
                <a:avLst/>
                <a:gdLst>
                  <a:gd name="T0" fmla="*/ 22 w 24"/>
                  <a:gd name="T1" fmla="*/ 12 h 13"/>
                  <a:gd name="T2" fmla="*/ 22 w 24"/>
                  <a:gd name="T3" fmla="*/ 12 h 13"/>
                  <a:gd name="T4" fmla="*/ 24 w 24"/>
                  <a:gd name="T5" fmla="*/ 13 h 13"/>
                  <a:gd name="T6" fmla="*/ 22 w 24"/>
                  <a:gd name="T7" fmla="*/ 12 h 13"/>
                  <a:gd name="T8" fmla="*/ 22 w 24"/>
                  <a:gd name="T9" fmla="*/ 12 h 13"/>
                  <a:gd name="T10" fmla="*/ 22 w 24"/>
                  <a:gd name="T11" fmla="*/ 12 h 13"/>
                  <a:gd name="T12" fmla="*/ 24 w 24"/>
                  <a:gd name="T13" fmla="*/ 13 h 13"/>
                  <a:gd name="T14" fmla="*/ 22 w 24"/>
                  <a:gd name="T15" fmla="*/ 12 h 13"/>
                  <a:gd name="T16" fmla="*/ 9 w 24"/>
                  <a:gd name="T17" fmla="*/ 4 h 13"/>
                  <a:gd name="T18" fmla="*/ 9 w 24"/>
                  <a:gd name="T19" fmla="*/ 4 h 13"/>
                  <a:gd name="T20" fmla="*/ 16 w 24"/>
                  <a:gd name="T21" fmla="*/ 8 h 13"/>
                  <a:gd name="T22" fmla="*/ 16 w 24"/>
                  <a:gd name="T23" fmla="*/ 8 h 13"/>
                  <a:gd name="T24" fmla="*/ 9 w 24"/>
                  <a:gd name="T25" fmla="*/ 4 h 13"/>
                  <a:gd name="T26" fmla="*/ 9 w 24"/>
                  <a:gd name="T27" fmla="*/ 4 h 13"/>
                  <a:gd name="T28" fmla="*/ 9 w 24"/>
                  <a:gd name="T29" fmla="*/ 4 h 13"/>
                  <a:gd name="T30" fmla="*/ 16 w 24"/>
                  <a:gd name="T31" fmla="*/ 8 h 13"/>
                  <a:gd name="T32" fmla="*/ 16 w 24"/>
                  <a:gd name="T33" fmla="*/ 8 h 13"/>
                  <a:gd name="T34" fmla="*/ 9 w 24"/>
                  <a:gd name="T35" fmla="*/ 4 h 13"/>
                  <a:gd name="T36" fmla="*/ 5 w 24"/>
                  <a:gd name="T37" fmla="*/ 3 h 13"/>
                  <a:gd name="T38" fmla="*/ 5 w 24"/>
                  <a:gd name="T39" fmla="*/ 3 h 13"/>
                  <a:gd name="T40" fmla="*/ 7 w 24"/>
                  <a:gd name="T41" fmla="*/ 3 h 13"/>
                  <a:gd name="T42" fmla="*/ 5 w 24"/>
                  <a:gd name="T43" fmla="*/ 3 h 13"/>
                  <a:gd name="T44" fmla="*/ 5 w 24"/>
                  <a:gd name="T45" fmla="*/ 2 h 13"/>
                  <a:gd name="T46" fmla="*/ 5 w 24"/>
                  <a:gd name="T47" fmla="*/ 2 h 13"/>
                  <a:gd name="T48" fmla="*/ 7 w 24"/>
                  <a:gd name="T49" fmla="*/ 3 h 13"/>
                  <a:gd name="T50" fmla="*/ 7 w 24"/>
                  <a:gd name="T51" fmla="*/ 3 h 13"/>
                  <a:gd name="T52" fmla="*/ 5 w 24"/>
                  <a:gd name="T53" fmla="*/ 2 h 13"/>
                  <a:gd name="T54" fmla="*/ 2 w 24"/>
                  <a:gd name="T55" fmla="*/ 0 h 13"/>
                  <a:gd name="T56" fmla="*/ 2 w 24"/>
                  <a:gd name="T57" fmla="*/ 0 h 13"/>
                  <a:gd name="T58" fmla="*/ 3 w 24"/>
                  <a:gd name="T59" fmla="*/ 1 h 13"/>
                  <a:gd name="T60" fmla="*/ 3 w 24"/>
                  <a:gd name="T61" fmla="*/ 1 h 13"/>
                  <a:gd name="T62" fmla="*/ 2 w 24"/>
                  <a:gd name="T63" fmla="*/ 0 h 13"/>
                  <a:gd name="T64" fmla="*/ 0 w 24"/>
                  <a:gd name="T65" fmla="*/ 0 h 13"/>
                  <a:gd name="T66" fmla="*/ 0 w 24"/>
                  <a:gd name="T67" fmla="*/ 0 h 13"/>
                  <a:gd name="T68" fmla="*/ 3 w 24"/>
                  <a:gd name="T69" fmla="*/ 1 h 13"/>
                  <a:gd name="T70" fmla="*/ 3 w 24"/>
                  <a:gd name="T71" fmla="*/ 1 h 13"/>
                  <a:gd name="T72" fmla="*/ 0 w 24"/>
                  <a:gd name="T7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" h="13"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2"/>
                      <a:pt x="23" y="13"/>
                      <a:pt x="24" y="13"/>
                    </a:cubicBezTo>
                    <a:cubicBezTo>
                      <a:pt x="23" y="13"/>
                      <a:pt x="23" y="12"/>
                      <a:pt x="22" y="12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1" y="6"/>
                      <a:pt x="13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3" y="7"/>
                      <a:pt x="11" y="6"/>
                      <a:pt x="9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5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4" name="Freeform 9939"/>
              <p:cNvSpPr>
                <a:spLocks/>
              </p:cNvSpPr>
              <p:nvPr/>
            </p:nvSpPr>
            <p:spPr bwMode="auto">
              <a:xfrm>
                <a:off x="-290" y="378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5" name="Freeform 9940"/>
              <p:cNvSpPr>
                <a:spLocks noEditPoints="1"/>
              </p:cNvSpPr>
              <p:nvPr/>
            </p:nvSpPr>
            <p:spPr bwMode="auto">
              <a:xfrm>
                <a:off x="-595" y="3387"/>
                <a:ext cx="463" cy="384"/>
              </a:xfrm>
              <a:custGeom>
                <a:avLst/>
                <a:gdLst>
                  <a:gd name="T0" fmla="*/ 106 w 196"/>
                  <a:gd name="T1" fmla="*/ 158 h 163"/>
                  <a:gd name="T2" fmla="*/ 68 w 196"/>
                  <a:gd name="T3" fmla="*/ 157 h 163"/>
                  <a:gd name="T4" fmla="*/ 99 w 196"/>
                  <a:gd name="T5" fmla="*/ 162 h 163"/>
                  <a:gd name="T6" fmla="*/ 10 w 196"/>
                  <a:gd name="T7" fmla="*/ 152 h 163"/>
                  <a:gd name="T8" fmla="*/ 127 w 196"/>
                  <a:gd name="T9" fmla="*/ 147 h 163"/>
                  <a:gd name="T10" fmla="*/ 121 w 196"/>
                  <a:gd name="T11" fmla="*/ 151 h 163"/>
                  <a:gd name="T12" fmla="*/ 81 w 196"/>
                  <a:gd name="T13" fmla="*/ 146 h 163"/>
                  <a:gd name="T14" fmla="*/ 73 w 196"/>
                  <a:gd name="T15" fmla="*/ 141 h 163"/>
                  <a:gd name="T16" fmla="*/ 46 w 196"/>
                  <a:gd name="T17" fmla="*/ 144 h 163"/>
                  <a:gd name="T18" fmla="*/ 97 w 196"/>
                  <a:gd name="T19" fmla="*/ 139 h 163"/>
                  <a:gd name="T20" fmla="*/ 98 w 196"/>
                  <a:gd name="T21" fmla="*/ 137 h 163"/>
                  <a:gd name="T22" fmla="*/ 126 w 196"/>
                  <a:gd name="T23" fmla="*/ 142 h 163"/>
                  <a:gd name="T24" fmla="*/ 56 w 196"/>
                  <a:gd name="T25" fmla="*/ 133 h 163"/>
                  <a:gd name="T26" fmla="*/ 57 w 196"/>
                  <a:gd name="T27" fmla="*/ 132 h 163"/>
                  <a:gd name="T28" fmla="*/ 20 w 196"/>
                  <a:gd name="T29" fmla="*/ 130 h 163"/>
                  <a:gd name="T30" fmla="*/ 81 w 196"/>
                  <a:gd name="T31" fmla="*/ 127 h 163"/>
                  <a:gd name="T32" fmla="*/ 23 w 196"/>
                  <a:gd name="T33" fmla="*/ 125 h 163"/>
                  <a:gd name="T34" fmla="*/ 126 w 196"/>
                  <a:gd name="T35" fmla="*/ 123 h 163"/>
                  <a:gd name="T36" fmla="*/ 79 w 196"/>
                  <a:gd name="T37" fmla="*/ 119 h 163"/>
                  <a:gd name="T38" fmla="*/ 63 w 196"/>
                  <a:gd name="T39" fmla="*/ 117 h 163"/>
                  <a:gd name="T40" fmla="*/ 87 w 196"/>
                  <a:gd name="T41" fmla="*/ 121 h 163"/>
                  <a:gd name="T42" fmla="*/ 31 w 196"/>
                  <a:gd name="T43" fmla="*/ 114 h 163"/>
                  <a:gd name="T44" fmla="*/ 32 w 196"/>
                  <a:gd name="T45" fmla="*/ 113 h 163"/>
                  <a:gd name="T46" fmla="*/ 52 w 196"/>
                  <a:gd name="T47" fmla="*/ 110 h 163"/>
                  <a:gd name="T48" fmla="*/ 71 w 196"/>
                  <a:gd name="T49" fmla="*/ 103 h 163"/>
                  <a:gd name="T50" fmla="*/ 121 w 196"/>
                  <a:gd name="T51" fmla="*/ 100 h 163"/>
                  <a:gd name="T52" fmla="*/ 170 w 196"/>
                  <a:gd name="T53" fmla="*/ 102 h 163"/>
                  <a:gd name="T54" fmla="*/ 140 w 196"/>
                  <a:gd name="T55" fmla="*/ 100 h 163"/>
                  <a:gd name="T56" fmla="*/ 103 w 196"/>
                  <a:gd name="T57" fmla="*/ 90 h 163"/>
                  <a:gd name="T58" fmla="*/ 84 w 196"/>
                  <a:gd name="T59" fmla="*/ 91 h 163"/>
                  <a:gd name="T60" fmla="*/ 45 w 196"/>
                  <a:gd name="T61" fmla="*/ 87 h 163"/>
                  <a:gd name="T62" fmla="*/ 179 w 196"/>
                  <a:gd name="T63" fmla="*/ 89 h 163"/>
                  <a:gd name="T64" fmla="*/ 132 w 196"/>
                  <a:gd name="T65" fmla="*/ 83 h 163"/>
                  <a:gd name="T66" fmla="*/ 170 w 196"/>
                  <a:gd name="T67" fmla="*/ 79 h 163"/>
                  <a:gd name="T68" fmla="*/ 112 w 196"/>
                  <a:gd name="T69" fmla="*/ 83 h 163"/>
                  <a:gd name="T70" fmla="*/ 112 w 196"/>
                  <a:gd name="T71" fmla="*/ 74 h 163"/>
                  <a:gd name="T72" fmla="*/ 164 w 196"/>
                  <a:gd name="T73" fmla="*/ 77 h 163"/>
                  <a:gd name="T74" fmla="*/ 92 w 196"/>
                  <a:gd name="T75" fmla="*/ 71 h 163"/>
                  <a:gd name="T76" fmla="*/ 128 w 196"/>
                  <a:gd name="T77" fmla="*/ 70 h 163"/>
                  <a:gd name="T78" fmla="*/ 128 w 196"/>
                  <a:gd name="T79" fmla="*/ 70 h 163"/>
                  <a:gd name="T80" fmla="*/ 143 w 196"/>
                  <a:gd name="T81" fmla="*/ 65 h 163"/>
                  <a:gd name="T82" fmla="*/ 95 w 196"/>
                  <a:gd name="T83" fmla="*/ 64 h 163"/>
                  <a:gd name="T84" fmla="*/ 98 w 196"/>
                  <a:gd name="T85" fmla="*/ 61 h 163"/>
                  <a:gd name="T86" fmla="*/ 190 w 196"/>
                  <a:gd name="T87" fmla="*/ 59 h 163"/>
                  <a:gd name="T88" fmla="*/ 195 w 196"/>
                  <a:gd name="T89" fmla="*/ 59 h 163"/>
                  <a:gd name="T90" fmla="*/ 149 w 196"/>
                  <a:gd name="T91" fmla="*/ 55 h 163"/>
                  <a:gd name="T92" fmla="*/ 100 w 196"/>
                  <a:gd name="T93" fmla="*/ 55 h 163"/>
                  <a:gd name="T94" fmla="*/ 181 w 196"/>
                  <a:gd name="T95" fmla="*/ 53 h 163"/>
                  <a:gd name="T96" fmla="*/ 122 w 196"/>
                  <a:gd name="T97" fmla="*/ 53 h 163"/>
                  <a:gd name="T98" fmla="*/ 69 w 196"/>
                  <a:gd name="T99" fmla="*/ 48 h 163"/>
                  <a:gd name="T100" fmla="*/ 140 w 196"/>
                  <a:gd name="T101" fmla="*/ 50 h 163"/>
                  <a:gd name="T102" fmla="*/ 106 w 196"/>
                  <a:gd name="T103" fmla="*/ 47 h 163"/>
                  <a:gd name="T104" fmla="*/ 108 w 196"/>
                  <a:gd name="T105" fmla="*/ 44 h 163"/>
                  <a:gd name="T106" fmla="*/ 74 w 196"/>
                  <a:gd name="T107" fmla="*/ 41 h 163"/>
                  <a:gd name="T108" fmla="*/ 75 w 196"/>
                  <a:gd name="T109" fmla="*/ 40 h 163"/>
                  <a:gd name="T110" fmla="*/ 75 w 196"/>
                  <a:gd name="T111" fmla="*/ 38 h 163"/>
                  <a:gd name="T112" fmla="*/ 150 w 196"/>
                  <a:gd name="T113" fmla="*/ 33 h 163"/>
                  <a:gd name="T114" fmla="*/ 150 w 196"/>
                  <a:gd name="T115" fmla="*/ 33 h 163"/>
                  <a:gd name="T116" fmla="*/ 138 w 196"/>
                  <a:gd name="T117" fmla="*/ 27 h 163"/>
                  <a:gd name="T118" fmla="*/ 124 w 196"/>
                  <a:gd name="T119" fmla="*/ 21 h 163"/>
                  <a:gd name="T120" fmla="*/ 123 w 196"/>
                  <a:gd name="T121" fmla="*/ 17 h 163"/>
                  <a:gd name="T122" fmla="*/ 113 w 196"/>
                  <a:gd name="T123" fmla="*/ 12 h 163"/>
                  <a:gd name="T124" fmla="*/ 98 w 196"/>
                  <a:gd name="T125" fmla="*/ 2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96" h="163">
                    <a:moveTo>
                      <a:pt x="24" y="157"/>
                    </a:moveTo>
                    <a:cubicBezTo>
                      <a:pt x="23" y="158"/>
                      <a:pt x="23" y="158"/>
                      <a:pt x="22" y="159"/>
                    </a:cubicBezTo>
                    <a:cubicBezTo>
                      <a:pt x="23" y="160"/>
                      <a:pt x="23" y="160"/>
                      <a:pt x="23" y="160"/>
                    </a:cubicBezTo>
                    <a:cubicBezTo>
                      <a:pt x="24" y="159"/>
                      <a:pt x="24" y="158"/>
                      <a:pt x="25" y="157"/>
                    </a:cubicBezTo>
                    <a:cubicBezTo>
                      <a:pt x="24" y="157"/>
                      <a:pt x="24" y="157"/>
                      <a:pt x="24" y="157"/>
                    </a:cubicBezTo>
                    <a:moveTo>
                      <a:pt x="131" y="157"/>
                    </a:moveTo>
                    <a:cubicBezTo>
                      <a:pt x="131" y="157"/>
                      <a:pt x="131" y="157"/>
                      <a:pt x="131" y="157"/>
                    </a:cubicBezTo>
                    <a:cubicBezTo>
                      <a:pt x="132" y="158"/>
                      <a:pt x="134" y="159"/>
                      <a:pt x="136" y="160"/>
                    </a:cubicBezTo>
                    <a:cubicBezTo>
                      <a:pt x="136" y="160"/>
                      <a:pt x="136" y="160"/>
                      <a:pt x="136" y="160"/>
                    </a:cubicBezTo>
                    <a:cubicBezTo>
                      <a:pt x="134" y="159"/>
                      <a:pt x="133" y="158"/>
                      <a:pt x="131" y="157"/>
                    </a:cubicBezTo>
                    <a:moveTo>
                      <a:pt x="2" y="157"/>
                    </a:moveTo>
                    <a:cubicBezTo>
                      <a:pt x="2" y="158"/>
                      <a:pt x="1" y="159"/>
                      <a:pt x="0" y="159"/>
                    </a:cubicBezTo>
                    <a:cubicBezTo>
                      <a:pt x="1" y="160"/>
                      <a:pt x="1" y="160"/>
                      <a:pt x="1" y="160"/>
                    </a:cubicBezTo>
                    <a:cubicBezTo>
                      <a:pt x="3" y="157"/>
                      <a:pt x="3" y="157"/>
                      <a:pt x="3" y="157"/>
                    </a:cubicBezTo>
                    <a:cubicBezTo>
                      <a:pt x="3" y="157"/>
                      <a:pt x="2" y="157"/>
                      <a:pt x="2" y="157"/>
                    </a:cubicBezTo>
                    <a:moveTo>
                      <a:pt x="23" y="156"/>
                    </a:moveTo>
                    <a:cubicBezTo>
                      <a:pt x="22" y="157"/>
                      <a:pt x="22" y="158"/>
                      <a:pt x="21" y="159"/>
                    </a:cubicBezTo>
                    <a:cubicBezTo>
                      <a:pt x="22" y="159"/>
                      <a:pt x="22" y="159"/>
                      <a:pt x="22" y="159"/>
                    </a:cubicBezTo>
                    <a:cubicBezTo>
                      <a:pt x="22" y="158"/>
                      <a:pt x="23" y="157"/>
                      <a:pt x="23" y="156"/>
                    </a:cubicBezTo>
                    <a:cubicBezTo>
                      <a:pt x="23" y="156"/>
                      <a:pt x="23" y="156"/>
                      <a:pt x="23" y="156"/>
                    </a:cubicBezTo>
                    <a:moveTo>
                      <a:pt x="65" y="156"/>
                    </a:moveTo>
                    <a:cubicBezTo>
                      <a:pt x="65" y="156"/>
                      <a:pt x="65" y="156"/>
                      <a:pt x="64" y="156"/>
                    </a:cubicBezTo>
                    <a:cubicBezTo>
                      <a:pt x="65" y="157"/>
                      <a:pt x="65" y="157"/>
                      <a:pt x="66" y="157"/>
                    </a:cubicBezTo>
                    <a:cubicBezTo>
                      <a:pt x="66" y="156"/>
                      <a:pt x="66" y="156"/>
                      <a:pt x="66" y="156"/>
                    </a:cubicBezTo>
                    <a:cubicBezTo>
                      <a:pt x="66" y="156"/>
                      <a:pt x="65" y="156"/>
                      <a:pt x="65" y="156"/>
                    </a:cubicBezTo>
                    <a:moveTo>
                      <a:pt x="44" y="156"/>
                    </a:moveTo>
                    <a:cubicBezTo>
                      <a:pt x="43" y="156"/>
                      <a:pt x="43" y="157"/>
                      <a:pt x="42" y="158"/>
                    </a:cubicBezTo>
                    <a:cubicBezTo>
                      <a:pt x="43" y="158"/>
                      <a:pt x="43" y="159"/>
                      <a:pt x="44" y="159"/>
                    </a:cubicBezTo>
                    <a:cubicBezTo>
                      <a:pt x="45" y="157"/>
                      <a:pt x="45" y="157"/>
                      <a:pt x="45" y="157"/>
                    </a:cubicBezTo>
                    <a:cubicBezTo>
                      <a:pt x="44" y="156"/>
                      <a:pt x="44" y="156"/>
                      <a:pt x="44" y="156"/>
                    </a:cubicBezTo>
                    <a:moveTo>
                      <a:pt x="105" y="156"/>
                    </a:moveTo>
                    <a:cubicBezTo>
                      <a:pt x="105" y="156"/>
                      <a:pt x="104" y="157"/>
                      <a:pt x="104" y="157"/>
                    </a:cubicBezTo>
                    <a:cubicBezTo>
                      <a:pt x="108" y="159"/>
                      <a:pt x="111" y="161"/>
                      <a:pt x="114" y="163"/>
                    </a:cubicBezTo>
                    <a:cubicBezTo>
                      <a:pt x="114" y="163"/>
                      <a:pt x="114" y="163"/>
                      <a:pt x="114" y="163"/>
                    </a:cubicBezTo>
                    <a:cubicBezTo>
                      <a:pt x="110" y="160"/>
                      <a:pt x="106" y="158"/>
                      <a:pt x="106" y="158"/>
                    </a:cubicBezTo>
                    <a:cubicBezTo>
                      <a:pt x="107" y="158"/>
                      <a:pt x="109" y="159"/>
                      <a:pt x="115" y="162"/>
                    </a:cubicBezTo>
                    <a:cubicBezTo>
                      <a:pt x="115" y="162"/>
                      <a:pt x="115" y="162"/>
                      <a:pt x="115" y="161"/>
                    </a:cubicBezTo>
                    <a:cubicBezTo>
                      <a:pt x="112" y="160"/>
                      <a:pt x="108" y="158"/>
                      <a:pt x="105" y="156"/>
                    </a:cubicBezTo>
                    <a:moveTo>
                      <a:pt x="43" y="155"/>
                    </a:moveTo>
                    <a:cubicBezTo>
                      <a:pt x="42" y="156"/>
                      <a:pt x="42" y="157"/>
                      <a:pt x="41" y="158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42" y="157"/>
                      <a:pt x="43" y="156"/>
                      <a:pt x="43" y="155"/>
                    </a:cubicBezTo>
                    <a:cubicBezTo>
                      <a:pt x="43" y="155"/>
                      <a:pt x="43" y="155"/>
                      <a:pt x="43" y="155"/>
                    </a:cubicBezTo>
                    <a:moveTo>
                      <a:pt x="21" y="155"/>
                    </a:moveTo>
                    <a:cubicBezTo>
                      <a:pt x="20" y="156"/>
                      <a:pt x="19" y="156"/>
                      <a:pt x="19" y="157"/>
                    </a:cubicBezTo>
                    <a:cubicBezTo>
                      <a:pt x="21" y="158"/>
                      <a:pt x="21" y="158"/>
                      <a:pt x="21" y="158"/>
                    </a:cubicBezTo>
                    <a:cubicBezTo>
                      <a:pt x="22" y="158"/>
                      <a:pt x="22" y="157"/>
                      <a:pt x="23" y="156"/>
                    </a:cubicBezTo>
                    <a:cubicBezTo>
                      <a:pt x="22" y="156"/>
                      <a:pt x="21" y="155"/>
                      <a:pt x="21" y="155"/>
                    </a:cubicBezTo>
                    <a:moveTo>
                      <a:pt x="125" y="154"/>
                    </a:moveTo>
                    <a:cubicBezTo>
                      <a:pt x="124" y="156"/>
                      <a:pt x="123" y="158"/>
                      <a:pt x="122" y="159"/>
                    </a:cubicBezTo>
                    <a:cubicBezTo>
                      <a:pt x="123" y="160"/>
                      <a:pt x="125" y="161"/>
                      <a:pt x="127" y="162"/>
                    </a:cubicBezTo>
                    <a:cubicBezTo>
                      <a:pt x="128" y="161"/>
                      <a:pt x="129" y="159"/>
                      <a:pt x="130" y="157"/>
                    </a:cubicBezTo>
                    <a:cubicBezTo>
                      <a:pt x="128" y="156"/>
                      <a:pt x="126" y="155"/>
                      <a:pt x="125" y="154"/>
                    </a:cubicBezTo>
                    <a:moveTo>
                      <a:pt x="40" y="153"/>
                    </a:moveTo>
                    <a:cubicBezTo>
                      <a:pt x="40" y="154"/>
                      <a:pt x="39" y="155"/>
                      <a:pt x="39" y="156"/>
                    </a:cubicBezTo>
                    <a:cubicBezTo>
                      <a:pt x="39" y="156"/>
                      <a:pt x="40" y="157"/>
                      <a:pt x="41" y="157"/>
                    </a:cubicBezTo>
                    <a:cubicBezTo>
                      <a:pt x="41" y="156"/>
                      <a:pt x="42" y="156"/>
                      <a:pt x="42" y="155"/>
                    </a:cubicBezTo>
                    <a:cubicBezTo>
                      <a:pt x="40" y="153"/>
                      <a:pt x="40" y="153"/>
                      <a:pt x="40" y="153"/>
                    </a:cubicBezTo>
                    <a:moveTo>
                      <a:pt x="123" y="153"/>
                    </a:moveTo>
                    <a:cubicBezTo>
                      <a:pt x="122" y="155"/>
                      <a:pt x="121" y="157"/>
                      <a:pt x="120" y="158"/>
                    </a:cubicBezTo>
                    <a:cubicBezTo>
                      <a:pt x="120" y="158"/>
                      <a:pt x="120" y="158"/>
                      <a:pt x="120" y="159"/>
                    </a:cubicBezTo>
                    <a:cubicBezTo>
                      <a:pt x="123" y="153"/>
                      <a:pt x="123" y="153"/>
                      <a:pt x="123" y="153"/>
                    </a:cubicBezTo>
                    <a:cubicBezTo>
                      <a:pt x="123" y="153"/>
                      <a:pt x="123" y="153"/>
                      <a:pt x="123" y="153"/>
                    </a:cubicBezTo>
                    <a:moveTo>
                      <a:pt x="125" y="153"/>
                    </a:moveTo>
                    <a:cubicBezTo>
                      <a:pt x="125" y="154"/>
                      <a:pt x="125" y="154"/>
                      <a:pt x="125" y="154"/>
                    </a:cubicBezTo>
                    <a:cubicBezTo>
                      <a:pt x="127" y="155"/>
                      <a:pt x="128" y="156"/>
                      <a:pt x="130" y="157"/>
                    </a:cubicBezTo>
                    <a:cubicBezTo>
                      <a:pt x="130" y="157"/>
                      <a:pt x="130" y="156"/>
                      <a:pt x="130" y="156"/>
                    </a:cubicBezTo>
                    <a:cubicBezTo>
                      <a:pt x="129" y="155"/>
                      <a:pt x="127" y="154"/>
                      <a:pt x="125" y="153"/>
                    </a:cubicBezTo>
                    <a:moveTo>
                      <a:pt x="70" y="153"/>
                    </a:moveTo>
                    <a:cubicBezTo>
                      <a:pt x="70" y="154"/>
                      <a:pt x="69" y="156"/>
                      <a:pt x="68" y="157"/>
                    </a:cubicBezTo>
                    <a:cubicBezTo>
                      <a:pt x="71" y="158"/>
                      <a:pt x="73" y="160"/>
                      <a:pt x="76" y="161"/>
                    </a:cubicBezTo>
                    <a:cubicBezTo>
                      <a:pt x="76" y="160"/>
                      <a:pt x="77" y="159"/>
                      <a:pt x="78" y="158"/>
                    </a:cubicBezTo>
                    <a:cubicBezTo>
                      <a:pt x="75" y="156"/>
                      <a:pt x="72" y="154"/>
                      <a:pt x="70" y="153"/>
                    </a:cubicBezTo>
                    <a:moveTo>
                      <a:pt x="60" y="153"/>
                    </a:moveTo>
                    <a:cubicBezTo>
                      <a:pt x="60" y="153"/>
                      <a:pt x="60" y="153"/>
                      <a:pt x="59" y="153"/>
                    </a:cubicBezTo>
                    <a:cubicBezTo>
                      <a:pt x="60" y="154"/>
                      <a:pt x="61" y="154"/>
                      <a:pt x="62" y="155"/>
                    </a:cubicBezTo>
                    <a:cubicBezTo>
                      <a:pt x="62" y="155"/>
                      <a:pt x="62" y="155"/>
                      <a:pt x="62" y="154"/>
                    </a:cubicBezTo>
                    <a:cubicBezTo>
                      <a:pt x="62" y="154"/>
                      <a:pt x="61" y="153"/>
                      <a:pt x="60" y="153"/>
                    </a:cubicBezTo>
                    <a:moveTo>
                      <a:pt x="45" y="153"/>
                    </a:moveTo>
                    <a:cubicBezTo>
                      <a:pt x="45" y="153"/>
                      <a:pt x="45" y="154"/>
                      <a:pt x="44" y="155"/>
                    </a:cubicBezTo>
                    <a:cubicBezTo>
                      <a:pt x="45" y="155"/>
                      <a:pt x="45" y="156"/>
                      <a:pt x="46" y="156"/>
                    </a:cubicBezTo>
                    <a:cubicBezTo>
                      <a:pt x="47" y="153"/>
                      <a:pt x="47" y="153"/>
                      <a:pt x="47" y="153"/>
                    </a:cubicBezTo>
                    <a:cubicBezTo>
                      <a:pt x="46" y="153"/>
                      <a:pt x="46" y="153"/>
                      <a:pt x="45" y="153"/>
                    </a:cubicBezTo>
                    <a:moveTo>
                      <a:pt x="124" y="152"/>
                    </a:moveTo>
                    <a:cubicBezTo>
                      <a:pt x="124" y="153"/>
                      <a:pt x="124" y="153"/>
                      <a:pt x="123" y="153"/>
                    </a:cubicBezTo>
                    <a:cubicBezTo>
                      <a:pt x="124" y="153"/>
                      <a:pt x="124" y="153"/>
                      <a:pt x="124" y="153"/>
                    </a:cubicBezTo>
                    <a:cubicBezTo>
                      <a:pt x="124" y="152"/>
                      <a:pt x="124" y="152"/>
                      <a:pt x="124" y="152"/>
                    </a:cubicBezTo>
                    <a:cubicBezTo>
                      <a:pt x="124" y="152"/>
                      <a:pt x="124" y="152"/>
                      <a:pt x="124" y="152"/>
                    </a:cubicBezTo>
                    <a:moveTo>
                      <a:pt x="71" y="152"/>
                    </a:moveTo>
                    <a:cubicBezTo>
                      <a:pt x="71" y="152"/>
                      <a:pt x="71" y="153"/>
                      <a:pt x="71" y="153"/>
                    </a:cubicBezTo>
                    <a:cubicBezTo>
                      <a:pt x="72" y="153"/>
                      <a:pt x="73" y="154"/>
                      <a:pt x="73" y="154"/>
                    </a:cubicBezTo>
                    <a:cubicBezTo>
                      <a:pt x="73" y="154"/>
                      <a:pt x="73" y="154"/>
                      <a:pt x="71" y="152"/>
                    </a:cubicBezTo>
                    <a:moveTo>
                      <a:pt x="45" y="152"/>
                    </a:moveTo>
                    <a:cubicBezTo>
                      <a:pt x="44" y="153"/>
                      <a:pt x="44" y="154"/>
                      <a:pt x="43" y="155"/>
                    </a:cubicBezTo>
                    <a:cubicBezTo>
                      <a:pt x="43" y="155"/>
                      <a:pt x="43" y="155"/>
                      <a:pt x="44" y="155"/>
                    </a:cubicBezTo>
                    <a:cubicBezTo>
                      <a:pt x="44" y="154"/>
                      <a:pt x="45" y="153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10" y="152"/>
                    </a:moveTo>
                    <a:cubicBezTo>
                      <a:pt x="9" y="153"/>
                      <a:pt x="9" y="154"/>
                      <a:pt x="8" y="155"/>
                    </a:cubicBezTo>
                    <a:cubicBezTo>
                      <a:pt x="9" y="155"/>
                      <a:pt x="9" y="155"/>
                      <a:pt x="10" y="156"/>
                    </a:cubicBezTo>
                    <a:cubicBezTo>
                      <a:pt x="10" y="155"/>
                      <a:pt x="11" y="154"/>
                      <a:pt x="11" y="153"/>
                    </a:cubicBezTo>
                    <a:cubicBezTo>
                      <a:pt x="11" y="153"/>
                      <a:pt x="10" y="152"/>
                      <a:pt x="10" y="152"/>
                    </a:cubicBezTo>
                    <a:moveTo>
                      <a:pt x="89" y="152"/>
                    </a:moveTo>
                    <a:cubicBezTo>
                      <a:pt x="88" y="153"/>
                      <a:pt x="87" y="154"/>
                      <a:pt x="87" y="155"/>
                    </a:cubicBezTo>
                    <a:cubicBezTo>
                      <a:pt x="91" y="157"/>
                      <a:pt x="95" y="160"/>
                      <a:pt x="99" y="162"/>
                    </a:cubicBezTo>
                    <a:cubicBezTo>
                      <a:pt x="100" y="161"/>
                      <a:pt x="101" y="160"/>
                      <a:pt x="101" y="159"/>
                    </a:cubicBezTo>
                    <a:cubicBezTo>
                      <a:pt x="97" y="157"/>
                      <a:pt x="93" y="154"/>
                      <a:pt x="89" y="152"/>
                    </a:cubicBezTo>
                    <a:moveTo>
                      <a:pt x="134" y="152"/>
                    </a:moveTo>
                    <a:cubicBezTo>
                      <a:pt x="133" y="153"/>
                      <a:pt x="132" y="155"/>
                      <a:pt x="131" y="156"/>
                    </a:cubicBezTo>
                    <a:cubicBezTo>
                      <a:pt x="133" y="157"/>
                      <a:pt x="135" y="158"/>
                      <a:pt x="136" y="159"/>
                    </a:cubicBezTo>
                    <a:cubicBezTo>
                      <a:pt x="137" y="158"/>
                      <a:pt x="138" y="156"/>
                      <a:pt x="139" y="155"/>
                    </a:cubicBezTo>
                    <a:cubicBezTo>
                      <a:pt x="137" y="154"/>
                      <a:pt x="136" y="153"/>
                      <a:pt x="134" y="152"/>
                    </a:cubicBezTo>
                    <a:moveTo>
                      <a:pt x="67" y="151"/>
                    </a:moveTo>
                    <a:cubicBezTo>
                      <a:pt x="67" y="153"/>
                      <a:pt x="66" y="154"/>
                      <a:pt x="65" y="155"/>
                    </a:cubicBezTo>
                    <a:cubicBezTo>
                      <a:pt x="66" y="155"/>
                      <a:pt x="66" y="155"/>
                      <a:pt x="66" y="156"/>
                    </a:cubicBezTo>
                    <a:cubicBezTo>
                      <a:pt x="68" y="152"/>
                      <a:pt x="68" y="152"/>
                      <a:pt x="68" y="152"/>
                    </a:cubicBezTo>
                    <a:cubicBezTo>
                      <a:pt x="68" y="152"/>
                      <a:pt x="68" y="152"/>
                      <a:pt x="67" y="151"/>
                    </a:cubicBezTo>
                    <a:moveTo>
                      <a:pt x="89" y="151"/>
                    </a:moveTo>
                    <a:cubicBezTo>
                      <a:pt x="89" y="151"/>
                      <a:pt x="89" y="152"/>
                      <a:pt x="89" y="152"/>
                    </a:cubicBezTo>
                    <a:cubicBezTo>
                      <a:pt x="93" y="154"/>
                      <a:pt x="97" y="157"/>
                      <a:pt x="101" y="159"/>
                    </a:cubicBezTo>
                    <a:cubicBezTo>
                      <a:pt x="101" y="159"/>
                      <a:pt x="101" y="159"/>
                      <a:pt x="101" y="159"/>
                    </a:cubicBezTo>
                    <a:cubicBezTo>
                      <a:pt x="97" y="156"/>
                      <a:pt x="93" y="154"/>
                      <a:pt x="89" y="151"/>
                    </a:cubicBezTo>
                    <a:moveTo>
                      <a:pt x="42" y="151"/>
                    </a:moveTo>
                    <a:cubicBezTo>
                      <a:pt x="42" y="151"/>
                      <a:pt x="41" y="152"/>
                      <a:pt x="41" y="153"/>
                    </a:cubicBezTo>
                    <a:cubicBezTo>
                      <a:pt x="41" y="153"/>
                      <a:pt x="42" y="154"/>
                      <a:pt x="43" y="154"/>
                    </a:cubicBezTo>
                    <a:cubicBezTo>
                      <a:pt x="43" y="154"/>
                      <a:pt x="44" y="153"/>
                      <a:pt x="44" y="152"/>
                    </a:cubicBezTo>
                    <a:cubicBezTo>
                      <a:pt x="44" y="151"/>
                      <a:pt x="43" y="151"/>
                      <a:pt x="42" y="151"/>
                    </a:cubicBezTo>
                    <a:moveTo>
                      <a:pt x="68" y="151"/>
                    </a:moveTo>
                    <a:cubicBezTo>
                      <a:pt x="68" y="151"/>
                      <a:pt x="68" y="151"/>
                      <a:pt x="67" y="151"/>
                    </a:cubicBezTo>
                    <a:cubicBezTo>
                      <a:pt x="68" y="151"/>
                      <a:pt x="68" y="151"/>
                      <a:pt x="68" y="152"/>
                    </a:cubicBezTo>
                    <a:cubicBezTo>
                      <a:pt x="68" y="152"/>
                      <a:pt x="69" y="152"/>
                      <a:pt x="69" y="152"/>
                    </a:cubicBezTo>
                    <a:cubicBezTo>
                      <a:pt x="69" y="151"/>
                      <a:pt x="69" y="151"/>
                      <a:pt x="69" y="151"/>
                    </a:cubicBezTo>
                    <a:cubicBezTo>
                      <a:pt x="69" y="151"/>
                      <a:pt x="68" y="151"/>
                      <a:pt x="68" y="151"/>
                    </a:cubicBezTo>
                    <a:moveTo>
                      <a:pt x="90" y="150"/>
                    </a:moveTo>
                    <a:cubicBezTo>
                      <a:pt x="90" y="150"/>
                      <a:pt x="89" y="151"/>
                      <a:pt x="89" y="151"/>
                    </a:cubicBezTo>
                    <a:cubicBezTo>
                      <a:pt x="93" y="153"/>
                      <a:pt x="98" y="156"/>
                      <a:pt x="102" y="158"/>
                    </a:cubicBezTo>
                    <a:cubicBezTo>
                      <a:pt x="102" y="158"/>
                      <a:pt x="102" y="158"/>
                      <a:pt x="102" y="158"/>
                    </a:cubicBezTo>
                    <a:cubicBezTo>
                      <a:pt x="98" y="155"/>
                      <a:pt x="94" y="153"/>
                      <a:pt x="90" y="150"/>
                    </a:cubicBezTo>
                    <a:moveTo>
                      <a:pt x="11" y="149"/>
                    </a:moveTo>
                    <a:cubicBezTo>
                      <a:pt x="11" y="150"/>
                      <a:pt x="10" y="151"/>
                      <a:pt x="10" y="152"/>
                    </a:cubicBezTo>
                    <a:cubicBezTo>
                      <a:pt x="12" y="153"/>
                      <a:pt x="12" y="153"/>
                      <a:pt x="12" y="153"/>
                    </a:cubicBezTo>
                    <a:cubicBezTo>
                      <a:pt x="12" y="152"/>
                      <a:pt x="12" y="151"/>
                      <a:pt x="13" y="151"/>
                    </a:cubicBezTo>
                    <a:cubicBezTo>
                      <a:pt x="12" y="150"/>
                      <a:pt x="12" y="150"/>
                      <a:pt x="11" y="149"/>
                    </a:cubicBezTo>
                    <a:moveTo>
                      <a:pt x="90" y="149"/>
                    </a:moveTo>
                    <a:cubicBezTo>
                      <a:pt x="90" y="149"/>
                      <a:pt x="90" y="149"/>
                      <a:pt x="90" y="150"/>
                    </a:cubicBezTo>
                    <a:cubicBezTo>
                      <a:pt x="94" y="152"/>
                      <a:pt x="98" y="155"/>
                      <a:pt x="102" y="157"/>
                    </a:cubicBezTo>
                    <a:cubicBezTo>
                      <a:pt x="103" y="157"/>
                      <a:pt x="103" y="157"/>
                      <a:pt x="103" y="157"/>
                    </a:cubicBezTo>
                    <a:cubicBezTo>
                      <a:pt x="99" y="154"/>
                      <a:pt x="94" y="152"/>
                      <a:pt x="90" y="149"/>
                    </a:cubicBezTo>
                    <a:moveTo>
                      <a:pt x="128" y="148"/>
                    </a:moveTo>
                    <a:cubicBezTo>
                      <a:pt x="128" y="150"/>
                      <a:pt x="127" y="151"/>
                      <a:pt x="126" y="153"/>
                    </a:cubicBezTo>
                    <a:cubicBezTo>
                      <a:pt x="127" y="154"/>
                      <a:pt x="129" y="155"/>
                      <a:pt x="130" y="156"/>
                    </a:cubicBezTo>
                    <a:cubicBezTo>
                      <a:pt x="131" y="154"/>
                      <a:pt x="132" y="153"/>
                      <a:pt x="133" y="151"/>
                    </a:cubicBezTo>
                    <a:cubicBezTo>
                      <a:pt x="132" y="150"/>
                      <a:pt x="130" y="149"/>
                      <a:pt x="128" y="148"/>
                    </a:cubicBezTo>
                    <a:moveTo>
                      <a:pt x="8" y="148"/>
                    </a:moveTo>
                    <a:cubicBezTo>
                      <a:pt x="7" y="149"/>
                      <a:pt x="6" y="151"/>
                      <a:pt x="5" y="153"/>
                    </a:cubicBezTo>
                    <a:cubicBezTo>
                      <a:pt x="5" y="153"/>
                      <a:pt x="5" y="153"/>
                      <a:pt x="5" y="153"/>
                    </a:cubicBezTo>
                    <a:cubicBezTo>
                      <a:pt x="8" y="148"/>
                      <a:pt x="8" y="148"/>
                      <a:pt x="8" y="148"/>
                    </a:cubicBezTo>
                    <a:cubicBezTo>
                      <a:pt x="8" y="148"/>
                      <a:pt x="8" y="148"/>
                      <a:pt x="8" y="148"/>
                    </a:cubicBezTo>
                    <a:moveTo>
                      <a:pt x="63" y="148"/>
                    </a:moveTo>
                    <a:cubicBezTo>
                      <a:pt x="62" y="149"/>
                      <a:pt x="61" y="151"/>
                      <a:pt x="60" y="152"/>
                    </a:cubicBezTo>
                    <a:cubicBezTo>
                      <a:pt x="61" y="153"/>
                      <a:pt x="62" y="153"/>
                      <a:pt x="63" y="154"/>
                    </a:cubicBezTo>
                    <a:cubicBezTo>
                      <a:pt x="64" y="152"/>
                      <a:pt x="64" y="151"/>
                      <a:pt x="65" y="150"/>
                    </a:cubicBezTo>
                    <a:cubicBezTo>
                      <a:pt x="64" y="149"/>
                      <a:pt x="64" y="149"/>
                      <a:pt x="64" y="149"/>
                    </a:cubicBezTo>
                    <a:cubicBezTo>
                      <a:pt x="64" y="149"/>
                      <a:pt x="64" y="149"/>
                      <a:pt x="65" y="150"/>
                    </a:cubicBezTo>
                    <a:cubicBezTo>
                      <a:pt x="65" y="150"/>
                      <a:pt x="65" y="149"/>
                      <a:pt x="66" y="149"/>
                    </a:cubicBezTo>
                    <a:cubicBezTo>
                      <a:pt x="65" y="149"/>
                      <a:pt x="64" y="148"/>
                      <a:pt x="63" y="148"/>
                    </a:cubicBezTo>
                    <a:moveTo>
                      <a:pt x="91" y="147"/>
                    </a:moveTo>
                    <a:cubicBezTo>
                      <a:pt x="91" y="148"/>
                      <a:pt x="91" y="148"/>
                      <a:pt x="91" y="149"/>
                    </a:cubicBezTo>
                    <a:cubicBezTo>
                      <a:pt x="95" y="151"/>
                      <a:pt x="99" y="154"/>
                      <a:pt x="103" y="156"/>
                    </a:cubicBezTo>
                    <a:cubicBezTo>
                      <a:pt x="103" y="156"/>
                      <a:pt x="104" y="155"/>
                      <a:pt x="104" y="155"/>
                    </a:cubicBezTo>
                    <a:cubicBezTo>
                      <a:pt x="100" y="152"/>
                      <a:pt x="96" y="150"/>
                      <a:pt x="91" y="147"/>
                    </a:cubicBezTo>
                    <a:moveTo>
                      <a:pt x="127" y="147"/>
                    </a:moveTo>
                    <a:cubicBezTo>
                      <a:pt x="126" y="149"/>
                      <a:pt x="125" y="150"/>
                      <a:pt x="124" y="152"/>
                    </a:cubicBezTo>
                    <a:cubicBezTo>
                      <a:pt x="124" y="152"/>
                      <a:pt x="124" y="152"/>
                      <a:pt x="124" y="152"/>
                    </a:cubicBezTo>
                    <a:cubicBezTo>
                      <a:pt x="127" y="147"/>
                      <a:pt x="127" y="147"/>
                      <a:pt x="127" y="147"/>
                    </a:cubicBezTo>
                    <a:cubicBezTo>
                      <a:pt x="127" y="147"/>
                      <a:pt x="127" y="147"/>
                      <a:pt x="127" y="147"/>
                    </a:cubicBezTo>
                    <a:moveTo>
                      <a:pt x="49" y="146"/>
                    </a:moveTo>
                    <a:cubicBezTo>
                      <a:pt x="49" y="147"/>
                      <a:pt x="49" y="147"/>
                      <a:pt x="49" y="147"/>
                    </a:cubicBezTo>
                    <a:cubicBezTo>
                      <a:pt x="49" y="147"/>
                      <a:pt x="50" y="148"/>
                      <a:pt x="50" y="148"/>
                    </a:cubicBezTo>
                    <a:cubicBezTo>
                      <a:pt x="50" y="148"/>
                      <a:pt x="50" y="147"/>
                      <a:pt x="50" y="147"/>
                    </a:cubicBezTo>
                    <a:cubicBezTo>
                      <a:pt x="50" y="147"/>
                      <a:pt x="49" y="147"/>
                      <a:pt x="49" y="146"/>
                    </a:cubicBezTo>
                    <a:moveTo>
                      <a:pt x="49" y="146"/>
                    </a:move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7"/>
                      <a:pt x="48" y="147"/>
                      <a:pt x="49" y="147"/>
                    </a:cubicBezTo>
                    <a:cubicBezTo>
                      <a:pt x="49" y="147"/>
                      <a:pt x="49" y="147"/>
                      <a:pt x="49" y="146"/>
                    </a:cubicBezTo>
                    <a:cubicBezTo>
                      <a:pt x="49" y="146"/>
                      <a:pt x="49" y="146"/>
                      <a:pt x="49" y="146"/>
                    </a:cubicBezTo>
                    <a:moveTo>
                      <a:pt x="111" y="146"/>
                    </a:moveTo>
                    <a:cubicBezTo>
                      <a:pt x="110" y="148"/>
                      <a:pt x="109" y="149"/>
                      <a:pt x="108" y="151"/>
                    </a:cubicBezTo>
                    <a:cubicBezTo>
                      <a:pt x="111" y="153"/>
                      <a:pt x="114" y="155"/>
                      <a:pt x="118" y="157"/>
                    </a:cubicBezTo>
                    <a:cubicBezTo>
                      <a:pt x="119" y="155"/>
                      <a:pt x="120" y="154"/>
                      <a:pt x="121" y="152"/>
                    </a:cubicBezTo>
                    <a:cubicBezTo>
                      <a:pt x="117" y="150"/>
                      <a:pt x="115" y="149"/>
                      <a:pt x="113" y="148"/>
                    </a:cubicBezTo>
                    <a:cubicBezTo>
                      <a:pt x="119" y="151"/>
                      <a:pt x="119" y="151"/>
                      <a:pt x="119" y="151"/>
                    </a:cubicBezTo>
                    <a:cubicBezTo>
                      <a:pt x="116" y="149"/>
                      <a:pt x="114" y="148"/>
                      <a:pt x="111" y="146"/>
                    </a:cubicBezTo>
                    <a:moveTo>
                      <a:pt x="111" y="146"/>
                    </a:moveTo>
                    <a:cubicBezTo>
                      <a:pt x="111" y="146"/>
                      <a:pt x="111" y="146"/>
                      <a:pt x="111" y="146"/>
                    </a:cubicBezTo>
                    <a:cubicBezTo>
                      <a:pt x="112" y="146"/>
                      <a:pt x="112" y="147"/>
                      <a:pt x="113" y="148"/>
                    </a:cubicBezTo>
                    <a:cubicBezTo>
                      <a:pt x="111" y="146"/>
                      <a:pt x="111" y="146"/>
                      <a:pt x="111" y="146"/>
                    </a:cubicBezTo>
                    <a:moveTo>
                      <a:pt x="48" y="146"/>
                    </a:move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7"/>
                      <a:pt x="48" y="147"/>
                      <a:pt x="48" y="147"/>
                    </a:cubicBezTo>
                    <a:cubicBezTo>
                      <a:pt x="48" y="146"/>
                      <a:pt x="48" y="146"/>
                      <a:pt x="48" y="146"/>
                    </a:cubicBezTo>
                    <a:cubicBezTo>
                      <a:pt x="48" y="146"/>
                      <a:pt x="48" y="146"/>
                      <a:pt x="48" y="146"/>
                    </a:cubicBezTo>
                    <a:moveTo>
                      <a:pt x="138" y="145"/>
                    </a:moveTo>
                    <a:cubicBezTo>
                      <a:pt x="137" y="147"/>
                      <a:pt x="135" y="149"/>
                      <a:pt x="134" y="152"/>
                    </a:cubicBezTo>
                    <a:cubicBezTo>
                      <a:pt x="136" y="153"/>
                      <a:pt x="138" y="154"/>
                      <a:pt x="139" y="155"/>
                    </a:cubicBezTo>
                    <a:cubicBezTo>
                      <a:pt x="140" y="152"/>
                      <a:pt x="142" y="150"/>
                      <a:pt x="143" y="148"/>
                    </a:cubicBezTo>
                    <a:cubicBezTo>
                      <a:pt x="141" y="147"/>
                      <a:pt x="140" y="146"/>
                      <a:pt x="138" y="145"/>
                    </a:cubicBezTo>
                    <a:moveTo>
                      <a:pt x="112" y="145"/>
                    </a:moveTo>
                    <a:cubicBezTo>
                      <a:pt x="112" y="145"/>
                      <a:pt x="111" y="145"/>
                      <a:pt x="111" y="146"/>
                    </a:cubicBezTo>
                    <a:cubicBezTo>
                      <a:pt x="115" y="148"/>
                      <a:pt x="118" y="149"/>
                      <a:pt x="121" y="151"/>
                    </a:cubicBezTo>
                    <a:cubicBezTo>
                      <a:pt x="121" y="151"/>
                      <a:pt x="121" y="151"/>
                      <a:pt x="121" y="151"/>
                    </a:cubicBezTo>
                    <a:cubicBezTo>
                      <a:pt x="118" y="149"/>
                      <a:pt x="115" y="147"/>
                      <a:pt x="112" y="145"/>
                    </a:cubicBezTo>
                    <a:moveTo>
                      <a:pt x="46" y="145"/>
                    </a:moveTo>
                    <a:cubicBezTo>
                      <a:pt x="46" y="145"/>
                      <a:pt x="46" y="145"/>
                      <a:pt x="45" y="145"/>
                    </a:cubicBezTo>
                    <a:cubicBezTo>
                      <a:pt x="46" y="146"/>
                      <a:pt x="47" y="146"/>
                      <a:pt x="48" y="146"/>
                    </a:cubicBezTo>
                    <a:cubicBezTo>
                      <a:pt x="48" y="146"/>
                      <a:pt x="48" y="146"/>
                      <a:pt x="48" y="146"/>
                    </a:cubicBezTo>
                    <a:cubicBezTo>
                      <a:pt x="47" y="145"/>
                      <a:pt x="47" y="145"/>
                      <a:pt x="46" y="145"/>
                    </a:cubicBezTo>
                    <a:moveTo>
                      <a:pt x="75" y="144"/>
                    </a:moveTo>
                    <a:cubicBezTo>
                      <a:pt x="75" y="145"/>
                      <a:pt x="74" y="146"/>
                      <a:pt x="74" y="147"/>
                    </a:cubicBezTo>
                    <a:cubicBezTo>
                      <a:pt x="76" y="149"/>
                      <a:pt x="79" y="150"/>
                      <a:pt x="81" y="152"/>
                    </a:cubicBezTo>
                    <a:cubicBezTo>
                      <a:pt x="82" y="151"/>
                      <a:pt x="82" y="150"/>
                      <a:pt x="83" y="149"/>
                    </a:cubicBezTo>
                    <a:cubicBezTo>
                      <a:pt x="80" y="147"/>
                      <a:pt x="78" y="146"/>
                      <a:pt x="75" y="144"/>
                    </a:cubicBezTo>
                    <a:moveTo>
                      <a:pt x="31" y="144"/>
                    </a:moveTo>
                    <a:cubicBezTo>
                      <a:pt x="30" y="146"/>
                      <a:pt x="29" y="148"/>
                      <a:pt x="28" y="149"/>
                    </a:cubicBezTo>
                    <a:cubicBezTo>
                      <a:pt x="28" y="149"/>
                      <a:pt x="29" y="150"/>
                      <a:pt x="29" y="150"/>
                    </a:cubicBezTo>
                    <a:cubicBezTo>
                      <a:pt x="30" y="148"/>
                      <a:pt x="31" y="146"/>
                      <a:pt x="32" y="145"/>
                    </a:cubicBezTo>
                    <a:cubicBezTo>
                      <a:pt x="31" y="145"/>
                      <a:pt x="31" y="145"/>
                      <a:pt x="31" y="144"/>
                    </a:cubicBezTo>
                    <a:moveTo>
                      <a:pt x="76" y="144"/>
                    </a:moveTo>
                    <a:cubicBezTo>
                      <a:pt x="76" y="144"/>
                      <a:pt x="76" y="144"/>
                      <a:pt x="76" y="144"/>
                    </a:cubicBezTo>
                    <a:cubicBezTo>
                      <a:pt x="78" y="145"/>
                      <a:pt x="81" y="147"/>
                      <a:pt x="83" y="148"/>
                    </a:cubicBezTo>
                    <a:cubicBezTo>
                      <a:pt x="83" y="148"/>
                      <a:pt x="83" y="148"/>
                      <a:pt x="83" y="148"/>
                    </a:cubicBezTo>
                    <a:cubicBezTo>
                      <a:pt x="81" y="146"/>
                      <a:pt x="78" y="145"/>
                      <a:pt x="76" y="144"/>
                    </a:cubicBezTo>
                    <a:moveTo>
                      <a:pt x="28" y="143"/>
                    </a:moveTo>
                    <a:cubicBezTo>
                      <a:pt x="27" y="144"/>
                      <a:pt x="26" y="146"/>
                      <a:pt x="25" y="147"/>
                    </a:cubicBezTo>
                    <a:cubicBezTo>
                      <a:pt x="26" y="148"/>
                      <a:pt x="27" y="148"/>
                      <a:pt x="28" y="149"/>
                    </a:cubicBezTo>
                    <a:cubicBezTo>
                      <a:pt x="29" y="147"/>
                      <a:pt x="29" y="146"/>
                      <a:pt x="30" y="144"/>
                    </a:cubicBezTo>
                    <a:cubicBezTo>
                      <a:pt x="30" y="144"/>
                      <a:pt x="29" y="143"/>
                      <a:pt x="28" y="143"/>
                    </a:cubicBezTo>
                    <a:moveTo>
                      <a:pt x="72" y="143"/>
                    </a:moveTo>
                    <a:cubicBezTo>
                      <a:pt x="72" y="144"/>
                      <a:pt x="71" y="145"/>
                      <a:pt x="71" y="145"/>
                    </a:cubicBezTo>
                    <a:cubicBezTo>
                      <a:pt x="71" y="146"/>
                      <a:pt x="72" y="146"/>
                      <a:pt x="72" y="146"/>
                    </a:cubicBezTo>
                    <a:cubicBezTo>
                      <a:pt x="74" y="143"/>
                      <a:pt x="74" y="143"/>
                      <a:pt x="74" y="143"/>
                    </a:cubicBezTo>
                    <a:cubicBezTo>
                      <a:pt x="73" y="143"/>
                      <a:pt x="73" y="143"/>
                      <a:pt x="72" y="143"/>
                    </a:cubicBezTo>
                    <a:moveTo>
                      <a:pt x="77" y="142"/>
                    </a:moveTo>
                    <a:cubicBezTo>
                      <a:pt x="77" y="142"/>
                      <a:pt x="77" y="143"/>
                      <a:pt x="76" y="143"/>
                    </a:cubicBezTo>
                    <a:cubicBezTo>
                      <a:pt x="78" y="144"/>
                      <a:pt x="80" y="145"/>
                      <a:pt x="81" y="146"/>
                    </a:cubicBezTo>
                    <a:cubicBezTo>
                      <a:pt x="80" y="145"/>
                      <a:pt x="78" y="144"/>
                      <a:pt x="76" y="143"/>
                    </a:cubicBezTo>
                    <a:cubicBezTo>
                      <a:pt x="76" y="143"/>
                      <a:pt x="76" y="143"/>
                      <a:pt x="76" y="143"/>
                    </a:cubicBezTo>
                    <a:cubicBezTo>
                      <a:pt x="79" y="144"/>
                      <a:pt x="81" y="146"/>
                      <a:pt x="84" y="147"/>
                    </a:cubicBezTo>
                    <a:cubicBezTo>
                      <a:pt x="84" y="147"/>
                      <a:pt x="84" y="147"/>
                      <a:pt x="84" y="147"/>
                    </a:cubicBezTo>
                    <a:cubicBezTo>
                      <a:pt x="81" y="145"/>
                      <a:pt x="79" y="144"/>
                      <a:pt x="77" y="142"/>
                    </a:cubicBezTo>
                    <a:moveTo>
                      <a:pt x="140" y="142"/>
                    </a:moveTo>
                    <a:cubicBezTo>
                      <a:pt x="140" y="143"/>
                      <a:pt x="139" y="143"/>
                      <a:pt x="139" y="143"/>
                    </a:cubicBezTo>
                    <a:cubicBezTo>
                      <a:pt x="141" y="144"/>
                      <a:pt x="143" y="145"/>
                      <a:pt x="144" y="146"/>
                    </a:cubicBezTo>
                    <a:cubicBezTo>
                      <a:pt x="144" y="146"/>
                      <a:pt x="145" y="146"/>
                      <a:pt x="145" y="145"/>
                    </a:cubicBezTo>
                    <a:cubicBezTo>
                      <a:pt x="143" y="144"/>
                      <a:pt x="141" y="143"/>
                      <a:pt x="140" y="142"/>
                    </a:cubicBezTo>
                    <a:moveTo>
                      <a:pt x="132" y="142"/>
                    </a:moveTo>
                    <a:cubicBezTo>
                      <a:pt x="131" y="144"/>
                      <a:pt x="130" y="146"/>
                      <a:pt x="129" y="148"/>
                    </a:cubicBezTo>
                    <a:cubicBezTo>
                      <a:pt x="130" y="149"/>
                      <a:pt x="132" y="150"/>
                      <a:pt x="133" y="151"/>
                    </a:cubicBezTo>
                    <a:cubicBezTo>
                      <a:pt x="134" y="151"/>
                      <a:pt x="134" y="150"/>
                      <a:pt x="134" y="149"/>
                    </a:cubicBezTo>
                    <a:cubicBezTo>
                      <a:pt x="135" y="148"/>
                      <a:pt x="136" y="146"/>
                      <a:pt x="137" y="145"/>
                    </a:cubicBezTo>
                    <a:cubicBezTo>
                      <a:pt x="136" y="144"/>
                      <a:pt x="134" y="143"/>
                      <a:pt x="132" y="142"/>
                    </a:cubicBezTo>
                    <a:moveTo>
                      <a:pt x="73" y="142"/>
                    </a:moveTo>
                    <a:cubicBezTo>
                      <a:pt x="73" y="142"/>
                      <a:pt x="73" y="142"/>
                      <a:pt x="73" y="142"/>
                    </a:cubicBezTo>
                    <a:cubicBezTo>
                      <a:pt x="73" y="142"/>
                      <a:pt x="74" y="143"/>
                      <a:pt x="74" y="143"/>
                    </a:cubicBezTo>
                    <a:cubicBezTo>
                      <a:pt x="74" y="142"/>
                      <a:pt x="74" y="142"/>
                      <a:pt x="74" y="142"/>
                    </a:cubicBezTo>
                    <a:cubicBezTo>
                      <a:pt x="74" y="142"/>
                      <a:pt x="73" y="142"/>
                      <a:pt x="73" y="142"/>
                    </a:cubicBezTo>
                    <a:moveTo>
                      <a:pt x="77" y="141"/>
                    </a:moveTo>
                    <a:cubicBezTo>
                      <a:pt x="77" y="142"/>
                      <a:pt x="77" y="142"/>
                      <a:pt x="77" y="142"/>
                    </a:cubicBezTo>
                    <a:cubicBezTo>
                      <a:pt x="79" y="143"/>
                      <a:pt x="82" y="145"/>
                      <a:pt x="84" y="146"/>
                    </a:cubicBezTo>
                    <a:cubicBezTo>
                      <a:pt x="84" y="146"/>
                      <a:pt x="84" y="146"/>
                      <a:pt x="84" y="146"/>
                    </a:cubicBezTo>
                    <a:cubicBezTo>
                      <a:pt x="82" y="144"/>
                      <a:pt x="80" y="143"/>
                      <a:pt x="77" y="141"/>
                    </a:cubicBezTo>
                    <a:moveTo>
                      <a:pt x="52" y="141"/>
                    </a:move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6"/>
                      <a:pt x="49" y="146"/>
                      <a:pt x="49" y="146"/>
                    </a:cubicBezTo>
                    <a:cubicBezTo>
                      <a:pt x="50" y="145"/>
                      <a:pt x="51" y="144"/>
                      <a:pt x="51" y="142"/>
                    </a:cubicBezTo>
                    <a:cubicBezTo>
                      <a:pt x="51" y="144"/>
                      <a:pt x="50" y="145"/>
                      <a:pt x="49" y="146"/>
                    </a:cubicBezTo>
                    <a:cubicBezTo>
                      <a:pt x="50" y="146"/>
                      <a:pt x="50" y="146"/>
                      <a:pt x="51" y="147"/>
                    </a:cubicBezTo>
                    <a:cubicBezTo>
                      <a:pt x="52" y="145"/>
                      <a:pt x="53" y="144"/>
                      <a:pt x="53" y="142"/>
                    </a:cubicBezTo>
                    <a:cubicBezTo>
                      <a:pt x="53" y="142"/>
                      <a:pt x="52" y="142"/>
                      <a:pt x="52" y="141"/>
                    </a:cubicBezTo>
                    <a:moveTo>
                      <a:pt x="73" y="141"/>
                    </a:moveTo>
                    <a:cubicBezTo>
                      <a:pt x="73" y="141"/>
                      <a:pt x="73" y="141"/>
                      <a:pt x="73" y="141"/>
                    </a:cubicBezTo>
                    <a:cubicBezTo>
                      <a:pt x="74" y="142"/>
                      <a:pt x="74" y="142"/>
                      <a:pt x="74" y="142"/>
                    </a:cubicBezTo>
                    <a:cubicBezTo>
                      <a:pt x="75" y="142"/>
                      <a:pt x="75" y="142"/>
                      <a:pt x="75" y="142"/>
                    </a:cubicBezTo>
                    <a:cubicBezTo>
                      <a:pt x="74" y="142"/>
                      <a:pt x="74" y="141"/>
                      <a:pt x="73" y="141"/>
                    </a:cubicBezTo>
                    <a:moveTo>
                      <a:pt x="130" y="141"/>
                    </a:moveTo>
                    <a:cubicBezTo>
                      <a:pt x="129" y="143"/>
                      <a:pt x="128" y="145"/>
                      <a:pt x="127" y="147"/>
                    </a:cubicBezTo>
                    <a:cubicBezTo>
                      <a:pt x="127" y="147"/>
                      <a:pt x="127" y="147"/>
                      <a:pt x="127" y="147"/>
                    </a:cubicBezTo>
                    <a:cubicBezTo>
                      <a:pt x="131" y="141"/>
                      <a:pt x="131" y="141"/>
                      <a:pt x="131" y="141"/>
                    </a:cubicBezTo>
                    <a:cubicBezTo>
                      <a:pt x="131" y="141"/>
                      <a:pt x="131" y="141"/>
                      <a:pt x="130" y="141"/>
                    </a:cubicBezTo>
                    <a:moveTo>
                      <a:pt x="130" y="140"/>
                    </a:moveTo>
                    <a:cubicBezTo>
                      <a:pt x="129" y="142"/>
                      <a:pt x="128" y="144"/>
                      <a:pt x="127" y="146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0"/>
                      <a:pt x="130" y="140"/>
                    </a:cubicBezTo>
                    <a:moveTo>
                      <a:pt x="74" y="140"/>
                    </a:moveTo>
                    <a:cubicBezTo>
                      <a:pt x="74" y="141"/>
                      <a:pt x="73" y="141"/>
                      <a:pt x="73" y="141"/>
                    </a:cubicBezTo>
                    <a:cubicBezTo>
                      <a:pt x="74" y="141"/>
                      <a:pt x="74" y="141"/>
                      <a:pt x="75" y="142"/>
                    </a:cubicBezTo>
                    <a:cubicBezTo>
                      <a:pt x="75" y="141"/>
                      <a:pt x="75" y="141"/>
                      <a:pt x="75" y="141"/>
                    </a:cubicBezTo>
                    <a:cubicBezTo>
                      <a:pt x="75" y="141"/>
                      <a:pt x="74" y="141"/>
                      <a:pt x="74" y="140"/>
                    </a:cubicBezTo>
                    <a:moveTo>
                      <a:pt x="115" y="140"/>
                    </a:moveTo>
                    <a:cubicBezTo>
                      <a:pt x="114" y="142"/>
                      <a:pt x="113" y="143"/>
                      <a:pt x="112" y="145"/>
                    </a:cubicBezTo>
                    <a:cubicBezTo>
                      <a:pt x="115" y="147"/>
                      <a:pt x="118" y="149"/>
                      <a:pt x="121" y="150"/>
                    </a:cubicBezTo>
                    <a:cubicBezTo>
                      <a:pt x="122" y="149"/>
                      <a:pt x="123" y="147"/>
                      <a:pt x="124" y="146"/>
                    </a:cubicBezTo>
                    <a:cubicBezTo>
                      <a:pt x="121" y="144"/>
                      <a:pt x="118" y="142"/>
                      <a:pt x="115" y="140"/>
                    </a:cubicBezTo>
                    <a:moveTo>
                      <a:pt x="67" y="140"/>
                    </a:moveTo>
                    <a:cubicBezTo>
                      <a:pt x="67" y="141"/>
                      <a:pt x="66" y="142"/>
                      <a:pt x="66" y="142"/>
                    </a:cubicBezTo>
                    <a:cubicBezTo>
                      <a:pt x="67" y="143"/>
                      <a:pt x="68" y="144"/>
                      <a:pt x="69" y="144"/>
                    </a:cubicBezTo>
                    <a:cubicBezTo>
                      <a:pt x="69" y="143"/>
                      <a:pt x="70" y="142"/>
                      <a:pt x="70" y="141"/>
                    </a:cubicBezTo>
                    <a:cubicBezTo>
                      <a:pt x="69" y="141"/>
                      <a:pt x="68" y="140"/>
                      <a:pt x="67" y="140"/>
                    </a:cubicBezTo>
                    <a:moveTo>
                      <a:pt x="74" y="140"/>
                    </a:moveTo>
                    <a:cubicBezTo>
                      <a:pt x="74" y="140"/>
                      <a:pt x="74" y="140"/>
                      <a:pt x="74" y="140"/>
                    </a:cubicBezTo>
                    <a:cubicBezTo>
                      <a:pt x="74" y="140"/>
                      <a:pt x="75" y="140"/>
                      <a:pt x="75" y="141"/>
                    </a:cubicBezTo>
                    <a:cubicBezTo>
                      <a:pt x="75" y="140"/>
                      <a:pt x="75" y="140"/>
                      <a:pt x="75" y="140"/>
                    </a:cubicBezTo>
                    <a:cubicBezTo>
                      <a:pt x="75" y="140"/>
                      <a:pt x="75" y="140"/>
                      <a:pt x="74" y="140"/>
                    </a:cubicBezTo>
                    <a:moveTo>
                      <a:pt x="49" y="140"/>
                    </a:moveTo>
                    <a:cubicBezTo>
                      <a:pt x="48" y="141"/>
                      <a:pt x="47" y="142"/>
                      <a:pt x="46" y="144"/>
                    </a:cubicBezTo>
                    <a:cubicBezTo>
                      <a:pt x="47" y="144"/>
                      <a:pt x="47" y="144"/>
                      <a:pt x="47" y="144"/>
                    </a:cubicBezTo>
                    <a:cubicBezTo>
                      <a:pt x="48" y="145"/>
                      <a:pt x="48" y="145"/>
                      <a:pt x="48" y="145"/>
                    </a:cubicBezTo>
                    <a:cubicBezTo>
                      <a:pt x="49" y="145"/>
                      <a:pt x="49" y="145"/>
                      <a:pt x="49" y="144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49" y="145"/>
                      <a:pt x="49" y="145"/>
                      <a:pt x="49" y="145"/>
                    </a:cubicBezTo>
                    <a:cubicBezTo>
                      <a:pt x="50" y="144"/>
                      <a:pt x="50" y="142"/>
                      <a:pt x="51" y="141"/>
                    </a:cubicBezTo>
                    <a:cubicBezTo>
                      <a:pt x="51" y="140"/>
                      <a:pt x="50" y="140"/>
                      <a:pt x="49" y="140"/>
                    </a:cubicBezTo>
                    <a:moveTo>
                      <a:pt x="78" y="139"/>
                    </a:moveTo>
                    <a:cubicBezTo>
                      <a:pt x="78" y="140"/>
                      <a:pt x="78" y="140"/>
                      <a:pt x="78" y="141"/>
                    </a:cubicBezTo>
                    <a:cubicBezTo>
                      <a:pt x="80" y="142"/>
                      <a:pt x="82" y="144"/>
                      <a:pt x="85" y="145"/>
                    </a:cubicBezTo>
                    <a:cubicBezTo>
                      <a:pt x="85" y="145"/>
                      <a:pt x="85" y="144"/>
                      <a:pt x="85" y="144"/>
                    </a:cubicBezTo>
                    <a:cubicBezTo>
                      <a:pt x="83" y="142"/>
                      <a:pt x="81" y="141"/>
                      <a:pt x="78" y="139"/>
                    </a:cubicBezTo>
                    <a:moveTo>
                      <a:pt x="134" y="139"/>
                    </a:moveTo>
                    <a:cubicBezTo>
                      <a:pt x="134" y="139"/>
                      <a:pt x="134" y="140"/>
                      <a:pt x="134" y="140"/>
                    </a:cubicBezTo>
                    <a:cubicBezTo>
                      <a:pt x="134" y="140"/>
                      <a:pt x="134" y="140"/>
                      <a:pt x="134" y="140"/>
                    </a:cubicBezTo>
                    <a:cubicBezTo>
                      <a:pt x="135" y="141"/>
                      <a:pt x="137" y="142"/>
                      <a:pt x="138" y="143"/>
                    </a:cubicBezTo>
                    <a:cubicBezTo>
                      <a:pt x="139" y="142"/>
                      <a:pt x="139" y="142"/>
                      <a:pt x="139" y="142"/>
                    </a:cubicBezTo>
                    <a:cubicBezTo>
                      <a:pt x="137" y="141"/>
                      <a:pt x="136" y="140"/>
                      <a:pt x="134" y="139"/>
                    </a:cubicBezTo>
                    <a:moveTo>
                      <a:pt x="97" y="139"/>
                    </a:moveTo>
                    <a:cubicBezTo>
                      <a:pt x="96" y="140"/>
                      <a:pt x="95" y="141"/>
                      <a:pt x="94" y="143"/>
                    </a:cubicBezTo>
                    <a:cubicBezTo>
                      <a:pt x="98" y="145"/>
                      <a:pt x="102" y="148"/>
                      <a:pt x="106" y="150"/>
                    </a:cubicBezTo>
                    <a:cubicBezTo>
                      <a:pt x="107" y="149"/>
                      <a:pt x="108" y="147"/>
                      <a:pt x="109" y="146"/>
                    </a:cubicBezTo>
                    <a:cubicBezTo>
                      <a:pt x="106" y="144"/>
                      <a:pt x="102" y="142"/>
                      <a:pt x="97" y="139"/>
                    </a:cubicBezTo>
                    <a:moveTo>
                      <a:pt x="68" y="139"/>
                    </a:moveTo>
                    <a:cubicBezTo>
                      <a:pt x="68" y="139"/>
                      <a:pt x="68" y="139"/>
                      <a:pt x="68" y="139"/>
                    </a:cubicBezTo>
                    <a:cubicBezTo>
                      <a:pt x="69" y="140"/>
                      <a:pt x="70" y="140"/>
                      <a:pt x="71" y="141"/>
                    </a:cubicBezTo>
                    <a:cubicBezTo>
                      <a:pt x="71" y="141"/>
                      <a:pt x="71" y="140"/>
                      <a:pt x="71" y="140"/>
                    </a:cubicBezTo>
                    <a:cubicBezTo>
                      <a:pt x="70" y="140"/>
                      <a:pt x="69" y="139"/>
                      <a:pt x="68" y="139"/>
                    </a:cubicBezTo>
                    <a:moveTo>
                      <a:pt x="68" y="138"/>
                    </a:moveTo>
                    <a:cubicBezTo>
                      <a:pt x="68" y="138"/>
                      <a:pt x="68" y="138"/>
                      <a:pt x="68" y="138"/>
                    </a:cubicBezTo>
                    <a:cubicBezTo>
                      <a:pt x="69" y="139"/>
                      <a:pt x="70" y="139"/>
                      <a:pt x="71" y="140"/>
                    </a:cubicBezTo>
                    <a:cubicBezTo>
                      <a:pt x="71" y="140"/>
                      <a:pt x="71" y="140"/>
                      <a:pt x="71" y="140"/>
                    </a:cubicBezTo>
                    <a:cubicBezTo>
                      <a:pt x="70" y="139"/>
                      <a:pt x="69" y="139"/>
                      <a:pt x="68" y="138"/>
                    </a:cubicBezTo>
                    <a:moveTo>
                      <a:pt x="97" y="138"/>
                    </a:moveTo>
                    <a:cubicBezTo>
                      <a:pt x="97" y="138"/>
                      <a:pt x="97" y="138"/>
                      <a:pt x="97" y="139"/>
                    </a:cubicBezTo>
                    <a:cubicBezTo>
                      <a:pt x="101" y="141"/>
                      <a:pt x="105" y="143"/>
                      <a:pt x="109" y="146"/>
                    </a:cubicBezTo>
                    <a:cubicBezTo>
                      <a:pt x="109" y="146"/>
                      <a:pt x="109" y="145"/>
                      <a:pt x="109" y="145"/>
                    </a:cubicBezTo>
                    <a:cubicBezTo>
                      <a:pt x="105" y="143"/>
                      <a:pt x="101" y="140"/>
                      <a:pt x="97" y="138"/>
                    </a:cubicBezTo>
                    <a:moveTo>
                      <a:pt x="35" y="138"/>
                    </a:moveTo>
                    <a:cubicBezTo>
                      <a:pt x="34" y="138"/>
                      <a:pt x="34" y="138"/>
                      <a:pt x="34" y="138"/>
                    </a:cubicBezTo>
                    <a:cubicBezTo>
                      <a:pt x="34" y="139"/>
                      <a:pt x="35" y="139"/>
                      <a:pt x="35" y="139"/>
                    </a:cubicBezTo>
                    <a:cubicBezTo>
                      <a:pt x="35" y="139"/>
                      <a:pt x="35" y="139"/>
                      <a:pt x="35" y="138"/>
                    </a:cubicBezTo>
                    <a:cubicBezTo>
                      <a:pt x="35" y="138"/>
                      <a:pt x="35" y="138"/>
                      <a:pt x="35" y="138"/>
                    </a:cubicBezTo>
                    <a:moveTo>
                      <a:pt x="132" y="138"/>
                    </a:moveTo>
                    <a:cubicBezTo>
                      <a:pt x="132" y="138"/>
                      <a:pt x="132" y="138"/>
                      <a:pt x="132" y="139"/>
                    </a:cubicBezTo>
                    <a:cubicBezTo>
                      <a:pt x="132" y="139"/>
                      <a:pt x="132" y="139"/>
                      <a:pt x="132" y="139"/>
                    </a:cubicBezTo>
                    <a:cubicBezTo>
                      <a:pt x="132" y="138"/>
                      <a:pt x="132" y="138"/>
                      <a:pt x="132" y="138"/>
                    </a:cubicBezTo>
                    <a:cubicBezTo>
                      <a:pt x="132" y="138"/>
                      <a:pt x="132" y="138"/>
                      <a:pt x="132" y="138"/>
                    </a:cubicBezTo>
                    <a:moveTo>
                      <a:pt x="75" y="138"/>
                    </a:moveTo>
                    <a:cubicBezTo>
                      <a:pt x="75" y="138"/>
                      <a:pt x="75" y="139"/>
                      <a:pt x="74" y="139"/>
                    </a:cubicBezTo>
                    <a:cubicBezTo>
                      <a:pt x="75" y="139"/>
                      <a:pt x="75" y="140"/>
                      <a:pt x="76" y="140"/>
                    </a:cubicBezTo>
                    <a:cubicBezTo>
                      <a:pt x="77" y="138"/>
                      <a:pt x="77" y="138"/>
                      <a:pt x="77" y="138"/>
                    </a:cubicBezTo>
                    <a:cubicBezTo>
                      <a:pt x="76" y="138"/>
                      <a:pt x="76" y="138"/>
                      <a:pt x="75" y="138"/>
                    </a:cubicBezTo>
                    <a:moveTo>
                      <a:pt x="132" y="137"/>
                    </a:moveTo>
                    <a:cubicBezTo>
                      <a:pt x="131" y="138"/>
                      <a:pt x="131" y="138"/>
                      <a:pt x="131" y="138"/>
                    </a:cubicBezTo>
                    <a:cubicBezTo>
                      <a:pt x="131" y="138"/>
                      <a:pt x="131" y="138"/>
                      <a:pt x="131" y="139"/>
                    </a:cubicBezTo>
                    <a:cubicBezTo>
                      <a:pt x="132" y="138"/>
                      <a:pt x="132" y="138"/>
                      <a:pt x="132" y="138"/>
                    </a:cubicBezTo>
                    <a:cubicBezTo>
                      <a:pt x="132" y="138"/>
                      <a:pt x="132" y="138"/>
                      <a:pt x="132" y="137"/>
                    </a:cubicBezTo>
                    <a:moveTo>
                      <a:pt x="69" y="137"/>
                    </a:moveTo>
                    <a:cubicBezTo>
                      <a:pt x="69" y="138"/>
                      <a:pt x="69" y="138"/>
                      <a:pt x="68" y="138"/>
                    </a:cubicBezTo>
                    <a:cubicBezTo>
                      <a:pt x="69" y="139"/>
                      <a:pt x="70" y="139"/>
                      <a:pt x="71" y="140"/>
                    </a:cubicBezTo>
                    <a:cubicBezTo>
                      <a:pt x="71" y="139"/>
                      <a:pt x="71" y="139"/>
                      <a:pt x="71" y="139"/>
                    </a:cubicBezTo>
                    <a:cubicBezTo>
                      <a:pt x="71" y="139"/>
                      <a:pt x="70" y="138"/>
                      <a:pt x="69" y="137"/>
                    </a:cubicBezTo>
                    <a:moveTo>
                      <a:pt x="18" y="137"/>
                    </a:moveTo>
                    <a:cubicBezTo>
                      <a:pt x="17" y="139"/>
                      <a:pt x="16" y="140"/>
                      <a:pt x="16" y="141"/>
                    </a:cubicBezTo>
                    <a:cubicBezTo>
                      <a:pt x="16" y="142"/>
                      <a:pt x="17" y="142"/>
                      <a:pt x="17" y="143"/>
                    </a:cubicBezTo>
                    <a:cubicBezTo>
                      <a:pt x="18" y="141"/>
                      <a:pt x="19" y="140"/>
                      <a:pt x="20" y="138"/>
                    </a:cubicBezTo>
                    <a:cubicBezTo>
                      <a:pt x="19" y="138"/>
                      <a:pt x="19" y="138"/>
                      <a:pt x="18" y="137"/>
                    </a:cubicBezTo>
                    <a:moveTo>
                      <a:pt x="98" y="137"/>
                    </a:moveTo>
                    <a:cubicBezTo>
                      <a:pt x="98" y="137"/>
                      <a:pt x="98" y="137"/>
                      <a:pt x="98" y="137"/>
                    </a:cubicBezTo>
                    <a:cubicBezTo>
                      <a:pt x="102" y="140"/>
                      <a:pt x="106" y="142"/>
                      <a:pt x="110" y="145"/>
                    </a:cubicBezTo>
                    <a:cubicBezTo>
                      <a:pt x="110" y="144"/>
                      <a:pt x="110" y="144"/>
                      <a:pt x="110" y="144"/>
                    </a:cubicBezTo>
                    <a:cubicBezTo>
                      <a:pt x="106" y="142"/>
                      <a:pt x="102" y="139"/>
                      <a:pt x="98" y="137"/>
                    </a:cubicBezTo>
                    <a:moveTo>
                      <a:pt x="69" y="137"/>
                    </a:moveTo>
                    <a:cubicBezTo>
                      <a:pt x="69" y="137"/>
                      <a:pt x="69" y="137"/>
                      <a:pt x="69" y="137"/>
                    </a:cubicBezTo>
                    <a:cubicBezTo>
                      <a:pt x="70" y="137"/>
                      <a:pt x="71" y="138"/>
                      <a:pt x="72" y="139"/>
                    </a:cubicBezTo>
                    <a:cubicBezTo>
                      <a:pt x="72" y="138"/>
                      <a:pt x="72" y="138"/>
                      <a:pt x="72" y="138"/>
                    </a:cubicBezTo>
                    <a:cubicBezTo>
                      <a:pt x="71" y="138"/>
                      <a:pt x="70" y="137"/>
                      <a:pt x="69" y="137"/>
                    </a:cubicBezTo>
                    <a:moveTo>
                      <a:pt x="32" y="136"/>
                    </a:moveTo>
                    <a:cubicBezTo>
                      <a:pt x="32" y="137"/>
                      <a:pt x="32" y="137"/>
                      <a:pt x="32" y="137"/>
                    </a:cubicBezTo>
                    <a:cubicBezTo>
                      <a:pt x="32" y="137"/>
                      <a:pt x="33" y="138"/>
                      <a:pt x="34" y="138"/>
                    </a:cubicBezTo>
                    <a:cubicBezTo>
                      <a:pt x="34" y="138"/>
                      <a:pt x="34" y="138"/>
                      <a:pt x="34" y="138"/>
                    </a:cubicBezTo>
                    <a:cubicBezTo>
                      <a:pt x="33" y="137"/>
                      <a:pt x="33" y="137"/>
                      <a:pt x="32" y="136"/>
                    </a:cubicBezTo>
                    <a:moveTo>
                      <a:pt x="15" y="136"/>
                    </a:moveTo>
                    <a:cubicBezTo>
                      <a:pt x="14" y="137"/>
                      <a:pt x="14" y="138"/>
                      <a:pt x="13" y="140"/>
                    </a:cubicBezTo>
                    <a:cubicBezTo>
                      <a:pt x="13" y="140"/>
                      <a:pt x="13" y="140"/>
                      <a:pt x="13" y="140"/>
                    </a:cubicBezTo>
                    <a:cubicBezTo>
                      <a:pt x="16" y="136"/>
                      <a:pt x="16" y="136"/>
                      <a:pt x="16" y="136"/>
                    </a:cubicBezTo>
                    <a:cubicBezTo>
                      <a:pt x="16" y="136"/>
                      <a:pt x="15" y="136"/>
                      <a:pt x="15" y="136"/>
                    </a:cubicBezTo>
                    <a:moveTo>
                      <a:pt x="70" y="135"/>
                    </a:moveTo>
                    <a:cubicBezTo>
                      <a:pt x="70" y="135"/>
                      <a:pt x="70" y="136"/>
                      <a:pt x="70" y="136"/>
                    </a:cubicBezTo>
                    <a:cubicBezTo>
                      <a:pt x="70" y="137"/>
                      <a:pt x="71" y="137"/>
                      <a:pt x="72" y="138"/>
                    </a:cubicBezTo>
                    <a:cubicBezTo>
                      <a:pt x="73" y="137"/>
                      <a:pt x="73" y="137"/>
                      <a:pt x="73" y="136"/>
                    </a:cubicBezTo>
                    <a:cubicBezTo>
                      <a:pt x="73" y="136"/>
                      <a:pt x="72" y="136"/>
                      <a:pt x="72" y="135"/>
                    </a:cubicBezTo>
                    <a:cubicBezTo>
                      <a:pt x="72" y="135"/>
                      <a:pt x="72" y="135"/>
                      <a:pt x="72" y="135"/>
                    </a:cubicBezTo>
                    <a:cubicBezTo>
                      <a:pt x="71" y="135"/>
                      <a:pt x="71" y="135"/>
                      <a:pt x="70" y="135"/>
                    </a:cubicBezTo>
                    <a:moveTo>
                      <a:pt x="145" y="134"/>
                    </a:moveTo>
                    <a:cubicBezTo>
                      <a:pt x="143" y="137"/>
                      <a:pt x="142" y="139"/>
                      <a:pt x="141" y="141"/>
                    </a:cubicBezTo>
                    <a:cubicBezTo>
                      <a:pt x="142" y="142"/>
                      <a:pt x="144" y="143"/>
                      <a:pt x="146" y="144"/>
                    </a:cubicBezTo>
                    <a:cubicBezTo>
                      <a:pt x="147" y="142"/>
                      <a:pt x="148" y="140"/>
                      <a:pt x="150" y="137"/>
                    </a:cubicBezTo>
                    <a:cubicBezTo>
                      <a:pt x="148" y="137"/>
                      <a:pt x="147" y="136"/>
                      <a:pt x="146" y="135"/>
                    </a:cubicBezTo>
                    <a:cubicBezTo>
                      <a:pt x="146" y="135"/>
                      <a:pt x="145" y="135"/>
                      <a:pt x="145" y="134"/>
                    </a:cubicBezTo>
                    <a:moveTo>
                      <a:pt x="119" y="134"/>
                    </a:moveTo>
                    <a:cubicBezTo>
                      <a:pt x="117" y="136"/>
                      <a:pt x="116" y="138"/>
                      <a:pt x="115" y="140"/>
                    </a:cubicBezTo>
                    <a:cubicBezTo>
                      <a:pt x="118" y="142"/>
                      <a:pt x="121" y="144"/>
                      <a:pt x="124" y="146"/>
                    </a:cubicBezTo>
                    <a:cubicBezTo>
                      <a:pt x="125" y="144"/>
                      <a:pt x="126" y="143"/>
                      <a:pt x="126" y="142"/>
                    </a:cubicBezTo>
                    <a:cubicBezTo>
                      <a:pt x="127" y="141"/>
                      <a:pt x="127" y="140"/>
                      <a:pt x="128" y="139"/>
                    </a:cubicBezTo>
                    <a:cubicBezTo>
                      <a:pt x="125" y="137"/>
                      <a:pt x="122" y="136"/>
                      <a:pt x="119" y="134"/>
                    </a:cubicBezTo>
                    <a:moveTo>
                      <a:pt x="57" y="133"/>
                    </a:moveTo>
                    <a:cubicBezTo>
                      <a:pt x="57" y="133"/>
                      <a:pt x="56" y="133"/>
                      <a:pt x="56" y="134"/>
                    </a:cubicBezTo>
                    <a:cubicBezTo>
                      <a:pt x="57" y="134"/>
                      <a:pt x="57" y="134"/>
                      <a:pt x="58" y="134"/>
                    </a:cubicBezTo>
                    <a:cubicBezTo>
                      <a:pt x="57" y="134"/>
                      <a:pt x="57" y="134"/>
                      <a:pt x="56" y="134"/>
                    </a:cubicBezTo>
                    <a:cubicBezTo>
                      <a:pt x="56" y="134"/>
                      <a:pt x="55" y="135"/>
                      <a:pt x="55" y="136"/>
                    </a:cubicBezTo>
                    <a:cubicBezTo>
                      <a:pt x="55" y="136"/>
                      <a:pt x="56" y="137"/>
                      <a:pt x="56" y="137"/>
                    </a:cubicBezTo>
                    <a:cubicBezTo>
                      <a:pt x="57" y="136"/>
                      <a:pt x="57" y="135"/>
                      <a:pt x="58" y="134"/>
                    </a:cubicBezTo>
                    <a:cubicBezTo>
                      <a:pt x="57" y="134"/>
                      <a:pt x="57" y="134"/>
                      <a:pt x="57" y="133"/>
                    </a:cubicBezTo>
                    <a:moveTo>
                      <a:pt x="37" y="133"/>
                    </a:moveTo>
                    <a:cubicBezTo>
                      <a:pt x="37" y="134"/>
                      <a:pt x="36" y="136"/>
                      <a:pt x="35" y="137"/>
                    </a:cubicBezTo>
                    <a:cubicBezTo>
                      <a:pt x="35" y="137"/>
                      <a:pt x="36" y="137"/>
                      <a:pt x="36" y="138"/>
                    </a:cubicBezTo>
                    <a:cubicBezTo>
                      <a:pt x="37" y="136"/>
                      <a:pt x="38" y="135"/>
                      <a:pt x="38" y="133"/>
                    </a:cubicBezTo>
                    <a:cubicBezTo>
                      <a:pt x="38" y="133"/>
                      <a:pt x="38" y="133"/>
                      <a:pt x="37" y="133"/>
                    </a:cubicBezTo>
                    <a:moveTo>
                      <a:pt x="101" y="132"/>
                    </a:moveTo>
                    <a:cubicBezTo>
                      <a:pt x="100" y="134"/>
                      <a:pt x="99" y="135"/>
                      <a:pt x="98" y="137"/>
                    </a:cubicBezTo>
                    <a:cubicBezTo>
                      <a:pt x="102" y="139"/>
                      <a:pt x="106" y="141"/>
                      <a:pt x="110" y="144"/>
                    </a:cubicBezTo>
                    <a:cubicBezTo>
                      <a:pt x="111" y="142"/>
                      <a:pt x="112" y="141"/>
                      <a:pt x="113" y="139"/>
                    </a:cubicBezTo>
                    <a:cubicBezTo>
                      <a:pt x="109" y="137"/>
                      <a:pt x="105" y="134"/>
                      <a:pt x="101" y="132"/>
                    </a:cubicBezTo>
                    <a:moveTo>
                      <a:pt x="57" y="132"/>
                    </a:moveTo>
                    <a:cubicBezTo>
                      <a:pt x="57" y="132"/>
                      <a:pt x="57" y="132"/>
                      <a:pt x="57" y="133"/>
                    </a:cubicBezTo>
                    <a:cubicBezTo>
                      <a:pt x="57" y="133"/>
                      <a:pt x="58" y="133"/>
                      <a:pt x="58" y="133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58" y="133"/>
                      <a:pt x="58" y="132"/>
                      <a:pt x="57" y="132"/>
                    </a:cubicBezTo>
                    <a:moveTo>
                      <a:pt x="54" y="132"/>
                    </a:moveTo>
                    <a:cubicBezTo>
                      <a:pt x="53" y="133"/>
                      <a:pt x="53" y="134"/>
                      <a:pt x="52" y="134"/>
                    </a:cubicBezTo>
                    <a:cubicBezTo>
                      <a:pt x="53" y="135"/>
                      <a:pt x="54" y="135"/>
                      <a:pt x="54" y="136"/>
                    </a:cubicBezTo>
                    <a:cubicBezTo>
                      <a:pt x="54" y="136"/>
                      <a:pt x="54" y="136"/>
                      <a:pt x="54" y="136"/>
                    </a:cubicBezTo>
                    <a:cubicBezTo>
                      <a:pt x="55" y="135"/>
                      <a:pt x="55" y="134"/>
                      <a:pt x="56" y="133"/>
                    </a:cubicBezTo>
                    <a:cubicBezTo>
                      <a:pt x="55" y="133"/>
                      <a:pt x="54" y="132"/>
                      <a:pt x="54" y="132"/>
                    </a:cubicBezTo>
                    <a:moveTo>
                      <a:pt x="54" y="132"/>
                    </a:moveTo>
                    <a:cubicBezTo>
                      <a:pt x="54" y="132"/>
                      <a:pt x="54" y="132"/>
                      <a:pt x="54" y="132"/>
                    </a:cubicBezTo>
                    <a:cubicBezTo>
                      <a:pt x="54" y="132"/>
                      <a:pt x="55" y="133"/>
                      <a:pt x="56" y="133"/>
                    </a:cubicBezTo>
                    <a:cubicBezTo>
                      <a:pt x="56" y="133"/>
                      <a:pt x="56" y="133"/>
                      <a:pt x="56" y="133"/>
                    </a:cubicBezTo>
                    <a:cubicBezTo>
                      <a:pt x="55" y="133"/>
                      <a:pt x="55" y="132"/>
                      <a:pt x="54" y="132"/>
                    </a:cubicBezTo>
                    <a:moveTo>
                      <a:pt x="35" y="132"/>
                    </a:moveTo>
                    <a:cubicBezTo>
                      <a:pt x="34" y="133"/>
                      <a:pt x="33" y="134"/>
                      <a:pt x="33" y="136"/>
                    </a:cubicBezTo>
                    <a:cubicBezTo>
                      <a:pt x="33" y="136"/>
                      <a:pt x="34" y="136"/>
                      <a:pt x="35" y="137"/>
                    </a:cubicBezTo>
                    <a:cubicBezTo>
                      <a:pt x="35" y="136"/>
                      <a:pt x="36" y="134"/>
                      <a:pt x="37" y="133"/>
                    </a:cubicBezTo>
                    <a:cubicBezTo>
                      <a:pt x="36" y="132"/>
                      <a:pt x="36" y="132"/>
                      <a:pt x="35" y="132"/>
                    </a:cubicBezTo>
                    <a:moveTo>
                      <a:pt x="121" y="131"/>
                    </a:moveTo>
                    <a:cubicBezTo>
                      <a:pt x="120" y="131"/>
                      <a:pt x="120" y="132"/>
                      <a:pt x="120" y="132"/>
                    </a:cubicBezTo>
                    <a:cubicBezTo>
                      <a:pt x="123" y="134"/>
                      <a:pt x="126" y="135"/>
                      <a:pt x="129" y="137"/>
                    </a:cubicBezTo>
                    <a:cubicBezTo>
                      <a:pt x="129" y="137"/>
                      <a:pt x="129" y="137"/>
                      <a:pt x="130" y="136"/>
                    </a:cubicBezTo>
                    <a:cubicBezTo>
                      <a:pt x="127" y="134"/>
                      <a:pt x="124" y="133"/>
                      <a:pt x="121" y="131"/>
                    </a:cubicBezTo>
                    <a:moveTo>
                      <a:pt x="58" y="131"/>
                    </a:moveTo>
                    <a:cubicBezTo>
                      <a:pt x="58" y="131"/>
                      <a:pt x="58" y="131"/>
                      <a:pt x="58" y="131"/>
                    </a:cubicBezTo>
                    <a:cubicBezTo>
                      <a:pt x="58" y="132"/>
                      <a:pt x="59" y="132"/>
                      <a:pt x="59" y="132"/>
                    </a:cubicBezTo>
                    <a:cubicBezTo>
                      <a:pt x="59" y="132"/>
                      <a:pt x="59" y="132"/>
                      <a:pt x="59" y="132"/>
                    </a:cubicBezTo>
                    <a:cubicBezTo>
                      <a:pt x="59" y="131"/>
                      <a:pt x="58" y="131"/>
                      <a:pt x="58" y="131"/>
                    </a:cubicBezTo>
                    <a:moveTo>
                      <a:pt x="139" y="131"/>
                    </a:moveTo>
                    <a:cubicBezTo>
                      <a:pt x="138" y="133"/>
                      <a:pt x="136" y="135"/>
                      <a:pt x="135" y="138"/>
                    </a:cubicBezTo>
                    <a:cubicBezTo>
                      <a:pt x="137" y="139"/>
                      <a:pt x="138" y="140"/>
                      <a:pt x="140" y="140"/>
                    </a:cubicBezTo>
                    <a:cubicBezTo>
                      <a:pt x="141" y="138"/>
                      <a:pt x="143" y="136"/>
                      <a:pt x="144" y="134"/>
                    </a:cubicBezTo>
                    <a:cubicBezTo>
                      <a:pt x="142" y="133"/>
                      <a:pt x="141" y="132"/>
                      <a:pt x="139" y="131"/>
                    </a:cubicBezTo>
                    <a:moveTo>
                      <a:pt x="84" y="131"/>
                    </a:moveTo>
                    <a:cubicBezTo>
                      <a:pt x="83" y="132"/>
                      <a:pt x="82" y="133"/>
                      <a:pt x="81" y="135"/>
                    </a:cubicBezTo>
                    <a:cubicBezTo>
                      <a:pt x="83" y="136"/>
                      <a:pt x="86" y="138"/>
                      <a:pt x="88" y="139"/>
                    </a:cubicBezTo>
                    <a:cubicBezTo>
                      <a:pt x="89" y="138"/>
                      <a:pt x="90" y="136"/>
                      <a:pt x="90" y="135"/>
                    </a:cubicBezTo>
                    <a:cubicBezTo>
                      <a:pt x="88" y="133"/>
                      <a:pt x="86" y="132"/>
                      <a:pt x="84" y="131"/>
                    </a:cubicBezTo>
                    <a:moveTo>
                      <a:pt x="22" y="130"/>
                    </a:moveTo>
                    <a:cubicBezTo>
                      <a:pt x="22" y="131"/>
                      <a:pt x="22" y="131"/>
                      <a:pt x="22" y="131"/>
                    </a:cubicBezTo>
                    <a:cubicBezTo>
                      <a:pt x="23" y="132"/>
                      <a:pt x="23" y="132"/>
                      <a:pt x="23" y="132"/>
                    </a:cubicBezTo>
                    <a:cubicBezTo>
                      <a:pt x="23" y="132"/>
                      <a:pt x="24" y="132"/>
                      <a:pt x="24" y="131"/>
                    </a:cubicBezTo>
                    <a:cubicBezTo>
                      <a:pt x="23" y="131"/>
                      <a:pt x="22" y="131"/>
                      <a:pt x="22" y="130"/>
                    </a:cubicBezTo>
                    <a:moveTo>
                      <a:pt x="55" y="130"/>
                    </a:moveTo>
                    <a:cubicBezTo>
                      <a:pt x="55" y="131"/>
                      <a:pt x="54" y="131"/>
                      <a:pt x="54" y="131"/>
                    </a:cubicBezTo>
                    <a:cubicBezTo>
                      <a:pt x="55" y="131"/>
                      <a:pt x="56" y="132"/>
                      <a:pt x="56" y="132"/>
                    </a:cubicBezTo>
                    <a:cubicBezTo>
                      <a:pt x="57" y="132"/>
                      <a:pt x="57" y="132"/>
                      <a:pt x="57" y="132"/>
                    </a:cubicBezTo>
                    <a:cubicBezTo>
                      <a:pt x="56" y="131"/>
                      <a:pt x="55" y="131"/>
                      <a:pt x="55" y="130"/>
                    </a:cubicBezTo>
                    <a:moveTo>
                      <a:pt x="84" y="130"/>
                    </a:moveTo>
                    <a:cubicBezTo>
                      <a:pt x="84" y="130"/>
                      <a:pt x="84" y="130"/>
                      <a:pt x="84" y="131"/>
                    </a:cubicBezTo>
                    <a:cubicBezTo>
                      <a:pt x="86" y="132"/>
                      <a:pt x="88" y="133"/>
                      <a:pt x="91" y="135"/>
                    </a:cubicBezTo>
                    <a:cubicBezTo>
                      <a:pt x="91" y="135"/>
                      <a:pt x="91" y="134"/>
                      <a:pt x="91" y="134"/>
                    </a:cubicBezTo>
                    <a:cubicBezTo>
                      <a:pt x="90" y="134"/>
                      <a:pt x="89" y="133"/>
                      <a:pt x="88" y="132"/>
                    </a:cubicBezTo>
                    <a:cubicBezTo>
                      <a:pt x="87" y="132"/>
                      <a:pt x="85" y="131"/>
                      <a:pt x="84" y="130"/>
                    </a:cubicBezTo>
                    <a:moveTo>
                      <a:pt x="58" y="130"/>
                    </a:moveTo>
                    <a:cubicBezTo>
                      <a:pt x="58" y="130"/>
                      <a:pt x="58" y="130"/>
                      <a:pt x="58" y="130"/>
                    </a:cubicBezTo>
                    <a:cubicBezTo>
                      <a:pt x="59" y="131"/>
                      <a:pt x="59" y="131"/>
                      <a:pt x="60" y="131"/>
                    </a:cubicBezTo>
                    <a:cubicBezTo>
                      <a:pt x="60" y="131"/>
                      <a:pt x="60" y="131"/>
                      <a:pt x="60" y="131"/>
                    </a:cubicBezTo>
                    <a:cubicBezTo>
                      <a:pt x="59" y="131"/>
                      <a:pt x="59" y="130"/>
                      <a:pt x="58" y="130"/>
                    </a:cubicBezTo>
                    <a:moveTo>
                      <a:pt x="137" y="130"/>
                    </a:moveTo>
                    <a:cubicBezTo>
                      <a:pt x="136" y="132"/>
                      <a:pt x="134" y="134"/>
                      <a:pt x="133" y="136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7" y="130"/>
                      <a:pt x="137" y="130"/>
                      <a:pt x="137" y="130"/>
                    </a:cubicBezTo>
                    <a:cubicBezTo>
                      <a:pt x="137" y="130"/>
                      <a:pt x="137" y="130"/>
                      <a:pt x="137" y="130"/>
                    </a:cubicBezTo>
                    <a:moveTo>
                      <a:pt x="55" y="129"/>
                    </a:moveTo>
                    <a:cubicBezTo>
                      <a:pt x="55" y="129"/>
                      <a:pt x="55" y="130"/>
                      <a:pt x="55" y="130"/>
                    </a:cubicBezTo>
                    <a:cubicBezTo>
                      <a:pt x="56" y="130"/>
                      <a:pt x="56" y="131"/>
                      <a:pt x="57" y="131"/>
                    </a:cubicBezTo>
                    <a:cubicBezTo>
                      <a:pt x="57" y="131"/>
                      <a:pt x="57" y="131"/>
                      <a:pt x="57" y="131"/>
                    </a:cubicBezTo>
                    <a:cubicBezTo>
                      <a:pt x="57" y="130"/>
                      <a:pt x="56" y="130"/>
                      <a:pt x="55" y="129"/>
                    </a:cubicBezTo>
                    <a:moveTo>
                      <a:pt x="136" y="129"/>
                    </a:moveTo>
                    <a:cubicBezTo>
                      <a:pt x="135" y="131"/>
                      <a:pt x="134" y="134"/>
                      <a:pt x="132" y="136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9"/>
                      <a:pt x="136" y="129"/>
                    </a:cubicBezTo>
                    <a:moveTo>
                      <a:pt x="85" y="129"/>
                    </a:moveTo>
                    <a:cubicBezTo>
                      <a:pt x="85" y="129"/>
                      <a:pt x="84" y="129"/>
                      <a:pt x="84" y="129"/>
                    </a:cubicBezTo>
                    <a:cubicBezTo>
                      <a:pt x="87" y="131"/>
                      <a:pt x="89" y="132"/>
                      <a:pt x="91" y="134"/>
                    </a:cubicBezTo>
                    <a:cubicBezTo>
                      <a:pt x="91" y="133"/>
                      <a:pt x="91" y="133"/>
                      <a:pt x="91" y="133"/>
                    </a:cubicBezTo>
                    <a:cubicBezTo>
                      <a:pt x="89" y="132"/>
                      <a:pt x="87" y="130"/>
                      <a:pt x="85" y="129"/>
                    </a:cubicBezTo>
                    <a:moveTo>
                      <a:pt x="19" y="129"/>
                    </a:moveTo>
                    <a:cubicBezTo>
                      <a:pt x="19" y="129"/>
                      <a:pt x="19" y="129"/>
                      <a:pt x="19" y="129"/>
                    </a:cubicBezTo>
                    <a:cubicBezTo>
                      <a:pt x="20" y="130"/>
                      <a:pt x="20" y="130"/>
                      <a:pt x="20" y="130"/>
                    </a:cubicBezTo>
                    <a:cubicBezTo>
                      <a:pt x="20" y="129"/>
                      <a:pt x="20" y="129"/>
                      <a:pt x="20" y="129"/>
                    </a:cubicBezTo>
                    <a:cubicBezTo>
                      <a:pt x="20" y="129"/>
                      <a:pt x="20" y="129"/>
                      <a:pt x="19" y="129"/>
                    </a:cubicBezTo>
                    <a:moveTo>
                      <a:pt x="80" y="129"/>
                    </a:moveTo>
                    <a:cubicBezTo>
                      <a:pt x="80" y="130"/>
                      <a:pt x="79" y="131"/>
                      <a:pt x="79" y="131"/>
                    </a:cubicBezTo>
                    <a:cubicBezTo>
                      <a:pt x="79" y="132"/>
                      <a:pt x="78" y="132"/>
                      <a:pt x="78" y="133"/>
                    </a:cubicBezTo>
                    <a:cubicBezTo>
                      <a:pt x="78" y="133"/>
                      <a:pt x="79" y="134"/>
                      <a:pt x="79" y="134"/>
                    </a:cubicBezTo>
                    <a:cubicBezTo>
                      <a:pt x="82" y="130"/>
                      <a:pt x="82" y="130"/>
                      <a:pt x="82" y="130"/>
                    </a:cubicBezTo>
                    <a:cubicBezTo>
                      <a:pt x="81" y="129"/>
                      <a:pt x="81" y="129"/>
                      <a:pt x="80" y="129"/>
                    </a:cubicBezTo>
                    <a:moveTo>
                      <a:pt x="138" y="129"/>
                    </a:moveTo>
                    <a:cubicBezTo>
                      <a:pt x="138" y="129"/>
                      <a:pt x="137" y="129"/>
                      <a:pt x="137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38" y="129"/>
                      <a:pt x="138" y="129"/>
                      <a:pt x="138" y="129"/>
                    </a:cubicBezTo>
                    <a:moveTo>
                      <a:pt x="56" y="128"/>
                    </a:moveTo>
                    <a:cubicBezTo>
                      <a:pt x="56" y="129"/>
                      <a:pt x="56" y="129"/>
                      <a:pt x="56" y="129"/>
                    </a:cubicBezTo>
                    <a:cubicBezTo>
                      <a:pt x="56" y="129"/>
                      <a:pt x="57" y="130"/>
                      <a:pt x="58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7" y="129"/>
                      <a:pt x="57" y="129"/>
                      <a:pt x="56" y="128"/>
                    </a:cubicBezTo>
                    <a:moveTo>
                      <a:pt x="137" y="128"/>
                    </a:moveTo>
                    <a:cubicBezTo>
                      <a:pt x="137" y="128"/>
                      <a:pt x="137" y="128"/>
                      <a:pt x="137" y="128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9"/>
                      <a:pt x="137" y="129"/>
                    </a:cubicBezTo>
                    <a:cubicBezTo>
                      <a:pt x="137" y="129"/>
                      <a:pt x="137" y="128"/>
                      <a:pt x="137" y="128"/>
                    </a:cubicBezTo>
                    <a:moveTo>
                      <a:pt x="81" y="128"/>
                    </a:moveTo>
                    <a:cubicBezTo>
                      <a:pt x="81" y="128"/>
                      <a:pt x="81" y="129"/>
                      <a:pt x="81" y="129"/>
                    </a:cubicBezTo>
                    <a:cubicBezTo>
                      <a:pt x="81" y="129"/>
                      <a:pt x="81" y="129"/>
                      <a:pt x="82" y="129"/>
                    </a:cubicBezTo>
                    <a:cubicBezTo>
                      <a:pt x="82" y="129"/>
                      <a:pt x="82" y="129"/>
                      <a:pt x="82" y="129"/>
                    </a:cubicBezTo>
                    <a:cubicBezTo>
                      <a:pt x="82" y="129"/>
                      <a:pt x="81" y="128"/>
                      <a:pt x="81" y="128"/>
                    </a:cubicBezTo>
                    <a:moveTo>
                      <a:pt x="60" y="128"/>
                    </a:moveTo>
                    <a:cubicBezTo>
                      <a:pt x="59" y="129"/>
                      <a:pt x="59" y="129"/>
                      <a:pt x="59" y="130"/>
                    </a:cubicBezTo>
                    <a:cubicBezTo>
                      <a:pt x="59" y="130"/>
                      <a:pt x="60" y="130"/>
                      <a:pt x="60" y="130"/>
                    </a:cubicBezTo>
                    <a:cubicBezTo>
                      <a:pt x="60" y="130"/>
                      <a:pt x="61" y="129"/>
                      <a:pt x="61" y="129"/>
                    </a:cubicBezTo>
                    <a:cubicBezTo>
                      <a:pt x="61" y="129"/>
                      <a:pt x="60" y="128"/>
                      <a:pt x="60" y="128"/>
                    </a:cubicBezTo>
                    <a:moveTo>
                      <a:pt x="81" y="127"/>
                    </a:moveTo>
                    <a:cubicBezTo>
                      <a:pt x="81" y="127"/>
                      <a:pt x="81" y="127"/>
                      <a:pt x="81" y="127"/>
                    </a:cubicBezTo>
                    <a:cubicBezTo>
                      <a:pt x="82" y="128"/>
                      <a:pt x="82" y="128"/>
                      <a:pt x="82" y="128"/>
                    </a:cubicBezTo>
                    <a:cubicBezTo>
                      <a:pt x="83" y="128"/>
                      <a:pt x="83" y="128"/>
                      <a:pt x="83" y="128"/>
                    </a:cubicBezTo>
                    <a:cubicBezTo>
                      <a:pt x="82" y="128"/>
                      <a:pt x="82" y="127"/>
                      <a:pt x="81" y="127"/>
                    </a:cubicBezTo>
                    <a:moveTo>
                      <a:pt x="57" y="127"/>
                    </a:moveTo>
                    <a:cubicBezTo>
                      <a:pt x="57" y="127"/>
                      <a:pt x="56" y="127"/>
                      <a:pt x="56" y="128"/>
                    </a:cubicBezTo>
                    <a:cubicBezTo>
                      <a:pt x="57" y="128"/>
                      <a:pt x="58" y="129"/>
                      <a:pt x="58" y="129"/>
                    </a:cubicBezTo>
                    <a:cubicBezTo>
                      <a:pt x="59" y="129"/>
                      <a:pt x="59" y="128"/>
                      <a:pt x="59" y="128"/>
                    </a:cubicBezTo>
                    <a:cubicBezTo>
                      <a:pt x="58" y="127"/>
                      <a:pt x="58" y="127"/>
                      <a:pt x="57" y="127"/>
                    </a:cubicBezTo>
                    <a:moveTo>
                      <a:pt x="76" y="126"/>
                    </a:moveTo>
                    <a:cubicBezTo>
                      <a:pt x="75" y="127"/>
                      <a:pt x="74" y="129"/>
                      <a:pt x="73" y="130"/>
                    </a:cubicBezTo>
                    <a:cubicBezTo>
                      <a:pt x="74" y="131"/>
                      <a:pt x="75" y="131"/>
                      <a:pt x="76" y="132"/>
                    </a:cubicBezTo>
                    <a:cubicBezTo>
                      <a:pt x="77" y="130"/>
                      <a:pt x="77" y="129"/>
                      <a:pt x="78" y="128"/>
                    </a:cubicBezTo>
                    <a:cubicBezTo>
                      <a:pt x="77" y="127"/>
                      <a:pt x="76" y="126"/>
                      <a:pt x="76" y="126"/>
                    </a:cubicBezTo>
                    <a:moveTo>
                      <a:pt x="105" y="126"/>
                    </a:moveTo>
                    <a:cubicBezTo>
                      <a:pt x="104" y="128"/>
                      <a:pt x="102" y="130"/>
                      <a:pt x="101" y="132"/>
                    </a:cubicBezTo>
                    <a:cubicBezTo>
                      <a:pt x="105" y="134"/>
                      <a:pt x="109" y="136"/>
                      <a:pt x="113" y="139"/>
                    </a:cubicBezTo>
                    <a:cubicBezTo>
                      <a:pt x="114" y="137"/>
                      <a:pt x="115" y="135"/>
                      <a:pt x="117" y="133"/>
                    </a:cubicBezTo>
                    <a:cubicBezTo>
                      <a:pt x="113" y="130"/>
                      <a:pt x="109" y="128"/>
                      <a:pt x="105" y="126"/>
                    </a:cubicBezTo>
                    <a:moveTo>
                      <a:pt x="25" y="126"/>
                    </a:moveTo>
                    <a:cubicBezTo>
                      <a:pt x="24" y="127"/>
                      <a:pt x="23" y="128"/>
                      <a:pt x="22" y="130"/>
                    </a:cubicBezTo>
                    <a:cubicBezTo>
                      <a:pt x="23" y="130"/>
                      <a:pt x="23" y="130"/>
                      <a:pt x="24" y="131"/>
                    </a:cubicBezTo>
                    <a:cubicBezTo>
                      <a:pt x="25" y="129"/>
                      <a:pt x="26" y="128"/>
                      <a:pt x="26" y="127"/>
                    </a:cubicBezTo>
                    <a:cubicBezTo>
                      <a:pt x="26" y="126"/>
                      <a:pt x="25" y="126"/>
                      <a:pt x="25" y="126"/>
                    </a:cubicBezTo>
                    <a:moveTo>
                      <a:pt x="76" y="125"/>
                    </a:moveTo>
                    <a:cubicBezTo>
                      <a:pt x="76" y="125"/>
                      <a:pt x="76" y="125"/>
                      <a:pt x="76" y="125"/>
                    </a:cubicBezTo>
                    <a:cubicBezTo>
                      <a:pt x="76" y="126"/>
                      <a:pt x="77" y="126"/>
                      <a:pt x="78" y="126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6" y="125"/>
                      <a:pt x="76" y="126"/>
                      <a:pt x="76" y="126"/>
                    </a:cubicBezTo>
                    <a:cubicBezTo>
                      <a:pt x="76" y="126"/>
                      <a:pt x="77" y="127"/>
                      <a:pt x="78" y="127"/>
                    </a:cubicBezTo>
                    <a:cubicBezTo>
                      <a:pt x="78" y="127"/>
                      <a:pt x="79" y="127"/>
                      <a:pt x="79" y="127"/>
                    </a:cubicBezTo>
                    <a:cubicBezTo>
                      <a:pt x="78" y="126"/>
                      <a:pt x="77" y="126"/>
                      <a:pt x="76" y="125"/>
                    </a:cubicBezTo>
                    <a:moveTo>
                      <a:pt x="22" y="124"/>
                    </a:moveTo>
                    <a:cubicBezTo>
                      <a:pt x="21" y="126"/>
                      <a:pt x="21" y="127"/>
                      <a:pt x="20" y="128"/>
                    </a:cubicBezTo>
                    <a:cubicBezTo>
                      <a:pt x="20" y="128"/>
                      <a:pt x="20" y="128"/>
                      <a:pt x="20" y="129"/>
                    </a:cubicBezTo>
                    <a:cubicBezTo>
                      <a:pt x="23" y="125"/>
                      <a:pt x="23" y="125"/>
                      <a:pt x="23" y="125"/>
                    </a:cubicBezTo>
                    <a:cubicBezTo>
                      <a:pt x="23" y="124"/>
                      <a:pt x="22" y="124"/>
                      <a:pt x="22" y="124"/>
                    </a:cubicBezTo>
                    <a:moveTo>
                      <a:pt x="76" y="124"/>
                    </a:moveTo>
                    <a:cubicBezTo>
                      <a:pt x="76" y="124"/>
                      <a:pt x="76" y="124"/>
                      <a:pt x="76" y="124"/>
                    </a:cubicBezTo>
                    <a:cubicBezTo>
                      <a:pt x="77" y="125"/>
                      <a:pt x="78" y="126"/>
                      <a:pt x="79" y="126"/>
                    </a:cubicBezTo>
                    <a:cubicBezTo>
                      <a:pt x="79" y="126"/>
                      <a:pt x="79" y="126"/>
                      <a:pt x="79" y="126"/>
                    </a:cubicBezTo>
                    <a:cubicBezTo>
                      <a:pt x="78" y="125"/>
                      <a:pt x="77" y="125"/>
                      <a:pt x="76" y="124"/>
                    </a:cubicBezTo>
                    <a:moveTo>
                      <a:pt x="88" y="124"/>
                    </a:moveTo>
                    <a:cubicBezTo>
                      <a:pt x="87" y="126"/>
                      <a:pt x="86" y="127"/>
                      <a:pt x="85" y="129"/>
                    </a:cubicBezTo>
                    <a:cubicBezTo>
                      <a:pt x="87" y="130"/>
                      <a:pt x="89" y="131"/>
                      <a:pt x="92" y="133"/>
                    </a:cubicBezTo>
                    <a:cubicBezTo>
                      <a:pt x="93" y="131"/>
                      <a:pt x="94" y="130"/>
                      <a:pt x="94" y="128"/>
                    </a:cubicBezTo>
                    <a:cubicBezTo>
                      <a:pt x="92" y="127"/>
                      <a:pt x="90" y="125"/>
                      <a:pt x="88" y="124"/>
                    </a:cubicBezTo>
                    <a:moveTo>
                      <a:pt x="40" y="124"/>
                    </a:moveTo>
                    <a:cubicBezTo>
                      <a:pt x="39" y="125"/>
                      <a:pt x="39" y="126"/>
                      <a:pt x="38" y="126"/>
                    </a:cubicBezTo>
                    <a:cubicBezTo>
                      <a:pt x="39" y="127"/>
                      <a:pt x="40" y="127"/>
                      <a:pt x="40" y="128"/>
                    </a:cubicBezTo>
                    <a:cubicBezTo>
                      <a:pt x="41" y="127"/>
                      <a:pt x="41" y="127"/>
                      <a:pt x="41" y="126"/>
                    </a:cubicBezTo>
                    <a:cubicBezTo>
                      <a:pt x="41" y="127"/>
                      <a:pt x="41" y="127"/>
                      <a:pt x="40" y="128"/>
                    </a:cubicBezTo>
                    <a:cubicBezTo>
                      <a:pt x="41" y="128"/>
                      <a:pt x="41" y="128"/>
                      <a:pt x="41" y="128"/>
                    </a:cubicBezTo>
                    <a:cubicBezTo>
                      <a:pt x="42" y="127"/>
                      <a:pt x="42" y="127"/>
                      <a:pt x="43" y="126"/>
                    </a:cubicBezTo>
                    <a:cubicBezTo>
                      <a:pt x="40" y="124"/>
                      <a:pt x="40" y="124"/>
                      <a:pt x="40" y="124"/>
                    </a:cubicBezTo>
                    <a:moveTo>
                      <a:pt x="40" y="124"/>
                    </a:moveTo>
                    <a:cubicBezTo>
                      <a:pt x="40" y="124"/>
                      <a:pt x="40" y="124"/>
                      <a:pt x="40" y="124"/>
                    </a:cubicBezTo>
                    <a:cubicBezTo>
                      <a:pt x="41" y="124"/>
                      <a:pt x="42" y="125"/>
                      <a:pt x="43" y="125"/>
                    </a:cubicBezTo>
                    <a:cubicBezTo>
                      <a:pt x="43" y="125"/>
                      <a:pt x="43" y="125"/>
                      <a:pt x="43" y="125"/>
                    </a:cubicBezTo>
                    <a:cubicBezTo>
                      <a:pt x="42" y="125"/>
                      <a:pt x="41" y="124"/>
                      <a:pt x="40" y="124"/>
                    </a:cubicBezTo>
                    <a:moveTo>
                      <a:pt x="107" y="123"/>
                    </a:moveTo>
                    <a:cubicBezTo>
                      <a:pt x="107" y="123"/>
                      <a:pt x="106" y="123"/>
                      <a:pt x="106" y="124"/>
                    </a:cubicBezTo>
                    <a:cubicBezTo>
                      <a:pt x="110" y="126"/>
                      <a:pt x="114" y="128"/>
                      <a:pt x="118" y="131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4" y="127"/>
                      <a:pt x="111" y="125"/>
                      <a:pt x="107" y="123"/>
                    </a:cubicBezTo>
                    <a:moveTo>
                      <a:pt x="126" y="123"/>
                    </a:moveTo>
                    <a:cubicBezTo>
                      <a:pt x="125" y="125"/>
                      <a:pt x="123" y="127"/>
                      <a:pt x="122" y="129"/>
                    </a:cubicBezTo>
                    <a:cubicBezTo>
                      <a:pt x="122" y="129"/>
                      <a:pt x="122" y="129"/>
                      <a:pt x="122" y="129"/>
                    </a:cubicBezTo>
                    <a:cubicBezTo>
                      <a:pt x="125" y="131"/>
                      <a:pt x="128" y="133"/>
                      <a:pt x="130" y="135"/>
                    </a:cubicBezTo>
                    <a:cubicBezTo>
                      <a:pt x="132" y="132"/>
                      <a:pt x="133" y="130"/>
                      <a:pt x="134" y="128"/>
                    </a:cubicBezTo>
                    <a:cubicBezTo>
                      <a:pt x="132" y="126"/>
                      <a:pt x="129" y="124"/>
                      <a:pt x="126" y="123"/>
                    </a:cubicBezTo>
                    <a:moveTo>
                      <a:pt x="126" y="122"/>
                    </a:moveTo>
                    <a:cubicBezTo>
                      <a:pt x="126" y="122"/>
                      <a:pt x="126" y="122"/>
                      <a:pt x="126" y="122"/>
                    </a:cubicBezTo>
                    <a:cubicBezTo>
                      <a:pt x="135" y="127"/>
                      <a:pt x="135" y="127"/>
                      <a:pt x="135" y="127"/>
                    </a:cubicBezTo>
                    <a:cubicBezTo>
                      <a:pt x="135" y="127"/>
                      <a:pt x="135" y="127"/>
                      <a:pt x="135" y="127"/>
                    </a:cubicBezTo>
                    <a:cubicBezTo>
                      <a:pt x="132" y="126"/>
                      <a:pt x="129" y="124"/>
                      <a:pt x="126" y="122"/>
                    </a:cubicBezTo>
                    <a:moveTo>
                      <a:pt x="41" y="122"/>
                    </a:moveTo>
                    <a:cubicBezTo>
                      <a:pt x="41" y="122"/>
                      <a:pt x="41" y="123"/>
                      <a:pt x="41" y="123"/>
                    </a:cubicBezTo>
                    <a:cubicBezTo>
                      <a:pt x="42" y="123"/>
                      <a:pt x="43" y="124"/>
                      <a:pt x="44" y="124"/>
                    </a:cubicBezTo>
                    <a:cubicBezTo>
                      <a:pt x="44" y="124"/>
                      <a:pt x="44" y="124"/>
                      <a:pt x="44" y="124"/>
                    </a:cubicBezTo>
                    <a:cubicBezTo>
                      <a:pt x="43" y="123"/>
                      <a:pt x="42" y="123"/>
                      <a:pt x="41" y="122"/>
                    </a:cubicBezTo>
                    <a:moveTo>
                      <a:pt x="84" y="122"/>
                    </a:moveTo>
                    <a:cubicBezTo>
                      <a:pt x="83" y="124"/>
                      <a:pt x="83" y="125"/>
                      <a:pt x="82" y="127"/>
                    </a:cubicBezTo>
                    <a:cubicBezTo>
                      <a:pt x="82" y="127"/>
                      <a:pt x="83" y="127"/>
                      <a:pt x="83" y="127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85" y="123"/>
                      <a:pt x="85" y="122"/>
                      <a:pt x="84" y="122"/>
                    </a:cubicBezTo>
                    <a:moveTo>
                      <a:pt x="42" y="121"/>
                    </a:moveTo>
                    <a:cubicBezTo>
                      <a:pt x="42" y="121"/>
                      <a:pt x="42" y="121"/>
                      <a:pt x="41" y="121"/>
                    </a:cubicBezTo>
                    <a:cubicBezTo>
                      <a:pt x="42" y="122"/>
                      <a:pt x="43" y="123"/>
                      <a:pt x="44" y="123"/>
                    </a:cubicBezTo>
                    <a:cubicBezTo>
                      <a:pt x="44" y="123"/>
                      <a:pt x="44" y="123"/>
                      <a:pt x="45" y="123"/>
                    </a:cubicBezTo>
                    <a:cubicBezTo>
                      <a:pt x="44" y="122"/>
                      <a:pt x="43" y="121"/>
                      <a:pt x="42" y="121"/>
                    </a:cubicBezTo>
                    <a:moveTo>
                      <a:pt x="153" y="120"/>
                    </a:moveTo>
                    <a:cubicBezTo>
                      <a:pt x="152" y="123"/>
                      <a:pt x="150" y="125"/>
                      <a:pt x="149" y="128"/>
                    </a:cubicBezTo>
                    <a:cubicBezTo>
                      <a:pt x="150" y="129"/>
                      <a:pt x="152" y="130"/>
                      <a:pt x="153" y="131"/>
                    </a:cubicBezTo>
                    <a:cubicBezTo>
                      <a:pt x="155" y="128"/>
                      <a:pt x="156" y="126"/>
                      <a:pt x="158" y="123"/>
                    </a:cubicBezTo>
                    <a:cubicBezTo>
                      <a:pt x="156" y="122"/>
                      <a:pt x="155" y="121"/>
                      <a:pt x="153" y="120"/>
                    </a:cubicBezTo>
                    <a:moveTo>
                      <a:pt x="42" y="120"/>
                    </a:moveTo>
                    <a:cubicBezTo>
                      <a:pt x="42" y="120"/>
                      <a:pt x="42" y="120"/>
                      <a:pt x="42" y="120"/>
                    </a:cubicBezTo>
                    <a:cubicBezTo>
                      <a:pt x="43" y="121"/>
                      <a:pt x="44" y="122"/>
                      <a:pt x="45" y="122"/>
                    </a:cubicBezTo>
                    <a:cubicBezTo>
                      <a:pt x="45" y="122"/>
                      <a:pt x="45" y="122"/>
                      <a:pt x="45" y="122"/>
                    </a:cubicBezTo>
                    <a:cubicBezTo>
                      <a:pt x="44" y="121"/>
                      <a:pt x="43" y="121"/>
                      <a:pt x="42" y="120"/>
                    </a:cubicBezTo>
                    <a:moveTo>
                      <a:pt x="79" y="119"/>
                    </a:moveTo>
                    <a:cubicBezTo>
                      <a:pt x="79" y="121"/>
                      <a:pt x="78" y="122"/>
                      <a:pt x="77" y="124"/>
                    </a:cubicBezTo>
                    <a:cubicBezTo>
                      <a:pt x="78" y="124"/>
                      <a:pt x="79" y="125"/>
                      <a:pt x="80" y="125"/>
                    </a:cubicBezTo>
                    <a:cubicBezTo>
                      <a:pt x="80" y="124"/>
                      <a:pt x="81" y="122"/>
                      <a:pt x="82" y="121"/>
                    </a:cubicBezTo>
                    <a:cubicBezTo>
                      <a:pt x="81" y="120"/>
                      <a:pt x="80" y="120"/>
                      <a:pt x="79" y="119"/>
                    </a:cubicBezTo>
                    <a:moveTo>
                      <a:pt x="65" y="119"/>
                    </a:moveTo>
                    <a:cubicBezTo>
                      <a:pt x="64" y="120"/>
                      <a:pt x="63" y="122"/>
                      <a:pt x="62" y="123"/>
                    </a:cubicBezTo>
                    <a:cubicBezTo>
                      <a:pt x="63" y="124"/>
                      <a:pt x="63" y="124"/>
                      <a:pt x="64" y="124"/>
                    </a:cubicBezTo>
                    <a:cubicBezTo>
                      <a:pt x="65" y="123"/>
                      <a:pt x="65" y="121"/>
                      <a:pt x="66" y="120"/>
                    </a:cubicBezTo>
                    <a:cubicBezTo>
                      <a:pt x="66" y="119"/>
                      <a:pt x="65" y="119"/>
                      <a:pt x="65" y="119"/>
                    </a:cubicBezTo>
                    <a:moveTo>
                      <a:pt x="65" y="119"/>
                    </a:moveTo>
                    <a:cubicBezTo>
                      <a:pt x="65" y="119"/>
                      <a:pt x="65" y="119"/>
                      <a:pt x="65" y="119"/>
                    </a:cubicBezTo>
                    <a:cubicBezTo>
                      <a:pt x="66" y="119"/>
                      <a:pt x="66" y="119"/>
                      <a:pt x="66" y="120"/>
                    </a:cubicBezTo>
                    <a:cubicBezTo>
                      <a:pt x="66" y="120"/>
                      <a:pt x="66" y="120"/>
                      <a:pt x="66" y="119"/>
                    </a:cubicBezTo>
                    <a:cubicBezTo>
                      <a:pt x="66" y="119"/>
                      <a:pt x="66" y="119"/>
                      <a:pt x="65" y="119"/>
                    </a:cubicBezTo>
                    <a:moveTo>
                      <a:pt x="43" y="118"/>
                    </a:moveTo>
                    <a:cubicBezTo>
                      <a:pt x="43" y="119"/>
                      <a:pt x="43" y="119"/>
                      <a:pt x="43" y="120"/>
                    </a:cubicBezTo>
                    <a:cubicBezTo>
                      <a:pt x="44" y="120"/>
                      <a:pt x="44" y="121"/>
                      <a:pt x="45" y="121"/>
                    </a:cubicBezTo>
                    <a:cubicBezTo>
                      <a:pt x="46" y="121"/>
                      <a:pt x="46" y="120"/>
                      <a:pt x="46" y="120"/>
                    </a:cubicBezTo>
                    <a:cubicBezTo>
                      <a:pt x="45" y="119"/>
                      <a:pt x="44" y="119"/>
                      <a:pt x="43" y="118"/>
                    </a:cubicBezTo>
                    <a:moveTo>
                      <a:pt x="66" y="118"/>
                    </a:moveTo>
                    <a:cubicBezTo>
                      <a:pt x="66" y="118"/>
                      <a:pt x="66" y="118"/>
                      <a:pt x="65" y="118"/>
                    </a:cubicBezTo>
                    <a:cubicBezTo>
                      <a:pt x="66" y="118"/>
                      <a:pt x="66" y="119"/>
                      <a:pt x="67" y="119"/>
                    </a:cubicBezTo>
                    <a:cubicBezTo>
                      <a:pt x="67" y="119"/>
                      <a:pt x="67" y="119"/>
                      <a:pt x="67" y="119"/>
                    </a:cubicBezTo>
                    <a:cubicBezTo>
                      <a:pt x="67" y="118"/>
                      <a:pt x="66" y="118"/>
                      <a:pt x="66" y="118"/>
                    </a:cubicBezTo>
                    <a:moveTo>
                      <a:pt x="91" y="118"/>
                    </a:moveTo>
                    <a:cubicBezTo>
                      <a:pt x="90" y="120"/>
                      <a:pt x="89" y="122"/>
                      <a:pt x="88" y="124"/>
                    </a:cubicBezTo>
                    <a:cubicBezTo>
                      <a:pt x="90" y="125"/>
                      <a:pt x="92" y="126"/>
                      <a:pt x="95" y="128"/>
                    </a:cubicBezTo>
                    <a:cubicBezTo>
                      <a:pt x="96" y="126"/>
                      <a:pt x="97" y="124"/>
                      <a:pt x="98" y="122"/>
                    </a:cubicBezTo>
                    <a:cubicBezTo>
                      <a:pt x="96" y="120"/>
                      <a:pt x="94" y="119"/>
                      <a:pt x="91" y="118"/>
                    </a:cubicBezTo>
                    <a:moveTo>
                      <a:pt x="29" y="118"/>
                    </a:moveTo>
                    <a:cubicBezTo>
                      <a:pt x="29" y="118"/>
                      <a:pt x="28" y="119"/>
                      <a:pt x="28" y="120"/>
                    </a:cubicBezTo>
                    <a:cubicBezTo>
                      <a:pt x="28" y="121"/>
                      <a:pt x="29" y="121"/>
                      <a:pt x="29" y="121"/>
                    </a:cubicBezTo>
                    <a:cubicBezTo>
                      <a:pt x="30" y="120"/>
                      <a:pt x="30" y="120"/>
                      <a:pt x="31" y="119"/>
                    </a:cubicBezTo>
                    <a:cubicBezTo>
                      <a:pt x="29" y="118"/>
                      <a:pt x="29" y="118"/>
                      <a:pt x="29" y="118"/>
                    </a:cubicBezTo>
                    <a:moveTo>
                      <a:pt x="63" y="117"/>
                    </a:moveTo>
                    <a:cubicBezTo>
                      <a:pt x="62" y="119"/>
                      <a:pt x="61" y="120"/>
                      <a:pt x="60" y="122"/>
                    </a:cubicBezTo>
                    <a:cubicBezTo>
                      <a:pt x="61" y="122"/>
                      <a:pt x="61" y="123"/>
                      <a:pt x="62" y="123"/>
                    </a:cubicBezTo>
                    <a:cubicBezTo>
                      <a:pt x="63" y="122"/>
                      <a:pt x="64" y="120"/>
                      <a:pt x="65" y="119"/>
                    </a:cubicBezTo>
                    <a:cubicBezTo>
                      <a:pt x="64" y="118"/>
                      <a:pt x="63" y="118"/>
                      <a:pt x="63" y="117"/>
                    </a:cubicBezTo>
                    <a:moveTo>
                      <a:pt x="29" y="117"/>
                    </a:moveTo>
                    <a:cubicBezTo>
                      <a:pt x="29" y="117"/>
                      <a:pt x="29" y="117"/>
                      <a:pt x="29" y="117"/>
                    </a:cubicBezTo>
                    <a:cubicBezTo>
                      <a:pt x="30" y="118"/>
                      <a:pt x="30" y="118"/>
                      <a:pt x="31" y="118"/>
                    </a:cubicBezTo>
                    <a:cubicBezTo>
                      <a:pt x="31" y="118"/>
                      <a:pt x="31" y="118"/>
                      <a:pt x="31" y="118"/>
                    </a:cubicBezTo>
                    <a:cubicBezTo>
                      <a:pt x="31" y="118"/>
                      <a:pt x="30" y="118"/>
                      <a:pt x="29" y="117"/>
                    </a:cubicBezTo>
                    <a:moveTo>
                      <a:pt x="63" y="117"/>
                    </a:moveTo>
                    <a:cubicBezTo>
                      <a:pt x="63" y="117"/>
                      <a:pt x="63" y="117"/>
                      <a:pt x="63" y="117"/>
                    </a:cubicBezTo>
                    <a:cubicBezTo>
                      <a:pt x="63" y="118"/>
                      <a:pt x="64" y="118"/>
                      <a:pt x="65" y="119"/>
                    </a:cubicBezTo>
                    <a:cubicBezTo>
                      <a:pt x="65" y="119"/>
                      <a:pt x="65" y="119"/>
                      <a:pt x="65" y="119"/>
                    </a:cubicBezTo>
                    <a:cubicBezTo>
                      <a:pt x="64" y="118"/>
                      <a:pt x="63" y="118"/>
                      <a:pt x="63" y="117"/>
                    </a:cubicBezTo>
                    <a:moveTo>
                      <a:pt x="147" y="117"/>
                    </a:moveTo>
                    <a:cubicBezTo>
                      <a:pt x="146" y="119"/>
                      <a:pt x="144" y="122"/>
                      <a:pt x="143" y="125"/>
                    </a:cubicBezTo>
                    <a:cubicBezTo>
                      <a:pt x="144" y="126"/>
                      <a:pt x="146" y="127"/>
                      <a:pt x="148" y="128"/>
                    </a:cubicBezTo>
                    <a:cubicBezTo>
                      <a:pt x="149" y="126"/>
                      <a:pt x="149" y="125"/>
                      <a:pt x="150" y="124"/>
                    </a:cubicBezTo>
                    <a:cubicBezTo>
                      <a:pt x="151" y="122"/>
                      <a:pt x="152" y="121"/>
                      <a:pt x="152" y="120"/>
                    </a:cubicBezTo>
                    <a:cubicBezTo>
                      <a:pt x="151" y="119"/>
                      <a:pt x="149" y="118"/>
                      <a:pt x="147" y="117"/>
                    </a:cubicBezTo>
                    <a:moveTo>
                      <a:pt x="63" y="116"/>
                    </a:moveTo>
                    <a:cubicBezTo>
                      <a:pt x="63" y="116"/>
                      <a:pt x="63" y="117"/>
                      <a:pt x="63" y="117"/>
                    </a:cubicBezTo>
                    <a:cubicBezTo>
                      <a:pt x="64" y="117"/>
                      <a:pt x="65" y="117"/>
                      <a:pt x="65" y="118"/>
                    </a:cubicBezTo>
                    <a:cubicBezTo>
                      <a:pt x="65" y="118"/>
                      <a:pt x="65" y="118"/>
                      <a:pt x="65" y="118"/>
                    </a:cubicBezTo>
                    <a:cubicBezTo>
                      <a:pt x="65" y="117"/>
                      <a:pt x="64" y="117"/>
                      <a:pt x="63" y="116"/>
                    </a:cubicBezTo>
                    <a:moveTo>
                      <a:pt x="27" y="116"/>
                    </a:moveTo>
                    <a:cubicBezTo>
                      <a:pt x="27" y="117"/>
                      <a:pt x="26" y="118"/>
                      <a:pt x="26" y="119"/>
                    </a:cubicBezTo>
                    <a:cubicBezTo>
                      <a:pt x="26" y="119"/>
                      <a:pt x="26" y="119"/>
                      <a:pt x="26" y="119"/>
                    </a:cubicBezTo>
                    <a:cubicBezTo>
                      <a:pt x="28" y="117"/>
                      <a:pt x="28" y="117"/>
                      <a:pt x="28" y="117"/>
                    </a:cubicBezTo>
                    <a:cubicBezTo>
                      <a:pt x="27" y="116"/>
                      <a:pt x="27" y="116"/>
                      <a:pt x="27" y="116"/>
                    </a:cubicBezTo>
                    <a:moveTo>
                      <a:pt x="27" y="116"/>
                    </a:moveTo>
                    <a:cubicBezTo>
                      <a:pt x="27" y="116"/>
                      <a:pt x="27" y="116"/>
                      <a:pt x="27" y="116"/>
                    </a:cubicBezTo>
                    <a:cubicBezTo>
                      <a:pt x="27" y="116"/>
                      <a:pt x="28" y="116"/>
                      <a:pt x="28" y="116"/>
                    </a:cubicBezTo>
                    <a:cubicBezTo>
                      <a:pt x="28" y="116"/>
                      <a:pt x="28" y="116"/>
                      <a:pt x="28" y="116"/>
                    </a:cubicBezTo>
                    <a:cubicBezTo>
                      <a:pt x="28" y="116"/>
                      <a:pt x="28" y="116"/>
                      <a:pt x="27" y="116"/>
                    </a:cubicBezTo>
                    <a:moveTo>
                      <a:pt x="88" y="116"/>
                    </a:moveTo>
                    <a:cubicBezTo>
                      <a:pt x="87" y="118"/>
                      <a:pt x="86" y="120"/>
                      <a:pt x="85" y="122"/>
                    </a:cubicBezTo>
                    <a:cubicBezTo>
                      <a:pt x="85" y="122"/>
                      <a:pt x="85" y="122"/>
                      <a:pt x="86" y="122"/>
                    </a:cubicBezTo>
                    <a:cubicBezTo>
                      <a:pt x="87" y="121"/>
                      <a:pt x="87" y="121"/>
                      <a:pt x="87" y="121"/>
                    </a:cubicBezTo>
                    <a:cubicBezTo>
                      <a:pt x="88" y="120"/>
                      <a:pt x="88" y="118"/>
                      <a:pt x="89" y="116"/>
                    </a:cubicBezTo>
                    <a:cubicBezTo>
                      <a:pt x="89" y="116"/>
                      <a:pt x="89" y="116"/>
                      <a:pt x="88" y="116"/>
                    </a:cubicBezTo>
                    <a:moveTo>
                      <a:pt x="30" y="116"/>
                    </a:moveTo>
                    <a:cubicBezTo>
                      <a:pt x="30" y="116"/>
                      <a:pt x="30" y="116"/>
                      <a:pt x="30" y="116"/>
                    </a:cubicBezTo>
                    <a:cubicBezTo>
                      <a:pt x="30" y="117"/>
                      <a:pt x="31" y="117"/>
                      <a:pt x="32" y="117"/>
                    </a:cubicBezTo>
                    <a:cubicBezTo>
                      <a:pt x="32" y="117"/>
                      <a:pt x="32" y="117"/>
                      <a:pt x="32" y="117"/>
                    </a:cubicBezTo>
                    <a:cubicBezTo>
                      <a:pt x="31" y="116"/>
                      <a:pt x="31" y="116"/>
                      <a:pt x="30" y="116"/>
                    </a:cubicBezTo>
                    <a:moveTo>
                      <a:pt x="145" y="116"/>
                    </a:moveTo>
                    <a:cubicBezTo>
                      <a:pt x="144" y="118"/>
                      <a:pt x="142" y="121"/>
                      <a:pt x="141" y="123"/>
                    </a:cubicBezTo>
                    <a:cubicBezTo>
                      <a:pt x="141" y="123"/>
                      <a:pt x="141" y="123"/>
                      <a:pt x="141" y="123"/>
                    </a:cubicBezTo>
                    <a:cubicBezTo>
                      <a:pt x="142" y="122"/>
                      <a:pt x="142" y="122"/>
                      <a:pt x="142" y="122"/>
                    </a:cubicBezTo>
                    <a:cubicBezTo>
                      <a:pt x="141" y="124"/>
                      <a:pt x="141" y="124"/>
                      <a:pt x="141" y="124"/>
                    </a:cubicBezTo>
                    <a:cubicBezTo>
                      <a:pt x="141" y="124"/>
                      <a:pt x="141" y="124"/>
                      <a:pt x="141" y="124"/>
                    </a:cubicBezTo>
                    <a:cubicBezTo>
                      <a:pt x="142" y="122"/>
                      <a:pt x="144" y="119"/>
                      <a:pt x="146" y="116"/>
                    </a:cubicBezTo>
                    <a:cubicBezTo>
                      <a:pt x="146" y="116"/>
                      <a:pt x="145" y="116"/>
                      <a:pt x="145" y="116"/>
                    </a:cubicBezTo>
                    <a:moveTo>
                      <a:pt x="145" y="115"/>
                    </a:moveTo>
                    <a:cubicBezTo>
                      <a:pt x="143" y="118"/>
                      <a:pt x="142" y="120"/>
                      <a:pt x="140" y="123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5" y="115"/>
                      <a:pt x="145" y="115"/>
                      <a:pt x="145" y="115"/>
                    </a:cubicBezTo>
                    <a:cubicBezTo>
                      <a:pt x="145" y="115"/>
                      <a:pt x="145" y="115"/>
                      <a:pt x="145" y="115"/>
                    </a:cubicBezTo>
                    <a:moveTo>
                      <a:pt x="93" y="115"/>
                    </a:moveTo>
                    <a:cubicBezTo>
                      <a:pt x="93" y="115"/>
                      <a:pt x="93" y="115"/>
                      <a:pt x="92" y="116"/>
                    </a:cubicBezTo>
                    <a:cubicBezTo>
                      <a:pt x="95" y="117"/>
                      <a:pt x="97" y="118"/>
                      <a:pt x="99" y="120"/>
                    </a:cubicBezTo>
                    <a:cubicBezTo>
                      <a:pt x="99" y="119"/>
                      <a:pt x="100" y="119"/>
                      <a:pt x="100" y="119"/>
                    </a:cubicBezTo>
                    <a:cubicBezTo>
                      <a:pt x="97" y="117"/>
                      <a:pt x="95" y="116"/>
                      <a:pt x="93" y="115"/>
                    </a:cubicBezTo>
                    <a:moveTo>
                      <a:pt x="28" y="114"/>
                    </a:moveTo>
                    <a:cubicBezTo>
                      <a:pt x="28" y="115"/>
                      <a:pt x="28" y="115"/>
                      <a:pt x="28" y="115"/>
                    </a:cubicBezTo>
                    <a:cubicBezTo>
                      <a:pt x="28" y="115"/>
                      <a:pt x="28" y="116"/>
                      <a:pt x="28" y="116"/>
                    </a:cubicBezTo>
                    <a:cubicBezTo>
                      <a:pt x="29" y="115"/>
                      <a:pt x="29" y="115"/>
                      <a:pt x="29" y="115"/>
                    </a:cubicBezTo>
                    <a:cubicBezTo>
                      <a:pt x="29" y="115"/>
                      <a:pt x="29" y="114"/>
                      <a:pt x="28" y="114"/>
                    </a:cubicBezTo>
                    <a:moveTo>
                      <a:pt x="31" y="114"/>
                    </a:moveTo>
                    <a:cubicBezTo>
                      <a:pt x="31" y="114"/>
                      <a:pt x="31" y="115"/>
                      <a:pt x="31" y="115"/>
                    </a:cubicBezTo>
                    <a:cubicBezTo>
                      <a:pt x="31" y="115"/>
                      <a:pt x="32" y="115"/>
                      <a:pt x="33" y="116"/>
                    </a:cubicBezTo>
                    <a:cubicBezTo>
                      <a:pt x="33" y="116"/>
                      <a:pt x="33" y="116"/>
                      <a:pt x="33" y="115"/>
                    </a:cubicBezTo>
                    <a:cubicBezTo>
                      <a:pt x="32" y="115"/>
                      <a:pt x="32" y="115"/>
                      <a:pt x="31" y="114"/>
                    </a:cubicBezTo>
                    <a:moveTo>
                      <a:pt x="112" y="114"/>
                    </a:moveTo>
                    <a:cubicBezTo>
                      <a:pt x="111" y="116"/>
                      <a:pt x="109" y="119"/>
                      <a:pt x="108" y="121"/>
                    </a:cubicBezTo>
                    <a:cubicBezTo>
                      <a:pt x="112" y="123"/>
                      <a:pt x="116" y="126"/>
                      <a:pt x="119" y="128"/>
                    </a:cubicBezTo>
                    <a:cubicBezTo>
                      <a:pt x="121" y="126"/>
                      <a:pt x="122" y="123"/>
                      <a:pt x="123" y="121"/>
                    </a:cubicBezTo>
                    <a:cubicBezTo>
                      <a:pt x="121" y="120"/>
                      <a:pt x="119" y="118"/>
                      <a:pt x="117" y="117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0" y="118"/>
                      <a:pt x="116" y="116"/>
                      <a:pt x="112" y="114"/>
                    </a:cubicBezTo>
                    <a:moveTo>
                      <a:pt x="31" y="114"/>
                    </a:moveTo>
                    <a:cubicBezTo>
                      <a:pt x="31" y="114"/>
                      <a:pt x="31" y="114"/>
                      <a:pt x="31" y="114"/>
                    </a:cubicBezTo>
                    <a:cubicBezTo>
                      <a:pt x="32" y="114"/>
                      <a:pt x="32" y="115"/>
                      <a:pt x="33" y="115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3" y="114"/>
                      <a:pt x="32" y="114"/>
                      <a:pt x="31" y="114"/>
                    </a:cubicBezTo>
                    <a:moveTo>
                      <a:pt x="29" y="113"/>
                    </a:moveTo>
                    <a:cubicBezTo>
                      <a:pt x="29" y="113"/>
                      <a:pt x="29" y="113"/>
                      <a:pt x="29" y="114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30" y="113"/>
                      <a:pt x="30" y="113"/>
                      <a:pt x="30" y="113"/>
                    </a:cubicBezTo>
                    <a:cubicBezTo>
                      <a:pt x="30" y="113"/>
                      <a:pt x="29" y="113"/>
                      <a:pt x="29" y="113"/>
                    </a:cubicBezTo>
                    <a:moveTo>
                      <a:pt x="90" y="113"/>
                    </a:moveTo>
                    <a:cubicBezTo>
                      <a:pt x="90" y="113"/>
                      <a:pt x="89" y="113"/>
                      <a:pt x="89" y="114"/>
                    </a:cubicBezTo>
                    <a:cubicBezTo>
                      <a:pt x="90" y="114"/>
                      <a:pt x="90" y="114"/>
                      <a:pt x="90" y="115"/>
                    </a:cubicBezTo>
                    <a:cubicBezTo>
                      <a:pt x="91" y="114"/>
                      <a:pt x="91" y="114"/>
                      <a:pt x="91" y="114"/>
                    </a:cubicBezTo>
                    <a:cubicBezTo>
                      <a:pt x="91" y="113"/>
                      <a:pt x="90" y="113"/>
                      <a:pt x="90" y="113"/>
                    </a:cubicBezTo>
                    <a:moveTo>
                      <a:pt x="83" y="113"/>
                    </a:moveTo>
                    <a:cubicBezTo>
                      <a:pt x="82" y="115"/>
                      <a:pt x="81" y="117"/>
                      <a:pt x="80" y="119"/>
                    </a:cubicBezTo>
                    <a:cubicBezTo>
                      <a:pt x="81" y="119"/>
                      <a:pt x="82" y="120"/>
                      <a:pt x="83" y="120"/>
                    </a:cubicBezTo>
                    <a:cubicBezTo>
                      <a:pt x="84" y="118"/>
                      <a:pt x="85" y="116"/>
                      <a:pt x="86" y="114"/>
                    </a:cubicBezTo>
                    <a:cubicBezTo>
                      <a:pt x="85" y="114"/>
                      <a:pt x="84" y="113"/>
                      <a:pt x="83" y="113"/>
                    </a:cubicBezTo>
                    <a:moveTo>
                      <a:pt x="30" y="112"/>
                    </a:move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30" y="113"/>
                      <a:pt x="30" y="113"/>
                    </a:cubicBezTo>
                    <a:cubicBezTo>
                      <a:pt x="30" y="113"/>
                      <a:pt x="30" y="113"/>
                      <a:pt x="30" y="113"/>
                    </a:cubicBezTo>
                    <a:cubicBezTo>
                      <a:pt x="30" y="113"/>
                      <a:pt x="30" y="113"/>
                      <a:pt x="30" y="112"/>
                    </a:cubicBezTo>
                    <a:moveTo>
                      <a:pt x="33" y="112"/>
                    </a:moveTo>
                    <a:cubicBezTo>
                      <a:pt x="32" y="112"/>
                      <a:pt x="32" y="113"/>
                      <a:pt x="32" y="113"/>
                    </a:cubicBezTo>
                    <a:cubicBezTo>
                      <a:pt x="32" y="113"/>
                      <a:pt x="33" y="114"/>
                      <a:pt x="34" y="114"/>
                    </a:cubicBezTo>
                    <a:cubicBezTo>
                      <a:pt x="34" y="114"/>
                      <a:pt x="34" y="113"/>
                      <a:pt x="34" y="113"/>
                    </a:cubicBezTo>
                    <a:cubicBezTo>
                      <a:pt x="34" y="112"/>
                      <a:pt x="33" y="112"/>
                      <a:pt x="33" y="112"/>
                    </a:cubicBezTo>
                    <a:moveTo>
                      <a:pt x="66" y="111"/>
                    </a:moveTo>
                    <a:cubicBezTo>
                      <a:pt x="65" y="113"/>
                      <a:pt x="65" y="114"/>
                      <a:pt x="64" y="116"/>
                    </a:cubicBezTo>
                    <a:cubicBezTo>
                      <a:pt x="64" y="116"/>
                      <a:pt x="65" y="117"/>
                      <a:pt x="66" y="117"/>
                    </a:cubicBezTo>
                    <a:cubicBezTo>
                      <a:pt x="66" y="117"/>
                      <a:pt x="67" y="116"/>
                      <a:pt x="67" y="115"/>
                    </a:cubicBezTo>
                    <a:cubicBezTo>
                      <a:pt x="67" y="116"/>
                      <a:pt x="66" y="117"/>
                      <a:pt x="66" y="117"/>
                    </a:cubicBezTo>
                    <a:cubicBezTo>
                      <a:pt x="66" y="118"/>
                      <a:pt x="67" y="118"/>
                      <a:pt x="67" y="118"/>
                    </a:cubicBezTo>
                    <a:cubicBezTo>
                      <a:pt x="68" y="117"/>
                      <a:pt x="69" y="115"/>
                      <a:pt x="70" y="113"/>
                    </a:cubicBezTo>
                    <a:cubicBezTo>
                      <a:pt x="69" y="113"/>
                      <a:pt x="68" y="112"/>
                      <a:pt x="66" y="111"/>
                    </a:cubicBezTo>
                    <a:moveTo>
                      <a:pt x="31" y="110"/>
                    </a:moveTo>
                    <a:cubicBezTo>
                      <a:pt x="31" y="111"/>
                      <a:pt x="30" y="111"/>
                      <a:pt x="30" y="112"/>
                    </a:cubicBezTo>
                    <a:cubicBezTo>
                      <a:pt x="30" y="112"/>
                      <a:pt x="30" y="112"/>
                      <a:pt x="30" y="112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31" y="111"/>
                      <a:pt x="31" y="111"/>
                      <a:pt x="31" y="110"/>
                    </a:cubicBezTo>
                    <a:moveTo>
                      <a:pt x="85" y="110"/>
                    </a:moveTo>
                    <a:cubicBezTo>
                      <a:pt x="85" y="110"/>
                      <a:pt x="84" y="111"/>
                      <a:pt x="84" y="111"/>
                    </a:cubicBezTo>
                    <a:cubicBezTo>
                      <a:pt x="85" y="111"/>
                      <a:pt x="86" y="112"/>
                      <a:pt x="87" y="113"/>
                    </a:cubicBezTo>
                    <a:cubicBezTo>
                      <a:pt x="87" y="112"/>
                      <a:pt x="87" y="112"/>
                      <a:pt x="88" y="112"/>
                    </a:cubicBezTo>
                    <a:cubicBezTo>
                      <a:pt x="87" y="111"/>
                      <a:pt x="86" y="110"/>
                      <a:pt x="85" y="110"/>
                    </a:cubicBezTo>
                    <a:moveTo>
                      <a:pt x="49" y="109"/>
                    </a:moveTo>
                    <a:cubicBezTo>
                      <a:pt x="48" y="111"/>
                      <a:pt x="47" y="112"/>
                      <a:pt x="46" y="114"/>
                    </a:cubicBezTo>
                    <a:cubicBezTo>
                      <a:pt x="47" y="114"/>
                      <a:pt x="48" y="115"/>
                      <a:pt x="49" y="115"/>
                    </a:cubicBezTo>
                    <a:cubicBezTo>
                      <a:pt x="50" y="114"/>
                      <a:pt x="51" y="112"/>
                      <a:pt x="51" y="111"/>
                    </a:cubicBezTo>
                    <a:cubicBezTo>
                      <a:pt x="51" y="110"/>
                      <a:pt x="50" y="110"/>
                      <a:pt x="49" y="109"/>
                    </a:cubicBezTo>
                    <a:moveTo>
                      <a:pt x="134" y="109"/>
                    </a:moveTo>
                    <a:cubicBezTo>
                      <a:pt x="133" y="112"/>
                      <a:pt x="131" y="114"/>
                      <a:pt x="129" y="117"/>
                    </a:cubicBezTo>
                    <a:cubicBezTo>
                      <a:pt x="132" y="119"/>
                      <a:pt x="135" y="120"/>
                      <a:pt x="138" y="122"/>
                    </a:cubicBezTo>
                    <a:cubicBezTo>
                      <a:pt x="139" y="119"/>
                      <a:pt x="141" y="117"/>
                      <a:pt x="143" y="114"/>
                    </a:cubicBezTo>
                    <a:cubicBezTo>
                      <a:pt x="140" y="112"/>
                      <a:pt x="137" y="110"/>
                      <a:pt x="134" y="109"/>
                    </a:cubicBezTo>
                    <a:moveTo>
                      <a:pt x="50" y="108"/>
                    </a:moveTo>
                    <a:cubicBezTo>
                      <a:pt x="50" y="108"/>
                      <a:pt x="50" y="108"/>
                      <a:pt x="50" y="108"/>
                    </a:cubicBezTo>
                    <a:cubicBezTo>
                      <a:pt x="50" y="109"/>
                      <a:pt x="51" y="109"/>
                      <a:pt x="52" y="110"/>
                    </a:cubicBezTo>
                    <a:cubicBezTo>
                      <a:pt x="52" y="110"/>
                      <a:pt x="52" y="110"/>
                      <a:pt x="52" y="110"/>
                    </a:cubicBezTo>
                    <a:cubicBezTo>
                      <a:pt x="51" y="109"/>
                      <a:pt x="50" y="109"/>
                      <a:pt x="50" y="108"/>
                    </a:cubicBezTo>
                    <a:moveTo>
                      <a:pt x="98" y="106"/>
                    </a:moveTo>
                    <a:cubicBezTo>
                      <a:pt x="97" y="108"/>
                      <a:pt x="96" y="110"/>
                      <a:pt x="94" y="113"/>
                    </a:cubicBezTo>
                    <a:cubicBezTo>
                      <a:pt x="96" y="114"/>
                      <a:pt x="99" y="115"/>
                      <a:pt x="101" y="117"/>
                    </a:cubicBezTo>
                    <a:cubicBezTo>
                      <a:pt x="102" y="114"/>
                      <a:pt x="104" y="112"/>
                      <a:pt x="105" y="110"/>
                    </a:cubicBezTo>
                    <a:cubicBezTo>
                      <a:pt x="103" y="108"/>
                      <a:pt x="101" y="107"/>
                      <a:pt x="98" y="106"/>
                    </a:cubicBezTo>
                    <a:moveTo>
                      <a:pt x="70" y="105"/>
                    </a:moveTo>
                    <a:cubicBezTo>
                      <a:pt x="69" y="107"/>
                      <a:pt x="68" y="109"/>
                      <a:pt x="67" y="111"/>
                    </a:cubicBezTo>
                    <a:cubicBezTo>
                      <a:pt x="68" y="111"/>
                      <a:pt x="69" y="112"/>
                      <a:pt x="70" y="113"/>
                    </a:cubicBezTo>
                    <a:cubicBezTo>
                      <a:pt x="71" y="111"/>
                      <a:pt x="72" y="109"/>
                      <a:pt x="74" y="107"/>
                    </a:cubicBezTo>
                    <a:cubicBezTo>
                      <a:pt x="72" y="106"/>
                      <a:pt x="71" y="106"/>
                      <a:pt x="70" y="105"/>
                    </a:cubicBezTo>
                    <a:moveTo>
                      <a:pt x="163" y="104"/>
                    </a:moveTo>
                    <a:cubicBezTo>
                      <a:pt x="162" y="106"/>
                      <a:pt x="161" y="108"/>
                      <a:pt x="160" y="110"/>
                    </a:cubicBezTo>
                    <a:cubicBezTo>
                      <a:pt x="160" y="110"/>
                      <a:pt x="160" y="110"/>
                      <a:pt x="160" y="109"/>
                    </a:cubicBezTo>
                    <a:cubicBezTo>
                      <a:pt x="160" y="110"/>
                      <a:pt x="159" y="110"/>
                      <a:pt x="159" y="111"/>
                    </a:cubicBezTo>
                    <a:cubicBezTo>
                      <a:pt x="161" y="112"/>
                      <a:pt x="162" y="113"/>
                      <a:pt x="164" y="114"/>
                    </a:cubicBezTo>
                    <a:cubicBezTo>
                      <a:pt x="165" y="111"/>
                      <a:pt x="166" y="109"/>
                      <a:pt x="168" y="107"/>
                    </a:cubicBezTo>
                    <a:cubicBezTo>
                      <a:pt x="166" y="106"/>
                      <a:pt x="165" y="105"/>
                      <a:pt x="163" y="104"/>
                    </a:cubicBezTo>
                    <a:moveTo>
                      <a:pt x="95" y="104"/>
                    </a:moveTo>
                    <a:cubicBezTo>
                      <a:pt x="94" y="106"/>
                      <a:pt x="92" y="108"/>
                      <a:pt x="91" y="111"/>
                    </a:cubicBezTo>
                    <a:cubicBezTo>
                      <a:pt x="91" y="111"/>
                      <a:pt x="92" y="111"/>
                      <a:pt x="92" y="111"/>
                    </a:cubicBezTo>
                    <a:cubicBezTo>
                      <a:pt x="94" y="109"/>
                      <a:pt x="95" y="107"/>
                      <a:pt x="96" y="104"/>
                    </a:cubicBezTo>
                    <a:cubicBezTo>
                      <a:pt x="96" y="104"/>
                      <a:pt x="96" y="104"/>
                      <a:pt x="95" y="104"/>
                    </a:cubicBezTo>
                    <a:moveTo>
                      <a:pt x="53" y="103"/>
                    </a:moveTo>
                    <a:cubicBezTo>
                      <a:pt x="52" y="105"/>
                      <a:pt x="51" y="106"/>
                      <a:pt x="50" y="108"/>
                    </a:cubicBezTo>
                    <a:cubicBezTo>
                      <a:pt x="51" y="108"/>
                      <a:pt x="52" y="109"/>
                      <a:pt x="52" y="109"/>
                    </a:cubicBezTo>
                    <a:cubicBezTo>
                      <a:pt x="53" y="108"/>
                      <a:pt x="54" y="106"/>
                      <a:pt x="55" y="105"/>
                    </a:cubicBezTo>
                    <a:cubicBezTo>
                      <a:pt x="54" y="104"/>
                      <a:pt x="54" y="104"/>
                      <a:pt x="53" y="103"/>
                    </a:cubicBezTo>
                    <a:moveTo>
                      <a:pt x="38" y="103"/>
                    </a:moveTo>
                    <a:cubicBezTo>
                      <a:pt x="37" y="104"/>
                      <a:pt x="36" y="106"/>
                      <a:pt x="35" y="107"/>
                    </a:cubicBezTo>
                    <a:cubicBezTo>
                      <a:pt x="36" y="107"/>
                      <a:pt x="36" y="108"/>
                      <a:pt x="37" y="108"/>
                    </a:cubicBezTo>
                    <a:cubicBezTo>
                      <a:pt x="38" y="107"/>
                      <a:pt x="39" y="105"/>
                      <a:pt x="39" y="104"/>
                    </a:cubicBezTo>
                    <a:cubicBezTo>
                      <a:pt x="39" y="103"/>
                      <a:pt x="38" y="103"/>
                      <a:pt x="38" y="103"/>
                    </a:cubicBezTo>
                    <a:moveTo>
                      <a:pt x="72" y="102"/>
                    </a:moveTo>
                    <a:cubicBezTo>
                      <a:pt x="72" y="103"/>
                      <a:pt x="72" y="103"/>
                      <a:pt x="71" y="103"/>
                    </a:cubicBezTo>
                    <a:cubicBezTo>
                      <a:pt x="72" y="104"/>
                      <a:pt x="74" y="105"/>
                      <a:pt x="75" y="105"/>
                    </a:cubicBezTo>
                    <a:cubicBezTo>
                      <a:pt x="75" y="105"/>
                      <a:pt x="75" y="105"/>
                      <a:pt x="75" y="104"/>
                    </a:cubicBezTo>
                    <a:cubicBezTo>
                      <a:pt x="74" y="104"/>
                      <a:pt x="73" y="103"/>
                      <a:pt x="72" y="102"/>
                    </a:cubicBezTo>
                    <a:moveTo>
                      <a:pt x="36" y="102"/>
                    </a:moveTo>
                    <a:cubicBezTo>
                      <a:pt x="35" y="103"/>
                      <a:pt x="34" y="105"/>
                      <a:pt x="33" y="106"/>
                    </a:cubicBezTo>
                    <a:cubicBezTo>
                      <a:pt x="34" y="106"/>
                      <a:pt x="34" y="106"/>
                      <a:pt x="34" y="106"/>
                    </a:cubicBezTo>
                    <a:cubicBezTo>
                      <a:pt x="37" y="102"/>
                      <a:pt x="37" y="102"/>
                      <a:pt x="37" y="102"/>
                    </a:cubicBezTo>
                    <a:cubicBezTo>
                      <a:pt x="37" y="102"/>
                      <a:pt x="36" y="102"/>
                      <a:pt x="36" y="102"/>
                    </a:cubicBezTo>
                    <a:moveTo>
                      <a:pt x="38" y="102"/>
                    </a:moveTo>
                    <a:cubicBezTo>
                      <a:pt x="38" y="102"/>
                      <a:pt x="38" y="102"/>
                      <a:pt x="38" y="102"/>
                    </a:cubicBezTo>
                    <a:cubicBezTo>
                      <a:pt x="39" y="102"/>
                      <a:pt x="39" y="102"/>
                      <a:pt x="40" y="103"/>
                    </a:cubicBezTo>
                    <a:cubicBezTo>
                      <a:pt x="40" y="103"/>
                      <a:pt x="40" y="103"/>
                      <a:pt x="40" y="103"/>
                    </a:cubicBezTo>
                    <a:cubicBezTo>
                      <a:pt x="39" y="102"/>
                      <a:pt x="39" y="102"/>
                      <a:pt x="38" y="102"/>
                    </a:cubicBezTo>
                    <a:moveTo>
                      <a:pt x="37" y="101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cubicBezTo>
                      <a:pt x="37" y="101"/>
                      <a:pt x="37" y="101"/>
                      <a:pt x="37" y="101"/>
                    </a:cubicBezTo>
                    <a:moveTo>
                      <a:pt x="165" y="101"/>
                    </a:moveTo>
                    <a:cubicBezTo>
                      <a:pt x="165" y="101"/>
                      <a:pt x="165" y="102"/>
                      <a:pt x="164" y="102"/>
                    </a:cubicBezTo>
                    <a:cubicBezTo>
                      <a:pt x="166" y="103"/>
                      <a:pt x="168" y="104"/>
                      <a:pt x="169" y="105"/>
                    </a:cubicBezTo>
                    <a:cubicBezTo>
                      <a:pt x="169" y="104"/>
                      <a:pt x="170" y="104"/>
                      <a:pt x="170" y="103"/>
                    </a:cubicBezTo>
                    <a:cubicBezTo>
                      <a:pt x="168" y="102"/>
                      <a:pt x="167" y="102"/>
                      <a:pt x="165" y="101"/>
                    </a:cubicBezTo>
                    <a:moveTo>
                      <a:pt x="90" y="101"/>
                    </a:moveTo>
                    <a:cubicBezTo>
                      <a:pt x="89" y="103"/>
                      <a:pt x="87" y="105"/>
                      <a:pt x="86" y="108"/>
                    </a:cubicBezTo>
                    <a:cubicBezTo>
                      <a:pt x="87" y="108"/>
                      <a:pt x="88" y="109"/>
                      <a:pt x="89" y="110"/>
                    </a:cubicBezTo>
                    <a:cubicBezTo>
                      <a:pt x="90" y="107"/>
                      <a:pt x="92" y="105"/>
                      <a:pt x="93" y="102"/>
                    </a:cubicBezTo>
                    <a:cubicBezTo>
                      <a:pt x="92" y="102"/>
                      <a:pt x="91" y="101"/>
                      <a:pt x="90" y="101"/>
                    </a:cubicBezTo>
                    <a:moveTo>
                      <a:pt x="157" y="100"/>
                    </a:moveTo>
                    <a:cubicBezTo>
                      <a:pt x="156" y="103"/>
                      <a:pt x="154" y="105"/>
                      <a:pt x="153" y="107"/>
                    </a:cubicBezTo>
                    <a:cubicBezTo>
                      <a:pt x="154" y="108"/>
                      <a:pt x="156" y="109"/>
                      <a:pt x="157" y="110"/>
                    </a:cubicBezTo>
                    <a:cubicBezTo>
                      <a:pt x="158" y="110"/>
                      <a:pt x="158" y="110"/>
                      <a:pt x="158" y="110"/>
                    </a:cubicBezTo>
                    <a:cubicBezTo>
                      <a:pt x="160" y="108"/>
                      <a:pt x="161" y="106"/>
                      <a:pt x="162" y="104"/>
                    </a:cubicBezTo>
                    <a:cubicBezTo>
                      <a:pt x="161" y="103"/>
                      <a:pt x="159" y="101"/>
                      <a:pt x="157" y="100"/>
                    </a:cubicBezTo>
                    <a:moveTo>
                      <a:pt x="121" y="100"/>
                    </a:moveTo>
                    <a:cubicBezTo>
                      <a:pt x="119" y="103"/>
                      <a:pt x="117" y="106"/>
                      <a:pt x="115" y="109"/>
                    </a:cubicBezTo>
                    <a:cubicBezTo>
                      <a:pt x="116" y="109"/>
                      <a:pt x="117" y="110"/>
                      <a:pt x="117" y="110"/>
                    </a:cubicBezTo>
                    <a:cubicBezTo>
                      <a:pt x="120" y="112"/>
                      <a:pt x="123" y="114"/>
                      <a:pt x="126" y="115"/>
                    </a:cubicBezTo>
                    <a:cubicBezTo>
                      <a:pt x="128" y="113"/>
                      <a:pt x="130" y="110"/>
                      <a:pt x="131" y="107"/>
                    </a:cubicBezTo>
                    <a:cubicBezTo>
                      <a:pt x="128" y="105"/>
                      <a:pt x="124" y="103"/>
                      <a:pt x="121" y="100"/>
                    </a:cubicBezTo>
                    <a:moveTo>
                      <a:pt x="154" y="99"/>
                    </a:moveTo>
                    <a:cubicBezTo>
                      <a:pt x="153" y="101"/>
                      <a:pt x="152" y="103"/>
                      <a:pt x="150" y="106"/>
                    </a:cubicBezTo>
                    <a:cubicBezTo>
                      <a:pt x="150" y="106"/>
                      <a:pt x="151" y="106"/>
                      <a:pt x="151" y="106"/>
                    </a:cubicBezTo>
                    <a:cubicBezTo>
                      <a:pt x="152" y="103"/>
                      <a:pt x="152" y="103"/>
                      <a:pt x="152" y="103"/>
                    </a:cubicBezTo>
                    <a:cubicBezTo>
                      <a:pt x="152" y="104"/>
                      <a:pt x="151" y="105"/>
                      <a:pt x="151" y="106"/>
                    </a:cubicBezTo>
                    <a:cubicBezTo>
                      <a:pt x="151" y="106"/>
                      <a:pt x="151" y="106"/>
                      <a:pt x="151" y="106"/>
                    </a:cubicBezTo>
                    <a:cubicBezTo>
                      <a:pt x="152" y="104"/>
                      <a:pt x="154" y="102"/>
                      <a:pt x="155" y="99"/>
                    </a:cubicBezTo>
                    <a:cubicBezTo>
                      <a:pt x="155" y="99"/>
                      <a:pt x="155" y="99"/>
                      <a:pt x="154" y="99"/>
                    </a:cubicBezTo>
                    <a:moveTo>
                      <a:pt x="57" y="97"/>
                    </a:moveTo>
                    <a:cubicBezTo>
                      <a:pt x="55" y="99"/>
                      <a:pt x="54" y="101"/>
                      <a:pt x="53" y="102"/>
                    </a:cubicBezTo>
                    <a:cubicBezTo>
                      <a:pt x="54" y="103"/>
                      <a:pt x="55" y="103"/>
                      <a:pt x="56" y="104"/>
                    </a:cubicBezTo>
                    <a:cubicBezTo>
                      <a:pt x="57" y="102"/>
                      <a:pt x="58" y="100"/>
                      <a:pt x="59" y="98"/>
                    </a:cubicBezTo>
                    <a:cubicBezTo>
                      <a:pt x="58" y="98"/>
                      <a:pt x="57" y="98"/>
                      <a:pt x="57" y="97"/>
                    </a:cubicBezTo>
                    <a:moveTo>
                      <a:pt x="159" y="97"/>
                    </a:moveTo>
                    <a:cubicBezTo>
                      <a:pt x="159" y="97"/>
                      <a:pt x="158" y="98"/>
                      <a:pt x="158" y="98"/>
                    </a:cubicBezTo>
                    <a:cubicBezTo>
                      <a:pt x="160" y="99"/>
                      <a:pt x="162" y="100"/>
                      <a:pt x="164" y="102"/>
                    </a:cubicBezTo>
                    <a:cubicBezTo>
                      <a:pt x="164" y="101"/>
                      <a:pt x="164" y="101"/>
                      <a:pt x="165" y="100"/>
                    </a:cubicBezTo>
                    <a:cubicBezTo>
                      <a:pt x="163" y="99"/>
                      <a:pt x="161" y="98"/>
                      <a:pt x="159" y="97"/>
                    </a:cubicBezTo>
                    <a:moveTo>
                      <a:pt x="41" y="96"/>
                    </a:moveTo>
                    <a:cubicBezTo>
                      <a:pt x="40" y="98"/>
                      <a:pt x="40" y="99"/>
                      <a:pt x="39" y="101"/>
                    </a:cubicBezTo>
                    <a:cubicBezTo>
                      <a:pt x="39" y="101"/>
                      <a:pt x="40" y="102"/>
                      <a:pt x="40" y="102"/>
                    </a:cubicBezTo>
                    <a:cubicBezTo>
                      <a:pt x="41" y="100"/>
                      <a:pt x="42" y="99"/>
                      <a:pt x="43" y="97"/>
                    </a:cubicBezTo>
                    <a:cubicBezTo>
                      <a:pt x="42" y="97"/>
                      <a:pt x="42" y="97"/>
                      <a:pt x="41" y="96"/>
                    </a:cubicBezTo>
                    <a:moveTo>
                      <a:pt x="41" y="96"/>
                    </a:moveTo>
                    <a:cubicBezTo>
                      <a:pt x="40" y="96"/>
                      <a:pt x="40" y="97"/>
                      <a:pt x="40" y="97"/>
                    </a:cubicBezTo>
                    <a:cubicBezTo>
                      <a:pt x="40" y="97"/>
                      <a:pt x="41" y="96"/>
                      <a:pt x="41" y="96"/>
                    </a:cubicBezTo>
                    <a:cubicBezTo>
                      <a:pt x="41" y="96"/>
                      <a:pt x="41" y="96"/>
                      <a:pt x="41" y="96"/>
                    </a:cubicBezTo>
                    <a:moveTo>
                      <a:pt x="168" y="96"/>
                    </a:moveTo>
                    <a:cubicBezTo>
                      <a:pt x="167" y="97"/>
                      <a:pt x="167" y="98"/>
                      <a:pt x="166" y="100"/>
                    </a:cubicBezTo>
                    <a:cubicBezTo>
                      <a:pt x="167" y="101"/>
                      <a:pt x="169" y="102"/>
                      <a:pt x="170" y="102"/>
                    </a:cubicBezTo>
                    <a:cubicBezTo>
                      <a:pt x="171" y="101"/>
                      <a:pt x="172" y="101"/>
                      <a:pt x="172" y="100"/>
                    </a:cubicBezTo>
                    <a:cubicBezTo>
                      <a:pt x="172" y="99"/>
                      <a:pt x="173" y="99"/>
                      <a:pt x="173" y="98"/>
                    </a:cubicBezTo>
                    <a:cubicBezTo>
                      <a:pt x="171" y="98"/>
                      <a:pt x="170" y="97"/>
                      <a:pt x="168" y="96"/>
                    </a:cubicBezTo>
                    <a:moveTo>
                      <a:pt x="40" y="95"/>
                    </a:moveTo>
                    <a:cubicBezTo>
                      <a:pt x="39" y="97"/>
                      <a:pt x="38" y="99"/>
                      <a:pt x="37" y="100"/>
                    </a:cubicBezTo>
                    <a:cubicBezTo>
                      <a:pt x="37" y="100"/>
                      <a:pt x="38" y="100"/>
                      <a:pt x="38" y="100"/>
                    </a:cubicBezTo>
                    <a:cubicBezTo>
                      <a:pt x="41" y="96"/>
                      <a:pt x="41" y="96"/>
                      <a:pt x="41" y="96"/>
                    </a:cubicBezTo>
                    <a:cubicBezTo>
                      <a:pt x="40" y="96"/>
                      <a:pt x="40" y="96"/>
                      <a:pt x="40" y="95"/>
                    </a:cubicBezTo>
                    <a:moveTo>
                      <a:pt x="156" y="95"/>
                    </a:moveTo>
                    <a:cubicBezTo>
                      <a:pt x="156" y="96"/>
                      <a:pt x="156" y="96"/>
                      <a:pt x="155" y="97"/>
                    </a:cubicBezTo>
                    <a:cubicBezTo>
                      <a:pt x="156" y="97"/>
                      <a:pt x="156" y="97"/>
                      <a:pt x="156" y="97"/>
                    </a:cubicBezTo>
                    <a:cubicBezTo>
                      <a:pt x="157" y="97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6" y="95"/>
                    </a:cubicBezTo>
                    <a:moveTo>
                      <a:pt x="59" y="95"/>
                    </a:moveTo>
                    <a:cubicBezTo>
                      <a:pt x="58" y="95"/>
                      <a:pt x="58" y="95"/>
                      <a:pt x="58" y="96"/>
                    </a:cubicBezTo>
                    <a:cubicBezTo>
                      <a:pt x="59" y="96"/>
                      <a:pt x="59" y="96"/>
                      <a:pt x="60" y="97"/>
                    </a:cubicBezTo>
                    <a:cubicBezTo>
                      <a:pt x="60" y="96"/>
                      <a:pt x="60" y="96"/>
                      <a:pt x="60" y="96"/>
                    </a:cubicBezTo>
                    <a:cubicBezTo>
                      <a:pt x="60" y="95"/>
                      <a:pt x="59" y="95"/>
                      <a:pt x="59" y="95"/>
                    </a:cubicBezTo>
                    <a:moveTo>
                      <a:pt x="58" y="94"/>
                    </a:moveTo>
                    <a:cubicBezTo>
                      <a:pt x="58" y="95"/>
                      <a:pt x="58" y="95"/>
                      <a:pt x="58" y="95"/>
                    </a:cubicBezTo>
                    <a:cubicBezTo>
                      <a:pt x="58" y="95"/>
                      <a:pt x="58" y="96"/>
                      <a:pt x="58" y="96"/>
                    </a:cubicBezTo>
                    <a:cubicBezTo>
                      <a:pt x="58" y="95"/>
                      <a:pt x="58" y="95"/>
                      <a:pt x="59" y="95"/>
                    </a:cubicBezTo>
                    <a:cubicBezTo>
                      <a:pt x="59" y="95"/>
                      <a:pt x="58" y="94"/>
                      <a:pt x="58" y="94"/>
                    </a:cubicBezTo>
                    <a:moveTo>
                      <a:pt x="157" y="94"/>
                    </a:moveTo>
                    <a:cubicBezTo>
                      <a:pt x="157" y="94"/>
                      <a:pt x="157" y="94"/>
                      <a:pt x="157" y="94"/>
                    </a:cubicBezTo>
                    <a:cubicBezTo>
                      <a:pt x="157" y="95"/>
                      <a:pt x="157" y="95"/>
                      <a:pt x="158" y="95"/>
                    </a:cubicBezTo>
                    <a:cubicBezTo>
                      <a:pt x="158" y="95"/>
                      <a:pt x="158" y="94"/>
                      <a:pt x="158" y="94"/>
                    </a:cubicBezTo>
                    <a:cubicBezTo>
                      <a:pt x="157" y="94"/>
                      <a:pt x="157" y="94"/>
                      <a:pt x="157" y="94"/>
                    </a:cubicBezTo>
                    <a:moveTo>
                      <a:pt x="170" y="93"/>
                    </a:moveTo>
                    <a:cubicBezTo>
                      <a:pt x="169" y="94"/>
                      <a:pt x="169" y="94"/>
                      <a:pt x="169" y="95"/>
                    </a:cubicBezTo>
                    <a:cubicBezTo>
                      <a:pt x="170" y="96"/>
                      <a:pt x="172" y="97"/>
                      <a:pt x="173" y="97"/>
                    </a:cubicBezTo>
                    <a:cubicBezTo>
                      <a:pt x="174" y="97"/>
                      <a:pt x="174" y="96"/>
                      <a:pt x="174" y="96"/>
                    </a:cubicBezTo>
                    <a:cubicBezTo>
                      <a:pt x="173" y="95"/>
                      <a:pt x="171" y="94"/>
                      <a:pt x="170" y="93"/>
                    </a:cubicBezTo>
                    <a:moveTo>
                      <a:pt x="144" y="93"/>
                    </a:moveTo>
                    <a:cubicBezTo>
                      <a:pt x="143" y="95"/>
                      <a:pt x="141" y="97"/>
                      <a:pt x="140" y="100"/>
                    </a:cubicBezTo>
                    <a:cubicBezTo>
                      <a:pt x="143" y="101"/>
                      <a:pt x="145" y="103"/>
                      <a:pt x="148" y="104"/>
                    </a:cubicBezTo>
                    <a:cubicBezTo>
                      <a:pt x="149" y="102"/>
                      <a:pt x="151" y="100"/>
                      <a:pt x="152" y="98"/>
                    </a:cubicBezTo>
                    <a:cubicBezTo>
                      <a:pt x="150" y="96"/>
                      <a:pt x="147" y="94"/>
                      <a:pt x="144" y="93"/>
                    </a:cubicBezTo>
                    <a:moveTo>
                      <a:pt x="78" y="93"/>
                    </a:moveTo>
                    <a:cubicBezTo>
                      <a:pt x="76" y="95"/>
                      <a:pt x="75" y="98"/>
                      <a:pt x="73" y="100"/>
                    </a:cubicBezTo>
                    <a:cubicBezTo>
                      <a:pt x="74" y="101"/>
                      <a:pt x="75" y="102"/>
                      <a:pt x="76" y="102"/>
                    </a:cubicBezTo>
                    <a:cubicBezTo>
                      <a:pt x="78" y="100"/>
                      <a:pt x="80" y="97"/>
                      <a:pt x="81" y="95"/>
                    </a:cubicBezTo>
                    <a:cubicBezTo>
                      <a:pt x="81" y="95"/>
                      <a:pt x="81" y="95"/>
                      <a:pt x="81" y="95"/>
                    </a:cubicBezTo>
                    <a:cubicBezTo>
                      <a:pt x="77" y="101"/>
                      <a:pt x="77" y="101"/>
                      <a:pt x="77" y="101"/>
                    </a:cubicBezTo>
                    <a:cubicBezTo>
                      <a:pt x="78" y="99"/>
                      <a:pt x="79" y="97"/>
                      <a:pt x="81" y="95"/>
                    </a:cubicBezTo>
                    <a:cubicBezTo>
                      <a:pt x="80" y="94"/>
                      <a:pt x="79" y="93"/>
                      <a:pt x="78" y="93"/>
                    </a:cubicBezTo>
                    <a:moveTo>
                      <a:pt x="162" y="92"/>
                    </a:moveTo>
                    <a:cubicBezTo>
                      <a:pt x="161" y="93"/>
                      <a:pt x="161" y="94"/>
                      <a:pt x="160" y="95"/>
                    </a:cubicBezTo>
                    <a:cubicBezTo>
                      <a:pt x="161" y="96"/>
                      <a:pt x="162" y="96"/>
                      <a:pt x="163" y="97"/>
                    </a:cubicBezTo>
                    <a:cubicBezTo>
                      <a:pt x="160" y="95"/>
                      <a:pt x="160" y="95"/>
                      <a:pt x="160" y="95"/>
                    </a:cubicBezTo>
                    <a:cubicBezTo>
                      <a:pt x="160" y="95"/>
                      <a:pt x="160" y="96"/>
                      <a:pt x="160" y="96"/>
                    </a:cubicBezTo>
                    <a:cubicBezTo>
                      <a:pt x="161" y="97"/>
                      <a:pt x="163" y="98"/>
                      <a:pt x="165" y="99"/>
                    </a:cubicBezTo>
                    <a:cubicBezTo>
                      <a:pt x="166" y="98"/>
                      <a:pt x="167" y="97"/>
                      <a:pt x="168" y="95"/>
                    </a:cubicBezTo>
                    <a:cubicBezTo>
                      <a:pt x="166" y="94"/>
                      <a:pt x="164" y="93"/>
                      <a:pt x="162" y="92"/>
                    </a:cubicBezTo>
                    <a:moveTo>
                      <a:pt x="106" y="92"/>
                    </a:moveTo>
                    <a:cubicBezTo>
                      <a:pt x="105" y="95"/>
                      <a:pt x="103" y="98"/>
                      <a:pt x="101" y="101"/>
                    </a:cubicBezTo>
                    <a:cubicBezTo>
                      <a:pt x="103" y="102"/>
                      <a:pt x="106" y="103"/>
                      <a:pt x="108" y="105"/>
                    </a:cubicBezTo>
                    <a:cubicBezTo>
                      <a:pt x="110" y="102"/>
                      <a:pt x="111" y="99"/>
                      <a:pt x="113" y="96"/>
                    </a:cubicBezTo>
                    <a:cubicBezTo>
                      <a:pt x="111" y="94"/>
                      <a:pt x="109" y="93"/>
                      <a:pt x="106" y="92"/>
                    </a:cubicBezTo>
                    <a:moveTo>
                      <a:pt x="159" y="90"/>
                    </a:moveTo>
                    <a:cubicBezTo>
                      <a:pt x="158" y="91"/>
                      <a:pt x="158" y="93"/>
                      <a:pt x="157" y="94"/>
                    </a:cubicBezTo>
                    <a:cubicBezTo>
                      <a:pt x="158" y="94"/>
                      <a:pt x="158" y="94"/>
                      <a:pt x="158" y="94"/>
                    </a:cubicBezTo>
                    <a:cubicBezTo>
                      <a:pt x="159" y="93"/>
                      <a:pt x="159" y="92"/>
                      <a:pt x="160" y="91"/>
                    </a:cubicBezTo>
                    <a:cubicBezTo>
                      <a:pt x="160" y="91"/>
                      <a:pt x="159" y="91"/>
                      <a:pt x="159" y="90"/>
                    </a:cubicBezTo>
                    <a:moveTo>
                      <a:pt x="45" y="90"/>
                    </a:moveTo>
                    <a:cubicBezTo>
                      <a:pt x="44" y="92"/>
                      <a:pt x="43" y="94"/>
                      <a:pt x="42" y="95"/>
                    </a:cubicBezTo>
                    <a:cubicBezTo>
                      <a:pt x="42" y="96"/>
                      <a:pt x="43" y="96"/>
                      <a:pt x="43" y="96"/>
                    </a:cubicBezTo>
                    <a:cubicBezTo>
                      <a:pt x="44" y="95"/>
                      <a:pt x="45" y="93"/>
                      <a:pt x="46" y="91"/>
                    </a:cubicBezTo>
                    <a:cubicBezTo>
                      <a:pt x="46" y="91"/>
                      <a:pt x="45" y="91"/>
                      <a:pt x="45" y="90"/>
                    </a:cubicBezTo>
                    <a:moveTo>
                      <a:pt x="103" y="90"/>
                    </a:moveTo>
                    <a:cubicBezTo>
                      <a:pt x="102" y="93"/>
                      <a:pt x="100" y="96"/>
                      <a:pt x="98" y="99"/>
                    </a:cubicBezTo>
                    <a:cubicBezTo>
                      <a:pt x="98" y="99"/>
                      <a:pt x="99" y="99"/>
                      <a:pt x="99" y="100"/>
                    </a:cubicBezTo>
                    <a:cubicBezTo>
                      <a:pt x="101" y="97"/>
                      <a:pt x="103" y="94"/>
                      <a:pt x="105" y="90"/>
                    </a:cubicBezTo>
                    <a:cubicBezTo>
                      <a:pt x="104" y="90"/>
                      <a:pt x="104" y="90"/>
                      <a:pt x="103" y="90"/>
                    </a:cubicBezTo>
                    <a:moveTo>
                      <a:pt x="146" y="90"/>
                    </a:moveTo>
                    <a:cubicBezTo>
                      <a:pt x="146" y="90"/>
                      <a:pt x="146" y="90"/>
                      <a:pt x="146" y="91"/>
                    </a:cubicBezTo>
                    <a:cubicBezTo>
                      <a:pt x="148" y="92"/>
                      <a:pt x="151" y="94"/>
                      <a:pt x="153" y="95"/>
                    </a:cubicBezTo>
                    <a:cubicBezTo>
                      <a:pt x="154" y="95"/>
                      <a:pt x="154" y="95"/>
                      <a:pt x="154" y="94"/>
                    </a:cubicBezTo>
                    <a:cubicBezTo>
                      <a:pt x="152" y="93"/>
                      <a:pt x="149" y="91"/>
                      <a:pt x="146" y="90"/>
                    </a:cubicBezTo>
                    <a:moveTo>
                      <a:pt x="44" y="90"/>
                    </a:moveTo>
                    <a:cubicBezTo>
                      <a:pt x="43" y="91"/>
                      <a:pt x="42" y="93"/>
                      <a:pt x="41" y="95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4" y="90"/>
                      <a:pt x="44" y="90"/>
                      <a:pt x="44" y="90"/>
                    </a:cubicBezTo>
                    <a:cubicBezTo>
                      <a:pt x="43" y="92"/>
                      <a:pt x="42" y="94"/>
                      <a:pt x="41" y="95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42" y="94"/>
                      <a:pt x="43" y="92"/>
                      <a:pt x="45" y="90"/>
                    </a:cubicBezTo>
                    <a:cubicBezTo>
                      <a:pt x="44" y="90"/>
                      <a:pt x="44" y="90"/>
                      <a:pt x="44" y="90"/>
                    </a:cubicBezTo>
                    <a:moveTo>
                      <a:pt x="163" y="89"/>
                    </a:moveTo>
                    <a:cubicBezTo>
                      <a:pt x="163" y="90"/>
                      <a:pt x="163" y="91"/>
                      <a:pt x="163" y="91"/>
                    </a:cubicBezTo>
                    <a:cubicBezTo>
                      <a:pt x="164" y="92"/>
                      <a:pt x="166" y="93"/>
                      <a:pt x="168" y="94"/>
                    </a:cubicBezTo>
                    <a:cubicBezTo>
                      <a:pt x="168" y="94"/>
                      <a:pt x="169" y="93"/>
                      <a:pt x="169" y="93"/>
                    </a:cubicBezTo>
                    <a:cubicBezTo>
                      <a:pt x="167" y="92"/>
                      <a:pt x="165" y="91"/>
                      <a:pt x="163" y="89"/>
                    </a:cubicBezTo>
                    <a:moveTo>
                      <a:pt x="48" y="89"/>
                    </a:move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48" y="89"/>
                      <a:pt x="48" y="89"/>
                      <a:pt x="48" y="89"/>
                    </a:cubicBezTo>
                    <a:moveTo>
                      <a:pt x="48" y="89"/>
                    </a:moveTo>
                    <a:cubicBezTo>
                      <a:pt x="48" y="89"/>
                      <a:pt x="48" y="89"/>
                      <a:pt x="48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9"/>
                      <a:pt x="49" y="89"/>
                      <a:pt x="48" y="89"/>
                    </a:cubicBezTo>
                    <a:moveTo>
                      <a:pt x="85" y="88"/>
                    </a:moveTo>
                    <a:cubicBezTo>
                      <a:pt x="84" y="91"/>
                      <a:pt x="84" y="91"/>
                      <a:pt x="84" y="91"/>
                    </a:cubicBezTo>
                    <a:cubicBezTo>
                      <a:pt x="84" y="91"/>
                      <a:pt x="84" y="91"/>
                      <a:pt x="84" y="91"/>
                    </a:cubicBezTo>
                    <a:cubicBezTo>
                      <a:pt x="84" y="90"/>
                      <a:pt x="85" y="89"/>
                      <a:pt x="85" y="88"/>
                    </a:cubicBezTo>
                    <a:moveTo>
                      <a:pt x="46" y="88"/>
                    </a:moveTo>
                    <a:cubicBezTo>
                      <a:pt x="46" y="88"/>
                      <a:pt x="46" y="88"/>
                      <a:pt x="46" y="89"/>
                    </a:cubicBezTo>
                    <a:cubicBezTo>
                      <a:pt x="46" y="89"/>
                      <a:pt x="47" y="89"/>
                      <a:pt x="47" y="90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7" y="89"/>
                      <a:pt x="47" y="88"/>
                      <a:pt x="46" y="88"/>
                    </a:cubicBezTo>
                    <a:moveTo>
                      <a:pt x="147" y="88"/>
                    </a:moveTo>
                    <a:cubicBezTo>
                      <a:pt x="147" y="88"/>
                      <a:pt x="147" y="88"/>
                      <a:pt x="147" y="89"/>
                    </a:cubicBezTo>
                    <a:cubicBezTo>
                      <a:pt x="150" y="90"/>
                      <a:pt x="152" y="92"/>
                      <a:pt x="155" y="93"/>
                    </a:cubicBezTo>
                    <a:cubicBezTo>
                      <a:pt x="155" y="93"/>
                      <a:pt x="155" y="93"/>
                      <a:pt x="155" y="92"/>
                    </a:cubicBezTo>
                    <a:cubicBezTo>
                      <a:pt x="147" y="88"/>
                      <a:pt x="147" y="88"/>
                      <a:pt x="147" y="88"/>
                    </a:cubicBezTo>
                    <a:moveTo>
                      <a:pt x="161" y="88"/>
                    </a:moveTo>
                    <a:cubicBezTo>
                      <a:pt x="160" y="88"/>
                      <a:pt x="160" y="89"/>
                      <a:pt x="160" y="89"/>
                    </a:cubicBezTo>
                    <a:cubicBezTo>
                      <a:pt x="160" y="90"/>
                      <a:pt x="160" y="90"/>
                      <a:pt x="161" y="90"/>
                    </a:cubicBezTo>
                    <a:cubicBezTo>
                      <a:pt x="161" y="89"/>
                      <a:pt x="161" y="89"/>
                      <a:pt x="162" y="88"/>
                    </a:cubicBezTo>
                    <a:cubicBezTo>
                      <a:pt x="161" y="88"/>
                      <a:pt x="161" y="88"/>
                      <a:pt x="161" y="88"/>
                    </a:cubicBezTo>
                    <a:moveTo>
                      <a:pt x="173" y="88"/>
                    </a:moveTo>
                    <a:cubicBezTo>
                      <a:pt x="173" y="88"/>
                      <a:pt x="173" y="88"/>
                      <a:pt x="172" y="89"/>
                    </a:cubicBezTo>
                    <a:cubicBezTo>
                      <a:pt x="174" y="89"/>
                      <a:pt x="175" y="90"/>
                      <a:pt x="176" y="91"/>
                    </a:cubicBezTo>
                    <a:cubicBezTo>
                      <a:pt x="176" y="91"/>
                      <a:pt x="177" y="91"/>
                      <a:pt x="177" y="91"/>
                    </a:cubicBezTo>
                    <a:cubicBezTo>
                      <a:pt x="177" y="91"/>
                      <a:pt x="177" y="91"/>
                      <a:pt x="177" y="91"/>
                    </a:cubicBezTo>
                    <a:cubicBezTo>
                      <a:pt x="177" y="91"/>
                      <a:pt x="177" y="91"/>
                      <a:pt x="178" y="90"/>
                    </a:cubicBezTo>
                    <a:cubicBezTo>
                      <a:pt x="176" y="89"/>
                      <a:pt x="175" y="88"/>
                      <a:pt x="173" y="88"/>
                    </a:cubicBezTo>
                    <a:moveTo>
                      <a:pt x="45" y="88"/>
                    </a:moveTo>
                    <a:cubicBezTo>
                      <a:pt x="45" y="88"/>
                      <a:pt x="45" y="88"/>
                      <a:pt x="45" y="88"/>
                    </a:cubicBezTo>
                    <a:cubicBezTo>
                      <a:pt x="45" y="88"/>
                      <a:pt x="45" y="88"/>
                      <a:pt x="46" y="88"/>
                    </a:cubicBezTo>
                    <a:cubicBezTo>
                      <a:pt x="46" y="88"/>
                      <a:pt x="46" y="88"/>
                      <a:pt x="46" y="88"/>
                    </a:cubicBezTo>
                    <a:cubicBezTo>
                      <a:pt x="46" y="88"/>
                      <a:pt x="45" y="88"/>
                      <a:pt x="45" y="88"/>
                    </a:cubicBezTo>
                    <a:moveTo>
                      <a:pt x="46" y="87"/>
                    </a:moveTo>
                    <a:cubicBezTo>
                      <a:pt x="46" y="88"/>
                      <a:pt x="46" y="88"/>
                      <a:pt x="46" y="88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8" y="88"/>
                    </a:cubicBezTo>
                    <a:cubicBezTo>
                      <a:pt x="47" y="88"/>
                      <a:pt x="47" y="88"/>
                      <a:pt x="46" y="87"/>
                    </a:cubicBezTo>
                    <a:moveTo>
                      <a:pt x="45" y="87"/>
                    </a:moveTo>
                    <a:cubicBezTo>
                      <a:pt x="45" y="87"/>
                      <a:pt x="45" y="87"/>
                      <a:pt x="45" y="87"/>
                    </a:cubicBezTo>
                    <a:cubicBezTo>
                      <a:pt x="46" y="88"/>
                      <a:pt x="46" y="88"/>
                      <a:pt x="46" y="88"/>
                    </a:cubicBezTo>
                    <a:cubicBezTo>
                      <a:pt x="46" y="88"/>
                      <a:pt x="46" y="88"/>
                      <a:pt x="46" y="87"/>
                    </a:cubicBezTo>
                    <a:cubicBezTo>
                      <a:pt x="46" y="87"/>
                      <a:pt x="46" y="87"/>
                      <a:pt x="45" y="87"/>
                    </a:cubicBezTo>
                    <a:moveTo>
                      <a:pt x="98" y="87"/>
                    </a:moveTo>
                    <a:cubicBezTo>
                      <a:pt x="97" y="90"/>
                      <a:pt x="95" y="93"/>
                      <a:pt x="93" y="96"/>
                    </a:cubicBezTo>
                    <a:cubicBezTo>
                      <a:pt x="94" y="97"/>
                      <a:pt x="95" y="97"/>
                      <a:pt x="96" y="98"/>
                    </a:cubicBezTo>
                    <a:cubicBezTo>
                      <a:pt x="98" y="95"/>
                      <a:pt x="99" y="92"/>
                      <a:pt x="101" y="88"/>
                    </a:cubicBezTo>
                    <a:cubicBezTo>
                      <a:pt x="100" y="88"/>
                      <a:pt x="99" y="87"/>
                      <a:pt x="98" y="87"/>
                    </a:cubicBezTo>
                    <a:moveTo>
                      <a:pt x="64" y="85"/>
                    </a:moveTo>
                    <a:cubicBezTo>
                      <a:pt x="62" y="88"/>
                      <a:pt x="61" y="90"/>
                      <a:pt x="60" y="92"/>
                    </a:cubicBezTo>
                    <a:cubicBezTo>
                      <a:pt x="60" y="92"/>
                      <a:pt x="60" y="92"/>
                      <a:pt x="60" y="93"/>
                    </a:cubicBezTo>
                    <a:cubicBezTo>
                      <a:pt x="61" y="90"/>
                      <a:pt x="63" y="88"/>
                      <a:pt x="64" y="85"/>
                    </a:cubicBezTo>
                    <a:moveTo>
                      <a:pt x="135" y="97"/>
                    </a:moveTo>
                    <a:cubicBezTo>
                      <a:pt x="134" y="96"/>
                      <a:pt x="133" y="95"/>
                      <a:pt x="132" y="95"/>
                    </a:cubicBezTo>
                    <a:cubicBezTo>
                      <a:pt x="133" y="95"/>
                      <a:pt x="134" y="96"/>
                      <a:pt x="135" y="97"/>
                    </a:cubicBezTo>
                    <a:moveTo>
                      <a:pt x="130" y="85"/>
                    </a:moveTo>
                    <a:cubicBezTo>
                      <a:pt x="129" y="87"/>
                      <a:pt x="128" y="89"/>
                      <a:pt x="126" y="91"/>
                    </a:cubicBezTo>
                    <a:cubicBezTo>
                      <a:pt x="130" y="94"/>
                      <a:pt x="133" y="96"/>
                      <a:pt x="137" y="98"/>
                    </a:cubicBezTo>
                    <a:cubicBezTo>
                      <a:pt x="138" y="95"/>
                      <a:pt x="139" y="93"/>
                      <a:pt x="141" y="91"/>
                    </a:cubicBezTo>
                    <a:cubicBezTo>
                      <a:pt x="137" y="89"/>
                      <a:pt x="134" y="87"/>
                      <a:pt x="130" y="85"/>
                    </a:cubicBezTo>
                    <a:moveTo>
                      <a:pt x="149" y="85"/>
                    </a:moveTo>
                    <a:cubicBezTo>
                      <a:pt x="149" y="86"/>
                      <a:pt x="148" y="87"/>
                      <a:pt x="147" y="88"/>
                    </a:cubicBezTo>
                    <a:cubicBezTo>
                      <a:pt x="148" y="88"/>
                      <a:pt x="148" y="88"/>
                      <a:pt x="149" y="89"/>
                    </a:cubicBezTo>
                    <a:cubicBezTo>
                      <a:pt x="151" y="90"/>
                      <a:pt x="153" y="91"/>
                      <a:pt x="155" y="92"/>
                    </a:cubicBezTo>
                    <a:cubicBezTo>
                      <a:pt x="156" y="91"/>
                      <a:pt x="156" y="90"/>
                      <a:pt x="157" y="89"/>
                    </a:cubicBezTo>
                    <a:cubicBezTo>
                      <a:pt x="154" y="88"/>
                      <a:pt x="152" y="86"/>
                      <a:pt x="149" y="85"/>
                    </a:cubicBezTo>
                    <a:moveTo>
                      <a:pt x="64" y="85"/>
                    </a:moveTo>
                    <a:cubicBezTo>
                      <a:pt x="64" y="85"/>
                      <a:pt x="64" y="85"/>
                      <a:pt x="64" y="85"/>
                    </a:cubicBezTo>
                    <a:cubicBezTo>
                      <a:pt x="63" y="88"/>
                      <a:pt x="61" y="90"/>
                      <a:pt x="60" y="93"/>
                    </a:cubicBezTo>
                    <a:cubicBezTo>
                      <a:pt x="60" y="93"/>
                      <a:pt x="61" y="93"/>
                      <a:pt x="62" y="94"/>
                    </a:cubicBezTo>
                    <a:cubicBezTo>
                      <a:pt x="63" y="91"/>
                      <a:pt x="65" y="88"/>
                      <a:pt x="67" y="86"/>
                    </a:cubicBezTo>
                    <a:cubicBezTo>
                      <a:pt x="66" y="85"/>
                      <a:pt x="65" y="85"/>
                      <a:pt x="64" y="85"/>
                    </a:cubicBezTo>
                    <a:moveTo>
                      <a:pt x="175" y="84"/>
                    </a:moveTo>
                    <a:cubicBezTo>
                      <a:pt x="175" y="85"/>
                      <a:pt x="174" y="85"/>
                      <a:pt x="174" y="86"/>
                    </a:cubicBezTo>
                    <a:cubicBezTo>
                      <a:pt x="176" y="87"/>
                      <a:pt x="177" y="88"/>
                      <a:pt x="179" y="89"/>
                    </a:cubicBezTo>
                    <a:cubicBezTo>
                      <a:pt x="179" y="88"/>
                      <a:pt x="179" y="88"/>
                      <a:pt x="180" y="87"/>
                    </a:cubicBezTo>
                    <a:cubicBezTo>
                      <a:pt x="178" y="86"/>
                      <a:pt x="176" y="85"/>
                      <a:pt x="175" y="84"/>
                    </a:cubicBezTo>
                    <a:moveTo>
                      <a:pt x="175" y="84"/>
                    </a:moveTo>
                    <a:cubicBezTo>
                      <a:pt x="175" y="84"/>
                      <a:pt x="175" y="84"/>
                      <a:pt x="175" y="84"/>
                    </a:cubicBezTo>
                    <a:cubicBezTo>
                      <a:pt x="177" y="85"/>
                      <a:pt x="178" y="86"/>
                      <a:pt x="180" y="87"/>
                    </a:cubicBezTo>
                    <a:cubicBezTo>
                      <a:pt x="180" y="87"/>
                      <a:pt x="180" y="87"/>
                      <a:pt x="180" y="86"/>
                    </a:cubicBezTo>
                    <a:cubicBezTo>
                      <a:pt x="178" y="86"/>
                      <a:pt x="177" y="85"/>
                      <a:pt x="175" y="84"/>
                    </a:cubicBezTo>
                    <a:moveTo>
                      <a:pt x="167" y="84"/>
                    </a:moveTo>
                    <a:cubicBezTo>
                      <a:pt x="167" y="84"/>
                      <a:pt x="166" y="84"/>
                      <a:pt x="166" y="85"/>
                    </a:cubicBezTo>
                    <a:cubicBezTo>
                      <a:pt x="168" y="86"/>
                      <a:pt x="169" y="87"/>
                      <a:pt x="171" y="88"/>
                    </a:cubicBezTo>
                    <a:cubicBezTo>
                      <a:pt x="171" y="88"/>
                      <a:pt x="172" y="88"/>
                      <a:pt x="172" y="88"/>
                    </a:cubicBezTo>
                    <a:cubicBezTo>
                      <a:pt x="172" y="88"/>
                      <a:pt x="172" y="88"/>
                      <a:pt x="173" y="87"/>
                    </a:cubicBezTo>
                    <a:cubicBezTo>
                      <a:pt x="172" y="87"/>
                      <a:pt x="172" y="87"/>
                      <a:pt x="172" y="87"/>
                    </a:cubicBezTo>
                    <a:cubicBezTo>
                      <a:pt x="170" y="86"/>
                      <a:pt x="169" y="85"/>
                      <a:pt x="167" y="84"/>
                    </a:cubicBezTo>
                    <a:moveTo>
                      <a:pt x="167" y="83"/>
                    </a:moveTo>
                    <a:cubicBezTo>
                      <a:pt x="167" y="83"/>
                      <a:pt x="167" y="83"/>
                      <a:pt x="167" y="83"/>
                    </a:cubicBezTo>
                    <a:cubicBezTo>
                      <a:pt x="168" y="84"/>
                      <a:pt x="168" y="84"/>
                      <a:pt x="168" y="84"/>
                    </a:cubicBezTo>
                    <a:cubicBezTo>
                      <a:pt x="168" y="84"/>
                      <a:pt x="168" y="84"/>
                      <a:pt x="167" y="83"/>
                    </a:cubicBezTo>
                    <a:moveTo>
                      <a:pt x="176" y="83"/>
                    </a:moveTo>
                    <a:cubicBezTo>
                      <a:pt x="176" y="83"/>
                      <a:pt x="176" y="83"/>
                      <a:pt x="176" y="83"/>
                    </a:cubicBezTo>
                    <a:cubicBezTo>
                      <a:pt x="177" y="84"/>
                      <a:pt x="179" y="85"/>
                      <a:pt x="180" y="86"/>
                    </a:cubicBezTo>
                    <a:cubicBezTo>
                      <a:pt x="180" y="86"/>
                      <a:pt x="180" y="86"/>
                      <a:pt x="181" y="85"/>
                    </a:cubicBezTo>
                    <a:cubicBezTo>
                      <a:pt x="179" y="85"/>
                      <a:pt x="177" y="84"/>
                      <a:pt x="176" y="83"/>
                    </a:cubicBezTo>
                    <a:moveTo>
                      <a:pt x="151" y="82"/>
                    </a:moveTo>
                    <a:cubicBezTo>
                      <a:pt x="151" y="83"/>
                      <a:pt x="150" y="83"/>
                      <a:pt x="150" y="84"/>
                    </a:cubicBezTo>
                    <a:cubicBezTo>
                      <a:pt x="153" y="85"/>
                      <a:pt x="155" y="87"/>
                      <a:pt x="158" y="88"/>
                    </a:cubicBezTo>
                    <a:cubicBezTo>
                      <a:pt x="158" y="88"/>
                      <a:pt x="158" y="87"/>
                      <a:pt x="159" y="87"/>
                    </a:cubicBezTo>
                    <a:cubicBezTo>
                      <a:pt x="156" y="85"/>
                      <a:pt x="153" y="84"/>
                      <a:pt x="151" y="82"/>
                    </a:cubicBezTo>
                    <a:moveTo>
                      <a:pt x="164" y="82"/>
                    </a:moveTo>
                    <a:cubicBezTo>
                      <a:pt x="164" y="82"/>
                      <a:pt x="164" y="83"/>
                      <a:pt x="163" y="83"/>
                    </a:cubicBezTo>
                    <a:cubicBezTo>
                      <a:pt x="164" y="83"/>
                      <a:pt x="164" y="83"/>
                      <a:pt x="164" y="84"/>
                    </a:cubicBezTo>
                    <a:cubicBezTo>
                      <a:pt x="165" y="83"/>
                      <a:pt x="165" y="83"/>
                      <a:pt x="165" y="82"/>
                    </a:cubicBezTo>
                    <a:cubicBezTo>
                      <a:pt x="165" y="82"/>
                      <a:pt x="164" y="82"/>
                      <a:pt x="164" y="82"/>
                    </a:cubicBezTo>
                    <a:moveTo>
                      <a:pt x="132" y="81"/>
                    </a:moveTo>
                    <a:cubicBezTo>
                      <a:pt x="132" y="82"/>
                      <a:pt x="132" y="82"/>
                      <a:pt x="132" y="83"/>
                    </a:cubicBezTo>
                    <a:cubicBezTo>
                      <a:pt x="135" y="85"/>
                      <a:pt x="138" y="87"/>
                      <a:pt x="142" y="89"/>
                    </a:cubicBezTo>
                    <a:cubicBezTo>
                      <a:pt x="142" y="88"/>
                      <a:pt x="142" y="88"/>
                      <a:pt x="143" y="87"/>
                    </a:cubicBezTo>
                    <a:cubicBezTo>
                      <a:pt x="139" y="85"/>
                      <a:pt x="136" y="83"/>
                      <a:pt x="132" y="81"/>
                    </a:cubicBezTo>
                    <a:moveTo>
                      <a:pt x="164" y="81"/>
                    </a:moveTo>
                    <a:cubicBezTo>
                      <a:pt x="164" y="81"/>
                      <a:pt x="164" y="81"/>
                      <a:pt x="164" y="81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5" y="82"/>
                      <a:pt x="165" y="82"/>
                      <a:pt x="165" y="82"/>
                    </a:cubicBezTo>
                    <a:cubicBezTo>
                      <a:pt x="165" y="82"/>
                      <a:pt x="165" y="81"/>
                      <a:pt x="164" y="81"/>
                    </a:cubicBezTo>
                    <a:moveTo>
                      <a:pt x="169" y="81"/>
                    </a:moveTo>
                    <a:cubicBezTo>
                      <a:pt x="168" y="81"/>
                      <a:pt x="168" y="82"/>
                      <a:pt x="168" y="82"/>
                    </a:cubicBezTo>
                    <a:cubicBezTo>
                      <a:pt x="170" y="83"/>
                      <a:pt x="172" y="84"/>
                      <a:pt x="174" y="86"/>
                    </a:cubicBezTo>
                    <a:cubicBezTo>
                      <a:pt x="174" y="85"/>
                      <a:pt x="174" y="85"/>
                      <a:pt x="174" y="84"/>
                    </a:cubicBezTo>
                    <a:cubicBezTo>
                      <a:pt x="172" y="83"/>
                      <a:pt x="171" y="82"/>
                      <a:pt x="169" y="81"/>
                    </a:cubicBezTo>
                    <a:moveTo>
                      <a:pt x="133" y="80"/>
                    </a:moveTo>
                    <a:cubicBezTo>
                      <a:pt x="133" y="80"/>
                      <a:pt x="133" y="80"/>
                      <a:pt x="133" y="80"/>
                    </a:cubicBezTo>
                    <a:cubicBezTo>
                      <a:pt x="136" y="82"/>
                      <a:pt x="140" y="84"/>
                      <a:pt x="143" y="86"/>
                    </a:cubicBezTo>
                    <a:cubicBezTo>
                      <a:pt x="143" y="86"/>
                      <a:pt x="143" y="86"/>
                      <a:pt x="143" y="86"/>
                    </a:cubicBezTo>
                    <a:cubicBezTo>
                      <a:pt x="133" y="80"/>
                      <a:pt x="133" y="80"/>
                      <a:pt x="133" y="80"/>
                    </a:cubicBezTo>
                    <a:moveTo>
                      <a:pt x="169" y="80"/>
                    </a:moveTo>
                    <a:cubicBezTo>
                      <a:pt x="169" y="80"/>
                      <a:pt x="169" y="80"/>
                      <a:pt x="169" y="80"/>
                    </a:cubicBezTo>
                    <a:cubicBezTo>
                      <a:pt x="171" y="82"/>
                      <a:pt x="173" y="83"/>
                      <a:pt x="175" y="84"/>
                    </a:cubicBezTo>
                    <a:cubicBezTo>
                      <a:pt x="175" y="84"/>
                      <a:pt x="175" y="84"/>
                      <a:pt x="175" y="83"/>
                    </a:cubicBezTo>
                    <a:cubicBezTo>
                      <a:pt x="174" y="83"/>
                      <a:pt x="173" y="82"/>
                      <a:pt x="171" y="81"/>
                    </a:cubicBezTo>
                    <a:cubicBezTo>
                      <a:pt x="171" y="81"/>
                      <a:pt x="171" y="81"/>
                      <a:pt x="171" y="81"/>
                    </a:cubicBezTo>
                    <a:cubicBezTo>
                      <a:pt x="170" y="81"/>
                      <a:pt x="169" y="80"/>
                      <a:pt x="169" y="80"/>
                    </a:cubicBezTo>
                    <a:moveTo>
                      <a:pt x="166" y="79"/>
                    </a:moveTo>
                    <a:cubicBezTo>
                      <a:pt x="165" y="80"/>
                      <a:pt x="165" y="80"/>
                      <a:pt x="165" y="80"/>
                    </a:cubicBezTo>
                    <a:cubicBezTo>
                      <a:pt x="165" y="81"/>
                      <a:pt x="166" y="81"/>
                      <a:pt x="166" y="81"/>
                    </a:cubicBezTo>
                    <a:cubicBezTo>
                      <a:pt x="166" y="81"/>
                      <a:pt x="166" y="80"/>
                      <a:pt x="167" y="80"/>
                    </a:cubicBezTo>
                    <a:cubicBezTo>
                      <a:pt x="166" y="80"/>
                      <a:pt x="166" y="79"/>
                      <a:pt x="166" y="79"/>
                    </a:cubicBezTo>
                    <a:moveTo>
                      <a:pt x="170" y="79"/>
                    </a:moveTo>
                    <a:cubicBezTo>
                      <a:pt x="169" y="79"/>
                      <a:pt x="169" y="79"/>
                      <a:pt x="169" y="80"/>
                    </a:cubicBezTo>
                    <a:cubicBezTo>
                      <a:pt x="171" y="81"/>
                      <a:pt x="173" y="82"/>
                      <a:pt x="175" y="83"/>
                    </a:cubicBezTo>
                    <a:cubicBezTo>
                      <a:pt x="175" y="83"/>
                      <a:pt x="175" y="83"/>
                      <a:pt x="175" y="82"/>
                    </a:cubicBezTo>
                    <a:cubicBezTo>
                      <a:pt x="173" y="81"/>
                      <a:pt x="171" y="80"/>
                      <a:pt x="170" y="79"/>
                    </a:cubicBezTo>
                    <a:moveTo>
                      <a:pt x="86" y="79"/>
                    </a:moveTo>
                    <a:cubicBezTo>
                      <a:pt x="85" y="81"/>
                      <a:pt x="84" y="82"/>
                      <a:pt x="83" y="84"/>
                    </a:cubicBezTo>
                    <a:cubicBezTo>
                      <a:pt x="83" y="85"/>
                      <a:pt x="82" y="86"/>
                      <a:pt x="82" y="87"/>
                    </a:cubicBezTo>
                    <a:cubicBezTo>
                      <a:pt x="81" y="87"/>
                      <a:pt x="81" y="88"/>
                      <a:pt x="80" y="89"/>
                    </a:cubicBezTo>
                    <a:cubicBezTo>
                      <a:pt x="81" y="89"/>
                      <a:pt x="82" y="90"/>
                      <a:pt x="83" y="91"/>
                    </a:cubicBezTo>
                    <a:cubicBezTo>
                      <a:pt x="85" y="87"/>
                      <a:pt x="87" y="84"/>
                      <a:pt x="89" y="81"/>
                    </a:cubicBezTo>
                    <a:cubicBezTo>
                      <a:pt x="88" y="80"/>
                      <a:pt x="87" y="80"/>
                      <a:pt x="86" y="79"/>
                    </a:cubicBezTo>
                    <a:moveTo>
                      <a:pt x="166" y="78"/>
                    </a:moveTo>
                    <a:cubicBezTo>
                      <a:pt x="166" y="79"/>
                      <a:pt x="166" y="79"/>
                      <a:pt x="166" y="79"/>
                    </a:cubicBezTo>
                    <a:cubicBezTo>
                      <a:pt x="166" y="79"/>
                      <a:pt x="167" y="79"/>
                      <a:pt x="167" y="79"/>
                    </a:cubicBezTo>
                    <a:cubicBezTo>
                      <a:pt x="167" y="79"/>
                      <a:pt x="167" y="79"/>
                      <a:pt x="167" y="79"/>
                    </a:cubicBezTo>
                    <a:cubicBezTo>
                      <a:pt x="167" y="79"/>
                      <a:pt x="166" y="79"/>
                      <a:pt x="166" y="78"/>
                    </a:cubicBezTo>
                    <a:moveTo>
                      <a:pt x="167" y="77"/>
                    </a:moveTo>
                    <a:cubicBezTo>
                      <a:pt x="167" y="78"/>
                      <a:pt x="166" y="78"/>
                      <a:pt x="166" y="78"/>
                    </a:cubicBezTo>
                    <a:cubicBezTo>
                      <a:pt x="167" y="78"/>
                      <a:pt x="167" y="78"/>
                      <a:pt x="167" y="79"/>
                    </a:cubicBezTo>
                    <a:cubicBezTo>
                      <a:pt x="167" y="78"/>
                      <a:pt x="168" y="78"/>
                      <a:pt x="168" y="78"/>
                    </a:cubicBezTo>
                    <a:cubicBezTo>
                      <a:pt x="167" y="78"/>
                      <a:pt x="167" y="78"/>
                      <a:pt x="167" y="77"/>
                    </a:cubicBezTo>
                    <a:moveTo>
                      <a:pt x="124" y="77"/>
                    </a:moveTo>
                    <a:cubicBezTo>
                      <a:pt x="124" y="77"/>
                      <a:pt x="124" y="78"/>
                      <a:pt x="123" y="78"/>
                    </a:cubicBezTo>
                    <a:cubicBezTo>
                      <a:pt x="123" y="78"/>
                      <a:pt x="123" y="78"/>
                      <a:pt x="123" y="78"/>
                    </a:cubicBezTo>
                    <a:cubicBezTo>
                      <a:pt x="124" y="78"/>
                      <a:pt x="124" y="77"/>
                      <a:pt x="124" y="77"/>
                    </a:cubicBezTo>
                    <a:cubicBezTo>
                      <a:pt x="124" y="77"/>
                      <a:pt x="124" y="77"/>
                      <a:pt x="124" y="77"/>
                    </a:cubicBezTo>
                    <a:moveTo>
                      <a:pt x="135" y="77"/>
                    </a:moveTo>
                    <a:cubicBezTo>
                      <a:pt x="135" y="78"/>
                      <a:pt x="134" y="79"/>
                      <a:pt x="134" y="80"/>
                    </a:cubicBezTo>
                    <a:cubicBezTo>
                      <a:pt x="135" y="80"/>
                      <a:pt x="136" y="81"/>
                      <a:pt x="137" y="82"/>
                    </a:cubicBezTo>
                    <a:cubicBezTo>
                      <a:pt x="139" y="83"/>
                      <a:pt x="141" y="84"/>
                      <a:pt x="144" y="86"/>
                    </a:cubicBezTo>
                    <a:cubicBezTo>
                      <a:pt x="144" y="85"/>
                      <a:pt x="145" y="83"/>
                      <a:pt x="145" y="82"/>
                    </a:cubicBezTo>
                    <a:cubicBezTo>
                      <a:pt x="142" y="81"/>
                      <a:pt x="139" y="79"/>
                      <a:pt x="135" y="77"/>
                    </a:cubicBezTo>
                    <a:moveTo>
                      <a:pt x="52" y="77"/>
                    </a:moveTo>
                    <a:cubicBezTo>
                      <a:pt x="50" y="79"/>
                      <a:pt x="48" y="82"/>
                      <a:pt x="47" y="85"/>
                    </a:cubicBezTo>
                    <a:cubicBezTo>
                      <a:pt x="48" y="86"/>
                      <a:pt x="49" y="86"/>
                      <a:pt x="50" y="87"/>
                    </a:cubicBezTo>
                    <a:cubicBezTo>
                      <a:pt x="55" y="78"/>
                      <a:pt x="55" y="78"/>
                      <a:pt x="55" y="78"/>
                    </a:cubicBezTo>
                    <a:cubicBezTo>
                      <a:pt x="54" y="78"/>
                      <a:pt x="53" y="77"/>
                      <a:pt x="52" y="77"/>
                    </a:cubicBezTo>
                    <a:moveTo>
                      <a:pt x="115" y="76"/>
                    </a:moveTo>
                    <a:cubicBezTo>
                      <a:pt x="114" y="78"/>
                      <a:pt x="113" y="81"/>
                      <a:pt x="112" y="83"/>
                    </a:cubicBezTo>
                    <a:cubicBezTo>
                      <a:pt x="114" y="84"/>
                      <a:pt x="116" y="85"/>
                      <a:pt x="118" y="87"/>
                    </a:cubicBezTo>
                    <a:cubicBezTo>
                      <a:pt x="120" y="85"/>
                      <a:pt x="121" y="82"/>
                      <a:pt x="122" y="80"/>
                    </a:cubicBezTo>
                    <a:cubicBezTo>
                      <a:pt x="120" y="79"/>
                      <a:pt x="118" y="77"/>
                      <a:pt x="115" y="76"/>
                    </a:cubicBezTo>
                    <a:moveTo>
                      <a:pt x="155" y="76"/>
                    </a:moveTo>
                    <a:cubicBezTo>
                      <a:pt x="155" y="76"/>
                      <a:pt x="154" y="77"/>
                      <a:pt x="154" y="77"/>
                    </a:cubicBezTo>
                    <a:cubicBezTo>
                      <a:pt x="155" y="78"/>
                      <a:pt x="156" y="78"/>
                      <a:pt x="157" y="79"/>
                    </a:cubicBezTo>
                    <a:cubicBezTo>
                      <a:pt x="158" y="80"/>
                      <a:pt x="160" y="81"/>
                      <a:pt x="161" y="82"/>
                    </a:cubicBezTo>
                    <a:cubicBezTo>
                      <a:pt x="162" y="81"/>
                      <a:pt x="162" y="81"/>
                      <a:pt x="162" y="81"/>
                    </a:cubicBezTo>
                    <a:cubicBezTo>
                      <a:pt x="159" y="79"/>
                      <a:pt x="157" y="77"/>
                      <a:pt x="155" y="76"/>
                    </a:cubicBezTo>
                    <a:moveTo>
                      <a:pt x="116" y="76"/>
                    </a:moveTo>
                    <a:cubicBezTo>
                      <a:pt x="116" y="76"/>
                      <a:pt x="116" y="76"/>
                      <a:pt x="116" y="76"/>
                    </a:cubicBezTo>
                    <a:cubicBezTo>
                      <a:pt x="118" y="77"/>
                      <a:pt x="120" y="78"/>
                      <a:pt x="122" y="80"/>
                    </a:cubicBezTo>
                    <a:cubicBezTo>
                      <a:pt x="122" y="80"/>
                      <a:pt x="122" y="80"/>
                      <a:pt x="122" y="80"/>
                    </a:cubicBezTo>
                    <a:cubicBezTo>
                      <a:pt x="120" y="79"/>
                      <a:pt x="118" y="77"/>
                      <a:pt x="116" y="76"/>
                    </a:cubicBezTo>
                    <a:moveTo>
                      <a:pt x="125" y="75"/>
                    </a:moveTo>
                    <a:cubicBezTo>
                      <a:pt x="125" y="75"/>
                      <a:pt x="125" y="75"/>
                      <a:pt x="125" y="76"/>
                    </a:cubicBezTo>
                    <a:cubicBezTo>
                      <a:pt x="125" y="76"/>
                      <a:pt x="125" y="76"/>
                      <a:pt x="125" y="76"/>
                    </a:cubicBezTo>
                    <a:cubicBezTo>
                      <a:pt x="125" y="76"/>
                      <a:pt x="125" y="75"/>
                      <a:pt x="125" y="75"/>
                    </a:cubicBezTo>
                    <a:cubicBezTo>
                      <a:pt x="125" y="75"/>
                      <a:pt x="125" y="75"/>
                      <a:pt x="125" y="75"/>
                    </a:cubicBezTo>
                    <a:moveTo>
                      <a:pt x="155" y="75"/>
                    </a:moveTo>
                    <a:cubicBezTo>
                      <a:pt x="155" y="75"/>
                      <a:pt x="155" y="76"/>
                      <a:pt x="155" y="76"/>
                    </a:cubicBezTo>
                    <a:cubicBezTo>
                      <a:pt x="158" y="77"/>
                      <a:pt x="160" y="79"/>
                      <a:pt x="162" y="80"/>
                    </a:cubicBezTo>
                    <a:cubicBezTo>
                      <a:pt x="162" y="80"/>
                      <a:pt x="162" y="80"/>
                      <a:pt x="162" y="80"/>
                    </a:cubicBezTo>
                    <a:cubicBezTo>
                      <a:pt x="161" y="79"/>
                      <a:pt x="160" y="78"/>
                      <a:pt x="158" y="77"/>
                    </a:cubicBezTo>
                    <a:cubicBezTo>
                      <a:pt x="157" y="76"/>
                      <a:pt x="156" y="76"/>
                      <a:pt x="155" y="75"/>
                    </a:cubicBezTo>
                    <a:moveTo>
                      <a:pt x="180" y="75"/>
                    </a:moveTo>
                    <a:cubicBezTo>
                      <a:pt x="180" y="75"/>
                      <a:pt x="180" y="75"/>
                      <a:pt x="180" y="75"/>
                    </a:cubicBezTo>
                    <a:cubicBezTo>
                      <a:pt x="182" y="76"/>
                      <a:pt x="183" y="77"/>
                      <a:pt x="185" y="78"/>
                    </a:cubicBezTo>
                    <a:cubicBezTo>
                      <a:pt x="185" y="78"/>
                      <a:pt x="185" y="78"/>
                      <a:pt x="185" y="78"/>
                    </a:cubicBezTo>
                    <a:cubicBezTo>
                      <a:pt x="183" y="77"/>
                      <a:pt x="182" y="76"/>
                      <a:pt x="180" y="75"/>
                    </a:cubicBezTo>
                    <a:moveTo>
                      <a:pt x="112" y="74"/>
                    </a:moveTo>
                    <a:cubicBezTo>
                      <a:pt x="111" y="76"/>
                      <a:pt x="110" y="79"/>
                      <a:pt x="108" y="81"/>
                    </a:cubicBezTo>
                    <a:cubicBezTo>
                      <a:pt x="109" y="81"/>
                      <a:pt x="109" y="81"/>
                      <a:pt x="110" y="82"/>
                    </a:cubicBezTo>
                    <a:cubicBezTo>
                      <a:pt x="111" y="79"/>
                      <a:pt x="112" y="77"/>
                      <a:pt x="114" y="75"/>
                    </a:cubicBezTo>
                    <a:cubicBezTo>
                      <a:pt x="113" y="75"/>
                      <a:pt x="113" y="74"/>
                      <a:pt x="112" y="74"/>
                    </a:cubicBezTo>
                    <a:moveTo>
                      <a:pt x="112" y="74"/>
                    </a:moveTo>
                    <a:cubicBezTo>
                      <a:pt x="112" y="74"/>
                      <a:pt x="112" y="74"/>
                      <a:pt x="112" y="74"/>
                    </a:cubicBezTo>
                    <a:cubicBezTo>
                      <a:pt x="113" y="74"/>
                      <a:pt x="113" y="75"/>
                      <a:pt x="114" y="75"/>
                    </a:cubicBezTo>
                    <a:cubicBezTo>
                      <a:pt x="114" y="75"/>
                      <a:pt x="114" y="75"/>
                      <a:pt x="114" y="75"/>
                    </a:cubicBezTo>
                    <a:cubicBezTo>
                      <a:pt x="113" y="75"/>
                      <a:pt x="113" y="74"/>
                      <a:pt x="112" y="74"/>
                    </a:cubicBezTo>
                    <a:moveTo>
                      <a:pt x="137" y="74"/>
                    </a:moveTo>
                    <a:cubicBezTo>
                      <a:pt x="137" y="74"/>
                      <a:pt x="136" y="75"/>
                      <a:pt x="136" y="76"/>
                    </a:cubicBezTo>
                    <a:cubicBezTo>
                      <a:pt x="139" y="77"/>
                      <a:pt x="143" y="79"/>
                      <a:pt x="146" y="81"/>
                    </a:cubicBezTo>
                    <a:cubicBezTo>
                      <a:pt x="146" y="81"/>
                      <a:pt x="147" y="80"/>
                      <a:pt x="147" y="80"/>
                    </a:cubicBezTo>
                    <a:cubicBezTo>
                      <a:pt x="144" y="78"/>
                      <a:pt x="140" y="76"/>
                      <a:pt x="137" y="74"/>
                    </a:cubicBezTo>
                    <a:moveTo>
                      <a:pt x="156" y="74"/>
                    </a:moveTo>
                    <a:cubicBezTo>
                      <a:pt x="156" y="74"/>
                      <a:pt x="156" y="75"/>
                      <a:pt x="155" y="75"/>
                    </a:cubicBezTo>
                    <a:cubicBezTo>
                      <a:pt x="158" y="76"/>
                      <a:pt x="160" y="78"/>
                      <a:pt x="163" y="79"/>
                    </a:cubicBezTo>
                    <a:cubicBezTo>
                      <a:pt x="163" y="79"/>
                      <a:pt x="163" y="79"/>
                      <a:pt x="163" y="79"/>
                    </a:cubicBezTo>
                    <a:cubicBezTo>
                      <a:pt x="163" y="79"/>
                      <a:pt x="163" y="78"/>
                      <a:pt x="164" y="78"/>
                    </a:cubicBezTo>
                    <a:cubicBezTo>
                      <a:pt x="162" y="77"/>
                      <a:pt x="160" y="76"/>
                      <a:pt x="158" y="75"/>
                    </a:cubicBezTo>
                    <a:cubicBezTo>
                      <a:pt x="157" y="74"/>
                      <a:pt x="157" y="74"/>
                      <a:pt x="156" y="74"/>
                    </a:cubicBezTo>
                    <a:moveTo>
                      <a:pt x="157" y="73"/>
                    </a:moveTo>
                    <a:cubicBezTo>
                      <a:pt x="157" y="73"/>
                      <a:pt x="157" y="73"/>
                      <a:pt x="157" y="73"/>
                    </a:cubicBezTo>
                    <a:cubicBezTo>
                      <a:pt x="159" y="75"/>
                      <a:pt x="162" y="76"/>
                      <a:pt x="164" y="77"/>
                    </a:cubicBezTo>
                    <a:cubicBezTo>
                      <a:pt x="164" y="77"/>
                      <a:pt x="164" y="77"/>
                      <a:pt x="164" y="77"/>
                    </a:cubicBezTo>
                    <a:cubicBezTo>
                      <a:pt x="162" y="76"/>
                      <a:pt x="159" y="74"/>
                      <a:pt x="157" y="73"/>
                    </a:cubicBezTo>
                    <a:moveTo>
                      <a:pt x="117" y="73"/>
                    </a:moveTo>
                    <a:cubicBezTo>
                      <a:pt x="117" y="73"/>
                      <a:pt x="117" y="74"/>
                      <a:pt x="117" y="74"/>
                    </a:cubicBezTo>
                    <a:cubicBezTo>
                      <a:pt x="119" y="75"/>
                      <a:pt x="121" y="77"/>
                      <a:pt x="123" y="78"/>
                    </a:cubicBezTo>
                    <a:cubicBezTo>
                      <a:pt x="124" y="78"/>
                      <a:pt x="124" y="77"/>
                      <a:pt x="124" y="77"/>
                    </a:cubicBezTo>
                    <a:cubicBezTo>
                      <a:pt x="122" y="75"/>
                      <a:pt x="120" y="74"/>
                      <a:pt x="117" y="73"/>
                    </a:cubicBezTo>
                    <a:moveTo>
                      <a:pt x="182" y="73"/>
                    </a:moveTo>
                    <a:cubicBezTo>
                      <a:pt x="182" y="73"/>
                      <a:pt x="181" y="74"/>
                      <a:pt x="181" y="75"/>
                    </a:cubicBezTo>
                    <a:cubicBezTo>
                      <a:pt x="182" y="76"/>
                      <a:pt x="184" y="77"/>
                      <a:pt x="185" y="78"/>
                    </a:cubicBezTo>
                    <a:cubicBezTo>
                      <a:pt x="186" y="77"/>
                      <a:pt x="186" y="76"/>
                      <a:pt x="187" y="75"/>
                    </a:cubicBezTo>
                    <a:cubicBezTo>
                      <a:pt x="185" y="74"/>
                      <a:pt x="183" y="74"/>
                      <a:pt x="182" y="73"/>
                    </a:cubicBezTo>
                    <a:moveTo>
                      <a:pt x="157" y="72"/>
                    </a:moveTo>
                    <a:cubicBezTo>
                      <a:pt x="157" y="72"/>
                      <a:pt x="157" y="72"/>
                      <a:pt x="157" y="72"/>
                    </a:cubicBezTo>
                    <a:cubicBezTo>
                      <a:pt x="159" y="74"/>
                      <a:pt x="162" y="75"/>
                      <a:pt x="164" y="77"/>
                    </a:cubicBezTo>
                    <a:cubicBezTo>
                      <a:pt x="164" y="77"/>
                      <a:pt x="164" y="76"/>
                      <a:pt x="165" y="76"/>
                    </a:cubicBezTo>
                    <a:cubicBezTo>
                      <a:pt x="162" y="75"/>
                      <a:pt x="160" y="73"/>
                      <a:pt x="157" y="72"/>
                    </a:cubicBezTo>
                    <a:moveTo>
                      <a:pt x="127" y="72"/>
                    </a:moveTo>
                    <a:cubicBezTo>
                      <a:pt x="126" y="73"/>
                      <a:pt x="126" y="74"/>
                      <a:pt x="125" y="75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26" y="74"/>
                      <a:pt x="127" y="73"/>
                      <a:pt x="127" y="72"/>
                    </a:cubicBezTo>
                    <a:cubicBezTo>
                      <a:pt x="127" y="72"/>
                      <a:pt x="127" y="72"/>
                      <a:pt x="127" y="72"/>
                    </a:cubicBezTo>
                    <a:moveTo>
                      <a:pt x="118" y="72"/>
                    </a:moveTo>
                    <a:cubicBezTo>
                      <a:pt x="118" y="72"/>
                      <a:pt x="118" y="72"/>
                      <a:pt x="118" y="72"/>
                    </a:cubicBezTo>
                    <a:cubicBezTo>
                      <a:pt x="120" y="73"/>
                      <a:pt x="123" y="74"/>
                      <a:pt x="125" y="76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18" y="72"/>
                      <a:pt x="118" y="72"/>
                      <a:pt x="118" y="72"/>
                    </a:cubicBezTo>
                    <a:moveTo>
                      <a:pt x="174" y="71"/>
                    </a:moveTo>
                    <a:cubicBezTo>
                      <a:pt x="174" y="71"/>
                      <a:pt x="174" y="71"/>
                      <a:pt x="174" y="72"/>
                    </a:cubicBezTo>
                    <a:cubicBezTo>
                      <a:pt x="176" y="73"/>
                      <a:pt x="178" y="74"/>
                      <a:pt x="180" y="75"/>
                    </a:cubicBezTo>
                    <a:cubicBezTo>
                      <a:pt x="180" y="75"/>
                      <a:pt x="180" y="75"/>
                      <a:pt x="180" y="75"/>
                    </a:cubicBezTo>
                    <a:cubicBezTo>
                      <a:pt x="178" y="74"/>
                      <a:pt x="176" y="73"/>
                      <a:pt x="174" y="71"/>
                    </a:cubicBezTo>
                    <a:moveTo>
                      <a:pt x="107" y="71"/>
                    </a:moveTo>
                    <a:cubicBezTo>
                      <a:pt x="106" y="74"/>
                      <a:pt x="105" y="76"/>
                      <a:pt x="103" y="78"/>
                    </a:cubicBezTo>
                    <a:cubicBezTo>
                      <a:pt x="104" y="79"/>
                      <a:pt x="105" y="79"/>
                      <a:pt x="106" y="80"/>
                    </a:cubicBezTo>
                    <a:cubicBezTo>
                      <a:pt x="106" y="80"/>
                      <a:pt x="106" y="80"/>
                      <a:pt x="106" y="80"/>
                    </a:cubicBezTo>
                    <a:cubicBezTo>
                      <a:pt x="108" y="78"/>
                      <a:pt x="109" y="75"/>
                      <a:pt x="110" y="73"/>
                    </a:cubicBezTo>
                    <a:cubicBezTo>
                      <a:pt x="109" y="72"/>
                      <a:pt x="108" y="72"/>
                      <a:pt x="107" y="71"/>
                    </a:cubicBezTo>
                    <a:moveTo>
                      <a:pt x="107" y="71"/>
                    </a:moveTo>
                    <a:cubicBezTo>
                      <a:pt x="107" y="71"/>
                      <a:pt x="107" y="71"/>
                      <a:pt x="107" y="71"/>
                    </a:cubicBezTo>
                    <a:cubicBezTo>
                      <a:pt x="108" y="72"/>
                      <a:pt x="109" y="72"/>
                      <a:pt x="110" y="73"/>
                    </a:cubicBezTo>
                    <a:cubicBezTo>
                      <a:pt x="110" y="73"/>
                      <a:pt x="110" y="73"/>
                      <a:pt x="110" y="73"/>
                    </a:cubicBezTo>
                    <a:cubicBezTo>
                      <a:pt x="109" y="72"/>
                      <a:pt x="108" y="72"/>
                      <a:pt x="107" y="71"/>
                    </a:cubicBezTo>
                    <a:moveTo>
                      <a:pt x="183" y="71"/>
                    </a:moveTo>
                    <a:cubicBezTo>
                      <a:pt x="183" y="71"/>
                      <a:pt x="182" y="72"/>
                      <a:pt x="182" y="72"/>
                    </a:cubicBezTo>
                    <a:cubicBezTo>
                      <a:pt x="184" y="73"/>
                      <a:pt x="185" y="74"/>
                      <a:pt x="187" y="75"/>
                    </a:cubicBezTo>
                    <a:cubicBezTo>
                      <a:pt x="187" y="75"/>
                      <a:pt x="187" y="74"/>
                      <a:pt x="188" y="74"/>
                    </a:cubicBezTo>
                    <a:cubicBezTo>
                      <a:pt x="186" y="73"/>
                      <a:pt x="184" y="72"/>
                      <a:pt x="183" y="71"/>
                    </a:cubicBezTo>
                    <a:moveTo>
                      <a:pt x="92" y="71"/>
                    </a:moveTo>
                    <a:cubicBezTo>
                      <a:pt x="92" y="71"/>
                      <a:pt x="92" y="71"/>
                      <a:pt x="92" y="71"/>
                    </a:cubicBezTo>
                    <a:cubicBezTo>
                      <a:pt x="92" y="71"/>
                      <a:pt x="93" y="72"/>
                      <a:pt x="94" y="72"/>
                    </a:cubicBezTo>
                    <a:cubicBezTo>
                      <a:pt x="94" y="72"/>
                      <a:pt x="94" y="72"/>
                      <a:pt x="94" y="72"/>
                    </a:cubicBezTo>
                    <a:cubicBezTo>
                      <a:pt x="93" y="72"/>
                      <a:pt x="92" y="71"/>
                      <a:pt x="92" y="71"/>
                    </a:cubicBezTo>
                    <a:moveTo>
                      <a:pt x="114" y="71"/>
                    </a:moveTo>
                    <a:cubicBezTo>
                      <a:pt x="114" y="71"/>
                      <a:pt x="114" y="72"/>
                      <a:pt x="114" y="72"/>
                    </a:cubicBezTo>
                    <a:cubicBezTo>
                      <a:pt x="114" y="72"/>
                      <a:pt x="114" y="73"/>
                      <a:pt x="115" y="73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5" y="71"/>
                      <a:pt x="115" y="71"/>
                      <a:pt x="114" y="71"/>
                    </a:cubicBezTo>
                    <a:moveTo>
                      <a:pt x="73" y="71"/>
                    </a:moveTo>
                    <a:cubicBezTo>
                      <a:pt x="71" y="74"/>
                      <a:pt x="69" y="78"/>
                      <a:pt x="67" y="81"/>
                    </a:cubicBezTo>
                    <a:cubicBezTo>
                      <a:pt x="67" y="81"/>
                      <a:pt x="68" y="82"/>
                      <a:pt x="69" y="82"/>
                    </a:cubicBezTo>
                    <a:cubicBezTo>
                      <a:pt x="71" y="79"/>
                      <a:pt x="73" y="75"/>
                      <a:pt x="75" y="72"/>
                    </a:cubicBezTo>
                    <a:cubicBezTo>
                      <a:pt x="74" y="72"/>
                      <a:pt x="74" y="71"/>
                      <a:pt x="73" y="71"/>
                    </a:cubicBezTo>
                    <a:moveTo>
                      <a:pt x="91" y="71"/>
                    </a:move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moveTo>
                      <a:pt x="128" y="70"/>
                    </a:moveTo>
                    <a:cubicBezTo>
                      <a:pt x="128" y="70"/>
                      <a:pt x="128" y="70"/>
                      <a:pt x="128" y="71"/>
                    </a:cubicBezTo>
                    <a:cubicBezTo>
                      <a:pt x="128" y="71"/>
                      <a:pt x="128" y="71"/>
                      <a:pt x="128" y="71"/>
                    </a:cubicBezTo>
                    <a:cubicBezTo>
                      <a:pt x="128" y="71"/>
                      <a:pt x="128" y="70"/>
                      <a:pt x="128" y="70"/>
                    </a:cubicBezTo>
                    <a:cubicBezTo>
                      <a:pt x="128" y="70"/>
                      <a:pt x="128" y="70"/>
                      <a:pt x="128" y="70"/>
                    </a:cubicBezTo>
                    <a:moveTo>
                      <a:pt x="115" y="70"/>
                    </a:moveTo>
                    <a:cubicBezTo>
                      <a:pt x="115" y="70"/>
                      <a:pt x="115" y="70"/>
                      <a:pt x="115" y="70"/>
                    </a:cubicBezTo>
                    <a:cubicBezTo>
                      <a:pt x="115" y="70"/>
                      <a:pt x="116" y="70"/>
                      <a:pt x="116" y="70"/>
                    </a:cubicBezTo>
                    <a:cubicBezTo>
                      <a:pt x="116" y="70"/>
                      <a:pt x="116" y="70"/>
                      <a:pt x="116" y="70"/>
                    </a:cubicBezTo>
                    <a:cubicBezTo>
                      <a:pt x="115" y="70"/>
                      <a:pt x="115" y="70"/>
                      <a:pt x="115" y="70"/>
                    </a:cubicBezTo>
                    <a:moveTo>
                      <a:pt x="171" y="70"/>
                    </a:moveTo>
                    <a:cubicBezTo>
                      <a:pt x="171" y="70"/>
                      <a:pt x="171" y="70"/>
                      <a:pt x="171" y="70"/>
                    </a:cubicBezTo>
                    <a:cubicBezTo>
                      <a:pt x="172" y="70"/>
                      <a:pt x="172" y="70"/>
                      <a:pt x="172" y="70"/>
                    </a:cubicBezTo>
                    <a:cubicBezTo>
                      <a:pt x="172" y="70"/>
                      <a:pt x="172" y="70"/>
                      <a:pt x="172" y="70"/>
                    </a:cubicBezTo>
                    <a:cubicBezTo>
                      <a:pt x="172" y="70"/>
                      <a:pt x="172" y="70"/>
                      <a:pt x="171" y="70"/>
                    </a:cubicBezTo>
                    <a:moveTo>
                      <a:pt x="129" y="69"/>
                    </a:moveTo>
                    <a:cubicBezTo>
                      <a:pt x="128" y="69"/>
                      <a:pt x="128" y="70"/>
                      <a:pt x="128" y="70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8" y="70"/>
                      <a:pt x="128" y="69"/>
                      <a:pt x="129" y="69"/>
                    </a:cubicBezTo>
                    <a:cubicBezTo>
                      <a:pt x="129" y="69"/>
                      <a:pt x="129" y="69"/>
                      <a:pt x="129" y="69"/>
                    </a:cubicBezTo>
                    <a:moveTo>
                      <a:pt x="176" y="69"/>
                    </a:moveTo>
                    <a:cubicBezTo>
                      <a:pt x="175" y="69"/>
                      <a:pt x="175" y="70"/>
                      <a:pt x="174" y="71"/>
                    </a:cubicBezTo>
                    <a:cubicBezTo>
                      <a:pt x="175" y="71"/>
                      <a:pt x="176" y="72"/>
                      <a:pt x="178" y="73"/>
                    </a:cubicBezTo>
                    <a:cubicBezTo>
                      <a:pt x="178" y="73"/>
                      <a:pt x="179" y="74"/>
                      <a:pt x="180" y="74"/>
                    </a:cubicBezTo>
                    <a:cubicBezTo>
                      <a:pt x="181" y="74"/>
                      <a:pt x="181" y="73"/>
                      <a:pt x="182" y="72"/>
                    </a:cubicBezTo>
                    <a:cubicBezTo>
                      <a:pt x="180" y="71"/>
                      <a:pt x="178" y="70"/>
                      <a:pt x="176" y="69"/>
                    </a:cubicBezTo>
                    <a:moveTo>
                      <a:pt x="109" y="68"/>
                    </a:moveTo>
                    <a:cubicBezTo>
                      <a:pt x="109" y="68"/>
                      <a:pt x="109" y="69"/>
                      <a:pt x="109" y="69"/>
                    </a:cubicBezTo>
                    <a:cubicBezTo>
                      <a:pt x="110" y="70"/>
                      <a:pt x="111" y="70"/>
                      <a:pt x="112" y="71"/>
                    </a:cubicBezTo>
                    <a:cubicBezTo>
                      <a:pt x="112" y="71"/>
                      <a:pt x="112" y="70"/>
                      <a:pt x="112" y="70"/>
                    </a:cubicBezTo>
                    <a:cubicBezTo>
                      <a:pt x="111" y="69"/>
                      <a:pt x="110" y="69"/>
                      <a:pt x="109" y="68"/>
                    </a:cubicBezTo>
                    <a:moveTo>
                      <a:pt x="120" y="68"/>
                    </a:moveTo>
                    <a:cubicBezTo>
                      <a:pt x="120" y="69"/>
                      <a:pt x="119" y="70"/>
                      <a:pt x="119" y="71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71"/>
                      <a:pt x="121" y="73"/>
                      <a:pt x="125" y="75"/>
                    </a:cubicBezTo>
                    <a:cubicBezTo>
                      <a:pt x="126" y="74"/>
                      <a:pt x="126" y="73"/>
                      <a:pt x="127" y="72"/>
                    </a:cubicBezTo>
                    <a:cubicBezTo>
                      <a:pt x="125" y="70"/>
                      <a:pt x="123" y="69"/>
                      <a:pt x="120" y="68"/>
                    </a:cubicBezTo>
                    <a:moveTo>
                      <a:pt x="141" y="67"/>
                    </a:moveTo>
                    <a:cubicBezTo>
                      <a:pt x="141" y="68"/>
                      <a:pt x="141" y="68"/>
                      <a:pt x="140" y="69"/>
                    </a:cubicBezTo>
                    <a:cubicBezTo>
                      <a:pt x="141" y="69"/>
                      <a:pt x="141" y="69"/>
                      <a:pt x="141" y="69"/>
                    </a:cubicBezTo>
                    <a:cubicBezTo>
                      <a:pt x="144" y="71"/>
                      <a:pt x="147" y="73"/>
                      <a:pt x="150" y="75"/>
                    </a:cubicBezTo>
                    <a:cubicBezTo>
                      <a:pt x="150" y="74"/>
                      <a:pt x="150" y="74"/>
                      <a:pt x="151" y="73"/>
                    </a:cubicBezTo>
                    <a:cubicBezTo>
                      <a:pt x="147" y="71"/>
                      <a:pt x="144" y="69"/>
                      <a:pt x="141" y="67"/>
                    </a:cubicBezTo>
                    <a:moveTo>
                      <a:pt x="177" y="67"/>
                    </a:moveTo>
                    <a:cubicBezTo>
                      <a:pt x="176" y="68"/>
                      <a:pt x="176" y="68"/>
                      <a:pt x="176" y="69"/>
                    </a:cubicBezTo>
                    <a:cubicBezTo>
                      <a:pt x="178" y="70"/>
                      <a:pt x="180" y="71"/>
                      <a:pt x="182" y="72"/>
                    </a:cubicBezTo>
                    <a:cubicBezTo>
                      <a:pt x="182" y="72"/>
                      <a:pt x="182" y="71"/>
                      <a:pt x="182" y="71"/>
                    </a:cubicBezTo>
                    <a:cubicBezTo>
                      <a:pt x="181" y="70"/>
                      <a:pt x="179" y="68"/>
                      <a:pt x="177" y="67"/>
                    </a:cubicBezTo>
                    <a:moveTo>
                      <a:pt x="121" y="66"/>
                    </a:moveTo>
                    <a:cubicBezTo>
                      <a:pt x="121" y="66"/>
                      <a:pt x="121" y="67"/>
                      <a:pt x="121" y="67"/>
                    </a:cubicBezTo>
                    <a:cubicBezTo>
                      <a:pt x="123" y="68"/>
                      <a:pt x="125" y="69"/>
                      <a:pt x="128" y="71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1" y="66"/>
                      <a:pt x="121" y="66"/>
                      <a:pt x="121" y="66"/>
                    </a:cubicBezTo>
                    <a:moveTo>
                      <a:pt x="117" y="66"/>
                    </a:moveTo>
                    <a:cubicBezTo>
                      <a:pt x="117" y="67"/>
                      <a:pt x="116" y="68"/>
                      <a:pt x="115" y="69"/>
                    </a:cubicBezTo>
                    <a:cubicBezTo>
                      <a:pt x="116" y="69"/>
                      <a:pt x="116" y="69"/>
                      <a:pt x="117" y="70"/>
                    </a:cubicBezTo>
                    <a:cubicBezTo>
                      <a:pt x="117" y="69"/>
                      <a:pt x="118" y="68"/>
                      <a:pt x="118" y="67"/>
                    </a:cubicBezTo>
                    <a:cubicBezTo>
                      <a:pt x="118" y="66"/>
                      <a:pt x="118" y="66"/>
                      <a:pt x="117" y="66"/>
                    </a:cubicBezTo>
                    <a:moveTo>
                      <a:pt x="174" y="66"/>
                    </a:moveTo>
                    <a:cubicBezTo>
                      <a:pt x="173" y="67"/>
                      <a:pt x="172" y="68"/>
                      <a:pt x="172" y="69"/>
                    </a:cubicBezTo>
                    <a:cubicBezTo>
                      <a:pt x="172" y="69"/>
                      <a:pt x="172" y="69"/>
                      <a:pt x="172" y="69"/>
                    </a:cubicBezTo>
                    <a:cubicBezTo>
                      <a:pt x="172" y="69"/>
                      <a:pt x="172" y="70"/>
                      <a:pt x="173" y="70"/>
                    </a:cubicBezTo>
                    <a:cubicBezTo>
                      <a:pt x="173" y="69"/>
                      <a:pt x="173" y="68"/>
                      <a:pt x="174" y="68"/>
                    </a:cubicBezTo>
                    <a:cubicBezTo>
                      <a:pt x="174" y="67"/>
                      <a:pt x="174" y="67"/>
                      <a:pt x="174" y="67"/>
                    </a:cubicBezTo>
                    <a:cubicBezTo>
                      <a:pt x="174" y="67"/>
                      <a:pt x="174" y="67"/>
                      <a:pt x="174" y="67"/>
                    </a:cubicBezTo>
                    <a:cubicBezTo>
                      <a:pt x="174" y="67"/>
                      <a:pt x="174" y="67"/>
                      <a:pt x="175" y="66"/>
                    </a:cubicBezTo>
                    <a:cubicBezTo>
                      <a:pt x="174" y="66"/>
                      <a:pt x="174" y="66"/>
                      <a:pt x="174" y="66"/>
                    </a:cubicBezTo>
                    <a:moveTo>
                      <a:pt x="142" y="66"/>
                    </a:moveTo>
                    <a:cubicBezTo>
                      <a:pt x="142" y="66"/>
                      <a:pt x="142" y="67"/>
                      <a:pt x="141" y="67"/>
                    </a:cubicBezTo>
                    <a:cubicBezTo>
                      <a:pt x="143" y="68"/>
                      <a:pt x="145" y="69"/>
                      <a:pt x="146" y="70"/>
                    </a:cubicBezTo>
                    <a:cubicBezTo>
                      <a:pt x="148" y="71"/>
                      <a:pt x="149" y="72"/>
                      <a:pt x="151" y="73"/>
                    </a:cubicBezTo>
                    <a:cubicBezTo>
                      <a:pt x="151" y="73"/>
                      <a:pt x="151" y="73"/>
                      <a:pt x="151" y="73"/>
                    </a:cubicBezTo>
                    <a:cubicBezTo>
                      <a:pt x="150" y="72"/>
                      <a:pt x="148" y="71"/>
                      <a:pt x="147" y="70"/>
                    </a:cubicBezTo>
                    <a:cubicBezTo>
                      <a:pt x="148" y="71"/>
                      <a:pt x="150" y="72"/>
                      <a:pt x="151" y="72"/>
                    </a:cubicBezTo>
                    <a:cubicBezTo>
                      <a:pt x="151" y="72"/>
                      <a:pt x="152" y="72"/>
                      <a:pt x="152" y="71"/>
                    </a:cubicBezTo>
                    <a:cubicBezTo>
                      <a:pt x="149" y="69"/>
                      <a:pt x="146" y="67"/>
                      <a:pt x="142" y="66"/>
                    </a:cubicBezTo>
                    <a:moveTo>
                      <a:pt x="122" y="65"/>
                    </a:moveTo>
                    <a:cubicBezTo>
                      <a:pt x="122" y="65"/>
                      <a:pt x="121" y="66"/>
                      <a:pt x="121" y="66"/>
                    </a:cubicBezTo>
                    <a:cubicBezTo>
                      <a:pt x="123" y="67"/>
                      <a:pt x="126" y="69"/>
                      <a:pt x="128" y="70"/>
                    </a:cubicBezTo>
                    <a:cubicBezTo>
                      <a:pt x="128" y="70"/>
                      <a:pt x="128" y="69"/>
                      <a:pt x="129" y="69"/>
                    </a:cubicBezTo>
                    <a:cubicBezTo>
                      <a:pt x="126" y="68"/>
                      <a:pt x="124" y="66"/>
                      <a:pt x="122" y="65"/>
                    </a:cubicBezTo>
                    <a:moveTo>
                      <a:pt x="143" y="65"/>
                    </a:moveTo>
                    <a:cubicBezTo>
                      <a:pt x="143" y="65"/>
                      <a:pt x="143" y="65"/>
                      <a:pt x="143" y="65"/>
                    </a:cubicBezTo>
                    <a:cubicBezTo>
                      <a:pt x="143" y="65"/>
                      <a:pt x="143" y="65"/>
                      <a:pt x="143" y="65"/>
                    </a:cubicBezTo>
                    <a:cubicBezTo>
                      <a:pt x="146" y="67"/>
                      <a:pt x="149" y="69"/>
                      <a:pt x="152" y="71"/>
                    </a:cubicBezTo>
                    <a:cubicBezTo>
                      <a:pt x="152" y="71"/>
                      <a:pt x="152" y="70"/>
                      <a:pt x="152" y="70"/>
                    </a:cubicBezTo>
                    <a:cubicBezTo>
                      <a:pt x="149" y="69"/>
                      <a:pt x="146" y="67"/>
                      <a:pt x="143" y="65"/>
                    </a:cubicBezTo>
                    <a:moveTo>
                      <a:pt x="118" y="64"/>
                    </a:moveTo>
                    <a:cubicBezTo>
                      <a:pt x="118" y="65"/>
                      <a:pt x="118" y="65"/>
                      <a:pt x="118" y="65"/>
                    </a:cubicBezTo>
                    <a:cubicBezTo>
                      <a:pt x="118" y="65"/>
                      <a:pt x="119" y="65"/>
                      <a:pt x="119" y="66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18" y="64"/>
                      <a:pt x="118" y="64"/>
                      <a:pt x="118" y="64"/>
                    </a:cubicBezTo>
                    <a:moveTo>
                      <a:pt x="96" y="64"/>
                    </a:moveTo>
                    <a:cubicBezTo>
                      <a:pt x="96" y="64"/>
                      <a:pt x="96" y="64"/>
                      <a:pt x="96" y="65"/>
                    </a:cubicBezTo>
                    <a:cubicBezTo>
                      <a:pt x="94" y="67"/>
                      <a:pt x="93" y="69"/>
                      <a:pt x="92" y="71"/>
                    </a:cubicBezTo>
                    <a:cubicBezTo>
                      <a:pt x="92" y="71"/>
                      <a:pt x="93" y="72"/>
                      <a:pt x="94" y="72"/>
                    </a:cubicBezTo>
                    <a:cubicBezTo>
                      <a:pt x="95" y="70"/>
                      <a:pt x="97" y="68"/>
                      <a:pt x="98" y="66"/>
                    </a:cubicBezTo>
                    <a:cubicBezTo>
                      <a:pt x="97" y="66"/>
                      <a:pt x="97" y="65"/>
                      <a:pt x="97" y="65"/>
                    </a:cubicBezTo>
                    <a:cubicBezTo>
                      <a:pt x="97" y="65"/>
                      <a:pt x="97" y="66"/>
                      <a:pt x="98" y="66"/>
                    </a:cubicBezTo>
                    <a:cubicBezTo>
                      <a:pt x="98" y="66"/>
                      <a:pt x="98" y="66"/>
                      <a:pt x="98" y="66"/>
                    </a:cubicBezTo>
                    <a:cubicBezTo>
                      <a:pt x="97" y="65"/>
                      <a:pt x="97" y="65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cubicBezTo>
                      <a:pt x="96" y="64"/>
                      <a:pt x="96" y="64"/>
                      <a:pt x="96" y="64"/>
                    </a:cubicBezTo>
                    <a:moveTo>
                      <a:pt x="143" y="64"/>
                    </a:moveTo>
                    <a:cubicBezTo>
                      <a:pt x="143" y="64"/>
                      <a:pt x="143" y="64"/>
                      <a:pt x="143" y="64"/>
                    </a:cubicBezTo>
                    <a:cubicBezTo>
                      <a:pt x="146" y="66"/>
                      <a:pt x="149" y="68"/>
                      <a:pt x="153" y="70"/>
                    </a:cubicBezTo>
                    <a:cubicBezTo>
                      <a:pt x="153" y="70"/>
                      <a:pt x="153" y="70"/>
                      <a:pt x="153" y="69"/>
                    </a:cubicBezTo>
                    <a:cubicBezTo>
                      <a:pt x="150" y="68"/>
                      <a:pt x="147" y="66"/>
                      <a:pt x="144" y="64"/>
                    </a:cubicBezTo>
                    <a:cubicBezTo>
                      <a:pt x="144" y="64"/>
                      <a:pt x="144" y="64"/>
                      <a:pt x="143" y="64"/>
                    </a:cubicBezTo>
                    <a:cubicBezTo>
                      <a:pt x="143" y="64"/>
                      <a:pt x="143" y="64"/>
                      <a:pt x="143" y="64"/>
                    </a:cubicBezTo>
                    <a:moveTo>
                      <a:pt x="162" y="64"/>
                    </a:moveTo>
                    <a:cubicBezTo>
                      <a:pt x="162" y="64"/>
                      <a:pt x="162" y="64"/>
                      <a:pt x="162" y="64"/>
                    </a:cubicBezTo>
                    <a:cubicBezTo>
                      <a:pt x="162" y="64"/>
                      <a:pt x="163" y="64"/>
                      <a:pt x="163" y="65"/>
                    </a:cubicBezTo>
                    <a:cubicBezTo>
                      <a:pt x="165" y="66"/>
                      <a:pt x="167" y="67"/>
                      <a:pt x="169" y="68"/>
                    </a:cubicBezTo>
                    <a:cubicBezTo>
                      <a:pt x="169" y="68"/>
                      <a:pt x="169" y="68"/>
                      <a:pt x="169" y="68"/>
                    </a:cubicBezTo>
                    <a:cubicBezTo>
                      <a:pt x="168" y="68"/>
                      <a:pt x="167" y="67"/>
                      <a:pt x="166" y="66"/>
                    </a:cubicBezTo>
                    <a:cubicBezTo>
                      <a:pt x="165" y="66"/>
                      <a:pt x="164" y="65"/>
                      <a:pt x="162" y="64"/>
                    </a:cubicBezTo>
                    <a:moveTo>
                      <a:pt x="95" y="64"/>
                    </a:moveTo>
                    <a:cubicBezTo>
                      <a:pt x="94" y="66"/>
                      <a:pt x="92" y="68"/>
                      <a:pt x="91" y="71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3" y="69"/>
                      <a:pt x="94" y="66"/>
                      <a:pt x="95" y="64"/>
                    </a:cubicBezTo>
                    <a:cubicBezTo>
                      <a:pt x="95" y="64"/>
                      <a:pt x="95" y="64"/>
                      <a:pt x="95" y="64"/>
                    </a:cubicBezTo>
                    <a:moveTo>
                      <a:pt x="119" y="63"/>
                    </a:moveTo>
                    <a:cubicBezTo>
                      <a:pt x="119" y="64"/>
                      <a:pt x="118" y="64"/>
                      <a:pt x="118" y="64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20" y="65"/>
                      <a:pt x="120" y="64"/>
                      <a:pt x="120" y="64"/>
                    </a:cubicBezTo>
                    <a:cubicBezTo>
                      <a:pt x="120" y="64"/>
                      <a:pt x="119" y="63"/>
                      <a:pt x="119" y="63"/>
                    </a:cubicBezTo>
                    <a:moveTo>
                      <a:pt x="112" y="63"/>
                    </a:moveTo>
                    <a:cubicBezTo>
                      <a:pt x="112" y="64"/>
                      <a:pt x="111" y="65"/>
                      <a:pt x="110" y="66"/>
                    </a:cubicBezTo>
                    <a:cubicBezTo>
                      <a:pt x="111" y="67"/>
                      <a:pt x="112" y="67"/>
                      <a:pt x="113" y="68"/>
                    </a:cubicBezTo>
                    <a:cubicBezTo>
                      <a:pt x="114" y="67"/>
                      <a:pt x="115" y="66"/>
                      <a:pt x="115" y="65"/>
                    </a:cubicBezTo>
                    <a:cubicBezTo>
                      <a:pt x="114" y="64"/>
                      <a:pt x="113" y="64"/>
                      <a:pt x="112" y="63"/>
                    </a:cubicBezTo>
                    <a:moveTo>
                      <a:pt x="60" y="63"/>
                    </a:moveTo>
                    <a:cubicBezTo>
                      <a:pt x="58" y="66"/>
                      <a:pt x="56" y="70"/>
                      <a:pt x="54" y="74"/>
                    </a:cubicBezTo>
                    <a:cubicBezTo>
                      <a:pt x="55" y="74"/>
                      <a:pt x="56" y="75"/>
                      <a:pt x="56" y="75"/>
                    </a:cubicBezTo>
                    <a:cubicBezTo>
                      <a:pt x="63" y="64"/>
                      <a:pt x="63" y="64"/>
                      <a:pt x="63" y="64"/>
                    </a:cubicBezTo>
                    <a:cubicBezTo>
                      <a:pt x="62" y="64"/>
                      <a:pt x="61" y="63"/>
                      <a:pt x="60" y="63"/>
                    </a:cubicBezTo>
                    <a:moveTo>
                      <a:pt x="59" y="62"/>
                    </a:moveTo>
                    <a:cubicBezTo>
                      <a:pt x="59" y="64"/>
                      <a:pt x="58" y="65"/>
                      <a:pt x="57" y="66"/>
                    </a:cubicBezTo>
                    <a:cubicBezTo>
                      <a:pt x="58" y="65"/>
                      <a:pt x="58" y="64"/>
                      <a:pt x="59" y="62"/>
                    </a:cubicBezTo>
                    <a:cubicBezTo>
                      <a:pt x="59" y="62"/>
                      <a:pt x="59" y="62"/>
                      <a:pt x="59" y="62"/>
                    </a:cubicBezTo>
                    <a:moveTo>
                      <a:pt x="133" y="62"/>
                    </a:moveTo>
                    <a:cubicBezTo>
                      <a:pt x="132" y="63"/>
                      <a:pt x="132" y="63"/>
                      <a:pt x="132" y="63"/>
                    </a:cubicBezTo>
                    <a:cubicBezTo>
                      <a:pt x="132" y="63"/>
                      <a:pt x="132" y="63"/>
                      <a:pt x="132" y="63"/>
                    </a:cubicBezTo>
                    <a:cubicBezTo>
                      <a:pt x="132" y="63"/>
                      <a:pt x="133" y="63"/>
                      <a:pt x="133" y="62"/>
                    </a:cubicBezTo>
                    <a:cubicBezTo>
                      <a:pt x="133" y="62"/>
                      <a:pt x="133" y="62"/>
                      <a:pt x="133" y="62"/>
                    </a:cubicBezTo>
                    <a:moveTo>
                      <a:pt x="113" y="62"/>
                    </a:moveTo>
                    <a:cubicBezTo>
                      <a:pt x="113" y="62"/>
                      <a:pt x="113" y="62"/>
                      <a:pt x="113" y="62"/>
                    </a:cubicBezTo>
                    <a:cubicBezTo>
                      <a:pt x="114" y="63"/>
                      <a:pt x="115" y="63"/>
                      <a:pt x="116" y="64"/>
                    </a:cubicBezTo>
                    <a:cubicBezTo>
                      <a:pt x="116" y="64"/>
                      <a:pt x="116" y="63"/>
                      <a:pt x="116" y="63"/>
                    </a:cubicBezTo>
                    <a:cubicBezTo>
                      <a:pt x="113" y="62"/>
                      <a:pt x="113" y="62"/>
                      <a:pt x="113" y="62"/>
                    </a:cubicBezTo>
                    <a:moveTo>
                      <a:pt x="98" y="61"/>
                    </a:moveTo>
                    <a:cubicBezTo>
                      <a:pt x="98" y="62"/>
                      <a:pt x="97" y="62"/>
                      <a:pt x="97" y="63"/>
                    </a:cubicBezTo>
                    <a:cubicBezTo>
                      <a:pt x="98" y="63"/>
                      <a:pt x="98" y="63"/>
                      <a:pt x="99" y="64"/>
                    </a:cubicBezTo>
                    <a:cubicBezTo>
                      <a:pt x="99" y="63"/>
                      <a:pt x="100" y="63"/>
                      <a:pt x="100" y="63"/>
                    </a:cubicBezTo>
                    <a:cubicBezTo>
                      <a:pt x="99" y="62"/>
                      <a:pt x="98" y="62"/>
                      <a:pt x="98" y="61"/>
                    </a:cubicBezTo>
                    <a:moveTo>
                      <a:pt x="98" y="61"/>
                    </a:moveTo>
                    <a:cubicBezTo>
                      <a:pt x="97" y="62"/>
                      <a:pt x="97" y="62"/>
                      <a:pt x="97" y="62"/>
                    </a:cubicBezTo>
                    <a:cubicBezTo>
                      <a:pt x="97" y="62"/>
                      <a:pt x="97" y="62"/>
                      <a:pt x="97" y="62"/>
                    </a:cubicBezTo>
                    <a:cubicBezTo>
                      <a:pt x="97" y="62"/>
                      <a:pt x="97" y="62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moveTo>
                      <a:pt x="97" y="61"/>
                    </a:moveTo>
                    <a:cubicBezTo>
                      <a:pt x="97" y="61"/>
                      <a:pt x="96" y="62"/>
                      <a:pt x="96" y="62"/>
                    </a:cubicBezTo>
                    <a:cubicBezTo>
                      <a:pt x="96" y="62"/>
                      <a:pt x="96" y="62"/>
                      <a:pt x="96" y="62"/>
                    </a:cubicBezTo>
                    <a:cubicBezTo>
                      <a:pt x="97" y="62"/>
                      <a:pt x="97" y="61"/>
                      <a:pt x="97" y="61"/>
                    </a:cubicBezTo>
                    <a:cubicBezTo>
                      <a:pt x="97" y="61"/>
                      <a:pt x="97" y="61"/>
                      <a:pt x="97" y="61"/>
                    </a:cubicBezTo>
                    <a:moveTo>
                      <a:pt x="134" y="61"/>
                    </a:moveTo>
                    <a:cubicBezTo>
                      <a:pt x="133" y="61"/>
                      <a:pt x="133" y="62"/>
                      <a:pt x="133" y="62"/>
                    </a:cubicBezTo>
                    <a:cubicBezTo>
                      <a:pt x="133" y="62"/>
                      <a:pt x="133" y="62"/>
                      <a:pt x="133" y="62"/>
                    </a:cubicBezTo>
                    <a:cubicBezTo>
                      <a:pt x="133" y="62"/>
                      <a:pt x="133" y="61"/>
                      <a:pt x="134" y="61"/>
                    </a:cubicBezTo>
                    <a:cubicBezTo>
                      <a:pt x="134" y="61"/>
                      <a:pt x="134" y="61"/>
                      <a:pt x="134" y="61"/>
                    </a:cubicBezTo>
                    <a:moveTo>
                      <a:pt x="114" y="60"/>
                    </a:moveTo>
                    <a:cubicBezTo>
                      <a:pt x="114" y="61"/>
                      <a:pt x="113" y="61"/>
                      <a:pt x="113" y="61"/>
                    </a:cubicBezTo>
                    <a:cubicBezTo>
                      <a:pt x="114" y="62"/>
                      <a:pt x="115" y="63"/>
                      <a:pt x="116" y="63"/>
                    </a:cubicBezTo>
                    <a:cubicBezTo>
                      <a:pt x="116" y="63"/>
                      <a:pt x="117" y="62"/>
                      <a:pt x="117" y="62"/>
                    </a:cubicBezTo>
                    <a:cubicBezTo>
                      <a:pt x="116" y="61"/>
                      <a:pt x="115" y="61"/>
                      <a:pt x="114" y="60"/>
                    </a:cubicBezTo>
                    <a:moveTo>
                      <a:pt x="165" y="60"/>
                    </a:moveTo>
                    <a:cubicBezTo>
                      <a:pt x="164" y="61"/>
                      <a:pt x="163" y="62"/>
                      <a:pt x="163" y="63"/>
                    </a:cubicBezTo>
                    <a:cubicBezTo>
                      <a:pt x="165" y="65"/>
                      <a:pt x="167" y="66"/>
                      <a:pt x="169" y="68"/>
                    </a:cubicBezTo>
                    <a:cubicBezTo>
                      <a:pt x="170" y="67"/>
                      <a:pt x="171" y="65"/>
                      <a:pt x="172" y="64"/>
                    </a:cubicBezTo>
                    <a:cubicBezTo>
                      <a:pt x="169" y="63"/>
                      <a:pt x="167" y="62"/>
                      <a:pt x="165" y="60"/>
                    </a:cubicBezTo>
                    <a:moveTo>
                      <a:pt x="134" y="60"/>
                    </a:move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moveTo>
                      <a:pt x="190" y="59"/>
                    </a:moveTo>
                    <a:cubicBezTo>
                      <a:pt x="190" y="60"/>
                      <a:pt x="189" y="61"/>
                      <a:pt x="189" y="61"/>
                    </a:cubicBezTo>
                    <a:cubicBezTo>
                      <a:pt x="193" y="64"/>
                      <a:pt x="193" y="64"/>
                      <a:pt x="193" y="64"/>
                    </a:cubicBezTo>
                    <a:cubicBezTo>
                      <a:pt x="194" y="63"/>
                      <a:pt x="194" y="63"/>
                      <a:pt x="195" y="62"/>
                    </a:cubicBezTo>
                    <a:cubicBezTo>
                      <a:pt x="193" y="61"/>
                      <a:pt x="192" y="60"/>
                      <a:pt x="190" y="59"/>
                    </a:cubicBezTo>
                    <a:moveTo>
                      <a:pt x="126" y="58"/>
                    </a:moveTo>
                    <a:cubicBezTo>
                      <a:pt x="126" y="58"/>
                      <a:pt x="126" y="59"/>
                      <a:pt x="126" y="59"/>
                    </a:cubicBezTo>
                    <a:cubicBezTo>
                      <a:pt x="128" y="61"/>
                      <a:pt x="130" y="62"/>
                      <a:pt x="132" y="63"/>
                    </a:cubicBezTo>
                    <a:cubicBezTo>
                      <a:pt x="132" y="63"/>
                      <a:pt x="132" y="63"/>
                      <a:pt x="133" y="62"/>
                    </a:cubicBezTo>
                    <a:cubicBezTo>
                      <a:pt x="130" y="60"/>
                      <a:pt x="128" y="59"/>
                      <a:pt x="126" y="58"/>
                    </a:cubicBezTo>
                    <a:moveTo>
                      <a:pt x="126" y="58"/>
                    </a:moveTo>
                    <a:cubicBezTo>
                      <a:pt x="126" y="58"/>
                      <a:pt x="126" y="59"/>
                      <a:pt x="125" y="59"/>
                    </a:cubicBezTo>
                    <a:cubicBezTo>
                      <a:pt x="125" y="59"/>
                      <a:pt x="125" y="59"/>
                      <a:pt x="125" y="59"/>
                    </a:cubicBezTo>
                    <a:cubicBezTo>
                      <a:pt x="126" y="59"/>
                      <a:pt x="126" y="58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moveTo>
                      <a:pt x="191" y="57"/>
                    </a:moveTo>
                    <a:cubicBezTo>
                      <a:pt x="191" y="58"/>
                      <a:pt x="191" y="58"/>
                      <a:pt x="190" y="58"/>
                    </a:cubicBezTo>
                    <a:cubicBezTo>
                      <a:pt x="192" y="59"/>
                      <a:pt x="194" y="60"/>
                      <a:pt x="195" y="61"/>
                    </a:cubicBezTo>
                    <a:cubicBezTo>
                      <a:pt x="195" y="61"/>
                      <a:pt x="196" y="60"/>
                      <a:pt x="196" y="60"/>
                    </a:cubicBezTo>
                    <a:cubicBezTo>
                      <a:pt x="193" y="58"/>
                      <a:pt x="193" y="58"/>
                      <a:pt x="193" y="58"/>
                    </a:cubicBezTo>
                    <a:cubicBezTo>
                      <a:pt x="191" y="57"/>
                      <a:pt x="191" y="57"/>
                      <a:pt x="191" y="57"/>
                    </a:cubicBezTo>
                    <a:moveTo>
                      <a:pt x="127" y="57"/>
                    </a:moveTo>
                    <a:cubicBezTo>
                      <a:pt x="127" y="57"/>
                      <a:pt x="126" y="58"/>
                      <a:pt x="126" y="58"/>
                    </a:cubicBezTo>
                    <a:cubicBezTo>
                      <a:pt x="127" y="58"/>
                      <a:pt x="127" y="58"/>
                      <a:pt x="127" y="59"/>
                    </a:cubicBezTo>
                    <a:cubicBezTo>
                      <a:pt x="129" y="59"/>
                      <a:pt x="131" y="61"/>
                      <a:pt x="133" y="62"/>
                    </a:cubicBezTo>
                    <a:cubicBezTo>
                      <a:pt x="133" y="62"/>
                      <a:pt x="133" y="61"/>
                      <a:pt x="134" y="61"/>
                    </a:cubicBezTo>
                    <a:cubicBezTo>
                      <a:pt x="131" y="59"/>
                      <a:pt x="129" y="58"/>
                      <a:pt x="127" y="57"/>
                    </a:cubicBezTo>
                    <a:moveTo>
                      <a:pt x="127" y="57"/>
                    </a:moveTo>
                    <a:cubicBezTo>
                      <a:pt x="127" y="57"/>
                      <a:pt x="126" y="57"/>
                      <a:pt x="126" y="58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26" y="58"/>
                      <a:pt x="127" y="57"/>
                      <a:pt x="127" y="57"/>
                    </a:cubicBezTo>
                    <a:cubicBezTo>
                      <a:pt x="127" y="57"/>
                      <a:pt x="127" y="57"/>
                      <a:pt x="127" y="57"/>
                    </a:cubicBezTo>
                    <a:moveTo>
                      <a:pt x="101" y="56"/>
                    </a:moveTo>
                    <a:cubicBezTo>
                      <a:pt x="100" y="57"/>
                      <a:pt x="100" y="58"/>
                      <a:pt x="99" y="59"/>
                    </a:cubicBezTo>
                    <a:cubicBezTo>
                      <a:pt x="100" y="60"/>
                      <a:pt x="100" y="60"/>
                      <a:pt x="101" y="61"/>
                    </a:cubicBezTo>
                    <a:cubicBezTo>
                      <a:pt x="102" y="60"/>
                      <a:pt x="102" y="59"/>
                      <a:pt x="103" y="58"/>
                    </a:cubicBezTo>
                    <a:cubicBezTo>
                      <a:pt x="102" y="57"/>
                      <a:pt x="102" y="57"/>
                      <a:pt x="101" y="56"/>
                    </a:cubicBezTo>
                    <a:moveTo>
                      <a:pt x="192" y="56"/>
                    </a:moveTo>
                    <a:cubicBezTo>
                      <a:pt x="192" y="56"/>
                      <a:pt x="192" y="57"/>
                      <a:pt x="191" y="57"/>
                    </a:cubicBezTo>
                    <a:cubicBezTo>
                      <a:pt x="193" y="57"/>
                      <a:pt x="194" y="58"/>
                      <a:pt x="195" y="59"/>
                    </a:cubicBezTo>
                    <a:cubicBezTo>
                      <a:pt x="195" y="59"/>
                      <a:pt x="196" y="59"/>
                      <a:pt x="196" y="59"/>
                    </a:cubicBezTo>
                    <a:cubicBezTo>
                      <a:pt x="196" y="59"/>
                      <a:pt x="196" y="59"/>
                      <a:pt x="196" y="59"/>
                    </a:cubicBezTo>
                    <a:cubicBezTo>
                      <a:pt x="195" y="58"/>
                      <a:pt x="194" y="57"/>
                      <a:pt x="192" y="56"/>
                    </a:cubicBezTo>
                    <a:moveTo>
                      <a:pt x="82" y="56"/>
                    </a:moveTo>
                    <a:cubicBezTo>
                      <a:pt x="81" y="59"/>
                      <a:pt x="79" y="61"/>
                      <a:pt x="78" y="63"/>
                    </a:cubicBezTo>
                    <a:cubicBezTo>
                      <a:pt x="79" y="63"/>
                      <a:pt x="79" y="64"/>
                      <a:pt x="80" y="64"/>
                    </a:cubicBezTo>
                    <a:cubicBezTo>
                      <a:pt x="82" y="62"/>
                      <a:pt x="83" y="60"/>
                      <a:pt x="84" y="58"/>
                    </a:cubicBezTo>
                    <a:cubicBezTo>
                      <a:pt x="84" y="57"/>
                      <a:pt x="83" y="57"/>
                      <a:pt x="82" y="56"/>
                    </a:cubicBezTo>
                    <a:moveTo>
                      <a:pt x="100" y="56"/>
                    </a:moveTo>
                    <a:cubicBezTo>
                      <a:pt x="100" y="57"/>
                      <a:pt x="99" y="58"/>
                      <a:pt x="99" y="59"/>
                    </a:cubicBezTo>
                    <a:cubicBezTo>
                      <a:pt x="99" y="59"/>
                      <a:pt x="99" y="59"/>
                      <a:pt x="99" y="59"/>
                    </a:cubicBezTo>
                    <a:cubicBezTo>
                      <a:pt x="99" y="58"/>
                      <a:pt x="100" y="57"/>
                      <a:pt x="101" y="56"/>
                    </a:cubicBezTo>
                    <a:cubicBezTo>
                      <a:pt x="101" y="56"/>
                      <a:pt x="101" y="56"/>
                      <a:pt x="100" y="56"/>
                    </a:cubicBezTo>
                    <a:moveTo>
                      <a:pt x="116" y="56"/>
                    </a:moveTo>
                    <a:cubicBezTo>
                      <a:pt x="116" y="56"/>
                      <a:pt x="116" y="56"/>
                      <a:pt x="116" y="56"/>
                    </a:cubicBezTo>
                    <a:cubicBezTo>
                      <a:pt x="116" y="56"/>
                      <a:pt x="117" y="56"/>
                      <a:pt x="117" y="56"/>
                    </a:cubicBezTo>
                    <a:cubicBezTo>
                      <a:pt x="117" y="56"/>
                      <a:pt x="116" y="56"/>
                      <a:pt x="116" y="56"/>
                    </a:cubicBezTo>
                    <a:moveTo>
                      <a:pt x="127" y="56"/>
                    </a:moveTo>
                    <a:cubicBezTo>
                      <a:pt x="127" y="56"/>
                      <a:pt x="127" y="56"/>
                      <a:pt x="127" y="56"/>
                    </a:cubicBezTo>
                    <a:cubicBezTo>
                      <a:pt x="130" y="57"/>
                      <a:pt x="132" y="59"/>
                      <a:pt x="134" y="60"/>
                    </a:cubicBezTo>
                    <a:cubicBezTo>
                      <a:pt x="134" y="60"/>
                      <a:pt x="134" y="60"/>
                      <a:pt x="134" y="60"/>
                    </a:cubicBezTo>
                    <a:cubicBezTo>
                      <a:pt x="134" y="60"/>
                      <a:pt x="133" y="59"/>
                      <a:pt x="133" y="59"/>
                    </a:cubicBezTo>
                    <a:cubicBezTo>
                      <a:pt x="131" y="58"/>
                      <a:pt x="129" y="57"/>
                      <a:pt x="127" y="56"/>
                    </a:cubicBezTo>
                    <a:moveTo>
                      <a:pt x="127" y="56"/>
                    </a:move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cubicBezTo>
                      <a:pt x="127" y="56"/>
                      <a:pt x="127" y="56"/>
                      <a:pt x="127" y="56"/>
                    </a:cubicBezTo>
                    <a:moveTo>
                      <a:pt x="100" y="56"/>
                    </a:moveTo>
                    <a:cubicBezTo>
                      <a:pt x="99" y="57"/>
                      <a:pt x="98" y="58"/>
                      <a:pt x="98" y="59"/>
                    </a:cubicBezTo>
                    <a:cubicBezTo>
                      <a:pt x="98" y="59"/>
                      <a:pt x="98" y="59"/>
                      <a:pt x="98" y="59"/>
                    </a:cubicBezTo>
                    <a:cubicBezTo>
                      <a:pt x="99" y="58"/>
                      <a:pt x="99" y="57"/>
                      <a:pt x="100" y="56"/>
                    </a:cubicBezTo>
                    <a:cubicBezTo>
                      <a:pt x="100" y="56"/>
                      <a:pt x="100" y="56"/>
                      <a:pt x="100" y="56"/>
                    </a:cubicBezTo>
                    <a:moveTo>
                      <a:pt x="149" y="55"/>
                    </a:moveTo>
                    <a:cubicBezTo>
                      <a:pt x="149" y="55"/>
                      <a:pt x="149" y="55"/>
                      <a:pt x="149" y="55"/>
                    </a:cubicBezTo>
                    <a:cubicBezTo>
                      <a:pt x="151" y="57"/>
                      <a:pt x="154" y="59"/>
                      <a:pt x="158" y="61"/>
                    </a:cubicBezTo>
                    <a:cubicBezTo>
                      <a:pt x="158" y="61"/>
                      <a:pt x="158" y="61"/>
                      <a:pt x="158" y="61"/>
                    </a:cubicBezTo>
                    <a:cubicBezTo>
                      <a:pt x="154" y="59"/>
                      <a:pt x="151" y="57"/>
                      <a:pt x="149" y="55"/>
                    </a:cubicBezTo>
                    <a:moveTo>
                      <a:pt x="128" y="55"/>
                    </a:moveTo>
                    <a:cubicBezTo>
                      <a:pt x="128" y="55"/>
                      <a:pt x="128" y="55"/>
                      <a:pt x="128" y="56"/>
                    </a:cubicBezTo>
                    <a:cubicBezTo>
                      <a:pt x="130" y="57"/>
                      <a:pt x="132" y="58"/>
                      <a:pt x="134" y="59"/>
                    </a:cubicBezTo>
                    <a:cubicBezTo>
                      <a:pt x="134" y="59"/>
                      <a:pt x="135" y="59"/>
                      <a:pt x="135" y="59"/>
                    </a:cubicBezTo>
                    <a:cubicBezTo>
                      <a:pt x="132" y="58"/>
                      <a:pt x="130" y="56"/>
                      <a:pt x="128" y="55"/>
                    </a:cubicBezTo>
                    <a:moveTo>
                      <a:pt x="102" y="55"/>
                    </a:moveTo>
                    <a:cubicBezTo>
                      <a:pt x="102" y="55"/>
                      <a:pt x="102" y="55"/>
                      <a:pt x="101" y="55"/>
                    </a:cubicBezTo>
                    <a:cubicBezTo>
                      <a:pt x="102" y="56"/>
                      <a:pt x="103" y="56"/>
                      <a:pt x="104" y="57"/>
                    </a:cubicBezTo>
                    <a:cubicBezTo>
                      <a:pt x="104" y="56"/>
                      <a:pt x="104" y="56"/>
                      <a:pt x="104" y="56"/>
                    </a:cubicBezTo>
                    <a:cubicBezTo>
                      <a:pt x="102" y="55"/>
                      <a:pt x="102" y="55"/>
                      <a:pt x="102" y="55"/>
                    </a:cubicBezTo>
                    <a:moveTo>
                      <a:pt x="128" y="55"/>
                    </a:moveTo>
                    <a:cubicBezTo>
                      <a:pt x="128" y="55"/>
                      <a:pt x="128" y="55"/>
                      <a:pt x="128" y="55"/>
                    </a:cubicBezTo>
                    <a:cubicBezTo>
                      <a:pt x="128" y="55"/>
                      <a:pt x="128" y="55"/>
                      <a:pt x="128" y="56"/>
                    </a:cubicBezTo>
                    <a:cubicBezTo>
                      <a:pt x="128" y="55"/>
                      <a:pt x="128" y="55"/>
                      <a:pt x="128" y="55"/>
                    </a:cubicBezTo>
                    <a:cubicBezTo>
                      <a:pt x="128" y="55"/>
                      <a:pt x="128" y="55"/>
                      <a:pt x="128" y="55"/>
                    </a:cubicBezTo>
                    <a:moveTo>
                      <a:pt x="184" y="55"/>
                    </a:moveTo>
                    <a:cubicBezTo>
                      <a:pt x="183" y="56"/>
                      <a:pt x="183" y="57"/>
                      <a:pt x="182" y="57"/>
                    </a:cubicBezTo>
                    <a:cubicBezTo>
                      <a:pt x="188" y="61"/>
                      <a:pt x="188" y="61"/>
                      <a:pt x="188" y="61"/>
                    </a:cubicBezTo>
                    <a:cubicBezTo>
                      <a:pt x="189" y="60"/>
                      <a:pt x="189" y="60"/>
                      <a:pt x="190" y="59"/>
                    </a:cubicBezTo>
                    <a:cubicBezTo>
                      <a:pt x="188" y="57"/>
                      <a:pt x="186" y="56"/>
                      <a:pt x="184" y="55"/>
                    </a:cubicBezTo>
                    <a:moveTo>
                      <a:pt x="101" y="55"/>
                    </a:move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moveTo>
                      <a:pt x="124" y="55"/>
                    </a:moveTo>
                    <a:cubicBezTo>
                      <a:pt x="123" y="56"/>
                      <a:pt x="123" y="56"/>
                      <a:pt x="122" y="57"/>
                    </a:cubicBezTo>
                    <a:cubicBezTo>
                      <a:pt x="123" y="57"/>
                      <a:pt x="123" y="58"/>
                      <a:pt x="124" y="58"/>
                    </a:cubicBezTo>
                    <a:cubicBezTo>
                      <a:pt x="124" y="57"/>
                      <a:pt x="124" y="56"/>
                      <a:pt x="125" y="56"/>
                    </a:cubicBezTo>
                    <a:cubicBezTo>
                      <a:pt x="125" y="55"/>
                      <a:pt x="124" y="55"/>
                      <a:pt x="124" y="55"/>
                    </a:cubicBezTo>
                    <a:moveTo>
                      <a:pt x="100" y="54"/>
                    </a:moveTo>
                    <a:cubicBezTo>
                      <a:pt x="100" y="54"/>
                      <a:pt x="100" y="55"/>
                      <a:pt x="100" y="55"/>
                    </a:cubicBezTo>
                    <a:cubicBezTo>
                      <a:pt x="100" y="55"/>
                      <a:pt x="101" y="55"/>
                      <a:pt x="101" y="55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0" y="54"/>
                      <a:pt x="100" y="54"/>
                      <a:pt x="100" y="54"/>
                    </a:cubicBezTo>
                    <a:moveTo>
                      <a:pt x="124" y="54"/>
                    </a:moveTo>
                    <a:cubicBezTo>
                      <a:pt x="124" y="54"/>
                      <a:pt x="124" y="54"/>
                      <a:pt x="124" y="54"/>
                    </a:cubicBezTo>
                    <a:cubicBezTo>
                      <a:pt x="124" y="54"/>
                      <a:pt x="125" y="55"/>
                      <a:pt x="125" y="55"/>
                    </a:cubicBezTo>
                    <a:cubicBezTo>
                      <a:pt x="125" y="55"/>
                      <a:pt x="125" y="55"/>
                      <a:pt x="125" y="55"/>
                    </a:cubicBezTo>
                    <a:cubicBezTo>
                      <a:pt x="125" y="55"/>
                      <a:pt x="125" y="54"/>
                      <a:pt x="124" y="54"/>
                    </a:cubicBezTo>
                    <a:moveTo>
                      <a:pt x="103" y="54"/>
                    </a:moveTo>
                    <a:cubicBezTo>
                      <a:pt x="102" y="54"/>
                      <a:pt x="102" y="54"/>
                      <a:pt x="102" y="55"/>
                    </a:cubicBezTo>
                    <a:cubicBezTo>
                      <a:pt x="103" y="55"/>
                      <a:pt x="103" y="56"/>
                      <a:pt x="104" y="56"/>
                    </a:cubicBezTo>
                    <a:cubicBezTo>
                      <a:pt x="104" y="56"/>
                      <a:pt x="104" y="55"/>
                      <a:pt x="105" y="55"/>
                    </a:cubicBezTo>
                    <a:cubicBezTo>
                      <a:pt x="104" y="54"/>
                      <a:pt x="103" y="54"/>
                      <a:pt x="103" y="54"/>
                    </a:cubicBezTo>
                    <a:moveTo>
                      <a:pt x="185" y="53"/>
                    </a:moveTo>
                    <a:cubicBezTo>
                      <a:pt x="184" y="54"/>
                      <a:pt x="184" y="54"/>
                      <a:pt x="184" y="55"/>
                    </a:cubicBezTo>
                    <a:cubicBezTo>
                      <a:pt x="186" y="56"/>
                      <a:pt x="188" y="57"/>
                      <a:pt x="190" y="58"/>
                    </a:cubicBezTo>
                    <a:cubicBezTo>
                      <a:pt x="190" y="58"/>
                      <a:pt x="191" y="57"/>
                      <a:pt x="191" y="57"/>
                    </a:cubicBezTo>
                    <a:cubicBezTo>
                      <a:pt x="185" y="53"/>
                      <a:pt x="185" y="53"/>
                      <a:pt x="185" y="53"/>
                    </a:cubicBezTo>
                    <a:moveTo>
                      <a:pt x="102" y="53"/>
                    </a:moveTo>
                    <a:cubicBezTo>
                      <a:pt x="102" y="54"/>
                      <a:pt x="102" y="54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cubicBezTo>
                      <a:pt x="102" y="54"/>
                      <a:pt x="102" y="54"/>
                      <a:pt x="102" y="53"/>
                    </a:cubicBezTo>
                    <a:cubicBezTo>
                      <a:pt x="102" y="53"/>
                      <a:pt x="102" y="53"/>
                      <a:pt x="102" y="53"/>
                    </a:cubicBezTo>
                    <a:moveTo>
                      <a:pt x="125" y="53"/>
                    </a:moveTo>
                    <a:cubicBezTo>
                      <a:pt x="125" y="53"/>
                      <a:pt x="124" y="53"/>
                      <a:pt x="124" y="54"/>
                    </a:cubicBezTo>
                    <a:cubicBezTo>
                      <a:pt x="125" y="54"/>
                      <a:pt x="125" y="54"/>
                      <a:pt x="125" y="54"/>
                    </a:cubicBezTo>
                    <a:cubicBezTo>
                      <a:pt x="125" y="54"/>
                      <a:pt x="125" y="54"/>
                      <a:pt x="126" y="54"/>
                    </a:cubicBezTo>
                    <a:cubicBezTo>
                      <a:pt x="126" y="54"/>
                      <a:pt x="126" y="54"/>
                      <a:pt x="126" y="54"/>
                    </a:cubicBezTo>
                    <a:cubicBezTo>
                      <a:pt x="125" y="54"/>
                      <a:pt x="125" y="53"/>
                      <a:pt x="125" y="53"/>
                    </a:cubicBezTo>
                    <a:moveTo>
                      <a:pt x="84" y="53"/>
                    </a:moveTo>
                    <a:cubicBezTo>
                      <a:pt x="84" y="54"/>
                      <a:pt x="83" y="54"/>
                      <a:pt x="83" y="54"/>
                    </a:cubicBezTo>
                    <a:cubicBezTo>
                      <a:pt x="84" y="55"/>
                      <a:pt x="85" y="55"/>
                      <a:pt x="86" y="56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4"/>
                      <a:pt x="85" y="54"/>
                      <a:pt x="84" y="53"/>
                    </a:cubicBezTo>
                    <a:moveTo>
                      <a:pt x="181" y="53"/>
                    </a:moveTo>
                    <a:cubicBezTo>
                      <a:pt x="180" y="54"/>
                      <a:pt x="180" y="55"/>
                      <a:pt x="179" y="56"/>
                    </a:cubicBezTo>
                    <a:cubicBezTo>
                      <a:pt x="180" y="56"/>
                      <a:pt x="180" y="56"/>
                      <a:pt x="180" y="56"/>
                    </a:cubicBezTo>
                    <a:cubicBezTo>
                      <a:pt x="181" y="55"/>
                      <a:pt x="181" y="55"/>
                      <a:pt x="182" y="54"/>
                    </a:cubicBezTo>
                    <a:cubicBezTo>
                      <a:pt x="182" y="54"/>
                      <a:pt x="181" y="53"/>
                      <a:pt x="181" y="53"/>
                    </a:cubicBezTo>
                    <a:moveTo>
                      <a:pt x="101" y="53"/>
                    </a:moveTo>
                    <a:cubicBezTo>
                      <a:pt x="101" y="53"/>
                      <a:pt x="101" y="54"/>
                      <a:pt x="101" y="54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54"/>
                      <a:pt x="101" y="53"/>
                      <a:pt x="102" y="53"/>
                    </a:cubicBezTo>
                    <a:cubicBezTo>
                      <a:pt x="101" y="53"/>
                      <a:pt x="101" y="53"/>
                      <a:pt x="101" y="53"/>
                    </a:cubicBezTo>
                    <a:moveTo>
                      <a:pt x="185" y="53"/>
                    </a:moveTo>
                    <a:cubicBezTo>
                      <a:pt x="185" y="53"/>
                      <a:pt x="185" y="53"/>
                      <a:pt x="185" y="53"/>
                    </a:cubicBezTo>
                    <a:cubicBezTo>
                      <a:pt x="187" y="54"/>
                      <a:pt x="189" y="56"/>
                      <a:pt x="191" y="57"/>
                    </a:cubicBezTo>
                    <a:cubicBezTo>
                      <a:pt x="191" y="56"/>
                      <a:pt x="191" y="56"/>
                      <a:pt x="191" y="56"/>
                    </a:cubicBezTo>
                    <a:cubicBezTo>
                      <a:pt x="190" y="55"/>
                      <a:pt x="188" y="54"/>
                      <a:pt x="185" y="53"/>
                    </a:cubicBezTo>
                    <a:moveTo>
                      <a:pt x="151" y="52"/>
                    </a:moveTo>
                    <a:cubicBezTo>
                      <a:pt x="150" y="53"/>
                      <a:pt x="149" y="54"/>
                      <a:pt x="149" y="55"/>
                    </a:cubicBezTo>
                    <a:cubicBezTo>
                      <a:pt x="150" y="56"/>
                      <a:pt x="151" y="56"/>
                      <a:pt x="152" y="57"/>
                    </a:cubicBezTo>
                    <a:cubicBezTo>
                      <a:pt x="152" y="57"/>
                      <a:pt x="152" y="57"/>
                      <a:pt x="152" y="57"/>
                    </a:cubicBezTo>
                    <a:cubicBezTo>
                      <a:pt x="154" y="58"/>
                      <a:pt x="156" y="59"/>
                      <a:pt x="158" y="61"/>
                    </a:cubicBezTo>
                    <a:cubicBezTo>
                      <a:pt x="159" y="60"/>
                      <a:pt x="159" y="58"/>
                      <a:pt x="160" y="57"/>
                    </a:cubicBezTo>
                    <a:cubicBezTo>
                      <a:pt x="157" y="56"/>
                      <a:pt x="154" y="54"/>
                      <a:pt x="151" y="52"/>
                    </a:cubicBezTo>
                    <a:moveTo>
                      <a:pt x="119" y="52"/>
                    </a:moveTo>
                    <a:cubicBezTo>
                      <a:pt x="118" y="53"/>
                      <a:pt x="118" y="53"/>
                      <a:pt x="117" y="54"/>
                    </a:cubicBezTo>
                    <a:cubicBezTo>
                      <a:pt x="118" y="55"/>
                      <a:pt x="119" y="55"/>
                      <a:pt x="120" y="56"/>
                    </a:cubicBezTo>
                    <a:cubicBezTo>
                      <a:pt x="121" y="55"/>
                      <a:pt x="121" y="54"/>
                      <a:pt x="122" y="54"/>
                    </a:cubicBezTo>
                    <a:cubicBezTo>
                      <a:pt x="121" y="53"/>
                      <a:pt x="120" y="52"/>
                      <a:pt x="119" y="52"/>
                    </a:cubicBezTo>
                    <a:moveTo>
                      <a:pt x="182" y="52"/>
                    </a:moveTo>
                    <a:cubicBezTo>
                      <a:pt x="182" y="52"/>
                      <a:pt x="181" y="53"/>
                      <a:pt x="181" y="53"/>
                    </a:cubicBezTo>
                    <a:cubicBezTo>
                      <a:pt x="181" y="53"/>
                      <a:pt x="182" y="53"/>
                      <a:pt x="182" y="54"/>
                    </a:cubicBezTo>
                    <a:cubicBezTo>
                      <a:pt x="182" y="53"/>
                      <a:pt x="182" y="53"/>
                      <a:pt x="183" y="52"/>
                    </a:cubicBezTo>
                    <a:cubicBezTo>
                      <a:pt x="182" y="52"/>
                      <a:pt x="182" y="52"/>
                      <a:pt x="182" y="52"/>
                    </a:cubicBezTo>
                    <a:moveTo>
                      <a:pt x="119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20" y="52"/>
                      <a:pt x="121" y="53"/>
                      <a:pt x="122" y="53"/>
                    </a:cubicBezTo>
                    <a:cubicBezTo>
                      <a:pt x="122" y="53"/>
                      <a:pt x="122" y="53"/>
                      <a:pt x="122" y="53"/>
                    </a:cubicBezTo>
                    <a:cubicBezTo>
                      <a:pt x="121" y="52"/>
                      <a:pt x="120" y="52"/>
                      <a:pt x="119" y="51"/>
                    </a:cubicBezTo>
                    <a:moveTo>
                      <a:pt x="182" y="51"/>
                    </a:moveTo>
                    <a:cubicBezTo>
                      <a:pt x="182" y="51"/>
                      <a:pt x="182" y="51"/>
                      <a:pt x="182" y="52"/>
                    </a:cubicBezTo>
                    <a:cubicBezTo>
                      <a:pt x="182" y="52"/>
                      <a:pt x="183" y="52"/>
                      <a:pt x="183" y="52"/>
                    </a:cubicBezTo>
                    <a:cubicBezTo>
                      <a:pt x="183" y="52"/>
                      <a:pt x="183" y="52"/>
                      <a:pt x="183" y="51"/>
                    </a:cubicBezTo>
                    <a:cubicBezTo>
                      <a:pt x="183" y="51"/>
                      <a:pt x="183" y="51"/>
                      <a:pt x="182" y="51"/>
                    </a:cubicBezTo>
                    <a:moveTo>
                      <a:pt x="120" y="50"/>
                    </a:moveTo>
                    <a:cubicBezTo>
                      <a:pt x="120" y="51"/>
                      <a:pt x="119" y="51"/>
                      <a:pt x="119" y="51"/>
                    </a:cubicBezTo>
                    <a:cubicBezTo>
                      <a:pt x="120" y="51"/>
                      <a:pt x="121" y="52"/>
                      <a:pt x="122" y="53"/>
                    </a:cubicBezTo>
                    <a:cubicBezTo>
                      <a:pt x="123" y="52"/>
                      <a:pt x="123" y="52"/>
                      <a:pt x="123" y="52"/>
                    </a:cubicBezTo>
                    <a:cubicBezTo>
                      <a:pt x="122" y="52"/>
                      <a:pt x="121" y="51"/>
                      <a:pt x="120" y="50"/>
                    </a:cubicBezTo>
                    <a:moveTo>
                      <a:pt x="105" y="50"/>
                    </a:moveTo>
                    <a:cubicBezTo>
                      <a:pt x="105" y="50"/>
                      <a:pt x="105" y="50"/>
                      <a:pt x="105" y="50"/>
                    </a:cubicBezTo>
                    <a:cubicBezTo>
                      <a:pt x="106" y="50"/>
                      <a:pt x="106" y="51"/>
                      <a:pt x="107" y="51"/>
                    </a:cubicBezTo>
                    <a:cubicBezTo>
                      <a:pt x="107" y="51"/>
                      <a:pt x="107" y="51"/>
                      <a:pt x="107" y="51"/>
                    </a:cubicBezTo>
                    <a:cubicBezTo>
                      <a:pt x="106" y="50"/>
                      <a:pt x="106" y="50"/>
                      <a:pt x="105" y="50"/>
                    </a:cubicBezTo>
                    <a:moveTo>
                      <a:pt x="104" y="49"/>
                    </a:move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5" y="49"/>
                    </a:cubicBezTo>
                    <a:cubicBezTo>
                      <a:pt x="105" y="49"/>
                      <a:pt x="105" y="49"/>
                      <a:pt x="105" y="49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104" y="49"/>
                    </a:move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69" y="48"/>
                    </a:moveTo>
                    <a:cubicBezTo>
                      <a:pt x="67" y="51"/>
                      <a:pt x="66" y="53"/>
                      <a:pt x="65" y="55"/>
                    </a:cubicBezTo>
                    <a:cubicBezTo>
                      <a:pt x="65" y="56"/>
                      <a:pt x="66" y="56"/>
                      <a:pt x="67" y="57"/>
                    </a:cubicBezTo>
                    <a:cubicBezTo>
                      <a:pt x="71" y="50"/>
                      <a:pt x="71" y="50"/>
                      <a:pt x="71" y="50"/>
                    </a:cubicBezTo>
                    <a:cubicBezTo>
                      <a:pt x="70" y="49"/>
                      <a:pt x="70" y="49"/>
                      <a:pt x="69" y="49"/>
                    </a:cubicBezTo>
                    <a:cubicBezTo>
                      <a:pt x="69" y="49"/>
                      <a:pt x="68" y="50"/>
                      <a:pt x="68" y="51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69" y="49"/>
                      <a:pt x="69" y="49"/>
                      <a:pt x="69" y="48"/>
                    </a:cubicBezTo>
                    <a:moveTo>
                      <a:pt x="87" y="48"/>
                    </a:moveTo>
                    <a:cubicBezTo>
                      <a:pt x="86" y="49"/>
                      <a:pt x="86" y="50"/>
                      <a:pt x="85" y="51"/>
                    </a:cubicBezTo>
                    <a:cubicBezTo>
                      <a:pt x="86" y="52"/>
                      <a:pt x="87" y="52"/>
                      <a:pt x="88" y="53"/>
                    </a:cubicBezTo>
                    <a:cubicBezTo>
                      <a:pt x="88" y="52"/>
                      <a:pt x="89" y="51"/>
                      <a:pt x="89" y="50"/>
                    </a:cubicBezTo>
                    <a:cubicBezTo>
                      <a:pt x="89" y="49"/>
                      <a:pt x="88" y="49"/>
                      <a:pt x="87" y="48"/>
                    </a:cubicBezTo>
                    <a:moveTo>
                      <a:pt x="68" y="48"/>
                    </a:moveTo>
                    <a:cubicBezTo>
                      <a:pt x="67" y="50"/>
                      <a:pt x="65" y="53"/>
                      <a:pt x="64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5" y="53"/>
                      <a:pt x="67" y="51"/>
                      <a:pt x="68" y="48"/>
                    </a:cubicBezTo>
                    <a:cubicBezTo>
                      <a:pt x="68" y="48"/>
                      <a:pt x="68" y="48"/>
                      <a:pt x="68" y="48"/>
                    </a:cubicBezTo>
                    <a:moveTo>
                      <a:pt x="88" y="47"/>
                    </a:move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8"/>
                      <a:pt x="89" y="48"/>
                      <a:pt x="90" y="49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88" y="47"/>
                      <a:pt x="88" y="47"/>
                      <a:pt x="88" y="47"/>
                    </a:cubicBezTo>
                    <a:moveTo>
                      <a:pt x="173" y="47"/>
                    </a:moveTo>
                    <a:cubicBezTo>
                      <a:pt x="173" y="47"/>
                      <a:pt x="172" y="48"/>
                      <a:pt x="172" y="48"/>
                    </a:cubicBezTo>
                    <a:cubicBezTo>
                      <a:pt x="174" y="49"/>
                      <a:pt x="175" y="50"/>
                      <a:pt x="175" y="50"/>
                    </a:cubicBezTo>
                    <a:cubicBezTo>
                      <a:pt x="175" y="50"/>
                      <a:pt x="173" y="49"/>
                      <a:pt x="172" y="48"/>
                    </a:cubicBezTo>
                    <a:cubicBezTo>
                      <a:pt x="172" y="49"/>
                      <a:pt x="171" y="50"/>
                      <a:pt x="171" y="50"/>
                    </a:cubicBezTo>
                    <a:cubicBezTo>
                      <a:pt x="177" y="54"/>
                      <a:pt x="177" y="54"/>
                      <a:pt x="177" y="54"/>
                    </a:cubicBezTo>
                    <a:cubicBezTo>
                      <a:pt x="178" y="54"/>
                      <a:pt x="179" y="53"/>
                      <a:pt x="179" y="52"/>
                    </a:cubicBezTo>
                    <a:cubicBezTo>
                      <a:pt x="178" y="52"/>
                      <a:pt x="178" y="51"/>
                      <a:pt x="177" y="51"/>
                    </a:cubicBezTo>
                    <a:cubicBezTo>
                      <a:pt x="178" y="51"/>
                      <a:pt x="178" y="52"/>
                      <a:pt x="179" y="52"/>
                    </a:cubicBezTo>
                    <a:cubicBezTo>
                      <a:pt x="179" y="51"/>
                      <a:pt x="180" y="51"/>
                      <a:pt x="180" y="51"/>
                    </a:cubicBezTo>
                    <a:cubicBezTo>
                      <a:pt x="173" y="47"/>
                      <a:pt x="173" y="47"/>
                      <a:pt x="173" y="47"/>
                    </a:cubicBezTo>
                    <a:moveTo>
                      <a:pt x="173" y="46"/>
                    </a:moveTo>
                    <a:cubicBezTo>
                      <a:pt x="173" y="46"/>
                      <a:pt x="173" y="46"/>
                      <a:pt x="173" y="46"/>
                    </a:cubicBezTo>
                    <a:cubicBezTo>
                      <a:pt x="180" y="50"/>
                      <a:pt x="180" y="50"/>
                      <a:pt x="180" y="50"/>
                    </a:cubicBezTo>
                    <a:cubicBezTo>
                      <a:pt x="180" y="50"/>
                      <a:pt x="180" y="50"/>
                      <a:pt x="180" y="50"/>
                    </a:cubicBezTo>
                    <a:cubicBezTo>
                      <a:pt x="178" y="49"/>
                      <a:pt x="176" y="47"/>
                      <a:pt x="173" y="46"/>
                    </a:cubicBezTo>
                    <a:moveTo>
                      <a:pt x="133" y="46"/>
                    </a:moveTo>
                    <a:cubicBezTo>
                      <a:pt x="133" y="46"/>
                      <a:pt x="133" y="46"/>
                      <a:pt x="133" y="46"/>
                    </a:cubicBezTo>
                    <a:cubicBezTo>
                      <a:pt x="135" y="47"/>
                      <a:pt x="138" y="49"/>
                      <a:pt x="140" y="50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38" y="48"/>
                      <a:pt x="135" y="47"/>
                      <a:pt x="133" y="46"/>
                    </a:cubicBezTo>
                    <a:moveTo>
                      <a:pt x="133" y="46"/>
                    </a:move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cubicBezTo>
                      <a:pt x="133" y="46"/>
                      <a:pt x="133" y="46"/>
                      <a:pt x="133" y="46"/>
                    </a:cubicBezTo>
                    <a:moveTo>
                      <a:pt x="71" y="46"/>
                    </a:moveTo>
                    <a:cubicBezTo>
                      <a:pt x="71" y="46"/>
                      <a:pt x="70" y="46"/>
                      <a:pt x="70" y="47"/>
                    </a:cubicBezTo>
                    <a:cubicBezTo>
                      <a:pt x="71" y="47"/>
                      <a:pt x="71" y="48"/>
                      <a:pt x="72" y="48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2" y="46"/>
                      <a:pt x="71" y="46"/>
                      <a:pt x="71" y="46"/>
                    </a:cubicBezTo>
                    <a:moveTo>
                      <a:pt x="89" y="46"/>
                    </a:moveTo>
                    <a:cubicBezTo>
                      <a:pt x="88" y="46"/>
                      <a:pt x="88" y="46"/>
                      <a:pt x="88" y="47"/>
                    </a:cubicBezTo>
                    <a:cubicBezTo>
                      <a:pt x="89" y="47"/>
                      <a:pt x="90" y="47"/>
                      <a:pt x="91" y="48"/>
                    </a:cubicBezTo>
                    <a:cubicBezTo>
                      <a:pt x="91" y="48"/>
                      <a:pt x="91" y="47"/>
                      <a:pt x="91" y="47"/>
                    </a:cubicBezTo>
                    <a:cubicBezTo>
                      <a:pt x="90" y="47"/>
                      <a:pt x="89" y="46"/>
                      <a:pt x="89" y="46"/>
                    </a:cubicBezTo>
                    <a:moveTo>
                      <a:pt x="70" y="45"/>
                    </a:moveTo>
                    <a:cubicBezTo>
                      <a:pt x="70" y="46"/>
                      <a:pt x="70" y="46"/>
                      <a:pt x="70" y="4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5"/>
                      <a:pt x="71" y="45"/>
                      <a:pt x="70" y="45"/>
                    </a:cubicBezTo>
                    <a:moveTo>
                      <a:pt x="108" y="45"/>
                    </a:moveTo>
                    <a:cubicBezTo>
                      <a:pt x="107" y="46"/>
                      <a:pt x="107" y="47"/>
                      <a:pt x="106" y="47"/>
                    </a:cubicBezTo>
                    <a:cubicBezTo>
                      <a:pt x="107" y="48"/>
                      <a:pt x="108" y="48"/>
                      <a:pt x="109" y="49"/>
                    </a:cubicBezTo>
                    <a:cubicBezTo>
                      <a:pt x="109" y="48"/>
                      <a:pt x="109" y="47"/>
                      <a:pt x="110" y="47"/>
                    </a:cubicBezTo>
                    <a:cubicBezTo>
                      <a:pt x="109" y="46"/>
                      <a:pt x="108" y="46"/>
                      <a:pt x="108" y="45"/>
                    </a:cubicBezTo>
                    <a:moveTo>
                      <a:pt x="70" y="45"/>
                    </a:moveTo>
                    <a:cubicBezTo>
                      <a:pt x="70" y="46"/>
                      <a:pt x="70" y="46"/>
                      <a:pt x="69" y="46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70" y="46"/>
                      <a:pt x="70" y="46"/>
                      <a:pt x="70" y="45"/>
                    </a:cubicBezTo>
                    <a:cubicBezTo>
                      <a:pt x="70" y="45"/>
                      <a:pt x="70" y="45"/>
                      <a:pt x="70" y="45"/>
                    </a:cubicBezTo>
                    <a:moveTo>
                      <a:pt x="107" y="45"/>
                    </a:moveTo>
                    <a:cubicBezTo>
                      <a:pt x="107" y="46"/>
                      <a:pt x="106" y="46"/>
                      <a:pt x="106" y="47"/>
                    </a:cubicBezTo>
                    <a:cubicBezTo>
                      <a:pt x="106" y="47"/>
                      <a:pt x="106" y="47"/>
                      <a:pt x="106" y="47"/>
                    </a:cubicBezTo>
                    <a:cubicBezTo>
                      <a:pt x="106" y="46"/>
                      <a:pt x="107" y="46"/>
                      <a:pt x="107" y="45"/>
                    </a:cubicBezTo>
                    <a:cubicBezTo>
                      <a:pt x="107" y="45"/>
                      <a:pt x="107" y="45"/>
                      <a:pt x="107" y="45"/>
                    </a:cubicBezTo>
                    <a:moveTo>
                      <a:pt x="108" y="45"/>
                    </a:moveTo>
                    <a:cubicBezTo>
                      <a:pt x="108" y="45"/>
                      <a:pt x="108" y="45"/>
                      <a:pt x="108" y="45"/>
                    </a:cubicBezTo>
                    <a:cubicBezTo>
                      <a:pt x="109" y="45"/>
                      <a:pt x="109" y="46"/>
                      <a:pt x="110" y="46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09" y="46"/>
                      <a:pt x="109" y="45"/>
                      <a:pt x="108" y="45"/>
                    </a:cubicBezTo>
                    <a:moveTo>
                      <a:pt x="107" y="44"/>
                    </a:move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4"/>
                      <a:pt x="107" y="45"/>
                      <a:pt x="107" y="45"/>
                    </a:cubicBezTo>
                    <a:cubicBezTo>
                      <a:pt x="107" y="45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7" y="44"/>
                    </a:cubicBezTo>
                    <a:moveTo>
                      <a:pt x="106" y="44"/>
                    </a:moveTo>
                    <a:cubicBezTo>
                      <a:pt x="106" y="45"/>
                      <a:pt x="105" y="46"/>
                      <a:pt x="105" y="46"/>
                    </a:cubicBezTo>
                    <a:cubicBezTo>
                      <a:pt x="105" y="46"/>
                      <a:pt x="105" y="46"/>
                      <a:pt x="105" y="46"/>
                    </a:cubicBezTo>
                    <a:cubicBezTo>
                      <a:pt x="105" y="47"/>
                      <a:pt x="105" y="47"/>
                      <a:pt x="105" y="47"/>
                    </a:cubicBezTo>
                    <a:cubicBezTo>
                      <a:pt x="106" y="46"/>
                      <a:pt x="106" y="45"/>
                      <a:pt x="107" y="45"/>
                    </a:cubicBezTo>
                    <a:cubicBezTo>
                      <a:pt x="106" y="44"/>
                      <a:pt x="106" y="44"/>
                      <a:pt x="106" y="44"/>
                    </a:cubicBezTo>
                    <a:moveTo>
                      <a:pt x="108" y="44"/>
                    </a:moveTo>
                    <a:cubicBezTo>
                      <a:pt x="108" y="44"/>
                      <a:pt x="108" y="44"/>
                      <a:pt x="108" y="44"/>
                    </a:cubicBezTo>
                    <a:cubicBezTo>
                      <a:pt x="109" y="45"/>
                      <a:pt x="110" y="45"/>
                      <a:pt x="110" y="46"/>
                    </a:cubicBezTo>
                    <a:cubicBezTo>
                      <a:pt x="111" y="45"/>
                      <a:pt x="111" y="45"/>
                      <a:pt x="111" y="45"/>
                    </a:cubicBezTo>
                    <a:cubicBezTo>
                      <a:pt x="110" y="45"/>
                      <a:pt x="109" y="45"/>
                      <a:pt x="109" y="44"/>
                    </a:cubicBezTo>
                    <a:cubicBezTo>
                      <a:pt x="109" y="44"/>
                      <a:pt x="109" y="44"/>
                      <a:pt x="108" y="44"/>
                    </a:cubicBezTo>
                    <a:moveTo>
                      <a:pt x="106" y="44"/>
                    </a:moveTo>
                    <a:cubicBezTo>
                      <a:pt x="106" y="44"/>
                      <a:pt x="106" y="44"/>
                      <a:pt x="106" y="44"/>
                    </a:cubicBezTo>
                    <a:cubicBezTo>
                      <a:pt x="106" y="44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107" y="44"/>
                      <a:pt x="107" y="44"/>
                      <a:pt x="106" y="44"/>
                    </a:cubicBezTo>
                    <a:moveTo>
                      <a:pt x="130" y="44"/>
                    </a:moveTo>
                    <a:cubicBezTo>
                      <a:pt x="130" y="44"/>
                      <a:pt x="130" y="44"/>
                      <a:pt x="130" y="44"/>
                    </a:cubicBezTo>
                    <a:cubicBezTo>
                      <a:pt x="130" y="44"/>
                      <a:pt x="131" y="44"/>
                      <a:pt x="131" y="45"/>
                    </a:cubicBezTo>
                    <a:cubicBezTo>
                      <a:pt x="131" y="45"/>
                      <a:pt x="131" y="45"/>
                      <a:pt x="131" y="44"/>
                    </a:cubicBezTo>
                    <a:cubicBezTo>
                      <a:pt x="131" y="44"/>
                      <a:pt x="131" y="44"/>
                      <a:pt x="130" y="44"/>
                    </a:cubicBezTo>
                    <a:moveTo>
                      <a:pt x="108" y="44"/>
                    </a:move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moveTo>
                      <a:pt x="107" y="43"/>
                    </a:moveTo>
                    <a:cubicBezTo>
                      <a:pt x="107" y="43"/>
                      <a:pt x="107" y="43"/>
                      <a:pt x="107" y="43"/>
                    </a:cubicBezTo>
                    <a:cubicBezTo>
                      <a:pt x="107" y="43"/>
                      <a:pt x="107" y="44"/>
                      <a:pt x="107" y="44"/>
                    </a:cubicBezTo>
                    <a:cubicBezTo>
                      <a:pt x="107" y="44"/>
                      <a:pt x="107" y="43"/>
                      <a:pt x="107" y="43"/>
                    </a:cubicBezTo>
                    <a:cubicBezTo>
                      <a:pt x="107" y="43"/>
                      <a:pt x="107" y="43"/>
                      <a:pt x="107" y="43"/>
                    </a:cubicBezTo>
                    <a:moveTo>
                      <a:pt x="129" y="43"/>
                    </a:move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moveTo>
                      <a:pt x="135" y="43"/>
                    </a:moveTo>
                    <a:cubicBezTo>
                      <a:pt x="135" y="44"/>
                      <a:pt x="134" y="45"/>
                      <a:pt x="134" y="45"/>
                    </a:cubicBezTo>
                    <a:cubicBezTo>
                      <a:pt x="136" y="47"/>
                      <a:pt x="138" y="48"/>
                      <a:pt x="140" y="50"/>
                    </a:cubicBezTo>
                    <a:cubicBezTo>
                      <a:pt x="141" y="49"/>
                      <a:pt x="141" y="48"/>
                      <a:pt x="142" y="47"/>
                    </a:cubicBezTo>
                    <a:cubicBezTo>
                      <a:pt x="140" y="45"/>
                      <a:pt x="137" y="44"/>
                      <a:pt x="135" y="43"/>
                    </a:cubicBezTo>
                    <a:moveTo>
                      <a:pt x="135" y="43"/>
                    </a:moveTo>
                    <a:cubicBezTo>
                      <a:pt x="134" y="44"/>
                      <a:pt x="134" y="45"/>
                      <a:pt x="133" y="45"/>
                    </a:cubicBezTo>
                    <a:cubicBezTo>
                      <a:pt x="133" y="45"/>
                      <a:pt x="133" y="45"/>
                      <a:pt x="133" y="45"/>
                    </a:cubicBezTo>
                    <a:cubicBezTo>
                      <a:pt x="134" y="45"/>
                      <a:pt x="134" y="44"/>
                      <a:pt x="135" y="43"/>
                    </a:cubicBezTo>
                    <a:cubicBezTo>
                      <a:pt x="135" y="43"/>
                      <a:pt x="135" y="43"/>
                      <a:pt x="135" y="43"/>
                    </a:cubicBezTo>
                    <a:moveTo>
                      <a:pt x="91" y="42"/>
                    </a:moveTo>
                    <a:cubicBezTo>
                      <a:pt x="91" y="42"/>
                      <a:pt x="91" y="42"/>
                      <a:pt x="91" y="42"/>
                    </a:cubicBezTo>
                    <a:cubicBezTo>
                      <a:pt x="92" y="42"/>
                      <a:pt x="93" y="43"/>
                      <a:pt x="94" y="43"/>
                    </a:cubicBezTo>
                    <a:cubicBezTo>
                      <a:pt x="94" y="43"/>
                      <a:pt x="94" y="43"/>
                      <a:pt x="94" y="43"/>
                    </a:cubicBezTo>
                    <a:cubicBezTo>
                      <a:pt x="93" y="43"/>
                      <a:pt x="92" y="42"/>
                      <a:pt x="91" y="42"/>
                    </a:cubicBezTo>
                    <a:moveTo>
                      <a:pt x="132" y="41"/>
                    </a:moveTo>
                    <a:cubicBezTo>
                      <a:pt x="131" y="42"/>
                      <a:pt x="131" y="43"/>
                      <a:pt x="130" y="43"/>
                    </a:cubicBezTo>
                    <a:cubicBezTo>
                      <a:pt x="131" y="44"/>
                      <a:pt x="131" y="44"/>
                      <a:pt x="132" y="44"/>
                    </a:cubicBezTo>
                    <a:cubicBezTo>
                      <a:pt x="132" y="43"/>
                      <a:pt x="133" y="42"/>
                      <a:pt x="133" y="42"/>
                    </a:cubicBezTo>
                    <a:cubicBezTo>
                      <a:pt x="133" y="41"/>
                      <a:pt x="132" y="41"/>
                      <a:pt x="132" y="41"/>
                    </a:cubicBezTo>
                    <a:moveTo>
                      <a:pt x="74" y="41"/>
                    </a:moveTo>
                    <a:cubicBezTo>
                      <a:pt x="73" y="42"/>
                      <a:pt x="73" y="43"/>
                      <a:pt x="72" y="44"/>
                    </a:cubicBezTo>
                    <a:cubicBezTo>
                      <a:pt x="73" y="44"/>
                      <a:pt x="73" y="44"/>
                      <a:pt x="74" y="44"/>
                    </a:cubicBezTo>
                    <a:cubicBezTo>
                      <a:pt x="75" y="42"/>
                      <a:pt x="75" y="42"/>
                      <a:pt x="75" y="42"/>
                    </a:cubicBezTo>
                    <a:cubicBezTo>
                      <a:pt x="75" y="41"/>
                      <a:pt x="74" y="41"/>
                      <a:pt x="74" y="41"/>
                    </a:cubicBezTo>
                    <a:moveTo>
                      <a:pt x="125" y="41"/>
                    </a:moveTo>
                    <a:cubicBezTo>
                      <a:pt x="125" y="41"/>
                      <a:pt x="125" y="41"/>
                      <a:pt x="125" y="41"/>
                    </a:cubicBezTo>
                    <a:cubicBezTo>
                      <a:pt x="126" y="41"/>
                      <a:pt x="127" y="42"/>
                      <a:pt x="128" y="43"/>
                    </a:cubicBezTo>
                    <a:cubicBezTo>
                      <a:pt x="128" y="43"/>
                      <a:pt x="128" y="43"/>
                      <a:pt x="128" y="42"/>
                    </a:cubicBezTo>
                    <a:cubicBezTo>
                      <a:pt x="127" y="42"/>
                      <a:pt x="126" y="41"/>
                      <a:pt x="125" y="41"/>
                    </a:cubicBezTo>
                    <a:moveTo>
                      <a:pt x="73" y="40"/>
                    </a:moveTo>
                    <a:cubicBezTo>
                      <a:pt x="73" y="41"/>
                      <a:pt x="72" y="42"/>
                      <a:pt x="72" y="43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74" y="40"/>
                      <a:pt x="74" y="40"/>
                      <a:pt x="74" y="40"/>
                    </a:cubicBezTo>
                    <a:cubicBezTo>
                      <a:pt x="73" y="40"/>
                      <a:pt x="73" y="40"/>
                      <a:pt x="73" y="40"/>
                    </a:cubicBezTo>
                    <a:moveTo>
                      <a:pt x="73" y="40"/>
                    </a:moveTo>
                    <a:cubicBezTo>
                      <a:pt x="73" y="41"/>
                      <a:pt x="72" y="42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72" y="42"/>
                      <a:pt x="73" y="41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moveTo>
                      <a:pt x="131" y="40"/>
                    </a:moveTo>
                    <a:cubicBezTo>
                      <a:pt x="129" y="43"/>
                      <a:pt x="129" y="43"/>
                      <a:pt x="129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30" y="42"/>
                      <a:pt x="130" y="41"/>
                      <a:pt x="131" y="40"/>
                    </a:cubicBezTo>
                    <a:cubicBezTo>
                      <a:pt x="131" y="40"/>
                      <a:pt x="131" y="40"/>
                      <a:pt x="131" y="40"/>
                    </a:cubicBezTo>
                    <a:moveTo>
                      <a:pt x="158" y="40"/>
                    </a:moveTo>
                    <a:cubicBezTo>
                      <a:pt x="158" y="40"/>
                      <a:pt x="157" y="41"/>
                      <a:pt x="157" y="42"/>
                    </a:cubicBezTo>
                    <a:cubicBezTo>
                      <a:pt x="161" y="44"/>
                      <a:pt x="161" y="44"/>
                      <a:pt x="161" y="44"/>
                    </a:cubicBezTo>
                    <a:cubicBezTo>
                      <a:pt x="166" y="47"/>
                      <a:pt x="166" y="47"/>
                      <a:pt x="166" y="47"/>
                    </a:cubicBezTo>
                    <a:cubicBezTo>
                      <a:pt x="166" y="46"/>
                      <a:pt x="166" y="46"/>
                      <a:pt x="167" y="45"/>
                    </a:cubicBezTo>
                    <a:cubicBezTo>
                      <a:pt x="164" y="44"/>
                      <a:pt x="161" y="42"/>
                      <a:pt x="158" y="40"/>
                    </a:cubicBezTo>
                    <a:moveTo>
                      <a:pt x="75" y="40"/>
                    </a:moveTo>
                    <a:cubicBezTo>
                      <a:pt x="75" y="40"/>
                      <a:pt x="75" y="40"/>
                      <a:pt x="75" y="40"/>
                    </a:cubicBezTo>
                    <a:cubicBezTo>
                      <a:pt x="75" y="40"/>
                      <a:pt x="76" y="40"/>
                      <a:pt x="76" y="40"/>
                    </a:cubicBezTo>
                    <a:cubicBezTo>
                      <a:pt x="76" y="40"/>
                      <a:pt x="76" y="40"/>
                      <a:pt x="76" y="40"/>
                    </a:cubicBezTo>
                    <a:cubicBezTo>
                      <a:pt x="75" y="40"/>
                      <a:pt x="75" y="40"/>
                      <a:pt x="75" y="40"/>
                    </a:cubicBezTo>
                    <a:moveTo>
                      <a:pt x="74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moveTo>
                      <a:pt x="74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cubicBezTo>
                      <a:pt x="74" y="39"/>
                      <a:pt x="74" y="39"/>
                      <a:pt x="74" y="39"/>
                    </a:cubicBezTo>
                    <a:moveTo>
                      <a:pt x="159" y="39"/>
                    </a:moveTo>
                    <a:cubicBezTo>
                      <a:pt x="159" y="39"/>
                      <a:pt x="158" y="39"/>
                      <a:pt x="158" y="40"/>
                    </a:cubicBezTo>
                    <a:cubicBezTo>
                      <a:pt x="161" y="42"/>
                      <a:pt x="164" y="43"/>
                      <a:pt x="167" y="45"/>
                    </a:cubicBezTo>
                    <a:cubicBezTo>
                      <a:pt x="167" y="44"/>
                      <a:pt x="167" y="44"/>
                      <a:pt x="168" y="44"/>
                    </a:cubicBezTo>
                    <a:cubicBezTo>
                      <a:pt x="159" y="39"/>
                      <a:pt x="159" y="39"/>
                      <a:pt x="159" y="39"/>
                    </a:cubicBezTo>
                    <a:moveTo>
                      <a:pt x="76" y="38"/>
                    </a:moveTo>
                    <a:cubicBezTo>
                      <a:pt x="75" y="38"/>
                      <a:pt x="75" y="39"/>
                      <a:pt x="75" y="39"/>
                    </a:cubicBezTo>
                    <a:cubicBezTo>
                      <a:pt x="76" y="39"/>
                      <a:pt x="76" y="39"/>
                      <a:pt x="76" y="40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6" y="38"/>
                      <a:pt x="76" y="38"/>
                    </a:cubicBezTo>
                    <a:moveTo>
                      <a:pt x="127" y="38"/>
                    </a:moveTo>
                    <a:cubicBezTo>
                      <a:pt x="126" y="39"/>
                      <a:pt x="126" y="40"/>
                      <a:pt x="125" y="40"/>
                    </a:cubicBezTo>
                    <a:cubicBezTo>
                      <a:pt x="126" y="41"/>
                      <a:pt x="127" y="42"/>
                      <a:pt x="128" y="42"/>
                    </a:cubicBezTo>
                    <a:cubicBezTo>
                      <a:pt x="128" y="42"/>
                      <a:pt x="129" y="42"/>
                      <a:pt x="129" y="42"/>
                    </a:cubicBezTo>
                    <a:cubicBezTo>
                      <a:pt x="129" y="42"/>
                      <a:pt x="129" y="41"/>
                      <a:pt x="130" y="40"/>
                    </a:cubicBezTo>
                    <a:cubicBezTo>
                      <a:pt x="129" y="39"/>
                      <a:pt x="128" y="39"/>
                      <a:pt x="127" y="38"/>
                    </a:cubicBezTo>
                    <a:moveTo>
                      <a:pt x="159" y="38"/>
                    </a:moveTo>
                    <a:cubicBezTo>
                      <a:pt x="159" y="38"/>
                      <a:pt x="159" y="38"/>
                      <a:pt x="159" y="38"/>
                    </a:cubicBezTo>
                    <a:cubicBezTo>
                      <a:pt x="168" y="43"/>
                      <a:pt x="168" y="43"/>
                      <a:pt x="168" y="43"/>
                    </a:cubicBezTo>
                    <a:cubicBezTo>
                      <a:pt x="168" y="43"/>
                      <a:pt x="168" y="43"/>
                      <a:pt x="168" y="43"/>
                    </a:cubicBezTo>
                    <a:cubicBezTo>
                      <a:pt x="165" y="41"/>
                      <a:pt x="162" y="40"/>
                      <a:pt x="159" y="38"/>
                    </a:cubicBezTo>
                    <a:moveTo>
                      <a:pt x="75" y="38"/>
                    </a:moveTo>
                    <a:cubicBezTo>
                      <a:pt x="75" y="38"/>
                      <a:pt x="74" y="38"/>
                      <a:pt x="74" y="38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4" y="38"/>
                      <a:pt x="75" y="38"/>
                      <a:pt x="75" y="38"/>
                    </a:cubicBezTo>
                    <a:cubicBezTo>
                      <a:pt x="75" y="38"/>
                      <a:pt x="74" y="38"/>
                      <a:pt x="74" y="38"/>
                    </a:cubicBezTo>
                    <a:cubicBezTo>
                      <a:pt x="74" y="38"/>
                      <a:pt x="75" y="39"/>
                      <a:pt x="75" y="39"/>
                    </a:cubicBezTo>
                    <a:cubicBezTo>
                      <a:pt x="75" y="38"/>
                      <a:pt x="75" y="38"/>
                      <a:pt x="75" y="38"/>
                    </a:cubicBezTo>
                    <a:cubicBezTo>
                      <a:pt x="75" y="38"/>
                      <a:pt x="75" y="38"/>
                      <a:pt x="75" y="38"/>
                    </a:cubicBezTo>
                    <a:moveTo>
                      <a:pt x="94" y="37"/>
                    </a:moveTo>
                    <a:cubicBezTo>
                      <a:pt x="94" y="37"/>
                      <a:pt x="93" y="38"/>
                      <a:pt x="93" y="39"/>
                    </a:cubicBezTo>
                    <a:cubicBezTo>
                      <a:pt x="94" y="39"/>
                      <a:pt x="94" y="40"/>
                      <a:pt x="95" y="40"/>
                    </a:cubicBezTo>
                    <a:cubicBezTo>
                      <a:pt x="96" y="40"/>
                      <a:pt x="96" y="39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6" y="38"/>
                      <a:pt x="95" y="37"/>
                      <a:pt x="94" y="37"/>
                    </a:cubicBezTo>
                    <a:moveTo>
                      <a:pt x="94" y="36"/>
                    </a:moveTo>
                    <a:cubicBezTo>
                      <a:pt x="94" y="36"/>
                      <a:pt x="94" y="36"/>
                      <a:pt x="94" y="36"/>
                    </a:cubicBezTo>
                    <a:cubicBezTo>
                      <a:pt x="95" y="37"/>
                      <a:pt x="96" y="37"/>
                      <a:pt x="97" y="38"/>
                    </a:cubicBezTo>
                    <a:cubicBezTo>
                      <a:pt x="97" y="38"/>
                      <a:pt x="97" y="38"/>
                      <a:pt x="97" y="37"/>
                    </a:cubicBezTo>
                    <a:cubicBezTo>
                      <a:pt x="96" y="37"/>
                      <a:pt x="95" y="36"/>
                      <a:pt x="94" y="36"/>
                    </a:cubicBezTo>
                    <a:moveTo>
                      <a:pt x="147" y="35"/>
                    </a:moveTo>
                    <a:cubicBezTo>
                      <a:pt x="148" y="36"/>
                      <a:pt x="148" y="36"/>
                      <a:pt x="148" y="36"/>
                    </a:cubicBezTo>
                    <a:cubicBezTo>
                      <a:pt x="148" y="36"/>
                      <a:pt x="148" y="36"/>
                      <a:pt x="148" y="36"/>
                    </a:cubicBezTo>
                    <a:cubicBezTo>
                      <a:pt x="148" y="36"/>
                      <a:pt x="147" y="36"/>
                      <a:pt x="147" y="35"/>
                    </a:cubicBezTo>
                    <a:moveTo>
                      <a:pt x="78" y="34"/>
                    </a:moveTo>
                    <a:cubicBezTo>
                      <a:pt x="78" y="34"/>
                      <a:pt x="78" y="34"/>
                      <a:pt x="78" y="34"/>
                    </a:cubicBezTo>
                    <a:cubicBezTo>
                      <a:pt x="78" y="34"/>
                      <a:pt x="79" y="35"/>
                      <a:pt x="79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78" y="34"/>
                      <a:pt x="78" y="34"/>
                    </a:cubicBezTo>
                    <a:moveTo>
                      <a:pt x="77" y="33"/>
                    </a:move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4"/>
                    </a:cubicBezTo>
                    <a:cubicBezTo>
                      <a:pt x="77" y="34"/>
                      <a:pt x="77" y="34"/>
                      <a:pt x="77" y="33"/>
                    </a:cubicBezTo>
                    <a:moveTo>
                      <a:pt x="150" y="33"/>
                    </a:move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moveTo>
                      <a:pt x="117" y="32"/>
                    </a:moveTo>
                    <a:cubicBezTo>
                      <a:pt x="117" y="33"/>
                      <a:pt x="116" y="34"/>
                      <a:pt x="116" y="35"/>
                    </a:cubicBezTo>
                    <a:cubicBezTo>
                      <a:pt x="116" y="35"/>
                      <a:pt x="116" y="35"/>
                      <a:pt x="117" y="35"/>
                    </a:cubicBezTo>
                    <a:cubicBezTo>
                      <a:pt x="117" y="35"/>
                      <a:pt x="118" y="34"/>
                      <a:pt x="118" y="33"/>
                    </a:cubicBezTo>
                    <a:cubicBezTo>
                      <a:pt x="118" y="33"/>
                      <a:pt x="118" y="32"/>
                      <a:pt x="117" y="32"/>
                    </a:cubicBezTo>
                    <a:moveTo>
                      <a:pt x="116" y="31"/>
                    </a:moveTo>
                    <a:cubicBezTo>
                      <a:pt x="115" y="32"/>
                      <a:pt x="115" y="33"/>
                      <a:pt x="114" y="34"/>
                    </a:cubicBezTo>
                    <a:cubicBezTo>
                      <a:pt x="115" y="34"/>
                      <a:pt x="115" y="34"/>
                      <a:pt x="116" y="35"/>
                    </a:cubicBezTo>
                    <a:cubicBezTo>
                      <a:pt x="116" y="34"/>
                      <a:pt x="116" y="34"/>
                      <a:pt x="116" y="34"/>
                    </a:cubicBezTo>
                    <a:cubicBezTo>
                      <a:pt x="116" y="33"/>
                      <a:pt x="117" y="33"/>
                      <a:pt x="117" y="32"/>
                    </a:cubicBezTo>
                    <a:cubicBezTo>
                      <a:pt x="117" y="32"/>
                      <a:pt x="116" y="32"/>
                      <a:pt x="116" y="31"/>
                    </a:cubicBezTo>
                    <a:moveTo>
                      <a:pt x="115" y="31"/>
                    </a:moveTo>
                    <a:cubicBezTo>
                      <a:pt x="115" y="32"/>
                      <a:pt x="114" y="33"/>
                      <a:pt x="114" y="33"/>
                    </a:cubicBezTo>
                    <a:cubicBezTo>
                      <a:pt x="114" y="33"/>
                      <a:pt x="114" y="34"/>
                      <a:pt x="114" y="34"/>
                    </a:cubicBezTo>
                    <a:cubicBezTo>
                      <a:pt x="114" y="33"/>
                      <a:pt x="115" y="32"/>
                      <a:pt x="115" y="31"/>
                    </a:cubicBezTo>
                    <a:cubicBezTo>
                      <a:pt x="115" y="31"/>
                      <a:pt x="115" y="31"/>
                      <a:pt x="115" y="31"/>
                    </a:cubicBezTo>
                    <a:moveTo>
                      <a:pt x="114" y="30"/>
                    </a:moveTo>
                    <a:cubicBezTo>
                      <a:pt x="114" y="31"/>
                      <a:pt x="113" y="32"/>
                      <a:pt x="113" y="33"/>
                    </a:cubicBezTo>
                    <a:cubicBezTo>
                      <a:pt x="113" y="33"/>
                      <a:pt x="113" y="33"/>
                      <a:pt x="113" y="33"/>
                    </a:cubicBezTo>
                    <a:cubicBezTo>
                      <a:pt x="114" y="32"/>
                      <a:pt x="114" y="31"/>
                      <a:pt x="115" y="31"/>
                    </a:cubicBezTo>
                    <a:cubicBezTo>
                      <a:pt x="114" y="31"/>
                      <a:pt x="114" y="30"/>
                      <a:pt x="114" y="30"/>
                    </a:cubicBezTo>
                    <a:moveTo>
                      <a:pt x="143" y="29"/>
                    </a:moveTo>
                    <a:cubicBezTo>
                      <a:pt x="143" y="29"/>
                      <a:pt x="143" y="29"/>
                      <a:pt x="143" y="30"/>
                    </a:cubicBezTo>
                    <a:cubicBezTo>
                      <a:pt x="143" y="30"/>
                      <a:pt x="143" y="30"/>
                      <a:pt x="144" y="30"/>
                    </a:cubicBezTo>
                    <a:cubicBezTo>
                      <a:pt x="143" y="30"/>
                      <a:pt x="143" y="30"/>
                      <a:pt x="143" y="30"/>
                    </a:cubicBezTo>
                    <a:cubicBezTo>
                      <a:pt x="142" y="30"/>
                      <a:pt x="142" y="31"/>
                      <a:pt x="142" y="32"/>
                    </a:cubicBezTo>
                    <a:cubicBezTo>
                      <a:pt x="144" y="34"/>
                      <a:pt x="147" y="35"/>
                      <a:pt x="148" y="36"/>
                    </a:cubicBezTo>
                    <a:cubicBezTo>
                      <a:pt x="149" y="35"/>
                      <a:pt x="149" y="34"/>
                      <a:pt x="150" y="33"/>
                    </a:cubicBezTo>
                    <a:cubicBezTo>
                      <a:pt x="147" y="32"/>
                      <a:pt x="147" y="32"/>
                      <a:pt x="147" y="32"/>
                    </a:cubicBezTo>
                    <a:cubicBezTo>
                      <a:pt x="146" y="31"/>
                      <a:pt x="144" y="30"/>
                      <a:pt x="143" y="29"/>
                    </a:cubicBezTo>
                    <a:moveTo>
                      <a:pt x="143" y="29"/>
                    </a:moveTo>
                    <a:cubicBezTo>
                      <a:pt x="143" y="29"/>
                      <a:pt x="143" y="29"/>
                      <a:pt x="143" y="29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48" y="31"/>
                      <a:pt x="146" y="30"/>
                      <a:pt x="143" y="29"/>
                    </a:cubicBezTo>
                    <a:moveTo>
                      <a:pt x="81" y="28"/>
                    </a:moveTo>
                    <a:cubicBezTo>
                      <a:pt x="80" y="31"/>
                      <a:pt x="80" y="31"/>
                      <a:pt x="80" y="31"/>
                    </a:cubicBezTo>
                    <a:cubicBezTo>
                      <a:pt x="80" y="31"/>
                      <a:pt x="81" y="32"/>
                      <a:pt x="81" y="32"/>
                    </a:cubicBezTo>
                    <a:cubicBezTo>
                      <a:pt x="82" y="31"/>
                      <a:pt x="82" y="30"/>
                      <a:pt x="83" y="29"/>
                    </a:cubicBezTo>
                    <a:cubicBezTo>
                      <a:pt x="82" y="29"/>
                      <a:pt x="82" y="29"/>
                      <a:pt x="81" y="28"/>
                    </a:cubicBezTo>
                    <a:moveTo>
                      <a:pt x="80" y="28"/>
                    </a:moveTo>
                    <a:cubicBezTo>
                      <a:pt x="80" y="29"/>
                      <a:pt x="79" y="30"/>
                      <a:pt x="79" y="31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29"/>
                      <a:pt x="80" y="29"/>
                      <a:pt x="81" y="28"/>
                    </a:cubicBezTo>
                    <a:cubicBezTo>
                      <a:pt x="81" y="28"/>
                      <a:pt x="81" y="28"/>
                      <a:pt x="80" y="28"/>
                    </a:cubicBezTo>
                    <a:moveTo>
                      <a:pt x="140" y="28"/>
                    </a:moveTo>
                    <a:cubicBezTo>
                      <a:pt x="139" y="28"/>
                      <a:pt x="139" y="29"/>
                      <a:pt x="138" y="30"/>
                    </a:cubicBezTo>
                    <a:cubicBezTo>
                      <a:pt x="139" y="30"/>
                      <a:pt x="139" y="30"/>
                      <a:pt x="140" y="30"/>
                    </a:cubicBezTo>
                    <a:cubicBezTo>
                      <a:pt x="140" y="30"/>
                      <a:pt x="140" y="29"/>
                      <a:pt x="141" y="28"/>
                    </a:cubicBezTo>
                    <a:cubicBezTo>
                      <a:pt x="140" y="28"/>
                      <a:pt x="140" y="28"/>
                      <a:pt x="140" y="28"/>
                    </a:cubicBezTo>
                    <a:moveTo>
                      <a:pt x="140" y="27"/>
                    </a:moveTo>
                    <a:cubicBezTo>
                      <a:pt x="140" y="27"/>
                      <a:pt x="140" y="27"/>
                      <a:pt x="140" y="27"/>
                    </a:cubicBezTo>
                    <a:cubicBezTo>
                      <a:pt x="140" y="28"/>
                      <a:pt x="140" y="28"/>
                      <a:pt x="141" y="28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8"/>
                      <a:pt x="140" y="28"/>
                      <a:pt x="140" y="27"/>
                    </a:cubicBezTo>
                    <a:moveTo>
                      <a:pt x="138" y="27"/>
                    </a:moveTo>
                    <a:cubicBezTo>
                      <a:pt x="137" y="29"/>
                      <a:pt x="137" y="29"/>
                      <a:pt x="137" y="29"/>
                    </a:cubicBezTo>
                    <a:cubicBezTo>
                      <a:pt x="137" y="29"/>
                      <a:pt x="137" y="29"/>
                      <a:pt x="137" y="29"/>
                    </a:cubicBezTo>
                    <a:cubicBezTo>
                      <a:pt x="138" y="28"/>
                      <a:pt x="138" y="28"/>
                      <a:pt x="138" y="27"/>
                    </a:cubicBezTo>
                    <a:cubicBezTo>
                      <a:pt x="138" y="27"/>
                      <a:pt x="138" y="27"/>
                      <a:pt x="138" y="27"/>
                    </a:cubicBezTo>
                    <a:moveTo>
                      <a:pt x="140" y="27"/>
                    </a:moveTo>
                    <a:cubicBezTo>
                      <a:pt x="140" y="27"/>
                      <a:pt x="140" y="27"/>
                      <a:pt x="140" y="27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8"/>
                      <a:pt x="141" y="28"/>
                      <a:pt x="141" y="28"/>
                    </a:cubicBezTo>
                    <a:cubicBezTo>
                      <a:pt x="141" y="27"/>
                      <a:pt x="140" y="27"/>
                      <a:pt x="140" y="27"/>
                    </a:cubicBezTo>
                    <a:moveTo>
                      <a:pt x="138" y="26"/>
                    </a:moveTo>
                    <a:cubicBezTo>
                      <a:pt x="138" y="27"/>
                      <a:pt x="138" y="27"/>
                      <a:pt x="138" y="27"/>
                    </a:cubicBezTo>
                    <a:cubicBezTo>
                      <a:pt x="138" y="27"/>
                      <a:pt x="138" y="27"/>
                      <a:pt x="139" y="27"/>
                    </a:cubicBezTo>
                    <a:cubicBezTo>
                      <a:pt x="139" y="27"/>
                      <a:pt x="139" y="27"/>
                      <a:pt x="139" y="27"/>
                    </a:cubicBezTo>
                    <a:cubicBezTo>
                      <a:pt x="139" y="27"/>
                      <a:pt x="138" y="27"/>
                      <a:pt x="138" y="26"/>
                    </a:cubicBezTo>
                    <a:moveTo>
                      <a:pt x="139" y="26"/>
                    </a:moveTo>
                    <a:cubicBezTo>
                      <a:pt x="138" y="26"/>
                      <a:pt x="138" y="26"/>
                      <a:pt x="138" y="26"/>
                    </a:cubicBezTo>
                    <a:cubicBezTo>
                      <a:pt x="139" y="27"/>
                      <a:pt x="139" y="27"/>
                      <a:pt x="139" y="27"/>
                    </a:cubicBezTo>
                    <a:cubicBezTo>
                      <a:pt x="139" y="26"/>
                      <a:pt x="139" y="26"/>
                      <a:pt x="139" y="26"/>
                    </a:cubicBezTo>
                    <a:cubicBezTo>
                      <a:pt x="139" y="26"/>
                      <a:pt x="139" y="26"/>
                      <a:pt x="139" y="26"/>
                    </a:cubicBezTo>
                    <a:moveTo>
                      <a:pt x="135" y="25"/>
                    </a:moveTo>
                    <a:cubicBezTo>
                      <a:pt x="134" y="25"/>
                      <a:pt x="134" y="26"/>
                      <a:pt x="134" y="27"/>
                    </a:cubicBezTo>
                    <a:cubicBezTo>
                      <a:pt x="135" y="27"/>
                      <a:pt x="136" y="28"/>
                      <a:pt x="137" y="29"/>
                    </a:cubicBezTo>
                    <a:cubicBezTo>
                      <a:pt x="137" y="28"/>
                      <a:pt x="137" y="27"/>
                      <a:pt x="138" y="27"/>
                    </a:cubicBezTo>
                    <a:cubicBezTo>
                      <a:pt x="135" y="25"/>
                      <a:pt x="135" y="25"/>
                      <a:pt x="135" y="25"/>
                    </a:cubicBezTo>
                    <a:moveTo>
                      <a:pt x="105" y="25"/>
                    </a:moveTo>
                    <a:cubicBezTo>
                      <a:pt x="105" y="26"/>
                      <a:pt x="104" y="26"/>
                      <a:pt x="104" y="27"/>
                    </a:cubicBezTo>
                    <a:cubicBezTo>
                      <a:pt x="104" y="27"/>
                      <a:pt x="104" y="27"/>
                      <a:pt x="104" y="27"/>
                    </a:cubicBezTo>
                    <a:cubicBezTo>
                      <a:pt x="104" y="26"/>
                      <a:pt x="105" y="26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moveTo>
                      <a:pt x="135" y="24"/>
                    </a:moveTo>
                    <a:cubicBezTo>
                      <a:pt x="135" y="24"/>
                      <a:pt x="135" y="24"/>
                      <a:pt x="135" y="24"/>
                    </a:cubicBezTo>
                    <a:cubicBezTo>
                      <a:pt x="136" y="25"/>
                      <a:pt x="137" y="26"/>
                      <a:pt x="138" y="26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7" y="26"/>
                      <a:pt x="136" y="25"/>
                      <a:pt x="135" y="24"/>
                    </a:cubicBezTo>
                    <a:moveTo>
                      <a:pt x="135" y="24"/>
                    </a:moveTo>
                    <a:cubicBezTo>
                      <a:pt x="135" y="24"/>
                      <a:pt x="135" y="24"/>
                      <a:pt x="135" y="24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7" y="25"/>
                      <a:pt x="136" y="25"/>
                      <a:pt x="135" y="24"/>
                    </a:cubicBezTo>
                    <a:moveTo>
                      <a:pt x="102" y="23"/>
                    </a:moveTo>
                    <a:cubicBezTo>
                      <a:pt x="102" y="24"/>
                      <a:pt x="101" y="24"/>
                      <a:pt x="101" y="25"/>
                    </a:cubicBezTo>
                    <a:cubicBezTo>
                      <a:pt x="102" y="26"/>
                      <a:pt x="102" y="26"/>
                      <a:pt x="103" y="27"/>
                    </a:cubicBezTo>
                    <a:cubicBezTo>
                      <a:pt x="104" y="26"/>
                      <a:pt x="104" y="25"/>
                      <a:pt x="105" y="25"/>
                    </a:cubicBezTo>
                    <a:cubicBezTo>
                      <a:pt x="104" y="24"/>
                      <a:pt x="103" y="23"/>
                      <a:pt x="102" y="23"/>
                    </a:cubicBezTo>
                    <a:moveTo>
                      <a:pt x="125" y="19"/>
                    </a:moveTo>
                    <a:cubicBezTo>
                      <a:pt x="125" y="20"/>
                      <a:pt x="125" y="20"/>
                      <a:pt x="124" y="21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1"/>
                      <a:pt x="126" y="21"/>
                      <a:pt x="126" y="20"/>
                    </a:cubicBezTo>
                    <a:cubicBezTo>
                      <a:pt x="125" y="19"/>
                      <a:pt x="125" y="19"/>
                      <a:pt x="125" y="19"/>
                    </a:cubicBezTo>
                    <a:moveTo>
                      <a:pt x="126" y="19"/>
                    </a:move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27" y="20"/>
                      <a:pt x="127" y="19"/>
                      <a:pt x="127" y="19"/>
                    </a:cubicBezTo>
                    <a:cubicBezTo>
                      <a:pt x="127" y="19"/>
                      <a:pt x="126" y="19"/>
                      <a:pt x="126" y="19"/>
                    </a:cubicBezTo>
                    <a:moveTo>
                      <a:pt x="123" y="18"/>
                    </a:moveTo>
                    <a:cubicBezTo>
                      <a:pt x="123" y="19"/>
                      <a:pt x="123" y="19"/>
                      <a:pt x="123" y="20"/>
                    </a:cubicBezTo>
                    <a:cubicBezTo>
                      <a:pt x="123" y="20"/>
                      <a:pt x="124" y="20"/>
                      <a:pt x="124" y="21"/>
                    </a:cubicBezTo>
                    <a:cubicBezTo>
                      <a:pt x="124" y="20"/>
                      <a:pt x="125" y="20"/>
                      <a:pt x="125" y="19"/>
                    </a:cubicBezTo>
                    <a:cubicBezTo>
                      <a:pt x="124" y="19"/>
                      <a:pt x="124" y="19"/>
                      <a:pt x="124" y="19"/>
                    </a:cubicBezTo>
                    <a:cubicBezTo>
                      <a:pt x="124" y="19"/>
                      <a:pt x="123" y="18"/>
                      <a:pt x="123" y="18"/>
                    </a:cubicBezTo>
                    <a:moveTo>
                      <a:pt x="123" y="18"/>
                    </a:moveTo>
                    <a:cubicBezTo>
                      <a:pt x="122" y="18"/>
                      <a:pt x="122" y="19"/>
                      <a:pt x="122" y="19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9"/>
                      <a:pt x="122" y="19"/>
                      <a:pt x="123" y="18"/>
                    </a:cubicBezTo>
                    <a:cubicBezTo>
                      <a:pt x="123" y="18"/>
                      <a:pt x="123" y="18"/>
                      <a:pt x="123" y="18"/>
                    </a:cubicBezTo>
                    <a:cubicBezTo>
                      <a:pt x="123" y="18"/>
                      <a:pt x="123" y="18"/>
                      <a:pt x="123" y="18"/>
                    </a:cubicBezTo>
                    <a:moveTo>
                      <a:pt x="124" y="17"/>
                    </a:moveTo>
                    <a:cubicBezTo>
                      <a:pt x="124" y="18"/>
                      <a:pt x="124" y="18"/>
                      <a:pt x="124" y="18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19"/>
                      <a:pt x="125" y="18"/>
                      <a:pt x="125" y="18"/>
                    </a:cubicBezTo>
                    <a:cubicBezTo>
                      <a:pt x="125" y="18"/>
                      <a:pt x="124" y="18"/>
                      <a:pt x="124" y="17"/>
                    </a:cubicBezTo>
                    <a:moveTo>
                      <a:pt x="122" y="17"/>
                    </a:moveTo>
                    <a:cubicBezTo>
                      <a:pt x="122" y="17"/>
                      <a:pt x="122" y="17"/>
                      <a:pt x="122" y="18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8"/>
                      <a:pt x="121" y="18"/>
                      <a:pt x="121" y="19"/>
                    </a:cubicBezTo>
                    <a:cubicBezTo>
                      <a:pt x="121" y="19"/>
                      <a:pt x="121" y="19"/>
                      <a:pt x="121" y="19"/>
                    </a:cubicBezTo>
                    <a:cubicBezTo>
                      <a:pt x="121" y="19"/>
                      <a:pt x="121" y="19"/>
                      <a:pt x="121" y="19"/>
                    </a:cubicBezTo>
                    <a:cubicBezTo>
                      <a:pt x="122" y="19"/>
                      <a:pt x="122" y="18"/>
                      <a:pt x="122" y="18"/>
                    </a:cubicBezTo>
                    <a:cubicBezTo>
                      <a:pt x="122" y="18"/>
                      <a:pt x="122" y="17"/>
                      <a:pt x="122" y="17"/>
                    </a:cubicBezTo>
                    <a:moveTo>
                      <a:pt x="123" y="17"/>
                    </a:move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8"/>
                      <a:pt x="123" y="18"/>
                      <a:pt x="123" y="18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moveTo>
                      <a:pt x="123" y="17"/>
                    </a:move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moveTo>
                      <a:pt x="122" y="17"/>
                    </a:move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7"/>
                      <a:pt x="123" y="17"/>
                      <a:pt x="123" y="17"/>
                    </a:cubicBezTo>
                    <a:cubicBezTo>
                      <a:pt x="122" y="17"/>
                      <a:pt x="122" y="17"/>
                      <a:pt x="122" y="17"/>
                    </a:cubicBezTo>
                    <a:moveTo>
                      <a:pt x="122" y="16"/>
                    </a:moveTo>
                    <a:cubicBezTo>
                      <a:pt x="122" y="16"/>
                      <a:pt x="122" y="17"/>
                      <a:pt x="122" y="17"/>
                    </a:cubicBezTo>
                    <a:cubicBezTo>
                      <a:pt x="122" y="17"/>
                      <a:pt x="122" y="17"/>
                      <a:pt x="123" y="17"/>
                    </a:cubicBezTo>
                    <a:cubicBezTo>
                      <a:pt x="123" y="17"/>
                      <a:pt x="123" y="17"/>
                      <a:pt x="123" y="17"/>
                    </a:cubicBezTo>
                    <a:cubicBezTo>
                      <a:pt x="122" y="17"/>
                      <a:pt x="122" y="17"/>
                      <a:pt x="122" y="16"/>
                    </a:cubicBezTo>
                    <a:moveTo>
                      <a:pt x="89" y="15"/>
                    </a:moveTo>
                    <a:cubicBezTo>
                      <a:pt x="88" y="15"/>
                      <a:pt x="88" y="16"/>
                      <a:pt x="88" y="17"/>
                    </a:cubicBezTo>
                    <a:cubicBezTo>
                      <a:pt x="88" y="17"/>
                      <a:pt x="89" y="18"/>
                      <a:pt x="90" y="18"/>
                    </a:cubicBezTo>
                    <a:cubicBezTo>
                      <a:pt x="90" y="18"/>
                      <a:pt x="91" y="17"/>
                      <a:pt x="91" y="16"/>
                    </a:cubicBezTo>
                    <a:cubicBezTo>
                      <a:pt x="91" y="16"/>
                      <a:pt x="90" y="15"/>
                      <a:pt x="89" y="15"/>
                    </a:cubicBezTo>
                    <a:moveTo>
                      <a:pt x="88" y="14"/>
                    </a:moveTo>
                    <a:cubicBezTo>
                      <a:pt x="88" y="15"/>
                      <a:pt x="87" y="16"/>
                      <a:pt x="87" y="17"/>
                    </a:cubicBezTo>
                    <a:cubicBezTo>
                      <a:pt x="87" y="17"/>
                      <a:pt x="87" y="17"/>
                      <a:pt x="87" y="17"/>
                    </a:cubicBezTo>
                    <a:cubicBezTo>
                      <a:pt x="89" y="14"/>
                      <a:pt x="89" y="14"/>
                      <a:pt x="89" y="14"/>
                    </a:cubicBezTo>
                    <a:cubicBezTo>
                      <a:pt x="88" y="14"/>
                      <a:pt x="88" y="14"/>
                      <a:pt x="88" y="14"/>
                    </a:cubicBezTo>
                    <a:moveTo>
                      <a:pt x="113" y="12"/>
                    </a:moveTo>
                    <a:cubicBezTo>
                      <a:pt x="113" y="12"/>
                      <a:pt x="113" y="13"/>
                      <a:pt x="113" y="13"/>
                    </a:cubicBezTo>
                    <a:cubicBezTo>
                      <a:pt x="112" y="13"/>
                      <a:pt x="112" y="13"/>
                      <a:pt x="112" y="14"/>
                    </a:cubicBezTo>
                    <a:cubicBezTo>
                      <a:pt x="112" y="14"/>
                      <a:pt x="112" y="14"/>
                      <a:pt x="112" y="14"/>
                    </a:cubicBezTo>
                    <a:cubicBezTo>
                      <a:pt x="113" y="13"/>
                      <a:pt x="113" y="13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moveTo>
                      <a:pt x="113" y="12"/>
                    </a:move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2"/>
                      <a:pt x="113" y="12"/>
                    </a:cubicBezTo>
                    <a:moveTo>
                      <a:pt x="114" y="11"/>
                    </a:move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cubicBezTo>
                      <a:pt x="114" y="11"/>
                      <a:pt x="114" y="11"/>
                      <a:pt x="114" y="11"/>
                    </a:cubicBezTo>
                    <a:moveTo>
                      <a:pt x="110" y="10"/>
                    </a:moveTo>
                    <a:cubicBezTo>
                      <a:pt x="109" y="11"/>
                      <a:pt x="109" y="11"/>
                      <a:pt x="109" y="12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3"/>
                      <a:pt x="112" y="12"/>
                      <a:pt x="113" y="12"/>
                    </a:cubicBezTo>
                    <a:cubicBezTo>
                      <a:pt x="112" y="11"/>
                      <a:pt x="111" y="11"/>
                      <a:pt x="110" y="10"/>
                    </a:cubicBezTo>
                    <a:cubicBezTo>
                      <a:pt x="110" y="10"/>
                      <a:pt x="110" y="10"/>
                      <a:pt x="110" y="10"/>
                    </a:cubicBezTo>
                    <a:moveTo>
                      <a:pt x="110" y="10"/>
                    </a:moveTo>
                    <a:cubicBezTo>
                      <a:pt x="110" y="10"/>
                      <a:pt x="110" y="10"/>
                      <a:pt x="110" y="10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3" y="12"/>
                      <a:pt x="113" y="11"/>
                      <a:pt x="113" y="11"/>
                    </a:cubicBezTo>
                    <a:cubicBezTo>
                      <a:pt x="112" y="11"/>
                      <a:pt x="111" y="10"/>
                      <a:pt x="110" y="10"/>
                    </a:cubicBezTo>
                    <a:moveTo>
                      <a:pt x="110" y="9"/>
                    </a:moveTo>
                    <a:cubicBezTo>
                      <a:pt x="110" y="9"/>
                      <a:pt x="110" y="9"/>
                      <a:pt x="110" y="9"/>
                    </a:cubicBezTo>
                    <a:cubicBezTo>
                      <a:pt x="111" y="10"/>
                      <a:pt x="112" y="10"/>
                      <a:pt x="113" y="11"/>
                    </a:cubicBezTo>
                    <a:cubicBezTo>
                      <a:pt x="113" y="11"/>
                      <a:pt x="113" y="11"/>
                      <a:pt x="113" y="11"/>
                    </a:cubicBezTo>
                    <a:cubicBezTo>
                      <a:pt x="112" y="10"/>
                      <a:pt x="111" y="10"/>
                      <a:pt x="110" y="9"/>
                    </a:cubicBezTo>
                    <a:moveTo>
                      <a:pt x="96" y="2"/>
                    </a:moveTo>
                    <a:cubicBezTo>
                      <a:pt x="95" y="4"/>
                      <a:pt x="95" y="4"/>
                      <a:pt x="95" y="4"/>
                    </a:cubicBezTo>
                    <a:cubicBezTo>
                      <a:pt x="98" y="6"/>
                      <a:pt x="98" y="6"/>
                      <a:pt x="98" y="6"/>
                    </a:cubicBezTo>
                    <a:cubicBezTo>
                      <a:pt x="99" y="4"/>
                      <a:pt x="99" y="4"/>
                      <a:pt x="99" y="4"/>
                    </a:cubicBezTo>
                    <a:cubicBezTo>
                      <a:pt x="99" y="3"/>
                      <a:pt x="98" y="3"/>
                      <a:pt x="98" y="2"/>
                    </a:cubicBezTo>
                    <a:cubicBezTo>
                      <a:pt x="97" y="3"/>
                      <a:pt x="97" y="3"/>
                      <a:pt x="97" y="3"/>
                    </a:cubicBezTo>
                    <a:cubicBezTo>
                      <a:pt x="97" y="3"/>
                      <a:pt x="97" y="3"/>
                      <a:pt x="98" y="2"/>
                    </a:cubicBezTo>
                    <a:cubicBezTo>
                      <a:pt x="97" y="2"/>
                      <a:pt x="97" y="2"/>
                      <a:pt x="96" y="2"/>
                    </a:cubicBezTo>
                    <a:moveTo>
                      <a:pt x="98" y="2"/>
                    </a:moveTo>
                    <a:cubicBezTo>
                      <a:pt x="98" y="2"/>
                      <a:pt x="98" y="2"/>
                      <a:pt x="98" y="2"/>
                    </a:cubicBezTo>
                    <a:cubicBezTo>
                      <a:pt x="99" y="2"/>
                      <a:pt x="99" y="2"/>
                      <a:pt x="100" y="3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99" y="2"/>
                      <a:pt x="99" y="2"/>
                      <a:pt x="98" y="2"/>
                    </a:cubicBezTo>
                    <a:moveTo>
                      <a:pt x="96" y="1"/>
                    </a:moveTo>
                    <a:cubicBezTo>
                      <a:pt x="95" y="2"/>
                      <a:pt x="95" y="3"/>
                      <a:pt x="94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96" y="1"/>
                      <a:pt x="96" y="1"/>
                      <a:pt x="96" y="1"/>
                    </a:cubicBezTo>
                    <a:moveTo>
                      <a:pt x="97" y="1"/>
                    </a:moveTo>
                    <a:cubicBezTo>
                      <a:pt x="97" y="1"/>
                      <a:pt x="97" y="1"/>
                      <a:pt x="97" y="1"/>
                    </a:cubicBezTo>
                    <a:cubicBezTo>
                      <a:pt x="97" y="1"/>
                      <a:pt x="98" y="1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8" y="1"/>
                      <a:pt x="97" y="1"/>
                      <a:pt x="97" y="1"/>
                    </a:cubicBezTo>
                    <a:moveTo>
                      <a:pt x="96" y="0"/>
                    </a:moveTo>
                    <a:cubicBezTo>
                      <a:pt x="96" y="0"/>
                      <a:pt x="96" y="0"/>
                      <a:pt x="96" y="0"/>
                    </a:cubicBezTo>
                    <a:cubicBezTo>
                      <a:pt x="96" y="0"/>
                      <a:pt x="96" y="1"/>
                      <a:pt x="97" y="1"/>
                    </a:cubicBezTo>
                    <a:cubicBezTo>
                      <a:pt x="97" y="1"/>
                      <a:pt x="97" y="1"/>
                      <a:pt x="97" y="1"/>
                    </a:cubicBezTo>
                    <a:cubicBezTo>
                      <a:pt x="96" y="1"/>
                      <a:pt x="96" y="0"/>
                      <a:pt x="9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6" name="Freeform 9941"/>
              <p:cNvSpPr>
                <a:spLocks noEditPoints="1"/>
              </p:cNvSpPr>
              <p:nvPr/>
            </p:nvSpPr>
            <p:spPr bwMode="auto">
              <a:xfrm>
                <a:off x="-666" y="3757"/>
                <a:ext cx="390" cy="173"/>
              </a:xfrm>
              <a:custGeom>
                <a:avLst/>
                <a:gdLst>
                  <a:gd name="T0" fmla="*/ 90 w 165"/>
                  <a:gd name="T1" fmla="*/ 70 h 73"/>
                  <a:gd name="T2" fmla="*/ 38 w 165"/>
                  <a:gd name="T3" fmla="*/ 69 h 73"/>
                  <a:gd name="T4" fmla="*/ 3 w 165"/>
                  <a:gd name="T5" fmla="*/ 65 h 73"/>
                  <a:gd name="T6" fmla="*/ 49 w 165"/>
                  <a:gd name="T7" fmla="*/ 62 h 73"/>
                  <a:gd name="T8" fmla="*/ 105 w 165"/>
                  <a:gd name="T9" fmla="*/ 65 h 73"/>
                  <a:gd name="T10" fmla="*/ 114 w 165"/>
                  <a:gd name="T11" fmla="*/ 59 h 73"/>
                  <a:gd name="T12" fmla="*/ 84 w 165"/>
                  <a:gd name="T13" fmla="*/ 68 h 73"/>
                  <a:gd name="T14" fmla="*/ 15 w 165"/>
                  <a:gd name="T15" fmla="*/ 59 h 73"/>
                  <a:gd name="T16" fmla="*/ 15 w 165"/>
                  <a:gd name="T17" fmla="*/ 59 h 73"/>
                  <a:gd name="T18" fmla="*/ 65 w 165"/>
                  <a:gd name="T19" fmla="*/ 56 h 73"/>
                  <a:gd name="T20" fmla="*/ 117 w 165"/>
                  <a:gd name="T21" fmla="*/ 55 h 73"/>
                  <a:gd name="T22" fmla="*/ 8 w 165"/>
                  <a:gd name="T23" fmla="*/ 56 h 73"/>
                  <a:gd name="T24" fmla="*/ 35 w 165"/>
                  <a:gd name="T25" fmla="*/ 53 h 73"/>
                  <a:gd name="T26" fmla="*/ 94 w 165"/>
                  <a:gd name="T27" fmla="*/ 51 h 73"/>
                  <a:gd name="T28" fmla="*/ 27 w 165"/>
                  <a:gd name="T29" fmla="*/ 50 h 73"/>
                  <a:gd name="T30" fmla="*/ 73 w 165"/>
                  <a:gd name="T31" fmla="*/ 47 h 73"/>
                  <a:gd name="T32" fmla="*/ 28 w 165"/>
                  <a:gd name="T33" fmla="*/ 48 h 73"/>
                  <a:gd name="T34" fmla="*/ 43 w 165"/>
                  <a:gd name="T35" fmla="*/ 46 h 73"/>
                  <a:gd name="T36" fmla="*/ 69 w 165"/>
                  <a:gd name="T37" fmla="*/ 45 h 73"/>
                  <a:gd name="T38" fmla="*/ 23 w 165"/>
                  <a:gd name="T39" fmla="*/ 46 h 73"/>
                  <a:gd name="T40" fmla="*/ 62 w 165"/>
                  <a:gd name="T41" fmla="*/ 42 h 73"/>
                  <a:gd name="T42" fmla="*/ 66 w 165"/>
                  <a:gd name="T43" fmla="*/ 43 h 73"/>
                  <a:gd name="T44" fmla="*/ 75 w 165"/>
                  <a:gd name="T45" fmla="*/ 44 h 73"/>
                  <a:gd name="T46" fmla="*/ 31 w 165"/>
                  <a:gd name="T47" fmla="*/ 39 h 73"/>
                  <a:gd name="T48" fmla="*/ 118 w 165"/>
                  <a:gd name="T49" fmla="*/ 51 h 73"/>
                  <a:gd name="T50" fmla="*/ 92 w 165"/>
                  <a:gd name="T51" fmla="*/ 37 h 73"/>
                  <a:gd name="T52" fmla="*/ 33 w 165"/>
                  <a:gd name="T53" fmla="*/ 37 h 73"/>
                  <a:gd name="T54" fmla="*/ 52 w 165"/>
                  <a:gd name="T55" fmla="*/ 35 h 73"/>
                  <a:gd name="T56" fmla="*/ 99 w 165"/>
                  <a:gd name="T57" fmla="*/ 40 h 73"/>
                  <a:gd name="T58" fmla="*/ 81 w 165"/>
                  <a:gd name="T59" fmla="*/ 34 h 73"/>
                  <a:gd name="T60" fmla="*/ 89 w 165"/>
                  <a:gd name="T61" fmla="*/ 35 h 73"/>
                  <a:gd name="T62" fmla="*/ 82 w 165"/>
                  <a:gd name="T63" fmla="*/ 31 h 73"/>
                  <a:gd name="T64" fmla="*/ 52 w 165"/>
                  <a:gd name="T65" fmla="*/ 32 h 73"/>
                  <a:gd name="T66" fmla="*/ 76 w 165"/>
                  <a:gd name="T67" fmla="*/ 30 h 73"/>
                  <a:gd name="T68" fmla="*/ 73 w 165"/>
                  <a:gd name="T69" fmla="*/ 30 h 73"/>
                  <a:gd name="T70" fmla="*/ 55 w 165"/>
                  <a:gd name="T71" fmla="*/ 27 h 73"/>
                  <a:gd name="T72" fmla="*/ 128 w 165"/>
                  <a:gd name="T73" fmla="*/ 33 h 73"/>
                  <a:gd name="T74" fmla="*/ 104 w 165"/>
                  <a:gd name="T75" fmla="*/ 32 h 73"/>
                  <a:gd name="T76" fmla="*/ 137 w 165"/>
                  <a:gd name="T77" fmla="*/ 24 h 73"/>
                  <a:gd name="T78" fmla="*/ 86 w 165"/>
                  <a:gd name="T79" fmla="*/ 23 h 73"/>
                  <a:gd name="T80" fmla="*/ 37 w 165"/>
                  <a:gd name="T81" fmla="*/ 23 h 73"/>
                  <a:gd name="T82" fmla="*/ 40 w 165"/>
                  <a:gd name="T83" fmla="*/ 24 h 73"/>
                  <a:gd name="T84" fmla="*/ 41 w 165"/>
                  <a:gd name="T85" fmla="*/ 19 h 73"/>
                  <a:gd name="T86" fmla="*/ 88 w 165"/>
                  <a:gd name="T87" fmla="*/ 19 h 73"/>
                  <a:gd name="T88" fmla="*/ 38 w 165"/>
                  <a:gd name="T89" fmla="*/ 18 h 73"/>
                  <a:gd name="T90" fmla="*/ 62 w 165"/>
                  <a:gd name="T91" fmla="*/ 19 h 73"/>
                  <a:gd name="T92" fmla="*/ 80 w 165"/>
                  <a:gd name="T93" fmla="*/ 18 h 73"/>
                  <a:gd name="T94" fmla="*/ 157 w 165"/>
                  <a:gd name="T95" fmla="*/ 17 h 73"/>
                  <a:gd name="T96" fmla="*/ 66 w 165"/>
                  <a:gd name="T97" fmla="*/ 15 h 73"/>
                  <a:gd name="T98" fmla="*/ 150 w 165"/>
                  <a:gd name="T99" fmla="*/ 17 h 73"/>
                  <a:gd name="T100" fmla="*/ 137 w 165"/>
                  <a:gd name="T101" fmla="*/ 18 h 73"/>
                  <a:gd name="T102" fmla="*/ 153 w 165"/>
                  <a:gd name="T103" fmla="*/ 12 h 73"/>
                  <a:gd name="T104" fmla="*/ 65 w 165"/>
                  <a:gd name="T105" fmla="*/ 11 h 73"/>
                  <a:gd name="T106" fmla="*/ 159 w 165"/>
                  <a:gd name="T107" fmla="*/ 14 h 73"/>
                  <a:gd name="T108" fmla="*/ 62 w 165"/>
                  <a:gd name="T109" fmla="*/ 9 h 73"/>
                  <a:gd name="T110" fmla="*/ 48 w 165"/>
                  <a:gd name="T111" fmla="*/ 9 h 73"/>
                  <a:gd name="T112" fmla="*/ 67 w 165"/>
                  <a:gd name="T113" fmla="*/ 10 h 73"/>
                  <a:gd name="T114" fmla="*/ 43 w 165"/>
                  <a:gd name="T115" fmla="*/ 10 h 73"/>
                  <a:gd name="T116" fmla="*/ 83 w 165"/>
                  <a:gd name="T117" fmla="*/ 8 h 73"/>
                  <a:gd name="T118" fmla="*/ 50 w 165"/>
                  <a:gd name="T119" fmla="*/ 4 h 73"/>
                  <a:gd name="T120" fmla="*/ 142 w 165"/>
                  <a:gd name="T121" fmla="*/ 9 h 73"/>
                  <a:gd name="T122" fmla="*/ 33 w 165"/>
                  <a:gd name="T123" fmla="*/ 6 h 73"/>
                  <a:gd name="T124" fmla="*/ 50 w 165"/>
                  <a:gd name="T125" fmla="*/ 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5" h="73">
                    <a:moveTo>
                      <a:pt x="47" y="71"/>
                    </a:move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6" y="71"/>
                      <a:pt x="47" y="71"/>
                    </a:cubicBezTo>
                    <a:cubicBezTo>
                      <a:pt x="47" y="71"/>
                      <a:pt x="47" y="71"/>
                      <a:pt x="47" y="71"/>
                    </a:cubicBezTo>
                    <a:moveTo>
                      <a:pt x="103" y="70"/>
                    </a:moveTo>
                    <a:cubicBezTo>
                      <a:pt x="102" y="70"/>
                      <a:pt x="102" y="71"/>
                      <a:pt x="102" y="71"/>
                    </a:cubicBezTo>
                    <a:cubicBezTo>
                      <a:pt x="102" y="71"/>
                      <a:pt x="102" y="71"/>
                      <a:pt x="102" y="71"/>
                    </a:cubicBezTo>
                    <a:cubicBezTo>
                      <a:pt x="102" y="71"/>
                      <a:pt x="102" y="71"/>
                      <a:pt x="103" y="70"/>
                    </a:cubicBezTo>
                    <a:cubicBezTo>
                      <a:pt x="103" y="70"/>
                      <a:pt x="103" y="70"/>
                      <a:pt x="103" y="70"/>
                    </a:cubicBezTo>
                    <a:moveTo>
                      <a:pt x="90" y="70"/>
                    </a:move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moveTo>
                      <a:pt x="42" y="70"/>
                    </a:moveTo>
                    <a:cubicBezTo>
                      <a:pt x="42" y="70"/>
                      <a:pt x="42" y="70"/>
                      <a:pt x="41" y="70"/>
                    </a:cubicBezTo>
                    <a:cubicBezTo>
                      <a:pt x="42" y="70"/>
                      <a:pt x="43" y="71"/>
                      <a:pt x="44" y="71"/>
                    </a:cubicBezTo>
                    <a:cubicBezTo>
                      <a:pt x="44" y="71"/>
                      <a:pt x="44" y="71"/>
                      <a:pt x="45" y="71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44" y="71"/>
                      <a:pt x="44" y="70"/>
                      <a:pt x="44" y="70"/>
                    </a:cubicBezTo>
                    <a:cubicBezTo>
                      <a:pt x="44" y="70"/>
                      <a:pt x="43" y="70"/>
                      <a:pt x="42" y="70"/>
                    </a:cubicBezTo>
                    <a:moveTo>
                      <a:pt x="90" y="69"/>
                    </a:move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90" y="70"/>
                      <a:pt x="90" y="70"/>
                      <a:pt x="90" y="69"/>
                    </a:cubicBezTo>
                    <a:moveTo>
                      <a:pt x="15" y="69"/>
                    </a:move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moveTo>
                      <a:pt x="90" y="69"/>
                    </a:move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moveTo>
                      <a:pt x="15" y="69"/>
                    </a:move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69"/>
                      <a:pt x="15" y="69"/>
                      <a:pt x="15" y="70"/>
                    </a:cubicBezTo>
                    <a:cubicBezTo>
                      <a:pt x="16" y="70"/>
                      <a:pt x="17" y="70"/>
                      <a:pt x="17" y="70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8" y="69"/>
                      <a:pt x="17" y="69"/>
                      <a:pt x="17" y="69"/>
                    </a:cubicBezTo>
                    <a:cubicBezTo>
                      <a:pt x="17" y="69"/>
                      <a:pt x="16" y="69"/>
                      <a:pt x="16" y="69"/>
                    </a:cubicBezTo>
                    <a:cubicBezTo>
                      <a:pt x="15" y="69"/>
                      <a:pt x="15" y="69"/>
                      <a:pt x="15" y="69"/>
                    </a:cubicBezTo>
                    <a:moveTo>
                      <a:pt x="37" y="68"/>
                    </a:moveTo>
                    <a:cubicBezTo>
                      <a:pt x="37" y="68"/>
                      <a:pt x="37" y="68"/>
                      <a:pt x="37" y="68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8" y="69"/>
                      <a:pt x="38" y="68"/>
                      <a:pt x="38" y="68"/>
                    </a:cubicBezTo>
                    <a:cubicBezTo>
                      <a:pt x="38" y="68"/>
                      <a:pt x="37" y="68"/>
                      <a:pt x="37" y="68"/>
                    </a:cubicBezTo>
                    <a:moveTo>
                      <a:pt x="85" y="67"/>
                    </a:moveTo>
                    <a:cubicBezTo>
                      <a:pt x="85" y="67"/>
                      <a:pt x="85" y="67"/>
                      <a:pt x="85" y="67"/>
                    </a:cubicBezTo>
                    <a:cubicBezTo>
                      <a:pt x="86" y="67"/>
                      <a:pt x="86" y="68"/>
                      <a:pt x="87" y="68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88" y="68"/>
                      <a:pt x="86" y="68"/>
                      <a:pt x="85" y="67"/>
                    </a:cubicBezTo>
                    <a:moveTo>
                      <a:pt x="4" y="66"/>
                    </a:moveTo>
                    <a:cubicBezTo>
                      <a:pt x="9" y="68"/>
                      <a:pt x="9" y="68"/>
                      <a:pt x="9" y="68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5" y="66"/>
                      <a:pt x="4" y="66"/>
                      <a:pt x="4" y="66"/>
                    </a:cubicBezTo>
                    <a:moveTo>
                      <a:pt x="61" y="66"/>
                    </a:moveTo>
                    <a:cubicBezTo>
                      <a:pt x="60" y="67"/>
                      <a:pt x="60" y="67"/>
                      <a:pt x="60" y="67"/>
                    </a:cubicBezTo>
                    <a:cubicBezTo>
                      <a:pt x="63" y="68"/>
                      <a:pt x="63" y="68"/>
                      <a:pt x="63" y="68"/>
                    </a:cubicBezTo>
                    <a:cubicBezTo>
                      <a:pt x="63" y="69"/>
                      <a:pt x="63" y="69"/>
                      <a:pt x="63" y="69"/>
                    </a:cubicBezTo>
                    <a:cubicBezTo>
                      <a:pt x="64" y="68"/>
                      <a:pt x="64" y="68"/>
                      <a:pt x="64" y="68"/>
                    </a:cubicBezTo>
                    <a:cubicBezTo>
                      <a:pt x="61" y="66"/>
                      <a:pt x="61" y="66"/>
                      <a:pt x="61" y="66"/>
                    </a:cubicBezTo>
                    <a:moveTo>
                      <a:pt x="0" y="65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1" y="65"/>
                      <a:pt x="2" y="65"/>
                      <a:pt x="2" y="66"/>
                    </a:cubicBezTo>
                    <a:cubicBezTo>
                      <a:pt x="3" y="65"/>
                      <a:pt x="3" y="65"/>
                      <a:pt x="3" y="65"/>
                    </a:cubicBezTo>
                    <a:cubicBezTo>
                      <a:pt x="0" y="65"/>
                      <a:pt x="0" y="65"/>
                      <a:pt x="0" y="65"/>
                    </a:cubicBezTo>
                    <a:moveTo>
                      <a:pt x="57" y="64"/>
                    </a:moveTo>
                    <a:cubicBezTo>
                      <a:pt x="56" y="64"/>
                      <a:pt x="56" y="65"/>
                      <a:pt x="56" y="65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8" y="65"/>
                      <a:pt x="59" y="65"/>
                    </a:cubicBezTo>
                    <a:cubicBezTo>
                      <a:pt x="57" y="64"/>
                      <a:pt x="57" y="64"/>
                      <a:pt x="57" y="64"/>
                    </a:cubicBezTo>
                    <a:moveTo>
                      <a:pt x="28" y="64"/>
                    </a:moveTo>
                    <a:cubicBezTo>
                      <a:pt x="28" y="65"/>
                      <a:pt x="28" y="65"/>
                      <a:pt x="28" y="65"/>
                    </a:cubicBezTo>
                    <a:cubicBezTo>
                      <a:pt x="29" y="65"/>
                      <a:pt x="30" y="65"/>
                      <a:pt x="31" y="66"/>
                    </a:cubicBezTo>
                    <a:cubicBezTo>
                      <a:pt x="31" y="66"/>
                      <a:pt x="31" y="66"/>
                      <a:pt x="31" y="66"/>
                    </a:cubicBezTo>
                    <a:cubicBezTo>
                      <a:pt x="31" y="66"/>
                      <a:pt x="31" y="65"/>
                      <a:pt x="31" y="65"/>
                    </a:cubicBezTo>
                    <a:cubicBezTo>
                      <a:pt x="28" y="64"/>
                      <a:pt x="28" y="64"/>
                      <a:pt x="28" y="64"/>
                    </a:cubicBezTo>
                    <a:moveTo>
                      <a:pt x="19" y="64"/>
                    </a:moveTo>
                    <a:cubicBezTo>
                      <a:pt x="19" y="64"/>
                      <a:pt x="19" y="64"/>
                      <a:pt x="19" y="65"/>
                    </a:cubicBezTo>
                    <a:cubicBezTo>
                      <a:pt x="20" y="65"/>
                      <a:pt x="20" y="65"/>
                      <a:pt x="20" y="64"/>
                    </a:cubicBezTo>
                    <a:cubicBezTo>
                      <a:pt x="19" y="64"/>
                      <a:pt x="19" y="64"/>
                      <a:pt x="19" y="64"/>
                    </a:cubicBezTo>
                    <a:moveTo>
                      <a:pt x="18" y="61"/>
                    </a:move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19" y="63"/>
                      <a:pt x="19" y="63"/>
                      <a:pt x="19" y="64"/>
                    </a:cubicBezTo>
                    <a:cubicBezTo>
                      <a:pt x="19" y="63"/>
                      <a:pt x="19" y="63"/>
                      <a:pt x="19" y="62"/>
                    </a:cubicBezTo>
                    <a:cubicBezTo>
                      <a:pt x="18" y="61"/>
                      <a:pt x="18" y="61"/>
                      <a:pt x="18" y="61"/>
                    </a:cubicBezTo>
                    <a:moveTo>
                      <a:pt x="50" y="61"/>
                    </a:moveTo>
                    <a:cubicBezTo>
                      <a:pt x="49" y="61"/>
                      <a:pt x="49" y="62"/>
                      <a:pt x="49" y="62"/>
                    </a:cubicBezTo>
                    <a:cubicBezTo>
                      <a:pt x="49" y="63"/>
                      <a:pt x="50" y="63"/>
                      <a:pt x="51" y="67"/>
                    </a:cubicBezTo>
                    <a:cubicBezTo>
                      <a:pt x="51" y="69"/>
                      <a:pt x="50" y="70"/>
                      <a:pt x="48" y="70"/>
                    </a:cubicBezTo>
                    <a:cubicBezTo>
                      <a:pt x="48" y="70"/>
                      <a:pt x="48" y="71"/>
                      <a:pt x="48" y="71"/>
                    </a:cubicBezTo>
                    <a:cubicBezTo>
                      <a:pt x="49" y="71"/>
                      <a:pt x="50" y="70"/>
                      <a:pt x="51" y="69"/>
                    </a:cubicBezTo>
                    <a:cubicBezTo>
                      <a:pt x="51" y="69"/>
                      <a:pt x="51" y="69"/>
                      <a:pt x="51" y="69"/>
                    </a:cubicBezTo>
                    <a:cubicBezTo>
                      <a:pt x="51" y="69"/>
                      <a:pt x="52" y="68"/>
                      <a:pt x="52" y="67"/>
                    </a:cubicBezTo>
                    <a:cubicBezTo>
                      <a:pt x="52" y="67"/>
                      <a:pt x="52" y="66"/>
                      <a:pt x="51" y="65"/>
                    </a:cubicBezTo>
                    <a:cubicBezTo>
                      <a:pt x="50" y="63"/>
                      <a:pt x="50" y="62"/>
                      <a:pt x="49" y="62"/>
                    </a:cubicBezTo>
                    <a:cubicBezTo>
                      <a:pt x="54" y="64"/>
                      <a:pt x="54" y="64"/>
                      <a:pt x="54" y="64"/>
                    </a:cubicBezTo>
                    <a:cubicBezTo>
                      <a:pt x="54" y="64"/>
                      <a:pt x="54" y="63"/>
                      <a:pt x="54" y="63"/>
                    </a:cubicBezTo>
                    <a:cubicBezTo>
                      <a:pt x="50" y="61"/>
                      <a:pt x="50" y="61"/>
                      <a:pt x="50" y="61"/>
                    </a:cubicBezTo>
                    <a:cubicBezTo>
                      <a:pt x="50" y="61"/>
                      <a:pt x="50" y="61"/>
                      <a:pt x="50" y="61"/>
                    </a:cubicBezTo>
                    <a:moveTo>
                      <a:pt x="19" y="60"/>
                    </a:moveTo>
                    <a:cubicBezTo>
                      <a:pt x="18" y="60"/>
                      <a:pt x="18" y="60"/>
                      <a:pt x="18" y="60"/>
                    </a:cubicBezTo>
                    <a:cubicBezTo>
                      <a:pt x="19" y="61"/>
                      <a:pt x="20" y="61"/>
                      <a:pt x="21" y="62"/>
                    </a:cubicBezTo>
                    <a:cubicBezTo>
                      <a:pt x="21" y="61"/>
                      <a:pt x="21" y="61"/>
                      <a:pt x="21" y="61"/>
                    </a:cubicBezTo>
                    <a:cubicBezTo>
                      <a:pt x="19" y="60"/>
                      <a:pt x="19" y="60"/>
                      <a:pt x="19" y="60"/>
                    </a:cubicBezTo>
                    <a:moveTo>
                      <a:pt x="107" y="59"/>
                    </a:moveTo>
                    <a:cubicBezTo>
                      <a:pt x="105" y="62"/>
                      <a:pt x="105" y="62"/>
                      <a:pt x="105" y="62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4" y="63"/>
                      <a:pt x="104" y="63"/>
                      <a:pt x="104" y="63"/>
                    </a:cubicBezTo>
                    <a:cubicBezTo>
                      <a:pt x="105" y="64"/>
                      <a:pt x="105" y="64"/>
                      <a:pt x="105" y="65"/>
                    </a:cubicBezTo>
                    <a:cubicBezTo>
                      <a:pt x="105" y="65"/>
                      <a:pt x="105" y="65"/>
                      <a:pt x="105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3" y="65"/>
                      <a:pt x="103" y="65"/>
                      <a:pt x="103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4" y="65"/>
                      <a:pt x="104" y="65"/>
                      <a:pt x="104" y="65"/>
                    </a:cubicBezTo>
                    <a:cubicBezTo>
                      <a:pt x="104" y="65"/>
                      <a:pt x="104" y="65"/>
                      <a:pt x="104" y="66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105" y="66"/>
                      <a:pt x="105" y="66"/>
                      <a:pt x="105" y="67"/>
                    </a:cubicBezTo>
                    <a:cubicBezTo>
                      <a:pt x="103" y="66"/>
                      <a:pt x="103" y="66"/>
                      <a:pt x="103" y="66"/>
                    </a:cubicBezTo>
                    <a:cubicBezTo>
                      <a:pt x="103" y="66"/>
                      <a:pt x="103" y="66"/>
                      <a:pt x="103" y="66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2" y="67"/>
                      <a:pt x="103" y="68"/>
                      <a:pt x="103" y="70"/>
                    </a:cubicBezTo>
                    <a:cubicBezTo>
                      <a:pt x="103" y="70"/>
                      <a:pt x="103" y="70"/>
                      <a:pt x="103" y="70"/>
                    </a:cubicBezTo>
                    <a:cubicBezTo>
                      <a:pt x="106" y="69"/>
                      <a:pt x="113" y="67"/>
                      <a:pt x="112" y="66"/>
                    </a:cubicBezTo>
                    <a:cubicBezTo>
                      <a:pt x="112" y="65"/>
                      <a:pt x="112" y="64"/>
                      <a:pt x="111" y="63"/>
                    </a:cubicBezTo>
                    <a:cubicBezTo>
                      <a:pt x="111" y="63"/>
                      <a:pt x="111" y="63"/>
                      <a:pt x="111" y="63"/>
                    </a:cubicBezTo>
                    <a:cubicBezTo>
                      <a:pt x="111" y="63"/>
                      <a:pt x="111" y="63"/>
                      <a:pt x="111" y="63"/>
                    </a:cubicBezTo>
                    <a:cubicBezTo>
                      <a:pt x="110" y="61"/>
                      <a:pt x="109" y="60"/>
                      <a:pt x="109" y="60"/>
                    </a:cubicBezTo>
                    <a:cubicBezTo>
                      <a:pt x="108" y="60"/>
                      <a:pt x="108" y="60"/>
                      <a:pt x="108" y="60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7" y="59"/>
                    </a:cubicBezTo>
                    <a:moveTo>
                      <a:pt x="114" y="59"/>
                    </a:moveTo>
                    <a:cubicBezTo>
                      <a:pt x="114" y="59"/>
                      <a:pt x="113" y="60"/>
                      <a:pt x="113" y="60"/>
                    </a:cubicBezTo>
                    <a:cubicBezTo>
                      <a:pt x="117" y="63"/>
                      <a:pt x="121" y="65"/>
                      <a:pt x="126" y="67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6" y="65"/>
                      <a:pt x="126" y="65"/>
                      <a:pt x="126" y="65"/>
                    </a:cubicBezTo>
                    <a:cubicBezTo>
                      <a:pt x="117" y="60"/>
                      <a:pt x="117" y="60"/>
                      <a:pt x="117" y="60"/>
                    </a:cubicBezTo>
                    <a:cubicBezTo>
                      <a:pt x="114" y="59"/>
                      <a:pt x="114" y="59"/>
                      <a:pt x="114" y="59"/>
                    </a:cubicBezTo>
                    <a:moveTo>
                      <a:pt x="90" y="58"/>
                    </a:moveTo>
                    <a:cubicBezTo>
                      <a:pt x="89" y="59"/>
                      <a:pt x="88" y="61"/>
                      <a:pt x="88" y="62"/>
                    </a:cubicBezTo>
                    <a:cubicBezTo>
                      <a:pt x="88" y="62"/>
                      <a:pt x="89" y="63"/>
                      <a:pt x="90" y="63"/>
                    </a:cubicBezTo>
                    <a:cubicBezTo>
                      <a:pt x="91" y="64"/>
                      <a:pt x="91" y="63"/>
                      <a:pt x="93" y="66"/>
                    </a:cubicBezTo>
                    <a:cubicBezTo>
                      <a:pt x="94" y="67"/>
                      <a:pt x="94" y="68"/>
                      <a:pt x="94" y="68"/>
                    </a:cubicBezTo>
                    <a:cubicBezTo>
                      <a:pt x="94" y="68"/>
                      <a:pt x="94" y="68"/>
                      <a:pt x="94" y="68"/>
                    </a:cubicBezTo>
                    <a:cubicBezTo>
                      <a:pt x="94" y="67"/>
                      <a:pt x="93" y="65"/>
                      <a:pt x="92" y="65"/>
                    </a:cubicBezTo>
                    <a:cubicBezTo>
                      <a:pt x="88" y="62"/>
                      <a:pt x="88" y="62"/>
                      <a:pt x="88" y="62"/>
                    </a:cubicBezTo>
                    <a:cubicBezTo>
                      <a:pt x="87" y="62"/>
                      <a:pt x="87" y="63"/>
                      <a:pt x="87" y="63"/>
                    </a:cubicBezTo>
                    <a:cubicBezTo>
                      <a:pt x="87" y="63"/>
                      <a:pt x="87" y="63"/>
                      <a:pt x="87" y="63"/>
                    </a:cubicBezTo>
                    <a:cubicBezTo>
                      <a:pt x="88" y="65"/>
                      <a:pt x="90" y="67"/>
                      <a:pt x="90" y="70"/>
                    </a:cubicBezTo>
                    <a:cubicBezTo>
                      <a:pt x="91" y="70"/>
                      <a:pt x="92" y="69"/>
                      <a:pt x="93" y="68"/>
                    </a:cubicBezTo>
                    <a:cubicBezTo>
                      <a:pt x="93" y="69"/>
                      <a:pt x="96" y="68"/>
                      <a:pt x="90" y="70"/>
                    </a:cubicBezTo>
                    <a:cubicBezTo>
                      <a:pt x="90" y="70"/>
                      <a:pt x="90" y="70"/>
                      <a:pt x="90" y="70"/>
                    </a:cubicBezTo>
                    <a:cubicBezTo>
                      <a:pt x="89" y="69"/>
                      <a:pt x="89" y="69"/>
                      <a:pt x="89" y="69"/>
                    </a:cubicBezTo>
                    <a:cubicBezTo>
                      <a:pt x="87" y="68"/>
                      <a:pt x="86" y="68"/>
                      <a:pt x="85" y="67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67"/>
                      <a:pt x="83" y="66"/>
                      <a:pt x="83" y="66"/>
                    </a:cubicBezTo>
                    <a:cubicBezTo>
                      <a:pt x="83" y="66"/>
                      <a:pt x="84" y="68"/>
                      <a:pt x="84" y="70"/>
                    </a:cubicBezTo>
                    <a:cubicBezTo>
                      <a:pt x="85" y="71"/>
                      <a:pt x="85" y="71"/>
                      <a:pt x="85" y="71"/>
                    </a:cubicBezTo>
                    <a:cubicBezTo>
                      <a:pt x="88" y="72"/>
                      <a:pt x="88" y="72"/>
                      <a:pt x="88" y="72"/>
                    </a:cubicBezTo>
                    <a:cubicBezTo>
                      <a:pt x="89" y="72"/>
                      <a:pt x="89" y="72"/>
                      <a:pt x="89" y="72"/>
                    </a:cubicBezTo>
                    <a:cubicBezTo>
                      <a:pt x="89" y="73"/>
                      <a:pt x="89" y="73"/>
                      <a:pt x="89" y="73"/>
                    </a:cubicBezTo>
                    <a:cubicBezTo>
                      <a:pt x="104" y="68"/>
                      <a:pt x="93" y="71"/>
                      <a:pt x="97" y="69"/>
                    </a:cubicBezTo>
                    <a:cubicBezTo>
                      <a:pt x="97" y="69"/>
                      <a:pt x="97" y="67"/>
                      <a:pt x="96" y="66"/>
                    </a:cubicBezTo>
                    <a:cubicBezTo>
                      <a:pt x="100" y="68"/>
                      <a:pt x="100" y="68"/>
                      <a:pt x="100" y="68"/>
                    </a:cubicBezTo>
                    <a:cubicBezTo>
                      <a:pt x="101" y="67"/>
                      <a:pt x="101" y="67"/>
                      <a:pt x="101" y="67"/>
                    </a:cubicBezTo>
                    <a:cubicBezTo>
                      <a:pt x="101" y="68"/>
                      <a:pt x="101" y="68"/>
                      <a:pt x="101" y="69"/>
                    </a:cubicBezTo>
                    <a:cubicBezTo>
                      <a:pt x="102" y="70"/>
                      <a:pt x="102" y="70"/>
                      <a:pt x="102" y="70"/>
                    </a:cubicBezTo>
                    <a:cubicBezTo>
                      <a:pt x="102" y="68"/>
                      <a:pt x="101" y="66"/>
                      <a:pt x="101" y="66"/>
                    </a:cubicBezTo>
                    <a:cubicBezTo>
                      <a:pt x="101" y="66"/>
                      <a:pt x="102" y="66"/>
                      <a:pt x="102" y="66"/>
                    </a:cubicBezTo>
                    <a:cubicBezTo>
                      <a:pt x="102" y="66"/>
                      <a:pt x="102" y="66"/>
                      <a:pt x="102" y="66"/>
                    </a:cubicBezTo>
                    <a:cubicBezTo>
                      <a:pt x="102" y="65"/>
                      <a:pt x="102" y="65"/>
                      <a:pt x="102" y="65"/>
                    </a:cubicBezTo>
                    <a:cubicBezTo>
                      <a:pt x="94" y="61"/>
                      <a:pt x="94" y="61"/>
                      <a:pt x="94" y="61"/>
                    </a:cubicBezTo>
                    <a:cubicBezTo>
                      <a:pt x="93" y="60"/>
                      <a:pt x="91" y="59"/>
                      <a:pt x="90" y="58"/>
                    </a:cubicBezTo>
                    <a:moveTo>
                      <a:pt x="12" y="58"/>
                    </a:moveTo>
                    <a:cubicBezTo>
                      <a:pt x="12" y="58"/>
                      <a:pt x="12" y="58"/>
                      <a:pt x="12" y="58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2" y="58"/>
                      <a:pt x="12" y="58"/>
                      <a:pt x="12" y="58"/>
                    </a:cubicBezTo>
                    <a:moveTo>
                      <a:pt x="66" y="58"/>
                    </a:moveTo>
                    <a:cubicBezTo>
                      <a:pt x="65" y="60"/>
                      <a:pt x="65" y="60"/>
                      <a:pt x="65" y="60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9" y="62"/>
                      <a:pt x="69" y="62"/>
                      <a:pt x="69" y="62"/>
                    </a:cubicBezTo>
                    <a:cubicBezTo>
                      <a:pt x="68" y="63"/>
                      <a:pt x="68" y="64"/>
                      <a:pt x="67" y="65"/>
                    </a:cubicBezTo>
                    <a:cubicBezTo>
                      <a:pt x="67" y="65"/>
                      <a:pt x="67" y="65"/>
                      <a:pt x="67" y="65"/>
                    </a:cubicBezTo>
                    <a:cubicBezTo>
                      <a:pt x="68" y="64"/>
                      <a:pt x="69" y="63"/>
                      <a:pt x="69" y="62"/>
                    </a:cubicBezTo>
                    <a:cubicBezTo>
                      <a:pt x="80" y="68"/>
                      <a:pt x="80" y="68"/>
                      <a:pt x="80" y="68"/>
                    </a:cubicBezTo>
                    <a:cubicBezTo>
                      <a:pt x="81" y="67"/>
                      <a:pt x="82" y="67"/>
                      <a:pt x="82" y="66"/>
                    </a:cubicBezTo>
                    <a:cubicBezTo>
                      <a:pt x="80" y="64"/>
                      <a:pt x="77" y="63"/>
                      <a:pt x="74" y="62"/>
                    </a:cubicBezTo>
                    <a:cubicBezTo>
                      <a:pt x="71" y="60"/>
                      <a:pt x="69" y="59"/>
                      <a:pt x="66" y="58"/>
                    </a:cubicBezTo>
                    <a:moveTo>
                      <a:pt x="115" y="58"/>
                    </a:moveTo>
                    <a:cubicBezTo>
                      <a:pt x="115" y="58"/>
                      <a:pt x="115" y="58"/>
                      <a:pt x="114" y="58"/>
                    </a:cubicBezTo>
                    <a:cubicBezTo>
                      <a:pt x="117" y="60"/>
                      <a:pt x="117" y="60"/>
                      <a:pt x="117" y="60"/>
                    </a:cubicBezTo>
                    <a:cubicBezTo>
                      <a:pt x="127" y="65"/>
                      <a:pt x="127" y="65"/>
                      <a:pt x="127" y="65"/>
                    </a:cubicBezTo>
                    <a:cubicBezTo>
                      <a:pt x="128" y="64"/>
                      <a:pt x="128" y="64"/>
                      <a:pt x="128" y="64"/>
                    </a:cubicBezTo>
                    <a:cubicBezTo>
                      <a:pt x="123" y="62"/>
                      <a:pt x="123" y="62"/>
                      <a:pt x="123" y="62"/>
                    </a:cubicBezTo>
                    <a:cubicBezTo>
                      <a:pt x="121" y="61"/>
                      <a:pt x="118" y="59"/>
                      <a:pt x="115" y="58"/>
                    </a:cubicBezTo>
                    <a:moveTo>
                      <a:pt x="13" y="57"/>
                    </a:moveTo>
                    <a:cubicBezTo>
                      <a:pt x="12" y="58"/>
                      <a:pt x="12" y="58"/>
                      <a:pt x="12" y="58"/>
                    </a:cubicBezTo>
                    <a:cubicBezTo>
                      <a:pt x="13" y="58"/>
                      <a:pt x="14" y="59"/>
                      <a:pt x="15" y="59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4" y="58"/>
                      <a:pt x="13" y="58"/>
                      <a:pt x="13" y="57"/>
                    </a:cubicBezTo>
                    <a:moveTo>
                      <a:pt x="67" y="57"/>
                    </a:moveTo>
                    <a:cubicBezTo>
                      <a:pt x="67" y="57"/>
                      <a:pt x="67" y="57"/>
                      <a:pt x="67" y="57"/>
                    </a:cubicBezTo>
                    <a:cubicBezTo>
                      <a:pt x="67" y="57"/>
                      <a:pt x="67" y="58"/>
                      <a:pt x="68" y="58"/>
                    </a:cubicBezTo>
                    <a:cubicBezTo>
                      <a:pt x="70" y="59"/>
                      <a:pt x="74" y="61"/>
                      <a:pt x="79" y="64"/>
                    </a:cubicBezTo>
                    <a:cubicBezTo>
                      <a:pt x="80" y="64"/>
                      <a:pt x="81" y="65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75" y="62"/>
                      <a:pt x="70" y="59"/>
                      <a:pt x="67" y="57"/>
                    </a:cubicBezTo>
                    <a:moveTo>
                      <a:pt x="90" y="57"/>
                    </a:moveTo>
                    <a:cubicBezTo>
                      <a:pt x="90" y="57"/>
                      <a:pt x="90" y="57"/>
                      <a:pt x="90" y="57"/>
                    </a:cubicBezTo>
                    <a:cubicBezTo>
                      <a:pt x="93" y="59"/>
                      <a:pt x="96" y="61"/>
                      <a:pt x="100" y="63"/>
                    </a:cubicBezTo>
                    <a:cubicBezTo>
                      <a:pt x="103" y="65"/>
                      <a:pt x="103" y="65"/>
                      <a:pt x="103" y="65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3" y="59"/>
                      <a:pt x="92" y="58"/>
                      <a:pt x="90" y="57"/>
                    </a:cubicBezTo>
                    <a:moveTo>
                      <a:pt x="63" y="56"/>
                    </a:moveTo>
                    <a:cubicBezTo>
                      <a:pt x="63" y="57"/>
                      <a:pt x="62" y="58"/>
                      <a:pt x="62" y="58"/>
                    </a:cubicBezTo>
                    <a:cubicBezTo>
                      <a:pt x="63" y="59"/>
                      <a:pt x="63" y="59"/>
                      <a:pt x="63" y="59"/>
                    </a:cubicBezTo>
                    <a:cubicBezTo>
                      <a:pt x="64" y="58"/>
                      <a:pt x="64" y="57"/>
                      <a:pt x="65" y="57"/>
                    </a:cubicBezTo>
                    <a:cubicBezTo>
                      <a:pt x="64" y="57"/>
                      <a:pt x="64" y="56"/>
                      <a:pt x="63" y="56"/>
                    </a:cubicBezTo>
                    <a:moveTo>
                      <a:pt x="64" y="56"/>
                    </a:moveTo>
                    <a:cubicBezTo>
                      <a:pt x="64" y="56"/>
                      <a:pt x="64" y="56"/>
                      <a:pt x="65" y="56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4" y="56"/>
                      <a:pt x="64" y="56"/>
                      <a:pt x="64" y="56"/>
                    </a:cubicBezTo>
                    <a:moveTo>
                      <a:pt x="109" y="56"/>
                    </a:move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10" y="59"/>
                      <a:pt x="111" y="60"/>
                      <a:pt x="112" y="60"/>
                    </a:cubicBezTo>
                    <a:cubicBezTo>
                      <a:pt x="113" y="60"/>
                      <a:pt x="113" y="59"/>
                      <a:pt x="114" y="58"/>
                    </a:cubicBezTo>
                    <a:cubicBezTo>
                      <a:pt x="109" y="56"/>
                      <a:pt x="109" y="56"/>
                      <a:pt x="109" y="56"/>
                    </a:cubicBezTo>
                    <a:moveTo>
                      <a:pt x="41" y="56"/>
                    </a:moveTo>
                    <a:cubicBezTo>
                      <a:pt x="41" y="56"/>
                      <a:pt x="40" y="56"/>
                      <a:pt x="40" y="56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40" y="57"/>
                      <a:pt x="40" y="58"/>
                      <a:pt x="41" y="58"/>
                    </a:cubicBezTo>
                    <a:cubicBezTo>
                      <a:pt x="42" y="58"/>
                      <a:pt x="42" y="58"/>
                      <a:pt x="42" y="58"/>
                    </a:cubicBezTo>
                    <a:cubicBezTo>
                      <a:pt x="43" y="57"/>
                      <a:pt x="43" y="57"/>
                      <a:pt x="43" y="57"/>
                    </a:cubicBezTo>
                    <a:cubicBezTo>
                      <a:pt x="42" y="57"/>
                      <a:pt x="41" y="56"/>
                      <a:pt x="41" y="56"/>
                    </a:cubicBezTo>
                    <a:moveTo>
                      <a:pt x="117" y="55"/>
                    </a:moveTo>
                    <a:cubicBezTo>
                      <a:pt x="116" y="56"/>
                      <a:pt x="116" y="56"/>
                      <a:pt x="116" y="56"/>
                    </a:cubicBezTo>
                    <a:cubicBezTo>
                      <a:pt x="126" y="62"/>
                      <a:pt x="126" y="62"/>
                      <a:pt x="126" y="62"/>
                    </a:cubicBezTo>
                    <a:cubicBezTo>
                      <a:pt x="127" y="63"/>
                      <a:pt x="127" y="63"/>
                      <a:pt x="128" y="64"/>
                    </a:cubicBezTo>
                    <a:cubicBezTo>
                      <a:pt x="129" y="63"/>
                      <a:pt x="129" y="63"/>
                      <a:pt x="129" y="63"/>
                    </a:cubicBezTo>
                    <a:cubicBezTo>
                      <a:pt x="129" y="63"/>
                      <a:pt x="129" y="63"/>
                      <a:pt x="129" y="63"/>
                    </a:cubicBezTo>
                    <a:cubicBezTo>
                      <a:pt x="126" y="61"/>
                      <a:pt x="126" y="61"/>
                      <a:pt x="126" y="61"/>
                    </a:cubicBezTo>
                    <a:cubicBezTo>
                      <a:pt x="123" y="59"/>
                      <a:pt x="120" y="57"/>
                      <a:pt x="117" y="55"/>
                    </a:cubicBezTo>
                    <a:moveTo>
                      <a:pt x="62" y="55"/>
                    </a:moveTo>
                    <a:cubicBezTo>
                      <a:pt x="61" y="56"/>
                      <a:pt x="61" y="57"/>
                      <a:pt x="60" y="58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63" y="56"/>
                      <a:pt x="62" y="56"/>
                      <a:pt x="62" y="55"/>
                    </a:cubicBezTo>
                    <a:moveTo>
                      <a:pt x="92" y="55"/>
                    </a:moveTo>
                    <a:cubicBezTo>
                      <a:pt x="92" y="55"/>
                      <a:pt x="91" y="55"/>
                      <a:pt x="91" y="55"/>
                    </a:cubicBezTo>
                    <a:cubicBezTo>
                      <a:pt x="93" y="57"/>
                      <a:pt x="95" y="58"/>
                      <a:pt x="97" y="59"/>
                    </a:cubicBezTo>
                    <a:cubicBezTo>
                      <a:pt x="98" y="60"/>
                      <a:pt x="102" y="61"/>
                      <a:pt x="104" y="63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96" y="58"/>
                      <a:pt x="96" y="58"/>
                      <a:pt x="96" y="58"/>
                    </a:cubicBezTo>
                    <a:cubicBezTo>
                      <a:pt x="92" y="55"/>
                      <a:pt x="92" y="55"/>
                      <a:pt x="92" y="55"/>
                    </a:cubicBezTo>
                    <a:moveTo>
                      <a:pt x="109" y="55"/>
                    </a:moveTo>
                    <a:cubicBezTo>
                      <a:pt x="109" y="55"/>
                      <a:pt x="109" y="55"/>
                      <a:pt x="109" y="55"/>
                    </a:cubicBezTo>
                    <a:cubicBezTo>
                      <a:pt x="114" y="58"/>
                      <a:pt x="114" y="58"/>
                      <a:pt x="114" y="58"/>
                    </a:cubicBezTo>
                    <a:cubicBezTo>
                      <a:pt x="114" y="58"/>
                      <a:pt x="114" y="57"/>
                      <a:pt x="114" y="57"/>
                    </a:cubicBezTo>
                    <a:cubicBezTo>
                      <a:pt x="113" y="56"/>
                      <a:pt x="111" y="55"/>
                      <a:pt x="109" y="55"/>
                    </a:cubicBezTo>
                    <a:moveTo>
                      <a:pt x="6" y="54"/>
                    </a:moveTo>
                    <a:cubicBezTo>
                      <a:pt x="6" y="54"/>
                      <a:pt x="6" y="54"/>
                      <a:pt x="5" y="54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6" y="55"/>
                      <a:pt x="5" y="54"/>
                    </a:cubicBezTo>
                    <a:cubicBezTo>
                      <a:pt x="5" y="54"/>
                      <a:pt x="5" y="55"/>
                      <a:pt x="5" y="55"/>
                    </a:cubicBezTo>
                    <a:cubicBezTo>
                      <a:pt x="6" y="55"/>
                      <a:pt x="7" y="56"/>
                      <a:pt x="8" y="56"/>
                    </a:cubicBezTo>
                    <a:cubicBezTo>
                      <a:pt x="8" y="55"/>
                      <a:pt x="8" y="55"/>
                      <a:pt x="8" y="55"/>
                    </a:cubicBezTo>
                    <a:cubicBezTo>
                      <a:pt x="6" y="54"/>
                      <a:pt x="6" y="54"/>
                      <a:pt x="6" y="54"/>
                    </a:cubicBezTo>
                    <a:moveTo>
                      <a:pt x="35" y="54"/>
                    </a:moveTo>
                    <a:cubicBezTo>
                      <a:pt x="34" y="55"/>
                      <a:pt x="34" y="55"/>
                      <a:pt x="34" y="55"/>
                    </a:cubicBezTo>
                    <a:cubicBezTo>
                      <a:pt x="35" y="55"/>
                      <a:pt x="36" y="55"/>
                      <a:pt x="37" y="56"/>
                    </a:cubicBezTo>
                    <a:cubicBezTo>
                      <a:pt x="37" y="56"/>
                      <a:pt x="37" y="55"/>
                      <a:pt x="38" y="55"/>
                    </a:cubicBezTo>
                    <a:cubicBezTo>
                      <a:pt x="35" y="54"/>
                      <a:pt x="35" y="54"/>
                      <a:pt x="35" y="54"/>
                    </a:cubicBezTo>
                    <a:moveTo>
                      <a:pt x="81" y="53"/>
                    </a:moveTo>
                    <a:cubicBezTo>
                      <a:pt x="81" y="54"/>
                      <a:pt x="80" y="54"/>
                      <a:pt x="80" y="55"/>
                    </a:cubicBezTo>
                    <a:cubicBezTo>
                      <a:pt x="80" y="56"/>
                      <a:pt x="79" y="56"/>
                      <a:pt x="79" y="56"/>
                    </a:cubicBezTo>
                    <a:cubicBezTo>
                      <a:pt x="80" y="57"/>
                      <a:pt x="81" y="58"/>
                      <a:pt x="82" y="58"/>
                    </a:cubicBezTo>
                    <a:cubicBezTo>
                      <a:pt x="83" y="59"/>
                      <a:pt x="84" y="60"/>
                      <a:pt x="85" y="61"/>
                    </a:cubicBezTo>
                    <a:cubicBezTo>
                      <a:pt x="86" y="61"/>
                      <a:pt x="86" y="60"/>
                      <a:pt x="86" y="59"/>
                    </a:cubicBezTo>
                    <a:cubicBezTo>
                      <a:pt x="88" y="57"/>
                      <a:pt x="88" y="57"/>
                      <a:pt x="88" y="57"/>
                    </a:cubicBezTo>
                    <a:cubicBezTo>
                      <a:pt x="86" y="56"/>
                      <a:pt x="83" y="55"/>
                      <a:pt x="81" y="53"/>
                    </a:cubicBezTo>
                    <a:moveTo>
                      <a:pt x="118" y="53"/>
                    </a:moveTo>
                    <a:cubicBezTo>
                      <a:pt x="118" y="54"/>
                      <a:pt x="117" y="54"/>
                      <a:pt x="117" y="55"/>
                    </a:cubicBezTo>
                    <a:cubicBezTo>
                      <a:pt x="121" y="58"/>
                      <a:pt x="125" y="60"/>
                      <a:pt x="129" y="62"/>
                    </a:cubicBezTo>
                    <a:cubicBezTo>
                      <a:pt x="130" y="61"/>
                      <a:pt x="130" y="61"/>
                      <a:pt x="130" y="61"/>
                    </a:cubicBezTo>
                    <a:cubicBezTo>
                      <a:pt x="129" y="60"/>
                      <a:pt x="129" y="60"/>
                      <a:pt x="129" y="60"/>
                    </a:cubicBezTo>
                    <a:cubicBezTo>
                      <a:pt x="121" y="55"/>
                      <a:pt x="121" y="55"/>
                      <a:pt x="121" y="55"/>
                    </a:cubicBezTo>
                    <a:cubicBezTo>
                      <a:pt x="120" y="54"/>
                      <a:pt x="119" y="54"/>
                      <a:pt x="118" y="53"/>
                    </a:cubicBezTo>
                    <a:moveTo>
                      <a:pt x="36" y="52"/>
                    </a:moveTo>
                    <a:cubicBezTo>
                      <a:pt x="35" y="53"/>
                      <a:pt x="35" y="53"/>
                      <a:pt x="35" y="53"/>
                    </a:cubicBezTo>
                    <a:cubicBezTo>
                      <a:pt x="36" y="54"/>
                      <a:pt x="37" y="54"/>
                      <a:pt x="38" y="55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37" y="53"/>
                      <a:pt x="36" y="53"/>
                      <a:pt x="36" y="52"/>
                    </a:cubicBezTo>
                    <a:moveTo>
                      <a:pt x="82" y="52"/>
                    </a:moveTo>
                    <a:cubicBezTo>
                      <a:pt x="82" y="52"/>
                      <a:pt x="82" y="52"/>
                      <a:pt x="82" y="53"/>
                    </a:cubicBezTo>
                    <a:cubicBezTo>
                      <a:pt x="84" y="54"/>
                      <a:pt x="86" y="55"/>
                      <a:pt x="88" y="56"/>
                    </a:cubicBezTo>
                    <a:cubicBezTo>
                      <a:pt x="89" y="56"/>
                      <a:pt x="89" y="56"/>
                      <a:pt x="89" y="56"/>
                    </a:cubicBezTo>
                    <a:cubicBezTo>
                      <a:pt x="86" y="55"/>
                      <a:pt x="84" y="54"/>
                      <a:pt x="82" y="52"/>
                    </a:cubicBezTo>
                    <a:moveTo>
                      <a:pt x="111" y="52"/>
                    </a:moveTo>
                    <a:cubicBezTo>
                      <a:pt x="111" y="53"/>
                      <a:pt x="111" y="53"/>
                      <a:pt x="111" y="53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5" y="56"/>
                      <a:pt x="115" y="56"/>
                      <a:pt x="115" y="56"/>
                    </a:cubicBezTo>
                    <a:cubicBezTo>
                      <a:pt x="115" y="55"/>
                      <a:pt x="115" y="55"/>
                      <a:pt x="116" y="55"/>
                    </a:cubicBezTo>
                    <a:cubicBezTo>
                      <a:pt x="114" y="54"/>
                      <a:pt x="113" y="53"/>
                      <a:pt x="111" y="52"/>
                    </a:cubicBezTo>
                    <a:moveTo>
                      <a:pt x="56" y="52"/>
                    </a:moveTo>
                    <a:cubicBezTo>
                      <a:pt x="55" y="53"/>
                      <a:pt x="55" y="53"/>
                      <a:pt x="54" y="54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9" y="56"/>
                      <a:pt x="59" y="55"/>
                      <a:pt x="60" y="54"/>
                    </a:cubicBezTo>
                    <a:cubicBezTo>
                      <a:pt x="59" y="54"/>
                      <a:pt x="59" y="54"/>
                      <a:pt x="59" y="54"/>
                    </a:cubicBezTo>
                    <a:cubicBezTo>
                      <a:pt x="56" y="52"/>
                      <a:pt x="56" y="52"/>
                      <a:pt x="56" y="52"/>
                    </a:cubicBezTo>
                    <a:moveTo>
                      <a:pt x="94" y="51"/>
                    </a:moveTo>
                    <a:cubicBezTo>
                      <a:pt x="93" y="52"/>
                      <a:pt x="93" y="53"/>
                      <a:pt x="92" y="54"/>
                    </a:cubicBezTo>
                    <a:cubicBezTo>
                      <a:pt x="97" y="57"/>
                      <a:pt x="97" y="57"/>
                      <a:pt x="97" y="57"/>
                    </a:cubicBezTo>
                    <a:cubicBezTo>
                      <a:pt x="99" y="60"/>
                      <a:pt x="103" y="59"/>
                      <a:pt x="104" y="62"/>
                    </a:cubicBezTo>
                    <a:cubicBezTo>
                      <a:pt x="106" y="59"/>
                      <a:pt x="106" y="59"/>
                      <a:pt x="106" y="59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83" y="50"/>
                    </a:moveTo>
                    <a:cubicBezTo>
                      <a:pt x="83" y="50"/>
                      <a:pt x="83" y="50"/>
                      <a:pt x="83" y="51"/>
                    </a:cubicBezTo>
                    <a:cubicBezTo>
                      <a:pt x="85" y="52"/>
                      <a:pt x="87" y="53"/>
                      <a:pt x="90" y="54"/>
                    </a:cubicBezTo>
                    <a:cubicBezTo>
                      <a:pt x="90" y="54"/>
                      <a:pt x="90" y="54"/>
                      <a:pt x="90" y="54"/>
                    </a:cubicBezTo>
                    <a:cubicBezTo>
                      <a:pt x="83" y="50"/>
                      <a:pt x="83" y="50"/>
                      <a:pt x="83" y="50"/>
                    </a:cubicBezTo>
                    <a:moveTo>
                      <a:pt x="112" y="50"/>
                    </a:moveTo>
                    <a:cubicBezTo>
                      <a:pt x="111" y="52"/>
                      <a:pt x="111" y="52"/>
                      <a:pt x="111" y="52"/>
                    </a:cubicBezTo>
                    <a:cubicBezTo>
                      <a:pt x="113" y="53"/>
                      <a:pt x="114" y="54"/>
                      <a:pt x="116" y="54"/>
                    </a:cubicBezTo>
                    <a:cubicBezTo>
                      <a:pt x="116" y="54"/>
                      <a:pt x="117" y="53"/>
                      <a:pt x="117" y="53"/>
                    </a:cubicBezTo>
                    <a:cubicBezTo>
                      <a:pt x="115" y="52"/>
                      <a:pt x="114" y="51"/>
                      <a:pt x="112" y="50"/>
                    </a:cubicBezTo>
                    <a:moveTo>
                      <a:pt x="121" y="49"/>
                    </a:moveTo>
                    <a:cubicBezTo>
                      <a:pt x="120" y="50"/>
                      <a:pt x="120" y="51"/>
                      <a:pt x="119" y="52"/>
                    </a:cubicBezTo>
                    <a:cubicBezTo>
                      <a:pt x="132" y="58"/>
                      <a:pt x="132" y="58"/>
                      <a:pt x="132" y="58"/>
                    </a:cubicBezTo>
                    <a:cubicBezTo>
                      <a:pt x="133" y="56"/>
                      <a:pt x="133" y="56"/>
                      <a:pt x="133" y="56"/>
                    </a:cubicBezTo>
                    <a:cubicBezTo>
                      <a:pt x="121" y="49"/>
                      <a:pt x="121" y="49"/>
                      <a:pt x="121" y="49"/>
                    </a:cubicBezTo>
                    <a:moveTo>
                      <a:pt x="24" y="49"/>
                    </a:moveTo>
                    <a:cubicBezTo>
                      <a:pt x="24" y="49"/>
                      <a:pt x="24" y="49"/>
                      <a:pt x="24" y="50"/>
                    </a:cubicBezTo>
                    <a:cubicBezTo>
                      <a:pt x="25" y="50"/>
                      <a:pt x="26" y="50"/>
                      <a:pt x="26" y="51"/>
                    </a:cubicBezTo>
                    <a:cubicBezTo>
                      <a:pt x="27" y="51"/>
                      <a:pt x="27" y="50"/>
                      <a:pt x="27" y="50"/>
                    </a:cubicBezTo>
                    <a:cubicBezTo>
                      <a:pt x="26" y="50"/>
                      <a:pt x="25" y="49"/>
                      <a:pt x="24" y="49"/>
                    </a:cubicBezTo>
                    <a:moveTo>
                      <a:pt x="95" y="49"/>
                    </a:moveTo>
                    <a:cubicBezTo>
                      <a:pt x="95" y="49"/>
                      <a:pt x="95" y="50"/>
                      <a:pt x="94" y="51"/>
                    </a:cubicBezTo>
                    <a:cubicBezTo>
                      <a:pt x="99" y="53"/>
                      <a:pt x="103" y="55"/>
                      <a:pt x="107" y="57"/>
                    </a:cubicBezTo>
                    <a:cubicBezTo>
                      <a:pt x="108" y="55"/>
                      <a:pt x="108" y="55"/>
                      <a:pt x="108" y="55"/>
                    </a:cubicBezTo>
                    <a:cubicBezTo>
                      <a:pt x="98" y="50"/>
                      <a:pt x="98" y="50"/>
                      <a:pt x="98" y="50"/>
                    </a:cubicBezTo>
                    <a:cubicBezTo>
                      <a:pt x="97" y="50"/>
                      <a:pt x="96" y="49"/>
                      <a:pt x="95" y="49"/>
                    </a:cubicBezTo>
                    <a:moveTo>
                      <a:pt x="73" y="48"/>
                    </a:moveTo>
                    <a:cubicBezTo>
                      <a:pt x="72" y="49"/>
                      <a:pt x="72" y="49"/>
                      <a:pt x="72" y="50"/>
                    </a:cubicBezTo>
                    <a:cubicBezTo>
                      <a:pt x="70" y="52"/>
                      <a:pt x="70" y="52"/>
                      <a:pt x="70" y="52"/>
                    </a:cubicBezTo>
                    <a:cubicBezTo>
                      <a:pt x="73" y="53"/>
                      <a:pt x="76" y="55"/>
                      <a:pt x="79" y="56"/>
                    </a:cubicBezTo>
                    <a:cubicBezTo>
                      <a:pt x="79" y="55"/>
                      <a:pt x="80" y="54"/>
                      <a:pt x="80" y="53"/>
                    </a:cubicBezTo>
                    <a:cubicBezTo>
                      <a:pt x="79" y="52"/>
                      <a:pt x="77" y="51"/>
                      <a:pt x="75" y="50"/>
                    </a:cubicBezTo>
                    <a:cubicBezTo>
                      <a:pt x="73" y="48"/>
                      <a:pt x="73" y="48"/>
                      <a:pt x="73" y="48"/>
                    </a:cubicBezTo>
                    <a:moveTo>
                      <a:pt x="96" y="47"/>
                    </a:moveTo>
                    <a:cubicBezTo>
                      <a:pt x="96" y="48"/>
                      <a:pt x="96" y="48"/>
                      <a:pt x="96" y="48"/>
                    </a:cubicBezTo>
                    <a:cubicBezTo>
                      <a:pt x="109" y="55"/>
                      <a:pt x="109" y="55"/>
                      <a:pt x="109" y="55"/>
                    </a:cubicBezTo>
                    <a:cubicBezTo>
                      <a:pt x="109" y="54"/>
                      <a:pt x="109" y="54"/>
                      <a:pt x="109" y="54"/>
                    </a:cubicBezTo>
                    <a:cubicBezTo>
                      <a:pt x="105" y="52"/>
                      <a:pt x="100" y="50"/>
                      <a:pt x="96" y="47"/>
                    </a:cubicBezTo>
                    <a:moveTo>
                      <a:pt x="73" y="47"/>
                    </a:moveTo>
                    <a:cubicBezTo>
                      <a:pt x="73" y="47"/>
                      <a:pt x="73" y="48"/>
                      <a:pt x="73" y="48"/>
                    </a:cubicBezTo>
                    <a:cubicBezTo>
                      <a:pt x="76" y="49"/>
                      <a:pt x="78" y="50"/>
                      <a:pt x="81" y="52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78" y="50"/>
                      <a:pt x="76" y="49"/>
                      <a:pt x="73" y="47"/>
                    </a:cubicBezTo>
                    <a:moveTo>
                      <a:pt x="122" y="47"/>
                    </a:moveTo>
                    <a:cubicBezTo>
                      <a:pt x="122" y="48"/>
                      <a:pt x="122" y="48"/>
                      <a:pt x="122" y="48"/>
                    </a:cubicBezTo>
                    <a:cubicBezTo>
                      <a:pt x="126" y="50"/>
                      <a:pt x="130" y="53"/>
                      <a:pt x="134" y="55"/>
                    </a:cubicBezTo>
                    <a:cubicBezTo>
                      <a:pt x="134" y="54"/>
                      <a:pt x="134" y="54"/>
                      <a:pt x="134" y="54"/>
                    </a:cubicBezTo>
                    <a:cubicBezTo>
                      <a:pt x="130" y="52"/>
                      <a:pt x="126" y="50"/>
                      <a:pt x="122" y="47"/>
                    </a:cubicBezTo>
                    <a:moveTo>
                      <a:pt x="20" y="47"/>
                    </a:moveTo>
                    <a:cubicBezTo>
                      <a:pt x="19" y="47"/>
                      <a:pt x="19" y="47"/>
                      <a:pt x="19" y="47"/>
                    </a:cubicBezTo>
                    <a:cubicBezTo>
                      <a:pt x="20" y="48"/>
                      <a:pt x="21" y="48"/>
                      <a:pt x="22" y="48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1" y="47"/>
                      <a:pt x="21" y="47"/>
                      <a:pt x="20" y="47"/>
                    </a:cubicBezTo>
                    <a:moveTo>
                      <a:pt x="70" y="46"/>
                    </a:moveTo>
                    <a:cubicBezTo>
                      <a:pt x="69" y="48"/>
                      <a:pt x="68" y="49"/>
                      <a:pt x="67" y="50"/>
                    </a:cubicBezTo>
                    <a:cubicBezTo>
                      <a:pt x="68" y="50"/>
                      <a:pt x="68" y="50"/>
                      <a:pt x="69" y="51"/>
                    </a:cubicBezTo>
                    <a:cubicBezTo>
                      <a:pt x="69" y="49"/>
                      <a:pt x="70" y="48"/>
                      <a:pt x="71" y="47"/>
                    </a:cubicBezTo>
                    <a:cubicBezTo>
                      <a:pt x="70" y="46"/>
                      <a:pt x="70" y="46"/>
                      <a:pt x="70" y="46"/>
                    </a:cubicBezTo>
                    <a:moveTo>
                      <a:pt x="86" y="46"/>
                    </a:moveTo>
                    <a:cubicBezTo>
                      <a:pt x="85" y="47"/>
                      <a:pt x="84" y="48"/>
                      <a:pt x="84" y="49"/>
                    </a:cubicBezTo>
                    <a:cubicBezTo>
                      <a:pt x="90" y="53"/>
                      <a:pt x="90" y="53"/>
                      <a:pt x="90" y="53"/>
                    </a:cubicBezTo>
                    <a:cubicBezTo>
                      <a:pt x="92" y="50"/>
                      <a:pt x="92" y="50"/>
                      <a:pt x="92" y="50"/>
                    </a:cubicBezTo>
                    <a:cubicBezTo>
                      <a:pt x="89" y="48"/>
                      <a:pt x="89" y="48"/>
                      <a:pt x="89" y="48"/>
                    </a:cubicBezTo>
                    <a:cubicBezTo>
                      <a:pt x="86" y="46"/>
                      <a:pt x="86" y="46"/>
                      <a:pt x="86" y="46"/>
                    </a:cubicBezTo>
                    <a:moveTo>
                      <a:pt x="26" y="46"/>
                    </a:moveTo>
                    <a:cubicBezTo>
                      <a:pt x="26" y="46"/>
                      <a:pt x="26" y="47"/>
                      <a:pt x="25" y="47"/>
                    </a:cubicBezTo>
                    <a:cubicBezTo>
                      <a:pt x="26" y="47"/>
                      <a:pt x="27" y="48"/>
                      <a:pt x="28" y="4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27" y="47"/>
                      <a:pt x="27" y="47"/>
                      <a:pt x="26" y="46"/>
                    </a:cubicBezTo>
                    <a:moveTo>
                      <a:pt x="46" y="46"/>
                    </a:moveTo>
                    <a:cubicBezTo>
                      <a:pt x="46" y="47"/>
                      <a:pt x="45" y="48"/>
                      <a:pt x="44" y="49"/>
                    </a:cubicBezTo>
                    <a:cubicBezTo>
                      <a:pt x="45" y="49"/>
                      <a:pt x="46" y="50"/>
                      <a:pt x="47" y="50"/>
                    </a:cubicBezTo>
                    <a:cubicBezTo>
                      <a:pt x="48" y="47"/>
                      <a:pt x="48" y="47"/>
                      <a:pt x="48" y="47"/>
                    </a:cubicBezTo>
                    <a:cubicBezTo>
                      <a:pt x="46" y="46"/>
                      <a:pt x="46" y="46"/>
                      <a:pt x="46" y="46"/>
                    </a:cubicBezTo>
                    <a:moveTo>
                      <a:pt x="123" y="46"/>
                    </a:moveTo>
                    <a:cubicBezTo>
                      <a:pt x="123" y="46"/>
                      <a:pt x="123" y="47"/>
                      <a:pt x="122" y="47"/>
                    </a:cubicBezTo>
                    <a:cubicBezTo>
                      <a:pt x="126" y="50"/>
                      <a:pt x="130" y="52"/>
                      <a:pt x="134" y="54"/>
                    </a:cubicBezTo>
                    <a:cubicBezTo>
                      <a:pt x="135" y="53"/>
                      <a:pt x="135" y="53"/>
                      <a:pt x="135" y="53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31" y="50"/>
                      <a:pt x="131" y="50"/>
                      <a:pt x="131" y="50"/>
                    </a:cubicBezTo>
                    <a:cubicBezTo>
                      <a:pt x="123" y="46"/>
                      <a:pt x="123" y="46"/>
                      <a:pt x="123" y="46"/>
                    </a:cubicBezTo>
                    <a:moveTo>
                      <a:pt x="70" y="46"/>
                    </a:moveTo>
                    <a:cubicBezTo>
                      <a:pt x="70" y="46"/>
                      <a:pt x="70" y="46"/>
                      <a:pt x="70" y="46"/>
                    </a:cubicBezTo>
                    <a:cubicBezTo>
                      <a:pt x="70" y="46"/>
                      <a:pt x="71" y="46"/>
                      <a:pt x="71" y="47"/>
                    </a:cubicBezTo>
                    <a:cubicBezTo>
                      <a:pt x="71" y="46"/>
                      <a:pt x="71" y="46"/>
                      <a:pt x="71" y="46"/>
                    </a:cubicBezTo>
                    <a:cubicBezTo>
                      <a:pt x="71" y="46"/>
                      <a:pt x="70" y="46"/>
                      <a:pt x="70" y="46"/>
                    </a:cubicBezTo>
                    <a:moveTo>
                      <a:pt x="43" y="46"/>
                    </a:moveTo>
                    <a:cubicBezTo>
                      <a:pt x="42" y="48"/>
                      <a:pt x="42" y="48"/>
                      <a:pt x="42" y="48"/>
                    </a:cubicBezTo>
                    <a:cubicBezTo>
                      <a:pt x="42" y="48"/>
                      <a:pt x="42" y="48"/>
                      <a:pt x="42" y="48"/>
                    </a:cubicBezTo>
                    <a:cubicBezTo>
                      <a:pt x="42" y="47"/>
                      <a:pt x="43" y="46"/>
                      <a:pt x="43" y="46"/>
                    </a:cubicBezTo>
                    <a:cubicBezTo>
                      <a:pt x="43" y="46"/>
                      <a:pt x="43" y="46"/>
                      <a:pt x="43" y="46"/>
                    </a:cubicBezTo>
                    <a:moveTo>
                      <a:pt x="68" y="45"/>
                    </a:moveTo>
                    <a:cubicBezTo>
                      <a:pt x="67" y="46"/>
                      <a:pt x="66" y="48"/>
                      <a:pt x="66" y="49"/>
                    </a:cubicBezTo>
                    <a:cubicBezTo>
                      <a:pt x="66" y="49"/>
                      <a:pt x="66" y="49"/>
                      <a:pt x="67" y="49"/>
                    </a:cubicBezTo>
                    <a:cubicBezTo>
                      <a:pt x="69" y="46"/>
                      <a:pt x="69" y="46"/>
                      <a:pt x="69" y="46"/>
                    </a:cubicBezTo>
                    <a:cubicBezTo>
                      <a:pt x="68" y="45"/>
                      <a:pt x="68" y="45"/>
                      <a:pt x="68" y="45"/>
                    </a:cubicBezTo>
                    <a:moveTo>
                      <a:pt x="75" y="45"/>
                    </a:moveTo>
                    <a:cubicBezTo>
                      <a:pt x="75" y="45"/>
                      <a:pt x="75" y="45"/>
                      <a:pt x="74" y="45"/>
                    </a:cubicBezTo>
                    <a:cubicBezTo>
                      <a:pt x="75" y="45"/>
                      <a:pt x="75" y="46"/>
                      <a:pt x="75" y="46"/>
                    </a:cubicBezTo>
                    <a:cubicBezTo>
                      <a:pt x="77" y="47"/>
                      <a:pt x="80" y="48"/>
                      <a:pt x="82" y="50"/>
                    </a:cubicBezTo>
                    <a:cubicBezTo>
                      <a:pt x="82" y="50"/>
                      <a:pt x="82" y="49"/>
                      <a:pt x="82" y="49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7" y="47"/>
                      <a:pt x="76" y="46"/>
                      <a:pt x="75" y="45"/>
                    </a:cubicBezTo>
                    <a:moveTo>
                      <a:pt x="134" y="45"/>
                    </a:moveTo>
                    <a:cubicBezTo>
                      <a:pt x="134" y="46"/>
                      <a:pt x="133" y="46"/>
                      <a:pt x="133" y="47"/>
                    </a:cubicBezTo>
                    <a:cubicBezTo>
                      <a:pt x="134" y="48"/>
                      <a:pt x="136" y="49"/>
                      <a:pt x="137" y="50"/>
                    </a:cubicBezTo>
                    <a:cubicBezTo>
                      <a:pt x="137" y="50"/>
                      <a:pt x="137" y="50"/>
                      <a:pt x="137" y="50"/>
                    </a:cubicBezTo>
                    <a:cubicBezTo>
                      <a:pt x="138" y="49"/>
                      <a:pt x="138" y="48"/>
                      <a:pt x="139" y="47"/>
                    </a:cubicBezTo>
                    <a:cubicBezTo>
                      <a:pt x="138" y="47"/>
                      <a:pt x="136" y="46"/>
                      <a:pt x="135" y="45"/>
                    </a:cubicBezTo>
                    <a:cubicBezTo>
                      <a:pt x="135" y="45"/>
                      <a:pt x="134" y="45"/>
                      <a:pt x="134" y="45"/>
                    </a:cubicBezTo>
                    <a:moveTo>
                      <a:pt x="68" y="45"/>
                    </a:moveTo>
                    <a:cubicBezTo>
                      <a:pt x="68" y="45"/>
                      <a:pt x="68" y="45"/>
                      <a:pt x="68" y="45"/>
                    </a:cubicBezTo>
                    <a:cubicBezTo>
                      <a:pt x="68" y="45"/>
                      <a:pt x="69" y="45"/>
                      <a:pt x="69" y="45"/>
                    </a:cubicBezTo>
                    <a:cubicBezTo>
                      <a:pt x="69" y="45"/>
                      <a:pt x="69" y="45"/>
                      <a:pt x="69" y="45"/>
                    </a:cubicBezTo>
                    <a:cubicBezTo>
                      <a:pt x="69" y="45"/>
                      <a:pt x="68" y="45"/>
                      <a:pt x="68" y="45"/>
                    </a:cubicBezTo>
                    <a:moveTo>
                      <a:pt x="44" y="44"/>
                    </a:moveTo>
                    <a:cubicBezTo>
                      <a:pt x="43" y="45"/>
                      <a:pt x="43" y="45"/>
                      <a:pt x="43" y="45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4"/>
                      <a:pt x="44" y="44"/>
                      <a:pt x="44" y="44"/>
                    </a:cubicBezTo>
                    <a:moveTo>
                      <a:pt x="41" y="44"/>
                    </a:moveTo>
                    <a:cubicBezTo>
                      <a:pt x="39" y="46"/>
                      <a:pt x="39" y="46"/>
                      <a:pt x="39" y="46"/>
                    </a:cubicBezTo>
                    <a:cubicBezTo>
                      <a:pt x="40" y="47"/>
                      <a:pt x="41" y="47"/>
                      <a:pt x="42" y="48"/>
                    </a:cubicBezTo>
                    <a:cubicBezTo>
                      <a:pt x="42" y="47"/>
                      <a:pt x="43" y="46"/>
                      <a:pt x="43" y="46"/>
                    </a:cubicBezTo>
                    <a:cubicBezTo>
                      <a:pt x="42" y="45"/>
                      <a:pt x="41" y="45"/>
                      <a:pt x="41" y="44"/>
                    </a:cubicBezTo>
                    <a:moveTo>
                      <a:pt x="87" y="44"/>
                    </a:moveTo>
                    <a:cubicBezTo>
                      <a:pt x="87" y="45"/>
                      <a:pt x="86" y="45"/>
                      <a:pt x="86" y="46"/>
                    </a:cubicBezTo>
                    <a:cubicBezTo>
                      <a:pt x="88" y="47"/>
                      <a:pt x="91" y="49"/>
                      <a:pt x="93" y="50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2" y="47"/>
                      <a:pt x="90" y="45"/>
                      <a:pt x="87" y="44"/>
                    </a:cubicBezTo>
                    <a:moveTo>
                      <a:pt x="98" y="44"/>
                    </a:moveTo>
                    <a:cubicBezTo>
                      <a:pt x="98" y="44"/>
                      <a:pt x="98" y="45"/>
                      <a:pt x="97" y="45"/>
                    </a:cubicBezTo>
                    <a:cubicBezTo>
                      <a:pt x="110" y="53"/>
                      <a:pt x="110" y="53"/>
                      <a:pt x="110" y="53"/>
                    </a:cubicBezTo>
                    <a:cubicBezTo>
                      <a:pt x="111" y="52"/>
                      <a:pt x="111" y="52"/>
                      <a:pt x="111" y="52"/>
                    </a:cubicBezTo>
                    <a:cubicBezTo>
                      <a:pt x="106" y="49"/>
                      <a:pt x="102" y="47"/>
                      <a:pt x="98" y="44"/>
                    </a:cubicBezTo>
                    <a:moveTo>
                      <a:pt x="22" y="44"/>
                    </a:moveTo>
                    <a:cubicBezTo>
                      <a:pt x="21" y="44"/>
                      <a:pt x="21" y="44"/>
                      <a:pt x="21" y="44"/>
                    </a:cubicBezTo>
                    <a:cubicBezTo>
                      <a:pt x="22" y="45"/>
                      <a:pt x="23" y="45"/>
                      <a:pt x="23" y="46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3" y="44"/>
                      <a:pt x="22" y="44"/>
                      <a:pt x="22" y="44"/>
                    </a:cubicBezTo>
                    <a:moveTo>
                      <a:pt x="88" y="43"/>
                    </a:moveTo>
                    <a:cubicBezTo>
                      <a:pt x="88" y="43"/>
                      <a:pt x="88" y="44"/>
                      <a:pt x="87" y="44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5" y="47"/>
                      <a:pt x="95" y="47"/>
                      <a:pt x="95" y="47"/>
                    </a:cubicBezTo>
                    <a:cubicBezTo>
                      <a:pt x="92" y="46"/>
                      <a:pt x="90" y="44"/>
                      <a:pt x="88" y="43"/>
                    </a:cubicBezTo>
                    <a:moveTo>
                      <a:pt x="72" y="43"/>
                    </a:moveTo>
                    <a:cubicBezTo>
                      <a:pt x="72" y="43"/>
                      <a:pt x="71" y="43"/>
                      <a:pt x="71" y="44"/>
                    </a:cubicBezTo>
                    <a:cubicBezTo>
                      <a:pt x="72" y="44"/>
                      <a:pt x="72" y="44"/>
                      <a:pt x="73" y="44"/>
                    </a:cubicBezTo>
                    <a:cubicBezTo>
                      <a:pt x="73" y="44"/>
                      <a:pt x="73" y="44"/>
                      <a:pt x="73" y="44"/>
                    </a:cubicBezTo>
                    <a:cubicBezTo>
                      <a:pt x="73" y="44"/>
                      <a:pt x="72" y="43"/>
                      <a:pt x="72" y="43"/>
                    </a:cubicBezTo>
                    <a:moveTo>
                      <a:pt x="41" y="43"/>
                    </a:moveTo>
                    <a:cubicBezTo>
                      <a:pt x="41" y="44"/>
                      <a:pt x="41" y="44"/>
                      <a:pt x="41" y="44"/>
                    </a:cubicBezTo>
                    <a:cubicBezTo>
                      <a:pt x="42" y="44"/>
                      <a:pt x="42" y="45"/>
                      <a:pt x="43" y="45"/>
                    </a:cubicBezTo>
                    <a:cubicBezTo>
                      <a:pt x="43" y="45"/>
                      <a:pt x="44" y="45"/>
                      <a:pt x="44" y="44"/>
                    </a:cubicBezTo>
                    <a:cubicBezTo>
                      <a:pt x="41" y="43"/>
                      <a:pt x="41" y="43"/>
                      <a:pt x="41" y="43"/>
                    </a:cubicBezTo>
                    <a:moveTo>
                      <a:pt x="12" y="43"/>
                    </a:moveTo>
                    <a:cubicBezTo>
                      <a:pt x="12" y="43"/>
                      <a:pt x="12" y="43"/>
                      <a:pt x="11" y="44"/>
                    </a:cubicBezTo>
                    <a:cubicBezTo>
                      <a:pt x="12" y="44"/>
                      <a:pt x="13" y="45"/>
                      <a:pt x="14" y="45"/>
                    </a:cubicBezTo>
                    <a:cubicBezTo>
                      <a:pt x="14" y="45"/>
                      <a:pt x="15" y="44"/>
                      <a:pt x="15" y="44"/>
                    </a:cubicBezTo>
                    <a:cubicBezTo>
                      <a:pt x="14" y="44"/>
                      <a:pt x="13" y="43"/>
                      <a:pt x="12" y="43"/>
                    </a:cubicBezTo>
                    <a:moveTo>
                      <a:pt x="62" y="42"/>
                    </a:moveTo>
                    <a:cubicBezTo>
                      <a:pt x="62" y="43"/>
                      <a:pt x="61" y="44"/>
                      <a:pt x="60" y="46"/>
                    </a:cubicBezTo>
                    <a:cubicBezTo>
                      <a:pt x="61" y="46"/>
                      <a:pt x="62" y="47"/>
                      <a:pt x="63" y="48"/>
                    </a:cubicBezTo>
                    <a:cubicBezTo>
                      <a:pt x="64" y="46"/>
                      <a:pt x="65" y="45"/>
                      <a:pt x="66" y="44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3" y="42"/>
                      <a:pt x="63" y="42"/>
                      <a:pt x="62" y="42"/>
                    </a:cubicBezTo>
                    <a:moveTo>
                      <a:pt x="99" y="42"/>
                    </a:moveTo>
                    <a:cubicBezTo>
                      <a:pt x="99" y="42"/>
                      <a:pt x="98" y="43"/>
                      <a:pt x="98" y="44"/>
                    </a:cubicBezTo>
                    <a:cubicBezTo>
                      <a:pt x="102" y="46"/>
                      <a:pt x="107" y="49"/>
                      <a:pt x="111" y="52"/>
                    </a:cubicBezTo>
                    <a:cubicBezTo>
                      <a:pt x="112" y="50"/>
                      <a:pt x="112" y="50"/>
                      <a:pt x="112" y="50"/>
                    </a:cubicBezTo>
                    <a:cubicBezTo>
                      <a:pt x="108" y="47"/>
                      <a:pt x="103" y="44"/>
                      <a:pt x="99" y="42"/>
                    </a:cubicBezTo>
                    <a:moveTo>
                      <a:pt x="85" y="42"/>
                    </a:moveTo>
                    <a:cubicBezTo>
                      <a:pt x="85" y="42"/>
                      <a:pt x="85" y="42"/>
                      <a:pt x="85" y="43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6" y="42"/>
                      <a:pt x="86" y="42"/>
                      <a:pt x="86" y="42"/>
                    </a:cubicBezTo>
                    <a:cubicBezTo>
                      <a:pt x="86" y="42"/>
                      <a:pt x="86" y="42"/>
                      <a:pt x="85" y="42"/>
                    </a:cubicBezTo>
                    <a:moveTo>
                      <a:pt x="70" y="42"/>
                    </a:moveTo>
                    <a:cubicBezTo>
                      <a:pt x="69" y="42"/>
                      <a:pt x="69" y="42"/>
                      <a:pt x="69" y="42"/>
                    </a:cubicBezTo>
                    <a:cubicBezTo>
                      <a:pt x="70" y="43"/>
                      <a:pt x="70" y="43"/>
                      <a:pt x="71" y="43"/>
                    </a:cubicBezTo>
                    <a:cubicBezTo>
                      <a:pt x="71" y="43"/>
                      <a:pt x="71" y="43"/>
                      <a:pt x="71" y="43"/>
                    </a:cubicBezTo>
                    <a:cubicBezTo>
                      <a:pt x="70" y="42"/>
                      <a:pt x="70" y="42"/>
                      <a:pt x="70" y="42"/>
                    </a:cubicBezTo>
                    <a:moveTo>
                      <a:pt x="63" y="42"/>
                    </a:moveTo>
                    <a:cubicBezTo>
                      <a:pt x="63" y="42"/>
                      <a:pt x="63" y="42"/>
                      <a:pt x="63" y="42"/>
                    </a:cubicBezTo>
                    <a:cubicBezTo>
                      <a:pt x="64" y="42"/>
                      <a:pt x="65" y="43"/>
                      <a:pt x="66" y="43"/>
                    </a:cubicBezTo>
                    <a:cubicBezTo>
                      <a:pt x="66" y="43"/>
                      <a:pt x="66" y="43"/>
                      <a:pt x="66" y="43"/>
                    </a:cubicBezTo>
                    <a:cubicBezTo>
                      <a:pt x="65" y="43"/>
                      <a:pt x="64" y="42"/>
                      <a:pt x="63" y="42"/>
                    </a:cubicBezTo>
                    <a:moveTo>
                      <a:pt x="127" y="41"/>
                    </a:moveTo>
                    <a:cubicBezTo>
                      <a:pt x="126" y="42"/>
                      <a:pt x="126" y="42"/>
                      <a:pt x="125" y="43"/>
                    </a:cubicBezTo>
                    <a:cubicBezTo>
                      <a:pt x="128" y="44"/>
                      <a:pt x="130" y="46"/>
                      <a:pt x="132" y="47"/>
                    </a:cubicBezTo>
                    <a:cubicBezTo>
                      <a:pt x="133" y="47"/>
                      <a:pt x="133" y="46"/>
                      <a:pt x="133" y="45"/>
                    </a:cubicBezTo>
                    <a:cubicBezTo>
                      <a:pt x="133" y="45"/>
                      <a:pt x="134" y="45"/>
                      <a:pt x="134" y="45"/>
                    </a:cubicBezTo>
                    <a:cubicBezTo>
                      <a:pt x="131" y="43"/>
                      <a:pt x="129" y="42"/>
                      <a:pt x="127" y="41"/>
                    </a:cubicBezTo>
                    <a:moveTo>
                      <a:pt x="7" y="40"/>
                    </a:moveTo>
                    <a:cubicBezTo>
                      <a:pt x="7" y="41"/>
                      <a:pt x="7" y="41"/>
                      <a:pt x="7" y="41"/>
                    </a:cubicBezTo>
                    <a:cubicBezTo>
                      <a:pt x="7" y="41"/>
                      <a:pt x="7" y="41"/>
                      <a:pt x="7" y="42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7" y="41"/>
                      <a:pt x="7" y="41"/>
                      <a:pt x="7" y="40"/>
                    </a:cubicBezTo>
                    <a:moveTo>
                      <a:pt x="31" y="39"/>
                    </a:moveTo>
                    <a:cubicBezTo>
                      <a:pt x="31" y="40"/>
                      <a:pt x="31" y="41"/>
                      <a:pt x="30" y="42"/>
                    </a:cubicBezTo>
                    <a:cubicBezTo>
                      <a:pt x="30" y="42"/>
                      <a:pt x="31" y="42"/>
                      <a:pt x="31" y="42"/>
                    </a:cubicBezTo>
                    <a:cubicBezTo>
                      <a:pt x="31" y="41"/>
                      <a:pt x="32" y="41"/>
                      <a:pt x="32" y="40"/>
                    </a:cubicBezTo>
                    <a:cubicBezTo>
                      <a:pt x="32" y="40"/>
                      <a:pt x="32" y="40"/>
                      <a:pt x="31" y="39"/>
                    </a:cubicBezTo>
                    <a:moveTo>
                      <a:pt x="90" y="39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5" y="42"/>
                      <a:pt x="93" y="41"/>
                      <a:pt x="90" y="39"/>
                    </a:cubicBezTo>
                    <a:moveTo>
                      <a:pt x="78" y="39"/>
                    </a:moveTo>
                    <a:cubicBezTo>
                      <a:pt x="77" y="41"/>
                      <a:pt x="76" y="42"/>
                      <a:pt x="75" y="44"/>
                    </a:cubicBezTo>
                    <a:cubicBezTo>
                      <a:pt x="75" y="44"/>
                      <a:pt x="75" y="44"/>
                      <a:pt x="75" y="44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82" y="49"/>
                      <a:pt x="82" y="49"/>
                      <a:pt x="82" y="49"/>
                    </a:cubicBezTo>
                    <a:cubicBezTo>
                      <a:pt x="83" y="48"/>
                      <a:pt x="84" y="47"/>
                      <a:pt x="84" y="45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3" y="45"/>
                      <a:pt x="84" y="45"/>
                      <a:pt x="84" y="45"/>
                    </a:cubicBezTo>
                    <a:cubicBezTo>
                      <a:pt x="85" y="44"/>
                      <a:pt x="85" y="44"/>
                      <a:pt x="85" y="43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4" y="44"/>
                      <a:pt x="84" y="44"/>
                      <a:pt x="85" y="43"/>
                    </a:cubicBezTo>
                    <a:cubicBezTo>
                      <a:pt x="83" y="42"/>
                      <a:pt x="80" y="41"/>
                      <a:pt x="78" y="39"/>
                    </a:cubicBezTo>
                    <a:cubicBezTo>
                      <a:pt x="78" y="40"/>
                      <a:pt x="77" y="40"/>
                      <a:pt x="77" y="41"/>
                    </a:cubicBezTo>
                    <a:cubicBezTo>
                      <a:pt x="77" y="40"/>
                      <a:pt x="78" y="40"/>
                      <a:pt x="78" y="39"/>
                    </a:cubicBezTo>
                    <a:cubicBezTo>
                      <a:pt x="78" y="39"/>
                      <a:pt x="78" y="39"/>
                      <a:pt x="78" y="39"/>
                    </a:cubicBezTo>
                    <a:moveTo>
                      <a:pt x="14" y="39"/>
                    </a:moveTo>
                    <a:cubicBezTo>
                      <a:pt x="14" y="39"/>
                      <a:pt x="14" y="39"/>
                      <a:pt x="14" y="40"/>
                    </a:cubicBezTo>
                    <a:cubicBezTo>
                      <a:pt x="15" y="40"/>
                      <a:pt x="15" y="41"/>
                      <a:pt x="16" y="41"/>
                    </a:cubicBezTo>
                    <a:cubicBezTo>
                      <a:pt x="16" y="41"/>
                      <a:pt x="17" y="41"/>
                      <a:pt x="17" y="41"/>
                    </a:cubicBezTo>
                    <a:cubicBezTo>
                      <a:pt x="16" y="40"/>
                      <a:pt x="15" y="40"/>
                      <a:pt x="14" y="39"/>
                    </a:cubicBezTo>
                    <a:moveTo>
                      <a:pt x="30" y="39"/>
                    </a:moveTo>
                    <a:cubicBezTo>
                      <a:pt x="30" y="39"/>
                      <a:pt x="29" y="40"/>
                      <a:pt x="29" y="41"/>
                    </a:cubicBezTo>
                    <a:cubicBezTo>
                      <a:pt x="29" y="41"/>
                      <a:pt x="30" y="41"/>
                      <a:pt x="30" y="42"/>
                    </a:cubicBezTo>
                    <a:cubicBezTo>
                      <a:pt x="31" y="41"/>
                      <a:pt x="31" y="40"/>
                      <a:pt x="31" y="39"/>
                    </a:cubicBezTo>
                    <a:cubicBezTo>
                      <a:pt x="31" y="39"/>
                      <a:pt x="30" y="39"/>
                      <a:pt x="30" y="39"/>
                    </a:cubicBezTo>
                    <a:moveTo>
                      <a:pt x="64" y="39"/>
                    </a:moveTo>
                    <a:cubicBezTo>
                      <a:pt x="64" y="39"/>
                      <a:pt x="64" y="39"/>
                      <a:pt x="64" y="39"/>
                    </a:cubicBezTo>
                    <a:cubicBezTo>
                      <a:pt x="65" y="40"/>
                      <a:pt x="66" y="40"/>
                      <a:pt x="67" y="41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6" y="40"/>
                      <a:pt x="65" y="39"/>
                      <a:pt x="64" y="39"/>
                    </a:cubicBezTo>
                    <a:moveTo>
                      <a:pt x="138" y="39"/>
                    </a:moveTo>
                    <a:cubicBezTo>
                      <a:pt x="138" y="39"/>
                      <a:pt x="138" y="39"/>
                      <a:pt x="138" y="39"/>
                    </a:cubicBezTo>
                    <a:cubicBezTo>
                      <a:pt x="137" y="40"/>
                      <a:pt x="137" y="40"/>
                      <a:pt x="136" y="41"/>
                    </a:cubicBezTo>
                    <a:cubicBezTo>
                      <a:pt x="138" y="42"/>
                      <a:pt x="139" y="43"/>
                      <a:pt x="141" y="44"/>
                    </a:cubicBezTo>
                    <a:cubicBezTo>
                      <a:pt x="141" y="43"/>
                      <a:pt x="142" y="42"/>
                      <a:pt x="142" y="41"/>
                    </a:cubicBezTo>
                    <a:cubicBezTo>
                      <a:pt x="138" y="39"/>
                      <a:pt x="138" y="39"/>
                      <a:pt x="138" y="39"/>
                    </a:cubicBezTo>
                    <a:moveTo>
                      <a:pt x="79" y="38"/>
                    </a:moveTo>
                    <a:cubicBezTo>
                      <a:pt x="79" y="39"/>
                      <a:pt x="79" y="39"/>
                      <a:pt x="78" y="39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3" y="41"/>
                      <a:pt x="81" y="39"/>
                      <a:pt x="79" y="38"/>
                    </a:cubicBezTo>
                    <a:moveTo>
                      <a:pt x="101" y="38"/>
                    </a:moveTo>
                    <a:cubicBezTo>
                      <a:pt x="101" y="39"/>
                      <a:pt x="100" y="40"/>
                      <a:pt x="100" y="41"/>
                    </a:cubicBezTo>
                    <a:cubicBezTo>
                      <a:pt x="113" y="48"/>
                      <a:pt x="113" y="48"/>
                      <a:pt x="113" y="48"/>
                    </a:cubicBezTo>
                    <a:cubicBezTo>
                      <a:pt x="114" y="47"/>
                      <a:pt x="114" y="47"/>
                      <a:pt x="114" y="47"/>
                    </a:cubicBezTo>
                    <a:cubicBezTo>
                      <a:pt x="114" y="47"/>
                      <a:pt x="113" y="48"/>
                      <a:pt x="113" y="48"/>
                    </a:cubicBezTo>
                    <a:cubicBezTo>
                      <a:pt x="118" y="51"/>
                      <a:pt x="118" y="51"/>
                      <a:pt x="118" y="51"/>
                    </a:cubicBezTo>
                    <a:cubicBezTo>
                      <a:pt x="118" y="50"/>
                      <a:pt x="119" y="49"/>
                      <a:pt x="119" y="48"/>
                    </a:cubicBezTo>
                    <a:cubicBezTo>
                      <a:pt x="103" y="39"/>
                      <a:pt x="103" y="39"/>
                      <a:pt x="103" y="39"/>
                    </a:cubicBezTo>
                    <a:cubicBezTo>
                      <a:pt x="102" y="39"/>
                      <a:pt x="102" y="38"/>
                      <a:pt x="101" y="38"/>
                    </a:cubicBezTo>
                    <a:moveTo>
                      <a:pt x="78" y="38"/>
                    </a:moveTo>
                    <a:cubicBezTo>
                      <a:pt x="78" y="38"/>
                      <a:pt x="78" y="38"/>
                      <a:pt x="78" y="39"/>
                    </a:cubicBezTo>
                    <a:cubicBezTo>
                      <a:pt x="78" y="39"/>
                      <a:pt x="78" y="39"/>
                      <a:pt x="78" y="39"/>
                    </a:cubicBezTo>
                    <a:cubicBezTo>
                      <a:pt x="78" y="39"/>
                      <a:pt x="79" y="38"/>
                      <a:pt x="79" y="38"/>
                    </a:cubicBezTo>
                    <a:cubicBezTo>
                      <a:pt x="79" y="38"/>
                      <a:pt x="78" y="38"/>
                      <a:pt x="78" y="38"/>
                    </a:cubicBezTo>
                    <a:moveTo>
                      <a:pt x="88" y="38"/>
                    </a:moveTo>
                    <a:cubicBezTo>
                      <a:pt x="87" y="38"/>
                      <a:pt x="87" y="38"/>
                      <a:pt x="87" y="39"/>
                    </a:cubicBez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moveTo>
                      <a:pt x="75" y="38"/>
                    </a:moveTo>
                    <a:cubicBezTo>
                      <a:pt x="74" y="39"/>
                      <a:pt x="73" y="41"/>
                      <a:pt x="72" y="42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74" y="42"/>
                      <a:pt x="75" y="40"/>
                      <a:pt x="76" y="39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5" y="38"/>
                    </a:cubicBezTo>
                    <a:moveTo>
                      <a:pt x="92" y="37"/>
                    </a:moveTo>
                    <a:cubicBezTo>
                      <a:pt x="91" y="38"/>
                      <a:pt x="91" y="39"/>
                      <a:pt x="91" y="39"/>
                    </a:cubicBezTo>
                    <a:cubicBezTo>
                      <a:pt x="93" y="40"/>
                      <a:pt x="95" y="42"/>
                      <a:pt x="97" y="43"/>
                    </a:cubicBezTo>
                    <a:cubicBezTo>
                      <a:pt x="98" y="41"/>
                      <a:pt x="98" y="41"/>
                      <a:pt x="98" y="41"/>
                    </a:cubicBezTo>
                    <a:cubicBezTo>
                      <a:pt x="96" y="40"/>
                      <a:pt x="94" y="39"/>
                      <a:pt x="92" y="37"/>
                    </a:cubicBezTo>
                    <a:moveTo>
                      <a:pt x="33" y="37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9"/>
                      <a:pt x="33" y="39"/>
                      <a:pt x="33" y="39"/>
                    </a:cubicBezTo>
                    <a:cubicBezTo>
                      <a:pt x="33" y="39"/>
                      <a:pt x="33" y="38"/>
                      <a:pt x="33" y="38"/>
                    </a:cubicBezTo>
                    <a:cubicBezTo>
                      <a:pt x="33" y="37"/>
                      <a:pt x="33" y="37"/>
                      <a:pt x="33" y="37"/>
                    </a:cubicBezTo>
                    <a:moveTo>
                      <a:pt x="26" y="37"/>
                    </a:moveTo>
                    <a:cubicBezTo>
                      <a:pt x="25" y="39"/>
                      <a:pt x="25" y="39"/>
                      <a:pt x="25" y="39"/>
                    </a:cubicBezTo>
                    <a:cubicBezTo>
                      <a:pt x="25" y="39"/>
                      <a:pt x="26" y="39"/>
                      <a:pt x="27" y="40"/>
                    </a:cubicBezTo>
                    <a:cubicBezTo>
                      <a:pt x="27" y="39"/>
                      <a:pt x="28" y="39"/>
                      <a:pt x="28" y="38"/>
                    </a:cubicBezTo>
                    <a:cubicBezTo>
                      <a:pt x="27" y="37"/>
                      <a:pt x="27" y="37"/>
                      <a:pt x="26" y="37"/>
                    </a:cubicBezTo>
                    <a:moveTo>
                      <a:pt x="76" y="37"/>
                    </a:moveTo>
                    <a:cubicBezTo>
                      <a:pt x="76" y="37"/>
                      <a:pt x="75" y="37"/>
                      <a:pt x="75" y="37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7"/>
                    </a:cubicBezTo>
                    <a:cubicBezTo>
                      <a:pt x="77" y="37"/>
                      <a:pt x="76" y="37"/>
                      <a:pt x="76" y="37"/>
                    </a:cubicBezTo>
                    <a:moveTo>
                      <a:pt x="73" y="36"/>
                    </a:moveTo>
                    <a:cubicBezTo>
                      <a:pt x="72" y="38"/>
                      <a:pt x="71" y="40"/>
                      <a:pt x="70" y="41"/>
                    </a:cubicBezTo>
                    <a:cubicBezTo>
                      <a:pt x="71" y="42"/>
                      <a:pt x="71" y="42"/>
                      <a:pt x="71" y="42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7"/>
                      <a:pt x="73" y="37"/>
                      <a:pt x="73" y="36"/>
                    </a:cubicBezTo>
                    <a:moveTo>
                      <a:pt x="31" y="36"/>
                    </a:moveTo>
                    <a:cubicBezTo>
                      <a:pt x="31" y="37"/>
                      <a:pt x="31" y="37"/>
                      <a:pt x="31" y="38"/>
                    </a:cubicBezTo>
                    <a:cubicBezTo>
                      <a:pt x="31" y="38"/>
                      <a:pt x="31" y="38"/>
                      <a:pt x="32" y="38"/>
                    </a:cubicBezTo>
                    <a:cubicBezTo>
                      <a:pt x="32" y="38"/>
                      <a:pt x="32" y="38"/>
                      <a:pt x="33" y="37"/>
                    </a:cubicBezTo>
                    <a:cubicBezTo>
                      <a:pt x="31" y="36"/>
                      <a:pt x="31" y="36"/>
                      <a:pt x="31" y="36"/>
                    </a:cubicBezTo>
                    <a:moveTo>
                      <a:pt x="10" y="36"/>
                    </a:moveTo>
                    <a:cubicBezTo>
                      <a:pt x="10" y="37"/>
                      <a:pt x="9" y="37"/>
                      <a:pt x="9" y="37"/>
                    </a:cubicBezTo>
                    <a:cubicBezTo>
                      <a:pt x="9" y="37"/>
                      <a:pt x="10" y="37"/>
                      <a:pt x="10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37"/>
                      <a:pt x="10" y="36"/>
                      <a:pt x="10" y="36"/>
                    </a:cubicBezTo>
                    <a:moveTo>
                      <a:pt x="89" y="36"/>
                    </a:moveTo>
                    <a:cubicBezTo>
                      <a:pt x="88" y="36"/>
                      <a:pt x="88" y="37"/>
                      <a:pt x="88" y="37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37"/>
                      <a:pt x="89" y="36"/>
                      <a:pt x="89" y="36"/>
                    </a:cubicBezTo>
                    <a:cubicBezTo>
                      <a:pt x="89" y="36"/>
                      <a:pt x="89" y="36"/>
                      <a:pt x="89" y="36"/>
                    </a:cubicBezTo>
                    <a:moveTo>
                      <a:pt x="103" y="36"/>
                    </a:moveTo>
                    <a:cubicBezTo>
                      <a:pt x="103" y="36"/>
                      <a:pt x="102" y="36"/>
                      <a:pt x="102" y="36"/>
                    </a:cubicBezTo>
                    <a:cubicBezTo>
                      <a:pt x="108" y="40"/>
                      <a:pt x="114" y="44"/>
                      <a:pt x="120" y="47"/>
                    </a:cubicBezTo>
                    <a:cubicBezTo>
                      <a:pt x="120" y="47"/>
                      <a:pt x="120" y="47"/>
                      <a:pt x="121" y="46"/>
                    </a:cubicBezTo>
                    <a:cubicBezTo>
                      <a:pt x="120" y="46"/>
                      <a:pt x="119" y="45"/>
                      <a:pt x="118" y="44"/>
                    </a:cubicBezTo>
                    <a:cubicBezTo>
                      <a:pt x="117" y="44"/>
                      <a:pt x="117" y="44"/>
                      <a:pt x="117" y="44"/>
                    </a:cubicBezTo>
                    <a:cubicBezTo>
                      <a:pt x="112" y="41"/>
                      <a:pt x="107" y="38"/>
                      <a:pt x="103" y="36"/>
                    </a:cubicBezTo>
                    <a:moveTo>
                      <a:pt x="73" y="35"/>
                    </a:moveTo>
                    <a:cubicBezTo>
                      <a:pt x="73" y="36"/>
                      <a:pt x="73" y="36"/>
                      <a:pt x="73" y="36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4" y="36"/>
                      <a:pt x="74" y="36"/>
                      <a:pt x="73" y="35"/>
                    </a:cubicBezTo>
                    <a:moveTo>
                      <a:pt x="52" y="35"/>
                    </a:moveTo>
                    <a:cubicBezTo>
                      <a:pt x="51" y="37"/>
                      <a:pt x="51" y="38"/>
                      <a:pt x="50" y="39"/>
                    </a:cubicBezTo>
                    <a:cubicBezTo>
                      <a:pt x="50" y="39"/>
                      <a:pt x="50" y="39"/>
                      <a:pt x="50" y="40"/>
                    </a:cubicBezTo>
                    <a:cubicBezTo>
                      <a:pt x="50" y="40"/>
                      <a:pt x="51" y="41"/>
                      <a:pt x="52" y="41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6"/>
                      <a:pt x="52" y="35"/>
                    </a:cubicBezTo>
                    <a:moveTo>
                      <a:pt x="50" y="34"/>
                    </a:move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9" y="37"/>
                      <a:pt x="50" y="36"/>
                      <a:pt x="50" y="34"/>
                    </a:cubicBezTo>
                    <a:cubicBezTo>
                      <a:pt x="50" y="34"/>
                      <a:pt x="50" y="34"/>
                      <a:pt x="50" y="34"/>
                    </a:cubicBezTo>
                    <a:moveTo>
                      <a:pt x="131" y="34"/>
                    </a:moveTo>
                    <a:cubicBezTo>
                      <a:pt x="131" y="35"/>
                      <a:pt x="130" y="36"/>
                      <a:pt x="129" y="37"/>
                    </a:cubicBezTo>
                    <a:cubicBezTo>
                      <a:pt x="132" y="38"/>
                      <a:pt x="134" y="40"/>
                      <a:pt x="136" y="41"/>
                    </a:cubicBezTo>
                    <a:cubicBezTo>
                      <a:pt x="137" y="40"/>
                      <a:pt x="137" y="39"/>
                      <a:pt x="138" y="39"/>
                    </a:cubicBezTo>
                    <a:cubicBezTo>
                      <a:pt x="131" y="34"/>
                      <a:pt x="131" y="34"/>
                      <a:pt x="131" y="34"/>
                    </a:cubicBezTo>
                    <a:moveTo>
                      <a:pt x="28" y="34"/>
                    </a:move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8" y="36"/>
                      <a:pt x="28" y="36"/>
                      <a:pt x="29" y="37"/>
                    </a:cubicBezTo>
                    <a:cubicBezTo>
                      <a:pt x="29" y="36"/>
                      <a:pt x="29" y="36"/>
                      <a:pt x="30" y="35"/>
                    </a:cubicBezTo>
                    <a:cubicBezTo>
                      <a:pt x="28" y="34"/>
                      <a:pt x="28" y="34"/>
                      <a:pt x="28" y="34"/>
                    </a:cubicBezTo>
                    <a:moveTo>
                      <a:pt x="94" y="34"/>
                    </a:moveTo>
                    <a:cubicBezTo>
                      <a:pt x="93" y="35"/>
                      <a:pt x="93" y="36"/>
                      <a:pt x="92" y="36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99" y="40"/>
                      <a:pt x="99" y="40"/>
                      <a:pt x="99" y="40"/>
                    </a:cubicBezTo>
                    <a:cubicBezTo>
                      <a:pt x="100" y="39"/>
                      <a:pt x="100" y="39"/>
                      <a:pt x="101" y="38"/>
                    </a:cubicBezTo>
                    <a:cubicBezTo>
                      <a:pt x="98" y="37"/>
                      <a:pt x="96" y="35"/>
                      <a:pt x="94" y="34"/>
                    </a:cubicBezTo>
                    <a:moveTo>
                      <a:pt x="104" y="34"/>
                    </a:moveTo>
                    <a:cubicBezTo>
                      <a:pt x="103" y="34"/>
                      <a:pt x="103" y="35"/>
                      <a:pt x="103" y="35"/>
                    </a:cubicBezTo>
                    <a:cubicBezTo>
                      <a:pt x="104" y="36"/>
                      <a:pt x="106" y="37"/>
                      <a:pt x="107" y="38"/>
                    </a:cubicBezTo>
                    <a:cubicBezTo>
                      <a:pt x="112" y="41"/>
                      <a:pt x="116" y="43"/>
                      <a:pt x="121" y="46"/>
                    </a:cubicBezTo>
                    <a:cubicBezTo>
                      <a:pt x="121" y="46"/>
                      <a:pt x="121" y="45"/>
                      <a:pt x="122" y="45"/>
                    </a:cubicBezTo>
                    <a:cubicBezTo>
                      <a:pt x="116" y="41"/>
                      <a:pt x="116" y="41"/>
                      <a:pt x="116" y="41"/>
                    </a:cubicBezTo>
                    <a:cubicBezTo>
                      <a:pt x="104" y="34"/>
                      <a:pt x="104" y="34"/>
                      <a:pt x="104" y="34"/>
                    </a:cubicBezTo>
                    <a:moveTo>
                      <a:pt x="81" y="34"/>
                    </a:moveTo>
                    <a:cubicBezTo>
                      <a:pt x="81" y="34"/>
                      <a:pt x="81" y="34"/>
                      <a:pt x="81" y="35"/>
                    </a:cubicBezTo>
                    <a:cubicBezTo>
                      <a:pt x="87" y="38"/>
                      <a:pt x="87" y="38"/>
                      <a:pt x="87" y="38"/>
                    </a:cubicBezTo>
                    <a:cubicBezTo>
                      <a:pt x="87" y="38"/>
                      <a:pt x="87" y="38"/>
                      <a:pt x="88" y="38"/>
                    </a:cubicBezTo>
                    <a:cubicBezTo>
                      <a:pt x="85" y="36"/>
                      <a:pt x="83" y="35"/>
                      <a:pt x="81" y="34"/>
                    </a:cubicBezTo>
                    <a:moveTo>
                      <a:pt x="68" y="34"/>
                    </a:moveTo>
                    <a:cubicBezTo>
                      <a:pt x="67" y="35"/>
                      <a:pt x="66" y="37"/>
                      <a:pt x="65" y="38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9" y="38"/>
                      <a:pt x="70" y="37"/>
                      <a:pt x="71" y="35"/>
                    </a:cubicBezTo>
                    <a:cubicBezTo>
                      <a:pt x="70" y="35"/>
                      <a:pt x="69" y="34"/>
                      <a:pt x="68" y="34"/>
                    </a:cubicBezTo>
                    <a:moveTo>
                      <a:pt x="81" y="33"/>
                    </a:moveTo>
                    <a:cubicBezTo>
                      <a:pt x="80" y="34"/>
                      <a:pt x="80" y="34"/>
                      <a:pt x="80" y="3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4"/>
                      <a:pt x="81" y="34"/>
                      <a:pt x="81" y="34"/>
                    </a:cubicBezTo>
                    <a:cubicBezTo>
                      <a:pt x="81" y="34"/>
                      <a:pt x="81" y="34"/>
                      <a:pt x="81" y="33"/>
                    </a:cubicBezTo>
                    <a:moveTo>
                      <a:pt x="48" y="33"/>
                    </a:moveTo>
                    <a:cubicBezTo>
                      <a:pt x="47" y="33"/>
                      <a:pt x="47" y="34"/>
                      <a:pt x="47" y="34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6" y="38"/>
                      <a:pt x="47" y="38"/>
                      <a:pt x="47" y="39"/>
                    </a:cubicBezTo>
                    <a:cubicBezTo>
                      <a:pt x="48" y="37"/>
                      <a:pt x="49" y="36"/>
                      <a:pt x="50" y="34"/>
                    </a:cubicBezTo>
                    <a:cubicBezTo>
                      <a:pt x="49" y="34"/>
                      <a:pt x="48" y="33"/>
                      <a:pt x="48" y="33"/>
                    </a:cubicBezTo>
                    <a:moveTo>
                      <a:pt x="68" y="33"/>
                    </a:moveTo>
                    <a:cubicBezTo>
                      <a:pt x="68" y="33"/>
                      <a:pt x="68" y="33"/>
                      <a:pt x="68" y="33"/>
                    </a:cubicBezTo>
                    <a:cubicBezTo>
                      <a:pt x="71" y="35"/>
                      <a:pt x="71" y="35"/>
                      <a:pt x="71" y="35"/>
                    </a:cubicBezTo>
                    <a:cubicBezTo>
                      <a:pt x="71" y="35"/>
                      <a:pt x="71" y="34"/>
                      <a:pt x="71" y="34"/>
                    </a:cubicBezTo>
                    <a:cubicBezTo>
                      <a:pt x="70" y="34"/>
                      <a:pt x="69" y="33"/>
                      <a:pt x="68" y="33"/>
                    </a:cubicBezTo>
                    <a:moveTo>
                      <a:pt x="18" y="33"/>
                    </a:moveTo>
                    <a:cubicBezTo>
                      <a:pt x="18" y="33"/>
                      <a:pt x="17" y="34"/>
                      <a:pt x="17" y="35"/>
                    </a:cubicBezTo>
                    <a:cubicBezTo>
                      <a:pt x="18" y="35"/>
                      <a:pt x="18" y="35"/>
                      <a:pt x="19" y="36"/>
                    </a:cubicBezTo>
                    <a:cubicBezTo>
                      <a:pt x="20" y="35"/>
                      <a:pt x="20" y="34"/>
                      <a:pt x="20" y="34"/>
                    </a:cubicBezTo>
                    <a:cubicBezTo>
                      <a:pt x="20" y="33"/>
                      <a:pt x="19" y="33"/>
                      <a:pt x="18" y="33"/>
                    </a:cubicBezTo>
                    <a:moveTo>
                      <a:pt x="54" y="32"/>
                    </a:moveTo>
                    <a:cubicBezTo>
                      <a:pt x="54" y="32"/>
                      <a:pt x="53" y="33"/>
                      <a:pt x="53" y="33"/>
                    </a:cubicBezTo>
                    <a:cubicBezTo>
                      <a:pt x="54" y="33"/>
                      <a:pt x="55" y="34"/>
                      <a:pt x="56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5" y="33"/>
                      <a:pt x="54" y="33"/>
                      <a:pt x="54" y="32"/>
                    </a:cubicBezTo>
                    <a:moveTo>
                      <a:pt x="91" y="32"/>
                    </a:moveTo>
                    <a:cubicBezTo>
                      <a:pt x="90" y="33"/>
                      <a:pt x="90" y="34"/>
                      <a:pt x="89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90" y="34"/>
                      <a:pt x="90" y="33"/>
                      <a:pt x="91" y="32"/>
                    </a:cubicBezTo>
                    <a:cubicBezTo>
                      <a:pt x="91" y="32"/>
                      <a:pt x="91" y="32"/>
                      <a:pt x="91" y="32"/>
                    </a:cubicBezTo>
                    <a:moveTo>
                      <a:pt x="78" y="32"/>
                    </a:moveTo>
                    <a:cubicBezTo>
                      <a:pt x="78" y="32"/>
                      <a:pt x="78" y="33"/>
                      <a:pt x="78" y="33"/>
                    </a:cubicBezTo>
                    <a:cubicBezTo>
                      <a:pt x="78" y="33"/>
                      <a:pt x="79" y="33"/>
                      <a:pt x="79" y="34"/>
                    </a:cubicBezTo>
                    <a:cubicBezTo>
                      <a:pt x="79" y="33"/>
                      <a:pt x="80" y="33"/>
                      <a:pt x="80" y="33"/>
                    </a:cubicBezTo>
                    <a:cubicBezTo>
                      <a:pt x="79" y="33"/>
                      <a:pt x="79" y="32"/>
                      <a:pt x="78" y="32"/>
                    </a:cubicBezTo>
                    <a:moveTo>
                      <a:pt x="82" y="32"/>
                    </a:moveTo>
                    <a:cubicBezTo>
                      <a:pt x="82" y="32"/>
                      <a:pt x="82" y="33"/>
                      <a:pt x="81" y="34"/>
                    </a:cubicBezTo>
                    <a:cubicBezTo>
                      <a:pt x="83" y="35"/>
                      <a:pt x="86" y="36"/>
                      <a:pt x="88" y="37"/>
                    </a:cubicBezTo>
                    <a:cubicBezTo>
                      <a:pt x="88" y="37"/>
                      <a:pt x="88" y="36"/>
                      <a:pt x="89" y="36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86" y="34"/>
                      <a:pt x="84" y="33"/>
                      <a:pt x="82" y="32"/>
                    </a:cubicBezTo>
                    <a:moveTo>
                      <a:pt x="52" y="31"/>
                    </a:move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moveTo>
                      <a:pt x="82" y="31"/>
                    </a:moveTo>
                    <a:cubicBezTo>
                      <a:pt x="81" y="32"/>
                      <a:pt x="81" y="33"/>
                      <a:pt x="81" y="33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82" y="33"/>
                      <a:pt x="82" y="32"/>
                      <a:pt x="82" y="32"/>
                    </a:cubicBezTo>
                    <a:cubicBezTo>
                      <a:pt x="82" y="32"/>
                      <a:pt x="82" y="31"/>
                      <a:pt x="82" y="31"/>
                    </a:cubicBezTo>
                    <a:moveTo>
                      <a:pt x="96" y="31"/>
                    </a:moveTo>
                    <a:cubicBezTo>
                      <a:pt x="95" y="32"/>
                      <a:pt x="95" y="32"/>
                      <a:pt x="95" y="32"/>
                    </a:cubicBezTo>
                    <a:cubicBezTo>
                      <a:pt x="97" y="33"/>
                      <a:pt x="99" y="35"/>
                      <a:pt x="102" y="36"/>
                    </a:cubicBezTo>
                    <a:cubicBezTo>
                      <a:pt x="102" y="36"/>
                      <a:pt x="102" y="35"/>
                      <a:pt x="102" y="35"/>
                    </a:cubicBezTo>
                    <a:cubicBezTo>
                      <a:pt x="100" y="34"/>
                      <a:pt x="98" y="33"/>
                      <a:pt x="96" y="31"/>
                    </a:cubicBezTo>
                    <a:moveTo>
                      <a:pt x="76" y="31"/>
                    </a:moveTo>
                    <a:cubicBezTo>
                      <a:pt x="76" y="31"/>
                      <a:pt x="76" y="31"/>
                      <a:pt x="76" y="31"/>
                    </a:cubicBezTo>
                    <a:cubicBezTo>
                      <a:pt x="76" y="32"/>
                      <a:pt x="76" y="32"/>
                      <a:pt x="77" y="32"/>
                    </a:cubicBezTo>
                    <a:cubicBezTo>
                      <a:pt x="77" y="31"/>
                      <a:pt x="77" y="31"/>
                      <a:pt x="77" y="31"/>
                    </a:cubicBezTo>
                    <a:cubicBezTo>
                      <a:pt x="77" y="31"/>
                      <a:pt x="76" y="31"/>
                      <a:pt x="76" y="31"/>
                    </a:cubicBezTo>
                    <a:moveTo>
                      <a:pt x="13" y="30"/>
                    </a:moveTo>
                    <a:cubicBezTo>
                      <a:pt x="13" y="31"/>
                      <a:pt x="13" y="31"/>
                      <a:pt x="12" y="32"/>
                    </a:cubicBezTo>
                    <a:cubicBezTo>
                      <a:pt x="12" y="32"/>
                      <a:pt x="13" y="32"/>
                      <a:pt x="13" y="32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3" y="30"/>
                    </a:cubicBezTo>
                    <a:moveTo>
                      <a:pt x="80" y="30"/>
                    </a:moveTo>
                    <a:cubicBezTo>
                      <a:pt x="80" y="30"/>
                      <a:pt x="80" y="30"/>
                      <a:pt x="79" y="31"/>
                    </a:cubicBezTo>
                    <a:cubicBezTo>
                      <a:pt x="79" y="31"/>
                      <a:pt x="79" y="31"/>
                      <a:pt x="79" y="32"/>
                    </a:cubicBezTo>
                    <a:cubicBezTo>
                      <a:pt x="79" y="32"/>
                      <a:pt x="79" y="32"/>
                      <a:pt x="80" y="33"/>
                    </a:cubicBezTo>
                    <a:cubicBezTo>
                      <a:pt x="80" y="32"/>
                      <a:pt x="81" y="31"/>
                      <a:pt x="81" y="31"/>
                    </a:cubicBezTo>
                    <a:cubicBezTo>
                      <a:pt x="81" y="31"/>
                      <a:pt x="80" y="30"/>
                      <a:pt x="80" y="30"/>
                    </a:cubicBezTo>
                    <a:moveTo>
                      <a:pt x="50" y="30"/>
                    </a:moveTo>
                    <a:cubicBezTo>
                      <a:pt x="49" y="30"/>
                      <a:pt x="49" y="30"/>
                      <a:pt x="49" y="30"/>
                    </a:cubicBezTo>
                    <a:cubicBezTo>
                      <a:pt x="50" y="31"/>
                      <a:pt x="51" y="31"/>
                      <a:pt x="52" y="32"/>
                    </a:cubicBezTo>
                    <a:cubicBezTo>
                      <a:pt x="52" y="32"/>
                      <a:pt x="52" y="31"/>
                      <a:pt x="52" y="31"/>
                    </a:cubicBezTo>
                    <a:cubicBezTo>
                      <a:pt x="51" y="31"/>
                      <a:pt x="50" y="30"/>
                      <a:pt x="50" y="30"/>
                    </a:cubicBezTo>
                    <a:moveTo>
                      <a:pt x="97" y="30"/>
                    </a:moveTo>
                    <a:cubicBezTo>
                      <a:pt x="96" y="30"/>
                      <a:pt x="96" y="31"/>
                      <a:pt x="96" y="31"/>
                    </a:cubicBezTo>
                    <a:cubicBezTo>
                      <a:pt x="98" y="32"/>
                      <a:pt x="100" y="34"/>
                      <a:pt x="102" y="35"/>
                    </a:cubicBezTo>
                    <a:cubicBezTo>
                      <a:pt x="103" y="35"/>
                      <a:pt x="103" y="34"/>
                      <a:pt x="103" y="34"/>
                    </a:cubicBezTo>
                    <a:cubicBezTo>
                      <a:pt x="97" y="30"/>
                      <a:pt x="97" y="30"/>
                      <a:pt x="97" y="30"/>
                    </a:cubicBezTo>
                    <a:moveTo>
                      <a:pt x="106" y="29"/>
                    </a:moveTo>
                    <a:cubicBezTo>
                      <a:pt x="106" y="30"/>
                      <a:pt x="105" y="31"/>
                      <a:pt x="105" y="32"/>
                    </a:cubicBezTo>
                    <a:cubicBezTo>
                      <a:pt x="111" y="35"/>
                      <a:pt x="117" y="39"/>
                      <a:pt x="123" y="42"/>
                    </a:cubicBezTo>
                    <a:cubicBezTo>
                      <a:pt x="124" y="41"/>
                      <a:pt x="124" y="40"/>
                      <a:pt x="125" y="39"/>
                    </a:cubicBezTo>
                    <a:cubicBezTo>
                      <a:pt x="119" y="36"/>
                      <a:pt x="113" y="33"/>
                      <a:pt x="106" y="29"/>
                    </a:cubicBezTo>
                    <a:moveTo>
                      <a:pt x="20" y="29"/>
                    </a:moveTo>
                    <a:cubicBezTo>
                      <a:pt x="20" y="30"/>
                      <a:pt x="19" y="30"/>
                      <a:pt x="19" y="30"/>
                    </a:cubicBezTo>
                    <a:cubicBezTo>
                      <a:pt x="20" y="31"/>
                      <a:pt x="21" y="31"/>
                      <a:pt x="21" y="32"/>
                    </a:cubicBezTo>
                    <a:cubicBezTo>
                      <a:pt x="22" y="32"/>
                      <a:pt x="22" y="31"/>
                      <a:pt x="22" y="31"/>
                    </a:cubicBezTo>
                    <a:cubicBezTo>
                      <a:pt x="20" y="29"/>
                      <a:pt x="20" y="29"/>
                      <a:pt x="20" y="29"/>
                    </a:cubicBezTo>
                    <a:moveTo>
                      <a:pt x="92" y="29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moveTo>
                      <a:pt x="77" y="29"/>
                    </a:moveTo>
                    <a:cubicBezTo>
                      <a:pt x="77" y="29"/>
                      <a:pt x="77" y="30"/>
                      <a:pt x="76" y="30"/>
                    </a:cubicBezTo>
                    <a:cubicBezTo>
                      <a:pt x="77" y="31"/>
                      <a:pt x="77" y="31"/>
                      <a:pt x="77" y="31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78" y="29"/>
                      <a:pt x="78" y="29"/>
                      <a:pt x="77" y="29"/>
                    </a:cubicBezTo>
                    <a:moveTo>
                      <a:pt x="135" y="28"/>
                    </a:moveTo>
                    <a:cubicBezTo>
                      <a:pt x="133" y="31"/>
                      <a:pt x="133" y="31"/>
                      <a:pt x="133" y="31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5" y="37"/>
                      <a:pt x="146" y="36"/>
                      <a:pt x="147" y="35"/>
                    </a:cubicBezTo>
                    <a:cubicBezTo>
                      <a:pt x="146" y="35"/>
                      <a:pt x="146" y="35"/>
                      <a:pt x="145" y="34"/>
                    </a:cubicBezTo>
                    <a:cubicBezTo>
                      <a:pt x="142" y="32"/>
                      <a:pt x="138" y="30"/>
                      <a:pt x="135" y="29"/>
                    </a:cubicBezTo>
                    <a:cubicBezTo>
                      <a:pt x="134" y="29"/>
                      <a:pt x="134" y="30"/>
                      <a:pt x="133" y="31"/>
                    </a:cubicBezTo>
                    <a:cubicBezTo>
                      <a:pt x="135" y="28"/>
                      <a:pt x="135" y="28"/>
                      <a:pt x="135" y="28"/>
                    </a:cubicBezTo>
                    <a:cubicBezTo>
                      <a:pt x="135" y="28"/>
                      <a:pt x="135" y="28"/>
                      <a:pt x="135" y="28"/>
                    </a:cubicBezTo>
                    <a:moveTo>
                      <a:pt x="83" y="28"/>
                    </a:moveTo>
                    <a:cubicBezTo>
                      <a:pt x="83" y="29"/>
                      <a:pt x="83" y="29"/>
                      <a:pt x="83" y="30"/>
                    </a:cubicBezTo>
                    <a:cubicBezTo>
                      <a:pt x="82" y="30"/>
                      <a:pt x="82" y="30"/>
                      <a:pt x="82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0"/>
                      <a:pt x="84" y="29"/>
                      <a:pt x="84" y="29"/>
                    </a:cubicBezTo>
                    <a:cubicBezTo>
                      <a:pt x="84" y="29"/>
                      <a:pt x="83" y="30"/>
                      <a:pt x="83" y="31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0" y="34"/>
                      <a:pt x="90" y="33"/>
                      <a:pt x="90" y="32"/>
                    </a:cubicBezTo>
                    <a:cubicBezTo>
                      <a:pt x="88" y="31"/>
                      <a:pt x="86" y="30"/>
                      <a:pt x="83" y="28"/>
                    </a:cubicBezTo>
                    <a:moveTo>
                      <a:pt x="71" y="28"/>
                    </a:moveTo>
                    <a:cubicBezTo>
                      <a:pt x="71" y="28"/>
                      <a:pt x="71" y="28"/>
                      <a:pt x="71" y="28"/>
                    </a:cubicBezTo>
                    <a:cubicBezTo>
                      <a:pt x="72" y="29"/>
                      <a:pt x="73" y="30"/>
                      <a:pt x="73" y="30"/>
                    </a:cubicBezTo>
                    <a:cubicBezTo>
                      <a:pt x="74" y="30"/>
                      <a:pt x="74" y="30"/>
                      <a:pt x="74" y="29"/>
                    </a:cubicBezTo>
                    <a:cubicBezTo>
                      <a:pt x="73" y="29"/>
                      <a:pt x="72" y="28"/>
                      <a:pt x="71" y="28"/>
                    </a:cubicBezTo>
                    <a:moveTo>
                      <a:pt x="56" y="28"/>
                    </a:moveTo>
                    <a:cubicBezTo>
                      <a:pt x="55" y="29"/>
                      <a:pt x="55" y="30"/>
                      <a:pt x="54" y="32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7" y="31"/>
                      <a:pt x="57" y="31"/>
                      <a:pt x="57" y="31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8" y="28"/>
                      <a:pt x="57" y="28"/>
                      <a:pt x="56" y="28"/>
                    </a:cubicBezTo>
                    <a:moveTo>
                      <a:pt x="93" y="28"/>
                    </a:moveTo>
                    <a:cubicBezTo>
                      <a:pt x="93" y="28"/>
                      <a:pt x="93" y="29"/>
                      <a:pt x="92" y="29"/>
                    </a:cubicBezTo>
                    <a:cubicBezTo>
                      <a:pt x="92" y="29"/>
                      <a:pt x="92" y="29"/>
                      <a:pt x="92" y="29"/>
                    </a:cubicBezTo>
                    <a:cubicBezTo>
                      <a:pt x="93" y="29"/>
                      <a:pt x="93" y="28"/>
                      <a:pt x="93" y="28"/>
                    </a:cubicBezTo>
                    <a:cubicBezTo>
                      <a:pt x="93" y="28"/>
                      <a:pt x="93" y="28"/>
                      <a:pt x="93" y="28"/>
                    </a:cubicBezTo>
                    <a:moveTo>
                      <a:pt x="82" y="27"/>
                    </a:moveTo>
                    <a:cubicBezTo>
                      <a:pt x="81" y="28"/>
                      <a:pt x="81" y="29"/>
                      <a:pt x="80" y="30"/>
                    </a:cubicBezTo>
                    <a:cubicBezTo>
                      <a:pt x="81" y="30"/>
                      <a:pt x="81" y="30"/>
                      <a:pt x="81" y="30"/>
                    </a:cubicBezTo>
                    <a:cubicBezTo>
                      <a:pt x="82" y="29"/>
                      <a:pt x="82" y="29"/>
                      <a:pt x="83" y="28"/>
                    </a:cubicBezTo>
                    <a:cubicBezTo>
                      <a:pt x="82" y="28"/>
                      <a:pt x="82" y="27"/>
                      <a:pt x="82" y="27"/>
                    </a:cubicBezTo>
                    <a:moveTo>
                      <a:pt x="55" y="27"/>
                    </a:move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0"/>
                      <a:pt x="53" y="30"/>
                      <a:pt x="54" y="29"/>
                    </a:cubicBezTo>
                    <a:cubicBezTo>
                      <a:pt x="54" y="29"/>
                      <a:pt x="55" y="28"/>
                      <a:pt x="55" y="27"/>
                    </a:cubicBezTo>
                    <a:cubicBezTo>
                      <a:pt x="55" y="27"/>
                      <a:pt x="55" y="27"/>
                      <a:pt x="55" y="27"/>
                    </a:cubicBezTo>
                    <a:moveTo>
                      <a:pt x="38" y="27"/>
                    </a:moveTo>
                    <a:cubicBezTo>
                      <a:pt x="37" y="29"/>
                      <a:pt x="36" y="30"/>
                      <a:pt x="36" y="32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37" y="31"/>
                      <a:pt x="38" y="29"/>
                      <a:pt x="39" y="27"/>
                    </a:cubicBezTo>
                    <a:cubicBezTo>
                      <a:pt x="39" y="27"/>
                      <a:pt x="39" y="27"/>
                      <a:pt x="38" y="27"/>
                    </a:cubicBezTo>
                    <a:moveTo>
                      <a:pt x="16" y="27"/>
                    </a:moveTo>
                    <a:cubicBezTo>
                      <a:pt x="15" y="27"/>
                      <a:pt x="15" y="27"/>
                      <a:pt x="15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moveTo>
                      <a:pt x="57" y="26"/>
                    </a:moveTo>
                    <a:cubicBezTo>
                      <a:pt x="57" y="27"/>
                      <a:pt x="57" y="27"/>
                      <a:pt x="56" y="27"/>
                    </a:cubicBezTo>
                    <a:cubicBezTo>
                      <a:pt x="59" y="28"/>
                      <a:pt x="59" y="28"/>
                      <a:pt x="59" y="28"/>
                    </a:cubicBezTo>
                    <a:cubicBezTo>
                      <a:pt x="59" y="28"/>
                      <a:pt x="59" y="28"/>
                      <a:pt x="59" y="28"/>
                    </a:cubicBezTo>
                    <a:cubicBezTo>
                      <a:pt x="58" y="27"/>
                      <a:pt x="58" y="27"/>
                      <a:pt x="57" y="26"/>
                    </a:cubicBezTo>
                    <a:moveTo>
                      <a:pt x="37" y="26"/>
                    </a:moveTo>
                    <a:cubicBezTo>
                      <a:pt x="36" y="28"/>
                      <a:pt x="35" y="29"/>
                      <a:pt x="34" y="31"/>
                    </a:cubicBezTo>
                    <a:cubicBezTo>
                      <a:pt x="35" y="31"/>
                      <a:pt x="35" y="32"/>
                      <a:pt x="35" y="32"/>
                    </a:cubicBezTo>
                    <a:cubicBezTo>
                      <a:pt x="36" y="30"/>
                      <a:pt x="37" y="29"/>
                      <a:pt x="38" y="27"/>
                    </a:cubicBezTo>
                    <a:cubicBezTo>
                      <a:pt x="38" y="27"/>
                      <a:pt x="37" y="26"/>
                      <a:pt x="37" y="26"/>
                    </a:cubicBezTo>
                    <a:moveTo>
                      <a:pt x="118" y="26"/>
                    </a:moveTo>
                    <a:cubicBezTo>
                      <a:pt x="117" y="27"/>
                      <a:pt x="117" y="28"/>
                      <a:pt x="116" y="28"/>
                    </a:cubicBezTo>
                    <a:cubicBezTo>
                      <a:pt x="120" y="31"/>
                      <a:pt x="123" y="33"/>
                      <a:pt x="127" y="35"/>
                    </a:cubicBezTo>
                    <a:cubicBezTo>
                      <a:pt x="128" y="34"/>
                      <a:pt x="128" y="34"/>
                      <a:pt x="128" y="33"/>
                    </a:cubicBezTo>
                    <a:cubicBezTo>
                      <a:pt x="118" y="26"/>
                      <a:pt x="118" y="26"/>
                      <a:pt x="118" y="26"/>
                    </a:cubicBezTo>
                    <a:moveTo>
                      <a:pt x="56" y="26"/>
                    </a:moveTo>
                    <a:cubicBezTo>
                      <a:pt x="55" y="27"/>
                      <a:pt x="55" y="27"/>
                      <a:pt x="55" y="27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6" y="26"/>
                      <a:pt x="56" y="26"/>
                      <a:pt x="56" y="26"/>
                    </a:cubicBezTo>
                    <a:moveTo>
                      <a:pt x="79" y="26"/>
                    </a:moveTo>
                    <a:cubicBezTo>
                      <a:pt x="79" y="27"/>
                      <a:pt x="78" y="27"/>
                      <a:pt x="78" y="28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80" y="26"/>
                      <a:pt x="80" y="26"/>
                      <a:pt x="80" y="26"/>
                    </a:cubicBezTo>
                    <a:cubicBezTo>
                      <a:pt x="80" y="26"/>
                      <a:pt x="79" y="26"/>
                      <a:pt x="79" y="26"/>
                    </a:cubicBezTo>
                    <a:moveTo>
                      <a:pt x="72" y="26"/>
                    </a:moveTo>
                    <a:cubicBezTo>
                      <a:pt x="72" y="26"/>
                      <a:pt x="72" y="27"/>
                      <a:pt x="71" y="27"/>
                    </a:cubicBezTo>
                    <a:cubicBezTo>
                      <a:pt x="72" y="28"/>
                      <a:pt x="73" y="29"/>
                      <a:pt x="74" y="29"/>
                    </a:cubicBezTo>
                    <a:cubicBezTo>
                      <a:pt x="74" y="29"/>
                      <a:pt x="75" y="28"/>
                      <a:pt x="75" y="27"/>
                    </a:cubicBezTo>
                    <a:cubicBezTo>
                      <a:pt x="74" y="27"/>
                      <a:pt x="73" y="26"/>
                      <a:pt x="72" y="26"/>
                    </a:cubicBezTo>
                    <a:moveTo>
                      <a:pt x="52" y="25"/>
                    </a:moveTo>
                    <a:cubicBezTo>
                      <a:pt x="51" y="27"/>
                      <a:pt x="51" y="28"/>
                      <a:pt x="50" y="29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29"/>
                      <a:pt x="54" y="28"/>
                      <a:pt x="55" y="27"/>
                    </a:cubicBezTo>
                    <a:cubicBezTo>
                      <a:pt x="54" y="26"/>
                      <a:pt x="53" y="26"/>
                      <a:pt x="52" y="25"/>
                    </a:cubicBezTo>
                    <a:moveTo>
                      <a:pt x="99" y="25"/>
                    </a:moveTo>
                    <a:cubicBezTo>
                      <a:pt x="99" y="26"/>
                      <a:pt x="98" y="27"/>
                      <a:pt x="98" y="28"/>
                    </a:cubicBezTo>
                    <a:cubicBezTo>
                      <a:pt x="100" y="29"/>
                      <a:pt x="102" y="30"/>
                      <a:pt x="104" y="32"/>
                    </a:cubicBezTo>
                    <a:cubicBezTo>
                      <a:pt x="105" y="31"/>
                      <a:pt x="106" y="30"/>
                      <a:pt x="106" y="29"/>
                    </a:cubicBezTo>
                    <a:cubicBezTo>
                      <a:pt x="104" y="28"/>
                      <a:pt x="102" y="27"/>
                      <a:pt x="99" y="25"/>
                    </a:cubicBezTo>
                    <a:moveTo>
                      <a:pt x="85" y="25"/>
                    </a:moveTo>
                    <a:cubicBezTo>
                      <a:pt x="85" y="25"/>
                      <a:pt x="85" y="26"/>
                      <a:pt x="85" y="26"/>
                    </a:cubicBezTo>
                    <a:cubicBezTo>
                      <a:pt x="87" y="27"/>
                      <a:pt x="89" y="29"/>
                      <a:pt x="92" y="30"/>
                    </a:cubicBezTo>
                    <a:cubicBezTo>
                      <a:pt x="92" y="30"/>
                      <a:pt x="92" y="29"/>
                      <a:pt x="92" y="29"/>
                    </a:cubicBezTo>
                    <a:cubicBezTo>
                      <a:pt x="90" y="28"/>
                      <a:pt x="87" y="26"/>
                      <a:pt x="85" y="25"/>
                    </a:cubicBezTo>
                    <a:moveTo>
                      <a:pt x="53" y="24"/>
                    </a:moveTo>
                    <a:cubicBezTo>
                      <a:pt x="53" y="25"/>
                      <a:pt x="53" y="25"/>
                      <a:pt x="52" y="25"/>
                    </a:cubicBezTo>
                    <a:cubicBezTo>
                      <a:pt x="55" y="26"/>
                      <a:pt x="55" y="26"/>
                      <a:pt x="55" y="26"/>
                    </a:cubicBezTo>
                    <a:cubicBezTo>
                      <a:pt x="55" y="26"/>
                      <a:pt x="55" y="26"/>
                      <a:pt x="55" y="26"/>
                    </a:cubicBezTo>
                    <a:cubicBezTo>
                      <a:pt x="54" y="25"/>
                      <a:pt x="54" y="25"/>
                      <a:pt x="53" y="24"/>
                    </a:cubicBezTo>
                    <a:moveTo>
                      <a:pt x="138" y="24"/>
                    </a:moveTo>
                    <a:cubicBezTo>
                      <a:pt x="138" y="24"/>
                      <a:pt x="137" y="25"/>
                      <a:pt x="137" y="25"/>
                    </a:cubicBezTo>
                    <a:cubicBezTo>
                      <a:pt x="141" y="27"/>
                      <a:pt x="145" y="29"/>
                      <a:pt x="149" y="32"/>
                    </a:cubicBezTo>
                    <a:cubicBezTo>
                      <a:pt x="149" y="31"/>
                      <a:pt x="149" y="31"/>
                      <a:pt x="149" y="31"/>
                    </a:cubicBezTo>
                    <a:cubicBezTo>
                      <a:pt x="147" y="30"/>
                      <a:pt x="146" y="29"/>
                      <a:pt x="144" y="28"/>
                    </a:cubicBezTo>
                    <a:cubicBezTo>
                      <a:pt x="142" y="27"/>
                      <a:pt x="140" y="26"/>
                      <a:pt x="138" y="24"/>
                    </a:cubicBezTo>
                    <a:moveTo>
                      <a:pt x="34" y="24"/>
                    </a:moveTo>
                    <a:cubicBezTo>
                      <a:pt x="33" y="26"/>
                      <a:pt x="32" y="28"/>
                      <a:pt x="31" y="29"/>
                    </a:cubicBezTo>
                    <a:cubicBezTo>
                      <a:pt x="31" y="30"/>
                      <a:pt x="32" y="30"/>
                      <a:pt x="33" y="30"/>
                    </a:cubicBezTo>
                    <a:cubicBezTo>
                      <a:pt x="34" y="29"/>
                      <a:pt x="35" y="27"/>
                      <a:pt x="36" y="25"/>
                    </a:cubicBezTo>
                    <a:cubicBezTo>
                      <a:pt x="35" y="25"/>
                      <a:pt x="35" y="25"/>
                      <a:pt x="34" y="24"/>
                    </a:cubicBezTo>
                    <a:moveTo>
                      <a:pt x="137" y="24"/>
                    </a:moveTo>
                    <a:cubicBezTo>
                      <a:pt x="137" y="24"/>
                      <a:pt x="137" y="24"/>
                      <a:pt x="137" y="24"/>
                    </a:cubicBezTo>
                    <a:cubicBezTo>
                      <a:pt x="137" y="25"/>
                      <a:pt x="137" y="25"/>
                      <a:pt x="137" y="25"/>
                    </a:cubicBezTo>
                    <a:cubicBezTo>
                      <a:pt x="137" y="24"/>
                      <a:pt x="137" y="24"/>
                      <a:pt x="137" y="24"/>
                    </a:cubicBezTo>
                    <a:cubicBezTo>
                      <a:pt x="137" y="24"/>
                      <a:pt x="137" y="24"/>
                      <a:pt x="137" y="24"/>
                    </a:cubicBezTo>
                    <a:moveTo>
                      <a:pt x="84" y="24"/>
                    </a:moveTo>
                    <a:cubicBezTo>
                      <a:pt x="83" y="24"/>
                      <a:pt x="83" y="25"/>
                      <a:pt x="83" y="25"/>
                    </a:cubicBezTo>
                    <a:cubicBezTo>
                      <a:pt x="83" y="25"/>
                      <a:pt x="84" y="25"/>
                      <a:pt x="84" y="26"/>
                    </a:cubicBezTo>
                    <a:cubicBezTo>
                      <a:pt x="84" y="25"/>
                      <a:pt x="85" y="25"/>
                      <a:pt x="85" y="25"/>
                    </a:cubicBezTo>
                    <a:cubicBezTo>
                      <a:pt x="84" y="24"/>
                      <a:pt x="84" y="24"/>
                      <a:pt x="84" y="24"/>
                    </a:cubicBezTo>
                    <a:moveTo>
                      <a:pt x="40" y="24"/>
                    </a:moveTo>
                    <a:cubicBezTo>
                      <a:pt x="40" y="24"/>
                      <a:pt x="40" y="24"/>
                      <a:pt x="40" y="25"/>
                    </a:cubicBezTo>
                    <a:cubicBezTo>
                      <a:pt x="40" y="25"/>
                      <a:pt x="40" y="25"/>
                      <a:pt x="41" y="25"/>
                    </a:cubicBezTo>
                    <a:cubicBezTo>
                      <a:pt x="41" y="25"/>
                      <a:pt x="41" y="25"/>
                      <a:pt x="41" y="24"/>
                    </a:cubicBezTo>
                    <a:cubicBezTo>
                      <a:pt x="41" y="24"/>
                      <a:pt x="40" y="24"/>
                      <a:pt x="40" y="24"/>
                    </a:cubicBezTo>
                    <a:moveTo>
                      <a:pt x="95" y="23"/>
                    </a:moveTo>
                    <a:cubicBezTo>
                      <a:pt x="95" y="24"/>
                      <a:pt x="95" y="25"/>
                      <a:pt x="94" y="26"/>
                    </a:cubicBezTo>
                    <a:cubicBezTo>
                      <a:pt x="94" y="26"/>
                      <a:pt x="94" y="26"/>
                      <a:pt x="94" y="26"/>
                    </a:cubicBezTo>
                    <a:cubicBezTo>
                      <a:pt x="95" y="25"/>
                      <a:pt x="95" y="24"/>
                      <a:pt x="96" y="23"/>
                    </a:cubicBezTo>
                    <a:cubicBezTo>
                      <a:pt x="96" y="23"/>
                      <a:pt x="96" y="23"/>
                      <a:pt x="95" y="23"/>
                    </a:cubicBezTo>
                    <a:moveTo>
                      <a:pt x="86" y="23"/>
                    </a:moveTo>
                    <a:cubicBezTo>
                      <a:pt x="86" y="24"/>
                      <a:pt x="85" y="24"/>
                      <a:pt x="85" y="25"/>
                    </a:cubicBezTo>
                    <a:cubicBezTo>
                      <a:pt x="87" y="26"/>
                      <a:pt x="90" y="28"/>
                      <a:pt x="92" y="29"/>
                    </a:cubicBezTo>
                    <a:cubicBezTo>
                      <a:pt x="92" y="29"/>
                      <a:pt x="93" y="28"/>
                      <a:pt x="93" y="27"/>
                    </a:cubicBezTo>
                    <a:cubicBezTo>
                      <a:pt x="86" y="23"/>
                      <a:pt x="86" y="23"/>
                      <a:pt x="86" y="23"/>
                    </a:cubicBezTo>
                    <a:moveTo>
                      <a:pt x="39" y="23"/>
                    </a:moveTo>
                    <a:cubicBezTo>
                      <a:pt x="39" y="23"/>
                      <a:pt x="39" y="24"/>
                      <a:pt x="38" y="24"/>
                    </a:cubicBezTo>
                    <a:cubicBezTo>
                      <a:pt x="39" y="24"/>
                      <a:pt x="39" y="24"/>
                      <a:pt x="40" y="24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9" y="24"/>
                      <a:pt x="39" y="23"/>
                      <a:pt x="39" y="23"/>
                    </a:cubicBezTo>
                    <a:moveTo>
                      <a:pt x="74" y="23"/>
                    </a:moveTo>
                    <a:cubicBezTo>
                      <a:pt x="73" y="24"/>
                      <a:pt x="73" y="24"/>
                      <a:pt x="72" y="25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6" y="26"/>
                      <a:pt x="76" y="26"/>
                      <a:pt x="76" y="25"/>
                    </a:cubicBezTo>
                    <a:cubicBezTo>
                      <a:pt x="76" y="25"/>
                      <a:pt x="77" y="25"/>
                      <a:pt x="77" y="24"/>
                    </a:cubicBezTo>
                    <a:cubicBezTo>
                      <a:pt x="76" y="24"/>
                      <a:pt x="75" y="23"/>
                      <a:pt x="74" y="23"/>
                    </a:cubicBezTo>
                    <a:moveTo>
                      <a:pt x="81" y="22"/>
                    </a:moveTo>
                    <a:cubicBezTo>
                      <a:pt x="81" y="23"/>
                      <a:pt x="81" y="23"/>
                      <a:pt x="80" y="23"/>
                    </a:cubicBezTo>
                    <a:cubicBezTo>
                      <a:pt x="81" y="24"/>
                      <a:pt x="81" y="24"/>
                      <a:pt x="82" y="24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2" y="23"/>
                      <a:pt x="81" y="23"/>
                      <a:pt x="81" y="22"/>
                    </a:cubicBezTo>
                    <a:moveTo>
                      <a:pt x="85" y="22"/>
                    </a:moveTo>
                    <a:cubicBezTo>
                      <a:pt x="84" y="23"/>
                      <a:pt x="84" y="23"/>
                      <a:pt x="84" y="24"/>
                    </a:cubicBezTo>
                    <a:cubicBezTo>
                      <a:pt x="84" y="24"/>
                      <a:pt x="84" y="24"/>
                      <a:pt x="85" y="25"/>
                    </a:cubicBezTo>
                    <a:cubicBezTo>
                      <a:pt x="85" y="24"/>
                      <a:pt x="85" y="24"/>
                      <a:pt x="86" y="23"/>
                    </a:cubicBezTo>
                    <a:cubicBezTo>
                      <a:pt x="85" y="22"/>
                      <a:pt x="85" y="22"/>
                      <a:pt x="85" y="22"/>
                    </a:cubicBezTo>
                    <a:moveTo>
                      <a:pt x="36" y="21"/>
                    </a:moveTo>
                    <a:cubicBezTo>
                      <a:pt x="36" y="22"/>
                      <a:pt x="35" y="22"/>
                      <a:pt x="35" y="22"/>
                    </a:cubicBezTo>
                    <a:cubicBezTo>
                      <a:pt x="36" y="22"/>
                      <a:pt x="37" y="23"/>
                      <a:pt x="37" y="23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7" y="22"/>
                      <a:pt x="36" y="22"/>
                      <a:pt x="36" y="21"/>
                    </a:cubicBezTo>
                    <a:moveTo>
                      <a:pt x="60" y="21"/>
                    </a:moveTo>
                    <a:cubicBezTo>
                      <a:pt x="60" y="21"/>
                      <a:pt x="60" y="21"/>
                      <a:pt x="60" y="22"/>
                    </a:cubicBezTo>
                    <a:cubicBezTo>
                      <a:pt x="60" y="22"/>
                      <a:pt x="61" y="23"/>
                      <a:pt x="62" y="23"/>
                    </a:cubicBezTo>
                    <a:cubicBezTo>
                      <a:pt x="62" y="22"/>
                      <a:pt x="62" y="22"/>
                      <a:pt x="62" y="22"/>
                    </a:cubicBezTo>
                    <a:cubicBezTo>
                      <a:pt x="62" y="22"/>
                      <a:pt x="61" y="21"/>
                      <a:pt x="60" y="21"/>
                    </a:cubicBezTo>
                    <a:moveTo>
                      <a:pt x="121" y="21"/>
                    </a:moveTo>
                    <a:cubicBezTo>
                      <a:pt x="120" y="22"/>
                      <a:pt x="120" y="23"/>
                      <a:pt x="119" y="23"/>
                    </a:cubicBezTo>
                    <a:cubicBezTo>
                      <a:pt x="130" y="30"/>
                      <a:pt x="130" y="30"/>
                      <a:pt x="130" y="30"/>
                    </a:cubicBezTo>
                    <a:cubicBezTo>
                      <a:pt x="131" y="29"/>
                      <a:pt x="131" y="28"/>
                      <a:pt x="132" y="27"/>
                    </a:cubicBezTo>
                    <a:cubicBezTo>
                      <a:pt x="128" y="25"/>
                      <a:pt x="125" y="23"/>
                      <a:pt x="121" y="21"/>
                    </a:cubicBezTo>
                    <a:moveTo>
                      <a:pt x="82" y="21"/>
                    </a:moveTo>
                    <a:cubicBezTo>
                      <a:pt x="82" y="21"/>
                      <a:pt x="81" y="22"/>
                      <a:pt x="81" y="22"/>
                    </a:cubicBezTo>
                    <a:cubicBezTo>
                      <a:pt x="81" y="23"/>
                      <a:pt x="82" y="23"/>
                      <a:pt x="82" y="23"/>
                    </a:cubicBezTo>
                    <a:cubicBezTo>
                      <a:pt x="83" y="21"/>
                      <a:pt x="83" y="21"/>
                      <a:pt x="83" y="21"/>
                    </a:cubicBezTo>
                    <a:cubicBezTo>
                      <a:pt x="82" y="21"/>
                      <a:pt x="82" y="21"/>
                      <a:pt x="82" y="21"/>
                    </a:cubicBezTo>
                    <a:moveTo>
                      <a:pt x="59" y="20"/>
                    </a:move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9" y="20"/>
                    </a:cubicBezTo>
                    <a:cubicBezTo>
                      <a:pt x="59" y="20"/>
                      <a:pt x="59" y="20"/>
                      <a:pt x="59" y="20"/>
                    </a:cubicBezTo>
                    <a:moveTo>
                      <a:pt x="42" y="20"/>
                    </a:moveTo>
                    <a:cubicBezTo>
                      <a:pt x="42" y="21"/>
                      <a:pt x="41" y="22"/>
                      <a:pt x="40" y="24"/>
                    </a:cubicBezTo>
                    <a:cubicBezTo>
                      <a:pt x="40" y="24"/>
                      <a:pt x="41" y="24"/>
                      <a:pt x="41" y="24"/>
                    </a:cubicBezTo>
                    <a:cubicBezTo>
                      <a:pt x="42" y="23"/>
                      <a:pt x="42" y="22"/>
                      <a:pt x="43" y="21"/>
                    </a:cubicBezTo>
                    <a:cubicBezTo>
                      <a:pt x="43" y="20"/>
                      <a:pt x="42" y="20"/>
                      <a:pt x="42" y="20"/>
                    </a:cubicBezTo>
                    <a:moveTo>
                      <a:pt x="140" y="20"/>
                    </a:moveTo>
                    <a:cubicBezTo>
                      <a:pt x="140" y="21"/>
                      <a:pt x="139" y="22"/>
                      <a:pt x="138" y="24"/>
                    </a:cubicBezTo>
                    <a:cubicBezTo>
                      <a:pt x="142" y="26"/>
                      <a:pt x="146" y="29"/>
                      <a:pt x="149" y="31"/>
                    </a:cubicBezTo>
                    <a:cubicBezTo>
                      <a:pt x="150" y="29"/>
                      <a:pt x="151" y="28"/>
                      <a:pt x="152" y="26"/>
                    </a:cubicBezTo>
                    <a:cubicBezTo>
                      <a:pt x="148" y="24"/>
                      <a:pt x="144" y="22"/>
                      <a:pt x="140" y="20"/>
                    </a:cubicBezTo>
                    <a:moveTo>
                      <a:pt x="140" y="19"/>
                    </a:moveTo>
                    <a:cubicBezTo>
                      <a:pt x="139" y="21"/>
                      <a:pt x="138" y="22"/>
                      <a:pt x="137" y="23"/>
                    </a:cubicBezTo>
                    <a:cubicBezTo>
                      <a:pt x="138" y="23"/>
                      <a:pt x="138" y="23"/>
                      <a:pt x="138" y="24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40" y="20"/>
                      <a:pt x="140" y="20"/>
                      <a:pt x="140" y="19"/>
                    </a:cubicBezTo>
                    <a:moveTo>
                      <a:pt x="76" y="19"/>
                    </a:moveTo>
                    <a:cubicBezTo>
                      <a:pt x="76" y="20"/>
                      <a:pt x="76" y="20"/>
                      <a:pt x="75" y="20"/>
                    </a:cubicBezTo>
                    <a:cubicBezTo>
                      <a:pt x="76" y="20"/>
                      <a:pt x="76" y="20"/>
                      <a:pt x="76" y="21"/>
                    </a:cubicBezTo>
                    <a:cubicBezTo>
                      <a:pt x="77" y="21"/>
                      <a:pt x="77" y="22"/>
                      <a:pt x="78" y="22"/>
                    </a:cubicBezTo>
                    <a:cubicBezTo>
                      <a:pt x="78" y="22"/>
                      <a:pt x="79" y="21"/>
                      <a:pt x="79" y="21"/>
                    </a:cubicBezTo>
                    <a:cubicBezTo>
                      <a:pt x="78" y="21"/>
                      <a:pt x="77" y="20"/>
                      <a:pt x="76" y="19"/>
                    </a:cubicBezTo>
                    <a:moveTo>
                      <a:pt x="41" y="19"/>
                    </a:moveTo>
                    <a:cubicBezTo>
                      <a:pt x="40" y="20"/>
                      <a:pt x="40" y="22"/>
                      <a:pt x="39" y="23"/>
                    </a:cubicBezTo>
                    <a:cubicBezTo>
                      <a:pt x="39" y="23"/>
                      <a:pt x="40" y="23"/>
                      <a:pt x="40" y="23"/>
                    </a:cubicBezTo>
                    <a:cubicBezTo>
                      <a:pt x="41" y="22"/>
                      <a:pt x="41" y="21"/>
                      <a:pt x="42" y="20"/>
                    </a:cubicBezTo>
                    <a:cubicBezTo>
                      <a:pt x="42" y="20"/>
                      <a:pt x="41" y="19"/>
                      <a:pt x="41" y="19"/>
                    </a:cubicBezTo>
                    <a:moveTo>
                      <a:pt x="88" y="19"/>
                    </a:moveTo>
                    <a:cubicBezTo>
                      <a:pt x="88" y="20"/>
                      <a:pt x="87" y="21"/>
                      <a:pt x="87" y="22"/>
                    </a:cubicBezTo>
                    <a:cubicBezTo>
                      <a:pt x="89" y="23"/>
                      <a:pt x="92" y="24"/>
                      <a:pt x="94" y="26"/>
                    </a:cubicBezTo>
                    <a:cubicBezTo>
                      <a:pt x="94" y="25"/>
                      <a:pt x="95" y="24"/>
                      <a:pt x="95" y="23"/>
                    </a:cubicBezTo>
                    <a:cubicBezTo>
                      <a:pt x="93" y="22"/>
                      <a:pt x="91" y="20"/>
                      <a:pt x="88" y="19"/>
                    </a:cubicBezTo>
                    <a:moveTo>
                      <a:pt x="26" y="19"/>
                    </a:moveTo>
                    <a:cubicBezTo>
                      <a:pt x="25" y="21"/>
                      <a:pt x="24" y="23"/>
                      <a:pt x="22" y="25"/>
                    </a:cubicBezTo>
                    <a:cubicBezTo>
                      <a:pt x="23" y="25"/>
                      <a:pt x="24" y="26"/>
                      <a:pt x="25" y="26"/>
                    </a:cubicBezTo>
                    <a:cubicBezTo>
                      <a:pt x="26" y="24"/>
                      <a:pt x="27" y="22"/>
                      <a:pt x="28" y="20"/>
                    </a:cubicBezTo>
                    <a:cubicBezTo>
                      <a:pt x="27" y="20"/>
                      <a:pt x="26" y="20"/>
                      <a:pt x="26" y="19"/>
                    </a:cubicBezTo>
                    <a:moveTo>
                      <a:pt x="43" y="19"/>
                    </a:moveTo>
                    <a:cubicBezTo>
                      <a:pt x="43" y="19"/>
                      <a:pt x="43" y="19"/>
                      <a:pt x="42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4" y="20"/>
                      <a:pt x="44" y="19"/>
                    </a:cubicBezTo>
                    <a:cubicBezTo>
                      <a:pt x="43" y="19"/>
                      <a:pt x="43" y="19"/>
                      <a:pt x="43" y="19"/>
                    </a:cubicBezTo>
                    <a:moveTo>
                      <a:pt x="56" y="19"/>
                    </a:moveTo>
                    <a:cubicBezTo>
                      <a:pt x="56" y="19"/>
                      <a:pt x="56" y="19"/>
                      <a:pt x="56" y="19"/>
                    </a:cubicBezTo>
                    <a:cubicBezTo>
                      <a:pt x="57" y="20"/>
                      <a:pt x="57" y="20"/>
                      <a:pt x="58" y="21"/>
                    </a:cubicBezTo>
                    <a:cubicBezTo>
                      <a:pt x="58" y="21"/>
                      <a:pt x="59" y="20"/>
                      <a:pt x="59" y="20"/>
                    </a:cubicBezTo>
                    <a:cubicBezTo>
                      <a:pt x="58" y="20"/>
                      <a:pt x="57" y="19"/>
                      <a:pt x="56" y="19"/>
                    </a:cubicBezTo>
                    <a:moveTo>
                      <a:pt x="87" y="18"/>
                    </a:moveTo>
                    <a:cubicBezTo>
                      <a:pt x="86" y="19"/>
                      <a:pt x="86" y="20"/>
                      <a:pt x="85" y="21"/>
                    </a:cubicBezTo>
                    <a:cubicBezTo>
                      <a:pt x="86" y="21"/>
                      <a:pt x="86" y="21"/>
                      <a:pt x="87" y="22"/>
                    </a:cubicBezTo>
                    <a:cubicBezTo>
                      <a:pt x="87" y="21"/>
                      <a:pt x="88" y="20"/>
                      <a:pt x="88" y="19"/>
                    </a:cubicBezTo>
                    <a:cubicBezTo>
                      <a:pt x="88" y="19"/>
                      <a:pt x="87" y="19"/>
                      <a:pt x="87" y="18"/>
                    </a:cubicBezTo>
                    <a:moveTo>
                      <a:pt x="42" y="18"/>
                    </a:moveTo>
                    <a:cubicBezTo>
                      <a:pt x="41" y="18"/>
                      <a:pt x="41" y="19"/>
                      <a:pt x="41" y="19"/>
                    </a:cubicBezTo>
                    <a:cubicBezTo>
                      <a:pt x="42" y="19"/>
                      <a:pt x="42" y="19"/>
                      <a:pt x="42" y="19"/>
                    </a:cubicBezTo>
                    <a:cubicBezTo>
                      <a:pt x="42" y="19"/>
                      <a:pt x="42" y="19"/>
                      <a:pt x="43" y="19"/>
                    </a:cubicBezTo>
                    <a:cubicBezTo>
                      <a:pt x="42" y="19"/>
                      <a:pt x="42" y="18"/>
                      <a:pt x="42" y="18"/>
                    </a:cubicBezTo>
                    <a:moveTo>
                      <a:pt x="77" y="18"/>
                    </a:moveTo>
                    <a:cubicBezTo>
                      <a:pt x="77" y="18"/>
                      <a:pt x="76" y="19"/>
                      <a:pt x="76" y="19"/>
                    </a:cubicBezTo>
                    <a:cubicBezTo>
                      <a:pt x="77" y="20"/>
                      <a:pt x="78" y="20"/>
                      <a:pt x="79" y="21"/>
                    </a:cubicBezTo>
                    <a:cubicBezTo>
                      <a:pt x="79" y="21"/>
                      <a:pt x="79" y="20"/>
                      <a:pt x="80" y="19"/>
                    </a:cubicBezTo>
                    <a:cubicBezTo>
                      <a:pt x="77" y="18"/>
                      <a:pt x="77" y="18"/>
                      <a:pt x="77" y="18"/>
                    </a:cubicBezTo>
                    <a:moveTo>
                      <a:pt x="104" y="18"/>
                    </a:moveTo>
                    <a:cubicBezTo>
                      <a:pt x="104" y="18"/>
                      <a:pt x="103" y="19"/>
                      <a:pt x="103" y="20"/>
                    </a:cubicBezTo>
                    <a:cubicBezTo>
                      <a:pt x="105" y="21"/>
                      <a:pt x="107" y="23"/>
                      <a:pt x="109" y="24"/>
                    </a:cubicBezTo>
                    <a:cubicBezTo>
                      <a:pt x="110" y="24"/>
                      <a:pt x="110" y="23"/>
                      <a:pt x="110" y="23"/>
                    </a:cubicBezTo>
                    <a:cubicBezTo>
                      <a:pt x="110" y="23"/>
                      <a:pt x="110" y="24"/>
                      <a:pt x="109" y="24"/>
                    </a:cubicBezTo>
                    <a:cubicBezTo>
                      <a:pt x="112" y="26"/>
                      <a:pt x="114" y="27"/>
                      <a:pt x="116" y="28"/>
                    </a:cubicBezTo>
                    <a:cubicBezTo>
                      <a:pt x="117" y="28"/>
                      <a:pt x="117" y="27"/>
                      <a:pt x="118" y="26"/>
                    </a:cubicBezTo>
                    <a:cubicBezTo>
                      <a:pt x="104" y="18"/>
                      <a:pt x="104" y="18"/>
                      <a:pt x="104" y="18"/>
                    </a:cubicBezTo>
                    <a:moveTo>
                      <a:pt x="38" y="18"/>
                    </a:moveTo>
                    <a:cubicBezTo>
                      <a:pt x="37" y="19"/>
                      <a:pt x="37" y="20"/>
                      <a:pt x="36" y="21"/>
                    </a:cubicBezTo>
                    <a:cubicBezTo>
                      <a:pt x="36" y="22"/>
                      <a:pt x="37" y="22"/>
                      <a:pt x="38" y="22"/>
                    </a:cubicBezTo>
                    <a:cubicBezTo>
                      <a:pt x="39" y="21"/>
                      <a:pt x="39" y="20"/>
                      <a:pt x="40" y="19"/>
                    </a:cubicBezTo>
                    <a:cubicBezTo>
                      <a:pt x="39" y="18"/>
                      <a:pt x="39" y="18"/>
                      <a:pt x="38" y="18"/>
                    </a:cubicBezTo>
                    <a:moveTo>
                      <a:pt x="84" y="17"/>
                    </a:moveTo>
                    <a:cubicBezTo>
                      <a:pt x="84" y="18"/>
                      <a:pt x="83" y="19"/>
                      <a:pt x="83" y="19"/>
                    </a:cubicBezTo>
                    <a:cubicBezTo>
                      <a:pt x="83" y="20"/>
                      <a:pt x="84" y="20"/>
                      <a:pt x="84" y="20"/>
                    </a:cubicBezTo>
                    <a:cubicBezTo>
                      <a:pt x="85" y="18"/>
                      <a:pt x="85" y="18"/>
                      <a:pt x="85" y="18"/>
                    </a:cubicBezTo>
                    <a:cubicBezTo>
                      <a:pt x="85" y="17"/>
                      <a:pt x="85" y="17"/>
                      <a:pt x="84" y="17"/>
                    </a:cubicBezTo>
                    <a:moveTo>
                      <a:pt x="39" y="17"/>
                    </a:moveTo>
                    <a:cubicBezTo>
                      <a:pt x="39" y="17"/>
                      <a:pt x="38" y="17"/>
                      <a:pt x="38" y="17"/>
                    </a:cubicBezTo>
                    <a:cubicBezTo>
                      <a:pt x="39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0" y="17"/>
                      <a:pt x="39" y="17"/>
                      <a:pt x="39" y="17"/>
                    </a:cubicBezTo>
                    <a:moveTo>
                      <a:pt x="22" y="17"/>
                    </a:moveTo>
                    <a:cubicBezTo>
                      <a:pt x="21" y="19"/>
                      <a:pt x="19" y="21"/>
                      <a:pt x="18" y="22"/>
                    </a:cubicBezTo>
                    <a:cubicBezTo>
                      <a:pt x="18" y="22"/>
                      <a:pt x="19" y="23"/>
                      <a:pt x="19" y="23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moveTo>
                      <a:pt x="62" y="16"/>
                    </a:moveTo>
                    <a:cubicBezTo>
                      <a:pt x="62" y="18"/>
                      <a:pt x="61" y="19"/>
                      <a:pt x="60" y="21"/>
                    </a:cubicBezTo>
                    <a:cubicBezTo>
                      <a:pt x="61" y="21"/>
                      <a:pt x="62" y="22"/>
                      <a:pt x="62" y="22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3" y="20"/>
                      <a:pt x="63" y="20"/>
                      <a:pt x="62" y="20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8"/>
                      <a:pt x="64" y="17"/>
                      <a:pt x="63" y="17"/>
                    </a:cubicBezTo>
                    <a:cubicBezTo>
                      <a:pt x="63" y="18"/>
                      <a:pt x="62" y="18"/>
                      <a:pt x="62" y="19"/>
                    </a:cubicBezTo>
                    <a:cubicBezTo>
                      <a:pt x="62" y="18"/>
                      <a:pt x="63" y="18"/>
                      <a:pt x="63" y="17"/>
                    </a:cubicBezTo>
                    <a:cubicBezTo>
                      <a:pt x="63" y="17"/>
                      <a:pt x="63" y="17"/>
                      <a:pt x="62" y="16"/>
                    </a:cubicBezTo>
                    <a:moveTo>
                      <a:pt x="124" y="16"/>
                    </a:moveTo>
                    <a:cubicBezTo>
                      <a:pt x="124" y="16"/>
                      <a:pt x="124" y="16"/>
                      <a:pt x="124" y="17"/>
                    </a:cubicBezTo>
                    <a:cubicBezTo>
                      <a:pt x="127" y="19"/>
                      <a:pt x="131" y="21"/>
                      <a:pt x="134" y="23"/>
                    </a:cubicBezTo>
                    <a:cubicBezTo>
                      <a:pt x="134" y="23"/>
                      <a:pt x="134" y="23"/>
                      <a:pt x="134" y="22"/>
                    </a:cubicBezTo>
                    <a:cubicBezTo>
                      <a:pt x="131" y="20"/>
                      <a:pt x="128" y="18"/>
                      <a:pt x="124" y="16"/>
                    </a:cubicBezTo>
                    <a:moveTo>
                      <a:pt x="62" y="16"/>
                    </a:move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60" y="19"/>
                      <a:pt x="61" y="18"/>
                      <a:pt x="62" y="16"/>
                    </a:cubicBezTo>
                    <a:cubicBezTo>
                      <a:pt x="62" y="16"/>
                      <a:pt x="62" y="16"/>
                      <a:pt x="62" y="16"/>
                    </a:cubicBezTo>
                    <a:moveTo>
                      <a:pt x="27" y="16"/>
                    </a:moveTo>
                    <a:cubicBezTo>
                      <a:pt x="27" y="16"/>
                      <a:pt x="27" y="17"/>
                      <a:pt x="27" y="17"/>
                    </a:cubicBezTo>
                    <a:cubicBezTo>
                      <a:pt x="28" y="17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30" y="17"/>
                    </a:cubicBezTo>
                    <a:cubicBezTo>
                      <a:pt x="29" y="17"/>
                      <a:pt x="28" y="16"/>
                      <a:pt x="27" y="16"/>
                    </a:cubicBezTo>
                    <a:moveTo>
                      <a:pt x="151" y="16"/>
                    </a:moveTo>
                    <a:cubicBezTo>
                      <a:pt x="151" y="16"/>
                      <a:pt x="151" y="16"/>
                      <a:pt x="151" y="16"/>
                    </a:cubicBezTo>
                    <a:cubicBezTo>
                      <a:pt x="156" y="19"/>
                      <a:pt x="156" y="19"/>
                      <a:pt x="156" y="19"/>
                    </a:cubicBezTo>
                    <a:cubicBezTo>
                      <a:pt x="156" y="19"/>
                      <a:pt x="156" y="19"/>
                      <a:pt x="156" y="19"/>
                    </a:cubicBezTo>
                    <a:cubicBezTo>
                      <a:pt x="151" y="16"/>
                      <a:pt x="151" y="16"/>
                      <a:pt x="151" y="16"/>
                    </a:cubicBezTo>
                    <a:moveTo>
                      <a:pt x="82" y="16"/>
                    </a:move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8"/>
                      <a:pt x="81" y="18"/>
                    </a:cubicBezTo>
                    <a:cubicBezTo>
                      <a:pt x="81" y="17"/>
                      <a:pt x="82" y="17"/>
                      <a:pt x="82" y="16"/>
                    </a:cubicBezTo>
                    <a:cubicBezTo>
                      <a:pt x="82" y="16"/>
                      <a:pt x="82" y="16"/>
                      <a:pt x="82" y="16"/>
                    </a:cubicBezTo>
                    <a:moveTo>
                      <a:pt x="100" y="15"/>
                    </a:moveTo>
                    <a:cubicBezTo>
                      <a:pt x="100" y="16"/>
                      <a:pt x="99" y="17"/>
                      <a:pt x="99" y="18"/>
                    </a:cubicBezTo>
                    <a:cubicBezTo>
                      <a:pt x="99" y="18"/>
                      <a:pt x="99" y="18"/>
                      <a:pt x="99" y="18"/>
                    </a:cubicBezTo>
                    <a:cubicBezTo>
                      <a:pt x="99" y="17"/>
                      <a:pt x="100" y="16"/>
                      <a:pt x="100" y="15"/>
                    </a:cubicBezTo>
                    <a:cubicBezTo>
                      <a:pt x="100" y="15"/>
                      <a:pt x="100" y="15"/>
                      <a:pt x="100" y="15"/>
                    </a:cubicBezTo>
                    <a:moveTo>
                      <a:pt x="151" y="15"/>
                    </a:moveTo>
                    <a:cubicBezTo>
                      <a:pt x="151" y="15"/>
                      <a:pt x="151" y="15"/>
                      <a:pt x="151" y="15"/>
                    </a:cubicBezTo>
                    <a:cubicBezTo>
                      <a:pt x="153" y="16"/>
                      <a:pt x="155" y="18"/>
                      <a:pt x="156" y="19"/>
                    </a:cubicBezTo>
                    <a:cubicBezTo>
                      <a:pt x="157" y="18"/>
                      <a:pt x="157" y="18"/>
                      <a:pt x="157" y="18"/>
                    </a:cubicBezTo>
                    <a:cubicBezTo>
                      <a:pt x="155" y="17"/>
                      <a:pt x="153" y="16"/>
                      <a:pt x="151" y="15"/>
                    </a:cubicBezTo>
                    <a:moveTo>
                      <a:pt x="59" y="15"/>
                    </a:moveTo>
                    <a:cubicBezTo>
                      <a:pt x="58" y="16"/>
                      <a:pt x="57" y="17"/>
                      <a:pt x="57" y="18"/>
                    </a:cubicBezTo>
                    <a:cubicBezTo>
                      <a:pt x="57" y="19"/>
                      <a:pt x="58" y="19"/>
                      <a:pt x="59" y="20"/>
                    </a:cubicBezTo>
                    <a:cubicBezTo>
                      <a:pt x="60" y="19"/>
                      <a:pt x="60" y="17"/>
                      <a:pt x="61" y="16"/>
                    </a:cubicBezTo>
                    <a:cubicBezTo>
                      <a:pt x="61" y="15"/>
                      <a:pt x="60" y="15"/>
                      <a:pt x="59" y="15"/>
                    </a:cubicBezTo>
                    <a:moveTo>
                      <a:pt x="152" y="14"/>
                    </a:moveTo>
                    <a:cubicBezTo>
                      <a:pt x="152" y="14"/>
                      <a:pt x="152" y="14"/>
                      <a:pt x="152" y="14"/>
                    </a:cubicBezTo>
                    <a:cubicBezTo>
                      <a:pt x="153" y="15"/>
                      <a:pt x="155" y="17"/>
                      <a:pt x="157" y="18"/>
                    </a:cubicBezTo>
                    <a:cubicBezTo>
                      <a:pt x="157" y="18"/>
                      <a:pt x="157" y="18"/>
                      <a:pt x="157" y="17"/>
                    </a:cubicBezTo>
                    <a:cubicBezTo>
                      <a:pt x="157" y="17"/>
                      <a:pt x="156" y="17"/>
                      <a:pt x="155" y="16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6" y="16"/>
                      <a:pt x="154" y="15"/>
                      <a:pt x="152" y="14"/>
                    </a:cubicBezTo>
                    <a:moveTo>
                      <a:pt x="79" y="14"/>
                    </a:moveTo>
                    <a:cubicBezTo>
                      <a:pt x="79" y="15"/>
                      <a:pt x="78" y="16"/>
                      <a:pt x="78" y="17"/>
                    </a:cubicBezTo>
                    <a:cubicBezTo>
                      <a:pt x="79" y="17"/>
                      <a:pt x="79" y="18"/>
                      <a:pt x="80" y="18"/>
                    </a:cubicBezTo>
                    <a:cubicBezTo>
                      <a:pt x="81" y="17"/>
                      <a:pt x="81" y="16"/>
                      <a:pt x="82" y="16"/>
                    </a:cubicBezTo>
                    <a:cubicBezTo>
                      <a:pt x="81" y="15"/>
                      <a:pt x="80" y="15"/>
                      <a:pt x="79" y="14"/>
                    </a:cubicBezTo>
                    <a:moveTo>
                      <a:pt x="23" y="14"/>
                    </a:moveTo>
                    <a:cubicBezTo>
                      <a:pt x="23" y="14"/>
                      <a:pt x="23" y="14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4"/>
                    </a:cubicBezTo>
                    <a:moveTo>
                      <a:pt x="107" y="13"/>
                    </a:moveTo>
                    <a:cubicBezTo>
                      <a:pt x="107" y="14"/>
                      <a:pt x="106" y="15"/>
                      <a:pt x="105" y="16"/>
                    </a:cubicBezTo>
                    <a:cubicBezTo>
                      <a:pt x="108" y="17"/>
                      <a:pt x="111" y="19"/>
                      <a:pt x="113" y="20"/>
                    </a:cubicBezTo>
                    <a:cubicBezTo>
                      <a:pt x="119" y="23"/>
                      <a:pt x="119" y="23"/>
                      <a:pt x="119" y="23"/>
                    </a:cubicBezTo>
                    <a:cubicBezTo>
                      <a:pt x="120" y="22"/>
                      <a:pt x="120" y="22"/>
                      <a:pt x="121" y="21"/>
                    </a:cubicBezTo>
                    <a:cubicBezTo>
                      <a:pt x="116" y="18"/>
                      <a:pt x="112" y="16"/>
                      <a:pt x="107" y="13"/>
                    </a:cubicBezTo>
                    <a:moveTo>
                      <a:pt x="65" y="13"/>
                    </a:moveTo>
                    <a:cubicBezTo>
                      <a:pt x="65" y="13"/>
                      <a:pt x="65" y="14"/>
                      <a:pt x="65" y="14"/>
                    </a:cubicBezTo>
                    <a:cubicBezTo>
                      <a:pt x="65" y="14"/>
                      <a:pt x="66" y="15"/>
                      <a:pt x="66" y="15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6" y="14"/>
                      <a:pt x="66" y="13"/>
                      <a:pt x="65" y="13"/>
                    </a:cubicBezTo>
                    <a:moveTo>
                      <a:pt x="153" y="13"/>
                    </a:moveTo>
                    <a:cubicBezTo>
                      <a:pt x="152" y="13"/>
                      <a:pt x="152" y="13"/>
                      <a:pt x="152" y="14"/>
                    </a:cubicBezTo>
                    <a:cubicBezTo>
                      <a:pt x="154" y="15"/>
                      <a:pt x="156" y="16"/>
                      <a:pt x="158" y="17"/>
                    </a:cubicBezTo>
                    <a:cubicBezTo>
                      <a:pt x="158" y="17"/>
                      <a:pt x="158" y="16"/>
                      <a:pt x="158" y="16"/>
                    </a:cubicBezTo>
                    <a:cubicBezTo>
                      <a:pt x="157" y="15"/>
                      <a:pt x="156" y="15"/>
                      <a:pt x="154" y="14"/>
                    </a:cubicBezTo>
                    <a:cubicBezTo>
                      <a:pt x="154" y="14"/>
                      <a:pt x="153" y="13"/>
                      <a:pt x="153" y="13"/>
                    </a:cubicBezTo>
                    <a:moveTo>
                      <a:pt x="65" y="13"/>
                    </a:move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4"/>
                      <a:pt x="65" y="14"/>
                      <a:pt x="65" y="14"/>
                    </a:cubicBezTo>
                    <a:cubicBezTo>
                      <a:pt x="65" y="14"/>
                      <a:pt x="65" y="13"/>
                      <a:pt x="65" y="13"/>
                    </a:cubicBezTo>
                    <a:cubicBezTo>
                      <a:pt x="65" y="13"/>
                      <a:pt x="65" y="13"/>
                      <a:pt x="65" y="13"/>
                    </a:cubicBezTo>
                    <a:moveTo>
                      <a:pt x="46" y="13"/>
                    </a:move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4"/>
                      <a:pt x="47" y="14"/>
                      <a:pt x="47" y="14"/>
                    </a:cubicBezTo>
                    <a:cubicBezTo>
                      <a:pt x="47" y="14"/>
                      <a:pt x="47" y="13"/>
                      <a:pt x="47" y="13"/>
                    </a:cubicBezTo>
                    <a:cubicBezTo>
                      <a:pt x="47" y="13"/>
                      <a:pt x="47" y="13"/>
                      <a:pt x="46" y="13"/>
                    </a:cubicBezTo>
                    <a:moveTo>
                      <a:pt x="145" y="12"/>
                    </a:moveTo>
                    <a:cubicBezTo>
                      <a:pt x="145" y="13"/>
                      <a:pt x="145" y="14"/>
                      <a:pt x="144" y="14"/>
                    </a:cubicBezTo>
                    <a:cubicBezTo>
                      <a:pt x="148" y="16"/>
                      <a:pt x="151" y="19"/>
                      <a:pt x="155" y="21"/>
                    </a:cubicBezTo>
                    <a:cubicBezTo>
                      <a:pt x="155" y="20"/>
                      <a:pt x="156" y="20"/>
                      <a:pt x="156" y="19"/>
                    </a:cubicBezTo>
                    <a:cubicBezTo>
                      <a:pt x="154" y="18"/>
                      <a:pt x="152" y="17"/>
                      <a:pt x="151" y="16"/>
                    </a:cubicBezTo>
                    <a:cubicBezTo>
                      <a:pt x="150" y="16"/>
                      <a:pt x="150" y="17"/>
                      <a:pt x="150" y="17"/>
                    </a:cubicBezTo>
                    <a:cubicBezTo>
                      <a:pt x="150" y="17"/>
                      <a:pt x="150" y="16"/>
                      <a:pt x="151" y="16"/>
                    </a:cubicBezTo>
                    <a:cubicBezTo>
                      <a:pt x="149" y="15"/>
                      <a:pt x="148" y="14"/>
                      <a:pt x="147" y="13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45" y="12"/>
                      <a:pt x="145" y="12"/>
                      <a:pt x="145" y="12"/>
                    </a:cubicBezTo>
                    <a:moveTo>
                      <a:pt x="64" y="12"/>
                    </a:move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4" y="13"/>
                      <a:pt x="64" y="13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moveTo>
                      <a:pt x="153" y="12"/>
                    </a:move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3"/>
                      <a:pt x="156" y="15"/>
                      <a:pt x="158" y="16"/>
                    </a:cubicBezTo>
                    <a:cubicBezTo>
                      <a:pt x="158" y="16"/>
                      <a:pt x="158" y="15"/>
                      <a:pt x="159" y="15"/>
                    </a:cubicBezTo>
                    <a:cubicBezTo>
                      <a:pt x="157" y="14"/>
                      <a:pt x="155" y="13"/>
                      <a:pt x="153" y="12"/>
                    </a:cubicBezTo>
                    <a:moveTo>
                      <a:pt x="30" y="12"/>
                    </a:moveTo>
                    <a:cubicBezTo>
                      <a:pt x="29" y="13"/>
                      <a:pt x="28" y="14"/>
                      <a:pt x="28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6"/>
                      <a:pt x="31" y="14"/>
                      <a:pt x="32" y="13"/>
                    </a:cubicBezTo>
                    <a:cubicBezTo>
                      <a:pt x="31" y="13"/>
                      <a:pt x="30" y="12"/>
                      <a:pt x="30" y="12"/>
                    </a:cubicBezTo>
                    <a:moveTo>
                      <a:pt x="127" y="12"/>
                    </a:moveTo>
                    <a:cubicBezTo>
                      <a:pt x="126" y="13"/>
                      <a:pt x="125" y="14"/>
                      <a:pt x="124" y="15"/>
                    </a:cubicBezTo>
                    <a:cubicBezTo>
                      <a:pt x="128" y="18"/>
                      <a:pt x="132" y="20"/>
                      <a:pt x="135" y="22"/>
                    </a:cubicBezTo>
                    <a:cubicBezTo>
                      <a:pt x="136" y="21"/>
                      <a:pt x="136" y="19"/>
                      <a:pt x="137" y="18"/>
                    </a:cubicBezTo>
                    <a:cubicBezTo>
                      <a:pt x="133" y="16"/>
                      <a:pt x="130" y="14"/>
                      <a:pt x="127" y="12"/>
                    </a:cubicBezTo>
                    <a:moveTo>
                      <a:pt x="45" y="12"/>
                    </a:moveTo>
                    <a:cubicBezTo>
                      <a:pt x="45" y="12"/>
                      <a:pt x="45" y="12"/>
                      <a:pt x="45" y="13"/>
                    </a:cubicBezTo>
                    <a:cubicBezTo>
                      <a:pt x="45" y="13"/>
                      <a:pt x="45" y="13"/>
                      <a:pt x="46" y="13"/>
                    </a:cubicBezTo>
                    <a:cubicBezTo>
                      <a:pt x="46" y="13"/>
                      <a:pt x="46" y="13"/>
                      <a:pt x="46" y="12"/>
                    </a:cubicBezTo>
                    <a:cubicBezTo>
                      <a:pt x="46" y="12"/>
                      <a:pt x="46" y="12"/>
                      <a:pt x="45" y="12"/>
                    </a:cubicBezTo>
                    <a:moveTo>
                      <a:pt x="144" y="12"/>
                    </a:moveTo>
                    <a:cubicBezTo>
                      <a:pt x="144" y="12"/>
                      <a:pt x="143" y="13"/>
                      <a:pt x="143" y="14"/>
                    </a:cubicBezTo>
                    <a:cubicBezTo>
                      <a:pt x="143" y="14"/>
                      <a:pt x="143" y="14"/>
                      <a:pt x="143" y="14"/>
                    </a:cubicBezTo>
                    <a:cubicBezTo>
                      <a:pt x="144" y="12"/>
                      <a:pt x="144" y="12"/>
                      <a:pt x="144" y="12"/>
                    </a:cubicBezTo>
                    <a:cubicBezTo>
                      <a:pt x="144" y="12"/>
                      <a:pt x="144" y="12"/>
                      <a:pt x="144" y="12"/>
                    </a:cubicBezTo>
                    <a:moveTo>
                      <a:pt x="146" y="12"/>
                    </a:moveTo>
                    <a:cubicBezTo>
                      <a:pt x="146" y="12"/>
                      <a:pt x="146" y="12"/>
                      <a:pt x="145" y="12"/>
                    </a:cubicBezTo>
                    <a:cubicBezTo>
                      <a:pt x="147" y="13"/>
                      <a:pt x="149" y="14"/>
                      <a:pt x="151" y="15"/>
                    </a:cubicBezTo>
                    <a:cubicBezTo>
                      <a:pt x="151" y="15"/>
                      <a:pt x="151" y="15"/>
                      <a:pt x="151" y="15"/>
                    </a:cubicBezTo>
                    <a:cubicBezTo>
                      <a:pt x="149" y="14"/>
                      <a:pt x="148" y="13"/>
                      <a:pt x="146" y="12"/>
                    </a:cubicBezTo>
                    <a:moveTo>
                      <a:pt x="66" y="11"/>
                    </a:moveTo>
                    <a:cubicBezTo>
                      <a:pt x="66" y="12"/>
                      <a:pt x="66" y="12"/>
                      <a:pt x="65" y="13"/>
                    </a:cubicBezTo>
                    <a:cubicBezTo>
                      <a:pt x="66" y="13"/>
                      <a:pt x="66" y="14"/>
                      <a:pt x="67" y="14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7" y="12"/>
                      <a:pt x="67" y="12"/>
                      <a:pt x="66" y="11"/>
                    </a:cubicBezTo>
                    <a:moveTo>
                      <a:pt x="154" y="11"/>
                    </a:moveTo>
                    <a:cubicBezTo>
                      <a:pt x="153" y="11"/>
                      <a:pt x="153" y="12"/>
                      <a:pt x="153" y="12"/>
                    </a:cubicBezTo>
                    <a:cubicBezTo>
                      <a:pt x="155" y="13"/>
                      <a:pt x="157" y="14"/>
                      <a:pt x="159" y="15"/>
                    </a:cubicBezTo>
                    <a:cubicBezTo>
                      <a:pt x="159" y="15"/>
                      <a:pt x="159" y="15"/>
                      <a:pt x="159" y="15"/>
                    </a:cubicBezTo>
                    <a:cubicBezTo>
                      <a:pt x="158" y="14"/>
                      <a:pt x="158" y="14"/>
                      <a:pt x="157" y="13"/>
                    </a:cubicBezTo>
                    <a:cubicBezTo>
                      <a:pt x="156" y="13"/>
                      <a:pt x="155" y="12"/>
                      <a:pt x="154" y="11"/>
                    </a:cubicBezTo>
                    <a:moveTo>
                      <a:pt x="145" y="11"/>
                    </a:moveTo>
                    <a:cubicBezTo>
                      <a:pt x="145" y="11"/>
                      <a:pt x="144" y="11"/>
                      <a:pt x="144" y="12"/>
                    </a:cubicBezTo>
                    <a:cubicBezTo>
                      <a:pt x="144" y="12"/>
                      <a:pt x="144" y="12"/>
                      <a:pt x="144" y="12"/>
                    </a:cubicBezTo>
                    <a:cubicBezTo>
                      <a:pt x="145" y="11"/>
                      <a:pt x="145" y="11"/>
                      <a:pt x="145" y="11"/>
                    </a:cubicBezTo>
                    <a:cubicBezTo>
                      <a:pt x="145" y="11"/>
                      <a:pt x="145" y="11"/>
                      <a:pt x="145" y="11"/>
                    </a:cubicBezTo>
                    <a:moveTo>
                      <a:pt x="66" y="11"/>
                    </a:moveTo>
                    <a:cubicBezTo>
                      <a:pt x="65" y="11"/>
                      <a:pt x="65" y="12"/>
                      <a:pt x="65" y="13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6" y="11"/>
                      <a:pt x="66" y="11"/>
                    </a:cubicBezTo>
                    <a:moveTo>
                      <a:pt x="146" y="11"/>
                    </a:moveTo>
                    <a:cubicBezTo>
                      <a:pt x="146" y="11"/>
                      <a:pt x="146" y="11"/>
                      <a:pt x="146" y="11"/>
                    </a:cubicBezTo>
                    <a:cubicBezTo>
                      <a:pt x="150" y="13"/>
                      <a:pt x="150" y="13"/>
                      <a:pt x="150" y="13"/>
                    </a:cubicBezTo>
                    <a:cubicBezTo>
                      <a:pt x="151" y="14"/>
                      <a:pt x="151" y="14"/>
                      <a:pt x="151" y="14"/>
                    </a:cubicBezTo>
                    <a:cubicBezTo>
                      <a:pt x="152" y="14"/>
                      <a:pt x="152" y="14"/>
                      <a:pt x="152" y="14"/>
                    </a:cubicBezTo>
                    <a:cubicBezTo>
                      <a:pt x="150" y="13"/>
                      <a:pt x="148" y="12"/>
                      <a:pt x="146" y="11"/>
                    </a:cubicBezTo>
                    <a:moveTo>
                      <a:pt x="65" y="11"/>
                    </a:move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5" y="12"/>
                      <a:pt x="65" y="11"/>
                      <a:pt x="65" y="11"/>
                    </a:cubicBezTo>
                    <a:cubicBezTo>
                      <a:pt x="65" y="11"/>
                      <a:pt x="65" y="11"/>
                      <a:pt x="65" y="11"/>
                    </a:cubicBezTo>
                    <a:moveTo>
                      <a:pt x="61" y="11"/>
                    </a:moveTo>
                    <a:cubicBezTo>
                      <a:pt x="61" y="11"/>
                      <a:pt x="61" y="11"/>
                      <a:pt x="61" y="12"/>
                    </a:cubicBezTo>
                    <a:cubicBezTo>
                      <a:pt x="62" y="12"/>
                      <a:pt x="62" y="12"/>
                      <a:pt x="63" y="13"/>
                    </a:cubicBezTo>
                    <a:cubicBezTo>
                      <a:pt x="63" y="13"/>
                      <a:pt x="64" y="12"/>
                      <a:pt x="64" y="12"/>
                    </a:cubicBezTo>
                    <a:cubicBezTo>
                      <a:pt x="63" y="12"/>
                      <a:pt x="62" y="11"/>
                      <a:pt x="61" y="11"/>
                    </a:cubicBezTo>
                    <a:moveTo>
                      <a:pt x="102" y="11"/>
                    </a:moveTo>
                    <a:cubicBezTo>
                      <a:pt x="102" y="11"/>
                      <a:pt x="101" y="12"/>
                      <a:pt x="101" y="13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2" y="12"/>
                      <a:pt x="102" y="11"/>
                      <a:pt x="103" y="11"/>
                    </a:cubicBezTo>
                    <a:cubicBezTo>
                      <a:pt x="103" y="11"/>
                      <a:pt x="102" y="11"/>
                      <a:pt x="102" y="11"/>
                    </a:cubicBezTo>
                    <a:moveTo>
                      <a:pt x="43" y="10"/>
                    </a:moveTo>
                    <a:cubicBezTo>
                      <a:pt x="43" y="11"/>
                      <a:pt x="42" y="11"/>
                      <a:pt x="42" y="11"/>
                    </a:cubicBezTo>
                    <a:cubicBezTo>
                      <a:pt x="43" y="11"/>
                      <a:pt x="44" y="12"/>
                      <a:pt x="44" y="12"/>
                    </a:cubicBezTo>
                    <a:cubicBezTo>
                      <a:pt x="44" y="12"/>
                      <a:pt x="45" y="12"/>
                      <a:pt x="45" y="12"/>
                    </a:cubicBezTo>
                    <a:cubicBezTo>
                      <a:pt x="44" y="11"/>
                      <a:pt x="43" y="11"/>
                      <a:pt x="43" y="10"/>
                    </a:cubicBezTo>
                    <a:moveTo>
                      <a:pt x="145" y="10"/>
                    </a:moveTo>
                    <a:cubicBezTo>
                      <a:pt x="145" y="10"/>
                      <a:pt x="145" y="10"/>
                      <a:pt x="145" y="11"/>
                    </a:cubicBezTo>
                    <a:cubicBezTo>
                      <a:pt x="145" y="11"/>
                      <a:pt x="145" y="11"/>
                      <a:pt x="145" y="11"/>
                    </a:cubicBezTo>
                    <a:cubicBezTo>
                      <a:pt x="145" y="10"/>
                      <a:pt x="145" y="10"/>
                      <a:pt x="145" y="10"/>
                    </a:cubicBezTo>
                    <a:cubicBezTo>
                      <a:pt x="145" y="10"/>
                      <a:pt x="145" y="10"/>
                      <a:pt x="145" y="10"/>
                    </a:cubicBezTo>
                    <a:moveTo>
                      <a:pt x="154" y="10"/>
                    </a:moveTo>
                    <a:cubicBezTo>
                      <a:pt x="154" y="10"/>
                      <a:pt x="154" y="10"/>
                      <a:pt x="154" y="11"/>
                    </a:cubicBezTo>
                    <a:cubicBezTo>
                      <a:pt x="156" y="12"/>
                      <a:pt x="157" y="13"/>
                      <a:pt x="159" y="14"/>
                    </a:cubicBezTo>
                    <a:cubicBezTo>
                      <a:pt x="159" y="14"/>
                      <a:pt x="160" y="14"/>
                      <a:pt x="160" y="13"/>
                    </a:cubicBezTo>
                    <a:cubicBezTo>
                      <a:pt x="160" y="13"/>
                      <a:pt x="159" y="13"/>
                      <a:pt x="159" y="13"/>
                    </a:cubicBezTo>
                    <a:cubicBezTo>
                      <a:pt x="159" y="13"/>
                      <a:pt x="159" y="13"/>
                      <a:pt x="159" y="13"/>
                    </a:cubicBezTo>
                    <a:cubicBezTo>
                      <a:pt x="157" y="12"/>
                      <a:pt x="156" y="11"/>
                      <a:pt x="154" y="10"/>
                    </a:cubicBezTo>
                    <a:moveTo>
                      <a:pt x="92" y="10"/>
                    </a:moveTo>
                    <a:cubicBezTo>
                      <a:pt x="92" y="11"/>
                      <a:pt x="91" y="12"/>
                      <a:pt x="91" y="12"/>
                    </a:cubicBezTo>
                    <a:cubicBezTo>
                      <a:pt x="93" y="14"/>
                      <a:pt x="96" y="16"/>
                      <a:pt x="98" y="17"/>
                    </a:cubicBezTo>
                    <a:cubicBezTo>
                      <a:pt x="99" y="17"/>
                      <a:pt x="99" y="16"/>
                      <a:pt x="100" y="15"/>
                    </a:cubicBezTo>
                    <a:cubicBezTo>
                      <a:pt x="92" y="10"/>
                      <a:pt x="92" y="10"/>
                      <a:pt x="92" y="10"/>
                    </a:cubicBezTo>
                    <a:moveTo>
                      <a:pt x="26" y="10"/>
                    </a:moveTo>
                    <a:cubicBezTo>
                      <a:pt x="25" y="11"/>
                      <a:pt x="24" y="12"/>
                      <a:pt x="24" y="13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moveTo>
                      <a:pt x="147" y="10"/>
                    </a:moveTo>
                    <a:cubicBezTo>
                      <a:pt x="147" y="10"/>
                      <a:pt x="147" y="10"/>
                      <a:pt x="147" y="10"/>
                    </a:cubicBezTo>
                    <a:cubicBezTo>
                      <a:pt x="148" y="11"/>
                      <a:pt x="150" y="12"/>
                      <a:pt x="152" y="14"/>
                    </a:cubicBezTo>
                    <a:cubicBezTo>
                      <a:pt x="152" y="13"/>
                      <a:pt x="152" y="13"/>
                      <a:pt x="152" y="13"/>
                    </a:cubicBezTo>
                    <a:cubicBezTo>
                      <a:pt x="151" y="12"/>
                      <a:pt x="149" y="11"/>
                      <a:pt x="147" y="10"/>
                    </a:cubicBezTo>
                    <a:moveTo>
                      <a:pt x="62" y="9"/>
                    </a:moveTo>
                    <a:cubicBezTo>
                      <a:pt x="62" y="10"/>
                      <a:pt x="62" y="10"/>
                      <a:pt x="61" y="11"/>
                    </a:cubicBezTo>
                    <a:cubicBezTo>
                      <a:pt x="62" y="11"/>
                      <a:pt x="63" y="11"/>
                      <a:pt x="64" y="12"/>
                    </a:cubicBezTo>
                    <a:cubicBezTo>
                      <a:pt x="64" y="11"/>
                      <a:pt x="64" y="11"/>
                      <a:pt x="65" y="10"/>
                    </a:cubicBezTo>
                    <a:cubicBezTo>
                      <a:pt x="64" y="10"/>
                      <a:pt x="63" y="9"/>
                      <a:pt x="62" y="9"/>
                    </a:cubicBezTo>
                    <a:moveTo>
                      <a:pt x="146" y="9"/>
                    </a:moveTo>
                    <a:cubicBezTo>
                      <a:pt x="146" y="9"/>
                      <a:pt x="146" y="9"/>
                      <a:pt x="145" y="10"/>
                    </a:cubicBezTo>
                    <a:cubicBezTo>
                      <a:pt x="146" y="10"/>
                      <a:pt x="146" y="10"/>
                      <a:pt x="146" y="10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46" y="9"/>
                      <a:pt x="146" y="9"/>
                      <a:pt x="146" y="9"/>
                    </a:cubicBezTo>
                    <a:moveTo>
                      <a:pt x="148" y="9"/>
                    </a:moveTo>
                    <a:cubicBezTo>
                      <a:pt x="148" y="9"/>
                      <a:pt x="147" y="9"/>
                      <a:pt x="147" y="9"/>
                    </a:cubicBezTo>
                    <a:cubicBezTo>
                      <a:pt x="149" y="10"/>
                      <a:pt x="151" y="11"/>
                      <a:pt x="153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1" y="11"/>
                      <a:pt x="149" y="10"/>
                      <a:pt x="148" y="9"/>
                    </a:cubicBezTo>
                    <a:moveTo>
                      <a:pt x="49" y="9"/>
                    </a:moveTo>
                    <a:cubicBezTo>
                      <a:pt x="48" y="10"/>
                      <a:pt x="47" y="11"/>
                      <a:pt x="47" y="12"/>
                    </a:cubicBezTo>
                    <a:cubicBezTo>
                      <a:pt x="47" y="13"/>
                      <a:pt x="47" y="13"/>
                      <a:pt x="47" y="13"/>
                    </a:cubicBezTo>
                    <a:cubicBezTo>
                      <a:pt x="48" y="12"/>
                      <a:pt x="49" y="10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moveTo>
                      <a:pt x="89" y="8"/>
                    </a:moveTo>
                    <a:cubicBezTo>
                      <a:pt x="89" y="9"/>
                      <a:pt x="88" y="10"/>
                      <a:pt x="88" y="11"/>
                    </a:cubicBezTo>
                    <a:cubicBezTo>
                      <a:pt x="88" y="11"/>
                      <a:pt x="89" y="11"/>
                      <a:pt x="89" y="12"/>
                    </a:cubicBezTo>
                    <a:cubicBezTo>
                      <a:pt x="90" y="9"/>
                      <a:pt x="90" y="9"/>
                      <a:pt x="90" y="9"/>
                    </a:cubicBezTo>
                    <a:cubicBezTo>
                      <a:pt x="89" y="8"/>
                      <a:pt x="89" y="8"/>
                      <a:pt x="89" y="8"/>
                    </a:cubicBezTo>
                    <a:moveTo>
                      <a:pt x="47" y="8"/>
                    </a:moveTo>
                    <a:cubicBezTo>
                      <a:pt x="47" y="9"/>
                      <a:pt x="46" y="10"/>
                      <a:pt x="45" y="12"/>
                    </a:cubicBezTo>
                    <a:cubicBezTo>
                      <a:pt x="46" y="12"/>
                      <a:pt x="46" y="12"/>
                      <a:pt x="46" y="12"/>
                    </a:cubicBezTo>
                    <a:cubicBezTo>
                      <a:pt x="47" y="11"/>
                      <a:pt x="48" y="10"/>
                      <a:pt x="48" y="9"/>
                    </a:cubicBezTo>
                    <a:cubicBezTo>
                      <a:pt x="48" y="8"/>
                      <a:pt x="48" y="8"/>
                      <a:pt x="47" y="8"/>
                    </a:cubicBezTo>
                    <a:moveTo>
                      <a:pt x="146" y="8"/>
                    </a:moveTo>
                    <a:cubicBezTo>
                      <a:pt x="146" y="8"/>
                      <a:pt x="146" y="8"/>
                      <a:pt x="146" y="8"/>
                    </a:cubicBezTo>
                    <a:cubicBezTo>
                      <a:pt x="146" y="8"/>
                      <a:pt x="146" y="8"/>
                      <a:pt x="146" y="8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6" y="8"/>
                      <a:pt x="146" y="8"/>
                      <a:pt x="146" y="8"/>
                    </a:cubicBezTo>
                    <a:moveTo>
                      <a:pt x="110" y="8"/>
                    </a:moveTo>
                    <a:cubicBezTo>
                      <a:pt x="110" y="8"/>
                      <a:pt x="110" y="8"/>
                      <a:pt x="110" y="8"/>
                    </a:cubicBezTo>
                    <a:cubicBezTo>
                      <a:pt x="114" y="11"/>
                      <a:pt x="119" y="14"/>
                      <a:pt x="123" y="16"/>
                    </a:cubicBezTo>
                    <a:cubicBezTo>
                      <a:pt x="123" y="16"/>
                      <a:pt x="123" y="16"/>
                      <a:pt x="123" y="16"/>
                    </a:cubicBezTo>
                    <a:cubicBezTo>
                      <a:pt x="119" y="13"/>
                      <a:pt x="115" y="11"/>
                      <a:pt x="110" y="8"/>
                    </a:cubicBezTo>
                    <a:moveTo>
                      <a:pt x="68" y="8"/>
                    </a:moveTo>
                    <a:cubicBezTo>
                      <a:pt x="68" y="9"/>
                      <a:pt x="67" y="10"/>
                      <a:pt x="67" y="10"/>
                    </a:cubicBezTo>
                    <a:cubicBezTo>
                      <a:pt x="67" y="11"/>
                      <a:pt x="68" y="11"/>
                      <a:pt x="68" y="11"/>
                    </a:cubicBezTo>
                    <a:cubicBezTo>
                      <a:pt x="70" y="9"/>
                      <a:pt x="70" y="9"/>
                      <a:pt x="70" y="9"/>
                    </a:cubicBezTo>
                    <a:cubicBezTo>
                      <a:pt x="69" y="9"/>
                      <a:pt x="69" y="8"/>
                      <a:pt x="68" y="8"/>
                    </a:cubicBezTo>
                    <a:moveTo>
                      <a:pt x="148" y="8"/>
                    </a:moveTo>
                    <a:cubicBezTo>
                      <a:pt x="148" y="8"/>
                      <a:pt x="148" y="8"/>
                      <a:pt x="148" y="8"/>
                    </a:cubicBezTo>
                    <a:cubicBezTo>
                      <a:pt x="150" y="9"/>
                      <a:pt x="151" y="11"/>
                      <a:pt x="153" y="12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2" y="10"/>
                      <a:pt x="150" y="9"/>
                      <a:pt x="148" y="8"/>
                    </a:cubicBezTo>
                    <a:moveTo>
                      <a:pt x="68" y="7"/>
                    </a:moveTo>
                    <a:cubicBezTo>
                      <a:pt x="67" y="8"/>
                      <a:pt x="67" y="9"/>
                      <a:pt x="66" y="10"/>
                    </a:cubicBezTo>
                    <a:cubicBezTo>
                      <a:pt x="66" y="10"/>
                      <a:pt x="66" y="10"/>
                      <a:pt x="67" y="10"/>
                    </a:cubicBezTo>
                    <a:cubicBezTo>
                      <a:pt x="67" y="9"/>
                      <a:pt x="68" y="9"/>
                      <a:pt x="68" y="8"/>
                    </a:cubicBezTo>
                    <a:cubicBezTo>
                      <a:pt x="68" y="8"/>
                      <a:pt x="68" y="8"/>
                      <a:pt x="68" y="7"/>
                    </a:cubicBezTo>
                    <a:moveTo>
                      <a:pt x="67" y="7"/>
                    </a:moveTo>
                    <a:cubicBezTo>
                      <a:pt x="66" y="10"/>
                      <a:pt x="66" y="10"/>
                      <a:pt x="66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6" y="9"/>
                      <a:pt x="67" y="8"/>
                      <a:pt x="67" y="7"/>
                    </a:cubicBezTo>
                    <a:cubicBezTo>
                      <a:pt x="67" y="7"/>
                      <a:pt x="67" y="7"/>
                      <a:pt x="67" y="7"/>
                    </a:cubicBezTo>
                    <a:moveTo>
                      <a:pt x="147" y="7"/>
                    </a:moveTo>
                    <a:cubicBezTo>
                      <a:pt x="147" y="7"/>
                      <a:pt x="147" y="7"/>
                      <a:pt x="147" y="8"/>
                    </a:cubicBezTo>
                    <a:cubicBezTo>
                      <a:pt x="147" y="8"/>
                      <a:pt x="147" y="8"/>
                      <a:pt x="147" y="8"/>
                    </a:cubicBezTo>
                    <a:cubicBezTo>
                      <a:pt x="147" y="7"/>
                      <a:pt x="147" y="7"/>
                      <a:pt x="147" y="7"/>
                    </a:cubicBezTo>
                    <a:cubicBezTo>
                      <a:pt x="147" y="7"/>
                      <a:pt x="147" y="7"/>
                      <a:pt x="147" y="7"/>
                    </a:cubicBezTo>
                    <a:moveTo>
                      <a:pt x="87" y="7"/>
                    </a:moveTo>
                    <a:cubicBezTo>
                      <a:pt x="86" y="9"/>
                      <a:pt x="86" y="9"/>
                      <a:pt x="86" y="9"/>
                    </a:cubicBezTo>
                    <a:cubicBezTo>
                      <a:pt x="86" y="9"/>
                      <a:pt x="86" y="9"/>
                      <a:pt x="86" y="9"/>
                    </a:cubicBezTo>
                    <a:cubicBezTo>
                      <a:pt x="86" y="9"/>
                      <a:pt x="87" y="8"/>
                      <a:pt x="87" y="7"/>
                    </a:cubicBezTo>
                    <a:cubicBezTo>
                      <a:pt x="87" y="7"/>
                      <a:pt x="87" y="7"/>
                      <a:pt x="87" y="7"/>
                    </a:cubicBezTo>
                    <a:moveTo>
                      <a:pt x="149" y="7"/>
                    </a:moveTo>
                    <a:cubicBezTo>
                      <a:pt x="149" y="7"/>
                      <a:pt x="149" y="7"/>
                      <a:pt x="148" y="7"/>
                    </a:cubicBezTo>
                    <a:cubicBezTo>
                      <a:pt x="150" y="8"/>
                      <a:pt x="152" y="9"/>
                      <a:pt x="154" y="11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2" y="9"/>
                      <a:pt x="151" y="8"/>
                      <a:pt x="149" y="7"/>
                    </a:cubicBezTo>
                    <a:moveTo>
                      <a:pt x="45" y="7"/>
                    </a:moveTo>
                    <a:cubicBezTo>
                      <a:pt x="44" y="8"/>
                      <a:pt x="43" y="9"/>
                      <a:pt x="43" y="10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6" y="10"/>
                      <a:pt x="46" y="9"/>
                      <a:pt x="47" y="8"/>
                    </a:cubicBezTo>
                    <a:cubicBezTo>
                      <a:pt x="46" y="7"/>
                      <a:pt x="46" y="7"/>
                      <a:pt x="45" y="7"/>
                    </a:cubicBezTo>
                    <a:moveTo>
                      <a:pt x="94" y="6"/>
                    </a:moveTo>
                    <a:cubicBezTo>
                      <a:pt x="94" y="7"/>
                      <a:pt x="93" y="8"/>
                      <a:pt x="93" y="9"/>
                    </a:cubicBezTo>
                    <a:cubicBezTo>
                      <a:pt x="96" y="10"/>
                      <a:pt x="98" y="12"/>
                      <a:pt x="101" y="13"/>
                    </a:cubicBezTo>
                    <a:cubicBezTo>
                      <a:pt x="101" y="12"/>
                      <a:pt x="102" y="11"/>
                      <a:pt x="102" y="10"/>
                    </a:cubicBezTo>
                    <a:cubicBezTo>
                      <a:pt x="100" y="9"/>
                      <a:pt x="97" y="8"/>
                      <a:pt x="94" y="6"/>
                    </a:cubicBezTo>
                    <a:moveTo>
                      <a:pt x="148" y="6"/>
                    </a:moveTo>
                    <a:cubicBezTo>
                      <a:pt x="147" y="6"/>
                      <a:pt x="147" y="6"/>
                      <a:pt x="147" y="7"/>
                    </a:cubicBezTo>
                    <a:cubicBezTo>
                      <a:pt x="147" y="7"/>
                      <a:pt x="147" y="7"/>
                      <a:pt x="147" y="7"/>
                    </a:cubicBezTo>
                    <a:cubicBezTo>
                      <a:pt x="148" y="6"/>
                      <a:pt x="148" y="6"/>
                      <a:pt x="148" y="6"/>
                    </a:cubicBezTo>
                    <a:cubicBezTo>
                      <a:pt x="148" y="6"/>
                      <a:pt x="148" y="6"/>
                      <a:pt x="148" y="6"/>
                    </a:cubicBezTo>
                    <a:moveTo>
                      <a:pt x="64" y="6"/>
                    </a:moveTo>
                    <a:cubicBezTo>
                      <a:pt x="64" y="7"/>
                      <a:pt x="63" y="7"/>
                      <a:pt x="63" y="8"/>
                    </a:cubicBezTo>
                    <a:cubicBezTo>
                      <a:pt x="64" y="9"/>
                      <a:pt x="64" y="9"/>
                      <a:pt x="65" y="10"/>
                    </a:cubicBezTo>
                    <a:cubicBezTo>
                      <a:pt x="66" y="9"/>
                      <a:pt x="66" y="8"/>
                      <a:pt x="67" y="7"/>
                    </a:cubicBezTo>
                    <a:cubicBezTo>
                      <a:pt x="66" y="7"/>
                      <a:pt x="65" y="6"/>
                      <a:pt x="64" y="6"/>
                    </a:cubicBezTo>
                    <a:moveTo>
                      <a:pt x="88" y="6"/>
                    </a:move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6"/>
                      <a:pt x="88" y="6"/>
                    </a:cubicBezTo>
                    <a:moveTo>
                      <a:pt x="84" y="5"/>
                    </a:moveTo>
                    <a:cubicBezTo>
                      <a:pt x="84" y="6"/>
                      <a:pt x="83" y="7"/>
                      <a:pt x="83" y="8"/>
                    </a:cubicBezTo>
                    <a:cubicBezTo>
                      <a:pt x="84" y="8"/>
                      <a:pt x="85" y="9"/>
                      <a:pt x="86" y="9"/>
                    </a:cubicBezTo>
                    <a:cubicBezTo>
                      <a:pt x="86" y="9"/>
                      <a:pt x="86" y="8"/>
                      <a:pt x="87" y="7"/>
                    </a:cubicBezTo>
                    <a:cubicBezTo>
                      <a:pt x="84" y="5"/>
                      <a:pt x="84" y="5"/>
                      <a:pt x="84" y="5"/>
                    </a:cubicBezTo>
                    <a:moveTo>
                      <a:pt x="105" y="5"/>
                    </a:moveTo>
                    <a:cubicBezTo>
                      <a:pt x="105" y="5"/>
                      <a:pt x="105" y="5"/>
                      <a:pt x="105" y="6"/>
                    </a:cubicBezTo>
                    <a:cubicBezTo>
                      <a:pt x="105" y="6"/>
                      <a:pt x="105" y="6"/>
                      <a:pt x="105" y="6"/>
                    </a:cubicBezTo>
                    <a:cubicBezTo>
                      <a:pt x="105" y="5"/>
                      <a:pt x="105" y="5"/>
                      <a:pt x="106" y="5"/>
                    </a:cubicBezTo>
                    <a:cubicBezTo>
                      <a:pt x="106" y="5"/>
                      <a:pt x="105" y="5"/>
                      <a:pt x="105" y="5"/>
                    </a:cubicBezTo>
                    <a:moveTo>
                      <a:pt x="91" y="4"/>
                    </a:moveTo>
                    <a:cubicBezTo>
                      <a:pt x="91" y="5"/>
                      <a:pt x="90" y="6"/>
                      <a:pt x="90" y="7"/>
                    </a:cubicBezTo>
                    <a:cubicBezTo>
                      <a:pt x="90" y="7"/>
                      <a:pt x="91" y="7"/>
                      <a:pt x="91" y="8"/>
                    </a:cubicBezTo>
                    <a:cubicBezTo>
                      <a:pt x="93" y="5"/>
                      <a:pt x="93" y="5"/>
                      <a:pt x="93" y="5"/>
                    </a:cubicBezTo>
                    <a:cubicBezTo>
                      <a:pt x="92" y="5"/>
                      <a:pt x="92" y="5"/>
                      <a:pt x="91" y="4"/>
                    </a:cubicBezTo>
                    <a:moveTo>
                      <a:pt x="51" y="4"/>
                    </a:moveTo>
                    <a:cubicBezTo>
                      <a:pt x="51" y="5"/>
                      <a:pt x="51" y="5"/>
                      <a:pt x="51" y="5"/>
                    </a:cubicBezTo>
                    <a:cubicBezTo>
                      <a:pt x="51" y="5"/>
                      <a:pt x="51" y="6"/>
                      <a:pt x="51" y="6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1" y="5"/>
                      <a:pt x="51" y="4"/>
                    </a:cubicBezTo>
                    <a:moveTo>
                      <a:pt x="113" y="4"/>
                    </a:moveTo>
                    <a:cubicBezTo>
                      <a:pt x="112" y="5"/>
                      <a:pt x="112" y="6"/>
                      <a:pt x="111" y="7"/>
                    </a:cubicBezTo>
                    <a:cubicBezTo>
                      <a:pt x="115" y="10"/>
                      <a:pt x="120" y="13"/>
                      <a:pt x="124" y="15"/>
                    </a:cubicBezTo>
                    <a:cubicBezTo>
                      <a:pt x="125" y="14"/>
                      <a:pt x="125" y="13"/>
                      <a:pt x="126" y="11"/>
                    </a:cubicBezTo>
                    <a:cubicBezTo>
                      <a:pt x="121" y="8"/>
                      <a:pt x="117" y="6"/>
                      <a:pt x="113" y="4"/>
                    </a:cubicBezTo>
                    <a:moveTo>
                      <a:pt x="50" y="4"/>
                    </a:moveTo>
                    <a:cubicBezTo>
                      <a:pt x="50" y="4"/>
                      <a:pt x="50" y="4"/>
                      <a:pt x="49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0" y="5"/>
                      <a:pt x="51" y="4"/>
                      <a:pt x="51" y="4"/>
                    </a:cubicBezTo>
                    <a:cubicBezTo>
                      <a:pt x="51" y="4"/>
                      <a:pt x="50" y="4"/>
                      <a:pt x="50" y="4"/>
                    </a:cubicBezTo>
                    <a:moveTo>
                      <a:pt x="132" y="4"/>
                    </a:moveTo>
                    <a:cubicBezTo>
                      <a:pt x="131" y="4"/>
                      <a:pt x="131" y="5"/>
                      <a:pt x="130" y="6"/>
                    </a:cubicBezTo>
                    <a:cubicBezTo>
                      <a:pt x="134" y="8"/>
                      <a:pt x="137" y="10"/>
                      <a:pt x="141" y="12"/>
                    </a:cubicBezTo>
                    <a:cubicBezTo>
                      <a:pt x="141" y="11"/>
                      <a:pt x="141" y="11"/>
                      <a:pt x="142" y="10"/>
                    </a:cubicBezTo>
                    <a:cubicBezTo>
                      <a:pt x="137" y="7"/>
                      <a:pt x="137" y="7"/>
                      <a:pt x="137" y="7"/>
                    </a:cubicBezTo>
                    <a:cubicBezTo>
                      <a:pt x="136" y="7"/>
                      <a:pt x="136" y="7"/>
                      <a:pt x="136" y="7"/>
                    </a:cubicBezTo>
                    <a:cubicBezTo>
                      <a:pt x="138" y="8"/>
                      <a:pt x="140" y="9"/>
                      <a:pt x="142" y="10"/>
                    </a:cubicBezTo>
                    <a:cubicBezTo>
                      <a:pt x="142" y="10"/>
                      <a:pt x="142" y="10"/>
                      <a:pt x="142" y="9"/>
                    </a:cubicBezTo>
                    <a:cubicBezTo>
                      <a:pt x="139" y="7"/>
                      <a:pt x="135" y="6"/>
                      <a:pt x="132" y="4"/>
                    </a:cubicBezTo>
                    <a:moveTo>
                      <a:pt x="52" y="3"/>
                    </a:moveTo>
                    <a:cubicBezTo>
                      <a:pt x="52" y="3"/>
                      <a:pt x="51" y="4"/>
                      <a:pt x="51" y="4"/>
                    </a:cubicBezTo>
                    <a:cubicBezTo>
                      <a:pt x="51" y="5"/>
                      <a:pt x="52" y="5"/>
                      <a:pt x="52" y="5"/>
                    </a:cubicBezTo>
                    <a:cubicBezTo>
                      <a:pt x="52" y="4"/>
                      <a:pt x="53" y="4"/>
                      <a:pt x="53" y="3"/>
                    </a:cubicBezTo>
                    <a:cubicBezTo>
                      <a:pt x="53" y="3"/>
                      <a:pt x="52" y="3"/>
                      <a:pt x="52" y="3"/>
                    </a:cubicBezTo>
                    <a:moveTo>
                      <a:pt x="133" y="3"/>
                    </a:moveTo>
                    <a:cubicBezTo>
                      <a:pt x="133" y="3"/>
                      <a:pt x="132" y="3"/>
                      <a:pt x="132" y="3"/>
                    </a:cubicBezTo>
                    <a:cubicBezTo>
                      <a:pt x="133" y="3"/>
                      <a:pt x="134" y="4"/>
                      <a:pt x="134" y="4"/>
                    </a:cubicBezTo>
                    <a:cubicBezTo>
                      <a:pt x="134" y="4"/>
                      <a:pt x="133" y="3"/>
                      <a:pt x="132" y="3"/>
                    </a:cubicBezTo>
                    <a:cubicBezTo>
                      <a:pt x="132" y="3"/>
                      <a:pt x="132" y="3"/>
                      <a:pt x="132" y="3"/>
                    </a:cubicBezTo>
                    <a:cubicBezTo>
                      <a:pt x="142" y="9"/>
                      <a:pt x="142" y="9"/>
                      <a:pt x="142" y="9"/>
                    </a:cubicBezTo>
                    <a:cubicBezTo>
                      <a:pt x="142" y="9"/>
                      <a:pt x="142" y="9"/>
                      <a:pt x="143" y="9"/>
                    </a:cubicBezTo>
                    <a:cubicBezTo>
                      <a:pt x="139" y="7"/>
                      <a:pt x="136" y="5"/>
                      <a:pt x="133" y="3"/>
                    </a:cubicBezTo>
                    <a:moveTo>
                      <a:pt x="30" y="2"/>
                    </a:moveTo>
                    <a:cubicBezTo>
                      <a:pt x="30" y="3"/>
                      <a:pt x="30" y="3"/>
                      <a:pt x="30" y="3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0" y="2"/>
                      <a:pt x="30" y="2"/>
                      <a:pt x="30" y="2"/>
                    </a:cubicBezTo>
                    <a:moveTo>
                      <a:pt x="48" y="2"/>
                    </a:moveTo>
                    <a:cubicBezTo>
                      <a:pt x="48" y="3"/>
                      <a:pt x="47" y="3"/>
                      <a:pt x="47" y="3"/>
                    </a:cubicBezTo>
                    <a:cubicBezTo>
                      <a:pt x="48" y="4"/>
                      <a:pt x="49" y="4"/>
                      <a:pt x="49" y="4"/>
                    </a:cubicBezTo>
                    <a:cubicBezTo>
                      <a:pt x="49" y="4"/>
                      <a:pt x="50" y="4"/>
                      <a:pt x="50" y="4"/>
                    </a:cubicBezTo>
                    <a:cubicBezTo>
                      <a:pt x="49" y="3"/>
                      <a:pt x="48" y="3"/>
                      <a:pt x="48" y="2"/>
                    </a:cubicBezTo>
                    <a:moveTo>
                      <a:pt x="51" y="2"/>
                    </a:moveTo>
                    <a:cubicBezTo>
                      <a:pt x="51" y="3"/>
                      <a:pt x="50" y="3"/>
                      <a:pt x="50" y="4"/>
                    </a:cubicBezTo>
                    <a:cubicBezTo>
                      <a:pt x="50" y="4"/>
                      <a:pt x="51" y="4"/>
                      <a:pt x="51" y="4"/>
                    </a:cubicBezTo>
                    <a:cubicBezTo>
                      <a:pt x="51" y="4"/>
                      <a:pt x="51" y="3"/>
                      <a:pt x="52" y="2"/>
                    </a:cubicBezTo>
                    <a:cubicBezTo>
                      <a:pt x="51" y="2"/>
                      <a:pt x="51" y="2"/>
                      <a:pt x="51" y="2"/>
                    </a:cubicBezTo>
                    <a:moveTo>
                      <a:pt x="86" y="2"/>
                    </a:moveTo>
                    <a:cubicBezTo>
                      <a:pt x="86" y="2"/>
                      <a:pt x="85" y="3"/>
                      <a:pt x="85" y="4"/>
                    </a:cubicBezTo>
                    <a:cubicBezTo>
                      <a:pt x="86" y="5"/>
                      <a:pt x="87" y="5"/>
                      <a:pt x="88" y="6"/>
                    </a:cubicBezTo>
                    <a:cubicBezTo>
                      <a:pt x="88" y="5"/>
                      <a:pt x="89" y="4"/>
                      <a:pt x="89" y="3"/>
                    </a:cubicBezTo>
                    <a:cubicBezTo>
                      <a:pt x="88" y="3"/>
                      <a:pt x="87" y="2"/>
                      <a:pt x="86" y="2"/>
                    </a:cubicBezTo>
                    <a:moveTo>
                      <a:pt x="36" y="2"/>
                    </a:moveTo>
                    <a:cubicBezTo>
                      <a:pt x="35" y="3"/>
                      <a:pt x="34" y="4"/>
                      <a:pt x="33" y="6"/>
                    </a:cubicBezTo>
                    <a:cubicBezTo>
                      <a:pt x="34" y="6"/>
                      <a:pt x="35" y="6"/>
                      <a:pt x="35" y="7"/>
                    </a:cubicBezTo>
                    <a:cubicBezTo>
                      <a:pt x="36" y="7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5"/>
                      <a:pt x="37" y="4"/>
                      <a:pt x="38" y="3"/>
                    </a:cubicBezTo>
                    <a:cubicBezTo>
                      <a:pt x="37" y="2"/>
                      <a:pt x="36" y="2"/>
                      <a:pt x="36" y="2"/>
                    </a:cubicBezTo>
                    <a:moveTo>
                      <a:pt x="133" y="1"/>
                    </a:moveTo>
                    <a:cubicBezTo>
                      <a:pt x="133" y="2"/>
                      <a:pt x="133" y="2"/>
                      <a:pt x="133" y="2"/>
                    </a:cubicBezTo>
                    <a:cubicBezTo>
                      <a:pt x="136" y="4"/>
                      <a:pt x="140" y="6"/>
                      <a:pt x="143" y="8"/>
                    </a:cubicBezTo>
                    <a:cubicBezTo>
                      <a:pt x="143" y="8"/>
                      <a:pt x="143" y="8"/>
                      <a:pt x="143" y="7"/>
                    </a:cubicBezTo>
                    <a:cubicBezTo>
                      <a:pt x="140" y="5"/>
                      <a:pt x="137" y="3"/>
                      <a:pt x="133" y="1"/>
                    </a:cubicBezTo>
                    <a:moveTo>
                      <a:pt x="108" y="1"/>
                    </a:moveTo>
                    <a:cubicBezTo>
                      <a:pt x="107" y="2"/>
                      <a:pt x="107" y="3"/>
                      <a:pt x="106" y="4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7" y="3"/>
                      <a:pt x="107" y="2"/>
                      <a:pt x="108" y="1"/>
                    </a:cubicBezTo>
                    <a:cubicBezTo>
                      <a:pt x="108" y="1"/>
                      <a:pt x="108" y="1"/>
                      <a:pt x="108" y="1"/>
                    </a:cubicBezTo>
                    <a:moveTo>
                      <a:pt x="160" y="1"/>
                    </a:moveTo>
                    <a:cubicBezTo>
                      <a:pt x="159" y="2"/>
                      <a:pt x="158" y="4"/>
                      <a:pt x="157" y="6"/>
                    </a:cubicBezTo>
                    <a:cubicBezTo>
                      <a:pt x="159" y="7"/>
                      <a:pt x="161" y="8"/>
                      <a:pt x="162" y="9"/>
                    </a:cubicBezTo>
                    <a:cubicBezTo>
                      <a:pt x="163" y="7"/>
                      <a:pt x="164" y="5"/>
                      <a:pt x="165" y="4"/>
                    </a:cubicBezTo>
                    <a:cubicBezTo>
                      <a:pt x="164" y="3"/>
                      <a:pt x="162" y="2"/>
                      <a:pt x="160" y="1"/>
                    </a:cubicBezTo>
                    <a:moveTo>
                      <a:pt x="49" y="1"/>
                    </a:moveTo>
                    <a:cubicBezTo>
                      <a:pt x="48" y="1"/>
                      <a:pt x="48" y="2"/>
                      <a:pt x="48" y="2"/>
                    </a:cubicBezTo>
                    <a:cubicBezTo>
                      <a:pt x="48" y="3"/>
                      <a:pt x="49" y="3"/>
                      <a:pt x="50" y="4"/>
                    </a:cubicBezTo>
                    <a:cubicBezTo>
                      <a:pt x="50" y="3"/>
                      <a:pt x="50" y="2"/>
                      <a:pt x="51" y="2"/>
                    </a:cubicBezTo>
                    <a:cubicBezTo>
                      <a:pt x="50" y="1"/>
                      <a:pt x="49" y="1"/>
                      <a:pt x="49" y="1"/>
                    </a:cubicBezTo>
                    <a:moveTo>
                      <a:pt x="98" y="1"/>
                    </a:moveTo>
                    <a:cubicBezTo>
                      <a:pt x="98" y="1"/>
                      <a:pt x="98" y="1"/>
                      <a:pt x="97" y="1"/>
                    </a:cubicBezTo>
                    <a:cubicBezTo>
                      <a:pt x="100" y="3"/>
                      <a:pt x="102" y="4"/>
                      <a:pt x="105" y="6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3" y="4"/>
                      <a:pt x="100" y="2"/>
                      <a:pt x="98" y="1"/>
                    </a:cubicBezTo>
                    <a:moveTo>
                      <a:pt x="134" y="0"/>
                    </a:moveTo>
                    <a:cubicBezTo>
                      <a:pt x="134" y="1"/>
                      <a:pt x="134" y="1"/>
                      <a:pt x="134" y="1"/>
                    </a:cubicBezTo>
                    <a:cubicBezTo>
                      <a:pt x="137" y="3"/>
                      <a:pt x="140" y="5"/>
                      <a:pt x="144" y="7"/>
                    </a:cubicBezTo>
                    <a:cubicBezTo>
                      <a:pt x="144" y="7"/>
                      <a:pt x="144" y="7"/>
                      <a:pt x="144" y="6"/>
                    </a:cubicBezTo>
                    <a:cubicBezTo>
                      <a:pt x="140" y="4"/>
                      <a:pt x="137" y="2"/>
                      <a:pt x="1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7" name="Freeform 9942"/>
              <p:cNvSpPr>
                <a:spLocks noEditPoints="1"/>
              </p:cNvSpPr>
              <p:nvPr/>
            </p:nvSpPr>
            <p:spPr bwMode="auto">
              <a:xfrm>
                <a:off x="-290" y="3311"/>
                <a:ext cx="330" cy="24"/>
              </a:xfrm>
              <a:custGeom>
                <a:avLst/>
                <a:gdLst>
                  <a:gd name="T0" fmla="*/ 16 w 140"/>
                  <a:gd name="T1" fmla="*/ 9 h 10"/>
                  <a:gd name="T2" fmla="*/ 17 w 140"/>
                  <a:gd name="T3" fmla="*/ 9 h 10"/>
                  <a:gd name="T4" fmla="*/ 18 w 140"/>
                  <a:gd name="T5" fmla="*/ 5 h 10"/>
                  <a:gd name="T6" fmla="*/ 18 w 140"/>
                  <a:gd name="T7" fmla="*/ 7 h 10"/>
                  <a:gd name="T8" fmla="*/ 19 w 140"/>
                  <a:gd name="T9" fmla="*/ 6 h 10"/>
                  <a:gd name="T10" fmla="*/ 20 w 140"/>
                  <a:gd name="T11" fmla="*/ 3 h 10"/>
                  <a:gd name="T12" fmla="*/ 19 w 140"/>
                  <a:gd name="T13" fmla="*/ 4 h 10"/>
                  <a:gd name="T14" fmla="*/ 20 w 140"/>
                  <a:gd name="T15" fmla="*/ 3 h 10"/>
                  <a:gd name="T16" fmla="*/ 49 w 140"/>
                  <a:gd name="T17" fmla="*/ 3 h 10"/>
                  <a:gd name="T18" fmla="*/ 54 w 140"/>
                  <a:gd name="T19" fmla="*/ 10 h 10"/>
                  <a:gd name="T20" fmla="*/ 49 w 140"/>
                  <a:gd name="T21" fmla="*/ 3 h 10"/>
                  <a:gd name="T22" fmla="*/ 34 w 140"/>
                  <a:gd name="T23" fmla="*/ 3 h 10"/>
                  <a:gd name="T24" fmla="*/ 36 w 140"/>
                  <a:gd name="T25" fmla="*/ 3 h 10"/>
                  <a:gd name="T26" fmla="*/ 4 w 140"/>
                  <a:gd name="T27" fmla="*/ 2 h 10"/>
                  <a:gd name="T28" fmla="*/ 1 w 140"/>
                  <a:gd name="T29" fmla="*/ 10 h 10"/>
                  <a:gd name="T30" fmla="*/ 4 w 140"/>
                  <a:gd name="T31" fmla="*/ 2 h 10"/>
                  <a:gd name="T32" fmla="*/ 22 w 140"/>
                  <a:gd name="T33" fmla="*/ 3 h 10"/>
                  <a:gd name="T34" fmla="*/ 24 w 140"/>
                  <a:gd name="T35" fmla="*/ 3 h 10"/>
                  <a:gd name="T36" fmla="*/ 22 w 140"/>
                  <a:gd name="T37" fmla="*/ 2 h 10"/>
                  <a:gd name="T38" fmla="*/ 21 w 140"/>
                  <a:gd name="T39" fmla="*/ 3 h 10"/>
                  <a:gd name="T40" fmla="*/ 22 w 140"/>
                  <a:gd name="T41" fmla="*/ 2 h 10"/>
                  <a:gd name="T42" fmla="*/ 38 w 140"/>
                  <a:gd name="T43" fmla="*/ 2 h 10"/>
                  <a:gd name="T44" fmla="*/ 42 w 140"/>
                  <a:gd name="T45" fmla="*/ 3 h 10"/>
                  <a:gd name="T46" fmla="*/ 21 w 140"/>
                  <a:gd name="T47" fmla="*/ 1 h 10"/>
                  <a:gd name="T48" fmla="*/ 20 w 140"/>
                  <a:gd name="T49" fmla="*/ 2 h 10"/>
                  <a:gd name="T50" fmla="*/ 21 w 140"/>
                  <a:gd name="T51" fmla="*/ 1 h 10"/>
                  <a:gd name="T52" fmla="*/ 49 w 140"/>
                  <a:gd name="T53" fmla="*/ 2 h 10"/>
                  <a:gd name="T54" fmla="*/ 57 w 140"/>
                  <a:gd name="T55" fmla="*/ 5 h 10"/>
                  <a:gd name="T56" fmla="*/ 140 w 140"/>
                  <a:gd name="T57" fmla="*/ 1 h 10"/>
                  <a:gd name="T58" fmla="*/ 140 w 140"/>
                  <a:gd name="T59" fmla="*/ 1 h 10"/>
                  <a:gd name="T60" fmla="*/ 116 w 140"/>
                  <a:gd name="T61" fmla="*/ 1 h 10"/>
                  <a:gd name="T62" fmla="*/ 117 w 140"/>
                  <a:gd name="T63" fmla="*/ 10 h 10"/>
                  <a:gd name="T64" fmla="*/ 116 w 140"/>
                  <a:gd name="T65" fmla="*/ 1 h 10"/>
                  <a:gd name="T66" fmla="*/ 44 w 140"/>
                  <a:gd name="T67" fmla="*/ 3 h 10"/>
                  <a:gd name="T68" fmla="*/ 46 w 140"/>
                  <a:gd name="T69" fmla="*/ 1 h 10"/>
                  <a:gd name="T70" fmla="*/ 91 w 140"/>
                  <a:gd name="T71" fmla="*/ 0 h 10"/>
                  <a:gd name="T72" fmla="*/ 98 w 140"/>
                  <a:gd name="T73" fmla="*/ 6 h 10"/>
                  <a:gd name="T74" fmla="*/ 91 w 140"/>
                  <a:gd name="T75" fmla="*/ 0 h 10"/>
                  <a:gd name="T76" fmla="*/ 139 w 140"/>
                  <a:gd name="T77" fmla="*/ 1 h 10"/>
                  <a:gd name="T78" fmla="*/ 140 w 140"/>
                  <a:gd name="T7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0" h="10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6" y="9"/>
                      <a:pt x="16" y="9"/>
                    </a:cubicBezTo>
                    <a:moveTo>
                      <a:pt x="18" y="5"/>
                    </a:moveTo>
                    <a:cubicBezTo>
                      <a:pt x="18" y="6"/>
                      <a:pt x="18" y="6"/>
                      <a:pt x="17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6"/>
                      <a:pt x="18" y="6"/>
                    </a:cubicBezTo>
                    <a:cubicBezTo>
                      <a:pt x="18" y="6"/>
                      <a:pt x="19" y="6"/>
                      <a:pt x="19" y="6"/>
                    </a:cubicBezTo>
                    <a:cubicBezTo>
                      <a:pt x="18" y="6"/>
                      <a:pt x="18" y="5"/>
                      <a:pt x="18" y="5"/>
                    </a:cubicBezTo>
                    <a:moveTo>
                      <a:pt x="20" y="3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moveTo>
                      <a:pt x="49" y="3"/>
                    </a:moveTo>
                    <a:cubicBezTo>
                      <a:pt x="48" y="4"/>
                      <a:pt x="48" y="4"/>
                      <a:pt x="47" y="5"/>
                    </a:cubicBezTo>
                    <a:cubicBezTo>
                      <a:pt x="49" y="7"/>
                      <a:pt x="52" y="8"/>
                      <a:pt x="54" y="10"/>
                    </a:cubicBezTo>
                    <a:cubicBezTo>
                      <a:pt x="55" y="9"/>
                      <a:pt x="55" y="8"/>
                      <a:pt x="56" y="7"/>
                    </a:cubicBezTo>
                    <a:cubicBezTo>
                      <a:pt x="53" y="5"/>
                      <a:pt x="51" y="4"/>
                      <a:pt x="49" y="3"/>
                    </a:cubicBezTo>
                    <a:moveTo>
                      <a:pt x="34" y="2"/>
                    </a:moveTo>
                    <a:cubicBezTo>
                      <a:pt x="34" y="3"/>
                      <a:pt x="34" y="3"/>
                      <a:pt x="34" y="3"/>
                    </a:cubicBezTo>
                    <a:cubicBezTo>
                      <a:pt x="34" y="4"/>
                      <a:pt x="34" y="4"/>
                      <a:pt x="35" y="4"/>
                    </a:cubicBezTo>
                    <a:cubicBezTo>
                      <a:pt x="35" y="4"/>
                      <a:pt x="35" y="4"/>
                      <a:pt x="36" y="3"/>
                    </a:cubicBezTo>
                    <a:cubicBezTo>
                      <a:pt x="35" y="3"/>
                      <a:pt x="35" y="3"/>
                      <a:pt x="34" y="2"/>
                    </a:cubicBezTo>
                    <a:moveTo>
                      <a:pt x="4" y="2"/>
                    </a:moveTo>
                    <a:cubicBezTo>
                      <a:pt x="3" y="4"/>
                      <a:pt x="2" y="7"/>
                      <a:pt x="0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3" y="8"/>
                      <a:pt x="4" y="5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moveTo>
                      <a:pt x="22" y="2"/>
                    </a:moveTo>
                    <a:cubicBezTo>
                      <a:pt x="22" y="2"/>
                      <a:pt x="22" y="3"/>
                      <a:pt x="22" y="3"/>
                    </a:cubicBezTo>
                    <a:cubicBezTo>
                      <a:pt x="22" y="3"/>
                      <a:pt x="22" y="4"/>
                      <a:pt x="23" y="4"/>
                    </a:cubicBezTo>
                    <a:cubicBezTo>
                      <a:pt x="23" y="4"/>
                      <a:pt x="23" y="3"/>
                      <a:pt x="24" y="3"/>
                    </a:cubicBezTo>
                    <a:cubicBezTo>
                      <a:pt x="23" y="2"/>
                      <a:pt x="23" y="2"/>
                      <a:pt x="22" y="2"/>
                    </a:cubicBezTo>
                    <a:moveTo>
                      <a:pt x="22" y="2"/>
                    </a:moveTo>
                    <a:cubicBezTo>
                      <a:pt x="21" y="2"/>
                      <a:pt x="21" y="2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2" y="3"/>
                      <a:pt x="22" y="2"/>
                      <a:pt x="22" y="2"/>
                    </a:cubicBezTo>
                    <a:cubicBezTo>
                      <a:pt x="22" y="2"/>
                      <a:pt x="22" y="2"/>
                      <a:pt x="22" y="2"/>
                    </a:cubicBezTo>
                    <a:moveTo>
                      <a:pt x="38" y="1"/>
                    </a:moveTo>
                    <a:cubicBezTo>
                      <a:pt x="38" y="1"/>
                      <a:pt x="38" y="2"/>
                      <a:pt x="38" y="2"/>
                    </a:cubicBezTo>
                    <a:cubicBezTo>
                      <a:pt x="39" y="3"/>
                      <a:pt x="40" y="4"/>
                      <a:pt x="42" y="4"/>
                    </a:cubicBezTo>
                    <a:cubicBezTo>
                      <a:pt x="42" y="4"/>
                      <a:pt x="42" y="4"/>
                      <a:pt x="42" y="3"/>
                    </a:cubicBezTo>
                    <a:cubicBezTo>
                      <a:pt x="41" y="3"/>
                      <a:pt x="40" y="2"/>
                      <a:pt x="38" y="1"/>
                    </a:cubicBezTo>
                    <a:moveTo>
                      <a:pt x="21" y="1"/>
                    </a:moveTo>
                    <a:cubicBezTo>
                      <a:pt x="20" y="1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1" y="2"/>
                      <a:pt x="21" y="2"/>
                      <a:pt x="21" y="1"/>
                    </a:cubicBezTo>
                    <a:cubicBezTo>
                      <a:pt x="21" y="1"/>
                      <a:pt x="21" y="1"/>
                      <a:pt x="21" y="1"/>
                    </a:cubicBezTo>
                    <a:moveTo>
                      <a:pt x="50" y="1"/>
                    </a:moveTo>
                    <a:cubicBezTo>
                      <a:pt x="50" y="1"/>
                      <a:pt x="49" y="2"/>
                      <a:pt x="49" y="2"/>
                    </a:cubicBezTo>
                    <a:cubicBezTo>
                      <a:pt x="52" y="3"/>
                      <a:pt x="54" y="5"/>
                      <a:pt x="56" y="6"/>
                    </a:cubicBezTo>
                    <a:cubicBezTo>
                      <a:pt x="56" y="5"/>
                      <a:pt x="57" y="5"/>
                      <a:pt x="57" y="5"/>
                    </a:cubicBezTo>
                    <a:cubicBezTo>
                      <a:pt x="54" y="4"/>
                      <a:pt x="52" y="2"/>
                      <a:pt x="50" y="1"/>
                    </a:cubicBezTo>
                    <a:moveTo>
                      <a:pt x="140" y="1"/>
                    </a:move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1"/>
                      <a:pt x="140" y="1"/>
                      <a:pt x="140" y="1"/>
                    </a:cubicBezTo>
                    <a:moveTo>
                      <a:pt x="116" y="1"/>
                    </a:moveTo>
                    <a:cubicBezTo>
                      <a:pt x="114" y="3"/>
                      <a:pt x="113" y="5"/>
                      <a:pt x="112" y="7"/>
                    </a:cubicBezTo>
                    <a:cubicBezTo>
                      <a:pt x="113" y="8"/>
                      <a:pt x="115" y="9"/>
                      <a:pt x="117" y="10"/>
                    </a:cubicBezTo>
                    <a:cubicBezTo>
                      <a:pt x="118" y="8"/>
                      <a:pt x="119" y="5"/>
                      <a:pt x="120" y="3"/>
                    </a:cubicBezTo>
                    <a:cubicBezTo>
                      <a:pt x="116" y="1"/>
                      <a:pt x="116" y="1"/>
                      <a:pt x="116" y="1"/>
                    </a:cubicBezTo>
                    <a:moveTo>
                      <a:pt x="45" y="1"/>
                    </a:moveTo>
                    <a:cubicBezTo>
                      <a:pt x="45" y="1"/>
                      <a:pt x="44" y="2"/>
                      <a:pt x="44" y="3"/>
                    </a:cubicBezTo>
                    <a:cubicBezTo>
                      <a:pt x="44" y="3"/>
                      <a:pt x="44" y="4"/>
                      <a:pt x="45" y="4"/>
                    </a:cubicBezTo>
                    <a:cubicBezTo>
                      <a:pt x="45" y="3"/>
                      <a:pt x="46" y="2"/>
                      <a:pt x="46" y="1"/>
                    </a:cubicBezTo>
                    <a:cubicBezTo>
                      <a:pt x="46" y="1"/>
                      <a:pt x="45" y="1"/>
                      <a:pt x="45" y="1"/>
                    </a:cubicBezTo>
                    <a:moveTo>
                      <a:pt x="91" y="0"/>
                    </a:moveTo>
                    <a:cubicBezTo>
                      <a:pt x="91" y="1"/>
                      <a:pt x="91" y="1"/>
                      <a:pt x="90" y="1"/>
                    </a:cubicBezTo>
                    <a:cubicBezTo>
                      <a:pt x="93" y="3"/>
                      <a:pt x="95" y="4"/>
                      <a:pt x="98" y="6"/>
                    </a:cubicBezTo>
                    <a:cubicBezTo>
                      <a:pt x="98" y="6"/>
                      <a:pt x="99" y="5"/>
                      <a:pt x="99" y="5"/>
                    </a:cubicBezTo>
                    <a:cubicBezTo>
                      <a:pt x="96" y="3"/>
                      <a:pt x="94" y="2"/>
                      <a:pt x="91" y="0"/>
                    </a:cubicBezTo>
                    <a:moveTo>
                      <a:pt x="140" y="0"/>
                    </a:moveTo>
                    <a:cubicBezTo>
                      <a:pt x="140" y="1"/>
                      <a:pt x="139" y="1"/>
                      <a:pt x="139" y="1"/>
                    </a:cubicBezTo>
                    <a:cubicBezTo>
                      <a:pt x="139" y="1"/>
                      <a:pt x="139" y="1"/>
                      <a:pt x="139" y="1"/>
                    </a:cubicBezTo>
                    <a:cubicBezTo>
                      <a:pt x="140" y="1"/>
                      <a:pt x="140" y="1"/>
                      <a:pt x="140" y="1"/>
                    </a:cubicBezTo>
                    <a:cubicBezTo>
                      <a:pt x="140" y="0"/>
                      <a:pt x="140" y="0"/>
                      <a:pt x="14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8" name="Freeform 9943"/>
              <p:cNvSpPr>
                <a:spLocks noEditPoints="1"/>
              </p:cNvSpPr>
              <p:nvPr/>
            </p:nvSpPr>
            <p:spPr bwMode="auto">
              <a:xfrm>
                <a:off x="-252" y="3318"/>
                <a:ext cx="9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1 w 4"/>
                  <a:gd name="T5" fmla="*/ 6 h 6"/>
                  <a:gd name="T6" fmla="*/ 2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3 w 4"/>
                  <a:gd name="T15" fmla="*/ 3 h 6"/>
                  <a:gd name="T16" fmla="*/ 4 w 4"/>
                  <a:gd name="T17" fmla="*/ 1 h 6"/>
                  <a:gd name="T18" fmla="*/ 3 w 4"/>
                  <a:gd name="T19" fmla="*/ 1 h 6"/>
                  <a:gd name="T20" fmla="*/ 3 w 4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4"/>
                      <a:pt x="1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2" y="2"/>
                      <a:pt x="2" y="3"/>
                      <a:pt x="3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9" name="Freeform 9944"/>
              <p:cNvSpPr>
                <a:spLocks noEditPoints="1"/>
              </p:cNvSpPr>
              <p:nvPr/>
            </p:nvSpPr>
            <p:spPr bwMode="auto">
              <a:xfrm>
                <a:off x="-286" y="3318"/>
                <a:ext cx="45" cy="19"/>
              </a:xfrm>
              <a:custGeom>
                <a:avLst/>
                <a:gdLst>
                  <a:gd name="T0" fmla="*/ 15 w 19"/>
                  <a:gd name="T1" fmla="*/ 6 h 8"/>
                  <a:gd name="T2" fmla="*/ 15 w 19"/>
                  <a:gd name="T3" fmla="*/ 6 h 8"/>
                  <a:gd name="T4" fmla="*/ 15 w 19"/>
                  <a:gd name="T5" fmla="*/ 7 h 8"/>
                  <a:gd name="T6" fmla="*/ 16 w 19"/>
                  <a:gd name="T7" fmla="*/ 6 h 8"/>
                  <a:gd name="T8" fmla="*/ 15 w 19"/>
                  <a:gd name="T9" fmla="*/ 6 h 8"/>
                  <a:gd name="T10" fmla="*/ 17 w 19"/>
                  <a:gd name="T11" fmla="*/ 3 h 8"/>
                  <a:gd name="T12" fmla="*/ 16 w 19"/>
                  <a:gd name="T13" fmla="*/ 4 h 8"/>
                  <a:gd name="T14" fmla="*/ 17 w 19"/>
                  <a:gd name="T15" fmla="*/ 4 h 8"/>
                  <a:gd name="T16" fmla="*/ 17 w 19"/>
                  <a:gd name="T17" fmla="*/ 3 h 8"/>
                  <a:gd name="T18" fmla="*/ 17 w 19"/>
                  <a:gd name="T19" fmla="*/ 3 h 8"/>
                  <a:gd name="T20" fmla="*/ 19 w 19"/>
                  <a:gd name="T21" fmla="*/ 0 h 8"/>
                  <a:gd name="T22" fmla="*/ 18 w 19"/>
                  <a:gd name="T23" fmla="*/ 1 h 8"/>
                  <a:gd name="T24" fmla="*/ 19 w 19"/>
                  <a:gd name="T25" fmla="*/ 1 h 8"/>
                  <a:gd name="T26" fmla="*/ 19 w 19"/>
                  <a:gd name="T27" fmla="*/ 1 h 8"/>
                  <a:gd name="T28" fmla="*/ 19 w 19"/>
                  <a:gd name="T29" fmla="*/ 0 h 8"/>
                  <a:gd name="T30" fmla="*/ 4 w 19"/>
                  <a:gd name="T31" fmla="*/ 0 h 8"/>
                  <a:gd name="T32" fmla="*/ 0 w 19"/>
                  <a:gd name="T33" fmla="*/ 7 h 8"/>
                  <a:gd name="T34" fmla="*/ 2 w 19"/>
                  <a:gd name="T35" fmla="*/ 8 h 8"/>
                  <a:gd name="T36" fmla="*/ 6 w 19"/>
                  <a:gd name="T37" fmla="*/ 1 h 8"/>
                  <a:gd name="T38" fmla="*/ 4 w 19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8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7"/>
                      <a:pt x="15" y="7"/>
                    </a:cubicBezTo>
                    <a:cubicBezTo>
                      <a:pt x="15" y="7"/>
                      <a:pt x="16" y="7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moveTo>
                      <a:pt x="17" y="3"/>
                    </a:moveTo>
                    <a:cubicBezTo>
                      <a:pt x="17" y="3"/>
                      <a:pt x="17" y="4"/>
                      <a:pt x="16" y="4"/>
                    </a:cubicBezTo>
                    <a:cubicBezTo>
                      <a:pt x="16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moveTo>
                      <a:pt x="19" y="0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19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6"/>
                      <a:pt x="5" y="4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0" name="Freeform 9945"/>
              <p:cNvSpPr>
                <a:spLocks noEditPoints="1"/>
              </p:cNvSpPr>
              <p:nvPr/>
            </p:nvSpPr>
            <p:spPr bwMode="auto">
              <a:xfrm>
                <a:off x="-250" y="3320"/>
                <a:ext cx="9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5 h 5"/>
                  <a:gd name="T4" fmla="*/ 1 w 4"/>
                  <a:gd name="T5" fmla="*/ 5 h 5"/>
                  <a:gd name="T6" fmla="*/ 1 w 4"/>
                  <a:gd name="T7" fmla="*/ 5 h 5"/>
                  <a:gd name="T8" fmla="*/ 2 w 4"/>
                  <a:gd name="T9" fmla="*/ 3 h 5"/>
                  <a:gd name="T10" fmla="*/ 1 w 4"/>
                  <a:gd name="T11" fmla="*/ 3 h 5"/>
                  <a:gd name="T12" fmla="*/ 3 w 4"/>
                  <a:gd name="T13" fmla="*/ 0 h 5"/>
                  <a:gd name="T14" fmla="*/ 2 w 4"/>
                  <a:gd name="T15" fmla="*/ 2 h 5"/>
                  <a:gd name="T16" fmla="*/ 2 w 4"/>
                  <a:gd name="T17" fmla="*/ 2 h 5"/>
                  <a:gd name="T18" fmla="*/ 4 w 4"/>
                  <a:gd name="T19" fmla="*/ 0 h 5"/>
                  <a:gd name="T20" fmla="*/ 3 w 4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4"/>
                      <a:pt x="1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2" y="3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1" name="Freeform 9946"/>
              <p:cNvSpPr>
                <a:spLocks noEditPoints="1"/>
              </p:cNvSpPr>
              <p:nvPr/>
            </p:nvSpPr>
            <p:spPr bwMode="auto">
              <a:xfrm>
                <a:off x="-217" y="3318"/>
                <a:ext cx="9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4 h 5"/>
                  <a:gd name="T4" fmla="*/ 2 w 4"/>
                  <a:gd name="T5" fmla="*/ 5 h 5"/>
                  <a:gd name="T6" fmla="*/ 2 w 4"/>
                  <a:gd name="T7" fmla="*/ 4 h 5"/>
                  <a:gd name="T8" fmla="*/ 1 w 4"/>
                  <a:gd name="T9" fmla="*/ 3 h 5"/>
                  <a:gd name="T10" fmla="*/ 1 w 4"/>
                  <a:gd name="T11" fmla="*/ 2 h 5"/>
                  <a:gd name="T12" fmla="*/ 1 w 4"/>
                  <a:gd name="T13" fmla="*/ 3 h 5"/>
                  <a:gd name="T14" fmla="*/ 3 w 4"/>
                  <a:gd name="T15" fmla="*/ 4 h 5"/>
                  <a:gd name="T16" fmla="*/ 3 w 4"/>
                  <a:gd name="T17" fmla="*/ 3 h 5"/>
                  <a:gd name="T18" fmla="*/ 1 w 4"/>
                  <a:gd name="T19" fmla="*/ 2 h 5"/>
                  <a:gd name="T20" fmla="*/ 3 w 4"/>
                  <a:gd name="T21" fmla="*/ 0 h 5"/>
                  <a:gd name="T22" fmla="*/ 2 w 4"/>
                  <a:gd name="T23" fmla="*/ 1 h 5"/>
                  <a:gd name="T24" fmla="*/ 3 w 4"/>
                  <a:gd name="T25" fmla="*/ 2 h 5"/>
                  <a:gd name="T26" fmla="*/ 4 w 4"/>
                  <a:gd name="T27" fmla="*/ 1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3"/>
                      <a:pt x="1" y="4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2" y="5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3"/>
                      <a:pt x="1" y="3"/>
                    </a:cubicBezTo>
                    <a:cubicBezTo>
                      <a:pt x="2" y="3"/>
                      <a:pt x="2" y="3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2" y="3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2" name="Freeform 9947"/>
              <p:cNvSpPr>
                <a:spLocks noEditPoints="1"/>
              </p:cNvSpPr>
              <p:nvPr/>
            </p:nvSpPr>
            <p:spPr bwMode="auto">
              <a:xfrm>
                <a:off x="-215" y="3320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2 h 3"/>
                  <a:gd name="T4" fmla="*/ 1 w 2"/>
                  <a:gd name="T5" fmla="*/ 3 h 3"/>
                  <a:gd name="T6" fmla="*/ 2 w 2"/>
                  <a:gd name="T7" fmla="*/ 3 h 3"/>
                  <a:gd name="T8" fmla="*/ 0 w 2"/>
                  <a:gd name="T9" fmla="*/ 2 h 3"/>
                  <a:gd name="T10" fmla="*/ 1 w 2"/>
                  <a:gd name="T11" fmla="*/ 0 h 3"/>
                  <a:gd name="T12" fmla="*/ 0 w 2"/>
                  <a:gd name="T13" fmla="*/ 1 h 3"/>
                  <a:gd name="T14" fmla="*/ 2 w 2"/>
                  <a:gd name="T15" fmla="*/ 2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3" name="Freeform 9948"/>
              <p:cNvSpPr>
                <a:spLocks noEditPoints="1"/>
              </p:cNvSpPr>
              <p:nvPr/>
            </p:nvSpPr>
            <p:spPr bwMode="auto">
              <a:xfrm>
                <a:off x="-248" y="3320"/>
                <a:ext cx="12" cy="17"/>
              </a:xfrm>
              <a:custGeom>
                <a:avLst/>
                <a:gdLst>
                  <a:gd name="T0" fmla="*/ 0 w 5"/>
                  <a:gd name="T1" fmla="*/ 6 h 7"/>
                  <a:gd name="T2" fmla="*/ 0 w 5"/>
                  <a:gd name="T3" fmla="*/ 6 h 7"/>
                  <a:gd name="T4" fmla="*/ 1 w 5"/>
                  <a:gd name="T5" fmla="*/ 7 h 7"/>
                  <a:gd name="T6" fmla="*/ 1 w 5"/>
                  <a:gd name="T7" fmla="*/ 6 h 7"/>
                  <a:gd name="T8" fmla="*/ 0 w 5"/>
                  <a:gd name="T9" fmla="*/ 6 h 7"/>
                  <a:gd name="T10" fmla="*/ 2 w 5"/>
                  <a:gd name="T11" fmla="*/ 2 h 7"/>
                  <a:gd name="T12" fmla="*/ 1 w 5"/>
                  <a:gd name="T13" fmla="*/ 4 h 7"/>
                  <a:gd name="T14" fmla="*/ 2 w 5"/>
                  <a:gd name="T15" fmla="*/ 4 h 7"/>
                  <a:gd name="T16" fmla="*/ 3 w 5"/>
                  <a:gd name="T17" fmla="*/ 3 h 7"/>
                  <a:gd name="T18" fmla="*/ 2 w 5"/>
                  <a:gd name="T19" fmla="*/ 2 h 7"/>
                  <a:gd name="T20" fmla="*/ 3 w 5"/>
                  <a:gd name="T21" fmla="*/ 0 h 7"/>
                  <a:gd name="T22" fmla="*/ 3 w 5"/>
                  <a:gd name="T23" fmla="*/ 0 h 7"/>
                  <a:gd name="T24" fmla="*/ 4 w 5"/>
                  <a:gd name="T25" fmla="*/ 1 h 7"/>
                  <a:gd name="T26" fmla="*/ 5 w 5"/>
                  <a:gd name="T27" fmla="*/ 1 h 7"/>
                  <a:gd name="T28" fmla="*/ 3 w 5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1" y="7"/>
                      <a:pt x="1" y="7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moveTo>
                      <a:pt x="2" y="2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3"/>
                    </a:cubicBezTo>
                    <a:cubicBezTo>
                      <a:pt x="3" y="3"/>
                      <a:pt x="2" y="3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4" name="Freeform 9949"/>
              <p:cNvSpPr>
                <a:spLocks noEditPoints="1"/>
              </p:cNvSpPr>
              <p:nvPr/>
            </p:nvSpPr>
            <p:spPr bwMode="auto">
              <a:xfrm>
                <a:off x="-248" y="3320"/>
                <a:ext cx="10" cy="15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6 h 6"/>
                  <a:gd name="T4" fmla="*/ 1 w 4"/>
                  <a:gd name="T5" fmla="*/ 6 h 6"/>
                  <a:gd name="T6" fmla="*/ 2 w 4"/>
                  <a:gd name="T7" fmla="*/ 4 h 6"/>
                  <a:gd name="T8" fmla="*/ 1 w 4"/>
                  <a:gd name="T9" fmla="*/ 4 h 6"/>
                  <a:gd name="T10" fmla="*/ 3 w 4"/>
                  <a:gd name="T11" fmla="*/ 0 h 6"/>
                  <a:gd name="T12" fmla="*/ 2 w 4"/>
                  <a:gd name="T13" fmla="*/ 2 h 6"/>
                  <a:gd name="T14" fmla="*/ 3 w 4"/>
                  <a:gd name="T15" fmla="*/ 3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5" name="Freeform 9950"/>
              <p:cNvSpPr>
                <a:spLocks noEditPoints="1"/>
              </p:cNvSpPr>
              <p:nvPr/>
            </p:nvSpPr>
            <p:spPr bwMode="auto">
              <a:xfrm>
                <a:off x="-281" y="3320"/>
                <a:ext cx="310" cy="24"/>
              </a:xfrm>
              <a:custGeom>
                <a:avLst/>
                <a:gdLst>
                  <a:gd name="T0" fmla="*/ 30 w 131"/>
                  <a:gd name="T1" fmla="*/ 4 h 10"/>
                  <a:gd name="T2" fmla="*/ 30 w 131"/>
                  <a:gd name="T3" fmla="*/ 4 h 10"/>
                  <a:gd name="T4" fmla="*/ 34 w 131"/>
                  <a:gd name="T5" fmla="*/ 7 h 10"/>
                  <a:gd name="T6" fmla="*/ 34 w 131"/>
                  <a:gd name="T7" fmla="*/ 6 h 10"/>
                  <a:gd name="T8" fmla="*/ 32 w 131"/>
                  <a:gd name="T9" fmla="*/ 4 h 10"/>
                  <a:gd name="T10" fmla="*/ 30 w 131"/>
                  <a:gd name="T11" fmla="*/ 4 h 10"/>
                  <a:gd name="T12" fmla="*/ 31 w 131"/>
                  <a:gd name="T13" fmla="*/ 3 h 10"/>
                  <a:gd name="T14" fmla="*/ 31 w 131"/>
                  <a:gd name="T15" fmla="*/ 3 h 10"/>
                  <a:gd name="T16" fmla="*/ 35 w 131"/>
                  <a:gd name="T17" fmla="*/ 6 h 10"/>
                  <a:gd name="T18" fmla="*/ 35 w 131"/>
                  <a:gd name="T19" fmla="*/ 5 h 10"/>
                  <a:gd name="T20" fmla="*/ 31 w 131"/>
                  <a:gd name="T21" fmla="*/ 3 h 10"/>
                  <a:gd name="T22" fmla="*/ 32 w 131"/>
                  <a:gd name="T23" fmla="*/ 1 h 10"/>
                  <a:gd name="T24" fmla="*/ 31 w 131"/>
                  <a:gd name="T25" fmla="*/ 2 h 10"/>
                  <a:gd name="T26" fmla="*/ 35 w 131"/>
                  <a:gd name="T27" fmla="*/ 4 h 10"/>
                  <a:gd name="T28" fmla="*/ 36 w 131"/>
                  <a:gd name="T29" fmla="*/ 3 h 10"/>
                  <a:gd name="T30" fmla="*/ 32 w 131"/>
                  <a:gd name="T31" fmla="*/ 1 h 10"/>
                  <a:gd name="T32" fmla="*/ 130 w 131"/>
                  <a:gd name="T33" fmla="*/ 1 h 10"/>
                  <a:gd name="T34" fmla="*/ 129 w 131"/>
                  <a:gd name="T35" fmla="*/ 2 h 10"/>
                  <a:gd name="T36" fmla="*/ 129 w 131"/>
                  <a:gd name="T37" fmla="*/ 2 h 10"/>
                  <a:gd name="T38" fmla="*/ 130 w 131"/>
                  <a:gd name="T39" fmla="*/ 3 h 10"/>
                  <a:gd name="T40" fmla="*/ 131 w 131"/>
                  <a:gd name="T41" fmla="*/ 1 h 10"/>
                  <a:gd name="T42" fmla="*/ 130 w 131"/>
                  <a:gd name="T43" fmla="*/ 1 h 10"/>
                  <a:gd name="T44" fmla="*/ 5 w 131"/>
                  <a:gd name="T45" fmla="*/ 1 h 10"/>
                  <a:gd name="T46" fmla="*/ 0 w 131"/>
                  <a:gd name="T47" fmla="*/ 8 h 10"/>
                  <a:gd name="T48" fmla="*/ 0 w 131"/>
                  <a:gd name="T49" fmla="*/ 8 h 10"/>
                  <a:gd name="T50" fmla="*/ 5 w 131"/>
                  <a:gd name="T51" fmla="*/ 1 h 10"/>
                  <a:gd name="T52" fmla="*/ 5 w 131"/>
                  <a:gd name="T53" fmla="*/ 1 h 10"/>
                  <a:gd name="T54" fmla="*/ 22 w 131"/>
                  <a:gd name="T55" fmla="*/ 0 h 10"/>
                  <a:gd name="T56" fmla="*/ 21 w 131"/>
                  <a:gd name="T57" fmla="*/ 1 h 10"/>
                  <a:gd name="T58" fmla="*/ 22 w 131"/>
                  <a:gd name="T59" fmla="*/ 2 h 10"/>
                  <a:gd name="T60" fmla="*/ 23 w 131"/>
                  <a:gd name="T61" fmla="*/ 1 h 10"/>
                  <a:gd name="T62" fmla="*/ 22 w 131"/>
                  <a:gd name="T63" fmla="*/ 0 h 10"/>
                  <a:gd name="T64" fmla="*/ 117 w 131"/>
                  <a:gd name="T65" fmla="*/ 0 h 10"/>
                  <a:gd name="T66" fmla="*/ 114 w 131"/>
                  <a:gd name="T67" fmla="*/ 6 h 10"/>
                  <a:gd name="T68" fmla="*/ 119 w 131"/>
                  <a:gd name="T69" fmla="*/ 9 h 10"/>
                  <a:gd name="T70" fmla="*/ 122 w 131"/>
                  <a:gd name="T71" fmla="*/ 3 h 10"/>
                  <a:gd name="T72" fmla="*/ 117 w 131"/>
                  <a:gd name="T73" fmla="*/ 0 h 10"/>
                  <a:gd name="T74" fmla="*/ 39 w 131"/>
                  <a:gd name="T75" fmla="*/ 0 h 10"/>
                  <a:gd name="T76" fmla="*/ 38 w 131"/>
                  <a:gd name="T77" fmla="*/ 1 h 10"/>
                  <a:gd name="T78" fmla="*/ 40 w 131"/>
                  <a:gd name="T79" fmla="*/ 2 h 10"/>
                  <a:gd name="T80" fmla="*/ 40 w 131"/>
                  <a:gd name="T81" fmla="*/ 1 h 10"/>
                  <a:gd name="T82" fmla="*/ 39 w 131"/>
                  <a:gd name="T83" fmla="*/ 0 h 10"/>
                  <a:gd name="T84" fmla="*/ 66 w 131"/>
                  <a:gd name="T85" fmla="*/ 0 h 10"/>
                  <a:gd name="T86" fmla="*/ 63 w 131"/>
                  <a:gd name="T87" fmla="*/ 5 h 10"/>
                  <a:gd name="T88" fmla="*/ 71 w 131"/>
                  <a:gd name="T89" fmla="*/ 10 h 10"/>
                  <a:gd name="T90" fmla="*/ 74 w 131"/>
                  <a:gd name="T91" fmla="*/ 5 h 10"/>
                  <a:gd name="T92" fmla="*/ 66 w 131"/>
                  <a:gd name="T93" fmla="*/ 0 h 10"/>
                  <a:gd name="T94" fmla="*/ 85 w 131"/>
                  <a:gd name="T95" fmla="*/ 0 h 10"/>
                  <a:gd name="T96" fmla="*/ 82 w 131"/>
                  <a:gd name="T97" fmla="*/ 5 h 10"/>
                  <a:gd name="T98" fmla="*/ 90 w 131"/>
                  <a:gd name="T99" fmla="*/ 9 h 10"/>
                  <a:gd name="T100" fmla="*/ 93 w 131"/>
                  <a:gd name="T101" fmla="*/ 4 h 10"/>
                  <a:gd name="T102" fmla="*/ 85 w 131"/>
                  <a:gd name="T103" fmla="*/ 0 h 10"/>
                  <a:gd name="T104" fmla="*/ 33 w 131"/>
                  <a:gd name="T105" fmla="*/ 0 h 10"/>
                  <a:gd name="T106" fmla="*/ 32 w 131"/>
                  <a:gd name="T107" fmla="*/ 1 h 10"/>
                  <a:gd name="T108" fmla="*/ 36 w 131"/>
                  <a:gd name="T109" fmla="*/ 3 h 10"/>
                  <a:gd name="T110" fmla="*/ 37 w 131"/>
                  <a:gd name="T111" fmla="*/ 2 h 10"/>
                  <a:gd name="T112" fmla="*/ 33 w 131"/>
                  <a:gd name="T1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31" h="10">
                    <a:moveTo>
                      <a:pt x="30" y="4"/>
                    </a:moveTo>
                    <a:cubicBezTo>
                      <a:pt x="30" y="4"/>
                      <a:pt x="30" y="4"/>
                      <a:pt x="30" y="4"/>
                    </a:cubicBezTo>
                    <a:cubicBezTo>
                      <a:pt x="31" y="5"/>
                      <a:pt x="33" y="6"/>
                      <a:pt x="34" y="7"/>
                    </a:cubicBezTo>
                    <a:cubicBezTo>
                      <a:pt x="34" y="7"/>
                      <a:pt x="34" y="6"/>
                      <a:pt x="34" y="6"/>
                    </a:cubicBezTo>
                    <a:cubicBezTo>
                      <a:pt x="34" y="5"/>
                      <a:pt x="33" y="5"/>
                      <a:pt x="32" y="4"/>
                    </a:cubicBezTo>
                    <a:cubicBezTo>
                      <a:pt x="31" y="4"/>
                      <a:pt x="31" y="4"/>
                      <a:pt x="30" y="4"/>
                    </a:cubicBezTo>
                    <a:moveTo>
                      <a:pt x="31" y="3"/>
                    </a:moveTo>
                    <a:cubicBezTo>
                      <a:pt x="31" y="3"/>
                      <a:pt x="31" y="3"/>
                      <a:pt x="31" y="3"/>
                    </a:cubicBezTo>
                    <a:cubicBezTo>
                      <a:pt x="32" y="4"/>
                      <a:pt x="33" y="5"/>
                      <a:pt x="35" y="6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3" y="4"/>
                      <a:pt x="32" y="4"/>
                      <a:pt x="31" y="3"/>
                    </a:cubicBezTo>
                    <a:moveTo>
                      <a:pt x="32" y="1"/>
                    </a:moveTo>
                    <a:cubicBezTo>
                      <a:pt x="32" y="1"/>
                      <a:pt x="31" y="2"/>
                      <a:pt x="31" y="2"/>
                    </a:cubicBezTo>
                    <a:cubicBezTo>
                      <a:pt x="33" y="3"/>
                      <a:pt x="34" y="4"/>
                      <a:pt x="35" y="4"/>
                    </a:cubicBezTo>
                    <a:cubicBezTo>
                      <a:pt x="36" y="4"/>
                      <a:pt x="36" y="4"/>
                      <a:pt x="36" y="3"/>
                    </a:cubicBezTo>
                    <a:cubicBezTo>
                      <a:pt x="35" y="3"/>
                      <a:pt x="33" y="2"/>
                      <a:pt x="32" y="1"/>
                    </a:cubicBezTo>
                    <a:moveTo>
                      <a:pt x="130" y="1"/>
                    </a:moveTo>
                    <a:cubicBezTo>
                      <a:pt x="130" y="1"/>
                      <a:pt x="129" y="1"/>
                      <a:pt x="129" y="2"/>
                    </a:cubicBezTo>
                    <a:cubicBezTo>
                      <a:pt x="129" y="2"/>
                      <a:pt x="129" y="2"/>
                      <a:pt x="129" y="2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0" y="2"/>
                      <a:pt x="130" y="2"/>
                      <a:pt x="131" y="1"/>
                    </a:cubicBezTo>
                    <a:cubicBezTo>
                      <a:pt x="130" y="1"/>
                      <a:pt x="130" y="1"/>
                      <a:pt x="130" y="1"/>
                    </a:cubicBezTo>
                    <a:moveTo>
                      <a:pt x="5" y="1"/>
                    </a:moveTo>
                    <a:cubicBezTo>
                      <a:pt x="3" y="3"/>
                      <a:pt x="2" y="5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6"/>
                      <a:pt x="3" y="3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22" y="0"/>
                    </a:moveTo>
                    <a:cubicBezTo>
                      <a:pt x="22" y="1"/>
                      <a:pt x="21" y="1"/>
                      <a:pt x="21" y="1"/>
                    </a:cubicBezTo>
                    <a:cubicBezTo>
                      <a:pt x="21" y="2"/>
                      <a:pt x="22" y="2"/>
                      <a:pt x="22" y="2"/>
                    </a:cubicBezTo>
                    <a:cubicBezTo>
                      <a:pt x="22" y="2"/>
                      <a:pt x="23" y="1"/>
                      <a:pt x="23" y="1"/>
                    </a:cubicBezTo>
                    <a:cubicBezTo>
                      <a:pt x="23" y="1"/>
                      <a:pt x="22" y="0"/>
                      <a:pt x="22" y="0"/>
                    </a:cubicBezTo>
                    <a:moveTo>
                      <a:pt x="117" y="0"/>
                    </a:moveTo>
                    <a:cubicBezTo>
                      <a:pt x="116" y="2"/>
                      <a:pt x="115" y="4"/>
                      <a:pt x="114" y="6"/>
                    </a:cubicBezTo>
                    <a:cubicBezTo>
                      <a:pt x="115" y="7"/>
                      <a:pt x="117" y="8"/>
                      <a:pt x="119" y="9"/>
                    </a:cubicBezTo>
                    <a:cubicBezTo>
                      <a:pt x="120" y="7"/>
                      <a:pt x="121" y="5"/>
                      <a:pt x="122" y="3"/>
                    </a:cubicBezTo>
                    <a:cubicBezTo>
                      <a:pt x="117" y="0"/>
                      <a:pt x="117" y="0"/>
                      <a:pt x="117" y="0"/>
                    </a:cubicBezTo>
                    <a:moveTo>
                      <a:pt x="39" y="0"/>
                    </a:moveTo>
                    <a:cubicBezTo>
                      <a:pt x="39" y="0"/>
                      <a:pt x="39" y="1"/>
                      <a:pt x="38" y="1"/>
                    </a:cubicBezTo>
                    <a:cubicBezTo>
                      <a:pt x="39" y="1"/>
                      <a:pt x="39" y="1"/>
                      <a:pt x="40" y="2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0" y="0"/>
                      <a:pt x="39" y="0"/>
                      <a:pt x="39" y="0"/>
                    </a:cubicBezTo>
                    <a:moveTo>
                      <a:pt x="66" y="0"/>
                    </a:moveTo>
                    <a:cubicBezTo>
                      <a:pt x="63" y="5"/>
                      <a:pt x="63" y="5"/>
                      <a:pt x="63" y="5"/>
                    </a:cubicBezTo>
                    <a:cubicBezTo>
                      <a:pt x="66" y="7"/>
                      <a:pt x="69" y="8"/>
                      <a:pt x="71" y="10"/>
                    </a:cubicBezTo>
                    <a:cubicBezTo>
                      <a:pt x="72" y="8"/>
                      <a:pt x="73" y="6"/>
                      <a:pt x="74" y="5"/>
                    </a:cubicBezTo>
                    <a:cubicBezTo>
                      <a:pt x="72" y="3"/>
                      <a:pt x="69" y="2"/>
                      <a:pt x="66" y="0"/>
                    </a:cubicBezTo>
                    <a:moveTo>
                      <a:pt x="85" y="0"/>
                    </a:moveTo>
                    <a:cubicBezTo>
                      <a:pt x="84" y="1"/>
                      <a:pt x="83" y="3"/>
                      <a:pt x="82" y="5"/>
                    </a:cubicBezTo>
                    <a:cubicBezTo>
                      <a:pt x="85" y="6"/>
                      <a:pt x="87" y="8"/>
                      <a:pt x="90" y="9"/>
                    </a:cubicBezTo>
                    <a:cubicBezTo>
                      <a:pt x="91" y="8"/>
                      <a:pt x="92" y="6"/>
                      <a:pt x="93" y="4"/>
                    </a:cubicBezTo>
                    <a:cubicBezTo>
                      <a:pt x="85" y="0"/>
                      <a:pt x="85" y="0"/>
                      <a:pt x="85" y="0"/>
                    </a:cubicBezTo>
                    <a:moveTo>
                      <a:pt x="33" y="0"/>
                    </a:moveTo>
                    <a:cubicBezTo>
                      <a:pt x="32" y="0"/>
                      <a:pt x="32" y="0"/>
                      <a:pt x="32" y="1"/>
                    </a:cubicBezTo>
                    <a:cubicBezTo>
                      <a:pt x="33" y="2"/>
                      <a:pt x="35" y="3"/>
                      <a:pt x="36" y="3"/>
                    </a:cubicBezTo>
                    <a:cubicBezTo>
                      <a:pt x="36" y="3"/>
                      <a:pt x="36" y="3"/>
                      <a:pt x="37" y="2"/>
                    </a:cubicBezTo>
                    <a:cubicBezTo>
                      <a:pt x="35" y="1"/>
                      <a:pt x="34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6" name="Freeform 9951"/>
              <p:cNvSpPr>
                <a:spLocks noEditPoints="1"/>
              </p:cNvSpPr>
              <p:nvPr/>
            </p:nvSpPr>
            <p:spPr bwMode="auto">
              <a:xfrm>
                <a:off x="-210" y="3325"/>
                <a:ext cx="12" cy="10"/>
              </a:xfrm>
              <a:custGeom>
                <a:avLst/>
                <a:gdLst>
                  <a:gd name="T0" fmla="*/ 1 w 5"/>
                  <a:gd name="T1" fmla="*/ 1 h 4"/>
                  <a:gd name="T2" fmla="*/ 0 w 5"/>
                  <a:gd name="T3" fmla="*/ 2 h 4"/>
                  <a:gd name="T4" fmla="*/ 2 w 5"/>
                  <a:gd name="T5" fmla="*/ 2 h 4"/>
                  <a:gd name="T6" fmla="*/ 4 w 5"/>
                  <a:gd name="T7" fmla="*/ 4 h 4"/>
                  <a:gd name="T8" fmla="*/ 5 w 5"/>
                  <a:gd name="T9" fmla="*/ 4 h 4"/>
                  <a:gd name="T10" fmla="*/ 1 w 5"/>
                  <a:gd name="T11" fmla="*/ 1 h 4"/>
                  <a:gd name="T12" fmla="*/ 1 w 5"/>
                  <a:gd name="T13" fmla="*/ 0 h 4"/>
                  <a:gd name="T14" fmla="*/ 1 w 5"/>
                  <a:gd name="T15" fmla="*/ 1 h 4"/>
                  <a:gd name="T16" fmla="*/ 5 w 5"/>
                  <a:gd name="T17" fmla="*/ 3 h 4"/>
                  <a:gd name="T18" fmla="*/ 5 w 5"/>
                  <a:gd name="T19" fmla="*/ 2 h 4"/>
                  <a:gd name="T20" fmla="*/ 1 w 5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4">
                    <a:moveTo>
                      <a:pt x="1" y="1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3" y="3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2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7" name="Freeform 9952"/>
              <p:cNvSpPr>
                <a:spLocks noEditPoints="1"/>
              </p:cNvSpPr>
              <p:nvPr/>
            </p:nvSpPr>
            <p:spPr bwMode="auto">
              <a:xfrm>
                <a:off x="-241" y="3323"/>
                <a:ext cx="187" cy="16"/>
              </a:xfrm>
              <a:custGeom>
                <a:avLst/>
                <a:gdLst>
                  <a:gd name="T0" fmla="*/ 0 w 79"/>
                  <a:gd name="T1" fmla="*/ 7 h 7"/>
                  <a:gd name="T2" fmla="*/ 0 w 79"/>
                  <a:gd name="T3" fmla="*/ 7 h 7"/>
                  <a:gd name="T4" fmla="*/ 1 w 79"/>
                  <a:gd name="T5" fmla="*/ 7 h 7"/>
                  <a:gd name="T6" fmla="*/ 1 w 79"/>
                  <a:gd name="T7" fmla="*/ 7 h 7"/>
                  <a:gd name="T8" fmla="*/ 0 w 79"/>
                  <a:gd name="T9" fmla="*/ 7 h 7"/>
                  <a:gd name="T10" fmla="*/ 2 w 79"/>
                  <a:gd name="T11" fmla="*/ 3 h 7"/>
                  <a:gd name="T12" fmla="*/ 1 w 79"/>
                  <a:gd name="T13" fmla="*/ 5 h 7"/>
                  <a:gd name="T14" fmla="*/ 3 w 79"/>
                  <a:gd name="T15" fmla="*/ 5 h 7"/>
                  <a:gd name="T16" fmla="*/ 3 w 79"/>
                  <a:gd name="T17" fmla="*/ 4 h 7"/>
                  <a:gd name="T18" fmla="*/ 3 w 79"/>
                  <a:gd name="T19" fmla="*/ 4 h 7"/>
                  <a:gd name="T20" fmla="*/ 2 w 79"/>
                  <a:gd name="T21" fmla="*/ 3 h 7"/>
                  <a:gd name="T22" fmla="*/ 4 w 79"/>
                  <a:gd name="T23" fmla="*/ 1 h 7"/>
                  <a:gd name="T24" fmla="*/ 3 w 79"/>
                  <a:gd name="T25" fmla="*/ 2 h 7"/>
                  <a:gd name="T26" fmla="*/ 4 w 79"/>
                  <a:gd name="T27" fmla="*/ 2 h 7"/>
                  <a:gd name="T28" fmla="*/ 5 w 79"/>
                  <a:gd name="T29" fmla="*/ 2 h 7"/>
                  <a:gd name="T30" fmla="*/ 4 w 79"/>
                  <a:gd name="T31" fmla="*/ 1 h 7"/>
                  <a:gd name="T32" fmla="*/ 78 w 79"/>
                  <a:gd name="T33" fmla="*/ 0 h 7"/>
                  <a:gd name="T34" fmla="*/ 77 w 79"/>
                  <a:gd name="T35" fmla="*/ 1 h 7"/>
                  <a:gd name="T36" fmla="*/ 79 w 79"/>
                  <a:gd name="T37" fmla="*/ 2 h 7"/>
                  <a:gd name="T38" fmla="*/ 79 w 79"/>
                  <a:gd name="T39" fmla="*/ 1 h 7"/>
                  <a:gd name="T40" fmla="*/ 78 w 79"/>
                  <a:gd name="T4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9" h="7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2" y="3"/>
                    </a:moveTo>
                    <a:cubicBezTo>
                      <a:pt x="2" y="4"/>
                      <a:pt x="2" y="4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2" y="3"/>
                    </a:cubicBezTo>
                    <a:moveTo>
                      <a:pt x="4" y="1"/>
                    </a:moveTo>
                    <a:cubicBezTo>
                      <a:pt x="4" y="1"/>
                      <a:pt x="3" y="1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1"/>
                      <a:pt x="4" y="1"/>
                    </a:cubicBezTo>
                    <a:moveTo>
                      <a:pt x="78" y="0"/>
                    </a:moveTo>
                    <a:cubicBezTo>
                      <a:pt x="78" y="0"/>
                      <a:pt x="78" y="1"/>
                      <a:pt x="77" y="1"/>
                    </a:cubicBezTo>
                    <a:cubicBezTo>
                      <a:pt x="78" y="2"/>
                      <a:pt x="78" y="2"/>
                      <a:pt x="79" y="2"/>
                    </a:cubicBezTo>
                    <a:cubicBezTo>
                      <a:pt x="79" y="2"/>
                      <a:pt x="79" y="1"/>
                      <a:pt x="79" y="1"/>
                    </a:cubicBezTo>
                    <a:cubicBezTo>
                      <a:pt x="79" y="0"/>
                      <a:pt x="79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8" name="Freeform 9953"/>
              <p:cNvSpPr>
                <a:spLocks noEditPoints="1"/>
              </p:cNvSpPr>
              <p:nvPr/>
            </p:nvSpPr>
            <p:spPr bwMode="auto">
              <a:xfrm>
                <a:off x="-241" y="3327"/>
                <a:ext cx="10" cy="12"/>
              </a:xfrm>
              <a:custGeom>
                <a:avLst/>
                <a:gdLst>
                  <a:gd name="T0" fmla="*/ 1 w 4"/>
                  <a:gd name="T1" fmla="*/ 3 h 5"/>
                  <a:gd name="T2" fmla="*/ 0 w 4"/>
                  <a:gd name="T3" fmla="*/ 5 h 5"/>
                  <a:gd name="T4" fmla="*/ 1 w 4"/>
                  <a:gd name="T5" fmla="*/ 5 h 5"/>
                  <a:gd name="T6" fmla="*/ 3 w 4"/>
                  <a:gd name="T7" fmla="*/ 3 h 5"/>
                  <a:gd name="T8" fmla="*/ 1 w 4"/>
                  <a:gd name="T9" fmla="*/ 3 h 5"/>
                  <a:gd name="T10" fmla="*/ 3 w 4"/>
                  <a:gd name="T11" fmla="*/ 0 h 5"/>
                  <a:gd name="T12" fmla="*/ 2 w 4"/>
                  <a:gd name="T13" fmla="*/ 1 h 5"/>
                  <a:gd name="T14" fmla="*/ 3 w 4"/>
                  <a:gd name="T15" fmla="*/ 2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3"/>
                    </a:moveTo>
                    <a:cubicBezTo>
                      <a:pt x="1" y="3"/>
                      <a:pt x="1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3" name="Group 10155"/>
            <p:cNvGrpSpPr>
              <a:grpSpLocks/>
            </p:cNvGrpSpPr>
            <p:nvPr/>
          </p:nvGrpSpPr>
          <p:grpSpPr bwMode="auto">
            <a:xfrm>
              <a:off x="-903296" y="5278416"/>
              <a:ext cx="1023950" cy="966784"/>
              <a:chOff x="-569" y="3325"/>
              <a:chExt cx="645" cy="609"/>
            </a:xfrm>
            <a:solidFill>
              <a:schemeClr val="bg1"/>
            </a:solidFill>
          </p:grpSpPr>
          <p:sp>
            <p:nvSpPr>
              <p:cNvPr id="539" name="Freeform 9955"/>
              <p:cNvSpPr>
                <a:spLocks noEditPoints="1"/>
              </p:cNvSpPr>
              <p:nvPr/>
            </p:nvSpPr>
            <p:spPr bwMode="auto">
              <a:xfrm>
                <a:off x="-219" y="3325"/>
                <a:ext cx="255" cy="14"/>
              </a:xfrm>
              <a:custGeom>
                <a:avLst/>
                <a:gdLst>
                  <a:gd name="T0" fmla="*/ 9 w 108"/>
                  <a:gd name="T1" fmla="*/ 4 h 6"/>
                  <a:gd name="T2" fmla="*/ 9 w 108"/>
                  <a:gd name="T3" fmla="*/ 5 h 6"/>
                  <a:gd name="T4" fmla="*/ 10 w 108"/>
                  <a:gd name="T5" fmla="*/ 6 h 6"/>
                  <a:gd name="T6" fmla="*/ 11 w 108"/>
                  <a:gd name="T7" fmla="*/ 5 h 6"/>
                  <a:gd name="T8" fmla="*/ 9 w 108"/>
                  <a:gd name="T9" fmla="*/ 4 h 6"/>
                  <a:gd name="T10" fmla="*/ 10 w 108"/>
                  <a:gd name="T11" fmla="*/ 4 h 6"/>
                  <a:gd name="T12" fmla="*/ 9 w 108"/>
                  <a:gd name="T13" fmla="*/ 4 h 6"/>
                  <a:gd name="T14" fmla="*/ 11 w 108"/>
                  <a:gd name="T15" fmla="*/ 5 h 6"/>
                  <a:gd name="T16" fmla="*/ 11 w 108"/>
                  <a:gd name="T17" fmla="*/ 5 h 6"/>
                  <a:gd name="T18" fmla="*/ 10 w 108"/>
                  <a:gd name="T19" fmla="*/ 4 h 6"/>
                  <a:gd name="T20" fmla="*/ 11 w 108"/>
                  <a:gd name="T21" fmla="*/ 2 h 6"/>
                  <a:gd name="T22" fmla="*/ 10 w 108"/>
                  <a:gd name="T23" fmla="*/ 3 h 6"/>
                  <a:gd name="T24" fmla="*/ 11 w 108"/>
                  <a:gd name="T25" fmla="*/ 4 h 6"/>
                  <a:gd name="T26" fmla="*/ 12 w 108"/>
                  <a:gd name="T27" fmla="*/ 3 h 6"/>
                  <a:gd name="T28" fmla="*/ 11 w 108"/>
                  <a:gd name="T29" fmla="*/ 2 h 6"/>
                  <a:gd name="T30" fmla="*/ 1 w 108"/>
                  <a:gd name="T31" fmla="*/ 1 h 6"/>
                  <a:gd name="T32" fmla="*/ 0 w 108"/>
                  <a:gd name="T33" fmla="*/ 3 h 6"/>
                  <a:gd name="T34" fmla="*/ 2 w 108"/>
                  <a:gd name="T35" fmla="*/ 4 h 6"/>
                  <a:gd name="T36" fmla="*/ 3 w 108"/>
                  <a:gd name="T37" fmla="*/ 2 h 6"/>
                  <a:gd name="T38" fmla="*/ 1 w 108"/>
                  <a:gd name="T39" fmla="*/ 1 h 6"/>
                  <a:gd name="T40" fmla="*/ 73 w 108"/>
                  <a:gd name="T41" fmla="*/ 1 h 6"/>
                  <a:gd name="T42" fmla="*/ 72 w 108"/>
                  <a:gd name="T43" fmla="*/ 2 h 6"/>
                  <a:gd name="T44" fmla="*/ 72 w 108"/>
                  <a:gd name="T45" fmla="*/ 3 h 6"/>
                  <a:gd name="T46" fmla="*/ 78 w 108"/>
                  <a:gd name="T47" fmla="*/ 6 h 6"/>
                  <a:gd name="T48" fmla="*/ 79 w 108"/>
                  <a:gd name="T49" fmla="*/ 4 h 6"/>
                  <a:gd name="T50" fmla="*/ 73 w 108"/>
                  <a:gd name="T51" fmla="*/ 1 h 6"/>
                  <a:gd name="T52" fmla="*/ 11 w 108"/>
                  <a:gd name="T53" fmla="*/ 1 h 6"/>
                  <a:gd name="T54" fmla="*/ 11 w 108"/>
                  <a:gd name="T55" fmla="*/ 2 h 6"/>
                  <a:gd name="T56" fmla="*/ 12 w 108"/>
                  <a:gd name="T57" fmla="*/ 3 h 6"/>
                  <a:gd name="T58" fmla="*/ 13 w 108"/>
                  <a:gd name="T59" fmla="*/ 1 h 6"/>
                  <a:gd name="T60" fmla="*/ 11 w 108"/>
                  <a:gd name="T61" fmla="*/ 1 h 6"/>
                  <a:gd name="T62" fmla="*/ 107 w 108"/>
                  <a:gd name="T63" fmla="*/ 0 h 6"/>
                  <a:gd name="T64" fmla="*/ 106 w 108"/>
                  <a:gd name="T65" fmla="*/ 2 h 6"/>
                  <a:gd name="T66" fmla="*/ 107 w 108"/>
                  <a:gd name="T67" fmla="*/ 3 h 6"/>
                  <a:gd name="T68" fmla="*/ 108 w 108"/>
                  <a:gd name="T69" fmla="*/ 1 h 6"/>
                  <a:gd name="T70" fmla="*/ 107 w 108"/>
                  <a:gd name="T71" fmla="*/ 0 h 6"/>
                  <a:gd name="T72" fmla="*/ 17 w 108"/>
                  <a:gd name="T73" fmla="*/ 0 h 6"/>
                  <a:gd name="T74" fmla="*/ 16 w 108"/>
                  <a:gd name="T75" fmla="*/ 1 h 6"/>
                  <a:gd name="T76" fmla="*/ 21 w 108"/>
                  <a:gd name="T77" fmla="*/ 4 h 6"/>
                  <a:gd name="T78" fmla="*/ 23 w 108"/>
                  <a:gd name="T79" fmla="*/ 5 h 6"/>
                  <a:gd name="T80" fmla="*/ 24 w 108"/>
                  <a:gd name="T81" fmla="*/ 4 h 6"/>
                  <a:gd name="T82" fmla="*/ 17 w 108"/>
                  <a:gd name="T83" fmla="*/ 0 h 6"/>
                  <a:gd name="T84" fmla="*/ 106 w 108"/>
                  <a:gd name="T85" fmla="*/ 0 h 6"/>
                  <a:gd name="T86" fmla="*/ 105 w 108"/>
                  <a:gd name="T87" fmla="*/ 2 h 6"/>
                  <a:gd name="T88" fmla="*/ 105 w 108"/>
                  <a:gd name="T89" fmla="*/ 2 h 6"/>
                  <a:gd name="T90" fmla="*/ 106 w 108"/>
                  <a:gd name="T91" fmla="*/ 0 h 6"/>
                  <a:gd name="T92" fmla="*/ 106 w 108"/>
                  <a:gd name="T9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8" h="6">
                    <a:moveTo>
                      <a:pt x="9" y="4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1" y="5"/>
                    </a:cubicBezTo>
                    <a:cubicBezTo>
                      <a:pt x="10" y="5"/>
                      <a:pt x="10" y="5"/>
                      <a:pt x="9" y="4"/>
                    </a:cubicBezTo>
                    <a:moveTo>
                      <a:pt x="10" y="4"/>
                    </a:moveTo>
                    <a:cubicBezTo>
                      <a:pt x="10" y="4"/>
                      <a:pt x="10" y="4"/>
                      <a:pt x="9" y="4"/>
                    </a:cubicBezTo>
                    <a:cubicBezTo>
                      <a:pt x="10" y="4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0" y="4"/>
                      <a:pt x="10" y="4"/>
                    </a:cubicBezTo>
                    <a:moveTo>
                      <a:pt x="11" y="2"/>
                    </a:moveTo>
                    <a:cubicBezTo>
                      <a:pt x="11" y="2"/>
                      <a:pt x="10" y="3"/>
                      <a:pt x="10" y="3"/>
                    </a:cubicBezTo>
                    <a:cubicBezTo>
                      <a:pt x="11" y="3"/>
                      <a:pt x="11" y="3"/>
                      <a:pt x="11" y="4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2"/>
                      <a:pt x="11" y="2"/>
                      <a:pt x="11" y="2"/>
                    </a:cubicBezTo>
                    <a:moveTo>
                      <a:pt x="1" y="1"/>
                    </a:moveTo>
                    <a:cubicBezTo>
                      <a:pt x="1" y="2"/>
                      <a:pt x="1" y="2"/>
                      <a:pt x="0" y="3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3" y="2"/>
                    </a:cubicBezTo>
                    <a:cubicBezTo>
                      <a:pt x="2" y="2"/>
                      <a:pt x="2" y="2"/>
                      <a:pt x="1" y="1"/>
                    </a:cubicBezTo>
                    <a:moveTo>
                      <a:pt x="73" y="1"/>
                    </a:moveTo>
                    <a:cubicBezTo>
                      <a:pt x="72" y="1"/>
                      <a:pt x="72" y="2"/>
                      <a:pt x="72" y="2"/>
                    </a:cubicBezTo>
                    <a:cubicBezTo>
                      <a:pt x="72" y="2"/>
                      <a:pt x="72" y="3"/>
                      <a:pt x="72" y="3"/>
                    </a:cubicBezTo>
                    <a:cubicBezTo>
                      <a:pt x="74" y="4"/>
                      <a:pt x="76" y="5"/>
                      <a:pt x="78" y="6"/>
                    </a:cubicBezTo>
                    <a:cubicBezTo>
                      <a:pt x="79" y="6"/>
                      <a:pt x="79" y="5"/>
                      <a:pt x="79" y="4"/>
                    </a:cubicBezTo>
                    <a:cubicBezTo>
                      <a:pt x="77" y="3"/>
                      <a:pt x="75" y="2"/>
                      <a:pt x="73" y="1"/>
                    </a:cubicBezTo>
                    <a:moveTo>
                      <a:pt x="11" y="1"/>
                    </a:moveTo>
                    <a:cubicBezTo>
                      <a:pt x="11" y="1"/>
                      <a:pt x="11" y="1"/>
                      <a:pt x="11" y="2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2"/>
                      <a:pt x="13" y="2"/>
                      <a:pt x="13" y="1"/>
                    </a:cubicBezTo>
                    <a:cubicBezTo>
                      <a:pt x="12" y="1"/>
                      <a:pt x="12" y="1"/>
                      <a:pt x="11" y="1"/>
                    </a:cubicBezTo>
                    <a:moveTo>
                      <a:pt x="107" y="0"/>
                    </a:moveTo>
                    <a:cubicBezTo>
                      <a:pt x="106" y="1"/>
                      <a:pt x="106" y="2"/>
                      <a:pt x="106" y="2"/>
                    </a:cubicBezTo>
                    <a:cubicBezTo>
                      <a:pt x="107" y="3"/>
                      <a:pt x="107" y="3"/>
                      <a:pt x="107" y="3"/>
                    </a:cubicBezTo>
                    <a:cubicBezTo>
                      <a:pt x="107" y="2"/>
                      <a:pt x="108" y="2"/>
                      <a:pt x="108" y="1"/>
                    </a:cubicBezTo>
                    <a:cubicBezTo>
                      <a:pt x="107" y="0"/>
                      <a:pt x="107" y="0"/>
                      <a:pt x="107" y="0"/>
                    </a:cubicBezTo>
                    <a:moveTo>
                      <a:pt x="17" y="0"/>
                    </a:moveTo>
                    <a:cubicBezTo>
                      <a:pt x="16" y="0"/>
                      <a:pt x="16" y="1"/>
                      <a:pt x="16" y="1"/>
                    </a:cubicBezTo>
                    <a:cubicBezTo>
                      <a:pt x="18" y="2"/>
                      <a:pt x="19" y="3"/>
                      <a:pt x="21" y="4"/>
                    </a:cubicBezTo>
                    <a:cubicBezTo>
                      <a:pt x="21" y="4"/>
                      <a:pt x="22" y="5"/>
                      <a:pt x="23" y="5"/>
                    </a:cubicBezTo>
                    <a:cubicBezTo>
                      <a:pt x="23" y="5"/>
                      <a:pt x="23" y="5"/>
                      <a:pt x="24" y="4"/>
                    </a:cubicBezTo>
                    <a:cubicBezTo>
                      <a:pt x="21" y="3"/>
                      <a:pt x="19" y="1"/>
                      <a:pt x="17" y="0"/>
                    </a:cubicBezTo>
                    <a:moveTo>
                      <a:pt x="106" y="0"/>
                    </a:moveTo>
                    <a:cubicBezTo>
                      <a:pt x="106" y="1"/>
                      <a:pt x="106" y="1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1"/>
                      <a:pt x="106" y="1"/>
                      <a:pt x="106" y="0"/>
                    </a:cubicBezTo>
                    <a:cubicBezTo>
                      <a:pt x="106" y="0"/>
                      <a:pt x="106" y="0"/>
                      <a:pt x="10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0" name="Freeform 9956"/>
              <p:cNvSpPr>
                <a:spLocks noEditPoints="1"/>
              </p:cNvSpPr>
              <p:nvPr/>
            </p:nvSpPr>
            <p:spPr bwMode="auto">
              <a:xfrm>
                <a:off x="-198" y="3332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2 w 2"/>
                  <a:gd name="T15" fmla="*/ 2 h 2"/>
                  <a:gd name="T16" fmla="*/ 2 w 2"/>
                  <a:gd name="T17" fmla="*/ 1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1" name="Freeform 9957"/>
              <p:cNvSpPr>
                <a:spLocks noEditPoints="1"/>
              </p:cNvSpPr>
              <p:nvPr/>
            </p:nvSpPr>
            <p:spPr bwMode="auto">
              <a:xfrm>
                <a:off x="-191" y="3332"/>
                <a:ext cx="132" cy="21"/>
              </a:xfrm>
              <a:custGeom>
                <a:avLst/>
                <a:gdLst>
                  <a:gd name="T0" fmla="*/ 1 w 56"/>
                  <a:gd name="T1" fmla="*/ 4 h 9"/>
                  <a:gd name="T2" fmla="*/ 0 w 56"/>
                  <a:gd name="T3" fmla="*/ 4 h 9"/>
                  <a:gd name="T4" fmla="*/ 7 w 56"/>
                  <a:gd name="T5" fmla="*/ 9 h 9"/>
                  <a:gd name="T6" fmla="*/ 8 w 56"/>
                  <a:gd name="T7" fmla="*/ 8 h 9"/>
                  <a:gd name="T8" fmla="*/ 1 w 56"/>
                  <a:gd name="T9" fmla="*/ 4 h 9"/>
                  <a:gd name="T10" fmla="*/ 1 w 56"/>
                  <a:gd name="T11" fmla="*/ 3 h 9"/>
                  <a:gd name="T12" fmla="*/ 1 w 56"/>
                  <a:gd name="T13" fmla="*/ 3 h 9"/>
                  <a:gd name="T14" fmla="*/ 8 w 56"/>
                  <a:gd name="T15" fmla="*/ 7 h 9"/>
                  <a:gd name="T16" fmla="*/ 8 w 56"/>
                  <a:gd name="T17" fmla="*/ 7 h 9"/>
                  <a:gd name="T18" fmla="*/ 1 w 56"/>
                  <a:gd name="T19" fmla="*/ 3 h 9"/>
                  <a:gd name="T20" fmla="*/ 3 w 56"/>
                  <a:gd name="T21" fmla="*/ 0 h 9"/>
                  <a:gd name="T22" fmla="*/ 2 w 56"/>
                  <a:gd name="T23" fmla="*/ 1 h 9"/>
                  <a:gd name="T24" fmla="*/ 5 w 56"/>
                  <a:gd name="T25" fmla="*/ 3 h 9"/>
                  <a:gd name="T26" fmla="*/ 2 w 56"/>
                  <a:gd name="T27" fmla="*/ 1 h 9"/>
                  <a:gd name="T28" fmla="*/ 2 w 56"/>
                  <a:gd name="T29" fmla="*/ 2 h 9"/>
                  <a:gd name="T30" fmla="*/ 9 w 56"/>
                  <a:gd name="T31" fmla="*/ 6 h 9"/>
                  <a:gd name="T32" fmla="*/ 10 w 56"/>
                  <a:gd name="T33" fmla="*/ 4 h 9"/>
                  <a:gd name="T34" fmla="*/ 3 w 56"/>
                  <a:gd name="T35" fmla="*/ 0 h 9"/>
                  <a:gd name="T36" fmla="*/ 55 w 56"/>
                  <a:gd name="T37" fmla="*/ 0 h 9"/>
                  <a:gd name="T38" fmla="*/ 52 w 56"/>
                  <a:gd name="T39" fmla="*/ 4 h 9"/>
                  <a:gd name="T40" fmla="*/ 53 w 56"/>
                  <a:gd name="T41" fmla="*/ 5 h 9"/>
                  <a:gd name="T42" fmla="*/ 56 w 56"/>
                  <a:gd name="T43" fmla="*/ 0 h 9"/>
                  <a:gd name="T44" fmla="*/ 55 w 56"/>
                  <a:gd name="T4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9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3" y="6"/>
                      <a:pt x="5" y="7"/>
                      <a:pt x="7" y="9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6" y="7"/>
                      <a:pt x="3" y="5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5"/>
                      <a:pt x="6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6"/>
                      <a:pt x="4" y="4"/>
                      <a:pt x="1" y="3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4" y="2"/>
                      <a:pt x="3" y="2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4" y="4"/>
                      <a:pt x="6" y="5"/>
                      <a:pt x="9" y="6"/>
                    </a:cubicBezTo>
                    <a:cubicBezTo>
                      <a:pt x="9" y="5"/>
                      <a:pt x="10" y="5"/>
                      <a:pt x="10" y="4"/>
                    </a:cubicBezTo>
                    <a:cubicBezTo>
                      <a:pt x="8" y="2"/>
                      <a:pt x="5" y="1"/>
                      <a:pt x="3" y="0"/>
                    </a:cubicBezTo>
                    <a:moveTo>
                      <a:pt x="55" y="0"/>
                    </a:moveTo>
                    <a:cubicBezTo>
                      <a:pt x="54" y="1"/>
                      <a:pt x="53" y="3"/>
                      <a:pt x="52" y="4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4" y="3"/>
                      <a:pt x="55" y="2"/>
                      <a:pt x="56" y="0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2" name="Freeform 9958"/>
              <p:cNvSpPr>
                <a:spLocks noEditPoints="1"/>
              </p:cNvSpPr>
              <p:nvPr/>
            </p:nvSpPr>
            <p:spPr bwMode="auto">
              <a:xfrm>
                <a:off x="-189" y="3337"/>
                <a:ext cx="19" cy="14"/>
              </a:xfrm>
              <a:custGeom>
                <a:avLst/>
                <a:gdLst>
                  <a:gd name="T0" fmla="*/ 0 w 8"/>
                  <a:gd name="T1" fmla="*/ 1 h 6"/>
                  <a:gd name="T2" fmla="*/ 0 w 8"/>
                  <a:gd name="T3" fmla="*/ 2 h 6"/>
                  <a:gd name="T4" fmla="*/ 7 w 8"/>
                  <a:gd name="T5" fmla="*/ 6 h 6"/>
                  <a:gd name="T6" fmla="*/ 7 w 8"/>
                  <a:gd name="T7" fmla="*/ 5 h 6"/>
                  <a:gd name="T8" fmla="*/ 0 w 8"/>
                  <a:gd name="T9" fmla="*/ 1 h 6"/>
                  <a:gd name="T10" fmla="*/ 1 w 8"/>
                  <a:gd name="T11" fmla="*/ 0 h 6"/>
                  <a:gd name="T12" fmla="*/ 0 w 8"/>
                  <a:gd name="T13" fmla="*/ 1 h 6"/>
                  <a:gd name="T14" fmla="*/ 7 w 8"/>
                  <a:gd name="T15" fmla="*/ 5 h 6"/>
                  <a:gd name="T16" fmla="*/ 8 w 8"/>
                  <a:gd name="T17" fmla="*/ 4 h 6"/>
                  <a:gd name="T18" fmla="*/ 1 w 8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6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2" y="3"/>
                      <a:pt x="5" y="5"/>
                      <a:pt x="7" y="6"/>
                    </a:cubicBezTo>
                    <a:cubicBezTo>
                      <a:pt x="7" y="6"/>
                      <a:pt x="7" y="6"/>
                      <a:pt x="7" y="5"/>
                    </a:cubicBezTo>
                    <a:cubicBezTo>
                      <a:pt x="5" y="4"/>
                      <a:pt x="2" y="3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3" y="2"/>
                      <a:pt x="5" y="4"/>
                      <a:pt x="7" y="5"/>
                    </a:cubicBezTo>
                    <a:cubicBezTo>
                      <a:pt x="7" y="5"/>
                      <a:pt x="7" y="5"/>
                      <a:pt x="8" y="4"/>
                    </a:cubicBezTo>
                    <a:cubicBezTo>
                      <a:pt x="5" y="3"/>
                      <a:pt x="3" y="2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3" name="Freeform 9959"/>
              <p:cNvSpPr>
                <a:spLocks noEditPoints="1"/>
              </p:cNvSpPr>
              <p:nvPr/>
            </p:nvSpPr>
            <p:spPr bwMode="auto">
              <a:xfrm>
                <a:off x="-262" y="3332"/>
                <a:ext cx="312" cy="19"/>
              </a:xfrm>
              <a:custGeom>
                <a:avLst/>
                <a:gdLst>
                  <a:gd name="T0" fmla="*/ 15 w 132"/>
                  <a:gd name="T1" fmla="*/ 6 h 8"/>
                  <a:gd name="T2" fmla="*/ 15 w 132"/>
                  <a:gd name="T3" fmla="*/ 6 h 8"/>
                  <a:gd name="T4" fmla="*/ 16 w 132"/>
                  <a:gd name="T5" fmla="*/ 7 h 8"/>
                  <a:gd name="T6" fmla="*/ 16 w 132"/>
                  <a:gd name="T7" fmla="*/ 7 h 8"/>
                  <a:gd name="T8" fmla="*/ 15 w 132"/>
                  <a:gd name="T9" fmla="*/ 6 h 8"/>
                  <a:gd name="T10" fmla="*/ 17 w 132"/>
                  <a:gd name="T11" fmla="*/ 3 h 8"/>
                  <a:gd name="T12" fmla="*/ 16 w 132"/>
                  <a:gd name="T13" fmla="*/ 4 h 8"/>
                  <a:gd name="T14" fmla="*/ 17 w 132"/>
                  <a:gd name="T15" fmla="*/ 5 h 8"/>
                  <a:gd name="T16" fmla="*/ 18 w 132"/>
                  <a:gd name="T17" fmla="*/ 4 h 8"/>
                  <a:gd name="T18" fmla="*/ 17 w 132"/>
                  <a:gd name="T19" fmla="*/ 3 h 8"/>
                  <a:gd name="T20" fmla="*/ 18 w 132"/>
                  <a:gd name="T21" fmla="*/ 0 h 8"/>
                  <a:gd name="T22" fmla="*/ 18 w 132"/>
                  <a:gd name="T23" fmla="*/ 1 h 8"/>
                  <a:gd name="T24" fmla="*/ 19 w 132"/>
                  <a:gd name="T25" fmla="*/ 2 h 8"/>
                  <a:gd name="T26" fmla="*/ 20 w 132"/>
                  <a:gd name="T27" fmla="*/ 1 h 8"/>
                  <a:gd name="T28" fmla="*/ 18 w 132"/>
                  <a:gd name="T29" fmla="*/ 0 h 8"/>
                  <a:gd name="T30" fmla="*/ 55 w 132"/>
                  <a:gd name="T31" fmla="*/ 0 h 8"/>
                  <a:gd name="T32" fmla="*/ 55 w 132"/>
                  <a:gd name="T33" fmla="*/ 0 h 8"/>
                  <a:gd name="T34" fmla="*/ 63 w 132"/>
                  <a:gd name="T35" fmla="*/ 5 h 8"/>
                  <a:gd name="T36" fmla="*/ 63 w 132"/>
                  <a:gd name="T37" fmla="*/ 5 h 8"/>
                  <a:gd name="T38" fmla="*/ 55 w 132"/>
                  <a:gd name="T39" fmla="*/ 0 h 8"/>
                  <a:gd name="T40" fmla="*/ 4 w 132"/>
                  <a:gd name="T41" fmla="*/ 0 h 8"/>
                  <a:gd name="T42" fmla="*/ 0 w 132"/>
                  <a:gd name="T43" fmla="*/ 7 h 8"/>
                  <a:gd name="T44" fmla="*/ 0 w 132"/>
                  <a:gd name="T45" fmla="*/ 8 h 8"/>
                  <a:gd name="T46" fmla="*/ 5 w 132"/>
                  <a:gd name="T47" fmla="*/ 0 h 8"/>
                  <a:gd name="T48" fmla="*/ 4 w 132"/>
                  <a:gd name="T49" fmla="*/ 0 h 8"/>
                  <a:gd name="T50" fmla="*/ 130 w 132"/>
                  <a:gd name="T51" fmla="*/ 0 h 8"/>
                  <a:gd name="T52" fmla="*/ 128 w 132"/>
                  <a:gd name="T53" fmla="*/ 2 h 8"/>
                  <a:gd name="T54" fmla="*/ 128 w 132"/>
                  <a:gd name="T55" fmla="*/ 2 h 8"/>
                  <a:gd name="T56" fmla="*/ 130 w 132"/>
                  <a:gd name="T57" fmla="*/ 3 h 8"/>
                  <a:gd name="T58" fmla="*/ 132 w 132"/>
                  <a:gd name="T59" fmla="*/ 1 h 8"/>
                  <a:gd name="T60" fmla="*/ 130 w 132"/>
                  <a:gd name="T61" fmla="*/ 0 h 8"/>
                  <a:gd name="T62" fmla="*/ 22 w 132"/>
                  <a:gd name="T63" fmla="*/ 0 h 8"/>
                  <a:gd name="T64" fmla="*/ 21 w 132"/>
                  <a:gd name="T65" fmla="*/ 1 h 8"/>
                  <a:gd name="T66" fmla="*/ 25 w 132"/>
                  <a:gd name="T67" fmla="*/ 4 h 8"/>
                  <a:gd name="T68" fmla="*/ 26 w 132"/>
                  <a:gd name="T69" fmla="*/ 2 h 8"/>
                  <a:gd name="T70" fmla="*/ 22 w 132"/>
                  <a:gd name="T7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32" h="8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5" y="6"/>
                      <a:pt x="15" y="6"/>
                    </a:cubicBezTo>
                    <a:moveTo>
                      <a:pt x="17" y="3"/>
                    </a:moveTo>
                    <a:cubicBezTo>
                      <a:pt x="16" y="3"/>
                      <a:pt x="16" y="4"/>
                      <a:pt x="16" y="4"/>
                    </a:cubicBezTo>
                    <a:cubicBezTo>
                      <a:pt x="16" y="4"/>
                      <a:pt x="17" y="5"/>
                      <a:pt x="17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3"/>
                      <a:pt x="17" y="3"/>
                      <a:pt x="17" y="3"/>
                    </a:cubicBezTo>
                    <a:moveTo>
                      <a:pt x="18" y="0"/>
                    </a:moveTo>
                    <a:cubicBezTo>
                      <a:pt x="18" y="0"/>
                      <a:pt x="18" y="1"/>
                      <a:pt x="18" y="1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1"/>
                      <a:pt x="20" y="1"/>
                    </a:cubicBezTo>
                    <a:cubicBezTo>
                      <a:pt x="19" y="1"/>
                      <a:pt x="19" y="1"/>
                      <a:pt x="18" y="0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8" y="2"/>
                      <a:pt x="61" y="3"/>
                      <a:pt x="63" y="5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55" y="0"/>
                      <a:pt x="55" y="0"/>
                      <a:pt x="55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5"/>
                      <a:pt x="3" y="3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130" y="0"/>
                    </a:moveTo>
                    <a:cubicBezTo>
                      <a:pt x="129" y="1"/>
                      <a:pt x="129" y="1"/>
                      <a:pt x="128" y="2"/>
                    </a:cubicBezTo>
                    <a:cubicBezTo>
                      <a:pt x="128" y="2"/>
                      <a:pt x="128" y="2"/>
                      <a:pt x="128" y="2"/>
                    </a:cubicBezTo>
                    <a:cubicBezTo>
                      <a:pt x="130" y="3"/>
                      <a:pt x="130" y="3"/>
                      <a:pt x="130" y="3"/>
                    </a:cubicBezTo>
                    <a:cubicBezTo>
                      <a:pt x="131" y="3"/>
                      <a:pt x="131" y="2"/>
                      <a:pt x="132" y="1"/>
                    </a:cubicBezTo>
                    <a:cubicBezTo>
                      <a:pt x="130" y="0"/>
                      <a:pt x="130" y="0"/>
                      <a:pt x="130" y="0"/>
                    </a:cubicBezTo>
                    <a:moveTo>
                      <a:pt x="22" y="0"/>
                    </a:moveTo>
                    <a:cubicBezTo>
                      <a:pt x="21" y="0"/>
                      <a:pt x="21" y="1"/>
                      <a:pt x="21" y="1"/>
                    </a:cubicBezTo>
                    <a:cubicBezTo>
                      <a:pt x="22" y="2"/>
                      <a:pt x="23" y="3"/>
                      <a:pt x="25" y="4"/>
                    </a:cubicBezTo>
                    <a:cubicBezTo>
                      <a:pt x="25" y="3"/>
                      <a:pt x="25" y="3"/>
                      <a:pt x="26" y="2"/>
                    </a:cubicBezTo>
                    <a:cubicBezTo>
                      <a:pt x="24" y="1"/>
                      <a:pt x="23" y="1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4" name="Freeform 9960"/>
              <p:cNvSpPr>
                <a:spLocks noEditPoints="1"/>
              </p:cNvSpPr>
              <p:nvPr/>
            </p:nvSpPr>
            <p:spPr bwMode="auto">
              <a:xfrm>
                <a:off x="-226" y="3335"/>
                <a:ext cx="9" cy="14"/>
              </a:xfrm>
              <a:custGeom>
                <a:avLst/>
                <a:gdLst>
                  <a:gd name="T0" fmla="*/ 0 w 4"/>
                  <a:gd name="T1" fmla="*/ 4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0 w 4"/>
                  <a:gd name="T9" fmla="*/ 4 h 6"/>
                  <a:gd name="T10" fmla="*/ 1 w 4"/>
                  <a:gd name="T11" fmla="*/ 3 h 6"/>
                  <a:gd name="T12" fmla="*/ 0 w 4"/>
                  <a:gd name="T13" fmla="*/ 4 h 6"/>
                  <a:gd name="T14" fmla="*/ 2 w 4"/>
                  <a:gd name="T15" fmla="*/ 5 h 6"/>
                  <a:gd name="T16" fmla="*/ 2 w 4"/>
                  <a:gd name="T17" fmla="*/ 4 h 6"/>
                  <a:gd name="T18" fmla="*/ 1 w 4"/>
                  <a:gd name="T19" fmla="*/ 3 h 6"/>
                  <a:gd name="T20" fmla="*/ 3 w 4"/>
                  <a:gd name="T21" fmla="*/ 0 h 6"/>
                  <a:gd name="T22" fmla="*/ 2 w 4"/>
                  <a:gd name="T23" fmla="*/ 2 h 6"/>
                  <a:gd name="T24" fmla="*/ 3 w 4"/>
                  <a:gd name="T25" fmla="*/ 3 h 6"/>
                  <a:gd name="T26" fmla="*/ 4 w 4"/>
                  <a:gd name="T27" fmla="*/ 1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4"/>
                    </a:cubicBezTo>
                    <a:cubicBezTo>
                      <a:pt x="1" y="4"/>
                      <a:pt x="1" y="4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3" y="2"/>
                      <a:pt x="3" y="3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5" name="Freeform 9961"/>
              <p:cNvSpPr>
                <a:spLocks/>
              </p:cNvSpPr>
              <p:nvPr/>
            </p:nvSpPr>
            <p:spPr bwMode="auto">
              <a:xfrm>
                <a:off x="-226" y="3344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6" name="Freeform 9962"/>
              <p:cNvSpPr>
                <a:spLocks noEditPoints="1"/>
              </p:cNvSpPr>
              <p:nvPr/>
            </p:nvSpPr>
            <p:spPr bwMode="auto">
              <a:xfrm>
                <a:off x="-260" y="3335"/>
                <a:ext cx="279" cy="21"/>
              </a:xfrm>
              <a:custGeom>
                <a:avLst/>
                <a:gdLst>
                  <a:gd name="T0" fmla="*/ 16 w 118"/>
                  <a:gd name="T1" fmla="*/ 6 h 9"/>
                  <a:gd name="T2" fmla="*/ 16 w 118"/>
                  <a:gd name="T3" fmla="*/ 7 h 9"/>
                  <a:gd name="T4" fmla="*/ 20 w 118"/>
                  <a:gd name="T5" fmla="*/ 9 h 9"/>
                  <a:gd name="T6" fmla="*/ 20 w 118"/>
                  <a:gd name="T7" fmla="*/ 9 h 9"/>
                  <a:gd name="T8" fmla="*/ 16 w 118"/>
                  <a:gd name="T9" fmla="*/ 6 h 9"/>
                  <a:gd name="T10" fmla="*/ 18 w 118"/>
                  <a:gd name="T11" fmla="*/ 3 h 9"/>
                  <a:gd name="T12" fmla="*/ 17 w 118"/>
                  <a:gd name="T13" fmla="*/ 4 h 9"/>
                  <a:gd name="T14" fmla="*/ 21 w 118"/>
                  <a:gd name="T15" fmla="*/ 7 h 9"/>
                  <a:gd name="T16" fmla="*/ 22 w 118"/>
                  <a:gd name="T17" fmla="*/ 6 h 9"/>
                  <a:gd name="T18" fmla="*/ 18 w 118"/>
                  <a:gd name="T19" fmla="*/ 3 h 9"/>
                  <a:gd name="T20" fmla="*/ 19 w 118"/>
                  <a:gd name="T21" fmla="*/ 1 h 9"/>
                  <a:gd name="T22" fmla="*/ 19 w 118"/>
                  <a:gd name="T23" fmla="*/ 1 h 9"/>
                  <a:gd name="T24" fmla="*/ 23 w 118"/>
                  <a:gd name="T25" fmla="*/ 4 h 9"/>
                  <a:gd name="T26" fmla="*/ 23 w 118"/>
                  <a:gd name="T27" fmla="*/ 3 h 9"/>
                  <a:gd name="T28" fmla="*/ 19 w 118"/>
                  <a:gd name="T29" fmla="*/ 1 h 9"/>
                  <a:gd name="T30" fmla="*/ 87 w 118"/>
                  <a:gd name="T31" fmla="*/ 1 h 9"/>
                  <a:gd name="T32" fmla="*/ 84 w 118"/>
                  <a:gd name="T33" fmla="*/ 5 h 9"/>
                  <a:gd name="T34" fmla="*/ 91 w 118"/>
                  <a:gd name="T35" fmla="*/ 9 h 9"/>
                  <a:gd name="T36" fmla="*/ 94 w 118"/>
                  <a:gd name="T37" fmla="*/ 5 h 9"/>
                  <a:gd name="T38" fmla="*/ 87 w 118"/>
                  <a:gd name="T39" fmla="*/ 1 h 9"/>
                  <a:gd name="T40" fmla="*/ 97 w 118"/>
                  <a:gd name="T41" fmla="*/ 1 h 9"/>
                  <a:gd name="T42" fmla="*/ 95 w 118"/>
                  <a:gd name="T43" fmla="*/ 3 h 9"/>
                  <a:gd name="T44" fmla="*/ 100 w 118"/>
                  <a:gd name="T45" fmla="*/ 5 h 9"/>
                  <a:gd name="T46" fmla="*/ 102 w 118"/>
                  <a:gd name="T47" fmla="*/ 3 h 9"/>
                  <a:gd name="T48" fmla="*/ 98 w 118"/>
                  <a:gd name="T49" fmla="*/ 1 h 9"/>
                  <a:gd name="T50" fmla="*/ 97 w 118"/>
                  <a:gd name="T51" fmla="*/ 1 h 9"/>
                  <a:gd name="T52" fmla="*/ 54 w 118"/>
                  <a:gd name="T53" fmla="*/ 0 h 9"/>
                  <a:gd name="T54" fmla="*/ 53 w 118"/>
                  <a:gd name="T55" fmla="*/ 1 h 9"/>
                  <a:gd name="T56" fmla="*/ 61 w 118"/>
                  <a:gd name="T57" fmla="*/ 6 h 9"/>
                  <a:gd name="T58" fmla="*/ 62 w 118"/>
                  <a:gd name="T59" fmla="*/ 5 h 9"/>
                  <a:gd name="T60" fmla="*/ 54 w 118"/>
                  <a:gd name="T61" fmla="*/ 0 h 9"/>
                  <a:gd name="T62" fmla="*/ 118 w 118"/>
                  <a:gd name="T63" fmla="*/ 0 h 9"/>
                  <a:gd name="T64" fmla="*/ 115 w 118"/>
                  <a:gd name="T65" fmla="*/ 5 h 9"/>
                  <a:gd name="T66" fmla="*/ 115 w 118"/>
                  <a:gd name="T67" fmla="*/ 6 h 9"/>
                  <a:gd name="T68" fmla="*/ 118 w 118"/>
                  <a:gd name="T69" fmla="*/ 0 h 9"/>
                  <a:gd name="T70" fmla="*/ 118 w 118"/>
                  <a:gd name="T71" fmla="*/ 0 h 9"/>
                  <a:gd name="T72" fmla="*/ 5 w 118"/>
                  <a:gd name="T73" fmla="*/ 0 h 9"/>
                  <a:gd name="T74" fmla="*/ 0 w 118"/>
                  <a:gd name="T75" fmla="*/ 7 h 9"/>
                  <a:gd name="T76" fmla="*/ 2 w 118"/>
                  <a:gd name="T77" fmla="*/ 8 h 9"/>
                  <a:gd name="T78" fmla="*/ 6 w 118"/>
                  <a:gd name="T79" fmla="*/ 1 h 9"/>
                  <a:gd name="T80" fmla="*/ 5 w 118"/>
                  <a:gd name="T81" fmla="*/ 0 h 9"/>
                  <a:gd name="T82" fmla="*/ 4 w 118"/>
                  <a:gd name="T83" fmla="*/ 0 h 9"/>
                  <a:gd name="T84" fmla="*/ 0 w 118"/>
                  <a:gd name="T85" fmla="*/ 7 h 9"/>
                  <a:gd name="T86" fmla="*/ 0 w 118"/>
                  <a:gd name="T87" fmla="*/ 7 h 9"/>
                  <a:gd name="T88" fmla="*/ 3 w 118"/>
                  <a:gd name="T89" fmla="*/ 1 h 9"/>
                  <a:gd name="T90" fmla="*/ 4 w 118"/>
                  <a:gd name="T91" fmla="*/ 0 h 9"/>
                  <a:gd name="T92" fmla="*/ 4 w 118"/>
                  <a:gd name="T9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8" h="9">
                    <a:moveTo>
                      <a:pt x="16" y="6"/>
                    </a:moveTo>
                    <a:cubicBezTo>
                      <a:pt x="16" y="6"/>
                      <a:pt x="16" y="7"/>
                      <a:pt x="16" y="7"/>
                    </a:cubicBezTo>
                    <a:cubicBezTo>
                      <a:pt x="17" y="7"/>
                      <a:pt x="19" y="8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8"/>
                      <a:pt x="17" y="7"/>
                      <a:pt x="16" y="6"/>
                    </a:cubicBezTo>
                    <a:moveTo>
                      <a:pt x="18" y="3"/>
                    </a:moveTo>
                    <a:cubicBezTo>
                      <a:pt x="18" y="4"/>
                      <a:pt x="18" y="4"/>
                      <a:pt x="17" y="4"/>
                    </a:cubicBezTo>
                    <a:cubicBezTo>
                      <a:pt x="19" y="5"/>
                      <a:pt x="20" y="6"/>
                      <a:pt x="21" y="7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1" y="5"/>
                      <a:pt x="19" y="4"/>
                      <a:pt x="18" y="3"/>
                    </a:cubicBezTo>
                    <a:moveTo>
                      <a:pt x="19" y="1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4"/>
                      <a:pt x="23" y="3"/>
                      <a:pt x="23" y="3"/>
                    </a:cubicBezTo>
                    <a:cubicBezTo>
                      <a:pt x="22" y="2"/>
                      <a:pt x="21" y="2"/>
                      <a:pt x="19" y="1"/>
                    </a:cubicBezTo>
                    <a:moveTo>
                      <a:pt x="87" y="1"/>
                    </a:moveTo>
                    <a:cubicBezTo>
                      <a:pt x="86" y="2"/>
                      <a:pt x="85" y="4"/>
                      <a:pt x="84" y="5"/>
                    </a:cubicBezTo>
                    <a:cubicBezTo>
                      <a:pt x="87" y="7"/>
                      <a:pt x="89" y="8"/>
                      <a:pt x="91" y="9"/>
                    </a:cubicBezTo>
                    <a:cubicBezTo>
                      <a:pt x="92" y="8"/>
                      <a:pt x="93" y="6"/>
                      <a:pt x="94" y="5"/>
                    </a:cubicBezTo>
                    <a:cubicBezTo>
                      <a:pt x="87" y="1"/>
                      <a:pt x="87" y="1"/>
                      <a:pt x="87" y="1"/>
                    </a:cubicBezTo>
                    <a:moveTo>
                      <a:pt x="97" y="1"/>
                    </a:moveTo>
                    <a:cubicBezTo>
                      <a:pt x="96" y="1"/>
                      <a:pt x="96" y="2"/>
                      <a:pt x="95" y="3"/>
                    </a:cubicBezTo>
                    <a:cubicBezTo>
                      <a:pt x="97" y="3"/>
                      <a:pt x="99" y="4"/>
                      <a:pt x="100" y="5"/>
                    </a:cubicBezTo>
                    <a:cubicBezTo>
                      <a:pt x="101" y="5"/>
                      <a:pt x="101" y="4"/>
                      <a:pt x="102" y="3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7" y="1"/>
                      <a:pt x="97" y="1"/>
                      <a:pt x="97" y="1"/>
                    </a:cubicBezTo>
                    <a:moveTo>
                      <a:pt x="54" y="0"/>
                    </a:moveTo>
                    <a:cubicBezTo>
                      <a:pt x="53" y="1"/>
                      <a:pt x="53" y="1"/>
                      <a:pt x="53" y="1"/>
                    </a:cubicBezTo>
                    <a:cubicBezTo>
                      <a:pt x="56" y="3"/>
                      <a:pt x="58" y="4"/>
                      <a:pt x="61" y="6"/>
                    </a:cubicBezTo>
                    <a:cubicBezTo>
                      <a:pt x="61" y="5"/>
                      <a:pt x="61" y="5"/>
                      <a:pt x="62" y="5"/>
                    </a:cubicBezTo>
                    <a:cubicBezTo>
                      <a:pt x="59" y="3"/>
                      <a:pt x="56" y="2"/>
                      <a:pt x="54" y="0"/>
                    </a:cubicBezTo>
                    <a:moveTo>
                      <a:pt x="118" y="0"/>
                    </a:moveTo>
                    <a:cubicBezTo>
                      <a:pt x="117" y="2"/>
                      <a:pt x="116" y="3"/>
                      <a:pt x="115" y="5"/>
                    </a:cubicBezTo>
                    <a:cubicBezTo>
                      <a:pt x="115" y="5"/>
                      <a:pt x="115" y="5"/>
                      <a:pt x="115" y="6"/>
                    </a:cubicBezTo>
                    <a:cubicBezTo>
                      <a:pt x="116" y="4"/>
                      <a:pt x="117" y="2"/>
                      <a:pt x="118" y="0"/>
                    </a:cubicBezTo>
                    <a:cubicBezTo>
                      <a:pt x="118" y="0"/>
                      <a:pt x="118" y="0"/>
                      <a:pt x="118" y="0"/>
                    </a:cubicBezTo>
                    <a:moveTo>
                      <a:pt x="5" y="0"/>
                    </a:moveTo>
                    <a:cubicBezTo>
                      <a:pt x="3" y="2"/>
                      <a:pt x="2" y="5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6"/>
                      <a:pt x="5" y="3"/>
                      <a:pt x="6" y="1"/>
                    </a:cubicBezTo>
                    <a:cubicBezTo>
                      <a:pt x="6" y="1"/>
                      <a:pt x="5" y="0"/>
                      <a:pt x="5" y="0"/>
                    </a:cubicBezTo>
                    <a:moveTo>
                      <a:pt x="4" y="0"/>
                    </a:moveTo>
                    <a:cubicBezTo>
                      <a:pt x="3" y="2"/>
                      <a:pt x="1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5"/>
                      <a:pt x="2" y="3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7" name="Freeform 9963"/>
              <p:cNvSpPr>
                <a:spLocks noEditPoints="1"/>
              </p:cNvSpPr>
              <p:nvPr/>
            </p:nvSpPr>
            <p:spPr bwMode="auto">
              <a:xfrm>
                <a:off x="-222" y="3337"/>
                <a:ext cx="17" cy="19"/>
              </a:xfrm>
              <a:custGeom>
                <a:avLst/>
                <a:gdLst>
                  <a:gd name="T0" fmla="*/ 1 w 7"/>
                  <a:gd name="T1" fmla="*/ 4 h 8"/>
                  <a:gd name="T2" fmla="*/ 0 w 7"/>
                  <a:gd name="T3" fmla="*/ 5 h 8"/>
                  <a:gd name="T4" fmla="*/ 4 w 7"/>
                  <a:gd name="T5" fmla="*/ 8 h 8"/>
                  <a:gd name="T6" fmla="*/ 5 w 7"/>
                  <a:gd name="T7" fmla="*/ 7 h 8"/>
                  <a:gd name="T8" fmla="*/ 1 w 7"/>
                  <a:gd name="T9" fmla="*/ 4 h 8"/>
                  <a:gd name="T10" fmla="*/ 1 w 7"/>
                  <a:gd name="T11" fmla="*/ 3 h 8"/>
                  <a:gd name="T12" fmla="*/ 1 w 7"/>
                  <a:gd name="T13" fmla="*/ 4 h 8"/>
                  <a:gd name="T14" fmla="*/ 5 w 7"/>
                  <a:gd name="T15" fmla="*/ 7 h 8"/>
                  <a:gd name="T16" fmla="*/ 5 w 7"/>
                  <a:gd name="T17" fmla="*/ 6 h 8"/>
                  <a:gd name="T18" fmla="*/ 1 w 7"/>
                  <a:gd name="T19" fmla="*/ 3 h 8"/>
                  <a:gd name="T20" fmla="*/ 3 w 7"/>
                  <a:gd name="T21" fmla="*/ 0 h 8"/>
                  <a:gd name="T22" fmla="*/ 2 w 7"/>
                  <a:gd name="T23" fmla="*/ 2 h 8"/>
                  <a:gd name="T24" fmla="*/ 6 w 7"/>
                  <a:gd name="T25" fmla="*/ 5 h 8"/>
                  <a:gd name="T26" fmla="*/ 7 w 7"/>
                  <a:gd name="T27" fmla="*/ 3 h 8"/>
                  <a:gd name="T28" fmla="*/ 3 w 7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8">
                    <a:moveTo>
                      <a:pt x="1" y="4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1" y="6"/>
                      <a:pt x="3" y="7"/>
                      <a:pt x="4" y="8"/>
                    </a:cubicBezTo>
                    <a:cubicBezTo>
                      <a:pt x="4" y="7"/>
                      <a:pt x="5" y="7"/>
                      <a:pt x="5" y="7"/>
                    </a:cubicBezTo>
                    <a:cubicBezTo>
                      <a:pt x="3" y="6"/>
                      <a:pt x="2" y="5"/>
                      <a:pt x="1" y="4"/>
                    </a:cubicBezTo>
                    <a:moveTo>
                      <a:pt x="1" y="3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3" y="4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3" y="3"/>
                      <a:pt x="5" y="4"/>
                      <a:pt x="6" y="5"/>
                    </a:cubicBezTo>
                    <a:cubicBezTo>
                      <a:pt x="6" y="4"/>
                      <a:pt x="7" y="4"/>
                      <a:pt x="7" y="3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8" name="Freeform 9964"/>
              <p:cNvSpPr>
                <a:spLocks/>
              </p:cNvSpPr>
              <p:nvPr/>
            </p:nvSpPr>
            <p:spPr bwMode="auto">
              <a:xfrm>
                <a:off x="-219" y="3346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9" name="Freeform 9965"/>
              <p:cNvSpPr>
                <a:spLocks noEditPoints="1"/>
              </p:cNvSpPr>
              <p:nvPr/>
            </p:nvSpPr>
            <p:spPr bwMode="auto">
              <a:xfrm>
                <a:off x="-252" y="3337"/>
                <a:ext cx="314" cy="24"/>
              </a:xfrm>
              <a:custGeom>
                <a:avLst/>
                <a:gdLst>
                  <a:gd name="T0" fmla="*/ 18 w 133"/>
                  <a:gd name="T1" fmla="*/ 9 h 10"/>
                  <a:gd name="T2" fmla="*/ 19 w 133"/>
                  <a:gd name="T3" fmla="*/ 9 h 10"/>
                  <a:gd name="T4" fmla="*/ 20 w 133"/>
                  <a:gd name="T5" fmla="*/ 5 h 10"/>
                  <a:gd name="T6" fmla="*/ 21 w 133"/>
                  <a:gd name="T7" fmla="*/ 7 h 10"/>
                  <a:gd name="T8" fmla="*/ 20 w 133"/>
                  <a:gd name="T9" fmla="*/ 5 h 10"/>
                  <a:gd name="T10" fmla="*/ 21 w 133"/>
                  <a:gd name="T11" fmla="*/ 3 h 10"/>
                  <a:gd name="T12" fmla="*/ 23 w 133"/>
                  <a:gd name="T13" fmla="*/ 4 h 10"/>
                  <a:gd name="T14" fmla="*/ 100 w 133"/>
                  <a:gd name="T15" fmla="*/ 3 h 10"/>
                  <a:gd name="T16" fmla="*/ 103 w 133"/>
                  <a:gd name="T17" fmla="*/ 8 h 10"/>
                  <a:gd name="T18" fmla="*/ 100 w 133"/>
                  <a:gd name="T19" fmla="*/ 3 h 10"/>
                  <a:gd name="T20" fmla="*/ 65 w 133"/>
                  <a:gd name="T21" fmla="*/ 6 h 10"/>
                  <a:gd name="T22" fmla="*/ 75 w 133"/>
                  <a:gd name="T23" fmla="*/ 6 h 10"/>
                  <a:gd name="T24" fmla="*/ 118 w 133"/>
                  <a:gd name="T25" fmla="*/ 1 h 10"/>
                  <a:gd name="T26" fmla="*/ 116 w 133"/>
                  <a:gd name="T27" fmla="*/ 6 h 10"/>
                  <a:gd name="T28" fmla="*/ 118 w 133"/>
                  <a:gd name="T29" fmla="*/ 1 h 10"/>
                  <a:gd name="T30" fmla="*/ 48 w 133"/>
                  <a:gd name="T31" fmla="*/ 5 h 10"/>
                  <a:gd name="T32" fmla="*/ 57 w 133"/>
                  <a:gd name="T33" fmla="*/ 6 h 10"/>
                  <a:gd name="T34" fmla="*/ 5 w 133"/>
                  <a:gd name="T35" fmla="*/ 1 h 10"/>
                  <a:gd name="T36" fmla="*/ 1 w 133"/>
                  <a:gd name="T37" fmla="*/ 9 h 10"/>
                  <a:gd name="T38" fmla="*/ 4 w 133"/>
                  <a:gd name="T39" fmla="*/ 5 h 10"/>
                  <a:gd name="T40" fmla="*/ 5 w 133"/>
                  <a:gd name="T41" fmla="*/ 1 h 10"/>
                  <a:gd name="T42" fmla="*/ 22 w 133"/>
                  <a:gd name="T43" fmla="*/ 2 h 10"/>
                  <a:gd name="T44" fmla="*/ 24 w 133"/>
                  <a:gd name="T45" fmla="*/ 2 h 10"/>
                  <a:gd name="T46" fmla="*/ 118 w 133"/>
                  <a:gd name="T47" fmla="*/ 1 h 10"/>
                  <a:gd name="T48" fmla="*/ 115 w 133"/>
                  <a:gd name="T49" fmla="*/ 6 h 10"/>
                  <a:gd name="T50" fmla="*/ 118 w 133"/>
                  <a:gd name="T51" fmla="*/ 1 h 10"/>
                  <a:gd name="T52" fmla="*/ 131 w 133"/>
                  <a:gd name="T53" fmla="*/ 1 h 10"/>
                  <a:gd name="T54" fmla="*/ 131 w 133"/>
                  <a:gd name="T55" fmla="*/ 5 h 10"/>
                  <a:gd name="T56" fmla="*/ 131 w 133"/>
                  <a:gd name="T57" fmla="*/ 1 h 10"/>
                  <a:gd name="T58" fmla="*/ 117 w 133"/>
                  <a:gd name="T59" fmla="*/ 0 h 10"/>
                  <a:gd name="T60" fmla="*/ 114 w 133"/>
                  <a:gd name="T61" fmla="*/ 5 h 10"/>
                  <a:gd name="T62" fmla="*/ 117 w 133"/>
                  <a:gd name="T6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0">
                    <a:moveTo>
                      <a:pt x="18" y="8"/>
                    </a:moveTo>
                    <a:cubicBezTo>
                      <a:pt x="18" y="8"/>
                      <a:pt x="18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8" y="9"/>
                      <a:pt x="18" y="8"/>
                    </a:cubicBezTo>
                    <a:moveTo>
                      <a:pt x="20" y="5"/>
                    </a:moveTo>
                    <a:cubicBezTo>
                      <a:pt x="20" y="6"/>
                      <a:pt x="19" y="6"/>
                      <a:pt x="19" y="6"/>
                    </a:cubicBezTo>
                    <a:cubicBezTo>
                      <a:pt x="20" y="7"/>
                      <a:pt x="20" y="7"/>
                      <a:pt x="21" y="7"/>
                    </a:cubicBezTo>
                    <a:cubicBezTo>
                      <a:pt x="21" y="7"/>
                      <a:pt x="21" y="6"/>
                      <a:pt x="21" y="6"/>
                    </a:cubicBezTo>
                    <a:cubicBezTo>
                      <a:pt x="21" y="6"/>
                      <a:pt x="20" y="6"/>
                      <a:pt x="20" y="5"/>
                    </a:cubicBezTo>
                    <a:moveTo>
                      <a:pt x="21" y="3"/>
                    </a:moveTo>
                    <a:cubicBezTo>
                      <a:pt x="21" y="3"/>
                      <a:pt x="21" y="3"/>
                      <a:pt x="21" y="3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4"/>
                      <a:pt x="22" y="4"/>
                      <a:pt x="23" y="4"/>
                    </a:cubicBezTo>
                    <a:cubicBezTo>
                      <a:pt x="22" y="3"/>
                      <a:pt x="22" y="3"/>
                      <a:pt x="21" y="3"/>
                    </a:cubicBezTo>
                    <a:moveTo>
                      <a:pt x="100" y="3"/>
                    </a:moveTo>
                    <a:cubicBezTo>
                      <a:pt x="99" y="3"/>
                      <a:pt x="99" y="4"/>
                      <a:pt x="98" y="5"/>
                    </a:cubicBezTo>
                    <a:cubicBezTo>
                      <a:pt x="100" y="6"/>
                      <a:pt x="101" y="7"/>
                      <a:pt x="103" y="8"/>
                    </a:cubicBezTo>
                    <a:cubicBezTo>
                      <a:pt x="103" y="7"/>
                      <a:pt x="104" y="6"/>
                      <a:pt x="105" y="5"/>
                    </a:cubicBezTo>
                    <a:cubicBezTo>
                      <a:pt x="100" y="3"/>
                      <a:pt x="100" y="3"/>
                      <a:pt x="100" y="3"/>
                    </a:cubicBezTo>
                    <a:moveTo>
                      <a:pt x="68" y="1"/>
                    </a:moveTo>
                    <a:cubicBezTo>
                      <a:pt x="67" y="3"/>
                      <a:pt x="66" y="4"/>
                      <a:pt x="65" y="6"/>
                    </a:cubicBezTo>
                    <a:cubicBezTo>
                      <a:pt x="68" y="7"/>
                      <a:pt x="70" y="9"/>
                      <a:pt x="73" y="10"/>
                    </a:cubicBezTo>
                    <a:cubicBezTo>
                      <a:pt x="74" y="9"/>
                      <a:pt x="74" y="7"/>
                      <a:pt x="75" y="6"/>
                    </a:cubicBezTo>
                    <a:cubicBezTo>
                      <a:pt x="73" y="4"/>
                      <a:pt x="70" y="3"/>
                      <a:pt x="68" y="1"/>
                    </a:cubicBezTo>
                    <a:moveTo>
                      <a:pt x="118" y="1"/>
                    </a:moveTo>
                    <a:cubicBezTo>
                      <a:pt x="117" y="3"/>
                      <a:pt x="117" y="4"/>
                      <a:pt x="116" y="6"/>
                    </a:cubicBezTo>
                    <a:cubicBezTo>
                      <a:pt x="116" y="6"/>
                      <a:pt x="116" y="6"/>
                      <a:pt x="116" y="6"/>
                    </a:cubicBezTo>
                    <a:cubicBezTo>
                      <a:pt x="117" y="5"/>
                      <a:pt x="118" y="3"/>
                      <a:pt x="119" y="2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50" y="1"/>
                    </a:moveTo>
                    <a:cubicBezTo>
                      <a:pt x="48" y="5"/>
                      <a:pt x="48" y="5"/>
                      <a:pt x="48" y="5"/>
                    </a:cubicBezTo>
                    <a:cubicBezTo>
                      <a:pt x="50" y="6"/>
                      <a:pt x="53" y="8"/>
                      <a:pt x="55" y="9"/>
                    </a:cubicBezTo>
                    <a:cubicBezTo>
                      <a:pt x="56" y="8"/>
                      <a:pt x="57" y="7"/>
                      <a:pt x="57" y="6"/>
                    </a:cubicBezTo>
                    <a:cubicBezTo>
                      <a:pt x="55" y="4"/>
                      <a:pt x="52" y="3"/>
                      <a:pt x="50" y="1"/>
                    </a:cubicBezTo>
                    <a:moveTo>
                      <a:pt x="5" y="1"/>
                    </a:moveTo>
                    <a:cubicBezTo>
                      <a:pt x="3" y="3"/>
                      <a:pt x="2" y="6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8"/>
                      <a:pt x="3" y="7"/>
                      <a:pt x="3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5" y="4"/>
                      <a:pt x="5" y="3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moveTo>
                      <a:pt x="22" y="1"/>
                    </a:moveTo>
                    <a:cubicBezTo>
                      <a:pt x="22" y="1"/>
                      <a:pt x="22" y="2"/>
                      <a:pt x="22" y="2"/>
                    </a:cubicBezTo>
                    <a:cubicBezTo>
                      <a:pt x="22" y="3"/>
                      <a:pt x="22" y="3"/>
                      <a:pt x="23" y="3"/>
                    </a:cubicBezTo>
                    <a:cubicBezTo>
                      <a:pt x="23" y="3"/>
                      <a:pt x="23" y="2"/>
                      <a:pt x="24" y="2"/>
                    </a:cubicBezTo>
                    <a:cubicBezTo>
                      <a:pt x="23" y="1"/>
                      <a:pt x="23" y="1"/>
                      <a:pt x="22" y="1"/>
                    </a:cubicBezTo>
                    <a:moveTo>
                      <a:pt x="118" y="1"/>
                    </a:moveTo>
                    <a:cubicBezTo>
                      <a:pt x="117" y="2"/>
                      <a:pt x="116" y="4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131" y="1"/>
                    </a:moveTo>
                    <a:cubicBezTo>
                      <a:pt x="130" y="2"/>
                      <a:pt x="130" y="2"/>
                      <a:pt x="129" y="3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3" y="2"/>
                      <a:pt x="133" y="2"/>
                      <a:pt x="133" y="2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1"/>
                      <a:pt x="131" y="1"/>
                      <a:pt x="131" y="1"/>
                    </a:cubicBezTo>
                    <a:moveTo>
                      <a:pt x="117" y="0"/>
                    </a:moveTo>
                    <a:cubicBezTo>
                      <a:pt x="116" y="2"/>
                      <a:pt x="115" y="4"/>
                      <a:pt x="114" y="5"/>
                    </a:cubicBezTo>
                    <a:cubicBezTo>
                      <a:pt x="114" y="5"/>
                      <a:pt x="114" y="5"/>
                      <a:pt x="114" y="5"/>
                    </a:cubicBezTo>
                    <a:cubicBezTo>
                      <a:pt x="115" y="4"/>
                      <a:pt x="116" y="2"/>
                      <a:pt x="117" y="1"/>
                    </a:cubicBezTo>
                    <a:cubicBezTo>
                      <a:pt x="117" y="0"/>
                      <a:pt x="117" y="0"/>
                      <a:pt x="1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0" name="Freeform 9966"/>
              <p:cNvSpPr>
                <a:spLocks noEditPoints="1"/>
              </p:cNvSpPr>
              <p:nvPr/>
            </p:nvSpPr>
            <p:spPr bwMode="auto">
              <a:xfrm>
                <a:off x="-210" y="3344"/>
                <a:ext cx="10" cy="14"/>
              </a:xfrm>
              <a:custGeom>
                <a:avLst/>
                <a:gdLst>
                  <a:gd name="T0" fmla="*/ 1 w 4"/>
                  <a:gd name="T1" fmla="*/ 4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1 w 4"/>
                  <a:gd name="T9" fmla="*/ 4 h 6"/>
                  <a:gd name="T10" fmla="*/ 1 w 4"/>
                  <a:gd name="T11" fmla="*/ 3 h 6"/>
                  <a:gd name="T12" fmla="*/ 1 w 4"/>
                  <a:gd name="T13" fmla="*/ 4 h 6"/>
                  <a:gd name="T14" fmla="*/ 2 w 4"/>
                  <a:gd name="T15" fmla="*/ 5 h 6"/>
                  <a:gd name="T16" fmla="*/ 3 w 4"/>
                  <a:gd name="T17" fmla="*/ 4 h 6"/>
                  <a:gd name="T18" fmla="*/ 1 w 4"/>
                  <a:gd name="T19" fmla="*/ 3 h 6"/>
                  <a:gd name="T20" fmla="*/ 3 w 4"/>
                  <a:gd name="T21" fmla="*/ 0 h 6"/>
                  <a:gd name="T22" fmla="*/ 2 w 4"/>
                  <a:gd name="T23" fmla="*/ 2 h 6"/>
                  <a:gd name="T24" fmla="*/ 3 w 4"/>
                  <a:gd name="T25" fmla="*/ 3 h 6"/>
                  <a:gd name="T26" fmla="*/ 4 w 4"/>
                  <a:gd name="T27" fmla="*/ 1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1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2" y="5"/>
                      <a:pt x="2" y="4"/>
                      <a:pt x="3" y="4"/>
                    </a:cubicBezTo>
                    <a:cubicBezTo>
                      <a:pt x="2" y="4"/>
                      <a:pt x="2" y="4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3"/>
                      <a:pt x="4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1" name="Freeform 9967"/>
              <p:cNvSpPr>
                <a:spLocks/>
              </p:cNvSpPr>
              <p:nvPr/>
            </p:nvSpPr>
            <p:spPr bwMode="auto">
              <a:xfrm>
                <a:off x="-208" y="3353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2" name="Freeform 9968"/>
              <p:cNvSpPr>
                <a:spLocks noEditPoints="1"/>
              </p:cNvSpPr>
              <p:nvPr/>
            </p:nvSpPr>
            <p:spPr bwMode="auto">
              <a:xfrm>
                <a:off x="-238" y="3344"/>
                <a:ext cx="278" cy="28"/>
              </a:xfrm>
              <a:custGeom>
                <a:avLst/>
                <a:gdLst>
                  <a:gd name="T0" fmla="*/ 16 w 118"/>
                  <a:gd name="T1" fmla="*/ 7 h 12"/>
                  <a:gd name="T2" fmla="*/ 15 w 118"/>
                  <a:gd name="T3" fmla="*/ 8 h 12"/>
                  <a:gd name="T4" fmla="*/ 22 w 118"/>
                  <a:gd name="T5" fmla="*/ 12 h 12"/>
                  <a:gd name="T6" fmla="*/ 22 w 118"/>
                  <a:gd name="T7" fmla="*/ 12 h 12"/>
                  <a:gd name="T8" fmla="*/ 16 w 118"/>
                  <a:gd name="T9" fmla="*/ 7 h 12"/>
                  <a:gd name="T10" fmla="*/ 17 w 118"/>
                  <a:gd name="T11" fmla="*/ 4 h 12"/>
                  <a:gd name="T12" fmla="*/ 17 w 118"/>
                  <a:gd name="T13" fmla="*/ 5 h 12"/>
                  <a:gd name="T14" fmla="*/ 24 w 118"/>
                  <a:gd name="T15" fmla="*/ 10 h 12"/>
                  <a:gd name="T16" fmla="*/ 24 w 118"/>
                  <a:gd name="T17" fmla="*/ 9 h 12"/>
                  <a:gd name="T18" fmla="*/ 17 w 118"/>
                  <a:gd name="T19" fmla="*/ 4 h 12"/>
                  <a:gd name="T20" fmla="*/ 19 w 118"/>
                  <a:gd name="T21" fmla="*/ 2 h 12"/>
                  <a:gd name="T22" fmla="*/ 18 w 118"/>
                  <a:gd name="T23" fmla="*/ 3 h 12"/>
                  <a:gd name="T24" fmla="*/ 25 w 118"/>
                  <a:gd name="T25" fmla="*/ 7 h 12"/>
                  <a:gd name="T26" fmla="*/ 26 w 118"/>
                  <a:gd name="T27" fmla="*/ 6 h 12"/>
                  <a:gd name="T28" fmla="*/ 19 w 118"/>
                  <a:gd name="T29" fmla="*/ 2 h 12"/>
                  <a:gd name="T30" fmla="*/ 4 w 118"/>
                  <a:gd name="T31" fmla="*/ 1 h 12"/>
                  <a:gd name="T32" fmla="*/ 0 w 118"/>
                  <a:gd name="T33" fmla="*/ 9 h 12"/>
                  <a:gd name="T34" fmla="*/ 1 w 118"/>
                  <a:gd name="T35" fmla="*/ 10 h 12"/>
                  <a:gd name="T36" fmla="*/ 6 w 118"/>
                  <a:gd name="T37" fmla="*/ 2 h 12"/>
                  <a:gd name="T38" fmla="*/ 4 w 118"/>
                  <a:gd name="T39" fmla="*/ 1 h 12"/>
                  <a:gd name="T40" fmla="*/ 85 w 118"/>
                  <a:gd name="T41" fmla="*/ 1 h 12"/>
                  <a:gd name="T42" fmla="*/ 82 w 118"/>
                  <a:gd name="T43" fmla="*/ 5 h 12"/>
                  <a:gd name="T44" fmla="*/ 87 w 118"/>
                  <a:gd name="T45" fmla="*/ 8 h 12"/>
                  <a:gd name="T46" fmla="*/ 90 w 118"/>
                  <a:gd name="T47" fmla="*/ 4 h 12"/>
                  <a:gd name="T48" fmla="*/ 85 w 118"/>
                  <a:gd name="T49" fmla="*/ 1 h 12"/>
                  <a:gd name="T50" fmla="*/ 116 w 118"/>
                  <a:gd name="T51" fmla="*/ 0 h 12"/>
                  <a:gd name="T52" fmla="*/ 113 w 118"/>
                  <a:gd name="T53" fmla="*/ 5 h 12"/>
                  <a:gd name="T54" fmla="*/ 115 w 118"/>
                  <a:gd name="T55" fmla="*/ 6 h 12"/>
                  <a:gd name="T56" fmla="*/ 118 w 118"/>
                  <a:gd name="T57" fmla="*/ 2 h 12"/>
                  <a:gd name="T58" fmla="*/ 116 w 118"/>
                  <a:gd name="T59" fmla="*/ 0 h 12"/>
                  <a:gd name="T60" fmla="*/ 20 w 118"/>
                  <a:gd name="T61" fmla="*/ 0 h 12"/>
                  <a:gd name="T62" fmla="*/ 19 w 118"/>
                  <a:gd name="T63" fmla="*/ 1 h 12"/>
                  <a:gd name="T64" fmla="*/ 26 w 118"/>
                  <a:gd name="T65" fmla="*/ 6 h 12"/>
                  <a:gd name="T66" fmla="*/ 27 w 118"/>
                  <a:gd name="T67" fmla="*/ 4 h 12"/>
                  <a:gd name="T68" fmla="*/ 25 w 118"/>
                  <a:gd name="T69" fmla="*/ 3 h 12"/>
                  <a:gd name="T70" fmla="*/ 20 w 118"/>
                  <a:gd name="T7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8" h="12">
                    <a:moveTo>
                      <a:pt x="16" y="7"/>
                    </a:moveTo>
                    <a:cubicBezTo>
                      <a:pt x="15" y="7"/>
                      <a:pt x="15" y="8"/>
                      <a:pt x="15" y="8"/>
                    </a:cubicBezTo>
                    <a:cubicBezTo>
                      <a:pt x="18" y="9"/>
                      <a:pt x="20" y="10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0" y="10"/>
                      <a:pt x="18" y="9"/>
                      <a:pt x="16" y="7"/>
                    </a:cubicBezTo>
                    <a:moveTo>
                      <a:pt x="17" y="4"/>
                    </a:moveTo>
                    <a:cubicBezTo>
                      <a:pt x="17" y="5"/>
                      <a:pt x="17" y="5"/>
                      <a:pt x="17" y="5"/>
                    </a:cubicBezTo>
                    <a:cubicBezTo>
                      <a:pt x="19" y="7"/>
                      <a:pt x="21" y="8"/>
                      <a:pt x="24" y="1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2" y="7"/>
                      <a:pt x="20" y="6"/>
                      <a:pt x="17" y="4"/>
                    </a:cubicBezTo>
                    <a:moveTo>
                      <a:pt x="19" y="2"/>
                    </a:moveTo>
                    <a:cubicBezTo>
                      <a:pt x="19" y="2"/>
                      <a:pt x="18" y="2"/>
                      <a:pt x="18" y="3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5" y="6"/>
                      <a:pt x="26" y="6"/>
                    </a:cubicBezTo>
                    <a:cubicBezTo>
                      <a:pt x="23" y="5"/>
                      <a:pt x="21" y="3"/>
                      <a:pt x="19" y="2"/>
                    </a:cubicBezTo>
                    <a:moveTo>
                      <a:pt x="4" y="1"/>
                    </a:moveTo>
                    <a:cubicBezTo>
                      <a:pt x="3" y="4"/>
                      <a:pt x="1" y="6"/>
                      <a:pt x="0" y="9"/>
                    </a:cubicBezTo>
                    <a:cubicBezTo>
                      <a:pt x="0" y="9"/>
                      <a:pt x="1" y="9"/>
                      <a:pt x="1" y="10"/>
                    </a:cubicBezTo>
                    <a:cubicBezTo>
                      <a:pt x="3" y="7"/>
                      <a:pt x="4" y="5"/>
                      <a:pt x="6" y="2"/>
                    </a:cubicBezTo>
                    <a:cubicBezTo>
                      <a:pt x="5" y="2"/>
                      <a:pt x="5" y="2"/>
                      <a:pt x="4" y="1"/>
                    </a:cubicBezTo>
                    <a:moveTo>
                      <a:pt x="85" y="1"/>
                    </a:moveTo>
                    <a:cubicBezTo>
                      <a:pt x="84" y="2"/>
                      <a:pt x="83" y="4"/>
                      <a:pt x="82" y="5"/>
                    </a:cubicBezTo>
                    <a:cubicBezTo>
                      <a:pt x="84" y="6"/>
                      <a:pt x="85" y="7"/>
                      <a:pt x="87" y="8"/>
                    </a:cubicBezTo>
                    <a:cubicBezTo>
                      <a:pt x="88" y="6"/>
                      <a:pt x="89" y="5"/>
                      <a:pt x="90" y="4"/>
                    </a:cubicBezTo>
                    <a:cubicBezTo>
                      <a:pt x="85" y="1"/>
                      <a:pt x="85" y="1"/>
                      <a:pt x="85" y="1"/>
                    </a:cubicBezTo>
                    <a:moveTo>
                      <a:pt x="116" y="0"/>
                    </a:moveTo>
                    <a:cubicBezTo>
                      <a:pt x="115" y="2"/>
                      <a:pt x="114" y="3"/>
                      <a:pt x="113" y="5"/>
                    </a:cubicBezTo>
                    <a:cubicBezTo>
                      <a:pt x="114" y="5"/>
                      <a:pt x="114" y="5"/>
                      <a:pt x="115" y="6"/>
                    </a:cubicBezTo>
                    <a:cubicBezTo>
                      <a:pt x="116" y="4"/>
                      <a:pt x="117" y="3"/>
                      <a:pt x="118" y="2"/>
                    </a:cubicBezTo>
                    <a:cubicBezTo>
                      <a:pt x="116" y="0"/>
                      <a:pt x="116" y="0"/>
                      <a:pt x="116" y="0"/>
                    </a:cubicBezTo>
                    <a:moveTo>
                      <a:pt x="20" y="0"/>
                    </a:moveTo>
                    <a:cubicBezTo>
                      <a:pt x="20" y="0"/>
                      <a:pt x="19" y="1"/>
                      <a:pt x="19" y="1"/>
                    </a:cubicBezTo>
                    <a:cubicBezTo>
                      <a:pt x="21" y="3"/>
                      <a:pt x="24" y="4"/>
                      <a:pt x="26" y="6"/>
                    </a:cubicBezTo>
                    <a:cubicBezTo>
                      <a:pt x="26" y="5"/>
                      <a:pt x="27" y="5"/>
                      <a:pt x="27" y="4"/>
                    </a:cubicBezTo>
                    <a:cubicBezTo>
                      <a:pt x="26" y="4"/>
                      <a:pt x="25" y="3"/>
                      <a:pt x="25" y="3"/>
                    </a:cubicBezTo>
                    <a:cubicBezTo>
                      <a:pt x="23" y="2"/>
                      <a:pt x="22" y="1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3" name="Freeform 9969"/>
              <p:cNvSpPr>
                <a:spLocks noEditPoints="1"/>
              </p:cNvSpPr>
              <p:nvPr/>
            </p:nvSpPr>
            <p:spPr bwMode="auto">
              <a:xfrm>
                <a:off x="-200" y="3351"/>
                <a:ext cx="21" cy="21"/>
              </a:xfrm>
              <a:custGeom>
                <a:avLst/>
                <a:gdLst>
                  <a:gd name="T0" fmla="*/ 0 w 9"/>
                  <a:gd name="T1" fmla="*/ 3 h 9"/>
                  <a:gd name="T2" fmla="*/ 0 w 9"/>
                  <a:gd name="T3" fmla="*/ 4 h 9"/>
                  <a:gd name="T4" fmla="*/ 6 w 9"/>
                  <a:gd name="T5" fmla="*/ 9 h 9"/>
                  <a:gd name="T6" fmla="*/ 7 w 9"/>
                  <a:gd name="T7" fmla="*/ 7 h 9"/>
                  <a:gd name="T8" fmla="*/ 0 w 9"/>
                  <a:gd name="T9" fmla="*/ 3 h 9"/>
                  <a:gd name="T10" fmla="*/ 1 w 9"/>
                  <a:gd name="T11" fmla="*/ 2 h 9"/>
                  <a:gd name="T12" fmla="*/ 0 w 9"/>
                  <a:gd name="T13" fmla="*/ 3 h 9"/>
                  <a:gd name="T14" fmla="*/ 7 w 9"/>
                  <a:gd name="T15" fmla="*/ 7 h 9"/>
                  <a:gd name="T16" fmla="*/ 8 w 9"/>
                  <a:gd name="T17" fmla="*/ 7 h 9"/>
                  <a:gd name="T18" fmla="*/ 1 w 9"/>
                  <a:gd name="T19" fmla="*/ 2 h 9"/>
                  <a:gd name="T20" fmla="*/ 2 w 9"/>
                  <a:gd name="T21" fmla="*/ 0 h 9"/>
                  <a:gd name="T22" fmla="*/ 1 w 9"/>
                  <a:gd name="T23" fmla="*/ 1 h 9"/>
                  <a:gd name="T24" fmla="*/ 8 w 9"/>
                  <a:gd name="T25" fmla="*/ 6 h 9"/>
                  <a:gd name="T26" fmla="*/ 9 w 9"/>
                  <a:gd name="T27" fmla="*/ 4 h 9"/>
                  <a:gd name="T28" fmla="*/ 2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6"/>
                      <a:pt x="4" y="7"/>
                      <a:pt x="6" y="9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5" y="6"/>
                      <a:pt x="2" y="5"/>
                      <a:pt x="0" y="3"/>
                    </a:cubicBezTo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2" y="4"/>
                      <a:pt x="5" y="6"/>
                      <a:pt x="7" y="7"/>
                    </a:cubicBezTo>
                    <a:cubicBezTo>
                      <a:pt x="7" y="7"/>
                      <a:pt x="7" y="7"/>
                      <a:pt x="8" y="7"/>
                    </a:cubicBezTo>
                    <a:cubicBezTo>
                      <a:pt x="5" y="5"/>
                      <a:pt x="3" y="4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4" y="3"/>
                      <a:pt x="6" y="4"/>
                      <a:pt x="8" y="6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4" name="Freeform 9970"/>
              <p:cNvSpPr>
                <a:spLocks/>
              </p:cNvSpPr>
              <p:nvPr/>
            </p:nvSpPr>
            <p:spPr bwMode="auto">
              <a:xfrm>
                <a:off x="-200" y="3358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7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5" y="3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5" name="Freeform 9971"/>
              <p:cNvSpPr>
                <a:spLocks noEditPoints="1"/>
              </p:cNvSpPr>
              <p:nvPr/>
            </p:nvSpPr>
            <p:spPr bwMode="auto">
              <a:xfrm>
                <a:off x="-234" y="3349"/>
                <a:ext cx="310" cy="26"/>
              </a:xfrm>
              <a:custGeom>
                <a:avLst/>
                <a:gdLst>
                  <a:gd name="T0" fmla="*/ 100 w 131"/>
                  <a:gd name="T1" fmla="*/ 5 h 11"/>
                  <a:gd name="T2" fmla="*/ 100 w 131"/>
                  <a:gd name="T3" fmla="*/ 6 h 11"/>
                  <a:gd name="T4" fmla="*/ 100 w 131"/>
                  <a:gd name="T5" fmla="*/ 6 h 11"/>
                  <a:gd name="T6" fmla="*/ 101 w 131"/>
                  <a:gd name="T7" fmla="*/ 5 h 11"/>
                  <a:gd name="T8" fmla="*/ 100 w 131"/>
                  <a:gd name="T9" fmla="*/ 5 h 11"/>
                  <a:gd name="T10" fmla="*/ 102 w 131"/>
                  <a:gd name="T11" fmla="*/ 3 h 11"/>
                  <a:gd name="T12" fmla="*/ 100 w 131"/>
                  <a:gd name="T13" fmla="*/ 4 h 11"/>
                  <a:gd name="T14" fmla="*/ 101 w 131"/>
                  <a:gd name="T15" fmla="*/ 5 h 11"/>
                  <a:gd name="T16" fmla="*/ 102 w 131"/>
                  <a:gd name="T17" fmla="*/ 3 h 11"/>
                  <a:gd name="T18" fmla="*/ 102 w 131"/>
                  <a:gd name="T19" fmla="*/ 3 h 11"/>
                  <a:gd name="T20" fmla="*/ 89 w 131"/>
                  <a:gd name="T21" fmla="*/ 2 h 11"/>
                  <a:gd name="T22" fmla="*/ 86 w 131"/>
                  <a:gd name="T23" fmla="*/ 7 h 11"/>
                  <a:gd name="T24" fmla="*/ 90 w 131"/>
                  <a:gd name="T25" fmla="*/ 9 h 11"/>
                  <a:gd name="T26" fmla="*/ 91 w 131"/>
                  <a:gd name="T27" fmla="*/ 9 h 11"/>
                  <a:gd name="T28" fmla="*/ 94 w 131"/>
                  <a:gd name="T29" fmla="*/ 5 h 11"/>
                  <a:gd name="T30" fmla="*/ 89 w 131"/>
                  <a:gd name="T31" fmla="*/ 2 h 11"/>
                  <a:gd name="T32" fmla="*/ 56 w 131"/>
                  <a:gd name="T33" fmla="*/ 2 h 11"/>
                  <a:gd name="T34" fmla="*/ 56 w 131"/>
                  <a:gd name="T35" fmla="*/ 3 h 11"/>
                  <a:gd name="T36" fmla="*/ 64 w 131"/>
                  <a:gd name="T37" fmla="*/ 7 h 11"/>
                  <a:gd name="T38" fmla="*/ 64 w 131"/>
                  <a:gd name="T39" fmla="*/ 6 h 11"/>
                  <a:gd name="T40" fmla="*/ 56 w 131"/>
                  <a:gd name="T41" fmla="*/ 2 h 11"/>
                  <a:gd name="T42" fmla="*/ 119 w 131"/>
                  <a:gd name="T43" fmla="*/ 2 h 11"/>
                  <a:gd name="T44" fmla="*/ 117 w 131"/>
                  <a:gd name="T45" fmla="*/ 6 h 11"/>
                  <a:gd name="T46" fmla="*/ 119 w 131"/>
                  <a:gd name="T47" fmla="*/ 7 h 11"/>
                  <a:gd name="T48" fmla="*/ 121 w 131"/>
                  <a:gd name="T49" fmla="*/ 3 h 11"/>
                  <a:gd name="T50" fmla="*/ 119 w 131"/>
                  <a:gd name="T51" fmla="*/ 2 h 11"/>
                  <a:gd name="T52" fmla="*/ 88 w 131"/>
                  <a:gd name="T53" fmla="*/ 2 h 11"/>
                  <a:gd name="T54" fmla="*/ 85 w 131"/>
                  <a:gd name="T55" fmla="*/ 6 h 11"/>
                  <a:gd name="T56" fmla="*/ 85 w 131"/>
                  <a:gd name="T57" fmla="*/ 6 h 11"/>
                  <a:gd name="T58" fmla="*/ 88 w 131"/>
                  <a:gd name="T59" fmla="*/ 2 h 11"/>
                  <a:gd name="T60" fmla="*/ 88 w 131"/>
                  <a:gd name="T61" fmla="*/ 2 h 11"/>
                  <a:gd name="T62" fmla="*/ 129 w 131"/>
                  <a:gd name="T63" fmla="*/ 2 h 11"/>
                  <a:gd name="T64" fmla="*/ 129 w 131"/>
                  <a:gd name="T65" fmla="*/ 2 h 11"/>
                  <a:gd name="T66" fmla="*/ 128 w 131"/>
                  <a:gd name="T67" fmla="*/ 2 h 11"/>
                  <a:gd name="T68" fmla="*/ 128 w 131"/>
                  <a:gd name="T69" fmla="*/ 2 h 11"/>
                  <a:gd name="T70" fmla="*/ 127 w 131"/>
                  <a:gd name="T71" fmla="*/ 2 h 11"/>
                  <a:gd name="T72" fmla="*/ 131 w 131"/>
                  <a:gd name="T73" fmla="*/ 5 h 11"/>
                  <a:gd name="T74" fmla="*/ 129 w 131"/>
                  <a:gd name="T75" fmla="*/ 2 h 11"/>
                  <a:gd name="T76" fmla="*/ 68 w 131"/>
                  <a:gd name="T77" fmla="*/ 1 h 11"/>
                  <a:gd name="T78" fmla="*/ 66 w 131"/>
                  <a:gd name="T79" fmla="*/ 6 h 11"/>
                  <a:gd name="T80" fmla="*/ 67 w 131"/>
                  <a:gd name="T81" fmla="*/ 6 h 11"/>
                  <a:gd name="T82" fmla="*/ 69 w 131"/>
                  <a:gd name="T83" fmla="*/ 2 h 11"/>
                  <a:gd name="T84" fmla="*/ 68 w 131"/>
                  <a:gd name="T85" fmla="*/ 1 h 11"/>
                  <a:gd name="T86" fmla="*/ 57 w 131"/>
                  <a:gd name="T87" fmla="*/ 1 h 11"/>
                  <a:gd name="T88" fmla="*/ 57 w 131"/>
                  <a:gd name="T89" fmla="*/ 1 h 11"/>
                  <a:gd name="T90" fmla="*/ 64 w 131"/>
                  <a:gd name="T91" fmla="*/ 5 h 11"/>
                  <a:gd name="T92" fmla="*/ 57 w 131"/>
                  <a:gd name="T93" fmla="*/ 1 h 11"/>
                  <a:gd name="T94" fmla="*/ 5 w 131"/>
                  <a:gd name="T95" fmla="*/ 1 h 11"/>
                  <a:gd name="T96" fmla="*/ 5 w 131"/>
                  <a:gd name="T97" fmla="*/ 1 h 11"/>
                  <a:gd name="T98" fmla="*/ 0 w 131"/>
                  <a:gd name="T99" fmla="*/ 8 h 11"/>
                  <a:gd name="T100" fmla="*/ 4 w 131"/>
                  <a:gd name="T101" fmla="*/ 11 h 11"/>
                  <a:gd name="T102" fmla="*/ 9 w 131"/>
                  <a:gd name="T103" fmla="*/ 3 h 11"/>
                  <a:gd name="T104" fmla="*/ 5 w 131"/>
                  <a:gd name="T105" fmla="*/ 1 h 11"/>
                  <a:gd name="T106" fmla="*/ 39 w 131"/>
                  <a:gd name="T107" fmla="*/ 0 h 11"/>
                  <a:gd name="T108" fmla="*/ 39 w 131"/>
                  <a:gd name="T109" fmla="*/ 1 h 11"/>
                  <a:gd name="T110" fmla="*/ 46 w 131"/>
                  <a:gd name="T111" fmla="*/ 6 h 11"/>
                  <a:gd name="T112" fmla="*/ 47 w 131"/>
                  <a:gd name="T113" fmla="*/ 5 h 11"/>
                  <a:gd name="T114" fmla="*/ 39 w 131"/>
                  <a:gd name="T1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" h="11">
                    <a:moveTo>
                      <a:pt x="100" y="5"/>
                    </a:moveTo>
                    <a:cubicBezTo>
                      <a:pt x="100" y="5"/>
                      <a:pt x="100" y="5"/>
                      <a:pt x="100" y="6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101" y="6"/>
                      <a:pt x="101" y="5"/>
                      <a:pt x="101" y="5"/>
                    </a:cubicBezTo>
                    <a:cubicBezTo>
                      <a:pt x="101" y="5"/>
                      <a:pt x="101" y="5"/>
                      <a:pt x="100" y="5"/>
                    </a:cubicBezTo>
                    <a:moveTo>
                      <a:pt x="102" y="3"/>
                    </a:moveTo>
                    <a:cubicBezTo>
                      <a:pt x="101" y="3"/>
                      <a:pt x="101" y="4"/>
                      <a:pt x="100" y="4"/>
                    </a:cubicBezTo>
                    <a:cubicBezTo>
                      <a:pt x="101" y="5"/>
                      <a:pt x="101" y="5"/>
                      <a:pt x="101" y="5"/>
                    </a:cubicBezTo>
                    <a:cubicBezTo>
                      <a:pt x="102" y="4"/>
                      <a:pt x="102" y="4"/>
                      <a:pt x="102" y="3"/>
                    </a:cubicBezTo>
                    <a:cubicBezTo>
                      <a:pt x="102" y="3"/>
                      <a:pt x="102" y="3"/>
                      <a:pt x="102" y="3"/>
                    </a:cubicBezTo>
                    <a:moveTo>
                      <a:pt x="89" y="2"/>
                    </a:moveTo>
                    <a:cubicBezTo>
                      <a:pt x="88" y="4"/>
                      <a:pt x="87" y="5"/>
                      <a:pt x="86" y="7"/>
                    </a:cubicBezTo>
                    <a:cubicBezTo>
                      <a:pt x="87" y="7"/>
                      <a:pt x="89" y="8"/>
                      <a:pt x="90" y="9"/>
                    </a:cubicBezTo>
                    <a:cubicBezTo>
                      <a:pt x="90" y="9"/>
                      <a:pt x="91" y="9"/>
                      <a:pt x="91" y="9"/>
                    </a:cubicBezTo>
                    <a:cubicBezTo>
                      <a:pt x="92" y="8"/>
                      <a:pt x="93" y="7"/>
                      <a:pt x="94" y="5"/>
                    </a:cubicBezTo>
                    <a:cubicBezTo>
                      <a:pt x="89" y="2"/>
                      <a:pt x="89" y="2"/>
                      <a:pt x="89" y="2"/>
                    </a:cubicBezTo>
                    <a:moveTo>
                      <a:pt x="56" y="2"/>
                    </a:moveTo>
                    <a:cubicBezTo>
                      <a:pt x="56" y="2"/>
                      <a:pt x="56" y="3"/>
                      <a:pt x="56" y="3"/>
                    </a:cubicBezTo>
                    <a:cubicBezTo>
                      <a:pt x="59" y="4"/>
                      <a:pt x="61" y="6"/>
                      <a:pt x="64" y="7"/>
                    </a:cubicBezTo>
                    <a:cubicBezTo>
                      <a:pt x="64" y="7"/>
                      <a:pt x="64" y="7"/>
                      <a:pt x="64" y="6"/>
                    </a:cubicBezTo>
                    <a:cubicBezTo>
                      <a:pt x="61" y="5"/>
                      <a:pt x="59" y="4"/>
                      <a:pt x="56" y="2"/>
                    </a:cubicBezTo>
                    <a:moveTo>
                      <a:pt x="119" y="2"/>
                    </a:moveTo>
                    <a:cubicBezTo>
                      <a:pt x="118" y="3"/>
                      <a:pt x="118" y="4"/>
                      <a:pt x="117" y="6"/>
                    </a:cubicBezTo>
                    <a:cubicBezTo>
                      <a:pt x="118" y="6"/>
                      <a:pt x="119" y="6"/>
                      <a:pt x="119" y="7"/>
                    </a:cubicBezTo>
                    <a:cubicBezTo>
                      <a:pt x="121" y="3"/>
                      <a:pt x="121" y="3"/>
                      <a:pt x="121" y="3"/>
                    </a:cubicBezTo>
                    <a:cubicBezTo>
                      <a:pt x="119" y="2"/>
                      <a:pt x="119" y="2"/>
                      <a:pt x="119" y="2"/>
                    </a:cubicBezTo>
                    <a:moveTo>
                      <a:pt x="88" y="2"/>
                    </a:moveTo>
                    <a:cubicBezTo>
                      <a:pt x="87" y="3"/>
                      <a:pt x="86" y="4"/>
                      <a:pt x="85" y="6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6" y="5"/>
                      <a:pt x="87" y="3"/>
                      <a:pt x="88" y="2"/>
                    </a:cubicBezTo>
                    <a:cubicBezTo>
                      <a:pt x="88" y="2"/>
                      <a:pt x="88" y="2"/>
                      <a:pt x="88" y="2"/>
                    </a:cubicBezTo>
                    <a:moveTo>
                      <a:pt x="129" y="2"/>
                    </a:moveTo>
                    <a:cubicBezTo>
                      <a:pt x="129" y="2"/>
                      <a:pt x="129" y="2"/>
                      <a:pt x="129" y="2"/>
                    </a:cubicBezTo>
                    <a:cubicBezTo>
                      <a:pt x="129" y="2"/>
                      <a:pt x="129" y="2"/>
                      <a:pt x="128" y="2"/>
                    </a:cubicBezTo>
                    <a:cubicBezTo>
                      <a:pt x="128" y="2"/>
                      <a:pt x="128" y="2"/>
                      <a:pt x="128" y="2"/>
                    </a:cubicBezTo>
                    <a:cubicBezTo>
                      <a:pt x="128" y="2"/>
                      <a:pt x="127" y="2"/>
                      <a:pt x="127" y="2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0" y="2"/>
                      <a:pt x="130" y="2"/>
                      <a:pt x="129" y="2"/>
                    </a:cubicBezTo>
                    <a:moveTo>
                      <a:pt x="68" y="1"/>
                    </a:moveTo>
                    <a:cubicBezTo>
                      <a:pt x="67" y="3"/>
                      <a:pt x="66" y="4"/>
                      <a:pt x="66" y="6"/>
                    </a:cubicBezTo>
                    <a:cubicBezTo>
                      <a:pt x="66" y="6"/>
                      <a:pt x="66" y="6"/>
                      <a:pt x="67" y="6"/>
                    </a:cubicBezTo>
                    <a:cubicBezTo>
                      <a:pt x="67" y="5"/>
                      <a:pt x="68" y="3"/>
                      <a:pt x="69" y="2"/>
                    </a:cubicBezTo>
                    <a:cubicBezTo>
                      <a:pt x="69" y="2"/>
                      <a:pt x="68" y="2"/>
                      <a:pt x="68" y="1"/>
                    </a:cubicBezTo>
                    <a:moveTo>
                      <a:pt x="57" y="1"/>
                    </a:moveTo>
                    <a:cubicBezTo>
                      <a:pt x="57" y="1"/>
                      <a:pt x="57" y="1"/>
                      <a:pt x="57" y="1"/>
                    </a:cubicBezTo>
                    <a:cubicBezTo>
                      <a:pt x="59" y="2"/>
                      <a:pt x="62" y="4"/>
                      <a:pt x="64" y="5"/>
                    </a:cubicBezTo>
                    <a:cubicBezTo>
                      <a:pt x="57" y="1"/>
                      <a:pt x="57" y="1"/>
                      <a:pt x="57" y="1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3" y="4"/>
                      <a:pt x="2" y="6"/>
                      <a:pt x="0" y="8"/>
                    </a:cubicBezTo>
                    <a:cubicBezTo>
                      <a:pt x="2" y="9"/>
                      <a:pt x="3" y="10"/>
                      <a:pt x="4" y="11"/>
                    </a:cubicBezTo>
                    <a:cubicBezTo>
                      <a:pt x="6" y="8"/>
                      <a:pt x="7" y="6"/>
                      <a:pt x="9" y="3"/>
                    </a:cubicBezTo>
                    <a:cubicBezTo>
                      <a:pt x="8" y="2"/>
                      <a:pt x="6" y="2"/>
                      <a:pt x="5" y="1"/>
                    </a:cubicBezTo>
                    <a:moveTo>
                      <a:pt x="39" y="0"/>
                    </a:moveTo>
                    <a:cubicBezTo>
                      <a:pt x="39" y="1"/>
                      <a:pt x="39" y="1"/>
                      <a:pt x="39" y="1"/>
                    </a:cubicBezTo>
                    <a:cubicBezTo>
                      <a:pt x="41" y="3"/>
                      <a:pt x="44" y="4"/>
                      <a:pt x="46" y="6"/>
                    </a:cubicBezTo>
                    <a:cubicBezTo>
                      <a:pt x="46" y="6"/>
                      <a:pt x="47" y="5"/>
                      <a:pt x="47" y="5"/>
                    </a:cubicBezTo>
                    <a:cubicBezTo>
                      <a:pt x="44" y="3"/>
                      <a:pt x="42" y="2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6" name="Freeform 9972"/>
              <p:cNvSpPr>
                <a:spLocks/>
              </p:cNvSpPr>
              <p:nvPr/>
            </p:nvSpPr>
            <p:spPr bwMode="auto">
              <a:xfrm>
                <a:off x="3" y="3358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7" name="Freeform 9973"/>
              <p:cNvSpPr>
                <a:spLocks noEditPoints="1"/>
              </p:cNvSpPr>
              <p:nvPr/>
            </p:nvSpPr>
            <p:spPr bwMode="auto">
              <a:xfrm>
                <a:off x="-151" y="3356"/>
                <a:ext cx="24" cy="21"/>
              </a:xfrm>
              <a:custGeom>
                <a:avLst/>
                <a:gdLst>
                  <a:gd name="T0" fmla="*/ 7 w 10"/>
                  <a:gd name="T1" fmla="*/ 6 h 9"/>
                  <a:gd name="T2" fmla="*/ 9 w 10"/>
                  <a:gd name="T3" fmla="*/ 7 h 9"/>
                  <a:gd name="T4" fmla="*/ 9 w 10"/>
                  <a:gd name="T5" fmla="*/ 7 h 9"/>
                  <a:gd name="T6" fmla="*/ 7 w 10"/>
                  <a:gd name="T7" fmla="*/ 6 h 9"/>
                  <a:gd name="T8" fmla="*/ 1 w 10"/>
                  <a:gd name="T9" fmla="*/ 3 h 9"/>
                  <a:gd name="T10" fmla="*/ 1 w 10"/>
                  <a:gd name="T11" fmla="*/ 3 h 9"/>
                  <a:gd name="T12" fmla="*/ 7 w 10"/>
                  <a:gd name="T13" fmla="*/ 7 h 9"/>
                  <a:gd name="T14" fmla="*/ 0 w 10"/>
                  <a:gd name="T15" fmla="*/ 4 h 9"/>
                  <a:gd name="T16" fmla="*/ 0 w 10"/>
                  <a:gd name="T17" fmla="*/ 5 h 9"/>
                  <a:gd name="T18" fmla="*/ 7 w 10"/>
                  <a:gd name="T19" fmla="*/ 9 h 9"/>
                  <a:gd name="T20" fmla="*/ 8 w 10"/>
                  <a:gd name="T21" fmla="*/ 7 h 9"/>
                  <a:gd name="T22" fmla="*/ 1 w 10"/>
                  <a:gd name="T23" fmla="*/ 3 h 9"/>
                  <a:gd name="T24" fmla="*/ 3 w 10"/>
                  <a:gd name="T25" fmla="*/ 0 h 9"/>
                  <a:gd name="T26" fmla="*/ 1 w 10"/>
                  <a:gd name="T27" fmla="*/ 2 h 9"/>
                  <a:gd name="T28" fmla="*/ 9 w 10"/>
                  <a:gd name="T29" fmla="*/ 7 h 9"/>
                  <a:gd name="T30" fmla="*/ 10 w 10"/>
                  <a:gd name="T31" fmla="*/ 4 h 9"/>
                  <a:gd name="T32" fmla="*/ 3 w 10"/>
                  <a:gd name="T3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" h="9">
                    <a:moveTo>
                      <a:pt x="7" y="6"/>
                    </a:moveTo>
                    <a:cubicBezTo>
                      <a:pt x="7" y="6"/>
                      <a:pt x="8" y="6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6"/>
                      <a:pt x="7" y="6"/>
                      <a:pt x="7" y="6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4" y="6"/>
                      <a:pt x="7" y="7"/>
                      <a:pt x="7" y="7"/>
                    </a:cubicBezTo>
                    <a:cubicBezTo>
                      <a:pt x="6" y="7"/>
                      <a:pt x="5" y="6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2" y="6"/>
                      <a:pt x="5" y="8"/>
                      <a:pt x="7" y="9"/>
                    </a:cubicBezTo>
                    <a:cubicBezTo>
                      <a:pt x="8" y="9"/>
                      <a:pt x="8" y="8"/>
                      <a:pt x="8" y="7"/>
                    </a:cubicBezTo>
                    <a:cubicBezTo>
                      <a:pt x="6" y="6"/>
                      <a:pt x="3" y="4"/>
                      <a:pt x="1" y="3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4" y="4"/>
                      <a:pt x="6" y="5"/>
                      <a:pt x="9" y="7"/>
                    </a:cubicBezTo>
                    <a:cubicBezTo>
                      <a:pt x="9" y="6"/>
                      <a:pt x="10" y="5"/>
                      <a:pt x="10" y="4"/>
                    </a:cubicBezTo>
                    <a:cubicBezTo>
                      <a:pt x="8" y="3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8" name="Freeform 9974"/>
              <p:cNvSpPr>
                <a:spLocks noEditPoints="1"/>
              </p:cNvSpPr>
              <p:nvPr/>
            </p:nvSpPr>
            <p:spPr bwMode="auto">
              <a:xfrm>
                <a:off x="-151" y="3361"/>
                <a:ext cx="21" cy="11"/>
              </a:xfrm>
              <a:custGeom>
                <a:avLst/>
                <a:gdLst>
                  <a:gd name="T0" fmla="*/ 1 w 9"/>
                  <a:gd name="T1" fmla="*/ 1 h 5"/>
                  <a:gd name="T2" fmla="*/ 0 w 9"/>
                  <a:gd name="T3" fmla="*/ 2 h 5"/>
                  <a:gd name="T4" fmla="*/ 7 w 9"/>
                  <a:gd name="T5" fmla="*/ 5 h 5"/>
                  <a:gd name="T6" fmla="*/ 1 w 9"/>
                  <a:gd name="T7" fmla="*/ 1 h 5"/>
                  <a:gd name="T8" fmla="*/ 1 w 9"/>
                  <a:gd name="T9" fmla="*/ 0 h 5"/>
                  <a:gd name="T10" fmla="*/ 1 w 9"/>
                  <a:gd name="T11" fmla="*/ 1 h 5"/>
                  <a:gd name="T12" fmla="*/ 8 w 9"/>
                  <a:gd name="T13" fmla="*/ 5 h 5"/>
                  <a:gd name="T14" fmla="*/ 9 w 9"/>
                  <a:gd name="T15" fmla="*/ 5 h 5"/>
                  <a:gd name="T16" fmla="*/ 7 w 9"/>
                  <a:gd name="T17" fmla="*/ 4 h 5"/>
                  <a:gd name="T18" fmla="*/ 1 w 9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5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5" y="4"/>
                      <a:pt x="6" y="5"/>
                      <a:pt x="7" y="5"/>
                    </a:cubicBezTo>
                    <a:cubicBezTo>
                      <a:pt x="7" y="5"/>
                      <a:pt x="4" y="4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3" y="2"/>
                      <a:pt x="6" y="4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5" y="3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9" name="Freeform 9975"/>
              <p:cNvSpPr>
                <a:spLocks/>
              </p:cNvSpPr>
              <p:nvPr/>
            </p:nvSpPr>
            <p:spPr bwMode="auto">
              <a:xfrm>
                <a:off x="-148" y="3361"/>
                <a:ext cx="18" cy="11"/>
              </a:xfrm>
              <a:custGeom>
                <a:avLst/>
                <a:gdLst>
                  <a:gd name="T0" fmla="*/ 0 w 8"/>
                  <a:gd name="T1" fmla="*/ 0 h 5"/>
                  <a:gd name="T2" fmla="*/ 0 w 8"/>
                  <a:gd name="T3" fmla="*/ 0 h 5"/>
                  <a:gd name="T4" fmla="*/ 6 w 8"/>
                  <a:gd name="T5" fmla="*/ 4 h 5"/>
                  <a:gd name="T6" fmla="*/ 8 w 8"/>
                  <a:gd name="T7" fmla="*/ 5 h 5"/>
                  <a:gd name="T8" fmla="*/ 8 w 8"/>
                  <a:gd name="T9" fmla="*/ 5 h 5"/>
                  <a:gd name="T10" fmla="*/ 0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5" y="3"/>
                      <a:pt x="3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0" name="Freeform 9976"/>
              <p:cNvSpPr>
                <a:spLocks noEditPoints="1"/>
              </p:cNvSpPr>
              <p:nvPr/>
            </p:nvSpPr>
            <p:spPr bwMode="auto">
              <a:xfrm>
                <a:off x="-222" y="3356"/>
                <a:ext cx="234" cy="21"/>
              </a:xfrm>
              <a:custGeom>
                <a:avLst/>
                <a:gdLst>
                  <a:gd name="T0" fmla="*/ 98 w 99"/>
                  <a:gd name="T1" fmla="*/ 3 h 9"/>
                  <a:gd name="T2" fmla="*/ 97 w 99"/>
                  <a:gd name="T3" fmla="*/ 4 h 9"/>
                  <a:gd name="T4" fmla="*/ 97 w 99"/>
                  <a:gd name="T5" fmla="*/ 4 h 9"/>
                  <a:gd name="T6" fmla="*/ 98 w 99"/>
                  <a:gd name="T7" fmla="*/ 3 h 9"/>
                  <a:gd name="T8" fmla="*/ 98 w 99"/>
                  <a:gd name="T9" fmla="*/ 3 h 9"/>
                  <a:gd name="T10" fmla="*/ 99 w 99"/>
                  <a:gd name="T11" fmla="*/ 1 h 9"/>
                  <a:gd name="T12" fmla="*/ 98 w 99"/>
                  <a:gd name="T13" fmla="*/ 3 h 9"/>
                  <a:gd name="T14" fmla="*/ 98 w 99"/>
                  <a:gd name="T15" fmla="*/ 3 h 9"/>
                  <a:gd name="T16" fmla="*/ 99 w 99"/>
                  <a:gd name="T17" fmla="*/ 1 h 9"/>
                  <a:gd name="T18" fmla="*/ 99 w 99"/>
                  <a:gd name="T19" fmla="*/ 1 h 9"/>
                  <a:gd name="T20" fmla="*/ 5 w 99"/>
                  <a:gd name="T21" fmla="*/ 1 h 9"/>
                  <a:gd name="T22" fmla="*/ 0 w 99"/>
                  <a:gd name="T23" fmla="*/ 8 h 9"/>
                  <a:gd name="T24" fmla="*/ 2 w 99"/>
                  <a:gd name="T25" fmla="*/ 9 h 9"/>
                  <a:gd name="T26" fmla="*/ 6 w 99"/>
                  <a:gd name="T27" fmla="*/ 2 h 9"/>
                  <a:gd name="T28" fmla="*/ 5 w 99"/>
                  <a:gd name="T29" fmla="*/ 1 h 9"/>
                  <a:gd name="T30" fmla="*/ 66 w 99"/>
                  <a:gd name="T31" fmla="*/ 0 h 9"/>
                  <a:gd name="T32" fmla="*/ 64 w 99"/>
                  <a:gd name="T33" fmla="*/ 4 h 9"/>
                  <a:gd name="T34" fmla="*/ 70 w 99"/>
                  <a:gd name="T35" fmla="*/ 8 h 9"/>
                  <a:gd name="T36" fmla="*/ 72 w 99"/>
                  <a:gd name="T37" fmla="*/ 4 h 9"/>
                  <a:gd name="T38" fmla="*/ 66 w 99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9" h="9">
                    <a:moveTo>
                      <a:pt x="98" y="3"/>
                    </a:moveTo>
                    <a:cubicBezTo>
                      <a:pt x="97" y="3"/>
                      <a:pt x="97" y="4"/>
                      <a:pt x="97" y="4"/>
                    </a:cubicBezTo>
                    <a:cubicBezTo>
                      <a:pt x="97" y="4"/>
                      <a:pt x="97" y="4"/>
                      <a:pt x="97" y="4"/>
                    </a:cubicBezTo>
                    <a:cubicBezTo>
                      <a:pt x="97" y="4"/>
                      <a:pt x="98" y="4"/>
                      <a:pt x="98" y="3"/>
                    </a:cubicBezTo>
                    <a:cubicBezTo>
                      <a:pt x="98" y="3"/>
                      <a:pt x="98" y="3"/>
                      <a:pt x="98" y="3"/>
                    </a:cubicBezTo>
                    <a:moveTo>
                      <a:pt x="99" y="1"/>
                    </a:moveTo>
                    <a:cubicBezTo>
                      <a:pt x="98" y="1"/>
                      <a:pt x="98" y="2"/>
                      <a:pt x="98" y="3"/>
                    </a:cubicBezTo>
                    <a:cubicBezTo>
                      <a:pt x="98" y="3"/>
                      <a:pt x="98" y="3"/>
                      <a:pt x="98" y="3"/>
                    </a:cubicBezTo>
                    <a:cubicBezTo>
                      <a:pt x="98" y="2"/>
                      <a:pt x="99" y="2"/>
                      <a:pt x="99" y="1"/>
                    </a:cubicBezTo>
                    <a:cubicBezTo>
                      <a:pt x="99" y="1"/>
                      <a:pt x="99" y="1"/>
                      <a:pt x="99" y="1"/>
                    </a:cubicBezTo>
                    <a:moveTo>
                      <a:pt x="5" y="1"/>
                    </a:moveTo>
                    <a:cubicBezTo>
                      <a:pt x="3" y="3"/>
                      <a:pt x="2" y="6"/>
                      <a:pt x="0" y="8"/>
                    </a:cubicBezTo>
                    <a:cubicBezTo>
                      <a:pt x="1" y="9"/>
                      <a:pt x="1" y="9"/>
                      <a:pt x="2" y="9"/>
                    </a:cubicBezTo>
                    <a:cubicBezTo>
                      <a:pt x="3" y="7"/>
                      <a:pt x="5" y="4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moveTo>
                      <a:pt x="66" y="0"/>
                    </a:moveTo>
                    <a:cubicBezTo>
                      <a:pt x="65" y="2"/>
                      <a:pt x="64" y="3"/>
                      <a:pt x="64" y="4"/>
                    </a:cubicBezTo>
                    <a:cubicBezTo>
                      <a:pt x="66" y="6"/>
                      <a:pt x="68" y="7"/>
                      <a:pt x="70" y="8"/>
                    </a:cubicBezTo>
                    <a:cubicBezTo>
                      <a:pt x="71" y="7"/>
                      <a:pt x="72" y="6"/>
                      <a:pt x="72" y="4"/>
                    </a:cubicBezTo>
                    <a:cubicBezTo>
                      <a:pt x="70" y="3"/>
                      <a:pt x="68" y="2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1" name="Oval 9977"/>
              <p:cNvSpPr>
                <a:spLocks noChangeArrowheads="1"/>
              </p:cNvSpPr>
              <p:nvPr/>
            </p:nvSpPr>
            <p:spPr bwMode="auto">
              <a:xfrm>
                <a:off x="10" y="336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2" name="Freeform 9978"/>
              <p:cNvSpPr>
                <a:spLocks noEditPoints="1"/>
              </p:cNvSpPr>
              <p:nvPr/>
            </p:nvSpPr>
            <p:spPr bwMode="auto">
              <a:xfrm>
                <a:off x="-108" y="3358"/>
                <a:ext cx="122" cy="19"/>
              </a:xfrm>
              <a:custGeom>
                <a:avLst/>
                <a:gdLst>
                  <a:gd name="T0" fmla="*/ 50 w 52"/>
                  <a:gd name="T1" fmla="*/ 2 h 8"/>
                  <a:gd name="T2" fmla="*/ 49 w 52"/>
                  <a:gd name="T3" fmla="*/ 4 h 8"/>
                  <a:gd name="T4" fmla="*/ 50 w 52"/>
                  <a:gd name="T5" fmla="*/ 4 h 8"/>
                  <a:gd name="T6" fmla="*/ 51 w 52"/>
                  <a:gd name="T7" fmla="*/ 3 h 8"/>
                  <a:gd name="T8" fmla="*/ 50 w 52"/>
                  <a:gd name="T9" fmla="*/ 2 h 8"/>
                  <a:gd name="T10" fmla="*/ 51 w 52"/>
                  <a:gd name="T11" fmla="*/ 0 h 8"/>
                  <a:gd name="T12" fmla="*/ 50 w 52"/>
                  <a:gd name="T13" fmla="*/ 2 h 8"/>
                  <a:gd name="T14" fmla="*/ 51 w 52"/>
                  <a:gd name="T15" fmla="*/ 3 h 8"/>
                  <a:gd name="T16" fmla="*/ 52 w 52"/>
                  <a:gd name="T17" fmla="*/ 1 h 8"/>
                  <a:gd name="T18" fmla="*/ 51 w 52"/>
                  <a:gd name="T19" fmla="*/ 0 h 8"/>
                  <a:gd name="T20" fmla="*/ 2 w 52"/>
                  <a:gd name="T21" fmla="*/ 0 h 8"/>
                  <a:gd name="T22" fmla="*/ 0 w 52"/>
                  <a:gd name="T23" fmla="*/ 4 h 8"/>
                  <a:gd name="T24" fmla="*/ 7 w 52"/>
                  <a:gd name="T25" fmla="*/ 8 h 8"/>
                  <a:gd name="T26" fmla="*/ 10 w 52"/>
                  <a:gd name="T27" fmla="*/ 4 h 8"/>
                  <a:gd name="T28" fmla="*/ 2 w 52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2" h="8">
                    <a:moveTo>
                      <a:pt x="50" y="2"/>
                    </a:moveTo>
                    <a:cubicBezTo>
                      <a:pt x="50" y="3"/>
                      <a:pt x="50" y="3"/>
                      <a:pt x="49" y="4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3"/>
                      <a:pt x="50" y="2"/>
                      <a:pt x="50" y="2"/>
                    </a:cubicBezTo>
                    <a:moveTo>
                      <a:pt x="51" y="0"/>
                    </a:moveTo>
                    <a:cubicBezTo>
                      <a:pt x="51" y="1"/>
                      <a:pt x="51" y="2"/>
                      <a:pt x="50" y="2"/>
                    </a:cubicBezTo>
                    <a:cubicBezTo>
                      <a:pt x="51" y="2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1" y="0"/>
                      <a:pt x="51" y="0"/>
                      <a:pt x="51" y="0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3" y="5"/>
                      <a:pt x="5" y="7"/>
                      <a:pt x="7" y="8"/>
                    </a:cubicBezTo>
                    <a:cubicBezTo>
                      <a:pt x="8" y="7"/>
                      <a:pt x="9" y="6"/>
                      <a:pt x="10" y="4"/>
                    </a:cubicBezTo>
                    <a:cubicBezTo>
                      <a:pt x="7" y="3"/>
                      <a:pt x="5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3" name="Freeform 9979"/>
              <p:cNvSpPr>
                <a:spLocks/>
              </p:cNvSpPr>
              <p:nvPr/>
            </p:nvSpPr>
            <p:spPr bwMode="auto">
              <a:xfrm>
                <a:off x="10" y="336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4" name="Freeform 9980"/>
              <p:cNvSpPr>
                <a:spLocks noEditPoints="1"/>
              </p:cNvSpPr>
              <p:nvPr/>
            </p:nvSpPr>
            <p:spPr bwMode="auto">
              <a:xfrm>
                <a:off x="10" y="3361"/>
                <a:ext cx="7" cy="9"/>
              </a:xfrm>
              <a:custGeom>
                <a:avLst/>
                <a:gdLst>
                  <a:gd name="T0" fmla="*/ 1 w 3"/>
                  <a:gd name="T1" fmla="*/ 2 h 4"/>
                  <a:gd name="T2" fmla="*/ 0 w 3"/>
                  <a:gd name="T3" fmla="*/ 3 h 4"/>
                  <a:gd name="T4" fmla="*/ 1 w 3"/>
                  <a:gd name="T5" fmla="*/ 4 h 4"/>
                  <a:gd name="T6" fmla="*/ 2 w 3"/>
                  <a:gd name="T7" fmla="*/ 2 h 4"/>
                  <a:gd name="T8" fmla="*/ 1 w 3"/>
                  <a:gd name="T9" fmla="*/ 2 h 4"/>
                  <a:gd name="T10" fmla="*/ 3 w 3"/>
                  <a:gd name="T11" fmla="*/ 0 h 4"/>
                  <a:gd name="T12" fmla="*/ 1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5" name="Freeform 9981"/>
              <p:cNvSpPr>
                <a:spLocks/>
              </p:cNvSpPr>
              <p:nvPr/>
            </p:nvSpPr>
            <p:spPr bwMode="auto">
              <a:xfrm>
                <a:off x="12" y="336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6" name="Freeform 9982"/>
              <p:cNvSpPr>
                <a:spLocks noEditPoints="1"/>
              </p:cNvSpPr>
              <p:nvPr/>
            </p:nvSpPr>
            <p:spPr bwMode="auto">
              <a:xfrm>
                <a:off x="-212" y="3361"/>
                <a:ext cx="283" cy="30"/>
              </a:xfrm>
              <a:custGeom>
                <a:avLst/>
                <a:gdLst>
                  <a:gd name="T0" fmla="*/ 98 w 120"/>
                  <a:gd name="T1" fmla="*/ 4 h 13"/>
                  <a:gd name="T2" fmla="*/ 97 w 120"/>
                  <a:gd name="T3" fmla="*/ 5 h 13"/>
                  <a:gd name="T4" fmla="*/ 97 w 120"/>
                  <a:gd name="T5" fmla="*/ 5 h 13"/>
                  <a:gd name="T6" fmla="*/ 99 w 120"/>
                  <a:gd name="T7" fmla="*/ 6 h 13"/>
                  <a:gd name="T8" fmla="*/ 100 w 120"/>
                  <a:gd name="T9" fmla="*/ 5 h 13"/>
                  <a:gd name="T10" fmla="*/ 98 w 120"/>
                  <a:gd name="T11" fmla="*/ 4 h 13"/>
                  <a:gd name="T12" fmla="*/ 100 w 120"/>
                  <a:gd name="T13" fmla="*/ 1 h 13"/>
                  <a:gd name="T14" fmla="*/ 98 w 120"/>
                  <a:gd name="T15" fmla="*/ 4 h 13"/>
                  <a:gd name="T16" fmla="*/ 100 w 120"/>
                  <a:gd name="T17" fmla="*/ 5 h 13"/>
                  <a:gd name="T18" fmla="*/ 102 w 120"/>
                  <a:gd name="T19" fmla="*/ 2 h 13"/>
                  <a:gd name="T20" fmla="*/ 100 w 120"/>
                  <a:gd name="T21" fmla="*/ 1 h 13"/>
                  <a:gd name="T22" fmla="*/ 4 w 120"/>
                  <a:gd name="T23" fmla="*/ 1 h 13"/>
                  <a:gd name="T24" fmla="*/ 0 w 120"/>
                  <a:gd name="T25" fmla="*/ 9 h 13"/>
                  <a:gd name="T26" fmla="*/ 6 w 120"/>
                  <a:gd name="T27" fmla="*/ 13 h 13"/>
                  <a:gd name="T28" fmla="*/ 11 w 120"/>
                  <a:gd name="T29" fmla="*/ 5 h 13"/>
                  <a:gd name="T30" fmla="*/ 4 w 120"/>
                  <a:gd name="T31" fmla="*/ 1 h 13"/>
                  <a:gd name="T32" fmla="*/ 115 w 120"/>
                  <a:gd name="T33" fmla="*/ 0 h 13"/>
                  <a:gd name="T34" fmla="*/ 114 w 120"/>
                  <a:gd name="T35" fmla="*/ 1 h 13"/>
                  <a:gd name="T36" fmla="*/ 113 w 120"/>
                  <a:gd name="T37" fmla="*/ 3 h 13"/>
                  <a:gd name="T38" fmla="*/ 113 w 120"/>
                  <a:gd name="T39" fmla="*/ 3 h 13"/>
                  <a:gd name="T40" fmla="*/ 120 w 120"/>
                  <a:gd name="T41" fmla="*/ 5 h 13"/>
                  <a:gd name="T42" fmla="*/ 120 w 120"/>
                  <a:gd name="T43" fmla="*/ 3 h 13"/>
                  <a:gd name="T44" fmla="*/ 115 w 120"/>
                  <a:gd name="T45" fmla="*/ 0 h 13"/>
                  <a:gd name="T46" fmla="*/ 115 w 120"/>
                  <a:gd name="T4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0" h="13">
                    <a:moveTo>
                      <a:pt x="98" y="4"/>
                    </a:moveTo>
                    <a:cubicBezTo>
                      <a:pt x="98" y="4"/>
                      <a:pt x="97" y="5"/>
                      <a:pt x="97" y="5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98" y="5"/>
                      <a:pt x="98" y="6"/>
                      <a:pt x="99" y="6"/>
                    </a:cubicBezTo>
                    <a:cubicBezTo>
                      <a:pt x="99" y="6"/>
                      <a:pt x="100" y="5"/>
                      <a:pt x="100" y="5"/>
                    </a:cubicBezTo>
                    <a:cubicBezTo>
                      <a:pt x="99" y="4"/>
                      <a:pt x="99" y="4"/>
                      <a:pt x="98" y="4"/>
                    </a:cubicBezTo>
                    <a:moveTo>
                      <a:pt x="100" y="1"/>
                    </a:moveTo>
                    <a:cubicBezTo>
                      <a:pt x="99" y="2"/>
                      <a:pt x="99" y="3"/>
                      <a:pt x="98" y="4"/>
                    </a:cubicBezTo>
                    <a:cubicBezTo>
                      <a:pt x="99" y="4"/>
                      <a:pt x="99" y="4"/>
                      <a:pt x="100" y="5"/>
                    </a:cubicBezTo>
                    <a:cubicBezTo>
                      <a:pt x="100" y="4"/>
                      <a:pt x="101" y="3"/>
                      <a:pt x="102" y="2"/>
                    </a:cubicBezTo>
                    <a:cubicBezTo>
                      <a:pt x="100" y="1"/>
                      <a:pt x="100" y="1"/>
                      <a:pt x="100" y="1"/>
                    </a:cubicBezTo>
                    <a:moveTo>
                      <a:pt x="4" y="1"/>
                    </a:moveTo>
                    <a:cubicBezTo>
                      <a:pt x="3" y="3"/>
                      <a:pt x="1" y="6"/>
                      <a:pt x="0" y="9"/>
                    </a:cubicBezTo>
                    <a:cubicBezTo>
                      <a:pt x="2" y="10"/>
                      <a:pt x="4" y="11"/>
                      <a:pt x="6" y="13"/>
                    </a:cubicBezTo>
                    <a:cubicBezTo>
                      <a:pt x="8" y="10"/>
                      <a:pt x="10" y="8"/>
                      <a:pt x="11" y="5"/>
                    </a:cubicBezTo>
                    <a:cubicBezTo>
                      <a:pt x="9" y="4"/>
                      <a:pt x="7" y="2"/>
                      <a:pt x="4" y="1"/>
                    </a:cubicBezTo>
                    <a:moveTo>
                      <a:pt x="115" y="0"/>
                    </a:moveTo>
                    <a:cubicBezTo>
                      <a:pt x="115" y="0"/>
                      <a:pt x="114" y="1"/>
                      <a:pt x="114" y="1"/>
                    </a:cubicBezTo>
                    <a:cubicBezTo>
                      <a:pt x="114" y="2"/>
                      <a:pt x="113" y="2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5" y="4"/>
                      <a:pt x="117" y="5"/>
                      <a:pt x="120" y="5"/>
                    </a:cubicBezTo>
                    <a:cubicBezTo>
                      <a:pt x="120" y="3"/>
                      <a:pt x="120" y="3"/>
                      <a:pt x="120" y="3"/>
                    </a:cubicBezTo>
                    <a:cubicBezTo>
                      <a:pt x="119" y="2"/>
                      <a:pt x="117" y="1"/>
                      <a:pt x="115" y="0"/>
                    </a:cubicBezTo>
                    <a:cubicBezTo>
                      <a:pt x="115" y="0"/>
                      <a:pt x="115" y="0"/>
                      <a:pt x="1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7" name="Freeform 9983"/>
              <p:cNvSpPr>
                <a:spLocks/>
              </p:cNvSpPr>
              <p:nvPr/>
            </p:nvSpPr>
            <p:spPr bwMode="auto">
              <a:xfrm>
                <a:off x="19" y="337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8" name="Freeform 9984"/>
              <p:cNvSpPr>
                <a:spLocks noEditPoints="1"/>
              </p:cNvSpPr>
              <p:nvPr/>
            </p:nvSpPr>
            <p:spPr bwMode="auto">
              <a:xfrm>
                <a:off x="-569" y="3365"/>
                <a:ext cx="491" cy="553"/>
              </a:xfrm>
              <a:custGeom>
                <a:avLst/>
                <a:gdLst>
                  <a:gd name="T0" fmla="*/ 11 w 208"/>
                  <a:gd name="T1" fmla="*/ 219 h 234"/>
                  <a:gd name="T2" fmla="*/ 17 w 208"/>
                  <a:gd name="T3" fmla="*/ 211 h 234"/>
                  <a:gd name="T4" fmla="*/ 16 w 208"/>
                  <a:gd name="T5" fmla="*/ 205 h 234"/>
                  <a:gd name="T6" fmla="*/ 17 w 208"/>
                  <a:gd name="T7" fmla="*/ 201 h 234"/>
                  <a:gd name="T8" fmla="*/ 25 w 208"/>
                  <a:gd name="T9" fmla="*/ 199 h 234"/>
                  <a:gd name="T10" fmla="*/ 27 w 208"/>
                  <a:gd name="T11" fmla="*/ 191 h 234"/>
                  <a:gd name="T12" fmla="*/ 28 w 208"/>
                  <a:gd name="T13" fmla="*/ 190 h 234"/>
                  <a:gd name="T14" fmla="*/ 25 w 208"/>
                  <a:gd name="T15" fmla="*/ 187 h 234"/>
                  <a:gd name="T16" fmla="*/ 27 w 208"/>
                  <a:gd name="T17" fmla="*/ 186 h 234"/>
                  <a:gd name="T18" fmla="*/ 28 w 208"/>
                  <a:gd name="T19" fmla="*/ 181 h 234"/>
                  <a:gd name="T20" fmla="*/ 31 w 208"/>
                  <a:gd name="T21" fmla="*/ 179 h 234"/>
                  <a:gd name="T22" fmla="*/ 35 w 208"/>
                  <a:gd name="T23" fmla="*/ 169 h 234"/>
                  <a:gd name="T24" fmla="*/ 42 w 208"/>
                  <a:gd name="T25" fmla="*/ 169 h 234"/>
                  <a:gd name="T26" fmla="*/ 43 w 208"/>
                  <a:gd name="T27" fmla="*/ 166 h 234"/>
                  <a:gd name="T28" fmla="*/ 41 w 208"/>
                  <a:gd name="T29" fmla="*/ 158 h 234"/>
                  <a:gd name="T30" fmla="*/ 41 w 208"/>
                  <a:gd name="T31" fmla="*/ 157 h 234"/>
                  <a:gd name="T32" fmla="*/ 45 w 208"/>
                  <a:gd name="T33" fmla="*/ 152 h 234"/>
                  <a:gd name="T34" fmla="*/ 44 w 208"/>
                  <a:gd name="T35" fmla="*/ 152 h 234"/>
                  <a:gd name="T36" fmla="*/ 45 w 208"/>
                  <a:gd name="T37" fmla="*/ 152 h 234"/>
                  <a:gd name="T38" fmla="*/ 53 w 208"/>
                  <a:gd name="T39" fmla="*/ 150 h 234"/>
                  <a:gd name="T40" fmla="*/ 54 w 208"/>
                  <a:gd name="T41" fmla="*/ 147 h 234"/>
                  <a:gd name="T42" fmla="*/ 55 w 208"/>
                  <a:gd name="T43" fmla="*/ 145 h 234"/>
                  <a:gd name="T44" fmla="*/ 56 w 208"/>
                  <a:gd name="T45" fmla="*/ 144 h 234"/>
                  <a:gd name="T46" fmla="*/ 49 w 208"/>
                  <a:gd name="T47" fmla="*/ 143 h 234"/>
                  <a:gd name="T48" fmla="*/ 50 w 208"/>
                  <a:gd name="T49" fmla="*/ 142 h 234"/>
                  <a:gd name="T50" fmla="*/ 50 w 208"/>
                  <a:gd name="T51" fmla="*/ 142 h 234"/>
                  <a:gd name="T52" fmla="*/ 51 w 208"/>
                  <a:gd name="T53" fmla="*/ 140 h 234"/>
                  <a:gd name="T54" fmla="*/ 52 w 208"/>
                  <a:gd name="T55" fmla="*/ 139 h 234"/>
                  <a:gd name="T56" fmla="*/ 63 w 208"/>
                  <a:gd name="T57" fmla="*/ 132 h 234"/>
                  <a:gd name="T58" fmla="*/ 58 w 208"/>
                  <a:gd name="T59" fmla="*/ 130 h 234"/>
                  <a:gd name="T60" fmla="*/ 66 w 208"/>
                  <a:gd name="T61" fmla="*/ 127 h 234"/>
                  <a:gd name="T62" fmla="*/ 72 w 208"/>
                  <a:gd name="T63" fmla="*/ 119 h 234"/>
                  <a:gd name="T64" fmla="*/ 66 w 208"/>
                  <a:gd name="T65" fmla="*/ 118 h 234"/>
                  <a:gd name="T66" fmla="*/ 81 w 208"/>
                  <a:gd name="T67" fmla="*/ 104 h 234"/>
                  <a:gd name="T68" fmla="*/ 75 w 208"/>
                  <a:gd name="T69" fmla="*/ 101 h 234"/>
                  <a:gd name="T70" fmla="*/ 81 w 208"/>
                  <a:gd name="T71" fmla="*/ 92 h 234"/>
                  <a:gd name="T72" fmla="*/ 95 w 208"/>
                  <a:gd name="T73" fmla="*/ 80 h 234"/>
                  <a:gd name="T74" fmla="*/ 95 w 208"/>
                  <a:gd name="T75" fmla="*/ 79 h 234"/>
                  <a:gd name="T76" fmla="*/ 91 w 208"/>
                  <a:gd name="T77" fmla="*/ 74 h 234"/>
                  <a:gd name="T78" fmla="*/ 93 w 208"/>
                  <a:gd name="T79" fmla="*/ 71 h 234"/>
                  <a:gd name="T80" fmla="*/ 98 w 208"/>
                  <a:gd name="T81" fmla="*/ 70 h 234"/>
                  <a:gd name="T82" fmla="*/ 95 w 208"/>
                  <a:gd name="T83" fmla="*/ 67 h 234"/>
                  <a:gd name="T84" fmla="*/ 101 w 208"/>
                  <a:gd name="T85" fmla="*/ 68 h 234"/>
                  <a:gd name="T86" fmla="*/ 103 w 208"/>
                  <a:gd name="T87" fmla="*/ 62 h 234"/>
                  <a:gd name="T88" fmla="*/ 98 w 208"/>
                  <a:gd name="T89" fmla="*/ 61 h 234"/>
                  <a:gd name="T90" fmla="*/ 99 w 208"/>
                  <a:gd name="T91" fmla="*/ 60 h 234"/>
                  <a:gd name="T92" fmla="*/ 105 w 208"/>
                  <a:gd name="T93" fmla="*/ 59 h 234"/>
                  <a:gd name="T94" fmla="*/ 107 w 208"/>
                  <a:gd name="T95" fmla="*/ 58 h 234"/>
                  <a:gd name="T96" fmla="*/ 102 w 208"/>
                  <a:gd name="T97" fmla="*/ 54 h 234"/>
                  <a:gd name="T98" fmla="*/ 112 w 208"/>
                  <a:gd name="T99" fmla="*/ 50 h 234"/>
                  <a:gd name="T100" fmla="*/ 112 w 208"/>
                  <a:gd name="T101" fmla="*/ 49 h 234"/>
                  <a:gd name="T102" fmla="*/ 115 w 208"/>
                  <a:gd name="T103" fmla="*/ 44 h 234"/>
                  <a:gd name="T104" fmla="*/ 115 w 208"/>
                  <a:gd name="T105" fmla="*/ 44 h 234"/>
                  <a:gd name="T106" fmla="*/ 120 w 208"/>
                  <a:gd name="T107" fmla="*/ 38 h 234"/>
                  <a:gd name="T108" fmla="*/ 121 w 208"/>
                  <a:gd name="T109" fmla="*/ 31 h 234"/>
                  <a:gd name="T110" fmla="*/ 124 w 208"/>
                  <a:gd name="T111" fmla="*/ 28 h 234"/>
                  <a:gd name="T112" fmla="*/ 130 w 208"/>
                  <a:gd name="T113" fmla="*/ 20 h 234"/>
                  <a:gd name="T114" fmla="*/ 133 w 208"/>
                  <a:gd name="T115" fmla="*/ 11 h 234"/>
                  <a:gd name="T116" fmla="*/ 140 w 208"/>
                  <a:gd name="T117" fmla="*/ 3 h 234"/>
                  <a:gd name="T118" fmla="*/ 140 w 208"/>
                  <a:gd name="T119" fmla="*/ 0 h 234"/>
                  <a:gd name="T120" fmla="*/ 177 w 208"/>
                  <a:gd name="T121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8" h="234">
                    <a:moveTo>
                      <a:pt x="3" y="225"/>
                    </a:moveTo>
                    <a:cubicBezTo>
                      <a:pt x="1" y="228"/>
                      <a:pt x="0" y="231"/>
                      <a:pt x="0" y="234"/>
                    </a:cubicBezTo>
                    <a:cubicBezTo>
                      <a:pt x="3" y="232"/>
                      <a:pt x="5" y="229"/>
                      <a:pt x="6" y="227"/>
                    </a:cubicBezTo>
                    <a:cubicBezTo>
                      <a:pt x="6" y="227"/>
                      <a:pt x="6" y="227"/>
                      <a:pt x="6" y="227"/>
                    </a:cubicBezTo>
                    <a:cubicBezTo>
                      <a:pt x="5" y="226"/>
                      <a:pt x="5" y="226"/>
                      <a:pt x="5" y="226"/>
                    </a:cubicBezTo>
                    <a:cubicBezTo>
                      <a:pt x="5" y="226"/>
                      <a:pt x="5" y="227"/>
                      <a:pt x="5" y="227"/>
                    </a:cubicBezTo>
                    <a:cubicBezTo>
                      <a:pt x="2" y="231"/>
                      <a:pt x="1" y="232"/>
                      <a:pt x="1" y="232"/>
                    </a:cubicBezTo>
                    <a:cubicBezTo>
                      <a:pt x="1" y="232"/>
                      <a:pt x="2" y="229"/>
                      <a:pt x="4" y="226"/>
                    </a:cubicBezTo>
                    <a:cubicBezTo>
                      <a:pt x="3" y="225"/>
                      <a:pt x="3" y="225"/>
                      <a:pt x="3" y="225"/>
                    </a:cubicBezTo>
                    <a:moveTo>
                      <a:pt x="10" y="219"/>
                    </a:moveTo>
                    <a:cubicBezTo>
                      <a:pt x="8" y="221"/>
                      <a:pt x="7" y="223"/>
                      <a:pt x="6" y="225"/>
                    </a:cubicBezTo>
                    <a:cubicBezTo>
                      <a:pt x="7" y="226"/>
                      <a:pt x="7" y="226"/>
                      <a:pt x="7" y="226"/>
                    </a:cubicBezTo>
                    <a:cubicBezTo>
                      <a:pt x="9" y="224"/>
                      <a:pt x="10" y="222"/>
                      <a:pt x="11" y="219"/>
                    </a:cubicBezTo>
                    <a:cubicBezTo>
                      <a:pt x="11" y="219"/>
                      <a:pt x="11" y="219"/>
                      <a:pt x="11" y="219"/>
                    </a:cubicBezTo>
                    <a:cubicBezTo>
                      <a:pt x="10" y="219"/>
                      <a:pt x="10" y="219"/>
                      <a:pt x="10" y="219"/>
                    </a:cubicBezTo>
                    <a:moveTo>
                      <a:pt x="8" y="217"/>
                    </a:moveTo>
                    <a:cubicBezTo>
                      <a:pt x="6" y="220"/>
                      <a:pt x="5" y="222"/>
                      <a:pt x="4" y="224"/>
                    </a:cubicBezTo>
                    <a:cubicBezTo>
                      <a:pt x="4" y="224"/>
                      <a:pt x="4" y="224"/>
                      <a:pt x="4" y="224"/>
                    </a:cubicBezTo>
                    <a:cubicBezTo>
                      <a:pt x="5" y="225"/>
                      <a:pt x="5" y="225"/>
                      <a:pt x="5" y="225"/>
                    </a:cubicBezTo>
                    <a:cubicBezTo>
                      <a:pt x="7" y="223"/>
                      <a:pt x="8" y="220"/>
                      <a:pt x="9" y="218"/>
                    </a:cubicBezTo>
                    <a:cubicBezTo>
                      <a:pt x="8" y="218"/>
                      <a:pt x="8" y="218"/>
                      <a:pt x="8" y="218"/>
                    </a:cubicBezTo>
                    <a:cubicBezTo>
                      <a:pt x="8" y="217"/>
                      <a:pt x="8" y="217"/>
                      <a:pt x="8" y="217"/>
                    </a:cubicBezTo>
                    <a:moveTo>
                      <a:pt x="16" y="210"/>
                    </a:moveTo>
                    <a:cubicBezTo>
                      <a:pt x="14" y="212"/>
                      <a:pt x="13" y="214"/>
                      <a:pt x="12" y="216"/>
                    </a:cubicBezTo>
                    <a:cubicBezTo>
                      <a:pt x="13" y="217"/>
                      <a:pt x="13" y="217"/>
                      <a:pt x="13" y="217"/>
                    </a:cubicBezTo>
                    <a:cubicBezTo>
                      <a:pt x="15" y="215"/>
                      <a:pt x="16" y="213"/>
                      <a:pt x="17" y="211"/>
                    </a:cubicBezTo>
                    <a:cubicBezTo>
                      <a:pt x="17" y="210"/>
                      <a:pt x="16" y="210"/>
                      <a:pt x="16" y="210"/>
                    </a:cubicBezTo>
                    <a:moveTo>
                      <a:pt x="13" y="208"/>
                    </a:moveTo>
                    <a:cubicBezTo>
                      <a:pt x="11" y="210"/>
                      <a:pt x="10" y="212"/>
                      <a:pt x="9" y="214"/>
                    </a:cubicBezTo>
                    <a:cubicBezTo>
                      <a:pt x="10" y="215"/>
                      <a:pt x="10" y="215"/>
                      <a:pt x="10" y="215"/>
                    </a:cubicBezTo>
                    <a:cubicBezTo>
                      <a:pt x="14" y="209"/>
                      <a:pt x="14" y="209"/>
                      <a:pt x="14" y="209"/>
                    </a:cubicBezTo>
                    <a:cubicBezTo>
                      <a:pt x="13" y="209"/>
                      <a:pt x="13" y="208"/>
                      <a:pt x="13" y="208"/>
                    </a:cubicBezTo>
                    <a:moveTo>
                      <a:pt x="18" y="206"/>
                    </a:moveTo>
                    <a:cubicBezTo>
                      <a:pt x="18" y="206"/>
                      <a:pt x="18" y="206"/>
                      <a:pt x="18" y="206"/>
                    </a:cubicBezTo>
                    <a:cubicBezTo>
                      <a:pt x="19" y="206"/>
                      <a:pt x="19" y="206"/>
                      <a:pt x="20" y="207"/>
                    </a:cubicBezTo>
                    <a:cubicBezTo>
                      <a:pt x="20" y="207"/>
                      <a:pt x="20" y="207"/>
                      <a:pt x="20" y="207"/>
                    </a:cubicBezTo>
                    <a:cubicBezTo>
                      <a:pt x="19" y="206"/>
                      <a:pt x="19" y="206"/>
                      <a:pt x="18" y="206"/>
                    </a:cubicBezTo>
                    <a:moveTo>
                      <a:pt x="16" y="205"/>
                    </a:moveTo>
                    <a:cubicBezTo>
                      <a:pt x="16" y="205"/>
                      <a:pt x="16" y="205"/>
                      <a:pt x="16" y="205"/>
                    </a:cubicBezTo>
                    <a:cubicBezTo>
                      <a:pt x="16" y="205"/>
                      <a:pt x="16" y="205"/>
                      <a:pt x="16" y="205"/>
                    </a:cubicBezTo>
                    <a:cubicBezTo>
                      <a:pt x="16" y="205"/>
                      <a:pt x="16" y="205"/>
                      <a:pt x="16" y="205"/>
                    </a:cubicBezTo>
                    <a:moveTo>
                      <a:pt x="20" y="203"/>
                    </a:moveTo>
                    <a:cubicBezTo>
                      <a:pt x="19" y="204"/>
                      <a:pt x="19" y="205"/>
                      <a:pt x="18" y="206"/>
                    </a:cubicBezTo>
                    <a:cubicBezTo>
                      <a:pt x="19" y="206"/>
                      <a:pt x="19" y="206"/>
                      <a:pt x="20" y="206"/>
                    </a:cubicBezTo>
                    <a:cubicBezTo>
                      <a:pt x="20" y="206"/>
                      <a:pt x="21" y="205"/>
                      <a:pt x="21" y="204"/>
                    </a:cubicBezTo>
                    <a:cubicBezTo>
                      <a:pt x="21" y="204"/>
                      <a:pt x="20" y="203"/>
                      <a:pt x="20" y="203"/>
                    </a:cubicBezTo>
                    <a:moveTo>
                      <a:pt x="20" y="202"/>
                    </a:moveTo>
                    <a:cubicBezTo>
                      <a:pt x="20" y="202"/>
                      <a:pt x="20" y="202"/>
                      <a:pt x="20" y="203"/>
                    </a:cubicBezTo>
                    <a:cubicBezTo>
                      <a:pt x="21" y="203"/>
                      <a:pt x="21" y="203"/>
                      <a:pt x="21" y="204"/>
                    </a:cubicBezTo>
                    <a:cubicBezTo>
                      <a:pt x="22" y="203"/>
                      <a:pt x="22" y="203"/>
                      <a:pt x="22" y="203"/>
                    </a:cubicBezTo>
                    <a:cubicBezTo>
                      <a:pt x="20" y="202"/>
                      <a:pt x="20" y="202"/>
                      <a:pt x="20" y="202"/>
                    </a:cubicBezTo>
                    <a:moveTo>
                      <a:pt x="17" y="201"/>
                    </a:moveTo>
                    <a:cubicBezTo>
                      <a:pt x="16" y="202"/>
                      <a:pt x="16" y="203"/>
                      <a:pt x="15" y="204"/>
                    </a:cubicBezTo>
                    <a:cubicBezTo>
                      <a:pt x="15" y="204"/>
                      <a:pt x="16" y="204"/>
                      <a:pt x="16" y="204"/>
                    </a:cubicBezTo>
                    <a:cubicBezTo>
                      <a:pt x="16" y="204"/>
                      <a:pt x="16" y="204"/>
                      <a:pt x="16" y="205"/>
                    </a:cubicBezTo>
                    <a:cubicBezTo>
                      <a:pt x="18" y="202"/>
                      <a:pt x="18" y="202"/>
                      <a:pt x="18" y="202"/>
                    </a:cubicBezTo>
                    <a:cubicBezTo>
                      <a:pt x="17" y="202"/>
                      <a:pt x="17" y="201"/>
                      <a:pt x="17" y="201"/>
                    </a:cubicBezTo>
                    <a:moveTo>
                      <a:pt x="17" y="200"/>
                    </a:moveTo>
                    <a:cubicBezTo>
                      <a:pt x="17" y="200"/>
                      <a:pt x="17" y="201"/>
                      <a:pt x="17" y="201"/>
                    </a:cubicBezTo>
                    <a:cubicBezTo>
                      <a:pt x="17" y="201"/>
                      <a:pt x="18" y="201"/>
                      <a:pt x="18" y="201"/>
                    </a:cubicBezTo>
                    <a:cubicBezTo>
                      <a:pt x="18" y="201"/>
                      <a:pt x="18" y="201"/>
                      <a:pt x="18" y="201"/>
                    </a:cubicBezTo>
                    <a:cubicBezTo>
                      <a:pt x="17" y="200"/>
                      <a:pt x="17" y="200"/>
                      <a:pt x="17" y="200"/>
                    </a:cubicBezTo>
                    <a:moveTo>
                      <a:pt x="23" y="197"/>
                    </a:moveTo>
                    <a:cubicBezTo>
                      <a:pt x="23" y="198"/>
                      <a:pt x="23" y="198"/>
                      <a:pt x="23" y="198"/>
                    </a:cubicBezTo>
                    <a:cubicBezTo>
                      <a:pt x="24" y="198"/>
                      <a:pt x="24" y="198"/>
                      <a:pt x="25" y="199"/>
                    </a:cubicBezTo>
                    <a:cubicBezTo>
                      <a:pt x="25" y="198"/>
                      <a:pt x="25" y="198"/>
                      <a:pt x="25" y="198"/>
                    </a:cubicBezTo>
                    <a:cubicBezTo>
                      <a:pt x="23" y="197"/>
                      <a:pt x="23" y="197"/>
                      <a:pt x="23" y="197"/>
                    </a:cubicBezTo>
                    <a:moveTo>
                      <a:pt x="20" y="196"/>
                    </a:moveTo>
                    <a:cubicBezTo>
                      <a:pt x="20" y="196"/>
                      <a:pt x="20" y="196"/>
                      <a:pt x="20" y="196"/>
                    </a:cubicBezTo>
                    <a:cubicBezTo>
                      <a:pt x="20" y="196"/>
                      <a:pt x="20" y="196"/>
                      <a:pt x="21" y="197"/>
                    </a:cubicBezTo>
                    <a:cubicBezTo>
                      <a:pt x="21" y="196"/>
                      <a:pt x="21" y="196"/>
                      <a:pt x="21" y="196"/>
                    </a:cubicBezTo>
                    <a:cubicBezTo>
                      <a:pt x="20" y="196"/>
                      <a:pt x="20" y="196"/>
                      <a:pt x="20" y="196"/>
                    </a:cubicBezTo>
                    <a:moveTo>
                      <a:pt x="26" y="192"/>
                    </a:moveTo>
                    <a:cubicBezTo>
                      <a:pt x="26" y="194"/>
                      <a:pt x="25" y="195"/>
                      <a:pt x="24" y="197"/>
                    </a:cubicBezTo>
                    <a:cubicBezTo>
                      <a:pt x="24" y="197"/>
                      <a:pt x="25" y="197"/>
                      <a:pt x="25" y="197"/>
                    </a:cubicBezTo>
                    <a:cubicBezTo>
                      <a:pt x="26" y="196"/>
                      <a:pt x="27" y="195"/>
                      <a:pt x="28" y="193"/>
                    </a:cubicBezTo>
                    <a:cubicBezTo>
                      <a:pt x="27" y="193"/>
                      <a:pt x="27" y="193"/>
                      <a:pt x="26" y="192"/>
                    </a:cubicBezTo>
                    <a:moveTo>
                      <a:pt x="27" y="191"/>
                    </a:moveTo>
                    <a:cubicBezTo>
                      <a:pt x="27" y="192"/>
                      <a:pt x="27" y="192"/>
                      <a:pt x="27" y="192"/>
                    </a:cubicBezTo>
                    <a:cubicBezTo>
                      <a:pt x="27" y="192"/>
                      <a:pt x="28" y="192"/>
                      <a:pt x="28" y="193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7" y="192"/>
                      <a:pt x="27" y="191"/>
                    </a:cubicBezTo>
                    <a:moveTo>
                      <a:pt x="23" y="190"/>
                    </a:moveTo>
                    <a:cubicBezTo>
                      <a:pt x="22" y="192"/>
                      <a:pt x="21" y="193"/>
                      <a:pt x="20" y="195"/>
                    </a:cubicBezTo>
                    <a:cubicBezTo>
                      <a:pt x="20" y="195"/>
                      <a:pt x="21" y="195"/>
                      <a:pt x="21" y="195"/>
                    </a:cubicBezTo>
                    <a:cubicBezTo>
                      <a:pt x="21" y="195"/>
                      <a:pt x="21" y="195"/>
                      <a:pt x="21" y="195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4" y="191"/>
                      <a:pt x="24" y="191"/>
                      <a:pt x="24" y="191"/>
                    </a:cubicBezTo>
                    <a:cubicBezTo>
                      <a:pt x="24" y="191"/>
                      <a:pt x="23" y="190"/>
                      <a:pt x="23" y="190"/>
                    </a:cubicBezTo>
                    <a:moveTo>
                      <a:pt x="28" y="189"/>
                    </a:moveTo>
                    <a:cubicBezTo>
                      <a:pt x="28" y="190"/>
                      <a:pt x="28" y="190"/>
                      <a:pt x="28" y="190"/>
                    </a:cubicBezTo>
                    <a:cubicBezTo>
                      <a:pt x="29" y="190"/>
                      <a:pt x="29" y="190"/>
                      <a:pt x="29" y="190"/>
                    </a:cubicBezTo>
                    <a:cubicBezTo>
                      <a:pt x="29" y="190"/>
                      <a:pt x="30" y="190"/>
                      <a:pt x="30" y="190"/>
                    </a:cubicBezTo>
                    <a:cubicBezTo>
                      <a:pt x="28" y="189"/>
                      <a:pt x="28" y="189"/>
                      <a:pt x="28" y="189"/>
                    </a:cubicBezTo>
                    <a:moveTo>
                      <a:pt x="23" y="189"/>
                    </a:moveTo>
                    <a:cubicBezTo>
                      <a:pt x="23" y="189"/>
                      <a:pt x="23" y="189"/>
                      <a:pt x="23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89"/>
                      <a:pt x="23" y="189"/>
                    </a:cubicBezTo>
                    <a:moveTo>
                      <a:pt x="25" y="187"/>
                    </a:moveTo>
                    <a:cubicBezTo>
                      <a:pt x="25" y="187"/>
                      <a:pt x="25" y="187"/>
                      <a:pt x="24" y="187"/>
                    </a:cubicBezTo>
                    <a:cubicBezTo>
                      <a:pt x="25" y="188"/>
                      <a:pt x="25" y="188"/>
                      <a:pt x="25" y="188"/>
                    </a:cubicBezTo>
                    <a:cubicBezTo>
                      <a:pt x="26" y="188"/>
                      <a:pt x="26" y="188"/>
                      <a:pt x="26" y="188"/>
                    </a:cubicBezTo>
                    <a:cubicBezTo>
                      <a:pt x="25" y="187"/>
                      <a:pt x="25" y="187"/>
                      <a:pt x="25" y="187"/>
                    </a:cubicBezTo>
                    <a:moveTo>
                      <a:pt x="31" y="184"/>
                    </a:moveTo>
                    <a:cubicBezTo>
                      <a:pt x="31" y="185"/>
                      <a:pt x="30" y="186"/>
                      <a:pt x="30" y="187"/>
                    </a:cubicBezTo>
                    <a:cubicBezTo>
                      <a:pt x="30" y="187"/>
                      <a:pt x="31" y="188"/>
                      <a:pt x="31" y="188"/>
                    </a:cubicBezTo>
                    <a:cubicBezTo>
                      <a:pt x="32" y="187"/>
                      <a:pt x="32" y="186"/>
                      <a:pt x="33" y="185"/>
                    </a:cubicBezTo>
                    <a:cubicBezTo>
                      <a:pt x="32" y="185"/>
                      <a:pt x="32" y="185"/>
                      <a:pt x="31" y="184"/>
                    </a:cubicBezTo>
                    <a:moveTo>
                      <a:pt x="32" y="184"/>
                    </a:moveTo>
                    <a:cubicBezTo>
                      <a:pt x="32" y="184"/>
                      <a:pt x="32" y="184"/>
                      <a:pt x="32" y="184"/>
                    </a:cubicBezTo>
                    <a:cubicBezTo>
                      <a:pt x="32" y="184"/>
                      <a:pt x="33" y="184"/>
                      <a:pt x="33" y="184"/>
                    </a:cubicBezTo>
                    <a:cubicBezTo>
                      <a:pt x="33" y="184"/>
                      <a:pt x="33" y="184"/>
                      <a:pt x="33" y="184"/>
                    </a:cubicBezTo>
                    <a:cubicBezTo>
                      <a:pt x="33" y="184"/>
                      <a:pt x="32" y="184"/>
                      <a:pt x="32" y="184"/>
                    </a:cubicBezTo>
                    <a:moveTo>
                      <a:pt x="28" y="182"/>
                    </a:moveTo>
                    <a:cubicBezTo>
                      <a:pt x="27" y="183"/>
                      <a:pt x="26" y="184"/>
                      <a:pt x="26" y="185"/>
                    </a:cubicBezTo>
                    <a:cubicBezTo>
                      <a:pt x="26" y="185"/>
                      <a:pt x="27" y="185"/>
                      <a:pt x="27" y="186"/>
                    </a:cubicBezTo>
                    <a:cubicBezTo>
                      <a:pt x="29" y="183"/>
                      <a:pt x="29" y="183"/>
                      <a:pt x="29" y="183"/>
                    </a:cubicBezTo>
                    <a:cubicBezTo>
                      <a:pt x="28" y="183"/>
                      <a:pt x="28" y="182"/>
                      <a:pt x="28" y="182"/>
                    </a:cubicBezTo>
                    <a:moveTo>
                      <a:pt x="27" y="182"/>
                    </a:moveTo>
                    <a:cubicBezTo>
                      <a:pt x="26" y="183"/>
                      <a:pt x="26" y="184"/>
                      <a:pt x="25" y="185"/>
                    </a:cubicBezTo>
                    <a:cubicBezTo>
                      <a:pt x="25" y="185"/>
                      <a:pt x="25" y="185"/>
                      <a:pt x="25" y="185"/>
                    </a:cubicBezTo>
                    <a:cubicBezTo>
                      <a:pt x="26" y="184"/>
                      <a:pt x="26" y="183"/>
                      <a:pt x="27" y="182"/>
                    </a:cubicBezTo>
                    <a:cubicBezTo>
                      <a:pt x="27" y="182"/>
                      <a:pt x="27" y="182"/>
                      <a:pt x="27" y="182"/>
                    </a:cubicBezTo>
                    <a:moveTo>
                      <a:pt x="28" y="181"/>
                    </a:move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9" y="182"/>
                      <a:pt x="29" y="182"/>
                    </a:cubicBezTo>
                    <a:cubicBezTo>
                      <a:pt x="29" y="182"/>
                      <a:pt x="29" y="182"/>
                      <a:pt x="29" y="182"/>
                    </a:cubicBezTo>
                    <a:cubicBezTo>
                      <a:pt x="29" y="182"/>
                      <a:pt x="28" y="181"/>
                      <a:pt x="28" y="181"/>
                    </a:cubicBezTo>
                    <a:moveTo>
                      <a:pt x="28" y="181"/>
                    </a:moveTo>
                    <a:cubicBezTo>
                      <a:pt x="27" y="181"/>
                      <a:pt x="27" y="181"/>
                      <a:pt x="27" y="181"/>
                    </a:cubicBez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8" y="181"/>
                      <a:pt x="28" y="181"/>
                    </a:cubicBezTo>
                    <a:cubicBezTo>
                      <a:pt x="28" y="181"/>
                      <a:pt x="28" y="181"/>
                      <a:pt x="28" y="181"/>
                    </a:cubicBezTo>
                    <a:moveTo>
                      <a:pt x="34" y="181"/>
                    </a:moveTo>
                    <a:cubicBezTo>
                      <a:pt x="33" y="181"/>
                      <a:pt x="33" y="182"/>
                      <a:pt x="33" y="182"/>
                    </a:cubicBezTo>
                    <a:cubicBezTo>
                      <a:pt x="34" y="183"/>
                      <a:pt x="34" y="183"/>
                      <a:pt x="34" y="183"/>
                    </a:cubicBezTo>
                    <a:cubicBezTo>
                      <a:pt x="34" y="182"/>
                      <a:pt x="34" y="182"/>
                      <a:pt x="35" y="181"/>
                    </a:cubicBezTo>
                    <a:cubicBezTo>
                      <a:pt x="34" y="181"/>
                      <a:pt x="34" y="181"/>
                      <a:pt x="34" y="181"/>
                    </a:cubicBezTo>
                    <a:moveTo>
                      <a:pt x="30" y="179"/>
                    </a:moveTo>
                    <a:cubicBezTo>
                      <a:pt x="29" y="179"/>
                      <a:pt x="29" y="179"/>
                      <a:pt x="29" y="180"/>
                    </a:cubicBezTo>
                    <a:cubicBezTo>
                      <a:pt x="30" y="180"/>
                      <a:pt x="30" y="180"/>
                      <a:pt x="30" y="180"/>
                    </a:cubicBezTo>
                    <a:cubicBezTo>
                      <a:pt x="31" y="179"/>
                      <a:pt x="31" y="179"/>
                      <a:pt x="31" y="179"/>
                    </a:cubicBezTo>
                    <a:cubicBezTo>
                      <a:pt x="30" y="179"/>
                      <a:pt x="30" y="179"/>
                      <a:pt x="30" y="179"/>
                    </a:cubicBezTo>
                    <a:moveTo>
                      <a:pt x="29" y="178"/>
                    </a:moveTo>
                    <a:cubicBezTo>
                      <a:pt x="29" y="179"/>
                      <a:pt x="29" y="179"/>
                      <a:pt x="28" y="179"/>
                    </a:cubicBezTo>
                    <a:cubicBezTo>
                      <a:pt x="29" y="179"/>
                      <a:pt x="29" y="179"/>
                      <a:pt x="29" y="179"/>
                    </a:cubicBezTo>
                    <a:cubicBezTo>
                      <a:pt x="29" y="179"/>
                      <a:pt x="29" y="179"/>
                      <a:pt x="29" y="178"/>
                    </a:cubicBezTo>
                    <a:cubicBezTo>
                      <a:pt x="29" y="178"/>
                      <a:pt x="29" y="178"/>
                      <a:pt x="29" y="178"/>
                    </a:cubicBezTo>
                    <a:moveTo>
                      <a:pt x="39" y="172"/>
                    </a:moveTo>
                    <a:cubicBezTo>
                      <a:pt x="38" y="174"/>
                      <a:pt x="36" y="176"/>
                      <a:pt x="35" y="178"/>
                    </a:cubicBezTo>
                    <a:cubicBezTo>
                      <a:pt x="35" y="179"/>
                      <a:pt x="36" y="179"/>
                      <a:pt x="36" y="179"/>
                    </a:cubicBezTo>
                    <a:cubicBezTo>
                      <a:pt x="37" y="177"/>
                      <a:pt x="38" y="176"/>
                      <a:pt x="39" y="174"/>
                    </a:cubicBezTo>
                    <a:cubicBezTo>
                      <a:pt x="39" y="173"/>
                      <a:pt x="40" y="173"/>
                      <a:pt x="40" y="173"/>
                    </a:cubicBezTo>
                    <a:cubicBezTo>
                      <a:pt x="40" y="172"/>
                      <a:pt x="39" y="172"/>
                      <a:pt x="39" y="172"/>
                    </a:cubicBezTo>
                    <a:moveTo>
                      <a:pt x="35" y="169"/>
                    </a:moveTo>
                    <a:cubicBezTo>
                      <a:pt x="34" y="172"/>
                      <a:pt x="32" y="174"/>
                      <a:pt x="31" y="176"/>
                    </a:cubicBezTo>
                    <a:cubicBezTo>
                      <a:pt x="31" y="176"/>
                      <a:pt x="32" y="176"/>
                      <a:pt x="32" y="177"/>
                    </a:cubicBezTo>
                    <a:cubicBezTo>
                      <a:pt x="36" y="170"/>
                      <a:pt x="36" y="170"/>
                      <a:pt x="36" y="170"/>
                    </a:cubicBezTo>
                    <a:cubicBezTo>
                      <a:pt x="36" y="170"/>
                      <a:pt x="35" y="170"/>
                      <a:pt x="35" y="169"/>
                    </a:cubicBezTo>
                    <a:moveTo>
                      <a:pt x="34" y="169"/>
                    </a:moveTo>
                    <a:cubicBezTo>
                      <a:pt x="33" y="172"/>
                      <a:pt x="32" y="174"/>
                      <a:pt x="30" y="176"/>
                    </a:cubicBezTo>
                    <a:cubicBezTo>
                      <a:pt x="31" y="176"/>
                      <a:pt x="31" y="176"/>
                      <a:pt x="31" y="176"/>
                    </a:cubicBezTo>
                    <a:cubicBezTo>
                      <a:pt x="32" y="174"/>
                      <a:pt x="33" y="172"/>
                      <a:pt x="35" y="169"/>
                    </a:cubicBezTo>
                    <a:cubicBezTo>
                      <a:pt x="34" y="169"/>
                      <a:pt x="34" y="169"/>
                      <a:pt x="34" y="169"/>
                    </a:cubicBezTo>
                    <a:moveTo>
                      <a:pt x="41" y="169"/>
                    </a:moveTo>
                    <a:cubicBezTo>
                      <a:pt x="41" y="169"/>
                      <a:pt x="41" y="169"/>
                      <a:pt x="40" y="169"/>
                    </a:cubicBezTo>
                    <a:cubicBezTo>
                      <a:pt x="41" y="170"/>
                      <a:pt x="41" y="170"/>
                      <a:pt x="41" y="170"/>
                    </a:cubicBezTo>
                    <a:cubicBezTo>
                      <a:pt x="42" y="170"/>
                      <a:pt x="42" y="169"/>
                      <a:pt x="42" y="169"/>
                    </a:cubicBezTo>
                    <a:cubicBezTo>
                      <a:pt x="42" y="169"/>
                      <a:pt x="41" y="169"/>
                      <a:pt x="41" y="169"/>
                    </a:cubicBezTo>
                    <a:moveTo>
                      <a:pt x="37" y="166"/>
                    </a:moveTo>
                    <a:cubicBezTo>
                      <a:pt x="37" y="166"/>
                      <a:pt x="37" y="167"/>
                      <a:pt x="36" y="167"/>
                    </a:cubicBezTo>
                    <a:cubicBezTo>
                      <a:pt x="37" y="167"/>
                      <a:pt x="37" y="167"/>
                      <a:pt x="37" y="167"/>
                    </a:cubicBezTo>
                    <a:cubicBezTo>
                      <a:pt x="38" y="167"/>
                      <a:pt x="38" y="167"/>
                      <a:pt x="38" y="167"/>
                    </a:cubicBezTo>
                    <a:cubicBezTo>
                      <a:pt x="37" y="166"/>
                      <a:pt x="37" y="166"/>
                      <a:pt x="37" y="166"/>
                    </a:cubicBezTo>
                    <a:moveTo>
                      <a:pt x="36" y="166"/>
                    </a:moveTo>
                    <a:cubicBezTo>
                      <a:pt x="36" y="166"/>
                      <a:pt x="36" y="166"/>
                      <a:pt x="36" y="166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36" y="166"/>
                      <a:pt x="36" y="166"/>
                      <a:pt x="36" y="166"/>
                    </a:cubicBezTo>
                    <a:cubicBezTo>
                      <a:pt x="36" y="166"/>
                      <a:pt x="36" y="166"/>
                      <a:pt x="36" y="166"/>
                    </a:cubicBezTo>
                    <a:moveTo>
                      <a:pt x="46" y="161"/>
                    </a:moveTo>
                    <a:cubicBezTo>
                      <a:pt x="45" y="162"/>
                      <a:pt x="44" y="164"/>
                      <a:pt x="43" y="166"/>
                    </a:cubicBezTo>
                    <a:cubicBezTo>
                      <a:pt x="43" y="166"/>
                      <a:pt x="43" y="166"/>
                      <a:pt x="43" y="167"/>
                    </a:cubicBezTo>
                    <a:cubicBezTo>
                      <a:pt x="44" y="165"/>
                      <a:pt x="46" y="163"/>
                      <a:pt x="47" y="161"/>
                    </a:cubicBezTo>
                    <a:cubicBezTo>
                      <a:pt x="46" y="161"/>
                      <a:pt x="46" y="161"/>
                      <a:pt x="46" y="161"/>
                    </a:cubicBezTo>
                    <a:moveTo>
                      <a:pt x="46" y="159"/>
                    </a:moveTo>
                    <a:cubicBezTo>
                      <a:pt x="46" y="160"/>
                      <a:pt x="46" y="160"/>
                      <a:pt x="46" y="160"/>
                    </a:cubicBezTo>
                    <a:cubicBezTo>
                      <a:pt x="46" y="160"/>
                      <a:pt x="47" y="161"/>
                      <a:pt x="47" y="161"/>
                    </a:cubicBezTo>
                    <a:cubicBezTo>
                      <a:pt x="47" y="160"/>
                      <a:pt x="47" y="160"/>
                      <a:pt x="47" y="160"/>
                    </a:cubicBezTo>
                    <a:cubicBezTo>
                      <a:pt x="47" y="160"/>
                      <a:pt x="47" y="160"/>
                      <a:pt x="46" y="159"/>
                    </a:cubicBezTo>
                    <a:moveTo>
                      <a:pt x="41" y="158"/>
                    </a:moveTo>
                    <a:cubicBezTo>
                      <a:pt x="40" y="160"/>
                      <a:pt x="39" y="162"/>
                      <a:pt x="38" y="164"/>
                    </a:cubicBezTo>
                    <a:cubicBezTo>
                      <a:pt x="39" y="164"/>
                      <a:pt x="39" y="164"/>
                      <a:pt x="39" y="164"/>
                    </a:cubicBezTo>
                    <a:cubicBezTo>
                      <a:pt x="42" y="159"/>
                      <a:pt x="42" y="159"/>
                      <a:pt x="42" y="159"/>
                    </a:cubicBezTo>
                    <a:cubicBezTo>
                      <a:pt x="42" y="158"/>
                      <a:pt x="42" y="158"/>
                      <a:pt x="41" y="158"/>
                    </a:cubicBezTo>
                    <a:moveTo>
                      <a:pt x="41" y="158"/>
                    </a:moveTo>
                    <a:cubicBezTo>
                      <a:pt x="40" y="159"/>
                      <a:pt x="39" y="161"/>
                      <a:pt x="37" y="163"/>
                    </a:cubicBezTo>
                    <a:cubicBezTo>
                      <a:pt x="38" y="163"/>
                      <a:pt x="38" y="163"/>
                      <a:pt x="38" y="163"/>
                    </a:cubicBezTo>
                    <a:cubicBezTo>
                      <a:pt x="39" y="162"/>
                      <a:pt x="40" y="160"/>
                      <a:pt x="41" y="159"/>
                    </a:cubicBezTo>
                    <a:cubicBezTo>
                      <a:pt x="41" y="158"/>
                      <a:pt x="41" y="158"/>
                      <a:pt x="41" y="158"/>
                    </a:cubicBezTo>
                    <a:cubicBezTo>
                      <a:pt x="41" y="158"/>
                      <a:pt x="41" y="158"/>
                      <a:pt x="41" y="158"/>
                    </a:cubicBezTo>
                    <a:moveTo>
                      <a:pt x="42" y="157"/>
                    </a:moveTo>
                    <a:cubicBezTo>
                      <a:pt x="42" y="157"/>
                      <a:pt x="42" y="157"/>
                      <a:pt x="42" y="158"/>
                    </a:cubicBezTo>
                    <a:cubicBezTo>
                      <a:pt x="42" y="158"/>
                      <a:pt x="42" y="158"/>
                      <a:pt x="43" y="158"/>
                    </a:cubicBezTo>
                    <a:cubicBezTo>
                      <a:pt x="43" y="157"/>
                      <a:pt x="43" y="157"/>
                      <a:pt x="43" y="157"/>
                    </a:cubicBezTo>
                    <a:cubicBezTo>
                      <a:pt x="43" y="157"/>
                      <a:pt x="42" y="157"/>
                      <a:pt x="42" y="157"/>
                    </a:cubicBezTo>
                    <a:moveTo>
                      <a:pt x="41" y="156"/>
                    </a:moveTo>
                    <a:cubicBezTo>
                      <a:pt x="41" y="157"/>
                      <a:pt x="41" y="157"/>
                      <a:pt x="41" y="157"/>
                    </a:cubicBezTo>
                    <a:cubicBezTo>
                      <a:pt x="41" y="157"/>
                      <a:pt x="41" y="157"/>
                      <a:pt x="41" y="157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2" y="157"/>
                      <a:pt x="42" y="156"/>
                      <a:pt x="41" y="156"/>
                    </a:cubicBezTo>
                    <a:moveTo>
                      <a:pt x="49" y="155"/>
                    </a:moveTo>
                    <a:cubicBezTo>
                      <a:pt x="49" y="155"/>
                      <a:pt x="49" y="155"/>
                      <a:pt x="49" y="155"/>
                    </a:cubicBezTo>
                    <a:cubicBezTo>
                      <a:pt x="49" y="155"/>
                      <a:pt x="50" y="155"/>
                      <a:pt x="50" y="155"/>
                    </a:cubicBezTo>
                    <a:cubicBezTo>
                      <a:pt x="50" y="155"/>
                      <a:pt x="50" y="155"/>
                      <a:pt x="50" y="155"/>
                    </a:cubicBezTo>
                    <a:cubicBezTo>
                      <a:pt x="50" y="155"/>
                      <a:pt x="49" y="155"/>
                      <a:pt x="49" y="155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3"/>
                      <a:pt x="45" y="153"/>
                      <a:pt x="46" y="153"/>
                    </a:cubicBezTo>
                    <a:cubicBezTo>
                      <a:pt x="46" y="153"/>
                      <a:pt x="46" y="153"/>
                      <a:pt x="46" y="153"/>
                    </a:cubicBezTo>
                    <a:cubicBezTo>
                      <a:pt x="45" y="153"/>
                      <a:pt x="45" y="152"/>
                      <a:pt x="45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5" y="152"/>
                      <a:pt x="45" y="152"/>
                      <a:pt x="45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4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4" y="152"/>
                      <a:pt x="44" y="152"/>
                      <a:pt x="44" y="152"/>
                    </a:cubicBezTo>
                    <a:moveTo>
                      <a:pt x="44" y="152"/>
                    </a:moveTo>
                    <a:cubicBezTo>
                      <a:pt x="44" y="152"/>
                      <a:pt x="44" y="152"/>
                      <a:pt x="44" y="152"/>
                    </a:cubicBezTo>
                    <a:cubicBezTo>
                      <a:pt x="44" y="152"/>
                      <a:pt x="44" y="152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4" y="152"/>
                      <a:pt x="44" y="152"/>
                    </a:cubicBezTo>
                    <a:moveTo>
                      <a:pt x="45" y="152"/>
                    </a:moveTo>
                    <a:cubicBezTo>
                      <a:pt x="45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6" y="152"/>
                      <a:pt x="46" y="152"/>
                      <a:pt x="46" y="152"/>
                    </a:cubicBezTo>
                    <a:cubicBezTo>
                      <a:pt x="46" y="152"/>
                      <a:pt x="45" y="152"/>
                      <a:pt x="45" y="152"/>
                    </a:cubicBezTo>
                    <a:moveTo>
                      <a:pt x="44" y="151"/>
                    </a:moveTo>
                    <a:cubicBezTo>
                      <a:pt x="44" y="151"/>
                      <a:pt x="44" y="151"/>
                      <a:pt x="44" y="152"/>
                    </a:cubicBezTo>
                    <a:cubicBezTo>
                      <a:pt x="44" y="152"/>
                      <a:pt x="45" y="152"/>
                      <a:pt x="45" y="152"/>
                    </a:cubicBezTo>
                    <a:cubicBezTo>
                      <a:pt x="45" y="152"/>
                      <a:pt x="45" y="152"/>
                      <a:pt x="45" y="151"/>
                    </a:cubicBezTo>
                    <a:cubicBezTo>
                      <a:pt x="45" y="151"/>
                      <a:pt x="45" y="151"/>
                      <a:pt x="44" y="151"/>
                    </a:cubicBezTo>
                    <a:moveTo>
                      <a:pt x="52" y="150"/>
                    </a:moveTo>
                    <a:cubicBezTo>
                      <a:pt x="51" y="151"/>
                      <a:pt x="50" y="153"/>
                      <a:pt x="50" y="154"/>
                    </a:cubicBezTo>
                    <a:cubicBezTo>
                      <a:pt x="50" y="154"/>
                      <a:pt x="50" y="154"/>
                      <a:pt x="51" y="154"/>
                    </a:cubicBezTo>
                    <a:cubicBezTo>
                      <a:pt x="51" y="153"/>
                      <a:pt x="52" y="152"/>
                      <a:pt x="53" y="150"/>
                    </a:cubicBezTo>
                    <a:cubicBezTo>
                      <a:pt x="53" y="150"/>
                      <a:pt x="52" y="150"/>
                      <a:pt x="52" y="150"/>
                    </a:cubicBezTo>
                    <a:moveTo>
                      <a:pt x="48" y="147"/>
                    </a:moveTo>
                    <a:cubicBezTo>
                      <a:pt x="47" y="149"/>
                      <a:pt x="46" y="150"/>
                      <a:pt x="45" y="151"/>
                    </a:cubicBezTo>
                    <a:cubicBezTo>
                      <a:pt x="46" y="151"/>
                      <a:pt x="46" y="152"/>
                      <a:pt x="46" y="152"/>
                    </a:cubicBezTo>
                    <a:cubicBezTo>
                      <a:pt x="48" y="148"/>
                      <a:pt x="48" y="148"/>
                      <a:pt x="48" y="148"/>
                    </a:cubicBezTo>
                    <a:cubicBezTo>
                      <a:pt x="48" y="148"/>
                      <a:pt x="48" y="147"/>
                      <a:pt x="48" y="147"/>
                    </a:cubicBezTo>
                    <a:moveTo>
                      <a:pt x="47" y="147"/>
                    </a:moveTo>
                    <a:cubicBezTo>
                      <a:pt x="46" y="148"/>
                      <a:pt x="45" y="149"/>
                      <a:pt x="45" y="151"/>
                    </a:cubicBezTo>
                    <a:cubicBezTo>
                      <a:pt x="45" y="151"/>
                      <a:pt x="45" y="151"/>
                      <a:pt x="45" y="151"/>
                    </a:cubicBezTo>
                    <a:cubicBezTo>
                      <a:pt x="46" y="150"/>
                      <a:pt x="47" y="148"/>
                      <a:pt x="47" y="147"/>
                    </a:cubicBezTo>
                    <a:cubicBezTo>
                      <a:pt x="47" y="147"/>
                      <a:pt x="47" y="147"/>
                      <a:pt x="47" y="147"/>
                    </a:cubicBezTo>
                    <a:moveTo>
                      <a:pt x="54" y="146"/>
                    </a:move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7"/>
                      <a:pt x="54" y="148"/>
                      <a:pt x="54" y="148"/>
                    </a:cubicBezTo>
                    <a:cubicBezTo>
                      <a:pt x="55" y="147"/>
                      <a:pt x="55" y="147"/>
                      <a:pt x="55" y="147"/>
                    </a:cubicBezTo>
                    <a:cubicBezTo>
                      <a:pt x="55" y="147"/>
                      <a:pt x="54" y="147"/>
                      <a:pt x="54" y="146"/>
                    </a:cubicBezTo>
                    <a:moveTo>
                      <a:pt x="54" y="146"/>
                    </a:moveTo>
                    <a:cubicBezTo>
                      <a:pt x="54" y="146"/>
                      <a:pt x="54" y="146"/>
                      <a:pt x="54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4" y="146"/>
                    </a:cubicBezTo>
                    <a:moveTo>
                      <a:pt x="55" y="145"/>
                    </a:moveTo>
                    <a:cubicBezTo>
                      <a:pt x="55" y="145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5" y="146"/>
                      <a:pt x="55" y="146"/>
                      <a:pt x="56" y="146"/>
                    </a:cubicBezTo>
                    <a:cubicBezTo>
                      <a:pt x="55" y="146"/>
                      <a:pt x="55" y="145"/>
                      <a:pt x="55" y="145"/>
                    </a:cubicBezTo>
                    <a:moveTo>
                      <a:pt x="55" y="144"/>
                    </a:moveTo>
                    <a:cubicBezTo>
                      <a:pt x="55" y="144"/>
                      <a:pt x="55" y="145"/>
                      <a:pt x="55" y="145"/>
                    </a:cubicBezTo>
                    <a:cubicBezTo>
                      <a:pt x="55" y="145"/>
                      <a:pt x="56" y="145"/>
                      <a:pt x="56" y="145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5"/>
                      <a:pt x="56" y="144"/>
                      <a:pt x="55" y="144"/>
                    </a:cubicBezTo>
                    <a:moveTo>
                      <a:pt x="50" y="144"/>
                    </a:moveTo>
                    <a:cubicBezTo>
                      <a:pt x="49" y="144"/>
                      <a:pt x="49" y="144"/>
                      <a:pt x="49" y="145"/>
                    </a:cubicBezTo>
                    <a:cubicBezTo>
                      <a:pt x="49" y="145"/>
                      <a:pt x="50" y="145"/>
                      <a:pt x="50" y="145"/>
                    </a:cubicBezTo>
                    <a:cubicBezTo>
                      <a:pt x="50" y="145"/>
                      <a:pt x="50" y="145"/>
                      <a:pt x="50" y="144"/>
                    </a:cubicBezTo>
                    <a:cubicBezTo>
                      <a:pt x="50" y="144"/>
                      <a:pt x="50" y="144"/>
                      <a:pt x="50" y="144"/>
                    </a:cubicBezTo>
                    <a:moveTo>
                      <a:pt x="56" y="143"/>
                    </a:moveTo>
                    <a:cubicBezTo>
                      <a:pt x="56" y="144"/>
                      <a:pt x="56" y="144"/>
                      <a:pt x="56" y="144"/>
                    </a:cubicBezTo>
                    <a:cubicBezTo>
                      <a:pt x="56" y="144"/>
                      <a:pt x="56" y="144"/>
                      <a:pt x="56" y="144"/>
                    </a:cubicBezTo>
                    <a:cubicBezTo>
                      <a:pt x="56" y="144"/>
                      <a:pt x="57" y="144"/>
                      <a:pt x="57" y="144"/>
                    </a:cubicBezTo>
                    <a:cubicBezTo>
                      <a:pt x="56" y="144"/>
                      <a:pt x="56" y="144"/>
                      <a:pt x="56" y="143"/>
                    </a:cubicBezTo>
                    <a:moveTo>
                      <a:pt x="49" y="143"/>
                    </a:move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49" y="144"/>
                      <a:pt x="49" y="143"/>
                      <a:pt x="49" y="143"/>
                    </a:cubicBezTo>
                    <a:moveTo>
                      <a:pt x="50" y="143"/>
                    </a:move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0" y="144"/>
                      <a:pt x="51" y="144"/>
                    </a:cubicBezTo>
                    <a:cubicBezTo>
                      <a:pt x="51" y="144"/>
                      <a:pt x="51" y="144"/>
                      <a:pt x="51" y="144"/>
                    </a:cubicBezTo>
                    <a:cubicBezTo>
                      <a:pt x="50" y="144"/>
                      <a:pt x="50" y="143"/>
                      <a:pt x="50" y="143"/>
                    </a:cubicBezTo>
                    <a:moveTo>
                      <a:pt x="49" y="143"/>
                    </a:moveTo>
                    <a:cubicBezTo>
                      <a:pt x="49" y="143"/>
                      <a:pt x="49" y="143"/>
                      <a:pt x="49" y="143"/>
                    </a:cubicBezTo>
                    <a:cubicBezTo>
                      <a:pt x="49" y="143"/>
                      <a:pt x="50" y="143"/>
                      <a:pt x="50" y="143"/>
                    </a:cubicBez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49" y="143"/>
                      <a:pt x="49" y="143"/>
                    </a:cubicBezTo>
                    <a:moveTo>
                      <a:pt x="50" y="143"/>
                    </a:move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1" y="143"/>
                      <a:pt x="51" y="144"/>
                    </a:cubicBezTo>
                    <a:cubicBezTo>
                      <a:pt x="51" y="143"/>
                      <a:pt x="51" y="143"/>
                      <a:pt x="51" y="143"/>
                    </a:cubicBezTo>
                    <a:cubicBezTo>
                      <a:pt x="51" y="143"/>
                      <a:pt x="51" y="143"/>
                      <a:pt x="50" y="143"/>
                    </a:cubicBezTo>
                    <a:moveTo>
                      <a:pt x="50" y="142"/>
                    </a:moveTo>
                    <a:cubicBezTo>
                      <a:pt x="50" y="142"/>
                      <a:pt x="50" y="143"/>
                      <a:pt x="49" y="143"/>
                    </a:cubicBezTo>
                    <a:cubicBezTo>
                      <a:pt x="50" y="143"/>
                      <a:pt x="50" y="143"/>
                      <a:pt x="50" y="143"/>
                    </a:cubicBezTo>
                    <a:cubicBezTo>
                      <a:pt x="50" y="143"/>
                      <a:pt x="50" y="143"/>
                      <a:pt x="50" y="142"/>
                    </a:cubicBezTo>
                    <a:cubicBezTo>
                      <a:pt x="50" y="142"/>
                      <a:pt x="50" y="142"/>
                      <a:pt x="50" y="142"/>
                    </a:cubicBezTo>
                    <a:moveTo>
                      <a:pt x="57" y="142"/>
                    </a:moveTo>
                    <a:cubicBezTo>
                      <a:pt x="57" y="142"/>
                      <a:pt x="57" y="142"/>
                      <a:pt x="57" y="142"/>
                    </a:cubicBezTo>
                    <a:cubicBezTo>
                      <a:pt x="57" y="142"/>
                      <a:pt x="57" y="142"/>
                      <a:pt x="57" y="142"/>
                    </a:cubicBezTo>
                    <a:cubicBezTo>
                      <a:pt x="58" y="142"/>
                      <a:pt x="58" y="142"/>
                      <a:pt x="58" y="142"/>
                    </a:cubicBezTo>
                    <a:cubicBezTo>
                      <a:pt x="57" y="142"/>
                      <a:pt x="57" y="142"/>
                      <a:pt x="57" y="142"/>
                    </a:cubicBezTo>
                    <a:moveTo>
                      <a:pt x="51" y="141"/>
                    </a:moveTo>
                    <a:cubicBezTo>
                      <a:pt x="51" y="142"/>
                      <a:pt x="51" y="142"/>
                      <a:pt x="51" y="142"/>
                    </a:cubicBezTo>
                    <a:cubicBezTo>
                      <a:pt x="51" y="142"/>
                      <a:pt x="51" y="142"/>
                      <a:pt x="51" y="143"/>
                    </a:cubicBezTo>
                    <a:cubicBezTo>
                      <a:pt x="52" y="142"/>
                      <a:pt x="52" y="142"/>
                      <a:pt x="52" y="142"/>
                    </a:cubicBezTo>
                    <a:cubicBezTo>
                      <a:pt x="51" y="142"/>
                      <a:pt x="51" y="142"/>
                      <a:pt x="51" y="141"/>
                    </a:cubicBezTo>
                    <a:moveTo>
                      <a:pt x="50" y="141"/>
                    </a:moveTo>
                    <a:cubicBezTo>
                      <a:pt x="50" y="141"/>
                      <a:pt x="50" y="142"/>
                      <a:pt x="50" y="142"/>
                    </a:cubicBezTo>
                    <a:cubicBezTo>
                      <a:pt x="50" y="142"/>
                      <a:pt x="50" y="142"/>
                      <a:pt x="50" y="142"/>
                    </a:cubicBezTo>
                    <a:cubicBezTo>
                      <a:pt x="50" y="142"/>
                      <a:pt x="51" y="142"/>
                      <a:pt x="51" y="141"/>
                    </a:cubicBezTo>
                    <a:cubicBezTo>
                      <a:pt x="51" y="141"/>
                      <a:pt x="50" y="141"/>
                      <a:pt x="50" y="141"/>
                    </a:cubicBezTo>
                    <a:moveTo>
                      <a:pt x="51" y="141"/>
                    </a:move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2" y="142"/>
                      <a:pt x="52" y="142"/>
                    </a:cubicBezTo>
                    <a:cubicBezTo>
                      <a:pt x="52" y="142"/>
                      <a:pt x="52" y="141"/>
                      <a:pt x="52" y="141"/>
                    </a:cubicBezTo>
                    <a:cubicBezTo>
                      <a:pt x="52" y="141"/>
                      <a:pt x="52" y="141"/>
                      <a:pt x="51" y="141"/>
                    </a:cubicBezTo>
                    <a:moveTo>
                      <a:pt x="51" y="140"/>
                    </a:move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1"/>
                      <a:pt x="51" y="141"/>
                      <a:pt x="51" y="141"/>
                    </a:cubicBezTo>
                    <a:cubicBezTo>
                      <a:pt x="51" y="140"/>
                      <a:pt x="51" y="140"/>
                      <a:pt x="51" y="140"/>
                    </a:cubicBezTo>
                    <a:moveTo>
                      <a:pt x="59" y="137"/>
                    </a:moveTo>
                    <a:cubicBezTo>
                      <a:pt x="59" y="139"/>
                      <a:pt x="58" y="140"/>
                      <a:pt x="57" y="142"/>
                    </a:cubicBezTo>
                    <a:cubicBezTo>
                      <a:pt x="57" y="142"/>
                      <a:pt x="57" y="142"/>
                      <a:pt x="58" y="142"/>
                    </a:cubicBezTo>
                    <a:cubicBezTo>
                      <a:pt x="58" y="141"/>
                      <a:pt x="59" y="139"/>
                      <a:pt x="60" y="138"/>
                    </a:cubicBezTo>
                    <a:cubicBezTo>
                      <a:pt x="60" y="138"/>
                      <a:pt x="60" y="138"/>
                      <a:pt x="59" y="137"/>
                    </a:cubicBezTo>
                    <a:moveTo>
                      <a:pt x="55" y="135"/>
                    </a:moveTo>
                    <a:cubicBezTo>
                      <a:pt x="54" y="136"/>
                      <a:pt x="53" y="137"/>
                      <a:pt x="52" y="139"/>
                    </a:cubicBezTo>
                    <a:cubicBezTo>
                      <a:pt x="52" y="139"/>
                      <a:pt x="53" y="140"/>
                      <a:pt x="53" y="140"/>
                    </a:cubicBezTo>
                    <a:cubicBezTo>
                      <a:pt x="54" y="138"/>
                      <a:pt x="55" y="137"/>
                      <a:pt x="56" y="135"/>
                    </a:cubicBezTo>
                    <a:cubicBezTo>
                      <a:pt x="55" y="135"/>
                      <a:pt x="55" y="135"/>
                      <a:pt x="55" y="135"/>
                    </a:cubicBezTo>
                    <a:moveTo>
                      <a:pt x="54" y="134"/>
                    </a:moveTo>
                    <a:cubicBezTo>
                      <a:pt x="54" y="136"/>
                      <a:pt x="53" y="137"/>
                      <a:pt x="52" y="139"/>
                    </a:cubicBezTo>
                    <a:cubicBezTo>
                      <a:pt x="52" y="139"/>
                      <a:pt x="52" y="139"/>
                      <a:pt x="52" y="139"/>
                    </a:cubicBezTo>
                    <a:cubicBezTo>
                      <a:pt x="53" y="137"/>
                      <a:pt x="54" y="136"/>
                      <a:pt x="55" y="135"/>
                    </a:cubicBezTo>
                    <a:cubicBezTo>
                      <a:pt x="55" y="134"/>
                      <a:pt x="54" y="134"/>
                      <a:pt x="54" y="134"/>
                    </a:cubicBezTo>
                    <a:moveTo>
                      <a:pt x="62" y="133"/>
                    </a:moveTo>
                    <a:cubicBezTo>
                      <a:pt x="62" y="133"/>
                      <a:pt x="62" y="133"/>
                      <a:pt x="62" y="133"/>
                    </a:cubicBezTo>
                    <a:cubicBezTo>
                      <a:pt x="62" y="133"/>
                      <a:pt x="62" y="134"/>
                      <a:pt x="63" y="134"/>
                    </a:cubicBezTo>
                    <a:cubicBezTo>
                      <a:pt x="63" y="134"/>
                      <a:pt x="63" y="134"/>
                      <a:pt x="63" y="134"/>
                    </a:cubicBezTo>
                    <a:cubicBezTo>
                      <a:pt x="62" y="133"/>
                      <a:pt x="62" y="133"/>
                      <a:pt x="62" y="133"/>
                    </a:cubicBezTo>
                    <a:moveTo>
                      <a:pt x="62" y="133"/>
                    </a:moveTo>
                    <a:cubicBezTo>
                      <a:pt x="62" y="133"/>
                      <a:pt x="62" y="133"/>
                      <a:pt x="62" y="133"/>
                    </a:cubicBezTo>
                    <a:cubicBezTo>
                      <a:pt x="62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2" y="133"/>
                      <a:pt x="62" y="133"/>
                    </a:cubicBezTo>
                    <a:moveTo>
                      <a:pt x="63" y="132"/>
                    </a:moveTo>
                    <a:cubicBezTo>
                      <a:pt x="63" y="132"/>
                      <a:pt x="62" y="132"/>
                      <a:pt x="62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2"/>
                    </a:cubicBezTo>
                    <a:cubicBezTo>
                      <a:pt x="63" y="132"/>
                      <a:pt x="63" y="132"/>
                      <a:pt x="63" y="132"/>
                    </a:cubicBezTo>
                    <a:moveTo>
                      <a:pt x="63" y="131"/>
                    </a:moveTo>
                    <a:cubicBezTo>
                      <a:pt x="63" y="131"/>
                      <a:pt x="63" y="132"/>
                      <a:pt x="63" y="132"/>
                    </a:cubicBezTo>
                    <a:cubicBezTo>
                      <a:pt x="63" y="132"/>
                      <a:pt x="63" y="132"/>
                      <a:pt x="64" y="132"/>
                    </a:cubicBezTo>
                    <a:cubicBezTo>
                      <a:pt x="64" y="132"/>
                      <a:pt x="64" y="132"/>
                      <a:pt x="64" y="132"/>
                    </a:cubicBezTo>
                    <a:cubicBezTo>
                      <a:pt x="64" y="131"/>
                      <a:pt x="63" y="131"/>
                      <a:pt x="63" y="131"/>
                    </a:cubicBezTo>
                    <a:moveTo>
                      <a:pt x="57" y="130"/>
                    </a:moveTo>
                    <a:cubicBezTo>
                      <a:pt x="57" y="130"/>
                      <a:pt x="57" y="130"/>
                      <a:pt x="57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8" y="130"/>
                      <a:pt x="58" y="130"/>
                      <a:pt x="57" y="130"/>
                    </a:cubicBezTo>
                    <a:moveTo>
                      <a:pt x="58" y="129"/>
                    </a:moveTo>
                    <a:cubicBezTo>
                      <a:pt x="58" y="129"/>
                      <a:pt x="58" y="129"/>
                      <a:pt x="57" y="130"/>
                    </a:cubicBezTo>
                    <a:cubicBezTo>
                      <a:pt x="58" y="130"/>
                      <a:pt x="58" y="130"/>
                      <a:pt x="58" y="130"/>
                    </a:cubicBezTo>
                    <a:cubicBezTo>
                      <a:pt x="59" y="130"/>
                      <a:pt x="59" y="130"/>
                      <a:pt x="59" y="130"/>
                    </a:cubicBezTo>
                    <a:cubicBezTo>
                      <a:pt x="59" y="129"/>
                      <a:pt x="58" y="129"/>
                      <a:pt x="58" y="129"/>
                    </a:cubicBezTo>
                    <a:moveTo>
                      <a:pt x="58" y="128"/>
                    </a:moveTo>
                    <a:cubicBezTo>
                      <a:pt x="58" y="129"/>
                      <a:pt x="58" y="129"/>
                      <a:pt x="58" y="129"/>
                    </a:cubicBezTo>
                    <a:cubicBezTo>
                      <a:pt x="58" y="129"/>
                      <a:pt x="59" y="129"/>
                      <a:pt x="59" y="129"/>
                    </a:cubicBezTo>
                    <a:cubicBezTo>
                      <a:pt x="59" y="129"/>
                      <a:pt x="59" y="129"/>
                      <a:pt x="59" y="129"/>
                    </a:cubicBezTo>
                    <a:cubicBezTo>
                      <a:pt x="59" y="129"/>
                      <a:pt x="59" y="129"/>
                      <a:pt x="58" y="128"/>
                    </a:cubicBezTo>
                    <a:moveTo>
                      <a:pt x="66" y="126"/>
                    </a:moveTo>
                    <a:cubicBezTo>
                      <a:pt x="66" y="126"/>
                      <a:pt x="66" y="126"/>
                      <a:pt x="66" y="127"/>
                    </a:cubicBezTo>
                    <a:cubicBezTo>
                      <a:pt x="66" y="127"/>
                      <a:pt x="66" y="127"/>
                      <a:pt x="67" y="127"/>
                    </a:cubicBezTo>
                    <a:cubicBezTo>
                      <a:pt x="67" y="127"/>
                      <a:pt x="67" y="127"/>
                      <a:pt x="67" y="126"/>
                    </a:cubicBezTo>
                    <a:cubicBezTo>
                      <a:pt x="67" y="126"/>
                      <a:pt x="66" y="126"/>
                      <a:pt x="66" y="126"/>
                    </a:cubicBezTo>
                    <a:moveTo>
                      <a:pt x="62" y="123"/>
                    </a:moveTo>
                    <a:cubicBezTo>
                      <a:pt x="62" y="124"/>
                      <a:pt x="62" y="124"/>
                      <a:pt x="61" y="124"/>
                    </a:cubicBezTo>
                    <a:cubicBezTo>
                      <a:pt x="62" y="124"/>
                      <a:pt x="62" y="124"/>
                      <a:pt x="62" y="124"/>
                    </a:cubicBezTo>
                    <a:cubicBezTo>
                      <a:pt x="62" y="124"/>
                      <a:pt x="62" y="124"/>
                      <a:pt x="62" y="124"/>
                    </a:cubicBezTo>
                    <a:cubicBezTo>
                      <a:pt x="62" y="124"/>
                      <a:pt x="62" y="124"/>
                      <a:pt x="62" y="123"/>
                    </a:cubicBezTo>
                    <a:moveTo>
                      <a:pt x="72" y="119"/>
                    </a:moveTo>
                    <a:cubicBezTo>
                      <a:pt x="71" y="121"/>
                      <a:pt x="71" y="121"/>
                      <a:pt x="71" y="121"/>
                    </a:cubicBezTo>
                    <a:cubicBezTo>
                      <a:pt x="71" y="121"/>
                      <a:pt x="71" y="121"/>
                      <a:pt x="71" y="121"/>
                    </a:cubicBezTo>
                    <a:cubicBezTo>
                      <a:pt x="72" y="121"/>
                      <a:pt x="72" y="120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moveTo>
                      <a:pt x="71" y="118"/>
                    </a:moveTo>
                    <a:cubicBezTo>
                      <a:pt x="70" y="119"/>
                      <a:pt x="70" y="120"/>
                      <a:pt x="70" y="120"/>
                    </a:cubicBezTo>
                    <a:cubicBezTo>
                      <a:pt x="70" y="120"/>
                      <a:pt x="70" y="121"/>
                      <a:pt x="70" y="121"/>
                    </a:cubicBezTo>
                    <a:cubicBezTo>
                      <a:pt x="71" y="120"/>
                      <a:pt x="71" y="119"/>
                      <a:pt x="71" y="119"/>
                    </a:cubicBezTo>
                    <a:cubicBezTo>
                      <a:pt x="71" y="119"/>
                      <a:pt x="71" y="118"/>
                      <a:pt x="71" y="118"/>
                    </a:cubicBezTo>
                    <a:moveTo>
                      <a:pt x="74" y="116"/>
                    </a:move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3" y="118"/>
                      <a:pt x="73" y="118"/>
                    </a:cubicBezTo>
                    <a:cubicBezTo>
                      <a:pt x="73" y="118"/>
                      <a:pt x="74" y="117"/>
                      <a:pt x="74" y="116"/>
                    </a:cubicBezTo>
                    <a:cubicBezTo>
                      <a:pt x="74" y="116"/>
                      <a:pt x="74" y="116"/>
                      <a:pt x="74" y="116"/>
                    </a:cubicBezTo>
                    <a:moveTo>
                      <a:pt x="66" y="116"/>
                    </a:moveTo>
                    <a:cubicBezTo>
                      <a:pt x="66" y="117"/>
                      <a:pt x="66" y="117"/>
                      <a:pt x="65" y="118"/>
                    </a:cubicBezTo>
                    <a:cubicBezTo>
                      <a:pt x="65" y="118"/>
                      <a:pt x="65" y="118"/>
                      <a:pt x="66" y="118"/>
                    </a:cubicBezTo>
                    <a:cubicBezTo>
                      <a:pt x="66" y="117"/>
                      <a:pt x="66" y="117"/>
                      <a:pt x="67" y="116"/>
                    </a:cubicBezTo>
                    <a:cubicBezTo>
                      <a:pt x="67" y="116"/>
                      <a:pt x="67" y="116"/>
                      <a:pt x="66" y="116"/>
                    </a:cubicBezTo>
                    <a:moveTo>
                      <a:pt x="72" y="115"/>
                    </a:moveTo>
                    <a:cubicBezTo>
                      <a:pt x="72" y="116"/>
                      <a:pt x="72" y="117"/>
                      <a:pt x="71" y="117"/>
                    </a:cubicBezTo>
                    <a:cubicBezTo>
                      <a:pt x="71" y="118"/>
                      <a:pt x="72" y="118"/>
                      <a:pt x="72" y="118"/>
                    </a:cubicBezTo>
                    <a:cubicBezTo>
                      <a:pt x="72" y="117"/>
                      <a:pt x="73" y="116"/>
                      <a:pt x="73" y="116"/>
                    </a:cubicBezTo>
                    <a:cubicBezTo>
                      <a:pt x="73" y="116"/>
                      <a:pt x="73" y="115"/>
                      <a:pt x="72" y="115"/>
                    </a:cubicBezTo>
                    <a:moveTo>
                      <a:pt x="68" y="113"/>
                    </a:moveTo>
                    <a:cubicBezTo>
                      <a:pt x="68" y="114"/>
                      <a:pt x="67" y="114"/>
                      <a:pt x="67" y="115"/>
                    </a:cubicBezTo>
                    <a:cubicBezTo>
                      <a:pt x="67" y="115"/>
                      <a:pt x="67" y="115"/>
                      <a:pt x="67" y="115"/>
                    </a:cubicBezTo>
                    <a:cubicBezTo>
                      <a:pt x="68" y="114"/>
                      <a:pt x="68" y="114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moveTo>
                      <a:pt x="81" y="104"/>
                    </a:moveTo>
                    <a:cubicBezTo>
                      <a:pt x="78" y="109"/>
                      <a:pt x="78" y="109"/>
                      <a:pt x="78" y="109"/>
                    </a:cubicBezTo>
                    <a:cubicBezTo>
                      <a:pt x="78" y="109"/>
                      <a:pt x="78" y="109"/>
                      <a:pt x="78" y="109"/>
                    </a:cubicBezTo>
                    <a:cubicBezTo>
                      <a:pt x="79" y="107"/>
                      <a:pt x="80" y="106"/>
                      <a:pt x="81" y="105"/>
                    </a:cubicBezTo>
                    <a:cubicBezTo>
                      <a:pt x="81" y="104"/>
                      <a:pt x="81" y="104"/>
                      <a:pt x="81" y="104"/>
                    </a:cubicBezTo>
                    <a:moveTo>
                      <a:pt x="79" y="104"/>
                    </a:moveTo>
                    <a:cubicBezTo>
                      <a:pt x="78" y="105"/>
                      <a:pt x="77" y="106"/>
                      <a:pt x="77" y="108"/>
                    </a:cubicBezTo>
                    <a:cubicBezTo>
                      <a:pt x="77" y="108"/>
                      <a:pt x="77" y="108"/>
                      <a:pt x="77" y="108"/>
                    </a:cubicBezTo>
                    <a:cubicBezTo>
                      <a:pt x="78" y="107"/>
                      <a:pt x="79" y="105"/>
                      <a:pt x="80" y="104"/>
                    </a:cubicBezTo>
                    <a:cubicBezTo>
                      <a:pt x="80" y="104"/>
                      <a:pt x="79" y="104"/>
                      <a:pt x="79" y="104"/>
                    </a:cubicBezTo>
                    <a:moveTo>
                      <a:pt x="75" y="101"/>
                    </a:moveTo>
                    <a:cubicBezTo>
                      <a:pt x="74" y="103"/>
                      <a:pt x="73" y="104"/>
                      <a:pt x="73" y="105"/>
                    </a:cubicBezTo>
                    <a:cubicBezTo>
                      <a:pt x="73" y="105"/>
                      <a:pt x="73" y="105"/>
                      <a:pt x="73" y="106"/>
                    </a:cubicBezTo>
                    <a:cubicBezTo>
                      <a:pt x="74" y="104"/>
                      <a:pt x="74" y="103"/>
                      <a:pt x="75" y="101"/>
                    </a:cubicBezTo>
                    <a:cubicBezTo>
                      <a:pt x="75" y="101"/>
                      <a:pt x="75" y="101"/>
                      <a:pt x="75" y="101"/>
                    </a:cubicBezTo>
                    <a:moveTo>
                      <a:pt x="91" y="86"/>
                    </a:moveTo>
                    <a:cubicBezTo>
                      <a:pt x="86" y="95"/>
                      <a:pt x="86" y="95"/>
                      <a:pt x="86" y="95"/>
                    </a:cubicBezTo>
                    <a:cubicBezTo>
                      <a:pt x="86" y="95"/>
                      <a:pt x="86" y="95"/>
                      <a:pt x="86" y="95"/>
                    </a:cubicBezTo>
                    <a:cubicBezTo>
                      <a:pt x="88" y="92"/>
                      <a:pt x="90" y="89"/>
                      <a:pt x="91" y="86"/>
                    </a:cubicBezTo>
                    <a:cubicBezTo>
                      <a:pt x="91" y="86"/>
                      <a:pt x="91" y="86"/>
                      <a:pt x="91" y="86"/>
                    </a:cubicBezTo>
                    <a:moveTo>
                      <a:pt x="90" y="85"/>
                    </a:moveTo>
                    <a:cubicBezTo>
                      <a:pt x="88" y="88"/>
                      <a:pt x="86" y="91"/>
                      <a:pt x="85" y="94"/>
                    </a:cubicBezTo>
                    <a:cubicBezTo>
                      <a:pt x="85" y="94"/>
                      <a:pt x="85" y="94"/>
                      <a:pt x="86" y="95"/>
                    </a:cubicBezTo>
                    <a:cubicBezTo>
                      <a:pt x="87" y="92"/>
                      <a:pt x="89" y="89"/>
                      <a:pt x="91" y="86"/>
                    </a:cubicBezTo>
                    <a:cubicBezTo>
                      <a:pt x="90" y="86"/>
                      <a:pt x="90" y="86"/>
                      <a:pt x="90" y="85"/>
                    </a:cubicBezTo>
                    <a:moveTo>
                      <a:pt x="86" y="83"/>
                    </a:moveTo>
                    <a:cubicBezTo>
                      <a:pt x="84" y="86"/>
                      <a:pt x="82" y="89"/>
                      <a:pt x="81" y="92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82" y="89"/>
                      <a:pt x="84" y="86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moveTo>
                      <a:pt x="86" y="83"/>
                    </a:move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cubicBezTo>
                      <a:pt x="86" y="83"/>
                      <a:pt x="86" y="83"/>
                      <a:pt x="86" y="83"/>
                    </a:cubicBezTo>
                    <a:moveTo>
                      <a:pt x="95" y="80"/>
                    </a:move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5" y="80"/>
                      <a:pt x="95" y="80"/>
                      <a:pt x="95" y="80"/>
                    </a:cubicBezTo>
                    <a:moveTo>
                      <a:pt x="94" y="79"/>
                    </a:moveTo>
                    <a:cubicBezTo>
                      <a:pt x="94" y="79"/>
                      <a:pt x="94" y="79"/>
                      <a:pt x="94" y="79"/>
                    </a:cubicBezTo>
                    <a:cubicBezTo>
                      <a:pt x="94" y="79"/>
                      <a:pt x="94" y="79"/>
                      <a:pt x="95" y="79"/>
                    </a:cubicBezTo>
                    <a:cubicBezTo>
                      <a:pt x="95" y="79"/>
                      <a:pt x="95" y="79"/>
                      <a:pt x="95" y="79"/>
                    </a:cubicBezTo>
                    <a:cubicBezTo>
                      <a:pt x="94" y="79"/>
                      <a:pt x="94" y="79"/>
                      <a:pt x="94" y="79"/>
                    </a:cubicBezTo>
                    <a:moveTo>
                      <a:pt x="96" y="78"/>
                    </a:moveTo>
                    <a:cubicBezTo>
                      <a:pt x="95" y="79"/>
                      <a:pt x="95" y="79"/>
                      <a:pt x="95" y="79"/>
                    </a:cubicBezTo>
                    <a:cubicBezTo>
                      <a:pt x="95" y="79"/>
                      <a:pt x="95" y="80"/>
                      <a:pt x="95" y="80"/>
                    </a:cubicBezTo>
                    <a:cubicBezTo>
                      <a:pt x="96" y="79"/>
                      <a:pt x="96" y="78"/>
                      <a:pt x="96" y="78"/>
                    </a:cubicBezTo>
                    <a:cubicBezTo>
                      <a:pt x="96" y="78"/>
                      <a:pt x="96" y="78"/>
                      <a:pt x="96" y="78"/>
                    </a:cubicBezTo>
                    <a:moveTo>
                      <a:pt x="95" y="77"/>
                    </a:moveTo>
                    <a:cubicBezTo>
                      <a:pt x="94" y="77"/>
                      <a:pt x="94" y="78"/>
                      <a:pt x="94" y="79"/>
                    </a:cubicBezTo>
                    <a:cubicBezTo>
                      <a:pt x="94" y="79"/>
                      <a:pt x="94" y="79"/>
                      <a:pt x="95" y="79"/>
                    </a:cubicBezTo>
                    <a:cubicBezTo>
                      <a:pt x="95" y="78"/>
                      <a:pt x="95" y="78"/>
                      <a:pt x="96" y="77"/>
                    </a:cubicBezTo>
                    <a:cubicBezTo>
                      <a:pt x="95" y="77"/>
                      <a:pt x="95" y="77"/>
                      <a:pt x="95" y="77"/>
                    </a:cubicBezTo>
                    <a:moveTo>
                      <a:pt x="90" y="76"/>
                    </a:move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moveTo>
                      <a:pt x="98" y="74"/>
                    </a:moveTo>
                    <a:cubicBezTo>
                      <a:pt x="97" y="76"/>
                      <a:pt x="97" y="76"/>
                      <a:pt x="97" y="76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6"/>
                      <a:pt x="98" y="75"/>
                      <a:pt x="98" y="74"/>
                    </a:cubicBezTo>
                    <a:cubicBezTo>
                      <a:pt x="98" y="74"/>
                      <a:pt x="98" y="74"/>
                      <a:pt x="98" y="74"/>
                    </a:cubicBezTo>
                    <a:moveTo>
                      <a:pt x="91" y="74"/>
                    </a:moveTo>
                    <a:cubicBezTo>
                      <a:pt x="90" y="75"/>
                      <a:pt x="90" y="76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90" y="76"/>
                      <a:pt x="90" y="75"/>
                      <a:pt x="91" y="74"/>
                    </a:cubicBezTo>
                    <a:cubicBezTo>
                      <a:pt x="91" y="74"/>
                      <a:pt x="91" y="74"/>
                      <a:pt x="91" y="74"/>
                    </a:cubicBezTo>
                    <a:moveTo>
                      <a:pt x="97" y="73"/>
                    </a:moveTo>
                    <a:cubicBezTo>
                      <a:pt x="96" y="74"/>
                      <a:pt x="96" y="75"/>
                      <a:pt x="96" y="75"/>
                    </a:cubicBezTo>
                    <a:cubicBezTo>
                      <a:pt x="96" y="76"/>
                      <a:pt x="96" y="76"/>
                      <a:pt x="97" y="76"/>
                    </a:cubicBezTo>
                    <a:cubicBezTo>
                      <a:pt x="97" y="75"/>
                      <a:pt x="97" y="75"/>
                      <a:pt x="98" y="74"/>
                    </a:cubicBezTo>
                    <a:cubicBezTo>
                      <a:pt x="97" y="74"/>
                      <a:pt x="97" y="74"/>
                      <a:pt x="97" y="73"/>
                    </a:cubicBezTo>
                    <a:moveTo>
                      <a:pt x="93" y="71"/>
                    </a:moveTo>
                    <a:cubicBezTo>
                      <a:pt x="92" y="72"/>
                      <a:pt x="92" y="72"/>
                      <a:pt x="92" y="73"/>
                    </a:cubicBezTo>
                    <a:cubicBezTo>
                      <a:pt x="92" y="73"/>
                      <a:pt x="92" y="73"/>
                      <a:pt x="92" y="73"/>
                    </a:cubicBezTo>
                    <a:cubicBezTo>
                      <a:pt x="92" y="72"/>
                      <a:pt x="92" y="72"/>
                      <a:pt x="93" y="71"/>
                    </a:cubicBezTo>
                    <a:cubicBezTo>
                      <a:pt x="93" y="71"/>
                      <a:pt x="93" y="71"/>
                      <a:pt x="93" y="71"/>
                    </a:cubicBezTo>
                    <a:moveTo>
                      <a:pt x="101" y="70"/>
                    </a:moveTo>
                    <a:cubicBezTo>
                      <a:pt x="100" y="71"/>
                      <a:pt x="100" y="71"/>
                      <a:pt x="100" y="71"/>
                    </a:cubicBezTo>
                    <a:cubicBezTo>
                      <a:pt x="100" y="71"/>
                      <a:pt x="100" y="71"/>
                      <a:pt x="100" y="71"/>
                    </a:cubicBezTo>
                    <a:cubicBezTo>
                      <a:pt x="100" y="71"/>
                      <a:pt x="101" y="71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moveTo>
                      <a:pt x="101" y="70"/>
                    </a:move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101" y="70"/>
                      <a:pt x="101" y="70"/>
                      <a:pt x="101" y="70"/>
                    </a:cubicBezTo>
                    <a:moveTo>
                      <a:pt x="99" y="69"/>
                    </a:moveTo>
                    <a:cubicBezTo>
                      <a:pt x="99" y="70"/>
                      <a:pt x="99" y="70"/>
                      <a:pt x="98" y="70"/>
                    </a:cubicBezTo>
                    <a:cubicBezTo>
                      <a:pt x="99" y="71"/>
                      <a:pt x="99" y="71"/>
                      <a:pt x="99" y="71"/>
                    </a:cubicBezTo>
                    <a:cubicBezTo>
                      <a:pt x="100" y="71"/>
                      <a:pt x="100" y="70"/>
                      <a:pt x="100" y="70"/>
                    </a:cubicBezTo>
                    <a:cubicBezTo>
                      <a:pt x="100" y="70"/>
                      <a:pt x="99" y="70"/>
                      <a:pt x="99" y="69"/>
                    </a:cubicBezTo>
                    <a:moveTo>
                      <a:pt x="99" y="69"/>
                    </a:moveTo>
                    <a:cubicBezTo>
                      <a:pt x="99" y="69"/>
                      <a:pt x="99" y="69"/>
                      <a:pt x="99" y="69"/>
                    </a:cubicBezTo>
                    <a:cubicBezTo>
                      <a:pt x="100" y="70"/>
                      <a:pt x="100" y="70"/>
                      <a:pt x="100" y="70"/>
                    </a:cubicBezTo>
                    <a:cubicBezTo>
                      <a:pt x="100" y="70"/>
                      <a:pt x="100" y="69"/>
                      <a:pt x="100" y="69"/>
                    </a:cubicBezTo>
                    <a:cubicBezTo>
                      <a:pt x="100" y="69"/>
                      <a:pt x="100" y="69"/>
                      <a:pt x="99" y="69"/>
                    </a:cubicBezTo>
                    <a:moveTo>
                      <a:pt x="95" y="67"/>
                    </a:moveTo>
                    <a:cubicBezTo>
                      <a:pt x="95" y="67"/>
                      <a:pt x="95" y="68"/>
                      <a:pt x="94" y="68"/>
                    </a:cubicBezTo>
                    <a:cubicBezTo>
                      <a:pt x="94" y="68"/>
                      <a:pt x="94" y="68"/>
                      <a:pt x="94" y="68"/>
                    </a:cubicBezTo>
                    <a:cubicBezTo>
                      <a:pt x="95" y="68"/>
                      <a:pt x="95" y="67"/>
                      <a:pt x="95" y="67"/>
                    </a:cubicBezTo>
                    <a:cubicBezTo>
                      <a:pt x="95" y="67"/>
                      <a:pt x="95" y="67"/>
                      <a:pt x="95" y="67"/>
                    </a:cubicBezTo>
                    <a:moveTo>
                      <a:pt x="95" y="66"/>
                    </a:moveTo>
                    <a:cubicBezTo>
                      <a:pt x="95" y="66"/>
                      <a:pt x="95" y="67"/>
                      <a:pt x="95" y="67"/>
                    </a:cubicBezTo>
                    <a:cubicBezTo>
                      <a:pt x="95" y="67"/>
                      <a:pt x="95" y="67"/>
                      <a:pt x="95" y="67"/>
                    </a:cubicBezTo>
                    <a:cubicBezTo>
                      <a:pt x="95" y="67"/>
                      <a:pt x="95" y="66"/>
                      <a:pt x="95" y="66"/>
                    </a:cubicBezTo>
                    <a:cubicBezTo>
                      <a:pt x="95" y="66"/>
                      <a:pt x="95" y="66"/>
                      <a:pt x="95" y="66"/>
                    </a:cubicBezTo>
                    <a:moveTo>
                      <a:pt x="104" y="64"/>
                    </a:moveTo>
                    <a:cubicBezTo>
                      <a:pt x="101" y="68"/>
                      <a:pt x="101" y="68"/>
                      <a:pt x="101" y="68"/>
                    </a:cubicBezTo>
                    <a:cubicBezTo>
                      <a:pt x="102" y="69"/>
                      <a:pt x="102" y="69"/>
                      <a:pt x="102" y="69"/>
                    </a:cubicBezTo>
                    <a:cubicBezTo>
                      <a:pt x="103" y="67"/>
                      <a:pt x="103" y="66"/>
                      <a:pt x="104" y="65"/>
                    </a:cubicBezTo>
                    <a:cubicBezTo>
                      <a:pt x="104" y="64"/>
                      <a:pt x="104" y="64"/>
                      <a:pt x="104" y="64"/>
                    </a:cubicBezTo>
                    <a:moveTo>
                      <a:pt x="102" y="64"/>
                    </a:moveTo>
                    <a:cubicBezTo>
                      <a:pt x="102" y="65"/>
                      <a:pt x="101" y="66"/>
                      <a:pt x="100" y="68"/>
                    </a:cubicBezTo>
                    <a:cubicBezTo>
                      <a:pt x="100" y="68"/>
                      <a:pt x="101" y="68"/>
                      <a:pt x="101" y="68"/>
                    </a:cubicBezTo>
                    <a:cubicBezTo>
                      <a:pt x="102" y="67"/>
                      <a:pt x="103" y="66"/>
                      <a:pt x="104" y="64"/>
                    </a:cubicBezTo>
                    <a:cubicBezTo>
                      <a:pt x="103" y="64"/>
                      <a:pt x="103" y="64"/>
                      <a:pt x="102" y="64"/>
                    </a:cubicBezTo>
                    <a:moveTo>
                      <a:pt x="105" y="63"/>
                    </a:move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4"/>
                      <a:pt x="104" y="64"/>
                      <a:pt x="104" y="65"/>
                    </a:cubicBezTo>
                    <a:cubicBezTo>
                      <a:pt x="104" y="64"/>
                      <a:pt x="105" y="64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moveTo>
                      <a:pt x="105" y="62"/>
                    </a:move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ubicBezTo>
                      <a:pt x="105" y="62"/>
                      <a:pt x="105" y="62"/>
                      <a:pt x="105" y="62"/>
                    </a:cubicBezTo>
                    <a:moveTo>
                      <a:pt x="103" y="62"/>
                    </a:moveTo>
                    <a:cubicBezTo>
                      <a:pt x="103" y="63"/>
                      <a:pt x="103" y="63"/>
                      <a:pt x="102" y="64"/>
                    </a:cubicBezTo>
                    <a:cubicBezTo>
                      <a:pt x="103" y="64"/>
                      <a:pt x="103" y="64"/>
                      <a:pt x="104" y="64"/>
                    </a:cubicBezTo>
                    <a:cubicBezTo>
                      <a:pt x="104" y="64"/>
                      <a:pt x="104" y="63"/>
                      <a:pt x="104" y="63"/>
                    </a:cubicBezTo>
                    <a:cubicBezTo>
                      <a:pt x="104" y="63"/>
                      <a:pt x="104" y="62"/>
                      <a:pt x="103" y="62"/>
                    </a:cubicBezTo>
                    <a:moveTo>
                      <a:pt x="104" y="61"/>
                    </a:moveTo>
                    <a:cubicBezTo>
                      <a:pt x="104" y="62"/>
                      <a:pt x="103" y="62"/>
                      <a:pt x="103" y="62"/>
                    </a:cubicBezTo>
                    <a:cubicBezTo>
                      <a:pt x="104" y="62"/>
                      <a:pt x="104" y="63"/>
                      <a:pt x="104" y="63"/>
                    </a:cubicBezTo>
                    <a:cubicBezTo>
                      <a:pt x="104" y="63"/>
                      <a:pt x="105" y="62"/>
                      <a:pt x="105" y="62"/>
                    </a:cubicBezTo>
                    <a:cubicBezTo>
                      <a:pt x="104" y="62"/>
                      <a:pt x="104" y="62"/>
                      <a:pt x="104" y="61"/>
                    </a:cubicBezTo>
                    <a:moveTo>
                      <a:pt x="98" y="61"/>
                    </a:moveTo>
                    <a:cubicBezTo>
                      <a:pt x="98" y="63"/>
                      <a:pt x="97" y="64"/>
                      <a:pt x="96" y="65"/>
                    </a:cubicBezTo>
                    <a:cubicBezTo>
                      <a:pt x="96" y="65"/>
                      <a:pt x="96" y="65"/>
                      <a:pt x="96" y="65"/>
                    </a:cubicBezTo>
                    <a:cubicBezTo>
                      <a:pt x="97" y="64"/>
                      <a:pt x="98" y="63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moveTo>
                      <a:pt x="99" y="60"/>
                    </a:moveTo>
                    <a:cubicBezTo>
                      <a:pt x="99" y="60"/>
                      <a:pt x="99" y="61"/>
                      <a:pt x="98" y="61"/>
                    </a:cubicBezTo>
                    <a:cubicBezTo>
                      <a:pt x="98" y="61"/>
                      <a:pt x="98" y="61"/>
                      <a:pt x="98" y="61"/>
                    </a:cubicBezTo>
                    <a:cubicBezTo>
                      <a:pt x="99" y="61"/>
                      <a:pt x="99" y="60"/>
                      <a:pt x="99" y="60"/>
                    </a:cubicBezTo>
                    <a:cubicBezTo>
                      <a:pt x="99" y="60"/>
                      <a:pt x="99" y="60"/>
                      <a:pt x="99" y="60"/>
                    </a:cubicBezTo>
                    <a:moveTo>
                      <a:pt x="107" y="60"/>
                    </a:moveTo>
                    <a:cubicBezTo>
                      <a:pt x="106" y="60"/>
                      <a:pt x="106" y="60"/>
                      <a:pt x="106" y="60"/>
                    </a:cubicBezTo>
                    <a:cubicBezTo>
                      <a:pt x="106" y="60"/>
                      <a:pt x="107" y="60"/>
                      <a:pt x="107" y="60"/>
                    </a:cubicBezTo>
                    <a:cubicBezTo>
                      <a:pt x="107" y="60"/>
                      <a:pt x="107" y="60"/>
                      <a:pt x="107" y="60"/>
                    </a:cubicBezTo>
                    <a:cubicBezTo>
                      <a:pt x="107" y="60"/>
                      <a:pt x="107" y="60"/>
                      <a:pt x="107" y="60"/>
                    </a:cubicBezTo>
                    <a:moveTo>
                      <a:pt x="100" y="59"/>
                    </a:moveTo>
                    <a:cubicBezTo>
                      <a:pt x="99" y="59"/>
                      <a:pt x="99" y="60"/>
                      <a:pt x="99" y="60"/>
                    </a:cubicBezTo>
                    <a:cubicBezTo>
                      <a:pt x="99" y="60"/>
                      <a:pt x="99" y="60"/>
                      <a:pt x="99" y="60"/>
                    </a:cubicBezTo>
                    <a:cubicBezTo>
                      <a:pt x="99" y="60"/>
                      <a:pt x="99" y="59"/>
                      <a:pt x="100" y="59"/>
                    </a:cubicBezTo>
                    <a:cubicBezTo>
                      <a:pt x="100" y="59"/>
                      <a:pt x="100" y="59"/>
                      <a:pt x="100" y="59"/>
                    </a:cubicBezTo>
                    <a:moveTo>
                      <a:pt x="107" y="59"/>
                    </a:move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60"/>
                      <a:pt x="107" y="60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7" y="59"/>
                    </a:cubicBezTo>
                    <a:moveTo>
                      <a:pt x="105" y="59"/>
                    </a:moveTo>
                    <a:cubicBezTo>
                      <a:pt x="105" y="59"/>
                      <a:pt x="105" y="59"/>
                      <a:pt x="105" y="59"/>
                    </a:cubicBezTo>
                    <a:cubicBezTo>
                      <a:pt x="105" y="59"/>
                      <a:pt x="106" y="60"/>
                      <a:pt x="106" y="60"/>
                    </a:cubicBezTo>
                    <a:cubicBezTo>
                      <a:pt x="106" y="60"/>
                      <a:pt x="106" y="60"/>
                      <a:pt x="106" y="59"/>
                    </a:cubicBezTo>
                    <a:cubicBezTo>
                      <a:pt x="106" y="59"/>
                      <a:pt x="106" y="59"/>
                      <a:pt x="105" y="59"/>
                    </a:cubicBezTo>
                    <a:moveTo>
                      <a:pt x="106" y="58"/>
                    </a:moveTo>
                    <a:cubicBezTo>
                      <a:pt x="106" y="58"/>
                      <a:pt x="105" y="58"/>
                      <a:pt x="105" y="59"/>
                    </a:cubicBezTo>
                    <a:cubicBezTo>
                      <a:pt x="106" y="59"/>
                      <a:pt x="106" y="59"/>
                      <a:pt x="106" y="59"/>
                    </a:cubicBezTo>
                    <a:cubicBezTo>
                      <a:pt x="107" y="59"/>
                      <a:pt x="107" y="59"/>
                      <a:pt x="107" y="59"/>
                    </a:cubicBezTo>
                    <a:cubicBezTo>
                      <a:pt x="106" y="59"/>
                      <a:pt x="106" y="58"/>
                      <a:pt x="106" y="58"/>
                    </a:cubicBezTo>
                    <a:moveTo>
                      <a:pt x="108" y="58"/>
                    </a:moveTo>
                    <a:cubicBezTo>
                      <a:pt x="107" y="59"/>
                      <a:pt x="107" y="59"/>
                      <a:pt x="107" y="59"/>
                    </a:cubicBezTo>
                    <a:cubicBezTo>
                      <a:pt x="107" y="59"/>
                      <a:pt x="107" y="59"/>
                      <a:pt x="108" y="59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moveTo>
                      <a:pt x="106" y="57"/>
                    </a:moveTo>
                    <a:cubicBezTo>
                      <a:pt x="106" y="57"/>
                      <a:pt x="106" y="57"/>
                      <a:pt x="106" y="58"/>
                    </a:cubicBezTo>
                    <a:cubicBezTo>
                      <a:pt x="106" y="58"/>
                      <a:pt x="107" y="58"/>
                      <a:pt x="107" y="58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7"/>
                      <a:pt x="107" y="57"/>
                      <a:pt x="106" y="57"/>
                    </a:cubicBezTo>
                    <a:moveTo>
                      <a:pt x="101" y="56"/>
                    </a:moveTo>
                    <a:cubicBezTo>
                      <a:pt x="101" y="57"/>
                      <a:pt x="101" y="57"/>
                      <a:pt x="101" y="57"/>
                    </a:cubicBezTo>
                    <a:cubicBezTo>
                      <a:pt x="101" y="57"/>
                      <a:pt x="101" y="57"/>
                      <a:pt x="101" y="57"/>
                    </a:cubicBezTo>
                    <a:cubicBezTo>
                      <a:pt x="101" y="57"/>
                      <a:pt x="101" y="57"/>
                      <a:pt x="101" y="56"/>
                    </a:cubicBezTo>
                    <a:cubicBezTo>
                      <a:pt x="101" y="56"/>
                      <a:pt x="101" y="56"/>
                      <a:pt x="101" y="56"/>
                    </a:cubicBezTo>
                    <a:moveTo>
                      <a:pt x="102" y="56"/>
                    </a:moveTo>
                    <a:cubicBezTo>
                      <a:pt x="101" y="56"/>
                      <a:pt x="101" y="56"/>
                      <a:pt x="101" y="56"/>
                    </a:cubicBezTo>
                    <a:cubicBezTo>
                      <a:pt x="101" y="56"/>
                      <a:pt x="101" y="56"/>
                      <a:pt x="101" y="56"/>
                    </a:cubicBezTo>
                    <a:cubicBezTo>
                      <a:pt x="101" y="56"/>
                      <a:pt x="101" y="56"/>
                      <a:pt x="102" y="56"/>
                    </a:cubicBezTo>
                    <a:cubicBezTo>
                      <a:pt x="102" y="56"/>
                      <a:pt x="102" y="56"/>
                      <a:pt x="102" y="56"/>
                    </a:cubicBezTo>
                    <a:moveTo>
                      <a:pt x="102" y="54"/>
                    </a:move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55"/>
                      <a:pt x="102" y="55"/>
                      <a:pt x="102" y="55"/>
                    </a:cubicBezTo>
                    <a:cubicBezTo>
                      <a:pt x="102" y="55"/>
                      <a:pt x="102" y="55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moveTo>
                      <a:pt x="103" y="53"/>
                    </a:moveTo>
                    <a:cubicBezTo>
                      <a:pt x="103" y="54"/>
                      <a:pt x="103" y="54"/>
                      <a:pt x="102" y="54"/>
                    </a:cubicBezTo>
                    <a:cubicBezTo>
                      <a:pt x="102" y="54"/>
                      <a:pt x="102" y="54"/>
                      <a:pt x="102" y="54"/>
                    </a:cubicBezTo>
                    <a:cubicBezTo>
                      <a:pt x="103" y="54"/>
                      <a:pt x="103" y="54"/>
                      <a:pt x="103" y="53"/>
                    </a:cubicBezTo>
                    <a:moveTo>
                      <a:pt x="112" y="50"/>
                    </a:moveTo>
                    <a:cubicBezTo>
                      <a:pt x="108" y="58"/>
                      <a:pt x="108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9" y="55"/>
                      <a:pt x="111" y="53"/>
                      <a:pt x="112" y="51"/>
                    </a:cubicBezTo>
                    <a:cubicBezTo>
                      <a:pt x="112" y="51"/>
                      <a:pt x="112" y="51"/>
                      <a:pt x="112" y="50"/>
                    </a:cubicBezTo>
                    <a:moveTo>
                      <a:pt x="111" y="50"/>
                    </a:moveTo>
                    <a:cubicBezTo>
                      <a:pt x="109" y="52"/>
                      <a:pt x="108" y="54"/>
                      <a:pt x="106" y="57"/>
                    </a:cubicBezTo>
                    <a:cubicBezTo>
                      <a:pt x="107" y="57"/>
                      <a:pt x="107" y="57"/>
                      <a:pt x="107" y="58"/>
                    </a:cubicBezTo>
                    <a:cubicBezTo>
                      <a:pt x="109" y="55"/>
                      <a:pt x="110" y="53"/>
                      <a:pt x="112" y="50"/>
                    </a:cubicBezTo>
                    <a:cubicBezTo>
                      <a:pt x="111" y="50"/>
                      <a:pt x="111" y="50"/>
                      <a:pt x="111" y="50"/>
                    </a:cubicBezTo>
                    <a:moveTo>
                      <a:pt x="113" y="49"/>
                    </a:moveTo>
                    <a:cubicBezTo>
                      <a:pt x="113" y="49"/>
                      <a:pt x="113" y="49"/>
                      <a:pt x="113" y="49"/>
                    </a:cubicBezTo>
                    <a:cubicBezTo>
                      <a:pt x="113" y="49"/>
                      <a:pt x="113" y="49"/>
                      <a:pt x="113" y="50"/>
                    </a:cubicBezTo>
                    <a:cubicBezTo>
                      <a:pt x="113" y="49"/>
                      <a:pt x="113" y="49"/>
                      <a:pt x="113" y="49"/>
                    </a:cubicBezTo>
                    <a:cubicBezTo>
                      <a:pt x="113" y="49"/>
                      <a:pt x="113" y="49"/>
                      <a:pt x="113" y="49"/>
                    </a:cubicBezTo>
                    <a:moveTo>
                      <a:pt x="112" y="48"/>
                    </a:moveTo>
                    <a:cubicBezTo>
                      <a:pt x="111" y="48"/>
                      <a:pt x="111" y="48"/>
                      <a:pt x="111" y="49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2" y="49"/>
                      <a:pt x="113" y="49"/>
                      <a:pt x="113" y="49"/>
                    </a:cubicBezTo>
                    <a:cubicBezTo>
                      <a:pt x="112" y="49"/>
                      <a:pt x="112" y="48"/>
                      <a:pt x="112" y="48"/>
                    </a:cubicBezTo>
                    <a:moveTo>
                      <a:pt x="115" y="45"/>
                    </a:moveTo>
                    <a:cubicBezTo>
                      <a:pt x="114" y="46"/>
                      <a:pt x="114" y="46"/>
                      <a:pt x="114" y="46"/>
                    </a:cubicBezTo>
                    <a:cubicBezTo>
                      <a:pt x="115" y="46"/>
                      <a:pt x="115" y="46"/>
                      <a:pt x="115" y="46"/>
                    </a:cubicBezTo>
                    <a:cubicBezTo>
                      <a:pt x="115" y="46"/>
                      <a:pt x="115" y="46"/>
                      <a:pt x="115" y="45"/>
                    </a:cubicBezTo>
                    <a:cubicBezTo>
                      <a:pt x="115" y="45"/>
                      <a:pt x="115" y="45"/>
                      <a:pt x="115" y="45"/>
                    </a:cubicBezTo>
                    <a:moveTo>
                      <a:pt x="114" y="44"/>
                    </a:moveTo>
                    <a:cubicBezTo>
                      <a:pt x="113" y="45"/>
                      <a:pt x="113" y="45"/>
                      <a:pt x="113" y="45"/>
                    </a:cubicBezTo>
                    <a:cubicBezTo>
                      <a:pt x="114" y="46"/>
                      <a:pt x="114" y="46"/>
                      <a:pt x="114" y="46"/>
                    </a:cubicBezTo>
                    <a:cubicBezTo>
                      <a:pt x="114" y="46"/>
                      <a:pt x="115" y="45"/>
                      <a:pt x="115" y="45"/>
                    </a:cubicBezTo>
                    <a:cubicBezTo>
                      <a:pt x="114" y="44"/>
                      <a:pt x="114" y="44"/>
                      <a:pt x="114" y="44"/>
                    </a:cubicBezTo>
                    <a:moveTo>
                      <a:pt x="115" y="44"/>
                    </a:move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6" y="45"/>
                      <a:pt x="116" y="44"/>
                    </a:cubicBezTo>
                    <a:cubicBezTo>
                      <a:pt x="116" y="44"/>
                      <a:pt x="116" y="44"/>
                      <a:pt x="115" y="44"/>
                    </a:cubicBezTo>
                    <a:moveTo>
                      <a:pt x="116" y="44"/>
                    </a:move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moveTo>
                      <a:pt x="114" y="44"/>
                    </a:moveTo>
                    <a:cubicBezTo>
                      <a:pt x="114" y="44"/>
                      <a:pt x="114" y="44"/>
                      <a:pt x="114" y="44"/>
                    </a:cubicBezTo>
                    <a:cubicBezTo>
                      <a:pt x="115" y="45"/>
                      <a:pt x="115" y="45"/>
                      <a:pt x="115" y="45"/>
                    </a:cubicBezTo>
                    <a:cubicBezTo>
                      <a:pt x="115" y="45"/>
                      <a:pt x="115" y="44"/>
                      <a:pt x="115" y="44"/>
                    </a:cubicBezTo>
                    <a:cubicBezTo>
                      <a:pt x="115" y="44"/>
                      <a:pt x="115" y="44"/>
                      <a:pt x="114" y="44"/>
                    </a:cubicBezTo>
                    <a:moveTo>
                      <a:pt x="115" y="43"/>
                    </a:moveTo>
                    <a:cubicBezTo>
                      <a:pt x="115" y="43"/>
                      <a:pt x="114" y="43"/>
                      <a:pt x="114" y="43"/>
                    </a:cubicBezTo>
                    <a:cubicBezTo>
                      <a:pt x="115" y="43"/>
                      <a:pt x="115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5" y="43"/>
                      <a:pt x="115" y="43"/>
                      <a:pt x="115" y="43"/>
                    </a:cubicBezTo>
                    <a:moveTo>
                      <a:pt x="118" y="37"/>
                    </a:moveTo>
                    <a:cubicBezTo>
                      <a:pt x="117" y="39"/>
                      <a:pt x="116" y="41"/>
                      <a:pt x="115" y="43"/>
                    </a:cubicBezTo>
                    <a:cubicBezTo>
                      <a:pt x="115" y="43"/>
                      <a:pt x="115" y="43"/>
                      <a:pt x="116" y="44"/>
                    </a:cubicBezTo>
                    <a:cubicBezTo>
                      <a:pt x="117" y="42"/>
                      <a:pt x="118" y="40"/>
                      <a:pt x="119" y="39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7" y="42"/>
                      <a:pt x="119" y="40"/>
                      <a:pt x="120" y="38"/>
                    </a:cubicBezTo>
                    <a:cubicBezTo>
                      <a:pt x="119" y="37"/>
                      <a:pt x="119" y="37"/>
                      <a:pt x="118" y="37"/>
                    </a:cubicBezTo>
                    <a:moveTo>
                      <a:pt x="120" y="34"/>
                    </a:moveTo>
                    <a:cubicBezTo>
                      <a:pt x="120" y="34"/>
                      <a:pt x="119" y="35"/>
                      <a:pt x="119" y="36"/>
                    </a:cubicBezTo>
                    <a:cubicBezTo>
                      <a:pt x="119" y="36"/>
                      <a:pt x="120" y="36"/>
                      <a:pt x="121" y="36"/>
                    </a:cubicBezTo>
                    <a:cubicBezTo>
                      <a:pt x="121" y="36"/>
                      <a:pt x="121" y="35"/>
                      <a:pt x="121" y="35"/>
                    </a:cubicBezTo>
                    <a:cubicBezTo>
                      <a:pt x="121" y="35"/>
                      <a:pt x="120" y="34"/>
                      <a:pt x="120" y="34"/>
                    </a:cubicBezTo>
                    <a:moveTo>
                      <a:pt x="121" y="32"/>
                    </a:moveTo>
                    <a:cubicBezTo>
                      <a:pt x="121" y="32"/>
                      <a:pt x="121" y="32"/>
                      <a:pt x="121" y="32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22" y="32"/>
                      <a:pt x="122" y="32"/>
                      <a:pt x="121" y="32"/>
                    </a:cubicBezTo>
                    <a:moveTo>
                      <a:pt x="122" y="31"/>
                    </a:moveTo>
                    <a:cubicBezTo>
                      <a:pt x="122" y="31"/>
                      <a:pt x="121" y="31"/>
                      <a:pt x="121" y="31"/>
                    </a:cubicBezTo>
                    <a:cubicBezTo>
                      <a:pt x="122" y="32"/>
                      <a:pt x="122" y="32"/>
                      <a:pt x="123" y="32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1"/>
                      <a:pt x="122" y="31"/>
                      <a:pt x="122" y="31"/>
                    </a:cubicBezTo>
                    <a:moveTo>
                      <a:pt x="122" y="30"/>
                    </a:moveTo>
                    <a:cubicBezTo>
                      <a:pt x="122" y="30"/>
                      <a:pt x="122" y="30"/>
                      <a:pt x="122" y="30"/>
                    </a:cubicBezTo>
                    <a:cubicBezTo>
                      <a:pt x="123" y="30"/>
                      <a:pt x="123" y="31"/>
                      <a:pt x="124" y="31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23" y="30"/>
                      <a:pt x="123" y="30"/>
                      <a:pt x="122" y="30"/>
                    </a:cubicBezTo>
                    <a:moveTo>
                      <a:pt x="124" y="28"/>
                    </a:moveTo>
                    <a:cubicBezTo>
                      <a:pt x="123" y="28"/>
                      <a:pt x="123" y="29"/>
                      <a:pt x="123" y="29"/>
                    </a:cubicBezTo>
                    <a:cubicBezTo>
                      <a:pt x="123" y="30"/>
                      <a:pt x="124" y="30"/>
                      <a:pt x="124" y="30"/>
                    </a:cubicBezTo>
                    <a:cubicBezTo>
                      <a:pt x="124" y="30"/>
                      <a:pt x="125" y="29"/>
                      <a:pt x="125" y="29"/>
                    </a:cubicBezTo>
                    <a:cubicBezTo>
                      <a:pt x="125" y="28"/>
                      <a:pt x="124" y="28"/>
                      <a:pt x="124" y="28"/>
                    </a:cubicBezTo>
                    <a:moveTo>
                      <a:pt x="124" y="27"/>
                    </a:moveTo>
                    <a:cubicBezTo>
                      <a:pt x="124" y="27"/>
                      <a:pt x="124" y="28"/>
                      <a:pt x="124" y="28"/>
                    </a:cubicBezTo>
                    <a:cubicBezTo>
                      <a:pt x="124" y="28"/>
                      <a:pt x="125" y="28"/>
                      <a:pt x="125" y="29"/>
                    </a:cubicBezTo>
                    <a:cubicBezTo>
                      <a:pt x="125" y="28"/>
                      <a:pt x="125" y="28"/>
                      <a:pt x="125" y="28"/>
                    </a:cubicBezTo>
                    <a:cubicBezTo>
                      <a:pt x="125" y="28"/>
                      <a:pt x="124" y="28"/>
                      <a:pt x="124" y="27"/>
                    </a:cubicBezTo>
                    <a:moveTo>
                      <a:pt x="128" y="20"/>
                    </a:moveTo>
                    <a:cubicBezTo>
                      <a:pt x="127" y="22"/>
                      <a:pt x="126" y="24"/>
                      <a:pt x="124" y="27"/>
                    </a:cubicBezTo>
                    <a:cubicBezTo>
                      <a:pt x="125" y="27"/>
                      <a:pt x="125" y="27"/>
                      <a:pt x="126" y="27"/>
                    </a:cubicBezTo>
                    <a:cubicBezTo>
                      <a:pt x="127" y="25"/>
                      <a:pt x="128" y="23"/>
                      <a:pt x="130" y="20"/>
                    </a:cubicBezTo>
                    <a:cubicBezTo>
                      <a:pt x="129" y="20"/>
                      <a:pt x="129" y="20"/>
                      <a:pt x="128" y="20"/>
                    </a:cubicBezTo>
                    <a:moveTo>
                      <a:pt x="131" y="14"/>
                    </a:moveTo>
                    <a:cubicBezTo>
                      <a:pt x="130" y="16"/>
                      <a:pt x="129" y="18"/>
                      <a:pt x="128" y="19"/>
                    </a:cubicBezTo>
                    <a:cubicBezTo>
                      <a:pt x="129" y="20"/>
                      <a:pt x="129" y="20"/>
                      <a:pt x="130" y="20"/>
                    </a:cubicBezTo>
                    <a:cubicBezTo>
                      <a:pt x="131" y="19"/>
                      <a:pt x="132" y="17"/>
                      <a:pt x="133" y="15"/>
                    </a:cubicBezTo>
                    <a:cubicBezTo>
                      <a:pt x="132" y="15"/>
                      <a:pt x="132" y="15"/>
                      <a:pt x="131" y="14"/>
                    </a:cubicBezTo>
                    <a:moveTo>
                      <a:pt x="132" y="13"/>
                    </a:moveTo>
                    <a:cubicBezTo>
                      <a:pt x="132" y="13"/>
                      <a:pt x="132" y="14"/>
                      <a:pt x="132" y="14"/>
                    </a:cubicBezTo>
                    <a:cubicBezTo>
                      <a:pt x="132" y="14"/>
                      <a:pt x="133" y="15"/>
                      <a:pt x="133" y="15"/>
                    </a:cubicBezTo>
                    <a:cubicBezTo>
                      <a:pt x="133" y="15"/>
                      <a:pt x="134" y="14"/>
                      <a:pt x="134" y="14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133" y="12"/>
                    </a:moveTo>
                    <a:cubicBezTo>
                      <a:pt x="133" y="12"/>
                      <a:pt x="133" y="12"/>
                      <a:pt x="132" y="13"/>
                    </a:cubicBezTo>
                    <a:cubicBezTo>
                      <a:pt x="133" y="13"/>
                      <a:pt x="133" y="14"/>
                      <a:pt x="134" y="14"/>
                    </a:cubicBezTo>
                    <a:cubicBezTo>
                      <a:pt x="134" y="13"/>
                      <a:pt x="134" y="13"/>
                      <a:pt x="135" y="12"/>
                    </a:cubicBezTo>
                    <a:cubicBezTo>
                      <a:pt x="134" y="12"/>
                      <a:pt x="134" y="12"/>
                      <a:pt x="133" y="12"/>
                    </a:cubicBezTo>
                    <a:moveTo>
                      <a:pt x="133" y="11"/>
                    </a:moveTo>
                    <a:cubicBezTo>
                      <a:pt x="133" y="11"/>
                      <a:pt x="133" y="11"/>
                      <a:pt x="133" y="11"/>
                    </a:cubicBezTo>
                    <a:cubicBezTo>
                      <a:pt x="135" y="12"/>
                      <a:pt x="135" y="12"/>
                      <a:pt x="135" y="12"/>
                    </a:cubicBezTo>
                    <a:cubicBezTo>
                      <a:pt x="135" y="12"/>
                      <a:pt x="135" y="12"/>
                      <a:pt x="135" y="12"/>
                    </a:cubicBezTo>
                    <a:cubicBezTo>
                      <a:pt x="134" y="12"/>
                      <a:pt x="134" y="11"/>
                      <a:pt x="133" y="11"/>
                    </a:cubicBezTo>
                    <a:moveTo>
                      <a:pt x="134" y="10"/>
                    </a:moveTo>
                    <a:cubicBezTo>
                      <a:pt x="134" y="10"/>
                      <a:pt x="134" y="11"/>
                      <a:pt x="134" y="11"/>
                    </a:cubicBezTo>
                    <a:cubicBezTo>
                      <a:pt x="134" y="11"/>
                      <a:pt x="135" y="11"/>
                      <a:pt x="135" y="12"/>
                    </a:cubicBezTo>
                    <a:cubicBezTo>
                      <a:pt x="135" y="11"/>
                      <a:pt x="135" y="11"/>
                      <a:pt x="135" y="11"/>
                    </a:cubicBezTo>
                    <a:cubicBezTo>
                      <a:pt x="135" y="11"/>
                      <a:pt x="134" y="11"/>
                      <a:pt x="134" y="10"/>
                    </a:cubicBezTo>
                    <a:moveTo>
                      <a:pt x="138" y="2"/>
                    </a:moveTo>
                    <a:cubicBezTo>
                      <a:pt x="137" y="5"/>
                      <a:pt x="136" y="7"/>
                      <a:pt x="134" y="10"/>
                    </a:cubicBezTo>
                    <a:cubicBezTo>
                      <a:pt x="135" y="10"/>
                      <a:pt x="135" y="10"/>
                      <a:pt x="136" y="11"/>
                    </a:cubicBezTo>
                    <a:cubicBezTo>
                      <a:pt x="137" y="8"/>
                      <a:pt x="139" y="6"/>
                      <a:pt x="140" y="3"/>
                    </a:cubicBezTo>
                    <a:cubicBezTo>
                      <a:pt x="139" y="3"/>
                      <a:pt x="139" y="3"/>
                      <a:pt x="138" y="2"/>
                    </a:cubicBezTo>
                    <a:moveTo>
                      <a:pt x="139" y="2"/>
                    </a:moveTo>
                    <a:cubicBezTo>
                      <a:pt x="139" y="2"/>
                      <a:pt x="139" y="2"/>
                      <a:pt x="139" y="2"/>
                    </a:cubicBezTo>
                    <a:cubicBezTo>
                      <a:pt x="139" y="3"/>
                      <a:pt x="140" y="3"/>
                      <a:pt x="140" y="3"/>
                    </a:cubicBezTo>
                    <a:cubicBezTo>
                      <a:pt x="140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2"/>
                    </a:cubicBezTo>
                    <a:moveTo>
                      <a:pt x="139" y="2"/>
                    </a:moveTo>
                    <a:cubicBezTo>
                      <a:pt x="139" y="2"/>
                      <a:pt x="139" y="2"/>
                      <a:pt x="139" y="2"/>
                    </a:cubicBezTo>
                    <a:cubicBezTo>
                      <a:pt x="139" y="3"/>
                      <a:pt x="139" y="3"/>
                      <a:pt x="139" y="3"/>
                    </a:cubicBezTo>
                    <a:cubicBezTo>
                      <a:pt x="139" y="3"/>
                      <a:pt x="139" y="2"/>
                      <a:pt x="139" y="2"/>
                    </a:cubicBezTo>
                    <a:moveTo>
                      <a:pt x="140" y="0"/>
                    </a:moveTo>
                    <a:cubicBezTo>
                      <a:pt x="140" y="1"/>
                      <a:pt x="139" y="1"/>
                      <a:pt x="139" y="1"/>
                    </a:cubicBezTo>
                    <a:cubicBezTo>
                      <a:pt x="140" y="1"/>
                      <a:pt x="140" y="2"/>
                      <a:pt x="141" y="2"/>
                    </a:cubicBezTo>
                    <a:cubicBezTo>
                      <a:pt x="141" y="2"/>
                      <a:pt x="141" y="1"/>
                      <a:pt x="141" y="1"/>
                    </a:cubicBezTo>
                    <a:cubicBezTo>
                      <a:pt x="141" y="1"/>
                      <a:pt x="140" y="1"/>
                      <a:pt x="140" y="0"/>
                    </a:cubicBezTo>
                    <a:moveTo>
                      <a:pt x="207" y="0"/>
                    </a:moveTo>
                    <a:cubicBezTo>
                      <a:pt x="207" y="0"/>
                      <a:pt x="206" y="0"/>
                      <a:pt x="206" y="0"/>
                    </a:cubicBezTo>
                    <a:cubicBezTo>
                      <a:pt x="207" y="1"/>
                      <a:pt x="207" y="1"/>
                      <a:pt x="207" y="1"/>
                    </a:cubicBezTo>
                    <a:cubicBezTo>
                      <a:pt x="208" y="1"/>
                      <a:pt x="208" y="1"/>
                      <a:pt x="208" y="0"/>
                    </a:cubicBezTo>
                    <a:cubicBezTo>
                      <a:pt x="207" y="0"/>
                      <a:pt x="207" y="0"/>
                      <a:pt x="207" y="0"/>
                    </a:cubicBezTo>
                    <a:moveTo>
                      <a:pt x="177" y="0"/>
                    </a:moveTo>
                    <a:cubicBezTo>
                      <a:pt x="177" y="0"/>
                      <a:pt x="177" y="0"/>
                      <a:pt x="177" y="1"/>
                    </a:cubicBezTo>
                    <a:cubicBezTo>
                      <a:pt x="177" y="1"/>
                      <a:pt x="177" y="1"/>
                      <a:pt x="177" y="1"/>
                    </a:cubicBezTo>
                    <a:cubicBezTo>
                      <a:pt x="177" y="0"/>
                      <a:pt x="177" y="0"/>
                      <a:pt x="17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9" name="Freeform 9985"/>
              <p:cNvSpPr>
                <a:spLocks noEditPoints="1"/>
              </p:cNvSpPr>
              <p:nvPr/>
            </p:nvSpPr>
            <p:spPr bwMode="auto">
              <a:xfrm>
                <a:off x="-328" y="3481"/>
                <a:ext cx="26" cy="14"/>
              </a:xfrm>
              <a:custGeom>
                <a:avLst/>
                <a:gdLst>
                  <a:gd name="T0" fmla="*/ 0 w 11"/>
                  <a:gd name="T1" fmla="*/ 6 h 6"/>
                  <a:gd name="T2" fmla="*/ 0 w 11"/>
                  <a:gd name="T3" fmla="*/ 6 h 6"/>
                  <a:gd name="T4" fmla="*/ 0 w 11"/>
                  <a:gd name="T5" fmla="*/ 6 h 6"/>
                  <a:gd name="T6" fmla="*/ 0 w 11"/>
                  <a:gd name="T7" fmla="*/ 6 h 6"/>
                  <a:gd name="T8" fmla="*/ 0 w 11"/>
                  <a:gd name="T9" fmla="*/ 6 h 6"/>
                  <a:gd name="T10" fmla="*/ 11 w 11"/>
                  <a:gd name="T11" fmla="*/ 0 h 6"/>
                  <a:gd name="T12" fmla="*/ 10 w 11"/>
                  <a:gd name="T13" fmla="*/ 1 h 6"/>
                  <a:gd name="T14" fmla="*/ 10 w 11"/>
                  <a:gd name="T15" fmla="*/ 2 h 6"/>
                  <a:gd name="T16" fmla="*/ 11 w 11"/>
                  <a:gd name="T17" fmla="*/ 1 h 6"/>
                  <a:gd name="T18" fmla="*/ 11 w 11"/>
                  <a:gd name="T19" fmla="*/ 0 h 6"/>
                  <a:gd name="T20" fmla="*/ 9 w 11"/>
                  <a:gd name="T21" fmla="*/ 0 h 6"/>
                  <a:gd name="T22" fmla="*/ 9 w 11"/>
                  <a:gd name="T23" fmla="*/ 1 h 6"/>
                  <a:gd name="T24" fmla="*/ 10 w 11"/>
                  <a:gd name="T25" fmla="*/ 1 h 6"/>
                  <a:gd name="T26" fmla="*/ 10 w 11"/>
                  <a:gd name="T27" fmla="*/ 0 h 6"/>
                  <a:gd name="T28" fmla="*/ 9 w 1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11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1"/>
                      <a:pt x="11" y="1"/>
                      <a:pt x="11" y="1"/>
                    </a:cubicBezTo>
                    <a:cubicBezTo>
                      <a:pt x="11" y="0"/>
                      <a:pt x="11" y="0"/>
                      <a:pt x="11" y="0"/>
                    </a:cubicBezTo>
                    <a:moveTo>
                      <a:pt x="9" y="0"/>
                    </a:move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0" name="Freeform 9986"/>
              <p:cNvSpPr>
                <a:spLocks noEditPoints="1"/>
              </p:cNvSpPr>
              <p:nvPr/>
            </p:nvSpPr>
            <p:spPr bwMode="auto">
              <a:xfrm>
                <a:off x="-300" y="3469"/>
                <a:ext cx="3" cy="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0 h 1"/>
                  <a:gd name="T14" fmla="*/ 1 w 1"/>
                  <a:gd name="T15" fmla="*/ 1 h 1"/>
                  <a:gd name="T16" fmla="*/ 1 w 1"/>
                  <a:gd name="T17" fmla="*/ 1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1" name="Freeform 9987"/>
              <p:cNvSpPr>
                <a:spLocks noEditPoints="1"/>
              </p:cNvSpPr>
              <p:nvPr/>
            </p:nvSpPr>
            <p:spPr bwMode="auto">
              <a:xfrm>
                <a:off x="-300" y="3450"/>
                <a:ext cx="17" cy="19"/>
              </a:xfrm>
              <a:custGeom>
                <a:avLst/>
                <a:gdLst>
                  <a:gd name="T0" fmla="*/ 2 w 7"/>
                  <a:gd name="T1" fmla="*/ 8 h 8"/>
                  <a:gd name="T2" fmla="*/ 1 w 7"/>
                  <a:gd name="T3" fmla="*/ 8 h 8"/>
                  <a:gd name="T4" fmla="*/ 2 w 7"/>
                  <a:gd name="T5" fmla="*/ 8 h 8"/>
                  <a:gd name="T6" fmla="*/ 2 w 7"/>
                  <a:gd name="T7" fmla="*/ 8 h 8"/>
                  <a:gd name="T8" fmla="*/ 2 w 7"/>
                  <a:gd name="T9" fmla="*/ 8 h 8"/>
                  <a:gd name="T10" fmla="*/ 2 w 7"/>
                  <a:gd name="T11" fmla="*/ 8 h 8"/>
                  <a:gd name="T12" fmla="*/ 2 w 7"/>
                  <a:gd name="T13" fmla="*/ 8 h 8"/>
                  <a:gd name="T14" fmla="*/ 2 w 7"/>
                  <a:gd name="T15" fmla="*/ 8 h 8"/>
                  <a:gd name="T16" fmla="*/ 2 w 7"/>
                  <a:gd name="T17" fmla="*/ 8 h 8"/>
                  <a:gd name="T18" fmla="*/ 2 w 7"/>
                  <a:gd name="T19" fmla="*/ 8 h 8"/>
                  <a:gd name="T20" fmla="*/ 0 w 7"/>
                  <a:gd name="T21" fmla="*/ 7 h 8"/>
                  <a:gd name="T22" fmla="*/ 0 w 7"/>
                  <a:gd name="T23" fmla="*/ 8 h 8"/>
                  <a:gd name="T24" fmla="*/ 1 w 7"/>
                  <a:gd name="T25" fmla="*/ 8 h 8"/>
                  <a:gd name="T26" fmla="*/ 2 w 7"/>
                  <a:gd name="T27" fmla="*/ 8 h 8"/>
                  <a:gd name="T28" fmla="*/ 0 w 7"/>
                  <a:gd name="T29" fmla="*/ 7 h 8"/>
                  <a:gd name="T30" fmla="*/ 1 w 7"/>
                  <a:gd name="T31" fmla="*/ 7 h 8"/>
                  <a:gd name="T32" fmla="*/ 1 w 7"/>
                  <a:gd name="T33" fmla="*/ 7 h 8"/>
                  <a:gd name="T34" fmla="*/ 2 w 7"/>
                  <a:gd name="T35" fmla="*/ 8 h 8"/>
                  <a:gd name="T36" fmla="*/ 2 w 7"/>
                  <a:gd name="T37" fmla="*/ 8 h 8"/>
                  <a:gd name="T38" fmla="*/ 1 w 7"/>
                  <a:gd name="T39" fmla="*/ 7 h 8"/>
                  <a:gd name="T40" fmla="*/ 5 w 7"/>
                  <a:gd name="T41" fmla="*/ 0 h 8"/>
                  <a:gd name="T42" fmla="*/ 5 w 7"/>
                  <a:gd name="T43" fmla="*/ 0 h 8"/>
                  <a:gd name="T44" fmla="*/ 4 w 7"/>
                  <a:gd name="T45" fmla="*/ 1 h 8"/>
                  <a:gd name="T46" fmla="*/ 6 w 7"/>
                  <a:gd name="T47" fmla="*/ 2 h 8"/>
                  <a:gd name="T48" fmla="*/ 7 w 7"/>
                  <a:gd name="T49" fmla="*/ 0 h 8"/>
                  <a:gd name="T50" fmla="*/ 5 w 7"/>
                  <a:gd name="T5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" h="8">
                    <a:moveTo>
                      <a:pt x="2" y="8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moveTo>
                      <a:pt x="0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2" y="8"/>
                      <a:pt x="2" y="8"/>
                    </a:cubicBezTo>
                    <a:cubicBezTo>
                      <a:pt x="1" y="8"/>
                      <a:pt x="1" y="7"/>
                      <a:pt x="0" y="7"/>
                    </a:cubicBezTo>
                    <a:moveTo>
                      <a:pt x="1" y="7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1"/>
                    </a:cubicBezTo>
                    <a:cubicBezTo>
                      <a:pt x="5" y="1"/>
                      <a:pt x="5" y="1"/>
                      <a:pt x="6" y="2"/>
                    </a:cubicBezTo>
                    <a:cubicBezTo>
                      <a:pt x="6" y="1"/>
                      <a:pt x="6" y="1"/>
                      <a:pt x="7" y="0"/>
                    </a:cubicBezTo>
                    <a:cubicBezTo>
                      <a:pt x="6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2" name="Freeform 9988"/>
              <p:cNvSpPr>
                <a:spLocks/>
              </p:cNvSpPr>
              <p:nvPr/>
            </p:nvSpPr>
            <p:spPr bwMode="auto">
              <a:xfrm>
                <a:off x="-281" y="3434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3" name="Freeform 9989"/>
              <p:cNvSpPr>
                <a:spLocks/>
              </p:cNvSpPr>
              <p:nvPr/>
            </p:nvSpPr>
            <p:spPr bwMode="auto">
              <a:xfrm>
                <a:off x="-281" y="3436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4" name="Freeform 9990"/>
              <p:cNvSpPr>
                <a:spLocks/>
              </p:cNvSpPr>
              <p:nvPr/>
            </p:nvSpPr>
            <p:spPr bwMode="auto">
              <a:xfrm>
                <a:off x="-276" y="3429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0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5" name="Freeform 9991"/>
              <p:cNvSpPr>
                <a:spLocks/>
              </p:cNvSpPr>
              <p:nvPr/>
            </p:nvSpPr>
            <p:spPr bwMode="auto">
              <a:xfrm>
                <a:off x="-267" y="341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6" name="Freeform 9992"/>
              <p:cNvSpPr>
                <a:spLocks/>
              </p:cNvSpPr>
              <p:nvPr/>
            </p:nvSpPr>
            <p:spPr bwMode="auto">
              <a:xfrm>
                <a:off x="-276" y="3431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7" name="Freeform 9993"/>
              <p:cNvSpPr>
                <a:spLocks noEditPoints="1"/>
              </p:cNvSpPr>
              <p:nvPr/>
            </p:nvSpPr>
            <p:spPr bwMode="auto">
              <a:xfrm>
                <a:off x="-260" y="3389"/>
                <a:ext cx="12" cy="12"/>
              </a:xfrm>
              <a:custGeom>
                <a:avLst/>
                <a:gdLst>
                  <a:gd name="T0" fmla="*/ 1 w 5"/>
                  <a:gd name="T1" fmla="*/ 4 h 5"/>
                  <a:gd name="T2" fmla="*/ 0 w 5"/>
                  <a:gd name="T3" fmla="*/ 4 h 5"/>
                  <a:gd name="T4" fmla="*/ 2 w 5"/>
                  <a:gd name="T5" fmla="*/ 5 h 5"/>
                  <a:gd name="T6" fmla="*/ 2 w 5"/>
                  <a:gd name="T7" fmla="*/ 5 h 5"/>
                  <a:gd name="T8" fmla="*/ 1 w 5"/>
                  <a:gd name="T9" fmla="*/ 4 h 5"/>
                  <a:gd name="T10" fmla="*/ 3 w 5"/>
                  <a:gd name="T11" fmla="*/ 0 h 5"/>
                  <a:gd name="T12" fmla="*/ 3 w 5"/>
                  <a:gd name="T13" fmla="*/ 0 h 5"/>
                  <a:gd name="T14" fmla="*/ 4 w 5"/>
                  <a:gd name="T15" fmla="*/ 1 h 5"/>
                  <a:gd name="T16" fmla="*/ 5 w 5"/>
                  <a:gd name="T17" fmla="*/ 1 h 5"/>
                  <a:gd name="T18" fmla="*/ 3 w 5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8" name="Freeform 9994"/>
              <p:cNvSpPr>
                <a:spLocks noEditPoints="1"/>
              </p:cNvSpPr>
              <p:nvPr/>
            </p:nvSpPr>
            <p:spPr bwMode="auto">
              <a:xfrm>
                <a:off x="-255" y="3391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  <a:gd name="T10" fmla="*/ 1 w 2"/>
                  <a:gd name="T11" fmla="*/ 0 h 1"/>
                  <a:gd name="T12" fmla="*/ 0 w 2"/>
                  <a:gd name="T13" fmla="*/ 0 h 1"/>
                  <a:gd name="T14" fmla="*/ 2 w 2"/>
                  <a:gd name="T15" fmla="*/ 1 h 1"/>
                  <a:gd name="T16" fmla="*/ 2 w 2"/>
                  <a:gd name="T17" fmla="*/ 1 h 1"/>
                  <a:gd name="T18" fmla="*/ 1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9" name="Freeform 9995"/>
              <p:cNvSpPr>
                <a:spLocks noEditPoints="1"/>
              </p:cNvSpPr>
              <p:nvPr/>
            </p:nvSpPr>
            <p:spPr bwMode="auto">
              <a:xfrm>
                <a:off x="-243" y="3368"/>
                <a:ext cx="7" cy="4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1 h 2"/>
                  <a:gd name="T4" fmla="*/ 2 w 3"/>
                  <a:gd name="T5" fmla="*/ 2 h 2"/>
                  <a:gd name="T6" fmla="*/ 2 w 3"/>
                  <a:gd name="T7" fmla="*/ 2 h 2"/>
                  <a:gd name="T8" fmla="*/ 1 w 3"/>
                  <a:gd name="T9" fmla="*/ 1 h 2"/>
                  <a:gd name="T10" fmla="*/ 1 w 3"/>
                  <a:gd name="T11" fmla="*/ 1 h 2"/>
                  <a:gd name="T12" fmla="*/ 1 w 3"/>
                  <a:gd name="T13" fmla="*/ 1 h 2"/>
                  <a:gd name="T14" fmla="*/ 2 w 3"/>
                  <a:gd name="T15" fmla="*/ 2 h 2"/>
                  <a:gd name="T16" fmla="*/ 1 w 3"/>
                  <a:gd name="T17" fmla="*/ 2 h 2"/>
                  <a:gd name="T18" fmla="*/ 1 w 3"/>
                  <a:gd name="T19" fmla="*/ 1 h 2"/>
                  <a:gd name="T20" fmla="*/ 1 w 3"/>
                  <a:gd name="T21" fmla="*/ 0 h 2"/>
                  <a:gd name="T22" fmla="*/ 1 w 3"/>
                  <a:gd name="T23" fmla="*/ 1 h 2"/>
                  <a:gd name="T24" fmla="*/ 1 w 3"/>
                  <a:gd name="T25" fmla="*/ 2 h 2"/>
                  <a:gd name="T26" fmla="*/ 2 w 3"/>
                  <a:gd name="T27" fmla="*/ 2 h 2"/>
                  <a:gd name="T28" fmla="*/ 3 w 3"/>
                  <a:gd name="T29" fmla="*/ 1 h 2"/>
                  <a:gd name="T30" fmla="*/ 1 w 3"/>
                  <a:gd name="T3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0" name="Freeform 9996"/>
              <p:cNvSpPr>
                <a:spLocks/>
              </p:cNvSpPr>
              <p:nvPr/>
            </p:nvSpPr>
            <p:spPr bwMode="auto">
              <a:xfrm>
                <a:off x="-257" y="3396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1" name="Freeform 9997"/>
              <p:cNvSpPr>
                <a:spLocks noEditPoints="1"/>
              </p:cNvSpPr>
              <p:nvPr/>
            </p:nvSpPr>
            <p:spPr bwMode="auto">
              <a:xfrm>
                <a:off x="-335" y="3493"/>
                <a:ext cx="21" cy="21"/>
              </a:xfrm>
              <a:custGeom>
                <a:avLst/>
                <a:gdLst>
                  <a:gd name="T0" fmla="*/ 6 w 9"/>
                  <a:gd name="T1" fmla="*/ 9 h 9"/>
                  <a:gd name="T2" fmla="*/ 6 w 9"/>
                  <a:gd name="T3" fmla="*/ 9 h 9"/>
                  <a:gd name="T4" fmla="*/ 6 w 9"/>
                  <a:gd name="T5" fmla="*/ 9 h 9"/>
                  <a:gd name="T6" fmla="*/ 6 w 9"/>
                  <a:gd name="T7" fmla="*/ 9 h 9"/>
                  <a:gd name="T8" fmla="*/ 6 w 9"/>
                  <a:gd name="T9" fmla="*/ 9 h 9"/>
                  <a:gd name="T10" fmla="*/ 4 w 9"/>
                  <a:gd name="T11" fmla="*/ 8 h 9"/>
                  <a:gd name="T12" fmla="*/ 4 w 9"/>
                  <a:gd name="T13" fmla="*/ 8 h 9"/>
                  <a:gd name="T14" fmla="*/ 5 w 9"/>
                  <a:gd name="T15" fmla="*/ 9 h 9"/>
                  <a:gd name="T16" fmla="*/ 5 w 9"/>
                  <a:gd name="T17" fmla="*/ 9 h 9"/>
                  <a:gd name="T18" fmla="*/ 4 w 9"/>
                  <a:gd name="T19" fmla="*/ 8 h 9"/>
                  <a:gd name="T20" fmla="*/ 0 w 9"/>
                  <a:gd name="T21" fmla="*/ 6 h 9"/>
                  <a:gd name="T22" fmla="*/ 0 w 9"/>
                  <a:gd name="T23" fmla="*/ 6 h 9"/>
                  <a:gd name="T24" fmla="*/ 0 w 9"/>
                  <a:gd name="T25" fmla="*/ 6 h 9"/>
                  <a:gd name="T26" fmla="*/ 0 w 9"/>
                  <a:gd name="T27" fmla="*/ 6 h 9"/>
                  <a:gd name="T28" fmla="*/ 0 w 9"/>
                  <a:gd name="T29" fmla="*/ 6 h 9"/>
                  <a:gd name="T30" fmla="*/ 9 w 9"/>
                  <a:gd name="T31" fmla="*/ 4 h 9"/>
                  <a:gd name="T32" fmla="*/ 9 w 9"/>
                  <a:gd name="T33" fmla="*/ 4 h 9"/>
                  <a:gd name="T34" fmla="*/ 9 w 9"/>
                  <a:gd name="T35" fmla="*/ 4 h 9"/>
                  <a:gd name="T36" fmla="*/ 9 w 9"/>
                  <a:gd name="T37" fmla="*/ 4 h 9"/>
                  <a:gd name="T38" fmla="*/ 9 w 9"/>
                  <a:gd name="T39" fmla="*/ 4 h 9"/>
                  <a:gd name="T40" fmla="*/ 7 w 9"/>
                  <a:gd name="T41" fmla="*/ 3 h 9"/>
                  <a:gd name="T42" fmla="*/ 7 w 9"/>
                  <a:gd name="T43" fmla="*/ 3 h 9"/>
                  <a:gd name="T44" fmla="*/ 8 w 9"/>
                  <a:gd name="T45" fmla="*/ 4 h 9"/>
                  <a:gd name="T46" fmla="*/ 8 w 9"/>
                  <a:gd name="T47" fmla="*/ 4 h 9"/>
                  <a:gd name="T48" fmla="*/ 7 w 9"/>
                  <a:gd name="T49" fmla="*/ 3 h 9"/>
                  <a:gd name="T50" fmla="*/ 3 w 9"/>
                  <a:gd name="T51" fmla="*/ 0 h 9"/>
                  <a:gd name="T52" fmla="*/ 3 w 9"/>
                  <a:gd name="T53" fmla="*/ 0 h 9"/>
                  <a:gd name="T54" fmla="*/ 3 w 9"/>
                  <a:gd name="T55" fmla="*/ 0 h 9"/>
                  <a:gd name="T56" fmla="*/ 3 w 9"/>
                  <a:gd name="T57" fmla="*/ 0 h 9"/>
                  <a:gd name="T58" fmla="*/ 3 w 9"/>
                  <a:gd name="T5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" h="9"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5" y="8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8"/>
                      <a:pt x="4" y="8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3"/>
                      <a:pt x="8" y="3"/>
                      <a:pt x="7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2" name="Freeform 9998"/>
              <p:cNvSpPr>
                <a:spLocks noEditPoints="1"/>
              </p:cNvSpPr>
              <p:nvPr/>
            </p:nvSpPr>
            <p:spPr bwMode="auto">
              <a:xfrm>
                <a:off x="-503" y="3793"/>
                <a:ext cx="12" cy="7"/>
              </a:xfrm>
              <a:custGeom>
                <a:avLst/>
                <a:gdLst>
                  <a:gd name="T0" fmla="*/ 4 w 5"/>
                  <a:gd name="T1" fmla="*/ 2 h 3"/>
                  <a:gd name="T2" fmla="*/ 4 w 5"/>
                  <a:gd name="T3" fmla="*/ 3 h 3"/>
                  <a:gd name="T4" fmla="*/ 5 w 5"/>
                  <a:gd name="T5" fmla="*/ 3 h 3"/>
                  <a:gd name="T6" fmla="*/ 5 w 5"/>
                  <a:gd name="T7" fmla="*/ 3 h 3"/>
                  <a:gd name="T8" fmla="*/ 4 w 5"/>
                  <a:gd name="T9" fmla="*/ 2 h 3"/>
                  <a:gd name="T10" fmla="*/ 0 w 5"/>
                  <a:gd name="T11" fmla="*/ 0 h 3"/>
                  <a:gd name="T12" fmla="*/ 0 w 5"/>
                  <a:gd name="T13" fmla="*/ 0 h 3"/>
                  <a:gd name="T14" fmla="*/ 1 w 5"/>
                  <a:gd name="T15" fmla="*/ 1 h 3"/>
                  <a:gd name="T16" fmla="*/ 1 w 5"/>
                  <a:gd name="T17" fmla="*/ 1 h 3"/>
                  <a:gd name="T18" fmla="*/ 0 w 5"/>
                  <a:gd name="T19" fmla="*/ 0 h 3"/>
                  <a:gd name="T20" fmla="*/ 0 w 5"/>
                  <a:gd name="T21" fmla="*/ 0 h 3"/>
                  <a:gd name="T22" fmla="*/ 0 w 5"/>
                  <a:gd name="T23" fmla="*/ 0 h 3"/>
                  <a:gd name="T24" fmla="*/ 0 w 5"/>
                  <a:gd name="T25" fmla="*/ 0 h 3"/>
                  <a:gd name="T26" fmla="*/ 0 w 5"/>
                  <a:gd name="T27" fmla="*/ 0 h 3"/>
                  <a:gd name="T28" fmla="*/ 0 w 5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3"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3" name="Freeform 9999"/>
              <p:cNvSpPr>
                <a:spLocks noEditPoints="1"/>
              </p:cNvSpPr>
              <p:nvPr/>
            </p:nvSpPr>
            <p:spPr bwMode="auto">
              <a:xfrm>
                <a:off x="-465" y="3724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2 w 2"/>
                  <a:gd name="T3" fmla="*/ 2 w 2"/>
                  <a:gd name="T4" fmla="*/ 1 w 2"/>
                  <a:gd name="T5" fmla="*/ 1 w 2"/>
                  <a:gd name="T6" fmla="*/ 1 w 2"/>
                  <a:gd name="T7" fmla="*/ 2 w 2"/>
                  <a:gd name="T8" fmla="*/ 2 w 2"/>
                  <a:gd name="T9" fmla="*/ 1 w 2"/>
                  <a:gd name="T10" fmla="*/ 0 w 2"/>
                  <a:gd name="T11" fmla="*/ 0 w 2"/>
                  <a:gd name="T12" fmla="*/ 1 w 2"/>
                  <a:gd name="T13" fmla="*/ 1 w 2"/>
                  <a:gd name="T14" fmla="*/ 0 w 2"/>
                  <a:gd name="T15" fmla="*/ 0 w 2"/>
                  <a:gd name="T16" fmla="*/ 0 w 2"/>
                  <a:gd name="T17" fmla="*/ 1 w 2"/>
                  <a:gd name="T18" fmla="*/ 1 w 2"/>
                  <a:gd name="T19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  <a:cxn ang="0">
                    <a:pos x="T10" y="0"/>
                  </a:cxn>
                  <a:cxn ang="0">
                    <a:pos x="T11" y="0"/>
                  </a:cxn>
                  <a:cxn ang="0">
                    <a:pos x="T12" y="0"/>
                  </a:cxn>
                  <a:cxn ang="0">
                    <a:pos x="T13" y="0"/>
                  </a:cxn>
                  <a:cxn ang="0">
                    <a:pos x="T14" y="0"/>
                  </a:cxn>
                  <a:cxn ang="0">
                    <a:pos x="T15" y="0"/>
                  </a:cxn>
                  <a:cxn ang="0">
                    <a:pos x="T16" y="0"/>
                  </a:cxn>
                  <a:cxn ang="0">
                    <a:pos x="T17" y="0"/>
                  </a:cxn>
                  <a:cxn ang="0">
                    <a:pos x="T18" y="0"/>
                  </a:cxn>
                  <a:cxn ang="0">
                    <a:pos x="T19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4" name="Freeform 10000"/>
              <p:cNvSpPr>
                <a:spLocks noEditPoints="1"/>
              </p:cNvSpPr>
              <p:nvPr/>
            </p:nvSpPr>
            <p:spPr bwMode="auto">
              <a:xfrm>
                <a:off x="-465" y="3722"/>
                <a:ext cx="17" cy="9"/>
              </a:xfrm>
              <a:custGeom>
                <a:avLst/>
                <a:gdLst>
                  <a:gd name="T0" fmla="*/ 6 w 7"/>
                  <a:gd name="T1" fmla="*/ 3 h 4"/>
                  <a:gd name="T2" fmla="*/ 5 w 7"/>
                  <a:gd name="T3" fmla="*/ 4 h 4"/>
                  <a:gd name="T4" fmla="*/ 6 w 7"/>
                  <a:gd name="T5" fmla="*/ 4 h 4"/>
                  <a:gd name="T6" fmla="*/ 7 w 7"/>
                  <a:gd name="T7" fmla="*/ 3 h 4"/>
                  <a:gd name="T8" fmla="*/ 6 w 7"/>
                  <a:gd name="T9" fmla="*/ 3 h 4"/>
                  <a:gd name="T10" fmla="*/ 1 w 7"/>
                  <a:gd name="T11" fmla="*/ 1 h 4"/>
                  <a:gd name="T12" fmla="*/ 1 w 7"/>
                  <a:gd name="T13" fmla="*/ 1 h 4"/>
                  <a:gd name="T14" fmla="*/ 2 w 7"/>
                  <a:gd name="T15" fmla="*/ 2 h 4"/>
                  <a:gd name="T16" fmla="*/ 2 w 7"/>
                  <a:gd name="T17" fmla="*/ 1 h 4"/>
                  <a:gd name="T18" fmla="*/ 2 w 7"/>
                  <a:gd name="T19" fmla="*/ 1 h 4"/>
                  <a:gd name="T20" fmla="*/ 2 w 7"/>
                  <a:gd name="T21" fmla="*/ 1 h 4"/>
                  <a:gd name="T22" fmla="*/ 2 w 7"/>
                  <a:gd name="T23" fmla="*/ 1 h 4"/>
                  <a:gd name="T24" fmla="*/ 2 w 7"/>
                  <a:gd name="T25" fmla="*/ 1 h 4"/>
                  <a:gd name="T26" fmla="*/ 1 w 7"/>
                  <a:gd name="T27" fmla="*/ 1 h 4"/>
                  <a:gd name="T28" fmla="*/ 0 w 7"/>
                  <a:gd name="T29" fmla="*/ 1 h 4"/>
                  <a:gd name="T30" fmla="*/ 0 w 7"/>
                  <a:gd name="T31" fmla="*/ 1 h 4"/>
                  <a:gd name="T32" fmla="*/ 0 w 7"/>
                  <a:gd name="T33" fmla="*/ 1 h 4"/>
                  <a:gd name="T34" fmla="*/ 1 w 7"/>
                  <a:gd name="T35" fmla="*/ 1 h 4"/>
                  <a:gd name="T36" fmla="*/ 0 w 7"/>
                  <a:gd name="T37" fmla="*/ 1 h 4"/>
                  <a:gd name="T38" fmla="*/ 1 w 7"/>
                  <a:gd name="T39" fmla="*/ 0 h 4"/>
                  <a:gd name="T40" fmla="*/ 1 w 7"/>
                  <a:gd name="T41" fmla="*/ 1 h 4"/>
                  <a:gd name="T42" fmla="*/ 2 w 7"/>
                  <a:gd name="T43" fmla="*/ 1 h 4"/>
                  <a:gd name="T44" fmla="*/ 2 w 7"/>
                  <a:gd name="T45" fmla="*/ 1 h 4"/>
                  <a:gd name="T46" fmla="*/ 1 w 7"/>
                  <a:gd name="T47" fmla="*/ 0 h 4"/>
                  <a:gd name="T48" fmla="*/ 1 w 7"/>
                  <a:gd name="T49" fmla="*/ 0 h 4"/>
                  <a:gd name="T50" fmla="*/ 0 w 7"/>
                  <a:gd name="T51" fmla="*/ 0 h 4"/>
                  <a:gd name="T52" fmla="*/ 1 w 7"/>
                  <a:gd name="T53" fmla="*/ 0 h 4"/>
                  <a:gd name="T54" fmla="*/ 1 w 7"/>
                  <a:gd name="T55" fmla="*/ 0 h 4"/>
                  <a:gd name="T56" fmla="*/ 1 w 7"/>
                  <a:gd name="T5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5" name="Freeform 10001"/>
              <p:cNvSpPr>
                <a:spLocks/>
              </p:cNvSpPr>
              <p:nvPr/>
            </p:nvSpPr>
            <p:spPr bwMode="auto">
              <a:xfrm>
                <a:off x="-434" y="370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6" name="Freeform 10002"/>
              <p:cNvSpPr>
                <a:spLocks noEditPoints="1"/>
              </p:cNvSpPr>
              <p:nvPr/>
            </p:nvSpPr>
            <p:spPr bwMode="auto">
              <a:xfrm>
                <a:off x="-562" y="3438"/>
                <a:ext cx="284" cy="463"/>
              </a:xfrm>
              <a:custGeom>
                <a:avLst/>
                <a:gdLst>
                  <a:gd name="T0" fmla="*/ 2 w 120"/>
                  <a:gd name="T1" fmla="*/ 194 h 196"/>
                  <a:gd name="T2" fmla="*/ 5 w 120"/>
                  <a:gd name="T3" fmla="*/ 186 h 196"/>
                  <a:gd name="T4" fmla="*/ 15 w 120"/>
                  <a:gd name="T5" fmla="*/ 175 h 196"/>
                  <a:gd name="T6" fmla="*/ 13 w 120"/>
                  <a:gd name="T7" fmla="*/ 174 h 196"/>
                  <a:gd name="T8" fmla="*/ 14 w 120"/>
                  <a:gd name="T9" fmla="*/ 170 h 196"/>
                  <a:gd name="T10" fmla="*/ 21 w 120"/>
                  <a:gd name="T11" fmla="*/ 166 h 196"/>
                  <a:gd name="T12" fmla="*/ 17 w 120"/>
                  <a:gd name="T13" fmla="*/ 164 h 196"/>
                  <a:gd name="T14" fmla="*/ 24 w 120"/>
                  <a:gd name="T15" fmla="*/ 161 h 196"/>
                  <a:gd name="T16" fmla="*/ 20 w 120"/>
                  <a:gd name="T17" fmla="*/ 159 h 196"/>
                  <a:gd name="T18" fmla="*/ 27 w 120"/>
                  <a:gd name="T19" fmla="*/ 156 h 196"/>
                  <a:gd name="T20" fmla="*/ 29 w 120"/>
                  <a:gd name="T21" fmla="*/ 153 h 196"/>
                  <a:gd name="T22" fmla="*/ 25 w 120"/>
                  <a:gd name="T23" fmla="*/ 150 h 196"/>
                  <a:gd name="T24" fmla="*/ 26 w 120"/>
                  <a:gd name="T25" fmla="*/ 149 h 196"/>
                  <a:gd name="T26" fmla="*/ 32 w 120"/>
                  <a:gd name="T27" fmla="*/ 147 h 196"/>
                  <a:gd name="T28" fmla="*/ 27 w 120"/>
                  <a:gd name="T29" fmla="*/ 145 h 196"/>
                  <a:gd name="T30" fmla="*/ 33 w 120"/>
                  <a:gd name="T31" fmla="*/ 136 h 196"/>
                  <a:gd name="T32" fmla="*/ 33 w 120"/>
                  <a:gd name="T33" fmla="*/ 135 h 196"/>
                  <a:gd name="T34" fmla="*/ 35 w 120"/>
                  <a:gd name="T35" fmla="*/ 133 h 196"/>
                  <a:gd name="T36" fmla="*/ 44 w 120"/>
                  <a:gd name="T37" fmla="*/ 130 h 196"/>
                  <a:gd name="T38" fmla="*/ 38 w 120"/>
                  <a:gd name="T39" fmla="*/ 126 h 196"/>
                  <a:gd name="T40" fmla="*/ 43 w 120"/>
                  <a:gd name="T41" fmla="*/ 122 h 196"/>
                  <a:gd name="T42" fmla="*/ 51 w 120"/>
                  <a:gd name="T43" fmla="*/ 117 h 196"/>
                  <a:gd name="T44" fmla="*/ 52 w 120"/>
                  <a:gd name="T45" fmla="*/ 115 h 196"/>
                  <a:gd name="T46" fmla="*/ 46 w 120"/>
                  <a:gd name="T47" fmla="*/ 116 h 196"/>
                  <a:gd name="T48" fmla="*/ 53 w 120"/>
                  <a:gd name="T49" fmla="*/ 114 h 196"/>
                  <a:gd name="T50" fmla="*/ 48 w 120"/>
                  <a:gd name="T51" fmla="*/ 113 h 196"/>
                  <a:gd name="T52" fmla="*/ 47 w 120"/>
                  <a:gd name="T53" fmla="*/ 112 h 196"/>
                  <a:gd name="T54" fmla="*/ 54 w 120"/>
                  <a:gd name="T55" fmla="*/ 113 h 196"/>
                  <a:gd name="T56" fmla="*/ 49 w 120"/>
                  <a:gd name="T57" fmla="*/ 111 h 196"/>
                  <a:gd name="T58" fmla="*/ 49 w 120"/>
                  <a:gd name="T59" fmla="*/ 110 h 196"/>
                  <a:gd name="T60" fmla="*/ 57 w 120"/>
                  <a:gd name="T61" fmla="*/ 107 h 196"/>
                  <a:gd name="T62" fmla="*/ 60 w 120"/>
                  <a:gd name="T63" fmla="*/ 102 h 196"/>
                  <a:gd name="T64" fmla="*/ 52 w 120"/>
                  <a:gd name="T65" fmla="*/ 104 h 196"/>
                  <a:gd name="T66" fmla="*/ 54 w 120"/>
                  <a:gd name="T67" fmla="*/ 99 h 196"/>
                  <a:gd name="T68" fmla="*/ 63 w 120"/>
                  <a:gd name="T69" fmla="*/ 96 h 196"/>
                  <a:gd name="T70" fmla="*/ 67 w 120"/>
                  <a:gd name="T71" fmla="*/ 89 h 196"/>
                  <a:gd name="T72" fmla="*/ 62 w 120"/>
                  <a:gd name="T73" fmla="*/ 87 h 196"/>
                  <a:gd name="T74" fmla="*/ 64 w 120"/>
                  <a:gd name="T75" fmla="*/ 84 h 196"/>
                  <a:gd name="T76" fmla="*/ 74 w 120"/>
                  <a:gd name="T77" fmla="*/ 77 h 196"/>
                  <a:gd name="T78" fmla="*/ 83 w 120"/>
                  <a:gd name="T79" fmla="*/ 64 h 196"/>
                  <a:gd name="T80" fmla="*/ 78 w 120"/>
                  <a:gd name="T81" fmla="*/ 61 h 196"/>
                  <a:gd name="T82" fmla="*/ 92 w 120"/>
                  <a:gd name="T83" fmla="*/ 49 h 196"/>
                  <a:gd name="T84" fmla="*/ 91 w 120"/>
                  <a:gd name="T85" fmla="*/ 48 h 196"/>
                  <a:gd name="T86" fmla="*/ 87 w 120"/>
                  <a:gd name="T87" fmla="*/ 45 h 196"/>
                  <a:gd name="T88" fmla="*/ 87 w 120"/>
                  <a:gd name="T89" fmla="*/ 45 h 196"/>
                  <a:gd name="T90" fmla="*/ 89 w 120"/>
                  <a:gd name="T91" fmla="*/ 42 h 196"/>
                  <a:gd name="T92" fmla="*/ 95 w 120"/>
                  <a:gd name="T93" fmla="*/ 39 h 196"/>
                  <a:gd name="T94" fmla="*/ 96 w 120"/>
                  <a:gd name="T95" fmla="*/ 38 h 196"/>
                  <a:gd name="T96" fmla="*/ 91 w 120"/>
                  <a:gd name="T97" fmla="*/ 37 h 196"/>
                  <a:gd name="T98" fmla="*/ 92 w 120"/>
                  <a:gd name="T99" fmla="*/ 36 h 196"/>
                  <a:gd name="T100" fmla="*/ 101 w 120"/>
                  <a:gd name="T101" fmla="*/ 33 h 196"/>
                  <a:gd name="T102" fmla="*/ 95 w 120"/>
                  <a:gd name="T103" fmla="*/ 30 h 196"/>
                  <a:gd name="T104" fmla="*/ 104 w 120"/>
                  <a:gd name="T105" fmla="*/ 28 h 196"/>
                  <a:gd name="T106" fmla="*/ 102 w 120"/>
                  <a:gd name="T107" fmla="*/ 28 h 196"/>
                  <a:gd name="T108" fmla="*/ 103 w 120"/>
                  <a:gd name="T109" fmla="*/ 27 h 196"/>
                  <a:gd name="T110" fmla="*/ 98 w 120"/>
                  <a:gd name="T111" fmla="*/ 25 h 196"/>
                  <a:gd name="T112" fmla="*/ 111 w 120"/>
                  <a:gd name="T113" fmla="*/ 15 h 196"/>
                  <a:gd name="T114" fmla="*/ 118 w 120"/>
                  <a:gd name="T115" fmla="*/ 1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" h="196">
                    <a:moveTo>
                      <a:pt x="3" y="194"/>
                    </a:moveTo>
                    <a:cubicBezTo>
                      <a:pt x="2" y="195"/>
                      <a:pt x="2" y="195"/>
                      <a:pt x="2" y="195"/>
                    </a:cubicBezTo>
                    <a:cubicBezTo>
                      <a:pt x="3" y="196"/>
                      <a:pt x="3" y="196"/>
                      <a:pt x="3" y="196"/>
                    </a:cubicBezTo>
                    <a:cubicBezTo>
                      <a:pt x="3" y="196"/>
                      <a:pt x="3" y="196"/>
                      <a:pt x="3" y="196"/>
                    </a:cubicBezTo>
                    <a:cubicBezTo>
                      <a:pt x="3" y="196"/>
                      <a:pt x="4" y="195"/>
                      <a:pt x="4" y="195"/>
                    </a:cubicBezTo>
                    <a:cubicBezTo>
                      <a:pt x="3" y="194"/>
                      <a:pt x="3" y="194"/>
                      <a:pt x="3" y="194"/>
                    </a:cubicBezTo>
                    <a:moveTo>
                      <a:pt x="1" y="193"/>
                    </a:moveTo>
                    <a:cubicBezTo>
                      <a:pt x="0" y="194"/>
                      <a:pt x="0" y="194"/>
                      <a:pt x="0" y="194"/>
                    </a:cubicBezTo>
                    <a:cubicBezTo>
                      <a:pt x="1" y="195"/>
                      <a:pt x="1" y="195"/>
                      <a:pt x="1" y="195"/>
                    </a:cubicBezTo>
                    <a:cubicBezTo>
                      <a:pt x="2" y="195"/>
                      <a:pt x="2" y="194"/>
                      <a:pt x="2" y="194"/>
                    </a:cubicBezTo>
                    <a:cubicBezTo>
                      <a:pt x="1" y="193"/>
                      <a:pt x="1" y="193"/>
                      <a:pt x="1" y="193"/>
                    </a:cubicBezTo>
                    <a:cubicBezTo>
                      <a:pt x="1" y="193"/>
                      <a:pt x="1" y="193"/>
                      <a:pt x="1" y="193"/>
                    </a:cubicBezTo>
                    <a:moveTo>
                      <a:pt x="9" y="185"/>
                    </a:moveTo>
                    <a:cubicBezTo>
                      <a:pt x="8" y="186"/>
                      <a:pt x="8" y="187"/>
                      <a:pt x="7" y="188"/>
                    </a:cubicBezTo>
                    <a:cubicBezTo>
                      <a:pt x="8" y="188"/>
                      <a:pt x="8" y="188"/>
                      <a:pt x="8" y="188"/>
                    </a:cubicBezTo>
                    <a:cubicBezTo>
                      <a:pt x="9" y="187"/>
                      <a:pt x="10" y="187"/>
                      <a:pt x="10" y="186"/>
                    </a:cubicBezTo>
                    <a:cubicBezTo>
                      <a:pt x="9" y="185"/>
                      <a:pt x="9" y="185"/>
                      <a:pt x="9" y="185"/>
                    </a:cubicBezTo>
                    <a:moveTo>
                      <a:pt x="6" y="183"/>
                    </a:moveTo>
                    <a:cubicBezTo>
                      <a:pt x="6" y="184"/>
                      <a:pt x="6" y="184"/>
                      <a:pt x="6" y="184"/>
                    </a:cubicBezTo>
                    <a:cubicBezTo>
                      <a:pt x="5" y="185"/>
                      <a:pt x="5" y="186"/>
                      <a:pt x="5" y="186"/>
                    </a:cubicBezTo>
                    <a:cubicBezTo>
                      <a:pt x="5" y="186"/>
                      <a:pt x="5" y="186"/>
                      <a:pt x="5" y="187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6" y="187"/>
                      <a:pt x="6" y="187"/>
                      <a:pt x="6" y="187"/>
                    </a:cubicBezTo>
                    <a:cubicBezTo>
                      <a:pt x="7" y="184"/>
                      <a:pt x="7" y="184"/>
                      <a:pt x="7" y="184"/>
                    </a:cubicBezTo>
                    <a:cubicBezTo>
                      <a:pt x="6" y="183"/>
                      <a:pt x="6" y="183"/>
                      <a:pt x="6" y="183"/>
                    </a:cubicBezTo>
                    <a:moveTo>
                      <a:pt x="15" y="175"/>
                    </a:moveTo>
                    <a:cubicBezTo>
                      <a:pt x="14" y="176"/>
                      <a:pt x="13" y="177"/>
                      <a:pt x="13" y="179"/>
                    </a:cubicBezTo>
                    <a:cubicBezTo>
                      <a:pt x="13" y="179"/>
                      <a:pt x="14" y="179"/>
                      <a:pt x="14" y="180"/>
                    </a:cubicBezTo>
                    <a:cubicBezTo>
                      <a:pt x="15" y="178"/>
                      <a:pt x="16" y="177"/>
                      <a:pt x="17" y="176"/>
                    </a:cubicBezTo>
                    <a:cubicBezTo>
                      <a:pt x="16" y="175"/>
                      <a:pt x="16" y="175"/>
                      <a:pt x="15" y="175"/>
                    </a:cubicBezTo>
                    <a:moveTo>
                      <a:pt x="15" y="175"/>
                    </a:moveTo>
                    <a:cubicBezTo>
                      <a:pt x="15" y="175"/>
                      <a:pt x="15" y="175"/>
                      <a:pt x="15" y="175"/>
                    </a:cubicBezTo>
                    <a:cubicBezTo>
                      <a:pt x="16" y="175"/>
                      <a:pt x="16" y="175"/>
                      <a:pt x="17" y="176"/>
                    </a:cubicBezTo>
                    <a:cubicBezTo>
                      <a:pt x="17" y="175"/>
                      <a:pt x="17" y="175"/>
                      <a:pt x="17" y="175"/>
                    </a:cubicBezTo>
                    <a:cubicBezTo>
                      <a:pt x="16" y="175"/>
                      <a:pt x="16" y="175"/>
                      <a:pt x="15" y="175"/>
                    </a:cubicBezTo>
                    <a:moveTo>
                      <a:pt x="12" y="173"/>
                    </a:moveTo>
                    <a:cubicBezTo>
                      <a:pt x="11" y="174"/>
                      <a:pt x="10" y="176"/>
                      <a:pt x="10" y="177"/>
                    </a:cubicBezTo>
                    <a:cubicBezTo>
                      <a:pt x="10" y="177"/>
                      <a:pt x="10" y="178"/>
                      <a:pt x="11" y="178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4"/>
                      <a:pt x="13" y="174"/>
                      <a:pt x="13" y="174"/>
                    </a:cubicBezTo>
                    <a:cubicBezTo>
                      <a:pt x="13" y="173"/>
                      <a:pt x="13" y="173"/>
                      <a:pt x="13" y="173"/>
                    </a:cubicBezTo>
                    <a:cubicBezTo>
                      <a:pt x="13" y="173"/>
                      <a:pt x="12" y="173"/>
                      <a:pt x="12" y="173"/>
                    </a:cubicBezTo>
                    <a:moveTo>
                      <a:pt x="17" y="172"/>
                    </a:moveTo>
                    <a:cubicBezTo>
                      <a:pt x="17" y="172"/>
                      <a:pt x="17" y="172"/>
                      <a:pt x="17" y="172"/>
                    </a:cubicBezTo>
                    <a:cubicBezTo>
                      <a:pt x="17" y="172"/>
                      <a:pt x="18" y="173"/>
                      <a:pt x="18" y="173"/>
                    </a:cubicBezTo>
                    <a:cubicBezTo>
                      <a:pt x="18" y="173"/>
                      <a:pt x="18" y="173"/>
                      <a:pt x="18" y="173"/>
                    </a:cubicBezTo>
                    <a:cubicBezTo>
                      <a:pt x="18" y="172"/>
                      <a:pt x="18" y="172"/>
                      <a:pt x="17" y="172"/>
                    </a:cubicBezTo>
                    <a:moveTo>
                      <a:pt x="14" y="170"/>
                    </a:moveTo>
                    <a:cubicBezTo>
                      <a:pt x="14" y="170"/>
                      <a:pt x="14" y="170"/>
                      <a:pt x="14" y="170"/>
                    </a:cubicBezTo>
                    <a:cubicBezTo>
                      <a:pt x="14" y="170"/>
                      <a:pt x="14" y="171"/>
                      <a:pt x="15" y="171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4" y="170"/>
                      <a:pt x="14" y="170"/>
                    </a:cubicBezTo>
                    <a:moveTo>
                      <a:pt x="20" y="167"/>
                    </a:moveTo>
                    <a:cubicBezTo>
                      <a:pt x="19" y="168"/>
                      <a:pt x="18" y="170"/>
                      <a:pt x="17" y="171"/>
                    </a:cubicBezTo>
                    <a:cubicBezTo>
                      <a:pt x="19" y="172"/>
                      <a:pt x="19" y="172"/>
                      <a:pt x="19" y="172"/>
                    </a:cubicBezTo>
                    <a:cubicBezTo>
                      <a:pt x="20" y="170"/>
                      <a:pt x="21" y="169"/>
                      <a:pt x="22" y="168"/>
                    </a:cubicBezTo>
                    <a:cubicBezTo>
                      <a:pt x="21" y="167"/>
                      <a:pt x="21" y="167"/>
                      <a:pt x="20" y="167"/>
                    </a:cubicBezTo>
                    <a:moveTo>
                      <a:pt x="21" y="166"/>
                    </a:moveTo>
                    <a:cubicBezTo>
                      <a:pt x="21" y="166"/>
                      <a:pt x="20" y="166"/>
                      <a:pt x="20" y="166"/>
                    </a:cubicBezTo>
                    <a:cubicBezTo>
                      <a:pt x="22" y="167"/>
                      <a:pt x="22" y="167"/>
                      <a:pt x="22" y="167"/>
                    </a:cubicBezTo>
                    <a:cubicBezTo>
                      <a:pt x="22" y="167"/>
                      <a:pt x="22" y="167"/>
                      <a:pt x="22" y="166"/>
                    </a:cubicBezTo>
                    <a:cubicBezTo>
                      <a:pt x="22" y="166"/>
                      <a:pt x="21" y="166"/>
                      <a:pt x="21" y="166"/>
                    </a:cubicBezTo>
                    <a:moveTo>
                      <a:pt x="17" y="165"/>
                    </a:moveTo>
                    <a:cubicBezTo>
                      <a:pt x="16" y="166"/>
                      <a:pt x="15" y="168"/>
                      <a:pt x="14" y="169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8" y="166"/>
                      <a:pt x="18" y="166"/>
                      <a:pt x="18" y="166"/>
                    </a:cubicBezTo>
                    <a:cubicBezTo>
                      <a:pt x="17" y="165"/>
                      <a:pt x="17" y="165"/>
                      <a:pt x="17" y="165"/>
                    </a:cubicBezTo>
                    <a:moveTo>
                      <a:pt x="17" y="164"/>
                    </a:moveTo>
                    <a:cubicBezTo>
                      <a:pt x="17" y="164"/>
                      <a:pt x="17" y="164"/>
                      <a:pt x="17" y="165"/>
                    </a:cubicBezTo>
                    <a:cubicBezTo>
                      <a:pt x="18" y="165"/>
                      <a:pt x="18" y="165"/>
                      <a:pt x="18" y="165"/>
                    </a:cubicBezTo>
                    <a:cubicBezTo>
                      <a:pt x="18" y="164"/>
                      <a:pt x="18" y="164"/>
                      <a:pt x="18" y="164"/>
                    </a:cubicBezTo>
                    <a:cubicBezTo>
                      <a:pt x="18" y="164"/>
                      <a:pt x="18" y="164"/>
                      <a:pt x="18" y="164"/>
                    </a:cubicBezTo>
                    <a:cubicBezTo>
                      <a:pt x="18" y="164"/>
                      <a:pt x="17" y="164"/>
                      <a:pt x="17" y="164"/>
                    </a:cubicBezTo>
                    <a:moveTo>
                      <a:pt x="24" y="161"/>
                    </a:moveTo>
                    <a:cubicBezTo>
                      <a:pt x="24" y="161"/>
                      <a:pt x="24" y="161"/>
                      <a:pt x="23" y="161"/>
                    </a:cubicBezTo>
                    <a:cubicBezTo>
                      <a:pt x="24" y="162"/>
                      <a:pt x="24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1"/>
                      <a:pt x="24" y="161"/>
                      <a:pt x="24" y="161"/>
                    </a:cubicBezTo>
                    <a:moveTo>
                      <a:pt x="25" y="159"/>
                    </a:moveTo>
                    <a:cubicBezTo>
                      <a:pt x="25" y="159"/>
                      <a:pt x="24" y="160"/>
                      <a:pt x="24" y="160"/>
                    </a:cubicBezTo>
                    <a:cubicBezTo>
                      <a:pt x="24" y="161"/>
                      <a:pt x="25" y="161"/>
                      <a:pt x="25" y="161"/>
                    </a:cubicBezTo>
                    <a:cubicBezTo>
                      <a:pt x="26" y="161"/>
                      <a:pt x="26" y="160"/>
                      <a:pt x="26" y="159"/>
                    </a:cubicBezTo>
                    <a:cubicBezTo>
                      <a:pt x="26" y="159"/>
                      <a:pt x="26" y="159"/>
                      <a:pt x="25" y="159"/>
                    </a:cubicBezTo>
                    <a:moveTo>
                      <a:pt x="20" y="159"/>
                    </a:moveTo>
                    <a:cubicBezTo>
                      <a:pt x="20" y="159"/>
                      <a:pt x="20" y="159"/>
                      <a:pt x="20" y="159"/>
                    </a:cubicBezTo>
                    <a:cubicBezTo>
                      <a:pt x="20" y="159"/>
                      <a:pt x="21" y="160"/>
                      <a:pt x="21" y="160"/>
                    </a:cubicBezTo>
                    <a:cubicBezTo>
                      <a:pt x="21" y="159"/>
                      <a:pt x="21" y="159"/>
                      <a:pt x="21" y="159"/>
                    </a:cubicBezTo>
                    <a:cubicBezTo>
                      <a:pt x="21" y="159"/>
                      <a:pt x="21" y="159"/>
                      <a:pt x="20" y="159"/>
                    </a:cubicBezTo>
                    <a:moveTo>
                      <a:pt x="21" y="156"/>
                    </a:moveTo>
                    <a:cubicBezTo>
                      <a:pt x="21" y="157"/>
                      <a:pt x="21" y="158"/>
                      <a:pt x="20" y="158"/>
                    </a:cubicBezTo>
                    <a:cubicBezTo>
                      <a:pt x="21" y="158"/>
                      <a:pt x="21" y="159"/>
                      <a:pt x="21" y="159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2" y="157"/>
                      <a:pt x="22" y="157"/>
                      <a:pt x="21" y="156"/>
                    </a:cubicBezTo>
                    <a:moveTo>
                      <a:pt x="27" y="156"/>
                    </a:moveTo>
                    <a:cubicBezTo>
                      <a:pt x="26" y="157"/>
                      <a:pt x="26" y="158"/>
                      <a:pt x="25" y="158"/>
                    </a:cubicBezTo>
                    <a:cubicBezTo>
                      <a:pt x="27" y="159"/>
                      <a:pt x="27" y="159"/>
                      <a:pt x="27" y="159"/>
                    </a:cubicBezTo>
                    <a:cubicBezTo>
                      <a:pt x="27" y="158"/>
                      <a:pt x="28" y="158"/>
                      <a:pt x="28" y="157"/>
                    </a:cubicBezTo>
                    <a:cubicBezTo>
                      <a:pt x="28" y="157"/>
                      <a:pt x="27" y="156"/>
                      <a:pt x="27" y="156"/>
                    </a:cubicBezTo>
                    <a:moveTo>
                      <a:pt x="23" y="154"/>
                    </a:moveTo>
                    <a:cubicBezTo>
                      <a:pt x="22" y="155"/>
                      <a:pt x="22" y="156"/>
                      <a:pt x="22" y="156"/>
                    </a:cubicBezTo>
                    <a:cubicBezTo>
                      <a:pt x="23" y="157"/>
                      <a:pt x="23" y="157"/>
                      <a:pt x="23" y="157"/>
                    </a:cubicBezTo>
                    <a:cubicBezTo>
                      <a:pt x="24" y="155"/>
                      <a:pt x="24" y="155"/>
                      <a:pt x="24" y="155"/>
                    </a:cubicBezTo>
                    <a:cubicBezTo>
                      <a:pt x="24" y="154"/>
                      <a:pt x="23" y="154"/>
                      <a:pt x="23" y="154"/>
                    </a:cubicBezTo>
                    <a:moveTo>
                      <a:pt x="22" y="154"/>
                    </a:moveTo>
                    <a:cubicBezTo>
                      <a:pt x="22" y="154"/>
                      <a:pt x="22" y="155"/>
                      <a:pt x="22" y="155"/>
                    </a:cubicBezTo>
                    <a:cubicBezTo>
                      <a:pt x="22" y="155"/>
                      <a:pt x="22" y="154"/>
                      <a:pt x="22" y="154"/>
                    </a:cubicBezTo>
                    <a:cubicBezTo>
                      <a:pt x="22" y="154"/>
                      <a:pt x="22" y="154"/>
                      <a:pt x="22" y="154"/>
                    </a:cubicBezTo>
                    <a:moveTo>
                      <a:pt x="29" y="153"/>
                    </a:moveTo>
                    <a:cubicBezTo>
                      <a:pt x="29" y="153"/>
                      <a:pt x="29" y="153"/>
                      <a:pt x="28" y="153"/>
                    </a:cubicBezTo>
                    <a:cubicBezTo>
                      <a:pt x="29" y="154"/>
                      <a:pt x="29" y="154"/>
                      <a:pt x="30" y="154"/>
                    </a:cubicBezTo>
                    <a:cubicBezTo>
                      <a:pt x="30" y="154"/>
                      <a:pt x="30" y="154"/>
                      <a:pt x="30" y="153"/>
                    </a:cubicBezTo>
                    <a:cubicBezTo>
                      <a:pt x="30" y="153"/>
                      <a:pt x="29" y="153"/>
                      <a:pt x="29" y="153"/>
                    </a:cubicBezTo>
                    <a:moveTo>
                      <a:pt x="30" y="151"/>
                    </a:moveTo>
                    <a:cubicBezTo>
                      <a:pt x="30" y="151"/>
                      <a:pt x="29" y="152"/>
                      <a:pt x="29" y="152"/>
                    </a:cubicBezTo>
                    <a:cubicBezTo>
                      <a:pt x="29" y="153"/>
                      <a:pt x="30" y="153"/>
                      <a:pt x="30" y="153"/>
                    </a:cubicBezTo>
                    <a:cubicBezTo>
                      <a:pt x="30" y="153"/>
                      <a:pt x="31" y="152"/>
                      <a:pt x="31" y="152"/>
                    </a:cubicBezTo>
                    <a:cubicBezTo>
                      <a:pt x="30" y="151"/>
                      <a:pt x="30" y="151"/>
                      <a:pt x="30" y="151"/>
                    </a:cubicBezTo>
                    <a:moveTo>
                      <a:pt x="25" y="150"/>
                    </a:moveTo>
                    <a:cubicBezTo>
                      <a:pt x="25" y="151"/>
                      <a:pt x="25" y="151"/>
                      <a:pt x="25" y="151"/>
                    </a:cubicBezTo>
                    <a:cubicBezTo>
                      <a:pt x="25" y="151"/>
                      <a:pt x="25" y="152"/>
                      <a:pt x="26" y="152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6" y="151"/>
                      <a:pt x="25" y="150"/>
                      <a:pt x="25" y="150"/>
                    </a:cubicBezTo>
                    <a:moveTo>
                      <a:pt x="24" y="150"/>
                    </a:moveTo>
                    <a:cubicBezTo>
                      <a:pt x="24" y="150"/>
                      <a:pt x="24" y="151"/>
                      <a:pt x="24" y="151"/>
                    </a:cubicBezTo>
                    <a:cubicBezTo>
                      <a:pt x="24" y="151"/>
                      <a:pt x="24" y="151"/>
                      <a:pt x="24" y="151"/>
                    </a:cubicBezTo>
                    <a:cubicBezTo>
                      <a:pt x="24" y="151"/>
                      <a:pt x="24" y="150"/>
                      <a:pt x="25" y="150"/>
                    </a:cubicBezTo>
                    <a:cubicBezTo>
                      <a:pt x="25" y="150"/>
                      <a:pt x="25" y="150"/>
                      <a:pt x="24" y="150"/>
                    </a:cubicBezTo>
                    <a:moveTo>
                      <a:pt x="26" y="149"/>
                    </a:moveTo>
                    <a:cubicBezTo>
                      <a:pt x="26" y="149"/>
                      <a:pt x="25" y="150"/>
                      <a:pt x="25" y="150"/>
                    </a:cubicBezTo>
                    <a:cubicBezTo>
                      <a:pt x="25" y="150"/>
                      <a:pt x="26" y="151"/>
                      <a:pt x="26" y="151"/>
                    </a:cubicBezTo>
                    <a:cubicBezTo>
                      <a:pt x="27" y="149"/>
                      <a:pt x="27" y="149"/>
                      <a:pt x="27" y="149"/>
                    </a:cubicBezTo>
                    <a:cubicBezTo>
                      <a:pt x="26" y="149"/>
                      <a:pt x="26" y="149"/>
                      <a:pt x="26" y="149"/>
                    </a:cubicBezTo>
                    <a:moveTo>
                      <a:pt x="25" y="148"/>
                    </a:moveTo>
                    <a:cubicBezTo>
                      <a:pt x="25" y="149"/>
                      <a:pt x="25" y="149"/>
                      <a:pt x="25" y="150"/>
                    </a:cubicBezTo>
                    <a:cubicBezTo>
                      <a:pt x="25" y="150"/>
                      <a:pt x="25" y="150"/>
                      <a:pt x="25" y="150"/>
                    </a:cubicBezTo>
                    <a:cubicBezTo>
                      <a:pt x="25" y="149"/>
                      <a:pt x="25" y="149"/>
                      <a:pt x="26" y="148"/>
                    </a:cubicBezTo>
                    <a:cubicBezTo>
                      <a:pt x="25" y="148"/>
                      <a:pt x="25" y="148"/>
                      <a:pt x="25" y="148"/>
                    </a:cubicBezTo>
                    <a:moveTo>
                      <a:pt x="32" y="147"/>
                    </a:moveTo>
                    <a:cubicBezTo>
                      <a:pt x="32" y="148"/>
                      <a:pt x="31" y="149"/>
                      <a:pt x="31" y="150"/>
                    </a:cubicBezTo>
                    <a:cubicBezTo>
                      <a:pt x="31" y="150"/>
                      <a:pt x="31" y="150"/>
                      <a:pt x="32" y="150"/>
                    </a:cubicBezTo>
                    <a:cubicBezTo>
                      <a:pt x="32" y="150"/>
                      <a:pt x="33" y="149"/>
                      <a:pt x="33" y="148"/>
                    </a:cubicBezTo>
                    <a:cubicBezTo>
                      <a:pt x="33" y="148"/>
                      <a:pt x="32" y="148"/>
                      <a:pt x="32" y="147"/>
                    </a:cubicBezTo>
                    <a:moveTo>
                      <a:pt x="28" y="145"/>
                    </a:moveTo>
                    <a:cubicBezTo>
                      <a:pt x="28" y="146"/>
                      <a:pt x="27" y="147"/>
                      <a:pt x="27" y="148"/>
                    </a:cubicBezTo>
                    <a:cubicBezTo>
                      <a:pt x="27" y="148"/>
                      <a:pt x="27" y="148"/>
                      <a:pt x="28" y="148"/>
                    </a:cubicBezTo>
                    <a:cubicBezTo>
                      <a:pt x="29" y="146"/>
                      <a:pt x="29" y="146"/>
                      <a:pt x="29" y="146"/>
                    </a:cubicBezTo>
                    <a:cubicBezTo>
                      <a:pt x="29" y="145"/>
                      <a:pt x="28" y="145"/>
                      <a:pt x="28" y="145"/>
                    </a:cubicBezTo>
                    <a:moveTo>
                      <a:pt x="27" y="145"/>
                    </a:moveTo>
                    <a:cubicBezTo>
                      <a:pt x="27" y="146"/>
                      <a:pt x="26" y="146"/>
                      <a:pt x="26" y="147"/>
                    </a:cubicBezTo>
                    <a:cubicBezTo>
                      <a:pt x="26" y="147"/>
                      <a:pt x="26" y="147"/>
                      <a:pt x="26" y="147"/>
                    </a:cubicBezTo>
                    <a:cubicBezTo>
                      <a:pt x="27" y="147"/>
                      <a:pt x="27" y="146"/>
                      <a:pt x="28" y="145"/>
                    </a:cubicBezTo>
                    <a:cubicBezTo>
                      <a:pt x="28" y="145"/>
                      <a:pt x="28" y="145"/>
                      <a:pt x="27" y="145"/>
                    </a:cubicBezTo>
                    <a:moveTo>
                      <a:pt x="37" y="138"/>
                    </a:moveTo>
                    <a:cubicBezTo>
                      <a:pt x="37" y="139"/>
                      <a:pt x="36" y="140"/>
                      <a:pt x="36" y="141"/>
                    </a:cubicBezTo>
                    <a:cubicBezTo>
                      <a:pt x="36" y="141"/>
                      <a:pt x="37" y="141"/>
                      <a:pt x="37" y="142"/>
                    </a:cubicBezTo>
                    <a:cubicBezTo>
                      <a:pt x="37" y="141"/>
                      <a:pt x="38" y="140"/>
                      <a:pt x="38" y="139"/>
                    </a:cubicBezTo>
                    <a:cubicBezTo>
                      <a:pt x="37" y="138"/>
                      <a:pt x="37" y="138"/>
                      <a:pt x="37" y="138"/>
                    </a:cubicBezTo>
                    <a:moveTo>
                      <a:pt x="33" y="136"/>
                    </a:moveTo>
                    <a:cubicBezTo>
                      <a:pt x="33" y="136"/>
                      <a:pt x="33" y="136"/>
                      <a:pt x="33" y="137"/>
                    </a:cubicBezTo>
                    <a:cubicBezTo>
                      <a:pt x="33" y="137"/>
                      <a:pt x="32" y="138"/>
                      <a:pt x="32" y="138"/>
                    </a:cubicBezTo>
                    <a:cubicBezTo>
                      <a:pt x="32" y="139"/>
                      <a:pt x="33" y="139"/>
                      <a:pt x="33" y="139"/>
                    </a:cubicBezTo>
                    <a:cubicBezTo>
                      <a:pt x="34" y="136"/>
                      <a:pt x="34" y="136"/>
                      <a:pt x="34" y="136"/>
                    </a:cubicBezTo>
                    <a:cubicBezTo>
                      <a:pt x="33" y="136"/>
                      <a:pt x="33" y="136"/>
                      <a:pt x="33" y="136"/>
                    </a:cubicBezTo>
                    <a:moveTo>
                      <a:pt x="33" y="135"/>
                    </a:moveTo>
                    <a:cubicBezTo>
                      <a:pt x="32" y="136"/>
                      <a:pt x="32" y="137"/>
                      <a:pt x="31" y="138"/>
                    </a:cubicBezTo>
                    <a:cubicBezTo>
                      <a:pt x="31" y="138"/>
                      <a:pt x="31" y="138"/>
                      <a:pt x="32" y="138"/>
                    </a:cubicBezTo>
                    <a:cubicBezTo>
                      <a:pt x="32" y="137"/>
                      <a:pt x="33" y="136"/>
                      <a:pt x="33" y="136"/>
                    </a:cubicBezTo>
                    <a:cubicBezTo>
                      <a:pt x="33" y="135"/>
                      <a:pt x="33" y="135"/>
                      <a:pt x="33" y="135"/>
                    </a:cubicBezTo>
                    <a:moveTo>
                      <a:pt x="40" y="135"/>
                    </a:moveTo>
                    <a:cubicBezTo>
                      <a:pt x="39" y="136"/>
                      <a:pt x="39" y="137"/>
                      <a:pt x="38" y="138"/>
                    </a:cubicBezTo>
                    <a:cubicBezTo>
                      <a:pt x="38" y="138"/>
                      <a:pt x="39" y="138"/>
                      <a:pt x="39" y="138"/>
                    </a:cubicBezTo>
                    <a:cubicBezTo>
                      <a:pt x="39" y="137"/>
                      <a:pt x="40" y="136"/>
                      <a:pt x="40" y="136"/>
                    </a:cubicBezTo>
                    <a:cubicBezTo>
                      <a:pt x="40" y="135"/>
                      <a:pt x="40" y="135"/>
                      <a:pt x="40" y="135"/>
                    </a:cubicBezTo>
                    <a:moveTo>
                      <a:pt x="35" y="133"/>
                    </a:moveTo>
                    <a:cubicBezTo>
                      <a:pt x="35" y="133"/>
                      <a:pt x="34" y="134"/>
                      <a:pt x="34" y="135"/>
                    </a:cubicBezTo>
                    <a:cubicBezTo>
                      <a:pt x="34" y="135"/>
                      <a:pt x="34" y="135"/>
                      <a:pt x="35" y="136"/>
                    </a:cubicBezTo>
                    <a:cubicBezTo>
                      <a:pt x="36" y="133"/>
                      <a:pt x="36" y="133"/>
                      <a:pt x="36" y="133"/>
                    </a:cubicBezTo>
                    <a:cubicBezTo>
                      <a:pt x="36" y="133"/>
                      <a:pt x="36" y="133"/>
                      <a:pt x="35" y="133"/>
                    </a:cubicBezTo>
                    <a:moveTo>
                      <a:pt x="34" y="132"/>
                    </a:moveTo>
                    <a:cubicBezTo>
                      <a:pt x="34" y="132"/>
                      <a:pt x="34" y="132"/>
                      <a:pt x="34" y="133"/>
                    </a:cubicBezTo>
                    <a:cubicBezTo>
                      <a:pt x="34" y="133"/>
                      <a:pt x="33" y="134"/>
                      <a:pt x="33" y="135"/>
                    </a:cubicBezTo>
                    <a:cubicBezTo>
                      <a:pt x="33" y="135"/>
                      <a:pt x="33" y="135"/>
                      <a:pt x="33" y="135"/>
                    </a:cubicBezTo>
                    <a:cubicBezTo>
                      <a:pt x="34" y="134"/>
                      <a:pt x="34" y="133"/>
                      <a:pt x="35" y="132"/>
                    </a:cubicBezTo>
                    <a:cubicBezTo>
                      <a:pt x="35" y="132"/>
                      <a:pt x="35" y="132"/>
                      <a:pt x="34" y="132"/>
                    </a:cubicBezTo>
                    <a:moveTo>
                      <a:pt x="43" y="129"/>
                    </a:moveTo>
                    <a:cubicBezTo>
                      <a:pt x="43" y="129"/>
                      <a:pt x="43" y="130"/>
                      <a:pt x="43" y="130"/>
                    </a:cubicBezTo>
                    <a:cubicBezTo>
                      <a:pt x="43" y="130"/>
                      <a:pt x="43" y="130"/>
                      <a:pt x="44" y="130"/>
                    </a:cubicBezTo>
                    <a:cubicBezTo>
                      <a:pt x="44" y="130"/>
                      <a:pt x="44" y="130"/>
                      <a:pt x="44" y="130"/>
                    </a:cubicBezTo>
                    <a:cubicBezTo>
                      <a:pt x="44" y="130"/>
                      <a:pt x="43" y="129"/>
                      <a:pt x="43" y="129"/>
                    </a:cubicBezTo>
                    <a:moveTo>
                      <a:pt x="39" y="127"/>
                    </a:moveTo>
                    <a:cubicBezTo>
                      <a:pt x="39" y="127"/>
                      <a:pt x="38" y="127"/>
                      <a:pt x="38" y="127"/>
                    </a:cubicBezTo>
                    <a:cubicBezTo>
                      <a:pt x="39" y="127"/>
                      <a:pt x="39" y="127"/>
                      <a:pt x="39" y="128"/>
                    </a:cubicBezTo>
                    <a:cubicBezTo>
                      <a:pt x="40" y="127"/>
                      <a:pt x="40" y="127"/>
                      <a:pt x="40" y="127"/>
                    </a:cubicBezTo>
                    <a:cubicBezTo>
                      <a:pt x="39" y="127"/>
                      <a:pt x="39" y="127"/>
                      <a:pt x="39" y="127"/>
                    </a:cubicBezTo>
                    <a:moveTo>
                      <a:pt x="38" y="126"/>
                    </a:moveTo>
                    <a:cubicBezTo>
                      <a:pt x="38" y="126"/>
                      <a:pt x="38" y="127"/>
                      <a:pt x="38" y="127"/>
                    </a:cubicBezTo>
                    <a:cubicBezTo>
                      <a:pt x="38" y="127"/>
                      <a:pt x="38" y="127"/>
                      <a:pt x="38" y="127"/>
                    </a:cubicBezTo>
                    <a:cubicBezTo>
                      <a:pt x="38" y="127"/>
                      <a:pt x="38" y="127"/>
                      <a:pt x="38" y="126"/>
                    </a:cubicBezTo>
                    <a:cubicBezTo>
                      <a:pt x="38" y="126"/>
                      <a:pt x="38" y="126"/>
                      <a:pt x="38" y="126"/>
                    </a:cubicBezTo>
                    <a:moveTo>
                      <a:pt x="46" y="124"/>
                    </a:moveTo>
                    <a:cubicBezTo>
                      <a:pt x="45" y="125"/>
                      <a:pt x="44" y="127"/>
                      <a:pt x="43" y="128"/>
                    </a:cubicBezTo>
                    <a:cubicBezTo>
                      <a:pt x="44" y="129"/>
                      <a:pt x="44" y="129"/>
                      <a:pt x="44" y="129"/>
                    </a:cubicBezTo>
                    <a:cubicBezTo>
                      <a:pt x="45" y="127"/>
                      <a:pt x="46" y="126"/>
                      <a:pt x="47" y="124"/>
                    </a:cubicBezTo>
                    <a:cubicBezTo>
                      <a:pt x="47" y="124"/>
                      <a:pt x="46" y="124"/>
                      <a:pt x="46" y="124"/>
                    </a:cubicBezTo>
                    <a:moveTo>
                      <a:pt x="42" y="121"/>
                    </a:moveTo>
                    <a:cubicBezTo>
                      <a:pt x="41" y="123"/>
                      <a:pt x="40" y="124"/>
                      <a:pt x="39" y="126"/>
                    </a:cubicBezTo>
                    <a:cubicBezTo>
                      <a:pt x="39" y="126"/>
                      <a:pt x="40" y="126"/>
                      <a:pt x="40" y="126"/>
                    </a:cubicBezTo>
                    <a:cubicBezTo>
                      <a:pt x="43" y="122"/>
                      <a:pt x="43" y="122"/>
                      <a:pt x="43" y="122"/>
                    </a:cubicBezTo>
                    <a:cubicBezTo>
                      <a:pt x="42" y="122"/>
                      <a:pt x="42" y="122"/>
                      <a:pt x="42" y="121"/>
                    </a:cubicBezTo>
                    <a:moveTo>
                      <a:pt x="41" y="121"/>
                    </a:moveTo>
                    <a:cubicBezTo>
                      <a:pt x="40" y="122"/>
                      <a:pt x="39" y="124"/>
                      <a:pt x="38" y="125"/>
                    </a:cubicBezTo>
                    <a:cubicBezTo>
                      <a:pt x="39" y="125"/>
                      <a:pt x="39" y="126"/>
                      <a:pt x="39" y="126"/>
                    </a:cubicBezTo>
                    <a:cubicBezTo>
                      <a:pt x="40" y="124"/>
                      <a:pt x="41" y="123"/>
                      <a:pt x="41" y="121"/>
                    </a:cubicBezTo>
                    <a:cubicBezTo>
                      <a:pt x="41" y="121"/>
                      <a:pt x="41" y="121"/>
                      <a:pt x="41" y="121"/>
                    </a:cubicBezTo>
                    <a:moveTo>
                      <a:pt x="51" y="116"/>
                    </a:moveTo>
                    <a:cubicBezTo>
                      <a:pt x="50" y="117"/>
                      <a:pt x="50" y="118"/>
                      <a:pt x="49" y="119"/>
                    </a:cubicBezTo>
                    <a:cubicBezTo>
                      <a:pt x="49" y="119"/>
                      <a:pt x="50" y="119"/>
                      <a:pt x="50" y="119"/>
                    </a:cubicBezTo>
                    <a:cubicBezTo>
                      <a:pt x="50" y="119"/>
                      <a:pt x="51" y="118"/>
                      <a:pt x="51" y="117"/>
                    </a:cubicBezTo>
                    <a:cubicBezTo>
                      <a:pt x="51" y="117"/>
                      <a:pt x="51" y="116"/>
                      <a:pt x="51" y="116"/>
                    </a:cubicBezTo>
                    <a:moveTo>
                      <a:pt x="51" y="115"/>
                    </a:moveTo>
                    <a:cubicBezTo>
                      <a:pt x="51" y="115"/>
                      <a:pt x="51" y="115"/>
                      <a:pt x="51" y="115"/>
                    </a:cubicBezTo>
                    <a:cubicBezTo>
                      <a:pt x="51" y="116"/>
                      <a:pt x="52" y="116"/>
                      <a:pt x="52" y="116"/>
                    </a:cubicBezTo>
                    <a:cubicBezTo>
                      <a:pt x="52" y="116"/>
                      <a:pt x="52" y="116"/>
                      <a:pt x="52" y="115"/>
                    </a:cubicBezTo>
                    <a:cubicBezTo>
                      <a:pt x="52" y="115"/>
                      <a:pt x="52" y="115"/>
                      <a:pt x="51" y="115"/>
                    </a:cubicBezTo>
                    <a:moveTo>
                      <a:pt x="52" y="115"/>
                    </a:moveTo>
                    <a:cubicBezTo>
                      <a:pt x="52" y="115"/>
                      <a:pt x="52" y="115"/>
                      <a:pt x="51" y="115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2" y="115"/>
                      <a:pt x="52" y="115"/>
                      <a:pt x="52" y="115"/>
                    </a:cubicBezTo>
                    <a:moveTo>
                      <a:pt x="52" y="114"/>
                    </a:moveTo>
                    <a:cubicBezTo>
                      <a:pt x="52" y="114"/>
                      <a:pt x="52" y="114"/>
                      <a:pt x="52" y="114"/>
                    </a:cubicBezTo>
                    <a:cubicBezTo>
                      <a:pt x="52" y="114"/>
                      <a:pt x="52" y="115"/>
                      <a:pt x="53" y="115"/>
                    </a:cubicBezTo>
                    <a:cubicBezTo>
                      <a:pt x="53" y="115"/>
                      <a:pt x="53" y="114"/>
                      <a:pt x="53" y="114"/>
                    </a:cubicBezTo>
                    <a:cubicBezTo>
                      <a:pt x="53" y="114"/>
                      <a:pt x="52" y="114"/>
                      <a:pt x="52" y="114"/>
                    </a:cubicBezTo>
                    <a:moveTo>
                      <a:pt x="46" y="114"/>
                    </a:moveTo>
                    <a:cubicBezTo>
                      <a:pt x="46" y="114"/>
                      <a:pt x="45" y="115"/>
                      <a:pt x="45" y="116"/>
                    </a:cubicBezTo>
                    <a:cubicBezTo>
                      <a:pt x="45" y="116"/>
                      <a:pt x="45" y="117"/>
                      <a:pt x="45" y="117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6" y="115"/>
                      <a:pt x="47" y="115"/>
                      <a:pt x="47" y="114"/>
                    </a:cubicBezTo>
                    <a:cubicBezTo>
                      <a:pt x="47" y="114"/>
                      <a:pt x="46" y="114"/>
                      <a:pt x="46" y="114"/>
                    </a:cubicBezTo>
                    <a:moveTo>
                      <a:pt x="46" y="113"/>
                    </a:moveTo>
                    <a:cubicBezTo>
                      <a:pt x="45" y="114"/>
                      <a:pt x="45" y="115"/>
                      <a:pt x="44" y="116"/>
                    </a:cubicBezTo>
                    <a:cubicBezTo>
                      <a:pt x="44" y="116"/>
                      <a:pt x="44" y="116"/>
                      <a:pt x="44" y="116"/>
                    </a:cubicBezTo>
                    <a:cubicBezTo>
                      <a:pt x="45" y="115"/>
                      <a:pt x="45" y="114"/>
                      <a:pt x="46" y="113"/>
                    </a:cubicBezTo>
                    <a:cubicBezTo>
                      <a:pt x="46" y="113"/>
                      <a:pt x="46" y="113"/>
                      <a:pt x="46" y="113"/>
                    </a:cubicBezTo>
                    <a:moveTo>
                      <a:pt x="53" y="113"/>
                    </a:moveTo>
                    <a:cubicBezTo>
                      <a:pt x="53" y="113"/>
                      <a:pt x="52" y="113"/>
                      <a:pt x="52" y="113"/>
                    </a:cubicBezTo>
                    <a:cubicBezTo>
                      <a:pt x="53" y="113"/>
                      <a:pt x="53" y="114"/>
                      <a:pt x="53" y="114"/>
                    </a:cubicBezTo>
                    <a:cubicBezTo>
                      <a:pt x="53" y="114"/>
                      <a:pt x="53" y="114"/>
                      <a:pt x="53" y="113"/>
                    </a:cubicBezTo>
                    <a:cubicBezTo>
                      <a:pt x="53" y="113"/>
                      <a:pt x="53" y="113"/>
                      <a:pt x="53" y="113"/>
                    </a:cubicBezTo>
                    <a:moveTo>
                      <a:pt x="47" y="112"/>
                    </a:moveTo>
                    <a:cubicBezTo>
                      <a:pt x="47" y="112"/>
                      <a:pt x="47" y="113"/>
                      <a:pt x="47" y="113"/>
                    </a:cubicBezTo>
                    <a:cubicBezTo>
                      <a:pt x="47" y="113"/>
                      <a:pt x="47" y="113"/>
                      <a:pt x="47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7" y="113"/>
                      <a:pt x="47" y="112"/>
                      <a:pt x="47" y="112"/>
                    </a:cubicBezTo>
                    <a:moveTo>
                      <a:pt x="47" y="112"/>
                    </a:moveTo>
                    <a:cubicBezTo>
                      <a:pt x="47" y="112"/>
                      <a:pt x="47" y="112"/>
                      <a:pt x="47" y="112"/>
                    </a:cubicBezTo>
                    <a:cubicBezTo>
                      <a:pt x="47" y="112"/>
                      <a:pt x="47" y="113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8" y="112"/>
                      <a:pt x="47" y="112"/>
                      <a:pt x="47" y="112"/>
                    </a:cubicBezTo>
                    <a:moveTo>
                      <a:pt x="46" y="112"/>
                    </a:moveTo>
                    <a:cubicBezTo>
                      <a:pt x="46" y="112"/>
                      <a:pt x="46" y="112"/>
                      <a:pt x="46" y="112"/>
                    </a:cubicBezTo>
                    <a:cubicBezTo>
                      <a:pt x="46" y="112"/>
                      <a:pt x="46" y="113"/>
                      <a:pt x="46" y="113"/>
                    </a:cubicBezTo>
                    <a:cubicBezTo>
                      <a:pt x="46" y="112"/>
                      <a:pt x="47" y="112"/>
                      <a:pt x="47" y="112"/>
                    </a:cubicBezTo>
                    <a:cubicBezTo>
                      <a:pt x="47" y="112"/>
                      <a:pt x="46" y="112"/>
                      <a:pt x="46" y="112"/>
                    </a:cubicBezTo>
                    <a:moveTo>
                      <a:pt x="46" y="112"/>
                    </a:moveTo>
                    <a:cubicBezTo>
                      <a:pt x="46" y="112"/>
                      <a:pt x="46" y="112"/>
                      <a:pt x="46" y="112"/>
                    </a:cubicBezTo>
                    <a:cubicBezTo>
                      <a:pt x="46" y="112"/>
                      <a:pt x="47" y="112"/>
                      <a:pt x="47" y="112"/>
                    </a:cubicBezTo>
                    <a:cubicBezTo>
                      <a:pt x="47" y="112"/>
                      <a:pt x="47" y="112"/>
                      <a:pt x="47" y="112"/>
                    </a:cubicBezTo>
                    <a:cubicBezTo>
                      <a:pt x="47" y="112"/>
                      <a:pt x="47" y="112"/>
                      <a:pt x="46" y="112"/>
                    </a:cubicBezTo>
                    <a:moveTo>
                      <a:pt x="48" y="111"/>
                    </a:moveTo>
                    <a:cubicBezTo>
                      <a:pt x="47" y="111"/>
                      <a:pt x="47" y="111"/>
                      <a:pt x="47" y="112"/>
                    </a:cubicBezTo>
                    <a:cubicBezTo>
                      <a:pt x="48" y="112"/>
                      <a:pt x="48" y="112"/>
                      <a:pt x="48" y="112"/>
                    </a:cubicBezTo>
                    <a:cubicBezTo>
                      <a:pt x="48" y="112"/>
                      <a:pt x="48" y="112"/>
                      <a:pt x="48" y="112"/>
                    </a:cubicBezTo>
                    <a:cubicBezTo>
                      <a:pt x="48" y="111"/>
                      <a:pt x="48" y="111"/>
                      <a:pt x="48" y="111"/>
                    </a:cubicBezTo>
                    <a:moveTo>
                      <a:pt x="54" y="111"/>
                    </a:moveTo>
                    <a:cubicBezTo>
                      <a:pt x="53" y="112"/>
                      <a:pt x="53" y="112"/>
                      <a:pt x="53" y="112"/>
                    </a:cubicBezTo>
                    <a:cubicBezTo>
                      <a:pt x="53" y="113"/>
                      <a:pt x="53" y="113"/>
                      <a:pt x="54" y="113"/>
                    </a:cubicBezTo>
                    <a:cubicBezTo>
                      <a:pt x="54" y="112"/>
                      <a:pt x="54" y="112"/>
                      <a:pt x="54" y="111"/>
                    </a:cubicBezTo>
                    <a:cubicBezTo>
                      <a:pt x="54" y="111"/>
                      <a:pt x="54" y="111"/>
                      <a:pt x="54" y="111"/>
                    </a:cubicBezTo>
                    <a:moveTo>
                      <a:pt x="47" y="111"/>
                    </a:move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moveTo>
                      <a:pt x="48" y="110"/>
                    </a:moveTo>
                    <a:cubicBezTo>
                      <a:pt x="48" y="110"/>
                      <a:pt x="48" y="110"/>
                      <a:pt x="48" y="110"/>
                    </a:cubicBezTo>
                    <a:cubicBezTo>
                      <a:pt x="48" y="111"/>
                      <a:pt x="48" y="111"/>
                      <a:pt x="49" y="111"/>
                    </a:cubicBezTo>
                    <a:cubicBezTo>
                      <a:pt x="49" y="111"/>
                      <a:pt x="49" y="111"/>
                      <a:pt x="49" y="111"/>
                    </a:cubicBezTo>
                    <a:cubicBezTo>
                      <a:pt x="49" y="111"/>
                      <a:pt x="48" y="110"/>
                      <a:pt x="48" y="110"/>
                    </a:cubicBezTo>
                    <a:moveTo>
                      <a:pt x="48" y="110"/>
                    </a:moveTo>
                    <a:cubicBezTo>
                      <a:pt x="47" y="110"/>
                      <a:pt x="47" y="110"/>
                      <a:pt x="47" y="110"/>
                    </a:cubicBezTo>
                    <a:cubicBezTo>
                      <a:pt x="47" y="110"/>
                      <a:pt x="48" y="110"/>
                      <a:pt x="48" y="110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8" y="110"/>
                      <a:pt x="48" y="110"/>
                      <a:pt x="48" y="110"/>
                    </a:cubicBezTo>
                    <a:moveTo>
                      <a:pt x="49" y="108"/>
                    </a:moveTo>
                    <a:cubicBezTo>
                      <a:pt x="49" y="109"/>
                      <a:pt x="49" y="109"/>
                      <a:pt x="48" y="110"/>
                    </a:cubicBezTo>
                    <a:cubicBezTo>
                      <a:pt x="49" y="110"/>
                      <a:pt x="49" y="110"/>
                      <a:pt x="49" y="110"/>
                    </a:cubicBezTo>
                    <a:cubicBezTo>
                      <a:pt x="49" y="110"/>
                      <a:pt x="50" y="109"/>
                      <a:pt x="50" y="109"/>
                    </a:cubicBezTo>
                    <a:cubicBezTo>
                      <a:pt x="50" y="109"/>
                      <a:pt x="49" y="108"/>
                      <a:pt x="49" y="108"/>
                    </a:cubicBezTo>
                    <a:moveTo>
                      <a:pt x="49" y="108"/>
                    </a:moveTo>
                    <a:cubicBezTo>
                      <a:pt x="48" y="108"/>
                      <a:pt x="48" y="109"/>
                      <a:pt x="48" y="109"/>
                    </a:cubicBezTo>
                    <a:cubicBezTo>
                      <a:pt x="48" y="109"/>
                      <a:pt x="48" y="109"/>
                      <a:pt x="48" y="110"/>
                    </a:cubicBezTo>
                    <a:cubicBezTo>
                      <a:pt x="48" y="109"/>
                      <a:pt x="49" y="109"/>
                      <a:pt x="49" y="108"/>
                    </a:cubicBezTo>
                    <a:cubicBezTo>
                      <a:pt x="49" y="108"/>
                      <a:pt x="49" y="108"/>
                      <a:pt x="49" y="108"/>
                    </a:cubicBezTo>
                    <a:moveTo>
                      <a:pt x="59" y="102"/>
                    </a:moveTo>
                    <a:cubicBezTo>
                      <a:pt x="58" y="104"/>
                      <a:pt x="57" y="105"/>
                      <a:pt x="56" y="106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8" y="105"/>
                      <a:pt x="59" y="104"/>
                      <a:pt x="60" y="103"/>
                    </a:cubicBezTo>
                    <a:cubicBezTo>
                      <a:pt x="59" y="103"/>
                      <a:pt x="59" y="102"/>
                      <a:pt x="59" y="102"/>
                    </a:cubicBezTo>
                    <a:moveTo>
                      <a:pt x="59" y="102"/>
                    </a:moveTo>
                    <a:cubicBezTo>
                      <a:pt x="59" y="102"/>
                      <a:pt x="59" y="102"/>
                      <a:pt x="59" y="102"/>
                    </a:cubicBezTo>
                    <a:cubicBezTo>
                      <a:pt x="59" y="102"/>
                      <a:pt x="59" y="102"/>
                      <a:pt x="60" y="103"/>
                    </a:cubicBezTo>
                    <a:cubicBezTo>
                      <a:pt x="60" y="102"/>
                      <a:pt x="60" y="102"/>
                      <a:pt x="60" y="102"/>
                    </a:cubicBezTo>
                    <a:cubicBezTo>
                      <a:pt x="60" y="102"/>
                      <a:pt x="59" y="102"/>
                      <a:pt x="59" y="102"/>
                    </a:cubicBezTo>
                    <a:moveTo>
                      <a:pt x="59" y="102"/>
                    </a:moveTo>
                    <a:cubicBezTo>
                      <a:pt x="59" y="102"/>
                      <a:pt x="59" y="102"/>
                      <a:pt x="59" y="102"/>
                    </a:cubicBezTo>
                    <a:cubicBezTo>
                      <a:pt x="59" y="102"/>
                      <a:pt x="60" y="102"/>
                      <a:pt x="60" y="102"/>
                    </a:cubicBezTo>
                    <a:cubicBezTo>
                      <a:pt x="60" y="102"/>
                      <a:pt x="60" y="102"/>
                      <a:pt x="60" y="102"/>
                    </a:cubicBezTo>
                    <a:cubicBezTo>
                      <a:pt x="60" y="102"/>
                      <a:pt x="60" y="102"/>
                      <a:pt x="59" y="102"/>
                    </a:cubicBezTo>
                    <a:moveTo>
                      <a:pt x="60" y="101"/>
                    </a:move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1" y="101"/>
                    </a:cubicBezTo>
                    <a:cubicBezTo>
                      <a:pt x="60" y="101"/>
                      <a:pt x="60" y="101"/>
                      <a:pt x="60" y="101"/>
                    </a:cubicBezTo>
                    <a:moveTo>
                      <a:pt x="54" y="99"/>
                    </a:moveTo>
                    <a:cubicBezTo>
                      <a:pt x="54" y="100"/>
                      <a:pt x="53" y="101"/>
                      <a:pt x="51" y="103"/>
                    </a:cubicBezTo>
                    <a:cubicBezTo>
                      <a:pt x="51" y="103"/>
                      <a:pt x="52" y="103"/>
                      <a:pt x="52" y="104"/>
                    </a:cubicBezTo>
                    <a:cubicBezTo>
                      <a:pt x="53" y="102"/>
                      <a:pt x="53" y="101"/>
                      <a:pt x="53" y="101"/>
                    </a:cubicBezTo>
                    <a:cubicBezTo>
                      <a:pt x="53" y="101"/>
                      <a:pt x="53" y="102"/>
                      <a:pt x="52" y="104"/>
                    </a:cubicBezTo>
                    <a:cubicBezTo>
                      <a:pt x="52" y="104"/>
                      <a:pt x="52" y="104"/>
                      <a:pt x="53" y="104"/>
                    </a:cubicBezTo>
                    <a:cubicBezTo>
                      <a:pt x="54" y="103"/>
                      <a:pt x="54" y="101"/>
                      <a:pt x="55" y="99"/>
                    </a:cubicBezTo>
                    <a:cubicBezTo>
                      <a:pt x="55" y="99"/>
                      <a:pt x="55" y="99"/>
                      <a:pt x="54" y="99"/>
                    </a:cubicBezTo>
                    <a:moveTo>
                      <a:pt x="54" y="99"/>
                    </a:moveTo>
                    <a:cubicBezTo>
                      <a:pt x="54" y="99"/>
                      <a:pt x="54" y="99"/>
                      <a:pt x="54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55" y="99"/>
                      <a:pt x="54" y="99"/>
                    </a:cubicBezTo>
                    <a:moveTo>
                      <a:pt x="55" y="98"/>
                    </a:moveTo>
                    <a:cubicBezTo>
                      <a:pt x="55" y="98"/>
                      <a:pt x="55" y="98"/>
                      <a:pt x="55" y="98"/>
                    </a:cubicBezTo>
                    <a:cubicBezTo>
                      <a:pt x="55" y="98"/>
                      <a:pt x="56" y="98"/>
                      <a:pt x="56" y="99"/>
                    </a:cubicBezTo>
                    <a:cubicBezTo>
                      <a:pt x="56" y="99"/>
                      <a:pt x="56" y="98"/>
                      <a:pt x="56" y="98"/>
                    </a:cubicBezTo>
                    <a:cubicBezTo>
                      <a:pt x="56" y="98"/>
                      <a:pt x="55" y="98"/>
                      <a:pt x="55" y="98"/>
                    </a:cubicBezTo>
                    <a:moveTo>
                      <a:pt x="63" y="96"/>
                    </a:moveTo>
                    <a:cubicBezTo>
                      <a:pt x="62" y="97"/>
                      <a:pt x="61" y="99"/>
                      <a:pt x="60" y="100"/>
                    </a:cubicBezTo>
                    <a:cubicBezTo>
                      <a:pt x="60" y="100"/>
                      <a:pt x="61" y="100"/>
                      <a:pt x="61" y="101"/>
                    </a:cubicBezTo>
                    <a:cubicBezTo>
                      <a:pt x="62" y="99"/>
                      <a:pt x="63" y="98"/>
                      <a:pt x="64" y="96"/>
                    </a:cubicBezTo>
                    <a:cubicBezTo>
                      <a:pt x="63" y="96"/>
                      <a:pt x="63" y="96"/>
                      <a:pt x="63" y="96"/>
                    </a:cubicBezTo>
                    <a:moveTo>
                      <a:pt x="58" y="93"/>
                    </a:moveTo>
                    <a:cubicBezTo>
                      <a:pt x="56" y="96"/>
                      <a:pt x="56" y="97"/>
                      <a:pt x="55" y="97"/>
                    </a:cubicBezTo>
                    <a:cubicBezTo>
                      <a:pt x="56" y="98"/>
                      <a:pt x="56" y="98"/>
                      <a:pt x="56" y="98"/>
                    </a:cubicBezTo>
                    <a:cubicBezTo>
                      <a:pt x="57" y="96"/>
                      <a:pt x="58" y="95"/>
                      <a:pt x="59" y="93"/>
                    </a:cubicBezTo>
                    <a:cubicBezTo>
                      <a:pt x="59" y="93"/>
                      <a:pt x="59" y="93"/>
                      <a:pt x="58" y="93"/>
                    </a:cubicBezTo>
                    <a:moveTo>
                      <a:pt x="68" y="90"/>
                    </a:moveTo>
                    <a:cubicBezTo>
                      <a:pt x="67" y="93"/>
                      <a:pt x="67" y="93"/>
                      <a:pt x="67" y="93"/>
                    </a:cubicBezTo>
                    <a:cubicBezTo>
                      <a:pt x="67" y="92"/>
                      <a:pt x="68" y="91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moveTo>
                      <a:pt x="67" y="89"/>
                    </a:moveTo>
                    <a:cubicBezTo>
                      <a:pt x="65" y="91"/>
                      <a:pt x="64" y="93"/>
                      <a:pt x="63" y="95"/>
                    </a:cubicBezTo>
                    <a:cubicBezTo>
                      <a:pt x="63" y="95"/>
                      <a:pt x="64" y="95"/>
                      <a:pt x="64" y="95"/>
                    </a:cubicBezTo>
                    <a:cubicBezTo>
                      <a:pt x="65" y="94"/>
                      <a:pt x="66" y="92"/>
                      <a:pt x="67" y="90"/>
                    </a:cubicBezTo>
                    <a:cubicBezTo>
                      <a:pt x="67" y="90"/>
                      <a:pt x="67" y="89"/>
                      <a:pt x="67" y="89"/>
                    </a:cubicBezTo>
                    <a:moveTo>
                      <a:pt x="70" y="87"/>
                    </a:move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69" y="88"/>
                      <a:pt x="69" y="88"/>
                    </a:cubicBezTo>
                    <a:cubicBezTo>
                      <a:pt x="69" y="88"/>
                      <a:pt x="70" y="88"/>
                      <a:pt x="70" y="87"/>
                    </a:cubicBezTo>
                    <a:cubicBezTo>
                      <a:pt x="70" y="87"/>
                      <a:pt x="70" y="87"/>
                      <a:pt x="70" y="87"/>
                    </a:cubicBezTo>
                    <a:moveTo>
                      <a:pt x="62" y="87"/>
                    </a:moveTo>
                    <a:cubicBezTo>
                      <a:pt x="61" y="89"/>
                      <a:pt x="60" y="91"/>
                      <a:pt x="59" y="92"/>
                    </a:cubicBezTo>
                    <a:cubicBezTo>
                      <a:pt x="59" y="93"/>
                      <a:pt x="59" y="93"/>
                      <a:pt x="59" y="93"/>
                    </a:cubicBezTo>
                    <a:cubicBezTo>
                      <a:pt x="60" y="91"/>
                      <a:pt x="61" y="89"/>
                      <a:pt x="63" y="87"/>
                    </a:cubicBezTo>
                    <a:cubicBezTo>
                      <a:pt x="62" y="87"/>
                      <a:pt x="62" y="87"/>
                      <a:pt x="62" y="87"/>
                    </a:cubicBezTo>
                    <a:moveTo>
                      <a:pt x="68" y="86"/>
                    </a:moveTo>
                    <a:cubicBezTo>
                      <a:pt x="68" y="87"/>
                      <a:pt x="68" y="87"/>
                      <a:pt x="68" y="87"/>
                    </a:cubicBezTo>
                    <a:cubicBezTo>
                      <a:pt x="68" y="87"/>
                      <a:pt x="68" y="88"/>
                      <a:pt x="68" y="88"/>
                    </a:cubicBezTo>
                    <a:cubicBezTo>
                      <a:pt x="69" y="87"/>
                      <a:pt x="69" y="87"/>
                      <a:pt x="69" y="87"/>
                    </a:cubicBezTo>
                    <a:cubicBezTo>
                      <a:pt x="69" y="87"/>
                      <a:pt x="68" y="87"/>
                      <a:pt x="68" y="86"/>
                    </a:cubicBezTo>
                    <a:moveTo>
                      <a:pt x="64" y="84"/>
                    </a:moveTo>
                    <a:cubicBezTo>
                      <a:pt x="64" y="84"/>
                      <a:pt x="64" y="85"/>
                      <a:pt x="63" y="85"/>
                    </a:cubicBezTo>
                    <a:cubicBezTo>
                      <a:pt x="64" y="85"/>
                      <a:pt x="64" y="85"/>
                      <a:pt x="64" y="85"/>
                    </a:cubicBezTo>
                    <a:cubicBezTo>
                      <a:pt x="64" y="85"/>
                      <a:pt x="64" y="84"/>
                      <a:pt x="64" y="84"/>
                    </a:cubicBezTo>
                    <a:cubicBezTo>
                      <a:pt x="64" y="84"/>
                      <a:pt x="64" y="84"/>
                      <a:pt x="64" y="84"/>
                    </a:cubicBezTo>
                    <a:moveTo>
                      <a:pt x="75" y="78"/>
                    </a:moveTo>
                    <a:cubicBezTo>
                      <a:pt x="71" y="85"/>
                      <a:pt x="71" y="85"/>
                      <a:pt x="71" y="85"/>
                    </a:cubicBezTo>
                    <a:cubicBezTo>
                      <a:pt x="71" y="85"/>
                      <a:pt x="71" y="85"/>
                      <a:pt x="71" y="85"/>
                    </a:cubicBezTo>
                    <a:cubicBezTo>
                      <a:pt x="72" y="83"/>
                      <a:pt x="74" y="80"/>
                      <a:pt x="75" y="78"/>
                    </a:cubicBezTo>
                    <a:cubicBezTo>
                      <a:pt x="75" y="78"/>
                      <a:pt x="75" y="78"/>
                      <a:pt x="75" y="78"/>
                    </a:cubicBezTo>
                    <a:moveTo>
                      <a:pt x="74" y="77"/>
                    </a:moveTo>
                    <a:cubicBezTo>
                      <a:pt x="72" y="79"/>
                      <a:pt x="71" y="82"/>
                      <a:pt x="69" y="84"/>
                    </a:cubicBezTo>
                    <a:cubicBezTo>
                      <a:pt x="70" y="84"/>
                      <a:pt x="70" y="85"/>
                      <a:pt x="70" y="85"/>
                    </a:cubicBezTo>
                    <a:cubicBezTo>
                      <a:pt x="71" y="82"/>
                      <a:pt x="73" y="80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moveTo>
                      <a:pt x="70" y="74"/>
                    </a:moveTo>
                    <a:cubicBezTo>
                      <a:pt x="68" y="77"/>
                      <a:pt x="66" y="80"/>
                      <a:pt x="65" y="82"/>
                    </a:cubicBezTo>
                    <a:cubicBezTo>
                      <a:pt x="65" y="82"/>
                      <a:pt x="65" y="82"/>
                      <a:pt x="65" y="82"/>
                    </a:cubicBezTo>
                    <a:cubicBezTo>
                      <a:pt x="67" y="79"/>
                      <a:pt x="68" y="77"/>
                      <a:pt x="70" y="75"/>
                    </a:cubicBezTo>
                    <a:cubicBezTo>
                      <a:pt x="70" y="74"/>
                      <a:pt x="70" y="74"/>
                      <a:pt x="70" y="74"/>
                    </a:cubicBezTo>
                    <a:moveTo>
                      <a:pt x="83" y="64"/>
                    </a:moveTo>
                    <a:cubicBezTo>
                      <a:pt x="78" y="73"/>
                      <a:pt x="78" y="73"/>
                      <a:pt x="78" y="73"/>
                    </a:cubicBezTo>
                    <a:cubicBezTo>
                      <a:pt x="78" y="73"/>
                      <a:pt x="78" y="73"/>
                      <a:pt x="78" y="74"/>
                    </a:cubicBezTo>
                    <a:cubicBezTo>
                      <a:pt x="80" y="70"/>
                      <a:pt x="82" y="67"/>
                      <a:pt x="83" y="64"/>
                    </a:cubicBezTo>
                    <a:cubicBezTo>
                      <a:pt x="83" y="64"/>
                      <a:pt x="83" y="64"/>
                      <a:pt x="83" y="64"/>
                    </a:cubicBezTo>
                    <a:moveTo>
                      <a:pt x="82" y="63"/>
                    </a:moveTo>
                    <a:cubicBezTo>
                      <a:pt x="80" y="66"/>
                      <a:pt x="78" y="69"/>
                      <a:pt x="76" y="73"/>
                    </a:cubicBezTo>
                    <a:cubicBezTo>
                      <a:pt x="76" y="73"/>
                      <a:pt x="77" y="73"/>
                      <a:pt x="77" y="73"/>
                    </a:cubicBezTo>
                    <a:cubicBezTo>
                      <a:pt x="79" y="70"/>
                      <a:pt x="81" y="67"/>
                      <a:pt x="83" y="64"/>
                    </a:cubicBezTo>
                    <a:cubicBezTo>
                      <a:pt x="82" y="63"/>
                      <a:pt x="82" y="63"/>
                      <a:pt x="82" y="63"/>
                    </a:cubicBezTo>
                    <a:moveTo>
                      <a:pt x="78" y="61"/>
                    </a:moveTo>
                    <a:cubicBezTo>
                      <a:pt x="76" y="64"/>
                      <a:pt x="74" y="67"/>
                      <a:pt x="72" y="70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4" y="67"/>
                      <a:pt x="76" y="64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moveTo>
                      <a:pt x="83" y="52"/>
                    </a:move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moveTo>
                      <a:pt x="92" y="49"/>
                    </a:move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90" y="53"/>
                      <a:pt x="91" y="51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moveTo>
                      <a:pt x="92" y="48"/>
                    </a:move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49"/>
                      <a:pt x="92" y="48"/>
                      <a:pt x="92" y="48"/>
                    </a:cubicBezTo>
                    <a:moveTo>
                      <a:pt x="91" y="48"/>
                    </a:moveTo>
                    <a:cubicBezTo>
                      <a:pt x="89" y="50"/>
                      <a:pt x="88" y="52"/>
                      <a:pt x="87" y="54"/>
                    </a:cubicBezTo>
                    <a:cubicBezTo>
                      <a:pt x="87" y="55"/>
                      <a:pt x="87" y="55"/>
                      <a:pt x="88" y="55"/>
                    </a:cubicBezTo>
                    <a:cubicBezTo>
                      <a:pt x="89" y="53"/>
                      <a:pt x="90" y="51"/>
                      <a:pt x="92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91" y="48"/>
                    </a:moveTo>
                    <a:cubicBezTo>
                      <a:pt x="91" y="48"/>
                      <a:pt x="91" y="48"/>
                      <a:pt x="91" y="48"/>
                    </a:cubicBezTo>
                    <a:cubicBezTo>
                      <a:pt x="91" y="48"/>
                      <a:pt x="91" y="48"/>
                      <a:pt x="92" y="48"/>
                    </a:cubicBezTo>
                    <a:cubicBezTo>
                      <a:pt x="92" y="48"/>
                      <a:pt x="92" y="48"/>
                      <a:pt x="92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87" y="45"/>
                    </a:moveTo>
                    <a:cubicBezTo>
                      <a:pt x="85" y="48"/>
                      <a:pt x="84" y="50"/>
                      <a:pt x="83" y="52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4" y="50"/>
                      <a:pt x="85" y="48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moveTo>
                      <a:pt x="94" y="45"/>
                    </a:moveTo>
                    <a:cubicBezTo>
                      <a:pt x="93" y="47"/>
                      <a:pt x="93" y="47"/>
                      <a:pt x="93" y="47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4" y="46"/>
                      <a:pt x="94" y="46"/>
                      <a:pt x="94" y="45"/>
                    </a:cubicBezTo>
                    <a:cubicBezTo>
                      <a:pt x="94" y="45"/>
                      <a:pt x="94" y="45"/>
                      <a:pt x="94" y="45"/>
                    </a:cubicBezTo>
                    <a:moveTo>
                      <a:pt x="87" y="45"/>
                    </a:move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5"/>
                      <a:pt x="87" y="45"/>
                      <a:pt x="87" y="45"/>
                    </a:cubicBezTo>
                    <a:moveTo>
                      <a:pt x="93" y="44"/>
                    </a:moveTo>
                    <a:cubicBezTo>
                      <a:pt x="92" y="45"/>
                      <a:pt x="92" y="45"/>
                      <a:pt x="92" y="46"/>
                    </a:cubicBezTo>
                    <a:cubicBezTo>
                      <a:pt x="92" y="46"/>
                      <a:pt x="92" y="46"/>
                      <a:pt x="93" y="46"/>
                    </a:cubicBezTo>
                    <a:cubicBezTo>
                      <a:pt x="93" y="46"/>
                      <a:pt x="93" y="45"/>
                      <a:pt x="94" y="45"/>
                    </a:cubicBezTo>
                    <a:cubicBezTo>
                      <a:pt x="93" y="45"/>
                      <a:pt x="93" y="45"/>
                      <a:pt x="93" y="44"/>
                    </a:cubicBezTo>
                    <a:moveTo>
                      <a:pt x="89" y="42"/>
                    </a:moveTo>
                    <a:cubicBezTo>
                      <a:pt x="88" y="42"/>
                      <a:pt x="88" y="43"/>
                      <a:pt x="88" y="43"/>
                    </a:cubicBezTo>
                    <a:cubicBezTo>
                      <a:pt x="88" y="43"/>
                      <a:pt x="88" y="43"/>
                      <a:pt x="88" y="43"/>
                    </a:cubicBezTo>
                    <a:cubicBezTo>
                      <a:pt x="88" y="43"/>
                      <a:pt x="88" y="42"/>
                      <a:pt x="89" y="42"/>
                    </a:cubicBezTo>
                    <a:cubicBezTo>
                      <a:pt x="89" y="42"/>
                      <a:pt x="89" y="42"/>
                      <a:pt x="89" y="42"/>
                    </a:cubicBezTo>
                    <a:moveTo>
                      <a:pt x="97" y="40"/>
                    </a:moveTo>
                    <a:cubicBezTo>
                      <a:pt x="95" y="43"/>
                      <a:pt x="95" y="43"/>
                      <a:pt x="95" y="43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96" y="42"/>
                      <a:pt x="97" y="41"/>
                      <a:pt x="97" y="40"/>
                    </a:cubicBezTo>
                    <a:cubicBezTo>
                      <a:pt x="97" y="40"/>
                      <a:pt x="97" y="40"/>
                      <a:pt x="97" y="40"/>
                    </a:cubicBezTo>
                    <a:moveTo>
                      <a:pt x="95" y="39"/>
                    </a:moveTo>
                    <a:cubicBezTo>
                      <a:pt x="95" y="40"/>
                      <a:pt x="94" y="41"/>
                      <a:pt x="94" y="42"/>
                    </a:cubicBezTo>
                    <a:cubicBezTo>
                      <a:pt x="94" y="43"/>
                      <a:pt x="94" y="43"/>
                      <a:pt x="95" y="43"/>
                    </a:cubicBezTo>
                    <a:cubicBezTo>
                      <a:pt x="95" y="42"/>
                      <a:pt x="96" y="41"/>
                      <a:pt x="96" y="40"/>
                    </a:cubicBezTo>
                    <a:cubicBezTo>
                      <a:pt x="96" y="40"/>
                      <a:pt x="96" y="40"/>
                      <a:pt x="95" y="39"/>
                    </a:cubicBezTo>
                    <a:moveTo>
                      <a:pt x="98" y="39"/>
                    </a:move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moveTo>
                      <a:pt x="96" y="38"/>
                    </a:moveTo>
                    <a:cubicBezTo>
                      <a:pt x="96" y="38"/>
                      <a:pt x="96" y="38"/>
                      <a:pt x="96" y="38"/>
                    </a:cubicBezTo>
                    <a:cubicBezTo>
                      <a:pt x="96" y="39"/>
                      <a:pt x="97" y="39"/>
                      <a:pt x="97" y="39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6" y="38"/>
                      <a:pt x="96" y="38"/>
                      <a:pt x="96" y="38"/>
                    </a:cubicBezTo>
                    <a:moveTo>
                      <a:pt x="98" y="37"/>
                    </a:move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9"/>
                      <a:pt x="98" y="39"/>
                      <a:pt x="98" y="39"/>
                    </a:cubicBezTo>
                    <a:cubicBezTo>
                      <a:pt x="98" y="38"/>
                      <a:pt x="99" y="38"/>
                      <a:pt x="99" y="38"/>
                    </a:cubicBezTo>
                    <a:cubicBezTo>
                      <a:pt x="99" y="38"/>
                      <a:pt x="99" y="38"/>
                      <a:pt x="98" y="37"/>
                    </a:cubicBezTo>
                    <a:moveTo>
                      <a:pt x="91" y="37"/>
                    </a:moveTo>
                    <a:cubicBezTo>
                      <a:pt x="91" y="38"/>
                      <a:pt x="90" y="39"/>
                      <a:pt x="90" y="40"/>
                    </a:cubicBez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39"/>
                      <a:pt x="91" y="38"/>
                      <a:pt x="91" y="37"/>
                    </a:cubicBezTo>
                    <a:cubicBezTo>
                      <a:pt x="91" y="37"/>
                      <a:pt x="91" y="37"/>
                      <a:pt x="91" y="37"/>
                    </a:cubicBezTo>
                    <a:moveTo>
                      <a:pt x="97" y="37"/>
                    </a:moveTo>
                    <a:cubicBezTo>
                      <a:pt x="97" y="37"/>
                      <a:pt x="97" y="37"/>
                      <a:pt x="96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8" y="38"/>
                      <a:pt x="98" y="38"/>
                      <a:pt x="98" y="37"/>
                    </a:cubicBezTo>
                    <a:cubicBezTo>
                      <a:pt x="98" y="37"/>
                      <a:pt x="97" y="37"/>
                      <a:pt x="97" y="37"/>
                    </a:cubicBezTo>
                    <a:moveTo>
                      <a:pt x="92" y="36"/>
                    </a:move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2" y="36"/>
                      <a:pt x="92" y="36"/>
                      <a:pt x="92" y="36"/>
                    </a:cubicBezTo>
                    <a:moveTo>
                      <a:pt x="93" y="34"/>
                    </a:moveTo>
                    <a:cubicBezTo>
                      <a:pt x="93" y="35"/>
                      <a:pt x="93" y="35"/>
                      <a:pt x="92" y="35"/>
                    </a:cubicBezTo>
                    <a:cubicBezTo>
                      <a:pt x="92" y="35"/>
                      <a:pt x="92" y="35"/>
                      <a:pt x="92" y="35"/>
                    </a:cubicBezTo>
                    <a:cubicBezTo>
                      <a:pt x="93" y="35"/>
                      <a:pt x="93" y="35"/>
                      <a:pt x="93" y="34"/>
                    </a:cubicBezTo>
                    <a:cubicBezTo>
                      <a:pt x="93" y="34"/>
                      <a:pt x="93" y="34"/>
                      <a:pt x="93" y="34"/>
                    </a:cubicBezTo>
                    <a:moveTo>
                      <a:pt x="101" y="33"/>
                    </a:moveTo>
                    <a:cubicBezTo>
                      <a:pt x="101" y="33"/>
                      <a:pt x="101" y="33"/>
                      <a:pt x="101" y="33"/>
                    </a:cubicBezTo>
                    <a:cubicBezTo>
                      <a:pt x="101" y="33"/>
                      <a:pt x="101" y="33"/>
                      <a:pt x="101" y="34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101" y="33"/>
                      <a:pt x="101" y="33"/>
                      <a:pt x="101" y="33"/>
                    </a:cubicBezTo>
                    <a:moveTo>
                      <a:pt x="99" y="33"/>
                    </a:moveTo>
                    <a:cubicBezTo>
                      <a:pt x="99" y="33"/>
                      <a:pt x="99" y="33"/>
                      <a:pt x="99" y="33"/>
                    </a:cubicBezTo>
                    <a:cubicBezTo>
                      <a:pt x="100" y="33"/>
                      <a:pt x="100" y="33"/>
                      <a:pt x="101" y="33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0" y="33"/>
                      <a:pt x="100" y="33"/>
                      <a:pt x="99" y="33"/>
                    </a:cubicBezTo>
                    <a:moveTo>
                      <a:pt x="95" y="30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moveTo>
                      <a:pt x="103" y="29"/>
                    </a:moveTo>
                    <a:cubicBezTo>
                      <a:pt x="102" y="31"/>
                      <a:pt x="102" y="31"/>
                      <a:pt x="102" y="31"/>
                    </a:cubicBezTo>
                    <a:cubicBezTo>
                      <a:pt x="102" y="31"/>
                      <a:pt x="102" y="31"/>
                      <a:pt x="102" y="32"/>
                    </a:cubicBezTo>
                    <a:cubicBezTo>
                      <a:pt x="103" y="31"/>
                      <a:pt x="103" y="30"/>
                      <a:pt x="104" y="29"/>
                    </a:cubicBezTo>
                    <a:cubicBezTo>
                      <a:pt x="104" y="29"/>
                      <a:pt x="103" y="29"/>
                      <a:pt x="103" y="29"/>
                    </a:cubicBezTo>
                    <a:moveTo>
                      <a:pt x="104" y="28"/>
                    </a:move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4" y="29"/>
                      <a:pt x="104" y="28"/>
                      <a:pt x="104" y="28"/>
                    </a:cubicBezTo>
                    <a:moveTo>
                      <a:pt x="102" y="28"/>
                    </a:moveTo>
                    <a:cubicBezTo>
                      <a:pt x="102" y="29"/>
                      <a:pt x="101" y="30"/>
                      <a:pt x="101" y="30"/>
                    </a:cubicBezTo>
                    <a:cubicBezTo>
                      <a:pt x="101" y="31"/>
                      <a:pt x="101" y="31"/>
                      <a:pt x="102" y="31"/>
                    </a:cubicBezTo>
                    <a:cubicBezTo>
                      <a:pt x="102" y="30"/>
                      <a:pt x="103" y="30"/>
                      <a:pt x="103" y="29"/>
                    </a:cubicBezTo>
                    <a:cubicBezTo>
                      <a:pt x="103" y="29"/>
                      <a:pt x="102" y="28"/>
                      <a:pt x="102" y="28"/>
                    </a:cubicBezTo>
                    <a:moveTo>
                      <a:pt x="102" y="28"/>
                    </a:moveTo>
                    <a:cubicBezTo>
                      <a:pt x="102" y="28"/>
                      <a:pt x="102" y="28"/>
                      <a:pt x="102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103" y="28"/>
                      <a:pt x="103" y="28"/>
                    </a:cubicBezTo>
                    <a:cubicBezTo>
                      <a:pt x="103" y="28"/>
                      <a:pt x="103" y="28"/>
                      <a:pt x="102" y="28"/>
                    </a:cubicBezTo>
                    <a:moveTo>
                      <a:pt x="104" y="28"/>
                    </a:moveTo>
                    <a:cubicBezTo>
                      <a:pt x="104" y="28"/>
                      <a:pt x="104" y="28"/>
                      <a:pt x="104" y="28"/>
                    </a:cubicBezTo>
                    <a:cubicBezTo>
                      <a:pt x="104" y="28"/>
                      <a:pt x="104" y="28"/>
                      <a:pt x="104" y="28"/>
                    </a:cubicBezTo>
                    <a:cubicBezTo>
                      <a:pt x="104" y="28"/>
                      <a:pt x="104" y="28"/>
                      <a:pt x="105" y="28"/>
                    </a:cubicBezTo>
                    <a:cubicBezTo>
                      <a:pt x="104" y="28"/>
                      <a:pt x="104" y="28"/>
                      <a:pt x="104" y="28"/>
                    </a:cubicBezTo>
                    <a:moveTo>
                      <a:pt x="103" y="27"/>
                    </a:moveTo>
                    <a:cubicBezTo>
                      <a:pt x="103" y="27"/>
                      <a:pt x="103" y="27"/>
                      <a:pt x="103" y="27"/>
                    </a:cubicBezTo>
                    <a:cubicBezTo>
                      <a:pt x="103" y="27"/>
                      <a:pt x="103" y="28"/>
                      <a:pt x="104" y="28"/>
                    </a:cubicBezTo>
                    <a:cubicBezTo>
                      <a:pt x="104" y="28"/>
                      <a:pt x="104" y="28"/>
                      <a:pt x="104" y="27"/>
                    </a:cubicBezTo>
                    <a:cubicBezTo>
                      <a:pt x="104" y="27"/>
                      <a:pt x="103" y="27"/>
                      <a:pt x="103" y="27"/>
                    </a:cubicBezTo>
                    <a:moveTo>
                      <a:pt x="98" y="26"/>
                    </a:moveTo>
                    <a:cubicBezTo>
                      <a:pt x="97" y="27"/>
                      <a:pt x="97" y="27"/>
                      <a:pt x="97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97" y="27"/>
                      <a:pt x="97" y="27"/>
                      <a:pt x="98" y="26"/>
                    </a:cubicBezTo>
                    <a:cubicBezTo>
                      <a:pt x="98" y="26"/>
                      <a:pt x="98" y="26"/>
                      <a:pt x="98" y="26"/>
                    </a:cubicBezTo>
                    <a:moveTo>
                      <a:pt x="98" y="25"/>
                    </a:move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cubicBezTo>
                      <a:pt x="98" y="25"/>
                      <a:pt x="98" y="25"/>
                      <a:pt x="98" y="25"/>
                    </a:cubicBezTo>
                    <a:moveTo>
                      <a:pt x="99" y="24"/>
                    </a:move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25"/>
                      <a:pt x="99" y="25"/>
                      <a:pt x="99" y="24"/>
                    </a:cubicBezTo>
                    <a:cubicBezTo>
                      <a:pt x="99" y="24"/>
                      <a:pt x="99" y="24"/>
                      <a:pt x="99" y="24"/>
                    </a:cubicBezTo>
                    <a:moveTo>
                      <a:pt x="111" y="15"/>
                    </a:moveTo>
                    <a:cubicBezTo>
                      <a:pt x="110" y="18"/>
                      <a:pt x="110" y="18"/>
                      <a:pt x="110" y="18"/>
                    </a:cubicBezTo>
                    <a:cubicBezTo>
                      <a:pt x="110" y="18"/>
                      <a:pt x="110" y="18"/>
                      <a:pt x="110" y="18"/>
                    </a:cubicBezTo>
                    <a:cubicBezTo>
                      <a:pt x="111" y="17"/>
                      <a:pt x="111" y="16"/>
                      <a:pt x="112" y="15"/>
                    </a:cubicBezTo>
                    <a:cubicBezTo>
                      <a:pt x="112" y="15"/>
                      <a:pt x="112" y="15"/>
                      <a:pt x="111" y="15"/>
                    </a:cubicBezTo>
                    <a:moveTo>
                      <a:pt x="110" y="14"/>
                    </a:moveTo>
                    <a:cubicBezTo>
                      <a:pt x="110" y="15"/>
                      <a:pt x="109" y="16"/>
                      <a:pt x="109" y="17"/>
                    </a:cubicBezTo>
                    <a:cubicBezTo>
                      <a:pt x="109" y="17"/>
                      <a:pt x="109" y="18"/>
                      <a:pt x="110" y="18"/>
                    </a:cubicBezTo>
                    <a:cubicBezTo>
                      <a:pt x="110" y="17"/>
                      <a:pt x="111" y="16"/>
                      <a:pt x="111" y="15"/>
                    </a:cubicBezTo>
                    <a:cubicBezTo>
                      <a:pt x="111" y="15"/>
                      <a:pt x="111" y="15"/>
                      <a:pt x="110" y="14"/>
                    </a:cubicBezTo>
                    <a:moveTo>
                      <a:pt x="118" y="1"/>
                    </a:moveTo>
                    <a:cubicBezTo>
                      <a:pt x="118" y="2"/>
                      <a:pt x="117" y="2"/>
                      <a:pt x="117" y="3"/>
                    </a:cubicBezTo>
                    <a:cubicBezTo>
                      <a:pt x="117" y="3"/>
                      <a:pt x="118" y="4"/>
                      <a:pt x="118" y="4"/>
                    </a:cubicBezTo>
                    <a:cubicBezTo>
                      <a:pt x="119" y="3"/>
                      <a:pt x="119" y="3"/>
                      <a:pt x="119" y="2"/>
                    </a:cubicBezTo>
                    <a:cubicBezTo>
                      <a:pt x="118" y="1"/>
                      <a:pt x="118" y="1"/>
                      <a:pt x="118" y="1"/>
                    </a:cubicBezTo>
                    <a:moveTo>
                      <a:pt x="118" y="0"/>
                    </a:moveTo>
                    <a:cubicBezTo>
                      <a:pt x="118" y="1"/>
                      <a:pt x="118" y="1"/>
                      <a:pt x="118" y="1"/>
                    </a:cubicBezTo>
                    <a:cubicBezTo>
                      <a:pt x="119" y="1"/>
                      <a:pt x="119" y="1"/>
                      <a:pt x="120" y="2"/>
                    </a:cubicBezTo>
                    <a:cubicBezTo>
                      <a:pt x="120" y="2"/>
                      <a:pt x="120" y="1"/>
                      <a:pt x="120" y="1"/>
                    </a:cubicBezTo>
                    <a:cubicBezTo>
                      <a:pt x="119" y="1"/>
                      <a:pt x="119" y="1"/>
                      <a:pt x="1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7" name="Freeform 10003"/>
              <p:cNvSpPr>
                <a:spLocks noEditPoints="1"/>
              </p:cNvSpPr>
              <p:nvPr/>
            </p:nvSpPr>
            <p:spPr bwMode="auto">
              <a:xfrm>
                <a:off x="-153" y="3365"/>
                <a:ext cx="196" cy="19"/>
              </a:xfrm>
              <a:custGeom>
                <a:avLst/>
                <a:gdLst>
                  <a:gd name="T0" fmla="*/ 79 w 83"/>
                  <a:gd name="T1" fmla="*/ 5 h 8"/>
                  <a:gd name="T2" fmla="*/ 78 w 83"/>
                  <a:gd name="T3" fmla="*/ 7 h 8"/>
                  <a:gd name="T4" fmla="*/ 80 w 83"/>
                  <a:gd name="T5" fmla="*/ 8 h 8"/>
                  <a:gd name="T6" fmla="*/ 81 w 83"/>
                  <a:gd name="T7" fmla="*/ 7 h 8"/>
                  <a:gd name="T8" fmla="*/ 79 w 83"/>
                  <a:gd name="T9" fmla="*/ 5 h 8"/>
                  <a:gd name="T10" fmla="*/ 81 w 83"/>
                  <a:gd name="T11" fmla="*/ 2 h 8"/>
                  <a:gd name="T12" fmla="*/ 79 w 83"/>
                  <a:gd name="T13" fmla="*/ 5 h 8"/>
                  <a:gd name="T14" fmla="*/ 81 w 83"/>
                  <a:gd name="T15" fmla="*/ 7 h 8"/>
                  <a:gd name="T16" fmla="*/ 83 w 83"/>
                  <a:gd name="T17" fmla="*/ 3 h 8"/>
                  <a:gd name="T18" fmla="*/ 81 w 83"/>
                  <a:gd name="T19" fmla="*/ 2 h 8"/>
                  <a:gd name="T20" fmla="*/ 34 w 83"/>
                  <a:gd name="T21" fmla="*/ 2 h 8"/>
                  <a:gd name="T22" fmla="*/ 33 w 83"/>
                  <a:gd name="T23" fmla="*/ 2 h 8"/>
                  <a:gd name="T24" fmla="*/ 40 w 83"/>
                  <a:gd name="T25" fmla="*/ 6 h 8"/>
                  <a:gd name="T26" fmla="*/ 40 w 83"/>
                  <a:gd name="T27" fmla="*/ 5 h 8"/>
                  <a:gd name="T28" fmla="*/ 34 w 83"/>
                  <a:gd name="T29" fmla="*/ 2 h 8"/>
                  <a:gd name="T30" fmla="*/ 30 w 83"/>
                  <a:gd name="T31" fmla="*/ 2 h 8"/>
                  <a:gd name="T32" fmla="*/ 27 w 83"/>
                  <a:gd name="T33" fmla="*/ 6 h 8"/>
                  <a:gd name="T34" fmla="*/ 28 w 83"/>
                  <a:gd name="T35" fmla="*/ 6 h 8"/>
                  <a:gd name="T36" fmla="*/ 31 w 83"/>
                  <a:gd name="T37" fmla="*/ 2 h 8"/>
                  <a:gd name="T38" fmla="*/ 30 w 83"/>
                  <a:gd name="T39" fmla="*/ 2 h 8"/>
                  <a:gd name="T40" fmla="*/ 19 w 83"/>
                  <a:gd name="T41" fmla="*/ 1 h 8"/>
                  <a:gd name="T42" fmla="*/ 18 w 83"/>
                  <a:gd name="T43" fmla="*/ 3 h 8"/>
                  <a:gd name="T44" fmla="*/ 25 w 83"/>
                  <a:gd name="T45" fmla="*/ 7 h 8"/>
                  <a:gd name="T46" fmla="*/ 26 w 83"/>
                  <a:gd name="T47" fmla="*/ 6 h 8"/>
                  <a:gd name="T48" fmla="*/ 19 w 83"/>
                  <a:gd name="T49" fmla="*/ 1 h 8"/>
                  <a:gd name="T50" fmla="*/ 64 w 83"/>
                  <a:gd name="T51" fmla="*/ 1 h 8"/>
                  <a:gd name="T52" fmla="*/ 62 w 83"/>
                  <a:gd name="T53" fmla="*/ 5 h 8"/>
                  <a:gd name="T54" fmla="*/ 63 w 83"/>
                  <a:gd name="T55" fmla="*/ 6 h 8"/>
                  <a:gd name="T56" fmla="*/ 65 w 83"/>
                  <a:gd name="T57" fmla="*/ 2 h 8"/>
                  <a:gd name="T58" fmla="*/ 64 w 83"/>
                  <a:gd name="T59" fmla="*/ 1 h 8"/>
                  <a:gd name="T60" fmla="*/ 1 w 83"/>
                  <a:gd name="T61" fmla="*/ 1 h 8"/>
                  <a:gd name="T62" fmla="*/ 0 w 83"/>
                  <a:gd name="T63" fmla="*/ 2 h 8"/>
                  <a:gd name="T64" fmla="*/ 0 w 83"/>
                  <a:gd name="T65" fmla="*/ 3 h 8"/>
                  <a:gd name="T66" fmla="*/ 7 w 83"/>
                  <a:gd name="T67" fmla="*/ 7 h 8"/>
                  <a:gd name="T68" fmla="*/ 8 w 83"/>
                  <a:gd name="T69" fmla="*/ 6 h 8"/>
                  <a:gd name="T70" fmla="*/ 1 w 83"/>
                  <a:gd name="T71" fmla="*/ 1 h 8"/>
                  <a:gd name="T72" fmla="*/ 0 w 83"/>
                  <a:gd name="T73" fmla="*/ 1 h 8"/>
                  <a:gd name="T74" fmla="*/ 1 w 83"/>
                  <a:gd name="T75" fmla="*/ 1 h 8"/>
                  <a:gd name="T76" fmla="*/ 1 w 83"/>
                  <a:gd name="T77" fmla="*/ 1 h 8"/>
                  <a:gd name="T78" fmla="*/ 44 w 83"/>
                  <a:gd name="T79" fmla="*/ 0 h 8"/>
                  <a:gd name="T80" fmla="*/ 42 w 83"/>
                  <a:gd name="T81" fmla="*/ 4 h 8"/>
                  <a:gd name="T82" fmla="*/ 46 w 83"/>
                  <a:gd name="T83" fmla="*/ 7 h 8"/>
                  <a:gd name="T84" fmla="*/ 47 w 83"/>
                  <a:gd name="T85" fmla="*/ 5 h 8"/>
                  <a:gd name="T86" fmla="*/ 48 w 83"/>
                  <a:gd name="T87" fmla="*/ 3 h 8"/>
                  <a:gd name="T88" fmla="*/ 44 w 83"/>
                  <a:gd name="T8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3" h="8">
                    <a:moveTo>
                      <a:pt x="79" y="5"/>
                    </a:moveTo>
                    <a:cubicBezTo>
                      <a:pt x="79" y="6"/>
                      <a:pt x="78" y="6"/>
                      <a:pt x="78" y="7"/>
                    </a:cubicBezTo>
                    <a:cubicBezTo>
                      <a:pt x="79" y="7"/>
                      <a:pt x="80" y="8"/>
                      <a:pt x="80" y="8"/>
                    </a:cubicBezTo>
                    <a:cubicBezTo>
                      <a:pt x="81" y="7"/>
                      <a:pt x="81" y="7"/>
                      <a:pt x="81" y="7"/>
                    </a:cubicBezTo>
                    <a:cubicBezTo>
                      <a:pt x="80" y="6"/>
                      <a:pt x="80" y="6"/>
                      <a:pt x="79" y="5"/>
                    </a:cubicBezTo>
                    <a:moveTo>
                      <a:pt x="81" y="2"/>
                    </a:moveTo>
                    <a:cubicBezTo>
                      <a:pt x="80" y="3"/>
                      <a:pt x="80" y="4"/>
                      <a:pt x="79" y="5"/>
                    </a:cubicBezTo>
                    <a:cubicBezTo>
                      <a:pt x="80" y="6"/>
                      <a:pt x="81" y="6"/>
                      <a:pt x="81" y="7"/>
                    </a:cubicBezTo>
                    <a:cubicBezTo>
                      <a:pt x="83" y="3"/>
                      <a:pt x="83" y="3"/>
                      <a:pt x="83" y="3"/>
                    </a:cubicBezTo>
                    <a:cubicBezTo>
                      <a:pt x="81" y="2"/>
                      <a:pt x="81" y="2"/>
                      <a:pt x="81" y="2"/>
                    </a:cubicBezTo>
                    <a:moveTo>
                      <a:pt x="34" y="2"/>
                    </a:moveTo>
                    <a:cubicBezTo>
                      <a:pt x="34" y="2"/>
                      <a:pt x="34" y="2"/>
                      <a:pt x="33" y="2"/>
                    </a:cubicBezTo>
                    <a:cubicBezTo>
                      <a:pt x="36" y="3"/>
                      <a:pt x="38" y="5"/>
                      <a:pt x="40" y="6"/>
                    </a:cubicBezTo>
                    <a:cubicBezTo>
                      <a:pt x="40" y="6"/>
                      <a:pt x="40" y="6"/>
                      <a:pt x="40" y="5"/>
                    </a:cubicBezTo>
                    <a:cubicBezTo>
                      <a:pt x="38" y="4"/>
                      <a:pt x="36" y="3"/>
                      <a:pt x="34" y="2"/>
                    </a:cubicBezTo>
                    <a:moveTo>
                      <a:pt x="30" y="2"/>
                    </a:moveTo>
                    <a:cubicBezTo>
                      <a:pt x="29" y="3"/>
                      <a:pt x="28" y="4"/>
                      <a:pt x="27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5"/>
                      <a:pt x="30" y="4"/>
                      <a:pt x="31" y="2"/>
                    </a:cubicBezTo>
                    <a:cubicBezTo>
                      <a:pt x="30" y="2"/>
                      <a:pt x="30" y="2"/>
                      <a:pt x="30" y="2"/>
                    </a:cubicBezTo>
                    <a:moveTo>
                      <a:pt x="19" y="1"/>
                    </a:moveTo>
                    <a:cubicBezTo>
                      <a:pt x="19" y="2"/>
                      <a:pt x="18" y="2"/>
                      <a:pt x="18" y="3"/>
                    </a:cubicBezTo>
                    <a:cubicBezTo>
                      <a:pt x="21" y="4"/>
                      <a:pt x="23" y="6"/>
                      <a:pt x="25" y="7"/>
                    </a:cubicBezTo>
                    <a:cubicBezTo>
                      <a:pt x="26" y="7"/>
                      <a:pt x="26" y="6"/>
                      <a:pt x="26" y="6"/>
                    </a:cubicBezTo>
                    <a:cubicBezTo>
                      <a:pt x="24" y="4"/>
                      <a:pt x="21" y="3"/>
                      <a:pt x="19" y="1"/>
                    </a:cubicBezTo>
                    <a:moveTo>
                      <a:pt x="64" y="1"/>
                    </a:moveTo>
                    <a:cubicBezTo>
                      <a:pt x="63" y="2"/>
                      <a:pt x="63" y="4"/>
                      <a:pt x="62" y="5"/>
                    </a:cubicBezTo>
                    <a:cubicBezTo>
                      <a:pt x="62" y="5"/>
                      <a:pt x="62" y="5"/>
                      <a:pt x="63" y="6"/>
                    </a:cubicBezTo>
                    <a:cubicBezTo>
                      <a:pt x="63" y="4"/>
                      <a:pt x="64" y="3"/>
                      <a:pt x="65" y="2"/>
                    </a:cubicBezTo>
                    <a:cubicBezTo>
                      <a:pt x="64" y="1"/>
                      <a:pt x="64" y="1"/>
                      <a:pt x="64" y="1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2" y="4"/>
                      <a:pt x="5" y="6"/>
                      <a:pt x="7" y="7"/>
                    </a:cubicBezTo>
                    <a:cubicBezTo>
                      <a:pt x="7" y="7"/>
                      <a:pt x="8" y="6"/>
                      <a:pt x="8" y="6"/>
                    </a:cubicBezTo>
                    <a:cubicBezTo>
                      <a:pt x="6" y="4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44" y="0"/>
                    </a:moveTo>
                    <a:cubicBezTo>
                      <a:pt x="43" y="2"/>
                      <a:pt x="42" y="3"/>
                      <a:pt x="42" y="4"/>
                    </a:cubicBezTo>
                    <a:cubicBezTo>
                      <a:pt x="43" y="5"/>
                      <a:pt x="45" y="6"/>
                      <a:pt x="46" y="7"/>
                    </a:cubicBezTo>
                    <a:cubicBezTo>
                      <a:pt x="47" y="6"/>
                      <a:pt x="47" y="6"/>
                      <a:pt x="47" y="5"/>
                    </a:cubicBezTo>
                    <a:cubicBezTo>
                      <a:pt x="48" y="4"/>
                      <a:pt x="48" y="4"/>
                      <a:pt x="48" y="3"/>
                    </a:cubicBezTo>
                    <a:cubicBezTo>
                      <a:pt x="47" y="2"/>
                      <a:pt x="45" y="1"/>
                      <a:pt x="4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8" name="Freeform 10004"/>
              <p:cNvSpPr>
                <a:spLocks/>
              </p:cNvSpPr>
              <p:nvPr/>
            </p:nvSpPr>
            <p:spPr bwMode="auto">
              <a:xfrm>
                <a:off x="33" y="3377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9" name="Freeform 10005"/>
              <p:cNvSpPr>
                <a:spLocks noEditPoints="1"/>
              </p:cNvSpPr>
              <p:nvPr/>
            </p:nvSpPr>
            <p:spPr bwMode="auto">
              <a:xfrm>
                <a:off x="-163" y="3372"/>
                <a:ext cx="170" cy="24"/>
              </a:xfrm>
              <a:custGeom>
                <a:avLst/>
                <a:gdLst>
                  <a:gd name="T0" fmla="*/ 0 w 72"/>
                  <a:gd name="T1" fmla="*/ 5 h 10"/>
                  <a:gd name="T2" fmla="*/ 0 w 72"/>
                  <a:gd name="T3" fmla="*/ 6 h 10"/>
                  <a:gd name="T4" fmla="*/ 7 w 72"/>
                  <a:gd name="T5" fmla="*/ 10 h 10"/>
                  <a:gd name="T6" fmla="*/ 8 w 72"/>
                  <a:gd name="T7" fmla="*/ 10 h 10"/>
                  <a:gd name="T8" fmla="*/ 0 w 72"/>
                  <a:gd name="T9" fmla="*/ 5 h 10"/>
                  <a:gd name="T10" fmla="*/ 2 w 72"/>
                  <a:gd name="T11" fmla="*/ 3 h 10"/>
                  <a:gd name="T12" fmla="*/ 1 w 72"/>
                  <a:gd name="T13" fmla="*/ 3 h 10"/>
                  <a:gd name="T14" fmla="*/ 9 w 72"/>
                  <a:gd name="T15" fmla="*/ 8 h 10"/>
                  <a:gd name="T16" fmla="*/ 9 w 72"/>
                  <a:gd name="T17" fmla="*/ 7 h 10"/>
                  <a:gd name="T18" fmla="*/ 2 w 72"/>
                  <a:gd name="T19" fmla="*/ 3 h 10"/>
                  <a:gd name="T20" fmla="*/ 3 w 72"/>
                  <a:gd name="T21" fmla="*/ 0 h 10"/>
                  <a:gd name="T22" fmla="*/ 3 w 72"/>
                  <a:gd name="T23" fmla="*/ 1 h 10"/>
                  <a:gd name="T24" fmla="*/ 10 w 72"/>
                  <a:gd name="T25" fmla="*/ 6 h 10"/>
                  <a:gd name="T26" fmla="*/ 11 w 72"/>
                  <a:gd name="T27" fmla="*/ 5 h 10"/>
                  <a:gd name="T28" fmla="*/ 3 w 72"/>
                  <a:gd name="T29" fmla="*/ 0 h 10"/>
                  <a:gd name="T30" fmla="*/ 71 w 72"/>
                  <a:gd name="T31" fmla="*/ 0 h 10"/>
                  <a:gd name="T32" fmla="*/ 69 w 72"/>
                  <a:gd name="T33" fmla="*/ 4 h 10"/>
                  <a:gd name="T34" fmla="*/ 70 w 72"/>
                  <a:gd name="T35" fmla="*/ 4 h 10"/>
                  <a:gd name="T36" fmla="*/ 72 w 72"/>
                  <a:gd name="T37" fmla="*/ 0 h 10"/>
                  <a:gd name="T38" fmla="*/ 71 w 72"/>
                  <a:gd name="T39" fmla="*/ 0 h 10"/>
                  <a:gd name="T40" fmla="*/ 70 w 72"/>
                  <a:gd name="T41" fmla="*/ 0 h 10"/>
                  <a:gd name="T42" fmla="*/ 68 w 72"/>
                  <a:gd name="T43" fmla="*/ 3 h 10"/>
                  <a:gd name="T44" fmla="*/ 68 w 72"/>
                  <a:gd name="T45" fmla="*/ 4 h 10"/>
                  <a:gd name="T46" fmla="*/ 71 w 72"/>
                  <a:gd name="T47" fmla="*/ 0 h 10"/>
                  <a:gd name="T48" fmla="*/ 70 w 72"/>
                  <a:gd name="T4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2" h="10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5" y="9"/>
                      <a:pt x="7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5" y="8"/>
                      <a:pt x="3" y="7"/>
                      <a:pt x="0" y="5"/>
                    </a:cubicBezTo>
                    <a:moveTo>
                      <a:pt x="2" y="3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4" y="5"/>
                      <a:pt x="6" y="6"/>
                      <a:pt x="9" y="8"/>
                    </a:cubicBezTo>
                    <a:cubicBezTo>
                      <a:pt x="9" y="8"/>
                      <a:pt x="9" y="7"/>
                      <a:pt x="9" y="7"/>
                    </a:cubicBezTo>
                    <a:cubicBezTo>
                      <a:pt x="7" y="6"/>
                      <a:pt x="5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1" y="5"/>
                      <a:pt x="11" y="5"/>
                    </a:cubicBezTo>
                    <a:cubicBezTo>
                      <a:pt x="8" y="3"/>
                      <a:pt x="6" y="2"/>
                      <a:pt x="3" y="0"/>
                    </a:cubicBezTo>
                    <a:moveTo>
                      <a:pt x="71" y="0"/>
                    </a:moveTo>
                    <a:cubicBezTo>
                      <a:pt x="70" y="1"/>
                      <a:pt x="69" y="2"/>
                      <a:pt x="69" y="4"/>
                    </a:cubicBezTo>
                    <a:cubicBezTo>
                      <a:pt x="69" y="4"/>
                      <a:pt x="69" y="4"/>
                      <a:pt x="70" y="4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1" y="0"/>
                      <a:pt x="71" y="0"/>
                      <a:pt x="71" y="0"/>
                    </a:cubicBezTo>
                    <a:moveTo>
                      <a:pt x="70" y="0"/>
                    </a:moveTo>
                    <a:cubicBezTo>
                      <a:pt x="70" y="1"/>
                      <a:pt x="69" y="2"/>
                      <a:pt x="68" y="3"/>
                    </a:cubicBezTo>
                    <a:cubicBezTo>
                      <a:pt x="68" y="3"/>
                      <a:pt x="68" y="3"/>
                      <a:pt x="68" y="4"/>
                    </a:cubicBezTo>
                    <a:cubicBezTo>
                      <a:pt x="69" y="2"/>
                      <a:pt x="70" y="1"/>
                      <a:pt x="71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0" name="Freeform 10006"/>
              <p:cNvSpPr>
                <a:spLocks noEditPoints="1"/>
              </p:cNvSpPr>
              <p:nvPr/>
            </p:nvSpPr>
            <p:spPr bwMode="auto">
              <a:xfrm>
                <a:off x="-163" y="3375"/>
                <a:ext cx="24" cy="21"/>
              </a:xfrm>
              <a:custGeom>
                <a:avLst/>
                <a:gdLst>
                  <a:gd name="T0" fmla="*/ 1 w 10"/>
                  <a:gd name="T1" fmla="*/ 3 h 9"/>
                  <a:gd name="T2" fmla="*/ 0 w 10"/>
                  <a:gd name="T3" fmla="*/ 4 h 9"/>
                  <a:gd name="T4" fmla="*/ 8 w 10"/>
                  <a:gd name="T5" fmla="*/ 9 h 9"/>
                  <a:gd name="T6" fmla="*/ 8 w 10"/>
                  <a:gd name="T7" fmla="*/ 8 h 9"/>
                  <a:gd name="T8" fmla="*/ 1 w 10"/>
                  <a:gd name="T9" fmla="*/ 3 h 9"/>
                  <a:gd name="T10" fmla="*/ 1 w 10"/>
                  <a:gd name="T11" fmla="*/ 2 h 9"/>
                  <a:gd name="T12" fmla="*/ 1 w 10"/>
                  <a:gd name="T13" fmla="*/ 3 h 9"/>
                  <a:gd name="T14" fmla="*/ 6 w 10"/>
                  <a:gd name="T15" fmla="*/ 6 h 9"/>
                  <a:gd name="T16" fmla="*/ 8 w 10"/>
                  <a:gd name="T17" fmla="*/ 7 h 9"/>
                  <a:gd name="T18" fmla="*/ 9 w 10"/>
                  <a:gd name="T19" fmla="*/ 7 h 9"/>
                  <a:gd name="T20" fmla="*/ 1 w 10"/>
                  <a:gd name="T21" fmla="*/ 2 h 9"/>
                  <a:gd name="T22" fmla="*/ 3 w 10"/>
                  <a:gd name="T23" fmla="*/ 0 h 9"/>
                  <a:gd name="T24" fmla="*/ 2 w 10"/>
                  <a:gd name="T25" fmla="*/ 2 h 9"/>
                  <a:gd name="T26" fmla="*/ 9 w 10"/>
                  <a:gd name="T27" fmla="*/ 6 h 9"/>
                  <a:gd name="T28" fmla="*/ 10 w 10"/>
                  <a:gd name="T29" fmla="*/ 5 h 9"/>
                  <a:gd name="T30" fmla="*/ 3 w 10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" h="9">
                    <a:moveTo>
                      <a:pt x="1" y="3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3" y="6"/>
                      <a:pt x="5" y="7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6"/>
                      <a:pt x="3" y="5"/>
                      <a:pt x="1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4"/>
                      <a:pt x="4" y="5"/>
                      <a:pt x="6" y="6"/>
                    </a:cubicBezTo>
                    <a:cubicBezTo>
                      <a:pt x="7" y="7"/>
                      <a:pt x="8" y="7"/>
                      <a:pt x="8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6" y="5"/>
                      <a:pt x="4" y="4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5" y="3"/>
                      <a:pt x="7" y="5"/>
                      <a:pt x="9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1" name="Freeform 10007"/>
              <p:cNvSpPr>
                <a:spLocks/>
              </p:cNvSpPr>
              <p:nvPr/>
            </p:nvSpPr>
            <p:spPr bwMode="auto">
              <a:xfrm>
                <a:off x="-160" y="3382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0 h 5"/>
                  <a:gd name="T4" fmla="*/ 7 w 7"/>
                  <a:gd name="T5" fmla="*/ 5 h 5"/>
                  <a:gd name="T6" fmla="*/ 7 w 7"/>
                  <a:gd name="T7" fmla="*/ 4 h 5"/>
                  <a:gd name="T8" fmla="*/ 5 w 7"/>
                  <a:gd name="T9" fmla="*/ 3 h 5"/>
                  <a:gd name="T10" fmla="*/ 0 w 7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5" y="3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6" y="4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2" name="Freeform 10008"/>
              <p:cNvSpPr>
                <a:spLocks noEditPoints="1"/>
              </p:cNvSpPr>
              <p:nvPr/>
            </p:nvSpPr>
            <p:spPr bwMode="auto">
              <a:xfrm>
                <a:off x="-118" y="3372"/>
                <a:ext cx="128" cy="24"/>
              </a:xfrm>
              <a:custGeom>
                <a:avLst/>
                <a:gdLst>
                  <a:gd name="T0" fmla="*/ 1 w 54"/>
                  <a:gd name="T1" fmla="*/ 4 h 10"/>
                  <a:gd name="T2" fmla="*/ 1 w 54"/>
                  <a:gd name="T3" fmla="*/ 4 h 10"/>
                  <a:gd name="T4" fmla="*/ 3 w 54"/>
                  <a:gd name="T5" fmla="*/ 5 h 10"/>
                  <a:gd name="T6" fmla="*/ 3 w 54"/>
                  <a:gd name="T7" fmla="*/ 5 h 10"/>
                  <a:gd name="T8" fmla="*/ 1 w 54"/>
                  <a:gd name="T9" fmla="*/ 4 h 10"/>
                  <a:gd name="T10" fmla="*/ 0 w 54"/>
                  <a:gd name="T11" fmla="*/ 6 h 10"/>
                  <a:gd name="T12" fmla="*/ 7 w 54"/>
                  <a:gd name="T13" fmla="*/ 10 h 10"/>
                  <a:gd name="T14" fmla="*/ 8 w 54"/>
                  <a:gd name="T15" fmla="*/ 8 h 10"/>
                  <a:gd name="T16" fmla="*/ 1 w 54"/>
                  <a:gd name="T17" fmla="*/ 4 h 10"/>
                  <a:gd name="T18" fmla="*/ 2 w 54"/>
                  <a:gd name="T19" fmla="*/ 1 h 10"/>
                  <a:gd name="T20" fmla="*/ 1 w 54"/>
                  <a:gd name="T21" fmla="*/ 3 h 10"/>
                  <a:gd name="T22" fmla="*/ 8 w 54"/>
                  <a:gd name="T23" fmla="*/ 8 h 10"/>
                  <a:gd name="T24" fmla="*/ 10 w 54"/>
                  <a:gd name="T25" fmla="*/ 5 h 10"/>
                  <a:gd name="T26" fmla="*/ 2 w 54"/>
                  <a:gd name="T27" fmla="*/ 1 h 10"/>
                  <a:gd name="T28" fmla="*/ 53 w 54"/>
                  <a:gd name="T29" fmla="*/ 1 h 10"/>
                  <a:gd name="T30" fmla="*/ 51 w 54"/>
                  <a:gd name="T31" fmla="*/ 4 h 10"/>
                  <a:gd name="T32" fmla="*/ 52 w 54"/>
                  <a:gd name="T33" fmla="*/ 5 h 10"/>
                  <a:gd name="T34" fmla="*/ 54 w 54"/>
                  <a:gd name="T35" fmla="*/ 1 h 10"/>
                  <a:gd name="T36" fmla="*/ 53 w 54"/>
                  <a:gd name="T37" fmla="*/ 1 h 10"/>
                  <a:gd name="T38" fmla="*/ 33 w 54"/>
                  <a:gd name="T39" fmla="*/ 0 h 10"/>
                  <a:gd name="T40" fmla="*/ 31 w 54"/>
                  <a:gd name="T41" fmla="*/ 4 h 10"/>
                  <a:gd name="T42" fmla="*/ 32 w 54"/>
                  <a:gd name="T43" fmla="*/ 4 h 10"/>
                  <a:gd name="T44" fmla="*/ 34 w 54"/>
                  <a:gd name="T45" fmla="*/ 1 h 10"/>
                  <a:gd name="T46" fmla="*/ 33 w 54"/>
                  <a:gd name="T47" fmla="*/ 0 h 10"/>
                  <a:gd name="T48" fmla="*/ 18 w 54"/>
                  <a:gd name="T49" fmla="*/ 0 h 10"/>
                  <a:gd name="T50" fmla="*/ 15 w 54"/>
                  <a:gd name="T51" fmla="*/ 5 h 10"/>
                  <a:gd name="T52" fmla="*/ 17 w 54"/>
                  <a:gd name="T53" fmla="*/ 6 h 10"/>
                  <a:gd name="T54" fmla="*/ 22 w 54"/>
                  <a:gd name="T55" fmla="*/ 9 h 10"/>
                  <a:gd name="T56" fmla="*/ 24 w 54"/>
                  <a:gd name="T57" fmla="*/ 4 h 10"/>
                  <a:gd name="T58" fmla="*/ 18 w 54"/>
                  <a:gd name="T5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4" h="10"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4" y="9"/>
                      <a:pt x="7" y="10"/>
                    </a:cubicBezTo>
                    <a:cubicBezTo>
                      <a:pt x="7" y="9"/>
                      <a:pt x="7" y="9"/>
                      <a:pt x="8" y="8"/>
                    </a:cubicBezTo>
                    <a:cubicBezTo>
                      <a:pt x="6" y="6"/>
                      <a:pt x="3" y="5"/>
                      <a:pt x="1" y="4"/>
                    </a:cubicBezTo>
                    <a:moveTo>
                      <a:pt x="2" y="1"/>
                    </a:moveTo>
                    <a:cubicBezTo>
                      <a:pt x="2" y="2"/>
                      <a:pt x="1" y="3"/>
                      <a:pt x="1" y="3"/>
                    </a:cubicBezTo>
                    <a:cubicBezTo>
                      <a:pt x="3" y="5"/>
                      <a:pt x="6" y="6"/>
                      <a:pt x="8" y="8"/>
                    </a:cubicBezTo>
                    <a:cubicBezTo>
                      <a:pt x="9" y="7"/>
                      <a:pt x="9" y="6"/>
                      <a:pt x="10" y="5"/>
                    </a:cubicBezTo>
                    <a:cubicBezTo>
                      <a:pt x="7" y="4"/>
                      <a:pt x="5" y="2"/>
                      <a:pt x="2" y="1"/>
                    </a:cubicBezTo>
                    <a:moveTo>
                      <a:pt x="53" y="1"/>
                    </a:moveTo>
                    <a:cubicBezTo>
                      <a:pt x="52" y="2"/>
                      <a:pt x="52" y="3"/>
                      <a:pt x="51" y="4"/>
                    </a:cubicBezTo>
                    <a:cubicBezTo>
                      <a:pt x="51" y="5"/>
                      <a:pt x="51" y="5"/>
                      <a:pt x="52" y="5"/>
                    </a:cubicBezTo>
                    <a:cubicBezTo>
                      <a:pt x="52" y="4"/>
                      <a:pt x="53" y="2"/>
                      <a:pt x="54" y="1"/>
                    </a:cubicBezTo>
                    <a:cubicBezTo>
                      <a:pt x="53" y="1"/>
                      <a:pt x="53" y="1"/>
                      <a:pt x="53" y="1"/>
                    </a:cubicBezTo>
                    <a:moveTo>
                      <a:pt x="33" y="0"/>
                    </a:moveTo>
                    <a:cubicBezTo>
                      <a:pt x="33" y="1"/>
                      <a:pt x="32" y="3"/>
                      <a:pt x="31" y="4"/>
                    </a:cubicBezTo>
                    <a:cubicBezTo>
                      <a:pt x="31" y="4"/>
                      <a:pt x="32" y="4"/>
                      <a:pt x="32" y="4"/>
                    </a:cubicBezTo>
                    <a:cubicBezTo>
                      <a:pt x="32" y="3"/>
                      <a:pt x="33" y="2"/>
                      <a:pt x="34" y="1"/>
                    </a:cubicBezTo>
                    <a:cubicBezTo>
                      <a:pt x="34" y="1"/>
                      <a:pt x="33" y="0"/>
                      <a:pt x="33" y="0"/>
                    </a:cubicBezTo>
                    <a:moveTo>
                      <a:pt x="18" y="0"/>
                    </a:moveTo>
                    <a:cubicBezTo>
                      <a:pt x="17" y="2"/>
                      <a:pt x="16" y="3"/>
                      <a:pt x="15" y="5"/>
                    </a:cubicBezTo>
                    <a:cubicBezTo>
                      <a:pt x="16" y="5"/>
                      <a:pt x="16" y="5"/>
                      <a:pt x="17" y="6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3" y="7"/>
                      <a:pt x="23" y="6"/>
                      <a:pt x="24" y="4"/>
                    </a:cubicBezTo>
                    <a:cubicBezTo>
                      <a:pt x="22" y="3"/>
                      <a:pt x="20" y="2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3" name="Freeform 10009"/>
              <p:cNvSpPr>
                <a:spLocks/>
              </p:cNvSpPr>
              <p:nvPr/>
            </p:nvSpPr>
            <p:spPr bwMode="auto">
              <a:xfrm>
                <a:off x="-115" y="3382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4" name="Freeform 10010"/>
              <p:cNvSpPr>
                <a:spLocks/>
              </p:cNvSpPr>
              <p:nvPr/>
            </p:nvSpPr>
            <p:spPr bwMode="auto">
              <a:xfrm>
                <a:off x="-115" y="3379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1 h 5"/>
                  <a:gd name="T4" fmla="*/ 7 w 7"/>
                  <a:gd name="T5" fmla="*/ 5 h 5"/>
                  <a:gd name="T6" fmla="*/ 7 w 7"/>
                  <a:gd name="T7" fmla="*/ 5 h 5"/>
                  <a:gd name="T8" fmla="*/ 0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5" y="3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3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5" name="Freeform 10011"/>
              <p:cNvSpPr>
                <a:spLocks noEditPoints="1"/>
              </p:cNvSpPr>
              <p:nvPr/>
            </p:nvSpPr>
            <p:spPr bwMode="auto">
              <a:xfrm>
                <a:off x="-40" y="3375"/>
                <a:ext cx="104" cy="21"/>
              </a:xfrm>
              <a:custGeom>
                <a:avLst/>
                <a:gdLst>
                  <a:gd name="T0" fmla="*/ 35 w 44"/>
                  <a:gd name="T1" fmla="*/ 4 h 9"/>
                  <a:gd name="T2" fmla="*/ 34 w 44"/>
                  <a:gd name="T3" fmla="*/ 5 h 9"/>
                  <a:gd name="T4" fmla="*/ 40 w 44"/>
                  <a:gd name="T5" fmla="*/ 9 h 9"/>
                  <a:gd name="T6" fmla="*/ 41 w 44"/>
                  <a:gd name="T7" fmla="*/ 9 h 9"/>
                  <a:gd name="T8" fmla="*/ 42 w 44"/>
                  <a:gd name="T9" fmla="*/ 8 h 9"/>
                  <a:gd name="T10" fmla="*/ 35 w 44"/>
                  <a:gd name="T11" fmla="*/ 4 h 9"/>
                  <a:gd name="T12" fmla="*/ 37 w 44"/>
                  <a:gd name="T13" fmla="*/ 0 h 9"/>
                  <a:gd name="T14" fmla="*/ 35 w 44"/>
                  <a:gd name="T15" fmla="*/ 4 h 9"/>
                  <a:gd name="T16" fmla="*/ 35 w 44"/>
                  <a:gd name="T17" fmla="*/ 4 h 9"/>
                  <a:gd name="T18" fmla="*/ 42 w 44"/>
                  <a:gd name="T19" fmla="*/ 8 h 9"/>
                  <a:gd name="T20" fmla="*/ 44 w 44"/>
                  <a:gd name="T21" fmla="*/ 3 h 9"/>
                  <a:gd name="T22" fmla="*/ 43 w 44"/>
                  <a:gd name="T23" fmla="*/ 2 h 9"/>
                  <a:gd name="T24" fmla="*/ 37 w 44"/>
                  <a:gd name="T25" fmla="*/ 0 h 9"/>
                  <a:gd name="T26" fmla="*/ 2 w 44"/>
                  <a:gd name="T27" fmla="*/ 0 h 9"/>
                  <a:gd name="T28" fmla="*/ 0 w 44"/>
                  <a:gd name="T29" fmla="*/ 4 h 9"/>
                  <a:gd name="T30" fmla="*/ 4 w 44"/>
                  <a:gd name="T31" fmla="*/ 6 h 9"/>
                  <a:gd name="T32" fmla="*/ 6 w 44"/>
                  <a:gd name="T33" fmla="*/ 3 h 9"/>
                  <a:gd name="T34" fmla="*/ 2 w 44"/>
                  <a:gd name="T3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9">
                    <a:moveTo>
                      <a:pt x="35" y="4"/>
                    </a:moveTo>
                    <a:cubicBezTo>
                      <a:pt x="35" y="4"/>
                      <a:pt x="34" y="5"/>
                      <a:pt x="34" y="5"/>
                    </a:cubicBezTo>
                    <a:cubicBezTo>
                      <a:pt x="36" y="6"/>
                      <a:pt x="38" y="8"/>
                      <a:pt x="40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39" y="6"/>
                      <a:pt x="37" y="5"/>
                      <a:pt x="35" y="4"/>
                    </a:cubicBezTo>
                    <a:moveTo>
                      <a:pt x="37" y="0"/>
                    </a:moveTo>
                    <a:cubicBezTo>
                      <a:pt x="37" y="1"/>
                      <a:pt x="36" y="2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4" y="3"/>
                      <a:pt x="43" y="2"/>
                      <a:pt x="43" y="2"/>
                    </a:cubicBezTo>
                    <a:cubicBezTo>
                      <a:pt x="41" y="2"/>
                      <a:pt x="39" y="1"/>
                      <a:pt x="37" y="0"/>
                    </a:cubicBezTo>
                    <a:moveTo>
                      <a:pt x="2" y="0"/>
                    </a:moveTo>
                    <a:cubicBezTo>
                      <a:pt x="1" y="1"/>
                      <a:pt x="0" y="2"/>
                      <a:pt x="0" y="4"/>
                    </a:cubicBezTo>
                    <a:cubicBezTo>
                      <a:pt x="1" y="4"/>
                      <a:pt x="3" y="5"/>
                      <a:pt x="4" y="6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5" y="2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6" name="Freeform 10012"/>
              <p:cNvSpPr>
                <a:spLocks/>
              </p:cNvSpPr>
              <p:nvPr/>
            </p:nvSpPr>
            <p:spPr bwMode="auto">
              <a:xfrm>
                <a:off x="43" y="3384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7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  <a:gd name="T10" fmla="*/ 0 w 7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7" name="Freeform 10013"/>
              <p:cNvSpPr>
                <a:spLocks noEditPoints="1"/>
              </p:cNvSpPr>
              <p:nvPr/>
            </p:nvSpPr>
            <p:spPr bwMode="auto">
              <a:xfrm>
                <a:off x="-59" y="3377"/>
                <a:ext cx="78" cy="12"/>
              </a:xfrm>
              <a:custGeom>
                <a:avLst/>
                <a:gdLst>
                  <a:gd name="T0" fmla="*/ 1 w 33"/>
                  <a:gd name="T1" fmla="*/ 1 h 5"/>
                  <a:gd name="T2" fmla="*/ 0 w 33"/>
                  <a:gd name="T3" fmla="*/ 1 h 5"/>
                  <a:gd name="T4" fmla="*/ 5 w 33"/>
                  <a:gd name="T5" fmla="*/ 4 h 5"/>
                  <a:gd name="T6" fmla="*/ 5 w 33"/>
                  <a:gd name="T7" fmla="*/ 3 h 5"/>
                  <a:gd name="T8" fmla="*/ 1 w 33"/>
                  <a:gd name="T9" fmla="*/ 1 h 5"/>
                  <a:gd name="T10" fmla="*/ 5 w 33"/>
                  <a:gd name="T11" fmla="*/ 3 h 5"/>
                  <a:gd name="T12" fmla="*/ 5 w 33"/>
                  <a:gd name="T13" fmla="*/ 3 h 5"/>
                  <a:gd name="T14" fmla="*/ 1 w 33"/>
                  <a:gd name="T15" fmla="*/ 1 h 5"/>
                  <a:gd name="T16" fmla="*/ 31 w 33"/>
                  <a:gd name="T17" fmla="*/ 0 h 5"/>
                  <a:gd name="T18" fmla="*/ 28 w 33"/>
                  <a:gd name="T19" fmla="*/ 4 h 5"/>
                  <a:gd name="T20" fmla="*/ 30 w 33"/>
                  <a:gd name="T21" fmla="*/ 5 h 5"/>
                  <a:gd name="T22" fmla="*/ 33 w 33"/>
                  <a:gd name="T23" fmla="*/ 1 h 5"/>
                  <a:gd name="T24" fmla="*/ 31 w 33"/>
                  <a:gd name="T2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5"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2"/>
                      <a:pt x="1" y="1"/>
                      <a:pt x="1" y="1"/>
                    </a:cubicBezTo>
                    <a:cubicBezTo>
                      <a:pt x="1" y="1"/>
                      <a:pt x="2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1"/>
                    </a:cubicBezTo>
                    <a:moveTo>
                      <a:pt x="31" y="0"/>
                    </a:moveTo>
                    <a:cubicBezTo>
                      <a:pt x="30" y="1"/>
                      <a:pt x="29" y="3"/>
                      <a:pt x="28" y="4"/>
                    </a:cubicBezTo>
                    <a:cubicBezTo>
                      <a:pt x="29" y="4"/>
                      <a:pt x="30" y="5"/>
                      <a:pt x="30" y="5"/>
                    </a:cubicBezTo>
                    <a:cubicBezTo>
                      <a:pt x="31" y="4"/>
                      <a:pt x="32" y="3"/>
                      <a:pt x="33" y="1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8" name="Freeform 10014"/>
              <p:cNvSpPr>
                <a:spLocks/>
              </p:cNvSpPr>
              <p:nvPr/>
            </p:nvSpPr>
            <p:spPr bwMode="auto">
              <a:xfrm>
                <a:off x="-56" y="3379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2 h 2"/>
                  <a:gd name="T4" fmla="*/ 4 w 4"/>
                  <a:gd name="T5" fmla="*/ 2 h 2"/>
                  <a:gd name="T6" fmla="*/ 0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1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" name="Freeform 10015"/>
              <p:cNvSpPr>
                <a:spLocks noEditPoints="1"/>
              </p:cNvSpPr>
              <p:nvPr/>
            </p:nvSpPr>
            <p:spPr bwMode="auto">
              <a:xfrm>
                <a:off x="-92" y="3379"/>
                <a:ext cx="47" cy="22"/>
              </a:xfrm>
              <a:custGeom>
                <a:avLst/>
                <a:gdLst>
                  <a:gd name="T0" fmla="*/ 19 w 20"/>
                  <a:gd name="T1" fmla="*/ 3 h 9"/>
                  <a:gd name="T2" fmla="*/ 19 w 20"/>
                  <a:gd name="T3" fmla="*/ 3 h 9"/>
                  <a:gd name="T4" fmla="*/ 20 w 20"/>
                  <a:gd name="T5" fmla="*/ 3 h 9"/>
                  <a:gd name="T6" fmla="*/ 20 w 20"/>
                  <a:gd name="T7" fmla="*/ 3 h 9"/>
                  <a:gd name="T8" fmla="*/ 19 w 20"/>
                  <a:gd name="T9" fmla="*/ 3 h 9"/>
                  <a:gd name="T10" fmla="*/ 20 w 20"/>
                  <a:gd name="T11" fmla="*/ 2 h 9"/>
                  <a:gd name="T12" fmla="*/ 19 w 20"/>
                  <a:gd name="T13" fmla="*/ 2 h 9"/>
                  <a:gd name="T14" fmla="*/ 20 w 20"/>
                  <a:gd name="T15" fmla="*/ 3 h 9"/>
                  <a:gd name="T16" fmla="*/ 20 w 20"/>
                  <a:gd name="T17" fmla="*/ 2 h 9"/>
                  <a:gd name="T18" fmla="*/ 20 w 20"/>
                  <a:gd name="T19" fmla="*/ 2 h 9"/>
                  <a:gd name="T20" fmla="*/ 4 w 20"/>
                  <a:gd name="T21" fmla="*/ 2 h 9"/>
                  <a:gd name="T22" fmla="*/ 3 w 20"/>
                  <a:gd name="T23" fmla="*/ 4 h 9"/>
                  <a:gd name="T24" fmla="*/ 9 w 20"/>
                  <a:gd name="T25" fmla="*/ 8 h 9"/>
                  <a:gd name="T26" fmla="*/ 10 w 20"/>
                  <a:gd name="T27" fmla="*/ 6 h 9"/>
                  <a:gd name="T28" fmla="*/ 4 w 20"/>
                  <a:gd name="T29" fmla="*/ 2 h 9"/>
                  <a:gd name="T30" fmla="*/ 14 w 20"/>
                  <a:gd name="T31" fmla="*/ 1 h 9"/>
                  <a:gd name="T32" fmla="*/ 11 w 20"/>
                  <a:gd name="T33" fmla="*/ 6 h 9"/>
                  <a:gd name="T34" fmla="*/ 15 w 20"/>
                  <a:gd name="T35" fmla="*/ 9 h 9"/>
                  <a:gd name="T36" fmla="*/ 18 w 20"/>
                  <a:gd name="T37" fmla="*/ 4 h 9"/>
                  <a:gd name="T38" fmla="*/ 14 w 20"/>
                  <a:gd name="T39" fmla="*/ 1 h 9"/>
                  <a:gd name="T40" fmla="*/ 1 w 20"/>
                  <a:gd name="T41" fmla="*/ 0 h 9"/>
                  <a:gd name="T42" fmla="*/ 0 w 20"/>
                  <a:gd name="T43" fmla="*/ 2 h 9"/>
                  <a:gd name="T44" fmla="*/ 1 w 20"/>
                  <a:gd name="T45" fmla="*/ 2 h 9"/>
                  <a:gd name="T46" fmla="*/ 2 w 20"/>
                  <a:gd name="T47" fmla="*/ 1 h 9"/>
                  <a:gd name="T48" fmla="*/ 1 w 20"/>
                  <a:gd name="T4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9">
                    <a:moveTo>
                      <a:pt x="19" y="3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19" y="3"/>
                      <a:pt x="19" y="3"/>
                    </a:cubicBezTo>
                    <a:moveTo>
                      <a:pt x="20" y="2"/>
                    </a:moveTo>
                    <a:cubicBezTo>
                      <a:pt x="19" y="2"/>
                      <a:pt x="19" y="2"/>
                      <a:pt x="19" y="2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moveTo>
                      <a:pt x="4" y="2"/>
                    </a:moveTo>
                    <a:cubicBezTo>
                      <a:pt x="4" y="3"/>
                      <a:pt x="3" y="3"/>
                      <a:pt x="3" y="4"/>
                    </a:cubicBezTo>
                    <a:cubicBezTo>
                      <a:pt x="6" y="5"/>
                      <a:pt x="8" y="6"/>
                      <a:pt x="9" y="8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8" y="5"/>
                      <a:pt x="6" y="3"/>
                      <a:pt x="4" y="2"/>
                    </a:cubicBezTo>
                    <a:moveTo>
                      <a:pt x="14" y="1"/>
                    </a:moveTo>
                    <a:cubicBezTo>
                      <a:pt x="13" y="3"/>
                      <a:pt x="12" y="4"/>
                      <a:pt x="11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6" y="7"/>
                      <a:pt x="17" y="5"/>
                      <a:pt x="18" y="4"/>
                    </a:cubicBezTo>
                    <a:cubicBezTo>
                      <a:pt x="17" y="3"/>
                      <a:pt x="15" y="2"/>
                      <a:pt x="14" y="1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0" name="Freeform 10016"/>
              <p:cNvSpPr>
                <a:spLocks/>
              </p:cNvSpPr>
              <p:nvPr/>
            </p:nvSpPr>
            <p:spPr bwMode="auto">
              <a:xfrm>
                <a:off x="-47" y="338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" name="Freeform 10017"/>
              <p:cNvSpPr>
                <a:spLocks noEditPoints="1"/>
              </p:cNvSpPr>
              <p:nvPr/>
            </p:nvSpPr>
            <p:spPr bwMode="auto">
              <a:xfrm>
                <a:off x="-99" y="3387"/>
                <a:ext cx="10" cy="11"/>
              </a:xfrm>
              <a:custGeom>
                <a:avLst/>
                <a:gdLst>
                  <a:gd name="T0" fmla="*/ 1 w 4"/>
                  <a:gd name="T1" fmla="*/ 2 h 5"/>
                  <a:gd name="T2" fmla="*/ 0 w 4"/>
                  <a:gd name="T3" fmla="*/ 5 h 5"/>
                  <a:gd name="T4" fmla="*/ 1 w 4"/>
                  <a:gd name="T5" fmla="*/ 5 h 5"/>
                  <a:gd name="T6" fmla="*/ 2 w 4"/>
                  <a:gd name="T7" fmla="*/ 3 h 5"/>
                  <a:gd name="T8" fmla="*/ 1 w 4"/>
                  <a:gd name="T9" fmla="*/ 2 h 5"/>
                  <a:gd name="T10" fmla="*/ 3 w 4"/>
                  <a:gd name="T11" fmla="*/ 0 h 5"/>
                  <a:gd name="T12" fmla="*/ 1 w 4"/>
                  <a:gd name="T13" fmla="*/ 2 h 5"/>
                  <a:gd name="T14" fmla="*/ 2 w 4"/>
                  <a:gd name="T15" fmla="*/ 3 h 5"/>
                  <a:gd name="T16" fmla="*/ 4 w 4"/>
                  <a:gd name="T17" fmla="*/ 0 h 5"/>
                  <a:gd name="T18" fmla="*/ 3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1" y="2"/>
                    </a:moveTo>
                    <a:cubicBezTo>
                      <a:pt x="0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4"/>
                      <a:pt x="1" y="4"/>
                      <a:pt x="2" y="3"/>
                    </a:cubicBezTo>
                    <a:cubicBezTo>
                      <a:pt x="2" y="3"/>
                      <a:pt x="1" y="3"/>
                      <a:pt x="1" y="2"/>
                    </a:cubicBezTo>
                    <a:moveTo>
                      <a:pt x="3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2" name="Freeform 10018"/>
              <p:cNvSpPr>
                <a:spLocks/>
              </p:cNvSpPr>
              <p:nvPr/>
            </p:nvSpPr>
            <p:spPr bwMode="auto">
              <a:xfrm>
                <a:off x="-97" y="3391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3" name="Freeform 10019"/>
              <p:cNvSpPr>
                <a:spLocks noEditPoints="1"/>
              </p:cNvSpPr>
              <p:nvPr/>
            </p:nvSpPr>
            <p:spPr bwMode="auto">
              <a:xfrm>
                <a:off x="-45" y="3387"/>
                <a:ext cx="15" cy="7"/>
              </a:xfrm>
              <a:custGeom>
                <a:avLst/>
                <a:gdLst>
                  <a:gd name="T0" fmla="*/ 1 w 6"/>
                  <a:gd name="T1" fmla="*/ 0 h 3"/>
                  <a:gd name="T2" fmla="*/ 0 w 6"/>
                  <a:gd name="T3" fmla="*/ 0 h 3"/>
                  <a:gd name="T4" fmla="*/ 5 w 6"/>
                  <a:gd name="T5" fmla="*/ 3 h 3"/>
                  <a:gd name="T6" fmla="*/ 5 w 6"/>
                  <a:gd name="T7" fmla="*/ 3 h 3"/>
                  <a:gd name="T8" fmla="*/ 1 w 6"/>
                  <a:gd name="T9" fmla="*/ 0 h 3"/>
                  <a:gd name="T10" fmla="*/ 1 w 6"/>
                  <a:gd name="T11" fmla="*/ 0 h 3"/>
                  <a:gd name="T12" fmla="*/ 1 w 6"/>
                  <a:gd name="T13" fmla="*/ 0 h 3"/>
                  <a:gd name="T14" fmla="*/ 6 w 6"/>
                  <a:gd name="T15" fmla="*/ 3 h 3"/>
                  <a:gd name="T16" fmla="*/ 6 w 6"/>
                  <a:gd name="T17" fmla="*/ 3 h 3"/>
                  <a:gd name="T18" fmla="*/ 1 w 6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3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4" name="Freeform 10020"/>
              <p:cNvSpPr>
                <a:spLocks/>
              </p:cNvSpPr>
              <p:nvPr/>
            </p:nvSpPr>
            <p:spPr bwMode="auto">
              <a:xfrm>
                <a:off x="-42" y="338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4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5" name="Freeform 10021"/>
              <p:cNvSpPr>
                <a:spLocks noEditPoints="1"/>
              </p:cNvSpPr>
              <p:nvPr/>
            </p:nvSpPr>
            <p:spPr bwMode="auto">
              <a:xfrm>
                <a:off x="-123" y="3387"/>
                <a:ext cx="156" cy="23"/>
              </a:xfrm>
              <a:custGeom>
                <a:avLst/>
                <a:gdLst>
                  <a:gd name="T0" fmla="*/ 14 w 66"/>
                  <a:gd name="T1" fmla="*/ 4 h 10"/>
                  <a:gd name="T2" fmla="*/ 13 w 66"/>
                  <a:gd name="T3" fmla="*/ 6 h 10"/>
                  <a:gd name="T4" fmla="*/ 19 w 66"/>
                  <a:gd name="T5" fmla="*/ 10 h 10"/>
                  <a:gd name="T6" fmla="*/ 20 w 66"/>
                  <a:gd name="T7" fmla="*/ 8 h 10"/>
                  <a:gd name="T8" fmla="*/ 14 w 66"/>
                  <a:gd name="T9" fmla="*/ 4 h 10"/>
                  <a:gd name="T10" fmla="*/ 16 w 66"/>
                  <a:gd name="T11" fmla="*/ 1 h 10"/>
                  <a:gd name="T12" fmla="*/ 14 w 66"/>
                  <a:gd name="T13" fmla="*/ 4 h 10"/>
                  <a:gd name="T14" fmla="*/ 21 w 66"/>
                  <a:gd name="T15" fmla="*/ 8 h 10"/>
                  <a:gd name="T16" fmla="*/ 22 w 66"/>
                  <a:gd name="T17" fmla="*/ 5 h 10"/>
                  <a:gd name="T18" fmla="*/ 16 w 66"/>
                  <a:gd name="T19" fmla="*/ 1 h 10"/>
                  <a:gd name="T20" fmla="*/ 46 w 66"/>
                  <a:gd name="T21" fmla="*/ 1 h 10"/>
                  <a:gd name="T22" fmla="*/ 44 w 66"/>
                  <a:gd name="T23" fmla="*/ 4 h 10"/>
                  <a:gd name="T24" fmla="*/ 45 w 66"/>
                  <a:gd name="T25" fmla="*/ 4 h 10"/>
                  <a:gd name="T26" fmla="*/ 47 w 66"/>
                  <a:gd name="T27" fmla="*/ 1 h 10"/>
                  <a:gd name="T28" fmla="*/ 46 w 66"/>
                  <a:gd name="T29" fmla="*/ 1 h 10"/>
                  <a:gd name="T30" fmla="*/ 31 w 66"/>
                  <a:gd name="T31" fmla="*/ 1 h 10"/>
                  <a:gd name="T32" fmla="*/ 29 w 66"/>
                  <a:gd name="T33" fmla="*/ 6 h 10"/>
                  <a:gd name="T34" fmla="*/ 29 w 66"/>
                  <a:gd name="T35" fmla="*/ 6 h 10"/>
                  <a:gd name="T36" fmla="*/ 32 w 66"/>
                  <a:gd name="T37" fmla="*/ 1 h 10"/>
                  <a:gd name="T38" fmla="*/ 31 w 66"/>
                  <a:gd name="T39" fmla="*/ 1 h 10"/>
                  <a:gd name="T40" fmla="*/ 1 w 66"/>
                  <a:gd name="T41" fmla="*/ 0 h 10"/>
                  <a:gd name="T42" fmla="*/ 0 w 66"/>
                  <a:gd name="T43" fmla="*/ 2 h 10"/>
                  <a:gd name="T44" fmla="*/ 7 w 66"/>
                  <a:gd name="T45" fmla="*/ 7 h 10"/>
                  <a:gd name="T46" fmla="*/ 8 w 66"/>
                  <a:gd name="T47" fmla="*/ 4 h 10"/>
                  <a:gd name="T48" fmla="*/ 1 w 66"/>
                  <a:gd name="T49" fmla="*/ 0 h 10"/>
                  <a:gd name="T50" fmla="*/ 64 w 66"/>
                  <a:gd name="T51" fmla="*/ 0 h 10"/>
                  <a:gd name="T52" fmla="*/ 62 w 66"/>
                  <a:gd name="T53" fmla="*/ 3 h 10"/>
                  <a:gd name="T54" fmla="*/ 64 w 66"/>
                  <a:gd name="T55" fmla="*/ 5 h 10"/>
                  <a:gd name="T56" fmla="*/ 66 w 66"/>
                  <a:gd name="T57" fmla="*/ 1 h 10"/>
                  <a:gd name="T58" fmla="*/ 64 w 66"/>
                  <a:gd name="T5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6" h="10">
                    <a:moveTo>
                      <a:pt x="14" y="4"/>
                    </a:moveTo>
                    <a:cubicBezTo>
                      <a:pt x="14" y="5"/>
                      <a:pt x="13" y="6"/>
                      <a:pt x="13" y="6"/>
                    </a:cubicBezTo>
                    <a:cubicBezTo>
                      <a:pt x="14" y="7"/>
                      <a:pt x="17" y="8"/>
                      <a:pt x="19" y="10"/>
                    </a:cubicBezTo>
                    <a:cubicBezTo>
                      <a:pt x="20" y="9"/>
                      <a:pt x="20" y="9"/>
                      <a:pt x="20" y="8"/>
                    </a:cubicBezTo>
                    <a:cubicBezTo>
                      <a:pt x="18" y="7"/>
                      <a:pt x="16" y="6"/>
                      <a:pt x="14" y="4"/>
                    </a:cubicBezTo>
                    <a:moveTo>
                      <a:pt x="16" y="1"/>
                    </a:moveTo>
                    <a:cubicBezTo>
                      <a:pt x="15" y="2"/>
                      <a:pt x="15" y="3"/>
                      <a:pt x="14" y="4"/>
                    </a:cubicBezTo>
                    <a:cubicBezTo>
                      <a:pt x="16" y="5"/>
                      <a:pt x="18" y="7"/>
                      <a:pt x="21" y="8"/>
                    </a:cubicBezTo>
                    <a:cubicBezTo>
                      <a:pt x="21" y="7"/>
                      <a:pt x="22" y="6"/>
                      <a:pt x="22" y="5"/>
                    </a:cubicBezTo>
                    <a:cubicBezTo>
                      <a:pt x="20" y="4"/>
                      <a:pt x="18" y="3"/>
                      <a:pt x="16" y="1"/>
                    </a:cubicBezTo>
                    <a:moveTo>
                      <a:pt x="46" y="1"/>
                    </a:moveTo>
                    <a:cubicBezTo>
                      <a:pt x="45" y="2"/>
                      <a:pt x="45" y="3"/>
                      <a:pt x="44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6" y="3"/>
                      <a:pt x="46" y="2"/>
                      <a:pt x="47" y="1"/>
                    </a:cubicBezTo>
                    <a:cubicBezTo>
                      <a:pt x="46" y="1"/>
                      <a:pt x="46" y="1"/>
                      <a:pt x="46" y="1"/>
                    </a:cubicBezTo>
                    <a:moveTo>
                      <a:pt x="31" y="1"/>
                    </a:moveTo>
                    <a:cubicBezTo>
                      <a:pt x="31" y="3"/>
                      <a:pt x="30" y="4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4"/>
                      <a:pt x="31" y="3"/>
                      <a:pt x="32" y="1"/>
                    </a:cubicBezTo>
                    <a:cubicBezTo>
                      <a:pt x="32" y="1"/>
                      <a:pt x="32" y="1"/>
                      <a:pt x="31" y="1"/>
                    </a:cubicBezTo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2" y="4"/>
                      <a:pt x="5" y="5"/>
                      <a:pt x="7" y="7"/>
                    </a:cubicBezTo>
                    <a:cubicBezTo>
                      <a:pt x="7" y="6"/>
                      <a:pt x="8" y="5"/>
                      <a:pt x="8" y="4"/>
                    </a:cubicBezTo>
                    <a:cubicBezTo>
                      <a:pt x="6" y="3"/>
                      <a:pt x="4" y="2"/>
                      <a:pt x="1" y="0"/>
                    </a:cubicBezTo>
                    <a:moveTo>
                      <a:pt x="64" y="0"/>
                    </a:moveTo>
                    <a:cubicBezTo>
                      <a:pt x="63" y="1"/>
                      <a:pt x="63" y="2"/>
                      <a:pt x="62" y="3"/>
                    </a:cubicBezTo>
                    <a:cubicBezTo>
                      <a:pt x="63" y="4"/>
                      <a:pt x="63" y="4"/>
                      <a:pt x="64" y="5"/>
                    </a:cubicBezTo>
                    <a:cubicBezTo>
                      <a:pt x="66" y="1"/>
                      <a:pt x="66" y="1"/>
                      <a:pt x="66" y="1"/>
                    </a:cubicBezTo>
                    <a:cubicBezTo>
                      <a:pt x="64" y="0"/>
                      <a:pt x="64" y="0"/>
                      <a:pt x="6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6" name="Freeform 10022"/>
              <p:cNvSpPr>
                <a:spLocks/>
              </p:cNvSpPr>
              <p:nvPr/>
            </p:nvSpPr>
            <p:spPr bwMode="auto">
              <a:xfrm>
                <a:off x="-89" y="3396"/>
                <a:ext cx="16" cy="9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6 w 7"/>
                  <a:gd name="T5" fmla="*/ 4 h 4"/>
                  <a:gd name="T6" fmla="*/ 7 w 7"/>
                  <a:gd name="T7" fmla="*/ 4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7" y="4"/>
                    </a:cubicBezTo>
                    <a:cubicBezTo>
                      <a:pt x="4" y="3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7" name="Freeform 10023"/>
              <p:cNvSpPr>
                <a:spLocks noEditPoints="1"/>
              </p:cNvSpPr>
              <p:nvPr/>
            </p:nvSpPr>
            <p:spPr bwMode="auto">
              <a:xfrm>
                <a:off x="-130" y="3391"/>
                <a:ext cx="185" cy="24"/>
              </a:xfrm>
              <a:custGeom>
                <a:avLst/>
                <a:gdLst>
                  <a:gd name="T0" fmla="*/ 0 w 78"/>
                  <a:gd name="T1" fmla="*/ 6 h 10"/>
                  <a:gd name="T2" fmla="*/ 0 w 78"/>
                  <a:gd name="T3" fmla="*/ 6 h 10"/>
                  <a:gd name="T4" fmla="*/ 7 w 78"/>
                  <a:gd name="T5" fmla="*/ 10 h 10"/>
                  <a:gd name="T6" fmla="*/ 7 w 78"/>
                  <a:gd name="T7" fmla="*/ 10 h 10"/>
                  <a:gd name="T8" fmla="*/ 0 w 78"/>
                  <a:gd name="T9" fmla="*/ 6 h 10"/>
                  <a:gd name="T10" fmla="*/ 2 w 78"/>
                  <a:gd name="T11" fmla="*/ 3 h 10"/>
                  <a:gd name="T12" fmla="*/ 1 w 78"/>
                  <a:gd name="T13" fmla="*/ 4 h 10"/>
                  <a:gd name="T14" fmla="*/ 8 w 78"/>
                  <a:gd name="T15" fmla="*/ 8 h 10"/>
                  <a:gd name="T16" fmla="*/ 9 w 78"/>
                  <a:gd name="T17" fmla="*/ 7 h 10"/>
                  <a:gd name="T18" fmla="*/ 2 w 78"/>
                  <a:gd name="T19" fmla="*/ 3 h 10"/>
                  <a:gd name="T20" fmla="*/ 3 w 78"/>
                  <a:gd name="T21" fmla="*/ 1 h 10"/>
                  <a:gd name="T22" fmla="*/ 2 w 78"/>
                  <a:gd name="T23" fmla="*/ 1 h 10"/>
                  <a:gd name="T24" fmla="*/ 9 w 78"/>
                  <a:gd name="T25" fmla="*/ 6 h 10"/>
                  <a:gd name="T26" fmla="*/ 10 w 78"/>
                  <a:gd name="T27" fmla="*/ 5 h 10"/>
                  <a:gd name="T28" fmla="*/ 3 w 78"/>
                  <a:gd name="T29" fmla="*/ 1 h 10"/>
                  <a:gd name="T30" fmla="*/ 52 w 78"/>
                  <a:gd name="T31" fmla="*/ 1 h 10"/>
                  <a:gd name="T32" fmla="*/ 50 w 78"/>
                  <a:gd name="T33" fmla="*/ 4 h 10"/>
                  <a:gd name="T34" fmla="*/ 51 w 78"/>
                  <a:gd name="T35" fmla="*/ 4 h 10"/>
                  <a:gd name="T36" fmla="*/ 53 w 78"/>
                  <a:gd name="T37" fmla="*/ 1 h 10"/>
                  <a:gd name="T38" fmla="*/ 52 w 78"/>
                  <a:gd name="T39" fmla="*/ 1 h 10"/>
                  <a:gd name="T40" fmla="*/ 51 w 78"/>
                  <a:gd name="T41" fmla="*/ 0 h 10"/>
                  <a:gd name="T42" fmla="*/ 49 w 78"/>
                  <a:gd name="T43" fmla="*/ 3 h 10"/>
                  <a:gd name="T44" fmla="*/ 50 w 78"/>
                  <a:gd name="T45" fmla="*/ 3 h 10"/>
                  <a:gd name="T46" fmla="*/ 51 w 78"/>
                  <a:gd name="T47" fmla="*/ 0 h 10"/>
                  <a:gd name="T48" fmla="*/ 51 w 78"/>
                  <a:gd name="T49" fmla="*/ 0 h 10"/>
                  <a:gd name="T50" fmla="*/ 70 w 78"/>
                  <a:gd name="T51" fmla="*/ 0 h 10"/>
                  <a:gd name="T52" fmla="*/ 68 w 78"/>
                  <a:gd name="T53" fmla="*/ 3 h 10"/>
                  <a:gd name="T54" fmla="*/ 74 w 78"/>
                  <a:gd name="T55" fmla="*/ 6 h 10"/>
                  <a:gd name="T56" fmla="*/ 76 w 78"/>
                  <a:gd name="T57" fmla="*/ 7 h 10"/>
                  <a:gd name="T58" fmla="*/ 77 w 78"/>
                  <a:gd name="T59" fmla="*/ 5 h 10"/>
                  <a:gd name="T60" fmla="*/ 78 w 78"/>
                  <a:gd name="T61" fmla="*/ 5 h 10"/>
                  <a:gd name="T62" fmla="*/ 72 w 78"/>
                  <a:gd name="T63" fmla="*/ 1 h 10"/>
                  <a:gd name="T64" fmla="*/ 70 w 78"/>
                  <a:gd name="T65" fmla="*/ 0 h 10"/>
                  <a:gd name="T66" fmla="*/ 36 w 78"/>
                  <a:gd name="T67" fmla="*/ 0 h 10"/>
                  <a:gd name="T68" fmla="*/ 33 w 78"/>
                  <a:gd name="T69" fmla="*/ 4 h 10"/>
                  <a:gd name="T70" fmla="*/ 38 w 78"/>
                  <a:gd name="T71" fmla="*/ 7 h 10"/>
                  <a:gd name="T72" fmla="*/ 41 w 78"/>
                  <a:gd name="T73" fmla="*/ 2 h 10"/>
                  <a:gd name="T74" fmla="*/ 36 w 78"/>
                  <a:gd name="T7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8" h="10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2" y="7"/>
                      <a:pt x="4" y="9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8"/>
                      <a:pt x="2" y="7"/>
                      <a:pt x="0" y="6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3" y="5"/>
                      <a:pt x="6" y="6"/>
                      <a:pt x="8" y="8"/>
                    </a:cubicBezTo>
                    <a:cubicBezTo>
                      <a:pt x="8" y="7"/>
                      <a:pt x="8" y="7"/>
                      <a:pt x="9" y="7"/>
                    </a:cubicBezTo>
                    <a:cubicBezTo>
                      <a:pt x="6" y="5"/>
                      <a:pt x="4" y="4"/>
                      <a:pt x="2" y="3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10" y="5"/>
                      <a:pt x="10" y="5"/>
                    </a:cubicBezTo>
                    <a:cubicBezTo>
                      <a:pt x="7" y="4"/>
                      <a:pt x="5" y="2"/>
                      <a:pt x="3" y="1"/>
                    </a:cubicBezTo>
                    <a:moveTo>
                      <a:pt x="52" y="1"/>
                    </a:moveTo>
                    <a:cubicBezTo>
                      <a:pt x="51" y="2"/>
                      <a:pt x="51" y="3"/>
                      <a:pt x="50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2" y="1"/>
                      <a:pt x="52" y="1"/>
                    </a:cubicBezTo>
                    <a:moveTo>
                      <a:pt x="51" y="0"/>
                    </a:moveTo>
                    <a:cubicBezTo>
                      <a:pt x="51" y="1"/>
                      <a:pt x="50" y="2"/>
                      <a:pt x="49" y="3"/>
                    </a:cubicBezTo>
                    <a:cubicBezTo>
                      <a:pt x="50" y="3"/>
                      <a:pt x="50" y="3"/>
                      <a:pt x="50" y="3"/>
                    </a:cubicBezTo>
                    <a:cubicBezTo>
                      <a:pt x="50" y="2"/>
                      <a:pt x="51" y="1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  <a:moveTo>
                      <a:pt x="70" y="0"/>
                    </a:moveTo>
                    <a:cubicBezTo>
                      <a:pt x="70" y="1"/>
                      <a:pt x="69" y="2"/>
                      <a:pt x="68" y="3"/>
                    </a:cubicBezTo>
                    <a:cubicBezTo>
                      <a:pt x="70" y="4"/>
                      <a:pt x="72" y="5"/>
                      <a:pt x="74" y="6"/>
                    </a:cubicBezTo>
                    <a:cubicBezTo>
                      <a:pt x="74" y="6"/>
                      <a:pt x="75" y="7"/>
                      <a:pt x="76" y="7"/>
                    </a:cubicBezTo>
                    <a:cubicBezTo>
                      <a:pt x="77" y="5"/>
                      <a:pt x="77" y="5"/>
                      <a:pt x="77" y="5"/>
                    </a:cubicBezTo>
                    <a:cubicBezTo>
                      <a:pt x="78" y="5"/>
                      <a:pt x="78" y="5"/>
                      <a:pt x="78" y="5"/>
                    </a:cubicBezTo>
                    <a:cubicBezTo>
                      <a:pt x="72" y="1"/>
                      <a:pt x="72" y="1"/>
                      <a:pt x="72" y="1"/>
                    </a:cubicBezTo>
                    <a:cubicBezTo>
                      <a:pt x="70" y="0"/>
                      <a:pt x="70" y="0"/>
                      <a:pt x="70" y="0"/>
                    </a:cubicBezTo>
                    <a:moveTo>
                      <a:pt x="36" y="0"/>
                    </a:moveTo>
                    <a:cubicBezTo>
                      <a:pt x="35" y="1"/>
                      <a:pt x="34" y="3"/>
                      <a:pt x="33" y="4"/>
                    </a:cubicBezTo>
                    <a:cubicBezTo>
                      <a:pt x="34" y="5"/>
                      <a:pt x="36" y="6"/>
                      <a:pt x="38" y="7"/>
                    </a:cubicBezTo>
                    <a:cubicBezTo>
                      <a:pt x="39" y="6"/>
                      <a:pt x="40" y="4"/>
                      <a:pt x="41" y="2"/>
                    </a:cubicBezTo>
                    <a:cubicBezTo>
                      <a:pt x="39" y="1"/>
                      <a:pt x="37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8" name="Freeform 10024"/>
              <p:cNvSpPr>
                <a:spLocks noEditPoints="1"/>
              </p:cNvSpPr>
              <p:nvPr/>
            </p:nvSpPr>
            <p:spPr bwMode="auto">
              <a:xfrm>
                <a:off x="-130" y="3394"/>
                <a:ext cx="22" cy="21"/>
              </a:xfrm>
              <a:custGeom>
                <a:avLst/>
                <a:gdLst>
                  <a:gd name="T0" fmla="*/ 1 w 9"/>
                  <a:gd name="T1" fmla="*/ 3 h 9"/>
                  <a:gd name="T2" fmla="*/ 0 w 9"/>
                  <a:gd name="T3" fmla="*/ 5 h 9"/>
                  <a:gd name="T4" fmla="*/ 7 w 9"/>
                  <a:gd name="T5" fmla="*/ 9 h 9"/>
                  <a:gd name="T6" fmla="*/ 8 w 9"/>
                  <a:gd name="T7" fmla="*/ 8 h 9"/>
                  <a:gd name="T8" fmla="*/ 1 w 9"/>
                  <a:gd name="T9" fmla="*/ 3 h 9"/>
                  <a:gd name="T10" fmla="*/ 1 w 9"/>
                  <a:gd name="T11" fmla="*/ 3 h 9"/>
                  <a:gd name="T12" fmla="*/ 1 w 9"/>
                  <a:gd name="T13" fmla="*/ 3 h 9"/>
                  <a:gd name="T14" fmla="*/ 8 w 9"/>
                  <a:gd name="T15" fmla="*/ 7 h 9"/>
                  <a:gd name="T16" fmla="*/ 8 w 9"/>
                  <a:gd name="T17" fmla="*/ 7 h 9"/>
                  <a:gd name="T18" fmla="*/ 1 w 9"/>
                  <a:gd name="T19" fmla="*/ 3 h 9"/>
                  <a:gd name="T20" fmla="*/ 2 w 9"/>
                  <a:gd name="T21" fmla="*/ 0 h 9"/>
                  <a:gd name="T22" fmla="*/ 2 w 9"/>
                  <a:gd name="T23" fmla="*/ 2 h 9"/>
                  <a:gd name="T24" fmla="*/ 9 w 9"/>
                  <a:gd name="T25" fmla="*/ 6 h 9"/>
                  <a:gd name="T26" fmla="*/ 9 w 9"/>
                  <a:gd name="T27" fmla="*/ 5 h 9"/>
                  <a:gd name="T28" fmla="*/ 2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1" y="3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2" y="6"/>
                      <a:pt x="5" y="7"/>
                      <a:pt x="7" y="9"/>
                    </a:cubicBezTo>
                    <a:cubicBezTo>
                      <a:pt x="7" y="8"/>
                      <a:pt x="7" y="8"/>
                      <a:pt x="8" y="8"/>
                    </a:cubicBezTo>
                    <a:cubicBezTo>
                      <a:pt x="5" y="6"/>
                      <a:pt x="3" y="5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3" y="5"/>
                      <a:pt x="5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5"/>
                      <a:pt x="3" y="4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4" y="3"/>
                      <a:pt x="6" y="4"/>
                      <a:pt x="9" y="6"/>
                    </a:cubicBezTo>
                    <a:cubicBezTo>
                      <a:pt x="9" y="6"/>
                      <a:pt x="9" y="5"/>
                      <a:pt x="9" y="5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9" name="Freeform 10025"/>
              <p:cNvSpPr>
                <a:spLocks/>
              </p:cNvSpPr>
              <p:nvPr/>
            </p:nvSpPr>
            <p:spPr bwMode="auto">
              <a:xfrm>
                <a:off x="-127" y="3401"/>
                <a:ext cx="16" cy="11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0 h 5"/>
                  <a:gd name="T4" fmla="*/ 7 w 7"/>
                  <a:gd name="T5" fmla="*/ 5 h 5"/>
                  <a:gd name="T6" fmla="*/ 7 w 7"/>
                  <a:gd name="T7" fmla="*/ 4 h 5"/>
                  <a:gd name="T8" fmla="*/ 0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4" y="3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4" y="3"/>
                      <a:pt x="2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0" name="Freeform 10026"/>
              <p:cNvSpPr>
                <a:spLocks noEditPoints="1"/>
              </p:cNvSpPr>
              <p:nvPr/>
            </p:nvSpPr>
            <p:spPr bwMode="auto">
              <a:xfrm>
                <a:off x="-104" y="3394"/>
                <a:ext cx="109" cy="11"/>
              </a:xfrm>
              <a:custGeom>
                <a:avLst/>
                <a:gdLst>
                  <a:gd name="T0" fmla="*/ 35 w 46"/>
                  <a:gd name="T1" fmla="*/ 2 h 5"/>
                  <a:gd name="T2" fmla="*/ 35 w 46"/>
                  <a:gd name="T3" fmla="*/ 2 h 5"/>
                  <a:gd name="T4" fmla="*/ 36 w 46"/>
                  <a:gd name="T5" fmla="*/ 3 h 5"/>
                  <a:gd name="T6" fmla="*/ 36 w 46"/>
                  <a:gd name="T7" fmla="*/ 3 h 5"/>
                  <a:gd name="T8" fmla="*/ 35 w 46"/>
                  <a:gd name="T9" fmla="*/ 2 h 5"/>
                  <a:gd name="T10" fmla="*/ 1 w 46"/>
                  <a:gd name="T11" fmla="*/ 2 h 5"/>
                  <a:gd name="T12" fmla="*/ 0 w 46"/>
                  <a:gd name="T13" fmla="*/ 4 h 5"/>
                  <a:gd name="T14" fmla="*/ 1 w 46"/>
                  <a:gd name="T15" fmla="*/ 5 h 5"/>
                  <a:gd name="T16" fmla="*/ 2 w 46"/>
                  <a:gd name="T17" fmla="*/ 3 h 5"/>
                  <a:gd name="T18" fmla="*/ 1 w 46"/>
                  <a:gd name="T19" fmla="*/ 2 h 5"/>
                  <a:gd name="T20" fmla="*/ 44 w 46"/>
                  <a:gd name="T21" fmla="*/ 2 h 5"/>
                  <a:gd name="T22" fmla="*/ 43 w 46"/>
                  <a:gd name="T23" fmla="*/ 4 h 5"/>
                  <a:gd name="T24" fmla="*/ 44 w 46"/>
                  <a:gd name="T25" fmla="*/ 5 h 5"/>
                  <a:gd name="T26" fmla="*/ 46 w 46"/>
                  <a:gd name="T27" fmla="*/ 3 h 5"/>
                  <a:gd name="T28" fmla="*/ 44 w 46"/>
                  <a:gd name="T29" fmla="*/ 2 h 5"/>
                  <a:gd name="T30" fmla="*/ 42 w 46"/>
                  <a:gd name="T31" fmla="*/ 1 h 5"/>
                  <a:gd name="T32" fmla="*/ 40 w 46"/>
                  <a:gd name="T33" fmla="*/ 3 h 5"/>
                  <a:gd name="T34" fmla="*/ 41 w 46"/>
                  <a:gd name="T35" fmla="*/ 4 h 5"/>
                  <a:gd name="T36" fmla="*/ 43 w 46"/>
                  <a:gd name="T37" fmla="*/ 1 h 5"/>
                  <a:gd name="T38" fmla="*/ 42 w 46"/>
                  <a:gd name="T39" fmla="*/ 1 h 5"/>
                  <a:gd name="T40" fmla="*/ 16 w 46"/>
                  <a:gd name="T41" fmla="*/ 0 h 5"/>
                  <a:gd name="T42" fmla="*/ 15 w 46"/>
                  <a:gd name="T43" fmla="*/ 2 h 5"/>
                  <a:gd name="T44" fmla="*/ 19 w 46"/>
                  <a:gd name="T45" fmla="*/ 5 h 5"/>
                  <a:gd name="T46" fmla="*/ 20 w 46"/>
                  <a:gd name="T47" fmla="*/ 3 h 5"/>
                  <a:gd name="T48" fmla="*/ 16 w 46"/>
                  <a:gd name="T4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5">
                    <a:moveTo>
                      <a:pt x="35" y="2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6" y="3"/>
                      <a:pt x="36" y="2"/>
                      <a:pt x="35" y="2"/>
                    </a:cubicBezTo>
                    <a:moveTo>
                      <a:pt x="1" y="2"/>
                    </a:moveTo>
                    <a:cubicBezTo>
                      <a:pt x="1" y="3"/>
                      <a:pt x="0" y="4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4"/>
                      <a:pt x="2" y="3"/>
                      <a:pt x="2" y="3"/>
                    </a:cubicBezTo>
                    <a:cubicBezTo>
                      <a:pt x="2" y="2"/>
                      <a:pt x="2" y="2"/>
                      <a:pt x="1" y="2"/>
                    </a:cubicBezTo>
                    <a:moveTo>
                      <a:pt x="44" y="2"/>
                    </a:moveTo>
                    <a:cubicBezTo>
                      <a:pt x="44" y="3"/>
                      <a:pt x="43" y="4"/>
                      <a:pt x="43" y="4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5" y="5"/>
                      <a:pt x="45" y="4"/>
                      <a:pt x="46" y="3"/>
                    </a:cubicBezTo>
                    <a:cubicBezTo>
                      <a:pt x="45" y="3"/>
                      <a:pt x="45" y="2"/>
                      <a:pt x="44" y="2"/>
                    </a:cubicBezTo>
                    <a:moveTo>
                      <a:pt x="42" y="1"/>
                    </a:moveTo>
                    <a:cubicBezTo>
                      <a:pt x="42" y="1"/>
                      <a:pt x="41" y="2"/>
                      <a:pt x="40" y="3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2" y="3"/>
                      <a:pt x="42" y="2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moveTo>
                      <a:pt x="16" y="0"/>
                    </a:moveTo>
                    <a:cubicBezTo>
                      <a:pt x="15" y="1"/>
                      <a:pt x="15" y="1"/>
                      <a:pt x="15" y="2"/>
                    </a:cubicBezTo>
                    <a:cubicBezTo>
                      <a:pt x="16" y="3"/>
                      <a:pt x="18" y="4"/>
                      <a:pt x="19" y="5"/>
                    </a:cubicBezTo>
                    <a:cubicBezTo>
                      <a:pt x="20" y="4"/>
                      <a:pt x="20" y="3"/>
                      <a:pt x="20" y="3"/>
                    </a:cubicBezTo>
                    <a:cubicBezTo>
                      <a:pt x="19" y="2"/>
                      <a:pt x="17" y="1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1" name="Freeform 10027"/>
              <p:cNvSpPr>
                <a:spLocks/>
              </p:cNvSpPr>
              <p:nvPr/>
            </p:nvSpPr>
            <p:spPr bwMode="auto">
              <a:xfrm>
                <a:off x="-21" y="3398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2" name="Freeform 10028"/>
              <p:cNvSpPr>
                <a:spLocks noEditPoints="1"/>
              </p:cNvSpPr>
              <p:nvPr/>
            </p:nvSpPr>
            <p:spPr bwMode="auto">
              <a:xfrm>
                <a:off x="-78" y="3398"/>
                <a:ext cx="19" cy="19"/>
              </a:xfrm>
              <a:custGeom>
                <a:avLst/>
                <a:gdLst>
                  <a:gd name="T0" fmla="*/ 2 w 8"/>
                  <a:gd name="T1" fmla="*/ 3 h 8"/>
                  <a:gd name="T2" fmla="*/ 0 w 8"/>
                  <a:gd name="T3" fmla="*/ 5 h 8"/>
                  <a:gd name="T4" fmla="*/ 1 w 8"/>
                  <a:gd name="T5" fmla="*/ 5 h 8"/>
                  <a:gd name="T6" fmla="*/ 5 w 8"/>
                  <a:gd name="T7" fmla="*/ 8 h 8"/>
                  <a:gd name="T8" fmla="*/ 6 w 8"/>
                  <a:gd name="T9" fmla="*/ 6 h 8"/>
                  <a:gd name="T10" fmla="*/ 2 w 8"/>
                  <a:gd name="T11" fmla="*/ 3 h 8"/>
                  <a:gd name="T12" fmla="*/ 3 w 8"/>
                  <a:gd name="T13" fmla="*/ 0 h 8"/>
                  <a:gd name="T14" fmla="*/ 2 w 8"/>
                  <a:gd name="T15" fmla="*/ 3 h 8"/>
                  <a:gd name="T16" fmla="*/ 6 w 8"/>
                  <a:gd name="T17" fmla="*/ 6 h 8"/>
                  <a:gd name="T18" fmla="*/ 8 w 8"/>
                  <a:gd name="T19" fmla="*/ 3 h 8"/>
                  <a:gd name="T20" fmla="*/ 3 w 8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1" y="4"/>
                      <a:pt x="1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5" y="7"/>
                      <a:pt x="6" y="7"/>
                      <a:pt x="6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3"/>
                    </a:cubicBezTo>
                    <a:cubicBezTo>
                      <a:pt x="3" y="4"/>
                      <a:pt x="5" y="5"/>
                      <a:pt x="6" y="6"/>
                    </a:cubicBezTo>
                    <a:cubicBezTo>
                      <a:pt x="7" y="5"/>
                      <a:pt x="7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3" name="Freeform 10029"/>
              <p:cNvSpPr>
                <a:spLocks/>
              </p:cNvSpPr>
              <p:nvPr/>
            </p:nvSpPr>
            <p:spPr bwMode="auto">
              <a:xfrm>
                <a:off x="-73" y="3405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4" name="Freeform 10030"/>
              <p:cNvSpPr>
                <a:spLocks noEditPoints="1"/>
              </p:cNvSpPr>
              <p:nvPr/>
            </p:nvSpPr>
            <p:spPr bwMode="auto">
              <a:xfrm>
                <a:off x="-92" y="3401"/>
                <a:ext cx="118" cy="4"/>
              </a:xfrm>
              <a:custGeom>
                <a:avLst/>
                <a:gdLst>
                  <a:gd name="T0" fmla="*/ 32 w 50"/>
                  <a:gd name="T1" fmla="*/ 1 h 2"/>
                  <a:gd name="T2" fmla="*/ 32 w 50"/>
                  <a:gd name="T3" fmla="*/ 1 h 2"/>
                  <a:gd name="T4" fmla="*/ 33 w 50"/>
                  <a:gd name="T5" fmla="*/ 1 h 2"/>
                  <a:gd name="T6" fmla="*/ 33 w 50"/>
                  <a:gd name="T7" fmla="*/ 1 h 2"/>
                  <a:gd name="T8" fmla="*/ 32 w 50"/>
                  <a:gd name="T9" fmla="*/ 1 h 2"/>
                  <a:gd name="T10" fmla="*/ 0 w 50"/>
                  <a:gd name="T11" fmla="*/ 0 h 2"/>
                  <a:gd name="T12" fmla="*/ 0 w 50"/>
                  <a:gd name="T13" fmla="*/ 0 h 2"/>
                  <a:gd name="T14" fmla="*/ 0 w 50"/>
                  <a:gd name="T15" fmla="*/ 1 h 2"/>
                  <a:gd name="T16" fmla="*/ 0 w 50"/>
                  <a:gd name="T17" fmla="*/ 0 h 2"/>
                  <a:gd name="T18" fmla="*/ 16 w 50"/>
                  <a:gd name="T19" fmla="*/ 0 h 2"/>
                  <a:gd name="T20" fmla="*/ 14 w 50"/>
                  <a:gd name="T21" fmla="*/ 2 h 2"/>
                  <a:gd name="T22" fmla="*/ 15 w 50"/>
                  <a:gd name="T23" fmla="*/ 2 h 2"/>
                  <a:gd name="T24" fmla="*/ 16 w 50"/>
                  <a:gd name="T25" fmla="*/ 0 h 2"/>
                  <a:gd name="T26" fmla="*/ 16 w 50"/>
                  <a:gd name="T27" fmla="*/ 0 h 2"/>
                  <a:gd name="T28" fmla="*/ 47 w 50"/>
                  <a:gd name="T29" fmla="*/ 0 h 2"/>
                  <a:gd name="T30" fmla="*/ 47 w 50"/>
                  <a:gd name="T31" fmla="*/ 0 h 2"/>
                  <a:gd name="T32" fmla="*/ 50 w 50"/>
                  <a:gd name="T33" fmla="*/ 1 h 2"/>
                  <a:gd name="T34" fmla="*/ 50 w 50"/>
                  <a:gd name="T35" fmla="*/ 1 h 2"/>
                  <a:gd name="T36" fmla="*/ 47 w 50"/>
                  <a:gd name="T3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" h="2">
                    <a:moveTo>
                      <a:pt x="32" y="1"/>
                    </a:moveTo>
                    <a:cubicBezTo>
                      <a:pt x="32" y="1"/>
                      <a:pt x="32" y="1"/>
                      <a:pt x="32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moveTo>
                      <a:pt x="16" y="0"/>
                    </a:moveTo>
                    <a:cubicBezTo>
                      <a:pt x="15" y="1"/>
                      <a:pt x="15" y="1"/>
                      <a:pt x="14" y="2"/>
                    </a:cubicBezTo>
                    <a:cubicBezTo>
                      <a:pt x="14" y="2"/>
                      <a:pt x="15" y="2"/>
                      <a:pt x="15" y="2"/>
                    </a:cubicBezTo>
                    <a:cubicBezTo>
                      <a:pt x="15" y="2"/>
                      <a:pt x="16" y="1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47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9" y="1"/>
                      <a:pt x="50" y="1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49" y="1"/>
                      <a:pt x="48" y="0"/>
                      <a:pt x="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5" name="Freeform 10031"/>
              <p:cNvSpPr>
                <a:spLocks/>
              </p:cNvSpPr>
              <p:nvPr/>
            </p:nvSpPr>
            <p:spPr bwMode="auto">
              <a:xfrm>
                <a:off x="-16" y="340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6" name="Freeform 10032"/>
              <p:cNvSpPr>
                <a:spLocks noEditPoints="1"/>
              </p:cNvSpPr>
              <p:nvPr/>
            </p:nvSpPr>
            <p:spPr bwMode="auto">
              <a:xfrm>
                <a:off x="-97" y="3403"/>
                <a:ext cx="86" cy="14"/>
              </a:xfrm>
              <a:custGeom>
                <a:avLst/>
                <a:gdLst>
                  <a:gd name="T0" fmla="*/ 35 w 36"/>
                  <a:gd name="T1" fmla="*/ 0 h 6"/>
                  <a:gd name="T2" fmla="*/ 35 w 36"/>
                  <a:gd name="T3" fmla="*/ 0 h 6"/>
                  <a:gd name="T4" fmla="*/ 36 w 36"/>
                  <a:gd name="T5" fmla="*/ 1 h 6"/>
                  <a:gd name="T6" fmla="*/ 36 w 36"/>
                  <a:gd name="T7" fmla="*/ 0 h 6"/>
                  <a:gd name="T8" fmla="*/ 35 w 36"/>
                  <a:gd name="T9" fmla="*/ 0 h 6"/>
                  <a:gd name="T10" fmla="*/ 1 w 36"/>
                  <a:gd name="T11" fmla="*/ 0 h 6"/>
                  <a:gd name="T12" fmla="*/ 0 w 36"/>
                  <a:gd name="T13" fmla="*/ 2 h 6"/>
                  <a:gd name="T14" fmla="*/ 6 w 36"/>
                  <a:gd name="T15" fmla="*/ 6 h 6"/>
                  <a:gd name="T16" fmla="*/ 8 w 36"/>
                  <a:gd name="T17" fmla="*/ 4 h 6"/>
                  <a:gd name="T18" fmla="*/ 1 w 36"/>
                  <a:gd name="T19" fmla="*/ 0 h 6"/>
                  <a:gd name="T20" fmla="*/ 19 w 36"/>
                  <a:gd name="T21" fmla="*/ 0 h 6"/>
                  <a:gd name="T22" fmla="*/ 17 w 36"/>
                  <a:gd name="T23" fmla="*/ 2 h 6"/>
                  <a:gd name="T24" fmla="*/ 22 w 36"/>
                  <a:gd name="T25" fmla="*/ 5 h 6"/>
                  <a:gd name="T26" fmla="*/ 24 w 36"/>
                  <a:gd name="T27" fmla="*/ 3 h 6"/>
                  <a:gd name="T28" fmla="*/ 19 w 36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6">
                    <a:moveTo>
                      <a:pt x="35" y="0"/>
                    </a:move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6" y="0"/>
                      <a:pt x="36" y="1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6" y="0"/>
                      <a:pt x="35" y="0"/>
                    </a:cubicBezTo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2" y="4"/>
                      <a:pt x="4" y="5"/>
                      <a:pt x="6" y="6"/>
                    </a:cubicBezTo>
                    <a:cubicBezTo>
                      <a:pt x="7" y="5"/>
                      <a:pt x="7" y="4"/>
                      <a:pt x="8" y="4"/>
                    </a:cubicBezTo>
                    <a:cubicBezTo>
                      <a:pt x="6" y="2"/>
                      <a:pt x="4" y="1"/>
                      <a:pt x="1" y="0"/>
                    </a:cubicBezTo>
                    <a:moveTo>
                      <a:pt x="19" y="0"/>
                    </a:moveTo>
                    <a:cubicBezTo>
                      <a:pt x="18" y="0"/>
                      <a:pt x="18" y="1"/>
                      <a:pt x="17" y="2"/>
                    </a:cubicBezTo>
                    <a:cubicBezTo>
                      <a:pt x="19" y="3"/>
                      <a:pt x="21" y="4"/>
                      <a:pt x="22" y="5"/>
                    </a:cubicBezTo>
                    <a:cubicBezTo>
                      <a:pt x="23" y="4"/>
                      <a:pt x="23" y="3"/>
                      <a:pt x="24" y="3"/>
                    </a:cubicBezTo>
                    <a:cubicBezTo>
                      <a:pt x="22" y="2"/>
                      <a:pt x="20" y="1"/>
                      <a:pt x="1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7" name="Freeform 10033"/>
              <p:cNvSpPr>
                <a:spLocks/>
              </p:cNvSpPr>
              <p:nvPr/>
            </p:nvSpPr>
            <p:spPr bwMode="auto">
              <a:xfrm>
                <a:off x="-14" y="340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8" name="Freeform 10034"/>
              <p:cNvSpPr>
                <a:spLocks noEditPoints="1"/>
              </p:cNvSpPr>
              <p:nvPr/>
            </p:nvSpPr>
            <p:spPr bwMode="auto">
              <a:xfrm>
                <a:off x="-111" y="3403"/>
                <a:ext cx="159" cy="14"/>
              </a:xfrm>
              <a:custGeom>
                <a:avLst/>
                <a:gdLst>
                  <a:gd name="T0" fmla="*/ 0 w 67"/>
                  <a:gd name="T1" fmla="*/ 5 h 6"/>
                  <a:gd name="T2" fmla="*/ 0 w 67"/>
                  <a:gd name="T3" fmla="*/ 6 h 6"/>
                  <a:gd name="T4" fmla="*/ 1 w 67"/>
                  <a:gd name="T5" fmla="*/ 6 h 6"/>
                  <a:gd name="T6" fmla="*/ 1 w 67"/>
                  <a:gd name="T7" fmla="*/ 6 h 6"/>
                  <a:gd name="T8" fmla="*/ 0 w 67"/>
                  <a:gd name="T9" fmla="*/ 5 h 6"/>
                  <a:gd name="T10" fmla="*/ 2 w 67"/>
                  <a:gd name="T11" fmla="*/ 3 h 6"/>
                  <a:gd name="T12" fmla="*/ 1 w 67"/>
                  <a:gd name="T13" fmla="*/ 3 h 6"/>
                  <a:gd name="T14" fmla="*/ 2 w 67"/>
                  <a:gd name="T15" fmla="*/ 4 h 6"/>
                  <a:gd name="T16" fmla="*/ 3 w 67"/>
                  <a:gd name="T17" fmla="*/ 3 h 6"/>
                  <a:gd name="T18" fmla="*/ 2 w 67"/>
                  <a:gd name="T19" fmla="*/ 3 h 6"/>
                  <a:gd name="T20" fmla="*/ 3 w 67"/>
                  <a:gd name="T21" fmla="*/ 1 h 6"/>
                  <a:gd name="T22" fmla="*/ 2 w 67"/>
                  <a:gd name="T23" fmla="*/ 1 h 6"/>
                  <a:gd name="T24" fmla="*/ 3 w 67"/>
                  <a:gd name="T25" fmla="*/ 2 h 6"/>
                  <a:gd name="T26" fmla="*/ 4 w 67"/>
                  <a:gd name="T27" fmla="*/ 1 h 6"/>
                  <a:gd name="T28" fmla="*/ 3 w 67"/>
                  <a:gd name="T29" fmla="*/ 1 h 6"/>
                  <a:gd name="T30" fmla="*/ 59 w 67"/>
                  <a:gd name="T31" fmla="*/ 1 h 6"/>
                  <a:gd name="T32" fmla="*/ 59 w 67"/>
                  <a:gd name="T33" fmla="*/ 1 h 6"/>
                  <a:gd name="T34" fmla="*/ 66 w 67"/>
                  <a:gd name="T35" fmla="*/ 5 h 6"/>
                  <a:gd name="T36" fmla="*/ 67 w 67"/>
                  <a:gd name="T37" fmla="*/ 5 h 6"/>
                  <a:gd name="T38" fmla="*/ 59 w 67"/>
                  <a:gd name="T39" fmla="*/ 1 h 6"/>
                  <a:gd name="T40" fmla="*/ 37 w 67"/>
                  <a:gd name="T41" fmla="*/ 0 h 6"/>
                  <a:gd name="T42" fmla="*/ 34 w 67"/>
                  <a:gd name="T43" fmla="*/ 5 h 6"/>
                  <a:gd name="T44" fmla="*/ 35 w 67"/>
                  <a:gd name="T45" fmla="*/ 6 h 6"/>
                  <a:gd name="T46" fmla="*/ 38 w 67"/>
                  <a:gd name="T47" fmla="*/ 0 h 6"/>
                  <a:gd name="T48" fmla="*/ 37 w 67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7" h="6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5"/>
                    </a:cubicBezTo>
                    <a:moveTo>
                      <a:pt x="2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59" y="1"/>
                    </a:moveTo>
                    <a:cubicBezTo>
                      <a:pt x="59" y="1"/>
                      <a:pt x="59" y="1"/>
                      <a:pt x="59" y="1"/>
                    </a:cubicBezTo>
                    <a:cubicBezTo>
                      <a:pt x="61" y="2"/>
                      <a:pt x="64" y="4"/>
                      <a:pt x="66" y="5"/>
                    </a:cubicBezTo>
                    <a:cubicBezTo>
                      <a:pt x="67" y="5"/>
                      <a:pt x="67" y="5"/>
                      <a:pt x="67" y="5"/>
                    </a:cubicBezTo>
                    <a:cubicBezTo>
                      <a:pt x="64" y="3"/>
                      <a:pt x="61" y="2"/>
                      <a:pt x="59" y="1"/>
                    </a:cubicBezTo>
                    <a:moveTo>
                      <a:pt x="37" y="0"/>
                    </a:moveTo>
                    <a:cubicBezTo>
                      <a:pt x="36" y="2"/>
                      <a:pt x="35" y="4"/>
                      <a:pt x="34" y="5"/>
                    </a:cubicBezTo>
                    <a:cubicBezTo>
                      <a:pt x="34" y="5"/>
                      <a:pt x="35" y="6"/>
                      <a:pt x="35" y="6"/>
                    </a:cubicBezTo>
                    <a:cubicBezTo>
                      <a:pt x="36" y="4"/>
                      <a:pt x="37" y="2"/>
                      <a:pt x="38" y="0"/>
                    </a:cubicBezTo>
                    <a:cubicBezTo>
                      <a:pt x="38" y="0"/>
                      <a:pt x="38" y="0"/>
                      <a:pt x="3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9" name="Freeform 10035"/>
              <p:cNvSpPr>
                <a:spLocks noEditPoints="1"/>
              </p:cNvSpPr>
              <p:nvPr/>
            </p:nvSpPr>
            <p:spPr bwMode="auto">
              <a:xfrm>
                <a:off x="-111" y="3405"/>
                <a:ext cx="7" cy="12"/>
              </a:xfrm>
              <a:custGeom>
                <a:avLst/>
                <a:gdLst>
                  <a:gd name="T0" fmla="*/ 1 w 3"/>
                  <a:gd name="T1" fmla="*/ 3 h 5"/>
                  <a:gd name="T2" fmla="*/ 0 w 3"/>
                  <a:gd name="T3" fmla="*/ 4 h 5"/>
                  <a:gd name="T4" fmla="*/ 1 w 3"/>
                  <a:gd name="T5" fmla="*/ 5 h 5"/>
                  <a:gd name="T6" fmla="*/ 2 w 3"/>
                  <a:gd name="T7" fmla="*/ 4 h 5"/>
                  <a:gd name="T8" fmla="*/ 1 w 3"/>
                  <a:gd name="T9" fmla="*/ 3 h 5"/>
                  <a:gd name="T10" fmla="*/ 1 w 3"/>
                  <a:gd name="T11" fmla="*/ 2 h 5"/>
                  <a:gd name="T12" fmla="*/ 1 w 3"/>
                  <a:gd name="T13" fmla="*/ 3 h 5"/>
                  <a:gd name="T14" fmla="*/ 2 w 3"/>
                  <a:gd name="T15" fmla="*/ 4 h 5"/>
                  <a:gd name="T16" fmla="*/ 2 w 3"/>
                  <a:gd name="T17" fmla="*/ 3 h 5"/>
                  <a:gd name="T18" fmla="*/ 1 w 3"/>
                  <a:gd name="T19" fmla="*/ 2 h 5"/>
                  <a:gd name="T20" fmla="*/ 2 w 3"/>
                  <a:gd name="T21" fmla="*/ 0 h 5"/>
                  <a:gd name="T22" fmla="*/ 2 w 3"/>
                  <a:gd name="T23" fmla="*/ 2 h 5"/>
                  <a:gd name="T24" fmla="*/ 3 w 3"/>
                  <a:gd name="T25" fmla="*/ 2 h 5"/>
                  <a:gd name="T26" fmla="*/ 3 w 3"/>
                  <a:gd name="T27" fmla="*/ 1 h 5"/>
                  <a:gd name="T28" fmla="*/ 2 w 3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1" y="4"/>
                      <a:pt x="1" y="3"/>
                      <a:pt x="1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0" name="Freeform 10036"/>
              <p:cNvSpPr>
                <a:spLocks/>
              </p:cNvSpPr>
              <p:nvPr/>
            </p:nvSpPr>
            <p:spPr bwMode="auto">
              <a:xfrm>
                <a:off x="-108" y="3412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1" name="Oval 10037"/>
              <p:cNvSpPr>
                <a:spLocks noChangeArrowheads="1"/>
              </p:cNvSpPr>
              <p:nvPr/>
            </p:nvSpPr>
            <p:spPr bwMode="auto">
              <a:xfrm>
                <a:off x="-9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2" name="Oval 10038"/>
              <p:cNvSpPr>
                <a:spLocks noChangeArrowheads="1"/>
              </p:cNvSpPr>
              <p:nvPr/>
            </p:nvSpPr>
            <p:spPr bwMode="auto">
              <a:xfrm>
                <a:off x="-9" y="34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3" name="Freeform 10039"/>
              <p:cNvSpPr>
                <a:spLocks noEditPoints="1"/>
              </p:cNvSpPr>
              <p:nvPr/>
            </p:nvSpPr>
            <p:spPr bwMode="auto">
              <a:xfrm>
                <a:off x="-66" y="3405"/>
                <a:ext cx="50" cy="15"/>
              </a:xfrm>
              <a:custGeom>
                <a:avLst/>
                <a:gdLst>
                  <a:gd name="T0" fmla="*/ 1 w 21"/>
                  <a:gd name="T1" fmla="*/ 3 h 6"/>
                  <a:gd name="T2" fmla="*/ 0 w 21"/>
                  <a:gd name="T3" fmla="*/ 5 h 6"/>
                  <a:gd name="T4" fmla="*/ 1 w 21"/>
                  <a:gd name="T5" fmla="*/ 5 h 6"/>
                  <a:gd name="T6" fmla="*/ 2 w 21"/>
                  <a:gd name="T7" fmla="*/ 3 h 6"/>
                  <a:gd name="T8" fmla="*/ 1 w 21"/>
                  <a:gd name="T9" fmla="*/ 3 h 6"/>
                  <a:gd name="T10" fmla="*/ 3 w 21"/>
                  <a:gd name="T11" fmla="*/ 0 h 6"/>
                  <a:gd name="T12" fmla="*/ 2 w 21"/>
                  <a:gd name="T13" fmla="*/ 3 h 6"/>
                  <a:gd name="T14" fmla="*/ 2 w 21"/>
                  <a:gd name="T15" fmla="*/ 3 h 6"/>
                  <a:gd name="T16" fmla="*/ 4 w 21"/>
                  <a:gd name="T17" fmla="*/ 1 h 6"/>
                  <a:gd name="T18" fmla="*/ 3 w 21"/>
                  <a:gd name="T19" fmla="*/ 0 h 6"/>
                  <a:gd name="T20" fmla="*/ 20 w 21"/>
                  <a:gd name="T21" fmla="*/ 0 h 6"/>
                  <a:gd name="T22" fmla="*/ 17 w 21"/>
                  <a:gd name="T23" fmla="*/ 6 h 6"/>
                  <a:gd name="T24" fmla="*/ 18 w 21"/>
                  <a:gd name="T25" fmla="*/ 6 h 6"/>
                  <a:gd name="T26" fmla="*/ 21 w 21"/>
                  <a:gd name="T27" fmla="*/ 0 h 6"/>
                  <a:gd name="T28" fmla="*/ 20 w 2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6">
                    <a:moveTo>
                      <a:pt x="1" y="3"/>
                    </a:moveTo>
                    <a:cubicBezTo>
                      <a:pt x="1" y="4"/>
                      <a:pt x="1" y="4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2" y="4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moveTo>
                      <a:pt x="3" y="0"/>
                    </a:moveTo>
                    <a:cubicBezTo>
                      <a:pt x="3" y="1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20" y="0"/>
                    </a:moveTo>
                    <a:cubicBezTo>
                      <a:pt x="19" y="2"/>
                      <a:pt x="18" y="4"/>
                      <a:pt x="17" y="6"/>
                    </a:cubicBezTo>
                    <a:cubicBezTo>
                      <a:pt x="17" y="6"/>
                      <a:pt x="17" y="6"/>
                      <a:pt x="18" y="6"/>
                    </a:cubicBezTo>
                    <a:cubicBezTo>
                      <a:pt x="19" y="4"/>
                      <a:pt x="20" y="2"/>
                      <a:pt x="21" y="0"/>
                    </a:cubicBezTo>
                    <a:cubicBezTo>
                      <a:pt x="21" y="0"/>
                      <a:pt x="21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4" name="Freeform 10040"/>
              <p:cNvSpPr>
                <a:spLocks/>
              </p:cNvSpPr>
              <p:nvPr/>
            </p:nvSpPr>
            <p:spPr bwMode="auto">
              <a:xfrm>
                <a:off x="-63" y="341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5" name="Freeform 10041"/>
              <p:cNvSpPr>
                <a:spLocks noEditPoints="1"/>
              </p:cNvSpPr>
              <p:nvPr/>
            </p:nvSpPr>
            <p:spPr bwMode="auto">
              <a:xfrm>
                <a:off x="-63" y="3408"/>
                <a:ext cx="85" cy="19"/>
              </a:xfrm>
              <a:custGeom>
                <a:avLst/>
                <a:gdLst>
                  <a:gd name="T0" fmla="*/ 2 w 36"/>
                  <a:gd name="T1" fmla="*/ 3 h 8"/>
                  <a:gd name="T2" fmla="*/ 0 w 36"/>
                  <a:gd name="T3" fmla="*/ 5 h 8"/>
                  <a:gd name="T4" fmla="*/ 5 w 36"/>
                  <a:gd name="T5" fmla="*/ 8 h 8"/>
                  <a:gd name="T6" fmla="*/ 7 w 36"/>
                  <a:gd name="T7" fmla="*/ 6 h 8"/>
                  <a:gd name="T8" fmla="*/ 2 w 36"/>
                  <a:gd name="T9" fmla="*/ 3 h 8"/>
                  <a:gd name="T10" fmla="*/ 3 w 36"/>
                  <a:gd name="T11" fmla="*/ 0 h 8"/>
                  <a:gd name="T12" fmla="*/ 2 w 36"/>
                  <a:gd name="T13" fmla="*/ 1 h 8"/>
                  <a:gd name="T14" fmla="*/ 2 w 36"/>
                  <a:gd name="T15" fmla="*/ 2 h 8"/>
                  <a:gd name="T16" fmla="*/ 7 w 36"/>
                  <a:gd name="T17" fmla="*/ 5 h 8"/>
                  <a:gd name="T18" fmla="*/ 8 w 36"/>
                  <a:gd name="T19" fmla="*/ 3 h 8"/>
                  <a:gd name="T20" fmla="*/ 3 w 36"/>
                  <a:gd name="T21" fmla="*/ 0 h 8"/>
                  <a:gd name="T22" fmla="*/ 34 w 36"/>
                  <a:gd name="T23" fmla="*/ 0 h 8"/>
                  <a:gd name="T24" fmla="*/ 32 w 36"/>
                  <a:gd name="T25" fmla="*/ 2 h 8"/>
                  <a:gd name="T26" fmla="*/ 32 w 36"/>
                  <a:gd name="T27" fmla="*/ 2 h 8"/>
                  <a:gd name="T28" fmla="*/ 35 w 36"/>
                  <a:gd name="T29" fmla="*/ 4 h 8"/>
                  <a:gd name="T30" fmla="*/ 36 w 36"/>
                  <a:gd name="T31" fmla="*/ 1 h 8"/>
                  <a:gd name="T32" fmla="*/ 34 w 36"/>
                  <a:gd name="T33" fmla="*/ 0 h 8"/>
                  <a:gd name="T34" fmla="*/ 25 w 36"/>
                  <a:gd name="T35" fmla="*/ 0 h 8"/>
                  <a:gd name="T36" fmla="*/ 25 w 36"/>
                  <a:gd name="T37" fmla="*/ 0 h 8"/>
                  <a:gd name="T38" fmla="*/ 26 w 36"/>
                  <a:gd name="T39" fmla="*/ 1 h 8"/>
                  <a:gd name="T40" fmla="*/ 26 w 36"/>
                  <a:gd name="T41" fmla="*/ 1 h 8"/>
                  <a:gd name="T42" fmla="*/ 25 w 36"/>
                  <a:gd name="T43" fmla="*/ 0 h 8"/>
                  <a:gd name="T44" fmla="*/ 20 w 36"/>
                  <a:gd name="T45" fmla="*/ 0 h 8"/>
                  <a:gd name="T46" fmla="*/ 17 w 36"/>
                  <a:gd name="T47" fmla="*/ 5 h 8"/>
                  <a:gd name="T48" fmla="*/ 18 w 36"/>
                  <a:gd name="T49" fmla="*/ 5 h 8"/>
                  <a:gd name="T50" fmla="*/ 21 w 36"/>
                  <a:gd name="T51" fmla="*/ 1 h 8"/>
                  <a:gd name="T52" fmla="*/ 21 w 36"/>
                  <a:gd name="T53" fmla="*/ 0 h 8"/>
                  <a:gd name="T54" fmla="*/ 20 w 36"/>
                  <a:gd name="T5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6" h="8">
                    <a:moveTo>
                      <a:pt x="2" y="3"/>
                    </a:moveTo>
                    <a:cubicBezTo>
                      <a:pt x="1" y="3"/>
                      <a:pt x="1" y="4"/>
                      <a:pt x="0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6" y="7"/>
                      <a:pt x="6" y="6"/>
                      <a:pt x="7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8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4" y="0"/>
                    </a:moveTo>
                    <a:cubicBezTo>
                      <a:pt x="33" y="1"/>
                      <a:pt x="33" y="1"/>
                      <a:pt x="32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4" y="0"/>
                      <a:pt x="34" y="0"/>
                    </a:cubicBezTo>
                    <a:moveTo>
                      <a:pt x="25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  <a:moveTo>
                      <a:pt x="20" y="0"/>
                    </a:moveTo>
                    <a:cubicBezTo>
                      <a:pt x="19" y="1"/>
                      <a:pt x="18" y="3"/>
                      <a:pt x="17" y="5"/>
                    </a:cubicBezTo>
                    <a:cubicBezTo>
                      <a:pt x="17" y="5"/>
                      <a:pt x="18" y="5"/>
                      <a:pt x="18" y="5"/>
                    </a:cubicBezTo>
                    <a:cubicBezTo>
                      <a:pt x="19" y="4"/>
                      <a:pt x="20" y="2"/>
                      <a:pt x="21" y="1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0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6" name="Freeform 10042"/>
              <p:cNvSpPr>
                <a:spLocks/>
              </p:cNvSpPr>
              <p:nvPr/>
            </p:nvSpPr>
            <p:spPr bwMode="auto">
              <a:xfrm>
                <a:off x="-59" y="3412"/>
                <a:ext cx="12" cy="10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1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7" name="Freeform 10043"/>
              <p:cNvSpPr>
                <a:spLocks noEditPoints="1"/>
              </p:cNvSpPr>
              <p:nvPr/>
            </p:nvSpPr>
            <p:spPr bwMode="auto">
              <a:xfrm>
                <a:off x="-104" y="3408"/>
                <a:ext cx="93" cy="21"/>
              </a:xfrm>
              <a:custGeom>
                <a:avLst/>
                <a:gdLst>
                  <a:gd name="T0" fmla="*/ 0 w 39"/>
                  <a:gd name="T1" fmla="*/ 5 h 9"/>
                  <a:gd name="T2" fmla="*/ 0 w 39"/>
                  <a:gd name="T3" fmla="*/ 6 h 9"/>
                  <a:gd name="T4" fmla="*/ 6 w 39"/>
                  <a:gd name="T5" fmla="*/ 9 h 9"/>
                  <a:gd name="T6" fmla="*/ 6 w 39"/>
                  <a:gd name="T7" fmla="*/ 9 h 9"/>
                  <a:gd name="T8" fmla="*/ 0 w 39"/>
                  <a:gd name="T9" fmla="*/ 5 h 9"/>
                  <a:gd name="T10" fmla="*/ 2 w 39"/>
                  <a:gd name="T11" fmla="*/ 2 h 9"/>
                  <a:gd name="T12" fmla="*/ 1 w 39"/>
                  <a:gd name="T13" fmla="*/ 3 h 9"/>
                  <a:gd name="T14" fmla="*/ 8 w 39"/>
                  <a:gd name="T15" fmla="*/ 7 h 9"/>
                  <a:gd name="T16" fmla="*/ 8 w 39"/>
                  <a:gd name="T17" fmla="*/ 6 h 9"/>
                  <a:gd name="T18" fmla="*/ 4 w 39"/>
                  <a:gd name="T19" fmla="*/ 4 h 9"/>
                  <a:gd name="T20" fmla="*/ 2 w 39"/>
                  <a:gd name="T21" fmla="*/ 2 h 9"/>
                  <a:gd name="T22" fmla="*/ 3 w 39"/>
                  <a:gd name="T23" fmla="*/ 1 h 9"/>
                  <a:gd name="T24" fmla="*/ 2 w 39"/>
                  <a:gd name="T25" fmla="*/ 1 h 9"/>
                  <a:gd name="T26" fmla="*/ 9 w 39"/>
                  <a:gd name="T27" fmla="*/ 5 h 9"/>
                  <a:gd name="T28" fmla="*/ 9 w 39"/>
                  <a:gd name="T29" fmla="*/ 5 h 9"/>
                  <a:gd name="T30" fmla="*/ 3 w 39"/>
                  <a:gd name="T31" fmla="*/ 1 h 9"/>
                  <a:gd name="T32" fmla="*/ 39 w 39"/>
                  <a:gd name="T33" fmla="*/ 0 h 9"/>
                  <a:gd name="T34" fmla="*/ 38 w 39"/>
                  <a:gd name="T35" fmla="*/ 2 h 9"/>
                  <a:gd name="T36" fmla="*/ 35 w 39"/>
                  <a:gd name="T37" fmla="*/ 6 h 9"/>
                  <a:gd name="T38" fmla="*/ 36 w 39"/>
                  <a:gd name="T39" fmla="*/ 6 h 9"/>
                  <a:gd name="T40" fmla="*/ 39 w 39"/>
                  <a:gd name="T41" fmla="*/ 1 h 9"/>
                  <a:gd name="T42" fmla="*/ 39 w 39"/>
                  <a:gd name="T4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" h="9">
                    <a:moveTo>
                      <a:pt x="0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2" y="7"/>
                      <a:pt x="4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8"/>
                      <a:pt x="2" y="6"/>
                      <a:pt x="0" y="5"/>
                    </a:cubicBezTo>
                    <a:moveTo>
                      <a:pt x="2" y="2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3" y="4"/>
                      <a:pt x="5" y="6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6" y="5"/>
                      <a:pt x="5" y="4"/>
                      <a:pt x="4" y="4"/>
                    </a:cubicBezTo>
                    <a:cubicBezTo>
                      <a:pt x="3" y="3"/>
                      <a:pt x="2" y="3"/>
                      <a:pt x="2" y="2"/>
                    </a:cubicBezTo>
                    <a:moveTo>
                      <a:pt x="3" y="1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7" y="3"/>
                      <a:pt x="5" y="2"/>
                      <a:pt x="3" y="1"/>
                    </a:cubicBezTo>
                    <a:moveTo>
                      <a:pt x="39" y="0"/>
                    </a:moveTo>
                    <a:cubicBezTo>
                      <a:pt x="38" y="1"/>
                      <a:pt x="38" y="1"/>
                      <a:pt x="38" y="2"/>
                    </a:cubicBezTo>
                    <a:cubicBezTo>
                      <a:pt x="37" y="3"/>
                      <a:pt x="36" y="4"/>
                      <a:pt x="35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7" y="4"/>
                      <a:pt x="38" y="3"/>
                      <a:pt x="39" y="1"/>
                    </a:cubicBezTo>
                    <a:cubicBezTo>
                      <a:pt x="39" y="1"/>
                      <a:pt x="39" y="1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8" name="Freeform 10044"/>
              <p:cNvSpPr>
                <a:spLocks noEditPoints="1"/>
              </p:cNvSpPr>
              <p:nvPr/>
            </p:nvSpPr>
            <p:spPr bwMode="auto">
              <a:xfrm>
                <a:off x="-104" y="3410"/>
                <a:ext cx="22" cy="19"/>
              </a:xfrm>
              <a:custGeom>
                <a:avLst/>
                <a:gdLst>
                  <a:gd name="T0" fmla="*/ 1 w 9"/>
                  <a:gd name="T1" fmla="*/ 3 h 8"/>
                  <a:gd name="T2" fmla="*/ 0 w 9"/>
                  <a:gd name="T3" fmla="*/ 4 h 8"/>
                  <a:gd name="T4" fmla="*/ 6 w 9"/>
                  <a:gd name="T5" fmla="*/ 8 h 8"/>
                  <a:gd name="T6" fmla="*/ 7 w 9"/>
                  <a:gd name="T7" fmla="*/ 7 h 8"/>
                  <a:gd name="T8" fmla="*/ 6 w 9"/>
                  <a:gd name="T9" fmla="*/ 6 h 8"/>
                  <a:gd name="T10" fmla="*/ 1 w 9"/>
                  <a:gd name="T11" fmla="*/ 3 h 8"/>
                  <a:gd name="T12" fmla="*/ 1 w 9"/>
                  <a:gd name="T13" fmla="*/ 2 h 8"/>
                  <a:gd name="T14" fmla="*/ 1 w 9"/>
                  <a:gd name="T15" fmla="*/ 3 h 8"/>
                  <a:gd name="T16" fmla="*/ 6 w 9"/>
                  <a:gd name="T17" fmla="*/ 6 h 8"/>
                  <a:gd name="T18" fmla="*/ 7 w 9"/>
                  <a:gd name="T19" fmla="*/ 7 h 8"/>
                  <a:gd name="T20" fmla="*/ 8 w 9"/>
                  <a:gd name="T21" fmla="*/ 6 h 8"/>
                  <a:gd name="T22" fmla="*/ 1 w 9"/>
                  <a:gd name="T23" fmla="*/ 2 h 8"/>
                  <a:gd name="T24" fmla="*/ 2 w 9"/>
                  <a:gd name="T25" fmla="*/ 0 h 8"/>
                  <a:gd name="T26" fmla="*/ 2 w 9"/>
                  <a:gd name="T27" fmla="*/ 1 h 8"/>
                  <a:gd name="T28" fmla="*/ 4 w 9"/>
                  <a:gd name="T29" fmla="*/ 3 h 8"/>
                  <a:gd name="T30" fmla="*/ 8 w 9"/>
                  <a:gd name="T31" fmla="*/ 5 h 8"/>
                  <a:gd name="T32" fmla="*/ 9 w 9"/>
                  <a:gd name="T33" fmla="*/ 4 h 8"/>
                  <a:gd name="T34" fmla="*/ 2 w 9"/>
                  <a:gd name="T3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" h="8">
                    <a:moveTo>
                      <a:pt x="1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2" y="5"/>
                      <a:pt x="4" y="7"/>
                      <a:pt x="6" y="8"/>
                    </a:cubicBezTo>
                    <a:cubicBezTo>
                      <a:pt x="7" y="8"/>
                      <a:pt x="7" y="7"/>
                      <a:pt x="7" y="7"/>
                    </a:cubicBezTo>
                    <a:cubicBezTo>
                      <a:pt x="7" y="7"/>
                      <a:pt x="7" y="7"/>
                      <a:pt x="6" y="6"/>
                    </a:cubicBezTo>
                    <a:cubicBezTo>
                      <a:pt x="5" y="5"/>
                      <a:pt x="3" y="4"/>
                      <a:pt x="1" y="3"/>
                    </a:cubicBezTo>
                    <a:moveTo>
                      <a:pt x="1" y="2"/>
                    </a:moveTo>
                    <a:cubicBezTo>
                      <a:pt x="1" y="2"/>
                      <a:pt x="1" y="3"/>
                      <a:pt x="1" y="3"/>
                    </a:cubicBezTo>
                    <a:cubicBezTo>
                      <a:pt x="3" y="4"/>
                      <a:pt x="5" y="5"/>
                      <a:pt x="6" y="6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5" y="5"/>
                      <a:pt x="3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3" y="2"/>
                      <a:pt x="4" y="3"/>
                    </a:cubicBezTo>
                    <a:cubicBezTo>
                      <a:pt x="5" y="3"/>
                      <a:pt x="6" y="4"/>
                      <a:pt x="8" y="5"/>
                    </a:cubicBezTo>
                    <a:cubicBezTo>
                      <a:pt x="8" y="5"/>
                      <a:pt x="8" y="5"/>
                      <a:pt x="9" y="4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9" name="Freeform 10045"/>
              <p:cNvSpPr>
                <a:spLocks noEditPoints="1"/>
              </p:cNvSpPr>
              <p:nvPr/>
            </p:nvSpPr>
            <p:spPr bwMode="auto">
              <a:xfrm>
                <a:off x="-101" y="3417"/>
                <a:ext cx="14" cy="10"/>
              </a:xfrm>
              <a:custGeom>
                <a:avLst/>
                <a:gdLst>
                  <a:gd name="T0" fmla="*/ 5 w 6"/>
                  <a:gd name="T1" fmla="*/ 3 h 4"/>
                  <a:gd name="T2" fmla="*/ 6 w 6"/>
                  <a:gd name="T3" fmla="*/ 4 h 4"/>
                  <a:gd name="T4" fmla="*/ 6 w 6"/>
                  <a:gd name="T5" fmla="*/ 4 h 4"/>
                  <a:gd name="T6" fmla="*/ 5 w 6"/>
                  <a:gd name="T7" fmla="*/ 3 h 4"/>
                  <a:gd name="T8" fmla="*/ 0 w 6"/>
                  <a:gd name="T9" fmla="*/ 0 h 4"/>
                  <a:gd name="T10" fmla="*/ 0 w 6"/>
                  <a:gd name="T11" fmla="*/ 0 h 4"/>
                  <a:gd name="T12" fmla="*/ 5 w 6"/>
                  <a:gd name="T13" fmla="*/ 3 h 4"/>
                  <a:gd name="T14" fmla="*/ 0 w 6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0" name="Freeform 10046"/>
              <p:cNvSpPr>
                <a:spLocks noEditPoints="1"/>
              </p:cNvSpPr>
              <p:nvPr/>
            </p:nvSpPr>
            <p:spPr bwMode="auto">
              <a:xfrm>
                <a:off x="-89" y="3412"/>
                <a:ext cx="163" cy="24"/>
              </a:xfrm>
              <a:custGeom>
                <a:avLst/>
                <a:gdLst>
                  <a:gd name="T0" fmla="*/ 1 w 69"/>
                  <a:gd name="T1" fmla="*/ 7 h 10"/>
                  <a:gd name="T2" fmla="*/ 0 w 69"/>
                  <a:gd name="T3" fmla="*/ 7 h 10"/>
                  <a:gd name="T4" fmla="*/ 5 w 69"/>
                  <a:gd name="T5" fmla="*/ 10 h 10"/>
                  <a:gd name="T6" fmla="*/ 5 w 69"/>
                  <a:gd name="T7" fmla="*/ 10 h 10"/>
                  <a:gd name="T8" fmla="*/ 1 w 69"/>
                  <a:gd name="T9" fmla="*/ 7 h 10"/>
                  <a:gd name="T10" fmla="*/ 2 w 69"/>
                  <a:gd name="T11" fmla="*/ 5 h 10"/>
                  <a:gd name="T12" fmla="*/ 2 w 69"/>
                  <a:gd name="T13" fmla="*/ 5 h 10"/>
                  <a:gd name="T14" fmla="*/ 6 w 69"/>
                  <a:gd name="T15" fmla="*/ 8 h 10"/>
                  <a:gd name="T16" fmla="*/ 7 w 69"/>
                  <a:gd name="T17" fmla="*/ 7 h 10"/>
                  <a:gd name="T18" fmla="*/ 2 w 69"/>
                  <a:gd name="T19" fmla="*/ 5 h 10"/>
                  <a:gd name="T20" fmla="*/ 3 w 69"/>
                  <a:gd name="T21" fmla="*/ 3 h 10"/>
                  <a:gd name="T22" fmla="*/ 3 w 69"/>
                  <a:gd name="T23" fmla="*/ 3 h 10"/>
                  <a:gd name="T24" fmla="*/ 7 w 69"/>
                  <a:gd name="T25" fmla="*/ 6 h 10"/>
                  <a:gd name="T26" fmla="*/ 8 w 69"/>
                  <a:gd name="T27" fmla="*/ 6 h 10"/>
                  <a:gd name="T28" fmla="*/ 3 w 69"/>
                  <a:gd name="T29" fmla="*/ 3 h 10"/>
                  <a:gd name="T30" fmla="*/ 10 w 69"/>
                  <a:gd name="T31" fmla="*/ 3 h 10"/>
                  <a:gd name="T32" fmla="*/ 8 w 69"/>
                  <a:gd name="T33" fmla="*/ 5 h 10"/>
                  <a:gd name="T34" fmla="*/ 9 w 69"/>
                  <a:gd name="T35" fmla="*/ 6 h 10"/>
                  <a:gd name="T36" fmla="*/ 10 w 69"/>
                  <a:gd name="T37" fmla="*/ 3 h 10"/>
                  <a:gd name="T38" fmla="*/ 10 w 69"/>
                  <a:gd name="T39" fmla="*/ 3 h 10"/>
                  <a:gd name="T40" fmla="*/ 27 w 69"/>
                  <a:gd name="T41" fmla="*/ 3 h 10"/>
                  <a:gd name="T42" fmla="*/ 26 w 69"/>
                  <a:gd name="T43" fmla="*/ 5 h 10"/>
                  <a:gd name="T44" fmla="*/ 26 w 69"/>
                  <a:gd name="T45" fmla="*/ 5 h 10"/>
                  <a:gd name="T46" fmla="*/ 28 w 69"/>
                  <a:gd name="T47" fmla="*/ 3 h 10"/>
                  <a:gd name="T48" fmla="*/ 27 w 69"/>
                  <a:gd name="T49" fmla="*/ 3 h 10"/>
                  <a:gd name="T50" fmla="*/ 27 w 69"/>
                  <a:gd name="T51" fmla="*/ 2 h 10"/>
                  <a:gd name="T52" fmla="*/ 25 w 69"/>
                  <a:gd name="T53" fmla="*/ 5 h 10"/>
                  <a:gd name="T54" fmla="*/ 25 w 69"/>
                  <a:gd name="T55" fmla="*/ 5 h 10"/>
                  <a:gd name="T56" fmla="*/ 27 w 69"/>
                  <a:gd name="T57" fmla="*/ 2 h 10"/>
                  <a:gd name="T58" fmla="*/ 27 w 69"/>
                  <a:gd name="T59" fmla="*/ 2 h 10"/>
                  <a:gd name="T60" fmla="*/ 27 w 69"/>
                  <a:gd name="T61" fmla="*/ 2 h 10"/>
                  <a:gd name="T62" fmla="*/ 27 w 69"/>
                  <a:gd name="T63" fmla="*/ 2 h 10"/>
                  <a:gd name="T64" fmla="*/ 27 w 69"/>
                  <a:gd name="T65" fmla="*/ 2 h 10"/>
                  <a:gd name="T66" fmla="*/ 27 w 69"/>
                  <a:gd name="T67" fmla="*/ 2 h 10"/>
                  <a:gd name="T68" fmla="*/ 25 w 69"/>
                  <a:gd name="T69" fmla="*/ 1 h 10"/>
                  <a:gd name="T70" fmla="*/ 24 w 69"/>
                  <a:gd name="T71" fmla="*/ 4 h 10"/>
                  <a:gd name="T72" fmla="*/ 24 w 69"/>
                  <a:gd name="T73" fmla="*/ 4 h 10"/>
                  <a:gd name="T74" fmla="*/ 26 w 69"/>
                  <a:gd name="T75" fmla="*/ 2 h 10"/>
                  <a:gd name="T76" fmla="*/ 25 w 69"/>
                  <a:gd name="T77" fmla="*/ 1 h 10"/>
                  <a:gd name="T78" fmla="*/ 67 w 69"/>
                  <a:gd name="T79" fmla="*/ 1 h 10"/>
                  <a:gd name="T80" fmla="*/ 65 w 69"/>
                  <a:gd name="T81" fmla="*/ 1 h 10"/>
                  <a:gd name="T82" fmla="*/ 68 w 69"/>
                  <a:gd name="T83" fmla="*/ 2 h 10"/>
                  <a:gd name="T84" fmla="*/ 69 w 69"/>
                  <a:gd name="T85" fmla="*/ 1 h 10"/>
                  <a:gd name="T86" fmla="*/ 67 w 69"/>
                  <a:gd name="T87" fmla="*/ 1 h 10"/>
                  <a:gd name="T88" fmla="*/ 5 w 69"/>
                  <a:gd name="T89" fmla="*/ 0 h 10"/>
                  <a:gd name="T90" fmla="*/ 4 w 69"/>
                  <a:gd name="T91" fmla="*/ 2 h 10"/>
                  <a:gd name="T92" fmla="*/ 8 w 69"/>
                  <a:gd name="T93" fmla="*/ 5 h 10"/>
                  <a:gd name="T94" fmla="*/ 10 w 69"/>
                  <a:gd name="T95" fmla="*/ 3 h 10"/>
                  <a:gd name="T96" fmla="*/ 5 w 69"/>
                  <a:gd name="T97" fmla="*/ 0 h 10"/>
                  <a:gd name="T98" fmla="*/ 48 w 69"/>
                  <a:gd name="T99" fmla="*/ 0 h 10"/>
                  <a:gd name="T100" fmla="*/ 46 w 69"/>
                  <a:gd name="T101" fmla="*/ 2 h 10"/>
                  <a:gd name="T102" fmla="*/ 51 w 69"/>
                  <a:gd name="T103" fmla="*/ 4 h 10"/>
                  <a:gd name="T104" fmla="*/ 54 w 69"/>
                  <a:gd name="T105" fmla="*/ 6 h 10"/>
                  <a:gd name="T106" fmla="*/ 55 w 69"/>
                  <a:gd name="T107" fmla="*/ 5 h 10"/>
                  <a:gd name="T108" fmla="*/ 48 w 69"/>
                  <a:gd name="T109" fmla="*/ 0 h 10"/>
                  <a:gd name="T110" fmla="*/ 35 w 69"/>
                  <a:gd name="T111" fmla="*/ 0 h 10"/>
                  <a:gd name="T112" fmla="*/ 31 w 69"/>
                  <a:gd name="T113" fmla="*/ 5 h 10"/>
                  <a:gd name="T114" fmla="*/ 33 w 69"/>
                  <a:gd name="T115" fmla="*/ 6 h 10"/>
                  <a:gd name="T116" fmla="*/ 36 w 69"/>
                  <a:gd name="T117" fmla="*/ 1 h 10"/>
                  <a:gd name="T118" fmla="*/ 35 w 69"/>
                  <a:gd name="T1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9" h="10">
                    <a:moveTo>
                      <a:pt x="1" y="7"/>
                    </a:moveTo>
                    <a:cubicBezTo>
                      <a:pt x="1" y="7"/>
                      <a:pt x="0" y="7"/>
                      <a:pt x="0" y="7"/>
                    </a:cubicBezTo>
                    <a:cubicBezTo>
                      <a:pt x="2" y="8"/>
                      <a:pt x="3" y="9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9"/>
                      <a:pt x="2" y="8"/>
                      <a:pt x="1" y="7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3" y="6"/>
                      <a:pt x="5" y="7"/>
                      <a:pt x="6" y="8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5" y="6"/>
                      <a:pt x="4" y="5"/>
                      <a:pt x="2" y="5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5"/>
                      <a:pt x="5" y="4"/>
                      <a:pt x="3" y="3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8" y="5"/>
                    </a:cubicBezTo>
                    <a:cubicBezTo>
                      <a:pt x="8" y="5"/>
                      <a:pt x="9" y="6"/>
                      <a:pt x="9" y="6"/>
                    </a:cubicBezTo>
                    <a:cubicBezTo>
                      <a:pt x="9" y="5"/>
                      <a:pt x="10" y="4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moveTo>
                      <a:pt x="27" y="3"/>
                    </a:moveTo>
                    <a:cubicBezTo>
                      <a:pt x="27" y="3"/>
                      <a:pt x="26" y="4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7" y="4"/>
                      <a:pt x="27" y="4"/>
                      <a:pt x="28" y="3"/>
                    </a:cubicBezTo>
                    <a:cubicBezTo>
                      <a:pt x="27" y="3"/>
                      <a:pt x="27" y="3"/>
                      <a:pt x="27" y="3"/>
                    </a:cubicBezTo>
                    <a:moveTo>
                      <a:pt x="27" y="2"/>
                    </a:moveTo>
                    <a:cubicBezTo>
                      <a:pt x="27" y="3"/>
                      <a:pt x="26" y="3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6" y="3"/>
                      <a:pt x="27" y="3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27" y="2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25" y="1"/>
                    </a:moveTo>
                    <a:cubicBezTo>
                      <a:pt x="25" y="2"/>
                      <a:pt x="24" y="3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3"/>
                      <a:pt x="25" y="2"/>
                      <a:pt x="26" y="2"/>
                    </a:cubicBezTo>
                    <a:cubicBezTo>
                      <a:pt x="26" y="2"/>
                      <a:pt x="25" y="1"/>
                      <a:pt x="25" y="1"/>
                    </a:cubicBezTo>
                    <a:moveTo>
                      <a:pt x="67" y="1"/>
                    </a:moveTo>
                    <a:cubicBezTo>
                      <a:pt x="67" y="1"/>
                      <a:pt x="66" y="1"/>
                      <a:pt x="65" y="1"/>
                    </a:cubicBezTo>
                    <a:cubicBezTo>
                      <a:pt x="66" y="2"/>
                      <a:pt x="67" y="2"/>
                      <a:pt x="68" y="2"/>
                    </a:cubicBezTo>
                    <a:cubicBezTo>
                      <a:pt x="68" y="2"/>
                      <a:pt x="69" y="2"/>
                      <a:pt x="69" y="1"/>
                    </a:cubicBezTo>
                    <a:cubicBezTo>
                      <a:pt x="68" y="1"/>
                      <a:pt x="68" y="1"/>
                      <a:pt x="67" y="1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9" y="4"/>
                      <a:pt x="9" y="3"/>
                      <a:pt x="10" y="3"/>
                    </a:cubicBezTo>
                    <a:cubicBezTo>
                      <a:pt x="8" y="2"/>
                      <a:pt x="7" y="1"/>
                      <a:pt x="5" y="0"/>
                    </a:cubicBezTo>
                    <a:moveTo>
                      <a:pt x="48" y="0"/>
                    </a:moveTo>
                    <a:cubicBezTo>
                      <a:pt x="47" y="0"/>
                      <a:pt x="47" y="1"/>
                      <a:pt x="46" y="2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4" y="6"/>
                      <a:pt x="54" y="6"/>
                      <a:pt x="54" y="6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53" y="3"/>
                      <a:pt x="50" y="1"/>
                      <a:pt x="48" y="0"/>
                    </a:cubicBezTo>
                    <a:moveTo>
                      <a:pt x="35" y="0"/>
                    </a:moveTo>
                    <a:cubicBezTo>
                      <a:pt x="33" y="1"/>
                      <a:pt x="32" y="3"/>
                      <a:pt x="31" y="5"/>
                    </a:cubicBezTo>
                    <a:cubicBezTo>
                      <a:pt x="32" y="5"/>
                      <a:pt x="32" y="6"/>
                      <a:pt x="33" y="6"/>
                    </a:cubicBezTo>
                    <a:cubicBezTo>
                      <a:pt x="34" y="4"/>
                      <a:pt x="35" y="2"/>
                      <a:pt x="36" y="1"/>
                    </a:cubicBezTo>
                    <a:cubicBezTo>
                      <a:pt x="36" y="0"/>
                      <a:pt x="35" y="0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1" name="Freeform 10047"/>
              <p:cNvSpPr>
                <a:spLocks noEditPoints="1"/>
              </p:cNvSpPr>
              <p:nvPr/>
            </p:nvSpPr>
            <p:spPr bwMode="auto">
              <a:xfrm>
                <a:off x="-87" y="3420"/>
                <a:ext cx="14" cy="16"/>
              </a:xfrm>
              <a:custGeom>
                <a:avLst/>
                <a:gdLst>
                  <a:gd name="T0" fmla="*/ 0 w 6"/>
                  <a:gd name="T1" fmla="*/ 3 h 7"/>
                  <a:gd name="T2" fmla="*/ 0 w 6"/>
                  <a:gd name="T3" fmla="*/ 4 h 7"/>
                  <a:gd name="T4" fmla="*/ 4 w 6"/>
                  <a:gd name="T5" fmla="*/ 7 h 7"/>
                  <a:gd name="T6" fmla="*/ 5 w 6"/>
                  <a:gd name="T7" fmla="*/ 6 h 7"/>
                  <a:gd name="T8" fmla="*/ 0 w 6"/>
                  <a:gd name="T9" fmla="*/ 3 h 7"/>
                  <a:gd name="T10" fmla="*/ 1 w 6"/>
                  <a:gd name="T11" fmla="*/ 2 h 7"/>
                  <a:gd name="T12" fmla="*/ 0 w 6"/>
                  <a:gd name="T13" fmla="*/ 3 h 7"/>
                  <a:gd name="T14" fmla="*/ 5 w 6"/>
                  <a:gd name="T15" fmla="*/ 6 h 7"/>
                  <a:gd name="T16" fmla="*/ 5 w 6"/>
                  <a:gd name="T17" fmla="*/ 5 h 7"/>
                  <a:gd name="T18" fmla="*/ 1 w 6"/>
                  <a:gd name="T19" fmla="*/ 2 h 7"/>
                  <a:gd name="T20" fmla="*/ 2 w 6"/>
                  <a:gd name="T21" fmla="*/ 0 h 7"/>
                  <a:gd name="T22" fmla="*/ 1 w 6"/>
                  <a:gd name="T23" fmla="*/ 2 h 7"/>
                  <a:gd name="T24" fmla="*/ 6 w 6"/>
                  <a:gd name="T25" fmla="*/ 4 h 7"/>
                  <a:gd name="T26" fmla="*/ 6 w 6"/>
                  <a:gd name="T27" fmla="*/ 3 h 7"/>
                  <a:gd name="T28" fmla="*/ 2 w 6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7"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7"/>
                    </a:cubicBezTo>
                    <a:cubicBezTo>
                      <a:pt x="4" y="6"/>
                      <a:pt x="5" y="6"/>
                      <a:pt x="5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2" name="Freeform 10048"/>
              <p:cNvSpPr>
                <a:spLocks/>
              </p:cNvSpPr>
              <p:nvPr/>
            </p:nvSpPr>
            <p:spPr bwMode="auto">
              <a:xfrm>
                <a:off x="-87" y="342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3" name="Freeform 10049"/>
              <p:cNvSpPr>
                <a:spLocks noEditPoints="1"/>
              </p:cNvSpPr>
              <p:nvPr/>
            </p:nvSpPr>
            <p:spPr bwMode="auto">
              <a:xfrm>
                <a:off x="-33" y="3420"/>
                <a:ext cx="12" cy="16"/>
              </a:xfrm>
              <a:custGeom>
                <a:avLst/>
                <a:gdLst>
                  <a:gd name="T0" fmla="*/ 1 w 5"/>
                  <a:gd name="T1" fmla="*/ 6 h 7"/>
                  <a:gd name="T2" fmla="*/ 1 w 5"/>
                  <a:gd name="T3" fmla="*/ 6 h 7"/>
                  <a:gd name="T4" fmla="*/ 1 w 5"/>
                  <a:gd name="T5" fmla="*/ 6 h 7"/>
                  <a:gd name="T6" fmla="*/ 1 w 5"/>
                  <a:gd name="T7" fmla="*/ 5 h 7"/>
                  <a:gd name="T8" fmla="*/ 0 w 5"/>
                  <a:gd name="T9" fmla="*/ 7 h 7"/>
                  <a:gd name="T10" fmla="*/ 1 w 5"/>
                  <a:gd name="T11" fmla="*/ 7 h 7"/>
                  <a:gd name="T12" fmla="*/ 1 w 5"/>
                  <a:gd name="T13" fmla="*/ 7 h 7"/>
                  <a:gd name="T14" fmla="*/ 1 w 5"/>
                  <a:gd name="T15" fmla="*/ 7 h 7"/>
                  <a:gd name="T16" fmla="*/ 1 w 5"/>
                  <a:gd name="T17" fmla="*/ 7 h 7"/>
                  <a:gd name="T18" fmla="*/ 1 w 5"/>
                  <a:gd name="T19" fmla="*/ 6 h 7"/>
                  <a:gd name="T20" fmla="*/ 2 w 5"/>
                  <a:gd name="T21" fmla="*/ 5 h 7"/>
                  <a:gd name="T22" fmla="*/ 1 w 5"/>
                  <a:gd name="T23" fmla="*/ 5 h 7"/>
                  <a:gd name="T24" fmla="*/ 4 w 5"/>
                  <a:gd name="T25" fmla="*/ 0 h 7"/>
                  <a:gd name="T26" fmla="*/ 3 w 5"/>
                  <a:gd name="T27" fmla="*/ 2 h 7"/>
                  <a:gd name="T28" fmla="*/ 3 w 5"/>
                  <a:gd name="T29" fmla="*/ 3 h 7"/>
                  <a:gd name="T30" fmla="*/ 3 w 5"/>
                  <a:gd name="T31" fmla="*/ 2 h 7"/>
                  <a:gd name="T32" fmla="*/ 1 w 5"/>
                  <a:gd name="T33" fmla="*/ 5 h 7"/>
                  <a:gd name="T34" fmla="*/ 2 w 5"/>
                  <a:gd name="T35" fmla="*/ 5 h 7"/>
                  <a:gd name="T36" fmla="*/ 5 w 5"/>
                  <a:gd name="T37" fmla="*/ 1 h 7"/>
                  <a:gd name="T38" fmla="*/ 4 w 5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7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5"/>
                    </a:moveTo>
                    <a:cubicBezTo>
                      <a:pt x="1" y="6"/>
                      <a:pt x="0" y="6"/>
                      <a:pt x="0" y="7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3"/>
                      <a:pt x="2" y="4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3" y="4"/>
                      <a:pt x="4" y="2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4" name="Freeform 10050"/>
              <p:cNvSpPr>
                <a:spLocks/>
              </p:cNvSpPr>
              <p:nvPr/>
            </p:nvSpPr>
            <p:spPr bwMode="auto">
              <a:xfrm>
                <a:off x="-30" y="343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5" name="Freeform 10051"/>
              <p:cNvSpPr>
                <a:spLocks noEditPoints="1"/>
              </p:cNvSpPr>
              <p:nvPr/>
            </p:nvSpPr>
            <p:spPr bwMode="auto">
              <a:xfrm>
                <a:off x="59" y="3420"/>
                <a:ext cx="7" cy="7"/>
              </a:xfrm>
              <a:custGeom>
                <a:avLst/>
                <a:gdLst>
                  <a:gd name="T0" fmla="*/ 0 w 3"/>
                  <a:gd name="T1" fmla="*/ 2 h 3"/>
                  <a:gd name="T2" fmla="*/ 2 w 3"/>
                  <a:gd name="T3" fmla="*/ 3 h 3"/>
                  <a:gd name="T4" fmla="*/ 2 w 3"/>
                  <a:gd name="T5" fmla="*/ 3 h 3"/>
                  <a:gd name="T6" fmla="*/ 2 w 3"/>
                  <a:gd name="T7" fmla="*/ 3 h 3"/>
                  <a:gd name="T8" fmla="*/ 1 w 3"/>
                  <a:gd name="T9" fmla="*/ 2 h 3"/>
                  <a:gd name="T10" fmla="*/ 0 w 3"/>
                  <a:gd name="T11" fmla="*/ 2 h 3"/>
                  <a:gd name="T12" fmla="*/ 0 w 3"/>
                  <a:gd name="T13" fmla="*/ 0 h 3"/>
                  <a:gd name="T14" fmla="*/ 0 w 3"/>
                  <a:gd name="T15" fmla="*/ 0 h 3"/>
                  <a:gd name="T16" fmla="*/ 1 w 3"/>
                  <a:gd name="T17" fmla="*/ 1 h 3"/>
                  <a:gd name="T18" fmla="*/ 0 w 3"/>
                  <a:gd name="T19" fmla="*/ 1 h 3"/>
                  <a:gd name="T20" fmla="*/ 0 w 3"/>
                  <a:gd name="T21" fmla="*/ 1 h 3"/>
                  <a:gd name="T22" fmla="*/ 1 w 3"/>
                  <a:gd name="T23" fmla="*/ 2 h 3"/>
                  <a:gd name="T24" fmla="*/ 2 w 3"/>
                  <a:gd name="T25" fmla="*/ 2 h 3"/>
                  <a:gd name="T26" fmla="*/ 3 w 3"/>
                  <a:gd name="T27" fmla="*/ 1 h 3"/>
                  <a:gd name="T28" fmla="*/ 0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6" name="Freeform 10052"/>
              <p:cNvSpPr>
                <a:spLocks noEditPoints="1"/>
              </p:cNvSpPr>
              <p:nvPr/>
            </p:nvSpPr>
            <p:spPr bwMode="auto">
              <a:xfrm>
                <a:off x="57" y="3422"/>
                <a:ext cx="7" cy="5"/>
              </a:xfrm>
              <a:custGeom>
                <a:avLst/>
                <a:gdLst>
                  <a:gd name="T0" fmla="*/ 2 w 3"/>
                  <a:gd name="T1" fmla="*/ 1 h 2"/>
                  <a:gd name="T2" fmla="*/ 3 w 3"/>
                  <a:gd name="T3" fmla="*/ 2 h 2"/>
                  <a:gd name="T4" fmla="*/ 3 w 3"/>
                  <a:gd name="T5" fmla="*/ 2 h 2"/>
                  <a:gd name="T6" fmla="*/ 3 w 3"/>
                  <a:gd name="T7" fmla="*/ 1 h 2"/>
                  <a:gd name="T8" fmla="*/ 2 w 3"/>
                  <a:gd name="T9" fmla="*/ 1 h 2"/>
                  <a:gd name="T10" fmla="*/ 1 w 3"/>
                  <a:gd name="T11" fmla="*/ 0 h 2"/>
                  <a:gd name="T12" fmla="*/ 0 w 3"/>
                  <a:gd name="T13" fmla="*/ 1 h 2"/>
                  <a:gd name="T14" fmla="*/ 1 w 3"/>
                  <a:gd name="T15" fmla="*/ 1 h 2"/>
                  <a:gd name="T16" fmla="*/ 2 w 3"/>
                  <a:gd name="T17" fmla="*/ 1 h 2"/>
                  <a:gd name="T18" fmla="*/ 1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7" name="Freeform 10053"/>
              <p:cNvSpPr>
                <a:spLocks noEditPoints="1"/>
              </p:cNvSpPr>
              <p:nvPr/>
            </p:nvSpPr>
            <p:spPr bwMode="auto">
              <a:xfrm>
                <a:off x="-68" y="3420"/>
                <a:ext cx="82" cy="16"/>
              </a:xfrm>
              <a:custGeom>
                <a:avLst/>
                <a:gdLst>
                  <a:gd name="T0" fmla="*/ 13 w 35"/>
                  <a:gd name="T1" fmla="*/ 3 h 7"/>
                  <a:gd name="T2" fmla="*/ 12 w 35"/>
                  <a:gd name="T3" fmla="*/ 5 h 7"/>
                  <a:gd name="T4" fmla="*/ 13 w 35"/>
                  <a:gd name="T5" fmla="*/ 6 h 7"/>
                  <a:gd name="T6" fmla="*/ 14 w 35"/>
                  <a:gd name="T7" fmla="*/ 4 h 7"/>
                  <a:gd name="T8" fmla="*/ 13 w 35"/>
                  <a:gd name="T9" fmla="*/ 3 h 7"/>
                  <a:gd name="T10" fmla="*/ 15 w 35"/>
                  <a:gd name="T11" fmla="*/ 1 h 7"/>
                  <a:gd name="T12" fmla="*/ 13 w 35"/>
                  <a:gd name="T13" fmla="*/ 3 h 7"/>
                  <a:gd name="T14" fmla="*/ 14 w 35"/>
                  <a:gd name="T15" fmla="*/ 3 h 7"/>
                  <a:gd name="T16" fmla="*/ 15 w 35"/>
                  <a:gd name="T17" fmla="*/ 1 h 7"/>
                  <a:gd name="T18" fmla="*/ 15 w 35"/>
                  <a:gd name="T19" fmla="*/ 1 h 7"/>
                  <a:gd name="T20" fmla="*/ 32 w 35"/>
                  <a:gd name="T21" fmla="*/ 0 h 7"/>
                  <a:gd name="T22" fmla="*/ 29 w 35"/>
                  <a:gd name="T23" fmla="*/ 6 h 7"/>
                  <a:gd name="T24" fmla="*/ 32 w 35"/>
                  <a:gd name="T25" fmla="*/ 7 h 7"/>
                  <a:gd name="T26" fmla="*/ 35 w 35"/>
                  <a:gd name="T27" fmla="*/ 2 h 7"/>
                  <a:gd name="T28" fmla="*/ 32 w 35"/>
                  <a:gd name="T29" fmla="*/ 0 h 7"/>
                  <a:gd name="T30" fmla="*/ 2 w 35"/>
                  <a:gd name="T31" fmla="*/ 0 h 7"/>
                  <a:gd name="T32" fmla="*/ 0 w 35"/>
                  <a:gd name="T33" fmla="*/ 3 h 7"/>
                  <a:gd name="T34" fmla="*/ 5 w 35"/>
                  <a:gd name="T35" fmla="*/ 6 h 7"/>
                  <a:gd name="T36" fmla="*/ 7 w 35"/>
                  <a:gd name="T37" fmla="*/ 4 h 7"/>
                  <a:gd name="T38" fmla="*/ 7 w 35"/>
                  <a:gd name="T39" fmla="*/ 3 h 7"/>
                  <a:gd name="T40" fmla="*/ 2 w 35"/>
                  <a:gd name="T4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7">
                    <a:moveTo>
                      <a:pt x="13" y="3"/>
                    </a:moveTo>
                    <a:cubicBezTo>
                      <a:pt x="13" y="4"/>
                      <a:pt x="12" y="5"/>
                      <a:pt x="12" y="5"/>
                    </a:cubicBezTo>
                    <a:cubicBezTo>
                      <a:pt x="12" y="5"/>
                      <a:pt x="12" y="6"/>
                      <a:pt x="13" y="6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moveTo>
                      <a:pt x="15" y="1"/>
                    </a:moveTo>
                    <a:cubicBezTo>
                      <a:pt x="14" y="2"/>
                      <a:pt x="14" y="2"/>
                      <a:pt x="13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5" y="2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moveTo>
                      <a:pt x="32" y="0"/>
                    </a:moveTo>
                    <a:cubicBezTo>
                      <a:pt x="31" y="2"/>
                      <a:pt x="30" y="4"/>
                      <a:pt x="29" y="6"/>
                    </a:cubicBezTo>
                    <a:cubicBezTo>
                      <a:pt x="30" y="7"/>
                      <a:pt x="31" y="7"/>
                      <a:pt x="32" y="7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4" y="1"/>
                      <a:pt x="33" y="1"/>
                      <a:pt x="32" y="0"/>
                    </a:cubicBezTo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2" y="4"/>
                      <a:pt x="4" y="5"/>
                      <a:pt x="5" y="6"/>
                    </a:cubicBezTo>
                    <a:cubicBezTo>
                      <a:pt x="6" y="5"/>
                      <a:pt x="6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8" name="Freeform 10054"/>
              <p:cNvSpPr>
                <a:spLocks/>
              </p:cNvSpPr>
              <p:nvPr/>
            </p:nvSpPr>
            <p:spPr bwMode="auto">
              <a:xfrm>
                <a:off x="-37" y="342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9" name="Freeform 10055"/>
              <p:cNvSpPr>
                <a:spLocks noEditPoints="1"/>
              </p:cNvSpPr>
              <p:nvPr/>
            </p:nvSpPr>
            <p:spPr bwMode="auto">
              <a:xfrm>
                <a:off x="-30" y="3422"/>
                <a:ext cx="11" cy="16"/>
              </a:xfrm>
              <a:custGeom>
                <a:avLst/>
                <a:gdLst>
                  <a:gd name="T0" fmla="*/ 2 w 5"/>
                  <a:gd name="T1" fmla="*/ 5 h 7"/>
                  <a:gd name="T2" fmla="*/ 0 w 5"/>
                  <a:gd name="T3" fmla="*/ 7 h 7"/>
                  <a:gd name="T4" fmla="*/ 1 w 5"/>
                  <a:gd name="T5" fmla="*/ 7 h 7"/>
                  <a:gd name="T6" fmla="*/ 2 w 5"/>
                  <a:gd name="T7" fmla="*/ 5 h 7"/>
                  <a:gd name="T8" fmla="*/ 2 w 5"/>
                  <a:gd name="T9" fmla="*/ 5 h 7"/>
                  <a:gd name="T10" fmla="*/ 1 w 5"/>
                  <a:gd name="T11" fmla="*/ 5 h 7"/>
                  <a:gd name="T12" fmla="*/ 0 w 5"/>
                  <a:gd name="T13" fmla="*/ 7 h 7"/>
                  <a:gd name="T14" fmla="*/ 0 w 5"/>
                  <a:gd name="T15" fmla="*/ 7 h 7"/>
                  <a:gd name="T16" fmla="*/ 2 w 5"/>
                  <a:gd name="T17" fmla="*/ 5 h 7"/>
                  <a:gd name="T18" fmla="*/ 1 w 5"/>
                  <a:gd name="T19" fmla="*/ 5 h 7"/>
                  <a:gd name="T20" fmla="*/ 4 w 5"/>
                  <a:gd name="T21" fmla="*/ 0 h 7"/>
                  <a:gd name="T22" fmla="*/ 2 w 5"/>
                  <a:gd name="T23" fmla="*/ 5 h 7"/>
                  <a:gd name="T24" fmla="*/ 2 w 5"/>
                  <a:gd name="T25" fmla="*/ 5 h 7"/>
                  <a:gd name="T26" fmla="*/ 2 w 5"/>
                  <a:gd name="T27" fmla="*/ 4 h 7"/>
                  <a:gd name="T28" fmla="*/ 2 w 5"/>
                  <a:gd name="T29" fmla="*/ 5 h 7"/>
                  <a:gd name="T30" fmla="*/ 2 w 5"/>
                  <a:gd name="T31" fmla="*/ 5 h 7"/>
                  <a:gd name="T32" fmla="*/ 5 w 5"/>
                  <a:gd name="T33" fmla="*/ 0 h 7"/>
                  <a:gd name="T34" fmla="*/ 4 w 5"/>
                  <a:gd name="T3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" h="7">
                    <a:moveTo>
                      <a:pt x="2" y="5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2" y="6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moveTo>
                      <a:pt x="1" y="5"/>
                    </a:moveTo>
                    <a:cubicBezTo>
                      <a:pt x="1" y="5"/>
                      <a:pt x="1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6"/>
                      <a:pt x="1" y="6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3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2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0" name="Freeform 10056"/>
              <p:cNvSpPr>
                <a:spLocks noEditPoints="1"/>
              </p:cNvSpPr>
              <p:nvPr/>
            </p:nvSpPr>
            <p:spPr bwMode="auto">
              <a:xfrm>
                <a:off x="-28" y="343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  <a:gd name="T4" fmla="*/ 1 w 1"/>
                  <a:gd name="T5" fmla="*/ 1 w 1"/>
                  <a:gd name="T6" fmla="*/ 0 w 1"/>
                  <a:gd name="T7" fmla="*/ 1 w 1"/>
                  <a:gd name="T8" fmla="*/ 1 w 1"/>
                  <a:gd name="T9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1" name="Freeform 10057"/>
              <p:cNvSpPr>
                <a:spLocks noEditPoints="1"/>
              </p:cNvSpPr>
              <p:nvPr/>
            </p:nvSpPr>
            <p:spPr bwMode="auto">
              <a:xfrm>
                <a:off x="66" y="3422"/>
                <a:ext cx="8" cy="9"/>
              </a:xfrm>
              <a:custGeom>
                <a:avLst/>
                <a:gdLst>
                  <a:gd name="T0" fmla="*/ 0 w 3"/>
                  <a:gd name="T1" fmla="*/ 2 h 4"/>
                  <a:gd name="T2" fmla="*/ 0 w 3"/>
                  <a:gd name="T3" fmla="*/ 3 h 4"/>
                  <a:gd name="T4" fmla="*/ 2 w 3"/>
                  <a:gd name="T5" fmla="*/ 4 h 4"/>
                  <a:gd name="T6" fmla="*/ 2 w 3"/>
                  <a:gd name="T7" fmla="*/ 4 h 4"/>
                  <a:gd name="T8" fmla="*/ 3 w 3"/>
                  <a:gd name="T9" fmla="*/ 3 h 4"/>
                  <a:gd name="T10" fmla="*/ 1 w 3"/>
                  <a:gd name="T11" fmla="*/ 2 h 4"/>
                  <a:gd name="T12" fmla="*/ 0 w 3"/>
                  <a:gd name="T13" fmla="*/ 2 h 4"/>
                  <a:gd name="T14" fmla="*/ 1 w 3"/>
                  <a:gd name="T15" fmla="*/ 0 h 4"/>
                  <a:gd name="T16" fmla="*/ 0 w 3"/>
                  <a:gd name="T17" fmla="*/ 2 h 4"/>
                  <a:gd name="T18" fmla="*/ 3 w 3"/>
                  <a:gd name="T19" fmla="*/ 2 h 4"/>
                  <a:gd name="T20" fmla="*/ 3 w 3"/>
                  <a:gd name="T21" fmla="*/ 1 h 4"/>
                  <a:gd name="T22" fmla="*/ 3 w 3"/>
                  <a:gd name="T23" fmla="*/ 1 h 4"/>
                  <a:gd name="T24" fmla="*/ 3 w 3"/>
                  <a:gd name="T25" fmla="*/ 1 h 4"/>
                  <a:gd name="T26" fmla="*/ 3 w 3"/>
                  <a:gd name="T27" fmla="*/ 1 h 4"/>
                  <a:gd name="T28" fmla="*/ 3 w 3"/>
                  <a:gd name="T29" fmla="*/ 1 h 4"/>
                  <a:gd name="T30" fmla="*/ 2 w 3"/>
                  <a:gd name="T31" fmla="*/ 1 h 4"/>
                  <a:gd name="T32" fmla="*/ 2 w 3"/>
                  <a:gd name="T33" fmla="*/ 1 h 4"/>
                  <a:gd name="T34" fmla="*/ 1 w 3"/>
                  <a:gd name="T35" fmla="*/ 1 h 4"/>
                  <a:gd name="T36" fmla="*/ 1 w 3"/>
                  <a:gd name="T3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3"/>
                      <a:pt x="3" y="3"/>
                    </a:cubicBezTo>
                    <a:cubicBezTo>
                      <a:pt x="1" y="3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2" name="Freeform 10058"/>
              <p:cNvSpPr>
                <a:spLocks/>
              </p:cNvSpPr>
              <p:nvPr/>
            </p:nvSpPr>
            <p:spPr bwMode="auto">
              <a:xfrm>
                <a:off x="66" y="3427"/>
                <a:ext cx="8" cy="2"/>
              </a:xfrm>
              <a:custGeom>
                <a:avLst/>
                <a:gdLst>
                  <a:gd name="T0" fmla="*/ 0 w 3"/>
                  <a:gd name="T1" fmla="*/ 0 h 1"/>
                  <a:gd name="T2" fmla="*/ 0 w 3"/>
                  <a:gd name="T3" fmla="*/ 0 h 1"/>
                  <a:gd name="T4" fmla="*/ 1 w 3"/>
                  <a:gd name="T5" fmla="*/ 0 h 1"/>
                  <a:gd name="T6" fmla="*/ 3 w 3"/>
                  <a:gd name="T7" fmla="*/ 1 h 1"/>
                  <a:gd name="T8" fmla="*/ 3 w 3"/>
                  <a:gd name="T9" fmla="*/ 0 h 1"/>
                  <a:gd name="T10" fmla="*/ 0 w 3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3" name="Freeform 10059"/>
              <p:cNvSpPr>
                <a:spLocks noEditPoints="1"/>
              </p:cNvSpPr>
              <p:nvPr/>
            </p:nvSpPr>
            <p:spPr bwMode="auto">
              <a:xfrm>
                <a:off x="-37" y="3424"/>
                <a:ext cx="7" cy="10"/>
              </a:xfrm>
              <a:custGeom>
                <a:avLst/>
                <a:gdLst>
                  <a:gd name="T0" fmla="*/ 2 w 3"/>
                  <a:gd name="T1" fmla="*/ 2 h 4"/>
                  <a:gd name="T2" fmla="*/ 0 w 3"/>
                  <a:gd name="T3" fmla="*/ 4 h 4"/>
                  <a:gd name="T4" fmla="*/ 1 w 3"/>
                  <a:gd name="T5" fmla="*/ 4 h 4"/>
                  <a:gd name="T6" fmla="*/ 2 w 3"/>
                  <a:gd name="T7" fmla="*/ 2 h 4"/>
                  <a:gd name="T8" fmla="*/ 2 w 3"/>
                  <a:gd name="T9" fmla="*/ 2 h 4"/>
                  <a:gd name="T10" fmla="*/ 3 w 3"/>
                  <a:gd name="T11" fmla="*/ 0 h 4"/>
                  <a:gd name="T12" fmla="*/ 2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2" y="2"/>
                    </a:moveTo>
                    <a:cubicBezTo>
                      <a:pt x="1" y="3"/>
                      <a:pt x="1" y="3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4" name="Oval 10060"/>
              <p:cNvSpPr>
                <a:spLocks noChangeArrowheads="1"/>
              </p:cNvSpPr>
              <p:nvPr/>
            </p:nvSpPr>
            <p:spPr bwMode="auto">
              <a:xfrm>
                <a:off x="-33" y="342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5" name="Freeform 10061"/>
              <p:cNvSpPr>
                <a:spLocks noEditPoints="1"/>
              </p:cNvSpPr>
              <p:nvPr/>
            </p:nvSpPr>
            <p:spPr bwMode="auto">
              <a:xfrm>
                <a:off x="-35" y="3424"/>
                <a:ext cx="7" cy="12"/>
              </a:xfrm>
              <a:custGeom>
                <a:avLst/>
                <a:gdLst>
                  <a:gd name="T0" fmla="*/ 1 w 3"/>
                  <a:gd name="T1" fmla="*/ 2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1 w 3"/>
                  <a:gd name="T9" fmla="*/ 2 h 5"/>
                  <a:gd name="T10" fmla="*/ 3 w 3"/>
                  <a:gd name="T11" fmla="*/ 0 h 5"/>
                  <a:gd name="T12" fmla="*/ 1 w 3"/>
                  <a:gd name="T13" fmla="*/ 2 h 5"/>
                  <a:gd name="T14" fmla="*/ 2 w 3"/>
                  <a:gd name="T15" fmla="*/ 2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2"/>
                    </a:moveTo>
                    <a:cubicBezTo>
                      <a:pt x="1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1" y="3"/>
                      <a:pt x="1" y="3"/>
                      <a:pt x="1" y="2"/>
                    </a:cubicBezTo>
                    <a:moveTo>
                      <a:pt x="3" y="0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6" name="Freeform 10062"/>
              <p:cNvSpPr>
                <a:spLocks/>
              </p:cNvSpPr>
              <p:nvPr/>
            </p:nvSpPr>
            <p:spPr bwMode="auto">
              <a:xfrm>
                <a:off x="-33" y="3429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7" name="Freeform 10063"/>
              <p:cNvSpPr>
                <a:spLocks noEditPoints="1"/>
              </p:cNvSpPr>
              <p:nvPr/>
            </p:nvSpPr>
            <p:spPr bwMode="auto">
              <a:xfrm>
                <a:off x="-26" y="3424"/>
                <a:ext cx="62" cy="26"/>
              </a:xfrm>
              <a:custGeom>
                <a:avLst/>
                <a:gdLst>
                  <a:gd name="T0" fmla="*/ 1 w 26"/>
                  <a:gd name="T1" fmla="*/ 5 h 11"/>
                  <a:gd name="T2" fmla="*/ 0 w 26"/>
                  <a:gd name="T3" fmla="*/ 7 h 11"/>
                  <a:gd name="T4" fmla="*/ 2 w 26"/>
                  <a:gd name="T5" fmla="*/ 8 h 11"/>
                  <a:gd name="T6" fmla="*/ 3 w 26"/>
                  <a:gd name="T7" fmla="*/ 6 h 11"/>
                  <a:gd name="T8" fmla="*/ 1 w 26"/>
                  <a:gd name="T9" fmla="*/ 5 h 11"/>
                  <a:gd name="T10" fmla="*/ 4 w 26"/>
                  <a:gd name="T11" fmla="*/ 0 h 11"/>
                  <a:gd name="T12" fmla="*/ 1 w 26"/>
                  <a:gd name="T13" fmla="*/ 5 h 11"/>
                  <a:gd name="T14" fmla="*/ 2 w 26"/>
                  <a:gd name="T15" fmla="*/ 5 h 11"/>
                  <a:gd name="T16" fmla="*/ 3 w 26"/>
                  <a:gd name="T17" fmla="*/ 6 h 11"/>
                  <a:gd name="T18" fmla="*/ 6 w 26"/>
                  <a:gd name="T19" fmla="*/ 1 h 11"/>
                  <a:gd name="T20" fmla="*/ 4 w 26"/>
                  <a:gd name="T21" fmla="*/ 0 h 11"/>
                  <a:gd name="T22" fmla="*/ 17 w 26"/>
                  <a:gd name="T23" fmla="*/ 0 h 11"/>
                  <a:gd name="T24" fmla="*/ 14 w 26"/>
                  <a:gd name="T25" fmla="*/ 6 h 11"/>
                  <a:gd name="T26" fmla="*/ 17 w 26"/>
                  <a:gd name="T27" fmla="*/ 7 h 11"/>
                  <a:gd name="T28" fmla="*/ 22 w 26"/>
                  <a:gd name="T29" fmla="*/ 11 h 11"/>
                  <a:gd name="T30" fmla="*/ 26 w 26"/>
                  <a:gd name="T31" fmla="*/ 5 h 11"/>
                  <a:gd name="T32" fmla="*/ 17 w 26"/>
                  <a:gd name="T3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1">
                    <a:moveTo>
                      <a:pt x="1" y="5"/>
                    </a:moveTo>
                    <a:cubicBezTo>
                      <a:pt x="1" y="5"/>
                      <a:pt x="0" y="6"/>
                      <a:pt x="0" y="7"/>
                    </a:cubicBezTo>
                    <a:cubicBezTo>
                      <a:pt x="1" y="7"/>
                      <a:pt x="1" y="8"/>
                      <a:pt x="2" y="8"/>
                    </a:cubicBezTo>
                    <a:cubicBezTo>
                      <a:pt x="2" y="7"/>
                      <a:pt x="3" y="6"/>
                      <a:pt x="3" y="6"/>
                    </a:cubicBezTo>
                    <a:cubicBezTo>
                      <a:pt x="2" y="5"/>
                      <a:pt x="2" y="5"/>
                      <a:pt x="1" y="5"/>
                    </a:cubicBezTo>
                    <a:moveTo>
                      <a:pt x="4" y="0"/>
                    </a:moveTo>
                    <a:cubicBezTo>
                      <a:pt x="3" y="2"/>
                      <a:pt x="2" y="3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4" y="4"/>
                      <a:pt x="5" y="3"/>
                      <a:pt x="6" y="1"/>
                    </a:cubicBezTo>
                    <a:cubicBezTo>
                      <a:pt x="5" y="1"/>
                      <a:pt x="5" y="0"/>
                      <a:pt x="4" y="0"/>
                    </a:cubicBezTo>
                    <a:moveTo>
                      <a:pt x="17" y="0"/>
                    </a:moveTo>
                    <a:cubicBezTo>
                      <a:pt x="16" y="2"/>
                      <a:pt x="15" y="4"/>
                      <a:pt x="14" y="6"/>
                    </a:cubicBezTo>
                    <a:cubicBezTo>
                      <a:pt x="15" y="6"/>
                      <a:pt x="16" y="7"/>
                      <a:pt x="17" y="7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3" y="3"/>
                      <a:pt x="20" y="2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8" name="Freeform 10064"/>
              <p:cNvSpPr>
                <a:spLocks/>
              </p:cNvSpPr>
              <p:nvPr/>
            </p:nvSpPr>
            <p:spPr bwMode="auto">
              <a:xfrm>
                <a:off x="-23" y="3436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1 w 2"/>
                  <a:gd name="T9" fmla="*/ 0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9" name="Freeform 10065"/>
              <p:cNvSpPr>
                <a:spLocks noEditPoints="1"/>
              </p:cNvSpPr>
              <p:nvPr/>
            </p:nvSpPr>
            <p:spPr bwMode="auto">
              <a:xfrm>
                <a:off x="-78" y="3427"/>
                <a:ext cx="10" cy="11"/>
              </a:xfrm>
              <a:custGeom>
                <a:avLst/>
                <a:gdLst>
                  <a:gd name="T0" fmla="*/ 1 w 4"/>
                  <a:gd name="T1" fmla="*/ 4 h 5"/>
                  <a:gd name="T2" fmla="*/ 0 w 4"/>
                  <a:gd name="T3" fmla="*/ 4 h 5"/>
                  <a:gd name="T4" fmla="*/ 1 w 4"/>
                  <a:gd name="T5" fmla="*/ 5 h 5"/>
                  <a:gd name="T6" fmla="*/ 1 w 4"/>
                  <a:gd name="T7" fmla="*/ 4 h 5"/>
                  <a:gd name="T8" fmla="*/ 1 w 4"/>
                  <a:gd name="T9" fmla="*/ 4 h 5"/>
                  <a:gd name="T10" fmla="*/ 2 w 4"/>
                  <a:gd name="T11" fmla="*/ 2 h 5"/>
                  <a:gd name="T12" fmla="*/ 2 w 4"/>
                  <a:gd name="T13" fmla="*/ 2 h 5"/>
                  <a:gd name="T14" fmla="*/ 2 w 4"/>
                  <a:gd name="T15" fmla="*/ 2 h 5"/>
                  <a:gd name="T16" fmla="*/ 2 w 4"/>
                  <a:gd name="T17" fmla="*/ 2 h 5"/>
                  <a:gd name="T18" fmla="*/ 2 w 4"/>
                  <a:gd name="T19" fmla="*/ 2 h 5"/>
                  <a:gd name="T20" fmla="*/ 3 w 4"/>
                  <a:gd name="T21" fmla="*/ 0 h 5"/>
                  <a:gd name="T22" fmla="*/ 3 w 4"/>
                  <a:gd name="T23" fmla="*/ 0 h 5"/>
                  <a:gd name="T24" fmla="*/ 3 w 4"/>
                  <a:gd name="T25" fmla="*/ 1 h 5"/>
                  <a:gd name="T26" fmla="*/ 4 w 4"/>
                  <a:gd name="T27" fmla="*/ 0 h 5"/>
                  <a:gd name="T28" fmla="*/ 3 w 4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0" name="Freeform 10066"/>
              <p:cNvSpPr>
                <a:spLocks noEditPoints="1"/>
              </p:cNvSpPr>
              <p:nvPr/>
            </p:nvSpPr>
            <p:spPr bwMode="auto">
              <a:xfrm>
                <a:off x="-75" y="3427"/>
                <a:ext cx="4" cy="9"/>
              </a:xfrm>
              <a:custGeom>
                <a:avLst/>
                <a:gdLst>
                  <a:gd name="T0" fmla="*/ 0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3 h 4"/>
                  <a:gd name="T8" fmla="*/ 0 w 2"/>
                  <a:gd name="T9" fmla="*/ 3 h 4"/>
                  <a:gd name="T10" fmla="*/ 1 w 2"/>
                  <a:gd name="T11" fmla="*/ 2 h 4"/>
                  <a:gd name="T12" fmla="*/ 0 w 2"/>
                  <a:gd name="T13" fmla="*/ 3 h 4"/>
                  <a:gd name="T14" fmla="*/ 1 w 2"/>
                  <a:gd name="T15" fmla="*/ 3 h 4"/>
                  <a:gd name="T16" fmla="*/ 1 w 2"/>
                  <a:gd name="T17" fmla="*/ 2 h 4"/>
                  <a:gd name="T18" fmla="*/ 1 w 2"/>
                  <a:gd name="T19" fmla="*/ 2 h 4"/>
                  <a:gd name="T20" fmla="*/ 2 w 2"/>
                  <a:gd name="T21" fmla="*/ 0 h 4"/>
                  <a:gd name="T22" fmla="*/ 1 w 2"/>
                  <a:gd name="T23" fmla="*/ 2 h 4"/>
                  <a:gd name="T24" fmla="*/ 1 w 2"/>
                  <a:gd name="T25" fmla="*/ 2 h 4"/>
                  <a:gd name="T26" fmla="*/ 2 w 2"/>
                  <a:gd name="T27" fmla="*/ 1 h 4"/>
                  <a:gd name="T28" fmla="*/ 2 w 2"/>
                  <a:gd name="T2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4"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1" name="Freeform 10067"/>
              <p:cNvSpPr>
                <a:spLocks/>
              </p:cNvSpPr>
              <p:nvPr/>
            </p:nvSpPr>
            <p:spPr bwMode="auto">
              <a:xfrm>
                <a:off x="-75" y="3434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2" name="Freeform 10068"/>
              <p:cNvSpPr>
                <a:spLocks noEditPoints="1"/>
              </p:cNvSpPr>
              <p:nvPr/>
            </p:nvSpPr>
            <p:spPr bwMode="auto">
              <a:xfrm>
                <a:off x="-75" y="3427"/>
                <a:ext cx="19" cy="19"/>
              </a:xfrm>
              <a:custGeom>
                <a:avLst/>
                <a:gdLst>
                  <a:gd name="T0" fmla="*/ 1 w 8"/>
                  <a:gd name="T1" fmla="*/ 5 h 8"/>
                  <a:gd name="T2" fmla="*/ 0 w 8"/>
                  <a:gd name="T3" fmla="*/ 5 h 8"/>
                  <a:gd name="T4" fmla="*/ 5 w 8"/>
                  <a:gd name="T5" fmla="*/ 8 h 8"/>
                  <a:gd name="T6" fmla="*/ 6 w 8"/>
                  <a:gd name="T7" fmla="*/ 8 h 8"/>
                  <a:gd name="T8" fmla="*/ 1 w 8"/>
                  <a:gd name="T9" fmla="*/ 5 h 8"/>
                  <a:gd name="T10" fmla="*/ 2 w 8"/>
                  <a:gd name="T11" fmla="*/ 2 h 8"/>
                  <a:gd name="T12" fmla="*/ 2 w 8"/>
                  <a:gd name="T13" fmla="*/ 3 h 8"/>
                  <a:gd name="T14" fmla="*/ 7 w 8"/>
                  <a:gd name="T15" fmla="*/ 6 h 8"/>
                  <a:gd name="T16" fmla="*/ 7 w 8"/>
                  <a:gd name="T17" fmla="*/ 5 h 8"/>
                  <a:gd name="T18" fmla="*/ 2 w 8"/>
                  <a:gd name="T19" fmla="*/ 2 h 8"/>
                  <a:gd name="T20" fmla="*/ 3 w 8"/>
                  <a:gd name="T21" fmla="*/ 0 h 8"/>
                  <a:gd name="T22" fmla="*/ 3 w 8"/>
                  <a:gd name="T23" fmla="*/ 1 h 8"/>
                  <a:gd name="T24" fmla="*/ 4 w 8"/>
                  <a:gd name="T25" fmla="*/ 2 h 8"/>
                  <a:gd name="T26" fmla="*/ 8 w 8"/>
                  <a:gd name="T27" fmla="*/ 4 h 8"/>
                  <a:gd name="T28" fmla="*/ 8 w 8"/>
                  <a:gd name="T29" fmla="*/ 4 h 8"/>
                  <a:gd name="T30" fmla="*/ 3 w 8"/>
                  <a:gd name="T3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0" y="5"/>
                      <a:pt x="0" y="5"/>
                    </a:cubicBezTo>
                    <a:cubicBezTo>
                      <a:pt x="2" y="6"/>
                      <a:pt x="4" y="7"/>
                      <a:pt x="5" y="8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4" y="7"/>
                      <a:pt x="2" y="6"/>
                      <a:pt x="1" y="5"/>
                    </a:cubicBezTo>
                    <a:moveTo>
                      <a:pt x="2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4" y="4"/>
                      <a:pt x="5" y="5"/>
                      <a:pt x="7" y="6"/>
                    </a:cubicBezTo>
                    <a:cubicBezTo>
                      <a:pt x="7" y="6"/>
                      <a:pt x="7" y="5"/>
                      <a:pt x="7" y="5"/>
                    </a:cubicBezTo>
                    <a:cubicBezTo>
                      <a:pt x="5" y="4"/>
                      <a:pt x="4" y="3"/>
                      <a:pt x="2" y="2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3" name="Freeform 10069"/>
              <p:cNvSpPr>
                <a:spLocks noEditPoints="1"/>
              </p:cNvSpPr>
              <p:nvPr/>
            </p:nvSpPr>
            <p:spPr bwMode="auto">
              <a:xfrm>
                <a:off x="-73" y="3429"/>
                <a:ext cx="17" cy="17"/>
              </a:xfrm>
              <a:custGeom>
                <a:avLst/>
                <a:gdLst>
                  <a:gd name="T0" fmla="*/ 0 w 7"/>
                  <a:gd name="T1" fmla="*/ 3 h 7"/>
                  <a:gd name="T2" fmla="*/ 0 w 7"/>
                  <a:gd name="T3" fmla="*/ 4 h 7"/>
                  <a:gd name="T4" fmla="*/ 5 w 7"/>
                  <a:gd name="T5" fmla="*/ 7 h 7"/>
                  <a:gd name="T6" fmla="*/ 5 w 7"/>
                  <a:gd name="T7" fmla="*/ 6 h 7"/>
                  <a:gd name="T8" fmla="*/ 0 w 7"/>
                  <a:gd name="T9" fmla="*/ 3 h 7"/>
                  <a:gd name="T10" fmla="*/ 1 w 7"/>
                  <a:gd name="T11" fmla="*/ 2 h 7"/>
                  <a:gd name="T12" fmla="*/ 0 w 7"/>
                  <a:gd name="T13" fmla="*/ 2 h 7"/>
                  <a:gd name="T14" fmla="*/ 5 w 7"/>
                  <a:gd name="T15" fmla="*/ 5 h 7"/>
                  <a:gd name="T16" fmla="*/ 6 w 7"/>
                  <a:gd name="T17" fmla="*/ 5 h 7"/>
                  <a:gd name="T18" fmla="*/ 1 w 7"/>
                  <a:gd name="T19" fmla="*/ 2 h 7"/>
                  <a:gd name="T20" fmla="*/ 2 w 7"/>
                  <a:gd name="T21" fmla="*/ 0 h 7"/>
                  <a:gd name="T22" fmla="*/ 1 w 7"/>
                  <a:gd name="T23" fmla="*/ 1 h 7"/>
                  <a:gd name="T24" fmla="*/ 6 w 7"/>
                  <a:gd name="T25" fmla="*/ 4 h 7"/>
                  <a:gd name="T26" fmla="*/ 7 w 7"/>
                  <a:gd name="T27" fmla="*/ 3 h 7"/>
                  <a:gd name="T28" fmla="*/ 3 w 7"/>
                  <a:gd name="T29" fmla="*/ 1 h 7"/>
                  <a:gd name="T30" fmla="*/ 2 w 7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" h="7">
                    <a:moveTo>
                      <a:pt x="0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1" y="5"/>
                      <a:pt x="3" y="6"/>
                      <a:pt x="5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2" y="3"/>
                      <a:pt x="4" y="4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4" y="4"/>
                      <a:pt x="3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4" name="Freeform 10070"/>
              <p:cNvSpPr>
                <a:spLocks/>
              </p:cNvSpPr>
              <p:nvPr/>
            </p:nvSpPr>
            <p:spPr bwMode="auto">
              <a:xfrm>
                <a:off x="-73" y="3434"/>
                <a:ext cx="12" cy="9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1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5" name="Freeform 10071"/>
              <p:cNvSpPr>
                <a:spLocks noEditPoints="1"/>
              </p:cNvSpPr>
              <p:nvPr/>
            </p:nvSpPr>
            <p:spPr bwMode="auto">
              <a:xfrm>
                <a:off x="-45" y="3431"/>
                <a:ext cx="104" cy="33"/>
              </a:xfrm>
              <a:custGeom>
                <a:avLst/>
                <a:gdLst>
                  <a:gd name="T0" fmla="*/ 23 w 44"/>
                  <a:gd name="T1" fmla="*/ 10 h 14"/>
                  <a:gd name="T2" fmla="*/ 22 w 44"/>
                  <a:gd name="T3" fmla="*/ 12 h 14"/>
                  <a:gd name="T4" fmla="*/ 26 w 44"/>
                  <a:gd name="T5" fmla="*/ 14 h 14"/>
                  <a:gd name="T6" fmla="*/ 28 w 44"/>
                  <a:gd name="T7" fmla="*/ 12 h 14"/>
                  <a:gd name="T8" fmla="*/ 23 w 44"/>
                  <a:gd name="T9" fmla="*/ 10 h 14"/>
                  <a:gd name="T10" fmla="*/ 16 w 44"/>
                  <a:gd name="T11" fmla="*/ 6 h 14"/>
                  <a:gd name="T12" fmla="*/ 15 w 44"/>
                  <a:gd name="T13" fmla="*/ 8 h 14"/>
                  <a:gd name="T14" fmla="*/ 21 w 44"/>
                  <a:gd name="T15" fmla="*/ 11 h 14"/>
                  <a:gd name="T16" fmla="*/ 22 w 44"/>
                  <a:gd name="T17" fmla="*/ 9 h 14"/>
                  <a:gd name="T18" fmla="*/ 16 w 44"/>
                  <a:gd name="T19" fmla="*/ 6 h 14"/>
                  <a:gd name="T20" fmla="*/ 19 w 44"/>
                  <a:gd name="T21" fmla="*/ 1 h 14"/>
                  <a:gd name="T22" fmla="*/ 16 w 44"/>
                  <a:gd name="T23" fmla="*/ 6 h 14"/>
                  <a:gd name="T24" fmla="*/ 22 w 44"/>
                  <a:gd name="T25" fmla="*/ 9 h 14"/>
                  <a:gd name="T26" fmla="*/ 22 w 44"/>
                  <a:gd name="T27" fmla="*/ 9 h 14"/>
                  <a:gd name="T28" fmla="*/ 23 w 44"/>
                  <a:gd name="T29" fmla="*/ 8 h 14"/>
                  <a:gd name="T30" fmla="*/ 23 w 44"/>
                  <a:gd name="T31" fmla="*/ 9 h 14"/>
                  <a:gd name="T32" fmla="*/ 28 w 44"/>
                  <a:gd name="T33" fmla="*/ 12 h 14"/>
                  <a:gd name="T34" fmla="*/ 28 w 44"/>
                  <a:gd name="T35" fmla="*/ 12 h 14"/>
                  <a:gd name="T36" fmla="*/ 30 w 44"/>
                  <a:gd name="T37" fmla="*/ 8 h 14"/>
                  <a:gd name="T38" fmla="*/ 22 w 44"/>
                  <a:gd name="T39" fmla="*/ 3 h 14"/>
                  <a:gd name="T40" fmla="*/ 20 w 44"/>
                  <a:gd name="T41" fmla="*/ 4 h 14"/>
                  <a:gd name="T42" fmla="*/ 21 w 44"/>
                  <a:gd name="T43" fmla="*/ 3 h 14"/>
                  <a:gd name="T44" fmla="*/ 19 w 44"/>
                  <a:gd name="T45" fmla="*/ 1 h 14"/>
                  <a:gd name="T46" fmla="*/ 2 w 44"/>
                  <a:gd name="T47" fmla="*/ 1 h 14"/>
                  <a:gd name="T48" fmla="*/ 0 w 44"/>
                  <a:gd name="T49" fmla="*/ 4 h 14"/>
                  <a:gd name="T50" fmla="*/ 0 w 44"/>
                  <a:gd name="T51" fmla="*/ 4 h 14"/>
                  <a:gd name="T52" fmla="*/ 2 w 44"/>
                  <a:gd name="T53" fmla="*/ 1 h 14"/>
                  <a:gd name="T54" fmla="*/ 2 w 44"/>
                  <a:gd name="T55" fmla="*/ 1 h 14"/>
                  <a:gd name="T56" fmla="*/ 41 w 44"/>
                  <a:gd name="T57" fmla="*/ 0 h 14"/>
                  <a:gd name="T58" fmla="*/ 41 w 44"/>
                  <a:gd name="T59" fmla="*/ 1 h 14"/>
                  <a:gd name="T60" fmla="*/ 43 w 44"/>
                  <a:gd name="T61" fmla="*/ 3 h 14"/>
                  <a:gd name="T62" fmla="*/ 44 w 44"/>
                  <a:gd name="T63" fmla="*/ 1 h 14"/>
                  <a:gd name="T64" fmla="*/ 41 w 44"/>
                  <a:gd name="T6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" h="14">
                    <a:moveTo>
                      <a:pt x="23" y="10"/>
                    </a:moveTo>
                    <a:cubicBezTo>
                      <a:pt x="23" y="10"/>
                      <a:pt x="23" y="11"/>
                      <a:pt x="22" y="12"/>
                    </a:cubicBezTo>
                    <a:cubicBezTo>
                      <a:pt x="24" y="13"/>
                      <a:pt x="25" y="14"/>
                      <a:pt x="26" y="14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6" y="11"/>
                      <a:pt x="25" y="10"/>
                      <a:pt x="23" y="10"/>
                    </a:cubicBezTo>
                    <a:moveTo>
                      <a:pt x="16" y="6"/>
                    </a:moveTo>
                    <a:cubicBezTo>
                      <a:pt x="16" y="7"/>
                      <a:pt x="16" y="7"/>
                      <a:pt x="15" y="8"/>
                    </a:cubicBezTo>
                    <a:cubicBezTo>
                      <a:pt x="17" y="9"/>
                      <a:pt x="19" y="10"/>
                      <a:pt x="21" y="11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0" y="8"/>
                      <a:pt x="18" y="7"/>
                      <a:pt x="16" y="6"/>
                    </a:cubicBezTo>
                    <a:moveTo>
                      <a:pt x="19" y="1"/>
                    </a:moveTo>
                    <a:cubicBezTo>
                      <a:pt x="18" y="3"/>
                      <a:pt x="17" y="4"/>
                      <a:pt x="16" y="6"/>
                    </a:cubicBezTo>
                    <a:cubicBezTo>
                      <a:pt x="18" y="7"/>
                      <a:pt x="20" y="8"/>
                      <a:pt x="22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9"/>
                      <a:pt x="23" y="9"/>
                    </a:cubicBezTo>
                    <a:cubicBezTo>
                      <a:pt x="25" y="10"/>
                      <a:pt x="26" y="11"/>
                      <a:pt x="2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7" y="6"/>
                      <a:pt x="24" y="4"/>
                      <a:pt x="22" y="3"/>
                    </a:cubicBezTo>
                    <a:cubicBezTo>
                      <a:pt x="21" y="3"/>
                      <a:pt x="21" y="4"/>
                      <a:pt x="20" y="4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2"/>
                      <a:pt x="20" y="2"/>
                      <a:pt x="19" y="1"/>
                    </a:cubicBezTo>
                    <a:moveTo>
                      <a:pt x="2" y="1"/>
                    </a:moveTo>
                    <a:cubicBezTo>
                      <a:pt x="1" y="2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41" y="0"/>
                    </a:moveTo>
                    <a:cubicBezTo>
                      <a:pt x="41" y="1"/>
                      <a:pt x="41" y="1"/>
                      <a:pt x="41" y="1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2"/>
                      <a:pt x="44" y="2"/>
                      <a:pt x="44" y="1"/>
                    </a:cubicBezTo>
                    <a:cubicBezTo>
                      <a:pt x="43" y="1"/>
                      <a:pt x="42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6" name="Freeform 10072"/>
              <p:cNvSpPr>
                <a:spLocks noEditPoints="1"/>
              </p:cNvSpPr>
              <p:nvPr/>
            </p:nvSpPr>
            <p:spPr bwMode="auto">
              <a:xfrm>
                <a:off x="-7" y="3446"/>
                <a:ext cx="29" cy="14"/>
              </a:xfrm>
              <a:custGeom>
                <a:avLst/>
                <a:gdLst>
                  <a:gd name="T0" fmla="*/ 7 w 12"/>
                  <a:gd name="T1" fmla="*/ 3 h 6"/>
                  <a:gd name="T2" fmla="*/ 7 w 12"/>
                  <a:gd name="T3" fmla="*/ 4 h 6"/>
                  <a:gd name="T4" fmla="*/ 12 w 12"/>
                  <a:gd name="T5" fmla="*/ 6 h 6"/>
                  <a:gd name="T6" fmla="*/ 12 w 12"/>
                  <a:gd name="T7" fmla="*/ 6 h 6"/>
                  <a:gd name="T8" fmla="*/ 7 w 12"/>
                  <a:gd name="T9" fmla="*/ 3 h 6"/>
                  <a:gd name="T10" fmla="*/ 0 w 12"/>
                  <a:gd name="T11" fmla="*/ 0 h 6"/>
                  <a:gd name="T12" fmla="*/ 0 w 12"/>
                  <a:gd name="T13" fmla="*/ 0 h 6"/>
                  <a:gd name="T14" fmla="*/ 6 w 12"/>
                  <a:gd name="T15" fmla="*/ 3 h 6"/>
                  <a:gd name="T16" fmla="*/ 6 w 12"/>
                  <a:gd name="T17" fmla="*/ 3 h 6"/>
                  <a:gd name="T18" fmla="*/ 0 w 12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7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9" y="4"/>
                      <a:pt x="10" y="5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5"/>
                      <a:pt x="9" y="4"/>
                      <a:pt x="7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7" name="Freeform 10073"/>
              <p:cNvSpPr>
                <a:spLocks noEditPoints="1"/>
              </p:cNvSpPr>
              <p:nvPr/>
            </p:nvSpPr>
            <p:spPr bwMode="auto">
              <a:xfrm>
                <a:off x="-222" y="3436"/>
                <a:ext cx="291" cy="243"/>
              </a:xfrm>
              <a:custGeom>
                <a:avLst/>
                <a:gdLst>
                  <a:gd name="T0" fmla="*/ 0 w 123"/>
                  <a:gd name="T1" fmla="*/ 103 h 103"/>
                  <a:gd name="T2" fmla="*/ 12 w 123"/>
                  <a:gd name="T3" fmla="*/ 84 h 103"/>
                  <a:gd name="T4" fmla="*/ 12 w 123"/>
                  <a:gd name="T5" fmla="*/ 84 h 103"/>
                  <a:gd name="T6" fmla="*/ 12 w 123"/>
                  <a:gd name="T7" fmla="*/ 83 h 103"/>
                  <a:gd name="T8" fmla="*/ 13 w 123"/>
                  <a:gd name="T9" fmla="*/ 82 h 103"/>
                  <a:gd name="T10" fmla="*/ 15 w 123"/>
                  <a:gd name="T11" fmla="*/ 78 h 103"/>
                  <a:gd name="T12" fmla="*/ 19 w 123"/>
                  <a:gd name="T13" fmla="*/ 71 h 103"/>
                  <a:gd name="T14" fmla="*/ 20 w 123"/>
                  <a:gd name="T15" fmla="*/ 71 h 103"/>
                  <a:gd name="T16" fmla="*/ 20 w 123"/>
                  <a:gd name="T17" fmla="*/ 69 h 103"/>
                  <a:gd name="T18" fmla="*/ 21 w 123"/>
                  <a:gd name="T19" fmla="*/ 68 h 103"/>
                  <a:gd name="T20" fmla="*/ 22 w 123"/>
                  <a:gd name="T21" fmla="*/ 67 h 103"/>
                  <a:gd name="T22" fmla="*/ 23 w 123"/>
                  <a:gd name="T23" fmla="*/ 65 h 103"/>
                  <a:gd name="T24" fmla="*/ 23 w 123"/>
                  <a:gd name="T25" fmla="*/ 65 h 103"/>
                  <a:gd name="T26" fmla="*/ 23 w 123"/>
                  <a:gd name="T27" fmla="*/ 65 h 103"/>
                  <a:gd name="T28" fmla="*/ 27 w 123"/>
                  <a:gd name="T29" fmla="*/ 58 h 103"/>
                  <a:gd name="T30" fmla="*/ 28 w 123"/>
                  <a:gd name="T31" fmla="*/ 58 h 103"/>
                  <a:gd name="T32" fmla="*/ 29 w 123"/>
                  <a:gd name="T33" fmla="*/ 54 h 103"/>
                  <a:gd name="T34" fmla="*/ 29 w 123"/>
                  <a:gd name="T35" fmla="*/ 55 h 103"/>
                  <a:gd name="T36" fmla="*/ 30 w 123"/>
                  <a:gd name="T37" fmla="*/ 53 h 103"/>
                  <a:gd name="T38" fmla="*/ 30 w 123"/>
                  <a:gd name="T39" fmla="*/ 53 h 103"/>
                  <a:gd name="T40" fmla="*/ 31 w 123"/>
                  <a:gd name="T41" fmla="*/ 52 h 103"/>
                  <a:gd name="T42" fmla="*/ 38 w 123"/>
                  <a:gd name="T43" fmla="*/ 40 h 103"/>
                  <a:gd name="T44" fmla="*/ 38 w 123"/>
                  <a:gd name="T45" fmla="*/ 41 h 103"/>
                  <a:gd name="T46" fmla="*/ 39 w 123"/>
                  <a:gd name="T47" fmla="*/ 39 h 103"/>
                  <a:gd name="T48" fmla="*/ 39 w 123"/>
                  <a:gd name="T49" fmla="*/ 39 h 103"/>
                  <a:gd name="T50" fmla="*/ 39 w 123"/>
                  <a:gd name="T51" fmla="*/ 38 h 103"/>
                  <a:gd name="T52" fmla="*/ 41 w 123"/>
                  <a:gd name="T53" fmla="*/ 35 h 103"/>
                  <a:gd name="T54" fmla="*/ 41 w 123"/>
                  <a:gd name="T55" fmla="*/ 35 h 103"/>
                  <a:gd name="T56" fmla="*/ 41 w 123"/>
                  <a:gd name="T57" fmla="*/ 35 h 103"/>
                  <a:gd name="T58" fmla="*/ 43 w 123"/>
                  <a:gd name="T59" fmla="*/ 32 h 103"/>
                  <a:gd name="T60" fmla="*/ 43 w 123"/>
                  <a:gd name="T61" fmla="*/ 32 h 103"/>
                  <a:gd name="T62" fmla="*/ 48 w 123"/>
                  <a:gd name="T63" fmla="*/ 23 h 103"/>
                  <a:gd name="T64" fmla="*/ 48 w 123"/>
                  <a:gd name="T65" fmla="*/ 23 h 103"/>
                  <a:gd name="T66" fmla="*/ 48 w 123"/>
                  <a:gd name="T67" fmla="*/ 23 h 103"/>
                  <a:gd name="T68" fmla="*/ 50 w 123"/>
                  <a:gd name="T69" fmla="*/ 20 h 103"/>
                  <a:gd name="T70" fmla="*/ 51 w 123"/>
                  <a:gd name="T71" fmla="*/ 19 h 103"/>
                  <a:gd name="T72" fmla="*/ 55 w 123"/>
                  <a:gd name="T73" fmla="*/ 11 h 103"/>
                  <a:gd name="T74" fmla="*/ 55 w 123"/>
                  <a:gd name="T75" fmla="*/ 11 h 103"/>
                  <a:gd name="T76" fmla="*/ 55 w 123"/>
                  <a:gd name="T77" fmla="*/ 11 h 103"/>
                  <a:gd name="T78" fmla="*/ 55 w 123"/>
                  <a:gd name="T79" fmla="*/ 11 h 103"/>
                  <a:gd name="T80" fmla="*/ 56 w 123"/>
                  <a:gd name="T81" fmla="*/ 11 h 103"/>
                  <a:gd name="T82" fmla="*/ 79 w 123"/>
                  <a:gd name="T83" fmla="*/ 1 h 103"/>
                  <a:gd name="T84" fmla="*/ 80 w 123"/>
                  <a:gd name="T85" fmla="*/ 1 h 103"/>
                  <a:gd name="T86" fmla="*/ 77 w 123"/>
                  <a:gd name="T87" fmla="*/ 3 h 103"/>
                  <a:gd name="T88" fmla="*/ 79 w 123"/>
                  <a:gd name="T89" fmla="*/ 0 h 103"/>
                  <a:gd name="T90" fmla="*/ 119 w 123"/>
                  <a:gd name="T91" fmla="*/ 1 h 103"/>
                  <a:gd name="T92" fmla="*/ 123 w 123"/>
                  <a:gd name="T93" fmla="*/ 2 h 103"/>
                  <a:gd name="T94" fmla="*/ 76 w 123"/>
                  <a:gd name="T95" fmla="*/ 3 h 103"/>
                  <a:gd name="T96" fmla="*/ 78 w 123"/>
                  <a:gd name="T97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3" h="103">
                    <a:moveTo>
                      <a:pt x="6" y="93"/>
                    </a:moveTo>
                    <a:cubicBezTo>
                      <a:pt x="4" y="96"/>
                      <a:pt x="2" y="99"/>
                      <a:pt x="0" y="103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2" y="99"/>
                      <a:pt x="4" y="96"/>
                      <a:pt x="6" y="93"/>
                    </a:cubicBezTo>
                    <a:cubicBezTo>
                      <a:pt x="6" y="93"/>
                      <a:pt x="6" y="93"/>
                      <a:pt x="6" y="93"/>
                    </a:cubicBezTo>
                    <a:moveTo>
                      <a:pt x="12" y="84"/>
                    </a:moveTo>
                    <a:cubicBezTo>
                      <a:pt x="11" y="85"/>
                      <a:pt x="11" y="85"/>
                      <a:pt x="10" y="86"/>
                    </a:cubicBezTo>
                    <a:cubicBezTo>
                      <a:pt x="10" y="86"/>
                      <a:pt x="10" y="86"/>
                      <a:pt x="10" y="86"/>
                    </a:cubicBezTo>
                    <a:cubicBezTo>
                      <a:pt x="11" y="85"/>
                      <a:pt x="11" y="85"/>
                      <a:pt x="12" y="84"/>
                    </a:cubicBezTo>
                    <a:cubicBezTo>
                      <a:pt x="12" y="84"/>
                      <a:pt x="12" y="84"/>
                      <a:pt x="12" y="84"/>
                    </a:cubicBezTo>
                    <a:moveTo>
                      <a:pt x="13" y="82"/>
                    </a:moveTo>
                    <a:cubicBezTo>
                      <a:pt x="13" y="82"/>
                      <a:pt x="13" y="82"/>
                      <a:pt x="12" y="83"/>
                    </a:cubicBezTo>
                    <a:cubicBezTo>
                      <a:pt x="12" y="83"/>
                      <a:pt x="12" y="83"/>
                      <a:pt x="12" y="83"/>
                    </a:cubicBezTo>
                    <a:cubicBezTo>
                      <a:pt x="13" y="82"/>
                      <a:pt x="13" y="82"/>
                      <a:pt x="13" y="82"/>
                    </a:cubicBezTo>
                    <a:cubicBezTo>
                      <a:pt x="13" y="82"/>
                      <a:pt x="13" y="82"/>
                      <a:pt x="13" y="82"/>
                    </a:cubicBezTo>
                    <a:moveTo>
                      <a:pt x="16" y="77"/>
                    </a:moveTo>
                    <a:cubicBezTo>
                      <a:pt x="16" y="77"/>
                      <a:pt x="15" y="77"/>
                      <a:pt x="15" y="78"/>
                    </a:cubicBezTo>
                    <a:cubicBezTo>
                      <a:pt x="15" y="78"/>
                      <a:pt x="15" y="78"/>
                      <a:pt x="15" y="78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77"/>
                      <a:pt x="16" y="77"/>
                      <a:pt x="16" y="77"/>
                    </a:cubicBezTo>
                    <a:moveTo>
                      <a:pt x="19" y="71"/>
                    </a:moveTo>
                    <a:cubicBezTo>
                      <a:pt x="19" y="72"/>
                      <a:pt x="18" y="74"/>
                      <a:pt x="17" y="75"/>
                    </a:cubicBezTo>
                    <a:cubicBezTo>
                      <a:pt x="17" y="75"/>
                      <a:pt x="17" y="75"/>
                      <a:pt x="17" y="75"/>
                    </a:cubicBezTo>
                    <a:cubicBezTo>
                      <a:pt x="18" y="74"/>
                      <a:pt x="19" y="72"/>
                      <a:pt x="20" y="71"/>
                    </a:cubicBezTo>
                    <a:cubicBezTo>
                      <a:pt x="20" y="71"/>
                      <a:pt x="20" y="71"/>
                      <a:pt x="19" y="71"/>
                    </a:cubicBezTo>
                    <a:moveTo>
                      <a:pt x="21" y="68"/>
                    </a:moveTo>
                    <a:cubicBezTo>
                      <a:pt x="21" y="68"/>
                      <a:pt x="21" y="69"/>
                      <a:pt x="20" y="69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1" y="69"/>
                      <a:pt x="21" y="68"/>
                      <a:pt x="21" y="68"/>
                    </a:cubicBezTo>
                    <a:cubicBezTo>
                      <a:pt x="21" y="68"/>
                      <a:pt x="21" y="68"/>
                      <a:pt x="21" y="68"/>
                    </a:cubicBezTo>
                    <a:moveTo>
                      <a:pt x="22" y="66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2" y="66"/>
                      <a:pt x="22" y="67"/>
                      <a:pt x="22" y="67"/>
                    </a:cubicBezTo>
                    <a:cubicBezTo>
                      <a:pt x="22" y="66"/>
                      <a:pt x="22" y="66"/>
                      <a:pt x="22" y="66"/>
                    </a:cubicBezTo>
                    <a:cubicBezTo>
                      <a:pt x="22" y="66"/>
                      <a:pt x="22" y="66"/>
                      <a:pt x="22" y="66"/>
                    </a:cubicBezTo>
                    <a:moveTo>
                      <a:pt x="23" y="65"/>
                    </a:moveTo>
                    <a:cubicBezTo>
                      <a:pt x="23" y="65"/>
                      <a:pt x="23" y="66"/>
                      <a:pt x="22" y="66"/>
                    </a:cubicBezTo>
                    <a:cubicBezTo>
                      <a:pt x="23" y="66"/>
                      <a:pt x="23" y="66"/>
                      <a:pt x="23" y="66"/>
                    </a:cubicBezTo>
                    <a:cubicBezTo>
                      <a:pt x="23" y="66"/>
                      <a:pt x="23" y="66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moveTo>
                      <a:pt x="27" y="58"/>
                    </a:moveTo>
                    <a:cubicBezTo>
                      <a:pt x="26" y="60"/>
                      <a:pt x="24" y="62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5" y="63"/>
                      <a:pt x="26" y="60"/>
                      <a:pt x="28" y="58"/>
                    </a:cubicBezTo>
                    <a:cubicBezTo>
                      <a:pt x="27" y="58"/>
                      <a:pt x="27" y="58"/>
                      <a:pt x="27" y="58"/>
                    </a:cubicBezTo>
                    <a:moveTo>
                      <a:pt x="28" y="57"/>
                    </a:moveTo>
                    <a:cubicBezTo>
                      <a:pt x="28" y="57"/>
                      <a:pt x="27" y="57"/>
                      <a:pt x="27" y="57"/>
                    </a:cubicBezTo>
                    <a:cubicBezTo>
                      <a:pt x="27" y="57"/>
                      <a:pt x="28" y="58"/>
                      <a:pt x="28" y="58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8" y="57"/>
                      <a:pt x="28" y="57"/>
                      <a:pt x="28" y="57"/>
                    </a:cubicBezTo>
                    <a:moveTo>
                      <a:pt x="29" y="54"/>
                    </a:move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5"/>
                      <a:pt x="29" y="55"/>
                      <a:pt x="29" y="54"/>
                    </a:cubicBezTo>
                    <a:moveTo>
                      <a:pt x="30" y="53"/>
                    </a:move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1" y="53"/>
                    </a:cubicBezTo>
                    <a:cubicBezTo>
                      <a:pt x="30" y="53"/>
                      <a:pt x="30" y="53"/>
                      <a:pt x="30" y="53"/>
                    </a:cubicBezTo>
                    <a:moveTo>
                      <a:pt x="36" y="44"/>
                    </a:moveTo>
                    <a:cubicBezTo>
                      <a:pt x="34" y="46"/>
                      <a:pt x="32" y="49"/>
                      <a:pt x="31" y="52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50"/>
                      <a:pt x="34" y="47"/>
                      <a:pt x="36" y="44"/>
                    </a:cubicBezTo>
                    <a:cubicBezTo>
                      <a:pt x="36" y="44"/>
                      <a:pt x="36" y="44"/>
                      <a:pt x="36" y="44"/>
                    </a:cubicBezTo>
                    <a:moveTo>
                      <a:pt x="38" y="40"/>
                    </a:moveTo>
                    <a:cubicBezTo>
                      <a:pt x="37" y="41"/>
                      <a:pt x="37" y="41"/>
                      <a:pt x="37" y="41"/>
                    </a:cubicBezTo>
                    <a:cubicBezTo>
                      <a:pt x="37" y="41"/>
                      <a:pt x="37" y="41"/>
                      <a:pt x="38" y="41"/>
                    </a:cubicBezTo>
                    <a:cubicBezTo>
                      <a:pt x="38" y="41"/>
                      <a:pt x="38" y="41"/>
                      <a:pt x="38" y="41"/>
                    </a:cubicBezTo>
                    <a:cubicBezTo>
                      <a:pt x="38" y="41"/>
                      <a:pt x="38" y="40"/>
                      <a:pt x="38" y="40"/>
                    </a:cubicBezTo>
                    <a:moveTo>
                      <a:pt x="39" y="39"/>
                    </a:move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39" y="39"/>
                    </a:cubicBezTo>
                    <a:moveTo>
                      <a:pt x="40" y="36"/>
                    </a:moveTo>
                    <a:cubicBezTo>
                      <a:pt x="40" y="37"/>
                      <a:pt x="39" y="37"/>
                      <a:pt x="39" y="38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40" y="38"/>
                      <a:pt x="40" y="37"/>
                      <a:pt x="41" y="36"/>
                    </a:cubicBezTo>
                    <a:cubicBezTo>
                      <a:pt x="41" y="36"/>
                      <a:pt x="40" y="36"/>
                      <a:pt x="40" y="36"/>
                    </a:cubicBezTo>
                    <a:moveTo>
                      <a:pt x="41" y="35"/>
                    </a:moveTo>
                    <a:cubicBezTo>
                      <a:pt x="41" y="35"/>
                      <a:pt x="41" y="35"/>
                      <a:pt x="40" y="36"/>
                    </a:cubicBezTo>
                    <a:cubicBezTo>
                      <a:pt x="40" y="36"/>
                      <a:pt x="41" y="36"/>
                      <a:pt x="41" y="36"/>
                    </a:cubicBezTo>
                    <a:cubicBezTo>
                      <a:pt x="41" y="36"/>
                      <a:pt x="41" y="35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moveTo>
                      <a:pt x="43" y="32"/>
                    </a:moveTo>
                    <a:cubicBezTo>
                      <a:pt x="42" y="33"/>
                      <a:pt x="41" y="34"/>
                      <a:pt x="41" y="35"/>
                    </a:cubicBezTo>
                    <a:cubicBezTo>
                      <a:pt x="41" y="35"/>
                      <a:pt x="41" y="35"/>
                      <a:pt x="41" y="35"/>
                    </a:cubicBezTo>
                    <a:cubicBezTo>
                      <a:pt x="42" y="34"/>
                      <a:pt x="42" y="33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moveTo>
                      <a:pt x="45" y="28"/>
                    </a:moveTo>
                    <a:cubicBezTo>
                      <a:pt x="44" y="29"/>
                      <a:pt x="43" y="31"/>
                      <a:pt x="43" y="32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44" y="31"/>
                      <a:pt x="45" y="30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moveTo>
                      <a:pt x="48" y="23"/>
                    </a:moveTo>
                    <a:cubicBezTo>
                      <a:pt x="47" y="24"/>
                      <a:pt x="46" y="26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6" y="26"/>
                      <a:pt x="47" y="25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moveTo>
                      <a:pt x="50" y="20"/>
                    </a:moveTo>
                    <a:cubicBezTo>
                      <a:pt x="49" y="21"/>
                      <a:pt x="49" y="22"/>
                      <a:pt x="48" y="23"/>
                    </a:cubicBezTo>
                    <a:cubicBezTo>
                      <a:pt x="48" y="23"/>
                      <a:pt x="48" y="23"/>
                      <a:pt x="49" y="23"/>
                    </a:cubicBezTo>
                    <a:cubicBezTo>
                      <a:pt x="49" y="22"/>
                      <a:pt x="50" y="21"/>
                      <a:pt x="50" y="20"/>
                    </a:cubicBezTo>
                    <a:cubicBezTo>
                      <a:pt x="50" y="20"/>
                      <a:pt x="50" y="20"/>
                      <a:pt x="50" y="20"/>
                    </a:cubicBezTo>
                    <a:moveTo>
                      <a:pt x="50" y="19"/>
                    </a:moveTo>
                    <a:cubicBezTo>
                      <a:pt x="50" y="19"/>
                      <a:pt x="50" y="19"/>
                      <a:pt x="50" y="19"/>
                    </a:cubicBezTo>
                    <a:cubicBezTo>
                      <a:pt x="50" y="19"/>
                      <a:pt x="50" y="19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0" y="19"/>
                      <a:pt x="50" y="19"/>
                      <a:pt x="50" y="19"/>
                    </a:cubicBezTo>
                    <a:moveTo>
                      <a:pt x="55" y="11"/>
                    </a:moveTo>
                    <a:cubicBezTo>
                      <a:pt x="54" y="13"/>
                      <a:pt x="52" y="16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2" y="16"/>
                      <a:pt x="54" y="14"/>
                      <a:pt x="55" y="11"/>
                    </a:cubicBezTo>
                    <a:cubicBezTo>
                      <a:pt x="55" y="11"/>
                      <a:pt x="55" y="11"/>
                      <a:pt x="55" y="11"/>
                    </a:cubicBezTo>
                    <a:moveTo>
                      <a:pt x="55" y="11"/>
                    </a:moveTo>
                    <a:cubicBezTo>
                      <a:pt x="55" y="11"/>
                      <a:pt x="55" y="11"/>
                      <a:pt x="55" y="11"/>
                    </a:cubicBezTo>
                    <a:cubicBezTo>
                      <a:pt x="55" y="11"/>
                      <a:pt x="56" y="11"/>
                      <a:pt x="56" y="11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6" y="11"/>
                      <a:pt x="55" y="11"/>
                      <a:pt x="55" y="11"/>
                    </a:cubicBezTo>
                    <a:moveTo>
                      <a:pt x="61" y="1"/>
                    </a:moveTo>
                    <a:cubicBezTo>
                      <a:pt x="59" y="4"/>
                      <a:pt x="57" y="7"/>
                      <a:pt x="55" y="10"/>
                    </a:cubicBezTo>
                    <a:cubicBezTo>
                      <a:pt x="55" y="11"/>
                      <a:pt x="56" y="11"/>
                      <a:pt x="56" y="11"/>
                    </a:cubicBezTo>
                    <a:cubicBezTo>
                      <a:pt x="58" y="8"/>
                      <a:pt x="60" y="4"/>
                      <a:pt x="61" y="1"/>
                    </a:cubicBezTo>
                    <a:cubicBezTo>
                      <a:pt x="61" y="1"/>
                      <a:pt x="61" y="1"/>
                      <a:pt x="61" y="1"/>
                    </a:cubicBezTo>
                    <a:moveTo>
                      <a:pt x="79" y="1"/>
                    </a:moveTo>
                    <a:cubicBezTo>
                      <a:pt x="79" y="2"/>
                      <a:pt x="78" y="3"/>
                      <a:pt x="78" y="4"/>
                    </a:cubicBezTo>
                    <a:cubicBezTo>
                      <a:pt x="78" y="4"/>
                      <a:pt x="78" y="4"/>
                      <a:pt x="78" y="4"/>
                    </a:cubicBezTo>
                    <a:cubicBezTo>
                      <a:pt x="79" y="3"/>
                      <a:pt x="80" y="2"/>
                      <a:pt x="80" y="1"/>
                    </a:cubicBezTo>
                    <a:cubicBezTo>
                      <a:pt x="80" y="1"/>
                      <a:pt x="80" y="1"/>
                      <a:pt x="79" y="1"/>
                    </a:cubicBezTo>
                    <a:moveTo>
                      <a:pt x="79" y="0"/>
                    </a:moveTo>
                    <a:cubicBezTo>
                      <a:pt x="78" y="1"/>
                      <a:pt x="77" y="2"/>
                      <a:pt x="77" y="3"/>
                    </a:cubicBezTo>
                    <a:cubicBezTo>
                      <a:pt x="77" y="3"/>
                      <a:pt x="77" y="3"/>
                      <a:pt x="77" y="4"/>
                    </a:cubicBezTo>
                    <a:cubicBezTo>
                      <a:pt x="78" y="2"/>
                      <a:pt x="78" y="1"/>
                      <a:pt x="79" y="0"/>
                    </a:cubicBezTo>
                    <a:cubicBezTo>
                      <a:pt x="79" y="0"/>
                      <a:pt x="79" y="0"/>
                      <a:pt x="79" y="0"/>
                    </a:cubicBezTo>
                    <a:moveTo>
                      <a:pt x="120" y="0"/>
                    </a:moveTo>
                    <a:cubicBezTo>
                      <a:pt x="120" y="0"/>
                      <a:pt x="120" y="0"/>
                      <a:pt x="120" y="0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120" y="2"/>
                      <a:pt x="121" y="2"/>
                      <a:pt x="122" y="3"/>
                    </a:cubicBezTo>
                    <a:cubicBezTo>
                      <a:pt x="123" y="2"/>
                      <a:pt x="123" y="2"/>
                      <a:pt x="123" y="2"/>
                    </a:cubicBezTo>
                    <a:cubicBezTo>
                      <a:pt x="123" y="2"/>
                      <a:pt x="123" y="2"/>
                      <a:pt x="123" y="2"/>
                    </a:cubicBezTo>
                    <a:cubicBezTo>
                      <a:pt x="122" y="1"/>
                      <a:pt x="121" y="1"/>
                      <a:pt x="120" y="0"/>
                    </a:cubicBezTo>
                    <a:moveTo>
                      <a:pt x="78" y="0"/>
                    </a:moveTo>
                    <a:cubicBezTo>
                      <a:pt x="77" y="1"/>
                      <a:pt x="77" y="2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cubicBezTo>
                      <a:pt x="77" y="3"/>
                      <a:pt x="77" y="3"/>
                      <a:pt x="77" y="2"/>
                    </a:cubicBezTo>
                    <a:cubicBezTo>
                      <a:pt x="77" y="1"/>
                      <a:pt x="78" y="1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8" name="Freeform 10074"/>
              <p:cNvSpPr>
                <a:spLocks noEditPoints="1"/>
              </p:cNvSpPr>
              <p:nvPr/>
            </p:nvSpPr>
            <p:spPr bwMode="auto">
              <a:xfrm>
                <a:off x="-151" y="3540"/>
                <a:ext cx="14" cy="21"/>
              </a:xfrm>
              <a:custGeom>
                <a:avLst/>
                <a:gdLst>
                  <a:gd name="T0" fmla="*/ 1 w 6"/>
                  <a:gd name="T1" fmla="*/ 8 h 9"/>
                  <a:gd name="T2" fmla="*/ 0 w 6"/>
                  <a:gd name="T3" fmla="*/ 9 h 9"/>
                  <a:gd name="T4" fmla="*/ 1 w 6"/>
                  <a:gd name="T5" fmla="*/ 9 h 9"/>
                  <a:gd name="T6" fmla="*/ 1 w 6"/>
                  <a:gd name="T7" fmla="*/ 8 h 9"/>
                  <a:gd name="T8" fmla="*/ 1 w 6"/>
                  <a:gd name="T9" fmla="*/ 8 h 9"/>
                  <a:gd name="T10" fmla="*/ 6 w 6"/>
                  <a:gd name="T11" fmla="*/ 0 h 9"/>
                  <a:gd name="T12" fmla="*/ 6 w 6"/>
                  <a:gd name="T13" fmla="*/ 0 h 9"/>
                  <a:gd name="T14" fmla="*/ 6 w 6"/>
                  <a:gd name="T15" fmla="*/ 0 h 9"/>
                  <a:gd name="T16" fmla="*/ 6 w 6"/>
                  <a:gd name="T17" fmla="*/ 0 h 9"/>
                  <a:gd name="T18" fmla="*/ 6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1" y="8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1" y="9"/>
                    </a:cubicBezTo>
                    <a:cubicBezTo>
                      <a:pt x="1" y="9"/>
                      <a:pt x="1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9" name="Freeform 10075"/>
              <p:cNvSpPr>
                <a:spLocks/>
              </p:cNvSpPr>
              <p:nvPr/>
            </p:nvSpPr>
            <p:spPr bwMode="auto">
              <a:xfrm>
                <a:off x="-132" y="352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0" name="Freeform 10076"/>
              <p:cNvSpPr>
                <a:spLocks/>
              </p:cNvSpPr>
              <p:nvPr/>
            </p:nvSpPr>
            <p:spPr bwMode="auto">
              <a:xfrm>
                <a:off x="-130" y="3526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1" name="Freeform 10077"/>
              <p:cNvSpPr>
                <a:spLocks noEditPoints="1"/>
              </p:cNvSpPr>
              <p:nvPr/>
            </p:nvSpPr>
            <p:spPr bwMode="auto">
              <a:xfrm>
                <a:off x="-125" y="3512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3 h 3"/>
                  <a:gd name="T8" fmla="*/ 0 w 2"/>
                  <a:gd name="T9" fmla="*/ 3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0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2" name="Oval 10078"/>
              <p:cNvSpPr>
                <a:spLocks noChangeArrowheads="1"/>
              </p:cNvSpPr>
              <p:nvPr/>
            </p:nvSpPr>
            <p:spPr bwMode="auto">
              <a:xfrm>
                <a:off x="-115" y="3502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3" name="Freeform 10079"/>
              <p:cNvSpPr>
                <a:spLocks/>
              </p:cNvSpPr>
              <p:nvPr/>
            </p:nvSpPr>
            <p:spPr bwMode="auto">
              <a:xfrm>
                <a:off x="-127" y="3521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4" name="Freeform 10080"/>
              <p:cNvSpPr>
                <a:spLocks noEditPoints="1"/>
              </p:cNvSpPr>
              <p:nvPr/>
            </p:nvSpPr>
            <p:spPr bwMode="auto">
              <a:xfrm>
                <a:off x="-108" y="3481"/>
                <a:ext cx="7" cy="9"/>
              </a:xfrm>
              <a:custGeom>
                <a:avLst/>
                <a:gdLst>
                  <a:gd name="T0" fmla="*/ 0 w 3"/>
                  <a:gd name="T1" fmla="*/ 4 h 4"/>
                  <a:gd name="T2" fmla="*/ 0 w 3"/>
                  <a:gd name="T3" fmla="*/ 4 h 4"/>
                  <a:gd name="T4" fmla="*/ 0 w 3"/>
                  <a:gd name="T5" fmla="*/ 4 h 4"/>
                  <a:gd name="T6" fmla="*/ 1 w 3"/>
                  <a:gd name="T7" fmla="*/ 4 h 4"/>
                  <a:gd name="T8" fmla="*/ 0 w 3"/>
                  <a:gd name="T9" fmla="*/ 4 h 4"/>
                  <a:gd name="T10" fmla="*/ 2 w 3"/>
                  <a:gd name="T11" fmla="*/ 0 h 4"/>
                  <a:gd name="T12" fmla="*/ 2 w 3"/>
                  <a:gd name="T13" fmla="*/ 1 h 4"/>
                  <a:gd name="T14" fmla="*/ 2 w 3"/>
                  <a:gd name="T15" fmla="*/ 1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5" name="Freeform 10081"/>
              <p:cNvSpPr>
                <a:spLocks noEditPoints="1"/>
              </p:cNvSpPr>
              <p:nvPr/>
            </p:nvSpPr>
            <p:spPr bwMode="auto">
              <a:xfrm>
                <a:off x="-104" y="3481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0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6" name="Freeform 10082"/>
              <p:cNvSpPr>
                <a:spLocks noEditPoints="1"/>
              </p:cNvSpPr>
              <p:nvPr/>
            </p:nvSpPr>
            <p:spPr bwMode="auto">
              <a:xfrm>
                <a:off x="-92" y="3460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1 w 1"/>
                  <a:gd name="T15" fmla="*/ 1 h 1"/>
                  <a:gd name="T16" fmla="*/ 1 w 1"/>
                  <a:gd name="T17" fmla="*/ 1 h 1"/>
                  <a:gd name="T18" fmla="*/ 0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7" name="Freeform 10083"/>
              <p:cNvSpPr>
                <a:spLocks/>
              </p:cNvSpPr>
              <p:nvPr/>
            </p:nvSpPr>
            <p:spPr bwMode="auto">
              <a:xfrm>
                <a:off x="-174" y="3599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8" name="Freeform 10084"/>
              <p:cNvSpPr>
                <a:spLocks noEditPoints="1"/>
              </p:cNvSpPr>
              <p:nvPr/>
            </p:nvSpPr>
            <p:spPr bwMode="auto">
              <a:xfrm>
                <a:off x="-226" y="3526"/>
                <a:ext cx="96" cy="163"/>
              </a:xfrm>
              <a:custGeom>
                <a:avLst/>
                <a:gdLst>
                  <a:gd name="T0" fmla="*/ 0 w 41"/>
                  <a:gd name="T1" fmla="*/ 69 h 69"/>
                  <a:gd name="T2" fmla="*/ 2 w 41"/>
                  <a:gd name="T3" fmla="*/ 65 h 69"/>
                  <a:gd name="T4" fmla="*/ 8 w 41"/>
                  <a:gd name="T5" fmla="*/ 55 h 69"/>
                  <a:gd name="T6" fmla="*/ 12 w 41"/>
                  <a:gd name="T7" fmla="*/ 48 h 69"/>
                  <a:gd name="T8" fmla="*/ 14 w 41"/>
                  <a:gd name="T9" fmla="*/ 45 h 69"/>
                  <a:gd name="T10" fmla="*/ 14 w 41"/>
                  <a:gd name="T11" fmla="*/ 46 h 69"/>
                  <a:gd name="T12" fmla="*/ 14 w 41"/>
                  <a:gd name="T13" fmla="*/ 45 h 69"/>
                  <a:gd name="T14" fmla="*/ 15 w 41"/>
                  <a:gd name="T15" fmla="*/ 44 h 69"/>
                  <a:gd name="T16" fmla="*/ 17 w 41"/>
                  <a:gd name="T17" fmla="*/ 40 h 69"/>
                  <a:gd name="T18" fmla="*/ 19 w 41"/>
                  <a:gd name="T19" fmla="*/ 37 h 69"/>
                  <a:gd name="T20" fmla="*/ 18 w 41"/>
                  <a:gd name="T21" fmla="*/ 39 h 69"/>
                  <a:gd name="T22" fmla="*/ 19 w 41"/>
                  <a:gd name="T23" fmla="*/ 37 h 69"/>
                  <a:gd name="T24" fmla="*/ 21 w 41"/>
                  <a:gd name="T25" fmla="*/ 33 h 69"/>
                  <a:gd name="T26" fmla="*/ 22 w 41"/>
                  <a:gd name="T27" fmla="*/ 32 h 69"/>
                  <a:gd name="T28" fmla="*/ 24 w 41"/>
                  <a:gd name="T29" fmla="*/ 28 h 69"/>
                  <a:gd name="T30" fmla="*/ 23 w 41"/>
                  <a:gd name="T31" fmla="*/ 30 h 69"/>
                  <a:gd name="T32" fmla="*/ 24 w 41"/>
                  <a:gd name="T33" fmla="*/ 28 h 69"/>
                  <a:gd name="T34" fmla="*/ 24 w 41"/>
                  <a:gd name="T35" fmla="*/ 28 h 69"/>
                  <a:gd name="T36" fmla="*/ 25 w 41"/>
                  <a:gd name="T37" fmla="*/ 28 h 69"/>
                  <a:gd name="T38" fmla="*/ 25 w 41"/>
                  <a:gd name="T39" fmla="*/ 27 h 69"/>
                  <a:gd name="T40" fmla="*/ 25 w 41"/>
                  <a:gd name="T41" fmla="*/ 27 h 69"/>
                  <a:gd name="T42" fmla="*/ 25 w 41"/>
                  <a:gd name="T43" fmla="*/ 27 h 69"/>
                  <a:gd name="T44" fmla="*/ 29 w 41"/>
                  <a:gd name="T45" fmla="*/ 20 h 69"/>
                  <a:gd name="T46" fmla="*/ 30 w 41"/>
                  <a:gd name="T47" fmla="*/ 20 h 69"/>
                  <a:gd name="T48" fmla="*/ 31 w 41"/>
                  <a:gd name="T49" fmla="*/ 17 h 69"/>
                  <a:gd name="T50" fmla="*/ 30 w 41"/>
                  <a:gd name="T51" fmla="*/ 19 h 69"/>
                  <a:gd name="T52" fmla="*/ 31 w 41"/>
                  <a:gd name="T53" fmla="*/ 17 h 69"/>
                  <a:gd name="T54" fmla="*/ 31 w 41"/>
                  <a:gd name="T55" fmla="*/ 16 h 69"/>
                  <a:gd name="T56" fmla="*/ 32 w 41"/>
                  <a:gd name="T57" fmla="*/ 15 h 69"/>
                  <a:gd name="T58" fmla="*/ 39 w 41"/>
                  <a:gd name="T59" fmla="*/ 3 h 69"/>
                  <a:gd name="T60" fmla="*/ 38 w 41"/>
                  <a:gd name="T61" fmla="*/ 6 h 69"/>
                  <a:gd name="T62" fmla="*/ 39 w 41"/>
                  <a:gd name="T63" fmla="*/ 3 h 69"/>
                  <a:gd name="T64" fmla="*/ 40 w 41"/>
                  <a:gd name="T65" fmla="*/ 2 h 69"/>
                  <a:gd name="T66" fmla="*/ 41 w 41"/>
                  <a:gd name="T67" fmla="*/ 1 h 69"/>
                  <a:gd name="T68" fmla="*/ 41 w 41"/>
                  <a:gd name="T69" fmla="*/ 0 h 69"/>
                  <a:gd name="T70" fmla="*/ 41 w 41"/>
                  <a:gd name="T71" fmla="*/ 1 h 69"/>
                  <a:gd name="T72" fmla="*/ 41 w 41"/>
                  <a:gd name="T73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1" h="69">
                    <a:moveTo>
                      <a:pt x="2" y="65"/>
                    </a:moveTo>
                    <a:cubicBezTo>
                      <a:pt x="2" y="66"/>
                      <a:pt x="1" y="68"/>
                      <a:pt x="0" y="69"/>
                    </a:cubicBezTo>
                    <a:cubicBezTo>
                      <a:pt x="1" y="68"/>
                      <a:pt x="2" y="66"/>
                      <a:pt x="2" y="65"/>
                    </a:cubicBezTo>
                    <a:cubicBezTo>
                      <a:pt x="2" y="65"/>
                      <a:pt x="2" y="65"/>
                      <a:pt x="2" y="65"/>
                    </a:cubicBezTo>
                    <a:moveTo>
                      <a:pt x="12" y="48"/>
                    </a:moveTo>
                    <a:cubicBezTo>
                      <a:pt x="11" y="50"/>
                      <a:pt x="10" y="53"/>
                      <a:pt x="8" y="55"/>
                    </a:cubicBezTo>
                    <a:cubicBezTo>
                      <a:pt x="8" y="55"/>
                      <a:pt x="8" y="55"/>
                      <a:pt x="8" y="55"/>
                    </a:cubicBezTo>
                    <a:cubicBezTo>
                      <a:pt x="10" y="53"/>
                      <a:pt x="11" y="50"/>
                      <a:pt x="12" y="48"/>
                    </a:cubicBezTo>
                    <a:cubicBezTo>
                      <a:pt x="12" y="48"/>
                      <a:pt x="12" y="48"/>
                      <a:pt x="12" y="48"/>
                    </a:cubicBezTo>
                    <a:moveTo>
                      <a:pt x="14" y="45"/>
                    </a:moveTo>
                    <a:cubicBezTo>
                      <a:pt x="14" y="45"/>
                      <a:pt x="14" y="45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4" y="46"/>
                      <a:pt x="14" y="45"/>
                      <a:pt x="14" y="45"/>
                    </a:cubicBezTo>
                    <a:cubicBezTo>
                      <a:pt x="14" y="45"/>
                      <a:pt x="14" y="45"/>
                      <a:pt x="14" y="45"/>
                    </a:cubicBezTo>
                    <a:moveTo>
                      <a:pt x="17" y="40"/>
                    </a:moveTo>
                    <a:cubicBezTo>
                      <a:pt x="16" y="41"/>
                      <a:pt x="16" y="42"/>
                      <a:pt x="15" y="44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6" y="42"/>
                      <a:pt x="17" y="41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moveTo>
                      <a:pt x="19" y="37"/>
                    </a:moveTo>
                    <a:cubicBezTo>
                      <a:pt x="18" y="38"/>
                      <a:pt x="18" y="38"/>
                      <a:pt x="18" y="39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8" y="38"/>
                      <a:pt x="19" y="38"/>
                      <a:pt x="19" y="37"/>
                    </a:cubicBezTo>
                    <a:cubicBezTo>
                      <a:pt x="19" y="37"/>
                      <a:pt x="19" y="37"/>
                      <a:pt x="19" y="37"/>
                    </a:cubicBezTo>
                    <a:moveTo>
                      <a:pt x="22" y="32"/>
                    </a:moveTo>
                    <a:cubicBezTo>
                      <a:pt x="22" y="32"/>
                      <a:pt x="22" y="32"/>
                      <a:pt x="21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3"/>
                      <a:pt x="22" y="32"/>
                      <a:pt x="22" y="32"/>
                    </a:cubicBezTo>
                    <a:cubicBezTo>
                      <a:pt x="22" y="32"/>
                      <a:pt x="22" y="32"/>
                      <a:pt x="22" y="32"/>
                    </a:cubicBezTo>
                    <a:moveTo>
                      <a:pt x="24" y="28"/>
                    </a:moveTo>
                    <a:cubicBezTo>
                      <a:pt x="24" y="29"/>
                      <a:pt x="23" y="29"/>
                      <a:pt x="23" y="30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4" y="29"/>
                      <a:pt x="24" y="28"/>
                      <a:pt x="24" y="28"/>
                    </a:cubicBezTo>
                    <a:moveTo>
                      <a:pt x="24" y="28"/>
                    </a:move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8"/>
                      <a:pt x="25" y="28"/>
                      <a:pt x="24" y="28"/>
                    </a:cubicBezTo>
                    <a:moveTo>
                      <a:pt x="25" y="27"/>
                    </a:move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7"/>
                      <a:pt x="25" y="27"/>
                      <a:pt x="25" y="27"/>
                    </a:cubicBezTo>
                    <a:moveTo>
                      <a:pt x="29" y="19"/>
                    </a:moveTo>
                    <a:cubicBezTo>
                      <a:pt x="29" y="19"/>
                      <a:pt x="29" y="20"/>
                      <a:pt x="29" y="20"/>
                    </a:cubicBezTo>
                    <a:cubicBezTo>
                      <a:pt x="29" y="20"/>
                      <a:pt x="29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29" y="19"/>
                      <a:pt x="29" y="19"/>
                    </a:cubicBezTo>
                    <a:moveTo>
                      <a:pt x="31" y="17"/>
                    </a:moveTo>
                    <a:cubicBezTo>
                      <a:pt x="31" y="17"/>
                      <a:pt x="30" y="18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8"/>
                      <a:pt x="31" y="18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moveTo>
                      <a:pt x="32" y="15"/>
                    </a:moveTo>
                    <a:cubicBezTo>
                      <a:pt x="32" y="15"/>
                      <a:pt x="31" y="16"/>
                      <a:pt x="31" y="16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2" y="16"/>
                      <a:pt x="32" y="16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moveTo>
                      <a:pt x="39" y="3"/>
                    </a:moveTo>
                    <a:cubicBezTo>
                      <a:pt x="39" y="4"/>
                      <a:pt x="38" y="5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9" y="5"/>
                      <a:pt x="39" y="4"/>
                      <a:pt x="40" y="3"/>
                    </a:cubicBezTo>
                    <a:cubicBezTo>
                      <a:pt x="39" y="3"/>
                      <a:pt x="39" y="3"/>
                      <a:pt x="39" y="3"/>
                    </a:cubicBezTo>
                    <a:moveTo>
                      <a:pt x="40" y="1"/>
                    </a:moveTo>
                    <a:cubicBezTo>
                      <a:pt x="40" y="1"/>
                      <a:pt x="40" y="2"/>
                      <a:pt x="40" y="2"/>
                    </a:cubicBezTo>
                    <a:cubicBezTo>
                      <a:pt x="40" y="2"/>
                      <a:pt x="40" y="3"/>
                      <a:pt x="40" y="3"/>
                    </a:cubicBezTo>
                    <a:cubicBezTo>
                      <a:pt x="40" y="2"/>
                      <a:pt x="40" y="2"/>
                      <a:pt x="41" y="1"/>
                    </a:cubicBezTo>
                    <a:cubicBezTo>
                      <a:pt x="40" y="1"/>
                      <a:pt x="40" y="1"/>
                      <a:pt x="40" y="1"/>
                    </a:cubicBezTo>
                    <a:moveTo>
                      <a:pt x="41" y="0"/>
                    </a:moveTo>
                    <a:cubicBezTo>
                      <a:pt x="41" y="0"/>
                      <a:pt x="41" y="0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0"/>
                      <a:pt x="41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9" name="Freeform 10085"/>
              <p:cNvSpPr>
                <a:spLocks noEditPoints="1"/>
              </p:cNvSpPr>
              <p:nvPr/>
            </p:nvSpPr>
            <p:spPr bwMode="auto">
              <a:xfrm>
                <a:off x="-380" y="3438"/>
                <a:ext cx="350" cy="496"/>
              </a:xfrm>
              <a:custGeom>
                <a:avLst/>
                <a:gdLst>
                  <a:gd name="T0" fmla="*/ 32 w 148"/>
                  <a:gd name="T1" fmla="*/ 201 h 210"/>
                  <a:gd name="T2" fmla="*/ 24 w 148"/>
                  <a:gd name="T3" fmla="*/ 198 h 210"/>
                  <a:gd name="T4" fmla="*/ 14 w 148"/>
                  <a:gd name="T5" fmla="*/ 198 h 210"/>
                  <a:gd name="T6" fmla="*/ 33 w 148"/>
                  <a:gd name="T7" fmla="*/ 201 h 210"/>
                  <a:gd name="T8" fmla="*/ 14 w 148"/>
                  <a:gd name="T9" fmla="*/ 192 h 210"/>
                  <a:gd name="T10" fmla="*/ 34 w 148"/>
                  <a:gd name="T11" fmla="*/ 187 h 210"/>
                  <a:gd name="T12" fmla="*/ 45 w 148"/>
                  <a:gd name="T13" fmla="*/ 184 h 210"/>
                  <a:gd name="T14" fmla="*/ 33 w 148"/>
                  <a:gd name="T15" fmla="*/ 178 h 210"/>
                  <a:gd name="T16" fmla="*/ 26 w 148"/>
                  <a:gd name="T17" fmla="*/ 174 h 210"/>
                  <a:gd name="T18" fmla="*/ 51 w 148"/>
                  <a:gd name="T19" fmla="*/ 172 h 210"/>
                  <a:gd name="T20" fmla="*/ 31 w 148"/>
                  <a:gd name="T21" fmla="*/ 169 h 210"/>
                  <a:gd name="T22" fmla="*/ 30 w 148"/>
                  <a:gd name="T23" fmla="*/ 167 h 210"/>
                  <a:gd name="T24" fmla="*/ 43 w 148"/>
                  <a:gd name="T25" fmla="*/ 166 h 210"/>
                  <a:gd name="T26" fmla="*/ 39 w 148"/>
                  <a:gd name="T27" fmla="*/ 164 h 210"/>
                  <a:gd name="T28" fmla="*/ 49 w 148"/>
                  <a:gd name="T29" fmla="*/ 161 h 210"/>
                  <a:gd name="T30" fmla="*/ 48 w 148"/>
                  <a:gd name="T31" fmla="*/ 161 h 210"/>
                  <a:gd name="T32" fmla="*/ 48 w 148"/>
                  <a:gd name="T33" fmla="*/ 159 h 210"/>
                  <a:gd name="T34" fmla="*/ 51 w 148"/>
                  <a:gd name="T35" fmla="*/ 158 h 210"/>
                  <a:gd name="T36" fmla="*/ 49 w 148"/>
                  <a:gd name="T37" fmla="*/ 157 h 210"/>
                  <a:gd name="T38" fmla="*/ 47 w 148"/>
                  <a:gd name="T39" fmla="*/ 156 h 210"/>
                  <a:gd name="T40" fmla="*/ 58 w 148"/>
                  <a:gd name="T41" fmla="*/ 154 h 210"/>
                  <a:gd name="T42" fmla="*/ 44 w 148"/>
                  <a:gd name="T43" fmla="*/ 154 h 210"/>
                  <a:gd name="T44" fmla="*/ 65 w 148"/>
                  <a:gd name="T45" fmla="*/ 149 h 210"/>
                  <a:gd name="T46" fmla="*/ 59 w 148"/>
                  <a:gd name="T47" fmla="*/ 146 h 210"/>
                  <a:gd name="T48" fmla="*/ 65 w 148"/>
                  <a:gd name="T49" fmla="*/ 143 h 210"/>
                  <a:gd name="T50" fmla="*/ 52 w 148"/>
                  <a:gd name="T51" fmla="*/ 141 h 210"/>
                  <a:gd name="T52" fmla="*/ 67 w 148"/>
                  <a:gd name="T53" fmla="*/ 133 h 210"/>
                  <a:gd name="T54" fmla="*/ 64 w 148"/>
                  <a:gd name="T55" fmla="*/ 129 h 210"/>
                  <a:gd name="T56" fmla="*/ 77 w 148"/>
                  <a:gd name="T57" fmla="*/ 118 h 210"/>
                  <a:gd name="T58" fmla="*/ 89 w 148"/>
                  <a:gd name="T59" fmla="*/ 101 h 210"/>
                  <a:gd name="T60" fmla="*/ 73 w 148"/>
                  <a:gd name="T61" fmla="*/ 105 h 210"/>
                  <a:gd name="T62" fmla="*/ 91 w 148"/>
                  <a:gd name="T63" fmla="*/ 90 h 210"/>
                  <a:gd name="T64" fmla="*/ 99 w 148"/>
                  <a:gd name="T65" fmla="*/ 85 h 210"/>
                  <a:gd name="T66" fmla="*/ 94 w 148"/>
                  <a:gd name="T67" fmla="*/ 84 h 210"/>
                  <a:gd name="T68" fmla="*/ 99 w 148"/>
                  <a:gd name="T69" fmla="*/ 77 h 210"/>
                  <a:gd name="T70" fmla="*/ 102 w 148"/>
                  <a:gd name="T71" fmla="*/ 75 h 210"/>
                  <a:gd name="T72" fmla="*/ 99 w 148"/>
                  <a:gd name="T73" fmla="*/ 75 h 210"/>
                  <a:gd name="T74" fmla="*/ 101 w 148"/>
                  <a:gd name="T75" fmla="*/ 72 h 210"/>
                  <a:gd name="T76" fmla="*/ 93 w 148"/>
                  <a:gd name="T77" fmla="*/ 67 h 210"/>
                  <a:gd name="T78" fmla="*/ 112 w 148"/>
                  <a:gd name="T79" fmla="*/ 68 h 210"/>
                  <a:gd name="T80" fmla="*/ 109 w 148"/>
                  <a:gd name="T81" fmla="*/ 65 h 210"/>
                  <a:gd name="T82" fmla="*/ 111 w 148"/>
                  <a:gd name="T83" fmla="*/ 63 h 210"/>
                  <a:gd name="T84" fmla="*/ 107 w 148"/>
                  <a:gd name="T85" fmla="*/ 60 h 210"/>
                  <a:gd name="T86" fmla="*/ 95 w 148"/>
                  <a:gd name="T87" fmla="*/ 57 h 210"/>
                  <a:gd name="T88" fmla="*/ 117 w 148"/>
                  <a:gd name="T89" fmla="*/ 52 h 210"/>
                  <a:gd name="T90" fmla="*/ 118 w 148"/>
                  <a:gd name="T91" fmla="*/ 47 h 210"/>
                  <a:gd name="T92" fmla="*/ 118 w 148"/>
                  <a:gd name="T93" fmla="*/ 45 h 210"/>
                  <a:gd name="T94" fmla="*/ 126 w 148"/>
                  <a:gd name="T95" fmla="*/ 45 h 210"/>
                  <a:gd name="T96" fmla="*/ 118 w 148"/>
                  <a:gd name="T97" fmla="*/ 41 h 210"/>
                  <a:gd name="T98" fmla="*/ 120 w 148"/>
                  <a:gd name="T99" fmla="*/ 41 h 210"/>
                  <a:gd name="T100" fmla="*/ 127 w 148"/>
                  <a:gd name="T101" fmla="*/ 36 h 210"/>
                  <a:gd name="T102" fmla="*/ 122 w 148"/>
                  <a:gd name="T103" fmla="*/ 33 h 210"/>
                  <a:gd name="T104" fmla="*/ 128 w 148"/>
                  <a:gd name="T105" fmla="*/ 30 h 210"/>
                  <a:gd name="T106" fmla="*/ 133 w 148"/>
                  <a:gd name="T107" fmla="*/ 28 h 210"/>
                  <a:gd name="T108" fmla="*/ 131 w 148"/>
                  <a:gd name="T109" fmla="*/ 27 h 210"/>
                  <a:gd name="T110" fmla="*/ 130 w 148"/>
                  <a:gd name="T111" fmla="*/ 26 h 210"/>
                  <a:gd name="T112" fmla="*/ 129 w 148"/>
                  <a:gd name="T113" fmla="*/ 24 h 210"/>
                  <a:gd name="T114" fmla="*/ 139 w 148"/>
                  <a:gd name="T115" fmla="*/ 19 h 210"/>
                  <a:gd name="T116" fmla="*/ 137 w 148"/>
                  <a:gd name="T117" fmla="*/ 18 h 210"/>
                  <a:gd name="T118" fmla="*/ 134 w 148"/>
                  <a:gd name="T119" fmla="*/ 17 h 210"/>
                  <a:gd name="T120" fmla="*/ 144 w 148"/>
                  <a:gd name="T121" fmla="*/ 10 h 210"/>
                  <a:gd name="T122" fmla="*/ 135 w 148"/>
                  <a:gd name="T123" fmla="*/ 17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8" h="210">
                    <a:moveTo>
                      <a:pt x="7" y="203"/>
                    </a:moveTo>
                    <a:cubicBezTo>
                      <a:pt x="6" y="204"/>
                      <a:pt x="5" y="206"/>
                      <a:pt x="4" y="207"/>
                    </a:cubicBezTo>
                    <a:cubicBezTo>
                      <a:pt x="2" y="208"/>
                      <a:pt x="4" y="207"/>
                      <a:pt x="0" y="210"/>
                    </a:cubicBezTo>
                    <a:cubicBezTo>
                      <a:pt x="1" y="210"/>
                      <a:pt x="1" y="210"/>
                      <a:pt x="2" y="210"/>
                    </a:cubicBezTo>
                    <a:cubicBezTo>
                      <a:pt x="3" y="209"/>
                      <a:pt x="4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cubicBezTo>
                      <a:pt x="4" y="207"/>
                      <a:pt x="5" y="205"/>
                      <a:pt x="7" y="203"/>
                    </a:cubicBezTo>
                    <a:cubicBezTo>
                      <a:pt x="7" y="203"/>
                      <a:pt x="7" y="203"/>
                      <a:pt x="7" y="203"/>
                    </a:cubicBezTo>
                    <a:moveTo>
                      <a:pt x="32" y="202"/>
                    </a:moveTo>
                    <a:cubicBezTo>
                      <a:pt x="32" y="202"/>
                      <a:pt x="32" y="202"/>
                      <a:pt x="32" y="202"/>
                    </a:cubicBezTo>
                    <a:cubicBezTo>
                      <a:pt x="32" y="202"/>
                      <a:pt x="32" y="202"/>
                      <a:pt x="32" y="202"/>
                    </a:cubicBezTo>
                    <a:cubicBezTo>
                      <a:pt x="32" y="202"/>
                      <a:pt x="32" y="202"/>
                      <a:pt x="32" y="202"/>
                    </a:cubicBezTo>
                    <a:moveTo>
                      <a:pt x="31" y="201"/>
                    </a:move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moveTo>
                      <a:pt x="8" y="201"/>
                    </a:move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8" y="201"/>
                      <a:pt x="8" y="201"/>
                      <a:pt x="8" y="201"/>
                    </a:cubicBezTo>
                    <a:moveTo>
                      <a:pt x="30" y="201"/>
                    </a:moveTo>
                    <a:cubicBezTo>
                      <a:pt x="30" y="201"/>
                      <a:pt x="30" y="201"/>
                      <a:pt x="30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0" y="201"/>
                      <a:pt x="30" y="201"/>
                    </a:cubicBezTo>
                    <a:moveTo>
                      <a:pt x="32" y="200"/>
                    </a:move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3" y="201"/>
                      <a:pt x="33" y="200"/>
                      <a:pt x="32" y="200"/>
                    </a:cubicBezTo>
                    <a:moveTo>
                      <a:pt x="31" y="200"/>
                    </a:moveTo>
                    <a:cubicBezTo>
                      <a:pt x="31" y="200"/>
                      <a:pt x="31" y="200"/>
                      <a:pt x="31" y="201"/>
                    </a:cubicBezTo>
                    <a:cubicBezTo>
                      <a:pt x="31" y="201"/>
                      <a:pt x="31" y="201"/>
                      <a:pt x="31" y="201"/>
                    </a:cubicBezTo>
                    <a:cubicBezTo>
                      <a:pt x="31" y="201"/>
                      <a:pt x="32" y="201"/>
                      <a:pt x="32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2" y="200"/>
                      <a:pt x="32" y="200"/>
                    </a:cubicBezTo>
                    <a:cubicBezTo>
                      <a:pt x="32" y="200"/>
                      <a:pt x="31" y="200"/>
                      <a:pt x="32" y="200"/>
                    </a:cubicBezTo>
                    <a:cubicBezTo>
                      <a:pt x="31" y="200"/>
                      <a:pt x="31" y="200"/>
                      <a:pt x="31" y="200"/>
                    </a:cubicBezTo>
                    <a:moveTo>
                      <a:pt x="9" y="200"/>
                    </a:move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cubicBezTo>
                      <a:pt x="9" y="200"/>
                      <a:pt x="9" y="200"/>
                      <a:pt x="9" y="200"/>
                    </a:cubicBezTo>
                    <a:moveTo>
                      <a:pt x="10" y="199"/>
                    </a:move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cubicBezTo>
                      <a:pt x="10" y="199"/>
                      <a:pt x="10" y="199"/>
                      <a:pt x="10" y="199"/>
                    </a:cubicBezTo>
                    <a:moveTo>
                      <a:pt x="18" y="198"/>
                    </a:moveTo>
                    <a:cubicBezTo>
                      <a:pt x="18" y="198"/>
                      <a:pt x="18" y="198"/>
                      <a:pt x="18" y="198"/>
                    </a:cubicBezTo>
                    <a:cubicBezTo>
                      <a:pt x="18" y="199"/>
                      <a:pt x="18" y="199"/>
                      <a:pt x="18" y="199"/>
                    </a:cubicBezTo>
                    <a:cubicBezTo>
                      <a:pt x="17" y="200"/>
                      <a:pt x="17" y="201"/>
                      <a:pt x="17" y="201"/>
                    </a:cubicBezTo>
                    <a:cubicBezTo>
                      <a:pt x="18" y="201"/>
                      <a:pt x="18" y="200"/>
                      <a:pt x="19" y="200"/>
                    </a:cubicBezTo>
                    <a:cubicBezTo>
                      <a:pt x="19" y="200"/>
                      <a:pt x="19" y="200"/>
                      <a:pt x="20" y="200"/>
                    </a:cubicBezTo>
                    <a:cubicBezTo>
                      <a:pt x="20" y="199"/>
                      <a:pt x="20" y="199"/>
                      <a:pt x="20" y="199"/>
                    </a:cubicBezTo>
                    <a:cubicBezTo>
                      <a:pt x="20" y="199"/>
                      <a:pt x="20" y="199"/>
                      <a:pt x="20" y="199"/>
                    </a:cubicBezTo>
                    <a:cubicBezTo>
                      <a:pt x="18" y="198"/>
                      <a:pt x="18" y="198"/>
                      <a:pt x="18" y="198"/>
                    </a:cubicBezTo>
                    <a:moveTo>
                      <a:pt x="25" y="197"/>
                    </a:moveTo>
                    <a:cubicBezTo>
                      <a:pt x="25" y="198"/>
                      <a:pt x="24" y="198"/>
                      <a:pt x="24" y="198"/>
                    </a:cubicBezTo>
                    <a:cubicBezTo>
                      <a:pt x="26" y="199"/>
                      <a:pt x="26" y="199"/>
                      <a:pt x="26" y="199"/>
                    </a:cubicBezTo>
                    <a:cubicBezTo>
                      <a:pt x="26" y="198"/>
                      <a:pt x="26" y="198"/>
                      <a:pt x="26" y="198"/>
                    </a:cubicBezTo>
                    <a:cubicBezTo>
                      <a:pt x="26" y="198"/>
                      <a:pt x="25" y="198"/>
                      <a:pt x="25" y="197"/>
                    </a:cubicBezTo>
                    <a:moveTo>
                      <a:pt x="16" y="197"/>
                    </a:moveTo>
                    <a:cubicBezTo>
                      <a:pt x="16" y="197"/>
                      <a:pt x="16" y="197"/>
                      <a:pt x="16" y="197"/>
                    </a:cubicBezTo>
                    <a:cubicBezTo>
                      <a:pt x="15" y="200"/>
                      <a:pt x="15" y="200"/>
                      <a:pt x="15" y="200"/>
                    </a:cubicBezTo>
                    <a:cubicBezTo>
                      <a:pt x="14" y="203"/>
                      <a:pt x="16" y="203"/>
                      <a:pt x="17" y="203"/>
                    </a:cubicBezTo>
                    <a:cubicBezTo>
                      <a:pt x="18" y="203"/>
                      <a:pt x="20" y="203"/>
                      <a:pt x="20" y="202"/>
                    </a:cubicBezTo>
                    <a:cubicBezTo>
                      <a:pt x="20" y="201"/>
                      <a:pt x="21" y="201"/>
                      <a:pt x="22" y="200"/>
                    </a:cubicBezTo>
                    <a:cubicBezTo>
                      <a:pt x="21" y="199"/>
                      <a:pt x="21" y="199"/>
                      <a:pt x="21" y="199"/>
                    </a:cubicBezTo>
                    <a:cubicBezTo>
                      <a:pt x="21" y="199"/>
                      <a:pt x="21" y="199"/>
                      <a:pt x="21" y="199"/>
                    </a:cubicBezTo>
                    <a:cubicBezTo>
                      <a:pt x="20" y="199"/>
                      <a:pt x="20" y="200"/>
                      <a:pt x="20" y="200"/>
                    </a:cubicBezTo>
                    <a:cubicBezTo>
                      <a:pt x="19" y="201"/>
                      <a:pt x="18" y="202"/>
                      <a:pt x="18" y="202"/>
                    </a:cubicBezTo>
                    <a:cubicBezTo>
                      <a:pt x="17" y="202"/>
                      <a:pt x="16" y="199"/>
                      <a:pt x="18" y="197"/>
                    </a:cubicBezTo>
                    <a:cubicBezTo>
                      <a:pt x="16" y="197"/>
                      <a:pt x="16" y="197"/>
                      <a:pt x="16" y="197"/>
                    </a:cubicBezTo>
                    <a:moveTo>
                      <a:pt x="25" y="197"/>
                    </a:moveTo>
                    <a:cubicBezTo>
                      <a:pt x="25" y="197"/>
                      <a:pt x="25" y="197"/>
                      <a:pt x="25" y="197"/>
                    </a:cubicBezTo>
                    <a:cubicBezTo>
                      <a:pt x="26" y="197"/>
                      <a:pt x="26" y="197"/>
                      <a:pt x="26" y="197"/>
                    </a:cubicBezTo>
                    <a:cubicBezTo>
                      <a:pt x="27" y="197"/>
                      <a:pt x="27" y="197"/>
                      <a:pt x="27" y="197"/>
                    </a:cubicBezTo>
                    <a:cubicBezTo>
                      <a:pt x="25" y="197"/>
                      <a:pt x="25" y="197"/>
                      <a:pt x="25" y="197"/>
                    </a:cubicBezTo>
                    <a:moveTo>
                      <a:pt x="23" y="196"/>
                    </a:moveTo>
                    <a:cubicBezTo>
                      <a:pt x="23" y="196"/>
                      <a:pt x="23" y="197"/>
                      <a:pt x="23" y="197"/>
                    </a:cubicBezTo>
                    <a:cubicBezTo>
                      <a:pt x="24" y="197"/>
                      <a:pt x="24" y="197"/>
                      <a:pt x="24" y="197"/>
                    </a:cubicBezTo>
                    <a:cubicBezTo>
                      <a:pt x="24" y="197"/>
                      <a:pt x="24" y="197"/>
                      <a:pt x="24" y="197"/>
                    </a:cubicBezTo>
                    <a:cubicBezTo>
                      <a:pt x="24" y="197"/>
                      <a:pt x="23" y="197"/>
                      <a:pt x="23" y="196"/>
                    </a:cubicBezTo>
                    <a:moveTo>
                      <a:pt x="15" y="196"/>
                    </a:moveTo>
                    <a:cubicBezTo>
                      <a:pt x="14" y="197"/>
                      <a:pt x="14" y="197"/>
                      <a:pt x="14" y="197"/>
                    </a:cubicBezTo>
                    <a:cubicBezTo>
                      <a:pt x="14" y="197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4" y="198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3" y="199"/>
                      <a:pt x="13" y="199"/>
                    </a:cubicBezTo>
                    <a:cubicBezTo>
                      <a:pt x="13" y="199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4" y="198"/>
                    </a:cubicBezTo>
                    <a:cubicBezTo>
                      <a:pt x="14" y="198"/>
                      <a:pt x="14" y="198"/>
                      <a:pt x="13" y="199"/>
                    </a:cubicBezTo>
                    <a:cubicBezTo>
                      <a:pt x="13" y="199"/>
                      <a:pt x="13" y="200"/>
                      <a:pt x="13" y="201"/>
                    </a:cubicBezTo>
                    <a:cubicBezTo>
                      <a:pt x="13" y="204"/>
                      <a:pt x="15" y="205"/>
                      <a:pt x="17" y="205"/>
                    </a:cubicBezTo>
                    <a:cubicBezTo>
                      <a:pt x="19" y="205"/>
                      <a:pt x="22" y="204"/>
                      <a:pt x="21" y="204"/>
                    </a:cubicBezTo>
                    <a:cubicBezTo>
                      <a:pt x="22" y="203"/>
                      <a:pt x="23" y="202"/>
                      <a:pt x="24" y="201"/>
                    </a:cubicBezTo>
                    <a:cubicBezTo>
                      <a:pt x="23" y="200"/>
                      <a:pt x="23" y="200"/>
                      <a:pt x="23" y="200"/>
                    </a:cubicBezTo>
                    <a:cubicBezTo>
                      <a:pt x="22" y="200"/>
                      <a:pt x="22" y="200"/>
                      <a:pt x="22" y="201"/>
                    </a:cubicBezTo>
                    <a:cubicBezTo>
                      <a:pt x="20" y="203"/>
                      <a:pt x="20" y="203"/>
                      <a:pt x="20" y="203"/>
                    </a:cubicBezTo>
                    <a:cubicBezTo>
                      <a:pt x="19" y="204"/>
                      <a:pt x="19" y="204"/>
                      <a:pt x="18" y="204"/>
                    </a:cubicBezTo>
                    <a:cubicBezTo>
                      <a:pt x="16" y="204"/>
                      <a:pt x="13" y="202"/>
                      <a:pt x="15" y="200"/>
                    </a:cubicBezTo>
                    <a:cubicBezTo>
                      <a:pt x="15" y="198"/>
                      <a:pt x="15" y="197"/>
                      <a:pt x="16" y="196"/>
                    </a:cubicBezTo>
                    <a:cubicBezTo>
                      <a:pt x="15" y="196"/>
                      <a:pt x="15" y="196"/>
                      <a:pt x="15" y="196"/>
                    </a:cubicBezTo>
                    <a:moveTo>
                      <a:pt x="20" y="194"/>
                    </a:moveTo>
                    <a:cubicBezTo>
                      <a:pt x="20" y="195"/>
                      <a:pt x="20" y="195"/>
                      <a:pt x="19" y="195"/>
                    </a:cubicBezTo>
                    <a:cubicBezTo>
                      <a:pt x="22" y="197"/>
                      <a:pt x="22" y="197"/>
                      <a:pt x="22" y="197"/>
                    </a:cubicBezTo>
                    <a:cubicBezTo>
                      <a:pt x="22" y="196"/>
                      <a:pt x="22" y="196"/>
                      <a:pt x="22" y="196"/>
                    </a:cubicBezTo>
                    <a:cubicBezTo>
                      <a:pt x="22" y="195"/>
                      <a:pt x="21" y="195"/>
                      <a:pt x="20" y="194"/>
                    </a:cubicBezTo>
                    <a:moveTo>
                      <a:pt x="12" y="194"/>
                    </a:moveTo>
                    <a:cubicBezTo>
                      <a:pt x="12" y="195"/>
                      <a:pt x="12" y="196"/>
                      <a:pt x="11" y="197"/>
                    </a:cubicBezTo>
                    <a:cubicBezTo>
                      <a:pt x="11" y="197"/>
                      <a:pt x="11" y="197"/>
                      <a:pt x="11" y="197"/>
                    </a:cubicBezTo>
                    <a:cubicBezTo>
                      <a:pt x="12" y="196"/>
                      <a:pt x="12" y="195"/>
                      <a:pt x="13" y="195"/>
                    </a:cubicBezTo>
                    <a:cubicBezTo>
                      <a:pt x="12" y="194"/>
                      <a:pt x="12" y="194"/>
                      <a:pt x="12" y="194"/>
                    </a:cubicBezTo>
                    <a:moveTo>
                      <a:pt x="34" y="194"/>
                    </a:moveTo>
                    <a:cubicBezTo>
                      <a:pt x="31" y="198"/>
                      <a:pt x="31" y="198"/>
                      <a:pt x="31" y="198"/>
                    </a:cubicBezTo>
                    <a:cubicBezTo>
                      <a:pt x="32" y="198"/>
                      <a:pt x="32" y="198"/>
                      <a:pt x="32" y="198"/>
                    </a:cubicBezTo>
                    <a:cubicBezTo>
                      <a:pt x="33" y="199"/>
                      <a:pt x="33" y="199"/>
                      <a:pt x="33" y="199"/>
                    </a:cubicBezTo>
                    <a:cubicBezTo>
                      <a:pt x="33" y="199"/>
                      <a:pt x="33" y="199"/>
                      <a:pt x="33" y="199"/>
                    </a:cubicBezTo>
                    <a:cubicBezTo>
                      <a:pt x="33" y="199"/>
                      <a:pt x="33" y="200"/>
                      <a:pt x="33" y="200"/>
                    </a:cubicBezTo>
                    <a:cubicBezTo>
                      <a:pt x="33" y="200"/>
                      <a:pt x="33" y="199"/>
                      <a:pt x="33" y="199"/>
                    </a:cubicBezTo>
                    <a:cubicBezTo>
                      <a:pt x="34" y="199"/>
                      <a:pt x="34" y="199"/>
                      <a:pt x="34" y="199"/>
                    </a:cubicBezTo>
                    <a:cubicBezTo>
                      <a:pt x="34" y="199"/>
                      <a:pt x="34" y="199"/>
                      <a:pt x="33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3" y="201"/>
                      <a:pt x="33" y="201"/>
                      <a:pt x="33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2" y="202"/>
                      <a:pt x="32" y="202"/>
                      <a:pt x="33" y="203"/>
                    </a:cubicBezTo>
                    <a:cubicBezTo>
                      <a:pt x="34" y="201"/>
                      <a:pt x="35" y="200"/>
                      <a:pt x="36" y="198"/>
                    </a:cubicBezTo>
                    <a:cubicBezTo>
                      <a:pt x="36" y="198"/>
                      <a:pt x="36" y="198"/>
                      <a:pt x="36" y="198"/>
                    </a:cubicBezTo>
                    <a:cubicBezTo>
                      <a:pt x="35" y="199"/>
                      <a:pt x="34" y="201"/>
                      <a:pt x="32" y="203"/>
                    </a:cubicBezTo>
                    <a:cubicBezTo>
                      <a:pt x="33" y="204"/>
                      <a:pt x="33" y="204"/>
                      <a:pt x="33" y="204"/>
                    </a:cubicBezTo>
                    <a:cubicBezTo>
                      <a:pt x="34" y="202"/>
                      <a:pt x="34" y="202"/>
                      <a:pt x="34" y="202"/>
                    </a:cubicBezTo>
                    <a:cubicBezTo>
                      <a:pt x="37" y="196"/>
                      <a:pt x="37" y="196"/>
                      <a:pt x="37" y="196"/>
                    </a:cubicBezTo>
                    <a:cubicBezTo>
                      <a:pt x="37" y="196"/>
                      <a:pt x="37" y="196"/>
                      <a:pt x="37" y="196"/>
                    </a:cubicBezTo>
                    <a:cubicBezTo>
                      <a:pt x="35" y="195"/>
                      <a:pt x="35" y="195"/>
                      <a:pt x="35" y="195"/>
                    </a:cubicBezTo>
                    <a:cubicBezTo>
                      <a:pt x="34" y="195"/>
                      <a:pt x="34" y="194"/>
                      <a:pt x="34" y="194"/>
                    </a:cubicBezTo>
                    <a:moveTo>
                      <a:pt x="18" y="193"/>
                    </a:moveTo>
                    <a:cubicBezTo>
                      <a:pt x="18" y="194"/>
                      <a:pt x="18" y="194"/>
                      <a:pt x="18" y="194"/>
                    </a:cubicBezTo>
                    <a:cubicBezTo>
                      <a:pt x="19" y="195"/>
                      <a:pt x="19" y="195"/>
                      <a:pt x="19" y="195"/>
                    </a:cubicBezTo>
                    <a:cubicBezTo>
                      <a:pt x="19" y="194"/>
                      <a:pt x="19" y="194"/>
                      <a:pt x="19" y="194"/>
                    </a:cubicBezTo>
                    <a:cubicBezTo>
                      <a:pt x="19" y="194"/>
                      <a:pt x="18" y="194"/>
                      <a:pt x="18" y="193"/>
                    </a:cubicBezTo>
                    <a:moveTo>
                      <a:pt x="16" y="192"/>
                    </a:moveTo>
                    <a:cubicBezTo>
                      <a:pt x="16" y="193"/>
                      <a:pt x="16" y="193"/>
                      <a:pt x="16" y="193"/>
                    </a:cubicBezTo>
                    <a:cubicBezTo>
                      <a:pt x="17" y="194"/>
                      <a:pt x="17" y="194"/>
                      <a:pt x="17" y="194"/>
                    </a:cubicBezTo>
                    <a:cubicBezTo>
                      <a:pt x="17" y="194"/>
                      <a:pt x="17" y="193"/>
                      <a:pt x="17" y="193"/>
                    </a:cubicBezTo>
                    <a:cubicBezTo>
                      <a:pt x="17" y="193"/>
                      <a:pt x="17" y="193"/>
                      <a:pt x="17" y="193"/>
                    </a:cubicBezTo>
                    <a:cubicBezTo>
                      <a:pt x="17" y="193"/>
                      <a:pt x="17" y="193"/>
                      <a:pt x="16" y="192"/>
                    </a:cubicBezTo>
                    <a:moveTo>
                      <a:pt x="29" y="192"/>
                    </a:moveTo>
                    <a:cubicBezTo>
                      <a:pt x="28" y="193"/>
                      <a:pt x="27" y="194"/>
                      <a:pt x="26" y="195"/>
                    </a:cubicBezTo>
                    <a:cubicBezTo>
                      <a:pt x="28" y="196"/>
                      <a:pt x="28" y="196"/>
                      <a:pt x="28" y="196"/>
                    </a:cubicBezTo>
                    <a:cubicBezTo>
                      <a:pt x="29" y="195"/>
                      <a:pt x="29" y="193"/>
                      <a:pt x="30" y="192"/>
                    </a:cubicBezTo>
                    <a:cubicBezTo>
                      <a:pt x="30" y="192"/>
                      <a:pt x="29" y="192"/>
                      <a:pt x="29" y="192"/>
                    </a:cubicBezTo>
                    <a:moveTo>
                      <a:pt x="15" y="191"/>
                    </a:move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5" y="192"/>
                      <a:pt x="15" y="191"/>
                    </a:cubicBezTo>
                    <a:cubicBezTo>
                      <a:pt x="15" y="191"/>
                      <a:pt x="15" y="191"/>
                      <a:pt x="15" y="191"/>
                    </a:cubicBezTo>
                    <a:moveTo>
                      <a:pt x="27" y="191"/>
                    </a:moveTo>
                    <a:cubicBezTo>
                      <a:pt x="26" y="192"/>
                      <a:pt x="26" y="193"/>
                      <a:pt x="25" y="194"/>
                    </a:cubicBezTo>
                    <a:cubicBezTo>
                      <a:pt x="26" y="195"/>
                      <a:pt x="26" y="195"/>
                      <a:pt x="26" y="195"/>
                    </a:cubicBezTo>
                    <a:cubicBezTo>
                      <a:pt x="27" y="194"/>
                      <a:pt x="27" y="192"/>
                      <a:pt x="28" y="191"/>
                    </a:cubicBezTo>
                    <a:cubicBezTo>
                      <a:pt x="28" y="191"/>
                      <a:pt x="27" y="191"/>
                      <a:pt x="27" y="191"/>
                    </a:cubicBezTo>
                    <a:moveTo>
                      <a:pt x="37" y="189"/>
                    </a:moveTo>
                    <a:cubicBezTo>
                      <a:pt x="35" y="192"/>
                      <a:pt x="35" y="192"/>
                      <a:pt x="35" y="192"/>
                    </a:cubicBezTo>
                    <a:cubicBezTo>
                      <a:pt x="36" y="192"/>
                      <a:pt x="37" y="192"/>
                      <a:pt x="37" y="193"/>
                    </a:cubicBezTo>
                    <a:cubicBezTo>
                      <a:pt x="39" y="194"/>
                      <a:pt x="39" y="194"/>
                      <a:pt x="39" y="194"/>
                    </a:cubicBezTo>
                    <a:cubicBezTo>
                      <a:pt x="40" y="193"/>
                      <a:pt x="40" y="192"/>
                      <a:pt x="41" y="192"/>
                    </a:cubicBezTo>
                    <a:cubicBezTo>
                      <a:pt x="39" y="191"/>
                      <a:pt x="38" y="190"/>
                      <a:pt x="37" y="189"/>
                    </a:cubicBezTo>
                    <a:moveTo>
                      <a:pt x="23" y="188"/>
                    </a:moveTo>
                    <a:cubicBezTo>
                      <a:pt x="22" y="190"/>
                      <a:pt x="22" y="191"/>
                      <a:pt x="21" y="192"/>
                    </a:cubicBezTo>
                    <a:cubicBezTo>
                      <a:pt x="24" y="194"/>
                      <a:pt x="24" y="194"/>
                      <a:pt x="24" y="194"/>
                    </a:cubicBezTo>
                    <a:cubicBezTo>
                      <a:pt x="25" y="193"/>
                      <a:pt x="25" y="193"/>
                      <a:pt x="25" y="192"/>
                    </a:cubicBezTo>
                    <a:cubicBezTo>
                      <a:pt x="25" y="192"/>
                      <a:pt x="26" y="191"/>
                      <a:pt x="26" y="190"/>
                    </a:cubicBezTo>
                    <a:cubicBezTo>
                      <a:pt x="26" y="190"/>
                      <a:pt x="25" y="190"/>
                      <a:pt x="25" y="189"/>
                    </a:cubicBezTo>
                    <a:cubicBezTo>
                      <a:pt x="25" y="190"/>
                      <a:pt x="25" y="190"/>
                      <a:pt x="25" y="190"/>
                    </a:cubicBezTo>
                    <a:cubicBezTo>
                      <a:pt x="25" y="190"/>
                      <a:pt x="25" y="190"/>
                      <a:pt x="25" y="189"/>
                    </a:cubicBezTo>
                    <a:cubicBezTo>
                      <a:pt x="24" y="189"/>
                      <a:pt x="23" y="189"/>
                      <a:pt x="23" y="188"/>
                    </a:cubicBezTo>
                    <a:moveTo>
                      <a:pt x="21" y="187"/>
                    </a:moveTo>
                    <a:cubicBezTo>
                      <a:pt x="19" y="191"/>
                      <a:pt x="19" y="191"/>
                      <a:pt x="19" y="191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1"/>
                      <a:pt x="21" y="191"/>
                      <a:pt x="21" y="191"/>
                    </a:cubicBezTo>
                    <a:cubicBezTo>
                      <a:pt x="22" y="190"/>
                      <a:pt x="22" y="189"/>
                      <a:pt x="22" y="188"/>
                    </a:cubicBezTo>
                    <a:cubicBezTo>
                      <a:pt x="22" y="188"/>
                      <a:pt x="21" y="188"/>
                      <a:pt x="21" y="187"/>
                    </a:cubicBezTo>
                    <a:moveTo>
                      <a:pt x="32" y="187"/>
                    </a:moveTo>
                    <a:cubicBezTo>
                      <a:pt x="32" y="188"/>
                      <a:pt x="31" y="188"/>
                      <a:pt x="31" y="189"/>
                    </a:cubicBezTo>
                    <a:cubicBezTo>
                      <a:pt x="31" y="189"/>
                      <a:pt x="31" y="190"/>
                      <a:pt x="32" y="190"/>
                    </a:cubicBezTo>
                    <a:cubicBezTo>
                      <a:pt x="32" y="189"/>
                      <a:pt x="33" y="188"/>
                      <a:pt x="34" y="187"/>
                    </a:cubicBezTo>
                    <a:cubicBezTo>
                      <a:pt x="33" y="187"/>
                      <a:pt x="33" y="187"/>
                      <a:pt x="32" y="187"/>
                    </a:cubicBezTo>
                    <a:moveTo>
                      <a:pt x="19" y="186"/>
                    </a:moveTo>
                    <a:cubicBezTo>
                      <a:pt x="17" y="190"/>
                      <a:pt x="17" y="190"/>
                      <a:pt x="17" y="190"/>
                    </a:cubicBezTo>
                    <a:cubicBezTo>
                      <a:pt x="19" y="190"/>
                      <a:pt x="19" y="190"/>
                      <a:pt x="19" y="190"/>
                    </a:cubicBezTo>
                    <a:cubicBezTo>
                      <a:pt x="19" y="190"/>
                      <a:pt x="19" y="190"/>
                      <a:pt x="19" y="190"/>
                    </a:cubicBezTo>
                    <a:cubicBezTo>
                      <a:pt x="19" y="189"/>
                      <a:pt x="20" y="188"/>
                      <a:pt x="21" y="187"/>
                    </a:cubicBezTo>
                    <a:cubicBezTo>
                      <a:pt x="20" y="187"/>
                      <a:pt x="20" y="187"/>
                      <a:pt x="19" y="186"/>
                    </a:cubicBezTo>
                    <a:moveTo>
                      <a:pt x="18" y="186"/>
                    </a:moveTo>
                    <a:cubicBezTo>
                      <a:pt x="17" y="187"/>
                      <a:pt x="17" y="188"/>
                      <a:pt x="16" y="189"/>
                    </a:cubicBezTo>
                    <a:cubicBezTo>
                      <a:pt x="16" y="189"/>
                      <a:pt x="16" y="189"/>
                      <a:pt x="16" y="189"/>
                    </a:cubicBezTo>
                    <a:cubicBezTo>
                      <a:pt x="17" y="188"/>
                      <a:pt x="18" y="187"/>
                      <a:pt x="18" y="186"/>
                    </a:cubicBezTo>
                    <a:cubicBezTo>
                      <a:pt x="18" y="186"/>
                      <a:pt x="18" y="186"/>
                      <a:pt x="18" y="186"/>
                    </a:cubicBezTo>
                    <a:moveTo>
                      <a:pt x="31" y="186"/>
                    </a:moveTo>
                    <a:cubicBezTo>
                      <a:pt x="31" y="186"/>
                      <a:pt x="31" y="186"/>
                      <a:pt x="30" y="186"/>
                    </a:cubicBezTo>
                    <a:cubicBezTo>
                      <a:pt x="30" y="187"/>
                      <a:pt x="29" y="188"/>
                      <a:pt x="29" y="188"/>
                    </a:cubicBezTo>
                    <a:cubicBezTo>
                      <a:pt x="29" y="188"/>
                      <a:pt x="30" y="189"/>
                      <a:pt x="30" y="189"/>
                    </a:cubicBezTo>
                    <a:cubicBezTo>
                      <a:pt x="31" y="188"/>
                      <a:pt x="31" y="187"/>
                      <a:pt x="32" y="186"/>
                    </a:cubicBezTo>
                    <a:cubicBezTo>
                      <a:pt x="31" y="186"/>
                      <a:pt x="31" y="186"/>
                      <a:pt x="31" y="186"/>
                    </a:cubicBezTo>
                    <a:moveTo>
                      <a:pt x="28" y="184"/>
                    </a:moveTo>
                    <a:cubicBezTo>
                      <a:pt x="28" y="185"/>
                      <a:pt x="27" y="186"/>
                      <a:pt x="26" y="187"/>
                    </a:cubicBezTo>
                    <a:cubicBezTo>
                      <a:pt x="27" y="187"/>
                      <a:pt x="28" y="188"/>
                      <a:pt x="28" y="188"/>
                    </a:cubicBezTo>
                    <a:cubicBezTo>
                      <a:pt x="29" y="187"/>
                      <a:pt x="29" y="186"/>
                      <a:pt x="30" y="185"/>
                    </a:cubicBezTo>
                    <a:cubicBezTo>
                      <a:pt x="29" y="185"/>
                      <a:pt x="29" y="185"/>
                      <a:pt x="28" y="184"/>
                    </a:cubicBezTo>
                    <a:moveTo>
                      <a:pt x="26" y="183"/>
                    </a:moveTo>
                    <a:cubicBezTo>
                      <a:pt x="25" y="184"/>
                      <a:pt x="25" y="185"/>
                      <a:pt x="24" y="186"/>
                    </a:cubicBezTo>
                    <a:cubicBezTo>
                      <a:pt x="25" y="186"/>
                      <a:pt x="25" y="186"/>
                      <a:pt x="26" y="187"/>
                    </a:cubicBezTo>
                    <a:cubicBezTo>
                      <a:pt x="26" y="186"/>
                      <a:pt x="27" y="185"/>
                      <a:pt x="28" y="184"/>
                    </a:cubicBezTo>
                    <a:cubicBezTo>
                      <a:pt x="27" y="183"/>
                      <a:pt x="26" y="183"/>
                      <a:pt x="26" y="183"/>
                    </a:cubicBezTo>
                    <a:moveTo>
                      <a:pt x="41" y="182"/>
                    </a:moveTo>
                    <a:cubicBezTo>
                      <a:pt x="38" y="187"/>
                      <a:pt x="38" y="187"/>
                      <a:pt x="38" y="187"/>
                    </a:cubicBezTo>
                    <a:cubicBezTo>
                      <a:pt x="42" y="189"/>
                      <a:pt x="42" y="189"/>
                      <a:pt x="42" y="189"/>
                    </a:cubicBezTo>
                    <a:cubicBezTo>
                      <a:pt x="43" y="188"/>
                      <a:pt x="44" y="186"/>
                      <a:pt x="45" y="184"/>
                    </a:cubicBezTo>
                    <a:cubicBezTo>
                      <a:pt x="44" y="184"/>
                      <a:pt x="44" y="184"/>
                      <a:pt x="44" y="184"/>
                    </a:cubicBezTo>
                    <a:cubicBezTo>
                      <a:pt x="44" y="185"/>
                      <a:pt x="44" y="185"/>
                      <a:pt x="43" y="186"/>
                    </a:cubicBezTo>
                    <a:cubicBezTo>
                      <a:pt x="44" y="184"/>
                      <a:pt x="44" y="184"/>
                      <a:pt x="44" y="184"/>
                    </a:cubicBezTo>
                    <a:cubicBezTo>
                      <a:pt x="41" y="182"/>
                      <a:pt x="41" y="182"/>
                      <a:pt x="41" y="182"/>
                    </a:cubicBezTo>
                    <a:moveTo>
                      <a:pt x="24" y="181"/>
                    </a:moveTo>
                    <a:cubicBezTo>
                      <a:pt x="22" y="185"/>
                      <a:pt x="22" y="185"/>
                      <a:pt x="22" y="185"/>
                    </a:cubicBezTo>
                    <a:cubicBezTo>
                      <a:pt x="23" y="185"/>
                      <a:pt x="23" y="185"/>
                      <a:pt x="24" y="186"/>
                    </a:cubicBezTo>
                    <a:cubicBezTo>
                      <a:pt x="24" y="184"/>
                      <a:pt x="25" y="183"/>
                      <a:pt x="26" y="182"/>
                    </a:cubicBezTo>
                    <a:cubicBezTo>
                      <a:pt x="25" y="182"/>
                      <a:pt x="25" y="182"/>
                      <a:pt x="24" y="181"/>
                    </a:cubicBezTo>
                    <a:moveTo>
                      <a:pt x="22" y="180"/>
                    </a:moveTo>
                    <a:cubicBezTo>
                      <a:pt x="22" y="180"/>
                      <a:pt x="22" y="181"/>
                      <a:pt x="22" y="181"/>
                    </a:cubicBezTo>
                    <a:cubicBezTo>
                      <a:pt x="22" y="181"/>
                      <a:pt x="22" y="181"/>
                      <a:pt x="22" y="181"/>
                    </a:cubicBezTo>
                    <a:cubicBezTo>
                      <a:pt x="21" y="184"/>
                      <a:pt x="21" y="184"/>
                      <a:pt x="21" y="184"/>
                    </a:cubicBezTo>
                    <a:cubicBezTo>
                      <a:pt x="21" y="184"/>
                      <a:pt x="21" y="184"/>
                      <a:pt x="22" y="185"/>
                    </a:cubicBezTo>
                    <a:cubicBezTo>
                      <a:pt x="23" y="183"/>
                      <a:pt x="23" y="182"/>
                      <a:pt x="24" y="181"/>
                    </a:cubicBezTo>
                    <a:cubicBezTo>
                      <a:pt x="23" y="181"/>
                      <a:pt x="23" y="181"/>
                      <a:pt x="22" y="180"/>
                    </a:cubicBezTo>
                    <a:moveTo>
                      <a:pt x="37" y="180"/>
                    </a:moveTo>
                    <a:cubicBezTo>
                      <a:pt x="36" y="181"/>
                      <a:pt x="35" y="183"/>
                      <a:pt x="34" y="184"/>
                    </a:cubicBezTo>
                    <a:cubicBezTo>
                      <a:pt x="35" y="185"/>
                      <a:pt x="35" y="185"/>
                      <a:pt x="35" y="185"/>
                    </a:cubicBezTo>
                    <a:cubicBezTo>
                      <a:pt x="36" y="184"/>
                      <a:pt x="37" y="182"/>
                      <a:pt x="38" y="181"/>
                    </a:cubicBezTo>
                    <a:cubicBezTo>
                      <a:pt x="37" y="180"/>
                      <a:pt x="37" y="180"/>
                      <a:pt x="37" y="180"/>
                    </a:cubicBezTo>
                    <a:moveTo>
                      <a:pt x="22" y="180"/>
                    </a:moveTo>
                    <a:cubicBezTo>
                      <a:pt x="21" y="181"/>
                      <a:pt x="20" y="182"/>
                      <a:pt x="20" y="183"/>
                    </a:cubicBezTo>
                    <a:cubicBezTo>
                      <a:pt x="20" y="183"/>
                      <a:pt x="20" y="183"/>
                      <a:pt x="20" y="183"/>
                    </a:cubicBezTo>
                    <a:cubicBezTo>
                      <a:pt x="20" y="182"/>
                      <a:pt x="21" y="181"/>
                      <a:pt x="22" y="180"/>
                    </a:cubicBezTo>
                    <a:cubicBezTo>
                      <a:pt x="22" y="180"/>
                      <a:pt x="22" y="180"/>
                      <a:pt x="22" y="180"/>
                    </a:cubicBezTo>
                    <a:moveTo>
                      <a:pt x="35" y="179"/>
                    </a:moveTo>
                    <a:cubicBezTo>
                      <a:pt x="34" y="180"/>
                      <a:pt x="33" y="182"/>
                      <a:pt x="32" y="183"/>
                    </a:cubicBezTo>
                    <a:cubicBezTo>
                      <a:pt x="33" y="184"/>
                      <a:pt x="33" y="184"/>
                      <a:pt x="33" y="184"/>
                    </a:cubicBezTo>
                    <a:cubicBezTo>
                      <a:pt x="34" y="182"/>
                      <a:pt x="35" y="181"/>
                      <a:pt x="36" y="180"/>
                    </a:cubicBezTo>
                    <a:cubicBezTo>
                      <a:pt x="35" y="179"/>
                      <a:pt x="35" y="179"/>
                      <a:pt x="35" y="179"/>
                    </a:cubicBezTo>
                    <a:moveTo>
                      <a:pt x="33" y="178"/>
                    </a:moveTo>
                    <a:cubicBezTo>
                      <a:pt x="32" y="179"/>
                      <a:pt x="31" y="180"/>
                      <a:pt x="30" y="182"/>
                    </a:cubicBezTo>
                    <a:cubicBezTo>
                      <a:pt x="32" y="183"/>
                      <a:pt x="32" y="183"/>
                      <a:pt x="32" y="183"/>
                    </a:cubicBezTo>
                    <a:cubicBezTo>
                      <a:pt x="33" y="181"/>
                      <a:pt x="33" y="180"/>
                      <a:pt x="34" y="179"/>
                    </a:cubicBezTo>
                    <a:cubicBezTo>
                      <a:pt x="33" y="178"/>
                      <a:pt x="33" y="178"/>
                      <a:pt x="33" y="178"/>
                    </a:cubicBezTo>
                    <a:moveTo>
                      <a:pt x="30" y="176"/>
                    </a:moveTo>
                    <a:cubicBezTo>
                      <a:pt x="29" y="177"/>
                      <a:pt x="28" y="179"/>
                      <a:pt x="27" y="180"/>
                    </a:cubicBezTo>
                    <a:cubicBezTo>
                      <a:pt x="29" y="181"/>
                      <a:pt x="29" y="181"/>
                      <a:pt x="29" y="181"/>
                    </a:cubicBezTo>
                    <a:cubicBezTo>
                      <a:pt x="30" y="180"/>
                      <a:pt x="30" y="178"/>
                      <a:pt x="31" y="177"/>
                    </a:cubicBezTo>
                    <a:cubicBezTo>
                      <a:pt x="30" y="176"/>
                      <a:pt x="30" y="176"/>
                      <a:pt x="30" y="176"/>
                    </a:cubicBezTo>
                    <a:moveTo>
                      <a:pt x="28" y="175"/>
                    </a:moveTo>
                    <a:cubicBezTo>
                      <a:pt x="25" y="179"/>
                      <a:pt x="25" y="179"/>
                      <a:pt x="25" y="179"/>
                    </a:cubicBezTo>
                    <a:cubicBezTo>
                      <a:pt x="27" y="180"/>
                      <a:pt x="27" y="180"/>
                      <a:pt x="27" y="180"/>
                    </a:cubicBezTo>
                    <a:cubicBezTo>
                      <a:pt x="28" y="178"/>
                      <a:pt x="29" y="177"/>
                      <a:pt x="29" y="176"/>
                    </a:cubicBezTo>
                    <a:cubicBezTo>
                      <a:pt x="28" y="175"/>
                      <a:pt x="28" y="175"/>
                      <a:pt x="28" y="175"/>
                    </a:cubicBezTo>
                    <a:moveTo>
                      <a:pt x="41" y="175"/>
                    </a:moveTo>
                    <a:cubicBezTo>
                      <a:pt x="40" y="175"/>
                      <a:pt x="40" y="176"/>
                      <a:pt x="40" y="176"/>
                    </a:cubicBezTo>
                    <a:cubicBezTo>
                      <a:pt x="40" y="176"/>
                      <a:pt x="40" y="176"/>
                      <a:pt x="41" y="176"/>
                    </a:cubicBezTo>
                    <a:cubicBezTo>
                      <a:pt x="41" y="176"/>
                      <a:pt x="41" y="176"/>
                      <a:pt x="42" y="175"/>
                    </a:cubicBezTo>
                    <a:cubicBezTo>
                      <a:pt x="41" y="175"/>
                      <a:pt x="41" y="175"/>
                      <a:pt x="41" y="175"/>
                    </a:cubicBezTo>
                    <a:moveTo>
                      <a:pt x="26" y="174"/>
                    </a:moveTo>
                    <a:cubicBezTo>
                      <a:pt x="25" y="175"/>
                      <a:pt x="25" y="177"/>
                      <a:pt x="24" y="178"/>
                    </a:cubicBezTo>
                    <a:cubicBezTo>
                      <a:pt x="25" y="179"/>
                      <a:pt x="25" y="179"/>
                      <a:pt x="25" y="179"/>
                    </a:cubicBezTo>
                    <a:cubicBezTo>
                      <a:pt x="26" y="177"/>
                      <a:pt x="27" y="176"/>
                      <a:pt x="27" y="175"/>
                    </a:cubicBezTo>
                    <a:cubicBezTo>
                      <a:pt x="26" y="174"/>
                      <a:pt x="26" y="174"/>
                      <a:pt x="26" y="174"/>
                    </a:cubicBezTo>
                    <a:moveTo>
                      <a:pt x="47" y="174"/>
                    </a:moveTo>
                    <a:cubicBezTo>
                      <a:pt x="47" y="175"/>
                      <a:pt x="48" y="175"/>
                      <a:pt x="49" y="176"/>
                    </a:cubicBezTo>
                    <a:cubicBezTo>
                      <a:pt x="49" y="175"/>
                      <a:pt x="49" y="175"/>
                      <a:pt x="49" y="175"/>
                    </a:cubicBezTo>
                    <a:cubicBezTo>
                      <a:pt x="47" y="174"/>
                      <a:pt x="47" y="174"/>
                      <a:pt x="47" y="174"/>
                    </a:cubicBezTo>
                    <a:moveTo>
                      <a:pt x="26" y="174"/>
                    </a:moveTo>
                    <a:cubicBezTo>
                      <a:pt x="25" y="175"/>
                      <a:pt x="24" y="176"/>
                      <a:pt x="23" y="177"/>
                    </a:cubicBezTo>
                    <a:cubicBezTo>
                      <a:pt x="23" y="178"/>
                      <a:pt x="23" y="178"/>
                      <a:pt x="23" y="178"/>
                    </a:cubicBezTo>
                    <a:cubicBezTo>
                      <a:pt x="24" y="176"/>
                      <a:pt x="25" y="175"/>
                      <a:pt x="26" y="174"/>
                    </a:cubicBezTo>
                    <a:cubicBezTo>
                      <a:pt x="26" y="174"/>
                      <a:pt x="26" y="174"/>
                      <a:pt x="26" y="174"/>
                    </a:cubicBezTo>
                    <a:moveTo>
                      <a:pt x="39" y="173"/>
                    </a:moveTo>
                    <a:cubicBezTo>
                      <a:pt x="38" y="174"/>
                      <a:pt x="38" y="175"/>
                      <a:pt x="38" y="175"/>
                    </a:cubicBezTo>
                    <a:cubicBezTo>
                      <a:pt x="38" y="175"/>
                      <a:pt x="38" y="176"/>
                      <a:pt x="39" y="176"/>
                    </a:cubicBezTo>
                    <a:cubicBezTo>
                      <a:pt x="39" y="175"/>
                      <a:pt x="39" y="175"/>
                      <a:pt x="40" y="174"/>
                    </a:cubicBezTo>
                    <a:cubicBezTo>
                      <a:pt x="39" y="173"/>
                      <a:pt x="39" y="173"/>
                      <a:pt x="39" y="173"/>
                    </a:cubicBezTo>
                    <a:moveTo>
                      <a:pt x="37" y="172"/>
                    </a:moveTo>
                    <a:cubicBezTo>
                      <a:pt x="36" y="173"/>
                      <a:pt x="36" y="174"/>
                      <a:pt x="35" y="174"/>
                    </a:cubicBezTo>
                    <a:cubicBezTo>
                      <a:pt x="36" y="174"/>
                      <a:pt x="36" y="175"/>
                      <a:pt x="37" y="175"/>
                    </a:cubicBezTo>
                    <a:cubicBezTo>
                      <a:pt x="37" y="174"/>
                      <a:pt x="38" y="174"/>
                      <a:pt x="38" y="173"/>
                    </a:cubicBezTo>
                    <a:cubicBezTo>
                      <a:pt x="38" y="173"/>
                      <a:pt x="37" y="172"/>
                      <a:pt x="37" y="172"/>
                    </a:cubicBezTo>
                    <a:moveTo>
                      <a:pt x="37" y="172"/>
                    </a:moveTo>
                    <a:cubicBezTo>
                      <a:pt x="37" y="172"/>
                      <a:pt x="37" y="172"/>
                      <a:pt x="37" y="172"/>
                    </a:cubicBezTo>
                    <a:cubicBezTo>
                      <a:pt x="37" y="172"/>
                      <a:pt x="38" y="172"/>
                      <a:pt x="38" y="173"/>
                    </a:cubicBezTo>
                    <a:cubicBezTo>
                      <a:pt x="38" y="173"/>
                      <a:pt x="38" y="173"/>
                      <a:pt x="38" y="173"/>
                    </a:cubicBezTo>
                    <a:cubicBezTo>
                      <a:pt x="38" y="172"/>
                      <a:pt x="37" y="172"/>
                      <a:pt x="37" y="172"/>
                    </a:cubicBezTo>
                    <a:moveTo>
                      <a:pt x="47" y="171"/>
                    </a:moveTo>
                    <a:cubicBezTo>
                      <a:pt x="47" y="171"/>
                      <a:pt x="47" y="171"/>
                      <a:pt x="47" y="171"/>
                    </a:cubicBezTo>
                    <a:cubicBezTo>
                      <a:pt x="48" y="172"/>
                      <a:pt x="49" y="172"/>
                      <a:pt x="51" y="173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1" y="173"/>
                      <a:pt x="51" y="173"/>
                      <a:pt x="51" y="173"/>
                    </a:cubicBezTo>
                    <a:cubicBezTo>
                      <a:pt x="50" y="172"/>
                      <a:pt x="48" y="171"/>
                      <a:pt x="47" y="171"/>
                    </a:cubicBezTo>
                    <a:moveTo>
                      <a:pt x="48" y="170"/>
                    </a:moveTo>
                    <a:cubicBezTo>
                      <a:pt x="47" y="171"/>
                      <a:pt x="47" y="171"/>
                      <a:pt x="47" y="171"/>
                    </a:cubicBezTo>
                    <a:cubicBezTo>
                      <a:pt x="48" y="171"/>
                      <a:pt x="50" y="172"/>
                      <a:pt x="51" y="173"/>
                    </a:cubicBezTo>
                    <a:cubicBezTo>
                      <a:pt x="51" y="172"/>
                      <a:pt x="51" y="172"/>
                      <a:pt x="51" y="172"/>
                    </a:cubicBezTo>
                    <a:cubicBezTo>
                      <a:pt x="51" y="172"/>
                      <a:pt x="51" y="171"/>
                      <a:pt x="51" y="171"/>
                    </a:cubicBezTo>
                    <a:cubicBezTo>
                      <a:pt x="50" y="171"/>
                      <a:pt x="49" y="170"/>
                      <a:pt x="48" y="170"/>
                    </a:cubicBezTo>
                    <a:moveTo>
                      <a:pt x="48" y="169"/>
                    </a:moveTo>
                    <a:cubicBezTo>
                      <a:pt x="48" y="170"/>
                      <a:pt x="48" y="170"/>
                      <a:pt x="48" y="170"/>
                    </a:cubicBezTo>
                    <a:cubicBezTo>
                      <a:pt x="49" y="170"/>
                      <a:pt x="50" y="171"/>
                      <a:pt x="51" y="171"/>
                    </a:cubicBezTo>
                    <a:cubicBezTo>
                      <a:pt x="51" y="171"/>
                      <a:pt x="51" y="172"/>
                      <a:pt x="51" y="172"/>
                    </a:cubicBezTo>
                    <a:cubicBezTo>
                      <a:pt x="52" y="172"/>
                      <a:pt x="52" y="171"/>
                      <a:pt x="52" y="171"/>
                    </a:cubicBezTo>
                    <a:cubicBezTo>
                      <a:pt x="51" y="171"/>
                      <a:pt x="50" y="170"/>
                      <a:pt x="49" y="170"/>
                    </a:cubicBezTo>
                    <a:cubicBezTo>
                      <a:pt x="49" y="170"/>
                      <a:pt x="49" y="170"/>
                      <a:pt x="49" y="170"/>
                    </a:cubicBezTo>
                    <a:cubicBezTo>
                      <a:pt x="49" y="170"/>
                      <a:pt x="48" y="169"/>
                      <a:pt x="48" y="169"/>
                    </a:cubicBezTo>
                    <a:moveTo>
                      <a:pt x="44" y="169"/>
                    </a:moveTo>
                    <a:cubicBezTo>
                      <a:pt x="44" y="169"/>
                      <a:pt x="44" y="169"/>
                      <a:pt x="44" y="169"/>
                    </a:cubicBezTo>
                    <a:cubicBezTo>
                      <a:pt x="44" y="169"/>
                      <a:pt x="44" y="169"/>
                      <a:pt x="44" y="169"/>
                    </a:cubicBezTo>
                    <a:cubicBezTo>
                      <a:pt x="44" y="169"/>
                      <a:pt x="45" y="170"/>
                      <a:pt x="45" y="170"/>
                    </a:cubicBezTo>
                    <a:cubicBezTo>
                      <a:pt x="45" y="170"/>
                      <a:pt x="45" y="170"/>
                      <a:pt x="45" y="169"/>
                    </a:cubicBezTo>
                    <a:cubicBezTo>
                      <a:pt x="45" y="169"/>
                      <a:pt x="45" y="169"/>
                      <a:pt x="44" y="169"/>
                    </a:cubicBezTo>
                    <a:moveTo>
                      <a:pt x="31" y="169"/>
                    </a:moveTo>
                    <a:cubicBezTo>
                      <a:pt x="29" y="172"/>
                      <a:pt x="29" y="172"/>
                      <a:pt x="29" y="172"/>
                    </a:cubicBezTo>
                    <a:cubicBezTo>
                      <a:pt x="30" y="172"/>
                      <a:pt x="31" y="172"/>
                      <a:pt x="31" y="173"/>
                    </a:cubicBezTo>
                    <a:cubicBezTo>
                      <a:pt x="32" y="172"/>
                      <a:pt x="32" y="171"/>
                      <a:pt x="33" y="171"/>
                    </a:cubicBezTo>
                    <a:cubicBezTo>
                      <a:pt x="32" y="171"/>
                      <a:pt x="32" y="172"/>
                      <a:pt x="31" y="173"/>
                    </a:cubicBezTo>
                    <a:cubicBezTo>
                      <a:pt x="32" y="173"/>
                      <a:pt x="33" y="173"/>
                      <a:pt x="33" y="173"/>
                    </a:cubicBezTo>
                    <a:cubicBezTo>
                      <a:pt x="34" y="173"/>
                      <a:pt x="34" y="172"/>
                      <a:pt x="35" y="171"/>
                    </a:cubicBezTo>
                    <a:cubicBezTo>
                      <a:pt x="34" y="170"/>
                      <a:pt x="32" y="169"/>
                      <a:pt x="31" y="169"/>
                    </a:cubicBezTo>
                    <a:moveTo>
                      <a:pt x="32" y="168"/>
                    </a:moveTo>
                    <a:cubicBezTo>
                      <a:pt x="31" y="168"/>
                      <a:pt x="31" y="168"/>
                      <a:pt x="31" y="168"/>
                    </a:cubicBezTo>
                    <a:cubicBezTo>
                      <a:pt x="33" y="169"/>
                      <a:pt x="34" y="170"/>
                      <a:pt x="35" y="171"/>
                    </a:cubicBezTo>
                    <a:cubicBezTo>
                      <a:pt x="35" y="170"/>
                      <a:pt x="35" y="170"/>
                      <a:pt x="35" y="170"/>
                    </a:cubicBezTo>
                    <a:cubicBezTo>
                      <a:pt x="34" y="170"/>
                      <a:pt x="33" y="169"/>
                      <a:pt x="32" y="168"/>
                    </a:cubicBezTo>
                    <a:moveTo>
                      <a:pt x="45" y="168"/>
                    </a:moveTo>
                    <a:cubicBezTo>
                      <a:pt x="45" y="168"/>
                      <a:pt x="44" y="168"/>
                      <a:pt x="44" y="169"/>
                    </a:cubicBezTo>
                    <a:cubicBezTo>
                      <a:pt x="45" y="169"/>
                      <a:pt x="45" y="169"/>
                      <a:pt x="45" y="169"/>
                    </a:cubicBezTo>
                    <a:cubicBezTo>
                      <a:pt x="46" y="169"/>
                      <a:pt x="46" y="169"/>
                      <a:pt x="46" y="168"/>
                    </a:cubicBezTo>
                    <a:cubicBezTo>
                      <a:pt x="46" y="168"/>
                      <a:pt x="45" y="168"/>
                      <a:pt x="45" y="168"/>
                    </a:cubicBezTo>
                    <a:moveTo>
                      <a:pt x="30" y="168"/>
                    </a:moveTo>
                    <a:cubicBezTo>
                      <a:pt x="29" y="169"/>
                      <a:pt x="28" y="170"/>
                      <a:pt x="28" y="171"/>
                    </a:cubicBezTo>
                    <a:cubicBezTo>
                      <a:pt x="28" y="171"/>
                      <a:pt x="29" y="171"/>
                      <a:pt x="29" y="172"/>
                    </a:cubicBezTo>
                    <a:cubicBezTo>
                      <a:pt x="30" y="171"/>
                      <a:pt x="30" y="170"/>
                      <a:pt x="31" y="169"/>
                    </a:cubicBezTo>
                    <a:cubicBezTo>
                      <a:pt x="30" y="168"/>
                      <a:pt x="30" y="168"/>
                      <a:pt x="30" y="168"/>
                    </a:cubicBezTo>
                    <a:moveTo>
                      <a:pt x="43" y="168"/>
                    </a:moveTo>
                    <a:cubicBezTo>
                      <a:pt x="42" y="168"/>
                      <a:pt x="42" y="168"/>
                      <a:pt x="42" y="168"/>
                    </a:cubicBezTo>
                    <a:cubicBezTo>
                      <a:pt x="43" y="168"/>
                      <a:pt x="43" y="169"/>
                      <a:pt x="43" y="169"/>
                    </a:cubicBezTo>
                    <a:cubicBezTo>
                      <a:pt x="43" y="169"/>
                      <a:pt x="43" y="168"/>
                      <a:pt x="43" y="168"/>
                    </a:cubicBezTo>
                    <a:cubicBezTo>
                      <a:pt x="43" y="168"/>
                      <a:pt x="43" y="168"/>
                      <a:pt x="43" y="168"/>
                    </a:cubicBezTo>
                    <a:moveTo>
                      <a:pt x="29" y="168"/>
                    </a:moveTo>
                    <a:cubicBezTo>
                      <a:pt x="29" y="169"/>
                      <a:pt x="28" y="170"/>
                      <a:pt x="27" y="171"/>
                    </a:cubicBezTo>
                    <a:cubicBezTo>
                      <a:pt x="27" y="171"/>
                      <a:pt x="27" y="171"/>
                      <a:pt x="28" y="171"/>
                    </a:cubicBezTo>
                    <a:cubicBezTo>
                      <a:pt x="28" y="170"/>
                      <a:pt x="28" y="169"/>
                      <a:pt x="29" y="169"/>
                    </a:cubicBezTo>
                    <a:cubicBezTo>
                      <a:pt x="29" y="169"/>
                      <a:pt x="29" y="168"/>
                      <a:pt x="29" y="168"/>
                    </a:cubicBezTo>
                    <a:cubicBezTo>
                      <a:pt x="29" y="168"/>
                      <a:pt x="29" y="168"/>
                      <a:pt x="29" y="168"/>
                    </a:cubicBezTo>
                    <a:cubicBezTo>
                      <a:pt x="29" y="168"/>
                      <a:pt x="29" y="168"/>
                      <a:pt x="29" y="168"/>
                    </a:cubicBezTo>
                    <a:moveTo>
                      <a:pt x="45" y="168"/>
                    </a:moveTo>
                    <a:cubicBezTo>
                      <a:pt x="45" y="168"/>
                      <a:pt x="45" y="168"/>
                      <a:pt x="45" y="168"/>
                    </a:cubicBezTo>
                    <a:cubicBezTo>
                      <a:pt x="45" y="168"/>
                      <a:pt x="46" y="168"/>
                      <a:pt x="46" y="168"/>
                    </a:cubicBezTo>
                    <a:cubicBezTo>
                      <a:pt x="46" y="168"/>
                      <a:pt x="46" y="168"/>
                      <a:pt x="46" y="168"/>
                    </a:cubicBezTo>
                    <a:cubicBezTo>
                      <a:pt x="46" y="168"/>
                      <a:pt x="45" y="168"/>
                      <a:pt x="45" y="168"/>
                    </a:cubicBezTo>
                    <a:moveTo>
                      <a:pt x="30" y="167"/>
                    </a:move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8"/>
                      <a:pt x="31" y="168"/>
                      <a:pt x="31" y="168"/>
                    </a:cubicBezTo>
                    <a:cubicBezTo>
                      <a:pt x="31" y="168"/>
                      <a:pt x="31" y="168"/>
                      <a:pt x="31" y="168"/>
                    </a:cubicBezTo>
                    <a:cubicBezTo>
                      <a:pt x="31" y="168"/>
                      <a:pt x="31" y="167"/>
                      <a:pt x="30" y="167"/>
                    </a:cubicBezTo>
                    <a:moveTo>
                      <a:pt x="43" y="167"/>
                    </a:moveTo>
                    <a:cubicBezTo>
                      <a:pt x="43" y="167"/>
                      <a:pt x="43" y="167"/>
                      <a:pt x="43" y="168"/>
                    </a:cubicBezTo>
                    <a:cubicBezTo>
                      <a:pt x="43" y="168"/>
                      <a:pt x="43" y="168"/>
                      <a:pt x="43" y="168"/>
                    </a:cubicBezTo>
                    <a:cubicBezTo>
                      <a:pt x="44" y="168"/>
                      <a:pt x="44" y="168"/>
                      <a:pt x="44" y="167"/>
                    </a:cubicBezTo>
                    <a:cubicBezTo>
                      <a:pt x="44" y="167"/>
                      <a:pt x="43" y="167"/>
                      <a:pt x="43" y="167"/>
                    </a:cubicBezTo>
                    <a:moveTo>
                      <a:pt x="30" y="167"/>
                    </a:move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cubicBezTo>
                      <a:pt x="30" y="167"/>
                      <a:pt x="30" y="167"/>
                      <a:pt x="30" y="167"/>
                    </a:cubicBezTo>
                    <a:moveTo>
                      <a:pt x="43" y="167"/>
                    </a:moveTo>
                    <a:cubicBezTo>
                      <a:pt x="43" y="167"/>
                      <a:pt x="43" y="167"/>
                      <a:pt x="43" y="167"/>
                    </a:cubicBezTo>
                    <a:cubicBezTo>
                      <a:pt x="43" y="167"/>
                      <a:pt x="44" y="167"/>
                      <a:pt x="44" y="167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44" y="167"/>
                      <a:pt x="44" y="167"/>
                      <a:pt x="43" y="167"/>
                    </a:cubicBezTo>
                    <a:moveTo>
                      <a:pt x="40" y="166"/>
                    </a:moveTo>
                    <a:cubicBezTo>
                      <a:pt x="40" y="167"/>
                      <a:pt x="40" y="167"/>
                      <a:pt x="40" y="167"/>
                    </a:cubicBezTo>
                    <a:cubicBezTo>
                      <a:pt x="41" y="167"/>
                      <a:pt x="41" y="167"/>
                      <a:pt x="42" y="168"/>
                    </a:cubicBezTo>
                    <a:cubicBezTo>
                      <a:pt x="42" y="168"/>
                      <a:pt x="42" y="167"/>
                      <a:pt x="42" y="167"/>
                    </a:cubicBezTo>
                    <a:cubicBezTo>
                      <a:pt x="41" y="167"/>
                      <a:pt x="41" y="167"/>
                      <a:pt x="40" y="166"/>
                    </a:cubicBezTo>
                    <a:moveTo>
                      <a:pt x="50" y="166"/>
                    </a:moveTo>
                    <a:cubicBezTo>
                      <a:pt x="50" y="166"/>
                      <a:pt x="49" y="167"/>
                      <a:pt x="49" y="168"/>
                    </a:cubicBezTo>
                    <a:cubicBezTo>
                      <a:pt x="48" y="169"/>
                      <a:pt x="48" y="169"/>
                      <a:pt x="48" y="169"/>
                    </a:cubicBezTo>
                    <a:cubicBezTo>
                      <a:pt x="48" y="169"/>
                      <a:pt x="49" y="170"/>
                      <a:pt x="49" y="170"/>
                    </a:cubicBezTo>
                    <a:cubicBezTo>
                      <a:pt x="49" y="170"/>
                      <a:pt x="49" y="170"/>
                      <a:pt x="49" y="170"/>
                    </a:cubicBezTo>
                    <a:cubicBezTo>
                      <a:pt x="50" y="170"/>
                      <a:pt x="51" y="171"/>
                      <a:pt x="52" y="171"/>
                    </a:cubicBezTo>
                    <a:cubicBezTo>
                      <a:pt x="52" y="170"/>
                      <a:pt x="53" y="169"/>
                      <a:pt x="54" y="168"/>
                    </a:cubicBezTo>
                    <a:cubicBezTo>
                      <a:pt x="53" y="167"/>
                      <a:pt x="52" y="167"/>
                      <a:pt x="51" y="166"/>
                    </a:cubicBezTo>
                    <a:cubicBezTo>
                      <a:pt x="49" y="168"/>
                      <a:pt x="49" y="168"/>
                      <a:pt x="49" y="168"/>
                    </a:cubicBezTo>
                    <a:cubicBezTo>
                      <a:pt x="50" y="168"/>
                      <a:pt x="50" y="167"/>
                      <a:pt x="51" y="166"/>
                    </a:cubicBezTo>
                    <a:cubicBezTo>
                      <a:pt x="50" y="166"/>
                      <a:pt x="50" y="166"/>
                      <a:pt x="50" y="166"/>
                    </a:cubicBezTo>
                    <a:moveTo>
                      <a:pt x="41" y="166"/>
                    </a:moveTo>
                    <a:cubicBezTo>
                      <a:pt x="41" y="166"/>
                      <a:pt x="41" y="166"/>
                      <a:pt x="40" y="166"/>
                    </a:cubicBezTo>
                    <a:cubicBezTo>
                      <a:pt x="41" y="167"/>
                      <a:pt x="41" y="167"/>
                      <a:pt x="42" y="167"/>
                    </a:cubicBezTo>
                    <a:cubicBezTo>
                      <a:pt x="42" y="167"/>
                      <a:pt x="42" y="167"/>
                      <a:pt x="42" y="166"/>
                    </a:cubicBezTo>
                    <a:cubicBezTo>
                      <a:pt x="42" y="166"/>
                      <a:pt x="41" y="166"/>
                      <a:pt x="41" y="166"/>
                    </a:cubicBezTo>
                    <a:moveTo>
                      <a:pt x="41" y="165"/>
                    </a:moveTo>
                    <a:cubicBezTo>
                      <a:pt x="41" y="165"/>
                      <a:pt x="41" y="165"/>
                      <a:pt x="41" y="166"/>
                    </a:cubicBezTo>
                    <a:cubicBezTo>
                      <a:pt x="41" y="166"/>
                      <a:pt x="42" y="166"/>
                      <a:pt x="42" y="166"/>
                    </a:cubicBezTo>
                    <a:cubicBezTo>
                      <a:pt x="42" y="166"/>
                      <a:pt x="43" y="166"/>
                      <a:pt x="43" y="166"/>
                    </a:cubicBezTo>
                    <a:cubicBezTo>
                      <a:pt x="42" y="166"/>
                      <a:pt x="42" y="166"/>
                      <a:pt x="41" y="165"/>
                    </a:cubicBezTo>
                    <a:moveTo>
                      <a:pt x="47" y="164"/>
                    </a:moveTo>
                    <a:cubicBezTo>
                      <a:pt x="47" y="164"/>
                      <a:pt x="47" y="165"/>
                      <a:pt x="47" y="165"/>
                    </a:cubicBezTo>
                    <a:cubicBezTo>
                      <a:pt x="47" y="165"/>
                      <a:pt x="47" y="165"/>
                      <a:pt x="47" y="165"/>
                    </a:cubicBezTo>
                    <a:cubicBezTo>
                      <a:pt x="46" y="166"/>
                      <a:pt x="46" y="167"/>
                      <a:pt x="45" y="168"/>
                    </a:cubicBezTo>
                    <a:cubicBezTo>
                      <a:pt x="45" y="168"/>
                      <a:pt x="46" y="168"/>
                      <a:pt x="46" y="168"/>
                    </a:cubicBezTo>
                    <a:cubicBezTo>
                      <a:pt x="47" y="167"/>
                      <a:pt x="48" y="166"/>
                      <a:pt x="48" y="165"/>
                    </a:cubicBezTo>
                    <a:cubicBezTo>
                      <a:pt x="48" y="164"/>
                      <a:pt x="48" y="164"/>
                      <a:pt x="47" y="164"/>
                    </a:cubicBezTo>
                    <a:moveTo>
                      <a:pt x="52" y="163"/>
                    </a:moveTo>
                    <a:cubicBezTo>
                      <a:pt x="52" y="164"/>
                      <a:pt x="52" y="164"/>
                      <a:pt x="52" y="164"/>
                    </a:cubicBezTo>
                    <a:cubicBezTo>
                      <a:pt x="53" y="165"/>
                      <a:pt x="54" y="166"/>
                      <a:pt x="55" y="166"/>
                    </a:cubicBezTo>
                    <a:cubicBezTo>
                      <a:pt x="55" y="166"/>
                      <a:pt x="55" y="165"/>
                      <a:pt x="55" y="165"/>
                    </a:cubicBezTo>
                    <a:cubicBezTo>
                      <a:pt x="54" y="164"/>
                      <a:pt x="53" y="164"/>
                      <a:pt x="52" y="163"/>
                    </a:cubicBezTo>
                    <a:moveTo>
                      <a:pt x="52" y="163"/>
                    </a:moveTo>
                    <a:cubicBezTo>
                      <a:pt x="52" y="163"/>
                      <a:pt x="51" y="164"/>
                      <a:pt x="51" y="164"/>
                    </a:cubicBezTo>
                    <a:cubicBezTo>
                      <a:pt x="51" y="164"/>
                      <a:pt x="51" y="164"/>
                      <a:pt x="52" y="164"/>
                    </a:cubicBezTo>
                    <a:cubicBezTo>
                      <a:pt x="52" y="164"/>
                      <a:pt x="52" y="164"/>
                      <a:pt x="52" y="163"/>
                    </a:cubicBezTo>
                    <a:cubicBezTo>
                      <a:pt x="52" y="163"/>
                      <a:pt x="52" y="163"/>
                      <a:pt x="52" y="163"/>
                    </a:cubicBezTo>
                    <a:moveTo>
                      <a:pt x="46" y="163"/>
                    </a:moveTo>
                    <a:cubicBezTo>
                      <a:pt x="45" y="164"/>
                      <a:pt x="44" y="165"/>
                      <a:pt x="43" y="167"/>
                    </a:cubicBezTo>
                    <a:cubicBezTo>
                      <a:pt x="44" y="167"/>
                      <a:pt x="44" y="167"/>
                      <a:pt x="44" y="167"/>
                    </a:cubicBezTo>
                    <a:cubicBezTo>
                      <a:pt x="45" y="166"/>
                      <a:pt x="46" y="165"/>
                      <a:pt x="47" y="164"/>
                    </a:cubicBezTo>
                    <a:cubicBezTo>
                      <a:pt x="46" y="163"/>
                      <a:pt x="46" y="163"/>
                      <a:pt x="46" y="163"/>
                    </a:cubicBezTo>
                    <a:moveTo>
                      <a:pt x="34" y="163"/>
                    </a:moveTo>
                    <a:cubicBezTo>
                      <a:pt x="34" y="163"/>
                      <a:pt x="34" y="163"/>
                      <a:pt x="34" y="163"/>
                    </a:cubicBezTo>
                    <a:cubicBezTo>
                      <a:pt x="35" y="164"/>
                      <a:pt x="37" y="165"/>
                      <a:pt x="38" y="166"/>
                    </a:cubicBezTo>
                    <a:cubicBezTo>
                      <a:pt x="38" y="165"/>
                      <a:pt x="38" y="165"/>
                      <a:pt x="38" y="165"/>
                    </a:cubicBezTo>
                    <a:cubicBezTo>
                      <a:pt x="37" y="164"/>
                      <a:pt x="36" y="163"/>
                      <a:pt x="34" y="163"/>
                    </a:cubicBezTo>
                    <a:moveTo>
                      <a:pt x="35" y="162"/>
                    </a:moveTo>
                    <a:cubicBezTo>
                      <a:pt x="34" y="163"/>
                      <a:pt x="34" y="163"/>
                      <a:pt x="34" y="163"/>
                    </a:cubicBezTo>
                    <a:cubicBezTo>
                      <a:pt x="36" y="163"/>
                      <a:pt x="37" y="164"/>
                      <a:pt x="38" y="165"/>
                    </a:cubicBezTo>
                    <a:cubicBezTo>
                      <a:pt x="38" y="165"/>
                      <a:pt x="38" y="164"/>
                      <a:pt x="39" y="164"/>
                    </a:cubicBezTo>
                    <a:cubicBezTo>
                      <a:pt x="37" y="163"/>
                      <a:pt x="36" y="163"/>
                      <a:pt x="35" y="162"/>
                    </a:cubicBezTo>
                    <a:moveTo>
                      <a:pt x="53" y="162"/>
                    </a:moveTo>
                    <a:cubicBezTo>
                      <a:pt x="53" y="163"/>
                      <a:pt x="53" y="163"/>
                      <a:pt x="53" y="163"/>
                    </a:cubicBezTo>
                    <a:cubicBezTo>
                      <a:pt x="54" y="163"/>
                      <a:pt x="55" y="164"/>
                      <a:pt x="56" y="164"/>
                    </a:cubicBezTo>
                    <a:cubicBezTo>
                      <a:pt x="56" y="164"/>
                      <a:pt x="56" y="164"/>
                      <a:pt x="56" y="164"/>
                    </a:cubicBezTo>
                    <a:cubicBezTo>
                      <a:pt x="55" y="163"/>
                      <a:pt x="54" y="163"/>
                      <a:pt x="53" y="162"/>
                    </a:cubicBezTo>
                    <a:moveTo>
                      <a:pt x="33" y="162"/>
                    </a:moveTo>
                    <a:cubicBezTo>
                      <a:pt x="33" y="162"/>
                      <a:pt x="33" y="162"/>
                      <a:pt x="33" y="163"/>
                    </a:cubicBezTo>
                    <a:cubicBezTo>
                      <a:pt x="33" y="163"/>
                      <a:pt x="34" y="163"/>
                      <a:pt x="34" y="163"/>
                    </a:cubicBezTo>
                    <a:cubicBezTo>
                      <a:pt x="34" y="163"/>
                      <a:pt x="34" y="163"/>
                      <a:pt x="34" y="163"/>
                    </a:cubicBezTo>
                    <a:cubicBezTo>
                      <a:pt x="34" y="162"/>
                      <a:pt x="34" y="162"/>
                      <a:pt x="33" y="162"/>
                    </a:cubicBezTo>
                    <a:moveTo>
                      <a:pt x="33" y="162"/>
                    </a:moveTo>
                    <a:cubicBezTo>
                      <a:pt x="33" y="162"/>
                      <a:pt x="33" y="162"/>
                      <a:pt x="32" y="162"/>
                    </a:cubicBezTo>
                    <a:cubicBezTo>
                      <a:pt x="32" y="162"/>
                      <a:pt x="33" y="163"/>
                      <a:pt x="33" y="163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3" y="162"/>
                      <a:pt x="33" y="162"/>
                      <a:pt x="33" y="162"/>
                    </a:cubicBezTo>
                    <a:moveTo>
                      <a:pt x="35" y="162"/>
                    </a:moveTo>
                    <a:cubicBezTo>
                      <a:pt x="35" y="162"/>
                      <a:pt x="35" y="162"/>
                      <a:pt x="35" y="162"/>
                    </a:cubicBezTo>
                    <a:cubicBezTo>
                      <a:pt x="36" y="163"/>
                      <a:pt x="37" y="163"/>
                      <a:pt x="39" y="164"/>
                    </a:cubicBezTo>
                    <a:cubicBezTo>
                      <a:pt x="39" y="164"/>
                      <a:pt x="39" y="164"/>
                      <a:pt x="39" y="164"/>
                    </a:cubicBezTo>
                    <a:cubicBezTo>
                      <a:pt x="37" y="163"/>
                      <a:pt x="36" y="162"/>
                      <a:pt x="35" y="162"/>
                    </a:cubicBezTo>
                    <a:moveTo>
                      <a:pt x="43" y="162"/>
                    </a:moveTo>
                    <a:cubicBezTo>
                      <a:pt x="43" y="163"/>
                      <a:pt x="42" y="164"/>
                      <a:pt x="41" y="165"/>
                    </a:cubicBezTo>
                    <a:cubicBezTo>
                      <a:pt x="42" y="166"/>
                      <a:pt x="42" y="166"/>
                      <a:pt x="43" y="166"/>
                    </a:cubicBezTo>
                    <a:cubicBezTo>
                      <a:pt x="43" y="165"/>
                      <a:pt x="44" y="164"/>
                      <a:pt x="45" y="163"/>
                    </a:cubicBezTo>
                    <a:cubicBezTo>
                      <a:pt x="44" y="162"/>
                      <a:pt x="44" y="162"/>
                      <a:pt x="43" y="162"/>
                    </a:cubicBezTo>
                    <a:moveTo>
                      <a:pt x="53" y="162"/>
                    </a:moveTo>
                    <a:cubicBezTo>
                      <a:pt x="52" y="162"/>
                      <a:pt x="52" y="162"/>
                      <a:pt x="52" y="162"/>
                    </a:cubicBezTo>
                    <a:cubicBezTo>
                      <a:pt x="52" y="162"/>
                      <a:pt x="53" y="162"/>
                      <a:pt x="53" y="162"/>
                    </a:cubicBezTo>
                    <a:cubicBezTo>
                      <a:pt x="53" y="162"/>
                      <a:pt x="53" y="162"/>
                      <a:pt x="53" y="162"/>
                    </a:cubicBezTo>
                    <a:cubicBezTo>
                      <a:pt x="53" y="162"/>
                      <a:pt x="53" y="162"/>
                      <a:pt x="53" y="162"/>
                    </a:cubicBezTo>
                    <a:moveTo>
                      <a:pt x="49" y="161"/>
                    </a:moveTo>
                    <a:cubicBezTo>
                      <a:pt x="49" y="162"/>
                      <a:pt x="49" y="162"/>
                      <a:pt x="48" y="162"/>
                    </a:cubicBezTo>
                    <a:cubicBezTo>
                      <a:pt x="49" y="163"/>
                      <a:pt x="49" y="163"/>
                      <a:pt x="50" y="163"/>
                    </a:cubicBezTo>
                    <a:cubicBezTo>
                      <a:pt x="50" y="163"/>
                      <a:pt x="50" y="162"/>
                      <a:pt x="50" y="162"/>
                    </a:cubicBezTo>
                    <a:cubicBezTo>
                      <a:pt x="50" y="162"/>
                      <a:pt x="49" y="162"/>
                      <a:pt x="49" y="161"/>
                    </a:cubicBezTo>
                    <a:moveTo>
                      <a:pt x="33" y="161"/>
                    </a:moveTo>
                    <a:cubicBezTo>
                      <a:pt x="33" y="161"/>
                      <a:pt x="33" y="161"/>
                      <a:pt x="33" y="162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3" y="162"/>
                      <a:pt x="33" y="162"/>
                      <a:pt x="33" y="161"/>
                    </a:cubicBezTo>
                    <a:cubicBezTo>
                      <a:pt x="33" y="162"/>
                      <a:pt x="33" y="162"/>
                      <a:pt x="33" y="162"/>
                    </a:cubicBezTo>
                    <a:cubicBezTo>
                      <a:pt x="34" y="162"/>
                      <a:pt x="34" y="162"/>
                      <a:pt x="34" y="163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4" y="162"/>
                      <a:pt x="34" y="161"/>
                      <a:pt x="33" y="161"/>
                    </a:cubicBezTo>
                    <a:moveTo>
                      <a:pt x="33" y="161"/>
                    </a:moveTo>
                    <a:cubicBezTo>
                      <a:pt x="33" y="161"/>
                      <a:pt x="33" y="161"/>
                      <a:pt x="33" y="161"/>
                    </a:cubicBezTo>
                    <a:cubicBezTo>
                      <a:pt x="34" y="161"/>
                      <a:pt x="34" y="162"/>
                      <a:pt x="35" y="162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4" y="161"/>
                      <a:pt x="34" y="161"/>
                      <a:pt x="33" y="161"/>
                    </a:cubicBezTo>
                    <a:moveTo>
                      <a:pt x="49" y="161"/>
                    </a:moveTo>
                    <a:cubicBezTo>
                      <a:pt x="49" y="161"/>
                      <a:pt x="49" y="161"/>
                      <a:pt x="49" y="161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50" y="161"/>
                      <a:pt x="50" y="161"/>
                      <a:pt x="49" y="161"/>
                    </a:cubicBezTo>
                    <a:moveTo>
                      <a:pt x="54" y="161"/>
                    </a:moveTo>
                    <a:cubicBezTo>
                      <a:pt x="54" y="161"/>
                      <a:pt x="54" y="161"/>
                      <a:pt x="54" y="161"/>
                    </a:cubicBezTo>
                    <a:cubicBezTo>
                      <a:pt x="55" y="162"/>
                      <a:pt x="56" y="162"/>
                      <a:pt x="57" y="163"/>
                    </a:cubicBezTo>
                    <a:cubicBezTo>
                      <a:pt x="57" y="163"/>
                      <a:pt x="57" y="163"/>
                      <a:pt x="57" y="162"/>
                    </a:cubicBezTo>
                    <a:cubicBezTo>
                      <a:pt x="56" y="162"/>
                      <a:pt x="55" y="161"/>
                      <a:pt x="54" y="161"/>
                    </a:cubicBezTo>
                    <a:moveTo>
                      <a:pt x="47" y="160"/>
                    </a:moveTo>
                    <a:cubicBezTo>
                      <a:pt x="47" y="161"/>
                      <a:pt x="47" y="161"/>
                      <a:pt x="47" y="161"/>
                    </a:cubicBezTo>
                    <a:cubicBezTo>
                      <a:pt x="47" y="161"/>
                      <a:pt x="47" y="162"/>
                      <a:pt x="48" y="162"/>
                    </a:cubicBezTo>
                    <a:cubicBezTo>
                      <a:pt x="48" y="162"/>
                      <a:pt x="48" y="162"/>
                      <a:pt x="48" y="162"/>
                    </a:cubicBezTo>
                    <a:cubicBezTo>
                      <a:pt x="48" y="161"/>
                      <a:pt x="48" y="161"/>
                      <a:pt x="48" y="161"/>
                    </a:cubicBezTo>
                    <a:cubicBezTo>
                      <a:pt x="48" y="161"/>
                      <a:pt x="48" y="161"/>
                      <a:pt x="47" y="160"/>
                    </a:cubicBezTo>
                    <a:moveTo>
                      <a:pt x="53" y="160"/>
                    </a:moveTo>
                    <a:cubicBezTo>
                      <a:pt x="53" y="160"/>
                      <a:pt x="53" y="161"/>
                      <a:pt x="53" y="161"/>
                    </a:cubicBezTo>
                    <a:cubicBezTo>
                      <a:pt x="53" y="161"/>
                      <a:pt x="53" y="161"/>
                      <a:pt x="53" y="161"/>
                    </a:cubicBezTo>
                    <a:cubicBezTo>
                      <a:pt x="54" y="161"/>
                      <a:pt x="54" y="161"/>
                      <a:pt x="54" y="161"/>
                    </a:cubicBezTo>
                    <a:cubicBezTo>
                      <a:pt x="54" y="160"/>
                      <a:pt x="53" y="160"/>
                      <a:pt x="53" y="160"/>
                    </a:cubicBezTo>
                    <a:moveTo>
                      <a:pt x="50" y="160"/>
                    </a:moveTo>
                    <a:cubicBezTo>
                      <a:pt x="50" y="160"/>
                      <a:pt x="50" y="160"/>
                      <a:pt x="50" y="161"/>
                    </a:cubicBezTo>
                    <a:cubicBezTo>
                      <a:pt x="50" y="161"/>
                      <a:pt x="50" y="161"/>
                      <a:pt x="51" y="161"/>
                    </a:cubicBezTo>
                    <a:cubicBezTo>
                      <a:pt x="51" y="161"/>
                      <a:pt x="51" y="161"/>
                      <a:pt x="51" y="161"/>
                    </a:cubicBezTo>
                    <a:cubicBezTo>
                      <a:pt x="51" y="160"/>
                      <a:pt x="50" y="160"/>
                      <a:pt x="50" y="160"/>
                    </a:cubicBezTo>
                    <a:moveTo>
                      <a:pt x="48" y="160"/>
                    </a:moveTo>
                    <a:cubicBezTo>
                      <a:pt x="48" y="160"/>
                      <a:pt x="48" y="160"/>
                      <a:pt x="48" y="160"/>
                    </a:cubicBezTo>
                    <a:cubicBezTo>
                      <a:pt x="48" y="160"/>
                      <a:pt x="48" y="160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60"/>
                      <a:pt x="48" y="160"/>
                      <a:pt x="48" y="160"/>
                    </a:cubicBezTo>
                    <a:moveTo>
                      <a:pt x="54" y="160"/>
                    </a:moveTo>
                    <a:cubicBezTo>
                      <a:pt x="54" y="160"/>
                      <a:pt x="54" y="160"/>
                      <a:pt x="53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moveTo>
                      <a:pt x="45" y="159"/>
                    </a:moveTo>
                    <a:cubicBezTo>
                      <a:pt x="45" y="159"/>
                      <a:pt x="45" y="160"/>
                      <a:pt x="45" y="160"/>
                    </a:cubicBezTo>
                    <a:cubicBezTo>
                      <a:pt x="45" y="160"/>
                      <a:pt x="46" y="160"/>
                      <a:pt x="46" y="161"/>
                    </a:cubicBezTo>
                    <a:cubicBezTo>
                      <a:pt x="46" y="161"/>
                      <a:pt x="46" y="160"/>
                      <a:pt x="47" y="160"/>
                    </a:cubicBezTo>
                    <a:cubicBezTo>
                      <a:pt x="46" y="160"/>
                      <a:pt x="46" y="159"/>
                      <a:pt x="45" y="159"/>
                    </a:cubicBezTo>
                    <a:moveTo>
                      <a:pt x="48" y="159"/>
                    </a:moveTo>
                    <a:cubicBezTo>
                      <a:pt x="48" y="159"/>
                      <a:pt x="48" y="159"/>
                      <a:pt x="48" y="160"/>
                    </a:cubicBezTo>
                    <a:cubicBezTo>
                      <a:pt x="48" y="160"/>
                      <a:pt x="48" y="160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59"/>
                      <a:pt x="48" y="159"/>
                      <a:pt x="48" y="159"/>
                    </a:cubicBezTo>
                    <a:moveTo>
                      <a:pt x="48" y="159"/>
                    </a:moveTo>
                    <a:cubicBezTo>
                      <a:pt x="48" y="159"/>
                      <a:pt x="48" y="159"/>
                      <a:pt x="48" y="159"/>
                    </a:cubicBezTo>
                    <a:cubicBezTo>
                      <a:pt x="48" y="159"/>
                      <a:pt x="49" y="159"/>
                      <a:pt x="49" y="160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9" y="159"/>
                      <a:pt x="49" y="159"/>
                      <a:pt x="48" y="159"/>
                    </a:cubicBezTo>
                    <a:moveTo>
                      <a:pt x="55" y="159"/>
                    </a:moveTo>
                    <a:cubicBezTo>
                      <a:pt x="54" y="160"/>
                      <a:pt x="54" y="160"/>
                      <a:pt x="54" y="160"/>
                    </a:cubicBezTo>
                    <a:cubicBezTo>
                      <a:pt x="56" y="161"/>
                      <a:pt x="57" y="161"/>
                      <a:pt x="57" y="161"/>
                    </a:cubicBezTo>
                    <a:cubicBezTo>
                      <a:pt x="57" y="161"/>
                      <a:pt x="56" y="161"/>
                      <a:pt x="54" y="160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5" y="161"/>
                      <a:pt x="56" y="162"/>
                      <a:pt x="57" y="162"/>
                    </a:cubicBezTo>
                    <a:cubicBezTo>
                      <a:pt x="57" y="162"/>
                      <a:pt x="58" y="161"/>
                      <a:pt x="58" y="161"/>
                    </a:cubicBezTo>
                    <a:cubicBezTo>
                      <a:pt x="57" y="160"/>
                      <a:pt x="56" y="160"/>
                      <a:pt x="55" y="159"/>
                    </a:cubicBezTo>
                    <a:moveTo>
                      <a:pt x="51" y="159"/>
                    </a:moveTo>
                    <a:cubicBezTo>
                      <a:pt x="51" y="159"/>
                      <a:pt x="51" y="159"/>
                      <a:pt x="50" y="159"/>
                    </a:cubicBezTo>
                    <a:cubicBezTo>
                      <a:pt x="51" y="159"/>
                      <a:pt x="51" y="160"/>
                      <a:pt x="51" y="160"/>
                    </a:cubicBezTo>
                    <a:cubicBezTo>
                      <a:pt x="52" y="160"/>
                      <a:pt x="52" y="160"/>
                      <a:pt x="52" y="159"/>
                    </a:cubicBezTo>
                    <a:cubicBezTo>
                      <a:pt x="51" y="159"/>
                      <a:pt x="51" y="159"/>
                      <a:pt x="51" y="159"/>
                    </a:cubicBezTo>
                    <a:moveTo>
                      <a:pt x="54" y="159"/>
                    </a:moveTo>
                    <a:cubicBezTo>
                      <a:pt x="54" y="159"/>
                      <a:pt x="54" y="159"/>
                      <a:pt x="54" y="159"/>
                    </a:cubicBezTo>
                    <a:cubicBezTo>
                      <a:pt x="54" y="159"/>
                      <a:pt x="54" y="160"/>
                      <a:pt x="54" y="160"/>
                    </a:cubicBezTo>
                    <a:cubicBezTo>
                      <a:pt x="54" y="159"/>
                      <a:pt x="55" y="159"/>
                      <a:pt x="55" y="159"/>
                    </a:cubicBezTo>
                    <a:cubicBezTo>
                      <a:pt x="55" y="159"/>
                      <a:pt x="54" y="159"/>
                      <a:pt x="54" y="159"/>
                    </a:cubicBezTo>
                    <a:moveTo>
                      <a:pt x="46" y="158"/>
                    </a:moveTo>
                    <a:cubicBezTo>
                      <a:pt x="46" y="158"/>
                      <a:pt x="45" y="158"/>
                      <a:pt x="45" y="158"/>
                    </a:cubicBezTo>
                    <a:cubicBezTo>
                      <a:pt x="46" y="159"/>
                      <a:pt x="46" y="159"/>
                      <a:pt x="47" y="159"/>
                    </a:cubicBezTo>
                    <a:cubicBezTo>
                      <a:pt x="47" y="159"/>
                      <a:pt x="47" y="159"/>
                      <a:pt x="47" y="159"/>
                    </a:cubicBezTo>
                    <a:cubicBezTo>
                      <a:pt x="46" y="159"/>
                      <a:pt x="46" y="159"/>
                      <a:pt x="46" y="158"/>
                    </a:cubicBezTo>
                    <a:moveTo>
                      <a:pt x="51" y="158"/>
                    </a:moveTo>
                    <a:cubicBezTo>
                      <a:pt x="51" y="158"/>
                      <a:pt x="51" y="158"/>
                      <a:pt x="51" y="158"/>
                    </a:cubicBezTo>
                    <a:cubicBezTo>
                      <a:pt x="51" y="159"/>
                      <a:pt x="52" y="159"/>
                      <a:pt x="52" y="159"/>
                    </a:cubicBezTo>
                    <a:cubicBezTo>
                      <a:pt x="52" y="159"/>
                      <a:pt x="52" y="159"/>
                      <a:pt x="52" y="159"/>
                    </a:cubicBezTo>
                    <a:cubicBezTo>
                      <a:pt x="52" y="159"/>
                      <a:pt x="52" y="158"/>
                      <a:pt x="51" y="158"/>
                    </a:cubicBezTo>
                    <a:moveTo>
                      <a:pt x="56" y="158"/>
                    </a:moveTo>
                    <a:cubicBezTo>
                      <a:pt x="55" y="158"/>
                      <a:pt x="55" y="158"/>
                      <a:pt x="55" y="158"/>
                    </a:cubicBezTo>
                    <a:cubicBezTo>
                      <a:pt x="56" y="159"/>
                      <a:pt x="57" y="159"/>
                      <a:pt x="58" y="160"/>
                    </a:cubicBezTo>
                    <a:cubicBezTo>
                      <a:pt x="58" y="160"/>
                      <a:pt x="58" y="160"/>
                      <a:pt x="59" y="160"/>
                    </a:cubicBezTo>
                    <a:cubicBezTo>
                      <a:pt x="58" y="159"/>
                      <a:pt x="57" y="159"/>
                      <a:pt x="56" y="158"/>
                    </a:cubicBezTo>
                    <a:moveTo>
                      <a:pt x="46" y="158"/>
                    </a:moveTo>
                    <a:cubicBezTo>
                      <a:pt x="46" y="158"/>
                      <a:pt x="46" y="158"/>
                      <a:pt x="46" y="158"/>
                    </a:cubicBezTo>
                    <a:cubicBezTo>
                      <a:pt x="46" y="158"/>
                      <a:pt x="47" y="159"/>
                      <a:pt x="47" y="159"/>
                    </a:cubicBezTo>
                    <a:cubicBezTo>
                      <a:pt x="47" y="159"/>
                      <a:pt x="47" y="159"/>
                      <a:pt x="47" y="159"/>
                    </a:cubicBezTo>
                    <a:cubicBezTo>
                      <a:pt x="46" y="158"/>
                      <a:pt x="46" y="158"/>
                      <a:pt x="46" y="158"/>
                    </a:cubicBezTo>
                    <a:moveTo>
                      <a:pt x="49" y="158"/>
                    </a:moveTo>
                    <a:cubicBezTo>
                      <a:pt x="49" y="158"/>
                      <a:pt x="49" y="158"/>
                      <a:pt x="49" y="158"/>
                    </a:cubicBezTo>
                    <a:cubicBezTo>
                      <a:pt x="49" y="158"/>
                      <a:pt x="49" y="159"/>
                      <a:pt x="50" y="159"/>
                    </a:cubicBezTo>
                    <a:cubicBezTo>
                      <a:pt x="50" y="159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8"/>
                      <a:pt x="49" y="158"/>
                      <a:pt x="49" y="158"/>
                    </a:cubicBezTo>
                    <a:moveTo>
                      <a:pt x="46" y="158"/>
                    </a:moveTo>
                    <a:cubicBezTo>
                      <a:pt x="46" y="158"/>
                      <a:pt x="46" y="158"/>
                      <a:pt x="46" y="158"/>
                    </a:cubicBezTo>
                    <a:cubicBezTo>
                      <a:pt x="46" y="158"/>
                      <a:pt x="47" y="158"/>
                      <a:pt x="47" y="159"/>
                    </a:cubicBezTo>
                    <a:cubicBezTo>
                      <a:pt x="47" y="159"/>
                      <a:pt x="47" y="159"/>
                      <a:pt x="47" y="158"/>
                    </a:cubicBezTo>
                    <a:cubicBezTo>
                      <a:pt x="47" y="158"/>
                      <a:pt x="46" y="158"/>
                      <a:pt x="46" y="158"/>
                    </a:cubicBezTo>
                    <a:moveTo>
                      <a:pt x="55" y="158"/>
                    </a:move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5" y="158"/>
                      <a:pt x="55" y="158"/>
                      <a:pt x="55" y="158"/>
                    </a:cubicBezTo>
                    <a:moveTo>
                      <a:pt x="49" y="157"/>
                    </a:moveTo>
                    <a:cubicBezTo>
                      <a:pt x="49" y="157"/>
                      <a:pt x="49" y="157"/>
                      <a:pt x="49" y="157"/>
                    </a:cubicBezTo>
                    <a:cubicBezTo>
                      <a:pt x="49" y="158"/>
                      <a:pt x="50" y="158"/>
                      <a:pt x="50" y="158"/>
                    </a:cubicBezTo>
                    <a:cubicBezTo>
                      <a:pt x="50" y="158"/>
                      <a:pt x="50" y="158"/>
                      <a:pt x="50" y="158"/>
                    </a:cubicBezTo>
                    <a:cubicBezTo>
                      <a:pt x="50" y="157"/>
                      <a:pt x="50" y="157"/>
                      <a:pt x="49" y="157"/>
                    </a:cubicBezTo>
                    <a:moveTo>
                      <a:pt x="52" y="157"/>
                    </a:moveTo>
                    <a:cubicBezTo>
                      <a:pt x="52" y="157"/>
                      <a:pt x="51" y="158"/>
                      <a:pt x="51" y="158"/>
                    </a:cubicBezTo>
                    <a:cubicBezTo>
                      <a:pt x="52" y="158"/>
                      <a:pt x="52" y="158"/>
                      <a:pt x="52" y="158"/>
                    </a:cubicBezTo>
                    <a:cubicBezTo>
                      <a:pt x="52" y="158"/>
                      <a:pt x="53" y="158"/>
                      <a:pt x="53" y="158"/>
                    </a:cubicBezTo>
                    <a:cubicBezTo>
                      <a:pt x="53" y="157"/>
                      <a:pt x="52" y="157"/>
                      <a:pt x="52" y="157"/>
                    </a:cubicBezTo>
                    <a:moveTo>
                      <a:pt x="36" y="157"/>
                    </a:moveTo>
                    <a:cubicBezTo>
                      <a:pt x="36" y="157"/>
                      <a:pt x="36" y="157"/>
                      <a:pt x="36" y="157"/>
                    </a:cubicBezTo>
                    <a:cubicBezTo>
                      <a:pt x="36" y="157"/>
                      <a:pt x="36" y="157"/>
                      <a:pt x="36" y="157"/>
                    </a:cubicBezTo>
                    <a:cubicBezTo>
                      <a:pt x="35" y="158"/>
                      <a:pt x="34" y="160"/>
                      <a:pt x="33" y="161"/>
                    </a:cubicBezTo>
                    <a:cubicBezTo>
                      <a:pt x="34" y="161"/>
                      <a:pt x="34" y="161"/>
                      <a:pt x="35" y="162"/>
                    </a:cubicBezTo>
                    <a:cubicBezTo>
                      <a:pt x="35" y="161"/>
                      <a:pt x="35" y="161"/>
                      <a:pt x="36" y="160"/>
                    </a:cubicBezTo>
                    <a:cubicBezTo>
                      <a:pt x="35" y="162"/>
                      <a:pt x="35" y="162"/>
                      <a:pt x="35" y="162"/>
                    </a:cubicBezTo>
                    <a:cubicBezTo>
                      <a:pt x="36" y="162"/>
                      <a:pt x="37" y="163"/>
                      <a:pt x="39" y="164"/>
                    </a:cubicBezTo>
                    <a:cubicBezTo>
                      <a:pt x="39" y="163"/>
                      <a:pt x="40" y="161"/>
                      <a:pt x="41" y="160"/>
                    </a:cubicBezTo>
                    <a:cubicBezTo>
                      <a:pt x="39" y="159"/>
                      <a:pt x="37" y="158"/>
                      <a:pt x="36" y="157"/>
                    </a:cubicBezTo>
                    <a:moveTo>
                      <a:pt x="47" y="156"/>
                    </a:moveTo>
                    <a:cubicBezTo>
                      <a:pt x="47" y="157"/>
                      <a:pt x="47" y="157"/>
                      <a:pt x="47" y="157"/>
                    </a:cubicBezTo>
                    <a:cubicBezTo>
                      <a:pt x="47" y="157"/>
                      <a:pt x="47" y="157"/>
                      <a:pt x="48" y="158"/>
                    </a:cubicBezTo>
                    <a:cubicBezTo>
                      <a:pt x="48" y="158"/>
                      <a:pt x="48" y="157"/>
                      <a:pt x="48" y="157"/>
                    </a:cubicBezTo>
                    <a:cubicBezTo>
                      <a:pt x="48" y="157"/>
                      <a:pt x="47" y="157"/>
                      <a:pt x="47" y="156"/>
                    </a:cubicBezTo>
                    <a:moveTo>
                      <a:pt x="52" y="156"/>
                    </a:moveTo>
                    <a:cubicBezTo>
                      <a:pt x="52" y="156"/>
                      <a:pt x="52" y="156"/>
                      <a:pt x="52" y="156"/>
                    </a:cubicBezTo>
                    <a:cubicBezTo>
                      <a:pt x="53" y="157"/>
                      <a:pt x="53" y="157"/>
                      <a:pt x="53" y="157"/>
                    </a:cubicBezTo>
                    <a:cubicBezTo>
                      <a:pt x="53" y="157"/>
                      <a:pt x="53" y="157"/>
                      <a:pt x="53" y="157"/>
                    </a:cubicBezTo>
                    <a:cubicBezTo>
                      <a:pt x="53" y="157"/>
                      <a:pt x="53" y="156"/>
                      <a:pt x="52" y="156"/>
                    </a:cubicBezTo>
                    <a:moveTo>
                      <a:pt x="50" y="156"/>
                    </a:moveTo>
                    <a:cubicBezTo>
                      <a:pt x="50" y="156"/>
                      <a:pt x="50" y="156"/>
                      <a:pt x="50" y="157"/>
                    </a:cubicBezTo>
                    <a:cubicBezTo>
                      <a:pt x="50" y="157"/>
                      <a:pt x="50" y="157"/>
                      <a:pt x="51" y="157"/>
                    </a:cubicBezTo>
                    <a:cubicBezTo>
                      <a:pt x="51" y="157"/>
                      <a:pt x="51" y="157"/>
                      <a:pt x="51" y="157"/>
                    </a:cubicBezTo>
                    <a:cubicBezTo>
                      <a:pt x="51" y="156"/>
                      <a:pt x="50" y="156"/>
                      <a:pt x="50" y="156"/>
                    </a:cubicBezTo>
                    <a:moveTo>
                      <a:pt x="47" y="156"/>
                    </a:moveTo>
                    <a:cubicBezTo>
                      <a:pt x="47" y="156"/>
                      <a:pt x="47" y="156"/>
                      <a:pt x="47" y="156"/>
                    </a:cubicBezTo>
                    <a:cubicBezTo>
                      <a:pt x="47" y="156"/>
                      <a:pt x="48" y="157"/>
                      <a:pt x="48" y="157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48" y="156"/>
                      <a:pt x="48" y="156"/>
                      <a:pt x="47" y="156"/>
                    </a:cubicBezTo>
                    <a:moveTo>
                      <a:pt x="51" y="155"/>
                    </a:moveTo>
                    <a:cubicBezTo>
                      <a:pt x="51" y="155"/>
                      <a:pt x="51" y="155"/>
                      <a:pt x="50" y="155"/>
                    </a:cubicBezTo>
                    <a:cubicBezTo>
                      <a:pt x="51" y="156"/>
                      <a:pt x="51" y="156"/>
                      <a:pt x="51" y="156"/>
                    </a:cubicBezTo>
                    <a:cubicBezTo>
                      <a:pt x="51" y="156"/>
                      <a:pt x="52" y="156"/>
                      <a:pt x="52" y="156"/>
                    </a:cubicBezTo>
                    <a:cubicBezTo>
                      <a:pt x="51" y="155"/>
                      <a:pt x="51" y="155"/>
                      <a:pt x="51" y="155"/>
                    </a:cubicBezTo>
                    <a:moveTo>
                      <a:pt x="48" y="155"/>
                    </a:moveTo>
                    <a:cubicBezTo>
                      <a:pt x="48" y="155"/>
                      <a:pt x="48" y="155"/>
                      <a:pt x="47" y="155"/>
                    </a:cubicBezTo>
                    <a:cubicBezTo>
                      <a:pt x="48" y="156"/>
                      <a:pt x="48" y="156"/>
                      <a:pt x="49" y="156"/>
                    </a:cubicBezTo>
                    <a:cubicBezTo>
                      <a:pt x="49" y="156"/>
                      <a:pt x="49" y="156"/>
                      <a:pt x="49" y="156"/>
                    </a:cubicBezTo>
                    <a:cubicBezTo>
                      <a:pt x="49" y="155"/>
                      <a:pt x="48" y="155"/>
                      <a:pt x="48" y="155"/>
                    </a:cubicBezTo>
                    <a:moveTo>
                      <a:pt x="37" y="155"/>
                    </a:moveTo>
                    <a:cubicBezTo>
                      <a:pt x="37" y="155"/>
                      <a:pt x="37" y="155"/>
                      <a:pt x="37" y="155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37" y="155"/>
                      <a:pt x="37" y="155"/>
                      <a:pt x="37" y="155"/>
                    </a:cubicBezTo>
                    <a:cubicBezTo>
                      <a:pt x="37" y="155"/>
                      <a:pt x="37" y="155"/>
                      <a:pt x="37" y="155"/>
                    </a:cubicBezTo>
                    <a:cubicBezTo>
                      <a:pt x="39" y="156"/>
                      <a:pt x="40" y="157"/>
                      <a:pt x="42" y="158"/>
                    </a:cubicBezTo>
                    <a:cubicBezTo>
                      <a:pt x="42" y="158"/>
                      <a:pt x="42" y="158"/>
                      <a:pt x="42" y="158"/>
                    </a:cubicBezTo>
                    <a:cubicBezTo>
                      <a:pt x="41" y="157"/>
                      <a:pt x="39" y="156"/>
                      <a:pt x="37" y="155"/>
                    </a:cubicBezTo>
                    <a:moveTo>
                      <a:pt x="48" y="154"/>
                    </a:moveTo>
                    <a:cubicBezTo>
                      <a:pt x="48" y="154"/>
                      <a:pt x="48" y="154"/>
                      <a:pt x="48" y="154"/>
                    </a:cubicBezTo>
                    <a:cubicBezTo>
                      <a:pt x="49" y="154"/>
                      <a:pt x="49" y="155"/>
                      <a:pt x="50" y="155"/>
                    </a:cubicBezTo>
                    <a:cubicBezTo>
                      <a:pt x="50" y="155"/>
                      <a:pt x="50" y="155"/>
                      <a:pt x="50" y="155"/>
                    </a:cubicBezTo>
                    <a:cubicBezTo>
                      <a:pt x="49" y="154"/>
                      <a:pt x="49" y="154"/>
                      <a:pt x="48" y="154"/>
                    </a:cubicBezTo>
                    <a:moveTo>
                      <a:pt x="38" y="154"/>
                    </a:moveTo>
                    <a:cubicBezTo>
                      <a:pt x="38" y="154"/>
                      <a:pt x="38" y="154"/>
                      <a:pt x="38" y="154"/>
                    </a:cubicBezTo>
                    <a:cubicBezTo>
                      <a:pt x="39" y="155"/>
                      <a:pt x="41" y="156"/>
                      <a:pt x="43" y="157"/>
                    </a:cubicBezTo>
                    <a:cubicBezTo>
                      <a:pt x="43" y="157"/>
                      <a:pt x="43" y="157"/>
                      <a:pt x="43" y="157"/>
                    </a:cubicBezTo>
                    <a:cubicBezTo>
                      <a:pt x="41" y="156"/>
                      <a:pt x="39" y="155"/>
                      <a:pt x="38" y="154"/>
                    </a:cubicBezTo>
                    <a:moveTo>
                      <a:pt x="58" y="154"/>
                    </a:moveTo>
                    <a:cubicBezTo>
                      <a:pt x="56" y="158"/>
                      <a:pt x="56" y="158"/>
                      <a:pt x="56" y="158"/>
                    </a:cubicBezTo>
                    <a:cubicBezTo>
                      <a:pt x="57" y="158"/>
                      <a:pt x="58" y="159"/>
                      <a:pt x="59" y="160"/>
                    </a:cubicBezTo>
                    <a:cubicBezTo>
                      <a:pt x="59" y="158"/>
                      <a:pt x="60" y="157"/>
                      <a:pt x="61" y="155"/>
                    </a:cubicBezTo>
                    <a:cubicBezTo>
                      <a:pt x="60" y="155"/>
                      <a:pt x="59" y="154"/>
                      <a:pt x="58" y="154"/>
                    </a:cubicBezTo>
                    <a:moveTo>
                      <a:pt x="38" y="153"/>
                    </a:moveTo>
                    <a:cubicBezTo>
                      <a:pt x="38" y="153"/>
                      <a:pt x="38" y="153"/>
                      <a:pt x="38" y="153"/>
                    </a:cubicBezTo>
                    <a:cubicBezTo>
                      <a:pt x="40" y="155"/>
                      <a:pt x="41" y="156"/>
                      <a:pt x="43" y="157"/>
                    </a:cubicBezTo>
                    <a:cubicBezTo>
                      <a:pt x="43" y="156"/>
                      <a:pt x="43" y="156"/>
                      <a:pt x="43" y="156"/>
                    </a:cubicBezTo>
                    <a:cubicBezTo>
                      <a:pt x="38" y="153"/>
                      <a:pt x="38" y="153"/>
                      <a:pt x="38" y="153"/>
                    </a:cubicBezTo>
                    <a:moveTo>
                      <a:pt x="57" y="153"/>
                    </a:moveTo>
                    <a:cubicBezTo>
                      <a:pt x="56" y="155"/>
                      <a:pt x="56" y="156"/>
                      <a:pt x="55" y="157"/>
                    </a:cubicBezTo>
                    <a:cubicBezTo>
                      <a:pt x="55" y="158"/>
                      <a:pt x="55" y="158"/>
                      <a:pt x="55" y="158"/>
                    </a:cubicBezTo>
                    <a:cubicBezTo>
                      <a:pt x="56" y="156"/>
                      <a:pt x="57" y="155"/>
                      <a:pt x="58" y="153"/>
                    </a:cubicBezTo>
                    <a:cubicBezTo>
                      <a:pt x="58" y="153"/>
                      <a:pt x="57" y="153"/>
                      <a:pt x="57" y="153"/>
                    </a:cubicBezTo>
                    <a:moveTo>
                      <a:pt x="38" y="153"/>
                    </a:moveTo>
                    <a:cubicBezTo>
                      <a:pt x="38" y="153"/>
                      <a:pt x="38" y="153"/>
                      <a:pt x="38" y="153"/>
                    </a:cubicBezTo>
                    <a:cubicBezTo>
                      <a:pt x="40" y="154"/>
                      <a:pt x="42" y="155"/>
                      <a:pt x="43" y="156"/>
                    </a:cubicBezTo>
                    <a:cubicBezTo>
                      <a:pt x="43" y="156"/>
                      <a:pt x="43" y="156"/>
                      <a:pt x="43" y="156"/>
                    </a:cubicBezTo>
                    <a:cubicBezTo>
                      <a:pt x="42" y="155"/>
                      <a:pt x="40" y="154"/>
                      <a:pt x="38" y="153"/>
                    </a:cubicBezTo>
                    <a:moveTo>
                      <a:pt x="55" y="152"/>
                    </a:moveTo>
                    <a:cubicBezTo>
                      <a:pt x="54" y="153"/>
                      <a:pt x="53" y="155"/>
                      <a:pt x="52" y="156"/>
                    </a:cubicBezTo>
                    <a:cubicBezTo>
                      <a:pt x="53" y="156"/>
                      <a:pt x="53" y="156"/>
                      <a:pt x="53" y="157"/>
                    </a:cubicBezTo>
                    <a:cubicBezTo>
                      <a:pt x="54" y="155"/>
                      <a:pt x="55" y="154"/>
                      <a:pt x="56" y="152"/>
                    </a:cubicBezTo>
                    <a:cubicBezTo>
                      <a:pt x="56" y="152"/>
                      <a:pt x="55" y="152"/>
                      <a:pt x="55" y="152"/>
                    </a:cubicBezTo>
                    <a:moveTo>
                      <a:pt x="39" y="152"/>
                    </a:moveTo>
                    <a:cubicBezTo>
                      <a:pt x="39" y="152"/>
                      <a:pt x="39" y="152"/>
                      <a:pt x="39" y="152"/>
                    </a:cubicBezTo>
                    <a:cubicBezTo>
                      <a:pt x="40" y="153"/>
                      <a:pt x="42" y="154"/>
                      <a:pt x="44" y="155"/>
                    </a:cubicBezTo>
                    <a:cubicBezTo>
                      <a:pt x="44" y="155"/>
                      <a:pt x="44" y="155"/>
                      <a:pt x="44" y="155"/>
                    </a:cubicBezTo>
                    <a:cubicBezTo>
                      <a:pt x="42" y="154"/>
                      <a:pt x="41" y="153"/>
                      <a:pt x="39" y="152"/>
                    </a:cubicBezTo>
                    <a:moveTo>
                      <a:pt x="39" y="151"/>
                    </a:moveTo>
                    <a:cubicBezTo>
                      <a:pt x="39" y="151"/>
                      <a:pt x="39" y="151"/>
                      <a:pt x="39" y="151"/>
                    </a:cubicBezTo>
                    <a:cubicBezTo>
                      <a:pt x="41" y="152"/>
                      <a:pt x="43" y="153"/>
                      <a:pt x="44" y="154"/>
                    </a:cubicBezTo>
                    <a:cubicBezTo>
                      <a:pt x="44" y="154"/>
                      <a:pt x="44" y="154"/>
                      <a:pt x="44" y="154"/>
                    </a:cubicBezTo>
                    <a:cubicBezTo>
                      <a:pt x="43" y="153"/>
                      <a:pt x="41" y="152"/>
                      <a:pt x="39" y="151"/>
                    </a:cubicBezTo>
                    <a:moveTo>
                      <a:pt x="53" y="151"/>
                    </a:moveTo>
                    <a:cubicBezTo>
                      <a:pt x="52" y="152"/>
                      <a:pt x="52" y="154"/>
                      <a:pt x="51" y="155"/>
                    </a:cubicBezTo>
                    <a:cubicBezTo>
                      <a:pt x="51" y="155"/>
                      <a:pt x="51" y="155"/>
                      <a:pt x="52" y="156"/>
                    </a:cubicBezTo>
                    <a:cubicBezTo>
                      <a:pt x="52" y="154"/>
                      <a:pt x="53" y="153"/>
                      <a:pt x="54" y="151"/>
                    </a:cubicBezTo>
                    <a:cubicBezTo>
                      <a:pt x="54" y="151"/>
                      <a:pt x="54" y="151"/>
                      <a:pt x="53" y="151"/>
                    </a:cubicBezTo>
                    <a:moveTo>
                      <a:pt x="40" y="150"/>
                    </a:moveTo>
                    <a:cubicBezTo>
                      <a:pt x="40" y="150"/>
                      <a:pt x="40" y="150"/>
                      <a:pt x="40" y="151"/>
                    </a:cubicBezTo>
                    <a:cubicBezTo>
                      <a:pt x="41" y="152"/>
                      <a:pt x="43" y="153"/>
                      <a:pt x="45" y="154"/>
                    </a:cubicBezTo>
                    <a:cubicBezTo>
                      <a:pt x="45" y="153"/>
                      <a:pt x="45" y="153"/>
                      <a:pt x="45" y="153"/>
                    </a:cubicBezTo>
                    <a:cubicBezTo>
                      <a:pt x="45" y="153"/>
                      <a:pt x="44" y="152"/>
                      <a:pt x="43" y="152"/>
                    </a:cubicBezTo>
                    <a:cubicBezTo>
                      <a:pt x="42" y="151"/>
                      <a:pt x="41" y="151"/>
                      <a:pt x="40" y="150"/>
                    </a:cubicBezTo>
                    <a:moveTo>
                      <a:pt x="64" y="150"/>
                    </a:move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moveTo>
                      <a:pt x="51" y="150"/>
                    </a:moveTo>
                    <a:cubicBezTo>
                      <a:pt x="50" y="151"/>
                      <a:pt x="49" y="152"/>
                      <a:pt x="48" y="154"/>
                    </a:cubicBezTo>
                    <a:cubicBezTo>
                      <a:pt x="49" y="154"/>
                      <a:pt x="49" y="154"/>
                      <a:pt x="50" y="155"/>
                    </a:cubicBezTo>
                    <a:cubicBezTo>
                      <a:pt x="51" y="153"/>
                      <a:pt x="52" y="152"/>
                      <a:pt x="53" y="150"/>
                    </a:cubicBezTo>
                    <a:cubicBezTo>
                      <a:pt x="53" y="150"/>
                      <a:pt x="52" y="150"/>
                      <a:pt x="52" y="150"/>
                    </a:cubicBezTo>
                    <a:cubicBezTo>
                      <a:pt x="52" y="150"/>
                      <a:pt x="52" y="150"/>
                      <a:pt x="51" y="150"/>
                    </a:cubicBezTo>
                    <a:moveTo>
                      <a:pt x="40" y="149"/>
                    </a:moveTo>
                    <a:cubicBezTo>
                      <a:pt x="40" y="149"/>
                      <a:pt x="40" y="149"/>
                      <a:pt x="40" y="149"/>
                    </a:cubicBezTo>
                    <a:cubicBezTo>
                      <a:pt x="42" y="150"/>
                      <a:pt x="44" y="151"/>
                      <a:pt x="45" y="152"/>
                    </a:cubicBezTo>
                    <a:cubicBezTo>
                      <a:pt x="45" y="152"/>
                      <a:pt x="45" y="152"/>
                      <a:pt x="45" y="152"/>
                    </a:cubicBezTo>
                    <a:cubicBezTo>
                      <a:pt x="44" y="151"/>
                      <a:pt x="42" y="150"/>
                      <a:pt x="40" y="149"/>
                    </a:cubicBezTo>
                    <a:moveTo>
                      <a:pt x="65" y="149"/>
                    </a:moveTo>
                    <a:cubicBezTo>
                      <a:pt x="65" y="149"/>
                      <a:pt x="64" y="149"/>
                      <a:pt x="64" y="149"/>
                    </a:cubicBezTo>
                    <a:cubicBezTo>
                      <a:pt x="64" y="149"/>
                      <a:pt x="65" y="149"/>
                      <a:pt x="65" y="149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5" y="149"/>
                      <a:pt x="65" y="149"/>
                      <a:pt x="65" y="149"/>
                    </a:cubicBezTo>
                    <a:moveTo>
                      <a:pt x="61" y="148"/>
                    </a:moveTo>
                    <a:cubicBezTo>
                      <a:pt x="61" y="149"/>
                      <a:pt x="61" y="149"/>
                      <a:pt x="61" y="149"/>
                    </a:cubicBezTo>
                    <a:cubicBezTo>
                      <a:pt x="62" y="149"/>
                      <a:pt x="63" y="150"/>
                      <a:pt x="64" y="150"/>
                    </a:cubicBezTo>
                    <a:cubicBezTo>
                      <a:pt x="64" y="150"/>
                      <a:pt x="64" y="150"/>
                      <a:pt x="64" y="150"/>
                    </a:cubicBezTo>
                    <a:cubicBezTo>
                      <a:pt x="63" y="149"/>
                      <a:pt x="62" y="149"/>
                      <a:pt x="61" y="148"/>
                    </a:cubicBezTo>
                    <a:moveTo>
                      <a:pt x="61" y="148"/>
                    </a:moveTo>
                    <a:cubicBezTo>
                      <a:pt x="60" y="148"/>
                      <a:pt x="60" y="148"/>
                      <a:pt x="60" y="148"/>
                    </a:cubicBezTo>
                    <a:cubicBezTo>
                      <a:pt x="60" y="148"/>
                      <a:pt x="60" y="148"/>
                      <a:pt x="61" y="148"/>
                    </a:cubicBezTo>
                    <a:cubicBezTo>
                      <a:pt x="61" y="148"/>
                      <a:pt x="61" y="148"/>
                      <a:pt x="61" y="148"/>
                    </a:cubicBezTo>
                    <a:cubicBezTo>
                      <a:pt x="61" y="148"/>
                      <a:pt x="61" y="148"/>
                      <a:pt x="61" y="148"/>
                    </a:cubicBezTo>
                    <a:moveTo>
                      <a:pt x="62" y="147"/>
                    </a:moveTo>
                    <a:cubicBezTo>
                      <a:pt x="62" y="148"/>
                      <a:pt x="62" y="148"/>
                      <a:pt x="62" y="148"/>
                    </a:cubicBezTo>
                    <a:cubicBezTo>
                      <a:pt x="63" y="148"/>
                      <a:pt x="63" y="149"/>
                      <a:pt x="64" y="149"/>
                    </a:cubicBezTo>
                    <a:cubicBezTo>
                      <a:pt x="64" y="149"/>
                      <a:pt x="64" y="149"/>
                      <a:pt x="64" y="149"/>
                    </a:cubicBezTo>
                    <a:cubicBezTo>
                      <a:pt x="64" y="148"/>
                      <a:pt x="63" y="148"/>
                      <a:pt x="62" y="147"/>
                    </a:cubicBezTo>
                    <a:moveTo>
                      <a:pt x="61" y="147"/>
                    </a:move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cubicBezTo>
                      <a:pt x="61" y="147"/>
                      <a:pt x="61" y="147"/>
                      <a:pt x="61" y="147"/>
                    </a:cubicBezTo>
                    <a:moveTo>
                      <a:pt x="59" y="146"/>
                    </a:moveTo>
                    <a:cubicBezTo>
                      <a:pt x="58" y="147"/>
                      <a:pt x="58" y="147"/>
                      <a:pt x="58" y="147"/>
                    </a:cubicBezTo>
                    <a:cubicBezTo>
                      <a:pt x="58" y="147"/>
                      <a:pt x="59" y="147"/>
                      <a:pt x="59" y="148"/>
                    </a:cubicBezTo>
                    <a:cubicBezTo>
                      <a:pt x="59" y="147"/>
                      <a:pt x="59" y="147"/>
                      <a:pt x="60" y="147"/>
                    </a:cubicBezTo>
                    <a:cubicBezTo>
                      <a:pt x="59" y="147"/>
                      <a:pt x="59" y="147"/>
                      <a:pt x="59" y="146"/>
                    </a:cubicBezTo>
                    <a:moveTo>
                      <a:pt x="59" y="146"/>
                    </a:moveTo>
                    <a:cubicBezTo>
                      <a:pt x="59" y="146"/>
                      <a:pt x="59" y="146"/>
                      <a:pt x="59" y="146"/>
                    </a:cubicBezTo>
                    <a:cubicBezTo>
                      <a:pt x="59" y="146"/>
                      <a:pt x="59" y="146"/>
                      <a:pt x="60" y="147"/>
                    </a:cubicBezTo>
                    <a:cubicBezTo>
                      <a:pt x="60" y="146"/>
                      <a:pt x="60" y="146"/>
                      <a:pt x="60" y="146"/>
                    </a:cubicBezTo>
                    <a:cubicBezTo>
                      <a:pt x="60" y="146"/>
                      <a:pt x="59" y="146"/>
                      <a:pt x="59" y="146"/>
                    </a:cubicBezTo>
                    <a:moveTo>
                      <a:pt x="57" y="145"/>
                    </a:moveTo>
                    <a:cubicBezTo>
                      <a:pt x="57" y="146"/>
                      <a:pt x="57" y="146"/>
                      <a:pt x="56" y="146"/>
                    </a:cubicBezTo>
                    <a:cubicBezTo>
                      <a:pt x="57" y="146"/>
                      <a:pt x="57" y="146"/>
                      <a:pt x="57" y="147"/>
                    </a:cubicBezTo>
                    <a:cubicBezTo>
                      <a:pt x="57" y="146"/>
                      <a:pt x="58" y="146"/>
                      <a:pt x="58" y="146"/>
                    </a:cubicBezTo>
                    <a:cubicBezTo>
                      <a:pt x="57" y="146"/>
                      <a:pt x="57" y="145"/>
                      <a:pt x="57" y="145"/>
                    </a:cubicBezTo>
                    <a:moveTo>
                      <a:pt x="43" y="145"/>
                    </a:moveTo>
                    <a:cubicBezTo>
                      <a:pt x="42" y="146"/>
                      <a:pt x="41" y="148"/>
                      <a:pt x="40" y="149"/>
                    </a:cubicBezTo>
                    <a:cubicBezTo>
                      <a:pt x="42" y="150"/>
                      <a:pt x="44" y="151"/>
                      <a:pt x="45" y="152"/>
                    </a:cubicBezTo>
                    <a:cubicBezTo>
                      <a:pt x="46" y="151"/>
                      <a:pt x="47" y="149"/>
                      <a:pt x="48" y="148"/>
                    </a:cubicBezTo>
                    <a:cubicBezTo>
                      <a:pt x="46" y="147"/>
                      <a:pt x="45" y="146"/>
                      <a:pt x="43" y="145"/>
                    </a:cubicBezTo>
                    <a:moveTo>
                      <a:pt x="57" y="145"/>
                    </a:moveTo>
                    <a:cubicBezTo>
                      <a:pt x="57" y="145"/>
                      <a:pt x="57" y="145"/>
                      <a:pt x="57" y="145"/>
                    </a:cubicBezTo>
                    <a:cubicBezTo>
                      <a:pt x="57" y="145"/>
                      <a:pt x="58" y="145"/>
                      <a:pt x="58" y="145"/>
                    </a:cubicBezTo>
                    <a:cubicBezTo>
                      <a:pt x="58" y="145"/>
                      <a:pt x="58" y="145"/>
                      <a:pt x="58" y="145"/>
                    </a:cubicBezTo>
                    <a:cubicBezTo>
                      <a:pt x="58" y="145"/>
                      <a:pt x="58" y="145"/>
                      <a:pt x="57" y="145"/>
                    </a:cubicBezTo>
                    <a:moveTo>
                      <a:pt x="67" y="144"/>
                    </a:moveTo>
                    <a:cubicBezTo>
                      <a:pt x="67" y="144"/>
                      <a:pt x="67" y="144"/>
                      <a:pt x="67" y="144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7" y="144"/>
                      <a:pt x="68" y="144"/>
                      <a:pt x="68" y="144"/>
                    </a:cubicBezTo>
                    <a:cubicBezTo>
                      <a:pt x="68" y="144"/>
                      <a:pt x="67" y="144"/>
                      <a:pt x="67" y="144"/>
                    </a:cubicBezTo>
                    <a:moveTo>
                      <a:pt x="55" y="144"/>
                    </a:moveTo>
                    <a:cubicBezTo>
                      <a:pt x="55" y="144"/>
                      <a:pt x="54" y="144"/>
                      <a:pt x="54" y="145"/>
                    </a:cubicBezTo>
                    <a:cubicBezTo>
                      <a:pt x="55" y="145"/>
                      <a:pt x="55" y="145"/>
                      <a:pt x="56" y="146"/>
                    </a:cubicBezTo>
                    <a:cubicBezTo>
                      <a:pt x="56" y="145"/>
                      <a:pt x="56" y="145"/>
                      <a:pt x="56" y="145"/>
                    </a:cubicBezTo>
                    <a:cubicBezTo>
                      <a:pt x="56" y="145"/>
                      <a:pt x="55" y="144"/>
                      <a:pt x="55" y="144"/>
                    </a:cubicBezTo>
                    <a:moveTo>
                      <a:pt x="55" y="143"/>
                    </a:moveTo>
                    <a:cubicBezTo>
                      <a:pt x="55" y="143"/>
                      <a:pt x="55" y="144"/>
                      <a:pt x="55" y="144"/>
                    </a:cubicBezTo>
                    <a:cubicBezTo>
                      <a:pt x="55" y="144"/>
                      <a:pt x="56" y="144"/>
                      <a:pt x="56" y="144"/>
                    </a:cubicBezTo>
                    <a:cubicBezTo>
                      <a:pt x="56" y="144"/>
                      <a:pt x="56" y="144"/>
                      <a:pt x="57" y="144"/>
                    </a:cubicBezTo>
                    <a:cubicBezTo>
                      <a:pt x="56" y="144"/>
                      <a:pt x="56" y="144"/>
                      <a:pt x="55" y="143"/>
                    </a:cubicBezTo>
                    <a:moveTo>
                      <a:pt x="65" y="143"/>
                    </a:moveTo>
                    <a:cubicBezTo>
                      <a:pt x="65" y="143"/>
                      <a:pt x="65" y="143"/>
                      <a:pt x="65" y="143"/>
                    </a:cubicBezTo>
                    <a:cubicBezTo>
                      <a:pt x="65" y="143"/>
                      <a:pt x="66" y="144"/>
                      <a:pt x="67" y="144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6" y="144"/>
                      <a:pt x="66" y="143"/>
                      <a:pt x="65" y="143"/>
                    </a:cubicBezTo>
                    <a:moveTo>
                      <a:pt x="64" y="142"/>
                    </a:move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moveTo>
                      <a:pt x="62" y="141"/>
                    </a:moveTo>
                    <a:cubicBezTo>
                      <a:pt x="62" y="141"/>
                      <a:pt x="62" y="141"/>
                      <a:pt x="62" y="141"/>
                    </a:cubicBezTo>
                    <a:cubicBezTo>
                      <a:pt x="62" y="141"/>
                      <a:pt x="62" y="141"/>
                      <a:pt x="63" y="142"/>
                    </a:cubicBezTo>
                    <a:cubicBezTo>
                      <a:pt x="63" y="142"/>
                      <a:pt x="63" y="142"/>
                      <a:pt x="63" y="141"/>
                    </a:cubicBezTo>
                    <a:cubicBezTo>
                      <a:pt x="63" y="141"/>
                      <a:pt x="62" y="141"/>
                      <a:pt x="62" y="141"/>
                    </a:cubicBezTo>
                    <a:moveTo>
                      <a:pt x="60" y="140"/>
                    </a:moveTo>
                    <a:cubicBezTo>
                      <a:pt x="60" y="140"/>
                      <a:pt x="60" y="140"/>
                      <a:pt x="60" y="140"/>
                    </a:cubicBezTo>
                    <a:cubicBezTo>
                      <a:pt x="60" y="140"/>
                      <a:pt x="61" y="140"/>
                      <a:pt x="61" y="141"/>
                    </a:cubicBezTo>
                    <a:cubicBezTo>
                      <a:pt x="61" y="141"/>
                      <a:pt x="61" y="140"/>
                      <a:pt x="61" y="140"/>
                    </a:cubicBezTo>
                    <a:cubicBezTo>
                      <a:pt x="61" y="140"/>
                      <a:pt x="61" y="140"/>
                      <a:pt x="60" y="140"/>
                    </a:cubicBezTo>
                    <a:moveTo>
                      <a:pt x="46" y="139"/>
                    </a:moveTo>
                    <a:cubicBezTo>
                      <a:pt x="46" y="139"/>
                      <a:pt x="46" y="140"/>
                      <a:pt x="46" y="140"/>
                    </a:cubicBezTo>
                    <a:cubicBezTo>
                      <a:pt x="48" y="141"/>
                      <a:pt x="49" y="142"/>
                      <a:pt x="51" y="143"/>
                    </a:cubicBezTo>
                    <a:cubicBezTo>
                      <a:pt x="51" y="142"/>
                      <a:pt x="51" y="142"/>
                      <a:pt x="51" y="142"/>
                    </a:cubicBezTo>
                    <a:cubicBezTo>
                      <a:pt x="50" y="141"/>
                      <a:pt x="48" y="140"/>
                      <a:pt x="46" y="139"/>
                    </a:cubicBezTo>
                    <a:moveTo>
                      <a:pt x="58" y="139"/>
                    </a:moveTo>
                    <a:cubicBezTo>
                      <a:pt x="58" y="139"/>
                      <a:pt x="58" y="139"/>
                      <a:pt x="58" y="139"/>
                    </a:cubicBezTo>
                    <a:cubicBezTo>
                      <a:pt x="58" y="139"/>
                      <a:pt x="59" y="139"/>
                      <a:pt x="59" y="140"/>
                    </a:cubicBezTo>
                    <a:cubicBezTo>
                      <a:pt x="59" y="140"/>
                      <a:pt x="59" y="139"/>
                      <a:pt x="60" y="139"/>
                    </a:cubicBezTo>
                    <a:cubicBezTo>
                      <a:pt x="59" y="139"/>
                      <a:pt x="59" y="139"/>
                      <a:pt x="58" y="139"/>
                    </a:cubicBezTo>
                    <a:moveTo>
                      <a:pt x="47" y="138"/>
                    </a:moveTo>
                    <a:cubicBezTo>
                      <a:pt x="47" y="139"/>
                      <a:pt x="47" y="139"/>
                      <a:pt x="47" y="139"/>
                    </a:cubicBezTo>
                    <a:cubicBezTo>
                      <a:pt x="48" y="140"/>
                      <a:pt x="50" y="141"/>
                      <a:pt x="52" y="142"/>
                    </a:cubicBezTo>
                    <a:cubicBezTo>
                      <a:pt x="52" y="142"/>
                      <a:pt x="52" y="141"/>
                      <a:pt x="52" y="141"/>
                    </a:cubicBezTo>
                    <a:cubicBezTo>
                      <a:pt x="50" y="140"/>
                      <a:pt x="49" y="139"/>
                      <a:pt x="47" y="138"/>
                    </a:cubicBezTo>
                    <a:moveTo>
                      <a:pt x="72" y="136"/>
                    </a:moveTo>
                    <a:cubicBezTo>
                      <a:pt x="72" y="136"/>
                      <a:pt x="72" y="137"/>
                      <a:pt x="71" y="138"/>
                    </a:cubicBezTo>
                    <a:cubicBezTo>
                      <a:pt x="71" y="138"/>
                      <a:pt x="71" y="138"/>
                      <a:pt x="71" y="138"/>
                    </a:cubicBezTo>
                    <a:cubicBezTo>
                      <a:pt x="72" y="137"/>
                      <a:pt x="72" y="137"/>
                      <a:pt x="72" y="136"/>
                    </a:cubicBezTo>
                    <a:cubicBezTo>
                      <a:pt x="72" y="136"/>
                      <a:pt x="72" y="136"/>
                      <a:pt x="73" y="136"/>
                    </a:cubicBezTo>
                    <a:cubicBezTo>
                      <a:pt x="72" y="136"/>
                      <a:pt x="72" y="136"/>
                      <a:pt x="72" y="136"/>
                    </a:cubicBezTo>
                    <a:moveTo>
                      <a:pt x="70" y="134"/>
                    </a:moveTo>
                    <a:cubicBezTo>
                      <a:pt x="69" y="136"/>
                      <a:pt x="69" y="136"/>
                      <a:pt x="69" y="136"/>
                    </a:cubicBezTo>
                    <a:cubicBezTo>
                      <a:pt x="69" y="137"/>
                      <a:pt x="70" y="137"/>
                      <a:pt x="71" y="138"/>
                    </a:cubicBezTo>
                    <a:cubicBezTo>
                      <a:pt x="72" y="135"/>
                      <a:pt x="72" y="135"/>
                      <a:pt x="72" y="135"/>
                    </a:cubicBezTo>
                    <a:cubicBezTo>
                      <a:pt x="71" y="135"/>
                      <a:pt x="71" y="134"/>
                      <a:pt x="70" y="134"/>
                    </a:cubicBezTo>
                    <a:moveTo>
                      <a:pt x="73" y="134"/>
                    </a:moveTo>
                    <a:cubicBezTo>
                      <a:pt x="73" y="134"/>
                      <a:pt x="73" y="134"/>
                      <a:pt x="73" y="135"/>
                    </a:cubicBezTo>
                    <a:cubicBezTo>
                      <a:pt x="73" y="135"/>
                      <a:pt x="73" y="135"/>
                      <a:pt x="73" y="135"/>
                    </a:cubicBezTo>
                    <a:cubicBezTo>
                      <a:pt x="73" y="134"/>
                      <a:pt x="73" y="134"/>
                      <a:pt x="74" y="134"/>
                    </a:cubicBezTo>
                    <a:cubicBezTo>
                      <a:pt x="74" y="134"/>
                      <a:pt x="73" y="134"/>
                      <a:pt x="73" y="134"/>
                    </a:cubicBezTo>
                    <a:moveTo>
                      <a:pt x="50" y="134"/>
                    </a:moveTo>
                    <a:cubicBezTo>
                      <a:pt x="50" y="134"/>
                      <a:pt x="50" y="134"/>
                      <a:pt x="50" y="134"/>
                    </a:cubicBezTo>
                    <a:cubicBezTo>
                      <a:pt x="51" y="135"/>
                      <a:pt x="53" y="136"/>
                      <a:pt x="54" y="137"/>
                    </a:cubicBezTo>
                    <a:cubicBezTo>
                      <a:pt x="54" y="137"/>
                      <a:pt x="55" y="136"/>
                      <a:pt x="55" y="136"/>
                    </a:cubicBezTo>
                    <a:cubicBezTo>
                      <a:pt x="53" y="135"/>
                      <a:pt x="51" y="135"/>
                      <a:pt x="50" y="134"/>
                    </a:cubicBezTo>
                    <a:moveTo>
                      <a:pt x="69" y="133"/>
                    </a:moveTo>
                    <a:cubicBezTo>
                      <a:pt x="68" y="134"/>
                      <a:pt x="68" y="135"/>
                      <a:pt x="67" y="135"/>
                    </a:cubicBezTo>
                    <a:cubicBezTo>
                      <a:pt x="68" y="136"/>
                      <a:pt x="68" y="136"/>
                      <a:pt x="68" y="136"/>
                    </a:cubicBezTo>
                    <a:cubicBezTo>
                      <a:pt x="68" y="135"/>
                      <a:pt x="69" y="134"/>
                      <a:pt x="69" y="134"/>
                    </a:cubicBezTo>
                    <a:cubicBezTo>
                      <a:pt x="69" y="134"/>
                      <a:pt x="69" y="133"/>
                      <a:pt x="69" y="133"/>
                    </a:cubicBezTo>
                    <a:moveTo>
                      <a:pt x="67" y="133"/>
                    </a:moveTo>
                    <a:cubicBezTo>
                      <a:pt x="67" y="133"/>
                      <a:pt x="66" y="134"/>
                      <a:pt x="66" y="135"/>
                    </a:cubicBezTo>
                    <a:cubicBezTo>
                      <a:pt x="66" y="135"/>
                      <a:pt x="67" y="135"/>
                      <a:pt x="67" y="135"/>
                    </a:cubicBezTo>
                    <a:cubicBezTo>
                      <a:pt x="67" y="134"/>
                      <a:pt x="68" y="134"/>
                      <a:pt x="68" y="133"/>
                    </a:cubicBezTo>
                    <a:cubicBezTo>
                      <a:pt x="68" y="133"/>
                      <a:pt x="68" y="133"/>
                      <a:pt x="67" y="133"/>
                    </a:cubicBezTo>
                    <a:moveTo>
                      <a:pt x="71" y="132"/>
                    </a:moveTo>
                    <a:cubicBezTo>
                      <a:pt x="70" y="133"/>
                      <a:pt x="70" y="133"/>
                      <a:pt x="70" y="133"/>
                    </a:cubicBezTo>
                    <a:cubicBezTo>
                      <a:pt x="71" y="133"/>
                      <a:pt x="72" y="134"/>
                      <a:pt x="73" y="134"/>
                    </a:cubicBezTo>
                    <a:cubicBezTo>
                      <a:pt x="73" y="134"/>
                      <a:pt x="73" y="134"/>
                      <a:pt x="73" y="134"/>
                    </a:cubicBezTo>
                    <a:cubicBezTo>
                      <a:pt x="72" y="133"/>
                      <a:pt x="72" y="133"/>
                      <a:pt x="71" y="132"/>
                    </a:cubicBezTo>
                    <a:moveTo>
                      <a:pt x="65" y="131"/>
                    </a:moveTo>
                    <a:cubicBezTo>
                      <a:pt x="65" y="132"/>
                      <a:pt x="65" y="133"/>
                      <a:pt x="64" y="133"/>
                    </a:cubicBezTo>
                    <a:cubicBezTo>
                      <a:pt x="64" y="134"/>
                      <a:pt x="65" y="134"/>
                      <a:pt x="65" y="134"/>
                    </a:cubicBezTo>
                    <a:cubicBezTo>
                      <a:pt x="66" y="133"/>
                      <a:pt x="66" y="133"/>
                      <a:pt x="66" y="132"/>
                    </a:cubicBezTo>
                    <a:cubicBezTo>
                      <a:pt x="66" y="132"/>
                      <a:pt x="66" y="132"/>
                      <a:pt x="65" y="131"/>
                    </a:cubicBezTo>
                    <a:moveTo>
                      <a:pt x="70" y="131"/>
                    </a:moveTo>
                    <a:cubicBezTo>
                      <a:pt x="70" y="132"/>
                      <a:pt x="69" y="132"/>
                      <a:pt x="69" y="132"/>
                    </a:cubicBezTo>
                    <a:cubicBezTo>
                      <a:pt x="69" y="132"/>
                      <a:pt x="70" y="133"/>
                      <a:pt x="70" y="133"/>
                    </a:cubicBezTo>
                    <a:cubicBezTo>
                      <a:pt x="70" y="132"/>
                      <a:pt x="70" y="132"/>
                      <a:pt x="70" y="132"/>
                    </a:cubicBezTo>
                    <a:cubicBezTo>
                      <a:pt x="70" y="132"/>
                      <a:pt x="70" y="132"/>
                      <a:pt x="70" y="131"/>
                    </a:cubicBezTo>
                    <a:moveTo>
                      <a:pt x="68" y="131"/>
                    </a:moveTo>
                    <a:cubicBezTo>
                      <a:pt x="68" y="131"/>
                      <a:pt x="68" y="131"/>
                      <a:pt x="68" y="132"/>
                    </a:cubicBezTo>
                    <a:cubicBezTo>
                      <a:pt x="68" y="132"/>
                      <a:pt x="68" y="132"/>
                      <a:pt x="69" y="132"/>
                    </a:cubicBezTo>
                    <a:cubicBezTo>
                      <a:pt x="69" y="132"/>
                      <a:pt x="69" y="131"/>
                      <a:pt x="69" y="131"/>
                    </a:cubicBezTo>
                    <a:cubicBezTo>
                      <a:pt x="69" y="131"/>
                      <a:pt x="69" y="131"/>
                      <a:pt x="68" y="131"/>
                    </a:cubicBezTo>
                    <a:moveTo>
                      <a:pt x="63" y="130"/>
                    </a:moveTo>
                    <a:cubicBezTo>
                      <a:pt x="63" y="131"/>
                      <a:pt x="62" y="132"/>
                      <a:pt x="62" y="132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4" y="132"/>
                      <a:pt x="64" y="132"/>
                      <a:pt x="65" y="131"/>
                    </a:cubicBezTo>
                    <a:cubicBezTo>
                      <a:pt x="64" y="131"/>
                      <a:pt x="64" y="130"/>
                      <a:pt x="63" y="130"/>
                    </a:cubicBezTo>
                    <a:moveTo>
                      <a:pt x="67" y="129"/>
                    </a:moveTo>
                    <a:cubicBezTo>
                      <a:pt x="66" y="130"/>
                      <a:pt x="66" y="130"/>
                      <a:pt x="66" y="130"/>
                    </a:cubicBezTo>
                    <a:cubicBezTo>
                      <a:pt x="66" y="131"/>
                      <a:pt x="67" y="131"/>
                      <a:pt x="67" y="131"/>
                    </a:cubicBezTo>
                    <a:cubicBezTo>
                      <a:pt x="67" y="131"/>
                      <a:pt x="67" y="130"/>
                      <a:pt x="68" y="130"/>
                    </a:cubicBezTo>
                    <a:cubicBezTo>
                      <a:pt x="67" y="130"/>
                      <a:pt x="67" y="130"/>
                      <a:pt x="67" y="129"/>
                    </a:cubicBezTo>
                    <a:moveTo>
                      <a:pt x="65" y="128"/>
                    </a:moveTo>
                    <a:cubicBezTo>
                      <a:pt x="64" y="129"/>
                      <a:pt x="64" y="129"/>
                      <a:pt x="64" y="129"/>
                    </a:cubicBezTo>
                    <a:cubicBezTo>
                      <a:pt x="64" y="130"/>
                      <a:pt x="65" y="130"/>
                      <a:pt x="65" y="130"/>
                    </a:cubicBezTo>
                    <a:cubicBezTo>
                      <a:pt x="66" y="130"/>
                      <a:pt x="66" y="129"/>
                      <a:pt x="66" y="129"/>
                    </a:cubicBezTo>
                    <a:cubicBezTo>
                      <a:pt x="65" y="129"/>
                      <a:pt x="65" y="129"/>
                      <a:pt x="65" y="128"/>
                    </a:cubicBezTo>
                    <a:moveTo>
                      <a:pt x="55" y="125"/>
                    </a:moveTo>
                    <a:cubicBezTo>
                      <a:pt x="54" y="126"/>
                      <a:pt x="54" y="127"/>
                      <a:pt x="54" y="127"/>
                    </a:cubicBezTo>
                    <a:cubicBezTo>
                      <a:pt x="55" y="128"/>
                      <a:pt x="57" y="129"/>
                      <a:pt x="58" y="130"/>
                    </a:cubicBezTo>
                    <a:cubicBezTo>
                      <a:pt x="59" y="129"/>
                      <a:pt x="59" y="129"/>
                      <a:pt x="59" y="128"/>
                    </a:cubicBezTo>
                    <a:cubicBezTo>
                      <a:pt x="58" y="127"/>
                      <a:pt x="56" y="126"/>
                      <a:pt x="55" y="125"/>
                    </a:cubicBezTo>
                    <a:moveTo>
                      <a:pt x="56" y="123"/>
                    </a:moveTo>
                    <a:cubicBezTo>
                      <a:pt x="56" y="123"/>
                      <a:pt x="56" y="124"/>
                      <a:pt x="55" y="124"/>
                    </a:cubicBezTo>
                    <a:cubicBezTo>
                      <a:pt x="57" y="125"/>
                      <a:pt x="58" y="126"/>
                      <a:pt x="60" y="127"/>
                    </a:cubicBezTo>
                    <a:cubicBezTo>
                      <a:pt x="60" y="127"/>
                      <a:pt x="60" y="126"/>
                      <a:pt x="61" y="126"/>
                    </a:cubicBezTo>
                    <a:cubicBezTo>
                      <a:pt x="59" y="125"/>
                      <a:pt x="58" y="124"/>
                      <a:pt x="56" y="123"/>
                    </a:cubicBezTo>
                    <a:moveTo>
                      <a:pt x="79" y="119"/>
                    </a:moveTo>
                    <a:cubicBezTo>
                      <a:pt x="75" y="125"/>
                      <a:pt x="75" y="125"/>
                      <a:pt x="75" y="125"/>
                    </a:cubicBezTo>
                    <a:cubicBezTo>
                      <a:pt x="76" y="125"/>
                      <a:pt x="77" y="126"/>
                      <a:pt x="77" y="126"/>
                    </a:cubicBezTo>
                    <a:cubicBezTo>
                      <a:pt x="80" y="122"/>
                      <a:pt x="80" y="122"/>
                      <a:pt x="80" y="122"/>
                    </a:cubicBezTo>
                    <a:cubicBezTo>
                      <a:pt x="79" y="123"/>
                      <a:pt x="78" y="125"/>
                      <a:pt x="78" y="126"/>
                    </a:cubicBezTo>
                    <a:cubicBezTo>
                      <a:pt x="78" y="126"/>
                      <a:pt x="78" y="126"/>
                      <a:pt x="78" y="127"/>
                    </a:cubicBezTo>
                    <a:cubicBezTo>
                      <a:pt x="79" y="124"/>
                      <a:pt x="80" y="122"/>
                      <a:pt x="81" y="121"/>
                    </a:cubicBezTo>
                    <a:cubicBezTo>
                      <a:pt x="81" y="120"/>
                      <a:pt x="80" y="119"/>
                      <a:pt x="79" y="119"/>
                    </a:cubicBezTo>
                    <a:moveTo>
                      <a:pt x="78" y="119"/>
                    </a:moveTo>
                    <a:cubicBezTo>
                      <a:pt x="77" y="121"/>
                      <a:pt x="76" y="123"/>
                      <a:pt x="75" y="125"/>
                    </a:cubicBezTo>
                    <a:cubicBezTo>
                      <a:pt x="75" y="125"/>
                      <a:pt x="75" y="125"/>
                      <a:pt x="75" y="125"/>
                    </a:cubicBezTo>
                    <a:cubicBezTo>
                      <a:pt x="76" y="123"/>
                      <a:pt x="77" y="121"/>
                      <a:pt x="78" y="119"/>
                    </a:cubicBezTo>
                    <a:cubicBezTo>
                      <a:pt x="78" y="119"/>
                      <a:pt x="78" y="119"/>
                      <a:pt x="78" y="119"/>
                    </a:cubicBezTo>
                    <a:moveTo>
                      <a:pt x="77" y="118"/>
                    </a:moveTo>
                    <a:cubicBezTo>
                      <a:pt x="76" y="120"/>
                      <a:pt x="75" y="122"/>
                      <a:pt x="74" y="124"/>
                    </a:cubicBezTo>
                    <a:cubicBezTo>
                      <a:pt x="74" y="124"/>
                      <a:pt x="74" y="124"/>
                      <a:pt x="74" y="124"/>
                    </a:cubicBezTo>
                    <a:cubicBezTo>
                      <a:pt x="75" y="122"/>
                      <a:pt x="77" y="120"/>
                      <a:pt x="78" y="118"/>
                    </a:cubicBezTo>
                    <a:cubicBezTo>
                      <a:pt x="78" y="118"/>
                      <a:pt x="78" y="118"/>
                      <a:pt x="77" y="118"/>
                    </a:cubicBezTo>
                    <a:moveTo>
                      <a:pt x="77" y="118"/>
                    </a:moveTo>
                    <a:cubicBezTo>
                      <a:pt x="75" y="120"/>
                      <a:pt x="74" y="122"/>
                      <a:pt x="73" y="124"/>
                    </a:cubicBezTo>
                    <a:cubicBezTo>
                      <a:pt x="73" y="124"/>
                      <a:pt x="73" y="124"/>
                      <a:pt x="74" y="124"/>
                    </a:cubicBezTo>
                    <a:cubicBezTo>
                      <a:pt x="75" y="122"/>
                      <a:pt x="76" y="120"/>
                      <a:pt x="77" y="118"/>
                    </a:cubicBezTo>
                    <a:cubicBezTo>
                      <a:pt x="77" y="118"/>
                      <a:pt x="77" y="118"/>
                      <a:pt x="77" y="118"/>
                    </a:cubicBezTo>
                    <a:moveTo>
                      <a:pt x="75" y="116"/>
                    </a:moveTo>
                    <a:cubicBezTo>
                      <a:pt x="73" y="118"/>
                      <a:pt x="72" y="120"/>
                      <a:pt x="71" y="122"/>
                    </a:cubicBezTo>
                    <a:cubicBezTo>
                      <a:pt x="71" y="123"/>
                      <a:pt x="72" y="123"/>
                      <a:pt x="72" y="123"/>
                    </a:cubicBezTo>
                    <a:cubicBezTo>
                      <a:pt x="73" y="121"/>
                      <a:pt x="75" y="119"/>
                      <a:pt x="76" y="117"/>
                    </a:cubicBezTo>
                    <a:cubicBezTo>
                      <a:pt x="75" y="117"/>
                      <a:pt x="75" y="117"/>
                      <a:pt x="75" y="116"/>
                    </a:cubicBezTo>
                    <a:moveTo>
                      <a:pt x="73" y="115"/>
                    </a:moveTo>
                    <a:cubicBezTo>
                      <a:pt x="72" y="117"/>
                      <a:pt x="71" y="118"/>
                      <a:pt x="70" y="120"/>
                    </a:cubicBezTo>
                    <a:cubicBezTo>
                      <a:pt x="70" y="120"/>
                      <a:pt x="69" y="121"/>
                      <a:pt x="69" y="121"/>
                    </a:cubicBezTo>
                    <a:cubicBezTo>
                      <a:pt x="69" y="122"/>
                      <a:pt x="70" y="122"/>
                      <a:pt x="70" y="122"/>
                    </a:cubicBezTo>
                    <a:cubicBezTo>
                      <a:pt x="71" y="121"/>
                      <a:pt x="72" y="120"/>
                      <a:pt x="72" y="119"/>
                    </a:cubicBezTo>
                    <a:cubicBezTo>
                      <a:pt x="72" y="119"/>
                      <a:pt x="72" y="119"/>
                      <a:pt x="72" y="119"/>
                    </a:cubicBezTo>
                    <a:cubicBezTo>
                      <a:pt x="73" y="118"/>
                      <a:pt x="74" y="117"/>
                      <a:pt x="74" y="116"/>
                    </a:cubicBezTo>
                    <a:cubicBezTo>
                      <a:pt x="74" y="116"/>
                      <a:pt x="73" y="115"/>
                      <a:pt x="73" y="115"/>
                    </a:cubicBezTo>
                    <a:moveTo>
                      <a:pt x="64" y="110"/>
                    </a:moveTo>
                    <a:cubicBezTo>
                      <a:pt x="63" y="112"/>
                      <a:pt x="62" y="114"/>
                      <a:pt x="60" y="116"/>
                    </a:cubicBezTo>
                    <a:cubicBezTo>
                      <a:pt x="62" y="117"/>
                      <a:pt x="63" y="118"/>
                      <a:pt x="65" y="119"/>
                    </a:cubicBezTo>
                    <a:cubicBezTo>
                      <a:pt x="66" y="117"/>
                      <a:pt x="67" y="115"/>
                      <a:pt x="68" y="113"/>
                    </a:cubicBezTo>
                    <a:cubicBezTo>
                      <a:pt x="67" y="112"/>
                      <a:pt x="65" y="111"/>
                      <a:pt x="64" y="110"/>
                    </a:cubicBezTo>
                    <a:moveTo>
                      <a:pt x="78" y="108"/>
                    </a:moveTo>
                    <a:cubicBezTo>
                      <a:pt x="78" y="108"/>
                      <a:pt x="78" y="108"/>
                      <a:pt x="79" y="109"/>
                    </a:cubicBezTo>
                    <a:cubicBezTo>
                      <a:pt x="79" y="109"/>
                      <a:pt x="79" y="108"/>
                      <a:pt x="79" y="108"/>
                    </a:cubicBezTo>
                    <a:cubicBezTo>
                      <a:pt x="78" y="108"/>
                      <a:pt x="78" y="108"/>
                      <a:pt x="78" y="108"/>
                    </a:cubicBezTo>
                    <a:moveTo>
                      <a:pt x="89" y="101"/>
                    </a:moveTo>
                    <a:cubicBezTo>
                      <a:pt x="83" y="111"/>
                      <a:pt x="83" y="111"/>
                      <a:pt x="83" y="111"/>
                    </a:cubicBezTo>
                    <a:cubicBezTo>
                      <a:pt x="84" y="112"/>
                      <a:pt x="84" y="112"/>
                      <a:pt x="84" y="112"/>
                    </a:cubicBezTo>
                    <a:cubicBezTo>
                      <a:pt x="86" y="113"/>
                      <a:pt x="86" y="113"/>
                      <a:pt x="86" y="113"/>
                    </a:cubicBezTo>
                    <a:cubicBezTo>
                      <a:pt x="88" y="109"/>
                      <a:pt x="90" y="106"/>
                      <a:pt x="92" y="103"/>
                    </a:cubicBezTo>
                    <a:cubicBezTo>
                      <a:pt x="91" y="102"/>
                      <a:pt x="90" y="102"/>
                      <a:pt x="89" y="101"/>
                    </a:cubicBezTo>
                    <a:moveTo>
                      <a:pt x="89" y="101"/>
                    </a:moveTo>
                    <a:cubicBezTo>
                      <a:pt x="87" y="104"/>
                      <a:pt x="85" y="108"/>
                      <a:pt x="83" y="111"/>
                    </a:cubicBezTo>
                    <a:cubicBezTo>
                      <a:pt x="83" y="111"/>
                      <a:pt x="83" y="111"/>
                      <a:pt x="83" y="111"/>
                    </a:cubicBezTo>
                    <a:cubicBezTo>
                      <a:pt x="85" y="108"/>
                      <a:pt x="87" y="105"/>
                      <a:pt x="89" y="101"/>
                    </a:cubicBezTo>
                    <a:cubicBezTo>
                      <a:pt x="89" y="101"/>
                      <a:pt x="89" y="101"/>
                      <a:pt x="89" y="101"/>
                    </a:cubicBezTo>
                    <a:moveTo>
                      <a:pt x="87" y="100"/>
                    </a:moveTo>
                    <a:cubicBezTo>
                      <a:pt x="85" y="104"/>
                      <a:pt x="83" y="107"/>
                      <a:pt x="81" y="110"/>
                    </a:cubicBezTo>
                    <a:cubicBezTo>
                      <a:pt x="82" y="110"/>
                      <a:pt x="82" y="110"/>
                      <a:pt x="82" y="111"/>
                    </a:cubicBezTo>
                    <a:cubicBezTo>
                      <a:pt x="84" y="107"/>
                      <a:pt x="86" y="104"/>
                      <a:pt x="88" y="101"/>
                    </a:cubicBezTo>
                    <a:cubicBezTo>
                      <a:pt x="88" y="101"/>
                      <a:pt x="87" y="100"/>
                      <a:pt x="87" y="100"/>
                    </a:cubicBezTo>
                    <a:moveTo>
                      <a:pt x="86" y="100"/>
                    </a:moveTo>
                    <a:cubicBezTo>
                      <a:pt x="83" y="104"/>
                      <a:pt x="81" y="107"/>
                      <a:pt x="80" y="109"/>
                    </a:cubicBezTo>
                    <a:cubicBezTo>
                      <a:pt x="80" y="109"/>
                      <a:pt x="80" y="110"/>
                      <a:pt x="80" y="110"/>
                    </a:cubicBezTo>
                    <a:cubicBezTo>
                      <a:pt x="82" y="106"/>
                      <a:pt x="84" y="103"/>
                      <a:pt x="86" y="100"/>
                    </a:cubicBezTo>
                    <a:cubicBezTo>
                      <a:pt x="86" y="100"/>
                      <a:pt x="86" y="100"/>
                      <a:pt x="86" y="100"/>
                    </a:cubicBezTo>
                    <a:moveTo>
                      <a:pt x="85" y="99"/>
                    </a:moveTo>
                    <a:cubicBezTo>
                      <a:pt x="83" y="102"/>
                      <a:pt x="81" y="106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79" y="109"/>
                      <a:pt x="79" y="109"/>
                    </a:cubicBezTo>
                    <a:cubicBezTo>
                      <a:pt x="79" y="109"/>
                      <a:pt x="80" y="109"/>
                      <a:pt x="80" y="109"/>
                    </a:cubicBezTo>
                    <a:cubicBezTo>
                      <a:pt x="81" y="107"/>
                      <a:pt x="83" y="104"/>
                      <a:pt x="86" y="99"/>
                    </a:cubicBezTo>
                    <a:cubicBezTo>
                      <a:pt x="85" y="99"/>
                      <a:pt x="85" y="99"/>
                      <a:pt x="85" y="99"/>
                    </a:cubicBezTo>
                    <a:moveTo>
                      <a:pt x="83" y="98"/>
                    </a:moveTo>
                    <a:cubicBezTo>
                      <a:pt x="81" y="101"/>
                      <a:pt x="79" y="104"/>
                      <a:pt x="77" y="108"/>
                    </a:cubicBezTo>
                    <a:cubicBezTo>
                      <a:pt x="78" y="108"/>
                      <a:pt x="78" y="108"/>
                      <a:pt x="79" y="108"/>
                    </a:cubicBezTo>
                    <a:cubicBezTo>
                      <a:pt x="80" y="107"/>
                      <a:pt x="81" y="105"/>
                      <a:pt x="82" y="103"/>
                    </a:cubicBezTo>
                    <a:cubicBezTo>
                      <a:pt x="83" y="102"/>
                      <a:pt x="84" y="100"/>
                      <a:pt x="85" y="99"/>
                    </a:cubicBezTo>
                    <a:cubicBezTo>
                      <a:pt x="84" y="99"/>
                      <a:pt x="84" y="98"/>
                      <a:pt x="83" y="98"/>
                    </a:cubicBezTo>
                    <a:moveTo>
                      <a:pt x="74" y="93"/>
                    </a:moveTo>
                    <a:cubicBezTo>
                      <a:pt x="72" y="96"/>
                      <a:pt x="70" y="99"/>
                      <a:pt x="69" y="102"/>
                    </a:cubicBezTo>
                    <a:cubicBezTo>
                      <a:pt x="70" y="103"/>
                      <a:pt x="71" y="104"/>
                      <a:pt x="73" y="105"/>
                    </a:cubicBezTo>
                    <a:cubicBezTo>
                      <a:pt x="75" y="102"/>
                      <a:pt x="77" y="99"/>
                      <a:pt x="79" y="95"/>
                    </a:cubicBezTo>
                    <a:cubicBezTo>
                      <a:pt x="77" y="94"/>
                      <a:pt x="76" y="94"/>
                      <a:pt x="74" y="93"/>
                    </a:cubicBezTo>
                    <a:moveTo>
                      <a:pt x="94" y="92"/>
                    </a:moveTo>
                    <a:cubicBezTo>
                      <a:pt x="94" y="93"/>
                      <a:pt x="94" y="94"/>
                      <a:pt x="93" y="94"/>
                    </a:cubicBezTo>
                    <a:cubicBezTo>
                      <a:pt x="93" y="94"/>
                      <a:pt x="93" y="94"/>
                      <a:pt x="93" y="94"/>
                    </a:cubicBezTo>
                    <a:cubicBezTo>
                      <a:pt x="94" y="95"/>
                      <a:pt x="95" y="96"/>
                      <a:pt x="96" y="96"/>
                    </a:cubicBezTo>
                    <a:cubicBezTo>
                      <a:pt x="96" y="95"/>
                      <a:pt x="97" y="94"/>
                      <a:pt x="97" y="94"/>
                    </a:cubicBezTo>
                    <a:cubicBezTo>
                      <a:pt x="96" y="93"/>
                      <a:pt x="95" y="93"/>
                      <a:pt x="94" y="92"/>
                    </a:cubicBezTo>
                    <a:moveTo>
                      <a:pt x="94" y="92"/>
                    </a:moveTo>
                    <a:cubicBezTo>
                      <a:pt x="94" y="93"/>
                      <a:pt x="93" y="94"/>
                      <a:pt x="93" y="94"/>
                    </a:cubicBezTo>
                    <a:cubicBezTo>
                      <a:pt x="93" y="94"/>
                      <a:pt x="93" y="94"/>
                      <a:pt x="93" y="94"/>
                    </a:cubicBezTo>
                    <a:cubicBezTo>
                      <a:pt x="93" y="94"/>
                      <a:pt x="94" y="93"/>
                      <a:pt x="94" y="92"/>
                    </a:cubicBezTo>
                    <a:cubicBezTo>
                      <a:pt x="94" y="92"/>
                      <a:pt x="94" y="92"/>
                      <a:pt x="94" y="92"/>
                    </a:cubicBezTo>
                    <a:moveTo>
                      <a:pt x="93" y="91"/>
                    </a:moveTo>
                    <a:cubicBezTo>
                      <a:pt x="92" y="92"/>
                      <a:pt x="92" y="93"/>
                      <a:pt x="91" y="93"/>
                    </a:cubicBezTo>
                    <a:cubicBezTo>
                      <a:pt x="92" y="94"/>
                      <a:pt x="92" y="94"/>
                      <a:pt x="92" y="94"/>
                    </a:cubicBezTo>
                    <a:cubicBezTo>
                      <a:pt x="92" y="93"/>
                      <a:pt x="93" y="92"/>
                      <a:pt x="93" y="92"/>
                    </a:cubicBezTo>
                    <a:cubicBezTo>
                      <a:pt x="93" y="91"/>
                      <a:pt x="93" y="91"/>
                      <a:pt x="93" y="91"/>
                    </a:cubicBezTo>
                    <a:moveTo>
                      <a:pt x="92" y="91"/>
                    </a:moveTo>
                    <a:cubicBezTo>
                      <a:pt x="91" y="91"/>
                      <a:pt x="91" y="92"/>
                      <a:pt x="90" y="93"/>
                    </a:cubicBezTo>
                    <a:cubicBezTo>
                      <a:pt x="90" y="93"/>
                      <a:pt x="91" y="93"/>
                      <a:pt x="91" y="93"/>
                    </a:cubicBezTo>
                    <a:cubicBezTo>
                      <a:pt x="91" y="92"/>
                      <a:pt x="92" y="92"/>
                      <a:pt x="92" y="91"/>
                    </a:cubicBezTo>
                    <a:cubicBezTo>
                      <a:pt x="92" y="91"/>
                      <a:pt x="92" y="91"/>
                      <a:pt x="92" y="91"/>
                    </a:cubicBezTo>
                    <a:moveTo>
                      <a:pt x="96" y="90"/>
                    </a:moveTo>
                    <a:cubicBezTo>
                      <a:pt x="96" y="90"/>
                      <a:pt x="95" y="91"/>
                      <a:pt x="95" y="91"/>
                    </a:cubicBezTo>
                    <a:cubicBezTo>
                      <a:pt x="96" y="91"/>
                      <a:pt x="97" y="92"/>
                      <a:pt x="98" y="92"/>
                    </a:cubicBezTo>
                    <a:cubicBezTo>
                      <a:pt x="98" y="92"/>
                      <a:pt x="98" y="92"/>
                      <a:pt x="98" y="92"/>
                    </a:cubicBezTo>
                    <a:cubicBezTo>
                      <a:pt x="97" y="91"/>
                      <a:pt x="97" y="91"/>
                      <a:pt x="96" y="90"/>
                    </a:cubicBezTo>
                    <a:moveTo>
                      <a:pt x="91" y="90"/>
                    </a:moveTo>
                    <a:cubicBezTo>
                      <a:pt x="90" y="91"/>
                      <a:pt x="90" y="92"/>
                      <a:pt x="89" y="92"/>
                    </a:cubicBezTo>
                    <a:cubicBezTo>
                      <a:pt x="89" y="92"/>
                      <a:pt x="90" y="92"/>
                      <a:pt x="90" y="92"/>
                    </a:cubicBezTo>
                    <a:cubicBezTo>
                      <a:pt x="90" y="92"/>
                      <a:pt x="91" y="91"/>
                      <a:pt x="91" y="90"/>
                    </a:cubicBezTo>
                    <a:cubicBezTo>
                      <a:pt x="91" y="90"/>
                      <a:pt x="91" y="90"/>
                      <a:pt x="91" y="90"/>
                    </a:cubicBezTo>
                    <a:moveTo>
                      <a:pt x="95" y="90"/>
                    </a:moveTo>
                    <a:cubicBezTo>
                      <a:pt x="95" y="90"/>
                      <a:pt x="95" y="90"/>
                      <a:pt x="95" y="91"/>
                    </a:cubicBezTo>
                    <a:cubicBezTo>
                      <a:pt x="95" y="91"/>
                      <a:pt x="95" y="91"/>
                      <a:pt x="95" y="91"/>
                    </a:cubicBezTo>
                    <a:cubicBezTo>
                      <a:pt x="95" y="91"/>
                      <a:pt x="95" y="90"/>
                      <a:pt x="96" y="90"/>
                    </a:cubicBezTo>
                    <a:cubicBezTo>
                      <a:pt x="96" y="90"/>
                      <a:pt x="95" y="90"/>
                      <a:pt x="95" y="90"/>
                    </a:cubicBezTo>
                    <a:moveTo>
                      <a:pt x="94" y="89"/>
                    </a:moveTo>
                    <a:cubicBezTo>
                      <a:pt x="94" y="89"/>
                      <a:pt x="94" y="90"/>
                      <a:pt x="94" y="90"/>
                    </a:cubicBezTo>
                    <a:cubicBezTo>
                      <a:pt x="94" y="90"/>
                      <a:pt x="94" y="90"/>
                      <a:pt x="94" y="90"/>
                    </a:cubicBezTo>
                    <a:cubicBezTo>
                      <a:pt x="94" y="90"/>
                      <a:pt x="94" y="90"/>
                      <a:pt x="95" y="89"/>
                    </a:cubicBezTo>
                    <a:cubicBezTo>
                      <a:pt x="94" y="89"/>
                      <a:pt x="94" y="89"/>
                      <a:pt x="94" y="89"/>
                    </a:cubicBezTo>
                    <a:moveTo>
                      <a:pt x="89" y="89"/>
                    </a:moveTo>
                    <a:cubicBezTo>
                      <a:pt x="88" y="90"/>
                      <a:pt x="88" y="90"/>
                      <a:pt x="87" y="91"/>
                    </a:cubicBezTo>
                    <a:cubicBezTo>
                      <a:pt x="88" y="91"/>
                      <a:pt x="88" y="92"/>
                      <a:pt x="89" y="92"/>
                    </a:cubicBezTo>
                    <a:cubicBezTo>
                      <a:pt x="89" y="91"/>
                      <a:pt x="90" y="90"/>
                      <a:pt x="90" y="90"/>
                    </a:cubicBezTo>
                    <a:cubicBezTo>
                      <a:pt x="90" y="89"/>
                      <a:pt x="89" y="89"/>
                      <a:pt x="89" y="89"/>
                    </a:cubicBezTo>
                    <a:moveTo>
                      <a:pt x="93" y="88"/>
                    </a:moveTo>
                    <a:cubicBezTo>
                      <a:pt x="93" y="89"/>
                      <a:pt x="93" y="89"/>
                      <a:pt x="92" y="89"/>
                    </a:cubicBezTo>
                    <a:cubicBezTo>
                      <a:pt x="93" y="89"/>
                      <a:pt x="93" y="89"/>
                      <a:pt x="93" y="89"/>
                    </a:cubicBezTo>
                    <a:cubicBezTo>
                      <a:pt x="93" y="89"/>
                      <a:pt x="93" y="89"/>
                      <a:pt x="93" y="89"/>
                    </a:cubicBezTo>
                    <a:cubicBezTo>
                      <a:pt x="93" y="89"/>
                      <a:pt x="93" y="89"/>
                      <a:pt x="93" y="88"/>
                    </a:cubicBezTo>
                    <a:moveTo>
                      <a:pt x="92" y="88"/>
                    </a:moveTo>
                    <a:cubicBezTo>
                      <a:pt x="92" y="88"/>
                      <a:pt x="92" y="88"/>
                      <a:pt x="92" y="89"/>
                    </a:cubicBezTo>
                    <a:cubicBezTo>
                      <a:pt x="92" y="89"/>
                      <a:pt x="92" y="89"/>
                      <a:pt x="92" y="89"/>
                    </a:cubicBezTo>
                    <a:cubicBezTo>
                      <a:pt x="92" y="89"/>
                      <a:pt x="92" y="88"/>
                      <a:pt x="92" y="88"/>
                    </a:cubicBezTo>
                    <a:cubicBezTo>
                      <a:pt x="92" y="88"/>
                      <a:pt x="92" y="88"/>
                      <a:pt x="92" y="88"/>
                    </a:cubicBezTo>
                    <a:moveTo>
                      <a:pt x="90" y="87"/>
                    </a:moveTo>
                    <a:cubicBezTo>
                      <a:pt x="90" y="87"/>
                      <a:pt x="90" y="87"/>
                      <a:pt x="90" y="88"/>
                    </a:cubicBezTo>
                    <a:cubicBezTo>
                      <a:pt x="90" y="88"/>
                      <a:pt x="91" y="88"/>
                      <a:pt x="91" y="88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91" y="87"/>
                      <a:pt x="91" y="87"/>
                      <a:pt x="90" y="87"/>
                    </a:cubicBezTo>
                    <a:moveTo>
                      <a:pt x="99" y="85"/>
                    </a:moveTo>
                    <a:cubicBezTo>
                      <a:pt x="98" y="85"/>
                      <a:pt x="98" y="86"/>
                      <a:pt x="98" y="86"/>
                    </a:cubicBezTo>
                    <a:cubicBezTo>
                      <a:pt x="99" y="86"/>
                      <a:pt x="100" y="87"/>
                      <a:pt x="101" y="87"/>
                    </a:cubicBezTo>
                    <a:cubicBezTo>
                      <a:pt x="101" y="87"/>
                      <a:pt x="101" y="87"/>
                      <a:pt x="101" y="87"/>
                    </a:cubicBezTo>
                    <a:cubicBezTo>
                      <a:pt x="100" y="86"/>
                      <a:pt x="99" y="86"/>
                      <a:pt x="99" y="85"/>
                    </a:cubicBezTo>
                    <a:moveTo>
                      <a:pt x="98" y="85"/>
                    </a:moveTo>
                    <a:cubicBezTo>
                      <a:pt x="98" y="85"/>
                      <a:pt x="98" y="86"/>
                      <a:pt x="98" y="86"/>
                    </a:cubicBezTo>
                    <a:cubicBezTo>
                      <a:pt x="98" y="86"/>
                      <a:pt x="98" y="86"/>
                      <a:pt x="98" y="86"/>
                    </a:cubicBezTo>
                    <a:cubicBezTo>
                      <a:pt x="98" y="86"/>
                      <a:pt x="98" y="85"/>
                      <a:pt x="99" y="85"/>
                    </a:cubicBezTo>
                    <a:cubicBezTo>
                      <a:pt x="98" y="85"/>
                      <a:pt x="98" y="85"/>
                      <a:pt x="98" y="85"/>
                    </a:cubicBezTo>
                    <a:moveTo>
                      <a:pt x="97" y="84"/>
                    </a:moveTo>
                    <a:cubicBezTo>
                      <a:pt x="97" y="84"/>
                      <a:pt x="97" y="85"/>
                      <a:pt x="96" y="85"/>
                    </a:cubicBezTo>
                    <a:cubicBezTo>
                      <a:pt x="97" y="85"/>
                      <a:pt x="97" y="85"/>
                      <a:pt x="97" y="85"/>
                    </a:cubicBezTo>
                    <a:cubicBezTo>
                      <a:pt x="97" y="85"/>
                      <a:pt x="97" y="85"/>
                      <a:pt x="98" y="84"/>
                    </a:cubicBezTo>
                    <a:cubicBezTo>
                      <a:pt x="97" y="84"/>
                      <a:pt x="97" y="84"/>
                      <a:pt x="97" y="84"/>
                    </a:cubicBezTo>
                    <a:moveTo>
                      <a:pt x="80" y="84"/>
                    </a:moveTo>
                    <a:cubicBezTo>
                      <a:pt x="79" y="84"/>
                      <a:pt x="79" y="85"/>
                      <a:pt x="78" y="86"/>
                    </a:cubicBezTo>
                    <a:cubicBezTo>
                      <a:pt x="80" y="87"/>
                      <a:pt x="81" y="88"/>
                      <a:pt x="83" y="88"/>
                    </a:cubicBezTo>
                    <a:cubicBezTo>
                      <a:pt x="83" y="88"/>
                      <a:pt x="84" y="87"/>
                      <a:pt x="84" y="86"/>
                    </a:cubicBezTo>
                    <a:cubicBezTo>
                      <a:pt x="83" y="85"/>
                      <a:pt x="81" y="84"/>
                      <a:pt x="80" y="84"/>
                    </a:cubicBezTo>
                    <a:moveTo>
                      <a:pt x="96" y="83"/>
                    </a:moveTo>
                    <a:cubicBezTo>
                      <a:pt x="96" y="84"/>
                      <a:pt x="96" y="84"/>
                      <a:pt x="95" y="84"/>
                    </a:cubicBezTo>
                    <a:cubicBezTo>
                      <a:pt x="96" y="84"/>
                      <a:pt x="96" y="85"/>
                      <a:pt x="96" y="85"/>
                    </a:cubicBezTo>
                    <a:cubicBezTo>
                      <a:pt x="96" y="84"/>
                      <a:pt x="96" y="84"/>
                      <a:pt x="96" y="84"/>
                    </a:cubicBezTo>
                    <a:cubicBezTo>
                      <a:pt x="96" y="84"/>
                      <a:pt x="96" y="84"/>
                      <a:pt x="96" y="83"/>
                    </a:cubicBezTo>
                    <a:moveTo>
                      <a:pt x="95" y="83"/>
                    </a:moveTo>
                    <a:cubicBezTo>
                      <a:pt x="95" y="83"/>
                      <a:pt x="95" y="84"/>
                      <a:pt x="95" y="84"/>
                    </a:cubicBezTo>
                    <a:cubicBezTo>
                      <a:pt x="95" y="84"/>
                      <a:pt x="95" y="84"/>
                      <a:pt x="95" y="84"/>
                    </a:cubicBezTo>
                    <a:cubicBezTo>
                      <a:pt x="95" y="84"/>
                      <a:pt x="95" y="83"/>
                      <a:pt x="95" y="83"/>
                    </a:cubicBezTo>
                    <a:cubicBezTo>
                      <a:pt x="95" y="83"/>
                      <a:pt x="95" y="83"/>
                      <a:pt x="95" y="83"/>
                    </a:cubicBezTo>
                    <a:moveTo>
                      <a:pt x="93" y="82"/>
                    </a:moveTo>
                    <a:cubicBezTo>
                      <a:pt x="93" y="82"/>
                      <a:pt x="93" y="82"/>
                      <a:pt x="93" y="83"/>
                    </a:cubicBezTo>
                    <a:cubicBezTo>
                      <a:pt x="93" y="83"/>
                      <a:pt x="93" y="83"/>
                      <a:pt x="94" y="84"/>
                    </a:cubicBezTo>
                    <a:cubicBezTo>
                      <a:pt x="94" y="83"/>
                      <a:pt x="94" y="83"/>
                      <a:pt x="95" y="83"/>
                    </a:cubicBezTo>
                    <a:cubicBezTo>
                      <a:pt x="94" y="82"/>
                      <a:pt x="94" y="82"/>
                      <a:pt x="93" y="82"/>
                    </a:cubicBezTo>
                    <a:moveTo>
                      <a:pt x="81" y="81"/>
                    </a:moveTo>
                    <a:cubicBezTo>
                      <a:pt x="81" y="82"/>
                      <a:pt x="81" y="82"/>
                      <a:pt x="80" y="82"/>
                    </a:cubicBezTo>
                    <a:cubicBezTo>
                      <a:pt x="82" y="83"/>
                      <a:pt x="84" y="84"/>
                      <a:pt x="85" y="85"/>
                    </a:cubicBezTo>
                    <a:cubicBezTo>
                      <a:pt x="85" y="85"/>
                      <a:pt x="85" y="84"/>
                      <a:pt x="86" y="84"/>
                    </a:cubicBezTo>
                    <a:cubicBezTo>
                      <a:pt x="84" y="83"/>
                      <a:pt x="83" y="82"/>
                      <a:pt x="81" y="81"/>
                    </a:cubicBezTo>
                    <a:moveTo>
                      <a:pt x="102" y="79"/>
                    </a:moveTo>
                    <a:cubicBezTo>
                      <a:pt x="101" y="81"/>
                      <a:pt x="100" y="82"/>
                      <a:pt x="99" y="83"/>
                    </a:cubicBezTo>
                    <a:cubicBezTo>
                      <a:pt x="99" y="83"/>
                      <a:pt x="99" y="84"/>
                      <a:pt x="99" y="84"/>
                    </a:cubicBezTo>
                    <a:cubicBezTo>
                      <a:pt x="100" y="83"/>
                      <a:pt x="100" y="82"/>
                      <a:pt x="101" y="81"/>
                    </a:cubicBezTo>
                    <a:cubicBezTo>
                      <a:pt x="100" y="82"/>
                      <a:pt x="100" y="83"/>
                      <a:pt x="99" y="84"/>
                    </a:cubicBezTo>
                    <a:cubicBezTo>
                      <a:pt x="100" y="84"/>
                      <a:pt x="101" y="85"/>
                      <a:pt x="102" y="85"/>
                    </a:cubicBezTo>
                    <a:cubicBezTo>
                      <a:pt x="103" y="84"/>
                      <a:pt x="104" y="82"/>
                      <a:pt x="104" y="81"/>
                    </a:cubicBezTo>
                    <a:cubicBezTo>
                      <a:pt x="104" y="80"/>
                      <a:pt x="103" y="80"/>
                      <a:pt x="102" y="79"/>
                    </a:cubicBezTo>
                    <a:moveTo>
                      <a:pt x="100" y="78"/>
                    </a:moveTo>
                    <a:cubicBezTo>
                      <a:pt x="100" y="80"/>
                      <a:pt x="99" y="81"/>
                      <a:pt x="98" y="83"/>
                    </a:cubicBezTo>
                    <a:cubicBezTo>
                      <a:pt x="98" y="83"/>
                      <a:pt x="98" y="83"/>
                      <a:pt x="98" y="83"/>
                    </a:cubicBezTo>
                    <a:cubicBezTo>
                      <a:pt x="99" y="82"/>
                      <a:pt x="100" y="80"/>
                      <a:pt x="101" y="79"/>
                    </a:cubicBezTo>
                    <a:cubicBezTo>
                      <a:pt x="101" y="79"/>
                      <a:pt x="101" y="79"/>
                      <a:pt x="101" y="79"/>
                    </a:cubicBezTo>
                    <a:cubicBezTo>
                      <a:pt x="100" y="79"/>
                      <a:pt x="100" y="79"/>
                      <a:pt x="100" y="80"/>
                    </a:cubicBezTo>
                    <a:cubicBezTo>
                      <a:pt x="100" y="79"/>
                      <a:pt x="100" y="79"/>
                      <a:pt x="100" y="79"/>
                    </a:cubicBezTo>
                    <a:cubicBezTo>
                      <a:pt x="100" y="78"/>
                      <a:pt x="100" y="78"/>
                      <a:pt x="100" y="78"/>
                    </a:cubicBezTo>
                    <a:moveTo>
                      <a:pt x="99" y="78"/>
                    </a:moveTo>
                    <a:cubicBezTo>
                      <a:pt x="98" y="79"/>
                      <a:pt x="98" y="81"/>
                      <a:pt x="97" y="82"/>
                    </a:cubicBezTo>
                    <a:cubicBezTo>
                      <a:pt x="97" y="82"/>
                      <a:pt x="97" y="82"/>
                      <a:pt x="97" y="82"/>
                    </a:cubicBezTo>
                    <a:cubicBezTo>
                      <a:pt x="98" y="81"/>
                      <a:pt x="99" y="79"/>
                      <a:pt x="100" y="78"/>
                    </a:cubicBezTo>
                    <a:cubicBezTo>
                      <a:pt x="100" y="78"/>
                      <a:pt x="100" y="78"/>
                      <a:pt x="99" y="78"/>
                    </a:cubicBezTo>
                    <a:moveTo>
                      <a:pt x="99" y="77"/>
                    </a:moveTo>
                    <a:cubicBezTo>
                      <a:pt x="98" y="79"/>
                      <a:pt x="97" y="80"/>
                      <a:pt x="96" y="81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7" y="80"/>
                      <a:pt x="98" y="79"/>
                      <a:pt x="99" y="77"/>
                    </a:cubicBezTo>
                    <a:cubicBezTo>
                      <a:pt x="99" y="77"/>
                      <a:pt x="99" y="77"/>
                      <a:pt x="99" y="77"/>
                    </a:cubicBezTo>
                    <a:moveTo>
                      <a:pt x="105" y="77"/>
                    </a:moveTo>
                    <a:cubicBezTo>
                      <a:pt x="106" y="77"/>
                      <a:pt x="106" y="77"/>
                      <a:pt x="106" y="77"/>
                    </a:cubicBezTo>
                    <a:cubicBezTo>
                      <a:pt x="107" y="77"/>
                      <a:pt x="107" y="77"/>
                      <a:pt x="107" y="77"/>
                    </a:cubicBezTo>
                    <a:cubicBezTo>
                      <a:pt x="106" y="77"/>
                      <a:pt x="105" y="77"/>
                      <a:pt x="105" y="77"/>
                    </a:cubicBezTo>
                    <a:moveTo>
                      <a:pt x="84" y="76"/>
                    </a:moveTo>
                    <a:cubicBezTo>
                      <a:pt x="84" y="77"/>
                      <a:pt x="84" y="77"/>
                      <a:pt x="83" y="77"/>
                    </a:cubicBezTo>
                    <a:cubicBezTo>
                      <a:pt x="84" y="78"/>
                      <a:pt x="84" y="78"/>
                      <a:pt x="85" y="78"/>
                    </a:cubicBezTo>
                    <a:cubicBezTo>
                      <a:pt x="86" y="79"/>
                      <a:pt x="87" y="79"/>
                      <a:pt x="88" y="80"/>
                    </a:cubicBezTo>
                    <a:cubicBezTo>
                      <a:pt x="88" y="80"/>
                      <a:pt x="88" y="79"/>
                      <a:pt x="89" y="79"/>
                    </a:cubicBezTo>
                    <a:cubicBezTo>
                      <a:pt x="87" y="78"/>
                      <a:pt x="85" y="77"/>
                      <a:pt x="84" y="76"/>
                    </a:cubicBezTo>
                    <a:moveTo>
                      <a:pt x="84" y="76"/>
                    </a:moveTo>
                    <a:cubicBezTo>
                      <a:pt x="84" y="77"/>
                      <a:pt x="83" y="77"/>
                      <a:pt x="83" y="77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83" y="77"/>
                      <a:pt x="84" y="77"/>
                      <a:pt x="84" y="76"/>
                    </a:cubicBezTo>
                    <a:cubicBezTo>
                      <a:pt x="84" y="76"/>
                      <a:pt x="84" y="76"/>
                      <a:pt x="84" y="76"/>
                    </a:cubicBezTo>
                    <a:moveTo>
                      <a:pt x="97" y="76"/>
                    </a:moveTo>
                    <a:cubicBezTo>
                      <a:pt x="96" y="77"/>
                      <a:pt x="95" y="79"/>
                      <a:pt x="94" y="80"/>
                    </a:cubicBezTo>
                    <a:cubicBezTo>
                      <a:pt x="94" y="81"/>
                      <a:pt x="95" y="81"/>
                      <a:pt x="95" y="81"/>
                    </a:cubicBezTo>
                    <a:cubicBezTo>
                      <a:pt x="96" y="80"/>
                      <a:pt x="97" y="78"/>
                      <a:pt x="98" y="77"/>
                    </a:cubicBezTo>
                    <a:cubicBezTo>
                      <a:pt x="98" y="77"/>
                      <a:pt x="97" y="76"/>
                      <a:pt x="97" y="76"/>
                    </a:cubicBezTo>
                    <a:moveTo>
                      <a:pt x="104" y="76"/>
                    </a:moveTo>
                    <a:cubicBezTo>
                      <a:pt x="104" y="76"/>
                      <a:pt x="103" y="77"/>
                      <a:pt x="103" y="77"/>
                    </a:cubicBezTo>
                    <a:cubicBezTo>
                      <a:pt x="104" y="78"/>
                      <a:pt x="105" y="79"/>
                      <a:pt x="106" y="79"/>
                    </a:cubicBezTo>
                    <a:cubicBezTo>
                      <a:pt x="106" y="79"/>
                      <a:pt x="106" y="78"/>
                      <a:pt x="106" y="78"/>
                    </a:cubicBezTo>
                    <a:cubicBezTo>
                      <a:pt x="106" y="77"/>
                      <a:pt x="105" y="76"/>
                      <a:pt x="104" y="76"/>
                    </a:cubicBezTo>
                    <a:moveTo>
                      <a:pt x="103" y="75"/>
                    </a:moveTo>
                    <a:cubicBezTo>
                      <a:pt x="102" y="76"/>
                      <a:pt x="102" y="76"/>
                      <a:pt x="102" y="77"/>
                    </a:cubicBezTo>
                    <a:cubicBezTo>
                      <a:pt x="102" y="77"/>
                      <a:pt x="102" y="77"/>
                      <a:pt x="102" y="77"/>
                    </a:cubicBezTo>
                    <a:cubicBezTo>
                      <a:pt x="102" y="76"/>
                      <a:pt x="103" y="76"/>
                      <a:pt x="103" y="75"/>
                    </a:cubicBezTo>
                    <a:cubicBezTo>
                      <a:pt x="103" y="75"/>
                      <a:pt x="103" y="75"/>
                      <a:pt x="103" y="75"/>
                    </a:cubicBezTo>
                    <a:moveTo>
                      <a:pt x="102" y="75"/>
                    </a:moveTo>
                    <a:cubicBezTo>
                      <a:pt x="102" y="76"/>
                      <a:pt x="102" y="76"/>
                      <a:pt x="101" y="77"/>
                    </a:cubicBezTo>
                    <a:cubicBezTo>
                      <a:pt x="101" y="77"/>
                      <a:pt x="101" y="77"/>
                      <a:pt x="102" y="77"/>
                    </a:cubicBezTo>
                    <a:cubicBezTo>
                      <a:pt x="102" y="76"/>
                      <a:pt x="102" y="76"/>
                      <a:pt x="102" y="75"/>
                    </a:cubicBezTo>
                    <a:cubicBezTo>
                      <a:pt x="102" y="75"/>
                      <a:pt x="102" y="75"/>
                      <a:pt x="102" y="75"/>
                    </a:cubicBezTo>
                    <a:moveTo>
                      <a:pt x="101" y="74"/>
                    </a:moveTo>
                    <a:cubicBezTo>
                      <a:pt x="101" y="75"/>
                      <a:pt x="101" y="76"/>
                      <a:pt x="100" y="76"/>
                    </a:cubicBezTo>
                    <a:cubicBezTo>
                      <a:pt x="101" y="76"/>
                      <a:pt x="101" y="76"/>
                      <a:pt x="101" y="76"/>
                    </a:cubicBezTo>
                    <a:cubicBezTo>
                      <a:pt x="101" y="76"/>
                      <a:pt x="101" y="76"/>
                      <a:pt x="101" y="76"/>
                    </a:cubicBezTo>
                    <a:cubicBezTo>
                      <a:pt x="101" y="75"/>
                      <a:pt x="102" y="75"/>
                      <a:pt x="102" y="75"/>
                    </a:cubicBezTo>
                    <a:cubicBezTo>
                      <a:pt x="102" y="75"/>
                      <a:pt x="102" y="75"/>
                      <a:pt x="101" y="74"/>
                    </a:cubicBezTo>
                    <a:moveTo>
                      <a:pt x="101" y="74"/>
                    </a:moveTo>
                    <a:cubicBezTo>
                      <a:pt x="100" y="74"/>
                      <a:pt x="100" y="75"/>
                      <a:pt x="100" y="76"/>
                    </a:cubicBezTo>
                    <a:cubicBezTo>
                      <a:pt x="100" y="76"/>
                      <a:pt x="100" y="76"/>
                      <a:pt x="100" y="76"/>
                    </a:cubicBezTo>
                    <a:cubicBezTo>
                      <a:pt x="100" y="75"/>
                      <a:pt x="100" y="75"/>
                      <a:pt x="101" y="74"/>
                    </a:cubicBezTo>
                    <a:cubicBezTo>
                      <a:pt x="101" y="74"/>
                      <a:pt x="101" y="74"/>
                      <a:pt x="101" y="74"/>
                    </a:cubicBezTo>
                    <a:moveTo>
                      <a:pt x="103" y="74"/>
                    </a:moveTo>
                    <a:cubicBezTo>
                      <a:pt x="103" y="74"/>
                      <a:pt x="103" y="74"/>
                      <a:pt x="103" y="74"/>
                    </a:cubicBezTo>
                    <a:cubicBezTo>
                      <a:pt x="103" y="74"/>
                      <a:pt x="103" y="74"/>
                      <a:pt x="103" y="74"/>
                    </a:cubicBezTo>
                    <a:cubicBezTo>
                      <a:pt x="103" y="74"/>
                      <a:pt x="103" y="74"/>
                      <a:pt x="103" y="74"/>
                    </a:cubicBezTo>
                    <a:moveTo>
                      <a:pt x="105" y="73"/>
                    </a:moveTo>
                    <a:cubicBezTo>
                      <a:pt x="105" y="73"/>
                      <a:pt x="105" y="74"/>
                      <a:pt x="105" y="74"/>
                    </a:cubicBezTo>
                    <a:cubicBezTo>
                      <a:pt x="106" y="74"/>
                      <a:pt x="107" y="75"/>
                      <a:pt x="108" y="75"/>
                    </a:cubicBezTo>
                    <a:cubicBezTo>
                      <a:pt x="108" y="75"/>
                      <a:pt x="108" y="75"/>
                      <a:pt x="108" y="75"/>
                    </a:cubicBezTo>
                    <a:cubicBezTo>
                      <a:pt x="107" y="74"/>
                      <a:pt x="106" y="74"/>
                      <a:pt x="105" y="73"/>
                    </a:cubicBezTo>
                    <a:moveTo>
                      <a:pt x="102" y="73"/>
                    </a:moveTo>
                    <a:cubicBezTo>
                      <a:pt x="102" y="73"/>
                      <a:pt x="102" y="73"/>
                      <a:pt x="102" y="73"/>
                    </a:cubicBezTo>
                    <a:cubicBezTo>
                      <a:pt x="102" y="73"/>
                      <a:pt x="103" y="73"/>
                      <a:pt x="103" y="73"/>
                    </a:cubicBezTo>
                    <a:cubicBezTo>
                      <a:pt x="103" y="73"/>
                      <a:pt x="103" y="73"/>
                      <a:pt x="103" y="73"/>
                    </a:cubicBezTo>
                    <a:cubicBezTo>
                      <a:pt x="103" y="73"/>
                      <a:pt x="102" y="73"/>
                      <a:pt x="102" y="73"/>
                    </a:cubicBezTo>
                    <a:moveTo>
                      <a:pt x="99" y="73"/>
                    </a:moveTo>
                    <a:cubicBezTo>
                      <a:pt x="98" y="73"/>
                      <a:pt x="98" y="74"/>
                      <a:pt x="98" y="74"/>
                    </a:cubicBezTo>
                    <a:cubicBezTo>
                      <a:pt x="98" y="75"/>
                      <a:pt x="99" y="75"/>
                      <a:pt x="99" y="75"/>
                    </a:cubicBezTo>
                    <a:cubicBezTo>
                      <a:pt x="99" y="75"/>
                      <a:pt x="100" y="74"/>
                      <a:pt x="100" y="74"/>
                    </a:cubicBezTo>
                    <a:cubicBezTo>
                      <a:pt x="100" y="73"/>
                      <a:pt x="99" y="73"/>
                      <a:pt x="99" y="73"/>
                    </a:cubicBezTo>
                    <a:moveTo>
                      <a:pt x="104" y="73"/>
                    </a:move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5" y="73"/>
                    </a:cubicBezTo>
                    <a:cubicBezTo>
                      <a:pt x="104" y="73"/>
                      <a:pt x="104" y="73"/>
                      <a:pt x="104" y="73"/>
                    </a:cubicBezTo>
                    <a:moveTo>
                      <a:pt x="101" y="72"/>
                    </a:moveTo>
                    <a:cubicBezTo>
                      <a:pt x="101" y="72"/>
                      <a:pt x="101" y="72"/>
                      <a:pt x="101" y="73"/>
                    </a:cubicBezTo>
                    <a:cubicBezTo>
                      <a:pt x="101" y="73"/>
                      <a:pt x="102" y="73"/>
                      <a:pt x="102" y="73"/>
                    </a:cubicBezTo>
                    <a:cubicBezTo>
                      <a:pt x="102" y="73"/>
                      <a:pt x="102" y="73"/>
                      <a:pt x="102" y="73"/>
                    </a:cubicBezTo>
                    <a:cubicBezTo>
                      <a:pt x="102" y="73"/>
                      <a:pt x="102" y="72"/>
                      <a:pt x="101" y="72"/>
                    </a:cubicBezTo>
                    <a:moveTo>
                      <a:pt x="104" y="72"/>
                    </a:move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3"/>
                      <a:pt x="104" y="73"/>
                      <a:pt x="104" y="73"/>
                    </a:cubicBezTo>
                    <a:cubicBezTo>
                      <a:pt x="104" y="72"/>
                      <a:pt x="104" y="72"/>
                      <a:pt x="104" y="72"/>
                    </a:cubicBezTo>
                    <a:moveTo>
                      <a:pt x="103" y="72"/>
                    </a:moveTo>
                    <a:cubicBezTo>
                      <a:pt x="103" y="72"/>
                      <a:pt x="103" y="72"/>
                      <a:pt x="103" y="72"/>
                    </a:cubicBezTo>
                    <a:cubicBezTo>
                      <a:pt x="103" y="72"/>
                      <a:pt x="103" y="73"/>
                      <a:pt x="103" y="73"/>
                    </a:cubicBezTo>
                    <a:cubicBezTo>
                      <a:pt x="103" y="73"/>
                      <a:pt x="103" y="72"/>
                      <a:pt x="103" y="72"/>
                    </a:cubicBezTo>
                    <a:cubicBezTo>
                      <a:pt x="103" y="72"/>
                      <a:pt x="103" y="72"/>
                      <a:pt x="103" y="72"/>
                    </a:cubicBezTo>
                    <a:moveTo>
                      <a:pt x="102" y="71"/>
                    </a:move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2"/>
                      <a:pt x="102" y="72"/>
                    </a:cubicBezTo>
                    <a:cubicBezTo>
                      <a:pt x="102" y="72"/>
                      <a:pt x="102" y="71"/>
                      <a:pt x="102" y="71"/>
                    </a:cubicBezTo>
                    <a:moveTo>
                      <a:pt x="100" y="71"/>
                    </a:moveTo>
                    <a:cubicBezTo>
                      <a:pt x="99" y="71"/>
                      <a:pt x="99" y="71"/>
                      <a:pt x="99" y="71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0" y="72"/>
                      <a:pt x="101" y="72"/>
                      <a:pt x="101" y="72"/>
                    </a:cubicBezTo>
                    <a:cubicBezTo>
                      <a:pt x="101" y="72"/>
                      <a:pt x="101" y="72"/>
                      <a:pt x="101" y="72"/>
                    </a:cubicBezTo>
                    <a:cubicBezTo>
                      <a:pt x="101" y="72"/>
                      <a:pt x="100" y="72"/>
                      <a:pt x="100" y="71"/>
                    </a:cubicBezTo>
                    <a:moveTo>
                      <a:pt x="87" y="70"/>
                    </a:moveTo>
                    <a:cubicBezTo>
                      <a:pt x="87" y="72"/>
                      <a:pt x="86" y="73"/>
                      <a:pt x="85" y="75"/>
                    </a:cubicBezTo>
                    <a:cubicBezTo>
                      <a:pt x="86" y="76"/>
                      <a:pt x="88" y="77"/>
                      <a:pt x="89" y="78"/>
                    </a:cubicBezTo>
                    <a:cubicBezTo>
                      <a:pt x="90" y="76"/>
                      <a:pt x="91" y="75"/>
                      <a:pt x="92" y="73"/>
                    </a:cubicBezTo>
                    <a:cubicBezTo>
                      <a:pt x="91" y="72"/>
                      <a:pt x="89" y="71"/>
                      <a:pt x="87" y="70"/>
                    </a:cubicBezTo>
                    <a:moveTo>
                      <a:pt x="87" y="70"/>
                    </a:moveTo>
                    <a:cubicBezTo>
                      <a:pt x="86" y="72"/>
                      <a:pt x="86" y="73"/>
                      <a:pt x="85" y="75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3"/>
                      <a:pt x="87" y="72"/>
                      <a:pt x="87" y="70"/>
                    </a:cubicBezTo>
                    <a:cubicBezTo>
                      <a:pt x="87" y="70"/>
                      <a:pt x="87" y="70"/>
                      <a:pt x="87" y="70"/>
                    </a:cubicBezTo>
                    <a:moveTo>
                      <a:pt x="100" y="70"/>
                    </a:moveTo>
                    <a:cubicBezTo>
                      <a:pt x="100" y="70"/>
                      <a:pt x="100" y="71"/>
                      <a:pt x="100" y="71"/>
                    </a:cubicBezTo>
                    <a:cubicBezTo>
                      <a:pt x="100" y="71"/>
                      <a:pt x="101" y="71"/>
                      <a:pt x="101" y="72"/>
                    </a:cubicBezTo>
                    <a:cubicBezTo>
                      <a:pt x="101" y="71"/>
                      <a:pt x="101" y="71"/>
                      <a:pt x="102" y="71"/>
                    </a:cubicBezTo>
                    <a:cubicBezTo>
                      <a:pt x="101" y="71"/>
                      <a:pt x="101" y="71"/>
                      <a:pt x="100" y="70"/>
                    </a:cubicBezTo>
                    <a:moveTo>
                      <a:pt x="90" y="68"/>
                    </a:moveTo>
                    <a:cubicBezTo>
                      <a:pt x="89" y="68"/>
                      <a:pt x="89" y="69"/>
                      <a:pt x="89" y="69"/>
                    </a:cubicBezTo>
                    <a:cubicBezTo>
                      <a:pt x="90" y="70"/>
                      <a:pt x="92" y="71"/>
                      <a:pt x="93" y="72"/>
                    </a:cubicBezTo>
                    <a:cubicBezTo>
                      <a:pt x="93" y="71"/>
                      <a:pt x="94" y="71"/>
                      <a:pt x="94" y="70"/>
                    </a:cubicBezTo>
                    <a:cubicBezTo>
                      <a:pt x="93" y="69"/>
                      <a:pt x="91" y="69"/>
                      <a:pt x="90" y="68"/>
                    </a:cubicBezTo>
                    <a:moveTo>
                      <a:pt x="89" y="67"/>
                    </a:moveTo>
                    <a:cubicBezTo>
                      <a:pt x="89" y="68"/>
                      <a:pt x="89" y="68"/>
                      <a:pt x="88" y="69"/>
                    </a:cubicBezTo>
                    <a:cubicBezTo>
                      <a:pt x="89" y="69"/>
                      <a:pt x="89" y="69"/>
                      <a:pt x="89" y="69"/>
                    </a:cubicBezTo>
                    <a:cubicBezTo>
                      <a:pt x="89" y="69"/>
                      <a:pt x="89" y="68"/>
                      <a:pt x="90" y="68"/>
                    </a:cubicBezTo>
                    <a:cubicBezTo>
                      <a:pt x="90" y="68"/>
                      <a:pt x="89" y="68"/>
                      <a:pt x="89" y="67"/>
                    </a:cubicBezTo>
                    <a:moveTo>
                      <a:pt x="89" y="67"/>
                    </a:moveTo>
                    <a:cubicBezTo>
                      <a:pt x="89" y="68"/>
                      <a:pt x="89" y="68"/>
                      <a:pt x="88" y="69"/>
                    </a:cubicBezTo>
                    <a:cubicBezTo>
                      <a:pt x="88" y="69"/>
                      <a:pt x="88" y="69"/>
                      <a:pt x="88" y="69"/>
                    </a:cubicBezTo>
                    <a:cubicBezTo>
                      <a:pt x="89" y="68"/>
                      <a:pt x="89" y="68"/>
                      <a:pt x="89" y="67"/>
                    </a:cubicBezTo>
                    <a:cubicBezTo>
                      <a:pt x="89" y="67"/>
                      <a:pt x="89" y="67"/>
                      <a:pt x="89" y="67"/>
                    </a:cubicBezTo>
                    <a:moveTo>
                      <a:pt x="93" y="67"/>
                    </a:moveTo>
                    <a:cubicBezTo>
                      <a:pt x="94" y="68"/>
                      <a:pt x="94" y="68"/>
                      <a:pt x="95" y="69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94" y="68"/>
                      <a:pt x="94" y="68"/>
                      <a:pt x="93" y="67"/>
                    </a:cubicBezTo>
                    <a:moveTo>
                      <a:pt x="109" y="66"/>
                    </a:moveTo>
                    <a:cubicBezTo>
                      <a:pt x="108" y="68"/>
                      <a:pt x="107" y="71"/>
                      <a:pt x="106" y="73"/>
                    </a:cubicBezTo>
                    <a:cubicBezTo>
                      <a:pt x="107" y="73"/>
                      <a:pt x="107" y="74"/>
                      <a:pt x="108" y="74"/>
                    </a:cubicBezTo>
                    <a:cubicBezTo>
                      <a:pt x="110" y="72"/>
                      <a:pt x="111" y="70"/>
                      <a:pt x="112" y="68"/>
                    </a:cubicBezTo>
                    <a:cubicBezTo>
                      <a:pt x="111" y="67"/>
                      <a:pt x="110" y="67"/>
                      <a:pt x="109" y="66"/>
                    </a:cubicBezTo>
                    <a:moveTo>
                      <a:pt x="91" y="66"/>
                    </a:moveTo>
                    <a:cubicBezTo>
                      <a:pt x="91" y="66"/>
                      <a:pt x="91" y="66"/>
                      <a:pt x="91" y="66"/>
                    </a:cubicBezTo>
                    <a:cubicBezTo>
                      <a:pt x="92" y="67"/>
                      <a:pt x="93" y="68"/>
                      <a:pt x="95" y="69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94" y="68"/>
                      <a:pt x="92" y="67"/>
                      <a:pt x="91" y="66"/>
                    </a:cubicBezTo>
                    <a:moveTo>
                      <a:pt x="90" y="66"/>
                    </a:move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1" y="66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91" y="66"/>
                      <a:pt x="90" y="66"/>
                      <a:pt x="90" y="66"/>
                    </a:cubicBezTo>
                    <a:moveTo>
                      <a:pt x="90" y="66"/>
                    </a:move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6"/>
                      <a:pt x="90" y="66"/>
                      <a:pt x="90" y="66"/>
                    </a:cubicBezTo>
                    <a:moveTo>
                      <a:pt x="108" y="66"/>
                    </a:moveTo>
                    <a:cubicBezTo>
                      <a:pt x="107" y="68"/>
                      <a:pt x="106" y="70"/>
                      <a:pt x="104" y="72"/>
                    </a:cubicBezTo>
                    <a:cubicBezTo>
                      <a:pt x="105" y="72"/>
                      <a:pt x="105" y="72"/>
                      <a:pt x="105" y="72"/>
                    </a:cubicBezTo>
                    <a:cubicBezTo>
                      <a:pt x="106" y="70"/>
                      <a:pt x="108" y="68"/>
                      <a:pt x="109" y="66"/>
                    </a:cubicBezTo>
                    <a:cubicBezTo>
                      <a:pt x="109" y="66"/>
                      <a:pt x="109" y="66"/>
                      <a:pt x="108" y="66"/>
                    </a:cubicBezTo>
                    <a:moveTo>
                      <a:pt x="110" y="65"/>
                    </a:moveTo>
                    <a:cubicBezTo>
                      <a:pt x="110" y="66"/>
                      <a:pt x="110" y="66"/>
                      <a:pt x="110" y="66"/>
                    </a:cubicBezTo>
                    <a:cubicBezTo>
                      <a:pt x="110" y="66"/>
                      <a:pt x="111" y="67"/>
                      <a:pt x="112" y="68"/>
                    </a:cubicBezTo>
                    <a:cubicBezTo>
                      <a:pt x="112" y="67"/>
                      <a:pt x="113" y="67"/>
                      <a:pt x="113" y="67"/>
                    </a:cubicBezTo>
                    <a:cubicBezTo>
                      <a:pt x="112" y="66"/>
                      <a:pt x="111" y="66"/>
                      <a:pt x="110" y="65"/>
                    </a:cubicBezTo>
                    <a:moveTo>
                      <a:pt x="108" y="65"/>
                    </a:moveTo>
                    <a:cubicBezTo>
                      <a:pt x="107" y="67"/>
                      <a:pt x="105" y="70"/>
                      <a:pt x="104" y="72"/>
                    </a:cubicBezTo>
                    <a:cubicBezTo>
                      <a:pt x="104" y="72"/>
                      <a:pt x="104" y="72"/>
                      <a:pt x="104" y="72"/>
                    </a:cubicBezTo>
                    <a:cubicBezTo>
                      <a:pt x="106" y="70"/>
                      <a:pt x="107" y="67"/>
                      <a:pt x="108" y="65"/>
                    </a:cubicBezTo>
                    <a:cubicBezTo>
                      <a:pt x="108" y="65"/>
                      <a:pt x="108" y="65"/>
                      <a:pt x="108" y="65"/>
                    </a:cubicBezTo>
                    <a:moveTo>
                      <a:pt x="91" y="65"/>
                    </a:moveTo>
                    <a:cubicBezTo>
                      <a:pt x="91" y="65"/>
                      <a:pt x="91" y="65"/>
                      <a:pt x="91" y="66"/>
                    </a:cubicBezTo>
                    <a:cubicBezTo>
                      <a:pt x="92" y="66"/>
                      <a:pt x="94" y="67"/>
                      <a:pt x="95" y="68"/>
                    </a:cubicBezTo>
                    <a:cubicBezTo>
                      <a:pt x="95" y="68"/>
                      <a:pt x="95" y="68"/>
                      <a:pt x="95" y="68"/>
                    </a:cubicBezTo>
                    <a:cubicBezTo>
                      <a:pt x="94" y="67"/>
                      <a:pt x="93" y="66"/>
                      <a:pt x="91" y="65"/>
                    </a:cubicBezTo>
                    <a:moveTo>
                      <a:pt x="91" y="65"/>
                    </a:moveTo>
                    <a:cubicBezTo>
                      <a:pt x="91" y="65"/>
                      <a:pt x="91" y="65"/>
                      <a:pt x="90" y="65"/>
                    </a:cubicBezTo>
                    <a:cubicBezTo>
                      <a:pt x="91" y="65"/>
                      <a:pt x="91" y="66"/>
                      <a:pt x="91" y="66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moveTo>
                      <a:pt x="91" y="65"/>
                    </a:moveTo>
                    <a:cubicBezTo>
                      <a:pt x="91" y="65"/>
                      <a:pt x="90" y="65"/>
                      <a:pt x="90" y="65"/>
                    </a:cubicBezTo>
                    <a:cubicBezTo>
                      <a:pt x="90" y="65"/>
                      <a:pt x="90" y="65"/>
                      <a:pt x="90" y="65"/>
                    </a:cubicBezTo>
                    <a:cubicBezTo>
                      <a:pt x="91" y="65"/>
                      <a:pt x="91" y="65"/>
                      <a:pt x="91" y="65"/>
                    </a:cubicBezTo>
                    <a:cubicBezTo>
                      <a:pt x="91" y="65"/>
                      <a:pt x="91" y="65"/>
                      <a:pt x="91" y="65"/>
                    </a:cubicBezTo>
                    <a:moveTo>
                      <a:pt x="107" y="65"/>
                    </a:moveTo>
                    <a:cubicBezTo>
                      <a:pt x="106" y="67"/>
                      <a:pt x="105" y="69"/>
                      <a:pt x="103" y="71"/>
                    </a:cubicBezTo>
                    <a:cubicBezTo>
                      <a:pt x="103" y="71"/>
                      <a:pt x="104" y="72"/>
                      <a:pt x="104" y="72"/>
                    </a:cubicBezTo>
                    <a:cubicBezTo>
                      <a:pt x="105" y="69"/>
                      <a:pt x="106" y="67"/>
                      <a:pt x="108" y="65"/>
                    </a:cubicBezTo>
                    <a:cubicBezTo>
                      <a:pt x="108" y="65"/>
                      <a:pt x="107" y="65"/>
                      <a:pt x="107" y="65"/>
                    </a:cubicBezTo>
                    <a:moveTo>
                      <a:pt x="109" y="65"/>
                    </a:moveTo>
                    <a:cubicBezTo>
                      <a:pt x="109" y="65"/>
                      <a:pt x="109" y="65"/>
                      <a:pt x="109" y="65"/>
                    </a:cubicBezTo>
                    <a:cubicBezTo>
                      <a:pt x="109" y="65"/>
                      <a:pt x="109" y="65"/>
                      <a:pt x="109" y="66"/>
                    </a:cubicBezTo>
                    <a:cubicBezTo>
                      <a:pt x="109" y="65"/>
                      <a:pt x="109" y="65"/>
                      <a:pt x="109" y="65"/>
                    </a:cubicBezTo>
                    <a:cubicBezTo>
                      <a:pt x="109" y="65"/>
                      <a:pt x="109" y="65"/>
                      <a:pt x="109" y="65"/>
                    </a:cubicBezTo>
                    <a:moveTo>
                      <a:pt x="108" y="64"/>
                    </a:move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5"/>
                      <a:pt x="109" y="64"/>
                    </a:cubicBezTo>
                    <a:cubicBezTo>
                      <a:pt x="108" y="64"/>
                      <a:pt x="108" y="64"/>
                      <a:pt x="108" y="64"/>
                    </a:cubicBezTo>
                    <a:moveTo>
                      <a:pt x="106" y="64"/>
                    </a:moveTo>
                    <a:cubicBezTo>
                      <a:pt x="105" y="66"/>
                      <a:pt x="104" y="69"/>
                      <a:pt x="102" y="71"/>
                    </a:cubicBezTo>
                    <a:cubicBezTo>
                      <a:pt x="102" y="71"/>
                      <a:pt x="103" y="71"/>
                      <a:pt x="103" y="71"/>
                    </a:cubicBezTo>
                    <a:cubicBezTo>
                      <a:pt x="104" y="69"/>
                      <a:pt x="105" y="67"/>
                      <a:pt x="107" y="64"/>
                    </a:cubicBezTo>
                    <a:cubicBezTo>
                      <a:pt x="107" y="64"/>
                      <a:pt x="107" y="64"/>
                      <a:pt x="106" y="64"/>
                    </a:cubicBezTo>
                    <a:moveTo>
                      <a:pt x="108" y="64"/>
                    </a:moveTo>
                    <a:cubicBezTo>
                      <a:pt x="108" y="64"/>
                      <a:pt x="108" y="64"/>
                      <a:pt x="107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8" y="65"/>
                      <a:pt x="108" y="64"/>
                      <a:pt x="108" y="64"/>
                    </a:cubicBezTo>
                    <a:cubicBezTo>
                      <a:pt x="108" y="64"/>
                      <a:pt x="108" y="64"/>
                      <a:pt x="108" y="64"/>
                    </a:cubicBezTo>
                    <a:moveTo>
                      <a:pt x="112" y="64"/>
                    </a:moveTo>
                    <a:cubicBezTo>
                      <a:pt x="113" y="64"/>
                      <a:pt x="113" y="64"/>
                      <a:pt x="114" y="65"/>
                    </a:cubicBezTo>
                    <a:cubicBezTo>
                      <a:pt x="114" y="65"/>
                      <a:pt x="114" y="65"/>
                      <a:pt x="114" y="65"/>
                    </a:cubicBezTo>
                    <a:cubicBezTo>
                      <a:pt x="113" y="64"/>
                      <a:pt x="113" y="64"/>
                      <a:pt x="112" y="64"/>
                    </a:cubicBezTo>
                    <a:moveTo>
                      <a:pt x="107" y="63"/>
                    </a:move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64"/>
                      <a:pt x="107" y="64"/>
                      <a:pt x="107" y="63"/>
                    </a:cubicBezTo>
                    <a:moveTo>
                      <a:pt x="104" y="63"/>
                    </a:moveTo>
                    <a:cubicBezTo>
                      <a:pt x="104" y="64"/>
                      <a:pt x="103" y="66"/>
                      <a:pt x="102" y="67"/>
                    </a:cubicBezTo>
                    <a:cubicBezTo>
                      <a:pt x="102" y="67"/>
                      <a:pt x="102" y="67"/>
                      <a:pt x="102" y="67"/>
                    </a:cubicBezTo>
                    <a:cubicBezTo>
                      <a:pt x="101" y="68"/>
                      <a:pt x="101" y="69"/>
                      <a:pt x="100" y="70"/>
                    </a:cubicBezTo>
                    <a:cubicBezTo>
                      <a:pt x="101" y="70"/>
                      <a:pt x="101" y="70"/>
                      <a:pt x="102" y="71"/>
                    </a:cubicBezTo>
                    <a:cubicBezTo>
                      <a:pt x="103" y="68"/>
                      <a:pt x="105" y="66"/>
                      <a:pt x="106" y="64"/>
                    </a:cubicBezTo>
                    <a:cubicBezTo>
                      <a:pt x="105" y="64"/>
                      <a:pt x="105" y="63"/>
                      <a:pt x="104" y="63"/>
                    </a:cubicBezTo>
                    <a:moveTo>
                      <a:pt x="111" y="63"/>
                    </a:moveTo>
                    <a:cubicBezTo>
                      <a:pt x="111" y="63"/>
                      <a:pt x="111" y="63"/>
                      <a:pt x="111" y="63"/>
                    </a:cubicBezTo>
                    <a:cubicBezTo>
                      <a:pt x="112" y="64"/>
                      <a:pt x="113" y="64"/>
                      <a:pt x="114" y="65"/>
                    </a:cubicBezTo>
                    <a:cubicBezTo>
                      <a:pt x="114" y="65"/>
                      <a:pt x="114" y="64"/>
                      <a:pt x="114" y="64"/>
                    </a:cubicBezTo>
                    <a:cubicBezTo>
                      <a:pt x="113" y="64"/>
                      <a:pt x="112" y="63"/>
                      <a:pt x="111" y="63"/>
                    </a:cubicBezTo>
                    <a:moveTo>
                      <a:pt x="105" y="62"/>
                    </a:moveTo>
                    <a:cubicBezTo>
                      <a:pt x="105" y="62"/>
                      <a:pt x="105" y="63"/>
                      <a:pt x="105" y="63"/>
                    </a:cubicBezTo>
                    <a:cubicBezTo>
                      <a:pt x="105" y="63"/>
                      <a:pt x="106" y="63"/>
                      <a:pt x="106" y="64"/>
                    </a:cubicBezTo>
                    <a:cubicBezTo>
                      <a:pt x="106" y="64"/>
                      <a:pt x="106" y="63"/>
                      <a:pt x="106" y="63"/>
                    </a:cubicBezTo>
                    <a:cubicBezTo>
                      <a:pt x="106" y="63"/>
                      <a:pt x="105" y="63"/>
                      <a:pt x="105" y="62"/>
                    </a:cubicBezTo>
                    <a:moveTo>
                      <a:pt x="111" y="62"/>
                    </a:move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3"/>
                      <a:pt x="111" y="63"/>
                      <a:pt x="111" y="63"/>
                    </a:cubicBezTo>
                    <a:cubicBezTo>
                      <a:pt x="111" y="63"/>
                      <a:pt x="111" y="62"/>
                      <a:pt x="111" y="62"/>
                    </a:cubicBezTo>
                    <a:cubicBezTo>
                      <a:pt x="111" y="62"/>
                      <a:pt x="111" y="62"/>
                      <a:pt x="111" y="62"/>
                    </a:cubicBezTo>
                    <a:moveTo>
                      <a:pt x="110" y="62"/>
                    </a:move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moveTo>
                      <a:pt x="109" y="61"/>
                    </a:moveTo>
                    <a:cubicBezTo>
                      <a:pt x="109" y="61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10" y="62"/>
                    </a:cubicBezTo>
                    <a:cubicBezTo>
                      <a:pt x="110" y="62"/>
                      <a:pt x="110" y="62"/>
                      <a:pt x="110" y="62"/>
                    </a:cubicBezTo>
                    <a:cubicBezTo>
                      <a:pt x="110" y="62"/>
                      <a:pt x="110" y="61"/>
                      <a:pt x="109" y="61"/>
                    </a:cubicBezTo>
                    <a:moveTo>
                      <a:pt x="108" y="61"/>
                    </a:moveTo>
                    <a:cubicBezTo>
                      <a:pt x="108" y="61"/>
                      <a:pt x="108" y="61"/>
                      <a:pt x="108" y="61"/>
                    </a:cubicBezTo>
                    <a:cubicBezTo>
                      <a:pt x="108" y="61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9" y="61"/>
                      <a:pt x="109" y="61"/>
                      <a:pt x="108" y="61"/>
                    </a:cubicBezTo>
                    <a:moveTo>
                      <a:pt x="107" y="60"/>
                    </a:moveTo>
                    <a:cubicBezTo>
                      <a:pt x="106" y="60"/>
                      <a:pt x="106" y="60"/>
                      <a:pt x="106" y="60"/>
                    </a:cubicBezTo>
                    <a:cubicBezTo>
                      <a:pt x="106" y="60"/>
                      <a:pt x="107" y="60"/>
                      <a:pt x="107" y="60"/>
                    </a:cubicBezTo>
                    <a:cubicBezTo>
                      <a:pt x="107" y="61"/>
                      <a:pt x="107" y="61"/>
                      <a:pt x="108" y="61"/>
                    </a:cubicBezTo>
                    <a:cubicBezTo>
                      <a:pt x="108" y="61"/>
                      <a:pt x="108" y="61"/>
                      <a:pt x="108" y="61"/>
                    </a:cubicBezTo>
                    <a:cubicBezTo>
                      <a:pt x="108" y="60"/>
                      <a:pt x="107" y="60"/>
                      <a:pt x="107" y="60"/>
                    </a:cubicBezTo>
                    <a:moveTo>
                      <a:pt x="109" y="59"/>
                    </a:moveTo>
                    <a:cubicBezTo>
                      <a:pt x="109" y="59"/>
                      <a:pt x="109" y="59"/>
                      <a:pt x="109" y="59"/>
                    </a:cubicBezTo>
                    <a:cubicBezTo>
                      <a:pt x="109" y="59"/>
                      <a:pt x="110" y="59"/>
                      <a:pt x="110" y="59"/>
                    </a:cubicBezTo>
                    <a:cubicBezTo>
                      <a:pt x="110" y="59"/>
                      <a:pt x="109" y="59"/>
                      <a:pt x="109" y="59"/>
                    </a:cubicBezTo>
                    <a:moveTo>
                      <a:pt x="107" y="58"/>
                    </a:moveTo>
                    <a:cubicBezTo>
                      <a:pt x="107" y="58"/>
                      <a:pt x="107" y="58"/>
                      <a:pt x="107" y="58"/>
                    </a:cubicBezTo>
                    <a:cubicBezTo>
                      <a:pt x="108" y="58"/>
                      <a:pt x="108" y="59"/>
                      <a:pt x="109" y="59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08" y="59"/>
                      <a:pt x="108" y="58"/>
                      <a:pt x="107" y="58"/>
                    </a:cubicBezTo>
                    <a:moveTo>
                      <a:pt x="96" y="58"/>
                    </a:moveTo>
                    <a:cubicBezTo>
                      <a:pt x="94" y="60"/>
                      <a:pt x="93" y="62"/>
                      <a:pt x="92" y="65"/>
                    </a:cubicBezTo>
                    <a:cubicBezTo>
                      <a:pt x="93" y="65"/>
                      <a:pt x="94" y="66"/>
                      <a:pt x="96" y="67"/>
                    </a:cubicBezTo>
                    <a:cubicBezTo>
                      <a:pt x="97" y="65"/>
                      <a:pt x="99" y="62"/>
                      <a:pt x="100" y="60"/>
                    </a:cubicBezTo>
                    <a:cubicBezTo>
                      <a:pt x="99" y="59"/>
                      <a:pt x="97" y="58"/>
                      <a:pt x="96" y="58"/>
                    </a:cubicBezTo>
                    <a:moveTo>
                      <a:pt x="95" y="57"/>
                    </a:moveTo>
                    <a:cubicBezTo>
                      <a:pt x="94" y="60"/>
                      <a:pt x="92" y="62"/>
                      <a:pt x="91" y="64"/>
                    </a:cubicBezTo>
                    <a:cubicBezTo>
                      <a:pt x="91" y="64"/>
                      <a:pt x="91" y="64"/>
                      <a:pt x="91" y="64"/>
                    </a:cubicBezTo>
                    <a:cubicBezTo>
                      <a:pt x="92" y="63"/>
                      <a:pt x="92" y="63"/>
                      <a:pt x="93" y="62"/>
                    </a:cubicBezTo>
                    <a:cubicBezTo>
                      <a:pt x="92" y="63"/>
                      <a:pt x="92" y="63"/>
                      <a:pt x="91" y="64"/>
                    </a:cubicBezTo>
                    <a:cubicBezTo>
                      <a:pt x="91" y="64"/>
                      <a:pt x="91" y="65"/>
                      <a:pt x="92" y="65"/>
                    </a:cubicBezTo>
                    <a:cubicBezTo>
                      <a:pt x="93" y="62"/>
                      <a:pt x="94" y="60"/>
                      <a:pt x="96" y="58"/>
                    </a:cubicBezTo>
                    <a:cubicBezTo>
                      <a:pt x="96" y="57"/>
                      <a:pt x="95" y="57"/>
                      <a:pt x="95" y="57"/>
                    </a:cubicBezTo>
                    <a:moveTo>
                      <a:pt x="96" y="57"/>
                    </a:moveTo>
                    <a:cubicBezTo>
                      <a:pt x="96" y="57"/>
                      <a:pt x="96" y="57"/>
                      <a:pt x="96" y="57"/>
                    </a:cubicBezTo>
                    <a:cubicBezTo>
                      <a:pt x="97" y="58"/>
                      <a:pt x="99" y="59"/>
                      <a:pt x="100" y="60"/>
                    </a:cubicBezTo>
                    <a:cubicBezTo>
                      <a:pt x="100" y="60"/>
                      <a:pt x="100" y="60"/>
                      <a:pt x="100" y="59"/>
                    </a:cubicBezTo>
                    <a:cubicBezTo>
                      <a:pt x="99" y="59"/>
                      <a:pt x="98" y="58"/>
                      <a:pt x="96" y="57"/>
                    </a:cubicBezTo>
                    <a:moveTo>
                      <a:pt x="96" y="56"/>
                    </a:moveTo>
                    <a:cubicBezTo>
                      <a:pt x="96" y="57"/>
                      <a:pt x="95" y="57"/>
                      <a:pt x="95" y="57"/>
                    </a:cubicBezTo>
                    <a:cubicBezTo>
                      <a:pt x="96" y="57"/>
                      <a:pt x="96" y="57"/>
                      <a:pt x="96" y="57"/>
                    </a:cubicBezTo>
                    <a:cubicBezTo>
                      <a:pt x="96" y="57"/>
                      <a:pt x="96" y="57"/>
                      <a:pt x="96" y="57"/>
                    </a:cubicBezTo>
                    <a:cubicBezTo>
                      <a:pt x="96" y="57"/>
                      <a:pt x="96" y="57"/>
                      <a:pt x="96" y="56"/>
                    </a:cubicBezTo>
                    <a:moveTo>
                      <a:pt x="98" y="54"/>
                    </a:moveTo>
                    <a:cubicBezTo>
                      <a:pt x="98" y="55"/>
                      <a:pt x="98" y="55"/>
                      <a:pt x="98" y="55"/>
                    </a:cubicBezTo>
                    <a:cubicBezTo>
                      <a:pt x="99" y="56"/>
                      <a:pt x="100" y="56"/>
                      <a:pt x="102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1" y="56"/>
                      <a:pt x="99" y="55"/>
                      <a:pt x="98" y="54"/>
                    </a:cubicBezTo>
                    <a:moveTo>
                      <a:pt x="97" y="54"/>
                    </a:moveTo>
                    <a:cubicBezTo>
                      <a:pt x="97" y="54"/>
                      <a:pt x="97" y="54"/>
                      <a:pt x="97" y="54"/>
                    </a:cubicBezTo>
                    <a:cubicBezTo>
                      <a:pt x="97" y="54"/>
                      <a:pt x="97" y="55"/>
                      <a:pt x="98" y="55"/>
                    </a:cubicBezTo>
                    <a:cubicBezTo>
                      <a:pt x="98" y="55"/>
                      <a:pt x="98" y="54"/>
                      <a:pt x="98" y="54"/>
                    </a:cubicBezTo>
                    <a:cubicBezTo>
                      <a:pt x="98" y="54"/>
                      <a:pt x="97" y="54"/>
                      <a:pt x="97" y="54"/>
                    </a:cubicBezTo>
                    <a:moveTo>
                      <a:pt x="99" y="53"/>
                    </a:moveTo>
                    <a:cubicBezTo>
                      <a:pt x="99" y="53"/>
                      <a:pt x="99" y="53"/>
                      <a:pt x="99" y="53"/>
                    </a:cubicBezTo>
                    <a:cubicBezTo>
                      <a:pt x="100" y="54"/>
                      <a:pt x="101" y="55"/>
                      <a:pt x="103" y="55"/>
                    </a:cubicBezTo>
                    <a:cubicBezTo>
                      <a:pt x="103" y="55"/>
                      <a:pt x="103" y="55"/>
                      <a:pt x="103" y="55"/>
                    </a:cubicBezTo>
                    <a:cubicBezTo>
                      <a:pt x="102" y="54"/>
                      <a:pt x="100" y="54"/>
                      <a:pt x="99" y="53"/>
                    </a:cubicBezTo>
                    <a:moveTo>
                      <a:pt x="98" y="52"/>
                    </a:moveTo>
                    <a:cubicBezTo>
                      <a:pt x="98" y="52"/>
                      <a:pt x="98" y="53"/>
                      <a:pt x="98" y="53"/>
                    </a:cubicBezTo>
                    <a:cubicBezTo>
                      <a:pt x="98" y="53"/>
                      <a:pt x="98" y="53"/>
                      <a:pt x="99" y="53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99" y="53"/>
                      <a:pt x="98" y="52"/>
                      <a:pt x="98" y="52"/>
                    </a:cubicBezTo>
                    <a:moveTo>
                      <a:pt x="118" y="52"/>
                    </a:moveTo>
                    <a:cubicBezTo>
                      <a:pt x="116" y="55"/>
                      <a:pt x="114" y="58"/>
                      <a:pt x="113" y="61"/>
                    </a:cubicBezTo>
                    <a:cubicBezTo>
                      <a:pt x="114" y="61"/>
                      <a:pt x="114" y="62"/>
                      <a:pt x="115" y="62"/>
                    </a:cubicBezTo>
                    <a:cubicBezTo>
                      <a:pt x="117" y="59"/>
                      <a:pt x="119" y="57"/>
                      <a:pt x="121" y="54"/>
                    </a:cubicBezTo>
                    <a:cubicBezTo>
                      <a:pt x="118" y="52"/>
                      <a:pt x="118" y="52"/>
                      <a:pt x="118" y="52"/>
                    </a:cubicBezTo>
                    <a:moveTo>
                      <a:pt x="117" y="51"/>
                    </a:moveTo>
                    <a:cubicBezTo>
                      <a:pt x="115" y="54"/>
                      <a:pt x="114" y="57"/>
                      <a:pt x="112" y="60"/>
                    </a:cubicBezTo>
                    <a:cubicBezTo>
                      <a:pt x="112" y="60"/>
                      <a:pt x="112" y="60"/>
                      <a:pt x="112" y="60"/>
                    </a:cubicBezTo>
                    <a:cubicBezTo>
                      <a:pt x="114" y="57"/>
                      <a:pt x="116" y="55"/>
                      <a:pt x="117" y="52"/>
                    </a:cubicBezTo>
                    <a:cubicBezTo>
                      <a:pt x="117" y="51"/>
                      <a:pt x="117" y="51"/>
                      <a:pt x="117" y="51"/>
                    </a:cubicBezTo>
                    <a:moveTo>
                      <a:pt x="116" y="51"/>
                    </a:moveTo>
                    <a:cubicBezTo>
                      <a:pt x="114" y="54"/>
                      <a:pt x="112" y="57"/>
                      <a:pt x="111" y="59"/>
                    </a:cubicBezTo>
                    <a:cubicBezTo>
                      <a:pt x="111" y="59"/>
                      <a:pt x="111" y="60"/>
                      <a:pt x="111" y="60"/>
                    </a:cubicBezTo>
                    <a:cubicBezTo>
                      <a:pt x="111" y="59"/>
                      <a:pt x="112" y="59"/>
                      <a:pt x="112" y="58"/>
                    </a:cubicBezTo>
                    <a:cubicBezTo>
                      <a:pt x="112" y="59"/>
                      <a:pt x="112" y="59"/>
                      <a:pt x="111" y="60"/>
                    </a:cubicBezTo>
                    <a:cubicBezTo>
                      <a:pt x="111" y="60"/>
                      <a:pt x="111" y="60"/>
                      <a:pt x="111" y="60"/>
                    </a:cubicBezTo>
                    <a:cubicBezTo>
                      <a:pt x="112" y="58"/>
                      <a:pt x="113" y="57"/>
                      <a:pt x="114" y="55"/>
                    </a:cubicBezTo>
                    <a:cubicBezTo>
                      <a:pt x="115" y="54"/>
                      <a:pt x="115" y="52"/>
                      <a:pt x="116" y="51"/>
                    </a:cubicBezTo>
                    <a:cubicBezTo>
                      <a:pt x="116" y="51"/>
                      <a:pt x="116" y="51"/>
                      <a:pt x="116" y="51"/>
                    </a:cubicBezTo>
                    <a:cubicBezTo>
                      <a:pt x="116" y="51"/>
                      <a:pt x="116" y="51"/>
                      <a:pt x="116" y="51"/>
                    </a:cubicBezTo>
                    <a:moveTo>
                      <a:pt x="115" y="50"/>
                    </a:moveTo>
                    <a:cubicBezTo>
                      <a:pt x="113" y="53"/>
                      <a:pt x="111" y="56"/>
                      <a:pt x="110" y="59"/>
                    </a:cubicBezTo>
                    <a:cubicBezTo>
                      <a:pt x="110" y="59"/>
                      <a:pt x="110" y="59"/>
                      <a:pt x="110" y="59"/>
                    </a:cubicBezTo>
                    <a:cubicBezTo>
                      <a:pt x="112" y="56"/>
                      <a:pt x="113" y="53"/>
                      <a:pt x="115" y="50"/>
                    </a:cubicBezTo>
                    <a:cubicBezTo>
                      <a:pt x="115" y="50"/>
                      <a:pt x="115" y="50"/>
                      <a:pt x="115" y="50"/>
                    </a:cubicBezTo>
                    <a:moveTo>
                      <a:pt x="113" y="49"/>
                    </a:moveTo>
                    <a:cubicBezTo>
                      <a:pt x="111" y="52"/>
                      <a:pt x="110" y="55"/>
                      <a:pt x="108" y="58"/>
                    </a:cubicBezTo>
                    <a:cubicBezTo>
                      <a:pt x="108" y="58"/>
                      <a:pt x="109" y="58"/>
                      <a:pt x="109" y="58"/>
                    </a:cubicBezTo>
                    <a:cubicBezTo>
                      <a:pt x="111" y="56"/>
                      <a:pt x="113" y="53"/>
                      <a:pt x="114" y="50"/>
                    </a:cubicBezTo>
                    <a:cubicBezTo>
                      <a:pt x="114" y="50"/>
                      <a:pt x="113" y="49"/>
                      <a:pt x="113" y="49"/>
                    </a:cubicBezTo>
                    <a:moveTo>
                      <a:pt x="120" y="48"/>
                    </a:moveTo>
                    <a:cubicBezTo>
                      <a:pt x="120" y="49"/>
                      <a:pt x="119" y="49"/>
                      <a:pt x="119" y="49"/>
                    </a:cubicBezTo>
                    <a:cubicBezTo>
                      <a:pt x="120" y="50"/>
                      <a:pt x="121" y="51"/>
                      <a:pt x="122" y="51"/>
                    </a:cubicBezTo>
                    <a:cubicBezTo>
                      <a:pt x="122" y="51"/>
                      <a:pt x="122" y="50"/>
                      <a:pt x="123" y="50"/>
                    </a:cubicBezTo>
                    <a:cubicBezTo>
                      <a:pt x="122" y="49"/>
                      <a:pt x="121" y="49"/>
                      <a:pt x="120" y="48"/>
                    </a:cubicBezTo>
                    <a:moveTo>
                      <a:pt x="119" y="48"/>
                    </a:moveTo>
                    <a:cubicBezTo>
                      <a:pt x="119" y="48"/>
                      <a:pt x="119" y="49"/>
                      <a:pt x="118" y="49"/>
                    </a:cubicBezTo>
                    <a:cubicBezTo>
                      <a:pt x="119" y="49"/>
                      <a:pt x="119" y="49"/>
                      <a:pt x="119" y="49"/>
                    </a:cubicBezTo>
                    <a:cubicBezTo>
                      <a:pt x="119" y="49"/>
                      <a:pt x="119" y="48"/>
                      <a:pt x="119" y="48"/>
                    </a:cubicBezTo>
                    <a:cubicBezTo>
                      <a:pt x="119" y="48"/>
                      <a:pt x="119" y="48"/>
                      <a:pt x="119" y="48"/>
                    </a:cubicBezTo>
                    <a:moveTo>
                      <a:pt x="118" y="47"/>
                    </a:moveTo>
                    <a:cubicBezTo>
                      <a:pt x="118" y="48"/>
                      <a:pt x="117" y="48"/>
                      <a:pt x="117" y="48"/>
                    </a:cubicBezTo>
                    <a:cubicBezTo>
                      <a:pt x="117" y="48"/>
                      <a:pt x="118" y="49"/>
                      <a:pt x="118" y="49"/>
                    </a:cubicBezTo>
                    <a:cubicBezTo>
                      <a:pt x="118" y="48"/>
                      <a:pt x="118" y="48"/>
                      <a:pt x="119" y="47"/>
                    </a:cubicBezTo>
                    <a:cubicBezTo>
                      <a:pt x="118" y="47"/>
                      <a:pt x="118" y="47"/>
                      <a:pt x="118" y="47"/>
                    </a:cubicBezTo>
                    <a:moveTo>
                      <a:pt x="117" y="47"/>
                    </a:moveTo>
                    <a:cubicBezTo>
                      <a:pt x="117" y="47"/>
                      <a:pt x="117" y="47"/>
                      <a:pt x="116" y="48"/>
                    </a:cubicBezTo>
                    <a:cubicBezTo>
                      <a:pt x="116" y="48"/>
                      <a:pt x="117" y="48"/>
                      <a:pt x="117" y="48"/>
                    </a:cubicBezTo>
                    <a:cubicBezTo>
                      <a:pt x="117" y="48"/>
                      <a:pt x="117" y="47"/>
                      <a:pt x="117" y="47"/>
                    </a:cubicBezTo>
                    <a:cubicBezTo>
                      <a:pt x="117" y="47"/>
                      <a:pt x="117" y="47"/>
                      <a:pt x="117" y="47"/>
                    </a:cubicBezTo>
                    <a:moveTo>
                      <a:pt x="121" y="46"/>
                    </a:moveTo>
                    <a:cubicBezTo>
                      <a:pt x="121" y="46"/>
                      <a:pt x="121" y="47"/>
                      <a:pt x="121" y="47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3" y="47"/>
                      <a:pt x="122" y="47"/>
                      <a:pt x="121" y="46"/>
                    </a:cubicBezTo>
                    <a:moveTo>
                      <a:pt x="120" y="46"/>
                    </a:moveTo>
                    <a:cubicBezTo>
                      <a:pt x="120" y="46"/>
                      <a:pt x="120" y="46"/>
                      <a:pt x="120" y="46"/>
                    </a:cubicBezTo>
                    <a:cubicBezTo>
                      <a:pt x="120" y="47"/>
                      <a:pt x="120" y="47"/>
                      <a:pt x="120" y="47"/>
                    </a:cubicBezTo>
                    <a:cubicBezTo>
                      <a:pt x="120" y="46"/>
                      <a:pt x="121" y="46"/>
                      <a:pt x="121" y="46"/>
                    </a:cubicBezTo>
                    <a:cubicBezTo>
                      <a:pt x="121" y="46"/>
                      <a:pt x="121" y="46"/>
                      <a:pt x="120" y="46"/>
                    </a:cubicBezTo>
                    <a:moveTo>
                      <a:pt x="115" y="45"/>
                    </a:moveTo>
                    <a:cubicBezTo>
                      <a:pt x="115" y="46"/>
                      <a:pt x="115" y="46"/>
                      <a:pt x="114" y="47"/>
                    </a:cubicBezTo>
                    <a:cubicBezTo>
                      <a:pt x="115" y="47"/>
                      <a:pt x="115" y="47"/>
                      <a:pt x="116" y="47"/>
                    </a:cubicBezTo>
                    <a:cubicBezTo>
                      <a:pt x="116" y="47"/>
                      <a:pt x="116" y="47"/>
                      <a:pt x="117" y="46"/>
                    </a:cubicBezTo>
                    <a:cubicBezTo>
                      <a:pt x="116" y="46"/>
                      <a:pt x="116" y="46"/>
                      <a:pt x="115" y="45"/>
                    </a:cubicBezTo>
                    <a:moveTo>
                      <a:pt x="119" y="45"/>
                    </a:moveTo>
                    <a:cubicBezTo>
                      <a:pt x="119" y="45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20" y="46"/>
                      <a:pt x="120" y="46"/>
                      <a:pt x="120" y="45"/>
                    </a:cubicBezTo>
                    <a:cubicBezTo>
                      <a:pt x="120" y="45"/>
                      <a:pt x="119" y="45"/>
                      <a:pt x="119" y="45"/>
                    </a:cubicBezTo>
                    <a:moveTo>
                      <a:pt x="118" y="45"/>
                    </a:move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5"/>
                      <a:pt x="118" y="45"/>
                      <a:pt x="119" y="45"/>
                    </a:cubicBezTo>
                    <a:cubicBezTo>
                      <a:pt x="119" y="45"/>
                      <a:pt x="118" y="45"/>
                      <a:pt x="118" y="45"/>
                    </a:cubicBezTo>
                    <a:moveTo>
                      <a:pt x="104" y="44"/>
                    </a:moveTo>
                    <a:cubicBezTo>
                      <a:pt x="103" y="45"/>
                      <a:pt x="103" y="46"/>
                      <a:pt x="102" y="48"/>
                    </a:cubicBezTo>
                    <a:cubicBezTo>
                      <a:pt x="101" y="49"/>
                      <a:pt x="100" y="51"/>
                      <a:pt x="99" y="52"/>
                    </a:cubicBezTo>
                    <a:cubicBezTo>
                      <a:pt x="101" y="53"/>
                      <a:pt x="102" y="54"/>
                      <a:pt x="103" y="55"/>
                    </a:cubicBezTo>
                    <a:cubicBezTo>
                      <a:pt x="105" y="52"/>
                      <a:pt x="107" y="49"/>
                      <a:pt x="108" y="46"/>
                    </a:cubicBezTo>
                    <a:cubicBezTo>
                      <a:pt x="108" y="46"/>
                      <a:pt x="106" y="45"/>
                      <a:pt x="104" y="44"/>
                    </a:cubicBezTo>
                    <a:moveTo>
                      <a:pt x="122" y="44"/>
                    </a:moveTo>
                    <a:cubicBezTo>
                      <a:pt x="122" y="44"/>
                      <a:pt x="121" y="45"/>
                      <a:pt x="121" y="46"/>
                    </a:cubicBezTo>
                    <a:cubicBezTo>
                      <a:pt x="122" y="47"/>
                      <a:pt x="123" y="47"/>
                      <a:pt x="124" y="48"/>
                    </a:cubicBezTo>
                    <a:cubicBezTo>
                      <a:pt x="124" y="47"/>
                      <a:pt x="125" y="46"/>
                      <a:pt x="125" y="45"/>
                    </a:cubicBezTo>
                    <a:cubicBezTo>
                      <a:pt x="124" y="45"/>
                      <a:pt x="123" y="44"/>
                      <a:pt x="122" y="44"/>
                    </a:cubicBezTo>
                    <a:moveTo>
                      <a:pt x="116" y="43"/>
                    </a:moveTo>
                    <a:cubicBezTo>
                      <a:pt x="116" y="44"/>
                      <a:pt x="116" y="44"/>
                      <a:pt x="116" y="44"/>
                    </a:cubicBezTo>
                    <a:cubicBezTo>
                      <a:pt x="117" y="45"/>
                      <a:pt x="117" y="45"/>
                      <a:pt x="117" y="45"/>
                    </a:cubicBezTo>
                    <a:cubicBezTo>
                      <a:pt x="118" y="45"/>
                      <a:pt x="118" y="45"/>
                      <a:pt x="118" y="44"/>
                    </a:cubicBezTo>
                    <a:cubicBezTo>
                      <a:pt x="117" y="44"/>
                      <a:pt x="117" y="44"/>
                      <a:pt x="116" y="43"/>
                    </a:cubicBezTo>
                    <a:moveTo>
                      <a:pt x="104" y="43"/>
                    </a:moveTo>
                    <a:cubicBezTo>
                      <a:pt x="102" y="46"/>
                      <a:pt x="100" y="49"/>
                      <a:pt x="99" y="52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101" y="49"/>
                      <a:pt x="102" y="46"/>
                      <a:pt x="104" y="44"/>
                    </a:cubicBezTo>
                    <a:cubicBezTo>
                      <a:pt x="104" y="44"/>
                      <a:pt x="104" y="43"/>
                      <a:pt x="104" y="43"/>
                    </a:cubicBezTo>
                    <a:moveTo>
                      <a:pt x="122" y="43"/>
                    </a:moveTo>
                    <a:cubicBezTo>
                      <a:pt x="121" y="44"/>
                      <a:pt x="121" y="45"/>
                      <a:pt x="120" y="46"/>
                    </a:cubicBezTo>
                    <a:cubicBezTo>
                      <a:pt x="121" y="46"/>
                      <a:pt x="121" y="46"/>
                      <a:pt x="121" y="46"/>
                    </a:cubicBezTo>
                    <a:cubicBezTo>
                      <a:pt x="121" y="45"/>
                      <a:pt x="122" y="44"/>
                      <a:pt x="122" y="43"/>
                    </a:cubicBezTo>
                    <a:cubicBezTo>
                      <a:pt x="122" y="43"/>
                      <a:pt x="122" y="43"/>
                      <a:pt x="122" y="43"/>
                    </a:cubicBezTo>
                    <a:moveTo>
                      <a:pt x="123" y="43"/>
                    </a:moveTo>
                    <a:cubicBezTo>
                      <a:pt x="123" y="43"/>
                      <a:pt x="123" y="43"/>
                      <a:pt x="122" y="43"/>
                    </a:cubicBezTo>
                    <a:cubicBezTo>
                      <a:pt x="124" y="44"/>
                      <a:pt x="125" y="45"/>
                      <a:pt x="126" y="45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5" y="44"/>
                      <a:pt x="124" y="43"/>
                      <a:pt x="123" y="43"/>
                    </a:cubicBezTo>
                    <a:moveTo>
                      <a:pt x="121" y="43"/>
                    </a:moveTo>
                    <a:cubicBezTo>
                      <a:pt x="120" y="43"/>
                      <a:pt x="120" y="44"/>
                      <a:pt x="119" y="45"/>
                    </a:cubicBezTo>
                    <a:cubicBezTo>
                      <a:pt x="119" y="45"/>
                      <a:pt x="120" y="45"/>
                      <a:pt x="120" y="45"/>
                    </a:cubicBezTo>
                    <a:cubicBezTo>
                      <a:pt x="120" y="45"/>
                      <a:pt x="121" y="44"/>
                      <a:pt x="121" y="43"/>
                    </a:cubicBezTo>
                    <a:cubicBezTo>
                      <a:pt x="121" y="43"/>
                      <a:pt x="121" y="43"/>
                      <a:pt x="121" y="43"/>
                    </a:cubicBezTo>
                    <a:moveTo>
                      <a:pt x="122" y="42"/>
                    </a:moveTo>
                    <a:cubicBezTo>
                      <a:pt x="122" y="43"/>
                      <a:pt x="122" y="43"/>
                      <a:pt x="122" y="43"/>
                    </a:cubicBezTo>
                    <a:cubicBezTo>
                      <a:pt x="122" y="43"/>
                      <a:pt x="122" y="43"/>
                      <a:pt x="122" y="43"/>
                    </a:cubicBezTo>
                    <a:cubicBezTo>
                      <a:pt x="122" y="43"/>
                      <a:pt x="123" y="43"/>
                      <a:pt x="123" y="43"/>
                    </a:cubicBezTo>
                    <a:cubicBezTo>
                      <a:pt x="123" y="43"/>
                      <a:pt x="123" y="43"/>
                      <a:pt x="122" y="42"/>
                    </a:cubicBezTo>
                    <a:moveTo>
                      <a:pt x="120" y="42"/>
                    </a:moveTo>
                    <a:cubicBezTo>
                      <a:pt x="119" y="43"/>
                      <a:pt x="119" y="44"/>
                      <a:pt x="118" y="44"/>
                    </a:cubicBezTo>
                    <a:cubicBezTo>
                      <a:pt x="118" y="45"/>
                      <a:pt x="119" y="45"/>
                      <a:pt x="119" y="45"/>
                    </a:cubicBezTo>
                    <a:cubicBezTo>
                      <a:pt x="119" y="44"/>
                      <a:pt x="120" y="43"/>
                      <a:pt x="120" y="42"/>
                    </a:cubicBezTo>
                    <a:cubicBezTo>
                      <a:pt x="120" y="42"/>
                      <a:pt x="120" y="42"/>
                      <a:pt x="120" y="42"/>
                    </a:cubicBezTo>
                    <a:moveTo>
                      <a:pt x="121" y="42"/>
                    </a:moveTo>
                    <a:cubicBezTo>
                      <a:pt x="121" y="42"/>
                      <a:pt x="121" y="42"/>
                      <a:pt x="121" y="42"/>
                    </a:cubicBezTo>
                    <a:cubicBezTo>
                      <a:pt x="121" y="43"/>
                      <a:pt x="121" y="43"/>
                      <a:pt x="121" y="43"/>
                    </a:cubicBezTo>
                    <a:cubicBezTo>
                      <a:pt x="122" y="43"/>
                      <a:pt x="122" y="42"/>
                      <a:pt x="122" y="42"/>
                    </a:cubicBezTo>
                    <a:cubicBezTo>
                      <a:pt x="122" y="42"/>
                      <a:pt x="121" y="42"/>
                      <a:pt x="121" y="42"/>
                    </a:cubicBezTo>
                    <a:moveTo>
                      <a:pt x="120" y="41"/>
                    </a:moveTo>
                    <a:cubicBezTo>
                      <a:pt x="120" y="41"/>
                      <a:pt x="120" y="42"/>
                      <a:pt x="120" y="42"/>
                    </a:cubicBezTo>
                    <a:cubicBezTo>
                      <a:pt x="120" y="42"/>
                      <a:pt x="120" y="42"/>
                      <a:pt x="120" y="42"/>
                    </a:cubicBezTo>
                    <a:cubicBezTo>
                      <a:pt x="120" y="42"/>
                      <a:pt x="121" y="42"/>
                      <a:pt x="121" y="41"/>
                    </a:cubicBezTo>
                    <a:cubicBezTo>
                      <a:pt x="121" y="41"/>
                      <a:pt x="120" y="41"/>
                      <a:pt x="120" y="41"/>
                    </a:cubicBezTo>
                    <a:moveTo>
                      <a:pt x="118" y="41"/>
                    </a:moveTo>
                    <a:cubicBezTo>
                      <a:pt x="117" y="42"/>
                      <a:pt x="117" y="43"/>
                      <a:pt x="116" y="43"/>
                    </a:cubicBezTo>
                    <a:cubicBezTo>
                      <a:pt x="117" y="44"/>
                      <a:pt x="117" y="44"/>
                      <a:pt x="118" y="44"/>
                    </a:cubicBezTo>
                    <a:cubicBezTo>
                      <a:pt x="118" y="43"/>
                      <a:pt x="119" y="43"/>
                      <a:pt x="119" y="42"/>
                    </a:cubicBezTo>
                    <a:cubicBezTo>
                      <a:pt x="119" y="42"/>
                      <a:pt x="118" y="41"/>
                      <a:pt x="118" y="41"/>
                    </a:cubicBezTo>
                    <a:moveTo>
                      <a:pt x="106" y="40"/>
                    </a:moveTo>
                    <a:cubicBezTo>
                      <a:pt x="106" y="41"/>
                      <a:pt x="106" y="41"/>
                      <a:pt x="106" y="41"/>
                    </a:cubicBezTo>
                    <a:cubicBezTo>
                      <a:pt x="107" y="42"/>
                      <a:pt x="109" y="43"/>
                      <a:pt x="110" y="44"/>
                    </a:cubicBezTo>
                    <a:cubicBezTo>
                      <a:pt x="110" y="43"/>
                      <a:pt x="110" y="43"/>
                      <a:pt x="110" y="43"/>
                    </a:cubicBezTo>
                    <a:cubicBezTo>
                      <a:pt x="109" y="42"/>
                      <a:pt x="108" y="41"/>
                      <a:pt x="106" y="40"/>
                    </a:cubicBezTo>
                    <a:moveTo>
                      <a:pt x="118" y="40"/>
                    </a:moveTo>
                    <a:cubicBezTo>
                      <a:pt x="118" y="40"/>
                      <a:pt x="118" y="41"/>
                      <a:pt x="118" y="41"/>
                    </a:cubicBezTo>
                    <a:cubicBezTo>
                      <a:pt x="118" y="41"/>
                      <a:pt x="119" y="41"/>
                      <a:pt x="119" y="42"/>
                    </a:cubicBezTo>
                    <a:cubicBezTo>
                      <a:pt x="120" y="41"/>
                      <a:pt x="120" y="41"/>
                      <a:pt x="120" y="41"/>
                    </a:cubicBezTo>
                    <a:cubicBezTo>
                      <a:pt x="119" y="41"/>
                      <a:pt x="119" y="40"/>
                      <a:pt x="118" y="40"/>
                    </a:cubicBezTo>
                    <a:moveTo>
                      <a:pt x="124" y="40"/>
                    </a:moveTo>
                    <a:cubicBezTo>
                      <a:pt x="124" y="41"/>
                      <a:pt x="123" y="42"/>
                      <a:pt x="123" y="43"/>
                    </a:cubicBezTo>
                    <a:cubicBezTo>
                      <a:pt x="124" y="43"/>
                      <a:pt x="125" y="44"/>
                      <a:pt x="126" y="44"/>
                    </a:cubicBezTo>
                    <a:cubicBezTo>
                      <a:pt x="127" y="44"/>
                      <a:pt x="127" y="43"/>
                      <a:pt x="127" y="42"/>
                    </a:cubicBezTo>
                    <a:cubicBezTo>
                      <a:pt x="126" y="41"/>
                      <a:pt x="125" y="41"/>
                      <a:pt x="124" y="40"/>
                    </a:cubicBezTo>
                    <a:moveTo>
                      <a:pt x="106" y="40"/>
                    </a:moveTo>
                    <a:cubicBezTo>
                      <a:pt x="105" y="40"/>
                      <a:pt x="105" y="40"/>
                      <a:pt x="105" y="41"/>
                    </a:cubicBezTo>
                    <a:cubicBezTo>
                      <a:pt x="105" y="41"/>
                      <a:pt x="105" y="41"/>
                      <a:pt x="106" y="41"/>
                    </a:cubicBezTo>
                    <a:cubicBezTo>
                      <a:pt x="106" y="41"/>
                      <a:pt x="106" y="41"/>
                      <a:pt x="106" y="40"/>
                    </a:cubicBezTo>
                    <a:cubicBezTo>
                      <a:pt x="106" y="40"/>
                      <a:pt x="106" y="40"/>
                      <a:pt x="106" y="40"/>
                    </a:cubicBezTo>
                    <a:moveTo>
                      <a:pt x="124" y="40"/>
                    </a:moveTo>
                    <a:cubicBezTo>
                      <a:pt x="124" y="41"/>
                      <a:pt x="123" y="41"/>
                      <a:pt x="123" y="42"/>
                    </a:cubicBezTo>
                    <a:cubicBezTo>
                      <a:pt x="123" y="42"/>
                      <a:pt x="123" y="42"/>
                      <a:pt x="123" y="42"/>
                    </a:cubicBezTo>
                    <a:cubicBezTo>
                      <a:pt x="123" y="42"/>
                      <a:pt x="124" y="41"/>
                      <a:pt x="124" y="40"/>
                    </a:cubicBezTo>
                    <a:cubicBezTo>
                      <a:pt x="124" y="40"/>
                      <a:pt x="124" y="40"/>
                      <a:pt x="124" y="40"/>
                    </a:cubicBezTo>
                    <a:moveTo>
                      <a:pt x="123" y="39"/>
                    </a:moveTo>
                    <a:cubicBezTo>
                      <a:pt x="122" y="40"/>
                      <a:pt x="122" y="41"/>
                      <a:pt x="121" y="42"/>
                    </a:cubicBezTo>
                    <a:cubicBezTo>
                      <a:pt x="122" y="42"/>
                      <a:pt x="122" y="42"/>
                      <a:pt x="122" y="42"/>
                    </a:cubicBezTo>
                    <a:cubicBezTo>
                      <a:pt x="122" y="41"/>
                      <a:pt x="123" y="40"/>
                      <a:pt x="123" y="39"/>
                    </a:cubicBezTo>
                    <a:cubicBezTo>
                      <a:pt x="123" y="39"/>
                      <a:pt x="123" y="39"/>
                      <a:pt x="123" y="39"/>
                    </a:cubicBezTo>
                    <a:moveTo>
                      <a:pt x="122" y="39"/>
                    </a:moveTo>
                    <a:cubicBezTo>
                      <a:pt x="121" y="39"/>
                      <a:pt x="121" y="40"/>
                      <a:pt x="120" y="41"/>
                    </a:cubicBezTo>
                    <a:cubicBezTo>
                      <a:pt x="121" y="41"/>
                      <a:pt x="121" y="41"/>
                      <a:pt x="121" y="41"/>
                    </a:cubicBezTo>
                    <a:cubicBezTo>
                      <a:pt x="121" y="40"/>
                      <a:pt x="122" y="40"/>
                      <a:pt x="122" y="39"/>
                    </a:cubicBezTo>
                    <a:cubicBezTo>
                      <a:pt x="122" y="39"/>
                      <a:pt x="122" y="39"/>
                      <a:pt x="122" y="39"/>
                    </a:cubicBezTo>
                    <a:moveTo>
                      <a:pt x="107" y="38"/>
                    </a:moveTo>
                    <a:cubicBezTo>
                      <a:pt x="107" y="39"/>
                      <a:pt x="107" y="39"/>
                      <a:pt x="107" y="39"/>
                    </a:cubicBezTo>
                    <a:cubicBezTo>
                      <a:pt x="109" y="40"/>
                      <a:pt x="110" y="41"/>
                      <a:pt x="111" y="41"/>
                    </a:cubicBezTo>
                    <a:cubicBezTo>
                      <a:pt x="111" y="41"/>
                      <a:pt x="112" y="41"/>
                      <a:pt x="112" y="41"/>
                    </a:cubicBez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9"/>
                      <a:pt x="109" y="39"/>
                      <a:pt x="109" y="39"/>
                    </a:cubicBezTo>
                    <a:cubicBezTo>
                      <a:pt x="109" y="39"/>
                      <a:pt x="108" y="39"/>
                      <a:pt x="107" y="38"/>
                    </a:cubicBezTo>
                    <a:moveTo>
                      <a:pt x="107" y="38"/>
                    </a:move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9"/>
                      <a:pt x="107" y="39"/>
                    </a:cubicBezTo>
                    <a:cubicBezTo>
                      <a:pt x="107" y="39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moveTo>
                      <a:pt x="120" y="37"/>
                    </a:moveTo>
                    <a:cubicBezTo>
                      <a:pt x="119" y="38"/>
                      <a:pt x="119" y="39"/>
                      <a:pt x="118" y="40"/>
                    </a:cubicBezTo>
                    <a:cubicBezTo>
                      <a:pt x="119" y="40"/>
                      <a:pt x="119" y="40"/>
                      <a:pt x="120" y="41"/>
                    </a:cubicBezTo>
                    <a:cubicBezTo>
                      <a:pt x="121" y="40"/>
                      <a:pt x="121" y="39"/>
                      <a:pt x="122" y="38"/>
                    </a:cubicBezTo>
                    <a:cubicBezTo>
                      <a:pt x="121" y="38"/>
                      <a:pt x="120" y="38"/>
                      <a:pt x="120" y="37"/>
                    </a:cubicBezTo>
                    <a:moveTo>
                      <a:pt x="127" y="36"/>
                    </a:moveTo>
                    <a:cubicBezTo>
                      <a:pt x="126" y="37"/>
                      <a:pt x="125" y="39"/>
                      <a:pt x="124" y="40"/>
                    </a:cubicBezTo>
                    <a:cubicBezTo>
                      <a:pt x="125" y="41"/>
                      <a:pt x="127" y="41"/>
                      <a:pt x="128" y="42"/>
                    </a:cubicBezTo>
                    <a:cubicBezTo>
                      <a:pt x="128" y="41"/>
                      <a:pt x="129" y="39"/>
                      <a:pt x="130" y="38"/>
                    </a:cubicBezTo>
                    <a:cubicBezTo>
                      <a:pt x="129" y="38"/>
                      <a:pt x="128" y="37"/>
                      <a:pt x="127" y="36"/>
                    </a:cubicBezTo>
                    <a:cubicBezTo>
                      <a:pt x="127" y="37"/>
                      <a:pt x="127" y="37"/>
                      <a:pt x="127" y="38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moveTo>
                      <a:pt x="126" y="36"/>
                    </a:moveTo>
                    <a:cubicBezTo>
                      <a:pt x="126" y="37"/>
                      <a:pt x="125" y="38"/>
                      <a:pt x="124" y="40"/>
                    </a:cubicBezTo>
                    <a:cubicBezTo>
                      <a:pt x="124" y="40"/>
                      <a:pt x="124" y="40"/>
                      <a:pt x="124" y="40"/>
                    </a:cubicBezTo>
                    <a:cubicBezTo>
                      <a:pt x="125" y="39"/>
                      <a:pt x="126" y="37"/>
                      <a:pt x="127" y="36"/>
                    </a:cubicBezTo>
                    <a:cubicBezTo>
                      <a:pt x="127" y="36"/>
                      <a:pt x="126" y="36"/>
                      <a:pt x="126" y="36"/>
                    </a:cubicBezTo>
                    <a:moveTo>
                      <a:pt x="109" y="36"/>
                    </a:moveTo>
                    <a:cubicBezTo>
                      <a:pt x="108" y="37"/>
                      <a:pt x="108" y="37"/>
                      <a:pt x="107" y="38"/>
                    </a:cubicBezTo>
                    <a:cubicBezTo>
                      <a:pt x="109" y="39"/>
                      <a:pt x="110" y="40"/>
                      <a:pt x="112" y="41"/>
                    </a:cubicBezTo>
                    <a:cubicBezTo>
                      <a:pt x="112" y="40"/>
                      <a:pt x="113" y="39"/>
                      <a:pt x="113" y="38"/>
                    </a:cubicBezTo>
                    <a:cubicBezTo>
                      <a:pt x="112" y="37"/>
                      <a:pt x="110" y="37"/>
                      <a:pt x="109" y="36"/>
                    </a:cubicBezTo>
                    <a:moveTo>
                      <a:pt x="108" y="35"/>
                    </a:moveTo>
                    <a:cubicBezTo>
                      <a:pt x="108" y="36"/>
                      <a:pt x="107" y="37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8" y="37"/>
                      <a:pt x="108" y="37"/>
                      <a:pt x="109" y="36"/>
                    </a:cubicBezTo>
                    <a:cubicBezTo>
                      <a:pt x="109" y="36"/>
                      <a:pt x="108" y="36"/>
                      <a:pt x="108" y="35"/>
                    </a:cubicBezTo>
                    <a:moveTo>
                      <a:pt x="125" y="35"/>
                    </a:moveTo>
                    <a:cubicBezTo>
                      <a:pt x="124" y="36"/>
                      <a:pt x="124" y="38"/>
                      <a:pt x="123" y="39"/>
                    </a:cubicBezTo>
                    <a:cubicBezTo>
                      <a:pt x="123" y="39"/>
                      <a:pt x="123" y="39"/>
                      <a:pt x="123" y="39"/>
                    </a:cubicBezTo>
                    <a:cubicBezTo>
                      <a:pt x="124" y="38"/>
                      <a:pt x="125" y="37"/>
                      <a:pt x="126" y="36"/>
                    </a:cubicBezTo>
                    <a:cubicBezTo>
                      <a:pt x="126" y="35"/>
                      <a:pt x="125" y="35"/>
                      <a:pt x="125" y="35"/>
                    </a:cubicBezTo>
                    <a:moveTo>
                      <a:pt x="109" y="35"/>
                    </a:moveTo>
                    <a:cubicBezTo>
                      <a:pt x="109" y="35"/>
                      <a:pt x="109" y="35"/>
                      <a:pt x="109" y="36"/>
                    </a:cubicBezTo>
                    <a:cubicBezTo>
                      <a:pt x="110" y="36"/>
                      <a:pt x="112" y="37"/>
                      <a:pt x="113" y="38"/>
                    </a:cubicBezTo>
                    <a:cubicBezTo>
                      <a:pt x="113" y="38"/>
                      <a:pt x="114" y="38"/>
                      <a:pt x="114" y="37"/>
                    </a:cubicBezTo>
                    <a:cubicBezTo>
                      <a:pt x="112" y="36"/>
                      <a:pt x="111" y="36"/>
                      <a:pt x="109" y="35"/>
                    </a:cubicBezTo>
                    <a:moveTo>
                      <a:pt x="124" y="35"/>
                    </a:moveTo>
                    <a:cubicBezTo>
                      <a:pt x="124" y="36"/>
                      <a:pt x="123" y="37"/>
                      <a:pt x="122" y="38"/>
                    </a:cubicBezTo>
                    <a:cubicBezTo>
                      <a:pt x="122" y="39"/>
                      <a:pt x="122" y="39"/>
                      <a:pt x="122" y="39"/>
                    </a:cubicBezTo>
                    <a:cubicBezTo>
                      <a:pt x="123" y="37"/>
                      <a:pt x="124" y="36"/>
                      <a:pt x="125" y="35"/>
                    </a:cubicBezTo>
                    <a:cubicBezTo>
                      <a:pt x="125" y="35"/>
                      <a:pt x="124" y="35"/>
                      <a:pt x="124" y="35"/>
                    </a:cubicBezTo>
                    <a:moveTo>
                      <a:pt x="109" y="34"/>
                    </a:moveTo>
                    <a:cubicBezTo>
                      <a:pt x="109" y="35"/>
                      <a:pt x="109" y="35"/>
                      <a:pt x="108" y="35"/>
                    </a:cubicBezTo>
                    <a:cubicBezTo>
                      <a:pt x="109" y="35"/>
                      <a:pt x="109" y="35"/>
                      <a:pt x="109" y="36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4"/>
                    </a:cubicBezTo>
                    <a:moveTo>
                      <a:pt x="122" y="33"/>
                    </a:moveTo>
                    <a:cubicBezTo>
                      <a:pt x="122" y="35"/>
                      <a:pt x="121" y="36"/>
                      <a:pt x="120" y="37"/>
                    </a:cubicBezTo>
                    <a:cubicBezTo>
                      <a:pt x="121" y="38"/>
                      <a:pt x="121" y="38"/>
                      <a:pt x="122" y="38"/>
                    </a:cubicBezTo>
                    <a:cubicBezTo>
                      <a:pt x="122" y="37"/>
                      <a:pt x="123" y="36"/>
                      <a:pt x="124" y="34"/>
                    </a:cubicBezTo>
                    <a:cubicBezTo>
                      <a:pt x="123" y="34"/>
                      <a:pt x="123" y="34"/>
                      <a:pt x="122" y="33"/>
                    </a:cubicBezTo>
                    <a:moveTo>
                      <a:pt x="111" y="32"/>
                    </a:moveTo>
                    <a:cubicBezTo>
                      <a:pt x="111" y="33"/>
                      <a:pt x="110" y="34"/>
                      <a:pt x="110" y="35"/>
                    </a:cubicBezTo>
                    <a:cubicBezTo>
                      <a:pt x="111" y="35"/>
                      <a:pt x="112" y="36"/>
                      <a:pt x="114" y="37"/>
                    </a:cubicBezTo>
                    <a:cubicBezTo>
                      <a:pt x="114" y="36"/>
                      <a:pt x="115" y="35"/>
                      <a:pt x="115" y="35"/>
                    </a:cubicBezTo>
                    <a:cubicBezTo>
                      <a:pt x="114" y="34"/>
                      <a:pt x="113" y="33"/>
                      <a:pt x="111" y="32"/>
                    </a:cubicBezTo>
                    <a:moveTo>
                      <a:pt x="111" y="32"/>
                    </a:moveTo>
                    <a:cubicBezTo>
                      <a:pt x="110" y="32"/>
                      <a:pt x="110" y="33"/>
                      <a:pt x="109" y="34"/>
                    </a:cubicBezTo>
                    <a:cubicBezTo>
                      <a:pt x="109" y="34"/>
                      <a:pt x="109" y="34"/>
                      <a:pt x="110" y="35"/>
                    </a:cubicBezTo>
                    <a:cubicBezTo>
                      <a:pt x="110" y="34"/>
                      <a:pt x="111" y="33"/>
                      <a:pt x="111" y="32"/>
                    </a:cubicBezTo>
                    <a:cubicBezTo>
                      <a:pt x="111" y="32"/>
                      <a:pt x="111" y="32"/>
                      <a:pt x="111" y="32"/>
                    </a:cubicBezTo>
                    <a:moveTo>
                      <a:pt x="130" y="31"/>
                    </a:moveTo>
                    <a:cubicBezTo>
                      <a:pt x="129" y="33"/>
                      <a:pt x="128" y="35"/>
                      <a:pt x="127" y="36"/>
                    </a:cubicBezTo>
                    <a:cubicBezTo>
                      <a:pt x="128" y="37"/>
                      <a:pt x="129" y="37"/>
                      <a:pt x="130" y="38"/>
                    </a:cubicBezTo>
                    <a:cubicBezTo>
                      <a:pt x="131" y="36"/>
                      <a:pt x="132" y="34"/>
                      <a:pt x="133" y="33"/>
                    </a:cubicBezTo>
                    <a:cubicBezTo>
                      <a:pt x="132" y="32"/>
                      <a:pt x="132" y="32"/>
                      <a:pt x="131" y="32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1" y="33"/>
                      <a:pt x="130" y="33"/>
                      <a:pt x="130" y="33"/>
                    </a:cubicBezTo>
                    <a:cubicBezTo>
                      <a:pt x="130" y="33"/>
                      <a:pt x="131" y="32"/>
                      <a:pt x="131" y="32"/>
                    </a:cubicBezTo>
                    <a:cubicBezTo>
                      <a:pt x="131" y="31"/>
                      <a:pt x="131" y="31"/>
                      <a:pt x="130" y="31"/>
                    </a:cubicBezTo>
                    <a:moveTo>
                      <a:pt x="130" y="31"/>
                    </a:moveTo>
                    <a:cubicBezTo>
                      <a:pt x="129" y="32"/>
                      <a:pt x="128" y="34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7" y="35"/>
                      <a:pt x="127" y="35"/>
                      <a:pt x="128" y="35"/>
                    </a:cubicBezTo>
                    <a:cubicBezTo>
                      <a:pt x="127" y="35"/>
                      <a:pt x="127" y="35"/>
                      <a:pt x="127" y="3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30" y="31"/>
                      <a:pt x="130" y="31"/>
                      <a:pt x="130" y="31"/>
                    </a:cubicBezTo>
                    <a:cubicBezTo>
                      <a:pt x="130" y="31"/>
                      <a:pt x="130" y="31"/>
                      <a:pt x="130" y="31"/>
                    </a:cubicBezTo>
                    <a:moveTo>
                      <a:pt x="128" y="30"/>
                    </a:moveTo>
                    <a:cubicBezTo>
                      <a:pt x="127" y="32"/>
                      <a:pt x="126" y="33"/>
                      <a:pt x="125" y="35"/>
                    </a:cubicBezTo>
                    <a:cubicBezTo>
                      <a:pt x="125" y="35"/>
                      <a:pt x="126" y="35"/>
                      <a:pt x="126" y="35"/>
                    </a:cubicBezTo>
                    <a:cubicBezTo>
                      <a:pt x="127" y="34"/>
                      <a:pt x="128" y="32"/>
                      <a:pt x="129" y="30"/>
                    </a:cubicBezTo>
                    <a:cubicBezTo>
                      <a:pt x="129" y="30"/>
                      <a:pt x="129" y="30"/>
                      <a:pt x="128" y="30"/>
                    </a:cubicBezTo>
                    <a:moveTo>
                      <a:pt x="127" y="29"/>
                    </a:moveTo>
                    <a:cubicBezTo>
                      <a:pt x="126" y="31"/>
                      <a:pt x="125" y="33"/>
                      <a:pt x="124" y="34"/>
                    </a:cubicBezTo>
                    <a:cubicBezTo>
                      <a:pt x="125" y="34"/>
                      <a:pt x="125" y="35"/>
                      <a:pt x="125" y="35"/>
                    </a:cubicBezTo>
                    <a:cubicBezTo>
                      <a:pt x="126" y="33"/>
                      <a:pt x="127" y="31"/>
                      <a:pt x="128" y="30"/>
                    </a:cubicBezTo>
                    <a:cubicBezTo>
                      <a:pt x="128" y="29"/>
                      <a:pt x="128" y="29"/>
                      <a:pt x="127" y="29"/>
                    </a:cubicBezTo>
                    <a:moveTo>
                      <a:pt x="133" y="29"/>
                    </a:moveTo>
                    <a:cubicBezTo>
                      <a:pt x="131" y="31"/>
                      <a:pt x="131" y="31"/>
                      <a:pt x="131" y="31"/>
                    </a:cubicBezTo>
                    <a:cubicBezTo>
                      <a:pt x="132" y="32"/>
                      <a:pt x="133" y="32"/>
                      <a:pt x="133" y="32"/>
                    </a:cubicBezTo>
                    <a:cubicBezTo>
                      <a:pt x="134" y="32"/>
                      <a:pt x="134" y="31"/>
                      <a:pt x="135" y="30"/>
                    </a:cubicBezTo>
                    <a:cubicBezTo>
                      <a:pt x="134" y="29"/>
                      <a:pt x="134" y="29"/>
                      <a:pt x="133" y="29"/>
                    </a:cubicBezTo>
                    <a:moveTo>
                      <a:pt x="132" y="28"/>
                    </a:moveTo>
                    <a:cubicBezTo>
                      <a:pt x="132" y="29"/>
                      <a:pt x="131" y="30"/>
                      <a:pt x="131" y="31"/>
                    </a:cubicBezTo>
                    <a:cubicBezTo>
                      <a:pt x="131" y="31"/>
                      <a:pt x="131" y="31"/>
                      <a:pt x="131" y="31"/>
                    </a:cubicBezTo>
                    <a:cubicBezTo>
                      <a:pt x="132" y="30"/>
                      <a:pt x="132" y="29"/>
                      <a:pt x="133" y="29"/>
                    </a:cubicBezTo>
                    <a:cubicBezTo>
                      <a:pt x="133" y="28"/>
                      <a:pt x="132" y="28"/>
                      <a:pt x="132" y="28"/>
                    </a:cubicBezTo>
                    <a:moveTo>
                      <a:pt x="126" y="28"/>
                    </a:moveTo>
                    <a:cubicBezTo>
                      <a:pt x="125" y="30"/>
                      <a:pt x="123" y="32"/>
                      <a:pt x="122" y="33"/>
                    </a:cubicBezTo>
                    <a:cubicBezTo>
                      <a:pt x="123" y="34"/>
                      <a:pt x="123" y="34"/>
                      <a:pt x="124" y="34"/>
                    </a:cubicBezTo>
                    <a:cubicBezTo>
                      <a:pt x="125" y="32"/>
                      <a:pt x="126" y="31"/>
                      <a:pt x="127" y="29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5" y="31"/>
                      <a:pt x="124" y="33"/>
                      <a:pt x="124" y="33"/>
                    </a:cubicBezTo>
                    <a:cubicBezTo>
                      <a:pt x="124" y="33"/>
                      <a:pt x="125" y="31"/>
                      <a:pt x="126" y="29"/>
                    </a:cubicBezTo>
                    <a:cubicBezTo>
                      <a:pt x="126" y="28"/>
                      <a:pt x="126" y="28"/>
                      <a:pt x="126" y="28"/>
                    </a:cubicBezTo>
                    <a:moveTo>
                      <a:pt x="133" y="28"/>
                    </a:moveTo>
                    <a:cubicBezTo>
                      <a:pt x="133" y="28"/>
                      <a:pt x="133" y="28"/>
                      <a:pt x="133" y="28"/>
                    </a:cubicBezTo>
                    <a:cubicBezTo>
                      <a:pt x="134" y="29"/>
                      <a:pt x="134" y="29"/>
                      <a:pt x="135" y="29"/>
                    </a:cubicBezTo>
                    <a:cubicBezTo>
                      <a:pt x="135" y="29"/>
                      <a:pt x="135" y="29"/>
                      <a:pt x="135" y="29"/>
                    </a:cubicBezTo>
                    <a:cubicBezTo>
                      <a:pt x="135" y="29"/>
                      <a:pt x="134" y="28"/>
                      <a:pt x="133" y="28"/>
                    </a:cubicBezTo>
                    <a:moveTo>
                      <a:pt x="131" y="28"/>
                    </a:moveTo>
                    <a:cubicBezTo>
                      <a:pt x="131" y="29"/>
                      <a:pt x="130" y="29"/>
                      <a:pt x="130" y="30"/>
                    </a:cubicBezTo>
                    <a:cubicBezTo>
                      <a:pt x="130" y="30"/>
                      <a:pt x="130" y="31"/>
                      <a:pt x="130" y="31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2" y="28"/>
                      <a:pt x="132" y="28"/>
                      <a:pt x="131" y="28"/>
                    </a:cubicBezTo>
                    <a:moveTo>
                      <a:pt x="113" y="28"/>
                    </a:moveTo>
                    <a:cubicBezTo>
                      <a:pt x="112" y="29"/>
                      <a:pt x="111" y="30"/>
                      <a:pt x="111" y="32"/>
                    </a:cubicBezTo>
                    <a:cubicBezTo>
                      <a:pt x="111" y="32"/>
                      <a:pt x="111" y="32"/>
                      <a:pt x="111" y="32"/>
                    </a:cubicBezTo>
                    <a:cubicBezTo>
                      <a:pt x="112" y="31"/>
                      <a:pt x="113" y="30"/>
                      <a:pt x="113" y="28"/>
                    </a:cubicBezTo>
                    <a:cubicBezTo>
                      <a:pt x="113" y="29"/>
                      <a:pt x="112" y="31"/>
                      <a:pt x="111" y="32"/>
                    </a:cubicBezTo>
                    <a:cubicBezTo>
                      <a:pt x="113" y="33"/>
                      <a:pt x="114" y="34"/>
                      <a:pt x="115" y="35"/>
                    </a:cubicBezTo>
                    <a:cubicBezTo>
                      <a:pt x="116" y="33"/>
                      <a:pt x="117" y="32"/>
                      <a:pt x="118" y="31"/>
                    </a:cubicBezTo>
                    <a:cubicBezTo>
                      <a:pt x="116" y="30"/>
                      <a:pt x="115" y="29"/>
                      <a:pt x="113" y="28"/>
                    </a:cubicBezTo>
                    <a:moveTo>
                      <a:pt x="133" y="27"/>
                    </a:moveTo>
                    <a:cubicBezTo>
                      <a:pt x="133" y="28"/>
                      <a:pt x="132" y="28"/>
                      <a:pt x="132" y="28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8"/>
                      <a:pt x="133" y="28"/>
                      <a:pt x="133" y="27"/>
                    </a:cubicBezTo>
                    <a:moveTo>
                      <a:pt x="134" y="27"/>
                    </a:moveTo>
                    <a:cubicBezTo>
                      <a:pt x="134" y="27"/>
                      <a:pt x="134" y="27"/>
                      <a:pt x="134" y="27"/>
                    </a:cubicBezTo>
                    <a:cubicBezTo>
                      <a:pt x="135" y="27"/>
                      <a:pt x="135" y="28"/>
                      <a:pt x="136" y="28"/>
                    </a:cubicBezTo>
                    <a:cubicBezTo>
                      <a:pt x="136" y="28"/>
                      <a:pt x="136" y="28"/>
                      <a:pt x="136" y="28"/>
                    </a:cubicBezTo>
                    <a:cubicBezTo>
                      <a:pt x="135" y="28"/>
                      <a:pt x="135" y="27"/>
                      <a:pt x="134" y="27"/>
                    </a:cubicBezTo>
                    <a:moveTo>
                      <a:pt x="132" y="27"/>
                    </a:move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7"/>
                      <a:pt x="132" y="28"/>
                      <a:pt x="132" y="28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moveTo>
                      <a:pt x="130" y="27"/>
                    </a:moveTo>
                    <a:cubicBezTo>
                      <a:pt x="130" y="28"/>
                      <a:pt x="129" y="29"/>
                      <a:pt x="129" y="30"/>
                    </a:cubicBezTo>
                    <a:cubicBezTo>
                      <a:pt x="129" y="30"/>
                      <a:pt x="129" y="30"/>
                      <a:pt x="129" y="30"/>
                    </a:cubicBezTo>
                    <a:cubicBezTo>
                      <a:pt x="130" y="29"/>
                      <a:pt x="130" y="28"/>
                      <a:pt x="131" y="27"/>
                    </a:cubicBezTo>
                    <a:cubicBezTo>
                      <a:pt x="131" y="27"/>
                      <a:pt x="130" y="27"/>
                      <a:pt x="130" y="27"/>
                    </a:cubicBezTo>
                    <a:moveTo>
                      <a:pt x="133" y="27"/>
                    </a:moveTo>
                    <a:cubicBezTo>
                      <a:pt x="133" y="27"/>
                      <a:pt x="133" y="27"/>
                      <a:pt x="133" y="27"/>
                    </a:cubicBezTo>
                    <a:cubicBezTo>
                      <a:pt x="133" y="27"/>
                      <a:pt x="134" y="27"/>
                      <a:pt x="134" y="27"/>
                    </a:cubicBezTo>
                    <a:cubicBezTo>
                      <a:pt x="134" y="27"/>
                      <a:pt x="134" y="27"/>
                      <a:pt x="134" y="27"/>
                    </a:cubicBezTo>
                    <a:cubicBezTo>
                      <a:pt x="134" y="27"/>
                      <a:pt x="133" y="27"/>
                      <a:pt x="133" y="27"/>
                    </a:cubicBezTo>
                    <a:moveTo>
                      <a:pt x="129" y="26"/>
                    </a:moveTo>
                    <a:cubicBezTo>
                      <a:pt x="129" y="27"/>
                      <a:pt x="128" y="28"/>
                      <a:pt x="128" y="29"/>
                    </a:cubicBezTo>
                    <a:cubicBezTo>
                      <a:pt x="128" y="29"/>
                      <a:pt x="128" y="29"/>
                      <a:pt x="128" y="29"/>
                    </a:cubicBezTo>
                    <a:cubicBezTo>
                      <a:pt x="129" y="28"/>
                      <a:pt x="129" y="27"/>
                      <a:pt x="130" y="27"/>
                    </a:cubicBezTo>
                    <a:cubicBezTo>
                      <a:pt x="129" y="27"/>
                      <a:pt x="129" y="26"/>
                      <a:pt x="129" y="26"/>
                    </a:cubicBezTo>
                    <a:moveTo>
                      <a:pt x="131" y="26"/>
                    </a:moveTo>
                    <a:cubicBezTo>
                      <a:pt x="130" y="26"/>
                      <a:pt x="130" y="26"/>
                      <a:pt x="130" y="26"/>
                    </a:cubicBezTo>
                    <a:cubicBezTo>
                      <a:pt x="131" y="27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1" y="27"/>
                    </a:cubicBezTo>
                    <a:cubicBezTo>
                      <a:pt x="131" y="26"/>
                      <a:pt x="131" y="26"/>
                      <a:pt x="131" y="26"/>
                    </a:cubicBezTo>
                    <a:moveTo>
                      <a:pt x="133" y="26"/>
                    </a:moveTo>
                    <a:cubicBezTo>
                      <a:pt x="133" y="26"/>
                      <a:pt x="133" y="26"/>
                      <a:pt x="133" y="26"/>
                    </a:cubicBezTo>
                    <a:cubicBezTo>
                      <a:pt x="133" y="26"/>
                      <a:pt x="133" y="26"/>
                      <a:pt x="133" y="26"/>
                    </a:cubicBezTo>
                    <a:cubicBezTo>
                      <a:pt x="133" y="26"/>
                      <a:pt x="133" y="26"/>
                      <a:pt x="133" y="26"/>
                    </a:cubicBezTo>
                    <a:moveTo>
                      <a:pt x="132" y="26"/>
                    </a:moveTo>
                    <a:cubicBezTo>
                      <a:pt x="132" y="26"/>
                      <a:pt x="132" y="26"/>
                      <a:pt x="132" y="26"/>
                    </a:cubicBezTo>
                    <a:cubicBezTo>
                      <a:pt x="132" y="26"/>
                      <a:pt x="132" y="26"/>
                      <a:pt x="133" y="26"/>
                    </a:cubicBezTo>
                    <a:cubicBezTo>
                      <a:pt x="132" y="26"/>
                      <a:pt x="132" y="26"/>
                      <a:pt x="132" y="26"/>
                    </a:cubicBezTo>
                    <a:moveTo>
                      <a:pt x="128" y="26"/>
                    </a:moveTo>
                    <a:cubicBezTo>
                      <a:pt x="128" y="27"/>
                      <a:pt x="127" y="28"/>
                      <a:pt x="127" y="28"/>
                    </a:cubicBezTo>
                    <a:cubicBezTo>
                      <a:pt x="127" y="29"/>
                      <a:pt x="127" y="29"/>
                      <a:pt x="127" y="29"/>
                    </a:cubicBezTo>
                    <a:cubicBezTo>
                      <a:pt x="128" y="28"/>
                      <a:pt x="128" y="27"/>
                      <a:pt x="129" y="26"/>
                    </a:cubicBezTo>
                    <a:cubicBezTo>
                      <a:pt x="129" y="26"/>
                      <a:pt x="129" y="26"/>
                      <a:pt x="128" y="26"/>
                    </a:cubicBezTo>
                    <a:moveTo>
                      <a:pt x="130" y="26"/>
                    </a:moveTo>
                    <a:cubicBezTo>
                      <a:pt x="130" y="26"/>
                      <a:pt x="130" y="26"/>
                      <a:pt x="129" y="26"/>
                    </a:cubicBezTo>
                    <a:cubicBezTo>
                      <a:pt x="130" y="26"/>
                      <a:pt x="130" y="26"/>
                      <a:pt x="130" y="26"/>
                    </a:cubicBezTo>
                    <a:cubicBezTo>
                      <a:pt x="130" y="26"/>
                      <a:pt x="130" y="26"/>
                      <a:pt x="130" y="26"/>
                    </a:cubicBezTo>
                    <a:cubicBezTo>
                      <a:pt x="130" y="26"/>
                      <a:pt x="130" y="26"/>
                      <a:pt x="130" y="26"/>
                    </a:cubicBezTo>
                    <a:moveTo>
                      <a:pt x="131" y="25"/>
                    </a:moveTo>
                    <a:cubicBezTo>
                      <a:pt x="131" y="25"/>
                      <a:pt x="131" y="25"/>
                      <a:pt x="131" y="25"/>
                    </a:cubicBezTo>
                    <a:cubicBezTo>
                      <a:pt x="131" y="25"/>
                      <a:pt x="132" y="26"/>
                      <a:pt x="132" y="26"/>
                    </a:cubicBezTo>
                    <a:cubicBezTo>
                      <a:pt x="132" y="26"/>
                      <a:pt x="132" y="26"/>
                      <a:pt x="132" y="26"/>
                    </a:cubicBezTo>
                    <a:cubicBezTo>
                      <a:pt x="132" y="26"/>
                      <a:pt x="131" y="25"/>
                      <a:pt x="131" y="25"/>
                    </a:cubicBezTo>
                    <a:moveTo>
                      <a:pt x="127" y="25"/>
                    </a:moveTo>
                    <a:cubicBezTo>
                      <a:pt x="127" y="26"/>
                      <a:pt x="126" y="27"/>
                      <a:pt x="126" y="28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7" y="28"/>
                      <a:pt x="127" y="27"/>
                      <a:pt x="128" y="26"/>
                    </a:cubicBezTo>
                    <a:cubicBezTo>
                      <a:pt x="128" y="25"/>
                      <a:pt x="128" y="25"/>
                      <a:pt x="127" y="25"/>
                    </a:cubicBezTo>
                    <a:moveTo>
                      <a:pt x="129" y="25"/>
                    </a:moveTo>
                    <a:cubicBezTo>
                      <a:pt x="129" y="25"/>
                      <a:pt x="129" y="25"/>
                      <a:pt x="129" y="25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26"/>
                      <a:pt x="129" y="26"/>
                      <a:pt x="129" y="25"/>
                    </a:cubicBezTo>
                    <a:cubicBezTo>
                      <a:pt x="129" y="25"/>
                      <a:pt x="129" y="25"/>
                      <a:pt x="129" y="25"/>
                    </a:cubicBezTo>
                    <a:moveTo>
                      <a:pt x="130" y="25"/>
                    </a:moveTo>
                    <a:cubicBezTo>
                      <a:pt x="130" y="25"/>
                      <a:pt x="130" y="25"/>
                      <a:pt x="130" y="25"/>
                    </a:cubicBezTo>
                    <a:cubicBezTo>
                      <a:pt x="130" y="25"/>
                      <a:pt x="130" y="25"/>
                      <a:pt x="13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30" y="25"/>
                      <a:pt x="130" y="25"/>
                      <a:pt x="130" y="25"/>
                    </a:cubicBezTo>
                    <a:moveTo>
                      <a:pt x="128" y="24"/>
                    </a:move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28" y="25"/>
                      <a:pt x="128" y="25"/>
                      <a:pt x="128" y="24"/>
                    </a:cubicBezTo>
                    <a:moveTo>
                      <a:pt x="129" y="24"/>
                    </a:move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4"/>
                      <a:pt x="130" y="25"/>
                      <a:pt x="130" y="25"/>
                    </a:cubicBezTo>
                    <a:cubicBezTo>
                      <a:pt x="130" y="25"/>
                      <a:pt x="130" y="25"/>
                      <a:pt x="130" y="25"/>
                    </a:cubicBezTo>
                    <a:cubicBezTo>
                      <a:pt x="130" y="24"/>
                      <a:pt x="129" y="24"/>
                      <a:pt x="129" y="24"/>
                    </a:cubicBezTo>
                    <a:moveTo>
                      <a:pt x="128" y="24"/>
                    </a:moveTo>
                    <a:cubicBezTo>
                      <a:pt x="128" y="24"/>
                      <a:pt x="128" y="24"/>
                      <a:pt x="128" y="24"/>
                    </a:cubicBezTo>
                    <a:cubicBezTo>
                      <a:pt x="128" y="24"/>
                      <a:pt x="129" y="24"/>
                      <a:pt x="129" y="24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29" y="24"/>
                      <a:pt x="128" y="24"/>
                      <a:pt x="128" y="24"/>
                    </a:cubicBezTo>
                    <a:moveTo>
                      <a:pt x="116" y="22"/>
                    </a:moveTo>
                    <a:cubicBezTo>
                      <a:pt x="115" y="24"/>
                      <a:pt x="114" y="26"/>
                      <a:pt x="113" y="27"/>
                    </a:cubicBezTo>
                    <a:cubicBezTo>
                      <a:pt x="115" y="28"/>
                      <a:pt x="116" y="29"/>
                      <a:pt x="118" y="30"/>
                    </a:cubicBezTo>
                    <a:cubicBezTo>
                      <a:pt x="119" y="29"/>
                      <a:pt x="120" y="27"/>
                      <a:pt x="121" y="25"/>
                    </a:cubicBezTo>
                    <a:cubicBezTo>
                      <a:pt x="119" y="24"/>
                      <a:pt x="118" y="23"/>
                      <a:pt x="116" y="22"/>
                    </a:cubicBezTo>
                    <a:moveTo>
                      <a:pt x="116" y="22"/>
                    </a:moveTo>
                    <a:cubicBezTo>
                      <a:pt x="115" y="24"/>
                      <a:pt x="115" y="25"/>
                      <a:pt x="114" y="26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22"/>
                      <a:pt x="116" y="22"/>
                      <a:pt x="116" y="22"/>
                    </a:cubicBezTo>
                    <a:moveTo>
                      <a:pt x="138" y="20"/>
                    </a:moveTo>
                    <a:cubicBezTo>
                      <a:pt x="134" y="27"/>
                      <a:pt x="134" y="27"/>
                      <a:pt x="134" y="27"/>
                    </a:cubicBezTo>
                    <a:cubicBezTo>
                      <a:pt x="135" y="27"/>
                      <a:pt x="135" y="28"/>
                      <a:pt x="136" y="28"/>
                    </a:cubicBezTo>
                    <a:cubicBezTo>
                      <a:pt x="137" y="26"/>
                      <a:pt x="139" y="23"/>
                      <a:pt x="140" y="21"/>
                    </a:cubicBezTo>
                    <a:cubicBezTo>
                      <a:pt x="139" y="21"/>
                      <a:pt x="139" y="20"/>
                      <a:pt x="138" y="20"/>
                    </a:cubicBezTo>
                    <a:cubicBezTo>
                      <a:pt x="138" y="21"/>
                      <a:pt x="137" y="22"/>
                      <a:pt x="137" y="22"/>
                    </a:cubicBezTo>
                    <a:cubicBezTo>
                      <a:pt x="138" y="20"/>
                      <a:pt x="138" y="20"/>
                      <a:pt x="138" y="20"/>
                    </a:cubicBezTo>
                    <a:cubicBezTo>
                      <a:pt x="138" y="20"/>
                      <a:pt x="138" y="20"/>
                      <a:pt x="138" y="20"/>
                    </a:cubicBezTo>
                    <a:moveTo>
                      <a:pt x="137" y="19"/>
                    </a:moveTo>
                    <a:cubicBezTo>
                      <a:pt x="136" y="22"/>
                      <a:pt x="135" y="24"/>
                      <a:pt x="133" y="26"/>
                    </a:cubicBezTo>
                    <a:cubicBezTo>
                      <a:pt x="133" y="26"/>
                      <a:pt x="134" y="27"/>
                      <a:pt x="134" y="27"/>
                    </a:cubicBezTo>
                    <a:cubicBezTo>
                      <a:pt x="135" y="24"/>
                      <a:pt x="137" y="22"/>
                      <a:pt x="138" y="20"/>
                    </a:cubicBezTo>
                    <a:cubicBezTo>
                      <a:pt x="138" y="20"/>
                      <a:pt x="137" y="20"/>
                      <a:pt x="137" y="19"/>
                    </a:cubicBezTo>
                    <a:moveTo>
                      <a:pt x="139" y="19"/>
                    </a:moveTo>
                    <a:cubicBezTo>
                      <a:pt x="139" y="19"/>
                      <a:pt x="139" y="20"/>
                      <a:pt x="139" y="20"/>
                    </a:cubicBezTo>
                    <a:cubicBezTo>
                      <a:pt x="139" y="20"/>
                      <a:pt x="140" y="20"/>
                      <a:pt x="140" y="21"/>
                    </a:cubicBezTo>
                    <a:cubicBezTo>
                      <a:pt x="140" y="21"/>
                      <a:pt x="140" y="20"/>
                      <a:pt x="140" y="20"/>
                    </a:cubicBezTo>
                    <a:cubicBezTo>
                      <a:pt x="140" y="20"/>
                      <a:pt x="139" y="20"/>
                      <a:pt x="139" y="19"/>
                    </a:cubicBezTo>
                    <a:moveTo>
                      <a:pt x="118" y="19"/>
                    </a:moveTo>
                    <a:cubicBezTo>
                      <a:pt x="117" y="20"/>
                      <a:pt x="117" y="21"/>
                      <a:pt x="116" y="22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7" y="20"/>
                      <a:pt x="117" y="20"/>
                      <a:pt x="117" y="20"/>
                    </a:cubicBezTo>
                    <a:cubicBezTo>
                      <a:pt x="117" y="21"/>
                      <a:pt x="117" y="22"/>
                      <a:pt x="116" y="22"/>
                    </a:cubicBezTo>
                    <a:cubicBezTo>
                      <a:pt x="117" y="23"/>
                      <a:pt x="118" y="23"/>
                      <a:pt x="118" y="23"/>
                    </a:cubicBezTo>
                    <a:cubicBezTo>
                      <a:pt x="119" y="24"/>
                      <a:pt x="120" y="25"/>
                      <a:pt x="121" y="25"/>
                    </a:cubicBezTo>
                    <a:cubicBezTo>
                      <a:pt x="122" y="24"/>
                      <a:pt x="122" y="23"/>
                      <a:pt x="123" y="22"/>
                    </a:cubicBezTo>
                    <a:cubicBezTo>
                      <a:pt x="122" y="22"/>
                      <a:pt x="122" y="22"/>
                      <a:pt x="122" y="22"/>
                    </a:cubicBezTo>
                    <a:cubicBezTo>
                      <a:pt x="120" y="21"/>
                      <a:pt x="119" y="20"/>
                      <a:pt x="118" y="19"/>
                    </a:cubicBezTo>
                    <a:moveTo>
                      <a:pt x="139" y="19"/>
                    </a:moveTo>
                    <a:cubicBezTo>
                      <a:pt x="138" y="20"/>
                      <a:pt x="138" y="20"/>
                      <a:pt x="138" y="20"/>
                    </a:cubicBezTo>
                    <a:cubicBezTo>
                      <a:pt x="138" y="20"/>
                      <a:pt x="138" y="20"/>
                      <a:pt x="138" y="20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9"/>
                      <a:pt x="139" y="19"/>
                      <a:pt x="139" y="19"/>
                    </a:cubicBezTo>
                    <a:moveTo>
                      <a:pt x="137" y="19"/>
                    </a:moveTo>
                    <a:cubicBezTo>
                      <a:pt x="136" y="20"/>
                      <a:pt x="135" y="22"/>
                      <a:pt x="134" y="24"/>
                    </a:cubicBezTo>
                    <a:cubicBezTo>
                      <a:pt x="133" y="24"/>
                      <a:pt x="133" y="25"/>
                      <a:pt x="132" y="26"/>
                    </a:cubicBezTo>
                    <a:cubicBezTo>
                      <a:pt x="133" y="26"/>
                      <a:pt x="133" y="26"/>
                      <a:pt x="133" y="26"/>
                    </a:cubicBezTo>
                    <a:cubicBezTo>
                      <a:pt x="137" y="19"/>
                      <a:pt x="137" y="19"/>
                      <a:pt x="137" y="19"/>
                    </a:cubicBezTo>
                    <a:cubicBezTo>
                      <a:pt x="137" y="19"/>
                      <a:pt x="137" y="19"/>
                      <a:pt x="137" y="19"/>
                    </a:cubicBezTo>
                    <a:moveTo>
                      <a:pt x="118" y="19"/>
                    </a:moveTo>
                    <a:cubicBezTo>
                      <a:pt x="118" y="19"/>
                      <a:pt x="118" y="19"/>
                      <a:pt x="118" y="19"/>
                    </a:cubicBezTo>
                    <a:cubicBezTo>
                      <a:pt x="120" y="20"/>
                      <a:pt x="121" y="21"/>
                      <a:pt x="123" y="22"/>
                    </a:cubicBezTo>
                    <a:cubicBezTo>
                      <a:pt x="123" y="22"/>
                      <a:pt x="123" y="22"/>
                      <a:pt x="123" y="22"/>
                    </a:cubicBezTo>
                    <a:cubicBezTo>
                      <a:pt x="121" y="21"/>
                      <a:pt x="120" y="20"/>
                      <a:pt x="118" y="19"/>
                    </a:cubicBezTo>
                    <a:moveTo>
                      <a:pt x="138" y="19"/>
                    </a:moveTo>
                    <a:cubicBezTo>
                      <a:pt x="138" y="19"/>
                      <a:pt x="138" y="19"/>
                      <a:pt x="137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moveTo>
                      <a:pt x="137" y="18"/>
                    </a:moveTo>
                    <a:cubicBezTo>
                      <a:pt x="137" y="18"/>
                      <a:pt x="137" y="18"/>
                      <a:pt x="137" y="19"/>
                    </a:cubicBezTo>
                    <a:cubicBezTo>
                      <a:pt x="137" y="19"/>
                      <a:pt x="137" y="19"/>
                      <a:pt x="137" y="19"/>
                    </a:cubicBezTo>
                    <a:cubicBezTo>
                      <a:pt x="137" y="19"/>
                      <a:pt x="137" y="19"/>
                      <a:pt x="137" y="18"/>
                    </a:cubicBezTo>
                    <a:cubicBezTo>
                      <a:pt x="137" y="18"/>
                      <a:pt x="137" y="18"/>
                      <a:pt x="137" y="18"/>
                    </a:cubicBezTo>
                    <a:moveTo>
                      <a:pt x="135" y="18"/>
                    </a:moveTo>
                    <a:cubicBezTo>
                      <a:pt x="134" y="21"/>
                      <a:pt x="133" y="23"/>
                      <a:pt x="131" y="25"/>
                    </a:cubicBezTo>
                    <a:cubicBezTo>
                      <a:pt x="131" y="25"/>
                      <a:pt x="132" y="25"/>
                      <a:pt x="132" y="26"/>
                    </a:cubicBezTo>
                    <a:cubicBezTo>
                      <a:pt x="133" y="23"/>
                      <a:pt x="135" y="21"/>
                      <a:pt x="136" y="19"/>
                    </a:cubicBezTo>
                    <a:cubicBezTo>
                      <a:pt x="136" y="18"/>
                      <a:pt x="136" y="18"/>
                      <a:pt x="135" y="18"/>
                    </a:cubicBezTo>
                    <a:moveTo>
                      <a:pt x="135" y="18"/>
                    </a:moveTo>
                    <a:cubicBezTo>
                      <a:pt x="133" y="20"/>
                      <a:pt x="132" y="22"/>
                      <a:pt x="130" y="25"/>
                    </a:cubicBezTo>
                    <a:cubicBezTo>
                      <a:pt x="130" y="25"/>
                      <a:pt x="131" y="25"/>
                      <a:pt x="131" y="25"/>
                    </a:cubicBezTo>
                    <a:cubicBezTo>
                      <a:pt x="132" y="23"/>
                      <a:pt x="133" y="20"/>
                      <a:pt x="135" y="18"/>
                    </a:cubicBezTo>
                    <a:cubicBezTo>
                      <a:pt x="135" y="18"/>
                      <a:pt x="135" y="18"/>
                      <a:pt x="135" y="18"/>
                    </a:cubicBezTo>
                    <a:moveTo>
                      <a:pt x="136" y="18"/>
                    </a:move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cubicBezTo>
                      <a:pt x="136" y="18"/>
                      <a:pt x="136" y="18"/>
                      <a:pt x="136" y="18"/>
                    </a:cubicBezTo>
                    <a:moveTo>
                      <a:pt x="134" y="17"/>
                    </a:moveTo>
                    <a:cubicBezTo>
                      <a:pt x="132" y="20"/>
                      <a:pt x="131" y="22"/>
                      <a:pt x="129" y="24"/>
                    </a:cubicBezTo>
                    <a:cubicBezTo>
                      <a:pt x="130" y="24"/>
                      <a:pt x="130" y="24"/>
                      <a:pt x="130" y="24"/>
                    </a:cubicBezTo>
                    <a:cubicBezTo>
                      <a:pt x="131" y="22"/>
                      <a:pt x="133" y="20"/>
                      <a:pt x="134" y="17"/>
                    </a:cubicBezTo>
                    <a:cubicBezTo>
                      <a:pt x="134" y="17"/>
                      <a:pt x="134" y="17"/>
                      <a:pt x="134" y="17"/>
                    </a:cubicBezTo>
                    <a:moveTo>
                      <a:pt x="135" y="17"/>
                    </a:moveTo>
                    <a:cubicBezTo>
                      <a:pt x="135" y="17"/>
                      <a:pt x="135" y="17"/>
                      <a:pt x="135" y="17"/>
                    </a:cubicBezTo>
                    <a:cubicBezTo>
                      <a:pt x="135" y="17"/>
                      <a:pt x="135" y="17"/>
                      <a:pt x="135" y="18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35" y="17"/>
                      <a:pt x="135" y="17"/>
                      <a:pt x="135" y="17"/>
                    </a:cubicBezTo>
                    <a:moveTo>
                      <a:pt x="134" y="17"/>
                    </a:moveTo>
                    <a:cubicBezTo>
                      <a:pt x="134" y="17"/>
                      <a:pt x="134" y="17"/>
                      <a:pt x="134" y="17"/>
                    </a:cubicBezTo>
                    <a:cubicBezTo>
                      <a:pt x="134" y="17"/>
                      <a:pt x="134" y="17"/>
                      <a:pt x="134" y="17"/>
                    </a:cubicBezTo>
                    <a:cubicBezTo>
                      <a:pt x="134" y="17"/>
                      <a:pt x="134" y="17"/>
                      <a:pt x="135" y="17"/>
                    </a:cubicBezTo>
                    <a:cubicBezTo>
                      <a:pt x="134" y="17"/>
                      <a:pt x="134" y="17"/>
                      <a:pt x="134" y="17"/>
                    </a:cubicBezTo>
                    <a:moveTo>
                      <a:pt x="133" y="16"/>
                    </a:moveTo>
                    <a:cubicBezTo>
                      <a:pt x="131" y="19"/>
                      <a:pt x="130" y="21"/>
                      <a:pt x="128" y="23"/>
                    </a:cubicBezTo>
                    <a:cubicBezTo>
                      <a:pt x="129" y="24"/>
                      <a:pt x="129" y="24"/>
                      <a:pt x="129" y="24"/>
                    </a:cubicBezTo>
                    <a:cubicBezTo>
                      <a:pt x="130" y="22"/>
                      <a:pt x="132" y="20"/>
                      <a:pt x="133" y="17"/>
                    </a:cubicBezTo>
                    <a:cubicBezTo>
                      <a:pt x="133" y="17"/>
                      <a:pt x="133" y="17"/>
                      <a:pt x="133" y="16"/>
                    </a:cubicBezTo>
                    <a:moveTo>
                      <a:pt x="133" y="16"/>
                    </a:moveTo>
                    <a:cubicBezTo>
                      <a:pt x="133" y="16"/>
                      <a:pt x="133" y="16"/>
                      <a:pt x="133" y="16"/>
                    </a:cubicBezTo>
                    <a:cubicBezTo>
                      <a:pt x="133" y="16"/>
                      <a:pt x="133" y="16"/>
                      <a:pt x="133" y="16"/>
                    </a:cubicBezTo>
                    <a:cubicBezTo>
                      <a:pt x="133" y="16"/>
                      <a:pt x="133" y="16"/>
                      <a:pt x="134" y="16"/>
                    </a:cubicBezTo>
                    <a:cubicBezTo>
                      <a:pt x="133" y="16"/>
                      <a:pt x="133" y="16"/>
                      <a:pt x="133" y="16"/>
                    </a:cubicBezTo>
                    <a:moveTo>
                      <a:pt x="125" y="11"/>
                    </a:moveTo>
                    <a:cubicBezTo>
                      <a:pt x="126" y="12"/>
                      <a:pt x="127" y="12"/>
                      <a:pt x="128" y="13"/>
                    </a:cubicBezTo>
                    <a:cubicBezTo>
                      <a:pt x="128" y="13"/>
                      <a:pt x="128" y="13"/>
                      <a:pt x="128" y="13"/>
                    </a:cubicBezTo>
                    <a:cubicBezTo>
                      <a:pt x="127" y="12"/>
                      <a:pt x="126" y="12"/>
                      <a:pt x="125" y="11"/>
                    </a:cubicBezTo>
                    <a:moveTo>
                      <a:pt x="123" y="11"/>
                    </a:moveTo>
                    <a:cubicBezTo>
                      <a:pt x="121" y="13"/>
                      <a:pt x="120" y="16"/>
                      <a:pt x="119" y="18"/>
                    </a:cubicBezTo>
                    <a:cubicBezTo>
                      <a:pt x="120" y="19"/>
                      <a:pt x="122" y="20"/>
                      <a:pt x="124" y="21"/>
                    </a:cubicBezTo>
                    <a:cubicBezTo>
                      <a:pt x="125" y="19"/>
                      <a:pt x="127" y="16"/>
                      <a:pt x="128" y="14"/>
                    </a:cubicBezTo>
                    <a:cubicBezTo>
                      <a:pt x="126" y="13"/>
                      <a:pt x="125" y="12"/>
                      <a:pt x="123" y="11"/>
                    </a:cubicBezTo>
                    <a:moveTo>
                      <a:pt x="123" y="10"/>
                    </a:moveTo>
                    <a:cubicBezTo>
                      <a:pt x="123" y="10"/>
                      <a:pt x="123" y="10"/>
                      <a:pt x="123" y="10"/>
                    </a:cubicBezTo>
                    <a:cubicBezTo>
                      <a:pt x="124" y="10"/>
                      <a:pt x="124" y="11"/>
                      <a:pt x="125" y="11"/>
                    </a:cubicBezTo>
                    <a:cubicBezTo>
                      <a:pt x="124" y="11"/>
                      <a:pt x="124" y="10"/>
                      <a:pt x="123" y="10"/>
                    </a:cubicBezTo>
                    <a:moveTo>
                      <a:pt x="144" y="10"/>
                    </a:moveTo>
                    <a:cubicBezTo>
                      <a:pt x="143" y="13"/>
                      <a:pt x="141" y="16"/>
                      <a:pt x="139" y="19"/>
                    </a:cubicBezTo>
                    <a:cubicBezTo>
                      <a:pt x="139" y="20"/>
                      <a:pt x="140" y="20"/>
                      <a:pt x="141" y="20"/>
                    </a:cubicBezTo>
                    <a:cubicBezTo>
                      <a:pt x="142" y="18"/>
                      <a:pt x="144" y="15"/>
                      <a:pt x="145" y="13"/>
                    </a:cubicBezTo>
                    <a:cubicBezTo>
                      <a:pt x="145" y="12"/>
                      <a:pt x="146" y="11"/>
                      <a:pt x="146" y="11"/>
                    </a:cubicBezTo>
                    <a:cubicBezTo>
                      <a:pt x="146" y="11"/>
                      <a:pt x="145" y="10"/>
                      <a:pt x="144" y="10"/>
                    </a:cubicBezTo>
                    <a:moveTo>
                      <a:pt x="144" y="10"/>
                    </a:move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44" y="10"/>
                      <a:pt x="144" y="10"/>
                      <a:pt x="144" y="10"/>
                    </a:cubicBezTo>
                    <a:cubicBezTo>
                      <a:pt x="144" y="10"/>
                      <a:pt x="144" y="10"/>
                      <a:pt x="144" y="10"/>
                    </a:cubicBezTo>
                    <a:moveTo>
                      <a:pt x="143" y="9"/>
                    </a:moveTo>
                    <a:cubicBezTo>
                      <a:pt x="141" y="12"/>
                      <a:pt x="140" y="15"/>
                      <a:pt x="138" y="19"/>
                    </a:cubicBezTo>
                    <a:cubicBezTo>
                      <a:pt x="138" y="19"/>
                      <a:pt x="138" y="19"/>
                      <a:pt x="138" y="19"/>
                    </a:cubicBezTo>
                    <a:cubicBezTo>
                      <a:pt x="140" y="16"/>
                      <a:pt x="142" y="13"/>
                      <a:pt x="144" y="9"/>
                    </a:cubicBezTo>
                    <a:cubicBezTo>
                      <a:pt x="144" y="9"/>
                      <a:pt x="143" y="9"/>
                      <a:pt x="143" y="9"/>
                    </a:cubicBezTo>
                    <a:moveTo>
                      <a:pt x="142" y="9"/>
                    </a:moveTo>
                    <a:cubicBezTo>
                      <a:pt x="141" y="12"/>
                      <a:pt x="139" y="15"/>
                      <a:pt x="137" y="18"/>
                    </a:cubicBezTo>
                    <a:cubicBezTo>
                      <a:pt x="137" y="18"/>
                      <a:pt x="137" y="18"/>
                      <a:pt x="137" y="18"/>
                    </a:cubicBezTo>
                    <a:cubicBezTo>
                      <a:pt x="139" y="15"/>
                      <a:pt x="141" y="12"/>
                      <a:pt x="143" y="9"/>
                    </a:cubicBezTo>
                    <a:cubicBezTo>
                      <a:pt x="143" y="9"/>
                      <a:pt x="143" y="9"/>
                      <a:pt x="143" y="9"/>
                    </a:cubicBezTo>
                    <a:cubicBezTo>
                      <a:pt x="142" y="10"/>
                      <a:pt x="141" y="12"/>
                      <a:pt x="140" y="14"/>
                    </a:cubicBezTo>
                    <a:cubicBezTo>
                      <a:pt x="143" y="9"/>
                      <a:pt x="143" y="9"/>
                      <a:pt x="143" y="9"/>
                    </a:cubicBezTo>
                    <a:cubicBezTo>
                      <a:pt x="143" y="9"/>
                      <a:pt x="142" y="9"/>
                      <a:pt x="142" y="9"/>
                    </a:cubicBezTo>
                    <a:moveTo>
                      <a:pt x="141" y="8"/>
                    </a:moveTo>
                    <a:cubicBezTo>
                      <a:pt x="140" y="10"/>
                      <a:pt x="139" y="12"/>
                      <a:pt x="137" y="15"/>
                    </a:cubicBezTo>
                    <a:cubicBezTo>
                      <a:pt x="137" y="16"/>
                      <a:pt x="136" y="17"/>
                      <a:pt x="136" y="17"/>
                    </a:cubicBezTo>
                    <a:cubicBezTo>
                      <a:pt x="136" y="18"/>
                      <a:pt x="136" y="18"/>
                      <a:pt x="137" y="18"/>
                    </a:cubicBezTo>
                    <a:cubicBezTo>
                      <a:pt x="138" y="15"/>
                      <a:pt x="140" y="12"/>
                      <a:pt x="142" y="8"/>
                    </a:cubicBezTo>
                    <a:cubicBezTo>
                      <a:pt x="142" y="8"/>
                      <a:pt x="142" y="8"/>
                      <a:pt x="141" y="8"/>
                    </a:cubicBezTo>
                    <a:moveTo>
                      <a:pt x="141" y="8"/>
                    </a:moveTo>
                    <a:cubicBezTo>
                      <a:pt x="139" y="11"/>
                      <a:pt x="137" y="14"/>
                      <a:pt x="135" y="17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37" y="14"/>
                      <a:pt x="139" y="11"/>
                      <a:pt x="141" y="8"/>
                    </a:cubicBezTo>
                    <a:cubicBezTo>
                      <a:pt x="141" y="8"/>
                      <a:pt x="141" y="8"/>
                      <a:pt x="141" y="8"/>
                    </a:cubicBezTo>
                    <a:moveTo>
                      <a:pt x="140" y="7"/>
                    </a:moveTo>
                    <a:cubicBezTo>
                      <a:pt x="139" y="9"/>
                      <a:pt x="138" y="10"/>
                      <a:pt x="137" y="12"/>
                    </a:cubicBezTo>
                    <a:cubicBezTo>
                      <a:pt x="136" y="13"/>
                      <a:pt x="135" y="15"/>
                      <a:pt x="134" y="16"/>
                    </a:cubicBezTo>
                    <a:cubicBezTo>
                      <a:pt x="134" y="17"/>
                      <a:pt x="134" y="17"/>
                      <a:pt x="135" y="17"/>
                    </a:cubicBezTo>
                    <a:cubicBezTo>
                      <a:pt x="137" y="13"/>
                      <a:pt x="139" y="10"/>
                      <a:pt x="140" y="7"/>
                    </a:cubicBezTo>
                    <a:cubicBezTo>
                      <a:pt x="140" y="7"/>
                      <a:pt x="140" y="7"/>
                      <a:pt x="140" y="7"/>
                    </a:cubicBezTo>
                    <a:moveTo>
                      <a:pt x="139" y="6"/>
                    </a:moveTo>
                    <a:cubicBezTo>
                      <a:pt x="138" y="7"/>
                      <a:pt x="138" y="8"/>
                      <a:pt x="137" y="8"/>
                    </a:cubicBezTo>
                    <a:cubicBezTo>
                      <a:pt x="137" y="9"/>
                      <a:pt x="137" y="9"/>
                      <a:pt x="136" y="10"/>
                    </a:cubicBezTo>
                    <a:cubicBezTo>
                      <a:pt x="136" y="10"/>
                      <a:pt x="136" y="10"/>
                      <a:pt x="136" y="10"/>
                    </a:cubicBezTo>
                    <a:cubicBezTo>
                      <a:pt x="135" y="12"/>
                      <a:pt x="134" y="14"/>
                      <a:pt x="133" y="16"/>
                    </a:cubicBezTo>
                    <a:cubicBezTo>
                      <a:pt x="133" y="16"/>
                      <a:pt x="133" y="16"/>
                      <a:pt x="134" y="16"/>
                    </a:cubicBezTo>
                    <a:cubicBezTo>
                      <a:pt x="135" y="13"/>
                      <a:pt x="137" y="10"/>
                      <a:pt x="139" y="7"/>
                    </a:cubicBezTo>
                    <a:cubicBezTo>
                      <a:pt x="139" y="7"/>
                      <a:pt x="139" y="6"/>
                      <a:pt x="139" y="6"/>
                    </a:cubicBezTo>
                    <a:moveTo>
                      <a:pt x="129" y="1"/>
                    </a:moveTo>
                    <a:cubicBezTo>
                      <a:pt x="127" y="4"/>
                      <a:pt x="125" y="7"/>
                      <a:pt x="123" y="10"/>
                    </a:cubicBezTo>
                    <a:cubicBezTo>
                      <a:pt x="125" y="11"/>
                      <a:pt x="127" y="12"/>
                      <a:pt x="128" y="13"/>
                    </a:cubicBezTo>
                    <a:cubicBezTo>
                      <a:pt x="130" y="10"/>
                      <a:pt x="132" y="7"/>
                      <a:pt x="134" y="4"/>
                    </a:cubicBezTo>
                    <a:cubicBezTo>
                      <a:pt x="132" y="3"/>
                      <a:pt x="131" y="2"/>
                      <a:pt x="129" y="1"/>
                    </a:cubicBezTo>
                    <a:moveTo>
                      <a:pt x="148" y="0"/>
                    </a:moveTo>
                    <a:cubicBezTo>
                      <a:pt x="147" y="2"/>
                      <a:pt x="147" y="3"/>
                      <a:pt x="146" y="4"/>
                    </a:cubicBezTo>
                    <a:cubicBezTo>
                      <a:pt x="146" y="4"/>
                      <a:pt x="146" y="4"/>
                      <a:pt x="146" y="4"/>
                    </a:cubicBezTo>
                    <a:cubicBezTo>
                      <a:pt x="147" y="3"/>
                      <a:pt x="147" y="2"/>
                      <a:pt x="148" y="1"/>
                    </a:cubicBezTo>
                    <a:cubicBezTo>
                      <a:pt x="148" y="1"/>
                      <a:pt x="148" y="1"/>
                      <a:pt x="148" y="0"/>
                    </a:cubicBezTo>
                    <a:moveTo>
                      <a:pt x="147" y="0"/>
                    </a:moveTo>
                    <a:cubicBezTo>
                      <a:pt x="147" y="1"/>
                      <a:pt x="146" y="2"/>
                      <a:pt x="145" y="3"/>
                    </a:cubicBezTo>
                    <a:cubicBezTo>
                      <a:pt x="145" y="3"/>
                      <a:pt x="145" y="3"/>
                      <a:pt x="145" y="3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147" y="0"/>
                      <a:pt x="147" y="0"/>
                      <a:pt x="14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0" name="Freeform 10086"/>
              <p:cNvSpPr>
                <a:spLocks/>
              </p:cNvSpPr>
              <p:nvPr/>
            </p:nvSpPr>
            <p:spPr bwMode="auto">
              <a:xfrm>
                <a:off x="-134" y="3618"/>
                <a:ext cx="4" cy="5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1 h 2"/>
                  <a:gd name="T8" fmla="*/ 1 w 2"/>
                  <a:gd name="T9" fmla="*/ 1 h 2"/>
                  <a:gd name="T10" fmla="*/ 0 w 2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1" name="Freeform 10087"/>
              <p:cNvSpPr>
                <a:spLocks noEditPoints="1"/>
              </p:cNvSpPr>
              <p:nvPr/>
            </p:nvSpPr>
            <p:spPr bwMode="auto">
              <a:xfrm>
                <a:off x="-148" y="3540"/>
                <a:ext cx="42" cy="47"/>
              </a:xfrm>
              <a:custGeom>
                <a:avLst/>
                <a:gdLst>
                  <a:gd name="T0" fmla="*/ 14 w 18"/>
                  <a:gd name="T1" fmla="*/ 18 h 20"/>
                  <a:gd name="T2" fmla="*/ 17 w 18"/>
                  <a:gd name="T3" fmla="*/ 20 h 20"/>
                  <a:gd name="T4" fmla="*/ 15 w 18"/>
                  <a:gd name="T5" fmla="*/ 18 h 20"/>
                  <a:gd name="T6" fmla="*/ 13 w 18"/>
                  <a:gd name="T7" fmla="*/ 18 h 20"/>
                  <a:gd name="T8" fmla="*/ 14 w 18"/>
                  <a:gd name="T9" fmla="*/ 17 h 20"/>
                  <a:gd name="T10" fmla="*/ 13 w 18"/>
                  <a:gd name="T11" fmla="*/ 17 h 20"/>
                  <a:gd name="T12" fmla="*/ 13 w 18"/>
                  <a:gd name="T13" fmla="*/ 17 h 20"/>
                  <a:gd name="T14" fmla="*/ 13 w 18"/>
                  <a:gd name="T15" fmla="*/ 17 h 20"/>
                  <a:gd name="T16" fmla="*/ 12 w 18"/>
                  <a:gd name="T17" fmla="*/ 17 h 20"/>
                  <a:gd name="T18" fmla="*/ 13 w 18"/>
                  <a:gd name="T19" fmla="*/ 17 h 20"/>
                  <a:gd name="T20" fmla="*/ 12 w 18"/>
                  <a:gd name="T21" fmla="*/ 16 h 20"/>
                  <a:gd name="T22" fmla="*/ 12 w 18"/>
                  <a:gd name="T23" fmla="*/ 16 h 20"/>
                  <a:gd name="T24" fmla="*/ 12 w 18"/>
                  <a:gd name="T25" fmla="*/ 16 h 20"/>
                  <a:gd name="T26" fmla="*/ 10 w 18"/>
                  <a:gd name="T27" fmla="*/ 15 h 20"/>
                  <a:gd name="T28" fmla="*/ 11 w 18"/>
                  <a:gd name="T29" fmla="*/ 16 h 20"/>
                  <a:gd name="T30" fmla="*/ 10 w 18"/>
                  <a:gd name="T31" fmla="*/ 15 h 20"/>
                  <a:gd name="T32" fmla="*/ 1 w 18"/>
                  <a:gd name="T33" fmla="*/ 10 h 20"/>
                  <a:gd name="T34" fmla="*/ 5 w 18"/>
                  <a:gd name="T35" fmla="*/ 12 h 20"/>
                  <a:gd name="T36" fmla="*/ 1 w 18"/>
                  <a:gd name="T37" fmla="*/ 9 h 20"/>
                  <a:gd name="T38" fmla="*/ 1 w 18"/>
                  <a:gd name="T39" fmla="*/ 10 h 20"/>
                  <a:gd name="T40" fmla="*/ 1 w 18"/>
                  <a:gd name="T41" fmla="*/ 9 h 20"/>
                  <a:gd name="T42" fmla="*/ 18 w 18"/>
                  <a:gd name="T43" fmla="*/ 8 h 20"/>
                  <a:gd name="T44" fmla="*/ 18 w 18"/>
                  <a:gd name="T45" fmla="*/ 8 h 20"/>
                  <a:gd name="T46" fmla="*/ 17 w 18"/>
                  <a:gd name="T47" fmla="*/ 7 h 20"/>
                  <a:gd name="T48" fmla="*/ 17 w 18"/>
                  <a:gd name="T49" fmla="*/ 7 h 20"/>
                  <a:gd name="T50" fmla="*/ 15 w 18"/>
                  <a:gd name="T51" fmla="*/ 6 h 20"/>
                  <a:gd name="T52" fmla="*/ 16 w 18"/>
                  <a:gd name="T53" fmla="*/ 7 h 20"/>
                  <a:gd name="T54" fmla="*/ 15 w 18"/>
                  <a:gd name="T55" fmla="*/ 6 h 20"/>
                  <a:gd name="T56" fmla="*/ 6 w 18"/>
                  <a:gd name="T57" fmla="*/ 1 h 20"/>
                  <a:gd name="T58" fmla="*/ 10 w 18"/>
                  <a:gd name="T59" fmla="*/ 3 h 20"/>
                  <a:gd name="T60" fmla="*/ 6 w 18"/>
                  <a:gd name="T61" fmla="*/ 0 h 20"/>
                  <a:gd name="T62" fmla="*/ 6 w 18"/>
                  <a:gd name="T63" fmla="*/ 1 h 20"/>
                  <a:gd name="T64" fmla="*/ 6 w 18"/>
                  <a:gd name="T65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8" h="20">
                    <a:moveTo>
                      <a:pt x="15" y="18"/>
                    </a:moveTo>
                    <a:cubicBezTo>
                      <a:pt x="15" y="18"/>
                      <a:pt x="14" y="18"/>
                      <a:pt x="14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6" y="19"/>
                      <a:pt x="17" y="19"/>
                      <a:pt x="17" y="20"/>
                    </a:cubicBezTo>
                    <a:cubicBezTo>
                      <a:pt x="17" y="20"/>
                      <a:pt x="17" y="19"/>
                      <a:pt x="17" y="19"/>
                    </a:cubicBezTo>
                    <a:cubicBezTo>
                      <a:pt x="16" y="19"/>
                      <a:pt x="16" y="18"/>
                      <a:pt x="15" y="18"/>
                    </a:cubicBezTo>
                    <a:moveTo>
                      <a:pt x="14" y="17"/>
                    </a:moveTo>
                    <a:cubicBezTo>
                      <a:pt x="14" y="17"/>
                      <a:pt x="14" y="17"/>
                      <a:pt x="13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4" y="17"/>
                      <a:pt x="14" y="17"/>
                    </a:cubicBezTo>
                    <a:cubicBezTo>
                      <a:pt x="14" y="17"/>
                      <a:pt x="14" y="17"/>
                      <a:pt x="14" y="17"/>
                    </a:cubicBezTo>
                    <a:moveTo>
                      <a:pt x="13" y="17"/>
                    </a:move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moveTo>
                      <a:pt x="13" y="16"/>
                    </a:moveTo>
                    <a:cubicBezTo>
                      <a:pt x="12" y="16"/>
                      <a:pt x="12" y="17"/>
                      <a:pt x="12" y="17"/>
                    </a:cubicBezTo>
                    <a:cubicBezTo>
                      <a:pt x="12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6"/>
                      <a:pt x="13" y="16"/>
                    </a:cubicBezTo>
                    <a:moveTo>
                      <a:pt x="12" y="16"/>
                    </a:moveTo>
                    <a:cubicBezTo>
                      <a:pt x="12" y="16"/>
                      <a:pt x="12" y="16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moveTo>
                      <a:pt x="10" y="15"/>
                    </a:moveTo>
                    <a:cubicBezTo>
                      <a:pt x="10" y="15"/>
                      <a:pt x="10" y="15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5"/>
                    </a:cubicBezTo>
                    <a:cubicBezTo>
                      <a:pt x="11" y="15"/>
                      <a:pt x="10" y="15"/>
                      <a:pt x="10" y="15"/>
                    </a:cubicBezTo>
                    <a:moveTo>
                      <a:pt x="1" y="9"/>
                    </a:moveTo>
                    <a:cubicBezTo>
                      <a:pt x="1" y="9"/>
                      <a:pt x="1" y="10"/>
                      <a:pt x="1" y="10"/>
                    </a:cubicBezTo>
                    <a:cubicBezTo>
                      <a:pt x="2" y="11"/>
                      <a:pt x="4" y="11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4" y="11"/>
                      <a:pt x="3" y="10"/>
                      <a:pt x="1" y="9"/>
                    </a:cubicBezTo>
                    <a:moveTo>
                      <a:pt x="1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moveTo>
                      <a:pt x="18" y="8"/>
                    </a:move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moveTo>
                      <a:pt x="17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6"/>
                      <a:pt x="15" y="6"/>
                      <a:pt x="15" y="6"/>
                    </a:cubicBezTo>
                    <a:moveTo>
                      <a:pt x="6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8" y="2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6" y="1"/>
                      <a:pt x="6" y="1"/>
                      <a:pt x="6" y="1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2" name="Freeform 10088"/>
              <p:cNvSpPr>
                <a:spLocks noEditPoints="1"/>
              </p:cNvSpPr>
              <p:nvPr/>
            </p:nvSpPr>
            <p:spPr bwMode="auto">
              <a:xfrm>
                <a:off x="-130" y="3528"/>
                <a:ext cx="12" cy="7"/>
              </a:xfrm>
              <a:custGeom>
                <a:avLst/>
                <a:gdLst>
                  <a:gd name="T0" fmla="*/ 1 w 5"/>
                  <a:gd name="T1" fmla="*/ 1 h 3"/>
                  <a:gd name="T2" fmla="*/ 1 w 5"/>
                  <a:gd name="T3" fmla="*/ 1 h 3"/>
                  <a:gd name="T4" fmla="*/ 5 w 5"/>
                  <a:gd name="T5" fmla="*/ 3 h 3"/>
                  <a:gd name="T6" fmla="*/ 5 w 5"/>
                  <a:gd name="T7" fmla="*/ 3 h 3"/>
                  <a:gd name="T8" fmla="*/ 1 w 5"/>
                  <a:gd name="T9" fmla="*/ 1 h 3"/>
                  <a:gd name="T10" fmla="*/ 1 w 5"/>
                  <a:gd name="T11" fmla="*/ 0 h 3"/>
                  <a:gd name="T12" fmla="*/ 0 w 5"/>
                  <a:gd name="T13" fmla="*/ 1 h 3"/>
                  <a:gd name="T14" fmla="*/ 1 w 5"/>
                  <a:gd name="T15" fmla="*/ 1 h 3"/>
                  <a:gd name="T16" fmla="*/ 1 w 5"/>
                  <a:gd name="T17" fmla="*/ 1 h 3"/>
                  <a:gd name="T18" fmla="*/ 1 w 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3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3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3" name="Freeform 10089"/>
              <p:cNvSpPr>
                <a:spLocks noEditPoints="1"/>
              </p:cNvSpPr>
              <p:nvPr/>
            </p:nvSpPr>
            <p:spPr bwMode="auto">
              <a:xfrm>
                <a:off x="-127" y="3528"/>
                <a:ext cx="40" cy="24"/>
              </a:xfrm>
              <a:custGeom>
                <a:avLst/>
                <a:gdLst>
                  <a:gd name="T0" fmla="*/ 14 w 17"/>
                  <a:gd name="T1" fmla="*/ 8 h 10"/>
                  <a:gd name="T2" fmla="*/ 14 w 17"/>
                  <a:gd name="T3" fmla="*/ 8 h 10"/>
                  <a:gd name="T4" fmla="*/ 17 w 17"/>
                  <a:gd name="T5" fmla="*/ 10 h 10"/>
                  <a:gd name="T6" fmla="*/ 17 w 17"/>
                  <a:gd name="T7" fmla="*/ 10 h 10"/>
                  <a:gd name="T8" fmla="*/ 14 w 17"/>
                  <a:gd name="T9" fmla="*/ 8 h 10"/>
                  <a:gd name="T10" fmla="*/ 13 w 17"/>
                  <a:gd name="T11" fmla="*/ 8 h 10"/>
                  <a:gd name="T12" fmla="*/ 13 w 17"/>
                  <a:gd name="T13" fmla="*/ 8 h 10"/>
                  <a:gd name="T14" fmla="*/ 14 w 17"/>
                  <a:gd name="T15" fmla="*/ 8 h 10"/>
                  <a:gd name="T16" fmla="*/ 14 w 17"/>
                  <a:gd name="T17" fmla="*/ 8 h 10"/>
                  <a:gd name="T18" fmla="*/ 13 w 17"/>
                  <a:gd name="T19" fmla="*/ 8 h 10"/>
                  <a:gd name="T20" fmla="*/ 12 w 17"/>
                  <a:gd name="T21" fmla="*/ 7 h 10"/>
                  <a:gd name="T22" fmla="*/ 12 w 17"/>
                  <a:gd name="T23" fmla="*/ 7 h 10"/>
                  <a:gd name="T24" fmla="*/ 13 w 17"/>
                  <a:gd name="T25" fmla="*/ 7 h 10"/>
                  <a:gd name="T26" fmla="*/ 13 w 17"/>
                  <a:gd name="T27" fmla="*/ 7 h 10"/>
                  <a:gd name="T28" fmla="*/ 12 w 17"/>
                  <a:gd name="T29" fmla="*/ 7 h 10"/>
                  <a:gd name="T30" fmla="*/ 11 w 17"/>
                  <a:gd name="T31" fmla="*/ 6 h 10"/>
                  <a:gd name="T32" fmla="*/ 11 w 17"/>
                  <a:gd name="T33" fmla="*/ 7 h 10"/>
                  <a:gd name="T34" fmla="*/ 12 w 17"/>
                  <a:gd name="T35" fmla="*/ 7 h 10"/>
                  <a:gd name="T36" fmla="*/ 12 w 17"/>
                  <a:gd name="T37" fmla="*/ 7 h 10"/>
                  <a:gd name="T38" fmla="*/ 11 w 17"/>
                  <a:gd name="T39" fmla="*/ 6 h 10"/>
                  <a:gd name="T40" fmla="*/ 9 w 17"/>
                  <a:gd name="T41" fmla="*/ 5 h 10"/>
                  <a:gd name="T42" fmla="*/ 9 w 17"/>
                  <a:gd name="T43" fmla="*/ 5 h 10"/>
                  <a:gd name="T44" fmla="*/ 11 w 17"/>
                  <a:gd name="T45" fmla="*/ 6 h 10"/>
                  <a:gd name="T46" fmla="*/ 11 w 17"/>
                  <a:gd name="T47" fmla="*/ 6 h 10"/>
                  <a:gd name="T48" fmla="*/ 9 w 17"/>
                  <a:gd name="T49" fmla="*/ 5 h 10"/>
                  <a:gd name="T50" fmla="*/ 0 w 17"/>
                  <a:gd name="T51" fmla="*/ 0 h 10"/>
                  <a:gd name="T52" fmla="*/ 0 w 17"/>
                  <a:gd name="T53" fmla="*/ 0 h 10"/>
                  <a:gd name="T54" fmla="*/ 2 w 17"/>
                  <a:gd name="T55" fmla="*/ 1 h 10"/>
                  <a:gd name="T56" fmla="*/ 5 w 17"/>
                  <a:gd name="T57" fmla="*/ 3 h 10"/>
                  <a:gd name="T58" fmla="*/ 5 w 17"/>
                  <a:gd name="T59" fmla="*/ 3 h 10"/>
                  <a:gd name="T60" fmla="*/ 0 w 17"/>
                  <a:gd name="T61" fmla="*/ 0 h 10"/>
                  <a:gd name="T62" fmla="*/ 0 w 17"/>
                  <a:gd name="T63" fmla="*/ 0 h 10"/>
                  <a:gd name="T64" fmla="*/ 0 w 17"/>
                  <a:gd name="T65" fmla="*/ 0 h 10"/>
                  <a:gd name="T66" fmla="*/ 0 w 17"/>
                  <a:gd name="T67" fmla="*/ 0 h 10"/>
                  <a:gd name="T68" fmla="*/ 0 w 17"/>
                  <a:gd name="T69" fmla="*/ 0 h 10"/>
                  <a:gd name="T70" fmla="*/ 0 w 17"/>
                  <a:gd name="T7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" h="10"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9"/>
                      <a:pt x="16" y="9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1" y="7"/>
                      <a:pt x="11" y="6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9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4" name="Freeform 10090"/>
              <p:cNvSpPr>
                <a:spLocks noEditPoints="1"/>
              </p:cNvSpPr>
              <p:nvPr/>
            </p:nvSpPr>
            <p:spPr bwMode="auto">
              <a:xfrm>
                <a:off x="-123" y="3514"/>
                <a:ext cx="45" cy="31"/>
              </a:xfrm>
              <a:custGeom>
                <a:avLst/>
                <a:gdLst>
                  <a:gd name="T0" fmla="*/ 14 w 19"/>
                  <a:gd name="T1" fmla="*/ 11 h 13"/>
                  <a:gd name="T2" fmla="*/ 17 w 19"/>
                  <a:gd name="T3" fmla="*/ 12 h 13"/>
                  <a:gd name="T4" fmla="*/ 14 w 19"/>
                  <a:gd name="T5" fmla="*/ 10 h 13"/>
                  <a:gd name="T6" fmla="*/ 14 w 19"/>
                  <a:gd name="T7" fmla="*/ 11 h 13"/>
                  <a:gd name="T8" fmla="*/ 14 w 19"/>
                  <a:gd name="T9" fmla="*/ 10 h 13"/>
                  <a:gd name="T10" fmla="*/ 12 w 19"/>
                  <a:gd name="T11" fmla="*/ 10 h 13"/>
                  <a:gd name="T12" fmla="*/ 13 w 19"/>
                  <a:gd name="T13" fmla="*/ 10 h 13"/>
                  <a:gd name="T14" fmla="*/ 11 w 19"/>
                  <a:gd name="T15" fmla="*/ 9 h 13"/>
                  <a:gd name="T16" fmla="*/ 12 w 19"/>
                  <a:gd name="T17" fmla="*/ 9 h 13"/>
                  <a:gd name="T18" fmla="*/ 11 w 19"/>
                  <a:gd name="T19" fmla="*/ 9 h 13"/>
                  <a:gd name="T20" fmla="*/ 15 w 19"/>
                  <a:gd name="T21" fmla="*/ 8 h 13"/>
                  <a:gd name="T22" fmla="*/ 19 w 19"/>
                  <a:gd name="T23" fmla="*/ 10 h 13"/>
                  <a:gd name="T24" fmla="*/ 9 w 19"/>
                  <a:gd name="T25" fmla="*/ 8 h 13"/>
                  <a:gd name="T26" fmla="*/ 11 w 19"/>
                  <a:gd name="T27" fmla="*/ 9 h 13"/>
                  <a:gd name="T28" fmla="*/ 9 w 19"/>
                  <a:gd name="T29" fmla="*/ 8 h 13"/>
                  <a:gd name="T30" fmla="*/ 15 w 19"/>
                  <a:gd name="T31" fmla="*/ 8 h 13"/>
                  <a:gd name="T32" fmla="*/ 15 w 19"/>
                  <a:gd name="T33" fmla="*/ 8 h 13"/>
                  <a:gd name="T34" fmla="*/ 14 w 19"/>
                  <a:gd name="T35" fmla="*/ 7 h 13"/>
                  <a:gd name="T36" fmla="*/ 14 w 19"/>
                  <a:gd name="T37" fmla="*/ 7 h 13"/>
                  <a:gd name="T38" fmla="*/ 14 w 19"/>
                  <a:gd name="T39" fmla="*/ 7 h 13"/>
                  <a:gd name="T40" fmla="*/ 13 w 19"/>
                  <a:gd name="T41" fmla="*/ 7 h 13"/>
                  <a:gd name="T42" fmla="*/ 13 w 19"/>
                  <a:gd name="T43" fmla="*/ 7 h 13"/>
                  <a:gd name="T44" fmla="*/ 11 w 19"/>
                  <a:gd name="T45" fmla="*/ 5 h 13"/>
                  <a:gd name="T46" fmla="*/ 13 w 19"/>
                  <a:gd name="T47" fmla="*/ 6 h 13"/>
                  <a:gd name="T48" fmla="*/ 11 w 19"/>
                  <a:gd name="T49" fmla="*/ 5 h 13"/>
                  <a:gd name="T50" fmla="*/ 0 w 19"/>
                  <a:gd name="T51" fmla="*/ 3 h 13"/>
                  <a:gd name="T52" fmla="*/ 5 w 19"/>
                  <a:gd name="T53" fmla="*/ 5 h 13"/>
                  <a:gd name="T54" fmla="*/ 0 w 19"/>
                  <a:gd name="T55" fmla="*/ 2 h 13"/>
                  <a:gd name="T56" fmla="*/ 0 w 19"/>
                  <a:gd name="T57" fmla="*/ 3 h 13"/>
                  <a:gd name="T58" fmla="*/ 0 w 19"/>
                  <a:gd name="T59" fmla="*/ 2 h 13"/>
                  <a:gd name="T60" fmla="*/ 2 w 19"/>
                  <a:gd name="T61" fmla="*/ 0 h 13"/>
                  <a:gd name="T62" fmla="*/ 6 w 19"/>
                  <a:gd name="T63" fmla="*/ 3 h 13"/>
                  <a:gd name="T64" fmla="*/ 2 w 19"/>
                  <a:gd name="T65" fmla="*/ 0 h 13"/>
                  <a:gd name="T66" fmla="*/ 2 w 19"/>
                  <a:gd name="T67" fmla="*/ 0 h 13"/>
                  <a:gd name="T68" fmla="*/ 2 w 19"/>
                  <a:gd name="T6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9" h="13">
                    <a:moveTo>
                      <a:pt x="14" y="11"/>
                    </a:move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1"/>
                      <a:pt x="16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5" y="11"/>
                      <a:pt x="14" y="11"/>
                    </a:cubicBezTo>
                    <a:moveTo>
                      <a:pt x="14" y="10"/>
                    </a:moveTo>
                    <a:cubicBezTo>
                      <a:pt x="14" y="10"/>
                      <a:pt x="13" y="10"/>
                      <a:pt x="13" y="10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1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7" y="9"/>
                      <a:pt x="18" y="10"/>
                    </a:cubicBezTo>
                    <a:cubicBezTo>
                      <a:pt x="18" y="10"/>
                      <a:pt x="19" y="10"/>
                      <a:pt x="19" y="10"/>
                    </a:cubicBezTo>
                    <a:cubicBezTo>
                      <a:pt x="18" y="9"/>
                      <a:pt x="16" y="9"/>
                      <a:pt x="15" y="8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0" y="8"/>
                      <a:pt x="10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0" y="8"/>
                      <a:pt x="10" y="8"/>
                      <a:pt x="9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4" y="7"/>
                    </a:move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6"/>
                      <a:pt x="11" y="5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2" y="4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5" name="Freeform 10091"/>
              <p:cNvSpPr>
                <a:spLocks noEditPoints="1"/>
              </p:cNvSpPr>
              <p:nvPr/>
            </p:nvSpPr>
            <p:spPr bwMode="auto">
              <a:xfrm>
                <a:off x="-113" y="3502"/>
                <a:ext cx="40" cy="26"/>
              </a:xfrm>
              <a:custGeom>
                <a:avLst/>
                <a:gdLst>
                  <a:gd name="T0" fmla="*/ 14 w 17"/>
                  <a:gd name="T1" fmla="*/ 9 h 11"/>
                  <a:gd name="T2" fmla="*/ 14 w 17"/>
                  <a:gd name="T3" fmla="*/ 9 h 11"/>
                  <a:gd name="T4" fmla="*/ 17 w 17"/>
                  <a:gd name="T5" fmla="*/ 11 h 11"/>
                  <a:gd name="T6" fmla="*/ 17 w 17"/>
                  <a:gd name="T7" fmla="*/ 11 h 11"/>
                  <a:gd name="T8" fmla="*/ 14 w 17"/>
                  <a:gd name="T9" fmla="*/ 9 h 11"/>
                  <a:gd name="T10" fmla="*/ 14 w 17"/>
                  <a:gd name="T11" fmla="*/ 9 h 11"/>
                  <a:gd name="T12" fmla="*/ 14 w 17"/>
                  <a:gd name="T13" fmla="*/ 9 h 11"/>
                  <a:gd name="T14" fmla="*/ 14 w 17"/>
                  <a:gd name="T15" fmla="*/ 9 h 11"/>
                  <a:gd name="T16" fmla="*/ 14 w 17"/>
                  <a:gd name="T17" fmla="*/ 9 h 11"/>
                  <a:gd name="T18" fmla="*/ 14 w 17"/>
                  <a:gd name="T19" fmla="*/ 9 h 11"/>
                  <a:gd name="T20" fmla="*/ 14 w 17"/>
                  <a:gd name="T21" fmla="*/ 9 h 11"/>
                  <a:gd name="T22" fmla="*/ 13 w 17"/>
                  <a:gd name="T23" fmla="*/ 9 h 11"/>
                  <a:gd name="T24" fmla="*/ 14 w 17"/>
                  <a:gd name="T25" fmla="*/ 9 h 11"/>
                  <a:gd name="T26" fmla="*/ 14 w 17"/>
                  <a:gd name="T27" fmla="*/ 9 h 11"/>
                  <a:gd name="T28" fmla="*/ 14 w 17"/>
                  <a:gd name="T29" fmla="*/ 9 h 11"/>
                  <a:gd name="T30" fmla="*/ 12 w 17"/>
                  <a:gd name="T31" fmla="*/ 8 h 11"/>
                  <a:gd name="T32" fmla="*/ 12 w 17"/>
                  <a:gd name="T33" fmla="*/ 8 h 11"/>
                  <a:gd name="T34" fmla="*/ 13 w 17"/>
                  <a:gd name="T35" fmla="*/ 9 h 11"/>
                  <a:gd name="T36" fmla="*/ 13 w 17"/>
                  <a:gd name="T37" fmla="*/ 8 h 11"/>
                  <a:gd name="T38" fmla="*/ 12 w 17"/>
                  <a:gd name="T39" fmla="*/ 8 h 11"/>
                  <a:gd name="T40" fmla="*/ 11 w 17"/>
                  <a:gd name="T41" fmla="*/ 7 h 11"/>
                  <a:gd name="T42" fmla="*/ 11 w 17"/>
                  <a:gd name="T43" fmla="*/ 8 h 11"/>
                  <a:gd name="T44" fmla="*/ 12 w 17"/>
                  <a:gd name="T45" fmla="*/ 8 h 11"/>
                  <a:gd name="T46" fmla="*/ 12 w 17"/>
                  <a:gd name="T47" fmla="*/ 8 h 11"/>
                  <a:gd name="T48" fmla="*/ 11 w 17"/>
                  <a:gd name="T49" fmla="*/ 7 h 11"/>
                  <a:gd name="T50" fmla="*/ 9 w 17"/>
                  <a:gd name="T51" fmla="*/ 6 h 11"/>
                  <a:gd name="T52" fmla="*/ 9 w 17"/>
                  <a:gd name="T53" fmla="*/ 6 h 11"/>
                  <a:gd name="T54" fmla="*/ 11 w 17"/>
                  <a:gd name="T55" fmla="*/ 7 h 11"/>
                  <a:gd name="T56" fmla="*/ 11 w 17"/>
                  <a:gd name="T57" fmla="*/ 7 h 11"/>
                  <a:gd name="T58" fmla="*/ 9 w 17"/>
                  <a:gd name="T59" fmla="*/ 6 h 11"/>
                  <a:gd name="T60" fmla="*/ 0 w 17"/>
                  <a:gd name="T61" fmla="*/ 0 h 11"/>
                  <a:gd name="T62" fmla="*/ 0 w 17"/>
                  <a:gd name="T63" fmla="*/ 1 h 11"/>
                  <a:gd name="T64" fmla="*/ 5 w 17"/>
                  <a:gd name="T65" fmla="*/ 4 h 11"/>
                  <a:gd name="T66" fmla="*/ 5 w 17"/>
                  <a:gd name="T67" fmla="*/ 3 h 11"/>
                  <a:gd name="T68" fmla="*/ 0 w 17"/>
                  <a:gd name="T6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" h="11"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10"/>
                      <a:pt x="16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6" y="10"/>
                      <a:pt x="15" y="10"/>
                      <a:pt x="14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4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3" y="8"/>
                      <a:pt x="13" y="9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moveTo>
                      <a:pt x="11" y="7"/>
                    </a:moveTo>
                    <a:cubicBezTo>
                      <a:pt x="11" y="7"/>
                      <a:pt x="11" y="8"/>
                      <a:pt x="11" y="8"/>
                    </a:cubicBezTo>
                    <a:cubicBezTo>
                      <a:pt x="11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7"/>
                      <a:pt x="11" y="7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7"/>
                      <a:pt x="10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7"/>
                      <a:pt x="10" y="7"/>
                      <a:pt x="9" y="6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6" name="Freeform 10092"/>
              <p:cNvSpPr>
                <a:spLocks noEditPoints="1"/>
              </p:cNvSpPr>
              <p:nvPr/>
            </p:nvSpPr>
            <p:spPr bwMode="auto">
              <a:xfrm>
                <a:off x="-125" y="3521"/>
                <a:ext cx="43" cy="24"/>
              </a:xfrm>
              <a:custGeom>
                <a:avLst/>
                <a:gdLst>
                  <a:gd name="T0" fmla="*/ 14 w 18"/>
                  <a:gd name="T1" fmla="*/ 8 h 10"/>
                  <a:gd name="T2" fmla="*/ 14 w 18"/>
                  <a:gd name="T3" fmla="*/ 9 h 10"/>
                  <a:gd name="T4" fmla="*/ 17 w 18"/>
                  <a:gd name="T5" fmla="*/ 10 h 10"/>
                  <a:gd name="T6" fmla="*/ 18 w 18"/>
                  <a:gd name="T7" fmla="*/ 10 h 10"/>
                  <a:gd name="T8" fmla="*/ 14 w 18"/>
                  <a:gd name="T9" fmla="*/ 8 h 10"/>
                  <a:gd name="T10" fmla="*/ 14 w 18"/>
                  <a:gd name="T11" fmla="*/ 8 h 10"/>
                  <a:gd name="T12" fmla="*/ 14 w 18"/>
                  <a:gd name="T13" fmla="*/ 8 h 10"/>
                  <a:gd name="T14" fmla="*/ 14 w 18"/>
                  <a:gd name="T15" fmla="*/ 8 h 10"/>
                  <a:gd name="T16" fmla="*/ 14 w 18"/>
                  <a:gd name="T17" fmla="*/ 8 h 10"/>
                  <a:gd name="T18" fmla="*/ 14 w 18"/>
                  <a:gd name="T19" fmla="*/ 8 h 10"/>
                  <a:gd name="T20" fmla="*/ 13 w 18"/>
                  <a:gd name="T21" fmla="*/ 7 h 10"/>
                  <a:gd name="T22" fmla="*/ 13 w 18"/>
                  <a:gd name="T23" fmla="*/ 8 h 10"/>
                  <a:gd name="T24" fmla="*/ 13 w 18"/>
                  <a:gd name="T25" fmla="*/ 8 h 10"/>
                  <a:gd name="T26" fmla="*/ 13 w 18"/>
                  <a:gd name="T27" fmla="*/ 8 h 10"/>
                  <a:gd name="T28" fmla="*/ 13 w 18"/>
                  <a:gd name="T29" fmla="*/ 7 h 10"/>
                  <a:gd name="T30" fmla="*/ 12 w 18"/>
                  <a:gd name="T31" fmla="*/ 7 h 10"/>
                  <a:gd name="T32" fmla="*/ 12 w 18"/>
                  <a:gd name="T33" fmla="*/ 7 h 10"/>
                  <a:gd name="T34" fmla="*/ 12 w 18"/>
                  <a:gd name="T35" fmla="*/ 7 h 10"/>
                  <a:gd name="T36" fmla="*/ 12 w 18"/>
                  <a:gd name="T37" fmla="*/ 7 h 10"/>
                  <a:gd name="T38" fmla="*/ 12 w 18"/>
                  <a:gd name="T39" fmla="*/ 7 h 10"/>
                  <a:gd name="T40" fmla="*/ 10 w 18"/>
                  <a:gd name="T41" fmla="*/ 6 h 10"/>
                  <a:gd name="T42" fmla="*/ 10 w 18"/>
                  <a:gd name="T43" fmla="*/ 6 h 10"/>
                  <a:gd name="T44" fmla="*/ 11 w 18"/>
                  <a:gd name="T45" fmla="*/ 7 h 10"/>
                  <a:gd name="T46" fmla="*/ 11 w 18"/>
                  <a:gd name="T47" fmla="*/ 7 h 10"/>
                  <a:gd name="T48" fmla="*/ 10 w 18"/>
                  <a:gd name="T49" fmla="*/ 6 h 10"/>
                  <a:gd name="T50" fmla="*/ 1 w 18"/>
                  <a:gd name="T51" fmla="*/ 1 h 10"/>
                  <a:gd name="T52" fmla="*/ 1 w 18"/>
                  <a:gd name="T53" fmla="*/ 1 h 10"/>
                  <a:gd name="T54" fmla="*/ 5 w 18"/>
                  <a:gd name="T55" fmla="*/ 3 h 10"/>
                  <a:gd name="T56" fmla="*/ 5 w 18"/>
                  <a:gd name="T57" fmla="*/ 3 h 10"/>
                  <a:gd name="T58" fmla="*/ 1 w 18"/>
                  <a:gd name="T59" fmla="*/ 1 h 10"/>
                  <a:gd name="T60" fmla="*/ 0 w 18"/>
                  <a:gd name="T61" fmla="*/ 0 h 10"/>
                  <a:gd name="T62" fmla="*/ 0 w 18"/>
                  <a:gd name="T63" fmla="*/ 0 h 10"/>
                  <a:gd name="T64" fmla="*/ 1 w 18"/>
                  <a:gd name="T65" fmla="*/ 1 h 10"/>
                  <a:gd name="T66" fmla="*/ 1 w 18"/>
                  <a:gd name="T67" fmla="*/ 1 h 10"/>
                  <a:gd name="T68" fmla="*/ 0 w 18"/>
                  <a:gd name="T6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" h="10">
                    <a:moveTo>
                      <a:pt x="14" y="8"/>
                    </a:moveTo>
                    <a:cubicBezTo>
                      <a:pt x="14" y="8"/>
                      <a:pt x="14" y="9"/>
                      <a:pt x="14" y="9"/>
                    </a:cubicBezTo>
                    <a:cubicBezTo>
                      <a:pt x="15" y="9"/>
                      <a:pt x="16" y="10"/>
                      <a:pt x="17" y="10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7" y="10"/>
                      <a:pt x="16" y="9"/>
                      <a:pt x="14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3" y="7"/>
                    </a:move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7" name="Freeform 10093"/>
              <p:cNvSpPr>
                <a:spLocks noEditPoints="1"/>
              </p:cNvSpPr>
              <p:nvPr/>
            </p:nvSpPr>
            <p:spPr bwMode="auto">
              <a:xfrm>
                <a:off x="-106" y="3483"/>
                <a:ext cx="45" cy="33"/>
              </a:xfrm>
              <a:custGeom>
                <a:avLst/>
                <a:gdLst>
                  <a:gd name="T0" fmla="*/ 15 w 19"/>
                  <a:gd name="T1" fmla="*/ 13 h 14"/>
                  <a:gd name="T2" fmla="*/ 17 w 19"/>
                  <a:gd name="T3" fmla="*/ 13 h 14"/>
                  <a:gd name="T4" fmla="*/ 15 w 19"/>
                  <a:gd name="T5" fmla="*/ 12 h 14"/>
                  <a:gd name="T6" fmla="*/ 15 w 19"/>
                  <a:gd name="T7" fmla="*/ 13 h 14"/>
                  <a:gd name="T8" fmla="*/ 15 w 19"/>
                  <a:gd name="T9" fmla="*/ 12 h 14"/>
                  <a:gd name="T10" fmla="*/ 14 w 19"/>
                  <a:gd name="T11" fmla="*/ 12 h 14"/>
                  <a:gd name="T12" fmla="*/ 14 w 19"/>
                  <a:gd name="T13" fmla="*/ 12 h 14"/>
                  <a:gd name="T14" fmla="*/ 13 w 19"/>
                  <a:gd name="T15" fmla="*/ 11 h 14"/>
                  <a:gd name="T16" fmla="*/ 13 w 19"/>
                  <a:gd name="T17" fmla="*/ 11 h 14"/>
                  <a:gd name="T18" fmla="*/ 13 w 19"/>
                  <a:gd name="T19" fmla="*/ 11 h 14"/>
                  <a:gd name="T20" fmla="*/ 11 w 19"/>
                  <a:gd name="T21" fmla="*/ 10 h 14"/>
                  <a:gd name="T22" fmla="*/ 12 w 19"/>
                  <a:gd name="T23" fmla="*/ 10 h 14"/>
                  <a:gd name="T24" fmla="*/ 11 w 19"/>
                  <a:gd name="T25" fmla="*/ 9 h 14"/>
                  <a:gd name="T26" fmla="*/ 11 w 19"/>
                  <a:gd name="T27" fmla="*/ 10 h 14"/>
                  <a:gd name="T28" fmla="*/ 11 w 19"/>
                  <a:gd name="T29" fmla="*/ 9 h 14"/>
                  <a:gd name="T30" fmla="*/ 17 w 19"/>
                  <a:gd name="T31" fmla="*/ 10 h 14"/>
                  <a:gd name="T32" fmla="*/ 19 w 19"/>
                  <a:gd name="T33" fmla="*/ 11 h 14"/>
                  <a:gd name="T34" fmla="*/ 17 w 19"/>
                  <a:gd name="T35" fmla="*/ 9 h 14"/>
                  <a:gd name="T36" fmla="*/ 19 w 19"/>
                  <a:gd name="T37" fmla="*/ 10 h 14"/>
                  <a:gd name="T38" fmla="*/ 17 w 19"/>
                  <a:gd name="T39" fmla="*/ 9 h 14"/>
                  <a:gd name="T40" fmla="*/ 16 w 19"/>
                  <a:gd name="T41" fmla="*/ 9 h 14"/>
                  <a:gd name="T42" fmla="*/ 17 w 19"/>
                  <a:gd name="T43" fmla="*/ 9 h 14"/>
                  <a:gd name="T44" fmla="*/ 10 w 19"/>
                  <a:gd name="T45" fmla="*/ 9 h 14"/>
                  <a:gd name="T46" fmla="*/ 10 w 19"/>
                  <a:gd name="T47" fmla="*/ 10 h 14"/>
                  <a:gd name="T48" fmla="*/ 10 w 19"/>
                  <a:gd name="T49" fmla="*/ 9 h 14"/>
                  <a:gd name="T50" fmla="*/ 16 w 19"/>
                  <a:gd name="T51" fmla="*/ 9 h 14"/>
                  <a:gd name="T52" fmla="*/ 17 w 19"/>
                  <a:gd name="T53" fmla="*/ 9 h 14"/>
                  <a:gd name="T54" fmla="*/ 15 w 19"/>
                  <a:gd name="T55" fmla="*/ 9 h 14"/>
                  <a:gd name="T56" fmla="*/ 16 w 19"/>
                  <a:gd name="T57" fmla="*/ 9 h 14"/>
                  <a:gd name="T58" fmla="*/ 15 w 19"/>
                  <a:gd name="T59" fmla="*/ 9 h 14"/>
                  <a:gd name="T60" fmla="*/ 16 w 19"/>
                  <a:gd name="T61" fmla="*/ 8 h 14"/>
                  <a:gd name="T62" fmla="*/ 16 w 19"/>
                  <a:gd name="T63" fmla="*/ 9 h 14"/>
                  <a:gd name="T64" fmla="*/ 14 w 19"/>
                  <a:gd name="T65" fmla="*/ 8 h 14"/>
                  <a:gd name="T66" fmla="*/ 15 w 19"/>
                  <a:gd name="T67" fmla="*/ 8 h 14"/>
                  <a:gd name="T68" fmla="*/ 14 w 19"/>
                  <a:gd name="T69" fmla="*/ 8 h 14"/>
                  <a:gd name="T70" fmla="*/ 14 w 19"/>
                  <a:gd name="T71" fmla="*/ 8 h 14"/>
                  <a:gd name="T72" fmla="*/ 15 w 19"/>
                  <a:gd name="T73" fmla="*/ 8 h 14"/>
                  <a:gd name="T74" fmla="*/ 13 w 19"/>
                  <a:gd name="T75" fmla="*/ 7 h 14"/>
                  <a:gd name="T76" fmla="*/ 14 w 19"/>
                  <a:gd name="T77" fmla="*/ 8 h 14"/>
                  <a:gd name="T78" fmla="*/ 13 w 19"/>
                  <a:gd name="T79" fmla="*/ 7 h 14"/>
                  <a:gd name="T80" fmla="*/ 13 w 19"/>
                  <a:gd name="T81" fmla="*/ 7 h 14"/>
                  <a:gd name="T82" fmla="*/ 14 w 19"/>
                  <a:gd name="T83" fmla="*/ 7 h 14"/>
                  <a:gd name="T84" fmla="*/ 12 w 19"/>
                  <a:gd name="T85" fmla="*/ 7 h 14"/>
                  <a:gd name="T86" fmla="*/ 13 w 19"/>
                  <a:gd name="T87" fmla="*/ 7 h 14"/>
                  <a:gd name="T88" fmla="*/ 12 w 19"/>
                  <a:gd name="T89" fmla="*/ 7 h 14"/>
                  <a:gd name="T90" fmla="*/ 12 w 19"/>
                  <a:gd name="T91" fmla="*/ 7 h 14"/>
                  <a:gd name="T92" fmla="*/ 13 w 19"/>
                  <a:gd name="T93" fmla="*/ 7 h 14"/>
                  <a:gd name="T94" fmla="*/ 11 w 19"/>
                  <a:gd name="T95" fmla="*/ 6 h 14"/>
                  <a:gd name="T96" fmla="*/ 12 w 19"/>
                  <a:gd name="T97" fmla="*/ 7 h 14"/>
                  <a:gd name="T98" fmla="*/ 11 w 19"/>
                  <a:gd name="T99" fmla="*/ 6 h 14"/>
                  <a:gd name="T100" fmla="*/ 11 w 19"/>
                  <a:gd name="T101" fmla="*/ 6 h 14"/>
                  <a:gd name="T102" fmla="*/ 12 w 19"/>
                  <a:gd name="T103" fmla="*/ 6 h 14"/>
                  <a:gd name="T104" fmla="*/ 0 w 19"/>
                  <a:gd name="T105" fmla="*/ 3 h 14"/>
                  <a:gd name="T106" fmla="*/ 5 w 19"/>
                  <a:gd name="T107" fmla="*/ 6 h 14"/>
                  <a:gd name="T108" fmla="*/ 2 w 19"/>
                  <a:gd name="T109" fmla="*/ 4 h 14"/>
                  <a:gd name="T110" fmla="*/ 0 w 19"/>
                  <a:gd name="T111" fmla="*/ 3 h 14"/>
                  <a:gd name="T112" fmla="*/ 0 w 19"/>
                  <a:gd name="T113" fmla="*/ 3 h 14"/>
                  <a:gd name="T114" fmla="*/ 0 w 19"/>
                  <a:gd name="T115" fmla="*/ 3 h 14"/>
                  <a:gd name="T116" fmla="*/ 7 w 19"/>
                  <a:gd name="T117" fmla="*/ 3 h 14"/>
                  <a:gd name="T118" fmla="*/ 6 w 19"/>
                  <a:gd name="T119" fmla="*/ 3 h 14"/>
                  <a:gd name="T120" fmla="*/ 2 w 19"/>
                  <a:gd name="T121" fmla="*/ 0 h 14"/>
                  <a:gd name="T122" fmla="*/ 7 w 19"/>
                  <a:gd name="T123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" h="14">
                    <a:moveTo>
                      <a:pt x="15" y="12"/>
                    </a:moveTo>
                    <a:cubicBezTo>
                      <a:pt x="15" y="13"/>
                      <a:pt x="15" y="13"/>
                      <a:pt x="15" y="13"/>
                    </a:cubicBezTo>
                    <a:cubicBezTo>
                      <a:pt x="16" y="13"/>
                      <a:pt x="16" y="13"/>
                      <a:pt x="17" y="14"/>
                    </a:cubicBezTo>
                    <a:cubicBezTo>
                      <a:pt x="17" y="14"/>
                      <a:pt x="17" y="13"/>
                      <a:pt x="17" y="13"/>
                    </a:cubicBezTo>
                    <a:cubicBezTo>
                      <a:pt x="17" y="13"/>
                      <a:pt x="16" y="13"/>
                      <a:pt x="15" y="12"/>
                    </a:cubicBezTo>
                    <a:moveTo>
                      <a:pt x="15" y="12"/>
                    </a:moveTo>
                    <a:cubicBezTo>
                      <a:pt x="15" y="12"/>
                      <a:pt x="15" y="12"/>
                      <a:pt x="14" y="12"/>
                    </a:cubicBezTo>
                    <a:cubicBezTo>
                      <a:pt x="15" y="12"/>
                      <a:pt x="15" y="12"/>
                      <a:pt x="15" y="13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moveTo>
                      <a:pt x="14" y="11"/>
                    </a:moveTo>
                    <a:cubicBezTo>
                      <a:pt x="14" y="11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1"/>
                      <a:pt x="14" y="11"/>
                    </a:cubicBezTo>
                    <a:moveTo>
                      <a:pt x="13" y="11"/>
                    </a:move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1" y="10"/>
                    </a:cubicBezTo>
                    <a:cubicBezTo>
                      <a:pt x="12" y="10"/>
                      <a:pt x="12" y="10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moveTo>
                      <a:pt x="11" y="9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moveTo>
                      <a:pt x="17" y="9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8" y="10"/>
                      <a:pt x="17" y="9"/>
                    </a:cubicBezTo>
                    <a:moveTo>
                      <a:pt x="17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8" y="10"/>
                      <a:pt x="18" y="10"/>
                      <a:pt x="17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7" y="9"/>
                      <a:pt x="17" y="10"/>
                    </a:cubicBezTo>
                    <a:cubicBezTo>
                      <a:pt x="17" y="10"/>
                      <a:pt x="17" y="9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moveTo>
                      <a:pt x="10" y="9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5" y="9"/>
                    </a:cubicBezTo>
                    <a:moveTo>
                      <a:pt x="16" y="8"/>
                    </a:moveTo>
                    <a:cubicBezTo>
                      <a:pt x="16" y="8"/>
                      <a:pt x="16" y="8"/>
                      <a:pt x="16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8"/>
                      <a:pt x="16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moveTo>
                      <a:pt x="14" y="7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8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4" y="7"/>
                      <a:pt x="13" y="7"/>
                      <a:pt x="13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2" y="7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2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moveTo>
                      <a:pt x="12" y="6"/>
                    </a:moveTo>
                    <a:cubicBezTo>
                      <a:pt x="12" y="6"/>
                      <a:pt x="11" y="6"/>
                      <a:pt x="11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3" y="5"/>
                      <a:pt x="2" y="4"/>
                    </a:cubicBezTo>
                    <a:cubicBezTo>
                      <a:pt x="2" y="4"/>
                      <a:pt x="1" y="4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8" name="Freeform 10094"/>
              <p:cNvSpPr>
                <a:spLocks noEditPoints="1"/>
              </p:cNvSpPr>
              <p:nvPr/>
            </p:nvSpPr>
            <p:spPr bwMode="auto">
              <a:xfrm>
                <a:off x="-101" y="3481"/>
                <a:ext cx="42" cy="28"/>
              </a:xfrm>
              <a:custGeom>
                <a:avLst/>
                <a:gdLst>
                  <a:gd name="T0" fmla="*/ 15 w 18"/>
                  <a:gd name="T1" fmla="*/ 10 h 12"/>
                  <a:gd name="T2" fmla="*/ 17 w 18"/>
                  <a:gd name="T3" fmla="*/ 11 h 12"/>
                  <a:gd name="T4" fmla="*/ 14 w 18"/>
                  <a:gd name="T5" fmla="*/ 10 h 12"/>
                  <a:gd name="T6" fmla="*/ 15 w 18"/>
                  <a:gd name="T7" fmla="*/ 10 h 12"/>
                  <a:gd name="T8" fmla="*/ 14 w 18"/>
                  <a:gd name="T9" fmla="*/ 10 h 12"/>
                  <a:gd name="T10" fmla="*/ 13 w 18"/>
                  <a:gd name="T11" fmla="*/ 10 h 12"/>
                  <a:gd name="T12" fmla="*/ 14 w 18"/>
                  <a:gd name="T13" fmla="*/ 10 h 12"/>
                  <a:gd name="T14" fmla="*/ 16 w 18"/>
                  <a:gd name="T15" fmla="*/ 9 h 12"/>
                  <a:gd name="T16" fmla="*/ 17 w 18"/>
                  <a:gd name="T17" fmla="*/ 11 h 12"/>
                  <a:gd name="T18" fmla="*/ 16 w 18"/>
                  <a:gd name="T19" fmla="*/ 9 h 12"/>
                  <a:gd name="T20" fmla="*/ 16 w 18"/>
                  <a:gd name="T21" fmla="*/ 9 h 12"/>
                  <a:gd name="T22" fmla="*/ 18 w 18"/>
                  <a:gd name="T23" fmla="*/ 10 h 12"/>
                  <a:gd name="T24" fmla="*/ 12 w 18"/>
                  <a:gd name="T25" fmla="*/ 9 h 12"/>
                  <a:gd name="T26" fmla="*/ 13 w 18"/>
                  <a:gd name="T27" fmla="*/ 9 h 12"/>
                  <a:gd name="T28" fmla="*/ 12 w 18"/>
                  <a:gd name="T29" fmla="*/ 9 h 12"/>
                  <a:gd name="T30" fmla="*/ 15 w 18"/>
                  <a:gd name="T31" fmla="*/ 9 h 12"/>
                  <a:gd name="T32" fmla="*/ 16 w 18"/>
                  <a:gd name="T33" fmla="*/ 9 h 12"/>
                  <a:gd name="T34" fmla="*/ 15 w 18"/>
                  <a:gd name="T35" fmla="*/ 8 h 12"/>
                  <a:gd name="T36" fmla="*/ 16 w 18"/>
                  <a:gd name="T37" fmla="*/ 9 h 12"/>
                  <a:gd name="T38" fmla="*/ 15 w 18"/>
                  <a:gd name="T39" fmla="*/ 8 h 12"/>
                  <a:gd name="T40" fmla="*/ 11 w 18"/>
                  <a:gd name="T41" fmla="*/ 8 h 12"/>
                  <a:gd name="T42" fmla="*/ 12 w 18"/>
                  <a:gd name="T43" fmla="*/ 8 h 12"/>
                  <a:gd name="T44" fmla="*/ 14 w 18"/>
                  <a:gd name="T45" fmla="*/ 8 h 12"/>
                  <a:gd name="T46" fmla="*/ 14 w 18"/>
                  <a:gd name="T47" fmla="*/ 9 h 12"/>
                  <a:gd name="T48" fmla="*/ 15 w 18"/>
                  <a:gd name="T49" fmla="*/ 8 h 12"/>
                  <a:gd name="T50" fmla="*/ 14 w 18"/>
                  <a:gd name="T51" fmla="*/ 8 h 12"/>
                  <a:gd name="T52" fmla="*/ 15 w 18"/>
                  <a:gd name="T53" fmla="*/ 8 h 12"/>
                  <a:gd name="T54" fmla="*/ 15 w 18"/>
                  <a:gd name="T55" fmla="*/ 8 h 12"/>
                  <a:gd name="T56" fmla="*/ 10 w 18"/>
                  <a:gd name="T57" fmla="*/ 8 h 12"/>
                  <a:gd name="T58" fmla="*/ 11 w 18"/>
                  <a:gd name="T59" fmla="*/ 8 h 12"/>
                  <a:gd name="T60" fmla="*/ 10 w 18"/>
                  <a:gd name="T61" fmla="*/ 8 h 12"/>
                  <a:gd name="T62" fmla="*/ 13 w 18"/>
                  <a:gd name="T63" fmla="*/ 8 h 12"/>
                  <a:gd name="T64" fmla="*/ 14 w 18"/>
                  <a:gd name="T65" fmla="*/ 8 h 12"/>
                  <a:gd name="T66" fmla="*/ 13 w 18"/>
                  <a:gd name="T67" fmla="*/ 7 h 12"/>
                  <a:gd name="T68" fmla="*/ 14 w 18"/>
                  <a:gd name="T69" fmla="*/ 8 h 12"/>
                  <a:gd name="T70" fmla="*/ 13 w 18"/>
                  <a:gd name="T71" fmla="*/ 7 h 12"/>
                  <a:gd name="T72" fmla="*/ 9 w 18"/>
                  <a:gd name="T73" fmla="*/ 7 h 12"/>
                  <a:gd name="T74" fmla="*/ 10 w 18"/>
                  <a:gd name="T75" fmla="*/ 7 h 12"/>
                  <a:gd name="T76" fmla="*/ 12 w 18"/>
                  <a:gd name="T77" fmla="*/ 7 h 12"/>
                  <a:gd name="T78" fmla="*/ 12 w 18"/>
                  <a:gd name="T79" fmla="*/ 8 h 12"/>
                  <a:gd name="T80" fmla="*/ 12 w 18"/>
                  <a:gd name="T81" fmla="*/ 7 h 12"/>
                  <a:gd name="T82" fmla="*/ 12 w 18"/>
                  <a:gd name="T83" fmla="*/ 7 h 12"/>
                  <a:gd name="T84" fmla="*/ 13 w 18"/>
                  <a:gd name="T85" fmla="*/ 7 h 12"/>
                  <a:gd name="T86" fmla="*/ 11 w 18"/>
                  <a:gd name="T87" fmla="*/ 6 h 12"/>
                  <a:gd name="T88" fmla="*/ 11 w 18"/>
                  <a:gd name="T89" fmla="*/ 7 h 12"/>
                  <a:gd name="T90" fmla="*/ 11 w 18"/>
                  <a:gd name="T91" fmla="*/ 6 h 12"/>
                  <a:gd name="T92" fmla="*/ 11 w 18"/>
                  <a:gd name="T93" fmla="*/ 6 h 12"/>
                  <a:gd name="T94" fmla="*/ 12 w 18"/>
                  <a:gd name="T95" fmla="*/ 6 h 12"/>
                  <a:gd name="T96" fmla="*/ 10 w 18"/>
                  <a:gd name="T97" fmla="*/ 6 h 12"/>
                  <a:gd name="T98" fmla="*/ 10 w 18"/>
                  <a:gd name="T99" fmla="*/ 7 h 12"/>
                  <a:gd name="T100" fmla="*/ 10 w 18"/>
                  <a:gd name="T101" fmla="*/ 6 h 12"/>
                  <a:gd name="T102" fmla="*/ 10 w 18"/>
                  <a:gd name="T103" fmla="*/ 6 h 12"/>
                  <a:gd name="T104" fmla="*/ 11 w 18"/>
                  <a:gd name="T105" fmla="*/ 6 h 12"/>
                  <a:gd name="T106" fmla="*/ 0 w 18"/>
                  <a:gd name="T107" fmla="*/ 1 h 12"/>
                  <a:gd name="T108" fmla="*/ 4 w 18"/>
                  <a:gd name="T109" fmla="*/ 4 h 12"/>
                  <a:gd name="T110" fmla="*/ 5 w 18"/>
                  <a:gd name="T111" fmla="*/ 4 h 12"/>
                  <a:gd name="T112" fmla="*/ 1 w 18"/>
                  <a:gd name="T113" fmla="*/ 0 h 12"/>
                  <a:gd name="T114" fmla="*/ 5 w 18"/>
                  <a:gd name="T115" fmla="*/ 4 h 12"/>
                  <a:gd name="T116" fmla="*/ 1 w 18"/>
                  <a:gd name="T1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" h="12"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1"/>
                      <a:pt x="16" y="11"/>
                      <a:pt x="17" y="12"/>
                    </a:cubicBezTo>
                    <a:cubicBezTo>
                      <a:pt x="17" y="12"/>
                      <a:pt x="17" y="12"/>
                      <a:pt x="17" y="11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14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4" y="10"/>
                      <a:pt x="14" y="10"/>
                      <a:pt x="14" y="10"/>
                    </a:cubicBezTo>
                    <a:moveTo>
                      <a:pt x="14" y="9"/>
                    </a:moveTo>
                    <a:cubicBezTo>
                      <a:pt x="14" y="9"/>
                      <a:pt x="13" y="9"/>
                      <a:pt x="13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6" y="9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0"/>
                      <a:pt x="17" y="11"/>
                      <a:pt x="17" y="11"/>
                    </a:cubicBezTo>
                    <a:cubicBezTo>
                      <a:pt x="17" y="11"/>
                      <a:pt x="18" y="10"/>
                      <a:pt x="18" y="10"/>
                    </a:cubicBezTo>
                    <a:cubicBezTo>
                      <a:pt x="17" y="10"/>
                      <a:pt x="17" y="9"/>
                      <a:pt x="16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10"/>
                      <a:pt x="17" y="9"/>
                      <a:pt x="16" y="9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3" y="9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2" y="9"/>
                      <a:pt x="12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9"/>
                      <a:pt x="16" y="9"/>
                    </a:cubicBezTo>
                    <a:cubicBezTo>
                      <a:pt x="16" y="9"/>
                      <a:pt x="15" y="9"/>
                      <a:pt x="15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5" y="8"/>
                      <a:pt x="15" y="8"/>
                    </a:cubicBezTo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moveTo>
                      <a:pt x="14" y="8"/>
                    </a:moveTo>
                    <a:cubicBezTo>
                      <a:pt x="14" y="8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4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moveTo>
                      <a:pt x="13" y="7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8"/>
                      <a:pt x="14" y="8"/>
                      <a:pt x="14" y="8"/>
                    </a:cubicBezTo>
                    <a:cubicBezTo>
                      <a:pt x="14" y="8"/>
                      <a:pt x="13" y="7"/>
                      <a:pt x="13" y="7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7"/>
                      <a:pt x="13" y="7"/>
                      <a:pt x="13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7"/>
                      <a:pt x="9" y="7"/>
                      <a:pt x="9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7"/>
                      <a:pt x="12" y="7"/>
                    </a:cubicBezTo>
                    <a:cubicBezTo>
                      <a:pt x="12" y="7"/>
                      <a:pt x="11" y="6"/>
                      <a:pt x="11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1" y="6"/>
                      <a:pt x="11" y="6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0" y="5"/>
                    </a:moveTo>
                    <a:cubicBezTo>
                      <a:pt x="10" y="5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0" y="5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3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6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9" name="Freeform 10095"/>
              <p:cNvSpPr>
                <a:spLocks noEditPoints="1"/>
              </p:cNvSpPr>
              <p:nvPr/>
            </p:nvSpPr>
            <p:spPr bwMode="auto">
              <a:xfrm>
                <a:off x="-89" y="3462"/>
                <a:ext cx="42" cy="26"/>
              </a:xfrm>
              <a:custGeom>
                <a:avLst/>
                <a:gdLst>
                  <a:gd name="T0" fmla="*/ 15 w 18"/>
                  <a:gd name="T1" fmla="*/ 10 h 11"/>
                  <a:gd name="T2" fmla="*/ 17 w 18"/>
                  <a:gd name="T3" fmla="*/ 11 h 11"/>
                  <a:gd name="T4" fmla="*/ 15 w 18"/>
                  <a:gd name="T5" fmla="*/ 10 h 11"/>
                  <a:gd name="T6" fmla="*/ 15 w 18"/>
                  <a:gd name="T7" fmla="*/ 10 h 11"/>
                  <a:gd name="T8" fmla="*/ 15 w 18"/>
                  <a:gd name="T9" fmla="*/ 10 h 11"/>
                  <a:gd name="T10" fmla="*/ 16 w 18"/>
                  <a:gd name="T11" fmla="*/ 9 h 11"/>
                  <a:gd name="T12" fmla="*/ 18 w 18"/>
                  <a:gd name="T13" fmla="*/ 10 h 11"/>
                  <a:gd name="T14" fmla="*/ 16 w 18"/>
                  <a:gd name="T15" fmla="*/ 9 h 11"/>
                  <a:gd name="T16" fmla="*/ 16 w 18"/>
                  <a:gd name="T17" fmla="*/ 9 h 11"/>
                  <a:gd name="T18" fmla="*/ 16 w 18"/>
                  <a:gd name="T19" fmla="*/ 9 h 11"/>
                  <a:gd name="T20" fmla="*/ 14 w 18"/>
                  <a:gd name="T21" fmla="*/ 9 h 11"/>
                  <a:gd name="T22" fmla="*/ 15 w 18"/>
                  <a:gd name="T23" fmla="*/ 9 h 11"/>
                  <a:gd name="T24" fmla="*/ 15 w 18"/>
                  <a:gd name="T25" fmla="*/ 9 h 11"/>
                  <a:gd name="T26" fmla="*/ 15 w 18"/>
                  <a:gd name="T27" fmla="*/ 9 h 11"/>
                  <a:gd name="T28" fmla="*/ 15 w 18"/>
                  <a:gd name="T29" fmla="*/ 9 h 11"/>
                  <a:gd name="T30" fmla="*/ 14 w 18"/>
                  <a:gd name="T31" fmla="*/ 9 h 11"/>
                  <a:gd name="T32" fmla="*/ 14 w 18"/>
                  <a:gd name="T33" fmla="*/ 9 h 11"/>
                  <a:gd name="T34" fmla="*/ 14 w 18"/>
                  <a:gd name="T35" fmla="*/ 9 h 11"/>
                  <a:gd name="T36" fmla="*/ 14 w 18"/>
                  <a:gd name="T37" fmla="*/ 8 h 11"/>
                  <a:gd name="T38" fmla="*/ 14 w 18"/>
                  <a:gd name="T39" fmla="*/ 8 h 11"/>
                  <a:gd name="T40" fmla="*/ 13 w 18"/>
                  <a:gd name="T41" fmla="*/ 8 h 11"/>
                  <a:gd name="T42" fmla="*/ 13 w 18"/>
                  <a:gd name="T43" fmla="*/ 9 h 11"/>
                  <a:gd name="T44" fmla="*/ 13 w 18"/>
                  <a:gd name="T45" fmla="*/ 8 h 11"/>
                  <a:gd name="T46" fmla="*/ 13 w 18"/>
                  <a:gd name="T47" fmla="*/ 8 h 11"/>
                  <a:gd name="T48" fmla="*/ 14 w 18"/>
                  <a:gd name="T49" fmla="*/ 8 h 11"/>
                  <a:gd name="T50" fmla="*/ 12 w 18"/>
                  <a:gd name="T51" fmla="*/ 7 h 11"/>
                  <a:gd name="T52" fmla="*/ 12 w 18"/>
                  <a:gd name="T53" fmla="*/ 8 h 11"/>
                  <a:gd name="T54" fmla="*/ 12 w 18"/>
                  <a:gd name="T55" fmla="*/ 7 h 11"/>
                  <a:gd name="T56" fmla="*/ 12 w 18"/>
                  <a:gd name="T57" fmla="*/ 7 h 11"/>
                  <a:gd name="T58" fmla="*/ 12 w 18"/>
                  <a:gd name="T59" fmla="*/ 7 h 11"/>
                  <a:gd name="T60" fmla="*/ 11 w 18"/>
                  <a:gd name="T61" fmla="*/ 7 h 11"/>
                  <a:gd name="T62" fmla="*/ 11 w 18"/>
                  <a:gd name="T63" fmla="*/ 7 h 11"/>
                  <a:gd name="T64" fmla="*/ 11 w 18"/>
                  <a:gd name="T65" fmla="*/ 7 h 11"/>
                  <a:gd name="T66" fmla="*/ 11 w 18"/>
                  <a:gd name="T67" fmla="*/ 7 h 11"/>
                  <a:gd name="T68" fmla="*/ 12 w 18"/>
                  <a:gd name="T69" fmla="*/ 7 h 11"/>
                  <a:gd name="T70" fmla="*/ 10 w 18"/>
                  <a:gd name="T71" fmla="*/ 6 h 11"/>
                  <a:gd name="T72" fmla="*/ 10 w 18"/>
                  <a:gd name="T73" fmla="*/ 7 h 11"/>
                  <a:gd name="T74" fmla="*/ 10 w 18"/>
                  <a:gd name="T75" fmla="*/ 6 h 11"/>
                  <a:gd name="T76" fmla="*/ 10 w 18"/>
                  <a:gd name="T77" fmla="*/ 6 h 11"/>
                  <a:gd name="T78" fmla="*/ 11 w 18"/>
                  <a:gd name="T79" fmla="*/ 6 h 11"/>
                  <a:gd name="T80" fmla="*/ 0 w 18"/>
                  <a:gd name="T81" fmla="*/ 0 h 11"/>
                  <a:gd name="T82" fmla="*/ 5 w 18"/>
                  <a:gd name="T83" fmla="*/ 4 h 11"/>
                  <a:gd name="T84" fmla="*/ 2 w 18"/>
                  <a:gd name="T85" fmla="*/ 1 h 11"/>
                  <a:gd name="T86" fmla="*/ 0 w 18"/>
                  <a:gd name="T87" fmla="*/ 0 h 11"/>
                  <a:gd name="T88" fmla="*/ 2 w 18"/>
                  <a:gd name="T89" fmla="*/ 1 h 11"/>
                  <a:gd name="T90" fmla="*/ 5 w 18"/>
                  <a:gd name="T9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" h="11">
                    <a:moveTo>
                      <a:pt x="16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0"/>
                      <a:pt x="16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6" y="10"/>
                      <a:pt x="16" y="10"/>
                    </a:cubicBezTo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8" y="10"/>
                    </a:cubicBezTo>
                    <a:cubicBezTo>
                      <a:pt x="17" y="10"/>
                      <a:pt x="16" y="10"/>
                      <a:pt x="16" y="9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9"/>
                    </a:cubicBezTo>
                    <a:cubicBezTo>
                      <a:pt x="15" y="9"/>
                      <a:pt x="15" y="9"/>
                      <a:pt x="14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moveTo>
                      <a:pt x="14" y="8"/>
                    </a:move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13" y="7"/>
                    </a:move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4" y="8"/>
                    </a:cubicBezTo>
                    <a:cubicBezTo>
                      <a:pt x="13" y="8"/>
                      <a:pt x="13" y="8"/>
                      <a:pt x="13" y="7"/>
                    </a:cubicBezTo>
                    <a:moveTo>
                      <a:pt x="12" y="7"/>
                    </a:moveTo>
                    <a:cubicBezTo>
                      <a:pt x="12" y="7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moveTo>
                      <a:pt x="11" y="6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1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4" y="2"/>
                      <a:pt x="3" y="2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0" name="Freeform 10096"/>
              <p:cNvSpPr>
                <a:spLocks noEditPoints="1"/>
              </p:cNvSpPr>
              <p:nvPr/>
            </p:nvSpPr>
            <p:spPr bwMode="auto">
              <a:xfrm>
                <a:off x="-172" y="3594"/>
                <a:ext cx="42" cy="33"/>
              </a:xfrm>
              <a:custGeom>
                <a:avLst/>
                <a:gdLst>
                  <a:gd name="T0" fmla="*/ 15 w 18"/>
                  <a:gd name="T1" fmla="*/ 11 h 14"/>
                  <a:gd name="T2" fmla="*/ 14 w 18"/>
                  <a:gd name="T3" fmla="*/ 12 h 14"/>
                  <a:gd name="T4" fmla="*/ 17 w 18"/>
                  <a:gd name="T5" fmla="*/ 14 h 14"/>
                  <a:gd name="T6" fmla="*/ 18 w 18"/>
                  <a:gd name="T7" fmla="*/ 13 h 14"/>
                  <a:gd name="T8" fmla="*/ 15 w 18"/>
                  <a:gd name="T9" fmla="*/ 11 h 14"/>
                  <a:gd name="T10" fmla="*/ 14 w 18"/>
                  <a:gd name="T11" fmla="*/ 11 h 14"/>
                  <a:gd name="T12" fmla="*/ 13 w 18"/>
                  <a:gd name="T13" fmla="*/ 11 h 14"/>
                  <a:gd name="T14" fmla="*/ 14 w 18"/>
                  <a:gd name="T15" fmla="*/ 12 h 14"/>
                  <a:gd name="T16" fmla="*/ 14 w 18"/>
                  <a:gd name="T17" fmla="*/ 11 h 14"/>
                  <a:gd name="T18" fmla="*/ 14 w 18"/>
                  <a:gd name="T19" fmla="*/ 11 h 14"/>
                  <a:gd name="T20" fmla="*/ 13 w 18"/>
                  <a:gd name="T21" fmla="*/ 11 h 14"/>
                  <a:gd name="T22" fmla="*/ 13 w 18"/>
                  <a:gd name="T23" fmla="*/ 11 h 14"/>
                  <a:gd name="T24" fmla="*/ 13 w 18"/>
                  <a:gd name="T25" fmla="*/ 11 h 14"/>
                  <a:gd name="T26" fmla="*/ 14 w 18"/>
                  <a:gd name="T27" fmla="*/ 11 h 14"/>
                  <a:gd name="T28" fmla="*/ 13 w 18"/>
                  <a:gd name="T29" fmla="*/ 11 h 14"/>
                  <a:gd name="T30" fmla="*/ 12 w 18"/>
                  <a:gd name="T31" fmla="*/ 10 h 14"/>
                  <a:gd name="T32" fmla="*/ 12 w 18"/>
                  <a:gd name="T33" fmla="*/ 11 h 14"/>
                  <a:gd name="T34" fmla="*/ 12 w 18"/>
                  <a:gd name="T35" fmla="*/ 11 h 14"/>
                  <a:gd name="T36" fmla="*/ 13 w 18"/>
                  <a:gd name="T37" fmla="*/ 10 h 14"/>
                  <a:gd name="T38" fmla="*/ 12 w 18"/>
                  <a:gd name="T39" fmla="*/ 10 h 14"/>
                  <a:gd name="T40" fmla="*/ 12 w 18"/>
                  <a:gd name="T41" fmla="*/ 10 h 14"/>
                  <a:gd name="T42" fmla="*/ 11 w 18"/>
                  <a:gd name="T43" fmla="*/ 10 h 14"/>
                  <a:gd name="T44" fmla="*/ 11 w 18"/>
                  <a:gd name="T45" fmla="*/ 10 h 14"/>
                  <a:gd name="T46" fmla="*/ 12 w 18"/>
                  <a:gd name="T47" fmla="*/ 10 h 14"/>
                  <a:gd name="T48" fmla="*/ 12 w 18"/>
                  <a:gd name="T49" fmla="*/ 10 h 14"/>
                  <a:gd name="T50" fmla="*/ 10 w 18"/>
                  <a:gd name="T51" fmla="*/ 8 h 14"/>
                  <a:gd name="T52" fmla="*/ 9 w 18"/>
                  <a:gd name="T53" fmla="*/ 9 h 14"/>
                  <a:gd name="T54" fmla="*/ 11 w 18"/>
                  <a:gd name="T55" fmla="*/ 10 h 14"/>
                  <a:gd name="T56" fmla="*/ 11 w 18"/>
                  <a:gd name="T57" fmla="*/ 9 h 14"/>
                  <a:gd name="T58" fmla="*/ 10 w 18"/>
                  <a:gd name="T59" fmla="*/ 8 h 14"/>
                  <a:gd name="T60" fmla="*/ 11 w 18"/>
                  <a:gd name="T61" fmla="*/ 5 h 14"/>
                  <a:gd name="T62" fmla="*/ 11 w 18"/>
                  <a:gd name="T63" fmla="*/ 5 h 14"/>
                  <a:gd name="T64" fmla="*/ 12 w 18"/>
                  <a:gd name="T65" fmla="*/ 6 h 14"/>
                  <a:gd name="T66" fmla="*/ 11 w 18"/>
                  <a:gd name="T67" fmla="*/ 5 h 14"/>
                  <a:gd name="T68" fmla="*/ 0 w 18"/>
                  <a:gd name="T69" fmla="*/ 3 h 14"/>
                  <a:gd name="T70" fmla="*/ 0 w 18"/>
                  <a:gd name="T71" fmla="*/ 3 h 14"/>
                  <a:gd name="T72" fmla="*/ 5 w 18"/>
                  <a:gd name="T73" fmla="*/ 6 h 14"/>
                  <a:gd name="T74" fmla="*/ 5 w 18"/>
                  <a:gd name="T75" fmla="*/ 6 h 14"/>
                  <a:gd name="T76" fmla="*/ 1 w 18"/>
                  <a:gd name="T77" fmla="*/ 3 h 14"/>
                  <a:gd name="T78" fmla="*/ 1 w 18"/>
                  <a:gd name="T79" fmla="*/ 3 h 14"/>
                  <a:gd name="T80" fmla="*/ 1 w 18"/>
                  <a:gd name="T81" fmla="*/ 3 h 14"/>
                  <a:gd name="T82" fmla="*/ 0 w 18"/>
                  <a:gd name="T83" fmla="*/ 3 h 14"/>
                  <a:gd name="T84" fmla="*/ 0 w 18"/>
                  <a:gd name="T85" fmla="*/ 3 h 14"/>
                  <a:gd name="T86" fmla="*/ 0 w 18"/>
                  <a:gd name="T87" fmla="*/ 3 h 14"/>
                  <a:gd name="T88" fmla="*/ 0 w 18"/>
                  <a:gd name="T89" fmla="*/ 3 h 14"/>
                  <a:gd name="T90" fmla="*/ 0 w 18"/>
                  <a:gd name="T91" fmla="*/ 3 h 14"/>
                  <a:gd name="T92" fmla="*/ 0 w 18"/>
                  <a:gd name="T93" fmla="*/ 3 h 14"/>
                  <a:gd name="T94" fmla="*/ 3 w 18"/>
                  <a:gd name="T95" fmla="*/ 0 h 14"/>
                  <a:gd name="T96" fmla="*/ 3 w 18"/>
                  <a:gd name="T97" fmla="*/ 0 h 14"/>
                  <a:gd name="T98" fmla="*/ 7 w 18"/>
                  <a:gd name="T99" fmla="*/ 3 h 14"/>
                  <a:gd name="T100" fmla="*/ 7 w 18"/>
                  <a:gd name="T101" fmla="*/ 3 h 14"/>
                  <a:gd name="T102" fmla="*/ 5 w 18"/>
                  <a:gd name="T103" fmla="*/ 1 h 14"/>
                  <a:gd name="T104" fmla="*/ 3 w 18"/>
                  <a:gd name="T105" fmla="*/ 0 h 14"/>
                  <a:gd name="T106" fmla="*/ 3 w 18"/>
                  <a:gd name="T107" fmla="*/ 0 h 14"/>
                  <a:gd name="T108" fmla="*/ 3 w 18"/>
                  <a:gd name="T109" fmla="*/ 0 h 14"/>
                  <a:gd name="T110" fmla="*/ 3 w 18"/>
                  <a:gd name="T111" fmla="*/ 0 h 14"/>
                  <a:gd name="T112" fmla="*/ 3 w 18"/>
                  <a:gd name="T1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8" h="14">
                    <a:moveTo>
                      <a:pt x="15" y="11"/>
                    </a:moveTo>
                    <a:cubicBezTo>
                      <a:pt x="15" y="12"/>
                      <a:pt x="15" y="12"/>
                      <a:pt x="14" y="12"/>
                    </a:cubicBezTo>
                    <a:cubicBezTo>
                      <a:pt x="15" y="13"/>
                      <a:pt x="16" y="13"/>
                      <a:pt x="17" y="14"/>
                    </a:cubicBezTo>
                    <a:cubicBezTo>
                      <a:pt x="17" y="14"/>
                      <a:pt x="17" y="13"/>
                      <a:pt x="18" y="13"/>
                    </a:cubicBezTo>
                    <a:cubicBezTo>
                      <a:pt x="17" y="13"/>
                      <a:pt x="16" y="12"/>
                      <a:pt x="15" y="11"/>
                    </a:cubicBezTo>
                    <a:moveTo>
                      <a:pt x="14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moveTo>
                      <a:pt x="13" y="11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4" y="11"/>
                    </a:cubicBezTo>
                    <a:cubicBezTo>
                      <a:pt x="13" y="11"/>
                      <a:pt x="13" y="11"/>
                      <a:pt x="13" y="11"/>
                    </a:cubicBezTo>
                    <a:moveTo>
                      <a:pt x="12" y="10"/>
                    </a:moveTo>
                    <a:cubicBezTo>
                      <a:pt x="12" y="10"/>
                      <a:pt x="12" y="10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3" y="11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moveTo>
                      <a:pt x="12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moveTo>
                      <a:pt x="10" y="8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10"/>
                      <a:pt x="11" y="10"/>
                    </a:cubicBezTo>
                    <a:cubicBezTo>
                      <a:pt x="11" y="10"/>
                      <a:pt x="11" y="9"/>
                      <a:pt x="11" y="9"/>
                    </a:cubicBezTo>
                    <a:cubicBezTo>
                      <a:pt x="11" y="9"/>
                      <a:pt x="10" y="9"/>
                      <a:pt x="10" y="8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5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2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6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6" y="2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1" name="Freeform 10097"/>
              <p:cNvSpPr>
                <a:spLocks noEditPoints="1"/>
              </p:cNvSpPr>
              <p:nvPr/>
            </p:nvSpPr>
            <p:spPr bwMode="auto">
              <a:xfrm>
                <a:off x="-345" y="3887"/>
                <a:ext cx="43" cy="28"/>
              </a:xfrm>
              <a:custGeom>
                <a:avLst/>
                <a:gdLst>
                  <a:gd name="T0" fmla="*/ 18 w 18"/>
                  <a:gd name="T1" fmla="*/ 11 h 12"/>
                  <a:gd name="T2" fmla="*/ 18 w 18"/>
                  <a:gd name="T3" fmla="*/ 11 h 12"/>
                  <a:gd name="T4" fmla="*/ 17 w 18"/>
                  <a:gd name="T5" fmla="*/ 11 h 12"/>
                  <a:gd name="T6" fmla="*/ 17 w 18"/>
                  <a:gd name="T7" fmla="*/ 11 h 12"/>
                  <a:gd name="T8" fmla="*/ 17 w 18"/>
                  <a:gd name="T9" fmla="*/ 11 h 12"/>
                  <a:gd name="T10" fmla="*/ 16 w 18"/>
                  <a:gd name="T11" fmla="*/ 12 h 12"/>
                  <a:gd name="T12" fmla="*/ 17 w 18"/>
                  <a:gd name="T13" fmla="*/ 12 h 12"/>
                  <a:gd name="T14" fmla="*/ 17 w 18"/>
                  <a:gd name="T15" fmla="*/ 11 h 12"/>
                  <a:gd name="T16" fmla="*/ 17 w 18"/>
                  <a:gd name="T17" fmla="*/ 11 h 12"/>
                  <a:gd name="T18" fmla="*/ 17 w 18"/>
                  <a:gd name="T19" fmla="*/ 11 h 12"/>
                  <a:gd name="T20" fmla="*/ 17 w 18"/>
                  <a:gd name="T21" fmla="*/ 10 h 12"/>
                  <a:gd name="T22" fmla="*/ 17 w 18"/>
                  <a:gd name="T23" fmla="*/ 11 h 12"/>
                  <a:gd name="T24" fmla="*/ 15 w 18"/>
                  <a:gd name="T25" fmla="*/ 10 h 12"/>
                  <a:gd name="T26" fmla="*/ 16 w 18"/>
                  <a:gd name="T27" fmla="*/ 10 h 12"/>
                  <a:gd name="T28" fmla="*/ 17 w 18"/>
                  <a:gd name="T29" fmla="*/ 10 h 12"/>
                  <a:gd name="T30" fmla="*/ 9 w 18"/>
                  <a:gd name="T31" fmla="*/ 9 h 12"/>
                  <a:gd name="T32" fmla="*/ 9 w 18"/>
                  <a:gd name="T33" fmla="*/ 9 h 12"/>
                  <a:gd name="T34" fmla="*/ 10 w 18"/>
                  <a:gd name="T35" fmla="*/ 9 h 12"/>
                  <a:gd name="T36" fmla="*/ 7 w 18"/>
                  <a:gd name="T37" fmla="*/ 8 h 12"/>
                  <a:gd name="T38" fmla="*/ 8 w 18"/>
                  <a:gd name="T39" fmla="*/ 8 h 12"/>
                  <a:gd name="T40" fmla="*/ 7 w 18"/>
                  <a:gd name="T41" fmla="*/ 8 h 12"/>
                  <a:gd name="T42" fmla="*/ 10 w 18"/>
                  <a:gd name="T43" fmla="*/ 7 h 12"/>
                  <a:gd name="T44" fmla="*/ 12 w 18"/>
                  <a:gd name="T45" fmla="*/ 7 h 12"/>
                  <a:gd name="T46" fmla="*/ 4 w 18"/>
                  <a:gd name="T47" fmla="*/ 6 h 12"/>
                  <a:gd name="T48" fmla="*/ 6 w 18"/>
                  <a:gd name="T49" fmla="*/ 7 h 12"/>
                  <a:gd name="T50" fmla="*/ 9 w 18"/>
                  <a:gd name="T51" fmla="*/ 5 h 12"/>
                  <a:gd name="T52" fmla="*/ 10 w 18"/>
                  <a:gd name="T53" fmla="*/ 6 h 12"/>
                  <a:gd name="T54" fmla="*/ 9 w 18"/>
                  <a:gd name="T55" fmla="*/ 5 h 12"/>
                  <a:gd name="T56" fmla="*/ 5 w 18"/>
                  <a:gd name="T57" fmla="*/ 4 h 12"/>
                  <a:gd name="T58" fmla="*/ 8 w 18"/>
                  <a:gd name="T59" fmla="*/ 5 h 12"/>
                  <a:gd name="T60" fmla="*/ 3 w 18"/>
                  <a:gd name="T61" fmla="*/ 2 h 12"/>
                  <a:gd name="T62" fmla="*/ 5 w 18"/>
                  <a:gd name="T63" fmla="*/ 3 h 12"/>
                  <a:gd name="T64" fmla="*/ 3 w 18"/>
                  <a:gd name="T65" fmla="*/ 2 h 12"/>
                  <a:gd name="T66" fmla="*/ 2 w 18"/>
                  <a:gd name="T67" fmla="*/ 1 h 12"/>
                  <a:gd name="T68" fmla="*/ 3 w 18"/>
                  <a:gd name="T69" fmla="*/ 2 h 12"/>
                  <a:gd name="T70" fmla="*/ 0 w 18"/>
                  <a:gd name="T71" fmla="*/ 0 h 12"/>
                  <a:gd name="T72" fmla="*/ 0 w 18"/>
                  <a:gd name="T73" fmla="*/ 1 h 12"/>
                  <a:gd name="T74" fmla="*/ 0 w 18"/>
                  <a:gd name="T7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8" h="12"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2"/>
                      <a:pt x="16" y="12"/>
                      <a:pt x="16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moveTo>
                      <a:pt x="15" y="10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5" y="10"/>
                      <a:pt x="15" y="10"/>
                      <a:pt x="15" y="10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9" y="9"/>
                    </a:cubicBezTo>
                    <a:moveTo>
                      <a:pt x="7" y="8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7"/>
                      <a:pt x="11" y="7"/>
                      <a:pt x="10" y="7"/>
                    </a:cubicBezTo>
                    <a:moveTo>
                      <a:pt x="4" y="6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4" y="6"/>
                      <a:pt x="4" y="6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5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4"/>
                    </a:cubicBezTo>
                    <a:cubicBezTo>
                      <a:pt x="6" y="4"/>
                      <a:pt x="7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6" y="4"/>
                      <a:pt x="5" y="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2" name="Freeform 10098"/>
              <p:cNvSpPr>
                <a:spLocks noEditPoints="1"/>
              </p:cNvSpPr>
              <p:nvPr/>
            </p:nvSpPr>
            <p:spPr bwMode="auto">
              <a:xfrm>
                <a:off x="-302" y="3819"/>
                <a:ext cx="45" cy="26"/>
              </a:xfrm>
              <a:custGeom>
                <a:avLst/>
                <a:gdLst>
                  <a:gd name="T0" fmla="*/ 16 w 19"/>
                  <a:gd name="T1" fmla="*/ 9 h 11"/>
                  <a:gd name="T2" fmla="*/ 19 w 19"/>
                  <a:gd name="T3" fmla="*/ 10 h 11"/>
                  <a:gd name="T4" fmla="*/ 16 w 19"/>
                  <a:gd name="T5" fmla="*/ 9 h 11"/>
                  <a:gd name="T6" fmla="*/ 15 w 19"/>
                  <a:gd name="T7" fmla="*/ 9 h 11"/>
                  <a:gd name="T8" fmla="*/ 18 w 19"/>
                  <a:gd name="T9" fmla="*/ 11 h 11"/>
                  <a:gd name="T10" fmla="*/ 18 w 19"/>
                  <a:gd name="T11" fmla="*/ 10 h 11"/>
                  <a:gd name="T12" fmla="*/ 15 w 19"/>
                  <a:gd name="T13" fmla="*/ 8 h 11"/>
                  <a:gd name="T14" fmla="*/ 16 w 19"/>
                  <a:gd name="T15" fmla="*/ 9 h 11"/>
                  <a:gd name="T16" fmla="*/ 12 w 19"/>
                  <a:gd name="T17" fmla="*/ 7 h 11"/>
                  <a:gd name="T18" fmla="*/ 13 w 19"/>
                  <a:gd name="T19" fmla="*/ 7 h 11"/>
                  <a:gd name="T20" fmla="*/ 12 w 19"/>
                  <a:gd name="T21" fmla="*/ 7 h 11"/>
                  <a:gd name="T22" fmla="*/ 12 w 19"/>
                  <a:gd name="T23" fmla="*/ 7 h 11"/>
                  <a:gd name="T24" fmla="*/ 13 w 19"/>
                  <a:gd name="T25" fmla="*/ 7 h 11"/>
                  <a:gd name="T26" fmla="*/ 10 w 19"/>
                  <a:gd name="T27" fmla="*/ 6 h 11"/>
                  <a:gd name="T28" fmla="*/ 11 w 19"/>
                  <a:gd name="T29" fmla="*/ 6 h 11"/>
                  <a:gd name="T30" fmla="*/ 10 w 19"/>
                  <a:gd name="T31" fmla="*/ 6 h 11"/>
                  <a:gd name="T32" fmla="*/ 10 w 19"/>
                  <a:gd name="T33" fmla="*/ 6 h 11"/>
                  <a:gd name="T34" fmla="*/ 11 w 19"/>
                  <a:gd name="T35" fmla="*/ 6 h 11"/>
                  <a:gd name="T36" fmla="*/ 8 w 19"/>
                  <a:gd name="T37" fmla="*/ 5 h 11"/>
                  <a:gd name="T38" fmla="*/ 9 w 19"/>
                  <a:gd name="T39" fmla="*/ 5 h 11"/>
                  <a:gd name="T40" fmla="*/ 8 w 19"/>
                  <a:gd name="T41" fmla="*/ 5 h 11"/>
                  <a:gd name="T42" fmla="*/ 8 w 19"/>
                  <a:gd name="T43" fmla="*/ 4 h 11"/>
                  <a:gd name="T44" fmla="*/ 10 w 19"/>
                  <a:gd name="T45" fmla="*/ 5 h 11"/>
                  <a:gd name="T46" fmla="*/ 2 w 19"/>
                  <a:gd name="T47" fmla="*/ 1 h 11"/>
                  <a:gd name="T48" fmla="*/ 6 w 19"/>
                  <a:gd name="T49" fmla="*/ 3 h 11"/>
                  <a:gd name="T50" fmla="*/ 2 w 19"/>
                  <a:gd name="T51" fmla="*/ 1 h 11"/>
                  <a:gd name="T52" fmla="*/ 2 w 19"/>
                  <a:gd name="T53" fmla="*/ 1 h 11"/>
                  <a:gd name="T54" fmla="*/ 6 w 19"/>
                  <a:gd name="T55" fmla="*/ 3 h 11"/>
                  <a:gd name="T56" fmla="*/ 0 w 19"/>
                  <a:gd name="T57" fmla="*/ 0 h 11"/>
                  <a:gd name="T58" fmla="*/ 2 w 19"/>
                  <a:gd name="T59" fmla="*/ 1 h 11"/>
                  <a:gd name="T60" fmla="*/ 0 w 19"/>
                  <a:gd name="T61" fmla="*/ 0 h 11"/>
                  <a:gd name="T62" fmla="*/ 0 w 19"/>
                  <a:gd name="T63" fmla="*/ 0 h 11"/>
                  <a:gd name="T64" fmla="*/ 2 w 19"/>
                  <a:gd name="T6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9" h="11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8" y="10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7" y="10"/>
                      <a:pt x="18" y="10"/>
                    </a:cubicBezTo>
                    <a:cubicBezTo>
                      <a:pt x="18" y="10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0"/>
                      <a:pt x="18" y="10"/>
                    </a:cubicBezTo>
                    <a:cubicBezTo>
                      <a:pt x="17" y="10"/>
                      <a:pt x="16" y="9"/>
                      <a:pt x="15" y="9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6" y="9"/>
                      <a:pt x="16" y="9"/>
                    </a:cubicBezTo>
                    <a:cubicBezTo>
                      <a:pt x="16" y="9"/>
                      <a:pt x="15" y="8"/>
                      <a:pt x="15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7"/>
                      <a:pt x="12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0" y="6"/>
                      <a:pt x="10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0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8" y="5"/>
                      <a:pt x="8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8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3" y="2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3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3" name="Freeform 10099"/>
              <p:cNvSpPr>
                <a:spLocks noEditPoints="1"/>
              </p:cNvSpPr>
              <p:nvPr/>
            </p:nvSpPr>
            <p:spPr bwMode="auto">
              <a:xfrm>
                <a:off x="-302" y="3821"/>
                <a:ext cx="42" cy="26"/>
              </a:xfrm>
              <a:custGeom>
                <a:avLst/>
                <a:gdLst>
                  <a:gd name="T0" fmla="*/ 14 w 18"/>
                  <a:gd name="T1" fmla="*/ 9 h 11"/>
                  <a:gd name="T2" fmla="*/ 14 w 18"/>
                  <a:gd name="T3" fmla="*/ 9 h 11"/>
                  <a:gd name="T4" fmla="*/ 18 w 18"/>
                  <a:gd name="T5" fmla="*/ 11 h 11"/>
                  <a:gd name="T6" fmla="*/ 18 w 18"/>
                  <a:gd name="T7" fmla="*/ 11 h 11"/>
                  <a:gd name="T8" fmla="*/ 14 w 18"/>
                  <a:gd name="T9" fmla="*/ 9 h 11"/>
                  <a:gd name="T10" fmla="*/ 11 w 18"/>
                  <a:gd name="T11" fmla="*/ 7 h 11"/>
                  <a:gd name="T12" fmla="*/ 11 w 18"/>
                  <a:gd name="T13" fmla="*/ 7 h 11"/>
                  <a:gd name="T14" fmla="*/ 12 w 18"/>
                  <a:gd name="T15" fmla="*/ 7 h 11"/>
                  <a:gd name="T16" fmla="*/ 12 w 18"/>
                  <a:gd name="T17" fmla="*/ 7 h 11"/>
                  <a:gd name="T18" fmla="*/ 11 w 18"/>
                  <a:gd name="T19" fmla="*/ 7 h 11"/>
                  <a:gd name="T20" fmla="*/ 10 w 18"/>
                  <a:gd name="T21" fmla="*/ 6 h 11"/>
                  <a:gd name="T22" fmla="*/ 10 w 18"/>
                  <a:gd name="T23" fmla="*/ 6 h 11"/>
                  <a:gd name="T24" fmla="*/ 10 w 18"/>
                  <a:gd name="T25" fmla="*/ 6 h 11"/>
                  <a:gd name="T26" fmla="*/ 10 w 18"/>
                  <a:gd name="T27" fmla="*/ 6 h 11"/>
                  <a:gd name="T28" fmla="*/ 10 w 18"/>
                  <a:gd name="T29" fmla="*/ 6 h 11"/>
                  <a:gd name="T30" fmla="*/ 7 w 18"/>
                  <a:gd name="T31" fmla="*/ 4 h 11"/>
                  <a:gd name="T32" fmla="*/ 7 w 18"/>
                  <a:gd name="T33" fmla="*/ 4 h 11"/>
                  <a:gd name="T34" fmla="*/ 9 w 18"/>
                  <a:gd name="T35" fmla="*/ 5 h 11"/>
                  <a:gd name="T36" fmla="*/ 9 w 18"/>
                  <a:gd name="T37" fmla="*/ 5 h 11"/>
                  <a:gd name="T38" fmla="*/ 7 w 18"/>
                  <a:gd name="T39" fmla="*/ 4 h 11"/>
                  <a:gd name="T40" fmla="*/ 1 w 18"/>
                  <a:gd name="T41" fmla="*/ 1 h 11"/>
                  <a:gd name="T42" fmla="*/ 1 w 18"/>
                  <a:gd name="T43" fmla="*/ 1 h 11"/>
                  <a:gd name="T44" fmla="*/ 5 w 18"/>
                  <a:gd name="T45" fmla="*/ 3 h 11"/>
                  <a:gd name="T46" fmla="*/ 5 w 18"/>
                  <a:gd name="T47" fmla="*/ 3 h 11"/>
                  <a:gd name="T48" fmla="*/ 1 w 18"/>
                  <a:gd name="T49" fmla="*/ 1 h 11"/>
                  <a:gd name="T50" fmla="*/ 0 w 18"/>
                  <a:gd name="T51" fmla="*/ 0 h 11"/>
                  <a:gd name="T52" fmla="*/ 0 w 18"/>
                  <a:gd name="T53" fmla="*/ 0 h 11"/>
                  <a:gd name="T54" fmla="*/ 1 w 18"/>
                  <a:gd name="T55" fmla="*/ 1 h 11"/>
                  <a:gd name="T56" fmla="*/ 1 w 18"/>
                  <a:gd name="T57" fmla="*/ 1 h 11"/>
                  <a:gd name="T58" fmla="*/ 0 w 18"/>
                  <a:gd name="T59" fmla="*/ 0 h 11"/>
                  <a:gd name="T60" fmla="*/ 0 w 18"/>
                  <a:gd name="T61" fmla="*/ 0 h 11"/>
                  <a:gd name="T62" fmla="*/ 0 w 18"/>
                  <a:gd name="T63" fmla="*/ 0 h 11"/>
                  <a:gd name="T64" fmla="*/ 0 w 18"/>
                  <a:gd name="T65" fmla="*/ 0 h 11"/>
                  <a:gd name="T66" fmla="*/ 0 w 18"/>
                  <a:gd name="T67" fmla="*/ 0 h 11"/>
                  <a:gd name="T68" fmla="*/ 0 w 18"/>
                  <a:gd name="T6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" h="11">
                    <a:moveTo>
                      <a:pt x="14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9"/>
                      <a:pt x="17" y="10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0"/>
                      <a:pt x="15" y="9"/>
                      <a:pt x="14" y="9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1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7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3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4" name="Freeform 10100"/>
              <p:cNvSpPr>
                <a:spLocks noEditPoints="1"/>
              </p:cNvSpPr>
              <p:nvPr/>
            </p:nvSpPr>
            <p:spPr bwMode="auto">
              <a:xfrm>
                <a:off x="-286" y="3790"/>
                <a:ext cx="45" cy="26"/>
              </a:xfrm>
              <a:custGeom>
                <a:avLst/>
                <a:gdLst>
                  <a:gd name="T0" fmla="*/ 16 w 19"/>
                  <a:gd name="T1" fmla="*/ 9 h 11"/>
                  <a:gd name="T2" fmla="*/ 16 w 19"/>
                  <a:gd name="T3" fmla="*/ 9 h 11"/>
                  <a:gd name="T4" fmla="*/ 19 w 19"/>
                  <a:gd name="T5" fmla="*/ 11 h 11"/>
                  <a:gd name="T6" fmla="*/ 19 w 19"/>
                  <a:gd name="T7" fmla="*/ 11 h 11"/>
                  <a:gd name="T8" fmla="*/ 16 w 19"/>
                  <a:gd name="T9" fmla="*/ 9 h 11"/>
                  <a:gd name="T10" fmla="*/ 15 w 19"/>
                  <a:gd name="T11" fmla="*/ 8 h 11"/>
                  <a:gd name="T12" fmla="*/ 15 w 19"/>
                  <a:gd name="T13" fmla="*/ 9 h 11"/>
                  <a:gd name="T14" fmla="*/ 15 w 19"/>
                  <a:gd name="T15" fmla="*/ 9 h 11"/>
                  <a:gd name="T16" fmla="*/ 15 w 19"/>
                  <a:gd name="T17" fmla="*/ 9 h 11"/>
                  <a:gd name="T18" fmla="*/ 15 w 19"/>
                  <a:gd name="T19" fmla="*/ 8 h 11"/>
                  <a:gd name="T20" fmla="*/ 12 w 19"/>
                  <a:gd name="T21" fmla="*/ 7 h 11"/>
                  <a:gd name="T22" fmla="*/ 12 w 19"/>
                  <a:gd name="T23" fmla="*/ 7 h 11"/>
                  <a:gd name="T24" fmla="*/ 13 w 19"/>
                  <a:gd name="T25" fmla="*/ 8 h 11"/>
                  <a:gd name="T26" fmla="*/ 13 w 19"/>
                  <a:gd name="T27" fmla="*/ 8 h 11"/>
                  <a:gd name="T28" fmla="*/ 12 w 19"/>
                  <a:gd name="T29" fmla="*/ 7 h 11"/>
                  <a:gd name="T30" fmla="*/ 11 w 19"/>
                  <a:gd name="T31" fmla="*/ 6 h 11"/>
                  <a:gd name="T32" fmla="*/ 11 w 19"/>
                  <a:gd name="T33" fmla="*/ 6 h 11"/>
                  <a:gd name="T34" fmla="*/ 12 w 19"/>
                  <a:gd name="T35" fmla="*/ 7 h 11"/>
                  <a:gd name="T36" fmla="*/ 12 w 19"/>
                  <a:gd name="T37" fmla="*/ 7 h 11"/>
                  <a:gd name="T38" fmla="*/ 11 w 19"/>
                  <a:gd name="T39" fmla="*/ 6 h 11"/>
                  <a:gd name="T40" fmla="*/ 8 w 19"/>
                  <a:gd name="T41" fmla="*/ 5 h 11"/>
                  <a:gd name="T42" fmla="*/ 8 w 19"/>
                  <a:gd name="T43" fmla="*/ 5 h 11"/>
                  <a:gd name="T44" fmla="*/ 10 w 19"/>
                  <a:gd name="T45" fmla="*/ 6 h 11"/>
                  <a:gd name="T46" fmla="*/ 10 w 19"/>
                  <a:gd name="T47" fmla="*/ 6 h 11"/>
                  <a:gd name="T48" fmla="*/ 8 w 19"/>
                  <a:gd name="T49" fmla="*/ 5 h 11"/>
                  <a:gd name="T50" fmla="*/ 0 w 19"/>
                  <a:gd name="T51" fmla="*/ 0 h 11"/>
                  <a:gd name="T52" fmla="*/ 0 w 19"/>
                  <a:gd name="T53" fmla="*/ 0 h 11"/>
                  <a:gd name="T54" fmla="*/ 5 w 19"/>
                  <a:gd name="T55" fmla="*/ 3 h 11"/>
                  <a:gd name="T56" fmla="*/ 5 w 19"/>
                  <a:gd name="T57" fmla="*/ 3 h 11"/>
                  <a:gd name="T58" fmla="*/ 0 w 19"/>
                  <a:gd name="T5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" h="11">
                    <a:moveTo>
                      <a:pt x="16" y="9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17" y="10"/>
                      <a:pt x="18" y="10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7" y="9"/>
                      <a:pt x="16" y="9"/>
                    </a:cubicBezTo>
                    <a:moveTo>
                      <a:pt x="15" y="8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2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9" y="5"/>
                      <a:pt x="8" y="5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5" name="Freeform 10101"/>
              <p:cNvSpPr>
                <a:spLocks noEditPoints="1"/>
              </p:cNvSpPr>
              <p:nvPr/>
            </p:nvSpPr>
            <p:spPr bwMode="auto">
              <a:xfrm>
                <a:off x="-363" y="3528"/>
                <a:ext cx="276" cy="390"/>
              </a:xfrm>
              <a:custGeom>
                <a:avLst/>
                <a:gdLst>
                  <a:gd name="T0" fmla="*/ 24 w 117"/>
                  <a:gd name="T1" fmla="*/ 163 h 165"/>
                  <a:gd name="T2" fmla="*/ 17 w 117"/>
                  <a:gd name="T3" fmla="*/ 161 h 165"/>
                  <a:gd name="T4" fmla="*/ 26 w 117"/>
                  <a:gd name="T5" fmla="*/ 163 h 165"/>
                  <a:gd name="T6" fmla="*/ 7 w 117"/>
                  <a:gd name="T7" fmla="*/ 160 h 165"/>
                  <a:gd name="T8" fmla="*/ 11 w 117"/>
                  <a:gd name="T9" fmla="*/ 160 h 165"/>
                  <a:gd name="T10" fmla="*/ 13 w 117"/>
                  <a:gd name="T11" fmla="*/ 156 h 165"/>
                  <a:gd name="T12" fmla="*/ 16 w 117"/>
                  <a:gd name="T13" fmla="*/ 157 h 165"/>
                  <a:gd name="T14" fmla="*/ 12 w 117"/>
                  <a:gd name="T15" fmla="*/ 153 h 165"/>
                  <a:gd name="T16" fmla="*/ 9 w 117"/>
                  <a:gd name="T17" fmla="*/ 151 h 165"/>
                  <a:gd name="T18" fmla="*/ 14 w 117"/>
                  <a:gd name="T19" fmla="*/ 149 h 165"/>
                  <a:gd name="T20" fmla="*/ 26 w 117"/>
                  <a:gd name="T21" fmla="*/ 146 h 165"/>
                  <a:gd name="T22" fmla="*/ 15 w 117"/>
                  <a:gd name="T23" fmla="*/ 142 h 165"/>
                  <a:gd name="T24" fmla="*/ 30 w 117"/>
                  <a:gd name="T25" fmla="*/ 137 h 165"/>
                  <a:gd name="T26" fmla="*/ 37 w 117"/>
                  <a:gd name="T27" fmla="*/ 146 h 165"/>
                  <a:gd name="T28" fmla="*/ 37 w 117"/>
                  <a:gd name="T29" fmla="*/ 131 h 165"/>
                  <a:gd name="T30" fmla="*/ 30 w 117"/>
                  <a:gd name="T31" fmla="*/ 134 h 165"/>
                  <a:gd name="T32" fmla="*/ 26 w 117"/>
                  <a:gd name="T33" fmla="*/ 125 h 165"/>
                  <a:gd name="T34" fmla="*/ 39 w 117"/>
                  <a:gd name="T35" fmla="*/ 125 h 165"/>
                  <a:gd name="T36" fmla="*/ 43 w 117"/>
                  <a:gd name="T37" fmla="*/ 123 h 165"/>
                  <a:gd name="T38" fmla="*/ 42 w 117"/>
                  <a:gd name="T39" fmla="*/ 122 h 165"/>
                  <a:gd name="T40" fmla="*/ 38 w 117"/>
                  <a:gd name="T41" fmla="*/ 121 h 165"/>
                  <a:gd name="T42" fmla="*/ 42 w 117"/>
                  <a:gd name="T43" fmla="*/ 120 h 165"/>
                  <a:gd name="T44" fmla="*/ 40 w 117"/>
                  <a:gd name="T45" fmla="*/ 120 h 165"/>
                  <a:gd name="T46" fmla="*/ 43 w 117"/>
                  <a:gd name="T47" fmla="*/ 117 h 165"/>
                  <a:gd name="T48" fmla="*/ 31 w 117"/>
                  <a:gd name="T49" fmla="*/ 116 h 165"/>
                  <a:gd name="T50" fmla="*/ 37 w 117"/>
                  <a:gd name="T51" fmla="*/ 116 h 165"/>
                  <a:gd name="T52" fmla="*/ 50 w 117"/>
                  <a:gd name="T53" fmla="*/ 115 h 165"/>
                  <a:gd name="T54" fmla="*/ 53 w 117"/>
                  <a:gd name="T55" fmla="*/ 109 h 165"/>
                  <a:gd name="T56" fmla="*/ 58 w 117"/>
                  <a:gd name="T57" fmla="*/ 111 h 165"/>
                  <a:gd name="T58" fmla="*/ 53 w 117"/>
                  <a:gd name="T59" fmla="*/ 102 h 165"/>
                  <a:gd name="T60" fmla="*/ 61 w 117"/>
                  <a:gd name="T61" fmla="*/ 106 h 165"/>
                  <a:gd name="T62" fmla="*/ 43 w 117"/>
                  <a:gd name="T63" fmla="*/ 96 h 165"/>
                  <a:gd name="T64" fmla="*/ 51 w 117"/>
                  <a:gd name="T65" fmla="*/ 101 h 165"/>
                  <a:gd name="T66" fmla="*/ 47 w 117"/>
                  <a:gd name="T67" fmla="*/ 89 h 165"/>
                  <a:gd name="T68" fmla="*/ 53 w 117"/>
                  <a:gd name="T69" fmla="*/ 89 h 165"/>
                  <a:gd name="T70" fmla="*/ 57 w 117"/>
                  <a:gd name="T71" fmla="*/ 82 h 165"/>
                  <a:gd name="T72" fmla="*/ 72 w 117"/>
                  <a:gd name="T73" fmla="*/ 71 h 165"/>
                  <a:gd name="T74" fmla="*/ 62 w 117"/>
                  <a:gd name="T75" fmla="*/ 64 h 165"/>
                  <a:gd name="T76" fmla="*/ 79 w 117"/>
                  <a:gd name="T77" fmla="*/ 62 h 165"/>
                  <a:gd name="T78" fmla="*/ 88 w 117"/>
                  <a:gd name="T79" fmla="*/ 53 h 165"/>
                  <a:gd name="T80" fmla="*/ 89 w 117"/>
                  <a:gd name="T81" fmla="*/ 52 h 165"/>
                  <a:gd name="T82" fmla="*/ 89 w 117"/>
                  <a:gd name="T83" fmla="*/ 47 h 165"/>
                  <a:gd name="T84" fmla="*/ 90 w 117"/>
                  <a:gd name="T85" fmla="*/ 46 h 165"/>
                  <a:gd name="T86" fmla="*/ 87 w 117"/>
                  <a:gd name="T87" fmla="*/ 42 h 165"/>
                  <a:gd name="T88" fmla="*/ 74 w 117"/>
                  <a:gd name="T89" fmla="*/ 42 h 165"/>
                  <a:gd name="T90" fmla="*/ 78 w 117"/>
                  <a:gd name="T91" fmla="*/ 37 h 165"/>
                  <a:gd name="T92" fmla="*/ 95 w 117"/>
                  <a:gd name="T93" fmla="*/ 35 h 165"/>
                  <a:gd name="T94" fmla="*/ 96 w 117"/>
                  <a:gd name="T95" fmla="*/ 34 h 165"/>
                  <a:gd name="T96" fmla="*/ 92 w 117"/>
                  <a:gd name="T97" fmla="*/ 34 h 165"/>
                  <a:gd name="T98" fmla="*/ 85 w 117"/>
                  <a:gd name="T99" fmla="*/ 35 h 165"/>
                  <a:gd name="T100" fmla="*/ 103 w 117"/>
                  <a:gd name="T101" fmla="*/ 28 h 165"/>
                  <a:gd name="T102" fmla="*/ 101 w 117"/>
                  <a:gd name="T103" fmla="*/ 28 h 165"/>
                  <a:gd name="T104" fmla="*/ 84 w 117"/>
                  <a:gd name="T105" fmla="*/ 26 h 165"/>
                  <a:gd name="T106" fmla="*/ 98 w 117"/>
                  <a:gd name="T107" fmla="*/ 25 h 165"/>
                  <a:gd name="T108" fmla="*/ 107 w 117"/>
                  <a:gd name="T109" fmla="*/ 26 h 165"/>
                  <a:gd name="T110" fmla="*/ 104 w 117"/>
                  <a:gd name="T111" fmla="*/ 22 h 165"/>
                  <a:gd name="T112" fmla="*/ 91 w 117"/>
                  <a:gd name="T113" fmla="*/ 17 h 165"/>
                  <a:gd name="T114" fmla="*/ 115 w 117"/>
                  <a:gd name="T115" fmla="*/ 13 h 165"/>
                  <a:gd name="T116" fmla="*/ 107 w 117"/>
                  <a:gd name="T117" fmla="*/ 9 h 165"/>
                  <a:gd name="T118" fmla="*/ 109 w 117"/>
                  <a:gd name="T119" fmla="*/ 6 h 165"/>
                  <a:gd name="T120" fmla="*/ 100 w 117"/>
                  <a:gd name="T121" fmla="*/ 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7" h="165">
                    <a:moveTo>
                      <a:pt x="25" y="164"/>
                    </a:move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25" y="164"/>
                      <a:pt x="25" y="164"/>
                      <a:pt x="25" y="164"/>
                    </a:cubicBezTo>
                    <a:moveTo>
                      <a:pt x="1" y="163"/>
                    </a:moveTo>
                    <a:cubicBezTo>
                      <a:pt x="1" y="164"/>
                      <a:pt x="1" y="164"/>
                      <a:pt x="0" y="164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65"/>
                      <a:pt x="1" y="164"/>
                      <a:pt x="1" y="163"/>
                    </a:cubicBezTo>
                    <a:cubicBezTo>
                      <a:pt x="1" y="163"/>
                      <a:pt x="1" y="163"/>
                      <a:pt x="1" y="163"/>
                    </a:cubicBezTo>
                    <a:moveTo>
                      <a:pt x="24" y="163"/>
                    </a:move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moveTo>
                      <a:pt x="23" y="163"/>
                    </a:moveTo>
                    <a:cubicBezTo>
                      <a:pt x="22" y="163"/>
                      <a:pt x="22" y="163"/>
                      <a:pt x="22" y="163"/>
                    </a:cubicBezTo>
                    <a:cubicBezTo>
                      <a:pt x="22" y="163"/>
                      <a:pt x="22" y="163"/>
                      <a:pt x="22" y="163"/>
                    </a:cubicBezTo>
                    <a:cubicBezTo>
                      <a:pt x="22" y="163"/>
                      <a:pt x="22" y="163"/>
                      <a:pt x="23" y="163"/>
                    </a:cubicBezTo>
                    <a:cubicBezTo>
                      <a:pt x="23" y="163"/>
                      <a:pt x="23" y="163"/>
                      <a:pt x="23" y="163"/>
                    </a:cubicBezTo>
                    <a:cubicBezTo>
                      <a:pt x="23" y="164"/>
                      <a:pt x="23" y="164"/>
                      <a:pt x="23" y="164"/>
                    </a:cubicBezTo>
                    <a:cubicBezTo>
                      <a:pt x="23" y="164"/>
                      <a:pt x="23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3" y="163"/>
                      <a:pt x="23" y="163"/>
                      <a:pt x="23" y="163"/>
                    </a:cubicBezTo>
                    <a:moveTo>
                      <a:pt x="2" y="162"/>
                    </a:moveTo>
                    <a:cubicBezTo>
                      <a:pt x="1" y="163"/>
                      <a:pt x="1" y="163"/>
                      <a:pt x="1" y="163"/>
                    </a:cubicBezTo>
                    <a:cubicBezTo>
                      <a:pt x="1" y="163"/>
                      <a:pt x="1" y="163"/>
                      <a:pt x="1" y="163"/>
                    </a:cubicBezTo>
                    <a:cubicBezTo>
                      <a:pt x="1" y="163"/>
                      <a:pt x="2" y="163"/>
                      <a:pt x="2" y="162"/>
                    </a:cubicBezTo>
                    <a:cubicBezTo>
                      <a:pt x="2" y="162"/>
                      <a:pt x="2" y="162"/>
                      <a:pt x="2" y="162"/>
                    </a:cubicBezTo>
                    <a:moveTo>
                      <a:pt x="23" y="162"/>
                    </a:moveTo>
                    <a:cubicBezTo>
                      <a:pt x="23" y="162"/>
                      <a:pt x="23" y="162"/>
                      <a:pt x="23" y="162"/>
                    </a:cubicBezTo>
                    <a:cubicBezTo>
                      <a:pt x="23" y="163"/>
                      <a:pt x="23" y="163"/>
                      <a:pt x="23" y="163"/>
                    </a:cubicBezTo>
                    <a:cubicBezTo>
                      <a:pt x="23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3"/>
                      <a:pt x="24" y="163"/>
                      <a:pt x="24" y="163"/>
                    </a:cubicBezTo>
                    <a:cubicBezTo>
                      <a:pt x="24" y="162"/>
                      <a:pt x="24" y="162"/>
                      <a:pt x="24" y="162"/>
                    </a:cubicBezTo>
                    <a:cubicBezTo>
                      <a:pt x="24" y="162"/>
                      <a:pt x="23" y="162"/>
                      <a:pt x="23" y="162"/>
                    </a:cubicBezTo>
                    <a:moveTo>
                      <a:pt x="3" y="161"/>
                    </a:moveTo>
                    <a:cubicBezTo>
                      <a:pt x="2" y="161"/>
                      <a:pt x="2" y="161"/>
                      <a:pt x="2" y="162"/>
                    </a:cubicBezTo>
                    <a:cubicBezTo>
                      <a:pt x="2" y="162"/>
                      <a:pt x="2" y="162"/>
                      <a:pt x="2" y="162"/>
                    </a:cubicBezTo>
                    <a:cubicBezTo>
                      <a:pt x="2" y="161"/>
                      <a:pt x="3" y="161"/>
                      <a:pt x="3" y="161"/>
                    </a:cubicBezTo>
                    <a:cubicBezTo>
                      <a:pt x="3" y="161"/>
                      <a:pt x="3" y="161"/>
                      <a:pt x="3" y="161"/>
                    </a:cubicBezTo>
                    <a:moveTo>
                      <a:pt x="17" y="161"/>
                    </a:moveTo>
                    <a:cubicBezTo>
                      <a:pt x="16" y="161"/>
                      <a:pt x="16" y="162"/>
                      <a:pt x="16" y="162"/>
                    </a:cubicBezTo>
                    <a:cubicBezTo>
                      <a:pt x="17" y="163"/>
                      <a:pt x="17" y="163"/>
                      <a:pt x="17" y="163"/>
                    </a:cubicBezTo>
                    <a:cubicBezTo>
                      <a:pt x="17" y="162"/>
                      <a:pt x="18" y="162"/>
                      <a:pt x="18" y="161"/>
                    </a:cubicBezTo>
                    <a:cubicBezTo>
                      <a:pt x="17" y="161"/>
                      <a:pt x="17" y="161"/>
                      <a:pt x="17" y="161"/>
                    </a:cubicBezTo>
                    <a:cubicBezTo>
                      <a:pt x="17" y="161"/>
                      <a:pt x="17" y="161"/>
                      <a:pt x="17" y="161"/>
                    </a:cubicBezTo>
                    <a:moveTo>
                      <a:pt x="7" y="160"/>
                    </a:moveTo>
                    <a:cubicBezTo>
                      <a:pt x="6" y="160"/>
                      <a:pt x="6" y="161"/>
                      <a:pt x="6" y="161"/>
                    </a:cubicBezTo>
                    <a:cubicBezTo>
                      <a:pt x="6" y="161"/>
                      <a:pt x="6" y="161"/>
                      <a:pt x="7" y="160"/>
                    </a:cubicBezTo>
                    <a:cubicBezTo>
                      <a:pt x="7" y="160"/>
                      <a:pt x="7" y="160"/>
                      <a:pt x="7" y="160"/>
                    </a:cubicBezTo>
                    <a:moveTo>
                      <a:pt x="24" y="160"/>
                    </a:moveTo>
                    <a:cubicBezTo>
                      <a:pt x="23" y="162"/>
                      <a:pt x="23" y="162"/>
                      <a:pt x="23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4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5" y="162"/>
                      <a:pt x="25" y="162"/>
                      <a:pt x="25" y="162"/>
                    </a:cubicBezTo>
                    <a:cubicBezTo>
                      <a:pt x="26" y="162"/>
                      <a:pt x="26" y="163"/>
                      <a:pt x="26" y="163"/>
                    </a:cubicBezTo>
                    <a:cubicBezTo>
                      <a:pt x="25" y="163"/>
                      <a:pt x="25" y="163"/>
                      <a:pt x="25" y="163"/>
                    </a:cubicBezTo>
                    <a:cubicBezTo>
                      <a:pt x="25" y="163"/>
                      <a:pt x="25" y="163"/>
                      <a:pt x="25" y="163"/>
                    </a:cubicBezTo>
                    <a:cubicBezTo>
                      <a:pt x="25" y="163"/>
                      <a:pt x="25" y="163"/>
                      <a:pt x="26" y="163"/>
                    </a:cubicBezTo>
                    <a:cubicBezTo>
                      <a:pt x="26" y="163"/>
                      <a:pt x="26" y="163"/>
                      <a:pt x="26" y="163"/>
                    </a:cubicBezTo>
                    <a:cubicBezTo>
                      <a:pt x="27" y="161"/>
                      <a:pt x="27" y="161"/>
                      <a:pt x="27" y="161"/>
                    </a:cubicBezTo>
                    <a:cubicBezTo>
                      <a:pt x="27" y="161"/>
                      <a:pt x="27" y="161"/>
                      <a:pt x="26" y="161"/>
                    </a:cubicBezTo>
                    <a:cubicBezTo>
                      <a:pt x="26" y="161"/>
                      <a:pt x="26" y="162"/>
                      <a:pt x="26" y="162"/>
                    </a:cubicBezTo>
                    <a:cubicBezTo>
                      <a:pt x="26" y="162"/>
                      <a:pt x="26" y="161"/>
                      <a:pt x="26" y="161"/>
                    </a:cubicBezTo>
                    <a:cubicBezTo>
                      <a:pt x="26" y="161"/>
                      <a:pt x="26" y="161"/>
                      <a:pt x="26" y="161"/>
                    </a:cubicBezTo>
                    <a:cubicBezTo>
                      <a:pt x="25" y="160"/>
                      <a:pt x="25" y="160"/>
                      <a:pt x="25" y="160"/>
                    </a:cubicBezTo>
                    <a:cubicBezTo>
                      <a:pt x="24" y="160"/>
                      <a:pt x="24" y="160"/>
                      <a:pt x="24" y="160"/>
                    </a:cubicBezTo>
                    <a:moveTo>
                      <a:pt x="17" y="160"/>
                    </a:moveTo>
                    <a:cubicBezTo>
                      <a:pt x="17" y="160"/>
                      <a:pt x="17" y="160"/>
                      <a:pt x="17" y="161"/>
                    </a:cubicBezTo>
                    <a:cubicBezTo>
                      <a:pt x="18" y="161"/>
                      <a:pt x="18" y="161"/>
                      <a:pt x="18" y="161"/>
                    </a:cubicBezTo>
                    <a:cubicBezTo>
                      <a:pt x="18" y="161"/>
                      <a:pt x="18" y="161"/>
                      <a:pt x="19" y="161"/>
                    </a:cubicBezTo>
                    <a:cubicBezTo>
                      <a:pt x="17" y="160"/>
                      <a:pt x="17" y="160"/>
                      <a:pt x="17" y="160"/>
                    </a:cubicBezTo>
                    <a:moveTo>
                      <a:pt x="15" y="160"/>
                    </a:moveTo>
                    <a:cubicBezTo>
                      <a:pt x="15" y="160"/>
                      <a:pt x="14" y="161"/>
                      <a:pt x="14" y="161"/>
                    </a:cubicBezTo>
                    <a:cubicBezTo>
                      <a:pt x="14" y="161"/>
                      <a:pt x="14" y="161"/>
                      <a:pt x="14" y="161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1"/>
                      <a:pt x="16" y="161"/>
                      <a:pt x="16" y="160"/>
                    </a:cubicBezTo>
                    <a:cubicBezTo>
                      <a:pt x="15" y="160"/>
                      <a:pt x="15" y="160"/>
                      <a:pt x="15" y="160"/>
                    </a:cubicBezTo>
                    <a:moveTo>
                      <a:pt x="7" y="160"/>
                    </a:moveTo>
                    <a:cubicBezTo>
                      <a:pt x="7" y="160"/>
                      <a:pt x="7" y="160"/>
                      <a:pt x="7" y="160"/>
                    </a:cubicBezTo>
                    <a:cubicBezTo>
                      <a:pt x="7" y="160"/>
                      <a:pt x="6" y="161"/>
                      <a:pt x="6" y="161"/>
                    </a:cubicBezTo>
                    <a:cubicBezTo>
                      <a:pt x="6" y="161"/>
                      <a:pt x="6" y="161"/>
                      <a:pt x="6" y="161"/>
                    </a:cubicBezTo>
                    <a:cubicBezTo>
                      <a:pt x="7" y="160"/>
                      <a:pt x="7" y="160"/>
                      <a:pt x="7" y="160"/>
                    </a:cubicBezTo>
                    <a:moveTo>
                      <a:pt x="16" y="159"/>
                    </a:moveTo>
                    <a:cubicBezTo>
                      <a:pt x="15" y="159"/>
                      <a:pt x="15" y="159"/>
                      <a:pt x="15" y="160"/>
                    </a:cubicBezTo>
                    <a:cubicBezTo>
                      <a:pt x="16" y="160"/>
                      <a:pt x="16" y="160"/>
                      <a:pt x="16" y="160"/>
                    </a:cubicBezTo>
                    <a:cubicBezTo>
                      <a:pt x="16" y="160"/>
                      <a:pt x="16" y="160"/>
                      <a:pt x="17" y="159"/>
                    </a:cubicBezTo>
                    <a:cubicBezTo>
                      <a:pt x="16" y="159"/>
                      <a:pt x="16" y="159"/>
                      <a:pt x="16" y="159"/>
                    </a:cubicBezTo>
                    <a:moveTo>
                      <a:pt x="4" y="159"/>
                    </a:moveTo>
                    <a:cubicBezTo>
                      <a:pt x="4" y="159"/>
                      <a:pt x="3" y="160"/>
                      <a:pt x="3" y="161"/>
                    </a:cubicBezTo>
                    <a:cubicBezTo>
                      <a:pt x="3" y="161"/>
                      <a:pt x="3" y="161"/>
                      <a:pt x="3" y="161"/>
                    </a:cubicBezTo>
                    <a:cubicBezTo>
                      <a:pt x="3" y="160"/>
                      <a:pt x="4" y="159"/>
                      <a:pt x="4" y="159"/>
                    </a:cubicBezTo>
                    <a:cubicBezTo>
                      <a:pt x="4" y="159"/>
                      <a:pt x="4" y="159"/>
                      <a:pt x="4" y="159"/>
                    </a:cubicBezTo>
                    <a:moveTo>
                      <a:pt x="18" y="159"/>
                    </a:moveTo>
                    <a:cubicBezTo>
                      <a:pt x="18" y="159"/>
                      <a:pt x="18" y="159"/>
                      <a:pt x="18" y="159"/>
                    </a:cubicBezTo>
                    <a:cubicBezTo>
                      <a:pt x="18" y="160"/>
                      <a:pt x="19" y="160"/>
                      <a:pt x="19" y="160"/>
                    </a:cubicBezTo>
                    <a:cubicBezTo>
                      <a:pt x="19" y="160"/>
                      <a:pt x="19" y="160"/>
                      <a:pt x="19" y="159"/>
                    </a:cubicBezTo>
                    <a:cubicBezTo>
                      <a:pt x="19" y="159"/>
                      <a:pt x="19" y="159"/>
                      <a:pt x="18" y="159"/>
                    </a:cubicBezTo>
                    <a:moveTo>
                      <a:pt x="17" y="158"/>
                    </a:moveTo>
                    <a:cubicBezTo>
                      <a:pt x="16" y="158"/>
                      <a:pt x="16" y="158"/>
                      <a:pt x="16" y="158"/>
                    </a:cubicBezTo>
                    <a:cubicBezTo>
                      <a:pt x="16" y="159"/>
                      <a:pt x="17" y="159"/>
                      <a:pt x="17" y="159"/>
                    </a:cubicBezTo>
                    <a:cubicBezTo>
                      <a:pt x="17" y="159"/>
                      <a:pt x="17" y="158"/>
                      <a:pt x="18" y="158"/>
                    </a:cubicBezTo>
                    <a:cubicBezTo>
                      <a:pt x="17" y="158"/>
                      <a:pt x="17" y="158"/>
                      <a:pt x="17" y="158"/>
                    </a:cubicBezTo>
                    <a:moveTo>
                      <a:pt x="12" y="157"/>
                    </a:moveTo>
                    <a:cubicBezTo>
                      <a:pt x="12" y="158"/>
                      <a:pt x="12" y="158"/>
                      <a:pt x="12" y="159"/>
                    </a:cubicBezTo>
                    <a:cubicBezTo>
                      <a:pt x="11" y="159"/>
                      <a:pt x="11" y="159"/>
                      <a:pt x="11" y="160"/>
                    </a:cubicBezTo>
                    <a:cubicBezTo>
                      <a:pt x="13" y="161"/>
                      <a:pt x="13" y="161"/>
                      <a:pt x="13" y="161"/>
                    </a:cubicBezTo>
                    <a:cubicBezTo>
                      <a:pt x="13" y="160"/>
                      <a:pt x="14" y="160"/>
                      <a:pt x="14" y="159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4" y="159"/>
                      <a:pt x="14" y="159"/>
                      <a:pt x="14" y="159"/>
                    </a:cubicBezTo>
                    <a:cubicBezTo>
                      <a:pt x="15" y="159"/>
                      <a:pt x="15" y="159"/>
                      <a:pt x="15" y="159"/>
                    </a:cubicBezTo>
                    <a:cubicBezTo>
                      <a:pt x="12" y="157"/>
                      <a:pt x="12" y="157"/>
                      <a:pt x="12" y="157"/>
                    </a:cubicBezTo>
                    <a:moveTo>
                      <a:pt x="19" y="157"/>
                    </a:moveTo>
                    <a:cubicBezTo>
                      <a:pt x="19" y="158"/>
                      <a:pt x="19" y="158"/>
                      <a:pt x="18" y="159"/>
                    </a:cubicBezTo>
                    <a:cubicBezTo>
                      <a:pt x="19" y="159"/>
                      <a:pt x="19" y="159"/>
                      <a:pt x="20" y="159"/>
                    </a:cubicBezTo>
                    <a:cubicBezTo>
                      <a:pt x="20" y="159"/>
                      <a:pt x="20" y="158"/>
                      <a:pt x="21" y="158"/>
                    </a:cubicBezTo>
                    <a:cubicBezTo>
                      <a:pt x="19" y="157"/>
                      <a:pt x="19" y="157"/>
                      <a:pt x="19" y="157"/>
                    </a:cubicBezTo>
                    <a:moveTo>
                      <a:pt x="11" y="156"/>
                    </a:moveTo>
                    <a:cubicBezTo>
                      <a:pt x="9" y="159"/>
                      <a:pt x="9" y="159"/>
                      <a:pt x="9" y="159"/>
                    </a:cubicBezTo>
                    <a:cubicBezTo>
                      <a:pt x="11" y="159"/>
                      <a:pt x="11" y="159"/>
                      <a:pt x="11" y="159"/>
                    </a:cubicBezTo>
                    <a:cubicBezTo>
                      <a:pt x="11" y="159"/>
                      <a:pt x="11" y="159"/>
                      <a:pt x="11" y="159"/>
                    </a:cubicBezTo>
                    <a:cubicBezTo>
                      <a:pt x="12" y="157"/>
                      <a:pt x="12" y="157"/>
                      <a:pt x="12" y="157"/>
                    </a:cubicBezTo>
                    <a:cubicBezTo>
                      <a:pt x="11" y="156"/>
                      <a:pt x="11" y="156"/>
                      <a:pt x="11" y="156"/>
                    </a:cubicBezTo>
                    <a:moveTo>
                      <a:pt x="18" y="156"/>
                    </a:moveTo>
                    <a:cubicBezTo>
                      <a:pt x="17" y="156"/>
                      <a:pt x="17" y="157"/>
                      <a:pt x="17" y="157"/>
                    </a:cubicBezTo>
                    <a:cubicBezTo>
                      <a:pt x="17" y="158"/>
                      <a:pt x="17" y="158"/>
                      <a:pt x="18" y="158"/>
                    </a:cubicBezTo>
                    <a:cubicBezTo>
                      <a:pt x="18" y="158"/>
                      <a:pt x="18" y="157"/>
                      <a:pt x="19" y="157"/>
                    </a:cubicBezTo>
                    <a:cubicBezTo>
                      <a:pt x="18" y="156"/>
                      <a:pt x="18" y="156"/>
                      <a:pt x="18" y="156"/>
                    </a:cubicBezTo>
                    <a:moveTo>
                      <a:pt x="13" y="156"/>
                    </a:moveTo>
                    <a:cubicBezTo>
                      <a:pt x="13" y="156"/>
                      <a:pt x="13" y="156"/>
                      <a:pt x="13" y="156"/>
                    </a:cubicBezTo>
                    <a:cubicBezTo>
                      <a:pt x="14" y="157"/>
                      <a:pt x="15" y="157"/>
                      <a:pt x="15" y="158"/>
                    </a:cubicBezTo>
                    <a:cubicBezTo>
                      <a:pt x="16" y="158"/>
                      <a:pt x="16" y="157"/>
                      <a:pt x="16" y="157"/>
                    </a:cubicBezTo>
                    <a:cubicBezTo>
                      <a:pt x="15" y="157"/>
                      <a:pt x="14" y="156"/>
                      <a:pt x="13" y="156"/>
                    </a:cubicBezTo>
                    <a:moveTo>
                      <a:pt x="9" y="155"/>
                    </a:moveTo>
                    <a:cubicBezTo>
                      <a:pt x="8" y="158"/>
                      <a:pt x="8" y="158"/>
                      <a:pt x="8" y="158"/>
                    </a:cubicBezTo>
                    <a:cubicBezTo>
                      <a:pt x="9" y="158"/>
                      <a:pt x="9" y="158"/>
                      <a:pt x="9" y="158"/>
                    </a:cubicBezTo>
                    <a:cubicBezTo>
                      <a:pt x="9" y="158"/>
                      <a:pt x="10" y="157"/>
                      <a:pt x="10" y="156"/>
                    </a:cubicBezTo>
                    <a:cubicBezTo>
                      <a:pt x="10" y="156"/>
                      <a:pt x="10" y="156"/>
                      <a:pt x="10" y="156"/>
                    </a:cubicBezTo>
                    <a:cubicBezTo>
                      <a:pt x="9" y="155"/>
                      <a:pt x="9" y="155"/>
                      <a:pt x="9" y="155"/>
                    </a:cubicBezTo>
                    <a:moveTo>
                      <a:pt x="11" y="154"/>
                    </a:moveTo>
                    <a:cubicBezTo>
                      <a:pt x="11" y="155"/>
                      <a:pt x="11" y="155"/>
                      <a:pt x="11" y="155"/>
                    </a:cubicBezTo>
                    <a:cubicBezTo>
                      <a:pt x="11" y="156"/>
                      <a:pt x="12" y="156"/>
                      <a:pt x="12" y="156"/>
                    </a:cubicBezTo>
                    <a:cubicBezTo>
                      <a:pt x="13" y="155"/>
                      <a:pt x="13" y="155"/>
                      <a:pt x="13" y="155"/>
                    </a:cubicBezTo>
                    <a:cubicBezTo>
                      <a:pt x="12" y="155"/>
                      <a:pt x="12" y="155"/>
                      <a:pt x="11" y="154"/>
                    </a:cubicBezTo>
                    <a:moveTo>
                      <a:pt x="7" y="154"/>
                    </a:moveTo>
                    <a:cubicBezTo>
                      <a:pt x="7" y="155"/>
                      <a:pt x="6" y="156"/>
                      <a:pt x="5" y="156"/>
                    </a:cubicBezTo>
                    <a:cubicBezTo>
                      <a:pt x="6" y="157"/>
                      <a:pt x="6" y="157"/>
                      <a:pt x="6" y="157"/>
                    </a:cubicBezTo>
                    <a:cubicBezTo>
                      <a:pt x="6" y="156"/>
                      <a:pt x="7" y="155"/>
                      <a:pt x="7" y="154"/>
                    </a:cubicBezTo>
                    <a:cubicBezTo>
                      <a:pt x="7" y="154"/>
                      <a:pt x="7" y="154"/>
                      <a:pt x="7" y="154"/>
                    </a:cubicBezTo>
                    <a:moveTo>
                      <a:pt x="14" y="154"/>
                    </a:moveTo>
                    <a:cubicBezTo>
                      <a:pt x="14" y="154"/>
                      <a:pt x="14" y="155"/>
                      <a:pt x="13" y="155"/>
                    </a:cubicBezTo>
                    <a:cubicBezTo>
                      <a:pt x="14" y="156"/>
                      <a:pt x="15" y="157"/>
                      <a:pt x="16" y="157"/>
                    </a:cubicBezTo>
                    <a:cubicBezTo>
                      <a:pt x="16" y="157"/>
                      <a:pt x="17" y="156"/>
                      <a:pt x="17" y="156"/>
                    </a:cubicBezTo>
                    <a:cubicBezTo>
                      <a:pt x="14" y="154"/>
                      <a:pt x="14" y="154"/>
                      <a:pt x="14" y="154"/>
                    </a:cubicBezTo>
                    <a:moveTo>
                      <a:pt x="28" y="154"/>
                    </a:moveTo>
                    <a:cubicBezTo>
                      <a:pt x="27" y="155"/>
                      <a:pt x="27" y="155"/>
                      <a:pt x="27" y="155"/>
                    </a:cubicBezTo>
                    <a:cubicBezTo>
                      <a:pt x="27" y="156"/>
                      <a:pt x="27" y="156"/>
                      <a:pt x="27" y="156"/>
                    </a:cubicBezTo>
                    <a:cubicBezTo>
                      <a:pt x="27" y="156"/>
                      <a:pt x="27" y="157"/>
                      <a:pt x="28" y="157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1" y="157"/>
                      <a:pt x="32" y="157"/>
                      <a:pt x="32" y="156"/>
                    </a:cubicBezTo>
                    <a:cubicBezTo>
                      <a:pt x="30" y="155"/>
                      <a:pt x="30" y="155"/>
                      <a:pt x="30" y="155"/>
                    </a:cubicBezTo>
                    <a:cubicBezTo>
                      <a:pt x="30" y="154"/>
                      <a:pt x="29" y="154"/>
                      <a:pt x="28" y="154"/>
                    </a:cubicBezTo>
                    <a:moveTo>
                      <a:pt x="10" y="153"/>
                    </a:moveTo>
                    <a:cubicBezTo>
                      <a:pt x="9" y="154"/>
                      <a:pt x="9" y="154"/>
                      <a:pt x="9" y="154"/>
                    </a:cubicBezTo>
                    <a:cubicBezTo>
                      <a:pt x="10" y="155"/>
                      <a:pt x="10" y="155"/>
                      <a:pt x="10" y="155"/>
                    </a:cubicBezTo>
                    <a:cubicBezTo>
                      <a:pt x="10" y="155"/>
                      <a:pt x="10" y="155"/>
                      <a:pt x="10" y="155"/>
                    </a:cubicBezTo>
                    <a:cubicBezTo>
                      <a:pt x="11" y="155"/>
                      <a:pt x="11" y="154"/>
                      <a:pt x="11" y="154"/>
                    </a:cubicBezTo>
                    <a:cubicBezTo>
                      <a:pt x="10" y="154"/>
                      <a:pt x="10" y="154"/>
                      <a:pt x="10" y="153"/>
                    </a:cubicBezTo>
                    <a:moveTo>
                      <a:pt x="12" y="153"/>
                    </a:moveTo>
                    <a:cubicBezTo>
                      <a:pt x="12" y="154"/>
                      <a:pt x="12" y="154"/>
                      <a:pt x="12" y="154"/>
                    </a:cubicBezTo>
                    <a:cubicBezTo>
                      <a:pt x="11" y="154"/>
                      <a:pt x="11" y="154"/>
                      <a:pt x="11" y="154"/>
                    </a:cubicBezTo>
                    <a:cubicBezTo>
                      <a:pt x="12" y="155"/>
                      <a:pt x="12" y="155"/>
                      <a:pt x="13" y="155"/>
                    </a:cubicBezTo>
                    <a:cubicBezTo>
                      <a:pt x="14" y="154"/>
                      <a:pt x="14" y="154"/>
                      <a:pt x="14" y="154"/>
                    </a:cubicBezTo>
                    <a:cubicBezTo>
                      <a:pt x="12" y="153"/>
                      <a:pt x="12" y="153"/>
                      <a:pt x="12" y="153"/>
                    </a:cubicBezTo>
                    <a:moveTo>
                      <a:pt x="8" y="152"/>
                    </a:move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2"/>
                      <a:pt x="8" y="152"/>
                    </a:cubicBezTo>
                    <a:moveTo>
                      <a:pt x="10" y="152"/>
                    </a:move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4"/>
                      <a:pt x="11" y="154"/>
                      <a:pt x="11" y="154"/>
                    </a:cubicBezTo>
                    <a:cubicBezTo>
                      <a:pt x="11" y="154"/>
                      <a:pt x="12" y="153"/>
                      <a:pt x="12" y="152"/>
                    </a:cubicBezTo>
                    <a:cubicBezTo>
                      <a:pt x="12" y="152"/>
                      <a:pt x="12" y="152"/>
                      <a:pt x="12" y="152"/>
                    </a:cubicBezTo>
                    <a:cubicBezTo>
                      <a:pt x="10" y="152"/>
                      <a:pt x="10" y="152"/>
                      <a:pt x="10" y="152"/>
                    </a:cubicBezTo>
                    <a:moveTo>
                      <a:pt x="24" y="151"/>
                    </a:moveTo>
                    <a:cubicBezTo>
                      <a:pt x="23" y="152"/>
                      <a:pt x="23" y="152"/>
                      <a:pt x="23" y="153"/>
                    </a:cubicBezTo>
                    <a:cubicBezTo>
                      <a:pt x="22" y="153"/>
                      <a:pt x="22" y="153"/>
                      <a:pt x="22" y="154"/>
                    </a:cubicBezTo>
                    <a:cubicBezTo>
                      <a:pt x="22" y="154"/>
                      <a:pt x="23" y="154"/>
                      <a:pt x="23" y="154"/>
                    </a:cubicBezTo>
                    <a:cubicBezTo>
                      <a:pt x="24" y="154"/>
                      <a:pt x="24" y="153"/>
                      <a:pt x="25" y="152"/>
                    </a:cubicBezTo>
                    <a:cubicBezTo>
                      <a:pt x="24" y="152"/>
                      <a:pt x="24" y="151"/>
                      <a:pt x="24" y="151"/>
                    </a:cubicBezTo>
                    <a:moveTo>
                      <a:pt x="9" y="151"/>
                    </a:moveTo>
                    <a:cubicBezTo>
                      <a:pt x="9" y="151"/>
                      <a:pt x="8" y="152"/>
                      <a:pt x="8" y="152"/>
                    </a:cubicBezTo>
                    <a:cubicBezTo>
                      <a:pt x="8" y="152"/>
                      <a:pt x="8" y="152"/>
                      <a:pt x="8" y="153"/>
                    </a:cubicBezTo>
                    <a:cubicBezTo>
                      <a:pt x="9" y="152"/>
                      <a:pt x="9" y="151"/>
                      <a:pt x="9" y="151"/>
                    </a:cubicBezTo>
                    <a:cubicBezTo>
                      <a:pt x="9" y="151"/>
                      <a:pt x="9" y="151"/>
                      <a:pt x="9" y="151"/>
                    </a:cubicBezTo>
                    <a:moveTo>
                      <a:pt x="22" y="150"/>
                    </a:moveTo>
                    <a:cubicBezTo>
                      <a:pt x="21" y="151"/>
                      <a:pt x="21" y="152"/>
                      <a:pt x="20" y="153"/>
                    </a:cubicBezTo>
                    <a:cubicBezTo>
                      <a:pt x="20" y="153"/>
                      <a:pt x="21" y="153"/>
                      <a:pt x="21" y="153"/>
                    </a:cubicBezTo>
                    <a:cubicBezTo>
                      <a:pt x="22" y="152"/>
                      <a:pt x="22" y="152"/>
                      <a:pt x="23" y="151"/>
                    </a:cubicBezTo>
                    <a:cubicBezTo>
                      <a:pt x="23" y="151"/>
                      <a:pt x="22" y="150"/>
                      <a:pt x="22" y="150"/>
                    </a:cubicBezTo>
                    <a:moveTo>
                      <a:pt x="19" y="149"/>
                    </a:moveTo>
                    <a:cubicBezTo>
                      <a:pt x="19" y="150"/>
                      <a:pt x="18" y="151"/>
                      <a:pt x="18" y="151"/>
                    </a:cubicBezTo>
                    <a:cubicBezTo>
                      <a:pt x="18" y="152"/>
                      <a:pt x="19" y="152"/>
                      <a:pt x="19" y="152"/>
                    </a:cubicBezTo>
                    <a:cubicBezTo>
                      <a:pt x="20" y="152"/>
                      <a:pt x="21" y="151"/>
                      <a:pt x="21" y="150"/>
                    </a:cubicBezTo>
                    <a:cubicBezTo>
                      <a:pt x="21" y="150"/>
                      <a:pt x="20" y="149"/>
                      <a:pt x="19" y="149"/>
                    </a:cubicBezTo>
                    <a:moveTo>
                      <a:pt x="31" y="149"/>
                    </a:moveTo>
                    <a:cubicBezTo>
                      <a:pt x="30" y="151"/>
                      <a:pt x="30" y="151"/>
                      <a:pt x="30" y="151"/>
                    </a:cubicBezTo>
                    <a:cubicBezTo>
                      <a:pt x="31" y="152"/>
                      <a:pt x="32" y="153"/>
                      <a:pt x="34" y="154"/>
                    </a:cubicBezTo>
                    <a:cubicBezTo>
                      <a:pt x="34" y="153"/>
                      <a:pt x="35" y="152"/>
                      <a:pt x="35" y="151"/>
                    </a:cubicBezTo>
                    <a:cubicBezTo>
                      <a:pt x="31" y="149"/>
                      <a:pt x="31" y="149"/>
                      <a:pt x="31" y="149"/>
                    </a:cubicBezTo>
                    <a:moveTo>
                      <a:pt x="17" y="148"/>
                    </a:moveTo>
                    <a:cubicBezTo>
                      <a:pt x="17" y="149"/>
                      <a:pt x="16" y="149"/>
                      <a:pt x="16" y="150"/>
                    </a:cubicBezTo>
                    <a:cubicBezTo>
                      <a:pt x="16" y="151"/>
                      <a:pt x="17" y="151"/>
                      <a:pt x="18" y="151"/>
                    </a:cubicBezTo>
                    <a:cubicBezTo>
                      <a:pt x="18" y="151"/>
                      <a:pt x="18" y="151"/>
                      <a:pt x="18" y="151"/>
                    </a:cubicBezTo>
                    <a:cubicBezTo>
                      <a:pt x="18" y="151"/>
                      <a:pt x="18" y="150"/>
                      <a:pt x="19" y="149"/>
                    </a:cubicBezTo>
                    <a:cubicBezTo>
                      <a:pt x="18" y="148"/>
                      <a:pt x="18" y="148"/>
                      <a:pt x="17" y="148"/>
                    </a:cubicBezTo>
                    <a:moveTo>
                      <a:pt x="15" y="147"/>
                    </a:moveTo>
                    <a:cubicBezTo>
                      <a:pt x="14" y="149"/>
                      <a:pt x="14" y="149"/>
                      <a:pt x="14" y="149"/>
                    </a:cubicBezTo>
                    <a:cubicBezTo>
                      <a:pt x="14" y="150"/>
                      <a:pt x="15" y="150"/>
                      <a:pt x="15" y="150"/>
                    </a:cubicBezTo>
                    <a:cubicBezTo>
                      <a:pt x="16" y="149"/>
                      <a:pt x="16" y="148"/>
                      <a:pt x="17" y="148"/>
                    </a:cubicBezTo>
                    <a:cubicBezTo>
                      <a:pt x="16" y="147"/>
                      <a:pt x="16" y="147"/>
                      <a:pt x="15" y="147"/>
                    </a:cubicBezTo>
                    <a:moveTo>
                      <a:pt x="27" y="146"/>
                    </a:moveTo>
                    <a:cubicBezTo>
                      <a:pt x="27" y="147"/>
                      <a:pt x="26" y="148"/>
                      <a:pt x="25" y="149"/>
                    </a:cubicBezTo>
                    <a:cubicBezTo>
                      <a:pt x="26" y="149"/>
                      <a:pt x="26" y="149"/>
                      <a:pt x="27" y="149"/>
                    </a:cubicBezTo>
                    <a:cubicBezTo>
                      <a:pt x="27" y="149"/>
                      <a:pt x="27" y="148"/>
                      <a:pt x="28" y="147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7" y="146"/>
                      <a:pt x="27" y="146"/>
                      <a:pt x="27" y="146"/>
                    </a:cubicBezTo>
                    <a:moveTo>
                      <a:pt x="14" y="146"/>
                    </a:moveTo>
                    <a:cubicBezTo>
                      <a:pt x="12" y="148"/>
                      <a:pt x="12" y="148"/>
                      <a:pt x="12" y="148"/>
                    </a:cubicBezTo>
                    <a:cubicBezTo>
                      <a:pt x="13" y="149"/>
                      <a:pt x="13" y="149"/>
                      <a:pt x="14" y="149"/>
                    </a:cubicBezTo>
                    <a:cubicBezTo>
                      <a:pt x="14" y="148"/>
                      <a:pt x="14" y="147"/>
                      <a:pt x="15" y="147"/>
                    </a:cubicBezTo>
                    <a:cubicBezTo>
                      <a:pt x="14" y="146"/>
                      <a:pt x="14" y="146"/>
                      <a:pt x="14" y="146"/>
                    </a:cubicBezTo>
                    <a:moveTo>
                      <a:pt x="13" y="145"/>
                    </a:moveTo>
                    <a:cubicBezTo>
                      <a:pt x="12" y="146"/>
                      <a:pt x="12" y="147"/>
                      <a:pt x="11" y="148"/>
                    </a:cubicBezTo>
                    <a:cubicBezTo>
                      <a:pt x="11" y="148"/>
                      <a:pt x="11" y="148"/>
                      <a:pt x="11" y="148"/>
                    </a:cubicBezTo>
                    <a:cubicBezTo>
                      <a:pt x="12" y="147"/>
                      <a:pt x="12" y="146"/>
                      <a:pt x="13" y="145"/>
                    </a:cubicBezTo>
                    <a:cubicBezTo>
                      <a:pt x="13" y="145"/>
                      <a:pt x="13" y="145"/>
                      <a:pt x="13" y="145"/>
                    </a:cubicBezTo>
                    <a:moveTo>
                      <a:pt x="25" y="145"/>
                    </a:moveTo>
                    <a:cubicBezTo>
                      <a:pt x="25" y="146"/>
                      <a:pt x="24" y="147"/>
                      <a:pt x="24" y="148"/>
                    </a:cubicBezTo>
                    <a:cubicBezTo>
                      <a:pt x="24" y="148"/>
                      <a:pt x="24" y="148"/>
                      <a:pt x="25" y="148"/>
                    </a:cubicBezTo>
                    <a:cubicBezTo>
                      <a:pt x="25" y="147"/>
                      <a:pt x="26" y="147"/>
                      <a:pt x="26" y="146"/>
                    </a:cubicBezTo>
                    <a:cubicBezTo>
                      <a:pt x="25" y="145"/>
                      <a:pt x="25" y="145"/>
                      <a:pt x="25" y="145"/>
                    </a:cubicBezTo>
                    <a:moveTo>
                      <a:pt x="23" y="144"/>
                    </a:moveTo>
                    <a:cubicBezTo>
                      <a:pt x="23" y="145"/>
                      <a:pt x="22" y="145"/>
                      <a:pt x="21" y="146"/>
                    </a:cubicBezTo>
                    <a:cubicBezTo>
                      <a:pt x="22" y="147"/>
                      <a:pt x="22" y="147"/>
                      <a:pt x="23" y="147"/>
                    </a:cubicBezTo>
                    <a:cubicBezTo>
                      <a:pt x="24" y="146"/>
                      <a:pt x="24" y="146"/>
                      <a:pt x="25" y="145"/>
                    </a:cubicBezTo>
                    <a:cubicBezTo>
                      <a:pt x="23" y="144"/>
                      <a:pt x="23" y="144"/>
                      <a:pt x="23" y="144"/>
                    </a:cubicBezTo>
                    <a:moveTo>
                      <a:pt x="20" y="142"/>
                    </a:moveTo>
                    <a:cubicBezTo>
                      <a:pt x="20" y="143"/>
                      <a:pt x="19" y="144"/>
                      <a:pt x="19" y="145"/>
                    </a:cubicBezTo>
                    <a:cubicBezTo>
                      <a:pt x="19" y="145"/>
                      <a:pt x="20" y="145"/>
                      <a:pt x="21" y="146"/>
                    </a:cubicBezTo>
                    <a:cubicBezTo>
                      <a:pt x="21" y="145"/>
                      <a:pt x="21" y="144"/>
                      <a:pt x="22" y="143"/>
                    </a:cubicBezTo>
                    <a:cubicBezTo>
                      <a:pt x="20" y="142"/>
                      <a:pt x="20" y="142"/>
                      <a:pt x="20" y="142"/>
                    </a:cubicBezTo>
                    <a:moveTo>
                      <a:pt x="40" y="142"/>
                    </a:moveTo>
                    <a:cubicBezTo>
                      <a:pt x="39" y="143"/>
                      <a:pt x="38" y="145"/>
                      <a:pt x="37" y="146"/>
                    </a:cubicBezTo>
                    <a:cubicBezTo>
                      <a:pt x="38" y="146"/>
                      <a:pt x="38" y="146"/>
                      <a:pt x="38" y="146"/>
                    </a:cubicBezTo>
                    <a:cubicBezTo>
                      <a:pt x="38" y="145"/>
                      <a:pt x="39" y="143"/>
                      <a:pt x="40" y="142"/>
                    </a:cubicBezTo>
                    <a:moveTo>
                      <a:pt x="18" y="141"/>
                    </a:moveTo>
                    <a:cubicBezTo>
                      <a:pt x="17" y="143"/>
                      <a:pt x="17" y="143"/>
                      <a:pt x="17" y="143"/>
                    </a:cubicBezTo>
                    <a:cubicBezTo>
                      <a:pt x="17" y="143"/>
                      <a:pt x="17" y="143"/>
                      <a:pt x="17" y="143"/>
                    </a:cubicBezTo>
                    <a:cubicBezTo>
                      <a:pt x="18" y="144"/>
                      <a:pt x="18" y="144"/>
                      <a:pt x="19" y="144"/>
                    </a:cubicBezTo>
                    <a:cubicBezTo>
                      <a:pt x="19" y="144"/>
                      <a:pt x="20" y="143"/>
                      <a:pt x="20" y="142"/>
                    </a:cubicBezTo>
                    <a:cubicBezTo>
                      <a:pt x="18" y="141"/>
                      <a:pt x="18" y="141"/>
                      <a:pt x="18" y="141"/>
                    </a:cubicBezTo>
                    <a:moveTo>
                      <a:pt x="17" y="140"/>
                    </a:moveTo>
                    <a:cubicBezTo>
                      <a:pt x="16" y="141"/>
                      <a:pt x="16" y="142"/>
                      <a:pt x="15" y="142"/>
                    </a:cubicBezTo>
                    <a:cubicBezTo>
                      <a:pt x="16" y="143"/>
                      <a:pt x="16" y="143"/>
                      <a:pt x="17" y="143"/>
                    </a:cubicBezTo>
                    <a:cubicBezTo>
                      <a:pt x="17" y="142"/>
                      <a:pt x="18" y="142"/>
                      <a:pt x="18" y="141"/>
                    </a:cubicBezTo>
                    <a:cubicBezTo>
                      <a:pt x="17" y="140"/>
                      <a:pt x="17" y="140"/>
                      <a:pt x="17" y="140"/>
                    </a:cubicBezTo>
                    <a:moveTo>
                      <a:pt x="16" y="139"/>
                    </a:moveTo>
                    <a:cubicBezTo>
                      <a:pt x="16" y="140"/>
                      <a:pt x="15" y="141"/>
                      <a:pt x="15" y="142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5" y="141"/>
                      <a:pt x="16" y="140"/>
                      <a:pt x="16" y="140"/>
                    </a:cubicBezTo>
                    <a:cubicBezTo>
                      <a:pt x="16" y="139"/>
                      <a:pt x="16" y="139"/>
                      <a:pt x="16" y="139"/>
                    </a:cubicBezTo>
                    <a:moveTo>
                      <a:pt x="33" y="138"/>
                    </a:moveTo>
                    <a:cubicBezTo>
                      <a:pt x="32" y="139"/>
                      <a:pt x="31" y="141"/>
                      <a:pt x="30" y="142"/>
                    </a:cubicBezTo>
                    <a:cubicBezTo>
                      <a:pt x="31" y="143"/>
                      <a:pt x="31" y="143"/>
                      <a:pt x="31" y="143"/>
                    </a:cubicBezTo>
                    <a:cubicBezTo>
                      <a:pt x="32" y="141"/>
                      <a:pt x="33" y="140"/>
                      <a:pt x="34" y="138"/>
                    </a:cubicBezTo>
                    <a:cubicBezTo>
                      <a:pt x="33" y="138"/>
                      <a:pt x="33" y="138"/>
                      <a:pt x="33" y="138"/>
                    </a:cubicBezTo>
                    <a:moveTo>
                      <a:pt x="31" y="137"/>
                    </a:moveTo>
                    <a:cubicBezTo>
                      <a:pt x="30" y="139"/>
                      <a:pt x="29" y="140"/>
                      <a:pt x="28" y="141"/>
                    </a:cubicBezTo>
                    <a:cubicBezTo>
                      <a:pt x="29" y="142"/>
                      <a:pt x="29" y="142"/>
                      <a:pt x="29" y="142"/>
                    </a:cubicBezTo>
                    <a:cubicBezTo>
                      <a:pt x="30" y="140"/>
                      <a:pt x="31" y="139"/>
                      <a:pt x="32" y="138"/>
                    </a:cubicBezTo>
                    <a:cubicBezTo>
                      <a:pt x="31" y="138"/>
                      <a:pt x="31" y="137"/>
                      <a:pt x="31" y="137"/>
                    </a:cubicBezTo>
                    <a:moveTo>
                      <a:pt x="28" y="136"/>
                    </a:moveTo>
                    <a:cubicBezTo>
                      <a:pt x="27" y="137"/>
                      <a:pt x="27" y="139"/>
                      <a:pt x="26" y="140"/>
                    </a:cubicBezTo>
                    <a:cubicBezTo>
                      <a:pt x="27" y="141"/>
                      <a:pt x="27" y="141"/>
                      <a:pt x="27" y="141"/>
                    </a:cubicBezTo>
                    <a:cubicBezTo>
                      <a:pt x="28" y="140"/>
                      <a:pt x="29" y="139"/>
                      <a:pt x="29" y="138"/>
                    </a:cubicBezTo>
                    <a:cubicBezTo>
                      <a:pt x="29" y="138"/>
                      <a:pt x="30" y="137"/>
                      <a:pt x="30" y="137"/>
                    </a:cubicBezTo>
                    <a:cubicBezTo>
                      <a:pt x="29" y="137"/>
                      <a:pt x="29" y="136"/>
                      <a:pt x="28" y="136"/>
                    </a:cubicBezTo>
                    <a:moveTo>
                      <a:pt x="24" y="135"/>
                    </a:moveTo>
                    <a:cubicBezTo>
                      <a:pt x="24" y="136"/>
                      <a:pt x="23" y="137"/>
                      <a:pt x="23" y="138"/>
                    </a:cubicBezTo>
                    <a:cubicBezTo>
                      <a:pt x="24" y="139"/>
                      <a:pt x="24" y="139"/>
                      <a:pt x="24" y="139"/>
                    </a:cubicBezTo>
                    <a:cubicBezTo>
                      <a:pt x="25" y="138"/>
                      <a:pt x="26" y="137"/>
                      <a:pt x="26" y="135"/>
                    </a:cubicBezTo>
                    <a:cubicBezTo>
                      <a:pt x="26" y="135"/>
                      <a:pt x="25" y="135"/>
                      <a:pt x="24" y="135"/>
                    </a:cubicBezTo>
                    <a:moveTo>
                      <a:pt x="22" y="134"/>
                    </a:moveTo>
                    <a:cubicBezTo>
                      <a:pt x="21" y="137"/>
                      <a:pt x="21" y="137"/>
                      <a:pt x="21" y="137"/>
                    </a:cubicBezTo>
                    <a:cubicBezTo>
                      <a:pt x="22" y="138"/>
                      <a:pt x="22" y="138"/>
                      <a:pt x="22" y="138"/>
                    </a:cubicBezTo>
                    <a:cubicBezTo>
                      <a:pt x="23" y="137"/>
                      <a:pt x="24" y="136"/>
                      <a:pt x="24" y="135"/>
                    </a:cubicBezTo>
                    <a:cubicBezTo>
                      <a:pt x="24" y="134"/>
                      <a:pt x="23" y="134"/>
                      <a:pt x="22" y="134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0" y="134"/>
                      <a:pt x="31" y="135"/>
                      <a:pt x="31" y="135"/>
                    </a:cubicBezTo>
                    <a:cubicBezTo>
                      <a:pt x="31" y="135"/>
                      <a:pt x="31" y="135"/>
                      <a:pt x="31" y="135"/>
                    </a:cubicBezTo>
                    <a:cubicBezTo>
                      <a:pt x="31" y="134"/>
                      <a:pt x="30" y="134"/>
                      <a:pt x="30" y="134"/>
                    </a:cubicBezTo>
                    <a:moveTo>
                      <a:pt x="35" y="144"/>
                    </a:moveTo>
                    <a:cubicBezTo>
                      <a:pt x="35" y="142"/>
                      <a:pt x="36" y="141"/>
                      <a:pt x="37" y="140"/>
                    </a:cubicBezTo>
                    <a:cubicBezTo>
                      <a:pt x="36" y="142"/>
                      <a:pt x="35" y="143"/>
                      <a:pt x="34" y="144"/>
                    </a:cubicBezTo>
                    <a:cubicBezTo>
                      <a:pt x="34" y="144"/>
                      <a:pt x="35" y="144"/>
                      <a:pt x="35" y="144"/>
                    </a:cubicBezTo>
                    <a:moveTo>
                      <a:pt x="40" y="133"/>
                    </a:moveTo>
                    <a:cubicBezTo>
                      <a:pt x="34" y="144"/>
                      <a:pt x="34" y="144"/>
                      <a:pt x="34" y="144"/>
                    </a:cubicBezTo>
                    <a:cubicBezTo>
                      <a:pt x="37" y="146"/>
                      <a:pt x="37" y="146"/>
                      <a:pt x="37" y="146"/>
                    </a:cubicBezTo>
                    <a:cubicBezTo>
                      <a:pt x="42" y="138"/>
                      <a:pt x="42" y="138"/>
                      <a:pt x="42" y="138"/>
                    </a:cubicBezTo>
                    <a:cubicBezTo>
                      <a:pt x="41" y="137"/>
                      <a:pt x="40" y="137"/>
                      <a:pt x="40" y="136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42" y="134"/>
                      <a:pt x="41" y="134"/>
                      <a:pt x="40" y="133"/>
                    </a:cubicBezTo>
                    <a:moveTo>
                      <a:pt x="21" y="133"/>
                    </a:moveTo>
                    <a:cubicBezTo>
                      <a:pt x="20" y="134"/>
                      <a:pt x="20" y="135"/>
                      <a:pt x="19" y="136"/>
                    </a:cubicBezTo>
                    <a:cubicBezTo>
                      <a:pt x="20" y="137"/>
                      <a:pt x="20" y="137"/>
                      <a:pt x="20" y="137"/>
                    </a:cubicBezTo>
                    <a:cubicBezTo>
                      <a:pt x="21" y="136"/>
                      <a:pt x="22" y="135"/>
                      <a:pt x="22" y="134"/>
                    </a:cubicBezTo>
                    <a:cubicBezTo>
                      <a:pt x="22" y="133"/>
                      <a:pt x="21" y="133"/>
                      <a:pt x="21" y="133"/>
                    </a:cubicBezTo>
                    <a:moveTo>
                      <a:pt x="20" y="133"/>
                    </a:moveTo>
                    <a:cubicBezTo>
                      <a:pt x="20" y="134"/>
                      <a:pt x="19" y="135"/>
                      <a:pt x="19" y="136"/>
                    </a:cubicBezTo>
                    <a:cubicBezTo>
                      <a:pt x="19" y="136"/>
                      <a:pt x="19" y="136"/>
                      <a:pt x="19" y="136"/>
                    </a:cubicBezTo>
                    <a:cubicBezTo>
                      <a:pt x="19" y="135"/>
                      <a:pt x="20" y="134"/>
                      <a:pt x="21" y="133"/>
                    </a:cubicBezTo>
                    <a:cubicBezTo>
                      <a:pt x="20" y="133"/>
                      <a:pt x="20" y="133"/>
                      <a:pt x="20" y="133"/>
                    </a:cubicBezTo>
                    <a:moveTo>
                      <a:pt x="37" y="131"/>
                    </a:moveTo>
                    <a:cubicBezTo>
                      <a:pt x="37" y="132"/>
                      <a:pt x="36" y="132"/>
                      <a:pt x="36" y="133"/>
                    </a:cubicBezTo>
                    <a:cubicBezTo>
                      <a:pt x="36" y="133"/>
                      <a:pt x="36" y="133"/>
                      <a:pt x="36" y="133"/>
                    </a:cubicBezTo>
                    <a:cubicBezTo>
                      <a:pt x="35" y="134"/>
                      <a:pt x="34" y="135"/>
                      <a:pt x="34" y="137"/>
                    </a:cubicBezTo>
                    <a:cubicBezTo>
                      <a:pt x="35" y="137"/>
                      <a:pt x="35" y="137"/>
                      <a:pt x="35" y="137"/>
                    </a:cubicBezTo>
                    <a:cubicBezTo>
                      <a:pt x="36" y="135"/>
                      <a:pt x="37" y="134"/>
                      <a:pt x="38" y="132"/>
                    </a:cubicBezTo>
                    <a:cubicBezTo>
                      <a:pt x="38" y="132"/>
                      <a:pt x="37" y="131"/>
                      <a:pt x="37" y="131"/>
                    </a:cubicBezTo>
                    <a:moveTo>
                      <a:pt x="24" y="130"/>
                    </a:moveTo>
                    <a:cubicBezTo>
                      <a:pt x="24" y="131"/>
                      <a:pt x="24" y="131"/>
                      <a:pt x="24" y="131"/>
                    </a:cubicBezTo>
                    <a:cubicBezTo>
                      <a:pt x="25" y="131"/>
                      <a:pt x="27" y="132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7" y="132"/>
                      <a:pt x="26" y="131"/>
                      <a:pt x="24" y="130"/>
                    </a:cubicBezTo>
                    <a:moveTo>
                      <a:pt x="35" y="130"/>
                    </a:moveTo>
                    <a:cubicBezTo>
                      <a:pt x="34" y="132"/>
                      <a:pt x="33" y="134"/>
                      <a:pt x="32" y="135"/>
                    </a:cubicBezTo>
                    <a:cubicBezTo>
                      <a:pt x="33" y="136"/>
                      <a:pt x="33" y="136"/>
                      <a:pt x="33" y="136"/>
                    </a:cubicBezTo>
                    <a:cubicBezTo>
                      <a:pt x="34" y="134"/>
                      <a:pt x="35" y="133"/>
                      <a:pt x="36" y="131"/>
                    </a:cubicBezTo>
                    <a:cubicBezTo>
                      <a:pt x="36" y="131"/>
                      <a:pt x="36" y="130"/>
                      <a:pt x="35" y="130"/>
                    </a:cubicBezTo>
                    <a:moveTo>
                      <a:pt x="23" y="129"/>
                    </a:moveTo>
                    <a:cubicBezTo>
                      <a:pt x="23" y="130"/>
                      <a:pt x="23" y="130"/>
                      <a:pt x="23" y="130"/>
                    </a:cubicBezTo>
                    <a:cubicBezTo>
                      <a:pt x="23" y="130"/>
                      <a:pt x="23" y="130"/>
                      <a:pt x="24" y="131"/>
                    </a:cubicBezTo>
                    <a:cubicBezTo>
                      <a:pt x="24" y="130"/>
                      <a:pt x="24" y="130"/>
                      <a:pt x="24" y="130"/>
                    </a:cubicBezTo>
                    <a:cubicBezTo>
                      <a:pt x="24" y="130"/>
                      <a:pt x="23" y="130"/>
                      <a:pt x="23" y="129"/>
                    </a:cubicBezTo>
                    <a:moveTo>
                      <a:pt x="23" y="129"/>
                    </a:moveTo>
                    <a:cubicBezTo>
                      <a:pt x="22" y="129"/>
                      <a:pt x="22" y="129"/>
                      <a:pt x="22" y="130"/>
                    </a:cubicBezTo>
                    <a:cubicBezTo>
                      <a:pt x="22" y="130"/>
                      <a:pt x="22" y="130"/>
                      <a:pt x="22" y="130"/>
                    </a:cubicBezTo>
                    <a:cubicBezTo>
                      <a:pt x="23" y="130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moveTo>
                      <a:pt x="33" y="129"/>
                    </a:moveTo>
                    <a:cubicBezTo>
                      <a:pt x="32" y="130"/>
                      <a:pt x="32" y="131"/>
                      <a:pt x="31" y="132"/>
                    </a:cubicBezTo>
                    <a:cubicBezTo>
                      <a:pt x="30" y="133"/>
                      <a:pt x="30" y="133"/>
                      <a:pt x="30" y="134"/>
                    </a:cubicBezTo>
                    <a:cubicBezTo>
                      <a:pt x="30" y="134"/>
                      <a:pt x="31" y="134"/>
                      <a:pt x="31" y="135"/>
                    </a:cubicBezTo>
                    <a:cubicBezTo>
                      <a:pt x="32" y="133"/>
                      <a:pt x="33" y="131"/>
                      <a:pt x="35" y="130"/>
                    </a:cubicBezTo>
                    <a:cubicBezTo>
                      <a:pt x="34" y="129"/>
                      <a:pt x="34" y="129"/>
                      <a:pt x="33" y="129"/>
                    </a:cubicBezTo>
                    <a:moveTo>
                      <a:pt x="45" y="126"/>
                    </a:moveTo>
                    <a:cubicBezTo>
                      <a:pt x="44" y="128"/>
                      <a:pt x="44" y="128"/>
                      <a:pt x="44" y="128"/>
                    </a:cubicBezTo>
                    <a:cubicBezTo>
                      <a:pt x="45" y="129"/>
                      <a:pt x="46" y="129"/>
                      <a:pt x="47" y="130"/>
                    </a:cubicBezTo>
                    <a:cubicBezTo>
                      <a:pt x="47" y="129"/>
                      <a:pt x="47" y="129"/>
                      <a:pt x="48" y="128"/>
                    </a:cubicBezTo>
                    <a:cubicBezTo>
                      <a:pt x="47" y="128"/>
                      <a:pt x="46" y="127"/>
                      <a:pt x="45" y="126"/>
                    </a:cubicBezTo>
                    <a:moveTo>
                      <a:pt x="44" y="126"/>
                    </a:moveTo>
                    <a:cubicBezTo>
                      <a:pt x="44" y="127"/>
                      <a:pt x="43" y="127"/>
                      <a:pt x="43" y="128"/>
                    </a:cubicBezTo>
                    <a:cubicBezTo>
                      <a:pt x="43" y="128"/>
                      <a:pt x="43" y="128"/>
                      <a:pt x="44" y="128"/>
                    </a:cubicBezTo>
                    <a:cubicBezTo>
                      <a:pt x="44" y="127"/>
                      <a:pt x="44" y="127"/>
                      <a:pt x="45" y="126"/>
                    </a:cubicBezTo>
                    <a:cubicBezTo>
                      <a:pt x="44" y="126"/>
                      <a:pt x="44" y="126"/>
                      <a:pt x="44" y="126"/>
                    </a:cubicBezTo>
                    <a:moveTo>
                      <a:pt x="27" y="125"/>
                    </a:moveTo>
                    <a:cubicBezTo>
                      <a:pt x="25" y="130"/>
                      <a:pt x="25" y="130"/>
                      <a:pt x="25" y="130"/>
                    </a:cubicBezTo>
                    <a:cubicBezTo>
                      <a:pt x="26" y="131"/>
                      <a:pt x="27" y="132"/>
                      <a:pt x="28" y="132"/>
                    </a:cubicBezTo>
                    <a:cubicBezTo>
                      <a:pt x="29" y="131"/>
                      <a:pt x="30" y="129"/>
                      <a:pt x="31" y="128"/>
                    </a:cubicBezTo>
                    <a:cubicBezTo>
                      <a:pt x="30" y="127"/>
                      <a:pt x="28" y="126"/>
                      <a:pt x="27" y="125"/>
                    </a:cubicBezTo>
                    <a:moveTo>
                      <a:pt x="26" y="125"/>
                    </a:moveTo>
                    <a:cubicBezTo>
                      <a:pt x="25" y="126"/>
                      <a:pt x="24" y="128"/>
                      <a:pt x="23" y="129"/>
                    </a:cubicBezTo>
                    <a:cubicBezTo>
                      <a:pt x="24" y="129"/>
                      <a:pt x="24" y="130"/>
                      <a:pt x="24" y="130"/>
                    </a:cubicBezTo>
                    <a:cubicBezTo>
                      <a:pt x="25" y="128"/>
                      <a:pt x="26" y="127"/>
                      <a:pt x="27" y="125"/>
                    </a:cubicBezTo>
                    <a:cubicBezTo>
                      <a:pt x="27" y="125"/>
                      <a:pt x="26" y="125"/>
                      <a:pt x="26" y="125"/>
                    </a:cubicBezTo>
                    <a:moveTo>
                      <a:pt x="46" y="125"/>
                    </a:moveTo>
                    <a:cubicBezTo>
                      <a:pt x="45" y="125"/>
                      <a:pt x="45" y="125"/>
                      <a:pt x="45" y="125"/>
                    </a:cubicBezTo>
                    <a:cubicBezTo>
                      <a:pt x="46" y="126"/>
                      <a:pt x="47" y="126"/>
                      <a:pt x="48" y="127"/>
                    </a:cubicBezTo>
                    <a:cubicBezTo>
                      <a:pt x="49" y="127"/>
                      <a:pt x="49" y="127"/>
                      <a:pt x="49" y="126"/>
                    </a:cubicBezTo>
                    <a:cubicBezTo>
                      <a:pt x="48" y="126"/>
                      <a:pt x="47" y="125"/>
                      <a:pt x="46" y="125"/>
                    </a:cubicBezTo>
                    <a:moveTo>
                      <a:pt x="25" y="124"/>
                    </a:moveTo>
                    <a:cubicBezTo>
                      <a:pt x="25" y="126"/>
                      <a:pt x="24" y="127"/>
                      <a:pt x="23" y="128"/>
                    </a:cubicBezTo>
                    <a:cubicBezTo>
                      <a:pt x="23" y="128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cubicBezTo>
                      <a:pt x="24" y="127"/>
                      <a:pt x="25" y="126"/>
                      <a:pt x="26" y="125"/>
                    </a:cubicBezTo>
                    <a:cubicBezTo>
                      <a:pt x="26" y="125"/>
                      <a:pt x="25" y="124"/>
                      <a:pt x="25" y="124"/>
                    </a:cubicBezTo>
                    <a:moveTo>
                      <a:pt x="41" y="124"/>
                    </a:moveTo>
                    <a:cubicBezTo>
                      <a:pt x="41" y="125"/>
                      <a:pt x="41" y="125"/>
                      <a:pt x="40" y="126"/>
                    </a:cubicBezTo>
                    <a:cubicBezTo>
                      <a:pt x="41" y="126"/>
                      <a:pt x="41" y="126"/>
                      <a:pt x="41" y="127"/>
                    </a:cubicBezTo>
                    <a:cubicBezTo>
                      <a:pt x="42" y="126"/>
                      <a:pt x="42" y="126"/>
                      <a:pt x="43" y="125"/>
                    </a:cubicBezTo>
                    <a:cubicBezTo>
                      <a:pt x="42" y="125"/>
                      <a:pt x="42" y="125"/>
                      <a:pt x="41" y="124"/>
                    </a:cubicBezTo>
                    <a:moveTo>
                      <a:pt x="45" y="124"/>
                    </a:moveTo>
                    <a:cubicBezTo>
                      <a:pt x="45" y="124"/>
                      <a:pt x="45" y="125"/>
                      <a:pt x="45" y="125"/>
                    </a:cubicBezTo>
                    <a:cubicBezTo>
                      <a:pt x="45" y="125"/>
                      <a:pt x="45" y="125"/>
                      <a:pt x="45" y="125"/>
                    </a:cubicBezTo>
                    <a:cubicBezTo>
                      <a:pt x="45" y="125"/>
                      <a:pt x="46" y="125"/>
                      <a:pt x="46" y="124"/>
                    </a:cubicBezTo>
                    <a:cubicBezTo>
                      <a:pt x="46" y="124"/>
                      <a:pt x="45" y="124"/>
                      <a:pt x="45" y="124"/>
                    </a:cubicBezTo>
                    <a:moveTo>
                      <a:pt x="40" y="123"/>
                    </a:moveTo>
                    <a:cubicBezTo>
                      <a:pt x="39" y="124"/>
                      <a:pt x="39" y="124"/>
                      <a:pt x="39" y="125"/>
                    </a:cubicBezTo>
                    <a:cubicBezTo>
                      <a:pt x="39" y="125"/>
                      <a:pt x="39" y="125"/>
                      <a:pt x="40" y="126"/>
                    </a:cubicBezTo>
                    <a:cubicBezTo>
                      <a:pt x="40" y="125"/>
                      <a:pt x="40" y="124"/>
                      <a:pt x="41" y="124"/>
                    </a:cubicBezTo>
                    <a:cubicBezTo>
                      <a:pt x="40" y="124"/>
                      <a:pt x="40" y="123"/>
                      <a:pt x="40" y="123"/>
                    </a:cubicBezTo>
                    <a:moveTo>
                      <a:pt x="47" y="123"/>
                    </a:moveTo>
                    <a:cubicBezTo>
                      <a:pt x="46" y="124"/>
                      <a:pt x="46" y="124"/>
                      <a:pt x="46" y="124"/>
                    </a:cubicBezTo>
                    <a:cubicBezTo>
                      <a:pt x="47" y="125"/>
                      <a:pt x="48" y="125"/>
                      <a:pt x="49" y="126"/>
                    </a:cubicBezTo>
                    <a:cubicBezTo>
                      <a:pt x="49" y="125"/>
                      <a:pt x="49" y="125"/>
                      <a:pt x="50" y="125"/>
                    </a:cubicBezTo>
                    <a:cubicBezTo>
                      <a:pt x="49" y="124"/>
                      <a:pt x="48" y="124"/>
                      <a:pt x="47" y="123"/>
                    </a:cubicBezTo>
                    <a:moveTo>
                      <a:pt x="42" y="123"/>
                    </a:moveTo>
                    <a:cubicBezTo>
                      <a:pt x="42" y="123"/>
                      <a:pt x="42" y="123"/>
                      <a:pt x="42" y="123"/>
                    </a:cubicBezTo>
                    <a:cubicBezTo>
                      <a:pt x="42" y="124"/>
                      <a:pt x="43" y="124"/>
                      <a:pt x="43" y="124"/>
                    </a:cubicBezTo>
                    <a:cubicBezTo>
                      <a:pt x="43" y="124"/>
                      <a:pt x="43" y="124"/>
                      <a:pt x="43" y="123"/>
                    </a:cubicBezTo>
                    <a:cubicBezTo>
                      <a:pt x="43" y="123"/>
                      <a:pt x="43" y="123"/>
                      <a:pt x="42" y="123"/>
                    </a:cubicBezTo>
                    <a:moveTo>
                      <a:pt x="46" y="123"/>
                    </a:moveTo>
                    <a:cubicBezTo>
                      <a:pt x="46" y="123"/>
                      <a:pt x="46" y="123"/>
                      <a:pt x="46" y="124"/>
                    </a:cubicBezTo>
                    <a:cubicBezTo>
                      <a:pt x="46" y="124"/>
                      <a:pt x="46" y="124"/>
                      <a:pt x="46" y="124"/>
                    </a:cubicBezTo>
                    <a:cubicBezTo>
                      <a:pt x="46" y="124"/>
                      <a:pt x="46" y="123"/>
                      <a:pt x="46" y="123"/>
                    </a:cubicBezTo>
                    <a:cubicBezTo>
                      <a:pt x="46" y="123"/>
                      <a:pt x="46" y="123"/>
                      <a:pt x="46" y="123"/>
                    </a:cubicBezTo>
                    <a:moveTo>
                      <a:pt x="43" y="123"/>
                    </a:moveTo>
                    <a:cubicBezTo>
                      <a:pt x="43" y="123"/>
                      <a:pt x="43" y="123"/>
                      <a:pt x="42" y="123"/>
                    </a:cubicBezTo>
                    <a:cubicBezTo>
                      <a:pt x="43" y="123"/>
                      <a:pt x="43" y="123"/>
                      <a:pt x="43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23"/>
                      <a:pt x="43" y="123"/>
                      <a:pt x="43" y="123"/>
                    </a:cubicBezTo>
                    <a:moveTo>
                      <a:pt x="47" y="122"/>
                    </a:moveTo>
                    <a:cubicBezTo>
                      <a:pt x="47" y="123"/>
                      <a:pt x="47" y="123"/>
                      <a:pt x="47" y="123"/>
                    </a:cubicBezTo>
                    <a:cubicBezTo>
                      <a:pt x="48" y="123"/>
                      <a:pt x="49" y="124"/>
                      <a:pt x="50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49" y="124"/>
                      <a:pt x="48" y="123"/>
                      <a:pt x="47" y="122"/>
                    </a:cubicBezTo>
                    <a:moveTo>
                      <a:pt x="46" y="122"/>
                    </a:moveTo>
                    <a:cubicBezTo>
                      <a:pt x="46" y="122"/>
                      <a:pt x="46" y="122"/>
                      <a:pt x="46" y="122"/>
                    </a:cubicBezTo>
                    <a:cubicBezTo>
                      <a:pt x="46" y="122"/>
                      <a:pt x="47" y="122"/>
                      <a:pt x="47" y="123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6" y="122"/>
                    </a:cubicBezTo>
                    <a:moveTo>
                      <a:pt x="38" y="122"/>
                    </a:moveTo>
                    <a:cubicBezTo>
                      <a:pt x="37" y="122"/>
                      <a:pt x="37" y="123"/>
                      <a:pt x="36" y="124"/>
                    </a:cubicBezTo>
                    <a:cubicBezTo>
                      <a:pt x="37" y="124"/>
                      <a:pt x="37" y="124"/>
                      <a:pt x="38" y="125"/>
                    </a:cubicBezTo>
                    <a:cubicBezTo>
                      <a:pt x="38" y="124"/>
                      <a:pt x="39" y="123"/>
                      <a:pt x="39" y="123"/>
                    </a:cubicBezTo>
                    <a:cubicBezTo>
                      <a:pt x="39" y="122"/>
                      <a:pt x="38" y="122"/>
                      <a:pt x="38" y="122"/>
                    </a:cubicBezTo>
                    <a:moveTo>
                      <a:pt x="47" y="122"/>
                    </a:moveTo>
                    <a:cubicBezTo>
                      <a:pt x="47" y="122"/>
                      <a:pt x="47" y="122"/>
                      <a:pt x="47" y="122"/>
                    </a:cubicBezTo>
                    <a:cubicBezTo>
                      <a:pt x="49" y="123"/>
                      <a:pt x="50" y="123"/>
                      <a:pt x="50" y="123"/>
                    </a:cubicBezTo>
                    <a:cubicBezTo>
                      <a:pt x="50" y="123"/>
                      <a:pt x="49" y="123"/>
                      <a:pt x="47" y="122"/>
                    </a:cubicBezTo>
                    <a:moveTo>
                      <a:pt x="41" y="122"/>
                    </a:moveTo>
                    <a:cubicBezTo>
                      <a:pt x="41" y="122"/>
                      <a:pt x="40" y="122"/>
                      <a:pt x="40" y="122"/>
                    </a:cubicBezTo>
                    <a:cubicBezTo>
                      <a:pt x="41" y="123"/>
                      <a:pt x="41" y="123"/>
                      <a:pt x="41" y="123"/>
                    </a:cubicBezTo>
                    <a:cubicBezTo>
                      <a:pt x="41" y="123"/>
                      <a:pt x="41" y="123"/>
                      <a:pt x="42" y="122"/>
                    </a:cubicBezTo>
                    <a:cubicBezTo>
                      <a:pt x="41" y="122"/>
                      <a:pt x="41" y="122"/>
                      <a:pt x="41" y="122"/>
                    </a:cubicBezTo>
                    <a:moveTo>
                      <a:pt x="41" y="122"/>
                    </a:moveTo>
                    <a:cubicBezTo>
                      <a:pt x="41" y="122"/>
                      <a:pt x="41" y="122"/>
                      <a:pt x="41" y="122"/>
                    </a:cubicBezTo>
                    <a:cubicBezTo>
                      <a:pt x="41" y="122"/>
                      <a:pt x="41" y="122"/>
                      <a:pt x="42" y="122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1" y="122"/>
                      <a:pt x="41" y="122"/>
                      <a:pt x="41" y="122"/>
                    </a:cubicBezTo>
                    <a:moveTo>
                      <a:pt x="47" y="121"/>
                    </a:moveTo>
                    <a:cubicBezTo>
                      <a:pt x="47" y="121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7" y="122"/>
                      <a:pt x="47" y="121"/>
                      <a:pt x="47" y="121"/>
                    </a:cubicBezTo>
                    <a:moveTo>
                      <a:pt x="43" y="121"/>
                    </a:moveTo>
                    <a:cubicBezTo>
                      <a:pt x="43" y="121"/>
                      <a:pt x="43" y="122"/>
                      <a:pt x="43" y="122"/>
                    </a:cubicBezTo>
                    <a:cubicBezTo>
                      <a:pt x="43" y="122"/>
                      <a:pt x="44" y="122"/>
                      <a:pt x="44" y="123"/>
                    </a:cubicBezTo>
                    <a:cubicBezTo>
                      <a:pt x="44" y="122"/>
                      <a:pt x="44" y="122"/>
                      <a:pt x="44" y="122"/>
                    </a:cubicBezTo>
                    <a:cubicBezTo>
                      <a:pt x="44" y="122"/>
                      <a:pt x="44" y="121"/>
                      <a:pt x="43" y="121"/>
                    </a:cubicBezTo>
                    <a:moveTo>
                      <a:pt x="41" y="121"/>
                    </a:moveTo>
                    <a:cubicBezTo>
                      <a:pt x="41" y="121"/>
                      <a:pt x="41" y="121"/>
                      <a:pt x="41" y="121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1"/>
                      <a:pt x="41" y="121"/>
                      <a:pt x="41" y="121"/>
                    </a:cubicBezTo>
                    <a:moveTo>
                      <a:pt x="38" y="120"/>
                    </a:moveTo>
                    <a:cubicBezTo>
                      <a:pt x="38" y="121"/>
                      <a:pt x="38" y="121"/>
                      <a:pt x="38" y="121"/>
                    </a:cubicBezTo>
                    <a:cubicBezTo>
                      <a:pt x="39" y="121"/>
                      <a:pt x="39" y="122"/>
                      <a:pt x="40" y="122"/>
                    </a:cubicBezTo>
                    <a:cubicBezTo>
                      <a:pt x="40" y="122"/>
                      <a:pt x="40" y="122"/>
                      <a:pt x="40" y="121"/>
                    </a:cubicBezTo>
                    <a:cubicBezTo>
                      <a:pt x="39" y="121"/>
                      <a:pt x="39" y="121"/>
                      <a:pt x="38" y="120"/>
                    </a:cubicBezTo>
                    <a:moveTo>
                      <a:pt x="44" y="120"/>
                    </a:moveTo>
                    <a:cubicBezTo>
                      <a:pt x="44" y="121"/>
                      <a:pt x="44" y="121"/>
                      <a:pt x="44" y="121"/>
                    </a:cubicBezTo>
                    <a:cubicBezTo>
                      <a:pt x="44" y="121"/>
                      <a:pt x="44" y="121"/>
                      <a:pt x="45" y="121"/>
                    </a:cubicBezTo>
                    <a:cubicBezTo>
                      <a:pt x="45" y="121"/>
                      <a:pt x="45" y="121"/>
                      <a:pt x="45" y="121"/>
                    </a:cubicBezTo>
                    <a:cubicBezTo>
                      <a:pt x="45" y="121"/>
                      <a:pt x="44" y="121"/>
                      <a:pt x="44" y="120"/>
                    </a:cubicBezTo>
                    <a:moveTo>
                      <a:pt x="48" y="120"/>
                    </a:moveTo>
                    <a:cubicBezTo>
                      <a:pt x="48" y="121"/>
                      <a:pt x="48" y="121"/>
                      <a:pt x="48" y="121"/>
                    </a:cubicBezTo>
                    <a:cubicBezTo>
                      <a:pt x="49" y="122"/>
                      <a:pt x="50" y="122"/>
                      <a:pt x="51" y="123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0" y="121"/>
                      <a:pt x="49" y="121"/>
                      <a:pt x="48" y="120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39" y="121"/>
                      <a:pt x="39" y="121"/>
                      <a:pt x="40" y="121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1"/>
                      <a:pt x="39" y="120"/>
                      <a:pt x="39" y="120"/>
                    </a:cubicBezTo>
                    <a:moveTo>
                      <a:pt x="42" y="120"/>
                    </a:moveTo>
                    <a:cubicBezTo>
                      <a:pt x="42" y="120"/>
                      <a:pt x="41" y="121"/>
                      <a:pt x="41" y="121"/>
                    </a:cubicBezTo>
                    <a:cubicBezTo>
                      <a:pt x="42" y="121"/>
                      <a:pt x="42" y="121"/>
                      <a:pt x="42" y="122"/>
                    </a:cubicBezTo>
                    <a:cubicBezTo>
                      <a:pt x="42" y="121"/>
                      <a:pt x="42" y="121"/>
                      <a:pt x="43" y="121"/>
                    </a:cubicBezTo>
                    <a:cubicBezTo>
                      <a:pt x="42" y="121"/>
                      <a:pt x="42" y="120"/>
                      <a:pt x="42" y="120"/>
                    </a:cubicBezTo>
                    <a:moveTo>
                      <a:pt x="48" y="120"/>
                    </a:moveTo>
                    <a:cubicBezTo>
                      <a:pt x="48" y="120"/>
                      <a:pt x="47" y="120"/>
                      <a:pt x="47" y="121"/>
                    </a:cubicBezTo>
                    <a:cubicBezTo>
                      <a:pt x="47" y="121"/>
                      <a:pt x="48" y="121"/>
                      <a:pt x="48" y="121"/>
                    </a:cubicBezTo>
                    <a:cubicBezTo>
                      <a:pt x="48" y="121"/>
                      <a:pt x="48" y="120"/>
                      <a:pt x="48" y="120"/>
                    </a:cubicBezTo>
                    <a:cubicBezTo>
                      <a:pt x="48" y="120"/>
                      <a:pt x="48" y="120"/>
                      <a:pt x="48" y="120"/>
                    </a:cubicBezTo>
                    <a:moveTo>
                      <a:pt x="44" y="120"/>
                    </a:moveTo>
                    <a:cubicBezTo>
                      <a:pt x="44" y="120"/>
                      <a:pt x="44" y="120"/>
                      <a:pt x="44" y="120"/>
                    </a:cubicBezTo>
                    <a:cubicBezTo>
                      <a:pt x="45" y="120"/>
                      <a:pt x="45" y="121"/>
                      <a:pt x="45" y="121"/>
                    </a:cubicBezTo>
                    <a:cubicBezTo>
                      <a:pt x="45" y="121"/>
                      <a:pt x="45" y="121"/>
                      <a:pt x="45" y="120"/>
                    </a:cubicBezTo>
                    <a:cubicBezTo>
                      <a:pt x="45" y="120"/>
                      <a:pt x="45" y="120"/>
                      <a:pt x="44" y="120"/>
                    </a:cubicBezTo>
                    <a:moveTo>
                      <a:pt x="39" y="120"/>
                    </a:moveTo>
                    <a:cubicBezTo>
                      <a:pt x="39" y="120"/>
                      <a:pt x="39" y="120"/>
                      <a:pt x="39" y="120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1"/>
                      <a:pt x="40" y="121"/>
                      <a:pt x="40" y="121"/>
                    </a:cubicBezTo>
                    <a:cubicBezTo>
                      <a:pt x="40" y="120"/>
                      <a:pt x="39" y="120"/>
                      <a:pt x="39" y="120"/>
                    </a:cubicBezTo>
                    <a:moveTo>
                      <a:pt x="42" y="119"/>
                    </a:moveTo>
                    <a:cubicBezTo>
                      <a:pt x="42" y="119"/>
                      <a:pt x="42" y="120"/>
                      <a:pt x="42" y="120"/>
                    </a:cubicBezTo>
                    <a:cubicBezTo>
                      <a:pt x="42" y="120"/>
                      <a:pt x="43" y="120"/>
                      <a:pt x="43" y="120"/>
                    </a:cubicBezTo>
                    <a:cubicBezTo>
                      <a:pt x="43" y="120"/>
                      <a:pt x="43" y="120"/>
                      <a:pt x="43" y="120"/>
                    </a:cubicBezTo>
                    <a:cubicBezTo>
                      <a:pt x="43" y="120"/>
                      <a:pt x="42" y="120"/>
                      <a:pt x="42" y="119"/>
                    </a:cubicBezTo>
                    <a:moveTo>
                      <a:pt x="40" y="119"/>
                    </a:moveTo>
                    <a:cubicBezTo>
                      <a:pt x="39" y="119"/>
                      <a:pt x="39" y="119"/>
                      <a:pt x="39" y="120"/>
                    </a:cubicBezTo>
                    <a:cubicBezTo>
                      <a:pt x="39" y="120"/>
                      <a:pt x="40" y="120"/>
                      <a:pt x="40" y="120"/>
                    </a:cubicBezTo>
                    <a:cubicBezTo>
                      <a:pt x="41" y="120"/>
                      <a:pt x="41" y="120"/>
                      <a:pt x="41" y="120"/>
                    </a:cubicBezTo>
                    <a:cubicBezTo>
                      <a:pt x="40" y="119"/>
                      <a:pt x="40" y="119"/>
                      <a:pt x="40" y="119"/>
                    </a:cubicBezTo>
                    <a:moveTo>
                      <a:pt x="43" y="119"/>
                    </a:moveTo>
                    <a:cubicBezTo>
                      <a:pt x="43" y="119"/>
                      <a:pt x="42" y="119"/>
                      <a:pt x="42" y="119"/>
                    </a:cubicBezTo>
                    <a:cubicBezTo>
                      <a:pt x="43" y="119"/>
                      <a:pt x="43" y="119"/>
                      <a:pt x="43" y="120"/>
                    </a:cubicBezTo>
                    <a:cubicBezTo>
                      <a:pt x="43" y="120"/>
                      <a:pt x="43" y="119"/>
                      <a:pt x="44" y="119"/>
                    </a:cubicBezTo>
                    <a:cubicBezTo>
                      <a:pt x="43" y="119"/>
                      <a:pt x="43" y="119"/>
                      <a:pt x="43" y="119"/>
                    </a:cubicBezTo>
                    <a:moveTo>
                      <a:pt x="45" y="118"/>
                    </a:moveTo>
                    <a:cubicBezTo>
                      <a:pt x="45" y="119"/>
                      <a:pt x="45" y="119"/>
                      <a:pt x="45" y="119"/>
                    </a:cubicBezTo>
                    <a:cubicBezTo>
                      <a:pt x="45" y="119"/>
                      <a:pt x="46" y="119"/>
                      <a:pt x="46" y="120"/>
                    </a:cubicBezTo>
                    <a:cubicBezTo>
                      <a:pt x="46" y="119"/>
                      <a:pt x="46" y="119"/>
                      <a:pt x="46" y="119"/>
                    </a:cubicBezTo>
                    <a:cubicBezTo>
                      <a:pt x="46" y="119"/>
                      <a:pt x="46" y="119"/>
                      <a:pt x="45" y="118"/>
                    </a:cubicBezTo>
                    <a:moveTo>
                      <a:pt x="40" y="118"/>
                    </a:moveTo>
                    <a:cubicBezTo>
                      <a:pt x="40" y="118"/>
                      <a:pt x="40" y="118"/>
                      <a:pt x="40" y="118"/>
                    </a:cubicBezTo>
                    <a:cubicBezTo>
                      <a:pt x="40" y="119"/>
                      <a:pt x="41" y="119"/>
                      <a:pt x="41" y="119"/>
                    </a:cubicBezTo>
                    <a:cubicBezTo>
                      <a:pt x="41" y="119"/>
                      <a:pt x="41" y="119"/>
                      <a:pt x="41" y="119"/>
                    </a:cubicBezTo>
                    <a:cubicBezTo>
                      <a:pt x="41" y="119"/>
                      <a:pt x="40" y="118"/>
                      <a:pt x="40" y="118"/>
                    </a:cubicBezTo>
                    <a:moveTo>
                      <a:pt x="40" y="117"/>
                    </a:moveTo>
                    <a:cubicBezTo>
                      <a:pt x="40" y="118"/>
                      <a:pt x="40" y="118"/>
                      <a:pt x="40" y="118"/>
                    </a:cubicBezTo>
                    <a:cubicBezTo>
                      <a:pt x="41" y="118"/>
                      <a:pt x="41" y="118"/>
                      <a:pt x="42" y="119"/>
                    </a:cubicBezTo>
                    <a:cubicBezTo>
                      <a:pt x="42" y="119"/>
                      <a:pt x="42" y="118"/>
                      <a:pt x="42" y="118"/>
                    </a:cubicBezTo>
                    <a:cubicBezTo>
                      <a:pt x="41" y="118"/>
                      <a:pt x="41" y="118"/>
                      <a:pt x="40" y="117"/>
                    </a:cubicBezTo>
                    <a:moveTo>
                      <a:pt x="43" y="117"/>
                    </a:moveTo>
                    <a:cubicBezTo>
                      <a:pt x="43" y="118"/>
                      <a:pt x="43" y="118"/>
                      <a:pt x="43" y="118"/>
                    </a:cubicBezTo>
                    <a:cubicBezTo>
                      <a:pt x="43" y="118"/>
                      <a:pt x="44" y="118"/>
                      <a:pt x="44" y="119"/>
                    </a:cubicBezTo>
                    <a:cubicBezTo>
                      <a:pt x="44" y="118"/>
                      <a:pt x="44" y="118"/>
                      <a:pt x="44" y="118"/>
                    </a:cubicBezTo>
                    <a:cubicBezTo>
                      <a:pt x="44" y="118"/>
                      <a:pt x="44" y="118"/>
                      <a:pt x="43" y="117"/>
                    </a:cubicBezTo>
                    <a:moveTo>
                      <a:pt x="30" y="117"/>
                    </a:moveTo>
                    <a:cubicBezTo>
                      <a:pt x="29" y="118"/>
                      <a:pt x="29" y="118"/>
                      <a:pt x="29" y="119"/>
                    </a:cubicBezTo>
                    <a:cubicBezTo>
                      <a:pt x="30" y="120"/>
                      <a:pt x="32" y="121"/>
                      <a:pt x="34" y="122"/>
                    </a:cubicBezTo>
                    <a:cubicBezTo>
                      <a:pt x="34" y="121"/>
                      <a:pt x="35" y="121"/>
                      <a:pt x="35" y="120"/>
                    </a:cubicBezTo>
                    <a:cubicBezTo>
                      <a:pt x="33" y="119"/>
                      <a:pt x="32" y="118"/>
                      <a:pt x="30" y="117"/>
                    </a:cubicBezTo>
                    <a:moveTo>
                      <a:pt x="30" y="117"/>
                    </a:moveTo>
                    <a:cubicBezTo>
                      <a:pt x="30" y="117"/>
                      <a:pt x="30" y="117"/>
                      <a:pt x="30" y="117"/>
                    </a:cubicBezTo>
                    <a:cubicBezTo>
                      <a:pt x="35" y="120"/>
                      <a:pt x="35" y="120"/>
                      <a:pt x="35" y="120"/>
                    </a:cubicBezTo>
                    <a:cubicBezTo>
                      <a:pt x="30" y="117"/>
                      <a:pt x="30" y="117"/>
                      <a:pt x="30" y="117"/>
                    </a:cubicBezTo>
                    <a:moveTo>
                      <a:pt x="41" y="116"/>
                    </a:moveTo>
                    <a:cubicBezTo>
                      <a:pt x="41" y="116"/>
                      <a:pt x="41" y="116"/>
                      <a:pt x="41" y="117"/>
                    </a:cubicBezTo>
                    <a:cubicBezTo>
                      <a:pt x="41" y="117"/>
                      <a:pt x="42" y="117"/>
                      <a:pt x="42" y="118"/>
                    </a:cubicBezTo>
                    <a:cubicBezTo>
                      <a:pt x="42" y="117"/>
                      <a:pt x="43" y="117"/>
                      <a:pt x="43" y="117"/>
                    </a:cubicBezTo>
                    <a:cubicBezTo>
                      <a:pt x="42" y="117"/>
                      <a:pt x="42" y="116"/>
                      <a:pt x="41" y="116"/>
                    </a:cubicBezTo>
                    <a:moveTo>
                      <a:pt x="31" y="116"/>
                    </a:moveTo>
                    <a:cubicBezTo>
                      <a:pt x="30" y="116"/>
                      <a:pt x="30" y="116"/>
                      <a:pt x="30" y="117"/>
                    </a:cubicBezTo>
                    <a:cubicBezTo>
                      <a:pt x="32" y="118"/>
                      <a:pt x="34" y="119"/>
                      <a:pt x="35" y="120"/>
                    </a:cubicBezTo>
                    <a:cubicBezTo>
                      <a:pt x="35" y="119"/>
                      <a:pt x="36" y="119"/>
                      <a:pt x="36" y="119"/>
                    </a:cubicBezTo>
                    <a:cubicBezTo>
                      <a:pt x="34" y="118"/>
                      <a:pt x="32" y="117"/>
                      <a:pt x="31" y="116"/>
                    </a:cubicBezTo>
                    <a:moveTo>
                      <a:pt x="31" y="115"/>
                    </a:moveTo>
                    <a:cubicBezTo>
                      <a:pt x="31" y="116"/>
                      <a:pt x="31" y="116"/>
                      <a:pt x="31" y="116"/>
                    </a:cubicBezTo>
                    <a:cubicBezTo>
                      <a:pt x="32" y="117"/>
                      <a:pt x="34" y="118"/>
                      <a:pt x="36" y="119"/>
                    </a:cubicBezTo>
                    <a:cubicBezTo>
                      <a:pt x="36" y="119"/>
                      <a:pt x="36" y="119"/>
                      <a:pt x="36" y="119"/>
                    </a:cubicBezTo>
                    <a:cubicBezTo>
                      <a:pt x="34" y="118"/>
                      <a:pt x="33" y="117"/>
                      <a:pt x="31" y="115"/>
                    </a:cubicBezTo>
                    <a:moveTo>
                      <a:pt x="31" y="115"/>
                    </a:moveTo>
                    <a:cubicBezTo>
                      <a:pt x="31" y="115"/>
                      <a:pt x="31" y="115"/>
                      <a:pt x="31" y="115"/>
                    </a:cubicBezTo>
                    <a:cubicBezTo>
                      <a:pt x="36" y="118"/>
                      <a:pt x="36" y="118"/>
                      <a:pt x="36" y="118"/>
                    </a:cubicBezTo>
                    <a:cubicBezTo>
                      <a:pt x="36" y="118"/>
                      <a:pt x="36" y="118"/>
                      <a:pt x="36" y="118"/>
                    </a:cubicBezTo>
                    <a:cubicBezTo>
                      <a:pt x="35" y="117"/>
                      <a:pt x="33" y="116"/>
                      <a:pt x="31" y="115"/>
                    </a:cubicBezTo>
                    <a:moveTo>
                      <a:pt x="32" y="114"/>
                    </a:moveTo>
                    <a:cubicBezTo>
                      <a:pt x="32" y="114"/>
                      <a:pt x="31" y="115"/>
                      <a:pt x="31" y="115"/>
                    </a:cubicBezTo>
                    <a:cubicBezTo>
                      <a:pt x="33" y="116"/>
                      <a:pt x="35" y="117"/>
                      <a:pt x="36" y="118"/>
                    </a:cubicBezTo>
                    <a:cubicBezTo>
                      <a:pt x="36" y="118"/>
                      <a:pt x="37" y="117"/>
                      <a:pt x="37" y="117"/>
                    </a:cubicBezTo>
                    <a:cubicBezTo>
                      <a:pt x="35" y="116"/>
                      <a:pt x="33" y="115"/>
                      <a:pt x="32" y="114"/>
                    </a:cubicBezTo>
                    <a:moveTo>
                      <a:pt x="32" y="113"/>
                    </a:moveTo>
                    <a:cubicBezTo>
                      <a:pt x="32" y="113"/>
                      <a:pt x="32" y="114"/>
                      <a:pt x="32" y="114"/>
                    </a:cubicBezTo>
                    <a:cubicBezTo>
                      <a:pt x="34" y="115"/>
                      <a:pt x="35" y="116"/>
                      <a:pt x="37" y="117"/>
                    </a:cubicBezTo>
                    <a:cubicBezTo>
                      <a:pt x="37" y="117"/>
                      <a:pt x="37" y="116"/>
                      <a:pt x="37" y="116"/>
                    </a:cubicBezTo>
                    <a:cubicBezTo>
                      <a:pt x="36" y="115"/>
                      <a:pt x="34" y="114"/>
                      <a:pt x="32" y="113"/>
                    </a:cubicBezTo>
                    <a:moveTo>
                      <a:pt x="33" y="113"/>
                    </a:moveTo>
                    <a:cubicBezTo>
                      <a:pt x="33" y="113"/>
                      <a:pt x="32" y="113"/>
                      <a:pt x="32" y="113"/>
                    </a:cubicBezTo>
                    <a:cubicBezTo>
                      <a:pt x="34" y="114"/>
                      <a:pt x="36" y="115"/>
                      <a:pt x="37" y="116"/>
                    </a:cubicBezTo>
                    <a:cubicBezTo>
                      <a:pt x="37" y="116"/>
                      <a:pt x="38" y="116"/>
                      <a:pt x="38" y="116"/>
                    </a:cubicBezTo>
                    <a:cubicBezTo>
                      <a:pt x="36" y="115"/>
                      <a:pt x="34" y="114"/>
                      <a:pt x="33" y="113"/>
                    </a:cubicBezTo>
                    <a:moveTo>
                      <a:pt x="33" y="111"/>
                    </a:moveTo>
                    <a:cubicBezTo>
                      <a:pt x="33" y="112"/>
                      <a:pt x="33" y="112"/>
                      <a:pt x="33" y="112"/>
                    </a:cubicBezTo>
                    <a:cubicBezTo>
                      <a:pt x="34" y="113"/>
                      <a:pt x="35" y="113"/>
                      <a:pt x="36" y="114"/>
                    </a:cubicBezTo>
                    <a:cubicBezTo>
                      <a:pt x="37" y="114"/>
                      <a:pt x="38" y="115"/>
                      <a:pt x="38" y="115"/>
                    </a:cubicBezTo>
                    <a:cubicBezTo>
                      <a:pt x="38" y="115"/>
                      <a:pt x="38" y="115"/>
                      <a:pt x="38" y="114"/>
                    </a:cubicBezTo>
                    <a:cubicBezTo>
                      <a:pt x="37" y="113"/>
                      <a:pt x="35" y="112"/>
                      <a:pt x="33" y="111"/>
                    </a:cubicBezTo>
                    <a:moveTo>
                      <a:pt x="57" y="111"/>
                    </a:moveTo>
                    <a:cubicBezTo>
                      <a:pt x="57" y="111"/>
                      <a:pt x="57" y="112"/>
                      <a:pt x="57" y="112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7" y="112"/>
                      <a:pt x="57" y="111"/>
                      <a:pt x="58" y="111"/>
                    </a:cubicBezTo>
                    <a:cubicBezTo>
                      <a:pt x="58" y="111"/>
                      <a:pt x="57" y="111"/>
                      <a:pt x="57" y="111"/>
                    </a:cubicBezTo>
                    <a:moveTo>
                      <a:pt x="54" y="111"/>
                    </a:moveTo>
                    <a:cubicBezTo>
                      <a:pt x="51" y="116"/>
                      <a:pt x="51" y="116"/>
                      <a:pt x="51" y="116"/>
                    </a:cubicBezTo>
                    <a:cubicBezTo>
                      <a:pt x="52" y="116"/>
                      <a:pt x="53" y="117"/>
                      <a:pt x="54" y="117"/>
                    </a:cubicBezTo>
                    <a:cubicBezTo>
                      <a:pt x="55" y="116"/>
                      <a:pt x="56" y="114"/>
                      <a:pt x="57" y="112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6" y="114"/>
                      <a:pt x="55" y="115"/>
                      <a:pt x="54" y="117"/>
                    </a:cubicBezTo>
                    <a:cubicBezTo>
                      <a:pt x="57" y="112"/>
                      <a:pt x="57" y="112"/>
                      <a:pt x="57" y="112"/>
                    </a:cubicBezTo>
                    <a:cubicBezTo>
                      <a:pt x="56" y="112"/>
                      <a:pt x="55" y="111"/>
                      <a:pt x="54" y="111"/>
                    </a:cubicBezTo>
                    <a:moveTo>
                      <a:pt x="53" y="110"/>
                    </a:moveTo>
                    <a:cubicBezTo>
                      <a:pt x="52" y="112"/>
                      <a:pt x="51" y="114"/>
                      <a:pt x="50" y="115"/>
                    </a:cubicBezTo>
                    <a:cubicBezTo>
                      <a:pt x="50" y="115"/>
                      <a:pt x="51" y="115"/>
                      <a:pt x="51" y="115"/>
                    </a:cubicBezTo>
                    <a:cubicBezTo>
                      <a:pt x="52" y="114"/>
                      <a:pt x="53" y="112"/>
                      <a:pt x="54" y="110"/>
                    </a:cubicBezTo>
                    <a:cubicBezTo>
                      <a:pt x="53" y="110"/>
                      <a:pt x="53" y="110"/>
                      <a:pt x="53" y="110"/>
                    </a:cubicBezTo>
                    <a:moveTo>
                      <a:pt x="55" y="110"/>
                    </a:moveTo>
                    <a:cubicBezTo>
                      <a:pt x="54" y="110"/>
                      <a:pt x="54" y="110"/>
                      <a:pt x="54" y="110"/>
                    </a:cubicBezTo>
                    <a:cubicBezTo>
                      <a:pt x="54" y="110"/>
                      <a:pt x="54" y="110"/>
                      <a:pt x="54" y="110"/>
                    </a:cubicBezTo>
                    <a:cubicBezTo>
                      <a:pt x="55" y="111"/>
                      <a:pt x="56" y="111"/>
                      <a:pt x="57" y="112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56" y="111"/>
                      <a:pt x="56" y="110"/>
                      <a:pt x="55" y="110"/>
                    </a:cubicBezTo>
                    <a:moveTo>
                      <a:pt x="54" y="109"/>
                    </a:moveTo>
                    <a:cubicBezTo>
                      <a:pt x="54" y="109"/>
                      <a:pt x="54" y="109"/>
                      <a:pt x="54" y="110"/>
                    </a:cubicBezTo>
                    <a:cubicBezTo>
                      <a:pt x="54" y="110"/>
                      <a:pt x="54" y="110"/>
                      <a:pt x="54" y="110"/>
                    </a:cubicBezTo>
                    <a:cubicBezTo>
                      <a:pt x="54" y="110"/>
                      <a:pt x="54" y="110"/>
                      <a:pt x="54" y="109"/>
                    </a:cubicBezTo>
                    <a:cubicBezTo>
                      <a:pt x="54" y="109"/>
                      <a:pt x="54" y="109"/>
                      <a:pt x="54" y="109"/>
                    </a:cubicBezTo>
                    <a:moveTo>
                      <a:pt x="51" y="109"/>
                    </a:moveTo>
                    <a:cubicBezTo>
                      <a:pt x="50" y="111"/>
                      <a:pt x="49" y="112"/>
                      <a:pt x="48" y="114"/>
                    </a:cubicBezTo>
                    <a:cubicBezTo>
                      <a:pt x="48" y="114"/>
                      <a:pt x="49" y="114"/>
                      <a:pt x="49" y="114"/>
                    </a:cubicBezTo>
                    <a:cubicBezTo>
                      <a:pt x="49" y="114"/>
                      <a:pt x="50" y="114"/>
                      <a:pt x="50" y="113"/>
                    </a:cubicBezTo>
                    <a:cubicBezTo>
                      <a:pt x="51" y="112"/>
                      <a:pt x="51" y="111"/>
                      <a:pt x="52" y="110"/>
                    </a:cubicBezTo>
                    <a:cubicBezTo>
                      <a:pt x="52" y="109"/>
                      <a:pt x="51" y="109"/>
                      <a:pt x="51" y="109"/>
                    </a:cubicBezTo>
                    <a:moveTo>
                      <a:pt x="52" y="108"/>
                    </a:moveTo>
                    <a:cubicBezTo>
                      <a:pt x="52" y="108"/>
                      <a:pt x="52" y="108"/>
                      <a:pt x="52" y="108"/>
                    </a:cubicBezTo>
                    <a:cubicBezTo>
                      <a:pt x="52" y="109"/>
                      <a:pt x="52" y="109"/>
                      <a:pt x="53" y="109"/>
                    </a:cubicBezTo>
                    <a:cubicBezTo>
                      <a:pt x="53" y="109"/>
                      <a:pt x="53" y="109"/>
                      <a:pt x="53" y="109"/>
                    </a:cubicBezTo>
                    <a:cubicBezTo>
                      <a:pt x="52" y="108"/>
                      <a:pt x="52" y="108"/>
                      <a:pt x="52" y="108"/>
                    </a:cubicBezTo>
                    <a:moveTo>
                      <a:pt x="49" y="108"/>
                    </a:moveTo>
                    <a:cubicBezTo>
                      <a:pt x="48" y="110"/>
                      <a:pt x="47" y="111"/>
                      <a:pt x="46" y="113"/>
                    </a:cubicBezTo>
                    <a:cubicBezTo>
                      <a:pt x="47" y="113"/>
                      <a:pt x="47" y="113"/>
                      <a:pt x="47" y="113"/>
                    </a:cubicBezTo>
                    <a:cubicBezTo>
                      <a:pt x="48" y="113"/>
                      <a:pt x="48" y="112"/>
                      <a:pt x="48" y="111"/>
                    </a:cubicBezTo>
                    <a:cubicBezTo>
                      <a:pt x="48" y="111"/>
                      <a:pt x="48" y="111"/>
                      <a:pt x="48" y="111"/>
                    </a:cubicBezTo>
                    <a:cubicBezTo>
                      <a:pt x="49" y="111"/>
                      <a:pt x="50" y="110"/>
                      <a:pt x="50" y="109"/>
                    </a:cubicBezTo>
                    <a:cubicBezTo>
                      <a:pt x="50" y="108"/>
                      <a:pt x="50" y="108"/>
                      <a:pt x="49" y="108"/>
                    </a:cubicBezTo>
                    <a:moveTo>
                      <a:pt x="50" y="107"/>
                    </a:moveTo>
                    <a:cubicBezTo>
                      <a:pt x="50" y="107"/>
                      <a:pt x="50" y="107"/>
                      <a:pt x="50" y="107"/>
                    </a:cubicBezTo>
                    <a:cubicBezTo>
                      <a:pt x="50" y="107"/>
                      <a:pt x="50" y="108"/>
                      <a:pt x="51" y="108"/>
                    </a:cubicBezTo>
                    <a:cubicBezTo>
                      <a:pt x="51" y="108"/>
                      <a:pt x="51" y="108"/>
                      <a:pt x="51" y="107"/>
                    </a:cubicBezTo>
                    <a:cubicBezTo>
                      <a:pt x="51" y="107"/>
                      <a:pt x="50" y="107"/>
                      <a:pt x="50" y="107"/>
                    </a:cubicBezTo>
                    <a:moveTo>
                      <a:pt x="47" y="107"/>
                    </a:moveTo>
                    <a:cubicBezTo>
                      <a:pt x="46" y="108"/>
                      <a:pt x="45" y="110"/>
                      <a:pt x="44" y="112"/>
                    </a:cubicBezTo>
                    <a:cubicBezTo>
                      <a:pt x="45" y="112"/>
                      <a:pt x="45" y="112"/>
                      <a:pt x="45" y="112"/>
                    </a:cubicBezTo>
                    <a:cubicBezTo>
                      <a:pt x="45" y="112"/>
                      <a:pt x="46" y="112"/>
                      <a:pt x="46" y="112"/>
                    </a:cubicBezTo>
                    <a:cubicBezTo>
                      <a:pt x="47" y="111"/>
                      <a:pt x="48" y="109"/>
                      <a:pt x="49" y="108"/>
                    </a:cubicBezTo>
                    <a:cubicBezTo>
                      <a:pt x="48" y="107"/>
                      <a:pt x="48" y="107"/>
                      <a:pt x="47" y="107"/>
                    </a:cubicBezTo>
                    <a:moveTo>
                      <a:pt x="60" y="106"/>
                    </a:moveTo>
                    <a:cubicBezTo>
                      <a:pt x="59" y="108"/>
                      <a:pt x="58" y="109"/>
                      <a:pt x="58" y="111"/>
                    </a:cubicBezTo>
                    <a:cubicBezTo>
                      <a:pt x="58" y="111"/>
                      <a:pt x="58" y="111"/>
                      <a:pt x="58" y="111"/>
                    </a:cubicBezTo>
                    <a:cubicBezTo>
                      <a:pt x="59" y="110"/>
                      <a:pt x="60" y="108"/>
                      <a:pt x="60" y="106"/>
                    </a:cubicBezTo>
                    <a:cubicBezTo>
                      <a:pt x="60" y="106"/>
                      <a:pt x="60" y="106"/>
                      <a:pt x="60" y="106"/>
                    </a:cubicBezTo>
                    <a:moveTo>
                      <a:pt x="48" y="106"/>
                    </a:moveTo>
                    <a:cubicBezTo>
                      <a:pt x="48" y="106"/>
                      <a:pt x="48" y="106"/>
                      <a:pt x="48" y="106"/>
                    </a:cubicBezTo>
                    <a:cubicBezTo>
                      <a:pt x="48" y="106"/>
                      <a:pt x="49" y="107"/>
                      <a:pt x="49" y="107"/>
                    </a:cubicBezTo>
                    <a:cubicBezTo>
                      <a:pt x="49" y="107"/>
                      <a:pt x="49" y="107"/>
                      <a:pt x="49" y="106"/>
                    </a:cubicBezTo>
                    <a:cubicBezTo>
                      <a:pt x="49" y="106"/>
                      <a:pt x="48" y="106"/>
                      <a:pt x="48" y="106"/>
                    </a:cubicBezTo>
                    <a:moveTo>
                      <a:pt x="58" y="105"/>
                    </a:moveTo>
                    <a:cubicBezTo>
                      <a:pt x="55" y="109"/>
                      <a:pt x="55" y="109"/>
                      <a:pt x="55" y="109"/>
                    </a:cubicBezTo>
                    <a:cubicBezTo>
                      <a:pt x="56" y="110"/>
                      <a:pt x="57" y="110"/>
                      <a:pt x="57" y="111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59" y="106"/>
                      <a:pt x="58" y="105"/>
                      <a:pt x="58" y="105"/>
                    </a:cubicBezTo>
                    <a:moveTo>
                      <a:pt x="57" y="104"/>
                    </a:moveTo>
                    <a:cubicBezTo>
                      <a:pt x="56" y="106"/>
                      <a:pt x="55" y="107"/>
                      <a:pt x="54" y="109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55" y="108"/>
                      <a:pt x="56" y="106"/>
                      <a:pt x="57" y="104"/>
                    </a:cubicBezTo>
                    <a:cubicBezTo>
                      <a:pt x="57" y="104"/>
                      <a:pt x="57" y="104"/>
                      <a:pt x="57" y="104"/>
                    </a:cubicBezTo>
                    <a:moveTo>
                      <a:pt x="55" y="103"/>
                    </a:moveTo>
                    <a:cubicBezTo>
                      <a:pt x="54" y="105"/>
                      <a:pt x="53" y="106"/>
                      <a:pt x="52" y="108"/>
                    </a:cubicBezTo>
                    <a:cubicBezTo>
                      <a:pt x="52" y="108"/>
                      <a:pt x="53" y="108"/>
                      <a:pt x="53" y="108"/>
                    </a:cubicBezTo>
                    <a:cubicBezTo>
                      <a:pt x="54" y="107"/>
                      <a:pt x="55" y="105"/>
                      <a:pt x="56" y="104"/>
                    </a:cubicBezTo>
                    <a:cubicBezTo>
                      <a:pt x="55" y="103"/>
                      <a:pt x="55" y="103"/>
                      <a:pt x="55" y="103"/>
                    </a:cubicBezTo>
                    <a:moveTo>
                      <a:pt x="53" y="102"/>
                    </a:moveTo>
                    <a:cubicBezTo>
                      <a:pt x="52" y="104"/>
                      <a:pt x="51" y="105"/>
                      <a:pt x="50" y="107"/>
                    </a:cubicBezTo>
                    <a:cubicBezTo>
                      <a:pt x="51" y="107"/>
                      <a:pt x="51" y="107"/>
                      <a:pt x="51" y="107"/>
                    </a:cubicBezTo>
                    <a:cubicBezTo>
                      <a:pt x="52" y="106"/>
                      <a:pt x="53" y="104"/>
                      <a:pt x="54" y="103"/>
                    </a:cubicBezTo>
                    <a:cubicBezTo>
                      <a:pt x="54" y="102"/>
                      <a:pt x="53" y="102"/>
                      <a:pt x="53" y="102"/>
                    </a:cubicBezTo>
                    <a:moveTo>
                      <a:pt x="39" y="102"/>
                    </a:moveTo>
                    <a:cubicBezTo>
                      <a:pt x="38" y="103"/>
                      <a:pt x="37" y="105"/>
                      <a:pt x="36" y="107"/>
                    </a:cubicBezTo>
                    <a:cubicBezTo>
                      <a:pt x="38" y="108"/>
                      <a:pt x="39" y="109"/>
                      <a:pt x="41" y="110"/>
                    </a:cubicBezTo>
                    <a:cubicBezTo>
                      <a:pt x="42" y="108"/>
                      <a:pt x="43" y="106"/>
                      <a:pt x="44" y="105"/>
                    </a:cubicBezTo>
                    <a:cubicBezTo>
                      <a:pt x="42" y="104"/>
                      <a:pt x="41" y="103"/>
                      <a:pt x="39" y="102"/>
                    </a:cubicBezTo>
                    <a:moveTo>
                      <a:pt x="51" y="101"/>
                    </a:moveTo>
                    <a:cubicBezTo>
                      <a:pt x="50" y="102"/>
                      <a:pt x="49" y="104"/>
                      <a:pt x="48" y="105"/>
                    </a:cubicBezTo>
                    <a:cubicBezTo>
                      <a:pt x="49" y="106"/>
                      <a:pt x="49" y="106"/>
                      <a:pt x="50" y="106"/>
                    </a:cubicBezTo>
                    <a:cubicBezTo>
                      <a:pt x="50" y="105"/>
                      <a:pt x="51" y="103"/>
                      <a:pt x="52" y="102"/>
                    </a:cubicBezTo>
                    <a:cubicBezTo>
                      <a:pt x="52" y="101"/>
                      <a:pt x="51" y="101"/>
                      <a:pt x="51" y="101"/>
                    </a:cubicBezTo>
                    <a:moveTo>
                      <a:pt x="40" y="101"/>
                    </a:moveTo>
                    <a:cubicBezTo>
                      <a:pt x="40" y="101"/>
                      <a:pt x="40" y="101"/>
                      <a:pt x="40" y="101"/>
                    </a:cubicBezTo>
                    <a:cubicBezTo>
                      <a:pt x="40" y="101"/>
                      <a:pt x="40" y="101"/>
                      <a:pt x="39" y="101"/>
                    </a:cubicBezTo>
                    <a:cubicBezTo>
                      <a:pt x="41" y="102"/>
                      <a:pt x="43" y="103"/>
                      <a:pt x="44" y="104"/>
                    </a:cubicBezTo>
                    <a:cubicBezTo>
                      <a:pt x="44" y="104"/>
                      <a:pt x="44" y="104"/>
                      <a:pt x="45" y="104"/>
                    </a:cubicBezTo>
                    <a:cubicBezTo>
                      <a:pt x="43" y="103"/>
                      <a:pt x="41" y="102"/>
                      <a:pt x="40" y="101"/>
                    </a:cubicBezTo>
                    <a:moveTo>
                      <a:pt x="64" y="100"/>
                    </a:moveTo>
                    <a:cubicBezTo>
                      <a:pt x="63" y="102"/>
                      <a:pt x="62" y="104"/>
                      <a:pt x="60" y="106"/>
                    </a:cubicBezTo>
                    <a:cubicBezTo>
                      <a:pt x="60" y="106"/>
                      <a:pt x="61" y="106"/>
                      <a:pt x="61" y="106"/>
                    </a:cubicBezTo>
                    <a:cubicBezTo>
                      <a:pt x="62" y="104"/>
                      <a:pt x="63" y="102"/>
                      <a:pt x="64" y="100"/>
                    </a:cubicBezTo>
                    <a:cubicBezTo>
                      <a:pt x="64" y="100"/>
                      <a:pt x="64" y="100"/>
                      <a:pt x="64" y="100"/>
                    </a:cubicBezTo>
                    <a:moveTo>
                      <a:pt x="62" y="98"/>
                    </a:moveTo>
                    <a:cubicBezTo>
                      <a:pt x="58" y="105"/>
                      <a:pt x="58" y="105"/>
                      <a:pt x="58" y="105"/>
                    </a:cubicBezTo>
                    <a:cubicBezTo>
                      <a:pt x="59" y="105"/>
                      <a:pt x="59" y="106"/>
                      <a:pt x="60" y="106"/>
                    </a:cubicBezTo>
                    <a:cubicBezTo>
                      <a:pt x="64" y="100"/>
                      <a:pt x="64" y="100"/>
                      <a:pt x="64" y="100"/>
                    </a:cubicBezTo>
                    <a:cubicBezTo>
                      <a:pt x="63" y="99"/>
                      <a:pt x="62" y="99"/>
                      <a:pt x="62" y="98"/>
                    </a:cubicBezTo>
                    <a:moveTo>
                      <a:pt x="60" y="97"/>
                    </a:moveTo>
                    <a:cubicBezTo>
                      <a:pt x="59" y="100"/>
                      <a:pt x="58" y="102"/>
                      <a:pt x="57" y="104"/>
                    </a:cubicBezTo>
                    <a:cubicBezTo>
                      <a:pt x="57" y="104"/>
                      <a:pt x="57" y="104"/>
                      <a:pt x="57" y="104"/>
                    </a:cubicBezTo>
                    <a:cubicBezTo>
                      <a:pt x="58" y="102"/>
                      <a:pt x="60" y="100"/>
                      <a:pt x="61" y="98"/>
                    </a:cubicBezTo>
                    <a:cubicBezTo>
                      <a:pt x="61" y="98"/>
                      <a:pt x="61" y="98"/>
                      <a:pt x="60" y="97"/>
                    </a:cubicBezTo>
                    <a:moveTo>
                      <a:pt x="59" y="97"/>
                    </a:moveTo>
                    <a:cubicBezTo>
                      <a:pt x="58" y="99"/>
                      <a:pt x="56" y="101"/>
                      <a:pt x="55" y="103"/>
                    </a:cubicBezTo>
                    <a:cubicBezTo>
                      <a:pt x="55" y="103"/>
                      <a:pt x="56" y="103"/>
                      <a:pt x="56" y="103"/>
                    </a:cubicBezTo>
                    <a:cubicBezTo>
                      <a:pt x="57" y="101"/>
                      <a:pt x="59" y="99"/>
                      <a:pt x="60" y="97"/>
                    </a:cubicBezTo>
                    <a:cubicBezTo>
                      <a:pt x="60" y="97"/>
                      <a:pt x="59" y="97"/>
                      <a:pt x="59" y="97"/>
                    </a:cubicBezTo>
                    <a:moveTo>
                      <a:pt x="66" y="97"/>
                    </a:moveTo>
                    <a:cubicBezTo>
                      <a:pt x="66" y="97"/>
                      <a:pt x="66" y="97"/>
                      <a:pt x="65" y="98"/>
                    </a:cubicBezTo>
                    <a:cubicBezTo>
                      <a:pt x="65" y="98"/>
                      <a:pt x="65" y="98"/>
                      <a:pt x="66" y="98"/>
                    </a:cubicBezTo>
                    <a:cubicBezTo>
                      <a:pt x="66" y="97"/>
                      <a:pt x="66" y="97"/>
                      <a:pt x="66" y="97"/>
                    </a:cubicBezTo>
                    <a:cubicBezTo>
                      <a:pt x="66" y="97"/>
                      <a:pt x="66" y="97"/>
                      <a:pt x="66" y="97"/>
                    </a:cubicBezTo>
                    <a:moveTo>
                      <a:pt x="43" y="96"/>
                    </a:moveTo>
                    <a:cubicBezTo>
                      <a:pt x="42" y="97"/>
                      <a:pt x="41" y="99"/>
                      <a:pt x="40" y="100"/>
                    </a:cubicBezTo>
                    <a:cubicBezTo>
                      <a:pt x="42" y="101"/>
                      <a:pt x="43" y="102"/>
                      <a:pt x="45" y="103"/>
                    </a:cubicBezTo>
                    <a:cubicBezTo>
                      <a:pt x="46" y="102"/>
                      <a:pt x="47" y="100"/>
                      <a:pt x="47" y="99"/>
                    </a:cubicBezTo>
                    <a:cubicBezTo>
                      <a:pt x="46" y="98"/>
                      <a:pt x="44" y="97"/>
                      <a:pt x="43" y="96"/>
                    </a:cubicBezTo>
                    <a:moveTo>
                      <a:pt x="57" y="95"/>
                    </a:moveTo>
                    <a:cubicBezTo>
                      <a:pt x="56" y="97"/>
                      <a:pt x="56" y="98"/>
                      <a:pt x="55" y="99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4" y="100"/>
                      <a:pt x="54" y="101"/>
                      <a:pt x="53" y="102"/>
                    </a:cubicBezTo>
                    <a:cubicBezTo>
                      <a:pt x="54" y="102"/>
                      <a:pt x="54" y="102"/>
                      <a:pt x="54" y="102"/>
                    </a:cubicBezTo>
                    <a:cubicBezTo>
                      <a:pt x="56" y="100"/>
                      <a:pt x="57" y="98"/>
                      <a:pt x="58" y="96"/>
                    </a:cubicBezTo>
                    <a:cubicBezTo>
                      <a:pt x="58" y="96"/>
                      <a:pt x="57" y="96"/>
                      <a:pt x="57" y="95"/>
                    </a:cubicBezTo>
                    <a:moveTo>
                      <a:pt x="63" y="95"/>
                    </a:moveTo>
                    <a:cubicBezTo>
                      <a:pt x="63" y="96"/>
                      <a:pt x="63" y="96"/>
                      <a:pt x="63" y="96"/>
                    </a:cubicBezTo>
                    <a:cubicBezTo>
                      <a:pt x="64" y="96"/>
                      <a:pt x="64" y="97"/>
                      <a:pt x="65" y="97"/>
                    </a:cubicBezTo>
                    <a:cubicBezTo>
                      <a:pt x="66" y="96"/>
                      <a:pt x="66" y="96"/>
                      <a:pt x="66" y="96"/>
                    </a:cubicBezTo>
                    <a:cubicBezTo>
                      <a:pt x="65" y="96"/>
                      <a:pt x="64" y="95"/>
                      <a:pt x="63" y="95"/>
                    </a:cubicBezTo>
                    <a:moveTo>
                      <a:pt x="62" y="94"/>
                    </a:moveTo>
                    <a:cubicBezTo>
                      <a:pt x="62" y="95"/>
                      <a:pt x="62" y="95"/>
                      <a:pt x="62" y="95"/>
                    </a:cubicBezTo>
                    <a:cubicBezTo>
                      <a:pt x="62" y="95"/>
                      <a:pt x="62" y="96"/>
                      <a:pt x="62" y="96"/>
                    </a:cubicBezTo>
                    <a:cubicBezTo>
                      <a:pt x="62" y="95"/>
                      <a:pt x="62" y="95"/>
                      <a:pt x="63" y="95"/>
                    </a:cubicBezTo>
                    <a:cubicBezTo>
                      <a:pt x="63" y="95"/>
                      <a:pt x="62" y="94"/>
                      <a:pt x="62" y="94"/>
                    </a:cubicBezTo>
                    <a:moveTo>
                      <a:pt x="55" y="94"/>
                    </a:moveTo>
                    <a:cubicBezTo>
                      <a:pt x="54" y="96"/>
                      <a:pt x="52" y="98"/>
                      <a:pt x="51" y="101"/>
                    </a:cubicBezTo>
                    <a:cubicBezTo>
                      <a:pt x="52" y="101"/>
                      <a:pt x="52" y="101"/>
                      <a:pt x="53" y="101"/>
                    </a:cubicBezTo>
                    <a:cubicBezTo>
                      <a:pt x="54" y="99"/>
                      <a:pt x="55" y="97"/>
                      <a:pt x="56" y="95"/>
                    </a:cubicBezTo>
                    <a:cubicBezTo>
                      <a:pt x="56" y="95"/>
                      <a:pt x="56" y="95"/>
                      <a:pt x="55" y="94"/>
                    </a:cubicBezTo>
                    <a:moveTo>
                      <a:pt x="61" y="94"/>
                    </a:moveTo>
                    <a:cubicBezTo>
                      <a:pt x="61" y="94"/>
                      <a:pt x="60" y="94"/>
                      <a:pt x="60" y="95"/>
                    </a:cubicBezTo>
                    <a:cubicBezTo>
                      <a:pt x="61" y="95"/>
                      <a:pt x="61" y="95"/>
                      <a:pt x="61" y="95"/>
                    </a:cubicBezTo>
                    <a:cubicBezTo>
                      <a:pt x="61" y="95"/>
                      <a:pt x="62" y="94"/>
                      <a:pt x="62" y="94"/>
                    </a:cubicBezTo>
                    <a:cubicBezTo>
                      <a:pt x="61" y="94"/>
                      <a:pt x="61" y="94"/>
                      <a:pt x="61" y="94"/>
                    </a:cubicBezTo>
                    <a:moveTo>
                      <a:pt x="59" y="92"/>
                    </a:moveTo>
                    <a:cubicBezTo>
                      <a:pt x="59" y="93"/>
                      <a:pt x="59" y="93"/>
                      <a:pt x="58" y="93"/>
                    </a:cubicBezTo>
                    <a:cubicBezTo>
                      <a:pt x="59" y="94"/>
                      <a:pt x="59" y="94"/>
                      <a:pt x="59" y="94"/>
                    </a:cubicBezTo>
                    <a:cubicBezTo>
                      <a:pt x="60" y="94"/>
                      <a:pt x="60" y="93"/>
                      <a:pt x="60" y="93"/>
                    </a:cubicBezTo>
                    <a:cubicBezTo>
                      <a:pt x="60" y="93"/>
                      <a:pt x="59" y="93"/>
                      <a:pt x="59" y="92"/>
                    </a:cubicBezTo>
                    <a:moveTo>
                      <a:pt x="57" y="91"/>
                    </a:moveTo>
                    <a:cubicBezTo>
                      <a:pt x="57" y="92"/>
                      <a:pt x="57" y="92"/>
                      <a:pt x="56" y="92"/>
                    </a:cubicBezTo>
                    <a:cubicBezTo>
                      <a:pt x="57" y="92"/>
                      <a:pt x="57" y="93"/>
                      <a:pt x="58" y="93"/>
                    </a:cubicBezTo>
                    <a:cubicBezTo>
                      <a:pt x="58" y="93"/>
                      <a:pt x="58" y="92"/>
                      <a:pt x="58" y="92"/>
                    </a:cubicBezTo>
                    <a:cubicBezTo>
                      <a:pt x="58" y="92"/>
                      <a:pt x="57" y="92"/>
                      <a:pt x="57" y="91"/>
                    </a:cubicBezTo>
                    <a:moveTo>
                      <a:pt x="47" y="89"/>
                    </a:moveTo>
                    <a:cubicBezTo>
                      <a:pt x="45" y="91"/>
                      <a:pt x="44" y="93"/>
                      <a:pt x="43" y="96"/>
                    </a:cubicBezTo>
                    <a:cubicBezTo>
                      <a:pt x="44" y="97"/>
                      <a:pt x="46" y="97"/>
                      <a:pt x="48" y="98"/>
                    </a:cubicBezTo>
                    <a:cubicBezTo>
                      <a:pt x="49" y="96"/>
                      <a:pt x="50" y="94"/>
                      <a:pt x="51" y="92"/>
                    </a:cubicBezTo>
                    <a:cubicBezTo>
                      <a:pt x="50" y="91"/>
                      <a:pt x="48" y="90"/>
                      <a:pt x="47" y="89"/>
                    </a:cubicBezTo>
                    <a:moveTo>
                      <a:pt x="71" y="88"/>
                    </a:moveTo>
                    <a:cubicBezTo>
                      <a:pt x="69" y="91"/>
                      <a:pt x="68" y="93"/>
                      <a:pt x="66" y="96"/>
                    </a:cubicBezTo>
                    <a:cubicBezTo>
                      <a:pt x="66" y="96"/>
                      <a:pt x="67" y="96"/>
                      <a:pt x="67" y="96"/>
                    </a:cubicBezTo>
                    <a:cubicBezTo>
                      <a:pt x="68" y="93"/>
                      <a:pt x="70" y="91"/>
                      <a:pt x="71" y="89"/>
                    </a:cubicBezTo>
                    <a:cubicBezTo>
                      <a:pt x="71" y="88"/>
                      <a:pt x="71" y="88"/>
                      <a:pt x="71" y="88"/>
                    </a:cubicBezTo>
                    <a:moveTo>
                      <a:pt x="68" y="87"/>
                    </a:moveTo>
                    <a:cubicBezTo>
                      <a:pt x="64" y="94"/>
                      <a:pt x="64" y="94"/>
                      <a:pt x="64" y="94"/>
                    </a:cubicBezTo>
                    <a:cubicBezTo>
                      <a:pt x="65" y="95"/>
                      <a:pt x="65" y="95"/>
                      <a:pt x="66" y="96"/>
                    </a:cubicBezTo>
                    <a:cubicBezTo>
                      <a:pt x="70" y="88"/>
                      <a:pt x="70" y="88"/>
                      <a:pt x="70" y="88"/>
                    </a:cubicBezTo>
                    <a:cubicBezTo>
                      <a:pt x="70" y="88"/>
                      <a:pt x="69" y="87"/>
                      <a:pt x="68" y="87"/>
                    </a:cubicBezTo>
                    <a:moveTo>
                      <a:pt x="68" y="87"/>
                    </a:moveTo>
                    <a:cubicBezTo>
                      <a:pt x="68" y="87"/>
                      <a:pt x="67" y="88"/>
                      <a:pt x="67" y="89"/>
                    </a:cubicBezTo>
                    <a:cubicBezTo>
                      <a:pt x="67" y="88"/>
                      <a:pt x="68" y="87"/>
                      <a:pt x="68" y="87"/>
                    </a:cubicBezTo>
                    <a:cubicBezTo>
                      <a:pt x="68" y="87"/>
                      <a:pt x="68" y="87"/>
                      <a:pt x="68" y="87"/>
                    </a:cubicBezTo>
                    <a:moveTo>
                      <a:pt x="67" y="86"/>
                    </a:moveTo>
                    <a:cubicBezTo>
                      <a:pt x="66" y="89"/>
                      <a:pt x="64" y="91"/>
                      <a:pt x="63" y="93"/>
                    </a:cubicBezTo>
                    <a:cubicBezTo>
                      <a:pt x="63" y="94"/>
                      <a:pt x="63" y="94"/>
                      <a:pt x="63" y="94"/>
                    </a:cubicBezTo>
                    <a:cubicBezTo>
                      <a:pt x="65" y="91"/>
                      <a:pt x="66" y="89"/>
                      <a:pt x="67" y="86"/>
                    </a:cubicBezTo>
                    <a:cubicBezTo>
                      <a:pt x="67" y="86"/>
                      <a:pt x="67" y="86"/>
                      <a:pt x="67" y="86"/>
                    </a:cubicBezTo>
                    <a:moveTo>
                      <a:pt x="48" y="86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9" y="88"/>
                      <a:pt x="51" y="89"/>
                      <a:pt x="52" y="90"/>
                    </a:cubicBezTo>
                    <a:cubicBezTo>
                      <a:pt x="53" y="90"/>
                      <a:pt x="53" y="89"/>
                      <a:pt x="53" y="89"/>
                    </a:cubicBezTo>
                    <a:cubicBezTo>
                      <a:pt x="51" y="88"/>
                      <a:pt x="50" y="87"/>
                      <a:pt x="48" y="86"/>
                    </a:cubicBezTo>
                    <a:moveTo>
                      <a:pt x="66" y="86"/>
                    </a:moveTo>
                    <a:cubicBezTo>
                      <a:pt x="64" y="88"/>
                      <a:pt x="63" y="90"/>
                      <a:pt x="61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4" y="91"/>
                      <a:pt x="65" y="88"/>
                      <a:pt x="67" y="86"/>
                    </a:cubicBezTo>
                    <a:cubicBezTo>
                      <a:pt x="66" y="86"/>
                      <a:pt x="66" y="86"/>
                      <a:pt x="66" y="86"/>
                    </a:cubicBezTo>
                    <a:moveTo>
                      <a:pt x="64" y="84"/>
                    </a:moveTo>
                    <a:cubicBezTo>
                      <a:pt x="63" y="86"/>
                      <a:pt x="62" y="87"/>
                      <a:pt x="62" y="88"/>
                    </a:cubicBezTo>
                    <a:cubicBezTo>
                      <a:pt x="62" y="88"/>
                      <a:pt x="62" y="88"/>
                      <a:pt x="62" y="88"/>
                    </a:cubicBezTo>
                    <a:cubicBezTo>
                      <a:pt x="61" y="89"/>
                      <a:pt x="60" y="90"/>
                      <a:pt x="60" y="91"/>
                    </a:cubicBezTo>
                    <a:cubicBezTo>
                      <a:pt x="60" y="92"/>
                      <a:pt x="60" y="92"/>
                      <a:pt x="61" y="92"/>
                    </a:cubicBezTo>
                    <a:cubicBezTo>
                      <a:pt x="62" y="90"/>
                      <a:pt x="64" y="87"/>
                      <a:pt x="65" y="85"/>
                    </a:cubicBezTo>
                    <a:cubicBezTo>
                      <a:pt x="65" y="85"/>
                      <a:pt x="64" y="85"/>
                      <a:pt x="64" y="84"/>
                    </a:cubicBezTo>
                    <a:moveTo>
                      <a:pt x="62" y="83"/>
                    </a:moveTo>
                    <a:cubicBezTo>
                      <a:pt x="60" y="86"/>
                      <a:pt x="59" y="88"/>
                      <a:pt x="58" y="90"/>
                    </a:cubicBezTo>
                    <a:cubicBezTo>
                      <a:pt x="58" y="91"/>
                      <a:pt x="58" y="91"/>
                      <a:pt x="59" y="91"/>
                    </a:cubicBezTo>
                    <a:cubicBezTo>
                      <a:pt x="60" y="89"/>
                      <a:pt x="62" y="86"/>
                      <a:pt x="63" y="84"/>
                    </a:cubicBezTo>
                    <a:cubicBezTo>
                      <a:pt x="63" y="84"/>
                      <a:pt x="62" y="84"/>
                      <a:pt x="62" y="83"/>
                    </a:cubicBezTo>
                    <a:moveTo>
                      <a:pt x="53" y="78"/>
                    </a:moveTo>
                    <a:cubicBezTo>
                      <a:pt x="52" y="80"/>
                      <a:pt x="52" y="81"/>
                      <a:pt x="51" y="82"/>
                    </a:cubicBezTo>
                    <a:cubicBezTo>
                      <a:pt x="50" y="83"/>
                      <a:pt x="50" y="84"/>
                      <a:pt x="49" y="85"/>
                    </a:cubicBezTo>
                    <a:cubicBezTo>
                      <a:pt x="51" y="86"/>
                      <a:pt x="52" y="87"/>
                      <a:pt x="54" y="88"/>
                    </a:cubicBezTo>
                    <a:cubicBezTo>
                      <a:pt x="56" y="84"/>
                      <a:pt x="57" y="82"/>
                      <a:pt x="57" y="82"/>
                    </a:cubicBezTo>
                    <a:cubicBezTo>
                      <a:pt x="57" y="82"/>
                      <a:pt x="57" y="83"/>
                      <a:pt x="56" y="83"/>
                    </a:cubicBezTo>
                    <a:cubicBezTo>
                      <a:pt x="57" y="82"/>
                      <a:pt x="57" y="81"/>
                      <a:pt x="58" y="81"/>
                    </a:cubicBezTo>
                    <a:cubicBezTo>
                      <a:pt x="56" y="80"/>
                      <a:pt x="55" y="79"/>
                      <a:pt x="53" y="78"/>
                    </a:cubicBezTo>
                    <a:moveTo>
                      <a:pt x="76" y="73"/>
                    </a:moveTo>
                    <a:cubicBezTo>
                      <a:pt x="72" y="81"/>
                      <a:pt x="72" y="81"/>
                      <a:pt x="72" y="81"/>
                    </a:cubicBezTo>
                    <a:cubicBezTo>
                      <a:pt x="73" y="81"/>
                      <a:pt x="74" y="82"/>
                      <a:pt x="74" y="83"/>
                    </a:cubicBezTo>
                    <a:cubicBezTo>
                      <a:pt x="76" y="80"/>
                      <a:pt x="77" y="77"/>
                      <a:pt x="79" y="75"/>
                    </a:cubicBezTo>
                    <a:cubicBezTo>
                      <a:pt x="77" y="74"/>
                      <a:pt x="77" y="74"/>
                      <a:pt x="77" y="74"/>
                    </a:cubicBezTo>
                    <a:cubicBezTo>
                      <a:pt x="77" y="74"/>
                      <a:pt x="77" y="74"/>
                      <a:pt x="76" y="73"/>
                    </a:cubicBezTo>
                    <a:moveTo>
                      <a:pt x="76" y="73"/>
                    </a:moveTo>
                    <a:cubicBezTo>
                      <a:pt x="74" y="76"/>
                      <a:pt x="73" y="78"/>
                      <a:pt x="71" y="81"/>
                    </a:cubicBezTo>
                    <a:cubicBezTo>
                      <a:pt x="71" y="81"/>
                      <a:pt x="71" y="81"/>
                      <a:pt x="71" y="81"/>
                    </a:cubicBezTo>
                    <a:cubicBezTo>
                      <a:pt x="73" y="78"/>
                      <a:pt x="74" y="76"/>
                      <a:pt x="76" y="73"/>
                    </a:cubicBezTo>
                    <a:cubicBezTo>
                      <a:pt x="76" y="73"/>
                      <a:pt x="76" y="73"/>
                      <a:pt x="76" y="73"/>
                    </a:cubicBezTo>
                    <a:moveTo>
                      <a:pt x="74" y="72"/>
                    </a:moveTo>
                    <a:cubicBezTo>
                      <a:pt x="73" y="75"/>
                      <a:pt x="71" y="77"/>
                      <a:pt x="70" y="80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72" y="78"/>
                      <a:pt x="73" y="76"/>
                      <a:pt x="74" y="74"/>
                    </a:cubicBezTo>
                    <a:cubicBezTo>
                      <a:pt x="73" y="76"/>
                      <a:pt x="72" y="78"/>
                      <a:pt x="70" y="80"/>
                    </a:cubicBezTo>
                    <a:cubicBezTo>
                      <a:pt x="71" y="80"/>
                      <a:pt x="71" y="80"/>
                      <a:pt x="71" y="80"/>
                    </a:cubicBezTo>
                    <a:cubicBezTo>
                      <a:pt x="72" y="78"/>
                      <a:pt x="74" y="75"/>
                      <a:pt x="75" y="73"/>
                    </a:cubicBezTo>
                    <a:cubicBezTo>
                      <a:pt x="75" y="72"/>
                      <a:pt x="75" y="72"/>
                      <a:pt x="74" y="72"/>
                    </a:cubicBezTo>
                    <a:moveTo>
                      <a:pt x="72" y="71"/>
                    </a:moveTo>
                    <a:cubicBezTo>
                      <a:pt x="72" y="72"/>
                      <a:pt x="71" y="73"/>
                      <a:pt x="70" y="74"/>
                    </a:cubicBezTo>
                    <a:cubicBezTo>
                      <a:pt x="69" y="75"/>
                      <a:pt x="69" y="77"/>
                      <a:pt x="68" y="78"/>
                    </a:cubicBezTo>
                    <a:cubicBezTo>
                      <a:pt x="68" y="79"/>
                      <a:pt x="68" y="79"/>
                      <a:pt x="69" y="79"/>
                    </a:cubicBezTo>
                    <a:cubicBezTo>
                      <a:pt x="70" y="77"/>
                      <a:pt x="72" y="74"/>
                      <a:pt x="73" y="72"/>
                    </a:cubicBezTo>
                    <a:cubicBezTo>
                      <a:pt x="73" y="72"/>
                      <a:pt x="73" y="71"/>
                      <a:pt x="73" y="71"/>
                    </a:cubicBezTo>
                    <a:cubicBezTo>
                      <a:pt x="72" y="73"/>
                      <a:pt x="72" y="73"/>
                      <a:pt x="72" y="73"/>
                    </a:cubicBezTo>
                    <a:cubicBezTo>
                      <a:pt x="72" y="73"/>
                      <a:pt x="72" y="73"/>
                      <a:pt x="73" y="71"/>
                    </a:cubicBezTo>
                    <a:cubicBezTo>
                      <a:pt x="73" y="71"/>
                      <a:pt x="72" y="71"/>
                      <a:pt x="72" y="71"/>
                    </a:cubicBezTo>
                    <a:moveTo>
                      <a:pt x="72" y="71"/>
                    </a:move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moveTo>
                      <a:pt x="70" y="70"/>
                    </a:moveTo>
                    <a:cubicBezTo>
                      <a:pt x="69" y="72"/>
                      <a:pt x="67" y="75"/>
                      <a:pt x="66" y="77"/>
                    </a:cubicBezTo>
                    <a:cubicBezTo>
                      <a:pt x="66" y="77"/>
                      <a:pt x="67" y="78"/>
                      <a:pt x="67" y="78"/>
                    </a:cubicBezTo>
                    <a:cubicBezTo>
                      <a:pt x="68" y="76"/>
                      <a:pt x="70" y="73"/>
                      <a:pt x="71" y="71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71" y="71"/>
                      <a:pt x="72" y="71"/>
                      <a:pt x="72" y="71"/>
                    </a:cubicBezTo>
                    <a:cubicBezTo>
                      <a:pt x="71" y="70"/>
                      <a:pt x="71" y="70"/>
                      <a:pt x="71" y="70"/>
                    </a:cubicBezTo>
                    <a:cubicBezTo>
                      <a:pt x="71" y="70"/>
                      <a:pt x="71" y="70"/>
                      <a:pt x="72" y="70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1" y="70"/>
                      <a:pt x="71" y="70"/>
                      <a:pt x="70" y="70"/>
                    </a:cubicBezTo>
                    <a:moveTo>
                      <a:pt x="62" y="64"/>
                    </a:moveTo>
                    <a:cubicBezTo>
                      <a:pt x="60" y="67"/>
                      <a:pt x="59" y="69"/>
                      <a:pt x="57" y="72"/>
                    </a:cubicBezTo>
                    <a:cubicBezTo>
                      <a:pt x="58" y="73"/>
                      <a:pt x="60" y="74"/>
                      <a:pt x="61" y="75"/>
                    </a:cubicBezTo>
                    <a:cubicBezTo>
                      <a:pt x="63" y="72"/>
                      <a:pt x="64" y="70"/>
                      <a:pt x="66" y="67"/>
                    </a:cubicBezTo>
                    <a:cubicBezTo>
                      <a:pt x="64" y="66"/>
                      <a:pt x="63" y="65"/>
                      <a:pt x="62" y="64"/>
                    </a:cubicBezTo>
                    <a:moveTo>
                      <a:pt x="86" y="56"/>
                    </a:move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4"/>
                      <a:pt x="84" y="64"/>
                      <a:pt x="85" y="65"/>
                    </a:cubicBezTo>
                    <a:cubicBezTo>
                      <a:pt x="86" y="63"/>
                      <a:pt x="87" y="60"/>
                      <a:pt x="89" y="58"/>
                    </a:cubicBezTo>
                    <a:cubicBezTo>
                      <a:pt x="88" y="58"/>
                      <a:pt x="87" y="57"/>
                      <a:pt x="86" y="56"/>
                    </a:cubicBezTo>
                    <a:moveTo>
                      <a:pt x="86" y="56"/>
                    </a:moveTo>
                    <a:cubicBezTo>
                      <a:pt x="85" y="59"/>
                      <a:pt x="83" y="61"/>
                      <a:pt x="82" y="63"/>
                    </a:cubicBez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1"/>
                      <a:pt x="85" y="59"/>
                      <a:pt x="86" y="56"/>
                    </a:cubicBezTo>
                    <a:cubicBezTo>
                      <a:pt x="86" y="56"/>
                      <a:pt x="86" y="56"/>
                      <a:pt x="86" y="56"/>
                    </a:cubicBezTo>
                    <a:moveTo>
                      <a:pt x="84" y="55"/>
                    </a:moveTo>
                    <a:cubicBezTo>
                      <a:pt x="83" y="58"/>
                      <a:pt x="82" y="60"/>
                      <a:pt x="80" y="62"/>
                    </a:cubicBezTo>
                    <a:cubicBezTo>
                      <a:pt x="80" y="62"/>
                      <a:pt x="81" y="63"/>
                      <a:pt x="81" y="63"/>
                    </a:cubicBezTo>
                    <a:cubicBezTo>
                      <a:pt x="81" y="63"/>
                      <a:pt x="81" y="62"/>
                      <a:pt x="81" y="62"/>
                    </a:cubicBezTo>
                    <a:cubicBezTo>
                      <a:pt x="82" y="60"/>
                      <a:pt x="84" y="58"/>
                      <a:pt x="85" y="56"/>
                    </a:cubicBezTo>
                    <a:cubicBezTo>
                      <a:pt x="85" y="56"/>
                      <a:pt x="85" y="56"/>
                      <a:pt x="84" y="55"/>
                    </a:cubicBezTo>
                    <a:moveTo>
                      <a:pt x="83" y="55"/>
                    </a:moveTo>
                    <a:cubicBezTo>
                      <a:pt x="82" y="57"/>
                      <a:pt x="80" y="60"/>
                      <a:pt x="79" y="62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81" y="60"/>
                      <a:pt x="82" y="57"/>
                      <a:pt x="84" y="55"/>
                    </a:cubicBezTo>
                    <a:cubicBezTo>
                      <a:pt x="84" y="55"/>
                      <a:pt x="83" y="55"/>
                      <a:pt x="83" y="55"/>
                    </a:cubicBezTo>
                    <a:moveTo>
                      <a:pt x="82" y="54"/>
                    </a:moveTo>
                    <a:cubicBezTo>
                      <a:pt x="81" y="57"/>
                      <a:pt x="80" y="59"/>
                      <a:pt x="78" y="61"/>
                    </a:cubicBezTo>
                    <a:cubicBezTo>
                      <a:pt x="78" y="61"/>
                      <a:pt x="78" y="61"/>
                      <a:pt x="79" y="61"/>
                    </a:cubicBezTo>
                    <a:cubicBezTo>
                      <a:pt x="79" y="60"/>
                      <a:pt x="81" y="58"/>
                      <a:pt x="82" y="56"/>
                    </a:cubicBezTo>
                    <a:cubicBezTo>
                      <a:pt x="82" y="55"/>
                      <a:pt x="82" y="55"/>
                      <a:pt x="83" y="54"/>
                    </a:cubicBezTo>
                    <a:cubicBezTo>
                      <a:pt x="83" y="54"/>
                      <a:pt x="82" y="54"/>
                      <a:pt x="82" y="54"/>
                    </a:cubicBezTo>
                    <a:moveTo>
                      <a:pt x="80" y="53"/>
                    </a:moveTo>
                    <a:cubicBezTo>
                      <a:pt x="79" y="55"/>
                      <a:pt x="78" y="58"/>
                      <a:pt x="76" y="60"/>
                    </a:cubicBezTo>
                    <a:cubicBezTo>
                      <a:pt x="77" y="60"/>
                      <a:pt x="77" y="61"/>
                      <a:pt x="78" y="61"/>
                    </a:cubicBezTo>
                    <a:cubicBezTo>
                      <a:pt x="79" y="58"/>
                      <a:pt x="80" y="56"/>
                      <a:pt x="82" y="54"/>
                    </a:cubicBezTo>
                    <a:cubicBezTo>
                      <a:pt x="81" y="54"/>
                      <a:pt x="81" y="53"/>
                      <a:pt x="80" y="53"/>
                    </a:cubicBezTo>
                    <a:moveTo>
                      <a:pt x="88" y="53"/>
                    </a:moveTo>
                    <a:cubicBezTo>
                      <a:pt x="88" y="53"/>
                      <a:pt x="88" y="54"/>
                      <a:pt x="87" y="54"/>
                    </a:cubicBezTo>
                    <a:cubicBezTo>
                      <a:pt x="88" y="55"/>
                      <a:pt x="89" y="55"/>
                      <a:pt x="90" y="56"/>
                    </a:cubicBezTo>
                    <a:cubicBezTo>
                      <a:pt x="90" y="55"/>
                      <a:pt x="91" y="55"/>
                      <a:pt x="91" y="54"/>
                    </a:cubicBezTo>
                    <a:cubicBezTo>
                      <a:pt x="90" y="54"/>
                      <a:pt x="89" y="53"/>
                      <a:pt x="88" y="53"/>
                    </a:cubicBezTo>
                    <a:moveTo>
                      <a:pt x="88" y="53"/>
                    </a:moveTo>
                    <a:cubicBezTo>
                      <a:pt x="88" y="53"/>
                      <a:pt x="87" y="54"/>
                      <a:pt x="87" y="54"/>
                    </a:cubicBezTo>
                    <a:cubicBezTo>
                      <a:pt x="87" y="54"/>
                      <a:pt x="87" y="54"/>
                      <a:pt x="87" y="54"/>
                    </a:cubicBezTo>
                    <a:cubicBezTo>
                      <a:pt x="88" y="54"/>
                      <a:pt x="88" y="53"/>
                      <a:pt x="88" y="53"/>
                    </a:cubicBezTo>
                    <a:cubicBezTo>
                      <a:pt x="88" y="53"/>
                      <a:pt x="88" y="53"/>
                      <a:pt x="88" y="53"/>
                    </a:cubicBezTo>
                    <a:moveTo>
                      <a:pt x="87" y="52"/>
                    </a:moveTo>
                    <a:cubicBezTo>
                      <a:pt x="86" y="52"/>
                      <a:pt x="86" y="53"/>
                      <a:pt x="86" y="53"/>
                    </a:cubicBezTo>
                    <a:cubicBezTo>
                      <a:pt x="86" y="53"/>
                      <a:pt x="86" y="53"/>
                      <a:pt x="86" y="54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2"/>
                      <a:pt x="87" y="52"/>
                      <a:pt x="87" y="52"/>
                    </a:cubicBezTo>
                    <a:moveTo>
                      <a:pt x="85" y="51"/>
                    </a:moveTo>
                    <a:cubicBezTo>
                      <a:pt x="85" y="52"/>
                      <a:pt x="85" y="52"/>
                      <a:pt x="85" y="53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5" y="52"/>
                      <a:pt x="86" y="52"/>
                      <a:pt x="86" y="51"/>
                    </a:cubicBezTo>
                    <a:cubicBezTo>
                      <a:pt x="86" y="51"/>
                      <a:pt x="86" y="51"/>
                      <a:pt x="85" y="51"/>
                    </a:cubicBezTo>
                    <a:moveTo>
                      <a:pt x="85" y="51"/>
                    </a:moveTo>
                    <a:cubicBezTo>
                      <a:pt x="84" y="51"/>
                      <a:pt x="84" y="52"/>
                      <a:pt x="84" y="52"/>
                    </a:cubicBezTo>
                    <a:cubicBezTo>
                      <a:pt x="84" y="52"/>
                      <a:pt x="84" y="52"/>
                      <a:pt x="84" y="52"/>
                    </a:cubicBezTo>
                    <a:cubicBezTo>
                      <a:pt x="84" y="52"/>
                      <a:pt x="85" y="51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moveTo>
                      <a:pt x="83" y="50"/>
                    </a:moveTo>
                    <a:cubicBezTo>
                      <a:pt x="82" y="50"/>
                      <a:pt x="82" y="50"/>
                      <a:pt x="82" y="51"/>
                    </a:cubicBezTo>
                    <a:cubicBezTo>
                      <a:pt x="82" y="51"/>
                      <a:pt x="83" y="51"/>
                      <a:pt x="83" y="52"/>
                    </a:cubicBezTo>
                    <a:cubicBezTo>
                      <a:pt x="83" y="51"/>
                      <a:pt x="84" y="51"/>
                      <a:pt x="84" y="50"/>
                    </a:cubicBezTo>
                    <a:cubicBezTo>
                      <a:pt x="84" y="50"/>
                      <a:pt x="83" y="50"/>
                      <a:pt x="83" y="50"/>
                    </a:cubicBezTo>
                    <a:moveTo>
                      <a:pt x="91" y="48"/>
                    </a:moveTo>
                    <a:cubicBezTo>
                      <a:pt x="90" y="49"/>
                      <a:pt x="89" y="51"/>
                      <a:pt x="89" y="52"/>
                    </a:cubicBezTo>
                    <a:cubicBezTo>
                      <a:pt x="90" y="53"/>
                      <a:pt x="90" y="53"/>
                      <a:pt x="91" y="54"/>
                    </a:cubicBezTo>
                    <a:cubicBezTo>
                      <a:pt x="92" y="52"/>
                      <a:pt x="93" y="51"/>
                      <a:pt x="94" y="49"/>
                    </a:cubicBezTo>
                    <a:cubicBezTo>
                      <a:pt x="93" y="49"/>
                      <a:pt x="92" y="48"/>
                      <a:pt x="91" y="48"/>
                    </a:cubicBezTo>
                    <a:moveTo>
                      <a:pt x="91" y="48"/>
                    </a:moveTo>
                    <a:cubicBezTo>
                      <a:pt x="90" y="49"/>
                      <a:pt x="89" y="51"/>
                      <a:pt x="88" y="52"/>
                    </a:cubicBezTo>
                    <a:cubicBezTo>
                      <a:pt x="88" y="52"/>
                      <a:pt x="89" y="52"/>
                      <a:pt x="89" y="52"/>
                    </a:cubicBezTo>
                    <a:cubicBezTo>
                      <a:pt x="89" y="51"/>
                      <a:pt x="90" y="49"/>
                      <a:pt x="91" y="48"/>
                    </a:cubicBezTo>
                    <a:cubicBezTo>
                      <a:pt x="91" y="48"/>
                      <a:pt x="91" y="48"/>
                      <a:pt x="91" y="48"/>
                    </a:cubicBezTo>
                    <a:moveTo>
                      <a:pt x="71" y="48"/>
                    </a:moveTo>
                    <a:cubicBezTo>
                      <a:pt x="70" y="50"/>
                      <a:pt x="69" y="52"/>
                      <a:pt x="67" y="55"/>
                    </a:cubicBezTo>
                    <a:cubicBezTo>
                      <a:pt x="69" y="56"/>
                      <a:pt x="70" y="56"/>
                      <a:pt x="72" y="57"/>
                    </a:cubicBezTo>
                    <a:cubicBezTo>
                      <a:pt x="73" y="55"/>
                      <a:pt x="75" y="53"/>
                      <a:pt x="76" y="50"/>
                    </a:cubicBezTo>
                    <a:cubicBezTo>
                      <a:pt x="74" y="50"/>
                      <a:pt x="73" y="49"/>
                      <a:pt x="71" y="48"/>
                    </a:cubicBezTo>
                    <a:moveTo>
                      <a:pt x="89" y="47"/>
                    </a:moveTo>
                    <a:cubicBezTo>
                      <a:pt x="89" y="48"/>
                      <a:pt x="89" y="48"/>
                      <a:pt x="88" y="49"/>
                    </a:cubicBezTo>
                    <a:cubicBezTo>
                      <a:pt x="88" y="50"/>
                      <a:pt x="88" y="50"/>
                      <a:pt x="87" y="51"/>
                    </a:cubicBezTo>
                    <a:cubicBezTo>
                      <a:pt x="87" y="51"/>
                      <a:pt x="87" y="51"/>
                      <a:pt x="88" y="51"/>
                    </a:cubicBezTo>
                    <a:cubicBezTo>
                      <a:pt x="88" y="50"/>
                      <a:pt x="89" y="49"/>
                      <a:pt x="90" y="47"/>
                    </a:cubicBezTo>
                    <a:cubicBezTo>
                      <a:pt x="90" y="47"/>
                      <a:pt x="90" y="47"/>
                      <a:pt x="89" y="47"/>
                    </a:cubicBezTo>
                    <a:moveTo>
                      <a:pt x="88" y="46"/>
                    </a:moveTo>
                    <a:cubicBezTo>
                      <a:pt x="87" y="48"/>
                      <a:pt x="87" y="49"/>
                      <a:pt x="86" y="50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7" y="49"/>
                      <a:pt x="88" y="48"/>
                      <a:pt x="89" y="47"/>
                    </a:cubicBezTo>
                    <a:cubicBezTo>
                      <a:pt x="89" y="47"/>
                      <a:pt x="89" y="46"/>
                      <a:pt x="88" y="46"/>
                    </a:cubicBezTo>
                    <a:moveTo>
                      <a:pt x="88" y="46"/>
                    </a:moveTo>
                    <a:cubicBezTo>
                      <a:pt x="87" y="47"/>
                      <a:pt x="86" y="49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6" y="49"/>
                      <a:pt x="87" y="47"/>
                      <a:pt x="88" y="46"/>
                    </a:cubicBezTo>
                    <a:cubicBezTo>
                      <a:pt x="88" y="46"/>
                      <a:pt x="88" y="46"/>
                      <a:pt x="88" y="46"/>
                    </a:cubicBezTo>
                    <a:moveTo>
                      <a:pt x="92" y="46"/>
                    </a:moveTo>
                    <a:cubicBezTo>
                      <a:pt x="92" y="46"/>
                      <a:pt x="92" y="47"/>
                      <a:pt x="92" y="47"/>
                    </a:cubicBezTo>
                    <a:cubicBezTo>
                      <a:pt x="92" y="48"/>
                      <a:pt x="93" y="48"/>
                      <a:pt x="94" y="49"/>
                    </a:cubicBezTo>
                    <a:cubicBezTo>
                      <a:pt x="94" y="48"/>
                      <a:pt x="95" y="48"/>
                      <a:pt x="95" y="47"/>
                    </a:cubicBezTo>
                    <a:cubicBezTo>
                      <a:pt x="94" y="47"/>
                      <a:pt x="93" y="46"/>
                      <a:pt x="92" y="46"/>
                    </a:cubicBezTo>
                    <a:moveTo>
                      <a:pt x="92" y="45"/>
                    </a:moveTo>
                    <a:cubicBezTo>
                      <a:pt x="92" y="46"/>
                      <a:pt x="92" y="46"/>
                      <a:pt x="91" y="47"/>
                    </a:cubicBezTo>
                    <a:cubicBezTo>
                      <a:pt x="91" y="47"/>
                      <a:pt x="91" y="47"/>
                      <a:pt x="92" y="47"/>
                    </a:cubicBezTo>
                    <a:cubicBezTo>
                      <a:pt x="92" y="47"/>
                      <a:pt x="92" y="46"/>
                      <a:pt x="92" y="46"/>
                    </a:cubicBezTo>
                    <a:cubicBezTo>
                      <a:pt x="92" y="46"/>
                      <a:pt x="92" y="45"/>
                      <a:pt x="92" y="45"/>
                    </a:cubicBezTo>
                    <a:moveTo>
                      <a:pt x="86" y="45"/>
                    </a:moveTo>
                    <a:cubicBezTo>
                      <a:pt x="85" y="46"/>
                      <a:pt x="84" y="47"/>
                      <a:pt x="83" y="49"/>
                    </a:cubicBezTo>
                    <a:cubicBezTo>
                      <a:pt x="84" y="49"/>
                      <a:pt x="84" y="49"/>
                      <a:pt x="84" y="50"/>
                    </a:cubicBezTo>
                    <a:cubicBezTo>
                      <a:pt x="85" y="48"/>
                      <a:pt x="86" y="47"/>
                      <a:pt x="87" y="46"/>
                    </a:cubicBezTo>
                    <a:cubicBezTo>
                      <a:pt x="86" y="45"/>
                      <a:pt x="86" y="45"/>
                      <a:pt x="86" y="45"/>
                    </a:cubicBezTo>
                    <a:moveTo>
                      <a:pt x="91" y="45"/>
                    </a:moveTo>
                    <a:cubicBezTo>
                      <a:pt x="91" y="45"/>
                      <a:pt x="90" y="46"/>
                      <a:pt x="90" y="46"/>
                    </a:cubicBezTo>
                    <a:cubicBezTo>
                      <a:pt x="90" y="46"/>
                      <a:pt x="90" y="46"/>
                      <a:pt x="91" y="46"/>
                    </a:cubicBezTo>
                    <a:cubicBezTo>
                      <a:pt x="91" y="46"/>
                      <a:pt x="91" y="45"/>
                      <a:pt x="91" y="45"/>
                    </a:cubicBezTo>
                    <a:cubicBezTo>
                      <a:pt x="91" y="45"/>
                      <a:pt x="91" y="45"/>
                      <a:pt x="91" y="45"/>
                    </a:cubicBezTo>
                    <a:moveTo>
                      <a:pt x="73" y="44"/>
                    </a:moveTo>
                    <a:cubicBezTo>
                      <a:pt x="73" y="45"/>
                      <a:pt x="73" y="45"/>
                      <a:pt x="73" y="46"/>
                    </a:cubicBezTo>
                    <a:cubicBezTo>
                      <a:pt x="74" y="46"/>
                      <a:pt x="76" y="47"/>
                      <a:pt x="77" y="48"/>
                    </a:cubicBezTo>
                    <a:cubicBezTo>
                      <a:pt x="78" y="48"/>
                      <a:pt x="78" y="47"/>
                      <a:pt x="78" y="47"/>
                    </a:cubicBezTo>
                    <a:cubicBezTo>
                      <a:pt x="77" y="46"/>
                      <a:pt x="75" y="45"/>
                      <a:pt x="73" y="44"/>
                    </a:cubicBezTo>
                    <a:moveTo>
                      <a:pt x="90" y="44"/>
                    </a:moveTo>
                    <a:cubicBezTo>
                      <a:pt x="89" y="44"/>
                      <a:pt x="89" y="45"/>
                      <a:pt x="89" y="45"/>
                    </a:cubicBez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5"/>
                      <a:pt x="90" y="45"/>
                      <a:pt x="90" y="44"/>
                    </a:cubicBezTo>
                    <a:cubicBezTo>
                      <a:pt x="90" y="44"/>
                      <a:pt x="90" y="44"/>
                      <a:pt x="90" y="44"/>
                    </a:cubicBezTo>
                    <a:moveTo>
                      <a:pt x="89" y="43"/>
                    </a:moveTo>
                    <a:cubicBezTo>
                      <a:pt x="89" y="44"/>
                      <a:pt x="88" y="44"/>
                      <a:pt x="88" y="45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89" y="45"/>
                      <a:pt x="89" y="44"/>
                      <a:pt x="89" y="44"/>
                    </a:cubicBezTo>
                    <a:cubicBezTo>
                      <a:pt x="89" y="44"/>
                      <a:pt x="89" y="44"/>
                      <a:pt x="89" y="43"/>
                    </a:cubicBezTo>
                    <a:moveTo>
                      <a:pt x="87" y="42"/>
                    </a:moveTo>
                    <a:cubicBezTo>
                      <a:pt x="87" y="43"/>
                      <a:pt x="86" y="43"/>
                      <a:pt x="86" y="44"/>
                    </a:cubicBezTo>
                    <a:cubicBezTo>
                      <a:pt x="87" y="44"/>
                      <a:pt x="87" y="44"/>
                      <a:pt x="88" y="45"/>
                    </a:cubicBezTo>
                    <a:cubicBezTo>
                      <a:pt x="88" y="44"/>
                      <a:pt x="88" y="44"/>
                      <a:pt x="88" y="43"/>
                    </a:cubicBezTo>
                    <a:cubicBezTo>
                      <a:pt x="88" y="43"/>
                      <a:pt x="87" y="43"/>
                      <a:pt x="87" y="42"/>
                    </a:cubicBezTo>
                    <a:moveTo>
                      <a:pt x="95" y="40"/>
                    </a:moveTo>
                    <a:cubicBezTo>
                      <a:pt x="95" y="41"/>
                      <a:pt x="95" y="41"/>
                      <a:pt x="95" y="41"/>
                    </a:cubicBezTo>
                    <a:cubicBezTo>
                      <a:pt x="96" y="42"/>
                      <a:pt x="97" y="42"/>
                      <a:pt x="97" y="43"/>
                    </a:cubicBezTo>
                    <a:cubicBezTo>
                      <a:pt x="98" y="43"/>
                      <a:pt x="98" y="42"/>
                      <a:pt x="98" y="42"/>
                    </a:cubicBezTo>
                    <a:cubicBezTo>
                      <a:pt x="97" y="41"/>
                      <a:pt x="96" y="41"/>
                      <a:pt x="95" y="40"/>
                    </a:cubicBezTo>
                    <a:moveTo>
                      <a:pt x="94" y="39"/>
                    </a:moveTo>
                    <a:cubicBezTo>
                      <a:pt x="94" y="40"/>
                      <a:pt x="94" y="40"/>
                      <a:pt x="94" y="41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4" y="40"/>
                      <a:pt x="95" y="40"/>
                    </a:cubicBezTo>
                    <a:cubicBezTo>
                      <a:pt x="94" y="40"/>
                      <a:pt x="94" y="40"/>
                      <a:pt x="94" y="39"/>
                    </a:cubicBezTo>
                    <a:moveTo>
                      <a:pt x="76" y="39"/>
                    </a:moveTo>
                    <a:cubicBezTo>
                      <a:pt x="76" y="41"/>
                      <a:pt x="75" y="42"/>
                      <a:pt x="74" y="43"/>
                    </a:cubicBezTo>
                    <a:cubicBezTo>
                      <a:pt x="76" y="44"/>
                      <a:pt x="77" y="45"/>
                      <a:pt x="79" y="46"/>
                    </a:cubicBezTo>
                    <a:cubicBezTo>
                      <a:pt x="79" y="45"/>
                      <a:pt x="80" y="43"/>
                      <a:pt x="81" y="42"/>
                    </a:cubicBezTo>
                    <a:cubicBezTo>
                      <a:pt x="80" y="41"/>
                      <a:pt x="79" y="41"/>
                      <a:pt x="78" y="40"/>
                    </a:cubicBezTo>
                    <a:cubicBezTo>
                      <a:pt x="77" y="40"/>
                      <a:pt x="77" y="40"/>
                      <a:pt x="76" y="39"/>
                    </a:cubicBezTo>
                    <a:moveTo>
                      <a:pt x="94" y="39"/>
                    </a:moveTo>
                    <a:cubicBezTo>
                      <a:pt x="94" y="40"/>
                      <a:pt x="94" y="40"/>
                      <a:pt x="93" y="40"/>
                    </a:cubicBezTo>
                    <a:cubicBezTo>
                      <a:pt x="93" y="40"/>
                      <a:pt x="93" y="40"/>
                      <a:pt x="93" y="41"/>
                    </a:cubicBezTo>
                    <a:cubicBezTo>
                      <a:pt x="94" y="40"/>
                      <a:pt x="94" y="40"/>
                      <a:pt x="94" y="39"/>
                    </a:cubicBezTo>
                    <a:cubicBezTo>
                      <a:pt x="94" y="39"/>
                      <a:pt x="94" y="39"/>
                      <a:pt x="94" y="39"/>
                    </a:cubicBezTo>
                    <a:moveTo>
                      <a:pt x="76" y="39"/>
                    </a:moveTo>
                    <a:cubicBezTo>
                      <a:pt x="76" y="40"/>
                      <a:pt x="75" y="41"/>
                      <a:pt x="74" y="42"/>
                    </a:cubicBezTo>
                    <a:cubicBezTo>
                      <a:pt x="75" y="41"/>
                      <a:pt x="76" y="40"/>
                      <a:pt x="76" y="39"/>
                    </a:cubicBezTo>
                    <a:cubicBezTo>
                      <a:pt x="76" y="39"/>
                      <a:pt x="76" y="39"/>
                      <a:pt x="76" y="39"/>
                    </a:cubicBezTo>
                    <a:moveTo>
                      <a:pt x="93" y="39"/>
                    </a:moveTo>
                    <a:cubicBezTo>
                      <a:pt x="93" y="39"/>
                      <a:pt x="93" y="39"/>
                      <a:pt x="92" y="40"/>
                    </a:cubicBezTo>
                    <a:cubicBezTo>
                      <a:pt x="93" y="40"/>
                      <a:pt x="93" y="40"/>
                      <a:pt x="93" y="40"/>
                    </a:cubicBezTo>
                    <a:cubicBezTo>
                      <a:pt x="93" y="40"/>
                      <a:pt x="93" y="39"/>
                      <a:pt x="93" y="39"/>
                    </a:cubicBezTo>
                    <a:cubicBezTo>
                      <a:pt x="93" y="39"/>
                      <a:pt x="93" y="39"/>
                      <a:pt x="93" y="39"/>
                    </a:cubicBezTo>
                    <a:moveTo>
                      <a:pt x="92" y="38"/>
                    </a:moveTo>
                    <a:cubicBezTo>
                      <a:pt x="92" y="39"/>
                      <a:pt x="92" y="39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2" y="39"/>
                      <a:pt x="92" y="39"/>
                      <a:pt x="92" y="38"/>
                    </a:cubicBezTo>
                    <a:cubicBezTo>
                      <a:pt x="92" y="38"/>
                      <a:pt x="92" y="38"/>
                      <a:pt x="92" y="38"/>
                    </a:cubicBezTo>
                    <a:moveTo>
                      <a:pt x="90" y="37"/>
                    </a:moveTo>
                    <a:cubicBezTo>
                      <a:pt x="90" y="37"/>
                      <a:pt x="90" y="38"/>
                      <a:pt x="90" y="38"/>
                    </a:cubicBezTo>
                    <a:cubicBezTo>
                      <a:pt x="90" y="38"/>
                      <a:pt x="91" y="39"/>
                      <a:pt x="91" y="39"/>
                    </a:cubicBezTo>
                    <a:cubicBezTo>
                      <a:pt x="91" y="39"/>
                      <a:pt x="91" y="38"/>
                      <a:pt x="92" y="38"/>
                    </a:cubicBezTo>
                    <a:cubicBezTo>
                      <a:pt x="91" y="38"/>
                      <a:pt x="91" y="37"/>
                      <a:pt x="90" y="37"/>
                    </a:cubicBezTo>
                    <a:moveTo>
                      <a:pt x="78" y="37"/>
                    </a:moveTo>
                    <a:cubicBezTo>
                      <a:pt x="78" y="37"/>
                      <a:pt x="77" y="38"/>
                      <a:pt x="77" y="38"/>
                    </a:cubicBezTo>
                    <a:cubicBezTo>
                      <a:pt x="78" y="39"/>
                      <a:pt x="80" y="40"/>
                      <a:pt x="82" y="41"/>
                    </a:cubicBezTo>
                    <a:cubicBezTo>
                      <a:pt x="82" y="41"/>
                      <a:pt x="82" y="40"/>
                      <a:pt x="82" y="40"/>
                    </a:cubicBezTo>
                    <a:cubicBezTo>
                      <a:pt x="81" y="39"/>
                      <a:pt x="79" y="38"/>
                      <a:pt x="78" y="37"/>
                    </a:cubicBezTo>
                    <a:moveTo>
                      <a:pt x="78" y="37"/>
                    </a:moveTo>
                    <a:cubicBezTo>
                      <a:pt x="77" y="37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7"/>
                      <a:pt x="78" y="37"/>
                    </a:cubicBezTo>
                    <a:cubicBezTo>
                      <a:pt x="78" y="37"/>
                      <a:pt x="78" y="37"/>
                      <a:pt x="78" y="37"/>
                    </a:cubicBezTo>
                    <a:moveTo>
                      <a:pt x="98" y="36"/>
                    </a:moveTo>
                    <a:cubicBezTo>
                      <a:pt x="98" y="36"/>
                      <a:pt x="97" y="37"/>
                      <a:pt x="97" y="37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7" y="38"/>
                      <a:pt x="98" y="38"/>
                      <a:pt x="98" y="39"/>
                    </a:cubicBezTo>
                    <a:cubicBezTo>
                      <a:pt x="98" y="39"/>
                      <a:pt x="99" y="39"/>
                      <a:pt x="100" y="39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100" y="38"/>
                      <a:pt x="100" y="38"/>
                      <a:pt x="101" y="37"/>
                    </a:cubicBezTo>
                    <a:cubicBezTo>
                      <a:pt x="100" y="37"/>
                      <a:pt x="99" y="36"/>
                      <a:pt x="98" y="36"/>
                    </a:cubicBezTo>
                    <a:moveTo>
                      <a:pt x="97" y="35"/>
                    </a:moveTo>
                    <a:cubicBezTo>
                      <a:pt x="97" y="36"/>
                      <a:pt x="96" y="36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6" y="37"/>
                      <a:pt x="97" y="36"/>
                      <a:pt x="97" y="35"/>
                    </a:cubicBezTo>
                    <a:cubicBezTo>
                      <a:pt x="97" y="35"/>
                      <a:pt x="97" y="35"/>
                      <a:pt x="97" y="35"/>
                    </a:cubicBezTo>
                    <a:moveTo>
                      <a:pt x="95" y="35"/>
                    </a:moveTo>
                    <a:cubicBezTo>
                      <a:pt x="95" y="35"/>
                      <a:pt x="95" y="36"/>
                      <a:pt x="94" y="36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5" y="36"/>
                      <a:pt x="95" y="36"/>
                      <a:pt x="96" y="35"/>
                    </a:cubicBezTo>
                    <a:cubicBezTo>
                      <a:pt x="96" y="35"/>
                      <a:pt x="95" y="35"/>
                      <a:pt x="95" y="35"/>
                    </a:cubicBezTo>
                    <a:moveTo>
                      <a:pt x="97" y="35"/>
                    </a:moveTo>
                    <a:cubicBezTo>
                      <a:pt x="96" y="35"/>
                      <a:pt x="96" y="35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5" y="37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6"/>
                      <a:pt x="96" y="36"/>
                      <a:pt x="97" y="35"/>
                    </a:cubicBezTo>
                    <a:cubicBezTo>
                      <a:pt x="97" y="35"/>
                      <a:pt x="97" y="35"/>
                      <a:pt x="97" y="35"/>
                    </a:cubicBezTo>
                    <a:moveTo>
                      <a:pt x="99" y="35"/>
                    </a:moveTo>
                    <a:cubicBezTo>
                      <a:pt x="99" y="35"/>
                      <a:pt x="98" y="35"/>
                      <a:pt x="98" y="35"/>
                    </a:cubicBezTo>
                    <a:cubicBezTo>
                      <a:pt x="99" y="36"/>
                      <a:pt x="100" y="36"/>
                      <a:pt x="101" y="37"/>
                    </a:cubicBezTo>
                    <a:cubicBezTo>
                      <a:pt x="101" y="37"/>
                      <a:pt x="101" y="37"/>
                      <a:pt x="101" y="36"/>
                    </a:cubicBezTo>
                    <a:cubicBezTo>
                      <a:pt x="100" y="36"/>
                      <a:pt x="100" y="35"/>
                      <a:pt x="99" y="35"/>
                    </a:cubicBezTo>
                    <a:moveTo>
                      <a:pt x="94" y="35"/>
                    </a:moveTo>
                    <a:cubicBezTo>
                      <a:pt x="94" y="35"/>
                      <a:pt x="94" y="35"/>
                      <a:pt x="94" y="36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94" y="36"/>
                      <a:pt x="94" y="35"/>
                      <a:pt x="95" y="35"/>
                    </a:cubicBezTo>
                    <a:cubicBezTo>
                      <a:pt x="95" y="35"/>
                      <a:pt x="94" y="35"/>
                      <a:pt x="94" y="35"/>
                    </a:cubicBezTo>
                    <a:moveTo>
                      <a:pt x="96" y="34"/>
                    </a:moveTo>
                    <a:cubicBezTo>
                      <a:pt x="96" y="35"/>
                      <a:pt x="95" y="35"/>
                      <a:pt x="95" y="35"/>
                    </a:cubicBezTo>
                    <a:cubicBezTo>
                      <a:pt x="95" y="35"/>
                      <a:pt x="96" y="35"/>
                      <a:pt x="96" y="35"/>
                    </a:cubicBezTo>
                    <a:cubicBezTo>
                      <a:pt x="96" y="35"/>
                      <a:pt x="96" y="35"/>
                      <a:pt x="96" y="35"/>
                    </a:cubicBezTo>
                    <a:cubicBezTo>
                      <a:pt x="96" y="35"/>
                      <a:pt x="96" y="34"/>
                      <a:pt x="96" y="34"/>
                    </a:cubicBezTo>
                    <a:moveTo>
                      <a:pt x="97" y="34"/>
                    </a:moveTo>
                    <a:cubicBezTo>
                      <a:pt x="97" y="34"/>
                      <a:pt x="97" y="34"/>
                      <a:pt x="97" y="35"/>
                    </a:cubicBezTo>
                    <a:cubicBezTo>
                      <a:pt x="97" y="35"/>
                      <a:pt x="97" y="35"/>
                      <a:pt x="98" y="35"/>
                    </a:cubicBezTo>
                    <a:cubicBezTo>
                      <a:pt x="98" y="35"/>
                      <a:pt x="98" y="35"/>
                      <a:pt x="98" y="34"/>
                    </a:cubicBezTo>
                    <a:cubicBezTo>
                      <a:pt x="98" y="34"/>
                      <a:pt x="98" y="34"/>
                      <a:pt x="97" y="34"/>
                    </a:cubicBezTo>
                    <a:moveTo>
                      <a:pt x="95" y="34"/>
                    </a:moveTo>
                    <a:cubicBezTo>
                      <a:pt x="95" y="34"/>
                      <a:pt x="95" y="34"/>
                      <a:pt x="94" y="34"/>
                    </a:cubicBezTo>
                    <a:cubicBezTo>
                      <a:pt x="95" y="34"/>
                      <a:pt x="95" y="35"/>
                      <a:pt x="95" y="35"/>
                    </a:cubicBezTo>
                    <a:cubicBezTo>
                      <a:pt x="95" y="34"/>
                      <a:pt x="95" y="34"/>
                      <a:pt x="95" y="34"/>
                    </a:cubicBezTo>
                    <a:cubicBezTo>
                      <a:pt x="95" y="34"/>
                      <a:pt x="95" y="34"/>
                      <a:pt x="95" y="34"/>
                    </a:cubicBezTo>
                    <a:moveTo>
                      <a:pt x="97" y="34"/>
                    </a:move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5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96" y="33"/>
                    </a:moveTo>
                    <a:cubicBezTo>
                      <a:pt x="96" y="34"/>
                      <a:pt x="96" y="34"/>
                      <a:pt x="96" y="34"/>
                    </a:cubicBezTo>
                    <a:cubicBezTo>
                      <a:pt x="96" y="34"/>
                      <a:pt x="96" y="34"/>
                      <a:pt x="96" y="34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6" y="33"/>
                      <a:pt x="96" y="33"/>
                    </a:cubicBezTo>
                    <a:moveTo>
                      <a:pt x="92" y="33"/>
                    </a:move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4"/>
                      <a:pt x="92" y="35"/>
                      <a:pt x="92" y="35"/>
                    </a:cubicBezTo>
                    <a:cubicBezTo>
                      <a:pt x="92" y="35"/>
                      <a:pt x="93" y="35"/>
                      <a:pt x="93" y="36"/>
                    </a:cubicBezTo>
                    <a:cubicBezTo>
                      <a:pt x="93" y="35"/>
                      <a:pt x="94" y="35"/>
                      <a:pt x="94" y="34"/>
                    </a:cubicBezTo>
                    <a:cubicBezTo>
                      <a:pt x="94" y="34"/>
                      <a:pt x="93" y="34"/>
                      <a:pt x="93" y="34"/>
                    </a:cubicBezTo>
                    <a:cubicBezTo>
                      <a:pt x="93" y="34"/>
                      <a:pt x="93" y="34"/>
                      <a:pt x="92" y="33"/>
                    </a:cubicBezTo>
                    <a:moveTo>
                      <a:pt x="95" y="33"/>
                    </a:moveTo>
                    <a:cubicBezTo>
                      <a:pt x="95" y="33"/>
                      <a:pt x="95" y="33"/>
                      <a:pt x="95" y="33"/>
                    </a:cubicBezTo>
                    <a:cubicBezTo>
                      <a:pt x="95" y="33"/>
                      <a:pt x="95" y="34"/>
                      <a:pt x="95" y="34"/>
                    </a:cubicBezTo>
                    <a:cubicBezTo>
                      <a:pt x="95" y="33"/>
                      <a:pt x="96" y="33"/>
                      <a:pt x="96" y="33"/>
                    </a:cubicBezTo>
                    <a:cubicBezTo>
                      <a:pt x="96" y="33"/>
                      <a:pt x="95" y="33"/>
                      <a:pt x="95" y="33"/>
                    </a:cubicBezTo>
                    <a:moveTo>
                      <a:pt x="93" y="33"/>
                    </a:moveTo>
                    <a:cubicBezTo>
                      <a:pt x="93" y="33"/>
                      <a:pt x="93" y="33"/>
                      <a:pt x="93" y="33"/>
                    </a:cubicBezTo>
                    <a:cubicBezTo>
                      <a:pt x="93" y="34"/>
                      <a:pt x="94" y="34"/>
                      <a:pt x="94" y="34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4" y="33"/>
                      <a:pt x="93" y="33"/>
                      <a:pt x="93" y="33"/>
                    </a:cubicBezTo>
                    <a:moveTo>
                      <a:pt x="93" y="32"/>
                    </a:moveTo>
                    <a:cubicBezTo>
                      <a:pt x="93" y="32"/>
                      <a:pt x="93" y="32"/>
                      <a:pt x="93" y="32"/>
                    </a:cubicBezTo>
                    <a:cubicBezTo>
                      <a:pt x="94" y="33"/>
                      <a:pt x="94" y="33"/>
                      <a:pt x="95" y="33"/>
                    </a:cubicBezTo>
                    <a:cubicBezTo>
                      <a:pt x="95" y="33"/>
                      <a:pt x="95" y="33"/>
                      <a:pt x="95" y="33"/>
                    </a:cubicBezTo>
                    <a:cubicBezTo>
                      <a:pt x="94" y="32"/>
                      <a:pt x="94" y="32"/>
                      <a:pt x="93" y="32"/>
                    </a:cubicBezTo>
                    <a:moveTo>
                      <a:pt x="81" y="31"/>
                    </a:moveTo>
                    <a:cubicBezTo>
                      <a:pt x="81" y="32"/>
                      <a:pt x="81" y="32"/>
                      <a:pt x="80" y="32"/>
                    </a:cubicBezTo>
                    <a:cubicBezTo>
                      <a:pt x="82" y="33"/>
                      <a:pt x="84" y="34"/>
                      <a:pt x="85" y="35"/>
                    </a:cubicBezTo>
                    <a:cubicBezTo>
                      <a:pt x="85" y="35"/>
                      <a:pt x="86" y="35"/>
                      <a:pt x="86" y="34"/>
                    </a:cubicBezTo>
                    <a:cubicBezTo>
                      <a:pt x="84" y="33"/>
                      <a:pt x="83" y="32"/>
                      <a:pt x="81" y="31"/>
                    </a:cubicBezTo>
                    <a:moveTo>
                      <a:pt x="81" y="31"/>
                    </a:moveTo>
                    <a:cubicBezTo>
                      <a:pt x="81" y="32"/>
                      <a:pt x="81" y="32"/>
                      <a:pt x="80" y="32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2"/>
                      <a:pt x="81" y="32"/>
                      <a:pt x="81" y="31"/>
                    </a:cubicBezTo>
                    <a:cubicBezTo>
                      <a:pt x="81" y="31"/>
                      <a:pt x="81" y="31"/>
                      <a:pt x="81" y="31"/>
                    </a:cubicBezTo>
                    <a:moveTo>
                      <a:pt x="84" y="28"/>
                    </a:moveTo>
                    <a:cubicBezTo>
                      <a:pt x="83" y="29"/>
                      <a:pt x="83" y="29"/>
                      <a:pt x="83" y="30"/>
                    </a:cubicBezTo>
                    <a:cubicBezTo>
                      <a:pt x="84" y="31"/>
                      <a:pt x="86" y="31"/>
                      <a:pt x="87" y="32"/>
                    </a:cubicBezTo>
                    <a:cubicBezTo>
                      <a:pt x="87" y="32"/>
                      <a:pt x="88" y="31"/>
                      <a:pt x="88" y="31"/>
                    </a:cubicBezTo>
                    <a:cubicBezTo>
                      <a:pt x="86" y="30"/>
                      <a:pt x="85" y="29"/>
                      <a:pt x="84" y="28"/>
                    </a:cubicBezTo>
                    <a:moveTo>
                      <a:pt x="83" y="28"/>
                    </a:moveTo>
                    <a:cubicBezTo>
                      <a:pt x="83" y="28"/>
                      <a:pt x="83" y="29"/>
                      <a:pt x="82" y="29"/>
                    </a:cubicBezTo>
                    <a:cubicBezTo>
                      <a:pt x="82" y="30"/>
                      <a:pt x="83" y="30"/>
                      <a:pt x="83" y="30"/>
                    </a:cubicBezTo>
                    <a:cubicBezTo>
                      <a:pt x="83" y="29"/>
                      <a:pt x="83" y="29"/>
                      <a:pt x="84" y="28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83" y="28"/>
                    </a:moveTo>
                    <a:cubicBezTo>
                      <a:pt x="83" y="28"/>
                      <a:pt x="82" y="29"/>
                      <a:pt x="82" y="29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2" y="29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103" y="28"/>
                    </a:moveTo>
                    <a:cubicBezTo>
                      <a:pt x="103" y="28"/>
                      <a:pt x="102" y="28"/>
                      <a:pt x="102" y="28"/>
                    </a:cubicBezTo>
                    <a:cubicBezTo>
                      <a:pt x="103" y="29"/>
                      <a:pt x="104" y="29"/>
                      <a:pt x="105" y="30"/>
                    </a:cubicBezTo>
                    <a:cubicBezTo>
                      <a:pt x="105" y="30"/>
                      <a:pt x="105" y="30"/>
                      <a:pt x="105" y="30"/>
                    </a:cubicBezTo>
                    <a:cubicBezTo>
                      <a:pt x="104" y="29"/>
                      <a:pt x="103" y="28"/>
                      <a:pt x="103" y="28"/>
                    </a:cubicBezTo>
                    <a:moveTo>
                      <a:pt x="84" y="28"/>
                    </a:moveTo>
                    <a:cubicBezTo>
                      <a:pt x="84" y="28"/>
                      <a:pt x="84" y="28"/>
                      <a:pt x="84" y="28"/>
                    </a:cubicBezTo>
                    <a:cubicBezTo>
                      <a:pt x="85" y="28"/>
                      <a:pt x="85" y="29"/>
                      <a:pt x="86" y="29"/>
                    </a:cubicBezTo>
                    <a:cubicBezTo>
                      <a:pt x="87" y="30"/>
                      <a:pt x="87" y="30"/>
                      <a:pt x="88" y="31"/>
                    </a:cubicBezTo>
                    <a:cubicBezTo>
                      <a:pt x="88" y="30"/>
                      <a:pt x="88" y="30"/>
                      <a:pt x="88" y="30"/>
                    </a:cubicBezTo>
                    <a:cubicBezTo>
                      <a:pt x="87" y="29"/>
                      <a:pt x="85" y="28"/>
                      <a:pt x="84" y="28"/>
                    </a:cubicBezTo>
                    <a:moveTo>
                      <a:pt x="83" y="27"/>
                    </a:moveTo>
                    <a:cubicBezTo>
                      <a:pt x="83" y="27"/>
                      <a:pt x="83" y="28"/>
                      <a:pt x="83" y="28"/>
                    </a:cubicBezTo>
                    <a:cubicBezTo>
                      <a:pt x="83" y="28"/>
                      <a:pt x="84" y="28"/>
                      <a:pt x="84" y="28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84" y="28"/>
                      <a:pt x="84" y="27"/>
                      <a:pt x="83" y="27"/>
                    </a:cubicBezTo>
                    <a:moveTo>
                      <a:pt x="83" y="27"/>
                    </a:moveTo>
                    <a:cubicBezTo>
                      <a:pt x="83" y="27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3" y="28"/>
                      <a:pt x="83" y="27"/>
                      <a:pt x="83" y="27"/>
                    </a:cubicBezTo>
                    <a:cubicBezTo>
                      <a:pt x="83" y="27"/>
                      <a:pt x="83" y="27"/>
                      <a:pt x="83" y="27"/>
                    </a:cubicBezTo>
                    <a:moveTo>
                      <a:pt x="102" y="27"/>
                    </a:moveTo>
                    <a:cubicBezTo>
                      <a:pt x="102" y="27"/>
                      <a:pt x="101" y="27"/>
                      <a:pt x="101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2" y="27"/>
                      <a:pt x="102" y="27"/>
                      <a:pt x="102" y="27"/>
                    </a:cubicBezTo>
                    <a:moveTo>
                      <a:pt x="101" y="27"/>
                    </a:move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moveTo>
                      <a:pt x="85" y="27"/>
                    </a:moveTo>
                    <a:cubicBezTo>
                      <a:pt x="84" y="27"/>
                      <a:pt x="84" y="27"/>
                      <a:pt x="84" y="27"/>
                    </a:cubicBezTo>
                    <a:cubicBezTo>
                      <a:pt x="86" y="28"/>
                      <a:pt x="87" y="29"/>
                      <a:pt x="88" y="30"/>
                    </a:cubicBezTo>
                    <a:cubicBezTo>
                      <a:pt x="89" y="29"/>
                      <a:pt x="89" y="29"/>
                      <a:pt x="89" y="29"/>
                    </a:cubicBezTo>
                    <a:cubicBezTo>
                      <a:pt x="87" y="28"/>
                      <a:pt x="86" y="27"/>
                      <a:pt x="85" y="27"/>
                    </a:cubicBezTo>
                    <a:moveTo>
                      <a:pt x="100" y="27"/>
                    </a:moveTo>
                    <a:cubicBezTo>
                      <a:pt x="100" y="27"/>
                      <a:pt x="100" y="27"/>
                      <a:pt x="100" y="27"/>
                    </a:cubicBezTo>
                    <a:cubicBezTo>
                      <a:pt x="100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1" y="27"/>
                      <a:pt x="101" y="27"/>
                      <a:pt x="100" y="27"/>
                    </a:cubicBezTo>
                    <a:moveTo>
                      <a:pt x="84" y="26"/>
                    </a:move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5" y="27"/>
                    </a:cubicBezTo>
                    <a:cubicBezTo>
                      <a:pt x="84" y="27"/>
                      <a:pt x="84" y="26"/>
                      <a:pt x="84" y="26"/>
                    </a:cubicBezTo>
                    <a:moveTo>
                      <a:pt x="84" y="26"/>
                    </a:moveTo>
                    <a:cubicBezTo>
                      <a:pt x="84" y="26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84" y="27"/>
                      <a:pt x="84" y="27"/>
                      <a:pt x="84" y="26"/>
                    </a:cubicBezTo>
                    <a:cubicBezTo>
                      <a:pt x="84" y="26"/>
                      <a:pt x="84" y="26"/>
                      <a:pt x="84" y="26"/>
                    </a:cubicBezTo>
                    <a:moveTo>
                      <a:pt x="100" y="26"/>
                    </a:moveTo>
                    <a:cubicBezTo>
                      <a:pt x="100" y="26"/>
                      <a:pt x="99" y="26"/>
                      <a:pt x="99" y="26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6"/>
                      <a:pt x="100" y="26"/>
                      <a:pt x="100" y="26"/>
                    </a:cubicBezTo>
                    <a:moveTo>
                      <a:pt x="104" y="25"/>
                    </a:moveTo>
                    <a:cubicBezTo>
                      <a:pt x="104" y="26"/>
                      <a:pt x="103" y="27"/>
                      <a:pt x="103" y="27"/>
                    </a:cubicBezTo>
                    <a:cubicBezTo>
                      <a:pt x="104" y="28"/>
                      <a:pt x="105" y="28"/>
                      <a:pt x="106" y="29"/>
                    </a:cubicBezTo>
                    <a:cubicBezTo>
                      <a:pt x="106" y="28"/>
                      <a:pt x="106" y="28"/>
                      <a:pt x="107" y="27"/>
                    </a:cubicBezTo>
                    <a:cubicBezTo>
                      <a:pt x="106" y="26"/>
                      <a:pt x="106" y="26"/>
                      <a:pt x="105" y="26"/>
                    </a:cubicBezTo>
                    <a:cubicBezTo>
                      <a:pt x="106" y="26"/>
                      <a:pt x="106" y="26"/>
                      <a:pt x="107" y="27"/>
                    </a:cubicBezTo>
                    <a:cubicBezTo>
                      <a:pt x="107" y="27"/>
                      <a:pt x="107" y="27"/>
                      <a:pt x="107" y="27"/>
                    </a:cubicBezTo>
                    <a:cubicBezTo>
                      <a:pt x="106" y="26"/>
                      <a:pt x="105" y="26"/>
                      <a:pt x="104" y="25"/>
                    </a:cubicBezTo>
                    <a:moveTo>
                      <a:pt x="98" y="25"/>
                    </a:moveTo>
                    <a:cubicBezTo>
                      <a:pt x="98" y="25"/>
                      <a:pt x="98" y="25"/>
                      <a:pt x="97" y="25"/>
                    </a:cubicBezTo>
                    <a:cubicBezTo>
                      <a:pt x="98" y="25"/>
                      <a:pt x="98" y="26"/>
                      <a:pt x="99" y="26"/>
                    </a:cubicBezTo>
                    <a:cubicBezTo>
                      <a:pt x="99" y="26"/>
                      <a:pt x="99" y="26"/>
                      <a:pt x="99" y="26"/>
                    </a:cubicBezTo>
                    <a:cubicBezTo>
                      <a:pt x="99" y="25"/>
                      <a:pt x="98" y="25"/>
                      <a:pt x="98" y="25"/>
                    </a:cubicBezTo>
                    <a:moveTo>
                      <a:pt x="103" y="24"/>
                    </a:moveTo>
                    <a:cubicBezTo>
                      <a:pt x="103" y="25"/>
                      <a:pt x="102" y="26"/>
                      <a:pt x="102" y="27"/>
                    </a:cubicBezTo>
                    <a:cubicBezTo>
                      <a:pt x="102" y="27"/>
                      <a:pt x="102" y="27"/>
                      <a:pt x="102" y="27"/>
                    </a:cubicBezTo>
                    <a:cubicBezTo>
                      <a:pt x="103" y="26"/>
                      <a:pt x="103" y="25"/>
                      <a:pt x="104" y="25"/>
                    </a:cubicBezTo>
                    <a:cubicBezTo>
                      <a:pt x="104" y="25"/>
                      <a:pt x="103" y="25"/>
                      <a:pt x="103" y="24"/>
                    </a:cubicBezTo>
                    <a:moveTo>
                      <a:pt x="103" y="24"/>
                    </a:moveTo>
                    <a:cubicBezTo>
                      <a:pt x="102" y="25"/>
                      <a:pt x="102" y="26"/>
                      <a:pt x="101" y="26"/>
                    </a:cubicBezTo>
                    <a:cubicBezTo>
                      <a:pt x="101" y="26"/>
                      <a:pt x="101" y="26"/>
                      <a:pt x="102" y="26"/>
                    </a:cubicBezTo>
                    <a:cubicBezTo>
                      <a:pt x="102" y="26"/>
                      <a:pt x="102" y="25"/>
                      <a:pt x="103" y="24"/>
                    </a:cubicBezTo>
                    <a:cubicBezTo>
                      <a:pt x="103" y="24"/>
                      <a:pt x="103" y="24"/>
                      <a:pt x="103" y="24"/>
                    </a:cubicBezTo>
                    <a:moveTo>
                      <a:pt x="102" y="24"/>
                    </a:moveTo>
                    <a:cubicBezTo>
                      <a:pt x="102" y="25"/>
                      <a:pt x="101" y="25"/>
                      <a:pt x="101" y="26"/>
                    </a:cubicBezTo>
                    <a:cubicBezTo>
                      <a:pt x="101" y="26"/>
                      <a:pt x="101" y="26"/>
                      <a:pt x="101" y="26"/>
                    </a:cubicBezTo>
                    <a:cubicBezTo>
                      <a:pt x="102" y="26"/>
                      <a:pt x="102" y="25"/>
                      <a:pt x="103" y="24"/>
                    </a:cubicBezTo>
                    <a:cubicBezTo>
                      <a:pt x="102" y="24"/>
                      <a:pt x="102" y="24"/>
                      <a:pt x="102" y="24"/>
                    </a:cubicBezTo>
                    <a:moveTo>
                      <a:pt x="101" y="23"/>
                    </a:moveTo>
                    <a:cubicBezTo>
                      <a:pt x="101" y="24"/>
                      <a:pt x="100" y="25"/>
                      <a:pt x="100" y="25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1" y="25"/>
                      <a:pt x="101" y="24"/>
                      <a:pt x="102" y="23"/>
                    </a:cubicBezTo>
                    <a:cubicBezTo>
                      <a:pt x="101" y="23"/>
                      <a:pt x="101" y="23"/>
                      <a:pt x="101" y="23"/>
                    </a:cubicBezTo>
                    <a:moveTo>
                      <a:pt x="105" y="23"/>
                    </a:moveTo>
                    <a:cubicBezTo>
                      <a:pt x="105" y="24"/>
                      <a:pt x="105" y="24"/>
                      <a:pt x="104" y="25"/>
                    </a:cubicBezTo>
                    <a:cubicBezTo>
                      <a:pt x="105" y="25"/>
                      <a:pt x="106" y="26"/>
                      <a:pt x="107" y="26"/>
                    </a:cubicBezTo>
                    <a:cubicBezTo>
                      <a:pt x="108" y="26"/>
                      <a:pt x="108" y="25"/>
                      <a:pt x="108" y="25"/>
                    </a:cubicBezTo>
                    <a:cubicBezTo>
                      <a:pt x="108" y="24"/>
                      <a:pt x="107" y="24"/>
                      <a:pt x="106" y="24"/>
                    </a:cubicBezTo>
                    <a:cubicBezTo>
                      <a:pt x="106" y="23"/>
                      <a:pt x="106" y="23"/>
                      <a:pt x="105" y="23"/>
                    </a:cubicBezTo>
                    <a:moveTo>
                      <a:pt x="104" y="23"/>
                    </a:moveTo>
                    <a:cubicBezTo>
                      <a:pt x="104" y="23"/>
                      <a:pt x="104" y="24"/>
                      <a:pt x="104" y="24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24"/>
                      <a:pt x="105" y="23"/>
                      <a:pt x="105" y="23"/>
                    </a:cubicBezTo>
                    <a:cubicBezTo>
                      <a:pt x="105" y="23"/>
                      <a:pt x="105" y="23"/>
                      <a:pt x="104" y="23"/>
                    </a:cubicBezTo>
                    <a:moveTo>
                      <a:pt x="104" y="22"/>
                    </a:moveTo>
                    <a:cubicBezTo>
                      <a:pt x="104" y="23"/>
                      <a:pt x="103" y="23"/>
                      <a:pt x="103" y="24"/>
                    </a:cubicBezTo>
                    <a:cubicBezTo>
                      <a:pt x="103" y="24"/>
                      <a:pt x="103" y="24"/>
                      <a:pt x="103" y="24"/>
                    </a:cubicBezTo>
                    <a:cubicBezTo>
                      <a:pt x="103" y="23"/>
                      <a:pt x="104" y="23"/>
                      <a:pt x="104" y="22"/>
                    </a:cubicBezTo>
                    <a:cubicBezTo>
                      <a:pt x="104" y="22"/>
                      <a:pt x="104" y="22"/>
                      <a:pt x="104" y="22"/>
                    </a:cubicBezTo>
                    <a:moveTo>
                      <a:pt x="99" y="22"/>
                    </a:moveTo>
                    <a:cubicBezTo>
                      <a:pt x="99" y="23"/>
                      <a:pt x="98" y="24"/>
                      <a:pt x="98" y="24"/>
                    </a:cubicBezTo>
                    <a:cubicBezTo>
                      <a:pt x="98" y="25"/>
                      <a:pt x="99" y="25"/>
                      <a:pt x="99" y="25"/>
                    </a:cubicBezTo>
                    <a:cubicBezTo>
                      <a:pt x="100" y="24"/>
                      <a:pt x="100" y="24"/>
                      <a:pt x="101" y="23"/>
                    </a:cubicBezTo>
                    <a:cubicBezTo>
                      <a:pt x="100" y="23"/>
                      <a:pt x="100" y="23"/>
                      <a:pt x="100" y="22"/>
                    </a:cubicBezTo>
                    <a:cubicBezTo>
                      <a:pt x="100" y="22"/>
                      <a:pt x="99" y="22"/>
                      <a:pt x="99" y="22"/>
                    </a:cubicBezTo>
                    <a:moveTo>
                      <a:pt x="103" y="22"/>
                    </a:moveTo>
                    <a:cubicBezTo>
                      <a:pt x="103" y="22"/>
                      <a:pt x="103" y="23"/>
                      <a:pt x="102" y="23"/>
                    </a:cubicBezTo>
                    <a:cubicBezTo>
                      <a:pt x="103" y="23"/>
                      <a:pt x="103" y="24"/>
                      <a:pt x="103" y="24"/>
                    </a:cubicBezTo>
                    <a:cubicBezTo>
                      <a:pt x="103" y="23"/>
                      <a:pt x="104" y="23"/>
                      <a:pt x="104" y="22"/>
                    </a:cubicBezTo>
                    <a:cubicBezTo>
                      <a:pt x="104" y="22"/>
                      <a:pt x="103" y="22"/>
                      <a:pt x="103" y="22"/>
                    </a:cubicBezTo>
                    <a:moveTo>
                      <a:pt x="102" y="21"/>
                    </a:moveTo>
                    <a:cubicBezTo>
                      <a:pt x="102" y="22"/>
                      <a:pt x="102" y="22"/>
                      <a:pt x="101" y="23"/>
                    </a:cubicBezTo>
                    <a:cubicBezTo>
                      <a:pt x="102" y="23"/>
                      <a:pt x="102" y="23"/>
                      <a:pt x="102" y="23"/>
                    </a:cubicBezTo>
                    <a:cubicBezTo>
                      <a:pt x="102" y="22"/>
                      <a:pt x="102" y="22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3" y="21"/>
                      <a:pt x="102" y="21"/>
                      <a:pt x="102" y="21"/>
                    </a:cubicBezTo>
                    <a:moveTo>
                      <a:pt x="100" y="20"/>
                    </a:moveTo>
                    <a:cubicBezTo>
                      <a:pt x="100" y="21"/>
                      <a:pt x="100" y="21"/>
                      <a:pt x="100" y="22"/>
                    </a:cubicBezTo>
                    <a:cubicBezTo>
                      <a:pt x="100" y="22"/>
                      <a:pt x="101" y="22"/>
                      <a:pt x="101" y="23"/>
                    </a:cubicBezTo>
                    <a:cubicBezTo>
                      <a:pt x="101" y="22"/>
                      <a:pt x="102" y="22"/>
                      <a:pt x="102" y="21"/>
                    </a:cubicBezTo>
                    <a:cubicBezTo>
                      <a:pt x="101" y="21"/>
                      <a:pt x="101" y="20"/>
                      <a:pt x="100" y="20"/>
                    </a:cubicBezTo>
                    <a:moveTo>
                      <a:pt x="89" y="19"/>
                    </a:moveTo>
                    <a:cubicBezTo>
                      <a:pt x="89" y="19"/>
                      <a:pt x="89" y="20"/>
                      <a:pt x="89" y="20"/>
                    </a:cubicBezTo>
                    <a:cubicBezTo>
                      <a:pt x="90" y="20"/>
                      <a:pt x="92" y="21"/>
                      <a:pt x="93" y="22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2" y="21"/>
                      <a:pt x="90" y="20"/>
                      <a:pt x="89" y="19"/>
                    </a:cubicBezTo>
                    <a:moveTo>
                      <a:pt x="88" y="19"/>
                    </a:move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9"/>
                      <a:pt x="89" y="19"/>
                      <a:pt x="89" y="20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89" y="19"/>
                      <a:pt x="89" y="19"/>
                      <a:pt x="88" y="19"/>
                    </a:cubicBezTo>
                    <a:moveTo>
                      <a:pt x="91" y="17"/>
                    </a:moveTo>
                    <a:cubicBezTo>
                      <a:pt x="90" y="17"/>
                      <a:pt x="90" y="18"/>
                      <a:pt x="89" y="19"/>
                    </a:cubicBezTo>
                    <a:cubicBezTo>
                      <a:pt x="91" y="20"/>
                      <a:pt x="92" y="21"/>
                      <a:pt x="93" y="21"/>
                    </a:cubicBezTo>
                    <a:cubicBezTo>
                      <a:pt x="94" y="21"/>
                      <a:pt x="94" y="20"/>
                      <a:pt x="95" y="19"/>
                    </a:cubicBezTo>
                    <a:cubicBezTo>
                      <a:pt x="93" y="18"/>
                      <a:pt x="92" y="18"/>
                      <a:pt x="91" y="17"/>
                    </a:cubicBezTo>
                    <a:moveTo>
                      <a:pt x="90" y="16"/>
                    </a:moveTo>
                    <a:cubicBezTo>
                      <a:pt x="90" y="17"/>
                      <a:pt x="89" y="18"/>
                      <a:pt x="89" y="18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90" y="18"/>
                      <a:pt x="90" y="17"/>
                      <a:pt x="91" y="17"/>
                    </a:cubicBezTo>
                    <a:cubicBezTo>
                      <a:pt x="90" y="17"/>
                      <a:pt x="90" y="16"/>
                      <a:pt x="90" y="16"/>
                    </a:cubicBezTo>
                    <a:moveTo>
                      <a:pt x="92" y="15"/>
                    </a:moveTo>
                    <a:cubicBezTo>
                      <a:pt x="91" y="15"/>
                      <a:pt x="91" y="16"/>
                      <a:pt x="91" y="16"/>
                    </a:cubicBezTo>
                    <a:cubicBezTo>
                      <a:pt x="92" y="17"/>
                      <a:pt x="94" y="18"/>
                      <a:pt x="95" y="19"/>
                    </a:cubicBezTo>
                    <a:cubicBezTo>
                      <a:pt x="95" y="18"/>
                      <a:pt x="96" y="18"/>
                      <a:pt x="96" y="17"/>
                    </a:cubicBezTo>
                    <a:cubicBezTo>
                      <a:pt x="94" y="17"/>
                      <a:pt x="93" y="16"/>
                      <a:pt x="92" y="15"/>
                    </a:cubicBezTo>
                    <a:moveTo>
                      <a:pt x="91" y="15"/>
                    </a:moveTo>
                    <a:cubicBezTo>
                      <a:pt x="91" y="15"/>
                      <a:pt x="90" y="16"/>
                      <a:pt x="90" y="16"/>
                    </a:cubicBezTo>
                    <a:cubicBezTo>
                      <a:pt x="90" y="16"/>
                      <a:pt x="91" y="16"/>
                      <a:pt x="91" y="16"/>
                    </a:cubicBezTo>
                    <a:cubicBezTo>
                      <a:pt x="91" y="16"/>
                      <a:pt x="91" y="15"/>
                      <a:pt x="92" y="15"/>
                    </a:cubicBezTo>
                    <a:cubicBezTo>
                      <a:pt x="91" y="15"/>
                      <a:pt x="91" y="15"/>
                      <a:pt x="91" y="15"/>
                    </a:cubicBezTo>
                    <a:moveTo>
                      <a:pt x="112" y="11"/>
                    </a:moveTo>
                    <a:cubicBezTo>
                      <a:pt x="112" y="12"/>
                      <a:pt x="111" y="13"/>
                      <a:pt x="111" y="14"/>
                    </a:cubicBezTo>
                    <a:cubicBezTo>
                      <a:pt x="114" y="16"/>
                      <a:pt x="114" y="16"/>
                      <a:pt x="114" y="16"/>
                    </a:cubicBezTo>
                    <a:cubicBezTo>
                      <a:pt x="114" y="15"/>
                      <a:pt x="114" y="14"/>
                      <a:pt x="115" y="13"/>
                    </a:cubicBezTo>
                    <a:cubicBezTo>
                      <a:pt x="114" y="13"/>
                      <a:pt x="113" y="12"/>
                      <a:pt x="112" y="11"/>
                    </a:cubicBezTo>
                    <a:moveTo>
                      <a:pt x="111" y="11"/>
                    </a:moveTo>
                    <a:cubicBezTo>
                      <a:pt x="111" y="12"/>
                      <a:pt x="110" y="13"/>
                      <a:pt x="110" y="13"/>
                    </a:cubicBezTo>
                    <a:cubicBezTo>
                      <a:pt x="110" y="14"/>
                      <a:pt x="110" y="14"/>
                      <a:pt x="110" y="14"/>
                    </a:cubicBezTo>
                    <a:cubicBezTo>
                      <a:pt x="111" y="13"/>
                      <a:pt x="111" y="12"/>
                      <a:pt x="112" y="11"/>
                    </a:cubicBezTo>
                    <a:cubicBezTo>
                      <a:pt x="112" y="11"/>
                      <a:pt x="112" y="11"/>
                      <a:pt x="111" y="11"/>
                    </a:cubicBezTo>
                    <a:moveTo>
                      <a:pt x="110" y="10"/>
                    </a:moveTo>
                    <a:cubicBezTo>
                      <a:pt x="110" y="11"/>
                      <a:pt x="109" y="12"/>
                      <a:pt x="109" y="13"/>
                    </a:cubicBezTo>
                    <a:cubicBezTo>
                      <a:pt x="109" y="13"/>
                      <a:pt x="109" y="13"/>
                      <a:pt x="109" y="13"/>
                    </a:cubicBezTo>
                    <a:cubicBezTo>
                      <a:pt x="109" y="13"/>
                      <a:pt x="109" y="13"/>
                      <a:pt x="109" y="13"/>
                    </a:cubicBezTo>
                    <a:cubicBezTo>
                      <a:pt x="110" y="12"/>
                      <a:pt x="110" y="11"/>
                      <a:pt x="111" y="11"/>
                    </a:cubicBezTo>
                    <a:cubicBezTo>
                      <a:pt x="111" y="11"/>
                      <a:pt x="110" y="10"/>
                      <a:pt x="110" y="10"/>
                    </a:cubicBezTo>
                    <a:moveTo>
                      <a:pt x="109" y="10"/>
                    </a:moveTo>
                    <a:cubicBezTo>
                      <a:pt x="109" y="11"/>
                      <a:pt x="108" y="11"/>
                      <a:pt x="108" y="12"/>
                    </a:cubicBezTo>
                    <a:cubicBezTo>
                      <a:pt x="108" y="12"/>
                      <a:pt x="108" y="12"/>
                      <a:pt x="108" y="12"/>
                    </a:cubicBezTo>
                    <a:cubicBezTo>
                      <a:pt x="109" y="12"/>
                      <a:pt x="109" y="11"/>
                      <a:pt x="110" y="10"/>
                    </a:cubicBezTo>
                    <a:cubicBezTo>
                      <a:pt x="110" y="10"/>
                      <a:pt x="109" y="10"/>
                      <a:pt x="109" y="10"/>
                    </a:cubicBezTo>
                    <a:moveTo>
                      <a:pt x="114" y="9"/>
                    </a:moveTo>
                    <a:cubicBezTo>
                      <a:pt x="113" y="9"/>
                      <a:pt x="113" y="10"/>
                      <a:pt x="113" y="10"/>
                    </a:cubicBezTo>
                    <a:cubicBezTo>
                      <a:pt x="114" y="11"/>
                      <a:pt x="115" y="11"/>
                      <a:pt x="116" y="12"/>
                    </a:cubicBezTo>
                    <a:cubicBezTo>
                      <a:pt x="116" y="11"/>
                      <a:pt x="116" y="11"/>
                      <a:pt x="117" y="10"/>
                    </a:cubicBezTo>
                    <a:cubicBezTo>
                      <a:pt x="114" y="9"/>
                      <a:pt x="114" y="9"/>
                      <a:pt x="114" y="9"/>
                    </a:cubicBezTo>
                    <a:moveTo>
                      <a:pt x="107" y="9"/>
                    </a:moveTo>
                    <a:cubicBezTo>
                      <a:pt x="107" y="9"/>
                      <a:pt x="106" y="10"/>
                      <a:pt x="106" y="11"/>
                    </a:cubicBezTo>
                    <a:cubicBezTo>
                      <a:pt x="107" y="12"/>
                      <a:pt x="107" y="12"/>
                      <a:pt x="107" y="12"/>
                    </a:cubicBezTo>
                    <a:cubicBezTo>
                      <a:pt x="108" y="11"/>
                      <a:pt x="108" y="10"/>
                      <a:pt x="109" y="9"/>
                    </a:cubicBezTo>
                    <a:cubicBezTo>
                      <a:pt x="108" y="9"/>
                      <a:pt x="108" y="9"/>
                      <a:pt x="107" y="9"/>
                    </a:cubicBezTo>
                    <a:moveTo>
                      <a:pt x="113" y="8"/>
                    </a:moveTo>
                    <a:cubicBezTo>
                      <a:pt x="113" y="9"/>
                      <a:pt x="112" y="9"/>
                      <a:pt x="112" y="10"/>
                    </a:cubicBezTo>
                    <a:cubicBezTo>
                      <a:pt x="112" y="10"/>
                      <a:pt x="112" y="10"/>
                      <a:pt x="112" y="10"/>
                    </a:cubicBezTo>
                    <a:cubicBezTo>
                      <a:pt x="113" y="10"/>
                      <a:pt x="113" y="9"/>
                      <a:pt x="113" y="9"/>
                    </a:cubicBezTo>
                    <a:cubicBezTo>
                      <a:pt x="113" y="8"/>
                      <a:pt x="113" y="8"/>
                      <a:pt x="113" y="8"/>
                    </a:cubicBezTo>
                    <a:moveTo>
                      <a:pt x="112" y="8"/>
                    </a:moveTo>
                    <a:cubicBezTo>
                      <a:pt x="112" y="8"/>
                      <a:pt x="112" y="8"/>
                      <a:pt x="112" y="8"/>
                    </a:cubicBezTo>
                    <a:cubicBezTo>
                      <a:pt x="112" y="8"/>
                      <a:pt x="112" y="8"/>
                      <a:pt x="112" y="8"/>
                    </a:cubicBezTo>
                    <a:moveTo>
                      <a:pt x="112" y="8"/>
                    </a:moveTo>
                    <a:cubicBezTo>
                      <a:pt x="112" y="8"/>
                      <a:pt x="111" y="9"/>
                      <a:pt x="111" y="9"/>
                    </a:cubicBezTo>
                    <a:cubicBezTo>
                      <a:pt x="111" y="9"/>
                      <a:pt x="111" y="9"/>
                      <a:pt x="112" y="9"/>
                    </a:cubicBezTo>
                    <a:cubicBezTo>
                      <a:pt x="112" y="9"/>
                      <a:pt x="112" y="9"/>
                      <a:pt x="112" y="8"/>
                    </a:cubicBezTo>
                    <a:cubicBezTo>
                      <a:pt x="112" y="8"/>
                      <a:pt x="112" y="8"/>
                      <a:pt x="112" y="8"/>
                    </a:cubicBezTo>
                    <a:moveTo>
                      <a:pt x="111" y="7"/>
                    </a:moveTo>
                    <a:cubicBezTo>
                      <a:pt x="111" y="8"/>
                      <a:pt x="110" y="8"/>
                      <a:pt x="110" y="9"/>
                    </a:cubicBezTo>
                    <a:cubicBezTo>
                      <a:pt x="110" y="9"/>
                      <a:pt x="110" y="9"/>
                      <a:pt x="110" y="9"/>
                    </a:cubicBezTo>
                    <a:cubicBezTo>
                      <a:pt x="111" y="8"/>
                      <a:pt x="111" y="8"/>
                      <a:pt x="111" y="7"/>
                    </a:cubicBezTo>
                    <a:cubicBezTo>
                      <a:pt x="111" y="7"/>
                      <a:pt x="111" y="7"/>
                      <a:pt x="111" y="7"/>
                    </a:cubicBezTo>
                    <a:moveTo>
                      <a:pt x="109" y="6"/>
                    </a:moveTo>
                    <a:cubicBezTo>
                      <a:pt x="109" y="7"/>
                      <a:pt x="108" y="7"/>
                      <a:pt x="108" y="7"/>
                    </a:cubicBezTo>
                    <a:cubicBezTo>
                      <a:pt x="109" y="8"/>
                      <a:pt x="109" y="8"/>
                      <a:pt x="110" y="8"/>
                    </a:cubicBezTo>
                    <a:cubicBezTo>
                      <a:pt x="110" y="8"/>
                      <a:pt x="110" y="7"/>
                      <a:pt x="110" y="7"/>
                    </a:cubicBezTo>
                    <a:cubicBezTo>
                      <a:pt x="109" y="6"/>
                      <a:pt x="109" y="6"/>
                      <a:pt x="109" y="6"/>
                    </a:cubicBezTo>
                    <a:moveTo>
                      <a:pt x="99" y="3"/>
                    </a:moveTo>
                    <a:cubicBezTo>
                      <a:pt x="98" y="4"/>
                      <a:pt x="98" y="5"/>
                      <a:pt x="97" y="6"/>
                    </a:cubicBezTo>
                    <a:cubicBezTo>
                      <a:pt x="101" y="8"/>
                      <a:pt x="101" y="8"/>
                      <a:pt x="101" y="8"/>
                    </a:cubicBezTo>
                    <a:cubicBezTo>
                      <a:pt x="102" y="7"/>
                      <a:pt x="102" y="7"/>
                      <a:pt x="103" y="6"/>
                    </a:cubicBezTo>
                    <a:cubicBezTo>
                      <a:pt x="102" y="5"/>
                      <a:pt x="100" y="4"/>
                      <a:pt x="99" y="3"/>
                    </a:cubicBezTo>
                    <a:moveTo>
                      <a:pt x="98" y="3"/>
                    </a:moveTo>
                    <a:cubicBezTo>
                      <a:pt x="98" y="4"/>
                      <a:pt x="97" y="4"/>
                      <a:pt x="97" y="5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98" y="5"/>
                      <a:pt x="98" y="4"/>
                      <a:pt x="99" y="3"/>
                    </a:cubicBezTo>
                    <a:cubicBezTo>
                      <a:pt x="98" y="3"/>
                      <a:pt x="98" y="3"/>
                      <a:pt x="98" y="3"/>
                    </a:cubicBezTo>
                    <a:moveTo>
                      <a:pt x="100" y="1"/>
                    </a:moveTo>
                    <a:cubicBezTo>
                      <a:pt x="100" y="1"/>
                      <a:pt x="99" y="2"/>
                      <a:pt x="99" y="2"/>
                    </a:cubicBezTo>
                    <a:cubicBezTo>
                      <a:pt x="101" y="3"/>
                      <a:pt x="102" y="4"/>
                      <a:pt x="103" y="5"/>
                    </a:cubicBezTo>
                    <a:cubicBezTo>
                      <a:pt x="104" y="4"/>
                      <a:pt x="104" y="4"/>
                      <a:pt x="104" y="3"/>
                    </a:cubicBezTo>
                    <a:cubicBezTo>
                      <a:pt x="100" y="1"/>
                      <a:pt x="100" y="1"/>
                      <a:pt x="100" y="1"/>
                    </a:cubicBezTo>
                    <a:moveTo>
                      <a:pt x="99" y="1"/>
                    </a:moveTo>
                    <a:cubicBezTo>
                      <a:pt x="99" y="1"/>
                      <a:pt x="99" y="2"/>
                      <a:pt x="99" y="2"/>
                    </a:cubicBezTo>
                    <a:cubicBezTo>
                      <a:pt x="99" y="2"/>
                      <a:pt x="99" y="2"/>
                      <a:pt x="99" y="2"/>
                    </a:cubicBezTo>
                    <a:cubicBezTo>
                      <a:pt x="99" y="2"/>
                      <a:pt x="100" y="1"/>
                      <a:pt x="100" y="1"/>
                    </a:cubicBezTo>
                    <a:cubicBezTo>
                      <a:pt x="99" y="1"/>
                      <a:pt x="99" y="1"/>
                      <a:pt x="99" y="1"/>
                    </a:cubicBezTo>
                    <a:moveTo>
                      <a:pt x="100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101" y="1"/>
                      <a:pt x="102" y="1"/>
                      <a:pt x="102" y="1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2" y="1"/>
                      <a:pt x="101" y="1"/>
                      <a:pt x="100" y="0"/>
                    </a:cubicBezTo>
                    <a:moveTo>
                      <a:pt x="100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6" name="Freeform 10102"/>
              <p:cNvSpPr>
                <a:spLocks noEditPoints="1"/>
              </p:cNvSpPr>
              <p:nvPr/>
            </p:nvSpPr>
            <p:spPr bwMode="auto">
              <a:xfrm>
                <a:off x="-52" y="3441"/>
                <a:ext cx="24" cy="12"/>
              </a:xfrm>
              <a:custGeom>
                <a:avLst/>
                <a:gdLst>
                  <a:gd name="T0" fmla="*/ 0 w 10"/>
                  <a:gd name="T1" fmla="*/ 4 h 5"/>
                  <a:gd name="T2" fmla="*/ 0 w 10"/>
                  <a:gd name="T3" fmla="*/ 5 h 5"/>
                  <a:gd name="T4" fmla="*/ 1 w 10"/>
                  <a:gd name="T5" fmla="*/ 5 h 5"/>
                  <a:gd name="T6" fmla="*/ 1 w 10"/>
                  <a:gd name="T7" fmla="*/ 5 h 5"/>
                  <a:gd name="T8" fmla="*/ 0 w 10"/>
                  <a:gd name="T9" fmla="*/ 4 h 5"/>
                  <a:gd name="T10" fmla="*/ 3 w 10"/>
                  <a:gd name="T11" fmla="*/ 0 h 5"/>
                  <a:gd name="T12" fmla="*/ 2 w 10"/>
                  <a:gd name="T13" fmla="*/ 1 h 5"/>
                  <a:gd name="T14" fmla="*/ 3 w 10"/>
                  <a:gd name="T15" fmla="*/ 1 h 5"/>
                  <a:gd name="T16" fmla="*/ 3 w 10"/>
                  <a:gd name="T17" fmla="*/ 1 h 5"/>
                  <a:gd name="T18" fmla="*/ 3 w 10"/>
                  <a:gd name="T19" fmla="*/ 0 h 5"/>
                  <a:gd name="T20" fmla="*/ 9 w 10"/>
                  <a:gd name="T21" fmla="*/ 0 h 5"/>
                  <a:gd name="T22" fmla="*/ 7 w 10"/>
                  <a:gd name="T23" fmla="*/ 3 h 5"/>
                  <a:gd name="T24" fmla="*/ 8 w 10"/>
                  <a:gd name="T25" fmla="*/ 3 h 5"/>
                  <a:gd name="T26" fmla="*/ 10 w 10"/>
                  <a:gd name="T27" fmla="*/ 0 h 5"/>
                  <a:gd name="T28" fmla="*/ 9 w 10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5">
                    <a:moveTo>
                      <a:pt x="0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9" y="0"/>
                    </a:moveTo>
                    <a:cubicBezTo>
                      <a:pt x="8" y="1"/>
                      <a:pt x="8" y="2"/>
                      <a:pt x="7" y="3"/>
                    </a:cubicBezTo>
                    <a:cubicBezTo>
                      <a:pt x="7" y="3"/>
                      <a:pt x="8" y="3"/>
                      <a:pt x="8" y="3"/>
                    </a:cubicBezTo>
                    <a:cubicBezTo>
                      <a:pt x="8" y="2"/>
                      <a:pt x="9" y="1"/>
                      <a:pt x="10" y="0"/>
                    </a:cubicBezTo>
                    <a:cubicBezTo>
                      <a:pt x="10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7" name="Freeform 10103"/>
              <p:cNvSpPr>
                <a:spLocks noEditPoints="1"/>
              </p:cNvSpPr>
              <p:nvPr/>
            </p:nvSpPr>
            <p:spPr bwMode="auto">
              <a:xfrm>
                <a:off x="-52" y="3443"/>
                <a:ext cx="7" cy="10"/>
              </a:xfrm>
              <a:custGeom>
                <a:avLst/>
                <a:gdLst>
                  <a:gd name="T0" fmla="*/ 1 w 3"/>
                  <a:gd name="T1" fmla="*/ 2 h 4"/>
                  <a:gd name="T2" fmla="*/ 0 w 3"/>
                  <a:gd name="T3" fmla="*/ 3 h 4"/>
                  <a:gd name="T4" fmla="*/ 1 w 3"/>
                  <a:gd name="T5" fmla="*/ 4 h 4"/>
                  <a:gd name="T6" fmla="*/ 1 w 3"/>
                  <a:gd name="T7" fmla="*/ 3 h 4"/>
                  <a:gd name="T8" fmla="*/ 1 w 3"/>
                  <a:gd name="T9" fmla="*/ 2 h 4"/>
                  <a:gd name="T10" fmla="*/ 2 w 3"/>
                  <a:gd name="T11" fmla="*/ 0 h 4"/>
                  <a:gd name="T12" fmla="*/ 1 w 3"/>
                  <a:gd name="T13" fmla="*/ 2 h 4"/>
                  <a:gd name="T14" fmla="*/ 2 w 3"/>
                  <a:gd name="T15" fmla="*/ 2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2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8" name="Freeform 10104"/>
              <p:cNvSpPr>
                <a:spLocks/>
              </p:cNvSpPr>
              <p:nvPr/>
            </p:nvSpPr>
            <p:spPr bwMode="auto">
              <a:xfrm>
                <a:off x="-49" y="344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9" name="Freeform 10105"/>
              <p:cNvSpPr>
                <a:spLocks noEditPoints="1"/>
              </p:cNvSpPr>
              <p:nvPr/>
            </p:nvSpPr>
            <p:spPr bwMode="auto">
              <a:xfrm>
                <a:off x="-49" y="3441"/>
                <a:ext cx="101" cy="19"/>
              </a:xfrm>
              <a:custGeom>
                <a:avLst/>
                <a:gdLst>
                  <a:gd name="T0" fmla="*/ 1 w 43"/>
                  <a:gd name="T1" fmla="*/ 5 h 8"/>
                  <a:gd name="T2" fmla="*/ 0 w 43"/>
                  <a:gd name="T3" fmla="*/ 6 h 8"/>
                  <a:gd name="T4" fmla="*/ 1 w 43"/>
                  <a:gd name="T5" fmla="*/ 6 h 8"/>
                  <a:gd name="T6" fmla="*/ 1 w 43"/>
                  <a:gd name="T7" fmla="*/ 5 h 8"/>
                  <a:gd name="T8" fmla="*/ 1 w 43"/>
                  <a:gd name="T9" fmla="*/ 5 h 8"/>
                  <a:gd name="T10" fmla="*/ 3 w 43"/>
                  <a:gd name="T11" fmla="*/ 1 h 8"/>
                  <a:gd name="T12" fmla="*/ 3 w 43"/>
                  <a:gd name="T13" fmla="*/ 2 h 8"/>
                  <a:gd name="T14" fmla="*/ 3 w 43"/>
                  <a:gd name="T15" fmla="*/ 2 h 8"/>
                  <a:gd name="T16" fmla="*/ 3 w 43"/>
                  <a:gd name="T17" fmla="*/ 1 h 8"/>
                  <a:gd name="T18" fmla="*/ 3 w 43"/>
                  <a:gd name="T19" fmla="*/ 1 h 8"/>
                  <a:gd name="T20" fmla="*/ 10 w 43"/>
                  <a:gd name="T21" fmla="*/ 0 h 8"/>
                  <a:gd name="T22" fmla="*/ 8 w 43"/>
                  <a:gd name="T23" fmla="*/ 4 h 8"/>
                  <a:gd name="T24" fmla="*/ 9 w 43"/>
                  <a:gd name="T25" fmla="*/ 5 h 8"/>
                  <a:gd name="T26" fmla="*/ 11 w 43"/>
                  <a:gd name="T27" fmla="*/ 2 h 8"/>
                  <a:gd name="T28" fmla="*/ 10 w 43"/>
                  <a:gd name="T29" fmla="*/ 0 h 8"/>
                  <a:gd name="T30" fmla="*/ 41 w 43"/>
                  <a:gd name="T31" fmla="*/ 0 h 8"/>
                  <a:gd name="T32" fmla="*/ 37 w 43"/>
                  <a:gd name="T33" fmla="*/ 6 h 8"/>
                  <a:gd name="T34" fmla="*/ 39 w 43"/>
                  <a:gd name="T35" fmla="*/ 8 h 8"/>
                  <a:gd name="T36" fmla="*/ 43 w 43"/>
                  <a:gd name="T37" fmla="*/ 2 h 8"/>
                  <a:gd name="T38" fmla="*/ 41 w 43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3" h="8">
                    <a:moveTo>
                      <a:pt x="1" y="5"/>
                    </a:move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10" y="0"/>
                    </a:moveTo>
                    <a:cubicBezTo>
                      <a:pt x="9" y="2"/>
                      <a:pt x="8" y="3"/>
                      <a:pt x="8" y="4"/>
                    </a:cubicBezTo>
                    <a:cubicBezTo>
                      <a:pt x="8" y="4"/>
                      <a:pt x="9" y="5"/>
                      <a:pt x="9" y="5"/>
                    </a:cubicBezTo>
                    <a:cubicBezTo>
                      <a:pt x="10" y="4"/>
                      <a:pt x="11" y="3"/>
                      <a:pt x="11" y="2"/>
                    </a:cubicBezTo>
                    <a:cubicBezTo>
                      <a:pt x="11" y="1"/>
                      <a:pt x="10" y="1"/>
                      <a:pt x="10" y="0"/>
                    </a:cubicBezTo>
                    <a:moveTo>
                      <a:pt x="41" y="0"/>
                    </a:moveTo>
                    <a:cubicBezTo>
                      <a:pt x="37" y="6"/>
                      <a:pt x="37" y="6"/>
                      <a:pt x="37" y="6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41" y="6"/>
                      <a:pt x="42" y="4"/>
                      <a:pt x="43" y="2"/>
                    </a:cubicBezTo>
                    <a:cubicBezTo>
                      <a:pt x="42" y="1"/>
                      <a:pt x="41" y="1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0" name="Freeform 10106"/>
              <p:cNvSpPr>
                <a:spLocks noEditPoints="1"/>
              </p:cNvSpPr>
              <p:nvPr/>
            </p:nvSpPr>
            <p:spPr bwMode="auto">
              <a:xfrm>
                <a:off x="-47" y="3446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0 w 2"/>
                  <a:gd name="T5" fmla="*/ 3 h 3"/>
                  <a:gd name="T6" fmla="*/ 0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0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1" name="Freeform 10107"/>
              <p:cNvSpPr>
                <a:spLocks/>
              </p:cNvSpPr>
              <p:nvPr/>
            </p:nvSpPr>
            <p:spPr bwMode="auto">
              <a:xfrm>
                <a:off x="-47" y="345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2" name="Freeform 10108"/>
              <p:cNvSpPr>
                <a:spLocks noEditPoints="1"/>
              </p:cNvSpPr>
              <p:nvPr/>
            </p:nvSpPr>
            <p:spPr bwMode="auto">
              <a:xfrm>
                <a:off x="-47" y="3446"/>
                <a:ext cx="7" cy="9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4 h 4"/>
                  <a:gd name="T4" fmla="*/ 0 w 3"/>
                  <a:gd name="T5" fmla="*/ 4 h 4"/>
                  <a:gd name="T6" fmla="*/ 1 w 3"/>
                  <a:gd name="T7" fmla="*/ 4 h 4"/>
                  <a:gd name="T8" fmla="*/ 0 w 3"/>
                  <a:gd name="T9" fmla="*/ 3 h 4"/>
                  <a:gd name="T10" fmla="*/ 3 w 3"/>
                  <a:gd name="T11" fmla="*/ 0 h 4"/>
                  <a:gd name="T12" fmla="*/ 2 w 3"/>
                  <a:gd name="T13" fmla="*/ 0 h 4"/>
                  <a:gd name="T14" fmla="*/ 3 w 3"/>
                  <a:gd name="T15" fmla="*/ 0 h 4"/>
                  <a:gd name="T16" fmla="*/ 3 w 3"/>
                  <a:gd name="T17" fmla="*/ 0 h 4"/>
                  <a:gd name="T18" fmla="*/ 3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3"/>
                    </a:cubicBezTo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3" name="Freeform 10109"/>
              <p:cNvSpPr>
                <a:spLocks noEditPoints="1"/>
              </p:cNvSpPr>
              <p:nvPr/>
            </p:nvSpPr>
            <p:spPr bwMode="auto">
              <a:xfrm>
                <a:off x="-47" y="3446"/>
                <a:ext cx="7" cy="9"/>
              </a:xfrm>
              <a:custGeom>
                <a:avLst/>
                <a:gdLst>
                  <a:gd name="T0" fmla="*/ 1 w 3"/>
                  <a:gd name="T1" fmla="*/ 3 h 4"/>
                  <a:gd name="T2" fmla="*/ 0 w 3"/>
                  <a:gd name="T3" fmla="*/ 3 h 4"/>
                  <a:gd name="T4" fmla="*/ 1 w 3"/>
                  <a:gd name="T5" fmla="*/ 4 h 4"/>
                  <a:gd name="T6" fmla="*/ 1 w 3"/>
                  <a:gd name="T7" fmla="*/ 3 h 4"/>
                  <a:gd name="T8" fmla="*/ 1 w 3"/>
                  <a:gd name="T9" fmla="*/ 3 h 4"/>
                  <a:gd name="T10" fmla="*/ 2 w 3"/>
                  <a:gd name="T11" fmla="*/ 0 h 4"/>
                  <a:gd name="T12" fmla="*/ 1 w 3"/>
                  <a:gd name="T13" fmla="*/ 2 h 4"/>
                  <a:gd name="T14" fmla="*/ 1 w 3"/>
                  <a:gd name="T15" fmla="*/ 2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1" y="3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4" name="Freeform 10110"/>
              <p:cNvSpPr>
                <a:spLocks/>
              </p:cNvSpPr>
              <p:nvPr/>
            </p:nvSpPr>
            <p:spPr bwMode="auto">
              <a:xfrm>
                <a:off x="-45" y="3450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5" name="Freeform 10111"/>
              <p:cNvSpPr>
                <a:spLocks noEditPoints="1"/>
              </p:cNvSpPr>
              <p:nvPr/>
            </p:nvSpPr>
            <p:spPr bwMode="auto">
              <a:xfrm>
                <a:off x="-45" y="3446"/>
                <a:ext cx="8" cy="11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1 w 3"/>
                  <a:gd name="T5" fmla="*/ 5 h 5"/>
                  <a:gd name="T6" fmla="*/ 1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6" name="Freeform 10112"/>
              <p:cNvSpPr>
                <a:spLocks noEditPoints="1"/>
              </p:cNvSpPr>
              <p:nvPr/>
            </p:nvSpPr>
            <p:spPr bwMode="auto">
              <a:xfrm>
                <a:off x="-45" y="3448"/>
                <a:ext cx="8" cy="7"/>
              </a:xfrm>
              <a:custGeom>
                <a:avLst/>
                <a:gdLst>
                  <a:gd name="T0" fmla="*/ 1 w 3"/>
                  <a:gd name="T1" fmla="*/ 2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2 h 3"/>
                  <a:gd name="T8" fmla="*/ 1 w 3"/>
                  <a:gd name="T9" fmla="*/ 2 h 3"/>
                  <a:gd name="T10" fmla="*/ 2 w 3"/>
                  <a:gd name="T11" fmla="*/ 0 h 3"/>
                  <a:gd name="T12" fmla="*/ 1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2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7" name="Freeform 10113"/>
              <p:cNvSpPr>
                <a:spLocks/>
              </p:cNvSpPr>
              <p:nvPr/>
            </p:nvSpPr>
            <p:spPr bwMode="auto">
              <a:xfrm>
                <a:off x="-42" y="345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8" name="Freeform 10114"/>
              <p:cNvSpPr>
                <a:spLocks noEditPoints="1"/>
              </p:cNvSpPr>
              <p:nvPr/>
            </p:nvSpPr>
            <p:spPr bwMode="auto">
              <a:xfrm>
                <a:off x="-42" y="3448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0 w 2"/>
                  <a:gd name="T3" fmla="*/ 4 h 4"/>
                  <a:gd name="T4" fmla="*/ 0 w 2"/>
                  <a:gd name="T5" fmla="*/ 4 h 4"/>
                  <a:gd name="T6" fmla="*/ 0 w 2"/>
                  <a:gd name="T7" fmla="*/ 4 h 4"/>
                  <a:gd name="T8" fmla="*/ 0 w 2"/>
                  <a:gd name="T9" fmla="*/ 4 h 4"/>
                  <a:gd name="T10" fmla="*/ 2 w 2"/>
                  <a:gd name="T11" fmla="*/ 0 h 4"/>
                  <a:gd name="T12" fmla="*/ 2 w 2"/>
                  <a:gd name="T13" fmla="*/ 0 h 4"/>
                  <a:gd name="T14" fmla="*/ 2 w 2"/>
                  <a:gd name="T15" fmla="*/ 0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9" name="Freeform 10115"/>
              <p:cNvSpPr>
                <a:spLocks noEditPoints="1"/>
              </p:cNvSpPr>
              <p:nvPr/>
            </p:nvSpPr>
            <p:spPr bwMode="auto">
              <a:xfrm>
                <a:off x="-42" y="3448"/>
                <a:ext cx="5" cy="9"/>
              </a:xfrm>
              <a:custGeom>
                <a:avLst/>
                <a:gdLst>
                  <a:gd name="T0" fmla="*/ 1 w 2"/>
                  <a:gd name="T1" fmla="*/ 3 h 4"/>
                  <a:gd name="T2" fmla="*/ 0 w 2"/>
                  <a:gd name="T3" fmla="*/ 4 h 4"/>
                  <a:gd name="T4" fmla="*/ 0 w 2"/>
                  <a:gd name="T5" fmla="*/ 4 h 4"/>
                  <a:gd name="T6" fmla="*/ 1 w 2"/>
                  <a:gd name="T7" fmla="*/ 3 h 4"/>
                  <a:gd name="T8" fmla="*/ 1 w 2"/>
                  <a:gd name="T9" fmla="*/ 3 h 4"/>
                  <a:gd name="T10" fmla="*/ 2 w 2"/>
                  <a:gd name="T11" fmla="*/ 0 h 4"/>
                  <a:gd name="T12" fmla="*/ 1 w 2"/>
                  <a:gd name="T13" fmla="*/ 2 h 4"/>
                  <a:gd name="T14" fmla="*/ 1 w 2"/>
                  <a:gd name="T15" fmla="*/ 2 h 4"/>
                  <a:gd name="T16" fmla="*/ 2 w 2"/>
                  <a:gd name="T17" fmla="*/ 0 h 4"/>
                  <a:gd name="T18" fmla="*/ 2 w 2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4">
                    <a:moveTo>
                      <a:pt x="1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0" name="Freeform 10116"/>
              <p:cNvSpPr>
                <a:spLocks/>
              </p:cNvSpPr>
              <p:nvPr/>
            </p:nvSpPr>
            <p:spPr bwMode="auto">
              <a:xfrm>
                <a:off x="-40" y="345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1" name="Freeform 10117"/>
              <p:cNvSpPr>
                <a:spLocks noEditPoints="1"/>
              </p:cNvSpPr>
              <p:nvPr/>
            </p:nvSpPr>
            <p:spPr bwMode="auto">
              <a:xfrm>
                <a:off x="-42" y="3448"/>
                <a:ext cx="104" cy="19"/>
              </a:xfrm>
              <a:custGeom>
                <a:avLst/>
                <a:gdLst>
                  <a:gd name="T0" fmla="*/ 0 w 44"/>
                  <a:gd name="T1" fmla="*/ 4 h 8"/>
                  <a:gd name="T2" fmla="*/ 0 w 44"/>
                  <a:gd name="T3" fmla="*/ 4 h 8"/>
                  <a:gd name="T4" fmla="*/ 0 w 44"/>
                  <a:gd name="T5" fmla="*/ 4 h 8"/>
                  <a:gd name="T6" fmla="*/ 1 w 44"/>
                  <a:gd name="T7" fmla="*/ 4 h 8"/>
                  <a:gd name="T8" fmla="*/ 0 w 44"/>
                  <a:gd name="T9" fmla="*/ 4 h 8"/>
                  <a:gd name="T10" fmla="*/ 3 w 44"/>
                  <a:gd name="T11" fmla="*/ 0 h 8"/>
                  <a:gd name="T12" fmla="*/ 2 w 44"/>
                  <a:gd name="T13" fmla="*/ 1 h 8"/>
                  <a:gd name="T14" fmla="*/ 3 w 44"/>
                  <a:gd name="T15" fmla="*/ 1 h 8"/>
                  <a:gd name="T16" fmla="*/ 3 w 44"/>
                  <a:gd name="T17" fmla="*/ 0 h 8"/>
                  <a:gd name="T18" fmla="*/ 3 w 44"/>
                  <a:gd name="T19" fmla="*/ 0 h 8"/>
                  <a:gd name="T20" fmla="*/ 42 w 44"/>
                  <a:gd name="T21" fmla="*/ 0 h 8"/>
                  <a:gd name="T22" fmla="*/ 39 w 44"/>
                  <a:gd name="T23" fmla="*/ 6 h 8"/>
                  <a:gd name="T24" fmla="*/ 41 w 44"/>
                  <a:gd name="T25" fmla="*/ 8 h 8"/>
                  <a:gd name="T26" fmla="*/ 44 w 44"/>
                  <a:gd name="T27" fmla="*/ 1 h 8"/>
                  <a:gd name="T28" fmla="*/ 42 w 4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4" h="8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2" y="0"/>
                    </a:moveTo>
                    <a:cubicBezTo>
                      <a:pt x="39" y="6"/>
                      <a:pt x="39" y="6"/>
                      <a:pt x="39" y="6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1"/>
                      <a:pt x="43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2" name="Freeform 10118"/>
              <p:cNvSpPr>
                <a:spLocks noEditPoints="1"/>
              </p:cNvSpPr>
              <p:nvPr/>
            </p:nvSpPr>
            <p:spPr bwMode="auto">
              <a:xfrm>
                <a:off x="-42" y="3450"/>
                <a:ext cx="7" cy="7"/>
              </a:xfrm>
              <a:custGeom>
                <a:avLst/>
                <a:gdLst>
                  <a:gd name="T0" fmla="*/ 1 w 3"/>
                  <a:gd name="T1" fmla="*/ 2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2 h 3"/>
                  <a:gd name="T8" fmla="*/ 1 w 3"/>
                  <a:gd name="T9" fmla="*/ 2 h 3"/>
                  <a:gd name="T10" fmla="*/ 2 w 3"/>
                  <a:gd name="T11" fmla="*/ 0 h 3"/>
                  <a:gd name="T12" fmla="*/ 1 w 3"/>
                  <a:gd name="T13" fmla="*/ 2 h 3"/>
                  <a:gd name="T14" fmla="*/ 1 w 3"/>
                  <a:gd name="T15" fmla="*/ 2 h 3"/>
                  <a:gd name="T16" fmla="*/ 3 w 3"/>
                  <a:gd name="T17" fmla="*/ 0 h 3"/>
                  <a:gd name="T18" fmla="*/ 2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1" y="2"/>
                      <a:pt x="1" y="2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3" name="Oval 10119"/>
              <p:cNvSpPr>
                <a:spLocks noChangeArrowheads="1"/>
              </p:cNvSpPr>
              <p:nvPr/>
            </p:nvSpPr>
            <p:spPr bwMode="auto">
              <a:xfrm>
                <a:off x="-40" y="345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4" name="Freeform 10120"/>
              <p:cNvSpPr>
                <a:spLocks noEditPoints="1"/>
              </p:cNvSpPr>
              <p:nvPr/>
            </p:nvSpPr>
            <p:spPr bwMode="auto">
              <a:xfrm>
                <a:off x="-40" y="3448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0 w 3"/>
                  <a:gd name="T5" fmla="*/ 5 h 5"/>
                  <a:gd name="T6" fmla="*/ 1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1 h 5"/>
                  <a:gd name="T14" fmla="*/ 2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5" name="Freeform 10121"/>
              <p:cNvSpPr>
                <a:spLocks noEditPoints="1"/>
              </p:cNvSpPr>
              <p:nvPr/>
            </p:nvSpPr>
            <p:spPr bwMode="auto">
              <a:xfrm>
                <a:off x="-40" y="3450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0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6" name="Freeform 10122"/>
              <p:cNvSpPr>
                <a:spLocks/>
              </p:cNvSpPr>
              <p:nvPr/>
            </p:nvSpPr>
            <p:spPr bwMode="auto">
              <a:xfrm>
                <a:off x="-40" y="3455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7" name="Freeform 10123"/>
              <p:cNvSpPr>
                <a:spLocks noEditPoints="1"/>
              </p:cNvSpPr>
              <p:nvPr/>
            </p:nvSpPr>
            <p:spPr bwMode="auto">
              <a:xfrm>
                <a:off x="-37" y="3450"/>
                <a:ext cx="9" cy="12"/>
              </a:xfrm>
              <a:custGeom>
                <a:avLst/>
                <a:gdLst>
                  <a:gd name="T0" fmla="*/ 0 w 4"/>
                  <a:gd name="T1" fmla="*/ 4 h 5"/>
                  <a:gd name="T2" fmla="*/ 0 w 4"/>
                  <a:gd name="T3" fmla="*/ 4 h 5"/>
                  <a:gd name="T4" fmla="*/ 2 w 4"/>
                  <a:gd name="T5" fmla="*/ 5 h 5"/>
                  <a:gd name="T6" fmla="*/ 2 w 4"/>
                  <a:gd name="T7" fmla="*/ 5 h 5"/>
                  <a:gd name="T8" fmla="*/ 0 w 4"/>
                  <a:gd name="T9" fmla="*/ 4 h 5"/>
                  <a:gd name="T10" fmla="*/ 2 w 4"/>
                  <a:gd name="T11" fmla="*/ 0 h 5"/>
                  <a:gd name="T12" fmla="*/ 2 w 4"/>
                  <a:gd name="T13" fmla="*/ 1 h 5"/>
                  <a:gd name="T14" fmla="*/ 4 w 4"/>
                  <a:gd name="T15" fmla="*/ 2 h 5"/>
                  <a:gd name="T16" fmla="*/ 4 w 4"/>
                  <a:gd name="T17" fmla="*/ 1 h 5"/>
                  <a:gd name="T18" fmla="*/ 2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8" name="Freeform 10124"/>
              <p:cNvSpPr>
                <a:spLocks noEditPoints="1"/>
              </p:cNvSpPr>
              <p:nvPr/>
            </p:nvSpPr>
            <p:spPr bwMode="auto">
              <a:xfrm>
                <a:off x="-37" y="3453"/>
                <a:ext cx="9" cy="9"/>
              </a:xfrm>
              <a:custGeom>
                <a:avLst/>
                <a:gdLst>
                  <a:gd name="T0" fmla="*/ 1 w 4"/>
                  <a:gd name="T1" fmla="*/ 2 h 4"/>
                  <a:gd name="T2" fmla="*/ 0 w 4"/>
                  <a:gd name="T3" fmla="*/ 3 h 4"/>
                  <a:gd name="T4" fmla="*/ 2 w 4"/>
                  <a:gd name="T5" fmla="*/ 4 h 4"/>
                  <a:gd name="T6" fmla="*/ 2 w 4"/>
                  <a:gd name="T7" fmla="*/ 3 h 4"/>
                  <a:gd name="T8" fmla="*/ 1 w 4"/>
                  <a:gd name="T9" fmla="*/ 2 h 4"/>
                  <a:gd name="T10" fmla="*/ 2 w 4"/>
                  <a:gd name="T11" fmla="*/ 0 h 4"/>
                  <a:gd name="T12" fmla="*/ 1 w 4"/>
                  <a:gd name="T13" fmla="*/ 2 h 4"/>
                  <a:gd name="T14" fmla="*/ 3 w 4"/>
                  <a:gd name="T15" fmla="*/ 3 h 4"/>
                  <a:gd name="T16" fmla="*/ 4 w 4"/>
                  <a:gd name="T17" fmla="*/ 1 h 4"/>
                  <a:gd name="T18" fmla="*/ 2 w 4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4">
                    <a:moveTo>
                      <a:pt x="1" y="2"/>
                    </a:moveTo>
                    <a:cubicBezTo>
                      <a:pt x="1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2"/>
                      <a:pt x="3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9" name="Freeform 10125"/>
              <p:cNvSpPr>
                <a:spLocks/>
              </p:cNvSpPr>
              <p:nvPr/>
            </p:nvSpPr>
            <p:spPr bwMode="auto">
              <a:xfrm>
                <a:off x="-35" y="3457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0" name="Freeform 10126"/>
              <p:cNvSpPr>
                <a:spLocks noEditPoints="1"/>
              </p:cNvSpPr>
              <p:nvPr/>
            </p:nvSpPr>
            <p:spPr bwMode="auto">
              <a:xfrm>
                <a:off x="-37" y="3453"/>
                <a:ext cx="40" cy="16"/>
              </a:xfrm>
              <a:custGeom>
                <a:avLst/>
                <a:gdLst>
                  <a:gd name="T0" fmla="*/ 0 w 17"/>
                  <a:gd name="T1" fmla="*/ 3 h 7"/>
                  <a:gd name="T2" fmla="*/ 0 w 17"/>
                  <a:gd name="T3" fmla="*/ 3 h 7"/>
                  <a:gd name="T4" fmla="*/ 0 w 17"/>
                  <a:gd name="T5" fmla="*/ 3 h 7"/>
                  <a:gd name="T6" fmla="*/ 0 w 17"/>
                  <a:gd name="T7" fmla="*/ 3 h 7"/>
                  <a:gd name="T8" fmla="*/ 0 w 17"/>
                  <a:gd name="T9" fmla="*/ 3 h 7"/>
                  <a:gd name="T10" fmla="*/ 12 w 17"/>
                  <a:gd name="T11" fmla="*/ 0 h 7"/>
                  <a:gd name="T12" fmla="*/ 10 w 17"/>
                  <a:gd name="T13" fmla="*/ 3 h 7"/>
                  <a:gd name="T14" fmla="*/ 14 w 17"/>
                  <a:gd name="T15" fmla="*/ 6 h 7"/>
                  <a:gd name="T16" fmla="*/ 16 w 17"/>
                  <a:gd name="T17" fmla="*/ 3 h 7"/>
                  <a:gd name="T18" fmla="*/ 14 w 17"/>
                  <a:gd name="T19" fmla="*/ 6 h 7"/>
                  <a:gd name="T20" fmla="*/ 15 w 17"/>
                  <a:gd name="T21" fmla="*/ 7 h 7"/>
                  <a:gd name="T22" fmla="*/ 17 w 17"/>
                  <a:gd name="T23" fmla="*/ 4 h 7"/>
                  <a:gd name="T24" fmla="*/ 17 w 17"/>
                  <a:gd name="T25" fmla="*/ 3 h 7"/>
                  <a:gd name="T26" fmla="*/ 12 w 17"/>
                  <a:gd name="T2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7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12" y="0"/>
                    </a:moveTo>
                    <a:cubicBezTo>
                      <a:pt x="11" y="1"/>
                      <a:pt x="10" y="2"/>
                      <a:pt x="10" y="3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5"/>
                      <a:pt x="16" y="4"/>
                      <a:pt x="16" y="3"/>
                    </a:cubicBezTo>
                    <a:cubicBezTo>
                      <a:pt x="16" y="4"/>
                      <a:pt x="15" y="5"/>
                      <a:pt x="14" y="6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6"/>
                      <a:pt x="16" y="5"/>
                      <a:pt x="17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5" y="2"/>
                      <a:pt x="14" y="1"/>
                      <a:pt x="1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1" name="Freeform 10127"/>
              <p:cNvSpPr>
                <a:spLocks noEditPoints="1"/>
              </p:cNvSpPr>
              <p:nvPr/>
            </p:nvSpPr>
            <p:spPr bwMode="auto">
              <a:xfrm>
                <a:off x="-37" y="3453"/>
                <a:ext cx="2" cy="7"/>
              </a:xfrm>
              <a:custGeom>
                <a:avLst/>
                <a:gdLst>
                  <a:gd name="T0" fmla="*/ 0 w 1"/>
                  <a:gd name="T1" fmla="*/ 2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2 h 3"/>
                  <a:gd name="T8" fmla="*/ 0 w 1"/>
                  <a:gd name="T9" fmla="*/ 2 h 3"/>
                  <a:gd name="T10" fmla="*/ 1 w 1"/>
                  <a:gd name="T11" fmla="*/ 0 h 3"/>
                  <a:gd name="T12" fmla="*/ 1 w 1"/>
                  <a:gd name="T13" fmla="*/ 1 h 3"/>
                  <a:gd name="T14" fmla="*/ 1 w 1"/>
                  <a:gd name="T15" fmla="*/ 1 h 3"/>
                  <a:gd name="T16" fmla="*/ 1 w 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2" name="Freeform 10128"/>
              <p:cNvSpPr>
                <a:spLocks/>
              </p:cNvSpPr>
              <p:nvPr/>
            </p:nvSpPr>
            <p:spPr bwMode="auto">
              <a:xfrm>
                <a:off x="-37" y="345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3" name="Freeform 10129"/>
              <p:cNvSpPr>
                <a:spLocks noEditPoints="1"/>
              </p:cNvSpPr>
              <p:nvPr/>
            </p:nvSpPr>
            <p:spPr bwMode="auto">
              <a:xfrm>
                <a:off x="29" y="3457"/>
                <a:ext cx="14" cy="17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6 h 7"/>
                  <a:gd name="T4" fmla="*/ 1 w 6"/>
                  <a:gd name="T5" fmla="*/ 7 h 7"/>
                  <a:gd name="T6" fmla="*/ 2 w 6"/>
                  <a:gd name="T7" fmla="*/ 7 h 7"/>
                  <a:gd name="T8" fmla="*/ 4 w 6"/>
                  <a:gd name="T9" fmla="*/ 5 h 7"/>
                  <a:gd name="T10" fmla="*/ 1 w 6"/>
                  <a:gd name="T11" fmla="*/ 4 h 7"/>
                  <a:gd name="T12" fmla="*/ 4 w 6"/>
                  <a:gd name="T13" fmla="*/ 0 h 7"/>
                  <a:gd name="T14" fmla="*/ 1 w 6"/>
                  <a:gd name="T15" fmla="*/ 4 h 7"/>
                  <a:gd name="T16" fmla="*/ 4 w 6"/>
                  <a:gd name="T17" fmla="*/ 5 h 7"/>
                  <a:gd name="T18" fmla="*/ 5 w 6"/>
                  <a:gd name="T19" fmla="*/ 4 h 7"/>
                  <a:gd name="T20" fmla="*/ 3 w 6"/>
                  <a:gd name="T21" fmla="*/ 2 h 7"/>
                  <a:gd name="T22" fmla="*/ 3 w 6"/>
                  <a:gd name="T23" fmla="*/ 2 h 7"/>
                  <a:gd name="T24" fmla="*/ 5 w 6"/>
                  <a:gd name="T25" fmla="*/ 3 h 7"/>
                  <a:gd name="T26" fmla="*/ 6 w 6"/>
                  <a:gd name="T27" fmla="*/ 1 h 7"/>
                  <a:gd name="T28" fmla="*/ 4 w 6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3" y="4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3" y="3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6" y="2"/>
                      <a:pt x="6" y="1"/>
                    </a:cubicBezTo>
                    <a:cubicBezTo>
                      <a:pt x="5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4" name="Freeform 10130"/>
              <p:cNvSpPr>
                <a:spLocks noEditPoints="1"/>
              </p:cNvSpPr>
              <p:nvPr/>
            </p:nvSpPr>
            <p:spPr bwMode="auto">
              <a:xfrm>
                <a:off x="31" y="3462"/>
                <a:ext cx="9" cy="7"/>
              </a:xfrm>
              <a:custGeom>
                <a:avLst/>
                <a:gdLst>
                  <a:gd name="T0" fmla="*/ 0 w 4"/>
                  <a:gd name="T1" fmla="*/ 2 h 3"/>
                  <a:gd name="T2" fmla="*/ 0 w 4"/>
                  <a:gd name="T3" fmla="*/ 2 h 3"/>
                  <a:gd name="T4" fmla="*/ 3 w 4"/>
                  <a:gd name="T5" fmla="*/ 3 h 3"/>
                  <a:gd name="T6" fmla="*/ 3 w 4"/>
                  <a:gd name="T7" fmla="*/ 3 h 3"/>
                  <a:gd name="T8" fmla="*/ 0 w 4"/>
                  <a:gd name="T9" fmla="*/ 2 h 3"/>
                  <a:gd name="T10" fmla="*/ 2 w 4"/>
                  <a:gd name="T11" fmla="*/ 0 h 3"/>
                  <a:gd name="T12" fmla="*/ 4 w 4"/>
                  <a:gd name="T13" fmla="*/ 2 h 3"/>
                  <a:gd name="T14" fmla="*/ 4 w 4"/>
                  <a:gd name="T15" fmla="*/ 1 h 3"/>
                  <a:gd name="T16" fmla="*/ 2 w 4"/>
                  <a:gd name="T17" fmla="*/ 0 h 3"/>
                  <a:gd name="T18" fmla="*/ 2 w 4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5" name="Freeform 10131"/>
              <p:cNvSpPr>
                <a:spLocks noEditPoints="1"/>
              </p:cNvSpPr>
              <p:nvPr/>
            </p:nvSpPr>
            <p:spPr bwMode="auto">
              <a:xfrm>
                <a:off x="-21" y="3460"/>
                <a:ext cx="17" cy="16"/>
              </a:xfrm>
              <a:custGeom>
                <a:avLst/>
                <a:gdLst>
                  <a:gd name="T0" fmla="*/ 0 w 7"/>
                  <a:gd name="T1" fmla="*/ 4 h 7"/>
                  <a:gd name="T2" fmla="*/ 0 w 7"/>
                  <a:gd name="T3" fmla="*/ 5 h 7"/>
                  <a:gd name="T4" fmla="*/ 5 w 7"/>
                  <a:gd name="T5" fmla="*/ 7 h 7"/>
                  <a:gd name="T6" fmla="*/ 5 w 7"/>
                  <a:gd name="T7" fmla="*/ 7 h 7"/>
                  <a:gd name="T8" fmla="*/ 0 w 7"/>
                  <a:gd name="T9" fmla="*/ 4 h 7"/>
                  <a:gd name="T10" fmla="*/ 3 w 7"/>
                  <a:gd name="T11" fmla="*/ 0 h 7"/>
                  <a:gd name="T12" fmla="*/ 2 w 7"/>
                  <a:gd name="T13" fmla="*/ 1 h 7"/>
                  <a:gd name="T14" fmla="*/ 7 w 7"/>
                  <a:gd name="T15" fmla="*/ 4 h 7"/>
                  <a:gd name="T16" fmla="*/ 7 w 7"/>
                  <a:gd name="T17" fmla="*/ 3 h 7"/>
                  <a:gd name="T18" fmla="*/ 3 w 7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3" y="6"/>
                      <a:pt x="2" y="5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6" y="2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6" name="Freeform 10132"/>
              <p:cNvSpPr>
                <a:spLocks noEditPoints="1"/>
              </p:cNvSpPr>
              <p:nvPr/>
            </p:nvSpPr>
            <p:spPr bwMode="auto">
              <a:xfrm>
                <a:off x="-21" y="3462"/>
                <a:ext cx="17" cy="14"/>
              </a:xfrm>
              <a:custGeom>
                <a:avLst/>
                <a:gdLst>
                  <a:gd name="T0" fmla="*/ 1 w 7"/>
                  <a:gd name="T1" fmla="*/ 2 h 6"/>
                  <a:gd name="T2" fmla="*/ 0 w 7"/>
                  <a:gd name="T3" fmla="*/ 3 h 6"/>
                  <a:gd name="T4" fmla="*/ 5 w 7"/>
                  <a:gd name="T5" fmla="*/ 6 h 6"/>
                  <a:gd name="T6" fmla="*/ 6 w 7"/>
                  <a:gd name="T7" fmla="*/ 5 h 6"/>
                  <a:gd name="T8" fmla="*/ 1 w 7"/>
                  <a:gd name="T9" fmla="*/ 2 h 6"/>
                  <a:gd name="T10" fmla="*/ 2 w 7"/>
                  <a:gd name="T11" fmla="*/ 0 h 6"/>
                  <a:gd name="T12" fmla="*/ 1 w 7"/>
                  <a:gd name="T13" fmla="*/ 2 h 6"/>
                  <a:gd name="T14" fmla="*/ 6 w 7"/>
                  <a:gd name="T15" fmla="*/ 4 h 6"/>
                  <a:gd name="T16" fmla="*/ 7 w 7"/>
                  <a:gd name="T17" fmla="*/ 3 h 6"/>
                  <a:gd name="T18" fmla="*/ 2 w 7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6">
                    <a:moveTo>
                      <a:pt x="1" y="2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2" y="4"/>
                      <a:pt x="3" y="5"/>
                      <a:pt x="5" y="6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4" y="4"/>
                      <a:pt x="2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3" y="3"/>
                      <a:pt x="4" y="4"/>
                      <a:pt x="6" y="4"/>
                    </a:cubicBezTo>
                    <a:cubicBezTo>
                      <a:pt x="6" y="4"/>
                      <a:pt x="6" y="3"/>
                      <a:pt x="7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7" name="Freeform 10133"/>
              <p:cNvSpPr>
                <a:spLocks/>
              </p:cNvSpPr>
              <p:nvPr/>
            </p:nvSpPr>
            <p:spPr bwMode="auto">
              <a:xfrm>
                <a:off x="-19" y="3467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2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8" name="Freeform 10134"/>
              <p:cNvSpPr>
                <a:spLocks noEditPoints="1"/>
              </p:cNvSpPr>
              <p:nvPr/>
            </p:nvSpPr>
            <p:spPr bwMode="auto">
              <a:xfrm>
                <a:off x="3" y="3462"/>
                <a:ext cx="52" cy="19"/>
              </a:xfrm>
              <a:custGeom>
                <a:avLst/>
                <a:gdLst>
                  <a:gd name="T0" fmla="*/ 17 w 22"/>
                  <a:gd name="T1" fmla="*/ 4 h 8"/>
                  <a:gd name="T2" fmla="*/ 16 w 22"/>
                  <a:gd name="T3" fmla="*/ 7 h 8"/>
                  <a:gd name="T4" fmla="*/ 19 w 22"/>
                  <a:gd name="T5" fmla="*/ 8 h 8"/>
                  <a:gd name="T6" fmla="*/ 20 w 22"/>
                  <a:gd name="T7" fmla="*/ 6 h 8"/>
                  <a:gd name="T8" fmla="*/ 17 w 22"/>
                  <a:gd name="T9" fmla="*/ 4 h 8"/>
                  <a:gd name="T10" fmla="*/ 18 w 22"/>
                  <a:gd name="T11" fmla="*/ 3 h 8"/>
                  <a:gd name="T12" fmla="*/ 17 w 22"/>
                  <a:gd name="T13" fmla="*/ 4 h 8"/>
                  <a:gd name="T14" fmla="*/ 20 w 22"/>
                  <a:gd name="T15" fmla="*/ 6 h 8"/>
                  <a:gd name="T16" fmla="*/ 21 w 22"/>
                  <a:gd name="T17" fmla="*/ 5 h 8"/>
                  <a:gd name="T18" fmla="*/ 18 w 22"/>
                  <a:gd name="T19" fmla="*/ 3 h 8"/>
                  <a:gd name="T20" fmla="*/ 19 w 22"/>
                  <a:gd name="T21" fmla="*/ 1 h 8"/>
                  <a:gd name="T22" fmla="*/ 19 w 22"/>
                  <a:gd name="T23" fmla="*/ 1 h 8"/>
                  <a:gd name="T24" fmla="*/ 18 w 22"/>
                  <a:gd name="T25" fmla="*/ 3 h 8"/>
                  <a:gd name="T26" fmla="*/ 21 w 22"/>
                  <a:gd name="T27" fmla="*/ 4 h 8"/>
                  <a:gd name="T28" fmla="*/ 21 w 22"/>
                  <a:gd name="T29" fmla="*/ 4 h 8"/>
                  <a:gd name="T30" fmla="*/ 21 w 22"/>
                  <a:gd name="T31" fmla="*/ 3 h 8"/>
                  <a:gd name="T32" fmla="*/ 22 w 22"/>
                  <a:gd name="T33" fmla="*/ 2 h 8"/>
                  <a:gd name="T34" fmla="*/ 19 w 22"/>
                  <a:gd name="T35" fmla="*/ 1 h 8"/>
                  <a:gd name="T36" fmla="*/ 19 w 22"/>
                  <a:gd name="T37" fmla="*/ 1 h 8"/>
                  <a:gd name="T38" fmla="*/ 2 w 22"/>
                  <a:gd name="T39" fmla="*/ 0 h 8"/>
                  <a:gd name="T40" fmla="*/ 0 w 22"/>
                  <a:gd name="T41" fmla="*/ 4 h 8"/>
                  <a:gd name="T42" fmla="*/ 4 w 22"/>
                  <a:gd name="T43" fmla="*/ 6 h 8"/>
                  <a:gd name="T44" fmla="*/ 6 w 22"/>
                  <a:gd name="T45" fmla="*/ 2 h 8"/>
                  <a:gd name="T46" fmla="*/ 2 w 22"/>
                  <a:gd name="T4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2" h="8">
                    <a:moveTo>
                      <a:pt x="17" y="4"/>
                    </a:moveTo>
                    <a:cubicBezTo>
                      <a:pt x="17" y="5"/>
                      <a:pt x="17" y="6"/>
                      <a:pt x="16" y="7"/>
                    </a:cubicBezTo>
                    <a:cubicBezTo>
                      <a:pt x="17" y="7"/>
                      <a:pt x="18" y="8"/>
                      <a:pt x="19" y="8"/>
                    </a:cubicBezTo>
                    <a:cubicBezTo>
                      <a:pt x="19" y="7"/>
                      <a:pt x="20" y="7"/>
                      <a:pt x="20" y="6"/>
                    </a:cubicBezTo>
                    <a:cubicBezTo>
                      <a:pt x="19" y="5"/>
                      <a:pt x="18" y="5"/>
                      <a:pt x="17" y="4"/>
                    </a:cubicBezTo>
                    <a:moveTo>
                      <a:pt x="18" y="3"/>
                    </a:moveTo>
                    <a:cubicBezTo>
                      <a:pt x="18" y="3"/>
                      <a:pt x="18" y="4"/>
                      <a:pt x="17" y="4"/>
                    </a:cubicBezTo>
                    <a:cubicBezTo>
                      <a:pt x="18" y="5"/>
                      <a:pt x="19" y="5"/>
                      <a:pt x="20" y="6"/>
                    </a:cubicBezTo>
                    <a:cubicBezTo>
                      <a:pt x="20" y="5"/>
                      <a:pt x="20" y="5"/>
                      <a:pt x="21" y="5"/>
                    </a:cubicBezTo>
                    <a:cubicBezTo>
                      <a:pt x="20" y="4"/>
                      <a:pt x="19" y="3"/>
                      <a:pt x="18" y="3"/>
                    </a:cubicBezTo>
                    <a:moveTo>
                      <a:pt x="19" y="1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2"/>
                      <a:pt x="18" y="3"/>
                    </a:cubicBezTo>
                    <a:cubicBezTo>
                      <a:pt x="19" y="3"/>
                      <a:pt x="20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4"/>
                      <a:pt x="21" y="4"/>
                      <a:pt x="21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1" y="2"/>
                      <a:pt x="20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0" y="4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9" name="Freeform 10135"/>
              <p:cNvSpPr>
                <a:spLocks noEditPoints="1"/>
              </p:cNvSpPr>
              <p:nvPr/>
            </p:nvSpPr>
            <p:spPr bwMode="auto">
              <a:xfrm>
                <a:off x="43" y="3469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1 h 3"/>
                  <a:gd name="T4" fmla="*/ 3 w 4"/>
                  <a:gd name="T5" fmla="*/ 3 h 3"/>
                  <a:gd name="T6" fmla="*/ 3 w 4"/>
                  <a:gd name="T7" fmla="*/ 3 h 3"/>
                  <a:gd name="T8" fmla="*/ 0 w 4"/>
                  <a:gd name="T9" fmla="*/ 1 h 3"/>
                  <a:gd name="T10" fmla="*/ 1 w 4"/>
                  <a:gd name="T11" fmla="*/ 0 h 3"/>
                  <a:gd name="T12" fmla="*/ 1 w 4"/>
                  <a:gd name="T13" fmla="*/ 0 h 3"/>
                  <a:gd name="T14" fmla="*/ 4 w 4"/>
                  <a:gd name="T15" fmla="*/ 2 h 3"/>
                  <a:gd name="T16" fmla="*/ 4 w 4"/>
                  <a:gd name="T17" fmla="*/ 1 h 3"/>
                  <a:gd name="T18" fmla="*/ 4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0" name="Freeform 10136"/>
              <p:cNvSpPr>
                <a:spLocks noEditPoints="1"/>
              </p:cNvSpPr>
              <p:nvPr/>
            </p:nvSpPr>
            <p:spPr bwMode="auto">
              <a:xfrm>
                <a:off x="-9" y="3469"/>
                <a:ext cx="7" cy="10"/>
              </a:xfrm>
              <a:custGeom>
                <a:avLst/>
                <a:gdLst>
                  <a:gd name="T0" fmla="*/ 0 w 3"/>
                  <a:gd name="T1" fmla="*/ 3 h 4"/>
                  <a:gd name="T2" fmla="*/ 0 w 3"/>
                  <a:gd name="T3" fmla="*/ 3 h 4"/>
                  <a:gd name="T4" fmla="*/ 0 w 3"/>
                  <a:gd name="T5" fmla="*/ 4 h 4"/>
                  <a:gd name="T6" fmla="*/ 1 w 3"/>
                  <a:gd name="T7" fmla="*/ 3 h 4"/>
                  <a:gd name="T8" fmla="*/ 0 w 3"/>
                  <a:gd name="T9" fmla="*/ 3 h 4"/>
                  <a:gd name="T10" fmla="*/ 2 w 3"/>
                  <a:gd name="T11" fmla="*/ 0 h 4"/>
                  <a:gd name="T12" fmla="*/ 2 w 3"/>
                  <a:gd name="T13" fmla="*/ 0 h 4"/>
                  <a:gd name="T14" fmla="*/ 2 w 3"/>
                  <a:gd name="T15" fmla="*/ 0 h 4"/>
                  <a:gd name="T16" fmla="*/ 3 w 3"/>
                  <a:gd name="T17" fmla="*/ 0 h 4"/>
                  <a:gd name="T18" fmla="*/ 2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1" name="Freeform 10137"/>
              <p:cNvSpPr>
                <a:spLocks noEditPoints="1"/>
              </p:cNvSpPr>
              <p:nvPr/>
            </p:nvSpPr>
            <p:spPr bwMode="auto">
              <a:xfrm>
                <a:off x="-9" y="3469"/>
                <a:ext cx="5" cy="7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2 h 3"/>
                  <a:gd name="T8" fmla="*/ 1 w 2"/>
                  <a:gd name="T9" fmla="*/ 2 h 3"/>
                  <a:gd name="T10" fmla="*/ 2 w 2"/>
                  <a:gd name="T11" fmla="*/ 0 h 3"/>
                  <a:gd name="T12" fmla="*/ 1 w 2"/>
                  <a:gd name="T13" fmla="*/ 2 h 3"/>
                  <a:gd name="T14" fmla="*/ 1 w 2"/>
                  <a:gd name="T15" fmla="*/ 2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2" name="Oval 10138"/>
              <p:cNvSpPr>
                <a:spLocks noChangeArrowheads="1"/>
              </p:cNvSpPr>
              <p:nvPr/>
            </p:nvSpPr>
            <p:spPr bwMode="auto">
              <a:xfrm>
                <a:off x="-7" y="347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3" name="Freeform 10139"/>
              <p:cNvSpPr>
                <a:spLocks noEditPoints="1"/>
              </p:cNvSpPr>
              <p:nvPr/>
            </p:nvSpPr>
            <p:spPr bwMode="auto">
              <a:xfrm>
                <a:off x="-281" y="3472"/>
                <a:ext cx="270" cy="446"/>
              </a:xfrm>
              <a:custGeom>
                <a:avLst/>
                <a:gdLst>
                  <a:gd name="T0" fmla="*/ 5 w 114"/>
                  <a:gd name="T1" fmla="*/ 187 h 189"/>
                  <a:gd name="T2" fmla="*/ 7 w 114"/>
                  <a:gd name="T3" fmla="*/ 183 h 189"/>
                  <a:gd name="T4" fmla="*/ 11 w 114"/>
                  <a:gd name="T5" fmla="*/ 175 h 189"/>
                  <a:gd name="T6" fmla="*/ 16 w 114"/>
                  <a:gd name="T7" fmla="*/ 167 h 189"/>
                  <a:gd name="T8" fmla="*/ 13 w 114"/>
                  <a:gd name="T9" fmla="*/ 165 h 189"/>
                  <a:gd name="T10" fmla="*/ 14 w 114"/>
                  <a:gd name="T11" fmla="*/ 162 h 189"/>
                  <a:gd name="T12" fmla="*/ 17 w 114"/>
                  <a:gd name="T13" fmla="*/ 164 h 189"/>
                  <a:gd name="T14" fmla="*/ 18 w 114"/>
                  <a:gd name="T15" fmla="*/ 163 h 189"/>
                  <a:gd name="T16" fmla="*/ 15 w 114"/>
                  <a:gd name="T17" fmla="*/ 161 h 189"/>
                  <a:gd name="T18" fmla="*/ 15 w 114"/>
                  <a:gd name="T19" fmla="*/ 161 h 189"/>
                  <a:gd name="T20" fmla="*/ 17 w 114"/>
                  <a:gd name="T21" fmla="*/ 158 h 189"/>
                  <a:gd name="T22" fmla="*/ 20 w 114"/>
                  <a:gd name="T23" fmla="*/ 155 h 189"/>
                  <a:gd name="T24" fmla="*/ 19 w 114"/>
                  <a:gd name="T25" fmla="*/ 154 h 189"/>
                  <a:gd name="T26" fmla="*/ 21 w 114"/>
                  <a:gd name="T27" fmla="*/ 154 h 189"/>
                  <a:gd name="T28" fmla="*/ 20 w 114"/>
                  <a:gd name="T29" fmla="*/ 154 h 189"/>
                  <a:gd name="T30" fmla="*/ 24 w 114"/>
                  <a:gd name="T31" fmla="*/ 154 h 189"/>
                  <a:gd name="T32" fmla="*/ 21 w 114"/>
                  <a:gd name="T33" fmla="*/ 152 h 189"/>
                  <a:gd name="T34" fmla="*/ 22 w 114"/>
                  <a:gd name="T35" fmla="*/ 150 h 189"/>
                  <a:gd name="T36" fmla="*/ 23 w 114"/>
                  <a:gd name="T37" fmla="*/ 150 h 189"/>
                  <a:gd name="T38" fmla="*/ 22 w 114"/>
                  <a:gd name="T39" fmla="*/ 150 h 189"/>
                  <a:gd name="T40" fmla="*/ 28 w 114"/>
                  <a:gd name="T41" fmla="*/ 147 h 189"/>
                  <a:gd name="T42" fmla="*/ 25 w 114"/>
                  <a:gd name="T43" fmla="*/ 145 h 189"/>
                  <a:gd name="T44" fmla="*/ 29 w 114"/>
                  <a:gd name="T45" fmla="*/ 139 h 189"/>
                  <a:gd name="T46" fmla="*/ 27 w 114"/>
                  <a:gd name="T47" fmla="*/ 140 h 189"/>
                  <a:gd name="T48" fmla="*/ 28 w 114"/>
                  <a:gd name="T49" fmla="*/ 139 h 189"/>
                  <a:gd name="T50" fmla="*/ 35 w 114"/>
                  <a:gd name="T51" fmla="*/ 136 h 189"/>
                  <a:gd name="T52" fmla="*/ 31 w 114"/>
                  <a:gd name="T53" fmla="*/ 134 h 189"/>
                  <a:gd name="T54" fmla="*/ 39 w 114"/>
                  <a:gd name="T55" fmla="*/ 129 h 189"/>
                  <a:gd name="T56" fmla="*/ 41 w 114"/>
                  <a:gd name="T57" fmla="*/ 125 h 189"/>
                  <a:gd name="T58" fmla="*/ 45 w 114"/>
                  <a:gd name="T59" fmla="*/ 110 h 189"/>
                  <a:gd name="T60" fmla="*/ 60 w 114"/>
                  <a:gd name="T61" fmla="*/ 83 h 189"/>
                  <a:gd name="T62" fmla="*/ 61 w 114"/>
                  <a:gd name="T63" fmla="*/ 81 h 189"/>
                  <a:gd name="T64" fmla="*/ 68 w 114"/>
                  <a:gd name="T65" fmla="*/ 79 h 189"/>
                  <a:gd name="T66" fmla="*/ 72 w 114"/>
                  <a:gd name="T67" fmla="*/ 73 h 189"/>
                  <a:gd name="T68" fmla="*/ 69 w 114"/>
                  <a:gd name="T69" fmla="*/ 67 h 189"/>
                  <a:gd name="T70" fmla="*/ 71 w 114"/>
                  <a:gd name="T71" fmla="*/ 64 h 189"/>
                  <a:gd name="T72" fmla="*/ 71 w 114"/>
                  <a:gd name="T73" fmla="*/ 63 h 189"/>
                  <a:gd name="T74" fmla="*/ 75 w 114"/>
                  <a:gd name="T75" fmla="*/ 57 h 189"/>
                  <a:gd name="T76" fmla="*/ 76 w 114"/>
                  <a:gd name="T77" fmla="*/ 56 h 189"/>
                  <a:gd name="T78" fmla="*/ 78 w 114"/>
                  <a:gd name="T79" fmla="*/ 54 h 189"/>
                  <a:gd name="T80" fmla="*/ 78 w 114"/>
                  <a:gd name="T81" fmla="*/ 54 h 189"/>
                  <a:gd name="T82" fmla="*/ 77 w 114"/>
                  <a:gd name="T83" fmla="*/ 54 h 189"/>
                  <a:gd name="T84" fmla="*/ 78 w 114"/>
                  <a:gd name="T85" fmla="*/ 54 h 189"/>
                  <a:gd name="T86" fmla="*/ 88 w 114"/>
                  <a:gd name="T87" fmla="*/ 45 h 189"/>
                  <a:gd name="T88" fmla="*/ 87 w 114"/>
                  <a:gd name="T89" fmla="*/ 39 h 189"/>
                  <a:gd name="T90" fmla="*/ 91 w 114"/>
                  <a:gd name="T91" fmla="*/ 40 h 189"/>
                  <a:gd name="T92" fmla="*/ 94 w 114"/>
                  <a:gd name="T93" fmla="*/ 36 h 189"/>
                  <a:gd name="T94" fmla="*/ 91 w 114"/>
                  <a:gd name="T95" fmla="*/ 32 h 189"/>
                  <a:gd name="T96" fmla="*/ 94 w 114"/>
                  <a:gd name="T97" fmla="*/ 28 h 189"/>
                  <a:gd name="T98" fmla="*/ 94 w 114"/>
                  <a:gd name="T99" fmla="*/ 28 h 189"/>
                  <a:gd name="T100" fmla="*/ 103 w 114"/>
                  <a:gd name="T101" fmla="*/ 21 h 189"/>
                  <a:gd name="T102" fmla="*/ 101 w 114"/>
                  <a:gd name="T103" fmla="*/ 24 h 189"/>
                  <a:gd name="T104" fmla="*/ 103 w 114"/>
                  <a:gd name="T105" fmla="*/ 21 h 189"/>
                  <a:gd name="T106" fmla="*/ 103 w 114"/>
                  <a:gd name="T107" fmla="*/ 20 h 189"/>
                  <a:gd name="T108" fmla="*/ 108 w 114"/>
                  <a:gd name="T109" fmla="*/ 12 h 189"/>
                  <a:gd name="T110" fmla="*/ 114 w 114"/>
                  <a:gd name="T111" fmla="*/ 3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4" h="189">
                    <a:moveTo>
                      <a:pt x="1" y="185"/>
                    </a:moveTo>
                    <a:cubicBezTo>
                      <a:pt x="1" y="186"/>
                      <a:pt x="0" y="187"/>
                      <a:pt x="0" y="187"/>
                    </a:cubicBezTo>
                    <a:cubicBezTo>
                      <a:pt x="0" y="188"/>
                      <a:pt x="1" y="189"/>
                      <a:pt x="1" y="189"/>
                    </a:cubicBezTo>
                    <a:cubicBezTo>
                      <a:pt x="1" y="189"/>
                      <a:pt x="1" y="189"/>
                      <a:pt x="1" y="189"/>
                    </a:cubicBezTo>
                    <a:cubicBezTo>
                      <a:pt x="2" y="189"/>
                      <a:pt x="2" y="189"/>
                      <a:pt x="2" y="189"/>
                    </a:cubicBezTo>
                    <a:cubicBezTo>
                      <a:pt x="3" y="189"/>
                      <a:pt x="4" y="188"/>
                      <a:pt x="5" y="187"/>
                    </a:cubicBezTo>
                    <a:cubicBezTo>
                      <a:pt x="1" y="185"/>
                      <a:pt x="1" y="185"/>
                      <a:pt x="1" y="185"/>
                    </a:cubicBezTo>
                    <a:moveTo>
                      <a:pt x="4" y="181"/>
                    </a:moveTo>
                    <a:cubicBezTo>
                      <a:pt x="4" y="182"/>
                      <a:pt x="3" y="182"/>
                      <a:pt x="3" y="183"/>
                    </a:cubicBezTo>
                    <a:cubicBezTo>
                      <a:pt x="6" y="184"/>
                      <a:pt x="6" y="184"/>
                      <a:pt x="6" y="184"/>
                    </a:cubicBezTo>
                    <a:cubicBezTo>
                      <a:pt x="6" y="184"/>
                      <a:pt x="6" y="184"/>
                      <a:pt x="6" y="184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6" y="182"/>
                      <a:pt x="5" y="182"/>
                      <a:pt x="4" y="181"/>
                    </a:cubicBezTo>
                    <a:moveTo>
                      <a:pt x="9" y="174"/>
                    </a:moveTo>
                    <a:cubicBezTo>
                      <a:pt x="8" y="175"/>
                      <a:pt x="7" y="176"/>
                      <a:pt x="7" y="177"/>
                    </a:cubicBezTo>
                    <a:cubicBezTo>
                      <a:pt x="6" y="177"/>
                      <a:pt x="6" y="178"/>
                      <a:pt x="6" y="179"/>
                    </a:cubicBezTo>
                    <a:cubicBezTo>
                      <a:pt x="8" y="180"/>
                      <a:pt x="8" y="180"/>
                      <a:pt x="8" y="180"/>
                    </a:cubicBezTo>
                    <a:cubicBezTo>
                      <a:pt x="11" y="175"/>
                      <a:pt x="11" y="175"/>
                      <a:pt x="11" y="175"/>
                    </a:cubicBezTo>
                    <a:cubicBezTo>
                      <a:pt x="9" y="174"/>
                      <a:pt x="9" y="174"/>
                      <a:pt x="9" y="174"/>
                    </a:cubicBezTo>
                    <a:moveTo>
                      <a:pt x="14" y="165"/>
                    </a:moveTo>
                    <a:cubicBezTo>
                      <a:pt x="14" y="165"/>
                      <a:pt x="14" y="166"/>
                      <a:pt x="14" y="166"/>
                    </a:cubicBezTo>
                    <a:cubicBezTo>
                      <a:pt x="14" y="166"/>
                      <a:pt x="15" y="167"/>
                      <a:pt x="16" y="167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6" y="167"/>
                      <a:pt x="16" y="167"/>
                      <a:pt x="16" y="167"/>
                    </a:cubicBezTo>
                    <a:cubicBezTo>
                      <a:pt x="14" y="165"/>
                      <a:pt x="14" y="165"/>
                      <a:pt x="14" y="165"/>
                    </a:cubicBezTo>
                    <a:moveTo>
                      <a:pt x="13" y="165"/>
                    </a:move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cubicBezTo>
                      <a:pt x="13" y="165"/>
                      <a:pt x="13" y="165"/>
                      <a:pt x="13" y="165"/>
                    </a:cubicBezTo>
                    <a:moveTo>
                      <a:pt x="15" y="163"/>
                    </a:moveTo>
                    <a:cubicBezTo>
                      <a:pt x="15" y="163"/>
                      <a:pt x="15" y="163"/>
                      <a:pt x="15" y="163"/>
                    </a:cubicBezTo>
                    <a:cubicBezTo>
                      <a:pt x="16" y="163"/>
                      <a:pt x="16" y="163"/>
                      <a:pt x="17" y="164"/>
                    </a:cubicBezTo>
                    <a:cubicBezTo>
                      <a:pt x="16" y="163"/>
                      <a:pt x="16" y="163"/>
                      <a:pt x="15" y="163"/>
                    </a:cubicBezTo>
                    <a:moveTo>
                      <a:pt x="15" y="162"/>
                    </a:moveTo>
                    <a:cubicBezTo>
                      <a:pt x="15" y="162"/>
                      <a:pt x="15" y="162"/>
                      <a:pt x="14" y="162"/>
                    </a:cubicBezTo>
                    <a:cubicBezTo>
                      <a:pt x="15" y="162"/>
                      <a:pt x="15" y="162"/>
                      <a:pt x="15" y="163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moveTo>
                      <a:pt x="16" y="162"/>
                    </a:moveTo>
                    <a:cubicBezTo>
                      <a:pt x="16" y="162"/>
                      <a:pt x="16" y="162"/>
                      <a:pt x="15" y="163"/>
                    </a:cubicBezTo>
                    <a:cubicBezTo>
                      <a:pt x="16" y="163"/>
                      <a:pt x="17" y="164"/>
                      <a:pt x="17" y="164"/>
                    </a:cubicBezTo>
                    <a:cubicBezTo>
                      <a:pt x="17" y="164"/>
                      <a:pt x="17" y="164"/>
                      <a:pt x="18" y="164"/>
                    </a:cubicBezTo>
                    <a:cubicBezTo>
                      <a:pt x="18" y="164"/>
                      <a:pt x="18" y="163"/>
                      <a:pt x="18" y="163"/>
                    </a:cubicBezTo>
                    <a:cubicBezTo>
                      <a:pt x="18" y="163"/>
                      <a:pt x="17" y="162"/>
                      <a:pt x="16" y="162"/>
                    </a:cubicBezTo>
                    <a:moveTo>
                      <a:pt x="16" y="161"/>
                    </a:moveTo>
                    <a:cubicBezTo>
                      <a:pt x="16" y="161"/>
                      <a:pt x="16" y="162"/>
                      <a:pt x="16" y="162"/>
                    </a:cubicBezTo>
                    <a:cubicBezTo>
                      <a:pt x="17" y="162"/>
                      <a:pt x="18" y="163"/>
                      <a:pt x="18" y="163"/>
                    </a:cubicBezTo>
                    <a:cubicBezTo>
                      <a:pt x="19" y="163"/>
                      <a:pt x="19" y="163"/>
                      <a:pt x="19" y="163"/>
                    </a:cubicBezTo>
                    <a:cubicBezTo>
                      <a:pt x="18" y="162"/>
                      <a:pt x="17" y="162"/>
                      <a:pt x="16" y="161"/>
                    </a:cubicBezTo>
                    <a:moveTo>
                      <a:pt x="15" y="161"/>
                    </a:move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5" y="162"/>
                      <a:pt x="15" y="162"/>
                      <a:pt x="15" y="161"/>
                    </a:cubicBezTo>
                    <a:cubicBezTo>
                      <a:pt x="15" y="161"/>
                      <a:pt x="15" y="161"/>
                      <a:pt x="15" y="161"/>
                    </a:cubicBezTo>
                    <a:moveTo>
                      <a:pt x="15" y="161"/>
                    </a:moveTo>
                    <a:cubicBezTo>
                      <a:pt x="15" y="161"/>
                      <a:pt x="15" y="161"/>
                      <a:pt x="15" y="161"/>
                    </a:cubicBezTo>
                    <a:cubicBezTo>
                      <a:pt x="15" y="161"/>
                      <a:pt x="15" y="161"/>
                      <a:pt x="15" y="161"/>
                    </a:cubicBezTo>
                    <a:cubicBezTo>
                      <a:pt x="15" y="161"/>
                      <a:pt x="15" y="161"/>
                      <a:pt x="16" y="161"/>
                    </a:cubicBezTo>
                    <a:cubicBezTo>
                      <a:pt x="16" y="161"/>
                      <a:pt x="15" y="161"/>
                      <a:pt x="15" y="161"/>
                    </a:cubicBezTo>
                    <a:moveTo>
                      <a:pt x="18" y="158"/>
                    </a:moveTo>
                    <a:cubicBezTo>
                      <a:pt x="18" y="159"/>
                      <a:pt x="17" y="160"/>
                      <a:pt x="16" y="161"/>
                    </a:cubicBezTo>
                    <a:cubicBezTo>
                      <a:pt x="17" y="162"/>
                      <a:pt x="18" y="162"/>
                      <a:pt x="19" y="163"/>
                    </a:cubicBezTo>
                    <a:cubicBezTo>
                      <a:pt x="19" y="162"/>
                      <a:pt x="20" y="161"/>
                      <a:pt x="21" y="160"/>
                    </a:cubicBezTo>
                    <a:cubicBezTo>
                      <a:pt x="20" y="159"/>
                      <a:pt x="19" y="159"/>
                      <a:pt x="18" y="158"/>
                    </a:cubicBezTo>
                    <a:moveTo>
                      <a:pt x="17" y="158"/>
                    </a:moveTo>
                    <a:cubicBezTo>
                      <a:pt x="17" y="159"/>
                      <a:pt x="16" y="160"/>
                      <a:pt x="15" y="161"/>
                    </a:cubicBezTo>
                    <a:cubicBezTo>
                      <a:pt x="15" y="161"/>
                      <a:pt x="16" y="161"/>
                      <a:pt x="16" y="161"/>
                    </a:cubicBezTo>
                    <a:cubicBezTo>
                      <a:pt x="16" y="160"/>
                      <a:pt x="17" y="159"/>
                      <a:pt x="17" y="158"/>
                    </a:cubicBezTo>
                    <a:cubicBezTo>
                      <a:pt x="17" y="158"/>
                      <a:pt x="17" y="158"/>
                      <a:pt x="17" y="158"/>
                    </a:cubicBezTo>
                    <a:moveTo>
                      <a:pt x="20" y="155"/>
                    </a:moveTo>
                    <a:cubicBezTo>
                      <a:pt x="20" y="155"/>
                      <a:pt x="20" y="155"/>
                      <a:pt x="20" y="155"/>
                    </a:cubicBezTo>
                    <a:cubicBezTo>
                      <a:pt x="20" y="155"/>
                      <a:pt x="20" y="156"/>
                      <a:pt x="20" y="156"/>
                    </a:cubicBezTo>
                    <a:cubicBezTo>
                      <a:pt x="19" y="156"/>
                      <a:pt x="19" y="156"/>
                      <a:pt x="19" y="156"/>
                    </a:cubicBezTo>
                    <a:cubicBezTo>
                      <a:pt x="20" y="157"/>
                      <a:pt x="21" y="157"/>
                      <a:pt x="22" y="158"/>
                    </a:cubicBezTo>
                    <a:cubicBezTo>
                      <a:pt x="22" y="157"/>
                      <a:pt x="22" y="157"/>
                      <a:pt x="22" y="156"/>
                    </a:cubicBezTo>
                    <a:cubicBezTo>
                      <a:pt x="22" y="156"/>
                      <a:pt x="21" y="155"/>
                      <a:pt x="20" y="155"/>
                    </a:cubicBezTo>
                    <a:moveTo>
                      <a:pt x="19" y="154"/>
                    </a:moveTo>
                    <a:cubicBezTo>
                      <a:pt x="19" y="155"/>
                      <a:pt x="19" y="155"/>
                      <a:pt x="18" y="156"/>
                    </a:cubicBezTo>
                    <a:cubicBezTo>
                      <a:pt x="18" y="156"/>
                      <a:pt x="18" y="156"/>
                      <a:pt x="19" y="156"/>
                    </a:cubicBezTo>
                    <a:cubicBezTo>
                      <a:pt x="19" y="155"/>
                      <a:pt x="19" y="155"/>
                      <a:pt x="19" y="154"/>
                    </a:cubicBezTo>
                    <a:cubicBezTo>
                      <a:pt x="19" y="154"/>
                      <a:pt x="19" y="154"/>
                      <a:pt x="19" y="154"/>
                    </a:cubicBezTo>
                    <a:moveTo>
                      <a:pt x="21" y="154"/>
                    </a:moveTo>
                    <a:cubicBezTo>
                      <a:pt x="21" y="154"/>
                      <a:pt x="21" y="154"/>
                      <a:pt x="21" y="154"/>
                    </a:cubicBezTo>
                    <a:cubicBezTo>
                      <a:pt x="21" y="155"/>
                      <a:pt x="22" y="155"/>
                      <a:pt x="23" y="156"/>
                    </a:cubicBezTo>
                    <a:cubicBezTo>
                      <a:pt x="23" y="155"/>
                      <a:pt x="23" y="155"/>
                      <a:pt x="23" y="155"/>
                    </a:cubicBezTo>
                    <a:cubicBezTo>
                      <a:pt x="21" y="154"/>
                      <a:pt x="21" y="154"/>
                      <a:pt x="21" y="154"/>
                    </a:cubicBezTo>
                    <a:moveTo>
                      <a:pt x="20" y="153"/>
                    </a:moveTo>
                    <a:cubicBezTo>
                      <a:pt x="20" y="153"/>
                      <a:pt x="20" y="154"/>
                      <a:pt x="20" y="154"/>
                    </a:cubicBezTo>
                    <a:cubicBezTo>
                      <a:pt x="20" y="154"/>
                      <a:pt x="20" y="154"/>
                      <a:pt x="20" y="154"/>
                    </a:cubicBezTo>
                    <a:cubicBezTo>
                      <a:pt x="20" y="154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moveTo>
                      <a:pt x="22" y="153"/>
                    </a:moveTo>
                    <a:cubicBezTo>
                      <a:pt x="22" y="153"/>
                      <a:pt x="21" y="153"/>
                      <a:pt x="21" y="153"/>
                    </a:cubicBezTo>
                    <a:cubicBezTo>
                      <a:pt x="22" y="153"/>
                      <a:pt x="23" y="154"/>
                      <a:pt x="24" y="154"/>
                    </a:cubicBezTo>
                    <a:cubicBezTo>
                      <a:pt x="24" y="154"/>
                      <a:pt x="24" y="154"/>
                      <a:pt x="24" y="154"/>
                    </a:cubicBezTo>
                    <a:cubicBezTo>
                      <a:pt x="23" y="153"/>
                      <a:pt x="22" y="153"/>
                      <a:pt x="22" y="153"/>
                    </a:cubicBezTo>
                    <a:moveTo>
                      <a:pt x="21" y="152"/>
                    </a:moveTo>
                    <a:cubicBezTo>
                      <a:pt x="20" y="152"/>
                      <a:pt x="20" y="152"/>
                      <a:pt x="20" y="152"/>
                    </a:cubicBezTo>
                    <a:cubicBezTo>
                      <a:pt x="20" y="152"/>
                      <a:pt x="20" y="152"/>
                      <a:pt x="20" y="152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1" y="152"/>
                      <a:pt x="21" y="152"/>
                      <a:pt x="21" y="152"/>
                    </a:cubicBezTo>
                    <a:moveTo>
                      <a:pt x="23" y="151"/>
                    </a:moveTo>
                    <a:cubicBezTo>
                      <a:pt x="22" y="151"/>
                      <a:pt x="22" y="152"/>
                      <a:pt x="22" y="152"/>
                    </a:cubicBezTo>
                    <a:cubicBezTo>
                      <a:pt x="23" y="153"/>
                      <a:pt x="23" y="153"/>
                      <a:pt x="24" y="154"/>
                    </a:cubicBezTo>
                    <a:cubicBezTo>
                      <a:pt x="24" y="153"/>
                      <a:pt x="25" y="153"/>
                      <a:pt x="25" y="152"/>
                    </a:cubicBezTo>
                    <a:cubicBezTo>
                      <a:pt x="24" y="152"/>
                      <a:pt x="23" y="151"/>
                      <a:pt x="23" y="151"/>
                    </a:cubicBezTo>
                    <a:moveTo>
                      <a:pt x="22" y="150"/>
                    </a:moveTo>
                    <a:cubicBezTo>
                      <a:pt x="21" y="151"/>
                      <a:pt x="21" y="151"/>
                      <a:pt x="21" y="152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1" y="151"/>
                      <a:pt x="21" y="151"/>
                      <a:pt x="22" y="150"/>
                    </a:cubicBezTo>
                    <a:cubicBezTo>
                      <a:pt x="22" y="150"/>
                      <a:pt x="22" y="150"/>
                      <a:pt x="22" y="150"/>
                    </a:cubicBezTo>
                    <a:moveTo>
                      <a:pt x="23" y="150"/>
                    </a:moveTo>
                    <a:cubicBezTo>
                      <a:pt x="23" y="150"/>
                      <a:pt x="23" y="150"/>
                      <a:pt x="23" y="150"/>
                    </a:cubicBezTo>
                    <a:cubicBezTo>
                      <a:pt x="24" y="151"/>
                      <a:pt x="25" y="151"/>
                      <a:pt x="25" y="151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5" y="150"/>
                      <a:pt x="24" y="150"/>
                      <a:pt x="23" y="150"/>
                    </a:cubicBezTo>
                    <a:moveTo>
                      <a:pt x="22" y="149"/>
                    </a:moveTo>
                    <a:cubicBezTo>
                      <a:pt x="22" y="149"/>
                      <a:pt x="22" y="149"/>
                      <a:pt x="22" y="149"/>
                    </a:cubicBezTo>
                    <a:cubicBezTo>
                      <a:pt x="22" y="149"/>
                      <a:pt x="22" y="150"/>
                      <a:pt x="22" y="150"/>
                    </a:cubicBezTo>
                    <a:cubicBezTo>
                      <a:pt x="22" y="149"/>
                      <a:pt x="22" y="149"/>
                      <a:pt x="22" y="149"/>
                    </a:cubicBezTo>
                    <a:cubicBezTo>
                      <a:pt x="22" y="149"/>
                      <a:pt x="22" y="149"/>
                      <a:pt x="22" y="149"/>
                    </a:cubicBezTo>
                    <a:moveTo>
                      <a:pt x="26" y="145"/>
                    </a:moveTo>
                    <a:cubicBezTo>
                      <a:pt x="25" y="147"/>
                      <a:pt x="24" y="148"/>
                      <a:pt x="23" y="149"/>
                    </a:cubicBezTo>
                    <a:cubicBezTo>
                      <a:pt x="24" y="150"/>
                      <a:pt x="25" y="150"/>
                      <a:pt x="26" y="151"/>
                    </a:cubicBezTo>
                    <a:cubicBezTo>
                      <a:pt x="27" y="150"/>
                      <a:pt x="27" y="148"/>
                      <a:pt x="28" y="147"/>
                    </a:cubicBezTo>
                    <a:cubicBezTo>
                      <a:pt x="27" y="146"/>
                      <a:pt x="27" y="146"/>
                      <a:pt x="26" y="145"/>
                    </a:cubicBezTo>
                    <a:moveTo>
                      <a:pt x="25" y="145"/>
                    </a:moveTo>
                    <a:cubicBezTo>
                      <a:pt x="24" y="146"/>
                      <a:pt x="23" y="148"/>
                      <a:pt x="22" y="149"/>
                    </a:cubicBezTo>
                    <a:cubicBezTo>
                      <a:pt x="22" y="149"/>
                      <a:pt x="22" y="149"/>
                      <a:pt x="23" y="149"/>
                    </a:cubicBezTo>
                    <a:cubicBezTo>
                      <a:pt x="23" y="148"/>
                      <a:pt x="24" y="146"/>
                      <a:pt x="25" y="145"/>
                    </a:cubicBezTo>
                    <a:cubicBezTo>
                      <a:pt x="25" y="145"/>
                      <a:pt x="25" y="145"/>
                      <a:pt x="25" y="145"/>
                    </a:cubicBezTo>
                    <a:moveTo>
                      <a:pt x="29" y="140"/>
                    </a:moveTo>
                    <a:cubicBezTo>
                      <a:pt x="29" y="140"/>
                      <a:pt x="29" y="140"/>
                      <a:pt x="29" y="141"/>
                    </a:cubicBezTo>
                    <a:cubicBezTo>
                      <a:pt x="29" y="141"/>
                      <a:pt x="30" y="142"/>
                      <a:pt x="31" y="142"/>
                    </a:cubicBezTo>
                    <a:cubicBezTo>
                      <a:pt x="31" y="142"/>
                      <a:pt x="31" y="141"/>
                      <a:pt x="32" y="141"/>
                    </a:cubicBezTo>
                    <a:cubicBezTo>
                      <a:pt x="31" y="141"/>
                      <a:pt x="30" y="140"/>
                      <a:pt x="29" y="140"/>
                    </a:cubicBezTo>
                    <a:moveTo>
                      <a:pt x="29" y="139"/>
                    </a:moveTo>
                    <a:cubicBezTo>
                      <a:pt x="29" y="139"/>
                      <a:pt x="29" y="139"/>
                      <a:pt x="29" y="139"/>
                    </a:cubicBezTo>
                    <a:cubicBezTo>
                      <a:pt x="30" y="140"/>
                      <a:pt x="31" y="140"/>
                      <a:pt x="32" y="141"/>
                    </a:cubicBezTo>
                    <a:cubicBezTo>
                      <a:pt x="32" y="141"/>
                      <a:pt x="32" y="141"/>
                      <a:pt x="32" y="141"/>
                    </a:cubicBezTo>
                    <a:cubicBezTo>
                      <a:pt x="31" y="140"/>
                      <a:pt x="30" y="140"/>
                      <a:pt x="29" y="139"/>
                    </a:cubicBezTo>
                    <a:moveTo>
                      <a:pt x="28" y="139"/>
                    </a:moveTo>
                    <a:cubicBezTo>
                      <a:pt x="28" y="139"/>
                      <a:pt x="28" y="140"/>
                      <a:pt x="27" y="140"/>
                    </a:cubicBezTo>
                    <a:cubicBezTo>
                      <a:pt x="28" y="140"/>
                      <a:pt x="28" y="140"/>
                      <a:pt x="28" y="140"/>
                    </a:cubicBezTo>
                    <a:cubicBezTo>
                      <a:pt x="28" y="140"/>
                      <a:pt x="28" y="13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moveTo>
                      <a:pt x="28" y="138"/>
                    </a:moveTo>
                    <a:cubicBezTo>
                      <a:pt x="28" y="139"/>
                      <a:pt x="28" y="13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28" y="139"/>
                      <a:pt x="29" y="139"/>
                      <a:pt x="29" y="139"/>
                    </a:cubicBezTo>
                    <a:cubicBezTo>
                      <a:pt x="28" y="139"/>
                      <a:pt x="28" y="139"/>
                      <a:pt x="28" y="138"/>
                    </a:cubicBezTo>
                    <a:moveTo>
                      <a:pt x="32" y="134"/>
                    </a:moveTo>
                    <a:cubicBezTo>
                      <a:pt x="32" y="134"/>
                      <a:pt x="32" y="134"/>
                      <a:pt x="32" y="134"/>
                    </a:cubicBezTo>
                    <a:cubicBezTo>
                      <a:pt x="33" y="135"/>
                      <a:pt x="34" y="135"/>
                      <a:pt x="35" y="136"/>
                    </a:cubicBezTo>
                    <a:cubicBezTo>
                      <a:pt x="35" y="136"/>
                      <a:pt x="35" y="136"/>
                      <a:pt x="35" y="136"/>
                    </a:cubicBezTo>
                    <a:cubicBezTo>
                      <a:pt x="34" y="135"/>
                      <a:pt x="33" y="135"/>
                      <a:pt x="32" y="134"/>
                    </a:cubicBezTo>
                    <a:moveTo>
                      <a:pt x="31" y="134"/>
                    </a:move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cubicBezTo>
                      <a:pt x="31" y="134"/>
                      <a:pt x="31" y="134"/>
                      <a:pt x="31" y="134"/>
                    </a:cubicBezTo>
                    <a:moveTo>
                      <a:pt x="36" y="125"/>
                    </a:moveTo>
                    <a:cubicBezTo>
                      <a:pt x="36" y="126"/>
                      <a:pt x="35" y="126"/>
                      <a:pt x="35" y="127"/>
                    </a:cubicBezTo>
                    <a:cubicBezTo>
                      <a:pt x="35" y="127"/>
                      <a:pt x="35" y="127"/>
                      <a:pt x="35" y="127"/>
                    </a:cubicBezTo>
                    <a:cubicBezTo>
                      <a:pt x="36" y="126"/>
                      <a:pt x="36" y="126"/>
                      <a:pt x="37" y="125"/>
                    </a:cubicBezTo>
                    <a:cubicBezTo>
                      <a:pt x="36" y="126"/>
                      <a:pt x="36" y="127"/>
                      <a:pt x="36" y="127"/>
                    </a:cubicBezTo>
                    <a:cubicBezTo>
                      <a:pt x="37" y="128"/>
                      <a:pt x="38" y="129"/>
                      <a:pt x="39" y="129"/>
                    </a:cubicBezTo>
                    <a:cubicBezTo>
                      <a:pt x="39" y="129"/>
                      <a:pt x="39" y="128"/>
                      <a:pt x="40" y="127"/>
                    </a:cubicBezTo>
                    <a:cubicBezTo>
                      <a:pt x="39" y="126"/>
                      <a:pt x="37" y="126"/>
                      <a:pt x="36" y="125"/>
                    </a:cubicBezTo>
                    <a:moveTo>
                      <a:pt x="37" y="123"/>
                    </a:moveTo>
                    <a:cubicBezTo>
                      <a:pt x="37" y="123"/>
                      <a:pt x="37" y="124"/>
                      <a:pt x="37" y="124"/>
                    </a:cubicBezTo>
                    <a:cubicBezTo>
                      <a:pt x="38" y="125"/>
                      <a:pt x="39" y="125"/>
                      <a:pt x="40" y="126"/>
                    </a:cubicBezTo>
                    <a:cubicBezTo>
                      <a:pt x="41" y="126"/>
                      <a:pt x="41" y="126"/>
                      <a:pt x="41" y="125"/>
                    </a:cubicBezTo>
                    <a:cubicBezTo>
                      <a:pt x="40" y="125"/>
                      <a:pt x="38" y="124"/>
                      <a:pt x="37" y="123"/>
                    </a:cubicBezTo>
                    <a:moveTo>
                      <a:pt x="45" y="110"/>
                    </a:moveTo>
                    <a:cubicBezTo>
                      <a:pt x="44" y="112"/>
                      <a:pt x="42" y="114"/>
                      <a:pt x="41" y="116"/>
                    </a:cubicBezTo>
                    <a:cubicBezTo>
                      <a:pt x="43" y="116"/>
                      <a:pt x="44" y="117"/>
                      <a:pt x="45" y="118"/>
                    </a:cubicBezTo>
                    <a:cubicBezTo>
                      <a:pt x="46" y="116"/>
                      <a:pt x="47" y="114"/>
                      <a:pt x="49" y="112"/>
                    </a:cubicBezTo>
                    <a:cubicBezTo>
                      <a:pt x="47" y="111"/>
                      <a:pt x="46" y="111"/>
                      <a:pt x="45" y="110"/>
                    </a:cubicBezTo>
                    <a:moveTo>
                      <a:pt x="55" y="92"/>
                    </a:moveTo>
                    <a:cubicBezTo>
                      <a:pt x="53" y="96"/>
                      <a:pt x="51" y="99"/>
                      <a:pt x="49" y="102"/>
                    </a:cubicBezTo>
                    <a:cubicBezTo>
                      <a:pt x="53" y="104"/>
                      <a:pt x="53" y="104"/>
                      <a:pt x="53" y="104"/>
                    </a:cubicBezTo>
                    <a:cubicBezTo>
                      <a:pt x="55" y="101"/>
                      <a:pt x="57" y="98"/>
                      <a:pt x="59" y="95"/>
                    </a:cubicBezTo>
                    <a:cubicBezTo>
                      <a:pt x="58" y="94"/>
                      <a:pt x="56" y="93"/>
                      <a:pt x="55" y="92"/>
                    </a:cubicBezTo>
                    <a:moveTo>
                      <a:pt x="60" y="83"/>
                    </a:moveTo>
                    <a:cubicBezTo>
                      <a:pt x="60" y="84"/>
                      <a:pt x="59" y="84"/>
                      <a:pt x="59" y="85"/>
                    </a:cubicBezTo>
                    <a:cubicBezTo>
                      <a:pt x="60" y="86"/>
                      <a:pt x="62" y="87"/>
                      <a:pt x="63" y="88"/>
                    </a:cubicBezTo>
                    <a:cubicBezTo>
                      <a:pt x="64" y="87"/>
                      <a:pt x="64" y="86"/>
                      <a:pt x="64" y="85"/>
                    </a:cubicBezTo>
                    <a:cubicBezTo>
                      <a:pt x="63" y="84"/>
                      <a:pt x="62" y="84"/>
                      <a:pt x="60" y="83"/>
                    </a:cubicBezTo>
                    <a:moveTo>
                      <a:pt x="61" y="81"/>
                    </a:moveTo>
                    <a:cubicBezTo>
                      <a:pt x="61" y="81"/>
                      <a:pt x="61" y="81"/>
                      <a:pt x="61" y="81"/>
                    </a:cubicBezTo>
                    <a:cubicBezTo>
                      <a:pt x="62" y="82"/>
                      <a:pt x="64" y="83"/>
                      <a:pt x="65" y="84"/>
                    </a:cubicBezTo>
                    <a:cubicBezTo>
                      <a:pt x="65" y="84"/>
                      <a:pt x="65" y="83"/>
                      <a:pt x="66" y="83"/>
                    </a:cubicBezTo>
                    <a:cubicBezTo>
                      <a:pt x="64" y="82"/>
                      <a:pt x="63" y="82"/>
                      <a:pt x="61" y="81"/>
                    </a:cubicBezTo>
                    <a:moveTo>
                      <a:pt x="64" y="76"/>
                    </a:moveTo>
                    <a:cubicBezTo>
                      <a:pt x="64" y="76"/>
                      <a:pt x="64" y="76"/>
                      <a:pt x="64" y="76"/>
                    </a:cubicBezTo>
                    <a:cubicBezTo>
                      <a:pt x="65" y="77"/>
                      <a:pt x="67" y="78"/>
                      <a:pt x="68" y="79"/>
                    </a:cubicBezTo>
                    <a:cubicBezTo>
                      <a:pt x="68" y="79"/>
                      <a:pt x="68" y="79"/>
                      <a:pt x="69" y="78"/>
                    </a:cubicBezTo>
                    <a:cubicBezTo>
                      <a:pt x="67" y="77"/>
                      <a:pt x="66" y="77"/>
                      <a:pt x="64" y="76"/>
                    </a:cubicBezTo>
                    <a:moveTo>
                      <a:pt x="67" y="70"/>
                    </a:moveTo>
                    <a:cubicBezTo>
                      <a:pt x="67" y="72"/>
                      <a:pt x="66" y="73"/>
                      <a:pt x="65" y="74"/>
                    </a:cubicBezTo>
                    <a:cubicBezTo>
                      <a:pt x="67" y="75"/>
                      <a:pt x="68" y="76"/>
                      <a:pt x="69" y="77"/>
                    </a:cubicBezTo>
                    <a:cubicBezTo>
                      <a:pt x="70" y="75"/>
                      <a:pt x="71" y="74"/>
                      <a:pt x="72" y="73"/>
                    </a:cubicBezTo>
                    <a:cubicBezTo>
                      <a:pt x="70" y="72"/>
                      <a:pt x="69" y="71"/>
                      <a:pt x="67" y="70"/>
                    </a:cubicBezTo>
                    <a:moveTo>
                      <a:pt x="69" y="67"/>
                    </a:moveTo>
                    <a:cubicBezTo>
                      <a:pt x="69" y="67"/>
                      <a:pt x="69" y="68"/>
                      <a:pt x="69" y="68"/>
                    </a:cubicBezTo>
                    <a:cubicBezTo>
                      <a:pt x="70" y="69"/>
                      <a:pt x="72" y="70"/>
                      <a:pt x="73" y="71"/>
                    </a:cubicBezTo>
                    <a:cubicBezTo>
                      <a:pt x="73" y="70"/>
                      <a:pt x="74" y="70"/>
                      <a:pt x="74" y="69"/>
                    </a:cubicBezTo>
                    <a:cubicBezTo>
                      <a:pt x="72" y="68"/>
                      <a:pt x="71" y="68"/>
                      <a:pt x="69" y="67"/>
                    </a:cubicBezTo>
                    <a:moveTo>
                      <a:pt x="70" y="66"/>
                    </a:moveTo>
                    <a:cubicBezTo>
                      <a:pt x="70" y="66"/>
                      <a:pt x="70" y="67"/>
                      <a:pt x="69" y="67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3" y="68"/>
                      <a:pt x="71" y="67"/>
                      <a:pt x="70" y="66"/>
                    </a:cubicBezTo>
                    <a:moveTo>
                      <a:pt x="71" y="64"/>
                    </a:moveTo>
                    <a:cubicBezTo>
                      <a:pt x="71" y="64"/>
                      <a:pt x="71" y="64"/>
                      <a:pt x="71" y="64"/>
                    </a:cubicBezTo>
                    <a:cubicBezTo>
                      <a:pt x="72" y="65"/>
                      <a:pt x="74" y="66"/>
                      <a:pt x="75" y="67"/>
                    </a:cubicBezTo>
                    <a:cubicBezTo>
                      <a:pt x="75" y="67"/>
                      <a:pt x="75" y="67"/>
                      <a:pt x="76" y="66"/>
                    </a:cubicBezTo>
                    <a:cubicBezTo>
                      <a:pt x="74" y="66"/>
                      <a:pt x="73" y="65"/>
                      <a:pt x="71" y="64"/>
                    </a:cubicBezTo>
                    <a:moveTo>
                      <a:pt x="75" y="57"/>
                    </a:moveTo>
                    <a:cubicBezTo>
                      <a:pt x="74" y="59"/>
                      <a:pt x="73" y="61"/>
                      <a:pt x="71" y="63"/>
                    </a:cubicBezTo>
                    <a:cubicBezTo>
                      <a:pt x="73" y="64"/>
                      <a:pt x="74" y="65"/>
                      <a:pt x="76" y="66"/>
                    </a:cubicBezTo>
                    <a:cubicBezTo>
                      <a:pt x="77" y="64"/>
                      <a:pt x="78" y="62"/>
                      <a:pt x="80" y="60"/>
                    </a:cubicBezTo>
                    <a:cubicBezTo>
                      <a:pt x="78" y="59"/>
                      <a:pt x="77" y="58"/>
                      <a:pt x="76" y="58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4" y="61"/>
                      <a:pt x="75" y="59"/>
                      <a:pt x="76" y="57"/>
                    </a:cubicBezTo>
                    <a:cubicBezTo>
                      <a:pt x="76" y="57"/>
                      <a:pt x="75" y="57"/>
                      <a:pt x="75" y="57"/>
                    </a:cubicBezTo>
                    <a:moveTo>
                      <a:pt x="77" y="57"/>
                    </a:moveTo>
                    <a:cubicBezTo>
                      <a:pt x="76" y="57"/>
                      <a:pt x="76" y="57"/>
                      <a:pt x="76" y="57"/>
                    </a:cubicBezTo>
                    <a:cubicBezTo>
                      <a:pt x="77" y="58"/>
                      <a:pt x="79" y="59"/>
                      <a:pt x="80" y="59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79" y="58"/>
                      <a:pt x="78" y="57"/>
                      <a:pt x="77" y="57"/>
                    </a:cubicBezTo>
                    <a:moveTo>
                      <a:pt x="76" y="56"/>
                    </a:moveTo>
                    <a:cubicBezTo>
                      <a:pt x="76" y="56"/>
                      <a:pt x="75" y="57"/>
                      <a:pt x="75" y="57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76" y="57"/>
                      <a:pt x="76" y="57"/>
                      <a:pt x="76" y="57"/>
                    </a:cubicBezTo>
                    <a:cubicBezTo>
                      <a:pt x="76" y="57"/>
                      <a:pt x="76" y="57"/>
                      <a:pt x="76" y="56"/>
                    </a:cubicBezTo>
                    <a:cubicBezTo>
                      <a:pt x="76" y="56"/>
                      <a:pt x="76" y="56"/>
                      <a:pt x="76" y="56"/>
                    </a:cubicBezTo>
                    <a:moveTo>
                      <a:pt x="78" y="54"/>
                    </a:moveTo>
                    <a:cubicBezTo>
                      <a:pt x="78" y="54"/>
                      <a:pt x="78" y="55"/>
                      <a:pt x="78" y="55"/>
                    </a:cubicBezTo>
                    <a:cubicBezTo>
                      <a:pt x="79" y="55"/>
                      <a:pt x="80" y="56"/>
                      <a:pt x="81" y="57"/>
                    </a:cubicBezTo>
                    <a:cubicBezTo>
                      <a:pt x="81" y="57"/>
                      <a:pt x="81" y="57"/>
                      <a:pt x="81" y="56"/>
                    </a:cubicBezTo>
                    <a:cubicBezTo>
                      <a:pt x="80" y="56"/>
                      <a:pt x="79" y="55"/>
                      <a:pt x="78" y="54"/>
                    </a:cubicBezTo>
                    <a:moveTo>
                      <a:pt x="78" y="54"/>
                    </a:moveTo>
                    <a:cubicBezTo>
                      <a:pt x="78" y="54"/>
                      <a:pt x="78" y="54"/>
                      <a:pt x="78" y="54"/>
                    </a:cubicBezTo>
                    <a:cubicBezTo>
                      <a:pt x="79" y="55"/>
                      <a:pt x="81" y="56"/>
                      <a:pt x="82" y="56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81" y="55"/>
                      <a:pt x="80" y="55"/>
                      <a:pt x="78" y="54"/>
                    </a:cubicBezTo>
                    <a:moveTo>
                      <a:pt x="77" y="54"/>
                    </a:move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7" y="54"/>
                    </a:cubicBezTo>
                    <a:moveTo>
                      <a:pt x="77" y="53"/>
                    </a:moveTo>
                    <a:cubicBezTo>
                      <a:pt x="77" y="53"/>
                      <a:pt x="77" y="54"/>
                      <a:pt x="77" y="54"/>
                    </a:cubicBezTo>
                    <a:cubicBezTo>
                      <a:pt x="77" y="54"/>
                      <a:pt x="77" y="54"/>
                      <a:pt x="78" y="54"/>
                    </a:cubicBezTo>
                    <a:cubicBezTo>
                      <a:pt x="78" y="54"/>
                      <a:pt x="78" y="54"/>
                      <a:pt x="78" y="54"/>
                    </a:cubicBezTo>
                    <a:cubicBezTo>
                      <a:pt x="78" y="53"/>
                      <a:pt x="78" y="53"/>
                      <a:pt x="77" y="53"/>
                    </a:cubicBezTo>
                    <a:moveTo>
                      <a:pt x="85" y="43"/>
                    </a:moveTo>
                    <a:cubicBezTo>
                      <a:pt x="82" y="47"/>
                      <a:pt x="81" y="50"/>
                      <a:pt x="79" y="52"/>
                    </a:cubicBezTo>
                    <a:cubicBezTo>
                      <a:pt x="81" y="53"/>
                      <a:pt x="82" y="53"/>
                      <a:pt x="83" y="54"/>
                    </a:cubicBezTo>
                    <a:cubicBezTo>
                      <a:pt x="85" y="51"/>
                      <a:pt x="86" y="48"/>
                      <a:pt x="88" y="46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85" y="43"/>
                      <a:pt x="85" y="43"/>
                      <a:pt x="85" y="43"/>
                    </a:cubicBezTo>
                    <a:moveTo>
                      <a:pt x="87" y="39"/>
                    </a:moveTo>
                    <a:cubicBezTo>
                      <a:pt x="87" y="40"/>
                      <a:pt x="86" y="41"/>
                      <a:pt x="86" y="41"/>
                    </a:cubicBezTo>
                    <a:cubicBezTo>
                      <a:pt x="87" y="42"/>
                      <a:pt x="88" y="42"/>
                      <a:pt x="89" y="43"/>
                    </a:cubicBezTo>
                    <a:cubicBezTo>
                      <a:pt x="90" y="43"/>
                      <a:pt x="90" y="42"/>
                      <a:pt x="90" y="41"/>
                    </a:cubicBezTo>
                    <a:cubicBezTo>
                      <a:pt x="89" y="41"/>
                      <a:pt x="88" y="40"/>
                      <a:pt x="87" y="39"/>
                    </a:cubicBezTo>
                    <a:moveTo>
                      <a:pt x="90" y="35"/>
                    </a:moveTo>
                    <a:cubicBezTo>
                      <a:pt x="89" y="36"/>
                      <a:pt x="89" y="36"/>
                      <a:pt x="88" y="37"/>
                    </a:cubicBezTo>
                    <a:cubicBezTo>
                      <a:pt x="88" y="37"/>
                      <a:pt x="89" y="38"/>
                      <a:pt x="89" y="38"/>
                    </a:cubicBezTo>
                    <a:cubicBezTo>
                      <a:pt x="89" y="38"/>
                      <a:pt x="88" y="37"/>
                      <a:pt x="88" y="37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91" y="40"/>
                      <a:pt x="91" y="40"/>
                      <a:pt x="91" y="40"/>
                    </a:cubicBezTo>
                    <a:cubicBezTo>
                      <a:pt x="92" y="39"/>
                      <a:pt x="93" y="38"/>
                      <a:pt x="93" y="37"/>
                    </a:cubicBezTo>
                    <a:cubicBezTo>
                      <a:pt x="92" y="36"/>
                      <a:pt x="91" y="35"/>
                      <a:pt x="90" y="35"/>
                    </a:cubicBezTo>
                    <a:moveTo>
                      <a:pt x="90" y="34"/>
                    </a:moveTo>
                    <a:cubicBezTo>
                      <a:pt x="90" y="34"/>
                      <a:pt x="90" y="34"/>
                      <a:pt x="90" y="35"/>
                    </a:cubicBezTo>
                    <a:cubicBezTo>
                      <a:pt x="91" y="35"/>
                      <a:pt x="92" y="36"/>
                      <a:pt x="93" y="37"/>
                    </a:cubicBezTo>
                    <a:cubicBezTo>
                      <a:pt x="93" y="37"/>
                      <a:pt x="93" y="36"/>
                      <a:pt x="94" y="36"/>
                    </a:cubicBezTo>
                    <a:cubicBezTo>
                      <a:pt x="92" y="35"/>
                      <a:pt x="91" y="35"/>
                      <a:pt x="90" y="34"/>
                    </a:cubicBezTo>
                    <a:moveTo>
                      <a:pt x="91" y="32"/>
                    </a:moveTo>
                    <a:cubicBezTo>
                      <a:pt x="91" y="32"/>
                      <a:pt x="91" y="33"/>
                      <a:pt x="90" y="34"/>
                    </a:cubicBezTo>
                    <a:cubicBezTo>
                      <a:pt x="91" y="35"/>
                      <a:pt x="93" y="35"/>
                      <a:pt x="94" y="36"/>
                    </a:cubicBezTo>
                    <a:cubicBezTo>
                      <a:pt x="94" y="35"/>
                      <a:pt x="95" y="35"/>
                      <a:pt x="95" y="34"/>
                    </a:cubicBezTo>
                    <a:cubicBezTo>
                      <a:pt x="94" y="33"/>
                      <a:pt x="93" y="32"/>
                      <a:pt x="91" y="32"/>
                    </a:cubicBezTo>
                    <a:moveTo>
                      <a:pt x="92" y="31"/>
                    </a:moveTo>
                    <a:cubicBezTo>
                      <a:pt x="92" y="31"/>
                      <a:pt x="92" y="31"/>
                      <a:pt x="91" y="32"/>
                    </a:cubicBezTo>
                    <a:cubicBezTo>
                      <a:pt x="93" y="32"/>
                      <a:pt x="94" y="33"/>
                      <a:pt x="95" y="34"/>
                    </a:cubicBezTo>
                    <a:cubicBezTo>
                      <a:pt x="95" y="33"/>
                      <a:pt x="95" y="33"/>
                      <a:pt x="96" y="33"/>
                    </a:cubicBezTo>
                    <a:cubicBezTo>
                      <a:pt x="93" y="32"/>
                      <a:pt x="92" y="31"/>
                      <a:pt x="92" y="31"/>
                    </a:cubicBezTo>
                    <a:moveTo>
                      <a:pt x="94" y="28"/>
                    </a:moveTo>
                    <a:cubicBezTo>
                      <a:pt x="93" y="29"/>
                      <a:pt x="93" y="30"/>
                      <a:pt x="92" y="31"/>
                    </a:cubicBezTo>
                    <a:cubicBezTo>
                      <a:pt x="92" y="31"/>
                      <a:pt x="93" y="32"/>
                      <a:pt x="96" y="33"/>
                    </a:cubicBezTo>
                    <a:cubicBezTo>
                      <a:pt x="96" y="32"/>
                      <a:pt x="97" y="31"/>
                      <a:pt x="97" y="30"/>
                    </a:cubicBezTo>
                    <a:cubicBezTo>
                      <a:pt x="96" y="29"/>
                      <a:pt x="95" y="28"/>
                      <a:pt x="94" y="28"/>
                    </a:cubicBezTo>
                    <a:moveTo>
                      <a:pt x="97" y="22"/>
                    </a:moveTo>
                    <a:cubicBezTo>
                      <a:pt x="96" y="24"/>
                      <a:pt x="95" y="26"/>
                      <a:pt x="94" y="28"/>
                    </a:cubicBezTo>
                    <a:cubicBezTo>
                      <a:pt x="95" y="28"/>
                      <a:pt x="96" y="29"/>
                      <a:pt x="97" y="30"/>
                    </a:cubicBezTo>
                    <a:cubicBezTo>
                      <a:pt x="99" y="28"/>
                      <a:pt x="100" y="26"/>
                      <a:pt x="101" y="24"/>
                    </a:cubicBezTo>
                    <a:cubicBezTo>
                      <a:pt x="99" y="24"/>
                      <a:pt x="98" y="23"/>
                      <a:pt x="97" y="22"/>
                    </a:cubicBezTo>
                    <a:moveTo>
                      <a:pt x="101" y="20"/>
                    </a:moveTo>
                    <a:cubicBezTo>
                      <a:pt x="101" y="21"/>
                      <a:pt x="102" y="21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2" y="21"/>
                      <a:pt x="101" y="21"/>
                      <a:pt x="101" y="20"/>
                    </a:cubicBezTo>
                    <a:moveTo>
                      <a:pt x="99" y="19"/>
                    </a:moveTo>
                    <a:cubicBezTo>
                      <a:pt x="98" y="20"/>
                      <a:pt x="98" y="21"/>
                      <a:pt x="97" y="22"/>
                    </a:cubicBezTo>
                    <a:cubicBezTo>
                      <a:pt x="98" y="23"/>
                      <a:pt x="100" y="23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3"/>
                      <a:pt x="102" y="22"/>
                      <a:pt x="102" y="22"/>
                    </a:cubicBezTo>
                    <a:cubicBezTo>
                      <a:pt x="101" y="21"/>
                      <a:pt x="100" y="20"/>
                      <a:pt x="99" y="19"/>
                    </a:cubicBezTo>
                    <a:moveTo>
                      <a:pt x="99" y="19"/>
                    </a:moveTo>
                    <a:cubicBezTo>
                      <a:pt x="99" y="19"/>
                      <a:pt x="99" y="19"/>
                      <a:pt x="99" y="19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2" y="20"/>
                      <a:pt x="101" y="20"/>
                      <a:pt x="101" y="20"/>
                    </a:cubicBezTo>
                    <a:cubicBezTo>
                      <a:pt x="100" y="19"/>
                      <a:pt x="100" y="19"/>
                      <a:pt x="99" y="19"/>
                    </a:cubicBezTo>
                    <a:moveTo>
                      <a:pt x="104" y="11"/>
                    </a:moveTo>
                    <a:cubicBezTo>
                      <a:pt x="102" y="13"/>
                      <a:pt x="101" y="15"/>
                      <a:pt x="100" y="18"/>
                    </a:cubicBezTo>
                    <a:cubicBezTo>
                      <a:pt x="101" y="18"/>
                      <a:pt x="102" y="19"/>
                      <a:pt x="103" y="20"/>
                    </a:cubicBezTo>
                    <a:cubicBezTo>
                      <a:pt x="105" y="18"/>
                      <a:pt x="106" y="15"/>
                      <a:pt x="108" y="13"/>
                    </a:cubicBezTo>
                    <a:cubicBezTo>
                      <a:pt x="106" y="12"/>
                      <a:pt x="105" y="11"/>
                      <a:pt x="104" y="11"/>
                    </a:cubicBezTo>
                    <a:moveTo>
                      <a:pt x="104" y="10"/>
                    </a:moveTo>
                    <a:cubicBezTo>
                      <a:pt x="104" y="10"/>
                      <a:pt x="104" y="10"/>
                      <a:pt x="104" y="10"/>
                    </a:cubicBezTo>
                    <a:cubicBezTo>
                      <a:pt x="105" y="11"/>
                      <a:pt x="107" y="12"/>
                      <a:pt x="108" y="13"/>
                    </a:cubicBezTo>
                    <a:cubicBezTo>
                      <a:pt x="108" y="13"/>
                      <a:pt x="108" y="12"/>
                      <a:pt x="108" y="12"/>
                    </a:cubicBezTo>
                    <a:cubicBezTo>
                      <a:pt x="108" y="12"/>
                      <a:pt x="108" y="12"/>
                      <a:pt x="107" y="11"/>
                    </a:cubicBezTo>
                    <a:cubicBezTo>
                      <a:pt x="106" y="11"/>
                      <a:pt x="105" y="10"/>
                      <a:pt x="104" y="10"/>
                    </a:cubicBezTo>
                    <a:moveTo>
                      <a:pt x="110" y="0"/>
                    </a:moveTo>
                    <a:cubicBezTo>
                      <a:pt x="108" y="4"/>
                      <a:pt x="106" y="7"/>
                      <a:pt x="104" y="10"/>
                    </a:cubicBezTo>
                    <a:cubicBezTo>
                      <a:pt x="106" y="10"/>
                      <a:pt x="107" y="11"/>
                      <a:pt x="108" y="12"/>
                    </a:cubicBezTo>
                    <a:cubicBezTo>
                      <a:pt x="110" y="9"/>
                      <a:pt x="112" y="6"/>
                      <a:pt x="114" y="3"/>
                    </a:cubicBezTo>
                    <a:cubicBezTo>
                      <a:pt x="113" y="2"/>
                      <a:pt x="111" y="1"/>
                      <a:pt x="1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4" name="Freeform 10140"/>
              <p:cNvSpPr>
                <a:spLocks/>
              </p:cNvSpPr>
              <p:nvPr/>
            </p:nvSpPr>
            <p:spPr bwMode="auto">
              <a:xfrm>
                <a:off x="-118" y="3630"/>
                <a:ext cx="12" cy="4"/>
              </a:xfrm>
              <a:custGeom>
                <a:avLst/>
                <a:gdLst>
                  <a:gd name="T0" fmla="*/ 0 w 5"/>
                  <a:gd name="T1" fmla="*/ 0 h 2"/>
                  <a:gd name="T2" fmla="*/ 0 w 5"/>
                  <a:gd name="T3" fmla="*/ 0 h 2"/>
                  <a:gd name="T4" fmla="*/ 5 w 5"/>
                  <a:gd name="T5" fmla="*/ 2 h 2"/>
                  <a:gd name="T6" fmla="*/ 5 w 5"/>
                  <a:gd name="T7" fmla="*/ 2 h 2"/>
                  <a:gd name="T8" fmla="*/ 0 w 5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5" name="Freeform 10141"/>
              <p:cNvSpPr>
                <a:spLocks/>
              </p:cNvSpPr>
              <p:nvPr/>
            </p:nvSpPr>
            <p:spPr bwMode="auto">
              <a:xfrm>
                <a:off x="-94" y="3594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6" name="Freeform 10142"/>
              <p:cNvSpPr>
                <a:spLocks/>
              </p:cNvSpPr>
              <p:nvPr/>
            </p:nvSpPr>
            <p:spPr bwMode="auto">
              <a:xfrm>
                <a:off x="-73" y="3559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7" name="Freeform 10143"/>
              <p:cNvSpPr>
                <a:spLocks noEditPoints="1"/>
              </p:cNvSpPr>
              <p:nvPr/>
            </p:nvSpPr>
            <p:spPr bwMode="auto">
              <a:xfrm>
                <a:off x="-68" y="3547"/>
                <a:ext cx="12" cy="10"/>
              </a:xfrm>
              <a:custGeom>
                <a:avLst/>
                <a:gdLst>
                  <a:gd name="T0" fmla="*/ 0 w 5"/>
                  <a:gd name="T1" fmla="*/ 2 h 4"/>
                  <a:gd name="T2" fmla="*/ 0 w 5"/>
                  <a:gd name="T3" fmla="*/ 2 h 4"/>
                  <a:gd name="T4" fmla="*/ 4 w 5"/>
                  <a:gd name="T5" fmla="*/ 4 h 4"/>
                  <a:gd name="T6" fmla="*/ 4 w 5"/>
                  <a:gd name="T7" fmla="*/ 4 h 4"/>
                  <a:gd name="T8" fmla="*/ 0 w 5"/>
                  <a:gd name="T9" fmla="*/ 2 h 4"/>
                  <a:gd name="T10" fmla="*/ 1 w 5"/>
                  <a:gd name="T11" fmla="*/ 0 h 4"/>
                  <a:gd name="T12" fmla="*/ 1 w 5"/>
                  <a:gd name="T13" fmla="*/ 0 h 4"/>
                  <a:gd name="T14" fmla="*/ 5 w 5"/>
                  <a:gd name="T15" fmla="*/ 2 h 4"/>
                  <a:gd name="T16" fmla="*/ 5 w 5"/>
                  <a:gd name="T17" fmla="*/ 2 h 4"/>
                  <a:gd name="T18" fmla="*/ 1 w 5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4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1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8" name="Freeform 10144"/>
              <p:cNvSpPr>
                <a:spLocks/>
              </p:cNvSpPr>
              <p:nvPr/>
            </p:nvSpPr>
            <p:spPr bwMode="auto">
              <a:xfrm>
                <a:off x="-59" y="3538"/>
                <a:ext cx="7" cy="4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9" name="Freeform 10145"/>
              <p:cNvSpPr>
                <a:spLocks noEditPoints="1"/>
              </p:cNvSpPr>
              <p:nvPr/>
            </p:nvSpPr>
            <p:spPr bwMode="auto">
              <a:xfrm>
                <a:off x="-68" y="3545"/>
                <a:ext cx="14" cy="14"/>
              </a:xfrm>
              <a:custGeom>
                <a:avLst/>
                <a:gdLst>
                  <a:gd name="T0" fmla="*/ 0 w 6"/>
                  <a:gd name="T1" fmla="*/ 4 h 6"/>
                  <a:gd name="T2" fmla="*/ 0 w 6"/>
                  <a:gd name="T3" fmla="*/ 4 h 6"/>
                  <a:gd name="T4" fmla="*/ 3 w 6"/>
                  <a:gd name="T5" fmla="*/ 6 h 6"/>
                  <a:gd name="T6" fmla="*/ 3 w 6"/>
                  <a:gd name="T7" fmla="*/ 6 h 6"/>
                  <a:gd name="T8" fmla="*/ 0 w 6"/>
                  <a:gd name="T9" fmla="*/ 4 h 6"/>
                  <a:gd name="T10" fmla="*/ 2 w 6"/>
                  <a:gd name="T11" fmla="*/ 0 h 6"/>
                  <a:gd name="T12" fmla="*/ 2 w 6"/>
                  <a:gd name="T13" fmla="*/ 0 h 6"/>
                  <a:gd name="T14" fmla="*/ 6 w 6"/>
                  <a:gd name="T15" fmla="*/ 2 h 6"/>
                  <a:gd name="T16" fmla="*/ 6 w 6"/>
                  <a:gd name="T17" fmla="*/ 2 h 6"/>
                  <a:gd name="T18" fmla="*/ 2 w 6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2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0" name="Freeform 10146"/>
              <p:cNvSpPr>
                <a:spLocks noEditPoints="1"/>
              </p:cNvSpPr>
              <p:nvPr/>
            </p:nvSpPr>
            <p:spPr bwMode="auto">
              <a:xfrm>
                <a:off x="-52" y="3516"/>
                <a:ext cx="15" cy="12"/>
              </a:xfrm>
              <a:custGeom>
                <a:avLst/>
                <a:gdLst>
                  <a:gd name="T0" fmla="*/ 4 w 6"/>
                  <a:gd name="T1" fmla="*/ 5 h 5"/>
                  <a:gd name="T2" fmla="*/ 4 w 6"/>
                  <a:gd name="T3" fmla="*/ 5 h 5"/>
                  <a:gd name="T4" fmla="*/ 4 w 6"/>
                  <a:gd name="T5" fmla="*/ 5 h 5"/>
                  <a:gd name="T6" fmla="*/ 4 w 6"/>
                  <a:gd name="T7" fmla="*/ 5 h 5"/>
                  <a:gd name="T8" fmla="*/ 0 w 6"/>
                  <a:gd name="T9" fmla="*/ 3 h 5"/>
                  <a:gd name="T10" fmla="*/ 0 w 6"/>
                  <a:gd name="T11" fmla="*/ 3 h 5"/>
                  <a:gd name="T12" fmla="*/ 4 w 6"/>
                  <a:gd name="T13" fmla="*/ 5 h 5"/>
                  <a:gd name="T14" fmla="*/ 4 w 6"/>
                  <a:gd name="T15" fmla="*/ 5 h 5"/>
                  <a:gd name="T16" fmla="*/ 0 w 6"/>
                  <a:gd name="T17" fmla="*/ 3 h 5"/>
                  <a:gd name="T18" fmla="*/ 2 w 6"/>
                  <a:gd name="T19" fmla="*/ 0 h 5"/>
                  <a:gd name="T20" fmla="*/ 2 w 6"/>
                  <a:gd name="T21" fmla="*/ 0 h 5"/>
                  <a:gd name="T22" fmla="*/ 5 w 6"/>
                  <a:gd name="T23" fmla="*/ 3 h 5"/>
                  <a:gd name="T24" fmla="*/ 6 w 6"/>
                  <a:gd name="T25" fmla="*/ 2 h 5"/>
                  <a:gd name="T26" fmla="*/ 4 w 6"/>
                  <a:gd name="T27" fmla="*/ 1 h 5"/>
                  <a:gd name="T28" fmla="*/ 2 w 6"/>
                  <a:gd name="T2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5"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4"/>
                      <a:pt x="1" y="4"/>
                      <a:pt x="0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2"/>
                      <a:pt x="5" y="3"/>
                    </a:cubicBezTo>
                    <a:cubicBezTo>
                      <a:pt x="5" y="3"/>
                      <a:pt x="5" y="3"/>
                      <a:pt x="6" y="2"/>
                    </a:cubicBezTo>
                    <a:cubicBezTo>
                      <a:pt x="5" y="2"/>
                      <a:pt x="4" y="2"/>
                      <a:pt x="4" y="1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1" name="Freeform 10147"/>
              <p:cNvSpPr>
                <a:spLocks noEditPoints="1"/>
              </p:cNvSpPr>
              <p:nvPr/>
            </p:nvSpPr>
            <p:spPr bwMode="auto">
              <a:xfrm>
                <a:off x="-47" y="3514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1 h 3"/>
                  <a:gd name="T4" fmla="*/ 2 w 4"/>
                  <a:gd name="T5" fmla="*/ 2 h 3"/>
                  <a:gd name="T6" fmla="*/ 4 w 4"/>
                  <a:gd name="T7" fmla="*/ 3 h 3"/>
                  <a:gd name="T8" fmla="*/ 4 w 4"/>
                  <a:gd name="T9" fmla="*/ 3 h 3"/>
                  <a:gd name="T10" fmla="*/ 0 w 4"/>
                  <a:gd name="T11" fmla="*/ 1 h 3"/>
                  <a:gd name="T12" fmla="*/ 1 w 4"/>
                  <a:gd name="T13" fmla="*/ 0 h 3"/>
                  <a:gd name="T14" fmla="*/ 0 w 4"/>
                  <a:gd name="T15" fmla="*/ 1 h 3"/>
                  <a:gd name="T16" fmla="*/ 2 w 4"/>
                  <a:gd name="T17" fmla="*/ 2 h 3"/>
                  <a:gd name="T18" fmla="*/ 4 w 4"/>
                  <a:gd name="T19" fmla="*/ 3 h 3"/>
                  <a:gd name="T20" fmla="*/ 4 w 4"/>
                  <a:gd name="T21" fmla="*/ 2 h 3"/>
                  <a:gd name="T22" fmla="*/ 1 w 4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2" y="2"/>
                    </a:cubicBezTo>
                    <a:cubicBezTo>
                      <a:pt x="2" y="3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2" name="Freeform 10148"/>
              <p:cNvSpPr>
                <a:spLocks noEditPoints="1"/>
              </p:cNvSpPr>
              <p:nvPr/>
            </p:nvSpPr>
            <p:spPr bwMode="auto">
              <a:xfrm>
                <a:off x="-35" y="3495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  <a:gd name="T10" fmla="*/ 0 w 4"/>
                  <a:gd name="T11" fmla="*/ 0 h 3"/>
                  <a:gd name="T12" fmla="*/ 0 w 4"/>
                  <a:gd name="T13" fmla="*/ 0 h 3"/>
                  <a:gd name="T14" fmla="*/ 3 w 4"/>
                  <a:gd name="T15" fmla="*/ 1 h 3"/>
                  <a:gd name="T16" fmla="*/ 4 w 4"/>
                  <a:gd name="T17" fmla="*/ 2 h 3"/>
                  <a:gd name="T18" fmla="*/ 4 w 4"/>
                  <a:gd name="T19" fmla="*/ 2 h 3"/>
                  <a:gd name="T20" fmla="*/ 0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3" name="Freeform 10149"/>
              <p:cNvSpPr>
                <a:spLocks/>
              </p:cNvSpPr>
              <p:nvPr/>
            </p:nvSpPr>
            <p:spPr bwMode="auto">
              <a:xfrm>
                <a:off x="-120" y="3632"/>
                <a:ext cx="12" cy="10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1 h 4"/>
                  <a:gd name="T4" fmla="*/ 4 w 5"/>
                  <a:gd name="T5" fmla="*/ 4 h 4"/>
                  <a:gd name="T6" fmla="*/ 5 w 5"/>
                  <a:gd name="T7" fmla="*/ 3 h 4"/>
                  <a:gd name="T8" fmla="*/ 1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4" name="Freeform 10150"/>
              <p:cNvSpPr>
                <a:spLocks/>
              </p:cNvSpPr>
              <p:nvPr/>
            </p:nvSpPr>
            <p:spPr bwMode="auto">
              <a:xfrm>
                <a:off x="-245" y="3856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5" name="Oval 10151"/>
              <p:cNvSpPr>
                <a:spLocks noChangeArrowheads="1"/>
              </p:cNvSpPr>
              <p:nvPr/>
            </p:nvSpPr>
            <p:spPr bwMode="auto">
              <a:xfrm>
                <a:off x="-245" y="385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6" name="Freeform 10152"/>
              <p:cNvSpPr>
                <a:spLocks noEditPoints="1"/>
              </p:cNvSpPr>
              <p:nvPr/>
            </p:nvSpPr>
            <p:spPr bwMode="auto">
              <a:xfrm>
                <a:off x="-229" y="3823"/>
                <a:ext cx="10" cy="5"/>
              </a:xfrm>
              <a:custGeom>
                <a:avLst/>
                <a:gdLst>
                  <a:gd name="T0" fmla="*/ 1 w 4"/>
                  <a:gd name="T1" fmla="*/ 0 h 2"/>
                  <a:gd name="T2" fmla="*/ 1 w 4"/>
                  <a:gd name="T3" fmla="*/ 1 h 2"/>
                  <a:gd name="T4" fmla="*/ 4 w 4"/>
                  <a:gd name="T5" fmla="*/ 2 h 2"/>
                  <a:gd name="T6" fmla="*/ 4 w 4"/>
                  <a:gd name="T7" fmla="*/ 2 h 2"/>
                  <a:gd name="T8" fmla="*/ 1 w 4"/>
                  <a:gd name="T9" fmla="*/ 0 h 2"/>
                  <a:gd name="T10" fmla="*/ 0 w 4"/>
                  <a:gd name="T11" fmla="*/ 0 h 2"/>
                  <a:gd name="T12" fmla="*/ 0 w 4"/>
                  <a:gd name="T13" fmla="*/ 0 h 2"/>
                  <a:gd name="T14" fmla="*/ 0 w 4"/>
                  <a:gd name="T15" fmla="*/ 0 h 2"/>
                  <a:gd name="T16" fmla="*/ 1 w 4"/>
                  <a:gd name="T17" fmla="*/ 0 h 2"/>
                  <a:gd name="T18" fmla="*/ 0 w 4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7" name="Freeform 10153"/>
              <p:cNvSpPr>
                <a:spLocks noEditPoints="1"/>
              </p:cNvSpPr>
              <p:nvPr/>
            </p:nvSpPr>
            <p:spPr bwMode="auto">
              <a:xfrm>
                <a:off x="-278" y="3561"/>
                <a:ext cx="212" cy="352"/>
              </a:xfrm>
              <a:custGeom>
                <a:avLst/>
                <a:gdLst>
                  <a:gd name="T0" fmla="*/ 5 w 90"/>
                  <a:gd name="T1" fmla="*/ 146 h 149"/>
                  <a:gd name="T2" fmla="*/ 6 w 90"/>
                  <a:gd name="T3" fmla="*/ 145 h 149"/>
                  <a:gd name="T4" fmla="*/ 8 w 90"/>
                  <a:gd name="T5" fmla="*/ 136 h 149"/>
                  <a:gd name="T6" fmla="*/ 12 w 90"/>
                  <a:gd name="T7" fmla="*/ 127 h 149"/>
                  <a:gd name="T8" fmla="*/ 14 w 90"/>
                  <a:gd name="T9" fmla="*/ 125 h 149"/>
                  <a:gd name="T10" fmla="*/ 16 w 90"/>
                  <a:gd name="T11" fmla="*/ 126 h 149"/>
                  <a:gd name="T12" fmla="*/ 12 w 90"/>
                  <a:gd name="T13" fmla="*/ 127 h 149"/>
                  <a:gd name="T14" fmla="*/ 18 w 90"/>
                  <a:gd name="T15" fmla="*/ 118 h 149"/>
                  <a:gd name="T16" fmla="*/ 18 w 90"/>
                  <a:gd name="T17" fmla="*/ 118 h 149"/>
                  <a:gd name="T18" fmla="*/ 18 w 90"/>
                  <a:gd name="T19" fmla="*/ 118 h 149"/>
                  <a:gd name="T20" fmla="*/ 21 w 90"/>
                  <a:gd name="T21" fmla="*/ 118 h 149"/>
                  <a:gd name="T22" fmla="*/ 18 w 90"/>
                  <a:gd name="T23" fmla="*/ 116 h 149"/>
                  <a:gd name="T24" fmla="*/ 20 w 90"/>
                  <a:gd name="T25" fmla="*/ 115 h 149"/>
                  <a:gd name="T26" fmla="*/ 20 w 90"/>
                  <a:gd name="T27" fmla="*/ 115 h 149"/>
                  <a:gd name="T28" fmla="*/ 19 w 90"/>
                  <a:gd name="T29" fmla="*/ 114 h 149"/>
                  <a:gd name="T30" fmla="*/ 23 w 90"/>
                  <a:gd name="T31" fmla="*/ 116 h 149"/>
                  <a:gd name="T32" fmla="*/ 20 w 90"/>
                  <a:gd name="T33" fmla="*/ 114 h 149"/>
                  <a:gd name="T34" fmla="*/ 22 w 90"/>
                  <a:gd name="T35" fmla="*/ 112 h 149"/>
                  <a:gd name="T36" fmla="*/ 22 w 90"/>
                  <a:gd name="T37" fmla="*/ 112 h 149"/>
                  <a:gd name="T38" fmla="*/ 21 w 90"/>
                  <a:gd name="T39" fmla="*/ 112 h 149"/>
                  <a:gd name="T40" fmla="*/ 25 w 90"/>
                  <a:gd name="T41" fmla="*/ 107 h 149"/>
                  <a:gd name="T42" fmla="*/ 26 w 90"/>
                  <a:gd name="T43" fmla="*/ 102 h 149"/>
                  <a:gd name="T44" fmla="*/ 26 w 90"/>
                  <a:gd name="T45" fmla="*/ 102 h 149"/>
                  <a:gd name="T46" fmla="*/ 31 w 90"/>
                  <a:gd name="T47" fmla="*/ 103 h 149"/>
                  <a:gd name="T48" fmla="*/ 27 w 90"/>
                  <a:gd name="T49" fmla="*/ 101 h 149"/>
                  <a:gd name="T50" fmla="*/ 28 w 90"/>
                  <a:gd name="T51" fmla="*/ 101 h 149"/>
                  <a:gd name="T52" fmla="*/ 30 w 90"/>
                  <a:gd name="T53" fmla="*/ 96 h 149"/>
                  <a:gd name="T54" fmla="*/ 30 w 90"/>
                  <a:gd name="T55" fmla="*/ 96 h 149"/>
                  <a:gd name="T56" fmla="*/ 38 w 90"/>
                  <a:gd name="T57" fmla="*/ 91 h 149"/>
                  <a:gd name="T58" fmla="*/ 30 w 90"/>
                  <a:gd name="T59" fmla="*/ 96 h 149"/>
                  <a:gd name="T60" fmla="*/ 35 w 90"/>
                  <a:gd name="T61" fmla="*/ 87 h 149"/>
                  <a:gd name="T62" fmla="*/ 40 w 90"/>
                  <a:gd name="T63" fmla="*/ 78 h 149"/>
                  <a:gd name="T64" fmla="*/ 40 w 90"/>
                  <a:gd name="T65" fmla="*/ 78 h 149"/>
                  <a:gd name="T66" fmla="*/ 52 w 90"/>
                  <a:gd name="T67" fmla="*/ 66 h 149"/>
                  <a:gd name="T68" fmla="*/ 58 w 90"/>
                  <a:gd name="T69" fmla="*/ 57 h 149"/>
                  <a:gd name="T70" fmla="*/ 59 w 90"/>
                  <a:gd name="T71" fmla="*/ 45 h 149"/>
                  <a:gd name="T72" fmla="*/ 63 w 90"/>
                  <a:gd name="T73" fmla="*/ 38 h 149"/>
                  <a:gd name="T74" fmla="*/ 67 w 90"/>
                  <a:gd name="T75" fmla="*/ 41 h 149"/>
                  <a:gd name="T76" fmla="*/ 68 w 90"/>
                  <a:gd name="T77" fmla="*/ 40 h 149"/>
                  <a:gd name="T78" fmla="*/ 66 w 90"/>
                  <a:gd name="T79" fmla="*/ 32 h 149"/>
                  <a:gd name="T80" fmla="*/ 70 w 90"/>
                  <a:gd name="T81" fmla="*/ 26 h 149"/>
                  <a:gd name="T82" fmla="*/ 74 w 90"/>
                  <a:gd name="T83" fmla="*/ 29 h 149"/>
                  <a:gd name="T84" fmla="*/ 75 w 90"/>
                  <a:gd name="T85" fmla="*/ 28 h 149"/>
                  <a:gd name="T86" fmla="*/ 75 w 90"/>
                  <a:gd name="T87" fmla="*/ 20 h 149"/>
                  <a:gd name="T88" fmla="*/ 74 w 90"/>
                  <a:gd name="T89" fmla="*/ 19 h 149"/>
                  <a:gd name="T90" fmla="*/ 74 w 90"/>
                  <a:gd name="T91" fmla="*/ 19 h 149"/>
                  <a:gd name="T92" fmla="*/ 80 w 90"/>
                  <a:gd name="T93" fmla="*/ 19 h 149"/>
                  <a:gd name="T94" fmla="*/ 80 w 90"/>
                  <a:gd name="T95" fmla="*/ 18 h 149"/>
                  <a:gd name="T96" fmla="*/ 75 w 90"/>
                  <a:gd name="T97" fmla="*/ 18 h 149"/>
                  <a:gd name="T98" fmla="*/ 76 w 90"/>
                  <a:gd name="T99" fmla="*/ 16 h 149"/>
                  <a:gd name="T100" fmla="*/ 76 w 90"/>
                  <a:gd name="T101" fmla="*/ 16 h 149"/>
                  <a:gd name="T102" fmla="*/ 82 w 90"/>
                  <a:gd name="T103" fmla="*/ 16 h 149"/>
                  <a:gd name="T104" fmla="*/ 77 w 90"/>
                  <a:gd name="T105" fmla="*/ 16 h 149"/>
                  <a:gd name="T106" fmla="*/ 87 w 90"/>
                  <a:gd name="T107" fmla="*/ 7 h 149"/>
                  <a:gd name="T108" fmla="*/ 87 w 90"/>
                  <a:gd name="T109" fmla="*/ 0 h 149"/>
                  <a:gd name="T110" fmla="*/ 87 w 90"/>
                  <a:gd name="T111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0" h="149">
                    <a:moveTo>
                      <a:pt x="2" y="145"/>
                    </a:moveTo>
                    <a:cubicBezTo>
                      <a:pt x="2" y="146"/>
                      <a:pt x="1" y="146"/>
                      <a:pt x="0" y="147"/>
                    </a:cubicBezTo>
                    <a:cubicBezTo>
                      <a:pt x="4" y="149"/>
                      <a:pt x="4" y="149"/>
                      <a:pt x="4" y="149"/>
                    </a:cubicBezTo>
                    <a:cubicBezTo>
                      <a:pt x="4" y="148"/>
                      <a:pt x="5" y="147"/>
                      <a:pt x="5" y="146"/>
                    </a:cubicBezTo>
                    <a:cubicBezTo>
                      <a:pt x="2" y="145"/>
                      <a:pt x="2" y="145"/>
                      <a:pt x="2" y="145"/>
                    </a:cubicBezTo>
                    <a:moveTo>
                      <a:pt x="5" y="141"/>
                    </a:moveTo>
                    <a:cubicBezTo>
                      <a:pt x="4" y="142"/>
                      <a:pt x="4" y="142"/>
                      <a:pt x="3" y="143"/>
                    </a:cubicBezTo>
                    <a:cubicBezTo>
                      <a:pt x="4" y="144"/>
                      <a:pt x="5" y="144"/>
                      <a:pt x="6" y="145"/>
                    </a:cubicBezTo>
                    <a:cubicBezTo>
                      <a:pt x="7" y="142"/>
                      <a:pt x="7" y="142"/>
                      <a:pt x="7" y="142"/>
                    </a:cubicBezTo>
                    <a:cubicBezTo>
                      <a:pt x="5" y="141"/>
                      <a:pt x="5" y="141"/>
                      <a:pt x="5" y="141"/>
                    </a:cubicBezTo>
                    <a:moveTo>
                      <a:pt x="13" y="128"/>
                    </a:moveTo>
                    <a:cubicBezTo>
                      <a:pt x="11" y="130"/>
                      <a:pt x="9" y="133"/>
                      <a:pt x="8" y="136"/>
                    </a:cubicBezTo>
                    <a:cubicBezTo>
                      <a:pt x="10" y="137"/>
                      <a:pt x="10" y="137"/>
                      <a:pt x="10" y="137"/>
                    </a:cubicBezTo>
                    <a:cubicBezTo>
                      <a:pt x="15" y="129"/>
                      <a:pt x="15" y="129"/>
                      <a:pt x="15" y="129"/>
                    </a:cubicBezTo>
                    <a:cubicBezTo>
                      <a:pt x="14" y="129"/>
                      <a:pt x="13" y="128"/>
                      <a:pt x="13" y="128"/>
                    </a:cubicBezTo>
                    <a:moveTo>
                      <a:pt x="12" y="127"/>
                    </a:moveTo>
                    <a:cubicBezTo>
                      <a:pt x="11" y="129"/>
                      <a:pt x="10" y="130"/>
                      <a:pt x="10" y="130"/>
                    </a:cubicBezTo>
                    <a:cubicBezTo>
                      <a:pt x="10" y="130"/>
                      <a:pt x="11" y="129"/>
                      <a:pt x="12" y="127"/>
                    </a:cubicBezTo>
                    <a:cubicBezTo>
                      <a:pt x="12" y="127"/>
                      <a:pt x="12" y="127"/>
                      <a:pt x="12" y="127"/>
                    </a:cubicBezTo>
                    <a:moveTo>
                      <a:pt x="14" y="125"/>
                    </a:moveTo>
                    <a:cubicBezTo>
                      <a:pt x="14" y="126"/>
                      <a:pt x="13" y="127"/>
                      <a:pt x="13" y="127"/>
                    </a:cubicBezTo>
                    <a:cubicBezTo>
                      <a:pt x="15" y="129"/>
                      <a:pt x="15" y="129"/>
                      <a:pt x="15" y="129"/>
                    </a:cubicBezTo>
                    <a:cubicBezTo>
                      <a:pt x="16" y="128"/>
                      <a:pt x="16" y="127"/>
                      <a:pt x="17" y="126"/>
                    </a:cubicBezTo>
                    <a:cubicBezTo>
                      <a:pt x="16" y="126"/>
                      <a:pt x="16" y="126"/>
                      <a:pt x="16" y="126"/>
                    </a:cubicBezTo>
                    <a:cubicBezTo>
                      <a:pt x="16" y="126"/>
                      <a:pt x="16" y="126"/>
                      <a:pt x="16" y="126"/>
                    </a:cubicBezTo>
                    <a:cubicBezTo>
                      <a:pt x="15" y="125"/>
                      <a:pt x="15" y="125"/>
                      <a:pt x="14" y="125"/>
                    </a:cubicBezTo>
                    <a:moveTo>
                      <a:pt x="13" y="124"/>
                    </a:moveTo>
                    <a:cubicBezTo>
                      <a:pt x="13" y="125"/>
                      <a:pt x="13" y="126"/>
                      <a:pt x="12" y="127"/>
                    </a:cubicBezTo>
                    <a:cubicBezTo>
                      <a:pt x="12" y="127"/>
                      <a:pt x="12" y="127"/>
                      <a:pt x="12" y="127"/>
                    </a:cubicBezTo>
                    <a:cubicBezTo>
                      <a:pt x="13" y="126"/>
                      <a:pt x="13" y="125"/>
                      <a:pt x="14" y="125"/>
                    </a:cubicBezTo>
                    <a:cubicBezTo>
                      <a:pt x="14" y="124"/>
                      <a:pt x="14" y="124"/>
                      <a:pt x="13" y="124"/>
                    </a:cubicBezTo>
                    <a:moveTo>
                      <a:pt x="18" y="118"/>
                    </a:moveTo>
                    <a:cubicBezTo>
                      <a:pt x="18" y="119"/>
                      <a:pt x="18" y="120"/>
                      <a:pt x="17" y="120"/>
                    </a:cubicBezTo>
                    <a:cubicBezTo>
                      <a:pt x="18" y="121"/>
                      <a:pt x="19" y="121"/>
                      <a:pt x="20" y="122"/>
                    </a:cubicBezTo>
                    <a:cubicBezTo>
                      <a:pt x="20" y="121"/>
                      <a:pt x="20" y="120"/>
                      <a:pt x="21" y="120"/>
                    </a:cubicBezTo>
                    <a:cubicBezTo>
                      <a:pt x="20" y="119"/>
                      <a:pt x="19" y="119"/>
                      <a:pt x="18" y="118"/>
                    </a:cubicBezTo>
                    <a:moveTo>
                      <a:pt x="17" y="118"/>
                    </a:moveTo>
                    <a:cubicBezTo>
                      <a:pt x="17" y="118"/>
                      <a:pt x="17" y="119"/>
                      <a:pt x="16" y="120"/>
                    </a:cubicBezTo>
                    <a:cubicBezTo>
                      <a:pt x="16" y="120"/>
                      <a:pt x="16" y="120"/>
                      <a:pt x="16" y="120"/>
                    </a:cubicBezTo>
                    <a:cubicBezTo>
                      <a:pt x="17" y="119"/>
                      <a:pt x="17" y="118"/>
                      <a:pt x="18" y="118"/>
                    </a:cubicBezTo>
                    <a:cubicBezTo>
                      <a:pt x="17" y="118"/>
                      <a:pt x="17" y="118"/>
                      <a:pt x="17" y="118"/>
                    </a:cubicBezTo>
                    <a:moveTo>
                      <a:pt x="20" y="116"/>
                    </a:moveTo>
                    <a:cubicBezTo>
                      <a:pt x="19" y="117"/>
                      <a:pt x="19" y="117"/>
                      <a:pt x="19" y="117"/>
                    </a:cubicBezTo>
                    <a:cubicBezTo>
                      <a:pt x="20" y="117"/>
                      <a:pt x="21" y="118"/>
                      <a:pt x="21" y="118"/>
                    </a:cubicBezTo>
                    <a:cubicBezTo>
                      <a:pt x="22" y="118"/>
                      <a:pt x="22" y="118"/>
                      <a:pt x="22" y="118"/>
                    </a:cubicBezTo>
                    <a:cubicBezTo>
                      <a:pt x="21" y="117"/>
                      <a:pt x="20" y="117"/>
                      <a:pt x="20" y="116"/>
                    </a:cubicBezTo>
                    <a:moveTo>
                      <a:pt x="19" y="116"/>
                    </a:moveTo>
                    <a:cubicBezTo>
                      <a:pt x="18" y="116"/>
                      <a:pt x="18" y="116"/>
                      <a:pt x="18" y="116"/>
                    </a:cubicBezTo>
                    <a:cubicBezTo>
                      <a:pt x="18" y="116"/>
                      <a:pt x="18" y="116"/>
                      <a:pt x="18" y="116"/>
                    </a:cubicBezTo>
                    <a:cubicBezTo>
                      <a:pt x="18" y="116"/>
                      <a:pt x="19" y="116"/>
                      <a:pt x="19" y="116"/>
                    </a:cubicBezTo>
                    <a:cubicBezTo>
                      <a:pt x="19" y="116"/>
                      <a:pt x="19" y="116"/>
                      <a:pt x="19" y="116"/>
                    </a:cubicBezTo>
                    <a:moveTo>
                      <a:pt x="20" y="115"/>
                    </a:moveTo>
                    <a:cubicBezTo>
                      <a:pt x="20" y="115"/>
                      <a:pt x="20" y="115"/>
                      <a:pt x="20" y="116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2" y="117"/>
                      <a:pt x="23" y="117"/>
                      <a:pt x="23" y="116"/>
                    </a:cubicBezTo>
                    <a:cubicBezTo>
                      <a:pt x="22" y="116"/>
                      <a:pt x="21" y="115"/>
                      <a:pt x="20" y="115"/>
                    </a:cubicBezTo>
                    <a:moveTo>
                      <a:pt x="19" y="114"/>
                    </a:moveTo>
                    <a:cubicBezTo>
                      <a:pt x="19" y="115"/>
                      <a:pt x="19" y="115"/>
                      <a:pt x="19" y="115"/>
                    </a:cubicBezTo>
                    <a:cubicBezTo>
                      <a:pt x="19" y="115"/>
                      <a:pt x="19" y="115"/>
                      <a:pt x="19" y="115"/>
                    </a:cubicBezTo>
                    <a:cubicBezTo>
                      <a:pt x="19" y="115"/>
                      <a:pt x="19" y="115"/>
                      <a:pt x="19" y="114"/>
                    </a:cubicBezTo>
                    <a:cubicBezTo>
                      <a:pt x="19" y="114"/>
                      <a:pt x="19" y="114"/>
                      <a:pt x="19" y="114"/>
                    </a:cubicBezTo>
                    <a:moveTo>
                      <a:pt x="21" y="114"/>
                    </a:moveTo>
                    <a:cubicBezTo>
                      <a:pt x="21" y="114"/>
                      <a:pt x="21" y="114"/>
                      <a:pt x="21" y="115"/>
                    </a:cubicBezTo>
                    <a:cubicBezTo>
                      <a:pt x="21" y="115"/>
                      <a:pt x="22" y="115"/>
                      <a:pt x="23" y="116"/>
                    </a:cubicBezTo>
                    <a:cubicBezTo>
                      <a:pt x="23" y="116"/>
                      <a:pt x="23" y="116"/>
                      <a:pt x="23" y="116"/>
                    </a:cubicBezTo>
                    <a:cubicBezTo>
                      <a:pt x="22" y="115"/>
                      <a:pt x="22" y="115"/>
                      <a:pt x="21" y="114"/>
                    </a:cubicBezTo>
                    <a:moveTo>
                      <a:pt x="20" y="114"/>
                    </a:move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cubicBezTo>
                      <a:pt x="20" y="114"/>
                      <a:pt x="20" y="114"/>
                      <a:pt x="20" y="114"/>
                    </a:cubicBezTo>
                    <a:moveTo>
                      <a:pt x="22" y="112"/>
                    </a:moveTo>
                    <a:cubicBezTo>
                      <a:pt x="22" y="112"/>
                      <a:pt x="22" y="113"/>
                      <a:pt x="22" y="113"/>
                    </a:cubicBezTo>
                    <a:cubicBezTo>
                      <a:pt x="22" y="113"/>
                      <a:pt x="23" y="114"/>
                      <a:pt x="24" y="114"/>
                    </a:cubicBezTo>
                    <a:cubicBezTo>
                      <a:pt x="24" y="114"/>
                      <a:pt x="24" y="114"/>
                      <a:pt x="24" y="113"/>
                    </a:cubicBezTo>
                    <a:cubicBezTo>
                      <a:pt x="24" y="113"/>
                      <a:pt x="23" y="113"/>
                      <a:pt x="22" y="112"/>
                    </a:cubicBezTo>
                    <a:moveTo>
                      <a:pt x="21" y="111"/>
                    </a:move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1" y="112"/>
                      <a:pt x="21" y="111"/>
                      <a:pt x="21" y="111"/>
                    </a:cubicBezTo>
                    <a:moveTo>
                      <a:pt x="28" y="103"/>
                    </a:moveTo>
                    <a:cubicBezTo>
                      <a:pt x="27" y="103"/>
                      <a:pt x="27" y="104"/>
                      <a:pt x="26" y="105"/>
                    </a:cubicBezTo>
                    <a:cubicBezTo>
                      <a:pt x="26" y="106"/>
                      <a:pt x="25" y="107"/>
                      <a:pt x="25" y="107"/>
                    </a:cubicBezTo>
                    <a:cubicBezTo>
                      <a:pt x="26" y="108"/>
                      <a:pt x="26" y="108"/>
                      <a:pt x="27" y="109"/>
                    </a:cubicBezTo>
                    <a:cubicBezTo>
                      <a:pt x="28" y="107"/>
                      <a:pt x="29" y="106"/>
                      <a:pt x="30" y="104"/>
                    </a:cubicBezTo>
                    <a:cubicBezTo>
                      <a:pt x="29" y="104"/>
                      <a:pt x="28" y="103"/>
                      <a:pt x="28" y="103"/>
                    </a:cubicBezTo>
                    <a:moveTo>
                      <a:pt x="26" y="102"/>
                    </a:moveTo>
                    <a:cubicBezTo>
                      <a:pt x="25" y="104"/>
                      <a:pt x="25" y="105"/>
                      <a:pt x="24" y="107"/>
                    </a:cubicBezTo>
                    <a:cubicBezTo>
                      <a:pt x="24" y="107"/>
                      <a:pt x="24" y="107"/>
                      <a:pt x="24" y="107"/>
                    </a:cubicBezTo>
                    <a:cubicBezTo>
                      <a:pt x="25" y="105"/>
                      <a:pt x="26" y="104"/>
                      <a:pt x="27" y="102"/>
                    </a:cubicBezTo>
                    <a:cubicBezTo>
                      <a:pt x="27" y="102"/>
                      <a:pt x="27" y="102"/>
                      <a:pt x="26" y="102"/>
                    </a:cubicBezTo>
                    <a:moveTo>
                      <a:pt x="28" y="101"/>
                    </a:moveTo>
                    <a:cubicBezTo>
                      <a:pt x="28" y="101"/>
                      <a:pt x="28" y="102"/>
                      <a:pt x="28" y="102"/>
                    </a:cubicBezTo>
                    <a:cubicBezTo>
                      <a:pt x="29" y="102"/>
                      <a:pt x="30" y="103"/>
                      <a:pt x="31" y="103"/>
                    </a:cubicBezTo>
                    <a:cubicBezTo>
                      <a:pt x="31" y="103"/>
                      <a:pt x="31" y="103"/>
                      <a:pt x="31" y="103"/>
                    </a:cubicBezTo>
                    <a:cubicBezTo>
                      <a:pt x="30" y="102"/>
                      <a:pt x="29" y="102"/>
                      <a:pt x="28" y="101"/>
                    </a:cubicBezTo>
                    <a:moveTo>
                      <a:pt x="27" y="101"/>
                    </a:move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cubicBezTo>
                      <a:pt x="27" y="101"/>
                      <a:pt x="27" y="101"/>
                      <a:pt x="27" y="101"/>
                    </a:cubicBezTo>
                    <a:moveTo>
                      <a:pt x="31" y="96"/>
                    </a:moveTo>
                    <a:cubicBezTo>
                      <a:pt x="30" y="98"/>
                      <a:pt x="29" y="100"/>
                      <a:pt x="28" y="101"/>
                    </a:cubicBezTo>
                    <a:cubicBezTo>
                      <a:pt x="29" y="102"/>
                      <a:pt x="30" y="102"/>
                      <a:pt x="31" y="103"/>
                    </a:cubicBezTo>
                    <a:cubicBezTo>
                      <a:pt x="32" y="101"/>
                      <a:pt x="33" y="100"/>
                      <a:pt x="34" y="98"/>
                    </a:cubicBezTo>
                    <a:cubicBezTo>
                      <a:pt x="33" y="97"/>
                      <a:pt x="32" y="97"/>
                      <a:pt x="31" y="96"/>
                    </a:cubicBezTo>
                    <a:moveTo>
                      <a:pt x="30" y="96"/>
                    </a:moveTo>
                    <a:cubicBezTo>
                      <a:pt x="29" y="97"/>
                      <a:pt x="28" y="99"/>
                      <a:pt x="27" y="100"/>
                    </a:cubicBezTo>
                    <a:cubicBezTo>
                      <a:pt x="27" y="101"/>
                      <a:pt x="27" y="101"/>
                      <a:pt x="28" y="101"/>
                    </a:cubicBezTo>
                    <a:cubicBezTo>
                      <a:pt x="29" y="99"/>
                      <a:pt x="29" y="97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moveTo>
                      <a:pt x="35" y="89"/>
                    </a:moveTo>
                    <a:cubicBezTo>
                      <a:pt x="33" y="92"/>
                      <a:pt x="32" y="94"/>
                      <a:pt x="31" y="96"/>
                    </a:cubicBezTo>
                    <a:cubicBezTo>
                      <a:pt x="32" y="97"/>
                      <a:pt x="33" y="97"/>
                      <a:pt x="34" y="98"/>
                    </a:cubicBezTo>
                    <a:cubicBezTo>
                      <a:pt x="35" y="96"/>
                      <a:pt x="36" y="93"/>
                      <a:pt x="38" y="91"/>
                    </a:cubicBezTo>
                    <a:cubicBezTo>
                      <a:pt x="37" y="91"/>
                      <a:pt x="36" y="90"/>
                      <a:pt x="35" y="89"/>
                    </a:cubicBezTo>
                    <a:moveTo>
                      <a:pt x="34" y="89"/>
                    </a:moveTo>
                    <a:cubicBezTo>
                      <a:pt x="33" y="91"/>
                      <a:pt x="31" y="93"/>
                      <a:pt x="30" y="96"/>
                    </a:cubicBezTo>
                    <a:cubicBezTo>
                      <a:pt x="30" y="96"/>
                      <a:pt x="30" y="96"/>
                      <a:pt x="30" y="96"/>
                    </a:cubicBezTo>
                    <a:cubicBezTo>
                      <a:pt x="32" y="93"/>
                      <a:pt x="33" y="91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moveTo>
                      <a:pt x="36" y="86"/>
                    </a:moveTo>
                    <a:cubicBezTo>
                      <a:pt x="35" y="86"/>
                      <a:pt x="35" y="87"/>
                      <a:pt x="35" y="87"/>
                    </a:cubicBezTo>
                    <a:cubicBezTo>
                      <a:pt x="36" y="88"/>
                      <a:pt x="38" y="88"/>
                      <a:pt x="39" y="89"/>
                    </a:cubicBezTo>
                    <a:cubicBezTo>
                      <a:pt x="39" y="89"/>
                      <a:pt x="39" y="88"/>
                      <a:pt x="39" y="88"/>
                    </a:cubicBezTo>
                    <a:cubicBezTo>
                      <a:pt x="38" y="87"/>
                      <a:pt x="37" y="87"/>
                      <a:pt x="36" y="86"/>
                    </a:cubicBezTo>
                    <a:moveTo>
                      <a:pt x="40" y="78"/>
                    </a:moveTo>
                    <a:cubicBezTo>
                      <a:pt x="39" y="80"/>
                      <a:pt x="37" y="83"/>
                      <a:pt x="36" y="85"/>
                    </a:cubicBezTo>
                    <a:cubicBezTo>
                      <a:pt x="37" y="86"/>
                      <a:pt x="39" y="87"/>
                      <a:pt x="40" y="87"/>
                    </a:cubicBezTo>
                    <a:cubicBezTo>
                      <a:pt x="41" y="85"/>
                      <a:pt x="43" y="83"/>
                      <a:pt x="44" y="80"/>
                    </a:cubicBezTo>
                    <a:cubicBezTo>
                      <a:pt x="43" y="79"/>
                      <a:pt x="42" y="78"/>
                      <a:pt x="40" y="78"/>
                    </a:cubicBezTo>
                    <a:moveTo>
                      <a:pt x="48" y="64"/>
                    </a:moveTo>
                    <a:cubicBezTo>
                      <a:pt x="47" y="67"/>
                      <a:pt x="45" y="69"/>
                      <a:pt x="44" y="72"/>
                    </a:cubicBezTo>
                    <a:cubicBezTo>
                      <a:pt x="45" y="73"/>
                      <a:pt x="46" y="73"/>
                      <a:pt x="48" y="74"/>
                    </a:cubicBezTo>
                    <a:cubicBezTo>
                      <a:pt x="49" y="72"/>
                      <a:pt x="51" y="69"/>
                      <a:pt x="52" y="66"/>
                    </a:cubicBezTo>
                    <a:cubicBezTo>
                      <a:pt x="48" y="64"/>
                      <a:pt x="48" y="64"/>
                      <a:pt x="48" y="64"/>
                    </a:cubicBezTo>
                    <a:moveTo>
                      <a:pt x="58" y="47"/>
                    </a:moveTo>
                    <a:cubicBezTo>
                      <a:pt x="57" y="49"/>
                      <a:pt x="55" y="52"/>
                      <a:pt x="54" y="54"/>
                    </a:cubicBezTo>
                    <a:cubicBezTo>
                      <a:pt x="55" y="55"/>
                      <a:pt x="57" y="56"/>
                      <a:pt x="58" y="57"/>
                    </a:cubicBezTo>
                    <a:cubicBezTo>
                      <a:pt x="59" y="54"/>
                      <a:pt x="61" y="52"/>
                      <a:pt x="62" y="50"/>
                    </a:cubicBezTo>
                    <a:cubicBezTo>
                      <a:pt x="61" y="49"/>
                      <a:pt x="59" y="48"/>
                      <a:pt x="58" y="47"/>
                    </a:cubicBezTo>
                    <a:moveTo>
                      <a:pt x="60" y="43"/>
                    </a:moveTo>
                    <a:cubicBezTo>
                      <a:pt x="60" y="44"/>
                      <a:pt x="59" y="44"/>
                      <a:pt x="59" y="45"/>
                    </a:cubicBezTo>
                    <a:cubicBezTo>
                      <a:pt x="61" y="46"/>
                      <a:pt x="62" y="46"/>
                      <a:pt x="63" y="47"/>
                    </a:cubicBezTo>
                    <a:cubicBezTo>
                      <a:pt x="64" y="47"/>
                      <a:pt x="64" y="46"/>
                      <a:pt x="64" y="46"/>
                    </a:cubicBezTo>
                    <a:cubicBezTo>
                      <a:pt x="63" y="45"/>
                      <a:pt x="61" y="44"/>
                      <a:pt x="60" y="43"/>
                    </a:cubicBezTo>
                    <a:moveTo>
                      <a:pt x="63" y="38"/>
                    </a:moveTo>
                    <a:cubicBezTo>
                      <a:pt x="62" y="40"/>
                      <a:pt x="61" y="41"/>
                      <a:pt x="60" y="43"/>
                    </a:cubicBezTo>
                    <a:cubicBezTo>
                      <a:pt x="62" y="44"/>
                      <a:pt x="63" y="44"/>
                      <a:pt x="65" y="45"/>
                    </a:cubicBezTo>
                    <a:cubicBezTo>
                      <a:pt x="65" y="44"/>
                      <a:pt x="66" y="43"/>
                      <a:pt x="66" y="42"/>
                    </a:cubicBezTo>
                    <a:cubicBezTo>
                      <a:pt x="67" y="42"/>
                      <a:pt x="67" y="41"/>
                      <a:pt x="67" y="41"/>
                    </a:cubicBezTo>
                    <a:cubicBezTo>
                      <a:pt x="66" y="40"/>
                      <a:pt x="64" y="39"/>
                      <a:pt x="63" y="38"/>
                    </a:cubicBezTo>
                    <a:moveTo>
                      <a:pt x="64" y="36"/>
                    </a:moveTo>
                    <a:cubicBezTo>
                      <a:pt x="64" y="37"/>
                      <a:pt x="64" y="37"/>
                      <a:pt x="63" y="38"/>
                    </a:cubicBezTo>
                    <a:cubicBezTo>
                      <a:pt x="65" y="39"/>
                      <a:pt x="66" y="39"/>
                      <a:pt x="68" y="40"/>
                    </a:cubicBezTo>
                    <a:cubicBezTo>
                      <a:pt x="68" y="40"/>
                      <a:pt x="68" y="39"/>
                      <a:pt x="68" y="39"/>
                    </a:cubicBezTo>
                    <a:cubicBezTo>
                      <a:pt x="67" y="38"/>
                      <a:pt x="66" y="37"/>
                      <a:pt x="64" y="36"/>
                    </a:cubicBezTo>
                    <a:moveTo>
                      <a:pt x="67" y="31"/>
                    </a:moveTo>
                    <a:cubicBezTo>
                      <a:pt x="67" y="31"/>
                      <a:pt x="67" y="32"/>
                      <a:pt x="66" y="32"/>
                    </a:cubicBezTo>
                    <a:cubicBezTo>
                      <a:pt x="68" y="33"/>
                      <a:pt x="69" y="34"/>
                      <a:pt x="71" y="35"/>
                    </a:cubicBezTo>
                    <a:cubicBezTo>
                      <a:pt x="71" y="34"/>
                      <a:pt x="71" y="34"/>
                      <a:pt x="71" y="34"/>
                    </a:cubicBezTo>
                    <a:cubicBezTo>
                      <a:pt x="70" y="33"/>
                      <a:pt x="69" y="32"/>
                      <a:pt x="67" y="31"/>
                    </a:cubicBezTo>
                    <a:moveTo>
                      <a:pt x="70" y="26"/>
                    </a:moveTo>
                    <a:cubicBezTo>
                      <a:pt x="69" y="27"/>
                      <a:pt x="69" y="28"/>
                      <a:pt x="69" y="28"/>
                    </a:cubicBezTo>
                    <a:cubicBezTo>
                      <a:pt x="69" y="28"/>
                      <a:pt x="69" y="28"/>
                      <a:pt x="69" y="28"/>
                    </a:cubicBezTo>
                    <a:cubicBezTo>
                      <a:pt x="70" y="29"/>
                      <a:pt x="72" y="30"/>
                      <a:pt x="73" y="31"/>
                    </a:cubicBezTo>
                    <a:cubicBezTo>
                      <a:pt x="73" y="30"/>
                      <a:pt x="74" y="30"/>
                      <a:pt x="74" y="29"/>
                    </a:cubicBezTo>
                    <a:cubicBezTo>
                      <a:pt x="73" y="28"/>
                      <a:pt x="71" y="27"/>
                      <a:pt x="70" y="26"/>
                    </a:cubicBezTo>
                    <a:moveTo>
                      <a:pt x="70" y="25"/>
                    </a:moveTo>
                    <a:cubicBezTo>
                      <a:pt x="70" y="25"/>
                      <a:pt x="70" y="26"/>
                      <a:pt x="70" y="26"/>
                    </a:cubicBezTo>
                    <a:cubicBezTo>
                      <a:pt x="72" y="27"/>
                      <a:pt x="73" y="28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3" y="27"/>
                      <a:pt x="72" y="26"/>
                      <a:pt x="70" y="25"/>
                    </a:cubicBezTo>
                    <a:moveTo>
                      <a:pt x="75" y="19"/>
                    </a:moveTo>
                    <a:cubicBezTo>
                      <a:pt x="75" y="19"/>
                      <a:pt x="75" y="19"/>
                      <a:pt x="75" y="20"/>
                    </a:cubicBezTo>
                    <a:cubicBezTo>
                      <a:pt x="76" y="20"/>
                      <a:pt x="77" y="21"/>
                      <a:pt x="79" y="22"/>
                    </a:cubicBezTo>
                    <a:cubicBezTo>
                      <a:pt x="79" y="22"/>
                      <a:pt x="79" y="22"/>
                      <a:pt x="79" y="21"/>
                    </a:cubicBezTo>
                    <a:cubicBezTo>
                      <a:pt x="78" y="21"/>
                      <a:pt x="76" y="20"/>
                      <a:pt x="75" y="19"/>
                    </a:cubicBezTo>
                    <a:moveTo>
                      <a:pt x="74" y="19"/>
                    </a:moveTo>
                    <a:cubicBezTo>
                      <a:pt x="74" y="19"/>
                      <a:pt x="74" y="19"/>
                      <a:pt x="74" y="19"/>
                    </a:cubicBezTo>
                    <a:cubicBezTo>
                      <a:pt x="74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4" y="19"/>
                    </a:cubicBezTo>
                    <a:moveTo>
                      <a:pt x="77" y="17"/>
                    </a:moveTo>
                    <a:cubicBezTo>
                      <a:pt x="76" y="17"/>
                      <a:pt x="76" y="18"/>
                      <a:pt x="76" y="19"/>
                    </a:cubicBezTo>
                    <a:cubicBezTo>
                      <a:pt x="77" y="19"/>
                      <a:pt x="78" y="20"/>
                      <a:pt x="79" y="21"/>
                    </a:cubicBezTo>
                    <a:cubicBezTo>
                      <a:pt x="79" y="20"/>
                      <a:pt x="80" y="19"/>
                      <a:pt x="80" y="19"/>
                    </a:cubicBezTo>
                    <a:cubicBezTo>
                      <a:pt x="79" y="18"/>
                      <a:pt x="78" y="17"/>
                      <a:pt x="77" y="17"/>
                    </a:cubicBezTo>
                    <a:moveTo>
                      <a:pt x="77" y="16"/>
                    </a:moveTo>
                    <a:cubicBezTo>
                      <a:pt x="77" y="16"/>
                      <a:pt x="77" y="16"/>
                      <a:pt x="77" y="16"/>
                    </a:cubicBezTo>
                    <a:cubicBezTo>
                      <a:pt x="78" y="17"/>
                      <a:pt x="79" y="18"/>
                      <a:pt x="80" y="18"/>
                    </a:cubicBezTo>
                    <a:cubicBezTo>
                      <a:pt x="81" y="18"/>
                      <a:pt x="81" y="18"/>
                      <a:pt x="81" y="18"/>
                    </a:cubicBezTo>
                    <a:cubicBezTo>
                      <a:pt x="80" y="18"/>
                      <a:pt x="78" y="17"/>
                      <a:pt x="77" y="16"/>
                    </a:cubicBezTo>
                    <a:moveTo>
                      <a:pt x="76" y="16"/>
                    </a:moveTo>
                    <a:cubicBezTo>
                      <a:pt x="76" y="17"/>
                      <a:pt x="75" y="17"/>
                      <a:pt x="75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18"/>
                      <a:pt x="76" y="17"/>
                      <a:pt x="76" y="16"/>
                    </a:cubicBezTo>
                    <a:cubicBezTo>
                      <a:pt x="76" y="16"/>
                      <a:pt x="76" y="16"/>
                      <a:pt x="76" y="16"/>
                    </a:cubicBezTo>
                    <a:moveTo>
                      <a:pt x="76" y="16"/>
                    </a:move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6" y="16"/>
                      <a:pt x="77" y="16"/>
                    </a:cubicBezTo>
                    <a:cubicBezTo>
                      <a:pt x="76" y="16"/>
                      <a:pt x="76" y="16"/>
                      <a:pt x="76" y="16"/>
                    </a:cubicBezTo>
                    <a:moveTo>
                      <a:pt x="78" y="14"/>
                    </a:moveTo>
                    <a:cubicBezTo>
                      <a:pt x="78" y="15"/>
                      <a:pt x="78" y="15"/>
                      <a:pt x="77" y="16"/>
                    </a:cubicBezTo>
                    <a:cubicBezTo>
                      <a:pt x="79" y="17"/>
                      <a:pt x="80" y="17"/>
                      <a:pt x="81" y="18"/>
                    </a:cubicBezTo>
                    <a:cubicBezTo>
                      <a:pt x="81" y="17"/>
                      <a:pt x="81" y="17"/>
                      <a:pt x="82" y="16"/>
                    </a:cubicBezTo>
                    <a:cubicBezTo>
                      <a:pt x="81" y="16"/>
                      <a:pt x="79" y="15"/>
                      <a:pt x="78" y="14"/>
                    </a:cubicBezTo>
                    <a:moveTo>
                      <a:pt x="77" y="14"/>
                    </a:moveTo>
                    <a:cubicBezTo>
                      <a:pt x="77" y="14"/>
                      <a:pt x="77" y="14"/>
                      <a:pt x="76" y="15"/>
                    </a:cubicBezTo>
                    <a:cubicBezTo>
                      <a:pt x="77" y="15"/>
                      <a:pt x="77" y="15"/>
                      <a:pt x="77" y="16"/>
                    </a:cubicBezTo>
                    <a:cubicBezTo>
                      <a:pt x="77" y="15"/>
                      <a:pt x="78" y="14"/>
                      <a:pt x="77" y="14"/>
                    </a:cubicBezTo>
                    <a:moveTo>
                      <a:pt x="85" y="3"/>
                    </a:moveTo>
                    <a:cubicBezTo>
                      <a:pt x="84" y="4"/>
                      <a:pt x="84" y="5"/>
                      <a:pt x="84" y="5"/>
                    </a:cubicBezTo>
                    <a:cubicBezTo>
                      <a:pt x="87" y="7"/>
                      <a:pt x="87" y="7"/>
                      <a:pt x="87" y="7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7"/>
                      <a:pt x="88" y="6"/>
                      <a:pt x="88" y="5"/>
                    </a:cubicBezTo>
                    <a:cubicBezTo>
                      <a:pt x="87" y="4"/>
                      <a:pt x="86" y="4"/>
                      <a:pt x="85" y="3"/>
                    </a:cubicBezTo>
                    <a:moveTo>
                      <a:pt x="87" y="0"/>
                    </a:moveTo>
                    <a:cubicBezTo>
                      <a:pt x="86" y="0"/>
                      <a:pt x="86" y="1"/>
                      <a:pt x="86" y="1"/>
                    </a:cubicBezTo>
                    <a:cubicBezTo>
                      <a:pt x="87" y="2"/>
                      <a:pt x="88" y="3"/>
                      <a:pt x="89" y="3"/>
                    </a:cubicBezTo>
                    <a:cubicBezTo>
                      <a:pt x="90" y="3"/>
                      <a:pt x="90" y="2"/>
                      <a:pt x="90" y="2"/>
                    </a:cubicBezTo>
                    <a:cubicBezTo>
                      <a:pt x="87" y="0"/>
                      <a:pt x="87" y="0"/>
                      <a:pt x="8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8" name="Freeform 10154"/>
              <p:cNvSpPr>
                <a:spLocks noEditPoints="1"/>
              </p:cNvSpPr>
              <p:nvPr/>
            </p:nvSpPr>
            <p:spPr bwMode="auto">
              <a:xfrm>
                <a:off x="-2" y="3472"/>
                <a:ext cx="14" cy="14"/>
              </a:xfrm>
              <a:custGeom>
                <a:avLst/>
                <a:gdLst>
                  <a:gd name="T0" fmla="*/ 1 w 6"/>
                  <a:gd name="T1" fmla="*/ 4 h 6"/>
                  <a:gd name="T2" fmla="*/ 0 w 6"/>
                  <a:gd name="T3" fmla="*/ 4 h 6"/>
                  <a:gd name="T4" fmla="*/ 4 w 6"/>
                  <a:gd name="T5" fmla="*/ 6 h 6"/>
                  <a:gd name="T6" fmla="*/ 4 w 6"/>
                  <a:gd name="T7" fmla="*/ 6 h 6"/>
                  <a:gd name="T8" fmla="*/ 1 w 6"/>
                  <a:gd name="T9" fmla="*/ 4 h 6"/>
                  <a:gd name="T10" fmla="*/ 2 w 6"/>
                  <a:gd name="T11" fmla="*/ 0 h 6"/>
                  <a:gd name="T12" fmla="*/ 2 w 6"/>
                  <a:gd name="T13" fmla="*/ 1 h 6"/>
                  <a:gd name="T14" fmla="*/ 5 w 6"/>
                  <a:gd name="T15" fmla="*/ 3 h 6"/>
                  <a:gd name="T16" fmla="*/ 6 w 6"/>
                  <a:gd name="T17" fmla="*/ 2 h 6"/>
                  <a:gd name="T18" fmla="*/ 5 w 6"/>
                  <a:gd name="T19" fmla="*/ 2 h 6"/>
                  <a:gd name="T20" fmla="*/ 2 w 6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6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4" name="Group 10356"/>
            <p:cNvGrpSpPr>
              <a:grpSpLocks/>
            </p:cNvGrpSpPr>
            <p:nvPr/>
          </p:nvGrpSpPr>
          <p:grpSpPr bwMode="auto">
            <a:xfrm>
              <a:off x="-1203337" y="4892656"/>
              <a:ext cx="1343040" cy="1357308"/>
              <a:chOff x="-758" y="3082"/>
              <a:chExt cx="846" cy="855"/>
            </a:xfrm>
            <a:solidFill>
              <a:schemeClr val="bg1"/>
            </a:solidFill>
          </p:grpSpPr>
          <p:sp>
            <p:nvSpPr>
              <p:cNvPr id="339" name="Freeform 10156"/>
              <p:cNvSpPr>
                <a:spLocks noEditPoints="1"/>
              </p:cNvSpPr>
              <p:nvPr/>
            </p:nvSpPr>
            <p:spPr bwMode="auto">
              <a:xfrm>
                <a:off x="0" y="3474"/>
                <a:ext cx="10" cy="12"/>
              </a:xfrm>
              <a:custGeom>
                <a:avLst/>
                <a:gdLst>
                  <a:gd name="T0" fmla="*/ 0 w 4"/>
                  <a:gd name="T1" fmla="*/ 2 h 5"/>
                  <a:gd name="T2" fmla="*/ 0 w 4"/>
                  <a:gd name="T3" fmla="*/ 3 h 5"/>
                  <a:gd name="T4" fmla="*/ 3 w 4"/>
                  <a:gd name="T5" fmla="*/ 5 h 5"/>
                  <a:gd name="T6" fmla="*/ 3 w 4"/>
                  <a:gd name="T7" fmla="*/ 4 h 5"/>
                  <a:gd name="T8" fmla="*/ 0 w 4"/>
                  <a:gd name="T9" fmla="*/ 2 h 5"/>
                  <a:gd name="T10" fmla="*/ 1 w 4"/>
                  <a:gd name="T11" fmla="*/ 0 h 5"/>
                  <a:gd name="T12" fmla="*/ 0 w 4"/>
                  <a:gd name="T13" fmla="*/ 1 h 5"/>
                  <a:gd name="T14" fmla="*/ 4 w 4"/>
                  <a:gd name="T15" fmla="*/ 3 h 5"/>
                  <a:gd name="T16" fmla="*/ 4 w 4"/>
                  <a:gd name="T17" fmla="*/ 2 h 5"/>
                  <a:gd name="T18" fmla="*/ 1 w 4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2"/>
                      <a:pt x="2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10157"/>
              <p:cNvSpPr>
                <a:spLocks/>
              </p:cNvSpPr>
              <p:nvPr/>
            </p:nvSpPr>
            <p:spPr bwMode="auto">
              <a:xfrm>
                <a:off x="0" y="3476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10158"/>
              <p:cNvSpPr>
                <a:spLocks noEditPoints="1"/>
              </p:cNvSpPr>
              <p:nvPr/>
            </p:nvSpPr>
            <p:spPr bwMode="auto">
              <a:xfrm>
                <a:off x="55" y="3472"/>
                <a:ext cx="21" cy="21"/>
              </a:xfrm>
              <a:custGeom>
                <a:avLst/>
                <a:gdLst>
                  <a:gd name="T0" fmla="*/ 5 w 9"/>
                  <a:gd name="T1" fmla="*/ 8 h 9"/>
                  <a:gd name="T2" fmla="*/ 7 w 9"/>
                  <a:gd name="T3" fmla="*/ 7 h 9"/>
                  <a:gd name="T4" fmla="*/ 6 w 9"/>
                  <a:gd name="T5" fmla="*/ 6 h 9"/>
                  <a:gd name="T6" fmla="*/ 7 w 9"/>
                  <a:gd name="T7" fmla="*/ 7 h 9"/>
                  <a:gd name="T8" fmla="*/ 6 w 9"/>
                  <a:gd name="T9" fmla="*/ 6 h 9"/>
                  <a:gd name="T10" fmla="*/ 4 w 9"/>
                  <a:gd name="T11" fmla="*/ 7 h 9"/>
                  <a:gd name="T12" fmla="*/ 5 w 9"/>
                  <a:gd name="T13" fmla="*/ 6 h 9"/>
                  <a:gd name="T14" fmla="*/ 5 w 9"/>
                  <a:gd name="T15" fmla="*/ 6 h 9"/>
                  <a:gd name="T16" fmla="*/ 5 w 9"/>
                  <a:gd name="T17" fmla="*/ 5 h 9"/>
                  <a:gd name="T18" fmla="*/ 6 w 9"/>
                  <a:gd name="T19" fmla="*/ 5 h 9"/>
                  <a:gd name="T20" fmla="*/ 8 w 9"/>
                  <a:gd name="T21" fmla="*/ 6 h 9"/>
                  <a:gd name="T22" fmla="*/ 5 w 9"/>
                  <a:gd name="T23" fmla="*/ 5 h 9"/>
                  <a:gd name="T24" fmla="*/ 5 w 9"/>
                  <a:gd name="T25" fmla="*/ 5 h 9"/>
                  <a:gd name="T26" fmla="*/ 6 w 9"/>
                  <a:gd name="T27" fmla="*/ 5 h 9"/>
                  <a:gd name="T28" fmla="*/ 2 w 9"/>
                  <a:gd name="T29" fmla="*/ 4 h 9"/>
                  <a:gd name="T30" fmla="*/ 2 w 9"/>
                  <a:gd name="T31" fmla="*/ 7 h 9"/>
                  <a:gd name="T32" fmla="*/ 2 w 9"/>
                  <a:gd name="T33" fmla="*/ 6 h 9"/>
                  <a:gd name="T34" fmla="*/ 3 w 9"/>
                  <a:gd name="T35" fmla="*/ 7 h 9"/>
                  <a:gd name="T36" fmla="*/ 2 w 9"/>
                  <a:gd name="T37" fmla="*/ 4 h 9"/>
                  <a:gd name="T38" fmla="*/ 2 w 9"/>
                  <a:gd name="T39" fmla="*/ 3 h 9"/>
                  <a:gd name="T40" fmla="*/ 5 w 9"/>
                  <a:gd name="T41" fmla="*/ 5 h 9"/>
                  <a:gd name="T42" fmla="*/ 2 w 9"/>
                  <a:gd name="T43" fmla="*/ 3 h 9"/>
                  <a:gd name="T44" fmla="*/ 4 w 9"/>
                  <a:gd name="T45" fmla="*/ 1 h 9"/>
                  <a:gd name="T46" fmla="*/ 4 w 9"/>
                  <a:gd name="T47" fmla="*/ 1 h 9"/>
                  <a:gd name="T48" fmla="*/ 3 w 9"/>
                  <a:gd name="T49" fmla="*/ 2 h 9"/>
                  <a:gd name="T50" fmla="*/ 4 w 9"/>
                  <a:gd name="T51" fmla="*/ 3 h 9"/>
                  <a:gd name="T52" fmla="*/ 5 w 9"/>
                  <a:gd name="T53" fmla="*/ 3 h 9"/>
                  <a:gd name="T54" fmla="*/ 5 w 9"/>
                  <a:gd name="T55" fmla="*/ 2 h 9"/>
                  <a:gd name="T56" fmla="*/ 5 w 9"/>
                  <a:gd name="T57" fmla="*/ 2 h 9"/>
                  <a:gd name="T58" fmla="*/ 5 w 9"/>
                  <a:gd name="T59" fmla="*/ 2 h 9"/>
                  <a:gd name="T60" fmla="*/ 7 w 9"/>
                  <a:gd name="T61" fmla="*/ 3 h 9"/>
                  <a:gd name="T62" fmla="*/ 4 w 9"/>
                  <a:gd name="T63" fmla="*/ 3 h 9"/>
                  <a:gd name="T64" fmla="*/ 6 w 9"/>
                  <a:gd name="T65" fmla="*/ 3 h 9"/>
                  <a:gd name="T66" fmla="*/ 6 w 9"/>
                  <a:gd name="T67" fmla="*/ 5 h 9"/>
                  <a:gd name="T68" fmla="*/ 7 w 9"/>
                  <a:gd name="T69" fmla="*/ 3 h 9"/>
                  <a:gd name="T70" fmla="*/ 7 w 9"/>
                  <a:gd name="T71" fmla="*/ 3 h 9"/>
                  <a:gd name="T72" fmla="*/ 7 w 9"/>
                  <a:gd name="T73" fmla="*/ 3 h 9"/>
                  <a:gd name="T74" fmla="*/ 6 w 9"/>
                  <a:gd name="T75" fmla="*/ 5 h 9"/>
                  <a:gd name="T76" fmla="*/ 8 w 9"/>
                  <a:gd name="T77" fmla="*/ 6 h 9"/>
                  <a:gd name="T78" fmla="*/ 9 w 9"/>
                  <a:gd name="T7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" h="9">
                    <a:moveTo>
                      <a:pt x="5" y="6"/>
                    </a:move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6" y="8"/>
                      <a:pt x="6" y="9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6"/>
                      <a:pt x="5" y="6"/>
                    </a:cubicBezTo>
                    <a:moveTo>
                      <a:pt x="6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6"/>
                      <a:pt x="6" y="6"/>
                    </a:cubicBezTo>
                    <a:moveTo>
                      <a:pt x="5" y="5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5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6"/>
                      <a:pt x="7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5"/>
                      <a:pt x="6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5"/>
                      <a:pt x="5" y="5"/>
                    </a:cubicBezTo>
                    <a:moveTo>
                      <a:pt x="2" y="4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2" y="6"/>
                      <a:pt x="3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4" y="5"/>
                      <a:pt x="3" y="4"/>
                      <a:pt x="2" y="4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4" y="4"/>
                      <a:pt x="3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3"/>
                      <a:pt x="4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3"/>
                      <a:pt x="6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7" y="5"/>
                      <a:pt x="7" y="5"/>
                      <a:pt x="8" y="6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3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10159"/>
              <p:cNvSpPr>
                <a:spLocks noEditPoints="1"/>
              </p:cNvSpPr>
              <p:nvPr/>
            </p:nvSpPr>
            <p:spPr bwMode="auto">
              <a:xfrm>
                <a:off x="59" y="3476"/>
                <a:ext cx="15" cy="12"/>
              </a:xfrm>
              <a:custGeom>
                <a:avLst/>
                <a:gdLst>
                  <a:gd name="T0" fmla="*/ 3 w 6"/>
                  <a:gd name="T1" fmla="*/ 4 h 5"/>
                  <a:gd name="T2" fmla="*/ 3 w 6"/>
                  <a:gd name="T3" fmla="*/ 4 h 5"/>
                  <a:gd name="T4" fmla="*/ 5 w 6"/>
                  <a:gd name="T5" fmla="*/ 5 h 5"/>
                  <a:gd name="T6" fmla="*/ 5 w 6"/>
                  <a:gd name="T7" fmla="*/ 5 h 5"/>
                  <a:gd name="T8" fmla="*/ 3 w 6"/>
                  <a:gd name="T9" fmla="*/ 4 h 5"/>
                  <a:gd name="T10" fmla="*/ 3 w 6"/>
                  <a:gd name="T11" fmla="*/ 4 h 5"/>
                  <a:gd name="T12" fmla="*/ 3 w 6"/>
                  <a:gd name="T13" fmla="*/ 4 h 5"/>
                  <a:gd name="T14" fmla="*/ 3 w 6"/>
                  <a:gd name="T15" fmla="*/ 4 h 5"/>
                  <a:gd name="T16" fmla="*/ 3 w 6"/>
                  <a:gd name="T17" fmla="*/ 4 h 5"/>
                  <a:gd name="T18" fmla="*/ 4 w 6"/>
                  <a:gd name="T19" fmla="*/ 3 h 5"/>
                  <a:gd name="T20" fmla="*/ 4 w 6"/>
                  <a:gd name="T21" fmla="*/ 4 h 5"/>
                  <a:gd name="T22" fmla="*/ 5 w 6"/>
                  <a:gd name="T23" fmla="*/ 5 h 5"/>
                  <a:gd name="T24" fmla="*/ 5 w 6"/>
                  <a:gd name="T25" fmla="*/ 5 h 5"/>
                  <a:gd name="T26" fmla="*/ 6 w 6"/>
                  <a:gd name="T27" fmla="*/ 4 h 5"/>
                  <a:gd name="T28" fmla="*/ 4 w 6"/>
                  <a:gd name="T29" fmla="*/ 3 h 5"/>
                  <a:gd name="T30" fmla="*/ 3 w 6"/>
                  <a:gd name="T31" fmla="*/ 3 h 5"/>
                  <a:gd name="T32" fmla="*/ 3 w 6"/>
                  <a:gd name="T33" fmla="*/ 3 h 5"/>
                  <a:gd name="T34" fmla="*/ 4 w 6"/>
                  <a:gd name="T35" fmla="*/ 4 h 5"/>
                  <a:gd name="T36" fmla="*/ 4 w 6"/>
                  <a:gd name="T37" fmla="*/ 3 h 5"/>
                  <a:gd name="T38" fmla="*/ 3 w 6"/>
                  <a:gd name="T39" fmla="*/ 3 h 5"/>
                  <a:gd name="T40" fmla="*/ 3 w 6"/>
                  <a:gd name="T41" fmla="*/ 3 h 5"/>
                  <a:gd name="T42" fmla="*/ 4 w 6"/>
                  <a:gd name="T43" fmla="*/ 3 h 5"/>
                  <a:gd name="T44" fmla="*/ 4 w 6"/>
                  <a:gd name="T45" fmla="*/ 3 h 5"/>
                  <a:gd name="T46" fmla="*/ 6 w 6"/>
                  <a:gd name="T47" fmla="*/ 4 h 5"/>
                  <a:gd name="T48" fmla="*/ 6 w 6"/>
                  <a:gd name="T49" fmla="*/ 4 h 5"/>
                  <a:gd name="T50" fmla="*/ 5 w 6"/>
                  <a:gd name="T51" fmla="*/ 3 h 5"/>
                  <a:gd name="T52" fmla="*/ 4 w 6"/>
                  <a:gd name="T53" fmla="*/ 3 h 5"/>
                  <a:gd name="T54" fmla="*/ 3 w 6"/>
                  <a:gd name="T55" fmla="*/ 2 h 5"/>
                  <a:gd name="T56" fmla="*/ 3 w 6"/>
                  <a:gd name="T57" fmla="*/ 3 h 5"/>
                  <a:gd name="T58" fmla="*/ 4 w 6"/>
                  <a:gd name="T59" fmla="*/ 3 h 5"/>
                  <a:gd name="T60" fmla="*/ 4 w 6"/>
                  <a:gd name="T61" fmla="*/ 3 h 5"/>
                  <a:gd name="T62" fmla="*/ 3 w 6"/>
                  <a:gd name="T63" fmla="*/ 2 h 5"/>
                  <a:gd name="T64" fmla="*/ 0 w 6"/>
                  <a:gd name="T65" fmla="*/ 2 h 5"/>
                  <a:gd name="T66" fmla="*/ 0 w 6"/>
                  <a:gd name="T67" fmla="*/ 2 h 5"/>
                  <a:gd name="T68" fmla="*/ 2 w 6"/>
                  <a:gd name="T69" fmla="*/ 3 h 5"/>
                  <a:gd name="T70" fmla="*/ 3 w 6"/>
                  <a:gd name="T71" fmla="*/ 3 h 5"/>
                  <a:gd name="T72" fmla="*/ 0 w 6"/>
                  <a:gd name="T73" fmla="*/ 2 h 5"/>
                  <a:gd name="T74" fmla="*/ 1 w 6"/>
                  <a:gd name="T75" fmla="*/ 0 h 5"/>
                  <a:gd name="T76" fmla="*/ 0 w 6"/>
                  <a:gd name="T77" fmla="*/ 1 h 5"/>
                  <a:gd name="T78" fmla="*/ 3 w 6"/>
                  <a:gd name="T79" fmla="*/ 2 h 5"/>
                  <a:gd name="T80" fmla="*/ 3 w 6"/>
                  <a:gd name="T81" fmla="*/ 2 h 5"/>
                  <a:gd name="T82" fmla="*/ 2 w 6"/>
                  <a:gd name="T83" fmla="*/ 1 h 5"/>
                  <a:gd name="T84" fmla="*/ 2 w 6"/>
                  <a:gd name="T85" fmla="*/ 2 h 5"/>
                  <a:gd name="T86" fmla="*/ 2 w 6"/>
                  <a:gd name="T87" fmla="*/ 2 h 5"/>
                  <a:gd name="T88" fmla="*/ 2 w 6"/>
                  <a:gd name="T89" fmla="*/ 1 h 5"/>
                  <a:gd name="T90" fmla="*/ 1 w 6"/>
                  <a:gd name="T9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" h="5"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4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4" y="3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4" y="4"/>
                      <a:pt x="4" y="3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3" y="2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3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2" y="2"/>
                      <a:pt x="1" y="2"/>
                      <a:pt x="0" y="2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10160"/>
              <p:cNvSpPr>
                <a:spLocks noEditPoints="1"/>
              </p:cNvSpPr>
              <p:nvPr/>
            </p:nvSpPr>
            <p:spPr bwMode="auto">
              <a:xfrm>
                <a:off x="-189" y="3472"/>
                <a:ext cx="222" cy="306"/>
              </a:xfrm>
              <a:custGeom>
                <a:avLst/>
                <a:gdLst>
                  <a:gd name="T0" fmla="*/ 0 w 94"/>
                  <a:gd name="T1" fmla="*/ 130 h 130"/>
                  <a:gd name="T2" fmla="*/ 2 w 94"/>
                  <a:gd name="T3" fmla="*/ 126 h 130"/>
                  <a:gd name="T4" fmla="*/ 3 w 94"/>
                  <a:gd name="T5" fmla="*/ 126 h 130"/>
                  <a:gd name="T6" fmla="*/ 7 w 94"/>
                  <a:gd name="T7" fmla="*/ 118 h 130"/>
                  <a:gd name="T8" fmla="*/ 10 w 94"/>
                  <a:gd name="T9" fmla="*/ 113 h 130"/>
                  <a:gd name="T10" fmla="*/ 16 w 94"/>
                  <a:gd name="T11" fmla="*/ 105 h 130"/>
                  <a:gd name="T12" fmla="*/ 21 w 94"/>
                  <a:gd name="T13" fmla="*/ 95 h 130"/>
                  <a:gd name="T14" fmla="*/ 25 w 94"/>
                  <a:gd name="T15" fmla="*/ 88 h 130"/>
                  <a:gd name="T16" fmla="*/ 27 w 94"/>
                  <a:gd name="T17" fmla="*/ 84 h 130"/>
                  <a:gd name="T18" fmla="*/ 28 w 94"/>
                  <a:gd name="T19" fmla="*/ 84 h 130"/>
                  <a:gd name="T20" fmla="*/ 30 w 94"/>
                  <a:gd name="T21" fmla="*/ 79 h 130"/>
                  <a:gd name="T22" fmla="*/ 30 w 94"/>
                  <a:gd name="T23" fmla="*/ 79 h 130"/>
                  <a:gd name="T24" fmla="*/ 32 w 94"/>
                  <a:gd name="T25" fmla="*/ 78 h 130"/>
                  <a:gd name="T26" fmla="*/ 36 w 94"/>
                  <a:gd name="T27" fmla="*/ 70 h 130"/>
                  <a:gd name="T28" fmla="*/ 36 w 94"/>
                  <a:gd name="T29" fmla="*/ 70 h 130"/>
                  <a:gd name="T30" fmla="*/ 36 w 94"/>
                  <a:gd name="T31" fmla="*/ 70 h 130"/>
                  <a:gd name="T32" fmla="*/ 36 w 94"/>
                  <a:gd name="T33" fmla="*/ 69 h 130"/>
                  <a:gd name="T34" fmla="*/ 38 w 94"/>
                  <a:gd name="T35" fmla="*/ 68 h 130"/>
                  <a:gd name="T36" fmla="*/ 41 w 94"/>
                  <a:gd name="T37" fmla="*/ 60 h 130"/>
                  <a:gd name="T38" fmla="*/ 42 w 94"/>
                  <a:gd name="T39" fmla="*/ 61 h 130"/>
                  <a:gd name="T40" fmla="*/ 41 w 94"/>
                  <a:gd name="T41" fmla="*/ 60 h 130"/>
                  <a:gd name="T42" fmla="*/ 42 w 94"/>
                  <a:gd name="T43" fmla="*/ 59 h 130"/>
                  <a:gd name="T44" fmla="*/ 44 w 94"/>
                  <a:gd name="T45" fmla="*/ 57 h 130"/>
                  <a:gd name="T46" fmla="*/ 44 w 94"/>
                  <a:gd name="T47" fmla="*/ 56 h 130"/>
                  <a:gd name="T48" fmla="*/ 44 w 94"/>
                  <a:gd name="T49" fmla="*/ 57 h 130"/>
                  <a:gd name="T50" fmla="*/ 45 w 94"/>
                  <a:gd name="T51" fmla="*/ 55 h 130"/>
                  <a:gd name="T52" fmla="*/ 50 w 94"/>
                  <a:gd name="T53" fmla="*/ 46 h 130"/>
                  <a:gd name="T54" fmla="*/ 52 w 94"/>
                  <a:gd name="T55" fmla="*/ 44 h 130"/>
                  <a:gd name="T56" fmla="*/ 55 w 94"/>
                  <a:gd name="T57" fmla="*/ 37 h 130"/>
                  <a:gd name="T58" fmla="*/ 55 w 94"/>
                  <a:gd name="T59" fmla="*/ 38 h 130"/>
                  <a:gd name="T60" fmla="*/ 55 w 94"/>
                  <a:gd name="T61" fmla="*/ 37 h 130"/>
                  <a:gd name="T62" fmla="*/ 55 w 94"/>
                  <a:gd name="T63" fmla="*/ 37 h 130"/>
                  <a:gd name="T64" fmla="*/ 56 w 94"/>
                  <a:gd name="T65" fmla="*/ 37 h 130"/>
                  <a:gd name="T66" fmla="*/ 57 w 94"/>
                  <a:gd name="T67" fmla="*/ 33 h 130"/>
                  <a:gd name="T68" fmla="*/ 58 w 94"/>
                  <a:gd name="T69" fmla="*/ 34 h 130"/>
                  <a:gd name="T70" fmla="*/ 57 w 94"/>
                  <a:gd name="T71" fmla="*/ 33 h 130"/>
                  <a:gd name="T72" fmla="*/ 59 w 94"/>
                  <a:gd name="T73" fmla="*/ 30 h 130"/>
                  <a:gd name="T74" fmla="*/ 60 w 94"/>
                  <a:gd name="T75" fmla="*/ 31 h 130"/>
                  <a:gd name="T76" fmla="*/ 63 w 94"/>
                  <a:gd name="T77" fmla="*/ 24 h 130"/>
                  <a:gd name="T78" fmla="*/ 63 w 94"/>
                  <a:gd name="T79" fmla="*/ 25 h 130"/>
                  <a:gd name="T80" fmla="*/ 63 w 94"/>
                  <a:gd name="T81" fmla="*/ 24 h 130"/>
                  <a:gd name="T82" fmla="*/ 64 w 94"/>
                  <a:gd name="T83" fmla="*/ 22 h 130"/>
                  <a:gd name="T84" fmla="*/ 65 w 94"/>
                  <a:gd name="T85" fmla="*/ 22 h 130"/>
                  <a:gd name="T86" fmla="*/ 65 w 94"/>
                  <a:gd name="T87" fmla="*/ 21 h 130"/>
                  <a:gd name="T88" fmla="*/ 65 w 94"/>
                  <a:gd name="T89" fmla="*/ 21 h 130"/>
                  <a:gd name="T90" fmla="*/ 65 w 94"/>
                  <a:gd name="T91" fmla="*/ 20 h 130"/>
                  <a:gd name="T92" fmla="*/ 69 w 94"/>
                  <a:gd name="T93" fmla="*/ 13 h 130"/>
                  <a:gd name="T94" fmla="*/ 70 w 94"/>
                  <a:gd name="T95" fmla="*/ 13 h 130"/>
                  <a:gd name="T96" fmla="*/ 76 w 94"/>
                  <a:gd name="T97" fmla="*/ 3 h 130"/>
                  <a:gd name="T98" fmla="*/ 70 w 94"/>
                  <a:gd name="T99" fmla="*/ 13 h 130"/>
                  <a:gd name="T100" fmla="*/ 91 w 94"/>
                  <a:gd name="T101" fmla="*/ 0 h 130"/>
                  <a:gd name="T102" fmla="*/ 91 w 94"/>
                  <a:gd name="T103" fmla="*/ 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4" h="130">
                    <a:moveTo>
                      <a:pt x="1" y="128"/>
                    </a:moveTo>
                    <a:cubicBezTo>
                      <a:pt x="1" y="128"/>
                      <a:pt x="1" y="129"/>
                      <a:pt x="0" y="130"/>
                    </a:cubicBezTo>
                    <a:cubicBezTo>
                      <a:pt x="0" y="130"/>
                      <a:pt x="0" y="130"/>
                      <a:pt x="0" y="130"/>
                    </a:cubicBezTo>
                    <a:cubicBezTo>
                      <a:pt x="2" y="128"/>
                      <a:pt x="2" y="128"/>
                      <a:pt x="2" y="128"/>
                    </a:cubicBezTo>
                    <a:cubicBezTo>
                      <a:pt x="1" y="128"/>
                      <a:pt x="1" y="128"/>
                      <a:pt x="1" y="128"/>
                    </a:cubicBezTo>
                    <a:moveTo>
                      <a:pt x="2" y="126"/>
                    </a:moveTo>
                    <a:cubicBezTo>
                      <a:pt x="2" y="126"/>
                      <a:pt x="2" y="126"/>
                      <a:pt x="2" y="127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3" y="126"/>
                      <a:pt x="3" y="126"/>
                      <a:pt x="3" y="126"/>
                    </a:cubicBezTo>
                    <a:cubicBezTo>
                      <a:pt x="3" y="126"/>
                      <a:pt x="2" y="126"/>
                      <a:pt x="2" y="126"/>
                    </a:cubicBezTo>
                    <a:moveTo>
                      <a:pt x="10" y="113"/>
                    </a:moveTo>
                    <a:cubicBezTo>
                      <a:pt x="9" y="114"/>
                      <a:pt x="8" y="116"/>
                      <a:pt x="7" y="118"/>
                    </a:cubicBezTo>
                    <a:cubicBezTo>
                      <a:pt x="7" y="118"/>
                      <a:pt x="7" y="118"/>
                      <a:pt x="7" y="119"/>
                    </a:cubicBezTo>
                    <a:cubicBezTo>
                      <a:pt x="11" y="113"/>
                      <a:pt x="11" y="113"/>
                      <a:pt x="11" y="113"/>
                    </a:cubicBezTo>
                    <a:cubicBezTo>
                      <a:pt x="11" y="113"/>
                      <a:pt x="10" y="113"/>
                      <a:pt x="10" y="113"/>
                    </a:cubicBezTo>
                    <a:moveTo>
                      <a:pt x="21" y="95"/>
                    </a:moveTo>
                    <a:cubicBezTo>
                      <a:pt x="19" y="98"/>
                      <a:pt x="17" y="101"/>
                      <a:pt x="15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18" y="101"/>
                      <a:pt x="18" y="101"/>
                      <a:pt x="18" y="101"/>
                    </a:cubicBezTo>
                    <a:cubicBezTo>
                      <a:pt x="19" y="99"/>
                      <a:pt x="20" y="97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moveTo>
                      <a:pt x="26" y="86"/>
                    </a:moveTo>
                    <a:cubicBezTo>
                      <a:pt x="26" y="86"/>
                      <a:pt x="25" y="87"/>
                      <a:pt x="25" y="88"/>
                    </a:cubicBezTo>
                    <a:cubicBezTo>
                      <a:pt x="25" y="88"/>
                      <a:pt x="25" y="88"/>
                      <a:pt x="25" y="88"/>
                    </a:cubicBezTo>
                    <a:cubicBezTo>
                      <a:pt x="26" y="88"/>
                      <a:pt x="26" y="87"/>
                      <a:pt x="27" y="86"/>
                    </a:cubicBezTo>
                    <a:cubicBezTo>
                      <a:pt x="27" y="86"/>
                      <a:pt x="26" y="86"/>
                      <a:pt x="26" y="86"/>
                    </a:cubicBezTo>
                    <a:moveTo>
                      <a:pt x="27" y="84"/>
                    </a:moveTo>
                    <a:cubicBezTo>
                      <a:pt x="27" y="84"/>
                      <a:pt x="27" y="84"/>
                      <a:pt x="27" y="84"/>
                    </a:cubicBezTo>
                    <a:cubicBezTo>
                      <a:pt x="27" y="84"/>
                      <a:pt x="27" y="85"/>
                      <a:pt x="28" y="85"/>
                    </a:cubicBezTo>
                    <a:cubicBezTo>
                      <a:pt x="28" y="84"/>
                      <a:pt x="28" y="84"/>
                      <a:pt x="28" y="84"/>
                    </a:cubicBezTo>
                    <a:cubicBezTo>
                      <a:pt x="28" y="84"/>
                      <a:pt x="28" y="84"/>
                      <a:pt x="27" y="84"/>
                    </a:cubicBezTo>
                    <a:moveTo>
                      <a:pt x="30" y="79"/>
                    </a:moveTo>
                    <a:cubicBezTo>
                      <a:pt x="30" y="79"/>
                      <a:pt x="30" y="79"/>
                      <a:pt x="30" y="79"/>
                    </a:cubicBezTo>
                    <a:cubicBezTo>
                      <a:pt x="30" y="80"/>
                      <a:pt x="30" y="80"/>
                      <a:pt x="30" y="80"/>
                    </a:cubicBezTo>
                    <a:cubicBezTo>
                      <a:pt x="31" y="80"/>
                      <a:pt x="31" y="79"/>
                      <a:pt x="31" y="79"/>
                    </a:cubicBezTo>
                    <a:cubicBezTo>
                      <a:pt x="31" y="79"/>
                      <a:pt x="30" y="79"/>
                      <a:pt x="30" y="79"/>
                    </a:cubicBezTo>
                    <a:moveTo>
                      <a:pt x="34" y="73"/>
                    </a:moveTo>
                    <a:cubicBezTo>
                      <a:pt x="33" y="75"/>
                      <a:pt x="32" y="76"/>
                      <a:pt x="31" y="77"/>
                    </a:cubicBezTo>
                    <a:cubicBezTo>
                      <a:pt x="31" y="77"/>
                      <a:pt x="32" y="77"/>
                      <a:pt x="32" y="78"/>
                    </a:cubicBezTo>
                    <a:cubicBezTo>
                      <a:pt x="33" y="76"/>
                      <a:pt x="33" y="75"/>
                      <a:pt x="34" y="74"/>
                    </a:cubicBezTo>
                    <a:cubicBezTo>
                      <a:pt x="34" y="74"/>
                      <a:pt x="34" y="73"/>
                      <a:pt x="34" y="73"/>
                    </a:cubicBezTo>
                    <a:moveTo>
                      <a:pt x="36" y="70"/>
                    </a:moveTo>
                    <a:cubicBezTo>
                      <a:pt x="35" y="70"/>
                      <a:pt x="35" y="71"/>
                      <a:pt x="35" y="71"/>
                    </a:cubicBezTo>
                    <a:cubicBezTo>
                      <a:pt x="35" y="71"/>
                      <a:pt x="35" y="71"/>
                      <a:pt x="35" y="71"/>
                    </a:cubicBezTo>
                    <a:cubicBezTo>
                      <a:pt x="36" y="71"/>
                      <a:pt x="36" y="71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moveTo>
                      <a:pt x="36" y="69"/>
                    </a:move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0"/>
                      <a:pt x="36" y="70"/>
                      <a:pt x="36" y="69"/>
                    </a:cubicBezTo>
                    <a:moveTo>
                      <a:pt x="37" y="67"/>
                    </a:moveTo>
                    <a:cubicBezTo>
                      <a:pt x="37" y="67"/>
                      <a:pt x="37" y="67"/>
                      <a:pt x="37" y="67"/>
                    </a:cubicBezTo>
                    <a:cubicBezTo>
                      <a:pt x="37" y="67"/>
                      <a:pt x="37" y="68"/>
                      <a:pt x="38" y="68"/>
                    </a:cubicBezTo>
                    <a:cubicBezTo>
                      <a:pt x="38" y="67"/>
                      <a:pt x="38" y="67"/>
                      <a:pt x="38" y="67"/>
                    </a:cubicBezTo>
                    <a:cubicBezTo>
                      <a:pt x="38" y="67"/>
                      <a:pt x="38" y="67"/>
                      <a:pt x="37" y="67"/>
                    </a:cubicBezTo>
                    <a:moveTo>
                      <a:pt x="41" y="60"/>
                    </a:moveTo>
                    <a:cubicBezTo>
                      <a:pt x="40" y="62"/>
                      <a:pt x="39" y="64"/>
                      <a:pt x="38" y="66"/>
                    </a:cubicBezTo>
                    <a:cubicBezTo>
                      <a:pt x="38" y="66"/>
                      <a:pt x="38" y="67"/>
                      <a:pt x="38" y="67"/>
                    </a:cubicBezTo>
                    <a:cubicBezTo>
                      <a:pt x="39" y="65"/>
                      <a:pt x="41" y="63"/>
                      <a:pt x="42" y="61"/>
                    </a:cubicBezTo>
                    <a:cubicBezTo>
                      <a:pt x="42" y="60"/>
                      <a:pt x="41" y="60"/>
                      <a:pt x="41" y="60"/>
                    </a:cubicBezTo>
                    <a:moveTo>
                      <a:pt x="42" y="59"/>
                    </a:moveTo>
                    <a:cubicBezTo>
                      <a:pt x="42" y="60"/>
                      <a:pt x="42" y="60"/>
                      <a:pt x="41" y="60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2" y="60"/>
                      <a:pt x="42" y="59"/>
                      <a:pt x="42" y="59"/>
                    </a:cubicBezTo>
                    <a:moveTo>
                      <a:pt x="43" y="57"/>
                    </a:moveTo>
                    <a:cubicBezTo>
                      <a:pt x="43" y="57"/>
                      <a:pt x="43" y="57"/>
                      <a:pt x="43" y="57"/>
                    </a:cubicBezTo>
                    <a:cubicBezTo>
                      <a:pt x="43" y="57"/>
                      <a:pt x="43" y="57"/>
                      <a:pt x="44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3" y="57"/>
                      <a:pt x="43" y="57"/>
                    </a:cubicBezTo>
                    <a:moveTo>
                      <a:pt x="44" y="56"/>
                    </a:moveTo>
                    <a:cubicBezTo>
                      <a:pt x="43" y="56"/>
                      <a:pt x="43" y="57"/>
                      <a:pt x="43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4" y="57"/>
                      <a:pt x="44" y="57"/>
                      <a:pt x="44" y="56"/>
                    </a:cubicBezTo>
                    <a:moveTo>
                      <a:pt x="50" y="46"/>
                    </a:moveTo>
                    <a:cubicBezTo>
                      <a:pt x="48" y="49"/>
                      <a:pt x="46" y="52"/>
                      <a:pt x="45" y="55"/>
                    </a:cubicBezTo>
                    <a:cubicBezTo>
                      <a:pt x="45" y="55"/>
                      <a:pt x="45" y="55"/>
                      <a:pt x="45" y="55"/>
                    </a:cubicBezTo>
                    <a:cubicBezTo>
                      <a:pt x="47" y="52"/>
                      <a:pt x="48" y="49"/>
                      <a:pt x="50" y="46"/>
                    </a:cubicBezTo>
                    <a:cubicBezTo>
                      <a:pt x="50" y="46"/>
                      <a:pt x="50" y="46"/>
                      <a:pt x="50" y="46"/>
                    </a:cubicBezTo>
                    <a:moveTo>
                      <a:pt x="52" y="42"/>
                    </a:moveTo>
                    <a:cubicBezTo>
                      <a:pt x="52" y="42"/>
                      <a:pt x="51" y="43"/>
                      <a:pt x="51" y="44"/>
                    </a:cubicBezTo>
                    <a:cubicBezTo>
                      <a:pt x="51" y="44"/>
                      <a:pt x="51" y="44"/>
                      <a:pt x="52" y="44"/>
                    </a:cubicBezTo>
                    <a:cubicBezTo>
                      <a:pt x="52" y="43"/>
                      <a:pt x="52" y="43"/>
                      <a:pt x="53" y="42"/>
                    </a:cubicBezTo>
                    <a:cubicBezTo>
                      <a:pt x="52" y="42"/>
                      <a:pt x="52" y="42"/>
                      <a:pt x="52" y="42"/>
                    </a:cubicBezTo>
                    <a:moveTo>
                      <a:pt x="55" y="37"/>
                    </a:moveTo>
                    <a:cubicBezTo>
                      <a:pt x="54" y="38"/>
                      <a:pt x="54" y="39"/>
                      <a:pt x="53" y="40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4" y="40"/>
                      <a:pt x="55" y="39"/>
                      <a:pt x="55" y="38"/>
                    </a:cubicBezTo>
                    <a:cubicBezTo>
                      <a:pt x="55" y="37"/>
                      <a:pt x="55" y="37"/>
                      <a:pt x="55" y="37"/>
                    </a:cubicBezTo>
                    <a:moveTo>
                      <a:pt x="55" y="37"/>
                    </a:move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6" y="37"/>
                      <a:pt x="56" y="37"/>
                      <a:pt x="55" y="37"/>
                    </a:cubicBezTo>
                    <a:moveTo>
                      <a:pt x="57" y="34"/>
                    </a:moveTo>
                    <a:cubicBezTo>
                      <a:pt x="56" y="35"/>
                      <a:pt x="56" y="36"/>
                      <a:pt x="55" y="36"/>
                    </a:cubicBezTo>
                    <a:cubicBezTo>
                      <a:pt x="56" y="36"/>
                      <a:pt x="56" y="37"/>
                      <a:pt x="56" y="37"/>
                    </a:cubicBezTo>
                    <a:cubicBezTo>
                      <a:pt x="56" y="36"/>
                      <a:pt x="57" y="35"/>
                      <a:pt x="57" y="35"/>
                    </a:cubicBezTo>
                    <a:cubicBezTo>
                      <a:pt x="57" y="34"/>
                      <a:pt x="57" y="34"/>
                      <a:pt x="57" y="34"/>
                    </a:cubicBezTo>
                    <a:moveTo>
                      <a:pt x="57" y="33"/>
                    </a:moveTo>
                    <a:cubicBezTo>
                      <a:pt x="57" y="34"/>
                      <a:pt x="57" y="34"/>
                      <a:pt x="57" y="34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57" y="34"/>
                      <a:pt x="58" y="34"/>
                      <a:pt x="58" y="34"/>
                    </a:cubicBezTo>
                    <a:cubicBezTo>
                      <a:pt x="58" y="34"/>
                      <a:pt x="57" y="34"/>
                      <a:pt x="57" y="33"/>
                    </a:cubicBezTo>
                    <a:moveTo>
                      <a:pt x="59" y="30"/>
                    </a:moveTo>
                    <a:cubicBezTo>
                      <a:pt x="58" y="31"/>
                      <a:pt x="58" y="32"/>
                      <a:pt x="57" y="33"/>
                    </a:cubicBezTo>
                    <a:cubicBezTo>
                      <a:pt x="57" y="33"/>
                      <a:pt x="58" y="34"/>
                      <a:pt x="58" y="34"/>
                    </a:cubicBezTo>
                    <a:cubicBezTo>
                      <a:pt x="58" y="33"/>
                      <a:pt x="59" y="32"/>
                      <a:pt x="60" y="31"/>
                    </a:cubicBezTo>
                    <a:cubicBezTo>
                      <a:pt x="59" y="31"/>
                      <a:pt x="59" y="30"/>
                      <a:pt x="59" y="30"/>
                    </a:cubicBezTo>
                    <a:moveTo>
                      <a:pt x="62" y="25"/>
                    </a:moveTo>
                    <a:cubicBezTo>
                      <a:pt x="61" y="27"/>
                      <a:pt x="60" y="28"/>
                      <a:pt x="59" y="30"/>
                    </a:cubicBezTo>
                    <a:cubicBezTo>
                      <a:pt x="59" y="30"/>
                      <a:pt x="59" y="30"/>
                      <a:pt x="60" y="31"/>
                    </a:cubicBezTo>
                    <a:cubicBezTo>
                      <a:pt x="61" y="29"/>
                      <a:pt x="62" y="27"/>
                      <a:pt x="63" y="25"/>
                    </a:cubicBezTo>
                    <a:cubicBezTo>
                      <a:pt x="63" y="25"/>
                      <a:pt x="62" y="25"/>
                      <a:pt x="62" y="25"/>
                    </a:cubicBezTo>
                    <a:moveTo>
                      <a:pt x="63" y="24"/>
                    </a:moveTo>
                    <a:cubicBezTo>
                      <a:pt x="63" y="24"/>
                      <a:pt x="63" y="25"/>
                      <a:pt x="62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3" y="24"/>
                      <a:pt x="63" y="24"/>
                    </a:cubicBezTo>
                    <a:moveTo>
                      <a:pt x="64" y="22"/>
                    </a:moveTo>
                    <a:cubicBezTo>
                      <a:pt x="64" y="23"/>
                      <a:pt x="63" y="24"/>
                      <a:pt x="63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4" y="24"/>
                      <a:pt x="64" y="23"/>
                      <a:pt x="64" y="22"/>
                    </a:cubicBezTo>
                    <a:cubicBezTo>
                      <a:pt x="64" y="22"/>
                      <a:pt x="64" y="22"/>
                      <a:pt x="64" y="22"/>
                    </a:cubicBezTo>
                    <a:moveTo>
                      <a:pt x="64" y="22"/>
                    </a:moveTo>
                    <a:cubicBezTo>
                      <a:pt x="64" y="22"/>
                      <a:pt x="64" y="22"/>
                      <a:pt x="64" y="22"/>
                    </a:cubicBezTo>
                    <a:cubicBezTo>
                      <a:pt x="64" y="22"/>
                      <a:pt x="64" y="22"/>
                      <a:pt x="65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65" y="22"/>
                      <a:pt x="64" y="22"/>
                      <a:pt x="64" y="22"/>
                    </a:cubicBezTo>
                    <a:moveTo>
                      <a:pt x="65" y="21"/>
                    </a:moveTo>
                    <a:cubicBezTo>
                      <a:pt x="64" y="21"/>
                      <a:pt x="64" y="22"/>
                      <a:pt x="64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65" y="22"/>
                      <a:pt x="65" y="22"/>
                      <a:pt x="65" y="21"/>
                    </a:cubicBezTo>
                    <a:cubicBezTo>
                      <a:pt x="65" y="21"/>
                      <a:pt x="65" y="21"/>
                      <a:pt x="65" y="21"/>
                    </a:cubicBezTo>
                    <a:moveTo>
                      <a:pt x="69" y="13"/>
                    </a:moveTo>
                    <a:cubicBezTo>
                      <a:pt x="68" y="16"/>
                      <a:pt x="66" y="18"/>
                      <a:pt x="65" y="20"/>
                    </a:cubicBezTo>
                    <a:cubicBezTo>
                      <a:pt x="65" y="21"/>
                      <a:pt x="65" y="21"/>
                      <a:pt x="65" y="21"/>
                    </a:cubicBezTo>
                    <a:cubicBezTo>
                      <a:pt x="67" y="18"/>
                      <a:pt x="68" y="16"/>
                      <a:pt x="70" y="14"/>
                    </a:cubicBezTo>
                    <a:cubicBezTo>
                      <a:pt x="70" y="14"/>
                      <a:pt x="69" y="13"/>
                      <a:pt x="69" y="13"/>
                    </a:cubicBezTo>
                    <a:moveTo>
                      <a:pt x="70" y="12"/>
                    </a:moveTo>
                    <a:cubicBezTo>
                      <a:pt x="70" y="13"/>
                      <a:pt x="70" y="13"/>
                      <a:pt x="69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13"/>
                      <a:pt x="70" y="13"/>
                      <a:pt x="70" y="13"/>
                    </a:cubicBezTo>
                    <a:cubicBezTo>
                      <a:pt x="70" y="13"/>
                      <a:pt x="70" y="13"/>
                      <a:pt x="70" y="12"/>
                    </a:cubicBezTo>
                    <a:moveTo>
                      <a:pt x="76" y="3"/>
                    </a:moveTo>
                    <a:cubicBezTo>
                      <a:pt x="74" y="6"/>
                      <a:pt x="72" y="8"/>
                      <a:pt x="71" y="11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3"/>
                      <a:pt x="70" y="13"/>
                    </a:cubicBezTo>
                    <a:cubicBezTo>
                      <a:pt x="72" y="10"/>
                      <a:pt x="74" y="6"/>
                      <a:pt x="76" y="3"/>
                    </a:cubicBezTo>
                    <a:cubicBezTo>
                      <a:pt x="76" y="3"/>
                      <a:pt x="76" y="3"/>
                      <a:pt x="76" y="3"/>
                    </a:cubicBezTo>
                    <a:moveTo>
                      <a:pt x="91" y="0"/>
                    </a:moveTo>
                    <a:cubicBezTo>
                      <a:pt x="89" y="5"/>
                      <a:pt x="89" y="5"/>
                      <a:pt x="89" y="5"/>
                    </a:cubicBezTo>
                    <a:cubicBezTo>
                      <a:pt x="89" y="5"/>
                      <a:pt x="89" y="5"/>
                      <a:pt x="89" y="5"/>
                    </a:cubicBezTo>
                    <a:cubicBezTo>
                      <a:pt x="91" y="6"/>
                      <a:pt x="91" y="6"/>
                      <a:pt x="91" y="6"/>
                    </a:cubicBezTo>
                    <a:cubicBezTo>
                      <a:pt x="92" y="5"/>
                      <a:pt x="93" y="3"/>
                      <a:pt x="94" y="2"/>
                    </a:cubicBezTo>
                    <a:cubicBezTo>
                      <a:pt x="93" y="1"/>
                      <a:pt x="92" y="1"/>
                      <a:pt x="9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Oval 10161"/>
              <p:cNvSpPr>
                <a:spLocks noChangeArrowheads="1"/>
              </p:cNvSpPr>
              <p:nvPr/>
            </p:nvSpPr>
            <p:spPr bwMode="auto">
              <a:xfrm>
                <a:off x="-104" y="363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Oval 10162"/>
              <p:cNvSpPr>
                <a:spLocks noChangeArrowheads="1"/>
              </p:cNvSpPr>
              <p:nvPr/>
            </p:nvSpPr>
            <p:spPr bwMode="auto">
              <a:xfrm>
                <a:off x="-82" y="36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10163"/>
              <p:cNvSpPr>
                <a:spLocks noEditPoints="1"/>
              </p:cNvSpPr>
              <p:nvPr/>
            </p:nvSpPr>
            <p:spPr bwMode="auto">
              <a:xfrm>
                <a:off x="-59" y="3552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3 h 3"/>
                  <a:gd name="T8" fmla="*/ 0 w 2"/>
                  <a:gd name="T9" fmla="*/ 2 h 3"/>
                  <a:gd name="T10" fmla="*/ 2 w 2"/>
                  <a:gd name="T11" fmla="*/ 0 h 3"/>
                  <a:gd name="T12" fmla="*/ 2 w 2"/>
                  <a:gd name="T13" fmla="*/ 0 h 3"/>
                  <a:gd name="T14" fmla="*/ 2 w 2"/>
                  <a:gd name="T15" fmla="*/ 1 h 3"/>
                  <a:gd name="T16" fmla="*/ 2 w 2"/>
                  <a:gd name="T17" fmla="*/ 0 h 3"/>
                  <a:gd name="T18" fmla="*/ 2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10164"/>
              <p:cNvSpPr>
                <a:spLocks/>
              </p:cNvSpPr>
              <p:nvPr/>
            </p:nvSpPr>
            <p:spPr bwMode="auto">
              <a:xfrm>
                <a:off x="-49" y="3542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10165"/>
              <p:cNvSpPr>
                <a:spLocks noEditPoints="1"/>
              </p:cNvSpPr>
              <p:nvPr/>
            </p:nvSpPr>
            <p:spPr bwMode="auto">
              <a:xfrm>
                <a:off x="-59" y="3549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4 h 5"/>
                  <a:gd name="T4" fmla="*/ 0 w 3"/>
                  <a:gd name="T5" fmla="*/ 5 h 5"/>
                  <a:gd name="T6" fmla="*/ 0 w 3"/>
                  <a:gd name="T7" fmla="*/ 4 h 5"/>
                  <a:gd name="T8" fmla="*/ 0 w 3"/>
                  <a:gd name="T9" fmla="*/ 4 h 5"/>
                  <a:gd name="T10" fmla="*/ 2 w 3"/>
                  <a:gd name="T11" fmla="*/ 0 h 5"/>
                  <a:gd name="T12" fmla="*/ 2 w 3"/>
                  <a:gd name="T13" fmla="*/ 0 h 5"/>
                  <a:gd name="T14" fmla="*/ 3 w 3"/>
                  <a:gd name="T15" fmla="*/ 1 h 5"/>
                  <a:gd name="T16" fmla="*/ 3 w 3"/>
                  <a:gd name="T17" fmla="*/ 1 h 5"/>
                  <a:gd name="T18" fmla="*/ 2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10166"/>
              <p:cNvSpPr>
                <a:spLocks noEditPoints="1"/>
              </p:cNvSpPr>
              <p:nvPr/>
            </p:nvSpPr>
            <p:spPr bwMode="auto">
              <a:xfrm>
                <a:off x="-42" y="3523"/>
                <a:ext cx="7" cy="8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3 h 3"/>
                  <a:gd name="T4" fmla="*/ 1 w 3"/>
                  <a:gd name="T5" fmla="*/ 3 h 3"/>
                  <a:gd name="T6" fmla="*/ 1 w 3"/>
                  <a:gd name="T7" fmla="*/ 3 h 3"/>
                  <a:gd name="T8" fmla="*/ 0 w 3"/>
                  <a:gd name="T9" fmla="*/ 3 h 3"/>
                  <a:gd name="T10" fmla="*/ 1 w 3"/>
                  <a:gd name="T11" fmla="*/ 2 h 3"/>
                  <a:gd name="T12" fmla="*/ 1 w 3"/>
                  <a:gd name="T13" fmla="*/ 2 h 3"/>
                  <a:gd name="T14" fmla="*/ 1 w 3"/>
                  <a:gd name="T15" fmla="*/ 3 h 3"/>
                  <a:gd name="T16" fmla="*/ 1 w 3"/>
                  <a:gd name="T17" fmla="*/ 3 h 3"/>
                  <a:gd name="T18" fmla="*/ 1 w 3"/>
                  <a:gd name="T19" fmla="*/ 2 h 3"/>
                  <a:gd name="T20" fmla="*/ 2 w 3"/>
                  <a:gd name="T21" fmla="*/ 0 h 3"/>
                  <a:gd name="T22" fmla="*/ 2 w 3"/>
                  <a:gd name="T23" fmla="*/ 0 h 3"/>
                  <a:gd name="T24" fmla="*/ 2 w 3"/>
                  <a:gd name="T25" fmla="*/ 0 h 3"/>
                  <a:gd name="T26" fmla="*/ 3 w 3"/>
                  <a:gd name="T27" fmla="*/ 0 h 3"/>
                  <a:gd name="T28" fmla="*/ 2 w 3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10167"/>
              <p:cNvSpPr>
                <a:spLocks noEditPoints="1"/>
              </p:cNvSpPr>
              <p:nvPr/>
            </p:nvSpPr>
            <p:spPr bwMode="auto">
              <a:xfrm>
                <a:off x="-37" y="3519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1 w 1"/>
                  <a:gd name="T5" fmla="*/ 2 h 2"/>
                  <a:gd name="T6" fmla="*/ 1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10168"/>
              <p:cNvSpPr>
                <a:spLocks noEditPoints="1"/>
              </p:cNvSpPr>
              <p:nvPr/>
            </p:nvSpPr>
            <p:spPr bwMode="auto">
              <a:xfrm>
                <a:off x="-26" y="3500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0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10169"/>
              <p:cNvSpPr>
                <a:spLocks/>
              </p:cNvSpPr>
              <p:nvPr/>
            </p:nvSpPr>
            <p:spPr bwMode="auto">
              <a:xfrm>
                <a:off x="-108" y="3639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10170"/>
              <p:cNvSpPr>
                <a:spLocks noEditPoints="1"/>
              </p:cNvSpPr>
              <p:nvPr/>
            </p:nvSpPr>
            <p:spPr bwMode="auto">
              <a:xfrm>
                <a:off x="-193" y="3566"/>
                <a:ext cx="132" cy="222"/>
              </a:xfrm>
              <a:custGeom>
                <a:avLst/>
                <a:gdLst>
                  <a:gd name="T0" fmla="*/ 0 w 56"/>
                  <a:gd name="T1" fmla="*/ 94 h 94"/>
                  <a:gd name="T2" fmla="*/ 2 w 56"/>
                  <a:gd name="T3" fmla="*/ 90 h 94"/>
                  <a:gd name="T4" fmla="*/ 3 w 56"/>
                  <a:gd name="T5" fmla="*/ 88 h 94"/>
                  <a:gd name="T6" fmla="*/ 4 w 56"/>
                  <a:gd name="T7" fmla="*/ 87 h 94"/>
                  <a:gd name="T8" fmla="*/ 9 w 56"/>
                  <a:gd name="T9" fmla="*/ 78 h 94"/>
                  <a:gd name="T10" fmla="*/ 5 w 56"/>
                  <a:gd name="T11" fmla="*/ 86 h 94"/>
                  <a:gd name="T12" fmla="*/ 9 w 56"/>
                  <a:gd name="T13" fmla="*/ 78 h 94"/>
                  <a:gd name="T14" fmla="*/ 12 w 56"/>
                  <a:gd name="T15" fmla="*/ 73 h 94"/>
                  <a:gd name="T16" fmla="*/ 18 w 56"/>
                  <a:gd name="T17" fmla="*/ 65 h 94"/>
                  <a:gd name="T18" fmla="*/ 27 w 56"/>
                  <a:gd name="T19" fmla="*/ 48 h 94"/>
                  <a:gd name="T20" fmla="*/ 23 w 56"/>
                  <a:gd name="T21" fmla="*/ 55 h 94"/>
                  <a:gd name="T22" fmla="*/ 27 w 56"/>
                  <a:gd name="T23" fmla="*/ 48 h 94"/>
                  <a:gd name="T24" fmla="*/ 28 w 56"/>
                  <a:gd name="T25" fmla="*/ 46 h 94"/>
                  <a:gd name="T26" fmla="*/ 30 w 56"/>
                  <a:gd name="T27" fmla="*/ 45 h 94"/>
                  <a:gd name="T28" fmla="*/ 32 w 56"/>
                  <a:gd name="T29" fmla="*/ 39 h 94"/>
                  <a:gd name="T30" fmla="*/ 30 w 56"/>
                  <a:gd name="T31" fmla="*/ 44 h 94"/>
                  <a:gd name="T32" fmla="*/ 32 w 56"/>
                  <a:gd name="T33" fmla="*/ 39 h 94"/>
                  <a:gd name="T34" fmla="*/ 32 w 56"/>
                  <a:gd name="T35" fmla="*/ 39 h 94"/>
                  <a:gd name="T36" fmla="*/ 34 w 56"/>
                  <a:gd name="T37" fmla="*/ 38 h 94"/>
                  <a:gd name="T38" fmla="*/ 36 w 56"/>
                  <a:gd name="T39" fmla="*/ 32 h 94"/>
                  <a:gd name="T40" fmla="*/ 36 w 56"/>
                  <a:gd name="T41" fmla="*/ 34 h 94"/>
                  <a:gd name="T42" fmla="*/ 36 w 56"/>
                  <a:gd name="T43" fmla="*/ 32 h 94"/>
                  <a:gd name="T44" fmla="*/ 38 w 56"/>
                  <a:gd name="T45" fmla="*/ 29 h 94"/>
                  <a:gd name="T46" fmla="*/ 40 w 56"/>
                  <a:gd name="T47" fmla="*/ 28 h 94"/>
                  <a:gd name="T48" fmla="*/ 40 w 56"/>
                  <a:gd name="T49" fmla="*/ 26 h 94"/>
                  <a:gd name="T50" fmla="*/ 40 w 56"/>
                  <a:gd name="T51" fmla="*/ 27 h 94"/>
                  <a:gd name="T52" fmla="*/ 40 w 56"/>
                  <a:gd name="T53" fmla="*/ 26 h 94"/>
                  <a:gd name="T54" fmla="*/ 43 w 56"/>
                  <a:gd name="T55" fmla="*/ 20 h 94"/>
                  <a:gd name="T56" fmla="*/ 44 w 56"/>
                  <a:gd name="T57" fmla="*/ 20 h 94"/>
                  <a:gd name="T58" fmla="*/ 45 w 56"/>
                  <a:gd name="T59" fmla="*/ 17 h 94"/>
                  <a:gd name="T60" fmla="*/ 44 w 56"/>
                  <a:gd name="T61" fmla="*/ 20 h 94"/>
                  <a:gd name="T62" fmla="*/ 45 w 56"/>
                  <a:gd name="T63" fmla="*/ 17 h 94"/>
                  <a:gd name="T64" fmla="*/ 45 w 56"/>
                  <a:gd name="T65" fmla="*/ 17 h 94"/>
                  <a:gd name="T66" fmla="*/ 46 w 56"/>
                  <a:gd name="T67" fmla="*/ 17 h 94"/>
                  <a:gd name="T68" fmla="*/ 47 w 56"/>
                  <a:gd name="T69" fmla="*/ 15 h 94"/>
                  <a:gd name="T70" fmla="*/ 46 w 56"/>
                  <a:gd name="T71" fmla="*/ 17 h 94"/>
                  <a:gd name="T72" fmla="*/ 47 w 56"/>
                  <a:gd name="T73" fmla="*/ 15 h 94"/>
                  <a:gd name="T74" fmla="*/ 52 w 56"/>
                  <a:gd name="T75" fmla="*/ 6 h 94"/>
                  <a:gd name="T76" fmla="*/ 54 w 56"/>
                  <a:gd name="T77" fmla="*/ 4 h 94"/>
                  <a:gd name="T78" fmla="*/ 55 w 56"/>
                  <a:gd name="T79" fmla="*/ 0 h 94"/>
                  <a:gd name="T80" fmla="*/ 55 w 56"/>
                  <a:gd name="T81" fmla="*/ 2 h 94"/>
                  <a:gd name="T82" fmla="*/ 55 w 56"/>
                  <a:gd name="T8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6" h="94">
                    <a:moveTo>
                      <a:pt x="2" y="90"/>
                    </a:moveTo>
                    <a:cubicBezTo>
                      <a:pt x="1" y="91"/>
                      <a:pt x="1" y="92"/>
                      <a:pt x="0" y="94"/>
                    </a:cubicBezTo>
                    <a:cubicBezTo>
                      <a:pt x="2" y="90"/>
                      <a:pt x="2" y="90"/>
                      <a:pt x="2" y="90"/>
                    </a:cubicBezTo>
                    <a:cubicBezTo>
                      <a:pt x="2" y="90"/>
                      <a:pt x="2" y="90"/>
                      <a:pt x="2" y="90"/>
                    </a:cubicBezTo>
                    <a:moveTo>
                      <a:pt x="4" y="87"/>
                    </a:moveTo>
                    <a:cubicBezTo>
                      <a:pt x="4" y="87"/>
                      <a:pt x="4" y="87"/>
                      <a:pt x="3" y="88"/>
                    </a:cubicBezTo>
                    <a:cubicBezTo>
                      <a:pt x="3" y="88"/>
                      <a:pt x="3" y="88"/>
                      <a:pt x="4" y="88"/>
                    </a:cubicBezTo>
                    <a:cubicBezTo>
                      <a:pt x="4" y="87"/>
                      <a:pt x="4" y="87"/>
                      <a:pt x="4" y="87"/>
                    </a:cubicBezTo>
                    <a:cubicBezTo>
                      <a:pt x="4" y="87"/>
                      <a:pt x="4" y="87"/>
                      <a:pt x="4" y="87"/>
                    </a:cubicBezTo>
                    <a:moveTo>
                      <a:pt x="9" y="78"/>
                    </a:moveTo>
                    <a:cubicBezTo>
                      <a:pt x="7" y="81"/>
                      <a:pt x="6" y="83"/>
                      <a:pt x="4" y="86"/>
                    </a:cubicBezTo>
                    <a:cubicBezTo>
                      <a:pt x="4" y="86"/>
                      <a:pt x="5" y="86"/>
                      <a:pt x="5" y="86"/>
                    </a:cubicBezTo>
                    <a:cubicBezTo>
                      <a:pt x="9" y="79"/>
                      <a:pt x="9" y="79"/>
                      <a:pt x="9" y="79"/>
                    </a:cubicBezTo>
                    <a:cubicBezTo>
                      <a:pt x="9" y="78"/>
                      <a:pt x="9" y="78"/>
                      <a:pt x="9" y="78"/>
                    </a:cubicBezTo>
                    <a:moveTo>
                      <a:pt x="17" y="65"/>
                    </a:moveTo>
                    <a:cubicBezTo>
                      <a:pt x="15" y="67"/>
                      <a:pt x="14" y="70"/>
                      <a:pt x="12" y="73"/>
                    </a:cubicBezTo>
                    <a:cubicBezTo>
                      <a:pt x="12" y="73"/>
                      <a:pt x="13" y="73"/>
                      <a:pt x="13" y="73"/>
                    </a:cubicBezTo>
                    <a:cubicBezTo>
                      <a:pt x="18" y="65"/>
                      <a:pt x="18" y="65"/>
                      <a:pt x="18" y="65"/>
                    </a:cubicBezTo>
                    <a:cubicBezTo>
                      <a:pt x="17" y="65"/>
                      <a:pt x="17" y="65"/>
                      <a:pt x="17" y="65"/>
                    </a:cubicBezTo>
                    <a:moveTo>
                      <a:pt x="27" y="48"/>
                    </a:moveTo>
                    <a:cubicBezTo>
                      <a:pt x="25" y="50"/>
                      <a:pt x="24" y="53"/>
                      <a:pt x="23" y="55"/>
                    </a:cubicBezTo>
                    <a:cubicBezTo>
                      <a:pt x="23" y="55"/>
                      <a:pt x="23" y="55"/>
                      <a:pt x="23" y="55"/>
                    </a:cubicBezTo>
                    <a:cubicBezTo>
                      <a:pt x="25" y="53"/>
                      <a:pt x="26" y="51"/>
                      <a:pt x="27" y="48"/>
                    </a:cubicBezTo>
                    <a:cubicBezTo>
                      <a:pt x="27" y="48"/>
                      <a:pt x="27" y="48"/>
                      <a:pt x="27" y="48"/>
                    </a:cubicBezTo>
                    <a:moveTo>
                      <a:pt x="29" y="44"/>
                    </a:moveTo>
                    <a:cubicBezTo>
                      <a:pt x="29" y="45"/>
                      <a:pt x="28" y="45"/>
                      <a:pt x="28" y="46"/>
                    </a:cubicBezTo>
                    <a:cubicBezTo>
                      <a:pt x="28" y="46"/>
                      <a:pt x="29" y="46"/>
                      <a:pt x="29" y="46"/>
                    </a:cubicBezTo>
                    <a:cubicBezTo>
                      <a:pt x="29" y="46"/>
                      <a:pt x="29" y="45"/>
                      <a:pt x="30" y="45"/>
                    </a:cubicBezTo>
                    <a:cubicBezTo>
                      <a:pt x="29" y="45"/>
                      <a:pt x="29" y="44"/>
                      <a:pt x="29" y="44"/>
                    </a:cubicBezTo>
                    <a:moveTo>
                      <a:pt x="32" y="39"/>
                    </a:moveTo>
                    <a:cubicBezTo>
                      <a:pt x="31" y="41"/>
                      <a:pt x="30" y="42"/>
                      <a:pt x="29" y="44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1" y="43"/>
                      <a:pt x="32" y="41"/>
                      <a:pt x="32" y="40"/>
                    </a:cubicBezTo>
                    <a:cubicBezTo>
                      <a:pt x="32" y="40"/>
                      <a:pt x="32" y="40"/>
                      <a:pt x="32" y="39"/>
                    </a:cubicBezTo>
                    <a:moveTo>
                      <a:pt x="33" y="37"/>
                    </a:moveTo>
                    <a:cubicBezTo>
                      <a:pt x="33" y="38"/>
                      <a:pt x="33" y="38"/>
                      <a:pt x="32" y="39"/>
                    </a:cubicBezTo>
                    <a:cubicBezTo>
                      <a:pt x="32" y="39"/>
                      <a:pt x="33" y="39"/>
                      <a:pt x="33" y="39"/>
                    </a:cubicBezTo>
                    <a:cubicBezTo>
                      <a:pt x="33" y="39"/>
                      <a:pt x="33" y="38"/>
                      <a:pt x="34" y="38"/>
                    </a:cubicBezTo>
                    <a:cubicBezTo>
                      <a:pt x="34" y="37"/>
                      <a:pt x="33" y="37"/>
                      <a:pt x="33" y="37"/>
                    </a:cubicBezTo>
                    <a:moveTo>
                      <a:pt x="36" y="32"/>
                    </a:move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33"/>
                      <a:pt x="36" y="34"/>
                      <a:pt x="36" y="34"/>
                    </a:cubicBezTo>
                    <a:cubicBezTo>
                      <a:pt x="36" y="33"/>
                      <a:pt x="37" y="33"/>
                      <a:pt x="37" y="32"/>
                    </a:cubicBezTo>
                    <a:cubicBezTo>
                      <a:pt x="37" y="32"/>
                      <a:pt x="36" y="32"/>
                      <a:pt x="36" y="32"/>
                    </a:cubicBezTo>
                    <a:moveTo>
                      <a:pt x="39" y="27"/>
                    </a:moveTo>
                    <a:cubicBezTo>
                      <a:pt x="39" y="28"/>
                      <a:pt x="38" y="29"/>
                      <a:pt x="38" y="29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8"/>
                      <a:pt x="40" y="28"/>
                    </a:cubicBezTo>
                    <a:cubicBezTo>
                      <a:pt x="39" y="28"/>
                      <a:pt x="39" y="27"/>
                      <a:pt x="39" y="27"/>
                    </a:cubicBezTo>
                    <a:moveTo>
                      <a:pt x="40" y="26"/>
                    </a:moveTo>
                    <a:cubicBezTo>
                      <a:pt x="40" y="26"/>
                      <a:pt x="39" y="27"/>
                      <a:pt x="39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6"/>
                      <a:pt x="40" y="26"/>
                    </a:cubicBezTo>
                    <a:moveTo>
                      <a:pt x="43" y="20"/>
                    </a:move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4" y="20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4" y="20"/>
                      <a:pt x="43" y="20"/>
                    </a:cubicBezTo>
                    <a:moveTo>
                      <a:pt x="45" y="17"/>
                    </a:moveTo>
                    <a:cubicBezTo>
                      <a:pt x="45" y="18"/>
                      <a:pt x="44" y="19"/>
                      <a:pt x="44" y="19"/>
                    </a:cubicBezTo>
                    <a:cubicBezTo>
                      <a:pt x="44" y="19"/>
                      <a:pt x="44" y="20"/>
                      <a:pt x="44" y="20"/>
                    </a:cubicBezTo>
                    <a:cubicBezTo>
                      <a:pt x="45" y="19"/>
                      <a:pt x="45" y="18"/>
                      <a:pt x="46" y="17"/>
                    </a:cubicBezTo>
                    <a:cubicBezTo>
                      <a:pt x="45" y="17"/>
                      <a:pt x="45" y="17"/>
                      <a:pt x="45" y="17"/>
                    </a:cubicBezTo>
                    <a:moveTo>
                      <a:pt x="45" y="17"/>
                    </a:moveTo>
                    <a:cubicBezTo>
                      <a:pt x="45" y="17"/>
                      <a:pt x="45" y="17"/>
                      <a:pt x="45" y="17"/>
                    </a:cubicBezTo>
                    <a:cubicBezTo>
                      <a:pt x="45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5" y="17"/>
                    </a:cubicBezTo>
                    <a:moveTo>
                      <a:pt x="47" y="15"/>
                    </a:moveTo>
                    <a:cubicBezTo>
                      <a:pt x="46" y="15"/>
                      <a:pt x="46" y="16"/>
                      <a:pt x="46" y="16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16"/>
                      <a:pt x="47" y="16"/>
                      <a:pt x="47" y="15"/>
                    </a:cubicBezTo>
                    <a:cubicBezTo>
                      <a:pt x="47" y="15"/>
                      <a:pt x="47" y="15"/>
                      <a:pt x="47" y="15"/>
                    </a:cubicBezTo>
                    <a:moveTo>
                      <a:pt x="53" y="4"/>
                    </a:moveTo>
                    <a:cubicBezTo>
                      <a:pt x="53" y="4"/>
                      <a:pt x="52" y="5"/>
                      <a:pt x="52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3" y="6"/>
                      <a:pt x="53" y="5"/>
                      <a:pt x="54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5" y="0"/>
                    </a:moveTo>
                    <a:cubicBezTo>
                      <a:pt x="55" y="1"/>
                      <a:pt x="54" y="1"/>
                      <a:pt x="54" y="2"/>
                    </a:cubicBezTo>
                    <a:cubicBezTo>
                      <a:pt x="54" y="2"/>
                      <a:pt x="54" y="2"/>
                      <a:pt x="55" y="2"/>
                    </a:cubicBezTo>
                    <a:cubicBezTo>
                      <a:pt x="55" y="2"/>
                      <a:pt x="55" y="1"/>
                      <a:pt x="56" y="1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10171"/>
              <p:cNvSpPr>
                <a:spLocks noEditPoints="1"/>
              </p:cNvSpPr>
              <p:nvPr/>
            </p:nvSpPr>
            <p:spPr bwMode="auto">
              <a:xfrm>
                <a:off x="14" y="3479"/>
                <a:ext cx="31" cy="16"/>
              </a:xfrm>
              <a:custGeom>
                <a:avLst/>
                <a:gdLst>
                  <a:gd name="T0" fmla="*/ 1 w 13"/>
                  <a:gd name="T1" fmla="*/ 5 h 7"/>
                  <a:gd name="T2" fmla="*/ 0 w 13"/>
                  <a:gd name="T3" fmla="*/ 5 h 7"/>
                  <a:gd name="T4" fmla="*/ 3 w 13"/>
                  <a:gd name="T5" fmla="*/ 7 h 7"/>
                  <a:gd name="T6" fmla="*/ 3 w 13"/>
                  <a:gd name="T7" fmla="*/ 6 h 7"/>
                  <a:gd name="T8" fmla="*/ 1 w 13"/>
                  <a:gd name="T9" fmla="*/ 5 h 7"/>
                  <a:gd name="T10" fmla="*/ 3 w 13"/>
                  <a:gd name="T11" fmla="*/ 2 h 7"/>
                  <a:gd name="T12" fmla="*/ 2 w 13"/>
                  <a:gd name="T13" fmla="*/ 3 h 7"/>
                  <a:gd name="T14" fmla="*/ 4 w 13"/>
                  <a:gd name="T15" fmla="*/ 4 h 7"/>
                  <a:gd name="T16" fmla="*/ 5 w 13"/>
                  <a:gd name="T17" fmla="*/ 4 h 7"/>
                  <a:gd name="T18" fmla="*/ 5 w 13"/>
                  <a:gd name="T19" fmla="*/ 4 h 7"/>
                  <a:gd name="T20" fmla="*/ 3 w 13"/>
                  <a:gd name="T21" fmla="*/ 2 h 7"/>
                  <a:gd name="T22" fmla="*/ 11 w 13"/>
                  <a:gd name="T23" fmla="*/ 0 h 7"/>
                  <a:gd name="T24" fmla="*/ 8 w 13"/>
                  <a:gd name="T25" fmla="*/ 5 h 7"/>
                  <a:gd name="T26" fmla="*/ 11 w 13"/>
                  <a:gd name="T27" fmla="*/ 6 h 7"/>
                  <a:gd name="T28" fmla="*/ 13 w 13"/>
                  <a:gd name="T29" fmla="*/ 2 h 7"/>
                  <a:gd name="T30" fmla="*/ 11 w 13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" h="7">
                    <a:moveTo>
                      <a:pt x="1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2" y="6"/>
                      <a:pt x="3" y="7"/>
                    </a:cubicBezTo>
                    <a:cubicBezTo>
                      <a:pt x="3" y="7"/>
                      <a:pt x="3" y="7"/>
                      <a:pt x="3" y="6"/>
                    </a:cubicBezTo>
                    <a:cubicBezTo>
                      <a:pt x="2" y="6"/>
                      <a:pt x="2" y="5"/>
                      <a:pt x="1" y="5"/>
                    </a:cubicBezTo>
                    <a:moveTo>
                      <a:pt x="3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11" y="0"/>
                    </a:moveTo>
                    <a:cubicBezTo>
                      <a:pt x="10" y="2"/>
                      <a:pt x="9" y="3"/>
                      <a:pt x="8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2" y="5"/>
                      <a:pt x="13" y="3"/>
                      <a:pt x="13" y="2"/>
                    </a:cubicBezTo>
                    <a:cubicBezTo>
                      <a:pt x="13" y="1"/>
                      <a:pt x="12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10172"/>
              <p:cNvSpPr>
                <a:spLocks noEditPoints="1"/>
              </p:cNvSpPr>
              <p:nvPr/>
            </p:nvSpPr>
            <p:spPr bwMode="auto">
              <a:xfrm>
                <a:off x="17" y="3486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0 w 4"/>
                  <a:gd name="T3" fmla="*/ 2 h 3"/>
                  <a:gd name="T4" fmla="*/ 2 w 4"/>
                  <a:gd name="T5" fmla="*/ 3 h 3"/>
                  <a:gd name="T6" fmla="*/ 3 w 4"/>
                  <a:gd name="T7" fmla="*/ 2 h 3"/>
                  <a:gd name="T8" fmla="*/ 0 w 4"/>
                  <a:gd name="T9" fmla="*/ 1 h 3"/>
                  <a:gd name="T10" fmla="*/ 1 w 4"/>
                  <a:gd name="T11" fmla="*/ 0 h 3"/>
                  <a:gd name="T12" fmla="*/ 1 w 4"/>
                  <a:gd name="T13" fmla="*/ 1 h 3"/>
                  <a:gd name="T14" fmla="*/ 3 w 4"/>
                  <a:gd name="T15" fmla="*/ 2 h 3"/>
                  <a:gd name="T16" fmla="*/ 4 w 4"/>
                  <a:gd name="T17" fmla="*/ 1 h 3"/>
                  <a:gd name="T18" fmla="*/ 3 w 4"/>
                  <a:gd name="T19" fmla="*/ 1 h 3"/>
                  <a:gd name="T20" fmla="*/ 1 w 4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10173"/>
              <p:cNvSpPr>
                <a:spLocks/>
              </p:cNvSpPr>
              <p:nvPr/>
            </p:nvSpPr>
            <p:spPr bwMode="auto">
              <a:xfrm>
                <a:off x="17" y="3488"/>
                <a:ext cx="7" cy="2"/>
              </a:xfrm>
              <a:custGeom>
                <a:avLst/>
                <a:gdLst>
                  <a:gd name="T0" fmla="*/ 1 w 3"/>
                  <a:gd name="T1" fmla="*/ 0 h 1"/>
                  <a:gd name="T2" fmla="*/ 0 w 3"/>
                  <a:gd name="T3" fmla="*/ 0 h 1"/>
                  <a:gd name="T4" fmla="*/ 3 w 3"/>
                  <a:gd name="T5" fmla="*/ 1 h 1"/>
                  <a:gd name="T6" fmla="*/ 3 w 3"/>
                  <a:gd name="T7" fmla="*/ 1 h 1"/>
                  <a:gd name="T8" fmla="*/ 1 w 3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10174"/>
              <p:cNvSpPr>
                <a:spLocks noEditPoints="1"/>
              </p:cNvSpPr>
              <p:nvPr/>
            </p:nvSpPr>
            <p:spPr bwMode="auto">
              <a:xfrm>
                <a:off x="-245" y="3483"/>
                <a:ext cx="267" cy="437"/>
              </a:xfrm>
              <a:custGeom>
                <a:avLst/>
                <a:gdLst>
                  <a:gd name="T0" fmla="*/ 3 w 113"/>
                  <a:gd name="T1" fmla="*/ 176 h 185"/>
                  <a:gd name="T2" fmla="*/ 3 w 113"/>
                  <a:gd name="T3" fmla="*/ 185 h 185"/>
                  <a:gd name="T4" fmla="*/ 4 w 113"/>
                  <a:gd name="T5" fmla="*/ 175 h 185"/>
                  <a:gd name="T6" fmla="*/ 11 w 113"/>
                  <a:gd name="T7" fmla="*/ 163 h 185"/>
                  <a:gd name="T8" fmla="*/ 11 w 113"/>
                  <a:gd name="T9" fmla="*/ 163 h 185"/>
                  <a:gd name="T10" fmla="*/ 15 w 113"/>
                  <a:gd name="T11" fmla="*/ 164 h 185"/>
                  <a:gd name="T12" fmla="*/ 18 w 113"/>
                  <a:gd name="T13" fmla="*/ 159 h 185"/>
                  <a:gd name="T14" fmla="*/ 15 w 113"/>
                  <a:gd name="T15" fmla="*/ 156 h 185"/>
                  <a:gd name="T16" fmla="*/ 17 w 113"/>
                  <a:gd name="T17" fmla="*/ 154 h 185"/>
                  <a:gd name="T18" fmla="*/ 17 w 113"/>
                  <a:gd name="T19" fmla="*/ 153 h 185"/>
                  <a:gd name="T20" fmla="*/ 21 w 113"/>
                  <a:gd name="T21" fmla="*/ 153 h 185"/>
                  <a:gd name="T22" fmla="*/ 24 w 113"/>
                  <a:gd name="T23" fmla="*/ 148 h 185"/>
                  <a:gd name="T24" fmla="*/ 27 w 113"/>
                  <a:gd name="T25" fmla="*/ 142 h 185"/>
                  <a:gd name="T26" fmla="*/ 25 w 113"/>
                  <a:gd name="T27" fmla="*/ 141 h 185"/>
                  <a:gd name="T28" fmla="*/ 33 w 113"/>
                  <a:gd name="T29" fmla="*/ 127 h 185"/>
                  <a:gd name="T30" fmla="*/ 33 w 113"/>
                  <a:gd name="T31" fmla="*/ 126 h 185"/>
                  <a:gd name="T32" fmla="*/ 42 w 113"/>
                  <a:gd name="T33" fmla="*/ 120 h 185"/>
                  <a:gd name="T34" fmla="*/ 50 w 113"/>
                  <a:gd name="T35" fmla="*/ 106 h 185"/>
                  <a:gd name="T36" fmla="*/ 62 w 113"/>
                  <a:gd name="T37" fmla="*/ 87 h 185"/>
                  <a:gd name="T38" fmla="*/ 60 w 113"/>
                  <a:gd name="T39" fmla="*/ 85 h 185"/>
                  <a:gd name="T40" fmla="*/ 60 w 113"/>
                  <a:gd name="T41" fmla="*/ 84 h 185"/>
                  <a:gd name="T42" fmla="*/ 66 w 113"/>
                  <a:gd name="T43" fmla="*/ 81 h 185"/>
                  <a:gd name="T44" fmla="*/ 60 w 113"/>
                  <a:gd name="T45" fmla="*/ 77 h 185"/>
                  <a:gd name="T46" fmla="*/ 63 w 113"/>
                  <a:gd name="T47" fmla="*/ 72 h 185"/>
                  <a:gd name="T48" fmla="*/ 68 w 113"/>
                  <a:gd name="T49" fmla="*/ 72 h 185"/>
                  <a:gd name="T50" fmla="*/ 71 w 113"/>
                  <a:gd name="T51" fmla="*/ 72 h 185"/>
                  <a:gd name="T52" fmla="*/ 68 w 113"/>
                  <a:gd name="T53" fmla="*/ 70 h 185"/>
                  <a:gd name="T54" fmla="*/ 66 w 113"/>
                  <a:gd name="T55" fmla="*/ 68 h 185"/>
                  <a:gd name="T56" fmla="*/ 67 w 113"/>
                  <a:gd name="T57" fmla="*/ 65 h 185"/>
                  <a:gd name="T58" fmla="*/ 71 w 113"/>
                  <a:gd name="T59" fmla="*/ 67 h 185"/>
                  <a:gd name="T60" fmla="*/ 77 w 113"/>
                  <a:gd name="T61" fmla="*/ 62 h 185"/>
                  <a:gd name="T62" fmla="*/ 73 w 113"/>
                  <a:gd name="T63" fmla="*/ 60 h 185"/>
                  <a:gd name="T64" fmla="*/ 74 w 113"/>
                  <a:gd name="T65" fmla="*/ 59 h 185"/>
                  <a:gd name="T66" fmla="*/ 77 w 113"/>
                  <a:gd name="T67" fmla="*/ 57 h 185"/>
                  <a:gd name="T68" fmla="*/ 73 w 113"/>
                  <a:gd name="T69" fmla="*/ 56 h 185"/>
                  <a:gd name="T70" fmla="*/ 76 w 113"/>
                  <a:gd name="T71" fmla="*/ 56 h 185"/>
                  <a:gd name="T72" fmla="*/ 85 w 113"/>
                  <a:gd name="T73" fmla="*/ 49 h 185"/>
                  <a:gd name="T74" fmla="*/ 81 w 113"/>
                  <a:gd name="T75" fmla="*/ 46 h 185"/>
                  <a:gd name="T76" fmla="*/ 86 w 113"/>
                  <a:gd name="T77" fmla="*/ 43 h 185"/>
                  <a:gd name="T78" fmla="*/ 81 w 113"/>
                  <a:gd name="T79" fmla="*/ 40 h 185"/>
                  <a:gd name="T80" fmla="*/ 89 w 113"/>
                  <a:gd name="T81" fmla="*/ 37 h 185"/>
                  <a:gd name="T82" fmla="*/ 89 w 113"/>
                  <a:gd name="T83" fmla="*/ 37 h 185"/>
                  <a:gd name="T84" fmla="*/ 85 w 113"/>
                  <a:gd name="T85" fmla="*/ 40 h 185"/>
                  <a:gd name="T86" fmla="*/ 93 w 113"/>
                  <a:gd name="T87" fmla="*/ 37 h 185"/>
                  <a:gd name="T88" fmla="*/ 87 w 113"/>
                  <a:gd name="T89" fmla="*/ 36 h 185"/>
                  <a:gd name="T90" fmla="*/ 91 w 113"/>
                  <a:gd name="T91" fmla="*/ 34 h 185"/>
                  <a:gd name="T92" fmla="*/ 93 w 113"/>
                  <a:gd name="T93" fmla="*/ 32 h 185"/>
                  <a:gd name="T94" fmla="*/ 86 w 113"/>
                  <a:gd name="T95" fmla="*/ 32 h 185"/>
                  <a:gd name="T96" fmla="*/ 89 w 113"/>
                  <a:gd name="T97" fmla="*/ 33 h 185"/>
                  <a:gd name="T98" fmla="*/ 96 w 113"/>
                  <a:gd name="T99" fmla="*/ 26 h 185"/>
                  <a:gd name="T100" fmla="*/ 97 w 113"/>
                  <a:gd name="T101" fmla="*/ 26 h 185"/>
                  <a:gd name="T102" fmla="*/ 99 w 113"/>
                  <a:gd name="T103" fmla="*/ 27 h 185"/>
                  <a:gd name="T104" fmla="*/ 101 w 113"/>
                  <a:gd name="T105" fmla="*/ 24 h 185"/>
                  <a:gd name="T106" fmla="*/ 91 w 113"/>
                  <a:gd name="T107" fmla="*/ 23 h 185"/>
                  <a:gd name="T108" fmla="*/ 91 w 113"/>
                  <a:gd name="T109" fmla="*/ 22 h 185"/>
                  <a:gd name="T110" fmla="*/ 91 w 113"/>
                  <a:gd name="T111" fmla="*/ 22 h 185"/>
                  <a:gd name="T112" fmla="*/ 95 w 113"/>
                  <a:gd name="T113" fmla="*/ 21 h 185"/>
                  <a:gd name="T114" fmla="*/ 96 w 113"/>
                  <a:gd name="T115" fmla="*/ 20 h 185"/>
                  <a:gd name="T116" fmla="*/ 103 w 113"/>
                  <a:gd name="T117" fmla="*/ 15 h 185"/>
                  <a:gd name="T118" fmla="*/ 97 w 113"/>
                  <a:gd name="T119" fmla="*/ 11 h 185"/>
                  <a:gd name="T120" fmla="*/ 98 w 113"/>
                  <a:gd name="T121" fmla="*/ 11 h 185"/>
                  <a:gd name="T122" fmla="*/ 107 w 113"/>
                  <a:gd name="T123" fmla="*/ 15 h 185"/>
                  <a:gd name="T124" fmla="*/ 101 w 113"/>
                  <a:gd name="T125" fmla="*/ 11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3" h="185">
                    <a:moveTo>
                      <a:pt x="2" y="182"/>
                    </a:moveTo>
                    <a:cubicBezTo>
                      <a:pt x="2" y="182"/>
                      <a:pt x="2" y="182"/>
                      <a:pt x="2" y="182"/>
                    </a:cubicBezTo>
                    <a:cubicBezTo>
                      <a:pt x="3" y="180"/>
                      <a:pt x="3" y="180"/>
                      <a:pt x="3" y="180"/>
                    </a:cubicBezTo>
                    <a:cubicBezTo>
                      <a:pt x="3" y="181"/>
                      <a:pt x="2" y="182"/>
                      <a:pt x="2" y="182"/>
                    </a:cubicBezTo>
                    <a:moveTo>
                      <a:pt x="4" y="175"/>
                    </a:moveTo>
                    <a:cubicBezTo>
                      <a:pt x="3" y="176"/>
                      <a:pt x="3" y="176"/>
                      <a:pt x="3" y="176"/>
                    </a:cubicBezTo>
                    <a:cubicBezTo>
                      <a:pt x="0" y="180"/>
                      <a:pt x="0" y="180"/>
                      <a:pt x="0" y="180"/>
                    </a:cubicBezTo>
                    <a:cubicBezTo>
                      <a:pt x="1" y="180"/>
                      <a:pt x="1" y="180"/>
                      <a:pt x="1" y="180"/>
                    </a:cubicBezTo>
                    <a:cubicBezTo>
                      <a:pt x="1" y="182"/>
                      <a:pt x="1" y="183"/>
                      <a:pt x="1" y="184"/>
                    </a:cubicBezTo>
                    <a:cubicBezTo>
                      <a:pt x="1" y="184"/>
                      <a:pt x="2" y="184"/>
                      <a:pt x="2" y="184"/>
                    </a:cubicBezTo>
                    <a:cubicBezTo>
                      <a:pt x="2" y="184"/>
                      <a:pt x="2" y="184"/>
                      <a:pt x="3" y="185"/>
                    </a:cubicBezTo>
                    <a:cubicBezTo>
                      <a:pt x="3" y="185"/>
                      <a:pt x="3" y="185"/>
                      <a:pt x="3" y="185"/>
                    </a:cubicBezTo>
                    <a:cubicBezTo>
                      <a:pt x="4" y="184"/>
                      <a:pt x="4" y="184"/>
                      <a:pt x="4" y="184"/>
                    </a:cubicBezTo>
                    <a:cubicBezTo>
                      <a:pt x="5" y="183"/>
                      <a:pt x="5" y="183"/>
                      <a:pt x="5" y="183"/>
                    </a:cubicBezTo>
                    <a:cubicBezTo>
                      <a:pt x="6" y="180"/>
                      <a:pt x="6" y="180"/>
                      <a:pt x="6" y="180"/>
                    </a:cubicBezTo>
                    <a:cubicBezTo>
                      <a:pt x="8" y="177"/>
                      <a:pt x="8" y="177"/>
                      <a:pt x="8" y="177"/>
                    </a:cubicBezTo>
                    <a:cubicBezTo>
                      <a:pt x="6" y="176"/>
                      <a:pt x="6" y="176"/>
                      <a:pt x="6" y="176"/>
                    </a:cubicBezTo>
                    <a:cubicBezTo>
                      <a:pt x="4" y="175"/>
                      <a:pt x="4" y="175"/>
                      <a:pt x="4" y="175"/>
                    </a:cubicBezTo>
                    <a:moveTo>
                      <a:pt x="9" y="166"/>
                    </a:moveTo>
                    <a:cubicBezTo>
                      <a:pt x="8" y="167"/>
                      <a:pt x="8" y="167"/>
                      <a:pt x="8" y="167"/>
                    </a:cubicBezTo>
                    <a:cubicBezTo>
                      <a:pt x="10" y="168"/>
                      <a:pt x="11" y="169"/>
                      <a:pt x="12" y="170"/>
                    </a:cubicBezTo>
                    <a:cubicBezTo>
                      <a:pt x="13" y="168"/>
                      <a:pt x="13" y="168"/>
                      <a:pt x="13" y="168"/>
                    </a:cubicBezTo>
                    <a:cubicBezTo>
                      <a:pt x="9" y="166"/>
                      <a:pt x="9" y="166"/>
                      <a:pt x="9" y="166"/>
                    </a:cubicBezTo>
                    <a:moveTo>
                      <a:pt x="11" y="163"/>
                    </a:moveTo>
                    <a:cubicBezTo>
                      <a:pt x="10" y="164"/>
                      <a:pt x="10" y="164"/>
                      <a:pt x="10" y="164"/>
                    </a:cubicBezTo>
                    <a:cubicBezTo>
                      <a:pt x="12" y="165"/>
                      <a:pt x="13" y="165"/>
                      <a:pt x="14" y="166"/>
                    </a:cubicBezTo>
                    <a:cubicBezTo>
                      <a:pt x="15" y="165"/>
                      <a:pt x="15" y="165"/>
                      <a:pt x="15" y="165"/>
                    </a:cubicBezTo>
                    <a:cubicBezTo>
                      <a:pt x="14" y="164"/>
                      <a:pt x="12" y="163"/>
                      <a:pt x="11" y="163"/>
                    </a:cubicBezTo>
                    <a:moveTo>
                      <a:pt x="12" y="162"/>
                    </a:moveTo>
                    <a:cubicBezTo>
                      <a:pt x="11" y="163"/>
                      <a:pt x="11" y="163"/>
                      <a:pt x="11" y="163"/>
                    </a:cubicBezTo>
                    <a:cubicBezTo>
                      <a:pt x="12" y="163"/>
                      <a:pt x="14" y="164"/>
                      <a:pt x="15" y="165"/>
                    </a:cubicBezTo>
                    <a:cubicBezTo>
                      <a:pt x="15" y="164"/>
                      <a:pt x="15" y="164"/>
                      <a:pt x="15" y="164"/>
                    </a:cubicBezTo>
                    <a:cubicBezTo>
                      <a:pt x="14" y="164"/>
                      <a:pt x="13" y="163"/>
                      <a:pt x="12" y="162"/>
                    </a:cubicBezTo>
                    <a:moveTo>
                      <a:pt x="13" y="159"/>
                    </a:moveTo>
                    <a:cubicBezTo>
                      <a:pt x="12" y="162"/>
                      <a:pt x="12" y="162"/>
                      <a:pt x="12" y="162"/>
                    </a:cubicBezTo>
                    <a:cubicBezTo>
                      <a:pt x="13" y="163"/>
                      <a:pt x="14" y="164"/>
                      <a:pt x="15" y="164"/>
                    </a:cubicBezTo>
                    <a:cubicBezTo>
                      <a:pt x="16" y="162"/>
                      <a:pt x="16" y="162"/>
                      <a:pt x="16" y="162"/>
                    </a:cubicBezTo>
                    <a:cubicBezTo>
                      <a:pt x="15" y="161"/>
                      <a:pt x="14" y="160"/>
                      <a:pt x="13" y="159"/>
                    </a:cubicBezTo>
                    <a:moveTo>
                      <a:pt x="15" y="157"/>
                    </a:moveTo>
                    <a:cubicBezTo>
                      <a:pt x="14" y="158"/>
                      <a:pt x="14" y="158"/>
                      <a:pt x="14" y="158"/>
                    </a:cubicBezTo>
                    <a:cubicBezTo>
                      <a:pt x="15" y="158"/>
                      <a:pt x="16" y="159"/>
                      <a:pt x="18" y="160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17" y="158"/>
                      <a:pt x="16" y="158"/>
                      <a:pt x="15" y="157"/>
                    </a:cubicBezTo>
                    <a:moveTo>
                      <a:pt x="15" y="156"/>
                    </a:moveTo>
                    <a:cubicBezTo>
                      <a:pt x="15" y="157"/>
                      <a:pt x="15" y="157"/>
                      <a:pt x="15" y="157"/>
                    </a:cubicBezTo>
                    <a:cubicBezTo>
                      <a:pt x="16" y="158"/>
                      <a:pt x="17" y="158"/>
                      <a:pt x="18" y="159"/>
                    </a:cubicBezTo>
                    <a:cubicBezTo>
                      <a:pt x="19" y="158"/>
                      <a:pt x="19" y="158"/>
                      <a:pt x="19" y="158"/>
                    </a:cubicBezTo>
                    <a:cubicBezTo>
                      <a:pt x="18" y="157"/>
                      <a:pt x="17" y="156"/>
                      <a:pt x="15" y="156"/>
                    </a:cubicBezTo>
                    <a:moveTo>
                      <a:pt x="16" y="155"/>
                    </a:moveTo>
                    <a:cubicBezTo>
                      <a:pt x="16" y="155"/>
                      <a:pt x="16" y="155"/>
                      <a:pt x="16" y="155"/>
                    </a:cubicBezTo>
                    <a:cubicBezTo>
                      <a:pt x="17" y="156"/>
                      <a:pt x="18" y="156"/>
                      <a:pt x="19" y="157"/>
                    </a:cubicBezTo>
                    <a:cubicBezTo>
                      <a:pt x="19" y="157"/>
                      <a:pt x="19" y="157"/>
                      <a:pt x="19" y="157"/>
                    </a:cubicBezTo>
                    <a:cubicBezTo>
                      <a:pt x="16" y="155"/>
                      <a:pt x="16" y="155"/>
                      <a:pt x="16" y="155"/>
                    </a:cubicBezTo>
                    <a:moveTo>
                      <a:pt x="17" y="154"/>
                    </a:moveTo>
                    <a:cubicBezTo>
                      <a:pt x="17" y="154"/>
                      <a:pt x="17" y="154"/>
                      <a:pt x="17" y="154"/>
                    </a:cubicBezTo>
                    <a:cubicBezTo>
                      <a:pt x="18" y="155"/>
                      <a:pt x="19" y="155"/>
                      <a:pt x="20" y="156"/>
                    </a:cubicBezTo>
                    <a:cubicBezTo>
                      <a:pt x="20" y="155"/>
                      <a:pt x="20" y="155"/>
                      <a:pt x="20" y="155"/>
                    </a:cubicBezTo>
                    <a:cubicBezTo>
                      <a:pt x="19" y="155"/>
                      <a:pt x="18" y="154"/>
                      <a:pt x="17" y="154"/>
                    </a:cubicBezTo>
                    <a:moveTo>
                      <a:pt x="18" y="152"/>
                    </a:moveTo>
                    <a:cubicBezTo>
                      <a:pt x="17" y="153"/>
                      <a:pt x="17" y="153"/>
                      <a:pt x="17" y="153"/>
                    </a:cubicBezTo>
                    <a:cubicBezTo>
                      <a:pt x="18" y="154"/>
                      <a:pt x="19" y="155"/>
                      <a:pt x="20" y="155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3"/>
                      <a:pt x="19" y="153"/>
                      <a:pt x="18" y="152"/>
                    </a:cubicBezTo>
                    <a:moveTo>
                      <a:pt x="19" y="151"/>
                    </a:moveTo>
                    <a:cubicBezTo>
                      <a:pt x="18" y="151"/>
                      <a:pt x="18" y="151"/>
                      <a:pt x="18" y="151"/>
                    </a:cubicBezTo>
                    <a:cubicBezTo>
                      <a:pt x="19" y="152"/>
                      <a:pt x="20" y="152"/>
                      <a:pt x="21" y="153"/>
                    </a:cubicBezTo>
                    <a:cubicBezTo>
                      <a:pt x="22" y="152"/>
                      <a:pt x="22" y="152"/>
                      <a:pt x="22" y="152"/>
                    </a:cubicBezTo>
                    <a:cubicBezTo>
                      <a:pt x="21" y="152"/>
                      <a:pt x="20" y="151"/>
                      <a:pt x="19" y="151"/>
                    </a:cubicBezTo>
                    <a:moveTo>
                      <a:pt x="21" y="147"/>
                    </a:moveTo>
                    <a:cubicBezTo>
                      <a:pt x="19" y="150"/>
                      <a:pt x="19" y="150"/>
                      <a:pt x="19" y="150"/>
                    </a:cubicBezTo>
                    <a:cubicBezTo>
                      <a:pt x="20" y="151"/>
                      <a:pt x="21" y="151"/>
                      <a:pt x="22" y="152"/>
                    </a:cubicBezTo>
                    <a:cubicBezTo>
                      <a:pt x="24" y="148"/>
                      <a:pt x="24" y="148"/>
                      <a:pt x="24" y="148"/>
                    </a:cubicBezTo>
                    <a:cubicBezTo>
                      <a:pt x="23" y="148"/>
                      <a:pt x="22" y="147"/>
                      <a:pt x="21" y="147"/>
                    </a:cubicBezTo>
                    <a:moveTo>
                      <a:pt x="25" y="141"/>
                    </a:moveTo>
                    <a:cubicBezTo>
                      <a:pt x="25" y="141"/>
                      <a:pt x="25" y="141"/>
                      <a:pt x="25" y="141"/>
                    </a:cubicBezTo>
                    <a:cubicBezTo>
                      <a:pt x="24" y="142"/>
                      <a:pt x="24" y="142"/>
                      <a:pt x="24" y="142"/>
                    </a:cubicBezTo>
                    <a:cubicBezTo>
                      <a:pt x="25" y="142"/>
                      <a:pt x="26" y="143"/>
                      <a:pt x="27" y="143"/>
                    </a:cubicBezTo>
                    <a:cubicBezTo>
                      <a:pt x="27" y="142"/>
                      <a:pt x="27" y="142"/>
                      <a:pt x="27" y="142"/>
                    </a:cubicBezTo>
                    <a:cubicBezTo>
                      <a:pt x="26" y="142"/>
                      <a:pt x="26" y="141"/>
                      <a:pt x="25" y="141"/>
                    </a:cubicBezTo>
                    <a:moveTo>
                      <a:pt x="25" y="141"/>
                    </a:moveTo>
                    <a:cubicBezTo>
                      <a:pt x="25" y="141"/>
                      <a:pt x="25" y="141"/>
                      <a:pt x="25" y="141"/>
                    </a:cubicBezTo>
                    <a:cubicBezTo>
                      <a:pt x="26" y="141"/>
                      <a:pt x="27" y="142"/>
                      <a:pt x="27" y="142"/>
                    </a:cubicBezTo>
                    <a:cubicBezTo>
                      <a:pt x="27" y="142"/>
                      <a:pt x="27" y="142"/>
                      <a:pt x="27" y="142"/>
                    </a:cubicBezTo>
                    <a:cubicBezTo>
                      <a:pt x="27" y="142"/>
                      <a:pt x="26" y="141"/>
                      <a:pt x="25" y="141"/>
                    </a:cubicBezTo>
                    <a:moveTo>
                      <a:pt x="28" y="136"/>
                    </a:moveTo>
                    <a:cubicBezTo>
                      <a:pt x="28" y="136"/>
                      <a:pt x="28" y="136"/>
                      <a:pt x="28" y="136"/>
                    </a:cubicBezTo>
                    <a:cubicBezTo>
                      <a:pt x="29" y="137"/>
                      <a:pt x="29" y="137"/>
                      <a:pt x="30" y="137"/>
                    </a:cubicBezTo>
                    <a:cubicBezTo>
                      <a:pt x="30" y="137"/>
                      <a:pt x="30" y="137"/>
                      <a:pt x="30" y="137"/>
                    </a:cubicBezTo>
                    <a:cubicBezTo>
                      <a:pt x="29" y="137"/>
                      <a:pt x="29" y="136"/>
                      <a:pt x="28" y="136"/>
                    </a:cubicBezTo>
                    <a:moveTo>
                      <a:pt x="33" y="127"/>
                    </a:moveTo>
                    <a:cubicBezTo>
                      <a:pt x="32" y="128"/>
                      <a:pt x="32" y="128"/>
                      <a:pt x="32" y="129"/>
                    </a:cubicBezTo>
                    <a:cubicBezTo>
                      <a:pt x="33" y="130"/>
                      <a:pt x="33" y="130"/>
                      <a:pt x="34" y="131"/>
                    </a:cubicBezTo>
                    <a:cubicBezTo>
                      <a:pt x="36" y="129"/>
                      <a:pt x="36" y="129"/>
                      <a:pt x="36" y="129"/>
                    </a:cubicBezTo>
                    <a:cubicBezTo>
                      <a:pt x="35" y="128"/>
                      <a:pt x="34" y="128"/>
                      <a:pt x="33" y="127"/>
                    </a:cubicBezTo>
                    <a:moveTo>
                      <a:pt x="34" y="125"/>
                    </a:moveTo>
                    <a:cubicBezTo>
                      <a:pt x="34" y="126"/>
                      <a:pt x="34" y="126"/>
                      <a:pt x="33" y="126"/>
                    </a:cubicBezTo>
                    <a:cubicBezTo>
                      <a:pt x="34" y="126"/>
                      <a:pt x="35" y="127"/>
                      <a:pt x="36" y="128"/>
                    </a:cubicBezTo>
                    <a:cubicBezTo>
                      <a:pt x="37" y="127"/>
                      <a:pt x="37" y="127"/>
                      <a:pt x="37" y="127"/>
                    </a:cubicBezTo>
                    <a:cubicBezTo>
                      <a:pt x="36" y="126"/>
                      <a:pt x="35" y="126"/>
                      <a:pt x="34" y="125"/>
                    </a:cubicBezTo>
                    <a:moveTo>
                      <a:pt x="41" y="112"/>
                    </a:moveTo>
                    <a:cubicBezTo>
                      <a:pt x="40" y="114"/>
                      <a:pt x="39" y="116"/>
                      <a:pt x="38" y="118"/>
                    </a:cubicBezTo>
                    <a:cubicBezTo>
                      <a:pt x="39" y="118"/>
                      <a:pt x="40" y="119"/>
                      <a:pt x="42" y="120"/>
                    </a:cubicBezTo>
                    <a:cubicBezTo>
                      <a:pt x="42" y="119"/>
                      <a:pt x="43" y="117"/>
                      <a:pt x="45" y="114"/>
                    </a:cubicBezTo>
                    <a:cubicBezTo>
                      <a:pt x="42" y="112"/>
                      <a:pt x="42" y="112"/>
                      <a:pt x="42" y="112"/>
                    </a:cubicBezTo>
                    <a:cubicBezTo>
                      <a:pt x="42" y="112"/>
                      <a:pt x="42" y="112"/>
                      <a:pt x="41" y="112"/>
                    </a:cubicBezTo>
                    <a:moveTo>
                      <a:pt x="51" y="94"/>
                    </a:moveTo>
                    <a:cubicBezTo>
                      <a:pt x="49" y="97"/>
                      <a:pt x="48" y="100"/>
                      <a:pt x="46" y="104"/>
                    </a:cubicBezTo>
                    <a:cubicBezTo>
                      <a:pt x="50" y="106"/>
                      <a:pt x="50" y="106"/>
                      <a:pt x="50" y="106"/>
                    </a:cubicBezTo>
                    <a:cubicBezTo>
                      <a:pt x="52" y="103"/>
                      <a:pt x="54" y="100"/>
                      <a:pt x="56" y="97"/>
                    </a:cubicBezTo>
                    <a:cubicBezTo>
                      <a:pt x="54" y="96"/>
                      <a:pt x="53" y="95"/>
                      <a:pt x="51" y="94"/>
                    </a:cubicBezTo>
                    <a:moveTo>
                      <a:pt x="57" y="84"/>
                    </a:moveTo>
                    <a:cubicBezTo>
                      <a:pt x="56" y="85"/>
                      <a:pt x="56" y="86"/>
                      <a:pt x="55" y="87"/>
                    </a:cubicBezTo>
                    <a:cubicBezTo>
                      <a:pt x="57" y="88"/>
                      <a:pt x="58" y="89"/>
                      <a:pt x="60" y="90"/>
                    </a:cubicBezTo>
                    <a:cubicBezTo>
                      <a:pt x="61" y="89"/>
                      <a:pt x="61" y="88"/>
                      <a:pt x="62" y="87"/>
                    </a:cubicBezTo>
                    <a:cubicBezTo>
                      <a:pt x="61" y="87"/>
                      <a:pt x="60" y="86"/>
                      <a:pt x="59" y="86"/>
                    </a:cubicBezTo>
                    <a:cubicBezTo>
                      <a:pt x="58" y="88"/>
                      <a:pt x="58" y="88"/>
                      <a:pt x="58" y="88"/>
                    </a:cubicBezTo>
                    <a:cubicBezTo>
                      <a:pt x="58" y="87"/>
                      <a:pt x="59" y="86"/>
                      <a:pt x="59" y="86"/>
                    </a:cubicBezTo>
                    <a:cubicBezTo>
                      <a:pt x="58" y="85"/>
                      <a:pt x="57" y="85"/>
                      <a:pt x="57" y="84"/>
                    </a:cubicBezTo>
                    <a:moveTo>
                      <a:pt x="60" y="84"/>
                    </a:moveTo>
                    <a:cubicBezTo>
                      <a:pt x="60" y="85"/>
                      <a:pt x="60" y="85"/>
                      <a:pt x="60" y="85"/>
                    </a:cubicBezTo>
                    <a:cubicBezTo>
                      <a:pt x="62" y="86"/>
                      <a:pt x="62" y="86"/>
                      <a:pt x="62" y="86"/>
                    </a:cubicBezTo>
                    <a:cubicBezTo>
                      <a:pt x="63" y="86"/>
                      <a:pt x="63" y="86"/>
                      <a:pt x="63" y="86"/>
                    </a:cubicBezTo>
                    <a:cubicBezTo>
                      <a:pt x="62" y="85"/>
                      <a:pt x="61" y="85"/>
                      <a:pt x="60" y="84"/>
                    </a:cubicBezTo>
                    <a:moveTo>
                      <a:pt x="58" y="83"/>
                    </a:moveTo>
                    <a:cubicBezTo>
                      <a:pt x="57" y="83"/>
                      <a:pt x="57" y="83"/>
                      <a:pt x="57" y="83"/>
                    </a:cubicBezTo>
                    <a:cubicBezTo>
                      <a:pt x="60" y="84"/>
                      <a:pt x="60" y="84"/>
                      <a:pt x="60" y="84"/>
                    </a:cubicBezTo>
                    <a:cubicBezTo>
                      <a:pt x="60" y="84"/>
                      <a:pt x="60" y="84"/>
                      <a:pt x="60" y="84"/>
                    </a:cubicBezTo>
                    <a:cubicBezTo>
                      <a:pt x="59" y="84"/>
                      <a:pt x="58" y="83"/>
                      <a:pt x="58" y="83"/>
                    </a:cubicBezTo>
                    <a:moveTo>
                      <a:pt x="63" y="79"/>
                    </a:moveTo>
                    <a:cubicBezTo>
                      <a:pt x="63" y="80"/>
                      <a:pt x="63" y="80"/>
                      <a:pt x="63" y="80"/>
                    </a:cubicBezTo>
                    <a:cubicBezTo>
                      <a:pt x="64" y="80"/>
                      <a:pt x="65" y="81"/>
                      <a:pt x="65" y="81"/>
                    </a:cubicBezTo>
                    <a:cubicBezTo>
                      <a:pt x="66" y="81"/>
                      <a:pt x="66" y="81"/>
                      <a:pt x="66" y="81"/>
                    </a:cubicBezTo>
                    <a:cubicBezTo>
                      <a:pt x="65" y="80"/>
                      <a:pt x="64" y="80"/>
                      <a:pt x="63" y="79"/>
                    </a:cubicBezTo>
                    <a:moveTo>
                      <a:pt x="60" y="77"/>
                    </a:moveTo>
                    <a:cubicBezTo>
                      <a:pt x="60" y="78"/>
                      <a:pt x="60" y="78"/>
                      <a:pt x="60" y="78"/>
                    </a:cubicBezTo>
                    <a:cubicBezTo>
                      <a:pt x="61" y="79"/>
                      <a:pt x="62" y="79"/>
                      <a:pt x="63" y="79"/>
                    </a:cubicBezTo>
                    <a:cubicBezTo>
                      <a:pt x="63" y="79"/>
                      <a:pt x="63" y="79"/>
                      <a:pt x="63" y="79"/>
                    </a:cubicBezTo>
                    <a:cubicBezTo>
                      <a:pt x="62" y="78"/>
                      <a:pt x="61" y="78"/>
                      <a:pt x="60" y="77"/>
                    </a:cubicBezTo>
                    <a:moveTo>
                      <a:pt x="67" y="74"/>
                    </a:moveTo>
                    <a:cubicBezTo>
                      <a:pt x="64" y="78"/>
                      <a:pt x="64" y="78"/>
                      <a:pt x="64" y="78"/>
                    </a:cubicBezTo>
                    <a:cubicBezTo>
                      <a:pt x="65" y="78"/>
                      <a:pt x="66" y="79"/>
                      <a:pt x="67" y="79"/>
                    </a:cubicBezTo>
                    <a:cubicBezTo>
                      <a:pt x="67" y="78"/>
                      <a:pt x="68" y="77"/>
                      <a:pt x="69" y="75"/>
                    </a:cubicBezTo>
                    <a:cubicBezTo>
                      <a:pt x="68" y="75"/>
                      <a:pt x="67" y="74"/>
                      <a:pt x="67" y="74"/>
                    </a:cubicBezTo>
                    <a:moveTo>
                      <a:pt x="63" y="72"/>
                    </a:moveTo>
                    <a:cubicBezTo>
                      <a:pt x="63" y="73"/>
                      <a:pt x="62" y="75"/>
                      <a:pt x="61" y="76"/>
                    </a:cubicBezTo>
                    <a:cubicBezTo>
                      <a:pt x="62" y="76"/>
                      <a:pt x="63" y="77"/>
                      <a:pt x="64" y="77"/>
                    </a:cubicBezTo>
                    <a:cubicBezTo>
                      <a:pt x="64" y="76"/>
                      <a:pt x="65" y="75"/>
                      <a:pt x="66" y="74"/>
                    </a:cubicBezTo>
                    <a:cubicBezTo>
                      <a:pt x="65" y="73"/>
                      <a:pt x="64" y="73"/>
                      <a:pt x="63" y="72"/>
                    </a:cubicBezTo>
                    <a:moveTo>
                      <a:pt x="69" y="71"/>
                    </a:moveTo>
                    <a:cubicBezTo>
                      <a:pt x="68" y="72"/>
                      <a:pt x="68" y="72"/>
                      <a:pt x="68" y="72"/>
                    </a:cubicBezTo>
                    <a:cubicBezTo>
                      <a:pt x="69" y="72"/>
                      <a:pt x="70" y="73"/>
                      <a:pt x="71" y="73"/>
                    </a:cubicBezTo>
                    <a:cubicBezTo>
                      <a:pt x="71" y="73"/>
                      <a:pt x="71" y="72"/>
                      <a:pt x="71" y="72"/>
                    </a:cubicBezTo>
                    <a:cubicBezTo>
                      <a:pt x="70" y="72"/>
                      <a:pt x="69" y="71"/>
                      <a:pt x="69" y="71"/>
                    </a:cubicBezTo>
                    <a:moveTo>
                      <a:pt x="69" y="70"/>
                    </a:moveTo>
                    <a:cubicBezTo>
                      <a:pt x="69" y="71"/>
                      <a:pt x="69" y="71"/>
                      <a:pt x="69" y="71"/>
                    </a:cubicBezTo>
                    <a:cubicBezTo>
                      <a:pt x="71" y="72"/>
                      <a:pt x="71" y="72"/>
                      <a:pt x="71" y="72"/>
                    </a:cubicBezTo>
                    <a:cubicBezTo>
                      <a:pt x="71" y="72"/>
                      <a:pt x="71" y="72"/>
                      <a:pt x="72" y="71"/>
                    </a:cubicBezTo>
                    <a:cubicBezTo>
                      <a:pt x="71" y="71"/>
                      <a:pt x="70" y="70"/>
                      <a:pt x="69" y="70"/>
                    </a:cubicBezTo>
                    <a:moveTo>
                      <a:pt x="65" y="69"/>
                    </a:moveTo>
                    <a:cubicBezTo>
                      <a:pt x="65" y="69"/>
                      <a:pt x="65" y="69"/>
                      <a:pt x="65" y="70"/>
                    </a:cubicBezTo>
                    <a:cubicBezTo>
                      <a:pt x="66" y="70"/>
                      <a:pt x="66" y="71"/>
                      <a:pt x="67" y="71"/>
                    </a:cubicBezTo>
                    <a:cubicBezTo>
                      <a:pt x="67" y="71"/>
                      <a:pt x="68" y="70"/>
                      <a:pt x="68" y="70"/>
                    </a:cubicBezTo>
                    <a:cubicBezTo>
                      <a:pt x="67" y="70"/>
                      <a:pt x="66" y="69"/>
                      <a:pt x="65" y="69"/>
                    </a:cubicBezTo>
                    <a:moveTo>
                      <a:pt x="66" y="68"/>
                    </a:moveTo>
                    <a:cubicBezTo>
                      <a:pt x="66" y="68"/>
                      <a:pt x="66" y="68"/>
                      <a:pt x="65" y="68"/>
                    </a:cubicBezTo>
                    <a:cubicBezTo>
                      <a:pt x="68" y="70"/>
                      <a:pt x="68" y="70"/>
                      <a:pt x="68" y="70"/>
                    </a:cubicBezTo>
                    <a:cubicBezTo>
                      <a:pt x="68" y="70"/>
                      <a:pt x="68" y="70"/>
                      <a:pt x="68" y="69"/>
                    </a:cubicBezTo>
                    <a:cubicBezTo>
                      <a:pt x="67" y="69"/>
                      <a:pt x="67" y="68"/>
                      <a:pt x="66" y="68"/>
                    </a:cubicBezTo>
                    <a:moveTo>
                      <a:pt x="71" y="67"/>
                    </a:moveTo>
                    <a:cubicBezTo>
                      <a:pt x="70" y="68"/>
                      <a:pt x="70" y="68"/>
                      <a:pt x="70" y="68"/>
                    </a:cubicBezTo>
                    <a:cubicBezTo>
                      <a:pt x="71" y="68"/>
                      <a:pt x="72" y="69"/>
                      <a:pt x="73" y="69"/>
                    </a:cubicBezTo>
                    <a:cubicBezTo>
                      <a:pt x="73" y="69"/>
                      <a:pt x="73" y="69"/>
                      <a:pt x="73" y="69"/>
                    </a:cubicBezTo>
                    <a:cubicBezTo>
                      <a:pt x="72" y="68"/>
                      <a:pt x="72" y="68"/>
                      <a:pt x="71" y="67"/>
                    </a:cubicBezTo>
                    <a:moveTo>
                      <a:pt x="67" y="65"/>
                    </a:moveTo>
                    <a:cubicBezTo>
                      <a:pt x="67" y="65"/>
                      <a:pt x="67" y="66"/>
                      <a:pt x="67" y="66"/>
                    </a:cubicBezTo>
                    <a:cubicBezTo>
                      <a:pt x="68" y="66"/>
                      <a:pt x="69" y="67"/>
                      <a:pt x="69" y="67"/>
                    </a:cubicBezTo>
                    <a:cubicBezTo>
                      <a:pt x="70" y="67"/>
                      <a:pt x="70" y="67"/>
                      <a:pt x="70" y="67"/>
                    </a:cubicBezTo>
                    <a:cubicBezTo>
                      <a:pt x="69" y="66"/>
                      <a:pt x="68" y="66"/>
                      <a:pt x="67" y="65"/>
                    </a:cubicBezTo>
                    <a:moveTo>
                      <a:pt x="75" y="61"/>
                    </a:moveTo>
                    <a:cubicBezTo>
                      <a:pt x="71" y="67"/>
                      <a:pt x="71" y="67"/>
                      <a:pt x="71" y="67"/>
                    </a:cubicBezTo>
                    <a:cubicBezTo>
                      <a:pt x="72" y="67"/>
                      <a:pt x="73" y="68"/>
                      <a:pt x="74" y="68"/>
                    </a:cubicBezTo>
                    <a:cubicBezTo>
                      <a:pt x="75" y="66"/>
                      <a:pt x="76" y="64"/>
                      <a:pt x="77" y="63"/>
                    </a:cubicBezTo>
                    <a:cubicBezTo>
                      <a:pt x="76" y="62"/>
                      <a:pt x="75" y="62"/>
                      <a:pt x="75" y="61"/>
                    </a:cubicBezTo>
                    <a:moveTo>
                      <a:pt x="75" y="60"/>
                    </a:moveTo>
                    <a:cubicBezTo>
                      <a:pt x="75" y="61"/>
                      <a:pt x="75" y="61"/>
                      <a:pt x="75" y="61"/>
                    </a:cubicBezTo>
                    <a:cubicBezTo>
                      <a:pt x="76" y="61"/>
                      <a:pt x="76" y="62"/>
                      <a:pt x="77" y="62"/>
                    </a:cubicBezTo>
                    <a:cubicBezTo>
                      <a:pt x="77" y="62"/>
                      <a:pt x="77" y="62"/>
                      <a:pt x="78" y="62"/>
                    </a:cubicBezTo>
                    <a:cubicBezTo>
                      <a:pt x="77" y="61"/>
                      <a:pt x="76" y="61"/>
                      <a:pt x="75" y="60"/>
                    </a:cubicBezTo>
                    <a:moveTo>
                      <a:pt x="71" y="59"/>
                    </a:moveTo>
                    <a:cubicBezTo>
                      <a:pt x="70" y="61"/>
                      <a:pt x="69" y="63"/>
                      <a:pt x="68" y="65"/>
                    </a:cubicBezTo>
                    <a:cubicBezTo>
                      <a:pt x="68" y="65"/>
                      <a:pt x="69" y="66"/>
                      <a:pt x="70" y="66"/>
                    </a:cubicBezTo>
                    <a:cubicBezTo>
                      <a:pt x="71" y="64"/>
                      <a:pt x="72" y="62"/>
                      <a:pt x="73" y="60"/>
                    </a:cubicBezTo>
                    <a:cubicBezTo>
                      <a:pt x="73" y="60"/>
                      <a:pt x="72" y="59"/>
                      <a:pt x="71" y="59"/>
                    </a:cubicBezTo>
                    <a:moveTo>
                      <a:pt x="71" y="58"/>
                    </a:moveTo>
                    <a:cubicBezTo>
                      <a:pt x="71" y="58"/>
                      <a:pt x="71" y="58"/>
                      <a:pt x="71" y="58"/>
                    </a:cubicBezTo>
                    <a:cubicBezTo>
                      <a:pt x="71" y="59"/>
                      <a:pt x="72" y="59"/>
                      <a:pt x="72" y="59"/>
                    </a:cubicBezTo>
                    <a:cubicBezTo>
                      <a:pt x="73" y="59"/>
                      <a:pt x="73" y="60"/>
                      <a:pt x="74" y="60"/>
                    </a:cubicBezTo>
                    <a:cubicBezTo>
                      <a:pt x="74" y="60"/>
                      <a:pt x="74" y="60"/>
                      <a:pt x="74" y="59"/>
                    </a:cubicBezTo>
                    <a:cubicBezTo>
                      <a:pt x="73" y="59"/>
                      <a:pt x="72" y="58"/>
                      <a:pt x="71" y="58"/>
                    </a:cubicBezTo>
                    <a:moveTo>
                      <a:pt x="77" y="57"/>
                    </a:moveTo>
                    <a:cubicBezTo>
                      <a:pt x="76" y="58"/>
                      <a:pt x="76" y="58"/>
                      <a:pt x="76" y="58"/>
                    </a:cubicBezTo>
                    <a:cubicBezTo>
                      <a:pt x="77" y="59"/>
                      <a:pt x="78" y="59"/>
                      <a:pt x="79" y="60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8" y="58"/>
                      <a:pt x="78" y="58"/>
                      <a:pt x="77" y="57"/>
                    </a:cubicBezTo>
                    <a:moveTo>
                      <a:pt x="77" y="57"/>
                    </a:moveTo>
                    <a:cubicBezTo>
                      <a:pt x="77" y="57"/>
                      <a:pt x="77" y="57"/>
                      <a:pt x="77" y="57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78" y="58"/>
                      <a:pt x="78" y="58"/>
                      <a:pt x="77" y="57"/>
                    </a:cubicBezTo>
                    <a:moveTo>
                      <a:pt x="73" y="55"/>
                    </a:moveTo>
                    <a:cubicBezTo>
                      <a:pt x="73" y="55"/>
                      <a:pt x="73" y="55"/>
                      <a:pt x="73" y="56"/>
                    </a:cubicBezTo>
                    <a:cubicBezTo>
                      <a:pt x="73" y="56"/>
                      <a:pt x="74" y="57"/>
                      <a:pt x="75" y="57"/>
                    </a:cubicBezTo>
                    <a:cubicBezTo>
                      <a:pt x="75" y="57"/>
                      <a:pt x="75" y="57"/>
                      <a:pt x="75" y="57"/>
                    </a:cubicBezTo>
                    <a:cubicBezTo>
                      <a:pt x="75" y="56"/>
                      <a:pt x="74" y="56"/>
                      <a:pt x="73" y="55"/>
                    </a:cubicBezTo>
                    <a:moveTo>
                      <a:pt x="73" y="55"/>
                    </a:moveTo>
                    <a:cubicBezTo>
                      <a:pt x="73" y="55"/>
                      <a:pt x="73" y="55"/>
                      <a:pt x="73" y="55"/>
                    </a:cubicBezTo>
                    <a:cubicBezTo>
                      <a:pt x="74" y="55"/>
                      <a:pt x="75" y="56"/>
                      <a:pt x="76" y="56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75" y="56"/>
                      <a:pt x="74" y="55"/>
                      <a:pt x="73" y="55"/>
                    </a:cubicBezTo>
                    <a:moveTo>
                      <a:pt x="83" y="47"/>
                    </a:moveTo>
                    <a:cubicBezTo>
                      <a:pt x="78" y="55"/>
                      <a:pt x="78" y="55"/>
                      <a:pt x="78" y="55"/>
                    </a:cubicBezTo>
                    <a:cubicBezTo>
                      <a:pt x="79" y="56"/>
                      <a:pt x="80" y="56"/>
                      <a:pt x="81" y="57"/>
                    </a:cubicBezTo>
                    <a:cubicBezTo>
                      <a:pt x="82" y="54"/>
                      <a:pt x="84" y="52"/>
                      <a:pt x="85" y="49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3" y="47"/>
                      <a:pt x="83" y="47"/>
                      <a:pt x="83" y="47"/>
                    </a:cubicBezTo>
                    <a:moveTo>
                      <a:pt x="79" y="44"/>
                    </a:moveTo>
                    <a:cubicBezTo>
                      <a:pt x="77" y="47"/>
                      <a:pt x="76" y="50"/>
                      <a:pt x="74" y="53"/>
                    </a:cubicBezTo>
                    <a:cubicBezTo>
                      <a:pt x="75" y="53"/>
                      <a:pt x="76" y="54"/>
                      <a:pt x="77" y="54"/>
                    </a:cubicBezTo>
                    <a:cubicBezTo>
                      <a:pt x="78" y="52"/>
                      <a:pt x="80" y="49"/>
                      <a:pt x="81" y="46"/>
                    </a:cubicBezTo>
                    <a:cubicBezTo>
                      <a:pt x="79" y="44"/>
                      <a:pt x="79" y="44"/>
                      <a:pt x="79" y="44"/>
                    </a:cubicBezTo>
                    <a:moveTo>
                      <a:pt x="86" y="43"/>
                    </a:moveTo>
                    <a:cubicBezTo>
                      <a:pt x="85" y="45"/>
                      <a:pt x="85" y="45"/>
                      <a:pt x="85" y="45"/>
                    </a:cubicBezTo>
                    <a:cubicBezTo>
                      <a:pt x="86" y="45"/>
                      <a:pt x="86" y="46"/>
                      <a:pt x="87" y="46"/>
                    </a:cubicBezTo>
                    <a:cubicBezTo>
                      <a:pt x="88" y="45"/>
                      <a:pt x="88" y="45"/>
                      <a:pt x="89" y="44"/>
                    </a:cubicBezTo>
                    <a:cubicBezTo>
                      <a:pt x="88" y="44"/>
                      <a:pt x="87" y="43"/>
                      <a:pt x="86" y="43"/>
                    </a:cubicBezTo>
                    <a:moveTo>
                      <a:pt x="81" y="40"/>
                    </a:moveTo>
                    <a:cubicBezTo>
                      <a:pt x="81" y="41"/>
                      <a:pt x="81" y="41"/>
                      <a:pt x="80" y="42"/>
                    </a:cubicBezTo>
                    <a:cubicBezTo>
                      <a:pt x="81" y="42"/>
                      <a:pt x="81" y="43"/>
                      <a:pt x="82" y="43"/>
                    </a:cubicBezTo>
                    <a:cubicBezTo>
                      <a:pt x="82" y="43"/>
                      <a:pt x="82" y="43"/>
                      <a:pt x="83" y="43"/>
                    </a:cubicBezTo>
                    <a:cubicBezTo>
                      <a:pt x="83" y="43"/>
                      <a:pt x="84" y="42"/>
                      <a:pt x="84" y="41"/>
                    </a:cubicBezTo>
                    <a:cubicBezTo>
                      <a:pt x="83" y="41"/>
                      <a:pt x="82" y="40"/>
                      <a:pt x="81" y="40"/>
                    </a:cubicBezTo>
                    <a:moveTo>
                      <a:pt x="89" y="38"/>
                    </a:moveTo>
                    <a:cubicBezTo>
                      <a:pt x="87" y="41"/>
                      <a:pt x="87" y="41"/>
                      <a:pt x="87" y="41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90" y="42"/>
                      <a:pt x="91" y="40"/>
                      <a:pt x="91" y="39"/>
                    </a:cubicBezTo>
                    <a:cubicBezTo>
                      <a:pt x="91" y="39"/>
                      <a:pt x="90" y="38"/>
                      <a:pt x="89" y="38"/>
                    </a:cubicBezTo>
                    <a:moveTo>
                      <a:pt x="89" y="37"/>
                    </a:moveTo>
                    <a:cubicBezTo>
                      <a:pt x="89" y="38"/>
                      <a:pt x="89" y="38"/>
                      <a:pt x="89" y="38"/>
                    </a:cubicBezTo>
                    <a:cubicBezTo>
                      <a:pt x="90" y="38"/>
                      <a:pt x="91" y="39"/>
                      <a:pt x="92" y="3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1" y="38"/>
                      <a:pt x="90" y="38"/>
                      <a:pt x="89" y="37"/>
                    </a:cubicBezTo>
                    <a:moveTo>
                      <a:pt x="91" y="35"/>
                    </a:moveTo>
                    <a:cubicBezTo>
                      <a:pt x="89" y="37"/>
                      <a:pt x="89" y="37"/>
                      <a:pt x="89" y="37"/>
                    </a:cubicBezTo>
                    <a:cubicBezTo>
                      <a:pt x="90" y="38"/>
                      <a:pt x="91" y="38"/>
                      <a:pt x="92" y="39"/>
                    </a:cubicBezTo>
                    <a:cubicBezTo>
                      <a:pt x="92" y="38"/>
                      <a:pt x="93" y="37"/>
                      <a:pt x="93" y="37"/>
                    </a:cubicBezTo>
                    <a:cubicBezTo>
                      <a:pt x="92" y="36"/>
                      <a:pt x="91" y="36"/>
                      <a:pt x="91" y="35"/>
                    </a:cubicBezTo>
                    <a:moveTo>
                      <a:pt x="84" y="35"/>
                    </a:moveTo>
                    <a:cubicBezTo>
                      <a:pt x="83" y="36"/>
                      <a:pt x="83" y="37"/>
                      <a:pt x="82" y="38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39"/>
                      <a:pt x="86" y="38"/>
                      <a:pt x="86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6" y="36"/>
                      <a:pt x="85" y="36"/>
                      <a:pt x="84" y="35"/>
                    </a:cubicBezTo>
                    <a:moveTo>
                      <a:pt x="91" y="35"/>
                    </a:moveTo>
                    <a:cubicBezTo>
                      <a:pt x="91" y="35"/>
                      <a:pt x="91" y="35"/>
                      <a:pt x="91" y="35"/>
                    </a:cubicBezTo>
                    <a:cubicBezTo>
                      <a:pt x="91" y="36"/>
                      <a:pt x="92" y="36"/>
                      <a:pt x="93" y="37"/>
                    </a:cubicBezTo>
                    <a:cubicBezTo>
                      <a:pt x="93" y="37"/>
                      <a:pt x="93" y="36"/>
                      <a:pt x="93" y="36"/>
                    </a:cubicBezTo>
                    <a:cubicBezTo>
                      <a:pt x="93" y="36"/>
                      <a:pt x="92" y="35"/>
                      <a:pt x="91" y="35"/>
                    </a:cubicBezTo>
                    <a:moveTo>
                      <a:pt x="84" y="34"/>
                    </a:moveTo>
                    <a:cubicBezTo>
                      <a:pt x="84" y="35"/>
                      <a:pt x="84" y="35"/>
                      <a:pt x="84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6" y="35"/>
                      <a:pt x="85" y="35"/>
                      <a:pt x="84" y="34"/>
                    </a:cubicBezTo>
                    <a:moveTo>
                      <a:pt x="91" y="34"/>
                    </a:moveTo>
                    <a:cubicBezTo>
                      <a:pt x="91" y="35"/>
                      <a:pt x="91" y="35"/>
                      <a:pt x="91" y="35"/>
                    </a:cubicBezTo>
                    <a:cubicBezTo>
                      <a:pt x="92" y="35"/>
                      <a:pt x="93" y="36"/>
                      <a:pt x="94" y="36"/>
                    </a:cubicBezTo>
                    <a:cubicBezTo>
                      <a:pt x="94" y="36"/>
                      <a:pt x="94" y="36"/>
                      <a:pt x="94" y="36"/>
                    </a:cubicBezTo>
                    <a:cubicBezTo>
                      <a:pt x="93" y="35"/>
                      <a:pt x="92" y="35"/>
                      <a:pt x="91" y="34"/>
                    </a:cubicBezTo>
                    <a:moveTo>
                      <a:pt x="86" y="32"/>
                    </a:moveTo>
                    <a:cubicBezTo>
                      <a:pt x="85" y="33"/>
                      <a:pt x="85" y="34"/>
                      <a:pt x="84" y="34"/>
                    </a:cubicBezTo>
                    <a:cubicBezTo>
                      <a:pt x="85" y="35"/>
                      <a:pt x="86" y="35"/>
                      <a:pt x="87" y="36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7" y="33"/>
                      <a:pt x="86" y="33"/>
                      <a:pt x="86" y="32"/>
                    </a:cubicBezTo>
                    <a:moveTo>
                      <a:pt x="93" y="32"/>
                    </a:moveTo>
                    <a:cubicBezTo>
                      <a:pt x="91" y="34"/>
                      <a:pt x="91" y="34"/>
                      <a:pt x="91" y="34"/>
                    </a:cubicBezTo>
                    <a:cubicBezTo>
                      <a:pt x="92" y="34"/>
                      <a:pt x="93" y="35"/>
                      <a:pt x="94" y="35"/>
                    </a:cubicBezTo>
                    <a:cubicBezTo>
                      <a:pt x="94" y="35"/>
                      <a:pt x="95" y="34"/>
                      <a:pt x="95" y="33"/>
                    </a:cubicBezTo>
                    <a:cubicBezTo>
                      <a:pt x="95" y="33"/>
                      <a:pt x="94" y="32"/>
                      <a:pt x="93" y="32"/>
                    </a:cubicBezTo>
                    <a:moveTo>
                      <a:pt x="86" y="31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86" y="33"/>
                      <a:pt x="87" y="33"/>
                      <a:pt x="88" y="34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8" y="33"/>
                      <a:pt x="87" y="32"/>
                      <a:pt x="86" y="31"/>
                    </a:cubicBezTo>
                    <a:moveTo>
                      <a:pt x="88" y="28"/>
                    </a:moveTo>
                    <a:cubicBezTo>
                      <a:pt x="87" y="29"/>
                      <a:pt x="87" y="30"/>
                      <a:pt x="86" y="31"/>
                    </a:cubicBezTo>
                    <a:cubicBezTo>
                      <a:pt x="87" y="32"/>
                      <a:pt x="88" y="32"/>
                      <a:pt x="89" y="33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8" y="32"/>
                      <a:pt x="87" y="31"/>
                      <a:pt x="87" y="31"/>
                    </a:cubicBezTo>
                    <a:cubicBezTo>
                      <a:pt x="87" y="31"/>
                      <a:pt x="88" y="32"/>
                      <a:pt x="89" y="32"/>
                    </a:cubicBezTo>
                    <a:cubicBezTo>
                      <a:pt x="90" y="30"/>
                      <a:pt x="90" y="30"/>
                      <a:pt x="90" y="30"/>
                    </a:cubicBezTo>
                    <a:cubicBezTo>
                      <a:pt x="89" y="29"/>
                      <a:pt x="89" y="29"/>
                      <a:pt x="88" y="28"/>
                    </a:cubicBezTo>
                    <a:moveTo>
                      <a:pt x="96" y="26"/>
                    </a:moveTo>
                    <a:cubicBezTo>
                      <a:pt x="93" y="31"/>
                      <a:pt x="93" y="31"/>
                      <a:pt x="93" y="31"/>
                    </a:cubicBezTo>
                    <a:cubicBezTo>
                      <a:pt x="94" y="32"/>
                      <a:pt x="95" y="33"/>
                      <a:pt x="95" y="33"/>
                    </a:cubicBezTo>
                    <a:cubicBezTo>
                      <a:pt x="97" y="31"/>
                      <a:pt x="98" y="29"/>
                      <a:pt x="99" y="27"/>
                    </a:cubicBezTo>
                    <a:cubicBezTo>
                      <a:pt x="98" y="27"/>
                      <a:pt x="97" y="26"/>
                      <a:pt x="96" y="26"/>
                    </a:cubicBezTo>
                    <a:moveTo>
                      <a:pt x="97" y="25"/>
                    </a:moveTo>
                    <a:cubicBezTo>
                      <a:pt x="97" y="26"/>
                      <a:pt x="97" y="26"/>
                      <a:pt x="97" y="26"/>
                    </a:cubicBezTo>
                    <a:cubicBezTo>
                      <a:pt x="97" y="26"/>
                      <a:pt x="98" y="27"/>
                      <a:pt x="99" y="27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8" y="26"/>
                      <a:pt x="98" y="26"/>
                      <a:pt x="97" y="25"/>
                    </a:cubicBezTo>
                    <a:moveTo>
                      <a:pt x="98" y="23"/>
                    </a:moveTo>
                    <a:cubicBezTo>
                      <a:pt x="97" y="25"/>
                      <a:pt x="97" y="25"/>
                      <a:pt x="97" y="25"/>
                    </a:cubicBezTo>
                    <a:cubicBezTo>
                      <a:pt x="98" y="26"/>
                      <a:pt x="98" y="26"/>
                      <a:pt x="99" y="27"/>
                    </a:cubicBezTo>
                    <a:cubicBezTo>
                      <a:pt x="100" y="26"/>
                      <a:pt x="100" y="26"/>
                      <a:pt x="100" y="25"/>
                    </a:cubicBezTo>
                    <a:cubicBezTo>
                      <a:pt x="100" y="24"/>
                      <a:pt x="99" y="24"/>
                      <a:pt x="98" y="23"/>
                    </a:cubicBezTo>
                    <a:moveTo>
                      <a:pt x="98" y="23"/>
                    </a:moveTo>
                    <a:cubicBezTo>
                      <a:pt x="98" y="23"/>
                      <a:pt x="98" y="23"/>
                      <a:pt x="98" y="23"/>
                    </a:cubicBezTo>
                    <a:cubicBezTo>
                      <a:pt x="99" y="24"/>
                      <a:pt x="100" y="24"/>
                      <a:pt x="101" y="25"/>
                    </a:cubicBezTo>
                    <a:cubicBezTo>
                      <a:pt x="101" y="25"/>
                      <a:pt x="101" y="24"/>
                      <a:pt x="101" y="24"/>
                    </a:cubicBezTo>
                    <a:cubicBezTo>
                      <a:pt x="100" y="24"/>
                      <a:pt x="99" y="23"/>
                      <a:pt x="98" y="23"/>
                    </a:cubicBezTo>
                    <a:moveTo>
                      <a:pt x="91" y="23"/>
                    </a:moveTo>
                    <a:cubicBezTo>
                      <a:pt x="90" y="24"/>
                      <a:pt x="89" y="26"/>
                      <a:pt x="88" y="28"/>
                    </a:cubicBezTo>
                    <a:cubicBezTo>
                      <a:pt x="89" y="29"/>
                      <a:pt x="90" y="29"/>
                      <a:pt x="90" y="30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3" y="24"/>
                      <a:pt x="92" y="23"/>
                      <a:pt x="91" y="23"/>
                    </a:cubicBezTo>
                    <a:moveTo>
                      <a:pt x="99" y="22"/>
                    </a:moveTo>
                    <a:cubicBezTo>
                      <a:pt x="98" y="23"/>
                      <a:pt x="98" y="23"/>
                      <a:pt x="98" y="23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0" y="23"/>
                      <a:pt x="100" y="23"/>
                      <a:pt x="99" y="22"/>
                    </a:cubicBezTo>
                    <a:moveTo>
                      <a:pt x="91" y="22"/>
                    </a:moveTo>
                    <a:cubicBezTo>
                      <a:pt x="91" y="22"/>
                      <a:pt x="91" y="22"/>
                      <a:pt x="91" y="22"/>
                    </a:cubicBezTo>
                    <a:cubicBezTo>
                      <a:pt x="92" y="23"/>
                      <a:pt x="93" y="23"/>
                      <a:pt x="94" y="24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3" y="23"/>
                      <a:pt x="92" y="23"/>
                      <a:pt x="91" y="22"/>
                    </a:cubicBezTo>
                    <a:moveTo>
                      <a:pt x="92" y="20"/>
                    </a:moveTo>
                    <a:cubicBezTo>
                      <a:pt x="92" y="21"/>
                      <a:pt x="92" y="21"/>
                      <a:pt x="91" y="22"/>
                    </a:cubicBezTo>
                    <a:cubicBezTo>
                      <a:pt x="92" y="23"/>
                      <a:pt x="93" y="23"/>
                      <a:pt x="94" y="24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4" y="21"/>
                      <a:pt x="93" y="20"/>
                      <a:pt x="92" y="20"/>
                    </a:cubicBezTo>
                    <a:moveTo>
                      <a:pt x="93" y="19"/>
                    </a:moveTo>
                    <a:cubicBezTo>
                      <a:pt x="93" y="19"/>
                      <a:pt x="93" y="20"/>
                      <a:pt x="93" y="20"/>
                    </a:cubicBezTo>
                    <a:cubicBezTo>
                      <a:pt x="93" y="20"/>
                      <a:pt x="94" y="21"/>
                      <a:pt x="95" y="21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4" y="21"/>
                      <a:pt x="94" y="20"/>
                      <a:pt x="93" y="19"/>
                    </a:cubicBezTo>
                    <a:moveTo>
                      <a:pt x="93" y="19"/>
                    </a:moveTo>
                    <a:cubicBezTo>
                      <a:pt x="93" y="19"/>
                      <a:pt x="93" y="19"/>
                      <a:pt x="93" y="19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95" y="20"/>
                      <a:pt x="94" y="19"/>
                      <a:pt x="93" y="19"/>
                    </a:cubicBezTo>
                    <a:moveTo>
                      <a:pt x="103" y="15"/>
                    </a:moveTo>
                    <a:cubicBezTo>
                      <a:pt x="99" y="22"/>
                      <a:pt x="99" y="22"/>
                      <a:pt x="99" y="22"/>
                    </a:cubicBezTo>
                    <a:cubicBezTo>
                      <a:pt x="100" y="22"/>
                      <a:pt x="101" y="23"/>
                      <a:pt x="102" y="23"/>
                    </a:cubicBezTo>
                    <a:cubicBezTo>
                      <a:pt x="103" y="21"/>
                      <a:pt x="105" y="19"/>
                      <a:pt x="106" y="16"/>
                    </a:cubicBezTo>
                    <a:cubicBezTo>
                      <a:pt x="105" y="16"/>
                      <a:pt x="104" y="15"/>
                      <a:pt x="103" y="15"/>
                    </a:cubicBezTo>
                    <a:moveTo>
                      <a:pt x="104" y="13"/>
                    </a:moveTo>
                    <a:cubicBezTo>
                      <a:pt x="104" y="14"/>
                      <a:pt x="104" y="14"/>
                      <a:pt x="104" y="14"/>
                    </a:cubicBezTo>
                    <a:cubicBezTo>
                      <a:pt x="104" y="15"/>
                      <a:pt x="105" y="15"/>
                      <a:pt x="106" y="16"/>
                    </a:cubicBezTo>
                    <a:cubicBezTo>
                      <a:pt x="106" y="16"/>
                      <a:pt x="107" y="15"/>
                      <a:pt x="107" y="15"/>
                    </a:cubicBezTo>
                    <a:cubicBezTo>
                      <a:pt x="106" y="14"/>
                      <a:pt x="105" y="14"/>
                      <a:pt x="104" y="13"/>
                    </a:cubicBezTo>
                    <a:moveTo>
                      <a:pt x="97" y="11"/>
                    </a:moveTo>
                    <a:cubicBezTo>
                      <a:pt x="96" y="13"/>
                      <a:pt x="95" y="16"/>
                      <a:pt x="93" y="18"/>
                    </a:cubicBezTo>
                    <a:cubicBezTo>
                      <a:pt x="94" y="19"/>
                      <a:pt x="95" y="19"/>
                      <a:pt x="96" y="20"/>
                    </a:cubicBezTo>
                    <a:cubicBezTo>
                      <a:pt x="100" y="13"/>
                      <a:pt x="100" y="13"/>
                      <a:pt x="100" y="13"/>
                    </a:cubicBezTo>
                    <a:cubicBezTo>
                      <a:pt x="99" y="12"/>
                      <a:pt x="98" y="11"/>
                      <a:pt x="97" y="11"/>
                    </a:cubicBezTo>
                    <a:moveTo>
                      <a:pt x="98" y="10"/>
                    </a:moveTo>
                    <a:cubicBezTo>
                      <a:pt x="98" y="10"/>
                      <a:pt x="98" y="10"/>
                      <a:pt x="98" y="11"/>
                    </a:cubicBezTo>
                    <a:cubicBezTo>
                      <a:pt x="98" y="11"/>
                      <a:pt x="99" y="12"/>
                      <a:pt x="100" y="12"/>
                    </a:cubicBezTo>
                    <a:cubicBezTo>
                      <a:pt x="101" y="11"/>
                      <a:pt x="101" y="11"/>
                      <a:pt x="101" y="11"/>
                    </a:cubicBezTo>
                    <a:cubicBezTo>
                      <a:pt x="100" y="11"/>
                      <a:pt x="99" y="10"/>
                      <a:pt x="98" y="10"/>
                    </a:cubicBezTo>
                    <a:moveTo>
                      <a:pt x="110" y="4"/>
                    </a:move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4"/>
                      <a:pt x="106" y="14"/>
                      <a:pt x="107" y="15"/>
                    </a:cubicBezTo>
                    <a:cubicBezTo>
                      <a:pt x="109" y="12"/>
                      <a:pt x="111" y="9"/>
                      <a:pt x="113" y="6"/>
                    </a:cubicBezTo>
                    <a:cubicBezTo>
                      <a:pt x="112" y="5"/>
                      <a:pt x="111" y="5"/>
                      <a:pt x="110" y="4"/>
                    </a:cubicBezTo>
                    <a:moveTo>
                      <a:pt x="103" y="0"/>
                    </a:moveTo>
                    <a:cubicBezTo>
                      <a:pt x="102" y="2"/>
                      <a:pt x="102" y="3"/>
                      <a:pt x="101" y="5"/>
                    </a:cubicBezTo>
                    <a:cubicBezTo>
                      <a:pt x="100" y="7"/>
                      <a:pt x="99" y="8"/>
                      <a:pt x="98" y="10"/>
                    </a:cubicBezTo>
                    <a:cubicBezTo>
                      <a:pt x="99" y="10"/>
                      <a:pt x="100" y="11"/>
                      <a:pt x="101" y="1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1"/>
                      <a:pt x="104" y="1"/>
                      <a:pt x="10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10175"/>
              <p:cNvSpPr>
                <a:spLocks noEditPoints="1"/>
              </p:cNvSpPr>
              <p:nvPr/>
            </p:nvSpPr>
            <p:spPr bwMode="auto">
              <a:xfrm>
                <a:off x="-92" y="3644"/>
                <a:ext cx="14" cy="9"/>
              </a:xfrm>
              <a:custGeom>
                <a:avLst/>
                <a:gdLst>
                  <a:gd name="T0" fmla="*/ 4 w 6"/>
                  <a:gd name="T1" fmla="*/ 3 h 4"/>
                  <a:gd name="T2" fmla="*/ 4 w 6"/>
                  <a:gd name="T3" fmla="*/ 3 h 4"/>
                  <a:gd name="T4" fmla="*/ 6 w 6"/>
                  <a:gd name="T5" fmla="*/ 4 h 4"/>
                  <a:gd name="T6" fmla="*/ 6 w 6"/>
                  <a:gd name="T7" fmla="*/ 4 h 4"/>
                  <a:gd name="T8" fmla="*/ 4 w 6"/>
                  <a:gd name="T9" fmla="*/ 3 h 4"/>
                  <a:gd name="T10" fmla="*/ 0 w 6"/>
                  <a:gd name="T11" fmla="*/ 0 h 4"/>
                  <a:gd name="T12" fmla="*/ 0 w 6"/>
                  <a:gd name="T13" fmla="*/ 1 h 4"/>
                  <a:gd name="T14" fmla="*/ 3 w 6"/>
                  <a:gd name="T15" fmla="*/ 2 h 4"/>
                  <a:gd name="T16" fmla="*/ 3 w 6"/>
                  <a:gd name="T17" fmla="*/ 2 h 4"/>
                  <a:gd name="T18" fmla="*/ 0 w 6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4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10176"/>
              <p:cNvSpPr>
                <a:spLocks noEditPoints="1"/>
              </p:cNvSpPr>
              <p:nvPr/>
            </p:nvSpPr>
            <p:spPr bwMode="auto">
              <a:xfrm>
                <a:off x="-52" y="3585"/>
                <a:ext cx="12" cy="7"/>
              </a:xfrm>
              <a:custGeom>
                <a:avLst/>
                <a:gdLst>
                  <a:gd name="T0" fmla="*/ 3 w 5"/>
                  <a:gd name="T1" fmla="*/ 2 h 3"/>
                  <a:gd name="T2" fmla="*/ 3 w 5"/>
                  <a:gd name="T3" fmla="*/ 2 h 3"/>
                  <a:gd name="T4" fmla="*/ 5 w 5"/>
                  <a:gd name="T5" fmla="*/ 3 h 3"/>
                  <a:gd name="T6" fmla="*/ 5 w 5"/>
                  <a:gd name="T7" fmla="*/ 3 h 3"/>
                  <a:gd name="T8" fmla="*/ 3 w 5"/>
                  <a:gd name="T9" fmla="*/ 2 h 3"/>
                  <a:gd name="T10" fmla="*/ 0 w 5"/>
                  <a:gd name="T11" fmla="*/ 0 h 3"/>
                  <a:gd name="T12" fmla="*/ 1 w 5"/>
                  <a:gd name="T13" fmla="*/ 1 h 3"/>
                  <a:gd name="T14" fmla="*/ 1 w 5"/>
                  <a:gd name="T15" fmla="*/ 0 h 3"/>
                  <a:gd name="T16" fmla="*/ 0 w 5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10177"/>
              <p:cNvSpPr>
                <a:spLocks noEditPoints="1"/>
              </p:cNvSpPr>
              <p:nvPr/>
            </p:nvSpPr>
            <p:spPr bwMode="auto">
              <a:xfrm>
                <a:off x="-47" y="3559"/>
                <a:ext cx="21" cy="16"/>
              </a:xfrm>
              <a:custGeom>
                <a:avLst/>
                <a:gdLst>
                  <a:gd name="T0" fmla="*/ 5 w 9"/>
                  <a:gd name="T1" fmla="*/ 5 h 7"/>
                  <a:gd name="T2" fmla="*/ 5 w 9"/>
                  <a:gd name="T3" fmla="*/ 5 h 7"/>
                  <a:gd name="T4" fmla="*/ 8 w 9"/>
                  <a:gd name="T5" fmla="*/ 7 h 7"/>
                  <a:gd name="T6" fmla="*/ 8 w 9"/>
                  <a:gd name="T7" fmla="*/ 7 h 7"/>
                  <a:gd name="T8" fmla="*/ 5 w 9"/>
                  <a:gd name="T9" fmla="*/ 5 h 7"/>
                  <a:gd name="T10" fmla="*/ 7 w 9"/>
                  <a:gd name="T11" fmla="*/ 3 h 7"/>
                  <a:gd name="T12" fmla="*/ 7 w 9"/>
                  <a:gd name="T13" fmla="*/ 3 h 7"/>
                  <a:gd name="T14" fmla="*/ 9 w 9"/>
                  <a:gd name="T15" fmla="*/ 5 h 7"/>
                  <a:gd name="T16" fmla="*/ 9 w 9"/>
                  <a:gd name="T17" fmla="*/ 5 h 7"/>
                  <a:gd name="T18" fmla="*/ 7 w 9"/>
                  <a:gd name="T19" fmla="*/ 3 h 7"/>
                  <a:gd name="T20" fmla="*/ 0 w 9"/>
                  <a:gd name="T21" fmla="*/ 2 h 7"/>
                  <a:gd name="T22" fmla="*/ 0 w 9"/>
                  <a:gd name="T23" fmla="*/ 2 h 7"/>
                  <a:gd name="T24" fmla="*/ 3 w 9"/>
                  <a:gd name="T25" fmla="*/ 4 h 7"/>
                  <a:gd name="T26" fmla="*/ 3 w 9"/>
                  <a:gd name="T27" fmla="*/ 4 h 7"/>
                  <a:gd name="T28" fmla="*/ 0 w 9"/>
                  <a:gd name="T29" fmla="*/ 2 h 7"/>
                  <a:gd name="T30" fmla="*/ 2 w 9"/>
                  <a:gd name="T31" fmla="*/ 0 h 7"/>
                  <a:gd name="T32" fmla="*/ 2 w 9"/>
                  <a:gd name="T33" fmla="*/ 0 h 7"/>
                  <a:gd name="T34" fmla="*/ 4 w 9"/>
                  <a:gd name="T35" fmla="*/ 2 h 7"/>
                  <a:gd name="T36" fmla="*/ 4 w 9"/>
                  <a:gd name="T37" fmla="*/ 2 h 7"/>
                  <a:gd name="T38" fmla="*/ 2 w 9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7"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6"/>
                      <a:pt x="5" y="5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4"/>
                      <a:pt x="8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7" y="4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10178"/>
              <p:cNvSpPr>
                <a:spLocks noEditPoints="1"/>
              </p:cNvSpPr>
              <p:nvPr/>
            </p:nvSpPr>
            <p:spPr bwMode="auto">
              <a:xfrm>
                <a:off x="-37" y="3549"/>
                <a:ext cx="16" cy="12"/>
              </a:xfrm>
              <a:custGeom>
                <a:avLst/>
                <a:gdLst>
                  <a:gd name="T0" fmla="*/ 5 w 7"/>
                  <a:gd name="T1" fmla="*/ 3 h 5"/>
                  <a:gd name="T2" fmla="*/ 5 w 7"/>
                  <a:gd name="T3" fmla="*/ 4 h 5"/>
                  <a:gd name="T4" fmla="*/ 7 w 7"/>
                  <a:gd name="T5" fmla="*/ 5 h 5"/>
                  <a:gd name="T6" fmla="*/ 7 w 7"/>
                  <a:gd name="T7" fmla="*/ 5 h 5"/>
                  <a:gd name="T8" fmla="*/ 5 w 7"/>
                  <a:gd name="T9" fmla="*/ 3 h 5"/>
                  <a:gd name="T10" fmla="*/ 0 w 7"/>
                  <a:gd name="T11" fmla="*/ 0 h 5"/>
                  <a:gd name="T12" fmla="*/ 0 w 7"/>
                  <a:gd name="T13" fmla="*/ 0 h 5"/>
                  <a:gd name="T14" fmla="*/ 2 w 7"/>
                  <a:gd name="T15" fmla="*/ 2 h 5"/>
                  <a:gd name="T16" fmla="*/ 2 w 7"/>
                  <a:gd name="T17" fmla="*/ 2 h 5"/>
                  <a:gd name="T18" fmla="*/ 0 w 7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10179"/>
              <p:cNvSpPr>
                <a:spLocks noEditPoints="1"/>
              </p:cNvSpPr>
              <p:nvPr/>
            </p:nvSpPr>
            <p:spPr bwMode="auto">
              <a:xfrm>
                <a:off x="-47" y="3557"/>
                <a:ext cx="24" cy="18"/>
              </a:xfrm>
              <a:custGeom>
                <a:avLst/>
                <a:gdLst>
                  <a:gd name="T0" fmla="*/ 5 w 10"/>
                  <a:gd name="T1" fmla="*/ 7 h 8"/>
                  <a:gd name="T2" fmla="*/ 5 w 10"/>
                  <a:gd name="T3" fmla="*/ 7 h 8"/>
                  <a:gd name="T4" fmla="*/ 7 w 10"/>
                  <a:gd name="T5" fmla="*/ 8 h 8"/>
                  <a:gd name="T6" fmla="*/ 8 w 10"/>
                  <a:gd name="T7" fmla="*/ 8 h 8"/>
                  <a:gd name="T8" fmla="*/ 5 w 10"/>
                  <a:gd name="T9" fmla="*/ 7 h 8"/>
                  <a:gd name="T10" fmla="*/ 0 w 10"/>
                  <a:gd name="T11" fmla="*/ 4 h 8"/>
                  <a:gd name="T12" fmla="*/ 0 w 10"/>
                  <a:gd name="T13" fmla="*/ 4 h 8"/>
                  <a:gd name="T14" fmla="*/ 3 w 10"/>
                  <a:gd name="T15" fmla="*/ 6 h 8"/>
                  <a:gd name="T16" fmla="*/ 3 w 10"/>
                  <a:gd name="T17" fmla="*/ 5 h 8"/>
                  <a:gd name="T18" fmla="*/ 0 w 10"/>
                  <a:gd name="T19" fmla="*/ 4 h 8"/>
                  <a:gd name="T20" fmla="*/ 7 w 10"/>
                  <a:gd name="T21" fmla="*/ 4 h 8"/>
                  <a:gd name="T22" fmla="*/ 7 w 10"/>
                  <a:gd name="T23" fmla="*/ 4 h 8"/>
                  <a:gd name="T24" fmla="*/ 9 w 10"/>
                  <a:gd name="T25" fmla="*/ 5 h 8"/>
                  <a:gd name="T26" fmla="*/ 10 w 10"/>
                  <a:gd name="T27" fmla="*/ 5 h 8"/>
                  <a:gd name="T28" fmla="*/ 7 w 10"/>
                  <a:gd name="T29" fmla="*/ 4 h 8"/>
                  <a:gd name="T30" fmla="*/ 7 w 10"/>
                  <a:gd name="T31" fmla="*/ 3 h 8"/>
                  <a:gd name="T32" fmla="*/ 7 w 10"/>
                  <a:gd name="T33" fmla="*/ 3 h 8"/>
                  <a:gd name="T34" fmla="*/ 10 w 10"/>
                  <a:gd name="T35" fmla="*/ 5 h 8"/>
                  <a:gd name="T36" fmla="*/ 10 w 10"/>
                  <a:gd name="T37" fmla="*/ 4 h 8"/>
                  <a:gd name="T38" fmla="*/ 7 w 10"/>
                  <a:gd name="T39" fmla="*/ 3 h 8"/>
                  <a:gd name="T40" fmla="*/ 2 w 10"/>
                  <a:gd name="T41" fmla="*/ 0 h 8"/>
                  <a:gd name="T42" fmla="*/ 2 w 10"/>
                  <a:gd name="T43" fmla="*/ 0 h 8"/>
                  <a:gd name="T44" fmla="*/ 5 w 10"/>
                  <a:gd name="T45" fmla="*/ 2 h 8"/>
                  <a:gd name="T46" fmla="*/ 5 w 10"/>
                  <a:gd name="T47" fmla="*/ 2 h 8"/>
                  <a:gd name="T48" fmla="*/ 2 w 10"/>
                  <a:gd name="T49" fmla="*/ 0 h 8"/>
                  <a:gd name="T50" fmla="*/ 3 w 10"/>
                  <a:gd name="T51" fmla="*/ 0 h 8"/>
                  <a:gd name="T52" fmla="*/ 5 w 10"/>
                  <a:gd name="T53" fmla="*/ 1 h 8"/>
                  <a:gd name="T54" fmla="*/ 5 w 10"/>
                  <a:gd name="T55" fmla="*/ 1 h 8"/>
                  <a:gd name="T56" fmla="*/ 3 w 10"/>
                  <a:gd name="T5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" h="8">
                    <a:moveTo>
                      <a:pt x="5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7"/>
                      <a:pt x="5" y="7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5"/>
                      <a:pt x="3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1" y="4"/>
                      <a:pt x="0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9" y="5"/>
                      <a:pt x="9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9" y="5"/>
                      <a:pt x="8" y="4"/>
                      <a:pt x="7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9" y="4"/>
                      <a:pt x="8" y="3"/>
                      <a:pt x="7" y="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  <a:moveTo>
                      <a:pt x="3" y="0"/>
                    </a:moveTo>
                    <a:cubicBezTo>
                      <a:pt x="3" y="0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10180"/>
              <p:cNvSpPr>
                <a:spLocks noEditPoints="1"/>
              </p:cNvSpPr>
              <p:nvPr/>
            </p:nvSpPr>
            <p:spPr bwMode="auto">
              <a:xfrm>
                <a:off x="-30" y="3531"/>
                <a:ext cx="23" cy="16"/>
              </a:xfrm>
              <a:custGeom>
                <a:avLst/>
                <a:gdLst>
                  <a:gd name="T0" fmla="*/ 6 w 10"/>
                  <a:gd name="T1" fmla="*/ 6 h 7"/>
                  <a:gd name="T2" fmla="*/ 5 w 10"/>
                  <a:gd name="T3" fmla="*/ 6 h 7"/>
                  <a:gd name="T4" fmla="*/ 8 w 10"/>
                  <a:gd name="T5" fmla="*/ 7 h 7"/>
                  <a:gd name="T6" fmla="*/ 8 w 10"/>
                  <a:gd name="T7" fmla="*/ 7 h 7"/>
                  <a:gd name="T8" fmla="*/ 6 w 10"/>
                  <a:gd name="T9" fmla="*/ 6 h 7"/>
                  <a:gd name="T10" fmla="*/ 6 w 10"/>
                  <a:gd name="T11" fmla="*/ 5 h 7"/>
                  <a:gd name="T12" fmla="*/ 6 w 10"/>
                  <a:gd name="T13" fmla="*/ 5 h 7"/>
                  <a:gd name="T14" fmla="*/ 8 w 10"/>
                  <a:gd name="T15" fmla="*/ 7 h 7"/>
                  <a:gd name="T16" fmla="*/ 8 w 10"/>
                  <a:gd name="T17" fmla="*/ 7 h 7"/>
                  <a:gd name="T18" fmla="*/ 6 w 10"/>
                  <a:gd name="T19" fmla="*/ 5 h 7"/>
                  <a:gd name="T20" fmla="*/ 7 w 10"/>
                  <a:gd name="T21" fmla="*/ 3 h 7"/>
                  <a:gd name="T22" fmla="*/ 7 w 10"/>
                  <a:gd name="T23" fmla="*/ 3 h 7"/>
                  <a:gd name="T24" fmla="*/ 9 w 10"/>
                  <a:gd name="T25" fmla="*/ 5 h 7"/>
                  <a:gd name="T26" fmla="*/ 10 w 10"/>
                  <a:gd name="T27" fmla="*/ 5 h 7"/>
                  <a:gd name="T28" fmla="*/ 7 w 10"/>
                  <a:gd name="T29" fmla="*/ 3 h 7"/>
                  <a:gd name="T30" fmla="*/ 0 w 10"/>
                  <a:gd name="T31" fmla="*/ 2 h 7"/>
                  <a:gd name="T32" fmla="*/ 0 w 10"/>
                  <a:gd name="T33" fmla="*/ 3 h 7"/>
                  <a:gd name="T34" fmla="*/ 3 w 10"/>
                  <a:gd name="T35" fmla="*/ 4 h 7"/>
                  <a:gd name="T36" fmla="*/ 3 w 10"/>
                  <a:gd name="T37" fmla="*/ 4 h 7"/>
                  <a:gd name="T38" fmla="*/ 0 w 10"/>
                  <a:gd name="T39" fmla="*/ 2 h 7"/>
                  <a:gd name="T40" fmla="*/ 0 w 10"/>
                  <a:gd name="T41" fmla="*/ 2 h 7"/>
                  <a:gd name="T42" fmla="*/ 0 w 10"/>
                  <a:gd name="T43" fmla="*/ 2 h 7"/>
                  <a:gd name="T44" fmla="*/ 3 w 10"/>
                  <a:gd name="T45" fmla="*/ 4 h 7"/>
                  <a:gd name="T46" fmla="*/ 3 w 10"/>
                  <a:gd name="T47" fmla="*/ 4 h 7"/>
                  <a:gd name="T48" fmla="*/ 0 w 10"/>
                  <a:gd name="T49" fmla="*/ 2 h 7"/>
                  <a:gd name="T50" fmla="*/ 2 w 10"/>
                  <a:gd name="T51" fmla="*/ 0 h 7"/>
                  <a:gd name="T52" fmla="*/ 1 w 10"/>
                  <a:gd name="T53" fmla="*/ 0 h 7"/>
                  <a:gd name="T54" fmla="*/ 4 w 10"/>
                  <a:gd name="T55" fmla="*/ 2 h 7"/>
                  <a:gd name="T56" fmla="*/ 4 w 10"/>
                  <a:gd name="T57" fmla="*/ 1 h 7"/>
                  <a:gd name="T58" fmla="*/ 2 w 10"/>
                  <a:gd name="T5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" h="7">
                    <a:moveTo>
                      <a:pt x="6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7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6" y="6"/>
                      <a:pt x="6" y="6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7" y="6"/>
                      <a:pt x="6" y="5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3"/>
                      <a:pt x="0" y="3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10181"/>
              <p:cNvSpPr>
                <a:spLocks noEditPoints="1"/>
              </p:cNvSpPr>
              <p:nvPr/>
            </p:nvSpPr>
            <p:spPr bwMode="auto">
              <a:xfrm>
                <a:off x="-26" y="3526"/>
                <a:ext cx="22" cy="14"/>
              </a:xfrm>
              <a:custGeom>
                <a:avLst/>
                <a:gdLst>
                  <a:gd name="T0" fmla="*/ 5 w 9"/>
                  <a:gd name="T1" fmla="*/ 5 h 6"/>
                  <a:gd name="T2" fmla="*/ 5 w 9"/>
                  <a:gd name="T3" fmla="*/ 5 h 6"/>
                  <a:gd name="T4" fmla="*/ 8 w 9"/>
                  <a:gd name="T5" fmla="*/ 6 h 6"/>
                  <a:gd name="T6" fmla="*/ 8 w 9"/>
                  <a:gd name="T7" fmla="*/ 6 h 6"/>
                  <a:gd name="T8" fmla="*/ 5 w 9"/>
                  <a:gd name="T9" fmla="*/ 5 h 6"/>
                  <a:gd name="T10" fmla="*/ 6 w 9"/>
                  <a:gd name="T11" fmla="*/ 4 h 6"/>
                  <a:gd name="T12" fmla="*/ 6 w 9"/>
                  <a:gd name="T13" fmla="*/ 4 h 6"/>
                  <a:gd name="T14" fmla="*/ 8 w 9"/>
                  <a:gd name="T15" fmla="*/ 6 h 6"/>
                  <a:gd name="T16" fmla="*/ 9 w 9"/>
                  <a:gd name="T17" fmla="*/ 5 h 6"/>
                  <a:gd name="T18" fmla="*/ 6 w 9"/>
                  <a:gd name="T19" fmla="*/ 4 h 6"/>
                  <a:gd name="T20" fmla="*/ 0 w 9"/>
                  <a:gd name="T21" fmla="*/ 1 h 6"/>
                  <a:gd name="T22" fmla="*/ 0 w 9"/>
                  <a:gd name="T23" fmla="*/ 1 h 6"/>
                  <a:gd name="T24" fmla="*/ 2 w 9"/>
                  <a:gd name="T25" fmla="*/ 3 h 6"/>
                  <a:gd name="T26" fmla="*/ 2 w 9"/>
                  <a:gd name="T27" fmla="*/ 3 h 6"/>
                  <a:gd name="T28" fmla="*/ 0 w 9"/>
                  <a:gd name="T29" fmla="*/ 1 h 6"/>
                  <a:gd name="T30" fmla="*/ 0 w 9"/>
                  <a:gd name="T31" fmla="*/ 0 h 6"/>
                  <a:gd name="T32" fmla="*/ 0 w 9"/>
                  <a:gd name="T33" fmla="*/ 1 h 6"/>
                  <a:gd name="T34" fmla="*/ 3 w 9"/>
                  <a:gd name="T35" fmla="*/ 2 h 6"/>
                  <a:gd name="T36" fmla="*/ 3 w 9"/>
                  <a:gd name="T37" fmla="*/ 2 h 6"/>
                  <a:gd name="T38" fmla="*/ 0 w 9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6"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7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7" y="5"/>
                      <a:pt x="8" y="6"/>
                    </a:cubicBezTo>
                    <a:cubicBezTo>
                      <a:pt x="8" y="6"/>
                      <a:pt x="8" y="5"/>
                      <a:pt x="9" y="5"/>
                    </a:cubicBezTo>
                    <a:cubicBezTo>
                      <a:pt x="8" y="5"/>
                      <a:pt x="7" y="4"/>
                      <a:pt x="6" y="4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10182"/>
              <p:cNvSpPr>
                <a:spLocks noEditPoints="1"/>
              </p:cNvSpPr>
              <p:nvPr/>
            </p:nvSpPr>
            <p:spPr bwMode="auto">
              <a:xfrm>
                <a:off x="-16" y="3507"/>
                <a:ext cx="23" cy="14"/>
              </a:xfrm>
              <a:custGeom>
                <a:avLst/>
                <a:gdLst>
                  <a:gd name="T0" fmla="*/ 7 w 10"/>
                  <a:gd name="T1" fmla="*/ 4 h 6"/>
                  <a:gd name="T2" fmla="*/ 6 w 10"/>
                  <a:gd name="T3" fmla="*/ 5 h 6"/>
                  <a:gd name="T4" fmla="*/ 9 w 10"/>
                  <a:gd name="T5" fmla="*/ 6 h 6"/>
                  <a:gd name="T6" fmla="*/ 9 w 10"/>
                  <a:gd name="T7" fmla="*/ 6 h 6"/>
                  <a:gd name="T8" fmla="*/ 7 w 10"/>
                  <a:gd name="T9" fmla="*/ 4 h 6"/>
                  <a:gd name="T10" fmla="*/ 7 w 10"/>
                  <a:gd name="T11" fmla="*/ 3 h 6"/>
                  <a:gd name="T12" fmla="*/ 7 w 10"/>
                  <a:gd name="T13" fmla="*/ 3 h 6"/>
                  <a:gd name="T14" fmla="*/ 10 w 10"/>
                  <a:gd name="T15" fmla="*/ 5 h 6"/>
                  <a:gd name="T16" fmla="*/ 10 w 10"/>
                  <a:gd name="T17" fmla="*/ 5 h 6"/>
                  <a:gd name="T18" fmla="*/ 7 w 10"/>
                  <a:gd name="T19" fmla="*/ 3 h 6"/>
                  <a:gd name="T20" fmla="*/ 1 w 10"/>
                  <a:gd name="T21" fmla="*/ 1 h 6"/>
                  <a:gd name="T22" fmla="*/ 0 w 10"/>
                  <a:gd name="T23" fmla="*/ 1 h 6"/>
                  <a:gd name="T24" fmla="*/ 3 w 10"/>
                  <a:gd name="T25" fmla="*/ 3 h 6"/>
                  <a:gd name="T26" fmla="*/ 3 w 10"/>
                  <a:gd name="T27" fmla="*/ 2 h 6"/>
                  <a:gd name="T28" fmla="*/ 1 w 10"/>
                  <a:gd name="T29" fmla="*/ 1 h 6"/>
                  <a:gd name="T30" fmla="*/ 1 w 10"/>
                  <a:gd name="T31" fmla="*/ 0 h 6"/>
                  <a:gd name="T32" fmla="*/ 1 w 10"/>
                  <a:gd name="T33" fmla="*/ 0 h 6"/>
                  <a:gd name="T34" fmla="*/ 4 w 10"/>
                  <a:gd name="T35" fmla="*/ 1 h 6"/>
                  <a:gd name="T36" fmla="*/ 4 w 10"/>
                  <a:gd name="T37" fmla="*/ 1 h 6"/>
                  <a:gd name="T38" fmla="*/ 1 w 10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6">
                    <a:moveTo>
                      <a:pt x="7" y="4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5"/>
                      <a:pt x="7" y="5"/>
                      <a:pt x="7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8" y="4"/>
                      <a:pt x="9" y="4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10183"/>
              <p:cNvSpPr>
                <a:spLocks noEditPoints="1"/>
              </p:cNvSpPr>
              <p:nvPr/>
            </p:nvSpPr>
            <p:spPr bwMode="auto">
              <a:xfrm>
                <a:off x="-94" y="3649"/>
                <a:ext cx="16" cy="9"/>
              </a:xfrm>
              <a:custGeom>
                <a:avLst/>
                <a:gdLst>
                  <a:gd name="T0" fmla="*/ 4 w 7"/>
                  <a:gd name="T1" fmla="*/ 2 h 4"/>
                  <a:gd name="T2" fmla="*/ 3 w 7"/>
                  <a:gd name="T3" fmla="*/ 3 h 4"/>
                  <a:gd name="T4" fmla="*/ 6 w 7"/>
                  <a:gd name="T5" fmla="*/ 4 h 4"/>
                  <a:gd name="T6" fmla="*/ 7 w 7"/>
                  <a:gd name="T7" fmla="*/ 3 h 4"/>
                  <a:gd name="T8" fmla="*/ 4 w 7"/>
                  <a:gd name="T9" fmla="*/ 2 h 4"/>
                  <a:gd name="T10" fmla="*/ 1 w 7"/>
                  <a:gd name="T11" fmla="*/ 0 h 4"/>
                  <a:gd name="T12" fmla="*/ 0 w 7"/>
                  <a:gd name="T13" fmla="*/ 1 h 4"/>
                  <a:gd name="T14" fmla="*/ 3 w 7"/>
                  <a:gd name="T15" fmla="*/ 2 h 4"/>
                  <a:gd name="T16" fmla="*/ 3 w 7"/>
                  <a:gd name="T17" fmla="*/ 1 h 4"/>
                  <a:gd name="T18" fmla="*/ 1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10184"/>
              <p:cNvSpPr>
                <a:spLocks noEditPoints="1"/>
              </p:cNvSpPr>
              <p:nvPr/>
            </p:nvSpPr>
            <p:spPr bwMode="auto">
              <a:xfrm>
                <a:off x="-210" y="3837"/>
                <a:ext cx="17" cy="22"/>
              </a:xfrm>
              <a:custGeom>
                <a:avLst/>
                <a:gdLst>
                  <a:gd name="T0" fmla="*/ 0 w 7"/>
                  <a:gd name="T1" fmla="*/ 7 h 9"/>
                  <a:gd name="T2" fmla="*/ 0 w 7"/>
                  <a:gd name="T3" fmla="*/ 7 h 9"/>
                  <a:gd name="T4" fmla="*/ 3 w 7"/>
                  <a:gd name="T5" fmla="*/ 9 h 9"/>
                  <a:gd name="T6" fmla="*/ 3 w 7"/>
                  <a:gd name="T7" fmla="*/ 9 h 9"/>
                  <a:gd name="T8" fmla="*/ 0 w 7"/>
                  <a:gd name="T9" fmla="*/ 7 h 9"/>
                  <a:gd name="T10" fmla="*/ 4 w 7"/>
                  <a:gd name="T11" fmla="*/ 0 h 9"/>
                  <a:gd name="T12" fmla="*/ 4 w 7"/>
                  <a:gd name="T13" fmla="*/ 1 h 9"/>
                  <a:gd name="T14" fmla="*/ 7 w 7"/>
                  <a:gd name="T15" fmla="*/ 2 h 9"/>
                  <a:gd name="T16" fmla="*/ 7 w 7"/>
                  <a:gd name="T17" fmla="*/ 2 h 9"/>
                  <a:gd name="T18" fmla="*/ 4 w 7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9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2" y="8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8"/>
                      <a:pt x="1" y="8"/>
                      <a:pt x="0" y="7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10185"/>
              <p:cNvSpPr>
                <a:spLocks noEditPoints="1"/>
              </p:cNvSpPr>
              <p:nvPr/>
            </p:nvSpPr>
            <p:spPr bwMode="auto">
              <a:xfrm>
                <a:off x="-250" y="3573"/>
                <a:ext cx="217" cy="345"/>
              </a:xfrm>
              <a:custGeom>
                <a:avLst/>
                <a:gdLst>
                  <a:gd name="T0" fmla="*/ 1 w 92"/>
                  <a:gd name="T1" fmla="*/ 144 h 146"/>
                  <a:gd name="T2" fmla="*/ 2 w 92"/>
                  <a:gd name="T3" fmla="*/ 142 h 146"/>
                  <a:gd name="T4" fmla="*/ 10 w 92"/>
                  <a:gd name="T5" fmla="*/ 139 h 146"/>
                  <a:gd name="T6" fmla="*/ 12 w 92"/>
                  <a:gd name="T7" fmla="*/ 126 h 146"/>
                  <a:gd name="T8" fmla="*/ 12 w 92"/>
                  <a:gd name="T9" fmla="*/ 126 h 146"/>
                  <a:gd name="T10" fmla="*/ 20 w 92"/>
                  <a:gd name="T11" fmla="*/ 122 h 146"/>
                  <a:gd name="T12" fmla="*/ 21 w 92"/>
                  <a:gd name="T13" fmla="*/ 120 h 146"/>
                  <a:gd name="T14" fmla="*/ 18 w 92"/>
                  <a:gd name="T15" fmla="*/ 117 h 146"/>
                  <a:gd name="T16" fmla="*/ 19 w 92"/>
                  <a:gd name="T17" fmla="*/ 115 h 146"/>
                  <a:gd name="T18" fmla="*/ 19 w 92"/>
                  <a:gd name="T19" fmla="*/ 115 h 146"/>
                  <a:gd name="T20" fmla="*/ 23 w 92"/>
                  <a:gd name="T21" fmla="*/ 115 h 146"/>
                  <a:gd name="T22" fmla="*/ 26 w 92"/>
                  <a:gd name="T23" fmla="*/ 110 h 146"/>
                  <a:gd name="T24" fmla="*/ 27 w 92"/>
                  <a:gd name="T25" fmla="*/ 103 h 146"/>
                  <a:gd name="T26" fmla="*/ 30 w 92"/>
                  <a:gd name="T27" fmla="*/ 98 h 146"/>
                  <a:gd name="T28" fmla="*/ 32 w 92"/>
                  <a:gd name="T29" fmla="*/ 99 h 146"/>
                  <a:gd name="T30" fmla="*/ 32 w 92"/>
                  <a:gd name="T31" fmla="*/ 99 h 146"/>
                  <a:gd name="T32" fmla="*/ 35 w 92"/>
                  <a:gd name="T33" fmla="*/ 88 h 146"/>
                  <a:gd name="T34" fmla="*/ 35 w 92"/>
                  <a:gd name="T35" fmla="*/ 88 h 146"/>
                  <a:gd name="T36" fmla="*/ 43 w 92"/>
                  <a:gd name="T37" fmla="*/ 82 h 146"/>
                  <a:gd name="T38" fmla="*/ 44 w 92"/>
                  <a:gd name="T39" fmla="*/ 73 h 146"/>
                  <a:gd name="T40" fmla="*/ 52 w 92"/>
                  <a:gd name="T41" fmla="*/ 68 h 146"/>
                  <a:gd name="T42" fmla="*/ 58 w 92"/>
                  <a:gd name="T43" fmla="*/ 59 h 146"/>
                  <a:gd name="T44" fmla="*/ 61 w 92"/>
                  <a:gd name="T45" fmla="*/ 48 h 146"/>
                  <a:gd name="T46" fmla="*/ 59 w 92"/>
                  <a:gd name="T47" fmla="*/ 45 h 146"/>
                  <a:gd name="T48" fmla="*/ 59 w 92"/>
                  <a:gd name="T49" fmla="*/ 45 h 146"/>
                  <a:gd name="T50" fmla="*/ 67 w 92"/>
                  <a:gd name="T51" fmla="*/ 43 h 146"/>
                  <a:gd name="T52" fmla="*/ 62 w 92"/>
                  <a:gd name="T53" fmla="*/ 46 h 146"/>
                  <a:gd name="T54" fmla="*/ 65 w 92"/>
                  <a:gd name="T55" fmla="*/ 41 h 146"/>
                  <a:gd name="T56" fmla="*/ 63 w 92"/>
                  <a:gd name="T57" fmla="*/ 38 h 146"/>
                  <a:gd name="T58" fmla="*/ 63 w 92"/>
                  <a:gd name="T59" fmla="*/ 38 h 146"/>
                  <a:gd name="T60" fmla="*/ 72 w 92"/>
                  <a:gd name="T61" fmla="*/ 36 h 146"/>
                  <a:gd name="T62" fmla="*/ 68 w 92"/>
                  <a:gd name="T63" fmla="*/ 36 h 146"/>
                  <a:gd name="T64" fmla="*/ 71 w 92"/>
                  <a:gd name="T65" fmla="*/ 32 h 146"/>
                  <a:gd name="T66" fmla="*/ 73 w 92"/>
                  <a:gd name="T67" fmla="*/ 29 h 146"/>
                  <a:gd name="T68" fmla="*/ 73 w 92"/>
                  <a:gd name="T69" fmla="*/ 29 h 146"/>
                  <a:gd name="T70" fmla="*/ 71 w 92"/>
                  <a:gd name="T71" fmla="*/ 29 h 146"/>
                  <a:gd name="T72" fmla="*/ 72 w 92"/>
                  <a:gd name="T73" fmla="*/ 29 h 146"/>
                  <a:gd name="T74" fmla="*/ 77 w 92"/>
                  <a:gd name="T75" fmla="*/ 23 h 146"/>
                  <a:gd name="T76" fmla="*/ 73 w 92"/>
                  <a:gd name="T77" fmla="*/ 20 h 146"/>
                  <a:gd name="T78" fmla="*/ 74 w 92"/>
                  <a:gd name="T79" fmla="*/ 21 h 146"/>
                  <a:gd name="T80" fmla="*/ 80 w 92"/>
                  <a:gd name="T81" fmla="*/ 24 h 146"/>
                  <a:gd name="T82" fmla="*/ 73 w 92"/>
                  <a:gd name="T83" fmla="*/ 20 h 146"/>
                  <a:gd name="T84" fmla="*/ 80 w 92"/>
                  <a:gd name="T85" fmla="*/ 17 h 146"/>
                  <a:gd name="T86" fmla="*/ 79 w 92"/>
                  <a:gd name="T87" fmla="*/ 19 h 146"/>
                  <a:gd name="T88" fmla="*/ 75 w 92"/>
                  <a:gd name="T89" fmla="*/ 17 h 146"/>
                  <a:gd name="T90" fmla="*/ 75 w 92"/>
                  <a:gd name="T91" fmla="*/ 17 h 146"/>
                  <a:gd name="T92" fmla="*/ 79 w 92"/>
                  <a:gd name="T93" fmla="*/ 16 h 146"/>
                  <a:gd name="T94" fmla="*/ 85 w 92"/>
                  <a:gd name="T95" fmla="*/ 9 h 146"/>
                  <a:gd name="T96" fmla="*/ 82 w 92"/>
                  <a:gd name="T97" fmla="*/ 4 h 146"/>
                  <a:gd name="T98" fmla="*/ 84 w 92"/>
                  <a:gd name="T99" fmla="*/ 5 h 146"/>
                  <a:gd name="T100" fmla="*/ 91 w 92"/>
                  <a:gd name="T101" fmla="*/ 6 h 146"/>
                  <a:gd name="T102" fmla="*/ 83 w 92"/>
                  <a:gd name="T103" fmla="*/ 2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2" h="146">
                    <a:moveTo>
                      <a:pt x="2" y="142"/>
                    </a:moveTo>
                    <a:cubicBezTo>
                      <a:pt x="1" y="144"/>
                      <a:pt x="1" y="144"/>
                      <a:pt x="1" y="144"/>
                    </a:cubicBezTo>
                    <a:cubicBezTo>
                      <a:pt x="2" y="144"/>
                      <a:pt x="2" y="144"/>
                      <a:pt x="1" y="144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0" y="144"/>
                      <a:pt x="1" y="144"/>
                      <a:pt x="3" y="146"/>
                    </a:cubicBezTo>
                    <a:cubicBezTo>
                      <a:pt x="3" y="145"/>
                      <a:pt x="3" y="144"/>
                      <a:pt x="3" y="142"/>
                    </a:cubicBezTo>
                    <a:cubicBezTo>
                      <a:pt x="2" y="142"/>
                      <a:pt x="2" y="142"/>
                      <a:pt x="2" y="142"/>
                    </a:cubicBezTo>
                    <a:moveTo>
                      <a:pt x="10" y="129"/>
                    </a:moveTo>
                    <a:cubicBezTo>
                      <a:pt x="6" y="137"/>
                      <a:pt x="6" y="137"/>
                      <a:pt x="6" y="137"/>
                    </a:cubicBezTo>
                    <a:cubicBezTo>
                      <a:pt x="8" y="138"/>
                      <a:pt x="8" y="138"/>
                      <a:pt x="8" y="138"/>
                    </a:cubicBezTo>
                    <a:cubicBezTo>
                      <a:pt x="10" y="139"/>
                      <a:pt x="10" y="139"/>
                      <a:pt x="10" y="139"/>
                    </a:cubicBezTo>
                    <a:cubicBezTo>
                      <a:pt x="14" y="132"/>
                      <a:pt x="14" y="132"/>
                      <a:pt x="14" y="132"/>
                    </a:cubicBezTo>
                    <a:cubicBezTo>
                      <a:pt x="13" y="131"/>
                      <a:pt x="12" y="130"/>
                      <a:pt x="10" y="129"/>
                    </a:cubicBezTo>
                    <a:moveTo>
                      <a:pt x="12" y="126"/>
                    </a:moveTo>
                    <a:cubicBezTo>
                      <a:pt x="12" y="126"/>
                      <a:pt x="12" y="126"/>
                      <a:pt x="12" y="126"/>
                    </a:cubicBezTo>
                    <a:cubicBezTo>
                      <a:pt x="11" y="128"/>
                      <a:pt x="11" y="128"/>
                      <a:pt x="11" y="128"/>
                    </a:cubicBezTo>
                    <a:cubicBezTo>
                      <a:pt x="15" y="130"/>
                      <a:pt x="15" y="130"/>
                      <a:pt x="15" y="130"/>
                    </a:cubicBezTo>
                    <a:cubicBezTo>
                      <a:pt x="16" y="128"/>
                      <a:pt x="16" y="128"/>
                      <a:pt x="16" y="128"/>
                    </a:cubicBezTo>
                    <a:cubicBezTo>
                      <a:pt x="15" y="127"/>
                      <a:pt x="14" y="127"/>
                      <a:pt x="12" y="126"/>
                    </a:cubicBezTo>
                    <a:moveTo>
                      <a:pt x="16" y="120"/>
                    </a:moveTo>
                    <a:cubicBezTo>
                      <a:pt x="15" y="121"/>
                      <a:pt x="15" y="121"/>
                      <a:pt x="15" y="121"/>
                    </a:cubicBezTo>
                    <a:cubicBezTo>
                      <a:pt x="16" y="122"/>
                      <a:pt x="17" y="123"/>
                      <a:pt x="18" y="124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18" y="121"/>
                      <a:pt x="17" y="120"/>
                      <a:pt x="16" y="120"/>
                    </a:cubicBezTo>
                    <a:moveTo>
                      <a:pt x="18" y="117"/>
                    </a:moveTo>
                    <a:cubicBezTo>
                      <a:pt x="17" y="118"/>
                      <a:pt x="17" y="118"/>
                      <a:pt x="17" y="118"/>
                    </a:cubicBezTo>
                    <a:cubicBezTo>
                      <a:pt x="19" y="118"/>
                      <a:pt x="20" y="119"/>
                      <a:pt x="21" y="120"/>
                    </a:cubicBezTo>
                    <a:cubicBezTo>
                      <a:pt x="21" y="119"/>
                      <a:pt x="21" y="119"/>
                      <a:pt x="21" y="119"/>
                    </a:cubicBezTo>
                    <a:cubicBezTo>
                      <a:pt x="20" y="118"/>
                      <a:pt x="19" y="118"/>
                      <a:pt x="18" y="117"/>
                    </a:cubicBezTo>
                    <a:moveTo>
                      <a:pt x="19" y="116"/>
                    </a:moveTo>
                    <a:cubicBezTo>
                      <a:pt x="18" y="117"/>
                      <a:pt x="18" y="117"/>
                      <a:pt x="18" y="117"/>
                    </a:cubicBezTo>
                    <a:cubicBezTo>
                      <a:pt x="21" y="119"/>
                      <a:pt x="21" y="119"/>
                      <a:pt x="21" y="119"/>
                    </a:cubicBezTo>
                    <a:cubicBezTo>
                      <a:pt x="22" y="118"/>
                      <a:pt x="22" y="118"/>
                      <a:pt x="22" y="118"/>
                    </a:cubicBezTo>
                    <a:cubicBezTo>
                      <a:pt x="21" y="117"/>
                      <a:pt x="20" y="117"/>
                      <a:pt x="19" y="116"/>
                    </a:cubicBezTo>
                    <a:moveTo>
                      <a:pt x="19" y="115"/>
                    </a:moveTo>
                    <a:cubicBezTo>
                      <a:pt x="19" y="116"/>
                      <a:pt x="19" y="116"/>
                      <a:pt x="19" y="116"/>
                    </a:cubicBezTo>
                    <a:cubicBezTo>
                      <a:pt x="20" y="116"/>
                      <a:pt x="21" y="117"/>
                      <a:pt x="22" y="117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1" y="117"/>
                      <a:pt x="20" y="116"/>
                      <a:pt x="19" y="115"/>
                    </a:cubicBezTo>
                    <a:moveTo>
                      <a:pt x="20" y="113"/>
                    </a:moveTo>
                    <a:cubicBezTo>
                      <a:pt x="20" y="114"/>
                      <a:pt x="20" y="114"/>
                      <a:pt x="20" y="114"/>
                    </a:cubicBezTo>
                    <a:cubicBezTo>
                      <a:pt x="21" y="115"/>
                      <a:pt x="22" y="115"/>
                      <a:pt x="23" y="116"/>
                    </a:cubicBezTo>
                    <a:cubicBezTo>
                      <a:pt x="23" y="115"/>
                      <a:pt x="23" y="115"/>
                      <a:pt x="23" y="115"/>
                    </a:cubicBezTo>
                    <a:cubicBezTo>
                      <a:pt x="22" y="114"/>
                      <a:pt x="21" y="114"/>
                      <a:pt x="20" y="113"/>
                    </a:cubicBezTo>
                    <a:moveTo>
                      <a:pt x="26" y="104"/>
                    </a:moveTo>
                    <a:cubicBezTo>
                      <a:pt x="23" y="109"/>
                      <a:pt x="23" y="109"/>
                      <a:pt x="23" y="109"/>
                    </a:cubicBezTo>
                    <a:cubicBezTo>
                      <a:pt x="24" y="109"/>
                      <a:pt x="25" y="110"/>
                      <a:pt x="26" y="110"/>
                    </a:cubicBezTo>
                    <a:cubicBezTo>
                      <a:pt x="29" y="105"/>
                      <a:pt x="29" y="105"/>
                      <a:pt x="29" y="105"/>
                    </a:cubicBezTo>
                    <a:cubicBezTo>
                      <a:pt x="28" y="105"/>
                      <a:pt x="27" y="104"/>
                      <a:pt x="26" y="104"/>
                    </a:cubicBezTo>
                    <a:moveTo>
                      <a:pt x="27" y="103"/>
                    </a:moveTo>
                    <a:cubicBezTo>
                      <a:pt x="27" y="103"/>
                      <a:pt x="27" y="103"/>
                      <a:pt x="27" y="103"/>
                    </a:cubicBezTo>
                    <a:cubicBezTo>
                      <a:pt x="28" y="103"/>
                      <a:pt x="28" y="104"/>
                      <a:pt x="29" y="104"/>
                    </a:cubicBezTo>
                    <a:cubicBezTo>
                      <a:pt x="29" y="104"/>
                      <a:pt x="29" y="104"/>
                      <a:pt x="29" y="104"/>
                    </a:cubicBezTo>
                    <a:cubicBezTo>
                      <a:pt x="29" y="104"/>
                      <a:pt x="28" y="103"/>
                      <a:pt x="27" y="103"/>
                    </a:cubicBezTo>
                    <a:moveTo>
                      <a:pt x="30" y="98"/>
                    </a:moveTo>
                    <a:cubicBezTo>
                      <a:pt x="30" y="98"/>
                      <a:pt x="30" y="98"/>
                      <a:pt x="30" y="98"/>
                    </a:cubicBezTo>
                    <a:cubicBezTo>
                      <a:pt x="27" y="103"/>
                      <a:pt x="27" y="103"/>
                      <a:pt x="27" y="103"/>
                    </a:cubicBezTo>
                    <a:cubicBezTo>
                      <a:pt x="28" y="103"/>
                      <a:pt x="29" y="104"/>
                      <a:pt x="29" y="104"/>
                    </a:cubicBezTo>
                    <a:cubicBezTo>
                      <a:pt x="32" y="99"/>
                      <a:pt x="32" y="99"/>
                      <a:pt x="32" y="99"/>
                    </a:cubicBezTo>
                    <a:cubicBezTo>
                      <a:pt x="31" y="99"/>
                      <a:pt x="31" y="99"/>
                      <a:pt x="30" y="98"/>
                    </a:cubicBezTo>
                    <a:moveTo>
                      <a:pt x="34" y="91"/>
                    </a:moveTo>
                    <a:cubicBezTo>
                      <a:pt x="32" y="93"/>
                      <a:pt x="31" y="96"/>
                      <a:pt x="30" y="98"/>
                    </a:cubicBezTo>
                    <a:cubicBezTo>
                      <a:pt x="31" y="98"/>
                      <a:pt x="31" y="99"/>
                      <a:pt x="32" y="99"/>
                    </a:cubicBezTo>
                    <a:cubicBezTo>
                      <a:pt x="34" y="95"/>
                      <a:pt x="34" y="95"/>
                      <a:pt x="34" y="95"/>
                    </a:cubicBezTo>
                    <a:cubicBezTo>
                      <a:pt x="36" y="93"/>
                      <a:pt x="36" y="93"/>
                      <a:pt x="36" y="93"/>
                    </a:cubicBezTo>
                    <a:cubicBezTo>
                      <a:pt x="35" y="92"/>
                      <a:pt x="35" y="92"/>
                      <a:pt x="34" y="91"/>
                    </a:cubicBezTo>
                    <a:moveTo>
                      <a:pt x="35" y="88"/>
                    </a:moveTo>
                    <a:cubicBezTo>
                      <a:pt x="35" y="88"/>
                      <a:pt x="35" y="89"/>
                      <a:pt x="35" y="89"/>
                    </a:cubicBezTo>
                    <a:cubicBezTo>
                      <a:pt x="36" y="90"/>
                      <a:pt x="37" y="90"/>
                      <a:pt x="38" y="91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7" y="89"/>
                      <a:pt x="36" y="88"/>
                      <a:pt x="35" y="88"/>
                    </a:cubicBezTo>
                    <a:moveTo>
                      <a:pt x="40" y="80"/>
                    </a:moveTo>
                    <a:cubicBezTo>
                      <a:pt x="39" y="82"/>
                      <a:pt x="37" y="85"/>
                      <a:pt x="36" y="87"/>
                    </a:cubicBezTo>
                    <a:cubicBezTo>
                      <a:pt x="37" y="88"/>
                      <a:pt x="38" y="88"/>
                      <a:pt x="39" y="89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3" y="82"/>
                      <a:pt x="43" y="82"/>
                      <a:pt x="44" y="82"/>
                    </a:cubicBezTo>
                    <a:cubicBezTo>
                      <a:pt x="42" y="81"/>
                      <a:pt x="41" y="80"/>
                      <a:pt x="40" y="80"/>
                    </a:cubicBezTo>
                    <a:moveTo>
                      <a:pt x="48" y="66"/>
                    </a:moveTo>
                    <a:cubicBezTo>
                      <a:pt x="47" y="68"/>
                      <a:pt x="45" y="70"/>
                      <a:pt x="44" y="73"/>
                    </a:cubicBezTo>
                    <a:cubicBezTo>
                      <a:pt x="44" y="73"/>
                      <a:pt x="43" y="74"/>
                      <a:pt x="43" y="74"/>
                    </a:cubicBezTo>
                    <a:cubicBezTo>
                      <a:pt x="44" y="74"/>
                      <a:pt x="44" y="74"/>
                      <a:pt x="44" y="74"/>
                    </a:cubicBezTo>
                    <a:cubicBezTo>
                      <a:pt x="47" y="76"/>
                      <a:pt x="47" y="76"/>
                      <a:pt x="47" y="76"/>
                    </a:cubicBezTo>
                    <a:cubicBezTo>
                      <a:pt x="48" y="74"/>
                      <a:pt x="50" y="71"/>
                      <a:pt x="52" y="68"/>
                    </a:cubicBezTo>
                    <a:cubicBezTo>
                      <a:pt x="48" y="66"/>
                      <a:pt x="48" y="66"/>
                      <a:pt x="48" y="66"/>
                    </a:cubicBezTo>
                    <a:moveTo>
                      <a:pt x="57" y="49"/>
                    </a:moveTo>
                    <a:cubicBezTo>
                      <a:pt x="56" y="51"/>
                      <a:pt x="55" y="54"/>
                      <a:pt x="53" y="56"/>
                    </a:cubicBezTo>
                    <a:cubicBezTo>
                      <a:pt x="55" y="57"/>
                      <a:pt x="56" y="58"/>
                      <a:pt x="58" y="59"/>
                    </a:cubicBezTo>
                    <a:cubicBezTo>
                      <a:pt x="59" y="57"/>
                      <a:pt x="61" y="54"/>
                      <a:pt x="62" y="52"/>
                    </a:cubicBezTo>
                    <a:cubicBezTo>
                      <a:pt x="60" y="51"/>
                      <a:pt x="59" y="50"/>
                      <a:pt x="57" y="49"/>
                    </a:cubicBezTo>
                    <a:moveTo>
                      <a:pt x="62" y="47"/>
                    </a:moveTo>
                    <a:cubicBezTo>
                      <a:pt x="61" y="48"/>
                      <a:pt x="61" y="48"/>
                      <a:pt x="61" y="48"/>
                    </a:cubicBezTo>
                    <a:cubicBezTo>
                      <a:pt x="62" y="48"/>
                      <a:pt x="63" y="49"/>
                      <a:pt x="64" y="49"/>
                    </a:cubicBezTo>
                    <a:cubicBezTo>
                      <a:pt x="64" y="49"/>
                      <a:pt x="64" y="48"/>
                      <a:pt x="64" y="48"/>
                    </a:cubicBezTo>
                    <a:cubicBezTo>
                      <a:pt x="62" y="47"/>
                      <a:pt x="62" y="47"/>
                      <a:pt x="62" y="47"/>
                    </a:cubicBezTo>
                    <a:moveTo>
                      <a:pt x="59" y="45"/>
                    </a:moveTo>
                    <a:cubicBezTo>
                      <a:pt x="59" y="45"/>
                      <a:pt x="59" y="46"/>
                      <a:pt x="59" y="46"/>
                    </a:cubicBezTo>
                    <a:cubicBezTo>
                      <a:pt x="59" y="47"/>
                      <a:pt x="60" y="47"/>
                      <a:pt x="61" y="48"/>
                    </a:cubicBezTo>
                    <a:cubicBezTo>
                      <a:pt x="61" y="47"/>
                      <a:pt x="62" y="47"/>
                      <a:pt x="62" y="46"/>
                    </a:cubicBezTo>
                    <a:cubicBezTo>
                      <a:pt x="59" y="45"/>
                      <a:pt x="59" y="45"/>
                      <a:pt x="59" y="45"/>
                    </a:cubicBezTo>
                    <a:moveTo>
                      <a:pt x="65" y="42"/>
                    </a:moveTo>
                    <a:cubicBezTo>
                      <a:pt x="62" y="46"/>
                      <a:pt x="62" y="46"/>
                      <a:pt x="62" y="46"/>
                    </a:cubicBezTo>
                    <a:cubicBezTo>
                      <a:pt x="63" y="47"/>
                      <a:pt x="64" y="47"/>
                      <a:pt x="65" y="48"/>
                    </a:cubicBezTo>
                    <a:cubicBezTo>
                      <a:pt x="66" y="46"/>
                      <a:pt x="67" y="45"/>
                      <a:pt x="67" y="43"/>
                    </a:cubicBezTo>
                    <a:cubicBezTo>
                      <a:pt x="67" y="43"/>
                      <a:pt x="66" y="42"/>
                      <a:pt x="65" y="42"/>
                    </a:cubicBezTo>
                    <a:moveTo>
                      <a:pt x="62" y="40"/>
                    </a:moveTo>
                    <a:cubicBezTo>
                      <a:pt x="61" y="42"/>
                      <a:pt x="60" y="43"/>
                      <a:pt x="60" y="45"/>
                    </a:cubicBezTo>
                    <a:cubicBezTo>
                      <a:pt x="60" y="45"/>
                      <a:pt x="61" y="46"/>
                      <a:pt x="62" y="46"/>
                    </a:cubicBezTo>
                    <a:cubicBezTo>
                      <a:pt x="63" y="44"/>
                      <a:pt x="64" y="43"/>
                      <a:pt x="65" y="41"/>
                    </a:cubicBezTo>
                    <a:cubicBezTo>
                      <a:pt x="64" y="41"/>
                      <a:pt x="63" y="41"/>
                      <a:pt x="62" y="40"/>
                    </a:cubicBezTo>
                    <a:moveTo>
                      <a:pt x="66" y="40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6" y="42"/>
                      <a:pt x="67" y="42"/>
                      <a:pt x="68" y="43"/>
                    </a:cubicBezTo>
                    <a:cubicBezTo>
                      <a:pt x="68" y="42"/>
                      <a:pt x="68" y="42"/>
                      <a:pt x="69" y="41"/>
                    </a:cubicBezTo>
                    <a:cubicBezTo>
                      <a:pt x="68" y="41"/>
                      <a:pt x="67" y="40"/>
                      <a:pt x="66" y="40"/>
                    </a:cubicBezTo>
                    <a:moveTo>
                      <a:pt x="63" y="38"/>
                    </a:moveTo>
                    <a:cubicBezTo>
                      <a:pt x="63" y="38"/>
                      <a:pt x="63" y="39"/>
                      <a:pt x="62" y="39"/>
                    </a:cubicBezTo>
                    <a:cubicBezTo>
                      <a:pt x="63" y="40"/>
                      <a:pt x="64" y="40"/>
                      <a:pt x="65" y="41"/>
                    </a:cubicBezTo>
                    <a:cubicBezTo>
                      <a:pt x="65" y="40"/>
                      <a:pt x="65" y="40"/>
                      <a:pt x="66" y="39"/>
                    </a:cubicBezTo>
                    <a:cubicBezTo>
                      <a:pt x="65" y="39"/>
                      <a:pt x="64" y="38"/>
                      <a:pt x="63" y="38"/>
                    </a:cubicBezTo>
                    <a:moveTo>
                      <a:pt x="69" y="35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36"/>
                      <a:pt x="70" y="37"/>
                      <a:pt x="71" y="37"/>
                    </a:cubicBezTo>
                    <a:cubicBezTo>
                      <a:pt x="71" y="37"/>
                      <a:pt x="71" y="37"/>
                      <a:pt x="72" y="36"/>
                    </a:cubicBezTo>
                    <a:cubicBezTo>
                      <a:pt x="71" y="36"/>
                      <a:pt x="70" y="35"/>
                      <a:pt x="69" y="35"/>
                    </a:cubicBezTo>
                    <a:moveTo>
                      <a:pt x="66" y="33"/>
                    </a:moveTo>
                    <a:cubicBezTo>
                      <a:pt x="66" y="33"/>
                      <a:pt x="66" y="34"/>
                      <a:pt x="65" y="34"/>
                    </a:cubicBezTo>
                    <a:cubicBezTo>
                      <a:pt x="66" y="35"/>
                      <a:pt x="67" y="35"/>
                      <a:pt x="68" y="36"/>
                    </a:cubicBezTo>
                    <a:cubicBezTo>
                      <a:pt x="68" y="35"/>
                      <a:pt x="68" y="35"/>
                      <a:pt x="69" y="34"/>
                    </a:cubicBezTo>
                    <a:cubicBezTo>
                      <a:pt x="68" y="34"/>
                      <a:pt x="67" y="33"/>
                      <a:pt x="66" y="33"/>
                    </a:cubicBezTo>
                    <a:moveTo>
                      <a:pt x="72" y="30"/>
                    </a:moveTo>
                    <a:cubicBezTo>
                      <a:pt x="71" y="32"/>
                      <a:pt x="71" y="32"/>
                      <a:pt x="71" y="32"/>
                    </a:cubicBezTo>
                    <a:cubicBezTo>
                      <a:pt x="72" y="32"/>
                      <a:pt x="73" y="33"/>
                      <a:pt x="74" y="33"/>
                    </a:cubicBezTo>
                    <a:cubicBezTo>
                      <a:pt x="74" y="33"/>
                      <a:pt x="74" y="32"/>
                      <a:pt x="75" y="31"/>
                    </a:cubicBezTo>
                    <a:cubicBezTo>
                      <a:pt x="74" y="31"/>
                      <a:pt x="73" y="30"/>
                      <a:pt x="72" y="30"/>
                    </a:cubicBezTo>
                    <a:moveTo>
                      <a:pt x="73" y="29"/>
                    </a:moveTo>
                    <a:cubicBezTo>
                      <a:pt x="73" y="29"/>
                      <a:pt x="73" y="29"/>
                      <a:pt x="73" y="29"/>
                    </a:cubicBezTo>
                    <a:cubicBezTo>
                      <a:pt x="74" y="30"/>
                      <a:pt x="74" y="30"/>
                      <a:pt x="75" y="31"/>
                    </a:cubicBezTo>
                    <a:cubicBezTo>
                      <a:pt x="75" y="31"/>
                      <a:pt x="75" y="30"/>
                      <a:pt x="76" y="30"/>
                    </a:cubicBezTo>
                    <a:cubicBezTo>
                      <a:pt x="75" y="30"/>
                      <a:pt x="74" y="29"/>
                      <a:pt x="73" y="29"/>
                    </a:cubicBezTo>
                    <a:moveTo>
                      <a:pt x="69" y="28"/>
                    </a:moveTo>
                    <a:cubicBezTo>
                      <a:pt x="69" y="28"/>
                      <a:pt x="68" y="29"/>
                      <a:pt x="68" y="30"/>
                    </a:cubicBezTo>
                    <a:cubicBezTo>
                      <a:pt x="69" y="30"/>
                      <a:pt x="69" y="31"/>
                      <a:pt x="70" y="31"/>
                    </a:cubicBezTo>
                    <a:cubicBezTo>
                      <a:pt x="71" y="31"/>
                      <a:pt x="71" y="30"/>
                      <a:pt x="71" y="29"/>
                    </a:cubicBezTo>
                    <a:cubicBezTo>
                      <a:pt x="71" y="29"/>
                      <a:pt x="70" y="28"/>
                      <a:pt x="69" y="28"/>
                    </a:cubicBezTo>
                    <a:moveTo>
                      <a:pt x="70" y="27"/>
                    </a:moveTo>
                    <a:cubicBezTo>
                      <a:pt x="69" y="27"/>
                      <a:pt x="69" y="27"/>
                      <a:pt x="69" y="27"/>
                    </a:cubicBezTo>
                    <a:cubicBezTo>
                      <a:pt x="70" y="28"/>
                      <a:pt x="71" y="28"/>
                      <a:pt x="72" y="29"/>
                    </a:cubicBezTo>
                    <a:cubicBezTo>
                      <a:pt x="72" y="29"/>
                      <a:pt x="72" y="28"/>
                      <a:pt x="72" y="28"/>
                    </a:cubicBezTo>
                    <a:cubicBezTo>
                      <a:pt x="71" y="28"/>
                      <a:pt x="70" y="27"/>
                      <a:pt x="70" y="27"/>
                    </a:cubicBezTo>
                    <a:moveTo>
                      <a:pt x="77" y="23"/>
                    </a:moveTo>
                    <a:cubicBezTo>
                      <a:pt x="77" y="23"/>
                      <a:pt x="77" y="23"/>
                      <a:pt x="77" y="23"/>
                    </a:cubicBezTo>
                    <a:cubicBezTo>
                      <a:pt x="77" y="24"/>
                      <a:pt x="78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8" y="24"/>
                      <a:pt x="78" y="23"/>
                      <a:pt x="77" y="23"/>
                    </a:cubicBezTo>
                    <a:moveTo>
                      <a:pt x="73" y="20"/>
                    </a:moveTo>
                    <a:cubicBezTo>
                      <a:pt x="73" y="20"/>
                      <a:pt x="73" y="21"/>
                      <a:pt x="73" y="21"/>
                    </a:cubicBezTo>
                    <a:cubicBezTo>
                      <a:pt x="74" y="21"/>
                      <a:pt x="75" y="22"/>
                      <a:pt x="75" y="22"/>
                    </a:cubicBezTo>
                    <a:cubicBezTo>
                      <a:pt x="75" y="22"/>
                      <a:pt x="75" y="22"/>
                      <a:pt x="76" y="22"/>
                    </a:cubicBezTo>
                    <a:cubicBezTo>
                      <a:pt x="75" y="22"/>
                      <a:pt x="75" y="21"/>
                      <a:pt x="74" y="21"/>
                    </a:cubicBezTo>
                    <a:cubicBezTo>
                      <a:pt x="74" y="21"/>
                      <a:pt x="73" y="21"/>
                      <a:pt x="73" y="20"/>
                    </a:cubicBezTo>
                    <a:moveTo>
                      <a:pt x="78" y="20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78" y="23"/>
                      <a:pt x="79" y="23"/>
                      <a:pt x="80" y="24"/>
                    </a:cubicBezTo>
                    <a:cubicBezTo>
                      <a:pt x="80" y="23"/>
                      <a:pt x="80" y="22"/>
                      <a:pt x="81" y="22"/>
                    </a:cubicBezTo>
                    <a:cubicBezTo>
                      <a:pt x="80" y="21"/>
                      <a:pt x="79" y="21"/>
                      <a:pt x="78" y="20"/>
                    </a:cubicBezTo>
                    <a:moveTo>
                      <a:pt x="75" y="18"/>
                    </a:moveTo>
                    <a:cubicBezTo>
                      <a:pt x="74" y="18"/>
                      <a:pt x="74" y="19"/>
                      <a:pt x="73" y="20"/>
                    </a:cubicBezTo>
                    <a:cubicBezTo>
                      <a:pt x="74" y="20"/>
                      <a:pt x="75" y="21"/>
                      <a:pt x="76" y="21"/>
                    </a:cubicBezTo>
                    <a:cubicBezTo>
                      <a:pt x="76" y="21"/>
                      <a:pt x="77" y="20"/>
                      <a:pt x="77" y="19"/>
                    </a:cubicBezTo>
                    <a:cubicBezTo>
                      <a:pt x="76" y="19"/>
                      <a:pt x="75" y="18"/>
                      <a:pt x="75" y="18"/>
                    </a:cubicBezTo>
                    <a:moveTo>
                      <a:pt x="80" y="17"/>
                    </a:move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20"/>
                      <a:pt x="80" y="20"/>
                      <a:pt x="80" y="20"/>
                    </a:cubicBezTo>
                    <a:cubicBezTo>
                      <a:pt x="80" y="20"/>
                      <a:pt x="80" y="20"/>
                      <a:pt x="79" y="19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80" y="20"/>
                      <a:pt x="80" y="20"/>
                      <a:pt x="81" y="21"/>
                    </a:cubicBezTo>
                    <a:cubicBezTo>
                      <a:pt x="82" y="20"/>
                      <a:pt x="82" y="20"/>
                      <a:pt x="83" y="19"/>
                    </a:cubicBezTo>
                    <a:cubicBezTo>
                      <a:pt x="82" y="18"/>
                      <a:pt x="81" y="18"/>
                      <a:pt x="80" y="17"/>
                    </a:cubicBezTo>
                    <a:moveTo>
                      <a:pt x="75" y="17"/>
                    </a:moveTo>
                    <a:cubicBezTo>
                      <a:pt x="75" y="17"/>
                      <a:pt x="75" y="17"/>
                      <a:pt x="75" y="17"/>
                    </a:cubicBezTo>
                    <a:cubicBezTo>
                      <a:pt x="76" y="18"/>
                      <a:pt x="77" y="18"/>
                      <a:pt x="77" y="19"/>
                    </a:cubicBezTo>
                    <a:cubicBezTo>
                      <a:pt x="77" y="19"/>
                      <a:pt x="77" y="18"/>
                      <a:pt x="78" y="18"/>
                    </a:cubicBezTo>
                    <a:cubicBezTo>
                      <a:pt x="77" y="18"/>
                      <a:pt x="76" y="17"/>
                      <a:pt x="75" y="17"/>
                    </a:cubicBezTo>
                    <a:moveTo>
                      <a:pt x="76" y="15"/>
                    </a:moveTo>
                    <a:cubicBezTo>
                      <a:pt x="76" y="16"/>
                      <a:pt x="75" y="16"/>
                      <a:pt x="75" y="17"/>
                    </a:cubicBezTo>
                    <a:cubicBezTo>
                      <a:pt x="76" y="17"/>
                      <a:pt x="77" y="18"/>
                      <a:pt x="78" y="18"/>
                    </a:cubicBezTo>
                    <a:cubicBezTo>
                      <a:pt x="78" y="18"/>
                      <a:pt x="78" y="17"/>
                      <a:pt x="79" y="16"/>
                    </a:cubicBezTo>
                    <a:cubicBezTo>
                      <a:pt x="78" y="16"/>
                      <a:pt x="77" y="15"/>
                      <a:pt x="76" y="15"/>
                    </a:cubicBezTo>
                    <a:moveTo>
                      <a:pt x="87" y="7"/>
                    </a:moveTo>
                    <a:cubicBezTo>
                      <a:pt x="85" y="9"/>
                      <a:pt x="85" y="9"/>
                      <a:pt x="85" y="9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8" y="11"/>
                      <a:pt x="88" y="11"/>
                      <a:pt x="88" y="11"/>
                    </a:cubicBezTo>
                    <a:cubicBezTo>
                      <a:pt x="88" y="10"/>
                      <a:pt x="89" y="9"/>
                      <a:pt x="89" y="8"/>
                    </a:cubicBezTo>
                    <a:cubicBezTo>
                      <a:pt x="88" y="8"/>
                      <a:pt x="88" y="7"/>
                      <a:pt x="87" y="7"/>
                    </a:cubicBezTo>
                    <a:moveTo>
                      <a:pt x="82" y="4"/>
                    </a:moveTo>
                    <a:cubicBezTo>
                      <a:pt x="82" y="5"/>
                      <a:pt x="81" y="5"/>
                      <a:pt x="81" y="6"/>
                    </a:cubicBezTo>
                    <a:cubicBezTo>
                      <a:pt x="83" y="8"/>
                      <a:pt x="83" y="8"/>
                      <a:pt x="83" y="8"/>
                    </a:cubicBezTo>
                    <a:cubicBezTo>
                      <a:pt x="84" y="7"/>
                      <a:pt x="84" y="6"/>
                      <a:pt x="85" y="6"/>
                    </a:cubicBezTo>
                    <a:cubicBezTo>
                      <a:pt x="84" y="5"/>
                      <a:pt x="84" y="5"/>
                      <a:pt x="84" y="5"/>
                    </a:cubicBezTo>
                    <a:cubicBezTo>
                      <a:pt x="83" y="5"/>
                      <a:pt x="83" y="4"/>
                      <a:pt x="82" y="4"/>
                    </a:cubicBezTo>
                    <a:moveTo>
                      <a:pt x="89" y="3"/>
                    </a:moveTo>
                    <a:cubicBezTo>
                      <a:pt x="88" y="5"/>
                      <a:pt x="88" y="5"/>
                      <a:pt x="88" y="5"/>
                    </a:cubicBezTo>
                    <a:cubicBezTo>
                      <a:pt x="89" y="5"/>
                      <a:pt x="90" y="6"/>
                      <a:pt x="91" y="6"/>
                    </a:cubicBezTo>
                    <a:cubicBezTo>
                      <a:pt x="91" y="6"/>
                      <a:pt x="91" y="5"/>
                      <a:pt x="92" y="5"/>
                    </a:cubicBezTo>
                    <a:cubicBezTo>
                      <a:pt x="89" y="3"/>
                      <a:pt x="89" y="3"/>
                      <a:pt x="89" y="3"/>
                    </a:cubicBezTo>
                    <a:moveTo>
                      <a:pt x="84" y="0"/>
                    </a:moveTo>
                    <a:cubicBezTo>
                      <a:pt x="84" y="1"/>
                      <a:pt x="84" y="1"/>
                      <a:pt x="83" y="2"/>
                    </a:cubicBezTo>
                    <a:cubicBezTo>
                      <a:pt x="84" y="2"/>
                      <a:pt x="85" y="3"/>
                      <a:pt x="86" y="3"/>
                    </a:cubicBezTo>
                    <a:cubicBezTo>
                      <a:pt x="86" y="3"/>
                      <a:pt x="87" y="2"/>
                      <a:pt x="87" y="2"/>
                    </a:cubicBezTo>
                    <a:cubicBezTo>
                      <a:pt x="84" y="0"/>
                      <a:pt x="84" y="0"/>
                      <a:pt x="8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10186"/>
              <p:cNvSpPr>
                <a:spLocks noEditPoints="1"/>
              </p:cNvSpPr>
              <p:nvPr/>
            </p:nvSpPr>
            <p:spPr bwMode="auto">
              <a:xfrm>
                <a:off x="29" y="3486"/>
                <a:ext cx="40" cy="21"/>
              </a:xfrm>
              <a:custGeom>
                <a:avLst/>
                <a:gdLst>
                  <a:gd name="T0" fmla="*/ 1 w 17"/>
                  <a:gd name="T1" fmla="*/ 5 h 9"/>
                  <a:gd name="T2" fmla="*/ 0 w 17"/>
                  <a:gd name="T3" fmla="*/ 6 h 9"/>
                  <a:gd name="T4" fmla="*/ 3 w 17"/>
                  <a:gd name="T5" fmla="*/ 7 h 9"/>
                  <a:gd name="T6" fmla="*/ 3 w 17"/>
                  <a:gd name="T7" fmla="*/ 7 h 9"/>
                  <a:gd name="T8" fmla="*/ 1 w 17"/>
                  <a:gd name="T9" fmla="*/ 5 h 9"/>
                  <a:gd name="T10" fmla="*/ 2 w 17"/>
                  <a:gd name="T11" fmla="*/ 2 h 9"/>
                  <a:gd name="T12" fmla="*/ 2 w 17"/>
                  <a:gd name="T13" fmla="*/ 3 h 9"/>
                  <a:gd name="T14" fmla="*/ 4 w 17"/>
                  <a:gd name="T15" fmla="*/ 5 h 9"/>
                  <a:gd name="T16" fmla="*/ 5 w 17"/>
                  <a:gd name="T17" fmla="*/ 4 h 9"/>
                  <a:gd name="T18" fmla="*/ 2 w 17"/>
                  <a:gd name="T19" fmla="*/ 2 h 9"/>
                  <a:gd name="T20" fmla="*/ 14 w 17"/>
                  <a:gd name="T21" fmla="*/ 2 h 9"/>
                  <a:gd name="T22" fmla="*/ 11 w 17"/>
                  <a:gd name="T23" fmla="*/ 7 h 9"/>
                  <a:gd name="T24" fmla="*/ 14 w 17"/>
                  <a:gd name="T25" fmla="*/ 9 h 9"/>
                  <a:gd name="T26" fmla="*/ 15 w 17"/>
                  <a:gd name="T27" fmla="*/ 7 h 9"/>
                  <a:gd name="T28" fmla="*/ 17 w 17"/>
                  <a:gd name="T29" fmla="*/ 3 h 9"/>
                  <a:gd name="T30" fmla="*/ 17 w 17"/>
                  <a:gd name="T31" fmla="*/ 3 h 9"/>
                  <a:gd name="T32" fmla="*/ 17 w 17"/>
                  <a:gd name="T33" fmla="*/ 3 h 9"/>
                  <a:gd name="T34" fmla="*/ 15 w 17"/>
                  <a:gd name="T35" fmla="*/ 2 h 9"/>
                  <a:gd name="T36" fmla="*/ 14 w 17"/>
                  <a:gd name="T37" fmla="*/ 4 h 9"/>
                  <a:gd name="T38" fmla="*/ 13 w 17"/>
                  <a:gd name="T39" fmla="*/ 7 h 9"/>
                  <a:gd name="T40" fmla="*/ 14 w 17"/>
                  <a:gd name="T41" fmla="*/ 5 h 9"/>
                  <a:gd name="T42" fmla="*/ 15 w 17"/>
                  <a:gd name="T43" fmla="*/ 2 h 9"/>
                  <a:gd name="T44" fmla="*/ 14 w 17"/>
                  <a:gd name="T45" fmla="*/ 2 h 9"/>
                  <a:gd name="T46" fmla="*/ 13 w 17"/>
                  <a:gd name="T47" fmla="*/ 1 h 9"/>
                  <a:gd name="T48" fmla="*/ 12 w 17"/>
                  <a:gd name="T49" fmla="*/ 3 h 9"/>
                  <a:gd name="T50" fmla="*/ 12 w 17"/>
                  <a:gd name="T51" fmla="*/ 3 h 9"/>
                  <a:gd name="T52" fmla="*/ 10 w 17"/>
                  <a:gd name="T53" fmla="*/ 7 h 9"/>
                  <a:gd name="T54" fmla="*/ 11 w 17"/>
                  <a:gd name="T55" fmla="*/ 7 h 9"/>
                  <a:gd name="T56" fmla="*/ 14 w 17"/>
                  <a:gd name="T57" fmla="*/ 2 h 9"/>
                  <a:gd name="T58" fmla="*/ 13 w 17"/>
                  <a:gd name="T59" fmla="*/ 1 h 9"/>
                  <a:gd name="T60" fmla="*/ 11 w 17"/>
                  <a:gd name="T61" fmla="*/ 0 h 9"/>
                  <a:gd name="T62" fmla="*/ 8 w 17"/>
                  <a:gd name="T63" fmla="*/ 6 h 9"/>
                  <a:gd name="T64" fmla="*/ 10 w 17"/>
                  <a:gd name="T65" fmla="*/ 7 h 9"/>
                  <a:gd name="T66" fmla="*/ 13 w 17"/>
                  <a:gd name="T67" fmla="*/ 1 h 9"/>
                  <a:gd name="T68" fmla="*/ 11 w 17"/>
                  <a:gd name="T6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" h="9"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6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6"/>
                      <a:pt x="1" y="6"/>
                      <a:pt x="1" y="5"/>
                    </a:cubicBezTo>
                    <a:moveTo>
                      <a:pt x="2" y="2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2" y="2"/>
                      <a:pt x="2" y="2"/>
                      <a:pt x="2" y="2"/>
                    </a:cubicBezTo>
                    <a:moveTo>
                      <a:pt x="14" y="2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3"/>
                      <a:pt x="16" y="3"/>
                      <a:pt x="15" y="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4" y="2"/>
                    </a:cubicBezTo>
                    <a:moveTo>
                      <a:pt x="13" y="1"/>
                    </a:moveTo>
                    <a:cubicBezTo>
                      <a:pt x="13" y="2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4"/>
                      <a:pt x="10" y="5"/>
                      <a:pt x="10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5"/>
                      <a:pt x="13" y="3"/>
                      <a:pt x="14" y="2"/>
                    </a:cubicBezTo>
                    <a:cubicBezTo>
                      <a:pt x="14" y="2"/>
                      <a:pt x="13" y="1"/>
                      <a:pt x="13" y="1"/>
                    </a:cubicBezTo>
                    <a:moveTo>
                      <a:pt x="11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2" y="3"/>
                      <a:pt x="13" y="1"/>
                    </a:cubicBezTo>
                    <a:cubicBezTo>
                      <a:pt x="12" y="1"/>
                      <a:pt x="12" y="1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10187"/>
              <p:cNvSpPr>
                <a:spLocks noEditPoints="1"/>
              </p:cNvSpPr>
              <p:nvPr/>
            </p:nvSpPr>
            <p:spPr bwMode="auto">
              <a:xfrm>
                <a:off x="31" y="3493"/>
                <a:ext cx="7" cy="9"/>
              </a:xfrm>
              <a:custGeom>
                <a:avLst/>
                <a:gdLst>
                  <a:gd name="T0" fmla="*/ 0 w 3"/>
                  <a:gd name="T1" fmla="*/ 1 h 4"/>
                  <a:gd name="T2" fmla="*/ 0 w 3"/>
                  <a:gd name="T3" fmla="*/ 2 h 4"/>
                  <a:gd name="T4" fmla="*/ 2 w 3"/>
                  <a:gd name="T5" fmla="*/ 4 h 4"/>
                  <a:gd name="T6" fmla="*/ 3 w 3"/>
                  <a:gd name="T7" fmla="*/ 3 h 4"/>
                  <a:gd name="T8" fmla="*/ 0 w 3"/>
                  <a:gd name="T9" fmla="*/ 1 h 4"/>
                  <a:gd name="T10" fmla="*/ 1 w 3"/>
                  <a:gd name="T11" fmla="*/ 0 h 4"/>
                  <a:gd name="T12" fmla="*/ 0 w 3"/>
                  <a:gd name="T13" fmla="*/ 1 h 4"/>
                  <a:gd name="T14" fmla="*/ 3 w 3"/>
                  <a:gd name="T15" fmla="*/ 2 h 4"/>
                  <a:gd name="T16" fmla="*/ 3 w 3"/>
                  <a:gd name="T17" fmla="*/ 2 h 4"/>
                  <a:gd name="T18" fmla="*/ 1 w 3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4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3"/>
                      <a:pt x="2" y="4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10188"/>
              <p:cNvSpPr>
                <a:spLocks/>
              </p:cNvSpPr>
              <p:nvPr/>
            </p:nvSpPr>
            <p:spPr bwMode="auto">
              <a:xfrm>
                <a:off x="31" y="349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1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10189"/>
              <p:cNvSpPr>
                <a:spLocks noEditPoints="1"/>
              </p:cNvSpPr>
              <p:nvPr/>
            </p:nvSpPr>
            <p:spPr bwMode="auto">
              <a:xfrm>
                <a:off x="43" y="3500"/>
                <a:ext cx="7" cy="9"/>
              </a:xfrm>
              <a:custGeom>
                <a:avLst/>
                <a:gdLst>
                  <a:gd name="T0" fmla="*/ 0 w 3"/>
                  <a:gd name="T1" fmla="*/ 2 h 4"/>
                  <a:gd name="T2" fmla="*/ 0 w 3"/>
                  <a:gd name="T3" fmla="*/ 3 h 4"/>
                  <a:gd name="T4" fmla="*/ 0 w 3"/>
                  <a:gd name="T5" fmla="*/ 3 h 4"/>
                  <a:gd name="T6" fmla="*/ 2 w 3"/>
                  <a:gd name="T7" fmla="*/ 4 h 4"/>
                  <a:gd name="T8" fmla="*/ 2 w 3"/>
                  <a:gd name="T9" fmla="*/ 3 h 4"/>
                  <a:gd name="T10" fmla="*/ 0 w 3"/>
                  <a:gd name="T11" fmla="*/ 2 h 4"/>
                  <a:gd name="T12" fmla="*/ 2 w 3"/>
                  <a:gd name="T13" fmla="*/ 0 h 4"/>
                  <a:gd name="T14" fmla="*/ 2 w 3"/>
                  <a:gd name="T15" fmla="*/ 1 h 4"/>
                  <a:gd name="T16" fmla="*/ 3 w 3"/>
                  <a:gd name="T17" fmla="*/ 2 h 4"/>
                  <a:gd name="T18" fmla="*/ 3 w 3"/>
                  <a:gd name="T19" fmla="*/ 1 h 4"/>
                  <a:gd name="T20" fmla="*/ 2 w 3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1" y="3"/>
                      <a:pt x="1" y="3"/>
                      <a:pt x="0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10190"/>
              <p:cNvSpPr>
                <a:spLocks noEditPoints="1"/>
              </p:cNvSpPr>
              <p:nvPr/>
            </p:nvSpPr>
            <p:spPr bwMode="auto">
              <a:xfrm>
                <a:off x="43" y="3502"/>
                <a:ext cx="7" cy="5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1 h 2"/>
                  <a:gd name="T4" fmla="*/ 2 w 3"/>
                  <a:gd name="T5" fmla="*/ 2 h 2"/>
                  <a:gd name="T6" fmla="*/ 3 w 3"/>
                  <a:gd name="T7" fmla="*/ 1 h 2"/>
                  <a:gd name="T8" fmla="*/ 1 w 3"/>
                  <a:gd name="T9" fmla="*/ 1 h 2"/>
                  <a:gd name="T10" fmla="*/ 2 w 3"/>
                  <a:gd name="T11" fmla="*/ 0 h 2"/>
                  <a:gd name="T12" fmla="*/ 1 w 3"/>
                  <a:gd name="T13" fmla="*/ 0 h 2"/>
                  <a:gd name="T14" fmla="*/ 3 w 3"/>
                  <a:gd name="T15" fmla="*/ 1 h 2"/>
                  <a:gd name="T16" fmla="*/ 3 w 3"/>
                  <a:gd name="T17" fmla="*/ 1 h 2"/>
                  <a:gd name="T18" fmla="*/ 2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10191"/>
              <p:cNvSpPr>
                <a:spLocks/>
              </p:cNvSpPr>
              <p:nvPr/>
            </p:nvSpPr>
            <p:spPr bwMode="auto">
              <a:xfrm>
                <a:off x="45" y="3502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10192"/>
              <p:cNvSpPr>
                <a:spLocks noEditPoints="1"/>
              </p:cNvSpPr>
              <p:nvPr/>
            </p:nvSpPr>
            <p:spPr bwMode="auto">
              <a:xfrm>
                <a:off x="-203" y="3502"/>
                <a:ext cx="251" cy="411"/>
              </a:xfrm>
              <a:custGeom>
                <a:avLst/>
                <a:gdLst>
                  <a:gd name="T0" fmla="*/ 5 w 106"/>
                  <a:gd name="T1" fmla="*/ 170 h 174"/>
                  <a:gd name="T2" fmla="*/ 5 w 106"/>
                  <a:gd name="T3" fmla="*/ 163 h 174"/>
                  <a:gd name="T4" fmla="*/ 7 w 106"/>
                  <a:gd name="T5" fmla="*/ 159 h 174"/>
                  <a:gd name="T6" fmla="*/ 9 w 106"/>
                  <a:gd name="T7" fmla="*/ 163 h 174"/>
                  <a:gd name="T8" fmla="*/ 10 w 106"/>
                  <a:gd name="T9" fmla="*/ 155 h 174"/>
                  <a:gd name="T10" fmla="*/ 13 w 106"/>
                  <a:gd name="T11" fmla="*/ 156 h 174"/>
                  <a:gd name="T12" fmla="*/ 14 w 106"/>
                  <a:gd name="T13" fmla="*/ 155 h 174"/>
                  <a:gd name="T14" fmla="*/ 13 w 106"/>
                  <a:gd name="T15" fmla="*/ 149 h 174"/>
                  <a:gd name="T16" fmla="*/ 15 w 106"/>
                  <a:gd name="T17" fmla="*/ 146 h 174"/>
                  <a:gd name="T18" fmla="*/ 25 w 106"/>
                  <a:gd name="T19" fmla="*/ 137 h 174"/>
                  <a:gd name="T20" fmla="*/ 32 w 106"/>
                  <a:gd name="T21" fmla="*/ 127 h 174"/>
                  <a:gd name="T22" fmla="*/ 40 w 106"/>
                  <a:gd name="T23" fmla="*/ 102 h 174"/>
                  <a:gd name="T24" fmla="*/ 45 w 106"/>
                  <a:gd name="T25" fmla="*/ 93 h 174"/>
                  <a:gd name="T26" fmla="*/ 56 w 106"/>
                  <a:gd name="T27" fmla="*/ 86 h 174"/>
                  <a:gd name="T28" fmla="*/ 56 w 106"/>
                  <a:gd name="T29" fmla="*/ 85 h 174"/>
                  <a:gd name="T30" fmla="*/ 52 w 106"/>
                  <a:gd name="T31" fmla="*/ 82 h 174"/>
                  <a:gd name="T32" fmla="*/ 58 w 106"/>
                  <a:gd name="T33" fmla="*/ 79 h 174"/>
                  <a:gd name="T34" fmla="*/ 55 w 106"/>
                  <a:gd name="T35" fmla="*/ 77 h 174"/>
                  <a:gd name="T36" fmla="*/ 62 w 106"/>
                  <a:gd name="T37" fmla="*/ 76 h 174"/>
                  <a:gd name="T38" fmla="*/ 60 w 106"/>
                  <a:gd name="T39" fmla="*/ 75 h 174"/>
                  <a:gd name="T40" fmla="*/ 57 w 106"/>
                  <a:gd name="T41" fmla="*/ 73 h 174"/>
                  <a:gd name="T42" fmla="*/ 63 w 106"/>
                  <a:gd name="T43" fmla="*/ 73 h 174"/>
                  <a:gd name="T44" fmla="*/ 61 w 106"/>
                  <a:gd name="T45" fmla="*/ 72 h 174"/>
                  <a:gd name="T46" fmla="*/ 63 w 106"/>
                  <a:gd name="T47" fmla="*/ 71 h 174"/>
                  <a:gd name="T48" fmla="*/ 60 w 106"/>
                  <a:gd name="T49" fmla="*/ 68 h 174"/>
                  <a:gd name="T50" fmla="*/ 62 w 106"/>
                  <a:gd name="T51" fmla="*/ 70 h 174"/>
                  <a:gd name="T52" fmla="*/ 61 w 106"/>
                  <a:gd name="T53" fmla="*/ 65 h 174"/>
                  <a:gd name="T54" fmla="*/ 70 w 106"/>
                  <a:gd name="T55" fmla="*/ 62 h 174"/>
                  <a:gd name="T56" fmla="*/ 70 w 106"/>
                  <a:gd name="T57" fmla="*/ 62 h 174"/>
                  <a:gd name="T58" fmla="*/ 64 w 106"/>
                  <a:gd name="T59" fmla="*/ 65 h 174"/>
                  <a:gd name="T60" fmla="*/ 66 w 106"/>
                  <a:gd name="T61" fmla="*/ 57 h 174"/>
                  <a:gd name="T62" fmla="*/ 73 w 106"/>
                  <a:gd name="T63" fmla="*/ 58 h 174"/>
                  <a:gd name="T64" fmla="*/ 74 w 106"/>
                  <a:gd name="T65" fmla="*/ 56 h 174"/>
                  <a:gd name="T66" fmla="*/ 80 w 106"/>
                  <a:gd name="T67" fmla="*/ 45 h 174"/>
                  <a:gd name="T68" fmla="*/ 79 w 106"/>
                  <a:gd name="T69" fmla="*/ 44 h 174"/>
                  <a:gd name="T70" fmla="*/ 83 w 106"/>
                  <a:gd name="T71" fmla="*/ 43 h 174"/>
                  <a:gd name="T72" fmla="*/ 82 w 106"/>
                  <a:gd name="T73" fmla="*/ 43 h 174"/>
                  <a:gd name="T74" fmla="*/ 84 w 106"/>
                  <a:gd name="T75" fmla="*/ 42 h 174"/>
                  <a:gd name="T76" fmla="*/ 81 w 106"/>
                  <a:gd name="T77" fmla="*/ 40 h 174"/>
                  <a:gd name="T78" fmla="*/ 86 w 106"/>
                  <a:gd name="T79" fmla="*/ 36 h 174"/>
                  <a:gd name="T80" fmla="*/ 86 w 106"/>
                  <a:gd name="T81" fmla="*/ 35 h 174"/>
                  <a:gd name="T82" fmla="*/ 86 w 106"/>
                  <a:gd name="T83" fmla="*/ 36 h 174"/>
                  <a:gd name="T84" fmla="*/ 79 w 106"/>
                  <a:gd name="T85" fmla="*/ 39 h 174"/>
                  <a:gd name="T86" fmla="*/ 79 w 106"/>
                  <a:gd name="T87" fmla="*/ 34 h 174"/>
                  <a:gd name="T88" fmla="*/ 80 w 106"/>
                  <a:gd name="T89" fmla="*/ 31 h 174"/>
                  <a:gd name="T90" fmla="*/ 80 w 106"/>
                  <a:gd name="T91" fmla="*/ 31 h 174"/>
                  <a:gd name="T92" fmla="*/ 92 w 106"/>
                  <a:gd name="T93" fmla="*/ 28 h 174"/>
                  <a:gd name="T94" fmla="*/ 85 w 106"/>
                  <a:gd name="T95" fmla="*/ 34 h 174"/>
                  <a:gd name="T96" fmla="*/ 90 w 106"/>
                  <a:gd name="T97" fmla="*/ 25 h 174"/>
                  <a:gd name="T98" fmla="*/ 91 w 106"/>
                  <a:gd name="T99" fmla="*/ 25 h 174"/>
                  <a:gd name="T100" fmla="*/ 93 w 106"/>
                  <a:gd name="T101" fmla="*/ 23 h 174"/>
                  <a:gd name="T102" fmla="*/ 94 w 106"/>
                  <a:gd name="T103" fmla="*/ 22 h 174"/>
                  <a:gd name="T104" fmla="*/ 85 w 106"/>
                  <a:gd name="T105" fmla="*/ 22 h 174"/>
                  <a:gd name="T106" fmla="*/ 88 w 106"/>
                  <a:gd name="T107" fmla="*/ 23 h 174"/>
                  <a:gd name="T108" fmla="*/ 86 w 106"/>
                  <a:gd name="T109" fmla="*/ 22 h 174"/>
                  <a:gd name="T110" fmla="*/ 87 w 106"/>
                  <a:gd name="T111" fmla="*/ 18 h 174"/>
                  <a:gd name="T112" fmla="*/ 99 w 106"/>
                  <a:gd name="T113" fmla="*/ 15 h 174"/>
                  <a:gd name="T114" fmla="*/ 101 w 106"/>
                  <a:gd name="T115" fmla="*/ 14 h 174"/>
                  <a:gd name="T116" fmla="*/ 90 w 106"/>
                  <a:gd name="T117" fmla="*/ 19 h 174"/>
                  <a:gd name="T118" fmla="*/ 93 w 106"/>
                  <a:gd name="T119" fmla="*/ 9 h 174"/>
                  <a:gd name="T120" fmla="*/ 105 w 106"/>
                  <a:gd name="T121" fmla="*/ 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6" h="174">
                    <a:moveTo>
                      <a:pt x="0" y="174"/>
                    </a:move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moveTo>
                      <a:pt x="3" y="165"/>
                    </a:moveTo>
                    <a:cubicBezTo>
                      <a:pt x="3" y="166"/>
                      <a:pt x="2" y="167"/>
                      <a:pt x="2" y="167"/>
                    </a:cubicBezTo>
                    <a:cubicBezTo>
                      <a:pt x="3" y="168"/>
                      <a:pt x="4" y="169"/>
                      <a:pt x="5" y="170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7" y="167"/>
                      <a:pt x="7" y="167"/>
                      <a:pt x="7" y="167"/>
                    </a:cubicBezTo>
                    <a:cubicBezTo>
                      <a:pt x="4" y="166"/>
                      <a:pt x="4" y="166"/>
                      <a:pt x="4" y="166"/>
                    </a:cubicBezTo>
                    <a:cubicBezTo>
                      <a:pt x="3" y="165"/>
                      <a:pt x="3" y="165"/>
                      <a:pt x="3" y="165"/>
                    </a:cubicBezTo>
                    <a:moveTo>
                      <a:pt x="8" y="162"/>
                    </a:moveTo>
                    <a:cubicBezTo>
                      <a:pt x="8" y="162"/>
                      <a:pt x="9" y="163"/>
                      <a:pt x="9" y="163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9" y="163"/>
                      <a:pt x="8" y="162"/>
                      <a:pt x="8" y="162"/>
                    </a:cubicBezTo>
                    <a:moveTo>
                      <a:pt x="6" y="162"/>
                    </a:moveTo>
                    <a:cubicBezTo>
                      <a:pt x="5" y="162"/>
                      <a:pt x="5" y="163"/>
                      <a:pt x="5" y="163"/>
                    </a:cubicBezTo>
                    <a:cubicBezTo>
                      <a:pt x="6" y="164"/>
                      <a:pt x="7" y="164"/>
                      <a:pt x="8" y="165"/>
                    </a:cubicBezTo>
                    <a:cubicBezTo>
                      <a:pt x="9" y="164"/>
                      <a:pt x="9" y="164"/>
                      <a:pt x="9" y="164"/>
                    </a:cubicBezTo>
                    <a:cubicBezTo>
                      <a:pt x="8" y="163"/>
                      <a:pt x="7" y="162"/>
                      <a:pt x="6" y="162"/>
                    </a:cubicBezTo>
                    <a:moveTo>
                      <a:pt x="6" y="161"/>
                    </a:moveTo>
                    <a:cubicBezTo>
                      <a:pt x="6" y="162"/>
                      <a:pt x="6" y="162"/>
                      <a:pt x="6" y="162"/>
                    </a:cubicBezTo>
                    <a:cubicBezTo>
                      <a:pt x="7" y="162"/>
                      <a:pt x="8" y="163"/>
                      <a:pt x="9" y="164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8" y="163"/>
                      <a:pt x="7" y="162"/>
                      <a:pt x="6" y="161"/>
                    </a:cubicBezTo>
                    <a:moveTo>
                      <a:pt x="7" y="159"/>
                    </a:moveTo>
                    <a:cubicBezTo>
                      <a:pt x="7" y="160"/>
                      <a:pt x="6" y="161"/>
                      <a:pt x="6" y="161"/>
                    </a:cubicBezTo>
                    <a:cubicBezTo>
                      <a:pt x="7" y="162"/>
                      <a:pt x="8" y="163"/>
                      <a:pt x="9" y="163"/>
                    </a:cubicBezTo>
                    <a:cubicBezTo>
                      <a:pt x="9" y="163"/>
                      <a:pt x="9" y="163"/>
                      <a:pt x="9" y="163"/>
                    </a:cubicBezTo>
                    <a:cubicBezTo>
                      <a:pt x="9" y="163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2"/>
                      <a:pt x="9" y="163"/>
                      <a:pt x="9" y="163"/>
                    </a:cubicBezTo>
                    <a:cubicBezTo>
                      <a:pt x="10" y="161"/>
                      <a:pt x="10" y="161"/>
                      <a:pt x="10" y="161"/>
                    </a:cubicBezTo>
                    <a:cubicBezTo>
                      <a:pt x="9" y="161"/>
                      <a:pt x="8" y="160"/>
                      <a:pt x="7" y="159"/>
                    </a:cubicBezTo>
                    <a:moveTo>
                      <a:pt x="9" y="157"/>
                    </a:moveTo>
                    <a:cubicBezTo>
                      <a:pt x="9" y="157"/>
                      <a:pt x="9" y="157"/>
                      <a:pt x="9" y="158"/>
                    </a:cubicBezTo>
                    <a:cubicBezTo>
                      <a:pt x="9" y="158"/>
                      <a:pt x="10" y="159"/>
                      <a:pt x="11" y="159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1" y="158"/>
                      <a:pt x="10" y="157"/>
                      <a:pt x="9" y="157"/>
                    </a:cubicBezTo>
                    <a:moveTo>
                      <a:pt x="10" y="155"/>
                    </a:moveTo>
                    <a:cubicBezTo>
                      <a:pt x="10" y="155"/>
                      <a:pt x="10" y="156"/>
                      <a:pt x="10" y="156"/>
                    </a:cubicBezTo>
                    <a:cubicBezTo>
                      <a:pt x="10" y="156"/>
                      <a:pt x="9" y="156"/>
                      <a:pt x="9" y="157"/>
                    </a:cubicBezTo>
                    <a:cubicBezTo>
                      <a:pt x="10" y="157"/>
                      <a:pt x="11" y="158"/>
                      <a:pt x="12" y="158"/>
                    </a:cubicBezTo>
                    <a:cubicBezTo>
                      <a:pt x="13" y="157"/>
                      <a:pt x="13" y="157"/>
                      <a:pt x="13" y="157"/>
                    </a:cubicBezTo>
                    <a:cubicBezTo>
                      <a:pt x="12" y="156"/>
                      <a:pt x="11" y="156"/>
                      <a:pt x="10" y="155"/>
                    </a:cubicBezTo>
                    <a:moveTo>
                      <a:pt x="11" y="154"/>
                    </a:moveTo>
                    <a:cubicBezTo>
                      <a:pt x="11" y="154"/>
                      <a:pt x="11" y="154"/>
                      <a:pt x="11" y="154"/>
                    </a:cubicBezTo>
                    <a:cubicBezTo>
                      <a:pt x="11" y="155"/>
                      <a:pt x="12" y="155"/>
                      <a:pt x="13" y="156"/>
                    </a:cubicBezTo>
                    <a:cubicBezTo>
                      <a:pt x="13" y="156"/>
                      <a:pt x="13" y="156"/>
                      <a:pt x="13" y="156"/>
                    </a:cubicBezTo>
                    <a:cubicBezTo>
                      <a:pt x="11" y="154"/>
                      <a:pt x="11" y="154"/>
                      <a:pt x="11" y="154"/>
                    </a:cubicBezTo>
                    <a:moveTo>
                      <a:pt x="11" y="153"/>
                    </a:moveTo>
                    <a:cubicBezTo>
                      <a:pt x="11" y="153"/>
                      <a:pt x="11" y="153"/>
                      <a:pt x="11" y="154"/>
                    </a:cubicBezTo>
                    <a:cubicBezTo>
                      <a:pt x="12" y="154"/>
                      <a:pt x="13" y="155"/>
                      <a:pt x="14" y="155"/>
                    </a:cubicBezTo>
                    <a:cubicBezTo>
                      <a:pt x="14" y="155"/>
                      <a:pt x="14" y="155"/>
                      <a:pt x="14" y="155"/>
                    </a:cubicBezTo>
                    <a:cubicBezTo>
                      <a:pt x="13" y="154"/>
                      <a:pt x="12" y="154"/>
                      <a:pt x="11" y="153"/>
                    </a:cubicBezTo>
                    <a:moveTo>
                      <a:pt x="12" y="151"/>
                    </a:moveTo>
                    <a:cubicBezTo>
                      <a:pt x="12" y="152"/>
                      <a:pt x="12" y="152"/>
                      <a:pt x="11" y="153"/>
                    </a:cubicBezTo>
                    <a:cubicBezTo>
                      <a:pt x="12" y="154"/>
                      <a:pt x="13" y="154"/>
                      <a:pt x="14" y="155"/>
                    </a:cubicBezTo>
                    <a:cubicBezTo>
                      <a:pt x="15" y="154"/>
                      <a:pt x="15" y="154"/>
                      <a:pt x="15" y="153"/>
                    </a:cubicBezTo>
                    <a:cubicBezTo>
                      <a:pt x="14" y="153"/>
                      <a:pt x="13" y="152"/>
                      <a:pt x="12" y="151"/>
                    </a:cubicBezTo>
                    <a:moveTo>
                      <a:pt x="13" y="150"/>
                    </a:moveTo>
                    <a:cubicBezTo>
                      <a:pt x="13" y="150"/>
                      <a:pt x="13" y="150"/>
                      <a:pt x="13" y="151"/>
                    </a:cubicBezTo>
                    <a:cubicBezTo>
                      <a:pt x="14" y="151"/>
                      <a:pt x="15" y="152"/>
                      <a:pt x="16" y="152"/>
                    </a:cubicBezTo>
                    <a:cubicBezTo>
                      <a:pt x="16" y="152"/>
                      <a:pt x="16" y="152"/>
                      <a:pt x="16" y="151"/>
                    </a:cubicBezTo>
                    <a:cubicBezTo>
                      <a:pt x="15" y="151"/>
                      <a:pt x="14" y="150"/>
                      <a:pt x="13" y="150"/>
                    </a:cubicBezTo>
                    <a:moveTo>
                      <a:pt x="13" y="149"/>
                    </a:moveTo>
                    <a:cubicBezTo>
                      <a:pt x="13" y="149"/>
                      <a:pt x="13" y="149"/>
                      <a:pt x="13" y="149"/>
                    </a:cubicBezTo>
                    <a:cubicBezTo>
                      <a:pt x="14" y="150"/>
                      <a:pt x="15" y="151"/>
                      <a:pt x="16" y="151"/>
                    </a:cubicBezTo>
                    <a:cubicBezTo>
                      <a:pt x="16" y="151"/>
                      <a:pt x="17" y="151"/>
                      <a:pt x="17" y="151"/>
                    </a:cubicBezTo>
                    <a:cubicBezTo>
                      <a:pt x="15" y="150"/>
                      <a:pt x="14" y="150"/>
                      <a:pt x="13" y="149"/>
                    </a:cubicBezTo>
                    <a:moveTo>
                      <a:pt x="15" y="146"/>
                    </a:moveTo>
                    <a:cubicBezTo>
                      <a:pt x="15" y="147"/>
                      <a:pt x="14" y="148"/>
                      <a:pt x="14" y="149"/>
                    </a:cubicBezTo>
                    <a:cubicBezTo>
                      <a:pt x="14" y="149"/>
                      <a:pt x="14" y="150"/>
                      <a:pt x="14" y="150"/>
                    </a:cubicBezTo>
                    <a:cubicBezTo>
                      <a:pt x="15" y="150"/>
                      <a:pt x="16" y="150"/>
                      <a:pt x="17" y="151"/>
                    </a:cubicBezTo>
                    <a:cubicBezTo>
                      <a:pt x="17" y="150"/>
                      <a:pt x="18" y="149"/>
                      <a:pt x="19" y="148"/>
                    </a:cubicBezTo>
                    <a:cubicBezTo>
                      <a:pt x="18" y="147"/>
                      <a:pt x="17" y="146"/>
                      <a:pt x="15" y="146"/>
                    </a:cubicBezTo>
                    <a:moveTo>
                      <a:pt x="19" y="140"/>
                    </a:moveTo>
                    <a:cubicBezTo>
                      <a:pt x="19" y="140"/>
                      <a:pt x="18" y="141"/>
                      <a:pt x="18" y="141"/>
                    </a:cubicBezTo>
                    <a:cubicBezTo>
                      <a:pt x="19" y="142"/>
                      <a:pt x="21" y="142"/>
                      <a:pt x="22" y="143"/>
                    </a:cubicBezTo>
                    <a:cubicBezTo>
                      <a:pt x="22" y="143"/>
                      <a:pt x="22" y="142"/>
                      <a:pt x="22" y="142"/>
                    </a:cubicBezTo>
                    <a:cubicBezTo>
                      <a:pt x="21" y="141"/>
                      <a:pt x="20" y="141"/>
                      <a:pt x="19" y="140"/>
                    </a:cubicBezTo>
                    <a:moveTo>
                      <a:pt x="22" y="135"/>
                    </a:moveTo>
                    <a:cubicBezTo>
                      <a:pt x="22" y="135"/>
                      <a:pt x="22" y="135"/>
                      <a:pt x="21" y="135"/>
                    </a:cubicBezTo>
                    <a:cubicBezTo>
                      <a:pt x="23" y="136"/>
                      <a:pt x="24" y="137"/>
                      <a:pt x="25" y="138"/>
                    </a:cubicBezTo>
                    <a:cubicBezTo>
                      <a:pt x="25" y="137"/>
                      <a:pt x="25" y="137"/>
                      <a:pt x="25" y="137"/>
                    </a:cubicBezTo>
                    <a:cubicBezTo>
                      <a:pt x="24" y="136"/>
                      <a:pt x="23" y="136"/>
                      <a:pt x="22" y="135"/>
                    </a:cubicBezTo>
                    <a:moveTo>
                      <a:pt x="27" y="126"/>
                    </a:moveTo>
                    <a:cubicBezTo>
                      <a:pt x="26" y="127"/>
                      <a:pt x="26" y="127"/>
                      <a:pt x="25" y="128"/>
                    </a:cubicBezTo>
                    <a:cubicBezTo>
                      <a:pt x="27" y="129"/>
                      <a:pt x="28" y="130"/>
                      <a:pt x="30" y="131"/>
                    </a:cubicBezTo>
                    <a:cubicBezTo>
                      <a:pt x="30" y="130"/>
                      <a:pt x="30" y="129"/>
                      <a:pt x="31" y="128"/>
                    </a:cubicBezTo>
                    <a:cubicBezTo>
                      <a:pt x="29" y="128"/>
                      <a:pt x="28" y="127"/>
                      <a:pt x="27" y="126"/>
                    </a:cubicBezTo>
                    <a:moveTo>
                      <a:pt x="27" y="125"/>
                    </a:moveTo>
                    <a:cubicBezTo>
                      <a:pt x="27" y="125"/>
                      <a:pt x="27" y="125"/>
                      <a:pt x="27" y="125"/>
                    </a:cubicBezTo>
                    <a:cubicBezTo>
                      <a:pt x="29" y="126"/>
                      <a:pt x="30" y="127"/>
                      <a:pt x="32" y="127"/>
                    </a:cubicBezTo>
                    <a:cubicBezTo>
                      <a:pt x="32" y="127"/>
                      <a:pt x="32" y="127"/>
                      <a:pt x="32" y="127"/>
                    </a:cubicBezTo>
                    <a:cubicBezTo>
                      <a:pt x="30" y="126"/>
                      <a:pt x="29" y="125"/>
                      <a:pt x="27" y="125"/>
                    </a:cubicBezTo>
                    <a:moveTo>
                      <a:pt x="35" y="111"/>
                    </a:moveTo>
                    <a:cubicBezTo>
                      <a:pt x="34" y="113"/>
                      <a:pt x="33" y="115"/>
                      <a:pt x="32" y="117"/>
                    </a:cubicBezTo>
                    <a:cubicBezTo>
                      <a:pt x="34" y="118"/>
                      <a:pt x="35" y="118"/>
                      <a:pt x="37" y="119"/>
                    </a:cubicBezTo>
                    <a:cubicBezTo>
                      <a:pt x="38" y="118"/>
                      <a:pt x="39" y="116"/>
                      <a:pt x="40" y="114"/>
                    </a:cubicBezTo>
                    <a:cubicBezTo>
                      <a:pt x="35" y="111"/>
                      <a:pt x="35" y="111"/>
                      <a:pt x="35" y="111"/>
                    </a:cubicBezTo>
                    <a:moveTo>
                      <a:pt x="45" y="93"/>
                    </a:moveTo>
                    <a:cubicBezTo>
                      <a:pt x="44" y="96"/>
                      <a:pt x="42" y="99"/>
                      <a:pt x="40" y="102"/>
                    </a:cubicBezTo>
                    <a:cubicBezTo>
                      <a:pt x="45" y="105"/>
                      <a:pt x="45" y="105"/>
                      <a:pt x="45" y="105"/>
                    </a:cubicBezTo>
                    <a:cubicBezTo>
                      <a:pt x="47" y="102"/>
                      <a:pt x="49" y="99"/>
                      <a:pt x="51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50" y="96"/>
                      <a:pt x="50" y="96"/>
                      <a:pt x="49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49" y="96"/>
                      <a:pt x="49" y="95"/>
                      <a:pt x="48" y="95"/>
                    </a:cubicBezTo>
                    <a:cubicBezTo>
                      <a:pt x="47" y="97"/>
                      <a:pt x="45" y="100"/>
                      <a:pt x="43" y="103"/>
                    </a:cubicBezTo>
                    <a:cubicBezTo>
                      <a:pt x="48" y="95"/>
                      <a:pt x="48" y="95"/>
                      <a:pt x="48" y="95"/>
                    </a:cubicBezTo>
                    <a:cubicBezTo>
                      <a:pt x="47" y="94"/>
                      <a:pt x="46" y="94"/>
                      <a:pt x="45" y="93"/>
                    </a:cubicBezTo>
                    <a:moveTo>
                      <a:pt x="56" y="86"/>
                    </a:moveTo>
                    <a:cubicBezTo>
                      <a:pt x="55" y="87"/>
                      <a:pt x="55" y="88"/>
                      <a:pt x="54" y="89"/>
                    </a:cubicBezTo>
                    <a:cubicBezTo>
                      <a:pt x="54" y="89"/>
                      <a:pt x="55" y="89"/>
                      <a:pt x="55" y="90"/>
                    </a:cubicBezTo>
                    <a:cubicBezTo>
                      <a:pt x="55" y="89"/>
                      <a:pt x="56" y="88"/>
                      <a:pt x="57" y="87"/>
                    </a:cubicBezTo>
                    <a:cubicBezTo>
                      <a:pt x="56" y="87"/>
                      <a:pt x="56" y="86"/>
                      <a:pt x="56" y="86"/>
                    </a:cubicBezTo>
                    <a:moveTo>
                      <a:pt x="54" y="85"/>
                    </a:moveTo>
                    <a:cubicBezTo>
                      <a:pt x="53" y="86"/>
                      <a:pt x="53" y="87"/>
                      <a:pt x="52" y="88"/>
                    </a:cubicBezTo>
                    <a:cubicBezTo>
                      <a:pt x="53" y="88"/>
                      <a:pt x="53" y="89"/>
                      <a:pt x="54" y="89"/>
                    </a:cubicBezTo>
                    <a:cubicBezTo>
                      <a:pt x="55" y="88"/>
                      <a:pt x="55" y="87"/>
                      <a:pt x="56" y="86"/>
                    </a:cubicBezTo>
                    <a:cubicBezTo>
                      <a:pt x="55" y="86"/>
                      <a:pt x="54" y="86"/>
                      <a:pt x="54" y="85"/>
                    </a:cubicBezTo>
                    <a:moveTo>
                      <a:pt x="56" y="85"/>
                    </a:moveTo>
                    <a:cubicBezTo>
                      <a:pt x="56" y="85"/>
                      <a:pt x="56" y="85"/>
                      <a:pt x="56" y="85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5"/>
                      <a:pt x="57" y="85"/>
                      <a:pt x="57" y="85"/>
                    </a:cubicBezTo>
                    <a:cubicBezTo>
                      <a:pt x="57" y="85"/>
                      <a:pt x="57" y="85"/>
                      <a:pt x="56" y="85"/>
                    </a:cubicBezTo>
                    <a:moveTo>
                      <a:pt x="55" y="84"/>
                    </a:moveTo>
                    <a:cubicBezTo>
                      <a:pt x="55" y="84"/>
                      <a:pt x="55" y="84"/>
                      <a:pt x="55" y="84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6" y="85"/>
                      <a:pt x="55" y="84"/>
                      <a:pt x="55" y="84"/>
                    </a:cubicBezTo>
                    <a:moveTo>
                      <a:pt x="51" y="84"/>
                    </a:moveTo>
                    <a:cubicBezTo>
                      <a:pt x="50" y="84"/>
                      <a:pt x="50" y="85"/>
                      <a:pt x="49" y="86"/>
                    </a:cubicBezTo>
                    <a:cubicBezTo>
                      <a:pt x="50" y="87"/>
                      <a:pt x="51" y="87"/>
                      <a:pt x="52" y="88"/>
                    </a:cubicBezTo>
                    <a:cubicBezTo>
                      <a:pt x="53" y="85"/>
                      <a:pt x="53" y="85"/>
                      <a:pt x="53" y="85"/>
                    </a:cubicBezTo>
                    <a:cubicBezTo>
                      <a:pt x="53" y="85"/>
                      <a:pt x="52" y="84"/>
                      <a:pt x="51" y="84"/>
                    </a:cubicBezTo>
                    <a:moveTo>
                      <a:pt x="52" y="82"/>
                    </a:moveTo>
                    <a:cubicBezTo>
                      <a:pt x="52" y="82"/>
                      <a:pt x="52" y="82"/>
                      <a:pt x="52" y="82"/>
                    </a:cubicBezTo>
                    <a:cubicBezTo>
                      <a:pt x="54" y="84"/>
                      <a:pt x="54" y="84"/>
                      <a:pt x="54" y="84"/>
                    </a:cubicBezTo>
                    <a:cubicBezTo>
                      <a:pt x="54" y="84"/>
                      <a:pt x="54" y="84"/>
                      <a:pt x="54" y="84"/>
                    </a:cubicBezTo>
                    <a:cubicBezTo>
                      <a:pt x="53" y="83"/>
                      <a:pt x="53" y="82"/>
                      <a:pt x="52" y="82"/>
                    </a:cubicBezTo>
                    <a:moveTo>
                      <a:pt x="60" y="80"/>
                    </a:moveTo>
                    <a:cubicBezTo>
                      <a:pt x="60" y="80"/>
                      <a:pt x="59" y="80"/>
                      <a:pt x="59" y="80"/>
                    </a:cubicBez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1"/>
                      <a:pt x="60" y="80"/>
                      <a:pt x="60" y="80"/>
                    </a:cubicBezTo>
                    <a:cubicBezTo>
                      <a:pt x="60" y="80"/>
                      <a:pt x="60" y="80"/>
                      <a:pt x="60" y="80"/>
                    </a:cubicBezTo>
                    <a:moveTo>
                      <a:pt x="58" y="79"/>
                    </a:moveTo>
                    <a:cubicBezTo>
                      <a:pt x="58" y="79"/>
                      <a:pt x="58" y="79"/>
                      <a:pt x="58" y="79"/>
                    </a:cubicBezTo>
                    <a:cubicBezTo>
                      <a:pt x="58" y="79"/>
                      <a:pt x="59" y="80"/>
                      <a:pt x="59" y="80"/>
                    </a:cubicBezTo>
                    <a:cubicBezTo>
                      <a:pt x="59" y="80"/>
                      <a:pt x="59" y="80"/>
                      <a:pt x="60" y="80"/>
                    </a:cubicBezTo>
                    <a:cubicBezTo>
                      <a:pt x="59" y="79"/>
                      <a:pt x="58" y="79"/>
                      <a:pt x="58" y="79"/>
                    </a:cubicBezTo>
                    <a:moveTo>
                      <a:pt x="55" y="77"/>
                    </a:moveTo>
                    <a:cubicBezTo>
                      <a:pt x="55" y="77"/>
                      <a:pt x="54" y="77"/>
                      <a:pt x="54" y="77"/>
                    </a:cubicBezTo>
                    <a:cubicBezTo>
                      <a:pt x="55" y="78"/>
                      <a:pt x="56" y="78"/>
                      <a:pt x="57" y="79"/>
                    </a:cubicBezTo>
                    <a:cubicBezTo>
                      <a:pt x="57" y="79"/>
                      <a:pt x="57" y="78"/>
                      <a:pt x="57" y="78"/>
                    </a:cubicBezTo>
                    <a:cubicBezTo>
                      <a:pt x="56" y="78"/>
                      <a:pt x="55" y="77"/>
                      <a:pt x="55" y="77"/>
                    </a:cubicBezTo>
                    <a:moveTo>
                      <a:pt x="62" y="76"/>
                    </a:moveTo>
                    <a:cubicBezTo>
                      <a:pt x="61" y="77"/>
                      <a:pt x="61" y="78"/>
                      <a:pt x="60" y="78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62" y="78"/>
                      <a:pt x="62" y="77"/>
                      <a:pt x="63" y="77"/>
                    </a:cubicBezTo>
                    <a:cubicBezTo>
                      <a:pt x="62" y="76"/>
                      <a:pt x="62" y="76"/>
                      <a:pt x="62" y="76"/>
                    </a:cubicBezTo>
                    <a:moveTo>
                      <a:pt x="60" y="75"/>
                    </a:moveTo>
                    <a:cubicBezTo>
                      <a:pt x="60" y="76"/>
                      <a:pt x="59" y="77"/>
                      <a:pt x="59" y="77"/>
                    </a:cubicBezTo>
                    <a:cubicBezTo>
                      <a:pt x="59" y="78"/>
                      <a:pt x="60" y="78"/>
                      <a:pt x="60" y="78"/>
                    </a:cubicBezTo>
                    <a:cubicBezTo>
                      <a:pt x="61" y="78"/>
                      <a:pt x="61" y="77"/>
                      <a:pt x="62" y="76"/>
                    </a:cubicBezTo>
                    <a:cubicBezTo>
                      <a:pt x="60" y="75"/>
                      <a:pt x="60" y="75"/>
                      <a:pt x="60" y="75"/>
                    </a:cubicBezTo>
                    <a:moveTo>
                      <a:pt x="63" y="75"/>
                    </a:moveTo>
                    <a:cubicBezTo>
                      <a:pt x="62" y="75"/>
                      <a:pt x="62" y="75"/>
                      <a:pt x="62" y="76"/>
                    </a:cubicBezTo>
                    <a:cubicBezTo>
                      <a:pt x="62" y="76"/>
                      <a:pt x="63" y="76"/>
                      <a:pt x="63" y="76"/>
                    </a:cubicBezTo>
                    <a:cubicBezTo>
                      <a:pt x="63" y="76"/>
                      <a:pt x="63" y="76"/>
                      <a:pt x="64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1" y="74"/>
                    </a:move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1" y="74"/>
                      <a:pt x="60" y="75"/>
                    </a:cubicBezTo>
                    <a:cubicBezTo>
                      <a:pt x="61" y="75"/>
                      <a:pt x="62" y="75"/>
                      <a:pt x="62" y="76"/>
                    </a:cubicBezTo>
                    <a:cubicBezTo>
                      <a:pt x="62" y="75"/>
                      <a:pt x="62" y="75"/>
                      <a:pt x="63" y="75"/>
                    </a:cubicBezTo>
                    <a:cubicBezTo>
                      <a:pt x="62" y="74"/>
                      <a:pt x="62" y="74"/>
                      <a:pt x="61" y="74"/>
                    </a:cubicBezTo>
                    <a:moveTo>
                      <a:pt x="64" y="73"/>
                    </a:moveTo>
                    <a:cubicBezTo>
                      <a:pt x="63" y="73"/>
                      <a:pt x="63" y="73"/>
                      <a:pt x="63" y="74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4"/>
                      <a:pt x="64" y="73"/>
                      <a:pt x="64" y="73"/>
                    </a:cubicBezTo>
                    <a:moveTo>
                      <a:pt x="57" y="73"/>
                    </a:moveTo>
                    <a:cubicBezTo>
                      <a:pt x="56" y="74"/>
                      <a:pt x="56" y="75"/>
                      <a:pt x="55" y="75"/>
                    </a:cubicBezTo>
                    <a:cubicBezTo>
                      <a:pt x="56" y="76"/>
                      <a:pt x="57" y="76"/>
                      <a:pt x="58" y="77"/>
                    </a:cubicBezTo>
                    <a:cubicBezTo>
                      <a:pt x="58" y="76"/>
                      <a:pt x="59" y="75"/>
                      <a:pt x="59" y="74"/>
                    </a:cubicBezTo>
                    <a:cubicBezTo>
                      <a:pt x="57" y="73"/>
                      <a:pt x="57" y="73"/>
                      <a:pt x="57" y="73"/>
                    </a:cubicBezTo>
                    <a:cubicBezTo>
                      <a:pt x="57" y="73"/>
                      <a:pt x="57" y="73"/>
                      <a:pt x="57" y="73"/>
                    </a:cubicBezTo>
                    <a:moveTo>
                      <a:pt x="62" y="72"/>
                    </a:moveTo>
                    <a:cubicBezTo>
                      <a:pt x="62" y="73"/>
                      <a:pt x="62" y="73"/>
                      <a:pt x="62" y="73"/>
                    </a:cubicBezTo>
                    <a:cubicBezTo>
                      <a:pt x="62" y="73"/>
                      <a:pt x="63" y="73"/>
                      <a:pt x="63" y="74"/>
                    </a:cubicBezTo>
                    <a:cubicBezTo>
                      <a:pt x="63" y="73"/>
                      <a:pt x="63" y="73"/>
                      <a:pt x="63" y="73"/>
                    </a:cubicBezTo>
                    <a:cubicBezTo>
                      <a:pt x="63" y="73"/>
                      <a:pt x="62" y="73"/>
                      <a:pt x="62" y="72"/>
                    </a:cubicBezTo>
                    <a:moveTo>
                      <a:pt x="58" y="72"/>
                    </a:moveTo>
                    <a:cubicBezTo>
                      <a:pt x="57" y="72"/>
                      <a:pt x="57" y="72"/>
                      <a:pt x="57" y="73"/>
                    </a:cubicBezTo>
                    <a:cubicBezTo>
                      <a:pt x="58" y="73"/>
                      <a:pt x="59" y="73"/>
                      <a:pt x="60" y="74"/>
                    </a:cubicBezTo>
                    <a:cubicBezTo>
                      <a:pt x="60" y="74"/>
                      <a:pt x="60" y="73"/>
                      <a:pt x="60" y="73"/>
                    </a:cubicBezTo>
                    <a:cubicBezTo>
                      <a:pt x="59" y="73"/>
                      <a:pt x="58" y="72"/>
                      <a:pt x="58" y="72"/>
                    </a:cubicBezTo>
                    <a:moveTo>
                      <a:pt x="58" y="70"/>
                    </a:moveTo>
                    <a:cubicBezTo>
                      <a:pt x="58" y="70"/>
                      <a:pt x="58" y="70"/>
                      <a:pt x="58" y="70"/>
                    </a:cubicBezTo>
                    <a:cubicBezTo>
                      <a:pt x="59" y="71"/>
                      <a:pt x="60" y="71"/>
                      <a:pt x="61" y="72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0" y="71"/>
                      <a:pt x="59" y="71"/>
                      <a:pt x="58" y="70"/>
                    </a:cubicBezTo>
                    <a:moveTo>
                      <a:pt x="65" y="70"/>
                    </a:moveTo>
                    <a:cubicBezTo>
                      <a:pt x="65" y="71"/>
                      <a:pt x="65" y="71"/>
                      <a:pt x="64" y="72"/>
                    </a:cubicBezTo>
                    <a:cubicBezTo>
                      <a:pt x="65" y="72"/>
                      <a:pt x="65" y="72"/>
                      <a:pt x="65" y="73"/>
                    </a:cubicBezTo>
                    <a:cubicBezTo>
                      <a:pt x="66" y="72"/>
                      <a:pt x="66" y="71"/>
                      <a:pt x="66" y="71"/>
                    </a:cubicBezTo>
                    <a:cubicBezTo>
                      <a:pt x="66" y="71"/>
                      <a:pt x="66" y="70"/>
                      <a:pt x="65" y="70"/>
                    </a:cubicBezTo>
                    <a:moveTo>
                      <a:pt x="64" y="69"/>
                    </a:moveTo>
                    <a:cubicBezTo>
                      <a:pt x="63" y="71"/>
                      <a:pt x="63" y="71"/>
                      <a:pt x="63" y="71"/>
                    </a:cubicBezTo>
                    <a:cubicBezTo>
                      <a:pt x="63" y="71"/>
                      <a:pt x="64" y="72"/>
                      <a:pt x="64" y="72"/>
                    </a:cubicBezTo>
                    <a:cubicBezTo>
                      <a:pt x="65" y="71"/>
                      <a:pt x="65" y="71"/>
                      <a:pt x="65" y="70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64" y="70"/>
                      <a:pt x="64" y="69"/>
                      <a:pt x="64" y="69"/>
                    </a:cubicBezTo>
                    <a:moveTo>
                      <a:pt x="60" y="68"/>
                    </a:moveTo>
                    <a:cubicBezTo>
                      <a:pt x="59" y="68"/>
                      <a:pt x="59" y="69"/>
                      <a:pt x="59" y="69"/>
                    </a:cubicBezTo>
                    <a:cubicBezTo>
                      <a:pt x="60" y="69"/>
                      <a:pt x="61" y="70"/>
                      <a:pt x="62" y="70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1" y="69"/>
                      <a:pt x="60" y="69"/>
                      <a:pt x="60" y="68"/>
                    </a:cubicBezTo>
                    <a:moveTo>
                      <a:pt x="67" y="68"/>
                    </a:moveTo>
                    <a:cubicBezTo>
                      <a:pt x="67" y="68"/>
                      <a:pt x="67" y="68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8" y="69"/>
                      <a:pt x="68" y="69"/>
                      <a:pt x="68" y="69"/>
                    </a:cubicBezTo>
                    <a:cubicBezTo>
                      <a:pt x="68" y="68"/>
                      <a:pt x="68" y="68"/>
                      <a:pt x="68" y="68"/>
                    </a:cubicBezTo>
                    <a:cubicBezTo>
                      <a:pt x="68" y="68"/>
                      <a:pt x="67" y="68"/>
                      <a:pt x="67" y="68"/>
                    </a:cubicBezTo>
                    <a:moveTo>
                      <a:pt x="60" y="67"/>
                    </a:moveTo>
                    <a:cubicBezTo>
                      <a:pt x="60" y="67"/>
                      <a:pt x="60" y="68"/>
                      <a:pt x="60" y="68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2" y="69"/>
                      <a:pt x="62" y="69"/>
                      <a:pt x="63" y="69"/>
                    </a:cubicBezTo>
                    <a:cubicBezTo>
                      <a:pt x="62" y="68"/>
                      <a:pt x="61" y="68"/>
                      <a:pt x="60" y="67"/>
                    </a:cubicBezTo>
                    <a:moveTo>
                      <a:pt x="65" y="67"/>
                    </a:moveTo>
                    <a:cubicBezTo>
                      <a:pt x="65" y="67"/>
                      <a:pt x="65" y="67"/>
                      <a:pt x="65" y="67"/>
                    </a:cubicBezTo>
                    <a:cubicBezTo>
                      <a:pt x="66" y="67"/>
                      <a:pt x="66" y="68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6" y="67"/>
                      <a:pt x="66" y="67"/>
                      <a:pt x="65" y="67"/>
                    </a:cubicBezTo>
                    <a:moveTo>
                      <a:pt x="62" y="64"/>
                    </a:moveTo>
                    <a:cubicBezTo>
                      <a:pt x="62" y="65"/>
                      <a:pt x="61" y="65"/>
                      <a:pt x="61" y="65"/>
                    </a:cubicBezTo>
                    <a:cubicBezTo>
                      <a:pt x="62" y="65"/>
                      <a:pt x="63" y="66"/>
                      <a:pt x="64" y="66"/>
                    </a:cubicBezTo>
                    <a:cubicBezTo>
                      <a:pt x="64" y="66"/>
                      <a:pt x="64" y="66"/>
                      <a:pt x="64" y="66"/>
                    </a:cubicBezTo>
                    <a:cubicBezTo>
                      <a:pt x="63" y="65"/>
                      <a:pt x="62" y="65"/>
                      <a:pt x="62" y="64"/>
                    </a:cubicBezTo>
                    <a:moveTo>
                      <a:pt x="70" y="62"/>
                    </a:moveTo>
                    <a:cubicBezTo>
                      <a:pt x="69" y="64"/>
                      <a:pt x="68" y="65"/>
                      <a:pt x="67" y="67"/>
                    </a:cubicBezTo>
                    <a:cubicBezTo>
                      <a:pt x="68" y="67"/>
                      <a:pt x="68" y="67"/>
                      <a:pt x="68" y="68"/>
                    </a:cubicBezTo>
                    <a:cubicBezTo>
                      <a:pt x="68" y="67"/>
                      <a:pt x="69" y="67"/>
                      <a:pt x="69" y="66"/>
                    </a:cubicBezTo>
                    <a:cubicBezTo>
                      <a:pt x="70" y="65"/>
                      <a:pt x="71" y="64"/>
                      <a:pt x="71" y="62"/>
                    </a:cubicBezTo>
                    <a:cubicBezTo>
                      <a:pt x="71" y="62"/>
                      <a:pt x="71" y="62"/>
                      <a:pt x="70" y="62"/>
                    </a:cubicBezTo>
                    <a:moveTo>
                      <a:pt x="71" y="61"/>
                    </a:moveTo>
                    <a:cubicBezTo>
                      <a:pt x="71" y="61"/>
                      <a:pt x="71" y="61"/>
                      <a:pt x="71" y="61"/>
                    </a:cubicBezTo>
                    <a:cubicBezTo>
                      <a:pt x="71" y="62"/>
                      <a:pt x="71" y="62"/>
                      <a:pt x="72" y="62"/>
                    </a:cubicBezTo>
                    <a:cubicBezTo>
                      <a:pt x="72" y="62"/>
                      <a:pt x="72" y="62"/>
                      <a:pt x="72" y="61"/>
                    </a:cubicBezTo>
                    <a:cubicBezTo>
                      <a:pt x="71" y="61"/>
                      <a:pt x="71" y="61"/>
                      <a:pt x="71" y="61"/>
                    </a:cubicBezTo>
                    <a:moveTo>
                      <a:pt x="69" y="61"/>
                    </a:moveTo>
                    <a:cubicBezTo>
                      <a:pt x="66" y="66"/>
                      <a:pt x="66" y="66"/>
                      <a:pt x="66" y="66"/>
                    </a:cubicBezTo>
                    <a:cubicBezTo>
                      <a:pt x="66" y="66"/>
                      <a:pt x="67" y="67"/>
                      <a:pt x="67" y="67"/>
                    </a:cubicBezTo>
                    <a:cubicBezTo>
                      <a:pt x="68" y="65"/>
                      <a:pt x="69" y="63"/>
                      <a:pt x="70" y="62"/>
                    </a:cubicBezTo>
                    <a:cubicBezTo>
                      <a:pt x="70" y="61"/>
                      <a:pt x="69" y="61"/>
                      <a:pt x="69" y="61"/>
                    </a:cubicBezTo>
                    <a:moveTo>
                      <a:pt x="69" y="60"/>
                    </a:moveTo>
                    <a:cubicBezTo>
                      <a:pt x="69" y="60"/>
                      <a:pt x="69" y="60"/>
                      <a:pt x="69" y="60"/>
                    </a:cubicBezTo>
                    <a:cubicBezTo>
                      <a:pt x="70" y="61"/>
                      <a:pt x="70" y="61"/>
                      <a:pt x="71" y="61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69" y="60"/>
                      <a:pt x="69" y="60"/>
                      <a:pt x="69" y="60"/>
                    </a:cubicBezTo>
                    <a:moveTo>
                      <a:pt x="65" y="58"/>
                    </a:moveTo>
                    <a:cubicBezTo>
                      <a:pt x="64" y="60"/>
                      <a:pt x="63" y="62"/>
                      <a:pt x="62" y="64"/>
                    </a:cubicBezTo>
                    <a:cubicBezTo>
                      <a:pt x="63" y="64"/>
                      <a:pt x="64" y="65"/>
                      <a:pt x="64" y="65"/>
                    </a:cubicBezTo>
                    <a:cubicBezTo>
                      <a:pt x="66" y="64"/>
                      <a:pt x="67" y="62"/>
                      <a:pt x="68" y="60"/>
                    </a:cubicBezTo>
                    <a:cubicBezTo>
                      <a:pt x="67" y="59"/>
                      <a:pt x="66" y="59"/>
                      <a:pt x="65" y="58"/>
                    </a:cubicBezTo>
                    <a:moveTo>
                      <a:pt x="73" y="58"/>
                    </a:moveTo>
                    <a:cubicBezTo>
                      <a:pt x="73" y="58"/>
                      <a:pt x="73" y="58"/>
                      <a:pt x="72" y="59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9"/>
                      <a:pt x="74" y="59"/>
                      <a:pt x="74" y="58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3" y="58"/>
                      <a:pt x="73" y="58"/>
                      <a:pt x="73" y="58"/>
                    </a:cubicBezTo>
                    <a:moveTo>
                      <a:pt x="66" y="57"/>
                    </a:moveTo>
                    <a:cubicBezTo>
                      <a:pt x="65" y="58"/>
                      <a:pt x="65" y="58"/>
                      <a:pt x="65" y="58"/>
                    </a:cubicBezTo>
                    <a:cubicBezTo>
                      <a:pt x="66" y="59"/>
                      <a:pt x="67" y="59"/>
                      <a:pt x="68" y="60"/>
                    </a:cubicBezTo>
                    <a:cubicBezTo>
                      <a:pt x="68" y="59"/>
                      <a:pt x="68" y="59"/>
                      <a:pt x="68" y="59"/>
                    </a:cubicBezTo>
                    <a:cubicBezTo>
                      <a:pt x="67" y="58"/>
                      <a:pt x="66" y="58"/>
                      <a:pt x="66" y="57"/>
                    </a:cubicBezTo>
                    <a:moveTo>
                      <a:pt x="71" y="57"/>
                    </a:moveTo>
                    <a:cubicBezTo>
                      <a:pt x="71" y="58"/>
                      <a:pt x="71" y="58"/>
                      <a:pt x="71" y="58"/>
                    </a:cubicBezTo>
                    <a:cubicBezTo>
                      <a:pt x="71" y="58"/>
                      <a:pt x="71" y="58"/>
                      <a:pt x="72" y="58"/>
                    </a:cubicBezTo>
                    <a:cubicBezTo>
                      <a:pt x="72" y="58"/>
                      <a:pt x="72" y="58"/>
                      <a:pt x="72" y="59"/>
                    </a:cubicBezTo>
                    <a:cubicBezTo>
                      <a:pt x="72" y="58"/>
                      <a:pt x="73" y="58"/>
                      <a:pt x="73" y="58"/>
                    </a:cubicBezTo>
                    <a:cubicBezTo>
                      <a:pt x="72" y="57"/>
                      <a:pt x="72" y="57"/>
                      <a:pt x="72" y="57"/>
                    </a:cubicBezTo>
                    <a:cubicBezTo>
                      <a:pt x="72" y="57"/>
                      <a:pt x="72" y="57"/>
                      <a:pt x="71" y="57"/>
                    </a:cubicBezTo>
                    <a:moveTo>
                      <a:pt x="67" y="54"/>
                    </a:moveTo>
                    <a:cubicBezTo>
                      <a:pt x="67" y="55"/>
                      <a:pt x="67" y="55"/>
                      <a:pt x="67" y="55"/>
                    </a:cubicBezTo>
                    <a:cubicBezTo>
                      <a:pt x="68" y="56"/>
                      <a:pt x="69" y="56"/>
                      <a:pt x="69" y="57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69" y="55"/>
                      <a:pt x="68" y="55"/>
                      <a:pt x="67" y="54"/>
                    </a:cubicBezTo>
                    <a:moveTo>
                      <a:pt x="79" y="48"/>
                    </a:moveTo>
                    <a:cubicBezTo>
                      <a:pt x="77" y="50"/>
                      <a:pt x="76" y="53"/>
                      <a:pt x="74" y="56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7" y="53"/>
                      <a:pt x="78" y="51"/>
                      <a:pt x="80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77" y="47"/>
                    </a:moveTo>
                    <a:cubicBezTo>
                      <a:pt x="73" y="55"/>
                      <a:pt x="73" y="55"/>
                      <a:pt x="73" y="55"/>
                    </a:cubicBezTo>
                    <a:cubicBezTo>
                      <a:pt x="73" y="55"/>
                      <a:pt x="74" y="55"/>
                      <a:pt x="74" y="56"/>
                    </a:cubicBezTo>
                    <a:cubicBezTo>
                      <a:pt x="76" y="53"/>
                      <a:pt x="77" y="50"/>
                      <a:pt x="79" y="47"/>
                    </a:cubicBezTo>
                    <a:cubicBezTo>
                      <a:pt x="77" y="47"/>
                      <a:pt x="77" y="47"/>
                      <a:pt x="77" y="47"/>
                    </a:cubicBezTo>
                    <a:moveTo>
                      <a:pt x="80" y="45"/>
                    </a:moveTo>
                    <a:cubicBezTo>
                      <a:pt x="80" y="45"/>
                      <a:pt x="80" y="45"/>
                      <a:pt x="80" y="45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6"/>
                      <a:pt x="81" y="45"/>
                      <a:pt x="80" y="45"/>
                    </a:cubicBezTo>
                    <a:moveTo>
                      <a:pt x="79" y="44"/>
                    </a:moveTo>
                    <a:cubicBezTo>
                      <a:pt x="79" y="44"/>
                      <a:pt x="79" y="44"/>
                      <a:pt x="79" y="44"/>
                    </a:cubicBezTo>
                    <a:cubicBezTo>
                      <a:pt x="79" y="45"/>
                      <a:pt x="80" y="45"/>
                      <a:pt x="80" y="45"/>
                    </a:cubicBezTo>
                    <a:cubicBezTo>
                      <a:pt x="80" y="45"/>
                      <a:pt x="80" y="45"/>
                      <a:pt x="80" y="45"/>
                    </a:cubicBezTo>
                    <a:cubicBezTo>
                      <a:pt x="80" y="45"/>
                      <a:pt x="79" y="44"/>
                      <a:pt x="79" y="44"/>
                    </a:cubicBezTo>
                    <a:moveTo>
                      <a:pt x="73" y="44"/>
                    </a:moveTo>
                    <a:cubicBezTo>
                      <a:pt x="72" y="47"/>
                      <a:pt x="70" y="49"/>
                      <a:pt x="69" y="52"/>
                    </a:cubicBezTo>
                    <a:cubicBezTo>
                      <a:pt x="69" y="53"/>
                      <a:pt x="70" y="53"/>
                      <a:pt x="71" y="54"/>
                    </a:cubicBezTo>
                    <a:cubicBezTo>
                      <a:pt x="73" y="51"/>
                      <a:pt x="74" y="48"/>
                      <a:pt x="76" y="45"/>
                    </a:cubicBezTo>
                    <a:cubicBezTo>
                      <a:pt x="73" y="44"/>
                      <a:pt x="73" y="44"/>
                      <a:pt x="73" y="44"/>
                    </a:cubicBezTo>
                    <a:moveTo>
                      <a:pt x="82" y="43"/>
                    </a:moveTo>
                    <a:cubicBezTo>
                      <a:pt x="82" y="43"/>
                      <a:pt x="81" y="44"/>
                      <a:pt x="81" y="45"/>
                    </a:cubicBezTo>
                    <a:cubicBezTo>
                      <a:pt x="81" y="45"/>
                      <a:pt x="81" y="45"/>
                      <a:pt x="82" y="45"/>
                    </a:cubicBezTo>
                    <a:cubicBezTo>
                      <a:pt x="82" y="45"/>
                      <a:pt x="82" y="44"/>
                      <a:pt x="83" y="43"/>
                    </a:cubicBezTo>
                    <a:cubicBezTo>
                      <a:pt x="83" y="43"/>
                      <a:pt x="82" y="43"/>
                      <a:pt x="82" y="43"/>
                    </a:cubicBezTo>
                    <a:moveTo>
                      <a:pt x="75" y="42"/>
                    </a:moveTo>
                    <a:cubicBezTo>
                      <a:pt x="75" y="42"/>
                      <a:pt x="76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6" y="43"/>
                      <a:pt x="75" y="42"/>
                      <a:pt x="75" y="42"/>
                    </a:cubicBezTo>
                    <a:moveTo>
                      <a:pt x="80" y="42"/>
                    </a:move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80" y="44"/>
                      <a:pt x="81" y="45"/>
                    </a:cubicBezTo>
                    <a:cubicBezTo>
                      <a:pt x="81" y="44"/>
                      <a:pt x="81" y="43"/>
                      <a:pt x="82" y="43"/>
                    </a:cubicBezTo>
                    <a:cubicBezTo>
                      <a:pt x="81" y="42"/>
                      <a:pt x="81" y="42"/>
                      <a:pt x="80" y="42"/>
                    </a:cubicBezTo>
                    <a:moveTo>
                      <a:pt x="76" y="39"/>
                    </a:moveTo>
                    <a:cubicBezTo>
                      <a:pt x="75" y="40"/>
                      <a:pt x="75" y="41"/>
                      <a:pt x="75" y="41"/>
                    </a:cubicBezTo>
                    <a:cubicBezTo>
                      <a:pt x="76" y="42"/>
                      <a:pt x="76" y="42"/>
                      <a:pt x="77" y="43"/>
                    </a:cubicBezTo>
                    <a:cubicBezTo>
                      <a:pt x="78" y="42"/>
                      <a:pt x="78" y="41"/>
                      <a:pt x="78" y="41"/>
                    </a:cubicBezTo>
                    <a:cubicBezTo>
                      <a:pt x="78" y="40"/>
                      <a:pt x="77" y="40"/>
                      <a:pt x="76" y="39"/>
                    </a:cubicBezTo>
                    <a:moveTo>
                      <a:pt x="85" y="38"/>
                    </a:moveTo>
                    <a:cubicBezTo>
                      <a:pt x="84" y="39"/>
                      <a:pt x="84" y="40"/>
                      <a:pt x="83" y="41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4" y="40"/>
                      <a:pt x="85" y="39"/>
                      <a:pt x="86" y="38"/>
                    </a:cubicBezTo>
                    <a:cubicBezTo>
                      <a:pt x="85" y="38"/>
                      <a:pt x="85" y="38"/>
                      <a:pt x="85" y="38"/>
                    </a:cubicBezTo>
                    <a:moveTo>
                      <a:pt x="85" y="37"/>
                    </a:moveTo>
                    <a:cubicBezTo>
                      <a:pt x="85" y="37"/>
                      <a:pt x="85" y="37"/>
                      <a:pt x="85" y="38"/>
                    </a:cubicBezTo>
                    <a:cubicBezTo>
                      <a:pt x="85" y="38"/>
                      <a:pt x="86" y="38"/>
                      <a:pt x="86" y="38"/>
                    </a:cubicBezTo>
                    <a:cubicBezTo>
                      <a:pt x="86" y="38"/>
                      <a:pt x="86" y="38"/>
                      <a:pt x="86" y="37"/>
                    </a:cubicBezTo>
                    <a:cubicBezTo>
                      <a:pt x="86" y="37"/>
                      <a:pt x="86" y="37"/>
                      <a:pt x="85" y="37"/>
                    </a:cubicBezTo>
                    <a:moveTo>
                      <a:pt x="83" y="37"/>
                    </a:moveTo>
                    <a:cubicBezTo>
                      <a:pt x="81" y="40"/>
                      <a:pt x="81" y="40"/>
                      <a:pt x="81" y="40"/>
                    </a:cubicBezTo>
                    <a:cubicBezTo>
                      <a:pt x="83" y="41"/>
                      <a:pt x="83" y="41"/>
                      <a:pt x="83" y="41"/>
                    </a:cubicBezTo>
                    <a:cubicBezTo>
                      <a:pt x="83" y="40"/>
                      <a:pt x="84" y="39"/>
                      <a:pt x="85" y="38"/>
                    </a:cubicBezTo>
                    <a:cubicBezTo>
                      <a:pt x="84" y="38"/>
                      <a:pt x="84" y="37"/>
                      <a:pt x="83" y="37"/>
                    </a:cubicBezTo>
                    <a:moveTo>
                      <a:pt x="84" y="36"/>
                    </a:moveTo>
                    <a:cubicBezTo>
                      <a:pt x="83" y="37"/>
                      <a:pt x="83" y="37"/>
                      <a:pt x="83" y="37"/>
                    </a:cubicBezTo>
                    <a:cubicBezTo>
                      <a:pt x="84" y="37"/>
                      <a:pt x="84" y="37"/>
                      <a:pt x="85" y="38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4" y="36"/>
                      <a:pt x="84" y="36"/>
                    </a:cubicBezTo>
                    <a:moveTo>
                      <a:pt x="86" y="36"/>
                    </a:moveTo>
                    <a:cubicBezTo>
                      <a:pt x="86" y="36"/>
                      <a:pt x="86" y="36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7" y="37"/>
                      <a:pt x="87" y="37"/>
                      <a:pt x="87" y="36"/>
                    </a:cubicBezTo>
                    <a:cubicBezTo>
                      <a:pt x="87" y="36"/>
                      <a:pt x="86" y="36"/>
                      <a:pt x="86" y="36"/>
                    </a:cubicBezTo>
                    <a:moveTo>
                      <a:pt x="86" y="35"/>
                    </a:moveTo>
                    <a:cubicBezTo>
                      <a:pt x="86" y="35"/>
                      <a:pt x="86" y="36"/>
                      <a:pt x="86" y="36"/>
                    </a:cubicBezTo>
                    <a:cubicBezTo>
                      <a:pt x="86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7" y="36"/>
                      <a:pt x="86" y="35"/>
                    </a:cubicBezTo>
                    <a:moveTo>
                      <a:pt x="87" y="35"/>
                    </a:moveTo>
                    <a:cubicBezTo>
                      <a:pt x="87" y="35"/>
                      <a:pt x="87" y="35"/>
                      <a:pt x="87" y="35"/>
                    </a:cubicBezTo>
                    <a:cubicBezTo>
                      <a:pt x="87" y="35"/>
                      <a:pt x="87" y="35"/>
                      <a:pt x="87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5"/>
                      <a:pt x="87" y="35"/>
                      <a:pt x="87" y="35"/>
                    </a:cubicBezTo>
                    <a:moveTo>
                      <a:pt x="84" y="35"/>
                    </a:move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6"/>
                      <a:pt x="85" y="36"/>
                      <a:pt x="85" y="37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5" y="36"/>
                      <a:pt x="85" y="35"/>
                      <a:pt x="84" y="35"/>
                    </a:cubicBezTo>
                    <a:moveTo>
                      <a:pt x="85" y="34"/>
                    </a:moveTo>
                    <a:cubicBezTo>
                      <a:pt x="85" y="35"/>
                      <a:pt x="85" y="35"/>
                      <a:pt x="85" y="35"/>
                    </a:cubicBezTo>
                    <a:cubicBezTo>
                      <a:pt x="85" y="35"/>
                      <a:pt x="86" y="35"/>
                      <a:pt x="86" y="36"/>
                    </a:cubicBezTo>
                    <a:cubicBezTo>
                      <a:pt x="86" y="36"/>
                      <a:pt x="86" y="35"/>
                      <a:pt x="86" y="35"/>
                    </a:cubicBezTo>
                    <a:cubicBezTo>
                      <a:pt x="86" y="35"/>
                      <a:pt x="85" y="35"/>
                      <a:pt x="85" y="34"/>
                    </a:cubicBezTo>
                    <a:moveTo>
                      <a:pt x="79" y="34"/>
                    </a:moveTo>
                    <a:cubicBezTo>
                      <a:pt x="78" y="35"/>
                      <a:pt x="77" y="36"/>
                      <a:pt x="77" y="38"/>
                    </a:cubicBezTo>
                    <a:cubicBezTo>
                      <a:pt x="79" y="39"/>
                      <a:pt x="79" y="39"/>
                      <a:pt x="79" y="39"/>
                    </a:cubicBezTo>
                    <a:cubicBezTo>
                      <a:pt x="80" y="38"/>
                      <a:pt x="81" y="37"/>
                      <a:pt x="81" y="36"/>
                    </a:cubicBezTo>
                    <a:cubicBezTo>
                      <a:pt x="80" y="35"/>
                      <a:pt x="79" y="35"/>
                      <a:pt x="79" y="34"/>
                    </a:cubicBezTo>
                    <a:moveTo>
                      <a:pt x="85" y="34"/>
                    </a:moveTo>
                    <a:cubicBezTo>
                      <a:pt x="85" y="34"/>
                      <a:pt x="85" y="34"/>
                      <a:pt x="85" y="34"/>
                    </a:cubicBezTo>
                    <a:cubicBezTo>
                      <a:pt x="85" y="34"/>
                      <a:pt x="86" y="35"/>
                      <a:pt x="86" y="35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6" y="35"/>
                      <a:pt x="85" y="34"/>
                      <a:pt x="85" y="34"/>
                    </a:cubicBezTo>
                    <a:moveTo>
                      <a:pt x="79" y="34"/>
                    </a:move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5"/>
                      <a:pt x="80" y="35"/>
                      <a:pt x="81" y="36"/>
                    </a:cubicBezTo>
                    <a:cubicBezTo>
                      <a:pt x="81" y="35"/>
                      <a:pt x="82" y="35"/>
                      <a:pt x="82" y="35"/>
                    </a:cubicBezTo>
                    <a:cubicBezTo>
                      <a:pt x="81" y="34"/>
                      <a:pt x="80" y="34"/>
                      <a:pt x="79" y="34"/>
                    </a:cubicBezTo>
                    <a:moveTo>
                      <a:pt x="80" y="32"/>
                    </a:moveTo>
                    <a:cubicBezTo>
                      <a:pt x="80" y="32"/>
                      <a:pt x="79" y="33"/>
                      <a:pt x="79" y="33"/>
                    </a:cubicBezTo>
                    <a:cubicBezTo>
                      <a:pt x="80" y="34"/>
                      <a:pt x="81" y="34"/>
                      <a:pt x="82" y="35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82" y="33"/>
                      <a:pt x="81" y="32"/>
                      <a:pt x="80" y="32"/>
                    </a:cubicBezTo>
                    <a:moveTo>
                      <a:pt x="80" y="31"/>
                    </a:move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2"/>
                      <a:pt x="82" y="33"/>
                      <a:pt x="82" y="33"/>
                    </a:cubicBezTo>
                    <a:cubicBezTo>
                      <a:pt x="83" y="33"/>
                      <a:pt x="83" y="33"/>
                      <a:pt x="83" y="33"/>
                    </a:cubicBezTo>
                    <a:cubicBezTo>
                      <a:pt x="82" y="32"/>
                      <a:pt x="81" y="32"/>
                      <a:pt x="80" y="31"/>
                    </a:cubicBezTo>
                    <a:moveTo>
                      <a:pt x="80" y="31"/>
                    </a:moveTo>
                    <a:cubicBezTo>
                      <a:pt x="80" y="31"/>
                      <a:pt x="80" y="31"/>
                      <a:pt x="80" y="31"/>
                    </a:cubicBezTo>
                    <a:cubicBezTo>
                      <a:pt x="81" y="32"/>
                      <a:pt x="82" y="32"/>
                      <a:pt x="83" y="33"/>
                    </a:cubicBezTo>
                    <a:cubicBezTo>
                      <a:pt x="83" y="33"/>
                      <a:pt x="83" y="33"/>
                      <a:pt x="83" y="33"/>
                    </a:cubicBezTo>
                    <a:cubicBezTo>
                      <a:pt x="82" y="32"/>
                      <a:pt x="81" y="31"/>
                      <a:pt x="80" y="31"/>
                    </a:cubicBezTo>
                    <a:moveTo>
                      <a:pt x="82" y="28"/>
                    </a:moveTo>
                    <a:cubicBezTo>
                      <a:pt x="82" y="29"/>
                      <a:pt x="81" y="30"/>
                      <a:pt x="81" y="31"/>
                    </a:cubicBezTo>
                    <a:cubicBezTo>
                      <a:pt x="81" y="31"/>
                      <a:pt x="82" y="32"/>
                      <a:pt x="83" y="32"/>
                    </a:cubicBezTo>
                    <a:cubicBezTo>
                      <a:pt x="84" y="31"/>
                      <a:pt x="84" y="30"/>
                      <a:pt x="85" y="30"/>
                    </a:cubicBezTo>
                    <a:cubicBezTo>
                      <a:pt x="84" y="29"/>
                      <a:pt x="83" y="29"/>
                      <a:pt x="82" y="28"/>
                    </a:cubicBezTo>
                    <a:moveTo>
                      <a:pt x="91" y="27"/>
                    </a:moveTo>
                    <a:cubicBezTo>
                      <a:pt x="90" y="30"/>
                      <a:pt x="88" y="32"/>
                      <a:pt x="87" y="35"/>
                    </a:cubicBezTo>
                    <a:cubicBezTo>
                      <a:pt x="87" y="35"/>
                      <a:pt x="87" y="35"/>
                      <a:pt x="88" y="35"/>
                    </a:cubicBezTo>
                    <a:cubicBezTo>
                      <a:pt x="89" y="33"/>
                      <a:pt x="91" y="30"/>
                      <a:pt x="92" y="28"/>
                    </a:cubicBezTo>
                    <a:cubicBezTo>
                      <a:pt x="92" y="27"/>
                      <a:pt x="92" y="27"/>
                      <a:pt x="91" y="27"/>
                    </a:cubicBezTo>
                    <a:moveTo>
                      <a:pt x="92" y="26"/>
                    </a:moveTo>
                    <a:cubicBezTo>
                      <a:pt x="92" y="26"/>
                      <a:pt x="92" y="27"/>
                      <a:pt x="91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3" y="27"/>
                      <a:pt x="93" y="27"/>
                    </a:cubicBezTo>
                    <a:cubicBezTo>
                      <a:pt x="92" y="26"/>
                      <a:pt x="92" y="26"/>
                      <a:pt x="92" y="26"/>
                    </a:cubicBezTo>
                    <a:moveTo>
                      <a:pt x="90" y="26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85" y="34"/>
                      <a:pt x="85" y="34"/>
                      <a:pt x="85" y="34"/>
                    </a:cubicBezTo>
                    <a:cubicBezTo>
                      <a:pt x="86" y="34"/>
                      <a:pt x="86" y="34"/>
                      <a:pt x="87" y="35"/>
                    </a:cubicBezTo>
                    <a:cubicBezTo>
                      <a:pt x="88" y="32"/>
                      <a:pt x="90" y="30"/>
                      <a:pt x="91" y="27"/>
                    </a:cubicBezTo>
                    <a:cubicBezTo>
                      <a:pt x="91" y="27"/>
                      <a:pt x="90" y="26"/>
                      <a:pt x="90" y="26"/>
                    </a:cubicBezTo>
                    <a:moveTo>
                      <a:pt x="92" y="26"/>
                    </a:moveTo>
                    <a:cubicBezTo>
                      <a:pt x="92" y="26"/>
                      <a:pt x="92" y="26"/>
                      <a:pt x="92" y="26"/>
                    </a:cubicBezTo>
                    <a:cubicBezTo>
                      <a:pt x="92" y="26"/>
                      <a:pt x="93" y="26"/>
                      <a:pt x="93" y="26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6"/>
                      <a:pt x="93" y="26"/>
                      <a:pt x="92" y="26"/>
                    </a:cubicBezTo>
                    <a:moveTo>
                      <a:pt x="90" y="25"/>
                    </a:moveTo>
                    <a:cubicBezTo>
                      <a:pt x="90" y="26"/>
                      <a:pt x="90" y="26"/>
                      <a:pt x="90" y="26"/>
                    </a:cubicBezTo>
                    <a:cubicBezTo>
                      <a:pt x="90" y="26"/>
                      <a:pt x="91" y="26"/>
                      <a:pt x="91" y="27"/>
                    </a:cubicBezTo>
                    <a:cubicBezTo>
                      <a:pt x="92" y="27"/>
                      <a:pt x="92" y="26"/>
                      <a:pt x="92" y="26"/>
                    </a:cubicBezTo>
                    <a:cubicBezTo>
                      <a:pt x="91" y="26"/>
                      <a:pt x="91" y="25"/>
                      <a:pt x="90" y="25"/>
                    </a:cubicBezTo>
                    <a:moveTo>
                      <a:pt x="91" y="25"/>
                    </a:moveTo>
                    <a:cubicBezTo>
                      <a:pt x="90" y="25"/>
                      <a:pt x="90" y="25"/>
                      <a:pt x="90" y="25"/>
                    </a:cubicBezTo>
                    <a:cubicBezTo>
                      <a:pt x="91" y="25"/>
                      <a:pt x="91" y="25"/>
                      <a:pt x="92" y="26"/>
                    </a:cubicBezTo>
                    <a:cubicBezTo>
                      <a:pt x="92" y="26"/>
                      <a:pt x="92" y="26"/>
                      <a:pt x="92" y="25"/>
                    </a:cubicBezTo>
                    <a:cubicBezTo>
                      <a:pt x="92" y="25"/>
                      <a:pt x="91" y="25"/>
                      <a:pt x="91" y="25"/>
                    </a:cubicBezTo>
                    <a:moveTo>
                      <a:pt x="93" y="24"/>
                    </a:move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5"/>
                      <a:pt x="93" y="25"/>
                      <a:pt x="92" y="25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4" y="25"/>
                      <a:pt x="94" y="25"/>
                      <a:pt x="94" y="24"/>
                    </a:cubicBezTo>
                    <a:cubicBezTo>
                      <a:pt x="94" y="24"/>
                      <a:pt x="94" y="24"/>
                      <a:pt x="93" y="24"/>
                    </a:cubicBezTo>
                    <a:moveTo>
                      <a:pt x="94" y="23"/>
                    </a:moveTo>
                    <a:cubicBezTo>
                      <a:pt x="94" y="23"/>
                      <a:pt x="94" y="23"/>
                      <a:pt x="93" y="23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4" y="24"/>
                      <a:pt x="95" y="24"/>
                      <a:pt x="95" y="23"/>
                    </a:cubicBezTo>
                    <a:cubicBezTo>
                      <a:pt x="94" y="23"/>
                      <a:pt x="94" y="23"/>
                      <a:pt x="94" y="23"/>
                    </a:cubicBezTo>
                    <a:moveTo>
                      <a:pt x="92" y="23"/>
                    </a:moveTo>
                    <a:cubicBezTo>
                      <a:pt x="91" y="24"/>
                      <a:pt x="91" y="24"/>
                      <a:pt x="91" y="24"/>
                    </a:cubicBezTo>
                    <a:cubicBezTo>
                      <a:pt x="91" y="25"/>
                      <a:pt x="92" y="25"/>
                      <a:pt x="92" y="25"/>
                    </a:cubicBezTo>
                    <a:cubicBezTo>
                      <a:pt x="93" y="25"/>
                      <a:pt x="93" y="24"/>
                      <a:pt x="93" y="24"/>
                    </a:cubicBezTo>
                    <a:cubicBezTo>
                      <a:pt x="93" y="23"/>
                      <a:pt x="92" y="23"/>
                      <a:pt x="92" y="23"/>
                    </a:cubicBezTo>
                    <a:moveTo>
                      <a:pt x="94" y="22"/>
                    </a:moveTo>
                    <a:cubicBezTo>
                      <a:pt x="94" y="23"/>
                      <a:pt x="94" y="23"/>
                      <a:pt x="94" y="23"/>
                    </a:cubicBezTo>
                    <a:cubicBezTo>
                      <a:pt x="95" y="23"/>
                      <a:pt x="95" y="23"/>
                      <a:pt x="95" y="23"/>
                    </a:cubicBezTo>
                    <a:cubicBezTo>
                      <a:pt x="95" y="23"/>
                      <a:pt x="95" y="23"/>
                      <a:pt x="95" y="23"/>
                    </a:cubicBezTo>
                    <a:cubicBezTo>
                      <a:pt x="95" y="23"/>
                      <a:pt x="94" y="23"/>
                      <a:pt x="94" y="22"/>
                    </a:cubicBezTo>
                    <a:moveTo>
                      <a:pt x="85" y="22"/>
                    </a:moveTo>
                    <a:cubicBezTo>
                      <a:pt x="84" y="24"/>
                      <a:pt x="83" y="26"/>
                      <a:pt x="82" y="28"/>
                    </a:cubicBezTo>
                    <a:cubicBezTo>
                      <a:pt x="83" y="29"/>
                      <a:pt x="84" y="29"/>
                      <a:pt x="85" y="30"/>
                    </a:cubicBezTo>
                    <a:cubicBezTo>
                      <a:pt x="86" y="28"/>
                      <a:pt x="87" y="26"/>
                      <a:pt x="88" y="24"/>
                    </a:cubicBezTo>
                    <a:cubicBezTo>
                      <a:pt x="87" y="23"/>
                      <a:pt x="86" y="23"/>
                      <a:pt x="85" y="22"/>
                    </a:cubicBezTo>
                    <a:moveTo>
                      <a:pt x="92" y="22"/>
                    </a:moveTo>
                    <a:cubicBezTo>
                      <a:pt x="92" y="22"/>
                      <a:pt x="92" y="22"/>
                      <a:pt x="92" y="22"/>
                    </a:cubicBezTo>
                    <a:cubicBezTo>
                      <a:pt x="92" y="23"/>
                      <a:pt x="93" y="23"/>
                      <a:pt x="93" y="23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3" y="23"/>
                      <a:pt x="93" y="22"/>
                      <a:pt x="92" y="22"/>
                    </a:cubicBezTo>
                    <a:moveTo>
                      <a:pt x="86" y="22"/>
                    </a:moveTo>
                    <a:cubicBezTo>
                      <a:pt x="86" y="22"/>
                      <a:pt x="86" y="22"/>
                      <a:pt x="86" y="22"/>
                    </a:cubicBezTo>
                    <a:cubicBezTo>
                      <a:pt x="86" y="22"/>
                      <a:pt x="86" y="22"/>
                      <a:pt x="86" y="22"/>
                    </a:cubicBezTo>
                    <a:cubicBezTo>
                      <a:pt x="87" y="23"/>
                      <a:pt x="87" y="23"/>
                      <a:pt x="88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7" y="23"/>
                      <a:pt x="87" y="22"/>
                      <a:pt x="86" y="22"/>
                    </a:cubicBezTo>
                    <a:moveTo>
                      <a:pt x="92" y="21"/>
                    </a:moveTo>
                    <a:cubicBezTo>
                      <a:pt x="92" y="22"/>
                      <a:pt x="92" y="22"/>
                      <a:pt x="92" y="22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4" y="23"/>
                      <a:pt x="94" y="23"/>
                      <a:pt x="94" y="22"/>
                    </a:cubicBezTo>
                    <a:cubicBezTo>
                      <a:pt x="94" y="22"/>
                      <a:pt x="93" y="22"/>
                      <a:pt x="92" y="21"/>
                    </a:cubicBezTo>
                    <a:moveTo>
                      <a:pt x="87" y="20"/>
                    </a:moveTo>
                    <a:cubicBezTo>
                      <a:pt x="86" y="20"/>
                      <a:pt x="86" y="21"/>
                      <a:pt x="86" y="22"/>
                    </a:cubicBezTo>
                    <a:cubicBezTo>
                      <a:pt x="87" y="22"/>
                      <a:pt x="87" y="23"/>
                      <a:pt x="88" y="23"/>
                    </a:cubicBezTo>
                    <a:cubicBezTo>
                      <a:pt x="89" y="22"/>
                      <a:pt x="89" y="22"/>
                      <a:pt x="89" y="21"/>
                    </a:cubicBezTo>
                    <a:cubicBezTo>
                      <a:pt x="88" y="21"/>
                      <a:pt x="88" y="20"/>
                      <a:pt x="87" y="20"/>
                    </a:cubicBezTo>
                    <a:moveTo>
                      <a:pt x="87" y="19"/>
                    </a:moveTo>
                    <a:cubicBezTo>
                      <a:pt x="87" y="19"/>
                      <a:pt x="87" y="19"/>
                      <a:pt x="87" y="19"/>
                    </a:cubicBezTo>
                    <a:cubicBezTo>
                      <a:pt x="88" y="20"/>
                      <a:pt x="89" y="20"/>
                      <a:pt x="89" y="21"/>
                    </a:cubicBezTo>
                    <a:cubicBezTo>
                      <a:pt x="90" y="21"/>
                      <a:pt x="90" y="21"/>
                      <a:pt x="90" y="20"/>
                    </a:cubicBezTo>
                    <a:cubicBezTo>
                      <a:pt x="89" y="20"/>
                      <a:pt x="88" y="19"/>
                      <a:pt x="87" y="19"/>
                    </a:cubicBezTo>
                    <a:moveTo>
                      <a:pt x="87" y="18"/>
                    </a:moveTo>
                    <a:cubicBezTo>
                      <a:pt x="87" y="19"/>
                      <a:pt x="87" y="19"/>
                      <a:pt x="87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89" y="19"/>
                      <a:pt x="88" y="19"/>
                      <a:pt x="87" y="18"/>
                    </a:cubicBezTo>
                    <a:moveTo>
                      <a:pt x="99" y="15"/>
                    </a:moveTo>
                    <a:cubicBezTo>
                      <a:pt x="97" y="17"/>
                      <a:pt x="96" y="19"/>
                      <a:pt x="95" y="22"/>
                    </a:cubicBezTo>
                    <a:cubicBezTo>
                      <a:pt x="95" y="22"/>
                      <a:pt x="95" y="22"/>
                      <a:pt x="95" y="22"/>
                    </a:cubicBezTo>
                    <a:cubicBezTo>
                      <a:pt x="97" y="20"/>
                      <a:pt x="98" y="18"/>
                      <a:pt x="100" y="15"/>
                    </a:cubicBezTo>
                    <a:cubicBezTo>
                      <a:pt x="99" y="15"/>
                      <a:pt x="99" y="15"/>
                      <a:pt x="99" y="15"/>
                    </a:cubicBezTo>
                    <a:moveTo>
                      <a:pt x="97" y="14"/>
                    </a:moveTo>
                    <a:cubicBezTo>
                      <a:pt x="93" y="21"/>
                      <a:pt x="93" y="21"/>
                      <a:pt x="93" y="21"/>
                    </a:cubicBezTo>
                    <a:cubicBezTo>
                      <a:pt x="93" y="21"/>
                      <a:pt x="94" y="21"/>
                      <a:pt x="94" y="22"/>
                    </a:cubicBezTo>
                    <a:cubicBezTo>
                      <a:pt x="96" y="19"/>
                      <a:pt x="97" y="17"/>
                      <a:pt x="99" y="15"/>
                    </a:cubicBezTo>
                    <a:cubicBezTo>
                      <a:pt x="97" y="14"/>
                      <a:pt x="97" y="14"/>
                      <a:pt x="97" y="14"/>
                    </a:cubicBezTo>
                    <a:moveTo>
                      <a:pt x="100" y="13"/>
                    </a:moveTo>
                    <a:cubicBezTo>
                      <a:pt x="99" y="14"/>
                      <a:pt x="99" y="14"/>
                      <a:pt x="99" y="15"/>
                    </a:cubicBezTo>
                    <a:cubicBezTo>
                      <a:pt x="99" y="15"/>
                      <a:pt x="99" y="15"/>
                      <a:pt x="100" y="15"/>
                    </a:cubicBezTo>
                    <a:cubicBezTo>
                      <a:pt x="100" y="15"/>
                      <a:pt x="100" y="14"/>
                      <a:pt x="101" y="14"/>
                    </a:cubicBezTo>
                    <a:cubicBezTo>
                      <a:pt x="100" y="13"/>
                      <a:pt x="100" y="13"/>
                      <a:pt x="100" y="13"/>
                    </a:cubicBezTo>
                    <a:moveTo>
                      <a:pt x="98" y="12"/>
                    </a:moveTo>
                    <a:cubicBezTo>
                      <a:pt x="97" y="14"/>
                      <a:pt x="97" y="14"/>
                      <a:pt x="97" y="14"/>
                    </a:cubicBezTo>
                    <a:cubicBezTo>
                      <a:pt x="98" y="14"/>
                      <a:pt x="98" y="14"/>
                      <a:pt x="99" y="15"/>
                    </a:cubicBezTo>
                    <a:cubicBezTo>
                      <a:pt x="99" y="14"/>
                      <a:pt x="99" y="14"/>
                      <a:pt x="100" y="13"/>
                    </a:cubicBezTo>
                    <a:cubicBezTo>
                      <a:pt x="99" y="13"/>
                      <a:pt x="99" y="12"/>
                      <a:pt x="98" y="12"/>
                    </a:cubicBezTo>
                    <a:moveTo>
                      <a:pt x="92" y="11"/>
                    </a:moveTo>
                    <a:cubicBezTo>
                      <a:pt x="90" y="13"/>
                      <a:pt x="89" y="15"/>
                      <a:pt x="88" y="18"/>
                    </a:cubicBezTo>
                    <a:cubicBezTo>
                      <a:pt x="89" y="18"/>
                      <a:pt x="90" y="19"/>
                      <a:pt x="90" y="19"/>
                    </a:cubicBezTo>
                    <a:cubicBezTo>
                      <a:pt x="92" y="17"/>
                      <a:pt x="93" y="14"/>
                      <a:pt x="94" y="12"/>
                    </a:cubicBezTo>
                    <a:cubicBezTo>
                      <a:pt x="93" y="12"/>
                      <a:pt x="93" y="12"/>
                      <a:pt x="93" y="12"/>
                    </a:cubicBezTo>
                    <a:cubicBezTo>
                      <a:pt x="93" y="11"/>
                      <a:pt x="92" y="11"/>
                      <a:pt x="92" y="11"/>
                    </a:cubicBezTo>
                    <a:moveTo>
                      <a:pt x="93" y="9"/>
                    </a:moveTo>
                    <a:cubicBezTo>
                      <a:pt x="92" y="9"/>
                      <a:pt x="92" y="10"/>
                      <a:pt x="92" y="10"/>
                    </a:cubicBezTo>
                    <a:cubicBezTo>
                      <a:pt x="93" y="11"/>
                      <a:pt x="94" y="11"/>
                      <a:pt x="94" y="12"/>
                    </a:cubicBezTo>
                    <a:cubicBezTo>
                      <a:pt x="95" y="11"/>
                      <a:pt x="95" y="11"/>
                      <a:pt x="95" y="11"/>
                    </a:cubicBezTo>
                    <a:cubicBezTo>
                      <a:pt x="95" y="10"/>
                      <a:pt x="94" y="10"/>
                      <a:pt x="94" y="10"/>
                    </a:cubicBezTo>
                    <a:cubicBezTo>
                      <a:pt x="94" y="10"/>
                      <a:pt x="93" y="9"/>
                      <a:pt x="93" y="9"/>
                    </a:cubicBezTo>
                    <a:moveTo>
                      <a:pt x="105" y="4"/>
                    </a:moveTo>
                    <a:cubicBezTo>
                      <a:pt x="103" y="7"/>
                      <a:pt x="102" y="10"/>
                      <a:pt x="100" y="13"/>
                    </a:cubicBezTo>
                    <a:cubicBezTo>
                      <a:pt x="100" y="13"/>
                      <a:pt x="100" y="13"/>
                      <a:pt x="101" y="14"/>
                    </a:cubicBezTo>
                    <a:cubicBezTo>
                      <a:pt x="102" y="10"/>
                      <a:pt x="104" y="7"/>
                      <a:pt x="106" y="4"/>
                    </a:cubicBezTo>
                    <a:cubicBezTo>
                      <a:pt x="106" y="4"/>
                      <a:pt x="106" y="4"/>
                      <a:pt x="105" y="4"/>
                    </a:cubicBezTo>
                    <a:moveTo>
                      <a:pt x="104" y="3"/>
                    </a:moveTo>
                    <a:cubicBezTo>
                      <a:pt x="98" y="12"/>
                      <a:pt x="98" y="12"/>
                      <a:pt x="98" y="12"/>
                    </a:cubicBezTo>
                    <a:cubicBezTo>
                      <a:pt x="99" y="12"/>
                      <a:pt x="99" y="13"/>
                      <a:pt x="100" y="13"/>
                    </a:cubicBezTo>
                    <a:cubicBezTo>
                      <a:pt x="101" y="10"/>
                      <a:pt x="103" y="7"/>
                      <a:pt x="105" y="4"/>
                    </a:cubicBezTo>
                    <a:cubicBezTo>
                      <a:pt x="105" y="3"/>
                      <a:pt x="104" y="3"/>
                      <a:pt x="104" y="3"/>
                    </a:cubicBezTo>
                    <a:moveTo>
                      <a:pt x="98" y="0"/>
                    </a:moveTo>
                    <a:cubicBezTo>
                      <a:pt x="96" y="2"/>
                      <a:pt x="95" y="4"/>
                      <a:pt x="94" y="7"/>
                    </a:cubicBezTo>
                    <a:cubicBezTo>
                      <a:pt x="93" y="8"/>
                      <a:pt x="93" y="8"/>
                      <a:pt x="93" y="9"/>
                    </a:cubicBezTo>
                    <a:cubicBezTo>
                      <a:pt x="93" y="9"/>
                      <a:pt x="94" y="10"/>
                      <a:pt x="94" y="10"/>
                    </a:cubicBezTo>
                    <a:cubicBezTo>
                      <a:pt x="94" y="10"/>
                      <a:pt x="95" y="10"/>
                      <a:pt x="95" y="11"/>
                    </a:cubicBezTo>
                    <a:cubicBezTo>
                      <a:pt x="97" y="7"/>
                      <a:pt x="99" y="4"/>
                      <a:pt x="100" y="1"/>
                    </a:cubicBezTo>
                    <a:cubicBezTo>
                      <a:pt x="99" y="0"/>
                      <a:pt x="99" y="0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193"/>
              <p:cNvSpPr>
                <a:spLocks/>
              </p:cNvSpPr>
              <p:nvPr/>
            </p:nvSpPr>
            <p:spPr bwMode="auto">
              <a:xfrm>
                <a:off x="-61" y="3663"/>
                <a:ext cx="5" cy="4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94"/>
              <p:cNvSpPr>
                <a:spLocks noEditPoints="1"/>
              </p:cNvSpPr>
              <p:nvPr/>
            </p:nvSpPr>
            <p:spPr bwMode="auto">
              <a:xfrm>
                <a:off x="-33" y="3637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2 h 2"/>
                  <a:gd name="T10" fmla="*/ 0 w 2"/>
                  <a:gd name="T11" fmla="*/ 1 h 2"/>
                  <a:gd name="T12" fmla="*/ 0 w 2"/>
                  <a:gd name="T13" fmla="*/ 2 h 2"/>
                  <a:gd name="T14" fmla="*/ 0 w 2"/>
                  <a:gd name="T15" fmla="*/ 2 h 2"/>
                  <a:gd name="T16" fmla="*/ 0 w 2"/>
                  <a:gd name="T17" fmla="*/ 1 h 2"/>
                  <a:gd name="T18" fmla="*/ 1 w 2"/>
                  <a:gd name="T19" fmla="*/ 1 h 2"/>
                  <a:gd name="T20" fmla="*/ 1 w 2"/>
                  <a:gd name="T21" fmla="*/ 1 h 2"/>
                  <a:gd name="T22" fmla="*/ 2 w 2"/>
                  <a:gd name="T23" fmla="*/ 1 h 2"/>
                  <a:gd name="T24" fmla="*/ 2 w 2"/>
                  <a:gd name="T25" fmla="*/ 1 h 2"/>
                  <a:gd name="T26" fmla="*/ 2 w 2"/>
                  <a:gd name="T27" fmla="*/ 1 h 2"/>
                  <a:gd name="T28" fmla="*/ 1 w 2"/>
                  <a:gd name="T29" fmla="*/ 1 h 2"/>
                  <a:gd name="T30" fmla="*/ 0 w 2"/>
                  <a:gd name="T31" fmla="*/ 0 h 2"/>
                  <a:gd name="T32" fmla="*/ 1 w 2"/>
                  <a:gd name="T33" fmla="*/ 1 h 2"/>
                  <a:gd name="T34" fmla="*/ 1 w 2"/>
                  <a:gd name="T35" fmla="*/ 1 h 2"/>
                  <a:gd name="T36" fmla="*/ 0 w 2"/>
                  <a:gd name="T3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195"/>
              <p:cNvSpPr>
                <a:spLocks noEditPoints="1"/>
              </p:cNvSpPr>
              <p:nvPr/>
            </p:nvSpPr>
            <p:spPr bwMode="auto">
              <a:xfrm>
                <a:off x="-28" y="3599"/>
                <a:ext cx="19" cy="12"/>
              </a:xfrm>
              <a:custGeom>
                <a:avLst/>
                <a:gdLst>
                  <a:gd name="T0" fmla="*/ 7 w 8"/>
                  <a:gd name="T1" fmla="*/ 4 h 5"/>
                  <a:gd name="T2" fmla="*/ 6 w 8"/>
                  <a:gd name="T3" fmla="*/ 4 h 5"/>
                  <a:gd name="T4" fmla="*/ 7 w 8"/>
                  <a:gd name="T5" fmla="*/ 5 h 5"/>
                  <a:gd name="T6" fmla="*/ 8 w 8"/>
                  <a:gd name="T7" fmla="*/ 4 h 5"/>
                  <a:gd name="T8" fmla="*/ 7 w 8"/>
                  <a:gd name="T9" fmla="*/ 4 h 5"/>
                  <a:gd name="T10" fmla="*/ 5 w 8"/>
                  <a:gd name="T11" fmla="*/ 3 h 5"/>
                  <a:gd name="T12" fmla="*/ 5 w 8"/>
                  <a:gd name="T13" fmla="*/ 3 h 5"/>
                  <a:gd name="T14" fmla="*/ 6 w 8"/>
                  <a:gd name="T15" fmla="*/ 4 h 5"/>
                  <a:gd name="T16" fmla="*/ 7 w 8"/>
                  <a:gd name="T17" fmla="*/ 4 h 5"/>
                  <a:gd name="T18" fmla="*/ 5 w 8"/>
                  <a:gd name="T19" fmla="*/ 3 h 5"/>
                  <a:gd name="T20" fmla="*/ 1 w 8"/>
                  <a:gd name="T21" fmla="*/ 0 h 5"/>
                  <a:gd name="T22" fmla="*/ 0 w 8"/>
                  <a:gd name="T23" fmla="*/ 1 h 5"/>
                  <a:gd name="T24" fmla="*/ 1 w 8"/>
                  <a:gd name="T25" fmla="*/ 1 h 5"/>
                  <a:gd name="T26" fmla="*/ 3 w 8"/>
                  <a:gd name="T27" fmla="*/ 2 h 5"/>
                  <a:gd name="T28" fmla="*/ 3 w 8"/>
                  <a:gd name="T29" fmla="*/ 2 h 5"/>
                  <a:gd name="T30" fmla="*/ 1 w 8"/>
                  <a:gd name="T3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7" y="4"/>
                      <a:pt x="7" y="4"/>
                      <a:pt x="6" y="4"/>
                    </a:cubicBez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196"/>
              <p:cNvSpPr>
                <a:spLocks noEditPoints="1"/>
              </p:cNvSpPr>
              <p:nvPr/>
            </p:nvSpPr>
            <p:spPr bwMode="auto">
              <a:xfrm>
                <a:off x="-16" y="3578"/>
                <a:ext cx="19" cy="12"/>
              </a:xfrm>
              <a:custGeom>
                <a:avLst/>
                <a:gdLst>
                  <a:gd name="T0" fmla="*/ 7 w 8"/>
                  <a:gd name="T1" fmla="*/ 5 h 5"/>
                  <a:gd name="T2" fmla="*/ 6 w 8"/>
                  <a:gd name="T3" fmla="*/ 5 h 5"/>
                  <a:gd name="T4" fmla="*/ 7 w 8"/>
                  <a:gd name="T5" fmla="*/ 5 h 5"/>
                  <a:gd name="T6" fmla="*/ 7 w 8"/>
                  <a:gd name="T7" fmla="*/ 5 h 5"/>
                  <a:gd name="T8" fmla="*/ 7 w 8"/>
                  <a:gd name="T9" fmla="*/ 5 h 5"/>
                  <a:gd name="T10" fmla="*/ 5 w 8"/>
                  <a:gd name="T11" fmla="*/ 4 h 5"/>
                  <a:gd name="T12" fmla="*/ 5 w 8"/>
                  <a:gd name="T13" fmla="*/ 4 h 5"/>
                  <a:gd name="T14" fmla="*/ 6 w 8"/>
                  <a:gd name="T15" fmla="*/ 5 h 5"/>
                  <a:gd name="T16" fmla="*/ 6 w 8"/>
                  <a:gd name="T17" fmla="*/ 5 h 5"/>
                  <a:gd name="T18" fmla="*/ 5 w 8"/>
                  <a:gd name="T19" fmla="*/ 4 h 5"/>
                  <a:gd name="T20" fmla="*/ 7 w 8"/>
                  <a:gd name="T21" fmla="*/ 4 h 5"/>
                  <a:gd name="T22" fmla="*/ 7 w 8"/>
                  <a:gd name="T23" fmla="*/ 4 h 5"/>
                  <a:gd name="T24" fmla="*/ 8 w 8"/>
                  <a:gd name="T25" fmla="*/ 4 h 5"/>
                  <a:gd name="T26" fmla="*/ 8 w 8"/>
                  <a:gd name="T27" fmla="*/ 4 h 5"/>
                  <a:gd name="T28" fmla="*/ 7 w 8"/>
                  <a:gd name="T29" fmla="*/ 4 h 5"/>
                  <a:gd name="T30" fmla="*/ 6 w 8"/>
                  <a:gd name="T31" fmla="*/ 3 h 5"/>
                  <a:gd name="T32" fmla="*/ 5 w 8"/>
                  <a:gd name="T33" fmla="*/ 3 h 5"/>
                  <a:gd name="T34" fmla="*/ 7 w 8"/>
                  <a:gd name="T35" fmla="*/ 4 h 5"/>
                  <a:gd name="T36" fmla="*/ 7 w 8"/>
                  <a:gd name="T37" fmla="*/ 4 h 5"/>
                  <a:gd name="T38" fmla="*/ 6 w 8"/>
                  <a:gd name="T39" fmla="*/ 3 h 5"/>
                  <a:gd name="T40" fmla="*/ 0 w 8"/>
                  <a:gd name="T41" fmla="*/ 1 h 5"/>
                  <a:gd name="T42" fmla="*/ 0 w 8"/>
                  <a:gd name="T43" fmla="*/ 2 h 5"/>
                  <a:gd name="T44" fmla="*/ 3 w 8"/>
                  <a:gd name="T45" fmla="*/ 3 h 5"/>
                  <a:gd name="T46" fmla="*/ 3 w 8"/>
                  <a:gd name="T47" fmla="*/ 3 h 5"/>
                  <a:gd name="T48" fmla="*/ 0 w 8"/>
                  <a:gd name="T49" fmla="*/ 1 h 5"/>
                  <a:gd name="T50" fmla="*/ 1 w 8"/>
                  <a:gd name="T51" fmla="*/ 0 h 5"/>
                  <a:gd name="T52" fmla="*/ 1 w 8"/>
                  <a:gd name="T53" fmla="*/ 0 h 5"/>
                  <a:gd name="T54" fmla="*/ 3 w 8"/>
                  <a:gd name="T55" fmla="*/ 2 h 5"/>
                  <a:gd name="T56" fmla="*/ 3 w 8"/>
                  <a:gd name="T57" fmla="*/ 1 h 5"/>
                  <a:gd name="T58" fmla="*/ 1 w 8"/>
                  <a:gd name="T5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" h="5">
                    <a:moveTo>
                      <a:pt x="7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4"/>
                      <a:pt x="5" y="4"/>
                      <a:pt x="5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moveTo>
                      <a:pt x="6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197"/>
              <p:cNvSpPr>
                <a:spLocks/>
              </p:cNvSpPr>
              <p:nvPr/>
            </p:nvSpPr>
            <p:spPr bwMode="auto">
              <a:xfrm>
                <a:off x="-9" y="3568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198"/>
              <p:cNvSpPr>
                <a:spLocks noEditPoints="1"/>
              </p:cNvSpPr>
              <p:nvPr/>
            </p:nvSpPr>
            <p:spPr bwMode="auto">
              <a:xfrm>
                <a:off x="-16" y="3575"/>
                <a:ext cx="21" cy="17"/>
              </a:xfrm>
              <a:custGeom>
                <a:avLst/>
                <a:gdLst>
                  <a:gd name="T0" fmla="*/ 6 w 9"/>
                  <a:gd name="T1" fmla="*/ 7 h 7"/>
                  <a:gd name="T2" fmla="*/ 6 w 9"/>
                  <a:gd name="T3" fmla="*/ 7 h 7"/>
                  <a:gd name="T4" fmla="*/ 7 w 9"/>
                  <a:gd name="T5" fmla="*/ 7 h 7"/>
                  <a:gd name="T6" fmla="*/ 7 w 9"/>
                  <a:gd name="T7" fmla="*/ 7 h 7"/>
                  <a:gd name="T8" fmla="*/ 6 w 9"/>
                  <a:gd name="T9" fmla="*/ 7 h 7"/>
                  <a:gd name="T10" fmla="*/ 4 w 9"/>
                  <a:gd name="T11" fmla="*/ 6 h 7"/>
                  <a:gd name="T12" fmla="*/ 4 w 9"/>
                  <a:gd name="T13" fmla="*/ 6 h 7"/>
                  <a:gd name="T14" fmla="*/ 6 w 9"/>
                  <a:gd name="T15" fmla="*/ 7 h 7"/>
                  <a:gd name="T16" fmla="*/ 6 w 9"/>
                  <a:gd name="T17" fmla="*/ 7 h 7"/>
                  <a:gd name="T18" fmla="*/ 4 w 9"/>
                  <a:gd name="T19" fmla="*/ 6 h 7"/>
                  <a:gd name="T20" fmla="*/ 8 w 9"/>
                  <a:gd name="T21" fmla="*/ 4 h 7"/>
                  <a:gd name="T22" fmla="*/ 7 w 9"/>
                  <a:gd name="T23" fmla="*/ 4 h 7"/>
                  <a:gd name="T24" fmla="*/ 8 w 9"/>
                  <a:gd name="T25" fmla="*/ 5 h 7"/>
                  <a:gd name="T26" fmla="*/ 8 w 9"/>
                  <a:gd name="T27" fmla="*/ 5 h 7"/>
                  <a:gd name="T28" fmla="*/ 8 w 9"/>
                  <a:gd name="T29" fmla="*/ 4 h 7"/>
                  <a:gd name="T30" fmla="*/ 8 w 9"/>
                  <a:gd name="T31" fmla="*/ 4 h 7"/>
                  <a:gd name="T32" fmla="*/ 8 w 9"/>
                  <a:gd name="T33" fmla="*/ 4 h 7"/>
                  <a:gd name="T34" fmla="*/ 8 w 9"/>
                  <a:gd name="T35" fmla="*/ 5 h 7"/>
                  <a:gd name="T36" fmla="*/ 9 w 9"/>
                  <a:gd name="T37" fmla="*/ 4 h 7"/>
                  <a:gd name="T38" fmla="*/ 8 w 9"/>
                  <a:gd name="T39" fmla="*/ 4 h 7"/>
                  <a:gd name="T40" fmla="*/ 0 w 9"/>
                  <a:gd name="T41" fmla="*/ 3 h 7"/>
                  <a:gd name="T42" fmla="*/ 0 w 9"/>
                  <a:gd name="T43" fmla="*/ 3 h 7"/>
                  <a:gd name="T44" fmla="*/ 2 w 9"/>
                  <a:gd name="T45" fmla="*/ 5 h 7"/>
                  <a:gd name="T46" fmla="*/ 2 w 9"/>
                  <a:gd name="T47" fmla="*/ 5 h 7"/>
                  <a:gd name="T48" fmla="*/ 0 w 9"/>
                  <a:gd name="T49" fmla="*/ 3 h 7"/>
                  <a:gd name="T50" fmla="*/ 6 w 9"/>
                  <a:gd name="T51" fmla="*/ 3 h 7"/>
                  <a:gd name="T52" fmla="*/ 6 w 9"/>
                  <a:gd name="T53" fmla="*/ 3 h 7"/>
                  <a:gd name="T54" fmla="*/ 7 w 9"/>
                  <a:gd name="T55" fmla="*/ 4 h 7"/>
                  <a:gd name="T56" fmla="*/ 7 w 9"/>
                  <a:gd name="T57" fmla="*/ 4 h 7"/>
                  <a:gd name="T58" fmla="*/ 6 w 9"/>
                  <a:gd name="T59" fmla="*/ 3 h 7"/>
                  <a:gd name="T60" fmla="*/ 6 w 9"/>
                  <a:gd name="T61" fmla="*/ 3 h 7"/>
                  <a:gd name="T62" fmla="*/ 6 w 9"/>
                  <a:gd name="T63" fmla="*/ 3 h 7"/>
                  <a:gd name="T64" fmla="*/ 7 w 9"/>
                  <a:gd name="T65" fmla="*/ 4 h 7"/>
                  <a:gd name="T66" fmla="*/ 8 w 9"/>
                  <a:gd name="T67" fmla="*/ 4 h 7"/>
                  <a:gd name="T68" fmla="*/ 8 w 9"/>
                  <a:gd name="T69" fmla="*/ 4 h 7"/>
                  <a:gd name="T70" fmla="*/ 6 w 9"/>
                  <a:gd name="T71" fmla="*/ 3 h 7"/>
                  <a:gd name="T72" fmla="*/ 1 w 9"/>
                  <a:gd name="T73" fmla="*/ 0 h 7"/>
                  <a:gd name="T74" fmla="*/ 1 w 9"/>
                  <a:gd name="T75" fmla="*/ 0 h 7"/>
                  <a:gd name="T76" fmla="*/ 4 w 9"/>
                  <a:gd name="T77" fmla="*/ 2 h 7"/>
                  <a:gd name="T78" fmla="*/ 4 w 9"/>
                  <a:gd name="T79" fmla="*/ 2 h 7"/>
                  <a:gd name="T80" fmla="*/ 1 w 9"/>
                  <a:gd name="T81" fmla="*/ 0 h 7"/>
                  <a:gd name="T82" fmla="*/ 2 w 9"/>
                  <a:gd name="T83" fmla="*/ 0 h 7"/>
                  <a:gd name="T84" fmla="*/ 1 w 9"/>
                  <a:gd name="T85" fmla="*/ 0 h 7"/>
                  <a:gd name="T86" fmla="*/ 4 w 9"/>
                  <a:gd name="T87" fmla="*/ 2 h 7"/>
                  <a:gd name="T88" fmla="*/ 4 w 9"/>
                  <a:gd name="T89" fmla="*/ 1 h 7"/>
                  <a:gd name="T90" fmla="*/ 2 w 9"/>
                  <a:gd name="T9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" h="7">
                    <a:moveTo>
                      <a:pt x="6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6" y="7"/>
                      <a:pt x="6" y="7"/>
                    </a:cubicBezTo>
                    <a:moveTo>
                      <a:pt x="4" y="6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6"/>
                      <a:pt x="5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5" y="6"/>
                      <a:pt x="5" y="6"/>
                      <a:pt x="4" y="6"/>
                    </a:cubicBezTo>
                    <a:moveTo>
                      <a:pt x="8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4"/>
                      <a:pt x="1" y="4"/>
                      <a:pt x="0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3"/>
                      <a:pt x="6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3"/>
                      <a:pt x="7" y="3"/>
                      <a:pt x="6" y="3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199"/>
              <p:cNvSpPr>
                <a:spLocks noEditPoints="1"/>
              </p:cNvSpPr>
              <p:nvPr/>
            </p:nvSpPr>
            <p:spPr bwMode="auto">
              <a:xfrm>
                <a:off x="-2" y="3547"/>
                <a:ext cx="21" cy="19"/>
              </a:xfrm>
              <a:custGeom>
                <a:avLst/>
                <a:gdLst>
                  <a:gd name="T0" fmla="*/ 7 w 9"/>
                  <a:gd name="T1" fmla="*/ 7 h 8"/>
                  <a:gd name="T2" fmla="*/ 7 w 9"/>
                  <a:gd name="T3" fmla="*/ 7 h 8"/>
                  <a:gd name="T4" fmla="*/ 8 w 9"/>
                  <a:gd name="T5" fmla="*/ 8 h 8"/>
                  <a:gd name="T6" fmla="*/ 8 w 9"/>
                  <a:gd name="T7" fmla="*/ 7 h 8"/>
                  <a:gd name="T8" fmla="*/ 7 w 9"/>
                  <a:gd name="T9" fmla="*/ 7 h 8"/>
                  <a:gd name="T10" fmla="*/ 7 w 9"/>
                  <a:gd name="T11" fmla="*/ 6 h 8"/>
                  <a:gd name="T12" fmla="*/ 7 w 9"/>
                  <a:gd name="T13" fmla="*/ 7 h 8"/>
                  <a:gd name="T14" fmla="*/ 8 w 9"/>
                  <a:gd name="T15" fmla="*/ 7 h 8"/>
                  <a:gd name="T16" fmla="*/ 8 w 9"/>
                  <a:gd name="T17" fmla="*/ 7 h 8"/>
                  <a:gd name="T18" fmla="*/ 7 w 9"/>
                  <a:gd name="T19" fmla="*/ 6 h 8"/>
                  <a:gd name="T20" fmla="*/ 5 w 9"/>
                  <a:gd name="T21" fmla="*/ 6 h 8"/>
                  <a:gd name="T22" fmla="*/ 5 w 9"/>
                  <a:gd name="T23" fmla="*/ 6 h 8"/>
                  <a:gd name="T24" fmla="*/ 7 w 9"/>
                  <a:gd name="T25" fmla="*/ 7 h 8"/>
                  <a:gd name="T26" fmla="*/ 7 w 9"/>
                  <a:gd name="T27" fmla="*/ 7 h 8"/>
                  <a:gd name="T28" fmla="*/ 5 w 9"/>
                  <a:gd name="T29" fmla="*/ 6 h 8"/>
                  <a:gd name="T30" fmla="*/ 6 w 9"/>
                  <a:gd name="T31" fmla="*/ 5 h 8"/>
                  <a:gd name="T32" fmla="*/ 6 w 9"/>
                  <a:gd name="T33" fmla="*/ 6 h 8"/>
                  <a:gd name="T34" fmla="*/ 7 w 9"/>
                  <a:gd name="T35" fmla="*/ 6 h 8"/>
                  <a:gd name="T36" fmla="*/ 7 w 9"/>
                  <a:gd name="T37" fmla="*/ 6 h 8"/>
                  <a:gd name="T38" fmla="*/ 6 w 9"/>
                  <a:gd name="T39" fmla="*/ 5 h 8"/>
                  <a:gd name="T40" fmla="*/ 8 w 9"/>
                  <a:gd name="T41" fmla="*/ 4 h 8"/>
                  <a:gd name="T42" fmla="*/ 8 w 9"/>
                  <a:gd name="T43" fmla="*/ 5 h 8"/>
                  <a:gd name="T44" fmla="*/ 9 w 9"/>
                  <a:gd name="T45" fmla="*/ 5 h 8"/>
                  <a:gd name="T46" fmla="*/ 9 w 9"/>
                  <a:gd name="T47" fmla="*/ 5 h 8"/>
                  <a:gd name="T48" fmla="*/ 8 w 9"/>
                  <a:gd name="T49" fmla="*/ 4 h 8"/>
                  <a:gd name="T50" fmla="*/ 7 w 9"/>
                  <a:gd name="T51" fmla="*/ 3 h 8"/>
                  <a:gd name="T52" fmla="*/ 7 w 9"/>
                  <a:gd name="T53" fmla="*/ 4 h 8"/>
                  <a:gd name="T54" fmla="*/ 8 w 9"/>
                  <a:gd name="T55" fmla="*/ 5 h 8"/>
                  <a:gd name="T56" fmla="*/ 8 w 9"/>
                  <a:gd name="T57" fmla="*/ 4 h 8"/>
                  <a:gd name="T58" fmla="*/ 7 w 9"/>
                  <a:gd name="T59" fmla="*/ 3 h 8"/>
                  <a:gd name="T60" fmla="*/ 1 w 9"/>
                  <a:gd name="T61" fmla="*/ 3 h 8"/>
                  <a:gd name="T62" fmla="*/ 0 w 9"/>
                  <a:gd name="T63" fmla="*/ 3 h 8"/>
                  <a:gd name="T64" fmla="*/ 3 w 9"/>
                  <a:gd name="T65" fmla="*/ 5 h 8"/>
                  <a:gd name="T66" fmla="*/ 3 w 9"/>
                  <a:gd name="T67" fmla="*/ 4 h 8"/>
                  <a:gd name="T68" fmla="*/ 1 w 9"/>
                  <a:gd name="T69" fmla="*/ 3 h 8"/>
                  <a:gd name="T70" fmla="*/ 1 w 9"/>
                  <a:gd name="T71" fmla="*/ 3 h 8"/>
                  <a:gd name="T72" fmla="*/ 1 w 9"/>
                  <a:gd name="T73" fmla="*/ 3 h 8"/>
                  <a:gd name="T74" fmla="*/ 1 w 9"/>
                  <a:gd name="T75" fmla="*/ 3 h 8"/>
                  <a:gd name="T76" fmla="*/ 3 w 9"/>
                  <a:gd name="T77" fmla="*/ 4 h 8"/>
                  <a:gd name="T78" fmla="*/ 3 w 9"/>
                  <a:gd name="T79" fmla="*/ 4 h 8"/>
                  <a:gd name="T80" fmla="*/ 1 w 9"/>
                  <a:gd name="T81" fmla="*/ 3 h 8"/>
                  <a:gd name="T82" fmla="*/ 2 w 9"/>
                  <a:gd name="T83" fmla="*/ 0 h 8"/>
                  <a:gd name="T84" fmla="*/ 2 w 9"/>
                  <a:gd name="T85" fmla="*/ 1 h 8"/>
                  <a:gd name="T86" fmla="*/ 4 w 9"/>
                  <a:gd name="T87" fmla="*/ 2 h 8"/>
                  <a:gd name="T88" fmla="*/ 4 w 9"/>
                  <a:gd name="T89" fmla="*/ 2 h 8"/>
                  <a:gd name="T90" fmla="*/ 2 w 9"/>
                  <a:gd name="T9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" h="8">
                    <a:moveTo>
                      <a:pt x="7" y="7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8" y="8"/>
                    </a:cubicBezTo>
                    <a:cubicBezTo>
                      <a:pt x="8" y="8"/>
                      <a:pt x="8" y="7"/>
                      <a:pt x="8" y="7"/>
                    </a:cubicBezTo>
                    <a:cubicBezTo>
                      <a:pt x="8" y="7"/>
                      <a:pt x="7" y="7"/>
                      <a:pt x="7" y="7"/>
                    </a:cubicBezTo>
                    <a:moveTo>
                      <a:pt x="7" y="6"/>
                    </a:moveTo>
                    <a:cubicBezTo>
                      <a:pt x="7" y="6"/>
                      <a:pt x="7" y="6"/>
                      <a:pt x="7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7" y="6"/>
                    </a:cubicBezTo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6"/>
                      <a:pt x="6" y="6"/>
                      <a:pt x="5" y="6"/>
                    </a:cubicBezTo>
                    <a:moveTo>
                      <a:pt x="6" y="5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6"/>
                      <a:pt x="6" y="5"/>
                    </a:cubicBezTo>
                    <a:moveTo>
                      <a:pt x="8" y="4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8" y="4"/>
                    </a:cubicBezTo>
                    <a:moveTo>
                      <a:pt x="7" y="3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3"/>
                    </a:cubicBezTo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2" y="4"/>
                      <a:pt x="2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200"/>
              <p:cNvSpPr>
                <a:spLocks noEditPoints="1"/>
              </p:cNvSpPr>
              <p:nvPr/>
            </p:nvSpPr>
            <p:spPr bwMode="auto">
              <a:xfrm>
                <a:off x="3" y="3545"/>
                <a:ext cx="19" cy="23"/>
              </a:xfrm>
              <a:custGeom>
                <a:avLst/>
                <a:gdLst>
                  <a:gd name="T0" fmla="*/ 4 w 8"/>
                  <a:gd name="T1" fmla="*/ 9 h 10"/>
                  <a:gd name="T2" fmla="*/ 4 w 8"/>
                  <a:gd name="T3" fmla="*/ 9 h 10"/>
                  <a:gd name="T4" fmla="*/ 5 w 8"/>
                  <a:gd name="T5" fmla="*/ 10 h 10"/>
                  <a:gd name="T6" fmla="*/ 5 w 8"/>
                  <a:gd name="T7" fmla="*/ 9 h 10"/>
                  <a:gd name="T8" fmla="*/ 4 w 8"/>
                  <a:gd name="T9" fmla="*/ 9 h 10"/>
                  <a:gd name="T10" fmla="*/ 3 w 8"/>
                  <a:gd name="T11" fmla="*/ 8 h 10"/>
                  <a:gd name="T12" fmla="*/ 3 w 8"/>
                  <a:gd name="T13" fmla="*/ 8 h 10"/>
                  <a:gd name="T14" fmla="*/ 4 w 8"/>
                  <a:gd name="T15" fmla="*/ 9 h 10"/>
                  <a:gd name="T16" fmla="*/ 4 w 8"/>
                  <a:gd name="T17" fmla="*/ 9 h 10"/>
                  <a:gd name="T18" fmla="*/ 3 w 8"/>
                  <a:gd name="T19" fmla="*/ 8 h 10"/>
                  <a:gd name="T20" fmla="*/ 7 w 8"/>
                  <a:gd name="T21" fmla="*/ 5 h 10"/>
                  <a:gd name="T22" fmla="*/ 7 w 8"/>
                  <a:gd name="T23" fmla="*/ 5 h 10"/>
                  <a:gd name="T24" fmla="*/ 8 w 8"/>
                  <a:gd name="T25" fmla="*/ 5 h 10"/>
                  <a:gd name="T26" fmla="*/ 8 w 8"/>
                  <a:gd name="T27" fmla="*/ 5 h 10"/>
                  <a:gd name="T28" fmla="*/ 7 w 8"/>
                  <a:gd name="T29" fmla="*/ 5 h 10"/>
                  <a:gd name="T30" fmla="*/ 5 w 8"/>
                  <a:gd name="T31" fmla="*/ 4 h 10"/>
                  <a:gd name="T32" fmla="*/ 5 w 8"/>
                  <a:gd name="T33" fmla="*/ 4 h 10"/>
                  <a:gd name="T34" fmla="*/ 7 w 8"/>
                  <a:gd name="T35" fmla="*/ 5 h 10"/>
                  <a:gd name="T36" fmla="*/ 7 w 8"/>
                  <a:gd name="T37" fmla="*/ 5 h 10"/>
                  <a:gd name="T38" fmla="*/ 5 w 8"/>
                  <a:gd name="T39" fmla="*/ 4 h 10"/>
                  <a:gd name="T40" fmla="*/ 8 w 8"/>
                  <a:gd name="T41" fmla="*/ 4 h 10"/>
                  <a:gd name="T42" fmla="*/ 7 w 8"/>
                  <a:gd name="T43" fmla="*/ 4 h 10"/>
                  <a:gd name="T44" fmla="*/ 8 w 8"/>
                  <a:gd name="T45" fmla="*/ 5 h 10"/>
                  <a:gd name="T46" fmla="*/ 8 w 8"/>
                  <a:gd name="T47" fmla="*/ 4 h 10"/>
                  <a:gd name="T48" fmla="*/ 8 w 8"/>
                  <a:gd name="T49" fmla="*/ 4 h 10"/>
                  <a:gd name="T50" fmla="*/ 6 w 8"/>
                  <a:gd name="T51" fmla="*/ 3 h 10"/>
                  <a:gd name="T52" fmla="*/ 5 w 8"/>
                  <a:gd name="T53" fmla="*/ 3 h 10"/>
                  <a:gd name="T54" fmla="*/ 7 w 8"/>
                  <a:gd name="T55" fmla="*/ 4 h 10"/>
                  <a:gd name="T56" fmla="*/ 7 w 8"/>
                  <a:gd name="T57" fmla="*/ 4 h 10"/>
                  <a:gd name="T58" fmla="*/ 6 w 8"/>
                  <a:gd name="T59" fmla="*/ 3 h 10"/>
                  <a:gd name="T60" fmla="*/ 0 w 8"/>
                  <a:gd name="T61" fmla="*/ 1 h 10"/>
                  <a:gd name="T62" fmla="*/ 0 w 8"/>
                  <a:gd name="T63" fmla="*/ 1 h 10"/>
                  <a:gd name="T64" fmla="*/ 3 w 8"/>
                  <a:gd name="T65" fmla="*/ 2 h 10"/>
                  <a:gd name="T66" fmla="*/ 3 w 8"/>
                  <a:gd name="T67" fmla="*/ 2 h 10"/>
                  <a:gd name="T68" fmla="*/ 0 w 8"/>
                  <a:gd name="T69" fmla="*/ 1 h 10"/>
                  <a:gd name="T70" fmla="*/ 1 w 8"/>
                  <a:gd name="T71" fmla="*/ 0 h 10"/>
                  <a:gd name="T72" fmla="*/ 0 w 8"/>
                  <a:gd name="T73" fmla="*/ 0 h 10"/>
                  <a:gd name="T74" fmla="*/ 3 w 8"/>
                  <a:gd name="T75" fmla="*/ 2 h 10"/>
                  <a:gd name="T76" fmla="*/ 3 w 8"/>
                  <a:gd name="T77" fmla="*/ 1 h 10"/>
                  <a:gd name="T78" fmla="*/ 1 w 8"/>
                  <a:gd name="T7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" h="10">
                    <a:moveTo>
                      <a:pt x="4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5" y="9"/>
                      <a:pt x="5" y="9"/>
                      <a:pt x="5" y="10"/>
                    </a:cubicBezTo>
                    <a:cubicBezTo>
                      <a:pt x="5" y="10"/>
                      <a:pt x="5" y="9"/>
                      <a:pt x="5" y="9"/>
                    </a:cubicBezTo>
                    <a:cubicBezTo>
                      <a:pt x="5" y="9"/>
                      <a:pt x="5" y="9"/>
                      <a:pt x="4" y="9"/>
                    </a:cubicBezTo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8"/>
                      <a:pt x="3" y="8"/>
                      <a:pt x="3" y="8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8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201"/>
              <p:cNvSpPr>
                <a:spLocks noEditPoints="1"/>
              </p:cNvSpPr>
              <p:nvPr/>
            </p:nvSpPr>
            <p:spPr bwMode="auto">
              <a:xfrm>
                <a:off x="14" y="3523"/>
                <a:ext cx="22" cy="15"/>
              </a:xfrm>
              <a:custGeom>
                <a:avLst/>
                <a:gdLst>
                  <a:gd name="T0" fmla="*/ 7 w 9"/>
                  <a:gd name="T1" fmla="*/ 6 h 6"/>
                  <a:gd name="T2" fmla="*/ 7 w 9"/>
                  <a:gd name="T3" fmla="*/ 6 h 6"/>
                  <a:gd name="T4" fmla="*/ 8 w 9"/>
                  <a:gd name="T5" fmla="*/ 6 h 6"/>
                  <a:gd name="T6" fmla="*/ 8 w 9"/>
                  <a:gd name="T7" fmla="*/ 6 h 6"/>
                  <a:gd name="T8" fmla="*/ 7 w 9"/>
                  <a:gd name="T9" fmla="*/ 6 h 6"/>
                  <a:gd name="T10" fmla="*/ 5 w 9"/>
                  <a:gd name="T11" fmla="*/ 5 h 6"/>
                  <a:gd name="T12" fmla="*/ 5 w 9"/>
                  <a:gd name="T13" fmla="*/ 5 h 6"/>
                  <a:gd name="T14" fmla="*/ 7 w 9"/>
                  <a:gd name="T15" fmla="*/ 6 h 6"/>
                  <a:gd name="T16" fmla="*/ 7 w 9"/>
                  <a:gd name="T17" fmla="*/ 6 h 6"/>
                  <a:gd name="T18" fmla="*/ 5 w 9"/>
                  <a:gd name="T19" fmla="*/ 5 h 6"/>
                  <a:gd name="T20" fmla="*/ 8 w 9"/>
                  <a:gd name="T21" fmla="*/ 4 h 6"/>
                  <a:gd name="T22" fmla="*/ 8 w 9"/>
                  <a:gd name="T23" fmla="*/ 4 h 6"/>
                  <a:gd name="T24" fmla="*/ 9 w 9"/>
                  <a:gd name="T25" fmla="*/ 5 h 6"/>
                  <a:gd name="T26" fmla="*/ 9 w 9"/>
                  <a:gd name="T27" fmla="*/ 5 h 6"/>
                  <a:gd name="T28" fmla="*/ 8 w 9"/>
                  <a:gd name="T29" fmla="*/ 4 h 6"/>
                  <a:gd name="T30" fmla="*/ 6 w 9"/>
                  <a:gd name="T31" fmla="*/ 3 h 6"/>
                  <a:gd name="T32" fmla="*/ 6 w 9"/>
                  <a:gd name="T33" fmla="*/ 3 h 6"/>
                  <a:gd name="T34" fmla="*/ 8 w 9"/>
                  <a:gd name="T35" fmla="*/ 4 h 6"/>
                  <a:gd name="T36" fmla="*/ 8 w 9"/>
                  <a:gd name="T37" fmla="*/ 4 h 6"/>
                  <a:gd name="T38" fmla="*/ 6 w 9"/>
                  <a:gd name="T39" fmla="*/ 3 h 6"/>
                  <a:gd name="T40" fmla="*/ 0 w 9"/>
                  <a:gd name="T41" fmla="*/ 1 h 6"/>
                  <a:gd name="T42" fmla="*/ 0 w 9"/>
                  <a:gd name="T43" fmla="*/ 2 h 6"/>
                  <a:gd name="T44" fmla="*/ 1 w 9"/>
                  <a:gd name="T45" fmla="*/ 3 h 6"/>
                  <a:gd name="T46" fmla="*/ 2 w 9"/>
                  <a:gd name="T47" fmla="*/ 3 h 6"/>
                  <a:gd name="T48" fmla="*/ 2 w 9"/>
                  <a:gd name="T49" fmla="*/ 3 h 6"/>
                  <a:gd name="T50" fmla="*/ 0 w 9"/>
                  <a:gd name="T51" fmla="*/ 1 h 6"/>
                  <a:gd name="T52" fmla="*/ 2 w 9"/>
                  <a:gd name="T53" fmla="*/ 1 h 6"/>
                  <a:gd name="T54" fmla="*/ 3 w 9"/>
                  <a:gd name="T55" fmla="*/ 2 h 6"/>
                  <a:gd name="T56" fmla="*/ 3 w 9"/>
                  <a:gd name="T57" fmla="*/ 2 h 6"/>
                  <a:gd name="T58" fmla="*/ 2 w 9"/>
                  <a:gd name="T59" fmla="*/ 1 h 6"/>
                  <a:gd name="T60" fmla="*/ 1 w 9"/>
                  <a:gd name="T61" fmla="*/ 0 h 6"/>
                  <a:gd name="T62" fmla="*/ 1 w 9"/>
                  <a:gd name="T63" fmla="*/ 0 h 6"/>
                  <a:gd name="T64" fmla="*/ 2 w 9"/>
                  <a:gd name="T65" fmla="*/ 1 h 6"/>
                  <a:gd name="T66" fmla="*/ 1 w 9"/>
                  <a:gd name="T6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" h="6"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6" y="5"/>
                      <a:pt x="5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7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7" y="3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2" y="1"/>
                    </a:move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202"/>
              <p:cNvSpPr>
                <a:spLocks noEditPoints="1"/>
              </p:cNvSpPr>
              <p:nvPr/>
            </p:nvSpPr>
            <p:spPr bwMode="auto">
              <a:xfrm>
                <a:off x="-66" y="3665"/>
                <a:ext cx="19" cy="12"/>
              </a:xfrm>
              <a:custGeom>
                <a:avLst/>
                <a:gdLst>
                  <a:gd name="T0" fmla="*/ 6 w 8"/>
                  <a:gd name="T1" fmla="*/ 3 h 5"/>
                  <a:gd name="T2" fmla="*/ 6 w 8"/>
                  <a:gd name="T3" fmla="*/ 4 h 5"/>
                  <a:gd name="T4" fmla="*/ 6 w 8"/>
                  <a:gd name="T5" fmla="*/ 5 h 5"/>
                  <a:gd name="T6" fmla="*/ 7 w 8"/>
                  <a:gd name="T7" fmla="*/ 4 h 5"/>
                  <a:gd name="T8" fmla="*/ 6 w 8"/>
                  <a:gd name="T9" fmla="*/ 3 h 5"/>
                  <a:gd name="T10" fmla="*/ 5 w 8"/>
                  <a:gd name="T11" fmla="*/ 2 h 5"/>
                  <a:gd name="T12" fmla="*/ 4 w 8"/>
                  <a:gd name="T13" fmla="*/ 3 h 5"/>
                  <a:gd name="T14" fmla="*/ 5 w 8"/>
                  <a:gd name="T15" fmla="*/ 4 h 5"/>
                  <a:gd name="T16" fmla="*/ 6 w 8"/>
                  <a:gd name="T17" fmla="*/ 3 h 5"/>
                  <a:gd name="T18" fmla="*/ 5 w 8"/>
                  <a:gd name="T19" fmla="*/ 2 h 5"/>
                  <a:gd name="T20" fmla="*/ 7 w 8"/>
                  <a:gd name="T21" fmla="*/ 1 h 5"/>
                  <a:gd name="T22" fmla="*/ 7 w 8"/>
                  <a:gd name="T23" fmla="*/ 1 h 5"/>
                  <a:gd name="T24" fmla="*/ 8 w 8"/>
                  <a:gd name="T25" fmla="*/ 2 h 5"/>
                  <a:gd name="T26" fmla="*/ 8 w 8"/>
                  <a:gd name="T27" fmla="*/ 2 h 5"/>
                  <a:gd name="T28" fmla="*/ 7 w 8"/>
                  <a:gd name="T29" fmla="*/ 1 h 5"/>
                  <a:gd name="T30" fmla="*/ 7 w 8"/>
                  <a:gd name="T31" fmla="*/ 1 h 5"/>
                  <a:gd name="T32" fmla="*/ 7 w 8"/>
                  <a:gd name="T33" fmla="*/ 1 h 5"/>
                  <a:gd name="T34" fmla="*/ 7 w 8"/>
                  <a:gd name="T35" fmla="*/ 1 h 5"/>
                  <a:gd name="T36" fmla="*/ 7 w 8"/>
                  <a:gd name="T37" fmla="*/ 1 h 5"/>
                  <a:gd name="T38" fmla="*/ 1 w 8"/>
                  <a:gd name="T39" fmla="*/ 0 h 5"/>
                  <a:gd name="T40" fmla="*/ 0 w 8"/>
                  <a:gd name="T41" fmla="*/ 1 h 5"/>
                  <a:gd name="T42" fmla="*/ 3 w 8"/>
                  <a:gd name="T43" fmla="*/ 3 h 5"/>
                  <a:gd name="T44" fmla="*/ 4 w 8"/>
                  <a:gd name="T45" fmla="*/ 1 h 5"/>
                  <a:gd name="T46" fmla="*/ 1 w 8"/>
                  <a:gd name="T4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" h="5">
                    <a:moveTo>
                      <a:pt x="6" y="3"/>
                    </a:move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5"/>
                      <a:pt x="6" y="5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7" y="3"/>
                      <a:pt x="6" y="3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5" y="2"/>
                      <a:pt x="5" y="2"/>
                    </a:cubicBezTo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8" y="1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7" y="1"/>
                    </a:cubicBezTo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3" y="2"/>
                      <a:pt x="3" y="2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0203"/>
              <p:cNvSpPr>
                <a:spLocks noEditPoints="1"/>
              </p:cNvSpPr>
              <p:nvPr/>
            </p:nvSpPr>
            <p:spPr bwMode="auto">
              <a:xfrm>
                <a:off x="-182" y="3854"/>
                <a:ext cx="19" cy="21"/>
              </a:xfrm>
              <a:custGeom>
                <a:avLst/>
                <a:gdLst>
                  <a:gd name="T0" fmla="*/ 0 w 8"/>
                  <a:gd name="T1" fmla="*/ 8 h 9"/>
                  <a:gd name="T2" fmla="*/ 0 w 8"/>
                  <a:gd name="T3" fmla="*/ 8 h 9"/>
                  <a:gd name="T4" fmla="*/ 3 w 8"/>
                  <a:gd name="T5" fmla="*/ 9 h 9"/>
                  <a:gd name="T6" fmla="*/ 3 w 8"/>
                  <a:gd name="T7" fmla="*/ 9 h 9"/>
                  <a:gd name="T8" fmla="*/ 0 w 8"/>
                  <a:gd name="T9" fmla="*/ 8 h 9"/>
                  <a:gd name="T10" fmla="*/ 4 w 8"/>
                  <a:gd name="T11" fmla="*/ 0 h 9"/>
                  <a:gd name="T12" fmla="*/ 4 w 8"/>
                  <a:gd name="T13" fmla="*/ 1 h 9"/>
                  <a:gd name="T14" fmla="*/ 7 w 8"/>
                  <a:gd name="T15" fmla="*/ 2 h 9"/>
                  <a:gd name="T16" fmla="*/ 7 w 8"/>
                  <a:gd name="T17" fmla="*/ 2 h 9"/>
                  <a:gd name="T18" fmla="*/ 4 w 8"/>
                  <a:gd name="T19" fmla="*/ 0 h 9"/>
                  <a:gd name="T20" fmla="*/ 5 w 8"/>
                  <a:gd name="T21" fmla="*/ 0 h 9"/>
                  <a:gd name="T22" fmla="*/ 4 w 8"/>
                  <a:gd name="T23" fmla="*/ 0 h 9"/>
                  <a:gd name="T24" fmla="*/ 8 w 8"/>
                  <a:gd name="T25" fmla="*/ 2 h 9"/>
                  <a:gd name="T26" fmla="*/ 8 w 8"/>
                  <a:gd name="T27" fmla="*/ 2 h 9"/>
                  <a:gd name="T28" fmla="*/ 5 w 8"/>
                  <a:gd name="T29" fmla="*/ 1 h 9"/>
                  <a:gd name="T30" fmla="*/ 5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2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9"/>
                      <a:pt x="1" y="8"/>
                      <a:pt x="0" y="8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5" y="1"/>
                      <a:pt x="4" y="0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0204"/>
              <p:cNvSpPr>
                <a:spLocks noEditPoints="1"/>
              </p:cNvSpPr>
              <p:nvPr/>
            </p:nvSpPr>
            <p:spPr bwMode="auto">
              <a:xfrm>
                <a:off x="-208" y="3592"/>
                <a:ext cx="204" cy="323"/>
              </a:xfrm>
              <a:custGeom>
                <a:avLst/>
                <a:gdLst>
                  <a:gd name="T0" fmla="*/ 0 w 86"/>
                  <a:gd name="T1" fmla="*/ 134 h 137"/>
                  <a:gd name="T2" fmla="*/ 2 w 86"/>
                  <a:gd name="T3" fmla="*/ 136 h 137"/>
                  <a:gd name="T4" fmla="*/ 2 w 86"/>
                  <a:gd name="T5" fmla="*/ 136 h 137"/>
                  <a:gd name="T6" fmla="*/ 4 w 86"/>
                  <a:gd name="T7" fmla="*/ 137 h 137"/>
                  <a:gd name="T8" fmla="*/ 5 w 86"/>
                  <a:gd name="T9" fmla="*/ 127 h 137"/>
                  <a:gd name="T10" fmla="*/ 11 w 86"/>
                  <a:gd name="T11" fmla="*/ 120 h 137"/>
                  <a:gd name="T12" fmla="*/ 13 w 86"/>
                  <a:gd name="T13" fmla="*/ 116 h 137"/>
                  <a:gd name="T14" fmla="*/ 13 w 86"/>
                  <a:gd name="T15" fmla="*/ 116 h 137"/>
                  <a:gd name="T16" fmla="*/ 13 w 86"/>
                  <a:gd name="T17" fmla="*/ 116 h 137"/>
                  <a:gd name="T18" fmla="*/ 13 w 86"/>
                  <a:gd name="T19" fmla="*/ 115 h 137"/>
                  <a:gd name="T20" fmla="*/ 15 w 86"/>
                  <a:gd name="T21" fmla="*/ 113 h 137"/>
                  <a:gd name="T22" fmla="*/ 20 w 86"/>
                  <a:gd name="T23" fmla="*/ 103 h 137"/>
                  <a:gd name="T24" fmla="*/ 23 w 86"/>
                  <a:gd name="T25" fmla="*/ 97 h 137"/>
                  <a:gd name="T26" fmla="*/ 27 w 86"/>
                  <a:gd name="T27" fmla="*/ 90 h 137"/>
                  <a:gd name="T28" fmla="*/ 29 w 86"/>
                  <a:gd name="T29" fmla="*/ 87 h 137"/>
                  <a:gd name="T30" fmla="*/ 39 w 86"/>
                  <a:gd name="T31" fmla="*/ 81 h 137"/>
                  <a:gd name="T32" fmla="*/ 47 w 86"/>
                  <a:gd name="T33" fmla="*/ 67 h 137"/>
                  <a:gd name="T34" fmla="*/ 57 w 86"/>
                  <a:gd name="T35" fmla="*/ 52 h 137"/>
                  <a:gd name="T36" fmla="*/ 56 w 86"/>
                  <a:gd name="T37" fmla="*/ 51 h 137"/>
                  <a:gd name="T38" fmla="*/ 54 w 86"/>
                  <a:gd name="T39" fmla="*/ 50 h 137"/>
                  <a:gd name="T40" fmla="*/ 59 w 86"/>
                  <a:gd name="T41" fmla="*/ 48 h 137"/>
                  <a:gd name="T42" fmla="*/ 58 w 86"/>
                  <a:gd name="T43" fmla="*/ 47 h 137"/>
                  <a:gd name="T44" fmla="*/ 56 w 86"/>
                  <a:gd name="T45" fmla="*/ 46 h 137"/>
                  <a:gd name="T46" fmla="*/ 59 w 86"/>
                  <a:gd name="T47" fmla="*/ 47 h 137"/>
                  <a:gd name="T48" fmla="*/ 58 w 86"/>
                  <a:gd name="T49" fmla="*/ 47 h 137"/>
                  <a:gd name="T50" fmla="*/ 62 w 86"/>
                  <a:gd name="T51" fmla="*/ 42 h 137"/>
                  <a:gd name="T52" fmla="*/ 60 w 86"/>
                  <a:gd name="T53" fmla="*/ 41 h 137"/>
                  <a:gd name="T54" fmla="*/ 54 w 86"/>
                  <a:gd name="T55" fmla="*/ 44 h 137"/>
                  <a:gd name="T56" fmla="*/ 64 w 86"/>
                  <a:gd name="T57" fmla="*/ 38 h 137"/>
                  <a:gd name="T58" fmla="*/ 57 w 86"/>
                  <a:gd name="T59" fmla="*/ 39 h 137"/>
                  <a:gd name="T60" fmla="*/ 62 w 86"/>
                  <a:gd name="T61" fmla="*/ 37 h 137"/>
                  <a:gd name="T62" fmla="*/ 65 w 86"/>
                  <a:gd name="T63" fmla="*/ 37 h 137"/>
                  <a:gd name="T64" fmla="*/ 59 w 86"/>
                  <a:gd name="T65" fmla="*/ 35 h 137"/>
                  <a:gd name="T66" fmla="*/ 64 w 86"/>
                  <a:gd name="T67" fmla="*/ 35 h 137"/>
                  <a:gd name="T68" fmla="*/ 60 w 86"/>
                  <a:gd name="T69" fmla="*/ 32 h 137"/>
                  <a:gd name="T70" fmla="*/ 69 w 86"/>
                  <a:gd name="T71" fmla="*/ 30 h 137"/>
                  <a:gd name="T72" fmla="*/ 69 w 86"/>
                  <a:gd name="T73" fmla="*/ 30 h 137"/>
                  <a:gd name="T74" fmla="*/ 67 w 86"/>
                  <a:gd name="T75" fmla="*/ 32 h 137"/>
                  <a:gd name="T76" fmla="*/ 70 w 86"/>
                  <a:gd name="T77" fmla="*/ 30 h 137"/>
                  <a:gd name="T78" fmla="*/ 69 w 86"/>
                  <a:gd name="T79" fmla="*/ 30 h 137"/>
                  <a:gd name="T80" fmla="*/ 65 w 86"/>
                  <a:gd name="T81" fmla="*/ 31 h 137"/>
                  <a:gd name="T82" fmla="*/ 66 w 86"/>
                  <a:gd name="T83" fmla="*/ 28 h 137"/>
                  <a:gd name="T84" fmla="*/ 73 w 86"/>
                  <a:gd name="T85" fmla="*/ 24 h 137"/>
                  <a:gd name="T86" fmla="*/ 72 w 86"/>
                  <a:gd name="T87" fmla="*/ 24 h 137"/>
                  <a:gd name="T88" fmla="*/ 74 w 86"/>
                  <a:gd name="T89" fmla="*/ 23 h 137"/>
                  <a:gd name="T90" fmla="*/ 70 w 86"/>
                  <a:gd name="T91" fmla="*/ 22 h 137"/>
                  <a:gd name="T92" fmla="*/ 73 w 86"/>
                  <a:gd name="T93" fmla="*/ 23 h 137"/>
                  <a:gd name="T94" fmla="*/ 75 w 86"/>
                  <a:gd name="T95" fmla="*/ 20 h 137"/>
                  <a:gd name="T96" fmla="*/ 68 w 86"/>
                  <a:gd name="T97" fmla="*/ 19 h 137"/>
                  <a:gd name="T98" fmla="*/ 75 w 86"/>
                  <a:gd name="T99" fmla="*/ 17 h 137"/>
                  <a:gd name="T100" fmla="*/ 75 w 86"/>
                  <a:gd name="T101" fmla="*/ 17 h 137"/>
                  <a:gd name="T102" fmla="*/ 71 w 86"/>
                  <a:gd name="T103" fmla="*/ 14 h 137"/>
                  <a:gd name="T104" fmla="*/ 82 w 86"/>
                  <a:gd name="T105" fmla="*/ 7 h 137"/>
                  <a:gd name="T106" fmla="*/ 81 w 86"/>
                  <a:gd name="T107" fmla="*/ 6 h 137"/>
                  <a:gd name="T108" fmla="*/ 77 w 86"/>
                  <a:gd name="T109" fmla="*/ 4 h 137"/>
                  <a:gd name="T110" fmla="*/ 86 w 86"/>
                  <a:gd name="T111" fmla="*/ 4 h 137"/>
                  <a:gd name="T112" fmla="*/ 85 w 86"/>
                  <a:gd name="T113" fmla="*/ 3 h 137"/>
                  <a:gd name="T114" fmla="*/ 81 w 86"/>
                  <a:gd name="T115" fmla="*/ 1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6" h="137">
                    <a:moveTo>
                      <a:pt x="4" y="129"/>
                    </a:moveTo>
                    <a:cubicBezTo>
                      <a:pt x="4" y="130"/>
                      <a:pt x="3" y="130"/>
                      <a:pt x="3" y="131"/>
                    </a:cubicBezTo>
                    <a:cubicBezTo>
                      <a:pt x="1" y="133"/>
                      <a:pt x="1" y="133"/>
                      <a:pt x="1" y="133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1" y="134"/>
                      <a:pt x="1" y="134"/>
                      <a:pt x="1" y="134"/>
                    </a:cubicBezTo>
                    <a:cubicBezTo>
                      <a:pt x="2" y="134"/>
                      <a:pt x="2" y="134"/>
                      <a:pt x="2" y="134"/>
                    </a:cubicBezTo>
                    <a:cubicBezTo>
                      <a:pt x="2" y="134"/>
                      <a:pt x="2" y="134"/>
                      <a:pt x="3" y="134"/>
                    </a:cubicBezTo>
                    <a:cubicBezTo>
                      <a:pt x="3" y="134"/>
                      <a:pt x="3" y="134"/>
                      <a:pt x="3" y="134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3" y="136"/>
                      <a:pt x="3" y="136"/>
                      <a:pt x="3" y="136"/>
                    </a:cubicBezTo>
                    <a:cubicBezTo>
                      <a:pt x="3" y="135"/>
                      <a:pt x="3" y="135"/>
                      <a:pt x="4" y="135"/>
                    </a:cubicBezTo>
                    <a:cubicBezTo>
                      <a:pt x="4" y="135"/>
                      <a:pt x="4" y="135"/>
                      <a:pt x="4" y="135"/>
                    </a:cubicBezTo>
                    <a:cubicBezTo>
                      <a:pt x="4" y="135"/>
                      <a:pt x="4" y="135"/>
                      <a:pt x="4" y="135"/>
                    </a:cubicBezTo>
                    <a:cubicBezTo>
                      <a:pt x="4" y="136"/>
                      <a:pt x="4" y="137"/>
                      <a:pt x="4" y="137"/>
                    </a:cubicBezTo>
                    <a:cubicBezTo>
                      <a:pt x="5" y="136"/>
                      <a:pt x="6" y="134"/>
                      <a:pt x="7" y="132"/>
                    </a:cubicBezTo>
                    <a:cubicBezTo>
                      <a:pt x="7" y="132"/>
                      <a:pt x="7" y="132"/>
                      <a:pt x="7" y="132"/>
                    </a:cubicBezTo>
                    <a:cubicBezTo>
                      <a:pt x="6" y="131"/>
                      <a:pt x="5" y="130"/>
                      <a:pt x="4" y="129"/>
                    </a:cubicBezTo>
                    <a:moveTo>
                      <a:pt x="7" y="125"/>
                    </a:moveTo>
                    <a:cubicBezTo>
                      <a:pt x="6" y="126"/>
                      <a:pt x="6" y="127"/>
                      <a:pt x="5" y="127"/>
                    </a:cubicBezTo>
                    <a:cubicBezTo>
                      <a:pt x="6" y="128"/>
                      <a:pt x="6" y="128"/>
                      <a:pt x="6" y="128"/>
                    </a:cubicBezTo>
                    <a:cubicBezTo>
                      <a:pt x="9" y="129"/>
                      <a:pt x="9" y="129"/>
                      <a:pt x="9" y="129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6"/>
                      <a:pt x="8" y="126"/>
                      <a:pt x="7" y="125"/>
                    </a:cubicBezTo>
                    <a:moveTo>
                      <a:pt x="11" y="120"/>
                    </a:moveTo>
                    <a:cubicBezTo>
                      <a:pt x="10" y="120"/>
                      <a:pt x="10" y="121"/>
                      <a:pt x="9" y="121"/>
                    </a:cubicBezTo>
                    <a:cubicBezTo>
                      <a:pt x="10" y="122"/>
                      <a:pt x="11" y="123"/>
                      <a:pt x="12" y="123"/>
                    </a:cubicBezTo>
                    <a:cubicBezTo>
                      <a:pt x="13" y="121"/>
                      <a:pt x="13" y="121"/>
                      <a:pt x="13" y="121"/>
                    </a:cubicBezTo>
                    <a:cubicBezTo>
                      <a:pt x="12" y="121"/>
                      <a:pt x="11" y="120"/>
                      <a:pt x="11" y="120"/>
                    </a:cubicBezTo>
                    <a:moveTo>
                      <a:pt x="13" y="116"/>
                    </a:moveTo>
                    <a:cubicBezTo>
                      <a:pt x="12" y="117"/>
                      <a:pt x="12" y="117"/>
                      <a:pt x="12" y="117"/>
                    </a:cubicBezTo>
                    <a:cubicBezTo>
                      <a:pt x="13" y="118"/>
                      <a:pt x="14" y="118"/>
                      <a:pt x="15" y="119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4" y="117"/>
                      <a:pt x="13" y="117"/>
                      <a:pt x="13" y="116"/>
                    </a:cubicBezTo>
                    <a:moveTo>
                      <a:pt x="13" y="116"/>
                    </a:moveTo>
                    <a:cubicBezTo>
                      <a:pt x="13" y="116"/>
                      <a:pt x="13" y="116"/>
                      <a:pt x="13" y="116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6" y="118"/>
                      <a:pt x="16" y="117"/>
                      <a:pt x="16" y="117"/>
                    </a:cubicBezTo>
                    <a:cubicBezTo>
                      <a:pt x="15" y="117"/>
                      <a:pt x="14" y="116"/>
                      <a:pt x="13" y="116"/>
                    </a:cubicBezTo>
                    <a:moveTo>
                      <a:pt x="13" y="115"/>
                    </a:moveTo>
                    <a:cubicBezTo>
                      <a:pt x="13" y="115"/>
                      <a:pt x="13" y="115"/>
                      <a:pt x="13" y="115"/>
                    </a:cubicBezTo>
                    <a:cubicBezTo>
                      <a:pt x="14" y="116"/>
                      <a:pt x="15" y="116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6"/>
                      <a:pt x="14" y="116"/>
                      <a:pt x="13" y="115"/>
                    </a:cubicBezTo>
                    <a:moveTo>
                      <a:pt x="15" y="113"/>
                    </a:moveTo>
                    <a:cubicBezTo>
                      <a:pt x="15" y="113"/>
                      <a:pt x="14" y="113"/>
                      <a:pt x="14" y="113"/>
                    </a:cubicBezTo>
                    <a:cubicBezTo>
                      <a:pt x="15" y="114"/>
                      <a:pt x="16" y="115"/>
                      <a:pt x="17" y="115"/>
                    </a:cubicBezTo>
                    <a:cubicBezTo>
                      <a:pt x="17" y="115"/>
                      <a:pt x="18" y="115"/>
                      <a:pt x="18" y="114"/>
                    </a:cubicBezTo>
                    <a:cubicBezTo>
                      <a:pt x="17" y="114"/>
                      <a:pt x="16" y="113"/>
                      <a:pt x="15" y="113"/>
                    </a:cubicBezTo>
                    <a:moveTo>
                      <a:pt x="20" y="103"/>
                    </a:moveTo>
                    <a:cubicBezTo>
                      <a:pt x="19" y="105"/>
                      <a:pt x="18" y="106"/>
                      <a:pt x="17" y="108"/>
                    </a:cubicBezTo>
                    <a:cubicBezTo>
                      <a:pt x="19" y="108"/>
                      <a:pt x="20" y="109"/>
                      <a:pt x="21" y="110"/>
                    </a:cubicBezTo>
                    <a:cubicBezTo>
                      <a:pt x="22" y="108"/>
                      <a:pt x="23" y="107"/>
                      <a:pt x="24" y="105"/>
                    </a:cubicBezTo>
                    <a:cubicBezTo>
                      <a:pt x="23" y="104"/>
                      <a:pt x="21" y="104"/>
                      <a:pt x="20" y="103"/>
                    </a:cubicBezTo>
                    <a:moveTo>
                      <a:pt x="23" y="97"/>
                    </a:moveTo>
                    <a:cubicBezTo>
                      <a:pt x="23" y="99"/>
                      <a:pt x="22" y="100"/>
                      <a:pt x="21" y="102"/>
                    </a:cubicBezTo>
                    <a:cubicBezTo>
                      <a:pt x="22" y="103"/>
                      <a:pt x="23" y="103"/>
                      <a:pt x="24" y="104"/>
                    </a:cubicBezTo>
                    <a:cubicBezTo>
                      <a:pt x="25" y="103"/>
                      <a:pt x="26" y="101"/>
                      <a:pt x="27" y="100"/>
                    </a:cubicBezTo>
                    <a:cubicBezTo>
                      <a:pt x="26" y="99"/>
                      <a:pt x="25" y="98"/>
                      <a:pt x="23" y="97"/>
                    </a:cubicBezTo>
                    <a:moveTo>
                      <a:pt x="27" y="90"/>
                    </a:moveTo>
                    <a:cubicBezTo>
                      <a:pt x="26" y="92"/>
                      <a:pt x="25" y="95"/>
                      <a:pt x="24" y="97"/>
                    </a:cubicBezTo>
                    <a:cubicBezTo>
                      <a:pt x="25" y="98"/>
                      <a:pt x="26" y="98"/>
                      <a:pt x="27" y="99"/>
                    </a:cubicBezTo>
                    <a:cubicBezTo>
                      <a:pt x="29" y="97"/>
                      <a:pt x="30" y="95"/>
                      <a:pt x="32" y="93"/>
                    </a:cubicBezTo>
                    <a:cubicBezTo>
                      <a:pt x="30" y="92"/>
                      <a:pt x="29" y="91"/>
                      <a:pt x="27" y="90"/>
                    </a:cubicBezTo>
                    <a:moveTo>
                      <a:pt x="29" y="87"/>
                    </a:moveTo>
                    <a:cubicBezTo>
                      <a:pt x="29" y="87"/>
                      <a:pt x="29" y="88"/>
                      <a:pt x="29" y="88"/>
                    </a:cubicBezTo>
                    <a:cubicBezTo>
                      <a:pt x="30" y="89"/>
                      <a:pt x="31" y="90"/>
                      <a:pt x="33" y="90"/>
                    </a:cubicBezTo>
                    <a:cubicBezTo>
                      <a:pt x="33" y="90"/>
                      <a:pt x="33" y="90"/>
                      <a:pt x="34" y="89"/>
                    </a:cubicBezTo>
                    <a:cubicBezTo>
                      <a:pt x="32" y="89"/>
                      <a:pt x="31" y="88"/>
                      <a:pt x="29" y="87"/>
                    </a:cubicBezTo>
                    <a:moveTo>
                      <a:pt x="34" y="79"/>
                    </a:moveTo>
                    <a:cubicBezTo>
                      <a:pt x="33" y="81"/>
                      <a:pt x="31" y="84"/>
                      <a:pt x="29" y="87"/>
                    </a:cubicBezTo>
                    <a:cubicBezTo>
                      <a:pt x="31" y="87"/>
                      <a:pt x="32" y="88"/>
                      <a:pt x="34" y="89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6" y="86"/>
                      <a:pt x="37" y="84"/>
                      <a:pt x="39" y="81"/>
                    </a:cubicBezTo>
                    <a:cubicBezTo>
                      <a:pt x="37" y="80"/>
                      <a:pt x="36" y="80"/>
                      <a:pt x="34" y="79"/>
                    </a:cubicBezTo>
                    <a:moveTo>
                      <a:pt x="42" y="64"/>
                    </a:moveTo>
                    <a:cubicBezTo>
                      <a:pt x="40" y="67"/>
                      <a:pt x="39" y="70"/>
                      <a:pt x="37" y="73"/>
                    </a:cubicBezTo>
                    <a:cubicBezTo>
                      <a:pt x="42" y="76"/>
                      <a:pt x="42" y="76"/>
                      <a:pt x="42" y="76"/>
                    </a:cubicBezTo>
                    <a:cubicBezTo>
                      <a:pt x="44" y="73"/>
                      <a:pt x="45" y="70"/>
                      <a:pt x="47" y="67"/>
                    </a:cubicBezTo>
                    <a:cubicBezTo>
                      <a:pt x="42" y="64"/>
                      <a:pt x="42" y="64"/>
                      <a:pt x="42" y="64"/>
                    </a:cubicBezTo>
                    <a:moveTo>
                      <a:pt x="56" y="51"/>
                    </a:moveTo>
                    <a:cubicBezTo>
                      <a:pt x="54" y="54"/>
                      <a:pt x="53" y="56"/>
                      <a:pt x="52" y="58"/>
                    </a:cubicBezTo>
                    <a:cubicBezTo>
                      <a:pt x="52" y="58"/>
                      <a:pt x="52" y="58"/>
                      <a:pt x="53" y="58"/>
                    </a:cubicBezTo>
                    <a:cubicBezTo>
                      <a:pt x="54" y="56"/>
                      <a:pt x="55" y="54"/>
                      <a:pt x="57" y="52"/>
                    </a:cubicBezTo>
                    <a:cubicBezTo>
                      <a:pt x="57" y="51"/>
                      <a:pt x="56" y="51"/>
                      <a:pt x="56" y="51"/>
                    </a:cubicBezTo>
                    <a:moveTo>
                      <a:pt x="54" y="50"/>
                    </a:moveTo>
                    <a:cubicBezTo>
                      <a:pt x="53" y="52"/>
                      <a:pt x="52" y="55"/>
                      <a:pt x="50" y="57"/>
                    </a:cubicBezTo>
                    <a:cubicBezTo>
                      <a:pt x="51" y="57"/>
                      <a:pt x="51" y="58"/>
                      <a:pt x="52" y="58"/>
                    </a:cubicBezTo>
                    <a:cubicBezTo>
                      <a:pt x="53" y="56"/>
                      <a:pt x="55" y="53"/>
                      <a:pt x="56" y="51"/>
                    </a:cubicBezTo>
                    <a:cubicBezTo>
                      <a:pt x="55" y="51"/>
                      <a:pt x="55" y="50"/>
                      <a:pt x="54" y="50"/>
                    </a:cubicBezTo>
                    <a:moveTo>
                      <a:pt x="51" y="48"/>
                    </a:moveTo>
                    <a:cubicBezTo>
                      <a:pt x="50" y="51"/>
                      <a:pt x="49" y="53"/>
                      <a:pt x="47" y="55"/>
                    </a:cubicBezTo>
                    <a:cubicBezTo>
                      <a:pt x="48" y="56"/>
                      <a:pt x="49" y="56"/>
                      <a:pt x="50" y="57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3" y="49"/>
                      <a:pt x="52" y="49"/>
                      <a:pt x="51" y="48"/>
                    </a:cubicBezTo>
                    <a:moveTo>
                      <a:pt x="58" y="47"/>
                    </a:moveTo>
                    <a:cubicBezTo>
                      <a:pt x="58" y="47"/>
                      <a:pt x="58" y="48"/>
                      <a:pt x="58" y="48"/>
                    </a:cubicBezTo>
                    <a:cubicBezTo>
                      <a:pt x="58" y="48"/>
                      <a:pt x="58" y="49"/>
                      <a:pt x="59" y="49"/>
                    </a:cubicBezTo>
                    <a:cubicBezTo>
                      <a:pt x="59" y="48"/>
                      <a:pt x="59" y="48"/>
                      <a:pt x="59" y="48"/>
                    </a:cubicBezTo>
                    <a:cubicBezTo>
                      <a:pt x="58" y="47"/>
                      <a:pt x="58" y="47"/>
                      <a:pt x="58" y="47"/>
                    </a:cubicBezTo>
                    <a:moveTo>
                      <a:pt x="57" y="46"/>
                    </a:moveTo>
                    <a:cubicBezTo>
                      <a:pt x="56" y="46"/>
                      <a:pt x="56" y="47"/>
                      <a:pt x="56" y="47"/>
                    </a:cubicBezTo>
                    <a:cubicBezTo>
                      <a:pt x="56" y="48"/>
                      <a:pt x="57" y="48"/>
                      <a:pt x="58" y="48"/>
                    </a:cubicBezTo>
                    <a:cubicBezTo>
                      <a:pt x="58" y="48"/>
                      <a:pt x="58" y="47"/>
                      <a:pt x="58" y="47"/>
                    </a:cubicBezTo>
                    <a:cubicBezTo>
                      <a:pt x="57" y="46"/>
                      <a:pt x="57" y="46"/>
                      <a:pt x="57" y="46"/>
                    </a:cubicBezTo>
                    <a:moveTo>
                      <a:pt x="54" y="44"/>
                    </a:moveTo>
                    <a:cubicBezTo>
                      <a:pt x="53" y="45"/>
                      <a:pt x="53" y="45"/>
                      <a:pt x="53" y="46"/>
                    </a:cubicBezTo>
                    <a:cubicBezTo>
                      <a:pt x="54" y="46"/>
                      <a:pt x="55" y="47"/>
                      <a:pt x="55" y="47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4" y="44"/>
                      <a:pt x="54" y="44"/>
                      <a:pt x="54" y="44"/>
                    </a:cubicBezTo>
                    <a:moveTo>
                      <a:pt x="61" y="42"/>
                    </a:moveTo>
                    <a:cubicBezTo>
                      <a:pt x="60" y="44"/>
                      <a:pt x="59" y="45"/>
                      <a:pt x="58" y="47"/>
                    </a:cubicBezTo>
                    <a:cubicBezTo>
                      <a:pt x="59" y="47"/>
                      <a:pt x="59" y="47"/>
                      <a:pt x="59" y="47"/>
                    </a:cubicBezTo>
                    <a:cubicBezTo>
                      <a:pt x="60" y="46"/>
                      <a:pt x="61" y="44"/>
                      <a:pt x="62" y="43"/>
                    </a:cubicBezTo>
                    <a:cubicBezTo>
                      <a:pt x="62" y="42"/>
                      <a:pt x="62" y="42"/>
                      <a:pt x="61" y="42"/>
                    </a:cubicBezTo>
                    <a:moveTo>
                      <a:pt x="60" y="41"/>
                    </a:moveTo>
                    <a:cubicBezTo>
                      <a:pt x="59" y="43"/>
                      <a:pt x="58" y="44"/>
                      <a:pt x="57" y="46"/>
                    </a:cubicBezTo>
                    <a:cubicBezTo>
                      <a:pt x="57" y="46"/>
                      <a:pt x="58" y="47"/>
                      <a:pt x="58" y="47"/>
                    </a:cubicBezTo>
                    <a:cubicBezTo>
                      <a:pt x="59" y="46"/>
                      <a:pt x="59" y="45"/>
                      <a:pt x="60" y="44"/>
                    </a:cubicBezTo>
                    <a:cubicBezTo>
                      <a:pt x="60" y="44"/>
                      <a:pt x="61" y="43"/>
                      <a:pt x="61" y="42"/>
                    </a:cubicBezTo>
                    <a:cubicBezTo>
                      <a:pt x="61" y="42"/>
                      <a:pt x="60" y="41"/>
                      <a:pt x="60" y="41"/>
                    </a:cubicBezTo>
                    <a:moveTo>
                      <a:pt x="62" y="40"/>
                    </a:moveTo>
                    <a:cubicBezTo>
                      <a:pt x="62" y="41"/>
                      <a:pt x="62" y="41"/>
                      <a:pt x="62" y="42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63" y="42"/>
                      <a:pt x="63" y="41"/>
                      <a:pt x="63" y="41"/>
                    </a:cubicBezTo>
                    <a:cubicBezTo>
                      <a:pt x="63" y="41"/>
                      <a:pt x="63" y="41"/>
                      <a:pt x="62" y="40"/>
                    </a:cubicBezTo>
                    <a:moveTo>
                      <a:pt x="61" y="39"/>
                    </a:moveTo>
                    <a:cubicBezTo>
                      <a:pt x="60" y="40"/>
                      <a:pt x="60" y="40"/>
                      <a:pt x="60" y="41"/>
                    </a:cubicBezTo>
                    <a:cubicBezTo>
                      <a:pt x="60" y="41"/>
                      <a:pt x="61" y="41"/>
                      <a:pt x="62" y="42"/>
                    </a:cubicBezTo>
                    <a:cubicBezTo>
                      <a:pt x="62" y="41"/>
                      <a:pt x="62" y="41"/>
                      <a:pt x="62" y="40"/>
                    </a:cubicBezTo>
                    <a:cubicBezTo>
                      <a:pt x="62" y="40"/>
                      <a:pt x="61" y="40"/>
                      <a:pt x="61" y="39"/>
                    </a:cubicBezTo>
                    <a:moveTo>
                      <a:pt x="56" y="39"/>
                    </a:moveTo>
                    <a:cubicBezTo>
                      <a:pt x="56" y="41"/>
                      <a:pt x="55" y="42"/>
                      <a:pt x="54" y="44"/>
                    </a:cubicBezTo>
                    <a:cubicBezTo>
                      <a:pt x="55" y="44"/>
                      <a:pt x="55" y="45"/>
                      <a:pt x="56" y="46"/>
                    </a:cubicBezTo>
                    <a:cubicBezTo>
                      <a:pt x="57" y="44"/>
                      <a:pt x="58" y="42"/>
                      <a:pt x="59" y="41"/>
                    </a:cubicBezTo>
                    <a:cubicBezTo>
                      <a:pt x="58" y="40"/>
                      <a:pt x="57" y="40"/>
                      <a:pt x="56" y="39"/>
                    </a:cubicBezTo>
                    <a:moveTo>
                      <a:pt x="64" y="38"/>
                    </a:moveTo>
                    <a:cubicBezTo>
                      <a:pt x="64" y="38"/>
                      <a:pt x="64" y="38"/>
                      <a:pt x="64" y="38"/>
                    </a:cubicBezTo>
                    <a:cubicBezTo>
                      <a:pt x="65" y="39"/>
                      <a:pt x="65" y="39"/>
                      <a:pt x="65" y="39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5" y="38"/>
                      <a:pt x="64" y="38"/>
                      <a:pt x="64" y="38"/>
                    </a:cubicBezTo>
                    <a:moveTo>
                      <a:pt x="57" y="37"/>
                    </a:moveTo>
                    <a:cubicBezTo>
                      <a:pt x="57" y="38"/>
                      <a:pt x="57" y="38"/>
                      <a:pt x="57" y="39"/>
                    </a:cubicBezTo>
                    <a:cubicBezTo>
                      <a:pt x="57" y="39"/>
                      <a:pt x="58" y="40"/>
                      <a:pt x="59" y="40"/>
                    </a:cubicBezTo>
                    <a:cubicBezTo>
                      <a:pt x="59" y="40"/>
                      <a:pt x="60" y="39"/>
                      <a:pt x="60" y="39"/>
                    </a:cubicBezTo>
                    <a:cubicBezTo>
                      <a:pt x="59" y="38"/>
                      <a:pt x="58" y="38"/>
                      <a:pt x="57" y="37"/>
                    </a:cubicBezTo>
                    <a:moveTo>
                      <a:pt x="62" y="37"/>
                    </a:moveTo>
                    <a:cubicBezTo>
                      <a:pt x="62" y="37"/>
                      <a:pt x="62" y="37"/>
                      <a:pt x="62" y="37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7"/>
                      <a:pt x="63" y="37"/>
                      <a:pt x="62" y="37"/>
                    </a:cubicBezTo>
                    <a:moveTo>
                      <a:pt x="65" y="36"/>
                    </a:moveTo>
                    <a:cubicBezTo>
                      <a:pt x="65" y="36"/>
                      <a:pt x="65" y="36"/>
                      <a:pt x="65" y="37"/>
                    </a:cubicBezTo>
                    <a:cubicBezTo>
                      <a:pt x="65" y="37"/>
                      <a:pt x="65" y="37"/>
                      <a:pt x="66" y="37"/>
                    </a:cubicBezTo>
                    <a:cubicBezTo>
                      <a:pt x="66" y="37"/>
                      <a:pt x="66" y="36"/>
                      <a:pt x="66" y="36"/>
                    </a:cubicBezTo>
                    <a:cubicBezTo>
                      <a:pt x="66" y="36"/>
                      <a:pt x="66" y="36"/>
                      <a:pt x="65" y="36"/>
                    </a:cubicBezTo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6"/>
                      <a:pt x="62" y="36"/>
                    </a:cubicBezTo>
                    <a:cubicBezTo>
                      <a:pt x="61" y="35"/>
                      <a:pt x="60" y="35"/>
                      <a:pt x="59" y="35"/>
                    </a:cubicBezTo>
                    <a:moveTo>
                      <a:pt x="64" y="35"/>
                    </a:moveTo>
                    <a:cubicBezTo>
                      <a:pt x="63" y="36"/>
                      <a:pt x="63" y="36"/>
                      <a:pt x="63" y="36"/>
                    </a:cubicBezTo>
                    <a:cubicBezTo>
                      <a:pt x="64" y="36"/>
                      <a:pt x="64" y="36"/>
                      <a:pt x="65" y="37"/>
                    </a:cubicBezTo>
                    <a:cubicBezTo>
                      <a:pt x="65" y="36"/>
                      <a:pt x="65" y="36"/>
                      <a:pt x="65" y="36"/>
                    </a:cubicBezTo>
                    <a:cubicBezTo>
                      <a:pt x="65" y="35"/>
                      <a:pt x="64" y="35"/>
                      <a:pt x="64" y="35"/>
                    </a:cubicBezTo>
                    <a:moveTo>
                      <a:pt x="60" y="32"/>
                    </a:moveTo>
                    <a:cubicBezTo>
                      <a:pt x="60" y="33"/>
                      <a:pt x="60" y="33"/>
                      <a:pt x="60" y="34"/>
                    </a:cubicBezTo>
                    <a:cubicBezTo>
                      <a:pt x="60" y="34"/>
                      <a:pt x="61" y="35"/>
                      <a:pt x="62" y="35"/>
                    </a:cubicBezTo>
                    <a:cubicBezTo>
                      <a:pt x="62" y="35"/>
                      <a:pt x="63" y="34"/>
                      <a:pt x="63" y="34"/>
                    </a:cubicBezTo>
                    <a:cubicBezTo>
                      <a:pt x="62" y="33"/>
                      <a:pt x="61" y="33"/>
                      <a:pt x="60" y="32"/>
                    </a:cubicBezTo>
                    <a:moveTo>
                      <a:pt x="69" y="30"/>
                    </a:moveTo>
                    <a:cubicBezTo>
                      <a:pt x="68" y="31"/>
                      <a:pt x="68" y="31"/>
                      <a:pt x="68" y="32"/>
                    </a:cubicBezTo>
                    <a:cubicBezTo>
                      <a:pt x="68" y="32"/>
                      <a:pt x="67" y="32"/>
                      <a:pt x="67" y="32"/>
                    </a:cubicBezTo>
                    <a:cubicBezTo>
                      <a:pt x="68" y="32"/>
                      <a:pt x="68" y="32"/>
                      <a:pt x="68" y="33"/>
                    </a:cubicBezTo>
                    <a:cubicBezTo>
                      <a:pt x="69" y="32"/>
                      <a:pt x="69" y="31"/>
                      <a:pt x="70" y="31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0"/>
                      <a:pt x="69" y="30"/>
                      <a:pt x="69" y="30"/>
                    </a:cubicBezTo>
                    <a:moveTo>
                      <a:pt x="67" y="29"/>
                    </a:moveTo>
                    <a:cubicBezTo>
                      <a:pt x="66" y="31"/>
                      <a:pt x="66" y="31"/>
                      <a:pt x="66" y="31"/>
                    </a:cubicBezTo>
                    <a:cubicBezTo>
                      <a:pt x="66" y="31"/>
                      <a:pt x="66" y="32"/>
                      <a:pt x="67" y="32"/>
                    </a:cubicBezTo>
                    <a:cubicBezTo>
                      <a:pt x="67" y="32"/>
                      <a:pt x="67" y="32"/>
                      <a:pt x="67" y="32"/>
                    </a:cubicBezTo>
                    <a:cubicBezTo>
                      <a:pt x="68" y="31"/>
                      <a:pt x="68" y="31"/>
                      <a:pt x="69" y="30"/>
                    </a:cubicBezTo>
                    <a:cubicBezTo>
                      <a:pt x="68" y="30"/>
                      <a:pt x="68" y="29"/>
                      <a:pt x="67" y="29"/>
                    </a:cubicBezTo>
                    <a:moveTo>
                      <a:pt x="69" y="29"/>
                    </a:moveTo>
                    <a:cubicBezTo>
                      <a:pt x="69" y="29"/>
                      <a:pt x="69" y="29"/>
                      <a:pt x="69" y="30"/>
                    </a:cubicBezTo>
                    <a:cubicBezTo>
                      <a:pt x="69" y="30"/>
                      <a:pt x="70" y="30"/>
                      <a:pt x="70" y="30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0" y="29"/>
                      <a:pt x="69" y="29"/>
                    </a:cubicBezTo>
                    <a:moveTo>
                      <a:pt x="68" y="28"/>
                    </a:moveTo>
                    <a:cubicBezTo>
                      <a:pt x="67" y="29"/>
                      <a:pt x="67" y="29"/>
                      <a:pt x="67" y="29"/>
                    </a:cubicBezTo>
                    <a:cubicBezTo>
                      <a:pt x="68" y="29"/>
                      <a:pt x="68" y="29"/>
                      <a:pt x="69" y="30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8" y="28"/>
                      <a:pt x="68" y="28"/>
                    </a:cubicBezTo>
                    <a:moveTo>
                      <a:pt x="63" y="27"/>
                    </a:moveTo>
                    <a:cubicBezTo>
                      <a:pt x="63" y="28"/>
                      <a:pt x="63" y="28"/>
                      <a:pt x="62" y="29"/>
                    </a:cubicBezTo>
                    <a:cubicBezTo>
                      <a:pt x="63" y="30"/>
                      <a:pt x="64" y="30"/>
                      <a:pt x="65" y="31"/>
                    </a:cubicBezTo>
                    <a:cubicBezTo>
                      <a:pt x="65" y="30"/>
                      <a:pt x="65" y="29"/>
                      <a:pt x="66" y="28"/>
                    </a:cubicBezTo>
                    <a:cubicBezTo>
                      <a:pt x="65" y="28"/>
                      <a:pt x="64" y="27"/>
                      <a:pt x="63" y="27"/>
                    </a:cubicBezTo>
                    <a:moveTo>
                      <a:pt x="64" y="26"/>
                    </a:move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27"/>
                      <a:pt x="65" y="27"/>
                      <a:pt x="66" y="28"/>
                    </a:cubicBezTo>
                    <a:cubicBezTo>
                      <a:pt x="66" y="28"/>
                      <a:pt x="66" y="28"/>
                      <a:pt x="66" y="27"/>
                    </a:cubicBezTo>
                    <a:cubicBezTo>
                      <a:pt x="66" y="27"/>
                      <a:pt x="65" y="26"/>
                      <a:pt x="64" y="26"/>
                    </a:cubicBezTo>
                    <a:moveTo>
                      <a:pt x="73" y="23"/>
                    </a:moveTo>
                    <a:cubicBezTo>
                      <a:pt x="73" y="24"/>
                      <a:pt x="73" y="24"/>
                      <a:pt x="72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4" y="24"/>
                      <a:pt x="74" y="24"/>
                    </a:cubicBezTo>
                    <a:cubicBezTo>
                      <a:pt x="73" y="24"/>
                      <a:pt x="73" y="24"/>
                      <a:pt x="73" y="23"/>
                    </a:cubicBezTo>
                    <a:moveTo>
                      <a:pt x="71" y="22"/>
                    </a:move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2" y="23"/>
                      <a:pt x="72" y="24"/>
                    </a:cubicBezTo>
                    <a:cubicBezTo>
                      <a:pt x="72" y="24"/>
                      <a:pt x="73" y="23"/>
                      <a:pt x="73" y="23"/>
                    </a:cubicBezTo>
                    <a:cubicBezTo>
                      <a:pt x="72" y="23"/>
                      <a:pt x="72" y="23"/>
                      <a:pt x="71" y="22"/>
                    </a:cubicBezTo>
                    <a:moveTo>
                      <a:pt x="74" y="21"/>
                    </a:moveTo>
                    <a:cubicBezTo>
                      <a:pt x="74" y="21"/>
                      <a:pt x="73" y="22"/>
                      <a:pt x="73" y="23"/>
                    </a:cubicBezTo>
                    <a:cubicBezTo>
                      <a:pt x="74" y="23"/>
                      <a:pt x="74" y="23"/>
                      <a:pt x="74" y="23"/>
                    </a:cubicBezTo>
                    <a:cubicBezTo>
                      <a:pt x="74" y="23"/>
                      <a:pt x="75" y="22"/>
                      <a:pt x="75" y="21"/>
                    </a:cubicBezTo>
                    <a:cubicBezTo>
                      <a:pt x="75" y="21"/>
                      <a:pt x="75" y="21"/>
                      <a:pt x="74" y="21"/>
                    </a:cubicBezTo>
                    <a:moveTo>
                      <a:pt x="67" y="20"/>
                    </a:moveTo>
                    <a:cubicBezTo>
                      <a:pt x="67" y="20"/>
                      <a:pt x="67" y="20"/>
                      <a:pt x="67" y="20"/>
                    </a:cubicBezTo>
                    <a:cubicBezTo>
                      <a:pt x="68" y="21"/>
                      <a:pt x="69" y="21"/>
                      <a:pt x="70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9" y="21"/>
                      <a:pt x="68" y="21"/>
                      <a:pt x="67" y="20"/>
                    </a:cubicBezTo>
                    <a:moveTo>
                      <a:pt x="73" y="20"/>
                    </a:moveTo>
                    <a:cubicBezTo>
                      <a:pt x="71" y="22"/>
                      <a:pt x="71" y="22"/>
                      <a:pt x="71" y="22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2"/>
                      <a:pt x="74" y="21"/>
                      <a:pt x="74" y="21"/>
                    </a:cubicBezTo>
                    <a:cubicBezTo>
                      <a:pt x="74" y="20"/>
                      <a:pt x="74" y="20"/>
                      <a:pt x="74" y="20"/>
                    </a:cubicBezTo>
                    <a:cubicBezTo>
                      <a:pt x="73" y="20"/>
                      <a:pt x="73" y="20"/>
                      <a:pt x="73" y="20"/>
                    </a:cubicBezTo>
                    <a:moveTo>
                      <a:pt x="76" y="18"/>
                    </a:moveTo>
                    <a:cubicBezTo>
                      <a:pt x="76" y="18"/>
                      <a:pt x="75" y="19"/>
                      <a:pt x="75" y="20"/>
                    </a:cubicBezTo>
                    <a:cubicBezTo>
                      <a:pt x="75" y="20"/>
                      <a:pt x="76" y="20"/>
                      <a:pt x="76" y="20"/>
                    </a:cubicBezTo>
                    <a:cubicBezTo>
                      <a:pt x="76" y="19"/>
                      <a:pt x="77" y="19"/>
                      <a:pt x="77" y="18"/>
                    </a:cubicBezTo>
                    <a:cubicBezTo>
                      <a:pt x="77" y="18"/>
                      <a:pt x="77" y="18"/>
                      <a:pt x="76" y="18"/>
                    </a:cubicBezTo>
                    <a:moveTo>
                      <a:pt x="69" y="17"/>
                    </a:moveTo>
                    <a:cubicBezTo>
                      <a:pt x="69" y="18"/>
                      <a:pt x="68" y="18"/>
                      <a:pt x="68" y="19"/>
                    </a:cubicBezTo>
                    <a:cubicBezTo>
                      <a:pt x="68" y="19"/>
                      <a:pt x="68" y="19"/>
                      <a:pt x="68" y="19"/>
                    </a:cubicBezTo>
                    <a:cubicBezTo>
                      <a:pt x="68" y="20"/>
                      <a:pt x="69" y="20"/>
                      <a:pt x="70" y="21"/>
                    </a:cubicBezTo>
                    <a:cubicBezTo>
                      <a:pt x="71" y="20"/>
                      <a:pt x="71" y="20"/>
                      <a:pt x="71" y="19"/>
                    </a:cubicBezTo>
                    <a:cubicBezTo>
                      <a:pt x="71" y="18"/>
                      <a:pt x="70" y="18"/>
                      <a:pt x="69" y="17"/>
                    </a:cubicBezTo>
                    <a:moveTo>
                      <a:pt x="75" y="17"/>
                    </a:moveTo>
                    <a:cubicBezTo>
                      <a:pt x="73" y="19"/>
                      <a:pt x="73" y="19"/>
                      <a:pt x="73" y="19"/>
                    </a:cubicBezTo>
                    <a:cubicBezTo>
                      <a:pt x="74" y="19"/>
                      <a:pt x="74" y="19"/>
                      <a:pt x="74" y="19"/>
                    </a:cubicBezTo>
                    <a:cubicBezTo>
                      <a:pt x="74" y="19"/>
                      <a:pt x="75" y="20"/>
                      <a:pt x="75" y="20"/>
                    </a:cubicBezTo>
                    <a:cubicBezTo>
                      <a:pt x="75" y="19"/>
                      <a:pt x="76" y="18"/>
                      <a:pt x="76" y="18"/>
                    </a:cubicBezTo>
                    <a:cubicBezTo>
                      <a:pt x="76" y="17"/>
                      <a:pt x="75" y="17"/>
                      <a:pt x="75" y="17"/>
                    </a:cubicBezTo>
                    <a:moveTo>
                      <a:pt x="71" y="14"/>
                    </a:moveTo>
                    <a:cubicBezTo>
                      <a:pt x="70" y="15"/>
                      <a:pt x="70" y="16"/>
                      <a:pt x="69" y="16"/>
                    </a:cubicBezTo>
                    <a:cubicBezTo>
                      <a:pt x="70" y="17"/>
                      <a:pt x="71" y="17"/>
                      <a:pt x="72" y="18"/>
                    </a:cubicBezTo>
                    <a:cubicBezTo>
                      <a:pt x="72" y="17"/>
                      <a:pt x="73" y="16"/>
                      <a:pt x="73" y="16"/>
                    </a:cubicBezTo>
                    <a:cubicBezTo>
                      <a:pt x="72" y="15"/>
                      <a:pt x="71" y="15"/>
                      <a:pt x="71" y="14"/>
                    </a:cubicBezTo>
                    <a:moveTo>
                      <a:pt x="82" y="7"/>
                    </a:moveTo>
                    <a:cubicBezTo>
                      <a:pt x="82" y="8"/>
                      <a:pt x="81" y="9"/>
                      <a:pt x="81" y="10"/>
                    </a:cubicBezTo>
                    <a:cubicBezTo>
                      <a:pt x="82" y="10"/>
                      <a:pt x="82" y="10"/>
                      <a:pt x="82" y="10"/>
                    </a:cubicBezTo>
                    <a:cubicBezTo>
                      <a:pt x="82" y="9"/>
                      <a:pt x="83" y="9"/>
                      <a:pt x="83" y="8"/>
                    </a:cubicBezTo>
                    <a:cubicBezTo>
                      <a:pt x="83" y="8"/>
                      <a:pt x="83" y="8"/>
                      <a:pt x="82" y="7"/>
                    </a:cubicBezTo>
                    <a:moveTo>
                      <a:pt x="81" y="6"/>
                    </a:moveTo>
                    <a:cubicBezTo>
                      <a:pt x="79" y="9"/>
                      <a:pt x="79" y="9"/>
                      <a:pt x="79" y="9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81" y="9"/>
                      <a:pt x="82" y="8"/>
                      <a:pt x="82" y="7"/>
                    </a:cubicBezTo>
                    <a:cubicBezTo>
                      <a:pt x="82" y="7"/>
                      <a:pt x="81" y="7"/>
                      <a:pt x="81" y="6"/>
                    </a:cubicBezTo>
                    <a:moveTo>
                      <a:pt x="76" y="4"/>
                    </a:moveTo>
                    <a:cubicBezTo>
                      <a:pt x="76" y="4"/>
                      <a:pt x="76" y="5"/>
                      <a:pt x="75" y="6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9" y="6"/>
                      <a:pt x="79" y="5"/>
                    </a:cubicBezTo>
                    <a:cubicBezTo>
                      <a:pt x="78" y="5"/>
                      <a:pt x="77" y="4"/>
                      <a:pt x="77" y="4"/>
                    </a:cubicBezTo>
                    <a:cubicBezTo>
                      <a:pt x="77" y="4"/>
                      <a:pt x="77" y="4"/>
                      <a:pt x="76" y="4"/>
                    </a:cubicBezTo>
                    <a:moveTo>
                      <a:pt x="85" y="3"/>
                    </a:moveTo>
                    <a:cubicBezTo>
                      <a:pt x="85" y="4"/>
                      <a:pt x="84" y="4"/>
                      <a:pt x="84" y="5"/>
                    </a:cubicBezTo>
                    <a:cubicBezTo>
                      <a:pt x="84" y="5"/>
                      <a:pt x="85" y="5"/>
                      <a:pt x="85" y="5"/>
                    </a:cubicBezTo>
                    <a:cubicBezTo>
                      <a:pt x="85" y="5"/>
                      <a:pt x="86" y="4"/>
                      <a:pt x="86" y="4"/>
                    </a:cubicBezTo>
                    <a:cubicBezTo>
                      <a:pt x="85" y="3"/>
                      <a:pt x="85" y="3"/>
                      <a:pt x="85" y="3"/>
                    </a:cubicBezTo>
                    <a:moveTo>
                      <a:pt x="83" y="2"/>
                    </a:moveTo>
                    <a:cubicBezTo>
                      <a:pt x="82" y="4"/>
                      <a:pt x="82" y="4"/>
                      <a:pt x="82" y="4"/>
                    </a:cubicBezTo>
                    <a:cubicBezTo>
                      <a:pt x="83" y="4"/>
                      <a:pt x="83" y="4"/>
                      <a:pt x="84" y="5"/>
                    </a:cubicBezTo>
                    <a:cubicBezTo>
                      <a:pt x="84" y="4"/>
                      <a:pt x="85" y="4"/>
                      <a:pt x="85" y="3"/>
                    </a:cubicBezTo>
                    <a:cubicBezTo>
                      <a:pt x="83" y="2"/>
                      <a:pt x="83" y="2"/>
                      <a:pt x="83" y="2"/>
                    </a:cubicBezTo>
                    <a:moveTo>
                      <a:pt x="79" y="0"/>
                    </a:moveTo>
                    <a:cubicBezTo>
                      <a:pt x="78" y="0"/>
                      <a:pt x="78" y="1"/>
                      <a:pt x="78" y="1"/>
                    </a:cubicBezTo>
                    <a:cubicBezTo>
                      <a:pt x="79" y="2"/>
                      <a:pt x="80" y="2"/>
                      <a:pt x="80" y="3"/>
                    </a:cubicBezTo>
                    <a:cubicBezTo>
                      <a:pt x="81" y="2"/>
                      <a:pt x="81" y="2"/>
                      <a:pt x="81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0205"/>
              <p:cNvSpPr>
                <a:spLocks noEditPoints="1"/>
              </p:cNvSpPr>
              <p:nvPr/>
            </p:nvSpPr>
            <p:spPr bwMode="auto">
              <a:xfrm>
                <a:off x="48" y="3502"/>
                <a:ext cx="4" cy="7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3 h 3"/>
                  <a:gd name="T4" fmla="*/ 1 w 2"/>
                  <a:gd name="T5" fmla="*/ 3 h 3"/>
                  <a:gd name="T6" fmla="*/ 1 w 2"/>
                  <a:gd name="T7" fmla="*/ 3 h 3"/>
                  <a:gd name="T8" fmla="*/ 0 w 2"/>
                  <a:gd name="T9" fmla="*/ 2 h 3"/>
                  <a:gd name="T10" fmla="*/ 1 w 2"/>
                  <a:gd name="T11" fmla="*/ 0 h 3"/>
                  <a:gd name="T12" fmla="*/ 1 w 2"/>
                  <a:gd name="T13" fmla="*/ 1 h 3"/>
                  <a:gd name="T14" fmla="*/ 2 w 2"/>
                  <a:gd name="T15" fmla="*/ 1 h 3"/>
                  <a:gd name="T16" fmla="*/ 2 w 2"/>
                  <a:gd name="T17" fmla="*/ 1 h 3"/>
                  <a:gd name="T18" fmla="*/ 1 w 2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0206"/>
              <p:cNvSpPr>
                <a:spLocks noEditPoints="1"/>
              </p:cNvSpPr>
              <p:nvPr/>
            </p:nvSpPr>
            <p:spPr bwMode="auto">
              <a:xfrm>
                <a:off x="48" y="3505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1 w 2"/>
                  <a:gd name="T5" fmla="*/ 2 h 2"/>
                  <a:gd name="T6" fmla="*/ 2 w 2"/>
                  <a:gd name="T7" fmla="*/ 1 h 2"/>
                  <a:gd name="T8" fmla="*/ 1 w 2"/>
                  <a:gd name="T9" fmla="*/ 0 h 2"/>
                  <a:gd name="T10" fmla="*/ 1 w 2"/>
                  <a:gd name="T11" fmla="*/ 0 h 2"/>
                  <a:gd name="T12" fmla="*/ 1 w 2"/>
                  <a:gd name="T13" fmla="*/ 0 h 2"/>
                  <a:gd name="T14" fmla="*/ 2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0207"/>
              <p:cNvSpPr>
                <a:spLocks/>
              </p:cNvSpPr>
              <p:nvPr/>
            </p:nvSpPr>
            <p:spPr bwMode="auto">
              <a:xfrm>
                <a:off x="50" y="350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0208"/>
              <p:cNvSpPr>
                <a:spLocks noEditPoints="1"/>
              </p:cNvSpPr>
              <p:nvPr/>
            </p:nvSpPr>
            <p:spPr bwMode="auto">
              <a:xfrm>
                <a:off x="50" y="3505"/>
                <a:ext cx="9" cy="9"/>
              </a:xfrm>
              <a:custGeom>
                <a:avLst/>
                <a:gdLst>
                  <a:gd name="T0" fmla="*/ 1 w 4"/>
                  <a:gd name="T1" fmla="*/ 2 h 4"/>
                  <a:gd name="T2" fmla="*/ 0 w 4"/>
                  <a:gd name="T3" fmla="*/ 3 h 4"/>
                  <a:gd name="T4" fmla="*/ 3 w 4"/>
                  <a:gd name="T5" fmla="*/ 4 h 4"/>
                  <a:gd name="T6" fmla="*/ 3 w 4"/>
                  <a:gd name="T7" fmla="*/ 4 h 4"/>
                  <a:gd name="T8" fmla="*/ 2 w 4"/>
                  <a:gd name="T9" fmla="*/ 3 h 4"/>
                  <a:gd name="T10" fmla="*/ 1 w 4"/>
                  <a:gd name="T11" fmla="*/ 2 h 4"/>
                  <a:gd name="T12" fmla="*/ 2 w 4"/>
                  <a:gd name="T13" fmla="*/ 0 h 4"/>
                  <a:gd name="T14" fmla="*/ 2 w 4"/>
                  <a:gd name="T15" fmla="*/ 1 h 4"/>
                  <a:gd name="T16" fmla="*/ 3 w 4"/>
                  <a:gd name="T17" fmla="*/ 1 h 4"/>
                  <a:gd name="T18" fmla="*/ 4 w 4"/>
                  <a:gd name="T19" fmla="*/ 2 h 4"/>
                  <a:gd name="T20" fmla="*/ 4 w 4"/>
                  <a:gd name="T21" fmla="*/ 2 h 4"/>
                  <a:gd name="T22" fmla="*/ 2 w 4"/>
                  <a:gd name="T2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3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0209"/>
              <p:cNvSpPr>
                <a:spLocks noEditPoints="1"/>
              </p:cNvSpPr>
              <p:nvPr/>
            </p:nvSpPr>
            <p:spPr bwMode="auto">
              <a:xfrm>
                <a:off x="52" y="3507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1 w 3"/>
                  <a:gd name="T5" fmla="*/ 2 h 3"/>
                  <a:gd name="T6" fmla="*/ 2 w 3"/>
                  <a:gd name="T7" fmla="*/ 3 h 3"/>
                  <a:gd name="T8" fmla="*/ 3 w 3"/>
                  <a:gd name="T9" fmla="*/ 2 h 3"/>
                  <a:gd name="T10" fmla="*/ 0 w 3"/>
                  <a:gd name="T11" fmla="*/ 0 h 3"/>
                  <a:gd name="T12" fmla="*/ 1 w 3"/>
                  <a:gd name="T13" fmla="*/ 0 h 3"/>
                  <a:gd name="T14" fmla="*/ 0 w 3"/>
                  <a:gd name="T15" fmla="*/ 0 h 3"/>
                  <a:gd name="T16" fmla="*/ 3 w 3"/>
                  <a:gd name="T17" fmla="*/ 1 h 3"/>
                  <a:gd name="T18" fmla="*/ 3 w 3"/>
                  <a:gd name="T19" fmla="*/ 1 h 3"/>
                  <a:gd name="T20" fmla="*/ 2 w 3"/>
                  <a:gd name="T21" fmla="*/ 0 h 3"/>
                  <a:gd name="T22" fmla="*/ 1 w 3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0210"/>
              <p:cNvSpPr>
                <a:spLocks/>
              </p:cNvSpPr>
              <p:nvPr/>
            </p:nvSpPr>
            <p:spPr bwMode="auto">
              <a:xfrm>
                <a:off x="52" y="3507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1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0211"/>
              <p:cNvSpPr>
                <a:spLocks noEditPoints="1"/>
              </p:cNvSpPr>
              <p:nvPr/>
            </p:nvSpPr>
            <p:spPr bwMode="auto">
              <a:xfrm>
                <a:off x="-182" y="3512"/>
                <a:ext cx="265" cy="425"/>
              </a:xfrm>
              <a:custGeom>
                <a:avLst/>
                <a:gdLst>
                  <a:gd name="T0" fmla="*/ 17 w 112"/>
                  <a:gd name="T1" fmla="*/ 170 h 180"/>
                  <a:gd name="T2" fmla="*/ 24 w 112"/>
                  <a:gd name="T3" fmla="*/ 169 h 180"/>
                  <a:gd name="T4" fmla="*/ 1 w 112"/>
                  <a:gd name="T5" fmla="*/ 173 h 180"/>
                  <a:gd name="T6" fmla="*/ 47 w 112"/>
                  <a:gd name="T7" fmla="*/ 173 h 180"/>
                  <a:gd name="T8" fmla="*/ 19 w 112"/>
                  <a:gd name="T9" fmla="*/ 164 h 180"/>
                  <a:gd name="T10" fmla="*/ 5 w 112"/>
                  <a:gd name="T11" fmla="*/ 163 h 180"/>
                  <a:gd name="T12" fmla="*/ 20 w 112"/>
                  <a:gd name="T13" fmla="*/ 162 h 180"/>
                  <a:gd name="T14" fmla="*/ 20 w 112"/>
                  <a:gd name="T15" fmla="*/ 160 h 180"/>
                  <a:gd name="T16" fmla="*/ 20 w 112"/>
                  <a:gd name="T17" fmla="*/ 160 h 180"/>
                  <a:gd name="T18" fmla="*/ 79 w 112"/>
                  <a:gd name="T19" fmla="*/ 156 h 180"/>
                  <a:gd name="T20" fmla="*/ 70 w 112"/>
                  <a:gd name="T21" fmla="*/ 153 h 180"/>
                  <a:gd name="T22" fmla="*/ 12 w 112"/>
                  <a:gd name="T23" fmla="*/ 152 h 180"/>
                  <a:gd name="T24" fmla="*/ 65 w 112"/>
                  <a:gd name="T25" fmla="*/ 148 h 180"/>
                  <a:gd name="T26" fmla="*/ 41 w 112"/>
                  <a:gd name="T27" fmla="*/ 147 h 180"/>
                  <a:gd name="T28" fmla="*/ 18 w 112"/>
                  <a:gd name="T29" fmla="*/ 142 h 180"/>
                  <a:gd name="T30" fmla="*/ 23 w 112"/>
                  <a:gd name="T31" fmla="*/ 137 h 180"/>
                  <a:gd name="T32" fmla="*/ 29 w 112"/>
                  <a:gd name="T33" fmla="*/ 131 h 180"/>
                  <a:gd name="T34" fmla="*/ 49 w 112"/>
                  <a:gd name="T35" fmla="*/ 121 h 180"/>
                  <a:gd name="T36" fmla="*/ 76 w 112"/>
                  <a:gd name="T37" fmla="*/ 113 h 180"/>
                  <a:gd name="T38" fmla="*/ 93 w 112"/>
                  <a:gd name="T39" fmla="*/ 104 h 180"/>
                  <a:gd name="T40" fmla="*/ 94 w 112"/>
                  <a:gd name="T41" fmla="*/ 102 h 180"/>
                  <a:gd name="T42" fmla="*/ 44 w 112"/>
                  <a:gd name="T43" fmla="*/ 106 h 180"/>
                  <a:gd name="T44" fmla="*/ 65 w 112"/>
                  <a:gd name="T45" fmla="*/ 94 h 180"/>
                  <a:gd name="T46" fmla="*/ 100 w 112"/>
                  <a:gd name="T47" fmla="*/ 88 h 180"/>
                  <a:gd name="T48" fmla="*/ 106 w 112"/>
                  <a:gd name="T49" fmla="*/ 103 h 180"/>
                  <a:gd name="T50" fmla="*/ 73 w 112"/>
                  <a:gd name="T51" fmla="*/ 83 h 180"/>
                  <a:gd name="T52" fmla="*/ 66 w 112"/>
                  <a:gd name="T53" fmla="*/ 83 h 180"/>
                  <a:gd name="T54" fmla="*/ 67 w 112"/>
                  <a:gd name="T55" fmla="*/ 79 h 180"/>
                  <a:gd name="T56" fmla="*/ 106 w 112"/>
                  <a:gd name="T57" fmla="*/ 78 h 180"/>
                  <a:gd name="T58" fmla="*/ 61 w 112"/>
                  <a:gd name="T59" fmla="*/ 77 h 180"/>
                  <a:gd name="T60" fmla="*/ 59 w 112"/>
                  <a:gd name="T61" fmla="*/ 75 h 180"/>
                  <a:gd name="T62" fmla="*/ 70 w 112"/>
                  <a:gd name="T63" fmla="*/ 74 h 180"/>
                  <a:gd name="T64" fmla="*/ 84 w 112"/>
                  <a:gd name="T65" fmla="*/ 72 h 180"/>
                  <a:gd name="T66" fmla="*/ 61 w 112"/>
                  <a:gd name="T67" fmla="*/ 72 h 180"/>
                  <a:gd name="T68" fmla="*/ 87 w 112"/>
                  <a:gd name="T69" fmla="*/ 69 h 180"/>
                  <a:gd name="T70" fmla="*/ 83 w 112"/>
                  <a:gd name="T71" fmla="*/ 66 h 180"/>
                  <a:gd name="T72" fmla="*/ 89 w 112"/>
                  <a:gd name="T73" fmla="*/ 64 h 180"/>
                  <a:gd name="T74" fmla="*/ 78 w 112"/>
                  <a:gd name="T75" fmla="*/ 62 h 180"/>
                  <a:gd name="T76" fmla="*/ 108 w 112"/>
                  <a:gd name="T77" fmla="*/ 75 h 180"/>
                  <a:gd name="T78" fmla="*/ 79 w 112"/>
                  <a:gd name="T79" fmla="*/ 59 h 180"/>
                  <a:gd name="T80" fmla="*/ 67 w 112"/>
                  <a:gd name="T81" fmla="*/ 56 h 180"/>
                  <a:gd name="T82" fmla="*/ 79 w 112"/>
                  <a:gd name="T83" fmla="*/ 59 h 180"/>
                  <a:gd name="T84" fmla="*/ 74 w 112"/>
                  <a:gd name="T85" fmla="*/ 56 h 180"/>
                  <a:gd name="T86" fmla="*/ 104 w 112"/>
                  <a:gd name="T87" fmla="*/ 50 h 180"/>
                  <a:gd name="T88" fmla="*/ 100 w 112"/>
                  <a:gd name="T89" fmla="*/ 45 h 180"/>
                  <a:gd name="T90" fmla="*/ 96 w 112"/>
                  <a:gd name="T91" fmla="*/ 44 h 180"/>
                  <a:gd name="T92" fmla="*/ 89 w 112"/>
                  <a:gd name="T93" fmla="*/ 41 h 180"/>
                  <a:gd name="T94" fmla="*/ 82 w 112"/>
                  <a:gd name="T95" fmla="*/ 42 h 180"/>
                  <a:gd name="T96" fmla="*/ 107 w 112"/>
                  <a:gd name="T97" fmla="*/ 38 h 180"/>
                  <a:gd name="T98" fmla="*/ 112 w 112"/>
                  <a:gd name="T99" fmla="*/ 49 h 180"/>
                  <a:gd name="T100" fmla="*/ 85 w 112"/>
                  <a:gd name="T101" fmla="*/ 37 h 180"/>
                  <a:gd name="T102" fmla="*/ 79 w 112"/>
                  <a:gd name="T103" fmla="*/ 35 h 180"/>
                  <a:gd name="T104" fmla="*/ 103 w 112"/>
                  <a:gd name="T105" fmla="*/ 33 h 180"/>
                  <a:gd name="T106" fmla="*/ 102 w 112"/>
                  <a:gd name="T107" fmla="*/ 33 h 180"/>
                  <a:gd name="T108" fmla="*/ 95 w 112"/>
                  <a:gd name="T109" fmla="*/ 29 h 180"/>
                  <a:gd name="T110" fmla="*/ 98 w 112"/>
                  <a:gd name="T111" fmla="*/ 28 h 180"/>
                  <a:gd name="T112" fmla="*/ 96 w 112"/>
                  <a:gd name="T113" fmla="*/ 27 h 180"/>
                  <a:gd name="T114" fmla="*/ 87 w 112"/>
                  <a:gd name="T115" fmla="*/ 26 h 180"/>
                  <a:gd name="T116" fmla="*/ 87 w 112"/>
                  <a:gd name="T117" fmla="*/ 21 h 180"/>
                  <a:gd name="T118" fmla="*/ 98 w 112"/>
                  <a:gd name="T119" fmla="*/ 16 h 180"/>
                  <a:gd name="T120" fmla="*/ 93 w 112"/>
                  <a:gd name="T121" fmla="*/ 10 h 180"/>
                  <a:gd name="T122" fmla="*/ 105 w 112"/>
                  <a:gd name="T123" fmla="*/ 16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2" h="180">
                    <a:moveTo>
                      <a:pt x="77" y="172"/>
                    </a:moveTo>
                    <a:cubicBezTo>
                      <a:pt x="77" y="172"/>
                      <a:pt x="77" y="172"/>
                      <a:pt x="77" y="172"/>
                    </a:cubicBezTo>
                    <a:cubicBezTo>
                      <a:pt x="77" y="173"/>
                      <a:pt x="77" y="173"/>
                      <a:pt x="77" y="173"/>
                    </a:cubicBezTo>
                    <a:cubicBezTo>
                      <a:pt x="77" y="173"/>
                      <a:pt x="77" y="173"/>
                      <a:pt x="77" y="173"/>
                    </a:cubicBezTo>
                    <a:cubicBezTo>
                      <a:pt x="77" y="173"/>
                      <a:pt x="77" y="173"/>
                      <a:pt x="77" y="172"/>
                    </a:cubicBezTo>
                    <a:cubicBezTo>
                      <a:pt x="77" y="172"/>
                      <a:pt x="77" y="172"/>
                      <a:pt x="77" y="172"/>
                    </a:cubicBezTo>
                    <a:moveTo>
                      <a:pt x="60" y="171"/>
                    </a:moveTo>
                    <a:cubicBezTo>
                      <a:pt x="60" y="172"/>
                      <a:pt x="60" y="172"/>
                      <a:pt x="60" y="172"/>
                    </a:cubicBezTo>
                    <a:cubicBezTo>
                      <a:pt x="60" y="172"/>
                      <a:pt x="60" y="172"/>
                      <a:pt x="60" y="172"/>
                    </a:cubicBezTo>
                    <a:cubicBezTo>
                      <a:pt x="61" y="172"/>
                      <a:pt x="61" y="172"/>
                      <a:pt x="61" y="172"/>
                    </a:cubicBezTo>
                    <a:cubicBezTo>
                      <a:pt x="61" y="172"/>
                      <a:pt x="61" y="172"/>
                      <a:pt x="61" y="172"/>
                    </a:cubicBezTo>
                    <a:cubicBezTo>
                      <a:pt x="61" y="172"/>
                      <a:pt x="61" y="172"/>
                      <a:pt x="60" y="171"/>
                    </a:cubicBezTo>
                    <a:moveTo>
                      <a:pt x="73" y="170"/>
                    </a:moveTo>
                    <a:cubicBezTo>
                      <a:pt x="73" y="170"/>
                      <a:pt x="72" y="170"/>
                      <a:pt x="71" y="171"/>
                    </a:cubicBezTo>
                    <a:cubicBezTo>
                      <a:pt x="71" y="171"/>
                      <a:pt x="71" y="171"/>
                      <a:pt x="71" y="171"/>
                    </a:cubicBezTo>
                    <a:cubicBezTo>
                      <a:pt x="72" y="171"/>
                      <a:pt x="73" y="170"/>
                      <a:pt x="73" y="170"/>
                    </a:cubicBezTo>
                    <a:moveTo>
                      <a:pt x="34" y="170"/>
                    </a:moveTo>
                    <a:cubicBezTo>
                      <a:pt x="34" y="171"/>
                      <a:pt x="34" y="171"/>
                      <a:pt x="34" y="172"/>
                    </a:cubicBezTo>
                    <a:cubicBezTo>
                      <a:pt x="34" y="172"/>
                      <a:pt x="35" y="172"/>
                      <a:pt x="35" y="171"/>
                    </a:cubicBezTo>
                    <a:cubicBezTo>
                      <a:pt x="35" y="171"/>
                      <a:pt x="35" y="171"/>
                      <a:pt x="35" y="171"/>
                    </a:cubicBezTo>
                    <a:cubicBezTo>
                      <a:pt x="34" y="170"/>
                      <a:pt x="34" y="170"/>
                      <a:pt x="34" y="170"/>
                    </a:cubicBezTo>
                    <a:cubicBezTo>
                      <a:pt x="34" y="170"/>
                      <a:pt x="34" y="170"/>
                      <a:pt x="34" y="170"/>
                    </a:cubicBezTo>
                    <a:moveTo>
                      <a:pt x="15" y="169"/>
                    </a:move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70"/>
                      <a:pt x="15" y="170"/>
                      <a:pt x="15" y="169"/>
                    </a:cubicBezTo>
                    <a:moveTo>
                      <a:pt x="13" y="169"/>
                    </a:move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3" y="169"/>
                      <a:pt x="14" y="170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3" y="169"/>
                      <a:pt x="13" y="169"/>
                    </a:cubicBezTo>
                    <a:moveTo>
                      <a:pt x="15" y="169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70"/>
                      <a:pt x="15" y="170"/>
                      <a:pt x="15" y="170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6" y="169"/>
                      <a:pt x="17" y="170"/>
                      <a:pt x="17" y="170"/>
                    </a:cubicBezTo>
                    <a:cubicBezTo>
                      <a:pt x="17" y="170"/>
                      <a:pt x="17" y="170"/>
                      <a:pt x="17" y="170"/>
                    </a:cubicBezTo>
                    <a:cubicBezTo>
                      <a:pt x="15" y="169"/>
                      <a:pt x="15" y="169"/>
                      <a:pt x="15" y="169"/>
                    </a:cubicBezTo>
                    <a:moveTo>
                      <a:pt x="14" y="169"/>
                    </a:moveTo>
                    <a:cubicBezTo>
                      <a:pt x="13" y="169"/>
                      <a:pt x="13" y="169"/>
                      <a:pt x="13" y="169"/>
                    </a:cubicBezTo>
                    <a:cubicBezTo>
                      <a:pt x="13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moveTo>
                      <a:pt x="78" y="168"/>
                    </a:moveTo>
                    <a:cubicBezTo>
                      <a:pt x="78" y="169"/>
                      <a:pt x="78" y="169"/>
                      <a:pt x="78" y="169"/>
                    </a:cubicBezTo>
                    <a:cubicBezTo>
                      <a:pt x="78" y="171"/>
                      <a:pt x="78" y="171"/>
                      <a:pt x="78" y="171"/>
                    </a:cubicBezTo>
                    <a:cubicBezTo>
                      <a:pt x="78" y="171"/>
                      <a:pt x="78" y="171"/>
                      <a:pt x="78" y="171"/>
                    </a:cubicBezTo>
                    <a:cubicBezTo>
                      <a:pt x="79" y="169"/>
                      <a:pt x="79" y="169"/>
                      <a:pt x="79" y="169"/>
                    </a:cubicBezTo>
                    <a:cubicBezTo>
                      <a:pt x="79" y="169"/>
                      <a:pt x="79" y="169"/>
                      <a:pt x="78" y="168"/>
                    </a:cubicBezTo>
                    <a:moveTo>
                      <a:pt x="71" y="168"/>
                    </a:move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169"/>
                      <a:pt x="70" y="170"/>
                      <a:pt x="70" y="170"/>
                    </a:cubicBezTo>
                    <a:cubicBezTo>
                      <a:pt x="71" y="169"/>
                      <a:pt x="71" y="169"/>
                      <a:pt x="71" y="169"/>
                    </a:cubicBezTo>
                    <a:cubicBezTo>
                      <a:pt x="71" y="168"/>
                      <a:pt x="71" y="168"/>
                      <a:pt x="71" y="168"/>
                    </a:cubicBezTo>
                    <a:cubicBezTo>
                      <a:pt x="71" y="168"/>
                      <a:pt x="71" y="168"/>
                      <a:pt x="71" y="168"/>
                    </a:cubicBezTo>
                    <a:moveTo>
                      <a:pt x="16" y="168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7" y="170"/>
                      <a:pt x="17" y="170"/>
                      <a:pt x="17" y="170"/>
                    </a:cubicBezTo>
                    <a:cubicBezTo>
                      <a:pt x="17" y="169"/>
                      <a:pt x="16" y="169"/>
                      <a:pt x="16" y="169"/>
                    </a:cubicBezTo>
                    <a:cubicBezTo>
                      <a:pt x="16" y="168"/>
                      <a:pt x="16" y="168"/>
                      <a:pt x="16" y="168"/>
                    </a:cubicBezTo>
                    <a:moveTo>
                      <a:pt x="16" y="168"/>
                    </a:moveTo>
                    <a:cubicBezTo>
                      <a:pt x="16" y="168"/>
                      <a:pt x="16" y="168"/>
                      <a:pt x="16" y="168"/>
                    </a:cubicBezTo>
                    <a:cubicBezTo>
                      <a:pt x="16" y="169"/>
                      <a:pt x="16" y="169"/>
                      <a:pt x="16" y="169"/>
                    </a:cubicBezTo>
                    <a:cubicBezTo>
                      <a:pt x="16" y="168"/>
                      <a:pt x="16" y="168"/>
                      <a:pt x="16" y="168"/>
                    </a:cubicBezTo>
                    <a:moveTo>
                      <a:pt x="14" y="168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9"/>
                      <a:pt x="14" y="169"/>
                    </a:cubicBezTo>
                    <a:cubicBezTo>
                      <a:pt x="14" y="169"/>
                      <a:pt x="14" y="168"/>
                      <a:pt x="15" y="168"/>
                    </a:cubicBezTo>
                    <a:cubicBezTo>
                      <a:pt x="14" y="168"/>
                      <a:pt x="14" y="168"/>
                      <a:pt x="14" y="168"/>
                    </a:cubicBezTo>
                    <a:moveTo>
                      <a:pt x="25" y="168"/>
                    </a:moveTo>
                    <a:cubicBezTo>
                      <a:pt x="25" y="168"/>
                      <a:pt x="25" y="168"/>
                      <a:pt x="25" y="168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4" y="169"/>
                      <a:pt x="24" y="169"/>
                      <a:pt x="24" y="169"/>
                    </a:cubicBezTo>
                    <a:cubicBezTo>
                      <a:pt x="23" y="171"/>
                      <a:pt x="23" y="172"/>
                      <a:pt x="22" y="173"/>
                    </a:cubicBezTo>
                    <a:cubicBezTo>
                      <a:pt x="20" y="176"/>
                      <a:pt x="20" y="176"/>
                      <a:pt x="20" y="176"/>
                    </a:cubicBezTo>
                    <a:cubicBezTo>
                      <a:pt x="20" y="177"/>
                      <a:pt x="20" y="177"/>
                      <a:pt x="20" y="177"/>
                    </a:cubicBezTo>
                    <a:cubicBezTo>
                      <a:pt x="20" y="179"/>
                      <a:pt x="21" y="180"/>
                      <a:pt x="21" y="180"/>
                    </a:cubicBezTo>
                    <a:cubicBezTo>
                      <a:pt x="21" y="180"/>
                      <a:pt x="20" y="179"/>
                      <a:pt x="20" y="178"/>
                    </a:cubicBezTo>
                    <a:cubicBezTo>
                      <a:pt x="20" y="178"/>
                      <a:pt x="20" y="178"/>
                      <a:pt x="20" y="178"/>
                    </a:cubicBezTo>
                    <a:cubicBezTo>
                      <a:pt x="23" y="173"/>
                      <a:pt x="23" y="173"/>
                      <a:pt x="23" y="173"/>
                    </a:cubicBezTo>
                    <a:cubicBezTo>
                      <a:pt x="25" y="169"/>
                      <a:pt x="25" y="169"/>
                      <a:pt x="25" y="169"/>
                    </a:cubicBezTo>
                    <a:cubicBezTo>
                      <a:pt x="26" y="169"/>
                      <a:pt x="26" y="169"/>
                      <a:pt x="27" y="169"/>
                    </a:cubicBezTo>
                    <a:cubicBezTo>
                      <a:pt x="26" y="168"/>
                      <a:pt x="26" y="168"/>
                      <a:pt x="25" y="168"/>
                    </a:cubicBezTo>
                    <a:moveTo>
                      <a:pt x="14" y="168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4" y="168"/>
                      <a:pt x="14" y="168"/>
                      <a:pt x="14" y="168"/>
                    </a:cubicBezTo>
                    <a:moveTo>
                      <a:pt x="53" y="167"/>
                    </a:move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8"/>
                    </a:cubicBezTo>
                    <a:cubicBezTo>
                      <a:pt x="53" y="168"/>
                      <a:pt x="53" y="168"/>
                      <a:pt x="53" y="167"/>
                    </a:cubicBezTo>
                    <a:moveTo>
                      <a:pt x="15" y="167"/>
                    </a:moveTo>
                    <a:cubicBezTo>
                      <a:pt x="15" y="167"/>
                      <a:pt x="14" y="167"/>
                      <a:pt x="14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7"/>
                      <a:pt x="15" y="167"/>
                      <a:pt x="15" y="167"/>
                    </a:cubicBezTo>
                    <a:moveTo>
                      <a:pt x="33" y="166"/>
                    </a:moveTo>
                    <a:cubicBezTo>
                      <a:pt x="33" y="167"/>
                      <a:pt x="33" y="167"/>
                      <a:pt x="32" y="168"/>
                    </a:cubicBezTo>
                    <a:cubicBezTo>
                      <a:pt x="33" y="168"/>
                      <a:pt x="34" y="169"/>
                      <a:pt x="35" y="170"/>
                    </a:cubicBezTo>
                    <a:cubicBezTo>
                      <a:pt x="36" y="169"/>
                      <a:pt x="36" y="169"/>
                      <a:pt x="36" y="169"/>
                    </a:cubicBezTo>
                    <a:cubicBezTo>
                      <a:pt x="35" y="168"/>
                      <a:pt x="34" y="167"/>
                      <a:pt x="33" y="166"/>
                    </a:cubicBezTo>
                    <a:moveTo>
                      <a:pt x="3" y="166"/>
                    </a:moveTo>
                    <a:cubicBezTo>
                      <a:pt x="2" y="168"/>
                      <a:pt x="2" y="168"/>
                      <a:pt x="2" y="168"/>
                    </a:cubicBezTo>
                    <a:cubicBezTo>
                      <a:pt x="0" y="171"/>
                      <a:pt x="0" y="171"/>
                      <a:pt x="0" y="171"/>
                    </a:cubicBezTo>
                    <a:cubicBezTo>
                      <a:pt x="0" y="171"/>
                      <a:pt x="1" y="172"/>
                      <a:pt x="0" y="172"/>
                    </a:cubicBezTo>
                    <a:cubicBezTo>
                      <a:pt x="0" y="172"/>
                      <a:pt x="1" y="172"/>
                      <a:pt x="1" y="172"/>
                    </a:cubicBezTo>
                    <a:cubicBezTo>
                      <a:pt x="1" y="172"/>
                      <a:pt x="1" y="173"/>
                      <a:pt x="1" y="173"/>
                    </a:cubicBezTo>
                    <a:cubicBezTo>
                      <a:pt x="1" y="173"/>
                      <a:pt x="1" y="174"/>
                      <a:pt x="1" y="174"/>
                    </a:cubicBezTo>
                    <a:cubicBezTo>
                      <a:pt x="1" y="174"/>
                      <a:pt x="1" y="174"/>
                      <a:pt x="1" y="174"/>
                    </a:cubicBezTo>
                    <a:cubicBezTo>
                      <a:pt x="1" y="174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3"/>
                      <a:pt x="1" y="173"/>
                    </a:cubicBezTo>
                    <a:cubicBezTo>
                      <a:pt x="1" y="173"/>
                      <a:pt x="1" y="174"/>
                      <a:pt x="2" y="174"/>
                    </a:cubicBezTo>
                    <a:cubicBezTo>
                      <a:pt x="1" y="174"/>
                      <a:pt x="1" y="174"/>
                      <a:pt x="1" y="174"/>
                    </a:cubicBezTo>
                    <a:cubicBezTo>
                      <a:pt x="1" y="175"/>
                      <a:pt x="1" y="175"/>
                      <a:pt x="1" y="175"/>
                    </a:cubicBezTo>
                    <a:cubicBezTo>
                      <a:pt x="1" y="176"/>
                      <a:pt x="1" y="176"/>
                      <a:pt x="1" y="176"/>
                    </a:cubicBezTo>
                    <a:cubicBezTo>
                      <a:pt x="1" y="176"/>
                      <a:pt x="1" y="176"/>
                      <a:pt x="1" y="176"/>
                    </a:cubicBezTo>
                    <a:cubicBezTo>
                      <a:pt x="2" y="174"/>
                      <a:pt x="2" y="174"/>
                      <a:pt x="2" y="174"/>
                    </a:cubicBezTo>
                    <a:cubicBezTo>
                      <a:pt x="2" y="174"/>
                      <a:pt x="2" y="175"/>
                      <a:pt x="2" y="175"/>
                    </a:cubicBezTo>
                    <a:cubicBezTo>
                      <a:pt x="2" y="175"/>
                      <a:pt x="2" y="176"/>
                      <a:pt x="2" y="177"/>
                    </a:cubicBezTo>
                    <a:cubicBezTo>
                      <a:pt x="7" y="168"/>
                      <a:pt x="7" y="168"/>
                      <a:pt x="7" y="168"/>
                    </a:cubicBezTo>
                    <a:cubicBezTo>
                      <a:pt x="3" y="166"/>
                      <a:pt x="3" y="166"/>
                      <a:pt x="3" y="166"/>
                    </a:cubicBezTo>
                    <a:moveTo>
                      <a:pt x="32" y="166"/>
                    </a:moveTo>
                    <a:cubicBezTo>
                      <a:pt x="32" y="166"/>
                      <a:pt x="32" y="167"/>
                      <a:pt x="32" y="167"/>
                    </a:cubicBezTo>
                    <a:cubicBezTo>
                      <a:pt x="32" y="167"/>
                      <a:pt x="32" y="167"/>
                      <a:pt x="32" y="167"/>
                    </a:cubicBezTo>
                    <a:cubicBezTo>
                      <a:pt x="32" y="167"/>
                      <a:pt x="32" y="166"/>
                      <a:pt x="32" y="166"/>
                    </a:cubicBezTo>
                    <a:cubicBezTo>
                      <a:pt x="32" y="166"/>
                      <a:pt x="32" y="166"/>
                      <a:pt x="32" y="166"/>
                    </a:cubicBezTo>
                    <a:moveTo>
                      <a:pt x="22" y="166"/>
                    </a:moveTo>
                    <a:cubicBezTo>
                      <a:pt x="20" y="169"/>
                      <a:pt x="20" y="169"/>
                      <a:pt x="20" y="169"/>
                    </a:cubicBezTo>
                    <a:cubicBezTo>
                      <a:pt x="20" y="169"/>
                      <a:pt x="20" y="170"/>
                      <a:pt x="20" y="170"/>
                    </a:cubicBezTo>
                    <a:cubicBezTo>
                      <a:pt x="21" y="170"/>
                      <a:pt x="21" y="172"/>
                      <a:pt x="21" y="173"/>
                    </a:cubicBezTo>
                    <a:cubicBezTo>
                      <a:pt x="20" y="174"/>
                      <a:pt x="19" y="174"/>
                      <a:pt x="19" y="174"/>
                    </a:cubicBezTo>
                    <a:cubicBezTo>
                      <a:pt x="19" y="174"/>
                      <a:pt x="19" y="175"/>
                      <a:pt x="19" y="175"/>
                    </a:cubicBezTo>
                    <a:cubicBezTo>
                      <a:pt x="19" y="175"/>
                      <a:pt x="19" y="176"/>
                      <a:pt x="20" y="176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2" y="171"/>
                      <a:pt x="23" y="169"/>
                      <a:pt x="24" y="167"/>
                    </a:cubicBezTo>
                    <a:cubicBezTo>
                      <a:pt x="24" y="167"/>
                      <a:pt x="23" y="166"/>
                      <a:pt x="22" y="166"/>
                    </a:cubicBezTo>
                    <a:moveTo>
                      <a:pt x="49" y="165"/>
                    </a:moveTo>
                    <a:cubicBezTo>
                      <a:pt x="46" y="171"/>
                      <a:pt x="46" y="171"/>
                      <a:pt x="46" y="171"/>
                    </a:cubicBezTo>
                    <a:cubicBezTo>
                      <a:pt x="45" y="172"/>
                      <a:pt x="45" y="172"/>
                      <a:pt x="45" y="172"/>
                    </a:cubicBezTo>
                    <a:cubicBezTo>
                      <a:pt x="45" y="172"/>
                      <a:pt x="45" y="172"/>
                      <a:pt x="45" y="172"/>
                    </a:cubicBezTo>
                    <a:cubicBezTo>
                      <a:pt x="45" y="173"/>
                      <a:pt x="45" y="173"/>
                      <a:pt x="45" y="173"/>
                    </a:cubicBezTo>
                    <a:cubicBezTo>
                      <a:pt x="46" y="173"/>
                      <a:pt x="47" y="173"/>
                      <a:pt x="47" y="173"/>
                    </a:cubicBezTo>
                    <a:cubicBezTo>
                      <a:pt x="47" y="173"/>
                      <a:pt x="47" y="173"/>
                      <a:pt x="47" y="173"/>
                    </a:cubicBezTo>
                    <a:cubicBezTo>
                      <a:pt x="47" y="173"/>
                      <a:pt x="47" y="173"/>
                      <a:pt x="47" y="173"/>
                    </a:cubicBezTo>
                    <a:cubicBezTo>
                      <a:pt x="47" y="172"/>
                      <a:pt x="47" y="172"/>
                      <a:pt x="47" y="172"/>
                    </a:cubicBezTo>
                    <a:cubicBezTo>
                      <a:pt x="48" y="170"/>
                      <a:pt x="48" y="170"/>
                      <a:pt x="48" y="170"/>
                    </a:cubicBezTo>
                    <a:cubicBezTo>
                      <a:pt x="50" y="166"/>
                      <a:pt x="50" y="166"/>
                      <a:pt x="50" y="166"/>
                    </a:cubicBezTo>
                    <a:cubicBezTo>
                      <a:pt x="50" y="166"/>
                      <a:pt x="49" y="166"/>
                      <a:pt x="49" y="165"/>
                    </a:cubicBezTo>
                    <a:moveTo>
                      <a:pt x="26" y="165"/>
                    </a:moveTo>
                    <a:cubicBezTo>
                      <a:pt x="25" y="167"/>
                      <a:pt x="25" y="167"/>
                      <a:pt x="25" y="167"/>
                    </a:cubicBezTo>
                    <a:cubicBezTo>
                      <a:pt x="27" y="169"/>
                      <a:pt x="27" y="169"/>
                      <a:pt x="27" y="169"/>
                    </a:cubicBezTo>
                    <a:cubicBezTo>
                      <a:pt x="28" y="168"/>
                      <a:pt x="28" y="168"/>
                      <a:pt x="28" y="168"/>
                    </a:cubicBezTo>
                    <a:cubicBezTo>
                      <a:pt x="28" y="168"/>
                      <a:pt x="29" y="168"/>
                      <a:pt x="29" y="167"/>
                    </a:cubicBezTo>
                    <a:cubicBezTo>
                      <a:pt x="26" y="165"/>
                      <a:pt x="26" y="165"/>
                      <a:pt x="26" y="165"/>
                    </a:cubicBezTo>
                    <a:moveTo>
                      <a:pt x="21" y="165"/>
                    </a:moveTo>
                    <a:cubicBezTo>
                      <a:pt x="21" y="166"/>
                      <a:pt x="21" y="166"/>
                      <a:pt x="20" y="167"/>
                    </a:cubicBezTo>
                    <a:cubicBezTo>
                      <a:pt x="20" y="167"/>
                      <a:pt x="20" y="168"/>
                      <a:pt x="19" y="168"/>
                    </a:cubicBezTo>
                    <a:cubicBezTo>
                      <a:pt x="19" y="169"/>
                      <a:pt x="20" y="169"/>
                      <a:pt x="20" y="169"/>
                    </a:cubicBezTo>
                    <a:cubicBezTo>
                      <a:pt x="21" y="168"/>
                      <a:pt x="21" y="167"/>
                      <a:pt x="22" y="166"/>
                    </a:cubicBezTo>
                    <a:cubicBezTo>
                      <a:pt x="22" y="166"/>
                      <a:pt x="21" y="165"/>
                      <a:pt x="21" y="165"/>
                    </a:cubicBezTo>
                    <a:moveTo>
                      <a:pt x="21" y="165"/>
                    </a:move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moveTo>
                      <a:pt x="39" y="165"/>
                    </a:moveTo>
                    <a:cubicBezTo>
                      <a:pt x="38" y="167"/>
                      <a:pt x="38" y="167"/>
                      <a:pt x="38" y="167"/>
                    </a:cubicBezTo>
                    <a:cubicBezTo>
                      <a:pt x="38" y="167"/>
                      <a:pt x="39" y="168"/>
                      <a:pt x="39" y="168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0" y="166"/>
                      <a:pt x="40" y="165"/>
                      <a:pt x="39" y="165"/>
                    </a:cubicBezTo>
                    <a:moveTo>
                      <a:pt x="73" y="165"/>
                    </a:moveTo>
                    <a:cubicBezTo>
                      <a:pt x="71" y="167"/>
                      <a:pt x="71" y="167"/>
                      <a:pt x="71" y="167"/>
                    </a:cubicBezTo>
                    <a:cubicBezTo>
                      <a:pt x="72" y="167"/>
                      <a:pt x="72" y="167"/>
                      <a:pt x="72" y="167"/>
                    </a:cubicBezTo>
                    <a:cubicBezTo>
                      <a:pt x="73" y="165"/>
                      <a:pt x="73" y="165"/>
                      <a:pt x="73" y="165"/>
                    </a:cubicBezTo>
                    <a:cubicBezTo>
                      <a:pt x="73" y="165"/>
                      <a:pt x="73" y="165"/>
                      <a:pt x="73" y="165"/>
                    </a:cubicBezTo>
                    <a:moveTo>
                      <a:pt x="8" y="165"/>
                    </a:moveTo>
                    <a:cubicBezTo>
                      <a:pt x="8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8" y="165"/>
                      <a:pt x="8" y="165"/>
                    </a:cubicBezTo>
                    <a:moveTo>
                      <a:pt x="19" y="164"/>
                    </a:moveTo>
                    <a:cubicBezTo>
                      <a:pt x="18" y="164"/>
                      <a:pt x="18" y="165"/>
                      <a:pt x="17" y="166"/>
                    </a:cubicBezTo>
                    <a:cubicBezTo>
                      <a:pt x="17" y="166"/>
                      <a:pt x="17" y="166"/>
                      <a:pt x="17" y="166"/>
                    </a:cubicBezTo>
                    <a:cubicBezTo>
                      <a:pt x="18" y="167"/>
                      <a:pt x="18" y="167"/>
                      <a:pt x="19" y="168"/>
                    </a:cubicBezTo>
                    <a:cubicBezTo>
                      <a:pt x="19" y="168"/>
                      <a:pt x="19" y="168"/>
                      <a:pt x="19" y="167"/>
                    </a:cubicBezTo>
                    <a:cubicBezTo>
                      <a:pt x="20" y="167"/>
                      <a:pt x="20" y="166"/>
                      <a:pt x="21" y="165"/>
                    </a:cubicBezTo>
                    <a:cubicBezTo>
                      <a:pt x="20" y="165"/>
                      <a:pt x="19" y="164"/>
                      <a:pt x="19" y="164"/>
                    </a:cubicBezTo>
                    <a:moveTo>
                      <a:pt x="23" y="163"/>
                    </a:moveTo>
                    <a:cubicBezTo>
                      <a:pt x="22" y="164"/>
                      <a:pt x="22" y="165"/>
                      <a:pt x="21" y="165"/>
                    </a:cubicBezTo>
                    <a:cubicBezTo>
                      <a:pt x="22" y="166"/>
                      <a:pt x="22" y="166"/>
                      <a:pt x="22" y="166"/>
                    </a:cubicBezTo>
                    <a:cubicBezTo>
                      <a:pt x="22" y="165"/>
                      <a:pt x="23" y="165"/>
                      <a:pt x="23" y="164"/>
                    </a:cubicBezTo>
                    <a:cubicBezTo>
                      <a:pt x="22" y="166"/>
                      <a:pt x="22" y="166"/>
                      <a:pt x="22" y="166"/>
                    </a:cubicBezTo>
                    <a:cubicBezTo>
                      <a:pt x="24" y="167"/>
                      <a:pt x="24" y="167"/>
                      <a:pt x="24" y="167"/>
                    </a:cubicBezTo>
                    <a:cubicBezTo>
                      <a:pt x="25" y="166"/>
                      <a:pt x="25" y="166"/>
                      <a:pt x="25" y="165"/>
                    </a:cubicBezTo>
                    <a:cubicBezTo>
                      <a:pt x="23" y="163"/>
                      <a:pt x="23" y="163"/>
                      <a:pt x="23" y="163"/>
                    </a:cubicBezTo>
                    <a:moveTo>
                      <a:pt x="6" y="163"/>
                    </a:moveTo>
                    <a:cubicBezTo>
                      <a:pt x="7" y="164"/>
                      <a:pt x="8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8" y="165"/>
                      <a:pt x="8" y="165"/>
                    </a:cubicBezTo>
                    <a:cubicBezTo>
                      <a:pt x="7" y="164"/>
                      <a:pt x="7" y="164"/>
                      <a:pt x="6" y="163"/>
                    </a:cubicBezTo>
                    <a:moveTo>
                      <a:pt x="17" y="163"/>
                    </a:moveTo>
                    <a:cubicBezTo>
                      <a:pt x="17" y="164"/>
                      <a:pt x="16" y="165"/>
                      <a:pt x="16" y="165"/>
                    </a:cubicBezTo>
                    <a:cubicBezTo>
                      <a:pt x="16" y="165"/>
                      <a:pt x="16" y="166"/>
                      <a:pt x="16" y="166"/>
                    </a:cubicBezTo>
                    <a:cubicBezTo>
                      <a:pt x="17" y="165"/>
                      <a:pt x="18" y="164"/>
                      <a:pt x="18" y="163"/>
                    </a:cubicBezTo>
                    <a:cubicBezTo>
                      <a:pt x="18" y="163"/>
                      <a:pt x="18" y="163"/>
                      <a:pt x="17" y="163"/>
                    </a:cubicBezTo>
                    <a:moveTo>
                      <a:pt x="5" y="163"/>
                    </a:moveTo>
                    <a:cubicBezTo>
                      <a:pt x="5" y="164"/>
                      <a:pt x="5" y="164"/>
                      <a:pt x="5" y="164"/>
                    </a:cubicBezTo>
                    <a:cubicBezTo>
                      <a:pt x="6" y="165"/>
                      <a:pt x="7" y="166"/>
                      <a:pt x="8" y="166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8" y="165"/>
                      <a:pt x="7" y="164"/>
                      <a:pt x="6" y="163"/>
                    </a:cubicBezTo>
                    <a:cubicBezTo>
                      <a:pt x="6" y="163"/>
                      <a:pt x="6" y="163"/>
                      <a:pt x="5" y="163"/>
                    </a:cubicBezTo>
                    <a:moveTo>
                      <a:pt x="5" y="163"/>
                    </a:moveTo>
                    <a:cubicBezTo>
                      <a:pt x="5" y="163"/>
                      <a:pt x="5" y="163"/>
                      <a:pt x="5" y="163"/>
                    </a:cubicBezTo>
                    <a:cubicBezTo>
                      <a:pt x="6" y="163"/>
                      <a:pt x="6" y="163"/>
                      <a:pt x="6" y="163"/>
                    </a:cubicBezTo>
                    <a:cubicBezTo>
                      <a:pt x="6" y="163"/>
                      <a:pt x="6" y="163"/>
                      <a:pt x="5" y="163"/>
                    </a:cubicBezTo>
                    <a:moveTo>
                      <a:pt x="6" y="163"/>
                    </a:moveTo>
                    <a:cubicBezTo>
                      <a:pt x="6" y="163"/>
                      <a:pt x="6" y="163"/>
                      <a:pt x="6" y="163"/>
                    </a:cubicBezTo>
                    <a:cubicBezTo>
                      <a:pt x="5" y="163"/>
                      <a:pt x="5" y="163"/>
                      <a:pt x="5" y="163"/>
                    </a:cubicBezTo>
                    <a:cubicBezTo>
                      <a:pt x="6" y="163"/>
                      <a:pt x="6" y="163"/>
                      <a:pt x="6" y="163"/>
                    </a:cubicBezTo>
                    <a:cubicBezTo>
                      <a:pt x="7" y="164"/>
                      <a:pt x="7" y="164"/>
                      <a:pt x="8" y="165"/>
                    </a:cubicBezTo>
                    <a:cubicBezTo>
                      <a:pt x="7" y="164"/>
                      <a:pt x="6" y="163"/>
                      <a:pt x="6" y="163"/>
                    </a:cubicBezTo>
                    <a:moveTo>
                      <a:pt x="35" y="163"/>
                    </a:moveTo>
                    <a:cubicBezTo>
                      <a:pt x="35" y="163"/>
                      <a:pt x="35" y="163"/>
                      <a:pt x="35" y="163"/>
                    </a:cubicBezTo>
                    <a:cubicBezTo>
                      <a:pt x="34" y="164"/>
                      <a:pt x="34" y="164"/>
                      <a:pt x="34" y="165"/>
                    </a:cubicBezTo>
                    <a:cubicBezTo>
                      <a:pt x="35" y="165"/>
                      <a:pt x="36" y="166"/>
                      <a:pt x="37" y="167"/>
                    </a:cubicBezTo>
                    <a:cubicBezTo>
                      <a:pt x="37" y="166"/>
                      <a:pt x="38" y="165"/>
                      <a:pt x="38" y="164"/>
                    </a:cubicBezTo>
                    <a:cubicBezTo>
                      <a:pt x="37" y="164"/>
                      <a:pt x="36" y="163"/>
                      <a:pt x="35" y="163"/>
                    </a:cubicBezTo>
                    <a:moveTo>
                      <a:pt x="28" y="163"/>
                    </a:moveTo>
                    <a:cubicBezTo>
                      <a:pt x="27" y="163"/>
                      <a:pt x="27" y="164"/>
                      <a:pt x="27" y="164"/>
                    </a:cubicBezTo>
                    <a:cubicBezTo>
                      <a:pt x="28" y="165"/>
                      <a:pt x="29" y="166"/>
                      <a:pt x="30" y="166"/>
                    </a:cubicBezTo>
                    <a:cubicBezTo>
                      <a:pt x="30" y="166"/>
                      <a:pt x="31" y="165"/>
                      <a:pt x="31" y="165"/>
                    </a:cubicBezTo>
                    <a:cubicBezTo>
                      <a:pt x="30" y="164"/>
                      <a:pt x="29" y="163"/>
                      <a:pt x="28" y="163"/>
                    </a:cubicBezTo>
                    <a:moveTo>
                      <a:pt x="6" y="163"/>
                    </a:moveTo>
                    <a:cubicBezTo>
                      <a:pt x="6" y="163"/>
                      <a:pt x="6" y="163"/>
                      <a:pt x="6" y="163"/>
                    </a:cubicBezTo>
                    <a:cubicBezTo>
                      <a:pt x="6" y="163"/>
                      <a:pt x="7" y="164"/>
                      <a:pt x="8" y="165"/>
                    </a:cubicBezTo>
                    <a:cubicBezTo>
                      <a:pt x="8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7" y="163"/>
                      <a:pt x="7" y="163"/>
                      <a:pt x="6" y="163"/>
                    </a:cubicBezTo>
                    <a:moveTo>
                      <a:pt x="34" y="162"/>
                    </a:moveTo>
                    <a:cubicBezTo>
                      <a:pt x="34" y="163"/>
                      <a:pt x="33" y="164"/>
                      <a:pt x="33" y="164"/>
                    </a:cubicBezTo>
                    <a:cubicBezTo>
                      <a:pt x="33" y="164"/>
                      <a:pt x="33" y="164"/>
                      <a:pt x="33" y="164"/>
                    </a:cubicBezTo>
                    <a:cubicBezTo>
                      <a:pt x="34" y="164"/>
                      <a:pt x="34" y="163"/>
                      <a:pt x="34" y="162"/>
                    </a:cubicBezTo>
                    <a:cubicBezTo>
                      <a:pt x="34" y="162"/>
                      <a:pt x="34" y="162"/>
                      <a:pt x="34" y="162"/>
                    </a:cubicBezTo>
                    <a:moveTo>
                      <a:pt x="20" y="162"/>
                    </a:moveTo>
                    <a:cubicBezTo>
                      <a:pt x="20" y="162"/>
                      <a:pt x="19" y="163"/>
                      <a:pt x="19" y="164"/>
                    </a:cubicBezTo>
                    <a:cubicBezTo>
                      <a:pt x="19" y="164"/>
                      <a:pt x="20" y="164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64"/>
                      <a:pt x="22" y="164"/>
                      <a:pt x="22" y="163"/>
                    </a:cubicBezTo>
                    <a:cubicBezTo>
                      <a:pt x="22" y="164"/>
                      <a:pt x="22" y="164"/>
                      <a:pt x="22" y="164"/>
                    </a:cubicBezTo>
                    <a:cubicBezTo>
                      <a:pt x="22" y="164"/>
                      <a:pt x="21" y="165"/>
                      <a:pt x="21" y="165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2" y="164"/>
                      <a:pt x="22" y="164"/>
                      <a:pt x="22" y="163"/>
                    </a:cubicBezTo>
                    <a:cubicBezTo>
                      <a:pt x="20" y="162"/>
                      <a:pt x="20" y="162"/>
                      <a:pt x="20" y="162"/>
                    </a:cubicBezTo>
                    <a:moveTo>
                      <a:pt x="42" y="162"/>
                    </a:moveTo>
                    <a:cubicBezTo>
                      <a:pt x="40" y="163"/>
                      <a:pt x="40" y="163"/>
                      <a:pt x="40" y="163"/>
                    </a:cubicBezTo>
                    <a:cubicBezTo>
                      <a:pt x="39" y="165"/>
                      <a:pt x="39" y="165"/>
                      <a:pt x="39" y="165"/>
                    </a:cubicBezTo>
                    <a:cubicBezTo>
                      <a:pt x="40" y="165"/>
                      <a:pt x="40" y="165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3" y="162"/>
                      <a:pt x="43" y="162"/>
                      <a:pt x="43" y="162"/>
                    </a:cubicBezTo>
                    <a:cubicBezTo>
                      <a:pt x="42" y="162"/>
                      <a:pt x="42" y="162"/>
                      <a:pt x="42" y="162"/>
                    </a:cubicBezTo>
                    <a:moveTo>
                      <a:pt x="19" y="161"/>
                    </a:moveTo>
                    <a:cubicBezTo>
                      <a:pt x="18" y="162"/>
                      <a:pt x="18" y="162"/>
                      <a:pt x="18" y="163"/>
                    </a:cubicBezTo>
                    <a:cubicBezTo>
                      <a:pt x="18" y="163"/>
                      <a:pt x="18" y="163"/>
                      <a:pt x="18" y="163"/>
                    </a:cubicBezTo>
                    <a:cubicBezTo>
                      <a:pt x="19" y="163"/>
                      <a:pt x="19" y="162"/>
                      <a:pt x="19" y="162"/>
                    </a:cubicBezTo>
                    <a:cubicBezTo>
                      <a:pt x="19" y="161"/>
                      <a:pt x="19" y="161"/>
                      <a:pt x="19" y="161"/>
                    </a:cubicBezTo>
                    <a:moveTo>
                      <a:pt x="7" y="161"/>
                    </a:moveTo>
                    <a:cubicBezTo>
                      <a:pt x="6" y="162"/>
                      <a:pt x="6" y="162"/>
                      <a:pt x="6" y="163"/>
                    </a:cubicBezTo>
                    <a:cubicBezTo>
                      <a:pt x="7" y="163"/>
                      <a:pt x="7" y="163"/>
                      <a:pt x="8" y="164"/>
                    </a:cubicBezTo>
                    <a:cubicBezTo>
                      <a:pt x="9" y="165"/>
                      <a:pt x="9" y="165"/>
                      <a:pt x="9" y="165"/>
                    </a:cubicBezTo>
                    <a:cubicBezTo>
                      <a:pt x="10" y="163"/>
                      <a:pt x="10" y="163"/>
                      <a:pt x="10" y="163"/>
                    </a:cubicBezTo>
                    <a:cubicBezTo>
                      <a:pt x="9" y="163"/>
                      <a:pt x="8" y="162"/>
                      <a:pt x="7" y="161"/>
                    </a:cubicBezTo>
                    <a:moveTo>
                      <a:pt x="65" y="161"/>
                    </a:moveTo>
                    <a:cubicBezTo>
                      <a:pt x="65" y="163"/>
                      <a:pt x="65" y="163"/>
                      <a:pt x="65" y="163"/>
                    </a:cubicBezTo>
                    <a:cubicBezTo>
                      <a:pt x="65" y="163"/>
                      <a:pt x="65" y="163"/>
                      <a:pt x="65" y="163"/>
                    </a:cubicBezTo>
                    <a:cubicBezTo>
                      <a:pt x="65" y="163"/>
                      <a:pt x="65" y="163"/>
                      <a:pt x="65" y="163"/>
                    </a:cubicBezTo>
                    <a:cubicBezTo>
                      <a:pt x="66" y="163"/>
                      <a:pt x="66" y="162"/>
                      <a:pt x="66" y="161"/>
                    </a:cubicBezTo>
                    <a:cubicBezTo>
                      <a:pt x="66" y="161"/>
                      <a:pt x="66" y="161"/>
                      <a:pt x="65" y="161"/>
                    </a:cubicBezTo>
                    <a:moveTo>
                      <a:pt x="25" y="160"/>
                    </a:moveTo>
                    <a:cubicBezTo>
                      <a:pt x="24" y="161"/>
                      <a:pt x="24" y="162"/>
                      <a:pt x="23" y="162"/>
                    </a:cubicBezTo>
                    <a:cubicBezTo>
                      <a:pt x="24" y="163"/>
                      <a:pt x="25" y="163"/>
                      <a:pt x="26" y="164"/>
                    </a:cubicBezTo>
                    <a:cubicBezTo>
                      <a:pt x="26" y="163"/>
                      <a:pt x="27" y="163"/>
                      <a:pt x="27" y="162"/>
                    </a:cubicBezTo>
                    <a:cubicBezTo>
                      <a:pt x="26" y="161"/>
                      <a:pt x="25" y="161"/>
                      <a:pt x="25" y="160"/>
                    </a:cubicBezTo>
                    <a:moveTo>
                      <a:pt x="82" y="160"/>
                    </a:moveTo>
                    <a:cubicBezTo>
                      <a:pt x="81" y="162"/>
                      <a:pt x="81" y="162"/>
                      <a:pt x="81" y="162"/>
                    </a:cubicBezTo>
                    <a:cubicBezTo>
                      <a:pt x="81" y="163"/>
                      <a:pt x="81" y="163"/>
                      <a:pt x="81" y="163"/>
                    </a:cubicBezTo>
                    <a:cubicBezTo>
                      <a:pt x="82" y="161"/>
                      <a:pt x="82" y="161"/>
                      <a:pt x="82" y="161"/>
                    </a:cubicBezTo>
                    <a:cubicBezTo>
                      <a:pt x="82" y="160"/>
                      <a:pt x="82" y="160"/>
                      <a:pt x="82" y="160"/>
                    </a:cubicBezTo>
                    <a:moveTo>
                      <a:pt x="20" y="160"/>
                    </a:move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moveTo>
                      <a:pt x="29" y="160"/>
                    </a:moveTo>
                    <a:cubicBezTo>
                      <a:pt x="29" y="160"/>
                      <a:pt x="29" y="160"/>
                      <a:pt x="29" y="160"/>
                    </a:cubicBezTo>
                    <a:cubicBezTo>
                      <a:pt x="29" y="161"/>
                      <a:pt x="29" y="161"/>
                      <a:pt x="28" y="161"/>
                    </a:cubicBezTo>
                    <a:cubicBezTo>
                      <a:pt x="29" y="162"/>
                      <a:pt x="31" y="163"/>
                      <a:pt x="32" y="163"/>
                    </a:cubicBezTo>
                    <a:cubicBezTo>
                      <a:pt x="32" y="163"/>
                      <a:pt x="32" y="163"/>
                      <a:pt x="32" y="163"/>
                    </a:cubicBezTo>
                    <a:cubicBezTo>
                      <a:pt x="33" y="161"/>
                      <a:pt x="33" y="161"/>
                      <a:pt x="33" y="161"/>
                    </a:cubicBezTo>
                    <a:cubicBezTo>
                      <a:pt x="32" y="161"/>
                      <a:pt x="30" y="160"/>
                      <a:pt x="29" y="160"/>
                    </a:cubicBezTo>
                    <a:moveTo>
                      <a:pt x="37" y="159"/>
                    </a:moveTo>
                    <a:cubicBezTo>
                      <a:pt x="36" y="160"/>
                      <a:pt x="36" y="161"/>
                      <a:pt x="35" y="162"/>
                    </a:cubicBezTo>
                    <a:cubicBezTo>
                      <a:pt x="36" y="163"/>
                      <a:pt x="37" y="164"/>
                      <a:pt x="38" y="164"/>
                    </a:cubicBezTo>
                    <a:cubicBezTo>
                      <a:pt x="38" y="164"/>
                      <a:pt x="39" y="163"/>
                      <a:pt x="39" y="162"/>
                    </a:cubicBezTo>
                    <a:cubicBezTo>
                      <a:pt x="39" y="162"/>
                      <a:pt x="40" y="161"/>
                      <a:pt x="40" y="161"/>
                    </a:cubicBezTo>
                    <a:cubicBezTo>
                      <a:pt x="39" y="160"/>
                      <a:pt x="38" y="159"/>
                      <a:pt x="37" y="159"/>
                    </a:cubicBezTo>
                    <a:moveTo>
                      <a:pt x="22" y="159"/>
                    </a:moveTo>
                    <a:cubicBezTo>
                      <a:pt x="22" y="159"/>
                      <a:pt x="21" y="160"/>
                      <a:pt x="21" y="160"/>
                    </a:cubicBezTo>
                    <a:cubicBezTo>
                      <a:pt x="21" y="161"/>
                      <a:pt x="22" y="161"/>
                      <a:pt x="22" y="161"/>
                    </a:cubicBezTo>
                    <a:cubicBezTo>
                      <a:pt x="22" y="161"/>
                      <a:pt x="21" y="161"/>
                      <a:pt x="21" y="160"/>
                    </a:cubicBezTo>
                    <a:cubicBezTo>
                      <a:pt x="21" y="160"/>
                      <a:pt x="21" y="161"/>
                      <a:pt x="21" y="161"/>
                    </a:cubicBezTo>
                    <a:cubicBezTo>
                      <a:pt x="21" y="161"/>
                      <a:pt x="22" y="162"/>
                      <a:pt x="23" y="162"/>
                    </a:cubicBezTo>
                    <a:cubicBezTo>
                      <a:pt x="23" y="161"/>
                      <a:pt x="24" y="161"/>
                      <a:pt x="24" y="160"/>
                    </a:cubicBezTo>
                    <a:cubicBezTo>
                      <a:pt x="23" y="160"/>
                      <a:pt x="23" y="159"/>
                      <a:pt x="22" y="159"/>
                    </a:cubicBezTo>
                    <a:moveTo>
                      <a:pt x="83" y="159"/>
                    </a:move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cubicBezTo>
                      <a:pt x="83" y="159"/>
                      <a:pt x="83" y="159"/>
                      <a:pt x="83" y="159"/>
                    </a:cubicBezTo>
                    <a:moveTo>
                      <a:pt x="36" y="158"/>
                    </a:moveTo>
                    <a:cubicBezTo>
                      <a:pt x="35" y="160"/>
                      <a:pt x="35" y="161"/>
                      <a:pt x="34" y="162"/>
                    </a:cubicBezTo>
                    <a:cubicBezTo>
                      <a:pt x="34" y="162"/>
                      <a:pt x="34" y="162"/>
                      <a:pt x="35" y="162"/>
                    </a:cubicBezTo>
                    <a:cubicBezTo>
                      <a:pt x="35" y="161"/>
                      <a:pt x="36" y="160"/>
                      <a:pt x="36" y="159"/>
                    </a:cubicBezTo>
                    <a:cubicBezTo>
                      <a:pt x="36" y="159"/>
                      <a:pt x="36" y="159"/>
                      <a:pt x="36" y="158"/>
                    </a:cubicBezTo>
                    <a:moveTo>
                      <a:pt x="21" y="158"/>
                    </a:moveTo>
                    <a:cubicBezTo>
                      <a:pt x="20" y="159"/>
                      <a:pt x="20" y="159"/>
                      <a:pt x="20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1" y="159"/>
                      <a:pt x="21" y="159"/>
                      <a:pt x="21" y="158"/>
                    </a:cubicBezTo>
                    <a:cubicBezTo>
                      <a:pt x="21" y="158"/>
                      <a:pt x="21" y="158"/>
                      <a:pt x="21" y="158"/>
                    </a:cubicBezTo>
                    <a:moveTo>
                      <a:pt x="26" y="158"/>
                    </a:moveTo>
                    <a:cubicBezTo>
                      <a:pt x="26" y="158"/>
                      <a:pt x="26" y="159"/>
                      <a:pt x="25" y="159"/>
                    </a:cubicBezTo>
                    <a:cubicBezTo>
                      <a:pt x="26" y="160"/>
                      <a:pt x="27" y="160"/>
                      <a:pt x="28" y="161"/>
                    </a:cubicBezTo>
                    <a:cubicBezTo>
                      <a:pt x="28" y="160"/>
                      <a:pt x="28" y="160"/>
                      <a:pt x="29" y="159"/>
                    </a:cubicBezTo>
                    <a:cubicBezTo>
                      <a:pt x="28" y="159"/>
                      <a:pt x="27" y="158"/>
                      <a:pt x="26" y="158"/>
                    </a:cubicBezTo>
                    <a:moveTo>
                      <a:pt x="9" y="158"/>
                    </a:moveTo>
                    <a:cubicBezTo>
                      <a:pt x="8" y="158"/>
                      <a:pt x="8" y="159"/>
                      <a:pt x="8" y="159"/>
                    </a:cubicBezTo>
                    <a:cubicBezTo>
                      <a:pt x="9" y="160"/>
                      <a:pt x="10" y="161"/>
                      <a:pt x="11" y="161"/>
                    </a:cubicBezTo>
                    <a:cubicBezTo>
                      <a:pt x="12" y="160"/>
                      <a:pt x="12" y="160"/>
                      <a:pt x="12" y="160"/>
                    </a:cubicBezTo>
                    <a:cubicBezTo>
                      <a:pt x="11" y="159"/>
                      <a:pt x="10" y="158"/>
                      <a:pt x="9" y="158"/>
                    </a:cubicBezTo>
                    <a:moveTo>
                      <a:pt x="77" y="158"/>
                    </a:moveTo>
                    <a:cubicBezTo>
                      <a:pt x="76" y="160"/>
                      <a:pt x="76" y="160"/>
                      <a:pt x="76" y="160"/>
                    </a:cubicBezTo>
                    <a:cubicBezTo>
                      <a:pt x="76" y="160"/>
                      <a:pt x="76" y="160"/>
                      <a:pt x="76" y="160"/>
                    </a:cubicBezTo>
                    <a:cubicBezTo>
                      <a:pt x="78" y="158"/>
                      <a:pt x="78" y="158"/>
                      <a:pt x="78" y="158"/>
                    </a:cubicBezTo>
                    <a:cubicBezTo>
                      <a:pt x="78" y="158"/>
                      <a:pt x="77" y="158"/>
                      <a:pt x="77" y="158"/>
                    </a:cubicBezTo>
                    <a:moveTo>
                      <a:pt x="59" y="157"/>
                    </a:moveTo>
                    <a:cubicBezTo>
                      <a:pt x="58" y="159"/>
                      <a:pt x="58" y="159"/>
                      <a:pt x="58" y="159"/>
                    </a:cubicBezTo>
                    <a:cubicBezTo>
                      <a:pt x="58" y="159"/>
                      <a:pt x="58" y="159"/>
                      <a:pt x="58" y="159"/>
                    </a:cubicBezTo>
                    <a:cubicBezTo>
                      <a:pt x="58" y="159"/>
                      <a:pt x="58" y="159"/>
                      <a:pt x="58" y="159"/>
                    </a:cubicBezTo>
                    <a:cubicBezTo>
                      <a:pt x="59" y="159"/>
                      <a:pt x="59" y="158"/>
                      <a:pt x="60" y="157"/>
                    </a:cubicBezTo>
                    <a:cubicBezTo>
                      <a:pt x="59" y="157"/>
                      <a:pt x="59" y="157"/>
                      <a:pt x="59" y="157"/>
                    </a:cubicBezTo>
                    <a:moveTo>
                      <a:pt x="24" y="156"/>
                    </a:moveTo>
                    <a:cubicBezTo>
                      <a:pt x="24" y="156"/>
                      <a:pt x="24" y="156"/>
                      <a:pt x="24" y="156"/>
                    </a:cubicBezTo>
                    <a:cubicBezTo>
                      <a:pt x="23" y="157"/>
                      <a:pt x="23" y="157"/>
                      <a:pt x="23" y="158"/>
                    </a:cubicBezTo>
                    <a:cubicBezTo>
                      <a:pt x="23" y="158"/>
                      <a:pt x="24" y="159"/>
                      <a:pt x="25" y="159"/>
                    </a:cubicBezTo>
                    <a:cubicBezTo>
                      <a:pt x="25" y="159"/>
                      <a:pt x="26" y="158"/>
                      <a:pt x="26" y="158"/>
                    </a:cubicBezTo>
                    <a:cubicBezTo>
                      <a:pt x="25" y="157"/>
                      <a:pt x="24" y="157"/>
                      <a:pt x="24" y="156"/>
                    </a:cubicBezTo>
                    <a:moveTo>
                      <a:pt x="10" y="156"/>
                    </a:moveTo>
                    <a:cubicBezTo>
                      <a:pt x="9" y="157"/>
                      <a:pt x="9" y="157"/>
                      <a:pt x="9" y="158"/>
                    </a:cubicBezTo>
                    <a:cubicBezTo>
                      <a:pt x="10" y="158"/>
                      <a:pt x="11" y="159"/>
                      <a:pt x="12" y="160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2" y="157"/>
                      <a:pt x="11" y="157"/>
                      <a:pt x="10" y="156"/>
                    </a:cubicBezTo>
                    <a:moveTo>
                      <a:pt x="78" y="156"/>
                    </a:moveTo>
                    <a:cubicBezTo>
                      <a:pt x="78" y="156"/>
                      <a:pt x="78" y="156"/>
                      <a:pt x="78" y="156"/>
                    </a:cubicBezTo>
                    <a:cubicBezTo>
                      <a:pt x="78" y="156"/>
                      <a:pt x="78" y="156"/>
                      <a:pt x="79" y="156"/>
                    </a:cubicBezTo>
                    <a:cubicBezTo>
                      <a:pt x="79" y="156"/>
                      <a:pt x="79" y="156"/>
                      <a:pt x="79" y="156"/>
                    </a:cubicBezTo>
                    <a:cubicBezTo>
                      <a:pt x="79" y="156"/>
                      <a:pt x="78" y="156"/>
                      <a:pt x="78" y="156"/>
                    </a:cubicBezTo>
                    <a:moveTo>
                      <a:pt x="31" y="156"/>
                    </a:moveTo>
                    <a:cubicBezTo>
                      <a:pt x="31" y="157"/>
                      <a:pt x="30" y="158"/>
                      <a:pt x="30" y="159"/>
                    </a:cubicBezTo>
                    <a:cubicBezTo>
                      <a:pt x="31" y="160"/>
                      <a:pt x="32" y="160"/>
                      <a:pt x="33" y="161"/>
                    </a:cubicBezTo>
                    <a:cubicBezTo>
                      <a:pt x="35" y="158"/>
                      <a:pt x="35" y="158"/>
                      <a:pt x="35" y="158"/>
                    </a:cubicBezTo>
                    <a:cubicBezTo>
                      <a:pt x="34" y="157"/>
                      <a:pt x="33" y="157"/>
                      <a:pt x="32" y="156"/>
                    </a:cubicBezTo>
                    <a:cubicBezTo>
                      <a:pt x="32" y="156"/>
                      <a:pt x="32" y="156"/>
                      <a:pt x="31" y="156"/>
                    </a:cubicBezTo>
                    <a:moveTo>
                      <a:pt x="22" y="156"/>
                    </a:move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56"/>
                      <a:pt x="22" y="157"/>
                      <a:pt x="21" y="157"/>
                    </a:cubicBezTo>
                    <a:cubicBezTo>
                      <a:pt x="22" y="157"/>
                      <a:pt x="22" y="157"/>
                      <a:pt x="22" y="158"/>
                    </a:cubicBezTo>
                    <a:cubicBezTo>
                      <a:pt x="22" y="157"/>
                      <a:pt x="23" y="156"/>
                      <a:pt x="23" y="156"/>
                    </a:cubicBezTo>
                    <a:cubicBezTo>
                      <a:pt x="23" y="156"/>
                      <a:pt x="23" y="156"/>
                      <a:pt x="23" y="156"/>
                    </a:cubicBezTo>
                    <a:cubicBezTo>
                      <a:pt x="22" y="156"/>
                      <a:pt x="22" y="156"/>
                      <a:pt x="22" y="156"/>
                    </a:cubicBezTo>
                    <a:moveTo>
                      <a:pt x="55" y="155"/>
                    </a:moveTo>
                    <a:cubicBezTo>
                      <a:pt x="54" y="156"/>
                      <a:pt x="54" y="156"/>
                      <a:pt x="54" y="156"/>
                    </a:cubicBezTo>
                    <a:cubicBezTo>
                      <a:pt x="54" y="157"/>
                      <a:pt x="55" y="157"/>
                      <a:pt x="55" y="157"/>
                    </a:cubicBezTo>
                    <a:cubicBezTo>
                      <a:pt x="55" y="157"/>
                      <a:pt x="56" y="156"/>
                      <a:pt x="56" y="155"/>
                    </a:cubicBezTo>
                    <a:cubicBezTo>
                      <a:pt x="56" y="155"/>
                      <a:pt x="55" y="155"/>
                      <a:pt x="55" y="155"/>
                    </a:cubicBezTo>
                    <a:moveTo>
                      <a:pt x="11" y="154"/>
                    </a:moveTo>
                    <a:cubicBezTo>
                      <a:pt x="11" y="154"/>
                      <a:pt x="11" y="155"/>
                      <a:pt x="11" y="155"/>
                    </a:cubicBezTo>
                    <a:cubicBezTo>
                      <a:pt x="12" y="155"/>
                      <a:pt x="13" y="156"/>
                      <a:pt x="14" y="156"/>
                    </a:cubicBezTo>
                    <a:cubicBezTo>
                      <a:pt x="14" y="156"/>
                      <a:pt x="14" y="156"/>
                      <a:pt x="14" y="156"/>
                    </a:cubicBezTo>
                    <a:cubicBezTo>
                      <a:pt x="13" y="156"/>
                      <a:pt x="12" y="155"/>
                      <a:pt x="11" y="154"/>
                    </a:cubicBezTo>
                    <a:moveTo>
                      <a:pt x="28" y="154"/>
                    </a:moveTo>
                    <a:cubicBezTo>
                      <a:pt x="28" y="155"/>
                      <a:pt x="28" y="156"/>
                      <a:pt x="27" y="157"/>
                    </a:cubicBezTo>
                    <a:cubicBezTo>
                      <a:pt x="27" y="157"/>
                      <a:pt x="27" y="157"/>
                      <a:pt x="27" y="157"/>
                    </a:cubicBezTo>
                    <a:cubicBezTo>
                      <a:pt x="27" y="158"/>
                      <a:pt x="28" y="158"/>
                      <a:pt x="29" y="159"/>
                    </a:cubicBezTo>
                    <a:cubicBezTo>
                      <a:pt x="29" y="158"/>
                      <a:pt x="30" y="156"/>
                      <a:pt x="30" y="155"/>
                    </a:cubicBezTo>
                    <a:cubicBezTo>
                      <a:pt x="30" y="155"/>
                      <a:pt x="29" y="155"/>
                      <a:pt x="28" y="154"/>
                    </a:cubicBezTo>
                    <a:moveTo>
                      <a:pt x="69" y="153"/>
                    </a:moveTo>
                    <a:cubicBezTo>
                      <a:pt x="68" y="155"/>
                      <a:pt x="68" y="155"/>
                      <a:pt x="68" y="155"/>
                    </a:cubicBezTo>
                    <a:cubicBezTo>
                      <a:pt x="69" y="155"/>
                      <a:pt x="69" y="155"/>
                      <a:pt x="69" y="155"/>
                    </a:cubicBezTo>
                    <a:cubicBezTo>
                      <a:pt x="69" y="155"/>
                      <a:pt x="70" y="154"/>
                      <a:pt x="70" y="153"/>
                    </a:cubicBezTo>
                    <a:cubicBezTo>
                      <a:pt x="70" y="153"/>
                      <a:pt x="70" y="153"/>
                      <a:pt x="69" y="153"/>
                    </a:cubicBezTo>
                    <a:moveTo>
                      <a:pt x="26" y="153"/>
                    </a:moveTo>
                    <a:cubicBezTo>
                      <a:pt x="25" y="154"/>
                      <a:pt x="24" y="155"/>
                      <a:pt x="24" y="156"/>
                    </a:cubicBezTo>
                    <a:cubicBezTo>
                      <a:pt x="25" y="156"/>
                      <a:pt x="25" y="157"/>
                      <a:pt x="26" y="157"/>
                    </a:cubicBezTo>
                    <a:cubicBezTo>
                      <a:pt x="27" y="156"/>
                      <a:pt x="27" y="155"/>
                      <a:pt x="28" y="154"/>
                    </a:cubicBezTo>
                    <a:cubicBezTo>
                      <a:pt x="27" y="154"/>
                      <a:pt x="27" y="153"/>
                      <a:pt x="26" y="153"/>
                    </a:cubicBezTo>
                    <a:moveTo>
                      <a:pt x="12" y="153"/>
                    </a:moveTo>
                    <a:cubicBezTo>
                      <a:pt x="12" y="153"/>
                      <a:pt x="11" y="154"/>
                      <a:pt x="11" y="154"/>
                    </a:cubicBezTo>
                    <a:cubicBezTo>
                      <a:pt x="12" y="155"/>
                      <a:pt x="13" y="155"/>
                      <a:pt x="14" y="156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4" y="154"/>
                      <a:pt x="13" y="153"/>
                      <a:pt x="12" y="153"/>
                    </a:cubicBezTo>
                    <a:moveTo>
                      <a:pt x="25" y="152"/>
                    </a:moveTo>
                    <a:cubicBezTo>
                      <a:pt x="24" y="153"/>
                      <a:pt x="23" y="154"/>
                      <a:pt x="23" y="155"/>
                    </a:cubicBezTo>
                    <a:cubicBezTo>
                      <a:pt x="23" y="155"/>
                      <a:pt x="23" y="156"/>
                      <a:pt x="23" y="156"/>
                    </a:cubicBezTo>
                    <a:cubicBezTo>
                      <a:pt x="24" y="155"/>
                      <a:pt x="25" y="153"/>
                      <a:pt x="25" y="153"/>
                    </a:cubicBezTo>
                    <a:cubicBezTo>
                      <a:pt x="25" y="152"/>
                      <a:pt x="25" y="152"/>
                      <a:pt x="25" y="152"/>
                    </a:cubicBezTo>
                    <a:moveTo>
                      <a:pt x="35" y="151"/>
                    </a:moveTo>
                    <a:cubicBezTo>
                      <a:pt x="35" y="151"/>
                      <a:pt x="35" y="151"/>
                      <a:pt x="35" y="151"/>
                    </a:cubicBezTo>
                    <a:cubicBezTo>
                      <a:pt x="35" y="152"/>
                      <a:pt x="35" y="152"/>
                      <a:pt x="36" y="152"/>
                    </a:cubicBezTo>
                    <a:cubicBezTo>
                      <a:pt x="35" y="152"/>
                      <a:pt x="35" y="152"/>
                      <a:pt x="35" y="151"/>
                    </a:cubicBezTo>
                    <a:moveTo>
                      <a:pt x="70" y="151"/>
                    </a:moveTo>
                    <a:cubicBezTo>
                      <a:pt x="70" y="151"/>
                      <a:pt x="70" y="151"/>
                      <a:pt x="70" y="151"/>
                    </a:cubicBezTo>
                    <a:cubicBezTo>
                      <a:pt x="70" y="151"/>
                      <a:pt x="71" y="152"/>
                      <a:pt x="71" y="152"/>
                    </a:cubicBezTo>
                    <a:cubicBezTo>
                      <a:pt x="71" y="152"/>
                      <a:pt x="71" y="152"/>
                      <a:pt x="71" y="152"/>
                    </a:cubicBezTo>
                    <a:cubicBezTo>
                      <a:pt x="71" y="151"/>
                      <a:pt x="70" y="151"/>
                      <a:pt x="70" y="151"/>
                    </a:cubicBezTo>
                    <a:moveTo>
                      <a:pt x="34" y="151"/>
                    </a:moveTo>
                    <a:cubicBezTo>
                      <a:pt x="34" y="151"/>
                      <a:pt x="34" y="151"/>
                      <a:pt x="34" y="151"/>
                    </a:cubicBezTo>
                    <a:cubicBezTo>
                      <a:pt x="34" y="151"/>
                      <a:pt x="34" y="151"/>
                      <a:pt x="34" y="151"/>
                    </a:cubicBezTo>
                    <a:cubicBezTo>
                      <a:pt x="35" y="151"/>
                      <a:pt x="35" y="151"/>
                      <a:pt x="35" y="151"/>
                    </a:cubicBezTo>
                    <a:cubicBezTo>
                      <a:pt x="34" y="151"/>
                      <a:pt x="34" y="151"/>
                      <a:pt x="34" y="151"/>
                    </a:cubicBezTo>
                    <a:moveTo>
                      <a:pt x="48" y="151"/>
                    </a:moveTo>
                    <a:cubicBezTo>
                      <a:pt x="47" y="153"/>
                      <a:pt x="47" y="153"/>
                      <a:pt x="47" y="153"/>
                    </a:cubicBezTo>
                    <a:cubicBezTo>
                      <a:pt x="48" y="153"/>
                      <a:pt x="48" y="153"/>
                      <a:pt x="48" y="153"/>
                    </a:cubicBezTo>
                    <a:cubicBezTo>
                      <a:pt x="50" y="152"/>
                      <a:pt x="50" y="152"/>
                      <a:pt x="50" y="152"/>
                    </a:cubicBezTo>
                    <a:cubicBezTo>
                      <a:pt x="49" y="151"/>
                      <a:pt x="49" y="151"/>
                      <a:pt x="48" y="151"/>
                    </a:cubicBezTo>
                    <a:moveTo>
                      <a:pt x="13" y="151"/>
                    </a:moveTo>
                    <a:cubicBezTo>
                      <a:pt x="13" y="151"/>
                      <a:pt x="13" y="151"/>
                      <a:pt x="12" y="152"/>
                    </a:cubicBezTo>
                    <a:cubicBezTo>
                      <a:pt x="13" y="152"/>
                      <a:pt x="14" y="153"/>
                      <a:pt x="15" y="154"/>
                    </a:cubicBezTo>
                    <a:cubicBezTo>
                      <a:pt x="16" y="152"/>
                      <a:pt x="16" y="152"/>
                      <a:pt x="16" y="152"/>
                    </a:cubicBezTo>
                    <a:cubicBezTo>
                      <a:pt x="15" y="152"/>
                      <a:pt x="14" y="151"/>
                      <a:pt x="13" y="151"/>
                    </a:cubicBezTo>
                    <a:moveTo>
                      <a:pt x="13" y="150"/>
                    </a:moveTo>
                    <a:cubicBezTo>
                      <a:pt x="13" y="150"/>
                      <a:pt x="13" y="151"/>
                      <a:pt x="13" y="151"/>
                    </a:cubicBezTo>
                    <a:cubicBezTo>
                      <a:pt x="14" y="151"/>
                      <a:pt x="15" y="152"/>
                      <a:pt x="16" y="152"/>
                    </a:cubicBezTo>
                    <a:cubicBezTo>
                      <a:pt x="16" y="152"/>
                      <a:pt x="16" y="152"/>
                      <a:pt x="16" y="152"/>
                    </a:cubicBezTo>
                    <a:cubicBezTo>
                      <a:pt x="15" y="151"/>
                      <a:pt x="14" y="151"/>
                      <a:pt x="13" y="150"/>
                    </a:cubicBezTo>
                    <a:moveTo>
                      <a:pt x="63" y="149"/>
                    </a:moveTo>
                    <a:cubicBezTo>
                      <a:pt x="62" y="151"/>
                      <a:pt x="62" y="151"/>
                      <a:pt x="62" y="151"/>
                    </a:cubicBezTo>
                    <a:cubicBezTo>
                      <a:pt x="62" y="151"/>
                      <a:pt x="63" y="152"/>
                      <a:pt x="63" y="152"/>
                    </a:cubicBezTo>
                    <a:cubicBezTo>
                      <a:pt x="63" y="151"/>
                      <a:pt x="64" y="150"/>
                      <a:pt x="64" y="150"/>
                    </a:cubicBezTo>
                    <a:cubicBezTo>
                      <a:pt x="64" y="150"/>
                      <a:pt x="64" y="149"/>
                      <a:pt x="63" y="149"/>
                    </a:cubicBezTo>
                    <a:moveTo>
                      <a:pt x="42" y="148"/>
                    </a:moveTo>
                    <a:cubicBezTo>
                      <a:pt x="42" y="149"/>
                      <a:pt x="42" y="149"/>
                      <a:pt x="42" y="149"/>
                    </a:cubicBezTo>
                    <a:cubicBezTo>
                      <a:pt x="43" y="150"/>
                      <a:pt x="44" y="151"/>
                      <a:pt x="45" y="151"/>
                    </a:cubicBezTo>
                    <a:cubicBezTo>
                      <a:pt x="45" y="151"/>
                      <a:pt x="45" y="150"/>
                      <a:pt x="45" y="150"/>
                    </a:cubicBezTo>
                    <a:cubicBezTo>
                      <a:pt x="45" y="150"/>
                      <a:pt x="44" y="149"/>
                      <a:pt x="42" y="148"/>
                    </a:cubicBezTo>
                    <a:moveTo>
                      <a:pt x="41" y="148"/>
                    </a:moveTo>
                    <a:cubicBezTo>
                      <a:pt x="41" y="148"/>
                      <a:pt x="41" y="148"/>
                      <a:pt x="41" y="149"/>
                    </a:cubicBezTo>
                    <a:cubicBezTo>
                      <a:pt x="41" y="149"/>
                      <a:pt x="41" y="149"/>
                      <a:pt x="41" y="149"/>
                    </a:cubicBezTo>
                    <a:cubicBezTo>
                      <a:pt x="42" y="149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1" y="148"/>
                    </a:cubicBezTo>
                    <a:moveTo>
                      <a:pt x="29" y="148"/>
                    </a:moveTo>
                    <a:cubicBezTo>
                      <a:pt x="29" y="148"/>
                      <a:pt x="29" y="148"/>
                      <a:pt x="29" y="148"/>
                    </a:cubicBezTo>
                    <a:cubicBezTo>
                      <a:pt x="30" y="149"/>
                      <a:pt x="32" y="150"/>
                      <a:pt x="33" y="151"/>
                    </a:cubicBezTo>
                    <a:cubicBezTo>
                      <a:pt x="33" y="150"/>
                      <a:pt x="33" y="150"/>
                      <a:pt x="33" y="150"/>
                    </a:cubicBezTo>
                    <a:cubicBezTo>
                      <a:pt x="32" y="149"/>
                      <a:pt x="30" y="149"/>
                      <a:pt x="29" y="148"/>
                    </a:cubicBezTo>
                    <a:moveTo>
                      <a:pt x="43" y="148"/>
                    </a:moveTo>
                    <a:cubicBezTo>
                      <a:pt x="43" y="148"/>
                      <a:pt x="43" y="148"/>
                      <a:pt x="42" y="148"/>
                    </a:cubicBezTo>
                    <a:cubicBezTo>
                      <a:pt x="44" y="149"/>
                      <a:pt x="45" y="149"/>
                      <a:pt x="45" y="150"/>
                    </a:cubicBezTo>
                    <a:cubicBezTo>
                      <a:pt x="46" y="150"/>
                      <a:pt x="46" y="150"/>
                      <a:pt x="46" y="149"/>
                    </a:cubicBezTo>
                    <a:cubicBezTo>
                      <a:pt x="45" y="149"/>
                      <a:pt x="45" y="149"/>
                      <a:pt x="45" y="149"/>
                    </a:cubicBezTo>
                    <a:cubicBezTo>
                      <a:pt x="44" y="148"/>
                      <a:pt x="43" y="148"/>
                      <a:pt x="43" y="148"/>
                    </a:cubicBezTo>
                    <a:moveTo>
                      <a:pt x="64" y="148"/>
                    </a:moveTo>
                    <a:cubicBezTo>
                      <a:pt x="64" y="148"/>
                      <a:pt x="64" y="148"/>
                      <a:pt x="64" y="148"/>
                    </a:cubicBezTo>
                    <a:cubicBezTo>
                      <a:pt x="65" y="148"/>
                      <a:pt x="65" y="148"/>
                      <a:pt x="65" y="148"/>
                    </a:cubicBezTo>
                    <a:cubicBezTo>
                      <a:pt x="65" y="148"/>
                      <a:pt x="65" y="148"/>
                      <a:pt x="65" y="148"/>
                    </a:cubicBezTo>
                    <a:cubicBezTo>
                      <a:pt x="65" y="148"/>
                      <a:pt x="65" y="148"/>
                      <a:pt x="64" y="148"/>
                    </a:cubicBezTo>
                    <a:moveTo>
                      <a:pt x="28" y="147"/>
                    </a:moveTo>
                    <a:cubicBezTo>
                      <a:pt x="28" y="147"/>
                      <a:pt x="28" y="147"/>
                      <a:pt x="28" y="147"/>
                    </a:cubicBezTo>
                    <a:cubicBezTo>
                      <a:pt x="28" y="148"/>
                      <a:pt x="28" y="148"/>
                      <a:pt x="28" y="148"/>
                    </a:cubicBezTo>
                    <a:cubicBezTo>
                      <a:pt x="28" y="148"/>
                      <a:pt x="29" y="148"/>
                      <a:pt x="29" y="148"/>
                    </a:cubicBezTo>
                    <a:cubicBezTo>
                      <a:pt x="28" y="147"/>
                      <a:pt x="28" y="147"/>
                      <a:pt x="28" y="147"/>
                    </a:cubicBezTo>
                    <a:moveTo>
                      <a:pt x="42" y="147"/>
                    </a:moveTo>
                    <a:cubicBezTo>
                      <a:pt x="42" y="147"/>
                      <a:pt x="42" y="147"/>
                      <a:pt x="42" y="147"/>
                    </a:cubicBezTo>
                    <a:cubicBezTo>
                      <a:pt x="42" y="147"/>
                      <a:pt x="42" y="148"/>
                      <a:pt x="42" y="148"/>
                    </a:cubicBezTo>
                    <a:cubicBezTo>
                      <a:pt x="42" y="148"/>
                      <a:pt x="42" y="148"/>
                      <a:pt x="42" y="147"/>
                    </a:cubicBezTo>
                    <a:cubicBezTo>
                      <a:pt x="42" y="147"/>
                      <a:pt x="42" y="147"/>
                      <a:pt x="42" y="147"/>
                    </a:cubicBezTo>
                    <a:moveTo>
                      <a:pt x="16" y="147"/>
                    </a:moveTo>
                    <a:cubicBezTo>
                      <a:pt x="15" y="148"/>
                      <a:pt x="14" y="149"/>
                      <a:pt x="14" y="150"/>
                    </a:cubicBezTo>
                    <a:cubicBezTo>
                      <a:pt x="14" y="151"/>
                      <a:pt x="15" y="151"/>
                      <a:pt x="16" y="152"/>
                    </a:cubicBezTo>
                    <a:cubicBezTo>
                      <a:pt x="18" y="148"/>
                      <a:pt x="18" y="148"/>
                      <a:pt x="18" y="148"/>
                    </a:cubicBezTo>
                    <a:cubicBezTo>
                      <a:pt x="17" y="148"/>
                      <a:pt x="16" y="147"/>
                      <a:pt x="16" y="147"/>
                    </a:cubicBezTo>
                    <a:moveTo>
                      <a:pt x="59" y="146"/>
                    </a:moveTo>
                    <a:cubicBezTo>
                      <a:pt x="58" y="147"/>
                      <a:pt x="58" y="148"/>
                      <a:pt x="57" y="149"/>
                    </a:cubicBezTo>
                    <a:cubicBezTo>
                      <a:pt x="58" y="149"/>
                      <a:pt x="59" y="149"/>
                      <a:pt x="59" y="150"/>
                    </a:cubicBezTo>
                    <a:cubicBezTo>
                      <a:pt x="59" y="149"/>
                      <a:pt x="60" y="148"/>
                      <a:pt x="60" y="147"/>
                    </a:cubicBezTo>
                    <a:cubicBezTo>
                      <a:pt x="60" y="147"/>
                      <a:pt x="59" y="147"/>
                      <a:pt x="59" y="146"/>
                    </a:cubicBezTo>
                    <a:moveTo>
                      <a:pt x="38" y="146"/>
                    </a:moveTo>
                    <a:cubicBezTo>
                      <a:pt x="37" y="147"/>
                      <a:pt x="37" y="147"/>
                      <a:pt x="37" y="147"/>
                    </a:cubicBezTo>
                    <a:cubicBezTo>
                      <a:pt x="38" y="147"/>
                      <a:pt x="39" y="148"/>
                      <a:pt x="40" y="149"/>
                    </a:cubicBezTo>
                    <a:cubicBezTo>
                      <a:pt x="41" y="148"/>
                      <a:pt x="41" y="148"/>
                      <a:pt x="41" y="148"/>
                    </a:cubicBezTo>
                    <a:cubicBezTo>
                      <a:pt x="40" y="147"/>
                      <a:pt x="39" y="146"/>
                      <a:pt x="38" y="146"/>
                    </a:cubicBezTo>
                    <a:moveTo>
                      <a:pt x="37" y="145"/>
                    </a:moveTo>
                    <a:cubicBezTo>
                      <a:pt x="37" y="146"/>
                      <a:pt x="37" y="146"/>
                      <a:pt x="37" y="146"/>
                    </a:cubicBezTo>
                    <a:cubicBezTo>
                      <a:pt x="37" y="146"/>
                      <a:pt x="37" y="146"/>
                      <a:pt x="37" y="147"/>
                    </a:cubicBezTo>
                    <a:cubicBezTo>
                      <a:pt x="38" y="146"/>
                      <a:pt x="38" y="146"/>
                      <a:pt x="38" y="146"/>
                    </a:cubicBezTo>
                    <a:cubicBezTo>
                      <a:pt x="37" y="145"/>
                      <a:pt x="37" y="145"/>
                      <a:pt x="37" y="145"/>
                    </a:cubicBezTo>
                    <a:moveTo>
                      <a:pt x="38" y="145"/>
                    </a:moveTo>
                    <a:cubicBezTo>
                      <a:pt x="38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8" y="145"/>
                    </a:cubicBezTo>
                    <a:cubicBezTo>
                      <a:pt x="39" y="146"/>
                      <a:pt x="40" y="147"/>
                      <a:pt x="41" y="147"/>
                    </a:cubicBezTo>
                    <a:cubicBezTo>
                      <a:pt x="41" y="147"/>
                      <a:pt x="41" y="147"/>
                      <a:pt x="41" y="147"/>
                    </a:cubicBezTo>
                    <a:cubicBezTo>
                      <a:pt x="40" y="146"/>
                      <a:pt x="39" y="146"/>
                      <a:pt x="38" y="145"/>
                    </a:cubicBezTo>
                    <a:moveTo>
                      <a:pt x="88" y="145"/>
                    </a:moveTo>
                    <a:cubicBezTo>
                      <a:pt x="88" y="147"/>
                      <a:pt x="87" y="148"/>
                      <a:pt x="86" y="150"/>
                    </a:cubicBezTo>
                    <a:cubicBezTo>
                      <a:pt x="87" y="150"/>
                      <a:pt x="87" y="150"/>
                      <a:pt x="87" y="150"/>
                    </a:cubicBezTo>
                    <a:cubicBezTo>
                      <a:pt x="89" y="145"/>
                      <a:pt x="89" y="145"/>
                      <a:pt x="89" y="145"/>
                    </a:cubicBezTo>
                    <a:cubicBezTo>
                      <a:pt x="88" y="145"/>
                      <a:pt x="88" y="145"/>
                      <a:pt x="88" y="145"/>
                    </a:cubicBezTo>
                    <a:moveTo>
                      <a:pt x="37" y="145"/>
                    </a:moveTo>
                    <a:cubicBezTo>
                      <a:pt x="37" y="145"/>
                      <a:pt x="37" y="145"/>
                      <a:pt x="37" y="145"/>
                    </a:cubicBezTo>
                    <a:cubicBezTo>
                      <a:pt x="37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8" y="145"/>
                    </a:cubicBezTo>
                    <a:cubicBezTo>
                      <a:pt x="38" y="145"/>
                      <a:pt x="38" y="145"/>
                      <a:pt x="37" y="145"/>
                    </a:cubicBezTo>
                    <a:moveTo>
                      <a:pt x="59" y="145"/>
                    </a:moveTo>
                    <a:cubicBezTo>
                      <a:pt x="59" y="145"/>
                      <a:pt x="59" y="145"/>
                      <a:pt x="59" y="145"/>
                    </a:cubicBezTo>
                    <a:cubicBezTo>
                      <a:pt x="60" y="145"/>
                      <a:pt x="61" y="145"/>
                      <a:pt x="61" y="146"/>
                    </a:cubicBezTo>
                    <a:cubicBezTo>
                      <a:pt x="61" y="146"/>
                      <a:pt x="61" y="146"/>
                      <a:pt x="61" y="146"/>
                    </a:cubicBezTo>
                    <a:cubicBezTo>
                      <a:pt x="61" y="145"/>
                      <a:pt x="60" y="145"/>
                      <a:pt x="59" y="145"/>
                    </a:cubicBezTo>
                    <a:moveTo>
                      <a:pt x="86" y="144"/>
                    </a:moveTo>
                    <a:cubicBezTo>
                      <a:pt x="83" y="148"/>
                      <a:pt x="83" y="148"/>
                      <a:pt x="83" y="148"/>
                    </a:cubicBezTo>
                    <a:cubicBezTo>
                      <a:pt x="84" y="148"/>
                      <a:pt x="84" y="148"/>
                      <a:pt x="84" y="148"/>
                    </a:cubicBezTo>
                    <a:cubicBezTo>
                      <a:pt x="86" y="144"/>
                      <a:pt x="86" y="144"/>
                      <a:pt x="86" y="144"/>
                    </a:cubicBezTo>
                    <a:cubicBezTo>
                      <a:pt x="86" y="144"/>
                      <a:pt x="86" y="144"/>
                      <a:pt x="86" y="144"/>
                    </a:cubicBezTo>
                    <a:moveTo>
                      <a:pt x="36" y="144"/>
                    </a:moveTo>
                    <a:cubicBezTo>
                      <a:pt x="35" y="144"/>
                      <a:pt x="36" y="144"/>
                      <a:pt x="36" y="144"/>
                    </a:cubicBezTo>
                    <a:cubicBezTo>
                      <a:pt x="36" y="144"/>
                      <a:pt x="36" y="144"/>
                      <a:pt x="37" y="144"/>
                    </a:cubicBezTo>
                    <a:cubicBezTo>
                      <a:pt x="36" y="144"/>
                      <a:pt x="36" y="144"/>
                      <a:pt x="36" y="144"/>
                    </a:cubicBezTo>
                    <a:moveTo>
                      <a:pt x="53" y="143"/>
                    </a:moveTo>
                    <a:cubicBezTo>
                      <a:pt x="52" y="145"/>
                      <a:pt x="52" y="145"/>
                      <a:pt x="52" y="145"/>
                    </a:cubicBezTo>
                    <a:cubicBezTo>
                      <a:pt x="52" y="145"/>
                      <a:pt x="53" y="146"/>
                      <a:pt x="53" y="146"/>
                    </a:cubicBezTo>
                    <a:cubicBezTo>
                      <a:pt x="54" y="145"/>
                      <a:pt x="54" y="145"/>
                      <a:pt x="54" y="144"/>
                    </a:cubicBezTo>
                    <a:cubicBezTo>
                      <a:pt x="54" y="144"/>
                      <a:pt x="54" y="143"/>
                      <a:pt x="53" y="143"/>
                    </a:cubicBezTo>
                    <a:moveTo>
                      <a:pt x="31" y="142"/>
                    </a:moveTo>
                    <a:cubicBezTo>
                      <a:pt x="31" y="142"/>
                      <a:pt x="31" y="142"/>
                      <a:pt x="31" y="143"/>
                    </a:cubicBezTo>
                    <a:cubicBezTo>
                      <a:pt x="32" y="144"/>
                      <a:pt x="34" y="145"/>
                      <a:pt x="36" y="146"/>
                    </a:cubicBezTo>
                    <a:cubicBezTo>
                      <a:pt x="36" y="145"/>
                      <a:pt x="36" y="145"/>
                      <a:pt x="36" y="145"/>
                    </a:cubicBezTo>
                    <a:cubicBezTo>
                      <a:pt x="35" y="144"/>
                      <a:pt x="33" y="143"/>
                      <a:pt x="31" y="142"/>
                    </a:cubicBezTo>
                    <a:moveTo>
                      <a:pt x="19" y="141"/>
                    </a:moveTo>
                    <a:cubicBezTo>
                      <a:pt x="19" y="142"/>
                      <a:pt x="19" y="142"/>
                      <a:pt x="18" y="142"/>
                    </a:cubicBezTo>
                    <a:cubicBezTo>
                      <a:pt x="19" y="143"/>
                      <a:pt x="20" y="143"/>
                      <a:pt x="21" y="144"/>
                    </a:cubicBezTo>
                    <a:cubicBezTo>
                      <a:pt x="21" y="143"/>
                      <a:pt x="21" y="143"/>
                      <a:pt x="21" y="143"/>
                    </a:cubicBezTo>
                    <a:cubicBezTo>
                      <a:pt x="21" y="142"/>
                      <a:pt x="20" y="142"/>
                      <a:pt x="19" y="141"/>
                    </a:cubicBezTo>
                    <a:moveTo>
                      <a:pt x="54" y="141"/>
                    </a:moveTo>
                    <a:cubicBezTo>
                      <a:pt x="54" y="141"/>
                      <a:pt x="54" y="141"/>
                      <a:pt x="54" y="141"/>
                    </a:cubicBezTo>
                    <a:cubicBezTo>
                      <a:pt x="55" y="142"/>
                      <a:pt x="55" y="142"/>
                      <a:pt x="55" y="142"/>
                    </a:cubicBezTo>
                    <a:cubicBezTo>
                      <a:pt x="55" y="142"/>
                      <a:pt x="55" y="142"/>
                      <a:pt x="55" y="142"/>
                    </a:cubicBezTo>
                    <a:cubicBezTo>
                      <a:pt x="55" y="142"/>
                      <a:pt x="55" y="142"/>
                      <a:pt x="54" y="141"/>
                    </a:cubicBezTo>
                    <a:moveTo>
                      <a:pt x="47" y="139"/>
                    </a:moveTo>
                    <a:cubicBezTo>
                      <a:pt x="47" y="140"/>
                      <a:pt x="46" y="141"/>
                      <a:pt x="46" y="142"/>
                    </a:cubicBezTo>
                    <a:cubicBezTo>
                      <a:pt x="47" y="142"/>
                      <a:pt x="48" y="143"/>
                      <a:pt x="49" y="143"/>
                    </a:cubicBezTo>
                    <a:cubicBezTo>
                      <a:pt x="49" y="143"/>
                      <a:pt x="50" y="142"/>
                      <a:pt x="50" y="141"/>
                    </a:cubicBezTo>
                    <a:cubicBezTo>
                      <a:pt x="49" y="141"/>
                      <a:pt x="48" y="140"/>
                      <a:pt x="47" y="139"/>
                    </a:cubicBezTo>
                    <a:moveTo>
                      <a:pt x="77" y="138"/>
                    </a:moveTo>
                    <a:cubicBezTo>
                      <a:pt x="76" y="139"/>
                      <a:pt x="75" y="141"/>
                      <a:pt x="74" y="143"/>
                    </a:cubicBezTo>
                    <a:cubicBezTo>
                      <a:pt x="75" y="143"/>
                      <a:pt x="75" y="143"/>
                      <a:pt x="75" y="143"/>
                    </a:cubicBezTo>
                    <a:cubicBezTo>
                      <a:pt x="76" y="142"/>
                      <a:pt x="77" y="140"/>
                      <a:pt x="77" y="138"/>
                    </a:cubicBezTo>
                    <a:cubicBezTo>
                      <a:pt x="77" y="138"/>
                      <a:pt x="77" y="138"/>
                      <a:pt x="77" y="138"/>
                    </a:cubicBezTo>
                    <a:moveTo>
                      <a:pt x="48" y="138"/>
                    </a:moveTo>
                    <a:cubicBezTo>
                      <a:pt x="48" y="138"/>
                      <a:pt x="48" y="138"/>
                      <a:pt x="48" y="138"/>
                    </a:cubicBezTo>
                    <a:cubicBezTo>
                      <a:pt x="49" y="138"/>
                      <a:pt x="50" y="139"/>
                      <a:pt x="51" y="139"/>
                    </a:cubicBezTo>
                    <a:cubicBezTo>
                      <a:pt x="51" y="139"/>
                      <a:pt x="51" y="139"/>
                      <a:pt x="51" y="139"/>
                    </a:cubicBezTo>
                    <a:cubicBezTo>
                      <a:pt x="50" y="139"/>
                      <a:pt x="49" y="138"/>
                      <a:pt x="48" y="138"/>
                    </a:cubicBezTo>
                    <a:moveTo>
                      <a:pt x="43" y="137"/>
                    </a:moveTo>
                    <a:cubicBezTo>
                      <a:pt x="43" y="138"/>
                      <a:pt x="42" y="139"/>
                      <a:pt x="42" y="139"/>
                    </a:cubicBezTo>
                    <a:cubicBezTo>
                      <a:pt x="43" y="140"/>
                      <a:pt x="44" y="141"/>
                      <a:pt x="45" y="141"/>
                    </a:cubicBezTo>
                    <a:cubicBezTo>
                      <a:pt x="46" y="141"/>
                      <a:pt x="46" y="140"/>
                      <a:pt x="47" y="139"/>
                    </a:cubicBezTo>
                    <a:cubicBezTo>
                      <a:pt x="46" y="139"/>
                      <a:pt x="44" y="138"/>
                      <a:pt x="43" y="137"/>
                    </a:cubicBezTo>
                    <a:moveTo>
                      <a:pt x="46" y="137"/>
                    </a:moveTo>
                    <a:cubicBezTo>
                      <a:pt x="47" y="137"/>
                      <a:pt x="47" y="137"/>
                      <a:pt x="48" y="137"/>
                    </a:cubicBezTo>
                    <a:cubicBezTo>
                      <a:pt x="48" y="137"/>
                      <a:pt x="48" y="137"/>
                      <a:pt x="48" y="137"/>
                    </a:cubicBezTo>
                    <a:cubicBezTo>
                      <a:pt x="47" y="137"/>
                      <a:pt x="47" y="137"/>
                      <a:pt x="46" y="137"/>
                    </a:cubicBezTo>
                    <a:moveTo>
                      <a:pt x="22" y="136"/>
                    </a:moveTo>
                    <a:cubicBezTo>
                      <a:pt x="22" y="137"/>
                      <a:pt x="22" y="137"/>
                      <a:pt x="22" y="137"/>
                    </a:cubicBezTo>
                    <a:cubicBezTo>
                      <a:pt x="22" y="137"/>
                      <a:pt x="23" y="138"/>
                      <a:pt x="24" y="138"/>
                    </a:cubicBezTo>
                    <a:cubicBezTo>
                      <a:pt x="24" y="138"/>
                      <a:pt x="24" y="138"/>
                      <a:pt x="24" y="138"/>
                    </a:cubicBezTo>
                    <a:cubicBezTo>
                      <a:pt x="24" y="138"/>
                      <a:pt x="23" y="137"/>
                      <a:pt x="23" y="137"/>
                    </a:cubicBezTo>
                    <a:cubicBezTo>
                      <a:pt x="23" y="137"/>
                      <a:pt x="22" y="137"/>
                      <a:pt x="22" y="136"/>
                    </a:cubicBezTo>
                    <a:moveTo>
                      <a:pt x="42" y="136"/>
                    </a:moveTo>
                    <a:cubicBezTo>
                      <a:pt x="41" y="137"/>
                      <a:pt x="41" y="138"/>
                      <a:pt x="41" y="139"/>
                    </a:cubicBezTo>
                    <a:cubicBezTo>
                      <a:pt x="41" y="139"/>
                      <a:pt x="41" y="139"/>
                      <a:pt x="41" y="139"/>
                    </a:cubicBezTo>
                    <a:cubicBezTo>
                      <a:pt x="42" y="137"/>
                      <a:pt x="42" y="137"/>
                      <a:pt x="42" y="137"/>
                    </a:cubicBezTo>
                    <a:cubicBezTo>
                      <a:pt x="42" y="137"/>
                      <a:pt x="42" y="136"/>
                      <a:pt x="42" y="136"/>
                    </a:cubicBezTo>
                    <a:moveTo>
                      <a:pt x="72" y="135"/>
                    </a:moveTo>
                    <a:cubicBezTo>
                      <a:pt x="71" y="136"/>
                      <a:pt x="70" y="138"/>
                      <a:pt x="69" y="139"/>
                    </a:cubicBezTo>
                    <a:cubicBezTo>
                      <a:pt x="69" y="140"/>
                      <a:pt x="69" y="140"/>
                      <a:pt x="69" y="140"/>
                    </a:cubicBezTo>
                    <a:cubicBezTo>
                      <a:pt x="69" y="140"/>
                      <a:pt x="70" y="140"/>
                      <a:pt x="70" y="140"/>
                    </a:cubicBezTo>
                    <a:cubicBezTo>
                      <a:pt x="71" y="138"/>
                      <a:pt x="72" y="137"/>
                      <a:pt x="72" y="135"/>
                    </a:cubicBezTo>
                    <a:cubicBezTo>
                      <a:pt x="72" y="135"/>
                      <a:pt x="72" y="135"/>
                      <a:pt x="72" y="135"/>
                    </a:cubicBezTo>
                    <a:moveTo>
                      <a:pt x="37" y="133"/>
                    </a:moveTo>
                    <a:cubicBezTo>
                      <a:pt x="36" y="134"/>
                      <a:pt x="36" y="135"/>
                      <a:pt x="35" y="135"/>
                    </a:cubicBezTo>
                    <a:cubicBezTo>
                      <a:pt x="37" y="136"/>
                      <a:pt x="38" y="137"/>
                      <a:pt x="40" y="138"/>
                    </a:cubicBezTo>
                    <a:cubicBezTo>
                      <a:pt x="40" y="138"/>
                      <a:pt x="40" y="138"/>
                      <a:pt x="40" y="138"/>
                    </a:cubicBezTo>
                    <a:cubicBezTo>
                      <a:pt x="40" y="137"/>
                      <a:pt x="41" y="137"/>
                      <a:pt x="41" y="136"/>
                    </a:cubicBezTo>
                    <a:cubicBezTo>
                      <a:pt x="40" y="135"/>
                      <a:pt x="38" y="134"/>
                      <a:pt x="37" y="133"/>
                    </a:cubicBezTo>
                    <a:moveTo>
                      <a:pt x="37" y="132"/>
                    </a:moveTo>
                    <a:cubicBezTo>
                      <a:pt x="37" y="132"/>
                      <a:pt x="37" y="132"/>
                      <a:pt x="37" y="132"/>
                    </a:cubicBezTo>
                    <a:cubicBezTo>
                      <a:pt x="39" y="133"/>
                      <a:pt x="40" y="134"/>
                      <a:pt x="42" y="135"/>
                    </a:cubicBezTo>
                    <a:cubicBezTo>
                      <a:pt x="42" y="135"/>
                      <a:pt x="42" y="135"/>
                      <a:pt x="42" y="135"/>
                    </a:cubicBezTo>
                    <a:cubicBezTo>
                      <a:pt x="40" y="134"/>
                      <a:pt x="39" y="133"/>
                      <a:pt x="37" y="132"/>
                    </a:cubicBezTo>
                    <a:moveTo>
                      <a:pt x="66" y="131"/>
                    </a:moveTo>
                    <a:cubicBezTo>
                      <a:pt x="65" y="133"/>
                      <a:pt x="64" y="135"/>
                      <a:pt x="64" y="136"/>
                    </a:cubicBezTo>
                    <a:cubicBezTo>
                      <a:pt x="64" y="137"/>
                      <a:pt x="65" y="137"/>
                      <a:pt x="65" y="137"/>
                    </a:cubicBezTo>
                    <a:cubicBezTo>
                      <a:pt x="66" y="136"/>
                      <a:pt x="67" y="134"/>
                      <a:pt x="68" y="133"/>
                    </a:cubicBezTo>
                    <a:cubicBezTo>
                      <a:pt x="67" y="132"/>
                      <a:pt x="67" y="132"/>
                      <a:pt x="67" y="132"/>
                    </a:cubicBezTo>
                    <a:cubicBezTo>
                      <a:pt x="66" y="131"/>
                      <a:pt x="66" y="131"/>
                      <a:pt x="66" y="131"/>
                    </a:cubicBezTo>
                    <a:moveTo>
                      <a:pt x="62" y="129"/>
                    </a:moveTo>
                    <a:cubicBezTo>
                      <a:pt x="59" y="134"/>
                      <a:pt x="59" y="134"/>
                      <a:pt x="59" y="134"/>
                    </a:cubicBezTo>
                    <a:cubicBezTo>
                      <a:pt x="59" y="134"/>
                      <a:pt x="60" y="134"/>
                      <a:pt x="60" y="134"/>
                    </a:cubicBezTo>
                    <a:cubicBezTo>
                      <a:pt x="61" y="133"/>
                      <a:pt x="62" y="131"/>
                      <a:pt x="63" y="130"/>
                    </a:cubicBezTo>
                    <a:cubicBezTo>
                      <a:pt x="62" y="129"/>
                      <a:pt x="62" y="129"/>
                      <a:pt x="62" y="129"/>
                    </a:cubicBezTo>
                    <a:moveTo>
                      <a:pt x="27" y="128"/>
                    </a:moveTo>
                    <a:cubicBezTo>
                      <a:pt x="27" y="128"/>
                      <a:pt x="26" y="129"/>
                      <a:pt x="26" y="130"/>
                    </a:cubicBezTo>
                    <a:cubicBezTo>
                      <a:pt x="27" y="130"/>
                      <a:pt x="28" y="131"/>
                      <a:pt x="29" y="131"/>
                    </a:cubicBezTo>
                    <a:cubicBezTo>
                      <a:pt x="30" y="129"/>
                      <a:pt x="30" y="129"/>
                      <a:pt x="30" y="129"/>
                    </a:cubicBezTo>
                    <a:cubicBezTo>
                      <a:pt x="29" y="129"/>
                      <a:pt x="28" y="128"/>
                      <a:pt x="27" y="128"/>
                    </a:cubicBezTo>
                    <a:moveTo>
                      <a:pt x="96" y="127"/>
                    </a:moveTo>
                    <a:cubicBezTo>
                      <a:pt x="96" y="128"/>
                      <a:pt x="96" y="128"/>
                      <a:pt x="95" y="129"/>
                    </a:cubicBezTo>
                    <a:cubicBezTo>
                      <a:pt x="93" y="133"/>
                      <a:pt x="93" y="133"/>
                      <a:pt x="93" y="133"/>
                    </a:cubicBezTo>
                    <a:cubicBezTo>
                      <a:pt x="93" y="134"/>
                      <a:pt x="93" y="134"/>
                      <a:pt x="93" y="134"/>
                    </a:cubicBezTo>
                    <a:cubicBezTo>
                      <a:pt x="94" y="132"/>
                      <a:pt x="94" y="132"/>
                      <a:pt x="94" y="132"/>
                    </a:cubicBezTo>
                    <a:cubicBezTo>
                      <a:pt x="95" y="131"/>
                      <a:pt x="95" y="131"/>
                      <a:pt x="95" y="131"/>
                    </a:cubicBezTo>
                    <a:cubicBezTo>
                      <a:pt x="94" y="132"/>
                      <a:pt x="94" y="133"/>
                      <a:pt x="93" y="134"/>
                    </a:cubicBezTo>
                    <a:cubicBezTo>
                      <a:pt x="94" y="134"/>
                      <a:pt x="94" y="134"/>
                      <a:pt x="94" y="134"/>
                    </a:cubicBezTo>
                    <a:cubicBezTo>
                      <a:pt x="95" y="132"/>
                      <a:pt x="96" y="130"/>
                      <a:pt x="96" y="128"/>
                    </a:cubicBezTo>
                    <a:cubicBezTo>
                      <a:pt x="97" y="127"/>
                      <a:pt x="97" y="127"/>
                      <a:pt x="97" y="127"/>
                    </a:cubicBezTo>
                    <a:cubicBezTo>
                      <a:pt x="97" y="127"/>
                      <a:pt x="96" y="127"/>
                      <a:pt x="96" y="127"/>
                    </a:cubicBezTo>
                    <a:moveTo>
                      <a:pt x="28" y="126"/>
                    </a:moveTo>
                    <a:cubicBezTo>
                      <a:pt x="28" y="126"/>
                      <a:pt x="28" y="126"/>
                      <a:pt x="28" y="126"/>
                    </a:cubicBezTo>
                    <a:cubicBezTo>
                      <a:pt x="29" y="127"/>
                      <a:pt x="30" y="128"/>
                      <a:pt x="30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0" y="127"/>
                      <a:pt x="29" y="127"/>
                      <a:pt x="28" y="126"/>
                    </a:cubicBezTo>
                    <a:moveTo>
                      <a:pt x="55" y="125"/>
                    </a:moveTo>
                    <a:cubicBezTo>
                      <a:pt x="55" y="125"/>
                      <a:pt x="55" y="125"/>
                      <a:pt x="55" y="125"/>
                    </a:cubicBezTo>
                    <a:cubicBezTo>
                      <a:pt x="54" y="127"/>
                      <a:pt x="53" y="128"/>
                      <a:pt x="52" y="130"/>
                    </a:cubicBezTo>
                    <a:cubicBezTo>
                      <a:pt x="53" y="130"/>
                      <a:pt x="54" y="131"/>
                      <a:pt x="55" y="132"/>
                    </a:cubicBezTo>
                    <a:cubicBezTo>
                      <a:pt x="56" y="130"/>
                      <a:pt x="57" y="128"/>
                      <a:pt x="58" y="127"/>
                    </a:cubicBezTo>
                    <a:cubicBezTo>
                      <a:pt x="55" y="125"/>
                      <a:pt x="55" y="125"/>
                      <a:pt x="55" y="125"/>
                    </a:cubicBezTo>
                    <a:moveTo>
                      <a:pt x="52" y="123"/>
                    </a:moveTo>
                    <a:cubicBezTo>
                      <a:pt x="51" y="125"/>
                      <a:pt x="50" y="126"/>
                      <a:pt x="49" y="128"/>
                    </a:cubicBezTo>
                    <a:cubicBezTo>
                      <a:pt x="50" y="128"/>
                      <a:pt x="51" y="129"/>
                      <a:pt x="52" y="130"/>
                    </a:cubicBezTo>
                    <a:cubicBezTo>
                      <a:pt x="53" y="128"/>
                      <a:pt x="54" y="126"/>
                      <a:pt x="55" y="125"/>
                    </a:cubicBezTo>
                    <a:cubicBezTo>
                      <a:pt x="52" y="123"/>
                      <a:pt x="52" y="123"/>
                      <a:pt x="52" y="123"/>
                    </a:cubicBezTo>
                    <a:moveTo>
                      <a:pt x="49" y="121"/>
                    </a:moveTo>
                    <a:cubicBezTo>
                      <a:pt x="48" y="123"/>
                      <a:pt x="47" y="125"/>
                      <a:pt x="46" y="126"/>
                    </a:cubicBezTo>
                    <a:cubicBezTo>
                      <a:pt x="46" y="126"/>
                      <a:pt x="47" y="126"/>
                      <a:pt x="47" y="127"/>
                    </a:cubicBezTo>
                    <a:cubicBezTo>
                      <a:pt x="47" y="126"/>
                      <a:pt x="48" y="125"/>
                      <a:pt x="48" y="125"/>
                    </a:cubicBezTo>
                    <a:cubicBezTo>
                      <a:pt x="48" y="125"/>
                      <a:pt x="47" y="126"/>
                      <a:pt x="47" y="127"/>
                    </a:cubicBezTo>
                    <a:cubicBezTo>
                      <a:pt x="47" y="127"/>
                      <a:pt x="47" y="127"/>
                      <a:pt x="48" y="127"/>
                    </a:cubicBezTo>
                    <a:cubicBezTo>
                      <a:pt x="50" y="122"/>
                      <a:pt x="50" y="122"/>
                      <a:pt x="50" y="122"/>
                    </a:cubicBezTo>
                    <a:cubicBezTo>
                      <a:pt x="49" y="121"/>
                      <a:pt x="49" y="121"/>
                      <a:pt x="49" y="121"/>
                    </a:cubicBezTo>
                    <a:moveTo>
                      <a:pt x="86" y="119"/>
                    </a:moveTo>
                    <a:cubicBezTo>
                      <a:pt x="84" y="122"/>
                      <a:pt x="83" y="125"/>
                      <a:pt x="82" y="127"/>
                    </a:cubicBezTo>
                    <a:cubicBezTo>
                      <a:pt x="83" y="128"/>
                      <a:pt x="83" y="128"/>
                      <a:pt x="83" y="128"/>
                    </a:cubicBezTo>
                    <a:cubicBezTo>
                      <a:pt x="84" y="125"/>
                      <a:pt x="85" y="122"/>
                      <a:pt x="86" y="120"/>
                    </a:cubicBezTo>
                    <a:cubicBezTo>
                      <a:pt x="86" y="120"/>
                      <a:pt x="86" y="119"/>
                      <a:pt x="86" y="119"/>
                    </a:cubicBezTo>
                    <a:moveTo>
                      <a:pt x="45" y="119"/>
                    </a:moveTo>
                    <a:cubicBezTo>
                      <a:pt x="44" y="121"/>
                      <a:pt x="43" y="122"/>
                      <a:pt x="42" y="124"/>
                    </a:cubicBezTo>
                    <a:cubicBezTo>
                      <a:pt x="44" y="125"/>
                      <a:pt x="45" y="125"/>
                      <a:pt x="46" y="126"/>
                    </a:cubicBezTo>
                    <a:cubicBezTo>
                      <a:pt x="48" y="123"/>
                      <a:pt x="48" y="122"/>
                      <a:pt x="49" y="121"/>
                    </a:cubicBezTo>
                    <a:cubicBezTo>
                      <a:pt x="45" y="119"/>
                      <a:pt x="45" y="119"/>
                      <a:pt x="45" y="119"/>
                    </a:cubicBezTo>
                    <a:moveTo>
                      <a:pt x="103" y="119"/>
                    </a:moveTo>
                    <a:cubicBezTo>
                      <a:pt x="103" y="119"/>
                      <a:pt x="102" y="119"/>
                      <a:pt x="102" y="119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2" y="119"/>
                      <a:pt x="102" y="119"/>
                      <a:pt x="102" y="119"/>
                    </a:cubicBezTo>
                    <a:cubicBezTo>
                      <a:pt x="102" y="119"/>
                      <a:pt x="103" y="119"/>
                      <a:pt x="103" y="119"/>
                    </a:cubicBezTo>
                    <a:moveTo>
                      <a:pt x="83" y="117"/>
                    </a:moveTo>
                    <a:cubicBezTo>
                      <a:pt x="81" y="120"/>
                      <a:pt x="79" y="122"/>
                      <a:pt x="78" y="125"/>
                    </a:cubicBezTo>
                    <a:cubicBezTo>
                      <a:pt x="78" y="125"/>
                      <a:pt x="78" y="125"/>
                      <a:pt x="78" y="125"/>
                    </a:cubicBezTo>
                    <a:cubicBezTo>
                      <a:pt x="80" y="123"/>
                      <a:pt x="82" y="120"/>
                      <a:pt x="83" y="118"/>
                    </a:cubicBezTo>
                    <a:cubicBezTo>
                      <a:pt x="83" y="117"/>
                      <a:pt x="83" y="117"/>
                      <a:pt x="83" y="117"/>
                    </a:cubicBezTo>
                    <a:moveTo>
                      <a:pt x="101" y="117"/>
                    </a:moveTo>
                    <a:cubicBezTo>
                      <a:pt x="100" y="119"/>
                      <a:pt x="100" y="119"/>
                      <a:pt x="100" y="119"/>
                    </a:cubicBezTo>
                    <a:cubicBezTo>
                      <a:pt x="100" y="119"/>
                      <a:pt x="100" y="119"/>
                      <a:pt x="100" y="119"/>
                    </a:cubicBezTo>
                    <a:cubicBezTo>
                      <a:pt x="101" y="118"/>
                      <a:pt x="101" y="118"/>
                      <a:pt x="101" y="117"/>
                    </a:cubicBezTo>
                    <a:cubicBezTo>
                      <a:pt x="101" y="117"/>
                      <a:pt x="101" y="117"/>
                      <a:pt x="101" y="117"/>
                    </a:cubicBezTo>
                    <a:cubicBezTo>
                      <a:pt x="101" y="117"/>
                      <a:pt x="101" y="117"/>
                      <a:pt x="101" y="117"/>
                    </a:cubicBezTo>
                    <a:moveTo>
                      <a:pt x="38" y="114"/>
                    </a:moveTo>
                    <a:cubicBezTo>
                      <a:pt x="35" y="119"/>
                      <a:pt x="35" y="119"/>
                      <a:pt x="35" y="119"/>
                    </a:cubicBezTo>
                    <a:cubicBezTo>
                      <a:pt x="35" y="120"/>
                      <a:pt x="35" y="120"/>
                      <a:pt x="36" y="120"/>
                    </a:cubicBezTo>
                    <a:cubicBezTo>
                      <a:pt x="37" y="118"/>
                      <a:pt x="38" y="117"/>
                      <a:pt x="39" y="115"/>
                    </a:cubicBezTo>
                    <a:cubicBezTo>
                      <a:pt x="38" y="114"/>
                      <a:pt x="38" y="114"/>
                      <a:pt x="38" y="114"/>
                    </a:cubicBezTo>
                    <a:moveTo>
                      <a:pt x="76" y="113"/>
                    </a:moveTo>
                    <a:cubicBezTo>
                      <a:pt x="74" y="116"/>
                      <a:pt x="73" y="119"/>
                      <a:pt x="71" y="121"/>
                    </a:cubicBezTo>
                    <a:cubicBezTo>
                      <a:pt x="73" y="122"/>
                      <a:pt x="73" y="122"/>
                      <a:pt x="73" y="122"/>
                    </a:cubicBezTo>
                    <a:cubicBezTo>
                      <a:pt x="75" y="120"/>
                      <a:pt x="76" y="117"/>
                      <a:pt x="78" y="114"/>
                    </a:cubicBezTo>
                    <a:cubicBezTo>
                      <a:pt x="77" y="114"/>
                      <a:pt x="76" y="113"/>
                      <a:pt x="76" y="113"/>
                    </a:cubicBezTo>
                    <a:moveTo>
                      <a:pt x="35" y="113"/>
                    </a:moveTo>
                    <a:cubicBezTo>
                      <a:pt x="34" y="114"/>
                      <a:pt x="33" y="116"/>
                      <a:pt x="32" y="118"/>
                    </a:cubicBezTo>
                    <a:cubicBezTo>
                      <a:pt x="33" y="118"/>
                      <a:pt x="34" y="119"/>
                      <a:pt x="34" y="119"/>
                    </a:cubicBezTo>
                    <a:cubicBezTo>
                      <a:pt x="34" y="119"/>
                      <a:pt x="35" y="119"/>
                      <a:pt x="35" y="119"/>
                    </a:cubicBezTo>
                    <a:cubicBezTo>
                      <a:pt x="36" y="118"/>
                      <a:pt x="37" y="116"/>
                      <a:pt x="38" y="114"/>
                    </a:cubicBezTo>
                    <a:cubicBezTo>
                      <a:pt x="35" y="113"/>
                      <a:pt x="35" y="113"/>
                      <a:pt x="35" y="113"/>
                    </a:cubicBezTo>
                    <a:moveTo>
                      <a:pt x="73" y="111"/>
                    </a:moveTo>
                    <a:cubicBezTo>
                      <a:pt x="72" y="112"/>
                      <a:pt x="72" y="112"/>
                      <a:pt x="72" y="112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69" y="120"/>
                      <a:pt x="69" y="120"/>
                      <a:pt x="69" y="120"/>
                    </a:cubicBezTo>
                    <a:cubicBezTo>
                      <a:pt x="71" y="117"/>
                      <a:pt x="73" y="115"/>
                      <a:pt x="74" y="112"/>
                    </a:cubicBezTo>
                    <a:cubicBezTo>
                      <a:pt x="74" y="112"/>
                      <a:pt x="73" y="112"/>
                      <a:pt x="73" y="111"/>
                    </a:cubicBezTo>
                    <a:moveTo>
                      <a:pt x="103" y="111"/>
                    </a:moveTo>
                    <a:cubicBezTo>
                      <a:pt x="102" y="113"/>
                      <a:pt x="102" y="113"/>
                      <a:pt x="102" y="113"/>
                    </a:cubicBezTo>
                    <a:cubicBezTo>
                      <a:pt x="103" y="113"/>
                      <a:pt x="103" y="113"/>
                      <a:pt x="103" y="113"/>
                    </a:cubicBezTo>
                    <a:cubicBezTo>
                      <a:pt x="103" y="113"/>
                      <a:pt x="103" y="112"/>
                      <a:pt x="103" y="111"/>
                    </a:cubicBezTo>
                    <a:cubicBezTo>
                      <a:pt x="103" y="111"/>
                      <a:pt x="103" y="111"/>
                      <a:pt x="103" y="111"/>
                    </a:cubicBezTo>
                    <a:moveTo>
                      <a:pt x="91" y="109"/>
                    </a:moveTo>
                    <a:cubicBezTo>
                      <a:pt x="90" y="110"/>
                      <a:pt x="89" y="111"/>
                      <a:pt x="89" y="112"/>
                    </a:cubicBezTo>
                    <a:cubicBezTo>
                      <a:pt x="89" y="112"/>
                      <a:pt x="90" y="113"/>
                      <a:pt x="90" y="113"/>
                    </a:cubicBezTo>
                    <a:cubicBezTo>
                      <a:pt x="90" y="112"/>
                      <a:pt x="91" y="110"/>
                      <a:pt x="91" y="109"/>
                    </a:cubicBezTo>
                    <a:cubicBezTo>
                      <a:pt x="91" y="109"/>
                      <a:pt x="91" y="109"/>
                      <a:pt x="91" y="109"/>
                    </a:cubicBezTo>
                    <a:moveTo>
                      <a:pt x="89" y="107"/>
                    </a:moveTo>
                    <a:cubicBezTo>
                      <a:pt x="88" y="108"/>
                      <a:pt x="87" y="110"/>
                      <a:pt x="87" y="111"/>
                    </a:cubicBezTo>
                    <a:cubicBezTo>
                      <a:pt x="87" y="111"/>
                      <a:pt x="87" y="111"/>
                      <a:pt x="87" y="111"/>
                    </a:cubicBezTo>
                    <a:cubicBezTo>
                      <a:pt x="88" y="110"/>
                      <a:pt x="89" y="109"/>
                      <a:pt x="89" y="108"/>
                    </a:cubicBezTo>
                    <a:cubicBezTo>
                      <a:pt x="89" y="108"/>
                      <a:pt x="89" y="107"/>
                      <a:pt x="89" y="107"/>
                    </a:cubicBezTo>
                    <a:moveTo>
                      <a:pt x="63" y="105"/>
                    </a:moveTo>
                    <a:cubicBezTo>
                      <a:pt x="61" y="108"/>
                      <a:pt x="60" y="111"/>
                      <a:pt x="58" y="114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5" y="114"/>
                      <a:pt x="67" y="111"/>
                      <a:pt x="68" y="108"/>
                    </a:cubicBezTo>
                    <a:cubicBezTo>
                      <a:pt x="66" y="107"/>
                      <a:pt x="65" y="106"/>
                      <a:pt x="63" y="105"/>
                    </a:cubicBezTo>
                    <a:moveTo>
                      <a:pt x="93" y="104"/>
                    </a:moveTo>
                    <a:cubicBezTo>
                      <a:pt x="92" y="106"/>
                      <a:pt x="92" y="106"/>
                      <a:pt x="92" y="106"/>
                    </a:cubicBezTo>
                    <a:cubicBezTo>
                      <a:pt x="92" y="106"/>
                      <a:pt x="92" y="106"/>
                      <a:pt x="93" y="107"/>
                    </a:cubicBezTo>
                    <a:cubicBezTo>
                      <a:pt x="93" y="106"/>
                      <a:pt x="93" y="105"/>
                      <a:pt x="94" y="105"/>
                    </a:cubicBezTo>
                    <a:cubicBezTo>
                      <a:pt x="93" y="105"/>
                      <a:pt x="93" y="104"/>
                      <a:pt x="93" y="104"/>
                    </a:cubicBezTo>
                    <a:moveTo>
                      <a:pt x="91" y="103"/>
                    </a:moveTo>
                    <a:cubicBezTo>
                      <a:pt x="91" y="104"/>
                      <a:pt x="91" y="104"/>
                      <a:pt x="90" y="105"/>
                    </a:cubicBezTo>
                    <a:cubicBezTo>
                      <a:pt x="90" y="105"/>
                      <a:pt x="91" y="105"/>
                      <a:pt x="91" y="105"/>
                    </a:cubicBezTo>
                    <a:cubicBezTo>
                      <a:pt x="91" y="105"/>
                      <a:pt x="92" y="104"/>
                      <a:pt x="92" y="104"/>
                    </a:cubicBezTo>
                    <a:cubicBezTo>
                      <a:pt x="92" y="104"/>
                      <a:pt x="91" y="103"/>
                      <a:pt x="91" y="103"/>
                    </a:cubicBezTo>
                    <a:moveTo>
                      <a:pt x="81" y="102"/>
                    </a:moveTo>
                    <a:cubicBezTo>
                      <a:pt x="80" y="104"/>
                      <a:pt x="80" y="105"/>
                      <a:pt x="79" y="106"/>
                    </a:cubicBezTo>
                    <a:cubicBezTo>
                      <a:pt x="80" y="107"/>
                      <a:pt x="81" y="107"/>
                      <a:pt x="81" y="107"/>
                    </a:cubicBezTo>
                    <a:cubicBezTo>
                      <a:pt x="82" y="106"/>
                      <a:pt x="83" y="105"/>
                      <a:pt x="83" y="104"/>
                    </a:cubicBezTo>
                    <a:cubicBezTo>
                      <a:pt x="81" y="102"/>
                      <a:pt x="81" y="102"/>
                      <a:pt x="81" y="102"/>
                    </a:cubicBezTo>
                    <a:moveTo>
                      <a:pt x="79" y="101"/>
                    </a:moveTo>
                    <a:cubicBezTo>
                      <a:pt x="77" y="105"/>
                      <a:pt x="77" y="105"/>
                      <a:pt x="77" y="105"/>
                    </a:cubicBezTo>
                    <a:cubicBezTo>
                      <a:pt x="77" y="105"/>
                      <a:pt x="78" y="105"/>
                      <a:pt x="78" y="106"/>
                    </a:cubicBezTo>
                    <a:cubicBezTo>
                      <a:pt x="78" y="106"/>
                      <a:pt x="78" y="106"/>
                      <a:pt x="78" y="106"/>
                    </a:cubicBezTo>
                    <a:cubicBezTo>
                      <a:pt x="79" y="104"/>
                      <a:pt x="80" y="103"/>
                      <a:pt x="80" y="102"/>
                    </a:cubicBezTo>
                    <a:cubicBezTo>
                      <a:pt x="79" y="101"/>
                      <a:pt x="79" y="101"/>
                      <a:pt x="79" y="101"/>
                    </a:cubicBezTo>
                    <a:moveTo>
                      <a:pt x="56" y="101"/>
                    </a:moveTo>
                    <a:cubicBezTo>
                      <a:pt x="54" y="104"/>
                      <a:pt x="52" y="107"/>
                      <a:pt x="51" y="110"/>
                    </a:cubicBezTo>
                    <a:cubicBezTo>
                      <a:pt x="54" y="112"/>
                      <a:pt x="54" y="112"/>
                      <a:pt x="54" y="112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57" y="107"/>
                      <a:pt x="56" y="110"/>
                      <a:pt x="55" y="112"/>
                    </a:cubicBezTo>
                    <a:cubicBezTo>
                      <a:pt x="56" y="112"/>
                      <a:pt x="56" y="112"/>
                      <a:pt x="56" y="112"/>
                    </a:cubicBezTo>
                    <a:cubicBezTo>
                      <a:pt x="57" y="110"/>
                      <a:pt x="59" y="107"/>
                      <a:pt x="61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104"/>
                      <a:pt x="60" y="104"/>
                      <a:pt x="60" y="103"/>
                    </a:cubicBezTo>
                    <a:cubicBezTo>
                      <a:pt x="59" y="103"/>
                      <a:pt x="58" y="102"/>
                      <a:pt x="56" y="101"/>
                    </a:cubicBezTo>
                    <a:cubicBezTo>
                      <a:pt x="55" y="102"/>
                      <a:pt x="55" y="104"/>
                      <a:pt x="54" y="105"/>
                    </a:cubicBezTo>
                    <a:cubicBezTo>
                      <a:pt x="55" y="104"/>
                      <a:pt x="55" y="102"/>
                      <a:pt x="56" y="101"/>
                    </a:cubicBezTo>
                    <a:cubicBezTo>
                      <a:pt x="56" y="101"/>
                      <a:pt x="56" y="101"/>
                      <a:pt x="56" y="101"/>
                    </a:cubicBezTo>
                    <a:moveTo>
                      <a:pt x="83" y="99"/>
                    </a:moveTo>
                    <a:cubicBezTo>
                      <a:pt x="83" y="99"/>
                      <a:pt x="83" y="99"/>
                      <a:pt x="83" y="100"/>
                    </a:cubicBezTo>
                    <a:cubicBezTo>
                      <a:pt x="83" y="100"/>
                      <a:pt x="84" y="101"/>
                      <a:pt x="85" y="101"/>
                    </a:cubicBezTo>
                    <a:cubicBezTo>
                      <a:pt x="85" y="101"/>
                      <a:pt x="85" y="100"/>
                      <a:pt x="85" y="100"/>
                    </a:cubicBezTo>
                    <a:cubicBezTo>
                      <a:pt x="85" y="99"/>
                      <a:pt x="84" y="99"/>
                      <a:pt x="83" y="99"/>
                    </a:cubicBezTo>
                    <a:moveTo>
                      <a:pt x="95" y="99"/>
                    </a:moveTo>
                    <a:cubicBezTo>
                      <a:pt x="94" y="102"/>
                      <a:pt x="94" y="102"/>
                      <a:pt x="94" y="102"/>
                    </a:cubicBezTo>
                    <a:cubicBezTo>
                      <a:pt x="95" y="102"/>
                      <a:pt x="95" y="102"/>
                      <a:pt x="95" y="102"/>
                    </a:cubicBezTo>
                    <a:cubicBezTo>
                      <a:pt x="95" y="101"/>
                      <a:pt x="96" y="100"/>
                      <a:pt x="96" y="99"/>
                    </a:cubicBezTo>
                    <a:cubicBezTo>
                      <a:pt x="95" y="99"/>
                      <a:pt x="95" y="99"/>
                      <a:pt x="95" y="99"/>
                    </a:cubicBezTo>
                    <a:moveTo>
                      <a:pt x="95" y="98"/>
                    </a:moveTo>
                    <a:cubicBezTo>
                      <a:pt x="94" y="99"/>
                      <a:pt x="93" y="100"/>
                      <a:pt x="93" y="101"/>
                    </a:cubicBezTo>
                    <a:cubicBezTo>
                      <a:pt x="93" y="101"/>
                      <a:pt x="93" y="101"/>
                      <a:pt x="93" y="101"/>
                    </a:cubicBezTo>
                    <a:cubicBezTo>
                      <a:pt x="94" y="100"/>
                      <a:pt x="95" y="99"/>
                      <a:pt x="95" y="98"/>
                    </a:cubicBezTo>
                    <a:cubicBezTo>
                      <a:pt x="95" y="98"/>
                      <a:pt x="95" y="98"/>
                      <a:pt x="95" y="98"/>
                    </a:cubicBezTo>
                    <a:moveTo>
                      <a:pt x="82" y="98"/>
                    </a:moveTo>
                    <a:cubicBezTo>
                      <a:pt x="81" y="99"/>
                      <a:pt x="81" y="99"/>
                      <a:pt x="81" y="99"/>
                    </a:cubicBezTo>
                    <a:cubicBezTo>
                      <a:pt x="81" y="99"/>
                      <a:pt x="82" y="99"/>
                      <a:pt x="82" y="99"/>
                    </a:cubicBezTo>
                    <a:cubicBezTo>
                      <a:pt x="82" y="99"/>
                      <a:pt x="83" y="99"/>
                      <a:pt x="83" y="98"/>
                    </a:cubicBezTo>
                    <a:cubicBezTo>
                      <a:pt x="82" y="98"/>
                      <a:pt x="82" y="98"/>
                      <a:pt x="82" y="98"/>
                    </a:cubicBezTo>
                    <a:moveTo>
                      <a:pt x="95" y="97"/>
                    </a:moveTo>
                    <a:cubicBezTo>
                      <a:pt x="95" y="97"/>
                      <a:pt x="95" y="97"/>
                      <a:pt x="95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6" y="98"/>
                      <a:pt x="96" y="98"/>
                      <a:pt x="96" y="98"/>
                    </a:cubicBezTo>
                    <a:cubicBezTo>
                      <a:pt x="97" y="99"/>
                      <a:pt x="97" y="99"/>
                      <a:pt x="97" y="99"/>
                    </a:cubicBezTo>
                    <a:cubicBezTo>
                      <a:pt x="97" y="98"/>
                      <a:pt x="97" y="98"/>
                      <a:pt x="97" y="98"/>
                    </a:cubicBezTo>
                    <a:cubicBezTo>
                      <a:pt x="95" y="97"/>
                      <a:pt x="95" y="97"/>
                      <a:pt x="95" y="97"/>
                    </a:cubicBezTo>
                    <a:moveTo>
                      <a:pt x="69" y="95"/>
                    </a:moveTo>
                    <a:cubicBezTo>
                      <a:pt x="68" y="96"/>
                      <a:pt x="68" y="98"/>
                      <a:pt x="67" y="99"/>
                    </a:cubicBezTo>
                    <a:cubicBezTo>
                      <a:pt x="69" y="100"/>
                      <a:pt x="70" y="101"/>
                      <a:pt x="72" y="102"/>
                    </a:cubicBezTo>
                    <a:cubicBezTo>
                      <a:pt x="73" y="100"/>
                      <a:pt x="73" y="99"/>
                      <a:pt x="74" y="98"/>
                    </a:cubicBezTo>
                    <a:cubicBezTo>
                      <a:pt x="69" y="95"/>
                      <a:pt x="69" y="95"/>
                      <a:pt x="69" y="95"/>
                    </a:cubicBezTo>
                    <a:moveTo>
                      <a:pt x="97" y="95"/>
                    </a:moveTo>
                    <a:cubicBezTo>
                      <a:pt x="97" y="95"/>
                      <a:pt x="97" y="95"/>
                      <a:pt x="96" y="95"/>
                    </a:cubicBezTo>
                    <a:cubicBezTo>
                      <a:pt x="97" y="96"/>
                      <a:pt x="97" y="96"/>
                      <a:pt x="98" y="96"/>
                    </a:cubicBezTo>
                    <a:cubicBezTo>
                      <a:pt x="98" y="96"/>
                      <a:pt x="98" y="96"/>
                      <a:pt x="98" y="96"/>
                    </a:cubicBezTo>
                    <a:cubicBezTo>
                      <a:pt x="98" y="96"/>
                      <a:pt x="97" y="95"/>
                      <a:pt x="97" y="95"/>
                    </a:cubicBezTo>
                    <a:moveTo>
                      <a:pt x="45" y="95"/>
                    </a:moveTo>
                    <a:cubicBezTo>
                      <a:pt x="44" y="98"/>
                      <a:pt x="42" y="101"/>
                      <a:pt x="40" y="104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3" y="105"/>
                      <a:pt x="44" y="105"/>
                      <a:pt x="44" y="105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4" y="106"/>
                      <a:pt x="44" y="106"/>
                      <a:pt x="44" y="106"/>
                    </a:cubicBezTo>
                    <a:cubicBezTo>
                      <a:pt x="46" y="103"/>
                      <a:pt x="48" y="100"/>
                      <a:pt x="50" y="97"/>
                    </a:cubicBezTo>
                    <a:cubicBezTo>
                      <a:pt x="49" y="97"/>
                      <a:pt x="49" y="97"/>
                      <a:pt x="49" y="97"/>
                    </a:cubicBezTo>
                    <a:cubicBezTo>
                      <a:pt x="48" y="98"/>
                      <a:pt x="47" y="99"/>
                      <a:pt x="46" y="101"/>
                    </a:cubicBezTo>
                    <a:cubicBezTo>
                      <a:pt x="46" y="101"/>
                      <a:pt x="46" y="102"/>
                      <a:pt x="45" y="102"/>
                    </a:cubicBezTo>
                    <a:cubicBezTo>
                      <a:pt x="49" y="97"/>
                      <a:pt x="49" y="97"/>
                      <a:pt x="49" y="97"/>
                    </a:cubicBezTo>
                    <a:cubicBezTo>
                      <a:pt x="48" y="96"/>
                      <a:pt x="46" y="95"/>
                      <a:pt x="45" y="95"/>
                    </a:cubicBezTo>
                    <a:moveTo>
                      <a:pt x="66" y="94"/>
                    </a:moveTo>
                    <a:cubicBezTo>
                      <a:pt x="66" y="94"/>
                      <a:pt x="65" y="95"/>
                      <a:pt x="65" y="96"/>
                    </a:cubicBezTo>
                    <a:cubicBezTo>
                      <a:pt x="65" y="96"/>
                      <a:pt x="64" y="96"/>
                      <a:pt x="64" y="97"/>
                    </a:cubicBezTo>
                    <a:cubicBezTo>
                      <a:pt x="64" y="97"/>
                      <a:pt x="65" y="97"/>
                      <a:pt x="65" y="97"/>
                    </a:cubicBezTo>
                    <a:cubicBezTo>
                      <a:pt x="65" y="96"/>
                      <a:pt x="66" y="95"/>
                      <a:pt x="67" y="94"/>
                    </a:cubicBezTo>
                    <a:cubicBezTo>
                      <a:pt x="66" y="94"/>
                      <a:pt x="66" y="94"/>
                      <a:pt x="66" y="94"/>
                    </a:cubicBezTo>
                    <a:moveTo>
                      <a:pt x="98" y="93"/>
                    </a:moveTo>
                    <a:cubicBezTo>
                      <a:pt x="98" y="93"/>
                      <a:pt x="98" y="93"/>
                      <a:pt x="98" y="93"/>
                    </a:cubicBezTo>
                    <a:cubicBezTo>
                      <a:pt x="98" y="94"/>
                      <a:pt x="97" y="94"/>
                      <a:pt x="97" y="95"/>
                    </a:cubicBezTo>
                    <a:cubicBezTo>
                      <a:pt x="98" y="96"/>
                      <a:pt x="98" y="96"/>
                      <a:pt x="98" y="96"/>
                    </a:cubicBezTo>
                    <a:cubicBezTo>
                      <a:pt x="99" y="94"/>
                      <a:pt x="99" y="94"/>
                      <a:pt x="99" y="94"/>
                    </a:cubicBezTo>
                    <a:cubicBezTo>
                      <a:pt x="98" y="93"/>
                      <a:pt x="98" y="93"/>
                      <a:pt x="98" y="93"/>
                    </a:cubicBezTo>
                    <a:moveTo>
                      <a:pt x="86" y="93"/>
                    </a:moveTo>
                    <a:cubicBezTo>
                      <a:pt x="86" y="94"/>
                      <a:pt x="85" y="95"/>
                      <a:pt x="85" y="96"/>
                    </a:cubicBezTo>
                    <a:cubicBezTo>
                      <a:pt x="85" y="96"/>
                      <a:pt x="86" y="97"/>
                      <a:pt x="87" y="97"/>
                    </a:cubicBezTo>
                    <a:cubicBezTo>
                      <a:pt x="87" y="96"/>
                      <a:pt x="88" y="95"/>
                      <a:pt x="88" y="94"/>
                    </a:cubicBezTo>
                    <a:cubicBezTo>
                      <a:pt x="86" y="93"/>
                      <a:pt x="86" y="93"/>
                      <a:pt x="86" y="93"/>
                    </a:cubicBezTo>
                    <a:moveTo>
                      <a:pt x="85" y="92"/>
                    </a:moveTo>
                    <a:cubicBezTo>
                      <a:pt x="83" y="95"/>
                      <a:pt x="83" y="95"/>
                      <a:pt x="83" y="95"/>
                    </a:cubicBezTo>
                    <a:cubicBezTo>
                      <a:pt x="84" y="95"/>
                      <a:pt x="84" y="95"/>
                      <a:pt x="85" y="95"/>
                    </a:cubicBezTo>
                    <a:cubicBezTo>
                      <a:pt x="85" y="95"/>
                      <a:pt x="86" y="94"/>
                      <a:pt x="86" y="93"/>
                    </a:cubicBezTo>
                    <a:cubicBezTo>
                      <a:pt x="85" y="92"/>
                      <a:pt x="85" y="92"/>
                      <a:pt x="85" y="92"/>
                    </a:cubicBezTo>
                    <a:moveTo>
                      <a:pt x="71" y="92"/>
                    </a:moveTo>
                    <a:cubicBezTo>
                      <a:pt x="71" y="92"/>
                      <a:pt x="71" y="92"/>
                      <a:pt x="71" y="92"/>
                    </a:cubicBezTo>
                    <a:cubicBezTo>
                      <a:pt x="73" y="93"/>
                      <a:pt x="74" y="94"/>
                      <a:pt x="76" y="95"/>
                    </a:cubicBezTo>
                    <a:cubicBezTo>
                      <a:pt x="76" y="95"/>
                      <a:pt x="76" y="95"/>
                      <a:pt x="76" y="94"/>
                    </a:cubicBezTo>
                    <a:cubicBezTo>
                      <a:pt x="74" y="94"/>
                      <a:pt x="73" y="93"/>
                      <a:pt x="71" y="92"/>
                    </a:cubicBezTo>
                    <a:moveTo>
                      <a:pt x="62" y="91"/>
                    </a:moveTo>
                    <a:cubicBezTo>
                      <a:pt x="61" y="92"/>
                      <a:pt x="61" y="93"/>
                      <a:pt x="60" y="94"/>
                    </a:cubicBezTo>
                    <a:cubicBezTo>
                      <a:pt x="61" y="95"/>
                      <a:pt x="63" y="96"/>
                      <a:pt x="64" y="97"/>
                    </a:cubicBezTo>
                    <a:cubicBezTo>
                      <a:pt x="64" y="96"/>
                      <a:pt x="65" y="95"/>
                      <a:pt x="65" y="94"/>
                    </a:cubicBezTo>
                    <a:cubicBezTo>
                      <a:pt x="65" y="93"/>
                      <a:pt x="65" y="93"/>
                      <a:pt x="65" y="93"/>
                    </a:cubicBezTo>
                    <a:cubicBezTo>
                      <a:pt x="63" y="92"/>
                      <a:pt x="63" y="92"/>
                      <a:pt x="63" y="92"/>
                    </a:cubicBezTo>
                    <a:cubicBezTo>
                      <a:pt x="63" y="92"/>
                      <a:pt x="62" y="92"/>
                      <a:pt x="62" y="91"/>
                    </a:cubicBezTo>
                    <a:moveTo>
                      <a:pt x="86" y="91"/>
                    </a:moveTo>
                    <a:cubicBezTo>
                      <a:pt x="85" y="92"/>
                      <a:pt x="85" y="92"/>
                      <a:pt x="85" y="92"/>
                    </a:cubicBezTo>
                    <a:cubicBezTo>
                      <a:pt x="86" y="92"/>
                      <a:pt x="88" y="93"/>
                      <a:pt x="89" y="94"/>
                    </a:cubicBezTo>
                    <a:cubicBezTo>
                      <a:pt x="89" y="93"/>
                      <a:pt x="89" y="93"/>
                      <a:pt x="89" y="93"/>
                    </a:cubicBezTo>
                    <a:cubicBezTo>
                      <a:pt x="86" y="91"/>
                      <a:pt x="86" y="91"/>
                      <a:pt x="86" y="91"/>
                    </a:cubicBezTo>
                    <a:moveTo>
                      <a:pt x="99" y="91"/>
                    </a:moveTo>
                    <a:cubicBezTo>
                      <a:pt x="98" y="93"/>
                      <a:pt x="98" y="93"/>
                      <a:pt x="98" y="93"/>
                    </a:cubicBezTo>
                    <a:cubicBezTo>
                      <a:pt x="99" y="93"/>
                      <a:pt x="99" y="93"/>
                      <a:pt x="99" y="93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99" y="91"/>
                      <a:pt x="99" y="91"/>
                      <a:pt x="99" y="91"/>
                    </a:cubicBezTo>
                    <a:moveTo>
                      <a:pt x="61" y="91"/>
                    </a:moveTo>
                    <a:cubicBezTo>
                      <a:pt x="60" y="92"/>
                      <a:pt x="60" y="93"/>
                      <a:pt x="59" y="94"/>
                    </a:cubicBezTo>
                    <a:cubicBezTo>
                      <a:pt x="59" y="94"/>
                      <a:pt x="60" y="94"/>
                      <a:pt x="60" y="94"/>
                    </a:cubicBezTo>
                    <a:cubicBezTo>
                      <a:pt x="60" y="93"/>
                      <a:pt x="61" y="92"/>
                      <a:pt x="62" y="91"/>
                    </a:cubicBezTo>
                    <a:cubicBezTo>
                      <a:pt x="61" y="91"/>
                      <a:pt x="61" y="91"/>
                      <a:pt x="61" y="91"/>
                    </a:cubicBezTo>
                    <a:moveTo>
                      <a:pt x="68" y="90"/>
                    </a:moveTo>
                    <a:cubicBezTo>
                      <a:pt x="68" y="90"/>
                      <a:pt x="68" y="90"/>
                      <a:pt x="68" y="90"/>
                    </a:cubicBezTo>
                    <a:cubicBezTo>
                      <a:pt x="68" y="90"/>
                      <a:pt x="69" y="90"/>
                      <a:pt x="69" y="91"/>
                    </a:cubicBezTo>
                    <a:cubicBezTo>
                      <a:pt x="69" y="91"/>
                      <a:pt x="69" y="90"/>
                      <a:pt x="69" y="90"/>
                    </a:cubicBezTo>
                    <a:cubicBezTo>
                      <a:pt x="69" y="90"/>
                      <a:pt x="68" y="90"/>
                      <a:pt x="68" y="90"/>
                    </a:cubicBezTo>
                    <a:moveTo>
                      <a:pt x="87" y="89"/>
                    </a:moveTo>
                    <a:cubicBezTo>
                      <a:pt x="87" y="90"/>
                      <a:pt x="87" y="90"/>
                      <a:pt x="87" y="90"/>
                    </a:cubicBezTo>
                    <a:cubicBezTo>
                      <a:pt x="88" y="90"/>
                      <a:pt x="89" y="91"/>
                      <a:pt x="90" y="91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89" y="90"/>
                      <a:pt x="88" y="90"/>
                      <a:pt x="87" y="89"/>
                    </a:cubicBezTo>
                    <a:moveTo>
                      <a:pt x="100" y="88"/>
                    </a:moveTo>
                    <a:cubicBezTo>
                      <a:pt x="100" y="89"/>
                      <a:pt x="100" y="89"/>
                      <a:pt x="100" y="89"/>
                    </a:cubicBezTo>
                    <a:cubicBezTo>
                      <a:pt x="102" y="90"/>
                      <a:pt x="102" y="90"/>
                      <a:pt x="102" y="90"/>
                    </a:cubicBezTo>
                    <a:cubicBezTo>
                      <a:pt x="102" y="89"/>
                      <a:pt x="102" y="89"/>
                      <a:pt x="102" y="89"/>
                    </a:cubicBezTo>
                    <a:cubicBezTo>
                      <a:pt x="102" y="89"/>
                      <a:pt x="102" y="89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1" y="88"/>
                      <a:pt x="100" y="88"/>
                    </a:cubicBezTo>
                    <a:moveTo>
                      <a:pt x="64" y="88"/>
                    </a:moveTo>
                    <a:cubicBezTo>
                      <a:pt x="64" y="88"/>
                      <a:pt x="64" y="88"/>
                      <a:pt x="64" y="88"/>
                    </a:cubicBezTo>
                    <a:cubicBezTo>
                      <a:pt x="65" y="88"/>
                      <a:pt x="66" y="89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cubicBezTo>
                      <a:pt x="66" y="89"/>
                      <a:pt x="65" y="88"/>
                      <a:pt x="64" y="88"/>
                    </a:cubicBezTo>
                    <a:moveTo>
                      <a:pt x="88" y="88"/>
                    </a:moveTo>
                    <a:cubicBezTo>
                      <a:pt x="87" y="89"/>
                      <a:pt x="87" y="89"/>
                      <a:pt x="87" y="89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90" y="90"/>
                      <a:pt x="91" y="90"/>
                      <a:pt x="91" y="89"/>
                    </a:cubicBezTo>
                    <a:cubicBezTo>
                      <a:pt x="91" y="89"/>
                      <a:pt x="91" y="89"/>
                      <a:pt x="90" y="89"/>
                    </a:cubicBezTo>
                    <a:cubicBezTo>
                      <a:pt x="90" y="88"/>
                      <a:pt x="89" y="88"/>
                      <a:pt x="88" y="88"/>
                    </a:cubicBezTo>
                    <a:moveTo>
                      <a:pt x="63" y="87"/>
                    </a:moveTo>
                    <a:cubicBezTo>
                      <a:pt x="63" y="87"/>
                      <a:pt x="64" y="87"/>
                      <a:pt x="64" y="87"/>
                    </a:cubicBezTo>
                    <a:cubicBezTo>
                      <a:pt x="64" y="87"/>
                      <a:pt x="64" y="87"/>
                      <a:pt x="64" y="87"/>
                    </a:cubicBezTo>
                    <a:cubicBezTo>
                      <a:pt x="64" y="87"/>
                      <a:pt x="63" y="87"/>
                      <a:pt x="63" y="87"/>
                    </a:cubicBezTo>
                    <a:moveTo>
                      <a:pt x="55" y="87"/>
                    </a:moveTo>
                    <a:cubicBezTo>
                      <a:pt x="54" y="88"/>
                      <a:pt x="54" y="89"/>
                      <a:pt x="53" y="90"/>
                    </a:cubicBezTo>
                    <a:cubicBezTo>
                      <a:pt x="53" y="90"/>
                      <a:pt x="54" y="90"/>
                      <a:pt x="54" y="90"/>
                    </a:cubicBezTo>
                    <a:cubicBezTo>
                      <a:pt x="54" y="89"/>
                      <a:pt x="55" y="88"/>
                      <a:pt x="56" y="88"/>
                    </a:cubicBezTo>
                    <a:cubicBezTo>
                      <a:pt x="55" y="87"/>
                      <a:pt x="55" y="87"/>
                      <a:pt x="55" y="87"/>
                    </a:cubicBezTo>
                    <a:moveTo>
                      <a:pt x="89" y="87"/>
                    </a:moveTo>
                    <a:cubicBezTo>
                      <a:pt x="88" y="87"/>
                      <a:pt x="88" y="87"/>
                      <a:pt x="88" y="87"/>
                    </a:cubicBezTo>
                    <a:cubicBezTo>
                      <a:pt x="89" y="88"/>
                      <a:pt x="90" y="88"/>
                      <a:pt x="90" y="89"/>
                    </a:cubicBezTo>
                    <a:cubicBezTo>
                      <a:pt x="91" y="89"/>
                      <a:pt x="91" y="89"/>
                      <a:pt x="91" y="89"/>
                    </a:cubicBezTo>
                    <a:cubicBezTo>
                      <a:pt x="91" y="89"/>
                      <a:pt x="91" y="89"/>
                      <a:pt x="91" y="89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90" y="88"/>
                      <a:pt x="90" y="87"/>
                      <a:pt x="89" y="87"/>
                    </a:cubicBezTo>
                    <a:moveTo>
                      <a:pt x="107" y="86"/>
                    </a:moveTo>
                    <a:cubicBezTo>
                      <a:pt x="106" y="86"/>
                      <a:pt x="105" y="86"/>
                      <a:pt x="104" y="87"/>
                    </a:cubicBezTo>
                    <a:cubicBezTo>
                      <a:pt x="103" y="87"/>
                      <a:pt x="102" y="88"/>
                      <a:pt x="102" y="88"/>
                    </a:cubicBezTo>
                    <a:cubicBezTo>
                      <a:pt x="102" y="89"/>
                      <a:pt x="102" y="89"/>
                      <a:pt x="102" y="89"/>
                    </a:cubicBezTo>
                    <a:cubicBezTo>
                      <a:pt x="103" y="88"/>
                      <a:pt x="104" y="88"/>
                      <a:pt x="107" y="87"/>
                    </a:cubicBezTo>
                    <a:cubicBezTo>
                      <a:pt x="107" y="87"/>
                      <a:pt x="107" y="87"/>
                      <a:pt x="107" y="87"/>
                    </a:cubicBezTo>
                    <a:cubicBezTo>
                      <a:pt x="109" y="87"/>
                      <a:pt x="110" y="89"/>
                      <a:pt x="110" y="91"/>
                    </a:cubicBezTo>
                    <a:cubicBezTo>
                      <a:pt x="110" y="92"/>
                      <a:pt x="110" y="94"/>
                      <a:pt x="110" y="94"/>
                    </a:cubicBezTo>
                    <a:cubicBezTo>
                      <a:pt x="110" y="94"/>
                      <a:pt x="110" y="94"/>
                      <a:pt x="110" y="94"/>
                    </a:cubicBezTo>
                    <a:cubicBezTo>
                      <a:pt x="109" y="97"/>
                      <a:pt x="108" y="100"/>
                      <a:pt x="106" y="103"/>
                    </a:cubicBezTo>
                    <a:cubicBezTo>
                      <a:pt x="104" y="108"/>
                      <a:pt x="104" y="108"/>
                      <a:pt x="104" y="108"/>
                    </a:cubicBezTo>
                    <a:cubicBezTo>
                      <a:pt x="105" y="108"/>
                      <a:pt x="105" y="108"/>
                      <a:pt x="105" y="108"/>
                    </a:cubicBezTo>
                    <a:cubicBezTo>
                      <a:pt x="105" y="108"/>
                      <a:pt x="105" y="108"/>
                      <a:pt x="105" y="107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09" y="97"/>
                      <a:pt x="110" y="95"/>
                      <a:pt x="110" y="94"/>
                    </a:cubicBezTo>
                    <a:cubicBezTo>
                      <a:pt x="110" y="94"/>
                      <a:pt x="111" y="94"/>
                      <a:pt x="111" y="94"/>
                    </a:cubicBezTo>
                    <a:cubicBezTo>
                      <a:pt x="111" y="94"/>
                      <a:pt x="111" y="92"/>
                      <a:pt x="110" y="90"/>
                    </a:cubicBezTo>
                    <a:cubicBezTo>
                      <a:pt x="110" y="88"/>
                      <a:pt x="109" y="86"/>
                      <a:pt x="107" y="86"/>
                    </a:cubicBezTo>
                    <a:moveTo>
                      <a:pt x="75" y="86"/>
                    </a:moveTo>
                    <a:cubicBezTo>
                      <a:pt x="75" y="87"/>
                      <a:pt x="74" y="87"/>
                      <a:pt x="73" y="88"/>
                    </a:cubicBezTo>
                    <a:cubicBezTo>
                      <a:pt x="75" y="89"/>
                      <a:pt x="76" y="90"/>
                      <a:pt x="78" y="91"/>
                    </a:cubicBezTo>
                    <a:cubicBezTo>
                      <a:pt x="78" y="90"/>
                      <a:pt x="79" y="89"/>
                      <a:pt x="79" y="88"/>
                    </a:cubicBezTo>
                    <a:cubicBezTo>
                      <a:pt x="75" y="86"/>
                      <a:pt x="75" y="86"/>
                      <a:pt x="75" y="86"/>
                    </a:cubicBezTo>
                    <a:moveTo>
                      <a:pt x="89" y="85"/>
                    </a:moveTo>
                    <a:cubicBezTo>
                      <a:pt x="89" y="86"/>
                      <a:pt x="89" y="86"/>
                      <a:pt x="89" y="86"/>
                    </a:cubicBezTo>
                    <a:cubicBezTo>
                      <a:pt x="90" y="87"/>
                      <a:pt x="91" y="87"/>
                      <a:pt x="92" y="88"/>
                    </a:cubicBezTo>
                    <a:cubicBezTo>
                      <a:pt x="92" y="87"/>
                      <a:pt x="92" y="87"/>
                      <a:pt x="92" y="87"/>
                    </a:cubicBezTo>
                    <a:cubicBezTo>
                      <a:pt x="89" y="85"/>
                      <a:pt x="89" y="85"/>
                      <a:pt x="89" y="85"/>
                    </a:cubicBezTo>
                    <a:moveTo>
                      <a:pt x="51" y="85"/>
                    </a:moveTo>
                    <a:cubicBezTo>
                      <a:pt x="50" y="86"/>
                      <a:pt x="50" y="87"/>
                      <a:pt x="49" y="88"/>
                    </a:cubicBezTo>
                    <a:cubicBezTo>
                      <a:pt x="50" y="88"/>
                      <a:pt x="52" y="89"/>
                      <a:pt x="53" y="90"/>
                    </a:cubicBezTo>
                    <a:cubicBezTo>
                      <a:pt x="55" y="87"/>
                      <a:pt x="55" y="87"/>
                      <a:pt x="55" y="87"/>
                    </a:cubicBezTo>
                    <a:cubicBezTo>
                      <a:pt x="53" y="86"/>
                      <a:pt x="52" y="86"/>
                      <a:pt x="51" y="85"/>
                    </a:cubicBezTo>
                    <a:moveTo>
                      <a:pt x="76" y="85"/>
                    </a:moveTo>
                    <a:cubicBezTo>
                      <a:pt x="76" y="85"/>
                      <a:pt x="75" y="85"/>
                      <a:pt x="75" y="85"/>
                    </a:cubicBezTo>
                    <a:cubicBezTo>
                      <a:pt x="77" y="86"/>
                      <a:pt x="78" y="87"/>
                      <a:pt x="80" y="88"/>
                    </a:cubicBezTo>
                    <a:cubicBezTo>
                      <a:pt x="80" y="88"/>
                      <a:pt x="80" y="87"/>
                      <a:pt x="80" y="87"/>
                    </a:cubicBezTo>
                    <a:cubicBezTo>
                      <a:pt x="79" y="86"/>
                      <a:pt x="77" y="85"/>
                      <a:pt x="76" y="85"/>
                    </a:cubicBezTo>
                    <a:moveTo>
                      <a:pt x="72" y="84"/>
                    </a:moveTo>
                    <a:cubicBezTo>
                      <a:pt x="72" y="85"/>
                      <a:pt x="71" y="86"/>
                      <a:pt x="71" y="86"/>
                    </a:cubicBezTo>
                    <a:cubicBezTo>
                      <a:pt x="71" y="86"/>
                      <a:pt x="71" y="87"/>
                      <a:pt x="71" y="87"/>
                    </a:cubicBezTo>
                    <a:cubicBezTo>
                      <a:pt x="72" y="86"/>
                      <a:pt x="72" y="85"/>
                      <a:pt x="73" y="84"/>
                    </a:cubicBezTo>
                    <a:cubicBezTo>
                      <a:pt x="72" y="84"/>
                      <a:pt x="72" y="84"/>
                      <a:pt x="72" y="84"/>
                    </a:cubicBezTo>
                    <a:moveTo>
                      <a:pt x="73" y="83"/>
                    </a:moveTo>
                    <a:cubicBezTo>
                      <a:pt x="73" y="83"/>
                      <a:pt x="72" y="83"/>
                      <a:pt x="72" y="83"/>
                    </a:cubicBezTo>
                    <a:cubicBezTo>
                      <a:pt x="72" y="84"/>
                      <a:pt x="73" y="84"/>
                      <a:pt x="73" y="84"/>
                    </a:cubicBezTo>
                    <a:cubicBezTo>
                      <a:pt x="73" y="83"/>
                      <a:pt x="73" y="83"/>
                      <a:pt x="73" y="83"/>
                    </a:cubicBezTo>
                    <a:cubicBezTo>
                      <a:pt x="73" y="83"/>
                      <a:pt x="73" y="83"/>
                      <a:pt x="73" y="83"/>
                    </a:cubicBezTo>
                    <a:moveTo>
                      <a:pt x="91" y="83"/>
                    </a:moveTo>
                    <a:cubicBezTo>
                      <a:pt x="91" y="83"/>
                      <a:pt x="91" y="83"/>
                      <a:pt x="91" y="83"/>
                    </a:cubicBezTo>
                    <a:cubicBezTo>
                      <a:pt x="93" y="85"/>
                      <a:pt x="93" y="85"/>
                      <a:pt x="93" y="85"/>
                    </a:cubicBezTo>
                    <a:cubicBezTo>
                      <a:pt x="94" y="84"/>
                      <a:pt x="94" y="84"/>
                      <a:pt x="94" y="84"/>
                    </a:cubicBezTo>
                    <a:cubicBezTo>
                      <a:pt x="93" y="84"/>
                      <a:pt x="92" y="83"/>
                      <a:pt x="91" y="83"/>
                    </a:cubicBezTo>
                    <a:moveTo>
                      <a:pt x="77" y="82"/>
                    </a:moveTo>
                    <a:cubicBezTo>
                      <a:pt x="77" y="82"/>
                      <a:pt x="77" y="83"/>
                      <a:pt x="77" y="83"/>
                    </a:cubicBezTo>
                    <a:cubicBezTo>
                      <a:pt x="77" y="83"/>
                      <a:pt x="77" y="83"/>
                      <a:pt x="77" y="83"/>
                    </a:cubicBezTo>
                    <a:cubicBezTo>
                      <a:pt x="78" y="84"/>
                      <a:pt x="79" y="85"/>
                      <a:pt x="81" y="86"/>
                    </a:cubicBezTo>
                    <a:cubicBezTo>
                      <a:pt x="81" y="85"/>
                      <a:pt x="81" y="85"/>
                      <a:pt x="82" y="84"/>
                    </a:cubicBezTo>
                    <a:cubicBezTo>
                      <a:pt x="80" y="84"/>
                      <a:pt x="79" y="83"/>
                      <a:pt x="77" y="82"/>
                    </a:cubicBezTo>
                    <a:moveTo>
                      <a:pt x="104" y="81"/>
                    </a:moveTo>
                    <a:cubicBezTo>
                      <a:pt x="104" y="82"/>
                      <a:pt x="104" y="82"/>
                      <a:pt x="104" y="83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4" y="83"/>
                      <a:pt x="104" y="82"/>
                      <a:pt x="104" y="81"/>
                    </a:cubicBezTo>
                    <a:moveTo>
                      <a:pt x="67" y="81"/>
                    </a:moveTo>
                    <a:cubicBezTo>
                      <a:pt x="67" y="82"/>
                      <a:pt x="67" y="83"/>
                      <a:pt x="66" y="84"/>
                    </a:cubicBezTo>
                    <a:cubicBezTo>
                      <a:pt x="67" y="84"/>
                      <a:pt x="69" y="85"/>
                      <a:pt x="70" y="86"/>
                    </a:cubicBezTo>
                    <a:cubicBezTo>
                      <a:pt x="71" y="84"/>
                      <a:pt x="71" y="84"/>
                      <a:pt x="71" y="84"/>
                    </a:cubicBezTo>
                    <a:cubicBezTo>
                      <a:pt x="67" y="81"/>
                      <a:pt x="67" y="81"/>
                      <a:pt x="67" y="81"/>
                    </a:cubicBezTo>
                    <a:moveTo>
                      <a:pt x="59" y="81"/>
                    </a:move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cubicBezTo>
                      <a:pt x="59" y="81"/>
                      <a:pt x="59" y="81"/>
                      <a:pt x="59" y="81"/>
                    </a:cubicBezTo>
                    <a:moveTo>
                      <a:pt x="66" y="80"/>
                    </a:moveTo>
                    <a:cubicBezTo>
                      <a:pt x="66" y="81"/>
                      <a:pt x="65" y="82"/>
                      <a:pt x="65" y="83"/>
                    </a:cubicBezTo>
                    <a:cubicBezTo>
                      <a:pt x="65" y="83"/>
                      <a:pt x="65" y="83"/>
                      <a:pt x="66" y="83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6" y="80"/>
                      <a:pt x="66" y="80"/>
                      <a:pt x="66" y="80"/>
                    </a:cubicBezTo>
                    <a:moveTo>
                      <a:pt x="105" y="80"/>
                    </a:moveTo>
                    <a:cubicBezTo>
                      <a:pt x="105" y="80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moveTo>
                      <a:pt x="74" y="80"/>
                    </a:moveTo>
                    <a:cubicBezTo>
                      <a:pt x="74" y="81"/>
                      <a:pt x="74" y="81"/>
                      <a:pt x="74" y="81"/>
                    </a:cubicBezTo>
                    <a:cubicBezTo>
                      <a:pt x="74" y="81"/>
                      <a:pt x="74" y="82"/>
                      <a:pt x="74" y="82"/>
                    </a:cubicBezTo>
                    <a:cubicBezTo>
                      <a:pt x="74" y="81"/>
                      <a:pt x="74" y="81"/>
                      <a:pt x="75" y="81"/>
                    </a:cubicBezTo>
                    <a:cubicBezTo>
                      <a:pt x="75" y="80"/>
                      <a:pt x="74" y="80"/>
                      <a:pt x="74" y="80"/>
                    </a:cubicBezTo>
                    <a:moveTo>
                      <a:pt x="78" y="80"/>
                    </a:moveTo>
                    <a:cubicBezTo>
                      <a:pt x="78" y="80"/>
                      <a:pt x="78" y="81"/>
                      <a:pt x="78" y="81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79" y="82"/>
                      <a:pt x="80" y="83"/>
                      <a:pt x="82" y="84"/>
                    </a:cubicBezTo>
                    <a:cubicBezTo>
                      <a:pt x="82" y="83"/>
                      <a:pt x="82" y="83"/>
                      <a:pt x="83" y="83"/>
                    </a:cubicBezTo>
                    <a:cubicBezTo>
                      <a:pt x="81" y="82"/>
                      <a:pt x="80" y="81"/>
                      <a:pt x="79" y="80"/>
                    </a:cubicBezTo>
                    <a:cubicBezTo>
                      <a:pt x="78" y="80"/>
                      <a:pt x="78" y="81"/>
                      <a:pt x="78" y="81"/>
                    </a:cubicBezTo>
                    <a:cubicBezTo>
                      <a:pt x="78" y="81"/>
                      <a:pt x="78" y="80"/>
                      <a:pt x="78" y="80"/>
                    </a:cubicBezTo>
                    <a:cubicBezTo>
                      <a:pt x="78" y="80"/>
                      <a:pt x="78" y="80"/>
                      <a:pt x="78" y="80"/>
                    </a:cubicBezTo>
                    <a:moveTo>
                      <a:pt x="68" y="80"/>
                    </a:moveTo>
                    <a:cubicBezTo>
                      <a:pt x="68" y="80"/>
                      <a:pt x="68" y="80"/>
                      <a:pt x="68" y="81"/>
                    </a:cubicBezTo>
                    <a:cubicBezTo>
                      <a:pt x="69" y="81"/>
                      <a:pt x="70" y="82"/>
                      <a:pt x="72" y="83"/>
                    </a:cubicBezTo>
                    <a:cubicBezTo>
                      <a:pt x="72" y="82"/>
                      <a:pt x="72" y="82"/>
                      <a:pt x="72" y="82"/>
                    </a:cubicBezTo>
                    <a:cubicBezTo>
                      <a:pt x="71" y="81"/>
                      <a:pt x="69" y="81"/>
                      <a:pt x="68" y="80"/>
                    </a:cubicBezTo>
                    <a:moveTo>
                      <a:pt x="79" y="79"/>
                    </a:moveTo>
                    <a:cubicBezTo>
                      <a:pt x="79" y="79"/>
                      <a:pt x="79" y="80"/>
                      <a:pt x="79" y="80"/>
                    </a:cubicBezTo>
                    <a:cubicBezTo>
                      <a:pt x="80" y="81"/>
                      <a:pt x="82" y="81"/>
                      <a:pt x="83" y="82"/>
                    </a:cubicBezTo>
                    <a:cubicBezTo>
                      <a:pt x="83" y="82"/>
                      <a:pt x="83" y="82"/>
                      <a:pt x="83" y="82"/>
                    </a:cubicBezTo>
                    <a:cubicBezTo>
                      <a:pt x="79" y="79"/>
                      <a:pt x="79" y="79"/>
                      <a:pt x="79" y="79"/>
                    </a:cubicBezTo>
                    <a:moveTo>
                      <a:pt x="79" y="79"/>
                    </a:moveTo>
                    <a:cubicBezTo>
                      <a:pt x="79" y="79"/>
                      <a:pt x="79" y="79"/>
                      <a:pt x="79" y="80"/>
                    </a:cubicBezTo>
                    <a:cubicBezTo>
                      <a:pt x="79" y="80"/>
                      <a:pt x="79" y="80"/>
                      <a:pt x="79" y="80"/>
                    </a:cubicBezTo>
                    <a:cubicBezTo>
                      <a:pt x="79" y="80"/>
                      <a:pt x="79" y="79"/>
                      <a:pt x="79" y="79"/>
                    </a:cubicBezTo>
                    <a:cubicBezTo>
                      <a:pt x="79" y="79"/>
                      <a:pt x="79" y="79"/>
                      <a:pt x="79" y="79"/>
                    </a:cubicBezTo>
                    <a:moveTo>
                      <a:pt x="67" y="79"/>
                    </a:moveTo>
                    <a:cubicBezTo>
                      <a:pt x="67" y="79"/>
                      <a:pt x="67" y="80"/>
                      <a:pt x="67" y="80"/>
                    </a:cubicBezTo>
                    <a:cubicBezTo>
                      <a:pt x="67" y="80"/>
                      <a:pt x="67" y="80"/>
                      <a:pt x="67" y="80"/>
                    </a:cubicBezTo>
                    <a:cubicBezTo>
                      <a:pt x="68" y="80"/>
                      <a:pt x="68" y="80"/>
                      <a:pt x="68" y="80"/>
                    </a:cubicBezTo>
                    <a:cubicBezTo>
                      <a:pt x="68" y="79"/>
                      <a:pt x="67" y="79"/>
                      <a:pt x="67" y="79"/>
                    </a:cubicBezTo>
                    <a:moveTo>
                      <a:pt x="105" y="79"/>
                    </a:moveTo>
                    <a:cubicBezTo>
                      <a:pt x="105" y="79"/>
                      <a:pt x="105" y="80"/>
                      <a:pt x="105" y="80"/>
                    </a:cubicBezTo>
                    <a:cubicBezTo>
                      <a:pt x="105" y="80"/>
                      <a:pt x="105" y="79"/>
                      <a:pt x="106" y="79"/>
                    </a:cubicBezTo>
                    <a:cubicBezTo>
                      <a:pt x="106" y="79"/>
                      <a:pt x="105" y="79"/>
                      <a:pt x="105" y="79"/>
                    </a:cubicBezTo>
                    <a:moveTo>
                      <a:pt x="106" y="79"/>
                    </a:moveTo>
                    <a:cubicBezTo>
                      <a:pt x="106" y="79"/>
                      <a:pt x="106" y="79"/>
                      <a:pt x="106" y="79"/>
                    </a:cubicBezTo>
                    <a:cubicBezTo>
                      <a:pt x="106" y="79"/>
                      <a:pt x="105" y="80"/>
                      <a:pt x="105" y="80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5" y="81"/>
                      <a:pt x="105" y="81"/>
                      <a:pt x="105" y="81"/>
                    </a:cubicBezTo>
                    <a:cubicBezTo>
                      <a:pt x="104" y="81"/>
                      <a:pt x="104" y="82"/>
                      <a:pt x="103" y="83"/>
                    </a:cubicBezTo>
                    <a:cubicBezTo>
                      <a:pt x="103" y="84"/>
                      <a:pt x="103" y="84"/>
                      <a:pt x="103" y="84"/>
                    </a:cubicBezTo>
                    <a:cubicBezTo>
                      <a:pt x="103" y="84"/>
                      <a:pt x="103" y="84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1" y="88"/>
                      <a:pt x="101" y="88"/>
                      <a:pt x="101" y="88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6" y="80"/>
                      <a:pt x="106" y="80"/>
                      <a:pt x="106" y="80"/>
                    </a:cubicBezTo>
                    <a:cubicBezTo>
                      <a:pt x="106" y="79"/>
                      <a:pt x="106" y="79"/>
                      <a:pt x="106" y="79"/>
                    </a:cubicBezTo>
                    <a:moveTo>
                      <a:pt x="105" y="79"/>
                    </a:moveTo>
                    <a:cubicBezTo>
                      <a:pt x="104" y="80"/>
                      <a:pt x="104" y="80"/>
                      <a:pt x="104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80"/>
                    </a:cubicBezTo>
                    <a:cubicBezTo>
                      <a:pt x="105" y="80"/>
                      <a:pt x="105" y="81"/>
                      <a:pt x="105" y="81"/>
                    </a:cubicBezTo>
                    <a:cubicBezTo>
                      <a:pt x="105" y="81"/>
                      <a:pt x="105" y="80"/>
                      <a:pt x="105" y="80"/>
                    </a:cubicBezTo>
                    <a:cubicBezTo>
                      <a:pt x="105" y="80"/>
                      <a:pt x="105" y="80"/>
                      <a:pt x="105" y="79"/>
                    </a:cubicBezTo>
                    <a:cubicBezTo>
                      <a:pt x="105" y="79"/>
                      <a:pt x="105" y="79"/>
                      <a:pt x="105" y="79"/>
                    </a:cubicBezTo>
                    <a:moveTo>
                      <a:pt x="106" y="78"/>
                    </a:move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moveTo>
                      <a:pt x="106" y="78"/>
                    </a:move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moveTo>
                      <a:pt x="54" y="78"/>
                    </a:moveTo>
                    <a:cubicBezTo>
                      <a:pt x="54" y="78"/>
                      <a:pt x="54" y="78"/>
                      <a:pt x="54" y="78"/>
                    </a:cubicBezTo>
                    <a:cubicBezTo>
                      <a:pt x="56" y="79"/>
                      <a:pt x="57" y="80"/>
                      <a:pt x="58" y="81"/>
                    </a:cubicBezTo>
                    <a:cubicBezTo>
                      <a:pt x="58" y="81"/>
                      <a:pt x="58" y="81"/>
                      <a:pt x="58" y="81"/>
                    </a:cubicBezTo>
                    <a:cubicBezTo>
                      <a:pt x="57" y="80"/>
                      <a:pt x="56" y="79"/>
                      <a:pt x="54" y="78"/>
                    </a:cubicBezTo>
                    <a:moveTo>
                      <a:pt x="75" y="78"/>
                    </a:moveTo>
                    <a:cubicBezTo>
                      <a:pt x="75" y="79"/>
                      <a:pt x="75" y="79"/>
                      <a:pt x="75" y="80"/>
                    </a:cubicBezTo>
                    <a:cubicBezTo>
                      <a:pt x="75" y="80"/>
                      <a:pt x="75" y="80"/>
                      <a:pt x="75" y="80"/>
                    </a:cubicBezTo>
                    <a:cubicBezTo>
                      <a:pt x="75" y="79"/>
                      <a:pt x="76" y="79"/>
                      <a:pt x="76" y="78"/>
                    </a:cubicBezTo>
                    <a:cubicBezTo>
                      <a:pt x="76" y="78"/>
                      <a:pt x="76" y="78"/>
                      <a:pt x="75" y="78"/>
                    </a:cubicBezTo>
                    <a:moveTo>
                      <a:pt x="94" y="78"/>
                    </a:moveTo>
                    <a:cubicBezTo>
                      <a:pt x="94" y="78"/>
                      <a:pt x="94" y="78"/>
                      <a:pt x="94" y="78"/>
                    </a:cubicBezTo>
                    <a:cubicBezTo>
                      <a:pt x="93" y="79"/>
                      <a:pt x="93" y="79"/>
                      <a:pt x="93" y="79"/>
                    </a:cubicBezTo>
                    <a:cubicBezTo>
                      <a:pt x="91" y="82"/>
                      <a:pt x="91" y="82"/>
                      <a:pt x="91" y="82"/>
                    </a:cubicBezTo>
                    <a:cubicBezTo>
                      <a:pt x="92" y="83"/>
                      <a:pt x="93" y="83"/>
                      <a:pt x="94" y="84"/>
                    </a:cubicBezTo>
                    <a:cubicBezTo>
                      <a:pt x="96" y="79"/>
                      <a:pt x="96" y="79"/>
                      <a:pt x="96" y="79"/>
                    </a:cubicBezTo>
                    <a:cubicBezTo>
                      <a:pt x="96" y="79"/>
                      <a:pt x="96" y="79"/>
                      <a:pt x="96" y="79"/>
                    </a:cubicBezTo>
                    <a:cubicBezTo>
                      <a:pt x="94" y="78"/>
                      <a:pt x="94" y="78"/>
                      <a:pt x="94" y="78"/>
                    </a:cubicBezTo>
                    <a:moveTo>
                      <a:pt x="69" y="78"/>
                    </a:moveTo>
                    <a:cubicBezTo>
                      <a:pt x="69" y="78"/>
                      <a:pt x="69" y="78"/>
                      <a:pt x="69" y="78"/>
                    </a:cubicBezTo>
                    <a:cubicBezTo>
                      <a:pt x="70" y="79"/>
                      <a:pt x="72" y="80"/>
                      <a:pt x="73" y="81"/>
                    </a:cubicBezTo>
                    <a:cubicBezTo>
                      <a:pt x="74" y="80"/>
                      <a:pt x="74" y="80"/>
                      <a:pt x="74" y="80"/>
                    </a:cubicBezTo>
                    <a:cubicBezTo>
                      <a:pt x="72" y="79"/>
                      <a:pt x="71" y="78"/>
                      <a:pt x="69" y="78"/>
                    </a:cubicBezTo>
                    <a:moveTo>
                      <a:pt x="76" y="77"/>
                    </a:move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7"/>
                      <a:pt x="76" y="77"/>
                      <a:pt x="76" y="77"/>
                    </a:cubicBezTo>
                    <a:moveTo>
                      <a:pt x="61" y="77"/>
                    </a:moveTo>
                    <a:cubicBezTo>
                      <a:pt x="60" y="78"/>
                      <a:pt x="60" y="79"/>
                      <a:pt x="59" y="79"/>
                    </a:cubicBezTo>
                    <a:cubicBezTo>
                      <a:pt x="60" y="80"/>
                      <a:pt x="60" y="80"/>
                      <a:pt x="60" y="80"/>
                    </a:cubicBezTo>
                    <a:cubicBezTo>
                      <a:pt x="61" y="79"/>
                      <a:pt x="61" y="78"/>
                      <a:pt x="62" y="77"/>
                    </a:cubicBezTo>
                    <a:cubicBezTo>
                      <a:pt x="61" y="77"/>
                      <a:pt x="61" y="77"/>
                      <a:pt x="61" y="77"/>
                    </a:cubicBezTo>
                    <a:moveTo>
                      <a:pt x="94" y="77"/>
                    </a:moveTo>
                    <a:cubicBezTo>
                      <a:pt x="94" y="77"/>
                      <a:pt x="94" y="77"/>
                      <a:pt x="94" y="78"/>
                    </a:cubicBezTo>
                    <a:cubicBezTo>
                      <a:pt x="95" y="78"/>
                      <a:pt x="96" y="78"/>
                      <a:pt x="96" y="79"/>
                    </a:cubicBezTo>
                    <a:cubicBezTo>
                      <a:pt x="97" y="78"/>
                      <a:pt x="97" y="78"/>
                      <a:pt x="97" y="78"/>
                    </a:cubicBezTo>
                    <a:cubicBezTo>
                      <a:pt x="94" y="77"/>
                      <a:pt x="94" y="77"/>
                      <a:pt x="94" y="77"/>
                    </a:cubicBezTo>
                    <a:moveTo>
                      <a:pt x="68" y="77"/>
                    </a:moveTo>
                    <a:cubicBezTo>
                      <a:pt x="68" y="77"/>
                      <a:pt x="68" y="78"/>
                      <a:pt x="68" y="78"/>
                    </a:cubicBezTo>
                    <a:cubicBezTo>
                      <a:pt x="68" y="78"/>
                      <a:pt x="68" y="78"/>
                      <a:pt x="68" y="78"/>
                    </a:cubicBezTo>
                    <a:cubicBezTo>
                      <a:pt x="69" y="77"/>
                      <a:pt x="69" y="77"/>
                      <a:pt x="69" y="77"/>
                    </a:cubicBezTo>
                    <a:cubicBezTo>
                      <a:pt x="69" y="77"/>
                      <a:pt x="68" y="77"/>
                      <a:pt x="68" y="77"/>
                    </a:cubicBezTo>
                    <a:moveTo>
                      <a:pt x="81" y="77"/>
                    </a:moveTo>
                    <a:cubicBezTo>
                      <a:pt x="81" y="77"/>
                      <a:pt x="80" y="77"/>
                      <a:pt x="80" y="77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79"/>
                      <a:pt x="84" y="79"/>
                      <a:pt x="85" y="79"/>
                    </a:cubicBezTo>
                    <a:cubicBezTo>
                      <a:pt x="83" y="78"/>
                      <a:pt x="82" y="77"/>
                      <a:pt x="81" y="77"/>
                    </a:cubicBezTo>
                    <a:moveTo>
                      <a:pt x="80" y="77"/>
                    </a:move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7"/>
                      <a:pt x="80" y="77"/>
                    </a:cubicBezTo>
                    <a:moveTo>
                      <a:pt x="62" y="76"/>
                    </a:moveTo>
                    <a:cubicBezTo>
                      <a:pt x="62" y="76"/>
                      <a:pt x="61" y="76"/>
                      <a:pt x="61" y="77"/>
                    </a:cubicBezTo>
                    <a:cubicBezTo>
                      <a:pt x="61" y="77"/>
                      <a:pt x="62" y="77"/>
                      <a:pt x="62" y="77"/>
                    </a:cubicBezTo>
                    <a:cubicBezTo>
                      <a:pt x="62" y="77"/>
                      <a:pt x="62" y="77"/>
                      <a:pt x="62" y="76"/>
                    </a:cubicBezTo>
                    <a:cubicBezTo>
                      <a:pt x="62" y="76"/>
                      <a:pt x="62" y="76"/>
                      <a:pt x="62" y="76"/>
                    </a:cubicBezTo>
                    <a:moveTo>
                      <a:pt x="71" y="75"/>
                    </a:moveTo>
                    <a:cubicBezTo>
                      <a:pt x="70" y="76"/>
                      <a:pt x="70" y="76"/>
                      <a:pt x="70" y="77"/>
                    </a:cubicBezTo>
                    <a:cubicBezTo>
                      <a:pt x="71" y="77"/>
                      <a:pt x="73" y="78"/>
                      <a:pt x="74" y="79"/>
                    </a:cubicBezTo>
                    <a:cubicBezTo>
                      <a:pt x="75" y="78"/>
                      <a:pt x="75" y="78"/>
                      <a:pt x="75" y="78"/>
                    </a:cubicBezTo>
                    <a:cubicBezTo>
                      <a:pt x="73" y="77"/>
                      <a:pt x="72" y="76"/>
                      <a:pt x="71" y="75"/>
                    </a:cubicBezTo>
                    <a:moveTo>
                      <a:pt x="77" y="75"/>
                    </a:moveTo>
                    <a:cubicBezTo>
                      <a:pt x="77" y="75"/>
                      <a:pt x="77" y="75"/>
                      <a:pt x="77" y="75"/>
                    </a:cubicBezTo>
                    <a:cubicBezTo>
                      <a:pt x="78" y="76"/>
                      <a:pt x="78" y="76"/>
                      <a:pt x="78" y="76"/>
                    </a:cubicBezTo>
                    <a:cubicBezTo>
                      <a:pt x="78" y="75"/>
                      <a:pt x="78" y="75"/>
                      <a:pt x="78" y="75"/>
                    </a:cubicBezTo>
                    <a:cubicBezTo>
                      <a:pt x="78" y="75"/>
                      <a:pt x="78" y="75"/>
                      <a:pt x="77" y="75"/>
                    </a:cubicBezTo>
                    <a:moveTo>
                      <a:pt x="60" y="75"/>
                    </a:moveTo>
                    <a:cubicBezTo>
                      <a:pt x="60" y="75"/>
                      <a:pt x="59" y="75"/>
                      <a:pt x="59" y="75"/>
                    </a:cubicBezTo>
                    <a:cubicBezTo>
                      <a:pt x="60" y="76"/>
                      <a:pt x="60" y="76"/>
                      <a:pt x="61" y="76"/>
                    </a:cubicBezTo>
                    <a:cubicBezTo>
                      <a:pt x="61" y="76"/>
                      <a:pt x="61" y="76"/>
                      <a:pt x="61" y="76"/>
                    </a:cubicBezTo>
                    <a:cubicBezTo>
                      <a:pt x="61" y="75"/>
                      <a:pt x="60" y="75"/>
                      <a:pt x="60" y="75"/>
                    </a:cubicBezTo>
                    <a:moveTo>
                      <a:pt x="71" y="75"/>
                    </a:moveTo>
                    <a:cubicBezTo>
                      <a:pt x="71" y="75"/>
                      <a:pt x="71" y="75"/>
                      <a:pt x="71" y="75"/>
                    </a:cubicBezTo>
                    <a:cubicBezTo>
                      <a:pt x="72" y="76"/>
                      <a:pt x="74" y="77"/>
                      <a:pt x="75" y="77"/>
                    </a:cubicBezTo>
                    <a:cubicBezTo>
                      <a:pt x="75" y="77"/>
                      <a:pt x="75" y="77"/>
                      <a:pt x="75" y="77"/>
                    </a:cubicBezTo>
                    <a:cubicBezTo>
                      <a:pt x="71" y="75"/>
                      <a:pt x="71" y="75"/>
                      <a:pt x="71" y="75"/>
                    </a:cubicBezTo>
                    <a:moveTo>
                      <a:pt x="96" y="75"/>
                    </a:moveTo>
                    <a:cubicBezTo>
                      <a:pt x="96" y="75"/>
                      <a:pt x="96" y="75"/>
                      <a:pt x="96" y="75"/>
                    </a:cubicBezTo>
                    <a:cubicBezTo>
                      <a:pt x="98" y="76"/>
                      <a:pt x="98" y="76"/>
                      <a:pt x="98" y="76"/>
                    </a:cubicBezTo>
                    <a:cubicBezTo>
                      <a:pt x="98" y="76"/>
                      <a:pt x="98" y="76"/>
                      <a:pt x="98" y="76"/>
                    </a:cubicBezTo>
                    <a:cubicBezTo>
                      <a:pt x="96" y="75"/>
                      <a:pt x="96" y="75"/>
                      <a:pt x="96" y="75"/>
                    </a:cubicBezTo>
                    <a:cubicBezTo>
                      <a:pt x="96" y="75"/>
                      <a:pt x="96" y="75"/>
                      <a:pt x="96" y="75"/>
                    </a:cubicBezTo>
                    <a:moveTo>
                      <a:pt x="70" y="74"/>
                    </a:moveTo>
                    <a:cubicBezTo>
                      <a:pt x="69" y="75"/>
                      <a:pt x="69" y="75"/>
                      <a:pt x="69" y="76"/>
                    </a:cubicBezTo>
                    <a:cubicBezTo>
                      <a:pt x="69" y="76"/>
                      <a:pt x="69" y="76"/>
                      <a:pt x="69" y="76"/>
                    </a:cubicBezTo>
                    <a:cubicBezTo>
                      <a:pt x="70" y="75"/>
                      <a:pt x="70" y="75"/>
                      <a:pt x="70" y="75"/>
                    </a:cubicBezTo>
                    <a:cubicBezTo>
                      <a:pt x="70" y="75"/>
                      <a:pt x="70" y="75"/>
                      <a:pt x="70" y="74"/>
                    </a:cubicBezTo>
                    <a:moveTo>
                      <a:pt x="60" y="78"/>
                    </a:moveTo>
                    <a:cubicBezTo>
                      <a:pt x="60" y="78"/>
                      <a:pt x="60" y="78"/>
                      <a:pt x="60" y="78"/>
                    </a:cubicBezTo>
                    <a:moveTo>
                      <a:pt x="57" y="74"/>
                    </a:moveTo>
                    <a:cubicBezTo>
                      <a:pt x="56" y="75"/>
                      <a:pt x="56" y="76"/>
                      <a:pt x="55" y="77"/>
                    </a:cubicBezTo>
                    <a:cubicBezTo>
                      <a:pt x="56" y="77"/>
                      <a:pt x="56" y="77"/>
                      <a:pt x="56" y="77"/>
                    </a:cubicBezTo>
                    <a:cubicBezTo>
                      <a:pt x="57" y="78"/>
                      <a:pt x="58" y="79"/>
                      <a:pt x="59" y="79"/>
                    </a:cubicBezTo>
                    <a:cubicBezTo>
                      <a:pt x="60" y="78"/>
                      <a:pt x="60" y="78"/>
                      <a:pt x="61" y="77"/>
                    </a:cubicBezTo>
                    <a:cubicBezTo>
                      <a:pt x="57" y="74"/>
                      <a:pt x="57" y="74"/>
                      <a:pt x="57" y="74"/>
                    </a:cubicBezTo>
                    <a:moveTo>
                      <a:pt x="63" y="74"/>
                    </a:moveTo>
                    <a:cubicBezTo>
                      <a:pt x="63" y="74"/>
                      <a:pt x="63" y="74"/>
                      <a:pt x="62" y="75"/>
                    </a:cubicBezTo>
                    <a:cubicBezTo>
                      <a:pt x="63" y="75"/>
                      <a:pt x="63" y="75"/>
                      <a:pt x="63" y="75"/>
                    </a:cubicBezTo>
                    <a:cubicBezTo>
                      <a:pt x="63" y="75"/>
                      <a:pt x="64" y="75"/>
                      <a:pt x="64" y="74"/>
                    </a:cubicBezTo>
                    <a:cubicBezTo>
                      <a:pt x="63" y="74"/>
                      <a:pt x="63" y="74"/>
                      <a:pt x="63" y="74"/>
                    </a:cubicBezTo>
                    <a:moveTo>
                      <a:pt x="70" y="74"/>
                    </a:moveTo>
                    <a:cubicBezTo>
                      <a:pt x="70" y="74"/>
                      <a:pt x="70" y="74"/>
                      <a:pt x="70" y="74"/>
                    </a:cubicBezTo>
                    <a:cubicBezTo>
                      <a:pt x="70" y="74"/>
                      <a:pt x="70" y="74"/>
                      <a:pt x="70" y="75"/>
                    </a:cubicBezTo>
                    <a:cubicBezTo>
                      <a:pt x="71" y="74"/>
                      <a:pt x="71" y="74"/>
                      <a:pt x="71" y="74"/>
                    </a:cubicBezTo>
                    <a:cubicBezTo>
                      <a:pt x="70" y="74"/>
                      <a:pt x="70" y="74"/>
                      <a:pt x="70" y="74"/>
                    </a:cubicBezTo>
                    <a:moveTo>
                      <a:pt x="96" y="74"/>
                    </a:moveTo>
                    <a:cubicBezTo>
                      <a:pt x="96" y="74"/>
                      <a:pt x="96" y="74"/>
                      <a:pt x="96" y="74"/>
                    </a:cubicBezTo>
                    <a:cubicBezTo>
                      <a:pt x="97" y="75"/>
                      <a:pt x="97" y="75"/>
                      <a:pt x="98" y="76"/>
                    </a:cubicBezTo>
                    <a:cubicBezTo>
                      <a:pt x="98" y="75"/>
                      <a:pt x="98" y="75"/>
                      <a:pt x="98" y="75"/>
                    </a:cubicBezTo>
                    <a:cubicBezTo>
                      <a:pt x="98" y="75"/>
                      <a:pt x="97" y="74"/>
                      <a:pt x="96" y="74"/>
                    </a:cubicBezTo>
                    <a:moveTo>
                      <a:pt x="57" y="73"/>
                    </a:moveTo>
                    <a:cubicBezTo>
                      <a:pt x="57" y="73"/>
                      <a:pt x="57" y="74"/>
                      <a:pt x="57" y="74"/>
                    </a:cubicBezTo>
                    <a:cubicBezTo>
                      <a:pt x="58" y="74"/>
                      <a:pt x="58" y="75"/>
                      <a:pt x="59" y="75"/>
                    </a:cubicBezTo>
                    <a:cubicBezTo>
                      <a:pt x="60" y="75"/>
                      <a:pt x="60" y="75"/>
                      <a:pt x="60" y="75"/>
                    </a:cubicBezTo>
                    <a:cubicBezTo>
                      <a:pt x="59" y="74"/>
                      <a:pt x="58" y="74"/>
                      <a:pt x="57" y="73"/>
                    </a:cubicBezTo>
                    <a:moveTo>
                      <a:pt x="61" y="73"/>
                    </a:moveTo>
                    <a:cubicBezTo>
                      <a:pt x="61" y="73"/>
                      <a:pt x="61" y="73"/>
                      <a:pt x="60" y="73"/>
                    </a:cubicBezTo>
                    <a:cubicBezTo>
                      <a:pt x="61" y="74"/>
                      <a:pt x="62" y="74"/>
                      <a:pt x="62" y="74"/>
                    </a:cubicBezTo>
                    <a:cubicBezTo>
                      <a:pt x="62" y="74"/>
                      <a:pt x="63" y="74"/>
                      <a:pt x="63" y="74"/>
                    </a:cubicBezTo>
                    <a:cubicBezTo>
                      <a:pt x="62" y="73"/>
                      <a:pt x="61" y="73"/>
                      <a:pt x="61" y="73"/>
                    </a:cubicBezTo>
                    <a:moveTo>
                      <a:pt x="97" y="73"/>
                    </a:moveTo>
                    <a:cubicBezTo>
                      <a:pt x="97" y="73"/>
                      <a:pt x="96" y="73"/>
                      <a:pt x="96" y="73"/>
                    </a:cubicBezTo>
                    <a:cubicBezTo>
                      <a:pt x="97" y="73"/>
                      <a:pt x="97" y="73"/>
                      <a:pt x="97" y="73"/>
                    </a:cubicBezTo>
                    <a:cubicBezTo>
                      <a:pt x="98" y="74"/>
                      <a:pt x="98" y="74"/>
                      <a:pt x="99" y="74"/>
                    </a:cubicBezTo>
                    <a:cubicBezTo>
                      <a:pt x="99" y="74"/>
                      <a:pt x="99" y="74"/>
                      <a:pt x="99" y="74"/>
                    </a:cubicBezTo>
                    <a:cubicBezTo>
                      <a:pt x="97" y="73"/>
                      <a:pt x="97" y="73"/>
                      <a:pt x="97" y="73"/>
                    </a:cubicBezTo>
                    <a:moveTo>
                      <a:pt x="97" y="72"/>
                    </a:moveTo>
                    <a:cubicBezTo>
                      <a:pt x="97" y="72"/>
                      <a:pt x="97" y="72"/>
                      <a:pt x="97" y="72"/>
                    </a:cubicBezTo>
                    <a:cubicBezTo>
                      <a:pt x="99" y="74"/>
                      <a:pt x="99" y="74"/>
                      <a:pt x="99" y="74"/>
                    </a:cubicBezTo>
                    <a:cubicBezTo>
                      <a:pt x="99" y="73"/>
                      <a:pt x="99" y="73"/>
                      <a:pt x="99" y="73"/>
                    </a:cubicBezTo>
                    <a:cubicBezTo>
                      <a:pt x="98" y="73"/>
                      <a:pt x="98" y="73"/>
                      <a:pt x="97" y="72"/>
                    </a:cubicBezTo>
                    <a:moveTo>
                      <a:pt x="72" y="72"/>
                    </a:moveTo>
                    <a:cubicBezTo>
                      <a:pt x="72" y="72"/>
                      <a:pt x="72" y="72"/>
                      <a:pt x="72" y="72"/>
                    </a:cubicBezTo>
                    <a:cubicBezTo>
                      <a:pt x="77" y="75"/>
                      <a:pt x="77" y="75"/>
                      <a:pt x="77" y="75"/>
                    </a:cubicBezTo>
                    <a:cubicBezTo>
                      <a:pt x="77" y="75"/>
                      <a:pt x="77" y="75"/>
                      <a:pt x="77" y="75"/>
                    </a:cubicBezTo>
                    <a:cubicBezTo>
                      <a:pt x="75" y="74"/>
                      <a:pt x="74" y="73"/>
                      <a:pt x="72" y="72"/>
                    </a:cubicBezTo>
                    <a:moveTo>
                      <a:pt x="84" y="72"/>
                    </a:moveTo>
                    <a:cubicBezTo>
                      <a:pt x="82" y="74"/>
                      <a:pt x="82" y="74"/>
                      <a:pt x="82" y="74"/>
                    </a:cubicBezTo>
                    <a:cubicBezTo>
                      <a:pt x="82" y="75"/>
                      <a:pt x="81" y="76"/>
                      <a:pt x="81" y="76"/>
                    </a:cubicBezTo>
                    <a:cubicBezTo>
                      <a:pt x="82" y="77"/>
                      <a:pt x="84" y="78"/>
                      <a:pt x="85" y="78"/>
                    </a:cubicBezTo>
                    <a:cubicBezTo>
                      <a:pt x="86" y="77"/>
                      <a:pt x="87" y="75"/>
                      <a:pt x="87" y="74"/>
                    </a:cubicBezTo>
                    <a:cubicBezTo>
                      <a:pt x="84" y="72"/>
                      <a:pt x="84" y="72"/>
                      <a:pt x="84" y="72"/>
                    </a:cubicBezTo>
                    <a:moveTo>
                      <a:pt x="58" y="71"/>
                    </a:moveTo>
                    <a:cubicBezTo>
                      <a:pt x="58" y="72"/>
                      <a:pt x="58" y="72"/>
                      <a:pt x="58" y="72"/>
                    </a:cubicBezTo>
                    <a:cubicBezTo>
                      <a:pt x="59" y="72"/>
                      <a:pt x="60" y="73"/>
                      <a:pt x="60" y="73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0" y="72"/>
                      <a:pt x="59" y="72"/>
                      <a:pt x="58" y="71"/>
                    </a:cubicBezTo>
                    <a:moveTo>
                      <a:pt x="71" y="71"/>
                    </a:moveTo>
                    <a:cubicBezTo>
                      <a:pt x="71" y="71"/>
                      <a:pt x="71" y="72"/>
                      <a:pt x="71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2" y="72"/>
                      <a:pt x="71" y="71"/>
                      <a:pt x="71" y="71"/>
                    </a:cubicBezTo>
                    <a:moveTo>
                      <a:pt x="83" y="71"/>
                    </a:moveTo>
                    <a:cubicBezTo>
                      <a:pt x="82" y="73"/>
                      <a:pt x="82" y="74"/>
                      <a:pt x="81" y="76"/>
                    </a:cubicBezTo>
                    <a:cubicBezTo>
                      <a:pt x="81" y="76"/>
                      <a:pt x="81" y="76"/>
                      <a:pt x="81" y="76"/>
                    </a:cubicBezTo>
                    <a:cubicBezTo>
                      <a:pt x="82" y="74"/>
                      <a:pt x="83" y="73"/>
                      <a:pt x="83" y="71"/>
                    </a:cubicBezTo>
                    <a:cubicBezTo>
                      <a:pt x="83" y="71"/>
                      <a:pt x="83" y="71"/>
                      <a:pt x="83" y="71"/>
                    </a:cubicBezTo>
                    <a:moveTo>
                      <a:pt x="65" y="71"/>
                    </a:moveTo>
                    <a:cubicBezTo>
                      <a:pt x="64" y="72"/>
                      <a:pt x="64" y="72"/>
                      <a:pt x="64" y="73"/>
                    </a:cubicBezTo>
                    <a:cubicBezTo>
                      <a:pt x="64" y="73"/>
                      <a:pt x="64" y="73"/>
                      <a:pt x="64" y="73"/>
                    </a:cubicBezTo>
                    <a:cubicBezTo>
                      <a:pt x="65" y="73"/>
                      <a:pt x="65" y="72"/>
                      <a:pt x="65" y="72"/>
                    </a:cubicBezTo>
                    <a:cubicBezTo>
                      <a:pt x="65" y="72"/>
                      <a:pt x="65" y="71"/>
                      <a:pt x="65" y="71"/>
                    </a:cubicBezTo>
                    <a:moveTo>
                      <a:pt x="65" y="71"/>
                    </a:move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5" y="71"/>
                      <a:pt x="65" y="71"/>
                      <a:pt x="65" y="71"/>
                    </a:cubicBezTo>
                    <a:moveTo>
                      <a:pt x="84" y="71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5" y="72"/>
                      <a:pt x="86" y="73"/>
                      <a:pt x="88" y="74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4" y="71"/>
                      <a:pt x="84" y="71"/>
                      <a:pt x="84" y="71"/>
                    </a:cubicBezTo>
                    <a:moveTo>
                      <a:pt x="84" y="70"/>
                    </a:move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0"/>
                    </a:cubicBezTo>
                    <a:cubicBezTo>
                      <a:pt x="84" y="70"/>
                      <a:pt x="84" y="70"/>
                      <a:pt x="84" y="70"/>
                    </a:cubicBezTo>
                    <a:moveTo>
                      <a:pt x="62" y="70"/>
                    </a:moveTo>
                    <a:cubicBezTo>
                      <a:pt x="62" y="71"/>
                      <a:pt x="62" y="71"/>
                      <a:pt x="61" y="72"/>
                    </a:cubicBezTo>
                    <a:cubicBezTo>
                      <a:pt x="62" y="72"/>
                      <a:pt x="63" y="72"/>
                      <a:pt x="63" y="73"/>
                    </a:cubicBezTo>
                    <a:cubicBezTo>
                      <a:pt x="64" y="72"/>
                      <a:pt x="64" y="72"/>
                      <a:pt x="64" y="71"/>
                    </a:cubicBezTo>
                    <a:cubicBezTo>
                      <a:pt x="64" y="71"/>
                      <a:pt x="63" y="70"/>
                      <a:pt x="62" y="70"/>
                    </a:cubicBezTo>
                    <a:moveTo>
                      <a:pt x="63" y="70"/>
                    </a:moveTo>
                    <a:cubicBezTo>
                      <a:pt x="63" y="70"/>
                      <a:pt x="63" y="70"/>
                      <a:pt x="63" y="70"/>
                    </a:cubicBezTo>
                    <a:cubicBezTo>
                      <a:pt x="63" y="70"/>
                      <a:pt x="64" y="70"/>
                      <a:pt x="64" y="71"/>
                    </a:cubicBezTo>
                    <a:cubicBezTo>
                      <a:pt x="64" y="71"/>
                      <a:pt x="64" y="71"/>
                      <a:pt x="64" y="71"/>
                    </a:cubicBezTo>
                    <a:cubicBezTo>
                      <a:pt x="63" y="70"/>
                      <a:pt x="63" y="70"/>
                      <a:pt x="63" y="70"/>
                    </a:cubicBezTo>
                    <a:moveTo>
                      <a:pt x="81" y="70"/>
                    </a:moveTo>
                    <a:cubicBezTo>
                      <a:pt x="80" y="71"/>
                      <a:pt x="79" y="73"/>
                      <a:pt x="78" y="74"/>
                    </a:cubicBezTo>
                    <a:cubicBezTo>
                      <a:pt x="78" y="74"/>
                      <a:pt x="78" y="74"/>
                      <a:pt x="78" y="75"/>
                    </a:cubicBezTo>
                    <a:cubicBezTo>
                      <a:pt x="79" y="73"/>
                      <a:pt x="80" y="71"/>
                      <a:pt x="81" y="70"/>
                    </a:cubicBezTo>
                    <a:cubicBezTo>
                      <a:pt x="81" y="70"/>
                      <a:pt x="81" y="70"/>
                      <a:pt x="81" y="70"/>
                    </a:cubicBezTo>
                    <a:moveTo>
                      <a:pt x="98" y="69"/>
                    </a:moveTo>
                    <a:cubicBezTo>
                      <a:pt x="98" y="70"/>
                      <a:pt x="98" y="70"/>
                      <a:pt x="98" y="70"/>
                    </a:cubicBezTo>
                    <a:cubicBezTo>
                      <a:pt x="99" y="70"/>
                      <a:pt x="100" y="71"/>
                      <a:pt x="100" y="71"/>
                    </a:cubicBezTo>
                    <a:cubicBezTo>
                      <a:pt x="101" y="71"/>
                      <a:pt x="101" y="71"/>
                      <a:pt x="101" y="71"/>
                    </a:cubicBezTo>
                    <a:cubicBezTo>
                      <a:pt x="101" y="71"/>
                      <a:pt x="100" y="71"/>
                      <a:pt x="100" y="71"/>
                    </a:cubicBezTo>
                    <a:cubicBezTo>
                      <a:pt x="100" y="70"/>
                      <a:pt x="99" y="70"/>
                      <a:pt x="98" y="69"/>
                    </a:cubicBezTo>
                    <a:moveTo>
                      <a:pt x="81" y="69"/>
                    </a:move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70"/>
                    </a:cubicBezTo>
                    <a:cubicBezTo>
                      <a:pt x="81" y="69"/>
                      <a:pt x="82" y="69"/>
                      <a:pt x="82" y="69"/>
                    </a:cubicBezTo>
                    <a:cubicBezTo>
                      <a:pt x="81" y="69"/>
                      <a:pt x="81" y="69"/>
                      <a:pt x="81" y="69"/>
                    </a:cubicBezTo>
                    <a:moveTo>
                      <a:pt x="60" y="68"/>
                    </a:moveTo>
                    <a:cubicBezTo>
                      <a:pt x="60" y="69"/>
                      <a:pt x="59" y="70"/>
                      <a:pt x="59" y="70"/>
                    </a:cubicBezTo>
                    <a:cubicBezTo>
                      <a:pt x="60" y="71"/>
                      <a:pt x="61" y="71"/>
                      <a:pt x="61" y="72"/>
                    </a:cubicBezTo>
                    <a:cubicBezTo>
                      <a:pt x="62" y="70"/>
                      <a:pt x="62" y="70"/>
                      <a:pt x="62" y="70"/>
                    </a:cubicBezTo>
                    <a:cubicBezTo>
                      <a:pt x="62" y="69"/>
                      <a:pt x="61" y="69"/>
                      <a:pt x="60" y="68"/>
                    </a:cubicBezTo>
                    <a:moveTo>
                      <a:pt x="66" y="68"/>
                    </a:moveTo>
                    <a:cubicBezTo>
                      <a:pt x="66" y="69"/>
                      <a:pt x="66" y="69"/>
                      <a:pt x="66" y="69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67" y="69"/>
                      <a:pt x="67" y="69"/>
                      <a:pt x="66" y="68"/>
                    </a:cubicBezTo>
                    <a:moveTo>
                      <a:pt x="86" y="68"/>
                    </a:moveTo>
                    <a:cubicBezTo>
                      <a:pt x="86" y="69"/>
                      <a:pt x="86" y="69"/>
                      <a:pt x="86" y="69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9" y="70"/>
                      <a:pt x="89" y="70"/>
                      <a:pt x="90" y="70"/>
                    </a:cubicBezTo>
                    <a:cubicBezTo>
                      <a:pt x="88" y="69"/>
                      <a:pt x="87" y="69"/>
                      <a:pt x="86" y="68"/>
                    </a:cubicBezTo>
                    <a:moveTo>
                      <a:pt x="85" y="68"/>
                    </a:move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moveTo>
                      <a:pt x="86" y="67"/>
                    </a:move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moveTo>
                      <a:pt x="64" y="67"/>
                    </a:moveTo>
                    <a:cubicBezTo>
                      <a:pt x="64" y="67"/>
                      <a:pt x="64" y="68"/>
                      <a:pt x="64" y="68"/>
                    </a:cubicBezTo>
                    <a:cubicBezTo>
                      <a:pt x="66" y="69"/>
                      <a:pt x="66" y="69"/>
                      <a:pt x="66" y="69"/>
                    </a:cubicBezTo>
                    <a:cubicBezTo>
                      <a:pt x="66" y="69"/>
                      <a:pt x="66" y="68"/>
                      <a:pt x="66" y="68"/>
                    </a:cubicBezTo>
                    <a:cubicBezTo>
                      <a:pt x="65" y="68"/>
                      <a:pt x="65" y="68"/>
                      <a:pt x="64" y="67"/>
                    </a:cubicBezTo>
                    <a:moveTo>
                      <a:pt x="87" y="67"/>
                    </a:moveTo>
                    <a:cubicBezTo>
                      <a:pt x="87" y="67"/>
                      <a:pt x="87" y="67"/>
                      <a:pt x="87" y="67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8"/>
                    </a:cubicBezTo>
                    <a:cubicBezTo>
                      <a:pt x="89" y="68"/>
                      <a:pt x="88" y="67"/>
                      <a:pt x="87" y="67"/>
                    </a:cubicBezTo>
                    <a:moveTo>
                      <a:pt x="75" y="66"/>
                    </a:moveTo>
                    <a:cubicBezTo>
                      <a:pt x="74" y="68"/>
                      <a:pt x="74" y="70"/>
                      <a:pt x="73" y="71"/>
                    </a:cubicBezTo>
                    <a:cubicBezTo>
                      <a:pt x="74" y="72"/>
                      <a:pt x="76" y="73"/>
                      <a:pt x="77" y="74"/>
                    </a:cubicBezTo>
                    <a:cubicBezTo>
                      <a:pt x="80" y="69"/>
                      <a:pt x="80" y="69"/>
                      <a:pt x="80" y="69"/>
                    </a:cubicBezTo>
                    <a:cubicBezTo>
                      <a:pt x="75" y="66"/>
                      <a:pt x="75" y="66"/>
                      <a:pt x="75" y="66"/>
                    </a:cubicBezTo>
                    <a:moveTo>
                      <a:pt x="86" y="66"/>
                    </a:moveTo>
                    <a:cubicBezTo>
                      <a:pt x="86" y="66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7"/>
                      <a:pt x="86" y="66"/>
                    </a:cubicBezTo>
                    <a:cubicBezTo>
                      <a:pt x="86" y="66"/>
                      <a:pt x="86" y="66"/>
                      <a:pt x="86" y="66"/>
                    </a:cubicBezTo>
                    <a:moveTo>
                      <a:pt x="83" y="66"/>
                    </a:moveTo>
                    <a:cubicBezTo>
                      <a:pt x="83" y="66"/>
                      <a:pt x="82" y="66"/>
                      <a:pt x="82" y="67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3" y="67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moveTo>
                      <a:pt x="74" y="66"/>
                    </a:moveTo>
                    <a:cubicBezTo>
                      <a:pt x="73" y="67"/>
                      <a:pt x="72" y="69"/>
                      <a:pt x="72" y="71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5" y="66"/>
                      <a:pt x="75" y="66"/>
                      <a:pt x="75" y="66"/>
                    </a:cubicBezTo>
                    <a:cubicBezTo>
                      <a:pt x="74" y="66"/>
                      <a:pt x="74" y="66"/>
                      <a:pt x="74" y="66"/>
                    </a:cubicBezTo>
                    <a:moveTo>
                      <a:pt x="83" y="66"/>
                    </a:move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cubicBezTo>
                      <a:pt x="83" y="66"/>
                      <a:pt x="83" y="66"/>
                      <a:pt x="83" y="66"/>
                    </a:cubicBezTo>
                    <a:moveTo>
                      <a:pt x="62" y="66"/>
                    </a:moveTo>
                    <a:cubicBezTo>
                      <a:pt x="61" y="66"/>
                      <a:pt x="61" y="66"/>
                      <a:pt x="61" y="66"/>
                    </a:cubicBezTo>
                    <a:cubicBezTo>
                      <a:pt x="64" y="68"/>
                      <a:pt x="64" y="68"/>
                      <a:pt x="64" y="68"/>
                    </a:cubicBezTo>
                    <a:cubicBezTo>
                      <a:pt x="64" y="67"/>
                      <a:pt x="64" y="67"/>
                      <a:pt x="64" y="67"/>
                    </a:cubicBezTo>
                    <a:cubicBezTo>
                      <a:pt x="63" y="67"/>
                      <a:pt x="62" y="66"/>
                      <a:pt x="62" y="66"/>
                    </a:cubicBezTo>
                    <a:moveTo>
                      <a:pt x="76" y="65"/>
                    </a:moveTo>
                    <a:cubicBezTo>
                      <a:pt x="76" y="66"/>
                      <a:pt x="76" y="66"/>
                      <a:pt x="76" y="66"/>
                    </a:cubicBezTo>
                    <a:cubicBezTo>
                      <a:pt x="77" y="67"/>
                      <a:pt x="79" y="68"/>
                      <a:pt x="80" y="69"/>
                    </a:cubicBezTo>
                    <a:cubicBezTo>
                      <a:pt x="81" y="68"/>
                      <a:pt x="81" y="68"/>
                      <a:pt x="81" y="68"/>
                    </a:cubicBezTo>
                    <a:cubicBezTo>
                      <a:pt x="76" y="65"/>
                      <a:pt x="76" y="65"/>
                      <a:pt x="76" y="65"/>
                    </a:cubicBezTo>
                    <a:moveTo>
                      <a:pt x="83" y="65"/>
                    </a:moveTo>
                    <a:cubicBezTo>
                      <a:pt x="83" y="65"/>
                      <a:pt x="83" y="65"/>
                      <a:pt x="83" y="65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84" y="65"/>
                      <a:pt x="84" y="65"/>
                      <a:pt x="83" y="65"/>
                    </a:cubicBezTo>
                    <a:moveTo>
                      <a:pt x="75" y="65"/>
                    </a:moveTo>
                    <a:cubicBezTo>
                      <a:pt x="75" y="65"/>
                      <a:pt x="75" y="65"/>
                      <a:pt x="74" y="65"/>
                    </a:cubicBezTo>
                    <a:cubicBezTo>
                      <a:pt x="75" y="65"/>
                      <a:pt x="75" y="66"/>
                      <a:pt x="75" y="66"/>
                    </a:cubicBezTo>
                    <a:cubicBezTo>
                      <a:pt x="75" y="65"/>
                      <a:pt x="75" y="65"/>
                      <a:pt x="75" y="65"/>
                    </a:cubicBezTo>
                    <a:cubicBezTo>
                      <a:pt x="75" y="65"/>
                      <a:pt x="75" y="65"/>
                      <a:pt x="75" y="65"/>
                    </a:cubicBezTo>
                    <a:moveTo>
                      <a:pt x="89" y="64"/>
                    </a:moveTo>
                    <a:cubicBezTo>
                      <a:pt x="88" y="65"/>
                      <a:pt x="88" y="65"/>
                      <a:pt x="88" y="65"/>
                    </a:cubicBezTo>
                    <a:cubicBezTo>
                      <a:pt x="89" y="65"/>
                      <a:pt x="90" y="66"/>
                      <a:pt x="92" y="66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6"/>
                      <a:pt x="92" y="66"/>
                      <a:pt x="92" y="66"/>
                    </a:cubicBezTo>
                    <a:cubicBezTo>
                      <a:pt x="91" y="65"/>
                      <a:pt x="90" y="65"/>
                      <a:pt x="89" y="64"/>
                    </a:cubicBezTo>
                    <a:moveTo>
                      <a:pt x="88" y="64"/>
                    </a:move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64"/>
                      <a:pt x="88" y="64"/>
                      <a:pt x="88" y="64"/>
                    </a:cubicBezTo>
                    <a:moveTo>
                      <a:pt x="77" y="63"/>
                    </a:moveTo>
                    <a:cubicBezTo>
                      <a:pt x="77" y="63"/>
                      <a:pt x="77" y="63"/>
                      <a:pt x="77" y="63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1" y="66"/>
                    </a:cubicBezTo>
                    <a:cubicBezTo>
                      <a:pt x="77" y="63"/>
                      <a:pt x="77" y="63"/>
                      <a:pt x="77" y="63"/>
                    </a:cubicBezTo>
                    <a:moveTo>
                      <a:pt x="70" y="63"/>
                    </a:moveTo>
                    <a:cubicBezTo>
                      <a:pt x="69" y="65"/>
                      <a:pt x="68" y="66"/>
                      <a:pt x="67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8" y="67"/>
                      <a:pt x="69" y="65"/>
                      <a:pt x="70" y="63"/>
                    </a:cubicBezTo>
                    <a:cubicBezTo>
                      <a:pt x="70" y="63"/>
                      <a:pt x="70" y="63"/>
                      <a:pt x="70" y="63"/>
                    </a:cubicBezTo>
                    <a:moveTo>
                      <a:pt x="76" y="62"/>
                    </a:moveTo>
                    <a:cubicBezTo>
                      <a:pt x="76" y="62"/>
                      <a:pt x="76" y="62"/>
                      <a:pt x="76" y="63"/>
                    </a:cubicBezTo>
                    <a:cubicBezTo>
                      <a:pt x="77" y="63"/>
                      <a:pt x="77" y="63"/>
                      <a:pt x="77" y="63"/>
                    </a:cubicBezTo>
                    <a:cubicBezTo>
                      <a:pt x="77" y="63"/>
                      <a:pt x="77" y="63"/>
                      <a:pt x="77" y="63"/>
                    </a:cubicBezTo>
                    <a:cubicBezTo>
                      <a:pt x="76" y="62"/>
                      <a:pt x="76" y="62"/>
                      <a:pt x="76" y="62"/>
                    </a:cubicBezTo>
                    <a:moveTo>
                      <a:pt x="85" y="62"/>
                    </a:moveTo>
                    <a:cubicBezTo>
                      <a:pt x="85" y="62"/>
                      <a:pt x="85" y="63"/>
                      <a:pt x="85" y="63"/>
                    </a:cubicBezTo>
                    <a:cubicBezTo>
                      <a:pt x="85" y="63"/>
                      <a:pt x="85" y="63"/>
                      <a:pt x="85" y="63"/>
                    </a:cubicBezTo>
                    <a:cubicBezTo>
                      <a:pt x="85" y="63"/>
                      <a:pt x="85" y="63"/>
                      <a:pt x="86" y="62"/>
                    </a:cubicBezTo>
                    <a:cubicBezTo>
                      <a:pt x="85" y="62"/>
                      <a:pt x="85" y="62"/>
                      <a:pt x="85" y="62"/>
                    </a:cubicBezTo>
                    <a:moveTo>
                      <a:pt x="78" y="62"/>
                    </a:moveTo>
                    <a:cubicBezTo>
                      <a:pt x="77" y="62"/>
                      <a:pt x="77" y="62"/>
                      <a:pt x="77" y="63"/>
                    </a:cubicBezTo>
                    <a:cubicBezTo>
                      <a:pt x="79" y="64"/>
                      <a:pt x="81" y="65"/>
                      <a:pt x="82" y="65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1" y="64"/>
                      <a:pt x="79" y="63"/>
                      <a:pt x="78" y="62"/>
                    </a:cubicBezTo>
                    <a:moveTo>
                      <a:pt x="70" y="62"/>
                    </a:move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3"/>
                      <a:pt x="70" y="63"/>
                      <a:pt x="71" y="63"/>
                    </a:cubicBezTo>
                    <a:cubicBezTo>
                      <a:pt x="71" y="63"/>
                      <a:pt x="71" y="63"/>
                      <a:pt x="71" y="62"/>
                    </a:cubicBezTo>
                    <a:cubicBezTo>
                      <a:pt x="70" y="62"/>
                      <a:pt x="70" y="62"/>
                      <a:pt x="70" y="62"/>
                    </a:cubicBezTo>
                    <a:moveTo>
                      <a:pt x="78" y="62"/>
                    </a:moveTo>
                    <a:cubicBezTo>
                      <a:pt x="78" y="62"/>
                      <a:pt x="78" y="62"/>
                      <a:pt x="78" y="62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1" y="64"/>
                      <a:pt x="80" y="63"/>
                      <a:pt x="78" y="62"/>
                    </a:cubicBezTo>
                    <a:moveTo>
                      <a:pt x="68" y="62"/>
                    </a:moveTo>
                    <a:cubicBezTo>
                      <a:pt x="67" y="63"/>
                      <a:pt x="66" y="65"/>
                      <a:pt x="65" y="67"/>
                    </a:cubicBezTo>
                    <a:cubicBezTo>
                      <a:pt x="65" y="67"/>
                      <a:pt x="66" y="67"/>
                      <a:pt x="66" y="68"/>
                    </a:cubicBezTo>
                    <a:cubicBezTo>
                      <a:pt x="67" y="66"/>
                      <a:pt x="68" y="64"/>
                      <a:pt x="69" y="63"/>
                    </a:cubicBezTo>
                    <a:cubicBezTo>
                      <a:pt x="69" y="62"/>
                      <a:pt x="68" y="62"/>
                      <a:pt x="68" y="62"/>
                    </a:cubicBezTo>
                    <a:moveTo>
                      <a:pt x="77" y="61"/>
                    </a:moveTo>
                    <a:cubicBezTo>
                      <a:pt x="76" y="62"/>
                      <a:pt x="76" y="62"/>
                      <a:pt x="76" y="62"/>
                    </a:cubicBezTo>
                    <a:cubicBezTo>
                      <a:pt x="76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7" y="62"/>
                    </a:cubicBezTo>
                    <a:cubicBezTo>
                      <a:pt x="77" y="62"/>
                      <a:pt x="77" y="62"/>
                      <a:pt x="77" y="61"/>
                    </a:cubicBezTo>
                    <a:moveTo>
                      <a:pt x="106" y="61"/>
                    </a:moveTo>
                    <a:cubicBezTo>
                      <a:pt x="104" y="64"/>
                      <a:pt x="103" y="66"/>
                      <a:pt x="103" y="66"/>
                    </a:cubicBezTo>
                    <a:cubicBezTo>
                      <a:pt x="103" y="66"/>
                      <a:pt x="103" y="66"/>
                      <a:pt x="104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3" y="64"/>
                      <a:pt x="103" y="64"/>
                      <a:pt x="103" y="64"/>
                    </a:cubicBezTo>
                    <a:cubicBezTo>
                      <a:pt x="102" y="63"/>
                      <a:pt x="102" y="63"/>
                      <a:pt x="102" y="63"/>
                    </a:cubicBezTo>
                    <a:cubicBezTo>
                      <a:pt x="101" y="63"/>
                      <a:pt x="101" y="64"/>
                      <a:pt x="101" y="64"/>
                    </a:cubicBezTo>
                    <a:cubicBezTo>
                      <a:pt x="100" y="66"/>
                      <a:pt x="99" y="68"/>
                      <a:pt x="98" y="69"/>
                    </a:cubicBezTo>
                    <a:cubicBezTo>
                      <a:pt x="99" y="70"/>
                      <a:pt x="100" y="70"/>
                      <a:pt x="101" y="71"/>
                    </a:cubicBezTo>
                    <a:cubicBezTo>
                      <a:pt x="101" y="69"/>
                      <a:pt x="101" y="69"/>
                      <a:pt x="101" y="69"/>
                    </a:cubicBezTo>
                    <a:cubicBezTo>
                      <a:pt x="107" y="72"/>
                      <a:pt x="109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2"/>
                      <a:pt x="107" y="72"/>
                      <a:pt x="107" y="72"/>
                    </a:cubicBezTo>
                    <a:cubicBezTo>
                      <a:pt x="107" y="72"/>
                      <a:pt x="107" y="72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ubicBezTo>
                      <a:pt x="105" y="78"/>
                      <a:pt x="105" y="78"/>
                      <a:pt x="105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06" y="78"/>
                      <a:pt x="106" y="79"/>
                      <a:pt x="106" y="79"/>
                    </a:cubicBezTo>
                    <a:cubicBezTo>
                      <a:pt x="108" y="75"/>
                      <a:pt x="108" y="75"/>
                      <a:pt x="108" y="75"/>
                    </a:cubicBezTo>
                    <a:cubicBezTo>
                      <a:pt x="108" y="74"/>
                      <a:pt x="108" y="74"/>
                      <a:pt x="108" y="74"/>
                    </a:cubicBezTo>
                    <a:cubicBezTo>
                      <a:pt x="109" y="74"/>
                      <a:pt x="109" y="74"/>
                      <a:pt x="109" y="74"/>
                    </a:cubicBezTo>
                    <a:cubicBezTo>
                      <a:pt x="109" y="73"/>
                      <a:pt x="109" y="73"/>
                      <a:pt x="109" y="73"/>
                    </a:cubicBezTo>
                    <a:cubicBezTo>
                      <a:pt x="110" y="74"/>
                      <a:pt x="111" y="74"/>
                      <a:pt x="111" y="74"/>
                    </a:cubicBezTo>
                    <a:cubicBezTo>
                      <a:pt x="111" y="74"/>
                      <a:pt x="108" y="73"/>
                      <a:pt x="106" y="71"/>
                    </a:cubicBezTo>
                    <a:cubicBezTo>
                      <a:pt x="104" y="70"/>
                      <a:pt x="103" y="70"/>
                      <a:pt x="102" y="69"/>
                    </a:cubicBezTo>
                    <a:cubicBezTo>
                      <a:pt x="106" y="61"/>
                      <a:pt x="106" y="61"/>
                      <a:pt x="106" y="61"/>
                    </a:cubicBezTo>
                    <a:moveTo>
                      <a:pt x="68" y="61"/>
                    </a:moveTo>
                    <a:cubicBezTo>
                      <a:pt x="68" y="61"/>
                      <a:pt x="68" y="61"/>
                      <a:pt x="68" y="61"/>
                    </a:cubicBezTo>
                    <a:cubicBezTo>
                      <a:pt x="68" y="62"/>
                      <a:pt x="69" y="62"/>
                      <a:pt x="70" y="62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68" y="61"/>
                      <a:pt x="68" y="61"/>
                      <a:pt x="68" y="61"/>
                    </a:cubicBezTo>
                    <a:moveTo>
                      <a:pt x="65" y="60"/>
                    </a:moveTo>
                    <a:cubicBezTo>
                      <a:pt x="64" y="62"/>
                      <a:pt x="63" y="63"/>
                      <a:pt x="62" y="65"/>
                    </a:cubicBezTo>
                    <a:cubicBezTo>
                      <a:pt x="63" y="66"/>
                      <a:pt x="63" y="66"/>
                      <a:pt x="64" y="66"/>
                    </a:cubicBezTo>
                    <a:cubicBezTo>
                      <a:pt x="67" y="61"/>
                      <a:pt x="67" y="61"/>
                      <a:pt x="67" y="61"/>
                    </a:cubicBezTo>
                    <a:cubicBezTo>
                      <a:pt x="66" y="61"/>
                      <a:pt x="66" y="60"/>
                      <a:pt x="65" y="60"/>
                    </a:cubicBezTo>
                    <a:moveTo>
                      <a:pt x="79" y="59"/>
                    </a:moveTo>
                    <a:cubicBezTo>
                      <a:pt x="79" y="59"/>
                      <a:pt x="79" y="59"/>
                      <a:pt x="79" y="59"/>
                    </a:cubicBezTo>
                    <a:cubicBezTo>
                      <a:pt x="81" y="60"/>
                      <a:pt x="82" y="61"/>
                      <a:pt x="84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2" y="61"/>
                      <a:pt x="81" y="60"/>
                      <a:pt x="79" y="59"/>
                    </a:cubicBezTo>
                    <a:moveTo>
                      <a:pt x="65" y="59"/>
                    </a:moveTo>
                    <a:cubicBezTo>
                      <a:pt x="65" y="59"/>
                      <a:pt x="65" y="59"/>
                      <a:pt x="65" y="59"/>
                    </a:cubicBezTo>
                    <a:cubicBezTo>
                      <a:pt x="66" y="60"/>
                      <a:pt x="67" y="60"/>
                      <a:pt x="67" y="61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5" y="59"/>
                      <a:pt x="65" y="59"/>
                      <a:pt x="65" y="59"/>
                    </a:cubicBezTo>
                    <a:moveTo>
                      <a:pt x="72" y="59"/>
                    </a:moveTo>
                    <a:cubicBezTo>
                      <a:pt x="72" y="59"/>
                      <a:pt x="72" y="59"/>
                      <a:pt x="72" y="59"/>
                    </a:cubicBezTo>
                    <a:cubicBezTo>
                      <a:pt x="72" y="60"/>
                      <a:pt x="72" y="60"/>
                      <a:pt x="72" y="60"/>
                    </a:cubicBezTo>
                    <a:cubicBezTo>
                      <a:pt x="73" y="60"/>
                      <a:pt x="73" y="59"/>
                      <a:pt x="73" y="59"/>
                    </a:cubicBezTo>
                    <a:cubicBezTo>
                      <a:pt x="73" y="59"/>
                      <a:pt x="72" y="59"/>
                      <a:pt x="72" y="59"/>
                    </a:cubicBezTo>
                    <a:moveTo>
                      <a:pt x="78" y="58"/>
                    </a:move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8" y="58"/>
                      <a:pt x="78" y="58"/>
                    </a:cubicBezTo>
                    <a:moveTo>
                      <a:pt x="92" y="57"/>
                    </a:moveTo>
                    <a:cubicBezTo>
                      <a:pt x="91" y="59"/>
                      <a:pt x="90" y="61"/>
                      <a:pt x="89" y="63"/>
                    </a:cubicBezTo>
                    <a:cubicBezTo>
                      <a:pt x="89" y="64"/>
                      <a:pt x="89" y="64"/>
                      <a:pt x="89" y="64"/>
                    </a:cubicBezTo>
                    <a:cubicBezTo>
                      <a:pt x="90" y="65"/>
                      <a:pt x="91" y="65"/>
                      <a:pt x="92" y="66"/>
                    </a:cubicBezTo>
                    <a:cubicBezTo>
                      <a:pt x="93" y="64"/>
                      <a:pt x="94" y="62"/>
                      <a:pt x="96" y="59"/>
                    </a:cubicBezTo>
                    <a:cubicBezTo>
                      <a:pt x="92" y="57"/>
                      <a:pt x="92" y="57"/>
                      <a:pt x="92" y="57"/>
                    </a:cubicBezTo>
                    <a:moveTo>
                      <a:pt x="70" y="57"/>
                    </a:moveTo>
                    <a:cubicBezTo>
                      <a:pt x="70" y="58"/>
                      <a:pt x="70" y="58"/>
                      <a:pt x="70" y="58"/>
                    </a:cubicBezTo>
                    <a:cubicBezTo>
                      <a:pt x="70" y="59"/>
                      <a:pt x="71" y="59"/>
                      <a:pt x="71" y="59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71" y="58"/>
                      <a:pt x="71" y="58"/>
                      <a:pt x="70" y="57"/>
                    </a:cubicBezTo>
                    <a:moveTo>
                      <a:pt x="105" y="57"/>
                    </a:moveTo>
                    <a:cubicBezTo>
                      <a:pt x="104" y="58"/>
                      <a:pt x="104" y="59"/>
                      <a:pt x="103" y="60"/>
                    </a:cubicBezTo>
                    <a:cubicBezTo>
                      <a:pt x="104" y="60"/>
                      <a:pt x="105" y="61"/>
                      <a:pt x="105" y="61"/>
                    </a:cubicBezTo>
                    <a:cubicBezTo>
                      <a:pt x="105" y="61"/>
                      <a:pt x="104" y="60"/>
                      <a:pt x="103" y="60"/>
                    </a:cubicBezTo>
                    <a:cubicBezTo>
                      <a:pt x="103" y="60"/>
                      <a:pt x="103" y="61"/>
                      <a:pt x="103" y="61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1"/>
                      <a:pt x="106" y="60"/>
                      <a:pt x="107" y="60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8"/>
                      <a:pt x="107" y="58"/>
                      <a:pt x="107" y="58"/>
                    </a:cubicBezTo>
                    <a:cubicBezTo>
                      <a:pt x="107" y="58"/>
                      <a:pt x="106" y="58"/>
                      <a:pt x="106" y="58"/>
                    </a:cubicBezTo>
                    <a:cubicBezTo>
                      <a:pt x="106" y="58"/>
                      <a:pt x="106" y="58"/>
                      <a:pt x="106" y="58"/>
                    </a:cubicBezTo>
                    <a:cubicBezTo>
                      <a:pt x="105" y="58"/>
                      <a:pt x="105" y="58"/>
                      <a:pt x="105" y="58"/>
                    </a:cubicBezTo>
                    <a:cubicBezTo>
                      <a:pt x="105" y="57"/>
                      <a:pt x="105" y="57"/>
                      <a:pt x="105" y="57"/>
                    </a:cubicBezTo>
                    <a:moveTo>
                      <a:pt x="91" y="57"/>
                    </a:moveTo>
                    <a:cubicBezTo>
                      <a:pt x="90" y="59"/>
                      <a:pt x="89" y="61"/>
                      <a:pt x="88" y="63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9" y="61"/>
                      <a:pt x="90" y="59"/>
                      <a:pt x="92" y="57"/>
                    </a:cubicBezTo>
                    <a:cubicBezTo>
                      <a:pt x="91" y="57"/>
                      <a:pt x="91" y="57"/>
                      <a:pt x="91" y="57"/>
                    </a:cubicBezTo>
                    <a:moveTo>
                      <a:pt x="74" y="56"/>
                    </a:moveTo>
                    <a:cubicBezTo>
                      <a:pt x="74" y="56"/>
                      <a:pt x="74" y="56"/>
                      <a:pt x="74" y="56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4" y="56"/>
                      <a:pt x="74" y="56"/>
                      <a:pt x="74" y="56"/>
                    </a:cubicBezTo>
                    <a:moveTo>
                      <a:pt x="67" y="56"/>
                    </a:moveTo>
                    <a:cubicBezTo>
                      <a:pt x="67" y="56"/>
                      <a:pt x="67" y="56"/>
                      <a:pt x="67" y="56"/>
                    </a:cubicBezTo>
                    <a:cubicBezTo>
                      <a:pt x="67" y="57"/>
                      <a:pt x="68" y="57"/>
                      <a:pt x="69" y="58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69" y="57"/>
                      <a:pt x="68" y="56"/>
                      <a:pt x="67" y="56"/>
                    </a:cubicBezTo>
                    <a:moveTo>
                      <a:pt x="89" y="55"/>
                    </a:moveTo>
                    <a:cubicBezTo>
                      <a:pt x="87" y="59"/>
                      <a:pt x="87" y="59"/>
                      <a:pt x="87" y="59"/>
                    </a:cubicBezTo>
                    <a:cubicBezTo>
                      <a:pt x="86" y="60"/>
                      <a:pt x="86" y="61"/>
                      <a:pt x="85" y="62"/>
                    </a:cubicBezTo>
                    <a:cubicBezTo>
                      <a:pt x="85" y="62"/>
                      <a:pt x="85" y="62"/>
                      <a:pt x="86" y="62"/>
                    </a:cubicBezTo>
                    <a:cubicBezTo>
                      <a:pt x="87" y="60"/>
                      <a:pt x="88" y="58"/>
                      <a:pt x="90" y="56"/>
                    </a:cubicBezTo>
                    <a:cubicBezTo>
                      <a:pt x="89" y="55"/>
                      <a:pt x="89" y="55"/>
                      <a:pt x="89" y="55"/>
                    </a:cubicBezTo>
                    <a:moveTo>
                      <a:pt x="94" y="54"/>
                    </a:moveTo>
                    <a:cubicBezTo>
                      <a:pt x="94" y="55"/>
                      <a:pt x="94" y="55"/>
                      <a:pt x="94" y="55"/>
                    </a:cubicBezTo>
                    <a:cubicBezTo>
                      <a:pt x="97" y="57"/>
                      <a:pt x="97" y="57"/>
                      <a:pt x="97" y="57"/>
                    </a:cubicBezTo>
                    <a:cubicBezTo>
                      <a:pt x="97" y="57"/>
                      <a:pt x="97" y="57"/>
                      <a:pt x="97" y="56"/>
                    </a:cubicBezTo>
                    <a:cubicBezTo>
                      <a:pt x="96" y="56"/>
                      <a:pt x="95" y="55"/>
                      <a:pt x="94" y="54"/>
                    </a:cubicBezTo>
                    <a:moveTo>
                      <a:pt x="93" y="54"/>
                    </a:moveTo>
                    <a:cubicBezTo>
                      <a:pt x="93" y="54"/>
                      <a:pt x="93" y="54"/>
                      <a:pt x="93" y="55"/>
                    </a:cubicBezTo>
                    <a:cubicBezTo>
                      <a:pt x="93" y="55"/>
                      <a:pt x="93" y="55"/>
                      <a:pt x="93" y="55"/>
                    </a:cubicBezTo>
                    <a:cubicBezTo>
                      <a:pt x="93" y="55"/>
                      <a:pt x="93" y="54"/>
                      <a:pt x="93" y="54"/>
                    </a:cubicBezTo>
                    <a:cubicBezTo>
                      <a:pt x="93" y="54"/>
                      <a:pt x="93" y="54"/>
                      <a:pt x="93" y="54"/>
                    </a:cubicBezTo>
                    <a:moveTo>
                      <a:pt x="91" y="52"/>
                    </a:moveTo>
                    <a:cubicBezTo>
                      <a:pt x="90" y="53"/>
                      <a:pt x="90" y="53"/>
                      <a:pt x="90" y="53"/>
                    </a:cubicBezTo>
                    <a:cubicBezTo>
                      <a:pt x="91" y="54"/>
                      <a:pt x="91" y="54"/>
                      <a:pt x="91" y="54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1" y="53"/>
                      <a:pt x="91" y="53"/>
                      <a:pt x="91" y="52"/>
                    </a:cubicBezTo>
                    <a:moveTo>
                      <a:pt x="96" y="52"/>
                    </a:moveTo>
                    <a:cubicBezTo>
                      <a:pt x="95" y="53"/>
                      <a:pt x="95" y="53"/>
                      <a:pt x="94" y="54"/>
                    </a:cubicBezTo>
                    <a:cubicBezTo>
                      <a:pt x="95" y="55"/>
                      <a:pt x="96" y="56"/>
                      <a:pt x="97" y="56"/>
                    </a:cubicBezTo>
                    <a:cubicBezTo>
                      <a:pt x="98" y="56"/>
                      <a:pt x="98" y="56"/>
                      <a:pt x="98" y="56"/>
                    </a:cubicBezTo>
                    <a:cubicBezTo>
                      <a:pt x="98" y="55"/>
                      <a:pt x="99" y="55"/>
                      <a:pt x="99" y="54"/>
                    </a:cubicBezTo>
                    <a:cubicBezTo>
                      <a:pt x="96" y="52"/>
                      <a:pt x="96" y="52"/>
                      <a:pt x="96" y="52"/>
                    </a:cubicBezTo>
                    <a:moveTo>
                      <a:pt x="107" y="52"/>
                    </a:moveTo>
                    <a:cubicBezTo>
                      <a:pt x="107" y="52"/>
                      <a:pt x="107" y="52"/>
                      <a:pt x="107" y="53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07" y="53"/>
                      <a:pt x="108" y="52"/>
                      <a:pt x="108" y="52"/>
                    </a:cubicBezTo>
                    <a:cubicBezTo>
                      <a:pt x="108" y="52"/>
                      <a:pt x="108" y="52"/>
                      <a:pt x="107" y="52"/>
                    </a:cubicBezTo>
                    <a:moveTo>
                      <a:pt x="83" y="52"/>
                    </a:moveTo>
                    <a:cubicBezTo>
                      <a:pt x="82" y="54"/>
                      <a:pt x="81" y="57"/>
                      <a:pt x="79" y="59"/>
                    </a:cubicBezTo>
                    <a:cubicBezTo>
                      <a:pt x="81" y="60"/>
                      <a:pt x="83" y="61"/>
                      <a:pt x="84" y="62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5" y="53"/>
                      <a:pt x="85" y="53"/>
                      <a:pt x="85" y="53"/>
                    </a:cubicBezTo>
                    <a:cubicBezTo>
                      <a:pt x="84" y="55"/>
                      <a:pt x="84" y="55"/>
                      <a:pt x="84" y="55"/>
                    </a:cubicBezTo>
                    <a:cubicBezTo>
                      <a:pt x="84" y="55"/>
                      <a:pt x="85" y="54"/>
                      <a:pt x="85" y="53"/>
                    </a:cubicBezTo>
                    <a:cubicBezTo>
                      <a:pt x="83" y="52"/>
                      <a:pt x="83" y="52"/>
                      <a:pt x="83" y="52"/>
                    </a:cubicBezTo>
                    <a:moveTo>
                      <a:pt x="95" y="51"/>
                    </a:moveTo>
                    <a:cubicBezTo>
                      <a:pt x="94" y="52"/>
                      <a:pt x="94" y="53"/>
                      <a:pt x="93" y="54"/>
                    </a:cubicBezTo>
                    <a:cubicBezTo>
                      <a:pt x="93" y="54"/>
                      <a:pt x="93" y="54"/>
                      <a:pt x="93" y="54"/>
                    </a:cubicBezTo>
                    <a:cubicBezTo>
                      <a:pt x="94" y="53"/>
                      <a:pt x="94" y="52"/>
                      <a:pt x="95" y="51"/>
                    </a:cubicBezTo>
                    <a:cubicBezTo>
                      <a:pt x="95" y="51"/>
                      <a:pt x="95" y="51"/>
                      <a:pt x="95" y="51"/>
                    </a:cubicBezTo>
                    <a:moveTo>
                      <a:pt x="82" y="51"/>
                    </a:moveTo>
                    <a:cubicBezTo>
                      <a:pt x="81" y="53"/>
                      <a:pt x="80" y="56"/>
                      <a:pt x="78" y="58"/>
                    </a:cubicBezTo>
                    <a:cubicBezTo>
                      <a:pt x="78" y="58"/>
                      <a:pt x="79" y="59"/>
                      <a:pt x="79" y="59"/>
                    </a:cubicBezTo>
                    <a:cubicBezTo>
                      <a:pt x="83" y="51"/>
                      <a:pt x="83" y="51"/>
                      <a:pt x="83" y="51"/>
                    </a:cubicBezTo>
                    <a:cubicBezTo>
                      <a:pt x="82" y="51"/>
                      <a:pt x="82" y="51"/>
                      <a:pt x="82" y="51"/>
                    </a:cubicBezTo>
                    <a:moveTo>
                      <a:pt x="87" y="50"/>
                    </a:moveTo>
                    <a:cubicBezTo>
                      <a:pt x="86" y="51"/>
                      <a:pt x="86" y="51"/>
                      <a:pt x="86" y="51"/>
                    </a:cubicBezTo>
                    <a:cubicBezTo>
                      <a:pt x="90" y="53"/>
                      <a:pt x="90" y="53"/>
                      <a:pt x="90" y="53"/>
                    </a:cubicBezTo>
                    <a:cubicBezTo>
                      <a:pt x="90" y="52"/>
                      <a:pt x="90" y="52"/>
                      <a:pt x="90" y="52"/>
                    </a:cubicBezTo>
                    <a:cubicBezTo>
                      <a:pt x="89" y="51"/>
                      <a:pt x="88" y="51"/>
                      <a:pt x="87" y="50"/>
                    </a:cubicBezTo>
                    <a:moveTo>
                      <a:pt x="92" y="50"/>
                    </a:moveTo>
                    <a:cubicBezTo>
                      <a:pt x="91" y="52"/>
                      <a:pt x="91" y="52"/>
                      <a:pt x="91" y="52"/>
                    </a:cubicBezTo>
                    <a:cubicBezTo>
                      <a:pt x="91" y="52"/>
                      <a:pt x="91" y="52"/>
                      <a:pt x="91" y="53"/>
                    </a:cubicBezTo>
                    <a:cubicBezTo>
                      <a:pt x="92" y="52"/>
                      <a:pt x="92" y="51"/>
                      <a:pt x="93" y="50"/>
                    </a:cubicBezTo>
                    <a:cubicBezTo>
                      <a:pt x="92" y="50"/>
                      <a:pt x="92" y="50"/>
                      <a:pt x="92" y="50"/>
                    </a:cubicBezTo>
                    <a:moveTo>
                      <a:pt x="103" y="49"/>
                    </a:moveTo>
                    <a:cubicBezTo>
                      <a:pt x="104" y="49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5" y="50"/>
                    </a:cubicBezTo>
                    <a:cubicBezTo>
                      <a:pt x="104" y="50"/>
                      <a:pt x="104" y="49"/>
                      <a:pt x="103" y="49"/>
                    </a:cubicBezTo>
                    <a:moveTo>
                      <a:pt x="85" y="49"/>
                    </a:moveTo>
                    <a:cubicBezTo>
                      <a:pt x="85" y="49"/>
                      <a:pt x="84" y="49"/>
                      <a:pt x="84" y="50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7" y="50"/>
                      <a:pt x="87" y="50"/>
                    </a:cubicBezTo>
                    <a:cubicBezTo>
                      <a:pt x="86" y="50"/>
                      <a:pt x="85" y="49"/>
                      <a:pt x="85" y="49"/>
                    </a:cubicBezTo>
                    <a:moveTo>
                      <a:pt x="78" y="49"/>
                    </a:moveTo>
                    <a:cubicBezTo>
                      <a:pt x="77" y="51"/>
                      <a:pt x="75" y="53"/>
                      <a:pt x="74" y="56"/>
                    </a:cubicBezTo>
                    <a:cubicBezTo>
                      <a:pt x="74" y="56"/>
                      <a:pt x="74" y="56"/>
                      <a:pt x="74" y="56"/>
                    </a:cubicBezTo>
                    <a:cubicBezTo>
                      <a:pt x="74" y="56"/>
                      <a:pt x="75" y="56"/>
                      <a:pt x="75" y="56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8" y="49"/>
                      <a:pt x="78" y="49"/>
                      <a:pt x="78" y="49"/>
                    </a:cubicBezTo>
                    <a:moveTo>
                      <a:pt x="109" y="49"/>
                    </a:move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cubicBezTo>
                      <a:pt x="109" y="49"/>
                      <a:pt x="109" y="49"/>
                      <a:pt x="109" y="49"/>
                    </a:cubicBezTo>
                    <a:moveTo>
                      <a:pt x="84" y="48"/>
                    </a:moveTo>
                    <a:cubicBezTo>
                      <a:pt x="83" y="48"/>
                      <a:pt x="83" y="49"/>
                      <a:pt x="83" y="49"/>
                    </a:cubicBezTo>
                    <a:cubicBezTo>
                      <a:pt x="83" y="49"/>
                      <a:pt x="84" y="49"/>
                      <a:pt x="84" y="49"/>
                    </a:cubicBezTo>
                    <a:cubicBezTo>
                      <a:pt x="84" y="49"/>
                      <a:pt x="84" y="49"/>
                      <a:pt x="84" y="49"/>
                    </a:cubicBezTo>
                    <a:cubicBezTo>
                      <a:pt x="84" y="49"/>
                      <a:pt x="84" y="49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moveTo>
                      <a:pt x="88" y="48"/>
                    </a:moveTo>
                    <a:cubicBezTo>
                      <a:pt x="87" y="49"/>
                      <a:pt x="87" y="49"/>
                      <a:pt x="87" y="49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8" y="51"/>
                      <a:pt x="89" y="51"/>
                      <a:pt x="90" y="52"/>
                    </a:cubicBezTo>
                    <a:cubicBezTo>
                      <a:pt x="92" y="50"/>
                      <a:pt x="92" y="50"/>
                      <a:pt x="92" y="50"/>
                    </a:cubicBezTo>
                    <a:cubicBezTo>
                      <a:pt x="91" y="49"/>
                      <a:pt x="91" y="49"/>
                      <a:pt x="91" y="49"/>
                    </a:cubicBezTo>
                    <a:cubicBezTo>
                      <a:pt x="90" y="49"/>
                      <a:pt x="89" y="48"/>
                      <a:pt x="88" y="48"/>
                    </a:cubicBezTo>
                    <a:moveTo>
                      <a:pt x="76" y="47"/>
                    </a:moveTo>
                    <a:cubicBezTo>
                      <a:pt x="76" y="48"/>
                      <a:pt x="75" y="49"/>
                      <a:pt x="75" y="50"/>
                    </a:cubicBezTo>
                    <a:cubicBezTo>
                      <a:pt x="74" y="51"/>
                      <a:pt x="73" y="53"/>
                      <a:pt x="71" y="55"/>
                    </a:cubicBezTo>
                    <a:cubicBezTo>
                      <a:pt x="72" y="56"/>
                      <a:pt x="73" y="56"/>
                      <a:pt x="73" y="56"/>
                    </a:cubicBezTo>
                    <a:cubicBezTo>
                      <a:pt x="75" y="54"/>
                      <a:pt x="76" y="51"/>
                      <a:pt x="78" y="49"/>
                    </a:cubicBezTo>
                    <a:cubicBezTo>
                      <a:pt x="76" y="47"/>
                      <a:pt x="76" y="47"/>
                      <a:pt x="76" y="47"/>
                    </a:cubicBezTo>
                    <a:moveTo>
                      <a:pt x="104" y="47"/>
                    </a:moveTo>
                    <a:cubicBezTo>
                      <a:pt x="103" y="48"/>
                      <a:pt x="103" y="48"/>
                      <a:pt x="103" y="48"/>
                    </a:cubicBezTo>
                    <a:cubicBezTo>
                      <a:pt x="104" y="48"/>
                      <a:pt x="106" y="48"/>
                      <a:pt x="107" y="49"/>
                    </a:cubicBezTo>
                    <a:cubicBezTo>
                      <a:pt x="107" y="48"/>
                      <a:pt x="107" y="48"/>
                      <a:pt x="107" y="48"/>
                    </a:cubicBezTo>
                    <a:cubicBezTo>
                      <a:pt x="106" y="48"/>
                      <a:pt x="105" y="47"/>
                      <a:pt x="104" y="47"/>
                    </a:cubicBezTo>
                    <a:moveTo>
                      <a:pt x="99" y="47"/>
                    </a:moveTo>
                    <a:cubicBezTo>
                      <a:pt x="98" y="48"/>
                      <a:pt x="97" y="49"/>
                      <a:pt x="97" y="50"/>
                    </a:cubicBezTo>
                    <a:cubicBezTo>
                      <a:pt x="101" y="52"/>
                      <a:pt x="101" y="52"/>
                      <a:pt x="101" y="52"/>
                    </a:cubicBezTo>
                    <a:cubicBezTo>
                      <a:pt x="102" y="52"/>
                      <a:pt x="103" y="51"/>
                      <a:pt x="104" y="50"/>
                    </a:cubicBezTo>
                    <a:cubicBezTo>
                      <a:pt x="103" y="50"/>
                      <a:pt x="103" y="49"/>
                      <a:pt x="102" y="49"/>
                    </a:cubicBezTo>
                    <a:cubicBezTo>
                      <a:pt x="101" y="51"/>
                      <a:pt x="101" y="51"/>
                      <a:pt x="101" y="51"/>
                    </a:cubicBezTo>
                    <a:cubicBezTo>
                      <a:pt x="101" y="51"/>
                      <a:pt x="102" y="50"/>
                      <a:pt x="102" y="49"/>
                    </a:cubicBezTo>
                    <a:cubicBezTo>
                      <a:pt x="102" y="48"/>
                      <a:pt x="101" y="48"/>
                      <a:pt x="101" y="48"/>
                    </a:cubicBezTo>
                    <a:cubicBezTo>
                      <a:pt x="100" y="47"/>
                      <a:pt x="99" y="47"/>
                      <a:pt x="99" y="47"/>
                    </a:cubicBezTo>
                    <a:moveTo>
                      <a:pt x="86" y="46"/>
                    </a:moveTo>
                    <a:cubicBezTo>
                      <a:pt x="86" y="47"/>
                      <a:pt x="85" y="48"/>
                      <a:pt x="85" y="49"/>
                    </a:cubicBezTo>
                    <a:cubicBezTo>
                      <a:pt x="85" y="49"/>
                      <a:pt x="86" y="49"/>
                      <a:pt x="87" y="50"/>
                    </a:cubicBezTo>
                    <a:cubicBezTo>
                      <a:pt x="87" y="49"/>
                      <a:pt x="88" y="48"/>
                      <a:pt x="88" y="47"/>
                    </a:cubicBezTo>
                    <a:cubicBezTo>
                      <a:pt x="87" y="47"/>
                      <a:pt x="87" y="47"/>
                      <a:pt x="86" y="46"/>
                    </a:cubicBezTo>
                    <a:moveTo>
                      <a:pt x="80" y="46"/>
                    </a:moveTo>
                    <a:cubicBezTo>
                      <a:pt x="80" y="46"/>
                      <a:pt x="80" y="46"/>
                      <a:pt x="80" y="47"/>
                    </a:cubicBezTo>
                    <a:cubicBezTo>
                      <a:pt x="80" y="47"/>
                      <a:pt x="80" y="47"/>
                      <a:pt x="80" y="47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0" y="46"/>
                      <a:pt x="80" y="46"/>
                      <a:pt x="80" y="46"/>
                    </a:cubicBezTo>
                    <a:moveTo>
                      <a:pt x="98" y="46"/>
                    </a:moveTo>
                    <a:cubicBezTo>
                      <a:pt x="97" y="47"/>
                      <a:pt x="96" y="48"/>
                      <a:pt x="96" y="49"/>
                    </a:cubicBezTo>
                    <a:cubicBezTo>
                      <a:pt x="96" y="50"/>
                      <a:pt x="96" y="50"/>
                      <a:pt x="96" y="50"/>
                    </a:cubicBezTo>
                    <a:cubicBezTo>
                      <a:pt x="97" y="48"/>
                      <a:pt x="97" y="47"/>
                      <a:pt x="98" y="46"/>
                    </a:cubicBezTo>
                    <a:cubicBezTo>
                      <a:pt x="98" y="46"/>
                      <a:pt x="98" y="46"/>
                      <a:pt x="98" y="46"/>
                    </a:cubicBezTo>
                    <a:moveTo>
                      <a:pt x="85" y="46"/>
                    </a:moveTo>
                    <a:cubicBezTo>
                      <a:pt x="85" y="46"/>
                      <a:pt x="84" y="47"/>
                      <a:pt x="84" y="48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6" y="46"/>
                      <a:pt x="86" y="46"/>
                      <a:pt x="86" y="46"/>
                    </a:cubicBezTo>
                    <a:cubicBezTo>
                      <a:pt x="85" y="46"/>
                      <a:pt x="85" y="46"/>
                      <a:pt x="85" y="46"/>
                    </a:cubicBezTo>
                    <a:moveTo>
                      <a:pt x="99" y="46"/>
                    </a:moveTo>
                    <a:cubicBezTo>
                      <a:pt x="99" y="46"/>
                      <a:pt x="99" y="46"/>
                      <a:pt x="99" y="46"/>
                    </a:cubicBezTo>
                    <a:cubicBezTo>
                      <a:pt x="100" y="46"/>
                      <a:pt x="101" y="47"/>
                      <a:pt x="102" y="47"/>
                    </a:cubicBezTo>
                    <a:cubicBezTo>
                      <a:pt x="101" y="47"/>
                      <a:pt x="101" y="46"/>
                      <a:pt x="100" y="46"/>
                    </a:cubicBezTo>
                    <a:cubicBezTo>
                      <a:pt x="100" y="46"/>
                      <a:pt x="100" y="46"/>
                      <a:pt x="100" y="46"/>
                    </a:cubicBezTo>
                    <a:cubicBezTo>
                      <a:pt x="99" y="46"/>
                      <a:pt x="99" y="46"/>
                      <a:pt x="99" y="46"/>
                    </a:cubicBezTo>
                    <a:moveTo>
                      <a:pt x="73" y="45"/>
                    </a:moveTo>
                    <a:cubicBezTo>
                      <a:pt x="71" y="48"/>
                      <a:pt x="70" y="51"/>
                      <a:pt x="68" y="53"/>
                    </a:cubicBezTo>
                    <a:cubicBezTo>
                      <a:pt x="69" y="54"/>
                      <a:pt x="70" y="54"/>
                      <a:pt x="71" y="55"/>
                    </a:cubicBezTo>
                    <a:cubicBezTo>
                      <a:pt x="75" y="47"/>
                      <a:pt x="75" y="47"/>
                      <a:pt x="75" y="47"/>
                    </a:cubicBezTo>
                    <a:cubicBezTo>
                      <a:pt x="73" y="45"/>
                      <a:pt x="73" y="45"/>
                      <a:pt x="73" y="45"/>
                    </a:cubicBezTo>
                    <a:moveTo>
                      <a:pt x="100" y="45"/>
                    </a:moveTo>
                    <a:cubicBezTo>
                      <a:pt x="99" y="45"/>
                      <a:pt x="99" y="45"/>
                      <a:pt x="99" y="45"/>
                    </a:cubicBezTo>
                    <a:cubicBezTo>
                      <a:pt x="99" y="46"/>
                      <a:pt x="99" y="46"/>
                      <a:pt x="100" y="46"/>
                    </a:cubicBezTo>
                    <a:cubicBezTo>
                      <a:pt x="101" y="46"/>
                      <a:pt x="102" y="47"/>
                      <a:pt x="103" y="47"/>
                    </a:cubicBezTo>
                    <a:cubicBezTo>
                      <a:pt x="103" y="47"/>
                      <a:pt x="103" y="47"/>
                      <a:pt x="103" y="47"/>
                    </a:cubicBezTo>
                    <a:cubicBezTo>
                      <a:pt x="103" y="47"/>
                      <a:pt x="103" y="47"/>
                      <a:pt x="104" y="47"/>
                    </a:cubicBezTo>
                    <a:cubicBezTo>
                      <a:pt x="102" y="46"/>
                      <a:pt x="101" y="46"/>
                      <a:pt x="100" y="45"/>
                    </a:cubicBezTo>
                    <a:moveTo>
                      <a:pt x="98" y="45"/>
                    </a:move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moveTo>
                      <a:pt x="78" y="45"/>
                    </a:moveTo>
                    <a:cubicBezTo>
                      <a:pt x="78" y="45"/>
                      <a:pt x="78" y="45"/>
                      <a:pt x="77" y="45"/>
                    </a:cubicBezTo>
                    <a:cubicBezTo>
                      <a:pt x="78" y="46"/>
                      <a:pt x="79" y="46"/>
                      <a:pt x="79" y="46"/>
                    </a:cubicBezTo>
                    <a:cubicBezTo>
                      <a:pt x="79" y="46"/>
                      <a:pt x="80" y="46"/>
                      <a:pt x="80" y="46"/>
                    </a:cubicBezTo>
                    <a:cubicBezTo>
                      <a:pt x="79" y="46"/>
                      <a:pt x="78" y="45"/>
                      <a:pt x="78" y="45"/>
                    </a:cubicBezTo>
                    <a:moveTo>
                      <a:pt x="95" y="45"/>
                    </a:moveTo>
                    <a:cubicBezTo>
                      <a:pt x="93" y="48"/>
                      <a:pt x="93" y="48"/>
                      <a:pt x="93" y="48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5" y="47"/>
                      <a:pt x="95" y="46"/>
                      <a:pt x="96" y="45"/>
                    </a:cubicBezTo>
                    <a:cubicBezTo>
                      <a:pt x="96" y="45"/>
                      <a:pt x="96" y="45"/>
                      <a:pt x="95" y="45"/>
                    </a:cubicBezTo>
                    <a:moveTo>
                      <a:pt x="98" y="44"/>
                    </a:moveTo>
                    <a:cubicBezTo>
                      <a:pt x="98" y="44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5"/>
                      <a:pt x="99" y="45"/>
                    </a:cubicBezTo>
                    <a:cubicBezTo>
                      <a:pt x="99" y="45"/>
                      <a:pt x="99" y="45"/>
                      <a:pt x="99" y="45"/>
                    </a:cubicBezTo>
                    <a:cubicBezTo>
                      <a:pt x="99" y="45"/>
                      <a:pt x="99" y="44"/>
                      <a:pt x="98" y="44"/>
                    </a:cubicBezTo>
                    <a:moveTo>
                      <a:pt x="81" y="44"/>
                    </a:moveTo>
                    <a:cubicBezTo>
                      <a:pt x="81" y="44"/>
                      <a:pt x="81" y="45"/>
                      <a:pt x="80" y="46"/>
                    </a:cubicBezTo>
                    <a:cubicBezTo>
                      <a:pt x="80" y="46"/>
                      <a:pt x="81" y="46"/>
                      <a:pt x="81" y="46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1" y="44"/>
                    </a:cubicBezTo>
                    <a:moveTo>
                      <a:pt x="96" y="44"/>
                    </a:move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4"/>
                      <a:pt x="97" y="44"/>
                      <a:pt x="97" y="44"/>
                    </a:cubicBezTo>
                    <a:cubicBezTo>
                      <a:pt x="96" y="44"/>
                      <a:pt x="96" y="44"/>
                      <a:pt x="96" y="44"/>
                    </a:cubicBezTo>
                    <a:moveTo>
                      <a:pt x="96" y="44"/>
                    </a:move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6" y="44"/>
                    </a:cubicBezTo>
                    <a:moveTo>
                      <a:pt x="74" y="43"/>
                    </a:moveTo>
                    <a:cubicBezTo>
                      <a:pt x="74" y="43"/>
                      <a:pt x="74" y="43"/>
                      <a:pt x="74" y="43"/>
                    </a:cubicBezTo>
                    <a:cubicBezTo>
                      <a:pt x="75" y="44"/>
                      <a:pt x="76" y="44"/>
                      <a:pt x="76" y="45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6" y="44"/>
                      <a:pt x="75" y="43"/>
                      <a:pt x="74" y="43"/>
                    </a:cubicBezTo>
                    <a:moveTo>
                      <a:pt x="91" y="43"/>
                    </a:moveTo>
                    <a:cubicBezTo>
                      <a:pt x="90" y="46"/>
                      <a:pt x="90" y="46"/>
                      <a:pt x="90" y="46"/>
                    </a:cubicBezTo>
                    <a:cubicBezTo>
                      <a:pt x="92" y="47"/>
                      <a:pt x="92" y="47"/>
                      <a:pt x="92" y="47"/>
                    </a:cubicBezTo>
                    <a:cubicBezTo>
                      <a:pt x="93" y="48"/>
                      <a:pt x="93" y="48"/>
                      <a:pt x="93" y="48"/>
                    </a:cubicBezTo>
                    <a:cubicBezTo>
                      <a:pt x="95" y="44"/>
                      <a:pt x="95" y="44"/>
                      <a:pt x="95" y="44"/>
                    </a:cubicBezTo>
                    <a:cubicBezTo>
                      <a:pt x="94" y="44"/>
                      <a:pt x="93" y="43"/>
                      <a:pt x="91" y="43"/>
                    </a:cubicBezTo>
                    <a:moveTo>
                      <a:pt x="79" y="42"/>
                    </a:moveTo>
                    <a:cubicBezTo>
                      <a:pt x="79" y="43"/>
                      <a:pt x="78" y="44"/>
                      <a:pt x="78" y="45"/>
                    </a:cubicBezTo>
                    <a:cubicBezTo>
                      <a:pt x="79" y="45"/>
                      <a:pt x="79" y="45"/>
                      <a:pt x="80" y="46"/>
                    </a:cubicBezTo>
                    <a:cubicBezTo>
                      <a:pt x="80" y="45"/>
                      <a:pt x="81" y="44"/>
                      <a:pt x="81" y="43"/>
                    </a:cubicBezTo>
                    <a:cubicBezTo>
                      <a:pt x="80" y="43"/>
                      <a:pt x="80" y="43"/>
                      <a:pt x="79" y="42"/>
                    </a:cubicBezTo>
                    <a:moveTo>
                      <a:pt x="92" y="42"/>
                    </a:moveTo>
                    <a:cubicBezTo>
                      <a:pt x="92" y="42"/>
                      <a:pt x="92" y="42"/>
                      <a:pt x="92" y="42"/>
                    </a:cubicBezTo>
                    <a:cubicBezTo>
                      <a:pt x="93" y="42"/>
                      <a:pt x="93" y="43"/>
                      <a:pt x="94" y="43"/>
                    </a:cubicBezTo>
                    <a:cubicBezTo>
                      <a:pt x="92" y="42"/>
                      <a:pt x="92" y="42"/>
                      <a:pt x="92" y="42"/>
                    </a:cubicBezTo>
                    <a:moveTo>
                      <a:pt x="92" y="41"/>
                    </a:moveTo>
                    <a:cubicBezTo>
                      <a:pt x="92" y="41"/>
                      <a:pt x="92" y="41"/>
                      <a:pt x="92" y="41"/>
                    </a:cubicBezTo>
                    <a:cubicBezTo>
                      <a:pt x="93" y="42"/>
                      <a:pt x="94" y="43"/>
                      <a:pt x="95" y="44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5" y="43"/>
                      <a:pt x="95" y="43"/>
                      <a:pt x="95" y="43"/>
                    </a:cubicBezTo>
                    <a:cubicBezTo>
                      <a:pt x="94" y="42"/>
                      <a:pt x="93" y="42"/>
                      <a:pt x="92" y="41"/>
                    </a:cubicBezTo>
                    <a:moveTo>
                      <a:pt x="89" y="41"/>
                    </a:moveTo>
                    <a:cubicBezTo>
                      <a:pt x="88" y="42"/>
                      <a:pt x="88" y="43"/>
                      <a:pt x="87" y="45"/>
                    </a:cubicBezTo>
                    <a:cubicBezTo>
                      <a:pt x="89" y="46"/>
                      <a:pt x="89" y="46"/>
                      <a:pt x="89" y="46"/>
                    </a:cubicBezTo>
                    <a:cubicBezTo>
                      <a:pt x="90" y="45"/>
                      <a:pt x="90" y="43"/>
                      <a:pt x="91" y="42"/>
                    </a:cubicBezTo>
                    <a:cubicBezTo>
                      <a:pt x="90" y="42"/>
                      <a:pt x="90" y="42"/>
                      <a:pt x="89" y="41"/>
                    </a:cubicBezTo>
                    <a:moveTo>
                      <a:pt x="91" y="41"/>
                    </a:moveTo>
                    <a:cubicBezTo>
                      <a:pt x="91" y="41"/>
                      <a:pt x="91" y="41"/>
                      <a:pt x="91" y="41"/>
                    </a:cubicBezTo>
                    <a:cubicBezTo>
                      <a:pt x="92" y="41"/>
                      <a:pt x="92" y="41"/>
                      <a:pt x="92" y="41"/>
                    </a:cubicBezTo>
                    <a:cubicBezTo>
                      <a:pt x="91" y="41"/>
                      <a:pt x="91" y="41"/>
                      <a:pt x="91" y="41"/>
                    </a:cubicBezTo>
                    <a:moveTo>
                      <a:pt x="88" y="41"/>
                    </a:moveTo>
                    <a:cubicBezTo>
                      <a:pt x="87" y="42"/>
                      <a:pt x="87" y="43"/>
                      <a:pt x="86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8" y="41"/>
                      <a:pt x="88" y="41"/>
                      <a:pt x="88" y="41"/>
                    </a:cubicBezTo>
                    <a:cubicBezTo>
                      <a:pt x="88" y="41"/>
                      <a:pt x="88" y="41"/>
                      <a:pt x="88" y="41"/>
                    </a:cubicBezTo>
                    <a:moveTo>
                      <a:pt x="76" y="40"/>
                    </a:moveTo>
                    <a:cubicBezTo>
                      <a:pt x="75" y="41"/>
                      <a:pt x="75" y="42"/>
                      <a:pt x="74" y="42"/>
                    </a:cubicBezTo>
                    <a:cubicBezTo>
                      <a:pt x="75" y="43"/>
                      <a:pt x="76" y="43"/>
                      <a:pt x="77" y="44"/>
                    </a:cubicBezTo>
                    <a:cubicBezTo>
                      <a:pt x="78" y="42"/>
                      <a:pt x="78" y="42"/>
                      <a:pt x="78" y="42"/>
                    </a:cubicBezTo>
                    <a:cubicBezTo>
                      <a:pt x="77" y="41"/>
                      <a:pt x="77" y="41"/>
                      <a:pt x="76" y="40"/>
                    </a:cubicBezTo>
                    <a:moveTo>
                      <a:pt x="89" y="40"/>
                    </a:moveTo>
                    <a:cubicBezTo>
                      <a:pt x="89" y="40"/>
                      <a:pt x="89" y="40"/>
                      <a:pt x="89" y="41"/>
                    </a:cubicBezTo>
                    <a:cubicBezTo>
                      <a:pt x="90" y="41"/>
                      <a:pt x="90" y="41"/>
                      <a:pt x="91" y="42"/>
                    </a:cubicBezTo>
                    <a:cubicBezTo>
                      <a:pt x="91" y="42"/>
                      <a:pt x="91" y="41"/>
                      <a:pt x="91" y="41"/>
                    </a:cubicBezTo>
                    <a:cubicBezTo>
                      <a:pt x="89" y="40"/>
                      <a:pt x="89" y="40"/>
                      <a:pt x="89" y="40"/>
                    </a:cubicBezTo>
                    <a:moveTo>
                      <a:pt x="90" y="39"/>
                    </a:moveTo>
                    <a:cubicBezTo>
                      <a:pt x="90" y="40"/>
                      <a:pt x="90" y="40"/>
                      <a:pt x="90" y="40"/>
                    </a:cubicBezTo>
                    <a:cubicBezTo>
                      <a:pt x="90" y="40"/>
                      <a:pt x="91" y="40"/>
                      <a:pt x="92" y="40"/>
                    </a:cubicBezTo>
                    <a:cubicBezTo>
                      <a:pt x="91" y="40"/>
                      <a:pt x="90" y="40"/>
                      <a:pt x="90" y="39"/>
                    </a:cubicBezTo>
                    <a:moveTo>
                      <a:pt x="88" y="39"/>
                    </a:moveTo>
                    <a:cubicBezTo>
                      <a:pt x="88" y="40"/>
                      <a:pt x="88" y="40"/>
                      <a:pt x="88" y="40"/>
                    </a:cubicBezTo>
                    <a:cubicBezTo>
                      <a:pt x="88" y="40"/>
                      <a:pt x="88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39"/>
                      <a:pt x="88" y="39"/>
                    </a:cubicBezTo>
                    <a:moveTo>
                      <a:pt x="89" y="39"/>
                    </a:move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moveTo>
                      <a:pt x="84" y="39"/>
                    </a:moveTo>
                    <a:cubicBezTo>
                      <a:pt x="84" y="40"/>
                      <a:pt x="83" y="41"/>
                      <a:pt x="82" y="42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5" y="39"/>
                      <a:pt x="85" y="39"/>
                      <a:pt x="85" y="39"/>
                    </a:cubicBezTo>
                    <a:cubicBezTo>
                      <a:pt x="85" y="39"/>
                      <a:pt x="85" y="39"/>
                      <a:pt x="84" y="39"/>
                    </a:cubicBezTo>
                    <a:moveTo>
                      <a:pt x="85" y="38"/>
                    </a:moveTo>
                    <a:cubicBezTo>
                      <a:pt x="85" y="38"/>
                      <a:pt x="85" y="38"/>
                      <a:pt x="85" y="38"/>
                    </a:cubicBezTo>
                    <a:cubicBezTo>
                      <a:pt x="85" y="38"/>
                      <a:pt x="85" y="39"/>
                      <a:pt x="85" y="39"/>
                    </a:cubicBez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5" y="38"/>
                      <a:pt x="85" y="38"/>
                    </a:cubicBezTo>
                    <a:moveTo>
                      <a:pt x="82" y="37"/>
                    </a:moveTo>
                    <a:cubicBezTo>
                      <a:pt x="82" y="39"/>
                      <a:pt x="81" y="40"/>
                      <a:pt x="80" y="41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3" y="41"/>
                      <a:pt x="83" y="40"/>
                      <a:pt x="84" y="38"/>
                    </a:cubicBezTo>
                    <a:cubicBezTo>
                      <a:pt x="83" y="38"/>
                      <a:pt x="83" y="38"/>
                      <a:pt x="82" y="37"/>
                    </a:cubicBezTo>
                    <a:moveTo>
                      <a:pt x="85" y="37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7"/>
                      <a:pt x="86" y="38"/>
                      <a:pt x="86" y="38"/>
                    </a:cubicBez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6" y="37"/>
                      <a:pt x="85" y="37"/>
                    </a:cubicBezTo>
                    <a:moveTo>
                      <a:pt x="86" y="37"/>
                    </a:moveTo>
                    <a:cubicBezTo>
                      <a:pt x="86" y="37"/>
                      <a:pt x="85" y="37"/>
                      <a:pt x="85" y="37"/>
                    </a:cubicBezTo>
                    <a:cubicBezTo>
                      <a:pt x="86" y="37"/>
                      <a:pt x="86" y="37"/>
                      <a:pt x="86" y="38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moveTo>
                      <a:pt x="83" y="36"/>
                    </a:moveTo>
                    <a:cubicBezTo>
                      <a:pt x="83" y="37"/>
                      <a:pt x="83" y="37"/>
                      <a:pt x="82" y="37"/>
                    </a:cubicBezTo>
                    <a:cubicBezTo>
                      <a:pt x="83" y="37"/>
                      <a:pt x="84" y="38"/>
                      <a:pt x="84" y="38"/>
                    </a:cubicBezTo>
                    <a:cubicBezTo>
                      <a:pt x="84" y="38"/>
                      <a:pt x="85" y="38"/>
                      <a:pt x="85" y="37"/>
                    </a:cubicBezTo>
                    <a:cubicBezTo>
                      <a:pt x="84" y="37"/>
                      <a:pt x="83" y="37"/>
                      <a:pt x="83" y="36"/>
                    </a:cubicBezTo>
                    <a:moveTo>
                      <a:pt x="103" y="36"/>
                    </a:moveTo>
                    <a:cubicBezTo>
                      <a:pt x="99" y="43"/>
                      <a:pt x="99" y="43"/>
                      <a:pt x="99" y="43"/>
                    </a:cubicBezTo>
                    <a:cubicBezTo>
                      <a:pt x="99" y="43"/>
                      <a:pt x="99" y="44"/>
                      <a:pt x="99" y="44"/>
                    </a:cubicBezTo>
                    <a:cubicBezTo>
                      <a:pt x="99" y="44"/>
                      <a:pt x="99" y="44"/>
                      <a:pt x="99" y="44"/>
                    </a:cubicBezTo>
                    <a:cubicBezTo>
                      <a:pt x="100" y="42"/>
                      <a:pt x="101" y="40"/>
                      <a:pt x="102" y="38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3" y="36"/>
                      <a:pt x="103" y="36"/>
                      <a:pt x="103" y="36"/>
                    </a:cubicBezTo>
                    <a:moveTo>
                      <a:pt x="107" y="36"/>
                    </a:move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8"/>
                      <a:pt x="107" y="38"/>
                      <a:pt x="107" y="39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4" y="37"/>
                      <a:pt x="104" y="37"/>
                      <a:pt x="104" y="37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1" y="45"/>
                      <a:pt x="103" y="46"/>
                      <a:pt x="104" y="46"/>
                    </a:cubicBezTo>
                    <a:cubicBezTo>
                      <a:pt x="104" y="46"/>
                      <a:pt x="105" y="46"/>
                      <a:pt x="105" y="45"/>
                    </a:cubicBezTo>
                    <a:cubicBezTo>
                      <a:pt x="106" y="44"/>
                      <a:pt x="107" y="44"/>
                      <a:pt x="108" y="44"/>
                    </a:cubicBezTo>
                    <a:cubicBezTo>
                      <a:pt x="108" y="44"/>
                      <a:pt x="108" y="44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cubicBezTo>
                      <a:pt x="107" y="45"/>
                      <a:pt x="105" y="45"/>
                      <a:pt x="104" y="46"/>
                    </a:cubicBezTo>
                    <a:cubicBezTo>
                      <a:pt x="104" y="46"/>
                      <a:pt x="104" y="46"/>
                      <a:pt x="104" y="46"/>
                    </a:cubicBezTo>
                    <a:cubicBezTo>
                      <a:pt x="105" y="47"/>
                      <a:pt x="107" y="48"/>
                      <a:pt x="108" y="48"/>
                    </a:cubicBezTo>
                    <a:cubicBezTo>
                      <a:pt x="108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7"/>
                      <a:pt x="109" y="46"/>
                      <a:pt x="108" y="45"/>
                    </a:cubicBezTo>
                    <a:cubicBezTo>
                      <a:pt x="108" y="45"/>
                      <a:pt x="108" y="45"/>
                      <a:pt x="108" y="45"/>
                    </a:cubicBezTo>
                    <a:cubicBezTo>
                      <a:pt x="108" y="45"/>
                      <a:pt x="108" y="44"/>
                      <a:pt x="108" y="44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8" y="44"/>
                      <a:pt x="109" y="45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9"/>
                      <a:pt x="109" y="49"/>
                      <a:pt x="109" y="50"/>
                    </a:cubicBezTo>
                    <a:cubicBezTo>
                      <a:pt x="109" y="51"/>
                      <a:pt x="109" y="51"/>
                      <a:pt x="108" y="52"/>
                    </a:cubicBezTo>
                    <a:cubicBezTo>
                      <a:pt x="109" y="52"/>
                      <a:pt x="109" y="52"/>
                      <a:pt x="109" y="52"/>
                    </a:cubicBezTo>
                    <a:cubicBezTo>
                      <a:pt x="109" y="52"/>
                      <a:pt x="108" y="52"/>
                      <a:pt x="108" y="52"/>
                    </a:cubicBezTo>
                    <a:cubicBezTo>
                      <a:pt x="108" y="53"/>
                      <a:pt x="108" y="53"/>
                      <a:pt x="107" y="53"/>
                    </a:cubicBezTo>
                    <a:cubicBezTo>
                      <a:pt x="107" y="53"/>
                      <a:pt x="107" y="53"/>
                      <a:pt x="107" y="53"/>
                    </a:cubicBezTo>
                    <a:cubicBezTo>
                      <a:pt x="106" y="54"/>
                      <a:pt x="106" y="54"/>
                      <a:pt x="106" y="55"/>
                    </a:cubicBezTo>
                    <a:cubicBezTo>
                      <a:pt x="106" y="55"/>
                      <a:pt x="106" y="55"/>
                      <a:pt x="106" y="55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10" y="53"/>
                      <a:pt x="110" y="53"/>
                      <a:pt x="110" y="53"/>
                    </a:cubicBezTo>
                    <a:cubicBezTo>
                      <a:pt x="111" y="50"/>
                      <a:pt x="111" y="50"/>
                      <a:pt x="111" y="50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2" y="49"/>
                      <a:pt x="112" y="49"/>
                      <a:pt x="112" y="49"/>
                    </a:cubicBezTo>
                    <a:cubicBezTo>
                      <a:pt x="110" y="43"/>
                      <a:pt x="110" y="41"/>
                      <a:pt x="109" y="41"/>
                    </a:cubicBezTo>
                    <a:cubicBezTo>
                      <a:pt x="109" y="41"/>
                      <a:pt x="109" y="41"/>
                      <a:pt x="109" y="42"/>
                    </a:cubicBezTo>
                    <a:cubicBezTo>
                      <a:pt x="109" y="42"/>
                      <a:pt x="109" y="42"/>
                      <a:pt x="109" y="42"/>
                    </a:cubicBezTo>
                    <a:cubicBezTo>
                      <a:pt x="109" y="42"/>
                      <a:pt x="109" y="42"/>
                      <a:pt x="109" y="41"/>
                    </a:cubicBezTo>
                    <a:cubicBezTo>
                      <a:pt x="108" y="41"/>
                      <a:pt x="108" y="41"/>
                      <a:pt x="108" y="41"/>
                    </a:cubicBezTo>
                    <a:cubicBezTo>
                      <a:pt x="107" y="41"/>
                      <a:pt x="106" y="41"/>
                      <a:pt x="106" y="42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9" y="37"/>
                      <a:pt x="109" y="37"/>
                      <a:pt x="109" y="37"/>
                    </a:cubicBezTo>
                    <a:cubicBezTo>
                      <a:pt x="109" y="37"/>
                      <a:pt x="109" y="37"/>
                      <a:pt x="109" y="37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8" y="36"/>
                      <a:pt x="107" y="36"/>
                      <a:pt x="107" y="36"/>
                    </a:cubicBezTo>
                    <a:moveTo>
                      <a:pt x="107" y="36"/>
                    </a:move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moveTo>
                      <a:pt x="83" y="36"/>
                    </a:moveTo>
                    <a:cubicBezTo>
                      <a:pt x="83" y="36"/>
                      <a:pt x="83" y="36"/>
                      <a:pt x="83" y="36"/>
                    </a:cubicBezTo>
                    <a:cubicBezTo>
                      <a:pt x="84" y="36"/>
                      <a:pt x="84" y="37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4" y="37"/>
                      <a:pt x="84" y="36"/>
                      <a:pt x="83" y="36"/>
                    </a:cubicBezTo>
                    <a:moveTo>
                      <a:pt x="105" y="36"/>
                    </a:moveTo>
                    <a:cubicBezTo>
                      <a:pt x="104" y="36"/>
                      <a:pt x="104" y="36"/>
                      <a:pt x="104" y="36"/>
                    </a:cubicBezTo>
                    <a:cubicBezTo>
                      <a:pt x="106" y="37"/>
                      <a:pt x="106" y="37"/>
                      <a:pt x="106" y="37"/>
                    </a:cubicBezTo>
                    <a:cubicBezTo>
                      <a:pt x="106" y="37"/>
                      <a:pt x="106" y="37"/>
                      <a:pt x="106" y="37"/>
                    </a:cubicBezTo>
                    <a:cubicBezTo>
                      <a:pt x="106" y="37"/>
                      <a:pt x="106" y="37"/>
                      <a:pt x="107" y="38"/>
                    </a:cubicBezTo>
                    <a:cubicBezTo>
                      <a:pt x="107" y="38"/>
                      <a:pt x="107" y="38"/>
                      <a:pt x="107" y="38"/>
                    </a:cubicBezTo>
                    <a:cubicBezTo>
                      <a:pt x="107" y="37"/>
                      <a:pt x="106" y="37"/>
                      <a:pt x="106" y="36"/>
                    </a:cubicBezTo>
                    <a:cubicBezTo>
                      <a:pt x="106" y="36"/>
                      <a:pt x="105" y="36"/>
                      <a:pt x="105" y="36"/>
                    </a:cubicBezTo>
                    <a:moveTo>
                      <a:pt x="78" y="35"/>
                    </a:moveTo>
                    <a:cubicBezTo>
                      <a:pt x="78" y="36"/>
                      <a:pt x="77" y="38"/>
                      <a:pt x="77" y="3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1" y="37"/>
                      <a:pt x="81" y="37"/>
                      <a:pt x="81" y="37"/>
                    </a:cubicBezTo>
                    <a:cubicBezTo>
                      <a:pt x="80" y="36"/>
                      <a:pt x="79" y="36"/>
                      <a:pt x="78" y="35"/>
                    </a:cubicBezTo>
                    <a:moveTo>
                      <a:pt x="83" y="35"/>
                    </a:moveTo>
                    <a:cubicBezTo>
                      <a:pt x="83" y="35"/>
                      <a:pt x="83" y="36"/>
                      <a:pt x="83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7"/>
                      <a:pt x="85" y="37"/>
                      <a:pt x="85" y="36"/>
                    </a:cubicBezTo>
                    <a:cubicBezTo>
                      <a:pt x="85" y="36"/>
                      <a:pt x="84" y="36"/>
                      <a:pt x="83" y="35"/>
                    </a:cubicBezTo>
                    <a:moveTo>
                      <a:pt x="101" y="35"/>
                    </a:moveTo>
                    <a:cubicBezTo>
                      <a:pt x="97" y="42"/>
                      <a:pt x="97" y="42"/>
                      <a:pt x="97" y="42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3"/>
                      <a:pt x="98" y="42"/>
                      <a:pt x="98" y="41"/>
                    </a:cubicBezTo>
                    <a:cubicBezTo>
                      <a:pt x="99" y="40"/>
                      <a:pt x="100" y="37"/>
                      <a:pt x="102" y="35"/>
                    </a:cubicBezTo>
                    <a:cubicBezTo>
                      <a:pt x="101" y="35"/>
                      <a:pt x="101" y="35"/>
                      <a:pt x="101" y="35"/>
                    </a:cubicBezTo>
                    <a:cubicBezTo>
                      <a:pt x="101" y="35"/>
                      <a:pt x="101" y="35"/>
                      <a:pt x="101" y="35"/>
                    </a:cubicBezTo>
                    <a:moveTo>
                      <a:pt x="105" y="35"/>
                    </a:moveTo>
                    <a:cubicBezTo>
                      <a:pt x="105" y="35"/>
                      <a:pt x="105" y="35"/>
                      <a:pt x="105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6" y="36"/>
                      <a:pt x="106" y="36"/>
                      <a:pt x="106" y="36"/>
                    </a:cubicBezTo>
                    <a:cubicBezTo>
                      <a:pt x="106" y="36"/>
                      <a:pt x="106" y="35"/>
                      <a:pt x="106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5" y="35"/>
                      <a:pt x="105" y="35"/>
                      <a:pt x="105" y="35"/>
                    </a:cubicBezTo>
                    <a:moveTo>
                      <a:pt x="104" y="35"/>
                    </a:moveTo>
                    <a:cubicBezTo>
                      <a:pt x="103" y="36"/>
                      <a:pt x="103" y="36"/>
                      <a:pt x="103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5"/>
                      <a:pt x="104" y="35"/>
                      <a:pt x="104" y="35"/>
                    </a:cubicBezTo>
                    <a:cubicBezTo>
                      <a:pt x="104" y="35"/>
                      <a:pt x="104" y="35"/>
                      <a:pt x="104" y="35"/>
                    </a:cubicBezTo>
                    <a:moveTo>
                      <a:pt x="107" y="35"/>
                    </a:moveTo>
                    <a:cubicBezTo>
                      <a:pt x="107" y="35"/>
                      <a:pt x="107" y="35"/>
                      <a:pt x="107" y="36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5"/>
                      <a:pt x="107" y="35"/>
                      <a:pt x="107" y="35"/>
                    </a:cubicBezTo>
                    <a:moveTo>
                      <a:pt x="109" y="35"/>
                    </a:moveTo>
                    <a:cubicBezTo>
                      <a:pt x="108" y="35"/>
                      <a:pt x="108" y="36"/>
                      <a:pt x="107" y="36"/>
                    </a:cubicBezTo>
                    <a:cubicBezTo>
                      <a:pt x="107" y="36"/>
                      <a:pt x="108" y="36"/>
                      <a:pt x="108" y="36"/>
                    </a:cubicBezTo>
                    <a:cubicBezTo>
                      <a:pt x="108" y="36"/>
                      <a:pt x="108" y="36"/>
                      <a:pt x="108" y="36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09" y="36"/>
                      <a:pt x="109" y="36"/>
                      <a:pt x="109" y="36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5"/>
                    </a:cubicBezTo>
                    <a:moveTo>
                      <a:pt x="79" y="34"/>
                    </a:move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80" y="36"/>
                      <a:pt x="81" y="36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35"/>
                      <a:pt x="80" y="35"/>
                      <a:pt x="79" y="34"/>
                    </a:cubicBezTo>
                    <a:moveTo>
                      <a:pt x="104" y="34"/>
                    </a:moveTo>
                    <a:cubicBezTo>
                      <a:pt x="104" y="34"/>
                      <a:pt x="104" y="34"/>
                      <a:pt x="104" y="34"/>
                    </a:cubicBezTo>
                    <a:cubicBezTo>
                      <a:pt x="105" y="35"/>
                      <a:pt x="105" y="35"/>
                      <a:pt x="105" y="35"/>
                    </a:cubicBezTo>
                    <a:cubicBezTo>
                      <a:pt x="105" y="34"/>
                      <a:pt x="105" y="34"/>
                      <a:pt x="105" y="34"/>
                    </a:cubicBezTo>
                    <a:cubicBezTo>
                      <a:pt x="104" y="34"/>
                      <a:pt x="104" y="34"/>
                      <a:pt x="104" y="34"/>
                    </a:cubicBezTo>
                    <a:moveTo>
                      <a:pt x="108" y="34"/>
                    </a:move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9" y="35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8" y="34"/>
                      <a:pt x="108" y="34"/>
                      <a:pt x="108" y="34"/>
                    </a:cubicBezTo>
                    <a:moveTo>
                      <a:pt x="106" y="34"/>
                    </a:moveTo>
                    <a:cubicBezTo>
                      <a:pt x="105" y="35"/>
                      <a:pt x="105" y="35"/>
                      <a:pt x="105" y="35"/>
                    </a:cubicBezTo>
                    <a:cubicBezTo>
                      <a:pt x="106" y="35"/>
                      <a:pt x="106" y="35"/>
                      <a:pt x="106" y="35"/>
                    </a:cubicBezTo>
                    <a:cubicBezTo>
                      <a:pt x="106" y="34"/>
                      <a:pt x="106" y="34"/>
                      <a:pt x="106" y="34"/>
                    </a:cubicBezTo>
                    <a:moveTo>
                      <a:pt x="80" y="33"/>
                    </a:move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5"/>
                      <a:pt x="81" y="35"/>
                      <a:pt x="82" y="35"/>
                    </a:cubicBezTo>
                    <a:cubicBezTo>
                      <a:pt x="82" y="35"/>
                      <a:pt x="82" y="35"/>
                      <a:pt x="82" y="35"/>
                    </a:cubicBezTo>
                    <a:cubicBezTo>
                      <a:pt x="81" y="34"/>
                      <a:pt x="80" y="34"/>
                      <a:pt x="80" y="33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4"/>
                    </a:cubicBezTo>
                    <a:cubicBezTo>
                      <a:pt x="102" y="35"/>
                      <a:pt x="102" y="35"/>
                      <a:pt x="102" y="35"/>
                    </a:cubicBezTo>
                    <a:cubicBezTo>
                      <a:pt x="102" y="35"/>
                      <a:pt x="102" y="35"/>
                      <a:pt x="102" y="35"/>
                    </a:cubicBezTo>
                    <a:cubicBezTo>
                      <a:pt x="102" y="34"/>
                      <a:pt x="102" y="34"/>
                      <a:pt x="103" y="34"/>
                    </a:cubicBezTo>
                    <a:cubicBezTo>
                      <a:pt x="103" y="34"/>
                      <a:pt x="102" y="33"/>
                      <a:pt x="102" y="33"/>
                    </a:cubicBezTo>
                    <a:moveTo>
                      <a:pt x="107" y="33"/>
                    </a:moveTo>
                    <a:cubicBezTo>
                      <a:pt x="107" y="33"/>
                      <a:pt x="107" y="33"/>
                      <a:pt x="107" y="33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7" y="33"/>
                      <a:pt x="107" y="33"/>
                      <a:pt x="107" y="33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3"/>
                    </a:cubicBezTo>
                    <a:cubicBezTo>
                      <a:pt x="102" y="33"/>
                      <a:pt x="102" y="33"/>
                      <a:pt x="103" y="33"/>
                    </a:cubicBezTo>
                    <a:cubicBezTo>
                      <a:pt x="103" y="34"/>
                      <a:pt x="103" y="34"/>
                      <a:pt x="103" y="34"/>
                    </a:cubicBezTo>
                    <a:cubicBezTo>
                      <a:pt x="103" y="34"/>
                      <a:pt x="103" y="34"/>
                      <a:pt x="103" y="33"/>
                    </a:cubicBezTo>
                    <a:cubicBezTo>
                      <a:pt x="102" y="33"/>
                      <a:pt x="102" y="33"/>
                      <a:pt x="102" y="33"/>
                    </a:cubicBezTo>
                    <a:moveTo>
                      <a:pt x="80" y="33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0" y="34"/>
                      <a:pt x="81" y="34"/>
                      <a:pt x="82" y="35"/>
                    </a:cubicBezTo>
                    <a:cubicBezTo>
                      <a:pt x="82" y="34"/>
                      <a:pt x="82" y="34"/>
                      <a:pt x="82" y="34"/>
                    </a:cubicBezTo>
                    <a:cubicBezTo>
                      <a:pt x="81" y="34"/>
                      <a:pt x="81" y="33"/>
                      <a:pt x="80" y="33"/>
                    </a:cubicBezTo>
                    <a:moveTo>
                      <a:pt x="97" y="33"/>
                    </a:moveTo>
                    <a:cubicBezTo>
                      <a:pt x="93" y="41"/>
                      <a:pt x="93" y="41"/>
                      <a:pt x="93" y="41"/>
                    </a:cubicBezTo>
                    <a:cubicBezTo>
                      <a:pt x="93" y="41"/>
                      <a:pt x="94" y="42"/>
                      <a:pt x="95" y="42"/>
                    </a:cubicBezTo>
                    <a:cubicBezTo>
                      <a:pt x="95" y="42"/>
                      <a:pt x="95" y="42"/>
                      <a:pt x="96" y="43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99" y="40"/>
                      <a:pt x="99" y="36"/>
                      <a:pt x="100" y="34"/>
                    </a:cubicBezTo>
                    <a:cubicBezTo>
                      <a:pt x="99" y="34"/>
                      <a:pt x="98" y="33"/>
                      <a:pt x="97" y="33"/>
                    </a:cubicBezTo>
                    <a:moveTo>
                      <a:pt x="109" y="32"/>
                    </a:moveTo>
                    <a:cubicBezTo>
                      <a:pt x="108" y="32"/>
                      <a:pt x="108" y="32"/>
                      <a:pt x="108" y="32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08" y="33"/>
                      <a:pt x="108" y="33"/>
                      <a:pt x="107" y="33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9" y="34"/>
                      <a:pt x="109" y="34"/>
                      <a:pt x="109" y="34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10" y="35"/>
                      <a:pt x="110" y="35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0" y="37"/>
                      <a:pt x="110" y="34"/>
                      <a:pt x="109" y="32"/>
                    </a:cubicBezTo>
                    <a:cubicBezTo>
                      <a:pt x="109" y="32"/>
                      <a:pt x="109" y="32"/>
                      <a:pt x="109" y="32"/>
                    </a:cubicBezTo>
                    <a:moveTo>
                      <a:pt x="98" y="31"/>
                    </a:move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3"/>
                      <a:pt x="99" y="33"/>
                    </a:cubicBezTo>
                    <a:cubicBezTo>
                      <a:pt x="101" y="34"/>
                      <a:pt x="101" y="34"/>
                      <a:pt x="101" y="34"/>
                    </a:cubicBezTo>
                    <a:cubicBezTo>
                      <a:pt x="101" y="34"/>
                      <a:pt x="101" y="33"/>
                      <a:pt x="102" y="33"/>
                    </a:cubicBezTo>
                    <a:cubicBezTo>
                      <a:pt x="102" y="33"/>
                      <a:pt x="101" y="33"/>
                      <a:pt x="101" y="33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100" y="33"/>
                      <a:pt x="99" y="32"/>
                      <a:pt x="98" y="31"/>
                    </a:cubicBezTo>
                    <a:moveTo>
                      <a:pt x="99" y="31"/>
                    </a:moveTo>
                    <a:cubicBezTo>
                      <a:pt x="98" y="31"/>
                      <a:pt x="98" y="31"/>
                      <a:pt x="98" y="31"/>
                    </a:cubicBezTo>
                    <a:cubicBezTo>
                      <a:pt x="100" y="32"/>
                      <a:pt x="101" y="32"/>
                      <a:pt x="102" y="33"/>
                    </a:cubicBezTo>
                    <a:cubicBezTo>
                      <a:pt x="102" y="33"/>
                      <a:pt x="102" y="33"/>
                      <a:pt x="102" y="33"/>
                    </a:cubicBezTo>
                    <a:cubicBezTo>
                      <a:pt x="99" y="31"/>
                      <a:pt x="99" y="31"/>
                      <a:pt x="99" y="31"/>
                    </a:cubicBezTo>
                    <a:moveTo>
                      <a:pt x="94" y="31"/>
                    </a:moveTo>
                    <a:cubicBezTo>
                      <a:pt x="90" y="39"/>
                      <a:pt x="90" y="39"/>
                      <a:pt x="90" y="39"/>
                    </a:cubicBezTo>
                    <a:cubicBezTo>
                      <a:pt x="91" y="39"/>
                      <a:pt x="91" y="40"/>
                      <a:pt x="92" y="40"/>
                    </a:cubicBezTo>
                    <a:cubicBezTo>
                      <a:pt x="93" y="37"/>
                      <a:pt x="95" y="35"/>
                      <a:pt x="96" y="32"/>
                    </a:cubicBezTo>
                    <a:cubicBezTo>
                      <a:pt x="96" y="32"/>
                      <a:pt x="95" y="31"/>
                      <a:pt x="94" y="31"/>
                    </a:cubicBezTo>
                    <a:moveTo>
                      <a:pt x="93" y="30"/>
                    </a:moveTo>
                    <a:cubicBezTo>
                      <a:pt x="92" y="33"/>
                      <a:pt x="90" y="35"/>
                      <a:pt x="89" y="38"/>
                    </a:cubicBezTo>
                    <a:cubicBezTo>
                      <a:pt x="89" y="38"/>
                      <a:pt x="89" y="38"/>
                      <a:pt x="90" y="3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4" y="30"/>
                      <a:pt x="94" y="30"/>
                      <a:pt x="93" y="30"/>
                    </a:cubicBezTo>
                    <a:moveTo>
                      <a:pt x="95" y="29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5" y="31"/>
                      <a:pt x="96" y="31"/>
                      <a:pt x="97" y="32"/>
                    </a:cubicBezTo>
                    <a:cubicBezTo>
                      <a:pt x="97" y="31"/>
                      <a:pt x="97" y="31"/>
                      <a:pt x="97" y="31"/>
                    </a:cubicBezTo>
                    <a:cubicBezTo>
                      <a:pt x="96" y="30"/>
                      <a:pt x="96" y="30"/>
                      <a:pt x="95" y="29"/>
                    </a:cubicBezTo>
                    <a:moveTo>
                      <a:pt x="100" y="29"/>
                    </a:moveTo>
                    <a:cubicBezTo>
                      <a:pt x="99" y="29"/>
                      <a:pt x="99" y="29"/>
                      <a:pt x="99" y="29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100" y="32"/>
                      <a:pt x="102" y="32"/>
                      <a:pt x="103" y="33"/>
                    </a:cubicBezTo>
                    <a:cubicBezTo>
                      <a:pt x="103" y="33"/>
                      <a:pt x="104" y="33"/>
                      <a:pt x="104" y="33"/>
                    </a:cubicBezTo>
                    <a:cubicBezTo>
                      <a:pt x="104" y="33"/>
                      <a:pt x="105" y="33"/>
                      <a:pt x="105" y="33"/>
                    </a:cubicBezTo>
                    <a:cubicBezTo>
                      <a:pt x="104" y="34"/>
                      <a:pt x="104" y="34"/>
                      <a:pt x="104" y="34"/>
                    </a:cubicBezTo>
                    <a:cubicBezTo>
                      <a:pt x="104" y="34"/>
                      <a:pt x="105" y="34"/>
                      <a:pt x="105" y="34"/>
                    </a:cubicBezTo>
                    <a:cubicBezTo>
                      <a:pt x="104" y="34"/>
                      <a:pt x="106" y="3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4" y="32"/>
                      <a:pt x="102" y="31"/>
                      <a:pt x="100" y="29"/>
                    </a:cubicBezTo>
                    <a:moveTo>
                      <a:pt x="95" y="29"/>
                    </a:moveTo>
                    <a:cubicBezTo>
                      <a:pt x="95" y="29"/>
                      <a:pt x="95" y="29"/>
                      <a:pt x="95" y="29"/>
                    </a:cubicBezTo>
                    <a:cubicBezTo>
                      <a:pt x="96" y="29"/>
                      <a:pt x="97" y="30"/>
                      <a:pt x="97" y="30"/>
                    </a:cubicBezTo>
                    <a:cubicBezTo>
                      <a:pt x="97" y="30"/>
                      <a:pt x="97" y="30"/>
                      <a:pt x="97" y="30"/>
                    </a:cubicBezTo>
                    <a:cubicBezTo>
                      <a:pt x="97" y="30"/>
                      <a:pt x="96" y="29"/>
                      <a:pt x="95" y="29"/>
                    </a:cubicBezTo>
                    <a:moveTo>
                      <a:pt x="100" y="29"/>
                    </a:moveTo>
                    <a:cubicBezTo>
                      <a:pt x="100" y="29"/>
                      <a:pt x="100" y="29"/>
                      <a:pt x="100" y="29"/>
                    </a:cubicBezTo>
                    <a:cubicBezTo>
                      <a:pt x="101" y="30"/>
                      <a:pt x="103" y="31"/>
                      <a:pt x="104" y="32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0" y="29"/>
                      <a:pt x="100" y="29"/>
                      <a:pt x="100" y="29"/>
                    </a:cubicBezTo>
                    <a:moveTo>
                      <a:pt x="94" y="29"/>
                    </a:moveTo>
                    <a:cubicBezTo>
                      <a:pt x="94" y="29"/>
                      <a:pt x="94" y="29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4" y="29"/>
                      <a:pt x="94" y="29"/>
                      <a:pt x="94" y="29"/>
                    </a:cubicBezTo>
                    <a:moveTo>
                      <a:pt x="91" y="28"/>
                    </a:moveTo>
                    <a:cubicBezTo>
                      <a:pt x="89" y="31"/>
                      <a:pt x="88" y="34"/>
                      <a:pt x="86" y="36"/>
                    </a:cubicBezTo>
                    <a:cubicBezTo>
                      <a:pt x="86" y="36"/>
                      <a:pt x="86" y="36"/>
                      <a:pt x="87" y="37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8"/>
                      <a:pt x="91" y="28"/>
                    </a:cubicBezTo>
                    <a:moveTo>
                      <a:pt x="94" y="28"/>
                    </a:moveTo>
                    <a:cubicBezTo>
                      <a:pt x="94" y="28"/>
                      <a:pt x="94" y="28"/>
                      <a:pt x="94" y="28"/>
                    </a:cubicBezTo>
                    <a:cubicBezTo>
                      <a:pt x="94" y="29"/>
                      <a:pt x="95" y="29"/>
                      <a:pt x="95" y="29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5" y="28"/>
                      <a:pt x="95" y="28"/>
                      <a:pt x="94" y="28"/>
                    </a:cubicBezTo>
                    <a:moveTo>
                      <a:pt x="101" y="28"/>
                    </a:moveTo>
                    <a:cubicBezTo>
                      <a:pt x="100" y="28"/>
                      <a:pt x="100" y="28"/>
                      <a:pt x="100" y="29"/>
                    </a:cubicBezTo>
                    <a:cubicBezTo>
                      <a:pt x="102" y="30"/>
                      <a:pt x="102" y="30"/>
                      <a:pt x="102" y="30"/>
                    </a:cubicBezTo>
                    <a:cubicBezTo>
                      <a:pt x="107" y="33"/>
                      <a:pt x="107" y="33"/>
                      <a:pt x="107" y="33"/>
                    </a:cubicBezTo>
                    <a:cubicBezTo>
                      <a:pt x="107" y="32"/>
                      <a:pt x="108" y="32"/>
                      <a:pt x="108" y="32"/>
                    </a:cubicBezTo>
                    <a:cubicBezTo>
                      <a:pt x="106" y="31"/>
                      <a:pt x="103" y="29"/>
                      <a:pt x="101" y="28"/>
                    </a:cubicBezTo>
                    <a:moveTo>
                      <a:pt x="96" y="27"/>
                    </a:moveTo>
                    <a:cubicBezTo>
                      <a:pt x="95" y="29"/>
                      <a:pt x="95" y="29"/>
                      <a:pt x="95" y="29"/>
                    </a:cubicBezTo>
                    <a:cubicBezTo>
                      <a:pt x="96" y="29"/>
                      <a:pt x="97" y="30"/>
                      <a:pt x="97" y="30"/>
                    </a:cubicBezTo>
                    <a:cubicBezTo>
                      <a:pt x="97" y="30"/>
                      <a:pt x="98" y="30"/>
                      <a:pt x="98" y="30"/>
                    </a:cubicBezTo>
                    <a:cubicBezTo>
                      <a:pt x="98" y="29"/>
                      <a:pt x="98" y="29"/>
                      <a:pt x="98" y="28"/>
                    </a:cubicBezTo>
                    <a:cubicBezTo>
                      <a:pt x="98" y="28"/>
                      <a:pt x="97" y="28"/>
                      <a:pt x="96" y="27"/>
                    </a:cubicBezTo>
                    <a:moveTo>
                      <a:pt x="91" y="27"/>
                    </a:moveTo>
                    <a:cubicBezTo>
                      <a:pt x="91" y="27"/>
                      <a:pt x="91" y="28"/>
                      <a:pt x="91" y="28"/>
                    </a:cubicBezTo>
                    <a:cubicBezTo>
                      <a:pt x="91" y="28"/>
                      <a:pt x="91" y="28"/>
                      <a:pt x="92" y="28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2" y="28"/>
                      <a:pt x="92" y="27"/>
                      <a:pt x="91" y="27"/>
                    </a:cubicBezTo>
                    <a:moveTo>
                      <a:pt x="89" y="27"/>
                    </a:moveTo>
                    <a:cubicBezTo>
                      <a:pt x="87" y="30"/>
                      <a:pt x="85" y="32"/>
                      <a:pt x="84" y="35"/>
                    </a:cubicBezTo>
                    <a:cubicBezTo>
                      <a:pt x="84" y="35"/>
                      <a:pt x="85" y="36"/>
                      <a:pt x="86" y="36"/>
                    </a:cubicBezTo>
                    <a:cubicBezTo>
                      <a:pt x="87" y="33"/>
                      <a:pt x="89" y="31"/>
                      <a:pt x="90" y="28"/>
                    </a:cubicBezTo>
                    <a:cubicBezTo>
                      <a:pt x="90" y="28"/>
                      <a:pt x="89" y="27"/>
                      <a:pt x="89" y="27"/>
                    </a:cubicBezTo>
                    <a:moveTo>
                      <a:pt x="96" y="27"/>
                    </a:moveTo>
                    <a:cubicBezTo>
                      <a:pt x="96" y="27"/>
                      <a:pt x="96" y="27"/>
                      <a:pt x="96" y="27"/>
                    </a:cubicBezTo>
                    <a:cubicBezTo>
                      <a:pt x="97" y="27"/>
                      <a:pt x="98" y="28"/>
                      <a:pt x="98" y="28"/>
                    </a:cubicBezTo>
                    <a:cubicBezTo>
                      <a:pt x="98" y="28"/>
                      <a:pt x="98" y="28"/>
                      <a:pt x="98" y="28"/>
                    </a:cubicBezTo>
                    <a:cubicBezTo>
                      <a:pt x="96" y="27"/>
                      <a:pt x="96" y="27"/>
                      <a:pt x="96" y="27"/>
                    </a:cubicBezTo>
                    <a:moveTo>
                      <a:pt x="95" y="27"/>
                    </a:moveTo>
                    <a:cubicBezTo>
                      <a:pt x="95" y="27"/>
                      <a:pt x="95" y="28"/>
                      <a:pt x="94" y="28"/>
                    </a:cubicBezTo>
                    <a:cubicBezTo>
                      <a:pt x="95" y="28"/>
                      <a:pt x="95" y="28"/>
                      <a:pt x="95" y="29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6" y="27"/>
                      <a:pt x="95" y="27"/>
                      <a:pt x="95" y="27"/>
                    </a:cubicBezTo>
                    <a:moveTo>
                      <a:pt x="92" y="27"/>
                    </a:move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moveTo>
                      <a:pt x="105" y="26"/>
                    </a:moveTo>
                    <a:cubicBezTo>
                      <a:pt x="105" y="26"/>
                      <a:pt x="105" y="26"/>
                      <a:pt x="105" y="26"/>
                    </a:cubicBezTo>
                    <a:cubicBezTo>
                      <a:pt x="105" y="26"/>
                      <a:pt x="105" y="26"/>
                      <a:pt x="105" y="26"/>
                    </a:cubicBezTo>
                    <a:cubicBezTo>
                      <a:pt x="103" y="26"/>
                      <a:pt x="102" y="27"/>
                      <a:pt x="101" y="27"/>
                    </a:cubicBezTo>
                    <a:cubicBezTo>
                      <a:pt x="106" y="31"/>
                      <a:pt x="106" y="31"/>
                      <a:pt x="106" y="31"/>
                    </a:cubicBezTo>
                    <a:cubicBezTo>
                      <a:pt x="109" y="32"/>
                      <a:pt x="109" y="32"/>
                      <a:pt x="109" y="32"/>
                    </a:cubicBezTo>
                    <a:cubicBezTo>
                      <a:pt x="109" y="32"/>
                      <a:pt x="109" y="32"/>
                      <a:pt x="109" y="31"/>
                    </a:cubicBezTo>
                    <a:cubicBezTo>
                      <a:pt x="108" y="29"/>
                      <a:pt x="107" y="26"/>
                      <a:pt x="105" y="26"/>
                    </a:cubicBezTo>
                    <a:moveTo>
                      <a:pt x="95" y="26"/>
                    </a:moveTo>
                    <a:cubicBezTo>
                      <a:pt x="95" y="26"/>
                      <a:pt x="95" y="26"/>
                      <a:pt x="95" y="26"/>
                    </a:cubicBezTo>
                    <a:cubicBezTo>
                      <a:pt x="96" y="26"/>
                      <a:pt x="96" y="27"/>
                      <a:pt x="96" y="27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5" y="26"/>
                      <a:pt x="95" y="26"/>
                      <a:pt x="95" y="26"/>
                    </a:cubicBezTo>
                    <a:moveTo>
                      <a:pt x="89" y="26"/>
                    </a:moveTo>
                    <a:cubicBezTo>
                      <a:pt x="89" y="26"/>
                      <a:pt x="89" y="26"/>
                      <a:pt x="89" y="27"/>
                    </a:cubicBezTo>
                    <a:cubicBezTo>
                      <a:pt x="89" y="27"/>
                      <a:pt x="90" y="27"/>
                      <a:pt x="90" y="28"/>
                    </a:cubicBezTo>
                    <a:cubicBezTo>
                      <a:pt x="90" y="28"/>
                      <a:pt x="90" y="28"/>
                      <a:pt x="91" y="28"/>
                    </a:cubicBezTo>
                    <a:cubicBezTo>
                      <a:pt x="91" y="28"/>
                      <a:pt x="91" y="27"/>
                      <a:pt x="91" y="27"/>
                    </a:cubicBezTo>
                    <a:cubicBezTo>
                      <a:pt x="90" y="27"/>
                      <a:pt x="90" y="26"/>
                      <a:pt x="89" y="26"/>
                    </a:cubicBezTo>
                    <a:moveTo>
                      <a:pt x="97" y="26"/>
                    </a:moveTo>
                    <a:cubicBezTo>
                      <a:pt x="97" y="27"/>
                      <a:pt x="97" y="27"/>
                      <a:pt x="97" y="27"/>
                    </a:cubicBezTo>
                    <a:cubicBezTo>
                      <a:pt x="98" y="28"/>
                      <a:pt x="98" y="28"/>
                      <a:pt x="98" y="28"/>
                    </a:cubicBezTo>
                    <a:cubicBezTo>
                      <a:pt x="99" y="28"/>
                      <a:pt x="99" y="27"/>
                      <a:pt x="99" y="27"/>
                    </a:cubicBezTo>
                    <a:cubicBezTo>
                      <a:pt x="98" y="26"/>
                      <a:pt x="98" y="26"/>
                      <a:pt x="97" y="26"/>
                    </a:cubicBezTo>
                    <a:moveTo>
                      <a:pt x="90" y="25"/>
                    </a:moveTo>
                    <a:cubicBezTo>
                      <a:pt x="89" y="25"/>
                      <a:pt x="89" y="25"/>
                      <a:pt x="89" y="26"/>
                    </a:cubicBezTo>
                    <a:cubicBezTo>
                      <a:pt x="90" y="26"/>
                      <a:pt x="91" y="26"/>
                      <a:pt x="91" y="27"/>
                    </a:cubicBezTo>
                    <a:cubicBezTo>
                      <a:pt x="91" y="27"/>
                      <a:pt x="91" y="27"/>
                      <a:pt x="91" y="26"/>
                    </a:cubicBezTo>
                    <a:cubicBezTo>
                      <a:pt x="91" y="26"/>
                      <a:pt x="90" y="26"/>
                      <a:pt x="90" y="25"/>
                    </a:cubicBezTo>
                    <a:moveTo>
                      <a:pt x="93" y="25"/>
                    </a:moveTo>
                    <a:cubicBezTo>
                      <a:pt x="92" y="26"/>
                      <a:pt x="92" y="26"/>
                      <a:pt x="92" y="27"/>
                    </a:cubicBezTo>
                    <a:cubicBezTo>
                      <a:pt x="92" y="27"/>
                      <a:pt x="92" y="27"/>
                      <a:pt x="93" y="27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5"/>
                      <a:pt x="93" y="25"/>
                      <a:pt x="93" y="25"/>
                    </a:cubicBezTo>
                    <a:moveTo>
                      <a:pt x="96" y="25"/>
                    </a:moveTo>
                    <a:cubicBezTo>
                      <a:pt x="96" y="25"/>
                      <a:pt x="96" y="26"/>
                      <a:pt x="95" y="26"/>
                    </a:cubicBezTo>
                    <a:cubicBezTo>
                      <a:pt x="96" y="27"/>
                      <a:pt x="96" y="27"/>
                      <a:pt x="96" y="27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7" y="25"/>
                      <a:pt x="96" y="25"/>
                      <a:pt x="96" y="25"/>
                    </a:cubicBezTo>
                    <a:moveTo>
                      <a:pt x="93" y="25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3" y="25"/>
                      <a:pt x="93" y="25"/>
                      <a:pt x="94" y="25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3" y="25"/>
                      <a:pt x="93" y="25"/>
                      <a:pt x="93" y="25"/>
                    </a:cubicBezTo>
                    <a:moveTo>
                      <a:pt x="85" y="24"/>
                    </a:moveTo>
                    <a:cubicBezTo>
                      <a:pt x="80" y="32"/>
                      <a:pt x="80" y="32"/>
                      <a:pt x="80" y="32"/>
                    </a:cubicBezTo>
                    <a:cubicBezTo>
                      <a:pt x="81" y="33"/>
                      <a:pt x="82" y="33"/>
                      <a:pt x="83" y="34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6" y="25"/>
                      <a:pt x="85" y="25"/>
                      <a:pt x="85" y="24"/>
                    </a:cubicBezTo>
                    <a:moveTo>
                      <a:pt x="91" y="24"/>
                    </a:moveTo>
                    <a:cubicBezTo>
                      <a:pt x="90" y="24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6"/>
                      <a:pt x="91" y="26"/>
                      <a:pt x="91" y="26"/>
                    </a:cubicBezTo>
                    <a:cubicBezTo>
                      <a:pt x="92" y="26"/>
                      <a:pt x="92" y="25"/>
                      <a:pt x="92" y="25"/>
                    </a:cubicBezTo>
                    <a:cubicBezTo>
                      <a:pt x="92" y="25"/>
                      <a:pt x="92" y="25"/>
                      <a:pt x="92" y="24"/>
                    </a:cubicBezTo>
                    <a:cubicBezTo>
                      <a:pt x="91" y="24"/>
                      <a:pt x="91" y="24"/>
                      <a:pt x="91" y="24"/>
                    </a:cubicBezTo>
                    <a:moveTo>
                      <a:pt x="94" y="24"/>
                    </a:moveTo>
                    <a:cubicBezTo>
                      <a:pt x="93" y="24"/>
                      <a:pt x="93" y="24"/>
                      <a:pt x="93" y="25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94" y="24"/>
                      <a:pt x="94" y="24"/>
                      <a:pt x="94" y="24"/>
                    </a:cubicBezTo>
                    <a:cubicBezTo>
                      <a:pt x="94" y="24"/>
                      <a:pt x="94" y="24"/>
                      <a:pt x="94" y="24"/>
                    </a:cubicBezTo>
                    <a:moveTo>
                      <a:pt x="85" y="23"/>
                    </a:moveTo>
                    <a:cubicBezTo>
                      <a:pt x="85" y="24"/>
                      <a:pt x="85" y="24"/>
                      <a:pt x="85" y="24"/>
                    </a:cubicBezTo>
                    <a:cubicBezTo>
                      <a:pt x="85" y="25"/>
                      <a:pt x="86" y="25"/>
                      <a:pt x="87" y="26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7" y="24"/>
                      <a:pt x="86" y="24"/>
                      <a:pt x="85" y="23"/>
                    </a:cubicBezTo>
                    <a:moveTo>
                      <a:pt x="91" y="23"/>
                    </a:moveTo>
                    <a:cubicBezTo>
                      <a:pt x="91" y="23"/>
                      <a:pt x="91" y="23"/>
                      <a:pt x="91" y="23"/>
                    </a:cubicBezTo>
                    <a:cubicBezTo>
                      <a:pt x="91" y="24"/>
                      <a:pt x="92" y="24"/>
                      <a:pt x="93" y="25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1" y="23"/>
                      <a:pt x="91" y="23"/>
                      <a:pt x="91" y="23"/>
                    </a:cubicBezTo>
                    <a:moveTo>
                      <a:pt x="85" y="23"/>
                    </a:moveTo>
                    <a:cubicBezTo>
                      <a:pt x="85" y="23"/>
                      <a:pt x="85" y="23"/>
                      <a:pt x="85" y="23"/>
                    </a:cubicBezTo>
                    <a:cubicBezTo>
                      <a:pt x="86" y="24"/>
                      <a:pt x="87" y="24"/>
                      <a:pt x="88" y="25"/>
                    </a:cubicBezTo>
                    <a:cubicBezTo>
                      <a:pt x="88" y="24"/>
                      <a:pt x="88" y="24"/>
                      <a:pt x="88" y="24"/>
                    </a:cubicBezTo>
                    <a:cubicBezTo>
                      <a:pt x="87" y="24"/>
                      <a:pt x="86" y="23"/>
                      <a:pt x="85" y="23"/>
                    </a:cubicBezTo>
                    <a:moveTo>
                      <a:pt x="91" y="22"/>
                    </a:moveTo>
                    <a:cubicBezTo>
                      <a:pt x="91" y="23"/>
                      <a:pt x="91" y="23"/>
                      <a:pt x="91" y="23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93" y="24"/>
                      <a:pt x="93" y="24"/>
                      <a:pt x="93" y="23"/>
                    </a:cubicBezTo>
                    <a:cubicBezTo>
                      <a:pt x="93" y="23"/>
                      <a:pt x="92" y="23"/>
                      <a:pt x="91" y="22"/>
                    </a:cubicBezTo>
                    <a:moveTo>
                      <a:pt x="87" y="21"/>
                    </a:moveTo>
                    <a:cubicBezTo>
                      <a:pt x="88" y="21"/>
                      <a:pt x="88" y="22"/>
                      <a:pt x="89" y="22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7" y="21"/>
                      <a:pt x="87" y="21"/>
                      <a:pt x="87" y="21"/>
                    </a:cubicBezTo>
                    <a:moveTo>
                      <a:pt x="86" y="21"/>
                    </a:moveTo>
                    <a:cubicBezTo>
                      <a:pt x="85" y="23"/>
                      <a:pt x="85" y="23"/>
                      <a:pt x="85" y="23"/>
                    </a:cubicBezTo>
                    <a:cubicBezTo>
                      <a:pt x="86" y="23"/>
                      <a:pt x="87" y="24"/>
                      <a:pt x="88" y="24"/>
                    </a:cubicBezTo>
                    <a:cubicBezTo>
                      <a:pt x="89" y="23"/>
                      <a:pt x="89" y="23"/>
                      <a:pt x="89" y="23"/>
                    </a:cubicBezTo>
                    <a:cubicBezTo>
                      <a:pt x="88" y="22"/>
                      <a:pt x="87" y="22"/>
                      <a:pt x="86" y="21"/>
                    </a:cubicBezTo>
                    <a:moveTo>
                      <a:pt x="87" y="20"/>
                    </a:move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89" y="21"/>
                      <a:pt x="88" y="21"/>
                      <a:pt x="87" y="20"/>
                    </a:cubicBezTo>
                    <a:moveTo>
                      <a:pt x="87" y="20"/>
                    </a:moveTo>
                    <a:cubicBezTo>
                      <a:pt x="87" y="20"/>
                      <a:pt x="87" y="20"/>
                      <a:pt x="87" y="20"/>
                    </a:cubicBezTo>
                    <a:cubicBezTo>
                      <a:pt x="89" y="22"/>
                      <a:pt x="89" y="22"/>
                      <a:pt x="89" y="22"/>
                    </a:cubicBezTo>
                    <a:cubicBezTo>
                      <a:pt x="90" y="21"/>
                      <a:pt x="90" y="21"/>
                      <a:pt x="90" y="21"/>
                    </a:cubicBezTo>
                    <a:cubicBezTo>
                      <a:pt x="89" y="21"/>
                      <a:pt x="88" y="20"/>
                      <a:pt x="87" y="20"/>
                    </a:cubicBezTo>
                    <a:moveTo>
                      <a:pt x="101" y="18"/>
                    </a:moveTo>
                    <a:cubicBezTo>
                      <a:pt x="100" y="21"/>
                      <a:pt x="100" y="21"/>
                      <a:pt x="100" y="21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9" y="26"/>
                      <a:pt x="99" y="26"/>
                      <a:pt x="99" y="26"/>
                    </a:cubicBezTo>
                    <a:cubicBezTo>
                      <a:pt x="101" y="24"/>
                      <a:pt x="102" y="21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1" y="18"/>
                      <a:pt x="101" y="18"/>
                      <a:pt x="101" y="18"/>
                    </a:cubicBezTo>
                    <a:moveTo>
                      <a:pt x="100" y="17"/>
                    </a:moveTo>
                    <a:cubicBezTo>
                      <a:pt x="99" y="20"/>
                      <a:pt x="98" y="22"/>
                      <a:pt x="96" y="24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9" y="21"/>
                      <a:pt x="99" y="21"/>
                      <a:pt x="99" y="21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0" y="17"/>
                      <a:pt x="100" y="17"/>
                      <a:pt x="100" y="17"/>
                    </a:cubicBezTo>
                    <a:moveTo>
                      <a:pt x="98" y="16"/>
                    </a:moveTo>
                    <a:cubicBezTo>
                      <a:pt x="97" y="18"/>
                      <a:pt x="95" y="21"/>
                      <a:pt x="94" y="23"/>
                    </a:cubicBezTo>
                    <a:cubicBezTo>
                      <a:pt x="94" y="23"/>
                      <a:pt x="94" y="23"/>
                      <a:pt x="95" y="23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8" y="16"/>
                      <a:pt x="98" y="16"/>
                      <a:pt x="98" y="16"/>
                    </a:cubicBezTo>
                    <a:moveTo>
                      <a:pt x="103" y="15"/>
                    </a:moveTo>
                    <a:cubicBezTo>
                      <a:pt x="101" y="18"/>
                      <a:pt x="101" y="18"/>
                      <a:pt x="101" y="18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3" y="19"/>
                      <a:pt x="103" y="19"/>
                      <a:pt x="103" y="19"/>
                    </a:cubicBezTo>
                    <a:cubicBezTo>
                      <a:pt x="104" y="18"/>
                      <a:pt x="104" y="17"/>
                      <a:pt x="105" y="16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6"/>
                      <a:pt x="103" y="16"/>
                      <a:pt x="103" y="15"/>
                    </a:cubicBezTo>
                    <a:moveTo>
                      <a:pt x="101" y="15"/>
                    </a:moveTo>
                    <a:cubicBezTo>
                      <a:pt x="101" y="16"/>
                      <a:pt x="101" y="16"/>
                      <a:pt x="100" y="17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2" y="15"/>
                      <a:pt x="102" y="15"/>
                      <a:pt x="101" y="15"/>
                    </a:cubicBezTo>
                    <a:moveTo>
                      <a:pt x="96" y="15"/>
                    </a:moveTo>
                    <a:cubicBezTo>
                      <a:pt x="94" y="17"/>
                      <a:pt x="94" y="17"/>
                      <a:pt x="94" y="17"/>
                    </a:cubicBezTo>
                    <a:cubicBezTo>
                      <a:pt x="94" y="19"/>
                      <a:pt x="93" y="20"/>
                      <a:pt x="92" y="22"/>
                    </a:cubicBezTo>
                    <a:cubicBezTo>
                      <a:pt x="92" y="22"/>
                      <a:pt x="93" y="22"/>
                      <a:pt x="94" y="23"/>
                    </a:cubicBezTo>
                    <a:cubicBezTo>
                      <a:pt x="95" y="20"/>
                      <a:pt x="96" y="18"/>
                      <a:pt x="98" y="16"/>
                    </a:cubicBezTo>
                    <a:cubicBezTo>
                      <a:pt x="96" y="15"/>
                      <a:pt x="96" y="15"/>
                      <a:pt x="96" y="15"/>
                    </a:cubicBezTo>
                    <a:moveTo>
                      <a:pt x="99" y="14"/>
                    </a:moveTo>
                    <a:cubicBezTo>
                      <a:pt x="99" y="15"/>
                      <a:pt x="99" y="15"/>
                      <a:pt x="98" y="16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100" y="14"/>
                      <a:pt x="100" y="14"/>
                      <a:pt x="100" y="14"/>
                    </a:cubicBezTo>
                    <a:cubicBezTo>
                      <a:pt x="100" y="14"/>
                      <a:pt x="100" y="14"/>
                      <a:pt x="99" y="14"/>
                    </a:cubicBezTo>
                    <a:moveTo>
                      <a:pt x="97" y="13"/>
                    </a:moveTo>
                    <a:cubicBezTo>
                      <a:pt x="96" y="14"/>
                      <a:pt x="96" y="14"/>
                      <a:pt x="96" y="14"/>
                    </a:cubicBezTo>
                    <a:cubicBezTo>
                      <a:pt x="98" y="16"/>
                      <a:pt x="98" y="16"/>
                      <a:pt x="98" y="16"/>
                    </a:cubicBezTo>
                    <a:cubicBezTo>
                      <a:pt x="98" y="15"/>
                      <a:pt x="99" y="14"/>
                      <a:pt x="99" y="14"/>
                    </a:cubicBezTo>
                    <a:cubicBezTo>
                      <a:pt x="99" y="14"/>
                      <a:pt x="99" y="14"/>
                      <a:pt x="99" y="13"/>
                    </a:cubicBezTo>
                    <a:cubicBezTo>
                      <a:pt x="98" y="13"/>
                      <a:pt x="98" y="13"/>
                      <a:pt x="97" y="13"/>
                    </a:cubicBezTo>
                    <a:moveTo>
                      <a:pt x="92" y="12"/>
                    </a:move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9"/>
                      <a:pt x="89" y="20"/>
                      <a:pt x="90" y="20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2" y="12"/>
                      <a:pt x="92" y="12"/>
                      <a:pt x="92" y="12"/>
                    </a:cubicBezTo>
                    <a:moveTo>
                      <a:pt x="93" y="10"/>
                    </a:moveTo>
                    <a:cubicBezTo>
                      <a:pt x="92" y="12"/>
                      <a:pt x="92" y="12"/>
                      <a:pt x="92" y="12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5" y="12"/>
                      <a:pt x="95" y="12"/>
                      <a:pt x="95" y="12"/>
                    </a:cubicBezTo>
                    <a:cubicBezTo>
                      <a:pt x="94" y="11"/>
                      <a:pt x="93" y="11"/>
                      <a:pt x="93" y="10"/>
                    </a:cubicBezTo>
                    <a:moveTo>
                      <a:pt x="102" y="3"/>
                    </a:moveTo>
                    <a:cubicBezTo>
                      <a:pt x="102" y="3"/>
                      <a:pt x="102" y="3"/>
                      <a:pt x="103" y="3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3" y="4"/>
                      <a:pt x="103" y="4"/>
                      <a:pt x="103" y="3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2" y="4"/>
                      <a:pt x="102" y="4"/>
                      <a:pt x="102" y="4"/>
                    </a:cubicBezTo>
                    <a:cubicBezTo>
                      <a:pt x="100" y="9"/>
                      <a:pt x="100" y="9"/>
                      <a:pt x="100" y="9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8" y="13"/>
                      <a:pt x="98" y="13"/>
                      <a:pt x="99" y="14"/>
                    </a:cubicBezTo>
                    <a:cubicBezTo>
                      <a:pt x="100" y="12"/>
                      <a:pt x="101" y="10"/>
                      <a:pt x="103" y="8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8"/>
                      <a:pt x="103" y="7"/>
                      <a:pt x="104" y="6"/>
                    </a:cubicBezTo>
                    <a:cubicBezTo>
                      <a:pt x="104" y="6"/>
                      <a:pt x="104" y="5"/>
                      <a:pt x="104" y="5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5" y="5"/>
                      <a:pt x="105" y="5"/>
                      <a:pt x="105" y="5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0" y="13"/>
                      <a:pt x="100" y="13"/>
                      <a:pt x="99" y="14"/>
                    </a:cubicBezTo>
                    <a:cubicBezTo>
                      <a:pt x="100" y="14"/>
                      <a:pt x="100" y="14"/>
                      <a:pt x="100" y="14"/>
                    </a:cubicBezTo>
                    <a:cubicBezTo>
                      <a:pt x="102" y="12"/>
                      <a:pt x="102" y="12"/>
                      <a:pt x="102" y="12"/>
                    </a:cubicBezTo>
                    <a:cubicBezTo>
                      <a:pt x="103" y="11"/>
                      <a:pt x="105" y="6"/>
                      <a:pt x="105" y="6"/>
                    </a:cubicBezTo>
                    <a:cubicBezTo>
                      <a:pt x="106" y="6"/>
                      <a:pt x="106" y="6"/>
                      <a:pt x="106" y="7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2" y="15"/>
                      <a:pt x="102" y="15"/>
                      <a:pt x="101" y="15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105" y="10"/>
                      <a:pt x="105" y="10"/>
                      <a:pt x="105" y="10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3" y="15"/>
                      <a:pt x="103" y="15"/>
                      <a:pt x="103" y="15"/>
                    </a:cubicBezTo>
                    <a:cubicBezTo>
                      <a:pt x="103" y="16"/>
                      <a:pt x="104" y="16"/>
                      <a:pt x="104" y="16"/>
                    </a:cubicBezTo>
                    <a:cubicBezTo>
                      <a:pt x="104" y="16"/>
                      <a:pt x="104" y="16"/>
                      <a:pt x="105" y="16"/>
                    </a:cubicBezTo>
                    <a:cubicBezTo>
                      <a:pt x="106" y="15"/>
                      <a:pt x="107" y="13"/>
                      <a:pt x="108" y="11"/>
                    </a:cubicBezTo>
                    <a:cubicBezTo>
                      <a:pt x="109" y="9"/>
                      <a:pt x="109" y="9"/>
                      <a:pt x="109" y="9"/>
                    </a:cubicBezTo>
                    <a:cubicBezTo>
                      <a:pt x="109" y="7"/>
                      <a:pt x="109" y="7"/>
                      <a:pt x="109" y="7"/>
                    </a:cubicBezTo>
                    <a:cubicBezTo>
                      <a:pt x="109" y="7"/>
                      <a:pt x="109" y="7"/>
                      <a:pt x="109" y="7"/>
                    </a:cubicBezTo>
                    <a:cubicBezTo>
                      <a:pt x="110" y="7"/>
                      <a:pt x="110" y="7"/>
                      <a:pt x="110" y="7"/>
                    </a:cubicBezTo>
                    <a:cubicBezTo>
                      <a:pt x="104" y="4"/>
                      <a:pt x="102" y="3"/>
                      <a:pt x="102" y="3"/>
                    </a:cubicBezTo>
                    <a:moveTo>
                      <a:pt x="98" y="0"/>
                    </a:moveTo>
                    <a:cubicBezTo>
                      <a:pt x="97" y="3"/>
                      <a:pt x="97" y="3"/>
                      <a:pt x="97" y="3"/>
                    </a:cubicBezTo>
                    <a:cubicBezTo>
                      <a:pt x="93" y="10"/>
                      <a:pt x="93" y="10"/>
                      <a:pt x="93" y="10"/>
                    </a:cubicBezTo>
                    <a:cubicBezTo>
                      <a:pt x="93" y="11"/>
                      <a:pt x="94" y="11"/>
                      <a:pt x="95" y="11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0" y="1"/>
                      <a:pt x="99" y="1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0212"/>
              <p:cNvSpPr>
                <a:spLocks noEditPoints="1"/>
              </p:cNvSpPr>
              <p:nvPr/>
            </p:nvSpPr>
            <p:spPr bwMode="auto">
              <a:xfrm>
                <a:off x="-23" y="3644"/>
                <a:ext cx="75" cy="45"/>
              </a:xfrm>
              <a:custGeom>
                <a:avLst/>
                <a:gdLst>
                  <a:gd name="T0" fmla="*/ 29 w 32"/>
                  <a:gd name="T1" fmla="*/ 18 h 19"/>
                  <a:gd name="T2" fmla="*/ 32 w 32"/>
                  <a:gd name="T3" fmla="*/ 18 h 19"/>
                  <a:gd name="T4" fmla="*/ 29 w 32"/>
                  <a:gd name="T5" fmla="*/ 17 h 19"/>
                  <a:gd name="T6" fmla="*/ 19 w 32"/>
                  <a:gd name="T7" fmla="*/ 12 h 19"/>
                  <a:gd name="T8" fmla="*/ 23 w 32"/>
                  <a:gd name="T9" fmla="*/ 13 h 19"/>
                  <a:gd name="T10" fmla="*/ 19 w 32"/>
                  <a:gd name="T11" fmla="*/ 11 h 19"/>
                  <a:gd name="T12" fmla="*/ 19 w 32"/>
                  <a:gd name="T13" fmla="*/ 11 h 19"/>
                  <a:gd name="T14" fmla="*/ 18 w 32"/>
                  <a:gd name="T15" fmla="*/ 12 h 19"/>
                  <a:gd name="T16" fmla="*/ 19 w 32"/>
                  <a:gd name="T17" fmla="*/ 11 h 19"/>
                  <a:gd name="T18" fmla="*/ 16 w 32"/>
                  <a:gd name="T19" fmla="*/ 10 h 19"/>
                  <a:gd name="T20" fmla="*/ 16 w 32"/>
                  <a:gd name="T21" fmla="*/ 10 h 19"/>
                  <a:gd name="T22" fmla="*/ 16 w 32"/>
                  <a:gd name="T23" fmla="*/ 10 h 19"/>
                  <a:gd name="T24" fmla="*/ 16 w 32"/>
                  <a:gd name="T25" fmla="*/ 10 h 19"/>
                  <a:gd name="T26" fmla="*/ 17 w 32"/>
                  <a:gd name="T27" fmla="*/ 9 h 19"/>
                  <a:gd name="T28" fmla="*/ 10 w 32"/>
                  <a:gd name="T29" fmla="*/ 7 h 19"/>
                  <a:gd name="T30" fmla="*/ 14 w 32"/>
                  <a:gd name="T31" fmla="*/ 10 h 19"/>
                  <a:gd name="T32" fmla="*/ 15 w 32"/>
                  <a:gd name="T33" fmla="*/ 9 h 19"/>
                  <a:gd name="T34" fmla="*/ 9 w 32"/>
                  <a:gd name="T35" fmla="*/ 6 h 19"/>
                  <a:gd name="T36" fmla="*/ 10 w 32"/>
                  <a:gd name="T37" fmla="*/ 7 h 19"/>
                  <a:gd name="T38" fmla="*/ 9 w 32"/>
                  <a:gd name="T39" fmla="*/ 6 h 19"/>
                  <a:gd name="T40" fmla="*/ 11 w 32"/>
                  <a:gd name="T41" fmla="*/ 6 h 19"/>
                  <a:gd name="T42" fmla="*/ 16 w 32"/>
                  <a:gd name="T43" fmla="*/ 9 h 19"/>
                  <a:gd name="T44" fmla="*/ 10 w 32"/>
                  <a:gd name="T45" fmla="*/ 5 h 19"/>
                  <a:gd name="T46" fmla="*/ 10 w 32"/>
                  <a:gd name="T47" fmla="*/ 6 h 19"/>
                  <a:gd name="T48" fmla="*/ 10 w 32"/>
                  <a:gd name="T49" fmla="*/ 5 h 19"/>
                  <a:gd name="T50" fmla="*/ 5 w 32"/>
                  <a:gd name="T51" fmla="*/ 4 h 19"/>
                  <a:gd name="T52" fmla="*/ 5 w 32"/>
                  <a:gd name="T53" fmla="*/ 4 h 19"/>
                  <a:gd name="T54" fmla="*/ 5 w 32"/>
                  <a:gd name="T55" fmla="*/ 3 h 19"/>
                  <a:gd name="T56" fmla="*/ 6 w 32"/>
                  <a:gd name="T57" fmla="*/ 3 h 19"/>
                  <a:gd name="T58" fmla="*/ 5 w 32"/>
                  <a:gd name="T59" fmla="*/ 3 h 19"/>
                  <a:gd name="T60" fmla="*/ 2 w 32"/>
                  <a:gd name="T61" fmla="*/ 2 h 19"/>
                  <a:gd name="T62" fmla="*/ 4 w 32"/>
                  <a:gd name="T63" fmla="*/ 3 h 19"/>
                  <a:gd name="T64" fmla="*/ 3 w 32"/>
                  <a:gd name="T65" fmla="*/ 1 h 19"/>
                  <a:gd name="T66" fmla="*/ 5 w 32"/>
                  <a:gd name="T67" fmla="*/ 3 h 19"/>
                  <a:gd name="T68" fmla="*/ 3 w 32"/>
                  <a:gd name="T69" fmla="*/ 1 h 19"/>
                  <a:gd name="T70" fmla="*/ 0 w 32"/>
                  <a:gd name="T71" fmla="*/ 1 h 19"/>
                  <a:gd name="T72" fmla="*/ 2 w 32"/>
                  <a:gd name="T73" fmla="*/ 2 h 19"/>
                  <a:gd name="T74" fmla="*/ 0 w 32"/>
                  <a:gd name="T75" fmla="*/ 0 h 19"/>
                  <a:gd name="T76" fmla="*/ 3 w 32"/>
                  <a:gd name="T77" fmla="*/ 1 h 19"/>
                  <a:gd name="T78" fmla="*/ 2 w 32"/>
                  <a:gd name="T7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19">
                    <a:moveTo>
                      <a:pt x="29" y="17"/>
                    </a:moveTo>
                    <a:cubicBezTo>
                      <a:pt x="29" y="17"/>
                      <a:pt x="29" y="18"/>
                      <a:pt x="29" y="18"/>
                    </a:cubicBezTo>
                    <a:cubicBezTo>
                      <a:pt x="30" y="18"/>
                      <a:pt x="31" y="19"/>
                      <a:pt x="31" y="19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1" y="18"/>
                      <a:pt x="31" y="18"/>
                      <a:pt x="30" y="17"/>
                    </a:cubicBezTo>
                    <a:cubicBezTo>
                      <a:pt x="30" y="17"/>
                      <a:pt x="30" y="17"/>
                      <a:pt x="29" y="17"/>
                    </a:cubicBezTo>
                    <a:moveTo>
                      <a:pt x="20" y="11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3"/>
                      <a:pt x="21" y="13"/>
                      <a:pt x="23" y="14"/>
                    </a:cubicBezTo>
                    <a:cubicBezTo>
                      <a:pt x="23" y="14"/>
                      <a:pt x="23" y="14"/>
                      <a:pt x="23" y="13"/>
                    </a:cubicBezTo>
                    <a:cubicBezTo>
                      <a:pt x="20" y="11"/>
                      <a:pt x="20" y="11"/>
                      <a:pt x="20" y="11"/>
                    </a:cubicBezTo>
                    <a:moveTo>
                      <a:pt x="19" y="11"/>
                    </a:move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1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moveTo>
                      <a:pt x="16" y="10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9"/>
                      <a:pt x="12" y="8"/>
                      <a:pt x="10" y="7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9" y="6"/>
                      <a:pt x="9" y="6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3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2" y="2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3" y="3"/>
                      <a:pt x="3" y="2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3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1"/>
                      <a:pt x="0" y="1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0213"/>
              <p:cNvSpPr>
                <a:spLocks noEditPoints="1"/>
              </p:cNvSpPr>
              <p:nvPr/>
            </p:nvSpPr>
            <p:spPr bwMode="auto">
              <a:xfrm>
                <a:off x="-7" y="3611"/>
                <a:ext cx="76" cy="87"/>
              </a:xfrm>
              <a:custGeom>
                <a:avLst/>
                <a:gdLst>
                  <a:gd name="T0" fmla="*/ 31 w 32"/>
                  <a:gd name="T1" fmla="*/ 37 h 37"/>
                  <a:gd name="T2" fmla="*/ 31 w 32"/>
                  <a:gd name="T3" fmla="*/ 37 h 37"/>
                  <a:gd name="T4" fmla="*/ 31 w 32"/>
                  <a:gd name="T5" fmla="*/ 37 h 37"/>
                  <a:gd name="T6" fmla="*/ 32 w 32"/>
                  <a:gd name="T7" fmla="*/ 37 h 37"/>
                  <a:gd name="T8" fmla="*/ 32 w 32"/>
                  <a:gd name="T9" fmla="*/ 37 h 37"/>
                  <a:gd name="T10" fmla="*/ 32 w 32"/>
                  <a:gd name="T11" fmla="*/ 36 h 37"/>
                  <a:gd name="T12" fmla="*/ 32 w 32"/>
                  <a:gd name="T13" fmla="*/ 37 h 37"/>
                  <a:gd name="T14" fmla="*/ 32 w 32"/>
                  <a:gd name="T15" fmla="*/ 37 h 37"/>
                  <a:gd name="T16" fmla="*/ 31 w 32"/>
                  <a:gd name="T17" fmla="*/ 36 h 37"/>
                  <a:gd name="T18" fmla="*/ 32 w 32"/>
                  <a:gd name="T19" fmla="*/ 36 h 37"/>
                  <a:gd name="T20" fmla="*/ 32 w 32"/>
                  <a:gd name="T21" fmla="*/ 36 h 37"/>
                  <a:gd name="T22" fmla="*/ 32 w 32"/>
                  <a:gd name="T23" fmla="*/ 36 h 37"/>
                  <a:gd name="T24" fmla="*/ 32 w 32"/>
                  <a:gd name="T25" fmla="*/ 37 h 37"/>
                  <a:gd name="T26" fmla="*/ 32 w 32"/>
                  <a:gd name="T27" fmla="*/ 37 h 37"/>
                  <a:gd name="T28" fmla="*/ 31 w 32"/>
                  <a:gd name="T29" fmla="*/ 36 h 37"/>
                  <a:gd name="T30" fmla="*/ 22 w 32"/>
                  <a:gd name="T31" fmla="*/ 33 h 37"/>
                  <a:gd name="T32" fmla="*/ 24 w 32"/>
                  <a:gd name="T33" fmla="*/ 34 h 37"/>
                  <a:gd name="T34" fmla="*/ 22 w 32"/>
                  <a:gd name="T35" fmla="*/ 32 h 37"/>
                  <a:gd name="T36" fmla="*/ 23 w 32"/>
                  <a:gd name="T37" fmla="*/ 31 h 37"/>
                  <a:gd name="T38" fmla="*/ 25 w 32"/>
                  <a:gd name="T39" fmla="*/ 32 h 37"/>
                  <a:gd name="T40" fmla="*/ 13 w 32"/>
                  <a:gd name="T41" fmla="*/ 27 h 37"/>
                  <a:gd name="T42" fmla="*/ 15 w 32"/>
                  <a:gd name="T43" fmla="*/ 29 h 37"/>
                  <a:gd name="T44" fmla="*/ 16 w 32"/>
                  <a:gd name="T45" fmla="*/ 26 h 37"/>
                  <a:gd name="T46" fmla="*/ 16 w 32"/>
                  <a:gd name="T47" fmla="*/ 27 h 37"/>
                  <a:gd name="T48" fmla="*/ 29 w 32"/>
                  <a:gd name="T49" fmla="*/ 18 h 37"/>
                  <a:gd name="T50" fmla="*/ 31 w 32"/>
                  <a:gd name="T51" fmla="*/ 19 h 37"/>
                  <a:gd name="T52" fmla="*/ 20 w 32"/>
                  <a:gd name="T53" fmla="*/ 12 h 37"/>
                  <a:gd name="T54" fmla="*/ 23 w 32"/>
                  <a:gd name="T55" fmla="*/ 14 h 37"/>
                  <a:gd name="T56" fmla="*/ 20 w 32"/>
                  <a:gd name="T57" fmla="*/ 12 h 37"/>
                  <a:gd name="T58" fmla="*/ 19 w 32"/>
                  <a:gd name="T59" fmla="*/ 12 h 37"/>
                  <a:gd name="T60" fmla="*/ 19 w 32"/>
                  <a:gd name="T61" fmla="*/ 12 h 37"/>
                  <a:gd name="T62" fmla="*/ 17 w 32"/>
                  <a:gd name="T63" fmla="*/ 10 h 37"/>
                  <a:gd name="T64" fmla="*/ 17 w 32"/>
                  <a:gd name="T65" fmla="*/ 11 h 37"/>
                  <a:gd name="T66" fmla="*/ 17 w 32"/>
                  <a:gd name="T67" fmla="*/ 10 h 37"/>
                  <a:gd name="T68" fmla="*/ 13 w 32"/>
                  <a:gd name="T69" fmla="*/ 8 h 37"/>
                  <a:gd name="T70" fmla="*/ 16 w 32"/>
                  <a:gd name="T71" fmla="*/ 10 h 37"/>
                  <a:gd name="T72" fmla="*/ 11 w 32"/>
                  <a:gd name="T73" fmla="*/ 7 h 37"/>
                  <a:gd name="T74" fmla="*/ 13 w 32"/>
                  <a:gd name="T75" fmla="*/ 8 h 37"/>
                  <a:gd name="T76" fmla="*/ 11 w 32"/>
                  <a:gd name="T77" fmla="*/ 7 h 37"/>
                  <a:gd name="T78" fmla="*/ 10 w 32"/>
                  <a:gd name="T79" fmla="*/ 6 h 37"/>
                  <a:gd name="T80" fmla="*/ 10 w 32"/>
                  <a:gd name="T81" fmla="*/ 6 h 37"/>
                  <a:gd name="T82" fmla="*/ 6 w 32"/>
                  <a:gd name="T83" fmla="*/ 4 h 37"/>
                  <a:gd name="T84" fmla="*/ 7 w 32"/>
                  <a:gd name="T85" fmla="*/ 4 h 37"/>
                  <a:gd name="T86" fmla="*/ 6 w 32"/>
                  <a:gd name="T87" fmla="*/ 4 h 37"/>
                  <a:gd name="T88" fmla="*/ 4 w 32"/>
                  <a:gd name="T89" fmla="*/ 3 h 37"/>
                  <a:gd name="T90" fmla="*/ 6 w 32"/>
                  <a:gd name="T91" fmla="*/ 4 h 37"/>
                  <a:gd name="T92" fmla="*/ 0 w 32"/>
                  <a:gd name="T93" fmla="*/ 0 h 37"/>
                  <a:gd name="T94" fmla="*/ 3 w 32"/>
                  <a:gd name="T95" fmla="*/ 2 h 37"/>
                  <a:gd name="T96" fmla="*/ 0 w 32"/>
                  <a:gd name="T97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" h="37">
                    <a:moveTo>
                      <a:pt x="31" y="37"/>
                    </a:move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1" y="37"/>
                      <a:pt x="31" y="37"/>
                      <a:pt x="31" y="37"/>
                    </a:cubicBezTo>
                    <a:moveTo>
                      <a:pt x="32" y="36"/>
                    </a:moveTo>
                    <a:cubicBezTo>
                      <a:pt x="32" y="37"/>
                      <a:pt x="32" y="37"/>
                      <a:pt x="31" y="37"/>
                    </a:cubicBezTo>
                    <a:cubicBezTo>
                      <a:pt x="31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moveTo>
                      <a:pt x="32" y="36"/>
                    </a:move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6"/>
                      <a:pt x="32" y="36"/>
                    </a:cubicBezTo>
                    <a:moveTo>
                      <a:pt x="31" y="36"/>
                    </a:moveTo>
                    <a:cubicBezTo>
                      <a:pt x="31" y="36"/>
                      <a:pt x="31" y="36"/>
                      <a:pt x="31" y="36"/>
                    </a:cubicBezTo>
                    <a:cubicBezTo>
                      <a:pt x="31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6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2" y="36"/>
                      <a:pt x="32" y="36"/>
                      <a:pt x="31" y="36"/>
                    </a:cubicBezTo>
                    <a:moveTo>
                      <a:pt x="22" y="32"/>
                    </a:moveTo>
                    <a:cubicBezTo>
                      <a:pt x="22" y="32"/>
                      <a:pt x="22" y="32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3" y="33"/>
                      <a:pt x="23" y="33"/>
                      <a:pt x="22" y="32"/>
                    </a:cubicBezTo>
                    <a:moveTo>
                      <a:pt x="23" y="30"/>
                    </a:moveTo>
                    <a:cubicBezTo>
                      <a:pt x="23" y="30"/>
                      <a:pt x="23" y="31"/>
                      <a:pt x="23" y="31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3" y="30"/>
                      <a:pt x="23" y="30"/>
                      <a:pt x="23" y="30"/>
                    </a:cubicBezTo>
                    <a:moveTo>
                      <a:pt x="13" y="27"/>
                    </a:move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3" y="27"/>
                      <a:pt x="13" y="27"/>
                      <a:pt x="13" y="27"/>
                    </a:cubicBezTo>
                    <a:moveTo>
                      <a:pt x="16" y="26"/>
                    </a:move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6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8"/>
                      <a:pt x="31" y="19"/>
                      <a:pt x="31" y="19"/>
                    </a:cubicBezTo>
                    <a:cubicBezTo>
                      <a:pt x="31" y="19"/>
                      <a:pt x="30" y="18"/>
                      <a:pt x="29" y="18"/>
                    </a:cubicBezTo>
                    <a:moveTo>
                      <a:pt x="20" y="12"/>
                    </a:move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3"/>
                      <a:pt x="22" y="14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2" y="14"/>
                      <a:pt x="21" y="13"/>
                      <a:pt x="20" y="12"/>
                    </a:cubicBezTo>
                    <a:moveTo>
                      <a:pt x="19" y="12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9"/>
                      <a:pt x="15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2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1" y="7"/>
                      <a:pt x="11" y="7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4"/>
                      <a:pt x="6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0214"/>
              <p:cNvSpPr>
                <a:spLocks noEditPoints="1"/>
              </p:cNvSpPr>
              <p:nvPr/>
            </p:nvSpPr>
            <p:spPr bwMode="auto">
              <a:xfrm>
                <a:off x="5" y="3590"/>
                <a:ext cx="71" cy="47"/>
              </a:xfrm>
              <a:custGeom>
                <a:avLst/>
                <a:gdLst>
                  <a:gd name="T0" fmla="*/ 29 w 30"/>
                  <a:gd name="T1" fmla="*/ 19 h 20"/>
                  <a:gd name="T2" fmla="*/ 28 w 30"/>
                  <a:gd name="T3" fmla="*/ 20 h 20"/>
                  <a:gd name="T4" fmla="*/ 28 w 30"/>
                  <a:gd name="T5" fmla="*/ 20 h 20"/>
                  <a:gd name="T6" fmla="*/ 29 w 30"/>
                  <a:gd name="T7" fmla="*/ 19 h 20"/>
                  <a:gd name="T8" fmla="*/ 24 w 30"/>
                  <a:gd name="T9" fmla="*/ 16 h 20"/>
                  <a:gd name="T10" fmla="*/ 25 w 30"/>
                  <a:gd name="T11" fmla="*/ 17 h 20"/>
                  <a:gd name="T12" fmla="*/ 24 w 30"/>
                  <a:gd name="T13" fmla="*/ 16 h 20"/>
                  <a:gd name="T14" fmla="*/ 30 w 30"/>
                  <a:gd name="T15" fmla="*/ 15 h 20"/>
                  <a:gd name="T16" fmla="*/ 30 w 30"/>
                  <a:gd name="T17" fmla="*/ 16 h 20"/>
                  <a:gd name="T18" fmla="*/ 29 w 30"/>
                  <a:gd name="T19" fmla="*/ 19 h 20"/>
                  <a:gd name="T20" fmla="*/ 30 w 30"/>
                  <a:gd name="T21" fmla="*/ 17 h 20"/>
                  <a:gd name="T22" fmla="*/ 22 w 30"/>
                  <a:gd name="T23" fmla="*/ 15 h 20"/>
                  <a:gd name="T24" fmla="*/ 23 w 30"/>
                  <a:gd name="T25" fmla="*/ 16 h 20"/>
                  <a:gd name="T26" fmla="*/ 25 w 30"/>
                  <a:gd name="T27" fmla="*/ 13 h 20"/>
                  <a:gd name="T28" fmla="*/ 28 w 30"/>
                  <a:gd name="T29" fmla="*/ 15 h 20"/>
                  <a:gd name="T30" fmla="*/ 30 w 30"/>
                  <a:gd name="T31" fmla="*/ 15 h 20"/>
                  <a:gd name="T32" fmla="*/ 25 w 30"/>
                  <a:gd name="T33" fmla="*/ 13 h 20"/>
                  <a:gd name="T34" fmla="*/ 21 w 30"/>
                  <a:gd name="T35" fmla="*/ 12 h 20"/>
                  <a:gd name="T36" fmla="*/ 25 w 30"/>
                  <a:gd name="T37" fmla="*/ 13 h 20"/>
                  <a:gd name="T38" fmla="*/ 20 w 30"/>
                  <a:gd name="T39" fmla="*/ 11 h 20"/>
                  <a:gd name="T40" fmla="*/ 20 w 30"/>
                  <a:gd name="T41" fmla="*/ 12 h 20"/>
                  <a:gd name="T42" fmla="*/ 20 w 30"/>
                  <a:gd name="T43" fmla="*/ 11 h 20"/>
                  <a:gd name="T44" fmla="*/ 17 w 30"/>
                  <a:gd name="T45" fmla="*/ 10 h 20"/>
                  <a:gd name="T46" fmla="*/ 18 w 30"/>
                  <a:gd name="T47" fmla="*/ 10 h 20"/>
                  <a:gd name="T48" fmla="*/ 16 w 30"/>
                  <a:gd name="T49" fmla="*/ 9 h 20"/>
                  <a:gd name="T50" fmla="*/ 17 w 30"/>
                  <a:gd name="T51" fmla="*/ 10 h 20"/>
                  <a:gd name="T52" fmla="*/ 13 w 30"/>
                  <a:gd name="T53" fmla="*/ 8 h 20"/>
                  <a:gd name="T54" fmla="*/ 15 w 30"/>
                  <a:gd name="T55" fmla="*/ 10 h 20"/>
                  <a:gd name="T56" fmla="*/ 16 w 30"/>
                  <a:gd name="T57" fmla="*/ 11 h 20"/>
                  <a:gd name="T58" fmla="*/ 13 w 30"/>
                  <a:gd name="T59" fmla="*/ 8 h 20"/>
                  <a:gd name="T60" fmla="*/ 16 w 30"/>
                  <a:gd name="T61" fmla="*/ 10 h 20"/>
                  <a:gd name="T62" fmla="*/ 11 w 30"/>
                  <a:gd name="T63" fmla="*/ 7 h 20"/>
                  <a:gd name="T64" fmla="*/ 10 w 30"/>
                  <a:gd name="T65" fmla="*/ 7 h 20"/>
                  <a:gd name="T66" fmla="*/ 12 w 30"/>
                  <a:gd name="T67" fmla="*/ 8 h 20"/>
                  <a:gd name="T68" fmla="*/ 13 w 30"/>
                  <a:gd name="T69" fmla="*/ 8 h 20"/>
                  <a:gd name="T70" fmla="*/ 13 w 30"/>
                  <a:gd name="T71" fmla="*/ 7 h 20"/>
                  <a:gd name="T72" fmla="*/ 10 w 30"/>
                  <a:gd name="T73" fmla="*/ 6 h 20"/>
                  <a:gd name="T74" fmla="*/ 10 w 30"/>
                  <a:gd name="T75" fmla="*/ 7 h 20"/>
                  <a:gd name="T76" fmla="*/ 10 w 30"/>
                  <a:gd name="T77" fmla="*/ 6 h 20"/>
                  <a:gd name="T78" fmla="*/ 6 w 30"/>
                  <a:gd name="T79" fmla="*/ 4 h 20"/>
                  <a:gd name="T80" fmla="*/ 7 w 30"/>
                  <a:gd name="T81" fmla="*/ 5 h 20"/>
                  <a:gd name="T82" fmla="*/ 6 w 30"/>
                  <a:gd name="T83" fmla="*/ 4 h 20"/>
                  <a:gd name="T84" fmla="*/ 6 w 30"/>
                  <a:gd name="T85" fmla="*/ 4 h 20"/>
                  <a:gd name="T86" fmla="*/ 7 w 30"/>
                  <a:gd name="T87" fmla="*/ 5 h 20"/>
                  <a:gd name="T88" fmla="*/ 4 w 30"/>
                  <a:gd name="T89" fmla="*/ 3 h 20"/>
                  <a:gd name="T90" fmla="*/ 6 w 30"/>
                  <a:gd name="T91" fmla="*/ 4 h 20"/>
                  <a:gd name="T92" fmla="*/ 4 w 30"/>
                  <a:gd name="T93" fmla="*/ 3 h 20"/>
                  <a:gd name="T94" fmla="*/ 4 w 30"/>
                  <a:gd name="T95" fmla="*/ 3 h 20"/>
                  <a:gd name="T96" fmla="*/ 6 w 30"/>
                  <a:gd name="T97" fmla="*/ 4 h 20"/>
                  <a:gd name="T98" fmla="*/ 0 w 30"/>
                  <a:gd name="T99" fmla="*/ 1 h 20"/>
                  <a:gd name="T100" fmla="*/ 2 w 30"/>
                  <a:gd name="T101" fmla="*/ 3 h 20"/>
                  <a:gd name="T102" fmla="*/ 0 w 30"/>
                  <a:gd name="T103" fmla="*/ 1 h 20"/>
                  <a:gd name="T104" fmla="*/ 1 w 30"/>
                  <a:gd name="T105" fmla="*/ 0 h 20"/>
                  <a:gd name="T106" fmla="*/ 3 w 30"/>
                  <a:gd name="T107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" h="20"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9" y="20"/>
                      <a:pt x="29" y="20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moveTo>
                      <a:pt x="24" y="16"/>
                    </a:move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6"/>
                      <a:pt x="24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moveTo>
                      <a:pt x="30" y="15"/>
                    </a:move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7"/>
                      <a:pt x="30" y="18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8"/>
                      <a:pt x="30" y="18"/>
                      <a:pt x="30" y="17"/>
                    </a:cubicBezTo>
                    <a:cubicBezTo>
                      <a:pt x="30" y="16"/>
                      <a:pt x="30" y="16"/>
                      <a:pt x="30" y="15"/>
                    </a:cubicBezTo>
                    <a:moveTo>
                      <a:pt x="22" y="15"/>
                    </a:moveTo>
                    <a:cubicBezTo>
                      <a:pt x="22" y="15"/>
                      <a:pt x="23" y="15"/>
                      <a:pt x="23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5"/>
                      <a:pt x="22" y="15"/>
                      <a:pt x="22" y="15"/>
                    </a:cubicBezTo>
                    <a:moveTo>
                      <a:pt x="25" y="13"/>
                    </a:moveTo>
                    <a:cubicBezTo>
                      <a:pt x="25" y="14"/>
                      <a:pt x="25" y="14"/>
                      <a:pt x="25" y="14"/>
                    </a:cubicBezTo>
                    <a:cubicBezTo>
                      <a:pt x="26" y="14"/>
                      <a:pt x="27" y="15"/>
                      <a:pt x="28" y="15"/>
                    </a:cubicBezTo>
                    <a:cubicBezTo>
                      <a:pt x="29" y="15"/>
                      <a:pt x="29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29" y="15"/>
                      <a:pt x="29" y="15"/>
                    </a:cubicBezTo>
                    <a:cubicBezTo>
                      <a:pt x="28" y="15"/>
                      <a:pt x="26" y="14"/>
                      <a:pt x="25" y="13"/>
                    </a:cubicBezTo>
                    <a:moveTo>
                      <a:pt x="21" y="11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2" y="13"/>
                      <a:pt x="23" y="13"/>
                      <a:pt x="25" y="14"/>
                    </a:cubicBezTo>
                    <a:cubicBezTo>
                      <a:pt x="25" y="14"/>
                      <a:pt x="25" y="13"/>
                      <a:pt x="25" y="13"/>
                    </a:cubicBezTo>
                    <a:cubicBezTo>
                      <a:pt x="24" y="13"/>
                      <a:pt x="22" y="12"/>
                      <a:pt x="21" y="11"/>
                    </a:cubicBezTo>
                    <a:moveTo>
                      <a:pt x="20" y="11"/>
                    </a:moveTo>
                    <a:cubicBezTo>
                      <a:pt x="20" y="11"/>
                      <a:pt x="20" y="11"/>
                      <a:pt x="19" y="11"/>
                    </a:cubicBezTo>
                    <a:cubicBezTo>
                      <a:pt x="20" y="11"/>
                      <a:pt x="20" y="12"/>
                      <a:pt x="20" y="12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moveTo>
                      <a:pt x="18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16" y="9"/>
                    </a:moveTo>
                    <a:cubicBezTo>
                      <a:pt x="16" y="9"/>
                      <a:pt x="16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3" y="8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6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0"/>
                      <a:pt x="14" y="9"/>
                      <a:pt x="13" y="8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4" y="9"/>
                      <a:pt x="15" y="9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moveTo>
                      <a:pt x="11" y="7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0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7"/>
                    </a:cubicBezTo>
                    <a:cubicBezTo>
                      <a:pt x="12" y="7"/>
                      <a:pt x="11" y="7"/>
                      <a:pt x="11" y="7"/>
                    </a:cubicBezTo>
                    <a:moveTo>
                      <a:pt x="10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4"/>
                      <a:pt x="6" y="4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6" y="4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3"/>
                      <a:pt x="4" y="3"/>
                    </a:cubicBezTo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3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0215"/>
              <p:cNvSpPr>
                <a:spLocks noEditPoints="1"/>
              </p:cNvSpPr>
              <p:nvPr/>
            </p:nvSpPr>
            <p:spPr bwMode="auto">
              <a:xfrm>
                <a:off x="3" y="3587"/>
                <a:ext cx="73" cy="47"/>
              </a:xfrm>
              <a:custGeom>
                <a:avLst/>
                <a:gdLst>
                  <a:gd name="T0" fmla="*/ 31 w 31"/>
                  <a:gd name="T1" fmla="*/ 17 h 20"/>
                  <a:gd name="T2" fmla="*/ 30 w 31"/>
                  <a:gd name="T3" fmla="*/ 20 h 20"/>
                  <a:gd name="T4" fmla="*/ 30 w 31"/>
                  <a:gd name="T5" fmla="*/ 20 h 20"/>
                  <a:gd name="T6" fmla="*/ 31 w 31"/>
                  <a:gd name="T7" fmla="*/ 20 h 20"/>
                  <a:gd name="T8" fmla="*/ 30 w 31"/>
                  <a:gd name="T9" fmla="*/ 20 h 20"/>
                  <a:gd name="T10" fmla="*/ 31 w 31"/>
                  <a:gd name="T11" fmla="*/ 17 h 20"/>
                  <a:gd name="T12" fmla="*/ 25 w 31"/>
                  <a:gd name="T13" fmla="*/ 17 h 20"/>
                  <a:gd name="T14" fmla="*/ 27 w 31"/>
                  <a:gd name="T15" fmla="*/ 18 h 20"/>
                  <a:gd name="T16" fmla="*/ 25 w 31"/>
                  <a:gd name="T17" fmla="*/ 16 h 20"/>
                  <a:gd name="T18" fmla="*/ 21 w 31"/>
                  <a:gd name="T19" fmla="*/ 15 h 20"/>
                  <a:gd name="T20" fmla="*/ 24 w 31"/>
                  <a:gd name="T21" fmla="*/ 17 h 20"/>
                  <a:gd name="T22" fmla="*/ 25 w 31"/>
                  <a:gd name="T23" fmla="*/ 15 h 20"/>
                  <a:gd name="T24" fmla="*/ 22 w 31"/>
                  <a:gd name="T25" fmla="*/ 14 h 20"/>
                  <a:gd name="T26" fmla="*/ 24 w 31"/>
                  <a:gd name="T27" fmla="*/ 15 h 20"/>
                  <a:gd name="T28" fmla="*/ 21 w 31"/>
                  <a:gd name="T29" fmla="*/ 13 h 20"/>
                  <a:gd name="T30" fmla="*/ 22 w 31"/>
                  <a:gd name="T31" fmla="*/ 14 h 20"/>
                  <a:gd name="T32" fmla="*/ 20 w 31"/>
                  <a:gd name="T33" fmla="*/ 13 h 20"/>
                  <a:gd name="T34" fmla="*/ 20 w 31"/>
                  <a:gd name="T35" fmla="*/ 14 h 20"/>
                  <a:gd name="T36" fmla="*/ 20 w 31"/>
                  <a:gd name="T37" fmla="*/ 13 h 20"/>
                  <a:gd name="T38" fmla="*/ 20 w 31"/>
                  <a:gd name="T39" fmla="*/ 13 h 20"/>
                  <a:gd name="T40" fmla="*/ 21 w 31"/>
                  <a:gd name="T41" fmla="*/ 13 h 20"/>
                  <a:gd name="T42" fmla="*/ 20 w 31"/>
                  <a:gd name="T43" fmla="*/ 13 h 20"/>
                  <a:gd name="T44" fmla="*/ 20 w 31"/>
                  <a:gd name="T45" fmla="*/ 13 h 20"/>
                  <a:gd name="T46" fmla="*/ 18 w 31"/>
                  <a:gd name="T47" fmla="*/ 12 h 20"/>
                  <a:gd name="T48" fmla="*/ 18 w 31"/>
                  <a:gd name="T49" fmla="*/ 13 h 20"/>
                  <a:gd name="T50" fmla="*/ 18 w 31"/>
                  <a:gd name="T51" fmla="*/ 12 h 20"/>
                  <a:gd name="T52" fmla="*/ 18 w 31"/>
                  <a:gd name="T53" fmla="*/ 12 h 20"/>
                  <a:gd name="T54" fmla="*/ 19 w 31"/>
                  <a:gd name="T55" fmla="*/ 12 h 20"/>
                  <a:gd name="T56" fmla="*/ 19 w 31"/>
                  <a:gd name="T57" fmla="*/ 12 h 20"/>
                  <a:gd name="T58" fmla="*/ 18 w 31"/>
                  <a:gd name="T59" fmla="*/ 11 h 20"/>
                  <a:gd name="T60" fmla="*/ 13 w 31"/>
                  <a:gd name="T61" fmla="*/ 11 h 20"/>
                  <a:gd name="T62" fmla="*/ 17 w 31"/>
                  <a:gd name="T63" fmla="*/ 12 h 20"/>
                  <a:gd name="T64" fmla="*/ 14 w 31"/>
                  <a:gd name="T65" fmla="*/ 10 h 20"/>
                  <a:gd name="T66" fmla="*/ 14 w 31"/>
                  <a:gd name="T67" fmla="*/ 9 h 20"/>
                  <a:gd name="T68" fmla="*/ 18 w 31"/>
                  <a:gd name="T69" fmla="*/ 11 h 20"/>
                  <a:gd name="T70" fmla="*/ 17 w 31"/>
                  <a:gd name="T71" fmla="*/ 10 h 20"/>
                  <a:gd name="T72" fmla="*/ 11 w 31"/>
                  <a:gd name="T73" fmla="*/ 9 h 20"/>
                  <a:gd name="T74" fmla="*/ 13 w 31"/>
                  <a:gd name="T75" fmla="*/ 10 h 20"/>
                  <a:gd name="T76" fmla="*/ 11 w 31"/>
                  <a:gd name="T77" fmla="*/ 9 h 20"/>
                  <a:gd name="T78" fmla="*/ 10 w 31"/>
                  <a:gd name="T79" fmla="*/ 9 h 20"/>
                  <a:gd name="T80" fmla="*/ 11 w 31"/>
                  <a:gd name="T81" fmla="*/ 8 h 20"/>
                  <a:gd name="T82" fmla="*/ 12 w 31"/>
                  <a:gd name="T83" fmla="*/ 7 h 20"/>
                  <a:gd name="T84" fmla="*/ 14 w 31"/>
                  <a:gd name="T85" fmla="*/ 8 h 20"/>
                  <a:gd name="T86" fmla="*/ 14 w 31"/>
                  <a:gd name="T87" fmla="*/ 8 h 20"/>
                  <a:gd name="T88" fmla="*/ 7 w 31"/>
                  <a:gd name="T89" fmla="*/ 6 h 20"/>
                  <a:gd name="T90" fmla="*/ 7 w 31"/>
                  <a:gd name="T91" fmla="*/ 7 h 20"/>
                  <a:gd name="T92" fmla="*/ 7 w 31"/>
                  <a:gd name="T93" fmla="*/ 6 h 20"/>
                  <a:gd name="T94" fmla="*/ 11 w 31"/>
                  <a:gd name="T95" fmla="*/ 7 h 20"/>
                  <a:gd name="T96" fmla="*/ 12 w 31"/>
                  <a:gd name="T97" fmla="*/ 7 h 20"/>
                  <a:gd name="T98" fmla="*/ 4 w 31"/>
                  <a:gd name="T99" fmla="*/ 5 h 20"/>
                  <a:gd name="T100" fmla="*/ 6 w 31"/>
                  <a:gd name="T101" fmla="*/ 6 h 20"/>
                  <a:gd name="T102" fmla="*/ 4 w 31"/>
                  <a:gd name="T103" fmla="*/ 5 h 20"/>
                  <a:gd name="T104" fmla="*/ 8 w 31"/>
                  <a:gd name="T105" fmla="*/ 5 h 20"/>
                  <a:gd name="T106" fmla="*/ 9 w 31"/>
                  <a:gd name="T107" fmla="*/ 5 h 20"/>
                  <a:gd name="T108" fmla="*/ 1 w 31"/>
                  <a:gd name="T109" fmla="*/ 3 h 20"/>
                  <a:gd name="T110" fmla="*/ 0 w 31"/>
                  <a:gd name="T111" fmla="*/ 3 h 20"/>
                  <a:gd name="T112" fmla="*/ 3 w 31"/>
                  <a:gd name="T113" fmla="*/ 4 h 20"/>
                  <a:gd name="T114" fmla="*/ 6 w 31"/>
                  <a:gd name="T115" fmla="*/ 3 h 20"/>
                  <a:gd name="T116" fmla="*/ 7 w 31"/>
                  <a:gd name="T117" fmla="*/ 4 h 20"/>
                  <a:gd name="T118" fmla="*/ 6 w 31"/>
                  <a:gd name="T119" fmla="*/ 3 h 20"/>
                  <a:gd name="T120" fmla="*/ 2 w 31"/>
                  <a:gd name="T121" fmla="*/ 1 h 20"/>
                  <a:gd name="T122" fmla="*/ 5 w 31"/>
                  <a:gd name="T12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" h="20">
                    <a:moveTo>
                      <a:pt x="31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0" y="18"/>
                      <a:pt x="30" y="19"/>
                      <a:pt x="29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1" y="19"/>
                      <a:pt x="31" y="18"/>
                      <a:pt x="31" y="17"/>
                    </a:cubicBezTo>
                    <a:cubicBezTo>
                      <a:pt x="31" y="17"/>
                      <a:pt x="31" y="17"/>
                      <a:pt x="31" y="17"/>
                    </a:cubicBezTo>
                    <a:moveTo>
                      <a:pt x="25" y="16"/>
                    </a:move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6" y="17"/>
                      <a:pt x="26" y="18"/>
                      <a:pt x="27" y="18"/>
                    </a:cubicBezTo>
                    <a:cubicBezTo>
                      <a:pt x="27" y="17"/>
                      <a:pt x="28" y="17"/>
                      <a:pt x="29" y="17"/>
                    </a:cubicBezTo>
                    <a:cubicBezTo>
                      <a:pt x="28" y="16"/>
                      <a:pt x="26" y="16"/>
                      <a:pt x="25" y="16"/>
                    </a:cubicBezTo>
                    <a:moveTo>
                      <a:pt x="21" y="14"/>
                    </a:moveTo>
                    <a:cubicBezTo>
                      <a:pt x="21" y="14"/>
                      <a:pt x="21" y="14"/>
                      <a:pt x="21" y="15"/>
                    </a:cubicBezTo>
                    <a:cubicBezTo>
                      <a:pt x="21" y="15"/>
                      <a:pt x="22" y="15"/>
                      <a:pt x="23" y="16"/>
                    </a:cubicBezTo>
                    <a:cubicBezTo>
                      <a:pt x="23" y="16"/>
                      <a:pt x="24" y="16"/>
                      <a:pt x="24" y="17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6"/>
                      <a:pt x="25" y="16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4" y="15"/>
                      <a:pt x="23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5"/>
                      <a:pt x="24" y="15"/>
                    </a:cubicBezTo>
                    <a:cubicBezTo>
                      <a:pt x="23" y="15"/>
                      <a:pt x="22" y="14"/>
                      <a:pt x="21" y="14"/>
                    </a:cubicBezTo>
                    <a:moveTo>
                      <a:pt x="21" y="13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2" y="14"/>
                    </a:cubicBezTo>
                    <a:cubicBezTo>
                      <a:pt x="21" y="14"/>
                      <a:pt x="21" y="14"/>
                      <a:pt x="21" y="13"/>
                    </a:cubicBezTo>
                    <a:moveTo>
                      <a:pt x="20" y="13"/>
                    </a:moveTo>
                    <a:cubicBezTo>
                      <a:pt x="20" y="13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3"/>
                      <a:pt x="21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20" y="13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moveTo>
                      <a:pt x="18" y="12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moveTo>
                      <a:pt x="18" y="11"/>
                    </a:move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19" y="11"/>
                    </a:cubicBezTo>
                    <a:cubicBezTo>
                      <a:pt x="19" y="11"/>
                      <a:pt x="19" y="11"/>
                      <a:pt x="18" y="11"/>
                    </a:cubicBezTo>
                    <a:moveTo>
                      <a:pt x="14" y="10"/>
                    </a:moveTo>
                    <a:cubicBezTo>
                      <a:pt x="13" y="11"/>
                      <a:pt x="13" y="11"/>
                      <a:pt x="13" y="11"/>
                    </a:cubicBezTo>
                    <a:cubicBezTo>
                      <a:pt x="15" y="11"/>
                      <a:pt x="16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6" y="11"/>
                      <a:pt x="16" y="11"/>
                    </a:cubicBezTo>
                    <a:cubicBezTo>
                      <a:pt x="15" y="11"/>
                      <a:pt x="15" y="10"/>
                      <a:pt x="14" y="10"/>
                    </a:cubicBezTo>
                    <a:moveTo>
                      <a:pt x="15" y="9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6" y="10"/>
                      <a:pt x="15" y="9"/>
                      <a:pt x="15" y="9"/>
                    </a:cubicBezTo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2" y="10"/>
                      <a:pt x="12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2" y="9"/>
                      <a:pt x="12" y="9"/>
                      <a:pt x="11" y="9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3" y="8"/>
                      <a:pt x="14" y="8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8"/>
                      <a:pt x="13" y="7"/>
                      <a:pt x="12" y="7"/>
                    </a:cubicBezTo>
                    <a:moveTo>
                      <a:pt x="7" y="6"/>
                    </a:moveTo>
                    <a:cubicBezTo>
                      <a:pt x="7" y="6"/>
                      <a:pt x="6" y="7"/>
                      <a:pt x="6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moveTo>
                      <a:pt x="11" y="6"/>
                    </a:moveTo>
                    <a:cubicBezTo>
                      <a:pt x="11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5" y="5"/>
                      <a:pt x="4" y="5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7" y="4"/>
                      <a:pt x="6" y="3"/>
                      <a:pt x="6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0216"/>
              <p:cNvSpPr>
                <a:spLocks noEditPoints="1"/>
              </p:cNvSpPr>
              <p:nvPr/>
            </p:nvSpPr>
            <p:spPr bwMode="auto">
              <a:xfrm>
                <a:off x="19" y="3561"/>
                <a:ext cx="57" cy="38"/>
              </a:xfrm>
              <a:custGeom>
                <a:avLst/>
                <a:gdLst>
                  <a:gd name="T0" fmla="*/ 23 w 24"/>
                  <a:gd name="T1" fmla="*/ 16 h 16"/>
                  <a:gd name="T2" fmla="*/ 23 w 24"/>
                  <a:gd name="T3" fmla="*/ 15 h 16"/>
                  <a:gd name="T4" fmla="*/ 20 w 24"/>
                  <a:gd name="T5" fmla="*/ 15 h 16"/>
                  <a:gd name="T6" fmla="*/ 20 w 24"/>
                  <a:gd name="T7" fmla="*/ 14 h 16"/>
                  <a:gd name="T8" fmla="*/ 21 w 24"/>
                  <a:gd name="T9" fmla="*/ 14 h 16"/>
                  <a:gd name="T10" fmla="*/ 19 w 24"/>
                  <a:gd name="T11" fmla="*/ 14 h 16"/>
                  <a:gd name="T12" fmla="*/ 24 w 24"/>
                  <a:gd name="T13" fmla="*/ 13 h 16"/>
                  <a:gd name="T14" fmla="*/ 24 w 24"/>
                  <a:gd name="T15" fmla="*/ 14 h 16"/>
                  <a:gd name="T16" fmla="*/ 19 w 24"/>
                  <a:gd name="T17" fmla="*/ 13 h 16"/>
                  <a:gd name="T18" fmla="*/ 19 w 24"/>
                  <a:gd name="T19" fmla="*/ 13 h 16"/>
                  <a:gd name="T20" fmla="*/ 18 w 24"/>
                  <a:gd name="T21" fmla="*/ 13 h 16"/>
                  <a:gd name="T22" fmla="*/ 22 w 24"/>
                  <a:gd name="T23" fmla="*/ 12 h 16"/>
                  <a:gd name="T24" fmla="*/ 22 w 24"/>
                  <a:gd name="T25" fmla="*/ 12 h 16"/>
                  <a:gd name="T26" fmla="*/ 22 w 24"/>
                  <a:gd name="T27" fmla="*/ 15 h 16"/>
                  <a:gd name="T28" fmla="*/ 23 w 24"/>
                  <a:gd name="T29" fmla="*/ 13 h 16"/>
                  <a:gd name="T30" fmla="*/ 22 w 24"/>
                  <a:gd name="T31" fmla="*/ 12 h 16"/>
                  <a:gd name="T32" fmla="*/ 16 w 24"/>
                  <a:gd name="T33" fmla="*/ 12 h 16"/>
                  <a:gd name="T34" fmla="*/ 13 w 24"/>
                  <a:gd name="T35" fmla="*/ 10 h 16"/>
                  <a:gd name="T36" fmla="*/ 17 w 24"/>
                  <a:gd name="T37" fmla="*/ 12 h 16"/>
                  <a:gd name="T38" fmla="*/ 14 w 24"/>
                  <a:gd name="T39" fmla="*/ 10 h 16"/>
                  <a:gd name="T40" fmla="*/ 12 w 24"/>
                  <a:gd name="T41" fmla="*/ 9 h 16"/>
                  <a:gd name="T42" fmla="*/ 21 w 24"/>
                  <a:gd name="T43" fmla="*/ 12 h 16"/>
                  <a:gd name="T44" fmla="*/ 21 w 24"/>
                  <a:gd name="T45" fmla="*/ 12 h 16"/>
                  <a:gd name="T46" fmla="*/ 19 w 24"/>
                  <a:gd name="T47" fmla="*/ 11 h 16"/>
                  <a:gd name="T48" fmla="*/ 12 w 24"/>
                  <a:gd name="T49" fmla="*/ 9 h 16"/>
                  <a:gd name="T50" fmla="*/ 15 w 24"/>
                  <a:gd name="T51" fmla="*/ 8 h 16"/>
                  <a:gd name="T52" fmla="*/ 17 w 24"/>
                  <a:gd name="T53" fmla="*/ 9 h 16"/>
                  <a:gd name="T54" fmla="*/ 10 w 24"/>
                  <a:gd name="T55" fmla="*/ 8 h 16"/>
                  <a:gd name="T56" fmla="*/ 9 w 24"/>
                  <a:gd name="T57" fmla="*/ 7 h 16"/>
                  <a:gd name="T58" fmla="*/ 11 w 24"/>
                  <a:gd name="T59" fmla="*/ 6 h 16"/>
                  <a:gd name="T60" fmla="*/ 11 w 24"/>
                  <a:gd name="T61" fmla="*/ 6 h 16"/>
                  <a:gd name="T62" fmla="*/ 7 w 24"/>
                  <a:gd name="T63" fmla="*/ 6 h 16"/>
                  <a:gd name="T64" fmla="*/ 13 w 24"/>
                  <a:gd name="T65" fmla="*/ 7 h 16"/>
                  <a:gd name="T66" fmla="*/ 7 w 24"/>
                  <a:gd name="T67" fmla="*/ 6 h 16"/>
                  <a:gd name="T68" fmla="*/ 7 w 24"/>
                  <a:gd name="T69" fmla="*/ 6 h 16"/>
                  <a:gd name="T70" fmla="*/ 11 w 24"/>
                  <a:gd name="T71" fmla="*/ 6 h 16"/>
                  <a:gd name="T72" fmla="*/ 11 w 24"/>
                  <a:gd name="T73" fmla="*/ 6 h 16"/>
                  <a:gd name="T74" fmla="*/ 4 w 24"/>
                  <a:gd name="T75" fmla="*/ 5 h 16"/>
                  <a:gd name="T76" fmla="*/ 5 w 24"/>
                  <a:gd name="T77" fmla="*/ 4 h 16"/>
                  <a:gd name="T78" fmla="*/ 5 w 24"/>
                  <a:gd name="T79" fmla="*/ 4 h 16"/>
                  <a:gd name="T80" fmla="*/ 8 w 24"/>
                  <a:gd name="T81" fmla="*/ 5 h 16"/>
                  <a:gd name="T82" fmla="*/ 8 w 24"/>
                  <a:gd name="T83" fmla="*/ 4 h 16"/>
                  <a:gd name="T84" fmla="*/ 6 w 24"/>
                  <a:gd name="T85" fmla="*/ 2 h 16"/>
                  <a:gd name="T86" fmla="*/ 8 w 24"/>
                  <a:gd name="T87" fmla="*/ 4 h 16"/>
                  <a:gd name="T88" fmla="*/ 8 w 24"/>
                  <a:gd name="T89" fmla="*/ 3 h 16"/>
                  <a:gd name="T90" fmla="*/ 0 w 24"/>
                  <a:gd name="T91" fmla="*/ 2 h 16"/>
                  <a:gd name="T92" fmla="*/ 0 w 24"/>
                  <a:gd name="T93" fmla="*/ 2 h 16"/>
                  <a:gd name="T94" fmla="*/ 0 w 24"/>
                  <a:gd name="T95" fmla="*/ 2 h 16"/>
                  <a:gd name="T96" fmla="*/ 2 w 24"/>
                  <a:gd name="T97" fmla="*/ 0 h 16"/>
                  <a:gd name="T98" fmla="*/ 1 w 24"/>
                  <a:gd name="T99" fmla="*/ 0 h 16"/>
                  <a:gd name="T100" fmla="*/ 2 w 24"/>
                  <a:gd name="T10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" h="16">
                    <a:moveTo>
                      <a:pt x="22" y="15"/>
                    </a:move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3" y="15"/>
                      <a:pt x="23" y="16"/>
                    </a:cubicBezTo>
                    <a:cubicBezTo>
                      <a:pt x="23" y="16"/>
                      <a:pt x="23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5"/>
                      <a:pt x="24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2" y="15"/>
                      <a:pt x="22" y="15"/>
                    </a:cubicBezTo>
                    <a:moveTo>
                      <a:pt x="20" y="14"/>
                    </a:move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4"/>
                    </a:cubicBezTo>
                    <a:cubicBezTo>
                      <a:pt x="20" y="14"/>
                      <a:pt x="20" y="14"/>
                      <a:pt x="20" y="14"/>
                    </a:cubicBezTo>
                    <a:moveTo>
                      <a:pt x="20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0" y="14"/>
                    </a:cubicBezTo>
                    <a:moveTo>
                      <a:pt x="19" y="13"/>
                    </a:move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3"/>
                      <a:pt x="19" y="13"/>
                      <a:pt x="19" y="13"/>
                    </a:cubicBezTo>
                    <a:moveTo>
                      <a:pt x="24" y="13"/>
                    </a:moveTo>
                    <a:cubicBezTo>
                      <a:pt x="24" y="13"/>
                      <a:pt x="24" y="13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3"/>
                    </a:cubicBezTo>
                    <a:moveTo>
                      <a:pt x="19" y="13"/>
                    </a:move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19" y="13"/>
                      <a:pt x="19" y="13"/>
                    </a:cubicBezTo>
                    <a:moveTo>
                      <a:pt x="17" y="12"/>
                    </a:move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22" y="12"/>
                    </a:moveTo>
                    <a:cubicBezTo>
                      <a:pt x="22" y="12"/>
                      <a:pt x="22" y="12"/>
                      <a:pt x="22" y="12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3"/>
                      <a:pt x="22" y="13"/>
                      <a:pt x="22" y="14"/>
                    </a:cubicBezTo>
                    <a:cubicBezTo>
                      <a:pt x="22" y="14"/>
                      <a:pt x="22" y="14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3" y="15"/>
                      <a:pt x="23" y="14"/>
                      <a:pt x="24" y="14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2" y="12"/>
                      <a:pt x="22" y="12"/>
                      <a:pt x="22" y="12"/>
                    </a:cubicBezTo>
                    <a:moveTo>
                      <a:pt x="13" y="10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4" y="11"/>
                      <a:pt x="15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1"/>
                      <a:pt x="15" y="11"/>
                      <a:pt x="13" y="10"/>
                    </a:cubicBezTo>
                    <a:moveTo>
                      <a:pt x="14" y="10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1"/>
                      <a:pt x="15" y="11"/>
                      <a:pt x="14" y="10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9"/>
                      <a:pt x="11" y="9"/>
                      <a:pt x="12" y="10"/>
                    </a:cubicBezTo>
                    <a:cubicBezTo>
                      <a:pt x="12" y="10"/>
                      <a:pt x="12" y="9"/>
                      <a:pt x="12" y="9"/>
                    </a:cubicBezTo>
                    <a:cubicBezTo>
                      <a:pt x="12" y="9"/>
                      <a:pt x="11" y="8"/>
                      <a:pt x="10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7" y="10"/>
                      <a:pt x="19" y="11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3"/>
                      <a:pt x="21" y="13"/>
                    </a:cubicBezTo>
                    <a:cubicBezTo>
                      <a:pt x="21" y="13"/>
                      <a:pt x="21" y="12"/>
                      <a:pt x="21" y="12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6" y="9"/>
                      <a:pt x="15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1" y="8"/>
                      <a:pt x="10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9" y="7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9" y="8"/>
                      <a:pt x="9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7"/>
                      <a:pt x="10" y="7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10" y="7"/>
                      <a:pt x="9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2" y="6"/>
                      <a:pt x="11" y="6"/>
                    </a:cubicBezTo>
                    <a:moveTo>
                      <a:pt x="7" y="6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7" y="7"/>
                      <a:pt x="7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12" y="6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6"/>
                      <a:pt x="7" y="6"/>
                      <a:pt x="7" y="6"/>
                    </a:cubicBezTo>
                    <a:moveTo>
                      <a:pt x="10" y="5"/>
                    </a:moveTo>
                    <a:cubicBezTo>
                      <a:pt x="10" y="5"/>
                      <a:pt x="10" y="6"/>
                      <a:pt x="10" y="6"/>
                    </a:cubicBezTo>
                    <a:cubicBezTo>
                      <a:pt x="10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5"/>
                      <a:pt x="10" y="5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5"/>
                      <a:pt x="10" y="5"/>
                      <a:pt x="10" y="5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5"/>
                      <a:pt x="4" y="5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5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8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6" y="2"/>
                    </a:moveTo>
                    <a:cubicBezTo>
                      <a:pt x="6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7" y="3"/>
                      <a:pt x="6" y="3"/>
                      <a:pt x="6" y="2"/>
                    </a:cubicBezTo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6" y="2"/>
                      <a:pt x="6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1" y="2"/>
                      <a:pt x="0" y="2"/>
                    </a:cubicBezTo>
                    <a:moveTo>
                      <a:pt x="2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0217"/>
              <p:cNvSpPr>
                <a:spLocks noEditPoints="1"/>
              </p:cNvSpPr>
              <p:nvPr/>
            </p:nvSpPr>
            <p:spPr bwMode="auto">
              <a:xfrm>
                <a:off x="19" y="3557"/>
                <a:ext cx="57" cy="47"/>
              </a:xfrm>
              <a:custGeom>
                <a:avLst/>
                <a:gdLst>
                  <a:gd name="T0" fmla="*/ 19 w 24"/>
                  <a:gd name="T1" fmla="*/ 18 h 20"/>
                  <a:gd name="T2" fmla="*/ 22 w 24"/>
                  <a:gd name="T3" fmla="*/ 19 h 20"/>
                  <a:gd name="T4" fmla="*/ 22 w 24"/>
                  <a:gd name="T5" fmla="*/ 19 h 20"/>
                  <a:gd name="T6" fmla="*/ 21 w 24"/>
                  <a:gd name="T7" fmla="*/ 18 h 20"/>
                  <a:gd name="T8" fmla="*/ 19 w 24"/>
                  <a:gd name="T9" fmla="*/ 17 h 20"/>
                  <a:gd name="T10" fmla="*/ 18 w 24"/>
                  <a:gd name="T11" fmla="*/ 17 h 20"/>
                  <a:gd name="T12" fmla="*/ 19 w 24"/>
                  <a:gd name="T13" fmla="*/ 17 h 20"/>
                  <a:gd name="T14" fmla="*/ 18 w 24"/>
                  <a:gd name="T15" fmla="*/ 17 h 20"/>
                  <a:gd name="T16" fmla="*/ 16 w 24"/>
                  <a:gd name="T17" fmla="*/ 16 h 20"/>
                  <a:gd name="T18" fmla="*/ 17 w 24"/>
                  <a:gd name="T19" fmla="*/ 16 h 20"/>
                  <a:gd name="T20" fmla="*/ 17 w 24"/>
                  <a:gd name="T21" fmla="*/ 16 h 20"/>
                  <a:gd name="T22" fmla="*/ 21 w 24"/>
                  <a:gd name="T23" fmla="*/ 14 h 20"/>
                  <a:gd name="T24" fmla="*/ 21 w 24"/>
                  <a:gd name="T25" fmla="*/ 14 h 20"/>
                  <a:gd name="T26" fmla="*/ 24 w 24"/>
                  <a:gd name="T27" fmla="*/ 14 h 20"/>
                  <a:gd name="T28" fmla="*/ 24 w 24"/>
                  <a:gd name="T29" fmla="*/ 14 h 20"/>
                  <a:gd name="T30" fmla="*/ 12 w 24"/>
                  <a:gd name="T31" fmla="*/ 14 h 20"/>
                  <a:gd name="T32" fmla="*/ 16 w 24"/>
                  <a:gd name="T33" fmla="*/ 15 h 20"/>
                  <a:gd name="T34" fmla="*/ 13 w 24"/>
                  <a:gd name="T35" fmla="*/ 13 h 20"/>
                  <a:gd name="T36" fmla="*/ 22 w 24"/>
                  <a:gd name="T37" fmla="*/ 14 h 20"/>
                  <a:gd name="T38" fmla="*/ 21 w 24"/>
                  <a:gd name="T39" fmla="*/ 14 h 20"/>
                  <a:gd name="T40" fmla="*/ 21 w 24"/>
                  <a:gd name="T41" fmla="*/ 15 h 20"/>
                  <a:gd name="T42" fmla="*/ 21 w 24"/>
                  <a:gd name="T43" fmla="*/ 15 h 20"/>
                  <a:gd name="T44" fmla="*/ 21 w 24"/>
                  <a:gd name="T45" fmla="*/ 16 h 20"/>
                  <a:gd name="T46" fmla="*/ 21 w 24"/>
                  <a:gd name="T47" fmla="*/ 17 h 20"/>
                  <a:gd name="T48" fmla="*/ 22 w 24"/>
                  <a:gd name="T49" fmla="*/ 19 h 20"/>
                  <a:gd name="T50" fmla="*/ 22 w 24"/>
                  <a:gd name="T51" fmla="*/ 17 h 20"/>
                  <a:gd name="T52" fmla="*/ 22 w 24"/>
                  <a:gd name="T53" fmla="*/ 17 h 20"/>
                  <a:gd name="T54" fmla="*/ 22 w 24"/>
                  <a:gd name="T55" fmla="*/ 14 h 20"/>
                  <a:gd name="T56" fmla="*/ 22 w 24"/>
                  <a:gd name="T57" fmla="*/ 14 h 20"/>
                  <a:gd name="T58" fmla="*/ 24 w 24"/>
                  <a:gd name="T59" fmla="*/ 14 h 20"/>
                  <a:gd name="T60" fmla="*/ 23 w 24"/>
                  <a:gd name="T61" fmla="*/ 13 h 20"/>
                  <a:gd name="T62" fmla="*/ 10 w 24"/>
                  <a:gd name="T63" fmla="*/ 11 h 20"/>
                  <a:gd name="T64" fmla="*/ 11 w 24"/>
                  <a:gd name="T65" fmla="*/ 13 h 20"/>
                  <a:gd name="T66" fmla="*/ 10 w 24"/>
                  <a:gd name="T67" fmla="*/ 11 h 20"/>
                  <a:gd name="T68" fmla="*/ 8 w 24"/>
                  <a:gd name="T69" fmla="*/ 11 h 20"/>
                  <a:gd name="T70" fmla="*/ 9 w 24"/>
                  <a:gd name="T71" fmla="*/ 11 h 20"/>
                  <a:gd name="T72" fmla="*/ 6 w 24"/>
                  <a:gd name="T73" fmla="*/ 9 h 20"/>
                  <a:gd name="T74" fmla="*/ 6 w 24"/>
                  <a:gd name="T75" fmla="*/ 10 h 20"/>
                  <a:gd name="T76" fmla="*/ 6 w 24"/>
                  <a:gd name="T77" fmla="*/ 9 h 20"/>
                  <a:gd name="T78" fmla="*/ 16 w 24"/>
                  <a:gd name="T79" fmla="*/ 9 h 20"/>
                  <a:gd name="T80" fmla="*/ 24 w 24"/>
                  <a:gd name="T81" fmla="*/ 13 h 20"/>
                  <a:gd name="T82" fmla="*/ 24 w 24"/>
                  <a:gd name="T83" fmla="*/ 13 h 20"/>
                  <a:gd name="T84" fmla="*/ 16 w 24"/>
                  <a:gd name="T85" fmla="*/ 8 h 20"/>
                  <a:gd name="T86" fmla="*/ 4 w 24"/>
                  <a:gd name="T87" fmla="*/ 8 h 20"/>
                  <a:gd name="T88" fmla="*/ 6 w 24"/>
                  <a:gd name="T89" fmla="*/ 9 h 20"/>
                  <a:gd name="T90" fmla="*/ 4 w 24"/>
                  <a:gd name="T91" fmla="*/ 8 h 20"/>
                  <a:gd name="T92" fmla="*/ 12 w 24"/>
                  <a:gd name="T93" fmla="*/ 7 h 20"/>
                  <a:gd name="T94" fmla="*/ 14 w 24"/>
                  <a:gd name="T95" fmla="*/ 7 h 20"/>
                  <a:gd name="T96" fmla="*/ 11 w 24"/>
                  <a:gd name="T97" fmla="*/ 5 h 20"/>
                  <a:gd name="T98" fmla="*/ 12 w 24"/>
                  <a:gd name="T99" fmla="*/ 6 h 20"/>
                  <a:gd name="T100" fmla="*/ 11 w 24"/>
                  <a:gd name="T101" fmla="*/ 5 h 20"/>
                  <a:gd name="T102" fmla="*/ 0 w 24"/>
                  <a:gd name="T103" fmla="*/ 5 h 20"/>
                  <a:gd name="T104" fmla="*/ 2 w 24"/>
                  <a:gd name="T105" fmla="*/ 7 h 20"/>
                  <a:gd name="T106" fmla="*/ 9 w 24"/>
                  <a:gd name="T107" fmla="*/ 4 h 20"/>
                  <a:gd name="T108" fmla="*/ 9 w 24"/>
                  <a:gd name="T109" fmla="*/ 5 h 20"/>
                  <a:gd name="T110" fmla="*/ 9 w 24"/>
                  <a:gd name="T111" fmla="*/ 4 h 20"/>
                  <a:gd name="T112" fmla="*/ 6 w 24"/>
                  <a:gd name="T113" fmla="*/ 3 h 20"/>
                  <a:gd name="T114" fmla="*/ 9 w 24"/>
                  <a:gd name="T115" fmla="*/ 4 h 20"/>
                  <a:gd name="T116" fmla="*/ 2 w 24"/>
                  <a:gd name="T117" fmla="*/ 1 h 20"/>
                  <a:gd name="T118" fmla="*/ 4 w 24"/>
                  <a:gd name="T119" fmla="*/ 3 h 20"/>
                  <a:gd name="T120" fmla="*/ 2 w 24"/>
                  <a:gd name="T121" fmla="*/ 1 h 20"/>
                  <a:gd name="T122" fmla="*/ 2 w 24"/>
                  <a:gd name="T123" fmla="*/ 1 h 20"/>
                  <a:gd name="T124" fmla="*/ 5 w 24"/>
                  <a:gd name="T125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" h="20">
                    <a:moveTo>
                      <a:pt x="19" y="17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9" y="17"/>
                      <a:pt x="19" y="17"/>
                      <a:pt x="19" y="17"/>
                    </a:cubicBezTo>
                    <a:moveTo>
                      <a:pt x="18" y="17"/>
                    </a:moveTo>
                    <a:cubicBezTo>
                      <a:pt x="18" y="17"/>
                      <a:pt x="18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8" y="17"/>
                      <a:pt x="18" y="17"/>
                      <a:pt x="18" y="17"/>
                    </a:cubicBezTo>
                    <a:moveTo>
                      <a:pt x="17" y="16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6"/>
                      <a:pt x="17" y="16"/>
                      <a:pt x="17" y="16"/>
                    </a:cubicBezTo>
                    <a:moveTo>
                      <a:pt x="21" y="14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moveTo>
                      <a:pt x="13" y="13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4"/>
                      <a:pt x="14" y="15"/>
                      <a:pt x="15" y="15"/>
                    </a:cubicBezTo>
                    <a:cubicBezTo>
                      <a:pt x="15" y="15"/>
                      <a:pt x="16" y="15"/>
                      <a:pt x="16" y="15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3" y="14"/>
                      <a:pt x="13" y="13"/>
                      <a:pt x="13" y="13"/>
                    </a:cubicBezTo>
                    <a:moveTo>
                      <a:pt x="23" y="13"/>
                    </a:moveTo>
                    <a:cubicBezTo>
                      <a:pt x="23" y="13"/>
                      <a:pt x="22" y="13"/>
                      <a:pt x="22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5"/>
                      <a:pt x="21" y="15"/>
                    </a:cubicBezTo>
                    <a:cubicBezTo>
                      <a:pt x="21" y="15"/>
                      <a:pt x="21" y="14"/>
                      <a:pt x="21" y="14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5"/>
                      <a:pt x="21" y="15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8"/>
                      <a:pt x="22" y="18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5"/>
                      <a:pt x="22" y="15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10" y="11"/>
                    </a:move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1" y="13"/>
                      <a:pt x="11" y="13"/>
                    </a:cubicBezTo>
                    <a:cubicBezTo>
                      <a:pt x="11" y="13"/>
                      <a:pt x="12" y="13"/>
                      <a:pt x="12" y="13"/>
                    </a:cubicBezTo>
                    <a:cubicBezTo>
                      <a:pt x="11" y="12"/>
                      <a:pt x="10" y="12"/>
                      <a:pt x="10" y="11"/>
                    </a:cubicBezTo>
                    <a:moveTo>
                      <a:pt x="9" y="11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10"/>
                      <a:pt x="6" y="1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16" y="8"/>
                    </a:moveTo>
                    <a:cubicBezTo>
                      <a:pt x="16" y="8"/>
                      <a:pt x="16" y="9"/>
                      <a:pt x="16" y="9"/>
                    </a:cubicBezTo>
                    <a:cubicBezTo>
                      <a:pt x="18" y="10"/>
                      <a:pt x="21" y="12"/>
                      <a:pt x="23" y="13"/>
                    </a:cubicBezTo>
                    <a:cubicBezTo>
                      <a:pt x="23" y="13"/>
                      <a:pt x="23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16" y="8"/>
                      <a:pt x="16" y="8"/>
                      <a:pt x="16" y="8"/>
                    </a:cubicBezTo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5" y="9"/>
                      <a:pt x="5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8"/>
                      <a:pt x="4" y="8"/>
                      <a:pt x="4" y="8"/>
                    </a:cubicBezTo>
                    <a:moveTo>
                      <a:pt x="12" y="6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7"/>
                      <a:pt x="13" y="7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11" y="5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6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6"/>
                      <a:pt x="0" y="6"/>
                      <a:pt x="0" y="5"/>
                    </a:cubicBezTo>
                    <a:moveTo>
                      <a:pt x="9" y="4"/>
                    </a:moveTo>
                    <a:cubicBezTo>
                      <a:pt x="9" y="4"/>
                      <a:pt x="9" y="4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6" y="3"/>
                    </a:cubicBezTo>
                    <a:cubicBezTo>
                      <a:pt x="7" y="4"/>
                      <a:pt x="8" y="4"/>
                      <a:pt x="8" y="4"/>
                    </a:cubicBezTo>
                    <a:cubicBezTo>
                      <a:pt x="8" y="4"/>
                      <a:pt x="9" y="4"/>
                      <a:pt x="9" y="4"/>
                    </a:cubicBezTo>
                    <a:cubicBezTo>
                      <a:pt x="8" y="3"/>
                      <a:pt x="7" y="3"/>
                      <a:pt x="7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0218"/>
              <p:cNvSpPr>
                <a:spLocks noEditPoints="1"/>
              </p:cNvSpPr>
              <p:nvPr/>
            </p:nvSpPr>
            <p:spPr bwMode="auto">
              <a:xfrm>
                <a:off x="36" y="3535"/>
                <a:ext cx="30" cy="22"/>
              </a:xfrm>
              <a:custGeom>
                <a:avLst/>
                <a:gdLst>
                  <a:gd name="T0" fmla="*/ 11 w 13"/>
                  <a:gd name="T1" fmla="*/ 9 h 9"/>
                  <a:gd name="T2" fmla="*/ 11 w 13"/>
                  <a:gd name="T3" fmla="*/ 9 h 9"/>
                  <a:gd name="T4" fmla="*/ 11 w 13"/>
                  <a:gd name="T5" fmla="*/ 9 h 9"/>
                  <a:gd name="T6" fmla="*/ 11 w 13"/>
                  <a:gd name="T7" fmla="*/ 9 h 9"/>
                  <a:gd name="T8" fmla="*/ 11 w 13"/>
                  <a:gd name="T9" fmla="*/ 9 h 9"/>
                  <a:gd name="T10" fmla="*/ 9 w 13"/>
                  <a:gd name="T11" fmla="*/ 8 h 9"/>
                  <a:gd name="T12" fmla="*/ 9 w 13"/>
                  <a:gd name="T13" fmla="*/ 8 h 9"/>
                  <a:gd name="T14" fmla="*/ 11 w 13"/>
                  <a:gd name="T15" fmla="*/ 9 h 9"/>
                  <a:gd name="T16" fmla="*/ 11 w 13"/>
                  <a:gd name="T17" fmla="*/ 9 h 9"/>
                  <a:gd name="T18" fmla="*/ 9 w 13"/>
                  <a:gd name="T19" fmla="*/ 8 h 9"/>
                  <a:gd name="T20" fmla="*/ 9 w 13"/>
                  <a:gd name="T21" fmla="*/ 8 h 9"/>
                  <a:gd name="T22" fmla="*/ 8 w 13"/>
                  <a:gd name="T23" fmla="*/ 7 h 9"/>
                  <a:gd name="T24" fmla="*/ 8 w 13"/>
                  <a:gd name="T25" fmla="*/ 7 h 9"/>
                  <a:gd name="T26" fmla="*/ 9 w 13"/>
                  <a:gd name="T27" fmla="*/ 8 h 9"/>
                  <a:gd name="T28" fmla="*/ 9 w 13"/>
                  <a:gd name="T29" fmla="*/ 8 h 9"/>
                  <a:gd name="T30" fmla="*/ 8 w 13"/>
                  <a:gd name="T31" fmla="*/ 7 h 9"/>
                  <a:gd name="T32" fmla="*/ 6 w 13"/>
                  <a:gd name="T33" fmla="*/ 6 h 9"/>
                  <a:gd name="T34" fmla="*/ 6 w 13"/>
                  <a:gd name="T35" fmla="*/ 6 h 9"/>
                  <a:gd name="T36" fmla="*/ 7 w 13"/>
                  <a:gd name="T37" fmla="*/ 6 h 9"/>
                  <a:gd name="T38" fmla="*/ 7 w 13"/>
                  <a:gd name="T39" fmla="*/ 6 h 9"/>
                  <a:gd name="T40" fmla="*/ 6 w 13"/>
                  <a:gd name="T41" fmla="*/ 6 h 9"/>
                  <a:gd name="T42" fmla="*/ 11 w 13"/>
                  <a:gd name="T43" fmla="*/ 5 h 9"/>
                  <a:gd name="T44" fmla="*/ 11 w 13"/>
                  <a:gd name="T45" fmla="*/ 5 h 9"/>
                  <a:gd name="T46" fmla="*/ 12 w 13"/>
                  <a:gd name="T47" fmla="*/ 6 h 9"/>
                  <a:gd name="T48" fmla="*/ 13 w 13"/>
                  <a:gd name="T49" fmla="*/ 6 h 9"/>
                  <a:gd name="T50" fmla="*/ 13 w 13"/>
                  <a:gd name="T51" fmla="*/ 6 h 9"/>
                  <a:gd name="T52" fmla="*/ 12 w 13"/>
                  <a:gd name="T53" fmla="*/ 6 h 9"/>
                  <a:gd name="T54" fmla="*/ 11 w 13"/>
                  <a:gd name="T55" fmla="*/ 5 h 9"/>
                  <a:gd name="T56" fmla="*/ 9 w 13"/>
                  <a:gd name="T57" fmla="*/ 5 h 9"/>
                  <a:gd name="T58" fmla="*/ 9 w 13"/>
                  <a:gd name="T59" fmla="*/ 5 h 9"/>
                  <a:gd name="T60" fmla="*/ 10 w 13"/>
                  <a:gd name="T61" fmla="*/ 5 h 9"/>
                  <a:gd name="T62" fmla="*/ 10 w 13"/>
                  <a:gd name="T63" fmla="*/ 5 h 9"/>
                  <a:gd name="T64" fmla="*/ 9 w 13"/>
                  <a:gd name="T65" fmla="*/ 5 h 9"/>
                  <a:gd name="T66" fmla="*/ 4 w 13"/>
                  <a:gd name="T67" fmla="*/ 4 h 9"/>
                  <a:gd name="T68" fmla="*/ 4 w 13"/>
                  <a:gd name="T69" fmla="*/ 5 h 9"/>
                  <a:gd name="T70" fmla="*/ 6 w 13"/>
                  <a:gd name="T71" fmla="*/ 6 h 9"/>
                  <a:gd name="T72" fmla="*/ 6 w 13"/>
                  <a:gd name="T73" fmla="*/ 6 h 9"/>
                  <a:gd name="T74" fmla="*/ 4 w 13"/>
                  <a:gd name="T75" fmla="*/ 4 h 9"/>
                  <a:gd name="T76" fmla="*/ 7 w 13"/>
                  <a:gd name="T77" fmla="*/ 4 h 9"/>
                  <a:gd name="T78" fmla="*/ 7 w 13"/>
                  <a:gd name="T79" fmla="*/ 4 h 9"/>
                  <a:gd name="T80" fmla="*/ 8 w 13"/>
                  <a:gd name="T81" fmla="*/ 4 h 9"/>
                  <a:gd name="T82" fmla="*/ 8 w 13"/>
                  <a:gd name="T83" fmla="*/ 4 h 9"/>
                  <a:gd name="T84" fmla="*/ 7 w 13"/>
                  <a:gd name="T85" fmla="*/ 4 h 9"/>
                  <a:gd name="T86" fmla="*/ 5 w 13"/>
                  <a:gd name="T87" fmla="*/ 3 h 9"/>
                  <a:gd name="T88" fmla="*/ 5 w 13"/>
                  <a:gd name="T89" fmla="*/ 3 h 9"/>
                  <a:gd name="T90" fmla="*/ 7 w 13"/>
                  <a:gd name="T91" fmla="*/ 3 h 9"/>
                  <a:gd name="T92" fmla="*/ 7 w 13"/>
                  <a:gd name="T93" fmla="*/ 4 h 9"/>
                  <a:gd name="T94" fmla="*/ 7 w 13"/>
                  <a:gd name="T95" fmla="*/ 4 h 9"/>
                  <a:gd name="T96" fmla="*/ 5 w 13"/>
                  <a:gd name="T97" fmla="*/ 3 h 9"/>
                  <a:gd name="T98" fmla="*/ 0 w 13"/>
                  <a:gd name="T99" fmla="*/ 2 h 9"/>
                  <a:gd name="T100" fmla="*/ 0 w 13"/>
                  <a:gd name="T101" fmla="*/ 2 h 9"/>
                  <a:gd name="T102" fmla="*/ 2 w 13"/>
                  <a:gd name="T103" fmla="*/ 3 h 9"/>
                  <a:gd name="T104" fmla="*/ 2 w 13"/>
                  <a:gd name="T105" fmla="*/ 3 h 9"/>
                  <a:gd name="T106" fmla="*/ 0 w 13"/>
                  <a:gd name="T107" fmla="*/ 2 h 9"/>
                  <a:gd name="T108" fmla="*/ 1 w 13"/>
                  <a:gd name="T109" fmla="*/ 0 h 9"/>
                  <a:gd name="T110" fmla="*/ 1 w 13"/>
                  <a:gd name="T111" fmla="*/ 0 h 9"/>
                  <a:gd name="T112" fmla="*/ 3 w 13"/>
                  <a:gd name="T113" fmla="*/ 2 h 9"/>
                  <a:gd name="T114" fmla="*/ 3 w 13"/>
                  <a:gd name="T115" fmla="*/ 1 h 9"/>
                  <a:gd name="T116" fmla="*/ 1 w 13"/>
                  <a:gd name="T1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3" h="9">
                    <a:moveTo>
                      <a:pt x="11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moveTo>
                      <a:pt x="8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7"/>
                      <a:pt x="8" y="7"/>
                      <a:pt x="8" y="7"/>
                    </a:cubicBezTo>
                    <a:moveTo>
                      <a:pt x="6" y="6"/>
                    </a:moveTo>
                    <a:cubicBezTo>
                      <a:pt x="6" y="6"/>
                      <a:pt x="6" y="6"/>
                      <a:pt x="6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6"/>
                      <a:pt x="6" y="6"/>
                      <a:pt x="6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1" y="6"/>
                      <a:pt x="11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9" y="5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7" y="4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6" y="3"/>
                      <a:pt x="5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0219"/>
              <p:cNvSpPr>
                <a:spLocks noEditPoints="1"/>
              </p:cNvSpPr>
              <p:nvPr/>
            </p:nvSpPr>
            <p:spPr bwMode="auto">
              <a:xfrm>
                <a:off x="-45" y="3672"/>
                <a:ext cx="97" cy="62"/>
              </a:xfrm>
              <a:custGeom>
                <a:avLst/>
                <a:gdLst>
                  <a:gd name="T0" fmla="*/ 40 w 41"/>
                  <a:gd name="T1" fmla="*/ 25 h 26"/>
                  <a:gd name="T2" fmla="*/ 41 w 41"/>
                  <a:gd name="T3" fmla="*/ 25 h 26"/>
                  <a:gd name="T4" fmla="*/ 32 w 41"/>
                  <a:gd name="T5" fmla="*/ 21 h 26"/>
                  <a:gd name="T6" fmla="*/ 33 w 41"/>
                  <a:gd name="T7" fmla="*/ 21 h 26"/>
                  <a:gd name="T8" fmla="*/ 30 w 41"/>
                  <a:gd name="T9" fmla="*/ 19 h 26"/>
                  <a:gd name="T10" fmla="*/ 32 w 41"/>
                  <a:gd name="T11" fmla="*/ 21 h 26"/>
                  <a:gd name="T12" fmla="*/ 31 w 41"/>
                  <a:gd name="T13" fmla="*/ 18 h 26"/>
                  <a:gd name="T14" fmla="*/ 33 w 41"/>
                  <a:gd name="T15" fmla="*/ 20 h 26"/>
                  <a:gd name="T16" fmla="*/ 31 w 41"/>
                  <a:gd name="T17" fmla="*/ 18 h 26"/>
                  <a:gd name="T18" fmla="*/ 19 w 41"/>
                  <a:gd name="T19" fmla="*/ 14 h 26"/>
                  <a:gd name="T20" fmla="*/ 24 w 41"/>
                  <a:gd name="T21" fmla="*/ 16 h 26"/>
                  <a:gd name="T22" fmla="*/ 21 w 41"/>
                  <a:gd name="T23" fmla="*/ 12 h 26"/>
                  <a:gd name="T24" fmla="*/ 25 w 41"/>
                  <a:gd name="T25" fmla="*/ 15 h 26"/>
                  <a:gd name="T26" fmla="*/ 21 w 41"/>
                  <a:gd name="T27" fmla="*/ 12 h 26"/>
                  <a:gd name="T28" fmla="*/ 20 w 41"/>
                  <a:gd name="T29" fmla="*/ 12 h 26"/>
                  <a:gd name="T30" fmla="*/ 21 w 41"/>
                  <a:gd name="T31" fmla="*/ 12 h 26"/>
                  <a:gd name="T32" fmla="*/ 17 w 41"/>
                  <a:gd name="T33" fmla="*/ 12 h 26"/>
                  <a:gd name="T34" fmla="*/ 17 w 41"/>
                  <a:gd name="T35" fmla="*/ 13 h 26"/>
                  <a:gd name="T36" fmla="*/ 17 w 41"/>
                  <a:gd name="T37" fmla="*/ 12 h 26"/>
                  <a:gd name="T38" fmla="*/ 17 w 41"/>
                  <a:gd name="T39" fmla="*/ 10 h 26"/>
                  <a:gd name="T40" fmla="*/ 18 w 41"/>
                  <a:gd name="T41" fmla="*/ 10 h 26"/>
                  <a:gd name="T42" fmla="*/ 12 w 41"/>
                  <a:gd name="T43" fmla="*/ 9 h 26"/>
                  <a:gd name="T44" fmla="*/ 16 w 41"/>
                  <a:gd name="T45" fmla="*/ 12 h 26"/>
                  <a:gd name="T46" fmla="*/ 12 w 41"/>
                  <a:gd name="T47" fmla="*/ 9 h 26"/>
                  <a:gd name="T48" fmla="*/ 11 w 41"/>
                  <a:gd name="T49" fmla="*/ 8 h 26"/>
                  <a:gd name="T50" fmla="*/ 11 w 41"/>
                  <a:gd name="T51" fmla="*/ 9 h 26"/>
                  <a:gd name="T52" fmla="*/ 11 w 41"/>
                  <a:gd name="T53" fmla="*/ 8 h 26"/>
                  <a:gd name="T54" fmla="*/ 13 w 41"/>
                  <a:gd name="T55" fmla="*/ 7 h 26"/>
                  <a:gd name="T56" fmla="*/ 17 w 41"/>
                  <a:gd name="T57" fmla="*/ 9 h 26"/>
                  <a:gd name="T58" fmla="*/ 12 w 41"/>
                  <a:gd name="T59" fmla="*/ 6 h 26"/>
                  <a:gd name="T60" fmla="*/ 12 w 41"/>
                  <a:gd name="T61" fmla="*/ 7 h 26"/>
                  <a:gd name="T62" fmla="*/ 12 w 41"/>
                  <a:gd name="T63" fmla="*/ 6 h 26"/>
                  <a:gd name="T64" fmla="*/ 5 w 41"/>
                  <a:gd name="T65" fmla="*/ 6 h 26"/>
                  <a:gd name="T66" fmla="*/ 6 w 41"/>
                  <a:gd name="T67" fmla="*/ 5 h 26"/>
                  <a:gd name="T68" fmla="*/ 3 w 41"/>
                  <a:gd name="T69" fmla="*/ 4 h 26"/>
                  <a:gd name="T70" fmla="*/ 5 w 41"/>
                  <a:gd name="T71" fmla="*/ 6 h 26"/>
                  <a:gd name="T72" fmla="*/ 3 w 41"/>
                  <a:gd name="T73" fmla="*/ 4 h 26"/>
                  <a:gd name="T74" fmla="*/ 7 w 41"/>
                  <a:gd name="T75" fmla="*/ 3 h 26"/>
                  <a:gd name="T76" fmla="*/ 7 w 41"/>
                  <a:gd name="T77" fmla="*/ 3 h 26"/>
                  <a:gd name="T78" fmla="*/ 1 w 41"/>
                  <a:gd name="T79" fmla="*/ 2 h 26"/>
                  <a:gd name="T80" fmla="*/ 3 w 41"/>
                  <a:gd name="T81" fmla="*/ 5 h 26"/>
                  <a:gd name="T82" fmla="*/ 1 w 41"/>
                  <a:gd name="T83" fmla="*/ 2 h 26"/>
                  <a:gd name="T84" fmla="*/ 4 w 41"/>
                  <a:gd name="T85" fmla="*/ 2 h 26"/>
                  <a:gd name="T86" fmla="*/ 6 w 41"/>
                  <a:gd name="T87" fmla="*/ 3 h 26"/>
                  <a:gd name="T88" fmla="*/ 5 w 41"/>
                  <a:gd name="T89" fmla="*/ 2 h 26"/>
                  <a:gd name="T90" fmla="*/ 5 w 41"/>
                  <a:gd name="T91" fmla="*/ 2 h 26"/>
                  <a:gd name="T92" fmla="*/ 2 w 41"/>
                  <a:gd name="T93" fmla="*/ 0 h 26"/>
                  <a:gd name="T94" fmla="*/ 4 w 41"/>
                  <a:gd name="T95" fmla="*/ 2 h 26"/>
                  <a:gd name="T96" fmla="*/ 2 w 41"/>
                  <a:gd name="T9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1" h="26">
                    <a:moveTo>
                      <a:pt x="40" y="25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41" y="25"/>
                      <a:pt x="41" y="25"/>
                      <a:pt x="40" y="25"/>
                    </a:cubicBezTo>
                    <a:moveTo>
                      <a:pt x="32" y="21"/>
                    </a:move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2" y="21"/>
                    </a:cubicBezTo>
                    <a:moveTo>
                      <a:pt x="30" y="19"/>
                    </a:moveTo>
                    <a:cubicBezTo>
                      <a:pt x="30" y="20"/>
                      <a:pt x="30" y="20"/>
                      <a:pt x="30" y="20"/>
                    </a:cubicBezTo>
                    <a:cubicBezTo>
                      <a:pt x="31" y="20"/>
                      <a:pt x="32" y="20"/>
                      <a:pt x="32" y="21"/>
                    </a:cubicBezTo>
                    <a:cubicBezTo>
                      <a:pt x="32" y="20"/>
                      <a:pt x="31" y="20"/>
                      <a:pt x="30" y="19"/>
                    </a:cubicBezTo>
                    <a:moveTo>
                      <a:pt x="31" y="18"/>
                    </a:move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20"/>
                      <a:pt x="33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3" y="19"/>
                      <a:pt x="32" y="19"/>
                      <a:pt x="31" y="18"/>
                    </a:cubicBezTo>
                    <a:moveTo>
                      <a:pt x="20" y="13"/>
                    </a:moveTo>
                    <a:cubicBezTo>
                      <a:pt x="20" y="14"/>
                      <a:pt x="19" y="14"/>
                      <a:pt x="19" y="14"/>
                    </a:cubicBezTo>
                    <a:cubicBezTo>
                      <a:pt x="21" y="15"/>
                      <a:pt x="22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2" y="15"/>
                      <a:pt x="21" y="14"/>
                      <a:pt x="20" y="13"/>
                    </a:cubicBezTo>
                    <a:moveTo>
                      <a:pt x="21" y="12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2" y="13"/>
                      <a:pt x="23" y="14"/>
                      <a:pt x="25" y="15"/>
                    </a:cubicBezTo>
                    <a:cubicBezTo>
                      <a:pt x="25" y="15"/>
                      <a:pt x="25" y="14"/>
                      <a:pt x="25" y="14"/>
                    </a:cubicBezTo>
                    <a:cubicBezTo>
                      <a:pt x="24" y="13"/>
                      <a:pt x="22" y="13"/>
                      <a:pt x="21" y="12"/>
                    </a:cubicBezTo>
                    <a:moveTo>
                      <a:pt x="21" y="12"/>
                    </a:moveTo>
                    <a:cubicBezTo>
                      <a:pt x="21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moveTo>
                      <a:pt x="17" y="12"/>
                    </a:moveTo>
                    <a:cubicBezTo>
                      <a:pt x="17" y="12"/>
                      <a:pt x="16" y="12"/>
                      <a:pt x="16" y="12"/>
                    </a:cubicBezTo>
                    <a:cubicBezTo>
                      <a:pt x="16" y="12"/>
                      <a:pt x="17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moveTo>
                      <a:pt x="18" y="10"/>
                    </a:moveTo>
                    <a:cubicBezTo>
                      <a:pt x="18" y="10"/>
                      <a:pt x="18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1" y="10"/>
                    </a:cubicBezTo>
                    <a:cubicBezTo>
                      <a:pt x="13" y="10"/>
                      <a:pt x="14" y="11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0"/>
                      <a:pt x="13" y="9"/>
                      <a:pt x="12" y="9"/>
                    </a:cubicBezTo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1" y="9"/>
                      <a:pt x="11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4" y="8"/>
                      <a:pt x="15" y="9"/>
                      <a:pt x="17" y="10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6" y="9"/>
                      <a:pt x="14" y="8"/>
                      <a:pt x="13" y="7"/>
                    </a:cubicBezTo>
                    <a:moveTo>
                      <a:pt x="12" y="6"/>
                    </a:moveTo>
                    <a:cubicBezTo>
                      <a:pt x="12" y="6"/>
                      <a:pt x="12" y="6"/>
                      <a:pt x="12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6" y="5"/>
                    </a:moveTo>
                    <a:cubicBezTo>
                      <a:pt x="5" y="5"/>
                      <a:pt x="5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5"/>
                    </a:cubicBezTo>
                    <a:cubicBezTo>
                      <a:pt x="3" y="5"/>
                      <a:pt x="4" y="5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4" y="4"/>
                      <a:pt x="3" y="4"/>
                    </a:cubicBezTo>
                    <a:moveTo>
                      <a:pt x="7" y="3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moveTo>
                      <a:pt x="1" y="2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2" y="3"/>
                      <a:pt x="1" y="2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4" y="2"/>
                    </a:cubicBezTo>
                    <a:cubicBezTo>
                      <a:pt x="5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0220"/>
              <p:cNvSpPr>
                <a:spLocks noEditPoints="1"/>
              </p:cNvSpPr>
              <p:nvPr/>
            </p:nvSpPr>
            <p:spPr bwMode="auto">
              <a:xfrm>
                <a:off x="-170" y="3897"/>
                <a:ext cx="29" cy="16"/>
              </a:xfrm>
              <a:custGeom>
                <a:avLst/>
                <a:gdLst>
                  <a:gd name="T0" fmla="*/ 10 w 12"/>
                  <a:gd name="T1" fmla="*/ 6 h 7"/>
                  <a:gd name="T2" fmla="*/ 10 w 12"/>
                  <a:gd name="T3" fmla="*/ 7 h 7"/>
                  <a:gd name="T4" fmla="*/ 8 w 12"/>
                  <a:gd name="T5" fmla="*/ 6 h 7"/>
                  <a:gd name="T6" fmla="*/ 9 w 12"/>
                  <a:gd name="T7" fmla="*/ 6 h 7"/>
                  <a:gd name="T8" fmla="*/ 8 w 12"/>
                  <a:gd name="T9" fmla="*/ 6 h 7"/>
                  <a:gd name="T10" fmla="*/ 10 w 12"/>
                  <a:gd name="T11" fmla="*/ 6 h 7"/>
                  <a:gd name="T12" fmla="*/ 12 w 12"/>
                  <a:gd name="T13" fmla="*/ 7 h 7"/>
                  <a:gd name="T14" fmla="*/ 9 w 12"/>
                  <a:gd name="T15" fmla="*/ 6 h 7"/>
                  <a:gd name="T16" fmla="*/ 9 w 12"/>
                  <a:gd name="T17" fmla="*/ 6 h 7"/>
                  <a:gd name="T18" fmla="*/ 9 w 12"/>
                  <a:gd name="T19" fmla="*/ 6 h 7"/>
                  <a:gd name="T20" fmla="*/ 11 w 12"/>
                  <a:gd name="T21" fmla="*/ 5 h 7"/>
                  <a:gd name="T22" fmla="*/ 11 w 12"/>
                  <a:gd name="T23" fmla="*/ 6 h 7"/>
                  <a:gd name="T24" fmla="*/ 9 w 12"/>
                  <a:gd name="T25" fmla="*/ 5 h 7"/>
                  <a:gd name="T26" fmla="*/ 10 w 12"/>
                  <a:gd name="T27" fmla="*/ 5 h 7"/>
                  <a:gd name="T28" fmla="*/ 9 w 12"/>
                  <a:gd name="T29" fmla="*/ 5 h 7"/>
                  <a:gd name="T30" fmla="*/ 9 w 12"/>
                  <a:gd name="T31" fmla="*/ 5 h 7"/>
                  <a:gd name="T32" fmla="*/ 10 w 12"/>
                  <a:gd name="T33" fmla="*/ 5 h 7"/>
                  <a:gd name="T34" fmla="*/ 3 w 12"/>
                  <a:gd name="T35" fmla="*/ 2 h 7"/>
                  <a:gd name="T36" fmla="*/ 4 w 12"/>
                  <a:gd name="T37" fmla="*/ 2 h 7"/>
                  <a:gd name="T38" fmla="*/ 3 w 12"/>
                  <a:gd name="T39" fmla="*/ 2 h 7"/>
                  <a:gd name="T40" fmla="*/ 4 w 12"/>
                  <a:gd name="T41" fmla="*/ 2 h 7"/>
                  <a:gd name="T42" fmla="*/ 3 w 12"/>
                  <a:gd name="T43" fmla="*/ 2 h 7"/>
                  <a:gd name="T44" fmla="*/ 0 w 12"/>
                  <a:gd name="T45" fmla="*/ 0 h 7"/>
                  <a:gd name="T46" fmla="*/ 1 w 12"/>
                  <a:gd name="T47" fmla="*/ 0 h 7"/>
                  <a:gd name="T48" fmla="*/ 0 w 12"/>
                  <a:gd name="T49" fmla="*/ 0 h 7"/>
                  <a:gd name="T50" fmla="*/ 4 w 12"/>
                  <a:gd name="T51" fmla="*/ 2 h 7"/>
                  <a:gd name="T52" fmla="*/ 1 w 12"/>
                  <a:gd name="T53" fmla="*/ 0 h 7"/>
                  <a:gd name="T54" fmla="*/ 3 w 12"/>
                  <a:gd name="T55" fmla="*/ 2 h 7"/>
                  <a:gd name="T56" fmla="*/ 0 w 12"/>
                  <a:gd name="T57" fmla="*/ 0 h 7"/>
                  <a:gd name="T58" fmla="*/ 1 w 12"/>
                  <a:gd name="T59" fmla="*/ 0 h 7"/>
                  <a:gd name="T60" fmla="*/ 3 w 12"/>
                  <a:gd name="T61" fmla="*/ 2 h 7"/>
                  <a:gd name="T62" fmla="*/ 1 w 12"/>
                  <a:gd name="T63" fmla="*/ 0 h 7"/>
                  <a:gd name="T64" fmla="*/ 3 w 12"/>
                  <a:gd name="T65" fmla="*/ 1 h 7"/>
                  <a:gd name="T66" fmla="*/ 3 w 12"/>
                  <a:gd name="T6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" h="7"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6"/>
                    </a:cubicBezTo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8" y="6"/>
                      <a:pt x="8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1" y="0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1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0221"/>
              <p:cNvSpPr>
                <a:spLocks noEditPoints="1"/>
              </p:cNvSpPr>
              <p:nvPr/>
            </p:nvSpPr>
            <p:spPr bwMode="auto">
              <a:xfrm>
                <a:off x="-160" y="3866"/>
                <a:ext cx="75" cy="45"/>
              </a:xfrm>
              <a:custGeom>
                <a:avLst/>
                <a:gdLst>
                  <a:gd name="T0" fmla="*/ 16 w 32"/>
                  <a:gd name="T1" fmla="*/ 18 h 19"/>
                  <a:gd name="T2" fmla="*/ 18 w 32"/>
                  <a:gd name="T3" fmla="*/ 19 h 19"/>
                  <a:gd name="T4" fmla="*/ 13 w 32"/>
                  <a:gd name="T5" fmla="*/ 16 h 19"/>
                  <a:gd name="T6" fmla="*/ 15 w 32"/>
                  <a:gd name="T7" fmla="*/ 17 h 19"/>
                  <a:gd name="T8" fmla="*/ 13 w 32"/>
                  <a:gd name="T9" fmla="*/ 16 h 19"/>
                  <a:gd name="T10" fmla="*/ 12 w 32"/>
                  <a:gd name="T11" fmla="*/ 15 h 19"/>
                  <a:gd name="T12" fmla="*/ 13 w 32"/>
                  <a:gd name="T13" fmla="*/ 16 h 19"/>
                  <a:gd name="T14" fmla="*/ 12 w 32"/>
                  <a:gd name="T15" fmla="*/ 15 h 19"/>
                  <a:gd name="T16" fmla="*/ 12 w 32"/>
                  <a:gd name="T17" fmla="*/ 15 h 19"/>
                  <a:gd name="T18" fmla="*/ 12 w 32"/>
                  <a:gd name="T19" fmla="*/ 15 h 19"/>
                  <a:gd name="T20" fmla="*/ 30 w 32"/>
                  <a:gd name="T21" fmla="*/ 15 h 19"/>
                  <a:gd name="T22" fmla="*/ 32 w 32"/>
                  <a:gd name="T23" fmla="*/ 16 h 19"/>
                  <a:gd name="T24" fmla="*/ 32 w 32"/>
                  <a:gd name="T25" fmla="*/ 16 h 19"/>
                  <a:gd name="T26" fmla="*/ 10 w 32"/>
                  <a:gd name="T27" fmla="*/ 14 h 19"/>
                  <a:gd name="T28" fmla="*/ 12 w 32"/>
                  <a:gd name="T29" fmla="*/ 15 h 19"/>
                  <a:gd name="T30" fmla="*/ 12 w 32"/>
                  <a:gd name="T31" fmla="*/ 15 h 19"/>
                  <a:gd name="T32" fmla="*/ 9 w 32"/>
                  <a:gd name="T33" fmla="*/ 13 h 19"/>
                  <a:gd name="T34" fmla="*/ 9 w 32"/>
                  <a:gd name="T35" fmla="*/ 13 h 19"/>
                  <a:gd name="T36" fmla="*/ 9 w 32"/>
                  <a:gd name="T37" fmla="*/ 13 h 19"/>
                  <a:gd name="T38" fmla="*/ 26 w 32"/>
                  <a:gd name="T39" fmla="*/ 13 h 19"/>
                  <a:gd name="T40" fmla="*/ 29 w 32"/>
                  <a:gd name="T41" fmla="*/ 14 h 19"/>
                  <a:gd name="T42" fmla="*/ 25 w 32"/>
                  <a:gd name="T43" fmla="*/ 12 h 19"/>
                  <a:gd name="T44" fmla="*/ 25 w 32"/>
                  <a:gd name="T45" fmla="*/ 12 h 19"/>
                  <a:gd name="T46" fmla="*/ 25 w 32"/>
                  <a:gd name="T47" fmla="*/ 12 h 19"/>
                  <a:gd name="T48" fmla="*/ 20 w 32"/>
                  <a:gd name="T49" fmla="*/ 10 h 19"/>
                  <a:gd name="T50" fmla="*/ 24 w 32"/>
                  <a:gd name="T51" fmla="*/ 11 h 19"/>
                  <a:gd name="T52" fmla="*/ 0 w 32"/>
                  <a:gd name="T53" fmla="*/ 8 h 19"/>
                  <a:gd name="T54" fmla="*/ 3 w 32"/>
                  <a:gd name="T55" fmla="*/ 10 h 19"/>
                  <a:gd name="T56" fmla="*/ 0 w 32"/>
                  <a:gd name="T57" fmla="*/ 8 h 19"/>
                  <a:gd name="T58" fmla="*/ 17 w 32"/>
                  <a:gd name="T59" fmla="*/ 8 h 19"/>
                  <a:gd name="T60" fmla="*/ 20 w 32"/>
                  <a:gd name="T61" fmla="*/ 9 h 19"/>
                  <a:gd name="T62" fmla="*/ 15 w 32"/>
                  <a:gd name="T63" fmla="*/ 6 h 19"/>
                  <a:gd name="T64" fmla="*/ 17 w 32"/>
                  <a:gd name="T65" fmla="*/ 8 h 19"/>
                  <a:gd name="T66" fmla="*/ 15 w 32"/>
                  <a:gd name="T67" fmla="*/ 6 h 19"/>
                  <a:gd name="T68" fmla="*/ 13 w 32"/>
                  <a:gd name="T69" fmla="*/ 6 h 19"/>
                  <a:gd name="T70" fmla="*/ 13 w 32"/>
                  <a:gd name="T71" fmla="*/ 6 h 19"/>
                  <a:gd name="T72" fmla="*/ 13 w 32"/>
                  <a:gd name="T73" fmla="*/ 6 h 19"/>
                  <a:gd name="T74" fmla="*/ 14 w 32"/>
                  <a:gd name="T75" fmla="*/ 6 h 19"/>
                  <a:gd name="T76" fmla="*/ 14 w 32"/>
                  <a:gd name="T77" fmla="*/ 5 h 19"/>
                  <a:gd name="T78" fmla="*/ 4 w 32"/>
                  <a:gd name="T79" fmla="*/ 1 h 19"/>
                  <a:gd name="T80" fmla="*/ 7 w 32"/>
                  <a:gd name="T81" fmla="*/ 2 h 19"/>
                  <a:gd name="T82" fmla="*/ 5 w 32"/>
                  <a:gd name="T83" fmla="*/ 0 h 19"/>
                  <a:gd name="T84" fmla="*/ 7 w 32"/>
                  <a:gd name="T85" fmla="*/ 2 h 19"/>
                  <a:gd name="T86" fmla="*/ 5 w 32"/>
                  <a:gd name="T8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" h="19">
                    <a:moveTo>
                      <a:pt x="16" y="17"/>
                    </a:moveTo>
                    <a:cubicBezTo>
                      <a:pt x="16" y="18"/>
                      <a:pt x="16" y="18"/>
                      <a:pt x="16" y="18"/>
                    </a:cubicBezTo>
                    <a:cubicBezTo>
                      <a:pt x="17" y="18"/>
                      <a:pt x="17" y="18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6" y="17"/>
                      <a:pt x="16" y="17"/>
                      <a:pt x="16" y="17"/>
                    </a:cubicBezTo>
                    <a:moveTo>
                      <a:pt x="13" y="16"/>
                    </a:move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7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3" y="16"/>
                      <a:pt x="13" y="16"/>
                      <a:pt x="13" y="16"/>
                    </a:cubicBezTo>
                    <a:moveTo>
                      <a:pt x="12" y="15"/>
                    </a:move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12" y="15"/>
                    </a:move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moveTo>
                      <a:pt x="30" y="15"/>
                    </a:moveTo>
                    <a:cubicBezTo>
                      <a:pt x="30" y="15"/>
                      <a:pt x="30" y="15"/>
                      <a:pt x="30" y="15"/>
                    </a:cubicBezTo>
                    <a:cubicBezTo>
                      <a:pt x="31" y="15"/>
                      <a:pt x="31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1" y="15"/>
                      <a:pt x="31" y="15"/>
                      <a:pt x="30" y="15"/>
                    </a:cubicBezTo>
                    <a:moveTo>
                      <a:pt x="10" y="14"/>
                    </a:move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1" y="14"/>
                      <a:pt x="10" y="14"/>
                      <a:pt x="10" y="14"/>
                    </a:cubicBezTo>
                    <a:moveTo>
                      <a:pt x="9" y="13"/>
                    </a:moveTo>
                    <a:cubicBezTo>
                      <a:pt x="9" y="13"/>
                      <a:pt x="8" y="13"/>
                      <a:pt x="8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moveTo>
                      <a:pt x="26" y="12"/>
                    </a:moveTo>
                    <a:cubicBezTo>
                      <a:pt x="26" y="12"/>
                      <a:pt x="26" y="13"/>
                      <a:pt x="26" y="13"/>
                    </a:cubicBezTo>
                    <a:cubicBezTo>
                      <a:pt x="27" y="13"/>
                      <a:pt x="28" y="14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8" y="14"/>
                      <a:pt x="27" y="13"/>
                      <a:pt x="26" y="12"/>
                    </a:cubicBezTo>
                    <a:moveTo>
                      <a:pt x="25" y="12"/>
                    </a:move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6" y="12"/>
                    </a:cubicBezTo>
                    <a:cubicBezTo>
                      <a:pt x="25" y="12"/>
                      <a:pt x="25" y="12"/>
                      <a:pt x="25" y="12"/>
                    </a:cubicBezTo>
                    <a:moveTo>
                      <a:pt x="21" y="9"/>
                    </a:moveTo>
                    <a:cubicBezTo>
                      <a:pt x="20" y="9"/>
                      <a:pt x="20" y="9"/>
                      <a:pt x="20" y="10"/>
                    </a:cubicBezTo>
                    <a:cubicBezTo>
                      <a:pt x="21" y="10"/>
                      <a:pt x="23" y="11"/>
                      <a:pt x="24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0"/>
                      <a:pt x="22" y="10"/>
                      <a:pt x="21" y="9"/>
                    </a:cubicBezTo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2" y="9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1" y="8"/>
                      <a:pt x="0" y="8"/>
                    </a:cubicBezTo>
                    <a:moveTo>
                      <a:pt x="18" y="7"/>
                    </a:moveTo>
                    <a:cubicBezTo>
                      <a:pt x="17" y="8"/>
                      <a:pt x="17" y="8"/>
                      <a:pt x="17" y="8"/>
                    </a:cubicBezTo>
                    <a:cubicBezTo>
                      <a:pt x="18" y="8"/>
                      <a:pt x="19" y="9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9" y="8"/>
                      <a:pt x="18" y="8"/>
                      <a:pt x="18" y="7"/>
                    </a:cubicBezTo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5" y="7"/>
                      <a:pt x="16" y="7"/>
                      <a:pt x="17" y="8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6" y="7"/>
                      <a:pt x="16" y="6"/>
                      <a:pt x="15" y="6"/>
                    </a:cubicBezTo>
                    <a:moveTo>
                      <a:pt x="13" y="6"/>
                    </a:move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moveTo>
                      <a:pt x="14" y="5"/>
                    </a:moveTo>
                    <a:cubicBezTo>
                      <a:pt x="14" y="5"/>
                      <a:pt x="13" y="5"/>
                      <a:pt x="13" y="6"/>
                    </a:cubicBezTo>
                    <a:cubicBezTo>
                      <a:pt x="13" y="6"/>
                      <a:pt x="13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5"/>
                      <a:pt x="14" y="5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5" y="1"/>
                      <a:pt x="4" y="1"/>
                    </a:cubicBezTo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5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0222"/>
              <p:cNvSpPr>
                <a:spLocks noEditPoints="1"/>
              </p:cNvSpPr>
              <p:nvPr/>
            </p:nvSpPr>
            <p:spPr bwMode="auto">
              <a:xfrm>
                <a:off x="-186" y="3604"/>
                <a:ext cx="260" cy="318"/>
              </a:xfrm>
              <a:custGeom>
                <a:avLst/>
                <a:gdLst>
                  <a:gd name="T0" fmla="*/ 22 w 110"/>
                  <a:gd name="T1" fmla="*/ 130 h 135"/>
                  <a:gd name="T2" fmla="*/ 21 w 110"/>
                  <a:gd name="T3" fmla="*/ 129 h 135"/>
                  <a:gd name="T4" fmla="*/ 18 w 110"/>
                  <a:gd name="T5" fmla="*/ 130 h 135"/>
                  <a:gd name="T6" fmla="*/ 41 w 110"/>
                  <a:gd name="T7" fmla="*/ 130 h 135"/>
                  <a:gd name="T8" fmla="*/ 34 w 110"/>
                  <a:gd name="T9" fmla="*/ 127 h 135"/>
                  <a:gd name="T10" fmla="*/ 25 w 110"/>
                  <a:gd name="T11" fmla="*/ 123 h 135"/>
                  <a:gd name="T12" fmla="*/ 75 w 110"/>
                  <a:gd name="T13" fmla="*/ 126 h 135"/>
                  <a:gd name="T14" fmla="*/ 57 w 110"/>
                  <a:gd name="T15" fmla="*/ 125 h 135"/>
                  <a:gd name="T16" fmla="*/ 26 w 110"/>
                  <a:gd name="T17" fmla="*/ 121 h 135"/>
                  <a:gd name="T18" fmla="*/ 67 w 110"/>
                  <a:gd name="T19" fmla="*/ 122 h 135"/>
                  <a:gd name="T20" fmla="*/ 14 w 110"/>
                  <a:gd name="T21" fmla="*/ 114 h 135"/>
                  <a:gd name="T22" fmla="*/ 44 w 110"/>
                  <a:gd name="T23" fmla="*/ 110 h 135"/>
                  <a:gd name="T24" fmla="*/ 30 w 110"/>
                  <a:gd name="T25" fmla="*/ 115 h 135"/>
                  <a:gd name="T26" fmla="*/ 27 w 110"/>
                  <a:gd name="T27" fmla="*/ 114 h 135"/>
                  <a:gd name="T28" fmla="*/ 39 w 110"/>
                  <a:gd name="T29" fmla="*/ 108 h 135"/>
                  <a:gd name="T30" fmla="*/ 40 w 110"/>
                  <a:gd name="T31" fmla="*/ 106 h 135"/>
                  <a:gd name="T32" fmla="*/ 33 w 110"/>
                  <a:gd name="T33" fmla="*/ 104 h 135"/>
                  <a:gd name="T34" fmla="*/ 71 w 110"/>
                  <a:gd name="T35" fmla="*/ 101 h 135"/>
                  <a:gd name="T36" fmla="*/ 23 w 110"/>
                  <a:gd name="T37" fmla="*/ 99 h 135"/>
                  <a:gd name="T38" fmla="*/ 91 w 110"/>
                  <a:gd name="T39" fmla="*/ 106 h 135"/>
                  <a:gd name="T40" fmla="*/ 50 w 110"/>
                  <a:gd name="T41" fmla="*/ 99 h 135"/>
                  <a:gd name="T42" fmla="*/ 79 w 110"/>
                  <a:gd name="T43" fmla="*/ 99 h 135"/>
                  <a:gd name="T44" fmla="*/ 49 w 110"/>
                  <a:gd name="T45" fmla="*/ 88 h 135"/>
                  <a:gd name="T46" fmla="*/ 103 w 110"/>
                  <a:gd name="T47" fmla="*/ 82 h 135"/>
                  <a:gd name="T48" fmla="*/ 57 w 110"/>
                  <a:gd name="T49" fmla="*/ 85 h 135"/>
                  <a:gd name="T50" fmla="*/ 56 w 110"/>
                  <a:gd name="T51" fmla="*/ 76 h 135"/>
                  <a:gd name="T52" fmla="*/ 105 w 110"/>
                  <a:gd name="T53" fmla="*/ 72 h 135"/>
                  <a:gd name="T54" fmla="*/ 91 w 110"/>
                  <a:gd name="T55" fmla="*/ 68 h 135"/>
                  <a:gd name="T56" fmla="*/ 95 w 110"/>
                  <a:gd name="T57" fmla="*/ 62 h 135"/>
                  <a:gd name="T58" fmla="*/ 98 w 110"/>
                  <a:gd name="T59" fmla="*/ 59 h 135"/>
                  <a:gd name="T60" fmla="*/ 97 w 110"/>
                  <a:gd name="T61" fmla="*/ 58 h 135"/>
                  <a:gd name="T62" fmla="*/ 61 w 110"/>
                  <a:gd name="T63" fmla="*/ 55 h 135"/>
                  <a:gd name="T64" fmla="*/ 71 w 110"/>
                  <a:gd name="T65" fmla="*/ 52 h 135"/>
                  <a:gd name="T66" fmla="*/ 104 w 110"/>
                  <a:gd name="T67" fmla="*/ 51 h 135"/>
                  <a:gd name="T68" fmla="*/ 55 w 110"/>
                  <a:gd name="T69" fmla="*/ 51 h 135"/>
                  <a:gd name="T70" fmla="*/ 72 w 110"/>
                  <a:gd name="T71" fmla="*/ 47 h 135"/>
                  <a:gd name="T72" fmla="*/ 105 w 110"/>
                  <a:gd name="T73" fmla="*/ 45 h 135"/>
                  <a:gd name="T74" fmla="*/ 93 w 110"/>
                  <a:gd name="T75" fmla="*/ 44 h 135"/>
                  <a:gd name="T76" fmla="*/ 107 w 110"/>
                  <a:gd name="T77" fmla="*/ 42 h 135"/>
                  <a:gd name="T78" fmla="*/ 108 w 110"/>
                  <a:gd name="T79" fmla="*/ 39 h 135"/>
                  <a:gd name="T80" fmla="*/ 106 w 110"/>
                  <a:gd name="T81" fmla="*/ 41 h 135"/>
                  <a:gd name="T82" fmla="*/ 108 w 110"/>
                  <a:gd name="T83" fmla="*/ 39 h 135"/>
                  <a:gd name="T84" fmla="*/ 81 w 110"/>
                  <a:gd name="T85" fmla="*/ 40 h 135"/>
                  <a:gd name="T86" fmla="*/ 82 w 110"/>
                  <a:gd name="T87" fmla="*/ 38 h 135"/>
                  <a:gd name="T88" fmla="*/ 80 w 110"/>
                  <a:gd name="T89" fmla="*/ 36 h 135"/>
                  <a:gd name="T90" fmla="*/ 59 w 110"/>
                  <a:gd name="T91" fmla="*/ 34 h 135"/>
                  <a:gd name="T92" fmla="*/ 85 w 110"/>
                  <a:gd name="T93" fmla="*/ 32 h 135"/>
                  <a:gd name="T94" fmla="*/ 83 w 110"/>
                  <a:gd name="T95" fmla="*/ 31 h 135"/>
                  <a:gd name="T96" fmla="*/ 69 w 110"/>
                  <a:gd name="T97" fmla="*/ 30 h 135"/>
                  <a:gd name="T98" fmla="*/ 62 w 110"/>
                  <a:gd name="T99" fmla="*/ 29 h 135"/>
                  <a:gd name="T100" fmla="*/ 92 w 110"/>
                  <a:gd name="T101" fmla="*/ 29 h 135"/>
                  <a:gd name="T102" fmla="*/ 78 w 110"/>
                  <a:gd name="T103" fmla="*/ 26 h 135"/>
                  <a:gd name="T104" fmla="*/ 87 w 110"/>
                  <a:gd name="T105" fmla="*/ 23 h 135"/>
                  <a:gd name="T106" fmla="*/ 106 w 110"/>
                  <a:gd name="T107" fmla="*/ 25 h 135"/>
                  <a:gd name="T108" fmla="*/ 79 w 110"/>
                  <a:gd name="T109" fmla="*/ 22 h 135"/>
                  <a:gd name="T110" fmla="*/ 76 w 110"/>
                  <a:gd name="T111" fmla="*/ 19 h 135"/>
                  <a:gd name="T112" fmla="*/ 107 w 110"/>
                  <a:gd name="T113" fmla="*/ 19 h 135"/>
                  <a:gd name="T114" fmla="*/ 92 w 110"/>
                  <a:gd name="T115" fmla="*/ 17 h 135"/>
                  <a:gd name="T116" fmla="*/ 97 w 110"/>
                  <a:gd name="T117" fmla="*/ 12 h 135"/>
                  <a:gd name="T118" fmla="*/ 90 w 110"/>
                  <a:gd name="T119" fmla="*/ 9 h 135"/>
                  <a:gd name="T120" fmla="*/ 76 w 110"/>
                  <a:gd name="T121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0" h="135">
                    <a:moveTo>
                      <a:pt x="2" y="132"/>
                    </a:moveTo>
                    <a:cubicBezTo>
                      <a:pt x="2" y="132"/>
                      <a:pt x="2" y="132"/>
                      <a:pt x="2" y="132"/>
                    </a:cubicBezTo>
                    <a:cubicBezTo>
                      <a:pt x="1" y="133"/>
                      <a:pt x="1" y="133"/>
                      <a:pt x="1" y="133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4"/>
                      <a:pt x="1" y="134"/>
                      <a:pt x="1" y="134"/>
                    </a:cubicBezTo>
                    <a:cubicBezTo>
                      <a:pt x="1" y="133"/>
                      <a:pt x="2" y="133"/>
                      <a:pt x="2" y="133"/>
                    </a:cubicBezTo>
                    <a:cubicBezTo>
                      <a:pt x="2" y="133"/>
                      <a:pt x="2" y="133"/>
                      <a:pt x="2" y="133"/>
                    </a:cubicBezTo>
                    <a:cubicBezTo>
                      <a:pt x="3" y="133"/>
                      <a:pt x="2" y="132"/>
                      <a:pt x="2" y="132"/>
                    </a:cubicBezTo>
                    <a:moveTo>
                      <a:pt x="80" y="132"/>
                    </a:moveTo>
                    <a:cubicBezTo>
                      <a:pt x="79" y="133"/>
                      <a:pt x="79" y="133"/>
                      <a:pt x="79" y="133"/>
                    </a:cubicBezTo>
                    <a:cubicBezTo>
                      <a:pt x="79" y="133"/>
                      <a:pt x="79" y="133"/>
                      <a:pt x="79" y="133"/>
                    </a:cubicBezTo>
                    <a:cubicBezTo>
                      <a:pt x="79" y="133"/>
                      <a:pt x="79" y="133"/>
                      <a:pt x="79" y="133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0" y="132"/>
                      <a:pt x="80" y="132"/>
                      <a:pt x="80" y="132"/>
                    </a:cubicBezTo>
                    <a:moveTo>
                      <a:pt x="22" y="130"/>
                    </a:moveTo>
                    <a:cubicBezTo>
                      <a:pt x="21" y="134"/>
                      <a:pt x="21" y="134"/>
                      <a:pt x="21" y="134"/>
                    </a:cubicBezTo>
                    <a:cubicBezTo>
                      <a:pt x="21" y="134"/>
                      <a:pt x="21" y="134"/>
                      <a:pt x="21" y="135"/>
                    </a:cubicBezTo>
                    <a:cubicBezTo>
                      <a:pt x="21" y="135"/>
                      <a:pt x="22" y="135"/>
                      <a:pt x="23" y="134"/>
                    </a:cubicBezTo>
                    <a:cubicBezTo>
                      <a:pt x="23" y="133"/>
                      <a:pt x="23" y="131"/>
                      <a:pt x="22" y="131"/>
                    </a:cubicBezTo>
                    <a:cubicBezTo>
                      <a:pt x="22" y="131"/>
                      <a:pt x="22" y="130"/>
                      <a:pt x="22" y="130"/>
                    </a:cubicBezTo>
                    <a:moveTo>
                      <a:pt x="72" y="130"/>
                    </a:moveTo>
                    <a:cubicBezTo>
                      <a:pt x="72" y="131"/>
                      <a:pt x="72" y="131"/>
                      <a:pt x="72" y="131"/>
                    </a:cubicBezTo>
                    <a:cubicBezTo>
                      <a:pt x="71" y="132"/>
                      <a:pt x="71" y="132"/>
                      <a:pt x="71" y="132"/>
                    </a:cubicBezTo>
                    <a:cubicBezTo>
                      <a:pt x="71" y="132"/>
                      <a:pt x="71" y="132"/>
                      <a:pt x="71" y="132"/>
                    </a:cubicBezTo>
                    <a:cubicBezTo>
                      <a:pt x="72" y="132"/>
                      <a:pt x="72" y="132"/>
                      <a:pt x="73" y="132"/>
                    </a:cubicBezTo>
                    <a:cubicBezTo>
                      <a:pt x="73" y="132"/>
                      <a:pt x="73" y="132"/>
                      <a:pt x="73" y="132"/>
                    </a:cubicBezTo>
                    <a:cubicBezTo>
                      <a:pt x="72" y="132"/>
                      <a:pt x="72" y="132"/>
                      <a:pt x="71" y="132"/>
                    </a:cubicBezTo>
                    <a:cubicBezTo>
                      <a:pt x="72" y="131"/>
                      <a:pt x="72" y="131"/>
                      <a:pt x="72" y="131"/>
                    </a:cubicBezTo>
                    <a:cubicBezTo>
                      <a:pt x="72" y="131"/>
                      <a:pt x="72" y="130"/>
                      <a:pt x="72" y="130"/>
                    </a:cubicBezTo>
                    <a:moveTo>
                      <a:pt x="15" y="130"/>
                    </a:moveTo>
                    <a:cubicBezTo>
                      <a:pt x="14" y="131"/>
                      <a:pt x="14" y="131"/>
                      <a:pt x="14" y="131"/>
                    </a:cubicBezTo>
                    <a:cubicBezTo>
                      <a:pt x="14" y="132"/>
                      <a:pt x="14" y="132"/>
                      <a:pt x="14" y="132"/>
                    </a:cubicBezTo>
                    <a:cubicBezTo>
                      <a:pt x="14" y="131"/>
                      <a:pt x="14" y="131"/>
                      <a:pt x="15" y="131"/>
                    </a:cubicBezTo>
                    <a:cubicBezTo>
                      <a:pt x="15" y="131"/>
                      <a:pt x="15" y="131"/>
                      <a:pt x="15" y="131"/>
                    </a:cubicBezTo>
                    <a:cubicBezTo>
                      <a:pt x="15" y="131"/>
                      <a:pt x="16" y="131"/>
                      <a:pt x="16" y="131"/>
                    </a:cubicBezTo>
                    <a:cubicBezTo>
                      <a:pt x="15" y="130"/>
                      <a:pt x="15" y="130"/>
                      <a:pt x="15" y="130"/>
                    </a:cubicBezTo>
                    <a:moveTo>
                      <a:pt x="21" y="129"/>
                    </a:moveTo>
                    <a:cubicBezTo>
                      <a:pt x="21" y="130"/>
                      <a:pt x="20" y="131"/>
                      <a:pt x="20" y="132"/>
                    </a:cubicBezTo>
                    <a:cubicBezTo>
                      <a:pt x="20" y="132"/>
                      <a:pt x="20" y="132"/>
                      <a:pt x="20" y="132"/>
                    </a:cubicBezTo>
                    <a:cubicBezTo>
                      <a:pt x="21" y="132"/>
                      <a:pt x="21" y="131"/>
                      <a:pt x="22" y="130"/>
                    </a:cubicBezTo>
                    <a:cubicBezTo>
                      <a:pt x="22" y="130"/>
                      <a:pt x="21" y="130"/>
                      <a:pt x="21" y="129"/>
                    </a:cubicBezTo>
                    <a:moveTo>
                      <a:pt x="34" y="129"/>
                    </a:moveTo>
                    <a:cubicBezTo>
                      <a:pt x="34" y="129"/>
                      <a:pt x="34" y="129"/>
                      <a:pt x="34" y="129"/>
                    </a:cubicBezTo>
                    <a:cubicBezTo>
                      <a:pt x="35" y="129"/>
                      <a:pt x="35" y="129"/>
                      <a:pt x="35" y="129"/>
                    </a:cubicBezTo>
                    <a:cubicBezTo>
                      <a:pt x="36" y="130"/>
                      <a:pt x="36" y="131"/>
                      <a:pt x="36" y="131"/>
                    </a:cubicBezTo>
                    <a:cubicBezTo>
                      <a:pt x="36" y="131"/>
                      <a:pt x="36" y="131"/>
                      <a:pt x="36" y="131"/>
                    </a:cubicBezTo>
                    <a:cubicBezTo>
                      <a:pt x="37" y="132"/>
                      <a:pt x="37" y="132"/>
                      <a:pt x="37" y="132"/>
                    </a:cubicBezTo>
                    <a:cubicBezTo>
                      <a:pt x="37" y="131"/>
                      <a:pt x="37" y="131"/>
                      <a:pt x="37" y="131"/>
                    </a:cubicBezTo>
                    <a:cubicBezTo>
                      <a:pt x="36" y="130"/>
                      <a:pt x="35" y="129"/>
                      <a:pt x="34" y="129"/>
                    </a:cubicBezTo>
                    <a:moveTo>
                      <a:pt x="34" y="128"/>
                    </a:moveTo>
                    <a:cubicBezTo>
                      <a:pt x="33" y="128"/>
                      <a:pt x="33" y="128"/>
                      <a:pt x="33" y="129"/>
                    </a:cubicBezTo>
                    <a:cubicBezTo>
                      <a:pt x="33" y="129"/>
                      <a:pt x="33" y="129"/>
                      <a:pt x="34" y="129"/>
                    </a:cubicBezTo>
                    <a:cubicBezTo>
                      <a:pt x="34" y="128"/>
                      <a:pt x="34" y="128"/>
                      <a:pt x="34" y="128"/>
                    </a:cubicBezTo>
                    <a:cubicBezTo>
                      <a:pt x="34" y="128"/>
                      <a:pt x="34" y="128"/>
                      <a:pt x="34" y="128"/>
                    </a:cubicBezTo>
                    <a:moveTo>
                      <a:pt x="73" y="128"/>
                    </a:moveTo>
                    <a:cubicBezTo>
                      <a:pt x="73" y="129"/>
                      <a:pt x="73" y="129"/>
                      <a:pt x="73" y="129"/>
                    </a:cubicBezTo>
                    <a:cubicBezTo>
                      <a:pt x="73" y="129"/>
                      <a:pt x="73" y="129"/>
                      <a:pt x="73" y="129"/>
                    </a:cubicBezTo>
                    <a:cubicBezTo>
                      <a:pt x="74" y="128"/>
                      <a:pt x="74" y="128"/>
                      <a:pt x="74" y="128"/>
                    </a:cubicBezTo>
                    <a:cubicBezTo>
                      <a:pt x="73" y="128"/>
                      <a:pt x="73" y="128"/>
                      <a:pt x="73" y="128"/>
                    </a:cubicBezTo>
                    <a:moveTo>
                      <a:pt x="19" y="127"/>
                    </a:moveTo>
                    <a:cubicBezTo>
                      <a:pt x="18" y="129"/>
                      <a:pt x="18" y="129"/>
                      <a:pt x="18" y="129"/>
                    </a:cubicBezTo>
                    <a:cubicBezTo>
                      <a:pt x="18" y="129"/>
                      <a:pt x="18" y="129"/>
                      <a:pt x="18" y="130"/>
                    </a:cubicBezTo>
                    <a:cubicBezTo>
                      <a:pt x="18" y="130"/>
                      <a:pt x="18" y="130"/>
                      <a:pt x="18" y="130"/>
                    </a:cubicBezTo>
                    <a:cubicBezTo>
                      <a:pt x="18" y="130"/>
                      <a:pt x="19" y="130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19" y="131"/>
                      <a:pt x="19" y="131"/>
                      <a:pt x="19" y="131"/>
                    </a:cubicBezTo>
                    <a:cubicBezTo>
                      <a:pt x="20" y="130"/>
                      <a:pt x="20" y="130"/>
                      <a:pt x="21" y="129"/>
                    </a:cubicBezTo>
                    <a:cubicBezTo>
                      <a:pt x="20" y="128"/>
                      <a:pt x="20" y="128"/>
                      <a:pt x="19" y="127"/>
                    </a:cubicBezTo>
                    <a:moveTo>
                      <a:pt x="18" y="126"/>
                    </a:moveTo>
                    <a:cubicBezTo>
                      <a:pt x="17" y="127"/>
                      <a:pt x="17" y="127"/>
                      <a:pt x="17" y="128"/>
                    </a:cubicBezTo>
                    <a:cubicBezTo>
                      <a:pt x="17" y="128"/>
                      <a:pt x="17" y="128"/>
                      <a:pt x="17" y="129"/>
                    </a:cubicBezTo>
                    <a:cubicBezTo>
                      <a:pt x="17" y="128"/>
                      <a:pt x="17" y="128"/>
                      <a:pt x="17" y="128"/>
                    </a:cubicBezTo>
                    <a:cubicBezTo>
                      <a:pt x="18" y="128"/>
                      <a:pt x="18" y="127"/>
                      <a:pt x="18" y="127"/>
                    </a:cubicBezTo>
                    <a:cubicBezTo>
                      <a:pt x="18" y="127"/>
                      <a:pt x="18" y="126"/>
                      <a:pt x="18" y="126"/>
                    </a:cubicBezTo>
                    <a:moveTo>
                      <a:pt x="36" y="126"/>
                    </a:moveTo>
                    <a:cubicBezTo>
                      <a:pt x="36" y="126"/>
                      <a:pt x="35" y="127"/>
                      <a:pt x="35" y="127"/>
                    </a:cubicBezTo>
                    <a:cubicBezTo>
                      <a:pt x="36" y="128"/>
                      <a:pt x="37" y="129"/>
                      <a:pt x="38" y="130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39" y="129"/>
                      <a:pt x="40" y="129"/>
                      <a:pt x="40" y="130"/>
                    </a:cubicBezTo>
                    <a:cubicBezTo>
                      <a:pt x="41" y="130"/>
                      <a:pt x="41" y="130"/>
                      <a:pt x="41" y="130"/>
                    </a:cubicBezTo>
                    <a:cubicBezTo>
                      <a:pt x="41" y="129"/>
                      <a:pt x="41" y="129"/>
                      <a:pt x="41" y="129"/>
                    </a:cubicBezTo>
                    <a:cubicBezTo>
                      <a:pt x="41" y="129"/>
                      <a:pt x="41" y="129"/>
                      <a:pt x="41" y="129"/>
                    </a:cubicBezTo>
                    <a:cubicBezTo>
                      <a:pt x="41" y="129"/>
                      <a:pt x="40" y="128"/>
                      <a:pt x="40" y="128"/>
                    </a:cubicBezTo>
                    <a:cubicBezTo>
                      <a:pt x="40" y="128"/>
                      <a:pt x="40" y="128"/>
                      <a:pt x="40" y="128"/>
                    </a:cubicBezTo>
                    <a:cubicBezTo>
                      <a:pt x="39" y="129"/>
                      <a:pt x="39" y="129"/>
                      <a:pt x="39" y="129"/>
                    </a:cubicBezTo>
                    <a:cubicBezTo>
                      <a:pt x="39" y="129"/>
                      <a:pt x="39" y="129"/>
                      <a:pt x="38" y="128"/>
                    </a:cubicBezTo>
                    <a:cubicBezTo>
                      <a:pt x="39" y="128"/>
                      <a:pt x="39" y="128"/>
                      <a:pt x="39" y="128"/>
                    </a:cubicBezTo>
                    <a:cubicBezTo>
                      <a:pt x="38" y="127"/>
                      <a:pt x="37" y="126"/>
                      <a:pt x="36" y="126"/>
                    </a:cubicBezTo>
                    <a:moveTo>
                      <a:pt x="29" y="125"/>
                    </a:moveTo>
                    <a:cubicBezTo>
                      <a:pt x="29" y="125"/>
                      <a:pt x="29" y="125"/>
                      <a:pt x="29" y="125"/>
                    </a:cubicBezTo>
                    <a:cubicBezTo>
                      <a:pt x="28" y="126"/>
                      <a:pt x="28" y="126"/>
                      <a:pt x="28" y="126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2" y="127"/>
                      <a:pt x="32" y="127"/>
                    </a:cubicBezTo>
                    <a:cubicBezTo>
                      <a:pt x="31" y="127"/>
                      <a:pt x="30" y="126"/>
                      <a:pt x="29" y="125"/>
                    </a:cubicBezTo>
                    <a:moveTo>
                      <a:pt x="7" y="125"/>
                    </a:moveTo>
                    <a:cubicBezTo>
                      <a:pt x="5" y="127"/>
                      <a:pt x="5" y="127"/>
                      <a:pt x="5" y="127"/>
                    </a:cubicBezTo>
                    <a:cubicBezTo>
                      <a:pt x="9" y="129"/>
                      <a:pt x="9" y="129"/>
                      <a:pt x="9" y="129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7"/>
                      <a:pt x="8" y="126"/>
                      <a:pt x="7" y="125"/>
                    </a:cubicBezTo>
                    <a:moveTo>
                      <a:pt x="35" y="125"/>
                    </a:moveTo>
                    <a:cubicBezTo>
                      <a:pt x="35" y="126"/>
                      <a:pt x="35" y="126"/>
                      <a:pt x="34" y="127"/>
                    </a:cubicBezTo>
                    <a:cubicBezTo>
                      <a:pt x="34" y="127"/>
                      <a:pt x="34" y="127"/>
                      <a:pt x="34" y="127"/>
                    </a:cubicBezTo>
                    <a:cubicBezTo>
                      <a:pt x="35" y="126"/>
                      <a:pt x="35" y="126"/>
                      <a:pt x="35" y="125"/>
                    </a:cubicBezTo>
                    <a:cubicBezTo>
                      <a:pt x="35" y="125"/>
                      <a:pt x="35" y="125"/>
                      <a:pt x="35" y="125"/>
                    </a:cubicBezTo>
                    <a:moveTo>
                      <a:pt x="67" y="124"/>
                    </a:moveTo>
                    <a:cubicBezTo>
                      <a:pt x="62" y="132"/>
                      <a:pt x="62" y="132"/>
                      <a:pt x="62" y="132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3" y="133"/>
                      <a:pt x="63" y="133"/>
                      <a:pt x="63" y="133"/>
                    </a:cubicBezTo>
                    <a:cubicBezTo>
                      <a:pt x="65" y="129"/>
                      <a:pt x="65" y="129"/>
                      <a:pt x="65" y="129"/>
                    </a:cubicBezTo>
                    <a:cubicBezTo>
                      <a:pt x="66" y="127"/>
                      <a:pt x="67" y="126"/>
                      <a:pt x="67" y="124"/>
                    </a:cubicBezTo>
                    <a:cubicBezTo>
                      <a:pt x="67" y="124"/>
                      <a:pt x="67" y="124"/>
                      <a:pt x="67" y="124"/>
                    </a:cubicBezTo>
                    <a:moveTo>
                      <a:pt x="83" y="123"/>
                    </a:moveTo>
                    <a:cubicBezTo>
                      <a:pt x="80" y="129"/>
                      <a:pt x="80" y="129"/>
                      <a:pt x="80" y="129"/>
                    </a:cubicBezTo>
                    <a:cubicBezTo>
                      <a:pt x="81" y="130"/>
                      <a:pt x="81" y="130"/>
                      <a:pt x="81" y="130"/>
                    </a:cubicBezTo>
                    <a:cubicBezTo>
                      <a:pt x="81" y="129"/>
                      <a:pt x="81" y="129"/>
                      <a:pt x="81" y="129"/>
                    </a:cubicBezTo>
                    <a:cubicBezTo>
                      <a:pt x="83" y="124"/>
                      <a:pt x="83" y="124"/>
                      <a:pt x="83" y="124"/>
                    </a:cubicBezTo>
                    <a:cubicBezTo>
                      <a:pt x="83" y="124"/>
                      <a:pt x="83" y="124"/>
                      <a:pt x="83" y="123"/>
                    </a:cubicBezTo>
                    <a:moveTo>
                      <a:pt x="25" y="123"/>
                    </a:moveTo>
                    <a:cubicBezTo>
                      <a:pt x="25" y="124"/>
                      <a:pt x="25" y="124"/>
                      <a:pt x="25" y="124"/>
                    </a:cubicBezTo>
                    <a:cubicBezTo>
                      <a:pt x="27" y="126"/>
                      <a:pt x="27" y="126"/>
                      <a:pt x="27" y="126"/>
                    </a:cubicBezTo>
                    <a:cubicBezTo>
                      <a:pt x="28" y="126"/>
                      <a:pt x="28" y="125"/>
                      <a:pt x="28" y="125"/>
                    </a:cubicBezTo>
                    <a:cubicBezTo>
                      <a:pt x="27" y="124"/>
                      <a:pt x="26" y="124"/>
                      <a:pt x="25" y="123"/>
                    </a:cubicBezTo>
                    <a:moveTo>
                      <a:pt x="30" y="122"/>
                    </a:moveTo>
                    <a:cubicBezTo>
                      <a:pt x="30" y="123"/>
                      <a:pt x="30" y="123"/>
                      <a:pt x="30" y="124"/>
                    </a:cubicBezTo>
                    <a:cubicBezTo>
                      <a:pt x="31" y="124"/>
                      <a:pt x="32" y="125"/>
                      <a:pt x="33" y="126"/>
                    </a:cubicBezTo>
                    <a:cubicBezTo>
                      <a:pt x="33" y="125"/>
                      <a:pt x="34" y="125"/>
                      <a:pt x="34" y="124"/>
                    </a:cubicBezTo>
                    <a:cubicBezTo>
                      <a:pt x="33" y="124"/>
                      <a:pt x="31" y="123"/>
                      <a:pt x="30" y="122"/>
                    </a:cubicBezTo>
                    <a:moveTo>
                      <a:pt x="23" y="122"/>
                    </a:moveTo>
                    <a:cubicBezTo>
                      <a:pt x="22" y="122"/>
                      <a:pt x="22" y="123"/>
                      <a:pt x="22" y="123"/>
                    </a:cubicBezTo>
                    <a:cubicBezTo>
                      <a:pt x="24" y="124"/>
                      <a:pt x="24" y="124"/>
                      <a:pt x="24" y="124"/>
                    </a:cubicBezTo>
                    <a:cubicBezTo>
                      <a:pt x="25" y="124"/>
                      <a:pt x="25" y="123"/>
                      <a:pt x="25" y="123"/>
                    </a:cubicBezTo>
                    <a:cubicBezTo>
                      <a:pt x="24" y="123"/>
                      <a:pt x="23" y="122"/>
                      <a:pt x="23" y="122"/>
                    </a:cubicBezTo>
                    <a:moveTo>
                      <a:pt x="23" y="121"/>
                    </a:moveTo>
                    <a:cubicBezTo>
                      <a:pt x="23" y="121"/>
                      <a:pt x="23" y="121"/>
                      <a:pt x="23" y="121"/>
                    </a:cubicBezTo>
                    <a:cubicBezTo>
                      <a:pt x="23" y="122"/>
                      <a:pt x="24" y="122"/>
                      <a:pt x="24" y="122"/>
                    </a:cubicBezTo>
                    <a:cubicBezTo>
                      <a:pt x="24" y="122"/>
                      <a:pt x="23" y="122"/>
                      <a:pt x="23" y="121"/>
                    </a:cubicBezTo>
                    <a:moveTo>
                      <a:pt x="22" y="121"/>
                    </a:moveTo>
                    <a:cubicBezTo>
                      <a:pt x="21" y="121"/>
                      <a:pt x="21" y="122"/>
                      <a:pt x="21" y="122"/>
                    </a:cubicBezTo>
                    <a:cubicBezTo>
                      <a:pt x="21" y="123"/>
                      <a:pt x="21" y="123"/>
                      <a:pt x="21" y="123"/>
                    </a:cubicBezTo>
                    <a:cubicBezTo>
                      <a:pt x="22" y="122"/>
                      <a:pt x="22" y="122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moveTo>
                      <a:pt x="78" y="121"/>
                    </a:moveTo>
                    <a:cubicBezTo>
                      <a:pt x="75" y="126"/>
                      <a:pt x="75" y="126"/>
                      <a:pt x="75" y="126"/>
                    </a:cubicBezTo>
                    <a:cubicBezTo>
                      <a:pt x="75" y="126"/>
                      <a:pt x="75" y="126"/>
                      <a:pt x="75" y="126"/>
                    </a:cubicBezTo>
                    <a:cubicBezTo>
                      <a:pt x="77" y="123"/>
                      <a:pt x="77" y="123"/>
                      <a:pt x="77" y="123"/>
                    </a:cubicBezTo>
                    <a:cubicBezTo>
                      <a:pt x="78" y="121"/>
                      <a:pt x="78" y="121"/>
                      <a:pt x="78" y="121"/>
                    </a:cubicBezTo>
                    <a:cubicBezTo>
                      <a:pt x="78" y="121"/>
                      <a:pt x="78" y="121"/>
                      <a:pt x="78" y="121"/>
                    </a:cubicBezTo>
                    <a:moveTo>
                      <a:pt x="22" y="121"/>
                    </a:move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cubicBezTo>
                      <a:pt x="22" y="121"/>
                      <a:pt x="22" y="121"/>
                      <a:pt x="22" y="121"/>
                    </a:cubicBezTo>
                    <a:moveTo>
                      <a:pt x="27" y="120"/>
                    </a:moveTo>
                    <a:cubicBezTo>
                      <a:pt x="27" y="121"/>
                      <a:pt x="27" y="121"/>
                      <a:pt x="27" y="121"/>
                    </a:cubicBezTo>
                    <a:cubicBezTo>
                      <a:pt x="27" y="122"/>
                      <a:pt x="28" y="122"/>
                      <a:pt x="29" y="123"/>
                    </a:cubicBezTo>
                    <a:cubicBezTo>
                      <a:pt x="29" y="123"/>
                      <a:pt x="29" y="122"/>
                      <a:pt x="30" y="122"/>
                    </a:cubicBezTo>
                    <a:cubicBezTo>
                      <a:pt x="29" y="121"/>
                      <a:pt x="28" y="121"/>
                      <a:pt x="27" y="120"/>
                    </a:cubicBezTo>
                    <a:moveTo>
                      <a:pt x="10" y="120"/>
                    </a:moveTo>
                    <a:cubicBezTo>
                      <a:pt x="9" y="121"/>
                      <a:pt x="9" y="122"/>
                      <a:pt x="9" y="122"/>
                    </a:cubicBezTo>
                    <a:cubicBezTo>
                      <a:pt x="10" y="123"/>
                      <a:pt x="11" y="124"/>
                      <a:pt x="12" y="124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12" y="122"/>
                      <a:pt x="11" y="121"/>
                      <a:pt x="10" y="120"/>
                    </a:cubicBezTo>
                    <a:moveTo>
                      <a:pt x="60" y="120"/>
                    </a:moveTo>
                    <a:cubicBezTo>
                      <a:pt x="57" y="125"/>
                      <a:pt x="57" y="125"/>
                      <a:pt x="57" y="125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55" y="128"/>
                      <a:pt x="55" y="128"/>
                      <a:pt x="55" y="128"/>
                    </a:cubicBezTo>
                    <a:cubicBezTo>
                      <a:pt x="55" y="128"/>
                      <a:pt x="55" y="128"/>
                      <a:pt x="55" y="128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5" y="129"/>
                      <a:pt x="55" y="129"/>
                      <a:pt x="55" y="129"/>
                    </a:cubicBezTo>
                    <a:cubicBezTo>
                      <a:pt x="56" y="128"/>
                      <a:pt x="56" y="128"/>
                      <a:pt x="56" y="128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58" y="125"/>
                      <a:pt x="58" y="125"/>
                      <a:pt x="58" y="125"/>
                    </a:cubicBezTo>
                    <a:cubicBezTo>
                      <a:pt x="60" y="121"/>
                      <a:pt x="60" y="121"/>
                      <a:pt x="60" y="121"/>
                    </a:cubicBezTo>
                    <a:cubicBezTo>
                      <a:pt x="60" y="121"/>
                      <a:pt x="60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moveTo>
                      <a:pt x="85" y="120"/>
                    </a:moveTo>
                    <a:cubicBezTo>
                      <a:pt x="84" y="121"/>
                      <a:pt x="84" y="121"/>
                      <a:pt x="84" y="121"/>
                    </a:cubicBezTo>
                    <a:cubicBezTo>
                      <a:pt x="84" y="121"/>
                      <a:pt x="84" y="121"/>
                      <a:pt x="84" y="122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moveTo>
                      <a:pt x="25" y="119"/>
                    </a:moveTo>
                    <a:cubicBezTo>
                      <a:pt x="24" y="119"/>
                      <a:pt x="24" y="119"/>
                      <a:pt x="24" y="120"/>
                    </a:cubicBezTo>
                    <a:cubicBezTo>
                      <a:pt x="25" y="120"/>
                      <a:pt x="25" y="121"/>
                      <a:pt x="26" y="121"/>
                    </a:cubicBezTo>
                    <a:cubicBezTo>
                      <a:pt x="26" y="121"/>
                      <a:pt x="26" y="121"/>
                      <a:pt x="26" y="121"/>
                    </a:cubicBezTo>
                    <a:cubicBezTo>
                      <a:pt x="26" y="121"/>
                      <a:pt x="27" y="120"/>
                      <a:pt x="27" y="120"/>
                    </a:cubicBezTo>
                    <a:cubicBezTo>
                      <a:pt x="26" y="120"/>
                      <a:pt x="25" y="119"/>
                      <a:pt x="25" y="119"/>
                    </a:cubicBezTo>
                    <a:moveTo>
                      <a:pt x="23" y="118"/>
                    </a:moveTo>
                    <a:cubicBezTo>
                      <a:pt x="23" y="118"/>
                      <a:pt x="23" y="119"/>
                      <a:pt x="23" y="119"/>
                    </a:cubicBezTo>
                    <a:cubicBezTo>
                      <a:pt x="23" y="119"/>
                      <a:pt x="23" y="119"/>
                      <a:pt x="23" y="119"/>
                    </a:cubicBezTo>
                    <a:cubicBezTo>
                      <a:pt x="24" y="119"/>
                      <a:pt x="24" y="119"/>
                      <a:pt x="24" y="119"/>
                    </a:cubicBezTo>
                    <a:cubicBezTo>
                      <a:pt x="24" y="118"/>
                      <a:pt x="24" y="118"/>
                      <a:pt x="23" y="118"/>
                    </a:cubicBezTo>
                    <a:moveTo>
                      <a:pt x="56" y="117"/>
                    </a:move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7"/>
                      <a:pt x="52" y="127"/>
                      <a:pt x="52" y="127"/>
                    </a:cubicBezTo>
                    <a:cubicBezTo>
                      <a:pt x="55" y="122"/>
                      <a:pt x="55" y="122"/>
                      <a:pt x="55" y="122"/>
                    </a:cubicBezTo>
                    <a:cubicBezTo>
                      <a:pt x="56" y="121"/>
                      <a:pt x="56" y="119"/>
                      <a:pt x="57" y="118"/>
                    </a:cubicBezTo>
                    <a:cubicBezTo>
                      <a:pt x="57" y="118"/>
                      <a:pt x="56" y="118"/>
                      <a:pt x="56" y="117"/>
                    </a:cubicBezTo>
                    <a:moveTo>
                      <a:pt x="80" y="117"/>
                    </a:moveTo>
                    <a:cubicBezTo>
                      <a:pt x="79" y="119"/>
                      <a:pt x="79" y="119"/>
                      <a:pt x="79" y="119"/>
                    </a:cubicBezTo>
                    <a:cubicBezTo>
                      <a:pt x="79" y="119"/>
                      <a:pt x="80" y="119"/>
                      <a:pt x="80" y="119"/>
                    </a:cubicBezTo>
                    <a:cubicBezTo>
                      <a:pt x="81" y="117"/>
                      <a:pt x="81" y="117"/>
                      <a:pt x="81" y="117"/>
                    </a:cubicBezTo>
                    <a:cubicBezTo>
                      <a:pt x="80" y="117"/>
                      <a:pt x="80" y="117"/>
                      <a:pt x="80" y="117"/>
                    </a:cubicBezTo>
                    <a:moveTo>
                      <a:pt x="70" y="116"/>
                    </a:moveTo>
                    <a:cubicBezTo>
                      <a:pt x="67" y="122"/>
                      <a:pt x="67" y="122"/>
                      <a:pt x="67" y="122"/>
                    </a:cubicBezTo>
                    <a:cubicBezTo>
                      <a:pt x="68" y="122"/>
                      <a:pt x="68" y="122"/>
                      <a:pt x="68" y="122"/>
                    </a:cubicBezTo>
                    <a:cubicBezTo>
                      <a:pt x="69" y="120"/>
                      <a:pt x="70" y="118"/>
                      <a:pt x="71" y="116"/>
                    </a:cubicBezTo>
                    <a:cubicBezTo>
                      <a:pt x="71" y="116"/>
                      <a:pt x="71" y="116"/>
                      <a:pt x="70" y="116"/>
                    </a:cubicBezTo>
                    <a:moveTo>
                      <a:pt x="13" y="116"/>
                    </a:moveTo>
                    <a:cubicBezTo>
                      <a:pt x="12" y="116"/>
                      <a:pt x="12" y="117"/>
                      <a:pt x="12" y="117"/>
                    </a:cubicBezTo>
                    <a:cubicBezTo>
                      <a:pt x="13" y="118"/>
                      <a:pt x="14" y="118"/>
                      <a:pt x="15" y="119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7"/>
                      <a:pt x="14" y="116"/>
                      <a:pt x="13" y="116"/>
                    </a:cubicBezTo>
                    <a:moveTo>
                      <a:pt x="13" y="115"/>
                    </a:moveTo>
                    <a:cubicBezTo>
                      <a:pt x="13" y="115"/>
                      <a:pt x="13" y="115"/>
                      <a:pt x="13" y="115"/>
                    </a:cubicBezTo>
                    <a:cubicBezTo>
                      <a:pt x="14" y="116"/>
                      <a:pt x="15" y="117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5" y="116"/>
                      <a:pt x="14" y="116"/>
                      <a:pt x="13" y="115"/>
                    </a:cubicBezTo>
                    <a:moveTo>
                      <a:pt x="49" y="114"/>
                    </a:moveTo>
                    <a:cubicBezTo>
                      <a:pt x="44" y="123"/>
                      <a:pt x="44" y="123"/>
                      <a:pt x="44" y="123"/>
                    </a:cubicBezTo>
                    <a:cubicBezTo>
                      <a:pt x="44" y="123"/>
                      <a:pt x="44" y="123"/>
                      <a:pt x="45" y="123"/>
                    </a:cubicBezTo>
                    <a:cubicBezTo>
                      <a:pt x="46" y="122"/>
                      <a:pt x="46" y="122"/>
                      <a:pt x="46" y="122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50" y="114"/>
                      <a:pt x="49" y="114"/>
                    </a:cubicBezTo>
                    <a:moveTo>
                      <a:pt x="14" y="113"/>
                    </a:moveTo>
                    <a:cubicBezTo>
                      <a:pt x="14" y="113"/>
                      <a:pt x="14" y="113"/>
                      <a:pt x="14" y="114"/>
                    </a:cubicBezTo>
                    <a:cubicBezTo>
                      <a:pt x="15" y="114"/>
                      <a:pt x="16" y="115"/>
                      <a:pt x="17" y="115"/>
                    </a:cubicBezTo>
                    <a:cubicBezTo>
                      <a:pt x="17" y="115"/>
                      <a:pt x="17" y="115"/>
                      <a:pt x="17" y="115"/>
                    </a:cubicBezTo>
                    <a:cubicBezTo>
                      <a:pt x="16" y="114"/>
                      <a:pt x="15" y="113"/>
                      <a:pt x="14" y="113"/>
                    </a:cubicBezTo>
                    <a:moveTo>
                      <a:pt x="64" y="112"/>
                    </a:moveTo>
                    <a:cubicBezTo>
                      <a:pt x="62" y="117"/>
                      <a:pt x="62" y="117"/>
                      <a:pt x="62" y="117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8"/>
                      <a:pt x="61" y="118"/>
                      <a:pt x="62" y="118"/>
                    </a:cubicBezTo>
                    <a:cubicBezTo>
                      <a:pt x="63" y="117"/>
                      <a:pt x="64" y="115"/>
                      <a:pt x="65" y="113"/>
                    </a:cubicBezTo>
                    <a:cubicBezTo>
                      <a:pt x="65" y="113"/>
                      <a:pt x="64" y="112"/>
                      <a:pt x="64" y="112"/>
                    </a:cubicBezTo>
                    <a:moveTo>
                      <a:pt x="72" y="112"/>
                    </a:moveTo>
                    <a:cubicBezTo>
                      <a:pt x="71" y="114"/>
                      <a:pt x="71" y="114"/>
                      <a:pt x="71" y="114"/>
                    </a:cubicBezTo>
                    <a:cubicBezTo>
                      <a:pt x="72" y="114"/>
                      <a:pt x="72" y="114"/>
                      <a:pt x="72" y="114"/>
                    </a:cubicBezTo>
                    <a:cubicBezTo>
                      <a:pt x="72" y="114"/>
                      <a:pt x="73" y="113"/>
                      <a:pt x="73" y="113"/>
                    </a:cubicBezTo>
                    <a:cubicBezTo>
                      <a:pt x="73" y="113"/>
                      <a:pt x="72" y="112"/>
                      <a:pt x="72" y="112"/>
                    </a:cubicBezTo>
                    <a:moveTo>
                      <a:pt x="88" y="111"/>
                    </a:moveTo>
                    <a:cubicBezTo>
                      <a:pt x="88" y="112"/>
                      <a:pt x="87" y="113"/>
                      <a:pt x="87" y="114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9" y="111"/>
                      <a:pt x="89" y="111"/>
                      <a:pt x="89" y="111"/>
                    </a:cubicBezTo>
                    <a:cubicBezTo>
                      <a:pt x="89" y="111"/>
                      <a:pt x="89" y="111"/>
                      <a:pt x="88" y="111"/>
                    </a:cubicBezTo>
                    <a:moveTo>
                      <a:pt x="44" y="110"/>
                    </a:moveTo>
                    <a:cubicBezTo>
                      <a:pt x="42" y="114"/>
                      <a:pt x="40" y="117"/>
                      <a:pt x="39" y="120"/>
                    </a:cubicBezTo>
                    <a:cubicBezTo>
                      <a:pt x="40" y="120"/>
                      <a:pt x="41" y="121"/>
                      <a:pt x="42" y="122"/>
                    </a:cubicBezTo>
                    <a:cubicBezTo>
                      <a:pt x="43" y="118"/>
                      <a:pt x="45" y="115"/>
                      <a:pt x="47" y="112"/>
                    </a:cubicBezTo>
                    <a:cubicBezTo>
                      <a:pt x="46" y="112"/>
                      <a:pt x="45" y="111"/>
                      <a:pt x="44" y="110"/>
                    </a:cubicBezTo>
                    <a:moveTo>
                      <a:pt x="43" y="110"/>
                    </a:moveTo>
                    <a:cubicBezTo>
                      <a:pt x="41" y="113"/>
                      <a:pt x="39" y="117"/>
                      <a:pt x="38" y="119"/>
                    </a:cubicBezTo>
                    <a:cubicBezTo>
                      <a:pt x="38" y="120"/>
                      <a:pt x="38" y="120"/>
                      <a:pt x="38" y="120"/>
                    </a:cubicBezTo>
                    <a:cubicBezTo>
                      <a:pt x="40" y="117"/>
                      <a:pt x="42" y="114"/>
                      <a:pt x="43" y="110"/>
                    </a:cubicBezTo>
                    <a:cubicBezTo>
                      <a:pt x="43" y="110"/>
                      <a:pt x="43" y="110"/>
                      <a:pt x="43" y="110"/>
                    </a:cubicBezTo>
                    <a:moveTo>
                      <a:pt x="59" y="110"/>
                    </a:moveTo>
                    <a:cubicBezTo>
                      <a:pt x="59" y="110"/>
                      <a:pt x="59" y="110"/>
                      <a:pt x="59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7" y="116"/>
                      <a:pt x="57" y="116"/>
                      <a:pt x="57" y="116"/>
                    </a:cubicBezTo>
                    <a:cubicBezTo>
                      <a:pt x="57" y="116"/>
                      <a:pt x="58" y="116"/>
                      <a:pt x="58" y="116"/>
                    </a:cubicBezTo>
                    <a:cubicBezTo>
                      <a:pt x="59" y="114"/>
                      <a:pt x="60" y="112"/>
                      <a:pt x="61" y="111"/>
                    </a:cubicBezTo>
                    <a:cubicBezTo>
                      <a:pt x="61" y="110"/>
                      <a:pt x="60" y="110"/>
                      <a:pt x="59" y="110"/>
                    </a:cubicBezTo>
                    <a:moveTo>
                      <a:pt x="31" y="109"/>
                    </a:moveTo>
                    <a:cubicBezTo>
                      <a:pt x="30" y="110"/>
                      <a:pt x="29" y="112"/>
                      <a:pt x="28" y="114"/>
                    </a:cubicBezTo>
                    <a:cubicBezTo>
                      <a:pt x="29" y="114"/>
                      <a:pt x="29" y="115"/>
                      <a:pt x="30" y="115"/>
                    </a:cubicBezTo>
                    <a:cubicBezTo>
                      <a:pt x="31" y="114"/>
                      <a:pt x="32" y="113"/>
                      <a:pt x="32" y="112"/>
                    </a:cubicBezTo>
                    <a:cubicBezTo>
                      <a:pt x="32" y="113"/>
                      <a:pt x="31" y="114"/>
                      <a:pt x="30" y="115"/>
                    </a:cubicBezTo>
                    <a:cubicBezTo>
                      <a:pt x="31" y="116"/>
                      <a:pt x="32" y="116"/>
                      <a:pt x="32" y="116"/>
                    </a:cubicBezTo>
                    <a:cubicBezTo>
                      <a:pt x="33" y="115"/>
                      <a:pt x="34" y="113"/>
                      <a:pt x="35" y="112"/>
                    </a:cubicBezTo>
                    <a:cubicBezTo>
                      <a:pt x="34" y="111"/>
                      <a:pt x="32" y="110"/>
                      <a:pt x="31" y="109"/>
                    </a:cubicBezTo>
                    <a:moveTo>
                      <a:pt x="44" y="109"/>
                    </a:moveTo>
                    <a:cubicBezTo>
                      <a:pt x="44" y="109"/>
                      <a:pt x="44" y="109"/>
                      <a:pt x="44" y="109"/>
                    </a:cubicBezTo>
                    <a:cubicBezTo>
                      <a:pt x="46" y="110"/>
                      <a:pt x="47" y="111"/>
                      <a:pt x="47" y="111"/>
                    </a:cubicBez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10"/>
                      <a:pt x="46" y="110"/>
                      <a:pt x="44" y="109"/>
                    </a:cubicBezTo>
                    <a:moveTo>
                      <a:pt x="85" y="109"/>
                    </a:moveTo>
                    <a:cubicBezTo>
                      <a:pt x="80" y="117"/>
                      <a:pt x="80" y="117"/>
                      <a:pt x="80" y="117"/>
                    </a:cubicBezTo>
                    <a:cubicBezTo>
                      <a:pt x="80" y="117"/>
                      <a:pt x="81" y="117"/>
                      <a:pt x="81" y="117"/>
                    </a:cubicBezTo>
                    <a:cubicBezTo>
                      <a:pt x="86" y="109"/>
                      <a:pt x="86" y="109"/>
                      <a:pt x="86" y="109"/>
                    </a:cubicBezTo>
                    <a:cubicBezTo>
                      <a:pt x="86" y="109"/>
                      <a:pt x="86" y="109"/>
                      <a:pt x="85" y="109"/>
                    </a:cubicBezTo>
                    <a:moveTo>
                      <a:pt x="66" y="109"/>
                    </a:moveTo>
                    <a:cubicBezTo>
                      <a:pt x="65" y="110"/>
                      <a:pt x="65" y="110"/>
                      <a:pt x="65" y="110"/>
                    </a:cubicBezTo>
                    <a:cubicBezTo>
                      <a:pt x="66" y="110"/>
                      <a:pt x="66" y="111"/>
                      <a:pt x="66" y="111"/>
                    </a:cubicBezTo>
                    <a:cubicBezTo>
                      <a:pt x="66" y="110"/>
                      <a:pt x="67" y="110"/>
                      <a:pt x="67" y="109"/>
                    </a:cubicBezTo>
                    <a:cubicBezTo>
                      <a:pt x="67" y="109"/>
                      <a:pt x="67" y="109"/>
                      <a:pt x="66" y="109"/>
                    </a:cubicBezTo>
                    <a:moveTo>
                      <a:pt x="30" y="108"/>
                    </a:moveTo>
                    <a:cubicBezTo>
                      <a:pt x="29" y="110"/>
                      <a:pt x="28" y="112"/>
                      <a:pt x="27" y="113"/>
                    </a:cubicBezTo>
                    <a:cubicBezTo>
                      <a:pt x="27" y="113"/>
                      <a:pt x="27" y="113"/>
                      <a:pt x="27" y="114"/>
                    </a:cubicBezTo>
                    <a:cubicBezTo>
                      <a:pt x="27" y="113"/>
                      <a:pt x="28" y="113"/>
                      <a:pt x="28" y="113"/>
                    </a:cubicBezTo>
                    <a:cubicBezTo>
                      <a:pt x="29" y="111"/>
                      <a:pt x="30" y="110"/>
                      <a:pt x="30" y="109"/>
                    </a:cubicBezTo>
                    <a:cubicBezTo>
                      <a:pt x="30" y="109"/>
                      <a:pt x="30" y="109"/>
                      <a:pt x="30" y="108"/>
                    </a:cubicBezTo>
                    <a:moveTo>
                      <a:pt x="44" y="108"/>
                    </a:moveTo>
                    <a:cubicBezTo>
                      <a:pt x="43" y="108"/>
                      <a:pt x="43" y="109"/>
                      <a:pt x="43" y="109"/>
                    </a:cubicBezTo>
                    <a:cubicBezTo>
                      <a:pt x="44" y="109"/>
                      <a:pt x="44" y="109"/>
                      <a:pt x="44" y="109"/>
                    </a:cubicBezTo>
                    <a:cubicBezTo>
                      <a:pt x="44" y="109"/>
                      <a:pt x="44" y="109"/>
                      <a:pt x="44" y="109"/>
                    </a:cubicBezTo>
                    <a:cubicBezTo>
                      <a:pt x="44" y="109"/>
                      <a:pt x="44" y="108"/>
                      <a:pt x="44" y="108"/>
                    </a:cubicBezTo>
                    <a:moveTo>
                      <a:pt x="39" y="108"/>
                    </a:moveTo>
                    <a:cubicBezTo>
                      <a:pt x="37" y="112"/>
                      <a:pt x="37" y="112"/>
                      <a:pt x="37" y="112"/>
                    </a:cubicBezTo>
                    <a:cubicBezTo>
                      <a:pt x="37" y="113"/>
                      <a:pt x="37" y="113"/>
                      <a:pt x="38" y="113"/>
                    </a:cubicBezTo>
                    <a:cubicBezTo>
                      <a:pt x="37" y="113"/>
                      <a:pt x="37" y="113"/>
                      <a:pt x="37" y="112"/>
                    </a:cubicBezTo>
                    <a:cubicBezTo>
                      <a:pt x="35" y="116"/>
                      <a:pt x="35" y="116"/>
                      <a:pt x="35" y="116"/>
                    </a:cubicBezTo>
                    <a:cubicBezTo>
                      <a:pt x="35" y="115"/>
                      <a:pt x="35" y="115"/>
                      <a:pt x="35" y="115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5" y="114"/>
                      <a:pt x="34" y="115"/>
                      <a:pt x="33" y="117"/>
                    </a:cubicBezTo>
                    <a:cubicBezTo>
                      <a:pt x="34" y="117"/>
                      <a:pt x="34" y="117"/>
                      <a:pt x="34" y="117"/>
                    </a:cubicBezTo>
                    <a:cubicBezTo>
                      <a:pt x="35" y="118"/>
                      <a:pt x="36" y="118"/>
                      <a:pt x="37" y="119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1" y="109"/>
                      <a:pt x="40" y="108"/>
                      <a:pt x="39" y="108"/>
                    </a:cubicBezTo>
                    <a:moveTo>
                      <a:pt x="39" y="107"/>
                    </a:moveTo>
                    <a:cubicBezTo>
                      <a:pt x="38" y="109"/>
                      <a:pt x="37" y="110"/>
                      <a:pt x="36" y="112"/>
                    </a:cubicBezTo>
                    <a:cubicBezTo>
                      <a:pt x="36" y="112"/>
                      <a:pt x="36" y="112"/>
                      <a:pt x="37" y="112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07"/>
                      <a:pt x="39" y="107"/>
                      <a:pt x="39" y="107"/>
                    </a:cubicBezTo>
                    <a:moveTo>
                      <a:pt x="40" y="106"/>
                    </a:moveTo>
                    <a:cubicBezTo>
                      <a:pt x="40" y="107"/>
                      <a:pt x="40" y="107"/>
                      <a:pt x="40" y="107"/>
                    </a:cubicBezTo>
                    <a:cubicBezTo>
                      <a:pt x="41" y="107"/>
                      <a:pt x="42" y="108"/>
                      <a:pt x="43" y="109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42" y="108"/>
                      <a:pt x="41" y="107"/>
                      <a:pt x="40" y="106"/>
                    </a:cubicBezTo>
                    <a:moveTo>
                      <a:pt x="54" y="106"/>
                    </a:moveTo>
                    <a:cubicBezTo>
                      <a:pt x="53" y="107"/>
                      <a:pt x="53" y="107"/>
                      <a:pt x="53" y="107"/>
                    </a:cubicBezTo>
                    <a:cubicBezTo>
                      <a:pt x="50" y="112"/>
                      <a:pt x="50" y="112"/>
                      <a:pt x="50" y="112"/>
                    </a:cubicBezTo>
                    <a:cubicBezTo>
                      <a:pt x="51" y="112"/>
                      <a:pt x="51" y="112"/>
                      <a:pt x="52" y="113"/>
                    </a:cubicBezTo>
                    <a:cubicBezTo>
                      <a:pt x="52" y="111"/>
                      <a:pt x="52" y="111"/>
                      <a:pt x="52" y="111"/>
                    </a:cubicBezTo>
                    <a:cubicBezTo>
                      <a:pt x="53" y="110"/>
                      <a:pt x="54" y="108"/>
                      <a:pt x="55" y="107"/>
                    </a:cubicBezTo>
                    <a:cubicBezTo>
                      <a:pt x="55" y="107"/>
                      <a:pt x="54" y="106"/>
                      <a:pt x="54" y="106"/>
                    </a:cubicBezTo>
                    <a:moveTo>
                      <a:pt x="39" y="106"/>
                    </a:moveTo>
                    <a:cubicBezTo>
                      <a:pt x="39" y="106"/>
                      <a:pt x="39" y="106"/>
                      <a:pt x="39" y="106"/>
                    </a:cubicBezTo>
                    <a:cubicBezTo>
                      <a:pt x="39" y="106"/>
                      <a:pt x="39" y="106"/>
                      <a:pt x="40" y="107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0" y="106"/>
                      <a:pt x="39" y="106"/>
                      <a:pt x="39" y="106"/>
                    </a:cubicBezTo>
                    <a:moveTo>
                      <a:pt x="61" y="106"/>
                    </a:moveTo>
                    <a:cubicBezTo>
                      <a:pt x="61" y="106"/>
                      <a:pt x="61" y="107"/>
                      <a:pt x="61" y="107"/>
                    </a:cubicBezTo>
                    <a:cubicBezTo>
                      <a:pt x="61" y="108"/>
                      <a:pt x="62" y="108"/>
                      <a:pt x="62" y="108"/>
                    </a:cubicBezTo>
                    <a:cubicBezTo>
                      <a:pt x="63" y="108"/>
                      <a:pt x="63" y="107"/>
                      <a:pt x="63" y="107"/>
                    </a:cubicBezTo>
                    <a:cubicBezTo>
                      <a:pt x="63" y="106"/>
                      <a:pt x="62" y="106"/>
                      <a:pt x="61" y="106"/>
                    </a:cubicBezTo>
                    <a:moveTo>
                      <a:pt x="76" y="104"/>
                    </a:moveTo>
                    <a:cubicBezTo>
                      <a:pt x="76" y="104"/>
                      <a:pt x="76" y="105"/>
                      <a:pt x="75" y="105"/>
                    </a:cubicBezTo>
                    <a:cubicBezTo>
                      <a:pt x="72" y="112"/>
                      <a:pt x="72" y="112"/>
                      <a:pt x="72" y="112"/>
                    </a:cubicBezTo>
                    <a:cubicBezTo>
                      <a:pt x="72" y="112"/>
                      <a:pt x="73" y="112"/>
                      <a:pt x="73" y="113"/>
                    </a:cubicBezTo>
                    <a:cubicBezTo>
                      <a:pt x="74" y="110"/>
                      <a:pt x="76" y="107"/>
                      <a:pt x="77" y="104"/>
                    </a:cubicBezTo>
                    <a:cubicBezTo>
                      <a:pt x="77" y="104"/>
                      <a:pt x="77" y="104"/>
                      <a:pt x="76" y="104"/>
                    </a:cubicBezTo>
                    <a:moveTo>
                      <a:pt x="33" y="104"/>
                    </a:moveTo>
                    <a:cubicBezTo>
                      <a:pt x="32" y="105"/>
                      <a:pt x="31" y="107"/>
                      <a:pt x="30" y="108"/>
                    </a:cubicBezTo>
                    <a:cubicBezTo>
                      <a:pt x="30" y="108"/>
                      <a:pt x="30" y="108"/>
                      <a:pt x="31" y="109"/>
                    </a:cubicBezTo>
                    <a:cubicBezTo>
                      <a:pt x="32" y="106"/>
                      <a:pt x="33" y="104"/>
                      <a:pt x="33" y="104"/>
                    </a:cubicBezTo>
                    <a:cubicBezTo>
                      <a:pt x="33" y="104"/>
                      <a:pt x="33" y="105"/>
                      <a:pt x="32" y="106"/>
                    </a:cubicBezTo>
                    <a:cubicBezTo>
                      <a:pt x="32" y="107"/>
                      <a:pt x="31" y="108"/>
                      <a:pt x="31" y="109"/>
                    </a:cubicBezTo>
                    <a:cubicBezTo>
                      <a:pt x="32" y="110"/>
                      <a:pt x="34" y="110"/>
                      <a:pt x="35" y="111"/>
                    </a:cubicBezTo>
                    <a:cubicBezTo>
                      <a:pt x="36" y="110"/>
                      <a:pt x="37" y="108"/>
                      <a:pt x="38" y="107"/>
                    </a:cubicBezTo>
                    <a:cubicBezTo>
                      <a:pt x="36" y="106"/>
                      <a:pt x="34" y="105"/>
                      <a:pt x="33" y="104"/>
                    </a:cubicBezTo>
                    <a:moveTo>
                      <a:pt x="20" y="103"/>
                    </a:moveTo>
                    <a:cubicBezTo>
                      <a:pt x="19" y="105"/>
                      <a:pt x="19" y="106"/>
                      <a:pt x="18" y="108"/>
                    </a:cubicBezTo>
                    <a:cubicBezTo>
                      <a:pt x="18" y="108"/>
                      <a:pt x="19" y="109"/>
                      <a:pt x="20" y="109"/>
                    </a:cubicBezTo>
                    <a:cubicBezTo>
                      <a:pt x="23" y="105"/>
                      <a:pt x="23" y="105"/>
                      <a:pt x="23" y="105"/>
                    </a:cubicBezTo>
                    <a:cubicBezTo>
                      <a:pt x="22" y="104"/>
                      <a:pt x="21" y="104"/>
                      <a:pt x="20" y="103"/>
                    </a:cubicBezTo>
                    <a:moveTo>
                      <a:pt x="48" y="103"/>
                    </a:moveTo>
                    <a:cubicBezTo>
                      <a:pt x="47" y="105"/>
                      <a:pt x="46" y="107"/>
                      <a:pt x="45" y="109"/>
                    </a:cubicBezTo>
                    <a:cubicBezTo>
                      <a:pt x="45" y="109"/>
                      <a:pt x="46" y="109"/>
                      <a:pt x="47" y="110"/>
                    </a:cubicBezTo>
                    <a:cubicBezTo>
                      <a:pt x="47" y="110"/>
                      <a:pt x="47" y="110"/>
                      <a:pt x="48" y="110"/>
                    </a:cubicBezTo>
                    <a:cubicBezTo>
                      <a:pt x="49" y="108"/>
                      <a:pt x="50" y="106"/>
                      <a:pt x="51" y="104"/>
                    </a:cubicBezTo>
                    <a:cubicBezTo>
                      <a:pt x="50" y="104"/>
                      <a:pt x="49" y="103"/>
                      <a:pt x="48" y="103"/>
                    </a:cubicBezTo>
                    <a:moveTo>
                      <a:pt x="56" y="102"/>
                    </a:moveTo>
                    <a:cubicBezTo>
                      <a:pt x="55" y="104"/>
                      <a:pt x="55" y="104"/>
                      <a:pt x="55" y="104"/>
                    </a:cubicBezTo>
                    <a:cubicBezTo>
                      <a:pt x="56" y="104"/>
                      <a:pt x="56" y="105"/>
                      <a:pt x="56" y="105"/>
                    </a:cubicBezTo>
                    <a:cubicBezTo>
                      <a:pt x="57" y="104"/>
                      <a:pt x="57" y="104"/>
                      <a:pt x="57" y="103"/>
                    </a:cubicBezTo>
                    <a:cubicBezTo>
                      <a:pt x="57" y="103"/>
                      <a:pt x="57" y="103"/>
                      <a:pt x="56" y="102"/>
                    </a:cubicBezTo>
                    <a:moveTo>
                      <a:pt x="71" y="101"/>
                    </a:moveTo>
                    <a:cubicBezTo>
                      <a:pt x="66" y="109"/>
                      <a:pt x="66" y="109"/>
                      <a:pt x="66" y="109"/>
                    </a:cubicBezTo>
                    <a:cubicBezTo>
                      <a:pt x="67" y="109"/>
                      <a:pt x="67" y="109"/>
                      <a:pt x="67" y="109"/>
                    </a:cubicBezTo>
                    <a:cubicBezTo>
                      <a:pt x="69" y="106"/>
                      <a:pt x="70" y="104"/>
                      <a:pt x="72" y="101"/>
                    </a:cubicBezTo>
                    <a:cubicBezTo>
                      <a:pt x="72" y="101"/>
                      <a:pt x="71" y="101"/>
                      <a:pt x="71" y="101"/>
                    </a:cubicBezTo>
                    <a:moveTo>
                      <a:pt x="44" y="100"/>
                    </a:moveTo>
                    <a:cubicBezTo>
                      <a:pt x="43" y="102"/>
                      <a:pt x="42" y="104"/>
                      <a:pt x="40" y="106"/>
                    </a:cubicBezTo>
                    <a:cubicBezTo>
                      <a:pt x="41" y="107"/>
                      <a:pt x="42" y="107"/>
                      <a:pt x="43" y="108"/>
                    </a:cubicBezTo>
                    <a:cubicBezTo>
                      <a:pt x="44" y="107"/>
                      <a:pt x="44" y="107"/>
                      <a:pt x="44" y="107"/>
                    </a:cubicBezTo>
                    <a:cubicBezTo>
                      <a:pt x="45" y="106"/>
                      <a:pt x="45" y="105"/>
                      <a:pt x="46" y="104"/>
                    </a:cubicBezTo>
                    <a:cubicBezTo>
                      <a:pt x="45" y="105"/>
                      <a:pt x="44" y="107"/>
                      <a:pt x="44" y="108"/>
                    </a:cubicBezTo>
                    <a:cubicBezTo>
                      <a:pt x="44" y="108"/>
                      <a:pt x="44" y="108"/>
                      <a:pt x="44" y="108"/>
                    </a:cubicBezTo>
                    <a:cubicBezTo>
                      <a:pt x="45" y="106"/>
                      <a:pt x="46" y="104"/>
                      <a:pt x="47" y="102"/>
                    </a:cubicBezTo>
                    <a:cubicBezTo>
                      <a:pt x="46" y="102"/>
                      <a:pt x="45" y="101"/>
                      <a:pt x="44" y="100"/>
                    </a:cubicBezTo>
                    <a:moveTo>
                      <a:pt x="43" y="100"/>
                    </a:moveTo>
                    <a:cubicBezTo>
                      <a:pt x="42" y="102"/>
                      <a:pt x="40" y="104"/>
                      <a:pt x="39" y="106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3" y="100"/>
                      <a:pt x="43" y="100"/>
                      <a:pt x="43" y="100"/>
                    </a:cubicBezTo>
                    <a:cubicBezTo>
                      <a:pt x="43" y="100"/>
                      <a:pt x="43" y="100"/>
                      <a:pt x="43" y="100"/>
                    </a:cubicBezTo>
                    <a:moveTo>
                      <a:pt x="50" y="99"/>
                    </a:moveTo>
                    <a:cubicBezTo>
                      <a:pt x="50" y="99"/>
                      <a:pt x="49" y="100"/>
                      <a:pt x="49" y="100"/>
                    </a:cubicBezTo>
                    <a:cubicBezTo>
                      <a:pt x="50" y="101"/>
                      <a:pt x="51" y="102"/>
                      <a:pt x="52" y="102"/>
                    </a:cubicBezTo>
                    <a:cubicBezTo>
                      <a:pt x="52" y="102"/>
                      <a:pt x="53" y="101"/>
                      <a:pt x="53" y="100"/>
                    </a:cubicBezTo>
                    <a:cubicBezTo>
                      <a:pt x="52" y="100"/>
                      <a:pt x="51" y="99"/>
                      <a:pt x="50" y="99"/>
                    </a:cubicBezTo>
                    <a:moveTo>
                      <a:pt x="24" y="98"/>
                    </a:moveTo>
                    <a:cubicBezTo>
                      <a:pt x="23" y="98"/>
                      <a:pt x="23" y="99"/>
                      <a:pt x="23" y="99"/>
                    </a:cubicBezTo>
                    <a:cubicBezTo>
                      <a:pt x="22" y="100"/>
                      <a:pt x="22" y="101"/>
                      <a:pt x="21" y="102"/>
                    </a:cubicBezTo>
                    <a:cubicBezTo>
                      <a:pt x="22" y="103"/>
                      <a:pt x="23" y="103"/>
                      <a:pt x="23" y="104"/>
                    </a:cubicBezTo>
                    <a:cubicBezTo>
                      <a:pt x="24" y="102"/>
                      <a:pt x="24" y="102"/>
                      <a:pt x="24" y="102"/>
                    </a:cubicBezTo>
                    <a:cubicBezTo>
                      <a:pt x="26" y="99"/>
                      <a:pt x="26" y="99"/>
                      <a:pt x="26" y="99"/>
                    </a:cubicBezTo>
                    <a:cubicBezTo>
                      <a:pt x="25" y="99"/>
                      <a:pt x="24" y="98"/>
                      <a:pt x="24" y="98"/>
                    </a:cubicBezTo>
                    <a:moveTo>
                      <a:pt x="66" y="97"/>
                    </a:moveTo>
                    <a:cubicBezTo>
                      <a:pt x="64" y="101"/>
                      <a:pt x="62" y="103"/>
                      <a:pt x="61" y="106"/>
                    </a:cubicBezTo>
                    <a:cubicBezTo>
                      <a:pt x="62" y="106"/>
                      <a:pt x="63" y="106"/>
                      <a:pt x="63" y="107"/>
                    </a:cubicBezTo>
                    <a:cubicBezTo>
                      <a:pt x="65" y="104"/>
                      <a:pt x="66" y="101"/>
                      <a:pt x="67" y="98"/>
                    </a:cubicBezTo>
                    <a:cubicBezTo>
                      <a:pt x="67" y="98"/>
                      <a:pt x="66" y="98"/>
                      <a:pt x="66" y="97"/>
                    </a:cubicBezTo>
                    <a:moveTo>
                      <a:pt x="37" y="96"/>
                    </a:moveTo>
                    <a:cubicBezTo>
                      <a:pt x="36" y="98"/>
                      <a:pt x="35" y="101"/>
                      <a:pt x="33" y="103"/>
                    </a:cubicBezTo>
                    <a:cubicBezTo>
                      <a:pt x="35" y="104"/>
                      <a:pt x="37" y="105"/>
                      <a:pt x="38" y="106"/>
                    </a:cubicBezTo>
                    <a:cubicBezTo>
                      <a:pt x="38" y="106"/>
                      <a:pt x="38" y="105"/>
                      <a:pt x="38" y="105"/>
                    </a:cubicBezTo>
                    <a:cubicBezTo>
                      <a:pt x="38" y="105"/>
                      <a:pt x="37" y="105"/>
                      <a:pt x="38" y="105"/>
                    </a:cubicBezTo>
                    <a:cubicBezTo>
                      <a:pt x="38" y="105"/>
                      <a:pt x="38" y="105"/>
                      <a:pt x="39" y="105"/>
                    </a:cubicBezTo>
                    <a:cubicBezTo>
                      <a:pt x="40" y="103"/>
                      <a:pt x="41" y="101"/>
                      <a:pt x="42" y="99"/>
                    </a:cubicBezTo>
                    <a:cubicBezTo>
                      <a:pt x="40" y="98"/>
                      <a:pt x="39" y="97"/>
                      <a:pt x="37" y="96"/>
                    </a:cubicBezTo>
                    <a:moveTo>
                      <a:pt x="95" y="95"/>
                    </a:moveTo>
                    <a:cubicBezTo>
                      <a:pt x="94" y="99"/>
                      <a:pt x="92" y="102"/>
                      <a:pt x="90" y="106"/>
                    </a:cubicBezTo>
                    <a:cubicBezTo>
                      <a:pt x="91" y="106"/>
                      <a:pt x="91" y="106"/>
                      <a:pt x="91" y="106"/>
                    </a:cubicBezTo>
                    <a:cubicBezTo>
                      <a:pt x="92" y="103"/>
                      <a:pt x="92" y="103"/>
                      <a:pt x="92" y="103"/>
                    </a:cubicBezTo>
                    <a:cubicBezTo>
                      <a:pt x="93" y="100"/>
                      <a:pt x="95" y="98"/>
                      <a:pt x="96" y="95"/>
                    </a:cubicBezTo>
                    <a:cubicBezTo>
                      <a:pt x="95" y="95"/>
                      <a:pt x="95" y="95"/>
                      <a:pt x="95" y="95"/>
                    </a:cubicBezTo>
                    <a:moveTo>
                      <a:pt x="61" y="95"/>
                    </a:moveTo>
                    <a:cubicBezTo>
                      <a:pt x="56" y="102"/>
                      <a:pt x="56" y="102"/>
                      <a:pt x="56" y="102"/>
                    </a:cubicBezTo>
                    <a:cubicBezTo>
                      <a:pt x="57" y="103"/>
                      <a:pt x="57" y="103"/>
                      <a:pt x="57" y="103"/>
                    </a:cubicBezTo>
                    <a:cubicBezTo>
                      <a:pt x="59" y="101"/>
                      <a:pt x="61" y="98"/>
                      <a:pt x="62" y="95"/>
                    </a:cubicBezTo>
                    <a:cubicBezTo>
                      <a:pt x="62" y="95"/>
                      <a:pt x="61" y="95"/>
                      <a:pt x="61" y="95"/>
                    </a:cubicBezTo>
                    <a:moveTo>
                      <a:pt x="95" y="94"/>
                    </a:moveTo>
                    <a:cubicBezTo>
                      <a:pt x="91" y="100"/>
                      <a:pt x="91" y="100"/>
                      <a:pt x="91" y="100"/>
                    </a:cubicBezTo>
                    <a:cubicBezTo>
                      <a:pt x="88" y="105"/>
                      <a:pt x="88" y="105"/>
                      <a:pt x="88" y="105"/>
                    </a:cubicBezTo>
                    <a:cubicBezTo>
                      <a:pt x="88" y="105"/>
                      <a:pt x="88" y="105"/>
                      <a:pt x="88" y="105"/>
                    </a:cubicBezTo>
                    <a:cubicBezTo>
                      <a:pt x="95" y="95"/>
                      <a:pt x="95" y="95"/>
                      <a:pt x="95" y="95"/>
                    </a:cubicBezTo>
                    <a:cubicBezTo>
                      <a:pt x="95" y="94"/>
                      <a:pt x="95" y="94"/>
                      <a:pt x="95" y="94"/>
                    </a:cubicBezTo>
                    <a:moveTo>
                      <a:pt x="39" y="93"/>
                    </a:moveTo>
                    <a:cubicBezTo>
                      <a:pt x="39" y="94"/>
                      <a:pt x="39" y="94"/>
                      <a:pt x="39" y="94"/>
                    </a:cubicBezTo>
                    <a:cubicBezTo>
                      <a:pt x="40" y="95"/>
                      <a:pt x="42" y="96"/>
                      <a:pt x="43" y="97"/>
                    </a:cubicBezTo>
                    <a:cubicBezTo>
                      <a:pt x="43" y="97"/>
                      <a:pt x="44" y="96"/>
                      <a:pt x="44" y="96"/>
                    </a:cubicBezTo>
                    <a:cubicBezTo>
                      <a:pt x="42" y="95"/>
                      <a:pt x="41" y="94"/>
                      <a:pt x="39" y="93"/>
                    </a:cubicBezTo>
                    <a:moveTo>
                      <a:pt x="54" y="91"/>
                    </a:moveTo>
                    <a:cubicBezTo>
                      <a:pt x="53" y="93"/>
                      <a:pt x="51" y="96"/>
                      <a:pt x="50" y="99"/>
                    </a:cubicBezTo>
                    <a:cubicBezTo>
                      <a:pt x="51" y="99"/>
                      <a:pt x="52" y="100"/>
                      <a:pt x="53" y="100"/>
                    </a:cubicBezTo>
                    <a:cubicBezTo>
                      <a:pt x="55" y="98"/>
                      <a:pt x="56" y="95"/>
                      <a:pt x="57" y="93"/>
                    </a:cubicBezTo>
                    <a:cubicBezTo>
                      <a:pt x="56" y="92"/>
                      <a:pt x="55" y="91"/>
                      <a:pt x="54" y="91"/>
                    </a:cubicBezTo>
                    <a:moveTo>
                      <a:pt x="28" y="91"/>
                    </a:moveTo>
                    <a:cubicBezTo>
                      <a:pt x="26" y="93"/>
                      <a:pt x="25" y="95"/>
                      <a:pt x="24" y="97"/>
                    </a:cubicBezTo>
                    <a:cubicBezTo>
                      <a:pt x="24" y="98"/>
                      <a:pt x="25" y="98"/>
                      <a:pt x="25" y="98"/>
                    </a:cubicBezTo>
                    <a:cubicBezTo>
                      <a:pt x="25" y="98"/>
                      <a:pt x="26" y="99"/>
                      <a:pt x="26" y="99"/>
                    </a:cubicBezTo>
                    <a:cubicBezTo>
                      <a:pt x="31" y="92"/>
                      <a:pt x="31" y="92"/>
                      <a:pt x="31" y="92"/>
                    </a:cubicBezTo>
                    <a:cubicBezTo>
                      <a:pt x="30" y="92"/>
                      <a:pt x="29" y="91"/>
                      <a:pt x="28" y="91"/>
                    </a:cubicBezTo>
                    <a:moveTo>
                      <a:pt x="51" y="89"/>
                    </a:moveTo>
                    <a:cubicBezTo>
                      <a:pt x="49" y="92"/>
                      <a:pt x="47" y="95"/>
                      <a:pt x="45" y="98"/>
                    </a:cubicBezTo>
                    <a:cubicBezTo>
                      <a:pt x="46" y="99"/>
                      <a:pt x="48" y="100"/>
                      <a:pt x="49" y="100"/>
                    </a:cubicBezTo>
                    <a:cubicBezTo>
                      <a:pt x="49" y="100"/>
                      <a:pt x="49" y="99"/>
                      <a:pt x="50" y="98"/>
                    </a:cubicBezTo>
                    <a:cubicBezTo>
                      <a:pt x="49" y="98"/>
                      <a:pt x="49" y="98"/>
                      <a:pt x="48" y="98"/>
                    </a:cubicBezTo>
                    <a:cubicBezTo>
                      <a:pt x="49" y="98"/>
                      <a:pt x="49" y="98"/>
                      <a:pt x="50" y="98"/>
                    </a:cubicBezTo>
                    <a:cubicBezTo>
                      <a:pt x="50" y="97"/>
                      <a:pt x="51" y="96"/>
                      <a:pt x="52" y="95"/>
                    </a:cubicBezTo>
                    <a:cubicBezTo>
                      <a:pt x="52" y="93"/>
                      <a:pt x="53" y="92"/>
                      <a:pt x="54" y="91"/>
                    </a:cubicBezTo>
                    <a:cubicBezTo>
                      <a:pt x="53" y="90"/>
                      <a:pt x="52" y="89"/>
                      <a:pt x="51" y="89"/>
                    </a:cubicBezTo>
                    <a:moveTo>
                      <a:pt x="84" y="88"/>
                    </a:moveTo>
                    <a:cubicBezTo>
                      <a:pt x="82" y="92"/>
                      <a:pt x="80" y="95"/>
                      <a:pt x="79" y="99"/>
                    </a:cubicBezTo>
                    <a:cubicBezTo>
                      <a:pt x="79" y="99"/>
                      <a:pt x="79" y="99"/>
                      <a:pt x="79" y="99"/>
                    </a:cubicBezTo>
                    <a:cubicBezTo>
                      <a:pt x="81" y="96"/>
                      <a:pt x="83" y="92"/>
                      <a:pt x="85" y="89"/>
                    </a:cubicBezTo>
                    <a:cubicBezTo>
                      <a:pt x="84" y="88"/>
                      <a:pt x="84" y="88"/>
                      <a:pt x="84" y="88"/>
                    </a:cubicBezTo>
                    <a:moveTo>
                      <a:pt x="49" y="88"/>
                    </a:moveTo>
                    <a:cubicBezTo>
                      <a:pt x="47" y="91"/>
                      <a:pt x="45" y="94"/>
                      <a:pt x="44" y="97"/>
                    </a:cubicBezTo>
                    <a:cubicBezTo>
                      <a:pt x="44" y="97"/>
                      <a:pt x="44" y="98"/>
                      <a:pt x="44" y="98"/>
                    </a:cubicBezTo>
                    <a:cubicBezTo>
                      <a:pt x="50" y="88"/>
                      <a:pt x="50" y="88"/>
                      <a:pt x="50" y="88"/>
                    </a:cubicBezTo>
                    <a:cubicBezTo>
                      <a:pt x="49" y="88"/>
                      <a:pt x="49" y="88"/>
                      <a:pt x="49" y="88"/>
                    </a:cubicBezTo>
                    <a:moveTo>
                      <a:pt x="30" y="87"/>
                    </a:moveTo>
                    <a:cubicBezTo>
                      <a:pt x="29" y="88"/>
                      <a:pt x="29" y="88"/>
                      <a:pt x="29" y="89"/>
                    </a:cubicBezTo>
                    <a:cubicBezTo>
                      <a:pt x="30" y="89"/>
                      <a:pt x="31" y="90"/>
                      <a:pt x="32" y="90"/>
                    </a:cubicBezTo>
                    <a:cubicBezTo>
                      <a:pt x="32" y="89"/>
                      <a:pt x="32" y="89"/>
                      <a:pt x="32" y="89"/>
                    </a:cubicBezTo>
                    <a:cubicBezTo>
                      <a:pt x="32" y="89"/>
                      <a:pt x="31" y="88"/>
                      <a:pt x="30" y="87"/>
                    </a:cubicBezTo>
                    <a:moveTo>
                      <a:pt x="80" y="86"/>
                    </a:moveTo>
                    <a:cubicBezTo>
                      <a:pt x="78" y="89"/>
                      <a:pt x="76" y="93"/>
                      <a:pt x="74" y="96"/>
                    </a:cubicBezTo>
                    <a:cubicBezTo>
                      <a:pt x="74" y="96"/>
                      <a:pt x="74" y="96"/>
                      <a:pt x="74" y="96"/>
                    </a:cubicBezTo>
                    <a:cubicBezTo>
                      <a:pt x="76" y="93"/>
                      <a:pt x="78" y="90"/>
                      <a:pt x="80" y="86"/>
                    </a:cubicBezTo>
                    <a:cubicBezTo>
                      <a:pt x="80" y="86"/>
                      <a:pt x="80" y="86"/>
                      <a:pt x="80" y="86"/>
                    </a:cubicBezTo>
                    <a:moveTo>
                      <a:pt x="44" y="85"/>
                    </a:moveTo>
                    <a:cubicBezTo>
                      <a:pt x="43" y="88"/>
                      <a:pt x="41" y="90"/>
                      <a:pt x="39" y="93"/>
                    </a:cubicBezTo>
                    <a:cubicBezTo>
                      <a:pt x="41" y="94"/>
                      <a:pt x="42" y="95"/>
                      <a:pt x="44" y="96"/>
                    </a:cubicBezTo>
                    <a:cubicBezTo>
                      <a:pt x="45" y="93"/>
                      <a:pt x="47" y="90"/>
                      <a:pt x="49" y="88"/>
                    </a:cubicBezTo>
                    <a:cubicBezTo>
                      <a:pt x="49" y="87"/>
                      <a:pt x="48" y="87"/>
                      <a:pt x="48" y="87"/>
                    </a:cubicBezTo>
                    <a:cubicBezTo>
                      <a:pt x="48" y="88"/>
                      <a:pt x="47" y="89"/>
                      <a:pt x="47" y="90"/>
                    </a:cubicBezTo>
                    <a:cubicBezTo>
                      <a:pt x="47" y="89"/>
                      <a:pt x="48" y="88"/>
                      <a:pt x="48" y="87"/>
                    </a:cubicBezTo>
                    <a:cubicBezTo>
                      <a:pt x="47" y="86"/>
                      <a:pt x="46" y="86"/>
                      <a:pt x="44" y="85"/>
                    </a:cubicBezTo>
                    <a:moveTo>
                      <a:pt x="73" y="82"/>
                    </a:moveTo>
                    <a:cubicBezTo>
                      <a:pt x="71" y="86"/>
                      <a:pt x="70" y="89"/>
                      <a:pt x="68" y="92"/>
                    </a:cubicBezTo>
                    <a:cubicBezTo>
                      <a:pt x="69" y="93"/>
                      <a:pt x="69" y="93"/>
                      <a:pt x="69" y="93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2" y="90"/>
                      <a:pt x="74" y="87"/>
                      <a:pt x="75" y="83"/>
                    </a:cubicBezTo>
                    <a:cubicBezTo>
                      <a:pt x="73" y="82"/>
                      <a:pt x="73" y="82"/>
                      <a:pt x="73" y="82"/>
                    </a:cubicBezTo>
                    <a:moveTo>
                      <a:pt x="70" y="80"/>
                    </a:moveTo>
                    <a:cubicBezTo>
                      <a:pt x="64" y="90"/>
                      <a:pt x="64" y="90"/>
                      <a:pt x="64" y="90"/>
                    </a:cubicBezTo>
                    <a:cubicBezTo>
                      <a:pt x="65" y="91"/>
                      <a:pt x="65" y="91"/>
                      <a:pt x="65" y="91"/>
                    </a:cubicBezTo>
                    <a:cubicBezTo>
                      <a:pt x="67" y="87"/>
                      <a:pt x="69" y="84"/>
                      <a:pt x="71" y="81"/>
                    </a:cubicBezTo>
                    <a:cubicBezTo>
                      <a:pt x="70" y="80"/>
                      <a:pt x="70" y="80"/>
                      <a:pt x="70" y="80"/>
                    </a:cubicBezTo>
                    <a:moveTo>
                      <a:pt x="102" y="80"/>
                    </a:moveTo>
                    <a:cubicBezTo>
                      <a:pt x="101" y="81"/>
                      <a:pt x="101" y="81"/>
                      <a:pt x="101" y="81"/>
                    </a:cubicBezTo>
                    <a:cubicBezTo>
                      <a:pt x="100" y="83"/>
                      <a:pt x="99" y="86"/>
                      <a:pt x="98" y="88"/>
                    </a:cubicBezTo>
                    <a:cubicBezTo>
                      <a:pt x="98" y="88"/>
                      <a:pt x="99" y="88"/>
                      <a:pt x="99" y="88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1"/>
                      <a:pt x="103" y="81"/>
                      <a:pt x="103" y="81"/>
                    </a:cubicBezTo>
                    <a:cubicBezTo>
                      <a:pt x="103" y="81"/>
                      <a:pt x="103" y="81"/>
                      <a:pt x="103" y="81"/>
                    </a:cubicBezTo>
                    <a:cubicBezTo>
                      <a:pt x="101" y="84"/>
                      <a:pt x="101" y="84"/>
                      <a:pt x="101" y="84"/>
                    </a:cubicBezTo>
                    <a:cubicBezTo>
                      <a:pt x="99" y="87"/>
                      <a:pt x="99" y="87"/>
                      <a:pt x="99" y="87"/>
                    </a:cubicBezTo>
                    <a:cubicBezTo>
                      <a:pt x="100" y="85"/>
                      <a:pt x="101" y="82"/>
                      <a:pt x="102" y="80"/>
                    </a:cubicBezTo>
                    <a:cubicBezTo>
                      <a:pt x="102" y="80"/>
                      <a:pt x="102" y="80"/>
                      <a:pt x="102" y="80"/>
                    </a:cubicBezTo>
                    <a:moveTo>
                      <a:pt x="34" y="79"/>
                    </a:moveTo>
                    <a:cubicBezTo>
                      <a:pt x="33" y="82"/>
                      <a:pt x="31" y="84"/>
                      <a:pt x="30" y="87"/>
                    </a:cubicBezTo>
                    <a:cubicBezTo>
                      <a:pt x="31" y="88"/>
                      <a:pt x="32" y="88"/>
                      <a:pt x="33" y="89"/>
                    </a:cubicBezTo>
                    <a:cubicBezTo>
                      <a:pt x="37" y="82"/>
                      <a:pt x="37" y="82"/>
                      <a:pt x="37" y="82"/>
                    </a:cubicBezTo>
                    <a:cubicBezTo>
                      <a:pt x="37" y="82"/>
                      <a:pt x="37" y="81"/>
                      <a:pt x="38" y="81"/>
                    </a:cubicBezTo>
                    <a:cubicBezTo>
                      <a:pt x="37" y="81"/>
                      <a:pt x="37" y="81"/>
                      <a:pt x="37" y="80"/>
                    </a:cubicBezTo>
                    <a:cubicBezTo>
                      <a:pt x="34" y="85"/>
                      <a:pt x="34" y="85"/>
                      <a:pt x="34" y="85"/>
                    </a:cubicBezTo>
                    <a:cubicBezTo>
                      <a:pt x="35" y="82"/>
                      <a:pt x="35" y="82"/>
                      <a:pt x="35" y="82"/>
                    </a:cubicBezTo>
                    <a:cubicBezTo>
                      <a:pt x="36" y="82"/>
                      <a:pt x="36" y="81"/>
                      <a:pt x="37" y="80"/>
                    </a:cubicBezTo>
                    <a:cubicBezTo>
                      <a:pt x="37" y="80"/>
                      <a:pt x="36" y="80"/>
                      <a:pt x="36" y="80"/>
                    </a:cubicBezTo>
                    <a:cubicBezTo>
                      <a:pt x="36" y="80"/>
                      <a:pt x="35" y="79"/>
                      <a:pt x="34" y="79"/>
                    </a:cubicBezTo>
                    <a:moveTo>
                      <a:pt x="60" y="75"/>
                    </a:moveTo>
                    <a:cubicBezTo>
                      <a:pt x="58" y="78"/>
                      <a:pt x="56" y="81"/>
                      <a:pt x="54" y="84"/>
                    </a:cubicBezTo>
                    <a:cubicBezTo>
                      <a:pt x="57" y="86"/>
                      <a:pt x="57" y="86"/>
                      <a:pt x="57" y="86"/>
                    </a:cubicBezTo>
                    <a:cubicBezTo>
                      <a:pt x="57" y="86"/>
                      <a:pt x="57" y="85"/>
                      <a:pt x="57" y="85"/>
                    </a:cubicBezTo>
                    <a:cubicBezTo>
                      <a:pt x="57" y="85"/>
                      <a:pt x="57" y="86"/>
                      <a:pt x="57" y="86"/>
                    </a:cubicBezTo>
                    <a:cubicBezTo>
                      <a:pt x="60" y="88"/>
                      <a:pt x="60" y="88"/>
                      <a:pt x="60" y="88"/>
                    </a:cubicBezTo>
                    <a:cubicBezTo>
                      <a:pt x="60" y="87"/>
                      <a:pt x="61" y="87"/>
                      <a:pt x="61" y="86"/>
                    </a:cubicBezTo>
                    <a:cubicBezTo>
                      <a:pt x="62" y="83"/>
                      <a:pt x="64" y="81"/>
                      <a:pt x="65" y="78"/>
                    </a:cubicBezTo>
                    <a:cubicBezTo>
                      <a:pt x="60" y="75"/>
                      <a:pt x="60" y="75"/>
                      <a:pt x="60" y="75"/>
                    </a:cubicBezTo>
                    <a:moveTo>
                      <a:pt x="104" y="74"/>
                    </a:moveTo>
                    <a:cubicBezTo>
                      <a:pt x="103" y="78"/>
                      <a:pt x="103" y="78"/>
                      <a:pt x="103" y="78"/>
                    </a:cubicBezTo>
                    <a:cubicBezTo>
                      <a:pt x="103" y="78"/>
                      <a:pt x="103" y="78"/>
                      <a:pt x="103" y="78"/>
                    </a:cubicBezTo>
                    <a:cubicBezTo>
                      <a:pt x="103" y="78"/>
                      <a:pt x="103" y="78"/>
                      <a:pt x="103" y="78"/>
                    </a:cubicBezTo>
                    <a:cubicBezTo>
                      <a:pt x="104" y="77"/>
                      <a:pt x="104" y="76"/>
                      <a:pt x="105" y="74"/>
                    </a:cubicBezTo>
                    <a:cubicBezTo>
                      <a:pt x="104" y="74"/>
                      <a:pt x="104" y="74"/>
                      <a:pt x="104" y="74"/>
                    </a:cubicBezTo>
                    <a:moveTo>
                      <a:pt x="91" y="73"/>
                    </a:moveTo>
                    <a:cubicBezTo>
                      <a:pt x="90" y="76"/>
                      <a:pt x="89" y="78"/>
                      <a:pt x="88" y="80"/>
                    </a:cubicBezTo>
                    <a:cubicBezTo>
                      <a:pt x="88" y="80"/>
                      <a:pt x="88" y="81"/>
                      <a:pt x="88" y="81"/>
                    </a:cubicBezTo>
                    <a:cubicBezTo>
                      <a:pt x="90" y="78"/>
                      <a:pt x="91" y="76"/>
                      <a:pt x="92" y="74"/>
                    </a:cubicBezTo>
                    <a:cubicBezTo>
                      <a:pt x="92" y="74"/>
                      <a:pt x="91" y="73"/>
                      <a:pt x="91" y="73"/>
                    </a:cubicBezTo>
                    <a:moveTo>
                      <a:pt x="57" y="73"/>
                    </a:moveTo>
                    <a:cubicBezTo>
                      <a:pt x="56" y="74"/>
                      <a:pt x="56" y="74"/>
                      <a:pt x="56" y="75"/>
                    </a:cubicBezTo>
                    <a:cubicBezTo>
                      <a:pt x="54" y="78"/>
                      <a:pt x="53" y="80"/>
                      <a:pt x="51" y="82"/>
                    </a:cubicBezTo>
                    <a:cubicBezTo>
                      <a:pt x="52" y="83"/>
                      <a:pt x="52" y="83"/>
                      <a:pt x="52" y="83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57" y="75"/>
                      <a:pt x="57" y="74"/>
                      <a:pt x="58" y="73"/>
                    </a:cubicBezTo>
                    <a:cubicBezTo>
                      <a:pt x="57" y="73"/>
                      <a:pt x="57" y="73"/>
                      <a:pt x="57" y="73"/>
                    </a:cubicBezTo>
                    <a:moveTo>
                      <a:pt x="89" y="72"/>
                    </a:moveTo>
                    <a:cubicBezTo>
                      <a:pt x="87" y="74"/>
                      <a:pt x="86" y="76"/>
                      <a:pt x="85" y="78"/>
                    </a:cubicBezTo>
                    <a:cubicBezTo>
                      <a:pt x="85" y="78"/>
                      <a:pt x="85" y="78"/>
                      <a:pt x="85" y="79"/>
                    </a:cubicBezTo>
                    <a:cubicBezTo>
                      <a:pt x="86" y="76"/>
                      <a:pt x="88" y="74"/>
                      <a:pt x="89" y="72"/>
                    </a:cubicBezTo>
                    <a:cubicBezTo>
                      <a:pt x="89" y="72"/>
                      <a:pt x="89" y="72"/>
                      <a:pt x="89" y="72"/>
                    </a:cubicBezTo>
                    <a:moveTo>
                      <a:pt x="53" y="71"/>
                    </a:moveTo>
                    <a:cubicBezTo>
                      <a:pt x="52" y="72"/>
                      <a:pt x="51" y="74"/>
                      <a:pt x="50" y="75"/>
                    </a:cubicBezTo>
                    <a:cubicBezTo>
                      <a:pt x="49" y="77"/>
                      <a:pt x="48" y="78"/>
                      <a:pt x="47" y="80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1"/>
                      <a:pt x="51" y="81"/>
                      <a:pt x="51" y="81"/>
                    </a:cubicBezTo>
                    <a:cubicBezTo>
                      <a:pt x="51" y="81"/>
                      <a:pt x="51" y="81"/>
                      <a:pt x="51" y="81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2"/>
                      <a:pt x="52" y="80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3" y="71"/>
                      <a:pt x="53" y="71"/>
                      <a:pt x="53" y="71"/>
                    </a:cubicBezTo>
                    <a:moveTo>
                      <a:pt x="106" y="69"/>
                    </a:moveTo>
                    <a:cubicBezTo>
                      <a:pt x="105" y="72"/>
                      <a:pt x="105" y="72"/>
                      <a:pt x="105" y="72"/>
                    </a:cubicBezTo>
                    <a:cubicBezTo>
                      <a:pt x="105" y="72"/>
                      <a:pt x="105" y="72"/>
                      <a:pt x="105" y="72"/>
                    </a:cubicBezTo>
                    <a:cubicBezTo>
                      <a:pt x="106" y="71"/>
                      <a:pt x="106" y="70"/>
                      <a:pt x="107" y="69"/>
                    </a:cubicBezTo>
                    <a:cubicBezTo>
                      <a:pt x="106" y="69"/>
                      <a:pt x="106" y="69"/>
                      <a:pt x="106" y="69"/>
                    </a:cubicBezTo>
                    <a:moveTo>
                      <a:pt x="81" y="67"/>
                    </a:moveTo>
                    <a:cubicBezTo>
                      <a:pt x="80" y="69"/>
                      <a:pt x="79" y="72"/>
                      <a:pt x="78" y="74"/>
                    </a:cubicBezTo>
                    <a:cubicBezTo>
                      <a:pt x="78" y="74"/>
                      <a:pt x="79" y="75"/>
                      <a:pt x="80" y="75"/>
                    </a:cubicBezTo>
                    <a:cubicBezTo>
                      <a:pt x="81" y="73"/>
                      <a:pt x="82" y="71"/>
                      <a:pt x="83" y="68"/>
                    </a:cubicBezTo>
                    <a:cubicBezTo>
                      <a:pt x="83" y="68"/>
                      <a:pt x="82" y="68"/>
                      <a:pt x="81" y="67"/>
                    </a:cubicBezTo>
                    <a:moveTo>
                      <a:pt x="94" y="67"/>
                    </a:moveTo>
                    <a:cubicBezTo>
                      <a:pt x="93" y="68"/>
                      <a:pt x="93" y="68"/>
                      <a:pt x="93" y="68"/>
                    </a:cubicBezTo>
                    <a:cubicBezTo>
                      <a:pt x="93" y="69"/>
                      <a:pt x="93" y="69"/>
                      <a:pt x="93" y="70"/>
                    </a:cubicBezTo>
                    <a:cubicBezTo>
                      <a:pt x="93" y="70"/>
                      <a:pt x="93" y="70"/>
                      <a:pt x="93" y="70"/>
                    </a:cubicBezTo>
                    <a:cubicBezTo>
                      <a:pt x="94" y="69"/>
                      <a:pt x="94" y="69"/>
                      <a:pt x="95" y="68"/>
                    </a:cubicBezTo>
                    <a:cubicBezTo>
                      <a:pt x="94" y="67"/>
                      <a:pt x="94" y="67"/>
                      <a:pt x="94" y="67"/>
                    </a:cubicBezTo>
                    <a:moveTo>
                      <a:pt x="45" y="66"/>
                    </a:moveTo>
                    <a:cubicBezTo>
                      <a:pt x="40" y="75"/>
                      <a:pt x="40" y="75"/>
                      <a:pt x="40" y="75"/>
                    </a:cubicBezTo>
                    <a:cubicBezTo>
                      <a:pt x="41" y="76"/>
                      <a:pt x="41" y="76"/>
                      <a:pt x="41" y="76"/>
                    </a:cubicBezTo>
                    <a:cubicBezTo>
                      <a:pt x="43" y="73"/>
                      <a:pt x="44" y="70"/>
                      <a:pt x="46" y="67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92" y="66"/>
                    </a:moveTo>
                    <a:cubicBezTo>
                      <a:pt x="92" y="66"/>
                      <a:pt x="92" y="67"/>
                      <a:pt x="91" y="67"/>
                    </a:cubicBezTo>
                    <a:cubicBezTo>
                      <a:pt x="91" y="68"/>
                      <a:pt x="91" y="68"/>
                      <a:pt x="91" y="68"/>
                    </a:cubicBezTo>
                    <a:cubicBezTo>
                      <a:pt x="91" y="68"/>
                      <a:pt x="91" y="69"/>
                      <a:pt x="91" y="69"/>
                    </a:cubicBezTo>
                    <a:cubicBezTo>
                      <a:pt x="92" y="68"/>
                      <a:pt x="92" y="67"/>
                      <a:pt x="93" y="66"/>
                    </a:cubicBezTo>
                    <a:cubicBezTo>
                      <a:pt x="93" y="66"/>
                      <a:pt x="92" y="66"/>
                      <a:pt x="92" y="66"/>
                    </a:cubicBezTo>
                    <a:moveTo>
                      <a:pt x="79" y="66"/>
                    </a:moveTo>
                    <a:cubicBezTo>
                      <a:pt x="75" y="72"/>
                      <a:pt x="75" y="72"/>
                      <a:pt x="75" y="72"/>
                    </a:cubicBezTo>
                    <a:cubicBezTo>
                      <a:pt x="75" y="73"/>
                      <a:pt x="76" y="73"/>
                      <a:pt x="76" y="73"/>
                    </a:cubicBezTo>
                    <a:cubicBezTo>
                      <a:pt x="76" y="73"/>
                      <a:pt x="77" y="72"/>
                      <a:pt x="77" y="72"/>
                    </a:cubicBezTo>
                    <a:cubicBezTo>
                      <a:pt x="78" y="70"/>
                      <a:pt x="79" y="68"/>
                      <a:pt x="80" y="67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79" y="66"/>
                      <a:pt x="79" y="66"/>
                    </a:cubicBezTo>
                    <a:moveTo>
                      <a:pt x="42" y="65"/>
                    </a:moveTo>
                    <a:cubicBezTo>
                      <a:pt x="41" y="68"/>
                      <a:pt x="39" y="71"/>
                      <a:pt x="37" y="74"/>
                    </a:cubicBezTo>
                    <a:cubicBezTo>
                      <a:pt x="40" y="75"/>
                      <a:pt x="40" y="75"/>
                      <a:pt x="40" y="75"/>
                    </a:cubicBezTo>
                    <a:cubicBezTo>
                      <a:pt x="42" y="72"/>
                      <a:pt x="43" y="69"/>
                      <a:pt x="45" y="66"/>
                    </a:cubicBezTo>
                    <a:cubicBezTo>
                      <a:pt x="42" y="65"/>
                      <a:pt x="42" y="65"/>
                      <a:pt x="42" y="65"/>
                    </a:cubicBezTo>
                    <a:moveTo>
                      <a:pt x="96" y="63"/>
                    </a:moveTo>
                    <a:cubicBezTo>
                      <a:pt x="95" y="65"/>
                      <a:pt x="95" y="65"/>
                      <a:pt x="95" y="65"/>
                    </a:cubicBezTo>
                    <a:cubicBezTo>
                      <a:pt x="95" y="65"/>
                      <a:pt x="95" y="66"/>
                      <a:pt x="96" y="66"/>
                    </a:cubicBezTo>
                    <a:cubicBezTo>
                      <a:pt x="96" y="65"/>
                      <a:pt x="97" y="64"/>
                      <a:pt x="97" y="63"/>
                    </a:cubicBezTo>
                    <a:cubicBezTo>
                      <a:pt x="96" y="63"/>
                      <a:pt x="96" y="63"/>
                      <a:pt x="96" y="63"/>
                    </a:cubicBezTo>
                    <a:moveTo>
                      <a:pt x="95" y="62"/>
                    </a:moveTo>
                    <a:cubicBezTo>
                      <a:pt x="94" y="63"/>
                      <a:pt x="94" y="64"/>
                      <a:pt x="93" y="64"/>
                    </a:cubicBezTo>
                    <a:cubicBezTo>
                      <a:pt x="93" y="64"/>
                      <a:pt x="94" y="65"/>
                      <a:pt x="94" y="65"/>
                    </a:cubicBezTo>
                    <a:cubicBezTo>
                      <a:pt x="94" y="64"/>
                      <a:pt x="95" y="63"/>
                      <a:pt x="95" y="62"/>
                    </a:cubicBezTo>
                    <a:cubicBezTo>
                      <a:pt x="95" y="62"/>
                      <a:pt x="95" y="62"/>
                      <a:pt x="95" y="62"/>
                    </a:cubicBezTo>
                    <a:moveTo>
                      <a:pt x="85" y="61"/>
                    </a:moveTo>
                    <a:cubicBezTo>
                      <a:pt x="84" y="61"/>
                      <a:pt x="84" y="62"/>
                      <a:pt x="83" y="63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5" y="65"/>
                      <a:pt x="85" y="65"/>
                      <a:pt x="85" y="65"/>
                    </a:cubicBezTo>
                    <a:cubicBezTo>
                      <a:pt x="86" y="64"/>
                      <a:pt x="86" y="63"/>
                      <a:pt x="87" y="62"/>
                    </a:cubicBezTo>
                    <a:cubicBezTo>
                      <a:pt x="86" y="62"/>
                      <a:pt x="85" y="61"/>
                      <a:pt x="85" y="61"/>
                    </a:cubicBezTo>
                    <a:moveTo>
                      <a:pt x="83" y="60"/>
                    </a:moveTo>
                    <a:cubicBezTo>
                      <a:pt x="81" y="62"/>
                      <a:pt x="81" y="62"/>
                      <a:pt x="81" y="62"/>
                    </a:cubicBezTo>
                    <a:cubicBezTo>
                      <a:pt x="82" y="63"/>
                      <a:pt x="82" y="63"/>
                      <a:pt x="82" y="63"/>
                    </a:cubicBezTo>
                    <a:cubicBezTo>
                      <a:pt x="83" y="62"/>
                      <a:pt x="84" y="61"/>
                      <a:pt x="84" y="60"/>
                    </a:cubicBezTo>
                    <a:cubicBezTo>
                      <a:pt x="84" y="60"/>
                      <a:pt x="83" y="60"/>
                      <a:pt x="83" y="60"/>
                    </a:cubicBezTo>
                    <a:moveTo>
                      <a:pt x="69" y="60"/>
                    </a:moveTo>
                    <a:cubicBezTo>
                      <a:pt x="68" y="62"/>
                      <a:pt x="66" y="64"/>
                      <a:pt x="65" y="66"/>
                    </a:cubicBezTo>
                    <a:cubicBezTo>
                      <a:pt x="67" y="67"/>
                      <a:pt x="68" y="68"/>
                      <a:pt x="70" y="69"/>
                    </a:cubicBezTo>
                    <a:cubicBezTo>
                      <a:pt x="71" y="67"/>
                      <a:pt x="73" y="65"/>
                      <a:pt x="74" y="63"/>
                    </a:cubicBezTo>
                    <a:cubicBezTo>
                      <a:pt x="72" y="62"/>
                      <a:pt x="71" y="61"/>
                      <a:pt x="69" y="60"/>
                    </a:cubicBezTo>
                    <a:moveTo>
                      <a:pt x="98" y="59"/>
                    </a:moveTo>
                    <a:cubicBezTo>
                      <a:pt x="97" y="60"/>
                      <a:pt x="97" y="60"/>
                      <a:pt x="97" y="60"/>
                    </a:cubicBezTo>
                    <a:cubicBezTo>
                      <a:pt x="98" y="60"/>
                      <a:pt x="98" y="60"/>
                      <a:pt x="98" y="60"/>
                    </a:cubicBezTo>
                    <a:cubicBezTo>
                      <a:pt x="98" y="60"/>
                      <a:pt x="99" y="60"/>
                      <a:pt x="99" y="60"/>
                    </a:cubicBezTo>
                    <a:cubicBezTo>
                      <a:pt x="98" y="59"/>
                      <a:pt x="98" y="59"/>
                      <a:pt x="98" y="59"/>
                    </a:cubicBezTo>
                    <a:moveTo>
                      <a:pt x="97" y="59"/>
                    </a:move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cubicBezTo>
                      <a:pt x="97" y="59"/>
                      <a:pt x="98" y="59"/>
                      <a:pt x="98" y="59"/>
                    </a:cubicBezTo>
                    <a:cubicBezTo>
                      <a:pt x="97" y="59"/>
                      <a:pt x="97" y="59"/>
                      <a:pt x="97" y="59"/>
                    </a:cubicBezTo>
                    <a:moveTo>
                      <a:pt x="66" y="58"/>
                    </a:moveTo>
                    <a:cubicBezTo>
                      <a:pt x="65" y="60"/>
                      <a:pt x="63" y="62"/>
                      <a:pt x="62" y="65"/>
                    </a:cubicBezTo>
                    <a:cubicBezTo>
                      <a:pt x="62" y="65"/>
                      <a:pt x="62" y="65"/>
                      <a:pt x="63" y="65"/>
                    </a:cubicBezTo>
                    <a:cubicBezTo>
                      <a:pt x="64" y="63"/>
                      <a:pt x="65" y="60"/>
                      <a:pt x="67" y="58"/>
                    </a:cubicBezTo>
                    <a:cubicBezTo>
                      <a:pt x="67" y="58"/>
                      <a:pt x="66" y="58"/>
                      <a:pt x="66" y="58"/>
                    </a:cubicBezTo>
                    <a:moveTo>
                      <a:pt x="87" y="57"/>
                    </a:moveTo>
                    <a:cubicBezTo>
                      <a:pt x="86" y="58"/>
                      <a:pt x="86" y="59"/>
                      <a:pt x="85" y="60"/>
                    </a:cubicBezTo>
                    <a:cubicBezTo>
                      <a:pt x="86" y="60"/>
                      <a:pt x="87" y="60"/>
                      <a:pt x="87" y="61"/>
                    </a:cubicBezTo>
                    <a:cubicBezTo>
                      <a:pt x="88" y="60"/>
                      <a:pt x="88" y="59"/>
                      <a:pt x="89" y="58"/>
                    </a:cubicBezTo>
                    <a:cubicBezTo>
                      <a:pt x="88" y="58"/>
                      <a:pt x="87" y="57"/>
                      <a:pt x="87" y="57"/>
                    </a:cubicBezTo>
                    <a:moveTo>
                      <a:pt x="98" y="56"/>
                    </a:moveTo>
                    <a:cubicBezTo>
                      <a:pt x="98" y="57"/>
                      <a:pt x="98" y="57"/>
                      <a:pt x="97" y="58"/>
                    </a:cubicBezTo>
                    <a:cubicBezTo>
                      <a:pt x="99" y="59"/>
                      <a:pt x="99" y="59"/>
                      <a:pt x="99" y="59"/>
                    </a:cubicBezTo>
                    <a:cubicBezTo>
                      <a:pt x="99" y="59"/>
                      <a:pt x="99" y="59"/>
                      <a:pt x="99" y="58"/>
                    </a:cubicBezTo>
                    <a:cubicBezTo>
                      <a:pt x="100" y="57"/>
                      <a:pt x="100" y="57"/>
                      <a:pt x="100" y="57"/>
                    </a:cubicBezTo>
                    <a:cubicBezTo>
                      <a:pt x="99" y="57"/>
                      <a:pt x="99" y="57"/>
                      <a:pt x="98" y="56"/>
                    </a:cubicBezTo>
                    <a:moveTo>
                      <a:pt x="99" y="56"/>
                    </a:moveTo>
                    <a:cubicBezTo>
                      <a:pt x="99" y="56"/>
                      <a:pt x="99" y="56"/>
                      <a:pt x="99" y="56"/>
                    </a:cubicBezTo>
                    <a:cubicBezTo>
                      <a:pt x="99" y="56"/>
                      <a:pt x="100" y="57"/>
                      <a:pt x="100" y="57"/>
                    </a:cubicBezTo>
                    <a:cubicBezTo>
                      <a:pt x="100" y="57"/>
                      <a:pt x="100" y="57"/>
                      <a:pt x="100" y="57"/>
                    </a:cubicBezTo>
                    <a:cubicBezTo>
                      <a:pt x="99" y="56"/>
                      <a:pt x="99" y="56"/>
                      <a:pt x="99" y="56"/>
                    </a:cubicBezTo>
                    <a:moveTo>
                      <a:pt x="85" y="56"/>
                    </a:moveTo>
                    <a:cubicBezTo>
                      <a:pt x="84" y="59"/>
                      <a:pt x="84" y="59"/>
                      <a:pt x="84" y="59"/>
                    </a:cubicBezTo>
                    <a:cubicBezTo>
                      <a:pt x="84" y="59"/>
                      <a:pt x="84" y="59"/>
                      <a:pt x="85" y="59"/>
                    </a:cubicBezTo>
                    <a:cubicBezTo>
                      <a:pt x="85" y="58"/>
                      <a:pt x="86" y="57"/>
                      <a:pt x="87" y="56"/>
                    </a:cubicBezTo>
                    <a:cubicBezTo>
                      <a:pt x="86" y="56"/>
                      <a:pt x="86" y="56"/>
                      <a:pt x="85" y="56"/>
                    </a:cubicBezTo>
                    <a:moveTo>
                      <a:pt x="62" y="55"/>
                    </a:moveTo>
                    <a:cubicBezTo>
                      <a:pt x="62" y="55"/>
                      <a:pt x="62" y="56"/>
                      <a:pt x="62" y="56"/>
                    </a:cubicBezTo>
                    <a:cubicBezTo>
                      <a:pt x="61" y="58"/>
                      <a:pt x="60" y="60"/>
                      <a:pt x="58" y="62"/>
                    </a:cubicBezTo>
                    <a:cubicBezTo>
                      <a:pt x="60" y="63"/>
                      <a:pt x="61" y="64"/>
                      <a:pt x="62" y="64"/>
                    </a:cubicBezTo>
                    <a:cubicBezTo>
                      <a:pt x="63" y="62"/>
                      <a:pt x="65" y="60"/>
                      <a:pt x="66" y="58"/>
                    </a:cubicBezTo>
                    <a:cubicBezTo>
                      <a:pt x="65" y="57"/>
                      <a:pt x="63" y="56"/>
                      <a:pt x="62" y="55"/>
                    </a:cubicBezTo>
                    <a:moveTo>
                      <a:pt x="61" y="55"/>
                    </a:moveTo>
                    <a:cubicBezTo>
                      <a:pt x="60" y="57"/>
                      <a:pt x="59" y="59"/>
                      <a:pt x="58" y="62"/>
                    </a:cubicBezTo>
                    <a:cubicBezTo>
                      <a:pt x="58" y="62"/>
                      <a:pt x="58" y="62"/>
                      <a:pt x="58" y="62"/>
                    </a:cubicBezTo>
                    <a:cubicBezTo>
                      <a:pt x="59" y="60"/>
                      <a:pt x="61" y="57"/>
                      <a:pt x="62" y="55"/>
                    </a:cubicBezTo>
                    <a:cubicBezTo>
                      <a:pt x="62" y="55"/>
                      <a:pt x="61" y="55"/>
                      <a:pt x="61" y="55"/>
                    </a:cubicBezTo>
                    <a:moveTo>
                      <a:pt x="73" y="53"/>
                    </a:moveTo>
                    <a:cubicBezTo>
                      <a:pt x="72" y="54"/>
                      <a:pt x="72" y="55"/>
                      <a:pt x="71" y="56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8"/>
                      <a:pt x="77" y="57"/>
                      <a:pt x="78" y="56"/>
                    </a:cubicBezTo>
                    <a:cubicBezTo>
                      <a:pt x="76" y="55"/>
                      <a:pt x="75" y="54"/>
                      <a:pt x="73" y="53"/>
                    </a:cubicBezTo>
                    <a:moveTo>
                      <a:pt x="87" y="53"/>
                    </a:moveTo>
                    <a:cubicBezTo>
                      <a:pt x="87" y="53"/>
                      <a:pt x="87" y="53"/>
                      <a:pt x="87" y="53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90" y="55"/>
                      <a:pt x="90" y="55"/>
                      <a:pt x="90" y="55"/>
                    </a:cubicBezTo>
                    <a:cubicBezTo>
                      <a:pt x="90" y="55"/>
                      <a:pt x="91" y="55"/>
                      <a:pt x="91" y="55"/>
                    </a:cubicBezTo>
                    <a:cubicBezTo>
                      <a:pt x="90" y="54"/>
                      <a:pt x="88" y="53"/>
                      <a:pt x="87" y="53"/>
                    </a:cubicBezTo>
                    <a:moveTo>
                      <a:pt x="70" y="51"/>
                    </a:moveTo>
                    <a:cubicBezTo>
                      <a:pt x="69" y="52"/>
                      <a:pt x="69" y="54"/>
                      <a:pt x="68" y="55"/>
                    </a:cubicBezTo>
                    <a:cubicBezTo>
                      <a:pt x="69" y="55"/>
                      <a:pt x="69" y="55"/>
                      <a:pt x="69" y="55"/>
                    </a:cubicBezTo>
                    <a:cubicBezTo>
                      <a:pt x="69" y="54"/>
                      <a:pt x="70" y="53"/>
                      <a:pt x="71" y="52"/>
                    </a:cubicBezTo>
                    <a:cubicBezTo>
                      <a:pt x="71" y="51"/>
                      <a:pt x="70" y="51"/>
                      <a:pt x="70" y="51"/>
                    </a:cubicBezTo>
                    <a:moveTo>
                      <a:pt x="55" y="51"/>
                    </a:moveTo>
                    <a:cubicBezTo>
                      <a:pt x="54" y="53"/>
                      <a:pt x="52" y="55"/>
                      <a:pt x="51" y="58"/>
                    </a:cubicBezTo>
                    <a:cubicBezTo>
                      <a:pt x="51" y="58"/>
                      <a:pt x="51" y="58"/>
                      <a:pt x="52" y="58"/>
                    </a:cubicBezTo>
                    <a:cubicBezTo>
                      <a:pt x="53" y="56"/>
                      <a:pt x="54" y="54"/>
                      <a:pt x="56" y="51"/>
                    </a:cubicBezTo>
                    <a:cubicBezTo>
                      <a:pt x="56" y="51"/>
                      <a:pt x="55" y="51"/>
                      <a:pt x="55" y="51"/>
                    </a:cubicBezTo>
                    <a:moveTo>
                      <a:pt x="89" y="51"/>
                    </a:moveTo>
                    <a:cubicBezTo>
                      <a:pt x="88" y="52"/>
                      <a:pt x="88" y="52"/>
                      <a:pt x="88" y="52"/>
                    </a:cubicBezTo>
                    <a:cubicBezTo>
                      <a:pt x="91" y="54"/>
                      <a:pt x="91" y="54"/>
                      <a:pt x="91" y="54"/>
                    </a:cubicBezTo>
                    <a:cubicBezTo>
                      <a:pt x="91" y="53"/>
                      <a:pt x="91" y="53"/>
                      <a:pt x="92" y="52"/>
                    </a:cubicBezTo>
                    <a:cubicBezTo>
                      <a:pt x="91" y="52"/>
                      <a:pt x="90" y="51"/>
                      <a:pt x="89" y="51"/>
                    </a:cubicBezTo>
                    <a:moveTo>
                      <a:pt x="89" y="50"/>
                    </a:moveTo>
                    <a:cubicBezTo>
                      <a:pt x="89" y="50"/>
                      <a:pt x="89" y="50"/>
                      <a:pt x="89" y="50"/>
                    </a:cubicBezTo>
                    <a:cubicBezTo>
                      <a:pt x="90" y="51"/>
                      <a:pt x="91" y="51"/>
                      <a:pt x="92" y="52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89" y="50"/>
                      <a:pt x="89" y="50"/>
                      <a:pt x="89" y="50"/>
                    </a:cubicBezTo>
                    <a:moveTo>
                      <a:pt x="102" y="50"/>
                    </a:moveTo>
                    <a:cubicBezTo>
                      <a:pt x="101" y="52"/>
                      <a:pt x="101" y="52"/>
                      <a:pt x="101" y="52"/>
                    </a:cubicBezTo>
                    <a:cubicBezTo>
                      <a:pt x="102" y="52"/>
                      <a:pt x="102" y="52"/>
                      <a:pt x="102" y="52"/>
                    </a:cubicBezTo>
                    <a:cubicBezTo>
                      <a:pt x="102" y="52"/>
                      <a:pt x="103" y="51"/>
                      <a:pt x="103" y="51"/>
                    </a:cubicBezTo>
                    <a:cubicBezTo>
                      <a:pt x="104" y="51"/>
                      <a:pt x="104" y="51"/>
                      <a:pt x="104" y="51"/>
                    </a:cubicBezTo>
                    <a:cubicBezTo>
                      <a:pt x="102" y="50"/>
                      <a:pt x="102" y="50"/>
                      <a:pt x="102" y="50"/>
                    </a:cubicBezTo>
                    <a:moveTo>
                      <a:pt x="75" y="49"/>
                    </a:moveTo>
                    <a:cubicBezTo>
                      <a:pt x="75" y="50"/>
                      <a:pt x="74" y="52"/>
                      <a:pt x="73" y="53"/>
                    </a:cubicBezTo>
                    <a:cubicBezTo>
                      <a:pt x="75" y="54"/>
                      <a:pt x="76" y="55"/>
                      <a:pt x="78" y="55"/>
                    </a:cubicBezTo>
                    <a:cubicBezTo>
                      <a:pt x="79" y="54"/>
                      <a:pt x="79" y="53"/>
                      <a:pt x="80" y="52"/>
                    </a:cubicBezTo>
                    <a:cubicBezTo>
                      <a:pt x="78" y="51"/>
                      <a:pt x="77" y="50"/>
                      <a:pt x="75" y="49"/>
                    </a:cubicBezTo>
                    <a:moveTo>
                      <a:pt x="104" y="49"/>
                    </a:moveTo>
                    <a:cubicBezTo>
                      <a:pt x="104" y="49"/>
                      <a:pt x="104" y="50"/>
                      <a:pt x="103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4" y="49"/>
                      <a:pt x="104" y="49"/>
                      <a:pt x="104" y="49"/>
                    </a:cubicBezTo>
                    <a:moveTo>
                      <a:pt x="66" y="49"/>
                    </a:moveTo>
                    <a:cubicBezTo>
                      <a:pt x="65" y="50"/>
                      <a:pt x="65" y="51"/>
                      <a:pt x="64" y="52"/>
                    </a:cubicBezTo>
                    <a:cubicBezTo>
                      <a:pt x="64" y="53"/>
                      <a:pt x="65" y="53"/>
                      <a:pt x="65" y="53"/>
                    </a:cubicBezTo>
                    <a:cubicBezTo>
                      <a:pt x="67" y="54"/>
                      <a:pt x="67" y="54"/>
                      <a:pt x="67" y="54"/>
                    </a:cubicBezTo>
                    <a:cubicBezTo>
                      <a:pt x="70" y="51"/>
                      <a:pt x="70" y="51"/>
                      <a:pt x="70" y="51"/>
                    </a:cubicBezTo>
                    <a:cubicBezTo>
                      <a:pt x="68" y="50"/>
                      <a:pt x="67" y="49"/>
                      <a:pt x="66" y="49"/>
                    </a:cubicBezTo>
                    <a:moveTo>
                      <a:pt x="51" y="49"/>
                    </a:moveTo>
                    <a:cubicBezTo>
                      <a:pt x="50" y="51"/>
                      <a:pt x="49" y="53"/>
                      <a:pt x="47" y="56"/>
                    </a:cubicBezTo>
                    <a:cubicBezTo>
                      <a:pt x="48" y="56"/>
                      <a:pt x="50" y="57"/>
                      <a:pt x="51" y="58"/>
                    </a:cubicBezTo>
                    <a:cubicBezTo>
                      <a:pt x="55" y="51"/>
                      <a:pt x="55" y="51"/>
                      <a:pt x="55" y="51"/>
                    </a:cubicBezTo>
                    <a:cubicBezTo>
                      <a:pt x="54" y="50"/>
                      <a:pt x="52" y="49"/>
                      <a:pt x="51" y="49"/>
                    </a:cubicBezTo>
                    <a:moveTo>
                      <a:pt x="103" y="49"/>
                    </a:moveTo>
                    <a:cubicBezTo>
                      <a:pt x="103" y="49"/>
                      <a:pt x="103" y="49"/>
                      <a:pt x="103" y="49"/>
                    </a:cubicBezTo>
                    <a:cubicBezTo>
                      <a:pt x="102" y="49"/>
                      <a:pt x="102" y="49"/>
                      <a:pt x="102" y="49"/>
                    </a:cubicBezTo>
                    <a:cubicBezTo>
                      <a:pt x="103" y="49"/>
                      <a:pt x="103" y="50"/>
                      <a:pt x="103" y="50"/>
                    </a:cubicBezTo>
                    <a:cubicBezTo>
                      <a:pt x="104" y="49"/>
                      <a:pt x="104" y="49"/>
                      <a:pt x="104" y="49"/>
                    </a:cubicBezTo>
                    <a:cubicBezTo>
                      <a:pt x="103" y="49"/>
                      <a:pt x="103" y="49"/>
                      <a:pt x="103" y="49"/>
                    </a:cubicBezTo>
                    <a:moveTo>
                      <a:pt x="73" y="47"/>
                    </a:moveTo>
                    <a:cubicBezTo>
                      <a:pt x="72" y="49"/>
                      <a:pt x="71" y="50"/>
                      <a:pt x="70" y="51"/>
                    </a:cubicBezTo>
                    <a:cubicBezTo>
                      <a:pt x="70" y="51"/>
                      <a:pt x="71" y="51"/>
                      <a:pt x="71" y="51"/>
                    </a:cubicBezTo>
                    <a:cubicBezTo>
                      <a:pt x="72" y="50"/>
                      <a:pt x="72" y="49"/>
                      <a:pt x="73" y="48"/>
                    </a:cubicBezTo>
                    <a:cubicBezTo>
                      <a:pt x="73" y="48"/>
                      <a:pt x="73" y="47"/>
                      <a:pt x="73" y="47"/>
                    </a:cubicBezTo>
                    <a:moveTo>
                      <a:pt x="77" y="46"/>
                    </a:moveTo>
                    <a:cubicBezTo>
                      <a:pt x="77" y="46"/>
                      <a:pt x="77" y="47"/>
                      <a:pt x="77" y="47"/>
                    </a:cubicBezTo>
                    <a:cubicBezTo>
                      <a:pt x="81" y="49"/>
                      <a:pt x="81" y="49"/>
                      <a:pt x="81" y="49"/>
                    </a:cubicBezTo>
                    <a:cubicBezTo>
                      <a:pt x="81" y="49"/>
                      <a:pt x="81" y="49"/>
                      <a:pt x="82" y="49"/>
                    </a:cubicBezTo>
                    <a:cubicBezTo>
                      <a:pt x="80" y="48"/>
                      <a:pt x="79" y="47"/>
                      <a:pt x="77" y="46"/>
                    </a:cubicBezTo>
                    <a:moveTo>
                      <a:pt x="68" y="45"/>
                    </a:moveTo>
                    <a:cubicBezTo>
                      <a:pt x="67" y="46"/>
                      <a:pt x="67" y="47"/>
                      <a:pt x="66" y="49"/>
                    </a:cubicBezTo>
                    <a:cubicBezTo>
                      <a:pt x="67" y="49"/>
                      <a:pt x="68" y="50"/>
                      <a:pt x="70" y="51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1" y="46"/>
                      <a:pt x="69" y="45"/>
                      <a:pt x="68" y="45"/>
                    </a:cubicBezTo>
                    <a:moveTo>
                      <a:pt x="74" y="44"/>
                    </a:moveTo>
                    <a:cubicBezTo>
                      <a:pt x="74" y="45"/>
                      <a:pt x="74" y="45"/>
                      <a:pt x="74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5" y="45"/>
                      <a:pt x="74" y="45"/>
                      <a:pt x="74" y="44"/>
                    </a:cubicBezTo>
                    <a:moveTo>
                      <a:pt x="79" y="44"/>
                    </a:moveTo>
                    <a:cubicBezTo>
                      <a:pt x="78" y="45"/>
                      <a:pt x="78" y="45"/>
                      <a:pt x="78" y="46"/>
                    </a:cubicBezTo>
                    <a:cubicBezTo>
                      <a:pt x="79" y="46"/>
                      <a:pt x="81" y="47"/>
                      <a:pt x="82" y="48"/>
                    </a:cubicBezTo>
                    <a:cubicBezTo>
                      <a:pt x="82" y="48"/>
                      <a:pt x="82" y="47"/>
                      <a:pt x="83" y="47"/>
                    </a:cubicBezTo>
                    <a:cubicBezTo>
                      <a:pt x="81" y="46"/>
                      <a:pt x="80" y="45"/>
                      <a:pt x="79" y="44"/>
                    </a:cubicBezTo>
                    <a:moveTo>
                      <a:pt x="93" y="44"/>
                    </a:moveTo>
                    <a:cubicBezTo>
                      <a:pt x="91" y="46"/>
                      <a:pt x="91" y="46"/>
                      <a:pt x="91" y="46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5" y="46"/>
                      <a:pt x="95" y="46"/>
                      <a:pt x="95" y="46"/>
                    </a:cubicBezTo>
                    <a:cubicBezTo>
                      <a:pt x="93" y="44"/>
                      <a:pt x="93" y="44"/>
                      <a:pt x="93" y="44"/>
                    </a:cubicBezTo>
                    <a:moveTo>
                      <a:pt x="105" y="44"/>
                    </a:move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5"/>
                      <a:pt x="105" y="45"/>
                      <a:pt x="105" y="45"/>
                    </a:cubicBezTo>
                    <a:cubicBezTo>
                      <a:pt x="105" y="45"/>
                      <a:pt x="105" y="45"/>
                      <a:pt x="105" y="44"/>
                    </a:cubicBezTo>
                    <a:moveTo>
                      <a:pt x="105" y="44"/>
                    </a:move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moveTo>
                      <a:pt x="67" y="44"/>
                    </a:moveTo>
                    <a:cubicBezTo>
                      <a:pt x="66" y="47"/>
                      <a:pt x="64" y="49"/>
                      <a:pt x="63" y="52"/>
                    </a:cubicBezTo>
                    <a:cubicBezTo>
                      <a:pt x="63" y="52"/>
                      <a:pt x="63" y="52"/>
                      <a:pt x="64" y="52"/>
                    </a:cubicBezTo>
                    <a:cubicBezTo>
                      <a:pt x="64" y="52"/>
                      <a:pt x="64" y="51"/>
                      <a:pt x="64" y="51"/>
                    </a:cubicBezTo>
                    <a:cubicBezTo>
                      <a:pt x="66" y="48"/>
                      <a:pt x="66" y="48"/>
                      <a:pt x="66" y="48"/>
                    </a:cubicBezTo>
                    <a:cubicBezTo>
                      <a:pt x="66" y="48"/>
                      <a:pt x="65" y="48"/>
                      <a:pt x="65" y="48"/>
                    </a:cubicBezTo>
                    <a:cubicBezTo>
                      <a:pt x="65" y="48"/>
                      <a:pt x="66" y="48"/>
                      <a:pt x="66" y="48"/>
                    </a:cubicBezTo>
                    <a:cubicBezTo>
                      <a:pt x="68" y="44"/>
                      <a:pt x="68" y="44"/>
                      <a:pt x="68" y="44"/>
                    </a:cubicBezTo>
                    <a:cubicBezTo>
                      <a:pt x="67" y="44"/>
                      <a:pt x="67" y="44"/>
                      <a:pt x="67" y="44"/>
                    </a:cubicBezTo>
                    <a:moveTo>
                      <a:pt x="93" y="43"/>
                    </a:moveTo>
                    <a:cubicBezTo>
                      <a:pt x="93" y="44"/>
                      <a:pt x="93" y="44"/>
                      <a:pt x="93" y="44"/>
                    </a:cubicBezTo>
                    <a:cubicBezTo>
                      <a:pt x="94" y="44"/>
                      <a:pt x="95" y="45"/>
                      <a:pt x="96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5" y="44"/>
                      <a:pt x="94" y="44"/>
                      <a:pt x="93" y="43"/>
                    </a:cubicBezTo>
                    <a:moveTo>
                      <a:pt x="76" y="42"/>
                    </a:moveTo>
                    <a:cubicBezTo>
                      <a:pt x="75" y="43"/>
                      <a:pt x="75" y="43"/>
                      <a:pt x="75" y="44"/>
                    </a:cubicBezTo>
                    <a:cubicBezTo>
                      <a:pt x="75" y="44"/>
                      <a:pt x="75" y="44"/>
                      <a:pt x="75" y="44"/>
                    </a:cubicBezTo>
                    <a:cubicBezTo>
                      <a:pt x="75" y="44"/>
                      <a:pt x="76" y="43"/>
                      <a:pt x="76" y="43"/>
                    </a:cubicBezTo>
                    <a:cubicBezTo>
                      <a:pt x="76" y="43"/>
                      <a:pt x="76" y="42"/>
                      <a:pt x="76" y="42"/>
                    </a:cubicBezTo>
                    <a:moveTo>
                      <a:pt x="61" y="42"/>
                    </a:moveTo>
                    <a:cubicBezTo>
                      <a:pt x="59" y="44"/>
                      <a:pt x="58" y="46"/>
                      <a:pt x="57" y="48"/>
                    </a:cubicBezTo>
                    <a:cubicBezTo>
                      <a:pt x="57" y="48"/>
                      <a:pt x="57" y="48"/>
                      <a:pt x="58" y="49"/>
                    </a:cubicBezTo>
                    <a:cubicBezTo>
                      <a:pt x="59" y="46"/>
                      <a:pt x="60" y="44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moveTo>
                      <a:pt x="70" y="42"/>
                    </a:moveTo>
                    <a:cubicBezTo>
                      <a:pt x="70" y="42"/>
                      <a:pt x="70" y="42"/>
                      <a:pt x="69" y="42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4" y="44"/>
                      <a:pt x="74" y="44"/>
                      <a:pt x="74" y="44"/>
                    </a:cubicBezTo>
                    <a:cubicBezTo>
                      <a:pt x="72" y="43"/>
                      <a:pt x="71" y="42"/>
                      <a:pt x="70" y="42"/>
                    </a:cubicBezTo>
                    <a:moveTo>
                      <a:pt x="107" y="41"/>
                    </a:move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2"/>
                      <a:pt x="107" y="41"/>
                    </a:cubicBezTo>
                    <a:moveTo>
                      <a:pt x="69" y="41"/>
                    </a:moveTo>
                    <a:cubicBezTo>
                      <a:pt x="69" y="41"/>
                      <a:pt x="68" y="41"/>
                      <a:pt x="68" y="41"/>
                    </a:cubicBezTo>
                    <a:cubicBezTo>
                      <a:pt x="69" y="42"/>
                      <a:pt x="69" y="42"/>
                      <a:pt x="69" y="42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69" y="41"/>
                    </a:cubicBezTo>
                    <a:moveTo>
                      <a:pt x="61" y="40"/>
                    </a:moveTo>
                    <a:cubicBezTo>
                      <a:pt x="61" y="41"/>
                      <a:pt x="61" y="41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2" y="42"/>
                      <a:pt x="62" y="41"/>
                      <a:pt x="62" y="41"/>
                    </a:cubicBezTo>
                    <a:cubicBezTo>
                      <a:pt x="62" y="41"/>
                      <a:pt x="62" y="41"/>
                      <a:pt x="61" y="40"/>
                    </a:cubicBezTo>
                    <a:moveTo>
                      <a:pt x="71" y="39"/>
                    </a:moveTo>
                    <a:cubicBezTo>
                      <a:pt x="71" y="40"/>
                      <a:pt x="71" y="40"/>
                      <a:pt x="71" y="40"/>
                    </a:cubicBezTo>
                    <a:cubicBezTo>
                      <a:pt x="70" y="40"/>
                      <a:pt x="70" y="41"/>
                      <a:pt x="70" y="41"/>
                    </a:cubicBezTo>
                    <a:cubicBezTo>
                      <a:pt x="71" y="42"/>
                      <a:pt x="73" y="42"/>
                      <a:pt x="74" y="43"/>
                    </a:cubicBezTo>
                    <a:cubicBezTo>
                      <a:pt x="75" y="42"/>
                      <a:pt x="75" y="42"/>
                      <a:pt x="75" y="42"/>
                    </a:cubicBezTo>
                    <a:cubicBezTo>
                      <a:pt x="74" y="41"/>
                      <a:pt x="72" y="40"/>
                      <a:pt x="71" y="39"/>
                    </a:cubicBezTo>
                    <a:moveTo>
                      <a:pt x="108" y="39"/>
                    </a:moveTo>
                    <a:cubicBezTo>
                      <a:pt x="108" y="39"/>
                      <a:pt x="108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39"/>
                      <a:pt x="108" y="39"/>
                    </a:cubicBezTo>
                    <a:moveTo>
                      <a:pt x="56" y="39"/>
                    </a:moveTo>
                    <a:cubicBezTo>
                      <a:pt x="55" y="42"/>
                      <a:pt x="54" y="44"/>
                      <a:pt x="53" y="46"/>
                    </a:cubicBezTo>
                    <a:cubicBezTo>
                      <a:pt x="54" y="47"/>
                      <a:pt x="55" y="47"/>
                      <a:pt x="57" y="48"/>
                    </a:cubicBezTo>
                    <a:cubicBezTo>
                      <a:pt x="57" y="47"/>
                      <a:pt x="57" y="47"/>
                      <a:pt x="57" y="47"/>
                    </a:cubicBezTo>
                    <a:cubicBezTo>
                      <a:pt x="58" y="46"/>
                      <a:pt x="59" y="44"/>
                      <a:pt x="60" y="42"/>
                    </a:cubicBezTo>
                    <a:cubicBezTo>
                      <a:pt x="59" y="41"/>
                      <a:pt x="58" y="40"/>
                      <a:pt x="56" y="39"/>
                    </a:cubicBezTo>
                    <a:moveTo>
                      <a:pt x="70" y="39"/>
                    </a:moveTo>
                    <a:cubicBezTo>
                      <a:pt x="70" y="39"/>
                      <a:pt x="69" y="40"/>
                      <a:pt x="69" y="40"/>
                    </a:cubicBezTo>
                    <a:cubicBezTo>
                      <a:pt x="69" y="40"/>
                      <a:pt x="70" y="40"/>
                      <a:pt x="70" y="41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39"/>
                      <a:pt x="70" y="39"/>
                      <a:pt x="70" y="39"/>
                    </a:cubicBezTo>
                    <a:moveTo>
                      <a:pt x="107" y="39"/>
                    </a:moveTo>
                    <a:cubicBezTo>
                      <a:pt x="107" y="39"/>
                      <a:pt x="107" y="39"/>
                      <a:pt x="107" y="39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7" y="42"/>
                      <a:pt x="107" y="42"/>
                    </a:cubicBezTo>
                    <a:cubicBezTo>
                      <a:pt x="107" y="42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6" y="41"/>
                      <a:pt x="106" y="41"/>
                      <a:pt x="106" y="41"/>
                    </a:cubicBezTo>
                    <a:cubicBezTo>
                      <a:pt x="105" y="43"/>
                      <a:pt x="105" y="43"/>
                      <a:pt x="105" y="43"/>
                    </a:cubicBezTo>
                    <a:cubicBezTo>
                      <a:pt x="106" y="44"/>
                      <a:pt x="106" y="44"/>
                      <a:pt x="106" y="44"/>
                    </a:cubicBezTo>
                    <a:cubicBezTo>
                      <a:pt x="106" y="43"/>
                      <a:pt x="106" y="43"/>
                      <a:pt x="106" y="42"/>
                    </a:cubicBezTo>
                    <a:cubicBezTo>
                      <a:pt x="106" y="43"/>
                      <a:pt x="106" y="44"/>
                      <a:pt x="105" y="44"/>
                    </a:cubicBezTo>
                    <a:cubicBezTo>
                      <a:pt x="106" y="43"/>
                      <a:pt x="106" y="42"/>
                      <a:pt x="107" y="42"/>
                    </a:cubicBezTo>
                    <a:cubicBezTo>
                      <a:pt x="107" y="42"/>
                      <a:pt x="107" y="42"/>
                      <a:pt x="107" y="42"/>
                    </a:cubicBezTo>
                    <a:cubicBezTo>
                      <a:pt x="107" y="42"/>
                      <a:pt x="107" y="41"/>
                      <a:pt x="107" y="41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41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7" y="40"/>
                      <a:pt x="107" y="41"/>
                      <a:pt x="107" y="41"/>
                    </a:cubicBezTo>
                    <a:cubicBezTo>
                      <a:pt x="107" y="41"/>
                      <a:pt x="107" y="40"/>
                      <a:pt x="107" y="40"/>
                    </a:cubicBezTo>
                    <a:cubicBezTo>
                      <a:pt x="108" y="40"/>
                      <a:pt x="108" y="40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40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8" y="39"/>
                      <a:pt x="108" y="39"/>
                    </a:cubicBezTo>
                    <a:cubicBezTo>
                      <a:pt x="108" y="39"/>
                      <a:pt x="107" y="39"/>
                      <a:pt x="107" y="39"/>
                    </a:cubicBezTo>
                    <a:moveTo>
                      <a:pt x="96" y="39"/>
                    </a:moveTo>
                    <a:cubicBezTo>
                      <a:pt x="96" y="39"/>
                      <a:pt x="96" y="39"/>
                      <a:pt x="96" y="39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40"/>
                      <a:pt x="98" y="40"/>
                      <a:pt x="98" y="40"/>
                    </a:cubicBezTo>
                    <a:cubicBezTo>
                      <a:pt x="98" y="39"/>
                      <a:pt x="97" y="39"/>
                      <a:pt x="96" y="39"/>
                    </a:cubicBezTo>
                    <a:moveTo>
                      <a:pt x="82" y="38"/>
                    </a:moveTo>
                    <a:cubicBezTo>
                      <a:pt x="82" y="39"/>
                      <a:pt x="81" y="40"/>
                      <a:pt x="81" y="40"/>
                    </a:cubicBezTo>
                    <a:cubicBezTo>
                      <a:pt x="85" y="43"/>
                      <a:pt x="85" y="43"/>
                      <a:pt x="85" y="43"/>
                    </a:cubicBezTo>
                    <a:cubicBezTo>
                      <a:pt x="86" y="42"/>
                      <a:pt x="86" y="41"/>
                      <a:pt x="86" y="41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82" y="38"/>
                    </a:moveTo>
                    <a:cubicBezTo>
                      <a:pt x="82" y="39"/>
                      <a:pt x="81" y="39"/>
                      <a:pt x="81" y="40"/>
                    </a:cubicBezTo>
                    <a:cubicBezTo>
                      <a:pt x="81" y="40"/>
                      <a:pt x="81" y="40"/>
                      <a:pt x="81" y="40"/>
                    </a:cubicBezTo>
                    <a:cubicBezTo>
                      <a:pt x="81" y="40"/>
                      <a:pt x="82" y="39"/>
                      <a:pt x="82" y="38"/>
                    </a:cubicBezTo>
                    <a:cubicBezTo>
                      <a:pt x="82" y="38"/>
                      <a:pt x="82" y="38"/>
                      <a:pt x="82" y="38"/>
                    </a:cubicBezTo>
                    <a:moveTo>
                      <a:pt x="57" y="38"/>
                    </a:moveTo>
                    <a:cubicBezTo>
                      <a:pt x="57" y="38"/>
                      <a:pt x="57" y="39"/>
                      <a:pt x="56" y="39"/>
                    </a:cubicBezTo>
                    <a:cubicBezTo>
                      <a:pt x="58" y="40"/>
                      <a:pt x="59" y="41"/>
                      <a:pt x="60" y="42"/>
                    </a:cubicBezTo>
                    <a:cubicBezTo>
                      <a:pt x="61" y="41"/>
                      <a:pt x="61" y="41"/>
                      <a:pt x="61" y="40"/>
                    </a:cubicBezTo>
                    <a:cubicBezTo>
                      <a:pt x="60" y="40"/>
                      <a:pt x="59" y="39"/>
                      <a:pt x="58" y="38"/>
                    </a:cubicBezTo>
                    <a:cubicBezTo>
                      <a:pt x="58" y="38"/>
                      <a:pt x="58" y="38"/>
                      <a:pt x="57" y="38"/>
                    </a:cubicBezTo>
                    <a:moveTo>
                      <a:pt x="63" y="38"/>
                    </a:move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64" y="38"/>
                      <a:pt x="63" y="38"/>
                      <a:pt x="63" y="38"/>
                    </a:cubicBezTo>
                    <a:moveTo>
                      <a:pt x="83" y="37"/>
                    </a:moveTo>
                    <a:cubicBezTo>
                      <a:pt x="83" y="37"/>
                      <a:pt x="83" y="38"/>
                      <a:pt x="83" y="38"/>
                    </a:cubicBezTo>
                    <a:cubicBezTo>
                      <a:pt x="84" y="38"/>
                      <a:pt x="85" y="39"/>
                      <a:pt x="87" y="40"/>
                    </a:cubicBezTo>
                    <a:cubicBezTo>
                      <a:pt x="87" y="40"/>
                      <a:pt x="87" y="40"/>
                      <a:pt x="87" y="39"/>
                    </a:cubicBezTo>
                    <a:cubicBezTo>
                      <a:pt x="86" y="39"/>
                      <a:pt x="84" y="38"/>
                      <a:pt x="83" y="37"/>
                    </a:cubicBezTo>
                    <a:moveTo>
                      <a:pt x="83" y="37"/>
                    </a:moveTo>
                    <a:cubicBezTo>
                      <a:pt x="83" y="37"/>
                      <a:pt x="82" y="37"/>
                      <a:pt x="82" y="38"/>
                    </a:cubicBezTo>
                    <a:cubicBezTo>
                      <a:pt x="82" y="38"/>
                      <a:pt x="82" y="38"/>
                      <a:pt x="82" y="38"/>
                    </a:cubicBezTo>
                    <a:cubicBezTo>
                      <a:pt x="83" y="37"/>
                      <a:pt x="83" y="37"/>
                      <a:pt x="83" y="37"/>
                    </a:cubicBezTo>
                    <a:cubicBezTo>
                      <a:pt x="83" y="37"/>
                      <a:pt x="83" y="37"/>
                      <a:pt x="83" y="37"/>
                    </a:cubicBezTo>
                    <a:moveTo>
                      <a:pt x="79" y="36"/>
                    </a:moveTo>
                    <a:cubicBezTo>
                      <a:pt x="79" y="37"/>
                      <a:pt x="78" y="38"/>
                      <a:pt x="78" y="38"/>
                    </a:cubicBezTo>
                    <a:cubicBezTo>
                      <a:pt x="78" y="39"/>
                      <a:pt x="78" y="39"/>
                      <a:pt x="78" y="39"/>
                    </a:cubicBezTo>
                    <a:cubicBezTo>
                      <a:pt x="79" y="38"/>
                      <a:pt x="79" y="37"/>
                      <a:pt x="80" y="37"/>
                    </a:cubicBezTo>
                    <a:cubicBezTo>
                      <a:pt x="79" y="36"/>
                      <a:pt x="79" y="36"/>
                      <a:pt x="79" y="36"/>
                    </a:cubicBezTo>
                    <a:moveTo>
                      <a:pt x="98" y="36"/>
                    </a:moveTo>
                    <a:cubicBezTo>
                      <a:pt x="97" y="36"/>
                      <a:pt x="97" y="37"/>
                      <a:pt x="96" y="38"/>
                    </a:cubicBezTo>
                    <a:cubicBezTo>
                      <a:pt x="99" y="39"/>
                      <a:pt x="99" y="39"/>
                      <a:pt x="99" y="39"/>
                    </a:cubicBezTo>
                    <a:cubicBezTo>
                      <a:pt x="100" y="37"/>
                      <a:pt x="100" y="37"/>
                      <a:pt x="100" y="37"/>
                    </a:cubicBezTo>
                    <a:cubicBezTo>
                      <a:pt x="98" y="36"/>
                      <a:pt x="98" y="36"/>
                      <a:pt x="98" y="36"/>
                    </a:cubicBezTo>
                    <a:moveTo>
                      <a:pt x="64" y="36"/>
                    </a:moveTo>
                    <a:cubicBezTo>
                      <a:pt x="64" y="36"/>
                      <a:pt x="64" y="36"/>
                      <a:pt x="64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5" y="37"/>
                      <a:pt x="65" y="36"/>
                      <a:pt x="65" y="36"/>
                    </a:cubicBezTo>
                    <a:cubicBezTo>
                      <a:pt x="65" y="36"/>
                      <a:pt x="65" y="36"/>
                      <a:pt x="64" y="36"/>
                    </a:cubicBezTo>
                    <a:moveTo>
                      <a:pt x="80" y="35"/>
                    </a:moveTo>
                    <a:cubicBezTo>
                      <a:pt x="80" y="35"/>
                      <a:pt x="80" y="36"/>
                      <a:pt x="79" y="36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80" y="35"/>
                      <a:pt x="80" y="35"/>
                      <a:pt x="80" y="35"/>
                    </a:cubicBezTo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7"/>
                    </a:cubicBezTo>
                    <a:cubicBezTo>
                      <a:pt x="62" y="37"/>
                      <a:pt x="62" y="37"/>
                      <a:pt x="61" y="36"/>
                    </a:cubicBezTo>
                    <a:cubicBezTo>
                      <a:pt x="61" y="36"/>
                      <a:pt x="61" y="36"/>
                      <a:pt x="61" y="37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0" y="36"/>
                      <a:pt x="60" y="35"/>
                      <a:pt x="59" y="35"/>
                    </a:cubicBezTo>
                    <a:moveTo>
                      <a:pt x="62" y="34"/>
                    </a:moveTo>
                    <a:cubicBezTo>
                      <a:pt x="62" y="35"/>
                      <a:pt x="62" y="35"/>
                      <a:pt x="62" y="36"/>
                    </a:cubicBezTo>
                    <a:cubicBezTo>
                      <a:pt x="62" y="36"/>
                      <a:pt x="63" y="36"/>
                      <a:pt x="63" y="37"/>
                    </a:cubicBezTo>
                    <a:cubicBezTo>
                      <a:pt x="64" y="36"/>
                      <a:pt x="64" y="36"/>
                      <a:pt x="64" y="35"/>
                    </a:cubicBezTo>
                    <a:cubicBezTo>
                      <a:pt x="64" y="35"/>
                      <a:pt x="63" y="35"/>
                      <a:pt x="62" y="34"/>
                    </a:cubicBezTo>
                    <a:moveTo>
                      <a:pt x="74" y="33"/>
                    </a:moveTo>
                    <a:cubicBezTo>
                      <a:pt x="74" y="34"/>
                      <a:pt x="73" y="35"/>
                      <a:pt x="73" y="36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9" y="36"/>
                      <a:pt x="79" y="36"/>
                      <a:pt x="79" y="36"/>
                    </a:cubicBezTo>
                    <a:cubicBezTo>
                      <a:pt x="74" y="33"/>
                      <a:pt x="74" y="33"/>
                      <a:pt x="74" y="33"/>
                    </a:cubicBezTo>
                    <a:moveTo>
                      <a:pt x="60" y="33"/>
                    </a:moveTo>
                    <a:cubicBezTo>
                      <a:pt x="60" y="33"/>
                      <a:pt x="60" y="34"/>
                      <a:pt x="59" y="34"/>
                    </a:cubicBezTo>
                    <a:cubicBezTo>
                      <a:pt x="60" y="35"/>
                      <a:pt x="61" y="35"/>
                      <a:pt x="62" y="36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62" y="34"/>
                      <a:pt x="61" y="33"/>
                      <a:pt x="60" y="33"/>
                    </a:cubicBezTo>
                    <a:moveTo>
                      <a:pt x="73" y="33"/>
                    </a:moveTo>
                    <a:cubicBezTo>
                      <a:pt x="73" y="34"/>
                      <a:pt x="72" y="34"/>
                      <a:pt x="72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3"/>
                      <a:pt x="74" y="33"/>
                      <a:pt x="74" y="33"/>
                    </a:cubicBezTo>
                    <a:cubicBezTo>
                      <a:pt x="73" y="33"/>
                      <a:pt x="73" y="33"/>
                      <a:pt x="73" y="33"/>
                    </a:cubicBezTo>
                    <a:moveTo>
                      <a:pt x="75" y="32"/>
                    </a:moveTo>
                    <a:cubicBezTo>
                      <a:pt x="75" y="33"/>
                      <a:pt x="74" y="33"/>
                      <a:pt x="74" y="33"/>
                    </a:cubicBezTo>
                    <a:cubicBezTo>
                      <a:pt x="76" y="34"/>
                      <a:pt x="77" y="35"/>
                      <a:pt x="79" y="36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8" y="34"/>
                      <a:pt x="76" y="33"/>
                      <a:pt x="75" y="32"/>
                    </a:cubicBezTo>
                    <a:moveTo>
                      <a:pt x="86" y="32"/>
                    </a:moveTo>
                    <a:cubicBezTo>
                      <a:pt x="86" y="33"/>
                      <a:pt x="86" y="33"/>
                      <a:pt x="86" y="33"/>
                    </a:cubicBezTo>
                    <a:cubicBezTo>
                      <a:pt x="89" y="35"/>
                      <a:pt x="89" y="35"/>
                      <a:pt x="89" y="35"/>
                    </a:cubicBezTo>
                    <a:cubicBezTo>
                      <a:pt x="90" y="35"/>
                      <a:pt x="90" y="35"/>
                      <a:pt x="90" y="35"/>
                    </a:cubicBezTo>
                    <a:cubicBezTo>
                      <a:pt x="88" y="34"/>
                      <a:pt x="87" y="33"/>
                      <a:pt x="86" y="32"/>
                    </a:cubicBezTo>
                    <a:moveTo>
                      <a:pt x="86" y="32"/>
                    </a:moveTo>
                    <a:cubicBezTo>
                      <a:pt x="85" y="32"/>
                      <a:pt x="85" y="32"/>
                      <a:pt x="85" y="32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85" y="32"/>
                      <a:pt x="86" y="32"/>
                      <a:pt x="86" y="32"/>
                    </a:cubicBezTo>
                    <a:cubicBezTo>
                      <a:pt x="86" y="32"/>
                      <a:pt x="86" y="32"/>
                      <a:pt x="86" y="32"/>
                    </a:cubicBezTo>
                    <a:moveTo>
                      <a:pt x="74" y="32"/>
                    </a:moveTo>
                    <a:cubicBezTo>
                      <a:pt x="73" y="32"/>
                      <a:pt x="73" y="32"/>
                      <a:pt x="73" y="32"/>
                    </a:cubicBezTo>
                    <a:cubicBezTo>
                      <a:pt x="73" y="32"/>
                      <a:pt x="74" y="33"/>
                      <a:pt x="74" y="33"/>
                    </a:cubicBezTo>
                    <a:cubicBezTo>
                      <a:pt x="74" y="32"/>
                      <a:pt x="74" y="32"/>
                      <a:pt x="74" y="32"/>
                    </a:cubicBezTo>
                    <a:cubicBezTo>
                      <a:pt x="74" y="32"/>
                      <a:pt x="74" y="32"/>
                      <a:pt x="74" y="32"/>
                    </a:cubicBezTo>
                    <a:moveTo>
                      <a:pt x="100" y="31"/>
                    </a:moveTo>
                    <a:cubicBezTo>
                      <a:pt x="100" y="32"/>
                      <a:pt x="99" y="32"/>
                      <a:pt x="99" y="33"/>
                    </a:cubicBezTo>
                    <a:cubicBezTo>
                      <a:pt x="100" y="34"/>
                      <a:pt x="100" y="34"/>
                      <a:pt x="101" y="34"/>
                    </a:cubicBezTo>
                    <a:cubicBezTo>
                      <a:pt x="102" y="32"/>
                      <a:pt x="102" y="32"/>
                      <a:pt x="102" y="32"/>
                    </a:cubicBezTo>
                    <a:cubicBezTo>
                      <a:pt x="102" y="32"/>
                      <a:pt x="101" y="31"/>
                      <a:pt x="100" y="31"/>
                    </a:cubicBezTo>
                    <a:moveTo>
                      <a:pt x="100" y="30"/>
                    </a:moveTo>
                    <a:cubicBezTo>
                      <a:pt x="100" y="30"/>
                      <a:pt x="100" y="30"/>
                      <a:pt x="100" y="30"/>
                    </a:cubicBezTo>
                    <a:cubicBezTo>
                      <a:pt x="101" y="31"/>
                      <a:pt x="102" y="31"/>
                      <a:pt x="102" y="32"/>
                    </a:cubicBezTo>
                    <a:cubicBezTo>
                      <a:pt x="102" y="32"/>
                      <a:pt x="103" y="32"/>
                      <a:pt x="103" y="32"/>
                    </a:cubicBezTo>
                    <a:cubicBezTo>
                      <a:pt x="103" y="32"/>
                      <a:pt x="103" y="32"/>
                      <a:pt x="103" y="32"/>
                    </a:cubicBezTo>
                    <a:cubicBezTo>
                      <a:pt x="102" y="31"/>
                      <a:pt x="101" y="31"/>
                      <a:pt x="100" y="30"/>
                    </a:cubicBezTo>
                    <a:moveTo>
                      <a:pt x="83" y="30"/>
                    </a:moveTo>
                    <a:cubicBezTo>
                      <a:pt x="83" y="30"/>
                      <a:pt x="83" y="30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3" y="30"/>
                      <a:pt x="83" y="30"/>
                      <a:pt x="83" y="30"/>
                    </a:cubicBezTo>
                    <a:moveTo>
                      <a:pt x="68" y="30"/>
                    </a:moveTo>
                    <a:cubicBezTo>
                      <a:pt x="68" y="31"/>
                      <a:pt x="67" y="31"/>
                      <a:pt x="67" y="32"/>
                    </a:cubicBezTo>
                    <a:cubicBezTo>
                      <a:pt x="67" y="32"/>
                      <a:pt x="67" y="32"/>
                      <a:pt x="67" y="32"/>
                    </a:cubicBezTo>
                    <a:cubicBezTo>
                      <a:pt x="68" y="32"/>
                      <a:pt x="68" y="31"/>
                      <a:pt x="69" y="30"/>
                    </a:cubicBezTo>
                    <a:cubicBezTo>
                      <a:pt x="68" y="30"/>
                      <a:pt x="68" y="30"/>
                      <a:pt x="68" y="30"/>
                    </a:cubicBezTo>
                    <a:moveTo>
                      <a:pt x="88" y="30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90" y="33"/>
                      <a:pt x="91" y="32"/>
                      <a:pt x="91" y="32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88" y="30"/>
                      <a:pt x="88" y="30"/>
                      <a:pt x="88" y="30"/>
                    </a:cubicBezTo>
                    <a:moveTo>
                      <a:pt x="87" y="29"/>
                    </a:moveTo>
                    <a:cubicBezTo>
                      <a:pt x="87" y="30"/>
                      <a:pt x="86" y="31"/>
                      <a:pt x="86" y="31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6" y="31"/>
                      <a:pt x="87" y="30"/>
                      <a:pt x="87" y="29"/>
                    </a:cubicBezTo>
                    <a:cubicBezTo>
                      <a:pt x="87" y="29"/>
                      <a:pt x="87" y="29"/>
                      <a:pt x="87" y="29"/>
                    </a:cubicBezTo>
                    <a:moveTo>
                      <a:pt x="69" y="29"/>
                    </a:moveTo>
                    <a:cubicBezTo>
                      <a:pt x="69" y="29"/>
                      <a:pt x="68" y="29"/>
                      <a:pt x="68" y="29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30"/>
                      <a:pt x="69" y="29"/>
                      <a:pt x="69" y="29"/>
                    </a:cubicBezTo>
                    <a:cubicBezTo>
                      <a:pt x="69" y="29"/>
                      <a:pt x="69" y="29"/>
                      <a:pt x="69" y="29"/>
                    </a:cubicBezTo>
                    <a:moveTo>
                      <a:pt x="66" y="29"/>
                    </a:moveTo>
                    <a:cubicBezTo>
                      <a:pt x="65" y="29"/>
                      <a:pt x="65" y="30"/>
                      <a:pt x="65" y="31"/>
                    </a:cubicBezTo>
                    <a:cubicBezTo>
                      <a:pt x="65" y="31"/>
                      <a:pt x="65" y="31"/>
                      <a:pt x="65" y="31"/>
                    </a:cubicBezTo>
                    <a:cubicBezTo>
                      <a:pt x="66" y="32"/>
                      <a:pt x="66" y="32"/>
                      <a:pt x="66" y="32"/>
                    </a:cubicBezTo>
                    <a:cubicBezTo>
                      <a:pt x="67" y="31"/>
                      <a:pt x="67" y="30"/>
                      <a:pt x="68" y="30"/>
                    </a:cubicBezTo>
                    <a:cubicBezTo>
                      <a:pt x="66" y="29"/>
                      <a:pt x="66" y="29"/>
                      <a:pt x="66" y="29"/>
                    </a:cubicBezTo>
                    <a:moveTo>
                      <a:pt x="67" y="28"/>
                    </a:moveTo>
                    <a:cubicBezTo>
                      <a:pt x="66" y="28"/>
                      <a:pt x="66" y="28"/>
                      <a:pt x="66" y="28"/>
                    </a:cubicBezTo>
                    <a:cubicBezTo>
                      <a:pt x="67" y="29"/>
                      <a:pt x="67" y="29"/>
                      <a:pt x="68" y="29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8" y="28"/>
                      <a:pt x="67" y="28"/>
                      <a:pt x="67" y="28"/>
                    </a:cubicBezTo>
                    <a:moveTo>
                      <a:pt x="84" y="28"/>
                    </a:moveTo>
                    <a:cubicBezTo>
                      <a:pt x="84" y="28"/>
                      <a:pt x="84" y="29"/>
                      <a:pt x="83" y="30"/>
                    </a:cubicBezTo>
                    <a:cubicBezTo>
                      <a:pt x="84" y="30"/>
                      <a:pt x="84" y="30"/>
                      <a:pt x="84" y="30"/>
                    </a:cubicBezTo>
                    <a:cubicBezTo>
                      <a:pt x="84" y="29"/>
                      <a:pt x="84" y="29"/>
                      <a:pt x="85" y="28"/>
                    </a:cubicBezTo>
                    <a:cubicBezTo>
                      <a:pt x="84" y="28"/>
                      <a:pt x="84" y="28"/>
                      <a:pt x="84" y="28"/>
                    </a:cubicBezTo>
                    <a:moveTo>
                      <a:pt x="63" y="27"/>
                    </a:moveTo>
                    <a:cubicBezTo>
                      <a:pt x="63" y="28"/>
                      <a:pt x="62" y="29"/>
                      <a:pt x="62" y="29"/>
                    </a:cubicBezTo>
                    <a:cubicBezTo>
                      <a:pt x="62" y="29"/>
                      <a:pt x="62" y="29"/>
                      <a:pt x="62" y="29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3" y="27"/>
                      <a:pt x="63" y="27"/>
                      <a:pt x="63" y="27"/>
                    </a:cubicBezTo>
                    <a:moveTo>
                      <a:pt x="78" y="27"/>
                    </a:moveTo>
                    <a:cubicBezTo>
                      <a:pt x="77" y="27"/>
                      <a:pt x="77" y="27"/>
                      <a:pt x="77" y="27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1" y="29"/>
                      <a:pt x="79" y="28"/>
                      <a:pt x="78" y="27"/>
                    </a:cubicBezTo>
                    <a:moveTo>
                      <a:pt x="76" y="26"/>
                    </a:moveTo>
                    <a:cubicBezTo>
                      <a:pt x="76" y="26"/>
                      <a:pt x="76" y="27"/>
                      <a:pt x="76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77" y="27"/>
                      <a:pt x="77" y="26"/>
                      <a:pt x="76" y="26"/>
                    </a:cubicBezTo>
                    <a:moveTo>
                      <a:pt x="64" y="26"/>
                    </a:moveTo>
                    <a:cubicBezTo>
                      <a:pt x="64" y="26"/>
                      <a:pt x="64" y="26"/>
                      <a:pt x="64" y="27"/>
                    </a:cubicBezTo>
                    <a:cubicBezTo>
                      <a:pt x="64" y="27"/>
                      <a:pt x="65" y="28"/>
                      <a:pt x="66" y="28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5" y="27"/>
                      <a:pt x="65" y="27"/>
                      <a:pt x="64" y="26"/>
                    </a:cubicBezTo>
                    <a:moveTo>
                      <a:pt x="90" y="26"/>
                    </a:moveTo>
                    <a:cubicBezTo>
                      <a:pt x="89" y="28"/>
                      <a:pt x="89" y="28"/>
                      <a:pt x="89" y="28"/>
                    </a:cubicBezTo>
                    <a:cubicBezTo>
                      <a:pt x="90" y="28"/>
                      <a:pt x="91" y="29"/>
                      <a:pt x="92" y="29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3" y="29"/>
                      <a:pt x="93" y="28"/>
                      <a:pt x="94" y="28"/>
                    </a:cubicBezTo>
                    <a:cubicBezTo>
                      <a:pt x="94" y="28"/>
                      <a:pt x="94" y="28"/>
                      <a:pt x="94" y="27"/>
                    </a:cubicBezTo>
                    <a:cubicBezTo>
                      <a:pt x="92" y="27"/>
                      <a:pt x="91" y="26"/>
                      <a:pt x="90" y="26"/>
                    </a:cubicBezTo>
                    <a:moveTo>
                      <a:pt x="89" y="25"/>
                    </a:moveTo>
                    <a:cubicBezTo>
                      <a:pt x="89" y="26"/>
                      <a:pt x="88" y="27"/>
                      <a:pt x="88" y="27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89" y="27"/>
                      <a:pt x="89" y="26"/>
                      <a:pt x="89" y="25"/>
                    </a:cubicBezTo>
                    <a:cubicBezTo>
                      <a:pt x="89" y="25"/>
                      <a:pt x="89" y="25"/>
                      <a:pt x="89" y="25"/>
                    </a:cubicBezTo>
                    <a:moveTo>
                      <a:pt x="91" y="25"/>
                    </a:moveTo>
                    <a:cubicBezTo>
                      <a:pt x="91" y="25"/>
                      <a:pt x="91" y="25"/>
                      <a:pt x="91" y="25"/>
                    </a:cubicBezTo>
                    <a:cubicBezTo>
                      <a:pt x="92" y="26"/>
                      <a:pt x="93" y="26"/>
                      <a:pt x="94" y="27"/>
                    </a:cubicBezTo>
                    <a:cubicBezTo>
                      <a:pt x="94" y="27"/>
                      <a:pt x="94" y="27"/>
                      <a:pt x="94" y="27"/>
                    </a:cubicBezTo>
                    <a:cubicBezTo>
                      <a:pt x="93" y="26"/>
                      <a:pt x="92" y="26"/>
                      <a:pt x="91" y="25"/>
                    </a:cubicBezTo>
                    <a:moveTo>
                      <a:pt x="90" y="24"/>
                    </a:move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90" y="25"/>
                      <a:pt x="90" y="25"/>
                      <a:pt x="90" y="24"/>
                    </a:cubicBezTo>
                    <a:moveTo>
                      <a:pt x="79" y="24"/>
                    </a:moveTo>
                    <a:cubicBezTo>
                      <a:pt x="79" y="25"/>
                      <a:pt x="78" y="26"/>
                      <a:pt x="78" y="26"/>
                    </a:cubicBezTo>
                    <a:cubicBezTo>
                      <a:pt x="83" y="29"/>
                      <a:pt x="83" y="29"/>
                      <a:pt x="83" y="29"/>
                    </a:cubicBezTo>
                    <a:cubicBezTo>
                      <a:pt x="84" y="27"/>
                      <a:pt x="84" y="27"/>
                      <a:pt x="84" y="27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87" y="24"/>
                    </a:moveTo>
                    <a:cubicBezTo>
                      <a:pt x="86" y="24"/>
                      <a:pt x="86" y="25"/>
                      <a:pt x="85" y="26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87" y="25"/>
                      <a:pt x="87" y="24"/>
                    </a:cubicBezTo>
                    <a:cubicBezTo>
                      <a:pt x="87" y="24"/>
                      <a:pt x="87" y="24"/>
                      <a:pt x="87" y="24"/>
                    </a:cubicBezTo>
                    <a:cubicBezTo>
                      <a:pt x="87" y="24"/>
                      <a:pt x="87" y="24"/>
                      <a:pt x="87" y="24"/>
                    </a:cubicBezTo>
                    <a:moveTo>
                      <a:pt x="78" y="24"/>
                    </a:moveTo>
                    <a:cubicBezTo>
                      <a:pt x="78" y="24"/>
                      <a:pt x="77" y="25"/>
                      <a:pt x="77" y="26"/>
                    </a:cubicBezTo>
                    <a:cubicBezTo>
                      <a:pt x="77" y="26"/>
                      <a:pt x="77" y="26"/>
                      <a:pt x="77" y="26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8" y="24"/>
                      <a:pt x="78" y="24"/>
                      <a:pt x="78" y="24"/>
                    </a:cubicBezTo>
                    <a:moveTo>
                      <a:pt x="72" y="23"/>
                    </a:move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24"/>
                      <a:pt x="73" y="24"/>
                      <a:pt x="73" y="24"/>
                    </a:cubicBezTo>
                    <a:cubicBezTo>
                      <a:pt x="72" y="24"/>
                      <a:pt x="72" y="24"/>
                      <a:pt x="72" y="23"/>
                    </a:cubicBezTo>
                    <a:moveTo>
                      <a:pt x="87" y="23"/>
                    </a:move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8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7" y="23"/>
                      <a:pt x="87" y="23"/>
                      <a:pt x="87" y="23"/>
                    </a:cubicBezTo>
                    <a:moveTo>
                      <a:pt x="70" y="22"/>
                    </a:moveTo>
                    <a:cubicBezTo>
                      <a:pt x="70" y="22"/>
                      <a:pt x="70" y="22"/>
                      <a:pt x="70" y="23"/>
                    </a:cubicBezTo>
                    <a:cubicBezTo>
                      <a:pt x="70" y="23"/>
                      <a:pt x="71" y="23"/>
                      <a:pt x="71" y="24"/>
                    </a:cubicBezTo>
                    <a:cubicBezTo>
                      <a:pt x="71" y="24"/>
                      <a:pt x="72" y="23"/>
                      <a:pt x="72" y="23"/>
                    </a:cubicBezTo>
                    <a:cubicBezTo>
                      <a:pt x="71" y="23"/>
                      <a:pt x="70" y="23"/>
                      <a:pt x="70" y="22"/>
                    </a:cubicBezTo>
                    <a:moveTo>
                      <a:pt x="74" y="21"/>
                    </a:moveTo>
                    <a:cubicBezTo>
                      <a:pt x="73" y="21"/>
                      <a:pt x="73" y="22"/>
                      <a:pt x="72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4" y="22"/>
                      <a:pt x="74" y="21"/>
                    </a:cubicBezTo>
                    <a:cubicBezTo>
                      <a:pt x="74" y="21"/>
                      <a:pt x="74" y="21"/>
                      <a:pt x="74" y="21"/>
                    </a:cubicBezTo>
                    <a:moveTo>
                      <a:pt x="109" y="21"/>
                    </a:moveTo>
                    <a:cubicBezTo>
                      <a:pt x="108" y="21"/>
                      <a:pt x="107" y="22"/>
                      <a:pt x="106" y="23"/>
                    </a:cubicBezTo>
                    <a:cubicBezTo>
                      <a:pt x="105" y="22"/>
                      <a:pt x="105" y="22"/>
                      <a:pt x="105" y="22"/>
                    </a:cubicBezTo>
                    <a:cubicBezTo>
                      <a:pt x="104" y="23"/>
                      <a:pt x="104" y="23"/>
                      <a:pt x="104" y="24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5" y="25"/>
                      <a:pt x="105" y="25"/>
                      <a:pt x="105" y="25"/>
                    </a:cubicBezTo>
                    <a:cubicBezTo>
                      <a:pt x="106" y="25"/>
                      <a:pt x="106" y="25"/>
                      <a:pt x="106" y="25"/>
                    </a:cubicBezTo>
                    <a:cubicBezTo>
                      <a:pt x="105" y="27"/>
                      <a:pt x="105" y="27"/>
                      <a:pt x="105" y="27"/>
                    </a:cubicBezTo>
                    <a:cubicBezTo>
                      <a:pt x="105" y="27"/>
                      <a:pt x="106" y="25"/>
                      <a:pt x="108" y="22"/>
                    </a:cubicBezTo>
                    <a:cubicBezTo>
                      <a:pt x="109" y="21"/>
                      <a:pt x="109" y="21"/>
                      <a:pt x="109" y="21"/>
                    </a:cubicBezTo>
                    <a:moveTo>
                      <a:pt x="81" y="20"/>
                    </a:moveTo>
                    <a:cubicBezTo>
                      <a:pt x="81" y="21"/>
                      <a:pt x="80" y="22"/>
                      <a:pt x="80" y="23"/>
                    </a:cubicBezTo>
                    <a:cubicBezTo>
                      <a:pt x="82" y="24"/>
                      <a:pt x="83" y="25"/>
                      <a:pt x="85" y="26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4" y="22"/>
                      <a:pt x="83" y="21"/>
                      <a:pt x="81" y="20"/>
                    </a:cubicBezTo>
                    <a:moveTo>
                      <a:pt x="67" y="20"/>
                    </a:moveTo>
                    <a:cubicBezTo>
                      <a:pt x="67" y="21"/>
                      <a:pt x="67" y="21"/>
                      <a:pt x="67" y="21"/>
                    </a:cubicBezTo>
                    <a:cubicBezTo>
                      <a:pt x="68" y="21"/>
                      <a:pt x="68" y="22"/>
                      <a:pt x="69" y="22"/>
                    </a:cubicBezTo>
                    <a:cubicBezTo>
                      <a:pt x="69" y="22"/>
                      <a:pt x="69" y="22"/>
                      <a:pt x="69" y="22"/>
                    </a:cubicBezTo>
                    <a:cubicBezTo>
                      <a:pt x="69" y="21"/>
                      <a:pt x="68" y="21"/>
                      <a:pt x="67" y="20"/>
                    </a:cubicBezTo>
                    <a:moveTo>
                      <a:pt x="81" y="20"/>
                    </a:moveTo>
                    <a:cubicBezTo>
                      <a:pt x="81" y="20"/>
                      <a:pt x="81" y="20"/>
                      <a:pt x="81" y="20"/>
                    </a:cubicBezTo>
                    <a:cubicBezTo>
                      <a:pt x="83" y="21"/>
                      <a:pt x="84" y="22"/>
                      <a:pt x="86" y="23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5" y="22"/>
                      <a:pt x="83" y="21"/>
                      <a:pt x="81" y="20"/>
                    </a:cubicBezTo>
                    <a:moveTo>
                      <a:pt x="80" y="20"/>
                    </a:moveTo>
                    <a:cubicBezTo>
                      <a:pt x="80" y="21"/>
                      <a:pt x="79" y="21"/>
                      <a:pt x="79" y="22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0" y="20"/>
                      <a:pt x="80" y="20"/>
                      <a:pt x="80" y="20"/>
                    </a:cubicBezTo>
                    <a:moveTo>
                      <a:pt x="71" y="19"/>
                    </a:moveTo>
                    <a:cubicBezTo>
                      <a:pt x="71" y="20"/>
                      <a:pt x="71" y="21"/>
                      <a:pt x="70" y="22"/>
                    </a:cubicBezTo>
                    <a:cubicBezTo>
                      <a:pt x="72" y="23"/>
                      <a:pt x="72" y="23"/>
                      <a:pt x="72" y="23"/>
                    </a:cubicBezTo>
                    <a:cubicBezTo>
                      <a:pt x="72" y="22"/>
                      <a:pt x="73" y="21"/>
                      <a:pt x="73" y="21"/>
                    </a:cubicBezTo>
                    <a:cubicBezTo>
                      <a:pt x="73" y="20"/>
                      <a:pt x="72" y="20"/>
                      <a:pt x="71" y="19"/>
                    </a:cubicBezTo>
                    <a:moveTo>
                      <a:pt x="80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0" y="19"/>
                      <a:pt x="81" y="20"/>
                      <a:pt x="81" y="20"/>
                    </a:cubicBezTo>
                    <a:cubicBezTo>
                      <a:pt x="81" y="20"/>
                      <a:pt x="81" y="20"/>
                      <a:pt x="81" y="20"/>
                    </a:cubicBezTo>
                    <a:cubicBezTo>
                      <a:pt x="81" y="20"/>
                      <a:pt x="80" y="19"/>
                      <a:pt x="80" y="19"/>
                    </a:cubicBezTo>
                    <a:moveTo>
                      <a:pt x="69" y="18"/>
                    </a:moveTo>
                    <a:cubicBezTo>
                      <a:pt x="68" y="18"/>
                      <a:pt x="68" y="19"/>
                      <a:pt x="67" y="20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19"/>
                      <a:pt x="69" y="18"/>
                      <a:pt x="69" y="18"/>
                    </a:cubicBezTo>
                    <a:moveTo>
                      <a:pt x="76" y="17"/>
                    </a:moveTo>
                    <a:cubicBezTo>
                      <a:pt x="75" y="18"/>
                      <a:pt x="75" y="19"/>
                      <a:pt x="74" y="2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0"/>
                      <a:pt x="75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8"/>
                      <a:pt x="76" y="18"/>
                      <a:pt x="76" y="17"/>
                    </a:cubicBezTo>
                    <a:moveTo>
                      <a:pt x="76" y="17"/>
                    </a:moveTo>
                    <a:cubicBezTo>
                      <a:pt x="76" y="17"/>
                      <a:pt x="76" y="17"/>
                      <a:pt x="76" y="17"/>
                    </a:cubicBezTo>
                    <a:cubicBezTo>
                      <a:pt x="76" y="17"/>
                      <a:pt x="76" y="17"/>
                      <a:pt x="77" y="17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7" y="17"/>
                      <a:pt x="76" y="17"/>
                      <a:pt x="76" y="17"/>
                    </a:cubicBezTo>
                    <a:cubicBezTo>
                      <a:pt x="76" y="17"/>
                      <a:pt x="76" y="17"/>
                      <a:pt x="76" y="17"/>
                    </a:cubicBezTo>
                    <a:moveTo>
                      <a:pt x="96" y="16"/>
                    </a:moveTo>
                    <a:cubicBezTo>
                      <a:pt x="95" y="17"/>
                      <a:pt x="95" y="18"/>
                      <a:pt x="94" y="18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98" y="20"/>
                      <a:pt x="98" y="19"/>
                      <a:pt x="99" y="18"/>
                    </a:cubicBezTo>
                    <a:cubicBezTo>
                      <a:pt x="96" y="16"/>
                      <a:pt x="96" y="16"/>
                      <a:pt x="96" y="16"/>
                    </a:cubicBezTo>
                    <a:moveTo>
                      <a:pt x="73" y="16"/>
                    </a:moveTo>
                    <a:cubicBezTo>
                      <a:pt x="73" y="17"/>
                      <a:pt x="73" y="18"/>
                      <a:pt x="72" y="18"/>
                    </a:cubicBezTo>
                    <a:cubicBezTo>
                      <a:pt x="73" y="19"/>
                      <a:pt x="73" y="19"/>
                      <a:pt x="74" y="19"/>
                    </a:cubicBezTo>
                    <a:cubicBezTo>
                      <a:pt x="74" y="19"/>
                      <a:pt x="75" y="18"/>
                      <a:pt x="75" y="17"/>
                    </a:cubicBezTo>
                    <a:cubicBezTo>
                      <a:pt x="75" y="17"/>
                      <a:pt x="74" y="17"/>
                      <a:pt x="73" y="16"/>
                    </a:cubicBezTo>
                    <a:moveTo>
                      <a:pt x="108" y="16"/>
                    </a:moveTo>
                    <a:cubicBezTo>
                      <a:pt x="107" y="17"/>
                      <a:pt x="107" y="17"/>
                      <a:pt x="107" y="18"/>
                    </a:cubicBezTo>
                    <a:cubicBezTo>
                      <a:pt x="107" y="19"/>
                      <a:pt x="107" y="19"/>
                      <a:pt x="107" y="19"/>
                    </a:cubicBezTo>
                    <a:cubicBezTo>
                      <a:pt x="107" y="19"/>
                      <a:pt x="107" y="19"/>
                      <a:pt x="108" y="19"/>
                    </a:cubicBezTo>
                    <a:cubicBezTo>
                      <a:pt x="108" y="19"/>
                      <a:pt x="108" y="19"/>
                      <a:pt x="108" y="19"/>
                    </a:cubicBezTo>
                    <a:cubicBezTo>
                      <a:pt x="108" y="19"/>
                      <a:pt x="109" y="19"/>
                      <a:pt x="109" y="19"/>
                    </a:cubicBezTo>
                    <a:cubicBezTo>
                      <a:pt x="109" y="19"/>
                      <a:pt x="109" y="19"/>
                      <a:pt x="109" y="19"/>
                    </a:cubicBezTo>
                    <a:cubicBezTo>
                      <a:pt x="110" y="18"/>
                      <a:pt x="110" y="18"/>
                      <a:pt x="110" y="18"/>
                    </a:cubicBezTo>
                    <a:cubicBezTo>
                      <a:pt x="108" y="16"/>
                      <a:pt x="108" y="16"/>
                      <a:pt x="108" y="16"/>
                    </a:cubicBezTo>
                    <a:cubicBezTo>
                      <a:pt x="108" y="16"/>
                      <a:pt x="108" y="16"/>
                      <a:pt x="108" y="16"/>
                    </a:cubicBezTo>
                    <a:moveTo>
                      <a:pt x="95" y="16"/>
                    </a:moveTo>
                    <a:cubicBezTo>
                      <a:pt x="94" y="16"/>
                      <a:pt x="94" y="17"/>
                      <a:pt x="93" y="18"/>
                    </a:cubicBezTo>
                    <a:cubicBezTo>
                      <a:pt x="94" y="18"/>
                      <a:pt x="94" y="18"/>
                      <a:pt x="94" y="18"/>
                    </a:cubicBezTo>
                    <a:cubicBezTo>
                      <a:pt x="94" y="17"/>
                      <a:pt x="94" y="17"/>
                      <a:pt x="95" y="16"/>
                    </a:cubicBezTo>
                    <a:cubicBezTo>
                      <a:pt x="95" y="16"/>
                      <a:pt x="95" y="16"/>
                      <a:pt x="95" y="16"/>
                    </a:cubicBezTo>
                    <a:moveTo>
                      <a:pt x="70" y="14"/>
                    </a:moveTo>
                    <a:cubicBezTo>
                      <a:pt x="70" y="15"/>
                      <a:pt x="70" y="16"/>
                      <a:pt x="69" y="17"/>
                    </a:cubicBezTo>
                    <a:cubicBezTo>
                      <a:pt x="70" y="17"/>
                      <a:pt x="71" y="17"/>
                      <a:pt x="71" y="18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2" y="15"/>
                      <a:pt x="71" y="15"/>
                      <a:pt x="70" y="14"/>
                    </a:cubicBezTo>
                    <a:moveTo>
                      <a:pt x="92" y="14"/>
                    </a:moveTo>
                    <a:cubicBezTo>
                      <a:pt x="91" y="16"/>
                      <a:pt x="91" y="16"/>
                      <a:pt x="91" y="16"/>
                    </a:cubicBezTo>
                    <a:cubicBezTo>
                      <a:pt x="92" y="17"/>
                      <a:pt x="92" y="17"/>
                      <a:pt x="92" y="17"/>
                    </a:cubicBezTo>
                    <a:cubicBezTo>
                      <a:pt x="92" y="16"/>
                      <a:pt x="92" y="15"/>
                      <a:pt x="93" y="15"/>
                    </a:cubicBezTo>
                    <a:cubicBezTo>
                      <a:pt x="92" y="14"/>
                      <a:pt x="92" y="14"/>
                      <a:pt x="92" y="14"/>
                    </a:cubicBezTo>
                    <a:moveTo>
                      <a:pt x="88" y="14"/>
                    </a:moveTo>
                    <a:cubicBezTo>
                      <a:pt x="88" y="14"/>
                      <a:pt x="88" y="14"/>
                      <a:pt x="88" y="14"/>
                    </a:cubicBezTo>
                    <a:moveTo>
                      <a:pt x="88" y="12"/>
                    </a:moveTo>
                    <a:cubicBezTo>
                      <a:pt x="87" y="14"/>
                      <a:pt x="87" y="14"/>
                      <a:pt x="87" y="14"/>
                    </a:cubicBezTo>
                    <a:cubicBezTo>
                      <a:pt x="90" y="16"/>
                      <a:pt x="90" y="16"/>
                      <a:pt x="90" y="16"/>
                    </a:cubicBezTo>
                    <a:cubicBezTo>
                      <a:pt x="92" y="14"/>
                      <a:pt x="92" y="14"/>
                      <a:pt x="92" y="14"/>
                    </a:cubicBezTo>
                    <a:cubicBezTo>
                      <a:pt x="88" y="12"/>
                      <a:pt x="88" y="12"/>
                      <a:pt x="88" y="12"/>
                    </a:cubicBezTo>
                    <a:moveTo>
                      <a:pt x="99" y="11"/>
                    </a:moveTo>
                    <a:cubicBezTo>
                      <a:pt x="98" y="12"/>
                      <a:pt x="98" y="12"/>
                      <a:pt x="98" y="13"/>
                    </a:cubicBezTo>
                    <a:cubicBezTo>
                      <a:pt x="101" y="15"/>
                      <a:pt x="101" y="15"/>
                      <a:pt x="101" y="15"/>
                    </a:cubicBezTo>
                    <a:cubicBezTo>
                      <a:pt x="102" y="14"/>
                      <a:pt x="102" y="14"/>
                      <a:pt x="103" y="13"/>
                    </a:cubicBezTo>
                    <a:cubicBezTo>
                      <a:pt x="99" y="11"/>
                      <a:pt x="99" y="11"/>
                      <a:pt x="99" y="11"/>
                    </a:cubicBezTo>
                    <a:moveTo>
                      <a:pt x="86" y="11"/>
                    </a:moveTo>
                    <a:cubicBezTo>
                      <a:pt x="86" y="11"/>
                      <a:pt x="86" y="12"/>
                      <a:pt x="85" y="13"/>
                    </a:cubicBezTo>
                    <a:cubicBezTo>
                      <a:pt x="87" y="14"/>
                      <a:pt x="87" y="14"/>
                      <a:pt x="87" y="14"/>
                    </a:cubicBezTo>
                    <a:cubicBezTo>
                      <a:pt x="88" y="13"/>
                      <a:pt x="88" y="13"/>
                      <a:pt x="88" y="12"/>
                    </a:cubicBezTo>
                    <a:cubicBezTo>
                      <a:pt x="86" y="11"/>
                      <a:pt x="86" y="11"/>
                      <a:pt x="86" y="11"/>
                    </a:cubicBezTo>
                    <a:moveTo>
                      <a:pt x="98" y="10"/>
                    </a:moveTo>
                    <a:cubicBezTo>
                      <a:pt x="97" y="11"/>
                      <a:pt x="97" y="12"/>
                      <a:pt x="97" y="12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7" y="12"/>
                      <a:pt x="98" y="11"/>
                      <a:pt x="98" y="11"/>
                    </a:cubicBezTo>
                    <a:cubicBezTo>
                      <a:pt x="98" y="10"/>
                      <a:pt x="98" y="10"/>
                      <a:pt x="98" y="10"/>
                    </a:cubicBezTo>
                    <a:moveTo>
                      <a:pt x="85" y="10"/>
                    </a:moveTo>
                    <a:cubicBezTo>
                      <a:pt x="85" y="11"/>
                      <a:pt x="84" y="11"/>
                      <a:pt x="84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moveTo>
                      <a:pt x="95" y="9"/>
                    </a:moveTo>
                    <a:cubicBezTo>
                      <a:pt x="94" y="11"/>
                      <a:pt x="94" y="11"/>
                      <a:pt x="94" y="11"/>
                    </a:cubicBezTo>
                    <a:cubicBezTo>
                      <a:pt x="95" y="11"/>
                      <a:pt x="95" y="11"/>
                      <a:pt x="95" y="11"/>
                    </a:cubicBezTo>
                    <a:cubicBezTo>
                      <a:pt x="95" y="11"/>
                      <a:pt x="96" y="10"/>
                      <a:pt x="96" y="9"/>
                    </a:cubicBezTo>
                    <a:cubicBezTo>
                      <a:pt x="95" y="9"/>
                      <a:pt x="95" y="9"/>
                      <a:pt x="95" y="9"/>
                    </a:cubicBezTo>
                    <a:moveTo>
                      <a:pt x="82" y="8"/>
                    </a:moveTo>
                    <a:cubicBezTo>
                      <a:pt x="81" y="8"/>
                      <a:pt x="81" y="9"/>
                      <a:pt x="80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2" y="8"/>
                      <a:pt x="82" y="8"/>
                      <a:pt x="82" y="8"/>
                    </a:cubicBezTo>
                    <a:cubicBezTo>
                      <a:pt x="82" y="8"/>
                      <a:pt x="82" y="8"/>
                      <a:pt x="82" y="8"/>
                    </a:cubicBezTo>
                    <a:moveTo>
                      <a:pt x="92" y="7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1" y="9"/>
                      <a:pt x="92" y="10"/>
                      <a:pt x="93" y="10"/>
                    </a:cubicBezTo>
                    <a:cubicBezTo>
                      <a:pt x="94" y="11"/>
                      <a:pt x="94" y="11"/>
                      <a:pt x="94" y="11"/>
                    </a:cubicBezTo>
                    <a:cubicBezTo>
                      <a:pt x="95" y="9"/>
                      <a:pt x="95" y="9"/>
                      <a:pt x="95" y="9"/>
                    </a:cubicBezTo>
                    <a:cubicBezTo>
                      <a:pt x="94" y="8"/>
                      <a:pt x="94" y="8"/>
                      <a:pt x="94" y="8"/>
                    </a:cubicBezTo>
                    <a:cubicBezTo>
                      <a:pt x="92" y="7"/>
                      <a:pt x="92" y="7"/>
                      <a:pt x="92" y="7"/>
                    </a:cubicBezTo>
                    <a:moveTo>
                      <a:pt x="79" y="6"/>
                    </a:moveTo>
                    <a:cubicBezTo>
                      <a:pt x="79" y="7"/>
                      <a:pt x="79" y="8"/>
                      <a:pt x="78" y="8"/>
                    </a:cubicBezTo>
                    <a:cubicBezTo>
                      <a:pt x="80" y="10"/>
                      <a:pt x="80" y="10"/>
                      <a:pt x="80" y="10"/>
                    </a:cubicBezTo>
                    <a:cubicBezTo>
                      <a:pt x="80" y="9"/>
                      <a:pt x="81" y="8"/>
                      <a:pt x="81" y="7"/>
                    </a:cubicBezTo>
                    <a:cubicBezTo>
                      <a:pt x="81" y="7"/>
                      <a:pt x="80" y="7"/>
                      <a:pt x="79" y="6"/>
                    </a:cubicBezTo>
                    <a:moveTo>
                      <a:pt x="89" y="6"/>
                    </a:moveTo>
                    <a:cubicBezTo>
                      <a:pt x="89" y="6"/>
                      <a:pt x="88" y="7"/>
                      <a:pt x="88" y="7"/>
                    </a:cubicBezTo>
                    <a:cubicBezTo>
                      <a:pt x="89" y="8"/>
                      <a:pt x="89" y="8"/>
                      <a:pt x="90" y="8"/>
                    </a:cubicBezTo>
                    <a:cubicBezTo>
                      <a:pt x="90" y="8"/>
                      <a:pt x="91" y="7"/>
                      <a:pt x="91" y="7"/>
                    </a:cubicBezTo>
                    <a:cubicBezTo>
                      <a:pt x="89" y="6"/>
                      <a:pt x="89" y="6"/>
                      <a:pt x="89" y="6"/>
                    </a:cubicBezTo>
                    <a:moveTo>
                      <a:pt x="88" y="5"/>
                    </a:moveTo>
                    <a:cubicBezTo>
                      <a:pt x="88" y="5"/>
                      <a:pt x="87" y="6"/>
                      <a:pt x="87" y="7"/>
                    </a:cubicBezTo>
                    <a:cubicBezTo>
                      <a:pt x="87" y="7"/>
                      <a:pt x="87" y="7"/>
                      <a:pt x="88" y="7"/>
                    </a:cubicBezTo>
                    <a:cubicBezTo>
                      <a:pt x="89" y="5"/>
                      <a:pt x="89" y="5"/>
                      <a:pt x="89" y="5"/>
                    </a:cubicBezTo>
                    <a:cubicBezTo>
                      <a:pt x="88" y="5"/>
                      <a:pt x="88" y="5"/>
                      <a:pt x="88" y="5"/>
                    </a:cubicBezTo>
                    <a:moveTo>
                      <a:pt x="76" y="4"/>
                    </a:moveTo>
                    <a:cubicBezTo>
                      <a:pt x="76" y="5"/>
                      <a:pt x="75" y="6"/>
                      <a:pt x="75" y="6"/>
                    </a:cubicBezTo>
                    <a:cubicBezTo>
                      <a:pt x="77" y="8"/>
                      <a:pt x="77" y="8"/>
                      <a:pt x="77" y="8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5"/>
                      <a:pt x="77" y="5"/>
                      <a:pt x="76" y="4"/>
                    </a:cubicBezTo>
                    <a:moveTo>
                      <a:pt x="84" y="3"/>
                    </a:moveTo>
                    <a:cubicBezTo>
                      <a:pt x="84" y="3"/>
                      <a:pt x="84" y="4"/>
                      <a:pt x="83" y="5"/>
                    </a:cubicBezTo>
                    <a:cubicBezTo>
                      <a:pt x="84" y="5"/>
                      <a:pt x="84" y="5"/>
                      <a:pt x="84" y="5"/>
                    </a:cubicBezTo>
                    <a:cubicBezTo>
                      <a:pt x="85" y="3"/>
                      <a:pt x="85" y="3"/>
                      <a:pt x="85" y="3"/>
                    </a:cubicBezTo>
                    <a:cubicBezTo>
                      <a:pt x="84" y="3"/>
                      <a:pt x="84" y="3"/>
                      <a:pt x="84" y="3"/>
                    </a:cubicBezTo>
                    <a:moveTo>
                      <a:pt x="82" y="2"/>
                    </a:moveTo>
                    <a:cubicBezTo>
                      <a:pt x="82" y="2"/>
                      <a:pt x="82" y="3"/>
                      <a:pt x="81" y="3"/>
                    </a:cubicBezTo>
                    <a:cubicBezTo>
                      <a:pt x="82" y="4"/>
                      <a:pt x="82" y="4"/>
                      <a:pt x="83" y="4"/>
                    </a:cubicBezTo>
                    <a:cubicBezTo>
                      <a:pt x="83" y="4"/>
                      <a:pt x="84" y="3"/>
                      <a:pt x="84" y="3"/>
                    </a:cubicBezTo>
                    <a:cubicBezTo>
                      <a:pt x="82" y="2"/>
                      <a:pt x="82" y="2"/>
                      <a:pt x="82" y="2"/>
                    </a:cubicBezTo>
                    <a:moveTo>
                      <a:pt x="79" y="0"/>
                    </a:moveTo>
                    <a:cubicBezTo>
                      <a:pt x="78" y="0"/>
                      <a:pt x="78" y="1"/>
                      <a:pt x="78" y="1"/>
                    </a:cubicBezTo>
                    <a:cubicBezTo>
                      <a:pt x="79" y="2"/>
                      <a:pt x="79" y="2"/>
                      <a:pt x="80" y="3"/>
                    </a:cubicBezTo>
                    <a:cubicBezTo>
                      <a:pt x="81" y="1"/>
                      <a:pt x="81" y="1"/>
                      <a:pt x="81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0223"/>
              <p:cNvSpPr>
                <a:spLocks noEditPoints="1"/>
              </p:cNvSpPr>
              <p:nvPr/>
            </p:nvSpPr>
            <p:spPr bwMode="auto">
              <a:xfrm>
                <a:off x="-326" y="3089"/>
                <a:ext cx="409" cy="347"/>
              </a:xfrm>
              <a:custGeom>
                <a:avLst/>
                <a:gdLst>
                  <a:gd name="T0" fmla="*/ 125 w 173"/>
                  <a:gd name="T1" fmla="*/ 142 h 147"/>
                  <a:gd name="T2" fmla="*/ 104 w 173"/>
                  <a:gd name="T3" fmla="*/ 139 h 147"/>
                  <a:gd name="T4" fmla="*/ 167 w 173"/>
                  <a:gd name="T5" fmla="*/ 141 h 147"/>
                  <a:gd name="T6" fmla="*/ 114 w 173"/>
                  <a:gd name="T7" fmla="*/ 135 h 147"/>
                  <a:gd name="T8" fmla="*/ 116 w 173"/>
                  <a:gd name="T9" fmla="*/ 132 h 147"/>
                  <a:gd name="T10" fmla="*/ 133 w 173"/>
                  <a:gd name="T11" fmla="*/ 132 h 147"/>
                  <a:gd name="T12" fmla="*/ 86 w 173"/>
                  <a:gd name="T13" fmla="*/ 129 h 147"/>
                  <a:gd name="T14" fmla="*/ 76 w 173"/>
                  <a:gd name="T15" fmla="*/ 130 h 147"/>
                  <a:gd name="T16" fmla="*/ 151 w 173"/>
                  <a:gd name="T17" fmla="*/ 124 h 147"/>
                  <a:gd name="T18" fmla="*/ 146 w 173"/>
                  <a:gd name="T19" fmla="*/ 123 h 147"/>
                  <a:gd name="T20" fmla="*/ 167 w 173"/>
                  <a:gd name="T21" fmla="*/ 122 h 147"/>
                  <a:gd name="T22" fmla="*/ 37 w 173"/>
                  <a:gd name="T23" fmla="*/ 117 h 147"/>
                  <a:gd name="T24" fmla="*/ 31 w 173"/>
                  <a:gd name="T25" fmla="*/ 113 h 147"/>
                  <a:gd name="T26" fmla="*/ 29 w 173"/>
                  <a:gd name="T27" fmla="*/ 113 h 147"/>
                  <a:gd name="T28" fmla="*/ 26 w 173"/>
                  <a:gd name="T29" fmla="*/ 111 h 147"/>
                  <a:gd name="T30" fmla="*/ 143 w 173"/>
                  <a:gd name="T31" fmla="*/ 110 h 147"/>
                  <a:gd name="T32" fmla="*/ 19 w 173"/>
                  <a:gd name="T33" fmla="*/ 106 h 147"/>
                  <a:gd name="T34" fmla="*/ 33 w 173"/>
                  <a:gd name="T35" fmla="*/ 104 h 147"/>
                  <a:gd name="T36" fmla="*/ 101 w 173"/>
                  <a:gd name="T37" fmla="*/ 103 h 147"/>
                  <a:gd name="T38" fmla="*/ 125 w 173"/>
                  <a:gd name="T39" fmla="*/ 105 h 147"/>
                  <a:gd name="T40" fmla="*/ 55 w 173"/>
                  <a:gd name="T41" fmla="*/ 101 h 147"/>
                  <a:gd name="T42" fmla="*/ 21 w 173"/>
                  <a:gd name="T43" fmla="*/ 97 h 147"/>
                  <a:gd name="T44" fmla="*/ 19 w 173"/>
                  <a:gd name="T45" fmla="*/ 96 h 147"/>
                  <a:gd name="T46" fmla="*/ 1 w 173"/>
                  <a:gd name="T47" fmla="*/ 95 h 147"/>
                  <a:gd name="T48" fmla="*/ 1 w 173"/>
                  <a:gd name="T49" fmla="*/ 94 h 147"/>
                  <a:gd name="T50" fmla="*/ 41 w 173"/>
                  <a:gd name="T51" fmla="*/ 93 h 147"/>
                  <a:gd name="T52" fmla="*/ 29 w 173"/>
                  <a:gd name="T53" fmla="*/ 90 h 147"/>
                  <a:gd name="T54" fmla="*/ 23 w 173"/>
                  <a:gd name="T55" fmla="*/ 89 h 147"/>
                  <a:gd name="T56" fmla="*/ 24 w 173"/>
                  <a:gd name="T57" fmla="*/ 87 h 147"/>
                  <a:gd name="T58" fmla="*/ 138 w 173"/>
                  <a:gd name="T59" fmla="*/ 93 h 147"/>
                  <a:gd name="T60" fmla="*/ 32 w 173"/>
                  <a:gd name="T61" fmla="*/ 86 h 147"/>
                  <a:gd name="T62" fmla="*/ 133 w 173"/>
                  <a:gd name="T63" fmla="*/ 90 h 147"/>
                  <a:gd name="T64" fmla="*/ 27 w 173"/>
                  <a:gd name="T65" fmla="*/ 83 h 147"/>
                  <a:gd name="T66" fmla="*/ 66 w 173"/>
                  <a:gd name="T67" fmla="*/ 82 h 147"/>
                  <a:gd name="T68" fmla="*/ 30 w 173"/>
                  <a:gd name="T69" fmla="*/ 77 h 147"/>
                  <a:gd name="T70" fmla="*/ 12 w 173"/>
                  <a:gd name="T71" fmla="*/ 75 h 147"/>
                  <a:gd name="T72" fmla="*/ 151 w 173"/>
                  <a:gd name="T73" fmla="*/ 83 h 147"/>
                  <a:gd name="T74" fmla="*/ 48 w 173"/>
                  <a:gd name="T75" fmla="*/ 75 h 147"/>
                  <a:gd name="T76" fmla="*/ 167 w 173"/>
                  <a:gd name="T77" fmla="*/ 69 h 147"/>
                  <a:gd name="T78" fmla="*/ 122 w 173"/>
                  <a:gd name="T79" fmla="*/ 68 h 147"/>
                  <a:gd name="T80" fmla="*/ 122 w 173"/>
                  <a:gd name="T81" fmla="*/ 68 h 147"/>
                  <a:gd name="T82" fmla="*/ 49 w 173"/>
                  <a:gd name="T83" fmla="*/ 59 h 147"/>
                  <a:gd name="T84" fmla="*/ 79 w 173"/>
                  <a:gd name="T85" fmla="*/ 62 h 147"/>
                  <a:gd name="T86" fmla="*/ 68 w 173"/>
                  <a:gd name="T87" fmla="*/ 55 h 147"/>
                  <a:gd name="T88" fmla="*/ 63 w 173"/>
                  <a:gd name="T89" fmla="*/ 47 h 147"/>
                  <a:gd name="T90" fmla="*/ 87 w 173"/>
                  <a:gd name="T91" fmla="*/ 52 h 147"/>
                  <a:gd name="T92" fmla="*/ 166 w 173"/>
                  <a:gd name="T93" fmla="*/ 52 h 147"/>
                  <a:gd name="T94" fmla="*/ 107 w 173"/>
                  <a:gd name="T95" fmla="*/ 40 h 147"/>
                  <a:gd name="T96" fmla="*/ 65 w 173"/>
                  <a:gd name="T97" fmla="*/ 33 h 147"/>
                  <a:gd name="T98" fmla="*/ 140 w 173"/>
                  <a:gd name="T99" fmla="*/ 36 h 147"/>
                  <a:gd name="T100" fmla="*/ 87 w 173"/>
                  <a:gd name="T101" fmla="*/ 28 h 147"/>
                  <a:gd name="T102" fmla="*/ 173 w 173"/>
                  <a:gd name="T103" fmla="*/ 25 h 147"/>
                  <a:gd name="T104" fmla="*/ 78 w 173"/>
                  <a:gd name="T105" fmla="*/ 23 h 147"/>
                  <a:gd name="T106" fmla="*/ 69 w 173"/>
                  <a:gd name="T107" fmla="*/ 27 h 147"/>
                  <a:gd name="T108" fmla="*/ 163 w 173"/>
                  <a:gd name="T109" fmla="*/ 20 h 147"/>
                  <a:gd name="T110" fmla="*/ 85 w 173"/>
                  <a:gd name="T111" fmla="*/ 16 h 147"/>
                  <a:gd name="T112" fmla="*/ 49 w 173"/>
                  <a:gd name="T113" fmla="*/ 11 h 147"/>
                  <a:gd name="T114" fmla="*/ 79 w 173"/>
                  <a:gd name="T115" fmla="*/ 10 h 147"/>
                  <a:gd name="T116" fmla="*/ 98 w 173"/>
                  <a:gd name="T117" fmla="*/ 9 h 147"/>
                  <a:gd name="T118" fmla="*/ 60 w 173"/>
                  <a:gd name="T119" fmla="*/ 8 h 147"/>
                  <a:gd name="T120" fmla="*/ 74 w 173"/>
                  <a:gd name="T121" fmla="*/ 7 h 147"/>
                  <a:gd name="T122" fmla="*/ 121 w 173"/>
                  <a:gd name="T123" fmla="*/ 4 h 147"/>
                  <a:gd name="T124" fmla="*/ 169 w 173"/>
                  <a:gd name="T125" fmla="*/ 6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73" h="147">
                    <a:moveTo>
                      <a:pt x="109" y="143"/>
                    </a:moveTo>
                    <a:cubicBezTo>
                      <a:pt x="109" y="143"/>
                      <a:pt x="109" y="143"/>
                      <a:pt x="109" y="143"/>
                    </a:cubicBezTo>
                    <a:cubicBezTo>
                      <a:pt x="111" y="144"/>
                      <a:pt x="112" y="145"/>
                      <a:pt x="114" y="147"/>
                    </a:cubicBezTo>
                    <a:cubicBezTo>
                      <a:pt x="114" y="146"/>
                      <a:pt x="114" y="146"/>
                      <a:pt x="114" y="146"/>
                    </a:cubicBezTo>
                    <a:cubicBezTo>
                      <a:pt x="113" y="145"/>
                      <a:pt x="111" y="144"/>
                      <a:pt x="109" y="143"/>
                    </a:cubicBezTo>
                    <a:moveTo>
                      <a:pt x="127" y="142"/>
                    </a:moveTo>
                    <a:cubicBezTo>
                      <a:pt x="127" y="142"/>
                      <a:pt x="127" y="142"/>
                      <a:pt x="127" y="142"/>
                    </a:cubicBezTo>
                    <a:cubicBezTo>
                      <a:pt x="127" y="143"/>
                      <a:pt x="127" y="143"/>
                      <a:pt x="127" y="143"/>
                    </a:cubicBezTo>
                    <a:cubicBezTo>
                      <a:pt x="127" y="143"/>
                      <a:pt x="127" y="143"/>
                      <a:pt x="127" y="142"/>
                    </a:cubicBezTo>
                    <a:moveTo>
                      <a:pt x="108" y="142"/>
                    </a:moveTo>
                    <a:cubicBezTo>
                      <a:pt x="108" y="142"/>
                      <a:pt x="108" y="143"/>
                      <a:pt x="108" y="143"/>
                    </a:cubicBezTo>
                    <a:cubicBezTo>
                      <a:pt x="108" y="143"/>
                      <a:pt x="108" y="143"/>
                      <a:pt x="109" y="143"/>
                    </a:cubicBezTo>
                    <a:cubicBezTo>
                      <a:pt x="109" y="143"/>
                      <a:pt x="109" y="143"/>
                      <a:pt x="109" y="143"/>
                    </a:cubicBezTo>
                    <a:cubicBezTo>
                      <a:pt x="109" y="143"/>
                      <a:pt x="108" y="142"/>
                      <a:pt x="108" y="142"/>
                    </a:cubicBezTo>
                    <a:moveTo>
                      <a:pt x="170" y="142"/>
                    </a:move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70" y="142"/>
                    </a:cubicBezTo>
                    <a:moveTo>
                      <a:pt x="126" y="142"/>
                    </a:move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cubicBezTo>
                      <a:pt x="126" y="142"/>
                      <a:pt x="126" y="142"/>
                      <a:pt x="126" y="142"/>
                    </a:cubicBezTo>
                    <a:moveTo>
                      <a:pt x="131" y="142"/>
                    </a:moveTo>
                    <a:cubicBezTo>
                      <a:pt x="131" y="142"/>
                      <a:pt x="131" y="142"/>
                      <a:pt x="131" y="142"/>
                    </a:cubicBezTo>
                    <a:cubicBezTo>
                      <a:pt x="132" y="142"/>
                      <a:pt x="132" y="143"/>
                      <a:pt x="133" y="14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2"/>
                      <a:pt x="131" y="142"/>
                    </a:cubicBezTo>
                    <a:moveTo>
                      <a:pt x="162" y="142"/>
                    </a:moveTo>
                    <a:cubicBezTo>
                      <a:pt x="162" y="143"/>
                      <a:pt x="162" y="143"/>
                      <a:pt x="162" y="143"/>
                    </a:cubicBezTo>
                    <a:cubicBezTo>
                      <a:pt x="160" y="145"/>
                      <a:pt x="160" y="145"/>
                      <a:pt x="160" y="145"/>
                    </a:cubicBezTo>
                    <a:cubicBezTo>
                      <a:pt x="161" y="145"/>
                      <a:pt x="162" y="146"/>
                      <a:pt x="163" y="146"/>
                    </a:cubicBezTo>
                    <a:cubicBezTo>
                      <a:pt x="164" y="145"/>
                      <a:pt x="164" y="144"/>
                      <a:pt x="165" y="143"/>
                    </a:cubicBezTo>
                    <a:cubicBezTo>
                      <a:pt x="165" y="143"/>
                      <a:pt x="165" y="143"/>
                      <a:pt x="165" y="143"/>
                    </a:cubicBezTo>
                    <a:cubicBezTo>
                      <a:pt x="163" y="142"/>
                      <a:pt x="163" y="142"/>
                      <a:pt x="163" y="142"/>
                    </a:cubicBezTo>
                    <a:cubicBezTo>
                      <a:pt x="162" y="142"/>
                      <a:pt x="162" y="142"/>
                      <a:pt x="162" y="142"/>
                    </a:cubicBezTo>
                    <a:moveTo>
                      <a:pt x="125" y="142"/>
                    </a:move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moveTo>
                      <a:pt x="129" y="141"/>
                    </a:moveTo>
                    <a:cubicBezTo>
                      <a:pt x="129" y="141"/>
                      <a:pt x="129" y="141"/>
                      <a:pt x="129" y="141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1"/>
                      <a:pt x="130" y="141"/>
                    </a:cubicBezTo>
                    <a:cubicBezTo>
                      <a:pt x="130" y="141"/>
                      <a:pt x="130" y="141"/>
                      <a:pt x="129" y="141"/>
                    </a:cubicBezTo>
                    <a:moveTo>
                      <a:pt x="124" y="141"/>
                    </a:move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moveTo>
                      <a:pt x="94" y="141"/>
                    </a:moveTo>
                    <a:cubicBezTo>
                      <a:pt x="94" y="141"/>
                      <a:pt x="94" y="141"/>
                      <a:pt x="94" y="141"/>
                    </a:cubicBezTo>
                    <a:cubicBezTo>
                      <a:pt x="96" y="142"/>
                      <a:pt x="98" y="144"/>
                      <a:pt x="100" y="145"/>
                    </a:cubicBezTo>
                    <a:cubicBezTo>
                      <a:pt x="100" y="145"/>
                      <a:pt x="100" y="145"/>
                      <a:pt x="100" y="144"/>
                    </a:cubicBezTo>
                    <a:cubicBezTo>
                      <a:pt x="98" y="143"/>
                      <a:pt x="96" y="142"/>
                      <a:pt x="94" y="141"/>
                    </a:cubicBezTo>
                    <a:moveTo>
                      <a:pt x="163" y="140"/>
                    </a:move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3" y="141"/>
                      <a:pt x="164" y="141"/>
                      <a:pt x="164" y="141"/>
                    </a:cubicBezTo>
                    <a:cubicBezTo>
                      <a:pt x="164" y="141"/>
                      <a:pt x="163" y="141"/>
                      <a:pt x="163" y="140"/>
                    </a:cubicBezTo>
                    <a:moveTo>
                      <a:pt x="128" y="140"/>
                    </a:move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40"/>
                      <a:pt x="129" y="140"/>
                      <a:pt x="129" y="141"/>
                    </a:cubicBezTo>
                    <a:cubicBezTo>
                      <a:pt x="129" y="141"/>
                      <a:pt x="129" y="140"/>
                      <a:pt x="129" y="140"/>
                    </a:cubicBezTo>
                    <a:cubicBezTo>
                      <a:pt x="129" y="140"/>
                      <a:pt x="128" y="140"/>
                      <a:pt x="128" y="140"/>
                    </a:cubicBezTo>
                    <a:moveTo>
                      <a:pt x="111" y="140"/>
                    </a:moveTo>
                    <a:cubicBezTo>
                      <a:pt x="111" y="140"/>
                      <a:pt x="111" y="140"/>
                      <a:pt x="111" y="140"/>
                    </a:cubicBezTo>
                    <a:cubicBezTo>
                      <a:pt x="113" y="141"/>
                      <a:pt x="114" y="142"/>
                      <a:pt x="116" y="143"/>
                    </a:cubicBezTo>
                    <a:cubicBezTo>
                      <a:pt x="116" y="143"/>
                      <a:pt x="116" y="143"/>
                      <a:pt x="116" y="143"/>
                    </a:cubicBezTo>
                    <a:cubicBezTo>
                      <a:pt x="115" y="142"/>
                      <a:pt x="113" y="141"/>
                      <a:pt x="111" y="140"/>
                    </a:cubicBezTo>
                    <a:moveTo>
                      <a:pt x="127" y="140"/>
                    </a:moveTo>
                    <a:cubicBezTo>
                      <a:pt x="127" y="140"/>
                      <a:pt x="127" y="140"/>
                      <a:pt x="127" y="140"/>
                    </a:cubicBezTo>
                    <a:cubicBezTo>
                      <a:pt x="127" y="140"/>
                      <a:pt x="127" y="140"/>
                      <a:pt x="128" y="14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7" y="140"/>
                      <a:pt x="127" y="140"/>
                      <a:pt x="127" y="140"/>
                    </a:cubicBezTo>
                    <a:moveTo>
                      <a:pt x="104" y="139"/>
                    </a:moveTo>
                    <a:cubicBezTo>
                      <a:pt x="103" y="139"/>
                      <a:pt x="103" y="140"/>
                      <a:pt x="103" y="140"/>
                    </a:cubicBezTo>
                    <a:cubicBezTo>
                      <a:pt x="105" y="141"/>
                      <a:pt x="106" y="142"/>
                      <a:pt x="108" y="143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7" y="141"/>
                      <a:pt x="105" y="140"/>
                      <a:pt x="104" y="139"/>
                    </a:cubicBezTo>
                    <a:moveTo>
                      <a:pt x="127" y="139"/>
                    </a:move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cubicBezTo>
                      <a:pt x="127" y="139"/>
                      <a:pt x="127" y="139"/>
                      <a:pt x="127" y="139"/>
                    </a:cubicBezTo>
                    <a:moveTo>
                      <a:pt x="110" y="139"/>
                    </a:moveTo>
                    <a:cubicBezTo>
                      <a:pt x="110" y="139"/>
                      <a:pt x="110" y="139"/>
                      <a:pt x="110" y="140"/>
                    </a:cubicBezTo>
                    <a:cubicBezTo>
                      <a:pt x="110" y="140"/>
                      <a:pt x="110" y="140"/>
                      <a:pt x="110" y="140"/>
                    </a:cubicBezTo>
                    <a:cubicBezTo>
                      <a:pt x="110" y="140"/>
                      <a:pt x="111" y="140"/>
                      <a:pt x="111" y="139"/>
                    </a:cubicBezTo>
                    <a:cubicBezTo>
                      <a:pt x="111" y="139"/>
                      <a:pt x="110" y="139"/>
                      <a:pt x="110" y="139"/>
                    </a:cubicBezTo>
                    <a:moveTo>
                      <a:pt x="146" y="139"/>
                    </a:moveTo>
                    <a:cubicBezTo>
                      <a:pt x="146" y="140"/>
                      <a:pt x="145" y="141"/>
                      <a:pt x="144" y="142"/>
                    </a:cubicBezTo>
                    <a:cubicBezTo>
                      <a:pt x="147" y="144"/>
                      <a:pt x="150" y="145"/>
                      <a:pt x="153" y="147"/>
                    </a:cubicBezTo>
                    <a:cubicBezTo>
                      <a:pt x="154" y="143"/>
                      <a:pt x="154" y="143"/>
                      <a:pt x="154" y="143"/>
                    </a:cubicBezTo>
                    <a:cubicBezTo>
                      <a:pt x="151" y="141"/>
                      <a:pt x="151" y="141"/>
                      <a:pt x="151" y="141"/>
                    </a:cubicBezTo>
                    <a:cubicBezTo>
                      <a:pt x="146" y="139"/>
                      <a:pt x="146" y="139"/>
                      <a:pt x="146" y="139"/>
                    </a:cubicBezTo>
                    <a:moveTo>
                      <a:pt x="91" y="139"/>
                    </a:moveTo>
                    <a:cubicBezTo>
                      <a:pt x="91" y="139"/>
                      <a:pt x="91" y="139"/>
                      <a:pt x="91" y="139"/>
                    </a:cubicBezTo>
                    <a:cubicBezTo>
                      <a:pt x="91" y="139"/>
                      <a:pt x="91" y="140"/>
                      <a:pt x="92" y="140"/>
                    </a:cubicBezTo>
                    <a:cubicBezTo>
                      <a:pt x="92" y="140"/>
                      <a:pt x="92" y="139"/>
                      <a:pt x="92" y="139"/>
                    </a:cubicBezTo>
                    <a:cubicBezTo>
                      <a:pt x="91" y="139"/>
                      <a:pt x="91" y="139"/>
                      <a:pt x="91" y="139"/>
                    </a:cubicBezTo>
                    <a:moveTo>
                      <a:pt x="125" y="138"/>
                    </a:move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25" y="138"/>
                      <a:pt x="126" y="139"/>
                      <a:pt x="126" y="139"/>
                    </a:cubicBezTo>
                    <a:cubicBezTo>
                      <a:pt x="126" y="139"/>
                      <a:pt x="126" y="139"/>
                      <a:pt x="126" y="139"/>
                    </a:cubicBezTo>
                    <a:cubicBezTo>
                      <a:pt x="126" y="139"/>
                      <a:pt x="125" y="138"/>
                      <a:pt x="125" y="138"/>
                    </a:cubicBezTo>
                    <a:moveTo>
                      <a:pt x="169" y="138"/>
                    </a:moveTo>
                    <a:cubicBezTo>
                      <a:pt x="169" y="139"/>
                      <a:pt x="168" y="139"/>
                      <a:pt x="168" y="139"/>
                    </a:cubicBezTo>
                    <a:cubicBezTo>
                      <a:pt x="167" y="139"/>
                      <a:pt x="166" y="139"/>
                      <a:pt x="165" y="138"/>
                    </a:cubicBezTo>
                    <a:cubicBezTo>
                      <a:pt x="165" y="138"/>
                      <a:pt x="165" y="138"/>
                      <a:pt x="164" y="138"/>
                    </a:cubicBezTo>
                    <a:cubicBezTo>
                      <a:pt x="164" y="140"/>
                      <a:pt x="164" y="140"/>
                      <a:pt x="164" y="140"/>
                    </a:cubicBezTo>
                    <a:cubicBezTo>
                      <a:pt x="163" y="140"/>
                      <a:pt x="163" y="140"/>
                      <a:pt x="163" y="140"/>
                    </a:cubicBezTo>
                    <a:cubicBezTo>
                      <a:pt x="164" y="141"/>
                      <a:pt x="165" y="141"/>
                      <a:pt x="166" y="141"/>
                    </a:cubicBezTo>
                    <a:cubicBezTo>
                      <a:pt x="166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2"/>
                    </a:cubicBezTo>
                    <a:cubicBezTo>
                      <a:pt x="168" y="142"/>
                      <a:pt x="168" y="142"/>
                      <a:pt x="168" y="142"/>
                    </a:cubicBezTo>
                    <a:cubicBezTo>
                      <a:pt x="168" y="142"/>
                      <a:pt x="168" y="142"/>
                      <a:pt x="168" y="142"/>
                    </a:cubicBezTo>
                    <a:cubicBezTo>
                      <a:pt x="168" y="142"/>
                      <a:pt x="169" y="142"/>
                      <a:pt x="169" y="142"/>
                    </a:cubicBezTo>
                    <a:cubicBezTo>
                      <a:pt x="169" y="142"/>
                      <a:pt x="169" y="142"/>
                      <a:pt x="169" y="142"/>
                    </a:cubicBezTo>
                    <a:cubicBezTo>
                      <a:pt x="169" y="142"/>
                      <a:pt x="170" y="141"/>
                      <a:pt x="170" y="140"/>
                    </a:cubicBezTo>
                    <a:cubicBezTo>
                      <a:pt x="170" y="139"/>
                      <a:pt x="170" y="138"/>
                      <a:pt x="169" y="138"/>
                    </a:cubicBezTo>
                    <a:moveTo>
                      <a:pt x="143" y="137"/>
                    </a:moveTo>
                    <a:cubicBezTo>
                      <a:pt x="143" y="137"/>
                      <a:pt x="143" y="137"/>
                      <a:pt x="143" y="137"/>
                    </a:cubicBezTo>
                    <a:cubicBezTo>
                      <a:pt x="143" y="138"/>
                      <a:pt x="142" y="139"/>
                      <a:pt x="141" y="140"/>
                    </a:cubicBezTo>
                    <a:cubicBezTo>
                      <a:pt x="142" y="141"/>
                      <a:pt x="143" y="141"/>
                      <a:pt x="144" y="142"/>
                    </a:cubicBezTo>
                    <a:cubicBezTo>
                      <a:pt x="146" y="139"/>
                      <a:pt x="146" y="139"/>
                      <a:pt x="146" y="139"/>
                    </a:cubicBezTo>
                    <a:cubicBezTo>
                      <a:pt x="143" y="137"/>
                      <a:pt x="143" y="137"/>
                      <a:pt x="143" y="137"/>
                    </a:cubicBezTo>
                    <a:moveTo>
                      <a:pt x="105" y="136"/>
                    </a:moveTo>
                    <a:cubicBezTo>
                      <a:pt x="105" y="136"/>
                      <a:pt x="105" y="137"/>
                      <a:pt x="105" y="137"/>
                    </a:cubicBezTo>
                    <a:cubicBezTo>
                      <a:pt x="107" y="138"/>
                      <a:pt x="108" y="139"/>
                      <a:pt x="110" y="140"/>
                    </a:cubicBezTo>
                    <a:cubicBezTo>
                      <a:pt x="110" y="139"/>
                      <a:pt x="110" y="139"/>
                      <a:pt x="110" y="139"/>
                    </a:cubicBezTo>
                    <a:cubicBezTo>
                      <a:pt x="109" y="138"/>
                      <a:pt x="107" y="137"/>
                      <a:pt x="106" y="136"/>
                    </a:cubicBezTo>
                    <a:cubicBezTo>
                      <a:pt x="106" y="136"/>
                      <a:pt x="106" y="136"/>
                      <a:pt x="105" y="136"/>
                    </a:cubicBezTo>
                    <a:moveTo>
                      <a:pt x="97" y="135"/>
                    </a:moveTo>
                    <a:cubicBezTo>
                      <a:pt x="97" y="135"/>
                      <a:pt x="97" y="135"/>
                      <a:pt x="97" y="136"/>
                    </a:cubicBezTo>
                    <a:cubicBezTo>
                      <a:pt x="99" y="137"/>
                      <a:pt x="101" y="138"/>
                      <a:pt x="103" y="140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1" y="138"/>
                      <a:pt x="99" y="137"/>
                      <a:pt x="97" y="135"/>
                    </a:cubicBezTo>
                    <a:moveTo>
                      <a:pt x="136" y="135"/>
                    </a:moveTo>
                    <a:cubicBezTo>
                      <a:pt x="135" y="135"/>
                      <a:pt x="135" y="136"/>
                      <a:pt x="135" y="137"/>
                    </a:cubicBezTo>
                    <a:cubicBezTo>
                      <a:pt x="135" y="137"/>
                      <a:pt x="136" y="137"/>
                      <a:pt x="136" y="138"/>
                    </a:cubicBezTo>
                    <a:cubicBezTo>
                      <a:pt x="137" y="137"/>
                      <a:pt x="137" y="137"/>
                      <a:pt x="137" y="136"/>
                    </a:cubicBezTo>
                    <a:cubicBezTo>
                      <a:pt x="137" y="136"/>
                      <a:pt x="136" y="135"/>
                      <a:pt x="136" y="135"/>
                    </a:cubicBezTo>
                    <a:moveTo>
                      <a:pt x="114" y="135"/>
                    </a:moveTo>
                    <a:cubicBezTo>
                      <a:pt x="114" y="135"/>
                      <a:pt x="114" y="135"/>
                      <a:pt x="114" y="135"/>
                    </a:cubicBezTo>
                    <a:cubicBezTo>
                      <a:pt x="116" y="136"/>
                      <a:pt x="117" y="137"/>
                      <a:pt x="119" y="138"/>
                    </a:cubicBezTo>
                    <a:cubicBezTo>
                      <a:pt x="119" y="138"/>
                      <a:pt x="119" y="138"/>
                      <a:pt x="119" y="138"/>
                    </a:cubicBezTo>
                    <a:cubicBezTo>
                      <a:pt x="118" y="137"/>
                      <a:pt x="116" y="136"/>
                      <a:pt x="114" y="135"/>
                    </a:cubicBezTo>
                    <a:moveTo>
                      <a:pt x="113" y="134"/>
                    </a:move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3" y="134"/>
                      <a:pt x="113" y="135"/>
                      <a:pt x="114" y="135"/>
                    </a:cubicBezTo>
                    <a:cubicBezTo>
                      <a:pt x="114" y="134"/>
                      <a:pt x="114" y="134"/>
                      <a:pt x="114" y="134"/>
                    </a:cubicBezTo>
                    <a:cubicBezTo>
                      <a:pt x="114" y="134"/>
                      <a:pt x="113" y="134"/>
                      <a:pt x="113" y="134"/>
                    </a:cubicBezTo>
                    <a:moveTo>
                      <a:pt x="83" y="134"/>
                    </a:moveTo>
                    <a:cubicBezTo>
                      <a:pt x="83" y="134"/>
                      <a:pt x="83" y="134"/>
                      <a:pt x="83" y="134"/>
                    </a:cubicBezTo>
                    <a:cubicBezTo>
                      <a:pt x="85" y="136"/>
                      <a:pt x="87" y="137"/>
                      <a:pt x="89" y="138"/>
                    </a:cubicBezTo>
                    <a:cubicBezTo>
                      <a:pt x="89" y="138"/>
                      <a:pt x="90" y="138"/>
                      <a:pt x="90" y="138"/>
                    </a:cubicBezTo>
                    <a:cubicBezTo>
                      <a:pt x="87" y="137"/>
                      <a:pt x="85" y="135"/>
                      <a:pt x="83" y="134"/>
                    </a:cubicBezTo>
                    <a:moveTo>
                      <a:pt x="134" y="134"/>
                    </a:moveTo>
                    <a:cubicBezTo>
                      <a:pt x="133" y="134"/>
                      <a:pt x="133" y="135"/>
                      <a:pt x="133" y="135"/>
                    </a:cubicBezTo>
                    <a:cubicBezTo>
                      <a:pt x="133" y="136"/>
                      <a:pt x="133" y="136"/>
                      <a:pt x="133" y="136"/>
                    </a:cubicBezTo>
                    <a:cubicBezTo>
                      <a:pt x="134" y="135"/>
                      <a:pt x="134" y="135"/>
                      <a:pt x="134" y="134"/>
                    </a:cubicBezTo>
                    <a:cubicBezTo>
                      <a:pt x="134" y="134"/>
                      <a:pt x="134" y="134"/>
                      <a:pt x="134" y="134"/>
                    </a:cubicBezTo>
                    <a:moveTo>
                      <a:pt x="150" y="134"/>
                    </a:moveTo>
                    <a:cubicBezTo>
                      <a:pt x="149" y="135"/>
                      <a:pt x="148" y="136"/>
                      <a:pt x="148" y="137"/>
                    </a:cubicBezTo>
                    <a:cubicBezTo>
                      <a:pt x="150" y="138"/>
                      <a:pt x="153" y="140"/>
                      <a:pt x="155" y="142"/>
                    </a:cubicBezTo>
                    <a:cubicBezTo>
                      <a:pt x="157" y="138"/>
                      <a:pt x="157" y="138"/>
                      <a:pt x="157" y="138"/>
                    </a:cubicBezTo>
                    <a:cubicBezTo>
                      <a:pt x="155" y="137"/>
                      <a:pt x="152" y="135"/>
                      <a:pt x="150" y="134"/>
                    </a:cubicBezTo>
                    <a:moveTo>
                      <a:pt x="137" y="133"/>
                    </a:moveTo>
                    <a:cubicBezTo>
                      <a:pt x="136" y="134"/>
                      <a:pt x="136" y="134"/>
                      <a:pt x="136" y="135"/>
                    </a:cubicBezTo>
                    <a:cubicBezTo>
                      <a:pt x="136" y="135"/>
                      <a:pt x="137" y="136"/>
                      <a:pt x="137" y="136"/>
                    </a:cubicBezTo>
                    <a:cubicBezTo>
                      <a:pt x="138" y="135"/>
                      <a:pt x="138" y="135"/>
                      <a:pt x="138" y="134"/>
                    </a:cubicBezTo>
                    <a:cubicBezTo>
                      <a:pt x="137" y="133"/>
                      <a:pt x="137" y="133"/>
                      <a:pt x="137" y="133"/>
                    </a:cubicBezTo>
                    <a:moveTo>
                      <a:pt x="94" y="133"/>
                    </a:moveTo>
                    <a:cubicBezTo>
                      <a:pt x="94" y="133"/>
                      <a:pt x="94" y="134"/>
                      <a:pt x="94" y="134"/>
                    </a:cubicBezTo>
                    <a:cubicBezTo>
                      <a:pt x="94" y="134"/>
                      <a:pt x="94" y="134"/>
                      <a:pt x="95" y="134"/>
                    </a:cubicBezTo>
                    <a:cubicBezTo>
                      <a:pt x="95" y="134"/>
                      <a:pt x="95" y="134"/>
                      <a:pt x="95" y="134"/>
                    </a:cubicBezTo>
                    <a:cubicBezTo>
                      <a:pt x="95" y="134"/>
                      <a:pt x="94" y="133"/>
                      <a:pt x="94" y="133"/>
                    </a:cubicBezTo>
                    <a:moveTo>
                      <a:pt x="132" y="133"/>
                    </a:moveTo>
                    <a:cubicBezTo>
                      <a:pt x="132" y="134"/>
                      <a:pt x="132" y="134"/>
                      <a:pt x="131" y="135"/>
                    </a:cubicBezTo>
                    <a:cubicBezTo>
                      <a:pt x="131" y="135"/>
                      <a:pt x="132" y="135"/>
                      <a:pt x="132" y="135"/>
                    </a:cubicBezTo>
                    <a:cubicBezTo>
                      <a:pt x="133" y="134"/>
                      <a:pt x="133" y="134"/>
                      <a:pt x="133" y="134"/>
                    </a:cubicBezTo>
                    <a:cubicBezTo>
                      <a:pt x="133" y="133"/>
                      <a:pt x="132" y="133"/>
                      <a:pt x="132" y="133"/>
                    </a:cubicBezTo>
                    <a:moveTo>
                      <a:pt x="131" y="133"/>
                    </a:moveTo>
                    <a:cubicBezTo>
                      <a:pt x="131" y="133"/>
                      <a:pt x="131" y="134"/>
                      <a:pt x="130" y="134"/>
                    </a:cubicBezTo>
                    <a:cubicBezTo>
                      <a:pt x="131" y="134"/>
                      <a:pt x="131" y="134"/>
                      <a:pt x="131" y="134"/>
                    </a:cubicBezTo>
                    <a:cubicBezTo>
                      <a:pt x="131" y="134"/>
                      <a:pt x="131" y="133"/>
                      <a:pt x="132" y="133"/>
                    </a:cubicBezTo>
                    <a:cubicBezTo>
                      <a:pt x="132" y="133"/>
                      <a:pt x="132" y="133"/>
                      <a:pt x="131" y="133"/>
                    </a:cubicBezTo>
                    <a:moveTo>
                      <a:pt x="116" y="132"/>
                    </a:moveTo>
                    <a:cubicBezTo>
                      <a:pt x="116" y="133"/>
                      <a:pt x="116" y="133"/>
                      <a:pt x="116" y="133"/>
                    </a:cubicBezTo>
                    <a:cubicBezTo>
                      <a:pt x="117" y="134"/>
                      <a:pt x="119" y="135"/>
                      <a:pt x="121" y="136"/>
                    </a:cubicBezTo>
                    <a:cubicBezTo>
                      <a:pt x="121" y="136"/>
                      <a:pt x="121" y="135"/>
                      <a:pt x="121" y="135"/>
                    </a:cubicBezTo>
                    <a:cubicBezTo>
                      <a:pt x="119" y="134"/>
                      <a:pt x="117" y="133"/>
                      <a:pt x="116" y="132"/>
                    </a:cubicBezTo>
                    <a:moveTo>
                      <a:pt x="99" y="132"/>
                    </a:moveTo>
                    <a:cubicBezTo>
                      <a:pt x="99" y="132"/>
                      <a:pt x="99" y="132"/>
                      <a:pt x="99" y="132"/>
                    </a:cubicBezTo>
                    <a:cubicBezTo>
                      <a:pt x="99" y="133"/>
                      <a:pt x="99" y="133"/>
                      <a:pt x="99" y="133"/>
                    </a:cubicBezTo>
                    <a:cubicBezTo>
                      <a:pt x="99" y="133"/>
                      <a:pt x="99" y="133"/>
                      <a:pt x="99" y="132"/>
                    </a:cubicBezTo>
                    <a:cubicBezTo>
                      <a:pt x="99" y="133"/>
                      <a:pt x="98" y="133"/>
                      <a:pt x="98" y="133"/>
                    </a:cubicBezTo>
                    <a:cubicBezTo>
                      <a:pt x="101" y="134"/>
                      <a:pt x="103" y="135"/>
                      <a:pt x="105" y="137"/>
                    </a:cubicBezTo>
                    <a:cubicBezTo>
                      <a:pt x="105" y="136"/>
                      <a:pt x="105" y="136"/>
                      <a:pt x="105" y="136"/>
                    </a:cubicBezTo>
                    <a:cubicBezTo>
                      <a:pt x="103" y="134"/>
                      <a:pt x="100" y="133"/>
                      <a:pt x="99" y="132"/>
                    </a:cubicBezTo>
                    <a:moveTo>
                      <a:pt x="134" y="132"/>
                    </a:moveTo>
                    <a:cubicBezTo>
                      <a:pt x="134" y="133"/>
                      <a:pt x="134" y="133"/>
                      <a:pt x="134" y="134"/>
                    </a:cubicBezTo>
                    <a:cubicBezTo>
                      <a:pt x="134" y="134"/>
                      <a:pt x="134" y="134"/>
                      <a:pt x="134" y="134"/>
                    </a:cubicBezTo>
                    <a:cubicBezTo>
                      <a:pt x="135" y="134"/>
                      <a:pt x="135" y="133"/>
                      <a:pt x="135" y="133"/>
                    </a:cubicBezTo>
                    <a:cubicBezTo>
                      <a:pt x="134" y="132"/>
                      <a:pt x="134" y="132"/>
                      <a:pt x="134" y="132"/>
                    </a:cubicBezTo>
                    <a:moveTo>
                      <a:pt x="115" y="132"/>
                    </a:move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cubicBezTo>
                      <a:pt x="115" y="132"/>
                      <a:pt x="115" y="132"/>
                      <a:pt x="115" y="132"/>
                    </a:cubicBezTo>
                    <a:moveTo>
                      <a:pt x="146" y="132"/>
                    </a:moveTo>
                    <a:cubicBezTo>
                      <a:pt x="146" y="132"/>
                      <a:pt x="146" y="133"/>
                      <a:pt x="145" y="134"/>
                    </a:cubicBezTo>
                    <a:cubicBezTo>
                      <a:pt x="145" y="134"/>
                      <a:pt x="145" y="135"/>
                      <a:pt x="145" y="135"/>
                    </a:cubicBezTo>
                    <a:cubicBezTo>
                      <a:pt x="145" y="135"/>
                      <a:pt x="146" y="136"/>
                      <a:pt x="147" y="136"/>
                    </a:cubicBezTo>
                    <a:cubicBezTo>
                      <a:pt x="149" y="133"/>
                      <a:pt x="149" y="133"/>
                      <a:pt x="149" y="133"/>
                    </a:cubicBezTo>
                    <a:cubicBezTo>
                      <a:pt x="148" y="133"/>
                      <a:pt x="147" y="132"/>
                      <a:pt x="146" y="132"/>
                    </a:cubicBezTo>
                    <a:moveTo>
                      <a:pt x="129" y="132"/>
                    </a:moveTo>
                    <a:cubicBezTo>
                      <a:pt x="129" y="132"/>
                      <a:pt x="129" y="133"/>
                      <a:pt x="128" y="133"/>
                    </a:cubicBezTo>
                    <a:cubicBezTo>
                      <a:pt x="129" y="133"/>
                      <a:pt x="129" y="133"/>
                      <a:pt x="129" y="133"/>
                    </a:cubicBezTo>
                    <a:cubicBezTo>
                      <a:pt x="129" y="133"/>
                      <a:pt x="130" y="132"/>
                      <a:pt x="130" y="132"/>
                    </a:cubicBezTo>
                    <a:cubicBezTo>
                      <a:pt x="130" y="132"/>
                      <a:pt x="129" y="132"/>
                      <a:pt x="129" y="132"/>
                    </a:cubicBezTo>
                    <a:moveTo>
                      <a:pt x="133" y="132"/>
                    </a:moveTo>
                    <a:cubicBezTo>
                      <a:pt x="133" y="132"/>
                      <a:pt x="133" y="132"/>
                      <a:pt x="132" y="133"/>
                    </a:cubicBezTo>
                    <a:cubicBezTo>
                      <a:pt x="133" y="133"/>
                      <a:pt x="133" y="133"/>
                      <a:pt x="133" y="133"/>
                    </a:cubicBezTo>
                    <a:cubicBezTo>
                      <a:pt x="134" y="132"/>
                      <a:pt x="134" y="132"/>
                      <a:pt x="134" y="132"/>
                    </a:cubicBezTo>
                    <a:cubicBezTo>
                      <a:pt x="133" y="132"/>
                      <a:pt x="133" y="132"/>
                      <a:pt x="133" y="132"/>
                    </a:cubicBezTo>
                    <a:moveTo>
                      <a:pt x="151" y="131"/>
                    </a:moveTo>
                    <a:cubicBezTo>
                      <a:pt x="151" y="132"/>
                      <a:pt x="150" y="133"/>
                      <a:pt x="150" y="134"/>
                    </a:cubicBezTo>
                    <a:cubicBezTo>
                      <a:pt x="152" y="135"/>
                      <a:pt x="155" y="136"/>
                      <a:pt x="158" y="138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8" y="135"/>
                      <a:pt x="157" y="134"/>
                      <a:pt x="157" y="134"/>
                    </a:cubicBezTo>
                    <a:cubicBezTo>
                      <a:pt x="155" y="133"/>
                      <a:pt x="153" y="132"/>
                      <a:pt x="151" y="131"/>
                    </a:cubicBezTo>
                    <a:moveTo>
                      <a:pt x="132" y="131"/>
                    </a:moveTo>
                    <a:cubicBezTo>
                      <a:pt x="132" y="132"/>
                      <a:pt x="132" y="132"/>
                      <a:pt x="131" y="133"/>
                    </a:cubicBezTo>
                    <a:cubicBezTo>
                      <a:pt x="132" y="133"/>
                      <a:pt x="132" y="133"/>
                      <a:pt x="132" y="133"/>
                    </a:cubicBezTo>
                    <a:cubicBezTo>
                      <a:pt x="132" y="132"/>
                      <a:pt x="132" y="132"/>
                      <a:pt x="133" y="131"/>
                    </a:cubicBezTo>
                    <a:cubicBezTo>
                      <a:pt x="132" y="131"/>
                      <a:pt x="132" y="131"/>
                      <a:pt x="132" y="131"/>
                    </a:cubicBezTo>
                    <a:moveTo>
                      <a:pt x="109" y="131"/>
                    </a:moveTo>
                    <a:cubicBezTo>
                      <a:pt x="108" y="131"/>
                      <a:pt x="108" y="131"/>
                      <a:pt x="108" y="131"/>
                    </a:cubicBezTo>
                    <a:cubicBezTo>
                      <a:pt x="110" y="132"/>
                      <a:pt x="111" y="133"/>
                      <a:pt x="113" y="134"/>
                    </a:cubicBezTo>
                    <a:cubicBezTo>
                      <a:pt x="113" y="134"/>
                      <a:pt x="113" y="134"/>
                      <a:pt x="113" y="134"/>
                    </a:cubicBezTo>
                    <a:cubicBezTo>
                      <a:pt x="112" y="133"/>
                      <a:pt x="110" y="132"/>
                      <a:pt x="109" y="131"/>
                    </a:cubicBezTo>
                    <a:moveTo>
                      <a:pt x="96" y="131"/>
                    </a:moveTo>
                    <a:cubicBezTo>
                      <a:pt x="95" y="131"/>
                      <a:pt x="95" y="131"/>
                      <a:pt x="95" y="131"/>
                    </a:cubicBezTo>
                    <a:cubicBezTo>
                      <a:pt x="96" y="131"/>
                      <a:pt x="96" y="131"/>
                      <a:pt x="96" y="132"/>
                    </a:cubicBezTo>
                    <a:cubicBezTo>
                      <a:pt x="96" y="132"/>
                      <a:pt x="96" y="131"/>
                      <a:pt x="97" y="131"/>
                    </a:cubicBezTo>
                    <a:cubicBezTo>
                      <a:pt x="96" y="131"/>
                      <a:pt x="96" y="131"/>
                      <a:pt x="96" y="131"/>
                    </a:cubicBezTo>
                    <a:moveTo>
                      <a:pt x="130" y="130"/>
                    </a:moveTo>
                    <a:cubicBezTo>
                      <a:pt x="130" y="130"/>
                      <a:pt x="130" y="131"/>
                      <a:pt x="129" y="131"/>
                    </a:cubicBezTo>
                    <a:cubicBezTo>
                      <a:pt x="130" y="131"/>
                      <a:pt x="130" y="132"/>
                      <a:pt x="130" y="132"/>
                    </a:cubicBezTo>
                    <a:cubicBezTo>
                      <a:pt x="130" y="131"/>
                      <a:pt x="131" y="131"/>
                      <a:pt x="131" y="130"/>
                    </a:cubicBezTo>
                    <a:cubicBezTo>
                      <a:pt x="130" y="130"/>
                      <a:pt x="130" y="130"/>
                      <a:pt x="130" y="130"/>
                    </a:cubicBezTo>
                    <a:moveTo>
                      <a:pt x="148" y="129"/>
                    </a:moveTo>
                    <a:cubicBezTo>
                      <a:pt x="147" y="130"/>
                      <a:pt x="147" y="131"/>
                      <a:pt x="146" y="132"/>
                    </a:cubicBezTo>
                    <a:cubicBezTo>
                      <a:pt x="147" y="132"/>
                      <a:pt x="148" y="133"/>
                      <a:pt x="149" y="133"/>
                    </a:cubicBezTo>
                    <a:cubicBezTo>
                      <a:pt x="150" y="131"/>
                      <a:pt x="150" y="131"/>
                      <a:pt x="150" y="131"/>
                    </a:cubicBezTo>
                    <a:cubicBezTo>
                      <a:pt x="149" y="130"/>
                      <a:pt x="149" y="130"/>
                      <a:pt x="148" y="129"/>
                    </a:cubicBezTo>
                    <a:moveTo>
                      <a:pt x="110" y="129"/>
                    </a:moveTo>
                    <a:cubicBezTo>
                      <a:pt x="110" y="129"/>
                      <a:pt x="110" y="129"/>
                      <a:pt x="110" y="129"/>
                    </a:cubicBezTo>
                    <a:cubicBezTo>
                      <a:pt x="111" y="130"/>
                      <a:pt x="113" y="131"/>
                      <a:pt x="114" y="132"/>
                    </a:cubicBezTo>
                    <a:cubicBezTo>
                      <a:pt x="114" y="132"/>
                      <a:pt x="114" y="132"/>
                      <a:pt x="114" y="132"/>
                    </a:cubicBezTo>
                    <a:cubicBezTo>
                      <a:pt x="113" y="131"/>
                      <a:pt x="111" y="130"/>
                      <a:pt x="110" y="129"/>
                    </a:cubicBezTo>
                    <a:moveTo>
                      <a:pt x="86" y="128"/>
                    </a:moveTo>
                    <a:cubicBezTo>
                      <a:pt x="86" y="128"/>
                      <a:pt x="86" y="129"/>
                      <a:pt x="86" y="129"/>
                    </a:cubicBezTo>
                    <a:cubicBezTo>
                      <a:pt x="88" y="130"/>
                      <a:pt x="90" y="132"/>
                      <a:pt x="93" y="133"/>
                    </a:cubicBezTo>
                    <a:cubicBezTo>
                      <a:pt x="93" y="133"/>
                      <a:pt x="93" y="133"/>
                      <a:pt x="93" y="133"/>
                    </a:cubicBezTo>
                    <a:cubicBezTo>
                      <a:pt x="91" y="131"/>
                      <a:pt x="88" y="130"/>
                      <a:pt x="86" y="128"/>
                    </a:cubicBezTo>
                    <a:moveTo>
                      <a:pt x="102" y="127"/>
                    </a:moveTo>
                    <a:cubicBezTo>
                      <a:pt x="102" y="127"/>
                      <a:pt x="102" y="127"/>
                      <a:pt x="102" y="127"/>
                    </a:cubicBezTo>
                    <a:cubicBezTo>
                      <a:pt x="104" y="129"/>
                      <a:pt x="106" y="130"/>
                      <a:pt x="108" y="131"/>
                    </a:cubicBezTo>
                    <a:cubicBezTo>
                      <a:pt x="108" y="131"/>
                      <a:pt x="108" y="131"/>
                      <a:pt x="108" y="131"/>
                    </a:cubicBezTo>
                    <a:cubicBezTo>
                      <a:pt x="107" y="129"/>
                      <a:pt x="105" y="128"/>
                      <a:pt x="102" y="127"/>
                    </a:cubicBezTo>
                    <a:moveTo>
                      <a:pt x="119" y="126"/>
                    </a:moveTo>
                    <a:cubicBezTo>
                      <a:pt x="119" y="127"/>
                      <a:pt x="119" y="127"/>
                      <a:pt x="119" y="128"/>
                    </a:cubicBezTo>
                    <a:cubicBezTo>
                      <a:pt x="120" y="129"/>
                      <a:pt x="122" y="129"/>
                      <a:pt x="124" y="130"/>
                    </a:cubicBezTo>
                    <a:cubicBezTo>
                      <a:pt x="124" y="130"/>
                      <a:pt x="124" y="129"/>
                      <a:pt x="124" y="129"/>
                    </a:cubicBezTo>
                    <a:cubicBezTo>
                      <a:pt x="123" y="128"/>
                      <a:pt x="121" y="127"/>
                      <a:pt x="119" y="126"/>
                    </a:cubicBezTo>
                    <a:moveTo>
                      <a:pt x="155" y="126"/>
                    </a:moveTo>
                    <a:cubicBezTo>
                      <a:pt x="154" y="127"/>
                      <a:pt x="154" y="127"/>
                      <a:pt x="153" y="128"/>
                    </a:cubicBezTo>
                    <a:cubicBezTo>
                      <a:pt x="155" y="129"/>
                      <a:pt x="155" y="129"/>
                      <a:pt x="155" y="129"/>
                    </a:cubicBezTo>
                    <a:cubicBezTo>
                      <a:pt x="161" y="133"/>
                      <a:pt x="161" y="133"/>
                      <a:pt x="161" y="133"/>
                    </a:cubicBezTo>
                    <a:cubicBezTo>
                      <a:pt x="162" y="130"/>
                      <a:pt x="162" y="130"/>
                      <a:pt x="162" y="130"/>
                    </a:cubicBezTo>
                    <a:cubicBezTo>
                      <a:pt x="161" y="130"/>
                      <a:pt x="161" y="130"/>
                      <a:pt x="161" y="130"/>
                    </a:cubicBezTo>
                    <a:cubicBezTo>
                      <a:pt x="159" y="129"/>
                      <a:pt x="157" y="127"/>
                      <a:pt x="155" y="126"/>
                    </a:cubicBezTo>
                    <a:moveTo>
                      <a:pt x="141" y="126"/>
                    </a:moveTo>
                    <a:cubicBezTo>
                      <a:pt x="140" y="127"/>
                      <a:pt x="139" y="129"/>
                      <a:pt x="138" y="131"/>
                    </a:cubicBezTo>
                    <a:cubicBezTo>
                      <a:pt x="139" y="131"/>
                      <a:pt x="139" y="132"/>
                      <a:pt x="140" y="132"/>
                    </a:cubicBezTo>
                    <a:cubicBezTo>
                      <a:pt x="141" y="130"/>
                      <a:pt x="142" y="129"/>
                      <a:pt x="143" y="127"/>
                    </a:cubicBezTo>
                    <a:cubicBezTo>
                      <a:pt x="143" y="127"/>
                      <a:pt x="142" y="126"/>
                      <a:pt x="141" y="126"/>
                    </a:cubicBezTo>
                    <a:moveTo>
                      <a:pt x="88" y="126"/>
                    </a:moveTo>
                    <a:cubicBezTo>
                      <a:pt x="87" y="126"/>
                      <a:pt x="87" y="126"/>
                      <a:pt x="87" y="126"/>
                    </a:cubicBezTo>
                    <a:cubicBezTo>
                      <a:pt x="90" y="128"/>
                      <a:pt x="92" y="129"/>
                      <a:pt x="94" y="130"/>
                    </a:cubicBezTo>
                    <a:cubicBezTo>
                      <a:pt x="94" y="130"/>
                      <a:pt x="94" y="130"/>
                      <a:pt x="95" y="130"/>
                    </a:cubicBezTo>
                    <a:cubicBezTo>
                      <a:pt x="92" y="129"/>
                      <a:pt x="90" y="127"/>
                      <a:pt x="88" y="126"/>
                    </a:cubicBezTo>
                    <a:moveTo>
                      <a:pt x="118" y="126"/>
                    </a:moveTo>
                    <a:cubicBezTo>
                      <a:pt x="118" y="126"/>
                      <a:pt x="118" y="127"/>
                      <a:pt x="117" y="127"/>
                    </a:cubicBezTo>
                    <a:cubicBezTo>
                      <a:pt x="118" y="127"/>
                      <a:pt x="118" y="127"/>
                      <a:pt x="118" y="127"/>
                    </a:cubicBezTo>
                    <a:cubicBezTo>
                      <a:pt x="118" y="127"/>
                      <a:pt x="118" y="126"/>
                      <a:pt x="119" y="126"/>
                    </a:cubicBezTo>
                    <a:cubicBezTo>
                      <a:pt x="119" y="126"/>
                      <a:pt x="118" y="126"/>
                      <a:pt x="118" y="126"/>
                    </a:cubicBezTo>
                    <a:moveTo>
                      <a:pt x="69" y="126"/>
                    </a:moveTo>
                    <a:cubicBezTo>
                      <a:pt x="69" y="126"/>
                      <a:pt x="69" y="126"/>
                      <a:pt x="69" y="126"/>
                    </a:cubicBezTo>
                    <a:cubicBezTo>
                      <a:pt x="71" y="127"/>
                      <a:pt x="74" y="129"/>
                      <a:pt x="76" y="130"/>
                    </a:cubicBezTo>
                    <a:cubicBezTo>
                      <a:pt x="76" y="130"/>
                      <a:pt x="76" y="130"/>
                      <a:pt x="76" y="130"/>
                    </a:cubicBezTo>
                    <a:cubicBezTo>
                      <a:pt x="74" y="129"/>
                      <a:pt x="71" y="127"/>
                      <a:pt x="69" y="126"/>
                    </a:cubicBezTo>
                    <a:moveTo>
                      <a:pt x="103" y="125"/>
                    </a:moveTo>
                    <a:cubicBezTo>
                      <a:pt x="103" y="125"/>
                      <a:pt x="103" y="125"/>
                      <a:pt x="103" y="125"/>
                    </a:cubicBezTo>
                    <a:cubicBezTo>
                      <a:pt x="105" y="126"/>
                      <a:pt x="107" y="128"/>
                      <a:pt x="109" y="129"/>
                    </a:cubicBezTo>
                    <a:cubicBezTo>
                      <a:pt x="110" y="129"/>
                      <a:pt x="110" y="129"/>
                      <a:pt x="110" y="129"/>
                    </a:cubicBezTo>
                    <a:cubicBezTo>
                      <a:pt x="108" y="128"/>
                      <a:pt x="106" y="127"/>
                      <a:pt x="105" y="126"/>
                    </a:cubicBezTo>
                    <a:cubicBezTo>
                      <a:pt x="104" y="125"/>
                      <a:pt x="104" y="125"/>
                      <a:pt x="103" y="125"/>
                    </a:cubicBezTo>
                    <a:moveTo>
                      <a:pt x="99" y="125"/>
                    </a:moveTo>
                    <a:cubicBezTo>
                      <a:pt x="99" y="125"/>
                      <a:pt x="99" y="125"/>
                      <a:pt x="99" y="126"/>
                    </a:cubicBezTo>
                    <a:cubicBezTo>
                      <a:pt x="99" y="126"/>
                      <a:pt x="99" y="126"/>
                      <a:pt x="100" y="126"/>
                    </a:cubicBezTo>
                    <a:cubicBezTo>
                      <a:pt x="100" y="126"/>
                      <a:pt x="100" y="126"/>
                      <a:pt x="100" y="125"/>
                    </a:cubicBezTo>
                    <a:cubicBezTo>
                      <a:pt x="100" y="125"/>
                      <a:pt x="99" y="125"/>
                      <a:pt x="99" y="125"/>
                    </a:cubicBezTo>
                    <a:moveTo>
                      <a:pt x="121" y="125"/>
                    </a:moveTo>
                    <a:cubicBezTo>
                      <a:pt x="120" y="125"/>
                      <a:pt x="120" y="125"/>
                      <a:pt x="120" y="126"/>
                    </a:cubicBezTo>
                    <a:cubicBezTo>
                      <a:pt x="121" y="127"/>
                      <a:pt x="123" y="128"/>
                      <a:pt x="125" y="129"/>
                    </a:cubicBezTo>
                    <a:cubicBezTo>
                      <a:pt x="125" y="128"/>
                      <a:pt x="125" y="128"/>
                      <a:pt x="125" y="127"/>
                    </a:cubicBezTo>
                    <a:cubicBezTo>
                      <a:pt x="124" y="126"/>
                      <a:pt x="122" y="125"/>
                      <a:pt x="121" y="125"/>
                    </a:cubicBezTo>
                    <a:moveTo>
                      <a:pt x="139" y="124"/>
                    </a:moveTo>
                    <a:cubicBezTo>
                      <a:pt x="138" y="126"/>
                      <a:pt x="137" y="128"/>
                      <a:pt x="136" y="130"/>
                    </a:cubicBezTo>
                    <a:cubicBezTo>
                      <a:pt x="136" y="130"/>
                      <a:pt x="136" y="130"/>
                      <a:pt x="137" y="130"/>
                    </a:cubicBezTo>
                    <a:cubicBezTo>
                      <a:pt x="138" y="128"/>
                      <a:pt x="139" y="127"/>
                      <a:pt x="140" y="125"/>
                    </a:cubicBezTo>
                    <a:cubicBezTo>
                      <a:pt x="139" y="125"/>
                      <a:pt x="139" y="125"/>
                      <a:pt x="139" y="124"/>
                    </a:cubicBezTo>
                    <a:moveTo>
                      <a:pt x="119" y="124"/>
                    </a:moveTo>
                    <a:cubicBezTo>
                      <a:pt x="119" y="124"/>
                      <a:pt x="119" y="125"/>
                      <a:pt x="119" y="125"/>
                    </a:cubicBezTo>
                    <a:cubicBezTo>
                      <a:pt x="119" y="125"/>
                      <a:pt x="119" y="125"/>
                      <a:pt x="119" y="125"/>
                    </a:cubicBezTo>
                    <a:cubicBezTo>
                      <a:pt x="119" y="125"/>
                      <a:pt x="119" y="124"/>
                      <a:pt x="120" y="124"/>
                    </a:cubicBezTo>
                    <a:cubicBezTo>
                      <a:pt x="120" y="124"/>
                      <a:pt x="119" y="124"/>
                      <a:pt x="119" y="124"/>
                    </a:cubicBezTo>
                    <a:moveTo>
                      <a:pt x="138" y="124"/>
                    </a:moveTo>
                    <a:cubicBezTo>
                      <a:pt x="137" y="125"/>
                      <a:pt x="136" y="127"/>
                      <a:pt x="135" y="129"/>
                    </a:cubicBezTo>
                    <a:cubicBezTo>
                      <a:pt x="135" y="129"/>
                      <a:pt x="135" y="129"/>
                      <a:pt x="136" y="129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38" y="124"/>
                      <a:pt x="138" y="124"/>
                      <a:pt x="138" y="124"/>
                    </a:cubicBezTo>
                    <a:moveTo>
                      <a:pt x="151" y="124"/>
                    </a:moveTo>
                    <a:cubicBezTo>
                      <a:pt x="151" y="124"/>
                      <a:pt x="150" y="125"/>
                      <a:pt x="150" y="126"/>
                    </a:cubicBezTo>
                    <a:cubicBezTo>
                      <a:pt x="152" y="127"/>
                      <a:pt x="152" y="127"/>
                      <a:pt x="152" y="127"/>
                    </a:cubicBezTo>
                    <a:cubicBezTo>
                      <a:pt x="153" y="125"/>
                      <a:pt x="153" y="125"/>
                      <a:pt x="153" y="125"/>
                    </a:cubicBezTo>
                    <a:cubicBezTo>
                      <a:pt x="153" y="125"/>
                      <a:pt x="152" y="124"/>
                      <a:pt x="151" y="124"/>
                    </a:cubicBezTo>
                    <a:moveTo>
                      <a:pt x="48" y="124"/>
                    </a:moveTo>
                    <a:cubicBezTo>
                      <a:pt x="48" y="124"/>
                      <a:pt x="48" y="124"/>
                      <a:pt x="47" y="124"/>
                    </a:cubicBezTo>
                    <a:cubicBezTo>
                      <a:pt x="50" y="126"/>
                      <a:pt x="52" y="127"/>
                      <a:pt x="54" y="128"/>
                    </a:cubicBezTo>
                    <a:cubicBezTo>
                      <a:pt x="54" y="128"/>
                      <a:pt x="54" y="128"/>
                      <a:pt x="54" y="128"/>
                    </a:cubicBezTo>
                    <a:cubicBezTo>
                      <a:pt x="52" y="126"/>
                      <a:pt x="50" y="125"/>
                      <a:pt x="48" y="124"/>
                    </a:cubicBezTo>
                    <a:moveTo>
                      <a:pt x="137" y="123"/>
                    </a:moveTo>
                    <a:cubicBezTo>
                      <a:pt x="136" y="125"/>
                      <a:pt x="135" y="127"/>
                      <a:pt x="134" y="128"/>
                    </a:cubicBezTo>
                    <a:cubicBezTo>
                      <a:pt x="134" y="128"/>
                      <a:pt x="134" y="128"/>
                      <a:pt x="134" y="128"/>
                    </a:cubicBezTo>
                    <a:cubicBezTo>
                      <a:pt x="135" y="127"/>
                      <a:pt x="136" y="125"/>
                      <a:pt x="137" y="124"/>
                    </a:cubicBezTo>
                    <a:cubicBezTo>
                      <a:pt x="137" y="123"/>
                      <a:pt x="137" y="123"/>
                      <a:pt x="137" y="123"/>
                    </a:cubicBezTo>
                    <a:moveTo>
                      <a:pt x="113" y="123"/>
                    </a:moveTo>
                    <a:cubicBezTo>
                      <a:pt x="113" y="123"/>
                      <a:pt x="113" y="124"/>
                      <a:pt x="113" y="124"/>
                    </a:cubicBezTo>
                    <a:cubicBezTo>
                      <a:pt x="114" y="125"/>
                      <a:pt x="116" y="126"/>
                      <a:pt x="117" y="127"/>
                    </a:cubicBezTo>
                    <a:cubicBezTo>
                      <a:pt x="118" y="126"/>
                      <a:pt x="118" y="126"/>
                      <a:pt x="118" y="126"/>
                    </a:cubicBezTo>
                    <a:cubicBezTo>
                      <a:pt x="117" y="125"/>
                      <a:pt x="115" y="124"/>
                      <a:pt x="113" y="123"/>
                    </a:cubicBezTo>
                    <a:moveTo>
                      <a:pt x="100" y="123"/>
                    </a:moveTo>
                    <a:cubicBezTo>
                      <a:pt x="100" y="123"/>
                      <a:pt x="100" y="123"/>
                      <a:pt x="100" y="123"/>
                    </a:cubicBezTo>
                    <a:cubicBezTo>
                      <a:pt x="100" y="123"/>
                      <a:pt x="101" y="124"/>
                      <a:pt x="101" y="124"/>
                    </a:cubicBezTo>
                    <a:cubicBezTo>
                      <a:pt x="101" y="124"/>
                      <a:pt x="101" y="124"/>
                      <a:pt x="101" y="123"/>
                    </a:cubicBezTo>
                    <a:cubicBezTo>
                      <a:pt x="101" y="123"/>
                      <a:pt x="101" y="123"/>
                      <a:pt x="100" y="123"/>
                    </a:cubicBezTo>
                    <a:moveTo>
                      <a:pt x="135" y="122"/>
                    </a:moveTo>
                    <a:cubicBezTo>
                      <a:pt x="134" y="124"/>
                      <a:pt x="133" y="125"/>
                      <a:pt x="132" y="127"/>
                    </a:cubicBezTo>
                    <a:cubicBezTo>
                      <a:pt x="132" y="127"/>
                      <a:pt x="132" y="127"/>
                      <a:pt x="133" y="127"/>
                    </a:cubicBezTo>
                    <a:cubicBezTo>
                      <a:pt x="134" y="126"/>
                      <a:pt x="135" y="124"/>
                      <a:pt x="136" y="123"/>
                    </a:cubicBezTo>
                    <a:cubicBezTo>
                      <a:pt x="135" y="122"/>
                      <a:pt x="135" y="122"/>
                      <a:pt x="135" y="122"/>
                    </a:cubicBezTo>
                    <a:moveTo>
                      <a:pt x="44" y="121"/>
                    </a:moveTo>
                    <a:cubicBezTo>
                      <a:pt x="44" y="122"/>
                      <a:pt x="44" y="122"/>
                      <a:pt x="44" y="122"/>
                    </a:cubicBezTo>
                    <a:cubicBezTo>
                      <a:pt x="45" y="122"/>
                      <a:pt x="45" y="122"/>
                      <a:pt x="45" y="123"/>
                    </a:cubicBezTo>
                    <a:cubicBezTo>
                      <a:pt x="45" y="123"/>
                      <a:pt x="46" y="122"/>
                      <a:pt x="46" y="122"/>
                    </a:cubicBezTo>
                    <a:cubicBezTo>
                      <a:pt x="45" y="122"/>
                      <a:pt x="45" y="122"/>
                      <a:pt x="44" y="121"/>
                    </a:cubicBezTo>
                    <a:moveTo>
                      <a:pt x="115" y="121"/>
                    </a:moveTo>
                    <a:cubicBezTo>
                      <a:pt x="114" y="122"/>
                      <a:pt x="114" y="122"/>
                      <a:pt x="114" y="123"/>
                    </a:cubicBezTo>
                    <a:cubicBezTo>
                      <a:pt x="115" y="123"/>
                      <a:pt x="117" y="124"/>
                      <a:pt x="118" y="125"/>
                    </a:cubicBezTo>
                    <a:cubicBezTo>
                      <a:pt x="119" y="125"/>
                      <a:pt x="119" y="124"/>
                      <a:pt x="119" y="124"/>
                    </a:cubicBezTo>
                    <a:cubicBezTo>
                      <a:pt x="118" y="123"/>
                      <a:pt x="116" y="122"/>
                      <a:pt x="115" y="121"/>
                    </a:cubicBezTo>
                    <a:moveTo>
                      <a:pt x="145" y="120"/>
                    </a:moveTo>
                    <a:cubicBezTo>
                      <a:pt x="145" y="121"/>
                      <a:pt x="144" y="121"/>
                      <a:pt x="144" y="122"/>
                    </a:cubicBezTo>
                    <a:cubicBezTo>
                      <a:pt x="146" y="123"/>
                      <a:pt x="146" y="123"/>
                      <a:pt x="146" y="123"/>
                    </a:cubicBezTo>
                    <a:cubicBezTo>
                      <a:pt x="146" y="123"/>
                      <a:pt x="147" y="122"/>
                      <a:pt x="147" y="121"/>
                    </a:cubicBezTo>
                    <a:cubicBezTo>
                      <a:pt x="146" y="121"/>
                      <a:pt x="146" y="120"/>
                      <a:pt x="145" y="120"/>
                    </a:cubicBezTo>
                    <a:cubicBezTo>
                      <a:pt x="145" y="120"/>
                      <a:pt x="145" y="120"/>
                      <a:pt x="145" y="120"/>
                    </a:cubicBezTo>
                    <a:moveTo>
                      <a:pt x="73" y="120"/>
                    </a:moveTo>
                    <a:cubicBezTo>
                      <a:pt x="72" y="120"/>
                      <a:pt x="72" y="120"/>
                      <a:pt x="72" y="120"/>
                    </a:cubicBezTo>
                    <a:cubicBezTo>
                      <a:pt x="75" y="122"/>
                      <a:pt x="77" y="123"/>
                      <a:pt x="80" y="125"/>
                    </a:cubicBezTo>
                    <a:cubicBezTo>
                      <a:pt x="80" y="125"/>
                      <a:pt x="80" y="125"/>
                      <a:pt x="80" y="124"/>
                    </a:cubicBezTo>
                    <a:cubicBezTo>
                      <a:pt x="78" y="123"/>
                      <a:pt x="75" y="121"/>
                      <a:pt x="73" y="120"/>
                    </a:cubicBezTo>
                    <a:moveTo>
                      <a:pt x="91" y="120"/>
                    </a:moveTo>
                    <a:cubicBezTo>
                      <a:pt x="91" y="120"/>
                      <a:pt x="91" y="120"/>
                      <a:pt x="90" y="121"/>
                    </a:cubicBezTo>
                    <a:cubicBezTo>
                      <a:pt x="93" y="122"/>
                      <a:pt x="95" y="124"/>
                      <a:pt x="98" y="125"/>
                    </a:cubicBezTo>
                    <a:cubicBezTo>
                      <a:pt x="98" y="125"/>
                      <a:pt x="98" y="124"/>
                      <a:pt x="98" y="124"/>
                    </a:cubicBezTo>
                    <a:cubicBezTo>
                      <a:pt x="96" y="123"/>
                      <a:pt x="94" y="121"/>
                      <a:pt x="91" y="120"/>
                    </a:cubicBezTo>
                    <a:moveTo>
                      <a:pt x="106" y="119"/>
                    </a:moveTo>
                    <a:cubicBezTo>
                      <a:pt x="106" y="120"/>
                      <a:pt x="106" y="120"/>
                      <a:pt x="106" y="120"/>
                    </a:cubicBezTo>
                    <a:cubicBezTo>
                      <a:pt x="108" y="122"/>
                      <a:pt x="110" y="123"/>
                      <a:pt x="112" y="124"/>
                    </a:cubicBezTo>
                    <a:cubicBezTo>
                      <a:pt x="113" y="124"/>
                      <a:pt x="113" y="123"/>
                      <a:pt x="113" y="123"/>
                    </a:cubicBezTo>
                    <a:cubicBezTo>
                      <a:pt x="111" y="122"/>
                      <a:pt x="109" y="120"/>
                      <a:pt x="106" y="119"/>
                    </a:cubicBezTo>
                    <a:moveTo>
                      <a:pt x="39" y="118"/>
                    </a:moveTo>
                    <a:cubicBezTo>
                      <a:pt x="39" y="119"/>
                      <a:pt x="39" y="119"/>
                      <a:pt x="39" y="119"/>
                    </a:cubicBezTo>
                    <a:cubicBezTo>
                      <a:pt x="41" y="120"/>
                      <a:pt x="42" y="120"/>
                      <a:pt x="43" y="121"/>
                    </a:cubicBezTo>
                    <a:cubicBezTo>
                      <a:pt x="43" y="121"/>
                      <a:pt x="43" y="121"/>
                      <a:pt x="43" y="121"/>
                    </a:cubicBezTo>
                    <a:cubicBezTo>
                      <a:pt x="42" y="120"/>
                      <a:pt x="41" y="119"/>
                      <a:pt x="39" y="118"/>
                    </a:cubicBezTo>
                    <a:moveTo>
                      <a:pt x="142" y="118"/>
                    </a:moveTo>
                    <a:cubicBezTo>
                      <a:pt x="142" y="119"/>
                      <a:pt x="142" y="120"/>
                      <a:pt x="141" y="121"/>
                    </a:cubicBezTo>
                    <a:cubicBezTo>
                      <a:pt x="142" y="121"/>
                      <a:pt x="142" y="121"/>
                      <a:pt x="142" y="121"/>
                    </a:cubicBezTo>
                    <a:cubicBezTo>
                      <a:pt x="142" y="120"/>
                      <a:pt x="143" y="119"/>
                      <a:pt x="143" y="119"/>
                    </a:cubicBezTo>
                    <a:cubicBezTo>
                      <a:pt x="143" y="119"/>
                      <a:pt x="143" y="118"/>
                      <a:pt x="142" y="118"/>
                    </a:cubicBezTo>
                    <a:moveTo>
                      <a:pt x="92" y="118"/>
                    </a:moveTo>
                    <a:cubicBezTo>
                      <a:pt x="92" y="118"/>
                      <a:pt x="92" y="118"/>
                      <a:pt x="92" y="118"/>
                    </a:cubicBezTo>
                    <a:cubicBezTo>
                      <a:pt x="94" y="120"/>
                      <a:pt x="97" y="121"/>
                      <a:pt x="99" y="123"/>
                    </a:cubicBezTo>
                    <a:cubicBezTo>
                      <a:pt x="99" y="123"/>
                      <a:pt x="99" y="122"/>
                      <a:pt x="99" y="122"/>
                    </a:cubicBezTo>
                    <a:cubicBezTo>
                      <a:pt x="97" y="121"/>
                      <a:pt x="95" y="119"/>
                      <a:pt x="92" y="118"/>
                    </a:cubicBezTo>
                    <a:moveTo>
                      <a:pt x="161" y="118"/>
                    </a:moveTo>
                    <a:cubicBezTo>
                      <a:pt x="160" y="119"/>
                      <a:pt x="159" y="120"/>
                      <a:pt x="158" y="121"/>
                    </a:cubicBezTo>
                    <a:cubicBezTo>
                      <a:pt x="160" y="122"/>
                      <a:pt x="162" y="123"/>
                      <a:pt x="164" y="123"/>
                    </a:cubicBezTo>
                    <a:cubicBezTo>
                      <a:pt x="164" y="123"/>
                      <a:pt x="165" y="124"/>
                      <a:pt x="165" y="124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8" y="120"/>
                      <a:pt x="168" y="120"/>
                      <a:pt x="168" y="120"/>
                    </a:cubicBezTo>
                    <a:cubicBezTo>
                      <a:pt x="165" y="120"/>
                      <a:pt x="163" y="119"/>
                      <a:pt x="161" y="118"/>
                    </a:cubicBezTo>
                    <a:cubicBezTo>
                      <a:pt x="161" y="118"/>
                      <a:pt x="161" y="118"/>
                      <a:pt x="161" y="118"/>
                    </a:cubicBezTo>
                    <a:moveTo>
                      <a:pt x="141" y="118"/>
                    </a:moveTo>
                    <a:cubicBezTo>
                      <a:pt x="141" y="118"/>
                      <a:pt x="140" y="119"/>
                      <a:pt x="140" y="120"/>
                    </a:cubicBezTo>
                    <a:cubicBezTo>
                      <a:pt x="141" y="120"/>
                      <a:pt x="141" y="120"/>
                      <a:pt x="141" y="120"/>
                    </a:cubicBezTo>
                    <a:cubicBezTo>
                      <a:pt x="142" y="118"/>
                      <a:pt x="142" y="118"/>
                      <a:pt x="142" y="118"/>
                    </a:cubicBezTo>
                    <a:cubicBezTo>
                      <a:pt x="142" y="118"/>
                      <a:pt x="142" y="118"/>
                      <a:pt x="141" y="118"/>
                    </a:cubicBezTo>
                    <a:moveTo>
                      <a:pt x="74" y="118"/>
                    </a:moveTo>
                    <a:cubicBezTo>
                      <a:pt x="74" y="118"/>
                      <a:pt x="74" y="118"/>
                      <a:pt x="74" y="118"/>
                    </a:cubicBezTo>
                    <a:cubicBezTo>
                      <a:pt x="76" y="119"/>
                      <a:pt x="79" y="121"/>
                      <a:pt x="81" y="123"/>
                    </a:cubicBezTo>
                    <a:cubicBezTo>
                      <a:pt x="81" y="122"/>
                      <a:pt x="81" y="122"/>
                      <a:pt x="81" y="122"/>
                    </a:cubicBezTo>
                    <a:cubicBezTo>
                      <a:pt x="79" y="121"/>
                      <a:pt x="76" y="119"/>
                      <a:pt x="74" y="118"/>
                    </a:cubicBezTo>
                    <a:moveTo>
                      <a:pt x="74" y="118"/>
                    </a:move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4" y="118"/>
                      <a:pt x="74" y="118"/>
                      <a:pt x="74" y="118"/>
                    </a:cubicBezTo>
                    <a:moveTo>
                      <a:pt x="103" y="117"/>
                    </a:moveTo>
                    <a:cubicBezTo>
                      <a:pt x="103" y="118"/>
                      <a:pt x="103" y="118"/>
                      <a:pt x="103" y="119"/>
                    </a:cubicBezTo>
                    <a:cubicBezTo>
                      <a:pt x="103" y="119"/>
                      <a:pt x="103" y="119"/>
                      <a:pt x="104" y="119"/>
                    </a:cubicBezTo>
                    <a:cubicBezTo>
                      <a:pt x="104" y="119"/>
                      <a:pt x="104" y="118"/>
                      <a:pt x="104" y="118"/>
                    </a:cubicBezTo>
                    <a:cubicBezTo>
                      <a:pt x="104" y="118"/>
                      <a:pt x="104" y="118"/>
                      <a:pt x="103" y="117"/>
                    </a:cubicBezTo>
                    <a:moveTo>
                      <a:pt x="108" y="117"/>
                    </a:moveTo>
                    <a:cubicBezTo>
                      <a:pt x="107" y="118"/>
                      <a:pt x="107" y="118"/>
                      <a:pt x="107" y="119"/>
                    </a:cubicBezTo>
                    <a:cubicBezTo>
                      <a:pt x="109" y="120"/>
                      <a:pt x="111" y="121"/>
                      <a:pt x="113" y="122"/>
                    </a:cubicBezTo>
                    <a:cubicBezTo>
                      <a:pt x="114" y="122"/>
                      <a:pt x="114" y="121"/>
                      <a:pt x="114" y="121"/>
                    </a:cubicBezTo>
                    <a:cubicBezTo>
                      <a:pt x="112" y="120"/>
                      <a:pt x="110" y="119"/>
                      <a:pt x="108" y="117"/>
                    </a:cubicBezTo>
                    <a:moveTo>
                      <a:pt x="141" y="117"/>
                    </a:moveTo>
                    <a:cubicBezTo>
                      <a:pt x="140" y="118"/>
                      <a:pt x="140" y="119"/>
                      <a:pt x="139" y="120"/>
                    </a:cubicBezTo>
                    <a:cubicBezTo>
                      <a:pt x="140" y="120"/>
                      <a:pt x="140" y="120"/>
                      <a:pt x="140" y="120"/>
                    </a:cubicBezTo>
                    <a:cubicBezTo>
                      <a:pt x="140" y="119"/>
                      <a:pt x="141" y="118"/>
                      <a:pt x="141" y="117"/>
                    </a:cubicBezTo>
                    <a:cubicBezTo>
                      <a:pt x="141" y="117"/>
                      <a:pt x="141" y="117"/>
                      <a:pt x="141" y="117"/>
                    </a:cubicBezTo>
                    <a:moveTo>
                      <a:pt x="37" y="117"/>
                    </a:moveTo>
                    <a:cubicBezTo>
                      <a:pt x="37" y="117"/>
                      <a:pt x="37" y="117"/>
                      <a:pt x="37" y="117"/>
                    </a:cubicBezTo>
                    <a:cubicBezTo>
                      <a:pt x="37" y="118"/>
                      <a:pt x="38" y="118"/>
                      <a:pt x="38" y="118"/>
                    </a:cubicBezTo>
                    <a:cubicBezTo>
                      <a:pt x="38" y="118"/>
                      <a:pt x="38" y="118"/>
                      <a:pt x="38" y="118"/>
                    </a:cubicBezTo>
                    <a:cubicBezTo>
                      <a:pt x="38" y="117"/>
                      <a:pt x="37" y="117"/>
                      <a:pt x="37" y="117"/>
                    </a:cubicBezTo>
                    <a:moveTo>
                      <a:pt x="125" y="117"/>
                    </a:moveTo>
                    <a:cubicBezTo>
                      <a:pt x="124" y="118"/>
                      <a:pt x="123" y="120"/>
                      <a:pt x="123" y="121"/>
                    </a:cubicBezTo>
                    <a:cubicBezTo>
                      <a:pt x="124" y="122"/>
                      <a:pt x="126" y="123"/>
                      <a:pt x="127" y="124"/>
                    </a:cubicBezTo>
                    <a:cubicBezTo>
                      <a:pt x="128" y="123"/>
                      <a:pt x="129" y="121"/>
                      <a:pt x="130" y="119"/>
                    </a:cubicBezTo>
                    <a:cubicBezTo>
                      <a:pt x="130" y="119"/>
                      <a:pt x="129" y="119"/>
                      <a:pt x="129" y="119"/>
                    </a:cubicBezTo>
                    <a:cubicBezTo>
                      <a:pt x="128" y="118"/>
                      <a:pt x="126" y="117"/>
                      <a:pt x="125" y="117"/>
                    </a:cubicBezTo>
                    <a:moveTo>
                      <a:pt x="124" y="116"/>
                    </a:moveTo>
                    <a:cubicBezTo>
                      <a:pt x="123" y="117"/>
                      <a:pt x="122" y="119"/>
                      <a:pt x="121" y="120"/>
                    </a:cubicBezTo>
                    <a:cubicBezTo>
                      <a:pt x="121" y="120"/>
                      <a:pt x="122" y="121"/>
                      <a:pt x="122" y="121"/>
                    </a:cubicBezTo>
                    <a:cubicBezTo>
                      <a:pt x="123" y="119"/>
                      <a:pt x="123" y="118"/>
                      <a:pt x="124" y="116"/>
                    </a:cubicBezTo>
                    <a:cubicBezTo>
                      <a:pt x="124" y="116"/>
                      <a:pt x="124" y="116"/>
                      <a:pt x="124" y="116"/>
                    </a:cubicBezTo>
                    <a:moveTo>
                      <a:pt x="139" y="116"/>
                    </a:moveTo>
                    <a:cubicBezTo>
                      <a:pt x="138" y="117"/>
                      <a:pt x="138" y="117"/>
                      <a:pt x="137" y="118"/>
                    </a:cubicBezTo>
                    <a:cubicBezTo>
                      <a:pt x="138" y="119"/>
                      <a:pt x="138" y="119"/>
                      <a:pt x="138" y="119"/>
                    </a:cubicBezTo>
                    <a:cubicBezTo>
                      <a:pt x="138" y="118"/>
                      <a:pt x="139" y="117"/>
                      <a:pt x="139" y="116"/>
                    </a:cubicBezTo>
                    <a:cubicBezTo>
                      <a:pt x="139" y="116"/>
                      <a:pt x="139" y="116"/>
                      <a:pt x="139" y="116"/>
                    </a:cubicBezTo>
                    <a:moveTo>
                      <a:pt x="52" y="116"/>
                    </a:moveTo>
                    <a:cubicBezTo>
                      <a:pt x="52" y="116"/>
                      <a:pt x="52" y="116"/>
                      <a:pt x="52" y="116"/>
                    </a:cubicBezTo>
                    <a:cubicBezTo>
                      <a:pt x="55" y="117"/>
                      <a:pt x="57" y="119"/>
                      <a:pt x="59" y="120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57" y="118"/>
                      <a:pt x="55" y="117"/>
                      <a:pt x="52" y="116"/>
                    </a:cubicBezTo>
                    <a:moveTo>
                      <a:pt x="156" y="116"/>
                    </a:moveTo>
                    <a:cubicBezTo>
                      <a:pt x="155" y="117"/>
                      <a:pt x="155" y="118"/>
                      <a:pt x="154" y="119"/>
                    </a:cubicBezTo>
                    <a:cubicBezTo>
                      <a:pt x="156" y="120"/>
                      <a:pt x="156" y="120"/>
                      <a:pt x="156" y="120"/>
                    </a:cubicBezTo>
                    <a:cubicBezTo>
                      <a:pt x="158" y="117"/>
                      <a:pt x="158" y="117"/>
                      <a:pt x="158" y="117"/>
                    </a:cubicBezTo>
                    <a:cubicBezTo>
                      <a:pt x="158" y="117"/>
                      <a:pt x="158" y="117"/>
                      <a:pt x="158" y="117"/>
                    </a:cubicBezTo>
                    <a:cubicBezTo>
                      <a:pt x="158" y="116"/>
                      <a:pt x="157" y="116"/>
                      <a:pt x="156" y="116"/>
                    </a:cubicBezTo>
                    <a:moveTo>
                      <a:pt x="105" y="116"/>
                    </a:moveTo>
                    <a:cubicBezTo>
                      <a:pt x="104" y="116"/>
                      <a:pt x="104" y="116"/>
                      <a:pt x="104" y="117"/>
                    </a:cubicBezTo>
                    <a:cubicBezTo>
                      <a:pt x="104" y="117"/>
                      <a:pt x="104" y="117"/>
                      <a:pt x="105" y="117"/>
                    </a:cubicBezTo>
                    <a:cubicBezTo>
                      <a:pt x="105" y="117"/>
                      <a:pt x="105" y="117"/>
                      <a:pt x="106" y="116"/>
                    </a:cubicBezTo>
                    <a:cubicBezTo>
                      <a:pt x="105" y="116"/>
                      <a:pt x="105" y="116"/>
                      <a:pt x="105" y="116"/>
                    </a:cubicBezTo>
                    <a:moveTo>
                      <a:pt x="49" y="114"/>
                    </a:moveTo>
                    <a:cubicBezTo>
                      <a:pt x="49" y="114"/>
                      <a:pt x="49" y="114"/>
                      <a:pt x="49" y="114"/>
                    </a:cubicBezTo>
                    <a:cubicBezTo>
                      <a:pt x="49" y="114"/>
                      <a:pt x="50" y="114"/>
                      <a:pt x="50" y="115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4"/>
                      <a:pt x="49" y="114"/>
                      <a:pt x="49" y="114"/>
                    </a:cubicBezTo>
                    <a:moveTo>
                      <a:pt x="31" y="113"/>
                    </a:moveTo>
                    <a:cubicBezTo>
                      <a:pt x="31" y="113"/>
                      <a:pt x="31" y="114"/>
                      <a:pt x="31" y="114"/>
                    </a:cubicBezTo>
                    <a:cubicBezTo>
                      <a:pt x="31" y="114"/>
                      <a:pt x="32" y="114"/>
                      <a:pt x="32" y="114"/>
                    </a:cubicBezTo>
                    <a:cubicBezTo>
                      <a:pt x="32" y="114"/>
                      <a:pt x="32" y="114"/>
                      <a:pt x="32" y="114"/>
                    </a:cubicBezTo>
                    <a:cubicBezTo>
                      <a:pt x="32" y="114"/>
                      <a:pt x="32" y="114"/>
                      <a:pt x="31" y="113"/>
                    </a:cubicBezTo>
                    <a:moveTo>
                      <a:pt x="119" y="113"/>
                    </a:moveTo>
                    <a:cubicBezTo>
                      <a:pt x="118" y="115"/>
                      <a:pt x="118" y="116"/>
                      <a:pt x="117" y="117"/>
                    </a:cubicBezTo>
                    <a:cubicBezTo>
                      <a:pt x="118" y="118"/>
                      <a:pt x="120" y="119"/>
                      <a:pt x="121" y="120"/>
                    </a:cubicBezTo>
                    <a:cubicBezTo>
                      <a:pt x="122" y="119"/>
                      <a:pt x="123" y="117"/>
                      <a:pt x="124" y="116"/>
                    </a:cubicBezTo>
                    <a:cubicBezTo>
                      <a:pt x="122" y="115"/>
                      <a:pt x="121" y="114"/>
                      <a:pt x="119" y="113"/>
                    </a:cubicBezTo>
                    <a:moveTo>
                      <a:pt x="95" y="113"/>
                    </a:moveTo>
                    <a:cubicBezTo>
                      <a:pt x="95" y="113"/>
                      <a:pt x="95" y="114"/>
                      <a:pt x="94" y="114"/>
                    </a:cubicBezTo>
                    <a:cubicBezTo>
                      <a:pt x="97" y="115"/>
                      <a:pt x="99" y="117"/>
                      <a:pt x="102" y="118"/>
                    </a:cubicBezTo>
                    <a:cubicBezTo>
                      <a:pt x="102" y="118"/>
                      <a:pt x="102" y="117"/>
                      <a:pt x="103" y="117"/>
                    </a:cubicBezTo>
                    <a:cubicBezTo>
                      <a:pt x="100" y="116"/>
                      <a:pt x="98" y="114"/>
                      <a:pt x="95" y="113"/>
                    </a:cubicBezTo>
                    <a:moveTo>
                      <a:pt x="150" y="113"/>
                    </a:moveTo>
                    <a:cubicBezTo>
                      <a:pt x="149" y="114"/>
                      <a:pt x="148" y="115"/>
                      <a:pt x="148" y="116"/>
                    </a:cubicBezTo>
                    <a:cubicBezTo>
                      <a:pt x="150" y="117"/>
                      <a:pt x="150" y="117"/>
                      <a:pt x="150" y="117"/>
                    </a:cubicBezTo>
                    <a:cubicBezTo>
                      <a:pt x="150" y="116"/>
                      <a:pt x="151" y="115"/>
                      <a:pt x="151" y="115"/>
                    </a:cubicBezTo>
                    <a:cubicBezTo>
                      <a:pt x="152" y="114"/>
                      <a:pt x="152" y="114"/>
                      <a:pt x="152" y="114"/>
                    </a:cubicBezTo>
                    <a:cubicBezTo>
                      <a:pt x="151" y="113"/>
                      <a:pt x="151" y="113"/>
                      <a:pt x="150" y="113"/>
                    </a:cubicBezTo>
                    <a:moveTo>
                      <a:pt x="167" y="115"/>
                    </a:moveTo>
                    <a:cubicBezTo>
                      <a:pt x="167" y="114"/>
                      <a:pt x="167" y="114"/>
                      <a:pt x="167" y="114"/>
                    </a:cubicBezTo>
                    <a:cubicBezTo>
                      <a:pt x="167" y="114"/>
                      <a:pt x="167" y="114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cubicBezTo>
                      <a:pt x="167" y="115"/>
                      <a:pt x="167" y="115"/>
                      <a:pt x="167" y="115"/>
                    </a:cubicBezTo>
                    <a:moveTo>
                      <a:pt x="166" y="112"/>
                    </a:moveTo>
                    <a:cubicBezTo>
                      <a:pt x="165" y="113"/>
                      <a:pt x="165" y="113"/>
                      <a:pt x="165" y="113"/>
                    </a:cubicBezTo>
                    <a:cubicBezTo>
                      <a:pt x="164" y="114"/>
                      <a:pt x="164" y="114"/>
                      <a:pt x="163" y="115"/>
                    </a:cubicBezTo>
                    <a:cubicBezTo>
                      <a:pt x="163" y="115"/>
                      <a:pt x="163" y="115"/>
                      <a:pt x="163" y="115"/>
                    </a:cubicBezTo>
                    <a:cubicBezTo>
                      <a:pt x="165" y="116"/>
                      <a:pt x="167" y="117"/>
                      <a:pt x="168" y="118"/>
                    </a:cubicBezTo>
                    <a:cubicBezTo>
                      <a:pt x="170" y="116"/>
                      <a:pt x="170" y="116"/>
                      <a:pt x="170" y="116"/>
                    </a:cubicBezTo>
                    <a:cubicBezTo>
                      <a:pt x="170" y="115"/>
                      <a:pt x="170" y="115"/>
                      <a:pt x="170" y="115"/>
                    </a:cubicBezTo>
                    <a:cubicBezTo>
                      <a:pt x="170" y="115"/>
                      <a:pt x="170" y="115"/>
                      <a:pt x="170" y="115"/>
                    </a:cubicBezTo>
                    <a:cubicBezTo>
                      <a:pt x="166" y="112"/>
                      <a:pt x="166" y="112"/>
                      <a:pt x="166" y="112"/>
                    </a:cubicBezTo>
                    <a:moveTo>
                      <a:pt x="28" y="111"/>
                    </a:moveTo>
                    <a:cubicBezTo>
                      <a:pt x="28" y="112"/>
                      <a:pt x="28" y="112"/>
                      <a:pt x="28" y="112"/>
                    </a:cubicBezTo>
                    <a:cubicBezTo>
                      <a:pt x="29" y="112"/>
                      <a:pt x="29" y="112"/>
                      <a:pt x="29" y="113"/>
                    </a:cubicBezTo>
                    <a:cubicBezTo>
                      <a:pt x="30" y="113"/>
                      <a:pt x="30" y="112"/>
                      <a:pt x="30" y="112"/>
                    </a:cubicBezTo>
                    <a:cubicBezTo>
                      <a:pt x="29" y="112"/>
                      <a:pt x="29" y="112"/>
                      <a:pt x="28" y="111"/>
                    </a:cubicBezTo>
                    <a:moveTo>
                      <a:pt x="78" y="111"/>
                    </a:moveTo>
                    <a:cubicBezTo>
                      <a:pt x="77" y="112"/>
                      <a:pt x="77" y="112"/>
                      <a:pt x="77" y="112"/>
                    </a:cubicBezTo>
                    <a:cubicBezTo>
                      <a:pt x="77" y="112"/>
                      <a:pt x="77" y="112"/>
                      <a:pt x="77" y="113"/>
                    </a:cubicBezTo>
                    <a:cubicBezTo>
                      <a:pt x="79" y="114"/>
                      <a:pt x="82" y="116"/>
                      <a:pt x="84" y="117"/>
                    </a:cubicBezTo>
                    <a:cubicBezTo>
                      <a:pt x="85" y="117"/>
                      <a:pt x="85" y="116"/>
                      <a:pt x="85" y="116"/>
                    </a:cubicBezTo>
                    <a:cubicBezTo>
                      <a:pt x="83" y="114"/>
                      <a:pt x="80" y="113"/>
                      <a:pt x="78" y="111"/>
                    </a:cubicBezTo>
                    <a:moveTo>
                      <a:pt x="147" y="111"/>
                    </a:moveTo>
                    <a:cubicBezTo>
                      <a:pt x="146" y="112"/>
                      <a:pt x="145" y="113"/>
                      <a:pt x="145" y="115"/>
                    </a:cubicBezTo>
                    <a:cubicBezTo>
                      <a:pt x="145" y="115"/>
                      <a:pt x="145" y="115"/>
                      <a:pt x="145" y="115"/>
                    </a:cubicBezTo>
                    <a:cubicBezTo>
                      <a:pt x="146" y="114"/>
                      <a:pt x="147" y="113"/>
                      <a:pt x="147" y="111"/>
                    </a:cubicBezTo>
                    <a:cubicBezTo>
                      <a:pt x="147" y="111"/>
                      <a:pt x="147" y="111"/>
                      <a:pt x="147" y="111"/>
                    </a:cubicBezTo>
                    <a:moveTo>
                      <a:pt x="28" y="111"/>
                    </a:moveTo>
                    <a:cubicBezTo>
                      <a:pt x="28" y="111"/>
                      <a:pt x="27" y="111"/>
                      <a:pt x="27" y="111"/>
                    </a:cubicBezTo>
                    <a:cubicBezTo>
                      <a:pt x="28" y="111"/>
                      <a:pt x="28" y="112"/>
                      <a:pt x="28" y="112"/>
                    </a:cubicBezTo>
                    <a:cubicBezTo>
                      <a:pt x="28" y="111"/>
                      <a:pt x="28" y="111"/>
                      <a:pt x="28" y="111"/>
                    </a:cubicBezTo>
                    <a:cubicBezTo>
                      <a:pt x="28" y="111"/>
                      <a:pt x="28" y="111"/>
                      <a:pt x="28" y="111"/>
                    </a:cubicBezTo>
                    <a:moveTo>
                      <a:pt x="96" y="111"/>
                    </a:moveTo>
                    <a:cubicBezTo>
                      <a:pt x="96" y="111"/>
                      <a:pt x="96" y="111"/>
                      <a:pt x="96" y="111"/>
                    </a:cubicBezTo>
                    <a:cubicBezTo>
                      <a:pt x="103" y="115"/>
                      <a:pt x="103" y="115"/>
                      <a:pt x="103" y="115"/>
                    </a:cubicBezTo>
                    <a:cubicBezTo>
                      <a:pt x="101" y="114"/>
                      <a:pt x="98" y="112"/>
                      <a:pt x="96" y="111"/>
                    </a:cubicBezTo>
                    <a:cubicBezTo>
                      <a:pt x="96" y="111"/>
                      <a:pt x="96" y="112"/>
                      <a:pt x="95" y="112"/>
                    </a:cubicBezTo>
                    <a:cubicBezTo>
                      <a:pt x="98" y="114"/>
                      <a:pt x="100" y="115"/>
                      <a:pt x="103" y="116"/>
                    </a:cubicBezTo>
                    <a:cubicBezTo>
                      <a:pt x="103" y="116"/>
                      <a:pt x="103" y="116"/>
                      <a:pt x="104" y="115"/>
                    </a:cubicBezTo>
                    <a:cubicBezTo>
                      <a:pt x="101" y="114"/>
                      <a:pt x="99" y="112"/>
                      <a:pt x="96" y="111"/>
                    </a:cubicBezTo>
                    <a:moveTo>
                      <a:pt x="44" y="111"/>
                    </a:moveTo>
                    <a:cubicBezTo>
                      <a:pt x="44" y="111"/>
                      <a:pt x="44" y="111"/>
                      <a:pt x="44" y="111"/>
                    </a:cubicBezTo>
                    <a:cubicBezTo>
                      <a:pt x="45" y="112"/>
                      <a:pt x="47" y="112"/>
                      <a:pt x="48" y="113"/>
                    </a:cubicBezTo>
                    <a:cubicBezTo>
                      <a:pt x="48" y="113"/>
                      <a:pt x="48" y="113"/>
                      <a:pt x="48" y="113"/>
                    </a:cubicBezTo>
                    <a:cubicBezTo>
                      <a:pt x="47" y="112"/>
                      <a:pt x="45" y="111"/>
                      <a:pt x="44" y="111"/>
                    </a:cubicBezTo>
                    <a:moveTo>
                      <a:pt x="146" y="111"/>
                    </a:moveTo>
                    <a:cubicBezTo>
                      <a:pt x="145" y="112"/>
                      <a:pt x="144" y="113"/>
                      <a:pt x="143" y="114"/>
                    </a:cubicBezTo>
                    <a:cubicBezTo>
                      <a:pt x="144" y="115"/>
                      <a:pt x="144" y="115"/>
                      <a:pt x="144" y="115"/>
                    </a:cubicBezTo>
                    <a:cubicBezTo>
                      <a:pt x="146" y="111"/>
                      <a:pt x="146" y="111"/>
                      <a:pt x="146" y="111"/>
                    </a:cubicBezTo>
                    <a:cubicBezTo>
                      <a:pt x="146" y="111"/>
                      <a:pt x="146" y="111"/>
                      <a:pt x="146" y="111"/>
                    </a:cubicBezTo>
                    <a:moveTo>
                      <a:pt x="27" y="110"/>
                    </a:moveTo>
                    <a:cubicBezTo>
                      <a:pt x="27" y="111"/>
                      <a:pt x="27" y="111"/>
                      <a:pt x="26" y="111"/>
                    </a:cubicBezTo>
                    <a:cubicBezTo>
                      <a:pt x="27" y="111"/>
                      <a:pt x="27" y="111"/>
                      <a:pt x="27" y="111"/>
                    </a:cubicBezTo>
                    <a:cubicBezTo>
                      <a:pt x="27" y="111"/>
                      <a:pt x="27" y="111"/>
                      <a:pt x="27" y="111"/>
                    </a:cubicBezTo>
                    <a:cubicBezTo>
                      <a:pt x="27" y="111"/>
                      <a:pt x="27" y="111"/>
                      <a:pt x="27" y="110"/>
                    </a:cubicBezTo>
                    <a:moveTo>
                      <a:pt x="145" y="110"/>
                    </a:moveTo>
                    <a:cubicBezTo>
                      <a:pt x="144" y="111"/>
                      <a:pt x="144" y="113"/>
                      <a:pt x="143" y="114"/>
                    </a:cubicBezTo>
                    <a:cubicBezTo>
                      <a:pt x="143" y="114"/>
                      <a:pt x="143" y="114"/>
                      <a:pt x="143" y="114"/>
                    </a:cubicBezTo>
                    <a:cubicBezTo>
                      <a:pt x="144" y="113"/>
                      <a:pt x="145" y="112"/>
                      <a:pt x="145" y="110"/>
                    </a:cubicBezTo>
                    <a:cubicBezTo>
                      <a:pt x="145" y="110"/>
                      <a:pt x="145" y="110"/>
                      <a:pt x="145" y="110"/>
                    </a:cubicBezTo>
                    <a:moveTo>
                      <a:pt x="129" y="110"/>
                    </a:moveTo>
                    <a:cubicBezTo>
                      <a:pt x="129" y="111"/>
                      <a:pt x="128" y="111"/>
                      <a:pt x="128" y="112"/>
                    </a:cubicBezTo>
                    <a:cubicBezTo>
                      <a:pt x="128" y="112"/>
                      <a:pt x="128" y="112"/>
                      <a:pt x="128" y="112"/>
                    </a:cubicBezTo>
                    <a:cubicBezTo>
                      <a:pt x="133" y="115"/>
                      <a:pt x="133" y="115"/>
                      <a:pt x="133" y="115"/>
                    </a:cubicBezTo>
                    <a:cubicBezTo>
                      <a:pt x="133" y="115"/>
                      <a:pt x="133" y="114"/>
                      <a:pt x="134" y="113"/>
                    </a:cubicBezTo>
                    <a:cubicBezTo>
                      <a:pt x="132" y="112"/>
                      <a:pt x="131" y="111"/>
                      <a:pt x="129" y="110"/>
                    </a:cubicBezTo>
                    <a:moveTo>
                      <a:pt x="79" y="110"/>
                    </a:moveTo>
                    <a:cubicBezTo>
                      <a:pt x="78" y="110"/>
                      <a:pt x="78" y="110"/>
                      <a:pt x="78" y="110"/>
                    </a:cubicBezTo>
                    <a:cubicBezTo>
                      <a:pt x="81" y="112"/>
                      <a:pt x="83" y="113"/>
                      <a:pt x="86" y="115"/>
                    </a:cubicBezTo>
                    <a:cubicBezTo>
                      <a:pt x="86" y="115"/>
                      <a:pt x="86" y="114"/>
                      <a:pt x="86" y="114"/>
                    </a:cubicBezTo>
                    <a:cubicBezTo>
                      <a:pt x="84" y="113"/>
                      <a:pt x="81" y="111"/>
                      <a:pt x="79" y="110"/>
                    </a:cubicBezTo>
                    <a:moveTo>
                      <a:pt x="56" y="109"/>
                    </a:moveTo>
                    <a:cubicBezTo>
                      <a:pt x="56" y="110"/>
                      <a:pt x="56" y="110"/>
                      <a:pt x="56" y="110"/>
                    </a:cubicBezTo>
                    <a:cubicBezTo>
                      <a:pt x="58" y="111"/>
                      <a:pt x="60" y="113"/>
                      <a:pt x="63" y="114"/>
                    </a:cubicBezTo>
                    <a:cubicBezTo>
                      <a:pt x="63" y="114"/>
                      <a:pt x="63" y="114"/>
                      <a:pt x="63" y="114"/>
                    </a:cubicBezTo>
                    <a:cubicBezTo>
                      <a:pt x="61" y="112"/>
                      <a:pt x="58" y="111"/>
                      <a:pt x="56" y="109"/>
                    </a:cubicBezTo>
                    <a:moveTo>
                      <a:pt x="112" y="109"/>
                    </a:moveTo>
                    <a:cubicBezTo>
                      <a:pt x="112" y="111"/>
                      <a:pt x="111" y="112"/>
                      <a:pt x="110" y="113"/>
                    </a:cubicBezTo>
                    <a:cubicBezTo>
                      <a:pt x="112" y="115"/>
                      <a:pt x="114" y="116"/>
                      <a:pt x="116" y="117"/>
                    </a:cubicBezTo>
                    <a:cubicBezTo>
                      <a:pt x="117" y="116"/>
                      <a:pt x="118" y="114"/>
                      <a:pt x="119" y="113"/>
                    </a:cubicBezTo>
                    <a:cubicBezTo>
                      <a:pt x="117" y="112"/>
                      <a:pt x="115" y="111"/>
                      <a:pt x="112" y="109"/>
                    </a:cubicBezTo>
                    <a:moveTo>
                      <a:pt x="42" y="109"/>
                    </a:moveTo>
                    <a:cubicBezTo>
                      <a:pt x="42" y="109"/>
                      <a:pt x="42" y="109"/>
                      <a:pt x="41" y="109"/>
                    </a:cubicBezTo>
                    <a:cubicBezTo>
                      <a:pt x="42" y="110"/>
                      <a:pt x="42" y="110"/>
                      <a:pt x="43" y="110"/>
                    </a:cubicBezTo>
                    <a:cubicBezTo>
                      <a:pt x="43" y="110"/>
                      <a:pt x="43" y="110"/>
                      <a:pt x="43" y="110"/>
                    </a:cubicBezTo>
                    <a:cubicBezTo>
                      <a:pt x="43" y="110"/>
                      <a:pt x="42" y="109"/>
                      <a:pt x="42" y="109"/>
                    </a:cubicBezTo>
                    <a:moveTo>
                      <a:pt x="143" y="109"/>
                    </a:moveTo>
                    <a:cubicBezTo>
                      <a:pt x="142" y="110"/>
                      <a:pt x="141" y="111"/>
                      <a:pt x="141" y="113"/>
                    </a:cubicBezTo>
                    <a:cubicBezTo>
                      <a:pt x="141" y="113"/>
                      <a:pt x="141" y="113"/>
                      <a:pt x="141" y="113"/>
                    </a:cubicBezTo>
                    <a:cubicBezTo>
                      <a:pt x="142" y="112"/>
                      <a:pt x="143" y="111"/>
                      <a:pt x="143" y="110"/>
                    </a:cubicBezTo>
                    <a:cubicBezTo>
                      <a:pt x="143" y="109"/>
                      <a:pt x="143" y="109"/>
                      <a:pt x="143" y="109"/>
                    </a:cubicBezTo>
                    <a:moveTo>
                      <a:pt x="160" y="108"/>
                    </a:moveTo>
                    <a:cubicBezTo>
                      <a:pt x="160" y="109"/>
                      <a:pt x="159" y="111"/>
                      <a:pt x="158" y="112"/>
                    </a:cubicBezTo>
                    <a:cubicBezTo>
                      <a:pt x="160" y="113"/>
                      <a:pt x="160" y="113"/>
                      <a:pt x="160" y="113"/>
                    </a:cubicBezTo>
                    <a:cubicBezTo>
                      <a:pt x="162" y="110"/>
                      <a:pt x="162" y="110"/>
                      <a:pt x="162" y="110"/>
                    </a:cubicBezTo>
                    <a:cubicBezTo>
                      <a:pt x="160" y="108"/>
                      <a:pt x="160" y="108"/>
                      <a:pt x="160" y="108"/>
                    </a:cubicBezTo>
                    <a:moveTo>
                      <a:pt x="57" y="107"/>
                    </a:moveTo>
                    <a:cubicBezTo>
                      <a:pt x="57" y="108"/>
                      <a:pt x="57" y="108"/>
                      <a:pt x="57" y="108"/>
                    </a:cubicBezTo>
                    <a:cubicBezTo>
                      <a:pt x="59" y="109"/>
                      <a:pt x="60" y="110"/>
                      <a:pt x="62" y="111"/>
                    </a:cubicBezTo>
                    <a:cubicBezTo>
                      <a:pt x="62" y="111"/>
                      <a:pt x="63" y="112"/>
                      <a:pt x="64" y="112"/>
                    </a:cubicBezTo>
                    <a:cubicBezTo>
                      <a:pt x="64" y="112"/>
                      <a:pt x="64" y="112"/>
                      <a:pt x="64" y="112"/>
                    </a:cubicBezTo>
                    <a:cubicBezTo>
                      <a:pt x="62" y="110"/>
                      <a:pt x="60" y="109"/>
                      <a:pt x="57" y="107"/>
                    </a:cubicBezTo>
                    <a:moveTo>
                      <a:pt x="109" y="107"/>
                    </a:moveTo>
                    <a:cubicBezTo>
                      <a:pt x="108" y="109"/>
                      <a:pt x="108" y="110"/>
                      <a:pt x="107" y="111"/>
                    </a:cubicBezTo>
                    <a:cubicBezTo>
                      <a:pt x="107" y="112"/>
                      <a:pt x="108" y="112"/>
                      <a:pt x="108" y="112"/>
                    </a:cubicBezTo>
                    <a:cubicBezTo>
                      <a:pt x="109" y="111"/>
                      <a:pt x="110" y="109"/>
                      <a:pt x="110" y="108"/>
                    </a:cubicBezTo>
                    <a:cubicBezTo>
                      <a:pt x="110" y="108"/>
                      <a:pt x="110" y="108"/>
                      <a:pt x="109" y="107"/>
                    </a:cubicBezTo>
                    <a:moveTo>
                      <a:pt x="53" y="107"/>
                    </a:moveTo>
                    <a:cubicBezTo>
                      <a:pt x="53" y="107"/>
                      <a:pt x="52" y="108"/>
                      <a:pt x="52" y="108"/>
                    </a:cubicBezTo>
                    <a:cubicBezTo>
                      <a:pt x="53" y="108"/>
                      <a:pt x="53" y="108"/>
                      <a:pt x="54" y="109"/>
                    </a:cubicBezTo>
                    <a:cubicBezTo>
                      <a:pt x="54" y="108"/>
                      <a:pt x="54" y="108"/>
                      <a:pt x="54" y="108"/>
                    </a:cubicBezTo>
                    <a:cubicBezTo>
                      <a:pt x="53" y="108"/>
                      <a:pt x="53" y="108"/>
                      <a:pt x="53" y="107"/>
                    </a:cubicBezTo>
                    <a:moveTo>
                      <a:pt x="123" y="107"/>
                    </a:moveTo>
                    <a:cubicBezTo>
                      <a:pt x="123" y="107"/>
                      <a:pt x="122" y="108"/>
                      <a:pt x="122" y="109"/>
                    </a:cubicBez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1"/>
                      <a:pt x="127" y="111"/>
                      <a:pt x="128" y="110"/>
                    </a:cubicBezTo>
                    <a:cubicBezTo>
                      <a:pt x="127" y="110"/>
                      <a:pt x="127" y="111"/>
                      <a:pt x="127" y="112"/>
                    </a:cubicBez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27" y="111"/>
                      <a:pt x="128" y="110"/>
                      <a:pt x="128" y="109"/>
                    </a:cubicBezTo>
                    <a:cubicBezTo>
                      <a:pt x="127" y="108"/>
                      <a:pt x="125" y="107"/>
                      <a:pt x="123" y="107"/>
                    </a:cubicBezTo>
                    <a:moveTo>
                      <a:pt x="36" y="106"/>
                    </a:moveTo>
                    <a:cubicBezTo>
                      <a:pt x="36" y="106"/>
                      <a:pt x="36" y="106"/>
                      <a:pt x="36" y="106"/>
                    </a:cubicBezTo>
                    <a:cubicBezTo>
                      <a:pt x="36" y="106"/>
                      <a:pt x="37" y="106"/>
                      <a:pt x="37" y="107"/>
                    </a:cubicBezTo>
                    <a:cubicBezTo>
                      <a:pt x="37" y="107"/>
                      <a:pt x="37" y="107"/>
                      <a:pt x="37" y="106"/>
                    </a:cubicBezTo>
                    <a:cubicBezTo>
                      <a:pt x="37" y="106"/>
                      <a:pt x="36" y="106"/>
                      <a:pt x="36" y="106"/>
                    </a:cubicBezTo>
                    <a:moveTo>
                      <a:pt x="19" y="106"/>
                    </a:move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moveTo>
                      <a:pt x="54" y="105"/>
                    </a:moveTo>
                    <a:cubicBezTo>
                      <a:pt x="54" y="105"/>
                      <a:pt x="54" y="106"/>
                      <a:pt x="53" y="106"/>
                    </a:cubicBezTo>
                    <a:cubicBezTo>
                      <a:pt x="54" y="106"/>
                      <a:pt x="54" y="106"/>
                      <a:pt x="55" y="107"/>
                    </a:cubicBezTo>
                    <a:cubicBezTo>
                      <a:pt x="55" y="106"/>
                      <a:pt x="55" y="106"/>
                      <a:pt x="55" y="106"/>
                    </a:cubicBezTo>
                    <a:cubicBezTo>
                      <a:pt x="55" y="106"/>
                      <a:pt x="54" y="106"/>
                      <a:pt x="54" y="105"/>
                    </a:cubicBezTo>
                    <a:moveTo>
                      <a:pt x="81" y="105"/>
                    </a:moveTo>
                    <a:cubicBezTo>
                      <a:pt x="81" y="106"/>
                      <a:pt x="81" y="106"/>
                      <a:pt x="81" y="106"/>
                    </a:cubicBezTo>
                    <a:cubicBezTo>
                      <a:pt x="83" y="108"/>
                      <a:pt x="86" y="109"/>
                      <a:pt x="88" y="111"/>
                    </a:cubicBezTo>
                    <a:cubicBezTo>
                      <a:pt x="89" y="110"/>
                      <a:pt x="89" y="110"/>
                      <a:pt x="89" y="110"/>
                    </a:cubicBezTo>
                    <a:cubicBezTo>
                      <a:pt x="86" y="108"/>
                      <a:pt x="84" y="107"/>
                      <a:pt x="81" y="105"/>
                    </a:cubicBezTo>
                    <a:moveTo>
                      <a:pt x="155" y="105"/>
                    </a:moveTo>
                    <a:cubicBezTo>
                      <a:pt x="154" y="106"/>
                      <a:pt x="154" y="107"/>
                      <a:pt x="153" y="108"/>
                    </a:cubicBezTo>
                    <a:cubicBezTo>
                      <a:pt x="155" y="110"/>
                      <a:pt x="155" y="110"/>
                      <a:pt x="155" y="110"/>
                    </a:cubicBezTo>
                    <a:cubicBezTo>
                      <a:pt x="155" y="109"/>
                      <a:pt x="156" y="107"/>
                      <a:pt x="157" y="106"/>
                    </a:cubicBezTo>
                    <a:cubicBezTo>
                      <a:pt x="155" y="105"/>
                      <a:pt x="155" y="105"/>
                      <a:pt x="155" y="105"/>
                    </a:cubicBezTo>
                    <a:moveTo>
                      <a:pt x="48" y="104"/>
                    </a:moveTo>
                    <a:cubicBezTo>
                      <a:pt x="48" y="104"/>
                      <a:pt x="48" y="105"/>
                      <a:pt x="47" y="105"/>
                    </a:cubicBezTo>
                    <a:cubicBezTo>
                      <a:pt x="49" y="106"/>
                      <a:pt x="50" y="106"/>
                      <a:pt x="51" y="107"/>
                    </a:cubicBezTo>
                    <a:cubicBezTo>
                      <a:pt x="52" y="107"/>
                      <a:pt x="52" y="107"/>
                      <a:pt x="52" y="107"/>
                    </a:cubicBezTo>
                    <a:cubicBezTo>
                      <a:pt x="50" y="106"/>
                      <a:pt x="49" y="105"/>
                      <a:pt x="48" y="104"/>
                    </a:cubicBezTo>
                    <a:moveTo>
                      <a:pt x="133" y="104"/>
                    </a:moveTo>
                    <a:cubicBezTo>
                      <a:pt x="132" y="105"/>
                      <a:pt x="131" y="106"/>
                      <a:pt x="131" y="108"/>
                    </a:cubicBezTo>
                    <a:cubicBezTo>
                      <a:pt x="136" y="110"/>
                      <a:pt x="136" y="110"/>
                      <a:pt x="136" y="110"/>
                    </a:cubicBezTo>
                    <a:cubicBezTo>
                      <a:pt x="136" y="109"/>
                      <a:pt x="137" y="108"/>
                      <a:pt x="138" y="107"/>
                    </a:cubicBezTo>
                    <a:cubicBezTo>
                      <a:pt x="136" y="106"/>
                      <a:pt x="134" y="105"/>
                      <a:pt x="133" y="104"/>
                    </a:cubicBezTo>
                    <a:moveTo>
                      <a:pt x="17" y="104"/>
                    </a:moveTo>
                    <a:cubicBezTo>
                      <a:pt x="17" y="104"/>
                      <a:pt x="16" y="104"/>
                      <a:pt x="16" y="105"/>
                    </a:cubicBezTo>
                    <a:cubicBezTo>
                      <a:pt x="17" y="105"/>
                      <a:pt x="18" y="105"/>
                      <a:pt x="19" y="106"/>
                    </a:cubicBezTo>
                    <a:cubicBezTo>
                      <a:pt x="19" y="106"/>
                      <a:pt x="19" y="106"/>
                      <a:pt x="19" y="105"/>
                    </a:cubicBezTo>
                    <a:cubicBezTo>
                      <a:pt x="18" y="105"/>
                      <a:pt x="17" y="105"/>
                      <a:pt x="17" y="104"/>
                    </a:cubicBezTo>
                    <a:moveTo>
                      <a:pt x="59" y="104"/>
                    </a:moveTo>
                    <a:cubicBezTo>
                      <a:pt x="59" y="104"/>
                      <a:pt x="59" y="104"/>
                      <a:pt x="59" y="104"/>
                    </a:cubicBezTo>
                    <a:cubicBezTo>
                      <a:pt x="60" y="105"/>
                      <a:pt x="61" y="105"/>
                      <a:pt x="62" y="106"/>
                    </a:cubicBezTo>
                    <a:cubicBezTo>
                      <a:pt x="61" y="105"/>
                      <a:pt x="60" y="105"/>
                      <a:pt x="59" y="104"/>
                    </a:cubicBezTo>
                    <a:moveTo>
                      <a:pt x="33" y="104"/>
                    </a:moveTo>
                    <a:cubicBezTo>
                      <a:pt x="33" y="104"/>
                      <a:pt x="33" y="104"/>
                      <a:pt x="33" y="104"/>
                    </a:cubicBezTo>
                    <a:cubicBezTo>
                      <a:pt x="33" y="104"/>
                      <a:pt x="34" y="105"/>
                      <a:pt x="34" y="105"/>
                    </a:cubicBezTo>
                    <a:cubicBezTo>
                      <a:pt x="34" y="105"/>
                      <a:pt x="34" y="105"/>
                      <a:pt x="34" y="105"/>
                    </a:cubicBezTo>
                    <a:cubicBezTo>
                      <a:pt x="34" y="104"/>
                      <a:pt x="33" y="104"/>
                      <a:pt x="33" y="104"/>
                    </a:cubicBezTo>
                    <a:moveTo>
                      <a:pt x="32" y="103"/>
                    </a:moveTo>
                    <a:cubicBezTo>
                      <a:pt x="32" y="103"/>
                      <a:pt x="32" y="103"/>
                      <a:pt x="32" y="104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2" y="104"/>
                      <a:pt x="32" y="103"/>
                      <a:pt x="32" y="103"/>
                    </a:cubicBezTo>
                    <a:moveTo>
                      <a:pt x="82" y="103"/>
                    </a:moveTo>
                    <a:cubicBezTo>
                      <a:pt x="82" y="104"/>
                      <a:pt x="82" y="104"/>
                      <a:pt x="82" y="104"/>
                    </a:cubicBezTo>
                    <a:cubicBezTo>
                      <a:pt x="84" y="106"/>
                      <a:pt x="87" y="107"/>
                      <a:pt x="90" y="109"/>
                    </a:cubicBezTo>
                    <a:cubicBezTo>
                      <a:pt x="90" y="109"/>
                      <a:pt x="90" y="108"/>
                      <a:pt x="90" y="108"/>
                    </a:cubicBezTo>
                    <a:cubicBezTo>
                      <a:pt x="88" y="106"/>
                      <a:pt x="85" y="105"/>
                      <a:pt x="82" y="103"/>
                    </a:cubicBezTo>
                    <a:moveTo>
                      <a:pt x="15" y="103"/>
                    </a:moveTo>
                    <a:cubicBezTo>
                      <a:pt x="15" y="103"/>
                      <a:pt x="15" y="103"/>
                      <a:pt x="15" y="104"/>
                    </a:cubicBezTo>
                    <a:cubicBezTo>
                      <a:pt x="15" y="104"/>
                      <a:pt x="16" y="104"/>
                      <a:pt x="16" y="104"/>
                    </a:cubicBezTo>
                    <a:cubicBezTo>
                      <a:pt x="16" y="104"/>
                      <a:pt x="16" y="104"/>
                      <a:pt x="16" y="104"/>
                    </a:cubicBezTo>
                    <a:cubicBezTo>
                      <a:pt x="16" y="104"/>
                      <a:pt x="16" y="103"/>
                      <a:pt x="15" y="103"/>
                    </a:cubicBezTo>
                    <a:moveTo>
                      <a:pt x="82" y="103"/>
                    </a:moveTo>
                    <a:cubicBezTo>
                      <a:pt x="82" y="103"/>
                      <a:pt x="82" y="103"/>
                      <a:pt x="82" y="103"/>
                    </a:cubicBezTo>
                    <a:cubicBezTo>
                      <a:pt x="90" y="108"/>
                      <a:pt x="90" y="108"/>
                      <a:pt x="90" y="108"/>
                    </a:cubicBezTo>
                    <a:cubicBezTo>
                      <a:pt x="90" y="108"/>
                      <a:pt x="90" y="108"/>
                      <a:pt x="90" y="108"/>
                    </a:cubicBezTo>
                    <a:cubicBezTo>
                      <a:pt x="88" y="106"/>
                      <a:pt x="85" y="105"/>
                      <a:pt x="82" y="103"/>
                    </a:cubicBezTo>
                    <a:moveTo>
                      <a:pt x="31" y="103"/>
                    </a:moveTo>
                    <a:cubicBezTo>
                      <a:pt x="31" y="103"/>
                      <a:pt x="31" y="103"/>
                      <a:pt x="31" y="103"/>
                    </a:cubicBezTo>
                    <a:cubicBezTo>
                      <a:pt x="31" y="103"/>
                      <a:pt x="31" y="103"/>
                      <a:pt x="32" y="103"/>
                    </a:cubicBezTo>
                    <a:cubicBezTo>
                      <a:pt x="32" y="103"/>
                      <a:pt x="32" y="103"/>
                      <a:pt x="32" y="103"/>
                    </a:cubicBezTo>
                    <a:cubicBezTo>
                      <a:pt x="31" y="103"/>
                      <a:pt x="31" y="103"/>
                      <a:pt x="31" y="103"/>
                    </a:cubicBezTo>
                    <a:moveTo>
                      <a:pt x="45" y="103"/>
                    </a:moveTo>
                    <a:cubicBezTo>
                      <a:pt x="45" y="103"/>
                      <a:pt x="45" y="103"/>
                      <a:pt x="45" y="103"/>
                    </a:cubicBezTo>
                    <a:cubicBezTo>
                      <a:pt x="46" y="104"/>
                      <a:pt x="46" y="104"/>
                      <a:pt x="47" y="104"/>
                    </a:cubicBezTo>
                    <a:cubicBezTo>
                      <a:pt x="47" y="104"/>
                      <a:pt x="47" y="104"/>
                      <a:pt x="47" y="104"/>
                    </a:cubicBezTo>
                    <a:cubicBezTo>
                      <a:pt x="46" y="103"/>
                      <a:pt x="46" y="103"/>
                      <a:pt x="45" y="103"/>
                    </a:cubicBezTo>
                    <a:moveTo>
                      <a:pt x="101" y="103"/>
                    </a:moveTo>
                    <a:cubicBezTo>
                      <a:pt x="100" y="104"/>
                      <a:pt x="100" y="105"/>
                      <a:pt x="99" y="106"/>
                    </a:cubicBezTo>
                    <a:cubicBezTo>
                      <a:pt x="101" y="108"/>
                      <a:pt x="104" y="109"/>
                      <a:pt x="106" y="111"/>
                    </a:cubicBezTo>
                    <a:cubicBezTo>
                      <a:pt x="107" y="110"/>
                      <a:pt x="108" y="108"/>
                      <a:pt x="109" y="107"/>
                    </a:cubicBezTo>
                    <a:cubicBezTo>
                      <a:pt x="106" y="106"/>
                      <a:pt x="104" y="104"/>
                      <a:pt x="101" y="103"/>
                    </a:cubicBezTo>
                    <a:moveTo>
                      <a:pt x="49" y="102"/>
                    </a:moveTo>
                    <a:cubicBezTo>
                      <a:pt x="49" y="103"/>
                      <a:pt x="49" y="103"/>
                      <a:pt x="49" y="103"/>
                    </a:cubicBezTo>
                    <a:cubicBezTo>
                      <a:pt x="50" y="104"/>
                      <a:pt x="51" y="104"/>
                      <a:pt x="53" y="105"/>
                    </a:cubicBezTo>
                    <a:cubicBezTo>
                      <a:pt x="53" y="105"/>
                      <a:pt x="53" y="105"/>
                      <a:pt x="53" y="105"/>
                    </a:cubicBezTo>
                    <a:cubicBezTo>
                      <a:pt x="52" y="104"/>
                      <a:pt x="50" y="103"/>
                      <a:pt x="49" y="102"/>
                    </a:cubicBezTo>
                    <a:moveTo>
                      <a:pt x="151" y="102"/>
                    </a:moveTo>
                    <a:cubicBezTo>
                      <a:pt x="150" y="103"/>
                      <a:pt x="149" y="105"/>
                      <a:pt x="149" y="106"/>
                    </a:cubicBezTo>
                    <a:cubicBezTo>
                      <a:pt x="149" y="106"/>
                      <a:pt x="149" y="106"/>
                      <a:pt x="149" y="106"/>
                    </a:cubicBezTo>
                    <a:cubicBezTo>
                      <a:pt x="149" y="106"/>
                      <a:pt x="149" y="106"/>
                      <a:pt x="149" y="106"/>
                    </a:cubicBezTo>
                    <a:cubicBezTo>
                      <a:pt x="150" y="105"/>
                      <a:pt x="150" y="105"/>
                      <a:pt x="150" y="105"/>
                    </a:cubicBezTo>
                    <a:cubicBezTo>
                      <a:pt x="150" y="105"/>
                      <a:pt x="150" y="106"/>
                      <a:pt x="149" y="106"/>
                    </a:cubicBezTo>
                    <a:cubicBezTo>
                      <a:pt x="150" y="107"/>
                      <a:pt x="150" y="107"/>
                      <a:pt x="150" y="107"/>
                    </a:cubicBezTo>
                    <a:cubicBezTo>
                      <a:pt x="151" y="106"/>
                      <a:pt x="151" y="104"/>
                      <a:pt x="152" y="103"/>
                    </a:cubicBezTo>
                    <a:cubicBezTo>
                      <a:pt x="151" y="102"/>
                      <a:pt x="151" y="102"/>
                      <a:pt x="151" y="102"/>
                    </a:cubicBezTo>
                    <a:moveTo>
                      <a:pt x="117" y="102"/>
                    </a:moveTo>
                    <a:cubicBezTo>
                      <a:pt x="116" y="103"/>
                      <a:pt x="116" y="104"/>
                      <a:pt x="115" y="105"/>
                    </a:cubicBezTo>
                    <a:cubicBezTo>
                      <a:pt x="122" y="109"/>
                      <a:pt x="122" y="109"/>
                      <a:pt x="122" y="109"/>
                    </a:cubicBezTo>
                    <a:cubicBezTo>
                      <a:pt x="122" y="108"/>
                      <a:pt x="123" y="107"/>
                      <a:pt x="123" y="106"/>
                    </a:cubicBezTo>
                    <a:cubicBezTo>
                      <a:pt x="121" y="105"/>
                      <a:pt x="119" y="104"/>
                      <a:pt x="117" y="103"/>
                    </a:cubicBezTo>
                    <a:cubicBezTo>
                      <a:pt x="117" y="103"/>
                      <a:pt x="117" y="102"/>
                      <a:pt x="117" y="102"/>
                    </a:cubicBezTo>
                    <a:moveTo>
                      <a:pt x="150" y="102"/>
                    </a:moveTo>
                    <a:cubicBezTo>
                      <a:pt x="149" y="103"/>
                      <a:pt x="149" y="104"/>
                      <a:pt x="148" y="105"/>
                    </a:cubicBezTo>
                    <a:cubicBezTo>
                      <a:pt x="148" y="106"/>
                      <a:pt x="148" y="106"/>
                      <a:pt x="148" y="106"/>
                    </a:cubicBezTo>
                    <a:cubicBezTo>
                      <a:pt x="149" y="104"/>
                      <a:pt x="150" y="103"/>
                      <a:pt x="150" y="102"/>
                    </a:cubicBezTo>
                    <a:cubicBezTo>
                      <a:pt x="150" y="102"/>
                      <a:pt x="150" y="102"/>
                      <a:pt x="150" y="102"/>
                    </a:cubicBezTo>
                    <a:moveTo>
                      <a:pt x="56" y="102"/>
                    </a:moveTo>
                    <a:cubicBezTo>
                      <a:pt x="56" y="102"/>
                      <a:pt x="56" y="102"/>
                      <a:pt x="56" y="102"/>
                    </a:cubicBezTo>
                    <a:cubicBezTo>
                      <a:pt x="56" y="102"/>
                      <a:pt x="57" y="102"/>
                      <a:pt x="57" y="103"/>
                    </a:cubicBezTo>
                    <a:cubicBezTo>
                      <a:pt x="57" y="103"/>
                      <a:pt x="57" y="103"/>
                      <a:pt x="57" y="103"/>
                    </a:cubicBezTo>
                    <a:cubicBezTo>
                      <a:pt x="57" y="102"/>
                      <a:pt x="56" y="102"/>
                      <a:pt x="56" y="102"/>
                    </a:cubicBezTo>
                    <a:moveTo>
                      <a:pt x="61" y="101"/>
                    </a:moveTo>
                    <a:cubicBezTo>
                      <a:pt x="61" y="102"/>
                      <a:pt x="60" y="102"/>
                      <a:pt x="60" y="103"/>
                    </a:cubicBezTo>
                    <a:cubicBezTo>
                      <a:pt x="62" y="104"/>
                      <a:pt x="65" y="105"/>
                      <a:pt x="67" y="107"/>
                    </a:cubicBezTo>
                    <a:cubicBezTo>
                      <a:pt x="67" y="106"/>
                      <a:pt x="68" y="106"/>
                      <a:pt x="68" y="105"/>
                    </a:cubicBezTo>
                    <a:cubicBezTo>
                      <a:pt x="67" y="105"/>
                      <a:pt x="66" y="104"/>
                      <a:pt x="66" y="104"/>
                    </a:cubicBezTo>
                    <a:cubicBezTo>
                      <a:pt x="64" y="103"/>
                      <a:pt x="63" y="102"/>
                      <a:pt x="61" y="101"/>
                    </a:cubicBezTo>
                    <a:moveTo>
                      <a:pt x="127" y="101"/>
                    </a:moveTo>
                    <a:cubicBezTo>
                      <a:pt x="126" y="102"/>
                      <a:pt x="125" y="103"/>
                      <a:pt x="125" y="105"/>
                    </a:cubicBezTo>
                    <a:cubicBezTo>
                      <a:pt x="125" y="105"/>
                      <a:pt x="125" y="105"/>
                      <a:pt x="126" y="105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0" y="106"/>
                      <a:pt x="131" y="105"/>
                      <a:pt x="131" y="104"/>
                    </a:cubicBezTo>
                    <a:cubicBezTo>
                      <a:pt x="131" y="104"/>
                      <a:pt x="131" y="104"/>
                      <a:pt x="132" y="104"/>
                    </a:cubicBezTo>
                    <a:cubicBezTo>
                      <a:pt x="130" y="103"/>
                      <a:pt x="128" y="102"/>
                      <a:pt x="127" y="101"/>
                    </a:cubicBezTo>
                    <a:moveTo>
                      <a:pt x="46" y="101"/>
                    </a:moveTo>
                    <a:cubicBezTo>
                      <a:pt x="46" y="101"/>
                      <a:pt x="46" y="101"/>
                      <a:pt x="46" y="101"/>
                    </a:cubicBezTo>
                    <a:cubicBezTo>
                      <a:pt x="47" y="102"/>
                      <a:pt x="47" y="102"/>
                      <a:pt x="48" y="102"/>
                    </a:cubicBezTo>
                    <a:cubicBezTo>
                      <a:pt x="48" y="102"/>
                      <a:pt x="48" y="102"/>
                      <a:pt x="48" y="102"/>
                    </a:cubicBezTo>
                    <a:cubicBezTo>
                      <a:pt x="47" y="102"/>
                      <a:pt x="47" y="101"/>
                      <a:pt x="46" y="101"/>
                    </a:cubicBezTo>
                    <a:moveTo>
                      <a:pt x="148" y="100"/>
                    </a:moveTo>
                    <a:cubicBezTo>
                      <a:pt x="147" y="102"/>
                      <a:pt x="146" y="103"/>
                      <a:pt x="146" y="104"/>
                    </a:cubicBezTo>
                    <a:cubicBezTo>
                      <a:pt x="146" y="104"/>
                      <a:pt x="146" y="104"/>
                      <a:pt x="146" y="104"/>
                    </a:cubicBezTo>
                    <a:cubicBezTo>
                      <a:pt x="147" y="103"/>
                      <a:pt x="148" y="102"/>
                      <a:pt x="149" y="101"/>
                    </a:cubicBezTo>
                    <a:cubicBezTo>
                      <a:pt x="148" y="100"/>
                      <a:pt x="148" y="100"/>
                      <a:pt x="148" y="100"/>
                    </a:cubicBezTo>
                    <a:moveTo>
                      <a:pt x="113" y="100"/>
                    </a:moveTo>
                    <a:cubicBezTo>
                      <a:pt x="113" y="101"/>
                      <a:pt x="113" y="102"/>
                      <a:pt x="112" y="103"/>
                    </a:cubicBezTo>
                    <a:cubicBezTo>
                      <a:pt x="113" y="103"/>
                      <a:pt x="113" y="103"/>
                      <a:pt x="113" y="103"/>
                    </a:cubicBezTo>
                    <a:cubicBezTo>
                      <a:pt x="114" y="103"/>
                      <a:pt x="114" y="102"/>
                      <a:pt x="115" y="101"/>
                    </a:cubicBezTo>
                    <a:cubicBezTo>
                      <a:pt x="114" y="101"/>
                      <a:pt x="114" y="101"/>
                      <a:pt x="113" y="100"/>
                    </a:cubicBezTo>
                    <a:moveTo>
                      <a:pt x="40" y="99"/>
                    </a:moveTo>
                    <a:cubicBezTo>
                      <a:pt x="40" y="100"/>
                      <a:pt x="40" y="100"/>
                      <a:pt x="40" y="100"/>
                    </a:cubicBezTo>
                    <a:cubicBezTo>
                      <a:pt x="40" y="100"/>
                      <a:pt x="41" y="100"/>
                      <a:pt x="41" y="101"/>
                    </a:cubicBezTo>
                    <a:cubicBezTo>
                      <a:pt x="41" y="100"/>
                      <a:pt x="41" y="100"/>
                      <a:pt x="41" y="100"/>
                    </a:cubicBezTo>
                    <a:cubicBezTo>
                      <a:pt x="41" y="100"/>
                      <a:pt x="40" y="100"/>
                      <a:pt x="40" y="99"/>
                    </a:cubicBezTo>
                    <a:moveTo>
                      <a:pt x="62" y="99"/>
                    </a:moveTo>
                    <a:cubicBezTo>
                      <a:pt x="62" y="100"/>
                      <a:pt x="62" y="100"/>
                      <a:pt x="62" y="100"/>
                    </a:cubicBezTo>
                    <a:cubicBezTo>
                      <a:pt x="64" y="101"/>
                      <a:pt x="66" y="103"/>
                      <a:pt x="69" y="104"/>
                    </a:cubicBezTo>
                    <a:cubicBezTo>
                      <a:pt x="69" y="104"/>
                      <a:pt x="69" y="104"/>
                      <a:pt x="69" y="104"/>
                    </a:cubicBezTo>
                    <a:cubicBezTo>
                      <a:pt x="67" y="102"/>
                      <a:pt x="64" y="101"/>
                      <a:pt x="62" y="99"/>
                    </a:cubicBezTo>
                    <a:moveTo>
                      <a:pt x="57" y="99"/>
                    </a:moveTo>
                    <a:cubicBezTo>
                      <a:pt x="57" y="99"/>
                      <a:pt x="57" y="100"/>
                      <a:pt x="56" y="101"/>
                    </a:cubicBezTo>
                    <a:cubicBezTo>
                      <a:pt x="57" y="101"/>
                      <a:pt x="57" y="101"/>
                      <a:pt x="58" y="101"/>
                    </a:cubicBezTo>
                    <a:cubicBezTo>
                      <a:pt x="58" y="101"/>
                      <a:pt x="58" y="100"/>
                      <a:pt x="59" y="100"/>
                    </a:cubicBezTo>
                    <a:cubicBezTo>
                      <a:pt x="58" y="99"/>
                      <a:pt x="58" y="99"/>
                      <a:pt x="57" y="99"/>
                    </a:cubicBezTo>
                    <a:moveTo>
                      <a:pt x="51" y="99"/>
                    </a:moveTo>
                    <a:cubicBezTo>
                      <a:pt x="51" y="99"/>
                      <a:pt x="51" y="99"/>
                      <a:pt x="51" y="99"/>
                    </a:cubicBezTo>
                    <a:cubicBezTo>
                      <a:pt x="52" y="100"/>
                      <a:pt x="54" y="101"/>
                      <a:pt x="55" y="101"/>
                    </a:cubicBezTo>
                    <a:cubicBezTo>
                      <a:pt x="55" y="101"/>
                      <a:pt x="55" y="101"/>
                      <a:pt x="55" y="101"/>
                    </a:cubicBezTo>
                    <a:cubicBezTo>
                      <a:pt x="54" y="101"/>
                      <a:pt x="52" y="100"/>
                      <a:pt x="51" y="99"/>
                    </a:cubicBezTo>
                    <a:moveTo>
                      <a:pt x="24" y="99"/>
                    </a:move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cubicBezTo>
                      <a:pt x="24" y="99"/>
                      <a:pt x="24" y="99"/>
                      <a:pt x="24" y="99"/>
                    </a:cubicBezTo>
                    <a:moveTo>
                      <a:pt x="41" y="98"/>
                    </a:move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8"/>
                      <a:pt x="42" y="99"/>
                      <a:pt x="42" y="99"/>
                    </a:cubicBezTo>
                    <a:cubicBezTo>
                      <a:pt x="42" y="99"/>
                      <a:pt x="42" y="98"/>
                      <a:pt x="42" y="98"/>
                    </a:cubicBezTo>
                    <a:cubicBezTo>
                      <a:pt x="42" y="98"/>
                      <a:pt x="42" y="98"/>
                      <a:pt x="41" y="98"/>
                    </a:cubicBezTo>
                    <a:moveTo>
                      <a:pt x="49" y="97"/>
                    </a:moveTo>
                    <a:cubicBezTo>
                      <a:pt x="49" y="97"/>
                      <a:pt x="49" y="97"/>
                      <a:pt x="49" y="97"/>
                    </a:cubicBezTo>
                    <a:cubicBezTo>
                      <a:pt x="49" y="98"/>
                      <a:pt x="49" y="98"/>
                      <a:pt x="50" y="98"/>
                    </a:cubicBezTo>
                    <a:cubicBezTo>
                      <a:pt x="50" y="98"/>
                      <a:pt x="50" y="98"/>
                      <a:pt x="50" y="98"/>
                    </a:cubicBezTo>
                    <a:cubicBezTo>
                      <a:pt x="49" y="98"/>
                      <a:pt x="49" y="98"/>
                      <a:pt x="49" y="97"/>
                    </a:cubicBezTo>
                    <a:moveTo>
                      <a:pt x="120" y="97"/>
                    </a:moveTo>
                    <a:cubicBezTo>
                      <a:pt x="119" y="98"/>
                      <a:pt x="118" y="100"/>
                      <a:pt x="118" y="101"/>
                    </a:cubicBezTo>
                    <a:cubicBezTo>
                      <a:pt x="120" y="102"/>
                      <a:pt x="122" y="103"/>
                      <a:pt x="124" y="104"/>
                    </a:cubicBezTo>
                    <a:cubicBezTo>
                      <a:pt x="125" y="103"/>
                      <a:pt x="126" y="102"/>
                      <a:pt x="126" y="101"/>
                    </a:cubicBezTo>
                    <a:cubicBezTo>
                      <a:pt x="124" y="100"/>
                      <a:pt x="122" y="99"/>
                      <a:pt x="120" y="97"/>
                    </a:cubicBezTo>
                    <a:moveTo>
                      <a:pt x="37" y="97"/>
                    </a:moveTo>
                    <a:cubicBezTo>
                      <a:pt x="36" y="97"/>
                      <a:pt x="36" y="97"/>
                      <a:pt x="36" y="98"/>
                    </a:cubicBezTo>
                    <a:cubicBezTo>
                      <a:pt x="36" y="98"/>
                      <a:pt x="36" y="98"/>
                      <a:pt x="36" y="98"/>
                    </a:cubicBezTo>
                    <a:cubicBezTo>
                      <a:pt x="37" y="98"/>
                      <a:pt x="37" y="98"/>
                      <a:pt x="38" y="99"/>
                    </a:cubicBezTo>
                    <a:cubicBezTo>
                      <a:pt x="38" y="98"/>
                      <a:pt x="38" y="98"/>
                      <a:pt x="38" y="98"/>
                    </a:cubicBezTo>
                    <a:cubicBezTo>
                      <a:pt x="37" y="98"/>
                      <a:pt x="37" y="97"/>
                      <a:pt x="37" y="97"/>
                    </a:cubicBezTo>
                    <a:moveTo>
                      <a:pt x="59" y="97"/>
                    </a:moveTo>
                    <a:cubicBezTo>
                      <a:pt x="58" y="97"/>
                      <a:pt x="58" y="98"/>
                      <a:pt x="58" y="98"/>
                    </a:cubicBezTo>
                    <a:cubicBezTo>
                      <a:pt x="58" y="98"/>
                      <a:pt x="59" y="98"/>
                      <a:pt x="59" y="99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59" y="98"/>
                      <a:pt x="59" y="97"/>
                      <a:pt x="59" y="97"/>
                    </a:cubicBezTo>
                    <a:moveTo>
                      <a:pt x="21" y="97"/>
                    </a:moveTo>
                    <a:cubicBezTo>
                      <a:pt x="21" y="97"/>
                      <a:pt x="21" y="97"/>
                      <a:pt x="21" y="97"/>
                    </a:cubicBezTo>
                    <a:cubicBezTo>
                      <a:pt x="22" y="97"/>
                      <a:pt x="23" y="98"/>
                      <a:pt x="23" y="98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3" y="98"/>
                      <a:pt x="22" y="97"/>
                      <a:pt x="21" y="97"/>
                    </a:cubicBezTo>
                    <a:moveTo>
                      <a:pt x="36" y="97"/>
                    </a:move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8"/>
                    </a:cubicBez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7"/>
                    </a:cubicBezTo>
                    <a:moveTo>
                      <a:pt x="167" y="97"/>
                    </a:moveTo>
                    <a:cubicBezTo>
                      <a:pt x="167" y="97"/>
                      <a:pt x="167" y="97"/>
                      <a:pt x="167" y="97"/>
                    </a:cubicBezTo>
                    <a:cubicBezTo>
                      <a:pt x="167" y="97"/>
                      <a:pt x="167" y="97"/>
                      <a:pt x="167" y="97"/>
                    </a:cubicBezTo>
                    <a:cubicBezTo>
                      <a:pt x="167" y="98"/>
                      <a:pt x="166" y="98"/>
                      <a:pt x="165" y="99"/>
                    </a:cubicBezTo>
                    <a:cubicBezTo>
                      <a:pt x="164" y="101"/>
                      <a:pt x="163" y="103"/>
                      <a:pt x="162" y="106"/>
                    </a:cubicBezTo>
                    <a:cubicBezTo>
                      <a:pt x="162" y="106"/>
                      <a:pt x="162" y="106"/>
                      <a:pt x="162" y="106"/>
                    </a:cubicBezTo>
                    <a:cubicBezTo>
                      <a:pt x="164" y="107"/>
                      <a:pt x="164" y="107"/>
                      <a:pt x="164" y="107"/>
                    </a:cubicBezTo>
                    <a:cubicBezTo>
                      <a:pt x="166" y="103"/>
                      <a:pt x="166" y="103"/>
                      <a:pt x="166" y="103"/>
                    </a:cubicBezTo>
                    <a:cubicBezTo>
                      <a:pt x="167" y="101"/>
                      <a:pt x="167" y="101"/>
                      <a:pt x="167" y="101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9" y="98"/>
                      <a:pt x="169" y="98"/>
                      <a:pt x="169" y="98"/>
                    </a:cubicBezTo>
                    <a:cubicBezTo>
                      <a:pt x="167" y="97"/>
                      <a:pt x="167" y="97"/>
                      <a:pt x="167" y="97"/>
                    </a:cubicBezTo>
                    <a:moveTo>
                      <a:pt x="35" y="96"/>
                    </a:moveTo>
                    <a:cubicBezTo>
                      <a:pt x="35" y="96"/>
                      <a:pt x="35" y="96"/>
                      <a:pt x="35" y="97"/>
                    </a:cubicBezTo>
                    <a:cubicBezTo>
                      <a:pt x="35" y="97"/>
                      <a:pt x="35" y="97"/>
                      <a:pt x="35" y="97"/>
                    </a:cubicBezTo>
                    <a:cubicBezTo>
                      <a:pt x="35" y="97"/>
                      <a:pt x="35" y="97"/>
                      <a:pt x="35" y="96"/>
                    </a:cubicBezTo>
                    <a:cubicBezTo>
                      <a:pt x="35" y="96"/>
                      <a:pt x="35" y="96"/>
                      <a:pt x="35" y="96"/>
                    </a:cubicBezTo>
                    <a:moveTo>
                      <a:pt x="53" y="96"/>
                    </a:moveTo>
                    <a:cubicBezTo>
                      <a:pt x="52" y="97"/>
                      <a:pt x="52" y="97"/>
                      <a:pt x="52" y="98"/>
                    </a:cubicBezTo>
                    <a:cubicBezTo>
                      <a:pt x="53" y="98"/>
                      <a:pt x="54" y="99"/>
                      <a:pt x="56" y="100"/>
                    </a:cubicBezTo>
                    <a:cubicBezTo>
                      <a:pt x="56" y="100"/>
                      <a:pt x="56" y="99"/>
                      <a:pt x="57" y="98"/>
                    </a:cubicBezTo>
                    <a:cubicBezTo>
                      <a:pt x="55" y="98"/>
                      <a:pt x="54" y="97"/>
                      <a:pt x="53" y="96"/>
                    </a:cubicBezTo>
                    <a:moveTo>
                      <a:pt x="64" y="96"/>
                    </a:moveTo>
                    <a:cubicBezTo>
                      <a:pt x="64" y="96"/>
                      <a:pt x="64" y="96"/>
                      <a:pt x="64" y="97"/>
                    </a:cubicBezTo>
                    <a:cubicBezTo>
                      <a:pt x="66" y="98"/>
                      <a:pt x="68" y="99"/>
                      <a:pt x="71" y="101"/>
                    </a:cubicBezTo>
                    <a:cubicBezTo>
                      <a:pt x="71" y="100"/>
                      <a:pt x="71" y="100"/>
                      <a:pt x="71" y="100"/>
                    </a:cubicBezTo>
                    <a:cubicBezTo>
                      <a:pt x="69" y="99"/>
                      <a:pt x="67" y="97"/>
                      <a:pt x="64" y="96"/>
                    </a:cubicBezTo>
                    <a:moveTo>
                      <a:pt x="19" y="96"/>
                    </a:moveTo>
                    <a:cubicBezTo>
                      <a:pt x="19" y="96"/>
                      <a:pt x="19" y="96"/>
                      <a:pt x="19" y="96"/>
                    </a:cubicBezTo>
                    <a:cubicBezTo>
                      <a:pt x="20" y="96"/>
                      <a:pt x="20" y="96"/>
                      <a:pt x="21" y="97"/>
                    </a:cubicBezTo>
                    <a:cubicBezTo>
                      <a:pt x="21" y="97"/>
                      <a:pt x="21" y="97"/>
                      <a:pt x="21" y="97"/>
                    </a:cubicBezTo>
                    <a:cubicBezTo>
                      <a:pt x="20" y="96"/>
                      <a:pt x="20" y="96"/>
                      <a:pt x="19" y="96"/>
                    </a:cubicBezTo>
                    <a:moveTo>
                      <a:pt x="3" y="96"/>
                    </a:moveTo>
                    <a:cubicBezTo>
                      <a:pt x="3" y="96"/>
                      <a:pt x="3" y="96"/>
                      <a:pt x="3" y="96"/>
                    </a:cubicBezTo>
                    <a:cubicBezTo>
                      <a:pt x="4" y="97"/>
                      <a:pt x="5" y="97"/>
                      <a:pt x="5" y="98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5" y="97"/>
                      <a:pt x="4" y="96"/>
                      <a:pt x="3" y="96"/>
                    </a:cubicBezTo>
                    <a:moveTo>
                      <a:pt x="116" y="96"/>
                    </a:moveTo>
                    <a:cubicBezTo>
                      <a:pt x="116" y="97"/>
                      <a:pt x="115" y="98"/>
                      <a:pt x="114" y="99"/>
                    </a:cubicBezTo>
                    <a:cubicBezTo>
                      <a:pt x="115" y="99"/>
                      <a:pt x="115" y="99"/>
                      <a:pt x="115" y="100"/>
                    </a:cubicBezTo>
                    <a:cubicBezTo>
                      <a:pt x="116" y="98"/>
                      <a:pt x="117" y="97"/>
                      <a:pt x="117" y="96"/>
                    </a:cubicBezTo>
                    <a:cubicBezTo>
                      <a:pt x="117" y="96"/>
                      <a:pt x="117" y="96"/>
                      <a:pt x="116" y="96"/>
                    </a:cubicBezTo>
                    <a:moveTo>
                      <a:pt x="38" y="95"/>
                    </a:moveTo>
                    <a:cubicBezTo>
                      <a:pt x="37" y="96"/>
                      <a:pt x="37" y="96"/>
                      <a:pt x="37" y="96"/>
                    </a:cubicBezTo>
                    <a:cubicBezTo>
                      <a:pt x="37" y="96"/>
                      <a:pt x="37" y="96"/>
                      <a:pt x="37" y="96"/>
                    </a:cubicBezTo>
                    <a:cubicBezTo>
                      <a:pt x="38" y="96"/>
                      <a:pt x="38" y="96"/>
                      <a:pt x="39" y="97"/>
                    </a:cubicBezTo>
                    <a:cubicBezTo>
                      <a:pt x="39" y="97"/>
                      <a:pt x="39" y="96"/>
                      <a:pt x="39" y="96"/>
                    </a:cubicBezTo>
                    <a:cubicBezTo>
                      <a:pt x="38" y="96"/>
                      <a:pt x="38" y="96"/>
                      <a:pt x="38" y="95"/>
                    </a:cubicBezTo>
                    <a:moveTo>
                      <a:pt x="105" y="95"/>
                    </a:moveTo>
                    <a:cubicBezTo>
                      <a:pt x="105" y="96"/>
                      <a:pt x="104" y="97"/>
                      <a:pt x="104" y="98"/>
                    </a:cubicBezTo>
                    <a:cubicBezTo>
                      <a:pt x="112" y="102"/>
                      <a:pt x="112" y="102"/>
                      <a:pt x="112" y="102"/>
                    </a:cubicBezTo>
                    <a:cubicBezTo>
                      <a:pt x="112" y="102"/>
                      <a:pt x="113" y="101"/>
                      <a:pt x="113" y="100"/>
                    </a:cubicBezTo>
                    <a:cubicBezTo>
                      <a:pt x="110" y="98"/>
                      <a:pt x="108" y="97"/>
                      <a:pt x="105" y="95"/>
                    </a:cubicBezTo>
                    <a:moveTo>
                      <a:pt x="37" y="95"/>
                    </a:moveTo>
                    <a:cubicBezTo>
                      <a:pt x="37" y="95"/>
                      <a:pt x="37" y="95"/>
                      <a:pt x="37" y="96"/>
                    </a:cubicBezTo>
                    <a:cubicBezTo>
                      <a:pt x="37" y="96"/>
                      <a:pt x="37" y="96"/>
                      <a:pt x="37" y="96"/>
                    </a:cubicBezTo>
                    <a:cubicBezTo>
                      <a:pt x="37" y="96"/>
                      <a:pt x="37" y="96"/>
                      <a:pt x="37" y="95"/>
                    </a:cubicBezTo>
                    <a:cubicBezTo>
                      <a:pt x="37" y="95"/>
                      <a:pt x="37" y="95"/>
                      <a:pt x="37" y="95"/>
                    </a:cubicBezTo>
                    <a:moveTo>
                      <a:pt x="154" y="95"/>
                    </a:moveTo>
                    <a:cubicBezTo>
                      <a:pt x="153" y="97"/>
                      <a:pt x="152" y="98"/>
                      <a:pt x="151" y="100"/>
                    </a:cubicBezTo>
                    <a:cubicBezTo>
                      <a:pt x="151" y="100"/>
                      <a:pt x="151" y="100"/>
                      <a:pt x="151" y="100"/>
                    </a:cubicBezTo>
                    <a:cubicBezTo>
                      <a:pt x="152" y="98"/>
                      <a:pt x="153" y="97"/>
                      <a:pt x="154" y="95"/>
                    </a:cubicBezTo>
                    <a:cubicBezTo>
                      <a:pt x="154" y="95"/>
                      <a:pt x="154" y="95"/>
                      <a:pt x="154" y="95"/>
                    </a:cubicBezTo>
                    <a:moveTo>
                      <a:pt x="87" y="95"/>
                    </a:moveTo>
                    <a:cubicBezTo>
                      <a:pt x="85" y="98"/>
                      <a:pt x="85" y="98"/>
                      <a:pt x="85" y="98"/>
                    </a:cubicBezTo>
                    <a:cubicBezTo>
                      <a:pt x="88" y="100"/>
                      <a:pt x="91" y="101"/>
                      <a:pt x="93" y="103"/>
                    </a:cubicBezTo>
                    <a:cubicBezTo>
                      <a:pt x="94" y="102"/>
                      <a:pt x="95" y="101"/>
                      <a:pt x="95" y="99"/>
                    </a:cubicBezTo>
                    <a:cubicBezTo>
                      <a:pt x="93" y="98"/>
                      <a:pt x="90" y="96"/>
                      <a:pt x="87" y="95"/>
                    </a:cubicBezTo>
                    <a:moveTo>
                      <a:pt x="1" y="95"/>
                    </a:moveTo>
                    <a:cubicBezTo>
                      <a:pt x="1" y="95"/>
                      <a:pt x="1" y="95"/>
                      <a:pt x="1" y="95"/>
                    </a:cubicBezTo>
                    <a:cubicBezTo>
                      <a:pt x="2" y="95"/>
                      <a:pt x="2" y="95"/>
                      <a:pt x="2" y="96"/>
                    </a:cubicBezTo>
                    <a:cubicBezTo>
                      <a:pt x="2" y="96"/>
                      <a:pt x="3" y="95"/>
                      <a:pt x="3" y="95"/>
                    </a:cubicBezTo>
                    <a:cubicBezTo>
                      <a:pt x="2" y="95"/>
                      <a:pt x="2" y="95"/>
                      <a:pt x="1" y="95"/>
                    </a:cubicBezTo>
                    <a:moveTo>
                      <a:pt x="50" y="95"/>
                    </a:moveTo>
                    <a:cubicBezTo>
                      <a:pt x="50" y="95"/>
                      <a:pt x="50" y="96"/>
                      <a:pt x="49" y="96"/>
                    </a:cubicBezTo>
                    <a:cubicBezTo>
                      <a:pt x="50" y="97"/>
                      <a:pt x="50" y="97"/>
                      <a:pt x="51" y="97"/>
                    </a:cubicBezTo>
                    <a:cubicBezTo>
                      <a:pt x="51" y="97"/>
                      <a:pt x="51" y="96"/>
                      <a:pt x="52" y="95"/>
                    </a:cubicBezTo>
                    <a:cubicBezTo>
                      <a:pt x="51" y="95"/>
                      <a:pt x="51" y="95"/>
                      <a:pt x="50" y="95"/>
                    </a:cubicBezTo>
                    <a:moveTo>
                      <a:pt x="36" y="94"/>
                    </a:move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5"/>
                    </a:cubicBezTo>
                    <a:cubicBezTo>
                      <a:pt x="36" y="95"/>
                      <a:pt x="36" y="95"/>
                      <a:pt x="36" y="94"/>
                    </a:cubicBezTo>
                    <a:moveTo>
                      <a:pt x="138" y="94"/>
                    </a:moveTo>
                    <a:cubicBezTo>
                      <a:pt x="138" y="96"/>
                      <a:pt x="137" y="97"/>
                      <a:pt x="136" y="98"/>
                    </a:cubicBezTo>
                    <a:cubicBezTo>
                      <a:pt x="141" y="101"/>
                      <a:pt x="141" y="101"/>
                      <a:pt x="141" y="101"/>
                    </a:cubicBezTo>
                    <a:cubicBezTo>
                      <a:pt x="142" y="100"/>
                      <a:pt x="142" y="99"/>
                      <a:pt x="143" y="97"/>
                    </a:cubicBezTo>
                    <a:cubicBezTo>
                      <a:pt x="138" y="94"/>
                      <a:pt x="138" y="94"/>
                      <a:pt x="138" y="94"/>
                    </a:cubicBezTo>
                    <a:moveTo>
                      <a:pt x="43" y="94"/>
                    </a:moveTo>
                    <a:cubicBezTo>
                      <a:pt x="43" y="94"/>
                      <a:pt x="43" y="94"/>
                      <a:pt x="43" y="94"/>
                    </a:cubicBezTo>
                    <a:cubicBezTo>
                      <a:pt x="44" y="94"/>
                      <a:pt x="44" y="95"/>
                      <a:pt x="44" y="95"/>
                    </a:cubicBezTo>
                    <a:cubicBezTo>
                      <a:pt x="44" y="95"/>
                      <a:pt x="44" y="95"/>
                      <a:pt x="44" y="95"/>
                    </a:cubicBezTo>
                    <a:cubicBezTo>
                      <a:pt x="44" y="95"/>
                      <a:pt x="44" y="94"/>
                      <a:pt x="43" y="94"/>
                    </a:cubicBezTo>
                    <a:moveTo>
                      <a:pt x="163" y="94"/>
                    </a:moveTo>
                    <a:cubicBezTo>
                      <a:pt x="163" y="95"/>
                      <a:pt x="162" y="96"/>
                      <a:pt x="162" y="96"/>
                    </a:cubicBezTo>
                    <a:cubicBezTo>
                      <a:pt x="160" y="98"/>
                      <a:pt x="158" y="101"/>
                      <a:pt x="157" y="103"/>
                    </a:cubicBezTo>
                    <a:cubicBezTo>
                      <a:pt x="159" y="104"/>
                      <a:pt x="159" y="104"/>
                      <a:pt x="159" y="104"/>
                    </a:cubicBezTo>
                    <a:cubicBezTo>
                      <a:pt x="159" y="103"/>
                      <a:pt x="160" y="102"/>
                      <a:pt x="161" y="101"/>
                    </a:cubicBezTo>
                    <a:cubicBezTo>
                      <a:pt x="162" y="99"/>
                      <a:pt x="164" y="97"/>
                      <a:pt x="165" y="96"/>
                    </a:cubicBezTo>
                    <a:cubicBezTo>
                      <a:pt x="165" y="96"/>
                      <a:pt x="165" y="96"/>
                      <a:pt x="165" y="96"/>
                    </a:cubicBezTo>
                    <a:cubicBezTo>
                      <a:pt x="165" y="96"/>
                      <a:pt x="165" y="96"/>
                      <a:pt x="165" y="96"/>
                    </a:cubicBezTo>
                    <a:cubicBezTo>
                      <a:pt x="163" y="94"/>
                      <a:pt x="163" y="94"/>
                      <a:pt x="163" y="94"/>
                    </a:cubicBezTo>
                    <a:moveTo>
                      <a:pt x="54" y="94"/>
                    </a:moveTo>
                    <a:cubicBezTo>
                      <a:pt x="54" y="94"/>
                      <a:pt x="53" y="95"/>
                      <a:pt x="53" y="95"/>
                    </a:cubicBezTo>
                    <a:cubicBezTo>
                      <a:pt x="55" y="96"/>
                      <a:pt x="56" y="97"/>
                      <a:pt x="57" y="97"/>
                    </a:cubicBezTo>
                    <a:cubicBezTo>
                      <a:pt x="57" y="97"/>
                      <a:pt x="58" y="97"/>
                      <a:pt x="58" y="97"/>
                    </a:cubicBezTo>
                    <a:cubicBezTo>
                      <a:pt x="56" y="96"/>
                      <a:pt x="55" y="95"/>
                      <a:pt x="54" y="94"/>
                    </a:cubicBezTo>
                    <a:moveTo>
                      <a:pt x="1" y="94"/>
                    </a:moveTo>
                    <a:cubicBezTo>
                      <a:pt x="0" y="94"/>
                      <a:pt x="0" y="94"/>
                      <a:pt x="0" y="94"/>
                    </a:cubicBezTo>
                    <a:cubicBezTo>
                      <a:pt x="0" y="94"/>
                      <a:pt x="1" y="95"/>
                      <a:pt x="1" y="95"/>
                    </a:cubicBezTo>
                    <a:cubicBezTo>
                      <a:pt x="1" y="95"/>
                      <a:pt x="1" y="94"/>
                      <a:pt x="1" y="94"/>
                    </a:cubicBezTo>
                    <a:cubicBezTo>
                      <a:pt x="1" y="94"/>
                      <a:pt x="1" y="94"/>
                      <a:pt x="1" y="94"/>
                    </a:cubicBezTo>
                    <a:moveTo>
                      <a:pt x="152" y="94"/>
                    </a:moveTo>
                    <a:cubicBezTo>
                      <a:pt x="151" y="96"/>
                      <a:pt x="150" y="97"/>
                      <a:pt x="149" y="99"/>
                    </a:cubicBezTo>
                    <a:cubicBezTo>
                      <a:pt x="150" y="99"/>
                      <a:pt x="150" y="99"/>
                      <a:pt x="150" y="99"/>
                    </a:cubicBezTo>
                    <a:cubicBezTo>
                      <a:pt x="151" y="98"/>
                      <a:pt x="152" y="96"/>
                      <a:pt x="152" y="95"/>
                    </a:cubicBezTo>
                    <a:cubicBezTo>
                      <a:pt x="152" y="95"/>
                      <a:pt x="152" y="94"/>
                      <a:pt x="153" y="94"/>
                    </a:cubicBezTo>
                    <a:cubicBezTo>
                      <a:pt x="152" y="94"/>
                      <a:pt x="152" y="94"/>
                      <a:pt x="152" y="94"/>
                    </a:cubicBezTo>
                    <a:moveTo>
                      <a:pt x="65" y="94"/>
                    </a:moveTo>
                    <a:cubicBezTo>
                      <a:pt x="65" y="94"/>
                      <a:pt x="65" y="95"/>
                      <a:pt x="65" y="95"/>
                    </a:cubicBezTo>
                    <a:cubicBezTo>
                      <a:pt x="67" y="96"/>
                      <a:pt x="69" y="98"/>
                      <a:pt x="72" y="99"/>
                    </a:cubicBezTo>
                    <a:cubicBezTo>
                      <a:pt x="72" y="99"/>
                      <a:pt x="72" y="98"/>
                      <a:pt x="72" y="98"/>
                    </a:cubicBezTo>
                    <a:cubicBezTo>
                      <a:pt x="70" y="97"/>
                      <a:pt x="68" y="95"/>
                      <a:pt x="65" y="94"/>
                    </a:cubicBezTo>
                    <a:moveTo>
                      <a:pt x="60" y="94"/>
                    </a:moveTo>
                    <a:cubicBezTo>
                      <a:pt x="60" y="94"/>
                      <a:pt x="60" y="94"/>
                      <a:pt x="60" y="95"/>
                    </a:cubicBezTo>
                    <a:cubicBezTo>
                      <a:pt x="60" y="95"/>
                      <a:pt x="61" y="95"/>
                      <a:pt x="61" y="95"/>
                    </a:cubicBezTo>
                    <a:cubicBezTo>
                      <a:pt x="61" y="95"/>
                      <a:pt x="62" y="95"/>
                      <a:pt x="62" y="95"/>
                    </a:cubicBezTo>
                    <a:cubicBezTo>
                      <a:pt x="61" y="94"/>
                      <a:pt x="61" y="94"/>
                      <a:pt x="60" y="94"/>
                    </a:cubicBezTo>
                    <a:moveTo>
                      <a:pt x="51" y="93"/>
                    </a:moveTo>
                    <a:cubicBezTo>
                      <a:pt x="51" y="93"/>
                      <a:pt x="51" y="93"/>
                      <a:pt x="51" y="94"/>
                    </a:cubicBezTo>
                    <a:cubicBezTo>
                      <a:pt x="51" y="94"/>
                      <a:pt x="52" y="94"/>
                      <a:pt x="52" y="94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2" y="93"/>
                      <a:pt x="52" y="93"/>
                      <a:pt x="51" y="93"/>
                    </a:cubicBezTo>
                    <a:moveTo>
                      <a:pt x="28" y="92"/>
                    </a:move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2"/>
                      <a:pt x="28" y="92"/>
                      <a:pt x="28" y="92"/>
                    </a:cubicBezTo>
                    <a:moveTo>
                      <a:pt x="62" y="92"/>
                    </a:moveTo>
                    <a:cubicBezTo>
                      <a:pt x="61" y="92"/>
                      <a:pt x="61" y="92"/>
                      <a:pt x="61" y="93"/>
                    </a:cubicBezTo>
                    <a:cubicBezTo>
                      <a:pt x="61" y="93"/>
                      <a:pt x="62" y="93"/>
                      <a:pt x="62" y="94"/>
                    </a:cubicBezTo>
                    <a:cubicBezTo>
                      <a:pt x="63" y="93"/>
                      <a:pt x="63" y="93"/>
                      <a:pt x="63" y="93"/>
                    </a:cubicBezTo>
                    <a:cubicBezTo>
                      <a:pt x="63" y="92"/>
                      <a:pt x="62" y="92"/>
                      <a:pt x="62" y="92"/>
                    </a:cubicBezTo>
                    <a:moveTo>
                      <a:pt x="39" y="92"/>
                    </a:moveTo>
                    <a:cubicBezTo>
                      <a:pt x="39" y="92"/>
                      <a:pt x="39" y="92"/>
                      <a:pt x="39" y="92"/>
                    </a:cubicBezTo>
                    <a:cubicBezTo>
                      <a:pt x="40" y="92"/>
                      <a:pt x="40" y="92"/>
                      <a:pt x="41" y="93"/>
                    </a:cubicBezTo>
                    <a:cubicBezTo>
                      <a:pt x="41" y="93"/>
                      <a:pt x="41" y="93"/>
                      <a:pt x="41" y="93"/>
                    </a:cubicBezTo>
                    <a:cubicBezTo>
                      <a:pt x="40" y="92"/>
                      <a:pt x="40" y="92"/>
                      <a:pt x="39" y="92"/>
                    </a:cubicBezTo>
                    <a:moveTo>
                      <a:pt x="45" y="91"/>
                    </a:moveTo>
                    <a:cubicBezTo>
                      <a:pt x="45" y="92"/>
                      <a:pt x="44" y="93"/>
                      <a:pt x="44" y="93"/>
                    </a:cubicBezTo>
                    <a:cubicBezTo>
                      <a:pt x="44" y="93"/>
                      <a:pt x="45" y="94"/>
                      <a:pt x="45" y="94"/>
                    </a:cubicBezTo>
                    <a:cubicBezTo>
                      <a:pt x="45" y="93"/>
                      <a:pt x="46" y="93"/>
                      <a:pt x="46" y="92"/>
                    </a:cubicBezTo>
                    <a:cubicBezTo>
                      <a:pt x="46" y="92"/>
                      <a:pt x="45" y="92"/>
                      <a:pt x="45" y="91"/>
                    </a:cubicBezTo>
                    <a:moveTo>
                      <a:pt x="108" y="91"/>
                    </a:moveTo>
                    <a:cubicBezTo>
                      <a:pt x="107" y="92"/>
                      <a:pt x="107" y="93"/>
                      <a:pt x="106" y="94"/>
                    </a:cubicBezTo>
                    <a:cubicBezTo>
                      <a:pt x="109" y="96"/>
                      <a:pt x="111" y="97"/>
                      <a:pt x="114" y="99"/>
                    </a:cubicBezTo>
                    <a:cubicBezTo>
                      <a:pt x="114" y="98"/>
                      <a:pt x="115" y="97"/>
                      <a:pt x="116" y="95"/>
                    </a:cubicBezTo>
                    <a:cubicBezTo>
                      <a:pt x="113" y="94"/>
                      <a:pt x="110" y="93"/>
                      <a:pt x="108" y="91"/>
                    </a:cubicBezTo>
                    <a:moveTo>
                      <a:pt x="133" y="91"/>
                    </a:moveTo>
                    <a:cubicBezTo>
                      <a:pt x="132" y="92"/>
                      <a:pt x="131" y="93"/>
                      <a:pt x="131" y="95"/>
                    </a:cubicBezTo>
                    <a:cubicBezTo>
                      <a:pt x="135" y="97"/>
                      <a:pt x="135" y="97"/>
                      <a:pt x="135" y="97"/>
                    </a:cubicBezTo>
                    <a:cubicBezTo>
                      <a:pt x="136" y="96"/>
                      <a:pt x="137" y="95"/>
                      <a:pt x="137" y="94"/>
                    </a:cubicBezTo>
                    <a:cubicBezTo>
                      <a:pt x="133" y="91"/>
                      <a:pt x="133" y="91"/>
                      <a:pt x="133" y="91"/>
                    </a:cubicBezTo>
                    <a:moveTo>
                      <a:pt x="55" y="91"/>
                    </a:moveTo>
                    <a:cubicBezTo>
                      <a:pt x="55" y="91"/>
                      <a:pt x="55" y="91"/>
                      <a:pt x="55" y="92"/>
                    </a:cubicBezTo>
                    <a:cubicBezTo>
                      <a:pt x="56" y="93"/>
                      <a:pt x="58" y="93"/>
                      <a:pt x="59" y="94"/>
                    </a:cubicBezTo>
                    <a:cubicBezTo>
                      <a:pt x="59" y="94"/>
                      <a:pt x="60" y="94"/>
                      <a:pt x="60" y="93"/>
                    </a:cubicBezTo>
                    <a:cubicBezTo>
                      <a:pt x="58" y="93"/>
                      <a:pt x="57" y="92"/>
                      <a:pt x="55" y="91"/>
                    </a:cubicBezTo>
                    <a:moveTo>
                      <a:pt x="38" y="91"/>
                    </a:move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38" y="91"/>
                      <a:pt x="38" y="91"/>
                      <a:pt x="38" y="91"/>
                    </a:cubicBezTo>
                    <a:moveTo>
                      <a:pt x="158" y="90"/>
                    </a:moveTo>
                    <a:cubicBezTo>
                      <a:pt x="157" y="92"/>
                      <a:pt x="156" y="93"/>
                      <a:pt x="155" y="95"/>
                    </a:cubicBezTo>
                    <a:cubicBezTo>
                      <a:pt x="155" y="95"/>
                      <a:pt x="155" y="95"/>
                      <a:pt x="155" y="95"/>
                    </a:cubicBezTo>
                    <a:cubicBezTo>
                      <a:pt x="155" y="95"/>
                      <a:pt x="155" y="95"/>
                      <a:pt x="155" y="95"/>
                    </a:cubicBezTo>
                    <a:cubicBezTo>
                      <a:pt x="154" y="97"/>
                      <a:pt x="153" y="98"/>
                      <a:pt x="152" y="100"/>
                    </a:cubicBezTo>
                    <a:cubicBezTo>
                      <a:pt x="153" y="101"/>
                      <a:pt x="153" y="101"/>
                      <a:pt x="153" y="101"/>
                    </a:cubicBezTo>
                    <a:cubicBezTo>
                      <a:pt x="155" y="99"/>
                      <a:pt x="156" y="97"/>
                      <a:pt x="157" y="94"/>
                    </a:cubicBezTo>
                    <a:cubicBezTo>
                      <a:pt x="159" y="91"/>
                      <a:pt x="159" y="91"/>
                      <a:pt x="159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0"/>
                    </a:cubicBezTo>
                    <a:moveTo>
                      <a:pt x="29" y="90"/>
                    </a:moveTo>
                    <a:cubicBezTo>
                      <a:pt x="29" y="90"/>
                      <a:pt x="29" y="91"/>
                      <a:pt x="29" y="91"/>
                    </a:cubicBezTo>
                    <a:cubicBezTo>
                      <a:pt x="29" y="91"/>
                      <a:pt x="29" y="91"/>
                      <a:pt x="29" y="91"/>
                    </a:cubicBezTo>
                    <a:cubicBezTo>
                      <a:pt x="29" y="91"/>
                      <a:pt x="29" y="91"/>
                      <a:pt x="29" y="90"/>
                    </a:cubicBezTo>
                    <a:cubicBezTo>
                      <a:pt x="29" y="90"/>
                      <a:pt x="29" y="90"/>
                      <a:pt x="29" y="90"/>
                    </a:cubicBezTo>
                    <a:moveTo>
                      <a:pt x="157" y="90"/>
                    </a:moveTo>
                    <a:cubicBezTo>
                      <a:pt x="156" y="92"/>
                      <a:pt x="156" y="93"/>
                      <a:pt x="155" y="94"/>
                    </a:cubicBezTo>
                    <a:cubicBezTo>
                      <a:pt x="155" y="94"/>
                      <a:pt x="155" y="94"/>
                      <a:pt x="155" y="95"/>
                    </a:cubicBezTo>
                    <a:cubicBezTo>
                      <a:pt x="156" y="93"/>
                      <a:pt x="156" y="92"/>
                      <a:pt x="157" y="90"/>
                    </a:cubicBezTo>
                    <a:cubicBezTo>
                      <a:pt x="157" y="90"/>
                      <a:pt x="157" y="90"/>
                      <a:pt x="157" y="90"/>
                    </a:cubicBezTo>
                    <a:moveTo>
                      <a:pt x="25" y="90"/>
                    </a:moveTo>
                    <a:cubicBezTo>
                      <a:pt x="25" y="90"/>
                      <a:pt x="25" y="90"/>
                      <a:pt x="25" y="91"/>
                    </a:cubicBezTo>
                    <a:cubicBezTo>
                      <a:pt x="26" y="91"/>
                      <a:pt x="26" y="92"/>
                      <a:pt x="27" y="92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7" y="91"/>
                      <a:pt x="26" y="91"/>
                      <a:pt x="25" y="90"/>
                    </a:cubicBezTo>
                    <a:moveTo>
                      <a:pt x="53" y="90"/>
                    </a:moveTo>
                    <a:cubicBezTo>
                      <a:pt x="53" y="90"/>
                      <a:pt x="53" y="90"/>
                      <a:pt x="53" y="90"/>
                    </a:cubicBezTo>
                    <a:cubicBezTo>
                      <a:pt x="53" y="91"/>
                      <a:pt x="54" y="91"/>
                      <a:pt x="54" y="9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4" y="91"/>
                      <a:pt x="55" y="91"/>
                      <a:pt x="55" y="91"/>
                    </a:cubicBezTo>
                    <a:cubicBezTo>
                      <a:pt x="54" y="90"/>
                      <a:pt x="54" y="90"/>
                      <a:pt x="53" y="90"/>
                    </a:cubicBezTo>
                    <a:moveTo>
                      <a:pt x="46" y="90"/>
                    </a:moveTo>
                    <a:cubicBezTo>
                      <a:pt x="46" y="90"/>
                      <a:pt x="46" y="90"/>
                      <a:pt x="46" y="90"/>
                    </a:cubicBezTo>
                    <a:cubicBezTo>
                      <a:pt x="46" y="91"/>
                      <a:pt x="46" y="91"/>
                      <a:pt x="47" y="91"/>
                    </a:cubicBezTo>
                    <a:cubicBezTo>
                      <a:pt x="47" y="91"/>
                      <a:pt x="47" y="91"/>
                      <a:pt x="47" y="90"/>
                    </a:cubicBezTo>
                    <a:cubicBezTo>
                      <a:pt x="47" y="90"/>
                      <a:pt x="47" y="90"/>
                      <a:pt x="46" y="90"/>
                    </a:cubicBezTo>
                    <a:moveTo>
                      <a:pt x="141" y="89"/>
                    </a:moveTo>
                    <a:cubicBezTo>
                      <a:pt x="140" y="91"/>
                      <a:pt x="140" y="92"/>
                      <a:pt x="139" y="93"/>
                    </a:cubicBezTo>
                    <a:cubicBezTo>
                      <a:pt x="140" y="94"/>
                      <a:pt x="140" y="94"/>
                      <a:pt x="140" y="94"/>
                    </a:cubicBezTo>
                    <a:cubicBezTo>
                      <a:pt x="144" y="96"/>
                      <a:pt x="144" y="96"/>
                      <a:pt x="144" y="96"/>
                    </a:cubicBezTo>
                    <a:cubicBezTo>
                      <a:pt x="145" y="94"/>
                      <a:pt x="145" y="93"/>
                      <a:pt x="146" y="92"/>
                    </a:cubicBezTo>
                    <a:cubicBezTo>
                      <a:pt x="145" y="91"/>
                      <a:pt x="143" y="90"/>
                      <a:pt x="141" y="89"/>
                    </a:cubicBezTo>
                    <a:moveTo>
                      <a:pt x="57" y="89"/>
                    </a:moveTo>
                    <a:cubicBezTo>
                      <a:pt x="56" y="89"/>
                      <a:pt x="56" y="90"/>
                      <a:pt x="56" y="90"/>
                    </a:cubicBezTo>
                    <a:cubicBezTo>
                      <a:pt x="58" y="91"/>
                      <a:pt x="59" y="92"/>
                      <a:pt x="60" y="92"/>
                    </a:cubicBezTo>
                    <a:cubicBezTo>
                      <a:pt x="61" y="92"/>
                      <a:pt x="61" y="92"/>
                      <a:pt x="61" y="91"/>
                    </a:cubicBezTo>
                    <a:cubicBezTo>
                      <a:pt x="60" y="91"/>
                      <a:pt x="58" y="90"/>
                      <a:pt x="57" y="89"/>
                    </a:cubicBezTo>
                    <a:moveTo>
                      <a:pt x="23" y="89"/>
                    </a:moveTo>
                    <a:cubicBezTo>
                      <a:pt x="23" y="89"/>
                      <a:pt x="23" y="89"/>
                      <a:pt x="23" y="89"/>
                    </a:cubicBezTo>
                    <a:cubicBezTo>
                      <a:pt x="24" y="90"/>
                      <a:pt x="24" y="90"/>
                      <a:pt x="25" y="90"/>
                    </a:cubicBezTo>
                    <a:cubicBezTo>
                      <a:pt x="25" y="90"/>
                      <a:pt x="25" y="90"/>
                      <a:pt x="25" y="90"/>
                    </a:cubicBezTo>
                    <a:cubicBezTo>
                      <a:pt x="24" y="90"/>
                      <a:pt x="24" y="89"/>
                      <a:pt x="23" y="89"/>
                    </a:cubicBezTo>
                    <a:moveTo>
                      <a:pt x="8" y="89"/>
                    </a:moveTo>
                    <a:cubicBezTo>
                      <a:pt x="8" y="89"/>
                      <a:pt x="8" y="89"/>
                      <a:pt x="7" y="89"/>
                    </a:cubicBezTo>
                    <a:cubicBezTo>
                      <a:pt x="8" y="89"/>
                      <a:pt x="9" y="90"/>
                      <a:pt x="10" y="90"/>
                    </a:cubicBezTo>
                    <a:cubicBezTo>
                      <a:pt x="10" y="90"/>
                      <a:pt x="10" y="90"/>
                      <a:pt x="10" y="90"/>
                    </a:cubicBezTo>
                    <a:cubicBezTo>
                      <a:pt x="9" y="90"/>
                      <a:pt x="8" y="89"/>
                      <a:pt x="8" y="89"/>
                    </a:cubicBezTo>
                    <a:moveTo>
                      <a:pt x="155" y="89"/>
                    </a:moveTo>
                    <a:cubicBezTo>
                      <a:pt x="154" y="90"/>
                      <a:pt x="153" y="91"/>
                      <a:pt x="152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54" y="93"/>
                      <a:pt x="154" y="92"/>
                      <a:pt x="154" y="91"/>
                    </a:cubicBezTo>
                    <a:cubicBezTo>
                      <a:pt x="154" y="92"/>
                      <a:pt x="154" y="92"/>
                      <a:pt x="154" y="92"/>
                    </a:cubicBezTo>
                    <a:cubicBezTo>
                      <a:pt x="154" y="92"/>
                      <a:pt x="154" y="93"/>
                      <a:pt x="154" y="93"/>
                    </a:cubicBezTo>
                    <a:cubicBezTo>
                      <a:pt x="154" y="92"/>
                      <a:pt x="155" y="91"/>
                      <a:pt x="156" y="89"/>
                    </a:cubicBezTo>
                    <a:cubicBezTo>
                      <a:pt x="155" y="89"/>
                      <a:pt x="155" y="89"/>
                      <a:pt x="155" y="89"/>
                    </a:cubicBezTo>
                    <a:moveTo>
                      <a:pt x="26" y="89"/>
                    </a:moveTo>
                    <a:cubicBezTo>
                      <a:pt x="26" y="89"/>
                      <a:pt x="26" y="89"/>
                      <a:pt x="26" y="89"/>
                    </a:cubicBezTo>
                    <a:cubicBezTo>
                      <a:pt x="27" y="89"/>
                      <a:pt x="27" y="90"/>
                      <a:pt x="28" y="90"/>
                    </a:cubicBezTo>
                    <a:cubicBezTo>
                      <a:pt x="28" y="90"/>
                      <a:pt x="28" y="90"/>
                      <a:pt x="28" y="90"/>
                    </a:cubicBezTo>
                    <a:cubicBezTo>
                      <a:pt x="28" y="90"/>
                      <a:pt x="27" y="89"/>
                      <a:pt x="26" y="89"/>
                    </a:cubicBezTo>
                    <a:moveTo>
                      <a:pt x="41" y="89"/>
                    </a:moveTo>
                    <a:cubicBezTo>
                      <a:pt x="40" y="89"/>
                      <a:pt x="40" y="90"/>
                      <a:pt x="40" y="91"/>
                    </a:cubicBezTo>
                    <a:cubicBezTo>
                      <a:pt x="40" y="91"/>
                      <a:pt x="41" y="91"/>
                      <a:pt x="42" y="92"/>
                    </a:cubicBezTo>
                    <a:cubicBezTo>
                      <a:pt x="42" y="92"/>
                      <a:pt x="42" y="91"/>
                      <a:pt x="42" y="91"/>
                    </a:cubicBezTo>
                    <a:cubicBezTo>
                      <a:pt x="42" y="91"/>
                      <a:pt x="42" y="90"/>
                      <a:pt x="43" y="90"/>
                    </a:cubicBezTo>
                    <a:cubicBezTo>
                      <a:pt x="42" y="89"/>
                      <a:pt x="41" y="89"/>
                      <a:pt x="41" y="89"/>
                    </a:cubicBezTo>
                    <a:moveTo>
                      <a:pt x="40" y="88"/>
                    </a:moveTo>
                    <a:cubicBezTo>
                      <a:pt x="39" y="89"/>
                      <a:pt x="39" y="89"/>
                      <a:pt x="39" y="90"/>
                    </a:cubicBezTo>
                    <a:cubicBezTo>
                      <a:pt x="39" y="90"/>
                      <a:pt x="39" y="90"/>
                      <a:pt x="39" y="90"/>
                    </a:cubicBezTo>
                    <a:cubicBezTo>
                      <a:pt x="39" y="90"/>
                      <a:pt x="40" y="89"/>
                      <a:pt x="40" y="88"/>
                    </a:cubicBezTo>
                    <a:cubicBezTo>
                      <a:pt x="40" y="88"/>
                      <a:pt x="40" y="88"/>
                      <a:pt x="40" y="88"/>
                    </a:cubicBezTo>
                    <a:moveTo>
                      <a:pt x="54" y="88"/>
                    </a:moveTo>
                    <a:cubicBezTo>
                      <a:pt x="54" y="88"/>
                      <a:pt x="54" y="88"/>
                      <a:pt x="54" y="89"/>
                    </a:cubicBezTo>
                    <a:cubicBezTo>
                      <a:pt x="54" y="89"/>
                      <a:pt x="55" y="89"/>
                      <a:pt x="55" y="90"/>
                    </a:cubicBezTo>
                    <a:cubicBezTo>
                      <a:pt x="55" y="89"/>
                      <a:pt x="56" y="89"/>
                      <a:pt x="56" y="89"/>
                    </a:cubicBezTo>
                    <a:cubicBezTo>
                      <a:pt x="55" y="88"/>
                      <a:pt x="55" y="88"/>
                      <a:pt x="54" y="88"/>
                    </a:cubicBezTo>
                    <a:moveTo>
                      <a:pt x="24" y="87"/>
                    </a:move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8"/>
                      <a:pt x="25" y="88"/>
                      <a:pt x="26" y="89"/>
                    </a:cubicBezTo>
                    <a:cubicBezTo>
                      <a:pt x="26" y="89"/>
                      <a:pt x="26" y="88"/>
                      <a:pt x="26" y="88"/>
                    </a:cubicBezTo>
                    <a:cubicBezTo>
                      <a:pt x="25" y="88"/>
                      <a:pt x="25" y="88"/>
                      <a:pt x="24" y="87"/>
                    </a:cubicBezTo>
                    <a:moveTo>
                      <a:pt x="5" y="87"/>
                    </a:moveTo>
                    <a:cubicBezTo>
                      <a:pt x="5" y="87"/>
                      <a:pt x="5" y="87"/>
                      <a:pt x="5" y="87"/>
                    </a:cubicBezTo>
                    <a:cubicBezTo>
                      <a:pt x="6" y="88"/>
                      <a:pt x="6" y="88"/>
                      <a:pt x="7" y="88"/>
                    </a:cubicBezTo>
                    <a:cubicBezTo>
                      <a:pt x="7" y="88"/>
                      <a:pt x="7" y="88"/>
                      <a:pt x="7" y="88"/>
                    </a:cubicBezTo>
                    <a:cubicBezTo>
                      <a:pt x="6" y="88"/>
                      <a:pt x="6" y="88"/>
                      <a:pt x="5" y="87"/>
                    </a:cubicBezTo>
                    <a:moveTo>
                      <a:pt x="5" y="87"/>
                    </a:move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cubicBezTo>
                      <a:pt x="5" y="87"/>
                      <a:pt x="5" y="87"/>
                      <a:pt x="5" y="87"/>
                    </a:cubicBezTo>
                    <a:moveTo>
                      <a:pt x="48" y="87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8" y="88"/>
                      <a:pt x="48" y="88"/>
                      <a:pt x="49" y="88"/>
                    </a:cubicBezTo>
                    <a:cubicBezTo>
                      <a:pt x="49" y="88"/>
                      <a:pt x="49" y="88"/>
                      <a:pt x="49" y="87"/>
                    </a:cubicBezTo>
                    <a:cubicBezTo>
                      <a:pt x="49" y="87"/>
                      <a:pt x="48" y="87"/>
                      <a:pt x="48" y="87"/>
                    </a:cubicBezTo>
                    <a:moveTo>
                      <a:pt x="42" y="87"/>
                    </a:moveTo>
                    <a:cubicBezTo>
                      <a:pt x="42" y="87"/>
                      <a:pt x="41" y="87"/>
                      <a:pt x="41" y="88"/>
                    </a:cubicBezTo>
                    <a:cubicBezTo>
                      <a:pt x="42" y="88"/>
                      <a:pt x="43" y="89"/>
                      <a:pt x="43" y="89"/>
                    </a:cubicBezTo>
                    <a:cubicBezTo>
                      <a:pt x="43" y="89"/>
                      <a:pt x="44" y="88"/>
                      <a:pt x="44" y="88"/>
                    </a:cubicBezTo>
                    <a:cubicBezTo>
                      <a:pt x="43" y="88"/>
                      <a:pt x="42" y="87"/>
                      <a:pt x="42" y="87"/>
                    </a:cubicBezTo>
                    <a:moveTo>
                      <a:pt x="31" y="87"/>
                    </a:move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7"/>
                    </a:cubicBezTo>
                    <a:moveTo>
                      <a:pt x="126" y="87"/>
                    </a:moveTo>
                    <a:cubicBezTo>
                      <a:pt x="125" y="88"/>
                      <a:pt x="124" y="89"/>
                      <a:pt x="124" y="90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31" y="93"/>
                      <a:pt x="132" y="92"/>
                      <a:pt x="132" y="91"/>
                    </a:cubicBezTo>
                    <a:cubicBezTo>
                      <a:pt x="131" y="90"/>
                      <a:pt x="131" y="90"/>
                      <a:pt x="131" y="90"/>
                    </a:cubicBezTo>
                    <a:cubicBezTo>
                      <a:pt x="129" y="89"/>
                      <a:pt x="127" y="88"/>
                      <a:pt x="126" y="87"/>
                    </a:cubicBezTo>
                    <a:moveTo>
                      <a:pt x="136" y="86"/>
                    </a:moveTo>
                    <a:cubicBezTo>
                      <a:pt x="135" y="88"/>
                      <a:pt x="134" y="89"/>
                      <a:pt x="133" y="90"/>
                    </a:cubicBezTo>
                    <a:cubicBezTo>
                      <a:pt x="138" y="93"/>
                      <a:pt x="138" y="93"/>
                      <a:pt x="138" y="93"/>
                    </a:cubicBezTo>
                    <a:cubicBezTo>
                      <a:pt x="139" y="91"/>
                      <a:pt x="140" y="90"/>
                      <a:pt x="141" y="89"/>
                    </a:cubicBezTo>
                    <a:cubicBezTo>
                      <a:pt x="139" y="88"/>
                      <a:pt x="138" y="88"/>
                      <a:pt x="137" y="87"/>
                    </a:cubicBezTo>
                    <a:cubicBezTo>
                      <a:pt x="137" y="87"/>
                      <a:pt x="136" y="87"/>
                      <a:pt x="136" y="86"/>
                    </a:cubicBezTo>
                    <a:moveTo>
                      <a:pt x="41" y="86"/>
                    </a:moveTo>
                    <a:cubicBezTo>
                      <a:pt x="41" y="86"/>
                      <a:pt x="40" y="87"/>
                      <a:pt x="40" y="87"/>
                    </a:cubicBezTo>
                    <a:cubicBezTo>
                      <a:pt x="40" y="87"/>
                      <a:pt x="41" y="87"/>
                      <a:pt x="41" y="87"/>
                    </a:cubicBezTo>
                    <a:cubicBezTo>
                      <a:pt x="41" y="87"/>
                      <a:pt x="41" y="87"/>
                      <a:pt x="41" y="86"/>
                    </a:cubicBezTo>
                    <a:cubicBezTo>
                      <a:pt x="41" y="86"/>
                      <a:pt x="41" y="86"/>
                      <a:pt x="41" y="86"/>
                    </a:cubicBezTo>
                    <a:moveTo>
                      <a:pt x="28" y="85"/>
                    </a:moveTo>
                    <a:cubicBezTo>
                      <a:pt x="28" y="85"/>
                      <a:pt x="28" y="85"/>
                      <a:pt x="28" y="85"/>
                    </a:cubicBezTo>
                    <a:cubicBezTo>
                      <a:pt x="29" y="86"/>
                      <a:pt x="30" y="86"/>
                      <a:pt x="31" y="86"/>
                    </a:cubicBezTo>
                    <a:cubicBezTo>
                      <a:pt x="31" y="86"/>
                      <a:pt x="31" y="86"/>
                      <a:pt x="31" y="86"/>
                    </a:cubicBezTo>
                    <a:cubicBezTo>
                      <a:pt x="30" y="86"/>
                      <a:pt x="29" y="85"/>
                      <a:pt x="28" y="85"/>
                    </a:cubicBezTo>
                    <a:moveTo>
                      <a:pt x="71" y="85"/>
                    </a:moveTo>
                    <a:cubicBezTo>
                      <a:pt x="70" y="86"/>
                      <a:pt x="70" y="87"/>
                      <a:pt x="69" y="88"/>
                    </a:cubicBezTo>
                    <a:cubicBezTo>
                      <a:pt x="71" y="89"/>
                      <a:pt x="74" y="91"/>
                      <a:pt x="76" y="92"/>
                    </a:cubicBezTo>
                    <a:cubicBezTo>
                      <a:pt x="77" y="91"/>
                      <a:pt x="77" y="90"/>
                      <a:pt x="78" y="89"/>
                    </a:cubicBezTo>
                    <a:cubicBezTo>
                      <a:pt x="75" y="88"/>
                      <a:pt x="73" y="86"/>
                      <a:pt x="71" y="85"/>
                    </a:cubicBezTo>
                    <a:moveTo>
                      <a:pt x="49" y="85"/>
                    </a:moveTo>
                    <a:cubicBezTo>
                      <a:pt x="49" y="85"/>
                      <a:pt x="49" y="85"/>
                      <a:pt x="49" y="86"/>
                    </a:cubicBezTo>
                    <a:cubicBezTo>
                      <a:pt x="49" y="86"/>
                      <a:pt x="49" y="86"/>
                      <a:pt x="50" y="86"/>
                    </a:cubicBezTo>
                    <a:cubicBezTo>
                      <a:pt x="50" y="86"/>
                      <a:pt x="50" y="86"/>
                      <a:pt x="50" y="85"/>
                    </a:cubicBezTo>
                    <a:cubicBezTo>
                      <a:pt x="50" y="85"/>
                      <a:pt x="50" y="85"/>
                      <a:pt x="49" y="85"/>
                    </a:cubicBezTo>
                    <a:moveTo>
                      <a:pt x="123" y="85"/>
                    </a:moveTo>
                    <a:cubicBezTo>
                      <a:pt x="122" y="86"/>
                      <a:pt x="122" y="86"/>
                      <a:pt x="121" y="87"/>
                    </a:cubicBezTo>
                    <a:cubicBezTo>
                      <a:pt x="121" y="88"/>
                      <a:pt x="121" y="88"/>
                      <a:pt x="121" y="88"/>
                    </a:cubicBezTo>
                    <a:cubicBezTo>
                      <a:pt x="121" y="88"/>
                      <a:pt x="121" y="88"/>
                      <a:pt x="121" y="88"/>
                    </a:cubicBezTo>
                    <a:cubicBezTo>
                      <a:pt x="122" y="89"/>
                      <a:pt x="122" y="89"/>
                      <a:pt x="122" y="89"/>
                    </a:cubicBezTo>
                    <a:cubicBezTo>
                      <a:pt x="122" y="88"/>
                      <a:pt x="123" y="87"/>
                      <a:pt x="124" y="85"/>
                    </a:cubicBezTo>
                    <a:cubicBezTo>
                      <a:pt x="123" y="85"/>
                      <a:pt x="123" y="85"/>
                      <a:pt x="123" y="85"/>
                    </a:cubicBezTo>
                    <a:moveTo>
                      <a:pt x="43" y="84"/>
                    </a:moveTo>
                    <a:cubicBezTo>
                      <a:pt x="43" y="84"/>
                      <a:pt x="43" y="85"/>
                      <a:pt x="43" y="85"/>
                    </a:cubicBezTo>
                    <a:cubicBezTo>
                      <a:pt x="44" y="85"/>
                      <a:pt x="44" y="86"/>
                      <a:pt x="45" y="86"/>
                    </a:cubicBezTo>
                    <a:cubicBezTo>
                      <a:pt x="45" y="86"/>
                      <a:pt x="45" y="86"/>
                      <a:pt x="45" y="85"/>
                    </a:cubicBezTo>
                    <a:cubicBezTo>
                      <a:pt x="45" y="85"/>
                      <a:pt x="44" y="85"/>
                      <a:pt x="43" y="84"/>
                    </a:cubicBezTo>
                    <a:moveTo>
                      <a:pt x="33" y="84"/>
                    </a:moveTo>
                    <a:cubicBezTo>
                      <a:pt x="33" y="85"/>
                      <a:pt x="32" y="85"/>
                      <a:pt x="32" y="86"/>
                    </a:cubicBezTo>
                    <a:cubicBezTo>
                      <a:pt x="32" y="86"/>
                      <a:pt x="32" y="86"/>
                      <a:pt x="32" y="86"/>
                    </a:cubicBezTo>
                    <a:cubicBezTo>
                      <a:pt x="32" y="85"/>
                      <a:pt x="33" y="85"/>
                      <a:pt x="33" y="84"/>
                    </a:cubicBezTo>
                    <a:cubicBezTo>
                      <a:pt x="33" y="84"/>
                      <a:pt x="33" y="84"/>
                      <a:pt x="33" y="84"/>
                    </a:cubicBezTo>
                    <a:moveTo>
                      <a:pt x="26" y="84"/>
                    </a:moveTo>
                    <a:cubicBezTo>
                      <a:pt x="26" y="84"/>
                      <a:pt x="26" y="84"/>
                      <a:pt x="26" y="84"/>
                    </a:cubicBezTo>
                    <a:cubicBezTo>
                      <a:pt x="27" y="84"/>
                      <a:pt x="27" y="85"/>
                      <a:pt x="28" y="85"/>
                    </a:cubicBezTo>
                    <a:cubicBezTo>
                      <a:pt x="28" y="85"/>
                      <a:pt x="28" y="85"/>
                      <a:pt x="28" y="85"/>
                    </a:cubicBezTo>
                    <a:cubicBezTo>
                      <a:pt x="27" y="84"/>
                      <a:pt x="27" y="84"/>
                      <a:pt x="26" y="84"/>
                    </a:cubicBezTo>
                    <a:moveTo>
                      <a:pt x="42" y="84"/>
                    </a:moveTo>
                    <a:cubicBezTo>
                      <a:pt x="42" y="84"/>
                      <a:pt x="42" y="84"/>
                      <a:pt x="42" y="84"/>
                    </a:cubicBezTo>
                    <a:cubicBezTo>
                      <a:pt x="42" y="84"/>
                      <a:pt x="42" y="84"/>
                      <a:pt x="42" y="85"/>
                    </a:cubicBezTo>
                    <a:cubicBezTo>
                      <a:pt x="43" y="84"/>
                      <a:pt x="43" y="84"/>
                      <a:pt x="43" y="84"/>
                    </a:cubicBezTo>
                    <a:cubicBezTo>
                      <a:pt x="43" y="84"/>
                      <a:pt x="42" y="84"/>
                      <a:pt x="42" y="84"/>
                    </a:cubicBezTo>
                    <a:moveTo>
                      <a:pt x="94" y="83"/>
                    </a:moveTo>
                    <a:cubicBezTo>
                      <a:pt x="90" y="89"/>
                      <a:pt x="90" y="89"/>
                      <a:pt x="90" y="89"/>
                    </a:cubicBezTo>
                    <a:cubicBezTo>
                      <a:pt x="93" y="91"/>
                      <a:pt x="96" y="93"/>
                      <a:pt x="99" y="94"/>
                    </a:cubicBezTo>
                    <a:cubicBezTo>
                      <a:pt x="100" y="92"/>
                      <a:pt x="100" y="92"/>
                      <a:pt x="100" y="92"/>
                    </a:cubicBezTo>
                    <a:cubicBezTo>
                      <a:pt x="97" y="90"/>
                      <a:pt x="95" y="89"/>
                      <a:pt x="92" y="87"/>
                    </a:cubicBezTo>
                    <a:cubicBezTo>
                      <a:pt x="95" y="88"/>
                      <a:pt x="97" y="90"/>
                      <a:pt x="100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99" y="87"/>
                      <a:pt x="96" y="85"/>
                      <a:pt x="94" y="83"/>
                    </a:cubicBezTo>
                    <a:moveTo>
                      <a:pt x="162" y="83"/>
                    </a:moveTo>
                    <a:cubicBezTo>
                      <a:pt x="161" y="84"/>
                      <a:pt x="161" y="86"/>
                      <a:pt x="160" y="87"/>
                    </a:cubicBezTo>
                    <a:cubicBezTo>
                      <a:pt x="161" y="88"/>
                      <a:pt x="161" y="88"/>
                      <a:pt x="161" y="88"/>
                    </a:cubicBezTo>
                    <a:cubicBezTo>
                      <a:pt x="163" y="83"/>
                      <a:pt x="163" y="83"/>
                      <a:pt x="163" y="83"/>
                    </a:cubicBezTo>
                    <a:cubicBezTo>
                      <a:pt x="163" y="83"/>
                      <a:pt x="163" y="83"/>
                      <a:pt x="162" y="83"/>
                    </a:cubicBezTo>
                    <a:moveTo>
                      <a:pt x="67" y="83"/>
                    </a:moveTo>
                    <a:cubicBezTo>
                      <a:pt x="66" y="84"/>
                      <a:pt x="66" y="84"/>
                      <a:pt x="65" y="85"/>
                    </a:cubicBezTo>
                    <a:cubicBezTo>
                      <a:pt x="66" y="86"/>
                      <a:pt x="66" y="86"/>
                      <a:pt x="67" y="86"/>
                    </a:cubicBezTo>
                    <a:cubicBezTo>
                      <a:pt x="67" y="85"/>
                      <a:pt x="68" y="84"/>
                      <a:pt x="68" y="83"/>
                    </a:cubicBezTo>
                    <a:cubicBezTo>
                      <a:pt x="68" y="83"/>
                      <a:pt x="67" y="83"/>
                      <a:pt x="67" y="83"/>
                    </a:cubicBezTo>
                    <a:moveTo>
                      <a:pt x="145" y="82"/>
                    </a:moveTo>
                    <a:cubicBezTo>
                      <a:pt x="144" y="84"/>
                      <a:pt x="144" y="85"/>
                      <a:pt x="143" y="86"/>
                    </a:cubicBezTo>
                    <a:cubicBezTo>
                      <a:pt x="145" y="87"/>
                      <a:pt x="146" y="88"/>
                      <a:pt x="148" y="89"/>
                    </a:cubicBezTo>
                    <a:cubicBezTo>
                      <a:pt x="148" y="88"/>
                      <a:pt x="149" y="87"/>
                      <a:pt x="150" y="85"/>
                    </a:cubicBezTo>
                    <a:cubicBezTo>
                      <a:pt x="148" y="84"/>
                      <a:pt x="147" y="83"/>
                      <a:pt x="145" y="82"/>
                    </a:cubicBezTo>
                    <a:moveTo>
                      <a:pt x="128" y="82"/>
                    </a:moveTo>
                    <a:cubicBezTo>
                      <a:pt x="128" y="84"/>
                      <a:pt x="127" y="85"/>
                      <a:pt x="126" y="86"/>
                    </a:cubicBezTo>
                    <a:cubicBezTo>
                      <a:pt x="133" y="90"/>
                      <a:pt x="133" y="90"/>
                      <a:pt x="133" y="90"/>
                    </a:cubicBezTo>
                    <a:cubicBezTo>
                      <a:pt x="133" y="90"/>
                      <a:pt x="133" y="89"/>
                      <a:pt x="133" y="89"/>
                    </a:cubicBezTo>
                    <a:cubicBezTo>
                      <a:pt x="134" y="88"/>
                      <a:pt x="135" y="87"/>
                      <a:pt x="135" y="86"/>
                    </a:cubicBezTo>
                    <a:cubicBezTo>
                      <a:pt x="133" y="85"/>
                      <a:pt x="131" y="84"/>
                      <a:pt x="128" y="82"/>
                    </a:cubicBezTo>
                    <a:moveTo>
                      <a:pt x="44" y="82"/>
                    </a:moveTo>
                    <a:cubicBezTo>
                      <a:pt x="44" y="82"/>
                      <a:pt x="44" y="83"/>
                      <a:pt x="44" y="83"/>
                    </a:cubicBezTo>
                    <a:cubicBezTo>
                      <a:pt x="45" y="83"/>
                      <a:pt x="45" y="84"/>
                      <a:pt x="46" y="84"/>
                    </a:cubicBezTo>
                    <a:cubicBezTo>
                      <a:pt x="46" y="84"/>
                      <a:pt x="46" y="84"/>
                      <a:pt x="47" y="83"/>
                    </a:cubicBezTo>
                    <a:cubicBezTo>
                      <a:pt x="46" y="83"/>
                      <a:pt x="45" y="83"/>
                      <a:pt x="44" y="82"/>
                    </a:cubicBezTo>
                    <a:moveTo>
                      <a:pt x="30" y="82"/>
                    </a:moveTo>
                    <a:cubicBezTo>
                      <a:pt x="30" y="83"/>
                      <a:pt x="29" y="83"/>
                      <a:pt x="29" y="84"/>
                    </a:cubicBezTo>
                    <a:cubicBezTo>
                      <a:pt x="30" y="85"/>
                      <a:pt x="30" y="85"/>
                      <a:pt x="31" y="86"/>
                    </a:cubicBezTo>
                    <a:cubicBezTo>
                      <a:pt x="32" y="85"/>
                      <a:pt x="32" y="84"/>
                      <a:pt x="32" y="84"/>
                    </a:cubicBezTo>
                    <a:cubicBezTo>
                      <a:pt x="32" y="83"/>
                      <a:pt x="31" y="83"/>
                      <a:pt x="30" y="82"/>
                    </a:cubicBezTo>
                    <a:cubicBezTo>
                      <a:pt x="30" y="83"/>
                      <a:pt x="30" y="83"/>
                      <a:pt x="29" y="84"/>
                    </a:cubicBezTo>
                    <a:cubicBezTo>
                      <a:pt x="29" y="83"/>
                      <a:pt x="30" y="83"/>
                      <a:pt x="30" y="82"/>
                    </a:cubicBezTo>
                    <a:cubicBezTo>
                      <a:pt x="30" y="82"/>
                      <a:pt x="30" y="82"/>
                      <a:pt x="30" y="82"/>
                    </a:cubicBezTo>
                    <a:moveTo>
                      <a:pt x="34" y="82"/>
                    </a:moveTo>
                    <a:cubicBezTo>
                      <a:pt x="34" y="82"/>
                      <a:pt x="34" y="83"/>
                      <a:pt x="34" y="83"/>
                    </a:cubicBezTo>
                    <a:cubicBezTo>
                      <a:pt x="34" y="83"/>
                      <a:pt x="34" y="83"/>
                      <a:pt x="34" y="83"/>
                    </a:cubicBezTo>
                    <a:cubicBezTo>
                      <a:pt x="34" y="83"/>
                      <a:pt x="34" y="83"/>
                      <a:pt x="34" y="82"/>
                    </a:cubicBezTo>
                    <a:cubicBezTo>
                      <a:pt x="34" y="82"/>
                      <a:pt x="34" y="82"/>
                      <a:pt x="34" y="82"/>
                    </a:cubicBezTo>
                    <a:moveTo>
                      <a:pt x="12" y="82"/>
                    </a:moveTo>
                    <a:cubicBezTo>
                      <a:pt x="12" y="82"/>
                      <a:pt x="12" y="82"/>
                      <a:pt x="12" y="82"/>
                    </a:cubicBezTo>
                    <a:cubicBezTo>
                      <a:pt x="12" y="83"/>
                      <a:pt x="13" y="83"/>
                      <a:pt x="14" y="84"/>
                    </a:cubicBezTo>
                    <a:cubicBezTo>
                      <a:pt x="14" y="83"/>
                      <a:pt x="14" y="83"/>
                      <a:pt x="14" y="83"/>
                    </a:cubicBezTo>
                    <a:cubicBezTo>
                      <a:pt x="14" y="83"/>
                      <a:pt x="13" y="82"/>
                      <a:pt x="12" y="82"/>
                    </a:cubicBezTo>
                    <a:moveTo>
                      <a:pt x="43" y="82"/>
                    </a:moveTo>
                    <a:cubicBezTo>
                      <a:pt x="43" y="82"/>
                      <a:pt x="43" y="82"/>
                      <a:pt x="43" y="82"/>
                    </a:cubicBezTo>
                    <a:cubicBezTo>
                      <a:pt x="43" y="83"/>
                      <a:pt x="43" y="83"/>
                      <a:pt x="43" y="83"/>
                    </a:cubicBezTo>
                    <a:cubicBezTo>
                      <a:pt x="44" y="82"/>
                      <a:pt x="44" y="82"/>
                      <a:pt x="44" y="82"/>
                    </a:cubicBezTo>
                    <a:cubicBezTo>
                      <a:pt x="44" y="82"/>
                      <a:pt x="44" y="82"/>
                      <a:pt x="43" y="82"/>
                    </a:cubicBezTo>
                    <a:moveTo>
                      <a:pt x="159" y="81"/>
                    </a:moveTo>
                    <a:cubicBezTo>
                      <a:pt x="158" y="83"/>
                      <a:pt x="158" y="84"/>
                      <a:pt x="157" y="85"/>
                    </a:cubicBezTo>
                    <a:cubicBezTo>
                      <a:pt x="158" y="86"/>
                      <a:pt x="158" y="86"/>
                      <a:pt x="158" y="86"/>
                    </a:cubicBezTo>
                    <a:cubicBezTo>
                      <a:pt x="159" y="85"/>
                      <a:pt x="160" y="83"/>
                      <a:pt x="161" y="82"/>
                    </a:cubicBezTo>
                    <a:cubicBezTo>
                      <a:pt x="160" y="82"/>
                      <a:pt x="160" y="82"/>
                      <a:pt x="159" y="81"/>
                    </a:cubicBezTo>
                    <a:moveTo>
                      <a:pt x="28" y="81"/>
                    </a:moveTo>
                    <a:cubicBezTo>
                      <a:pt x="28" y="82"/>
                      <a:pt x="27" y="82"/>
                      <a:pt x="27" y="83"/>
                    </a:cubicBezTo>
                    <a:cubicBezTo>
                      <a:pt x="27" y="83"/>
                      <a:pt x="27" y="83"/>
                      <a:pt x="27" y="83"/>
                    </a:cubicBezTo>
                    <a:cubicBezTo>
                      <a:pt x="27" y="83"/>
                      <a:pt x="28" y="84"/>
                      <a:pt x="28" y="84"/>
                    </a:cubicBezTo>
                    <a:cubicBezTo>
                      <a:pt x="29" y="83"/>
                      <a:pt x="29" y="83"/>
                      <a:pt x="30" y="82"/>
                    </a:cubicBezTo>
                    <a:cubicBezTo>
                      <a:pt x="29" y="82"/>
                      <a:pt x="29" y="81"/>
                      <a:pt x="28" y="81"/>
                    </a:cubicBezTo>
                    <a:moveTo>
                      <a:pt x="125" y="81"/>
                    </a:moveTo>
                    <a:cubicBezTo>
                      <a:pt x="124" y="82"/>
                      <a:pt x="124" y="83"/>
                      <a:pt x="123" y="84"/>
                    </a:cubicBezTo>
                    <a:cubicBezTo>
                      <a:pt x="124" y="85"/>
                      <a:pt x="124" y="85"/>
                      <a:pt x="124" y="85"/>
                    </a:cubicBezTo>
                    <a:cubicBezTo>
                      <a:pt x="125" y="84"/>
                      <a:pt x="126" y="82"/>
                      <a:pt x="126" y="81"/>
                    </a:cubicBezTo>
                    <a:cubicBezTo>
                      <a:pt x="126" y="81"/>
                      <a:pt x="126" y="81"/>
                      <a:pt x="125" y="81"/>
                    </a:cubicBezTo>
                    <a:moveTo>
                      <a:pt x="13" y="80"/>
                    </a:moveTo>
                    <a:cubicBezTo>
                      <a:pt x="13" y="81"/>
                      <a:pt x="13" y="81"/>
                      <a:pt x="13" y="81"/>
                    </a:cubicBezTo>
                    <a:cubicBezTo>
                      <a:pt x="13" y="81"/>
                      <a:pt x="14" y="82"/>
                      <a:pt x="15" y="82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4" y="81"/>
                      <a:pt x="14" y="81"/>
                      <a:pt x="13" y="80"/>
                    </a:cubicBezTo>
                    <a:moveTo>
                      <a:pt x="31" y="80"/>
                    </a:moveTo>
                    <a:cubicBezTo>
                      <a:pt x="31" y="81"/>
                      <a:pt x="31" y="81"/>
                      <a:pt x="31" y="81"/>
                    </a:cubicBezTo>
                    <a:cubicBezTo>
                      <a:pt x="32" y="82"/>
                      <a:pt x="32" y="82"/>
                      <a:pt x="33" y="83"/>
                    </a:cubicBezTo>
                    <a:cubicBezTo>
                      <a:pt x="33" y="82"/>
                      <a:pt x="33" y="82"/>
                      <a:pt x="34" y="82"/>
                    </a:cubicBezTo>
                    <a:cubicBezTo>
                      <a:pt x="33" y="81"/>
                      <a:pt x="32" y="81"/>
                      <a:pt x="31" y="80"/>
                    </a:cubicBezTo>
                    <a:moveTo>
                      <a:pt x="9" y="80"/>
                    </a:moveTo>
                    <a:cubicBezTo>
                      <a:pt x="9" y="81"/>
                      <a:pt x="9" y="81"/>
                      <a:pt x="9" y="81"/>
                    </a:cubicBezTo>
                    <a:cubicBezTo>
                      <a:pt x="10" y="81"/>
                      <a:pt x="10" y="81"/>
                      <a:pt x="11" y="82"/>
                    </a:cubicBezTo>
                    <a:cubicBezTo>
                      <a:pt x="11" y="81"/>
                      <a:pt x="11" y="81"/>
                      <a:pt x="11" y="81"/>
                    </a:cubicBezTo>
                    <a:cubicBezTo>
                      <a:pt x="10" y="81"/>
                      <a:pt x="10" y="81"/>
                      <a:pt x="9" y="80"/>
                    </a:cubicBezTo>
                    <a:moveTo>
                      <a:pt x="31" y="80"/>
                    </a:move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0"/>
                    </a:cubicBezTo>
                    <a:cubicBezTo>
                      <a:pt x="31" y="80"/>
                      <a:pt x="31" y="80"/>
                      <a:pt x="31" y="80"/>
                    </a:cubicBezTo>
                    <a:moveTo>
                      <a:pt x="35" y="80"/>
                    </a:moveTo>
                    <a:cubicBezTo>
                      <a:pt x="35" y="80"/>
                      <a:pt x="35" y="80"/>
                      <a:pt x="35" y="80"/>
                    </a:cubicBezTo>
                    <a:cubicBezTo>
                      <a:pt x="35" y="80"/>
                      <a:pt x="35" y="81"/>
                      <a:pt x="35" y="81"/>
                    </a:cubicBezTo>
                    <a:cubicBezTo>
                      <a:pt x="36" y="80"/>
                      <a:pt x="36" y="80"/>
                      <a:pt x="36" y="80"/>
                    </a:cubicBezTo>
                    <a:cubicBezTo>
                      <a:pt x="36" y="80"/>
                      <a:pt x="36" y="80"/>
                      <a:pt x="35" y="80"/>
                    </a:cubicBezTo>
                    <a:moveTo>
                      <a:pt x="62" y="80"/>
                    </a:moveTo>
                    <a:cubicBezTo>
                      <a:pt x="62" y="81"/>
                      <a:pt x="61" y="81"/>
                      <a:pt x="61" y="82"/>
                    </a:cubicBezTo>
                    <a:cubicBezTo>
                      <a:pt x="62" y="83"/>
                      <a:pt x="63" y="84"/>
                      <a:pt x="65" y="85"/>
                    </a:cubicBezTo>
                    <a:cubicBezTo>
                      <a:pt x="65" y="84"/>
                      <a:pt x="66" y="83"/>
                      <a:pt x="66" y="82"/>
                    </a:cubicBezTo>
                    <a:cubicBezTo>
                      <a:pt x="65" y="81"/>
                      <a:pt x="64" y="81"/>
                      <a:pt x="62" y="80"/>
                    </a:cubicBezTo>
                    <a:moveTo>
                      <a:pt x="140" y="79"/>
                    </a:moveTo>
                    <a:cubicBezTo>
                      <a:pt x="139" y="81"/>
                      <a:pt x="139" y="82"/>
                      <a:pt x="138" y="83"/>
                    </a:cubicBezTo>
                    <a:cubicBezTo>
                      <a:pt x="140" y="84"/>
                      <a:pt x="141" y="85"/>
                      <a:pt x="142" y="86"/>
                    </a:cubicBezTo>
                    <a:cubicBezTo>
                      <a:pt x="143" y="85"/>
                      <a:pt x="144" y="83"/>
                      <a:pt x="145" y="82"/>
                    </a:cubicBezTo>
                    <a:cubicBezTo>
                      <a:pt x="143" y="81"/>
                      <a:pt x="142" y="80"/>
                      <a:pt x="140" y="79"/>
                    </a:cubicBezTo>
                    <a:moveTo>
                      <a:pt x="29" y="79"/>
                    </a:moveTo>
                    <a:cubicBezTo>
                      <a:pt x="29" y="79"/>
                      <a:pt x="29" y="80"/>
                      <a:pt x="29" y="80"/>
                    </a:cubicBezTo>
                    <a:cubicBezTo>
                      <a:pt x="29" y="80"/>
                      <a:pt x="30" y="81"/>
                      <a:pt x="30" y="81"/>
                    </a:cubicBezTo>
                    <a:cubicBezTo>
                      <a:pt x="30" y="81"/>
                      <a:pt x="31" y="80"/>
                      <a:pt x="31" y="80"/>
                    </a:cubicBezTo>
                    <a:cubicBezTo>
                      <a:pt x="30" y="80"/>
                      <a:pt x="30" y="79"/>
                      <a:pt x="29" y="79"/>
                    </a:cubicBezTo>
                    <a:moveTo>
                      <a:pt x="10" y="79"/>
                    </a:moveTo>
                    <a:cubicBezTo>
                      <a:pt x="10" y="79"/>
                      <a:pt x="10" y="79"/>
                      <a:pt x="10" y="79"/>
                    </a:cubicBezTo>
                    <a:cubicBezTo>
                      <a:pt x="10" y="80"/>
                      <a:pt x="11" y="80"/>
                      <a:pt x="11" y="80"/>
                    </a:cubicBezTo>
                    <a:cubicBezTo>
                      <a:pt x="11" y="80"/>
                      <a:pt x="12" y="80"/>
                      <a:pt x="12" y="80"/>
                    </a:cubicBezTo>
                    <a:cubicBezTo>
                      <a:pt x="11" y="79"/>
                      <a:pt x="11" y="79"/>
                      <a:pt x="10" y="79"/>
                    </a:cubicBezTo>
                    <a:moveTo>
                      <a:pt x="60" y="78"/>
                    </a:moveTo>
                    <a:cubicBezTo>
                      <a:pt x="59" y="79"/>
                      <a:pt x="59" y="80"/>
                      <a:pt x="58" y="81"/>
                    </a:cubicBezTo>
                    <a:cubicBezTo>
                      <a:pt x="59" y="81"/>
                      <a:pt x="59" y="81"/>
                      <a:pt x="60" y="82"/>
                    </a:cubicBezTo>
                    <a:cubicBezTo>
                      <a:pt x="60" y="82"/>
                      <a:pt x="60" y="82"/>
                      <a:pt x="60" y="82"/>
                    </a:cubicBezTo>
                    <a:cubicBezTo>
                      <a:pt x="60" y="81"/>
                      <a:pt x="61" y="80"/>
                      <a:pt x="61" y="79"/>
                    </a:cubicBezTo>
                    <a:cubicBezTo>
                      <a:pt x="61" y="79"/>
                      <a:pt x="60" y="79"/>
                      <a:pt x="60" y="78"/>
                    </a:cubicBezTo>
                    <a:moveTo>
                      <a:pt x="33" y="78"/>
                    </a:moveTo>
                    <a:cubicBezTo>
                      <a:pt x="33" y="78"/>
                      <a:pt x="32" y="79"/>
                      <a:pt x="32" y="79"/>
                    </a:cubicBezTo>
                    <a:cubicBezTo>
                      <a:pt x="33" y="79"/>
                      <a:pt x="34" y="80"/>
                      <a:pt x="35" y="80"/>
                    </a:cubicBezTo>
                    <a:cubicBezTo>
                      <a:pt x="35" y="80"/>
                      <a:pt x="35" y="80"/>
                      <a:pt x="35" y="80"/>
                    </a:cubicBezTo>
                    <a:cubicBezTo>
                      <a:pt x="34" y="79"/>
                      <a:pt x="33" y="79"/>
                      <a:pt x="33" y="78"/>
                    </a:cubicBezTo>
                    <a:moveTo>
                      <a:pt x="32" y="78"/>
                    </a:moveTo>
                    <a:cubicBezTo>
                      <a:pt x="32" y="78"/>
                      <a:pt x="32" y="78"/>
                      <a:pt x="32" y="79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32" y="79"/>
                      <a:pt x="32" y="78"/>
                      <a:pt x="33" y="78"/>
                    </a:cubicBezTo>
                    <a:cubicBezTo>
                      <a:pt x="33" y="78"/>
                      <a:pt x="32" y="78"/>
                      <a:pt x="32" y="78"/>
                    </a:cubicBezTo>
                    <a:moveTo>
                      <a:pt x="37" y="78"/>
                    </a:moveTo>
                    <a:cubicBezTo>
                      <a:pt x="37" y="78"/>
                      <a:pt x="36" y="78"/>
                      <a:pt x="36" y="79"/>
                    </a:cubicBezTo>
                    <a:cubicBezTo>
                      <a:pt x="36" y="79"/>
                      <a:pt x="36" y="79"/>
                      <a:pt x="36" y="79"/>
                    </a:cubicBezTo>
                    <a:cubicBezTo>
                      <a:pt x="37" y="79"/>
                      <a:pt x="37" y="78"/>
                      <a:pt x="37" y="78"/>
                    </a:cubicBezTo>
                    <a:cubicBezTo>
                      <a:pt x="37" y="78"/>
                      <a:pt x="37" y="78"/>
                      <a:pt x="37" y="78"/>
                    </a:cubicBezTo>
                    <a:moveTo>
                      <a:pt x="30" y="77"/>
                    </a:moveTo>
                    <a:cubicBezTo>
                      <a:pt x="30" y="77"/>
                      <a:pt x="30" y="77"/>
                      <a:pt x="30" y="78"/>
                    </a:cubicBezTo>
                    <a:cubicBezTo>
                      <a:pt x="31" y="78"/>
                      <a:pt x="31" y="78"/>
                      <a:pt x="32" y="78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1" y="78"/>
                      <a:pt x="31" y="77"/>
                      <a:pt x="30" y="77"/>
                    </a:cubicBezTo>
                    <a:moveTo>
                      <a:pt x="15" y="77"/>
                    </a:moveTo>
                    <a:cubicBezTo>
                      <a:pt x="15" y="77"/>
                      <a:pt x="15" y="77"/>
                      <a:pt x="15" y="77"/>
                    </a:cubicBezTo>
                    <a:cubicBezTo>
                      <a:pt x="16" y="77"/>
                      <a:pt x="17" y="78"/>
                      <a:pt x="17" y="78"/>
                    </a:cubicBezTo>
                    <a:cubicBezTo>
                      <a:pt x="17" y="78"/>
                      <a:pt x="17" y="78"/>
                      <a:pt x="17" y="78"/>
                    </a:cubicBezTo>
                    <a:cubicBezTo>
                      <a:pt x="17" y="78"/>
                      <a:pt x="16" y="77"/>
                      <a:pt x="15" y="77"/>
                    </a:cubicBezTo>
                    <a:moveTo>
                      <a:pt x="34" y="76"/>
                    </a:moveTo>
                    <a:cubicBezTo>
                      <a:pt x="34" y="77"/>
                      <a:pt x="34" y="77"/>
                      <a:pt x="33" y="77"/>
                    </a:cubicBezTo>
                    <a:cubicBezTo>
                      <a:pt x="34" y="78"/>
                      <a:pt x="35" y="78"/>
                      <a:pt x="36" y="78"/>
                    </a:cubicBezTo>
                    <a:cubicBezTo>
                      <a:pt x="36" y="78"/>
                      <a:pt x="36" y="78"/>
                      <a:pt x="36" y="77"/>
                    </a:cubicBezTo>
                    <a:cubicBezTo>
                      <a:pt x="35" y="77"/>
                      <a:pt x="35" y="77"/>
                      <a:pt x="34" y="76"/>
                    </a:cubicBezTo>
                    <a:moveTo>
                      <a:pt x="34" y="76"/>
                    </a:moveTo>
                    <a:cubicBezTo>
                      <a:pt x="33" y="76"/>
                      <a:pt x="33" y="77"/>
                      <a:pt x="33" y="77"/>
                    </a:cubicBezTo>
                    <a:cubicBezTo>
                      <a:pt x="33" y="77"/>
                      <a:pt x="33" y="77"/>
                      <a:pt x="33" y="77"/>
                    </a:cubicBezTo>
                    <a:cubicBezTo>
                      <a:pt x="33" y="77"/>
                      <a:pt x="34" y="76"/>
                      <a:pt x="34" y="76"/>
                    </a:cubicBezTo>
                    <a:cubicBezTo>
                      <a:pt x="34" y="76"/>
                      <a:pt x="34" y="76"/>
                      <a:pt x="34" y="76"/>
                    </a:cubicBezTo>
                    <a:moveTo>
                      <a:pt x="117" y="76"/>
                    </a:moveTo>
                    <a:cubicBezTo>
                      <a:pt x="116" y="77"/>
                      <a:pt x="116" y="77"/>
                      <a:pt x="116" y="78"/>
                    </a:cubicBezTo>
                    <a:cubicBezTo>
                      <a:pt x="115" y="80"/>
                      <a:pt x="114" y="81"/>
                      <a:pt x="112" y="83"/>
                    </a:cubicBezTo>
                    <a:cubicBezTo>
                      <a:pt x="120" y="88"/>
                      <a:pt x="120" y="88"/>
                      <a:pt x="120" y="88"/>
                    </a:cubicBezTo>
                    <a:cubicBezTo>
                      <a:pt x="121" y="87"/>
                      <a:pt x="122" y="86"/>
                      <a:pt x="123" y="85"/>
                    </a:cubicBezTo>
                    <a:cubicBezTo>
                      <a:pt x="121" y="84"/>
                      <a:pt x="119" y="83"/>
                      <a:pt x="118" y="82"/>
                    </a:cubicBezTo>
                    <a:cubicBezTo>
                      <a:pt x="123" y="84"/>
                      <a:pt x="123" y="84"/>
                      <a:pt x="123" y="84"/>
                    </a:cubicBezTo>
                    <a:cubicBezTo>
                      <a:pt x="123" y="83"/>
                      <a:pt x="124" y="82"/>
                      <a:pt x="125" y="81"/>
                    </a:cubicBezTo>
                    <a:cubicBezTo>
                      <a:pt x="122" y="79"/>
                      <a:pt x="119" y="77"/>
                      <a:pt x="117" y="76"/>
                    </a:cubicBezTo>
                    <a:moveTo>
                      <a:pt x="55" y="75"/>
                    </a:moveTo>
                    <a:cubicBezTo>
                      <a:pt x="54" y="76"/>
                      <a:pt x="54" y="77"/>
                      <a:pt x="53" y="78"/>
                    </a:cubicBezTo>
                    <a:cubicBezTo>
                      <a:pt x="54" y="78"/>
                      <a:pt x="54" y="78"/>
                      <a:pt x="55" y="79"/>
                    </a:cubicBezTo>
                    <a:cubicBezTo>
                      <a:pt x="55" y="78"/>
                      <a:pt x="56" y="77"/>
                      <a:pt x="56" y="76"/>
                    </a:cubicBezTo>
                    <a:cubicBezTo>
                      <a:pt x="56" y="76"/>
                      <a:pt x="55" y="76"/>
                      <a:pt x="55" y="75"/>
                    </a:cubicBezTo>
                    <a:moveTo>
                      <a:pt x="12" y="75"/>
                    </a:moveTo>
                    <a:cubicBezTo>
                      <a:pt x="12" y="75"/>
                      <a:pt x="12" y="75"/>
                      <a:pt x="12" y="75"/>
                    </a:cubicBezTo>
                    <a:cubicBezTo>
                      <a:pt x="13" y="76"/>
                      <a:pt x="13" y="76"/>
                      <a:pt x="14" y="76"/>
                    </a:cubicBezTo>
                    <a:cubicBezTo>
                      <a:pt x="14" y="76"/>
                      <a:pt x="14" y="76"/>
                      <a:pt x="14" y="76"/>
                    </a:cubicBezTo>
                    <a:cubicBezTo>
                      <a:pt x="13" y="75"/>
                      <a:pt x="13" y="75"/>
                      <a:pt x="12" y="75"/>
                    </a:cubicBezTo>
                    <a:moveTo>
                      <a:pt x="32" y="75"/>
                    </a:moveTo>
                    <a:cubicBezTo>
                      <a:pt x="31" y="75"/>
                      <a:pt x="31" y="76"/>
                      <a:pt x="31" y="76"/>
                    </a:cubicBezTo>
                    <a:cubicBezTo>
                      <a:pt x="32" y="76"/>
                      <a:pt x="32" y="76"/>
                      <a:pt x="33" y="77"/>
                    </a:cubicBezTo>
                    <a:cubicBezTo>
                      <a:pt x="33" y="76"/>
                      <a:pt x="33" y="76"/>
                      <a:pt x="33" y="76"/>
                    </a:cubicBezTo>
                    <a:cubicBezTo>
                      <a:pt x="33" y="76"/>
                      <a:pt x="32" y="75"/>
                      <a:pt x="32" y="75"/>
                    </a:cubicBezTo>
                    <a:moveTo>
                      <a:pt x="133" y="75"/>
                    </a:moveTo>
                    <a:cubicBezTo>
                      <a:pt x="132" y="76"/>
                      <a:pt x="131" y="77"/>
                      <a:pt x="131" y="79"/>
                    </a:cubicBezTo>
                    <a:cubicBezTo>
                      <a:pt x="133" y="80"/>
                      <a:pt x="135" y="81"/>
                      <a:pt x="137" y="83"/>
                    </a:cubicBezTo>
                    <a:cubicBezTo>
                      <a:pt x="138" y="81"/>
                      <a:pt x="139" y="80"/>
                      <a:pt x="139" y="79"/>
                    </a:cubicBezTo>
                    <a:cubicBezTo>
                      <a:pt x="137" y="78"/>
                      <a:pt x="135" y="76"/>
                      <a:pt x="133" y="75"/>
                    </a:cubicBezTo>
                    <a:moveTo>
                      <a:pt x="167" y="74"/>
                    </a:moveTo>
                    <a:cubicBezTo>
                      <a:pt x="167" y="75"/>
                      <a:pt x="167" y="76"/>
                      <a:pt x="166" y="76"/>
                    </a:cubicBezTo>
                    <a:cubicBezTo>
                      <a:pt x="165" y="78"/>
                      <a:pt x="164" y="80"/>
                      <a:pt x="163" y="81"/>
                    </a:cubicBezTo>
                    <a:cubicBezTo>
                      <a:pt x="163" y="82"/>
                      <a:pt x="164" y="82"/>
                      <a:pt x="164" y="82"/>
                    </a:cubicBezTo>
                    <a:cubicBezTo>
                      <a:pt x="165" y="81"/>
                      <a:pt x="165" y="81"/>
                      <a:pt x="165" y="81"/>
                    </a:cubicBezTo>
                    <a:cubicBezTo>
                      <a:pt x="165" y="80"/>
                      <a:pt x="166" y="79"/>
                      <a:pt x="166" y="78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5"/>
                      <a:pt x="168" y="75"/>
                    </a:cubicBezTo>
                    <a:cubicBezTo>
                      <a:pt x="168" y="75"/>
                      <a:pt x="168" y="74"/>
                      <a:pt x="167" y="74"/>
                    </a:cubicBezTo>
                    <a:cubicBezTo>
                      <a:pt x="167" y="74"/>
                      <a:pt x="167" y="75"/>
                      <a:pt x="167" y="75"/>
                    </a:cubicBezTo>
                    <a:cubicBezTo>
                      <a:pt x="167" y="74"/>
                      <a:pt x="167" y="74"/>
                      <a:pt x="167" y="74"/>
                    </a:cubicBezTo>
                    <a:moveTo>
                      <a:pt x="77" y="74"/>
                    </a:moveTo>
                    <a:cubicBezTo>
                      <a:pt x="76" y="76"/>
                      <a:pt x="75" y="78"/>
                      <a:pt x="74" y="79"/>
                    </a:cubicBezTo>
                    <a:cubicBezTo>
                      <a:pt x="76" y="81"/>
                      <a:pt x="79" y="82"/>
                      <a:pt x="81" y="83"/>
                    </a:cubicBezTo>
                    <a:cubicBezTo>
                      <a:pt x="82" y="82"/>
                      <a:pt x="83" y="80"/>
                      <a:pt x="84" y="78"/>
                    </a:cubicBezTo>
                    <a:cubicBezTo>
                      <a:pt x="82" y="77"/>
                      <a:pt x="79" y="76"/>
                      <a:pt x="77" y="74"/>
                    </a:cubicBezTo>
                    <a:moveTo>
                      <a:pt x="17" y="74"/>
                    </a:moveTo>
                    <a:cubicBezTo>
                      <a:pt x="16" y="75"/>
                      <a:pt x="16" y="76"/>
                      <a:pt x="15" y="76"/>
                    </a:cubicBezTo>
                    <a:cubicBezTo>
                      <a:pt x="16" y="77"/>
                      <a:pt x="17" y="77"/>
                      <a:pt x="18" y="78"/>
                    </a:cubicBezTo>
                    <a:cubicBezTo>
                      <a:pt x="19" y="75"/>
                      <a:pt x="19" y="75"/>
                      <a:pt x="19" y="75"/>
                    </a:cubicBezTo>
                    <a:cubicBezTo>
                      <a:pt x="18" y="75"/>
                      <a:pt x="18" y="74"/>
                      <a:pt x="17" y="74"/>
                    </a:cubicBezTo>
                    <a:moveTo>
                      <a:pt x="144" y="74"/>
                    </a:moveTo>
                    <a:cubicBezTo>
                      <a:pt x="143" y="75"/>
                      <a:pt x="142" y="76"/>
                      <a:pt x="141" y="78"/>
                    </a:cubicBezTo>
                    <a:cubicBezTo>
                      <a:pt x="146" y="80"/>
                      <a:pt x="146" y="80"/>
                      <a:pt x="146" y="80"/>
                    </a:cubicBezTo>
                    <a:cubicBezTo>
                      <a:pt x="147" y="79"/>
                      <a:pt x="148" y="78"/>
                      <a:pt x="148" y="76"/>
                    </a:cubicBezTo>
                    <a:cubicBezTo>
                      <a:pt x="148" y="78"/>
                      <a:pt x="147" y="79"/>
                      <a:pt x="146" y="80"/>
                    </a:cubicBezTo>
                    <a:cubicBezTo>
                      <a:pt x="151" y="83"/>
                      <a:pt x="151" y="83"/>
                      <a:pt x="151" y="83"/>
                    </a:cubicBezTo>
                    <a:cubicBezTo>
                      <a:pt x="151" y="83"/>
                      <a:pt x="151" y="83"/>
                      <a:pt x="151" y="83"/>
                    </a:cubicBezTo>
                    <a:cubicBezTo>
                      <a:pt x="152" y="82"/>
                      <a:pt x="152" y="81"/>
                      <a:pt x="153" y="80"/>
                    </a:cubicBezTo>
                    <a:cubicBezTo>
                      <a:pt x="153" y="79"/>
                      <a:pt x="153" y="79"/>
                      <a:pt x="154" y="79"/>
                    </a:cubicBezTo>
                    <a:cubicBezTo>
                      <a:pt x="150" y="77"/>
                      <a:pt x="147" y="75"/>
                      <a:pt x="144" y="74"/>
                    </a:cubicBezTo>
                    <a:moveTo>
                      <a:pt x="164" y="73"/>
                    </a:moveTo>
                    <a:cubicBezTo>
                      <a:pt x="163" y="75"/>
                      <a:pt x="162" y="77"/>
                      <a:pt x="160" y="79"/>
                    </a:cubicBezTo>
                    <a:cubicBezTo>
                      <a:pt x="161" y="80"/>
                      <a:pt x="161" y="80"/>
                      <a:pt x="161" y="80"/>
                    </a:cubicBezTo>
                    <a:cubicBezTo>
                      <a:pt x="161" y="80"/>
                      <a:pt x="162" y="80"/>
                      <a:pt x="162" y="80"/>
                    </a:cubicBezTo>
                    <a:cubicBezTo>
                      <a:pt x="163" y="78"/>
                      <a:pt x="165" y="76"/>
                      <a:pt x="167" y="74"/>
                    </a:cubicBezTo>
                    <a:cubicBezTo>
                      <a:pt x="164" y="73"/>
                      <a:pt x="164" y="73"/>
                      <a:pt x="164" y="73"/>
                    </a:cubicBezTo>
                    <a:moveTo>
                      <a:pt x="130" y="73"/>
                    </a:moveTo>
                    <a:cubicBezTo>
                      <a:pt x="129" y="74"/>
                      <a:pt x="128" y="75"/>
                      <a:pt x="128" y="77"/>
                    </a:cubicBezTo>
                    <a:cubicBezTo>
                      <a:pt x="128" y="77"/>
                      <a:pt x="128" y="77"/>
                      <a:pt x="129" y="77"/>
                    </a:cubicBezTo>
                    <a:cubicBezTo>
                      <a:pt x="129" y="76"/>
                      <a:pt x="130" y="75"/>
                      <a:pt x="131" y="74"/>
                    </a:cubicBezTo>
                    <a:cubicBezTo>
                      <a:pt x="131" y="73"/>
                      <a:pt x="130" y="73"/>
                      <a:pt x="130" y="73"/>
                    </a:cubicBezTo>
                    <a:moveTo>
                      <a:pt x="50" y="72"/>
                    </a:moveTo>
                    <a:cubicBezTo>
                      <a:pt x="50" y="73"/>
                      <a:pt x="49" y="74"/>
                      <a:pt x="48" y="75"/>
                    </a:cubicBezTo>
                    <a:cubicBezTo>
                      <a:pt x="49" y="76"/>
                      <a:pt x="50" y="76"/>
                      <a:pt x="51" y="76"/>
                    </a:cubicBezTo>
                    <a:cubicBezTo>
                      <a:pt x="51" y="75"/>
                      <a:pt x="52" y="74"/>
                      <a:pt x="52" y="74"/>
                    </a:cubicBezTo>
                    <a:cubicBezTo>
                      <a:pt x="51" y="73"/>
                      <a:pt x="51" y="73"/>
                      <a:pt x="50" y="72"/>
                    </a:cubicBezTo>
                    <a:moveTo>
                      <a:pt x="14" y="72"/>
                    </a:moveTo>
                    <a:cubicBezTo>
                      <a:pt x="13" y="75"/>
                      <a:pt x="13" y="75"/>
                      <a:pt x="13" y="75"/>
                    </a:cubicBezTo>
                    <a:cubicBezTo>
                      <a:pt x="13" y="75"/>
                      <a:pt x="13" y="75"/>
                      <a:pt x="14" y="76"/>
                    </a:cubicBezTo>
                    <a:cubicBezTo>
                      <a:pt x="15" y="75"/>
                      <a:pt x="15" y="74"/>
                      <a:pt x="15" y="73"/>
                    </a:cubicBezTo>
                    <a:cubicBezTo>
                      <a:pt x="15" y="73"/>
                      <a:pt x="15" y="72"/>
                      <a:pt x="14" y="72"/>
                    </a:cubicBezTo>
                    <a:moveTo>
                      <a:pt x="73" y="72"/>
                    </a:moveTo>
                    <a:cubicBezTo>
                      <a:pt x="70" y="77"/>
                      <a:pt x="70" y="77"/>
                      <a:pt x="70" y="77"/>
                    </a:cubicBezTo>
                    <a:cubicBezTo>
                      <a:pt x="71" y="77"/>
                      <a:pt x="71" y="77"/>
                      <a:pt x="72" y="78"/>
                    </a:cubicBezTo>
                    <a:cubicBezTo>
                      <a:pt x="73" y="76"/>
                      <a:pt x="73" y="74"/>
                      <a:pt x="74" y="73"/>
                    </a:cubicBezTo>
                    <a:cubicBezTo>
                      <a:pt x="74" y="73"/>
                      <a:pt x="74" y="72"/>
                      <a:pt x="73" y="72"/>
                    </a:cubicBezTo>
                    <a:moveTo>
                      <a:pt x="18" y="72"/>
                    </a:moveTo>
                    <a:cubicBezTo>
                      <a:pt x="18" y="72"/>
                      <a:pt x="18" y="73"/>
                      <a:pt x="17" y="73"/>
                    </a:cubicBezTo>
                    <a:cubicBezTo>
                      <a:pt x="18" y="74"/>
                      <a:pt x="19" y="74"/>
                      <a:pt x="20" y="75"/>
                    </a:cubicBezTo>
                    <a:cubicBezTo>
                      <a:pt x="20" y="74"/>
                      <a:pt x="20" y="74"/>
                      <a:pt x="20" y="74"/>
                    </a:cubicBezTo>
                    <a:cubicBezTo>
                      <a:pt x="20" y="73"/>
                      <a:pt x="19" y="73"/>
                      <a:pt x="18" y="72"/>
                    </a:cubicBezTo>
                    <a:moveTo>
                      <a:pt x="49" y="72"/>
                    </a:moveTo>
                    <a:cubicBezTo>
                      <a:pt x="49" y="73"/>
                      <a:pt x="48" y="74"/>
                      <a:pt x="47" y="74"/>
                    </a:cubicBezTo>
                    <a:cubicBezTo>
                      <a:pt x="48" y="75"/>
                      <a:pt x="48" y="75"/>
                      <a:pt x="48" y="75"/>
                    </a:cubicBezTo>
                    <a:cubicBezTo>
                      <a:pt x="49" y="74"/>
                      <a:pt x="49" y="73"/>
                      <a:pt x="50" y="72"/>
                    </a:cubicBezTo>
                    <a:cubicBezTo>
                      <a:pt x="49" y="72"/>
                      <a:pt x="49" y="72"/>
                      <a:pt x="49" y="72"/>
                    </a:cubicBezTo>
                    <a:moveTo>
                      <a:pt x="19" y="71"/>
                    </a:moveTo>
                    <a:cubicBezTo>
                      <a:pt x="19" y="71"/>
                      <a:pt x="19" y="71"/>
                      <a:pt x="19" y="71"/>
                    </a:cubicBezTo>
                    <a:cubicBezTo>
                      <a:pt x="19" y="72"/>
                      <a:pt x="20" y="72"/>
                      <a:pt x="21" y="72"/>
                    </a:cubicBezTo>
                    <a:cubicBezTo>
                      <a:pt x="21" y="72"/>
                      <a:pt x="21" y="72"/>
                      <a:pt x="21" y="72"/>
                    </a:cubicBezTo>
                    <a:cubicBezTo>
                      <a:pt x="21" y="71"/>
                      <a:pt x="20" y="71"/>
                      <a:pt x="19" y="71"/>
                    </a:cubicBezTo>
                    <a:moveTo>
                      <a:pt x="15" y="70"/>
                    </a:moveTo>
                    <a:cubicBezTo>
                      <a:pt x="15" y="71"/>
                      <a:pt x="15" y="71"/>
                      <a:pt x="15" y="71"/>
                    </a:cubicBezTo>
                    <a:cubicBezTo>
                      <a:pt x="15" y="72"/>
                      <a:pt x="15" y="72"/>
                      <a:pt x="16" y="72"/>
                    </a:cubicBezTo>
                    <a:cubicBezTo>
                      <a:pt x="16" y="72"/>
                      <a:pt x="16" y="72"/>
                      <a:pt x="17" y="71"/>
                    </a:cubicBezTo>
                    <a:cubicBezTo>
                      <a:pt x="16" y="71"/>
                      <a:pt x="16" y="71"/>
                      <a:pt x="15" y="70"/>
                    </a:cubicBezTo>
                    <a:moveTo>
                      <a:pt x="136" y="70"/>
                    </a:moveTo>
                    <a:cubicBezTo>
                      <a:pt x="135" y="71"/>
                      <a:pt x="134" y="72"/>
                      <a:pt x="134" y="74"/>
                    </a:cubicBezTo>
                    <a:cubicBezTo>
                      <a:pt x="140" y="77"/>
                      <a:pt x="140" y="77"/>
                      <a:pt x="140" y="77"/>
                    </a:cubicBezTo>
                    <a:cubicBezTo>
                      <a:pt x="141" y="76"/>
                      <a:pt x="142" y="74"/>
                      <a:pt x="143" y="73"/>
                    </a:cubicBezTo>
                    <a:cubicBezTo>
                      <a:pt x="143" y="73"/>
                      <a:pt x="143" y="73"/>
                      <a:pt x="142" y="73"/>
                    </a:cubicBezTo>
                    <a:cubicBezTo>
                      <a:pt x="142" y="74"/>
                      <a:pt x="142" y="74"/>
                      <a:pt x="141" y="75"/>
                    </a:cubicBezTo>
                    <a:cubicBezTo>
                      <a:pt x="141" y="76"/>
                      <a:pt x="140" y="77"/>
                      <a:pt x="140" y="77"/>
                    </a:cubicBezTo>
                    <a:cubicBezTo>
                      <a:pt x="140" y="77"/>
                      <a:pt x="141" y="75"/>
                      <a:pt x="142" y="73"/>
                    </a:cubicBezTo>
                    <a:cubicBezTo>
                      <a:pt x="140" y="72"/>
                      <a:pt x="138" y="71"/>
                      <a:pt x="136" y="70"/>
                    </a:cubicBezTo>
                    <a:moveTo>
                      <a:pt x="68" y="69"/>
                    </a:moveTo>
                    <a:cubicBezTo>
                      <a:pt x="67" y="71"/>
                      <a:pt x="66" y="72"/>
                      <a:pt x="65" y="74"/>
                    </a:cubicBezTo>
                    <a:cubicBezTo>
                      <a:pt x="67" y="75"/>
                      <a:pt x="68" y="76"/>
                      <a:pt x="70" y="77"/>
                    </a:cubicBezTo>
                    <a:cubicBezTo>
                      <a:pt x="71" y="75"/>
                      <a:pt x="72" y="74"/>
                      <a:pt x="73" y="72"/>
                    </a:cubicBezTo>
                    <a:cubicBezTo>
                      <a:pt x="71" y="71"/>
                      <a:pt x="70" y="70"/>
                      <a:pt x="68" y="69"/>
                    </a:cubicBezTo>
                    <a:moveTo>
                      <a:pt x="16" y="69"/>
                    </a:moveTo>
                    <a:cubicBezTo>
                      <a:pt x="16" y="69"/>
                      <a:pt x="16" y="69"/>
                      <a:pt x="16" y="69"/>
                    </a:cubicBezTo>
                    <a:cubicBezTo>
                      <a:pt x="16" y="70"/>
                      <a:pt x="17" y="70"/>
                      <a:pt x="17" y="70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7" y="69"/>
                      <a:pt x="16" y="69"/>
                      <a:pt x="16" y="69"/>
                    </a:cubicBezTo>
                    <a:moveTo>
                      <a:pt x="20" y="69"/>
                    </a:moveTo>
                    <a:cubicBezTo>
                      <a:pt x="20" y="69"/>
                      <a:pt x="20" y="69"/>
                      <a:pt x="20" y="69"/>
                    </a:cubicBezTo>
                    <a:cubicBezTo>
                      <a:pt x="20" y="70"/>
                      <a:pt x="21" y="70"/>
                      <a:pt x="22" y="71"/>
                    </a:cubicBezTo>
                    <a:cubicBezTo>
                      <a:pt x="23" y="70"/>
                      <a:pt x="23" y="70"/>
                      <a:pt x="23" y="70"/>
                    </a:cubicBezTo>
                    <a:cubicBezTo>
                      <a:pt x="22" y="69"/>
                      <a:pt x="21" y="69"/>
                      <a:pt x="20" y="69"/>
                    </a:cubicBezTo>
                    <a:moveTo>
                      <a:pt x="169" y="68"/>
                    </a:moveTo>
                    <a:cubicBezTo>
                      <a:pt x="168" y="69"/>
                      <a:pt x="168" y="69"/>
                      <a:pt x="167" y="69"/>
                    </a:cubicBezTo>
                    <a:cubicBezTo>
                      <a:pt x="167" y="69"/>
                      <a:pt x="167" y="70"/>
                      <a:pt x="166" y="70"/>
                    </a:cubicBezTo>
                    <a:cubicBezTo>
                      <a:pt x="166" y="70"/>
                      <a:pt x="166" y="70"/>
                      <a:pt x="166" y="70"/>
                    </a:cubicBezTo>
                    <a:cubicBezTo>
                      <a:pt x="166" y="70"/>
                      <a:pt x="166" y="70"/>
                      <a:pt x="166" y="70"/>
                    </a:cubicBezTo>
                    <a:cubicBezTo>
                      <a:pt x="166" y="70"/>
                      <a:pt x="166" y="70"/>
                      <a:pt x="166" y="71"/>
                    </a:cubicBezTo>
                    <a:cubicBezTo>
                      <a:pt x="166" y="71"/>
                      <a:pt x="166" y="71"/>
                      <a:pt x="166" y="71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1"/>
                      <a:pt x="167" y="71"/>
                    </a:cubicBezTo>
                    <a:cubicBezTo>
                      <a:pt x="167" y="70"/>
                      <a:pt x="167" y="70"/>
                      <a:pt x="167" y="70"/>
                    </a:cubicBezTo>
                    <a:cubicBezTo>
                      <a:pt x="168" y="70"/>
                      <a:pt x="168" y="71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7" y="72"/>
                      <a:pt x="167" y="72"/>
                      <a:pt x="167" y="72"/>
                    </a:cubicBezTo>
                    <a:cubicBezTo>
                      <a:pt x="168" y="73"/>
                      <a:pt x="168" y="73"/>
                      <a:pt x="168" y="73"/>
                    </a:cubicBezTo>
                    <a:cubicBezTo>
                      <a:pt x="168" y="72"/>
                      <a:pt x="169" y="72"/>
                      <a:pt x="169" y="72"/>
                    </a:cubicBezTo>
                    <a:cubicBezTo>
                      <a:pt x="169" y="72"/>
                      <a:pt x="169" y="72"/>
                      <a:pt x="168" y="73"/>
                    </a:cubicBezTo>
                    <a:cubicBezTo>
                      <a:pt x="169" y="73"/>
                      <a:pt x="169" y="73"/>
                      <a:pt x="169" y="73"/>
                    </a:cubicBezTo>
                    <a:cubicBezTo>
                      <a:pt x="170" y="73"/>
                      <a:pt x="171" y="73"/>
                      <a:pt x="169" y="69"/>
                    </a:cubicBezTo>
                    <a:cubicBezTo>
                      <a:pt x="169" y="68"/>
                      <a:pt x="169" y="68"/>
                      <a:pt x="169" y="68"/>
                    </a:cubicBezTo>
                    <a:moveTo>
                      <a:pt x="66" y="68"/>
                    </a:moveTo>
                    <a:cubicBezTo>
                      <a:pt x="65" y="70"/>
                      <a:pt x="64" y="71"/>
                      <a:pt x="63" y="73"/>
                    </a:cubicBezTo>
                    <a:cubicBezTo>
                      <a:pt x="64" y="73"/>
                      <a:pt x="64" y="73"/>
                      <a:pt x="65" y="74"/>
                    </a:cubicBezTo>
                    <a:cubicBezTo>
                      <a:pt x="66" y="72"/>
                      <a:pt x="67" y="71"/>
                      <a:pt x="68" y="69"/>
                    </a:cubicBezTo>
                    <a:cubicBezTo>
                      <a:pt x="67" y="69"/>
                      <a:pt x="67" y="69"/>
                      <a:pt x="66" y="68"/>
                    </a:cubicBezTo>
                    <a:moveTo>
                      <a:pt x="102" y="68"/>
                    </a:moveTo>
                    <a:cubicBezTo>
                      <a:pt x="99" y="75"/>
                      <a:pt x="99" y="75"/>
                      <a:pt x="99" y="75"/>
                    </a:cubicBezTo>
                    <a:cubicBezTo>
                      <a:pt x="107" y="80"/>
                      <a:pt x="107" y="80"/>
                      <a:pt x="107" y="80"/>
                    </a:cubicBezTo>
                    <a:cubicBezTo>
                      <a:pt x="111" y="73"/>
                      <a:pt x="111" y="73"/>
                      <a:pt x="111" y="73"/>
                    </a:cubicBezTo>
                    <a:cubicBezTo>
                      <a:pt x="108" y="71"/>
                      <a:pt x="105" y="70"/>
                      <a:pt x="102" y="68"/>
                    </a:cubicBezTo>
                    <a:moveTo>
                      <a:pt x="43" y="68"/>
                    </a:moveTo>
                    <a:cubicBezTo>
                      <a:pt x="42" y="69"/>
                      <a:pt x="42" y="70"/>
                      <a:pt x="41" y="71"/>
                    </a:cubicBezTo>
                    <a:cubicBezTo>
                      <a:pt x="41" y="71"/>
                      <a:pt x="41" y="71"/>
                      <a:pt x="41" y="71"/>
                    </a:cubicBezTo>
                    <a:cubicBezTo>
                      <a:pt x="42" y="70"/>
                      <a:pt x="43" y="69"/>
                      <a:pt x="43" y="68"/>
                    </a:cubicBezTo>
                    <a:cubicBezTo>
                      <a:pt x="43" y="68"/>
                      <a:pt x="43" y="68"/>
                      <a:pt x="43" y="68"/>
                    </a:cubicBezTo>
                    <a:moveTo>
                      <a:pt x="122" y="68"/>
                    </a:moveTo>
                    <a:cubicBezTo>
                      <a:pt x="121" y="69"/>
                      <a:pt x="120" y="70"/>
                      <a:pt x="119" y="72"/>
                    </a:cubicBezTo>
                    <a:cubicBezTo>
                      <a:pt x="122" y="73"/>
                      <a:pt x="125" y="75"/>
                      <a:pt x="127" y="77"/>
                    </a:cubicBezTo>
                    <a:cubicBezTo>
                      <a:pt x="128" y="75"/>
                      <a:pt x="129" y="74"/>
                      <a:pt x="130" y="73"/>
                    </a:cubicBezTo>
                    <a:cubicBezTo>
                      <a:pt x="127" y="71"/>
                      <a:pt x="124" y="69"/>
                      <a:pt x="122" y="68"/>
                    </a:cubicBezTo>
                    <a:moveTo>
                      <a:pt x="17" y="67"/>
                    </a:moveTo>
                    <a:cubicBezTo>
                      <a:pt x="17" y="68"/>
                      <a:pt x="17" y="68"/>
                      <a:pt x="17" y="68"/>
                    </a:cubicBezTo>
                    <a:cubicBezTo>
                      <a:pt x="17" y="68"/>
                      <a:pt x="18" y="68"/>
                      <a:pt x="18" y="69"/>
                    </a:cubicBezTo>
                    <a:cubicBezTo>
                      <a:pt x="18" y="68"/>
                      <a:pt x="18" y="68"/>
                      <a:pt x="19" y="68"/>
                    </a:cubicBezTo>
                    <a:cubicBezTo>
                      <a:pt x="18" y="67"/>
                      <a:pt x="18" y="67"/>
                      <a:pt x="17" y="67"/>
                    </a:cubicBezTo>
                    <a:moveTo>
                      <a:pt x="40" y="66"/>
                    </a:moveTo>
                    <a:cubicBezTo>
                      <a:pt x="40" y="67"/>
                      <a:pt x="39" y="68"/>
                      <a:pt x="38" y="69"/>
                    </a:cubicBezTo>
                    <a:cubicBezTo>
                      <a:pt x="39" y="70"/>
                      <a:pt x="40" y="70"/>
                      <a:pt x="41" y="70"/>
                    </a:cubicBezTo>
                    <a:cubicBezTo>
                      <a:pt x="41" y="69"/>
                      <a:pt x="42" y="68"/>
                      <a:pt x="42" y="67"/>
                    </a:cubicBezTo>
                    <a:cubicBezTo>
                      <a:pt x="42" y="67"/>
                      <a:pt x="41" y="67"/>
                      <a:pt x="40" y="66"/>
                    </a:cubicBezTo>
                    <a:moveTo>
                      <a:pt x="147" y="66"/>
                    </a:moveTo>
                    <a:cubicBezTo>
                      <a:pt x="147" y="66"/>
                      <a:pt x="146" y="67"/>
                      <a:pt x="145" y="69"/>
                    </a:cubicBezTo>
                    <a:cubicBezTo>
                      <a:pt x="145" y="69"/>
                      <a:pt x="145" y="69"/>
                      <a:pt x="145" y="69"/>
                    </a:cubicBezTo>
                    <a:cubicBezTo>
                      <a:pt x="146" y="67"/>
                      <a:pt x="147" y="66"/>
                      <a:pt x="147" y="66"/>
                    </a:cubicBezTo>
                    <a:moveTo>
                      <a:pt x="40" y="66"/>
                    </a:moveTo>
                    <a:cubicBezTo>
                      <a:pt x="39" y="67"/>
                      <a:pt x="39" y="68"/>
                      <a:pt x="38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9" y="68"/>
                      <a:pt x="39" y="67"/>
                      <a:pt x="40" y="66"/>
                    </a:cubicBezTo>
                    <a:cubicBezTo>
                      <a:pt x="40" y="66"/>
                      <a:pt x="40" y="66"/>
                      <a:pt x="40" y="66"/>
                    </a:cubicBezTo>
                    <a:moveTo>
                      <a:pt x="61" y="65"/>
                    </a:moveTo>
                    <a:cubicBezTo>
                      <a:pt x="60" y="67"/>
                      <a:pt x="59" y="68"/>
                      <a:pt x="59" y="70"/>
                    </a:cubicBezTo>
                    <a:cubicBezTo>
                      <a:pt x="59" y="70"/>
                      <a:pt x="59" y="70"/>
                      <a:pt x="60" y="70"/>
                    </a:cubicBezTo>
                    <a:cubicBezTo>
                      <a:pt x="61" y="69"/>
                      <a:pt x="62" y="68"/>
                      <a:pt x="62" y="66"/>
                    </a:cubicBezTo>
                    <a:cubicBezTo>
                      <a:pt x="62" y="66"/>
                      <a:pt x="62" y="66"/>
                      <a:pt x="61" y="65"/>
                    </a:cubicBezTo>
                    <a:moveTo>
                      <a:pt x="149" y="65"/>
                    </a:moveTo>
                    <a:cubicBezTo>
                      <a:pt x="148" y="67"/>
                      <a:pt x="147" y="68"/>
                      <a:pt x="146" y="70"/>
                    </a:cubicBezTo>
                    <a:cubicBezTo>
                      <a:pt x="148" y="71"/>
                      <a:pt x="148" y="71"/>
                      <a:pt x="148" y="71"/>
                    </a:cubicBezTo>
                    <a:cubicBezTo>
                      <a:pt x="155" y="76"/>
                      <a:pt x="155" y="76"/>
                      <a:pt x="155" y="76"/>
                    </a:cubicBezTo>
                    <a:cubicBezTo>
                      <a:pt x="156" y="74"/>
                      <a:pt x="157" y="72"/>
                      <a:pt x="158" y="70"/>
                    </a:cubicBezTo>
                    <a:cubicBezTo>
                      <a:pt x="149" y="65"/>
                      <a:pt x="149" y="65"/>
                      <a:pt x="149" y="65"/>
                    </a:cubicBezTo>
                    <a:moveTo>
                      <a:pt x="38" y="65"/>
                    </a:moveTo>
                    <a:cubicBezTo>
                      <a:pt x="37" y="65"/>
                      <a:pt x="37" y="66"/>
                      <a:pt x="36" y="67"/>
                    </a:cubicBezTo>
                    <a:cubicBezTo>
                      <a:pt x="36" y="67"/>
                      <a:pt x="36" y="67"/>
                      <a:pt x="36" y="68"/>
                    </a:cubicBezTo>
                    <a:cubicBezTo>
                      <a:pt x="37" y="68"/>
                      <a:pt x="37" y="68"/>
                      <a:pt x="38" y="69"/>
                    </a:cubicBezTo>
                    <a:cubicBezTo>
                      <a:pt x="38" y="67"/>
                      <a:pt x="39" y="66"/>
                      <a:pt x="39" y="66"/>
                    </a:cubicBezTo>
                    <a:cubicBezTo>
                      <a:pt x="39" y="65"/>
                      <a:pt x="38" y="65"/>
                      <a:pt x="38" y="65"/>
                    </a:cubicBezTo>
                    <a:moveTo>
                      <a:pt x="124" y="63"/>
                    </a:moveTo>
                    <a:cubicBezTo>
                      <a:pt x="123" y="65"/>
                      <a:pt x="122" y="66"/>
                      <a:pt x="122" y="68"/>
                    </a:cubicBezTo>
                    <a:cubicBezTo>
                      <a:pt x="124" y="69"/>
                      <a:pt x="127" y="70"/>
                      <a:pt x="130" y="72"/>
                    </a:cubicBezTo>
                    <a:cubicBezTo>
                      <a:pt x="130" y="72"/>
                      <a:pt x="130" y="72"/>
                      <a:pt x="130" y="72"/>
                    </a:cubicBezTo>
                    <a:cubicBezTo>
                      <a:pt x="131" y="71"/>
                      <a:pt x="131" y="70"/>
                      <a:pt x="132" y="70"/>
                    </a:cubicBezTo>
                    <a:cubicBezTo>
                      <a:pt x="131" y="70"/>
                      <a:pt x="131" y="71"/>
                      <a:pt x="130" y="72"/>
                    </a:cubicBezTo>
                    <a:cubicBezTo>
                      <a:pt x="131" y="73"/>
                      <a:pt x="131" y="73"/>
                      <a:pt x="131" y="73"/>
                    </a:cubicBezTo>
                    <a:cubicBezTo>
                      <a:pt x="132" y="71"/>
                      <a:pt x="133" y="70"/>
                      <a:pt x="134" y="68"/>
                    </a:cubicBezTo>
                    <a:cubicBezTo>
                      <a:pt x="131" y="67"/>
                      <a:pt x="127" y="65"/>
                      <a:pt x="124" y="63"/>
                    </a:cubicBezTo>
                    <a:moveTo>
                      <a:pt x="56" y="63"/>
                    </a:moveTo>
                    <a:cubicBezTo>
                      <a:pt x="55" y="64"/>
                      <a:pt x="54" y="65"/>
                      <a:pt x="54" y="66"/>
                    </a:cubicBezTo>
                    <a:cubicBezTo>
                      <a:pt x="54" y="67"/>
                      <a:pt x="55" y="67"/>
                      <a:pt x="56" y="68"/>
                    </a:cubicBezTo>
                    <a:cubicBezTo>
                      <a:pt x="56" y="66"/>
                      <a:pt x="57" y="65"/>
                      <a:pt x="58" y="64"/>
                    </a:cubicBezTo>
                    <a:cubicBezTo>
                      <a:pt x="57" y="63"/>
                      <a:pt x="57" y="63"/>
                      <a:pt x="56" y="63"/>
                    </a:cubicBezTo>
                    <a:moveTo>
                      <a:pt x="55" y="62"/>
                    </a:moveTo>
                    <a:cubicBezTo>
                      <a:pt x="54" y="63"/>
                      <a:pt x="53" y="65"/>
                      <a:pt x="52" y="6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4" y="65"/>
                      <a:pt x="55" y="64"/>
                      <a:pt x="55" y="62"/>
                    </a:cubicBezTo>
                    <a:cubicBezTo>
                      <a:pt x="55" y="62"/>
                      <a:pt x="55" y="62"/>
                      <a:pt x="55" y="62"/>
                    </a:cubicBezTo>
                    <a:moveTo>
                      <a:pt x="141" y="61"/>
                    </a:moveTo>
                    <a:cubicBezTo>
                      <a:pt x="140" y="62"/>
                      <a:pt x="139" y="64"/>
                      <a:pt x="139" y="65"/>
                    </a:cubicBezTo>
                    <a:cubicBezTo>
                      <a:pt x="144" y="69"/>
                      <a:pt x="144" y="69"/>
                      <a:pt x="144" y="69"/>
                    </a:cubicBezTo>
                    <a:cubicBezTo>
                      <a:pt x="145" y="68"/>
                      <a:pt x="145" y="68"/>
                      <a:pt x="145" y="67"/>
                    </a:cubicBezTo>
                    <a:cubicBezTo>
                      <a:pt x="146" y="66"/>
                      <a:pt x="147" y="65"/>
                      <a:pt x="147" y="64"/>
                    </a:cubicBezTo>
                    <a:cubicBezTo>
                      <a:pt x="144" y="62"/>
                      <a:pt x="144" y="62"/>
                      <a:pt x="144" y="62"/>
                    </a:cubicBezTo>
                    <a:cubicBezTo>
                      <a:pt x="143" y="62"/>
                      <a:pt x="142" y="61"/>
                      <a:pt x="141" y="61"/>
                    </a:cubicBezTo>
                    <a:moveTo>
                      <a:pt x="86" y="59"/>
                    </a:moveTo>
                    <a:cubicBezTo>
                      <a:pt x="85" y="61"/>
                      <a:pt x="84" y="63"/>
                      <a:pt x="83" y="65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1" y="67"/>
                      <a:pt x="92" y="65"/>
                      <a:pt x="93" y="63"/>
                    </a:cubicBezTo>
                    <a:cubicBezTo>
                      <a:pt x="91" y="62"/>
                      <a:pt x="89" y="61"/>
                      <a:pt x="86" y="59"/>
                    </a:cubicBezTo>
                    <a:moveTo>
                      <a:pt x="137" y="59"/>
                    </a:moveTo>
                    <a:cubicBezTo>
                      <a:pt x="137" y="60"/>
                      <a:pt x="136" y="62"/>
                      <a:pt x="135" y="63"/>
                    </a:cubicBezTo>
                    <a:cubicBezTo>
                      <a:pt x="137" y="64"/>
                      <a:pt x="137" y="64"/>
                      <a:pt x="137" y="64"/>
                    </a:cubicBezTo>
                    <a:cubicBezTo>
                      <a:pt x="137" y="63"/>
                      <a:pt x="138" y="61"/>
                      <a:pt x="139" y="60"/>
                    </a:cubicBezTo>
                    <a:cubicBezTo>
                      <a:pt x="139" y="59"/>
                      <a:pt x="138" y="59"/>
                      <a:pt x="137" y="59"/>
                    </a:cubicBezTo>
                    <a:moveTo>
                      <a:pt x="49" y="59"/>
                    </a:moveTo>
                    <a:cubicBezTo>
                      <a:pt x="48" y="60"/>
                      <a:pt x="47" y="61"/>
                      <a:pt x="46" y="62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48" y="61"/>
                      <a:pt x="48" y="60"/>
                      <a:pt x="49" y="59"/>
                    </a:cubicBezTo>
                    <a:cubicBezTo>
                      <a:pt x="49" y="59"/>
                      <a:pt x="49" y="59"/>
                      <a:pt x="49" y="59"/>
                    </a:cubicBezTo>
                    <a:moveTo>
                      <a:pt x="153" y="58"/>
                    </a:moveTo>
                    <a:cubicBezTo>
                      <a:pt x="152" y="59"/>
                      <a:pt x="152" y="61"/>
                      <a:pt x="151" y="62"/>
                    </a:cubicBezTo>
                    <a:cubicBezTo>
                      <a:pt x="153" y="63"/>
                      <a:pt x="156" y="65"/>
                      <a:pt x="158" y="67"/>
                    </a:cubicBezTo>
                    <a:cubicBezTo>
                      <a:pt x="160" y="67"/>
                      <a:pt x="160" y="67"/>
                      <a:pt x="160" y="67"/>
                    </a:cubicBezTo>
                    <a:cubicBezTo>
                      <a:pt x="160" y="66"/>
                      <a:pt x="161" y="65"/>
                      <a:pt x="162" y="64"/>
                    </a:cubicBezTo>
                    <a:cubicBezTo>
                      <a:pt x="153" y="58"/>
                      <a:pt x="153" y="58"/>
                      <a:pt x="153" y="58"/>
                    </a:cubicBezTo>
                    <a:moveTo>
                      <a:pt x="27" y="58"/>
                    </a:moveTo>
                    <a:cubicBezTo>
                      <a:pt x="26" y="59"/>
                      <a:pt x="26" y="60"/>
                      <a:pt x="25" y="61"/>
                    </a:cubicBezTo>
                    <a:cubicBezTo>
                      <a:pt x="26" y="61"/>
                      <a:pt x="27" y="62"/>
                      <a:pt x="27" y="62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8" y="58"/>
                      <a:pt x="27" y="58"/>
                    </a:cubicBezTo>
                    <a:moveTo>
                      <a:pt x="46" y="57"/>
                    </a:moveTo>
                    <a:cubicBezTo>
                      <a:pt x="45" y="58"/>
                      <a:pt x="45" y="59"/>
                      <a:pt x="44" y="60"/>
                    </a:cubicBezTo>
                    <a:cubicBezTo>
                      <a:pt x="45" y="61"/>
                      <a:pt x="45" y="61"/>
                      <a:pt x="46" y="62"/>
                    </a:cubicBezTo>
                    <a:cubicBezTo>
                      <a:pt x="47" y="61"/>
                      <a:pt x="47" y="59"/>
                      <a:pt x="48" y="58"/>
                    </a:cubicBezTo>
                    <a:cubicBezTo>
                      <a:pt x="47" y="58"/>
                      <a:pt x="47" y="57"/>
                      <a:pt x="46" y="57"/>
                    </a:cubicBezTo>
                    <a:moveTo>
                      <a:pt x="109" y="56"/>
                    </a:moveTo>
                    <a:cubicBezTo>
                      <a:pt x="105" y="63"/>
                      <a:pt x="105" y="63"/>
                      <a:pt x="105" y="63"/>
                    </a:cubicBezTo>
                    <a:cubicBezTo>
                      <a:pt x="108" y="65"/>
                      <a:pt x="111" y="67"/>
                      <a:pt x="114" y="68"/>
                    </a:cubicBezTo>
                    <a:cubicBezTo>
                      <a:pt x="119" y="61"/>
                      <a:pt x="119" y="61"/>
                      <a:pt x="119" y="61"/>
                    </a:cubicBezTo>
                    <a:cubicBezTo>
                      <a:pt x="116" y="59"/>
                      <a:pt x="112" y="58"/>
                      <a:pt x="109" y="56"/>
                    </a:cubicBezTo>
                    <a:moveTo>
                      <a:pt x="24" y="56"/>
                    </a:moveTo>
                    <a:cubicBezTo>
                      <a:pt x="22" y="59"/>
                      <a:pt x="22" y="59"/>
                      <a:pt x="22" y="59"/>
                    </a:cubicBezTo>
                    <a:cubicBezTo>
                      <a:pt x="22" y="59"/>
                      <a:pt x="23" y="60"/>
                      <a:pt x="23" y="60"/>
                    </a:cubicBezTo>
                    <a:cubicBezTo>
                      <a:pt x="24" y="59"/>
                      <a:pt x="24" y="58"/>
                      <a:pt x="25" y="57"/>
                    </a:cubicBezTo>
                    <a:cubicBezTo>
                      <a:pt x="25" y="56"/>
                      <a:pt x="24" y="56"/>
                      <a:pt x="24" y="56"/>
                    </a:cubicBezTo>
                    <a:moveTo>
                      <a:pt x="43" y="55"/>
                    </a:moveTo>
                    <a:cubicBezTo>
                      <a:pt x="42" y="57"/>
                      <a:pt x="42" y="58"/>
                      <a:pt x="41" y="59"/>
                    </a:cubicBezTo>
                    <a:cubicBezTo>
                      <a:pt x="42" y="59"/>
                      <a:pt x="43" y="60"/>
                      <a:pt x="43" y="60"/>
                    </a:cubicBezTo>
                    <a:cubicBezTo>
                      <a:pt x="44" y="59"/>
                      <a:pt x="45" y="58"/>
                      <a:pt x="45" y="57"/>
                    </a:cubicBezTo>
                    <a:cubicBezTo>
                      <a:pt x="45" y="56"/>
                      <a:pt x="44" y="56"/>
                      <a:pt x="44" y="56"/>
                    </a:cubicBezTo>
                    <a:cubicBezTo>
                      <a:pt x="43" y="55"/>
                      <a:pt x="43" y="55"/>
                      <a:pt x="43" y="55"/>
                    </a:cubicBezTo>
                    <a:moveTo>
                      <a:pt x="77" y="54"/>
                    </a:moveTo>
                    <a:cubicBezTo>
                      <a:pt x="76" y="56"/>
                      <a:pt x="75" y="58"/>
                      <a:pt x="74" y="59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79" y="62"/>
                      <a:pt x="79" y="62"/>
                      <a:pt x="79" y="61"/>
                    </a:cubicBezTo>
                    <a:cubicBezTo>
                      <a:pt x="79" y="62"/>
                      <a:pt x="79" y="62"/>
                      <a:pt x="79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1" y="61"/>
                      <a:pt x="82" y="60"/>
                      <a:pt x="83" y="58"/>
                    </a:cubicBezTo>
                    <a:cubicBezTo>
                      <a:pt x="81" y="57"/>
                      <a:pt x="79" y="55"/>
                      <a:pt x="77" y="54"/>
                    </a:cubicBezTo>
                    <a:moveTo>
                      <a:pt x="130" y="54"/>
                    </a:moveTo>
                    <a:cubicBezTo>
                      <a:pt x="129" y="55"/>
                      <a:pt x="128" y="57"/>
                      <a:pt x="127" y="58"/>
                    </a:cubicBezTo>
                    <a:cubicBezTo>
                      <a:pt x="135" y="63"/>
                      <a:pt x="135" y="63"/>
                      <a:pt x="135" y="63"/>
                    </a:cubicBezTo>
                    <a:cubicBezTo>
                      <a:pt x="136" y="62"/>
                      <a:pt x="136" y="60"/>
                      <a:pt x="137" y="59"/>
                    </a:cubicBezTo>
                    <a:cubicBezTo>
                      <a:pt x="137" y="58"/>
                      <a:pt x="136" y="58"/>
                      <a:pt x="135" y="57"/>
                    </a:cubicBezTo>
                    <a:cubicBezTo>
                      <a:pt x="133" y="56"/>
                      <a:pt x="131" y="55"/>
                      <a:pt x="130" y="54"/>
                    </a:cubicBezTo>
                    <a:moveTo>
                      <a:pt x="146" y="54"/>
                    </a:moveTo>
                    <a:cubicBezTo>
                      <a:pt x="145" y="55"/>
                      <a:pt x="144" y="56"/>
                      <a:pt x="143" y="57"/>
                    </a:cubicBezTo>
                    <a:cubicBezTo>
                      <a:pt x="145" y="58"/>
                      <a:pt x="147" y="60"/>
                      <a:pt x="149" y="61"/>
                    </a:cubicBezTo>
                    <a:cubicBezTo>
                      <a:pt x="150" y="60"/>
                      <a:pt x="150" y="58"/>
                      <a:pt x="151" y="57"/>
                    </a:cubicBezTo>
                    <a:cubicBezTo>
                      <a:pt x="146" y="54"/>
                      <a:pt x="146" y="54"/>
                      <a:pt x="146" y="54"/>
                    </a:cubicBezTo>
                    <a:moveTo>
                      <a:pt x="75" y="53"/>
                    </a:moveTo>
                    <a:cubicBezTo>
                      <a:pt x="75" y="54"/>
                      <a:pt x="74" y="55"/>
                      <a:pt x="74" y="56"/>
                    </a:cubicBezTo>
                    <a:cubicBezTo>
                      <a:pt x="73" y="57"/>
                      <a:pt x="73" y="57"/>
                      <a:pt x="72" y="58"/>
                    </a:cubicBezTo>
                    <a:cubicBezTo>
                      <a:pt x="74" y="59"/>
                      <a:pt x="74" y="59"/>
                      <a:pt x="74" y="59"/>
                    </a:cubicBezTo>
                    <a:cubicBezTo>
                      <a:pt x="75" y="57"/>
                      <a:pt x="76" y="56"/>
                      <a:pt x="77" y="54"/>
                    </a:cubicBezTo>
                    <a:cubicBezTo>
                      <a:pt x="76" y="54"/>
                      <a:pt x="76" y="54"/>
                      <a:pt x="75" y="53"/>
                    </a:cubicBezTo>
                    <a:moveTo>
                      <a:pt x="72" y="52"/>
                    </a:moveTo>
                    <a:cubicBezTo>
                      <a:pt x="71" y="54"/>
                      <a:pt x="70" y="55"/>
                      <a:pt x="70" y="56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2" y="52"/>
                    </a:cubicBezTo>
                    <a:moveTo>
                      <a:pt x="142" y="51"/>
                    </a:moveTo>
                    <a:cubicBezTo>
                      <a:pt x="141" y="52"/>
                      <a:pt x="140" y="54"/>
                      <a:pt x="140" y="55"/>
                    </a:cubicBezTo>
                    <a:cubicBezTo>
                      <a:pt x="140" y="55"/>
                      <a:pt x="141" y="56"/>
                      <a:pt x="141" y="56"/>
                    </a:cubicBezTo>
                    <a:cubicBezTo>
                      <a:pt x="142" y="55"/>
                      <a:pt x="142" y="55"/>
                      <a:pt x="142" y="54"/>
                    </a:cubicBezTo>
                    <a:cubicBezTo>
                      <a:pt x="143" y="54"/>
                      <a:pt x="143" y="53"/>
                      <a:pt x="144" y="52"/>
                    </a:cubicBezTo>
                    <a:cubicBezTo>
                      <a:pt x="143" y="52"/>
                      <a:pt x="142" y="52"/>
                      <a:pt x="142" y="51"/>
                    </a:cubicBezTo>
                    <a:moveTo>
                      <a:pt x="142" y="51"/>
                    </a:moveTo>
                    <a:cubicBezTo>
                      <a:pt x="142" y="51"/>
                      <a:pt x="142" y="51"/>
                      <a:pt x="142" y="51"/>
                    </a:cubicBezTo>
                    <a:cubicBezTo>
                      <a:pt x="143" y="51"/>
                      <a:pt x="143" y="52"/>
                      <a:pt x="144" y="52"/>
                    </a:cubicBezTo>
                    <a:cubicBezTo>
                      <a:pt x="144" y="52"/>
                      <a:pt x="144" y="52"/>
                      <a:pt x="144" y="52"/>
                    </a:cubicBezTo>
                    <a:cubicBezTo>
                      <a:pt x="143" y="52"/>
                      <a:pt x="143" y="51"/>
                      <a:pt x="142" y="51"/>
                    </a:cubicBezTo>
                    <a:moveTo>
                      <a:pt x="70" y="51"/>
                    </a:moveTo>
                    <a:cubicBezTo>
                      <a:pt x="69" y="52"/>
                      <a:pt x="68" y="54"/>
                      <a:pt x="68" y="55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70" y="54"/>
                      <a:pt x="71" y="53"/>
                      <a:pt x="72" y="51"/>
                    </a:cubicBezTo>
                    <a:cubicBezTo>
                      <a:pt x="71" y="51"/>
                      <a:pt x="71" y="51"/>
                      <a:pt x="70" y="51"/>
                    </a:cubicBezTo>
                    <a:moveTo>
                      <a:pt x="32" y="49"/>
                    </a:moveTo>
                    <a:cubicBezTo>
                      <a:pt x="32" y="50"/>
                      <a:pt x="31" y="52"/>
                      <a:pt x="30" y="53"/>
                    </a:cubicBezTo>
                    <a:cubicBezTo>
                      <a:pt x="31" y="53"/>
                      <a:pt x="32" y="53"/>
                      <a:pt x="33" y="54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2" y="49"/>
                      <a:pt x="32" y="49"/>
                      <a:pt x="32" y="49"/>
                    </a:cubicBezTo>
                    <a:moveTo>
                      <a:pt x="149" y="48"/>
                    </a:moveTo>
                    <a:cubicBezTo>
                      <a:pt x="148" y="49"/>
                      <a:pt x="148" y="50"/>
                      <a:pt x="147" y="51"/>
                    </a:cubicBezTo>
                    <a:cubicBezTo>
                      <a:pt x="147" y="52"/>
                      <a:pt x="146" y="52"/>
                      <a:pt x="146" y="53"/>
                    </a:cubicBezTo>
                    <a:cubicBezTo>
                      <a:pt x="147" y="54"/>
                      <a:pt x="149" y="54"/>
                      <a:pt x="150" y="55"/>
                    </a:cubicBezTo>
                    <a:cubicBezTo>
                      <a:pt x="152" y="56"/>
                      <a:pt x="152" y="56"/>
                      <a:pt x="152" y="56"/>
                    </a:cubicBezTo>
                    <a:cubicBezTo>
                      <a:pt x="153" y="54"/>
                      <a:pt x="154" y="52"/>
                      <a:pt x="155" y="50"/>
                    </a:cubicBezTo>
                    <a:cubicBezTo>
                      <a:pt x="153" y="50"/>
                      <a:pt x="151" y="49"/>
                      <a:pt x="149" y="48"/>
                    </a:cubicBezTo>
                    <a:moveTo>
                      <a:pt x="93" y="48"/>
                    </a:moveTo>
                    <a:cubicBezTo>
                      <a:pt x="92" y="50"/>
                      <a:pt x="91" y="52"/>
                      <a:pt x="90" y="53"/>
                    </a:cubicBezTo>
                    <a:cubicBezTo>
                      <a:pt x="91" y="54"/>
                      <a:pt x="92" y="55"/>
                      <a:pt x="93" y="55"/>
                    </a:cubicBezTo>
                    <a:cubicBezTo>
                      <a:pt x="94" y="56"/>
                      <a:pt x="95" y="57"/>
                      <a:pt x="97" y="58"/>
                    </a:cubicBezTo>
                    <a:cubicBezTo>
                      <a:pt x="98" y="56"/>
                      <a:pt x="99" y="53"/>
                      <a:pt x="100" y="51"/>
                    </a:cubicBezTo>
                    <a:cubicBezTo>
                      <a:pt x="98" y="50"/>
                      <a:pt x="96" y="49"/>
                      <a:pt x="93" y="48"/>
                    </a:cubicBezTo>
                    <a:moveTo>
                      <a:pt x="65" y="48"/>
                    </a:moveTo>
                    <a:cubicBezTo>
                      <a:pt x="62" y="52"/>
                      <a:pt x="62" y="52"/>
                      <a:pt x="62" y="52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64" y="53"/>
                      <a:pt x="65" y="52"/>
                      <a:pt x="65" y="52"/>
                    </a:cubicBezTo>
                    <a:cubicBezTo>
                      <a:pt x="66" y="49"/>
                      <a:pt x="66" y="49"/>
                      <a:pt x="66" y="49"/>
                    </a:cubicBezTo>
                    <a:cubicBezTo>
                      <a:pt x="67" y="49"/>
                      <a:pt x="67" y="49"/>
                      <a:pt x="67" y="49"/>
                    </a:cubicBezTo>
                    <a:cubicBezTo>
                      <a:pt x="66" y="48"/>
                      <a:pt x="65" y="48"/>
                      <a:pt x="65" y="48"/>
                    </a:cubicBezTo>
                    <a:moveTo>
                      <a:pt x="28" y="47"/>
                    </a:moveTo>
                    <a:cubicBezTo>
                      <a:pt x="26" y="50"/>
                      <a:pt x="26" y="50"/>
                      <a:pt x="26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9" y="50"/>
                      <a:pt x="29" y="49"/>
                      <a:pt x="30" y="48"/>
                    </a:cubicBezTo>
                    <a:cubicBezTo>
                      <a:pt x="28" y="47"/>
                      <a:pt x="28" y="47"/>
                      <a:pt x="28" y="47"/>
                    </a:cubicBezTo>
                    <a:moveTo>
                      <a:pt x="63" y="47"/>
                    </a:moveTo>
                    <a:cubicBezTo>
                      <a:pt x="63" y="48"/>
                      <a:pt x="62" y="50"/>
                      <a:pt x="61" y="51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62" y="50"/>
                      <a:pt x="63" y="49"/>
                      <a:pt x="64" y="47"/>
                    </a:cubicBezTo>
                    <a:cubicBezTo>
                      <a:pt x="64" y="47"/>
                      <a:pt x="64" y="47"/>
                      <a:pt x="63" y="47"/>
                    </a:cubicBezTo>
                    <a:moveTo>
                      <a:pt x="145" y="46"/>
                    </a:moveTo>
                    <a:cubicBezTo>
                      <a:pt x="144" y="48"/>
                      <a:pt x="143" y="49"/>
                      <a:pt x="142" y="51"/>
                    </a:cubicBezTo>
                    <a:cubicBezTo>
                      <a:pt x="143" y="51"/>
                      <a:pt x="143" y="51"/>
                      <a:pt x="144" y="52"/>
                    </a:cubicBezTo>
                    <a:cubicBezTo>
                      <a:pt x="145" y="50"/>
                      <a:pt x="146" y="48"/>
                      <a:pt x="147" y="47"/>
                    </a:cubicBezTo>
                    <a:cubicBezTo>
                      <a:pt x="146" y="47"/>
                      <a:pt x="146" y="46"/>
                      <a:pt x="145" y="46"/>
                    </a:cubicBezTo>
                    <a:moveTo>
                      <a:pt x="115" y="45"/>
                    </a:moveTo>
                    <a:cubicBezTo>
                      <a:pt x="112" y="50"/>
                      <a:pt x="112" y="50"/>
                      <a:pt x="112" y="50"/>
                    </a:cubicBezTo>
                    <a:cubicBezTo>
                      <a:pt x="115" y="51"/>
                      <a:pt x="118" y="53"/>
                      <a:pt x="120" y="54"/>
                    </a:cubicBezTo>
                    <a:cubicBezTo>
                      <a:pt x="121" y="55"/>
                      <a:pt x="122" y="55"/>
                      <a:pt x="122" y="55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1" y="49"/>
                      <a:pt x="118" y="47"/>
                      <a:pt x="115" y="45"/>
                    </a:cubicBezTo>
                    <a:moveTo>
                      <a:pt x="58" y="44"/>
                    </a:moveTo>
                    <a:cubicBezTo>
                      <a:pt x="57" y="45"/>
                      <a:pt x="56" y="46"/>
                      <a:pt x="55" y="48"/>
                    </a:cubicBezTo>
                    <a:cubicBezTo>
                      <a:pt x="56" y="48"/>
                      <a:pt x="56" y="48"/>
                      <a:pt x="56" y="48"/>
                    </a:cubicBezTo>
                    <a:cubicBezTo>
                      <a:pt x="57" y="47"/>
                      <a:pt x="57" y="45"/>
                      <a:pt x="58" y="44"/>
                    </a:cubicBezTo>
                    <a:cubicBezTo>
                      <a:pt x="58" y="44"/>
                      <a:pt x="58" y="44"/>
                      <a:pt x="58" y="44"/>
                    </a:cubicBezTo>
                    <a:moveTo>
                      <a:pt x="55" y="42"/>
                    </a:moveTo>
                    <a:cubicBezTo>
                      <a:pt x="54" y="44"/>
                      <a:pt x="53" y="45"/>
                      <a:pt x="53" y="46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5" y="47"/>
                      <a:pt x="55" y="47"/>
                      <a:pt x="55" y="47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3"/>
                      <a:pt x="56" y="43"/>
                      <a:pt x="55" y="42"/>
                    </a:cubicBezTo>
                    <a:moveTo>
                      <a:pt x="136" y="42"/>
                    </a:moveTo>
                    <a:cubicBezTo>
                      <a:pt x="135" y="45"/>
                      <a:pt x="133" y="47"/>
                      <a:pt x="132" y="50"/>
                    </a:cubicBezTo>
                    <a:cubicBezTo>
                      <a:pt x="134" y="52"/>
                      <a:pt x="137" y="53"/>
                      <a:pt x="140" y="55"/>
                    </a:cubicBezTo>
                    <a:cubicBezTo>
                      <a:pt x="140" y="54"/>
                      <a:pt x="141" y="52"/>
                      <a:pt x="142" y="51"/>
                    </a:cubicBezTo>
                    <a:cubicBezTo>
                      <a:pt x="142" y="51"/>
                      <a:pt x="142" y="51"/>
                      <a:pt x="141" y="51"/>
                    </a:cubicBezTo>
                    <a:cubicBezTo>
                      <a:pt x="142" y="51"/>
                      <a:pt x="142" y="51"/>
                      <a:pt x="142" y="51"/>
                    </a:cubicBezTo>
                    <a:cubicBezTo>
                      <a:pt x="142" y="51"/>
                      <a:pt x="142" y="51"/>
                      <a:pt x="142" y="51"/>
                    </a:cubicBezTo>
                    <a:cubicBezTo>
                      <a:pt x="141" y="51"/>
                      <a:pt x="141" y="51"/>
                      <a:pt x="140" y="50"/>
                    </a:cubicBezTo>
                    <a:cubicBezTo>
                      <a:pt x="140" y="50"/>
                      <a:pt x="139" y="49"/>
                      <a:pt x="138" y="49"/>
                    </a:cubicBezTo>
                    <a:cubicBezTo>
                      <a:pt x="140" y="50"/>
                      <a:pt x="141" y="50"/>
                      <a:pt x="142" y="51"/>
                    </a:cubicBezTo>
                    <a:cubicBezTo>
                      <a:pt x="143" y="49"/>
                      <a:pt x="144" y="48"/>
                      <a:pt x="145" y="46"/>
                    </a:cubicBezTo>
                    <a:cubicBezTo>
                      <a:pt x="142" y="45"/>
                      <a:pt x="139" y="44"/>
                      <a:pt x="136" y="42"/>
                    </a:cubicBezTo>
                    <a:moveTo>
                      <a:pt x="82" y="42"/>
                    </a:moveTo>
                    <a:cubicBezTo>
                      <a:pt x="81" y="44"/>
                      <a:pt x="80" y="46"/>
                      <a:pt x="79" y="47"/>
                    </a:cubicBezTo>
                    <a:cubicBezTo>
                      <a:pt x="82" y="49"/>
                      <a:pt x="84" y="50"/>
                      <a:pt x="87" y="52"/>
                    </a:cubicBezTo>
                    <a:cubicBezTo>
                      <a:pt x="87" y="51"/>
                      <a:pt x="88" y="50"/>
                      <a:pt x="89" y="49"/>
                    </a:cubicBezTo>
                    <a:cubicBezTo>
                      <a:pt x="90" y="46"/>
                      <a:pt x="90" y="46"/>
                      <a:pt x="90" y="46"/>
                    </a:cubicBezTo>
                    <a:cubicBezTo>
                      <a:pt x="89" y="46"/>
                      <a:pt x="88" y="45"/>
                      <a:pt x="86" y="44"/>
                    </a:cubicBezTo>
                    <a:cubicBezTo>
                      <a:pt x="85" y="46"/>
                      <a:pt x="85" y="47"/>
                      <a:pt x="84" y="49"/>
                    </a:cubicBezTo>
                    <a:cubicBezTo>
                      <a:pt x="85" y="47"/>
                      <a:pt x="85" y="46"/>
                      <a:pt x="86" y="44"/>
                    </a:cubicBezTo>
                    <a:cubicBezTo>
                      <a:pt x="85" y="44"/>
                      <a:pt x="84" y="43"/>
                      <a:pt x="82" y="42"/>
                    </a:cubicBezTo>
                    <a:moveTo>
                      <a:pt x="79" y="41"/>
                    </a:moveTo>
                    <a:cubicBezTo>
                      <a:pt x="78" y="42"/>
                      <a:pt x="77" y="44"/>
                      <a:pt x="76" y="45"/>
                    </a:cubicBezTo>
                    <a:cubicBezTo>
                      <a:pt x="77" y="45"/>
                      <a:pt x="77" y="46"/>
                      <a:pt x="77" y="46"/>
                    </a:cubicBezTo>
                    <a:cubicBezTo>
                      <a:pt x="80" y="41"/>
                      <a:pt x="80" y="41"/>
                      <a:pt x="80" y="41"/>
                    </a:cubicBezTo>
                    <a:cubicBezTo>
                      <a:pt x="80" y="41"/>
                      <a:pt x="79" y="41"/>
                      <a:pt x="79" y="41"/>
                    </a:cubicBezTo>
                    <a:moveTo>
                      <a:pt x="52" y="40"/>
                    </a:moveTo>
                    <a:cubicBezTo>
                      <a:pt x="51" y="42"/>
                      <a:pt x="50" y="43"/>
                      <a:pt x="49" y="44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2" y="45"/>
                      <a:pt x="53" y="44"/>
                      <a:pt x="53" y="43"/>
                    </a:cubicBezTo>
                    <a:cubicBezTo>
                      <a:pt x="54" y="42"/>
                      <a:pt x="54" y="42"/>
                      <a:pt x="54" y="42"/>
                    </a:cubicBezTo>
                    <a:cubicBezTo>
                      <a:pt x="53" y="41"/>
                      <a:pt x="52" y="41"/>
                      <a:pt x="52" y="40"/>
                    </a:cubicBezTo>
                    <a:moveTo>
                      <a:pt x="77" y="40"/>
                    </a:moveTo>
                    <a:cubicBezTo>
                      <a:pt x="76" y="41"/>
                      <a:pt x="75" y="43"/>
                      <a:pt x="74" y="44"/>
                    </a:cubicBezTo>
                    <a:cubicBezTo>
                      <a:pt x="75" y="44"/>
                      <a:pt x="75" y="45"/>
                      <a:pt x="76" y="45"/>
                    </a:cubicBezTo>
                    <a:cubicBezTo>
                      <a:pt x="77" y="43"/>
                      <a:pt x="78" y="42"/>
                      <a:pt x="79" y="40"/>
                    </a:cubicBezTo>
                    <a:cubicBezTo>
                      <a:pt x="78" y="40"/>
                      <a:pt x="78" y="40"/>
                      <a:pt x="77" y="40"/>
                    </a:cubicBezTo>
                    <a:moveTo>
                      <a:pt x="167" y="44"/>
                    </a:moveTo>
                    <a:cubicBezTo>
                      <a:pt x="167" y="44"/>
                      <a:pt x="167" y="44"/>
                      <a:pt x="167" y="44"/>
                    </a:cubicBezTo>
                    <a:cubicBezTo>
                      <a:pt x="167" y="44"/>
                      <a:pt x="167" y="44"/>
                      <a:pt x="167" y="44"/>
                    </a:cubicBezTo>
                    <a:cubicBezTo>
                      <a:pt x="167" y="44"/>
                      <a:pt x="167" y="44"/>
                      <a:pt x="167" y="44"/>
                    </a:cubicBezTo>
                    <a:moveTo>
                      <a:pt x="163" y="46"/>
                    </a:moveTo>
                    <a:cubicBezTo>
                      <a:pt x="163" y="45"/>
                      <a:pt x="163" y="44"/>
                      <a:pt x="164" y="44"/>
                    </a:cubicBezTo>
                    <a:cubicBezTo>
                      <a:pt x="164" y="44"/>
                      <a:pt x="163" y="45"/>
                      <a:pt x="163" y="45"/>
                    </a:cubicBezTo>
                    <a:cubicBezTo>
                      <a:pt x="163" y="46"/>
                      <a:pt x="163" y="46"/>
                      <a:pt x="163" y="46"/>
                    </a:cubicBezTo>
                    <a:moveTo>
                      <a:pt x="168" y="43"/>
                    </a:moveTo>
                    <a:cubicBezTo>
                      <a:pt x="168" y="43"/>
                      <a:pt x="168" y="43"/>
                      <a:pt x="168" y="43"/>
                    </a:cubicBezTo>
                    <a:cubicBezTo>
                      <a:pt x="168" y="43"/>
                      <a:pt x="168" y="43"/>
                      <a:pt x="168" y="44"/>
                    </a:cubicBezTo>
                    <a:cubicBezTo>
                      <a:pt x="168" y="43"/>
                      <a:pt x="168" y="43"/>
                      <a:pt x="168" y="43"/>
                    </a:cubicBezTo>
                    <a:moveTo>
                      <a:pt x="165" y="39"/>
                    </a:moveTo>
                    <a:cubicBezTo>
                      <a:pt x="164" y="39"/>
                      <a:pt x="164" y="39"/>
                      <a:pt x="164" y="39"/>
                    </a:cubicBezTo>
                    <a:cubicBezTo>
                      <a:pt x="159" y="48"/>
                      <a:pt x="159" y="48"/>
                      <a:pt x="159" y="48"/>
                    </a:cubicBezTo>
                    <a:cubicBezTo>
                      <a:pt x="162" y="49"/>
                      <a:pt x="164" y="51"/>
                      <a:pt x="166" y="52"/>
                    </a:cubicBezTo>
                    <a:cubicBezTo>
                      <a:pt x="166" y="54"/>
                      <a:pt x="165" y="54"/>
                      <a:pt x="164" y="54"/>
                    </a:cubicBezTo>
                    <a:cubicBezTo>
                      <a:pt x="162" y="54"/>
                      <a:pt x="159" y="51"/>
                      <a:pt x="157" y="51"/>
                    </a:cubicBezTo>
                    <a:cubicBezTo>
                      <a:pt x="157" y="51"/>
                      <a:pt x="157" y="51"/>
                      <a:pt x="157" y="51"/>
                    </a:cubicBezTo>
                    <a:cubicBezTo>
                      <a:pt x="155" y="54"/>
                      <a:pt x="155" y="54"/>
                      <a:pt x="155" y="54"/>
                    </a:cubicBezTo>
                    <a:cubicBezTo>
                      <a:pt x="155" y="55"/>
                      <a:pt x="155" y="56"/>
                      <a:pt x="154" y="56"/>
                    </a:cubicBezTo>
                    <a:cubicBezTo>
                      <a:pt x="159" y="58"/>
                      <a:pt x="159" y="58"/>
                      <a:pt x="159" y="58"/>
                    </a:cubicBezTo>
                    <a:cubicBezTo>
                      <a:pt x="161" y="59"/>
                      <a:pt x="161" y="59"/>
                      <a:pt x="164" y="60"/>
                    </a:cubicBezTo>
                    <a:cubicBezTo>
                      <a:pt x="165" y="57"/>
                      <a:pt x="166" y="55"/>
                      <a:pt x="167" y="53"/>
                    </a:cubicBezTo>
                    <a:cubicBezTo>
                      <a:pt x="168" y="52"/>
                      <a:pt x="168" y="51"/>
                      <a:pt x="169" y="50"/>
                    </a:cubicBezTo>
                    <a:cubicBezTo>
                      <a:pt x="169" y="50"/>
                      <a:pt x="170" y="49"/>
                      <a:pt x="170" y="49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70" y="48"/>
                      <a:pt x="170" y="48"/>
                      <a:pt x="170" y="48"/>
                    </a:cubicBezTo>
                    <a:cubicBezTo>
                      <a:pt x="169" y="48"/>
                      <a:pt x="169" y="48"/>
                      <a:pt x="169" y="49"/>
                    </a:cubicBezTo>
                    <a:cubicBezTo>
                      <a:pt x="169" y="48"/>
                      <a:pt x="169" y="48"/>
                      <a:pt x="169" y="48"/>
                    </a:cubicBezTo>
                    <a:cubicBezTo>
                      <a:pt x="169" y="47"/>
                      <a:pt x="168" y="47"/>
                      <a:pt x="168" y="47"/>
                    </a:cubicBezTo>
                    <a:cubicBezTo>
                      <a:pt x="167" y="46"/>
                      <a:pt x="166" y="45"/>
                      <a:pt x="165" y="44"/>
                    </a:cubicBezTo>
                    <a:cubicBezTo>
                      <a:pt x="165" y="44"/>
                      <a:pt x="165" y="44"/>
                      <a:pt x="166" y="45"/>
                    </a:cubicBezTo>
                    <a:cubicBezTo>
                      <a:pt x="166" y="44"/>
                      <a:pt x="166" y="44"/>
                      <a:pt x="166" y="44"/>
                    </a:cubicBezTo>
                    <a:cubicBezTo>
                      <a:pt x="166" y="44"/>
                      <a:pt x="167" y="45"/>
                      <a:pt x="167" y="45"/>
                    </a:cubicBezTo>
                    <a:cubicBezTo>
                      <a:pt x="167" y="45"/>
                      <a:pt x="168" y="45"/>
                      <a:pt x="169" y="45"/>
                    </a:cubicBezTo>
                    <a:cubicBezTo>
                      <a:pt x="169" y="45"/>
                      <a:pt x="170" y="45"/>
                      <a:pt x="170" y="45"/>
                    </a:cubicBezTo>
                    <a:cubicBezTo>
                      <a:pt x="170" y="45"/>
                      <a:pt x="170" y="44"/>
                      <a:pt x="170" y="44"/>
                    </a:cubicBezTo>
                    <a:cubicBezTo>
                      <a:pt x="170" y="42"/>
                      <a:pt x="170" y="41"/>
                      <a:pt x="168" y="41"/>
                    </a:cubicBezTo>
                    <a:cubicBezTo>
                      <a:pt x="168" y="41"/>
                      <a:pt x="167" y="41"/>
                      <a:pt x="167" y="41"/>
                    </a:cubicBezTo>
                    <a:cubicBezTo>
                      <a:pt x="166" y="42"/>
                      <a:pt x="165" y="43"/>
                      <a:pt x="164" y="44"/>
                    </a:cubicBezTo>
                    <a:cubicBezTo>
                      <a:pt x="164" y="44"/>
                      <a:pt x="164" y="44"/>
                      <a:pt x="164" y="43"/>
                    </a:cubicBezTo>
                    <a:cubicBezTo>
                      <a:pt x="166" y="39"/>
                      <a:pt x="166" y="39"/>
                      <a:pt x="166" y="39"/>
                    </a:cubicBezTo>
                    <a:cubicBezTo>
                      <a:pt x="166" y="39"/>
                      <a:pt x="165" y="39"/>
                      <a:pt x="165" y="39"/>
                    </a:cubicBezTo>
                    <a:moveTo>
                      <a:pt x="71" y="36"/>
                    </a:move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70" y="41"/>
                      <a:pt x="71" y="42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2" y="37"/>
                      <a:pt x="72" y="37"/>
                      <a:pt x="71" y="36"/>
                    </a:cubicBezTo>
                    <a:moveTo>
                      <a:pt x="101" y="36"/>
                    </a:moveTo>
                    <a:cubicBezTo>
                      <a:pt x="99" y="38"/>
                      <a:pt x="98" y="40"/>
                      <a:pt x="97" y="42"/>
                    </a:cubicBezTo>
                    <a:cubicBezTo>
                      <a:pt x="99" y="43"/>
                      <a:pt x="102" y="44"/>
                      <a:pt x="104" y="46"/>
                    </a:cubicBezTo>
                    <a:cubicBezTo>
                      <a:pt x="105" y="44"/>
                      <a:pt x="106" y="42"/>
                      <a:pt x="107" y="40"/>
                    </a:cubicBezTo>
                    <a:cubicBezTo>
                      <a:pt x="105" y="39"/>
                      <a:pt x="103" y="38"/>
                      <a:pt x="101" y="36"/>
                    </a:cubicBezTo>
                    <a:moveTo>
                      <a:pt x="156" y="36"/>
                    </a:moveTo>
                    <a:cubicBezTo>
                      <a:pt x="155" y="38"/>
                      <a:pt x="153" y="41"/>
                      <a:pt x="152" y="43"/>
                    </a:cubicBezTo>
                    <a:cubicBezTo>
                      <a:pt x="157" y="46"/>
                      <a:pt x="157" y="46"/>
                      <a:pt x="157" y="46"/>
                    </a:cubicBezTo>
                    <a:cubicBezTo>
                      <a:pt x="157" y="46"/>
                      <a:pt x="157" y="46"/>
                      <a:pt x="158" y="46"/>
                    </a:cubicBezTo>
                    <a:cubicBezTo>
                      <a:pt x="158" y="45"/>
                      <a:pt x="159" y="43"/>
                      <a:pt x="160" y="42"/>
                    </a:cubicBezTo>
                    <a:cubicBezTo>
                      <a:pt x="161" y="41"/>
                      <a:pt x="162" y="39"/>
                      <a:pt x="162" y="38"/>
                    </a:cubicBezTo>
                    <a:cubicBezTo>
                      <a:pt x="160" y="38"/>
                      <a:pt x="158" y="37"/>
                      <a:pt x="156" y="36"/>
                    </a:cubicBezTo>
                    <a:moveTo>
                      <a:pt x="70" y="36"/>
                    </a:moveTo>
                    <a:cubicBezTo>
                      <a:pt x="69" y="37"/>
                      <a:pt x="68" y="39"/>
                      <a:pt x="67" y="40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9" y="39"/>
                      <a:pt x="70" y="38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moveTo>
                      <a:pt x="121" y="35"/>
                    </a:moveTo>
                    <a:cubicBezTo>
                      <a:pt x="118" y="41"/>
                      <a:pt x="118" y="41"/>
                      <a:pt x="118" y="41"/>
                    </a:cubicBezTo>
                    <a:cubicBezTo>
                      <a:pt x="122" y="44"/>
                      <a:pt x="122" y="44"/>
                      <a:pt x="122" y="44"/>
                    </a:cubicBezTo>
                    <a:cubicBezTo>
                      <a:pt x="123" y="45"/>
                      <a:pt x="125" y="46"/>
                      <a:pt x="127" y="47"/>
                    </a:cubicBezTo>
                    <a:cubicBezTo>
                      <a:pt x="129" y="45"/>
                      <a:pt x="129" y="45"/>
                      <a:pt x="129" y="45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8" y="39"/>
                      <a:pt x="124" y="37"/>
                      <a:pt x="121" y="35"/>
                    </a:cubicBezTo>
                    <a:moveTo>
                      <a:pt x="152" y="34"/>
                    </a:moveTo>
                    <a:cubicBezTo>
                      <a:pt x="151" y="36"/>
                      <a:pt x="150" y="38"/>
                      <a:pt x="148" y="41"/>
                    </a:cubicBezTo>
                    <a:cubicBezTo>
                      <a:pt x="150" y="42"/>
                      <a:pt x="150" y="42"/>
                      <a:pt x="150" y="42"/>
                    </a:cubicBezTo>
                    <a:cubicBezTo>
                      <a:pt x="151" y="39"/>
                      <a:pt x="153" y="37"/>
                      <a:pt x="154" y="35"/>
                    </a:cubicBezTo>
                    <a:cubicBezTo>
                      <a:pt x="153" y="35"/>
                      <a:pt x="153" y="35"/>
                      <a:pt x="152" y="34"/>
                    </a:cubicBezTo>
                    <a:moveTo>
                      <a:pt x="42" y="34"/>
                    </a:moveTo>
                    <a:cubicBezTo>
                      <a:pt x="41" y="36"/>
                      <a:pt x="40" y="37"/>
                      <a:pt x="39" y="39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2" y="34"/>
                      <a:pt x="42" y="34"/>
                      <a:pt x="42" y="34"/>
                    </a:cubicBezTo>
                    <a:moveTo>
                      <a:pt x="102" y="33"/>
                    </a:moveTo>
                    <a:cubicBezTo>
                      <a:pt x="102" y="33"/>
                      <a:pt x="102" y="33"/>
                      <a:pt x="102" y="33"/>
                    </a:cubicBezTo>
                    <a:cubicBezTo>
                      <a:pt x="105" y="35"/>
                      <a:pt x="107" y="36"/>
                      <a:pt x="109" y="37"/>
                    </a:cubicBezTo>
                    <a:cubicBezTo>
                      <a:pt x="109" y="37"/>
                      <a:pt x="109" y="37"/>
                      <a:pt x="109" y="36"/>
                    </a:cubicBezTo>
                    <a:cubicBezTo>
                      <a:pt x="107" y="36"/>
                      <a:pt x="105" y="35"/>
                      <a:pt x="103" y="34"/>
                    </a:cubicBezTo>
                    <a:cubicBezTo>
                      <a:pt x="103" y="34"/>
                      <a:pt x="103" y="33"/>
                      <a:pt x="102" y="33"/>
                    </a:cubicBezTo>
                    <a:moveTo>
                      <a:pt x="65" y="33"/>
                    </a:moveTo>
                    <a:cubicBezTo>
                      <a:pt x="64" y="34"/>
                      <a:pt x="63" y="36"/>
                      <a:pt x="62" y="37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5" y="33"/>
                      <a:pt x="65" y="33"/>
                      <a:pt x="65" y="33"/>
                    </a:cubicBezTo>
                    <a:cubicBezTo>
                      <a:pt x="65" y="33"/>
                      <a:pt x="65" y="33"/>
                      <a:pt x="65" y="33"/>
                    </a:cubicBezTo>
                    <a:moveTo>
                      <a:pt x="168" y="33"/>
                    </a:moveTo>
                    <a:cubicBezTo>
                      <a:pt x="166" y="36"/>
                      <a:pt x="166" y="36"/>
                      <a:pt x="166" y="36"/>
                    </a:cubicBezTo>
                    <a:cubicBezTo>
                      <a:pt x="166" y="37"/>
                      <a:pt x="167" y="37"/>
                      <a:pt x="167" y="37"/>
                    </a:cubicBezTo>
                    <a:cubicBezTo>
                      <a:pt x="169" y="33"/>
                      <a:pt x="169" y="33"/>
                      <a:pt x="169" y="33"/>
                    </a:cubicBezTo>
                    <a:cubicBezTo>
                      <a:pt x="168" y="33"/>
                      <a:pt x="168" y="33"/>
                      <a:pt x="168" y="33"/>
                    </a:cubicBezTo>
                    <a:moveTo>
                      <a:pt x="94" y="39"/>
                    </a:moveTo>
                    <a:cubicBezTo>
                      <a:pt x="94" y="39"/>
                      <a:pt x="94" y="39"/>
                      <a:pt x="94" y="39"/>
                    </a:cubicBezTo>
                    <a:moveTo>
                      <a:pt x="94" y="32"/>
                    </a:moveTo>
                    <a:cubicBezTo>
                      <a:pt x="94" y="33"/>
                      <a:pt x="93" y="33"/>
                      <a:pt x="93" y="34"/>
                    </a:cubicBezTo>
                    <a:cubicBezTo>
                      <a:pt x="92" y="35"/>
                      <a:pt x="91" y="37"/>
                      <a:pt x="90" y="38"/>
                    </a:cubicBezTo>
                    <a:cubicBezTo>
                      <a:pt x="91" y="39"/>
                      <a:pt x="92" y="39"/>
                      <a:pt x="94" y="40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6" y="34"/>
                      <a:pt x="95" y="33"/>
                      <a:pt x="94" y="32"/>
                    </a:cubicBezTo>
                    <a:moveTo>
                      <a:pt x="158" y="32"/>
                    </a:moveTo>
                    <a:cubicBezTo>
                      <a:pt x="158" y="32"/>
                      <a:pt x="158" y="32"/>
                      <a:pt x="158" y="32"/>
                    </a:cubicBezTo>
                    <a:cubicBezTo>
                      <a:pt x="160" y="34"/>
                      <a:pt x="161" y="34"/>
                      <a:pt x="161" y="34"/>
                    </a:cubicBezTo>
                    <a:cubicBezTo>
                      <a:pt x="161" y="34"/>
                      <a:pt x="160" y="33"/>
                      <a:pt x="158" y="32"/>
                    </a:cubicBezTo>
                    <a:moveTo>
                      <a:pt x="37" y="31"/>
                    </a:moveTo>
                    <a:cubicBezTo>
                      <a:pt x="35" y="36"/>
                      <a:pt x="35" y="36"/>
                      <a:pt x="35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7" y="36"/>
                      <a:pt x="38" y="34"/>
                      <a:pt x="39" y="32"/>
                    </a:cubicBezTo>
                    <a:cubicBezTo>
                      <a:pt x="37" y="31"/>
                      <a:pt x="37" y="31"/>
                      <a:pt x="37" y="31"/>
                    </a:cubicBezTo>
                    <a:moveTo>
                      <a:pt x="62" y="31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60" y="36"/>
                      <a:pt x="61" y="36"/>
                      <a:pt x="61" y="37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2" y="31"/>
                      <a:pt x="62" y="31"/>
                      <a:pt x="62" y="31"/>
                    </a:cubicBezTo>
                    <a:moveTo>
                      <a:pt x="96" y="30"/>
                    </a:moveTo>
                    <a:cubicBezTo>
                      <a:pt x="96" y="30"/>
                      <a:pt x="96" y="30"/>
                      <a:pt x="96" y="30"/>
                    </a:cubicBezTo>
                    <a:cubicBezTo>
                      <a:pt x="97" y="31"/>
                      <a:pt x="98" y="31"/>
                      <a:pt x="98" y="32"/>
                    </a:cubicBezTo>
                    <a:cubicBezTo>
                      <a:pt x="99" y="32"/>
                      <a:pt x="99" y="32"/>
                      <a:pt x="99" y="32"/>
                    </a:cubicBezTo>
                    <a:cubicBezTo>
                      <a:pt x="98" y="31"/>
                      <a:pt x="97" y="31"/>
                      <a:pt x="96" y="30"/>
                    </a:cubicBezTo>
                    <a:moveTo>
                      <a:pt x="144" y="30"/>
                    </a:moveTo>
                    <a:cubicBezTo>
                      <a:pt x="142" y="32"/>
                      <a:pt x="141" y="34"/>
                      <a:pt x="140" y="36"/>
                    </a:cubicBezTo>
                    <a:cubicBezTo>
                      <a:pt x="148" y="41"/>
                      <a:pt x="148" y="41"/>
                      <a:pt x="148" y="41"/>
                    </a:cubicBezTo>
                    <a:cubicBezTo>
                      <a:pt x="150" y="38"/>
                      <a:pt x="151" y="36"/>
                      <a:pt x="152" y="34"/>
                    </a:cubicBezTo>
                    <a:cubicBezTo>
                      <a:pt x="149" y="33"/>
                      <a:pt x="146" y="31"/>
                      <a:pt x="144" y="30"/>
                    </a:cubicBezTo>
                    <a:moveTo>
                      <a:pt x="90" y="30"/>
                    </a:moveTo>
                    <a:cubicBezTo>
                      <a:pt x="89" y="32"/>
                      <a:pt x="88" y="34"/>
                      <a:pt x="86" y="36"/>
                    </a:cubicBezTo>
                    <a:cubicBezTo>
                      <a:pt x="87" y="37"/>
                      <a:pt x="89" y="37"/>
                      <a:pt x="90" y="38"/>
                    </a:cubicBezTo>
                    <a:cubicBezTo>
                      <a:pt x="91" y="36"/>
                      <a:pt x="92" y="34"/>
                      <a:pt x="93" y="32"/>
                    </a:cubicBezTo>
                    <a:cubicBezTo>
                      <a:pt x="92" y="31"/>
                      <a:pt x="91" y="31"/>
                      <a:pt x="90" y="30"/>
                    </a:cubicBezTo>
                    <a:moveTo>
                      <a:pt x="155" y="30"/>
                    </a:moveTo>
                    <a:cubicBezTo>
                      <a:pt x="155" y="30"/>
                      <a:pt x="155" y="30"/>
                      <a:pt x="155" y="30"/>
                    </a:cubicBezTo>
                    <a:cubicBezTo>
                      <a:pt x="155" y="31"/>
                      <a:pt x="156" y="31"/>
                      <a:pt x="156" y="31"/>
                    </a:cubicBezTo>
                    <a:cubicBezTo>
                      <a:pt x="156" y="31"/>
                      <a:pt x="156" y="31"/>
                      <a:pt x="156" y="31"/>
                    </a:cubicBezTo>
                    <a:cubicBezTo>
                      <a:pt x="156" y="31"/>
                      <a:pt x="155" y="30"/>
                      <a:pt x="155" y="30"/>
                    </a:cubicBezTo>
                    <a:moveTo>
                      <a:pt x="58" y="29"/>
                    </a:moveTo>
                    <a:cubicBezTo>
                      <a:pt x="57" y="30"/>
                      <a:pt x="56" y="32"/>
                      <a:pt x="55" y="34"/>
                    </a:cubicBezTo>
                    <a:cubicBezTo>
                      <a:pt x="56" y="34"/>
                      <a:pt x="57" y="35"/>
                      <a:pt x="58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9" y="33"/>
                      <a:pt x="60" y="32"/>
                      <a:pt x="60" y="30"/>
                    </a:cubicBezTo>
                    <a:cubicBezTo>
                      <a:pt x="58" y="29"/>
                      <a:pt x="58" y="29"/>
                      <a:pt x="58" y="29"/>
                    </a:cubicBezTo>
                    <a:moveTo>
                      <a:pt x="105" y="28"/>
                    </a:moveTo>
                    <a:cubicBezTo>
                      <a:pt x="105" y="30"/>
                      <a:pt x="104" y="31"/>
                      <a:pt x="103" y="33"/>
                    </a:cubicBezTo>
                    <a:cubicBezTo>
                      <a:pt x="104" y="33"/>
                      <a:pt x="106" y="34"/>
                      <a:pt x="107" y="35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0" y="35"/>
                      <a:pt x="111" y="33"/>
                      <a:pt x="112" y="32"/>
                    </a:cubicBezTo>
                    <a:cubicBezTo>
                      <a:pt x="112" y="32"/>
                      <a:pt x="112" y="32"/>
                      <a:pt x="112" y="32"/>
                    </a:cubicBezTo>
                    <a:cubicBezTo>
                      <a:pt x="110" y="30"/>
                      <a:pt x="108" y="29"/>
                      <a:pt x="105" y="28"/>
                    </a:cubicBezTo>
                    <a:moveTo>
                      <a:pt x="91" y="28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3" y="29"/>
                      <a:pt x="95" y="30"/>
                    </a:cubicBezTo>
                    <a:cubicBezTo>
                      <a:pt x="95" y="30"/>
                      <a:pt x="95" y="30"/>
                      <a:pt x="95" y="30"/>
                    </a:cubicBezTo>
                    <a:cubicBezTo>
                      <a:pt x="94" y="29"/>
                      <a:pt x="93" y="29"/>
                      <a:pt x="91" y="28"/>
                    </a:cubicBezTo>
                    <a:moveTo>
                      <a:pt x="87" y="28"/>
                    </a:moveTo>
                    <a:cubicBezTo>
                      <a:pt x="87" y="29"/>
                      <a:pt x="86" y="29"/>
                      <a:pt x="86" y="30"/>
                    </a:cubicBezTo>
                    <a:cubicBezTo>
                      <a:pt x="85" y="31"/>
                      <a:pt x="84" y="33"/>
                      <a:pt x="83" y="35"/>
                    </a:cubicBezTo>
                    <a:cubicBezTo>
                      <a:pt x="83" y="35"/>
                      <a:pt x="83" y="35"/>
                      <a:pt x="84" y="35"/>
                    </a:cubicBezTo>
                    <a:cubicBezTo>
                      <a:pt x="87" y="29"/>
                      <a:pt x="87" y="29"/>
                      <a:pt x="87" y="29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87" y="28"/>
                      <a:pt x="87" y="28"/>
                      <a:pt x="87" y="28"/>
                    </a:cubicBezTo>
                    <a:moveTo>
                      <a:pt x="161" y="28"/>
                    </a:moveTo>
                    <a:cubicBezTo>
                      <a:pt x="160" y="29"/>
                      <a:pt x="159" y="30"/>
                      <a:pt x="159" y="32"/>
                    </a:cubicBezTo>
                    <a:cubicBezTo>
                      <a:pt x="160" y="33"/>
                      <a:pt x="162" y="34"/>
                      <a:pt x="164" y="35"/>
                    </a:cubicBezTo>
                    <a:cubicBezTo>
                      <a:pt x="165" y="34"/>
                      <a:pt x="165" y="33"/>
                      <a:pt x="166" y="32"/>
                    </a:cubicBezTo>
                    <a:cubicBezTo>
                      <a:pt x="166" y="31"/>
                      <a:pt x="166" y="31"/>
                      <a:pt x="166" y="31"/>
                    </a:cubicBezTo>
                    <a:cubicBezTo>
                      <a:pt x="163" y="29"/>
                      <a:pt x="163" y="29"/>
                      <a:pt x="163" y="29"/>
                    </a:cubicBezTo>
                    <a:cubicBezTo>
                      <a:pt x="162" y="29"/>
                      <a:pt x="161" y="29"/>
                      <a:pt x="161" y="28"/>
                    </a:cubicBezTo>
                    <a:moveTo>
                      <a:pt x="85" y="27"/>
                    </a:moveTo>
                    <a:cubicBezTo>
                      <a:pt x="84" y="29"/>
                      <a:pt x="82" y="31"/>
                      <a:pt x="81" y="33"/>
                    </a:cubicBezTo>
                    <a:cubicBezTo>
                      <a:pt x="81" y="34"/>
                      <a:pt x="82" y="34"/>
                      <a:pt x="82" y="34"/>
                    </a:cubicBezTo>
                    <a:cubicBezTo>
                      <a:pt x="83" y="33"/>
                      <a:pt x="84" y="32"/>
                      <a:pt x="84" y="31"/>
                    </a:cubicBezTo>
                    <a:cubicBezTo>
                      <a:pt x="86" y="28"/>
                      <a:pt x="86" y="28"/>
                      <a:pt x="86" y="28"/>
                    </a:cubicBezTo>
                    <a:cubicBezTo>
                      <a:pt x="86" y="28"/>
                      <a:pt x="85" y="27"/>
                      <a:pt x="85" y="27"/>
                    </a:cubicBezTo>
                    <a:moveTo>
                      <a:pt x="88" y="27"/>
                    </a:moveTo>
                    <a:cubicBezTo>
                      <a:pt x="88" y="27"/>
                      <a:pt x="88" y="27"/>
                      <a:pt x="88" y="27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8" y="27"/>
                      <a:pt x="88" y="27"/>
                      <a:pt x="88" y="27"/>
                    </a:cubicBezTo>
                    <a:moveTo>
                      <a:pt x="84" y="27"/>
                    </a:moveTo>
                    <a:cubicBezTo>
                      <a:pt x="82" y="30"/>
                      <a:pt x="82" y="30"/>
                      <a:pt x="82" y="30"/>
                    </a:cubicBezTo>
                    <a:cubicBezTo>
                      <a:pt x="83" y="29"/>
                      <a:pt x="84" y="28"/>
                      <a:pt x="84" y="27"/>
                    </a:cubicBezTo>
                    <a:cubicBezTo>
                      <a:pt x="84" y="27"/>
                      <a:pt x="84" y="27"/>
                      <a:pt x="84" y="27"/>
                    </a:cubicBezTo>
                    <a:moveTo>
                      <a:pt x="86" y="26"/>
                    </a:move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87" y="26"/>
                      <a:pt x="87" y="26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7" y="26"/>
                      <a:pt x="86" y="26"/>
                      <a:pt x="86" y="26"/>
                    </a:cubicBezTo>
                    <a:moveTo>
                      <a:pt x="85" y="25"/>
                    </a:move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6"/>
                      <a:pt x="85" y="26"/>
                      <a:pt x="85" y="26"/>
                    </a:cubicBez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5"/>
                      <a:pt x="85" y="25"/>
                      <a:pt x="85" y="25"/>
                    </a:cubicBezTo>
                    <a:moveTo>
                      <a:pt x="173" y="25"/>
                    </a:moveTo>
                    <a:cubicBezTo>
                      <a:pt x="172" y="25"/>
                      <a:pt x="172" y="25"/>
                      <a:pt x="172" y="25"/>
                    </a:cubicBezTo>
                    <a:cubicBezTo>
                      <a:pt x="171" y="27"/>
                      <a:pt x="171" y="27"/>
                      <a:pt x="171" y="27"/>
                    </a:cubicBezTo>
                    <a:cubicBezTo>
                      <a:pt x="170" y="29"/>
                      <a:pt x="170" y="29"/>
                      <a:pt x="170" y="29"/>
                    </a:cubicBezTo>
                    <a:cubicBezTo>
                      <a:pt x="173" y="28"/>
                      <a:pt x="173" y="27"/>
                      <a:pt x="173" y="26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73" y="25"/>
                      <a:pt x="173" y="25"/>
                      <a:pt x="173" y="26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73" y="25"/>
                      <a:pt x="173" y="25"/>
                      <a:pt x="173" y="25"/>
                    </a:cubicBezTo>
                    <a:moveTo>
                      <a:pt x="147" y="25"/>
                    </a:moveTo>
                    <a:cubicBezTo>
                      <a:pt x="147" y="25"/>
                      <a:pt x="147" y="25"/>
                      <a:pt x="146" y="25"/>
                    </a:cubicBezTo>
                    <a:cubicBezTo>
                      <a:pt x="150" y="27"/>
                      <a:pt x="152" y="29"/>
                      <a:pt x="155" y="30"/>
                    </a:cubicBezTo>
                    <a:cubicBezTo>
                      <a:pt x="155" y="30"/>
                      <a:pt x="155" y="30"/>
                      <a:pt x="155" y="30"/>
                    </a:cubicBezTo>
                    <a:cubicBezTo>
                      <a:pt x="152" y="28"/>
                      <a:pt x="150" y="27"/>
                      <a:pt x="147" y="25"/>
                    </a:cubicBezTo>
                    <a:moveTo>
                      <a:pt x="99" y="25"/>
                    </a:moveTo>
                    <a:cubicBezTo>
                      <a:pt x="98" y="26"/>
                      <a:pt x="97" y="28"/>
                      <a:pt x="96" y="29"/>
                    </a:cubicBezTo>
                    <a:cubicBezTo>
                      <a:pt x="97" y="30"/>
                      <a:pt x="98" y="30"/>
                      <a:pt x="99" y="31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102" y="26"/>
                      <a:pt x="102" y="26"/>
                      <a:pt x="102" y="26"/>
                    </a:cubicBezTo>
                    <a:cubicBezTo>
                      <a:pt x="101" y="26"/>
                      <a:pt x="100" y="25"/>
                      <a:pt x="99" y="25"/>
                    </a:cubicBezTo>
                    <a:moveTo>
                      <a:pt x="79" y="23"/>
                    </a:moveTo>
                    <a:cubicBezTo>
                      <a:pt x="75" y="30"/>
                      <a:pt x="75" y="30"/>
                      <a:pt x="75" y="30"/>
                    </a:cubicBezTo>
                    <a:cubicBezTo>
                      <a:pt x="75" y="30"/>
                      <a:pt x="76" y="31"/>
                      <a:pt x="77" y="31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79" y="23"/>
                      <a:pt x="79" y="23"/>
                      <a:pt x="79" y="23"/>
                    </a:cubicBezTo>
                    <a:moveTo>
                      <a:pt x="49" y="23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6" y="29"/>
                      <a:pt x="45" y="29"/>
                    </a:cubicBezTo>
                    <a:cubicBezTo>
                      <a:pt x="46" y="29"/>
                      <a:pt x="47" y="29"/>
                      <a:pt x="48" y="30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49" y="23"/>
                      <a:pt x="49" y="23"/>
                      <a:pt x="49" y="23"/>
                    </a:cubicBezTo>
                    <a:moveTo>
                      <a:pt x="160" y="23"/>
                    </a:moveTo>
                    <a:cubicBezTo>
                      <a:pt x="158" y="25"/>
                      <a:pt x="157" y="27"/>
                      <a:pt x="155" y="30"/>
                    </a:cubicBezTo>
                    <a:cubicBezTo>
                      <a:pt x="156" y="30"/>
                      <a:pt x="156" y="30"/>
                      <a:pt x="157" y="30"/>
                    </a:cubicBezTo>
                    <a:cubicBezTo>
                      <a:pt x="157" y="29"/>
                      <a:pt x="158" y="28"/>
                      <a:pt x="159" y="27"/>
                    </a:cubicBezTo>
                    <a:cubicBezTo>
                      <a:pt x="158" y="27"/>
                      <a:pt x="158" y="26"/>
                      <a:pt x="157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60" y="25"/>
                      <a:pt x="160" y="24"/>
                      <a:pt x="161" y="23"/>
                    </a:cubicBezTo>
                    <a:cubicBezTo>
                      <a:pt x="161" y="23"/>
                      <a:pt x="160" y="23"/>
                      <a:pt x="160" y="23"/>
                    </a:cubicBezTo>
                    <a:moveTo>
                      <a:pt x="78" y="23"/>
                    </a:moveTo>
                    <a:cubicBezTo>
                      <a:pt x="76" y="25"/>
                      <a:pt x="75" y="27"/>
                      <a:pt x="74" y="29"/>
                    </a:cubicBezTo>
                    <a:cubicBezTo>
                      <a:pt x="74" y="30"/>
                      <a:pt x="74" y="30"/>
                      <a:pt x="74" y="30"/>
                    </a:cubicBezTo>
                    <a:cubicBezTo>
                      <a:pt x="75" y="27"/>
                      <a:pt x="77" y="25"/>
                      <a:pt x="78" y="23"/>
                    </a:cubicBezTo>
                    <a:cubicBezTo>
                      <a:pt x="78" y="23"/>
                      <a:pt x="78" y="23"/>
                      <a:pt x="78" y="23"/>
                    </a:cubicBezTo>
                    <a:moveTo>
                      <a:pt x="79" y="23"/>
                    </a:moveTo>
                    <a:cubicBezTo>
                      <a:pt x="79" y="23"/>
                      <a:pt x="79" y="23"/>
                      <a:pt x="79" y="23"/>
                    </a:cubicBezTo>
                    <a:cubicBezTo>
                      <a:pt x="80" y="23"/>
                      <a:pt x="80" y="23"/>
                      <a:pt x="80" y="23"/>
                    </a:cubicBezTo>
                    <a:cubicBezTo>
                      <a:pt x="81" y="23"/>
                      <a:pt x="81" y="24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3"/>
                      <a:pt x="80" y="23"/>
                      <a:pt x="79" y="23"/>
                    </a:cubicBezTo>
                    <a:moveTo>
                      <a:pt x="96" y="22"/>
                    </a:moveTo>
                    <a:cubicBezTo>
                      <a:pt x="96" y="22"/>
                      <a:pt x="96" y="22"/>
                      <a:pt x="96" y="22"/>
                    </a:cubicBezTo>
                    <a:cubicBezTo>
                      <a:pt x="94" y="24"/>
                      <a:pt x="93" y="26"/>
                      <a:pt x="92" y="27"/>
                    </a:cubicBezTo>
                    <a:cubicBezTo>
                      <a:pt x="93" y="28"/>
                      <a:pt x="94" y="28"/>
                      <a:pt x="95" y="29"/>
                    </a:cubicBezTo>
                    <a:cubicBezTo>
                      <a:pt x="96" y="27"/>
                      <a:pt x="97" y="25"/>
                      <a:pt x="98" y="24"/>
                    </a:cubicBezTo>
                    <a:cubicBezTo>
                      <a:pt x="97" y="23"/>
                      <a:pt x="96" y="23"/>
                      <a:pt x="96" y="22"/>
                    </a:cubicBezTo>
                    <a:moveTo>
                      <a:pt x="78" y="22"/>
                    </a:move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cubicBezTo>
                      <a:pt x="78" y="22"/>
                      <a:pt x="78" y="22"/>
                      <a:pt x="78" y="22"/>
                    </a:cubicBezTo>
                    <a:moveTo>
                      <a:pt x="129" y="22"/>
                    </a:moveTo>
                    <a:cubicBezTo>
                      <a:pt x="125" y="28"/>
                      <a:pt x="125" y="28"/>
                      <a:pt x="125" y="28"/>
                    </a:cubicBezTo>
                    <a:cubicBezTo>
                      <a:pt x="127" y="29"/>
                      <a:pt x="130" y="30"/>
                      <a:pt x="132" y="30"/>
                    </a:cubicBezTo>
                    <a:cubicBezTo>
                      <a:pt x="132" y="31"/>
                      <a:pt x="133" y="31"/>
                      <a:pt x="133" y="31"/>
                    </a:cubicBezTo>
                    <a:cubicBezTo>
                      <a:pt x="134" y="32"/>
                      <a:pt x="135" y="32"/>
                      <a:pt x="136" y="33"/>
                    </a:cubicBezTo>
                    <a:cubicBezTo>
                      <a:pt x="139" y="28"/>
                      <a:pt x="139" y="28"/>
                      <a:pt x="139" y="28"/>
                    </a:cubicBezTo>
                    <a:cubicBezTo>
                      <a:pt x="135" y="26"/>
                      <a:pt x="132" y="24"/>
                      <a:pt x="129" y="22"/>
                    </a:cubicBezTo>
                    <a:moveTo>
                      <a:pt x="92" y="20"/>
                    </a:moveTo>
                    <a:cubicBezTo>
                      <a:pt x="91" y="22"/>
                      <a:pt x="90" y="24"/>
                      <a:pt x="89" y="26"/>
                    </a:cubicBezTo>
                    <a:cubicBezTo>
                      <a:pt x="89" y="26"/>
                      <a:pt x="89" y="26"/>
                      <a:pt x="89" y="26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2" y="20"/>
                      <a:pt x="92" y="20"/>
                      <a:pt x="92" y="20"/>
                    </a:cubicBezTo>
                    <a:moveTo>
                      <a:pt x="44" y="20"/>
                    </a:moveTo>
                    <a:cubicBezTo>
                      <a:pt x="44" y="20"/>
                      <a:pt x="44" y="20"/>
                      <a:pt x="44" y="20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5"/>
                      <a:pt x="44" y="23"/>
                      <a:pt x="46" y="21"/>
                    </a:cubicBezTo>
                    <a:cubicBezTo>
                      <a:pt x="44" y="20"/>
                      <a:pt x="44" y="20"/>
                      <a:pt x="44" y="20"/>
                    </a:cubicBezTo>
                    <a:moveTo>
                      <a:pt x="73" y="20"/>
                    </a:moveTo>
                    <a:cubicBezTo>
                      <a:pt x="71" y="22"/>
                      <a:pt x="70" y="24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70" y="25"/>
                      <a:pt x="70" y="25"/>
                      <a:pt x="70" y="25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moveTo>
                      <a:pt x="150" y="19"/>
                    </a:moveTo>
                    <a:cubicBezTo>
                      <a:pt x="149" y="21"/>
                      <a:pt x="148" y="22"/>
                      <a:pt x="147" y="24"/>
                    </a:cubicBezTo>
                    <a:cubicBezTo>
                      <a:pt x="150" y="26"/>
                      <a:pt x="152" y="28"/>
                      <a:pt x="155" y="29"/>
                    </a:cubicBezTo>
                    <a:cubicBezTo>
                      <a:pt x="159" y="22"/>
                      <a:pt x="159" y="22"/>
                      <a:pt x="159" y="22"/>
                    </a:cubicBezTo>
                    <a:cubicBezTo>
                      <a:pt x="157" y="22"/>
                      <a:pt x="154" y="20"/>
                      <a:pt x="150" y="19"/>
                    </a:cubicBezTo>
                    <a:moveTo>
                      <a:pt x="90" y="19"/>
                    </a:moveTo>
                    <a:cubicBezTo>
                      <a:pt x="89" y="20"/>
                      <a:pt x="88" y="23"/>
                      <a:pt x="86" y="25"/>
                    </a:cubicBezTo>
                    <a:cubicBezTo>
                      <a:pt x="87" y="25"/>
                      <a:pt x="87" y="25"/>
                      <a:pt x="88" y="26"/>
                    </a:cubicBezTo>
                    <a:cubicBezTo>
                      <a:pt x="92" y="20"/>
                      <a:pt x="92" y="20"/>
                      <a:pt x="92" y="20"/>
                    </a:cubicBezTo>
                    <a:cubicBezTo>
                      <a:pt x="91" y="19"/>
                      <a:pt x="91" y="19"/>
                      <a:pt x="90" y="19"/>
                    </a:cubicBezTo>
                    <a:moveTo>
                      <a:pt x="90" y="18"/>
                    </a:moveTo>
                    <a:cubicBezTo>
                      <a:pt x="86" y="25"/>
                      <a:pt x="86" y="25"/>
                      <a:pt x="86" y="25"/>
                    </a:cubicBezTo>
                    <a:cubicBezTo>
                      <a:pt x="86" y="25"/>
                      <a:pt x="86" y="25"/>
                      <a:pt x="86" y="25"/>
                    </a:cubicBezTo>
                    <a:cubicBezTo>
                      <a:pt x="87" y="22"/>
                      <a:pt x="89" y="20"/>
                      <a:pt x="90" y="18"/>
                    </a:cubicBezTo>
                    <a:cubicBezTo>
                      <a:pt x="90" y="18"/>
                      <a:pt x="90" y="18"/>
                      <a:pt x="90" y="18"/>
                    </a:cubicBezTo>
                    <a:moveTo>
                      <a:pt x="70" y="18"/>
                    </a:move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6"/>
                      <a:pt x="67" y="26"/>
                      <a:pt x="68" y="26"/>
                    </a:cubicBezTo>
                    <a:cubicBezTo>
                      <a:pt x="70" y="23"/>
                      <a:pt x="70" y="23"/>
                      <a:pt x="70" y="23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0" y="18"/>
                      <a:pt x="70" y="18"/>
                      <a:pt x="70" y="18"/>
                    </a:cubicBezTo>
                    <a:moveTo>
                      <a:pt x="163" y="17"/>
                    </a:moveTo>
                    <a:cubicBezTo>
                      <a:pt x="163" y="17"/>
                      <a:pt x="162" y="18"/>
                      <a:pt x="162" y="19"/>
                    </a:cubicBezTo>
                    <a:cubicBezTo>
                      <a:pt x="162" y="19"/>
                      <a:pt x="162" y="19"/>
                      <a:pt x="162" y="19"/>
                    </a:cubicBezTo>
                    <a:cubicBezTo>
                      <a:pt x="162" y="19"/>
                      <a:pt x="162" y="19"/>
                      <a:pt x="162" y="19"/>
                    </a:cubicBezTo>
                    <a:cubicBezTo>
                      <a:pt x="161" y="20"/>
                      <a:pt x="161" y="20"/>
                      <a:pt x="161" y="20"/>
                    </a:cubicBezTo>
                    <a:cubicBezTo>
                      <a:pt x="161" y="20"/>
                      <a:pt x="161" y="20"/>
                      <a:pt x="161" y="20"/>
                    </a:cubicBezTo>
                    <a:cubicBezTo>
                      <a:pt x="162" y="20"/>
                      <a:pt x="162" y="20"/>
                      <a:pt x="162" y="21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3" y="20"/>
                      <a:pt x="163" y="20"/>
                    </a:cubicBezTo>
                    <a:cubicBezTo>
                      <a:pt x="163" y="20"/>
                      <a:pt x="164" y="20"/>
                      <a:pt x="165" y="21"/>
                    </a:cubicBezTo>
                    <a:cubicBezTo>
                      <a:pt x="165" y="21"/>
                      <a:pt x="165" y="21"/>
                      <a:pt x="165" y="21"/>
                    </a:cubicBezTo>
                    <a:cubicBezTo>
                      <a:pt x="164" y="22"/>
                      <a:pt x="164" y="22"/>
                      <a:pt x="164" y="22"/>
                    </a:cubicBezTo>
                    <a:cubicBezTo>
                      <a:pt x="165" y="22"/>
                      <a:pt x="166" y="23"/>
                      <a:pt x="167" y="23"/>
                    </a:cubicBezTo>
                    <a:cubicBezTo>
                      <a:pt x="167" y="24"/>
                      <a:pt x="167" y="24"/>
                      <a:pt x="166" y="24"/>
                    </a:cubicBezTo>
                    <a:cubicBezTo>
                      <a:pt x="165" y="24"/>
                      <a:pt x="164" y="24"/>
                      <a:pt x="163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2" y="25"/>
                      <a:pt x="162" y="26"/>
                      <a:pt x="161" y="27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6" y="29"/>
                      <a:pt x="165" y="29"/>
                      <a:pt x="167" y="29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70" y="25"/>
                      <a:pt x="170" y="25"/>
                      <a:pt x="170" y="25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0" y="24"/>
                      <a:pt x="170" y="24"/>
                      <a:pt x="170" y="24"/>
                    </a:cubicBezTo>
                    <a:cubicBezTo>
                      <a:pt x="170" y="24"/>
                      <a:pt x="170" y="24"/>
                      <a:pt x="171" y="24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1" y="24"/>
                      <a:pt x="170" y="24"/>
                      <a:pt x="167" y="22"/>
                    </a:cubicBezTo>
                    <a:cubicBezTo>
                      <a:pt x="167" y="22"/>
                      <a:pt x="167" y="22"/>
                      <a:pt x="168" y="22"/>
                    </a:cubicBezTo>
                    <a:cubicBezTo>
                      <a:pt x="166" y="21"/>
                      <a:pt x="164" y="20"/>
                      <a:pt x="162" y="19"/>
                    </a:cubicBezTo>
                    <a:cubicBezTo>
                      <a:pt x="163" y="18"/>
                      <a:pt x="163" y="18"/>
                      <a:pt x="164" y="17"/>
                    </a:cubicBezTo>
                    <a:cubicBezTo>
                      <a:pt x="163" y="17"/>
                      <a:pt x="163" y="17"/>
                      <a:pt x="163" y="17"/>
                    </a:cubicBezTo>
                    <a:moveTo>
                      <a:pt x="66" y="15"/>
                    </a:moveTo>
                    <a:cubicBezTo>
                      <a:pt x="65" y="17"/>
                      <a:pt x="64" y="19"/>
                      <a:pt x="63" y="21"/>
                    </a:cubicBezTo>
                    <a:cubicBezTo>
                      <a:pt x="62" y="21"/>
                      <a:pt x="62" y="22"/>
                      <a:pt x="62" y="23"/>
                    </a:cubicBezTo>
                    <a:cubicBezTo>
                      <a:pt x="62" y="23"/>
                      <a:pt x="63" y="24"/>
                      <a:pt x="64" y="24"/>
                    </a:cubicBezTo>
                    <a:cubicBezTo>
                      <a:pt x="64" y="24"/>
                      <a:pt x="64" y="23"/>
                      <a:pt x="65" y="22"/>
                    </a:cubicBezTo>
                    <a:cubicBezTo>
                      <a:pt x="66" y="20"/>
                      <a:pt x="67" y="19"/>
                      <a:pt x="68" y="17"/>
                    </a:cubicBezTo>
                    <a:cubicBezTo>
                      <a:pt x="66" y="15"/>
                      <a:pt x="66" y="15"/>
                      <a:pt x="66" y="15"/>
                    </a:cubicBezTo>
                    <a:moveTo>
                      <a:pt x="84" y="15"/>
                    </a:moveTo>
                    <a:cubicBezTo>
                      <a:pt x="82" y="17"/>
                      <a:pt x="82" y="17"/>
                      <a:pt x="82" y="17"/>
                    </a:cubicBezTo>
                    <a:cubicBezTo>
                      <a:pt x="80" y="22"/>
                      <a:pt x="80" y="22"/>
                      <a:pt x="80" y="22"/>
                    </a:cubicBezTo>
                    <a:cubicBezTo>
                      <a:pt x="81" y="22"/>
                      <a:pt x="81" y="22"/>
                      <a:pt x="81" y="22"/>
                    </a:cubicBezTo>
                    <a:cubicBezTo>
                      <a:pt x="81" y="22"/>
                      <a:pt x="81" y="22"/>
                      <a:pt x="82" y="23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6" y="16"/>
                      <a:pt x="86" y="16"/>
                      <a:pt x="86" y="16"/>
                    </a:cubicBezTo>
                    <a:cubicBezTo>
                      <a:pt x="85" y="15"/>
                      <a:pt x="84" y="15"/>
                      <a:pt x="84" y="15"/>
                    </a:cubicBezTo>
                    <a:moveTo>
                      <a:pt x="82" y="14"/>
                    </a:move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9"/>
                      <a:pt x="79" y="20"/>
                      <a:pt x="78" y="21"/>
                    </a:cubicBezTo>
                    <a:cubicBezTo>
                      <a:pt x="79" y="21"/>
                      <a:pt x="79" y="21"/>
                      <a:pt x="79" y="21"/>
                    </a:cubicBezTo>
                    <a:cubicBezTo>
                      <a:pt x="80" y="19"/>
                      <a:pt x="82" y="17"/>
                      <a:pt x="83" y="14"/>
                    </a:cubicBezTo>
                    <a:cubicBezTo>
                      <a:pt x="83" y="14"/>
                      <a:pt x="83" y="14"/>
                      <a:pt x="82" y="14"/>
                    </a:cubicBezTo>
                    <a:moveTo>
                      <a:pt x="115" y="13"/>
                    </a:move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0" y="20"/>
                      <a:pt x="110" y="21"/>
                    </a:cubicBezTo>
                    <a:cubicBezTo>
                      <a:pt x="112" y="22"/>
                      <a:pt x="115" y="23"/>
                      <a:pt x="117" y="24"/>
                    </a:cubicBezTo>
                    <a:cubicBezTo>
                      <a:pt x="119" y="22"/>
                      <a:pt x="120" y="20"/>
                      <a:pt x="122" y="18"/>
                    </a:cubicBezTo>
                    <a:cubicBezTo>
                      <a:pt x="119" y="16"/>
                      <a:pt x="117" y="15"/>
                      <a:pt x="115" y="13"/>
                    </a:cubicBezTo>
                    <a:moveTo>
                      <a:pt x="83" y="13"/>
                    </a:moveTo>
                    <a:cubicBezTo>
                      <a:pt x="83" y="13"/>
                      <a:pt x="83" y="13"/>
                      <a:pt x="83" y="13"/>
                    </a:cubicBezTo>
                    <a:cubicBezTo>
                      <a:pt x="84" y="13"/>
                      <a:pt x="84" y="13"/>
                      <a:pt x="84" y="13"/>
                    </a:cubicBezTo>
                    <a:cubicBezTo>
                      <a:pt x="84" y="13"/>
                      <a:pt x="84" y="13"/>
                      <a:pt x="83" y="13"/>
                    </a:cubicBezTo>
                    <a:moveTo>
                      <a:pt x="134" y="12"/>
                    </a:moveTo>
                    <a:cubicBezTo>
                      <a:pt x="132" y="16"/>
                      <a:pt x="132" y="16"/>
                      <a:pt x="132" y="16"/>
                    </a:cubicBezTo>
                    <a:cubicBezTo>
                      <a:pt x="132" y="17"/>
                      <a:pt x="133" y="17"/>
                      <a:pt x="134" y="17"/>
                    </a:cubicBezTo>
                    <a:cubicBezTo>
                      <a:pt x="137" y="19"/>
                      <a:pt x="140" y="21"/>
                      <a:pt x="142" y="23"/>
                    </a:cubicBezTo>
                    <a:cubicBezTo>
                      <a:pt x="143" y="22"/>
                      <a:pt x="143" y="22"/>
                      <a:pt x="143" y="22"/>
                    </a:cubicBezTo>
                    <a:cubicBezTo>
                      <a:pt x="141" y="21"/>
                      <a:pt x="139" y="20"/>
                      <a:pt x="137" y="19"/>
                    </a:cubicBezTo>
                    <a:cubicBezTo>
                      <a:pt x="138" y="19"/>
                      <a:pt x="139" y="19"/>
                      <a:pt x="139" y="19"/>
                    </a:cubicBezTo>
                    <a:cubicBezTo>
                      <a:pt x="140" y="20"/>
                      <a:pt x="141" y="21"/>
                      <a:pt x="143" y="22"/>
                    </a:cubicBezTo>
                    <a:cubicBezTo>
                      <a:pt x="145" y="19"/>
                      <a:pt x="145" y="19"/>
                      <a:pt x="145" y="19"/>
                    </a:cubicBezTo>
                    <a:cubicBezTo>
                      <a:pt x="146" y="17"/>
                      <a:pt x="146" y="17"/>
                      <a:pt x="146" y="17"/>
                    </a:cubicBezTo>
                    <a:cubicBezTo>
                      <a:pt x="143" y="16"/>
                      <a:pt x="140" y="15"/>
                      <a:pt x="137" y="14"/>
                    </a:cubicBezTo>
                    <a:cubicBezTo>
                      <a:pt x="136" y="13"/>
                      <a:pt x="135" y="13"/>
                      <a:pt x="134" y="12"/>
                    </a:cubicBezTo>
                    <a:moveTo>
                      <a:pt x="154" y="12"/>
                    </a:moveTo>
                    <a:cubicBezTo>
                      <a:pt x="154" y="12"/>
                      <a:pt x="153" y="13"/>
                      <a:pt x="153" y="14"/>
                    </a:cubicBezTo>
                    <a:cubicBezTo>
                      <a:pt x="159" y="18"/>
                      <a:pt x="159" y="18"/>
                      <a:pt x="159" y="18"/>
                    </a:cubicBezTo>
                    <a:cubicBezTo>
                      <a:pt x="159" y="18"/>
                      <a:pt x="159" y="18"/>
                      <a:pt x="159" y="18"/>
                    </a:cubicBezTo>
                    <a:cubicBezTo>
                      <a:pt x="159" y="18"/>
                      <a:pt x="159" y="18"/>
                      <a:pt x="161" y="20"/>
                    </a:cubicBezTo>
                    <a:cubicBezTo>
                      <a:pt x="163" y="17"/>
                      <a:pt x="163" y="17"/>
                      <a:pt x="163" y="17"/>
                    </a:cubicBezTo>
                    <a:cubicBezTo>
                      <a:pt x="160" y="15"/>
                      <a:pt x="157" y="13"/>
                      <a:pt x="154" y="12"/>
                    </a:cubicBezTo>
                    <a:moveTo>
                      <a:pt x="49" y="11"/>
                    </a:move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15"/>
                      <a:pt x="48" y="16"/>
                      <a:pt x="49" y="16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50" y="12"/>
                      <a:pt x="49" y="12"/>
                      <a:pt x="49" y="11"/>
                    </a:cubicBezTo>
                    <a:moveTo>
                      <a:pt x="78" y="11"/>
                    </a:moveTo>
                    <a:cubicBezTo>
                      <a:pt x="78" y="12"/>
                      <a:pt x="78" y="12"/>
                      <a:pt x="78" y="12"/>
                    </a:cubicBezTo>
                    <a:cubicBezTo>
                      <a:pt x="76" y="15"/>
                      <a:pt x="76" y="15"/>
                      <a:pt x="76" y="15"/>
                    </a:cubicBezTo>
                    <a:cubicBezTo>
                      <a:pt x="75" y="17"/>
                      <a:pt x="74" y="18"/>
                      <a:pt x="73" y="19"/>
                    </a:cubicBezTo>
                    <a:cubicBezTo>
                      <a:pt x="74" y="19"/>
                      <a:pt x="74" y="19"/>
                      <a:pt x="74" y="19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8" y="12"/>
                      <a:pt x="78" y="12"/>
                      <a:pt x="78" y="12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8" y="11"/>
                      <a:pt x="78" y="11"/>
                      <a:pt x="78" y="11"/>
                    </a:cubicBezTo>
                    <a:moveTo>
                      <a:pt x="68" y="11"/>
                    </a:moveTo>
                    <a:cubicBezTo>
                      <a:pt x="67" y="12"/>
                      <a:pt x="67" y="14"/>
                      <a:pt x="66" y="15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69" y="15"/>
                      <a:pt x="70" y="13"/>
                      <a:pt x="70" y="12"/>
                    </a:cubicBezTo>
                    <a:cubicBezTo>
                      <a:pt x="68" y="11"/>
                      <a:pt x="68" y="11"/>
                      <a:pt x="68" y="11"/>
                    </a:cubicBezTo>
                    <a:moveTo>
                      <a:pt x="84" y="11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2"/>
                      <a:pt x="84" y="12"/>
                      <a:pt x="84" y="11"/>
                    </a:cubicBezTo>
                    <a:moveTo>
                      <a:pt x="109" y="10"/>
                    </a:moveTo>
                    <a:cubicBezTo>
                      <a:pt x="107" y="15"/>
                      <a:pt x="107" y="15"/>
                      <a:pt x="107" y="15"/>
                    </a:cubicBezTo>
                    <a:cubicBezTo>
                      <a:pt x="106" y="16"/>
                      <a:pt x="105" y="17"/>
                      <a:pt x="104" y="18"/>
                    </a:cubicBezTo>
                    <a:cubicBezTo>
                      <a:pt x="106" y="19"/>
                      <a:pt x="106" y="19"/>
                      <a:pt x="106" y="19"/>
                    </a:cubicBezTo>
                    <a:cubicBezTo>
                      <a:pt x="106" y="19"/>
                      <a:pt x="106" y="19"/>
                      <a:pt x="107" y="19"/>
                    </a:cubicBezTo>
                    <a:cubicBezTo>
                      <a:pt x="107" y="18"/>
                      <a:pt x="108" y="18"/>
                      <a:pt x="109" y="17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2"/>
                      <a:pt x="112" y="12"/>
                      <a:pt x="112" y="12"/>
                    </a:cubicBezTo>
                    <a:cubicBezTo>
                      <a:pt x="111" y="12"/>
                      <a:pt x="110" y="11"/>
                      <a:pt x="109" y="10"/>
                    </a:cubicBezTo>
                    <a:moveTo>
                      <a:pt x="79" y="10"/>
                    </a:move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9" y="10"/>
                      <a:pt x="79" y="10"/>
                      <a:pt x="79" y="10"/>
                    </a:cubicBezTo>
                    <a:moveTo>
                      <a:pt x="76" y="10"/>
                    </a:moveTo>
                    <a:cubicBezTo>
                      <a:pt x="74" y="13"/>
                      <a:pt x="74" y="13"/>
                      <a:pt x="74" y="13"/>
                    </a:cubicBezTo>
                    <a:cubicBezTo>
                      <a:pt x="71" y="17"/>
                      <a:pt x="71" y="17"/>
                      <a:pt x="71" y="17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5" y="15"/>
                      <a:pt x="75" y="15"/>
                      <a:pt x="75" y="15"/>
                    </a:cubicBezTo>
                    <a:cubicBezTo>
                      <a:pt x="77" y="11"/>
                      <a:pt x="77" y="11"/>
                      <a:pt x="77" y="11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7" y="10"/>
                      <a:pt x="76" y="10"/>
                      <a:pt x="76" y="10"/>
                    </a:cubicBezTo>
                    <a:cubicBezTo>
                      <a:pt x="76" y="10"/>
                      <a:pt x="76" y="10"/>
                      <a:pt x="76" y="10"/>
                    </a:cubicBezTo>
                    <a:moveTo>
                      <a:pt x="168" y="9"/>
                    </a:moveTo>
                    <a:cubicBezTo>
                      <a:pt x="168" y="9"/>
                      <a:pt x="167" y="10"/>
                      <a:pt x="167" y="11"/>
                    </a:cubicBezTo>
                    <a:cubicBezTo>
                      <a:pt x="167" y="11"/>
                      <a:pt x="167" y="11"/>
                      <a:pt x="167" y="11"/>
                    </a:cubicBezTo>
                    <a:cubicBezTo>
                      <a:pt x="168" y="10"/>
                      <a:pt x="168" y="9"/>
                      <a:pt x="169" y="9"/>
                    </a:cubicBezTo>
                    <a:cubicBezTo>
                      <a:pt x="169" y="9"/>
                      <a:pt x="169" y="9"/>
                      <a:pt x="168" y="9"/>
                    </a:cubicBezTo>
                    <a:cubicBezTo>
                      <a:pt x="168" y="9"/>
                      <a:pt x="168" y="9"/>
                      <a:pt x="168" y="9"/>
                    </a:cubicBezTo>
                    <a:moveTo>
                      <a:pt x="76" y="8"/>
                    </a:moveTo>
                    <a:cubicBezTo>
                      <a:pt x="76" y="8"/>
                      <a:pt x="76" y="8"/>
                      <a:pt x="76" y="8"/>
                    </a:cubicBezTo>
                    <a:cubicBezTo>
                      <a:pt x="77" y="9"/>
                      <a:pt x="78" y="9"/>
                      <a:pt x="78" y="10"/>
                    </a:cubicBezTo>
                    <a:cubicBezTo>
                      <a:pt x="78" y="10"/>
                      <a:pt x="78" y="10"/>
                      <a:pt x="78" y="10"/>
                    </a:cubicBezTo>
                    <a:cubicBezTo>
                      <a:pt x="78" y="10"/>
                      <a:pt x="78" y="9"/>
                      <a:pt x="78" y="9"/>
                    </a:cubicBezTo>
                    <a:cubicBezTo>
                      <a:pt x="76" y="8"/>
                      <a:pt x="76" y="8"/>
                      <a:pt x="76" y="8"/>
                    </a:cubicBezTo>
                    <a:moveTo>
                      <a:pt x="98" y="9"/>
                    </a:moveTo>
                    <a:cubicBezTo>
                      <a:pt x="98" y="9"/>
                      <a:pt x="98" y="9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moveTo>
                      <a:pt x="96" y="8"/>
                    </a:moveTo>
                    <a:cubicBezTo>
                      <a:pt x="96" y="8"/>
                      <a:pt x="96" y="8"/>
                      <a:pt x="96" y="8"/>
                    </a:cubicBezTo>
                    <a:cubicBezTo>
                      <a:pt x="97" y="9"/>
                      <a:pt x="98" y="9"/>
                      <a:pt x="98" y="9"/>
                    </a:cubicBezTo>
                    <a:cubicBezTo>
                      <a:pt x="97" y="9"/>
                      <a:pt x="96" y="9"/>
                      <a:pt x="95" y="10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4" y="11"/>
                      <a:pt x="95" y="10"/>
                      <a:pt x="95" y="10"/>
                    </a:cubicBezTo>
                    <a:cubicBezTo>
                      <a:pt x="95" y="10"/>
                      <a:pt x="95" y="11"/>
                      <a:pt x="93" y="13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9" y="9"/>
                      <a:pt x="100" y="9"/>
                      <a:pt x="99" y="9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9" y="9"/>
                      <a:pt x="98" y="9"/>
                      <a:pt x="98" y="9"/>
                    </a:cubicBezTo>
                    <a:cubicBezTo>
                      <a:pt x="98" y="9"/>
                      <a:pt x="98" y="9"/>
                      <a:pt x="99" y="9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8" y="10"/>
                      <a:pt x="98" y="10"/>
                      <a:pt x="98" y="10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6" y="14"/>
                      <a:pt x="96" y="14"/>
                      <a:pt x="96" y="14"/>
                    </a:cubicBezTo>
                    <a:cubicBezTo>
                      <a:pt x="96" y="15"/>
                      <a:pt x="96" y="15"/>
                      <a:pt x="96" y="15"/>
                    </a:cubicBezTo>
                    <a:cubicBezTo>
                      <a:pt x="98" y="12"/>
                      <a:pt x="98" y="12"/>
                      <a:pt x="98" y="12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100" y="9"/>
                      <a:pt x="98" y="8"/>
                      <a:pt x="96" y="8"/>
                    </a:cubicBezTo>
                    <a:moveTo>
                      <a:pt x="58" y="12"/>
                    </a:moveTo>
                    <a:cubicBezTo>
                      <a:pt x="58" y="12"/>
                      <a:pt x="58" y="12"/>
                      <a:pt x="58" y="12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58" y="12"/>
                      <a:pt x="58" y="12"/>
                      <a:pt x="58" y="13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58" y="12"/>
                      <a:pt x="58" y="12"/>
                      <a:pt x="58" y="12"/>
                    </a:cubicBezTo>
                    <a:moveTo>
                      <a:pt x="60" y="8"/>
                    </a:moveTo>
                    <a:cubicBezTo>
                      <a:pt x="60" y="9"/>
                      <a:pt x="59" y="11"/>
                      <a:pt x="59" y="11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5"/>
                      <a:pt x="56" y="15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6" y="15"/>
                      <a:pt x="55" y="15"/>
                      <a:pt x="55" y="14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3" y="18"/>
                      <a:pt x="54" y="19"/>
                      <a:pt x="54" y="19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57" y="15"/>
                      <a:pt x="57" y="15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3" y="9"/>
                      <a:pt x="63" y="9"/>
                    </a:cubicBezTo>
                    <a:cubicBezTo>
                      <a:pt x="63" y="9"/>
                      <a:pt x="62" y="9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9"/>
                      <a:pt x="59" y="10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0"/>
                      <a:pt x="60" y="9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moveTo>
                      <a:pt x="88" y="8"/>
                    </a:moveTo>
                    <a:cubicBezTo>
                      <a:pt x="87" y="8"/>
                      <a:pt x="87" y="8"/>
                      <a:pt x="87" y="8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8" y="11"/>
                      <a:pt x="88" y="11"/>
                      <a:pt x="88" y="11"/>
                    </a:cubicBezTo>
                    <a:cubicBezTo>
                      <a:pt x="89" y="10"/>
                      <a:pt x="89" y="10"/>
                      <a:pt x="89" y="10"/>
                    </a:cubicBezTo>
                    <a:cubicBezTo>
                      <a:pt x="88" y="9"/>
                      <a:pt x="88" y="9"/>
                      <a:pt x="88" y="8"/>
                    </a:cubicBezTo>
                    <a:moveTo>
                      <a:pt x="104" y="7"/>
                    </a:moveTo>
                    <a:cubicBezTo>
                      <a:pt x="101" y="12"/>
                      <a:pt x="101" y="12"/>
                      <a:pt x="101" y="12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102" y="17"/>
                      <a:pt x="102" y="17"/>
                      <a:pt x="102" y="17"/>
                    </a:cubicBezTo>
                    <a:cubicBezTo>
                      <a:pt x="102" y="17"/>
                      <a:pt x="103" y="16"/>
                      <a:pt x="103" y="15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5" y="13"/>
                      <a:pt x="105" y="12"/>
                      <a:pt x="106" y="11"/>
                    </a:cubicBezTo>
                    <a:cubicBezTo>
                      <a:pt x="106" y="11"/>
                      <a:pt x="106" y="10"/>
                      <a:pt x="107" y="9"/>
                    </a:cubicBezTo>
                    <a:cubicBezTo>
                      <a:pt x="106" y="9"/>
                      <a:pt x="105" y="8"/>
                      <a:pt x="104" y="7"/>
                    </a:cubicBezTo>
                    <a:moveTo>
                      <a:pt x="157" y="7"/>
                    </a:moveTo>
                    <a:cubicBezTo>
                      <a:pt x="156" y="8"/>
                      <a:pt x="156" y="9"/>
                      <a:pt x="155" y="10"/>
                    </a:cubicBezTo>
                    <a:cubicBezTo>
                      <a:pt x="160" y="10"/>
                      <a:pt x="163" y="10"/>
                      <a:pt x="166" y="10"/>
                    </a:cubicBezTo>
                    <a:cubicBezTo>
                      <a:pt x="167" y="10"/>
                      <a:pt x="167" y="10"/>
                      <a:pt x="167" y="10"/>
                    </a:cubicBezTo>
                    <a:cubicBezTo>
                      <a:pt x="168" y="9"/>
                      <a:pt x="168" y="9"/>
                      <a:pt x="168" y="9"/>
                    </a:cubicBezTo>
                    <a:cubicBezTo>
                      <a:pt x="167" y="9"/>
                      <a:pt x="167" y="8"/>
                      <a:pt x="166" y="8"/>
                    </a:cubicBezTo>
                    <a:cubicBezTo>
                      <a:pt x="158" y="7"/>
                      <a:pt x="158" y="7"/>
                      <a:pt x="158" y="7"/>
                    </a:cubicBezTo>
                    <a:cubicBezTo>
                      <a:pt x="157" y="7"/>
                      <a:pt x="157" y="7"/>
                      <a:pt x="157" y="7"/>
                    </a:cubicBezTo>
                    <a:moveTo>
                      <a:pt x="51" y="7"/>
                    </a:moveTo>
                    <a:cubicBezTo>
                      <a:pt x="49" y="11"/>
                      <a:pt x="49" y="11"/>
                      <a:pt x="49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2"/>
                      <a:pt x="51" y="12"/>
                    </a:cubicBezTo>
                    <a:cubicBezTo>
                      <a:pt x="51" y="11"/>
                      <a:pt x="51" y="11"/>
                      <a:pt x="51" y="11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1" y="7"/>
                      <a:pt x="51" y="7"/>
                      <a:pt x="51" y="7"/>
                    </a:cubicBezTo>
                    <a:moveTo>
                      <a:pt x="74" y="7"/>
                    </a:move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cubicBezTo>
                      <a:pt x="74" y="7"/>
                      <a:pt x="74" y="7"/>
                      <a:pt x="74" y="7"/>
                    </a:cubicBezTo>
                    <a:moveTo>
                      <a:pt x="70" y="6"/>
                    </a:moveTo>
                    <a:cubicBezTo>
                      <a:pt x="70" y="7"/>
                      <a:pt x="70" y="7"/>
                      <a:pt x="70" y="8"/>
                    </a:cubicBezTo>
                    <a:cubicBezTo>
                      <a:pt x="70" y="8"/>
                      <a:pt x="70" y="8"/>
                      <a:pt x="71" y="9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69" y="9"/>
                      <a:pt x="69" y="10"/>
                      <a:pt x="68" y="10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1" y="11"/>
                      <a:pt x="71" y="10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2" y="9"/>
                      <a:pt x="72" y="9"/>
                      <a:pt x="72" y="9"/>
                    </a:cubicBezTo>
                    <a:cubicBezTo>
                      <a:pt x="70" y="8"/>
                      <a:pt x="71" y="7"/>
                      <a:pt x="70" y="6"/>
                    </a:cubicBezTo>
                    <a:moveTo>
                      <a:pt x="171" y="5"/>
                    </a:moveTo>
                    <a:cubicBezTo>
                      <a:pt x="169" y="7"/>
                      <a:pt x="169" y="7"/>
                      <a:pt x="169" y="7"/>
                    </a:cubicBezTo>
                    <a:cubicBezTo>
                      <a:pt x="169" y="7"/>
                      <a:pt x="169" y="7"/>
                      <a:pt x="169" y="7"/>
                    </a:cubicBezTo>
                    <a:cubicBezTo>
                      <a:pt x="170" y="7"/>
                      <a:pt x="170" y="7"/>
                      <a:pt x="170" y="7"/>
                    </a:cubicBezTo>
                    <a:cubicBezTo>
                      <a:pt x="170" y="7"/>
                      <a:pt x="170" y="7"/>
                      <a:pt x="170" y="7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5"/>
                      <a:pt x="171" y="5"/>
                      <a:pt x="171" y="5"/>
                    </a:cubicBezTo>
                    <a:moveTo>
                      <a:pt x="88" y="4"/>
                    </a:moveTo>
                    <a:cubicBezTo>
                      <a:pt x="88" y="4"/>
                      <a:pt x="88" y="4"/>
                      <a:pt x="88" y="4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5" y="10"/>
                      <a:pt x="85" y="10"/>
                      <a:pt x="85" y="10"/>
                    </a:cubicBezTo>
                    <a:cubicBezTo>
                      <a:pt x="85" y="10"/>
                      <a:pt x="85" y="10"/>
                      <a:pt x="85" y="10"/>
                    </a:cubicBezTo>
                    <a:cubicBezTo>
                      <a:pt x="86" y="10"/>
                      <a:pt x="86" y="10"/>
                      <a:pt x="86" y="10"/>
                    </a:cubicBezTo>
                    <a:cubicBezTo>
                      <a:pt x="86" y="9"/>
                      <a:pt x="87" y="8"/>
                      <a:pt x="87" y="7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8" y="6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5"/>
                    </a:cubicBezTo>
                    <a:cubicBezTo>
                      <a:pt x="88" y="5"/>
                      <a:pt x="88" y="5"/>
                      <a:pt x="88" y="4"/>
                    </a:cubicBezTo>
                    <a:moveTo>
                      <a:pt x="121" y="4"/>
                    </a:moveTo>
                    <a:cubicBezTo>
                      <a:pt x="119" y="6"/>
                      <a:pt x="119" y="6"/>
                      <a:pt x="119" y="6"/>
                    </a:cubicBezTo>
                    <a:cubicBezTo>
                      <a:pt x="116" y="11"/>
                      <a:pt x="116" y="11"/>
                      <a:pt x="116" y="11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23" y="13"/>
                      <a:pt x="124" y="14"/>
                      <a:pt x="125" y="14"/>
                    </a:cubicBezTo>
                    <a:cubicBezTo>
                      <a:pt x="126" y="12"/>
                      <a:pt x="127" y="10"/>
                      <a:pt x="129" y="9"/>
                    </a:cubicBezTo>
                    <a:cubicBezTo>
                      <a:pt x="127" y="8"/>
                      <a:pt x="126" y="7"/>
                      <a:pt x="124" y="6"/>
                    </a:cubicBezTo>
                    <a:cubicBezTo>
                      <a:pt x="121" y="4"/>
                      <a:pt x="121" y="4"/>
                      <a:pt x="121" y="4"/>
                    </a:cubicBezTo>
                    <a:moveTo>
                      <a:pt x="139" y="3"/>
                    </a:moveTo>
                    <a:cubicBezTo>
                      <a:pt x="139" y="4"/>
                      <a:pt x="139" y="4"/>
                      <a:pt x="139" y="4"/>
                    </a:cubicBezTo>
                    <a:cubicBezTo>
                      <a:pt x="139" y="4"/>
                      <a:pt x="139" y="5"/>
                      <a:pt x="139" y="6"/>
                    </a:cubicBezTo>
                    <a:cubicBezTo>
                      <a:pt x="139" y="6"/>
                      <a:pt x="139" y="6"/>
                      <a:pt x="139" y="6"/>
                    </a:cubicBezTo>
                    <a:cubicBezTo>
                      <a:pt x="138" y="6"/>
                      <a:pt x="138" y="6"/>
                      <a:pt x="139" y="7"/>
                    </a:cubicBezTo>
                    <a:cubicBezTo>
                      <a:pt x="140" y="8"/>
                      <a:pt x="140" y="8"/>
                      <a:pt x="140" y="8"/>
                    </a:cubicBezTo>
                    <a:cubicBezTo>
                      <a:pt x="140" y="8"/>
                      <a:pt x="140" y="8"/>
                      <a:pt x="140" y="8"/>
                    </a:cubicBezTo>
                    <a:cubicBezTo>
                      <a:pt x="140" y="7"/>
                      <a:pt x="140" y="7"/>
                      <a:pt x="140" y="7"/>
                    </a:cubicBezTo>
                    <a:cubicBezTo>
                      <a:pt x="140" y="7"/>
                      <a:pt x="140" y="7"/>
                      <a:pt x="140" y="8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38" y="9"/>
                      <a:pt x="139" y="9"/>
                      <a:pt x="139" y="9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40" y="9"/>
                      <a:pt x="140" y="9"/>
                      <a:pt x="140" y="9"/>
                    </a:cubicBezTo>
                    <a:cubicBezTo>
                      <a:pt x="140" y="9"/>
                      <a:pt x="140" y="9"/>
                      <a:pt x="140" y="9"/>
                    </a:cubicBezTo>
                    <a:cubicBezTo>
                      <a:pt x="142" y="9"/>
                      <a:pt x="143" y="9"/>
                      <a:pt x="144" y="9"/>
                    </a:cubicBezTo>
                    <a:cubicBezTo>
                      <a:pt x="145" y="9"/>
                      <a:pt x="145" y="10"/>
                      <a:pt x="146" y="10"/>
                    </a:cubicBezTo>
                    <a:cubicBezTo>
                      <a:pt x="149" y="12"/>
                      <a:pt x="149" y="12"/>
                      <a:pt x="149" y="12"/>
                    </a:cubicBezTo>
                    <a:cubicBezTo>
                      <a:pt x="152" y="7"/>
                      <a:pt x="152" y="7"/>
                      <a:pt x="152" y="7"/>
                    </a:cubicBezTo>
                    <a:cubicBezTo>
                      <a:pt x="150" y="7"/>
                      <a:pt x="150" y="7"/>
                      <a:pt x="150" y="7"/>
                    </a:cubicBezTo>
                    <a:cubicBezTo>
                      <a:pt x="148" y="7"/>
                      <a:pt x="147" y="7"/>
                      <a:pt x="147" y="7"/>
                    </a:cubicBezTo>
                    <a:cubicBezTo>
                      <a:pt x="147" y="7"/>
                      <a:pt x="147" y="7"/>
                      <a:pt x="147" y="6"/>
                    </a:cubicBezTo>
                    <a:cubicBezTo>
                      <a:pt x="145" y="6"/>
                      <a:pt x="145" y="6"/>
                      <a:pt x="145" y="6"/>
                    </a:cubicBezTo>
                    <a:cubicBezTo>
                      <a:pt x="143" y="5"/>
                      <a:pt x="143" y="5"/>
                      <a:pt x="143" y="5"/>
                    </a:cubicBezTo>
                    <a:cubicBezTo>
                      <a:pt x="142" y="7"/>
                      <a:pt x="142" y="7"/>
                      <a:pt x="142" y="7"/>
                    </a:cubicBezTo>
                    <a:cubicBezTo>
                      <a:pt x="141" y="6"/>
                      <a:pt x="140" y="5"/>
                      <a:pt x="140" y="4"/>
                    </a:cubicBezTo>
                    <a:cubicBezTo>
                      <a:pt x="140" y="3"/>
                      <a:pt x="140" y="3"/>
                      <a:pt x="140" y="3"/>
                    </a:cubicBezTo>
                    <a:cubicBezTo>
                      <a:pt x="139" y="3"/>
                      <a:pt x="139" y="3"/>
                      <a:pt x="139" y="3"/>
                    </a:cubicBezTo>
                    <a:moveTo>
                      <a:pt x="161" y="0"/>
                    </a:moveTo>
                    <a:cubicBezTo>
                      <a:pt x="161" y="1"/>
                      <a:pt x="161" y="1"/>
                      <a:pt x="161" y="1"/>
                    </a:cubicBezTo>
                    <a:cubicBezTo>
                      <a:pt x="162" y="1"/>
                      <a:pt x="165" y="3"/>
                      <a:pt x="169" y="6"/>
                    </a:cubicBezTo>
                    <a:cubicBezTo>
                      <a:pt x="169" y="6"/>
                      <a:pt x="169" y="6"/>
                      <a:pt x="169" y="6"/>
                    </a:cubicBezTo>
                    <a:cubicBezTo>
                      <a:pt x="170" y="5"/>
                      <a:pt x="170" y="5"/>
                      <a:pt x="170" y="5"/>
                    </a:cubicBezTo>
                    <a:cubicBezTo>
                      <a:pt x="170" y="5"/>
                      <a:pt x="170" y="5"/>
                      <a:pt x="170" y="5"/>
                    </a:cubicBezTo>
                    <a:cubicBezTo>
                      <a:pt x="169" y="4"/>
                      <a:pt x="168" y="4"/>
                      <a:pt x="167" y="3"/>
                    </a:cubicBezTo>
                    <a:cubicBezTo>
                      <a:pt x="164" y="1"/>
                      <a:pt x="162" y="0"/>
                      <a:pt x="161" y="0"/>
                    </a:cubicBezTo>
                    <a:moveTo>
                      <a:pt x="161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1" y="0"/>
                      <a:pt x="161" y="0"/>
                      <a:pt x="161" y="0"/>
                    </a:cubicBezTo>
                    <a:cubicBezTo>
                      <a:pt x="161" y="0"/>
                      <a:pt x="161" y="0"/>
                      <a:pt x="16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0224"/>
              <p:cNvSpPr>
                <a:spLocks noEditPoints="1"/>
              </p:cNvSpPr>
              <p:nvPr/>
            </p:nvSpPr>
            <p:spPr bwMode="auto">
              <a:xfrm>
                <a:off x="-89" y="3429"/>
                <a:ext cx="165" cy="87"/>
              </a:xfrm>
              <a:custGeom>
                <a:avLst/>
                <a:gdLst>
                  <a:gd name="T0" fmla="*/ 59 w 70"/>
                  <a:gd name="T1" fmla="*/ 35 h 37"/>
                  <a:gd name="T2" fmla="*/ 59 w 70"/>
                  <a:gd name="T3" fmla="*/ 34 h 37"/>
                  <a:gd name="T4" fmla="*/ 57 w 70"/>
                  <a:gd name="T5" fmla="*/ 35 h 37"/>
                  <a:gd name="T6" fmla="*/ 61 w 70"/>
                  <a:gd name="T7" fmla="*/ 32 h 37"/>
                  <a:gd name="T8" fmla="*/ 59 w 70"/>
                  <a:gd name="T9" fmla="*/ 31 h 37"/>
                  <a:gd name="T10" fmla="*/ 50 w 70"/>
                  <a:gd name="T11" fmla="*/ 31 h 37"/>
                  <a:gd name="T12" fmla="*/ 58 w 70"/>
                  <a:gd name="T13" fmla="*/ 30 h 37"/>
                  <a:gd name="T14" fmla="*/ 44 w 70"/>
                  <a:gd name="T15" fmla="*/ 27 h 37"/>
                  <a:gd name="T16" fmla="*/ 52 w 70"/>
                  <a:gd name="T17" fmla="*/ 26 h 37"/>
                  <a:gd name="T18" fmla="*/ 65 w 70"/>
                  <a:gd name="T19" fmla="*/ 26 h 37"/>
                  <a:gd name="T20" fmla="*/ 66 w 70"/>
                  <a:gd name="T21" fmla="*/ 26 h 37"/>
                  <a:gd name="T22" fmla="*/ 65 w 70"/>
                  <a:gd name="T23" fmla="*/ 25 h 37"/>
                  <a:gd name="T24" fmla="*/ 63 w 70"/>
                  <a:gd name="T25" fmla="*/ 25 h 37"/>
                  <a:gd name="T26" fmla="*/ 61 w 70"/>
                  <a:gd name="T27" fmla="*/ 24 h 37"/>
                  <a:gd name="T28" fmla="*/ 47 w 70"/>
                  <a:gd name="T29" fmla="*/ 23 h 37"/>
                  <a:gd name="T30" fmla="*/ 37 w 70"/>
                  <a:gd name="T31" fmla="*/ 22 h 37"/>
                  <a:gd name="T32" fmla="*/ 55 w 70"/>
                  <a:gd name="T33" fmla="*/ 21 h 37"/>
                  <a:gd name="T34" fmla="*/ 34 w 70"/>
                  <a:gd name="T35" fmla="*/ 20 h 37"/>
                  <a:gd name="T36" fmla="*/ 39 w 70"/>
                  <a:gd name="T37" fmla="*/ 18 h 37"/>
                  <a:gd name="T38" fmla="*/ 39 w 70"/>
                  <a:gd name="T39" fmla="*/ 18 h 37"/>
                  <a:gd name="T40" fmla="*/ 51 w 70"/>
                  <a:gd name="T41" fmla="*/ 19 h 37"/>
                  <a:gd name="T42" fmla="*/ 34 w 70"/>
                  <a:gd name="T43" fmla="*/ 20 h 37"/>
                  <a:gd name="T44" fmla="*/ 37 w 70"/>
                  <a:gd name="T45" fmla="*/ 17 h 37"/>
                  <a:gd name="T46" fmla="*/ 61 w 70"/>
                  <a:gd name="T47" fmla="*/ 16 h 37"/>
                  <a:gd name="T48" fmla="*/ 36 w 70"/>
                  <a:gd name="T49" fmla="*/ 16 h 37"/>
                  <a:gd name="T50" fmla="*/ 23 w 70"/>
                  <a:gd name="T51" fmla="*/ 15 h 37"/>
                  <a:gd name="T52" fmla="*/ 21 w 70"/>
                  <a:gd name="T53" fmla="*/ 14 h 37"/>
                  <a:gd name="T54" fmla="*/ 45 w 70"/>
                  <a:gd name="T55" fmla="*/ 16 h 37"/>
                  <a:gd name="T56" fmla="*/ 21 w 70"/>
                  <a:gd name="T57" fmla="*/ 13 h 37"/>
                  <a:gd name="T58" fmla="*/ 20 w 70"/>
                  <a:gd name="T59" fmla="*/ 13 h 37"/>
                  <a:gd name="T60" fmla="*/ 20 w 70"/>
                  <a:gd name="T61" fmla="*/ 13 h 37"/>
                  <a:gd name="T62" fmla="*/ 19 w 70"/>
                  <a:gd name="T63" fmla="*/ 12 h 37"/>
                  <a:gd name="T64" fmla="*/ 56 w 70"/>
                  <a:gd name="T65" fmla="*/ 13 h 37"/>
                  <a:gd name="T66" fmla="*/ 18 w 70"/>
                  <a:gd name="T67" fmla="*/ 12 h 37"/>
                  <a:gd name="T68" fmla="*/ 17 w 70"/>
                  <a:gd name="T69" fmla="*/ 11 h 37"/>
                  <a:gd name="T70" fmla="*/ 16 w 70"/>
                  <a:gd name="T71" fmla="*/ 11 h 37"/>
                  <a:gd name="T72" fmla="*/ 39 w 70"/>
                  <a:gd name="T73" fmla="*/ 13 h 37"/>
                  <a:gd name="T74" fmla="*/ 26 w 70"/>
                  <a:gd name="T75" fmla="*/ 10 h 37"/>
                  <a:gd name="T76" fmla="*/ 24 w 70"/>
                  <a:gd name="T77" fmla="*/ 9 h 37"/>
                  <a:gd name="T78" fmla="*/ 23 w 70"/>
                  <a:gd name="T79" fmla="*/ 8 h 37"/>
                  <a:gd name="T80" fmla="*/ 22 w 70"/>
                  <a:gd name="T81" fmla="*/ 8 h 37"/>
                  <a:gd name="T82" fmla="*/ 22 w 70"/>
                  <a:gd name="T83" fmla="*/ 8 h 37"/>
                  <a:gd name="T84" fmla="*/ 21 w 70"/>
                  <a:gd name="T85" fmla="*/ 7 h 37"/>
                  <a:gd name="T86" fmla="*/ 20 w 70"/>
                  <a:gd name="T87" fmla="*/ 6 h 37"/>
                  <a:gd name="T88" fmla="*/ 19 w 70"/>
                  <a:gd name="T89" fmla="*/ 6 h 37"/>
                  <a:gd name="T90" fmla="*/ 28 w 70"/>
                  <a:gd name="T91" fmla="*/ 7 h 37"/>
                  <a:gd name="T92" fmla="*/ 64 w 70"/>
                  <a:gd name="T93" fmla="*/ 9 h 37"/>
                  <a:gd name="T94" fmla="*/ 11 w 70"/>
                  <a:gd name="T95" fmla="*/ 8 h 37"/>
                  <a:gd name="T96" fmla="*/ 26 w 70"/>
                  <a:gd name="T97" fmla="*/ 5 h 37"/>
                  <a:gd name="T98" fmla="*/ 25 w 70"/>
                  <a:gd name="T99" fmla="*/ 5 h 37"/>
                  <a:gd name="T100" fmla="*/ 49 w 70"/>
                  <a:gd name="T101" fmla="*/ 9 h 37"/>
                  <a:gd name="T102" fmla="*/ 24 w 70"/>
                  <a:gd name="T103" fmla="*/ 4 h 37"/>
                  <a:gd name="T104" fmla="*/ 5 w 70"/>
                  <a:gd name="T105" fmla="*/ 4 h 37"/>
                  <a:gd name="T106" fmla="*/ 23 w 70"/>
                  <a:gd name="T107" fmla="*/ 4 h 37"/>
                  <a:gd name="T108" fmla="*/ 23 w 70"/>
                  <a:gd name="T109" fmla="*/ 3 h 37"/>
                  <a:gd name="T110" fmla="*/ 58 w 70"/>
                  <a:gd name="T111" fmla="*/ 5 h 37"/>
                  <a:gd name="T112" fmla="*/ 22 w 70"/>
                  <a:gd name="T113" fmla="*/ 3 h 37"/>
                  <a:gd name="T114" fmla="*/ 38 w 70"/>
                  <a:gd name="T115" fmla="*/ 2 h 37"/>
                  <a:gd name="T116" fmla="*/ 21 w 70"/>
                  <a:gd name="T117" fmla="*/ 2 h 37"/>
                  <a:gd name="T118" fmla="*/ 0 w 70"/>
                  <a:gd name="T119" fmla="*/ 1 h 37"/>
                  <a:gd name="T120" fmla="*/ 64 w 70"/>
                  <a:gd name="T121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0" h="37">
                    <a:moveTo>
                      <a:pt x="59" y="35"/>
                    </a:moveTo>
                    <a:cubicBezTo>
                      <a:pt x="59" y="35"/>
                      <a:pt x="59" y="35"/>
                      <a:pt x="59" y="35"/>
                    </a:cubicBezTo>
                    <a:cubicBezTo>
                      <a:pt x="60" y="36"/>
                      <a:pt x="61" y="36"/>
                      <a:pt x="62" y="37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1" y="36"/>
                      <a:pt x="60" y="35"/>
                      <a:pt x="59" y="35"/>
                    </a:cubicBezTo>
                    <a:moveTo>
                      <a:pt x="58" y="34"/>
                    </a:moveTo>
                    <a:cubicBezTo>
                      <a:pt x="58" y="34"/>
                      <a:pt x="57" y="34"/>
                      <a:pt x="57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59" y="35"/>
                      <a:pt x="59" y="34"/>
                      <a:pt x="59" y="34"/>
                    </a:cubicBezTo>
                    <a:cubicBezTo>
                      <a:pt x="58" y="34"/>
                      <a:pt x="58" y="34"/>
                      <a:pt x="58" y="34"/>
                    </a:cubicBezTo>
                    <a:moveTo>
                      <a:pt x="56" y="33"/>
                    </a:move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7" y="34"/>
                      <a:pt x="57" y="35"/>
                    </a:cubicBezTo>
                    <a:cubicBezTo>
                      <a:pt x="57" y="34"/>
                      <a:pt x="58" y="34"/>
                      <a:pt x="58" y="34"/>
                    </a:cubicBezTo>
                    <a:cubicBezTo>
                      <a:pt x="57" y="34"/>
                      <a:pt x="57" y="33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moveTo>
                      <a:pt x="61" y="31"/>
                    </a:moveTo>
                    <a:cubicBezTo>
                      <a:pt x="61" y="32"/>
                      <a:pt x="61" y="32"/>
                      <a:pt x="61" y="32"/>
                    </a:cubicBezTo>
                    <a:cubicBezTo>
                      <a:pt x="61" y="33"/>
                      <a:pt x="62" y="33"/>
                      <a:pt x="63" y="34"/>
                    </a:cubicBezTo>
                    <a:cubicBezTo>
                      <a:pt x="64" y="33"/>
                      <a:pt x="64" y="33"/>
                      <a:pt x="64" y="33"/>
                    </a:cubicBezTo>
                    <a:cubicBezTo>
                      <a:pt x="61" y="31"/>
                      <a:pt x="61" y="31"/>
                      <a:pt x="61" y="31"/>
                    </a:cubicBezTo>
                    <a:moveTo>
                      <a:pt x="60" y="31"/>
                    </a:moveTo>
                    <a:cubicBezTo>
                      <a:pt x="60" y="31"/>
                      <a:pt x="60" y="31"/>
                      <a:pt x="59" y="31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1" y="31"/>
                      <a:pt x="61" y="31"/>
                    </a:cubicBezTo>
                    <a:cubicBezTo>
                      <a:pt x="60" y="31"/>
                      <a:pt x="60" y="31"/>
                      <a:pt x="60" y="31"/>
                    </a:cubicBezTo>
                    <a:moveTo>
                      <a:pt x="50" y="30"/>
                    </a:moveTo>
                    <a:cubicBezTo>
                      <a:pt x="50" y="30"/>
                      <a:pt x="50" y="30"/>
                      <a:pt x="50" y="31"/>
                    </a:cubicBezTo>
                    <a:cubicBezTo>
                      <a:pt x="51" y="31"/>
                      <a:pt x="51" y="31"/>
                      <a:pt x="52" y="32"/>
                    </a:cubicBezTo>
                    <a:cubicBezTo>
                      <a:pt x="52" y="32"/>
                      <a:pt x="53" y="31"/>
                      <a:pt x="53" y="31"/>
                    </a:cubicBezTo>
                    <a:cubicBezTo>
                      <a:pt x="52" y="31"/>
                      <a:pt x="51" y="30"/>
                      <a:pt x="50" y="30"/>
                    </a:cubicBezTo>
                    <a:moveTo>
                      <a:pt x="58" y="30"/>
                    </a:moveTo>
                    <a:cubicBezTo>
                      <a:pt x="58" y="30"/>
                      <a:pt x="58" y="30"/>
                      <a:pt x="58" y="30"/>
                    </a:cubicBezTo>
                    <a:cubicBezTo>
                      <a:pt x="59" y="31"/>
                      <a:pt x="59" y="31"/>
                      <a:pt x="59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58" y="30"/>
                      <a:pt x="58" y="30"/>
                      <a:pt x="58" y="30"/>
                    </a:cubicBezTo>
                    <a:moveTo>
                      <a:pt x="44" y="26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5" y="28"/>
                      <a:pt x="46" y="28"/>
                      <a:pt x="47" y="29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6" y="27"/>
                      <a:pt x="45" y="27"/>
                      <a:pt x="44" y="26"/>
                    </a:cubicBezTo>
                    <a:moveTo>
                      <a:pt x="52" y="26"/>
                    </a:moveTo>
                    <a:cubicBezTo>
                      <a:pt x="52" y="26"/>
                      <a:pt x="52" y="26"/>
                      <a:pt x="52" y="26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55" y="28"/>
                      <a:pt x="55" y="28"/>
                      <a:pt x="55" y="27"/>
                    </a:cubicBezTo>
                    <a:cubicBezTo>
                      <a:pt x="52" y="26"/>
                      <a:pt x="52" y="26"/>
                      <a:pt x="52" y="26"/>
                    </a:cubicBezTo>
                    <a:moveTo>
                      <a:pt x="66" y="26"/>
                    </a:move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7"/>
                      <a:pt x="66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6"/>
                      <a:pt x="66" y="26"/>
                      <a:pt x="66" y="26"/>
                    </a:cubicBezTo>
                    <a:moveTo>
                      <a:pt x="65" y="25"/>
                    </a:moveTo>
                    <a:cubicBezTo>
                      <a:pt x="64" y="26"/>
                      <a:pt x="64" y="26"/>
                      <a:pt x="64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5" y="26"/>
                      <a:pt x="65" y="26"/>
                      <a:pt x="65" y="25"/>
                    </a:cubicBezTo>
                    <a:moveTo>
                      <a:pt x="63" y="25"/>
                    </a:move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4" y="26"/>
                      <a:pt x="64" y="26"/>
                    </a:cubicBezTo>
                    <a:cubicBezTo>
                      <a:pt x="64" y="26"/>
                      <a:pt x="64" y="25"/>
                      <a:pt x="64" y="25"/>
                    </a:cubicBezTo>
                    <a:cubicBezTo>
                      <a:pt x="64" y="25"/>
                      <a:pt x="64" y="25"/>
                      <a:pt x="63" y="25"/>
                    </a:cubicBezTo>
                    <a:moveTo>
                      <a:pt x="61" y="24"/>
                    </a:moveTo>
                    <a:cubicBezTo>
                      <a:pt x="61" y="24"/>
                      <a:pt x="61" y="24"/>
                      <a:pt x="61" y="24"/>
                    </a:cubicBezTo>
                    <a:cubicBezTo>
                      <a:pt x="62" y="25"/>
                      <a:pt x="62" y="25"/>
                      <a:pt x="63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3" y="25"/>
                      <a:pt x="62" y="24"/>
                      <a:pt x="61" y="24"/>
                    </a:cubicBezTo>
                    <a:moveTo>
                      <a:pt x="47" y="23"/>
                    </a:moveTo>
                    <a:cubicBezTo>
                      <a:pt x="47" y="23"/>
                      <a:pt x="47" y="23"/>
                      <a:pt x="47" y="23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49" y="24"/>
                      <a:pt x="49" y="24"/>
                      <a:pt x="49" y="24"/>
                    </a:cubicBezTo>
                    <a:cubicBezTo>
                      <a:pt x="47" y="23"/>
                      <a:pt x="47" y="23"/>
                      <a:pt x="47" y="23"/>
                    </a:cubicBezTo>
                    <a:moveTo>
                      <a:pt x="37" y="22"/>
                    </a:moveTo>
                    <a:cubicBezTo>
                      <a:pt x="37" y="23"/>
                      <a:pt x="37" y="23"/>
                      <a:pt x="37" y="23"/>
                    </a:cubicBezTo>
                    <a:cubicBezTo>
                      <a:pt x="38" y="24"/>
                      <a:pt x="39" y="24"/>
                      <a:pt x="40" y="25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39" y="24"/>
                      <a:pt x="38" y="23"/>
                      <a:pt x="37" y="22"/>
                    </a:cubicBezTo>
                    <a:moveTo>
                      <a:pt x="70" y="21"/>
                    </a:moveTo>
                    <a:cubicBezTo>
                      <a:pt x="70" y="22"/>
                      <a:pt x="70" y="22"/>
                      <a:pt x="70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0" y="22"/>
                      <a:pt x="70" y="22"/>
                      <a:pt x="70" y="21"/>
                    </a:cubicBezTo>
                    <a:moveTo>
                      <a:pt x="55" y="21"/>
                    </a:moveTo>
                    <a:cubicBezTo>
                      <a:pt x="55" y="21"/>
                      <a:pt x="55" y="21"/>
                      <a:pt x="55" y="21"/>
                    </a:cubicBezTo>
                    <a:cubicBezTo>
                      <a:pt x="56" y="22"/>
                      <a:pt x="57" y="22"/>
                      <a:pt x="57" y="23"/>
                    </a:cubicBezTo>
                    <a:cubicBezTo>
                      <a:pt x="57" y="22"/>
                      <a:pt x="58" y="22"/>
                      <a:pt x="58" y="22"/>
                    </a:cubicBezTo>
                    <a:cubicBezTo>
                      <a:pt x="57" y="22"/>
                      <a:pt x="56" y="21"/>
                      <a:pt x="55" y="21"/>
                    </a:cubicBezTo>
                    <a:moveTo>
                      <a:pt x="34" y="20"/>
                    </a:move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4" y="20"/>
                    </a:cubicBezTo>
                    <a:moveTo>
                      <a:pt x="39" y="18"/>
                    </a:moveTo>
                    <a:cubicBezTo>
                      <a:pt x="39" y="18"/>
                      <a:pt x="39" y="18"/>
                      <a:pt x="39" y="18"/>
                    </a:cubicBezTo>
                    <a:cubicBezTo>
                      <a:pt x="40" y="19"/>
                      <a:pt x="41" y="19"/>
                      <a:pt x="42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50" y="18"/>
                    </a:move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9"/>
                      <a:pt x="51" y="19"/>
                      <a:pt x="52" y="20"/>
                    </a:cubicBezTo>
                    <a:cubicBezTo>
                      <a:pt x="52" y="20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1" y="19"/>
                    </a:cubicBezTo>
                    <a:cubicBezTo>
                      <a:pt x="51" y="18"/>
                      <a:pt x="50" y="18"/>
                      <a:pt x="50" y="18"/>
                    </a:cubicBezTo>
                    <a:moveTo>
                      <a:pt x="29" y="18"/>
                    </a:moveTo>
                    <a:cubicBezTo>
                      <a:pt x="29" y="18"/>
                      <a:pt x="29" y="18"/>
                      <a:pt x="29" y="18"/>
                    </a:cubicBezTo>
                    <a:cubicBezTo>
                      <a:pt x="30" y="19"/>
                      <a:pt x="32" y="20"/>
                      <a:pt x="33" y="21"/>
                    </a:cubicBezTo>
                    <a:cubicBezTo>
                      <a:pt x="33" y="21"/>
                      <a:pt x="33" y="20"/>
                      <a:pt x="34" y="20"/>
                    </a:cubicBezTo>
                    <a:cubicBezTo>
                      <a:pt x="32" y="19"/>
                      <a:pt x="31" y="18"/>
                      <a:pt x="29" y="18"/>
                    </a:cubicBezTo>
                    <a:moveTo>
                      <a:pt x="36" y="16"/>
                    </a:moveTo>
                    <a:cubicBezTo>
                      <a:pt x="36" y="16"/>
                      <a:pt x="36" y="16"/>
                      <a:pt x="36" y="17"/>
                    </a:cubicBezTo>
                    <a:cubicBezTo>
                      <a:pt x="36" y="17"/>
                      <a:pt x="37" y="17"/>
                      <a:pt x="37" y="17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6" y="16"/>
                      <a:pt x="36" y="16"/>
                      <a:pt x="36" y="16"/>
                    </a:cubicBezTo>
                    <a:moveTo>
                      <a:pt x="59" y="14"/>
                    </a:moveTo>
                    <a:cubicBezTo>
                      <a:pt x="58" y="15"/>
                      <a:pt x="58" y="15"/>
                      <a:pt x="58" y="15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9" y="15"/>
                      <a:pt x="60" y="16"/>
                      <a:pt x="61" y="16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59" y="14"/>
                      <a:pt x="59" y="14"/>
                      <a:pt x="59" y="14"/>
                    </a:cubicBezTo>
                    <a:moveTo>
                      <a:pt x="32" y="13"/>
                    </a:moveTo>
                    <a:cubicBezTo>
                      <a:pt x="32" y="13"/>
                      <a:pt x="32" y="13"/>
                      <a:pt x="32" y="13"/>
                    </a:cubicBezTo>
                    <a:cubicBezTo>
                      <a:pt x="33" y="14"/>
                      <a:pt x="35" y="15"/>
                      <a:pt x="36" y="16"/>
                    </a:cubicBezTo>
                    <a:cubicBezTo>
                      <a:pt x="36" y="16"/>
                      <a:pt x="36" y="16"/>
                      <a:pt x="36" y="16"/>
                    </a:cubicBezTo>
                    <a:cubicBezTo>
                      <a:pt x="32" y="13"/>
                      <a:pt x="32" y="13"/>
                      <a:pt x="32" y="13"/>
                    </a:cubicBezTo>
                    <a:moveTo>
                      <a:pt x="22" y="13"/>
                    </a:moveTo>
                    <a:cubicBezTo>
                      <a:pt x="22" y="13"/>
                      <a:pt x="22" y="14"/>
                      <a:pt x="21" y="14"/>
                    </a:cubicBezTo>
                    <a:cubicBezTo>
                      <a:pt x="22" y="14"/>
                      <a:pt x="23" y="15"/>
                      <a:pt x="23" y="15"/>
                    </a:cubicBezTo>
                    <a:cubicBezTo>
                      <a:pt x="23" y="15"/>
                      <a:pt x="23" y="14"/>
                      <a:pt x="24" y="14"/>
                    </a:cubicBezTo>
                    <a:cubicBezTo>
                      <a:pt x="23" y="14"/>
                      <a:pt x="22" y="14"/>
                      <a:pt x="22" y="13"/>
                    </a:cubicBezTo>
                    <a:moveTo>
                      <a:pt x="22" y="13"/>
                    </a:move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3"/>
                      <a:pt x="22" y="13"/>
                      <a:pt x="22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4"/>
                    </a:cubicBezTo>
                    <a:cubicBezTo>
                      <a:pt x="42" y="14"/>
                      <a:pt x="44" y="15"/>
                      <a:pt x="45" y="16"/>
                    </a:cubicBezTo>
                    <a:cubicBezTo>
                      <a:pt x="45" y="15"/>
                      <a:pt x="45" y="15"/>
                      <a:pt x="45" y="15"/>
                    </a:cubicBezTo>
                    <a:cubicBezTo>
                      <a:pt x="44" y="15"/>
                      <a:pt x="43" y="14"/>
                      <a:pt x="41" y="13"/>
                    </a:cubicBezTo>
                    <a:moveTo>
                      <a:pt x="21" y="12"/>
                    </a:move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2"/>
                    </a:cubicBezTo>
                    <a:moveTo>
                      <a:pt x="20" y="12"/>
                    </a:moveTo>
                    <a:cubicBezTo>
                      <a:pt x="20" y="12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moveTo>
                      <a:pt x="20" y="12"/>
                    </a:moveTo>
                    <a:cubicBezTo>
                      <a:pt x="20" y="12"/>
                      <a:pt x="20" y="12"/>
                      <a:pt x="19" y="13"/>
                    </a:cubicBezTo>
                    <a:cubicBezTo>
                      <a:pt x="19" y="13"/>
                      <a:pt x="20" y="13"/>
                      <a:pt x="20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moveTo>
                      <a:pt x="19" y="11"/>
                    </a:moveTo>
                    <a:cubicBezTo>
                      <a:pt x="19" y="12"/>
                      <a:pt x="19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2"/>
                      <a:pt x="19" y="12"/>
                      <a:pt x="20" y="12"/>
                    </a:cubicBezTo>
                    <a:cubicBezTo>
                      <a:pt x="19" y="12"/>
                      <a:pt x="19" y="12"/>
                      <a:pt x="19" y="11"/>
                    </a:cubicBezTo>
                    <a:moveTo>
                      <a:pt x="54" y="11"/>
                    </a:moveTo>
                    <a:cubicBezTo>
                      <a:pt x="54" y="12"/>
                      <a:pt x="54" y="12"/>
                      <a:pt x="54" y="12"/>
                    </a:cubicBezTo>
                    <a:cubicBezTo>
                      <a:pt x="54" y="12"/>
                      <a:pt x="55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4" y="11"/>
                      <a:pt x="54" y="11"/>
                      <a:pt x="54" y="11"/>
                    </a:cubicBezTo>
                    <a:moveTo>
                      <a:pt x="18" y="11"/>
                    </a:moveTo>
                    <a:cubicBezTo>
                      <a:pt x="18" y="11"/>
                      <a:pt x="18" y="11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8" y="11"/>
                      <a:pt x="18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6" y="10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7" y="10"/>
                    </a:cubicBezTo>
                    <a:cubicBezTo>
                      <a:pt x="16" y="10"/>
                      <a:pt x="16" y="10"/>
                      <a:pt x="16" y="10"/>
                    </a:cubicBezTo>
                    <a:moveTo>
                      <a:pt x="34" y="9"/>
                    </a:moveTo>
                    <a:cubicBezTo>
                      <a:pt x="34" y="9"/>
                      <a:pt x="34" y="9"/>
                      <a:pt x="34" y="10"/>
                    </a:cubicBezTo>
                    <a:cubicBezTo>
                      <a:pt x="36" y="11"/>
                      <a:pt x="37" y="12"/>
                      <a:pt x="39" y="13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1"/>
                      <a:pt x="36" y="10"/>
                      <a:pt x="34" y="9"/>
                    </a:cubicBezTo>
                    <a:moveTo>
                      <a:pt x="25" y="9"/>
                    </a:moveTo>
                    <a:cubicBezTo>
                      <a:pt x="25" y="9"/>
                      <a:pt x="24" y="9"/>
                      <a:pt x="24" y="9"/>
                    </a:cubicBezTo>
                    <a:cubicBezTo>
                      <a:pt x="25" y="9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5" y="9"/>
                      <a:pt x="25" y="9"/>
                    </a:cubicBezTo>
                    <a:moveTo>
                      <a:pt x="23" y="8"/>
                    </a:move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4" y="9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3" y="8"/>
                      <a:pt x="23" y="8"/>
                    </a:cubicBezTo>
                    <a:moveTo>
                      <a:pt x="23" y="8"/>
                    </a:move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moveTo>
                      <a:pt x="22" y="7"/>
                    </a:moveTo>
                    <a:cubicBezTo>
                      <a:pt x="22" y="7"/>
                      <a:pt x="22" y="8"/>
                      <a:pt x="22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moveTo>
                      <a:pt x="22" y="7"/>
                    </a:moveTo>
                    <a:cubicBezTo>
                      <a:pt x="21" y="7"/>
                      <a:pt x="21" y="7"/>
                      <a:pt x="21" y="7"/>
                    </a:cubicBezTo>
                    <a:cubicBezTo>
                      <a:pt x="22" y="7"/>
                      <a:pt x="22" y="7"/>
                      <a:pt x="22" y="8"/>
                    </a:cubicBezTo>
                    <a:cubicBezTo>
                      <a:pt x="22" y="8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moveTo>
                      <a:pt x="21" y="6"/>
                    </a:moveTo>
                    <a:cubicBezTo>
                      <a:pt x="21" y="6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1" y="6"/>
                      <a:pt x="21" y="6"/>
                    </a:cubicBezTo>
                    <a:moveTo>
                      <a:pt x="20" y="6"/>
                    </a:move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moveTo>
                      <a:pt x="19" y="5"/>
                    </a:move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moveTo>
                      <a:pt x="27" y="5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6"/>
                      <a:pt x="28" y="6"/>
                      <a:pt x="28" y="7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8" y="6"/>
                      <a:pt x="28" y="5"/>
                      <a:pt x="27" y="5"/>
                    </a:cubicBezTo>
                    <a:moveTo>
                      <a:pt x="63" y="4"/>
                    </a:moveTo>
                    <a:cubicBezTo>
                      <a:pt x="62" y="8"/>
                      <a:pt x="62" y="8"/>
                      <a:pt x="62" y="8"/>
                    </a:cubicBezTo>
                    <a:cubicBezTo>
                      <a:pt x="63" y="8"/>
                      <a:pt x="64" y="9"/>
                      <a:pt x="64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5" y="5"/>
                      <a:pt x="64" y="5"/>
                      <a:pt x="63" y="4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5"/>
                    </a:cubicBezTo>
                    <a:cubicBezTo>
                      <a:pt x="8" y="6"/>
                      <a:pt x="9" y="7"/>
                      <a:pt x="11" y="8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6"/>
                      <a:pt x="8" y="5"/>
                      <a:pt x="6" y="4"/>
                    </a:cubicBezTo>
                    <a:moveTo>
                      <a:pt x="25" y="4"/>
                    </a:moveTo>
                    <a:cubicBezTo>
                      <a:pt x="25" y="4"/>
                      <a:pt x="25" y="4"/>
                      <a:pt x="25" y="5"/>
                    </a:cubicBezTo>
                    <a:cubicBezTo>
                      <a:pt x="25" y="5"/>
                      <a:pt x="26" y="5"/>
                      <a:pt x="26" y="5"/>
                    </a:cubicBezTo>
                    <a:cubicBezTo>
                      <a:pt x="26" y="5"/>
                      <a:pt x="26" y="5"/>
                      <a:pt x="26" y="4"/>
                    </a:cubicBezTo>
                    <a:cubicBezTo>
                      <a:pt x="26" y="4"/>
                      <a:pt x="26" y="4"/>
                      <a:pt x="25" y="4"/>
                    </a:cubicBezTo>
                    <a:moveTo>
                      <a:pt x="25" y="4"/>
                    </a:moveTo>
                    <a:cubicBezTo>
                      <a:pt x="25" y="4"/>
                      <a:pt x="25" y="4"/>
                      <a:pt x="25" y="4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moveTo>
                      <a:pt x="41" y="4"/>
                    </a:moveTo>
                    <a:cubicBezTo>
                      <a:pt x="41" y="4"/>
                      <a:pt x="41" y="4"/>
                      <a:pt x="41" y="4"/>
                    </a:cubicBezTo>
                    <a:cubicBezTo>
                      <a:pt x="43" y="5"/>
                      <a:pt x="46" y="7"/>
                      <a:pt x="49" y="9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3" y="5"/>
                      <a:pt x="42" y="4"/>
                      <a:pt x="41" y="4"/>
                    </a:cubicBezTo>
                    <a:moveTo>
                      <a:pt x="25" y="3"/>
                    </a:moveTo>
                    <a:cubicBezTo>
                      <a:pt x="25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3"/>
                      <a:pt x="25" y="3"/>
                      <a:pt x="25" y="3"/>
                    </a:cubicBezTo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3"/>
                    </a:cubicBezTo>
                    <a:moveTo>
                      <a:pt x="24" y="3"/>
                    </a:moveTo>
                    <a:cubicBezTo>
                      <a:pt x="24" y="3"/>
                      <a:pt x="24" y="3"/>
                      <a:pt x="23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5" y="4"/>
                      <a:pt x="25" y="3"/>
                    </a:cubicBezTo>
                    <a:cubicBezTo>
                      <a:pt x="24" y="3"/>
                      <a:pt x="24" y="3"/>
                      <a:pt x="24" y="3"/>
                    </a:cubicBezTo>
                    <a:moveTo>
                      <a:pt x="23" y="3"/>
                    </a:move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moveTo>
                      <a:pt x="60" y="2"/>
                    </a:moveTo>
                    <a:cubicBezTo>
                      <a:pt x="58" y="5"/>
                      <a:pt x="58" y="5"/>
                      <a:pt x="58" y="5"/>
                    </a:cubicBezTo>
                    <a:cubicBezTo>
                      <a:pt x="58" y="6"/>
                      <a:pt x="59" y="6"/>
                      <a:pt x="60" y="7"/>
                    </a:cubicBezTo>
                    <a:cubicBezTo>
                      <a:pt x="61" y="6"/>
                      <a:pt x="61" y="5"/>
                      <a:pt x="62" y="4"/>
                    </a:cubicBezTo>
                    <a:cubicBezTo>
                      <a:pt x="60" y="2"/>
                      <a:pt x="60" y="2"/>
                      <a:pt x="60" y="2"/>
                    </a:cubicBezTo>
                    <a:moveTo>
                      <a:pt x="22" y="2"/>
                    </a:moveTo>
                    <a:cubicBezTo>
                      <a:pt x="22" y="2"/>
                      <a:pt x="22" y="3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2" y="3"/>
                      <a:pt x="23" y="3"/>
                      <a:pt x="23" y="2"/>
                    </a:cubicBezTo>
                    <a:cubicBezTo>
                      <a:pt x="23" y="2"/>
                      <a:pt x="23" y="2"/>
                      <a:pt x="22" y="2"/>
                    </a:cubicBezTo>
                    <a:moveTo>
                      <a:pt x="38" y="2"/>
                    </a:moveTo>
                    <a:cubicBezTo>
                      <a:pt x="38" y="2"/>
                      <a:pt x="38" y="2"/>
                      <a:pt x="38" y="2"/>
                    </a:cubicBezTo>
                    <a:cubicBezTo>
                      <a:pt x="39" y="3"/>
                      <a:pt x="40" y="3"/>
                      <a:pt x="40" y="4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0" y="3"/>
                      <a:pt x="39" y="3"/>
                      <a:pt x="38" y="2"/>
                    </a:cubicBezTo>
                    <a:moveTo>
                      <a:pt x="21" y="1"/>
                    </a:move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1" y="2"/>
                      <a:pt x="22" y="2"/>
                    </a:cubicBezTo>
                    <a:cubicBezTo>
                      <a:pt x="21" y="2"/>
                      <a:pt x="21" y="1"/>
                      <a:pt x="21" y="1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  <a:moveTo>
                      <a:pt x="66" y="0"/>
                    </a:moveTo>
                    <a:cubicBezTo>
                      <a:pt x="65" y="1"/>
                      <a:pt x="65" y="2"/>
                      <a:pt x="64" y="3"/>
                    </a:cubicBezTo>
                    <a:cubicBezTo>
                      <a:pt x="65" y="4"/>
                      <a:pt x="66" y="4"/>
                      <a:pt x="67" y="5"/>
                    </a:cubicBezTo>
                    <a:cubicBezTo>
                      <a:pt x="67" y="4"/>
                      <a:pt x="68" y="2"/>
                      <a:pt x="68" y="1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6" y="0"/>
                      <a:pt x="66" y="0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0225"/>
              <p:cNvSpPr>
                <a:spLocks noEditPoints="1"/>
              </p:cNvSpPr>
              <p:nvPr/>
            </p:nvSpPr>
            <p:spPr bwMode="auto">
              <a:xfrm>
                <a:off x="-68" y="3091"/>
                <a:ext cx="153" cy="10"/>
              </a:xfrm>
              <a:custGeom>
                <a:avLst/>
                <a:gdLst>
                  <a:gd name="T0" fmla="*/ 1 w 65"/>
                  <a:gd name="T1" fmla="*/ 3 h 4"/>
                  <a:gd name="T2" fmla="*/ 0 w 65"/>
                  <a:gd name="T3" fmla="*/ 4 h 4"/>
                  <a:gd name="T4" fmla="*/ 0 w 65"/>
                  <a:gd name="T5" fmla="*/ 4 h 4"/>
                  <a:gd name="T6" fmla="*/ 0 w 65"/>
                  <a:gd name="T7" fmla="*/ 4 h 4"/>
                  <a:gd name="T8" fmla="*/ 0 w 65"/>
                  <a:gd name="T9" fmla="*/ 4 h 4"/>
                  <a:gd name="T10" fmla="*/ 1 w 65"/>
                  <a:gd name="T11" fmla="*/ 4 h 4"/>
                  <a:gd name="T12" fmla="*/ 1 w 65"/>
                  <a:gd name="T13" fmla="*/ 3 h 4"/>
                  <a:gd name="T14" fmla="*/ 62 w 65"/>
                  <a:gd name="T15" fmla="*/ 2 h 4"/>
                  <a:gd name="T16" fmla="*/ 62 w 65"/>
                  <a:gd name="T17" fmla="*/ 2 h 4"/>
                  <a:gd name="T18" fmla="*/ 63 w 65"/>
                  <a:gd name="T19" fmla="*/ 3 h 4"/>
                  <a:gd name="T20" fmla="*/ 65 w 65"/>
                  <a:gd name="T21" fmla="*/ 4 h 4"/>
                  <a:gd name="T22" fmla="*/ 62 w 65"/>
                  <a:gd name="T23" fmla="*/ 2 h 4"/>
                  <a:gd name="T24" fmla="*/ 60 w 65"/>
                  <a:gd name="T25" fmla="*/ 1 h 4"/>
                  <a:gd name="T26" fmla="*/ 62 w 65"/>
                  <a:gd name="T27" fmla="*/ 2 h 4"/>
                  <a:gd name="T28" fmla="*/ 62 w 65"/>
                  <a:gd name="T29" fmla="*/ 2 h 4"/>
                  <a:gd name="T30" fmla="*/ 60 w 65"/>
                  <a:gd name="T31" fmla="*/ 1 h 4"/>
                  <a:gd name="T32" fmla="*/ 58 w 65"/>
                  <a:gd name="T33" fmla="*/ 0 h 4"/>
                  <a:gd name="T34" fmla="*/ 58 w 65"/>
                  <a:gd name="T35" fmla="*/ 0 h 4"/>
                  <a:gd name="T36" fmla="*/ 59 w 65"/>
                  <a:gd name="T37" fmla="*/ 0 h 4"/>
                  <a:gd name="T38" fmla="*/ 59 w 65"/>
                  <a:gd name="T39" fmla="*/ 0 h 4"/>
                  <a:gd name="T40" fmla="*/ 60 w 65"/>
                  <a:gd name="T41" fmla="*/ 1 h 4"/>
                  <a:gd name="T42" fmla="*/ 59 w 65"/>
                  <a:gd name="T43" fmla="*/ 0 h 4"/>
                  <a:gd name="T44" fmla="*/ 58 w 65"/>
                  <a:gd name="T4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5" h="4">
                    <a:moveTo>
                      <a:pt x="1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62" y="2"/>
                    </a:moveTo>
                    <a:cubicBezTo>
                      <a:pt x="62" y="2"/>
                      <a:pt x="62" y="2"/>
                      <a:pt x="62" y="2"/>
                    </a:cubicBezTo>
                    <a:cubicBezTo>
                      <a:pt x="62" y="2"/>
                      <a:pt x="63" y="3"/>
                      <a:pt x="63" y="3"/>
                    </a:cubicBezTo>
                    <a:cubicBezTo>
                      <a:pt x="64" y="4"/>
                      <a:pt x="65" y="4"/>
                      <a:pt x="65" y="4"/>
                    </a:cubicBezTo>
                    <a:cubicBezTo>
                      <a:pt x="65" y="4"/>
                      <a:pt x="63" y="3"/>
                      <a:pt x="62" y="2"/>
                    </a:cubicBezTo>
                    <a:moveTo>
                      <a:pt x="60" y="1"/>
                    </a:moveTo>
                    <a:cubicBezTo>
                      <a:pt x="60" y="1"/>
                      <a:pt x="61" y="2"/>
                      <a:pt x="62" y="2"/>
                    </a:cubicBezTo>
                    <a:cubicBezTo>
                      <a:pt x="62" y="2"/>
                      <a:pt x="62" y="2"/>
                      <a:pt x="62" y="2"/>
                    </a:cubicBezTo>
                    <a:cubicBezTo>
                      <a:pt x="61" y="2"/>
                      <a:pt x="60" y="1"/>
                      <a:pt x="60" y="1"/>
                    </a:cubicBezTo>
                    <a:moveTo>
                      <a:pt x="58" y="0"/>
                    </a:move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1"/>
                      <a:pt x="59" y="1"/>
                      <a:pt x="60" y="1"/>
                    </a:cubicBezTo>
                    <a:cubicBezTo>
                      <a:pt x="59" y="1"/>
                      <a:pt x="59" y="0"/>
                      <a:pt x="59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0226"/>
              <p:cNvSpPr>
                <a:spLocks/>
              </p:cNvSpPr>
              <p:nvPr/>
            </p:nvSpPr>
            <p:spPr bwMode="auto">
              <a:xfrm>
                <a:off x="-118" y="30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0227"/>
              <p:cNvSpPr>
                <a:spLocks/>
              </p:cNvSpPr>
              <p:nvPr/>
            </p:nvSpPr>
            <p:spPr bwMode="auto">
              <a:xfrm>
                <a:off x="-66" y="3098"/>
                <a:ext cx="7" cy="12"/>
              </a:xfrm>
              <a:custGeom>
                <a:avLst/>
                <a:gdLst>
                  <a:gd name="T0" fmla="*/ 2 w 3"/>
                  <a:gd name="T1" fmla="*/ 0 h 5"/>
                  <a:gd name="T2" fmla="*/ 0 w 3"/>
                  <a:gd name="T3" fmla="*/ 1 h 5"/>
                  <a:gd name="T4" fmla="*/ 1 w 3"/>
                  <a:gd name="T5" fmla="*/ 1 h 5"/>
                  <a:gd name="T6" fmla="*/ 1 w 3"/>
                  <a:gd name="T7" fmla="*/ 2 h 5"/>
                  <a:gd name="T8" fmla="*/ 1 w 3"/>
                  <a:gd name="T9" fmla="*/ 2 h 5"/>
                  <a:gd name="T10" fmla="*/ 2 w 3"/>
                  <a:gd name="T11" fmla="*/ 2 h 5"/>
                  <a:gd name="T12" fmla="*/ 1 w 3"/>
                  <a:gd name="T13" fmla="*/ 3 h 5"/>
                  <a:gd name="T14" fmla="*/ 1 w 3"/>
                  <a:gd name="T15" fmla="*/ 4 h 5"/>
                  <a:gd name="T16" fmla="*/ 1 w 3"/>
                  <a:gd name="T17" fmla="*/ 4 h 5"/>
                  <a:gd name="T18" fmla="*/ 2 w 3"/>
                  <a:gd name="T19" fmla="*/ 4 h 5"/>
                  <a:gd name="T20" fmla="*/ 2 w 3"/>
                  <a:gd name="T21" fmla="*/ 4 h 5"/>
                  <a:gd name="T22" fmla="*/ 2 w 3"/>
                  <a:gd name="T23" fmla="*/ 5 h 5"/>
                  <a:gd name="T24" fmla="*/ 2 w 3"/>
                  <a:gd name="T25" fmla="*/ 5 h 5"/>
                  <a:gd name="T26" fmla="*/ 2 w 3"/>
                  <a:gd name="T27" fmla="*/ 5 h 5"/>
                  <a:gd name="T28" fmla="*/ 2 w 3"/>
                  <a:gd name="T29" fmla="*/ 4 h 5"/>
                  <a:gd name="T30" fmla="*/ 2 w 3"/>
                  <a:gd name="T3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" h="5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0228"/>
              <p:cNvSpPr>
                <a:spLocks/>
              </p:cNvSpPr>
              <p:nvPr/>
            </p:nvSpPr>
            <p:spPr bwMode="auto">
              <a:xfrm>
                <a:off x="-118" y="3101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0229"/>
              <p:cNvSpPr>
                <a:spLocks/>
              </p:cNvSpPr>
              <p:nvPr/>
            </p:nvSpPr>
            <p:spPr bwMode="auto">
              <a:xfrm>
                <a:off x="-115" y="31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0230"/>
              <p:cNvSpPr>
                <a:spLocks noEditPoints="1"/>
              </p:cNvSpPr>
              <p:nvPr/>
            </p:nvSpPr>
            <p:spPr bwMode="auto">
              <a:xfrm>
                <a:off x="-118" y="3101"/>
                <a:ext cx="3" cy="12"/>
              </a:xfrm>
              <a:custGeom>
                <a:avLst/>
                <a:gdLst>
                  <a:gd name="T0" fmla="*/ 1 w 1"/>
                  <a:gd name="T1" fmla="*/ 1 h 5"/>
                  <a:gd name="T2" fmla="*/ 1 w 1"/>
                  <a:gd name="T3" fmla="*/ 1 h 5"/>
                  <a:gd name="T4" fmla="*/ 0 w 1"/>
                  <a:gd name="T5" fmla="*/ 2 h 5"/>
                  <a:gd name="T6" fmla="*/ 1 w 1"/>
                  <a:gd name="T7" fmla="*/ 5 h 5"/>
                  <a:gd name="T8" fmla="*/ 1 w 1"/>
                  <a:gd name="T9" fmla="*/ 4 h 5"/>
                  <a:gd name="T10" fmla="*/ 1 w 1"/>
                  <a:gd name="T11" fmla="*/ 1 h 5"/>
                  <a:gd name="T12" fmla="*/ 1 w 1"/>
                  <a:gd name="T13" fmla="*/ 1 h 5"/>
                  <a:gd name="T14" fmla="*/ 1 w 1"/>
                  <a:gd name="T15" fmla="*/ 0 h 5"/>
                  <a:gd name="T16" fmla="*/ 1 w 1"/>
                  <a:gd name="T17" fmla="*/ 0 h 5"/>
                  <a:gd name="T18" fmla="*/ 1 w 1"/>
                  <a:gd name="T19" fmla="*/ 0 h 5"/>
                  <a:gd name="T20" fmla="*/ 1 w 1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" h="5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Oval 10231"/>
              <p:cNvSpPr>
                <a:spLocks noChangeArrowheads="1"/>
              </p:cNvSpPr>
              <p:nvPr/>
            </p:nvSpPr>
            <p:spPr bwMode="auto">
              <a:xfrm>
                <a:off x="-118" y="310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0232"/>
              <p:cNvSpPr>
                <a:spLocks noEditPoints="1"/>
              </p:cNvSpPr>
              <p:nvPr/>
            </p:nvSpPr>
            <p:spPr bwMode="auto">
              <a:xfrm>
                <a:off x="-118" y="3101"/>
                <a:ext cx="0" cy="7"/>
              </a:xfrm>
              <a:custGeom>
                <a:avLst/>
                <a:gdLst>
                  <a:gd name="T0" fmla="*/ 0 h 3"/>
                  <a:gd name="T1" fmla="*/ 1 h 3"/>
                  <a:gd name="T2" fmla="*/ 2 h 3"/>
                  <a:gd name="T3" fmla="*/ 3 h 3"/>
                  <a:gd name="T4" fmla="*/ 2 h 3"/>
                  <a:gd name="T5" fmla="*/ 0 h 3"/>
                  <a:gd name="T6" fmla="*/ 0 h 3"/>
                  <a:gd name="T7" fmla="*/ 0 h 3"/>
                  <a:gd name="T8" fmla="*/ 0 h 3"/>
                  <a:gd name="T9" fmla="*/ 0 h 3"/>
                  <a:gd name="T10" fmla="*/ 0 h 3"/>
                  <a:gd name="T11" fmla="*/ 0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  <a:cxn ang="0">
                    <a:pos x="0" y="T10"/>
                  </a:cxn>
                  <a:cxn ang="0">
                    <a:pos x="0" y="T11"/>
                  </a:cxn>
                </a:cxnLst>
                <a:rect l="0" t="0" r="r" b="b"/>
                <a:pathLst>
                  <a:path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0233"/>
              <p:cNvSpPr>
                <a:spLocks noEditPoints="1"/>
              </p:cNvSpPr>
              <p:nvPr/>
            </p:nvSpPr>
            <p:spPr bwMode="auto">
              <a:xfrm>
                <a:off x="-111" y="3103"/>
                <a:ext cx="12" cy="7"/>
              </a:xfrm>
              <a:custGeom>
                <a:avLst/>
                <a:gdLst>
                  <a:gd name="T0" fmla="*/ 3 w 5"/>
                  <a:gd name="T1" fmla="*/ 2 h 3"/>
                  <a:gd name="T2" fmla="*/ 5 w 5"/>
                  <a:gd name="T3" fmla="*/ 3 h 3"/>
                  <a:gd name="T4" fmla="*/ 5 w 5"/>
                  <a:gd name="T5" fmla="*/ 3 h 3"/>
                  <a:gd name="T6" fmla="*/ 3 w 5"/>
                  <a:gd name="T7" fmla="*/ 2 h 3"/>
                  <a:gd name="T8" fmla="*/ 3 w 5"/>
                  <a:gd name="T9" fmla="*/ 2 h 3"/>
                  <a:gd name="T10" fmla="*/ 3 w 5"/>
                  <a:gd name="T11" fmla="*/ 2 h 3"/>
                  <a:gd name="T12" fmla="*/ 0 w 5"/>
                  <a:gd name="T13" fmla="*/ 0 h 3"/>
                  <a:gd name="T14" fmla="*/ 0 w 5"/>
                  <a:gd name="T15" fmla="*/ 1 h 3"/>
                  <a:gd name="T16" fmla="*/ 0 w 5"/>
                  <a:gd name="T17" fmla="*/ 1 h 3"/>
                  <a:gd name="T18" fmla="*/ 0 w 5"/>
                  <a:gd name="T19" fmla="*/ 0 h 3"/>
                  <a:gd name="T20" fmla="*/ 0 w 5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0234"/>
              <p:cNvSpPr>
                <a:spLocks noEditPoints="1"/>
              </p:cNvSpPr>
              <p:nvPr/>
            </p:nvSpPr>
            <p:spPr bwMode="auto">
              <a:xfrm>
                <a:off x="-115" y="3103"/>
                <a:ext cx="16" cy="10"/>
              </a:xfrm>
              <a:custGeom>
                <a:avLst/>
                <a:gdLst>
                  <a:gd name="T0" fmla="*/ 7 w 7"/>
                  <a:gd name="T1" fmla="*/ 1 h 4"/>
                  <a:gd name="T2" fmla="*/ 5 w 7"/>
                  <a:gd name="T3" fmla="*/ 2 h 4"/>
                  <a:gd name="T4" fmla="*/ 7 w 7"/>
                  <a:gd name="T5" fmla="*/ 3 h 4"/>
                  <a:gd name="T6" fmla="*/ 7 w 7"/>
                  <a:gd name="T7" fmla="*/ 2 h 4"/>
                  <a:gd name="T8" fmla="*/ 6 w 7"/>
                  <a:gd name="T9" fmla="*/ 2 h 4"/>
                  <a:gd name="T10" fmla="*/ 7 w 7"/>
                  <a:gd name="T11" fmla="*/ 2 h 4"/>
                  <a:gd name="T12" fmla="*/ 7 w 7"/>
                  <a:gd name="T13" fmla="*/ 2 h 4"/>
                  <a:gd name="T14" fmla="*/ 7 w 7"/>
                  <a:gd name="T15" fmla="*/ 1 h 4"/>
                  <a:gd name="T16" fmla="*/ 2 w 7"/>
                  <a:gd name="T17" fmla="*/ 1 h 4"/>
                  <a:gd name="T18" fmla="*/ 2 w 7"/>
                  <a:gd name="T19" fmla="*/ 1 h 4"/>
                  <a:gd name="T20" fmla="*/ 1 w 7"/>
                  <a:gd name="T21" fmla="*/ 2 h 4"/>
                  <a:gd name="T22" fmla="*/ 1 w 7"/>
                  <a:gd name="T23" fmla="*/ 2 h 4"/>
                  <a:gd name="T24" fmla="*/ 0 w 7"/>
                  <a:gd name="T25" fmla="*/ 3 h 4"/>
                  <a:gd name="T26" fmla="*/ 1 w 7"/>
                  <a:gd name="T27" fmla="*/ 4 h 4"/>
                  <a:gd name="T28" fmla="*/ 4 w 7"/>
                  <a:gd name="T29" fmla="*/ 2 h 4"/>
                  <a:gd name="T30" fmla="*/ 4 w 7"/>
                  <a:gd name="T31" fmla="*/ 2 h 4"/>
                  <a:gd name="T32" fmla="*/ 3 w 7"/>
                  <a:gd name="T33" fmla="*/ 3 h 4"/>
                  <a:gd name="T34" fmla="*/ 2 w 7"/>
                  <a:gd name="T35" fmla="*/ 4 h 4"/>
                  <a:gd name="T36" fmla="*/ 2 w 7"/>
                  <a:gd name="T37" fmla="*/ 4 h 4"/>
                  <a:gd name="T38" fmla="*/ 3 w 7"/>
                  <a:gd name="T39" fmla="*/ 4 h 4"/>
                  <a:gd name="T40" fmla="*/ 3 w 7"/>
                  <a:gd name="T41" fmla="*/ 4 h 4"/>
                  <a:gd name="T42" fmla="*/ 6 w 7"/>
                  <a:gd name="T43" fmla="*/ 4 h 4"/>
                  <a:gd name="T44" fmla="*/ 6 w 7"/>
                  <a:gd name="T45" fmla="*/ 3 h 4"/>
                  <a:gd name="T46" fmla="*/ 7 w 7"/>
                  <a:gd name="T47" fmla="*/ 3 h 4"/>
                  <a:gd name="T48" fmla="*/ 5 w 7"/>
                  <a:gd name="T49" fmla="*/ 2 h 4"/>
                  <a:gd name="T50" fmla="*/ 4 w 7"/>
                  <a:gd name="T51" fmla="*/ 2 h 4"/>
                  <a:gd name="T52" fmla="*/ 4 w 7"/>
                  <a:gd name="T53" fmla="*/ 2 h 4"/>
                  <a:gd name="T54" fmla="*/ 4 w 7"/>
                  <a:gd name="T55" fmla="*/ 2 h 4"/>
                  <a:gd name="T56" fmla="*/ 4 w 7"/>
                  <a:gd name="T57" fmla="*/ 2 h 4"/>
                  <a:gd name="T58" fmla="*/ 3 w 7"/>
                  <a:gd name="T59" fmla="*/ 2 h 4"/>
                  <a:gd name="T60" fmla="*/ 2 w 7"/>
                  <a:gd name="T61" fmla="*/ 1 h 4"/>
                  <a:gd name="T62" fmla="*/ 2 w 7"/>
                  <a:gd name="T63" fmla="*/ 1 h 4"/>
                  <a:gd name="T64" fmla="*/ 2 w 7"/>
                  <a:gd name="T65" fmla="*/ 1 h 4"/>
                  <a:gd name="T66" fmla="*/ 2 w 7"/>
                  <a:gd name="T67" fmla="*/ 0 h 4"/>
                  <a:gd name="T68" fmla="*/ 2 w 7"/>
                  <a:gd name="T69" fmla="*/ 0 h 4"/>
                  <a:gd name="T70" fmla="*/ 2 w 7"/>
                  <a:gd name="T71" fmla="*/ 0 h 4"/>
                  <a:gd name="T72" fmla="*/ 2 w 7"/>
                  <a:gd name="T7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" h="4">
                    <a:moveTo>
                      <a:pt x="7" y="1"/>
                    </a:moveTo>
                    <a:cubicBezTo>
                      <a:pt x="7" y="2"/>
                      <a:pt x="6" y="2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3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4"/>
                      <a:pt x="5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2" y="2"/>
                      <a:pt x="4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0235"/>
              <p:cNvSpPr>
                <a:spLocks noEditPoints="1"/>
              </p:cNvSpPr>
              <p:nvPr/>
            </p:nvSpPr>
            <p:spPr bwMode="auto">
              <a:xfrm>
                <a:off x="-156" y="3103"/>
                <a:ext cx="93" cy="5"/>
              </a:xfrm>
              <a:custGeom>
                <a:avLst/>
                <a:gdLst>
                  <a:gd name="T0" fmla="*/ 1 w 39"/>
                  <a:gd name="T1" fmla="*/ 1 h 2"/>
                  <a:gd name="T2" fmla="*/ 0 w 39"/>
                  <a:gd name="T3" fmla="*/ 2 h 2"/>
                  <a:gd name="T4" fmla="*/ 1 w 39"/>
                  <a:gd name="T5" fmla="*/ 2 h 2"/>
                  <a:gd name="T6" fmla="*/ 1 w 39"/>
                  <a:gd name="T7" fmla="*/ 2 h 2"/>
                  <a:gd name="T8" fmla="*/ 2 w 39"/>
                  <a:gd name="T9" fmla="*/ 2 h 2"/>
                  <a:gd name="T10" fmla="*/ 2 w 39"/>
                  <a:gd name="T11" fmla="*/ 2 h 2"/>
                  <a:gd name="T12" fmla="*/ 2 w 39"/>
                  <a:gd name="T13" fmla="*/ 2 h 2"/>
                  <a:gd name="T14" fmla="*/ 1 w 39"/>
                  <a:gd name="T15" fmla="*/ 2 h 2"/>
                  <a:gd name="T16" fmla="*/ 1 w 39"/>
                  <a:gd name="T17" fmla="*/ 2 h 2"/>
                  <a:gd name="T18" fmla="*/ 1 w 39"/>
                  <a:gd name="T19" fmla="*/ 1 h 2"/>
                  <a:gd name="T20" fmla="*/ 1 w 39"/>
                  <a:gd name="T21" fmla="*/ 1 h 2"/>
                  <a:gd name="T22" fmla="*/ 3 w 39"/>
                  <a:gd name="T23" fmla="*/ 0 h 2"/>
                  <a:gd name="T24" fmla="*/ 3 w 39"/>
                  <a:gd name="T25" fmla="*/ 0 h 2"/>
                  <a:gd name="T26" fmla="*/ 3 w 39"/>
                  <a:gd name="T27" fmla="*/ 0 h 2"/>
                  <a:gd name="T28" fmla="*/ 3 w 39"/>
                  <a:gd name="T29" fmla="*/ 0 h 2"/>
                  <a:gd name="T30" fmla="*/ 39 w 39"/>
                  <a:gd name="T31" fmla="*/ 0 h 2"/>
                  <a:gd name="T32" fmla="*/ 38 w 39"/>
                  <a:gd name="T33" fmla="*/ 1 h 2"/>
                  <a:gd name="T34" fmla="*/ 38 w 39"/>
                  <a:gd name="T35" fmla="*/ 1 h 2"/>
                  <a:gd name="T36" fmla="*/ 39 w 39"/>
                  <a:gd name="T37" fmla="*/ 1 h 2"/>
                  <a:gd name="T38" fmla="*/ 39 w 39"/>
                  <a:gd name="T39" fmla="*/ 1 h 2"/>
                  <a:gd name="T40" fmla="*/ 39 w 39"/>
                  <a:gd name="T41" fmla="*/ 1 h 2"/>
                  <a:gd name="T42" fmla="*/ 39 w 39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" h="2">
                    <a:moveTo>
                      <a:pt x="1" y="1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8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8" y="1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39" y="0"/>
                      <a:pt x="3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0236"/>
              <p:cNvSpPr>
                <a:spLocks noEditPoints="1"/>
              </p:cNvSpPr>
              <p:nvPr/>
            </p:nvSpPr>
            <p:spPr bwMode="auto">
              <a:xfrm>
                <a:off x="-165" y="3106"/>
                <a:ext cx="12" cy="4"/>
              </a:xfrm>
              <a:custGeom>
                <a:avLst/>
                <a:gdLst>
                  <a:gd name="T0" fmla="*/ 4 w 5"/>
                  <a:gd name="T1" fmla="*/ 1 h 2"/>
                  <a:gd name="T2" fmla="*/ 4 w 5"/>
                  <a:gd name="T3" fmla="*/ 1 h 2"/>
                  <a:gd name="T4" fmla="*/ 4 w 5"/>
                  <a:gd name="T5" fmla="*/ 2 h 2"/>
                  <a:gd name="T6" fmla="*/ 4 w 5"/>
                  <a:gd name="T7" fmla="*/ 2 h 2"/>
                  <a:gd name="T8" fmla="*/ 4 w 5"/>
                  <a:gd name="T9" fmla="*/ 2 h 2"/>
                  <a:gd name="T10" fmla="*/ 4 w 5"/>
                  <a:gd name="T11" fmla="*/ 2 h 2"/>
                  <a:gd name="T12" fmla="*/ 4 w 5"/>
                  <a:gd name="T13" fmla="*/ 2 h 2"/>
                  <a:gd name="T14" fmla="*/ 5 w 5"/>
                  <a:gd name="T15" fmla="*/ 2 h 2"/>
                  <a:gd name="T16" fmla="*/ 5 w 5"/>
                  <a:gd name="T17" fmla="*/ 1 h 2"/>
                  <a:gd name="T18" fmla="*/ 4 w 5"/>
                  <a:gd name="T19" fmla="*/ 1 h 2"/>
                  <a:gd name="T20" fmla="*/ 2 w 5"/>
                  <a:gd name="T21" fmla="*/ 0 h 2"/>
                  <a:gd name="T22" fmla="*/ 0 w 5"/>
                  <a:gd name="T23" fmla="*/ 2 h 2"/>
                  <a:gd name="T24" fmla="*/ 2 w 5"/>
                  <a:gd name="T25" fmla="*/ 0 h 2"/>
                  <a:gd name="T26" fmla="*/ 2 w 5"/>
                  <a:gd name="T27" fmla="*/ 1 h 2"/>
                  <a:gd name="T28" fmla="*/ 2 w 5"/>
                  <a:gd name="T29" fmla="*/ 1 h 2"/>
                  <a:gd name="T30" fmla="*/ 2 w 5"/>
                  <a:gd name="T31" fmla="*/ 0 h 2"/>
                  <a:gd name="T32" fmla="*/ 2 w 5"/>
                  <a:gd name="T3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" h="2"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0237"/>
              <p:cNvSpPr>
                <a:spLocks noEditPoints="1"/>
              </p:cNvSpPr>
              <p:nvPr/>
            </p:nvSpPr>
            <p:spPr bwMode="auto">
              <a:xfrm>
                <a:off x="-203" y="3106"/>
                <a:ext cx="142" cy="73"/>
              </a:xfrm>
              <a:custGeom>
                <a:avLst/>
                <a:gdLst>
                  <a:gd name="T0" fmla="*/ 3 w 60"/>
                  <a:gd name="T1" fmla="*/ 27 h 31"/>
                  <a:gd name="T2" fmla="*/ 0 w 60"/>
                  <a:gd name="T3" fmla="*/ 31 h 31"/>
                  <a:gd name="T4" fmla="*/ 0 w 60"/>
                  <a:gd name="T5" fmla="*/ 31 h 31"/>
                  <a:gd name="T6" fmla="*/ 3 w 60"/>
                  <a:gd name="T7" fmla="*/ 27 h 31"/>
                  <a:gd name="T8" fmla="*/ 3 w 60"/>
                  <a:gd name="T9" fmla="*/ 27 h 31"/>
                  <a:gd name="T10" fmla="*/ 9 w 60"/>
                  <a:gd name="T11" fmla="*/ 16 h 31"/>
                  <a:gd name="T12" fmla="*/ 6 w 60"/>
                  <a:gd name="T13" fmla="*/ 21 h 31"/>
                  <a:gd name="T14" fmla="*/ 6 w 60"/>
                  <a:gd name="T15" fmla="*/ 22 h 31"/>
                  <a:gd name="T16" fmla="*/ 9 w 60"/>
                  <a:gd name="T17" fmla="*/ 16 h 31"/>
                  <a:gd name="T18" fmla="*/ 9 w 60"/>
                  <a:gd name="T19" fmla="*/ 16 h 31"/>
                  <a:gd name="T20" fmla="*/ 13 w 60"/>
                  <a:gd name="T21" fmla="*/ 8 h 31"/>
                  <a:gd name="T22" fmla="*/ 13 w 60"/>
                  <a:gd name="T23" fmla="*/ 8 h 31"/>
                  <a:gd name="T24" fmla="*/ 13 w 60"/>
                  <a:gd name="T25" fmla="*/ 8 h 31"/>
                  <a:gd name="T26" fmla="*/ 13 w 60"/>
                  <a:gd name="T27" fmla="*/ 8 h 31"/>
                  <a:gd name="T28" fmla="*/ 13 w 60"/>
                  <a:gd name="T29" fmla="*/ 8 h 31"/>
                  <a:gd name="T30" fmla="*/ 16 w 60"/>
                  <a:gd name="T31" fmla="*/ 3 h 31"/>
                  <a:gd name="T32" fmla="*/ 15 w 60"/>
                  <a:gd name="T33" fmla="*/ 4 h 31"/>
                  <a:gd name="T34" fmla="*/ 16 w 60"/>
                  <a:gd name="T35" fmla="*/ 4 h 31"/>
                  <a:gd name="T36" fmla="*/ 16 w 60"/>
                  <a:gd name="T37" fmla="*/ 3 h 31"/>
                  <a:gd name="T38" fmla="*/ 16 w 60"/>
                  <a:gd name="T39" fmla="*/ 3 h 31"/>
                  <a:gd name="T40" fmla="*/ 27 w 60"/>
                  <a:gd name="T41" fmla="*/ 2 h 31"/>
                  <a:gd name="T42" fmla="*/ 28 w 60"/>
                  <a:gd name="T43" fmla="*/ 2 h 31"/>
                  <a:gd name="T44" fmla="*/ 28 w 60"/>
                  <a:gd name="T45" fmla="*/ 2 h 31"/>
                  <a:gd name="T46" fmla="*/ 28 w 60"/>
                  <a:gd name="T47" fmla="*/ 2 h 31"/>
                  <a:gd name="T48" fmla="*/ 29 w 60"/>
                  <a:gd name="T49" fmla="*/ 2 h 31"/>
                  <a:gd name="T50" fmla="*/ 27 w 60"/>
                  <a:gd name="T51" fmla="*/ 2 h 31"/>
                  <a:gd name="T52" fmla="*/ 60 w 60"/>
                  <a:gd name="T53" fmla="*/ 1 h 31"/>
                  <a:gd name="T54" fmla="*/ 60 w 60"/>
                  <a:gd name="T55" fmla="*/ 1 h 31"/>
                  <a:gd name="T56" fmla="*/ 60 w 60"/>
                  <a:gd name="T57" fmla="*/ 1 h 31"/>
                  <a:gd name="T58" fmla="*/ 60 w 60"/>
                  <a:gd name="T59" fmla="*/ 1 h 31"/>
                  <a:gd name="T60" fmla="*/ 25 w 60"/>
                  <a:gd name="T61" fmla="*/ 0 h 31"/>
                  <a:gd name="T62" fmla="*/ 25 w 60"/>
                  <a:gd name="T63" fmla="*/ 0 h 31"/>
                  <a:gd name="T64" fmla="*/ 25 w 60"/>
                  <a:gd name="T6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" h="31">
                    <a:moveTo>
                      <a:pt x="3" y="27"/>
                    </a:moveTo>
                    <a:cubicBezTo>
                      <a:pt x="2" y="28"/>
                      <a:pt x="1" y="29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1" y="30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moveTo>
                      <a:pt x="9" y="16"/>
                    </a:moveTo>
                    <a:cubicBezTo>
                      <a:pt x="8" y="18"/>
                      <a:pt x="7" y="20"/>
                      <a:pt x="6" y="21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8" y="18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16" y="3"/>
                    </a:moveTo>
                    <a:cubicBezTo>
                      <a:pt x="16" y="3"/>
                      <a:pt x="16" y="3"/>
                      <a:pt x="15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moveTo>
                      <a:pt x="27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9" y="2"/>
                      <a:pt x="29" y="2"/>
                    </a:cubicBezTo>
                    <a:cubicBezTo>
                      <a:pt x="29" y="2"/>
                      <a:pt x="28" y="2"/>
                      <a:pt x="27" y="2"/>
                    </a:cubicBezTo>
                    <a:moveTo>
                      <a:pt x="60" y="1"/>
                    </a:moveTo>
                    <a:cubicBezTo>
                      <a:pt x="60" y="1"/>
                      <a:pt x="60" y="1"/>
                      <a:pt x="60" y="1"/>
                    </a:cubicBezTo>
                    <a:cubicBezTo>
                      <a:pt x="60" y="1"/>
                      <a:pt x="60" y="1"/>
                      <a:pt x="60" y="1"/>
                    </a:cubicBezTo>
                    <a:cubicBezTo>
                      <a:pt x="60" y="1"/>
                      <a:pt x="60" y="1"/>
                      <a:pt x="60" y="1"/>
                    </a:cubicBezTo>
                    <a:moveTo>
                      <a:pt x="25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0238"/>
              <p:cNvSpPr>
                <a:spLocks noEditPoints="1"/>
              </p:cNvSpPr>
              <p:nvPr/>
            </p:nvSpPr>
            <p:spPr bwMode="auto">
              <a:xfrm>
                <a:off x="-196" y="3110"/>
                <a:ext cx="85" cy="59"/>
              </a:xfrm>
              <a:custGeom>
                <a:avLst/>
                <a:gdLst>
                  <a:gd name="T0" fmla="*/ 3 w 36"/>
                  <a:gd name="T1" fmla="*/ 19 h 25"/>
                  <a:gd name="T2" fmla="*/ 0 w 36"/>
                  <a:gd name="T3" fmla="*/ 25 h 25"/>
                  <a:gd name="T4" fmla="*/ 0 w 36"/>
                  <a:gd name="T5" fmla="*/ 25 h 25"/>
                  <a:gd name="T6" fmla="*/ 3 w 36"/>
                  <a:gd name="T7" fmla="*/ 20 h 25"/>
                  <a:gd name="T8" fmla="*/ 3 w 36"/>
                  <a:gd name="T9" fmla="*/ 19 h 25"/>
                  <a:gd name="T10" fmla="*/ 10 w 36"/>
                  <a:gd name="T11" fmla="*/ 6 h 25"/>
                  <a:gd name="T12" fmla="*/ 6 w 36"/>
                  <a:gd name="T13" fmla="*/ 14 h 25"/>
                  <a:gd name="T14" fmla="*/ 6 w 36"/>
                  <a:gd name="T15" fmla="*/ 14 h 25"/>
                  <a:gd name="T16" fmla="*/ 10 w 36"/>
                  <a:gd name="T17" fmla="*/ 6 h 25"/>
                  <a:gd name="T18" fmla="*/ 10 w 36"/>
                  <a:gd name="T19" fmla="*/ 6 h 25"/>
                  <a:gd name="T20" fmla="*/ 12 w 36"/>
                  <a:gd name="T21" fmla="*/ 2 h 25"/>
                  <a:gd name="T22" fmla="*/ 10 w 36"/>
                  <a:gd name="T23" fmla="*/ 6 h 25"/>
                  <a:gd name="T24" fmla="*/ 10 w 36"/>
                  <a:gd name="T25" fmla="*/ 6 h 25"/>
                  <a:gd name="T26" fmla="*/ 12 w 36"/>
                  <a:gd name="T27" fmla="*/ 3 h 25"/>
                  <a:gd name="T28" fmla="*/ 13 w 36"/>
                  <a:gd name="T29" fmla="*/ 2 h 25"/>
                  <a:gd name="T30" fmla="*/ 12 w 36"/>
                  <a:gd name="T31" fmla="*/ 2 h 25"/>
                  <a:gd name="T32" fmla="*/ 35 w 36"/>
                  <a:gd name="T33" fmla="*/ 1 h 25"/>
                  <a:gd name="T34" fmla="*/ 35 w 36"/>
                  <a:gd name="T35" fmla="*/ 1 h 25"/>
                  <a:gd name="T36" fmla="*/ 36 w 36"/>
                  <a:gd name="T37" fmla="*/ 1 h 25"/>
                  <a:gd name="T38" fmla="*/ 36 w 36"/>
                  <a:gd name="T39" fmla="*/ 2 h 25"/>
                  <a:gd name="T40" fmla="*/ 36 w 36"/>
                  <a:gd name="T41" fmla="*/ 1 h 25"/>
                  <a:gd name="T42" fmla="*/ 35 w 36"/>
                  <a:gd name="T43" fmla="*/ 1 h 25"/>
                  <a:gd name="T44" fmla="*/ 34 w 36"/>
                  <a:gd name="T45" fmla="*/ 1 h 25"/>
                  <a:gd name="T46" fmla="*/ 34 w 36"/>
                  <a:gd name="T47" fmla="*/ 1 h 25"/>
                  <a:gd name="T48" fmla="*/ 35 w 36"/>
                  <a:gd name="T49" fmla="*/ 2 h 25"/>
                  <a:gd name="T50" fmla="*/ 35 w 36"/>
                  <a:gd name="T51" fmla="*/ 1 h 25"/>
                  <a:gd name="T52" fmla="*/ 34 w 36"/>
                  <a:gd name="T53" fmla="*/ 1 h 25"/>
                  <a:gd name="T54" fmla="*/ 13 w 36"/>
                  <a:gd name="T55" fmla="*/ 0 h 25"/>
                  <a:gd name="T56" fmla="*/ 13 w 36"/>
                  <a:gd name="T57" fmla="*/ 1 h 25"/>
                  <a:gd name="T58" fmla="*/ 13 w 36"/>
                  <a:gd name="T59" fmla="*/ 1 h 25"/>
                  <a:gd name="T60" fmla="*/ 13 w 36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6" h="25">
                    <a:moveTo>
                      <a:pt x="3" y="19"/>
                    </a:moveTo>
                    <a:cubicBezTo>
                      <a:pt x="2" y="21"/>
                      <a:pt x="1" y="23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3"/>
                      <a:pt x="2" y="21"/>
                      <a:pt x="3" y="20"/>
                    </a:cubicBezTo>
                    <a:cubicBezTo>
                      <a:pt x="3" y="19"/>
                      <a:pt x="3" y="19"/>
                      <a:pt x="3" y="19"/>
                    </a:cubicBezTo>
                    <a:moveTo>
                      <a:pt x="10" y="6"/>
                    </a:moveTo>
                    <a:cubicBezTo>
                      <a:pt x="9" y="8"/>
                      <a:pt x="7" y="11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1"/>
                      <a:pt x="9" y="9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2" y="2"/>
                    </a:moveTo>
                    <a:cubicBezTo>
                      <a:pt x="12" y="3"/>
                      <a:pt x="11" y="4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4"/>
                      <a:pt x="12" y="3"/>
                    </a:cubicBezTo>
                    <a:cubicBezTo>
                      <a:pt x="12" y="2"/>
                      <a:pt x="12" y="2"/>
                      <a:pt x="13" y="2"/>
                    </a:cubicBezTo>
                    <a:cubicBezTo>
                      <a:pt x="12" y="2"/>
                      <a:pt x="12" y="2"/>
                      <a:pt x="12" y="2"/>
                    </a:cubicBezTo>
                    <a:moveTo>
                      <a:pt x="35" y="1"/>
                    </a:moveTo>
                    <a:cubicBezTo>
                      <a:pt x="35" y="1"/>
                      <a:pt x="35" y="1"/>
                      <a:pt x="35" y="1"/>
                    </a:cubicBezTo>
                    <a:cubicBezTo>
                      <a:pt x="35" y="1"/>
                      <a:pt x="35" y="1"/>
                      <a:pt x="36" y="1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6" y="2"/>
                      <a:pt x="36" y="1"/>
                    </a:cubicBezTo>
                    <a:cubicBezTo>
                      <a:pt x="36" y="1"/>
                      <a:pt x="35" y="1"/>
                      <a:pt x="35" y="1"/>
                    </a:cubicBezTo>
                    <a:moveTo>
                      <a:pt x="34" y="1"/>
                    </a:moveTo>
                    <a:cubicBezTo>
                      <a:pt x="34" y="1"/>
                      <a:pt x="34" y="1"/>
                      <a:pt x="34" y="1"/>
                    </a:cubicBezTo>
                    <a:cubicBezTo>
                      <a:pt x="34" y="2"/>
                      <a:pt x="35" y="2"/>
                      <a:pt x="35" y="2"/>
                    </a:cubicBezTo>
                    <a:cubicBezTo>
                      <a:pt x="35" y="2"/>
                      <a:pt x="35" y="1"/>
                      <a:pt x="35" y="1"/>
                    </a:cubicBezTo>
                    <a:cubicBezTo>
                      <a:pt x="35" y="1"/>
                      <a:pt x="35" y="1"/>
                      <a:pt x="34" y="1"/>
                    </a:cubicBezTo>
                    <a:moveTo>
                      <a:pt x="13" y="0"/>
                    </a:moveTo>
                    <a:cubicBezTo>
                      <a:pt x="13" y="0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0239"/>
              <p:cNvSpPr>
                <a:spLocks/>
              </p:cNvSpPr>
              <p:nvPr/>
            </p:nvSpPr>
            <p:spPr bwMode="auto">
              <a:xfrm>
                <a:off x="83" y="3148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0240"/>
              <p:cNvSpPr>
                <a:spLocks/>
              </p:cNvSpPr>
              <p:nvPr/>
            </p:nvSpPr>
            <p:spPr bwMode="auto">
              <a:xfrm>
                <a:off x="71" y="314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5 w 5"/>
                  <a:gd name="T3" fmla="*/ 3 h 3"/>
                  <a:gd name="T4" fmla="*/ 5 w 5"/>
                  <a:gd name="T5" fmla="*/ 3 h 3"/>
                  <a:gd name="T6" fmla="*/ 1 w 5"/>
                  <a:gd name="T7" fmla="*/ 1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2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2" y="2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0241"/>
              <p:cNvSpPr>
                <a:spLocks noEditPoints="1"/>
              </p:cNvSpPr>
              <p:nvPr/>
            </p:nvSpPr>
            <p:spPr bwMode="auto">
              <a:xfrm>
                <a:off x="36" y="3200"/>
                <a:ext cx="42" cy="113"/>
              </a:xfrm>
              <a:custGeom>
                <a:avLst/>
                <a:gdLst>
                  <a:gd name="T0" fmla="*/ 0 w 18"/>
                  <a:gd name="T1" fmla="*/ 46 h 48"/>
                  <a:gd name="T2" fmla="*/ 0 w 18"/>
                  <a:gd name="T3" fmla="*/ 47 h 48"/>
                  <a:gd name="T4" fmla="*/ 0 w 18"/>
                  <a:gd name="T5" fmla="*/ 48 h 48"/>
                  <a:gd name="T6" fmla="*/ 0 w 18"/>
                  <a:gd name="T7" fmla="*/ 46 h 48"/>
                  <a:gd name="T8" fmla="*/ 0 w 18"/>
                  <a:gd name="T9" fmla="*/ 46 h 48"/>
                  <a:gd name="T10" fmla="*/ 16 w 18"/>
                  <a:gd name="T11" fmla="*/ 0 h 48"/>
                  <a:gd name="T12" fmla="*/ 16 w 18"/>
                  <a:gd name="T13" fmla="*/ 0 h 48"/>
                  <a:gd name="T14" fmla="*/ 17 w 18"/>
                  <a:gd name="T15" fmla="*/ 0 h 48"/>
                  <a:gd name="T16" fmla="*/ 17 w 18"/>
                  <a:gd name="T17" fmla="*/ 0 h 48"/>
                  <a:gd name="T18" fmla="*/ 17 w 18"/>
                  <a:gd name="T19" fmla="*/ 0 h 48"/>
                  <a:gd name="T20" fmla="*/ 16 w 18"/>
                  <a:gd name="T21" fmla="*/ 0 h 48"/>
                  <a:gd name="T22" fmla="*/ 18 w 18"/>
                  <a:gd name="T23" fmla="*/ 0 h 48"/>
                  <a:gd name="T24" fmla="*/ 17 w 18"/>
                  <a:gd name="T25" fmla="*/ 0 h 48"/>
                  <a:gd name="T26" fmla="*/ 18 w 18"/>
                  <a:gd name="T2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48">
                    <a:moveTo>
                      <a:pt x="0" y="46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7"/>
                      <a:pt x="0" y="47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  <a:moveTo>
                      <a:pt x="18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8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0242"/>
              <p:cNvSpPr>
                <a:spLocks noEditPoints="1"/>
              </p:cNvSpPr>
              <p:nvPr/>
            </p:nvSpPr>
            <p:spPr bwMode="auto">
              <a:xfrm>
                <a:off x="33" y="3309"/>
                <a:ext cx="5" cy="9"/>
              </a:xfrm>
              <a:custGeom>
                <a:avLst/>
                <a:gdLst>
                  <a:gd name="T0" fmla="*/ 1 w 2"/>
                  <a:gd name="T1" fmla="*/ 1 h 4"/>
                  <a:gd name="T2" fmla="*/ 0 w 2"/>
                  <a:gd name="T3" fmla="*/ 4 h 4"/>
                  <a:gd name="T4" fmla="*/ 1 w 2"/>
                  <a:gd name="T5" fmla="*/ 2 h 4"/>
                  <a:gd name="T6" fmla="*/ 1 w 2"/>
                  <a:gd name="T7" fmla="*/ 1 h 4"/>
                  <a:gd name="T8" fmla="*/ 2 w 2"/>
                  <a:gd name="T9" fmla="*/ 0 h 4"/>
                  <a:gd name="T10" fmla="*/ 1 w 2"/>
                  <a:gd name="T11" fmla="*/ 0 h 4"/>
                  <a:gd name="T12" fmla="*/ 1 w 2"/>
                  <a:gd name="T13" fmla="*/ 0 h 4"/>
                  <a:gd name="T14" fmla="*/ 2 w 2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4">
                    <a:moveTo>
                      <a:pt x="1" y="1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0243"/>
              <p:cNvSpPr>
                <a:spLocks noEditPoints="1"/>
              </p:cNvSpPr>
              <p:nvPr/>
            </p:nvSpPr>
            <p:spPr bwMode="auto">
              <a:xfrm>
                <a:off x="-326" y="3490"/>
                <a:ext cx="215" cy="17"/>
              </a:xfrm>
              <a:custGeom>
                <a:avLst/>
                <a:gdLst>
                  <a:gd name="T0" fmla="*/ 90 w 91"/>
                  <a:gd name="T1" fmla="*/ 6 h 7"/>
                  <a:gd name="T2" fmla="*/ 89 w 91"/>
                  <a:gd name="T3" fmla="*/ 7 h 7"/>
                  <a:gd name="T4" fmla="*/ 89 w 91"/>
                  <a:gd name="T5" fmla="*/ 7 h 7"/>
                  <a:gd name="T6" fmla="*/ 90 w 91"/>
                  <a:gd name="T7" fmla="*/ 6 h 7"/>
                  <a:gd name="T8" fmla="*/ 90 w 91"/>
                  <a:gd name="T9" fmla="*/ 6 h 7"/>
                  <a:gd name="T10" fmla="*/ 91 w 91"/>
                  <a:gd name="T11" fmla="*/ 4 h 7"/>
                  <a:gd name="T12" fmla="*/ 90 w 91"/>
                  <a:gd name="T13" fmla="*/ 5 h 7"/>
                  <a:gd name="T14" fmla="*/ 90 w 91"/>
                  <a:gd name="T15" fmla="*/ 5 h 7"/>
                  <a:gd name="T16" fmla="*/ 91 w 91"/>
                  <a:gd name="T17" fmla="*/ 4 h 7"/>
                  <a:gd name="T18" fmla="*/ 0 w 91"/>
                  <a:gd name="T19" fmla="*/ 0 h 7"/>
                  <a:gd name="T20" fmla="*/ 0 w 91"/>
                  <a:gd name="T21" fmla="*/ 0 h 7"/>
                  <a:gd name="T22" fmla="*/ 0 w 91"/>
                  <a:gd name="T2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" h="7">
                    <a:moveTo>
                      <a:pt x="90" y="6"/>
                    </a:moveTo>
                    <a:cubicBezTo>
                      <a:pt x="89" y="7"/>
                      <a:pt x="89" y="7"/>
                      <a:pt x="89" y="7"/>
                    </a:cubicBezTo>
                    <a:cubicBezTo>
                      <a:pt x="89" y="7"/>
                      <a:pt x="89" y="7"/>
                      <a:pt x="89" y="7"/>
                    </a:cubicBezTo>
                    <a:cubicBezTo>
                      <a:pt x="89" y="7"/>
                      <a:pt x="89" y="6"/>
                      <a:pt x="90" y="6"/>
                    </a:cubicBezTo>
                    <a:cubicBezTo>
                      <a:pt x="90" y="6"/>
                      <a:pt x="90" y="6"/>
                      <a:pt x="90" y="6"/>
                    </a:cubicBezTo>
                    <a:moveTo>
                      <a:pt x="91" y="4"/>
                    </a:moveTo>
                    <a:cubicBezTo>
                      <a:pt x="90" y="5"/>
                      <a:pt x="90" y="5"/>
                      <a:pt x="90" y="5"/>
                    </a:cubicBezTo>
                    <a:cubicBezTo>
                      <a:pt x="90" y="5"/>
                      <a:pt x="90" y="5"/>
                      <a:pt x="90" y="5"/>
                    </a:cubicBezTo>
                    <a:cubicBezTo>
                      <a:pt x="90" y="5"/>
                      <a:pt x="91" y="4"/>
                      <a:pt x="91" y="4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0244"/>
              <p:cNvSpPr>
                <a:spLocks/>
              </p:cNvSpPr>
              <p:nvPr/>
            </p:nvSpPr>
            <p:spPr bwMode="auto">
              <a:xfrm>
                <a:off x="-113" y="350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0245"/>
              <p:cNvSpPr>
                <a:spLocks/>
              </p:cNvSpPr>
              <p:nvPr/>
            </p:nvSpPr>
            <p:spPr bwMode="auto">
              <a:xfrm>
                <a:off x="-444" y="358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0246"/>
              <p:cNvSpPr>
                <a:spLocks/>
              </p:cNvSpPr>
              <p:nvPr/>
            </p:nvSpPr>
            <p:spPr bwMode="auto">
              <a:xfrm>
                <a:off x="-444" y="358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0247"/>
              <p:cNvSpPr>
                <a:spLocks noEditPoints="1"/>
              </p:cNvSpPr>
              <p:nvPr/>
            </p:nvSpPr>
            <p:spPr bwMode="auto">
              <a:xfrm>
                <a:off x="76" y="36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0248"/>
              <p:cNvSpPr>
                <a:spLocks noEditPoints="1"/>
              </p:cNvSpPr>
              <p:nvPr/>
            </p:nvSpPr>
            <p:spPr bwMode="auto">
              <a:xfrm>
                <a:off x="76" y="36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0249"/>
              <p:cNvSpPr>
                <a:spLocks noEditPoints="1"/>
              </p:cNvSpPr>
              <p:nvPr/>
            </p:nvSpPr>
            <p:spPr bwMode="auto">
              <a:xfrm>
                <a:off x="43" y="3627"/>
                <a:ext cx="33" cy="59"/>
              </a:xfrm>
              <a:custGeom>
                <a:avLst/>
                <a:gdLst>
                  <a:gd name="T0" fmla="*/ 1 w 14"/>
                  <a:gd name="T1" fmla="*/ 24 h 25"/>
                  <a:gd name="T2" fmla="*/ 0 w 14"/>
                  <a:gd name="T3" fmla="*/ 25 h 25"/>
                  <a:gd name="T4" fmla="*/ 0 w 14"/>
                  <a:gd name="T5" fmla="*/ 25 h 25"/>
                  <a:gd name="T6" fmla="*/ 1 w 14"/>
                  <a:gd name="T7" fmla="*/ 24 h 25"/>
                  <a:gd name="T8" fmla="*/ 1 w 14"/>
                  <a:gd name="T9" fmla="*/ 24 h 25"/>
                  <a:gd name="T10" fmla="*/ 1 w 14"/>
                  <a:gd name="T11" fmla="*/ 23 h 25"/>
                  <a:gd name="T12" fmla="*/ 1 w 14"/>
                  <a:gd name="T13" fmla="*/ 24 h 25"/>
                  <a:gd name="T14" fmla="*/ 1 w 14"/>
                  <a:gd name="T15" fmla="*/ 24 h 25"/>
                  <a:gd name="T16" fmla="*/ 1 w 14"/>
                  <a:gd name="T17" fmla="*/ 23 h 25"/>
                  <a:gd name="T18" fmla="*/ 1 w 14"/>
                  <a:gd name="T19" fmla="*/ 23 h 25"/>
                  <a:gd name="T20" fmla="*/ 1 w 14"/>
                  <a:gd name="T21" fmla="*/ 23 h 25"/>
                  <a:gd name="T22" fmla="*/ 1 w 14"/>
                  <a:gd name="T23" fmla="*/ 23 h 25"/>
                  <a:gd name="T24" fmla="*/ 1 w 14"/>
                  <a:gd name="T25" fmla="*/ 23 h 25"/>
                  <a:gd name="T26" fmla="*/ 1 w 14"/>
                  <a:gd name="T27" fmla="*/ 23 h 25"/>
                  <a:gd name="T28" fmla="*/ 1 w 14"/>
                  <a:gd name="T29" fmla="*/ 23 h 25"/>
                  <a:gd name="T30" fmla="*/ 3 w 14"/>
                  <a:gd name="T31" fmla="*/ 20 h 25"/>
                  <a:gd name="T32" fmla="*/ 3 w 14"/>
                  <a:gd name="T33" fmla="*/ 21 h 25"/>
                  <a:gd name="T34" fmla="*/ 3 w 14"/>
                  <a:gd name="T35" fmla="*/ 21 h 25"/>
                  <a:gd name="T36" fmla="*/ 3 w 14"/>
                  <a:gd name="T37" fmla="*/ 20 h 25"/>
                  <a:gd name="T38" fmla="*/ 3 w 14"/>
                  <a:gd name="T39" fmla="*/ 20 h 25"/>
                  <a:gd name="T40" fmla="*/ 6 w 14"/>
                  <a:gd name="T41" fmla="*/ 14 h 25"/>
                  <a:gd name="T42" fmla="*/ 3 w 14"/>
                  <a:gd name="T43" fmla="*/ 20 h 25"/>
                  <a:gd name="T44" fmla="*/ 3 w 14"/>
                  <a:gd name="T45" fmla="*/ 20 h 25"/>
                  <a:gd name="T46" fmla="*/ 6 w 14"/>
                  <a:gd name="T47" fmla="*/ 14 h 25"/>
                  <a:gd name="T48" fmla="*/ 6 w 14"/>
                  <a:gd name="T49" fmla="*/ 14 h 25"/>
                  <a:gd name="T50" fmla="*/ 8 w 14"/>
                  <a:gd name="T51" fmla="*/ 10 h 25"/>
                  <a:gd name="T52" fmla="*/ 7 w 14"/>
                  <a:gd name="T53" fmla="*/ 12 h 25"/>
                  <a:gd name="T54" fmla="*/ 7 w 14"/>
                  <a:gd name="T55" fmla="*/ 12 h 25"/>
                  <a:gd name="T56" fmla="*/ 8 w 14"/>
                  <a:gd name="T57" fmla="*/ 10 h 25"/>
                  <a:gd name="T58" fmla="*/ 8 w 14"/>
                  <a:gd name="T59" fmla="*/ 10 h 25"/>
                  <a:gd name="T60" fmla="*/ 9 w 14"/>
                  <a:gd name="T61" fmla="*/ 8 h 25"/>
                  <a:gd name="T62" fmla="*/ 8 w 14"/>
                  <a:gd name="T63" fmla="*/ 10 h 25"/>
                  <a:gd name="T64" fmla="*/ 8 w 14"/>
                  <a:gd name="T65" fmla="*/ 10 h 25"/>
                  <a:gd name="T66" fmla="*/ 8 w 14"/>
                  <a:gd name="T67" fmla="*/ 10 h 25"/>
                  <a:gd name="T68" fmla="*/ 9 w 14"/>
                  <a:gd name="T69" fmla="*/ 8 h 25"/>
                  <a:gd name="T70" fmla="*/ 9 w 14"/>
                  <a:gd name="T71" fmla="*/ 8 h 25"/>
                  <a:gd name="T72" fmla="*/ 11 w 14"/>
                  <a:gd name="T73" fmla="*/ 4 h 25"/>
                  <a:gd name="T74" fmla="*/ 10 w 14"/>
                  <a:gd name="T75" fmla="*/ 6 h 25"/>
                  <a:gd name="T76" fmla="*/ 10 w 14"/>
                  <a:gd name="T77" fmla="*/ 6 h 25"/>
                  <a:gd name="T78" fmla="*/ 11 w 14"/>
                  <a:gd name="T79" fmla="*/ 4 h 25"/>
                  <a:gd name="T80" fmla="*/ 11 w 14"/>
                  <a:gd name="T81" fmla="*/ 4 h 25"/>
                  <a:gd name="T82" fmla="*/ 12 w 14"/>
                  <a:gd name="T83" fmla="*/ 3 h 25"/>
                  <a:gd name="T84" fmla="*/ 12 w 14"/>
                  <a:gd name="T85" fmla="*/ 3 h 25"/>
                  <a:gd name="T86" fmla="*/ 12 w 14"/>
                  <a:gd name="T87" fmla="*/ 3 h 25"/>
                  <a:gd name="T88" fmla="*/ 12 w 14"/>
                  <a:gd name="T89" fmla="*/ 3 h 25"/>
                  <a:gd name="T90" fmla="*/ 12 w 14"/>
                  <a:gd name="T91" fmla="*/ 3 h 25"/>
                  <a:gd name="T92" fmla="*/ 14 w 14"/>
                  <a:gd name="T93" fmla="*/ 0 h 25"/>
                  <a:gd name="T94" fmla="*/ 13 w 14"/>
                  <a:gd name="T95" fmla="*/ 0 h 25"/>
                  <a:gd name="T96" fmla="*/ 13 w 14"/>
                  <a:gd name="T97" fmla="*/ 0 h 25"/>
                  <a:gd name="T98" fmla="*/ 14 w 14"/>
                  <a:gd name="T99" fmla="*/ 0 h 25"/>
                  <a:gd name="T100" fmla="*/ 14 w 14"/>
                  <a:gd name="T10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" h="25">
                    <a:moveTo>
                      <a:pt x="1" y="24"/>
                    </a:move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moveTo>
                      <a:pt x="1" y="23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moveTo>
                      <a:pt x="1" y="23"/>
                    </a:move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moveTo>
                      <a:pt x="3" y="20"/>
                    </a:moveTo>
                    <a:cubicBezTo>
                      <a:pt x="3" y="20"/>
                      <a:pt x="3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moveTo>
                      <a:pt x="6" y="14"/>
                    </a:moveTo>
                    <a:cubicBezTo>
                      <a:pt x="5" y="16"/>
                      <a:pt x="4" y="18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8"/>
                      <a:pt x="5" y="16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moveTo>
                      <a:pt x="8" y="10"/>
                    </a:moveTo>
                    <a:cubicBezTo>
                      <a:pt x="8" y="11"/>
                      <a:pt x="7" y="11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1"/>
                      <a:pt x="8" y="11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moveTo>
                      <a:pt x="9" y="8"/>
                    </a:moveTo>
                    <a:cubicBezTo>
                      <a:pt x="9" y="9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9" y="9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moveTo>
                      <a:pt x="11" y="4"/>
                    </a:moveTo>
                    <a:cubicBezTo>
                      <a:pt x="11" y="4"/>
                      <a:pt x="11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moveTo>
                      <a:pt x="14" y="0"/>
                    </a:moveTo>
                    <a:cubicBezTo>
                      <a:pt x="14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Oval 10250"/>
              <p:cNvSpPr>
                <a:spLocks noChangeArrowheads="1"/>
              </p:cNvSpPr>
              <p:nvPr/>
            </p:nvSpPr>
            <p:spPr bwMode="auto">
              <a:xfrm>
                <a:off x="45" y="368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0251"/>
              <p:cNvSpPr>
                <a:spLocks noEditPoints="1"/>
              </p:cNvSpPr>
              <p:nvPr/>
            </p:nvSpPr>
            <p:spPr bwMode="auto">
              <a:xfrm>
                <a:off x="43" y="3651"/>
                <a:ext cx="19" cy="35"/>
              </a:xfrm>
              <a:custGeom>
                <a:avLst/>
                <a:gdLst>
                  <a:gd name="T0" fmla="*/ 0 w 8"/>
                  <a:gd name="T1" fmla="*/ 15 h 15"/>
                  <a:gd name="T2" fmla="*/ 0 w 8"/>
                  <a:gd name="T3" fmla="*/ 15 h 15"/>
                  <a:gd name="T4" fmla="*/ 0 w 8"/>
                  <a:gd name="T5" fmla="*/ 15 h 15"/>
                  <a:gd name="T6" fmla="*/ 0 w 8"/>
                  <a:gd name="T7" fmla="*/ 15 h 15"/>
                  <a:gd name="T8" fmla="*/ 1 w 8"/>
                  <a:gd name="T9" fmla="*/ 13 h 15"/>
                  <a:gd name="T10" fmla="*/ 1 w 8"/>
                  <a:gd name="T11" fmla="*/ 13 h 15"/>
                  <a:gd name="T12" fmla="*/ 1 w 8"/>
                  <a:gd name="T13" fmla="*/ 13 h 15"/>
                  <a:gd name="T14" fmla="*/ 1 w 8"/>
                  <a:gd name="T15" fmla="*/ 13 h 15"/>
                  <a:gd name="T16" fmla="*/ 1 w 8"/>
                  <a:gd name="T17" fmla="*/ 13 h 15"/>
                  <a:gd name="T18" fmla="*/ 8 w 8"/>
                  <a:gd name="T19" fmla="*/ 0 h 15"/>
                  <a:gd name="T20" fmla="*/ 8 w 8"/>
                  <a:gd name="T21" fmla="*/ 0 h 15"/>
                  <a:gd name="T22" fmla="*/ 8 w 8"/>
                  <a:gd name="T23" fmla="*/ 0 h 15"/>
                  <a:gd name="T24" fmla="*/ 8 w 8"/>
                  <a:gd name="T25" fmla="*/ 0 h 15"/>
                  <a:gd name="T26" fmla="*/ 8 w 8"/>
                  <a:gd name="T2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0" y="15"/>
                    </a:move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moveTo>
                      <a:pt x="1" y="13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0252"/>
              <p:cNvSpPr>
                <a:spLocks noEditPoints="1"/>
              </p:cNvSpPr>
              <p:nvPr/>
            </p:nvSpPr>
            <p:spPr bwMode="auto">
              <a:xfrm>
                <a:off x="69" y="3625"/>
                <a:ext cx="7" cy="12"/>
              </a:xfrm>
              <a:custGeom>
                <a:avLst/>
                <a:gdLst>
                  <a:gd name="T0" fmla="*/ 1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1 w 3"/>
                  <a:gd name="T7" fmla="*/ 4 h 5"/>
                  <a:gd name="T8" fmla="*/ 1 w 3"/>
                  <a:gd name="T9" fmla="*/ 4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1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4"/>
                    </a:move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0253"/>
              <p:cNvSpPr>
                <a:spLocks/>
              </p:cNvSpPr>
              <p:nvPr/>
            </p:nvSpPr>
            <p:spPr bwMode="auto">
              <a:xfrm>
                <a:off x="71" y="3627"/>
                <a:ext cx="3" cy="7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0 w 1"/>
                  <a:gd name="T5" fmla="*/ 3 h 3"/>
                  <a:gd name="T6" fmla="*/ 0 w 1"/>
                  <a:gd name="T7" fmla="*/ 2 h 3"/>
                  <a:gd name="T8" fmla="*/ 1 w 1"/>
                  <a:gd name="T9" fmla="*/ 0 h 3"/>
                  <a:gd name="T10" fmla="*/ 1 w 1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0254"/>
              <p:cNvSpPr>
                <a:spLocks noEditPoints="1"/>
              </p:cNvSpPr>
              <p:nvPr/>
            </p:nvSpPr>
            <p:spPr bwMode="auto">
              <a:xfrm>
                <a:off x="-217" y="3642"/>
                <a:ext cx="283" cy="40"/>
              </a:xfrm>
              <a:custGeom>
                <a:avLst/>
                <a:gdLst>
                  <a:gd name="T0" fmla="*/ 113 w 120"/>
                  <a:gd name="T1" fmla="*/ 15 h 17"/>
                  <a:gd name="T2" fmla="*/ 112 w 120"/>
                  <a:gd name="T3" fmla="*/ 16 h 17"/>
                  <a:gd name="T4" fmla="*/ 111 w 120"/>
                  <a:gd name="T5" fmla="*/ 17 h 17"/>
                  <a:gd name="T6" fmla="*/ 111 w 120"/>
                  <a:gd name="T7" fmla="*/ 17 h 17"/>
                  <a:gd name="T8" fmla="*/ 112 w 120"/>
                  <a:gd name="T9" fmla="*/ 15 h 17"/>
                  <a:gd name="T10" fmla="*/ 113 w 120"/>
                  <a:gd name="T11" fmla="*/ 15 h 17"/>
                  <a:gd name="T12" fmla="*/ 113 w 120"/>
                  <a:gd name="T13" fmla="*/ 15 h 17"/>
                  <a:gd name="T14" fmla="*/ 113 w 120"/>
                  <a:gd name="T15" fmla="*/ 14 h 17"/>
                  <a:gd name="T16" fmla="*/ 113 w 120"/>
                  <a:gd name="T17" fmla="*/ 14 h 17"/>
                  <a:gd name="T18" fmla="*/ 113 w 120"/>
                  <a:gd name="T19" fmla="*/ 14 h 17"/>
                  <a:gd name="T20" fmla="*/ 113 w 120"/>
                  <a:gd name="T21" fmla="*/ 14 h 17"/>
                  <a:gd name="T22" fmla="*/ 113 w 120"/>
                  <a:gd name="T23" fmla="*/ 14 h 17"/>
                  <a:gd name="T24" fmla="*/ 117 w 120"/>
                  <a:gd name="T25" fmla="*/ 6 h 17"/>
                  <a:gd name="T26" fmla="*/ 116 w 120"/>
                  <a:gd name="T27" fmla="*/ 8 h 17"/>
                  <a:gd name="T28" fmla="*/ 116 w 120"/>
                  <a:gd name="T29" fmla="*/ 8 h 17"/>
                  <a:gd name="T30" fmla="*/ 117 w 120"/>
                  <a:gd name="T31" fmla="*/ 6 h 17"/>
                  <a:gd name="T32" fmla="*/ 117 w 120"/>
                  <a:gd name="T33" fmla="*/ 6 h 17"/>
                  <a:gd name="T34" fmla="*/ 0 w 120"/>
                  <a:gd name="T35" fmla="*/ 1 h 17"/>
                  <a:gd name="T36" fmla="*/ 0 w 120"/>
                  <a:gd name="T37" fmla="*/ 1 h 17"/>
                  <a:gd name="T38" fmla="*/ 0 w 120"/>
                  <a:gd name="T39" fmla="*/ 1 h 17"/>
                  <a:gd name="T40" fmla="*/ 120 w 120"/>
                  <a:gd name="T41" fmla="*/ 0 h 17"/>
                  <a:gd name="T42" fmla="*/ 119 w 120"/>
                  <a:gd name="T43" fmla="*/ 2 h 17"/>
                  <a:gd name="T44" fmla="*/ 119 w 120"/>
                  <a:gd name="T45" fmla="*/ 2 h 17"/>
                  <a:gd name="T46" fmla="*/ 120 w 120"/>
                  <a:gd name="T47" fmla="*/ 0 h 17"/>
                  <a:gd name="T48" fmla="*/ 120 w 120"/>
                  <a:gd name="T4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0" h="17">
                    <a:moveTo>
                      <a:pt x="113" y="15"/>
                    </a:moveTo>
                    <a:cubicBezTo>
                      <a:pt x="112" y="15"/>
                      <a:pt x="112" y="16"/>
                      <a:pt x="112" y="16"/>
                    </a:cubicBezTo>
                    <a:cubicBezTo>
                      <a:pt x="112" y="17"/>
                      <a:pt x="111" y="17"/>
                      <a:pt x="111" y="17"/>
                    </a:cubicBezTo>
                    <a:cubicBezTo>
                      <a:pt x="111" y="17"/>
                      <a:pt x="111" y="17"/>
                      <a:pt x="111" y="17"/>
                    </a:cubicBezTo>
                    <a:cubicBezTo>
                      <a:pt x="112" y="17"/>
                      <a:pt x="112" y="16"/>
                      <a:pt x="112" y="15"/>
                    </a:cubicBezTo>
                    <a:cubicBezTo>
                      <a:pt x="112" y="15"/>
                      <a:pt x="112" y="15"/>
                      <a:pt x="113" y="15"/>
                    </a:cubicBezTo>
                    <a:cubicBezTo>
                      <a:pt x="113" y="15"/>
                      <a:pt x="113" y="15"/>
                      <a:pt x="113" y="15"/>
                    </a:cubicBezTo>
                    <a:moveTo>
                      <a:pt x="113" y="14"/>
                    </a:move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moveTo>
                      <a:pt x="117" y="6"/>
                    </a:moveTo>
                    <a:cubicBezTo>
                      <a:pt x="117" y="7"/>
                      <a:pt x="116" y="7"/>
                      <a:pt x="116" y="8"/>
                    </a:cubicBezTo>
                    <a:cubicBezTo>
                      <a:pt x="116" y="8"/>
                      <a:pt x="116" y="8"/>
                      <a:pt x="116" y="8"/>
                    </a:cubicBezTo>
                    <a:cubicBezTo>
                      <a:pt x="116" y="7"/>
                      <a:pt x="117" y="7"/>
                      <a:pt x="117" y="6"/>
                    </a:cubicBezTo>
                    <a:cubicBezTo>
                      <a:pt x="117" y="6"/>
                      <a:pt x="117" y="6"/>
                      <a:pt x="117" y="6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20" y="0"/>
                    </a:moveTo>
                    <a:cubicBezTo>
                      <a:pt x="120" y="1"/>
                      <a:pt x="120" y="1"/>
                      <a:pt x="119" y="2"/>
                    </a:cubicBezTo>
                    <a:cubicBezTo>
                      <a:pt x="119" y="2"/>
                      <a:pt x="119" y="2"/>
                      <a:pt x="119" y="2"/>
                    </a:cubicBezTo>
                    <a:cubicBezTo>
                      <a:pt x="120" y="1"/>
                      <a:pt x="120" y="1"/>
                      <a:pt x="120" y="0"/>
                    </a:cubicBezTo>
                    <a:cubicBezTo>
                      <a:pt x="120" y="0"/>
                      <a:pt x="120" y="0"/>
                      <a:pt x="1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0255"/>
              <p:cNvSpPr>
                <a:spLocks noEditPoints="1"/>
              </p:cNvSpPr>
              <p:nvPr/>
            </p:nvSpPr>
            <p:spPr bwMode="auto">
              <a:xfrm>
                <a:off x="-311" y="3696"/>
                <a:ext cx="80" cy="137"/>
              </a:xfrm>
              <a:custGeom>
                <a:avLst/>
                <a:gdLst>
                  <a:gd name="T0" fmla="*/ 0 w 34"/>
                  <a:gd name="T1" fmla="*/ 58 h 58"/>
                  <a:gd name="T2" fmla="*/ 0 w 34"/>
                  <a:gd name="T3" fmla="*/ 57 h 58"/>
                  <a:gd name="T4" fmla="*/ 3 w 34"/>
                  <a:gd name="T5" fmla="*/ 52 h 58"/>
                  <a:gd name="T6" fmla="*/ 3 w 34"/>
                  <a:gd name="T7" fmla="*/ 53 h 58"/>
                  <a:gd name="T8" fmla="*/ 3 w 34"/>
                  <a:gd name="T9" fmla="*/ 52 h 58"/>
                  <a:gd name="T10" fmla="*/ 3 w 34"/>
                  <a:gd name="T11" fmla="*/ 52 h 58"/>
                  <a:gd name="T12" fmla="*/ 4 w 34"/>
                  <a:gd name="T13" fmla="*/ 52 h 58"/>
                  <a:gd name="T14" fmla="*/ 4 w 34"/>
                  <a:gd name="T15" fmla="*/ 51 h 58"/>
                  <a:gd name="T16" fmla="*/ 4 w 34"/>
                  <a:gd name="T17" fmla="*/ 52 h 58"/>
                  <a:gd name="T18" fmla="*/ 4 w 34"/>
                  <a:gd name="T19" fmla="*/ 51 h 58"/>
                  <a:gd name="T20" fmla="*/ 4 w 34"/>
                  <a:gd name="T21" fmla="*/ 51 h 58"/>
                  <a:gd name="T22" fmla="*/ 6 w 34"/>
                  <a:gd name="T23" fmla="*/ 47 h 58"/>
                  <a:gd name="T24" fmla="*/ 7 w 34"/>
                  <a:gd name="T25" fmla="*/ 45 h 58"/>
                  <a:gd name="T26" fmla="*/ 7 w 34"/>
                  <a:gd name="T27" fmla="*/ 46 h 58"/>
                  <a:gd name="T28" fmla="*/ 7 w 34"/>
                  <a:gd name="T29" fmla="*/ 45 h 58"/>
                  <a:gd name="T30" fmla="*/ 7 w 34"/>
                  <a:gd name="T31" fmla="*/ 45 h 58"/>
                  <a:gd name="T32" fmla="*/ 7 w 34"/>
                  <a:gd name="T33" fmla="*/ 45 h 58"/>
                  <a:gd name="T34" fmla="*/ 8 w 34"/>
                  <a:gd name="T35" fmla="*/ 44 h 58"/>
                  <a:gd name="T36" fmla="*/ 8 w 34"/>
                  <a:gd name="T37" fmla="*/ 44 h 58"/>
                  <a:gd name="T38" fmla="*/ 8 w 34"/>
                  <a:gd name="T39" fmla="*/ 44 h 58"/>
                  <a:gd name="T40" fmla="*/ 8 w 34"/>
                  <a:gd name="T41" fmla="*/ 44 h 58"/>
                  <a:gd name="T42" fmla="*/ 8 w 34"/>
                  <a:gd name="T43" fmla="*/ 44 h 58"/>
                  <a:gd name="T44" fmla="*/ 8 w 34"/>
                  <a:gd name="T45" fmla="*/ 43 h 58"/>
                  <a:gd name="T46" fmla="*/ 8 w 34"/>
                  <a:gd name="T47" fmla="*/ 44 h 58"/>
                  <a:gd name="T48" fmla="*/ 8 w 34"/>
                  <a:gd name="T49" fmla="*/ 43 h 58"/>
                  <a:gd name="T50" fmla="*/ 9 w 34"/>
                  <a:gd name="T51" fmla="*/ 43 h 58"/>
                  <a:gd name="T52" fmla="*/ 9 w 34"/>
                  <a:gd name="T53" fmla="*/ 42 h 58"/>
                  <a:gd name="T54" fmla="*/ 9 w 34"/>
                  <a:gd name="T55" fmla="*/ 41 h 58"/>
                  <a:gd name="T56" fmla="*/ 9 w 34"/>
                  <a:gd name="T57" fmla="*/ 42 h 58"/>
                  <a:gd name="T58" fmla="*/ 9 w 34"/>
                  <a:gd name="T59" fmla="*/ 41 h 58"/>
                  <a:gd name="T60" fmla="*/ 10 w 34"/>
                  <a:gd name="T61" fmla="*/ 41 h 58"/>
                  <a:gd name="T62" fmla="*/ 10 w 34"/>
                  <a:gd name="T63" fmla="*/ 40 h 58"/>
                  <a:gd name="T64" fmla="*/ 10 w 34"/>
                  <a:gd name="T65" fmla="*/ 40 h 58"/>
                  <a:gd name="T66" fmla="*/ 10 w 34"/>
                  <a:gd name="T67" fmla="*/ 40 h 58"/>
                  <a:gd name="T68" fmla="*/ 10 w 34"/>
                  <a:gd name="T69" fmla="*/ 40 h 58"/>
                  <a:gd name="T70" fmla="*/ 10 w 34"/>
                  <a:gd name="T71" fmla="*/ 40 h 58"/>
                  <a:gd name="T72" fmla="*/ 13 w 34"/>
                  <a:gd name="T73" fmla="*/ 35 h 58"/>
                  <a:gd name="T74" fmla="*/ 16 w 34"/>
                  <a:gd name="T75" fmla="*/ 30 h 58"/>
                  <a:gd name="T76" fmla="*/ 16 w 34"/>
                  <a:gd name="T77" fmla="*/ 30 h 58"/>
                  <a:gd name="T78" fmla="*/ 16 w 34"/>
                  <a:gd name="T79" fmla="*/ 30 h 58"/>
                  <a:gd name="T80" fmla="*/ 17 w 34"/>
                  <a:gd name="T81" fmla="*/ 29 h 58"/>
                  <a:gd name="T82" fmla="*/ 17 w 34"/>
                  <a:gd name="T83" fmla="*/ 29 h 58"/>
                  <a:gd name="T84" fmla="*/ 20 w 34"/>
                  <a:gd name="T85" fmla="*/ 24 h 58"/>
                  <a:gd name="T86" fmla="*/ 20 w 34"/>
                  <a:gd name="T87" fmla="*/ 24 h 58"/>
                  <a:gd name="T88" fmla="*/ 20 w 34"/>
                  <a:gd name="T89" fmla="*/ 24 h 58"/>
                  <a:gd name="T90" fmla="*/ 24 w 34"/>
                  <a:gd name="T91" fmla="*/ 18 h 58"/>
                  <a:gd name="T92" fmla="*/ 25 w 34"/>
                  <a:gd name="T93" fmla="*/ 16 h 58"/>
                  <a:gd name="T94" fmla="*/ 26 w 34"/>
                  <a:gd name="T95" fmla="*/ 13 h 58"/>
                  <a:gd name="T96" fmla="*/ 25 w 34"/>
                  <a:gd name="T97" fmla="*/ 15 h 58"/>
                  <a:gd name="T98" fmla="*/ 26 w 34"/>
                  <a:gd name="T99" fmla="*/ 13 h 58"/>
                  <a:gd name="T100" fmla="*/ 30 w 34"/>
                  <a:gd name="T101" fmla="*/ 7 h 58"/>
                  <a:gd name="T102" fmla="*/ 34 w 34"/>
                  <a:gd name="T10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4" h="58">
                    <a:moveTo>
                      <a:pt x="0" y="57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7"/>
                    </a:cubicBezTo>
                    <a:cubicBezTo>
                      <a:pt x="0" y="57"/>
                      <a:pt x="0" y="57"/>
                      <a:pt x="0" y="57"/>
                    </a:cubicBezTo>
                    <a:moveTo>
                      <a:pt x="3" y="52"/>
                    </a:move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3" y="53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moveTo>
                      <a:pt x="3" y="52"/>
                    </a:move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4" y="52"/>
                    </a:cubicBezTo>
                    <a:cubicBezTo>
                      <a:pt x="4" y="52"/>
                      <a:pt x="4" y="52"/>
                      <a:pt x="3" y="52"/>
                    </a:cubicBezTo>
                    <a:moveTo>
                      <a:pt x="4" y="51"/>
                    </a:moveTo>
                    <a:cubicBezTo>
                      <a:pt x="4" y="51"/>
                      <a:pt x="4" y="52"/>
                      <a:pt x="3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1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moveTo>
                      <a:pt x="6" y="47"/>
                    </a:moveTo>
                    <a:cubicBezTo>
                      <a:pt x="5" y="49"/>
                      <a:pt x="4" y="50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0"/>
                      <a:pt x="5" y="49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moveTo>
                      <a:pt x="7" y="45"/>
                    </a:move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moveTo>
                      <a:pt x="7" y="45"/>
                    </a:move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moveTo>
                      <a:pt x="8" y="44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moveTo>
                      <a:pt x="8" y="43"/>
                    </a:moveTo>
                    <a:cubicBezTo>
                      <a:pt x="8" y="43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moveTo>
                      <a:pt x="9" y="42"/>
                    </a:moveTo>
                    <a:cubicBezTo>
                      <a:pt x="9" y="42"/>
                      <a:pt x="9" y="42"/>
                      <a:pt x="9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moveTo>
                      <a:pt x="9" y="41"/>
                    </a:move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2"/>
                      <a:pt x="9" y="42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moveTo>
                      <a:pt x="10" y="40"/>
                    </a:move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moveTo>
                      <a:pt x="10" y="40"/>
                    </a:move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moveTo>
                      <a:pt x="13" y="35"/>
                    </a:moveTo>
                    <a:cubicBezTo>
                      <a:pt x="12" y="37"/>
                      <a:pt x="11" y="38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1" y="38"/>
                      <a:pt x="12" y="37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moveTo>
                      <a:pt x="16" y="30"/>
                    </a:move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moveTo>
                      <a:pt x="17" y="29"/>
                    </a:move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moveTo>
                      <a:pt x="25" y="16"/>
                    </a:moveTo>
                    <a:cubicBezTo>
                      <a:pt x="24" y="16"/>
                      <a:pt x="24" y="17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7"/>
                      <a:pt x="24" y="16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moveTo>
                      <a:pt x="26" y="13"/>
                    </a:moveTo>
                    <a:cubicBezTo>
                      <a:pt x="26" y="14"/>
                      <a:pt x="26" y="14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6" y="14"/>
                      <a:pt x="26" y="14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moveTo>
                      <a:pt x="34" y="0"/>
                    </a:moveTo>
                    <a:cubicBezTo>
                      <a:pt x="33" y="2"/>
                      <a:pt x="31" y="4"/>
                      <a:pt x="30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1" y="4"/>
                      <a:pt x="33" y="2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0256"/>
              <p:cNvSpPr>
                <a:spLocks noEditPoints="1"/>
              </p:cNvSpPr>
              <p:nvPr/>
            </p:nvSpPr>
            <p:spPr bwMode="auto">
              <a:xfrm>
                <a:off x="-304" y="3816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  <a:gd name="T10" fmla="*/ 1 w 1"/>
                  <a:gd name="T11" fmla="*/ 0 h 1"/>
                  <a:gd name="T12" fmla="*/ 1 w 1"/>
                  <a:gd name="T13" fmla="*/ 0 h 1"/>
                  <a:gd name="T14" fmla="*/ 1 w 1"/>
                  <a:gd name="T15" fmla="*/ 0 h 1"/>
                  <a:gd name="T16" fmla="*/ 1 w 1"/>
                  <a:gd name="T17" fmla="*/ 0 h 1"/>
                  <a:gd name="T18" fmla="*/ 1 w 1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Oval 10257"/>
              <p:cNvSpPr>
                <a:spLocks noChangeArrowheads="1"/>
              </p:cNvSpPr>
              <p:nvPr/>
            </p:nvSpPr>
            <p:spPr bwMode="auto">
              <a:xfrm>
                <a:off x="-304" y="381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Oval 10258"/>
              <p:cNvSpPr>
                <a:spLocks noChangeArrowheads="1"/>
              </p:cNvSpPr>
              <p:nvPr/>
            </p:nvSpPr>
            <p:spPr bwMode="auto">
              <a:xfrm>
                <a:off x="-288" y="379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0259"/>
              <p:cNvSpPr>
                <a:spLocks noEditPoints="1"/>
              </p:cNvSpPr>
              <p:nvPr/>
            </p:nvSpPr>
            <p:spPr bwMode="auto">
              <a:xfrm>
                <a:off x="-311" y="3689"/>
                <a:ext cx="85" cy="144"/>
              </a:xfrm>
              <a:custGeom>
                <a:avLst/>
                <a:gdLst>
                  <a:gd name="T0" fmla="*/ 0 w 36"/>
                  <a:gd name="T1" fmla="*/ 61 h 61"/>
                  <a:gd name="T2" fmla="*/ 0 w 36"/>
                  <a:gd name="T3" fmla="*/ 61 h 61"/>
                  <a:gd name="T4" fmla="*/ 0 w 36"/>
                  <a:gd name="T5" fmla="*/ 60 h 61"/>
                  <a:gd name="T6" fmla="*/ 3 w 36"/>
                  <a:gd name="T7" fmla="*/ 56 h 61"/>
                  <a:gd name="T8" fmla="*/ 7 w 36"/>
                  <a:gd name="T9" fmla="*/ 49 h 61"/>
                  <a:gd name="T10" fmla="*/ 6 w 36"/>
                  <a:gd name="T11" fmla="*/ 50 h 61"/>
                  <a:gd name="T12" fmla="*/ 7 w 36"/>
                  <a:gd name="T13" fmla="*/ 49 h 61"/>
                  <a:gd name="T14" fmla="*/ 7 w 36"/>
                  <a:gd name="T15" fmla="*/ 48 h 61"/>
                  <a:gd name="T16" fmla="*/ 7 w 36"/>
                  <a:gd name="T17" fmla="*/ 48 h 61"/>
                  <a:gd name="T18" fmla="*/ 8 w 36"/>
                  <a:gd name="T19" fmla="*/ 47 h 61"/>
                  <a:gd name="T20" fmla="*/ 7 w 36"/>
                  <a:gd name="T21" fmla="*/ 48 h 61"/>
                  <a:gd name="T22" fmla="*/ 8 w 36"/>
                  <a:gd name="T23" fmla="*/ 47 h 61"/>
                  <a:gd name="T24" fmla="*/ 8 w 36"/>
                  <a:gd name="T25" fmla="*/ 47 h 61"/>
                  <a:gd name="T26" fmla="*/ 8 w 36"/>
                  <a:gd name="T27" fmla="*/ 47 h 61"/>
                  <a:gd name="T28" fmla="*/ 8 w 36"/>
                  <a:gd name="T29" fmla="*/ 47 h 61"/>
                  <a:gd name="T30" fmla="*/ 8 w 36"/>
                  <a:gd name="T31" fmla="*/ 47 h 61"/>
                  <a:gd name="T32" fmla="*/ 8 w 36"/>
                  <a:gd name="T33" fmla="*/ 47 h 61"/>
                  <a:gd name="T34" fmla="*/ 8 w 36"/>
                  <a:gd name="T35" fmla="*/ 46 h 61"/>
                  <a:gd name="T36" fmla="*/ 9 w 36"/>
                  <a:gd name="T37" fmla="*/ 46 h 61"/>
                  <a:gd name="T38" fmla="*/ 9 w 36"/>
                  <a:gd name="T39" fmla="*/ 45 h 61"/>
                  <a:gd name="T40" fmla="*/ 9 w 36"/>
                  <a:gd name="T41" fmla="*/ 45 h 61"/>
                  <a:gd name="T42" fmla="*/ 9 w 36"/>
                  <a:gd name="T43" fmla="*/ 45 h 61"/>
                  <a:gd name="T44" fmla="*/ 9 w 36"/>
                  <a:gd name="T45" fmla="*/ 44 h 61"/>
                  <a:gd name="T46" fmla="*/ 10 w 36"/>
                  <a:gd name="T47" fmla="*/ 44 h 61"/>
                  <a:gd name="T48" fmla="*/ 10 w 36"/>
                  <a:gd name="T49" fmla="*/ 43 h 61"/>
                  <a:gd name="T50" fmla="*/ 10 w 36"/>
                  <a:gd name="T51" fmla="*/ 43 h 61"/>
                  <a:gd name="T52" fmla="*/ 10 w 36"/>
                  <a:gd name="T53" fmla="*/ 43 h 61"/>
                  <a:gd name="T54" fmla="*/ 13 w 36"/>
                  <a:gd name="T55" fmla="*/ 38 h 61"/>
                  <a:gd name="T56" fmla="*/ 16 w 36"/>
                  <a:gd name="T57" fmla="*/ 33 h 61"/>
                  <a:gd name="T58" fmla="*/ 17 w 36"/>
                  <a:gd name="T59" fmla="*/ 32 h 61"/>
                  <a:gd name="T60" fmla="*/ 16 w 36"/>
                  <a:gd name="T61" fmla="*/ 33 h 61"/>
                  <a:gd name="T62" fmla="*/ 17 w 36"/>
                  <a:gd name="T63" fmla="*/ 32 h 61"/>
                  <a:gd name="T64" fmla="*/ 17 w 36"/>
                  <a:gd name="T65" fmla="*/ 32 h 61"/>
                  <a:gd name="T66" fmla="*/ 20 w 36"/>
                  <a:gd name="T67" fmla="*/ 27 h 61"/>
                  <a:gd name="T68" fmla="*/ 24 w 36"/>
                  <a:gd name="T69" fmla="*/ 21 h 61"/>
                  <a:gd name="T70" fmla="*/ 20 w 36"/>
                  <a:gd name="T71" fmla="*/ 27 h 61"/>
                  <a:gd name="T72" fmla="*/ 24 w 36"/>
                  <a:gd name="T73" fmla="*/ 21 h 61"/>
                  <a:gd name="T74" fmla="*/ 25 w 36"/>
                  <a:gd name="T75" fmla="*/ 19 h 61"/>
                  <a:gd name="T76" fmla="*/ 25 w 36"/>
                  <a:gd name="T77" fmla="*/ 18 h 61"/>
                  <a:gd name="T78" fmla="*/ 30 w 36"/>
                  <a:gd name="T79" fmla="*/ 10 h 61"/>
                  <a:gd name="T80" fmla="*/ 26 w 36"/>
                  <a:gd name="T81" fmla="*/ 16 h 61"/>
                  <a:gd name="T82" fmla="*/ 30 w 36"/>
                  <a:gd name="T83" fmla="*/ 10 h 61"/>
                  <a:gd name="T84" fmla="*/ 34 w 36"/>
                  <a:gd name="T85" fmla="*/ 3 h 61"/>
                  <a:gd name="T86" fmla="*/ 36 w 36"/>
                  <a:gd name="T87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" h="61">
                    <a:moveTo>
                      <a:pt x="0" y="61"/>
                    </a:move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moveTo>
                      <a:pt x="3" y="56"/>
                    </a:moveTo>
                    <a:cubicBezTo>
                      <a:pt x="2" y="57"/>
                      <a:pt x="1" y="59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1" y="59"/>
                      <a:pt x="2" y="58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moveTo>
                      <a:pt x="7" y="49"/>
                    </a:moveTo>
                    <a:cubicBezTo>
                      <a:pt x="7" y="49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7" y="49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moveTo>
                      <a:pt x="7" y="48"/>
                    </a:move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moveTo>
                      <a:pt x="8" y="47"/>
                    </a:moveTo>
                    <a:cubicBezTo>
                      <a:pt x="8" y="48"/>
                      <a:pt x="7" y="48"/>
                      <a:pt x="7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7" y="48"/>
                      <a:pt x="8" y="48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8" y="47"/>
                    </a:move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8" y="47"/>
                    </a:move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9" y="46"/>
                    </a:moveTo>
                    <a:cubicBezTo>
                      <a:pt x="9" y="46"/>
                      <a:pt x="8" y="46"/>
                      <a:pt x="8" y="46"/>
                    </a:cubicBezTo>
                    <a:cubicBezTo>
                      <a:pt x="8" y="46"/>
                      <a:pt x="8" y="46"/>
                      <a:pt x="8" y="46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9" y="46"/>
                      <a:pt x="9" y="46"/>
                      <a:pt x="9" y="46"/>
                    </a:cubicBezTo>
                    <a:moveTo>
                      <a:pt x="9" y="45"/>
                    </a:move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9" y="45"/>
                      <a:pt x="9" y="45"/>
                      <a:pt x="9" y="45"/>
                    </a:cubicBezTo>
                    <a:moveTo>
                      <a:pt x="10" y="44"/>
                    </a:moveTo>
                    <a:cubicBezTo>
                      <a:pt x="10" y="44"/>
                      <a:pt x="10" y="44"/>
                      <a:pt x="9" y="44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0" y="44"/>
                      <a:pt x="10" y="44"/>
                      <a:pt x="10" y="44"/>
                    </a:cubicBezTo>
                    <a:cubicBezTo>
                      <a:pt x="10" y="44"/>
                      <a:pt x="10" y="44"/>
                      <a:pt x="10" y="44"/>
                    </a:cubicBezTo>
                    <a:moveTo>
                      <a:pt x="10" y="43"/>
                    </a:move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3"/>
                      <a:pt x="10" y="43"/>
                      <a:pt x="10" y="43"/>
                    </a:cubicBezTo>
                    <a:moveTo>
                      <a:pt x="16" y="33"/>
                    </a:moveTo>
                    <a:cubicBezTo>
                      <a:pt x="15" y="35"/>
                      <a:pt x="14" y="36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4" y="37"/>
                      <a:pt x="15" y="35"/>
                      <a:pt x="16" y="33"/>
                    </a:cubicBezTo>
                    <a:cubicBezTo>
                      <a:pt x="16" y="33"/>
                      <a:pt x="16" y="33"/>
                      <a:pt x="16" y="33"/>
                    </a:cubicBezTo>
                    <a:moveTo>
                      <a:pt x="17" y="32"/>
                    </a:moveTo>
                    <a:cubicBezTo>
                      <a:pt x="17" y="32"/>
                      <a:pt x="16" y="32"/>
                      <a:pt x="16" y="33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moveTo>
                      <a:pt x="20" y="27"/>
                    </a:moveTo>
                    <a:cubicBezTo>
                      <a:pt x="19" y="29"/>
                      <a:pt x="18" y="30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8" y="30"/>
                      <a:pt x="19" y="29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moveTo>
                      <a:pt x="24" y="21"/>
                    </a:moveTo>
                    <a:cubicBezTo>
                      <a:pt x="22" y="23"/>
                      <a:pt x="21" y="25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1" y="25"/>
                      <a:pt x="22" y="23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moveTo>
                      <a:pt x="25" y="18"/>
                    </a:moveTo>
                    <a:cubicBezTo>
                      <a:pt x="25" y="18"/>
                      <a:pt x="25" y="18"/>
                      <a:pt x="25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8"/>
                      <a:pt x="25" y="18"/>
                      <a:pt x="25" y="18"/>
                    </a:cubicBezTo>
                    <a:moveTo>
                      <a:pt x="30" y="10"/>
                    </a:moveTo>
                    <a:cubicBezTo>
                      <a:pt x="29" y="12"/>
                      <a:pt x="27" y="14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7" y="14"/>
                      <a:pt x="29" y="12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moveTo>
                      <a:pt x="36" y="0"/>
                    </a:moveTo>
                    <a:cubicBezTo>
                      <a:pt x="35" y="1"/>
                      <a:pt x="35" y="2"/>
                      <a:pt x="34" y="3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5" y="2"/>
                      <a:pt x="35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0260"/>
              <p:cNvSpPr>
                <a:spLocks noEditPoints="1"/>
              </p:cNvSpPr>
              <p:nvPr/>
            </p:nvSpPr>
            <p:spPr bwMode="auto">
              <a:xfrm>
                <a:off x="-260" y="3724"/>
                <a:ext cx="74" cy="123"/>
              </a:xfrm>
              <a:custGeom>
                <a:avLst/>
                <a:gdLst>
                  <a:gd name="T0" fmla="*/ 0 w 31"/>
                  <a:gd name="T1" fmla="*/ 52 h 52"/>
                  <a:gd name="T2" fmla="*/ 0 w 31"/>
                  <a:gd name="T3" fmla="*/ 52 h 52"/>
                  <a:gd name="T4" fmla="*/ 0 w 31"/>
                  <a:gd name="T5" fmla="*/ 52 h 52"/>
                  <a:gd name="T6" fmla="*/ 0 w 31"/>
                  <a:gd name="T7" fmla="*/ 52 h 52"/>
                  <a:gd name="T8" fmla="*/ 1 w 31"/>
                  <a:gd name="T9" fmla="*/ 51 h 52"/>
                  <a:gd name="T10" fmla="*/ 1 w 31"/>
                  <a:gd name="T11" fmla="*/ 51 h 52"/>
                  <a:gd name="T12" fmla="*/ 1 w 31"/>
                  <a:gd name="T13" fmla="*/ 51 h 52"/>
                  <a:gd name="T14" fmla="*/ 1 w 31"/>
                  <a:gd name="T15" fmla="*/ 51 h 52"/>
                  <a:gd name="T16" fmla="*/ 1 w 31"/>
                  <a:gd name="T17" fmla="*/ 51 h 52"/>
                  <a:gd name="T18" fmla="*/ 3 w 31"/>
                  <a:gd name="T19" fmla="*/ 47 h 52"/>
                  <a:gd name="T20" fmla="*/ 5 w 31"/>
                  <a:gd name="T21" fmla="*/ 44 h 52"/>
                  <a:gd name="T22" fmla="*/ 4 w 31"/>
                  <a:gd name="T23" fmla="*/ 45 h 52"/>
                  <a:gd name="T24" fmla="*/ 5 w 31"/>
                  <a:gd name="T25" fmla="*/ 44 h 52"/>
                  <a:gd name="T26" fmla="*/ 5 w 31"/>
                  <a:gd name="T27" fmla="*/ 44 h 52"/>
                  <a:gd name="T28" fmla="*/ 6 w 31"/>
                  <a:gd name="T29" fmla="*/ 43 h 52"/>
                  <a:gd name="T30" fmla="*/ 6 w 31"/>
                  <a:gd name="T31" fmla="*/ 42 h 52"/>
                  <a:gd name="T32" fmla="*/ 6 w 31"/>
                  <a:gd name="T33" fmla="*/ 42 h 52"/>
                  <a:gd name="T34" fmla="*/ 6 w 31"/>
                  <a:gd name="T35" fmla="*/ 42 h 52"/>
                  <a:gd name="T36" fmla="*/ 6 w 31"/>
                  <a:gd name="T37" fmla="*/ 41 h 52"/>
                  <a:gd name="T38" fmla="*/ 7 w 31"/>
                  <a:gd name="T39" fmla="*/ 40 h 52"/>
                  <a:gd name="T40" fmla="*/ 8 w 31"/>
                  <a:gd name="T41" fmla="*/ 39 h 52"/>
                  <a:gd name="T42" fmla="*/ 8 w 31"/>
                  <a:gd name="T43" fmla="*/ 39 h 52"/>
                  <a:gd name="T44" fmla="*/ 8 w 31"/>
                  <a:gd name="T45" fmla="*/ 39 h 52"/>
                  <a:gd name="T46" fmla="*/ 8 w 31"/>
                  <a:gd name="T47" fmla="*/ 39 h 52"/>
                  <a:gd name="T48" fmla="*/ 11 w 31"/>
                  <a:gd name="T49" fmla="*/ 35 h 52"/>
                  <a:gd name="T50" fmla="*/ 14 w 31"/>
                  <a:gd name="T51" fmla="*/ 29 h 52"/>
                  <a:gd name="T52" fmla="*/ 13 w 31"/>
                  <a:gd name="T53" fmla="*/ 30 h 52"/>
                  <a:gd name="T54" fmla="*/ 14 w 31"/>
                  <a:gd name="T55" fmla="*/ 29 h 52"/>
                  <a:gd name="T56" fmla="*/ 14 w 31"/>
                  <a:gd name="T57" fmla="*/ 29 h 52"/>
                  <a:gd name="T58" fmla="*/ 14 w 31"/>
                  <a:gd name="T59" fmla="*/ 28 h 52"/>
                  <a:gd name="T60" fmla="*/ 17 w 31"/>
                  <a:gd name="T61" fmla="*/ 24 h 52"/>
                  <a:gd name="T62" fmla="*/ 17 w 31"/>
                  <a:gd name="T63" fmla="*/ 24 h 52"/>
                  <a:gd name="T64" fmla="*/ 17 w 31"/>
                  <a:gd name="T65" fmla="*/ 24 h 52"/>
                  <a:gd name="T66" fmla="*/ 21 w 31"/>
                  <a:gd name="T67" fmla="*/ 17 h 52"/>
                  <a:gd name="T68" fmla="*/ 22 w 31"/>
                  <a:gd name="T69" fmla="*/ 15 h 52"/>
                  <a:gd name="T70" fmla="*/ 23 w 31"/>
                  <a:gd name="T71" fmla="*/ 13 h 52"/>
                  <a:gd name="T72" fmla="*/ 23 w 31"/>
                  <a:gd name="T73" fmla="*/ 14 h 52"/>
                  <a:gd name="T74" fmla="*/ 23 w 31"/>
                  <a:gd name="T75" fmla="*/ 13 h 52"/>
                  <a:gd name="T76" fmla="*/ 28 w 31"/>
                  <a:gd name="T77" fmla="*/ 6 h 52"/>
                  <a:gd name="T78" fmla="*/ 31 w 31"/>
                  <a:gd name="T7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1" h="52">
                    <a:moveTo>
                      <a:pt x="0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moveTo>
                      <a:pt x="1" y="51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moveTo>
                      <a:pt x="1" y="51"/>
                    </a:move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moveTo>
                      <a:pt x="3" y="47"/>
                    </a:moveTo>
                    <a:cubicBezTo>
                      <a:pt x="1" y="51"/>
                      <a:pt x="1" y="51"/>
                      <a:pt x="1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2" y="50"/>
                      <a:pt x="2" y="48"/>
                      <a:pt x="3" y="47"/>
                    </a:cubicBezTo>
                    <a:cubicBezTo>
                      <a:pt x="3" y="47"/>
                      <a:pt x="3" y="47"/>
                      <a:pt x="3" y="47"/>
                    </a:cubicBezTo>
                    <a:moveTo>
                      <a:pt x="5" y="44"/>
                    </a:moveTo>
                    <a:cubicBezTo>
                      <a:pt x="4" y="45"/>
                      <a:pt x="4" y="45"/>
                      <a:pt x="4" y="45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4" y="45"/>
                      <a:pt x="5" y="45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moveTo>
                      <a:pt x="5" y="43"/>
                    </a:moveTo>
                    <a:cubicBezTo>
                      <a:pt x="5" y="44"/>
                      <a:pt x="5" y="44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5" y="43"/>
                      <a:pt x="6" y="43"/>
                      <a:pt x="6" y="43"/>
                    </a:cubicBezTo>
                    <a:cubicBezTo>
                      <a:pt x="6" y="43"/>
                      <a:pt x="6" y="43"/>
                      <a:pt x="5" y="43"/>
                    </a:cubicBezTo>
                    <a:moveTo>
                      <a:pt x="6" y="42"/>
                    </a:move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2"/>
                      <a:pt x="6" y="42"/>
                      <a:pt x="6" y="42"/>
                    </a:cubicBezTo>
                    <a:moveTo>
                      <a:pt x="7" y="40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1"/>
                      <a:pt x="7" y="41"/>
                    </a:cubicBezTo>
                    <a:cubicBezTo>
                      <a:pt x="7" y="41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8" y="39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moveTo>
                      <a:pt x="10" y="35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9" y="37"/>
                      <a:pt x="10" y="36"/>
                      <a:pt x="11" y="35"/>
                    </a:cubicBezTo>
                    <a:cubicBezTo>
                      <a:pt x="10" y="35"/>
                      <a:pt x="10" y="35"/>
                      <a:pt x="10" y="35"/>
                    </a:cubicBezTo>
                    <a:moveTo>
                      <a:pt x="14" y="29"/>
                    </a:move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30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9"/>
                    </a:cubicBezTo>
                    <a:moveTo>
                      <a:pt x="14" y="28"/>
                    </a:move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29"/>
                      <a:pt x="14" y="29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moveTo>
                      <a:pt x="22" y="15"/>
                    </a:move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6"/>
                      <a:pt x="22" y="16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moveTo>
                      <a:pt x="23" y="13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3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moveTo>
                      <a:pt x="31" y="0"/>
                    </a:move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4"/>
                      <a:pt x="30" y="2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Oval 10261"/>
              <p:cNvSpPr>
                <a:spLocks noChangeArrowheads="1"/>
              </p:cNvSpPr>
              <p:nvPr/>
            </p:nvSpPr>
            <p:spPr bwMode="auto">
              <a:xfrm>
                <a:off x="-260" y="384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Oval 10262"/>
              <p:cNvSpPr>
                <a:spLocks noChangeArrowheads="1"/>
              </p:cNvSpPr>
              <p:nvPr/>
            </p:nvSpPr>
            <p:spPr bwMode="auto">
              <a:xfrm>
                <a:off x="-241" y="381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0263"/>
              <p:cNvSpPr>
                <a:spLocks noEditPoints="1"/>
              </p:cNvSpPr>
              <p:nvPr/>
            </p:nvSpPr>
            <p:spPr bwMode="auto">
              <a:xfrm>
                <a:off x="-262" y="3715"/>
                <a:ext cx="80" cy="137"/>
              </a:xfrm>
              <a:custGeom>
                <a:avLst/>
                <a:gdLst>
                  <a:gd name="T0" fmla="*/ 0 w 34"/>
                  <a:gd name="T1" fmla="*/ 58 h 58"/>
                  <a:gd name="T2" fmla="*/ 1 w 34"/>
                  <a:gd name="T3" fmla="*/ 56 h 58"/>
                  <a:gd name="T4" fmla="*/ 5 w 34"/>
                  <a:gd name="T5" fmla="*/ 49 h 58"/>
                  <a:gd name="T6" fmla="*/ 4 w 34"/>
                  <a:gd name="T7" fmla="*/ 51 h 58"/>
                  <a:gd name="T8" fmla="*/ 5 w 34"/>
                  <a:gd name="T9" fmla="*/ 49 h 58"/>
                  <a:gd name="T10" fmla="*/ 6 w 34"/>
                  <a:gd name="T11" fmla="*/ 48 h 58"/>
                  <a:gd name="T12" fmla="*/ 6 w 34"/>
                  <a:gd name="T13" fmla="*/ 48 h 58"/>
                  <a:gd name="T14" fmla="*/ 7 w 34"/>
                  <a:gd name="T15" fmla="*/ 46 h 58"/>
                  <a:gd name="T16" fmla="*/ 7 w 34"/>
                  <a:gd name="T17" fmla="*/ 47 h 58"/>
                  <a:gd name="T18" fmla="*/ 7 w 34"/>
                  <a:gd name="T19" fmla="*/ 46 h 58"/>
                  <a:gd name="T20" fmla="*/ 7 w 34"/>
                  <a:gd name="T21" fmla="*/ 46 h 58"/>
                  <a:gd name="T22" fmla="*/ 8 w 34"/>
                  <a:gd name="T23" fmla="*/ 45 h 58"/>
                  <a:gd name="T24" fmla="*/ 9 w 34"/>
                  <a:gd name="T25" fmla="*/ 43 h 58"/>
                  <a:gd name="T26" fmla="*/ 8 w 34"/>
                  <a:gd name="T27" fmla="*/ 44 h 58"/>
                  <a:gd name="T28" fmla="*/ 9 w 34"/>
                  <a:gd name="T29" fmla="*/ 43 h 58"/>
                  <a:gd name="T30" fmla="*/ 11 w 34"/>
                  <a:gd name="T31" fmla="*/ 39 h 58"/>
                  <a:gd name="T32" fmla="*/ 14 w 34"/>
                  <a:gd name="T33" fmla="*/ 34 h 58"/>
                  <a:gd name="T34" fmla="*/ 15 w 34"/>
                  <a:gd name="T35" fmla="*/ 33 h 58"/>
                  <a:gd name="T36" fmla="*/ 15 w 34"/>
                  <a:gd name="T37" fmla="*/ 33 h 58"/>
                  <a:gd name="T38" fmla="*/ 15 w 34"/>
                  <a:gd name="T39" fmla="*/ 33 h 58"/>
                  <a:gd name="T40" fmla="*/ 15 w 34"/>
                  <a:gd name="T41" fmla="*/ 32 h 58"/>
                  <a:gd name="T42" fmla="*/ 18 w 34"/>
                  <a:gd name="T43" fmla="*/ 28 h 58"/>
                  <a:gd name="T44" fmla="*/ 22 w 34"/>
                  <a:gd name="T45" fmla="*/ 21 h 58"/>
                  <a:gd name="T46" fmla="*/ 18 w 34"/>
                  <a:gd name="T47" fmla="*/ 28 h 58"/>
                  <a:gd name="T48" fmla="*/ 22 w 34"/>
                  <a:gd name="T49" fmla="*/ 21 h 58"/>
                  <a:gd name="T50" fmla="*/ 23 w 34"/>
                  <a:gd name="T51" fmla="*/ 19 h 58"/>
                  <a:gd name="T52" fmla="*/ 24 w 34"/>
                  <a:gd name="T53" fmla="*/ 18 h 58"/>
                  <a:gd name="T54" fmla="*/ 29 w 34"/>
                  <a:gd name="T55" fmla="*/ 10 h 58"/>
                  <a:gd name="T56" fmla="*/ 24 w 34"/>
                  <a:gd name="T57" fmla="*/ 17 h 58"/>
                  <a:gd name="T58" fmla="*/ 29 w 34"/>
                  <a:gd name="T59" fmla="*/ 10 h 58"/>
                  <a:gd name="T60" fmla="*/ 32 w 34"/>
                  <a:gd name="T61" fmla="*/ 4 h 58"/>
                  <a:gd name="T62" fmla="*/ 34 w 34"/>
                  <a:gd name="T6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4" h="58">
                    <a:moveTo>
                      <a:pt x="1" y="56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57"/>
                      <a:pt x="1" y="57"/>
                      <a:pt x="1" y="56"/>
                    </a:cubicBezTo>
                    <a:cubicBezTo>
                      <a:pt x="1" y="56"/>
                      <a:pt x="1" y="56"/>
                      <a:pt x="1" y="56"/>
                    </a:cubicBezTo>
                    <a:moveTo>
                      <a:pt x="5" y="49"/>
                    </a:move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5" y="50"/>
                      <a:pt x="5" y="49"/>
                    </a:cubicBezTo>
                    <a:cubicBezTo>
                      <a:pt x="5" y="49"/>
                      <a:pt x="5" y="49"/>
                      <a:pt x="5" y="49"/>
                    </a:cubicBezTo>
                    <a:moveTo>
                      <a:pt x="6" y="48"/>
                    </a:move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6" y="48"/>
                    </a:cubicBezTo>
                    <a:moveTo>
                      <a:pt x="7" y="46"/>
                    </a:moveTo>
                    <a:cubicBezTo>
                      <a:pt x="6" y="47"/>
                      <a:pt x="6" y="47"/>
                      <a:pt x="6" y="47"/>
                    </a:cubicBezTo>
                    <a:cubicBezTo>
                      <a:pt x="7" y="47"/>
                      <a:pt x="7" y="47"/>
                      <a:pt x="7" y="47"/>
                    </a:cubicBezTo>
                    <a:cubicBezTo>
                      <a:pt x="7" y="47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moveTo>
                      <a:pt x="7" y="45"/>
                    </a:move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7" y="46"/>
                      <a:pt x="8" y="46"/>
                      <a:pt x="8" y="45"/>
                    </a:cubicBezTo>
                    <a:cubicBezTo>
                      <a:pt x="8" y="45"/>
                      <a:pt x="7" y="45"/>
                      <a:pt x="7" y="45"/>
                    </a:cubicBezTo>
                    <a:moveTo>
                      <a:pt x="9" y="43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9" y="44"/>
                      <a:pt x="9" y="44"/>
                      <a:pt x="9" y="43"/>
                    </a:cubicBezTo>
                    <a:cubicBezTo>
                      <a:pt x="9" y="43"/>
                      <a:pt x="9" y="43"/>
                      <a:pt x="9" y="43"/>
                    </a:cubicBezTo>
                    <a:moveTo>
                      <a:pt x="14" y="34"/>
                    </a:moveTo>
                    <a:cubicBezTo>
                      <a:pt x="11" y="39"/>
                      <a:pt x="11" y="39"/>
                      <a:pt x="11" y="39"/>
                    </a:cubicBezTo>
                    <a:cubicBezTo>
                      <a:pt x="11" y="39"/>
                      <a:pt x="11" y="39"/>
                      <a:pt x="12" y="39"/>
                    </a:cubicBezTo>
                    <a:cubicBezTo>
                      <a:pt x="13" y="37"/>
                      <a:pt x="13" y="35"/>
                      <a:pt x="14" y="34"/>
                    </a:cubicBezTo>
                    <a:cubicBezTo>
                      <a:pt x="14" y="34"/>
                      <a:pt x="14" y="34"/>
                      <a:pt x="14" y="34"/>
                    </a:cubicBezTo>
                    <a:moveTo>
                      <a:pt x="15" y="33"/>
                    </a:move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moveTo>
                      <a:pt x="18" y="28"/>
                    </a:move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6" y="31"/>
                      <a:pt x="17" y="29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moveTo>
                      <a:pt x="22" y="21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9" y="25"/>
                      <a:pt x="21" y="23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moveTo>
                      <a:pt x="24" y="18"/>
                    </a:move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9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moveTo>
                      <a:pt x="29" y="10"/>
                    </a:move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6" y="15"/>
                      <a:pt x="27" y="12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moveTo>
                      <a:pt x="34" y="0"/>
                    </a:moveTo>
                    <a:cubicBezTo>
                      <a:pt x="32" y="4"/>
                      <a:pt x="32" y="4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3"/>
                      <a:pt x="34" y="1"/>
                      <a:pt x="3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0264"/>
              <p:cNvSpPr>
                <a:spLocks noEditPoints="1"/>
              </p:cNvSpPr>
              <p:nvPr/>
            </p:nvSpPr>
            <p:spPr bwMode="auto">
              <a:xfrm>
                <a:off x="62" y="3790"/>
                <a:ext cx="14" cy="52"/>
              </a:xfrm>
              <a:custGeom>
                <a:avLst/>
                <a:gdLst>
                  <a:gd name="T0" fmla="*/ 3 w 6"/>
                  <a:gd name="T1" fmla="*/ 15 h 22"/>
                  <a:gd name="T2" fmla="*/ 3 w 6"/>
                  <a:gd name="T3" fmla="*/ 15 h 22"/>
                  <a:gd name="T4" fmla="*/ 3 w 6"/>
                  <a:gd name="T5" fmla="*/ 16 h 22"/>
                  <a:gd name="T6" fmla="*/ 2 w 6"/>
                  <a:gd name="T7" fmla="*/ 16 h 22"/>
                  <a:gd name="T8" fmla="*/ 1 w 6"/>
                  <a:gd name="T9" fmla="*/ 22 h 22"/>
                  <a:gd name="T10" fmla="*/ 1 w 6"/>
                  <a:gd name="T11" fmla="*/ 22 h 22"/>
                  <a:gd name="T12" fmla="*/ 2 w 6"/>
                  <a:gd name="T13" fmla="*/ 17 h 22"/>
                  <a:gd name="T14" fmla="*/ 3 w 6"/>
                  <a:gd name="T15" fmla="*/ 15 h 22"/>
                  <a:gd name="T16" fmla="*/ 5 w 6"/>
                  <a:gd name="T17" fmla="*/ 1 h 22"/>
                  <a:gd name="T18" fmla="*/ 6 w 6"/>
                  <a:gd name="T19" fmla="*/ 3 h 22"/>
                  <a:gd name="T20" fmla="*/ 5 w 6"/>
                  <a:gd name="T21" fmla="*/ 5 h 22"/>
                  <a:gd name="T22" fmla="*/ 6 w 6"/>
                  <a:gd name="T23" fmla="*/ 5 h 22"/>
                  <a:gd name="T24" fmla="*/ 5 w 6"/>
                  <a:gd name="T25" fmla="*/ 6 h 22"/>
                  <a:gd name="T26" fmla="*/ 6 w 6"/>
                  <a:gd name="T27" fmla="*/ 6 h 22"/>
                  <a:gd name="T28" fmla="*/ 6 w 6"/>
                  <a:gd name="T29" fmla="*/ 5 h 22"/>
                  <a:gd name="T30" fmla="*/ 6 w 6"/>
                  <a:gd name="T31" fmla="*/ 6 h 22"/>
                  <a:gd name="T32" fmla="*/ 6 w 6"/>
                  <a:gd name="T33" fmla="*/ 3 h 22"/>
                  <a:gd name="T34" fmla="*/ 5 w 6"/>
                  <a:gd name="T35" fmla="*/ 1 h 22"/>
                  <a:gd name="T36" fmla="*/ 3 w 6"/>
                  <a:gd name="T37" fmla="*/ 0 h 22"/>
                  <a:gd name="T38" fmla="*/ 0 w 6"/>
                  <a:gd name="T39" fmla="*/ 1 h 22"/>
                  <a:gd name="T40" fmla="*/ 3 w 6"/>
                  <a:gd name="T41" fmla="*/ 0 h 22"/>
                  <a:gd name="T42" fmla="*/ 5 w 6"/>
                  <a:gd name="T43" fmla="*/ 1 h 22"/>
                  <a:gd name="T44" fmla="*/ 3 w 6"/>
                  <a:gd name="T4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" h="22">
                    <a:moveTo>
                      <a:pt x="3" y="15"/>
                    </a:move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3" y="16"/>
                      <a:pt x="2" y="16"/>
                      <a:pt x="2" y="16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0"/>
                      <a:pt x="2" y="19"/>
                      <a:pt x="2" y="17"/>
                    </a:cubicBezTo>
                    <a:cubicBezTo>
                      <a:pt x="3" y="15"/>
                      <a:pt x="3" y="15"/>
                      <a:pt x="3" y="15"/>
                    </a:cubicBezTo>
                    <a:moveTo>
                      <a:pt x="5" y="1"/>
                    </a:moveTo>
                    <a:cubicBezTo>
                      <a:pt x="6" y="1"/>
                      <a:pt x="6" y="2"/>
                      <a:pt x="6" y="3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6" y="6"/>
                      <a:pt x="6" y="4"/>
                      <a:pt x="6" y="3"/>
                    </a:cubicBezTo>
                    <a:cubicBezTo>
                      <a:pt x="6" y="2"/>
                      <a:pt x="6" y="1"/>
                      <a:pt x="5" y="1"/>
                    </a:cubicBezTo>
                    <a:moveTo>
                      <a:pt x="3" y="0"/>
                    </a:moveTo>
                    <a:cubicBezTo>
                      <a:pt x="3" y="0"/>
                      <a:pt x="2" y="0"/>
                      <a:pt x="0" y="1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0265"/>
              <p:cNvSpPr>
                <a:spLocks/>
              </p:cNvSpPr>
              <p:nvPr/>
            </p:nvSpPr>
            <p:spPr bwMode="auto">
              <a:xfrm>
                <a:off x="69" y="38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0266"/>
              <p:cNvSpPr>
                <a:spLocks noEditPoints="1"/>
              </p:cNvSpPr>
              <p:nvPr/>
            </p:nvSpPr>
            <p:spPr bwMode="auto">
              <a:xfrm>
                <a:off x="62" y="3804"/>
                <a:ext cx="14" cy="41"/>
              </a:xfrm>
              <a:custGeom>
                <a:avLst/>
                <a:gdLst>
                  <a:gd name="T0" fmla="*/ 1 w 6"/>
                  <a:gd name="T1" fmla="*/ 16 h 17"/>
                  <a:gd name="T2" fmla="*/ 0 w 6"/>
                  <a:gd name="T3" fmla="*/ 17 h 17"/>
                  <a:gd name="T4" fmla="*/ 0 w 6"/>
                  <a:gd name="T5" fmla="*/ 17 h 17"/>
                  <a:gd name="T6" fmla="*/ 1 w 6"/>
                  <a:gd name="T7" fmla="*/ 17 h 17"/>
                  <a:gd name="T8" fmla="*/ 1 w 6"/>
                  <a:gd name="T9" fmla="*/ 16 h 17"/>
                  <a:gd name="T10" fmla="*/ 1 w 6"/>
                  <a:gd name="T11" fmla="*/ 16 h 17"/>
                  <a:gd name="T12" fmla="*/ 5 w 6"/>
                  <a:gd name="T13" fmla="*/ 0 h 17"/>
                  <a:gd name="T14" fmla="*/ 5 w 6"/>
                  <a:gd name="T15" fmla="*/ 0 h 17"/>
                  <a:gd name="T16" fmla="*/ 2 w 6"/>
                  <a:gd name="T17" fmla="*/ 10 h 17"/>
                  <a:gd name="T18" fmla="*/ 3 w 6"/>
                  <a:gd name="T19" fmla="*/ 10 h 17"/>
                  <a:gd name="T20" fmla="*/ 3 w 6"/>
                  <a:gd name="T21" fmla="*/ 9 h 17"/>
                  <a:gd name="T22" fmla="*/ 3 w 6"/>
                  <a:gd name="T23" fmla="*/ 9 h 17"/>
                  <a:gd name="T24" fmla="*/ 5 w 6"/>
                  <a:gd name="T25" fmla="*/ 3 h 17"/>
                  <a:gd name="T26" fmla="*/ 6 w 6"/>
                  <a:gd name="T27" fmla="*/ 0 h 17"/>
                  <a:gd name="T28" fmla="*/ 6 w 6"/>
                  <a:gd name="T29" fmla="*/ 0 h 17"/>
                  <a:gd name="T30" fmla="*/ 5 w 6"/>
                  <a:gd name="T3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" h="17">
                    <a:moveTo>
                      <a:pt x="1" y="16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1" y="17"/>
                      <a:pt x="1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0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0267"/>
              <p:cNvSpPr>
                <a:spLocks/>
              </p:cNvSpPr>
              <p:nvPr/>
            </p:nvSpPr>
            <p:spPr bwMode="auto">
              <a:xfrm>
                <a:off x="62" y="38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0268"/>
              <p:cNvSpPr>
                <a:spLocks noEditPoints="1"/>
              </p:cNvSpPr>
              <p:nvPr/>
            </p:nvSpPr>
            <p:spPr bwMode="auto">
              <a:xfrm>
                <a:off x="26" y="3868"/>
                <a:ext cx="29" cy="47"/>
              </a:xfrm>
              <a:custGeom>
                <a:avLst/>
                <a:gdLst>
                  <a:gd name="T0" fmla="*/ 7 w 12"/>
                  <a:gd name="T1" fmla="*/ 16 h 20"/>
                  <a:gd name="T2" fmla="*/ 7 w 12"/>
                  <a:gd name="T3" fmla="*/ 18 h 20"/>
                  <a:gd name="T4" fmla="*/ 7 w 12"/>
                  <a:gd name="T5" fmla="*/ 18 h 20"/>
                  <a:gd name="T6" fmla="*/ 7 w 12"/>
                  <a:gd name="T7" fmla="*/ 19 h 20"/>
                  <a:gd name="T8" fmla="*/ 7 w 12"/>
                  <a:gd name="T9" fmla="*/ 20 h 20"/>
                  <a:gd name="T10" fmla="*/ 7 w 12"/>
                  <a:gd name="T11" fmla="*/ 20 h 20"/>
                  <a:gd name="T12" fmla="*/ 7 w 12"/>
                  <a:gd name="T13" fmla="*/ 20 h 20"/>
                  <a:gd name="T14" fmla="*/ 7 w 12"/>
                  <a:gd name="T15" fmla="*/ 19 h 20"/>
                  <a:gd name="T16" fmla="*/ 7 w 12"/>
                  <a:gd name="T17" fmla="*/ 19 h 20"/>
                  <a:gd name="T18" fmla="*/ 8 w 12"/>
                  <a:gd name="T19" fmla="*/ 16 h 20"/>
                  <a:gd name="T20" fmla="*/ 7 w 12"/>
                  <a:gd name="T21" fmla="*/ 16 h 20"/>
                  <a:gd name="T22" fmla="*/ 8 w 12"/>
                  <a:gd name="T23" fmla="*/ 16 h 20"/>
                  <a:gd name="T24" fmla="*/ 8 w 12"/>
                  <a:gd name="T25" fmla="*/ 16 h 20"/>
                  <a:gd name="T26" fmla="*/ 8 w 12"/>
                  <a:gd name="T27" fmla="*/ 16 h 20"/>
                  <a:gd name="T28" fmla="*/ 8 w 12"/>
                  <a:gd name="T29" fmla="*/ 16 h 20"/>
                  <a:gd name="T30" fmla="*/ 8 w 12"/>
                  <a:gd name="T31" fmla="*/ 16 h 20"/>
                  <a:gd name="T32" fmla="*/ 2 w 12"/>
                  <a:gd name="T33" fmla="*/ 14 h 20"/>
                  <a:gd name="T34" fmla="*/ 1 w 12"/>
                  <a:gd name="T35" fmla="*/ 15 h 20"/>
                  <a:gd name="T36" fmla="*/ 0 w 12"/>
                  <a:gd name="T37" fmla="*/ 16 h 20"/>
                  <a:gd name="T38" fmla="*/ 1 w 12"/>
                  <a:gd name="T39" fmla="*/ 16 h 20"/>
                  <a:gd name="T40" fmla="*/ 2 w 12"/>
                  <a:gd name="T41" fmla="*/ 14 h 20"/>
                  <a:gd name="T42" fmla="*/ 2 w 12"/>
                  <a:gd name="T43" fmla="*/ 14 h 20"/>
                  <a:gd name="T44" fmla="*/ 3 w 12"/>
                  <a:gd name="T45" fmla="*/ 12 h 20"/>
                  <a:gd name="T46" fmla="*/ 2 w 12"/>
                  <a:gd name="T47" fmla="*/ 13 h 20"/>
                  <a:gd name="T48" fmla="*/ 3 w 12"/>
                  <a:gd name="T49" fmla="*/ 13 h 20"/>
                  <a:gd name="T50" fmla="*/ 3 w 12"/>
                  <a:gd name="T51" fmla="*/ 13 h 20"/>
                  <a:gd name="T52" fmla="*/ 3 w 12"/>
                  <a:gd name="T53" fmla="*/ 12 h 20"/>
                  <a:gd name="T54" fmla="*/ 12 w 12"/>
                  <a:gd name="T55" fmla="*/ 1 h 20"/>
                  <a:gd name="T56" fmla="*/ 11 w 12"/>
                  <a:gd name="T57" fmla="*/ 6 h 20"/>
                  <a:gd name="T58" fmla="*/ 11 w 12"/>
                  <a:gd name="T59" fmla="*/ 6 h 20"/>
                  <a:gd name="T60" fmla="*/ 12 w 12"/>
                  <a:gd name="T61" fmla="*/ 1 h 20"/>
                  <a:gd name="T62" fmla="*/ 12 w 12"/>
                  <a:gd name="T63" fmla="*/ 1 h 20"/>
                  <a:gd name="T64" fmla="*/ 10 w 12"/>
                  <a:gd name="T65" fmla="*/ 0 h 20"/>
                  <a:gd name="T66" fmla="*/ 8 w 12"/>
                  <a:gd name="T67" fmla="*/ 4 h 20"/>
                  <a:gd name="T68" fmla="*/ 8 w 12"/>
                  <a:gd name="T69" fmla="*/ 4 h 20"/>
                  <a:gd name="T70" fmla="*/ 8 w 12"/>
                  <a:gd name="T71" fmla="*/ 4 h 20"/>
                  <a:gd name="T72" fmla="*/ 10 w 12"/>
                  <a:gd name="T73" fmla="*/ 2 h 20"/>
                  <a:gd name="T74" fmla="*/ 10 w 12"/>
                  <a:gd name="T75" fmla="*/ 0 h 20"/>
                  <a:gd name="T76" fmla="*/ 10 w 12"/>
                  <a:gd name="T7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" h="20">
                    <a:moveTo>
                      <a:pt x="7" y="16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8"/>
                      <a:pt x="7" y="17"/>
                      <a:pt x="8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8" y="16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moveTo>
                      <a:pt x="2" y="14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6"/>
                      <a:pt x="0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moveTo>
                      <a:pt x="3" y="12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2"/>
                      <a:pt x="3" y="12"/>
                      <a:pt x="3" y="12"/>
                    </a:cubicBezTo>
                    <a:moveTo>
                      <a:pt x="12" y="1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4"/>
                      <a:pt x="12" y="3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moveTo>
                      <a:pt x="10" y="0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0269"/>
              <p:cNvSpPr>
                <a:spLocks noEditPoints="1"/>
              </p:cNvSpPr>
              <p:nvPr/>
            </p:nvSpPr>
            <p:spPr bwMode="auto">
              <a:xfrm>
                <a:off x="26" y="3845"/>
                <a:ext cx="50" cy="61"/>
              </a:xfrm>
              <a:custGeom>
                <a:avLst/>
                <a:gdLst>
                  <a:gd name="T0" fmla="*/ 0 w 21"/>
                  <a:gd name="T1" fmla="*/ 26 h 26"/>
                  <a:gd name="T2" fmla="*/ 0 w 21"/>
                  <a:gd name="T3" fmla="*/ 26 h 26"/>
                  <a:gd name="T4" fmla="*/ 0 w 21"/>
                  <a:gd name="T5" fmla="*/ 26 h 26"/>
                  <a:gd name="T6" fmla="*/ 0 w 21"/>
                  <a:gd name="T7" fmla="*/ 26 h 26"/>
                  <a:gd name="T8" fmla="*/ 1 w 21"/>
                  <a:gd name="T9" fmla="*/ 26 h 26"/>
                  <a:gd name="T10" fmla="*/ 0 w 21"/>
                  <a:gd name="T11" fmla="*/ 26 h 26"/>
                  <a:gd name="T12" fmla="*/ 8 w 21"/>
                  <a:gd name="T13" fmla="*/ 26 h 26"/>
                  <a:gd name="T14" fmla="*/ 7 w 21"/>
                  <a:gd name="T15" fmla="*/ 26 h 26"/>
                  <a:gd name="T16" fmla="*/ 8 w 21"/>
                  <a:gd name="T17" fmla="*/ 26 h 26"/>
                  <a:gd name="T18" fmla="*/ 8 w 21"/>
                  <a:gd name="T19" fmla="*/ 26 h 26"/>
                  <a:gd name="T20" fmla="*/ 8 w 21"/>
                  <a:gd name="T21" fmla="*/ 26 h 26"/>
                  <a:gd name="T22" fmla="*/ 2 w 21"/>
                  <a:gd name="T23" fmla="*/ 23 h 26"/>
                  <a:gd name="T24" fmla="*/ 2 w 21"/>
                  <a:gd name="T25" fmla="*/ 24 h 26"/>
                  <a:gd name="T26" fmla="*/ 2 w 21"/>
                  <a:gd name="T27" fmla="*/ 24 h 26"/>
                  <a:gd name="T28" fmla="*/ 3 w 21"/>
                  <a:gd name="T29" fmla="*/ 23 h 26"/>
                  <a:gd name="T30" fmla="*/ 2 w 21"/>
                  <a:gd name="T31" fmla="*/ 23 h 26"/>
                  <a:gd name="T32" fmla="*/ 11 w 21"/>
                  <a:gd name="T33" fmla="*/ 16 h 26"/>
                  <a:gd name="T34" fmla="*/ 10 w 21"/>
                  <a:gd name="T35" fmla="*/ 16 h 26"/>
                  <a:gd name="T36" fmla="*/ 8 w 21"/>
                  <a:gd name="T37" fmla="*/ 24 h 26"/>
                  <a:gd name="T38" fmla="*/ 8 w 21"/>
                  <a:gd name="T39" fmla="*/ 26 h 26"/>
                  <a:gd name="T40" fmla="*/ 8 w 21"/>
                  <a:gd name="T41" fmla="*/ 26 h 26"/>
                  <a:gd name="T42" fmla="*/ 11 w 21"/>
                  <a:gd name="T43" fmla="*/ 16 h 26"/>
                  <a:gd name="T44" fmla="*/ 11 w 21"/>
                  <a:gd name="T45" fmla="*/ 16 h 26"/>
                  <a:gd name="T46" fmla="*/ 8 w 21"/>
                  <a:gd name="T47" fmla="*/ 14 h 26"/>
                  <a:gd name="T48" fmla="*/ 3 w 21"/>
                  <a:gd name="T49" fmla="*/ 21 h 26"/>
                  <a:gd name="T50" fmla="*/ 3 w 21"/>
                  <a:gd name="T51" fmla="*/ 22 h 26"/>
                  <a:gd name="T52" fmla="*/ 3 w 21"/>
                  <a:gd name="T53" fmla="*/ 23 h 26"/>
                  <a:gd name="T54" fmla="*/ 8 w 21"/>
                  <a:gd name="T55" fmla="*/ 14 h 26"/>
                  <a:gd name="T56" fmla="*/ 8 w 21"/>
                  <a:gd name="T57" fmla="*/ 14 h 26"/>
                  <a:gd name="T58" fmla="*/ 16 w 21"/>
                  <a:gd name="T59" fmla="*/ 0 h 26"/>
                  <a:gd name="T60" fmla="*/ 19 w 21"/>
                  <a:gd name="T61" fmla="*/ 1 h 26"/>
                  <a:gd name="T62" fmla="*/ 21 w 21"/>
                  <a:gd name="T63" fmla="*/ 2 h 26"/>
                  <a:gd name="T64" fmla="*/ 16 w 21"/>
                  <a:gd name="T65" fmla="*/ 0 h 26"/>
                  <a:gd name="T66" fmla="*/ 16 w 21"/>
                  <a:gd name="T67" fmla="*/ 0 h 26"/>
                  <a:gd name="T68" fmla="*/ 16 w 21"/>
                  <a:gd name="T69" fmla="*/ 0 h 26"/>
                  <a:gd name="T70" fmla="*/ 16 w 21"/>
                  <a:gd name="T71" fmla="*/ 0 h 26"/>
                  <a:gd name="T72" fmla="*/ 16 w 21"/>
                  <a:gd name="T73" fmla="*/ 0 h 26"/>
                  <a:gd name="T74" fmla="*/ 16 w 21"/>
                  <a:gd name="T75" fmla="*/ 0 h 26"/>
                  <a:gd name="T76" fmla="*/ 16 w 21"/>
                  <a:gd name="T77" fmla="*/ 0 h 26"/>
                  <a:gd name="T78" fmla="*/ 16 w 21"/>
                  <a:gd name="T79" fmla="*/ 0 h 26"/>
                  <a:gd name="T80" fmla="*/ 15 w 21"/>
                  <a:gd name="T81" fmla="*/ 0 h 26"/>
                  <a:gd name="T82" fmla="*/ 14 w 21"/>
                  <a:gd name="T83" fmla="*/ 4 h 26"/>
                  <a:gd name="T84" fmla="*/ 13 w 21"/>
                  <a:gd name="T85" fmla="*/ 6 h 26"/>
                  <a:gd name="T86" fmla="*/ 10 w 21"/>
                  <a:gd name="T87" fmla="*/ 10 h 26"/>
                  <a:gd name="T88" fmla="*/ 10 w 21"/>
                  <a:gd name="T89" fmla="*/ 10 h 26"/>
                  <a:gd name="T90" fmla="*/ 14 w 21"/>
                  <a:gd name="T91" fmla="*/ 4 h 26"/>
                  <a:gd name="T92" fmla="*/ 12 w 21"/>
                  <a:gd name="T93" fmla="*/ 11 h 26"/>
                  <a:gd name="T94" fmla="*/ 12 w 21"/>
                  <a:gd name="T95" fmla="*/ 11 h 26"/>
                  <a:gd name="T96" fmla="*/ 14 w 21"/>
                  <a:gd name="T97" fmla="*/ 4 h 26"/>
                  <a:gd name="T98" fmla="*/ 16 w 21"/>
                  <a:gd name="T99" fmla="*/ 1 h 26"/>
                  <a:gd name="T100" fmla="*/ 17 w 21"/>
                  <a:gd name="T101" fmla="*/ 0 h 26"/>
                  <a:gd name="T102" fmla="*/ 16 w 21"/>
                  <a:gd name="T103" fmla="*/ 0 h 26"/>
                  <a:gd name="T104" fmla="*/ 15 w 21"/>
                  <a:gd name="T105" fmla="*/ 2 h 26"/>
                  <a:gd name="T106" fmla="*/ 15 w 21"/>
                  <a:gd name="T107" fmla="*/ 3 h 26"/>
                  <a:gd name="T108" fmla="*/ 16 w 21"/>
                  <a:gd name="T109" fmla="*/ 0 h 26"/>
                  <a:gd name="T110" fmla="*/ 15 w 21"/>
                  <a:gd name="T11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" h="26">
                    <a:moveTo>
                      <a:pt x="0" y="26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0" y="26"/>
                      <a:pt x="0" y="26"/>
                      <a:pt x="0" y="26"/>
                    </a:cubicBezTo>
                    <a:moveTo>
                      <a:pt x="8" y="26"/>
                    </a:move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7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moveTo>
                      <a:pt x="2" y="23"/>
                    </a:moveTo>
                    <a:cubicBezTo>
                      <a:pt x="2" y="24"/>
                      <a:pt x="2" y="24"/>
                      <a:pt x="2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3"/>
                      <a:pt x="2" y="23"/>
                      <a:pt x="2" y="23"/>
                    </a:cubicBezTo>
                    <a:moveTo>
                      <a:pt x="11" y="16"/>
                    </a:moveTo>
                    <a:cubicBezTo>
                      <a:pt x="10" y="16"/>
                      <a:pt x="10" y="16"/>
                      <a:pt x="10" y="16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9" y="22"/>
                      <a:pt x="10" y="19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moveTo>
                      <a:pt x="8" y="14"/>
                    </a:moveTo>
                    <a:cubicBezTo>
                      <a:pt x="3" y="21"/>
                      <a:pt x="3" y="21"/>
                      <a:pt x="3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moveTo>
                      <a:pt x="16" y="0"/>
                    </a:moveTo>
                    <a:cubicBezTo>
                      <a:pt x="17" y="0"/>
                      <a:pt x="18" y="1"/>
                      <a:pt x="19" y="1"/>
                    </a:cubicBezTo>
                    <a:cubicBezTo>
                      <a:pt x="20" y="1"/>
                      <a:pt x="20" y="2"/>
                      <a:pt x="21" y="2"/>
                    </a:cubicBezTo>
                    <a:cubicBezTo>
                      <a:pt x="19" y="1"/>
                      <a:pt x="17" y="0"/>
                      <a:pt x="16" y="0"/>
                    </a:cubicBezTo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moveTo>
                      <a:pt x="15" y="0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9"/>
                      <a:pt x="14" y="6"/>
                      <a:pt x="14" y="4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1"/>
                      <a:pt x="16" y="0"/>
                    </a:cubicBezTo>
                    <a:cubicBezTo>
                      <a:pt x="16" y="0"/>
                      <a:pt x="15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0270"/>
              <p:cNvSpPr>
                <a:spLocks/>
              </p:cNvSpPr>
              <p:nvPr/>
            </p:nvSpPr>
            <p:spPr bwMode="auto">
              <a:xfrm>
                <a:off x="78" y="3849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1 h 1"/>
                  <a:gd name="T8" fmla="*/ 2 w 2"/>
                  <a:gd name="T9" fmla="*/ 1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0271"/>
              <p:cNvSpPr>
                <a:spLocks/>
              </p:cNvSpPr>
              <p:nvPr/>
            </p:nvSpPr>
            <p:spPr bwMode="auto">
              <a:xfrm>
                <a:off x="76" y="384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0272"/>
              <p:cNvSpPr>
                <a:spLocks noEditPoints="1"/>
              </p:cNvSpPr>
              <p:nvPr/>
            </p:nvSpPr>
            <p:spPr bwMode="auto">
              <a:xfrm>
                <a:off x="-583" y="3852"/>
                <a:ext cx="33" cy="68"/>
              </a:xfrm>
              <a:custGeom>
                <a:avLst/>
                <a:gdLst>
                  <a:gd name="T0" fmla="*/ 0 w 14"/>
                  <a:gd name="T1" fmla="*/ 27 h 29"/>
                  <a:gd name="T2" fmla="*/ 0 w 14"/>
                  <a:gd name="T3" fmla="*/ 29 h 29"/>
                  <a:gd name="T4" fmla="*/ 0 w 14"/>
                  <a:gd name="T5" fmla="*/ 28 h 29"/>
                  <a:gd name="T6" fmla="*/ 0 w 14"/>
                  <a:gd name="T7" fmla="*/ 27 h 29"/>
                  <a:gd name="T8" fmla="*/ 4 w 14"/>
                  <a:gd name="T9" fmla="*/ 17 h 29"/>
                  <a:gd name="T10" fmla="*/ 1 w 14"/>
                  <a:gd name="T11" fmla="*/ 24 h 29"/>
                  <a:gd name="T12" fmla="*/ 1 w 14"/>
                  <a:gd name="T13" fmla="*/ 24 h 29"/>
                  <a:gd name="T14" fmla="*/ 0 w 14"/>
                  <a:gd name="T15" fmla="*/ 27 h 29"/>
                  <a:gd name="T16" fmla="*/ 0 w 14"/>
                  <a:gd name="T17" fmla="*/ 27 h 29"/>
                  <a:gd name="T18" fmla="*/ 0 w 14"/>
                  <a:gd name="T19" fmla="*/ 25 h 29"/>
                  <a:gd name="T20" fmla="*/ 4 w 14"/>
                  <a:gd name="T21" fmla="*/ 17 h 29"/>
                  <a:gd name="T22" fmla="*/ 4 w 14"/>
                  <a:gd name="T23" fmla="*/ 17 h 29"/>
                  <a:gd name="T24" fmla="*/ 5 w 14"/>
                  <a:gd name="T25" fmla="*/ 16 h 29"/>
                  <a:gd name="T26" fmla="*/ 5 w 14"/>
                  <a:gd name="T27" fmla="*/ 16 h 29"/>
                  <a:gd name="T28" fmla="*/ 5 w 14"/>
                  <a:gd name="T29" fmla="*/ 16 h 29"/>
                  <a:gd name="T30" fmla="*/ 5 w 14"/>
                  <a:gd name="T31" fmla="*/ 16 h 29"/>
                  <a:gd name="T32" fmla="*/ 5 w 14"/>
                  <a:gd name="T33" fmla="*/ 16 h 29"/>
                  <a:gd name="T34" fmla="*/ 9 w 14"/>
                  <a:gd name="T35" fmla="*/ 9 h 29"/>
                  <a:gd name="T36" fmla="*/ 5 w 14"/>
                  <a:gd name="T37" fmla="*/ 15 h 29"/>
                  <a:gd name="T38" fmla="*/ 5 w 14"/>
                  <a:gd name="T39" fmla="*/ 15 h 29"/>
                  <a:gd name="T40" fmla="*/ 9 w 14"/>
                  <a:gd name="T41" fmla="*/ 9 h 29"/>
                  <a:gd name="T42" fmla="*/ 9 w 14"/>
                  <a:gd name="T43" fmla="*/ 9 h 29"/>
                  <a:gd name="T44" fmla="*/ 10 w 14"/>
                  <a:gd name="T45" fmla="*/ 6 h 29"/>
                  <a:gd name="T46" fmla="*/ 10 w 14"/>
                  <a:gd name="T47" fmla="*/ 6 h 29"/>
                  <a:gd name="T48" fmla="*/ 10 w 14"/>
                  <a:gd name="T49" fmla="*/ 7 h 29"/>
                  <a:gd name="T50" fmla="*/ 10 w 14"/>
                  <a:gd name="T51" fmla="*/ 6 h 29"/>
                  <a:gd name="T52" fmla="*/ 10 w 14"/>
                  <a:gd name="T53" fmla="*/ 6 h 29"/>
                  <a:gd name="T54" fmla="*/ 14 w 14"/>
                  <a:gd name="T55" fmla="*/ 0 h 29"/>
                  <a:gd name="T56" fmla="*/ 10 w 14"/>
                  <a:gd name="T57" fmla="*/ 5 h 29"/>
                  <a:gd name="T58" fmla="*/ 10 w 14"/>
                  <a:gd name="T59" fmla="*/ 5 h 29"/>
                  <a:gd name="T60" fmla="*/ 14 w 14"/>
                  <a:gd name="T6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" h="29">
                    <a:moveTo>
                      <a:pt x="0" y="27"/>
                    </a:moveTo>
                    <a:cubicBezTo>
                      <a:pt x="0" y="28"/>
                      <a:pt x="0" y="29"/>
                      <a:pt x="0" y="29"/>
                    </a:cubicBezTo>
                    <a:cubicBezTo>
                      <a:pt x="0" y="29"/>
                      <a:pt x="0" y="28"/>
                      <a:pt x="0" y="28"/>
                    </a:cubicBezTo>
                    <a:cubicBezTo>
                      <a:pt x="0" y="27"/>
                      <a:pt x="0" y="27"/>
                      <a:pt x="0" y="27"/>
                    </a:cubicBezTo>
                    <a:moveTo>
                      <a:pt x="4" y="17"/>
                    </a:moveTo>
                    <a:cubicBezTo>
                      <a:pt x="3" y="19"/>
                      <a:pt x="2" y="21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0" y="25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0" y="26"/>
                      <a:pt x="0" y="25"/>
                    </a:cubicBezTo>
                    <a:cubicBezTo>
                      <a:pt x="2" y="22"/>
                      <a:pt x="3" y="20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moveTo>
                      <a:pt x="5" y="16"/>
                    </a:move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moveTo>
                      <a:pt x="9" y="9"/>
                    </a:moveTo>
                    <a:cubicBezTo>
                      <a:pt x="7" y="11"/>
                      <a:pt x="6" y="13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3"/>
                      <a:pt x="7" y="11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14" y="0"/>
                    </a:moveTo>
                    <a:cubicBezTo>
                      <a:pt x="12" y="2"/>
                      <a:pt x="11" y="3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3"/>
                      <a:pt x="13" y="2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0273"/>
              <p:cNvSpPr>
                <a:spLocks noEditPoints="1"/>
              </p:cNvSpPr>
              <p:nvPr/>
            </p:nvSpPr>
            <p:spPr bwMode="auto">
              <a:xfrm>
                <a:off x="-583" y="3863"/>
                <a:ext cx="23" cy="55"/>
              </a:xfrm>
              <a:custGeom>
                <a:avLst/>
                <a:gdLst>
                  <a:gd name="T0" fmla="*/ 0 w 10"/>
                  <a:gd name="T1" fmla="*/ 22 h 23"/>
                  <a:gd name="T2" fmla="*/ 0 w 10"/>
                  <a:gd name="T3" fmla="*/ 22 h 23"/>
                  <a:gd name="T4" fmla="*/ 0 w 10"/>
                  <a:gd name="T5" fmla="*/ 23 h 23"/>
                  <a:gd name="T6" fmla="*/ 0 w 10"/>
                  <a:gd name="T7" fmla="*/ 22 h 23"/>
                  <a:gd name="T8" fmla="*/ 0 w 10"/>
                  <a:gd name="T9" fmla="*/ 22 h 23"/>
                  <a:gd name="T10" fmla="*/ 5 w 10"/>
                  <a:gd name="T11" fmla="*/ 11 h 23"/>
                  <a:gd name="T12" fmla="*/ 4 w 10"/>
                  <a:gd name="T13" fmla="*/ 12 h 23"/>
                  <a:gd name="T14" fmla="*/ 4 w 10"/>
                  <a:gd name="T15" fmla="*/ 12 h 23"/>
                  <a:gd name="T16" fmla="*/ 5 w 10"/>
                  <a:gd name="T17" fmla="*/ 11 h 23"/>
                  <a:gd name="T18" fmla="*/ 5 w 10"/>
                  <a:gd name="T19" fmla="*/ 11 h 23"/>
                  <a:gd name="T20" fmla="*/ 5 w 10"/>
                  <a:gd name="T21" fmla="*/ 10 h 23"/>
                  <a:gd name="T22" fmla="*/ 5 w 10"/>
                  <a:gd name="T23" fmla="*/ 11 h 23"/>
                  <a:gd name="T24" fmla="*/ 5 w 10"/>
                  <a:gd name="T25" fmla="*/ 11 h 23"/>
                  <a:gd name="T26" fmla="*/ 5 w 10"/>
                  <a:gd name="T27" fmla="*/ 10 h 23"/>
                  <a:gd name="T28" fmla="*/ 5 w 10"/>
                  <a:gd name="T29" fmla="*/ 10 h 23"/>
                  <a:gd name="T30" fmla="*/ 10 w 10"/>
                  <a:gd name="T31" fmla="*/ 1 h 23"/>
                  <a:gd name="T32" fmla="*/ 9 w 10"/>
                  <a:gd name="T33" fmla="*/ 4 h 23"/>
                  <a:gd name="T34" fmla="*/ 9 w 10"/>
                  <a:gd name="T35" fmla="*/ 4 h 23"/>
                  <a:gd name="T36" fmla="*/ 10 w 10"/>
                  <a:gd name="T37" fmla="*/ 2 h 23"/>
                  <a:gd name="T38" fmla="*/ 10 w 10"/>
                  <a:gd name="T39" fmla="*/ 1 h 23"/>
                  <a:gd name="T40" fmla="*/ 10 w 10"/>
                  <a:gd name="T41" fmla="*/ 0 h 23"/>
                  <a:gd name="T42" fmla="*/ 10 w 10"/>
                  <a:gd name="T43" fmla="*/ 1 h 23"/>
                  <a:gd name="T44" fmla="*/ 10 w 10"/>
                  <a:gd name="T45" fmla="*/ 1 h 23"/>
                  <a:gd name="T46" fmla="*/ 10 w 10"/>
                  <a:gd name="T47" fmla="*/ 0 h 23"/>
                  <a:gd name="T48" fmla="*/ 10 w 10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23">
                    <a:moveTo>
                      <a:pt x="0" y="22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moveTo>
                      <a:pt x="5" y="11"/>
                    </a:moveTo>
                    <a:cubicBezTo>
                      <a:pt x="4" y="11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moveTo>
                      <a:pt x="5" y="10"/>
                    </a:moveTo>
                    <a:cubicBezTo>
                      <a:pt x="5" y="10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moveTo>
                      <a:pt x="10" y="1"/>
                    </a:moveTo>
                    <a:cubicBezTo>
                      <a:pt x="9" y="2"/>
                      <a:pt x="9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0274"/>
              <p:cNvSpPr>
                <a:spLocks noEditPoints="1"/>
              </p:cNvSpPr>
              <p:nvPr/>
            </p:nvSpPr>
            <p:spPr bwMode="auto">
              <a:xfrm>
                <a:off x="71" y="3852"/>
                <a:ext cx="14" cy="70"/>
              </a:xfrm>
              <a:custGeom>
                <a:avLst/>
                <a:gdLst>
                  <a:gd name="T0" fmla="*/ 0 w 6"/>
                  <a:gd name="T1" fmla="*/ 30 h 30"/>
                  <a:gd name="T2" fmla="*/ 0 w 6"/>
                  <a:gd name="T3" fmla="*/ 30 h 30"/>
                  <a:gd name="T4" fmla="*/ 0 w 6"/>
                  <a:gd name="T5" fmla="*/ 30 h 30"/>
                  <a:gd name="T6" fmla="*/ 0 w 6"/>
                  <a:gd name="T7" fmla="*/ 30 h 30"/>
                  <a:gd name="T8" fmla="*/ 0 w 6"/>
                  <a:gd name="T9" fmla="*/ 30 h 30"/>
                  <a:gd name="T10" fmla="*/ 0 w 6"/>
                  <a:gd name="T11" fmla="*/ 30 h 30"/>
                  <a:gd name="T12" fmla="*/ 0 w 6"/>
                  <a:gd name="T13" fmla="*/ 30 h 30"/>
                  <a:gd name="T14" fmla="*/ 0 w 6"/>
                  <a:gd name="T15" fmla="*/ 30 h 30"/>
                  <a:gd name="T16" fmla="*/ 4 w 6"/>
                  <a:gd name="T17" fmla="*/ 5 h 30"/>
                  <a:gd name="T18" fmla="*/ 4 w 6"/>
                  <a:gd name="T19" fmla="*/ 5 h 30"/>
                  <a:gd name="T20" fmla="*/ 2 w 6"/>
                  <a:gd name="T21" fmla="*/ 19 h 30"/>
                  <a:gd name="T22" fmla="*/ 2 w 6"/>
                  <a:gd name="T23" fmla="*/ 19 h 30"/>
                  <a:gd name="T24" fmla="*/ 4 w 6"/>
                  <a:gd name="T25" fmla="*/ 5 h 30"/>
                  <a:gd name="T26" fmla="*/ 4 w 6"/>
                  <a:gd name="T27" fmla="*/ 0 h 30"/>
                  <a:gd name="T28" fmla="*/ 4 w 6"/>
                  <a:gd name="T29" fmla="*/ 1 h 30"/>
                  <a:gd name="T30" fmla="*/ 4 w 6"/>
                  <a:gd name="T31" fmla="*/ 3 h 30"/>
                  <a:gd name="T32" fmla="*/ 4 w 6"/>
                  <a:gd name="T33" fmla="*/ 4 h 30"/>
                  <a:gd name="T34" fmla="*/ 4 w 6"/>
                  <a:gd name="T35" fmla="*/ 4 h 30"/>
                  <a:gd name="T36" fmla="*/ 4 w 6"/>
                  <a:gd name="T37" fmla="*/ 2 h 30"/>
                  <a:gd name="T38" fmla="*/ 4 w 6"/>
                  <a:gd name="T39" fmla="*/ 1 h 30"/>
                  <a:gd name="T40" fmla="*/ 4 w 6"/>
                  <a:gd name="T41" fmla="*/ 0 h 30"/>
                  <a:gd name="T42" fmla="*/ 4 w 6"/>
                  <a:gd name="T43" fmla="*/ 0 h 30"/>
                  <a:gd name="T44" fmla="*/ 4 w 6"/>
                  <a:gd name="T45" fmla="*/ 0 h 30"/>
                  <a:gd name="T46" fmla="*/ 4 w 6"/>
                  <a:gd name="T47" fmla="*/ 0 h 30"/>
                  <a:gd name="T48" fmla="*/ 4 w 6"/>
                  <a:gd name="T49" fmla="*/ 0 h 30"/>
                  <a:gd name="T50" fmla="*/ 4 w 6"/>
                  <a:gd name="T51" fmla="*/ 0 h 30"/>
                  <a:gd name="T52" fmla="*/ 4 w 6"/>
                  <a:gd name="T53" fmla="*/ 0 h 30"/>
                  <a:gd name="T54" fmla="*/ 6 w 6"/>
                  <a:gd name="T55" fmla="*/ 0 h 30"/>
                  <a:gd name="T56" fmla="*/ 4 w 6"/>
                  <a:gd name="T5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4" y="5"/>
                      <a:pt x="4" y="5"/>
                      <a:pt x="4" y="5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0275"/>
              <p:cNvSpPr>
                <a:spLocks noEditPoints="1"/>
              </p:cNvSpPr>
              <p:nvPr/>
            </p:nvSpPr>
            <p:spPr bwMode="auto">
              <a:xfrm>
                <a:off x="71" y="3852"/>
                <a:ext cx="10" cy="70"/>
              </a:xfrm>
              <a:custGeom>
                <a:avLst/>
                <a:gdLst>
                  <a:gd name="T0" fmla="*/ 0 w 4"/>
                  <a:gd name="T1" fmla="*/ 30 h 30"/>
                  <a:gd name="T2" fmla="*/ 0 w 4"/>
                  <a:gd name="T3" fmla="*/ 30 h 30"/>
                  <a:gd name="T4" fmla="*/ 0 w 4"/>
                  <a:gd name="T5" fmla="*/ 30 h 30"/>
                  <a:gd name="T6" fmla="*/ 0 w 4"/>
                  <a:gd name="T7" fmla="*/ 30 h 30"/>
                  <a:gd name="T8" fmla="*/ 2 w 4"/>
                  <a:gd name="T9" fmla="*/ 19 h 30"/>
                  <a:gd name="T10" fmla="*/ 1 w 4"/>
                  <a:gd name="T11" fmla="*/ 20 h 30"/>
                  <a:gd name="T12" fmla="*/ 0 w 4"/>
                  <a:gd name="T13" fmla="*/ 29 h 30"/>
                  <a:gd name="T14" fmla="*/ 0 w 4"/>
                  <a:gd name="T15" fmla="*/ 29 h 30"/>
                  <a:gd name="T16" fmla="*/ 0 w 4"/>
                  <a:gd name="T17" fmla="*/ 29 h 30"/>
                  <a:gd name="T18" fmla="*/ 0 w 4"/>
                  <a:gd name="T19" fmla="*/ 29 h 30"/>
                  <a:gd name="T20" fmla="*/ 0 w 4"/>
                  <a:gd name="T21" fmla="*/ 30 h 30"/>
                  <a:gd name="T22" fmla="*/ 0 w 4"/>
                  <a:gd name="T23" fmla="*/ 30 h 30"/>
                  <a:gd name="T24" fmla="*/ 0 w 4"/>
                  <a:gd name="T25" fmla="*/ 30 h 30"/>
                  <a:gd name="T26" fmla="*/ 0 w 4"/>
                  <a:gd name="T27" fmla="*/ 30 h 30"/>
                  <a:gd name="T28" fmla="*/ 0 w 4"/>
                  <a:gd name="T29" fmla="*/ 28 h 30"/>
                  <a:gd name="T30" fmla="*/ 2 w 4"/>
                  <a:gd name="T31" fmla="*/ 20 h 30"/>
                  <a:gd name="T32" fmla="*/ 2 w 4"/>
                  <a:gd name="T33" fmla="*/ 19 h 30"/>
                  <a:gd name="T34" fmla="*/ 2 w 4"/>
                  <a:gd name="T35" fmla="*/ 19 h 30"/>
                  <a:gd name="T36" fmla="*/ 4 w 4"/>
                  <a:gd name="T37" fmla="*/ 4 h 30"/>
                  <a:gd name="T38" fmla="*/ 4 w 4"/>
                  <a:gd name="T39" fmla="*/ 5 h 30"/>
                  <a:gd name="T40" fmla="*/ 4 w 4"/>
                  <a:gd name="T41" fmla="*/ 5 h 30"/>
                  <a:gd name="T42" fmla="*/ 4 w 4"/>
                  <a:gd name="T43" fmla="*/ 4 h 30"/>
                  <a:gd name="T44" fmla="*/ 4 w 4"/>
                  <a:gd name="T45" fmla="*/ 4 h 30"/>
                  <a:gd name="T46" fmla="*/ 4 w 4"/>
                  <a:gd name="T47" fmla="*/ 0 h 30"/>
                  <a:gd name="T48" fmla="*/ 4 w 4"/>
                  <a:gd name="T49" fmla="*/ 0 h 30"/>
                  <a:gd name="T50" fmla="*/ 4 w 4"/>
                  <a:gd name="T51" fmla="*/ 0 h 30"/>
                  <a:gd name="T52" fmla="*/ 4 w 4"/>
                  <a:gd name="T53" fmla="*/ 0 h 30"/>
                  <a:gd name="T54" fmla="*/ 4 w 4"/>
                  <a:gd name="T55" fmla="*/ 0 h 30"/>
                  <a:gd name="T56" fmla="*/ 4 w 4"/>
                  <a:gd name="T57" fmla="*/ 0 h 30"/>
                  <a:gd name="T58" fmla="*/ 4 w 4"/>
                  <a:gd name="T5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" h="30">
                    <a:moveTo>
                      <a:pt x="0" y="3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moveTo>
                      <a:pt x="2" y="19"/>
                    </a:moveTo>
                    <a:cubicBezTo>
                      <a:pt x="1" y="20"/>
                      <a:pt x="1" y="20"/>
                      <a:pt x="1" y="2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29"/>
                      <a:pt x="0" y="29"/>
                      <a:pt x="0" y="28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Oval 10276"/>
              <p:cNvSpPr>
                <a:spLocks noChangeArrowheads="1"/>
              </p:cNvSpPr>
              <p:nvPr/>
            </p:nvSpPr>
            <p:spPr bwMode="auto">
              <a:xfrm>
                <a:off x="-264" y="385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0277"/>
              <p:cNvSpPr>
                <a:spLocks noEditPoints="1"/>
              </p:cNvSpPr>
              <p:nvPr/>
            </p:nvSpPr>
            <p:spPr bwMode="auto">
              <a:xfrm>
                <a:off x="-269" y="3852"/>
                <a:ext cx="7" cy="11"/>
              </a:xfrm>
              <a:custGeom>
                <a:avLst/>
                <a:gdLst>
                  <a:gd name="T0" fmla="*/ 2 w 3"/>
                  <a:gd name="T1" fmla="*/ 1 h 5"/>
                  <a:gd name="T2" fmla="*/ 0 w 3"/>
                  <a:gd name="T3" fmla="*/ 5 h 5"/>
                  <a:gd name="T4" fmla="*/ 2 w 3"/>
                  <a:gd name="T5" fmla="*/ 1 h 5"/>
                  <a:gd name="T6" fmla="*/ 2 w 3"/>
                  <a:gd name="T7" fmla="*/ 1 h 5"/>
                  <a:gd name="T8" fmla="*/ 3 w 3"/>
                  <a:gd name="T9" fmla="*/ 0 h 5"/>
                  <a:gd name="T10" fmla="*/ 2 w 3"/>
                  <a:gd name="T11" fmla="*/ 1 h 5"/>
                  <a:gd name="T12" fmla="*/ 2 w 3"/>
                  <a:gd name="T13" fmla="*/ 1 h 5"/>
                  <a:gd name="T14" fmla="*/ 3 w 3"/>
                  <a:gd name="T1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5">
                    <a:moveTo>
                      <a:pt x="2" y="1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3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0278"/>
              <p:cNvSpPr>
                <a:spLocks noEditPoints="1"/>
              </p:cNvSpPr>
              <p:nvPr/>
            </p:nvSpPr>
            <p:spPr bwMode="auto">
              <a:xfrm>
                <a:off x="-508" y="3866"/>
                <a:ext cx="69" cy="66"/>
              </a:xfrm>
              <a:custGeom>
                <a:avLst/>
                <a:gdLst>
                  <a:gd name="T0" fmla="*/ 0 w 29"/>
                  <a:gd name="T1" fmla="*/ 22 h 28"/>
                  <a:gd name="T2" fmla="*/ 0 w 29"/>
                  <a:gd name="T3" fmla="*/ 23 h 28"/>
                  <a:gd name="T4" fmla="*/ 5 w 29"/>
                  <a:gd name="T5" fmla="*/ 27 h 28"/>
                  <a:gd name="T6" fmla="*/ 6 w 29"/>
                  <a:gd name="T7" fmla="*/ 28 h 28"/>
                  <a:gd name="T8" fmla="*/ 11 w 29"/>
                  <a:gd name="T9" fmla="*/ 26 h 28"/>
                  <a:gd name="T10" fmla="*/ 12 w 29"/>
                  <a:gd name="T11" fmla="*/ 25 h 28"/>
                  <a:gd name="T12" fmla="*/ 12 w 29"/>
                  <a:gd name="T13" fmla="*/ 25 h 28"/>
                  <a:gd name="T14" fmla="*/ 14 w 29"/>
                  <a:gd name="T15" fmla="*/ 22 h 28"/>
                  <a:gd name="T16" fmla="*/ 14 w 29"/>
                  <a:gd name="T17" fmla="*/ 22 h 28"/>
                  <a:gd name="T18" fmla="*/ 14 w 29"/>
                  <a:gd name="T19" fmla="*/ 22 h 28"/>
                  <a:gd name="T20" fmla="*/ 13 w 29"/>
                  <a:gd name="T21" fmla="*/ 23 h 28"/>
                  <a:gd name="T22" fmla="*/ 9 w 29"/>
                  <a:gd name="T23" fmla="*/ 27 h 28"/>
                  <a:gd name="T24" fmla="*/ 6 w 29"/>
                  <a:gd name="T25" fmla="*/ 27 h 28"/>
                  <a:gd name="T26" fmla="*/ 0 w 29"/>
                  <a:gd name="T27" fmla="*/ 22 h 28"/>
                  <a:gd name="T28" fmla="*/ 16 w 29"/>
                  <a:gd name="T29" fmla="*/ 20 h 28"/>
                  <a:gd name="T30" fmla="*/ 16 w 29"/>
                  <a:gd name="T31" fmla="*/ 20 h 28"/>
                  <a:gd name="T32" fmla="*/ 16 w 29"/>
                  <a:gd name="T33" fmla="*/ 20 h 28"/>
                  <a:gd name="T34" fmla="*/ 16 w 29"/>
                  <a:gd name="T35" fmla="*/ 20 h 28"/>
                  <a:gd name="T36" fmla="*/ 16 w 29"/>
                  <a:gd name="T37" fmla="*/ 20 h 28"/>
                  <a:gd name="T38" fmla="*/ 19 w 29"/>
                  <a:gd name="T39" fmla="*/ 16 h 28"/>
                  <a:gd name="T40" fmla="*/ 16 w 29"/>
                  <a:gd name="T41" fmla="*/ 20 h 28"/>
                  <a:gd name="T42" fmla="*/ 16 w 29"/>
                  <a:gd name="T43" fmla="*/ 20 h 28"/>
                  <a:gd name="T44" fmla="*/ 17 w 29"/>
                  <a:gd name="T45" fmla="*/ 18 h 28"/>
                  <a:gd name="T46" fmla="*/ 19 w 29"/>
                  <a:gd name="T47" fmla="*/ 16 h 28"/>
                  <a:gd name="T48" fmla="*/ 19 w 29"/>
                  <a:gd name="T49" fmla="*/ 16 h 28"/>
                  <a:gd name="T50" fmla="*/ 22 w 29"/>
                  <a:gd name="T51" fmla="*/ 11 h 28"/>
                  <a:gd name="T52" fmla="*/ 21 w 29"/>
                  <a:gd name="T53" fmla="*/ 11 h 28"/>
                  <a:gd name="T54" fmla="*/ 22 w 29"/>
                  <a:gd name="T55" fmla="*/ 11 h 28"/>
                  <a:gd name="T56" fmla="*/ 22 w 29"/>
                  <a:gd name="T57" fmla="*/ 11 h 28"/>
                  <a:gd name="T58" fmla="*/ 22 w 29"/>
                  <a:gd name="T59" fmla="*/ 11 h 28"/>
                  <a:gd name="T60" fmla="*/ 23 w 29"/>
                  <a:gd name="T61" fmla="*/ 9 h 28"/>
                  <a:gd name="T62" fmla="*/ 22 w 29"/>
                  <a:gd name="T63" fmla="*/ 10 h 28"/>
                  <a:gd name="T64" fmla="*/ 22 w 29"/>
                  <a:gd name="T65" fmla="*/ 10 h 28"/>
                  <a:gd name="T66" fmla="*/ 23 w 29"/>
                  <a:gd name="T67" fmla="*/ 9 h 28"/>
                  <a:gd name="T68" fmla="*/ 23 w 29"/>
                  <a:gd name="T69" fmla="*/ 9 h 28"/>
                  <a:gd name="T70" fmla="*/ 24 w 29"/>
                  <a:gd name="T71" fmla="*/ 8 h 28"/>
                  <a:gd name="T72" fmla="*/ 24 w 29"/>
                  <a:gd name="T73" fmla="*/ 8 h 28"/>
                  <a:gd name="T74" fmla="*/ 24 w 29"/>
                  <a:gd name="T75" fmla="*/ 8 h 28"/>
                  <a:gd name="T76" fmla="*/ 24 w 29"/>
                  <a:gd name="T77" fmla="*/ 8 h 28"/>
                  <a:gd name="T78" fmla="*/ 24 w 29"/>
                  <a:gd name="T79" fmla="*/ 8 h 28"/>
                  <a:gd name="T80" fmla="*/ 26 w 29"/>
                  <a:gd name="T81" fmla="*/ 4 h 28"/>
                  <a:gd name="T82" fmla="*/ 26 w 29"/>
                  <a:gd name="T83" fmla="*/ 5 h 28"/>
                  <a:gd name="T84" fmla="*/ 26 w 29"/>
                  <a:gd name="T85" fmla="*/ 5 h 28"/>
                  <a:gd name="T86" fmla="*/ 26 w 29"/>
                  <a:gd name="T87" fmla="*/ 4 h 28"/>
                  <a:gd name="T88" fmla="*/ 26 w 29"/>
                  <a:gd name="T89" fmla="*/ 4 h 28"/>
                  <a:gd name="T90" fmla="*/ 28 w 29"/>
                  <a:gd name="T91" fmla="*/ 2 h 28"/>
                  <a:gd name="T92" fmla="*/ 28 w 29"/>
                  <a:gd name="T93" fmla="*/ 2 h 28"/>
                  <a:gd name="T94" fmla="*/ 28 w 29"/>
                  <a:gd name="T95" fmla="*/ 2 h 28"/>
                  <a:gd name="T96" fmla="*/ 28 w 29"/>
                  <a:gd name="T97" fmla="*/ 2 h 28"/>
                  <a:gd name="T98" fmla="*/ 28 w 29"/>
                  <a:gd name="T99" fmla="*/ 2 h 28"/>
                  <a:gd name="T100" fmla="*/ 29 w 29"/>
                  <a:gd name="T101" fmla="*/ 0 h 28"/>
                  <a:gd name="T102" fmla="*/ 28 w 29"/>
                  <a:gd name="T103" fmla="*/ 1 h 28"/>
                  <a:gd name="T104" fmla="*/ 28 w 29"/>
                  <a:gd name="T105" fmla="*/ 1 h 28"/>
                  <a:gd name="T106" fmla="*/ 29 w 29"/>
                  <a:gd name="T10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8">
                    <a:moveTo>
                      <a:pt x="0" y="22"/>
                    </a:moveTo>
                    <a:cubicBezTo>
                      <a:pt x="0" y="22"/>
                      <a:pt x="0" y="23"/>
                      <a:pt x="0" y="23"/>
                    </a:cubicBezTo>
                    <a:cubicBezTo>
                      <a:pt x="2" y="26"/>
                      <a:pt x="2" y="27"/>
                      <a:pt x="5" y="27"/>
                    </a:cubicBezTo>
                    <a:cubicBezTo>
                      <a:pt x="6" y="27"/>
                      <a:pt x="6" y="28"/>
                      <a:pt x="6" y="28"/>
                    </a:cubicBezTo>
                    <a:cubicBezTo>
                      <a:pt x="8" y="28"/>
                      <a:pt x="9" y="27"/>
                      <a:pt x="11" y="26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3"/>
                      <a:pt x="13" y="23"/>
                      <a:pt x="13" y="23"/>
                    </a:cubicBezTo>
                    <a:cubicBezTo>
                      <a:pt x="11" y="25"/>
                      <a:pt x="15" y="23"/>
                      <a:pt x="9" y="27"/>
                    </a:cubicBezTo>
                    <a:cubicBezTo>
                      <a:pt x="8" y="27"/>
                      <a:pt x="7" y="27"/>
                      <a:pt x="6" y="27"/>
                    </a:cubicBezTo>
                    <a:cubicBezTo>
                      <a:pt x="2" y="27"/>
                      <a:pt x="1" y="25"/>
                      <a:pt x="0" y="22"/>
                    </a:cubicBezTo>
                    <a:moveTo>
                      <a:pt x="16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moveTo>
                      <a:pt x="19" y="16"/>
                    </a:moveTo>
                    <a:cubicBezTo>
                      <a:pt x="18" y="17"/>
                      <a:pt x="17" y="18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7" y="19"/>
                      <a:pt x="17" y="18"/>
                    </a:cubicBezTo>
                    <a:cubicBezTo>
                      <a:pt x="18" y="17"/>
                      <a:pt x="18" y="17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moveTo>
                      <a:pt x="22" y="11"/>
                    </a:moveTo>
                    <a:cubicBezTo>
                      <a:pt x="22" y="11"/>
                      <a:pt x="22" y="11"/>
                      <a:pt x="21" y="11"/>
                    </a:cubicBezTo>
                    <a:cubicBezTo>
                      <a:pt x="21" y="11"/>
                      <a:pt x="21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moveTo>
                      <a:pt x="23" y="9"/>
                    </a:moveTo>
                    <a:cubicBezTo>
                      <a:pt x="23" y="9"/>
                      <a:pt x="22" y="10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3" y="10"/>
                      <a:pt x="23" y="9"/>
                      <a:pt x="23" y="9"/>
                    </a:cubicBezTo>
                    <a:cubicBezTo>
                      <a:pt x="23" y="9"/>
                      <a:pt x="23" y="9"/>
                      <a:pt x="23" y="9"/>
                    </a:cubicBezTo>
                    <a:moveTo>
                      <a:pt x="24" y="8"/>
                    </a:move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moveTo>
                      <a:pt x="26" y="4"/>
                    </a:moveTo>
                    <a:cubicBezTo>
                      <a:pt x="26" y="4"/>
                      <a:pt x="26" y="4"/>
                      <a:pt x="26" y="5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moveTo>
                      <a:pt x="29" y="0"/>
                    </a:moveTo>
                    <a:cubicBezTo>
                      <a:pt x="29" y="1"/>
                      <a:pt x="28" y="1"/>
                      <a:pt x="28" y="1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8" y="1"/>
                      <a:pt x="29" y="1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0279"/>
              <p:cNvSpPr>
                <a:spLocks noEditPoints="1"/>
              </p:cNvSpPr>
              <p:nvPr/>
            </p:nvSpPr>
            <p:spPr bwMode="auto">
              <a:xfrm>
                <a:off x="-474" y="3868"/>
                <a:ext cx="33" cy="50"/>
              </a:xfrm>
              <a:custGeom>
                <a:avLst/>
                <a:gdLst>
                  <a:gd name="T0" fmla="*/ 2 w 14"/>
                  <a:gd name="T1" fmla="*/ 19 h 21"/>
                  <a:gd name="T2" fmla="*/ 0 w 14"/>
                  <a:gd name="T3" fmla="*/ 21 h 21"/>
                  <a:gd name="T4" fmla="*/ 0 w 14"/>
                  <a:gd name="T5" fmla="*/ 21 h 21"/>
                  <a:gd name="T6" fmla="*/ 2 w 14"/>
                  <a:gd name="T7" fmla="*/ 19 h 21"/>
                  <a:gd name="T8" fmla="*/ 2 w 14"/>
                  <a:gd name="T9" fmla="*/ 19 h 21"/>
                  <a:gd name="T10" fmla="*/ 2 w 14"/>
                  <a:gd name="T11" fmla="*/ 19 h 21"/>
                  <a:gd name="T12" fmla="*/ 2 w 14"/>
                  <a:gd name="T13" fmla="*/ 19 h 21"/>
                  <a:gd name="T14" fmla="*/ 2 w 14"/>
                  <a:gd name="T15" fmla="*/ 19 h 21"/>
                  <a:gd name="T16" fmla="*/ 2 w 14"/>
                  <a:gd name="T17" fmla="*/ 19 h 21"/>
                  <a:gd name="T18" fmla="*/ 2 w 14"/>
                  <a:gd name="T19" fmla="*/ 19 h 21"/>
                  <a:gd name="T20" fmla="*/ 7 w 14"/>
                  <a:gd name="T21" fmla="*/ 10 h 21"/>
                  <a:gd name="T22" fmla="*/ 5 w 14"/>
                  <a:gd name="T23" fmla="*/ 15 h 21"/>
                  <a:gd name="T24" fmla="*/ 5 w 14"/>
                  <a:gd name="T25" fmla="*/ 15 h 21"/>
                  <a:gd name="T26" fmla="*/ 8 w 14"/>
                  <a:gd name="T27" fmla="*/ 10 h 21"/>
                  <a:gd name="T28" fmla="*/ 7 w 14"/>
                  <a:gd name="T29" fmla="*/ 10 h 21"/>
                  <a:gd name="T30" fmla="*/ 8 w 14"/>
                  <a:gd name="T31" fmla="*/ 9 h 21"/>
                  <a:gd name="T32" fmla="*/ 8 w 14"/>
                  <a:gd name="T33" fmla="*/ 10 h 21"/>
                  <a:gd name="T34" fmla="*/ 8 w 14"/>
                  <a:gd name="T35" fmla="*/ 10 h 21"/>
                  <a:gd name="T36" fmla="*/ 8 w 14"/>
                  <a:gd name="T37" fmla="*/ 9 h 21"/>
                  <a:gd name="T38" fmla="*/ 8 w 14"/>
                  <a:gd name="T39" fmla="*/ 9 h 21"/>
                  <a:gd name="T40" fmla="*/ 10 w 14"/>
                  <a:gd name="T41" fmla="*/ 7 h 21"/>
                  <a:gd name="T42" fmla="*/ 9 w 14"/>
                  <a:gd name="T43" fmla="*/ 8 h 21"/>
                  <a:gd name="T44" fmla="*/ 9 w 14"/>
                  <a:gd name="T45" fmla="*/ 8 h 21"/>
                  <a:gd name="T46" fmla="*/ 10 w 14"/>
                  <a:gd name="T47" fmla="*/ 7 h 21"/>
                  <a:gd name="T48" fmla="*/ 10 w 14"/>
                  <a:gd name="T49" fmla="*/ 7 h 21"/>
                  <a:gd name="T50" fmla="*/ 12 w 14"/>
                  <a:gd name="T51" fmla="*/ 4 h 21"/>
                  <a:gd name="T52" fmla="*/ 10 w 14"/>
                  <a:gd name="T53" fmla="*/ 7 h 21"/>
                  <a:gd name="T54" fmla="*/ 10 w 14"/>
                  <a:gd name="T55" fmla="*/ 7 h 21"/>
                  <a:gd name="T56" fmla="*/ 12 w 14"/>
                  <a:gd name="T57" fmla="*/ 4 h 21"/>
                  <a:gd name="T58" fmla="*/ 12 w 14"/>
                  <a:gd name="T59" fmla="*/ 4 h 21"/>
                  <a:gd name="T60" fmla="*/ 14 w 14"/>
                  <a:gd name="T61" fmla="*/ 1 h 21"/>
                  <a:gd name="T62" fmla="*/ 12 w 14"/>
                  <a:gd name="T63" fmla="*/ 3 h 21"/>
                  <a:gd name="T64" fmla="*/ 12 w 14"/>
                  <a:gd name="T65" fmla="*/ 3 h 21"/>
                  <a:gd name="T66" fmla="*/ 14 w 14"/>
                  <a:gd name="T67" fmla="*/ 1 h 21"/>
                  <a:gd name="T68" fmla="*/ 14 w 14"/>
                  <a:gd name="T69" fmla="*/ 1 h 21"/>
                  <a:gd name="T70" fmla="*/ 14 w 14"/>
                  <a:gd name="T71" fmla="*/ 0 h 21"/>
                  <a:gd name="T72" fmla="*/ 14 w 14"/>
                  <a:gd name="T73" fmla="*/ 1 h 21"/>
                  <a:gd name="T74" fmla="*/ 14 w 14"/>
                  <a:gd name="T75" fmla="*/ 1 h 21"/>
                  <a:gd name="T76" fmla="*/ 14 w 14"/>
                  <a:gd name="T77" fmla="*/ 0 h 21"/>
                  <a:gd name="T78" fmla="*/ 14 w 14"/>
                  <a:gd name="T7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" h="21">
                    <a:moveTo>
                      <a:pt x="2" y="19"/>
                    </a:moveTo>
                    <a:cubicBezTo>
                      <a:pt x="1" y="20"/>
                      <a:pt x="0" y="21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1" y="21"/>
                      <a:pt x="1" y="20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2" y="19"/>
                    </a:move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moveTo>
                      <a:pt x="7" y="10"/>
                    </a:moveTo>
                    <a:cubicBezTo>
                      <a:pt x="7" y="12"/>
                      <a:pt x="6" y="13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3"/>
                      <a:pt x="7" y="12"/>
                      <a:pt x="8" y="10"/>
                    </a:cubicBezTo>
                    <a:cubicBezTo>
                      <a:pt x="7" y="10"/>
                      <a:pt x="7" y="10"/>
                      <a:pt x="7" y="10"/>
                    </a:cubicBezTo>
                    <a:moveTo>
                      <a:pt x="8" y="9"/>
                    </a:moveTo>
                    <a:cubicBezTo>
                      <a:pt x="8" y="9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moveTo>
                      <a:pt x="10" y="7"/>
                    </a:moveTo>
                    <a:cubicBezTo>
                      <a:pt x="9" y="7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12" y="4"/>
                    </a:moveTo>
                    <a:cubicBezTo>
                      <a:pt x="11" y="5"/>
                      <a:pt x="11" y="6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6"/>
                      <a:pt x="11" y="5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moveTo>
                      <a:pt x="14" y="1"/>
                    </a:moveTo>
                    <a:cubicBezTo>
                      <a:pt x="13" y="2"/>
                      <a:pt x="13" y="2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2"/>
                      <a:pt x="13" y="2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moveTo>
                      <a:pt x="14" y="0"/>
                    </a:moveTo>
                    <a:cubicBezTo>
                      <a:pt x="14" y="0"/>
                      <a:pt x="14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0280"/>
              <p:cNvSpPr>
                <a:spLocks noEditPoints="1"/>
              </p:cNvSpPr>
              <p:nvPr/>
            </p:nvSpPr>
            <p:spPr bwMode="auto">
              <a:xfrm>
                <a:off x="-146" y="3901"/>
                <a:ext cx="14" cy="21"/>
              </a:xfrm>
              <a:custGeom>
                <a:avLst/>
                <a:gdLst>
                  <a:gd name="T0" fmla="*/ 0 w 6"/>
                  <a:gd name="T1" fmla="*/ 8 h 9"/>
                  <a:gd name="T2" fmla="*/ 1 w 6"/>
                  <a:gd name="T3" fmla="*/ 9 h 9"/>
                  <a:gd name="T4" fmla="*/ 1 w 6"/>
                  <a:gd name="T5" fmla="*/ 9 h 9"/>
                  <a:gd name="T6" fmla="*/ 1 w 6"/>
                  <a:gd name="T7" fmla="*/ 9 h 9"/>
                  <a:gd name="T8" fmla="*/ 1 w 6"/>
                  <a:gd name="T9" fmla="*/ 9 h 9"/>
                  <a:gd name="T10" fmla="*/ 2 w 6"/>
                  <a:gd name="T11" fmla="*/ 9 h 9"/>
                  <a:gd name="T12" fmla="*/ 2 w 6"/>
                  <a:gd name="T13" fmla="*/ 9 h 9"/>
                  <a:gd name="T14" fmla="*/ 1 w 6"/>
                  <a:gd name="T15" fmla="*/ 9 h 9"/>
                  <a:gd name="T16" fmla="*/ 0 w 6"/>
                  <a:gd name="T17" fmla="*/ 8 h 9"/>
                  <a:gd name="T18" fmla="*/ 2 w 6"/>
                  <a:gd name="T19" fmla="*/ 5 h 9"/>
                  <a:gd name="T20" fmla="*/ 2 w 6"/>
                  <a:gd name="T21" fmla="*/ 6 h 9"/>
                  <a:gd name="T22" fmla="*/ 2 w 6"/>
                  <a:gd name="T23" fmla="*/ 6 h 9"/>
                  <a:gd name="T24" fmla="*/ 2 w 6"/>
                  <a:gd name="T25" fmla="*/ 6 h 9"/>
                  <a:gd name="T26" fmla="*/ 2 w 6"/>
                  <a:gd name="T27" fmla="*/ 6 h 9"/>
                  <a:gd name="T28" fmla="*/ 2 w 6"/>
                  <a:gd name="T29" fmla="*/ 6 h 9"/>
                  <a:gd name="T30" fmla="*/ 2 w 6"/>
                  <a:gd name="T31" fmla="*/ 6 h 9"/>
                  <a:gd name="T32" fmla="*/ 2 w 6"/>
                  <a:gd name="T33" fmla="*/ 6 h 9"/>
                  <a:gd name="T34" fmla="*/ 2 w 6"/>
                  <a:gd name="T35" fmla="*/ 6 h 9"/>
                  <a:gd name="T36" fmla="*/ 2 w 6"/>
                  <a:gd name="T37" fmla="*/ 6 h 9"/>
                  <a:gd name="T38" fmla="*/ 2 w 6"/>
                  <a:gd name="T39" fmla="*/ 6 h 9"/>
                  <a:gd name="T40" fmla="*/ 3 w 6"/>
                  <a:gd name="T41" fmla="*/ 6 h 9"/>
                  <a:gd name="T42" fmla="*/ 2 w 6"/>
                  <a:gd name="T43" fmla="*/ 5 h 9"/>
                  <a:gd name="T44" fmla="*/ 6 w 6"/>
                  <a:gd name="T45" fmla="*/ 0 h 9"/>
                  <a:gd name="T46" fmla="*/ 4 w 6"/>
                  <a:gd name="T47" fmla="*/ 3 h 9"/>
                  <a:gd name="T48" fmla="*/ 4 w 6"/>
                  <a:gd name="T49" fmla="*/ 3 h 9"/>
                  <a:gd name="T50" fmla="*/ 5 w 6"/>
                  <a:gd name="T51" fmla="*/ 2 h 9"/>
                  <a:gd name="T52" fmla="*/ 6 w 6"/>
                  <a:gd name="T5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" h="9">
                    <a:moveTo>
                      <a:pt x="0" y="8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8"/>
                      <a:pt x="0" y="8"/>
                      <a:pt x="0" y="8"/>
                    </a:cubicBezTo>
                    <a:moveTo>
                      <a:pt x="2" y="5"/>
                    </a:moveTo>
                    <a:cubicBezTo>
                      <a:pt x="2" y="5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5"/>
                      <a:pt x="2" y="5"/>
                    </a:cubicBezTo>
                    <a:moveTo>
                      <a:pt x="6" y="0"/>
                    </a:moveTo>
                    <a:cubicBezTo>
                      <a:pt x="5" y="1"/>
                      <a:pt x="5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0281"/>
              <p:cNvSpPr>
                <a:spLocks noEditPoints="1"/>
              </p:cNvSpPr>
              <p:nvPr/>
            </p:nvSpPr>
            <p:spPr bwMode="auto">
              <a:xfrm>
                <a:off x="-146" y="3908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2 w 4"/>
                  <a:gd name="T3" fmla="*/ 3 h 6"/>
                  <a:gd name="T4" fmla="*/ 2 w 4"/>
                  <a:gd name="T5" fmla="*/ 4 h 6"/>
                  <a:gd name="T6" fmla="*/ 2 w 4"/>
                  <a:gd name="T7" fmla="*/ 4 h 6"/>
                  <a:gd name="T8" fmla="*/ 2 w 4"/>
                  <a:gd name="T9" fmla="*/ 3 h 6"/>
                  <a:gd name="T10" fmla="*/ 2 w 4"/>
                  <a:gd name="T11" fmla="*/ 3 h 6"/>
                  <a:gd name="T12" fmla="*/ 2 w 4"/>
                  <a:gd name="T13" fmla="*/ 4 h 6"/>
                  <a:gd name="T14" fmla="*/ 2 w 4"/>
                  <a:gd name="T15" fmla="*/ 3 h 6"/>
                  <a:gd name="T16" fmla="*/ 1 w 4"/>
                  <a:gd name="T17" fmla="*/ 3 h 6"/>
                  <a:gd name="T18" fmla="*/ 0 w 4"/>
                  <a:gd name="T19" fmla="*/ 5 h 6"/>
                  <a:gd name="T20" fmla="*/ 1 w 4"/>
                  <a:gd name="T21" fmla="*/ 5 h 6"/>
                  <a:gd name="T22" fmla="*/ 0 w 4"/>
                  <a:gd name="T23" fmla="*/ 5 h 6"/>
                  <a:gd name="T24" fmla="*/ 0 w 4"/>
                  <a:gd name="T25" fmla="*/ 5 h 6"/>
                  <a:gd name="T26" fmla="*/ 1 w 4"/>
                  <a:gd name="T27" fmla="*/ 6 h 6"/>
                  <a:gd name="T28" fmla="*/ 2 w 4"/>
                  <a:gd name="T29" fmla="*/ 6 h 6"/>
                  <a:gd name="T30" fmla="*/ 2 w 4"/>
                  <a:gd name="T31" fmla="*/ 6 h 6"/>
                  <a:gd name="T32" fmla="*/ 3 w 4"/>
                  <a:gd name="T33" fmla="*/ 6 h 6"/>
                  <a:gd name="T34" fmla="*/ 2 w 4"/>
                  <a:gd name="T35" fmla="*/ 4 h 6"/>
                  <a:gd name="T36" fmla="*/ 2 w 4"/>
                  <a:gd name="T37" fmla="*/ 4 h 6"/>
                  <a:gd name="T38" fmla="*/ 2 w 4"/>
                  <a:gd name="T39" fmla="*/ 4 h 6"/>
                  <a:gd name="T40" fmla="*/ 2 w 4"/>
                  <a:gd name="T41" fmla="*/ 3 h 6"/>
                  <a:gd name="T42" fmla="*/ 2 w 4"/>
                  <a:gd name="T43" fmla="*/ 3 h 6"/>
                  <a:gd name="T44" fmla="*/ 4 w 4"/>
                  <a:gd name="T45" fmla="*/ 0 h 6"/>
                  <a:gd name="T46" fmla="*/ 3 w 4"/>
                  <a:gd name="T47" fmla="*/ 2 h 6"/>
                  <a:gd name="T48" fmla="*/ 2 w 4"/>
                  <a:gd name="T49" fmla="*/ 2 h 6"/>
                  <a:gd name="T50" fmla="*/ 2 w 4"/>
                  <a:gd name="T51" fmla="*/ 2 h 6"/>
                  <a:gd name="T52" fmla="*/ 3 w 4"/>
                  <a:gd name="T53" fmla="*/ 3 h 6"/>
                  <a:gd name="T54" fmla="*/ 3 w 4"/>
                  <a:gd name="T55" fmla="*/ 3 h 6"/>
                  <a:gd name="T56" fmla="*/ 3 w 4"/>
                  <a:gd name="T57" fmla="*/ 3 h 6"/>
                  <a:gd name="T58" fmla="*/ 3 w 4"/>
                  <a:gd name="T59" fmla="*/ 3 h 6"/>
                  <a:gd name="T60" fmla="*/ 3 w 4"/>
                  <a:gd name="T61" fmla="*/ 2 h 6"/>
                  <a:gd name="T62" fmla="*/ 4 w 4"/>
                  <a:gd name="T63" fmla="*/ 0 h 6"/>
                  <a:gd name="T64" fmla="*/ 4 w 4"/>
                  <a:gd name="T6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2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5"/>
                      <a:pt x="2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4" y="0"/>
                    </a:moveTo>
                    <a:cubicBezTo>
                      <a:pt x="4" y="1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4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0282"/>
              <p:cNvSpPr>
                <a:spLocks noEditPoints="1"/>
              </p:cNvSpPr>
              <p:nvPr/>
            </p:nvSpPr>
            <p:spPr bwMode="auto">
              <a:xfrm>
                <a:off x="29" y="3904"/>
                <a:ext cx="9" cy="2"/>
              </a:xfrm>
              <a:custGeom>
                <a:avLst/>
                <a:gdLst>
                  <a:gd name="T0" fmla="*/ 3 w 4"/>
                  <a:gd name="T1" fmla="*/ 1 h 1"/>
                  <a:gd name="T2" fmla="*/ 3 w 4"/>
                  <a:gd name="T3" fmla="*/ 1 h 1"/>
                  <a:gd name="T4" fmla="*/ 4 w 4"/>
                  <a:gd name="T5" fmla="*/ 1 h 1"/>
                  <a:gd name="T6" fmla="*/ 3 w 4"/>
                  <a:gd name="T7" fmla="*/ 1 h 1"/>
                  <a:gd name="T8" fmla="*/ 1 w 4"/>
                  <a:gd name="T9" fmla="*/ 0 h 1"/>
                  <a:gd name="T10" fmla="*/ 0 w 4"/>
                  <a:gd name="T11" fmla="*/ 1 h 1"/>
                  <a:gd name="T12" fmla="*/ 0 w 4"/>
                  <a:gd name="T13" fmla="*/ 1 h 1"/>
                  <a:gd name="T14" fmla="*/ 0 w 4"/>
                  <a:gd name="T15" fmla="*/ 1 h 1"/>
                  <a:gd name="T16" fmla="*/ 2 w 4"/>
                  <a:gd name="T17" fmla="*/ 1 h 1"/>
                  <a:gd name="T18" fmla="*/ 3 w 4"/>
                  <a:gd name="T19" fmla="*/ 1 h 1"/>
                  <a:gd name="T20" fmla="*/ 3 w 4"/>
                  <a:gd name="T21" fmla="*/ 1 h 1"/>
                  <a:gd name="T22" fmla="*/ 1 w 4"/>
                  <a:gd name="T2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1"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0283"/>
              <p:cNvSpPr>
                <a:spLocks noEditPoints="1"/>
              </p:cNvSpPr>
              <p:nvPr/>
            </p:nvSpPr>
            <p:spPr bwMode="auto">
              <a:xfrm>
                <a:off x="26" y="3906"/>
                <a:ext cx="10" cy="0"/>
              </a:xfrm>
              <a:custGeom>
                <a:avLst/>
                <a:gdLst>
                  <a:gd name="T0" fmla="*/ 1 w 4"/>
                  <a:gd name="T1" fmla="*/ 0 w 4"/>
                  <a:gd name="T2" fmla="*/ 0 w 4"/>
                  <a:gd name="T3" fmla="*/ 1 w 4"/>
                  <a:gd name="T4" fmla="*/ 1 w 4"/>
                  <a:gd name="T5" fmla="*/ 4 w 4"/>
                  <a:gd name="T6" fmla="*/ 4 w 4"/>
                  <a:gd name="T7" fmla="*/ 4 w 4"/>
                  <a:gd name="T8" fmla="*/ 4 w 4"/>
                  <a:gd name="T9" fmla="*/ 4 w 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4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0284"/>
              <p:cNvSpPr>
                <a:spLocks/>
              </p:cNvSpPr>
              <p:nvPr/>
            </p:nvSpPr>
            <p:spPr bwMode="auto">
              <a:xfrm>
                <a:off x="38" y="3906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0285"/>
              <p:cNvSpPr>
                <a:spLocks/>
              </p:cNvSpPr>
              <p:nvPr/>
            </p:nvSpPr>
            <p:spPr bwMode="auto">
              <a:xfrm>
                <a:off x="26" y="39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0286"/>
              <p:cNvSpPr>
                <a:spLocks noEditPoints="1"/>
              </p:cNvSpPr>
              <p:nvPr/>
            </p:nvSpPr>
            <p:spPr bwMode="auto">
              <a:xfrm>
                <a:off x="-111" y="3906"/>
                <a:ext cx="57" cy="9"/>
              </a:xfrm>
              <a:custGeom>
                <a:avLst/>
                <a:gdLst>
                  <a:gd name="T0" fmla="*/ 1 w 24"/>
                  <a:gd name="T1" fmla="*/ 1 h 4"/>
                  <a:gd name="T2" fmla="*/ 0 w 24"/>
                  <a:gd name="T3" fmla="*/ 3 h 4"/>
                  <a:gd name="T4" fmla="*/ 0 w 24"/>
                  <a:gd name="T5" fmla="*/ 3 h 4"/>
                  <a:gd name="T6" fmla="*/ 0 w 24"/>
                  <a:gd name="T7" fmla="*/ 3 h 4"/>
                  <a:gd name="T8" fmla="*/ 1 w 24"/>
                  <a:gd name="T9" fmla="*/ 4 h 4"/>
                  <a:gd name="T10" fmla="*/ 2 w 24"/>
                  <a:gd name="T11" fmla="*/ 2 h 4"/>
                  <a:gd name="T12" fmla="*/ 1 w 24"/>
                  <a:gd name="T13" fmla="*/ 1 h 4"/>
                  <a:gd name="T14" fmla="*/ 2 w 24"/>
                  <a:gd name="T15" fmla="*/ 0 h 4"/>
                  <a:gd name="T16" fmla="*/ 2 w 24"/>
                  <a:gd name="T17" fmla="*/ 0 h 4"/>
                  <a:gd name="T18" fmla="*/ 2 w 24"/>
                  <a:gd name="T19" fmla="*/ 1 h 4"/>
                  <a:gd name="T20" fmla="*/ 2 w 24"/>
                  <a:gd name="T21" fmla="*/ 0 h 4"/>
                  <a:gd name="T22" fmla="*/ 22 w 24"/>
                  <a:gd name="T23" fmla="*/ 0 h 4"/>
                  <a:gd name="T24" fmla="*/ 23 w 24"/>
                  <a:gd name="T25" fmla="*/ 1 h 4"/>
                  <a:gd name="T26" fmla="*/ 23 w 24"/>
                  <a:gd name="T27" fmla="*/ 1 h 4"/>
                  <a:gd name="T28" fmla="*/ 24 w 24"/>
                  <a:gd name="T29" fmla="*/ 1 h 4"/>
                  <a:gd name="T30" fmla="*/ 23 w 24"/>
                  <a:gd name="T31" fmla="*/ 1 h 4"/>
                  <a:gd name="T32" fmla="*/ 23 w 24"/>
                  <a:gd name="T33" fmla="*/ 1 h 4"/>
                  <a:gd name="T34" fmla="*/ 23 w 24"/>
                  <a:gd name="T35" fmla="*/ 1 h 4"/>
                  <a:gd name="T36" fmla="*/ 22 w 24"/>
                  <a:gd name="T3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4">
                    <a:moveTo>
                      <a:pt x="1" y="1"/>
                    </a:moveTo>
                    <a:cubicBezTo>
                      <a:pt x="1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2" y="3"/>
                      <a:pt x="2" y="2"/>
                    </a:cubicBezTo>
                    <a:cubicBezTo>
                      <a:pt x="2" y="2"/>
                      <a:pt x="1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0"/>
                      <a:pt x="2" y="0"/>
                    </a:cubicBezTo>
                    <a:moveTo>
                      <a:pt x="22" y="0"/>
                    </a:moveTo>
                    <a:cubicBezTo>
                      <a:pt x="22" y="0"/>
                      <a:pt x="22" y="0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0287"/>
              <p:cNvSpPr>
                <a:spLocks/>
              </p:cNvSpPr>
              <p:nvPr/>
            </p:nvSpPr>
            <p:spPr bwMode="auto">
              <a:xfrm>
                <a:off x="-111" y="39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0288"/>
              <p:cNvSpPr>
                <a:spLocks/>
              </p:cNvSpPr>
              <p:nvPr/>
            </p:nvSpPr>
            <p:spPr bwMode="auto">
              <a:xfrm>
                <a:off x="-108" y="390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0 w 1"/>
                  <a:gd name="T5" fmla="*/ 1 h 2"/>
                  <a:gd name="T6" fmla="*/ 1 w 1"/>
                  <a:gd name="T7" fmla="*/ 2 h 2"/>
                  <a:gd name="T8" fmla="*/ 1 w 1"/>
                  <a:gd name="T9" fmla="*/ 1 h 2"/>
                  <a:gd name="T10" fmla="*/ 1 w 1"/>
                  <a:gd name="T11" fmla="*/ 1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0289"/>
              <p:cNvSpPr>
                <a:spLocks noEditPoints="1"/>
              </p:cNvSpPr>
              <p:nvPr/>
            </p:nvSpPr>
            <p:spPr bwMode="auto">
              <a:xfrm>
                <a:off x="-115" y="3908"/>
                <a:ext cx="7" cy="5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2 h 2"/>
                  <a:gd name="T4" fmla="*/ 2 w 3"/>
                  <a:gd name="T5" fmla="*/ 2 h 2"/>
                  <a:gd name="T6" fmla="*/ 1 w 3"/>
                  <a:gd name="T7" fmla="*/ 2 h 2"/>
                  <a:gd name="T8" fmla="*/ 0 w 3"/>
                  <a:gd name="T9" fmla="*/ 1 h 2"/>
                  <a:gd name="T10" fmla="*/ 0 w 3"/>
                  <a:gd name="T11" fmla="*/ 2 h 2"/>
                  <a:gd name="T12" fmla="*/ 1 w 3"/>
                  <a:gd name="T13" fmla="*/ 2 h 2"/>
                  <a:gd name="T14" fmla="*/ 0 w 3"/>
                  <a:gd name="T15" fmla="*/ 1 h 2"/>
                  <a:gd name="T16" fmla="*/ 2 w 3"/>
                  <a:gd name="T17" fmla="*/ 0 h 2"/>
                  <a:gd name="T18" fmla="*/ 2 w 3"/>
                  <a:gd name="T19" fmla="*/ 0 h 2"/>
                  <a:gd name="T20" fmla="*/ 0 w 3"/>
                  <a:gd name="T21" fmla="*/ 0 h 2"/>
                  <a:gd name="T22" fmla="*/ 0 w 3"/>
                  <a:gd name="T23" fmla="*/ 1 h 2"/>
                  <a:gd name="T24" fmla="*/ 1 w 3"/>
                  <a:gd name="T25" fmla="*/ 2 h 2"/>
                  <a:gd name="T26" fmla="*/ 2 w 3"/>
                  <a:gd name="T27" fmla="*/ 0 h 2"/>
                  <a:gd name="T28" fmla="*/ 1 w 3"/>
                  <a:gd name="T29" fmla="*/ 2 h 2"/>
                  <a:gd name="T30" fmla="*/ 2 w 3"/>
                  <a:gd name="T31" fmla="*/ 2 h 2"/>
                  <a:gd name="T32" fmla="*/ 3 w 3"/>
                  <a:gd name="T33" fmla="*/ 0 h 2"/>
                  <a:gd name="T34" fmla="*/ 3 w 3"/>
                  <a:gd name="T35" fmla="*/ 0 h 2"/>
                  <a:gd name="T36" fmla="*/ 2 w 3"/>
                  <a:gd name="T37" fmla="*/ 0 h 2"/>
                  <a:gd name="T38" fmla="*/ 2 w 3"/>
                  <a:gd name="T39" fmla="*/ 0 h 2"/>
                  <a:gd name="T40" fmla="*/ 2 w 3"/>
                  <a:gd name="T41" fmla="*/ 0 h 2"/>
                  <a:gd name="T42" fmla="*/ 2 w 3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0290"/>
              <p:cNvSpPr>
                <a:spLocks noEditPoints="1"/>
              </p:cNvSpPr>
              <p:nvPr/>
            </p:nvSpPr>
            <p:spPr bwMode="auto">
              <a:xfrm>
                <a:off x="-115" y="3911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2 w 2"/>
                  <a:gd name="T5" fmla="*/ 1 h 1"/>
                  <a:gd name="T6" fmla="*/ 2 w 2"/>
                  <a:gd name="T7" fmla="*/ 1 h 1"/>
                  <a:gd name="T8" fmla="*/ 2 w 2"/>
                  <a:gd name="T9" fmla="*/ 1 h 1"/>
                  <a:gd name="T10" fmla="*/ 1 w 2"/>
                  <a:gd name="T11" fmla="*/ 1 h 1"/>
                  <a:gd name="T12" fmla="*/ 0 w 2"/>
                  <a:gd name="T13" fmla="*/ 0 h 1"/>
                  <a:gd name="T14" fmla="*/ 0 w 2"/>
                  <a:gd name="T15" fmla="*/ 0 h 1"/>
                  <a:gd name="T16" fmla="*/ 1 w 2"/>
                  <a:gd name="T17" fmla="*/ 1 h 1"/>
                  <a:gd name="T18" fmla="*/ 1 w 2"/>
                  <a:gd name="T19" fmla="*/ 1 h 1"/>
                  <a:gd name="T20" fmla="*/ 0 w 2"/>
                  <a:gd name="T2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0291"/>
              <p:cNvSpPr>
                <a:spLocks noEditPoints="1"/>
              </p:cNvSpPr>
              <p:nvPr/>
            </p:nvSpPr>
            <p:spPr bwMode="auto">
              <a:xfrm>
                <a:off x="-111" y="3906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0 w 1"/>
                  <a:gd name="T11" fmla="*/ 0 h 1"/>
                  <a:gd name="T12" fmla="*/ 0 w 1"/>
                  <a:gd name="T13" fmla="*/ 1 h 1"/>
                  <a:gd name="T14" fmla="*/ 0 w 1"/>
                  <a:gd name="T15" fmla="*/ 1 h 1"/>
                  <a:gd name="T16" fmla="*/ 0 w 1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0292"/>
              <p:cNvSpPr>
                <a:spLocks noEditPoints="1"/>
              </p:cNvSpPr>
              <p:nvPr/>
            </p:nvSpPr>
            <p:spPr bwMode="auto">
              <a:xfrm>
                <a:off x="-508" y="3908"/>
                <a:ext cx="0" cy="10"/>
              </a:xfrm>
              <a:custGeom>
                <a:avLst/>
                <a:gdLst>
                  <a:gd name="T0" fmla="*/ 1 h 4"/>
                  <a:gd name="T1" fmla="*/ 2 h 4"/>
                  <a:gd name="T2" fmla="*/ 3 h 4"/>
                  <a:gd name="T3" fmla="*/ 4 h 4"/>
                  <a:gd name="T4" fmla="*/ 1 h 4"/>
                  <a:gd name="T5" fmla="*/ 0 h 4"/>
                  <a:gd name="T6" fmla="*/ 2 h 4"/>
                  <a:gd name="T7" fmla="*/ 1 h 4"/>
                  <a:gd name="T8" fmla="*/ 0 h 4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4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3"/>
                      <a:pt x="0" y="2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10293"/>
              <p:cNvSpPr>
                <a:spLocks/>
              </p:cNvSpPr>
              <p:nvPr/>
            </p:nvSpPr>
            <p:spPr bwMode="auto">
              <a:xfrm>
                <a:off x="-508" y="391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10294"/>
              <p:cNvSpPr>
                <a:spLocks noEditPoints="1"/>
              </p:cNvSpPr>
              <p:nvPr/>
            </p:nvSpPr>
            <p:spPr bwMode="auto">
              <a:xfrm>
                <a:off x="-56" y="3908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0 w 7"/>
                  <a:gd name="T3" fmla="*/ 0 h 4"/>
                  <a:gd name="T4" fmla="*/ 0 w 7"/>
                  <a:gd name="T5" fmla="*/ 0 h 4"/>
                  <a:gd name="T6" fmla="*/ 0 w 7"/>
                  <a:gd name="T7" fmla="*/ 0 h 4"/>
                  <a:gd name="T8" fmla="*/ 0 w 7"/>
                  <a:gd name="T9" fmla="*/ 0 h 4"/>
                  <a:gd name="T10" fmla="*/ 7 w 7"/>
                  <a:gd name="T11" fmla="*/ 4 h 4"/>
                  <a:gd name="T12" fmla="*/ 7 w 7"/>
                  <a:gd name="T13" fmla="*/ 4 h 4"/>
                  <a:gd name="T14" fmla="*/ 0 w 7"/>
                  <a:gd name="T15" fmla="*/ 0 h 4"/>
                  <a:gd name="T16" fmla="*/ 0 w 7"/>
                  <a:gd name="T1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1" y="1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10295"/>
              <p:cNvSpPr>
                <a:spLocks/>
              </p:cNvSpPr>
              <p:nvPr/>
            </p:nvSpPr>
            <p:spPr bwMode="auto">
              <a:xfrm>
                <a:off x="-208" y="39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10296"/>
              <p:cNvSpPr>
                <a:spLocks/>
              </p:cNvSpPr>
              <p:nvPr/>
            </p:nvSpPr>
            <p:spPr bwMode="auto">
              <a:xfrm>
                <a:off x="-80" y="3918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2 w 2"/>
                  <a:gd name="T9" fmla="*/ 1 h 1"/>
                  <a:gd name="T10" fmla="*/ 0 w 2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10297"/>
              <p:cNvSpPr>
                <a:spLocks/>
              </p:cNvSpPr>
              <p:nvPr/>
            </p:nvSpPr>
            <p:spPr bwMode="auto">
              <a:xfrm>
                <a:off x="-85" y="391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1" name="Freeform 10298"/>
              <p:cNvSpPr>
                <a:spLocks/>
              </p:cNvSpPr>
              <p:nvPr/>
            </p:nvSpPr>
            <p:spPr bwMode="auto">
              <a:xfrm>
                <a:off x="-94" y="3908"/>
                <a:ext cx="14" cy="10"/>
              </a:xfrm>
              <a:custGeom>
                <a:avLst/>
                <a:gdLst>
                  <a:gd name="T0" fmla="*/ 0 w 6"/>
                  <a:gd name="T1" fmla="*/ 0 h 4"/>
                  <a:gd name="T2" fmla="*/ 4 w 6"/>
                  <a:gd name="T3" fmla="*/ 2 h 4"/>
                  <a:gd name="T4" fmla="*/ 4 w 6"/>
                  <a:gd name="T5" fmla="*/ 2 h 4"/>
                  <a:gd name="T6" fmla="*/ 4 w 6"/>
                  <a:gd name="T7" fmla="*/ 2 h 4"/>
                  <a:gd name="T8" fmla="*/ 5 w 6"/>
                  <a:gd name="T9" fmla="*/ 3 h 4"/>
                  <a:gd name="T10" fmla="*/ 5 w 6"/>
                  <a:gd name="T11" fmla="*/ 3 h 4"/>
                  <a:gd name="T12" fmla="*/ 6 w 6"/>
                  <a:gd name="T13" fmla="*/ 4 h 4"/>
                  <a:gd name="T14" fmla="*/ 6 w 6"/>
                  <a:gd name="T15" fmla="*/ 4 h 4"/>
                  <a:gd name="T16" fmla="*/ 4 w 6"/>
                  <a:gd name="T17" fmla="*/ 2 h 4"/>
                  <a:gd name="T18" fmla="*/ 1 w 6"/>
                  <a:gd name="T19" fmla="*/ 1 h 4"/>
                  <a:gd name="T20" fmla="*/ 0 w 6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0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4" y="2"/>
                    </a:cubicBezTo>
                    <a:cubicBezTo>
                      <a:pt x="3" y="2"/>
                      <a:pt x="2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2" name="Freeform 10299"/>
              <p:cNvSpPr>
                <a:spLocks noEditPoints="1"/>
              </p:cNvSpPr>
              <p:nvPr/>
            </p:nvSpPr>
            <p:spPr bwMode="auto">
              <a:xfrm>
                <a:off x="40" y="3911"/>
                <a:ext cx="24" cy="11"/>
              </a:xfrm>
              <a:custGeom>
                <a:avLst/>
                <a:gdLst>
                  <a:gd name="T0" fmla="*/ 8 w 10"/>
                  <a:gd name="T1" fmla="*/ 2 h 5"/>
                  <a:gd name="T2" fmla="*/ 7 w 10"/>
                  <a:gd name="T3" fmla="*/ 4 h 5"/>
                  <a:gd name="T4" fmla="*/ 7 w 10"/>
                  <a:gd name="T5" fmla="*/ 4 h 5"/>
                  <a:gd name="T6" fmla="*/ 7 w 10"/>
                  <a:gd name="T7" fmla="*/ 4 h 5"/>
                  <a:gd name="T8" fmla="*/ 6 w 10"/>
                  <a:gd name="T9" fmla="*/ 4 h 5"/>
                  <a:gd name="T10" fmla="*/ 6 w 10"/>
                  <a:gd name="T11" fmla="*/ 5 h 5"/>
                  <a:gd name="T12" fmla="*/ 10 w 10"/>
                  <a:gd name="T13" fmla="*/ 4 h 5"/>
                  <a:gd name="T14" fmla="*/ 10 w 10"/>
                  <a:gd name="T15" fmla="*/ 4 h 5"/>
                  <a:gd name="T16" fmla="*/ 10 w 10"/>
                  <a:gd name="T17" fmla="*/ 4 h 5"/>
                  <a:gd name="T18" fmla="*/ 7 w 10"/>
                  <a:gd name="T19" fmla="*/ 4 h 5"/>
                  <a:gd name="T20" fmla="*/ 8 w 10"/>
                  <a:gd name="T21" fmla="*/ 2 h 5"/>
                  <a:gd name="T22" fmla="*/ 8 w 10"/>
                  <a:gd name="T23" fmla="*/ 2 h 5"/>
                  <a:gd name="T24" fmla="*/ 8 w 10"/>
                  <a:gd name="T25" fmla="*/ 2 h 5"/>
                  <a:gd name="T26" fmla="*/ 8 w 10"/>
                  <a:gd name="T27" fmla="*/ 2 h 5"/>
                  <a:gd name="T28" fmla="*/ 8 w 10"/>
                  <a:gd name="T29" fmla="*/ 2 h 5"/>
                  <a:gd name="T30" fmla="*/ 8 w 10"/>
                  <a:gd name="T31" fmla="*/ 2 h 5"/>
                  <a:gd name="T32" fmla="*/ 8 w 10"/>
                  <a:gd name="T33" fmla="*/ 2 h 5"/>
                  <a:gd name="T34" fmla="*/ 0 w 10"/>
                  <a:gd name="T35" fmla="*/ 0 h 5"/>
                  <a:gd name="T36" fmla="*/ 0 w 10"/>
                  <a:gd name="T37" fmla="*/ 2 h 5"/>
                  <a:gd name="T38" fmla="*/ 1 w 10"/>
                  <a:gd name="T39" fmla="*/ 2 h 5"/>
                  <a:gd name="T40" fmla="*/ 1 w 10"/>
                  <a:gd name="T41" fmla="*/ 1 h 5"/>
                  <a:gd name="T42" fmla="*/ 0 w 10"/>
                  <a:gd name="T4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" h="5">
                    <a:moveTo>
                      <a:pt x="8" y="2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6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7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8" y="4"/>
                      <a:pt x="7" y="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moveTo>
                      <a:pt x="8" y="2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3" name="Freeform 10300"/>
              <p:cNvSpPr>
                <a:spLocks noEditPoints="1"/>
              </p:cNvSpPr>
              <p:nvPr/>
            </p:nvSpPr>
            <p:spPr bwMode="auto">
              <a:xfrm>
                <a:off x="59" y="3911"/>
                <a:ext cx="7" cy="9"/>
              </a:xfrm>
              <a:custGeom>
                <a:avLst/>
                <a:gdLst>
                  <a:gd name="T0" fmla="*/ 2 w 3"/>
                  <a:gd name="T1" fmla="*/ 4 h 4"/>
                  <a:gd name="T2" fmla="*/ 2 w 3"/>
                  <a:gd name="T3" fmla="*/ 4 h 4"/>
                  <a:gd name="T4" fmla="*/ 3 w 3"/>
                  <a:gd name="T5" fmla="*/ 4 h 4"/>
                  <a:gd name="T6" fmla="*/ 2 w 3"/>
                  <a:gd name="T7" fmla="*/ 4 h 4"/>
                  <a:gd name="T8" fmla="*/ 0 w 3"/>
                  <a:gd name="T9" fmla="*/ 2 h 4"/>
                  <a:gd name="T10" fmla="*/ 0 w 3"/>
                  <a:gd name="T11" fmla="*/ 2 h 4"/>
                  <a:gd name="T12" fmla="*/ 0 w 3"/>
                  <a:gd name="T13" fmla="*/ 2 h 4"/>
                  <a:gd name="T14" fmla="*/ 0 w 3"/>
                  <a:gd name="T15" fmla="*/ 2 h 4"/>
                  <a:gd name="T16" fmla="*/ 0 w 3"/>
                  <a:gd name="T17" fmla="*/ 2 h 4"/>
                  <a:gd name="T18" fmla="*/ 1 w 3"/>
                  <a:gd name="T19" fmla="*/ 0 h 4"/>
                  <a:gd name="T20" fmla="*/ 0 w 3"/>
                  <a:gd name="T21" fmla="*/ 2 h 4"/>
                  <a:gd name="T22" fmla="*/ 0 w 3"/>
                  <a:gd name="T23" fmla="*/ 2 h 4"/>
                  <a:gd name="T24" fmla="*/ 1 w 3"/>
                  <a:gd name="T2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4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4" name="Freeform 10301"/>
              <p:cNvSpPr>
                <a:spLocks noEditPoints="1"/>
              </p:cNvSpPr>
              <p:nvPr/>
            </p:nvSpPr>
            <p:spPr bwMode="auto">
              <a:xfrm>
                <a:off x="-148" y="391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0 w 1"/>
                  <a:gd name="T7" fmla="*/ 0 w 1"/>
                  <a:gd name="T8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5" name="Freeform 10302"/>
              <p:cNvSpPr>
                <a:spLocks/>
              </p:cNvSpPr>
              <p:nvPr/>
            </p:nvSpPr>
            <p:spPr bwMode="auto">
              <a:xfrm>
                <a:off x="-153" y="391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1 h 1"/>
                  <a:gd name="T6" fmla="*/ 0 w 2"/>
                  <a:gd name="T7" fmla="*/ 1 h 1"/>
                  <a:gd name="T8" fmla="*/ 0 w 2"/>
                  <a:gd name="T9" fmla="*/ 1 h 1"/>
                  <a:gd name="T10" fmla="*/ 2 w 2"/>
                  <a:gd name="T11" fmla="*/ 0 h 1"/>
                  <a:gd name="T12" fmla="*/ 2 w 2"/>
                  <a:gd name="T13" fmla="*/ 0 h 1"/>
                  <a:gd name="T14" fmla="*/ 2 w 2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6" name="Freeform 10303"/>
              <p:cNvSpPr>
                <a:spLocks noEditPoints="1"/>
              </p:cNvSpPr>
              <p:nvPr/>
            </p:nvSpPr>
            <p:spPr bwMode="auto">
              <a:xfrm>
                <a:off x="-9" y="3913"/>
                <a:ext cx="9" cy="9"/>
              </a:xfrm>
              <a:custGeom>
                <a:avLst/>
                <a:gdLst>
                  <a:gd name="T0" fmla="*/ 3 w 4"/>
                  <a:gd name="T1" fmla="*/ 2 h 4"/>
                  <a:gd name="T2" fmla="*/ 3 w 4"/>
                  <a:gd name="T3" fmla="*/ 2 h 4"/>
                  <a:gd name="T4" fmla="*/ 3 w 4"/>
                  <a:gd name="T5" fmla="*/ 4 h 4"/>
                  <a:gd name="T6" fmla="*/ 4 w 4"/>
                  <a:gd name="T7" fmla="*/ 3 h 4"/>
                  <a:gd name="T8" fmla="*/ 4 w 4"/>
                  <a:gd name="T9" fmla="*/ 2 h 4"/>
                  <a:gd name="T10" fmla="*/ 4 w 4"/>
                  <a:gd name="T11" fmla="*/ 2 h 4"/>
                  <a:gd name="T12" fmla="*/ 3 w 4"/>
                  <a:gd name="T13" fmla="*/ 2 h 4"/>
                  <a:gd name="T14" fmla="*/ 1 w 4"/>
                  <a:gd name="T15" fmla="*/ 0 h 4"/>
                  <a:gd name="T16" fmla="*/ 0 w 4"/>
                  <a:gd name="T17" fmla="*/ 0 h 4"/>
                  <a:gd name="T18" fmla="*/ 1 w 4"/>
                  <a:gd name="T19" fmla="*/ 0 h 4"/>
                  <a:gd name="T20" fmla="*/ 1 w 4"/>
                  <a:gd name="T21" fmla="*/ 0 h 4"/>
                  <a:gd name="T22" fmla="*/ 1 w 4"/>
                  <a:gd name="T2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3" y="4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7" name="Freeform 10304"/>
              <p:cNvSpPr>
                <a:spLocks/>
              </p:cNvSpPr>
              <p:nvPr/>
            </p:nvSpPr>
            <p:spPr bwMode="auto">
              <a:xfrm>
                <a:off x="-7" y="3913"/>
                <a:ext cx="7" cy="5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0 h 2"/>
                  <a:gd name="T4" fmla="*/ 0 w 3"/>
                  <a:gd name="T5" fmla="*/ 0 h 2"/>
                  <a:gd name="T6" fmla="*/ 2 w 3"/>
                  <a:gd name="T7" fmla="*/ 2 h 2"/>
                  <a:gd name="T8" fmla="*/ 3 w 3"/>
                  <a:gd name="T9" fmla="*/ 2 h 2"/>
                  <a:gd name="T10" fmla="*/ 2 w 3"/>
                  <a:gd name="T11" fmla="*/ 0 h 2"/>
                  <a:gd name="T12" fmla="*/ 1 w 3"/>
                  <a:gd name="T13" fmla="*/ 0 h 2"/>
                  <a:gd name="T14" fmla="*/ 1 w 3"/>
                  <a:gd name="T15" fmla="*/ 0 h 2"/>
                  <a:gd name="T16" fmla="*/ 2 w 3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8" name="Freeform 10305"/>
              <p:cNvSpPr>
                <a:spLocks/>
              </p:cNvSpPr>
              <p:nvPr/>
            </p:nvSpPr>
            <p:spPr bwMode="auto">
              <a:xfrm>
                <a:off x="-118" y="3913"/>
                <a:ext cx="7" cy="7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1 h 3"/>
                  <a:gd name="T4" fmla="*/ 1 w 3"/>
                  <a:gd name="T5" fmla="*/ 3 h 3"/>
                  <a:gd name="T6" fmla="*/ 3 w 3"/>
                  <a:gd name="T7" fmla="*/ 0 h 3"/>
                  <a:gd name="T8" fmla="*/ 3 w 3"/>
                  <a:gd name="T9" fmla="*/ 0 h 3"/>
                  <a:gd name="T10" fmla="*/ 2 w 3"/>
                  <a:gd name="T11" fmla="*/ 1 h 3"/>
                  <a:gd name="T12" fmla="*/ 2 w 3"/>
                  <a:gd name="T13" fmla="*/ 0 h 3"/>
                  <a:gd name="T14" fmla="*/ 1 w 3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1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9" name="Oval 10306"/>
              <p:cNvSpPr>
                <a:spLocks noChangeArrowheads="1"/>
              </p:cNvSpPr>
              <p:nvPr/>
            </p:nvSpPr>
            <p:spPr bwMode="auto">
              <a:xfrm>
                <a:off x="-111" y="391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0" name="Freeform 10307"/>
              <p:cNvSpPr>
                <a:spLocks noEditPoints="1"/>
              </p:cNvSpPr>
              <p:nvPr/>
            </p:nvSpPr>
            <p:spPr bwMode="auto">
              <a:xfrm>
                <a:off x="-146" y="3913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1 w 2"/>
                  <a:gd name="T7" fmla="*/ 1 h 1"/>
                  <a:gd name="T8" fmla="*/ 1 w 2"/>
                  <a:gd name="T9" fmla="*/ 1 h 1"/>
                  <a:gd name="T10" fmla="*/ 2 w 2"/>
                  <a:gd name="T11" fmla="*/ 1 h 1"/>
                  <a:gd name="T12" fmla="*/ 2 w 2"/>
                  <a:gd name="T13" fmla="*/ 1 h 1"/>
                  <a:gd name="T14" fmla="*/ 1 w 2"/>
                  <a:gd name="T15" fmla="*/ 0 h 1"/>
                  <a:gd name="T16" fmla="*/ 0 w 2"/>
                  <a:gd name="T17" fmla="*/ 0 h 1"/>
                  <a:gd name="T18" fmla="*/ 0 w 2"/>
                  <a:gd name="T19" fmla="*/ 0 h 1"/>
                  <a:gd name="T20" fmla="*/ 0 w 2"/>
                  <a:gd name="T21" fmla="*/ 0 h 1"/>
                  <a:gd name="T22" fmla="*/ 0 w 2"/>
                  <a:gd name="T23" fmla="*/ 0 h 1"/>
                  <a:gd name="T24" fmla="*/ 0 w 2"/>
                  <a:gd name="T25" fmla="*/ 0 h 1"/>
                  <a:gd name="T26" fmla="*/ 0 w 2"/>
                  <a:gd name="T27" fmla="*/ 0 h 1"/>
                  <a:gd name="T28" fmla="*/ 0 w 2"/>
                  <a:gd name="T29" fmla="*/ 0 h 1"/>
                  <a:gd name="T30" fmla="*/ 0 w 2"/>
                  <a:gd name="T31" fmla="*/ 0 h 1"/>
                  <a:gd name="T32" fmla="*/ 1 w 2"/>
                  <a:gd name="T33" fmla="*/ 1 h 1"/>
                  <a:gd name="T34" fmla="*/ 1 w 2"/>
                  <a:gd name="T35" fmla="*/ 1 h 1"/>
                  <a:gd name="T36" fmla="*/ 1 w 2"/>
                  <a:gd name="T37" fmla="*/ 1 h 1"/>
                  <a:gd name="T38" fmla="*/ 0 w 2"/>
                  <a:gd name="T39" fmla="*/ 0 h 1"/>
                  <a:gd name="T40" fmla="*/ 0 w 2"/>
                  <a:gd name="T4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1" name="Freeform 10308"/>
              <p:cNvSpPr>
                <a:spLocks noEditPoints="1"/>
              </p:cNvSpPr>
              <p:nvPr/>
            </p:nvSpPr>
            <p:spPr bwMode="auto">
              <a:xfrm>
                <a:off x="-146" y="3913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  <a:gd name="T10" fmla="*/ 1 w 1"/>
                  <a:gd name="T11" fmla="*/ 1 h 1"/>
                  <a:gd name="T12" fmla="*/ 0 w 1"/>
                  <a:gd name="T13" fmla="*/ 0 h 1"/>
                  <a:gd name="T14" fmla="*/ 1 w 1"/>
                  <a:gd name="T15" fmla="*/ 1 h 1"/>
                  <a:gd name="T16" fmla="*/ 0 w 1"/>
                  <a:gd name="T17" fmla="*/ 0 h 1"/>
                  <a:gd name="T18" fmla="*/ 0 w 1"/>
                  <a:gd name="T19" fmla="*/ 0 h 1"/>
                  <a:gd name="T20" fmla="*/ 0 w 1"/>
                  <a:gd name="T21" fmla="*/ 0 h 1"/>
                  <a:gd name="T22" fmla="*/ 0 w 1"/>
                  <a:gd name="T23" fmla="*/ 0 h 1"/>
                  <a:gd name="T24" fmla="*/ 0 w 1"/>
                  <a:gd name="T25" fmla="*/ 0 h 1"/>
                  <a:gd name="T26" fmla="*/ 0 w 1"/>
                  <a:gd name="T27" fmla="*/ 0 h 1"/>
                  <a:gd name="T28" fmla="*/ 0 w 1"/>
                  <a:gd name="T2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2" name="Freeform 10309"/>
              <p:cNvSpPr>
                <a:spLocks noEditPoints="1"/>
              </p:cNvSpPr>
              <p:nvPr/>
            </p:nvSpPr>
            <p:spPr bwMode="auto">
              <a:xfrm>
                <a:off x="-309" y="3913"/>
                <a:ext cx="165" cy="5"/>
              </a:xfrm>
              <a:custGeom>
                <a:avLst/>
                <a:gdLst>
                  <a:gd name="T0" fmla="*/ 1 w 70"/>
                  <a:gd name="T1" fmla="*/ 0 h 2"/>
                  <a:gd name="T2" fmla="*/ 1 w 70"/>
                  <a:gd name="T3" fmla="*/ 0 h 2"/>
                  <a:gd name="T4" fmla="*/ 0 w 70"/>
                  <a:gd name="T5" fmla="*/ 1 h 2"/>
                  <a:gd name="T6" fmla="*/ 1 w 70"/>
                  <a:gd name="T7" fmla="*/ 0 h 2"/>
                  <a:gd name="T8" fmla="*/ 69 w 70"/>
                  <a:gd name="T9" fmla="*/ 0 h 2"/>
                  <a:gd name="T10" fmla="*/ 68 w 70"/>
                  <a:gd name="T11" fmla="*/ 0 h 2"/>
                  <a:gd name="T12" fmla="*/ 68 w 70"/>
                  <a:gd name="T13" fmla="*/ 0 h 2"/>
                  <a:gd name="T14" fmla="*/ 68 w 70"/>
                  <a:gd name="T15" fmla="*/ 1 h 2"/>
                  <a:gd name="T16" fmla="*/ 67 w 70"/>
                  <a:gd name="T17" fmla="*/ 2 h 2"/>
                  <a:gd name="T18" fmla="*/ 67 w 70"/>
                  <a:gd name="T19" fmla="*/ 2 h 2"/>
                  <a:gd name="T20" fmla="*/ 67 w 70"/>
                  <a:gd name="T21" fmla="*/ 2 h 2"/>
                  <a:gd name="T22" fmla="*/ 67 w 70"/>
                  <a:gd name="T23" fmla="*/ 2 h 2"/>
                  <a:gd name="T24" fmla="*/ 68 w 70"/>
                  <a:gd name="T25" fmla="*/ 1 h 2"/>
                  <a:gd name="T26" fmla="*/ 69 w 70"/>
                  <a:gd name="T27" fmla="*/ 1 h 2"/>
                  <a:gd name="T28" fmla="*/ 70 w 70"/>
                  <a:gd name="T29" fmla="*/ 1 h 2"/>
                  <a:gd name="T30" fmla="*/ 70 w 70"/>
                  <a:gd name="T31" fmla="*/ 1 h 2"/>
                  <a:gd name="T32" fmla="*/ 70 w 70"/>
                  <a:gd name="T33" fmla="*/ 1 h 2"/>
                  <a:gd name="T34" fmla="*/ 70 w 70"/>
                  <a:gd name="T35" fmla="*/ 1 h 2"/>
                  <a:gd name="T36" fmla="*/ 70 w 70"/>
                  <a:gd name="T37" fmla="*/ 1 h 2"/>
                  <a:gd name="T38" fmla="*/ 69 w 70"/>
                  <a:gd name="T39" fmla="*/ 0 h 2"/>
                  <a:gd name="T40" fmla="*/ 69 w 70"/>
                  <a:gd name="T41" fmla="*/ 0 h 2"/>
                  <a:gd name="T42" fmla="*/ 69 w 70"/>
                  <a:gd name="T4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0" h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moveTo>
                      <a:pt x="69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7" y="1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7" y="2"/>
                      <a:pt x="67" y="2"/>
                      <a:pt x="68" y="1"/>
                    </a:cubicBezTo>
                    <a:cubicBezTo>
                      <a:pt x="68" y="1"/>
                      <a:pt x="69" y="1"/>
                      <a:pt x="69" y="1"/>
                    </a:cubicBezTo>
                    <a:cubicBezTo>
                      <a:pt x="69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69" y="1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3" name="Freeform 10310"/>
              <p:cNvSpPr>
                <a:spLocks/>
              </p:cNvSpPr>
              <p:nvPr/>
            </p:nvSpPr>
            <p:spPr bwMode="auto">
              <a:xfrm>
                <a:off x="-141" y="39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4" name="Freeform 10311"/>
              <p:cNvSpPr>
                <a:spLocks/>
              </p:cNvSpPr>
              <p:nvPr/>
            </p:nvSpPr>
            <p:spPr bwMode="auto">
              <a:xfrm>
                <a:off x="-153" y="391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5" name="Freeform 10312"/>
              <p:cNvSpPr>
                <a:spLocks noEditPoints="1"/>
              </p:cNvSpPr>
              <p:nvPr/>
            </p:nvSpPr>
            <p:spPr bwMode="auto">
              <a:xfrm>
                <a:off x="-304" y="3915"/>
                <a:ext cx="163" cy="5"/>
              </a:xfrm>
              <a:custGeom>
                <a:avLst/>
                <a:gdLst>
                  <a:gd name="T0" fmla="*/ 0 w 69"/>
                  <a:gd name="T1" fmla="*/ 0 h 2"/>
                  <a:gd name="T2" fmla="*/ 0 w 69"/>
                  <a:gd name="T3" fmla="*/ 2 h 2"/>
                  <a:gd name="T4" fmla="*/ 0 w 69"/>
                  <a:gd name="T5" fmla="*/ 1 h 2"/>
                  <a:gd name="T6" fmla="*/ 0 w 69"/>
                  <a:gd name="T7" fmla="*/ 0 h 2"/>
                  <a:gd name="T8" fmla="*/ 69 w 69"/>
                  <a:gd name="T9" fmla="*/ 0 h 2"/>
                  <a:gd name="T10" fmla="*/ 69 w 69"/>
                  <a:gd name="T11" fmla="*/ 0 h 2"/>
                  <a:gd name="T12" fmla="*/ 69 w 69"/>
                  <a:gd name="T13" fmla="*/ 0 h 2"/>
                  <a:gd name="T14" fmla="*/ 69 w 69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">
                    <a:moveTo>
                      <a:pt x="0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6" name="Freeform 10313"/>
              <p:cNvSpPr>
                <a:spLocks noEditPoints="1"/>
              </p:cNvSpPr>
              <p:nvPr/>
            </p:nvSpPr>
            <p:spPr bwMode="auto">
              <a:xfrm>
                <a:off x="-153" y="3915"/>
                <a:ext cx="16" cy="5"/>
              </a:xfrm>
              <a:custGeom>
                <a:avLst/>
                <a:gdLst>
                  <a:gd name="T0" fmla="*/ 6 w 7"/>
                  <a:gd name="T1" fmla="*/ 0 h 2"/>
                  <a:gd name="T2" fmla="*/ 6 w 7"/>
                  <a:gd name="T3" fmla="*/ 1 h 2"/>
                  <a:gd name="T4" fmla="*/ 6 w 7"/>
                  <a:gd name="T5" fmla="*/ 2 h 2"/>
                  <a:gd name="T6" fmla="*/ 7 w 7"/>
                  <a:gd name="T7" fmla="*/ 2 h 2"/>
                  <a:gd name="T8" fmla="*/ 6 w 7"/>
                  <a:gd name="T9" fmla="*/ 0 h 2"/>
                  <a:gd name="T10" fmla="*/ 0 w 7"/>
                  <a:gd name="T11" fmla="*/ 0 h 2"/>
                  <a:gd name="T12" fmla="*/ 0 w 7"/>
                  <a:gd name="T13" fmla="*/ 0 h 2"/>
                  <a:gd name="T14" fmla="*/ 0 w 7"/>
                  <a:gd name="T15" fmla="*/ 0 h 2"/>
                  <a:gd name="T16" fmla="*/ 0 w 7"/>
                  <a:gd name="T1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2"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6" y="1"/>
                      <a:pt x="6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7" name="Oval 10314"/>
              <p:cNvSpPr>
                <a:spLocks noChangeArrowheads="1"/>
              </p:cNvSpPr>
              <p:nvPr/>
            </p:nvSpPr>
            <p:spPr bwMode="auto">
              <a:xfrm>
                <a:off x="-307" y="39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8" name="Freeform 10315"/>
              <p:cNvSpPr>
                <a:spLocks noEditPoints="1"/>
              </p:cNvSpPr>
              <p:nvPr/>
            </p:nvSpPr>
            <p:spPr bwMode="auto">
              <a:xfrm>
                <a:off x="-307" y="391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9" name="Freeform 10316"/>
              <p:cNvSpPr>
                <a:spLocks noEditPoints="1"/>
              </p:cNvSpPr>
              <p:nvPr/>
            </p:nvSpPr>
            <p:spPr bwMode="auto">
              <a:xfrm>
                <a:off x="-307" y="3915"/>
                <a:ext cx="168" cy="3"/>
              </a:xfrm>
              <a:custGeom>
                <a:avLst/>
                <a:gdLst>
                  <a:gd name="T0" fmla="*/ 0 w 71"/>
                  <a:gd name="T1" fmla="*/ 1 h 1"/>
                  <a:gd name="T2" fmla="*/ 0 w 71"/>
                  <a:gd name="T3" fmla="*/ 1 h 1"/>
                  <a:gd name="T4" fmla="*/ 0 w 71"/>
                  <a:gd name="T5" fmla="*/ 1 h 1"/>
                  <a:gd name="T6" fmla="*/ 0 w 71"/>
                  <a:gd name="T7" fmla="*/ 1 h 1"/>
                  <a:gd name="T8" fmla="*/ 0 w 71"/>
                  <a:gd name="T9" fmla="*/ 1 h 1"/>
                  <a:gd name="T10" fmla="*/ 0 w 71"/>
                  <a:gd name="T11" fmla="*/ 1 h 1"/>
                  <a:gd name="T12" fmla="*/ 71 w 71"/>
                  <a:gd name="T13" fmla="*/ 0 h 1"/>
                  <a:gd name="T14" fmla="*/ 70 w 71"/>
                  <a:gd name="T15" fmla="*/ 1 h 1"/>
                  <a:gd name="T16" fmla="*/ 70 w 71"/>
                  <a:gd name="T17" fmla="*/ 1 h 1"/>
                  <a:gd name="T18" fmla="*/ 71 w 71"/>
                  <a:gd name="T19" fmla="*/ 1 h 1"/>
                  <a:gd name="T20" fmla="*/ 71 w 71"/>
                  <a:gd name="T21" fmla="*/ 0 h 1"/>
                  <a:gd name="T22" fmla="*/ 0 w 71"/>
                  <a:gd name="T23" fmla="*/ 0 h 1"/>
                  <a:gd name="T24" fmla="*/ 0 w 71"/>
                  <a:gd name="T25" fmla="*/ 1 h 1"/>
                  <a:gd name="T26" fmla="*/ 0 w 71"/>
                  <a:gd name="T27" fmla="*/ 1 h 1"/>
                  <a:gd name="T28" fmla="*/ 0 w 71"/>
                  <a:gd name="T29" fmla="*/ 1 h 1"/>
                  <a:gd name="T30" fmla="*/ 0 w 71"/>
                  <a:gd name="T31" fmla="*/ 0 h 1"/>
                  <a:gd name="T32" fmla="*/ 0 w 71"/>
                  <a:gd name="T3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71" y="0"/>
                    </a:moveTo>
                    <a:cubicBezTo>
                      <a:pt x="71" y="1"/>
                      <a:pt x="70" y="1"/>
                      <a:pt x="70" y="1"/>
                    </a:cubicBezTo>
                    <a:cubicBezTo>
                      <a:pt x="70" y="1"/>
                      <a:pt x="70" y="1"/>
                      <a:pt x="70" y="1"/>
                    </a:cubicBezTo>
                    <a:cubicBezTo>
                      <a:pt x="70" y="1"/>
                      <a:pt x="71" y="1"/>
                      <a:pt x="71" y="1"/>
                    </a:cubicBezTo>
                    <a:cubicBezTo>
                      <a:pt x="71" y="1"/>
                      <a:pt x="71" y="0"/>
                      <a:pt x="71" y="0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0" name="Freeform 10317"/>
              <p:cNvSpPr>
                <a:spLocks noEditPoints="1"/>
              </p:cNvSpPr>
              <p:nvPr/>
            </p:nvSpPr>
            <p:spPr bwMode="auto">
              <a:xfrm>
                <a:off x="-101" y="3918"/>
                <a:ext cx="170" cy="2"/>
              </a:xfrm>
              <a:custGeom>
                <a:avLst/>
                <a:gdLst>
                  <a:gd name="T0" fmla="*/ 71 w 72"/>
                  <a:gd name="T1" fmla="*/ 0 h 1"/>
                  <a:gd name="T2" fmla="*/ 71 w 72"/>
                  <a:gd name="T3" fmla="*/ 1 h 1"/>
                  <a:gd name="T4" fmla="*/ 71 w 72"/>
                  <a:gd name="T5" fmla="*/ 1 h 1"/>
                  <a:gd name="T6" fmla="*/ 72 w 72"/>
                  <a:gd name="T7" fmla="*/ 1 h 1"/>
                  <a:gd name="T8" fmla="*/ 71 w 72"/>
                  <a:gd name="T9" fmla="*/ 0 h 1"/>
                  <a:gd name="T10" fmla="*/ 0 w 72"/>
                  <a:gd name="T11" fmla="*/ 0 h 1"/>
                  <a:gd name="T12" fmla="*/ 0 w 72"/>
                  <a:gd name="T13" fmla="*/ 0 h 1"/>
                  <a:gd name="T14" fmla="*/ 0 w 72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">
                    <a:moveTo>
                      <a:pt x="71" y="0"/>
                    </a:moveTo>
                    <a:cubicBezTo>
                      <a:pt x="71" y="0"/>
                      <a:pt x="71" y="1"/>
                      <a:pt x="71" y="1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1"/>
                      <a:pt x="71" y="1"/>
                      <a:pt x="72" y="1"/>
                    </a:cubicBezTo>
                    <a:cubicBezTo>
                      <a:pt x="71" y="0"/>
                      <a:pt x="71" y="0"/>
                      <a:pt x="7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1" name="Freeform 10318"/>
              <p:cNvSpPr>
                <a:spLocks noEditPoints="1"/>
              </p:cNvSpPr>
              <p:nvPr/>
            </p:nvSpPr>
            <p:spPr bwMode="auto">
              <a:xfrm>
                <a:off x="66" y="3918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0 w 2"/>
                  <a:gd name="T5" fmla="*/ 1 h 1"/>
                  <a:gd name="T6" fmla="*/ 0 w 2"/>
                  <a:gd name="T7" fmla="*/ 1 h 1"/>
                  <a:gd name="T8" fmla="*/ 0 w 2"/>
                  <a:gd name="T9" fmla="*/ 0 h 1"/>
                  <a:gd name="T10" fmla="*/ 0 w 2"/>
                  <a:gd name="T11" fmla="*/ 0 h 1"/>
                  <a:gd name="T12" fmla="*/ 1 w 2"/>
                  <a:gd name="T13" fmla="*/ 1 h 1"/>
                  <a:gd name="T14" fmla="*/ 2 w 2"/>
                  <a:gd name="T15" fmla="*/ 1 h 1"/>
                  <a:gd name="T16" fmla="*/ 1 w 2"/>
                  <a:gd name="T17" fmla="*/ 1 h 1"/>
                  <a:gd name="T18" fmla="*/ 0 w 2"/>
                  <a:gd name="T1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2" name="Freeform 10319"/>
              <p:cNvSpPr>
                <a:spLocks noEditPoints="1"/>
              </p:cNvSpPr>
              <p:nvPr/>
            </p:nvSpPr>
            <p:spPr bwMode="auto">
              <a:xfrm>
                <a:off x="-541" y="3920"/>
                <a:ext cx="404" cy="10"/>
              </a:xfrm>
              <a:custGeom>
                <a:avLst/>
                <a:gdLst>
                  <a:gd name="T0" fmla="*/ 170 w 171"/>
                  <a:gd name="T1" fmla="*/ 1 h 4"/>
                  <a:gd name="T2" fmla="*/ 170 w 171"/>
                  <a:gd name="T3" fmla="*/ 1 h 4"/>
                  <a:gd name="T4" fmla="*/ 171 w 171"/>
                  <a:gd name="T5" fmla="*/ 4 h 4"/>
                  <a:gd name="T6" fmla="*/ 171 w 171"/>
                  <a:gd name="T7" fmla="*/ 4 h 4"/>
                  <a:gd name="T8" fmla="*/ 170 w 171"/>
                  <a:gd name="T9" fmla="*/ 1 h 4"/>
                  <a:gd name="T10" fmla="*/ 0 w 171"/>
                  <a:gd name="T11" fmla="*/ 0 h 4"/>
                  <a:gd name="T12" fmla="*/ 0 w 171"/>
                  <a:gd name="T13" fmla="*/ 0 h 4"/>
                  <a:gd name="T14" fmla="*/ 0 w 171"/>
                  <a:gd name="T15" fmla="*/ 0 h 4"/>
                  <a:gd name="T16" fmla="*/ 0 w 171"/>
                  <a:gd name="T17" fmla="*/ 0 h 4"/>
                  <a:gd name="T18" fmla="*/ 0 w 171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1" h="4">
                    <a:moveTo>
                      <a:pt x="170" y="1"/>
                    </a:moveTo>
                    <a:cubicBezTo>
                      <a:pt x="170" y="1"/>
                      <a:pt x="170" y="1"/>
                      <a:pt x="170" y="1"/>
                    </a:cubicBezTo>
                    <a:cubicBezTo>
                      <a:pt x="170" y="3"/>
                      <a:pt x="171" y="4"/>
                      <a:pt x="171" y="4"/>
                    </a:cubicBezTo>
                    <a:cubicBezTo>
                      <a:pt x="171" y="4"/>
                      <a:pt x="171" y="4"/>
                      <a:pt x="171" y="4"/>
                    </a:cubicBezTo>
                    <a:cubicBezTo>
                      <a:pt x="171" y="3"/>
                      <a:pt x="171" y="2"/>
                      <a:pt x="17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3" name="Freeform 10320"/>
              <p:cNvSpPr>
                <a:spLocks/>
              </p:cNvSpPr>
              <p:nvPr/>
            </p:nvSpPr>
            <p:spPr bwMode="auto">
              <a:xfrm>
                <a:off x="-139" y="392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4" name="Freeform 10321"/>
              <p:cNvSpPr>
                <a:spLocks noEditPoints="1"/>
              </p:cNvSpPr>
              <p:nvPr/>
            </p:nvSpPr>
            <p:spPr bwMode="auto">
              <a:xfrm>
                <a:off x="-583" y="3920"/>
                <a:ext cx="437" cy="7"/>
              </a:xfrm>
              <a:custGeom>
                <a:avLst/>
                <a:gdLst>
                  <a:gd name="T0" fmla="*/ 185 w 185"/>
                  <a:gd name="T1" fmla="*/ 0 h 3"/>
                  <a:gd name="T2" fmla="*/ 185 w 185"/>
                  <a:gd name="T3" fmla="*/ 1 h 3"/>
                  <a:gd name="T4" fmla="*/ 185 w 185"/>
                  <a:gd name="T5" fmla="*/ 0 h 3"/>
                  <a:gd name="T6" fmla="*/ 185 w 185"/>
                  <a:gd name="T7" fmla="*/ 0 h 3"/>
                  <a:gd name="T8" fmla="*/ 171 w 185"/>
                  <a:gd name="T9" fmla="*/ 0 h 3"/>
                  <a:gd name="T10" fmla="*/ 171 w 185"/>
                  <a:gd name="T11" fmla="*/ 1 h 3"/>
                  <a:gd name="T12" fmla="*/ 171 w 185"/>
                  <a:gd name="T13" fmla="*/ 1 h 3"/>
                  <a:gd name="T14" fmla="*/ 171 w 185"/>
                  <a:gd name="T15" fmla="*/ 0 h 3"/>
                  <a:gd name="T16" fmla="*/ 171 w 185"/>
                  <a:gd name="T17" fmla="*/ 0 h 3"/>
                  <a:gd name="T18" fmla="*/ 0 w 185"/>
                  <a:gd name="T19" fmla="*/ 0 h 3"/>
                  <a:gd name="T20" fmla="*/ 2 w 185"/>
                  <a:gd name="T21" fmla="*/ 3 h 3"/>
                  <a:gd name="T22" fmla="*/ 0 w 185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5" h="3">
                    <a:moveTo>
                      <a:pt x="185" y="0"/>
                    </a:moveTo>
                    <a:cubicBezTo>
                      <a:pt x="185" y="0"/>
                      <a:pt x="185" y="1"/>
                      <a:pt x="185" y="1"/>
                    </a:cubicBezTo>
                    <a:cubicBezTo>
                      <a:pt x="185" y="1"/>
                      <a:pt x="185" y="0"/>
                      <a:pt x="185" y="0"/>
                    </a:cubicBezTo>
                    <a:cubicBezTo>
                      <a:pt x="185" y="0"/>
                      <a:pt x="185" y="0"/>
                      <a:pt x="185" y="0"/>
                    </a:cubicBezTo>
                    <a:moveTo>
                      <a:pt x="171" y="0"/>
                    </a:moveTo>
                    <a:cubicBezTo>
                      <a:pt x="171" y="0"/>
                      <a:pt x="171" y="1"/>
                      <a:pt x="171" y="1"/>
                    </a:cubicBezTo>
                    <a:cubicBezTo>
                      <a:pt x="171" y="1"/>
                      <a:pt x="171" y="1"/>
                      <a:pt x="171" y="1"/>
                    </a:cubicBezTo>
                    <a:cubicBezTo>
                      <a:pt x="171" y="0"/>
                      <a:pt x="171" y="0"/>
                      <a:pt x="171" y="0"/>
                    </a:cubicBezTo>
                    <a:cubicBezTo>
                      <a:pt x="171" y="0"/>
                      <a:pt x="171" y="0"/>
                      <a:pt x="171" y="0"/>
                    </a:cubicBezTo>
                    <a:moveTo>
                      <a:pt x="0" y="0"/>
                    </a:moveTo>
                    <a:cubicBezTo>
                      <a:pt x="1" y="1"/>
                      <a:pt x="1" y="2"/>
                      <a:pt x="2" y="3"/>
                    </a:cubicBezTo>
                    <a:cubicBezTo>
                      <a:pt x="1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5" name="Oval 10322"/>
              <p:cNvSpPr>
                <a:spLocks noChangeArrowheads="1"/>
              </p:cNvSpPr>
              <p:nvPr/>
            </p:nvSpPr>
            <p:spPr bwMode="auto">
              <a:xfrm>
                <a:off x="-146" y="392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6" name="Freeform 10323"/>
              <p:cNvSpPr>
                <a:spLocks noEditPoints="1"/>
              </p:cNvSpPr>
              <p:nvPr/>
            </p:nvSpPr>
            <p:spPr bwMode="auto">
              <a:xfrm>
                <a:off x="-557" y="3922"/>
                <a:ext cx="555" cy="3"/>
              </a:xfrm>
              <a:custGeom>
                <a:avLst/>
                <a:gdLst>
                  <a:gd name="T0" fmla="*/ 0 w 235"/>
                  <a:gd name="T1" fmla="*/ 1 h 1"/>
                  <a:gd name="T2" fmla="*/ 0 w 235"/>
                  <a:gd name="T3" fmla="*/ 1 h 1"/>
                  <a:gd name="T4" fmla="*/ 0 w 235"/>
                  <a:gd name="T5" fmla="*/ 1 h 1"/>
                  <a:gd name="T6" fmla="*/ 0 w 235"/>
                  <a:gd name="T7" fmla="*/ 1 h 1"/>
                  <a:gd name="T8" fmla="*/ 160 w 235"/>
                  <a:gd name="T9" fmla="*/ 0 h 1"/>
                  <a:gd name="T10" fmla="*/ 160 w 235"/>
                  <a:gd name="T11" fmla="*/ 0 h 1"/>
                  <a:gd name="T12" fmla="*/ 160 w 235"/>
                  <a:gd name="T13" fmla="*/ 0 h 1"/>
                  <a:gd name="T14" fmla="*/ 160 w 235"/>
                  <a:gd name="T15" fmla="*/ 0 h 1"/>
                  <a:gd name="T16" fmla="*/ 160 w 235"/>
                  <a:gd name="T17" fmla="*/ 0 h 1"/>
                  <a:gd name="T18" fmla="*/ 160 w 235"/>
                  <a:gd name="T19" fmla="*/ 0 h 1"/>
                  <a:gd name="T20" fmla="*/ 160 w 235"/>
                  <a:gd name="T21" fmla="*/ 0 h 1"/>
                  <a:gd name="T22" fmla="*/ 160 w 235"/>
                  <a:gd name="T23" fmla="*/ 0 h 1"/>
                  <a:gd name="T24" fmla="*/ 160 w 235"/>
                  <a:gd name="T25" fmla="*/ 0 h 1"/>
                  <a:gd name="T26" fmla="*/ 160 w 235"/>
                  <a:gd name="T27" fmla="*/ 1 h 1"/>
                  <a:gd name="T28" fmla="*/ 160 w 235"/>
                  <a:gd name="T29" fmla="*/ 1 h 1"/>
                  <a:gd name="T30" fmla="*/ 160 w 235"/>
                  <a:gd name="T31" fmla="*/ 0 h 1"/>
                  <a:gd name="T32" fmla="*/ 160 w 235"/>
                  <a:gd name="T33" fmla="*/ 0 h 1"/>
                  <a:gd name="T34" fmla="*/ 235 w 235"/>
                  <a:gd name="T35" fmla="*/ 0 h 1"/>
                  <a:gd name="T36" fmla="*/ 235 w 235"/>
                  <a:gd name="T37" fmla="*/ 0 h 1"/>
                  <a:gd name="T38" fmla="*/ 235 w 235"/>
                  <a:gd name="T3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60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160" y="0"/>
                    </a:move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160" y="0"/>
                    </a:moveTo>
                    <a:cubicBezTo>
                      <a:pt x="160" y="0"/>
                      <a:pt x="159" y="1"/>
                      <a:pt x="160" y="1"/>
                    </a:cubicBezTo>
                    <a:cubicBezTo>
                      <a:pt x="160" y="1"/>
                      <a:pt x="160" y="1"/>
                      <a:pt x="160" y="1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160" y="0"/>
                      <a:pt x="160" y="0"/>
                      <a:pt x="160" y="0"/>
                    </a:cubicBezTo>
                    <a:moveTo>
                      <a:pt x="235" y="0"/>
                    </a:moveTo>
                    <a:cubicBezTo>
                      <a:pt x="235" y="0"/>
                      <a:pt x="235" y="0"/>
                      <a:pt x="235" y="0"/>
                    </a:cubicBezTo>
                    <a:cubicBezTo>
                      <a:pt x="235" y="0"/>
                      <a:pt x="235" y="0"/>
                      <a:pt x="2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7" name="Freeform 10324"/>
              <p:cNvSpPr>
                <a:spLocks/>
              </p:cNvSpPr>
              <p:nvPr/>
            </p:nvSpPr>
            <p:spPr bwMode="auto">
              <a:xfrm>
                <a:off x="-557" y="392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8" name="Freeform 10325"/>
              <p:cNvSpPr>
                <a:spLocks noEditPoints="1"/>
              </p:cNvSpPr>
              <p:nvPr/>
            </p:nvSpPr>
            <p:spPr bwMode="auto">
              <a:xfrm>
                <a:off x="-578" y="3925"/>
                <a:ext cx="444" cy="12"/>
              </a:xfrm>
              <a:custGeom>
                <a:avLst/>
                <a:gdLst>
                  <a:gd name="T0" fmla="*/ 84 w 188"/>
                  <a:gd name="T1" fmla="*/ 4 h 5"/>
                  <a:gd name="T2" fmla="*/ 80 w 188"/>
                  <a:gd name="T3" fmla="*/ 5 h 5"/>
                  <a:gd name="T4" fmla="*/ 78 w 188"/>
                  <a:gd name="T5" fmla="*/ 5 h 5"/>
                  <a:gd name="T6" fmla="*/ 80 w 188"/>
                  <a:gd name="T7" fmla="*/ 5 h 5"/>
                  <a:gd name="T8" fmla="*/ 84 w 188"/>
                  <a:gd name="T9" fmla="*/ 5 h 5"/>
                  <a:gd name="T10" fmla="*/ 84 w 188"/>
                  <a:gd name="T11" fmla="*/ 4 h 5"/>
                  <a:gd name="T12" fmla="*/ 187 w 188"/>
                  <a:gd name="T13" fmla="*/ 2 h 5"/>
                  <a:gd name="T14" fmla="*/ 187 w 188"/>
                  <a:gd name="T15" fmla="*/ 2 h 5"/>
                  <a:gd name="T16" fmla="*/ 187 w 188"/>
                  <a:gd name="T17" fmla="*/ 3 h 5"/>
                  <a:gd name="T18" fmla="*/ 187 w 188"/>
                  <a:gd name="T19" fmla="*/ 2 h 5"/>
                  <a:gd name="T20" fmla="*/ 188 w 188"/>
                  <a:gd name="T21" fmla="*/ 1 h 5"/>
                  <a:gd name="T22" fmla="*/ 187 w 188"/>
                  <a:gd name="T23" fmla="*/ 2 h 5"/>
                  <a:gd name="T24" fmla="*/ 187 w 188"/>
                  <a:gd name="T25" fmla="*/ 2 h 5"/>
                  <a:gd name="T26" fmla="*/ 188 w 188"/>
                  <a:gd name="T27" fmla="*/ 4 h 5"/>
                  <a:gd name="T28" fmla="*/ 187 w 188"/>
                  <a:gd name="T29" fmla="*/ 3 h 5"/>
                  <a:gd name="T30" fmla="*/ 187 w 188"/>
                  <a:gd name="T31" fmla="*/ 2 h 5"/>
                  <a:gd name="T32" fmla="*/ 188 w 188"/>
                  <a:gd name="T33" fmla="*/ 3 h 5"/>
                  <a:gd name="T34" fmla="*/ 188 w 188"/>
                  <a:gd name="T35" fmla="*/ 3 h 5"/>
                  <a:gd name="T36" fmla="*/ 188 w 188"/>
                  <a:gd name="T37" fmla="*/ 2 h 5"/>
                  <a:gd name="T38" fmla="*/ 188 w 188"/>
                  <a:gd name="T39" fmla="*/ 1 h 5"/>
                  <a:gd name="T40" fmla="*/ 9 w 188"/>
                  <a:gd name="T41" fmla="*/ 0 h 5"/>
                  <a:gd name="T42" fmla="*/ 8 w 188"/>
                  <a:gd name="T43" fmla="*/ 1 h 5"/>
                  <a:gd name="T44" fmla="*/ 3 w 188"/>
                  <a:gd name="T45" fmla="*/ 2 h 5"/>
                  <a:gd name="T46" fmla="*/ 0 w 188"/>
                  <a:gd name="T47" fmla="*/ 1 h 5"/>
                  <a:gd name="T48" fmla="*/ 0 w 188"/>
                  <a:gd name="T49" fmla="*/ 1 h 5"/>
                  <a:gd name="T50" fmla="*/ 3 w 188"/>
                  <a:gd name="T51" fmla="*/ 2 h 5"/>
                  <a:gd name="T52" fmla="*/ 9 w 188"/>
                  <a:gd name="T53" fmla="*/ 1 h 5"/>
                  <a:gd name="T54" fmla="*/ 9 w 188"/>
                  <a:gd name="T5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8" h="5">
                    <a:moveTo>
                      <a:pt x="84" y="4"/>
                    </a:moveTo>
                    <a:cubicBezTo>
                      <a:pt x="83" y="5"/>
                      <a:pt x="82" y="5"/>
                      <a:pt x="80" y="5"/>
                    </a:cubicBezTo>
                    <a:cubicBezTo>
                      <a:pt x="80" y="5"/>
                      <a:pt x="79" y="5"/>
                      <a:pt x="78" y="5"/>
                    </a:cubicBezTo>
                    <a:cubicBezTo>
                      <a:pt x="79" y="5"/>
                      <a:pt x="79" y="5"/>
                      <a:pt x="80" y="5"/>
                    </a:cubicBezTo>
                    <a:cubicBezTo>
                      <a:pt x="81" y="5"/>
                      <a:pt x="82" y="5"/>
                      <a:pt x="84" y="5"/>
                    </a:cubicBezTo>
                    <a:cubicBezTo>
                      <a:pt x="84" y="4"/>
                      <a:pt x="84" y="4"/>
                      <a:pt x="84" y="4"/>
                    </a:cubicBezTo>
                    <a:moveTo>
                      <a:pt x="187" y="2"/>
                    </a:moveTo>
                    <a:cubicBezTo>
                      <a:pt x="187" y="2"/>
                      <a:pt x="187" y="2"/>
                      <a:pt x="187" y="2"/>
                    </a:cubicBezTo>
                    <a:cubicBezTo>
                      <a:pt x="187" y="3"/>
                      <a:pt x="187" y="3"/>
                      <a:pt x="187" y="3"/>
                    </a:cubicBezTo>
                    <a:cubicBezTo>
                      <a:pt x="187" y="3"/>
                      <a:pt x="187" y="3"/>
                      <a:pt x="187" y="2"/>
                    </a:cubicBezTo>
                    <a:moveTo>
                      <a:pt x="188" y="1"/>
                    </a:moveTo>
                    <a:cubicBezTo>
                      <a:pt x="187" y="2"/>
                      <a:pt x="187" y="2"/>
                      <a:pt x="187" y="2"/>
                    </a:cubicBezTo>
                    <a:cubicBezTo>
                      <a:pt x="187" y="2"/>
                      <a:pt x="187" y="2"/>
                      <a:pt x="187" y="2"/>
                    </a:cubicBezTo>
                    <a:cubicBezTo>
                      <a:pt x="188" y="3"/>
                      <a:pt x="188" y="4"/>
                      <a:pt x="188" y="4"/>
                    </a:cubicBezTo>
                    <a:cubicBezTo>
                      <a:pt x="188" y="4"/>
                      <a:pt x="188" y="3"/>
                      <a:pt x="187" y="3"/>
                    </a:cubicBezTo>
                    <a:cubicBezTo>
                      <a:pt x="187" y="3"/>
                      <a:pt x="187" y="2"/>
                      <a:pt x="187" y="2"/>
                    </a:cubicBezTo>
                    <a:cubicBezTo>
                      <a:pt x="187" y="2"/>
                      <a:pt x="187" y="2"/>
                      <a:pt x="188" y="3"/>
                    </a:cubicBezTo>
                    <a:cubicBezTo>
                      <a:pt x="188" y="3"/>
                      <a:pt x="188" y="3"/>
                      <a:pt x="188" y="3"/>
                    </a:cubicBezTo>
                    <a:cubicBezTo>
                      <a:pt x="188" y="2"/>
                      <a:pt x="188" y="2"/>
                      <a:pt x="188" y="2"/>
                    </a:cubicBezTo>
                    <a:cubicBezTo>
                      <a:pt x="188" y="2"/>
                      <a:pt x="188" y="1"/>
                      <a:pt x="188" y="1"/>
                    </a:cubicBezTo>
                    <a:moveTo>
                      <a:pt x="9" y="0"/>
                    </a:moveTo>
                    <a:cubicBezTo>
                      <a:pt x="9" y="1"/>
                      <a:pt x="8" y="1"/>
                      <a:pt x="8" y="1"/>
                    </a:cubicBezTo>
                    <a:cubicBezTo>
                      <a:pt x="7" y="1"/>
                      <a:pt x="5" y="2"/>
                      <a:pt x="3" y="2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2" y="2"/>
                      <a:pt x="3" y="2"/>
                    </a:cubicBezTo>
                    <a:cubicBezTo>
                      <a:pt x="5" y="2"/>
                      <a:pt x="8" y="2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9" name="Freeform 10326"/>
              <p:cNvSpPr>
                <a:spLocks/>
              </p:cNvSpPr>
              <p:nvPr/>
            </p:nvSpPr>
            <p:spPr bwMode="auto">
              <a:xfrm>
                <a:off x="-534" y="3082"/>
                <a:ext cx="36" cy="35"/>
              </a:xfrm>
              <a:custGeom>
                <a:avLst/>
                <a:gdLst>
                  <a:gd name="T0" fmla="*/ 11 w 15"/>
                  <a:gd name="T1" fmla="*/ 0 h 15"/>
                  <a:gd name="T2" fmla="*/ 10 w 15"/>
                  <a:gd name="T3" fmla="*/ 1 h 15"/>
                  <a:gd name="T4" fmla="*/ 6 w 15"/>
                  <a:gd name="T5" fmla="*/ 3 h 15"/>
                  <a:gd name="T6" fmla="*/ 6 w 15"/>
                  <a:gd name="T7" fmla="*/ 3 h 15"/>
                  <a:gd name="T8" fmla="*/ 5 w 15"/>
                  <a:gd name="T9" fmla="*/ 5 h 15"/>
                  <a:gd name="T10" fmla="*/ 3 w 15"/>
                  <a:gd name="T11" fmla="*/ 7 h 15"/>
                  <a:gd name="T12" fmla="*/ 0 w 15"/>
                  <a:gd name="T13" fmla="*/ 12 h 15"/>
                  <a:gd name="T14" fmla="*/ 3 w 15"/>
                  <a:gd name="T15" fmla="*/ 11 h 15"/>
                  <a:gd name="T16" fmla="*/ 3 w 15"/>
                  <a:gd name="T17" fmla="*/ 10 h 15"/>
                  <a:gd name="T18" fmla="*/ 3 w 15"/>
                  <a:gd name="T19" fmla="*/ 11 h 15"/>
                  <a:gd name="T20" fmla="*/ 3 w 15"/>
                  <a:gd name="T21" fmla="*/ 11 h 15"/>
                  <a:gd name="T22" fmla="*/ 3 w 15"/>
                  <a:gd name="T23" fmla="*/ 11 h 15"/>
                  <a:gd name="T24" fmla="*/ 4 w 15"/>
                  <a:gd name="T25" fmla="*/ 10 h 15"/>
                  <a:gd name="T26" fmla="*/ 4 w 15"/>
                  <a:gd name="T27" fmla="*/ 10 h 15"/>
                  <a:gd name="T28" fmla="*/ 4 w 15"/>
                  <a:gd name="T29" fmla="*/ 10 h 15"/>
                  <a:gd name="T30" fmla="*/ 4 w 15"/>
                  <a:gd name="T31" fmla="*/ 9 h 15"/>
                  <a:gd name="T32" fmla="*/ 4 w 15"/>
                  <a:gd name="T33" fmla="*/ 10 h 15"/>
                  <a:gd name="T34" fmla="*/ 5 w 15"/>
                  <a:gd name="T35" fmla="*/ 11 h 15"/>
                  <a:gd name="T36" fmla="*/ 11 w 15"/>
                  <a:gd name="T37" fmla="*/ 15 h 15"/>
                  <a:gd name="T38" fmla="*/ 11 w 15"/>
                  <a:gd name="T39" fmla="*/ 15 h 15"/>
                  <a:gd name="T40" fmla="*/ 6 w 15"/>
                  <a:gd name="T41" fmla="*/ 11 h 15"/>
                  <a:gd name="T42" fmla="*/ 7 w 15"/>
                  <a:gd name="T43" fmla="*/ 11 h 15"/>
                  <a:gd name="T44" fmla="*/ 11 w 15"/>
                  <a:gd name="T45" fmla="*/ 15 h 15"/>
                  <a:gd name="T46" fmla="*/ 11 w 15"/>
                  <a:gd name="T47" fmla="*/ 14 h 15"/>
                  <a:gd name="T48" fmla="*/ 14 w 15"/>
                  <a:gd name="T49" fmla="*/ 8 h 15"/>
                  <a:gd name="T50" fmla="*/ 15 w 15"/>
                  <a:gd name="T51" fmla="*/ 8 h 15"/>
                  <a:gd name="T52" fmla="*/ 15 w 15"/>
                  <a:gd name="T53" fmla="*/ 8 h 15"/>
                  <a:gd name="T54" fmla="*/ 13 w 15"/>
                  <a:gd name="T55" fmla="*/ 4 h 15"/>
                  <a:gd name="T56" fmla="*/ 11 w 15"/>
                  <a:gd name="T5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" h="15">
                    <a:moveTo>
                      <a:pt x="11" y="0"/>
                    </a:moveTo>
                    <a:cubicBezTo>
                      <a:pt x="11" y="0"/>
                      <a:pt x="11" y="0"/>
                      <a:pt x="10" y="1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1"/>
                      <a:pt x="2" y="11"/>
                      <a:pt x="3" y="11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4" y="11"/>
                      <a:pt x="4" y="11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10"/>
                    </a:cubicBezTo>
                    <a:cubicBezTo>
                      <a:pt x="4" y="10"/>
                      <a:pt x="5" y="11"/>
                      <a:pt x="5" y="11"/>
                    </a:cubicBezTo>
                    <a:cubicBezTo>
                      <a:pt x="7" y="12"/>
                      <a:pt x="9" y="14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9" y="13"/>
                      <a:pt x="8" y="12"/>
                      <a:pt x="6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2"/>
                      <a:pt x="9" y="14"/>
                      <a:pt x="11" y="15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4" y="6"/>
                      <a:pt x="13" y="4"/>
                    </a:cubicBezTo>
                    <a:cubicBezTo>
                      <a:pt x="13" y="2"/>
                      <a:pt x="12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0" name="Freeform 10327"/>
              <p:cNvSpPr>
                <a:spLocks/>
              </p:cNvSpPr>
              <p:nvPr/>
            </p:nvSpPr>
            <p:spPr bwMode="auto">
              <a:xfrm>
                <a:off x="-519" y="3108"/>
                <a:ext cx="11" cy="9"/>
              </a:xfrm>
              <a:custGeom>
                <a:avLst/>
                <a:gdLst>
                  <a:gd name="T0" fmla="*/ 0 w 5"/>
                  <a:gd name="T1" fmla="*/ 0 h 4"/>
                  <a:gd name="T2" fmla="*/ 5 w 5"/>
                  <a:gd name="T3" fmla="*/ 4 h 4"/>
                  <a:gd name="T4" fmla="*/ 5 w 5"/>
                  <a:gd name="T5" fmla="*/ 4 h 4"/>
                  <a:gd name="T6" fmla="*/ 1 w 5"/>
                  <a:gd name="T7" fmla="*/ 0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2" y="1"/>
                      <a:pt x="3" y="2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3"/>
                      <a:pt x="2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1" name="Freeform 10328"/>
              <p:cNvSpPr>
                <a:spLocks noEditPoints="1"/>
              </p:cNvSpPr>
              <p:nvPr/>
            </p:nvSpPr>
            <p:spPr bwMode="auto">
              <a:xfrm>
                <a:off x="-758" y="3084"/>
                <a:ext cx="118" cy="210"/>
              </a:xfrm>
              <a:custGeom>
                <a:avLst/>
                <a:gdLst>
                  <a:gd name="T0" fmla="*/ 6 w 50"/>
                  <a:gd name="T1" fmla="*/ 86 h 89"/>
                  <a:gd name="T2" fmla="*/ 3 w 50"/>
                  <a:gd name="T3" fmla="*/ 87 h 89"/>
                  <a:gd name="T4" fmla="*/ 7 w 50"/>
                  <a:gd name="T5" fmla="*/ 82 h 89"/>
                  <a:gd name="T6" fmla="*/ 14 w 50"/>
                  <a:gd name="T7" fmla="*/ 82 h 89"/>
                  <a:gd name="T8" fmla="*/ 7 w 50"/>
                  <a:gd name="T9" fmla="*/ 83 h 89"/>
                  <a:gd name="T10" fmla="*/ 5 w 50"/>
                  <a:gd name="T11" fmla="*/ 76 h 89"/>
                  <a:gd name="T12" fmla="*/ 6 w 50"/>
                  <a:gd name="T13" fmla="*/ 76 h 89"/>
                  <a:gd name="T14" fmla="*/ 9 w 50"/>
                  <a:gd name="T15" fmla="*/ 69 h 89"/>
                  <a:gd name="T16" fmla="*/ 19 w 50"/>
                  <a:gd name="T17" fmla="*/ 69 h 89"/>
                  <a:gd name="T18" fmla="*/ 21 w 50"/>
                  <a:gd name="T19" fmla="*/ 66 h 89"/>
                  <a:gd name="T20" fmla="*/ 6 w 50"/>
                  <a:gd name="T21" fmla="*/ 61 h 89"/>
                  <a:gd name="T22" fmla="*/ 2 w 50"/>
                  <a:gd name="T23" fmla="*/ 58 h 89"/>
                  <a:gd name="T24" fmla="*/ 18 w 50"/>
                  <a:gd name="T25" fmla="*/ 53 h 89"/>
                  <a:gd name="T26" fmla="*/ 25 w 50"/>
                  <a:gd name="T27" fmla="*/ 57 h 89"/>
                  <a:gd name="T28" fmla="*/ 6 w 50"/>
                  <a:gd name="T29" fmla="*/ 51 h 89"/>
                  <a:gd name="T30" fmla="*/ 19 w 50"/>
                  <a:gd name="T31" fmla="*/ 52 h 89"/>
                  <a:gd name="T32" fmla="*/ 8 w 50"/>
                  <a:gd name="T33" fmla="*/ 47 h 89"/>
                  <a:gd name="T34" fmla="*/ 15 w 50"/>
                  <a:gd name="T35" fmla="*/ 49 h 89"/>
                  <a:gd name="T36" fmla="*/ 25 w 50"/>
                  <a:gd name="T37" fmla="*/ 42 h 89"/>
                  <a:gd name="T38" fmla="*/ 30 w 50"/>
                  <a:gd name="T39" fmla="*/ 45 h 89"/>
                  <a:gd name="T40" fmla="*/ 33 w 50"/>
                  <a:gd name="T41" fmla="*/ 40 h 89"/>
                  <a:gd name="T42" fmla="*/ 18 w 50"/>
                  <a:gd name="T43" fmla="*/ 41 h 89"/>
                  <a:gd name="T44" fmla="*/ 16 w 50"/>
                  <a:gd name="T45" fmla="*/ 34 h 89"/>
                  <a:gd name="T46" fmla="*/ 22 w 50"/>
                  <a:gd name="T47" fmla="*/ 34 h 89"/>
                  <a:gd name="T48" fmla="*/ 24 w 50"/>
                  <a:gd name="T49" fmla="*/ 32 h 89"/>
                  <a:gd name="T50" fmla="*/ 4 w 50"/>
                  <a:gd name="T51" fmla="*/ 35 h 89"/>
                  <a:gd name="T52" fmla="*/ 8 w 50"/>
                  <a:gd name="T53" fmla="*/ 36 h 89"/>
                  <a:gd name="T54" fmla="*/ 18 w 50"/>
                  <a:gd name="T55" fmla="*/ 28 h 89"/>
                  <a:gd name="T56" fmla="*/ 24 w 50"/>
                  <a:gd name="T57" fmla="*/ 31 h 89"/>
                  <a:gd name="T58" fmla="*/ 32 w 50"/>
                  <a:gd name="T59" fmla="*/ 28 h 89"/>
                  <a:gd name="T60" fmla="*/ 10 w 50"/>
                  <a:gd name="T61" fmla="*/ 30 h 89"/>
                  <a:gd name="T62" fmla="*/ 36 w 50"/>
                  <a:gd name="T63" fmla="*/ 27 h 89"/>
                  <a:gd name="T64" fmla="*/ 7 w 50"/>
                  <a:gd name="T65" fmla="*/ 25 h 89"/>
                  <a:gd name="T66" fmla="*/ 18 w 50"/>
                  <a:gd name="T67" fmla="*/ 27 h 89"/>
                  <a:gd name="T68" fmla="*/ 28 w 50"/>
                  <a:gd name="T69" fmla="*/ 25 h 89"/>
                  <a:gd name="T70" fmla="*/ 35 w 50"/>
                  <a:gd name="T71" fmla="*/ 22 h 89"/>
                  <a:gd name="T72" fmla="*/ 42 w 50"/>
                  <a:gd name="T73" fmla="*/ 25 h 89"/>
                  <a:gd name="T74" fmla="*/ 10 w 50"/>
                  <a:gd name="T75" fmla="*/ 25 h 89"/>
                  <a:gd name="T76" fmla="*/ 31 w 50"/>
                  <a:gd name="T77" fmla="*/ 19 h 89"/>
                  <a:gd name="T78" fmla="*/ 28 w 50"/>
                  <a:gd name="T79" fmla="*/ 22 h 89"/>
                  <a:gd name="T80" fmla="*/ 36 w 50"/>
                  <a:gd name="T81" fmla="*/ 20 h 89"/>
                  <a:gd name="T82" fmla="*/ 14 w 50"/>
                  <a:gd name="T83" fmla="*/ 18 h 89"/>
                  <a:gd name="T84" fmla="*/ 8 w 50"/>
                  <a:gd name="T85" fmla="*/ 17 h 89"/>
                  <a:gd name="T86" fmla="*/ 8 w 50"/>
                  <a:gd name="T87" fmla="*/ 17 h 89"/>
                  <a:gd name="T88" fmla="*/ 38 w 50"/>
                  <a:gd name="T89" fmla="*/ 16 h 89"/>
                  <a:gd name="T90" fmla="*/ 16 w 50"/>
                  <a:gd name="T91" fmla="*/ 20 h 89"/>
                  <a:gd name="T92" fmla="*/ 8 w 50"/>
                  <a:gd name="T93" fmla="*/ 17 h 89"/>
                  <a:gd name="T94" fmla="*/ 31 w 50"/>
                  <a:gd name="T95" fmla="*/ 19 h 89"/>
                  <a:gd name="T96" fmla="*/ 35 w 50"/>
                  <a:gd name="T97" fmla="*/ 14 h 89"/>
                  <a:gd name="T98" fmla="*/ 33 w 50"/>
                  <a:gd name="T99" fmla="*/ 16 h 89"/>
                  <a:gd name="T100" fmla="*/ 30 w 50"/>
                  <a:gd name="T101" fmla="*/ 11 h 89"/>
                  <a:gd name="T102" fmla="*/ 27 w 50"/>
                  <a:gd name="T103" fmla="*/ 15 h 89"/>
                  <a:gd name="T104" fmla="*/ 25 w 50"/>
                  <a:gd name="T105" fmla="*/ 11 h 89"/>
                  <a:gd name="T106" fmla="*/ 18 w 50"/>
                  <a:gd name="T107" fmla="*/ 16 h 89"/>
                  <a:gd name="T108" fmla="*/ 4 w 50"/>
                  <a:gd name="T109" fmla="*/ 10 h 89"/>
                  <a:gd name="T110" fmla="*/ 25 w 50"/>
                  <a:gd name="T111" fmla="*/ 10 h 89"/>
                  <a:gd name="T112" fmla="*/ 23 w 50"/>
                  <a:gd name="T113" fmla="*/ 10 h 89"/>
                  <a:gd name="T114" fmla="*/ 21 w 50"/>
                  <a:gd name="T115" fmla="*/ 7 h 89"/>
                  <a:gd name="T116" fmla="*/ 6 w 50"/>
                  <a:gd name="T117" fmla="*/ 4 h 89"/>
                  <a:gd name="T118" fmla="*/ 11 w 50"/>
                  <a:gd name="T119" fmla="*/ 12 h 89"/>
                  <a:gd name="T120" fmla="*/ 36 w 50"/>
                  <a:gd name="T121" fmla="*/ 2 h 89"/>
                  <a:gd name="T122" fmla="*/ 33 w 50"/>
                  <a:gd name="T123" fmla="*/ 7 h 89"/>
                  <a:gd name="T124" fmla="*/ 44 w 50"/>
                  <a:gd name="T125" fmla="*/ 1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0" h="89">
                    <a:moveTo>
                      <a:pt x="0" y="84"/>
                    </a:moveTo>
                    <a:cubicBezTo>
                      <a:pt x="0" y="84"/>
                      <a:pt x="0" y="84"/>
                      <a:pt x="0" y="84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85"/>
                      <a:pt x="0" y="85"/>
                      <a:pt x="1" y="85"/>
                    </a:cubicBezTo>
                    <a:cubicBezTo>
                      <a:pt x="1" y="85"/>
                      <a:pt x="0" y="85"/>
                      <a:pt x="0" y="84"/>
                    </a:cubicBezTo>
                    <a:moveTo>
                      <a:pt x="7" y="84"/>
                    </a:moveTo>
                    <a:cubicBezTo>
                      <a:pt x="6" y="86"/>
                      <a:pt x="6" y="86"/>
                      <a:pt x="6" y="86"/>
                    </a:cubicBezTo>
                    <a:cubicBezTo>
                      <a:pt x="7" y="86"/>
                      <a:pt x="7" y="86"/>
                      <a:pt x="7" y="86"/>
                    </a:cubicBezTo>
                    <a:cubicBezTo>
                      <a:pt x="8" y="87"/>
                      <a:pt x="9" y="88"/>
                      <a:pt x="11" y="89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0" y="86"/>
                      <a:pt x="8" y="85"/>
                      <a:pt x="7" y="84"/>
                    </a:cubicBezTo>
                    <a:moveTo>
                      <a:pt x="1" y="83"/>
                    </a:moveTo>
                    <a:cubicBezTo>
                      <a:pt x="1" y="84"/>
                      <a:pt x="1" y="84"/>
                      <a:pt x="1" y="84"/>
                    </a:cubicBezTo>
                    <a:cubicBezTo>
                      <a:pt x="1" y="84"/>
                      <a:pt x="1" y="85"/>
                      <a:pt x="1" y="86"/>
                    </a:cubicBezTo>
                    <a:cubicBezTo>
                      <a:pt x="2" y="86"/>
                      <a:pt x="3" y="86"/>
                      <a:pt x="3" y="87"/>
                    </a:cubicBezTo>
                    <a:cubicBezTo>
                      <a:pt x="3" y="86"/>
                      <a:pt x="3" y="86"/>
                      <a:pt x="2" y="85"/>
                    </a:cubicBezTo>
                    <a:cubicBezTo>
                      <a:pt x="2" y="85"/>
                      <a:pt x="1" y="84"/>
                      <a:pt x="1" y="83"/>
                    </a:cubicBezTo>
                    <a:moveTo>
                      <a:pt x="8" y="83"/>
                    </a:moveTo>
                    <a:cubicBezTo>
                      <a:pt x="8" y="83"/>
                      <a:pt x="8" y="83"/>
                      <a:pt x="8" y="83"/>
                    </a:cubicBezTo>
                    <a:cubicBezTo>
                      <a:pt x="8" y="83"/>
                      <a:pt x="10" y="84"/>
                      <a:pt x="12" y="86"/>
                    </a:cubicBezTo>
                    <a:cubicBezTo>
                      <a:pt x="12" y="85"/>
                      <a:pt x="12" y="85"/>
                      <a:pt x="12" y="85"/>
                    </a:cubicBezTo>
                    <a:cubicBezTo>
                      <a:pt x="10" y="84"/>
                      <a:pt x="9" y="83"/>
                      <a:pt x="8" y="83"/>
                    </a:cubicBezTo>
                    <a:moveTo>
                      <a:pt x="7" y="82"/>
                    </a:moveTo>
                    <a:cubicBezTo>
                      <a:pt x="7" y="82"/>
                      <a:pt x="7" y="82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cubicBezTo>
                      <a:pt x="7" y="82"/>
                      <a:pt x="7" y="82"/>
                      <a:pt x="7" y="82"/>
                    </a:cubicBezTo>
                    <a:moveTo>
                      <a:pt x="9" y="80"/>
                    </a:moveTo>
                    <a:cubicBezTo>
                      <a:pt x="8" y="82"/>
                      <a:pt x="8" y="82"/>
                      <a:pt x="8" y="82"/>
                    </a:cubicBezTo>
                    <a:cubicBezTo>
                      <a:pt x="9" y="82"/>
                      <a:pt x="11" y="83"/>
                      <a:pt x="13" y="84"/>
                    </a:cubicBezTo>
                    <a:cubicBezTo>
                      <a:pt x="13" y="83"/>
                      <a:pt x="13" y="83"/>
                      <a:pt x="13" y="83"/>
                    </a:cubicBezTo>
                    <a:cubicBezTo>
                      <a:pt x="14" y="82"/>
                      <a:pt x="14" y="82"/>
                      <a:pt x="14" y="82"/>
                    </a:cubicBezTo>
                    <a:cubicBezTo>
                      <a:pt x="12" y="81"/>
                      <a:pt x="12" y="81"/>
                      <a:pt x="12" y="81"/>
                    </a:cubicBezTo>
                    <a:cubicBezTo>
                      <a:pt x="11" y="81"/>
                      <a:pt x="10" y="80"/>
                      <a:pt x="9" y="80"/>
                    </a:cubicBezTo>
                    <a:moveTo>
                      <a:pt x="5" y="79"/>
                    </a:moveTo>
                    <a:cubicBezTo>
                      <a:pt x="3" y="79"/>
                      <a:pt x="3" y="80"/>
                      <a:pt x="3" y="82"/>
                    </a:cubicBezTo>
                    <a:cubicBezTo>
                      <a:pt x="3" y="83"/>
                      <a:pt x="4" y="84"/>
                      <a:pt x="4" y="84"/>
                    </a:cubicBezTo>
                    <a:cubicBezTo>
                      <a:pt x="4" y="84"/>
                      <a:pt x="4" y="84"/>
                      <a:pt x="4" y="84"/>
                    </a:cubicBezTo>
                    <a:cubicBezTo>
                      <a:pt x="6" y="86"/>
                      <a:pt x="6" y="86"/>
                      <a:pt x="6" y="86"/>
                    </a:cubicBezTo>
                    <a:cubicBezTo>
                      <a:pt x="6" y="85"/>
                      <a:pt x="6" y="84"/>
                      <a:pt x="7" y="83"/>
                    </a:cubicBezTo>
                    <a:cubicBezTo>
                      <a:pt x="6" y="83"/>
                      <a:pt x="6" y="82"/>
                      <a:pt x="5" y="82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6" y="82"/>
                      <a:pt x="7" y="82"/>
                      <a:pt x="8" y="82"/>
                    </a:cubicBezTo>
                    <a:cubicBezTo>
                      <a:pt x="8" y="81"/>
                      <a:pt x="8" y="80"/>
                      <a:pt x="9" y="80"/>
                    </a:cubicBezTo>
                    <a:cubicBezTo>
                      <a:pt x="8" y="79"/>
                      <a:pt x="7" y="79"/>
                      <a:pt x="6" y="79"/>
                    </a:cubicBezTo>
                    <a:cubicBezTo>
                      <a:pt x="6" y="79"/>
                      <a:pt x="6" y="79"/>
                      <a:pt x="5" y="79"/>
                    </a:cubicBezTo>
                    <a:moveTo>
                      <a:pt x="5" y="76"/>
                    </a:moveTo>
                    <a:cubicBezTo>
                      <a:pt x="5" y="76"/>
                      <a:pt x="5" y="76"/>
                      <a:pt x="5" y="76"/>
                    </a:cubicBezTo>
                    <a:cubicBezTo>
                      <a:pt x="5" y="76"/>
                      <a:pt x="4" y="77"/>
                      <a:pt x="4" y="77"/>
                    </a:cubicBezTo>
                    <a:cubicBezTo>
                      <a:pt x="9" y="78"/>
                      <a:pt x="12" y="79"/>
                      <a:pt x="15" y="80"/>
                    </a:cubicBezTo>
                    <a:cubicBezTo>
                      <a:pt x="15" y="79"/>
                      <a:pt x="15" y="79"/>
                      <a:pt x="15" y="79"/>
                    </a:cubicBezTo>
                    <a:cubicBezTo>
                      <a:pt x="13" y="78"/>
                      <a:pt x="11" y="77"/>
                      <a:pt x="8" y="76"/>
                    </a:cubicBezTo>
                    <a:cubicBezTo>
                      <a:pt x="7" y="76"/>
                      <a:pt x="6" y="76"/>
                      <a:pt x="5" y="76"/>
                    </a:cubicBezTo>
                    <a:moveTo>
                      <a:pt x="8" y="71"/>
                    </a:moveTo>
                    <a:cubicBezTo>
                      <a:pt x="7" y="73"/>
                      <a:pt x="6" y="74"/>
                      <a:pt x="5" y="76"/>
                    </a:cubicBezTo>
                    <a:cubicBezTo>
                      <a:pt x="5" y="76"/>
                      <a:pt x="6" y="76"/>
                      <a:pt x="6" y="76"/>
                    </a:cubicBezTo>
                    <a:cubicBezTo>
                      <a:pt x="7" y="76"/>
                      <a:pt x="8" y="76"/>
                      <a:pt x="9" y="76"/>
                    </a:cubicBezTo>
                    <a:cubicBezTo>
                      <a:pt x="9" y="76"/>
                      <a:pt x="10" y="76"/>
                      <a:pt x="9" y="76"/>
                    </a:cubicBezTo>
                    <a:cubicBezTo>
                      <a:pt x="9" y="76"/>
                      <a:pt x="9" y="76"/>
                      <a:pt x="9" y="76"/>
                    </a:cubicBezTo>
                    <a:cubicBezTo>
                      <a:pt x="11" y="77"/>
                      <a:pt x="13" y="78"/>
                      <a:pt x="15" y="79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3" y="75"/>
                      <a:pt x="10" y="73"/>
                      <a:pt x="8" y="71"/>
                    </a:cubicBezTo>
                    <a:moveTo>
                      <a:pt x="10" y="67"/>
                    </a:moveTo>
                    <a:cubicBezTo>
                      <a:pt x="10" y="68"/>
                      <a:pt x="9" y="68"/>
                      <a:pt x="9" y="69"/>
                    </a:cubicBezTo>
                    <a:cubicBezTo>
                      <a:pt x="11" y="70"/>
                      <a:pt x="11" y="70"/>
                      <a:pt x="11" y="70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2"/>
                      <a:pt x="18" y="72"/>
                      <a:pt x="18" y="72"/>
                    </a:cubicBezTo>
                    <a:cubicBezTo>
                      <a:pt x="10" y="67"/>
                      <a:pt x="10" y="67"/>
                      <a:pt x="10" y="67"/>
                    </a:cubicBezTo>
                    <a:moveTo>
                      <a:pt x="11" y="65"/>
                    </a:moveTo>
                    <a:cubicBezTo>
                      <a:pt x="11" y="65"/>
                      <a:pt x="11" y="66"/>
                      <a:pt x="11" y="66"/>
                    </a:cubicBezTo>
                    <a:cubicBezTo>
                      <a:pt x="13" y="67"/>
                      <a:pt x="15" y="69"/>
                      <a:pt x="19" y="71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20" y="69"/>
                    </a:cubicBezTo>
                    <a:cubicBezTo>
                      <a:pt x="16" y="67"/>
                      <a:pt x="13" y="66"/>
                      <a:pt x="11" y="65"/>
                    </a:cubicBezTo>
                    <a:moveTo>
                      <a:pt x="13" y="62"/>
                    </a:moveTo>
                    <a:cubicBezTo>
                      <a:pt x="13" y="63"/>
                      <a:pt x="12" y="63"/>
                      <a:pt x="12" y="64"/>
                    </a:cubicBezTo>
                    <a:cubicBezTo>
                      <a:pt x="18" y="67"/>
                      <a:pt x="18" y="67"/>
                      <a:pt x="18" y="67"/>
                    </a:cubicBezTo>
                    <a:cubicBezTo>
                      <a:pt x="19" y="67"/>
                      <a:pt x="19" y="68"/>
                      <a:pt x="20" y="68"/>
                    </a:cubicBezTo>
                    <a:cubicBezTo>
                      <a:pt x="20" y="67"/>
                      <a:pt x="21" y="67"/>
                      <a:pt x="21" y="66"/>
                    </a:cubicBezTo>
                    <a:cubicBezTo>
                      <a:pt x="21" y="66"/>
                      <a:pt x="21" y="66"/>
                      <a:pt x="21" y="66"/>
                    </a:cubicBezTo>
                    <a:cubicBezTo>
                      <a:pt x="18" y="65"/>
                      <a:pt x="16" y="63"/>
                      <a:pt x="13" y="62"/>
                    </a:cubicBezTo>
                    <a:moveTo>
                      <a:pt x="10" y="61"/>
                    </a:moveTo>
                    <a:cubicBezTo>
                      <a:pt x="10" y="61"/>
                      <a:pt x="10" y="62"/>
                      <a:pt x="10" y="62"/>
                    </a:cubicBez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10" y="61"/>
                      <a:pt x="10" y="61"/>
                      <a:pt x="10" y="61"/>
                    </a:cubicBezTo>
                    <a:moveTo>
                      <a:pt x="6" y="59"/>
                    </a:moveTo>
                    <a:cubicBezTo>
                      <a:pt x="6" y="60"/>
                      <a:pt x="6" y="60"/>
                      <a:pt x="6" y="61"/>
                    </a:cubicBezTo>
                    <a:cubicBezTo>
                      <a:pt x="6" y="60"/>
                      <a:pt x="6" y="60"/>
                      <a:pt x="7" y="59"/>
                    </a:cubicBezTo>
                    <a:cubicBezTo>
                      <a:pt x="6" y="59"/>
                      <a:pt x="6" y="59"/>
                      <a:pt x="6" y="59"/>
                    </a:cubicBezTo>
                    <a:moveTo>
                      <a:pt x="2" y="58"/>
                    </a:moveTo>
                    <a:cubicBezTo>
                      <a:pt x="2" y="58"/>
                      <a:pt x="2" y="58"/>
                      <a:pt x="2" y="58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2" y="58"/>
                      <a:pt x="3" y="58"/>
                      <a:pt x="4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2" y="58"/>
                    </a:cubicBezTo>
                    <a:moveTo>
                      <a:pt x="16" y="57"/>
                    </a:moveTo>
                    <a:cubicBezTo>
                      <a:pt x="16" y="58"/>
                      <a:pt x="15" y="59"/>
                      <a:pt x="14" y="60"/>
                    </a:cubicBezTo>
                    <a:cubicBezTo>
                      <a:pt x="16" y="61"/>
                      <a:pt x="18" y="62"/>
                      <a:pt x="20" y="63"/>
                    </a:cubicBezTo>
                    <a:cubicBezTo>
                      <a:pt x="21" y="63"/>
                      <a:pt x="21" y="63"/>
                      <a:pt x="22" y="64"/>
                    </a:cubicBezTo>
                    <a:cubicBezTo>
                      <a:pt x="22" y="63"/>
                      <a:pt x="23" y="62"/>
                      <a:pt x="23" y="61"/>
                    </a:cubicBezTo>
                    <a:cubicBezTo>
                      <a:pt x="23" y="61"/>
                      <a:pt x="22" y="60"/>
                      <a:pt x="21" y="60"/>
                    </a:cubicBezTo>
                    <a:cubicBezTo>
                      <a:pt x="16" y="57"/>
                      <a:pt x="16" y="57"/>
                      <a:pt x="16" y="57"/>
                    </a:cubicBezTo>
                    <a:moveTo>
                      <a:pt x="18" y="53"/>
                    </a:moveTo>
                    <a:cubicBezTo>
                      <a:pt x="18" y="54"/>
                      <a:pt x="18" y="54"/>
                      <a:pt x="17" y="55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8"/>
                      <a:pt x="25" y="58"/>
                      <a:pt x="25" y="57"/>
                    </a:cubicBezTo>
                    <a:cubicBezTo>
                      <a:pt x="23" y="56"/>
                      <a:pt x="22" y="56"/>
                      <a:pt x="20" y="55"/>
                    </a:cubicBezTo>
                    <a:cubicBezTo>
                      <a:pt x="18" y="53"/>
                      <a:pt x="18" y="53"/>
                      <a:pt x="18" y="53"/>
                    </a:cubicBezTo>
                    <a:moveTo>
                      <a:pt x="18" y="53"/>
                    </a:moveTo>
                    <a:cubicBezTo>
                      <a:pt x="18" y="53"/>
                      <a:pt x="18" y="53"/>
                      <a:pt x="18" y="53"/>
                    </a:cubicBezTo>
                    <a:cubicBezTo>
                      <a:pt x="21" y="54"/>
                      <a:pt x="23" y="56"/>
                      <a:pt x="25" y="57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3" y="56"/>
                      <a:pt x="21" y="54"/>
                      <a:pt x="18" y="53"/>
                    </a:cubicBezTo>
                    <a:moveTo>
                      <a:pt x="19" y="53"/>
                    </a:moveTo>
                    <a:cubicBezTo>
                      <a:pt x="21" y="54"/>
                      <a:pt x="23" y="55"/>
                      <a:pt x="25" y="56"/>
                    </a:cubicBezTo>
                    <a:cubicBezTo>
                      <a:pt x="25" y="56"/>
                      <a:pt x="25" y="56"/>
                      <a:pt x="25" y="56"/>
                    </a:cubicBezTo>
                    <a:cubicBezTo>
                      <a:pt x="19" y="53"/>
                      <a:pt x="19" y="53"/>
                      <a:pt x="19" y="53"/>
                    </a:cubicBezTo>
                    <a:moveTo>
                      <a:pt x="6" y="51"/>
                    </a:moveTo>
                    <a:cubicBezTo>
                      <a:pt x="6" y="51"/>
                      <a:pt x="6" y="51"/>
                      <a:pt x="6" y="51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7" y="56"/>
                      <a:pt x="8" y="57"/>
                      <a:pt x="10" y="57"/>
                    </a:cubicBezTo>
                    <a:cubicBezTo>
                      <a:pt x="10" y="58"/>
                      <a:pt x="11" y="58"/>
                      <a:pt x="11" y="58"/>
                    </a:cubicBezTo>
                    <a:cubicBezTo>
                      <a:pt x="13" y="55"/>
                      <a:pt x="13" y="55"/>
                      <a:pt x="13" y="55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6" y="51"/>
                      <a:pt x="6" y="51"/>
                      <a:pt x="6" y="51"/>
                    </a:cubicBezTo>
                    <a:moveTo>
                      <a:pt x="20" y="50"/>
                    </a:moveTo>
                    <a:cubicBezTo>
                      <a:pt x="20" y="51"/>
                      <a:pt x="19" y="51"/>
                      <a:pt x="19" y="52"/>
                    </a:cubicBezTo>
                    <a:cubicBezTo>
                      <a:pt x="26" y="55"/>
                      <a:pt x="26" y="55"/>
                      <a:pt x="26" y="55"/>
                    </a:cubicBezTo>
                    <a:cubicBezTo>
                      <a:pt x="26" y="55"/>
                      <a:pt x="26" y="54"/>
                      <a:pt x="26" y="54"/>
                    </a:cubicBezTo>
                    <a:cubicBezTo>
                      <a:pt x="24" y="52"/>
                      <a:pt x="22" y="51"/>
                      <a:pt x="20" y="50"/>
                    </a:cubicBezTo>
                    <a:moveTo>
                      <a:pt x="8" y="47"/>
                    </a:moveTo>
                    <a:cubicBezTo>
                      <a:pt x="8" y="48"/>
                      <a:pt x="8" y="48"/>
                      <a:pt x="8" y="48"/>
                    </a:cubicBezTo>
                    <a:cubicBezTo>
                      <a:pt x="9" y="50"/>
                      <a:pt x="12" y="51"/>
                      <a:pt x="14" y="52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8" y="47"/>
                      <a:pt x="8" y="47"/>
                      <a:pt x="8" y="47"/>
                    </a:cubicBezTo>
                    <a:moveTo>
                      <a:pt x="9" y="47"/>
                    </a:moveTo>
                    <a:cubicBezTo>
                      <a:pt x="9" y="47"/>
                      <a:pt x="9" y="47"/>
                      <a:pt x="9" y="47"/>
                    </a:cubicBezTo>
                    <a:cubicBezTo>
                      <a:pt x="11" y="48"/>
                      <a:pt x="12" y="49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2" y="49"/>
                      <a:pt x="11" y="48"/>
                      <a:pt x="9" y="47"/>
                    </a:cubicBezTo>
                    <a:moveTo>
                      <a:pt x="10" y="45"/>
                    </a:moveTo>
                    <a:cubicBezTo>
                      <a:pt x="10" y="45"/>
                      <a:pt x="10" y="45"/>
                      <a:pt x="9" y="46"/>
                    </a:cubicBezTo>
                    <a:cubicBezTo>
                      <a:pt x="11" y="46"/>
                      <a:pt x="13" y="48"/>
                      <a:pt x="15" y="49"/>
                    </a:cubicBezTo>
                    <a:cubicBezTo>
                      <a:pt x="15" y="49"/>
                      <a:pt x="15" y="48"/>
                      <a:pt x="15" y="48"/>
                    </a:cubicBezTo>
                    <a:cubicBezTo>
                      <a:pt x="10" y="45"/>
                      <a:pt x="10" y="45"/>
                      <a:pt x="10" y="45"/>
                    </a:cubicBezTo>
                    <a:moveTo>
                      <a:pt x="24" y="43"/>
                    </a:moveTo>
                    <a:cubicBezTo>
                      <a:pt x="23" y="44"/>
                      <a:pt x="23" y="46"/>
                      <a:pt x="22" y="48"/>
                    </a:cubicBezTo>
                    <a:cubicBezTo>
                      <a:pt x="24" y="49"/>
                      <a:pt x="26" y="50"/>
                      <a:pt x="28" y="51"/>
                    </a:cubicBezTo>
                    <a:cubicBezTo>
                      <a:pt x="28" y="49"/>
                      <a:pt x="29" y="48"/>
                      <a:pt x="30" y="46"/>
                    </a:cubicBezTo>
                    <a:cubicBezTo>
                      <a:pt x="27" y="45"/>
                      <a:pt x="25" y="43"/>
                      <a:pt x="24" y="43"/>
                    </a:cubicBezTo>
                    <a:moveTo>
                      <a:pt x="25" y="42"/>
                    </a:moveTo>
                    <a:cubicBezTo>
                      <a:pt x="25" y="42"/>
                      <a:pt x="25" y="43"/>
                      <a:pt x="24" y="43"/>
                    </a:cubicBezTo>
                    <a:cubicBezTo>
                      <a:pt x="25" y="43"/>
                      <a:pt x="27" y="44"/>
                      <a:pt x="30" y="46"/>
                    </a:cubicBezTo>
                    <a:cubicBezTo>
                      <a:pt x="30" y="46"/>
                      <a:pt x="30" y="45"/>
                      <a:pt x="30" y="45"/>
                    </a:cubicBezTo>
                    <a:cubicBezTo>
                      <a:pt x="29" y="44"/>
                      <a:pt x="27" y="43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moveTo>
                      <a:pt x="26" y="40"/>
                    </a:moveTo>
                    <a:cubicBezTo>
                      <a:pt x="26" y="41"/>
                      <a:pt x="25" y="41"/>
                      <a:pt x="25" y="42"/>
                    </a:cubicBezTo>
                    <a:cubicBezTo>
                      <a:pt x="27" y="43"/>
                      <a:pt x="29" y="44"/>
                      <a:pt x="30" y="45"/>
                    </a:cubicBezTo>
                    <a:cubicBezTo>
                      <a:pt x="31" y="44"/>
                      <a:pt x="31" y="44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0" y="43"/>
                      <a:pt x="29" y="42"/>
                      <a:pt x="28" y="41"/>
                    </a:cubicBezTo>
                    <a:cubicBezTo>
                      <a:pt x="28" y="41"/>
                      <a:pt x="27" y="41"/>
                      <a:pt x="26" y="40"/>
                    </a:cubicBezTo>
                    <a:moveTo>
                      <a:pt x="28" y="37"/>
                    </a:moveTo>
                    <a:cubicBezTo>
                      <a:pt x="27" y="38"/>
                      <a:pt x="27" y="38"/>
                      <a:pt x="27" y="39"/>
                    </a:cubicBezTo>
                    <a:cubicBezTo>
                      <a:pt x="28" y="40"/>
                      <a:pt x="30" y="41"/>
                      <a:pt x="32" y="42"/>
                    </a:cubicBezTo>
                    <a:cubicBezTo>
                      <a:pt x="32" y="41"/>
                      <a:pt x="32" y="41"/>
                      <a:pt x="33" y="40"/>
                    </a:cubicBezTo>
                    <a:cubicBezTo>
                      <a:pt x="31" y="39"/>
                      <a:pt x="29" y="38"/>
                      <a:pt x="28" y="37"/>
                    </a:cubicBezTo>
                    <a:moveTo>
                      <a:pt x="15" y="36"/>
                    </a:moveTo>
                    <a:cubicBezTo>
                      <a:pt x="15" y="36"/>
                      <a:pt x="15" y="37"/>
                      <a:pt x="14" y="38"/>
                    </a:cubicBezTo>
                    <a:cubicBezTo>
                      <a:pt x="13" y="39"/>
                      <a:pt x="12" y="41"/>
                      <a:pt x="11" y="42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5" y="44"/>
                      <a:pt x="15" y="44"/>
                      <a:pt x="15" y="44"/>
                    </a:cubicBezTo>
                    <a:cubicBezTo>
                      <a:pt x="16" y="44"/>
                      <a:pt x="16" y="44"/>
                      <a:pt x="17" y="45"/>
                    </a:cubicBezTo>
                    <a:cubicBezTo>
                      <a:pt x="17" y="43"/>
                      <a:pt x="17" y="42"/>
                      <a:pt x="18" y="41"/>
                    </a:cubicBezTo>
                    <a:cubicBezTo>
                      <a:pt x="18" y="40"/>
                      <a:pt x="19" y="39"/>
                      <a:pt x="20" y="38"/>
                    </a:cubicBezTo>
                    <a:cubicBezTo>
                      <a:pt x="15" y="36"/>
                      <a:pt x="15" y="36"/>
                      <a:pt x="15" y="36"/>
                    </a:cubicBezTo>
                    <a:moveTo>
                      <a:pt x="29" y="35"/>
                    </a:moveTo>
                    <a:cubicBezTo>
                      <a:pt x="29" y="36"/>
                      <a:pt x="28" y="36"/>
                      <a:pt x="28" y="37"/>
                    </a:cubicBezTo>
                    <a:cubicBezTo>
                      <a:pt x="30" y="38"/>
                      <a:pt x="31" y="39"/>
                      <a:pt x="33" y="40"/>
                    </a:cubicBezTo>
                    <a:cubicBezTo>
                      <a:pt x="33" y="39"/>
                      <a:pt x="34" y="39"/>
                      <a:pt x="34" y="38"/>
                    </a:cubicBezTo>
                    <a:cubicBezTo>
                      <a:pt x="32" y="37"/>
                      <a:pt x="31" y="36"/>
                      <a:pt x="29" y="35"/>
                    </a:cubicBezTo>
                    <a:moveTo>
                      <a:pt x="16" y="34"/>
                    </a:moveTo>
                    <a:cubicBezTo>
                      <a:pt x="16" y="34"/>
                      <a:pt x="15" y="35"/>
                      <a:pt x="15" y="35"/>
                    </a:cubicBezTo>
                    <a:cubicBezTo>
                      <a:pt x="17" y="36"/>
                      <a:pt x="18" y="37"/>
                      <a:pt x="20" y="38"/>
                    </a:cubicBezTo>
                    <a:cubicBezTo>
                      <a:pt x="20" y="38"/>
                      <a:pt x="20" y="37"/>
                      <a:pt x="21" y="37"/>
                    </a:cubicBezTo>
                    <a:cubicBezTo>
                      <a:pt x="20" y="37"/>
                      <a:pt x="20" y="36"/>
                      <a:pt x="20" y="36"/>
                    </a:cubicBezTo>
                    <a:cubicBezTo>
                      <a:pt x="20" y="37"/>
                      <a:pt x="19" y="37"/>
                      <a:pt x="19" y="38"/>
                    </a:cubicBezTo>
                    <a:cubicBezTo>
                      <a:pt x="19" y="37"/>
                      <a:pt x="20" y="37"/>
                      <a:pt x="20" y="36"/>
                    </a:cubicBezTo>
                    <a:cubicBezTo>
                      <a:pt x="18" y="35"/>
                      <a:pt x="17" y="34"/>
                      <a:pt x="16" y="34"/>
                    </a:cubicBezTo>
                    <a:moveTo>
                      <a:pt x="22" y="34"/>
                    </a:moveTo>
                    <a:cubicBezTo>
                      <a:pt x="21" y="34"/>
                      <a:pt x="21" y="35"/>
                      <a:pt x="21" y="35"/>
                    </a:cubicBezTo>
                    <a:cubicBezTo>
                      <a:pt x="21" y="35"/>
                      <a:pt x="21" y="35"/>
                      <a:pt x="21" y="36"/>
                    </a:cubicBezTo>
                    <a:cubicBezTo>
                      <a:pt x="22" y="35"/>
                      <a:pt x="22" y="34"/>
                      <a:pt x="22" y="34"/>
                    </a:cubicBezTo>
                    <a:cubicBezTo>
                      <a:pt x="22" y="34"/>
                      <a:pt x="22" y="34"/>
                      <a:pt x="22" y="34"/>
                    </a:cubicBezTo>
                    <a:moveTo>
                      <a:pt x="23" y="31"/>
                    </a:moveTo>
                    <a:cubicBezTo>
                      <a:pt x="23" y="32"/>
                      <a:pt x="22" y="33"/>
                      <a:pt x="22" y="33"/>
                    </a:cubicBezTo>
                    <a:cubicBezTo>
                      <a:pt x="22" y="33"/>
                      <a:pt x="22" y="33"/>
                      <a:pt x="23" y="34"/>
                    </a:cubicBezTo>
                    <a:cubicBezTo>
                      <a:pt x="23" y="33"/>
                      <a:pt x="23" y="32"/>
                      <a:pt x="24" y="32"/>
                    </a:cubicBezTo>
                    <a:cubicBezTo>
                      <a:pt x="24" y="32"/>
                      <a:pt x="23" y="32"/>
                      <a:pt x="23" y="31"/>
                    </a:cubicBezTo>
                    <a:moveTo>
                      <a:pt x="17" y="31"/>
                    </a:moveTo>
                    <a:cubicBezTo>
                      <a:pt x="17" y="31"/>
                      <a:pt x="17" y="32"/>
                      <a:pt x="16" y="33"/>
                    </a:cubicBezTo>
                    <a:cubicBezTo>
                      <a:pt x="17" y="33"/>
                      <a:pt x="19" y="34"/>
                      <a:pt x="20" y="35"/>
                    </a:cubicBezTo>
                    <a:cubicBezTo>
                      <a:pt x="21" y="34"/>
                      <a:pt x="21" y="34"/>
                      <a:pt x="21" y="33"/>
                    </a:cubicBezTo>
                    <a:cubicBezTo>
                      <a:pt x="17" y="31"/>
                      <a:pt x="17" y="31"/>
                      <a:pt x="17" y="31"/>
                    </a:cubicBezTo>
                    <a:moveTo>
                      <a:pt x="6" y="30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3" y="37"/>
                      <a:pt x="3" y="37"/>
                    </a:cubicBezTo>
                    <a:cubicBezTo>
                      <a:pt x="4" y="36"/>
                      <a:pt x="5" y="3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7"/>
                      <a:pt x="7" y="36"/>
                      <a:pt x="7" y="36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6"/>
                      <a:pt x="8" y="36"/>
                    </a:cubicBezTo>
                    <a:cubicBezTo>
                      <a:pt x="8" y="36"/>
                      <a:pt x="8" y="35"/>
                      <a:pt x="8" y="35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7"/>
                      <a:pt x="9" y="37"/>
                    </a:cubicBezTo>
                    <a:cubicBezTo>
                      <a:pt x="9" y="37"/>
                      <a:pt x="9" y="35"/>
                      <a:pt x="9" y="35"/>
                    </a:cubicBezTo>
                    <a:cubicBezTo>
                      <a:pt x="9" y="34"/>
                      <a:pt x="9" y="33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6" y="30"/>
                      <a:pt x="6" y="30"/>
                      <a:pt x="6" y="30"/>
                    </a:cubicBezTo>
                    <a:moveTo>
                      <a:pt x="18" y="28"/>
                    </a:moveTo>
                    <a:cubicBezTo>
                      <a:pt x="18" y="29"/>
                      <a:pt x="18" y="29"/>
                      <a:pt x="17" y="30"/>
                    </a:cubicBezTo>
                    <a:cubicBezTo>
                      <a:pt x="19" y="31"/>
                      <a:pt x="20" y="32"/>
                      <a:pt x="22" y="33"/>
                    </a:cubicBezTo>
                    <a:cubicBezTo>
                      <a:pt x="22" y="32"/>
                      <a:pt x="22" y="32"/>
                      <a:pt x="23" y="31"/>
                    </a:cubicBezTo>
                    <a:cubicBezTo>
                      <a:pt x="21" y="30"/>
                      <a:pt x="20" y="29"/>
                      <a:pt x="18" y="28"/>
                    </a:cubicBezTo>
                    <a:moveTo>
                      <a:pt x="25" y="28"/>
                    </a:moveTo>
                    <a:cubicBezTo>
                      <a:pt x="25" y="29"/>
                      <a:pt x="25" y="29"/>
                      <a:pt x="24" y="30"/>
                    </a:cubicBezTo>
                    <a:cubicBezTo>
                      <a:pt x="24" y="30"/>
                      <a:pt x="24" y="30"/>
                      <a:pt x="24" y="3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0"/>
                      <a:pt x="25" y="29"/>
                      <a:pt x="26" y="28"/>
                    </a:cubicBezTo>
                    <a:cubicBezTo>
                      <a:pt x="26" y="28"/>
                      <a:pt x="25" y="28"/>
                      <a:pt x="25" y="28"/>
                    </a:cubicBezTo>
                    <a:moveTo>
                      <a:pt x="32" y="28"/>
                    </a:moveTo>
                    <a:cubicBezTo>
                      <a:pt x="31" y="30"/>
                      <a:pt x="30" y="32"/>
                      <a:pt x="29" y="34"/>
                    </a:cubicBezTo>
                    <a:cubicBezTo>
                      <a:pt x="31" y="35"/>
                      <a:pt x="33" y="36"/>
                      <a:pt x="34" y="37"/>
                    </a:cubicBezTo>
                    <a:cubicBezTo>
                      <a:pt x="35" y="37"/>
                      <a:pt x="35" y="36"/>
                      <a:pt x="35" y="36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6" y="30"/>
                      <a:pt x="34" y="29"/>
                      <a:pt x="32" y="28"/>
                    </a:cubicBezTo>
                    <a:moveTo>
                      <a:pt x="7" y="28"/>
                    </a:moveTo>
                    <a:cubicBezTo>
                      <a:pt x="7" y="30"/>
                      <a:pt x="7" y="30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1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9" y="29"/>
                      <a:pt x="8" y="28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moveTo>
                      <a:pt x="34" y="25"/>
                    </a:moveTo>
                    <a:cubicBezTo>
                      <a:pt x="33" y="26"/>
                      <a:pt x="33" y="27"/>
                      <a:pt x="32" y="28"/>
                    </a:cubicBezTo>
                    <a:cubicBezTo>
                      <a:pt x="34" y="29"/>
                      <a:pt x="36" y="30"/>
                      <a:pt x="38" y="31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8"/>
                      <a:pt x="37" y="27"/>
                      <a:pt x="36" y="27"/>
                    </a:cubicBezTo>
                    <a:cubicBezTo>
                      <a:pt x="35" y="26"/>
                      <a:pt x="34" y="26"/>
                      <a:pt x="34" y="25"/>
                    </a:cubicBezTo>
                    <a:moveTo>
                      <a:pt x="27" y="25"/>
                    </a:moveTo>
                    <a:cubicBezTo>
                      <a:pt x="27" y="26"/>
                      <a:pt x="26" y="27"/>
                      <a:pt x="25" y="28"/>
                    </a:cubicBezTo>
                    <a:cubicBezTo>
                      <a:pt x="25" y="28"/>
                      <a:pt x="26" y="28"/>
                      <a:pt x="26" y="28"/>
                    </a:cubicBezTo>
                    <a:cubicBezTo>
                      <a:pt x="26" y="27"/>
                      <a:pt x="27" y="26"/>
                      <a:pt x="28" y="25"/>
                    </a:cubicBezTo>
                    <a:cubicBezTo>
                      <a:pt x="27" y="25"/>
                      <a:pt x="27" y="25"/>
                      <a:pt x="27" y="25"/>
                    </a:cubicBezTo>
                    <a:moveTo>
                      <a:pt x="8" y="25"/>
                    </a:moveTo>
                    <a:cubicBezTo>
                      <a:pt x="7" y="25"/>
                      <a:pt x="7" y="25"/>
                      <a:pt x="7" y="25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8" y="27"/>
                      <a:pt x="9" y="28"/>
                      <a:pt x="9" y="28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8" y="25"/>
                      <a:pt x="8" y="25"/>
                      <a:pt x="8" y="25"/>
                    </a:cubicBezTo>
                    <a:moveTo>
                      <a:pt x="20" y="24"/>
                    </a:moveTo>
                    <a:cubicBezTo>
                      <a:pt x="19" y="25"/>
                      <a:pt x="19" y="26"/>
                      <a:pt x="18" y="27"/>
                    </a:cubicBezTo>
                    <a:cubicBezTo>
                      <a:pt x="19" y="28"/>
                      <a:pt x="20" y="28"/>
                      <a:pt x="20" y="29"/>
                    </a:cubicBezTo>
                    <a:cubicBezTo>
                      <a:pt x="21" y="29"/>
                      <a:pt x="22" y="30"/>
                      <a:pt x="23" y="30"/>
                    </a:cubicBezTo>
                    <a:cubicBezTo>
                      <a:pt x="23" y="30"/>
                      <a:pt x="23" y="30"/>
                      <a:pt x="24" y="30"/>
                    </a:cubicBezTo>
                    <a:cubicBezTo>
                      <a:pt x="24" y="29"/>
                      <a:pt x="24" y="28"/>
                      <a:pt x="25" y="28"/>
                    </a:cubicBezTo>
                    <a:cubicBezTo>
                      <a:pt x="23" y="27"/>
                      <a:pt x="21" y="26"/>
                      <a:pt x="20" y="24"/>
                    </a:cubicBezTo>
                    <a:moveTo>
                      <a:pt x="29" y="23"/>
                    </a:moveTo>
                    <a:cubicBezTo>
                      <a:pt x="28" y="24"/>
                      <a:pt x="28" y="24"/>
                      <a:pt x="27" y="25"/>
                    </a:cubicBezTo>
                    <a:cubicBezTo>
                      <a:pt x="27" y="25"/>
                      <a:pt x="27" y="25"/>
                      <a:pt x="28" y="25"/>
                    </a:cubicBezTo>
                    <a:cubicBezTo>
                      <a:pt x="28" y="25"/>
                      <a:pt x="29" y="24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moveTo>
                      <a:pt x="21" y="22"/>
                    </a:moveTo>
                    <a:cubicBezTo>
                      <a:pt x="20" y="23"/>
                      <a:pt x="20" y="23"/>
                      <a:pt x="20" y="24"/>
                    </a:cubicBezTo>
                    <a:cubicBezTo>
                      <a:pt x="21" y="26"/>
                      <a:pt x="23" y="27"/>
                      <a:pt x="25" y="28"/>
                    </a:cubicBezTo>
                    <a:cubicBezTo>
                      <a:pt x="25" y="27"/>
                      <a:pt x="26" y="26"/>
                      <a:pt x="27" y="25"/>
                    </a:cubicBezTo>
                    <a:cubicBezTo>
                      <a:pt x="25" y="24"/>
                      <a:pt x="23" y="23"/>
                      <a:pt x="21" y="22"/>
                    </a:cubicBezTo>
                    <a:moveTo>
                      <a:pt x="35" y="22"/>
                    </a:moveTo>
                    <a:cubicBezTo>
                      <a:pt x="35" y="23"/>
                      <a:pt x="34" y="24"/>
                      <a:pt x="34" y="25"/>
                    </a:cubicBezTo>
                    <a:cubicBezTo>
                      <a:pt x="36" y="26"/>
                      <a:pt x="38" y="27"/>
                      <a:pt x="40" y="28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35" y="22"/>
                      <a:pt x="35" y="22"/>
                      <a:pt x="35" y="22"/>
                    </a:cubicBezTo>
                    <a:moveTo>
                      <a:pt x="36" y="21"/>
                    </a:moveTo>
                    <a:cubicBezTo>
                      <a:pt x="35" y="21"/>
                      <a:pt x="35" y="21"/>
                      <a:pt x="35" y="22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6" y="21"/>
                      <a:pt x="36" y="21"/>
                      <a:pt x="36" y="21"/>
                    </a:cubicBezTo>
                    <a:moveTo>
                      <a:pt x="7" y="21"/>
                    </a:moveTo>
                    <a:cubicBezTo>
                      <a:pt x="7" y="24"/>
                      <a:pt x="7" y="24"/>
                      <a:pt x="7" y="24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2" y="24"/>
                      <a:pt x="11" y="24"/>
                      <a:pt x="11" y="23"/>
                    </a:cubicBezTo>
                    <a:cubicBezTo>
                      <a:pt x="10" y="24"/>
                      <a:pt x="10" y="24"/>
                      <a:pt x="10" y="25"/>
                    </a:cubicBezTo>
                    <a:cubicBezTo>
                      <a:pt x="10" y="24"/>
                      <a:pt x="10" y="23"/>
                      <a:pt x="10" y="23"/>
                    </a:cubicBezTo>
                    <a:cubicBezTo>
                      <a:pt x="9" y="22"/>
                      <a:pt x="8" y="22"/>
                      <a:pt x="7" y="21"/>
                    </a:cubicBezTo>
                    <a:moveTo>
                      <a:pt x="13" y="20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2" y="23"/>
                      <a:pt x="13" y="24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4" y="21"/>
                      <a:pt x="13" y="20"/>
                      <a:pt x="13" y="20"/>
                    </a:cubicBezTo>
                    <a:moveTo>
                      <a:pt x="31" y="19"/>
                    </a:moveTo>
                    <a:cubicBezTo>
                      <a:pt x="31" y="20"/>
                      <a:pt x="30" y="21"/>
                      <a:pt x="29" y="22"/>
                    </a:cubicBezTo>
                    <a:cubicBezTo>
                      <a:pt x="29" y="22"/>
                      <a:pt x="29" y="22"/>
                      <a:pt x="30" y="22"/>
                    </a:cubicBezTo>
                    <a:cubicBezTo>
                      <a:pt x="30" y="21"/>
                      <a:pt x="31" y="20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moveTo>
                      <a:pt x="22" y="19"/>
                    </a:moveTo>
                    <a:cubicBezTo>
                      <a:pt x="21" y="20"/>
                      <a:pt x="21" y="21"/>
                      <a:pt x="21" y="22"/>
                    </a:cubicBezTo>
                    <a:cubicBezTo>
                      <a:pt x="23" y="23"/>
                      <a:pt x="25" y="24"/>
                      <a:pt x="27" y="25"/>
                    </a:cubicBezTo>
                    <a:cubicBezTo>
                      <a:pt x="27" y="24"/>
                      <a:pt x="28" y="23"/>
                      <a:pt x="28" y="22"/>
                    </a:cubicBezTo>
                    <a:cubicBezTo>
                      <a:pt x="26" y="21"/>
                      <a:pt x="24" y="20"/>
                      <a:pt x="22" y="19"/>
                    </a:cubicBezTo>
                    <a:moveTo>
                      <a:pt x="31" y="19"/>
                    </a:move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9"/>
                      <a:pt x="31" y="19"/>
                      <a:pt x="31" y="19"/>
                    </a:cubicBezTo>
                    <a:moveTo>
                      <a:pt x="37" y="18"/>
                    </a:moveTo>
                    <a:cubicBezTo>
                      <a:pt x="37" y="19"/>
                      <a:pt x="36" y="20"/>
                      <a:pt x="36" y="20"/>
                    </a:cubicBezTo>
                    <a:cubicBezTo>
                      <a:pt x="38" y="22"/>
                      <a:pt x="40" y="23"/>
                      <a:pt x="42" y="24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1"/>
                      <a:pt x="39" y="20"/>
                      <a:pt x="37" y="18"/>
                    </a:cubicBezTo>
                    <a:moveTo>
                      <a:pt x="14" y="18"/>
                    </a:moveTo>
                    <a:cubicBezTo>
                      <a:pt x="13" y="19"/>
                      <a:pt x="13" y="19"/>
                      <a:pt x="13" y="20"/>
                    </a:cubicBezTo>
                    <a:cubicBezTo>
                      <a:pt x="13" y="20"/>
                      <a:pt x="14" y="21"/>
                      <a:pt x="15" y="22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19"/>
                      <a:pt x="15" y="19"/>
                      <a:pt x="14" y="18"/>
                    </a:cubicBezTo>
                    <a:moveTo>
                      <a:pt x="37" y="18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3" y="22"/>
                      <a:pt x="43" y="22"/>
                      <a:pt x="44" y="22"/>
                    </a:cubicBezTo>
                    <a:cubicBezTo>
                      <a:pt x="44" y="22"/>
                      <a:pt x="44" y="22"/>
                      <a:pt x="44" y="22"/>
                    </a:cubicBezTo>
                    <a:cubicBezTo>
                      <a:pt x="42" y="21"/>
                      <a:pt x="39" y="19"/>
                      <a:pt x="37" y="18"/>
                    </a:cubicBezTo>
                    <a:moveTo>
                      <a:pt x="8" y="17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1"/>
                      <a:pt x="9" y="21"/>
                      <a:pt x="10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10" y="18"/>
                      <a:pt x="9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moveTo>
                      <a:pt x="33" y="16"/>
                    </a:moveTo>
                    <a:cubicBezTo>
                      <a:pt x="33" y="16"/>
                      <a:pt x="32" y="17"/>
                      <a:pt x="32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3" y="17"/>
                      <a:pt x="33" y="17"/>
                      <a:pt x="33" y="16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16"/>
                      <a:pt x="33" y="16"/>
                      <a:pt x="33" y="16"/>
                    </a:cubicBezTo>
                    <a:moveTo>
                      <a:pt x="38" y="16"/>
                    </a:moveTo>
                    <a:cubicBezTo>
                      <a:pt x="38" y="16"/>
                      <a:pt x="37" y="17"/>
                      <a:pt x="37" y="17"/>
                    </a:cubicBezTo>
                    <a:cubicBezTo>
                      <a:pt x="40" y="19"/>
                      <a:pt x="42" y="20"/>
                      <a:pt x="44" y="21"/>
                    </a:cubicBezTo>
                    <a:cubicBezTo>
                      <a:pt x="45" y="20"/>
                      <a:pt x="45" y="20"/>
                      <a:pt x="45" y="20"/>
                    </a:cubicBezTo>
                    <a:cubicBezTo>
                      <a:pt x="43" y="19"/>
                      <a:pt x="41" y="18"/>
                      <a:pt x="39" y="16"/>
                    </a:cubicBezTo>
                    <a:cubicBezTo>
                      <a:pt x="39" y="16"/>
                      <a:pt x="38" y="16"/>
                      <a:pt x="38" y="16"/>
                    </a:cubicBezTo>
                    <a:moveTo>
                      <a:pt x="15" y="15"/>
                    </a:moveTo>
                    <a:cubicBezTo>
                      <a:pt x="15" y="16"/>
                      <a:pt x="14" y="17"/>
                      <a:pt x="14" y="18"/>
                    </a:cubicBezTo>
                    <a:cubicBezTo>
                      <a:pt x="15" y="19"/>
                      <a:pt x="15" y="19"/>
                      <a:pt x="16" y="20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7" y="16"/>
                      <a:pt x="16" y="16"/>
                      <a:pt x="15" y="15"/>
                    </a:cubicBezTo>
                    <a:moveTo>
                      <a:pt x="8" y="15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7"/>
                      <a:pt x="10" y="18"/>
                      <a:pt x="10" y="18"/>
                    </a:cubicBezTo>
                    <a:cubicBezTo>
                      <a:pt x="10" y="18"/>
                      <a:pt x="10" y="17"/>
                      <a:pt x="10" y="16"/>
                    </a:cubicBezTo>
                    <a:cubicBezTo>
                      <a:pt x="10" y="16"/>
                      <a:pt x="9" y="16"/>
                      <a:pt x="8" y="15"/>
                    </a:cubicBezTo>
                    <a:moveTo>
                      <a:pt x="24" y="14"/>
                    </a:moveTo>
                    <a:cubicBezTo>
                      <a:pt x="23" y="15"/>
                      <a:pt x="23" y="17"/>
                      <a:pt x="22" y="18"/>
                    </a:cubicBezTo>
                    <a:cubicBezTo>
                      <a:pt x="24" y="19"/>
                      <a:pt x="27" y="21"/>
                      <a:pt x="29" y="22"/>
                    </a:cubicBezTo>
                    <a:cubicBezTo>
                      <a:pt x="29" y="21"/>
                      <a:pt x="30" y="20"/>
                      <a:pt x="31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8"/>
                      <a:pt x="31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7"/>
                      <a:pt x="27" y="17"/>
                      <a:pt x="27" y="1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4" y="14"/>
                      <a:pt x="24" y="14"/>
                      <a:pt x="24" y="14"/>
                    </a:cubicBezTo>
                    <a:moveTo>
                      <a:pt x="35" y="14"/>
                    </a:moveTo>
                    <a:cubicBezTo>
                      <a:pt x="34" y="14"/>
                      <a:pt x="34" y="15"/>
                      <a:pt x="34" y="15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5"/>
                      <a:pt x="35" y="14"/>
                      <a:pt x="35" y="14"/>
                    </a:cubicBezTo>
                    <a:cubicBezTo>
                      <a:pt x="35" y="14"/>
                      <a:pt x="35" y="14"/>
                      <a:pt x="35" y="14"/>
                    </a:cubicBezTo>
                    <a:moveTo>
                      <a:pt x="29" y="14"/>
                    </a:moveTo>
                    <a:cubicBezTo>
                      <a:pt x="29" y="14"/>
                      <a:pt x="28" y="15"/>
                      <a:pt x="28" y="15"/>
                    </a:cubicBezTo>
                    <a:cubicBezTo>
                      <a:pt x="29" y="16"/>
                      <a:pt x="30" y="17"/>
                      <a:pt x="32" y="17"/>
                    </a:cubicBezTo>
                    <a:cubicBezTo>
                      <a:pt x="32" y="17"/>
                      <a:pt x="32" y="16"/>
                      <a:pt x="33" y="16"/>
                    </a:cubicBezTo>
                    <a:cubicBezTo>
                      <a:pt x="31" y="15"/>
                      <a:pt x="30" y="14"/>
                      <a:pt x="29" y="14"/>
                    </a:cubicBezTo>
                    <a:moveTo>
                      <a:pt x="8" y="12"/>
                    </a:moveTo>
                    <a:cubicBezTo>
                      <a:pt x="8" y="15"/>
                      <a:pt x="8" y="15"/>
                      <a:pt x="8" y="15"/>
                    </a:cubicBezTo>
                    <a:cubicBezTo>
                      <a:pt x="9" y="16"/>
                      <a:pt x="10" y="16"/>
                      <a:pt x="10" y="16"/>
                    </a:cubicBezTo>
                    <a:cubicBezTo>
                      <a:pt x="10" y="15"/>
                      <a:pt x="11" y="14"/>
                      <a:pt x="11" y="13"/>
                    </a:cubicBezTo>
                    <a:cubicBezTo>
                      <a:pt x="10" y="13"/>
                      <a:pt x="10" y="13"/>
                      <a:pt x="9" y="13"/>
                    </a:cubicBezTo>
                    <a:cubicBezTo>
                      <a:pt x="9" y="13"/>
                      <a:pt x="9" y="12"/>
                      <a:pt x="8" y="12"/>
                    </a:cubicBezTo>
                    <a:moveTo>
                      <a:pt x="30" y="11"/>
                    </a:move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3"/>
                      <a:pt x="29" y="13"/>
                      <a:pt x="29" y="13"/>
                    </a:cubicBezTo>
                    <a:cubicBezTo>
                      <a:pt x="31" y="14"/>
                      <a:pt x="32" y="14"/>
                      <a:pt x="33" y="15"/>
                    </a:cubicBezTo>
                    <a:cubicBezTo>
                      <a:pt x="33" y="15"/>
                      <a:pt x="34" y="14"/>
                      <a:pt x="34" y="14"/>
                    </a:cubicBezTo>
                    <a:cubicBezTo>
                      <a:pt x="33" y="13"/>
                      <a:pt x="32" y="12"/>
                      <a:pt x="30" y="11"/>
                    </a:cubicBezTo>
                    <a:moveTo>
                      <a:pt x="24" y="11"/>
                    </a:moveTo>
                    <a:cubicBezTo>
                      <a:pt x="24" y="12"/>
                      <a:pt x="24" y="12"/>
                      <a:pt x="24" y="13"/>
                    </a:cubicBezTo>
                    <a:cubicBezTo>
                      <a:pt x="25" y="14"/>
                      <a:pt x="26" y="14"/>
                      <a:pt x="27" y="15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7" y="13"/>
                      <a:pt x="26" y="12"/>
                      <a:pt x="24" y="11"/>
                    </a:cubicBezTo>
                    <a:moveTo>
                      <a:pt x="48" y="11"/>
                    </a:moveTo>
                    <a:cubicBezTo>
                      <a:pt x="49" y="11"/>
                      <a:pt x="50" y="12"/>
                      <a:pt x="50" y="1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49" y="11"/>
                      <a:pt x="48" y="11"/>
                    </a:cubicBezTo>
                    <a:moveTo>
                      <a:pt x="25" y="11"/>
                    </a:move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11"/>
                      <a:pt x="26" y="11"/>
                      <a:pt x="27" y="12"/>
                    </a:cubicBezTo>
                    <a:cubicBezTo>
                      <a:pt x="26" y="11"/>
                      <a:pt x="25" y="11"/>
                      <a:pt x="25" y="11"/>
                    </a:cubicBezTo>
                    <a:moveTo>
                      <a:pt x="18" y="10"/>
                    </a:moveTo>
                    <a:cubicBezTo>
                      <a:pt x="17" y="12"/>
                      <a:pt x="16" y="13"/>
                      <a:pt x="16" y="15"/>
                    </a:cubicBezTo>
                    <a:cubicBezTo>
                      <a:pt x="16" y="15"/>
                      <a:pt x="17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8" y="16"/>
                      <a:pt x="18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9" y="16"/>
                      <a:pt x="19" y="15"/>
                      <a:pt x="21" y="12"/>
                    </a:cubicBezTo>
                    <a:cubicBezTo>
                      <a:pt x="18" y="10"/>
                      <a:pt x="18" y="10"/>
                      <a:pt x="18" y="10"/>
                    </a:cubicBezTo>
                    <a:moveTo>
                      <a:pt x="4" y="10"/>
                    </a:moveTo>
                    <a:cubicBezTo>
                      <a:pt x="3" y="10"/>
                      <a:pt x="3" y="10"/>
                      <a:pt x="2" y="10"/>
                    </a:cubicBezTo>
                    <a:cubicBezTo>
                      <a:pt x="1" y="12"/>
                      <a:pt x="1" y="13"/>
                      <a:pt x="0" y="14"/>
                    </a:cubicBezTo>
                    <a:cubicBezTo>
                      <a:pt x="1" y="14"/>
                      <a:pt x="1" y="14"/>
                      <a:pt x="1" y="15"/>
                    </a:cubicBezTo>
                    <a:cubicBezTo>
                      <a:pt x="1" y="14"/>
                      <a:pt x="2" y="13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moveTo>
                      <a:pt x="19" y="9"/>
                    </a:moveTo>
                    <a:cubicBezTo>
                      <a:pt x="19" y="9"/>
                      <a:pt x="19" y="9"/>
                      <a:pt x="19" y="9"/>
                    </a:cubicBezTo>
                    <a:cubicBezTo>
                      <a:pt x="20" y="10"/>
                      <a:pt x="21" y="11"/>
                      <a:pt x="22" y="12"/>
                    </a:cubicBezTo>
                    <a:cubicBezTo>
                      <a:pt x="22" y="11"/>
                      <a:pt x="22" y="11"/>
                      <a:pt x="23" y="10"/>
                    </a:cubicBezTo>
                    <a:cubicBezTo>
                      <a:pt x="21" y="10"/>
                      <a:pt x="20" y="9"/>
                      <a:pt x="19" y="9"/>
                    </a:cubicBezTo>
                    <a:moveTo>
                      <a:pt x="25" y="9"/>
                    </a:moveTo>
                    <a:cubicBezTo>
                      <a:pt x="25" y="9"/>
                      <a:pt x="25" y="10"/>
                      <a:pt x="25" y="10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8" y="10"/>
                      <a:pt x="26" y="9"/>
                      <a:pt x="25" y="9"/>
                    </a:cubicBezTo>
                    <a:moveTo>
                      <a:pt x="20" y="8"/>
                    </a:moveTo>
                    <a:cubicBezTo>
                      <a:pt x="20" y="8"/>
                      <a:pt x="20" y="8"/>
                      <a:pt x="20" y="8"/>
                    </a:cubicBezTo>
                    <a:cubicBezTo>
                      <a:pt x="21" y="9"/>
                      <a:pt x="22" y="9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2" y="9"/>
                      <a:pt x="21" y="8"/>
                      <a:pt x="20" y="8"/>
                    </a:cubicBezTo>
                    <a:moveTo>
                      <a:pt x="21" y="7"/>
                    </a:moveTo>
                    <a:cubicBezTo>
                      <a:pt x="20" y="7"/>
                      <a:pt x="20" y="7"/>
                      <a:pt x="20" y="7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3" y="9"/>
                      <a:pt x="24" y="9"/>
                      <a:pt x="24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3" y="8"/>
                      <a:pt x="22" y="7"/>
                      <a:pt x="21" y="7"/>
                    </a:cubicBezTo>
                    <a:moveTo>
                      <a:pt x="27" y="2"/>
                    </a:moveTo>
                    <a:cubicBezTo>
                      <a:pt x="25" y="2"/>
                      <a:pt x="23" y="4"/>
                      <a:pt x="22" y="4"/>
                    </a:cubicBezTo>
                    <a:cubicBezTo>
                      <a:pt x="22" y="5"/>
                      <a:pt x="21" y="5"/>
                      <a:pt x="21" y="6"/>
                    </a:cubicBezTo>
                    <a:cubicBezTo>
                      <a:pt x="24" y="7"/>
                      <a:pt x="27" y="8"/>
                      <a:pt x="29" y="10"/>
                    </a:cubicBezTo>
                    <a:cubicBezTo>
                      <a:pt x="30" y="9"/>
                      <a:pt x="30" y="9"/>
                      <a:pt x="30" y="5"/>
                    </a:cubicBezTo>
                    <a:cubicBezTo>
                      <a:pt x="29" y="3"/>
                      <a:pt x="28" y="2"/>
                      <a:pt x="27" y="2"/>
                    </a:cubicBezTo>
                    <a:moveTo>
                      <a:pt x="10" y="2"/>
                    </a:moveTo>
                    <a:cubicBezTo>
                      <a:pt x="4" y="3"/>
                      <a:pt x="7" y="3"/>
                      <a:pt x="6" y="4"/>
                    </a:cubicBezTo>
                    <a:cubicBezTo>
                      <a:pt x="5" y="5"/>
                      <a:pt x="4" y="7"/>
                      <a:pt x="4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9"/>
                      <a:pt x="4" y="9"/>
                      <a:pt x="4" y="10"/>
                    </a:cubicBezTo>
                    <a:cubicBezTo>
                      <a:pt x="5" y="9"/>
                      <a:pt x="6" y="7"/>
                      <a:pt x="7" y="6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9" y="4"/>
                      <a:pt x="9" y="7"/>
                      <a:pt x="9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10" y="12"/>
                      <a:pt x="11" y="12"/>
                    </a:cubicBezTo>
                    <a:cubicBezTo>
                      <a:pt x="11" y="11"/>
                      <a:pt x="11" y="10"/>
                      <a:pt x="11" y="9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2" y="5"/>
                      <a:pt x="10" y="2"/>
                    </a:cubicBezTo>
                    <a:moveTo>
                      <a:pt x="43" y="0"/>
                    </a:moveTo>
                    <a:cubicBezTo>
                      <a:pt x="37" y="2"/>
                      <a:pt x="35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2"/>
                      <a:pt x="37" y="2"/>
                      <a:pt x="37" y="2"/>
                    </a:cubicBezTo>
                    <a:cubicBezTo>
                      <a:pt x="37" y="2"/>
                      <a:pt x="37" y="2"/>
                      <a:pt x="36" y="2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1"/>
                      <a:pt x="33" y="12"/>
                      <a:pt x="35" y="13"/>
                    </a:cubicBezTo>
                    <a:cubicBezTo>
                      <a:pt x="36" y="10"/>
                      <a:pt x="38" y="7"/>
                      <a:pt x="40" y="4"/>
                    </a:cubicBezTo>
                    <a:cubicBezTo>
                      <a:pt x="40" y="8"/>
                      <a:pt x="39" y="11"/>
                      <a:pt x="38" y="15"/>
                    </a:cubicBezTo>
                    <a:cubicBezTo>
                      <a:pt x="41" y="16"/>
                      <a:pt x="43" y="18"/>
                      <a:pt x="46" y="19"/>
                    </a:cubicBezTo>
                    <a:cubicBezTo>
                      <a:pt x="47" y="18"/>
                      <a:pt x="47" y="18"/>
                      <a:pt x="47" y="18"/>
                    </a:cubicBezTo>
                    <a:cubicBezTo>
                      <a:pt x="47" y="17"/>
                      <a:pt x="48" y="16"/>
                      <a:pt x="49" y="15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1"/>
                      <a:pt x="43" y="12"/>
                      <a:pt x="42" y="8"/>
                    </a:cubicBezTo>
                    <a:cubicBezTo>
                      <a:pt x="42" y="7"/>
                      <a:pt x="44" y="6"/>
                      <a:pt x="45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5"/>
                      <a:pt x="45" y="3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2" name="Freeform 10329"/>
              <p:cNvSpPr>
                <a:spLocks noEditPoints="1"/>
              </p:cNvSpPr>
              <p:nvPr/>
            </p:nvSpPr>
            <p:spPr bwMode="auto">
              <a:xfrm>
                <a:off x="-734" y="3235"/>
                <a:ext cx="23" cy="19"/>
              </a:xfrm>
              <a:custGeom>
                <a:avLst/>
                <a:gdLst>
                  <a:gd name="T0" fmla="*/ 0 w 10"/>
                  <a:gd name="T1" fmla="*/ 3 h 8"/>
                  <a:gd name="T2" fmla="*/ 0 w 10"/>
                  <a:gd name="T3" fmla="*/ 3 h 8"/>
                  <a:gd name="T4" fmla="*/ 8 w 10"/>
                  <a:gd name="T5" fmla="*/ 8 h 8"/>
                  <a:gd name="T6" fmla="*/ 8 w 10"/>
                  <a:gd name="T7" fmla="*/ 8 h 8"/>
                  <a:gd name="T8" fmla="*/ 1 w 10"/>
                  <a:gd name="T9" fmla="*/ 3 h 8"/>
                  <a:gd name="T10" fmla="*/ 0 w 10"/>
                  <a:gd name="T11" fmla="*/ 3 h 8"/>
                  <a:gd name="T12" fmla="*/ 1 w 10"/>
                  <a:gd name="T13" fmla="*/ 2 h 8"/>
                  <a:gd name="T14" fmla="*/ 0 w 10"/>
                  <a:gd name="T15" fmla="*/ 2 h 8"/>
                  <a:gd name="T16" fmla="*/ 3 w 10"/>
                  <a:gd name="T17" fmla="*/ 4 h 8"/>
                  <a:gd name="T18" fmla="*/ 8 w 10"/>
                  <a:gd name="T19" fmla="*/ 8 h 8"/>
                  <a:gd name="T20" fmla="*/ 9 w 10"/>
                  <a:gd name="T21" fmla="*/ 7 h 8"/>
                  <a:gd name="T22" fmla="*/ 1 w 10"/>
                  <a:gd name="T23" fmla="*/ 2 h 8"/>
                  <a:gd name="T24" fmla="*/ 1 w 10"/>
                  <a:gd name="T25" fmla="*/ 1 h 8"/>
                  <a:gd name="T26" fmla="*/ 1 w 10"/>
                  <a:gd name="T27" fmla="*/ 1 h 8"/>
                  <a:gd name="T28" fmla="*/ 10 w 10"/>
                  <a:gd name="T29" fmla="*/ 5 h 8"/>
                  <a:gd name="T30" fmla="*/ 10 w 10"/>
                  <a:gd name="T31" fmla="*/ 5 h 8"/>
                  <a:gd name="T32" fmla="*/ 1 w 10"/>
                  <a:gd name="T33" fmla="*/ 1 h 8"/>
                  <a:gd name="T34" fmla="*/ 2 w 10"/>
                  <a:gd name="T35" fmla="*/ 0 h 8"/>
                  <a:gd name="T36" fmla="*/ 2 w 10"/>
                  <a:gd name="T37" fmla="*/ 0 h 8"/>
                  <a:gd name="T38" fmla="*/ 3 w 10"/>
                  <a:gd name="T39" fmla="*/ 1 h 8"/>
                  <a:gd name="T40" fmla="*/ 10 w 10"/>
                  <a:gd name="T41" fmla="*/ 4 h 8"/>
                  <a:gd name="T42" fmla="*/ 10 w 10"/>
                  <a:gd name="T43" fmla="*/ 4 h 8"/>
                  <a:gd name="T44" fmla="*/ 8 w 10"/>
                  <a:gd name="T45" fmla="*/ 3 h 8"/>
                  <a:gd name="T46" fmla="*/ 2 w 10"/>
                  <a:gd name="T4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" h="8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6"/>
                      <a:pt x="4" y="5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5" y="5"/>
                      <a:pt x="7" y="6"/>
                      <a:pt x="8" y="8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5" y="5"/>
                      <a:pt x="3" y="3"/>
                      <a:pt x="1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6" y="3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7" y="3"/>
                      <a:pt x="4" y="2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5" y="2"/>
                      <a:pt x="7" y="3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3" name="Freeform 10330"/>
              <p:cNvSpPr>
                <a:spLocks noEditPoints="1"/>
              </p:cNvSpPr>
              <p:nvPr/>
            </p:nvSpPr>
            <p:spPr bwMode="auto">
              <a:xfrm>
                <a:off x="-734" y="3235"/>
                <a:ext cx="23" cy="19"/>
              </a:xfrm>
              <a:custGeom>
                <a:avLst/>
                <a:gdLst>
                  <a:gd name="T0" fmla="*/ 0 w 10"/>
                  <a:gd name="T1" fmla="*/ 2 h 8"/>
                  <a:gd name="T2" fmla="*/ 0 w 10"/>
                  <a:gd name="T3" fmla="*/ 3 h 8"/>
                  <a:gd name="T4" fmla="*/ 1 w 10"/>
                  <a:gd name="T5" fmla="*/ 3 h 8"/>
                  <a:gd name="T6" fmla="*/ 8 w 10"/>
                  <a:gd name="T7" fmla="*/ 8 h 8"/>
                  <a:gd name="T8" fmla="*/ 8 w 10"/>
                  <a:gd name="T9" fmla="*/ 8 h 8"/>
                  <a:gd name="T10" fmla="*/ 3 w 10"/>
                  <a:gd name="T11" fmla="*/ 4 h 8"/>
                  <a:gd name="T12" fmla="*/ 0 w 10"/>
                  <a:gd name="T13" fmla="*/ 2 h 8"/>
                  <a:gd name="T14" fmla="*/ 2 w 10"/>
                  <a:gd name="T15" fmla="*/ 0 h 8"/>
                  <a:gd name="T16" fmla="*/ 1 w 10"/>
                  <a:gd name="T17" fmla="*/ 1 h 8"/>
                  <a:gd name="T18" fmla="*/ 10 w 10"/>
                  <a:gd name="T19" fmla="*/ 5 h 8"/>
                  <a:gd name="T20" fmla="*/ 10 w 10"/>
                  <a:gd name="T21" fmla="*/ 4 h 8"/>
                  <a:gd name="T22" fmla="*/ 3 w 10"/>
                  <a:gd name="T23" fmla="*/ 1 h 8"/>
                  <a:gd name="T24" fmla="*/ 2 w 10"/>
                  <a:gd name="T2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" h="8">
                    <a:moveTo>
                      <a:pt x="0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4" y="5"/>
                      <a:pt x="6" y="6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6"/>
                      <a:pt x="5" y="5"/>
                      <a:pt x="3" y="4"/>
                    </a:cubicBezTo>
                    <a:cubicBezTo>
                      <a:pt x="2" y="4"/>
                      <a:pt x="2" y="3"/>
                      <a:pt x="0" y="2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4" y="2"/>
                      <a:pt x="7" y="3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7" y="3"/>
                      <a:pt x="5" y="2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4" name="Freeform 10331"/>
              <p:cNvSpPr>
                <a:spLocks noEditPoints="1"/>
              </p:cNvSpPr>
              <p:nvPr/>
            </p:nvSpPr>
            <p:spPr bwMode="auto">
              <a:xfrm>
                <a:off x="-739" y="3193"/>
                <a:ext cx="42" cy="26"/>
              </a:xfrm>
              <a:custGeom>
                <a:avLst/>
                <a:gdLst>
                  <a:gd name="T0" fmla="*/ 10 w 18"/>
                  <a:gd name="T1" fmla="*/ 7 h 11"/>
                  <a:gd name="T2" fmla="*/ 10 w 18"/>
                  <a:gd name="T3" fmla="*/ 7 h 11"/>
                  <a:gd name="T4" fmla="*/ 12 w 18"/>
                  <a:gd name="T5" fmla="*/ 9 h 11"/>
                  <a:gd name="T6" fmla="*/ 17 w 18"/>
                  <a:gd name="T7" fmla="*/ 11 h 11"/>
                  <a:gd name="T8" fmla="*/ 17 w 18"/>
                  <a:gd name="T9" fmla="*/ 11 h 11"/>
                  <a:gd name="T10" fmla="*/ 10 w 18"/>
                  <a:gd name="T11" fmla="*/ 7 h 11"/>
                  <a:gd name="T12" fmla="*/ 11 w 18"/>
                  <a:gd name="T13" fmla="*/ 6 h 11"/>
                  <a:gd name="T14" fmla="*/ 10 w 18"/>
                  <a:gd name="T15" fmla="*/ 7 h 11"/>
                  <a:gd name="T16" fmla="*/ 17 w 18"/>
                  <a:gd name="T17" fmla="*/ 11 h 11"/>
                  <a:gd name="T18" fmla="*/ 17 w 18"/>
                  <a:gd name="T19" fmla="*/ 10 h 11"/>
                  <a:gd name="T20" fmla="*/ 11 w 18"/>
                  <a:gd name="T21" fmla="*/ 7 h 11"/>
                  <a:gd name="T22" fmla="*/ 17 w 18"/>
                  <a:gd name="T23" fmla="*/ 10 h 11"/>
                  <a:gd name="T24" fmla="*/ 18 w 18"/>
                  <a:gd name="T25" fmla="*/ 9 h 11"/>
                  <a:gd name="T26" fmla="*/ 11 w 18"/>
                  <a:gd name="T27" fmla="*/ 6 h 11"/>
                  <a:gd name="T28" fmla="*/ 1 w 18"/>
                  <a:gd name="T29" fmla="*/ 1 h 11"/>
                  <a:gd name="T30" fmla="*/ 0 w 18"/>
                  <a:gd name="T31" fmla="*/ 1 h 11"/>
                  <a:gd name="T32" fmla="*/ 6 w 18"/>
                  <a:gd name="T33" fmla="*/ 5 h 11"/>
                  <a:gd name="T34" fmla="*/ 6 w 18"/>
                  <a:gd name="T35" fmla="*/ 4 h 11"/>
                  <a:gd name="T36" fmla="*/ 1 w 18"/>
                  <a:gd name="T37" fmla="*/ 1 h 11"/>
                  <a:gd name="T38" fmla="*/ 1 w 18"/>
                  <a:gd name="T39" fmla="*/ 0 h 11"/>
                  <a:gd name="T40" fmla="*/ 1 w 18"/>
                  <a:gd name="T41" fmla="*/ 1 h 11"/>
                  <a:gd name="T42" fmla="*/ 6 w 18"/>
                  <a:gd name="T43" fmla="*/ 4 h 11"/>
                  <a:gd name="T44" fmla="*/ 7 w 18"/>
                  <a:gd name="T45" fmla="*/ 3 h 11"/>
                  <a:gd name="T46" fmla="*/ 1 w 18"/>
                  <a:gd name="T4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" h="11">
                    <a:moveTo>
                      <a:pt x="10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4" y="10"/>
                      <a:pt x="15" y="10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5" y="10"/>
                      <a:pt x="13" y="8"/>
                      <a:pt x="10" y="7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0" y="7"/>
                    </a:cubicBezTo>
                    <a:cubicBezTo>
                      <a:pt x="13" y="8"/>
                      <a:pt x="15" y="10"/>
                      <a:pt x="17" y="11"/>
                    </a:cubicBezTo>
                    <a:cubicBezTo>
                      <a:pt x="17" y="11"/>
                      <a:pt x="17" y="11"/>
                      <a:pt x="17" y="10"/>
                    </a:cubicBezTo>
                    <a:cubicBezTo>
                      <a:pt x="15" y="9"/>
                      <a:pt x="13" y="8"/>
                      <a:pt x="11" y="7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8" y="10"/>
                      <a:pt x="18" y="9"/>
                    </a:cubicBezTo>
                    <a:cubicBezTo>
                      <a:pt x="11" y="6"/>
                      <a:pt x="11" y="6"/>
                      <a:pt x="11" y="6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4" y="3"/>
                      <a:pt x="3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4"/>
                      <a:pt x="7" y="4"/>
                      <a:pt x="7" y="3"/>
                    </a:cubicBezTo>
                    <a:cubicBezTo>
                      <a:pt x="5" y="2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5" name="Freeform 10332"/>
              <p:cNvSpPr>
                <a:spLocks noEditPoints="1"/>
              </p:cNvSpPr>
              <p:nvPr/>
            </p:nvSpPr>
            <p:spPr bwMode="auto">
              <a:xfrm>
                <a:off x="-741" y="3148"/>
                <a:ext cx="59" cy="38"/>
              </a:xfrm>
              <a:custGeom>
                <a:avLst/>
                <a:gdLst>
                  <a:gd name="T0" fmla="*/ 20 w 25"/>
                  <a:gd name="T1" fmla="*/ 12 h 16"/>
                  <a:gd name="T2" fmla="*/ 19 w 25"/>
                  <a:gd name="T3" fmla="*/ 13 h 16"/>
                  <a:gd name="T4" fmla="*/ 21 w 25"/>
                  <a:gd name="T5" fmla="*/ 14 h 16"/>
                  <a:gd name="T6" fmla="*/ 24 w 25"/>
                  <a:gd name="T7" fmla="*/ 16 h 16"/>
                  <a:gd name="T8" fmla="*/ 25 w 25"/>
                  <a:gd name="T9" fmla="*/ 15 h 16"/>
                  <a:gd name="T10" fmla="*/ 25 w 25"/>
                  <a:gd name="T11" fmla="*/ 15 h 16"/>
                  <a:gd name="T12" fmla="*/ 20 w 25"/>
                  <a:gd name="T13" fmla="*/ 12 h 16"/>
                  <a:gd name="T14" fmla="*/ 14 w 25"/>
                  <a:gd name="T15" fmla="*/ 8 h 16"/>
                  <a:gd name="T16" fmla="*/ 13 w 25"/>
                  <a:gd name="T17" fmla="*/ 9 h 16"/>
                  <a:gd name="T18" fmla="*/ 14 w 25"/>
                  <a:gd name="T19" fmla="*/ 10 h 16"/>
                  <a:gd name="T20" fmla="*/ 14 w 25"/>
                  <a:gd name="T21" fmla="*/ 9 h 16"/>
                  <a:gd name="T22" fmla="*/ 14 w 25"/>
                  <a:gd name="T23" fmla="*/ 8 h 16"/>
                  <a:gd name="T24" fmla="*/ 9 w 25"/>
                  <a:gd name="T25" fmla="*/ 6 h 16"/>
                  <a:gd name="T26" fmla="*/ 9 w 25"/>
                  <a:gd name="T27" fmla="*/ 7 h 16"/>
                  <a:gd name="T28" fmla="*/ 13 w 25"/>
                  <a:gd name="T29" fmla="*/ 9 h 16"/>
                  <a:gd name="T30" fmla="*/ 13 w 25"/>
                  <a:gd name="T31" fmla="*/ 9 h 16"/>
                  <a:gd name="T32" fmla="*/ 13 w 25"/>
                  <a:gd name="T33" fmla="*/ 8 h 16"/>
                  <a:gd name="T34" fmla="*/ 9 w 25"/>
                  <a:gd name="T35" fmla="*/ 6 h 16"/>
                  <a:gd name="T36" fmla="*/ 3 w 25"/>
                  <a:gd name="T37" fmla="*/ 3 h 16"/>
                  <a:gd name="T38" fmla="*/ 3 w 25"/>
                  <a:gd name="T39" fmla="*/ 3 h 16"/>
                  <a:gd name="T40" fmla="*/ 3 w 25"/>
                  <a:gd name="T41" fmla="*/ 3 h 16"/>
                  <a:gd name="T42" fmla="*/ 3 w 25"/>
                  <a:gd name="T43" fmla="*/ 3 h 16"/>
                  <a:gd name="T44" fmla="*/ 0 w 25"/>
                  <a:gd name="T45" fmla="*/ 0 h 16"/>
                  <a:gd name="T46" fmla="*/ 0 w 25"/>
                  <a:gd name="T47" fmla="*/ 1 h 16"/>
                  <a:gd name="T48" fmla="*/ 0 w 25"/>
                  <a:gd name="T49" fmla="*/ 1 h 16"/>
                  <a:gd name="T50" fmla="*/ 3 w 25"/>
                  <a:gd name="T51" fmla="*/ 3 h 16"/>
                  <a:gd name="T52" fmla="*/ 4 w 25"/>
                  <a:gd name="T53" fmla="*/ 2 h 16"/>
                  <a:gd name="T54" fmla="*/ 4 w 25"/>
                  <a:gd name="T55" fmla="*/ 2 h 16"/>
                  <a:gd name="T56" fmla="*/ 2 w 25"/>
                  <a:gd name="T57" fmla="*/ 1 h 16"/>
                  <a:gd name="T58" fmla="*/ 0 w 25"/>
                  <a:gd name="T5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5" h="16">
                    <a:moveTo>
                      <a:pt x="20" y="12"/>
                    </a:moveTo>
                    <a:cubicBezTo>
                      <a:pt x="20" y="12"/>
                      <a:pt x="19" y="13"/>
                      <a:pt x="19" y="13"/>
                    </a:cubicBezTo>
                    <a:cubicBezTo>
                      <a:pt x="20" y="14"/>
                      <a:pt x="21" y="14"/>
                      <a:pt x="21" y="14"/>
                    </a:cubicBezTo>
                    <a:cubicBezTo>
                      <a:pt x="22" y="15"/>
                      <a:pt x="23" y="16"/>
                      <a:pt x="24" y="16"/>
                    </a:cubicBezTo>
                    <a:cubicBezTo>
                      <a:pt x="24" y="16"/>
                      <a:pt x="24" y="15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3" y="14"/>
                      <a:pt x="21" y="13"/>
                      <a:pt x="20" y="12"/>
                    </a:cubicBezTo>
                    <a:moveTo>
                      <a:pt x="14" y="8"/>
                    </a:moveTo>
                    <a:cubicBezTo>
                      <a:pt x="14" y="9"/>
                      <a:pt x="13" y="9"/>
                      <a:pt x="13" y="9"/>
                    </a:cubicBezTo>
                    <a:cubicBezTo>
                      <a:pt x="13" y="9"/>
                      <a:pt x="13" y="10"/>
                      <a:pt x="14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moveTo>
                      <a:pt x="9" y="6"/>
                    </a:moveTo>
                    <a:cubicBezTo>
                      <a:pt x="9" y="6"/>
                      <a:pt x="9" y="6"/>
                      <a:pt x="9" y="7"/>
                    </a:cubicBezTo>
                    <a:cubicBezTo>
                      <a:pt x="10" y="7"/>
                      <a:pt x="11" y="8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8"/>
                      <a:pt x="13" y="8"/>
                    </a:cubicBezTo>
                    <a:cubicBezTo>
                      <a:pt x="12" y="7"/>
                      <a:pt x="10" y="6"/>
                      <a:pt x="9" y="6"/>
                    </a:cubicBezTo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6" name="Freeform 10333"/>
              <p:cNvSpPr>
                <a:spLocks noEditPoints="1"/>
              </p:cNvSpPr>
              <p:nvPr/>
            </p:nvSpPr>
            <p:spPr bwMode="auto">
              <a:xfrm>
                <a:off x="-744" y="3141"/>
                <a:ext cx="64" cy="50"/>
              </a:xfrm>
              <a:custGeom>
                <a:avLst/>
                <a:gdLst>
                  <a:gd name="T0" fmla="*/ 19 w 27"/>
                  <a:gd name="T1" fmla="*/ 18 h 21"/>
                  <a:gd name="T2" fmla="*/ 19 w 27"/>
                  <a:gd name="T3" fmla="*/ 18 h 21"/>
                  <a:gd name="T4" fmla="*/ 20 w 27"/>
                  <a:gd name="T5" fmla="*/ 18 h 21"/>
                  <a:gd name="T6" fmla="*/ 24 w 27"/>
                  <a:gd name="T7" fmla="*/ 21 h 21"/>
                  <a:gd name="T8" fmla="*/ 24 w 27"/>
                  <a:gd name="T9" fmla="*/ 21 h 21"/>
                  <a:gd name="T10" fmla="*/ 19 w 27"/>
                  <a:gd name="T11" fmla="*/ 18 h 21"/>
                  <a:gd name="T12" fmla="*/ 22 w 27"/>
                  <a:gd name="T13" fmla="*/ 13 h 21"/>
                  <a:gd name="T14" fmla="*/ 22 w 27"/>
                  <a:gd name="T15" fmla="*/ 13 h 21"/>
                  <a:gd name="T16" fmla="*/ 27 w 27"/>
                  <a:gd name="T17" fmla="*/ 16 h 21"/>
                  <a:gd name="T18" fmla="*/ 27 w 27"/>
                  <a:gd name="T19" fmla="*/ 16 h 21"/>
                  <a:gd name="T20" fmla="*/ 22 w 27"/>
                  <a:gd name="T21" fmla="*/ 13 h 21"/>
                  <a:gd name="T22" fmla="*/ 9 w 27"/>
                  <a:gd name="T23" fmla="*/ 11 h 21"/>
                  <a:gd name="T24" fmla="*/ 9 w 27"/>
                  <a:gd name="T25" fmla="*/ 12 h 21"/>
                  <a:gd name="T26" fmla="*/ 14 w 27"/>
                  <a:gd name="T27" fmla="*/ 14 h 21"/>
                  <a:gd name="T28" fmla="*/ 14 w 27"/>
                  <a:gd name="T29" fmla="*/ 14 h 21"/>
                  <a:gd name="T30" fmla="*/ 9 w 27"/>
                  <a:gd name="T31" fmla="*/ 11 h 21"/>
                  <a:gd name="T32" fmla="*/ 16 w 27"/>
                  <a:gd name="T33" fmla="*/ 9 h 21"/>
                  <a:gd name="T34" fmla="*/ 16 w 27"/>
                  <a:gd name="T35" fmla="*/ 10 h 21"/>
                  <a:gd name="T36" fmla="*/ 16 w 27"/>
                  <a:gd name="T37" fmla="*/ 10 h 21"/>
                  <a:gd name="T38" fmla="*/ 17 w 27"/>
                  <a:gd name="T39" fmla="*/ 10 h 21"/>
                  <a:gd name="T40" fmla="*/ 16 w 27"/>
                  <a:gd name="T41" fmla="*/ 9 h 21"/>
                  <a:gd name="T42" fmla="*/ 11 w 27"/>
                  <a:gd name="T43" fmla="*/ 6 h 21"/>
                  <a:gd name="T44" fmla="*/ 11 w 27"/>
                  <a:gd name="T45" fmla="*/ 7 h 21"/>
                  <a:gd name="T46" fmla="*/ 15 w 27"/>
                  <a:gd name="T47" fmla="*/ 9 h 21"/>
                  <a:gd name="T48" fmla="*/ 16 w 27"/>
                  <a:gd name="T49" fmla="*/ 9 h 21"/>
                  <a:gd name="T50" fmla="*/ 11 w 27"/>
                  <a:gd name="T51" fmla="*/ 6 h 21"/>
                  <a:gd name="T52" fmla="*/ 1 w 27"/>
                  <a:gd name="T53" fmla="*/ 6 h 21"/>
                  <a:gd name="T54" fmla="*/ 0 w 27"/>
                  <a:gd name="T55" fmla="*/ 6 h 21"/>
                  <a:gd name="T56" fmla="*/ 3 w 27"/>
                  <a:gd name="T57" fmla="*/ 8 h 21"/>
                  <a:gd name="T58" fmla="*/ 3 w 27"/>
                  <a:gd name="T59" fmla="*/ 8 h 21"/>
                  <a:gd name="T60" fmla="*/ 3 w 27"/>
                  <a:gd name="T61" fmla="*/ 8 h 21"/>
                  <a:gd name="T62" fmla="*/ 1 w 27"/>
                  <a:gd name="T63" fmla="*/ 6 h 21"/>
                  <a:gd name="T64" fmla="*/ 1 w 27"/>
                  <a:gd name="T65" fmla="*/ 0 h 21"/>
                  <a:gd name="T66" fmla="*/ 1 w 27"/>
                  <a:gd name="T67" fmla="*/ 1 h 21"/>
                  <a:gd name="T68" fmla="*/ 2 w 27"/>
                  <a:gd name="T69" fmla="*/ 1 h 21"/>
                  <a:gd name="T70" fmla="*/ 5 w 27"/>
                  <a:gd name="T71" fmla="*/ 3 h 21"/>
                  <a:gd name="T72" fmla="*/ 6 w 27"/>
                  <a:gd name="T73" fmla="*/ 3 h 21"/>
                  <a:gd name="T74" fmla="*/ 6 w 27"/>
                  <a:gd name="T75" fmla="*/ 3 h 21"/>
                  <a:gd name="T76" fmla="*/ 3 w 27"/>
                  <a:gd name="T77" fmla="*/ 1 h 21"/>
                  <a:gd name="T78" fmla="*/ 1 w 27"/>
                  <a:gd name="T7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" h="21"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1" y="19"/>
                      <a:pt x="23" y="20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0"/>
                      <a:pt x="21" y="19"/>
                      <a:pt x="19" y="18"/>
                    </a:cubicBezTo>
                    <a:moveTo>
                      <a:pt x="22" y="13"/>
                    </a:moveTo>
                    <a:cubicBezTo>
                      <a:pt x="22" y="13"/>
                      <a:pt x="22" y="13"/>
                      <a:pt x="22" y="13"/>
                    </a:cubicBezTo>
                    <a:cubicBezTo>
                      <a:pt x="23" y="14"/>
                      <a:pt x="25" y="15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5"/>
                      <a:pt x="24" y="14"/>
                      <a:pt x="22" y="13"/>
                    </a:cubicBezTo>
                    <a:moveTo>
                      <a:pt x="9" y="11"/>
                    </a:moveTo>
                    <a:cubicBezTo>
                      <a:pt x="9" y="11"/>
                      <a:pt x="9" y="12"/>
                      <a:pt x="9" y="12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2" y="13"/>
                      <a:pt x="11" y="12"/>
                      <a:pt x="9" y="11"/>
                    </a:cubicBezTo>
                    <a:moveTo>
                      <a:pt x="16" y="9"/>
                    </a:moveTo>
                    <a:cubicBezTo>
                      <a:pt x="16" y="9"/>
                      <a:pt x="16" y="9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6" y="9"/>
                    </a:cubicBezTo>
                    <a:moveTo>
                      <a:pt x="11" y="6"/>
                    </a:moveTo>
                    <a:cubicBezTo>
                      <a:pt x="11" y="6"/>
                      <a:pt x="11" y="6"/>
                      <a:pt x="11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14" y="8"/>
                      <a:pt x="13" y="7"/>
                      <a:pt x="11" y="6"/>
                    </a:cubicBezTo>
                    <a:moveTo>
                      <a:pt x="1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7" name="Freeform 10334"/>
              <p:cNvSpPr>
                <a:spLocks noEditPoints="1"/>
              </p:cNvSpPr>
              <p:nvPr/>
            </p:nvSpPr>
            <p:spPr bwMode="auto">
              <a:xfrm>
                <a:off x="-739" y="3120"/>
                <a:ext cx="71" cy="37"/>
              </a:xfrm>
              <a:custGeom>
                <a:avLst/>
                <a:gdLst>
                  <a:gd name="T0" fmla="*/ 17 w 30"/>
                  <a:gd name="T1" fmla="*/ 13 h 16"/>
                  <a:gd name="T2" fmla="*/ 17 w 30"/>
                  <a:gd name="T3" fmla="*/ 13 h 16"/>
                  <a:gd name="T4" fmla="*/ 18 w 30"/>
                  <a:gd name="T5" fmla="*/ 13 h 16"/>
                  <a:gd name="T6" fmla="*/ 18 w 30"/>
                  <a:gd name="T7" fmla="*/ 13 h 16"/>
                  <a:gd name="T8" fmla="*/ 17 w 30"/>
                  <a:gd name="T9" fmla="*/ 13 h 16"/>
                  <a:gd name="T10" fmla="*/ 24 w 30"/>
                  <a:gd name="T11" fmla="*/ 13 h 16"/>
                  <a:gd name="T12" fmla="*/ 24 w 30"/>
                  <a:gd name="T13" fmla="*/ 13 h 16"/>
                  <a:gd name="T14" fmla="*/ 30 w 30"/>
                  <a:gd name="T15" fmla="*/ 16 h 16"/>
                  <a:gd name="T16" fmla="*/ 30 w 30"/>
                  <a:gd name="T17" fmla="*/ 16 h 16"/>
                  <a:gd name="T18" fmla="*/ 24 w 30"/>
                  <a:gd name="T19" fmla="*/ 13 h 16"/>
                  <a:gd name="T20" fmla="*/ 19 w 30"/>
                  <a:gd name="T21" fmla="*/ 10 h 16"/>
                  <a:gd name="T22" fmla="*/ 19 w 30"/>
                  <a:gd name="T23" fmla="*/ 10 h 16"/>
                  <a:gd name="T24" fmla="*/ 20 w 30"/>
                  <a:gd name="T25" fmla="*/ 10 h 16"/>
                  <a:gd name="T26" fmla="*/ 20 w 30"/>
                  <a:gd name="T27" fmla="*/ 10 h 16"/>
                  <a:gd name="T28" fmla="*/ 19 w 30"/>
                  <a:gd name="T29" fmla="*/ 10 h 16"/>
                  <a:gd name="T30" fmla="*/ 12 w 30"/>
                  <a:gd name="T31" fmla="*/ 9 h 16"/>
                  <a:gd name="T32" fmla="*/ 12 w 30"/>
                  <a:gd name="T33" fmla="*/ 9 h 16"/>
                  <a:gd name="T34" fmla="*/ 17 w 30"/>
                  <a:gd name="T35" fmla="*/ 13 h 16"/>
                  <a:gd name="T36" fmla="*/ 17 w 30"/>
                  <a:gd name="T37" fmla="*/ 13 h 16"/>
                  <a:gd name="T38" fmla="*/ 12 w 30"/>
                  <a:gd name="T39" fmla="*/ 9 h 16"/>
                  <a:gd name="T40" fmla="*/ 13 w 30"/>
                  <a:gd name="T41" fmla="*/ 7 h 16"/>
                  <a:gd name="T42" fmla="*/ 13 w 30"/>
                  <a:gd name="T43" fmla="*/ 7 h 16"/>
                  <a:gd name="T44" fmla="*/ 19 w 30"/>
                  <a:gd name="T45" fmla="*/ 10 h 16"/>
                  <a:gd name="T46" fmla="*/ 19 w 30"/>
                  <a:gd name="T47" fmla="*/ 10 h 16"/>
                  <a:gd name="T48" fmla="*/ 13 w 30"/>
                  <a:gd name="T49" fmla="*/ 7 h 16"/>
                  <a:gd name="T50" fmla="*/ 5 w 30"/>
                  <a:gd name="T51" fmla="*/ 5 h 16"/>
                  <a:gd name="T52" fmla="*/ 5 w 30"/>
                  <a:gd name="T53" fmla="*/ 5 h 16"/>
                  <a:gd name="T54" fmla="*/ 7 w 30"/>
                  <a:gd name="T55" fmla="*/ 7 h 16"/>
                  <a:gd name="T56" fmla="*/ 7 w 30"/>
                  <a:gd name="T57" fmla="*/ 7 h 16"/>
                  <a:gd name="T58" fmla="*/ 5 w 30"/>
                  <a:gd name="T59" fmla="*/ 5 h 16"/>
                  <a:gd name="T60" fmla="*/ 6 w 30"/>
                  <a:gd name="T61" fmla="*/ 3 h 16"/>
                  <a:gd name="T62" fmla="*/ 6 w 30"/>
                  <a:gd name="T63" fmla="*/ 3 h 16"/>
                  <a:gd name="T64" fmla="*/ 8 w 30"/>
                  <a:gd name="T65" fmla="*/ 5 h 16"/>
                  <a:gd name="T66" fmla="*/ 8 w 30"/>
                  <a:gd name="T67" fmla="*/ 5 h 16"/>
                  <a:gd name="T68" fmla="*/ 6 w 30"/>
                  <a:gd name="T69" fmla="*/ 3 h 16"/>
                  <a:gd name="T70" fmla="*/ 0 w 30"/>
                  <a:gd name="T71" fmla="*/ 2 h 16"/>
                  <a:gd name="T72" fmla="*/ 0 w 30"/>
                  <a:gd name="T73" fmla="*/ 2 h 16"/>
                  <a:gd name="T74" fmla="*/ 2 w 30"/>
                  <a:gd name="T75" fmla="*/ 3 h 16"/>
                  <a:gd name="T76" fmla="*/ 2 w 30"/>
                  <a:gd name="T77" fmla="*/ 3 h 16"/>
                  <a:gd name="T78" fmla="*/ 0 w 30"/>
                  <a:gd name="T79" fmla="*/ 2 h 16"/>
                  <a:gd name="T80" fmla="*/ 0 w 30"/>
                  <a:gd name="T81" fmla="*/ 2 h 16"/>
                  <a:gd name="T82" fmla="*/ 0 w 30"/>
                  <a:gd name="T83" fmla="*/ 2 h 16"/>
                  <a:gd name="T84" fmla="*/ 0 w 30"/>
                  <a:gd name="T85" fmla="*/ 2 h 16"/>
                  <a:gd name="T86" fmla="*/ 0 w 30"/>
                  <a:gd name="T87" fmla="*/ 2 h 16"/>
                  <a:gd name="T88" fmla="*/ 0 w 30"/>
                  <a:gd name="T89" fmla="*/ 2 h 16"/>
                  <a:gd name="T90" fmla="*/ 0 w 30"/>
                  <a:gd name="T91" fmla="*/ 2 h 16"/>
                  <a:gd name="T92" fmla="*/ 0 w 30"/>
                  <a:gd name="T93" fmla="*/ 2 h 16"/>
                  <a:gd name="T94" fmla="*/ 0 w 30"/>
                  <a:gd name="T95" fmla="*/ 2 h 16"/>
                  <a:gd name="T96" fmla="*/ 0 w 30"/>
                  <a:gd name="T97" fmla="*/ 2 h 16"/>
                  <a:gd name="T98" fmla="*/ 0 w 30"/>
                  <a:gd name="T99" fmla="*/ 2 h 16"/>
                  <a:gd name="T100" fmla="*/ 0 w 30"/>
                  <a:gd name="T101" fmla="*/ 2 h 16"/>
                  <a:gd name="T102" fmla="*/ 0 w 30"/>
                  <a:gd name="T103" fmla="*/ 2 h 16"/>
                  <a:gd name="T104" fmla="*/ 0 w 30"/>
                  <a:gd name="T105" fmla="*/ 2 h 16"/>
                  <a:gd name="T106" fmla="*/ 0 w 30"/>
                  <a:gd name="T107" fmla="*/ 2 h 16"/>
                  <a:gd name="T108" fmla="*/ 0 w 30"/>
                  <a:gd name="T109" fmla="*/ 0 h 16"/>
                  <a:gd name="T110" fmla="*/ 0 w 30"/>
                  <a:gd name="T111" fmla="*/ 0 h 16"/>
                  <a:gd name="T112" fmla="*/ 2 w 30"/>
                  <a:gd name="T113" fmla="*/ 1 h 16"/>
                  <a:gd name="T114" fmla="*/ 2 w 30"/>
                  <a:gd name="T115" fmla="*/ 1 h 16"/>
                  <a:gd name="T116" fmla="*/ 0 w 30"/>
                  <a:gd name="T1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0" h="16">
                    <a:moveTo>
                      <a:pt x="17" y="13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7" y="13"/>
                      <a:pt x="17" y="13"/>
                    </a:cubicBezTo>
                    <a:moveTo>
                      <a:pt x="24" y="13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6" y="14"/>
                      <a:pt x="28" y="15"/>
                      <a:pt x="30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28" y="15"/>
                      <a:pt x="26" y="14"/>
                      <a:pt x="24" y="13"/>
                    </a:cubicBezTo>
                    <a:moveTo>
                      <a:pt x="19" y="10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0"/>
                      <a:pt x="19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9" y="10"/>
                      <a:pt x="19" y="10"/>
                      <a:pt x="19" y="10"/>
                    </a:cubicBezTo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3" y="11"/>
                      <a:pt x="15" y="12"/>
                      <a:pt x="17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5" y="12"/>
                      <a:pt x="13" y="11"/>
                      <a:pt x="12" y="9"/>
                    </a:cubicBezTo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5" y="8"/>
                      <a:pt x="17" y="9"/>
                      <a:pt x="19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7" y="9"/>
                      <a:pt x="15" y="8"/>
                      <a:pt x="13" y="7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6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6"/>
                      <a:pt x="5" y="5"/>
                      <a:pt x="5" y="5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4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7" y="4"/>
                      <a:pt x="6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8" name="Freeform 10335"/>
              <p:cNvSpPr>
                <a:spLocks noEditPoints="1"/>
              </p:cNvSpPr>
              <p:nvPr/>
            </p:nvSpPr>
            <p:spPr bwMode="auto">
              <a:xfrm>
                <a:off x="-713" y="3101"/>
                <a:ext cx="59" cy="38"/>
              </a:xfrm>
              <a:custGeom>
                <a:avLst/>
                <a:gdLst>
                  <a:gd name="T0" fmla="*/ 18 w 25"/>
                  <a:gd name="T1" fmla="*/ 11 h 16"/>
                  <a:gd name="T2" fmla="*/ 18 w 25"/>
                  <a:gd name="T3" fmla="*/ 11 h 16"/>
                  <a:gd name="T4" fmla="*/ 25 w 25"/>
                  <a:gd name="T5" fmla="*/ 16 h 16"/>
                  <a:gd name="T6" fmla="*/ 25 w 25"/>
                  <a:gd name="T7" fmla="*/ 15 h 16"/>
                  <a:gd name="T8" fmla="*/ 23 w 25"/>
                  <a:gd name="T9" fmla="*/ 14 h 16"/>
                  <a:gd name="T10" fmla="*/ 18 w 25"/>
                  <a:gd name="T11" fmla="*/ 11 h 16"/>
                  <a:gd name="T12" fmla="*/ 18 w 25"/>
                  <a:gd name="T13" fmla="*/ 10 h 16"/>
                  <a:gd name="T14" fmla="*/ 18 w 25"/>
                  <a:gd name="T15" fmla="*/ 11 h 16"/>
                  <a:gd name="T16" fmla="*/ 25 w 25"/>
                  <a:gd name="T17" fmla="*/ 15 h 16"/>
                  <a:gd name="T18" fmla="*/ 25 w 25"/>
                  <a:gd name="T19" fmla="*/ 14 h 16"/>
                  <a:gd name="T20" fmla="*/ 18 w 25"/>
                  <a:gd name="T21" fmla="*/ 10 h 16"/>
                  <a:gd name="T22" fmla="*/ 15 w 25"/>
                  <a:gd name="T23" fmla="*/ 8 h 16"/>
                  <a:gd name="T24" fmla="*/ 14 w 25"/>
                  <a:gd name="T25" fmla="*/ 9 h 16"/>
                  <a:gd name="T26" fmla="*/ 14 w 25"/>
                  <a:gd name="T27" fmla="*/ 9 h 16"/>
                  <a:gd name="T28" fmla="*/ 14 w 25"/>
                  <a:gd name="T29" fmla="*/ 9 h 16"/>
                  <a:gd name="T30" fmla="*/ 15 w 25"/>
                  <a:gd name="T31" fmla="*/ 8 h 16"/>
                  <a:gd name="T32" fmla="*/ 15 w 25"/>
                  <a:gd name="T33" fmla="*/ 8 h 16"/>
                  <a:gd name="T34" fmla="*/ 10 w 25"/>
                  <a:gd name="T35" fmla="*/ 6 h 16"/>
                  <a:gd name="T36" fmla="*/ 10 w 25"/>
                  <a:gd name="T37" fmla="*/ 7 h 16"/>
                  <a:gd name="T38" fmla="*/ 14 w 25"/>
                  <a:gd name="T39" fmla="*/ 9 h 16"/>
                  <a:gd name="T40" fmla="*/ 14 w 25"/>
                  <a:gd name="T41" fmla="*/ 8 h 16"/>
                  <a:gd name="T42" fmla="*/ 10 w 25"/>
                  <a:gd name="T43" fmla="*/ 6 h 16"/>
                  <a:gd name="T44" fmla="*/ 6 w 25"/>
                  <a:gd name="T45" fmla="*/ 3 h 16"/>
                  <a:gd name="T46" fmla="*/ 6 w 25"/>
                  <a:gd name="T47" fmla="*/ 4 h 16"/>
                  <a:gd name="T48" fmla="*/ 8 w 25"/>
                  <a:gd name="T49" fmla="*/ 5 h 16"/>
                  <a:gd name="T50" fmla="*/ 6 w 25"/>
                  <a:gd name="T51" fmla="*/ 4 h 16"/>
                  <a:gd name="T52" fmla="*/ 5 w 25"/>
                  <a:gd name="T53" fmla="*/ 4 h 16"/>
                  <a:gd name="T54" fmla="*/ 9 w 25"/>
                  <a:gd name="T55" fmla="*/ 6 h 16"/>
                  <a:gd name="T56" fmla="*/ 9 w 25"/>
                  <a:gd name="T57" fmla="*/ 6 h 16"/>
                  <a:gd name="T58" fmla="*/ 6 w 25"/>
                  <a:gd name="T59" fmla="*/ 3 h 16"/>
                  <a:gd name="T60" fmla="*/ 1 w 25"/>
                  <a:gd name="T61" fmla="*/ 1 h 16"/>
                  <a:gd name="T62" fmla="*/ 0 w 25"/>
                  <a:gd name="T63" fmla="*/ 2 h 16"/>
                  <a:gd name="T64" fmla="*/ 4 w 25"/>
                  <a:gd name="T65" fmla="*/ 3 h 16"/>
                  <a:gd name="T66" fmla="*/ 4 w 25"/>
                  <a:gd name="T67" fmla="*/ 3 h 16"/>
                  <a:gd name="T68" fmla="*/ 1 w 25"/>
                  <a:gd name="T69" fmla="*/ 1 h 16"/>
                  <a:gd name="T70" fmla="*/ 1 w 25"/>
                  <a:gd name="T71" fmla="*/ 0 h 16"/>
                  <a:gd name="T72" fmla="*/ 1 w 25"/>
                  <a:gd name="T73" fmla="*/ 1 h 16"/>
                  <a:gd name="T74" fmla="*/ 4 w 25"/>
                  <a:gd name="T75" fmla="*/ 3 h 16"/>
                  <a:gd name="T76" fmla="*/ 4 w 25"/>
                  <a:gd name="T77" fmla="*/ 2 h 16"/>
                  <a:gd name="T78" fmla="*/ 3 w 25"/>
                  <a:gd name="T79" fmla="*/ 1 h 16"/>
                  <a:gd name="T80" fmla="*/ 1 w 25"/>
                  <a:gd name="T8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5" h="16">
                    <a:moveTo>
                      <a:pt x="18" y="11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20" y="13"/>
                      <a:pt x="23" y="14"/>
                      <a:pt x="25" y="16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4" y="15"/>
                      <a:pt x="24" y="15"/>
                      <a:pt x="23" y="14"/>
                    </a:cubicBezTo>
                    <a:cubicBezTo>
                      <a:pt x="18" y="11"/>
                      <a:pt x="18" y="11"/>
                      <a:pt x="18" y="11"/>
                    </a:cubicBezTo>
                    <a:moveTo>
                      <a:pt x="18" y="10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20" y="12"/>
                      <a:pt x="23" y="14"/>
                      <a:pt x="25" y="15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23" y="13"/>
                      <a:pt x="21" y="12"/>
                      <a:pt x="18" y="10"/>
                    </a:cubicBezTo>
                    <a:moveTo>
                      <a:pt x="15" y="8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5" y="9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7"/>
                    </a:cubicBezTo>
                    <a:cubicBezTo>
                      <a:pt x="11" y="7"/>
                      <a:pt x="12" y="8"/>
                      <a:pt x="14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7"/>
                      <a:pt x="12" y="7"/>
                      <a:pt x="10" y="6"/>
                    </a:cubicBezTo>
                    <a:moveTo>
                      <a:pt x="6" y="3"/>
                    </a:move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6" y="3"/>
                      <a:pt x="6" y="3"/>
                    </a:cubicBezTo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2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9" name="Freeform 10336"/>
              <p:cNvSpPr>
                <a:spLocks noEditPoints="1"/>
              </p:cNvSpPr>
              <p:nvPr/>
            </p:nvSpPr>
            <p:spPr bwMode="auto">
              <a:xfrm>
                <a:off x="-758" y="3106"/>
                <a:ext cx="95" cy="68"/>
              </a:xfrm>
              <a:custGeom>
                <a:avLst/>
                <a:gdLst>
                  <a:gd name="T0" fmla="*/ 29 w 40"/>
                  <a:gd name="T1" fmla="*/ 26 h 29"/>
                  <a:gd name="T2" fmla="*/ 34 w 40"/>
                  <a:gd name="T3" fmla="*/ 29 h 29"/>
                  <a:gd name="T4" fmla="*/ 29 w 40"/>
                  <a:gd name="T5" fmla="*/ 25 h 29"/>
                  <a:gd name="T6" fmla="*/ 23 w 40"/>
                  <a:gd name="T7" fmla="*/ 22 h 29"/>
                  <a:gd name="T8" fmla="*/ 24 w 40"/>
                  <a:gd name="T9" fmla="*/ 22 h 29"/>
                  <a:gd name="T10" fmla="*/ 18 w 40"/>
                  <a:gd name="T11" fmla="*/ 18 h 29"/>
                  <a:gd name="T12" fmla="*/ 23 w 40"/>
                  <a:gd name="T13" fmla="*/ 22 h 29"/>
                  <a:gd name="T14" fmla="*/ 20 w 40"/>
                  <a:gd name="T15" fmla="*/ 20 h 29"/>
                  <a:gd name="T16" fmla="*/ 34 w 40"/>
                  <a:gd name="T17" fmla="*/ 16 h 29"/>
                  <a:gd name="T18" fmla="*/ 36 w 40"/>
                  <a:gd name="T19" fmla="*/ 18 h 29"/>
                  <a:gd name="T20" fmla="*/ 40 w 40"/>
                  <a:gd name="T21" fmla="*/ 19 h 29"/>
                  <a:gd name="T22" fmla="*/ 11 w 40"/>
                  <a:gd name="T23" fmla="*/ 14 h 29"/>
                  <a:gd name="T24" fmla="*/ 13 w 40"/>
                  <a:gd name="T25" fmla="*/ 16 h 29"/>
                  <a:gd name="T26" fmla="*/ 11 w 40"/>
                  <a:gd name="T27" fmla="*/ 14 h 29"/>
                  <a:gd name="T28" fmla="*/ 29 w 40"/>
                  <a:gd name="T29" fmla="*/ 14 h 29"/>
                  <a:gd name="T30" fmla="*/ 30 w 40"/>
                  <a:gd name="T31" fmla="*/ 13 h 29"/>
                  <a:gd name="T32" fmla="*/ 8 w 40"/>
                  <a:gd name="T33" fmla="*/ 11 h 29"/>
                  <a:gd name="T34" fmla="*/ 10 w 40"/>
                  <a:gd name="T35" fmla="*/ 14 h 29"/>
                  <a:gd name="T36" fmla="*/ 8 w 40"/>
                  <a:gd name="T37" fmla="*/ 11 h 29"/>
                  <a:gd name="T38" fmla="*/ 22 w 40"/>
                  <a:gd name="T39" fmla="*/ 10 h 29"/>
                  <a:gd name="T40" fmla="*/ 29 w 40"/>
                  <a:gd name="T41" fmla="*/ 13 h 29"/>
                  <a:gd name="T42" fmla="*/ 18 w 40"/>
                  <a:gd name="T43" fmla="*/ 7 h 29"/>
                  <a:gd name="T44" fmla="*/ 18 w 40"/>
                  <a:gd name="T45" fmla="*/ 7 h 29"/>
                  <a:gd name="T46" fmla="*/ 16 w 40"/>
                  <a:gd name="T47" fmla="*/ 6 h 29"/>
                  <a:gd name="T48" fmla="*/ 18 w 40"/>
                  <a:gd name="T49" fmla="*/ 8 h 29"/>
                  <a:gd name="T50" fmla="*/ 18 w 40"/>
                  <a:gd name="T51" fmla="*/ 7 h 29"/>
                  <a:gd name="T52" fmla="*/ 0 w 40"/>
                  <a:gd name="T53" fmla="*/ 5 h 29"/>
                  <a:gd name="T54" fmla="*/ 1 w 40"/>
                  <a:gd name="T55" fmla="*/ 6 h 29"/>
                  <a:gd name="T56" fmla="*/ 8 w 40"/>
                  <a:gd name="T57" fmla="*/ 2 h 29"/>
                  <a:gd name="T58" fmla="*/ 9 w 40"/>
                  <a:gd name="T59" fmla="*/ 4 h 29"/>
                  <a:gd name="T60" fmla="*/ 11 w 40"/>
                  <a:gd name="T61" fmla="*/ 3 h 29"/>
                  <a:gd name="T62" fmla="*/ 3 w 40"/>
                  <a:gd name="T63" fmla="*/ 0 h 29"/>
                  <a:gd name="T64" fmla="*/ 4 w 40"/>
                  <a:gd name="T65" fmla="*/ 1 h 29"/>
                  <a:gd name="T66" fmla="*/ 4 w 40"/>
                  <a:gd name="T67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" h="29">
                    <a:moveTo>
                      <a:pt x="29" y="25"/>
                    </a:move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31" y="27"/>
                      <a:pt x="32" y="28"/>
                      <a:pt x="34" y="29"/>
                    </a:cubicBezTo>
                    <a:cubicBezTo>
                      <a:pt x="34" y="29"/>
                      <a:pt x="34" y="29"/>
                      <a:pt x="34" y="28"/>
                    </a:cubicBezTo>
                    <a:cubicBezTo>
                      <a:pt x="33" y="27"/>
                      <a:pt x="31" y="26"/>
                      <a:pt x="29" y="25"/>
                    </a:cubicBezTo>
                    <a:moveTo>
                      <a:pt x="24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3"/>
                      <a:pt x="24" y="23"/>
                      <a:pt x="24" y="23"/>
                    </a:cubicBezTo>
                    <a:cubicBezTo>
                      <a:pt x="24" y="23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moveTo>
                      <a:pt x="18" y="18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20" y="20"/>
                      <a:pt x="21" y="21"/>
                      <a:pt x="23" y="22"/>
                    </a:cubicBezTo>
                    <a:cubicBezTo>
                      <a:pt x="23" y="22"/>
                      <a:pt x="23" y="22"/>
                      <a:pt x="23" y="21"/>
                    </a:cubicBezTo>
                    <a:cubicBezTo>
                      <a:pt x="22" y="21"/>
                      <a:pt x="21" y="20"/>
                      <a:pt x="20" y="20"/>
                    </a:cubicBezTo>
                    <a:cubicBezTo>
                      <a:pt x="20" y="19"/>
                      <a:pt x="19" y="19"/>
                      <a:pt x="18" y="18"/>
                    </a:cubicBezTo>
                    <a:moveTo>
                      <a:pt x="34" y="16"/>
                    </a:move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7"/>
                      <a:pt x="35" y="17"/>
                      <a:pt x="36" y="18"/>
                    </a:cubicBezTo>
                    <a:cubicBezTo>
                      <a:pt x="37" y="18"/>
                      <a:pt x="39" y="19"/>
                      <a:pt x="40" y="20"/>
                    </a:cubicBezTo>
                    <a:cubicBezTo>
                      <a:pt x="40" y="19"/>
                      <a:pt x="40" y="19"/>
                      <a:pt x="40" y="19"/>
                    </a:cubicBezTo>
                    <a:cubicBezTo>
                      <a:pt x="38" y="18"/>
                      <a:pt x="36" y="17"/>
                      <a:pt x="34" y="16"/>
                    </a:cubicBezTo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5"/>
                      <a:pt x="12" y="15"/>
                      <a:pt x="13" y="16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3" y="15"/>
                      <a:pt x="12" y="14"/>
                      <a:pt x="11" y="14"/>
                    </a:cubicBezTo>
                    <a:moveTo>
                      <a:pt x="29" y="13"/>
                    </a:moveTo>
                    <a:cubicBezTo>
                      <a:pt x="29" y="13"/>
                      <a:pt x="29" y="14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29" y="14"/>
                      <a:pt x="30" y="13"/>
                    </a:cubicBezTo>
                    <a:cubicBezTo>
                      <a:pt x="29" y="13"/>
                      <a:pt x="29" y="13"/>
                      <a:pt x="29" y="13"/>
                    </a:cubicBezTo>
                    <a:moveTo>
                      <a:pt x="8" y="11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9" y="13"/>
                      <a:pt x="10" y="14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9" y="12"/>
                      <a:pt x="8" y="12"/>
                      <a:pt x="8" y="11"/>
                    </a:cubicBezTo>
                    <a:moveTo>
                      <a:pt x="22" y="9"/>
                    </a:moveTo>
                    <a:cubicBezTo>
                      <a:pt x="22" y="9"/>
                      <a:pt x="22" y="10"/>
                      <a:pt x="22" y="10"/>
                    </a:cubicBezTo>
                    <a:cubicBezTo>
                      <a:pt x="24" y="11"/>
                      <a:pt x="26" y="12"/>
                      <a:pt x="28" y="13"/>
                    </a:cubicBezTo>
                    <a:cubicBezTo>
                      <a:pt x="28" y="13"/>
                      <a:pt x="29" y="13"/>
                      <a:pt x="29" y="13"/>
                    </a:cubicBezTo>
                    <a:cubicBezTo>
                      <a:pt x="27" y="12"/>
                      <a:pt x="24" y="10"/>
                      <a:pt x="22" y="9"/>
                    </a:cubicBezTo>
                    <a:moveTo>
                      <a:pt x="18" y="7"/>
                    </a:move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moveTo>
                      <a:pt x="16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6" y="7"/>
                      <a:pt x="17" y="7"/>
                      <a:pt x="18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7"/>
                      <a:pt x="16" y="6"/>
                      <a:pt x="16" y="6"/>
                    </a:cubicBezTo>
                    <a:moveTo>
                      <a:pt x="0" y="5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8" y="2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9" y="3"/>
                      <a:pt x="9" y="4"/>
                      <a:pt x="9" y="4"/>
                    </a:cubicBezTo>
                    <a:cubicBezTo>
                      <a:pt x="10" y="4"/>
                      <a:pt x="10" y="4"/>
                      <a:pt x="11" y="4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10" y="3"/>
                      <a:pt x="9" y="3"/>
                      <a:pt x="8" y="2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0" name="Freeform 10337"/>
              <p:cNvSpPr>
                <a:spLocks noEditPoints="1"/>
              </p:cNvSpPr>
              <p:nvPr/>
            </p:nvSpPr>
            <p:spPr bwMode="auto">
              <a:xfrm>
                <a:off x="-715" y="3098"/>
                <a:ext cx="75" cy="45"/>
              </a:xfrm>
              <a:custGeom>
                <a:avLst/>
                <a:gdLst>
                  <a:gd name="T0" fmla="*/ 18 w 32"/>
                  <a:gd name="T1" fmla="*/ 14 h 19"/>
                  <a:gd name="T2" fmla="*/ 18 w 32"/>
                  <a:gd name="T3" fmla="*/ 15 h 19"/>
                  <a:gd name="T4" fmla="*/ 24 w 32"/>
                  <a:gd name="T5" fmla="*/ 19 h 19"/>
                  <a:gd name="T6" fmla="*/ 24 w 32"/>
                  <a:gd name="T7" fmla="*/ 18 h 19"/>
                  <a:gd name="T8" fmla="*/ 18 w 32"/>
                  <a:gd name="T9" fmla="*/ 14 h 19"/>
                  <a:gd name="T10" fmla="*/ 14 w 32"/>
                  <a:gd name="T11" fmla="*/ 12 h 19"/>
                  <a:gd name="T12" fmla="*/ 13 w 32"/>
                  <a:gd name="T13" fmla="*/ 13 h 19"/>
                  <a:gd name="T14" fmla="*/ 14 w 32"/>
                  <a:gd name="T15" fmla="*/ 13 h 19"/>
                  <a:gd name="T16" fmla="*/ 14 w 32"/>
                  <a:gd name="T17" fmla="*/ 12 h 19"/>
                  <a:gd name="T18" fmla="*/ 14 w 32"/>
                  <a:gd name="T19" fmla="*/ 12 h 19"/>
                  <a:gd name="T20" fmla="*/ 10 w 32"/>
                  <a:gd name="T21" fmla="*/ 9 h 19"/>
                  <a:gd name="T22" fmla="*/ 9 w 32"/>
                  <a:gd name="T23" fmla="*/ 10 h 19"/>
                  <a:gd name="T24" fmla="*/ 13 w 32"/>
                  <a:gd name="T25" fmla="*/ 12 h 19"/>
                  <a:gd name="T26" fmla="*/ 14 w 32"/>
                  <a:gd name="T27" fmla="*/ 11 h 19"/>
                  <a:gd name="T28" fmla="*/ 10 w 32"/>
                  <a:gd name="T29" fmla="*/ 9 h 19"/>
                  <a:gd name="T30" fmla="*/ 20 w 32"/>
                  <a:gd name="T31" fmla="*/ 9 h 19"/>
                  <a:gd name="T32" fmla="*/ 20 w 32"/>
                  <a:gd name="T33" fmla="*/ 10 h 19"/>
                  <a:gd name="T34" fmla="*/ 21 w 32"/>
                  <a:gd name="T35" fmla="*/ 10 h 19"/>
                  <a:gd name="T36" fmla="*/ 27 w 32"/>
                  <a:gd name="T37" fmla="*/ 14 h 19"/>
                  <a:gd name="T38" fmla="*/ 28 w 32"/>
                  <a:gd name="T39" fmla="*/ 13 h 19"/>
                  <a:gd name="T40" fmla="*/ 20 w 32"/>
                  <a:gd name="T41" fmla="*/ 9 h 19"/>
                  <a:gd name="T42" fmla="*/ 17 w 32"/>
                  <a:gd name="T43" fmla="*/ 8 h 19"/>
                  <a:gd name="T44" fmla="*/ 17 w 32"/>
                  <a:gd name="T45" fmla="*/ 8 h 19"/>
                  <a:gd name="T46" fmla="*/ 17 w 32"/>
                  <a:gd name="T47" fmla="*/ 8 h 19"/>
                  <a:gd name="T48" fmla="*/ 17 w 32"/>
                  <a:gd name="T49" fmla="*/ 8 h 19"/>
                  <a:gd name="T50" fmla="*/ 6 w 32"/>
                  <a:gd name="T51" fmla="*/ 7 h 19"/>
                  <a:gd name="T52" fmla="*/ 6 w 32"/>
                  <a:gd name="T53" fmla="*/ 8 h 19"/>
                  <a:gd name="T54" fmla="*/ 9 w 32"/>
                  <a:gd name="T55" fmla="*/ 10 h 19"/>
                  <a:gd name="T56" fmla="*/ 9 w 32"/>
                  <a:gd name="T57" fmla="*/ 9 h 19"/>
                  <a:gd name="T58" fmla="*/ 6 w 32"/>
                  <a:gd name="T59" fmla="*/ 7 h 19"/>
                  <a:gd name="T60" fmla="*/ 13 w 32"/>
                  <a:gd name="T61" fmla="*/ 5 h 19"/>
                  <a:gd name="T62" fmla="*/ 12 w 32"/>
                  <a:gd name="T63" fmla="*/ 5 h 19"/>
                  <a:gd name="T64" fmla="*/ 16 w 32"/>
                  <a:gd name="T65" fmla="*/ 8 h 19"/>
                  <a:gd name="T66" fmla="*/ 17 w 32"/>
                  <a:gd name="T67" fmla="*/ 7 h 19"/>
                  <a:gd name="T68" fmla="*/ 13 w 32"/>
                  <a:gd name="T69" fmla="*/ 5 h 19"/>
                  <a:gd name="T70" fmla="*/ 1 w 32"/>
                  <a:gd name="T71" fmla="*/ 3 h 19"/>
                  <a:gd name="T72" fmla="*/ 0 w 32"/>
                  <a:gd name="T73" fmla="*/ 4 h 19"/>
                  <a:gd name="T74" fmla="*/ 3 w 32"/>
                  <a:gd name="T75" fmla="*/ 6 h 19"/>
                  <a:gd name="T76" fmla="*/ 4 w 32"/>
                  <a:gd name="T77" fmla="*/ 6 h 19"/>
                  <a:gd name="T78" fmla="*/ 1 w 32"/>
                  <a:gd name="T79" fmla="*/ 3 h 19"/>
                  <a:gd name="T80" fmla="*/ 27 w 32"/>
                  <a:gd name="T81" fmla="*/ 0 h 19"/>
                  <a:gd name="T82" fmla="*/ 24 w 32"/>
                  <a:gd name="T83" fmla="*/ 2 h 19"/>
                  <a:gd name="T84" fmla="*/ 26 w 32"/>
                  <a:gd name="T85" fmla="*/ 6 h 19"/>
                  <a:gd name="T86" fmla="*/ 31 w 32"/>
                  <a:gd name="T87" fmla="*/ 9 h 19"/>
                  <a:gd name="T88" fmla="*/ 32 w 32"/>
                  <a:gd name="T89" fmla="*/ 6 h 19"/>
                  <a:gd name="T90" fmla="*/ 30 w 32"/>
                  <a:gd name="T91" fmla="*/ 5 h 19"/>
                  <a:gd name="T92" fmla="*/ 28 w 32"/>
                  <a:gd name="T93" fmla="*/ 4 h 19"/>
                  <a:gd name="T94" fmla="*/ 27 w 32"/>
                  <a:gd name="T95" fmla="*/ 3 h 19"/>
                  <a:gd name="T96" fmla="*/ 27 w 32"/>
                  <a:gd name="T97" fmla="*/ 4 h 19"/>
                  <a:gd name="T98" fmla="*/ 27 w 32"/>
                  <a:gd name="T99" fmla="*/ 3 h 19"/>
                  <a:gd name="T100" fmla="*/ 28 w 32"/>
                  <a:gd name="T101" fmla="*/ 0 h 19"/>
                  <a:gd name="T102" fmla="*/ 28 w 32"/>
                  <a:gd name="T103" fmla="*/ 0 h 19"/>
                  <a:gd name="T104" fmla="*/ 27 w 32"/>
                  <a:gd name="T105" fmla="*/ 0 h 19"/>
                  <a:gd name="T106" fmla="*/ 3 w 32"/>
                  <a:gd name="T107" fmla="*/ 0 h 19"/>
                  <a:gd name="T108" fmla="*/ 3 w 32"/>
                  <a:gd name="T109" fmla="*/ 0 h 19"/>
                  <a:gd name="T110" fmla="*/ 3 w 32"/>
                  <a:gd name="T111" fmla="*/ 1 h 19"/>
                  <a:gd name="T112" fmla="*/ 6 w 32"/>
                  <a:gd name="T113" fmla="*/ 2 h 19"/>
                  <a:gd name="T114" fmla="*/ 6 w 32"/>
                  <a:gd name="T115" fmla="*/ 2 h 19"/>
                  <a:gd name="T116" fmla="*/ 7 w 32"/>
                  <a:gd name="T117" fmla="*/ 3 h 19"/>
                  <a:gd name="T118" fmla="*/ 11 w 32"/>
                  <a:gd name="T119" fmla="*/ 5 h 19"/>
                  <a:gd name="T120" fmla="*/ 11 w 32"/>
                  <a:gd name="T121" fmla="*/ 4 h 19"/>
                  <a:gd name="T122" fmla="*/ 3 w 32"/>
                  <a:gd name="T12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2" h="19">
                    <a:moveTo>
                      <a:pt x="18" y="14"/>
                    </a:moveTo>
                    <a:cubicBezTo>
                      <a:pt x="18" y="15"/>
                      <a:pt x="18" y="15"/>
                      <a:pt x="18" y="15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2" y="17"/>
                      <a:pt x="20" y="16"/>
                      <a:pt x="18" y="14"/>
                    </a:cubicBezTo>
                    <a:moveTo>
                      <a:pt x="14" y="12"/>
                    </a:moveTo>
                    <a:cubicBezTo>
                      <a:pt x="14" y="12"/>
                      <a:pt x="14" y="12"/>
                      <a:pt x="13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moveTo>
                      <a:pt x="10" y="9"/>
                    </a:moveTo>
                    <a:cubicBezTo>
                      <a:pt x="10" y="10"/>
                      <a:pt x="10" y="10"/>
                      <a:pt x="9" y="10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4" y="11"/>
                    </a:cubicBezTo>
                    <a:cubicBezTo>
                      <a:pt x="12" y="11"/>
                      <a:pt x="11" y="10"/>
                      <a:pt x="10" y="9"/>
                    </a:cubicBezTo>
                    <a:moveTo>
                      <a:pt x="20" y="9"/>
                    </a:moveTo>
                    <a:cubicBezTo>
                      <a:pt x="20" y="9"/>
                      <a:pt x="20" y="9"/>
                      <a:pt x="20" y="10"/>
                    </a:cubicBezTo>
                    <a:cubicBezTo>
                      <a:pt x="20" y="10"/>
                      <a:pt x="21" y="10"/>
                      <a:pt x="21" y="10"/>
                    </a:cubicBezTo>
                    <a:cubicBezTo>
                      <a:pt x="23" y="12"/>
                      <a:pt x="25" y="13"/>
                      <a:pt x="27" y="14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5" y="12"/>
                      <a:pt x="23" y="10"/>
                      <a:pt x="20" y="9"/>
                    </a:cubicBezTo>
                    <a:moveTo>
                      <a:pt x="17" y="8"/>
                    </a:move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8"/>
                      <a:pt x="17" y="8"/>
                      <a:pt x="17" y="8"/>
                    </a:cubicBezTo>
                    <a:moveTo>
                      <a:pt x="6" y="7"/>
                    </a:moveTo>
                    <a:cubicBezTo>
                      <a:pt x="6" y="7"/>
                      <a:pt x="6" y="8"/>
                      <a:pt x="6" y="8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8" y="8"/>
                      <a:pt x="7" y="8"/>
                      <a:pt x="6" y="7"/>
                    </a:cubicBezTo>
                    <a:moveTo>
                      <a:pt x="13" y="5"/>
                    </a:moveTo>
                    <a:cubicBezTo>
                      <a:pt x="12" y="5"/>
                      <a:pt x="12" y="5"/>
                      <a:pt x="12" y="5"/>
                    </a:cubicBezTo>
                    <a:cubicBezTo>
                      <a:pt x="14" y="6"/>
                      <a:pt x="15" y="7"/>
                      <a:pt x="16" y="8"/>
                    </a:cubicBezTo>
                    <a:cubicBezTo>
                      <a:pt x="16" y="7"/>
                      <a:pt x="16" y="7"/>
                      <a:pt x="17" y="7"/>
                    </a:cubicBezTo>
                    <a:cubicBezTo>
                      <a:pt x="15" y="6"/>
                      <a:pt x="14" y="5"/>
                      <a:pt x="13" y="5"/>
                    </a:cubicBezTo>
                    <a:moveTo>
                      <a:pt x="1" y="3"/>
                    </a:moveTo>
                    <a:cubicBezTo>
                      <a:pt x="1" y="3"/>
                      <a:pt x="0" y="4"/>
                      <a:pt x="0" y="4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3"/>
                    </a:cubicBezTo>
                    <a:moveTo>
                      <a:pt x="27" y="0"/>
                    </a:moveTo>
                    <a:cubicBezTo>
                      <a:pt x="26" y="0"/>
                      <a:pt x="24" y="1"/>
                      <a:pt x="24" y="2"/>
                    </a:cubicBezTo>
                    <a:cubicBezTo>
                      <a:pt x="25" y="6"/>
                      <a:pt x="26" y="5"/>
                      <a:pt x="26" y="6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1" y="8"/>
                      <a:pt x="32" y="7"/>
                      <a:pt x="32" y="6"/>
                    </a:cubicBezTo>
                    <a:cubicBezTo>
                      <a:pt x="32" y="6"/>
                      <a:pt x="31" y="5"/>
                      <a:pt x="30" y="5"/>
                    </a:cubicBezTo>
                    <a:cubicBezTo>
                      <a:pt x="29" y="4"/>
                      <a:pt x="29" y="4"/>
                      <a:pt x="28" y="4"/>
                    </a:cubicBezTo>
                    <a:cubicBezTo>
                      <a:pt x="28" y="4"/>
                      <a:pt x="28" y="3"/>
                      <a:pt x="27" y="3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4"/>
                      <a:pt x="27" y="4"/>
                      <a:pt x="27" y="3"/>
                    </a:cubicBezTo>
                    <a:cubicBezTo>
                      <a:pt x="26" y="2"/>
                      <a:pt x="28" y="2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7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3"/>
                    </a:cubicBezTo>
                    <a:cubicBezTo>
                      <a:pt x="8" y="3"/>
                      <a:pt x="10" y="4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9" y="2"/>
                      <a:pt x="6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1" name="Freeform 10338"/>
              <p:cNvSpPr>
                <a:spLocks noEditPoints="1"/>
              </p:cNvSpPr>
              <p:nvPr/>
            </p:nvSpPr>
            <p:spPr bwMode="auto">
              <a:xfrm>
                <a:off x="-687" y="3127"/>
                <a:ext cx="28" cy="19"/>
              </a:xfrm>
              <a:custGeom>
                <a:avLst/>
                <a:gdLst>
                  <a:gd name="T0" fmla="*/ 5 w 12"/>
                  <a:gd name="T1" fmla="*/ 4 h 8"/>
                  <a:gd name="T2" fmla="*/ 5 w 12"/>
                  <a:gd name="T3" fmla="*/ 4 h 8"/>
                  <a:gd name="T4" fmla="*/ 12 w 12"/>
                  <a:gd name="T5" fmla="*/ 8 h 8"/>
                  <a:gd name="T6" fmla="*/ 12 w 12"/>
                  <a:gd name="T7" fmla="*/ 8 h 8"/>
                  <a:gd name="T8" fmla="*/ 5 w 12"/>
                  <a:gd name="T9" fmla="*/ 4 h 8"/>
                  <a:gd name="T10" fmla="*/ 1 w 12"/>
                  <a:gd name="T11" fmla="*/ 1 h 8"/>
                  <a:gd name="T12" fmla="*/ 1 w 12"/>
                  <a:gd name="T13" fmla="*/ 1 h 8"/>
                  <a:gd name="T14" fmla="*/ 1 w 12"/>
                  <a:gd name="T15" fmla="*/ 1 h 8"/>
                  <a:gd name="T16" fmla="*/ 1 w 12"/>
                  <a:gd name="T17" fmla="*/ 1 h 8"/>
                  <a:gd name="T18" fmla="*/ 1 w 12"/>
                  <a:gd name="T19" fmla="*/ 1 h 8"/>
                  <a:gd name="T20" fmla="*/ 0 w 12"/>
                  <a:gd name="T21" fmla="*/ 0 h 8"/>
                  <a:gd name="T22" fmla="*/ 1 w 12"/>
                  <a:gd name="T23" fmla="*/ 1 h 8"/>
                  <a:gd name="T24" fmla="*/ 1 w 12"/>
                  <a:gd name="T25" fmla="*/ 1 h 8"/>
                  <a:gd name="T26" fmla="*/ 0 w 12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" h="8"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2" name="Freeform 10339"/>
              <p:cNvSpPr>
                <a:spLocks noEditPoints="1"/>
              </p:cNvSpPr>
              <p:nvPr/>
            </p:nvSpPr>
            <p:spPr bwMode="auto">
              <a:xfrm>
                <a:off x="-758" y="3183"/>
                <a:ext cx="71" cy="116"/>
              </a:xfrm>
              <a:custGeom>
                <a:avLst/>
                <a:gdLst>
                  <a:gd name="T0" fmla="*/ 0 w 30"/>
                  <a:gd name="T1" fmla="*/ 42 h 49"/>
                  <a:gd name="T2" fmla="*/ 1 w 30"/>
                  <a:gd name="T3" fmla="*/ 43 h 49"/>
                  <a:gd name="T4" fmla="*/ 1 w 30"/>
                  <a:gd name="T5" fmla="*/ 42 h 49"/>
                  <a:gd name="T6" fmla="*/ 7 w 30"/>
                  <a:gd name="T7" fmla="*/ 42 h 49"/>
                  <a:gd name="T8" fmla="*/ 12 w 30"/>
                  <a:gd name="T9" fmla="*/ 44 h 49"/>
                  <a:gd name="T10" fmla="*/ 8 w 30"/>
                  <a:gd name="T11" fmla="*/ 40 h 49"/>
                  <a:gd name="T12" fmla="*/ 12 w 30"/>
                  <a:gd name="T13" fmla="*/ 43 h 49"/>
                  <a:gd name="T14" fmla="*/ 8 w 30"/>
                  <a:gd name="T15" fmla="*/ 40 h 49"/>
                  <a:gd name="T16" fmla="*/ 5 w 30"/>
                  <a:gd name="T17" fmla="*/ 40 h 49"/>
                  <a:gd name="T18" fmla="*/ 7 w 30"/>
                  <a:gd name="T19" fmla="*/ 40 h 49"/>
                  <a:gd name="T20" fmla="*/ 7 w 30"/>
                  <a:gd name="T21" fmla="*/ 40 h 49"/>
                  <a:gd name="T22" fmla="*/ 5 w 30"/>
                  <a:gd name="T23" fmla="*/ 40 h 49"/>
                  <a:gd name="T24" fmla="*/ 3 w 30"/>
                  <a:gd name="T25" fmla="*/ 37 h 49"/>
                  <a:gd name="T26" fmla="*/ 1 w 30"/>
                  <a:gd name="T27" fmla="*/ 41 h 49"/>
                  <a:gd name="T28" fmla="*/ 3 w 30"/>
                  <a:gd name="T29" fmla="*/ 45 h 49"/>
                  <a:gd name="T30" fmla="*/ 12 w 30"/>
                  <a:gd name="T31" fmla="*/ 49 h 49"/>
                  <a:gd name="T32" fmla="*/ 10 w 30"/>
                  <a:gd name="T33" fmla="*/ 48 h 49"/>
                  <a:gd name="T34" fmla="*/ 7 w 30"/>
                  <a:gd name="T35" fmla="*/ 44 h 49"/>
                  <a:gd name="T36" fmla="*/ 5 w 30"/>
                  <a:gd name="T37" fmla="*/ 45 h 49"/>
                  <a:gd name="T38" fmla="*/ 4 w 30"/>
                  <a:gd name="T39" fmla="*/ 42 h 49"/>
                  <a:gd name="T40" fmla="*/ 3 w 30"/>
                  <a:gd name="T41" fmla="*/ 40 h 49"/>
                  <a:gd name="T42" fmla="*/ 6 w 30"/>
                  <a:gd name="T43" fmla="*/ 37 h 49"/>
                  <a:gd name="T44" fmla="*/ 9 w 30"/>
                  <a:gd name="T45" fmla="*/ 37 h 49"/>
                  <a:gd name="T46" fmla="*/ 12 w 30"/>
                  <a:gd name="T47" fmla="*/ 39 h 49"/>
                  <a:gd name="T48" fmla="*/ 15 w 30"/>
                  <a:gd name="T49" fmla="*/ 38 h 49"/>
                  <a:gd name="T50" fmla="*/ 6 w 30"/>
                  <a:gd name="T51" fmla="*/ 34 h 49"/>
                  <a:gd name="T52" fmla="*/ 5 w 30"/>
                  <a:gd name="T53" fmla="*/ 34 h 49"/>
                  <a:gd name="T54" fmla="*/ 8 w 30"/>
                  <a:gd name="T55" fmla="*/ 34 h 49"/>
                  <a:gd name="T56" fmla="*/ 15 w 30"/>
                  <a:gd name="T57" fmla="*/ 37 h 49"/>
                  <a:gd name="T58" fmla="*/ 9 w 30"/>
                  <a:gd name="T59" fmla="*/ 34 h 49"/>
                  <a:gd name="T60" fmla="*/ 6 w 30"/>
                  <a:gd name="T61" fmla="*/ 34 h 49"/>
                  <a:gd name="T62" fmla="*/ 8 w 30"/>
                  <a:gd name="T63" fmla="*/ 29 h 49"/>
                  <a:gd name="T64" fmla="*/ 17 w 30"/>
                  <a:gd name="T65" fmla="*/ 32 h 49"/>
                  <a:gd name="T66" fmla="*/ 9 w 30"/>
                  <a:gd name="T67" fmla="*/ 27 h 49"/>
                  <a:gd name="T68" fmla="*/ 13 w 30"/>
                  <a:gd name="T69" fmla="*/ 20 h 49"/>
                  <a:gd name="T70" fmla="*/ 21 w 30"/>
                  <a:gd name="T71" fmla="*/ 24 h 49"/>
                  <a:gd name="T72" fmla="*/ 20 w 30"/>
                  <a:gd name="T73" fmla="*/ 21 h 49"/>
                  <a:gd name="T74" fmla="*/ 4 w 30"/>
                  <a:gd name="T75" fmla="*/ 13 h 49"/>
                  <a:gd name="T76" fmla="*/ 2 w 30"/>
                  <a:gd name="T77" fmla="*/ 16 h 49"/>
                  <a:gd name="T78" fmla="*/ 2 w 30"/>
                  <a:gd name="T79" fmla="*/ 16 h 49"/>
                  <a:gd name="T80" fmla="*/ 4 w 30"/>
                  <a:gd name="T81" fmla="*/ 16 h 49"/>
                  <a:gd name="T82" fmla="*/ 7 w 30"/>
                  <a:gd name="T83" fmla="*/ 16 h 49"/>
                  <a:gd name="T84" fmla="*/ 7 w 30"/>
                  <a:gd name="T85" fmla="*/ 17 h 49"/>
                  <a:gd name="T86" fmla="*/ 10 w 30"/>
                  <a:gd name="T87" fmla="*/ 18 h 49"/>
                  <a:gd name="T88" fmla="*/ 10 w 30"/>
                  <a:gd name="T89" fmla="*/ 19 h 49"/>
                  <a:gd name="T90" fmla="*/ 10 w 30"/>
                  <a:gd name="T91" fmla="*/ 15 h 49"/>
                  <a:gd name="T92" fmla="*/ 17 w 30"/>
                  <a:gd name="T93" fmla="*/ 13 h 49"/>
                  <a:gd name="T94" fmla="*/ 21 w 30"/>
                  <a:gd name="T95" fmla="*/ 18 h 49"/>
                  <a:gd name="T96" fmla="*/ 24 w 30"/>
                  <a:gd name="T97" fmla="*/ 17 h 49"/>
                  <a:gd name="T98" fmla="*/ 8 w 30"/>
                  <a:gd name="T99" fmla="*/ 6 h 49"/>
                  <a:gd name="T100" fmla="*/ 10 w 30"/>
                  <a:gd name="T101" fmla="*/ 11 h 49"/>
                  <a:gd name="T102" fmla="*/ 13 w 30"/>
                  <a:gd name="T103" fmla="*/ 11 h 49"/>
                  <a:gd name="T104" fmla="*/ 8 w 30"/>
                  <a:gd name="T105" fmla="*/ 6 h 49"/>
                  <a:gd name="T106" fmla="*/ 20 w 30"/>
                  <a:gd name="T107" fmla="*/ 8 h 49"/>
                  <a:gd name="T108" fmla="*/ 28 w 30"/>
                  <a:gd name="T109" fmla="*/ 9 h 49"/>
                  <a:gd name="T110" fmla="*/ 24 w 30"/>
                  <a:gd name="T111" fmla="*/ 1 h 49"/>
                  <a:gd name="T112" fmla="*/ 30 w 30"/>
                  <a:gd name="T113" fmla="*/ 4 h 49"/>
                  <a:gd name="T114" fmla="*/ 24 w 30"/>
                  <a:gd name="T115" fmla="*/ 1 h 49"/>
                  <a:gd name="T116" fmla="*/ 10 w 30"/>
                  <a:gd name="T117" fmla="*/ 3 h 49"/>
                  <a:gd name="T118" fmla="*/ 17 w 30"/>
                  <a:gd name="T119" fmla="*/ 3 h 49"/>
                  <a:gd name="T120" fmla="*/ 13 w 30"/>
                  <a:gd name="T121" fmla="*/ 1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" h="49">
                    <a:moveTo>
                      <a:pt x="1" y="42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1" y="43"/>
                      <a:pt x="1" y="43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1" y="43"/>
                      <a:pt x="1" y="42"/>
                      <a:pt x="1" y="42"/>
                    </a:cubicBezTo>
                    <a:moveTo>
                      <a:pt x="8" y="41"/>
                    </a:moveTo>
                    <a:cubicBezTo>
                      <a:pt x="7" y="42"/>
                      <a:pt x="7" y="42"/>
                      <a:pt x="7" y="42"/>
                    </a:cubicBezTo>
                    <a:cubicBezTo>
                      <a:pt x="8" y="43"/>
                      <a:pt x="10" y="44"/>
                      <a:pt x="11" y="45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0" y="42"/>
                      <a:pt x="8" y="41"/>
                      <a:pt x="8" y="41"/>
                    </a:cubicBezTo>
                    <a:moveTo>
                      <a:pt x="8" y="40"/>
                    </a:moveTo>
                    <a:cubicBezTo>
                      <a:pt x="8" y="41"/>
                      <a:pt x="8" y="41"/>
                      <a:pt x="8" y="41"/>
                    </a:cubicBezTo>
                    <a:cubicBezTo>
                      <a:pt x="9" y="41"/>
                      <a:pt x="10" y="42"/>
                      <a:pt x="12" y="43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1" y="41"/>
                      <a:pt x="9" y="40"/>
                      <a:pt x="8" y="40"/>
                    </a:cubicBezTo>
                    <a:moveTo>
                      <a:pt x="5" y="40"/>
                    </a:moveTo>
                    <a:cubicBezTo>
                      <a:pt x="5" y="40"/>
                      <a:pt x="5" y="40"/>
                      <a:pt x="5" y="40"/>
                    </a:cubicBezTo>
                    <a:cubicBezTo>
                      <a:pt x="6" y="40"/>
                      <a:pt x="6" y="41"/>
                      <a:pt x="7" y="41"/>
                    </a:cubicBezTo>
                    <a:cubicBezTo>
                      <a:pt x="7" y="41"/>
                      <a:pt x="7" y="41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40"/>
                      <a:pt x="8" y="40"/>
                    </a:cubicBezTo>
                    <a:cubicBezTo>
                      <a:pt x="7" y="40"/>
                      <a:pt x="6" y="40"/>
                      <a:pt x="5" y="40"/>
                    </a:cubicBezTo>
                    <a:moveTo>
                      <a:pt x="4" y="35"/>
                    </a:moveTo>
                    <a:cubicBezTo>
                      <a:pt x="4" y="36"/>
                      <a:pt x="4" y="36"/>
                      <a:pt x="3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41"/>
                      <a:pt x="1" y="41"/>
                      <a:pt x="1" y="41"/>
                    </a:cubicBezTo>
                    <a:cubicBezTo>
                      <a:pt x="1" y="42"/>
                      <a:pt x="2" y="43"/>
                      <a:pt x="2" y="43"/>
                    </a:cubicBezTo>
                    <a:cubicBezTo>
                      <a:pt x="3" y="44"/>
                      <a:pt x="3" y="44"/>
                      <a:pt x="3" y="45"/>
                    </a:cubicBezTo>
                    <a:cubicBezTo>
                      <a:pt x="4" y="45"/>
                      <a:pt x="5" y="46"/>
                      <a:pt x="6" y="46"/>
                    </a:cubicBezTo>
                    <a:cubicBezTo>
                      <a:pt x="9" y="48"/>
                      <a:pt x="12" y="49"/>
                      <a:pt x="12" y="49"/>
                    </a:cubicBezTo>
                    <a:cubicBezTo>
                      <a:pt x="12" y="49"/>
                      <a:pt x="12" y="49"/>
                      <a:pt x="10" y="48"/>
                    </a:cubicBezTo>
                    <a:cubicBezTo>
                      <a:pt x="10" y="48"/>
                      <a:pt x="10" y="48"/>
                      <a:pt x="10" y="48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9" y="46"/>
                      <a:pt x="8" y="45"/>
                      <a:pt x="7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6" y="45"/>
                      <a:pt x="6" y="44"/>
                      <a:pt x="6" y="44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4" y="42"/>
                      <a:pt x="3" y="41"/>
                      <a:pt x="3" y="40"/>
                    </a:cubicBezTo>
                    <a:cubicBezTo>
                      <a:pt x="3" y="38"/>
                      <a:pt x="3" y="37"/>
                      <a:pt x="5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7" y="37"/>
                      <a:pt x="8" y="37"/>
                      <a:pt x="9" y="38"/>
                    </a:cubicBezTo>
                    <a:cubicBezTo>
                      <a:pt x="9" y="38"/>
                      <a:pt x="9" y="37"/>
                      <a:pt x="9" y="37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10" y="38"/>
                      <a:pt x="11" y="39"/>
                      <a:pt x="12" y="39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2" y="37"/>
                      <a:pt x="9" y="36"/>
                      <a:pt x="4" y="35"/>
                    </a:cubicBezTo>
                    <a:moveTo>
                      <a:pt x="6" y="34"/>
                    </a:moveTo>
                    <a:cubicBezTo>
                      <a:pt x="6" y="34"/>
                      <a:pt x="5" y="34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6" y="34"/>
                      <a:pt x="7" y="34"/>
                      <a:pt x="8" y="34"/>
                    </a:cubicBezTo>
                    <a:cubicBezTo>
                      <a:pt x="11" y="35"/>
                      <a:pt x="13" y="36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3" y="36"/>
                      <a:pt x="11" y="35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10" y="34"/>
                      <a:pt x="9" y="34"/>
                      <a:pt x="9" y="34"/>
                    </a:cubicBezTo>
                    <a:cubicBezTo>
                      <a:pt x="8" y="34"/>
                      <a:pt x="7" y="34"/>
                      <a:pt x="6" y="34"/>
                    </a:cubicBezTo>
                    <a:moveTo>
                      <a:pt x="9" y="27"/>
                    </a:moveTo>
                    <a:cubicBezTo>
                      <a:pt x="9" y="28"/>
                      <a:pt x="8" y="29"/>
                      <a:pt x="8" y="29"/>
                    </a:cubicBezTo>
                    <a:cubicBezTo>
                      <a:pt x="10" y="31"/>
                      <a:pt x="13" y="33"/>
                      <a:pt x="16" y="35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9" y="27"/>
                      <a:pt x="9" y="27"/>
                      <a:pt x="9" y="27"/>
                    </a:cubicBezTo>
                    <a:moveTo>
                      <a:pt x="14" y="18"/>
                    </a:moveTo>
                    <a:cubicBezTo>
                      <a:pt x="14" y="19"/>
                      <a:pt x="13" y="19"/>
                      <a:pt x="13" y="20"/>
                    </a:cubicBezTo>
                    <a:cubicBezTo>
                      <a:pt x="16" y="21"/>
                      <a:pt x="18" y="23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3"/>
                      <a:pt x="22" y="23"/>
                      <a:pt x="22" y="22"/>
                    </a:cubicBezTo>
                    <a:cubicBezTo>
                      <a:pt x="21" y="21"/>
                      <a:pt x="21" y="21"/>
                      <a:pt x="20" y="21"/>
                    </a:cubicBezTo>
                    <a:cubicBezTo>
                      <a:pt x="18" y="20"/>
                      <a:pt x="16" y="19"/>
                      <a:pt x="14" y="18"/>
                    </a:cubicBezTo>
                    <a:moveTo>
                      <a:pt x="4" y="13"/>
                    </a:moveTo>
                    <a:cubicBezTo>
                      <a:pt x="3" y="13"/>
                      <a:pt x="3" y="13"/>
                      <a:pt x="3" y="13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5" y="16"/>
                      <a:pt x="6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6" y="17"/>
                      <a:pt x="6" y="17"/>
                    </a:cubicBezTo>
                    <a:cubicBezTo>
                      <a:pt x="6" y="17"/>
                      <a:pt x="6" y="17"/>
                      <a:pt x="7" y="17"/>
                    </a:cubicBezTo>
                    <a:cubicBezTo>
                      <a:pt x="7" y="17"/>
                      <a:pt x="7" y="16"/>
                      <a:pt x="8" y="16"/>
                    </a:cubicBezTo>
                    <a:cubicBezTo>
                      <a:pt x="9" y="16"/>
                      <a:pt x="10" y="17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0" y="16"/>
                      <a:pt x="10" y="15"/>
                    </a:cubicBezTo>
                    <a:cubicBezTo>
                      <a:pt x="8" y="15"/>
                      <a:pt x="7" y="14"/>
                      <a:pt x="4" y="13"/>
                    </a:cubicBezTo>
                    <a:moveTo>
                      <a:pt x="17" y="13"/>
                    </a:moveTo>
                    <a:cubicBezTo>
                      <a:pt x="17" y="13"/>
                      <a:pt x="17" y="14"/>
                      <a:pt x="16" y="15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3" y="19"/>
                      <a:pt x="23" y="19"/>
                    </a:cubicBezTo>
                    <a:cubicBezTo>
                      <a:pt x="23" y="18"/>
                      <a:pt x="24" y="18"/>
                      <a:pt x="24" y="17"/>
                    </a:cubicBezTo>
                    <a:cubicBezTo>
                      <a:pt x="17" y="13"/>
                      <a:pt x="17" y="13"/>
                      <a:pt x="17" y="13"/>
                    </a:cubicBezTo>
                    <a:moveTo>
                      <a:pt x="8" y="6"/>
                    </a:moveTo>
                    <a:cubicBezTo>
                      <a:pt x="7" y="7"/>
                      <a:pt x="7" y="8"/>
                      <a:pt x="6" y="9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2" y="9"/>
                      <a:pt x="9" y="8"/>
                      <a:pt x="8" y="6"/>
                    </a:cubicBezTo>
                    <a:moveTo>
                      <a:pt x="22" y="6"/>
                    </a:moveTo>
                    <a:cubicBezTo>
                      <a:pt x="21" y="6"/>
                      <a:pt x="21" y="7"/>
                      <a:pt x="20" y="8"/>
                    </a:cubicBezTo>
                    <a:cubicBezTo>
                      <a:pt x="22" y="9"/>
                      <a:pt x="24" y="10"/>
                      <a:pt x="26" y="12"/>
                    </a:cubicBezTo>
                    <a:cubicBezTo>
                      <a:pt x="27" y="11"/>
                      <a:pt x="27" y="10"/>
                      <a:pt x="28" y="9"/>
                    </a:cubicBezTo>
                    <a:cubicBezTo>
                      <a:pt x="26" y="8"/>
                      <a:pt x="24" y="7"/>
                      <a:pt x="22" y="6"/>
                    </a:cubicBezTo>
                    <a:moveTo>
                      <a:pt x="24" y="1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5" y="1"/>
                      <a:pt x="27" y="3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7" y="2"/>
                      <a:pt x="25" y="1"/>
                      <a:pt x="24" y="1"/>
                    </a:cubicBezTo>
                    <a:moveTo>
                      <a:pt x="11" y="0"/>
                    </a:moveTo>
                    <a:cubicBezTo>
                      <a:pt x="11" y="1"/>
                      <a:pt x="11" y="2"/>
                      <a:pt x="10" y="3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6" y="5"/>
                      <a:pt x="16" y="4"/>
                      <a:pt x="17" y="3"/>
                    </a:cubicBezTo>
                    <a:cubicBezTo>
                      <a:pt x="16" y="2"/>
                      <a:pt x="16" y="2"/>
                      <a:pt x="15" y="2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3" name="Freeform 10340"/>
              <p:cNvSpPr>
                <a:spLocks noEditPoints="1"/>
              </p:cNvSpPr>
              <p:nvPr/>
            </p:nvSpPr>
            <p:spPr bwMode="auto">
              <a:xfrm>
                <a:off x="-503" y="3084"/>
                <a:ext cx="116" cy="55"/>
              </a:xfrm>
              <a:custGeom>
                <a:avLst/>
                <a:gdLst>
                  <a:gd name="T0" fmla="*/ 0 w 49"/>
                  <a:gd name="T1" fmla="*/ 15 h 23"/>
                  <a:gd name="T2" fmla="*/ 0 w 49"/>
                  <a:gd name="T3" fmla="*/ 16 h 23"/>
                  <a:gd name="T4" fmla="*/ 1 w 49"/>
                  <a:gd name="T5" fmla="*/ 17 h 23"/>
                  <a:gd name="T6" fmla="*/ 3 w 49"/>
                  <a:gd name="T7" fmla="*/ 18 h 23"/>
                  <a:gd name="T8" fmla="*/ 4 w 49"/>
                  <a:gd name="T9" fmla="*/ 18 h 23"/>
                  <a:gd name="T10" fmla="*/ 0 w 49"/>
                  <a:gd name="T11" fmla="*/ 15 h 23"/>
                  <a:gd name="T12" fmla="*/ 13 w 49"/>
                  <a:gd name="T13" fmla="*/ 1 h 23"/>
                  <a:gd name="T14" fmla="*/ 10 w 49"/>
                  <a:gd name="T15" fmla="*/ 2 h 23"/>
                  <a:gd name="T16" fmla="*/ 8 w 49"/>
                  <a:gd name="T17" fmla="*/ 4 h 23"/>
                  <a:gd name="T18" fmla="*/ 0 w 49"/>
                  <a:gd name="T19" fmla="*/ 15 h 23"/>
                  <a:gd name="T20" fmla="*/ 4 w 49"/>
                  <a:gd name="T21" fmla="*/ 18 h 23"/>
                  <a:gd name="T22" fmla="*/ 7 w 49"/>
                  <a:gd name="T23" fmla="*/ 12 h 23"/>
                  <a:gd name="T24" fmla="*/ 13 w 49"/>
                  <a:gd name="T25" fmla="*/ 6 h 23"/>
                  <a:gd name="T26" fmla="*/ 10 w 49"/>
                  <a:gd name="T27" fmla="*/ 14 h 23"/>
                  <a:gd name="T28" fmla="*/ 7 w 49"/>
                  <a:gd name="T29" fmla="*/ 21 h 23"/>
                  <a:gd name="T30" fmla="*/ 11 w 49"/>
                  <a:gd name="T31" fmla="*/ 23 h 23"/>
                  <a:gd name="T32" fmla="*/ 13 w 49"/>
                  <a:gd name="T33" fmla="*/ 17 h 23"/>
                  <a:gd name="T34" fmla="*/ 15 w 49"/>
                  <a:gd name="T35" fmla="*/ 13 h 23"/>
                  <a:gd name="T36" fmla="*/ 14 w 49"/>
                  <a:gd name="T37" fmla="*/ 13 h 23"/>
                  <a:gd name="T38" fmla="*/ 13 w 49"/>
                  <a:gd name="T39" fmla="*/ 12 h 23"/>
                  <a:gd name="T40" fmla="*/ 14 w 49"/>
                  <a:gd name="T41" fmla="*/ 12 h 23"/>
                  <a:gd name="T42" fmla="*/ 14 w 49"/>
                  <a:gd name="T43" fmla="*/ 12 h 23"/>
                  <a:gd name="T44" fmla="*/ 15 w 49"/>
                  <a:gd name="T45" fmla="*/ 13 h 23"/>
                  <a:gd name="T46" fmla="*/ 16 w 49"/>
                  <a:gd name="T47" fmla="*/ 11 h 23"/>
                  <a:gd name="T48" fmla="*/ 16 w 49"/>
                  <a:gd name="T49" fmla="*/ 10 h 23"/>
                  <a:gd name="T50" fmla="*/ 15 w 49"/>
                  <a:gd name="T51" fmla="*/ 9 h 23"/>
                  <a:gd name="T52" fmla="*/ 16 w 49"/>
                  <a:gd name="T53" fmla="*/ 10 h 23"/>
                  <a:gd name="T54" fmla="*/ 17 w 49"/>
                  <a:gd name="T55" fmla="*/ 9 h 23"/>
                  <a:gd name="T56" fmla="*/ 16 w 49"/>
                  <a:gd name="T57" fmla="*/ 6 h 23"/>
                  <a:gd name="T58" fmla="*/ 17 w 49"/>
                  <a:gd name="T59" fmla="*/ 7 h 23"/>
                  <a:gd name="T60" fmla="*/ 16 w 49"/>
                  <a:gd name="T61" fmla="*/ 3 h 23"/>
                  <a:gd name="T62" fmla="*/ 13 w 49"/>
                  <a:gd name="T63" fmla="*/ 1 h 23"/>
                  <a:gd name="T64" fmla="*/ 46 w 49"/>
                  <a:gd name="T65" fmla="*/ 0 h 23"/>
                  <a:gd name="T66" fmla="*/ 42 w 49"/>
                  <a:gd name="T67" fmla="*/ 1 h 23"/>
                  <a:gd name="T68" fmla="*/ 41 w 49"/>
                  <a:gd name="T69" fmla="*/ 2 h 23"/>
                  <a:gd name="T70" fmla="*/ 40 w 49"/>
                  <a:gd name="T71" fmla="*/ 4 h 23"/>
                  <a:gd name="T72" fmla="*/ 38 w 49"/>
                  <a:gd name="T73" fmla="*/ 7 h 23"/>
                  <a:gd name="T74" fmla="*/ 38 w 49"/>
                  <a:gd name="T75" fmla="*/ 7 h 23"/>
                  <a:gd name="T76" fmla="*/ 40 w 49"/>
                  <a:gd name="T77" fmla="*/ 9 h 23"/>
                  <a:gd name="T78" fmla="*/ 41 w 49"/>
                  <a:gd name="T79" fmla="*/ 9 h 23"/>
                  <a:gd name="T80" fmla="*/ 42 w 49"/>
                  <a:gd name="T81" fmla="*/ 7 h 23"/>
                  <a:gd name="T82" fmla="*/ 44 w 49"/>
                  <a:gd name="T83" fmla="*/ 4 h 23"/>
                  <a:gd name="T84" fmla="*/ 42 w 49"/>
                  <a:gd name="T85" fmla="*/ 10 h 23"/>
                  <a:gd name="T86" fmla="*/ 45 w 49"/>
                  <a:gd name="T87" fmla="*/ 12 h 23"/>
                  <a:gd name="T88" fmla="*/ 45 w 49"/>
                  <a:gd name="T89" fmla="*/ 12 h 23"/>
                  <a:gd name="T90" fmla="*/ 48 w 49"/>
                  <a:gd name="T91" fmla="*/ 6 h 23"/>
                  <a:gd name="T92" fmla="*/ 48 w 49"/>
                  <a:gd name="T93" fmla="*/ 6 h 23"/>
                  <a:gd name="T94" fmla="*/ 49 w 49"/>
                  <a:gd name="T95" fmla="*/ 3 h 23"/>
                  <a:gd name="T96" fmla="*/ 46 w 49"/>
                  <a:gd name="T9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23">
                    <a:moveTo>
                      <a:pt x="0" y="15"/>
                    </a:move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6"/>
                      <a:pt x="1" y="17"/>
                    </a:cubicBezTo>
                    <a:cubicBezTo>
                      <a:pt x="2" y="17"/>
                      <a:pt x="3" y="18"/>
                      <a:pt x="3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7"/>
                      <a:pt x="1" y="16"/>
                      <a:pt x="0" y="15"/>
                    </a:cubicBezTo>
                    <a:moveTo>
                      <a:pt x="13" y="1"/>
                    </a:moveTo>
                    <a:cubicBezTo>
                      <a:pt x="12" y="1"/>
                      <a:pt x="11" y="1"/>
                      <a:pt x="10" y="2"/>
                    </a:cubicBezTo>
                    <a:cubicBezTo>
                      <a:pt x="7" y="4"/>
                      <a:pt x="8" y="3"/>
                      <a:pt x="8" y="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3" y="17"/>
                      <a:pt x="4" y="18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9" y="10"/>
                      <a:pt x="10" y="6"/>
                      <a:pt x="13" y="6"/>
                    </a:cubicBezTo>
                    <a:cubicBezTo>
                      <a:pt x="13" y="9"/>
                      <a:pt x="11" y="11"/>
                      <a:pt x="10" y="14"/>
                    </a:cubicBezTo>
                    <a:cubicBezTo>
                      <a:pt x="9" y="16"/>
                      <a:pt x="8" y="18"/>
                      <a:pt x="7" y="21"/>
                    </a:cubicBezTo>
                    <a:cubicBezTo>
                      <a:pt x="8" y="21"/>
                      <a:pt x="10" y="22"/>
                      <a:pt x="11" y="23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5" y="13"/>
                      <a:pt x="14" y="13"/>
                      <a:pt x="14" y="13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3"/>
                      <a:pt x="15" y="13"/>
                    </a:cubicBezTo>
                    <a:cubicBezTo>
                      <a:pt x="15" y="12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6" y="9"/>
                      <a:pt x="15" y="9"/>
                      <a:pt x="15" y="9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9"/>
                      <a:pt x="16" y="9"/>
                      <a:pt x="17" y="9"/>
                    </a:cubicBezTo>
                    <a:cubicBezTo>
                      <a:pt x="16" y="8"/>
                      <a:pt x="16" y="7"/>
                      <a:pt x="16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6"/>
                      <a:pt x="17" y="5"/>
                      <a:pt x="16" y="3"/>
                    </a:cubicBezTo>
                    <a:cubicBezTo>
                      <a:pt x="15" y="2"/>
                      <a:pt x="15" y="1"/>
                      <a:pt x="13" y="1"/>
                    </a:cubicBezTo>
                    <a:moveTo>
                      <a:pt x="46" y="0"/>
                    </a:moveTo>
                    <a:cubicBezTo>
                      <a:pt x="45" y="0"/>
                      <a:pt x="43" y="0"/>
                      <a:pt x="42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8"/>
                      <a:pt x="42" y="7"/>
                      <a:pt x="42" y="7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5" y="4"/>
                      <a:pt x="43" y="7"/>
                      <a:pt x="42" y="10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6" y="10"/>
                      <a:pt x="47" y="8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9" y="4"/>
                      <a:pt x="49" y="3"/>
                    </a:cubicBezTo>
                    <a:cubicBezTo>
                      <a:pt x="49" y="2"/>
                      <a:pt x="49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4" name="Freeform 10341"/>
              <p:cNvSpPr>
                <a:spLocks/>
              </p:cNvSpPr>
              <p:nvPr/>
            </p:nvSpPr>
            <p:spPr bwMode="auto">
              <a:xfrm>
                <a:off x="-503" y="3120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5" name="Freeform 10342"/>
              <p:cNvSpPr>
                <a:spLocks/>
              </p:cNvSpPr>
              <p:nvPr/>
            </p:nvSpPr>
            <p:spPr bwMode="auto">
              <a:xfrm>
                <a:off x="-607" y="3089"/>
                <a:ext cx="64" cy="33"/>
              </a:xfrm>
              <a:custGeom>
                <a:avLst/>
                <a:gdLst>
                  <a:gd name="T0" fmla="*/ 5 w 27"/>
                  <a:gd name="T1" fmla="*/ 0 h 14"/>
                  <a:gd name="T2" fmla="*/ 7 w 27"/>
                  <a:gd name="T3" fmla="*/ 1 h 14"/>
                  <a:gd name="T4" fmla="*/ 6 w 27"/>
                  <a:gd name="T5" fmla="*/ 1 h 14"/>
                  <a:gd name="T6" fmla="*/ 1 w 27"/>
                  <a:gd name="T7" fmla="*/ 11 h 14"/>
                  <a:gd name="T8" fmla="*/ 0 w 27"/>
                  <a:gd name="T9" fmla="*/ 12 h 14"/>
                  <a:gd name="T10" fmla="*/ 3 w 27"/>
                  <a:gd name="T11" fmla="*/ 14 h 14"/>
                  <a:gd name="T12" fmla="*/ 7 w 27"/>
                  <a:gd name="T13" fmla="*/ 8 h 14"/>
                  <a:gd name="T14" fmla="*/ 4 w 27"/>
                  <a:gd name="T15" fmla="*/ 6 h 14"/>
                  <a:gd name="T16" fmla="*/ 5 w 27"/>
                  <a:gd name="T17" fmla="*/ 5 h 14"/>
                  <a:gd name="T18" fmla="*/ 5 w 27"/>
                  <a:gd name="T19" fmla="*/ 5 h 14"/>
                  <a:gd name="T20" fmla="*/ 6 w 27"/>
                  <a:gd name="T21" fmla="*/ 5 h 14"/>
                  <a:gd name="T22" fmla="*/ 8 w 27"/>
                  <a:gd name="T23" fmla="*/ 4 h 14"/>
                  <a:gd name="T24" fmla="*/ 9 w 27"/>
                  <a:gd name="T25" fmla="*/ 5 h 14"/>
                  <a:gd name="T26" fmla="*/ 10 w 27"/>
                  <a:gd name="T27" fmla="*/ 3 h 14"/>
                  <a:gd name="T28" fmla="*/ 11 w 27"/>
                  <a:gd name="T29" fmla="*/ 6 h 14"/>
                  <a:gd name="T30" fmla="*/ 13 w 27"/>
                  <a:gd name="T31" fmla="*/ 6 h 14"/>
                  <a:gd name="T32" fmla="*/ 18 w 27"/>
                  <a:gd name="T33" fmla="*/ 9 h 14"/>
                  <a:gd name="T34" fmla="*/ 21 w 27"/>
                  <a:gd name="T35" fmla="*/ 6 h 14"/>
                  <a:gd name="T36" fmla="*/ 22 w 27"/>
                  <a:gd name="T37" fmla="*/ 6 h 14"/>
                  <a:gd name="T38" fmla="*/ 20 w 27"/>
                  <a:gd name="T39" fmla="*/ 10 h 14"/>
                  <a:gd name="T40" fmla="*/ 24 w 27"/>
                  <a:gd name="T41" fmla="*/ 12 h 14"/>
                  <a:gd name="T42" fmla="*/ 24 w 27"/>
                  <a:gd name="T43" fmla="*/ 11 h 14"/>
                  <a:gd name="T44" fmla="*/ 26 w 27"/>
                  <a:gd name="T45" fmla="*/ 9 h 14"/>
                  <a:gd name="T46" fmla="*/ 26 w 27"/>
                  <a:gd name="T47" fmla="*/ 8 h 14"/>
                  <a:gd name="T48" fmla="*/ 26 w 27"/>
                  <a:gd name="T49" fmla="*/ 8 h 14"/>
                  <a:gd name="T50" fmla="*/ 26 w 27"/>
                  <a:gd name="T51" fmla="*/ 7 h 14"/>
                  <a:gd name="T52" fmla="*/ 26 w 27"/>
                  <a:gd name="T53" fmla="*/ 7 h 14"/>
                  <a:gd name="T54" fmla="*/ 27 w 27"/>
                  <a:gd name="T55" fmla="*/ 8 h 14"/>
                  <a:gd name="T56" fmla="*/ 24 w 27"/>
                  <a:gd name="T57" fmla="*/ 1 h 14"/>
                  <a:gd name="T58" fmla="*/ 23 w 27"/>
                  <a:gd name="T59" fmla="*/ 1 h 14"/>
                  <a:gd name="T60" fmla="*/ 18 w 27"/>
                  <a:gd name="T61" fmla="*/ 2 h 14"/>
                  <a:gd name="T62" fmla="*/ 15 w 27"/>
                  <a:gd name="T63" fmla="*/ 6 h 14"/>
                  <a:gd name="T64" fmla="*/ 10 w 27"/>
                  <a:gd name="T65" fmla="*/ 3 h 14"/>
                  <a:gd name="T66" fmla="*/ 5 w 27"/>
                  <a:gd name="T6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" h="14">
                    <a:moveTo>
                      <a:pt x="5" y="0"/>
                    </a:moveTo>
                    <a:cubicBezTo>
                      <a:pt x="5" y="0"/>
                      <a:pt x="5" y="0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3"/>
                      <a:pt x="2" y="13"/>
                      <a:pt x="3" y="14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8"/>
                      <a:pt x="5" y="7"/>
                      <a:pt x="4" y="6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6" y="4"/>
                      <a:pt x="7" y="4"/>
                      <a:pt x="8" y="4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4" y="4"/>
                      <a:pt x="11" y="5"/>
                      <a:pt x="11" y="6"/>
                    </a:cubicBezTo>
                    <a:cubicBezTo>
                      <a:pt x="12" y="6"/>
                      <a:pt x="12" y="6"/>
                      <a:pt x="13" y="6"/>
                    </a:cubicBezTo>
                    <a:cubicBezTo>
                      <a:pt x="15" y="7"/>
                      <a:pt x="16" y="8"/>
                      <a:pt x="18" y="9"/>
                    </a:cubicBezTo>
                    <a:cubicBezTo>
                      <a:pt x="19" y="8"/>
                      <a:pt x="20" y="7"/>
                      <a:pt x="21" y="6"/>
                    </a:cubicBezTo>
                    <a:cubicBezTo>
                      <a:pt x="21" y="6"/>
                      <a:pt x="22" y="6"/>
                      <a:pt x="22" y="6"/>
                    </a:cubicBezTo>
                    <a:cubicBezTo>
                      <a:pt x="22" y="6"/>
                      <a:pt x="21" y="8"/>
                      <a:pt x="20" y="10"/>
                    </a:cubicBezTo>
                    <a:cubicBezTo>
                      <a:pt x="21" y="11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8"/>
                      <a:pt x="27" y="8"/>
                      <a:pt x="27" y="8"/>
                    </a:cubicBezTo>
                    <a:cubicBezTo>
                      <a:pt x="27" y="8"/>
                      <a:pt x="26" y="7"/>
                      <a:pt x="24" y="1"/>
                    </a:cubicBezTo>
                    <a:cubicBezTo>
                      <a:pt x="24" y="1"/>
                      <a:pt x="23" y="1"/>
                      <a:pt x="23" y="1"/>
                    </a:cubicBezTo>
                    <a:cubicBezTo>
                      <a:pt x="21" y="1"/>
                      <a:pt x="19" y="1"/>
                      <a:pt x="18" y="2"/>
                    </a:cubicBezTo>
                    <a:cubicBezTo>
                      <a:pt x="17" y="4"/>
                      <a:pt x="16" y="5"/>
                      <a:pt x="15" y="6"/>
                    </a:cubicBezTo>
                    <a:cubicBezTo>
                      <a:pt x="14" y="5"/>
                      <a:pt x="12" y="4"/>
                      <a:pt x="10" y="3"/>
                    </a:cubicBezTo>
                    <a:cubicBezTo>
                      <a:pt x="8" y="1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6" name="Freeform 10343"/>
              <p:cNvSpPr>
                <a:spLocks noEditPoints="1"/>
              </p:cNvSpPr>
              <p:nvPr/>
            </p:nvSpPr>
            <p:spPr bwMode="auto">
              <a:xfrm>
                <a:off x="-611" y="3098"/>
                <a:ext cx="61" cy="29"/>
              </a:xfrm>
              <a:custGeom>
                <a:avLst/>
                <a:gdLst>
                  <a:gd name="T0" fmla="*/ 2 w 26"/>
                  <a:gd name="T1" fmla="*/ 8 h 12"/>
                  <a:gd name="T2" fmla="*/ 0 w 26"/>
                  <a:gd name="T3" fmla="*/ 10 h 12"/>
                  <a:gd name="T4" fmla="*/ 4 w 26"/>
                  <a:gd name="T5" fmla="*/ 12 h 12"/>
                  <a:gd name="T6" fmla="*/ 5 w 26"/>
                  <a:gd name="T7" fmla="*/ 11 h 12"/>
                  <a:gd name="T8" fmla="*/ 5 w 26"/>
                  <a:gd name="T9" fmla="*/ 10 h 12"/>
                  <a:gd name="T10" fmla="*/ 2 w 26"/>
                  <a:gd name="T11" fmla="*/ 8 h 12"/>
                  <a:gd name="T12" fmla="*/ 22 w 26"/>
                  <a:gd name="T13" fmla="*/ 6 h 12"/>
                  <a:gd name="T14" fmla="*/ 21 w 26"/>
                  <a:gd name="T15" fmla="*/ 7 h 12"/>
                  <a:gd name="T16" fmla="*/ 21 w 26"/>
                  <a:gd name="T17" fmla="*/ 8 h 12"/>
                  <a:gd name="T18" fmla="*/ 25 w 26"/>
                  <a:gd name="T19" fmla="*/ 10 h 12"/>
                  <a:gd name="T20" fmla="*/ 26 w 26"/>
                  <a:gd name="T21" fmla="*/ 8 h 12"/>
                  <a:gd name="T22" fmla="*/ 22 w 26"/>
                  <a:gd name="T23" fmla="*/ 6 h 12"/>
                  <a:gd name="T24" fmla="*/ 13 w 26"/>
                  <a:gd name="T25" fmla="*/ 2 h 12"/>
                  <a:gd name="T26" fmla="*/ 13 w 26"/>
                  <a:gd name="T27" fmla="*/ 2 h 12"/>
                  <a:gd name="T28" fmla="*/ 13 w 26"/>
                  <a:gd name="T29" fmla="*/ 3 h 12"/>
                  <a:gd name="T30" fmla="*/ 19 w 26"/>
                  <a:gd name="T31" fmla="*/ 7 h 12"/>
                  <a:gd name="T32" fmla="*/ 20 w 26"/>
                  <a:gd name="T33" fmla="*/ 5 h 12"/>
                  <a:gd name="T34" fmla="*/ 15 w 26"/>
                  <a:gd name="T35" fmla="*/ 2 h 12"/>
                  <a:gd name="T36" fmla="*/ 13 w 26"/>
                  <a:gd name="T37" fmla="*/ 2 h 12"/>
                  <a:gd name="T38" fmla="*/ 7 w 26"/>
                  <a:gd name="T39" fmla="*/ 1 h 12"/>
                  <a:gd name="T40" fmla="*/ 6 w 26"/>
                  <a:gd name="T41" fmla="*/ 2 h 12"/>
                  <a:gd name="T42" fmla="*/ 9 w 26"/>
                  <a:gd name="T43" fmla="*/ 4 h 12"/>
                  <a:gd name="T44" fmla="*/ 9 w 26"/>
                  <a:gd name="T45" fmla="*/ 4 h 12"/>
                  <a:gd name="T46" fmla="*/ 9 w 26"/>
                  <a:gd name="T47" fmla="*/ 3 h 12"/>
                  <a:gd name="T48" fmla="*/ 7 w 26"/>
                  <a:gd name="T49" fmla="*/ 2 h 12"/>
                  <a:gd name="T50" fmla="*/ 7 w 26"/>
                  <a:gd name="T51" fmla="*/ 1 h 12"/>
                  <a:gd name="T52" fmla="*/ 10 w 26"/>
                  <a:gd name="T53" fmla="*/ 0 h 12"/>
                  <a:gd name="T54" fmla="*/ 8 w 26"/>
                  <a:gd name="T55" fmla="*/ 1 h 12"/>
                  <a:gd name="T56" fmla="*/ 8 w 26"/>
                  <a:gd name="T57" fmla="*/ 1 h 12"/>
                  <a:gd name="T58" fmla="*/ 9 w 26"/>
                  <a:gd name="T59" fmla="*/ 1 h 12"/>
                  <a:gd name="T60" fmla="*/ 9 w 26"/>
                  <a:gd name="T61" fmla="*/ 0 h 12"/>
                  <a:gd name="T62" fmla="*/ 11 w 26"/>
                  <a:gd name="T63" fmla="*/ 1 h 12"/>
                  <a:gd name="T64" fmla="*/ 9 w 26"/>
                  <a:gd name="T65" fmla="*/ 1 h 12"/>
                  <a:gd name="T66" fmla="*/ 7 w 26"/>
                  <a:gd name="T67" fmla="*/ 2 h 12"/>
                  <a:gd name="T68" fmla="*/ 9 w 26"/>
                  <a:gd name="T69" fmla="*/ 4 h 12"/>
                  <a:gd name="T70" fmla="*/ 9 w 26"/>
                  <a:gd name="T71" fmla="*/ 4 h 12"/>
                  <a:gd name="T72" fmla="*/ 10 w 26"/>
                  <a:gd name="T73" fmla="*/ 3 h 12"/>
                  <a:gd name="T74" fmla="*/ 9 w 26"/>
                  <a:gd name="T75" fmla="*/ 3 h 12"/>
                  <a:gd name="T76" fmla="*/ 10 w 26"/>
                  <a:gd name="T77" fmla="*/ 2 h 12"/>
                  <a:gd name="T78" fmla="*/ 9 w 26"/>
                  <a:gd name="T79" fmla="*/ 2 h 12"/>
                  <a:gd name="T80" fmla="*/ 10 w 26"/>
                  <a:gd name="T81" fmla="*/ 2 h 12"/>
                  <a:gd name="T82" fmla="*/ 11 w 26"/>
                  <a:gd name="T83" fmla="*/ 2 h 12"/>
                  <a:gd name="T84" fmla="*/ 11 w 26"/>
                  <a:gd name="T85" fmla="*/ 1 h 12"/>
                  <a:gd name="T86" fmla="*/ 10 w 26"/>
                  <a:gd name="T8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" h="12">
                    <a:moveTo>
                      <a:pt x="2" y="8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1"/>
                      <a:pt x="3" y="12"/>
                      <a:pt x="4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9"/>
                      <a:pt x="3" y="9"/>
                      <a:pt x="2" y="8"/>
                    </a:cubicBezTo>
                    <a:moveTo>
                      <a:pt x="22" y="6"/>
                    </a:moveTo>
                    <a:cubicBezTo>
                      <a:pt x="21" y="6"/>
                      <a:pt x="21" y="7"/>
                      <a:pt x="21" y="7"/>
                    </a:cubicBezTo>
                    <a:cubicBezTo>
                      <a:pt x="21" y="7"/>
                      <a:pt x="21" y="8"/>
                      <a:pt x="21" y="8"/>
                    </a:cubicBezTo>
                    <a:cubicBezTo>
                      <a:pt x="22" y="9"/>
                      <a:pt x="24" y="9"/>
                      <a:pt x="25" y="10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5" y="8"/>
                      <a:pt x="23" y="7"/>
                      <a:pt x="22" y="6"/>
                    </a:cubicBezTo>
                    <a:moveTo>
                      <a:pt x="13" y="2"/>
                    </a:moveTo>
                    <a:cubicBezTo>
                      <a:pt x="13" y="2"/>
                      <a:pt x="13" y="2"/>
                      <a:pt x="13" y="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5" y="3"/>
                      <a:pt x="17" y="5"/>
                      <a:pt x="19" y="7"/>
                    </a:cubicBezTo>
                    <a:cubicBezTo>
                      <a:pt x="20" y="6"/>
                      <a:pt x="20" y="6"/>
                      <a:pt x="20" y="5"/>
                    </a:cubicBezTo>
                    <a:cubicBezTo>
                      <a:pt x="18" y="4"/>
                      <a:pt x="17" y="3"/>
                      <a:pt x="15" y="2"/>
                    </a:cubicBezTo>
                    <a:cubicBezTo>
                      <a:pt x="14" y="2"/>
                      <a:pt x="14" y="2"/>
                      <a:pt x="13" y="2"/>
                    </a:cubicBezTo>
                    <a:moveTo>
                      <a:pt x="7" y="1"/>
                    </a:moveTo>
                    <a:cubicBezTo>
                      <a:pt x="7" y="1"/>
                      <a:pt x="6" y="1"/>
                      <a:pt x="6" y="2"/>
                    </a:cubicBezTo>
                    <a:cubicBezTo>
                      <a:pt x="7" y="3"/>
                      <a:pt x="8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7" y="2"/>
                      <a:pt x="7" y="2"/>
                    </a:cubicBezTo>
                    <a:cubicBezTo>
                      <a:pt x="7" y="2"/>
                      <a:pt x="7" y="1"/>
                      <a:pt x="7" y="1"/>
                    </a:cubicBezTo>
                    <a:moveTo>
                      <a:pt x="10" y="0"/>
                    </a:moveTo>
                    <a:cubicBezTo>
                      <a:pt x="9" y="0"/>
                      <a:pt x="8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9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0" y="0"/>
                      <a:pt x="10" y="1"/>
                      <a:pt x="11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8" y="1"/>
                      <a:pt x="7" y="1"/>
                      <a:pt x="7" y="2"/>
                    </a:cubicBezTo>
                    <a:cubicBezTo>
                      <a:pt x="8" y="3"/>
                      <a:pt x="9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7" name="Freeform 10344"/>
              <p:cNvSpPr>
                <a:spLocks noEditPoints="1"/>
              </p:cNvSpPr>
              <p:nvPr/>
            </p:nvSpPr>
            <p:spPr bwMode="auto">
              <a:xfrm>
                <a:off x="-595" y="3098"/>
                <a:ext cx="10" cy="10"/>
              </a:xfrm>
              <a:custGeom>
                <a:avLst/>
                <a:gdLst>
                  <a:gd name="T0" fmla="*/ 0 w 4"/>
                  <a:gd name="T1" fmla="*/ 2 h 4"/>
                  <a:gd name="T2" fmla="*/ 2 w 4"/>
                  <a:gd name="T3" fmla="*/ 3 h 4"/>
                  <a:gd name="T4" fmla="*/ 2 w 4"/>
                  <a:gd name="T5" fmla="*/ 4 h 4"/>
                  <a:gd name="T6" fmla="*/ 2 w 4"/>
                  <a:gd name="T7" fmla="*/ 4 h 4"/>
                  <a:gd name="T8" fmla="*/ 2 w 4"/>
                  <a:gd name="T9" fmla="*/ 4 h 4"/>
                  <a:gd name="T10" fmla="*/ 0 w 4"/>
                  <a:gd name="T11" fmla="*/ 2 h 4"/>
                  <a:gd name="T12" fmla="*/ 1 w 4"/>
                  <a:gd name="T13" fmla="*/ 1 h 4"/>
                  <a:gd name="T14" fmla="*/ 1 w 4"/>
                  <a:gd name="T15" fmla="*/ 1 h 4"/>
                  <a:gd name="T16" fmla="*/ 0 w 4"/>
                  <a:gd name="T17" fmla="*/ 1 h 4"/>
                  <a:gd name="T18" fmla="*/ 0 w 4"/>
                  <a:gd name="T19" fmla="*/ 1 h 4"/>
                  <a:gd name="T20" fmla="*/ 0 w 4"/>
                  <a:gd name="T21" fmla="*/ 2 h 4"/>
                  <a:gd name="T22" fmla="*/ 2 w 4"/>
                  <a:gd name="T23" fmla="*/ 1 h 4"/>
                  <a:gd name="T24" fmla="*/ 1 w 4"/>
                  <a:gd name="T25" fmla="*/ 1 h 4"/>
                  <a:gd name="T26" fmla="*/ 2 w 4"/>
                  <a:gd name="T27" fmla="*/ 0 h 4"/>
                  <a:gd name="T28" fmla="*/ 2 w 4"/>
                  <a:gd name="T29" fmla="*/ 1 h 4"/>
                  <a:gd name="T30" fmla="*/ 4 w 4"/>
                  <a:gd name="T31" fmla="*/ 1 h 4"/>
                  <a:gd name="T32" fmla="*/ 2 w 4"/>
                  <a:gd name="T3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cubicBezTo>
                      <a:pt x="0" y="2"/>
                      <a:pt x="1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1" y="3"/>
                      <a:pt x="0" y="2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3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8" name="Freeform 10345"/>
              <p:cNvSpPr>
                <a:spLocks noEditPoints="1"/>
              </p:cNvSpPr>
              <p:nvPr/>
            </p:nvSpPr>
            <p:spPr bwMode="auto">
              <a:xfrm>
                <a:off x="-647" y="3089"/>
                <a:ext cx="33" cy="24"/>
              </a:xfrm>
              <a:custGeom>
                <a:avLst/>
                <a:gdLst>
                  <a:gd name="T0" fmla="*/ 0 w 14"/>
                  <a:gd name="T1" fmla="*/ 7 h 10"/>
                  <a:gd name="T2" fmla="*/ 1 w 14"/>
                  <a:gd name="T3" fmla="*/ 8 h 10"/>
                  <a:gd name="T4" fmla="*/ 1 w 14"/>
                  <a:gd name="T5" fmla="*/ 8 h 10"/>
                  <a:gd name="T6" fmla="*/ 2 w 14"/>
                  <a:gd name="T7" fmla="*/ 9 h 10"/>
                  <a:gd name="T8" fmla="*/ 4 w 14"/>
                  <a:gd name="T9" fmla="*/ 9 h 10"/>
                  <a:gd name="T10" fmla="*/ 4 w 14"/>
                  <a:gd name="T11" fmla="*/ 9 h 10"/>
                  <a:gd name="T12" fmla="*/ 0 w 14"/>
                  <a:gd name="T13" fmla="*/ 7 h 10"/>
                  <a:gd name="T14" fmla="*/ 7 w 14"/>
                  <a:gd name="T15" fmla="*/ 0 h 10"/>
                  <a:gd name="T16" fmla="*/ 2 w 14"/>
                  <a:gd name="T17" fmla="*/ 3 h 10"/>
                  <a:gd name="T18" fmla="*/ 0 w 14"/>
                  <a:gd name="T19" fmla="*/ 5 h 10"/>
                  <a:gd name="T20" fmla="*/ 3 w 14"/>
                  <a:gd name="T21" fmla="*/ 5 h 10"/>
                  <a:gd name="T22" fmla="*/ 13 w 14"/>
                  <a:gd name="T23" fmla="*/ 10 h 10"/>
                  <a:gd name="T24" fmla="*/ 13 w 14"/>
                  <a:gd name="T25" fmla="*/ 8 h 10"/>
                  <a:gd name="T26" fmla="*/ 7 w 14"/>
                  <a:gd name="T2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10">
                    <a:moveTo>
                      <a:pt x="0" y="7"/>
                    </a:move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9"/>
                    </a:cubicBezTo>
                    <a:cubicBezTo>
                      <a:pt x="3" y="9"/>
                      <a:pt x="3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1" y="8"/>
                      <a:pt x="0" y="7"/>
                    </a:cubicBezTo>
                    <a:moveTo>
                      <a:pt x="7" y="0"/>
                    </a:moveTo>
                    <a:cubicBezTo>
                      <a:pt x="6" y="0"/>
                      <a:pt x="4" y="1"/>
                      <a:pt x="2" y="3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6" y="7"/>
                      <a:pt x="10" y="8"/>
                      <a:pt x="13" y="10"/>
                    </a:cubicBezTo>
                    <a:cubicBezTo>
                      <a:pt x="13" y="9"/>
                      <a:pt x="13" y="9"/>
                      <a:pt x="13" y="8"/>
                    </a:cubicBezTo>
                    <a:cubicBezTo>
                      <a:pt x="14" y="4"/>
                      <a:pt x="11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9" name="Freeform 10346"/>
              <p:cNvSpPr>
                <a:spLocks/>
              </p:cNvSpPr>
              <p:nvPr/>
            </p:nvSpPr>
            <p:spPr bwMode="auto">
              <a:xfrm>
                <a:off x="-649" y="3101"/>
                <a:ext cx="33" cy="19"/>
              </a:xfrm>
              <a:custGeom>
                <a:avLst/>
                <a:gdLst>
                  <a:gd name="T0" fmla="*/ 1 w 14"/>
                  <a:gd name="T1" fmla="*/ 0 h 8"/>
                  <a:gd name="T2" fmla="*/ 1 w 14"/>
                  <a:gd name="T3" fmla="*/ 0 h 8"/>
                  <a:gd name="T4" fmla="*/ 0 w 14"/>
                  <a:gd name="T5" fmla="*/ 2 h 8"/>
                  <a:gd name="T6" fmla="*/ 1 w 14"/>
                  <a:gd name="T7" fmla="*/ 2 h 8"/>
                  <a:gd name="T8" fmla="*/ 5 w 14"/>
                  <a:gd name="T9" fmla="*/ 4 h 8"/>
                  <a:gd name="T10" fmla="*/ 7 w 14"/>
                  <a:gd name="T11" fmla="*/ 2 h 8"/>
                  <a:gd name="T12" fmla="*/ 8 w 14"/>
                  <a:gd name="T13" fmla="*/ 6 h 8"/>
                  <a:gd name="T14" fmla="*/ 13 w 14"/>
                  <a:gd name="T15" fmla="*/ 8 h 8"/>
                  <a:gd name="T16" fmla="*/ 13 w 14"/>
                  <a:gd name="T17" fmla="*/ 8 h 8"/>
                  <a:gd name="T18" fmla="*/ 9 w 14"/>
                  <a:gd name="T19" fmla="*/ 5 h 8"/>
                  <a:gd name="T20" fmla="*/ 13 w 14"/>
                  <a:gd name="T21" fmla="*/ 8 h 8"/>
                  <a:gd name="T22" fmla="*/ 14 w 14"/>
                  <a:gd name="T23" fmla="*/ 5 h 8"/>
                  <a:gd name="T24" fmla="*/ 4 w 14"/>
                  <a:gd name="T25" fmla="*/ 0 h 8"/>
                  <a:gd name="T26" fmla="*/ 1 w 14"/>
                  <a:gd name="T2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8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2" y="3"/>
                      <a:pt x="4" y="4"/>
                      <a:pt x="5" y="4"/>
                    </a:cubicBezTo>
                    <a:cubicBezTo>
                      <a:pt x="6" y="3"/>
                      <a:pt x="6" y="3"/>
                      <a:pt x="7" y="2"/>
                    </a:cubicBezTo>
                    <a:cubicBezTo>
                      <a:pt x="9" y="2"/>
                      <a:pt x="9" y="4"/>
                      <a:pt x="8" y="6"/>
                    </a:cubicBezTo>
                    <a:cubicBezTo>
                      <a:pt x="10" y="6"/>
                      <a:pt x="11" y="7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0" y="6"/>
                      <a:pt x="9" y="5"/>
                    </a:cubicBezTo>
                    <a:cubicBezTo>
                      <a:pt x="10" y="6"/>
                      <a:pt x="12" y="7"/>
                      <a:pt x="13" y="8"/>
                    </a:cubicBezTo>
                    <a:cubicBezTo>
                      <a:pt x="13" y="7"/>
                      <a:pt x="14" y="6"/>
                      <a:pt x="14" y="5"/>
                    </a:cubicBezTo>
                    <a:cubicBezTo>
                      <a:pt x="11" y="3"/>
                      <a:pt x="7" y="2"/>
                      <a:pt x="4" y="0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0" name="Freeform 10347"/>
              <p:cNvSpPr>
                <a:spLocks noEditPoints="1"/>
              </p:cNvSpPr>
              <p:nvPr/>
            </p:nvSpPr>
            <p:spPr bwMode="auto">
              <a:xfrm>
                <a:off x="-446" y="3091"/>
                <a:ext cx="35" cy="29"/>
              </a:xfrm>
              <a:custGeom>
                <a:avLst/>
                <a:gdLst>
                  <a:gd name="T0" fmla="*/ 14 w 15"/>
                  <a:gd name="T1" fmla="*/ 4 h 12"/>
                  <a:gd name="T2" fmla="*/ 12 w 15"/>
                  <a:gd name="T3" fmla="*/ 7 h 12"/>
                  <a:gd name="T4" fmla="*/ 13 w 15"/>
                  <a:gd name="T5" fmla="*/ 8 h 12"/>
                  <a:gd name="T6" fmla="*/ 14 w 15"/>
                  <a:gd name="T7" fmla="*/ 6 h 12"/>
                  <a:gd name="T8" fmla="*/ 14 w 15"/>
                  <a:gd name="T9" fmla="*/ 4 h 12"/>
                  <a:gd name="T10" fmla="*/ 8 w 15"/>
                  <a:gd name="T11" fmla="*/ 0 h 12"/>
                  <a:gd name="T12" fmla="*/ 5 w 15"/>
                  <a:gd name="T13" fmla="*/ 0 h 12"/>
                  <a:gd name="T14" fmla="*/ 4 w 15"/>
                  <a:gd name="T15" fmla="*/ 3 h 12"/>
                  <a:gd name="T16" fmla="*/ 0 w 15"/>
                  <a:gd name="T17" fmla="*/ 8 h 12"/>
                  <a:gd name="T18" fmla="*/ 2 w 15"/>
                  <a:gd name="T19" fmla="*/ 9 h 12"/>
                  <a:gd name="T20" fmla="*/ 6 w 15"/>
                  <a:gd name="T21" fmla="*/ 4 h 12"/>
                  <a:gd name="T22" fmla="*/ 7 w 15"/>
                  <a:gd name="T23" fmla="*/ 3 h 12"/>
                  <a:gd name="T24" fmla="*/ 5 w 15"/>
                  <a:gd name="T25" fmla="*/ 11 h 12"/>
                  <a:gd name="T26" fmla="*/ 7 w 15"/>
                  <a:gd name="T27" fmla="*/ 12 h 12"/>
                  <a:gd name="T28" fmla="*/ 8 w 15"/>
                  <a:gd name="T29" fmla="*/ 12 h 12"/>
                  <a:gd name="T30" fmla="*/ 7 w 15"/>
                  <a:gd name="T31" fmla="*/ 12 h 12"/>
                  <a:gd name="T32" fmla="*/ 8 w 15"/>
                  <a:gd name="T33" fmla="*/ 11 h 12"/>
                  <a:gd name="T34" fmla="*/ 8 w 15"/>
                  <a:gd name="T35" fmla="*/ 10 h 12"/>
                  <a:gd name="T36" fmla="*/ 8 w 15"/>
                  <a:gd name="T37" fmla="*/ 9 h 12"/>
                  <a:gd name="T38" fmla="*/ 8 w 15"/>
                  <a:gd name="T39" fmla="*/ 9 h 12"/>
                  <a:gd name="T40" fmla="*/ 10 w 15"/>
                  <a:gd name="T41" fmla="*/ 5 h 12"/>
                  <a:gd name="T42" fmla="*/ 10 w 15"/>
                  <a:gd name="T43" fmla="*/ 4 h 12"/>
                  <a:gd name="T44" fmla="*/ 10 w 15"/>
                  <a:gd name="T45" fmla="*/ 4 h 12"/>
                  <a:gd name="T46" fmla="*/ 11 w 15"/>
                  <a:gd name="T47" fmla="*/ 2 h 12"/>
                  <a:gd name="T48" fmla="*/ 8 w 15"/>
                  <a:gd name="T4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" h="12">
                    <a:moveTo>
                      <a:pt x="14" y="4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3" y="8"/>
                      <a:pt x="13" y="8"/>
                    </a:cubicBezTo>
                    <a:cubicBezTo>
                      <a:pt x="15" y="7"/>
                      <a:pt x="12" y="8"/>
                      <a:pt x="14" y="6"/>
                    </a:cubicBezTo>
                    <a:cubicBezTo>
                      <a:pt x="14" y="6"/>
                      <a:pt x="14" y="5"/>
                      <a:pt x="14" y="4"/>
                    </a:cubicBezTo>
                    <a:moveTo>
                      <a:pt x="8" y="0"/>
                    </a:moveTo>
                    <a:cubicBezTo>
                      <a:pt x="7" y="0"/>
                      <a:pt x="6" y="0"/>
                      <a:pt x="5" y="0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9" y="3"/>
                      <a:pt x="7" y="7"/>
                      <a:pt x="5" y="11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1"/>
                      <a:pt x="8" y="11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8"/>
                      <a:pt x="9" y="7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3"/>
                      <a:pt x="11" y="2"/>
                    </a:cubicBezTo>
                    <a:cubicBezTo>
                      <a:pt x="11" y="1"/>
                      <a:pt x="10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1" name="Freeform 10348"/>
              <p:cNvSpPr>
                <a:spLocks/>
              </p:cNvSpPr>
              <p:nvPr/>
            </p:nvSpPr>
            <p:spPr bwMode="auto">
              <a:xfrm>
                <a:off x="-588" y="31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2" name="Freeform 10349"/>
              <p:cNvSpPr>
                <a:spLocks/>
              </p:cNvSpPr>
              <p:nvPr/>
            </p:nvSpPr>
            <p:spPr bwMode="auto">
              <a:xfrm>
                <a:off x="-581" y="3108"/>
                <a:ext cx="14" cy="9"/>
              </a:xfrm>
              <a:custGeom>
                <a:avLst/>
                <a:gdLst>
                  <a:gd name="T0" fmla="*/ 0 w 6"/>
                  <a:gd name="T1" fmla="*/ 0 h 4"/>
                  <a:gd name="T2" fmla="*/ 6 w 6"/>
                  <a:gd name="T3" fmla="*/ 4 h 4"/>
                  <a:gd name="T4" fmla="*/ 6 w 6"/>
                  <a:gd name="T5" fmla="*/ 3 h 4"/>
                  <a:gd name="T6" fmla="*/ 0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3" name="Freeform 10350"/>
              <p:cNvSpPr>
                <a:spLocks/>
              </p:cNvSpPr>
              <p:nvPr/>
            </p:nvSpPr>
            <p:spPr bwMode="auto">
              <a:xfrm>
                <a:off x="-583" y="3106"/>
                <a:ext cx="16" cy="11"/>
              </a:xfrm>
              <a:custGeom>
                <a:avLst/>
                <a:gdLst>
                  <a:gd name="T0" fmla="*/ 0 w 7"/>
                  <a:gd name="T1" fmla="*/ 0 h 5"/>
                  <a:gd name="T2" fmla="*/ 0 w 7"/>
                  <a:gd name="T3" fmla="*/ 1 h 5"/>
                  <a:gd name="T4" fmla="*/ 5 w 7"/>
                  <a:gd name="T5" fmla="*/ 4 h 5"/>
                  <a:gd name="T6" fmla="*/ 6 w 7"/>
                  <a:gd name="T7" fmla="*/ 5 h 5"/>
                  <a:gd name="T8" fmla="*/ 6 w 7"/>
                  <a:gd name="T9" fmla="*/ 5 h 5"/>
                  <a:gd name="T10" fmla="*/ 7 w 7"/>
                  <a:gd name="T11" fmla="*/ 5 h 5"/>
                  <a:gd name="T12" fmla="*/ 1 w 7"/>
                  <a:gd name="T13" fmla="*/ 1 h 5"/>
                  <a:gd name="T14" fmla="*/ 7 w 7"/>
                  <a:gd name="T15" fmla="*/ 4 h 5"/>
                  <a:gd name="T16" fmla="*/ 7 w 7"/>
                  <a:gd name="T17" fmla="*/ 4 h 5"/>
                  <a:gd name="T18" fmla="*/ 0 w 7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3" y="3"/>
                      <a:pt x="5" y="4"/>
                    </a:cubicBezTo>
                    <a:cubicBezTo>
                      <a:pt x="5" y="4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5" y="2"/>
                      <a:pt x="3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4" name="Freeform 10351"/>
              <p:cNvSpPr>
                <a:spLocks noEditPoints="1"/>
              </p:cNvSpPr>
              <p:nvPr/>
            </p:nvSpPr>
            <p:spPr bwMode="auto">
              <a:xfrm>
                <a:off x="-645" y="3106"/>
                <a:ext cx="230" cy="28"/>
              </a:xfrm>
              <a:custGeom>
                <a:avLst/>
                <a:gdLst>
                  <a:gd name="T0" fmla="*/ 25 w 97"/>
                  <a:gd name="T1" fmla="*/ 3 h 12"/>
                  <a:gd name="T2" fmla="*/ 25 w 97"/>
                  <a:gd name="T3" fmla="*/ 3 h 12"/>
                  <a:gd name="T4" fmla="*/ 22 w 97"/>
                  <a:gd name="T5" fmla="*/ 8 h 12"/>
                  <a:gd name="T6" fmla="*/ 28 w 97"/>
                  <a:gd name="T7" fmla="*/ 12 h 12"/>
                  <a:gd name="T8" fmla="*/ 31 w 97"/>
                  <a:gd name="T9" fmla="*/ 7 h 12"/>
                  <a:gd name="T10" fmla="*/ 27 w 97"/>
                  <a:gd name="T11" fmla="*/ 4 h 12"/>
                  <a:gd name="T12" fmla="*/ 25 w 97"/>
                  <a:gd name="T13" fmla="*/ 3 h 12"/>
                  <a:gd name="T14" fmla="*/ 50 w 97"/>
                  <a:gd name="T15" fmla="*/ 1 h 12"/>
                  <a:gd name="T16" fmla="*/ 50 w 97"/>
                  <a:gd name="T17" fmla="*/ 2 h 12"/>
                  <a:gd name="T18" fmla="*/ 50 w 97"/>
                  <a:gd name="T19" fmla="*/ 2 h 12"/>
                  <a:gd name="T20" fmla="*/ 50 w 97"/>
                  <a:gd name="T21" fmla="*/ 2 h 12"/>
                  <a:gd name="T22" fmla="*/ 51 w 97"/>
                  <a:gd name="T23" fmla="*/ 2 h 12"/>
                  <a:gd name="T24" fmla="*/ 51 w 97"/>
                  <a:gd name="T25" fmla="*/ 2 h 12"/>
                  <a:gd name="T26" fmla="*/ 50 w 97"/>
                  <a:gd name="T27" fmla="*/ 1 h 12"/>
                  <a:gd name="T28" fmla="*/ 96 w 97"/>
                  <a:gd name="T29" fmla="*/ 1 h 12"/>
                  <a:gd name="T30" fmla="*/ 95 w 97"/>
                  <a:gd name="T31" fmla="*/ 3 h 12"/>
                  <a:gd name="T32" fmla="*/ 97 w 97"/>
                  <a:gd name="T33" fmla="*/ 2 h 12"/>
                  <a:gd name="T34" fmla="*/ 96 w 97"/>
                  <a:gd name="T35" fmla="*/ 1 h 12"/>
                  <a:gd name="T36" fmla="*/ 0 w 97"/>
                  <a:gd name="T37" fmla="*/ 1 h 12"/>
                  <a:gd name="T38" fmla="*/ 2 w 97"/>
                  <a:gd name="T39" fmla="*/ 2 h 12"/>
                  <a:gd name="T40" fmla="*/ 3 w 97"/>
                  <a:gd name="T41" fmla="*/ 3 h 12"/>
                  <a:gd name="T42" fmla="*/ 3 w 97"/>
                  <a:gd name="T43" fmla="*/ 2 h 12"/>
                  <a:gd name="T44" fmla="*/ 2 w 97"/>
                  <a:gd name="T45" fmla="*/ 2 h 12"/>
                  <a:gd name="T46" fmla="*/ 1 w 97"/>
                  <a:gd name="T47" fmla="*/ 2 h 12"/>
                  <a:gd name="T48" fmla="*/ 0 w 97"/>
                  <a:gd name="T49" fmla="*/ 1 h 12"/>
                  <a:gd name="T50" fmla="*/ 0 w 97"/>
                  <a:gd name="T51" fmla="*/ 1 h 12"/>
                  <a:gd name="T52" fmla="*/ 51 w 97"/>
                  <a:gd name="T53" fmla="*/ 0 h 12"/>
                  <a:gd name="T54" fmla="*/ 51 w 97"/>
                  <a:gd name="T55" fmla="*/ 2 h 12"/>
                  <a:gd name="T56" fmla="*/ 53 w 97"/>
                  <a:gd name="T57" fmla="*/ 4 h 12"/>
                  <a:gd name="T58" fmla="*/ 54 w 97"/>
                  <a:gd name="T59" fmla="*/ 4 h 12"/>
                  <a:gd name="T60" fmla="*/ 57 w 97"/>
                  <a:gd name="T61" fmla="*/ 6 h 12"/>
                  <a:gd name="T62" fmla="*/ 57 w 97"/>
                  <a:gd name="T63" fmla="*/ 5 h 12"/>
                  <a:gd name="T64" fmla="*/ 57 w 97"/>
                  <a:gd name="T65" fmla="*/ 5 h 12"/>
                  <a:gd name="T66" fmla="*/ 51 w 97"/>
                  <a:gd name="T6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7" h="12">
                    <a:moveTo>
                      <a:pt x="25" y="3"/>
                    </a:moveTo>
                    <a:cubicBezTo>
                      <a:pt x="25" y="3"/>
                      <a:pt x="25" y="3"/>
                      <a:pt x="25" y="3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4" y="9"/>
                      <a:pt x="26" y="10"/>
                      <a:pt x="28" y="12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3"/>
                      <a:pt x="26" y="3"/>
                      <a:pt x="25" y="3"/>
                    </a:cubicBezTo>
                    <a:moveTo>
                      <a:pt x="50" y="1"/>
                    </a:moveTo>
                    <a:cubicBezTo>
                      <a:pt x="50" y="1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50" y="2"/>
                      <a:pt x="51" y="2"/>
                    </a:cubicBezTo>
                    <a:cubicBezTo>
                      <a:pt x="51" y="2"/>
                      <a:pt x="51" y="2"/>
                      <a:pt x="51" y="2"/>
                    </a:cubicBezTo>
                    <a:cubicBezTo>
                      <a:pt x="51" y="1"/>
                      <a:pt x="51" y="1"/>
                      <a:pt x="50" y="1"/>
                    </a:cubicBezTo>
                    <a:moveTo>
                      <a:pt x="96" y="1"/>
                    </a:moveTo>
                    <a:cubicBezTo>
                      <a:pt x="95" y="3"/>
                      <a:pt x="95" y="3"/>
                      <a:pt x="95" y="3"/>
                    </a:cubicBezTo>
                    <a:cubicBezTo>
                      <a:pt x="96" y="3"/>
                      <a:pt x="97" y="2"/>
                      <a:pt x="97" y="2"/>
                    </a:cubicBezTo>
                    <a:cubicBezTo>
                      <a:pt x="97" y="2"/>
                      <a:pt x="96" y="1"/>
                      <a:pt x="96" y="1"/>
                    </a:cubicBezTo>
                    <a:moveTo>
                      <a:pt x="0" y="1"/>
                    </a:moveTo>
                    <a:cubicBezTo>
                      <a:pt x="0" y="2"/>
                      <a:pt x="1" y="2"/>
                      <a:pt x="2" y="2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51" y="0"/>
                    </a:moveTo>
                    <a:cubicBezTo>
                      <a:pt x="51" y="1"/>
                      <a:pt x="51" y="1"/>
                      <a:pt x="51" y="2"/>
                    </a:cubicBezTo>
                    <a:cubicBezTo>
                      <a:pt x="52" y="2"/>
                      <a:pt x="52" y="3"/>
                      <a:pt x="53" y="4"/>
                    </a:cubicBezTo>
                    <a:cubicBezTo>
                      <a:pt x="53" y="4"/>
                      <a:pt x="53" y="4"/>
                      <a:pt x="54" y="4"/>
                    </a:cubicBezTo>
                    <a:cubicBezTo>
                      <a:pt x="55" y="4"/>
                      <a:pt x="56" y="5"/>
                      <a:pt x="57" y="6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5" y="4"/>
                      <a:pt x="52" y="1"/>
                      <a:pt x="5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5" name="Freeform 10352"/>
              <p:cNvSpPr>
                <a:spLocks noEditPoints="1"/>
              </p:cNvSpPr>
              <p:nvPr/>
            </p:nvSpPr>
            <p:spPr bwMode="auto">
              <a:xfrm>
                <a:off x="-595" y="3108"/>
                <a:ext cx="26" cy="31"/>
              </a:xfrm>
              <a:custGeom>
                <a:avLst/>
                <a:gdLst>
                  <a:gd name="T0" fmla="*/ 1 w 11"/>
                  <a:gd name="T1" fmla="*/ 7 h 13"/>
                  <a:gd name="T2" fmla="*/ 0 w 11"/>
                  <a:gd name="T3" fmla="*/ 10 h 13"/>
                  <a:gd name="T4" fmla="*/ 6 w 11"/>
                  <a:gd name="T5" fmla="*/ 13 h 13"/>
                  <a:gd name="T6" fmla="*/ 7 w 11"/>
                  <a:gd name="T7" fmla="*/ 11 h 13"/>
                  <a:gd name="T8" fmla="*/ 1 w 11"/>
                  <a:gd name="T9" fmla="*/ 7 h 13"/>
                  <a:gd name="T10" fmla="*/ 4 w 11"/>
                  <a:gd name="T11" fmla="*/ 1 h 13"/>
                  <a:gd name="T12" fmla="*/ 4 w 11"/>
                  <a:gd name="T13" fmla="*/ 2 h 13"/>
                  <a:gd name="T14" fmla="*/ 6 w 11"/>
                  <a:gd name="T15" fmla="*/ 3 h 13"/>
                  <a:gd name="T16" fmla="*/ 10 w 11"/>
                  <a:gd name="T17" fmla="*/ 6 h 13"/>
                  <a:gd name="T18" fmla="*/ 11 w 11"/>
                  <a:gd name="T19" fmla="*/ 5 h 13"/>
                  <a:gd name="T20" fmla="*/ 6 w 11"/>
                  <a:gd name="T21" fmla="*/ 2 h 13"/>
                  <a:gd name="T22" fmla="*/ 4 w 11"/>
                  <a:gd name="T23" fmla="*/ 1 h 13"/>
                  <a:gd name="T24" fmla="*/ 5 w 11"/>
                  <a:gd name="T25" fmla="*/ 0 h 13"/>
                  <a:gd name="T26" fmla="*/ 4 w 11"/>
                  <a:gd name="T27" fmla="*/ 1 h 13"/>
                  <a:gd name="T28" fmla="*/ 8 w 11"/>
                  <a:gd name="T29" fmla="*/ 3 h 13"/>
                  <a:gd name="T30" fmla="*/ 11 w 11"/>
                  <a:gd name="T31" fmla="*/ 5 h 13"/>
                  <a:gd name="T32" fmla="*/ 11 w 11"/>
                  <a:gd name="T33" fmla="*/ 4 h 13"/>
                  <a:gd name="T34" fmla="*/ 10 w 11"/>
                  <a:gd name="T35" fmla="*/ 3 h 13"/>
                  <a:gd name="T36" fmla="*/ 5 w 11"/>
                  <a:gd name="T3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3">
                    <a:moveTo>
                      <a:pt x="1" y="7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1"/>
                      <a:pt x="4" y="12"/>
                      <a:pt x="6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5" y="9"/>
                      <a:pt x="3" y="8"/>
                      <a:pt x="1" y="7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6" y="3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0" y="4"/>
                      <a:pt x="10" y="3"/>
                    </a:cubicBezTo>
                    <a:cubicBezTo>
                      <a:pt x="8" y="2"/>
                      <a:pt x="6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6" name="Freeform 10353"/>
              <p:cNvSpPr>
                <a:spLocks/>
              </p:cNvSpPr>
              <p:nvPr/>
            </p:nvSpPr>
            <p:spPr bwMode="auto">
              <a:xfrm>
                <a:off x="-585" y="3110"/>
                <a:ext cx="16" cy="10"/>
              </a:xfrm>
              <a:custGeom>
                <a:avLst/>
                <a:gdLst>
                  <a:gd name="T0" fmla="*/ 0 w 16"/>
                  <a:gd name="T1" fmla="*/ 0 h 10"/>
                  <a:gd name="T2" fmla="*/ 0 w 16"/>
                  <a:gd name="T3" fmla="*/ 0 h 10"/>
                  <a:gd name="T4" fmla="*/ 4 w 16"/>
                  <a:gd name="T5" fmla="*/ 3 h 10"/>
                  <a:gd name="T6" fmla="*/ 16 w 16"/>
                  <a:gd name="T7" fmla="*/ 10 h 10"/>
                  <a:gd name="T8" fmla="*/ 16 w 16"/>
                  <a:gd name="T9" fmla="*/ 10 h 10"/>
                  <a:gd name="T10" fmla="*/ 9 w 16"/>
                  <a:gd name="T11" fmla="*/ 5 h 10"/>
                  <a:gd name="T12" fmla="*/ 0 w 1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9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7" name="Freeform 10354"/>
              <p:cNvSpPr>
                <a:spLocks/>
              </p:cNvSpPr>
              <p:nvPr/>
            </p:nvSpPr>
            <p:spPr bwMode="auto">
              <a:xfrm>
                <a:off x="-585" y="3110"/>
                <a:ext cx="16" cy="10"/>
              </a:xfrm>
              <a:custGeom>
                <a:avLst/>
                <a:gdLst>
                  <a:gd name="T0" fmla="*/ 0 w 16"/>
                  <a:gd name="T1" fmla="*/ 0 h 10"/>
                  <a:gd name="T2" fmla="*/ 0 w 16"/>
                  <a:gd name="T3" fmla="*/ 0 h 10"/>
                  <a:gd name="T4" fmla="*/ 4 w 16"/>
                  <a:gd name="T5" fmla="*/ 3 h 10"/>
                  <a:gd name="T6" fmla="*/ 16 w 16"/>
                  <a:gd name="T7" fmla="*/ 10 h 10"/>
                  <a:gd name="T8" fmla="*/ 16 w 16"/>
                  <a:gd name="T9" fmla="*/ 10 h 10"/>
                  <a:gd name="T10" fmla="*/ 9 w 16"/>
                  <a:gd name="T11" fmla="*/ 5 h 10"/>
                  <a:gd name="T12" fmla="*/ 0 w 1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0" y="0"/>
                    </a:moveTo>
                    <a:lnTo>
                      <a:pt x="0" y="0"/>
                    </a:lnTo>
                    <a:lnTo>
                      <a:pt x="4" y="3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9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8" name="Freeform 10355"/>
              <p:cNvSpPr>
                <a:spLocks noEditPoints="1"/>
              </p:cNvSpPr>
              <p:nvPr/>
            </p:nvSpPr>
            <p:spPr bwMode="auto">
              <a:xfrm>
                <a:off x="-541" y="3110"/>
                <a:ext cx="29" cy="33"/>
              </a:xfrm>
              <a:custGeom>
                <a:avLst/>
                <a:gdLst>
                  <a:gd name="T0" fmla="*/ 3 w 12"/>
                  <a:gd name="T1" fmla="*/ 10 h 14"/>
                  <a:gd name="T2" fmla="*/ 3 w 12"/>
                  <a:gd name="T3" fmla="*/ 11 h 14"/>
                  <a:gd name="T4" fmla="*/ 8 w 12"/>
                  <a:gd name="T5" fmla="*/ 14 h 14"/>
                  <a:gd name="T6" fmla="*/ 8 w 12"/>
                  <a:gd name="T7" fmla="*/ 13 h 14"/>
                  <a:gd name="T8" fmla="*/ 3 w 12"/>
                  <a:gd name="T9" fmla="*/ 10 h 14"/>
                  <a:gd name="T10" fmla="*/ 0 w 12"/>
                  <a:gd name="T11" fmla="*/ 9 h 14"/>
                  <a:gd name="T12" fmla="*/ 2 w 12"/>
                  <a:gd name="T13" fmla="*/ 10 h 14"/>
                  <a:gd name="T14" fmla="*/ 2 w 12"/>
                  <a:gd name="T15" fmla="*/ 10 h 14"/>
                  <a:gd name="T16" fmla="*/ 0 w 12"/>
                  <a:gd name="T17" fmla="*/ 9 h 14"/>
                  <a:gd name="T18" fmla="*/ 2 w 12"/>
                  <a:gd name="T19" fmla="*/ 1 h 14"/>
                  <a:gd name="T20" fmla="*/ 0 w 12"/>
                  <a:gd name="T21" fmla="*/ 5 h 14"/>
                  <a:gd name="T22" fmla="*/ 9 w 12"/>
                  <a:gd name="T23" fmla="*/ 11 h 14"/>
                  <a:gd name="T24" fmla="*/ 12 w 12"/>
                  <a:gd name="T25" fmla="*/ 6 h 14"/>
                  <a:gd name="T26" fmla="*/ 8 w 12"/>
                  <a:gd name="T27" fmla="*/ 4 h 14"/>
                  <a:gd name="T28" fmla="*/ 3 w 12"/>
                  <a:gd name="T29" fmla="*/ 2 h 14"/>
                  <a:gd name="T30" fmla="*/ 3 w 12"/>
                  <a:gd name="T31" fmla="*/ 1 h 14"/>
                  <a:gd name="T32" fmla="*/ 3 w 12"/>
                  <a:gd name="T33" fmla="*/ 1 h 14"/>
                  <a:gd name="T34" fmla="*/ 3 w 12"/>
                  <a:gd name="T35" fmla="*/ 1 h 14"/>
                  <a:gd name="T36" fmla="*/ 2 w 12"/>
                  <a:gd name="T37" fmla="*/ 1 h 14"/>
                  <a:gd name="T38" fmla="*/ 3 w 12"/>
                  <a:gd name="T39" fmla="*/ 1 h 14"/>
                  <a:gd name="T40" fmla="*/ 3 w 12"/>
                  <a:gd name="T41" fmla="*/ 1 h 14"/>
                  <a:gd name="T42" fmla="*/ 3 w 12"/>
                  <a:gd name="T43" fmla="*/ 1 h 14"/>
                  <a:gd name="T44" fmla="*/ 2 w 12"/>
                  <a:gd name="T45" fmla="*/ 1 h 14"/>
                  <a:gd name="T46" fmla="*/ 3 w 12"/>
                  <a:gd name="T47" fmla="*/ 1 h 14"/>
                  <a:gd name="T48" fmla="*/ 3 w 12"/>
                  <a:gd name="T49" fmla="*/ 1 h 14"/>
                  <a:gd name="T50" fmla="*/ 4 w 12"/>
                  <a:gd name="T51" fmla="*/ 0 h 14"/>
                  <a:gd name="T52" fmla="*/ 3 w 12"/>
                  <a:gd name="T53" fmla="*/ 1 h 14"/>
                  <a:gd name="T54" fmla="*/ 3 w 12"/>
                  <a:gd name="T55" fmla="*/ 1 h 14"/>
                  <a:gd name="T56" fmla="*/ 4 w 12"/>
                  <a:gd name="T57" fmla="*/ 2 h 14"/>
                  <a:gd name="T58" fmla="*/ 6 w 12"/>
                  <a:gd name="T59" fmla="*/ 3 h 14"/>
                  <a:gd name="T60" fmla="*/ 11 w 12"/>
                  <a:gd name="T61" fmla="*/ 5 h 14"/>
                  <a:gd name="T62" fmla="*/ 12 w 12"/>
                  <a:gd name="T63" fmla="*/ 6 h 14"/>
                  <a:gd name="T64" fmla="*/ 12 w 12"/>
                  <a:gd name="T65" fmla="*/ 6 h 14"/>
                  <a:gd name="T66" fmla="*/ 10 w 12"/>
                  <a:gd name="T67" fmla="*/ 5 h 14"/>
                  <a:gd name="T68" fmla="*/ 11 w 12"/>
                  <a:gd name="T69" fmla="*/ 5 h 14"/>
                  <a:gd name="T70" fmla="*/ 10 w 12"/>
                  <a:gd name="T71" fmla="*/ 4 h 14"/>
                  <a:gd name="T72" fmla="*/ 7 w 12"/>
                  <a:gd name="T73" fmla="*/ 2 h 14"/>
                  <a:gd name="T74" fmla="*/ 10 w 12"/>
                  <a:gd name="T75" fmla="*/ 4 h 14"/>
                  <a:gd name="T76" fmla="*/ 8 w 12"/>
                  <a:gd name="T77" fmla="*/ 3 h 14"/>
                  <a:gd name="T78" fmla="*/ 5 w 12"/>
                  <a:gd name="T79" fmla="*/ 1 h 14"/>
                  <a:gd name="T80" fmla="*/ 4 w 12"/>
                  <a:gd name="T81" fmla="*/ 0 h 14"/>
                  <a:gd name="T82" fmla="*/ 3 w 12"/>
                  <a:gd name="T83" fmla="*/ 0 h 14"/>
                  <a:gd name="T84" fmla="*/ 3 w 12"/>
                  <a:gd name="T85" fmla="*/ 1 h 14"/>
                  <a:gd name="T86" fmla="*/ 4 w 12"/>
                  <a:gd name="T87" fmla="*/ 0 h 14"/>
                  <a:gd name="T88" fmla="*/ 3 w 12"/>
                  <a:gd name="T89" fmla="*/ 0 h 14"/>
                  <a:gd name="T90" fmla="*/ 6 w 12"/>
                  <a:gd name="T91" fmla="*/ 0 h 14"/>
                  <a:gd name="T92" fmla="*/ 4 w 12"/>
                  <a:gd name="T93" fmla="*/ 0 h 14"/>
                  <a:gd name="T94" fmla="*/ 4 w 12"/>
                  <a:gd name="T95" fmla="*/ 0 h 14"/>
                  <a:gd name="T96" fmla="*/ 6 w 12"/>
                  <a:gd name="T97" fmla="*/ 0 h 14"/>
                  <a:gd name="T98" fmla="*/ 6 w 12"/>
                  <a:gd name="T9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" h="14">
                    <a:moveTo>
                      <a:pt x="3" y="10"/>
                    </a:moveTo>
                    <a:cubicBezTo>
                      <a:pt x="3" y="10"/>
                      <a:pt x="3" y="10"/>
                      <a:pt x="3" y="11"/>
                    </a:cubicBezTo>
                    <a:cubicBezTo>
                      <a:pt x="5" y="12"/>
                      <a:pt x="6" y="13"/>
                      <a:pt x="8" y="14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7" y="12"/>
                      <a:pt x="5" y="11"/>
                      <a:pt x="3" y="10"/>
                    </a:cubicBezTo>
                    <a:moveTo>
                      <a:pt x="0" y="9"/>
                    </a:moveTo>
                    <a:cubicBezTo>
                      <a:pt x="1" y="9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9"/>
                      <a:pt x="1" y="9"/>
                      <a:pt x="0" y="9"/>
                    </a:cubicBezTo>
                    <a:moveTo>
                      <a:pt x="2" y="1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6" y="9"/>
                      <a:pt x="9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1" y="5"/>
                      <a:pt x="10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0" y="4"/>
                    </a:cubicBezTo>
                    <a:cubicBezTo>
                      <a:pt x="9" y="4"/>
                      <a:pt x="8" y="3"/>
                      <a:pt x="7" y="2"/>
                    </a:cubicBezTo>
                    <a:cubicBezTo>
                      <a:pt x="8" y="3"/>
                      <a:pt x="9" y="4"/>
                      <a:pt x="10" y="4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6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5" name="Group 10557"/>
            <p:cNvGrpSpPr>
              <a:grpSpLocks/>
            </p:cNvGrpSpPr>
            <p:nvPr/>
          </p:nvGrpSpPr>
          <p:grpSpPr bwMode="auto">
            <a:xfrm>
              <a:off x="-1203337" y="4895828"/>
              <a:ext cx="690570" cy="990596"/>
              <a:chOff x="-758" y="3084"/>
              <a:chExt cx="435" cy="624"/>
            </a:xfrm>
            <a:solidFill>
              <a:schemeClr val="bg1"/>
            </a:solidFill>
          </p:grpSpPr>
          <p:sp>
            <p:nvSpPr>
              <p:cNvPr id="139" name="Freeform 10357"/>
              <p:cNvSpPr>
                <a:spLocks/>
              </p:cNvSpPr>
              <p:nvPr/>
            </p:nvSpPr>
            <p:spPr bwMode="auto">
              <a:xfrm>
                <a:off x="-545" y="3122"/>
                <a:ext cx="26" cy="19"/>
              </a:xfrm>
              <a:custGeom>
                <a:avLst/>
                <a:gdLst>
                  <a:gd name="T0" fmla="*/ 2 w 11"/>
                  <a:gd name="T1" fmla="*/ 0 h 8"/>
                  <a:gd name="T2" fmla="*/ 1 w 11"/>
                  <a:gd name="T3" fmla="*/ 1 h 8"/>
                  <a:gd name="T4" fmla="*/ 0 w 11"/>
                  <a:gd name="T5" fmla="*/ 2 h 8"/>
                  <a:gd name="T6" fmla="*/ 2 w 11"/>
                  <a:gd name="T7" fmla="*/ 4 h 8"/>
                  <a:gd name="T8" fmla="*/ 4 w 11"/>
                  <a:gd name="T9" fmla="*/ 5 h 8"/>
                  <a:gd name="T10" fmla="*/ 5 w 11"/>
                  <a:gd name="T11" fmla="*/ 4 h 8"/>
                  <a:gd name="T12" fmla="*/ 5 w 11"/>
                  <a:gd name="T13" fmla="*/ 5 h 8"/>
                  <a:gd name="T14" fmla="*/ 10 w 11"/>
                  <a:gd name="T15" fmla="*/ 8 h 8"/>
                  <a:gd name="T16" fmla="*/ 11 w 11"/>
                  <a:gd name="T17" fmla="*/ 6 h 8"/>
                  <a:gd name="T18" fmla="*/ 2 w 11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8"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2"/>
                      <a:pt x="0" y="2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6" y="4"/>
                      <a:pt x="6" y="4"/>
                      <a:pt x="5" y="5"/>
                    </a:cubicBezTo>
                    <a:cubicBezTo>
                      <a:pt x="7" y="6"/>
                      <a:pt x="9" y="7"/>
                      <a:pt x="10" y="8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8" y="4"/>
                      <a:pt x="5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10358"/>
              <p:cNvSpPr>
                <a:spLocks noEditPoints="1"/>
              </p:cNvSpPr>
              <p:nvPr/>
            </p:nvSpPr>
            <p:spPr bwMode="auto">
              <a:xfrm>
                <a:off x="-633" y="3115"/>
                <a:ext cx="232" cy="9"/>
              </a:xfrm>
              <a:custGeom>
                <a:avLst/>
                <a:gdLst>
                  <a:gd name="T0" fmla="*/ 30 w 98"/>
                  <a:gd name="T1" fmla="*/ 1 h 4"/>
                  <a:gd name="T2" fmla="*/ 29 w 98"/>
                  <a:gd name="T3" fmla="*/ 2 h 4"/>
                  <a:gd name="T4" fmla="*/ 31 w 98"/>
                  <a:gd name="T5" fmla="*/ 3 h 4"/>
                  <a:gd name="T6" fmla="*/ 32 w 98"/>
                  <a:gd name="T7" fmla="*/ 4 h 4"/>
                  <a:gd name="T8" fmla="*/ 33 w 98"/>
                  <a:gd name="T9" fmla="*/ 4 h 4"/>
                  <a:gd name="T10" fmla="*/ 34 w 98"/>
                  <a:gd name="T11" fmla="*/ 4 h 4"/>
                  <a:gd name="T12" fmla="*/ 30 w 98"/>
                  <a:gd name="T13" fmla="*/ 1 h 4"/>
                  <a:gd name="T14" fmla="*/ 78 w 98"/>
                  <a:gd name="T15" fmla="*/ 1 h 4"/>
                  <a:gd name="T16" fmla="*/ 77 w 98"/>
                  <a:gd name="T17" fmla="*/ 1 h 4"/>
                  <a:gd name="T18" fmla="*/ 80 w 98"/>
                  <a:gd name="T19" fmla="*/ 2 h 4"/>
                  <a:gd name="T20" fmla="*/ 80 w 98"/>
                  <a:gd name="T21" fmla="*/ 2 h 4"/>
                  <a:gd name="T22" fmla="*/ 78 w 98"/>
                  <a:gd name="T23" fmla="*/ 1 h 4"/>
                  <a:gd name="T24" fmla="*/ 95 w 98"/>
                  <a:gd name="T25" fmla="*/ 0 h 4"/>
                  <a:gd name="T26" fmla="*/ 95 w 98"/>
                  <a:gd name="T27" fmla="*/ 0 h 4"/>
                  <a:gd name="T28" fmla="*/ 98 w 98"/>
                  <a:gd name="T29" fmla="*/ 2 h 4"/>
                  <a:gd name="T30" fmla="*/ 98 w 98"/>
                  <a:gd name="T31" fmla="*/ 2 h 4"/>
                  <a:gd name="T32" fmla="*/ 95 w 98"/>
                  <a:gd name="T33" fmla="*/ 0 h 4"/>
                  <a:gd name="T34" fmla="*/ 1 w 98"/>
                  <a:gd name="T35" fmla="*/ 0 h 4"/>
                  <a:gd name="T36" fmla="*/ 0 w 98"/>
                  <a:gd name="T37" fmla="*/ 1 h 4"/>
                  <a:gd name="T38" fmla="*/ 5 w 98"/>
                  <a:gd name="T39" fmla="*/ 4 h 4"/>
                  <a:gd name="T40" fmla="*/ 6 w 98"/>
                  <a:gd name="T41" fmla="*/ 3 h 4"/>
                  <a:gd name="T42" fmla="*/ 6 w 98"/>
                  <a:gd name="T43" fmla="*/ 2 h 4"/>
                  <a:gd name="T44" fmla="*/ 1 w 98"/>
                  <a:gd name="T4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8" h="4">
                    <a:moveTo>
                      <a:pt x="30" y="1"/>
                    </a:moveTo>
                    <a:cubicBezTo>
                      <a:pt x="30" y="1"/>
                      <a:pt x="29" y="2"/>
                      <a:pt x="29" y="2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2" y="3"/>
                      <a:pt x="31" y="2"/>
                      <a:pt x="30" y="1"/>
                    </a:cubicBezTo>
                    <a:moveTo>
                      <a:pt x="78" y="1"/>
                    </a:moveTo>
                    <a:cubicBezTo>
                      <a:pt x="77" y="1"/>
                      <a:pt x="77" y="1"/>
                      <a:pt x="77" y="1"/>
                    </a:cubicBezTo>
                    <a:cubicBezTo>
                      <a:pt x="78" y="1"/>
                      <a:pt x="79" y="2"/>
                      <a:pt x="80" y="2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78" y="1"/>
                      <a:pt x="78" y="1"/>
                      <a:pt x="78" y="1"/>
                    </a:cubicBezTo>
                    <a:moveTo>
                      <a:pt x="95" y="0"/>
                    </a:moveTo>
                    <a:cubicBezTo>
                      <a:pt x="95" y="0"/>
                      <a:pt x="95" y="0"/>
                      <a:pt x="95" y="0"/>
                    </a:cubicBezTo>
                    <a:cubicBezTo>
                      <a:pt x="96" y="1"/>
                      <a:pt x="97" y="1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7" y="1"/>
                      <a:pt x="96" y="1"/>
                      <a:pt x="95" y="0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4" y="1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10359"/>
              <p:cNvSpPr>
                <a:spLocks noEditPoints="1"/>
              </p:cNvSpPr>
              <p:nvPr/>
            </p:nvSpPr>
            <p:spPr bwMode="auto">
              <a:xfrm>
                <a:off x="-564" y="3117"/>
                <a:ext cx="12" cy="7"/>
              </a:xfrm>
              <a:custGeom>
                <a:avLst/>
                <a:gdLst>
                  <a:gd name="T0" fmla="*/ 0 w 5"/>
                  <a:gd name="T1" fmla="*/ 1 h 3"/>
                  <a:gd name="T2" fmla="*/ 0 w 5"/>
                  <a:gd name="T3" fmla="*/ 1 h 3"/>
                  <a:gd name="T4" fmla="*/ 3 w 5"/>
                  <a:gd name="T5" fmla="*/ 3 h 3"/>
                  <a:gd name="T6" fmla="*/ 2 w 5"/>
                  <a:gd name="T7" fmla="*/ 2 h 3"/>
                  <a:gd name="T8" fmla="*/ 0 w 5"/>
                  <a:gd name="T9" fmla="*/ 1 h 3"/>
                  <a:gd name="T10" fmla="*/ 1 w 5"/>
                  <a:gd name="T11" fmla="*/ 0 h 3"/>
                  <a:gd name="T12" fmla="*/ 1 w 5"/>
                  <a:gd name="T13" fmla="*/ 0 h 3"/>
                  <a:gd name="T14" fmla="*/ 5 w 5"/>
                  <a:gd name="T15" fmla="*/ 3 h 3"/>
                  <a:gd name="T16" fmla="*/ 5 w 5"/>
                  <a:gd name="T17" fmla="*/ 2 h 3"/>
                  <a:gd name="T18" fmla="*/ 1 w 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0360"/>
              <p:cNvSpPr>
                <a:spLocks noEditPoints="1"/>
              </p:cNvSpPr>
              <p:nvPr/>
            </p:nvSpPr>
            <p:spPr bwMode="auto">
              <a:xfrm>
                <a:off x="-758" y="3117"/>
                <a:ext cx="170" cy="274"/>
              </a:xfrm>
              <a:custGeom>
                <a:avLst/>
                <a:gdLst>
                  <a:gd name="T0" fmla="*/ 14 w 72"/>
                  <a:gd name="T1" fmla="*/ 113 h 116"/>
                  <a:gd name="T2" fmla="*/ 8 w 72"/>
                  <a:gd name="T3" fmla="*/ 109 h 116"/>
                  <a:gd name="T4" fmla="*/ 16 w 72"/>
                  <a:gd name="T5" fmla="*/ 105 h 116"/>
                  <a:gd name="T6" fmla="*/ 1 w 72"/>
                  <a:gd name="T7" fmla="*/ 96 h 116"/>
                  <a:gd name="T8" fmla="*/ 3 w 72"/>
                  <a:gd name="T9" fmla="*/ 95 h 116"/>
                  <a:gd name="T10" fmla="*/ 9 w 72"/>
                  <a:gd name="T11" fmla="*/ 94 h 116"/>
                  <a:gd name="T12" fmla="*/ 18 w 72"/>
                  <a:gd name="T13" fmla="*/ 92 h 116"/>
                  <a:gd name="T14" fmla="*/ 19 w 72"/>
                  <a:gd name="T15" fmla="*/ 91 h 116"/>
                  <a:gd name="T16" fmla="*/ 13 w 72"/>
                  <a:gd name="T17" fmla="*/ 89 h 116"/>
                  <a:gd name="T18" fmla="*/ 21 w 72"/>
                  <a:gd name="T19" fmla="*/ 87 h 116"/>
                  <a:gd name="T20" fmla="*/ 8 w 72"/>
                  <a:gd name="T21" fmla="*/ 88 h 116"/>
                  <a:gd name="T22" fmla="*/ 12 w 72"/>
                  <a:gd name="T23" fmla="*/ 82 h 116"/>
                  <a:gd name="T24" fmla="*/ 24 w 72"/>
                  <a:gd name="T25" fmla="*/ 82 h 116"/>
                  <a:gd name="T26" fmla="*/ 23 w 72"/>
                  <a:gd name="T27" fmla="*/ 81 h 116"/>
                  <a:gd name="T28" fmla="*/ 25 w 72"/>
                  <a:gd name="T29" fmla="*/ 78 h 116"/>
                  <a:gd name="T30" fmla="*/ 26 w 72"/>
                  <a:gd name="T31" fmla="*/ 78 h 116"/>
                  <a:gd name="T32" fmla="*/ 17 w 72"/>
                  <a:gd name="T33" fmla="*/ 75 h 116"/>
                  <a:gd name="T34" fmla="*/ 30 w 72"/>
                  <a:gd name="T35" fmla="*/ 72 h 116"/>
                  <a:gd name="T36" fmla="*/ 30 w 72"/>
                  <a:gd name="T37" fmla="*/ 71 h 116"/>
                  <a:gd name="T38" fmla="*/ 19 w 72"/>
                  <a:gd name="T39" fmla="*/ 71 h 116"/>
                  <a:gd name="T40" fmla="*/ 28 w 72"/>
                  <a:gd name="T41" fmla="*/ 70 h 116"/>
                  <a:gd name="T42" fmla="*/ 33 w 72"/>
                  <a:gd name="T43" fmla="*/ 67 h 116"/>
                  <a:gd name="T44" fmla="*/ 22 w 72"/>
                  <a:gd name="T45" fmla="*/ 66 h 116"/>
                  <a:gd name="T46" fmla="*/ 35 w 72"/>
                  <a:gd name="T47" fmla="*/ 64 h 116"/>
                  <a:gd name="T48" fmla="*/ 32 w 72"/>
                  <a:gd name="T49" fmla="*/ 62 h 116"/>
                  <a:gd name="T50" fmla="*/ 37 w 72"/>
                  <a:gd name="T51" fmla="*/ 60 h 116"/>
                  <a:gd name="T52" fmla="*/ 31 w 72"/>
                  <a:gd name="T53" fmla="*/ 61 h 116"/>
                  <a:gd name="T54" fmla="*/ 44 w 72"/>
                  <a:gd name="T55" fmla="*/ 62 h 116"/>
                  <a:gd name="T56" fmla="*/ 32 w 72"/>
                  <a:gd name="T57" fmla="*/ 61 h 116"/>
                  <a:gd name="T58" fmla="*/ 41 w 72"/>
                  <a:gd name="T59" fmla="*/ 55 h 116"/>
                  <a:gd name="T60" fmla="*/ 30 w 72"/>
                  <a:gd name="T61" fmla="*/ 54 h 116"/>
                  <a:gd name="T62" fmla="*/ 47 w 72"/>
                  <a:gd name="T63" fmla="*/ 55 h 116"/>
                  <a:gd name="T64" fmla="*/ 37 w 72"/>
                  <a:gd name="T65" fmla="*/ 51 h 116"/>
                  <a:gd name="T66" fmla="*/ 38 w 72"/>
                  <a:gd name="T67" fmla="*/ 50 h 116"/>
                  <a:gd name="T68" fmla="*/ 37 w 72"/>
                  <a:gd name="T69" fmla="*/ 51 h 116"/>
                  <a:gd name="T70" fmla="*/ 33 w 72"/>
                  <a:gd name="T71" fmla="*/ 46 h 116"/>
                  <a:gd name="T72" fmla="*/ 48 w 72"/>
                  <a:gd name="T73" fmla="*/ 42 h 116"/>
                  <a:gd name="T74" fmla="*/ 51 w 72"/>
                  <a:gd name="T75" fmla="*/ 38 h 116"/>
                  <a:gd name="T76" fmla="*/ 37 w 72"/>
                  <a:gd name="T77" fmla="*/ 37 h 116"/>
                  <a:gd name="T78" fmla="*/ 56 w 72"/>
                  <a:gd name="T79" fmla="*/ 38 h 116"/>
                  <a:gd name="T80" fmla="*/ 40 w 72"/>
                  <a:gd name="T81" fmla="*/ 32 h 116"/>
                  <a:gd name="T82" fmla="*/ 53 w 72"/>
                  <a:gd name="T83" fmla="*/ 35 h 116"/>
                  <a:gd name="T84" fmla="*/ 59 w 72"/>
                  <a:gd name="T85" fmla="*/ 23 h 116"/>
                  <a:gd name="T86" fmla="*/ 60 w 72"/>
                  <a:gd name="T87" fmla="*/ 22 h 116"/>
                  <a:gd name="T88" fmla="*/ 66 w 72"/>
                  <a:gd name="T89" fmla="*/ 23 h 116"/>
                  <a:gd name="T90" fmla="*/ 62 w 72"/>
                  <a:gd name="T91" fmla="*/ 18 h 116"/>
                  <a:gd name="T92" fmla="*/ 51 w 72"/>
                  <a:gd name="T93" fmla="*/ 21 h 116"/>
                  <a:gd name="T94" fmla="*/ 52 w 72"/>
                  <a:gd name="T95" fmla="*/ 18 h 116"/>
                  <a:gd name="T96" fmla="*/ 47 w 72"/>
                  <a:gd name="T97" fmla="*/ 15 h 116"/>
                  <a:gd name="T98" fmla="*/ 54 w 72"/>
                  <a:gd name="T99" fmla="*/ 15 h 116"/>
                  <a:gd name="T100" fmla="*/ 47 w 72"/>
                  <a:gd name="T101" fmla="*/ 14 h 116"/>
                  <a:gd name="T102" fmla="*/ 56 w 72"/>
                  <a:gd name="T103" fmla="*/ 12 h 116"/>
                  <a:gd name="T104" fmla="*/ 52 w 72"/>
                  <a:gd name="T105" fmla="*/ 17 h 116"/>
                  <a:gd name="T106" fmla="*/ 49 w 72"/>
                  <a:gd name="T107" fmla="*/ 11 h 116"/>
                  <a:gd name="T108" fmla="*/ 49 w 72"/>
                  <a:gd name="T109" fmla="*/ 10 h 116"/>
                  <a:gd name="T110" fmla="*/ 50 w 72"/>
                  <a:gd name="T111" fmla="*/ 8 h 116"/>
                  <a:gd name="T112" fmla="*/ 52 w 72"/>
                  <a:gd name="T113" fmla="*/ 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2" h="116">
                    <a:moveTo>
                      <a:pt x="12" y="112"/>
                    </a:moveTo>
                    <a:cubicBezTo>
                      <a:pt x="11" y="113"/>
                      <a:pt x="11" y="113"/>
                      <a:pt x="11" y="114"/>
                    </a:cubicBezTo>
                    <a:cubicBezTo>
                      <a:pt x="12" y="115"/>
                      <a:pt x="13" y="115"/>
                      <a:pt x="15" y="116"/>
                    </a:cubicBezTo>
                    <a:cubicBezTo>
                      <a:pt x="15" y="116"/>
                      <a:pt x="15" y="115"/>
                      <a:pt x="15" y="115"/>
                    </a:cubicBezTo>
                    <a:cubicBezTo>
                      <a:pt x="14" y="114"/>
                      <a:pt x="13" y="113"/>
                      <a:pt x="12" y="112"/>
                    </a:cubicBezTo>
                    <a:moveTo>
                      <a:pt x="12" y="112"/>
                    </a:moveTo>
                    <a:cubicBezTo>
                      <a:pt x="12" y="112"/>
                      <a:pt x="12" y="112"/>
                      <a:pt x="12" y="112"/>
                    </a:cubicBezTo>
                    <a:cubicBezTo>
                      <a:pt x="13" y="113"/>
                      <a:pt x="14" y="114"/>
                      <a:pt x="15" y="115"/>
                    </a:cubicBezTo>
                    <a:cubicBezTo>
                      <a:pt x="15" y="115"/>
                      <a:pt x="16" y="114"/>
                      <a:pt x="16" y="114"/>
                    </a:cubicBezTo>
                    <a:cubicBezTo>
                      <a:pt x="14" y="113"/>
                      <a:pt x="14" y="113"/>
                      <a:pt x="14" y="113"/>
                    </a:cubicBezTo>
                    <a:cubicBezTo>
                      <a:pt x="13" y="113"/>
                      <a:pt x="13" y="112"/>
                      <a:pt x="12" y="112"/>
                    </a:cubicBezTo>
                    <a:moveTo>
                      <a:pt x="7" y="110"/>
                    </a:moveTo>
                    <a:cubicBezTo>
                      <a:pt x="6" y="111"/>
                      <a:pt x="6" y="111"/>
                      <a:pt x="6" y="111"/>
                    </a:cubicBezTo>
                    <a:cubicBezTo>
                      <a:pt x="6" y="111"/>
                      <a:pt x="6" y="111"/>
                      <a:pt x="6" y="111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3"/>
                      <a:pt x="11" y="113"/>
                      <a:pt x="11" y="112"/>
                    </a:cubicBezTo>
                    <a:cubicBezTo>
                      <a:pt x="10" y="112"/>
                      <a:pt x="10" y="111"/>
                      <a:pt x="9" y="110"/>
                    </a:cubicBezTo>
                    <a:cubicBezTo>
                      <a:pt x="8" y="110"/>
                      <a:pt x="8" y="110"/>
                      <a:pt x="7" y="110"/>
                    </a:cubicBezTo>
                    <a:moveTo>
                      <a:pt x="8" y="109"/>
                    </a:moveTo>
                    <a:cubicBezTo>
                      <a:pt x="8" y="109"/>
                      <a:pt x="8" y="109"/>
                      <a:pt x="8" y="109"/>
                    </a:cubicBezTo>
                    <a:cubicBezTo>
                      <a:pt x="9" y="110"/>
                      <a:pt x="10" y="111"/>
                      <a:pt x="11" y="112"/>
                    </a:cubicBezTo>
                    <a:cubicBezTo>
                      <a:pt x="11" y="112"/>
                      <a:pt x="12" y="112"/>
                      <a:pt x="12" y="112"/>
                    </a:cubicBezTo>
                    <a:cubicBezTo>
                      <a:pt x="10" y="111"/>
                      <a:pt x="9" y="110"/>
                      <a:pt x="8" y="109"/>
                    </a:cubicBezTo>
                    <a:moveTo>
                      <a:pt x="16" y="105"/>
                    </a:moveTo>
                    <a:cubicBezTo>
                      <a:pt x="16" y="105"/>
                      <a:pt x="16" y="105"/>
                      <a:pt x="16" y="105"/>
                    </a:cubicBezTo>
                    <a:cubicBezTo>
                      <a:pt x="16" y="106"/>
                      <a:pt x="17" y="106"/>
                      <a:pt x="18" y="107"/>
                    </a:cubicBezTo>
                    <a:cubicBezTo>
                      <a:pt x="18" y="107"/>
                      <a:pt x="19" y="107"/>
                      <a:pt x="19" y="107"/>
                    </a:cubicBezTo>
                    <a:cubicBezTo>
                      <a:pt x="19" y="107"/>
                      <a:pt x="20" y="107"/>
                      <a:pt x="20" y="107"/>
                    </a:cubicBezTo>
                    <a:cubicBezTo>
                      <a:pt x="18" y="106"/>
                      <a:pt x="17" y="105"/>
                      <a:pt x="16" y="105"/>
                    </a:cubicBezTo>
                    <a:moveTo>
                      <a:pt x="15" y="105"/>
                    </a:moveTo>
                    <a:cubicBezTo>
                      <a:pt x="15" y="105"/>
                      <a:pt x="15" y="105"/>
                      <a:pt x="16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15" y="105"/>
                      <a:pt x="15" y="105"/>
                      <a:pt x="15" y="105"/>
                    </a:cubicBezTo>
                    <a:moveTo>
                      <a:pt x="1" y="96"/>
                    </a:moveTo>
                    <a:cubicBezTo>
                      <a:pt x="1" y="96"/>
                      <a:pt x="1" y="96"/>
                      <a:pt x="1" y="96"/>
                    </a:cubicBezTo>
                    <a:cubicBezTo>
                      <a:pt x="1" y="96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6"/>
                      <a:pt x="1" y="96"/>
                      <a:pt x="1" y="96"/>
                    </a:cubicBezTo>
                    <a:moveTo>
                      <a:pt x="0" y="96"/>
                    </a:moveTo>
                    <a:cubicBezTo>
                      <a:pt x="0" y="96"/>
                      <a:pt x="0" y="96"/>
                      <a:pt x="1" y="96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1" y="96"/>
                      <a:pt x="0" y="96"/>
                      <a:pt x="0" y="96"/>
                    </a:cubicBezTo>
                    <a:moveTo>
                      <a:pt x="3" y="95"/>
                    </a:moveTo>
                    <a:cubicBezTo>
                      <a:pt x="3" y="95"/>
                      <a:pt x="3" y="95"/>
                      <a:pt x="3" y="95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3" y="95"/>
                      <a:pt x="3" y="95"/>
                    </a:cubicBezTo>
                    <a:moveTo>
                      <a:pt x="11" y="94"/>
                    </a:moveTo>
                    <a:cubicBezTo>
                      <a:pt x="11" y="95"/>
                      <a:pt x="11" y="95"/>
                      <a:pt x="11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11" y="95"/>
                      <a:pt x="11" y="95"/>
                      <a:pt x="11" y="94"/>
                    </a:cubicBezTo>
                    <a:moveTo>
                      <a:pt x="8" y="94"/>
                    </a:moveTo>
                    <a:cubicBezTo>
                      <a:pt x="7" y="94"/>
                      <a:pt x="6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4" y="95"/>
                      <a:pt x="4" y="95"/>
                      <a:pt x="4" y="95"/>
                    </a:cubicBezTo>
                    <a:cubicBezTo>
                      <a:pt x="6" y="94"/>
                      <a:pt x="7" y="94"/>
                      <a:pt x="8" y="94"/>
                    </a:cubicBezTo>
                    <a:cubicBezTo>
                      <a:pt x="9" y="94"/>
                      <a:pt x="9" y="94"/>
                      <a:pt x="9" y="94"/>
                    </a:cubicBezTo>
                    <a:cubicBezTo>
                      <a:pt x="9" y="94"/>
                      <a:pt x="10" y="94"/>
                      <a:pt x="10" y="94"/>
                    </a:cubicBezTo>
                    <a:cubicBezTo>
                      <a:pt x="10" y="94"/>
                      <a:pt x="10" y="94"/>
                      <a:pt x="10" y="94"/>
                    </a:cubicBezTo>
                    <a:cubicBezTo>
                      <a:pt x="10" y="94"/>
                      <a:pt x="10" y="94"/>
                      <a:pt x="9" y="94"/>
                    </a:cubicBezTo>
                    <a:cubicBezTo>
                      <a:pt x="9" y="94"/>
                      <a:pt x="8" y="94"/>
                      <a:pt x="8" y="94"/>
                    </a:cubicBezTo>
                    <a:moveTo>
                      <a:pt x="18" y="92"/>
                    </a:moveTo>
                    <a:cubicBezTo>
                      <a:pt x="17" y="94"/>
                      <a:pt x="17" y="94"/>
                      <a:pt x="17" y="94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3" y="98"/>
                      <a:pt x="24" y="98"/>
                      <a:pt x="24" y="99"/>
                    </a:cubicBezTo>
                    <a:cubicBezTo>
                      <a:pt x="24" y="98"/>
                      <a:pt x="25" y="97"/>
                      <a:pt x="25" y="97"/>
                    </a:cubicBezTo>
                    <a:cubicBezTo>
                      <a:pt x="23" y="95"/>
                      <a:pt x="20" y="94"/>
                      <a:pt x="18" y="92"/>
                    </a:cubicBezTo>
                    <a:moveTo>
                      <a:pt x="6" y="91"/>
                    </a:move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5" y="94"/>
                      <a:pt x="5" y="94"/>
                    </a:cubicBezTo>
                    <a:cubicBezTo>
                      <a:pt x="5" y="94"/>
                      <a:pt x="6" y="94"/>
                      <a:pt x="6" y="94"/>
                    </a:cubicBezTo>
                    <a:cubicBezTo>
                      <a:pt x="8" y="94"/>
                      <a:pt x="9" y="94"/>
                      <a:pt x="9" y="94"/>
                    </a:cubicBezTo>
                    <a:cubicBezTo>
                      <a:pt x="9" y="94"/>
                      <a:pt x="10" y="94"/>
                      <a:pt x="10" y="94"/>
                    </a:cubicBezTo>
                    <a:cubicBezTo>
                      <a:pt x="9" y="93"/>
                      <a:pt x="8" y="92"/>
                      <a:pt x="6" y="91"/>
                    </a:cubicBezTo>
                    <a:moveTo>
                      <a:pt x="19" y="91"/>
                    </a:moveTo>
                    <a:cubicBezTo>
                      <a:pt x="19" y="91"/>
                      <a:pt x="19" y="91"/>
                      <a:pt x="19" y="91"/>
                    </a:cubicBezTo>
                    <a:cubicBezTo>
                      <a:pt x="21" y="92"/>
                      <a:pt x="23" y="94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19" y="91"/>
                      <a:pt x="19" y="91"/>
                      <a:pt x="19" y="91"/>
                    </a:cubicBezTo>
                    <a:moveTo>
                      <a:pt x="5" y="90"/>
                    </a:moveTo>
                    <a:cubicBezTo>
                      <a:pt x="4" y="92"/>
                      <a:pt x="4" y="92"/>
                      <a:pt x="4" y="92"/>
                    </a:cubicBezTo>
                    <a:cubicBezTo>
                      <a:pt x="3" y="95"/>
                      <a:pt x="3" y="95"/>
                      <a:pt x="3" y="95"/>
                    </a:cubicBezTo>
                    <a:cubicBezTo>
                      <a:pt x="3" y="95"/>
                      <a:pt x="3" y="94"/>
                      <a:pt x="3" y="94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0"/>
                    </a:cubicBezTo>
                    <a:moveTo>
                      <a:pt x="13" y="89"/>
                    </a:moveTo>
                    <a:cubicBezTo>
                      <a:pt x="12" y="91"/>
                      <a:pt x="12" y="91"/>
                      <a:pt x="12" y="91"/>
                    </a:cubicBezTo>
                    <a:cubicBezTo>
                      <a:pt x="16" y="94"/>
                      <a:pt x="16" y="94"/>
                      <a:pt x="16" y="94"/>
                    </a:cubicBezTo>
                    <a:cubicBezTo>
                      <a:pt x="17" y="92"/>
                      <a:pt x="17" y="92"/>
                      <a:pt x="17" y="92"/>
                    </a:cubicBezTo>
                    <a:cubicBezTo>
                      <a:pt x="16" y="91"/>
                      <a:pt x="15" y="90"/>
                      <a:pt x="14" y="89"/>
                    </a:cubicBezTo>
                    <a:cubicBezTo>
                      <a:pt x="13" y="89"/>
                      <a:pt x="13" y="89"/>
                      <a:pt x="13" y="89"/>
                    </a:cubicBezTo>
                    <a:moveTo>
                      <a:pt x="14" y="88"/>
                    </a:moveTo>
                    <a:cubicBezTo>
                      <a:pt x="15" y="89"/>
                      <a:pt x="17" y="89"/>
                      <a:pt x="18" y="90"/>
                    </a:cubicBezTo>
                    <a:cubicBezTo>
                      <a:pt x="18" y="90"/>
                      <a:pt x="18" y="90"/>
                      <a:pt x="18" y="90"/>
                    </a:cubicBezTo>
                    <a:cubicBezTo>
                      <a:pt x="14" y="88"/>
                      <a:pt x="14" y="88"/>
                      <a:pt x="14" y="88"/>
                    </a:cubicBezTo>
                    <a:moveTo>
                      <a:pt x="21" y="87"/>
                    </a:moveTo>
                    <a:cubicBezTo>
                      <a:pt x="20" y="88"/>
                      <a:pt x="20" y="88"/>
                      <a:pt x="20" y="89"/>
                    </a:cubicBezTo>
                    <a:cubicBezTo>
                      <a:pt x="20" y="89"/>
                      <a:pt x="20" y="89"/>
                      <a:pt x="20" y="89"/>
                    </a:cubicBezTo>
                    <a:cubicBezTo>
                      <a:pt x="22" y="91"/>
                      <a:pt x="24" y="92"/>
                      <a:pt x="27" y="93"/>
                    </a:cubicBezTo>
                    <a:cubicBezTo>
                      <a:pt x="27" y="93"/>
                      <a:pt x="27" y="92"/>
                      <a:pt x="28" y="91"/>
                    </a:cubicBezTo>
                    <a:cubicBezTo>
                      <a:pt x="26" y="90"/>
                      <a:pt x="23" y="89"/>
                      <a:pt x="21" y="87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7"/>
                      <a:pt x="21" y="87"/>
                      <a:pt x="21" y="87"/>
                    </a:cubicBezTo>
                    <a:cubicBezTo>
                      <a:pt x="21" y="87"/>
                      <a:pt x="21" y="87"/>
                      <a:pt x="21" y="87"/>
                    </a:cubicBezTo>
                    <a:moveTo>
                      <a:pt x="10" y="86"/>
                    </a:moveTo>
                    <a:cubicBezTo>
                      <a:pt x="8" y="88"/>
                      <a:pt x="8" y="88"/>
                      <a:pt x="8" y="88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2" y="91"/>
                      <a:pt x="12" y="91"/>
                      <a:pt x="12" y="91"/>
                    </a:cubicBezTo>
                    <a:cubicBezTo>
                      <a:pt x="13" y="89"/>
                      <a:pt x="13" y="89"/>
                      <a:pt x="13" y="89"/>
                    </a:cubicBezTo>
                    <a:cubicBezTo>
                      <a:pt x="12" y="88"/>
                      <a:pt x="11" y="87"/>
                      <a:pt x="10" y="86"/>
                    </a:cubicBezTo>
                    <a:moveTo>
                      <a:pt x="8" y="85"/>
                    </a:moveTo>
                    <a:cubicBezTo>
                      <a:pt x="7" y="87"/>
                      <a:pt x="7" y="87"/>
                      <a:pt x="7" y="87"/>
                    </a:cubicBezTo>
                    <a:cubicBezTo>
                      <a:pt x="7" y="87"/>
                      <a:pt x="7" y="87"/>
                      <a:pt x="7" y="87"/>
                    </a:cubicBezTo>
                    <a:cubicBezTo>
                      <a:pt x="8" y="87"/>
                      <a:pt x="8" y="86"/>
                      <a:pt x="8" y="86"/>
                    </a:cubicBezTo>
                    <a:cubicBezTo>
                      <a:pt x="8" y="86"/>
                      <a:pt x="8" y="86"/>
                      <a:pt x="8" y="85"/>
                    </a:cubicBezTo>
                    <a:moveTo>
                      <a:pt x="12" y="82"/>
                    </a:moveTo>
                    <a:cubicBezTo>
                      <a:pt x="12" y="83"/>
                      <a:pt x="11" y="84"/>
                      <a:pt x="11" y="84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4" y="86"/>
                      <a:pt x="16" y="87"/>
                      <a:pt x="19" y="89"/>
                    </a:cubicBezTo>
                    <a:cubicBezTo>
                      <a:pt x="20" y="87"/>
                      <a:pt x="20" y="87"/>
                      <a:pt x="20" y="87"/>
                    </a:cubicBezTo>
                    <a:cubicBezTo>
                      <a:pt x="17" y="85"/>
                      <a:pt x="15" y="84"/>
                      <a:pt x="12" y="82"/>
                    </a:cubicBezTo>
                    <a:moveTo>
                      <a:pt x="24" y="82"/>
                    </a:moveTo>
                    <a:cubicBezTo>
                      <a:pt x="23" y="84"/>
                      <a:pt x="23" y="84"/>
                      <a:pt x="23" y="84"/>
                    </a:cubicBezTo>
                    <a:cubicBezTo>
                      <a:pt x="25" y="85"/>
                      <a:pt x="27" y="87"/>
                      <a:pt x="30" y="88"/>
                    </a:cubicBezTo>
                    <a:cubicBezTo>
                      <a:pt x="30" y="87"/>
                      <a:pt x="30" y="87"/>
                      <a:pt x="31" y="86"/>
                    </a:cubicBezTo>
                    <a:cubicBezTo>
                      <a:pt x="29" y="85"/>
                      <a:pt x="26" y="83"/>
                      <a:pt x="24" y="82"/>
                    </a:cubicBezTo>
                    <a:moveTo>
                      <a:pt x="11" y="81"/>
                    </a:moveTo>
                    <a:cubicBezTo>
                      <a:pt x="11" y="82"/>
                      <a:pt x="10" y="83"/>
                      <a:pt x="10" y="83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3"/>
                      <a:pt x="11" y="82"/>
                      <a:pt x="11" y="82"/>
                    </a:cubicBezTo>
                    <a:cubicBezTo>
                      <a:pt x="11" y="82"/>
                      <a:pt x="11" y="82"/>
                      <a:pt x="11" y="81"/>
                    </a:cubicBezTo>
                    <a:moveTo>
                      <a:pt x="23" y="81"/>
                    </a:moveTo>
                    <a:cubicBezTo>
                      <a:pt x="23" y="82"/>
                      <a:pt x="23" y="83"/>
                      <a:pt x="22" y="83"/>
                    </a:cubicBezTo>
                    <a:cubicBezTo>
                      <a:pt x="22" y="83"/>
                      <a:pt x="22" y="83"/>
                      <a:pt x="23" y="83"/>
                    </a:cubicBezTo>
                    <a:cubicBezTo>
                      <a:pt x="23" y="81"/>
                      <a:pt x="23" y="81"/>
                      <a:pt x="23" y="81"/>
                    </a:cubicBezTo>
                    <a:cubicBezTo>
                      <a:pt x="23" y="81"/>
                      <a:pt x="23" y="81"/>
                      <a:pt x="23" y="81"/>
                    </a:cubicBezTo>
                    <a:moveTo>
                      <a:pt x="26" y="79"/>
                    </a:moveTo>
                    <a:cubicBezTo>
                      <a:pt x="25" y="80"/>
                      <a:pt x="25" y="80"/>
                      <a:pt x="25" y="80"/>
                    </a:cubicBezTo>
                    <a:cubicBezTo>
                      <a:pt x="27" y="82"/>
                      <a:pt x="29" y="83"/>
                      <a:pt x="31" y="84"/>
                    </a:cubicBezTo>
                    <a:cubicBezTo>
                      <a:pt x="32" y="84"/>
                      <a:pt x="32" y="83"/>
                      <a:pt x="32" y="83"/>
                    </a:cubicBezTo>
                    <a:cubicBezTo>
                      <a:pt x="26" y="79"/>
                      <a:pt x="26" y="79"/>
                      <a:pt x="26" y="79"/>
                    </a:cubicBezTo>
                    <a:moveTo>
                      <a:pt x="25" y="78"/>
                    </a:moveTo>
                    <a:cubicBezTo>
                      <a:pt x="24" y="79"/>
                      <a:pt x="24" y="79"/>
                      <a:pt x="24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24" y="79"/>
                      <a:pt x="25" y="79"/>
                      <a:pt x="25" y="78"/>
                    </a:cubicBezTo>
                    <a:cubicBezTo>
                      <a:pt x="25" y="78"/>
                      <a:pt x="25" y="78"/>
                      <a:pt x="25" y="78"/>
                    </a:cubicBezTo>
                    <a:moveTo>
                      <a:pt x="16" y="76"/>
                    </a:moveTo>
                    <a:cubicBezTo>
                      <a:pt x="15" y="77"/>
                      <a:pt x="15" y="78"/>
                      <a:pt x="15" y="78"/>
                    </a:cubicBezTo>
                    <a:cubicBezTo>
                      <a:pt x="17" y="80"/>
                      <a:pt x="19" y="81"/>
                      <a:pt x="22" y="83"/>
                    </a:cubicBezTo>
                    <a:cubicBezTo>
                      <a:pt x="22" y="81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18" y="78"/>
                      <a:pt x="17" y="77"/>
                      <a:pt x="16" y="76"/>
                    </a:cubicBezTo>
                    <a:moveTo>
                      <a:pt x="28" y="76"/>
                    </a:moveTo>
                    <a:cubicBezTo>
                      <a:pt x="27" y="76"/>
                      <a:pt x="27" y="76"/>
                      <a:pt x="27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9" y="79"/>
                      <a:pt x="31" y="80"/>
                      <a:pt x="33" y="81"/>
                    </a:cubicBezTo>
                    <a:cubicBezTo>
                      <a:pt x="33" y="81"/>
                      <a:pt x="34" y="80"/>
                      <a:pt x="34" y="79"/>
                    </a:cubicBezTo>
                    <a:cubicBezTo>
                      <a:pt x="28" y="76"/>
                      <a:pt x="28" y="76"/>
                      <a:pt x="28" y="76"/>
                    </a:cubicBezTo>
                    <a:moveTo>
                      <a:pt x="26" y="75"/>
                    </a:moveTo>
                    <a:cubicBezTo>
                      <a:pt x="26" y="76"/>
                      <a:pt x="26" y="76"/>
                      <a:pt x="25" y="77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26" y="76"/>
                      <a:pt x="26" y="76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moveTo>
                      <a:pt x="17" y="74"/>
                    </a:moveTo>
                    <a:cubicBezTo>
                      <a:pt x="17" y="75"/>
                      <a:pt x="17" y="75"/>
                      <a:pt x="17" y="75"/>
                    </a:cubicBezTo>
                    <a:cubicBezTo>
                      <a:pt x="19" y="76"/>
                      <a:pt x="21" y="78"/>
                      <a:pt x="23" y="79"/>
                    </a:cubicBezTo>
                    <a:cubicBezTo>
                      <a:pt x="23" y="79"/>
                      <a:pt x="24" y="78"/>
                      <a:pt x="24" y="78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20" y="76"/>
                      <a:pt x="19" y="75"/>
                      <a:pt x="17" y="74"/>
                    </a:cubicBezTo>
                    <a:moveTo>
                      <a:pt x="28" y="72"/>
                    </a:moveTo>
                    <a:cubicBezTo>
                      <a:pt x="27" y="72"/>
                      <a:pt x="27" y="73"/>
                      <a:pt x="27" y="73"/>
                    </a:cubicBezTo>
                    <a:cubicBezTo>
                      <a:pt x="27" y="73"/>
                      <a:pt x="27" y="73"/>
                      <a:pt x="27" y="73"/>
                    </a:cubicBezTo>
                    <a:cubicBezTo>
                      <a:pt x="28" y="73"/>
                      <a:pt x="28" y="72"/>
                      <a:pt x="28" y="72"/>
                    </a:cubicBezTo>
                    <a:cubicBezTo>
                      <a:pt x="28" y="72"/>
                      <a:pt x="28" y="72"/>
                      <a:pt x="28" y="72"/>
                    </a:cubicBezTo>
                    <a:moveTo>
                      <a:pt x="30" y="72"/>
                    </a:moveTo>
                    <a:cubicBezTo>
                      <a:pt x="30" y="72"/>
                      <a:pt x="30" y="72"/>
                      <a:pt x="29" y="73"/>
                    </a:cubicBezTo>
                    <a:cubicBezTo>
                      <a:pt x="31" y="74"/>
                      <a:pt x="32" y="74"/>
                      <a:pt x="33" y="75"/>
                    </a:cubicBezTo>
                    <a:cubicBezTo>
                      <a:pt x="32" y="74"/>
                      <a:pt x="31" y="74"/>
                      <a:pt x="29" y="73"/>
                    </a:cubicBezTo>
                    <a:cubicBezTo>
                      <a:pt x="29" y="73"/>
                      <a:pt x="29" y="73"/>
                      <a:pt x="29" y="74"/>
                    </a:cubicBezTo>
                    <a:cubicBezTo>
                      <a:pt x="30" y="75"/>
                      <a:pt x="32" y="76"/>
                      <a:pt x="34" y="76"/>
                    </a:cubicBezTo>
                    <a:cubicBezTo>
                      <a:pt x="35" y="77"/>
                      <a:pt x="35" y="77"/>
                      <a:pt x="35" y="77"/>
                    </a:cubicBezTo>
                    <a:cubicBezTo>
                      <a:pt x="36" y="77"/>
                      <a:pt x="36" y="76"/>
                      <a:pt x="36" y="76"/>
                    </a:cubicBezTo>
                    <a:cubicBezTo>
                      <a:pt x="34" y="74"/>
                      <a:pt x="32" y="73"/>
                      <a:pt x="30" y="72"/>
                    </a:cubicBezTo>
                    <a:moveTo>
                      <a:pt x="30" y="71"/>
                    </a:moveTo>
                    <a:cubicBezTo>
                      <a:pt x="30" y="71"/>
                      <a:pt x="30" y="71"/>
                      <a:pt x="30" y="71"/>
                    </a:cubicBezTo>
                    <a:cubicBezTo>
                      <a:pt x="36" y="75"/>
                      <a:pt x="36" y="75"/>
                      <a:pt x="36" y="75"/>
                    </a:cubicBezTo>
                    <a:cubicBezTo>
                      <a:pt x="36" y="75"/>
                      <a:pt x="36" y="75"/>
                      <a:pt x="36" y="75"/>
                    </a:cubicBezTo>
                    <a:cubicBezTo>
                      <a:pt x="34" y="74"/>
                      <a:pt x="32" y="73"/>
                      <a:pt x="30" y="71"/>
                    </a:cubicBezTo>
                    <a:moveTo>
                      <a:pt x="19" y="71"/>
                    </a:moveTo>
                    <a:cubicBezTo>
                      <a:pt x="19" y="72"/>
                      <a:pt x="18" y="72"/>
                      <a:pt x="18" y="73"/>
                    </a:cubicBezTo>
                    <a:cubicBezTo>
                      <a:pt x="20" y="74"/>
                      <a:pt x="22" y="75"/>
                      <a:pt x="24" y="76"/>
                    </a:cubicBezTo>
                    <a:cubicBezTo>
                      <a:pt x="24" y="76"/>
                      <a:pt x="24" y="76"/>
                      <a:pt x="24" y="77"/>
                    </a:cubicBezTo>
                    <a:cubicBezTo>
                      <a:pt x="25" y="76"/>
                      <a:pt x="25" y="75"/>
                      <a:pt x="25" y="75"/>
                    </a:cubicBezTo>
                    <a:cubicBezTo>
                      <a:pt x="22" y="73"/>
                      <a:pt x="22" y="73"/>
                      <a:pt x="22" y="73"/>
                    </a:cubicBezTo>
                    <a:cubicBezTo>
                      <a:pt x="19" y="71"/>
                      <a:pt x="19" y="71"/>
                      <a:pt x="19" y="71"/>
                    </a:cubicBezTo>
                    <a:moveTo>
                      <a:pt x="28" y="71"/>
                    </a:moveTo>
                    <a:cubicBezTo>
                      <a:pt x="28" y="71"/>
                      <a:pt x="28" y="71"/>
                      <a:pt x="28" y="72"/>
                    </a:cubicBezTo>
                    <a:cubicBezTo>
                      <a:pt x="28" y="72"/>
                      <a:pt x="28" y="72"/>
                      <a:pt x="28" y="72"/>
                    </a:cubicBezTo>
                    <a:cubicBezTo>
                      <a:pt x="28" y="72"/>
                      <a:pt x="28" y="71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moveTo>
                      <a:pt x="28" y="70"/>
                    </a:moveTo>
                    <a:cubicBezTo>
                      <a:pt x="28" y="70"/>
                      <a:pt x="28" y="70"/>
                      <a:pt x="28" y="70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9" y="70"/>
                      <a:pt x="29" y="70"/>
                      <a:pt x="28" y="70"/>
                    </a:cubicBezTo>
                    <a:moveTo>
                      <a:pt x="21" y="68"/>
                    </a:moveTo>
                    <a:cubicBezTo>
                      <a:pt x="21" y="68"/>
                      <a:pt x="21" y="69"/>
                      <a:pt x="21" y="69"/>
                    </a:cubicBezTo>
                    <a:cubicBezTo>
                      <a:pt x="23" y="70"/>
                      <a:pt x="24" y="71"/>
                      <a:pt x="26" y="72"/>
                    </a:cubicBezTo>
                    <a:cubicBezTo>
                      <a:pt x="27" y="72"/>
                      <a:pt x="27" y="72"/>
                      <a:pt x="27" y="72"/>
                    </a:cubicBezTo>
                    <a:cubicBezTo>
                      <a:pt x="25" y="70"/>
                      <a:pt x="23" y="69"/>
                      <a:pt x="21" y="68"/>
                    </a:cubicBezTo>
                    <a:moveTo>
                      <a:pt x="33" y="67"/>
                    </a:moveTo>
                    <a:cubicBezTo>
                      <a:pt x="32" y="68"/>
                      <a:pt x="32" y="68"/>
                      <a:pt x="32" y="69"/>
                    </a:cubicBezTo>
                    <a:cubicBezTo>
                      <a:pt x="38" y="73"/>
                      <a:pt x="38" y="73"/>
                      <a:pt x="38" y="73"/>
                    </a:cubicBezTo>
                    <a:cubicBezTo>
                      <a:pt x="38" y="72"/>
                      <a:pt x="38" y="72"/>
                      <a:pt x="39" y="71"/>
                    </a:cubicBezTo>
                    <a:cubicBezTo>
                      <a:pt x="37" y="70"/>
                      <a:pt x="35" y="69"/>
                      <a:pt x="33" y="67"/>
                    </a:cubicBezTo>
                    <a:moveTo>
                      <a:pt x="22" y="67"/>
                    </a:moveTo>
                    <a:cubicBezTo>
                      <a:pt x="22" y="67"/>
                      <a:pt x="21" y="68"/>
                      <a:pt x="21" y="68"/>
                    </a:cubicBezTo>
                    <a:cubicBezTo>
                      <a:pt x="23" y="69"/>
                      <a:pt x="25" y="70"/>
                      <a:pt x="27" y="71"/>
                    </a:cubicBezTo>
                    <a:cubicBezTo>
                      <a:pt x="27" y="71"/>
                      <a:pt x="27" y="71"/>
                      <a:pt x="27" y="70"/>
                    </a:cubicBezTo>
                    <a:cubicBezTo>
                      <a:pt x="26" y="69"/>
                      <a:pt x="24" y="68"/>
                      <a:pt x="22" y="67"/>
                    </a:cubicBezTo>
                    <a:moveTo>
                      <a:pt x="22" y="66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8" y="70"/>
                      <a:pt x="28" y="70"/>
                      <a:pt x="28" y="70"/>
                    </a:cubicBezTo>
                    <a:cubicBezTo>
                      <a:pt x="28" y="70"/>
                      <a:pt x="28" y="70"/>
                      <a:pt x="28" y="70"/>
                    </a:cubicBezTo>
                    <a:cubicBezTo>
                      <a:pt x="26" y="69"/>
                      <a:pt x="24" y="67"/>
                      <a:pt x="22" y="66"/>
                    </a:cubicBezTo>
                    <a:moveTo>
                      <a:pt x="30" y="66"/>
                    </a:moveTo>
                    <a:cubicBezTo>
                      <a:pt x="30" y="67"/>
                      <a:pt x="30" y="67"/>
                      <a:pt x="30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0" y="67"/>
                      <a:pt x="30" y="67"/>
                      <a:pt x="31" y="66"/>
                    </a:cubicBezTo>
                    <a:cubicBezTo>
                      <a:pt x="30" y="66"/>
                      <a:pt x="30" y="66"/>
                      <a:pt x="30" y="66"/>
                    </a:cubicBezTo>
                    <a:moveTo>
                      <a:pt x="35" y="64"/>
                    </a:moveTo>
                    <a:cubicBezTo>
                      <a:pt x="34" y="65"/>
                      <a:pt x="34" y="65"/>
                      <a:pt x="33" y="66"/>
                    </a:cubicBezTo>
                    <a:cubicBezTo>
                      <a:pt x="35" y="68"/>
                      <a:pt x="37" y="69"/>
                      <a:pt x="39" y="70"/>
                    </a:cubicBezTo>
                    <a:cubicBezTo>
                      <a:pt x="40" y="69"/>
                      <a:pt x="40" y="68"/>
                      <a:pt x="41" y="67"/>
                    </a:cubicBezTo>
                    <a:cubicBezTo>
                      <a:pt x="39" y="66"/>
                      <a:pt x="37" y="65"/>
                      <a:pt x="35" y="64"/>
                    </a:cubicBezTo>
                    <a:moveTo>
                      <a:pt x="25" y="62"/>
                    </a:moveTo>
                    <a:cubicBezTo>
                      <a:pt x="24" y="63"/>
                      <a:pt x="24" y="63"/>
                      <a:pt x="24" y="64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29" y="67"/>
                      <a:pt x="29" y="66"/>
                      <a:pt x="30" y="66"/>
                    </a:cubicBezTo>
                    <a:cubicBezTo>
                      <a:pt x="28" y="64"/>
                      <a:pt x="26" y="63"/>
                      <a:pt x="25" y="62"/>
                    </a:cubicBezTo>
                    <a:moveTo>
                      <a:pt x="32" y="62"/>
                    </a:moveTo>
                    <a:cubicBezTo>
                      <a:pt x="32" y="63"/>
                      <a:pt x="31" y="64"/>
                      <a:pt x="31" y="65"/>
                    </a:cubicBezTo>
                    <a:cubicBezTo>
                      <a:pt x="31" y="65"/>
                      <a:pt x="31" y="65"/>
                      <a:pt x="31" y="65"/>
                    </a:cubicBezTo>
                    <a:cubicBezTo>
                      <a:pt x="31" y="64"/>
                      <a:pt x="32" y="63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moveTo>
                      <a:pt x="37" y="61"/>
                    </a:moveTo>
                    <a:cubicBezTo>
                      <a:pt x="36" y="61"/>
                      <a:pt x="36" y="62"/>
                      <a:pt x="36" y="63"/>
                    </a:cubicBezTo>
                    <a:cubicBezTo>
                      <a:pt x="37" y="64"/>
                      <a:pt x="39" y="65"/>
                      <a:pt x="41" y="66"/>
                    </a:cubicBezTo>
                    <a:cubicBezTo>
                      <a:pt x="42" y="65"/>
                      <a:pt x="42" y="65"/>
                      <a:pt x="42" y="64"/>
                    </a:cubicBezTo>
                    <a:cubicBezTo>
                      <a:pt x="41" y="63"/>
                      <a:pt x="39" y="62"/>
                      <a:pt x="37" y="61"/>
                    </a:cubicBezTo>
                    <a:moveTo>
                      <a:pt x="37" y="60"/>
                    </a:moveTo>
                    <a:cubicBezTo>
                      <a:pt x="37" y="60"/>
                      <a:pt x="37" y="60"/>
                      <a:pt x="37" y="60"/>
                    </a:cubicBezTo>
                    <a:cubicBezTo>
                      <a:pt x="39" y="61"/>
                      <a:pt x="41" y="62"/>
                      <a:pt x="43" y="63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41" y="62"/>
                      <a:pt x="39" y="61"/>
                      <a:pt x="37" y="60"/>
                    </a:cubicBezTo>
                    <a:moveTo>
                      <a:pt x="34" y="59"/>
                    </a:moveTo>
                    <a:cubicBezTo>
                      <a:pt x="33" y="60"/>
                      <a:pt x="33" y="60"/>
                      <a:pt x="33" y="61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3" y="60"/>
                      <a:pt x="33" y="60"/>
                      <a:pt x="34" y="59"/>
                    </a:cubicBezTo>
                    <a:cubicBezTo>
                      <a:pt x="34" y="59"/>
                      <a:pt x="34" y="59"/>
                      <a:pt x="34" y="59"/>
                    </a:cubicBezTo>
                    <a:moveTo>
                      <a:pt x="27" y="59"/>
                    </a:moveTo>
                    <a:cubicBezTo>
                      <a:pt x="26" y="60"/>
                      <a:pt x="26" y="61"/>
                      <a:pt x="25" y="61"/>
                    </a:cubicBezTo>
                    <a:cubicBezTo>
                      <a:pt x="27" y="62"/>
                      <a:pt x="28" y="63"/>
                      <a:pt x="30" y="64"/>
                    </a:cubicBezTo>
                    <a:cubicBezTo>
                      <a:pt x="31" y="64"/>
                      <a:pt x="31" y="63"/>
                      <a:pt x="31" y="62"/>
                    </a:cubicBezTo>
                    <a:cubicBezTo>
                      <a:pt x="31" y="61"/>
                      <a:pt x="31" y="61"/>
                      <a:pt x="31" y="61"/>
                    </a:cubicBezTo>
                    <a:cubicBezTo>
                      <a:pt x="29" y="60"/>
                      <a:pt x="28" y="60"/>
                      <a:pt x="27" y="59"/>
                    </a:cubicBezTo>
                    <a:moveTo>
                      <a:pt x="34" y="58"/>
                    </a:move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4" y="58"/>
                      <a:pt x="34" y="58"/>
                      <a:pt x="34" y="58"/>
                    </a:cubicBezTo>
                    <a:moveTo>
                      <a:pt x="39" y="57"/>
                    </a:moveTo>
                    <a:cubicBezTo>
                      <a:pt x="39" y="58"/>
                      <a:pt x="38" y="58"/>
                      <a:pt x="38" y="59"/>
                    </a:cubicBezTo>
                    <a:cubicBezTo>
                      <a:pt x="38" y="59"/>
                      <a:pt x="39" y="59"/>
                      <a:pt x="39" y="59"/>
                    </a:cubicBezTo>
                    <a:cubicBezTo>
                      <a:pt x="40" y="60"/>
                      <a:pt x="42" y="61"/>
                      <a:pt x="44" y="62"/>
                    </a:cubicBezTo>
                    <a:cubicBezTo>
                      <a:pt x="44" y="61"/>
                      <a:pt x="44" y="61"/>
                      <a:pt x="44" y="60"/>
                    </a:cubicBezTo>
                    <a:cubicBezTo>
                      <a:pt x="44" y="60"/>
                      <a:pt x="43" y="59"/>
                      <a:pt x="42" y="59"/>
                    </a:cubicBezTo>
                    <a:cubicBezTo>
                      <a:pt x="41" y="58"/>
                      <a:pt x="40" y="58"/>
                      <a:pt x="39" y="57"/>
                    </a:cubicBezTo>
                    <a:moveTo>
                      <a:pt x="31" y="56"/>
                    </a:moveTo>
                    <a:cubicBezTo>
                      <a:pt x="32" y="57"/>
                      <a:pt x="33" y="57"/>
                      <a:pt x="33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7"/>
                      <a:pt x="32" y="57"/>
                      <a:pt x="31" y="56"/>
                    </a:cubicBezTo>
                    <a:moveTo>
                      <a:pt x="28" y="56"/>
                    </a:moveTo>
                    <a:cubicBezTo>
                      <a:pt x="28" y="57"/>
                      <a:pt x="28" y="57"/>
                      <a:pt x="27" y="58"/>
                    </a:cubicBezTo>
                    <a:cubicBezTo>
                      <a:pt x="29" y="59"/>
                      <a:pt x="30" y="60"/>
                      <a:pt x="32" y="61"/>
                    </a:cubicBezTo>
                    <a:cubicBezTo>
                      <a:pt x="32" y="60"/>
                      <a:pt x="33" y="59"/>
                      <a:pt x="33" y="59"/>
                    </a:cubicBezTo>
                    <a:cubicBezTo>
                      <a:pt x="31" y="58"/>
                      <a:pt x="30" y="57"/>
                      <a:pt x="28" y="56"/>
                    </a:cubicBezTo>
                    <a:moveTo>
                      <a:pt x="35" y="55"/>
                    </a:moveTo>
                    <a:cubicBezTo>
                      <a:pt x="35" y="55"/>
                      <a:pt x="35" y="56"/>
                      <a:pt x="35" y="57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5" y="56"/>
                      <a:pt x="35" y="56"/>
                      <a:pt x="36" y="55"/>
                    </a:cubicBezTo>
                    <a:cubicBezTo>
                      <a:pt x="36" y="55"/>
                      <a:pt x="36" y="55"/>
                      <a:pt x="35" y="55"/>
                    </a:cubicBezTo>
                    <a:moveTo>
                      <a:pt x="41" y="54"/>
                    </a:moveTo>
                    <a:cubicBezTo>
                      <a:pt x="41" y="54"/>
                      <a:pt x="40" y="54"/>
                      <a:pt x="40" y="55"/>
                    </a:cubicBezTo>
                    <a:cubicBezTo>
                      <a:pt x="41" y="55"/>
                      <a:pt x="41" y="55"/>
                      <a:pt x="41" y="55"/>
                    </a:cubicBezTo>
                    <a:cubicBezTo>
                      <a:pt x="42" y="56"/>
                      <a:pt x="44" y="57"/>
                      <a:pt x="45" y="58"/>
                    </a:cubicBezTo>
                    <a:cubicBezTo>
                      <a:pt x="46" y="58"/>
                      <a:pt x="46" y="57"/>
                      <a:pt x="46" y="57"/>
                    </a:cubicBezTo>
                    <a:cubicBezTo>
                      <a:pt x="44" y="56"/>
                      <a:pt x="43" y="55"/>
                      <a:pt x="41" y="54"/>
                    </a:cubicBezTo>
                    <a:moveTo>
                      <a:pt x="41" y="53"/>
                    </a:moveTo>
                    <a:cubicBezTo>
                      <a:pt x="41" y="53"/>
                      <a:pt x="41" y="53"/>
                      <a:pt x="41" y="53"/>
                    </a:cubicBezTo>
                    <a:cubicBezTo>
                      <a:pt x="43" y="54"/>
                      <a:pt x="45" y="56"/>
                      <a:pt x="46" y="57"/>
                    </a:cubicBezTo>
                    <a:cubicBezTo>
                      <a:pt x="46" y="57"/>
                      <a:pt x="46" y="56"/>
                      <a:pt x="46" y="56"/>
                    </a:cubicBezTo>
                    <a:cubicBezTo>
                      <a:pt x="45" y="55"/>
                      <a:pt x="43" y="54"/>
                      <a:pt x="41" y="53"/>
                    </a:cubicBezTo>
                    <a:moveTo>
                      <a:pt x="31" y="52"/>
                    </a:moveTo>
                    <a:cubicBezTo>
                      <a:pt x="30" y="52"/>
                      <a:pt x="30" y="53"/>
                      <a:pt x="30" y="54"/>
                    </a:cubicBezTo>
                    <a:cubicBezTo>
                      <a:pt x="31" y="55"/>
                      <a:pt x="33" y="55"/>
                      <a:pt x="34" y="56"/>
                    </a:cubicBezTo>
                    <a:cubicBezTo>
                      <a:pt x="34" y="56"/>
                      <a:pt x="35" y="55"/>
                      <a:pt x="35" y="54"/>
                    </a:cubicBezTo>
                    <a:cubicBezTo>
                      <a:pt x="33" y="54"/>
                      <a:pt x="32" y="53"/>
                      <a:pt x="31" y="52"/>
                    </a:cubicBezTo>
                    <a:moveTo>
                      <a:pt x="42" y="52"/>
                    </a:moveTo>
                    <a:cubicBezTo>
                      <a:pt x="42" y="52"/>
                      <a:pt x="42" y="52"/>
                      <a:pt x="42" y="53"/>
                    </a:cubicBezTo>
                    <a:cubicBezTo>
                      <a:pt x="43" y="54"/>
                      <a:pt x="45" y="55"/>
                      <a:pt x="47" y="56"/>
                    </a:cubicBezTo>
                    <a:cubicBezTo>
                      <a:pt x="47" y="56"/>
                      <a:pt x="47" y="55"/>
                      <a:pt x="47" y="55"/>
                    </a:cubicBezTo>
                    <a:cubicBezTo>
                      <a:pt x="45" y="54"/>
                      <a:pt x="44" y="53"/>
                      <a:pt x="43" y="53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7" y="55"/>
                      <a:pt x="47" y="55"/>
                      <a:pt x="47" y="55"/>
                    </a:cubicBezTo>
                    <a:cubicBezTo>
                      <a:pt x="46" y="54"/>
                      <a:pt x="44" y="53"/>
                      <a:pt x="42" y="52"/>
                    </a:cubicBezTo>
                    <a:moveTo>
                      <a:pt x="37" y="51"/>
                    </a:moveTo>
                    <a:cubicBezTo>
                      <a:pt x="37" y="52"/>
                      <a:pt x="37" y="52"/>
                      <a:pt x="36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2"/>
                      <a:pt x="37" y="52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moveTo>
                      <a:pt x="37" y="51"/>
                    </a:move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moveTo>
                      <a:pt x="44" y="49"/>
                    </a:moveTo>
                    <a:cubicBezTo>
                      <a:pt x="43" y="50"/>
                      <a:pt x="43" y="50"/>
                      <a:pt x="43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3"/>
                      <a:pt x="47" y="54"/>
                      <a:pt x="48" y="54"/>
                    </a:cubicBezTo>
                    <a:cubicBezTo>
                      <a:pt x="48" y="53"/>
                      <a:pt x="48" y="53"/>
                      <a:pt x="49" y="52"/>
                    </a:cubicBezTo>
                    <a:cubicBezTo>
                      <a:pt x="47" y="51"/>
                      <a:pt x="45" y="50"/>
                      <a:pt x="44" y="49"/>
                    </a:cubicBezTo>
                    <a:moveTo>
                      <a:pt x="38" y="49"/>
                    </a:move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49"/>
                    </a:cubicBezTo>
                    <a:cubicBezTo>
                      <a:pt x="38" y="49"/>
                      <a:pt x="38" y="49"/>
                      <a:pt x="38" y="49"/>
                    </a:cubicBezTo>
                    <a:moveTo>
                      <a:pt x="32" y="48"/>
                    </a:moveTo>
                    <a:cubicBezTo>
                      <a:pt x="32" y="49"/>
                      <a:pt x="32" y="49"/>
                      <a:pt x="32" y="50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5" y="50"/>
                      <a:pt x="34" y="49"/>
                      <a:pt x="32" y="48"/>
                    </a:cubicBezTo>
                    <a:moveTo>
                      <a:pt x="32" y="48"/>
                    </a:moveTo>
                    <a:cubicBezTo>
                      <a:pt x="32" y="48"/>
                      <a:pt x="32" y="48"/>
                      <a:pt x="32" y="48"/>
                    </a:cubicBezTo>
                    <a:cubicBezTo>
                      <a:pt x="34" y="49"/>
                      <a:pt x="36" y="50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6" y="50"/>
                      <a:pt x="34" y="49"/>
                      <a:pt x="32" y="48"/>
                    </a:cubicBezTo>
                    <a:moveTo>
                      <a:pt x="33" y="46"/>
                    </a:moveTo>
                    <a:cubicBezTo>
                      <a:pt x="33" y="47"/>
                      <a:pt x="33" y="47"/>
                      <a:pt x="33" y="47"/>
                    </a:cubicBezTo>
                    <a:cubicBezTo>
                      <a:pt x="34" y="48"/>
                      <a:pt x="36" y="49"/>
                      <a:pt x="37" y="50"/>
                    </a:cubicBezTo>
                    <a:cubicBezTo>
                      <a:pt x="38" y="49"/>
                      <a:pt x="38" y="49"/>
                      <a:pt x="38" y="49"/>
                    </a:cubicBezTo>
                    <a:cubicBezTo>
                      <a:pt x="37" y="49"/>
                      <a:pt x="36" y="48"/>
                      <a:pt x="36" y="48"/>
                    </a:cubicBezTo>
                    <a:cubicBezTo>
                      <a:pt x="33" y="46"/>
                      <a:pt x="33" y="46"/>
                      <a:pt x="33" y="46"/>
                    </a:cubicBezTo>
                    <a:moveTo>
                      <a:pt x="34" y="44"/>
                    </a:moveTo>
                    <a:cubicBezTo>
                      <a:pt x="34" y="45"/>
                      <a:pt x="34" y="45"/>
                      <a:pt x="33" y="46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6" y="45"/>
                      <a:pt x="34" y="44"/>
                    </a:cubicBezTo>
                    <a:moveTo>
                      <a:pt x="47" y="43"/>
                    </a:moveTo>
                    <a:cubicBezTo>
                      <a:pt x="46" y="45"/>
                      <a:pt x="46" y="46"/>
                      <a:pt x="45" y="47"/>
                    </a:cubicBezTo>
                    <a:cubicBezTo>
                      <a:pt x="47" y="48"/>
                      <a:pt x="48" y="49"/>
                      <a:pt x="50" y="50"/>
                    </a:cubicBezTo>
                    <a:cubicBezTo>
                      <a:pt x="51" y="49"/>
                      <a:pt x="51" y="47"/>
                      <a:pt x="52" y="46"/>
                    </a:cubicBezTo>
                    <a:cubicBezTo>
                      <a:pt x="47" y="43"/>
                      <a:pt x="47" y="43"/>
                      <a:pt x="47" y="43"/>
                    </a:cubicBezTo>
                    <a:moveTo>
                      <a:pt x="48" y="42"/>
                    </a:moveTo>
                    <a:cubicBezTo>
                      <a:pt x="48" y="42"/>
                      <a:pt x="48" y="43"/>
                      <a:pt x="48" y="43"/>
                    </a:cubicBezTo>
                    <a:cubicBezTo>
                      <a:pt x="49" y="44"/>
                      <a:pt x="51" y="45"/>
                      <a:pt x="52" y="46"/>
                    </a:cubicBezTo>
                    <a:cubicBezTo>
                      <a:pt x="52" y="45"/>
                      <a:pt x="52" y="45"/>
                      <a:pt x="53" y="45"/>
                    </a:cubicBezTo>
                    <a:cubicBezTo>
                      <a:pt x="51" y="44"/>
                      <a:pt x="50" y="43"/>
                      <a:pt x="48" y="42"/>
                    </a:cubicBezTo>
                    <a:moveTo>
                      <a:pt x="49" y="40"/>
                    </a:moveTo>
                    <a:cubicBezTo>
                      <a:pt x="49" y="41"/>
                      <a:pt x="48" y="41"/>
                      <a:pt x="48" y="42"/>
                    </a:cubicBezTo>
                    <a:cubicBezTo>
                      <a:pt x="50" y="43"/>
                      <a:pt x="51" y="44"/>
                      <a:pt x="53" y="45"/>
                    </a:cubicBezTo>
                    <a:cubicBezTo>
                      <a:pt x="53" y="44"/>
                      <a:pt x="53" y="44"/>
                      <a:pt x="53" y="43"/>
                    </a:cubicBezTo>
                    <a:cubicBezTo>
                      <a:pt x="52" y="42"/>
                      <a:pt x="51" y="41"/>
                      <a:pt x="49" y="40"/>
                    </a:cubicBezTo>
                    <a:moveTo>
                      <a:pt x="51" y="38"/>
                    </a:moveTo>
                    <a:cubicBezTo>
                      <a:pt x="50" y="38"/>
                      <a:pt x="50" y="38"/>
                      <a:pt x="50" y="39"/>
                    </a:cubicBezTo>
                    <a:cubicBezTo>
                      <a:pt x="52" y="40"/>
                      <a:pt x="53" y="40"/>
                      <a:pt x="54" y="41"/>
                    </a:cubicBezTo>
                    <a:cubicBezTo>
                      <a:pt x="54" y="41"/>
                      <a:pt x="55" y="41"/>
                      <a:pt x="55" y="41"/>
                    </a:cubicBezTo>
                    <a:cubicBezTo>
                      <a:pt x="55" y="41"/>
                      <a:pt x="55" y="41"/>
                      <a:pt x="55" y="40"/>
                    </a:cubicBezTo>
                    <a:cubicBezTo>
                      <a:pt x="54" y="39"/>
                      <a:pt x="52" y="39"/>
                      <a:pt x="51" y="38"/>
                    </a:cubicBezTo>
                    <a:moveTo>
                      <a:pt x="37" y="37"/>
                    </a:moveTo>
                    <a:cubicBezTo>
                      <a:pt x="37" y="39"/>
                      <a:pt x="36" y="40"/>
                      <a:pt x="35" y="41"/>
                    </a:cubicBezTo>
                    <a:cubicBezTo>
                      <a:pt x="37" y="42"/>
                      <a:pt x="39" y="44"/>
                      <a:pt x="41" y="45"/>
                    </a:cubicBezTo>
                    <a:cubicBezTo>
                      <a:pt x="43" y="41"/>
                      <a:pt x="43" y="41"/>
                      <a:pt x="43" y="41"/>
                    </a:cubicBezTo>
                    <a:cubicBezTo>
                      <a:pt x="37" y="37"/>
                      <a:pt x="37" y="37"/>
                      <a:pt x="37" y="37"/>
                    </a:cubicBezTo>
                    <a:moveTo>
                      <a:pt x="38" y="36"/>
                    </a:moveTo>
                    <a:cubicBezTo>
                      <a:pt x="38" y="36"/>
                      <a:pt x="38" y="36"/>
                      <a:pt x="37" y="37"/>
                    </a:cubicBezTo>
                    <a:cubicBezTo>
                      <a:pt x="39" y="38"/>
                      <a:pt x="41" y="39"/>
                      <a:pt x="43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2" y="38"/>
                      <a:pt x="40" y="37"/>
                      <a:pt x="38" y="36"/>
                    </a:cubicBezTo>
                    <a:moveTo>
                      <a:pt x="52" y="35"/>
                    </a:moveTo>
                    <a:cubicBezTo>
                      <a:pt x="52" y="36"/>
                      <a:pt x="52" y="36"/>
                      <a:pt x="51" y="36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2" y="38"/>
                      <a:pt x="54" y="39"/>
                      <a:pt x="55" y="40"/>
                    </a:cubicBezTo>
                    <a:cubicBezTo>
                      <a:pt x="56" y="39"/>
                      <a:pt x="56" y="38"/>
                      <a:pt x="56" y="38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2" y="35"/>
                      <a:pt x="52" y="35"/>
                      <a:pt x="52" y="35"/>
                    </a:cubicBezTo>
                    <a:moveTo>
                      <a:pt x="39" y="34"/>
                    </a:moveTo>
                    <a:cubicBezTo>
                      <a:pt x="38" y="34"/>
                      <a:pt x="38" y="35"/>
                      <a:pt x="38" y="36"/>
                    </a:cubicBezTo>
                    <a:cubicBezTo>
                      <a:pt x="39" y="36"/>
                      <a:pt x="40" y="37"/>
                      <a:pt x="40" y="37"/>
                    </a:cubicBezTo>
                    <a:cubicBezTo>
                      <a:pt x="42" y="38"/>
                      <a:pt x="43" y="39"/>
                      <a:pt x="44" y="39"/>
                    </a:cubicBezTo>
                    <a:cubicBezTo>
                      <a:pt x="44" y="39"/>
                      <a:pt x="45" y="38"/>
                      <a:pt x="45" y="38"/>
                    </a:cubicBezTo>
                    <a:cubicBezTo>
                      <a:pt x="43" y="37"/>
                      <a:pt x="41" y="35"/>
                      <a:pt x="39" y="34"/>
                    </a:cubicBezTo>
                    <a:moveTo>
                      <a:pt x="40" y="31"/>
                    </a:moveTo>
                    <a:cubicBezTo>
                      <a:pt x="40" y="31"/>
                      <a:pt x="40" y="32"/>
                      <a:pt x="40" y="32"/>
                    </a:cubicBezTo>
                    <a:cubicBezTo>
                      <a:pt x="42" y="33"/>
                      <a:pt x="44" y="35"/>
                      <a:pt x="46" y="36"/>
                    </a:cubicBezTo>
                    <a:cubicBezTo>
                      <a:pt x="46" y="36"/>
                      <a:pt x="46" y="36"/>
                      <a:pt x="47" y="35"/>
                    </a:cubicBezTo>
                    <a:cubicBezTo>
                      <a:pt x="44" y="34"/>
                      <a:pt x="42" y="32"/>
                      <a:pt x="40" y="31"/>
                    </a:cubicBezTo>
                    <a:moveTo>
                      <a:pt x="41" y="28"/>
                    </a:moveTo>
                    <a:cubicBezTo>
                      <a:pt x="41" y="29"/>
                      <a:pt x="41" y="30"/>
                      <a:pt x="40" y="31"/>
                    </a:cubicBezTo>
                    <a:cubicBezTo>
                      <a:pt x="43" y="32"/>
                      <a:pt x="45" y="33"/>
                      <a:pt x="47" y="35"/>
                    </a:cubicBezTo>
                    <a:cubicBezTo>
                      <a:pt x="47" y="34"/>
                      <a:pt x="48" y="33"/>
                      <a:pt x="48" y="33"/>
                    </a:cubicBezTo>
                    <a:cubicBezTo>
                      <a:pt x="41" y="28"/>
                      <a:pt x="41" y="28"/>
                      <a:pt x="41" y="28"/>
                    </a:cubicBezTo>
                    <a:moveTo>
                      <a:pt x="57" y="28"/>
                    </a:moveTo>
                    <a:cubicBezTo>
                      <a:pt x="55" y="30"/>
                      <a:pt x="54" y="32"/>
                      <a:pt x="53" y="35"/>
                    </a:cubicBezTo>
                    <a:cubicBezTo>
                      <a:pt x="54" y="36"/>
                      <a:pt x="55" y="36"/>
                      <a:pt x="57" y="37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0" y="29"/>
                      <a:pt x="58" y="29"/>
                      <a:pt x="57" y="28"/>
                    </a:cubicBezTo>
                    <a:moveTo>
                      <a:pt x="58" y="25"/>
                    </a:moveTo>
                    <a:cubicBezTo>
                      <a:pt x="58" y="26"/>
                      <a:pt x="58" y="26"/>
                      <a:pt x="58" y="26"/>
                    </a:cubicBezTo>
                    <a:cubicBezTo>
                      <a:pt x="58" y="27"/>
                      <a:pt x="57" y="27"/>
                      <a:pt x="57" y="28"/>
                    </a:cubicBezTo>
                    <a:cubicBezTo>
                      <a:pt x="58" y="29"/>
                      <a:pt x="60" y="29"/>
                      <a:pt x="61" y="30"/>
                    </a:cubicBezTo>
                    <a:cubicBezTo>
                      <a:pt x="63" y="28"/>
                      <a:pt x="63" y="28"/>
                      <a:pt x="63" y="28"/>
                    </a:cubicBezTo>
                    <a:cubicBezTo>
                      <a:pt x="61" y="27"/>
                      <a:pt x="60" y="26"/>
                      <a:pt x="58" y="25"/>
                    </a:cubicBezTo>
                    <a:moveTo>
                      <a:pt x="59" y="23"/>
                    </a:moveTo>
                    <a:cubicBezTo>
                      <a:pt x="59" y="24"/>
                      <a:pt x="59" y="24"/>
                      <a:pt x="59" y="25"/>
                    </a:cubicBezTo>
                    <a:cubicBezTo>
                      <a:pt x="60" y="26"/>
                      <a:pt x="62" y="27"/>
                      <a:pt x="63" y="27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3" y="26"/>
                      <a:pt x="63" y="26"/>
                      <a:pt x="62" y="25"/>
                    </a:cubicBezTo>
                    <a:cubicBezTo>
                      <a:pt x="59" y="23"/>
                      <a:pt x="59" y="23"/>
                      <a:pt x="59" y="23"/>
                    </a:cubicBezTo>
                    <a:moveTo>
                      <a:pt x="60" y="22"/>
                    </a:moveTo>
                    <a:cubicBezTo>
                      <a:pt x="60" y="22"/>
                      <a:pt x="60" y="23"/>
                      <a:pt x="60" y="23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60" y="22"/>
                      <a:pt x="60" y="22"/>
                      <a:pt x="60" y="22"/>
                    </a:cubicBezTo>
                    <a:moveTo>
                      <a:pt x="45" y="21"/>
                    </a:moveTo>
                    <a:cubicBezTo>
                      <a:pt x="44" y="23"/>
                      <a:pt x="42" y="26"/>
                      <a:pt x="41" y="28"/>
                    </a:cubicBezTo>
                    <a:cubicBezTo>
                      <a:pt x="44" y="29"/>
                      <a:pt x="46" y="31"/>
                      <a:pt x="49" y="32"/>
                    </a:cubicBezTo>
                    <a:cubicBezTo>
                      <a:pt x="50" y="30"/>
                      <a:pt x="51" y="28"/>
                      <a:pt x="53" y="25"/>
                    </a:cubicBezTo>
                    <a:cubicBezTo>
                      <a:pt x="52" y="25"/>
                      <a:pt x="51" y="24"/>
                      <a:pt x="50" y="24"/>
                    </a:cubicBezTo>
                    <a:cubicBezTo>
                      <a:pt x="48" y="23"/>
                      <a:pt x="46" y="22"/>
                      <a:pt x="45" y="21"/>
                    </a:cubicBezTo>
                    <a:moveTo>
                      <a:pt x="61" y="20"/>
                    </a:moveTo>
                    <a:cubicBezTo>
                      <a:pt x="61" y="20"/>
                      <a:pt x="61" y="21"/>
                      <a:pt x="60" y="22"/>
                    </a:cubicBezTo>
                    <a:cubicBezTo>
                      <a:pt x="62" y="23"/>
                      <a:pt x="63" y="23"/>
                      <a:pt x="65" y="24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4" y="22"/>
                      <a:pt x="63" y="21"/>
                      <a:pt x="61" y="20"/>
                    </a:cubicBezTo>
                    <a:moveTo>
                      <a:pt x="52" y="18"/>
                    </a:moveTo>
                    <a:cubicBezTo>
                      <a:pt x="51" y="19"/>
                      <a:pt x="51" y="20"/>
                      <a:pt x="51" y="20"/>
                    </a:cubicBezTo>
                    <a:cubicBezTo>
                      <a:pt x="52" y="21"/>
                      <a:pt x="53" y="22"/>
                      <a:pt x="55" y="22"/>
                    </a:cubicBezTo>
                    <a:cubicBezTo>
                      <a:pt x="55" y="22"/>
                      <a:pt x="55" y="21"/>
                      <a:pt x="56" y="21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1" y="20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8"/>
                      <a:pt x="52" y="18"/>
                      <a:pt x="52" y="18"/>
                    </a:cubicBezTo>
                    <a:moveTo>
                      <a:pt x="62" y="18"/>
                    </a:moveTo>
                    <a:cubicBezTo>
                      <a:pt x="62" y="19"/>
                      <a:pt x="62" y="19"/>
                      <a:pt x="61" y="19"/>
                    </a:cubicBezTo>
                    <a:cubicBezTo>
                      <a:pt x="63" y="20"/>
                      <a:pt x="64" y="21"/>
                      <a:pt x="66" y="22"/>
                    </a:cubicBezTo>
                    <a:cubicBezTo>
                      <a:pt x="67" y="21"/>
                      <a:pt x="67" y="21"/>
                      <a:pt x="67" y="21"/>
                    </a:cubicBezTo>
                    <a:cubicBezTo>
                      <a:pt x="65" y="20"/>
                      <a:pt x="64" y="19"/>
                      <a:pt x="62" y="18"/>
                    </a:cubicBezTo>
                    <a:moveTo>
                      <a:pt x="46" y="18"/>
                    </a:moveTo>
                    <a:cubicBezTo>
                      <a:pt x="45" y="19"/>
                      <a:pt x="45" y="20"/>
                      <a:pt x="45" y="21"/>
                    </a:cubicBezTo>
                    <a:cubicBezTo>
                      <a:pt x="46" y="22"/>
                      <a:pt x="48" y="23"/>
                      <a:pt x="50" y="24"/>
                    </a:cubicBezTo>
                    <a:cubicBezTo>
                      <a:pt x="51" y="24"/>
                      <a:pt x="52" y="25"/>
                      <a:pt x="53" y="25"/>
                    </a:cubicBezTo>
                    <a:cubicBezTo>
                      <a:pt x="53" y="25"/>
                      <a:pt x="54" y="24"/>
                      <a:pt x="54" y="23"/>
                    </a:cubicBezTo>
                    <a:cubicBezTo>
                      <a:pt x="53" y="22"/>
                      <a:pt x="52" y="22"/>
                      <a:pt x="51" y="21"/>
                    </a:cubicBezTo>
                    <a:cubicBezTo>
                      <a:pt x="50" y="22"/>
                      <a:pt x="50" y="22"/>
                      <a:pt x="49" y="23"/>
                    </a:cubicBezTo>
                    <a:cubicBezTo>
                      <a:pt x="50" y="22"/>
                      <a:pt x="50" y="21"/>
                      <a:pt x="50" y="21"/>
                    </a:cubicBezTo>
                    <a:cubicBezTo>
                      <a:pt x="49" y="20"/>
                      <a:pt x="47" y="19"/>
                      <a:pt x="46" y="18"/>
                    </a:cubicBezTo>
                    <a:moveTo>
                      <a:pt x="53" y="18"/>
                    </a:moveTo>
                    <a:cubicBezTo>
                      <a:pt x="53" y="18"/>
                      <a:pt x="52" y="18"/>
                      <a:pt x="52" y="18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3" y="18"/>
                      <a:pt x="53" y="18"/>
                      <a:pt x="53" y="18"/>
                    </a:cubicBezTo>
                    <a:moveTo>
                      <a:pt x="52" y="17"/>
                    </a:move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7"/>
                      <a:pt x="52" y="17"/>
                      <a:pt x="52" y="17"/>
                    </a:cubicBezTo>
                    <a:moveTo>
                      <a:pt x="63" y="16"/>
                    </a:moveTo>
                    <a:cubicBezTo>
                      <a:pt x="63" y="17"/>
                      <a:pt x="63" y="17"/>
                      <a:pt x="63" y="17"/>
                    </a:cubicBezTo>
                    <a:cubicBezTo>
                      <a:pt x="63" y="17"/>
                      <a:pt x="63" y="17"/>
                      <a:pt x="62" y="18"/>
                    </a:cubicBezTo>
                    <a:cubicBezTo>
                      <a:pt x="64" y="18"/>
                      <a:pt x="66" y="19"/>
                      <a:pt x="67" y="20"/>
                    </a:cubicBezTo>
                    <a:cubicBezTo>
                      <a:pt x="68" y="19"/>
                      <a:pt x="68" y="19"/>
                      <a:pt x="68" y="19"/>
                    </a:cubicBezTo>
                    <a:cubicBezTo>
                      <a:pt x="66" y="18"/>
                      <a:pt x="65" y="17"/>
                      <a:pt x="63" y="16"/>
                    </a:cubicBezTo>
                    <a:moveTo>
                      <a:pt x="47" y="15"/>
                    </a:moveTo>
                    <a:cubicBezTo>
                      <a:pt x="47" y="16"/>
                      <a:pt x="46" y="17"/>
                      <a:pt x="46" y="18"/>
                    </a:cubicBezTo>
                    <a:cubicBezTo>
                      <a:pt x="48" y="18"/>
                      <a:pt x="49" y="19"/>
                      <a:pt x="51" y="20"/>
                    </a:cubicBezTo>
                    <a:cubicBezTo>
                      <a:pt x="51" y="19"/>
                      <a:pt x="51" y="19"/>
                      <a:pt x="52" y="18"/>
                    </a:cubicBezTo>
                    <a:cubicBezTo>
                      <a:pt x="47" y="15"/>
                      <a:pt x="47" y="15"/>
                      <a:pt x="47" y="15"/>
                    </a:cubicBezTo>
                    <a:moveTo>
                      <a:pt x="54" y="15"/>
                    </a:move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5" y="19"/>
                      <a:pt x="57" y="19"/>
                    </a:cubicBezTo>
                    <a:cubicBezTo>
                      <a:pt x="57" y="19"/>
                      <a:pt x="57" y="18"/>
                      <a:pt x="58" y="17"/>
                    </a:cubicBezTo>
                    <a:cubicBezTo>
                      <a:pt x="57" y="17"/>
                      <a:pt x="55" y="16"/>
                      <a:pt x="54" y="15"/>
                    </a:cubicBezTo>
                    <a:moveTo>
                      <a:pt x="64" y="15"/>
                    </a:moveTo>
                    <a:cubicBezTo>
                      <a:pt x="63" y="16"/>
                      <a:pt x="63" y="16"/>
                      <a:pt x="63" y="16"/>
                    </a:cubicBezTo>
                    <a:cubicBezTo>
                      <a:pt x="65" y="17"/>
                      <a:pt x="67" y="18"/>
                      <a:pt x="68" y="19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67" y="17"/>
                      <a:pt x="65" y="16"/>
                      <a:pt x="64" y="15"/>
                    </a:cubicBezTo>
                    <a:moveTo>
                      <a:pt x="47" y="14"/>
                    </a:moveTo>
                    <a:cubicBezTo>
                      <a:pt x="47" y="15"/>
                      <a:pt x="47" y="15"/>
                      <a:pt x="47" y="15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8"/>
                      <a:pt x="52" y="17"/>
                      <a:pt x="52" y="17"/>
                    </a:cubicBezTo>
                    <a:cubicBezTo>
                      <a:pt x="47" y="14"/>
                      <a:pt x="47" y="14"/>
                      <a:pt x="47" y="14"/>
                    </a:cubicBezTo>
                    <a:moveTo>
                      <a:pt x="55" y="14"/>
                    </a:moveTo>
                    <a:cubicBezTo>
                      <a:pt x="54" y="15"/>
                      <a:pt x="54" y="15"/>
                      <a:pt x="54" y="15"/>
                    </a:cubicBezTo>
                    <a:cubicBezTo>
                      <a:pt x="56" y="16"/>
                      <a:pt x="57" y="16"/>
                      <a:pt x="58" y="17"/>
                    </a:cubicBezTo>
                    <a:cubicBezTo>
                      <a:pt x="58" y="17"/>
                      <a:pt x="58" y="17"/>
                      <a:pt x="58" y="16"/>
                    </a:cubicBezTo>
                    <a:cubicBezTo>
                      <a:pt x="57" y="16"/>
                      <a:pt x="56" y="15"/>
                      <a:pt x="55" y="14"/>
                    </a:cubicBezTo>
                    <a:moveTo>
                      <a:pt x="56" y="12"/>
                    </a:moveTo>
                    <a:cubicBezTo>
                      <a:pt x="55" y="13"/>
                      <a:pt x="55" y="13"/>
                      <a:pt x="55" y="13"/>
                    </a:cubicBezTo>
                    <a:cubicBezTo>
                      <a:pt x="57" y="14"/>
                      <a:pt x="58" y="15"/>
                      <a:pt x="59" y="16"/>
                    </a:cubicBezTo>
                    <a:cubicBezTo>
                      <a:pt x="59" y="15"/>
                      <a:pt x="60" y="15"/>
                      <a:pt x="60" y="14"/>
                    </a:cubicBezTo>
                    <a:cubicBezTo>
                      <a:pt x="59" y="13"/>
                      <a:pt x="57" y="13"/>
                      <a:pt x="56" y="12"/>
                    </a:cubicBezTo>
                    <a:moveTo>
                      <a:pt x="66" y="12"/>
                    </a:moveTo>
                    <a:cubicBezTo>
                      <a:pt x="64" y="15"/>
                      <a:pt x="64" y="15"/>
                      <a:pt x="64" y="15"/>
                    </a:cubicBezTo>
                    <a:cubicBezTo>
                      <a:pt x="65" y="16"/>
                      <a:pt x="67" y="17"/>
                      <a:pt x="69" y="18"/>
                    </a:cubicBezTo>
                    <a:cubicBezTo>
                      <a:pt x="71" y="15"/>
                      <a:pt x="71" y="15"/>
                      <a:pt x="71" y="15"/>
                    </a:cubicBezTo>
                    <a:cubicBezTo>
                      <a:pt x="69" y="14"/>
                      <a:pt x="67" y="13"/>
                      <a:pt x="66" y="12"/>
                    </a:cubicBezTo>
                    <a:moveTo>
                      <a:pt x="49" y="12"/>
                    </a:moveTo>
                    <a:cubicBezTo>
                      <a:pt x="48" y="12"/>
                      <a:pt x="48" y="13"/>
                      <a:pt x="48" y="14"/>
                    </a:cubicBezTo>
                    <a:cubicBezTo>
                      <a:pt x="49" y="15"/>
                      <a:pt x="51" y="16"/>
                      <a:pt x="52" y="17"/>
                    </a:cubicBezTo>
                    <a:cubicBezTo>
                      <a:pt x="53" y="16"/>
                      <a:pt x="53" y="15"/>
                      <a:pt x="53" y="15"/>
                    </a:cubicBezTo>
                    <a:cubicBezTo>
                      <a:pt x="53" y="15"/>
                      <a:pt x="53" y="16"/>
                      <a:pt x="52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6"/>
                      <a:pt x="53" y="15"/>
                      <a:pt x="54" y="15"/>
                    </a:cubicBezTo>
                    <a:cubicBezTo>
                      <a:pt x="52" y="14"/>
                      <a:pt x="50" y="13"/>
                      <a:pt x="49" y="12"/>
                    </a:cubicBezTo>
                    <a:moveTo>
                      <a:pt x="57" y="11"/>
                    </a:moveTo>
                    <a:cubicBezTo>
                      <a:pt x="57" y="11"/>
                      <a:pt x="57" y="11"/>
                      <a:pt x="57" y="11"/>
                    </a:cubicBezTo>
                    <a:cubicBezTo>
                      <a:pt x="58" y="12"/>
                      <a:pt x="59" y="13"/>
                      <a:pt x="60" y="14"/>
                    </a:cubicBezTo>
                    <a:cubicBezTo>
                      <a:pt x="60" y="13"/>
                      <a:pt x="60" y="13"/>
                      <a:pt x="61" y="13"/>
                    </a:cubicBezTo>
                    <a:cubicBezTo>
                      <a:pt x="59" y="12"/>
                      <a:pt x="58" y="12"/>
                      <a:pt x="57" y="11"/>
                    </a:cubicBezTo>
                    <a:moveTo>
                      <a:pt x="49" y="11"/>
                    </a:move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2"/>
                      <a:pt x="52" y="13"/>
                      <a:pt x="54" y="14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2" y="13"/>
                      <a:pt x="51" y="12"/>
                      <a:pt x="49" y="11"/>
                    </a:cubicBezTo>
                    <a:moveTo>
                      <a:pt x="67" y="9"/>
                    </a:moveTo>
                    <a:cubicBezTo>
                      <a:pt x="67" y="9"/>
                      <a:pt x="67" y="9"/>
                      <a:pt x="67" y="9"/>
                    </a:cubicBezTo>
                    <a:cubicBezTo>
                      <a:pt x="69" y="10"/>
                      <a:pt x="70" y="12"/>
                      <a:pt x="72" y="13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1" y="11"/>
                      <a:pt x="69" y="10"/>
                      <a:pt x="67" y="9"/>
                    </a:cubicBezTo>
                    <a:moveTo>
                      <a:pt x="50" y="8"/>
                    </a:moveTo>
                    <a:cubicBezTo>
                      <a:pt x="50" y="9"/>
                      <a:pt x="49" y="10"/>
                      <a:pt x="49" y="10"/>
                    </a:cubicBezTo>
                    <a:cubicBezTo>
                      <a:pt x="51" y="11"/>
                      <a:pt x="53" y="12"/>
                      <a:pt x="54" y="13"/>
                    </a:cubicBezTo>
                    <a:cubicBezTo>
                      <a:pt x="55" y="12"/>
                      <a:pt x="55" y="12"/>
                      <a:pt x="55" y="11"/>
                    </a:cubicBezTo>
                    <a:cubicBezTo>
                      <a:pt x="53" y="10"/>
                      <a:pt x="52" y="9"/>
                      <a:pt x="50" y="8"/>
                    </a:cubicBezTo>
                    <a:moveTo>
                      <a:pt x="59" y="7"/>
                    </a:moveTo>
                    <a:cubicBezTo>
                      <a:pt x="57" y="11"/>
                      <a:pt x="57" y="11"/>
                      <a:pt x="57" y="11"/>
                    </a:cubicBezTo>
                    <a:cubicBezTo>
                      <a:pt x="58" y="12"/>
                      <a:pt x="59" y="12"/>
                      <a:pt x="61" y="13"/>
                    </a:cubicBezTo>
                    <a:cubicBezTo>
                      <a:pt x="61" y="12"/>
                      <a:pt x="62" y="11"/>
                      <a:pt x="63" y="10"/>
                    </a:cubicBezTo>
                    <a:cubicBezTo>
                      <a:pt x="61" y="9"/>
                      <a:pt x="60" y="8"/>
                      <a:pt x="59" y="7"/>
                    </a:cubicBezTo>
                    <a:moveTo>
                      <a:pt x="50" y="7"/>
                    </a:moveTo>
                    <a:cubicBezTo>
                      <a:pt x="50" y="7"/>
                      <a:pt x="50" y="7"/>
                      <a:pt x="50" y="8"/>
                    </a:cubicBezTo>
                    <a:cubicBezTo>
                      <a:pt x="52" y="9"/>
                      <a:pt x="54" y="10"/>
                      <a:pt x="55" y="11"/>
                    </a:cubicBezTo>
                    <a:cubicBezTo>
                      <a:pt x="56" y="10"/>
                      <a:pt x="56" y="10"/>
                      <a:pt x="56" y="10"/>
                    </a:cubicBezTo>
                    <a:cubicBezTo>
                      <a:pt x="54" y="9"/>
                      <a:pt x="52" y="8"/>
                      <a:pt x="50" y="7"/>
                    </a:cubicBezTo>
                    <a:moveTo>
                      <a:pt x="61" y="5"/>
                    </a:move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7"/>
                      <a:pt x="64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6"/>
                      <a:pt x="62" y="6"/>
                      <a:pt x="61" y="5"/>
                    </a:cubicBezTo>
                    <a:moveTo>
                      <a:pt x="52" y="3"/>
                    </a:moveTo>
                    <a:cubicBezTo>
                      <a:pt x="52" y="3"/>
                      <a:pt x="52" y="4"/>
                      <a:pt x="52" y="4"/>
                    </a:cubicBezTo>
                    <a:cubicBezTo>
                      <a:pt x="51" y="5"/>
                      <a:pt x="51" y="6"/>
                      <a:pt x="50" y="7"/>
                    </a:cubicBezTo>
                    <a:cubicBezTo>
                      <a:pt x="52" y="8"/>
                      <a:pt x="54" y="9"/>
                      <a:pt x="56" y="10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5" y="5"/>
                      <a:pt x="54" y="4"/>
                      <a:pt x="52" y="3"/>
                    </a:cubicBezTo>
                    <a:moveTo>
                      <a:pt x="53" y="0"/>
                    </a:moveTo>
                    <a:cubicBezTo>
                      <a:pt x="53" y="0"/>
                      <a:pt x="53" y="0"/>
                      <a:pt x="53" y="0"/>
                    </a:cubicBezTo>
                    <a:cubicBezTo>
                      <a:pt x="55" y="1"/>
                      <a:pt x="57" y="2"/>
                      <a:pt x="58" y="4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7" y="2"/>
                      <a:pt x="55" y="1"/>
                      <a:pt x="5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0361"/>
              <p:cNvSpPr>
                <a:spLocks noEditPoints="1"/>
              </p:cNvSpPr>
              <p:nvPr/>
            </p:nvSpPr>
            <p:spPr bwMode="auto">
              <a:xfrm>
                <a:off x="-699" y="3254"/>
                <a:ext cx="38" cy="31"/>
              </a:xfrm>
              <a:custGeom>
                <a:avLst/>
                <a:gdLst>
                  <a:gd name="T0" fmla="*/ 8 w 16"/>
                  <a:gd name="T1" fmla="*/ 8 h 13"/>
                  <a:gd name="T2" fmla="*/ 8 w 16"/>
                  <a:gd name="T3" fmla="*/ 9 h 13"/>
                  <a:gd name="T4" fmla="*/ 14 w 16"/>
                  <a:gd name="T5" fmla="*/ 13 h 13"/>
                  <a:gd name="T6" fmla="*/ 14 w 16"/>
                  <a:gd name="T7" fmla="*/ 12 h 13"/>
                  <a:gd name="T8" fmla="*/ 8 w 16"/>
                  <a:gd name="T9" fmla="*/ 8 h 13"/>
                  <a:gd name="T10" fmla="*/ 6 w 16"/>
                  <a:gd name="T11" fmla="*/ 7 h 13"/>
                  <a:gd name="T12" fmla="*/ 5 w 16"/>
                  <a:gd name="T13" fmla="*/ 8 h 13"/>
                  <a:gd name="T14" fmla="*/ 6 w 16"/>
                  <a:gd name="T15" fmla="*/ 8 h 13"/>
                  <a:gd name="T16" fmla="*/ 6 w 16"/>
                  <a:gd name="T17" fmla="*/ 7 h 13"/>
                  <a:gd name="T18" fmla="*/ 6 w 16"/>
                  <a:gd name="T19" fmla="*/ 7 h 13"/>
                  <a:gd name="T20" fmla="*/ 10 w 16"/>
                  <a:gd name="T21" fmla="*/ 5 h 13"/>
                  <a:gd name="T22" fmla="*/ 10 w 16"/>
                  <a:gd name="T23" fmla="*/ 6 h 13"/>
                  <a:gd name="T24" fmla="*/ 16 w 16"/>
                  <a:gd name="T25" fmla="*/ 9 h 13"/>
                  <a:gd name="T26" fmla="*/ 16 w 16"/>
                  <a:gd name="T27" fmla="*/ 8 h 13"/>
                  <a:gd name="T28" fmla="*/ 10 w 16"/>
                  <a:gd name="T29" fmla="*/ 5 h 13"/>
                  <a:gd name="T30" fmla="*/ 11 w 16"/>
                  <a:gd name="T31" fmla="*/ 5 h 13"/>
                  <a:gd name="T32" fmla="*/ 10 w 16"/>
                  <a:gd name="T33" fmla="*/ 5 h 13"/>
                  <a:gd name="T34" fmla="*/ 14 w 16"/>
                  <a:gd name="T35" fmla="*/ 7 h 13"/>
                  <a:gd name="T36" fmla="*/ 16 w 16"/>
                  <a:gd name="T37" fmla="*/ 8 h 13"/>
                  <a:gd name="T38" fmla="*/ 16 w 16"/>
                  <a:gd name="T39" fmla="*/ 8 h 13"/>
                  <a:gd name="T40" fmla="*/ 11 w 16"/>
                  <a:gd name="T41" fmla="*/ 5 h 13"/>
                  <a:gd name="T42" fmla="*/ 7 w 16"/>
                  <a:gd name="T43" fmla="*/ 4 h 13"/>
                  <a:gd name="T44" fmla="*/ 7 w 16"/>
                  <a:gd name="T45" fmla="*/ 4 h 13"/>
                  <a:gd name="T46" fmla="*/ 7 w 16"/>
                  <a:gd name="T47" fmla="*/ 4 h 13"/>
                  <a:gd name="T48" fmla="*/ 7 w 16"/>
                  <a:gd name="T49" fmla="*/ 4 h 13"/>
                  <a:gd name="T50" fmla="*/ 7 w 16"/>
                  <a:gd name="T51" fmla="*/ 4 h 13"/>
                  <a:gd name="T52" fmla="*/ 0 w 16"/>
                  <a:gd name="T53" fmla="*/ 3 h 13"/>
                  <a:gd name="T54" fmla="*/ 0 w 16"/>
                  <a:gd name="T55" fmla="*/ 4 h 13"/>
                  <a:gd name="T56" fmla="*/ 1 w 16"/>
                  <a:gd name="T57" fmla="*/ 5 h 13"/>
                  <a:gd name="T58" fmla="*/ 2 w 16"/>
                  <a:gd name="T59" fmla="*/ 5 h 13"/>
                  <a:gd name="T60" fmla="*/ 0 w 16"/>
                  <a:gd name="T61" fmla="*/ 4 h 13"/>
                  <a:gd name="T62" fmla="*/ 0 w 16"/>
                  <a:gd name="T63" fmla="*/ 4 h 13"/>
                  <a:gd name="T64" fmla="*/ 5 w 16"/>
                  <a:gd name="T65" fmla="*/ 8 h 13"/>
                  <a:gd name="T66" fmla="*/ 5 w 16"/>
                  <a:gd name="T67" fmla="*/ 6 h 13"/>
                  <a:gd name="T68" fmla="*/ 0 w 16"/>
                  <a:gd name="T69" fmla="*/ 3 h 13"/>
                  <a:gd name="T70" fmla="*/ 8 w 16"/>
                  <a:gd name="T71" fmla="*/ 3 h 13"/>
                  <a:gd name="T72" fmla="*/ 8 w 16"/>
                  <a:gd name="T73" fmla="*/ 3 h 13"/>
                  <a:gd name="T74" fmla="*/ 8 w 16"/>
                  <a:gd name="T75" fmla="*/ 3 h 13"/>
                  <a:gd name="T76" fmla="*/ 8 w 16"/>
                  <a:gd name="T77" fmla="*/ 3 h 13"/>
                  <a:gd name="T78" fmla="*/ 8 w 16"/>
                  <a:gd name="T79" fmla="*/ 3 h 13"/>
                  <a:gd name="T80" fmla="*/ 2 w 16"/>
                  <a:gd name="T81" fmla="*/ 1 h 13"/>
                  <a:gd name="T82" fmla="*/ 2 w 16"/>
                  <a:gd name="T83" fmla="*/ 1 h 13"/>
                  <a:gd name="T84" fmla="*/ 6 w 16"/>
                  <a:gd name="T85" fmla="*/ 3 h 13"/>
                  <a:gd name="T86" fmla="*/ 6 w 16"/>
                  <a:gd name="T87" fmla="*/ 4 h 13"/>
                  <a:gd name="T88" fmla="*/ 7 w 16"/>
                  <a:gd name="T89" fmla="*/ 3 h 13"/>
                  <a:gd name="T90" fmla="*/ 2 w 16"/>
                  <a:gd name="T91" fmla="*/ 1 h 13"/>
                  <a:gd name="T92" fmla="*/ 2 w 16"/>
                  <a:gd name="T93" fmla="*/ 0 h 13"/>
                  <a:gd name="T94" fmla="*/ 2 w 16"/>
                  <a:gd name="T95" fmla="*/ 0 h 13"/>
                  <a:gd name="T96" fmla="*/ 7 w 16"/>
                  <a:gd name="T97" fmla="*/ 3 h 13"/>
                  <a:gd name="T98" fmla="*/ 7 w 16"/>
                  <a:gd name="T99" fmla="*/ 3 h 13"/>
                  <a:gd name="T100" fmla="*/ 2 w 16"/>
                  <a:gd name="T10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6" h="13">
                    <a:moveTo>
                      <a:pt x="8" y="8"/>
                    </a:moveTo>
                    <a:cubicBezTo>
                      <a:pt x="8" y="9"/>
                      <a:pt x="8" y="9"/>
                      <a:pt x="8" y="9"/>
                    </a:cubicBezTo>
                    <a:cubicBezTo>
                      <a:pt x="10" y="11"/>
                      <a:pt x="12" y="12"/>
                      <a:pt x="14" y="13"/>
                    </a:cubicBezTo>
                    <a:cubicBezTo>
                      <a:pt x="14" y="13"/>
                      <a:pt x="14" y="12"/>
                      <a:pt x="14" y="12"/>
                    </a:cubicBezTo>
                    <a:cubicBezTo>
                      <a:pt x="12" y="11"/>
                      <a:pt x="10" y="10"/>
                      <a:pt x="8" y="8"/>
                    </a:cubicBezTo>
                    <a:moveTo>
                      <a:pt x="6" y="7"/>
                    </a:moveTo>
                    <a:cubicBezTo>
                      <a:pt x="6" y="7"/>
                      <a:pt x="6" y="8"/>
                      <a:pt x="5" y="8"/>
                    </a:cubicBezTo>
                    <a:cubicBezTo>
                      <a:pt x="5" y="8"/>
                      <a:pt x="5" y="8"/>
                      <a:pt x="6" y="8"/>
                    </a:cubicBezTo>
                    <a:cubicBezTo>
                      <a:pt x="6" y="8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6"/>
                    </a:cubicBezTo>
                    <a:cubicBezTo>
                      <a:pt x="12" y="7"/>
                      <a:pt x="14" y="8"/>
                      <a:pt x="16" y="9"/>
                    </a:cubicBezTo>
                    <a:cubicBezTo>
                      <a:pt x="16" y="9"/>
                      <a:pt x="16" y="9"/>
                      <a:pt x="16" y="8"/>
                    </a:cubicBezTo>
                    <a:cubicBezTo>
                      <a:pt x="14" y="7"/>
                      <a:pt x="12" y="6"/>
                      <a:pt x="10" y="5"/>
                    </a:cubicBezTo>
                    <a:moveTo>
                      <a:pt x="11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2" y="6"/>
                      <a:pt x="13" y="6"/>
                      <a:pt x="14" y="7"/>
                    </a:cubicBezTo>
                    <a:cubicBezTo>
                      <a:pt x="15" y="7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4" y="7"/>
                      <a:pt x="12" y="6"/>
                      <a:pt x="11" y="5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1" y="5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5" y="8"/>
                    </a:cubicBezTo>
                    <a:cubicBezTo>
                      <a:pt x="5" y="7"/>
                      <a:pt x="5" y="7"/>
                      <a:pt x="5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4"/>
                    </a:cubicBezTo>
                    <a:cubicBezTo>
                      <a:pt x="6" y="4"/>
                      <a:pt x="7" y="3"/>
                      <a:pt x="7" y="3"/>
                    </a:cubicBezTo>
                    <a:cubicBezTo>
                      <a:pt x="5" y="2"/>
                      <a:pt x="3" y="2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5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10362"/>
              <p:cNvSpPr>
                <a:spLocks noEditPoints="1"/>
              </p:cNvSpPr>
              <p:nvPr/>
            </p:nvSpPr>
            <p:spPr bwMode="auto">
              <a:xfrm>
                <a:off x="-699" y="3254"/>
                <a:ext cx="38" cy="19"/>
              </a:xfrm>
              <a:custGeom>
                <a:avLst/>
                <a:gdLst>
                  <a:gd name="T0" fmla="*/ 10 w 16"/>
                  <a:gd name="T1" fmla="*/ 5 h 8"/>
                  <a:gd name="T2" fmla="*/ 10 w 16"/>
                  <a:gd name="T3" fmla="*/ 5 h 8"/>
                  <a:gd name="T4" fmla="*/ 16 w 16"/>
                  <a:gd name="T5" fmla="*/ 8 h 8"/>
                  <a:gd name="T6" fmla="*/ 16 w 16"/>
                  <a:gd name="T7" fmla="*/ 8 h 8"/>
                  <a:gd name="T8" fmla="*/ 14 w 16"/>
                  <a:gd name="T9" fmla="*/ 7 h 8"/>
                  <a:gd name="T10" fmla="*/ 10 w 16"/>
                  <a:gd name="T11" fmla="*/ 5 h 8"/>
                  <a:gd name="T12" fmla="*/ 0 w 16"/>
                  <a:gd name="T13" fmla="*/ 4 h 8"/>
                  <a:gd name="T14" fmla="*/ 0 w 16"/>
                  <a:gd name="T15" fmla="*/ 4 h 8"/>
                  <a:gd name="T16" fmla="*/ 2 w 16"/>
                  <a:gd name="T17" fmla="*/ 5 h 8"/>
                  <a:gd name="T18" fmla="*/ 1 w 16"/>
                  <a:gd name="T19" fmla="*/ 5 h 8"/>
                  <a:gd name="T20" fmla="*/ 0 w 16"/>
                  <a:gd name="T21" fmla="*/ 4 h 8"/>
                  <a:gd name="T22" fmla="*/ 8 w 16"/>
                  <a:gd name="T23" fmla="*/ 3 h 8"/>
                  <a:gd name="T24" fmla="*/ 7 w 16"/>
                  <a:gd name="T25" fmla="*/ 4 h 8"/>
                  <a:gd name="T26" fmla="*/ 7 w 16"/>
                  <a:gd name="T27" fmla="*/ 4 h 8"/>
                  <a:gd name="T28" fmla="*/ 8 w 16"/>
                  <a:gd name="T29" fmla="*/ 3 h 8"/>
                  <a:gd name="T30" fmla="*/ 8 w 16"/>
                  <a:gd name="T31" fmla="*/ 3 h 8"/>
                  <a:gd name="T32" fmla="*/ 2 w 16"/>
                  <a:gd name="T33" fmla="*/ 0 h 8"/>
                  <a:gd name="T34" fmla="*/ 2 w 16"/>
                  <a:gd name="T35" fmla="*/ 1 h 8"/>
                  <a:gd name="T36" fmla="*/ 7 w 16"/>
                  <a:gd name="T37" fmla="*/ 3 h 8"/>
                  <a:gd name="T38" fmla="*/ 7 w 16"/>
                  <a:gd name="T39" fmla="*/ 3 h 8"/>
                  <a:gd name="T40" fmla="*/ 2 w 16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" h="8"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2" y="6"/>
                      <a:pt x="14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5" y="7"/>
                      <a:pt x="14" y="7"/>
                    </a:cubicBezTo>
                    <a:cubicBezTo>
                      <a:pt x="13" y="6"/>
                      <a:pt x="12" y="6"/>
                      <a:pt x="1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1" y="5"/>
                    </a:cubicBezTo>
                    <a:cubicBezTo>
                      <a:pt x="1" y="4"/>
                      <a:pt x="1" y="4"/>
                      <a:pt x="0" y="4"/>
                    </a:cubicBezTo>
                    <a:moveTo>
                      <a:pt x="8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5" y="2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10363"/>
              <p:cNvSpPr>
                <a:spLocks noEditPoints="1"/>
              </p:cNvSpPr>
              <p:nvPr/>
            </p:nvSpPr>
            <p:spPr bwMode="auto">
              <a:xfrm>
                <a:off x="-682" y="3226"/>
                <a:ext cx="37" cy="26"/>
              </a:xfrm>
              <a:custGeom>
                <a:avLst/>
                <a:gdLst>
                  <a:gd name="T0" fmla="*/ 9 w 16"/>
                  <a:gd name="T1" fmla="*/ 7 h 11"/>
                  <a:gd name="T2" fmla="*/ 9 w 16"/>
                  <a:gd name="T3" fmla="*/ 8 h 11"/>
                  <a:gd name="T4" fmla="*/ 14 w 16"/>
                  <a:gd name="T5" fmla="*/ 11 h 11"/>
                  <a:gd name="T6" fmla="*/ 14 w 16"/>
                  <a:gd name="T7" fmla="*/ 11 h 11"/>
                  <a:gd name="T8" fmla="*/ 9 w 16"/>
                  <a:gd name="T9" fmla="*/ 7 h 11"/>
                  <a:gd name="T10" fmla="*/ 11 w 16"/>
                  <a:gd name="T11" fmla="*/ 7 h 11"/>
                  <a:gd name="T12" fmla="*/ 15 w 16"/>
                  <a:gd name="T13" fmla="*/ 9 h 11"/>
                  <a:gd name="T14" fmla="*/ 15 w 16"/>
                  <a:gd name="T15" fmla="*/ 9 h 11"/>
                  <a:gd name="T16" fmla="*/ 11 w 16"/>
                  <a:gd name="T17" fmla="*/ 7 h 11"/>
                  <a:gd name="T18" fmla="*/ 10 w 16"/>
                  <a:gd name="T19" fmla="*/ 7 h 11"/>
                  <a:gd name="T20" fmla="*/ 9 w 16"/>
                  <a:gd name="T21" fmla="*/ 7 h 11"/>
                  <a:gd name="T22" fmla="*/ 14 w 16"/>
                  <a:gd name="T23" fmla="*/ 10 h 11"/>
                  <a:gd name="T24" fmla="*/ 15 w 16"/>
                  <a:gd name="T25" fmla="*/ 10 h 11"/>
                  <a:gd name="T26" fmla="*/ 10 w 16"/>
                  <a:gd name="T27" fmla="*/ 7 h 11"/>
                  <a:gd name="T28" fmla="*/ 11 w 16"/>
                  <a:gd name="T29" fmla="*/ 5 h 11"/>
                  <a:gd name="T30" fmla="*/ 10 w 16"/>
                  <a:gd name="T31" fmla="*/ 6 h 11"/>
                  <a:gd name="T32" fmla="*/ 15 w 16"/>
                  <a:gd name="T33" fmla="*/ 9 h 11"/>
                  <a:gd name="T34" fmla="*/ 16 w 16"/>
                  <a:gd name="T35" fmla="*/ 8 h 11"/>
                  <a:gd name="T36" fmla="*/ 14 w 16"/>
                  <a:gd name="T37" fmla="*/ 7 h 11"/>
                  <a:gd name="T38" fmla="*/ 11 w 16"/>
                  <a:gd name="T39" fmla="*/ 5 h 11"/>
                  <a:gd name="T40" fmla="*/ 5 w 16"/>
                  <a:gd name="T41" fmla="*/ 5 h 11"/>
                  <a:gd name="T42" fmla="*/ 5 w 16"/>
                  <a:gd name="T43" fmla="*/ 5 h 11"/>
                  <a:gd name="T44" fmla="*/ 5 w 16"/>
                  <a:gd name="T45" fmla="*/ 5 h 11"/>
                  <a:gd name="T46" fmla="*/ 5 w 16"/>
                  <a:gd name="T47" fmla="*/ 5 h 11"/>
                  <a:gd name="T48" fmla="*/ 5 w 16"/>
                  <a:gd name="T49" fmla="*/ 5 h 11"/>
                  <a:gd name="T50" fmla="*/ 6 w 16"/>
                  <a:gd name="T51" fmla="*/ 4 h 11"/>
                  <a:gd name="T52" fmla="*/ 5 w 16"/>
                  <a:gd name="T53" fmla="*/ 5 h 11"/>
                  <a:gd name="T54" fmla="*/ 5 w 16"/>
                  <a:gd name="T55" fmla="*/ 5 h 11"/>
                  <a:gd name="T56" fmla="*/ 6 w 16"/>
                  <a:gd name="T57" fmla="*/ 4 h 11"/>
                  <a:gd name="T58" fmla="*/ 6 w 16"/>
                  <a:gd name="T59" fmla="*/ 4 h 11"/>
                  <a:gd name="T60" fmla="*/ 0 w 16"/>
                  <a:gd name="T61" fmla="*/ 2 h 11"/>
                  <a:gd name="T62" fmla="*/ 0 w 16"/>
                  <a:gd name="T63" fmla="*/ 2 h 11"/>
                  <a:gd name="T64" fmla="*/ 5 w 16"/>
                  <a:gd name="T65" fmla="*/ 5 h 11"/>
                  <a:gd name="T66" fmla="*/ 5 w 16"/>
                  <a:gd name="T67" fmla="*/ 5 h 11"/>
                  <a:gd name="T68" fmla="*/ 0 w 16"/>
                  <a:gd name="T69" fmla="*/ 2 h 11"/>
                  <a:gd name="T70" fmla="*/ 1 w 16"/>
                  <a:gd name="T71" fmla="*/ 1 h 11"/>
                  <a:gd name="T72" fmla="*/ 0 w 16"/>
                  <a:gd name="T73" fmla="*/ 2 h 11"/>
                  <a:gd name="T74" fmla="*/ 5 w 16"/>
                  <a:gd name="T75" fmla="*/ 5 h 11"/>
                  <a:gd name="T76" fmla="*/ 5 w 16"/>
                  <a:gd name="T77" fmla="*/ 4 h 11"/>
                  <a:gd name="T78" fmla="*/ 1 w 16"/>
                  <a:gd name="T79" fmla="*/ 1 h 11"/>
                  <a:gd name="T80" fmla="*/ 1 w 16"/>
                  <a:gd name="T81" fmla="*/ 0 h 11"/>
                  <a:gd name="T82" fmla="*/ 1 w 16"/>
                  <a:gd name="T83" fmla="*/ 0 h 11"/>
                  <a:gd name="T84" fmla="*/ 4 w 16"/>
                  <a:gd name="T85" fmla="*/ 2 h 11"/>
                  <a:gd name="T86" fmla="*/ 6 w 16"/>
                  <a:gd name="T87" fmla="*/ 3 h 11"/>
                  <a:gd name="T88" fmla="*/ 6 w 16"/>
                  <a:gd name="T89" fmla="*/ 3 h 11"/>
                  <a:gd name="T90" fmla="*/ 6 w 16"/>
                  <a:gd name="T91" fmla="*/ 3 h 11"/>
                  <a:gd name="T92" fmla="*/ 6 w 16"/>
                  <a:gd name="T93" fmla="*/ 3 h 11"/>
                  <a:gd name="T94" fmla="*/ 7 w 16"/>
                  <a:gd name="T95" fmla="*/ 3 h 11"/>
                  <a:gd name="T96" fmla="*/ 1 w 16"/>
                  <a:gd name="T9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" h="11">
                    <a:moveTo>
                      <a:pt x="9" y="7"/>
                    </a:moveTo>
                    <a:cubicBezTo>
                      <a:pt x="9" y="7"/>
                      <a:pt x="9" y="7"/>
                      <a:pt x="9" y="8"/>
                    </a:cubicBezTo>
                    <a:cubicBezTo>
                      <a:pt x="11" y="9"/>
                      <a:pt x="12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3" y="10"/>
                      <a:pt x="11" y="8"/>
                      <a:pt x="9" y="7"/>
                    </a:cubicBezTo>
                    <a:moveTo>
                      <a:pt x="11" y="7"/>
                    </a:moveTo>
                    <a:cubicBezTo>
                      <a:pt x="12" y="7"/>
                      <a:pt x="13" y="8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1" y="7"/>
                      <a:pt x="11" y="7"/>
                      <a:pt x="11" y="7"/>
                    </a:cubicBezTo>
                    <a:moveTo>
                      <a:pt x="10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1" y="8"/>
                      <a:pt x="13" y="9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3" y="9"/>
                      <a:pt x="11" y="8"/>
                      <a:pt x="10" y="7"/>
                    </a:cubicBezTo>
                    <a:moveTo>
                      <a:pt x="11" y="5"/>
                    </a:moveTo>
                    <a:cubicBezTo>
                      <a:pt x="10" y="5"/>
                      <a:pt x="10" y="5"/>
                      <a:pt x="10" y="6"/>
                    </a:cubicBezTo>
                    <a:cubicBezTo>
                      <a:pt x="12" y="7"/>
                      <a:pt x="14" y="8"/>
                      <a:pt x="15" y="9"/>
                    </a:cubicBezTo>
                    <a:cubicBezTo>
                      <a:pt x="15" y="8"/>
                      <a:pt x="16" y="8"/>
                      <a:pt x="16" y="8"/>
                    </a:cubicBezTo>
                    <a:cubicBezTo>
                      <a:pt x="15" y="8"/>
                      <a:pt x="15" y="7"/>
                      <a:pt x="14" y="7"/>
                    </a:cubicBezTo>
                    <a:cubicBezTo>
                      <a:pt x="11" y="5"/>
                      <a:pt x="11" y="5"/>
                      <a:pt x="11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moveTo>
                      <a:pt x="6" y="4"/>
                    </a:moveTo>
                    <a:cubicBezTo>
                      <a:pt x="6" y="4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2" y="3"/>
                      <a:pt x="0" y="2"/>
                    </a:cubicBezTo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2" y="3"/>
                      <a:pt x="4" y="4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3"/>
                      <a:pt x="2" y="2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10364"/>
              <p:cNvSpPr>
                <a:spLocks noEditPoints="1"/>
              </p:cNvSpPr>
              <p:nvPr/>
            </p:nvSpPr>
            <p:spPr bwMode="auto">
              <a:xfrm>
                <a:off x="-666" y="3193"/>
                <a:ext cx="36" cy="26"/>
              </a:xfrm>
              <a:custGeom>
                <a:avLst/>
                <a:gdLst>
                  <a:gd name="T0" fmla="*/ 11 w 15"/>
                  <a:gd name="T1" fmla="*/ 7 h 11"/>
                  <a:gd name="T2" fmla="*/ 10 w 15"/>
                  <a:gd name="T3" fmla="*/ 8 h 11"/>
                  <a:gd name="T4" fmla="*/ 14 w 15"/>
                  <a:gd name="T5" fmla="*/ 11 h 11"/>
                  <a:gd name="T6" fmla="*/ 15 w 15"/>
                  <a:gd name="T7" fmla="*/ 9 h 11"/>
                  <a:gd name="T8" fmla="*/ 11 w 15"/>
                  <a:gd name="T9" fmla="*/ 7 h 11"/>
                  <a:gd name="T10" fmla="*/ 1 w 15"/>
                  <a:gd name="T11" fmla="*/ 0 h 11"/>
                  <a:gd name="T12" fmla="*/ 0 w 15"/>
                  <a:gd name="T13" fmla="*/ 2 h 11"/>
                  <a:gd name="T14" fmla="*/ 6 w 15"/>
                  <a:gd name="T15" fmla="*/ 6 h 11"/>
                  <a:gd name="T16" fmla="*/ 7 w 15"/>
                  <a:gd name="T17" fmla="*/ 4 h 11"/>
                  <a:gd name="T18" fmla="*/ 1 w 15"/>
                  <a:gd name="T1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1">
                    <a:moveTo>
                      <a:pt x="11" y="7"/>
                    </a:moveTo>
                    <a:cubicBezTo>
                      <a:pt x="11" y="7"/>
                      <a:pt x="10" y="8"/>
                      <a:pt x="10" y="8"/>
                    </a:cubicBezTo>
                    <a:cubicBezTo>
                      <a:pt x="12" y="9"/>
                      <a:pt x="13" y="10"/>
                      <a:pt x="14" y="11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1" y="7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2" y="3"/>
                      <a:pt x="4" y="5"/>
                      <a:pt x="6" y="6"/>
                    </a:cubicBezTo>
                    <a:cubicBezTo>
                      <a:pt x="6" y="5"/>
                      <a:pt x="7" y="5"/>
                      <a:pt x="7" y="4"/>
                    </a:cubicBezTo>
                    <a:cubicBezTo>
                      <a:pt x="5" y="3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10365"/>
              <p:cNvSpPr>
                <a:spLocks noEditPoints="1"/>
              </p:cNvSpPr>
              <p:nvPr/>
            </p:nvSpPr>
            <p:spPr bwMode="auto">
              <a:xfrm>
                <a:off x="-668" y="3191"/>
                <a:ext cx="40" cy="33"/>
              </a:xfrm>
              <a:custGeom>
                <a:avLst/>
                <a:gdLst>
                  <a:gd name="T0" fmla="*/ 10 w 17"/>
                  <a:gd name="T1" fmla="*/ 11 h 14"/>
                  <a:gd name="T2" fmla="*/ 10 w 17"/>
                  <a:gd name="T3" fmla="*/ 11 h 14"/>
                  <a:gd name="T4" fmla="*/ 15 w 17"/>
                  <a:gd name="T5" fmla="*/ 14 h 14"/>
                  <a:gd name="T6" fmla="*/ 15 w 17"/>
                  <a:gd name="T7" fmla="*/ 14 h 14"/>
                  <a:gd name="T8" fmla="*/ 10 w 17"/>
                  <a:gd name="T9" fmla="*/ 11 h 14"/>
                  <a:gd name="T10" fmla="*/ 13 w 17"/>
                  <a:gd name="T11" fmla="*/ 6 h 14"/>
                  <a:gd name="T12" fmla="*/ 13 w 17"/>
                  <a:gd name="T13" fmla="*/ 7 h 14"/>
                  <a:gd name="T14" fmla="*/ 17 w 17"/>
                  <a:gd name="T15" fmla="*/ 9 h 14"/>
                  <a:gd name="T16" fmla="*/ 17 w 17"/>
                  <a:gd name="T17" fmla="*/ 9 h 14"/>
                  <a:gd name="T18" fmla="*/ 13 w 17"/>
                  <a:gd name="T19" fmla="*/ 6 h 14"/>
                  <a:gd name="T20" fmla="*/ 0 w 17"/>
                  <a:gd name="T21" fmla="*/ 5 h 14"/>
                  <a:gd name="T22" fmla="*/ 0 w 17"/>
                  <a:gd name="T23" fmla="*/ 5 h 14"/>
                  <a:gd name="T24" fmla="*/ 6 w 17"/>
                  <a:gd name="T25" fmla="*/ 9 h 14"/>
                  <a:gd name="T26" fmla="*/ 6 w 17"/>
                  <a:gd name="T27" fmla="*/ 9 h 14"/>
                  <a:gd name="T28" fmla="*/ 6 w 17"/>
                  <a:gd name="T29" fmla="*/ 8 h 14"/>
                  <a:gd name="T30" fmla="*/ 2 w 17"/>
                  <a:gd name="T31" fmla="*/ 6 h 14"/>
                  <a:gd name="T32" fmla="*/ 0 w 17"/>
                  <a:gd name="T33" fmla="*/ 5 h 14"/>
                  <a:gd name="T34" fmla="*/ 2 w 17"/>
                  <a:gd name="T35" fmla="*/ 0 h 14"/>
                  <a:gd name="T36" fmla="*/ 2 w 17"/>
                  <a:gd name="T37" fmla="*/ 0 h 14"/>
                  <a:gd name="T38" fmla="*/ 9 w 17"/>
                  <a:gd name="T39" fmla="*/ 4 h 14"/>
                  <a:gd name="T40" fmla="*/ 9 w 17"/>
                  <a:gd name="T41" fmla="*/ 4 h 14"/>
                  <a:gd name="T42" fmla="*/ 2 w 17"/>
                  <a:gd name="T4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7" h="14"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2" y="12"/>
                      <a:pt x="13" y="13"/>
                      <a:pt x="15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3" y="13"/>
                      <a:pt x="12" y="12"/>
                      <a:pt x="10" y="11"/>
                    </a:cubicBezTo>
                    <a:moveTo>
                      <a:pt x="13" y="6"/>
                    </a:moveTo>
                    <a:cubicBezTo>
                      <a:pt x="13" y="6"/>
                      <a:pt x="13" y="7"/>
                      <a:pt x="13" y="7"/>
                    </a:cubicBezTo>
                    <a:cubicBezTo>
                      <a:pt x="14" y="8"/>
                      <a:pt x="16" y="8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6" y="8"/>
                      <a:pt x="14" y="7"/>
                      <a:pt x="13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4" y="7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8"/>
                      <a:pt x="4" y="7"/>
                      <a:pt x="2" y="6"/>
                    </a:cubicBezTo>
                    <a:cubicBezTo>
                      <a:pt x="2" y="6"/>
                      <a:pt x="1" y="5"/>
                      <a:pt x="0" y="5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6" y="3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7" y="2"/>
                      <a:pt x="5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10366"/>
              <p:cNvSpPr>
                <a:spLocks noEditPoints="1"/>
              </p:cNvSpPr>
              <p:nvPr/>
            </p:nvSpPr>
            <p:spPr bwMode="auto">
              <a:xfrm>
                <a:off x="-652" y="3167"/>
                <a:ext cx="38" cy="21"/>
              </a:xfrm>
              <a:custGeom>
                <a:avLst/>
                <a:gdLst>
                  <a:gd name="T0" fmla="*/ 12 w 16"/>
                  <a:gd name="T1" fmla="*/ 7 h 9"/>
                  <a:gd name="T2" fmla="*/ 12 w 16"/>
                  <a:gd name="T3" fmla="*/ 7 h 9"/>
                  <a:gd name="T4" fmla="*/ 16 w 16"/>
                  <a:gd name="T5" fmla="*/ 9 h 9"/>
                  <a:gd name="T6" fmla="*/ 16 w 16"/>
                  <a:gd name="T7" fmla="*/ 9 h 9"/>
                  <a:gd name="T8" fmla="*/ 12 w 16"/>
                  <a:gd name="T9" fmla="*/ 7 h 9"/>
                  <a:gd name="T10" fmla="*/ 0 w 16"/>
                  <a:gd name="T11" fmla="*/ 0 h 9"/>
                  <a:gd name="T12" fmla="*/ 0 w 16"/>
                  <a:gd name="T13" fmla="*/ 0 h 9"/>
                  <a:gd name="T14" fmla="*/ 5 w 16"/>
                  <a:gd name="T15" fmla="*/ 3 h 9"/>
                  <a:gd name="T16" fmla="*/ 8 w 16"/>
                  <a:gd name="T17" fmla="*/ 4 h 9"/>
                  <a:gd name="T18" fmla="*/ 8 w 16"/>
                  <a:gd name="T19" fmla="*/ 4 h 9"/>
                  <a:gd name="T20" fmla="*/ 5 w 16"/>
                  <a:gd name="T21" fmla="*/ 3 h 9"/>
                  <a:gd name="T22" fmla="*/ 0 w 16"/>
                  <a:gd name="T2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9">
                    <a:moveTo>
                      <a:pt x="12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8"/>
                      <a:pt x="15" y="8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8"/>
                      <a:pt x="13" y="8"/>
                      <a:pt x="12" y="7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5" y="3"/>
                    </a:cubicBezTo>
                    <a:cubicBezTo>
                      <a:pt x="6" y="3"/>
                      <a:pt x="7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6" y="3"/>
                      <a:pt x="5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10367"/>
              <p:cNvSpPr>
                <a:spLocks noEditPoints="1"/>
              </p:cNvSpPr>
              <p:nvPr/>
            </p:nvSpPr>
            <p:spPr bwMode="auto">
              <a:xfrm>
                <a:off x="-642" y="3141"/>
                <a:ext cx="42" cy="31"/>
              </a:xfrm>
              <a:custGeom>
                <a:avLst/>
                <a:gdLst>
                  <a:gd name="T0" fmla="*/ 12 w 18"/>
                  <a:gd name="T1" fmla="*/ 9 h 13"/>
                  <a:gd name="T2" fmla="*/ 12 w 18"/>
                  <a:gd name="T3" fmla="*/ 10 h 13"/>
                  <a:gd name="T4" fmla="*/ 17 w 18"/>
                  <a:gd name="T5" fmla="*/ 13 h 13"/>
                  <a:gd name="T6" fmla="*/ 17 w 18"/>
                  <a:gd name="T7" fmla="*/ 12 h 13"/>
                  <a:gd name="T8" fmla="*/ 12 w 18"/>
                  <a:gd name="T9" fmla="*/ 9 h 13"/>
                  <a:gd name="T10" fmla="*/ 13 w 18"/>
                  <a:gd name="T11" fmla="*/ 8 h 13"/>
                  <a:gd name="T12" fmla="*/ 13 w 18"/>
                  <a:gd name="T13" fmla="*/ 8 h 13"/>
                  <a:gd name="T14" fmla="*/ 18 w 18"/>
                  <a:gd name="T15" fmla="*/ 11 h 13"/>
                  <a:gd name="T16" fmla="*/ 18 w 18"/>
                  <a:gd name="T17" fmla="*/ 10 h 13"/>
                  <a:gd name="T18" fmla="*/ 13 w 18"/>
                  <a:gd name="T19" fmla="*/ 8 h 13"/>
                  <a:gd name="T20" fmla="*/ 5 w 18"/>
                  <a:gd name="T21" fmla="*/ 5 h 13"/>
                  <a:gd name="T22" fmla="*/ 5 w 18"/>
                  <a:gd name="T23" fmla="*/ 5 h 13"/>
                  <a:gd name="T24" fmla="*/ 9 w 18"/>
                  <a:gd name="T25" fmla="*/ 7 h 13"/>
                  <a:gd name="T26" fmla="*/ 9 w 18"/>
                  <a:gd name="T27" fmla="*/ 7 h 13"/>
                  <a:gd name="T28" fmla="*/ 5 w 18"/>
                  <a:gd name="T29" fmla="*/ 5 h 13"/>
                  <a:gd name="T30" fmla="*/ 6 w 18"/>
                  <a:gd name="T31" fmla="*/ 3 h 13"/>
                  <a:gd name="T32" fmla="*/ 6 w 18"/>
                  <a:gd name="T33" fmla="*/ 4 h 13"/>
                  <a:gd name="T34" fmla="*/ 9 w 18"/>
                  <a:gd name="T35" fmla="*/ 6 h 13"/>
                  <a:gd name="T36" fmla="*/ 10 w 18"/>
                  <a:gd name="T37" fmla="*/ 6 h 13"/>
                  <a:gd name="T38" fmla="*/ 6 w 18"/>
                  <a:gd name="T39" fmla="*/ 3 h 13"/>
                  <a:gd name="T40" fmla="*/ 0 w 18"/>
                  <a:gd name="T41" fmla="*/ 1 h 13"/>
                  <a:gd name="T42" fmla="*/ 0 w 18"/>
                  <a:gd name="T43" fmla="*/ 2 h 13"/>
                  <a:gd name="T44" fmla="*/ 5 w 18"/>
                  <a:gd name="T45" fmla="*/ 5 h 13"/>
                  <a:gd name="T46" fmla="*/ 5 w 18"/>
                  <a:gd name="T47" fmla="*/ 4 h 13"/>
                  <a:gd name="T48" fmla="*/ 0 w 18"/>
                  <a:gd name="T49" fmla="*/ 1 h 13"/>
                  <a:gd name="T50" fmla="*/ 0 w 18"/>
                  <a:gd name="T51" fmla="*/ 0 h 13"/>
                  <a:gd name="T52" fmla="*/ 0 w 18"/>
                  <a:gd name="T53" fmla="*/ 1 h 13"/>
                  <a:gd name="T54" fmla="*/ 5 w 18"/>
                  <a:gd name="T55" fmla="*/ 4 h 13"/>
                  <a:gd name="T56" fmla="*/ 5 w 18"/>
                  <a:gd name="T57" fmla="*/ 3 h 13"/>
                  <a:gd name="T58" fmla="*/ 0 w 18"/>
                  <a:gd name="T5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" h="13">
                    <a:moveTo>
                      <a:pt x="12" y="9"/>
                    </a:moveTo>
                    <a:cubicBezTo>
                      <a:pt x="12" y="9"/>
                      <a:pt x="12" y="10"/>
                      <a:pt x="12" y="10"/>
                    </a:cubicBezTo>
                    <a:cubicBezTo>
                      <a:pt x="14" y="11"/>
                      <a:pt x="15" y="12"/>
                      <a:pt x="17" y="13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5" y="11"/>
                      <a:pt x="14" y="10"/>
                      <a:pt x="12" y="9"/>
                    </a:cubicBezTo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5" y="9"/>
                      <a:pt x="16" y="10"/>
                      <a:pt x="18" y="11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9"/>
                      <a:pt x="15" y="8"/>
                      <a:pt x="13" y="8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8" y="7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6"/>
                      <a:pt x="7" y="6"/>
                      <a:pt x="5" y="5"/>
                    </a:cubicBezTo>
                    <a:moveTo>
                      <a:pt x="6" y="3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8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8" y="4"/>
                      <a:pt x="6" y="3"/>
                    </a:cubicBezTo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3" y="3"/>
                      <a:pt x="1" y="2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2" y="2"/>
                      <a:pt x="3" y="3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10368"/>
              <p:cNvSpPr>
                <a:spLocks noEditPoints="1"/>
              </p:cNvSpPr>
              <p:nvPr/>
            </p:nvSpPr>
            <p:spPr bwMode="auto">
              <a:xfrm>
                <a:off x="-661" y="3160"/>
                <a:ext cx="52" cy="45"/>
              </a:xfrm>
              <a:custGeom>
                <a:avLst/>
                <a:gdLst>
                  <a:gd name="T0" fmla="*/ 12 w 22"/>
                  <a:gd name="T1" fmla="*/ 17 h 19"/>
                  <a:gd name="T2" fmla="*/ 11 w 22"/>
                  <a:gd name="T3" fmla="*/ 17 h 19"/>
                  <a:gd name="T4" fmla="*/ 15 w 22"/>
                  <a:gd name="T5" fmla="*/ 19 h 19"/>
                  <a:gd name="T6" fmla="*/ 16 w 22"/>
                  <a:gd name="T7" fmla="*/ 19 h 19"/>
                  <a:gd name="T8" fmla="*/ 12 w 22"/>
                  <a:gd name="T9" fmla="*/ 17 h 19"/>
                  <a:gd name="T10" fmla="*/ 0 w 22"/>
                  <a:gd name="T11" fmla="*/ 10 h 19"/>
                  <a:gd name="T12" fmla="*/ 0 w 22"/>
                  <a:gd name="T13" fmla="*/ 10 h 19"/>
                  <a:gd name="T14" fmla="*/ 7 w 22"/>
                  <a:gd name="T15" fmla="*/ 15 h 19"/>
                  <a:gd name="T16" fmla="*/ 8 w 22"/>
                  <a:gd name="T17" fmla="*/ 14 h 19"/>
                  <a:gd name="T18" fmla="*/ 0 w 22"/>
                  <a:gd name="T19" fmla="*/ 10 h 19"/>
                  <a:gd name="T20" fmla="*/ 18 w 22"/>
                  <a:gd name="T21" fmla="*/ 7 h 19"/>
                  <a:gd name="T22" fmla="*/ 17 w 22"/>
                  <a:gd name="T23" fmla="*/ 7 h 19"/>
                  <a:gd name="T24" fmla="*/ 22 w 22"/>
                  <a:gd name="T25" fmla="*/ 10 h 19"/>
                  <a:gd name="T26" fmla="*/ 22 w 22"/>
                  <a:gd name="T27" fmla="*/ 9 h 19"/>
                  <a:gd name="T28" fmla="*/ 18 w 22"/>
                  <a:gd name="T29" fmla="*/ 7 h 19"/>
                  <a:gd name="T30" fmla="*/ 10 w 22"/>
                  <a:gd name="T31" fmla="*/ 2 h 19"/>
                  <a:gd name="T32" fmla="*/ 10 w 22"/>
                  <a:gd name="T33" fmla="*/ 3 h 19"/>
                  <a:gd name="T34" fmla="*/ 10 w 22"/>
                  <a:gd name="T35" fmla="*/ 3 h 19"/>
                  <a:gd name="T36" fmla="*/ 13 w 22"/>
                  <a:gd name="T37" fmla="*/ 5 h 19"/>
                  <a:gd name="T38" fmla="*/ 14 w 22"/>
                  <a:gd name="T39" fmla="*/ 4 h 19"/>
                  <a:gd name="T40" fmla="*/ 10 w 22"/>
                  <a:gd name="T41" fmla="*/ 2 h 19"/>
                  <a:gd name="T42" fmla="*/ 5 w 22"/>
                  <a:gd name="T43" fmla="*/ 0 h 19"/>
                  <a:gd name="T44" fmla="*/ 5 w 22"/>
                  <a:gd name="T45" fmla="*/ 0 h 19"/>
                  <a:gd name="T46" fmla="*/ 9 w 22"/>
                  <a:gd name="T47" fmla="*/ 3 h 19"/>
                  <a:gd name="T48" fmla="*/ 10 w 22"/>
                  <a:gd name="T49" fmla="*/ 2 h 19"/>
                  <a:gd name="T50" fmla="*/ 5 w 22"/>
                  <a:gd name="T51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2" h="19">
                    <a:moveTo>
                      <a:pt x="12" y="17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4" y="18"/>
                      <a:pt x="13" y="18"/>
                      <a:pt x="12" y="17"/>
                    </a:cubicBezTo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4"/>
                      <a:pt x="8" y="14"/>
                    </a:cubicBezTo>
                    <a:cubicBezTo>
                      <a:pt x="5" y="13"/>
                      <a:pt x="3" y="11"/>
                      <a:pt x="0" y="10"/>
                    </a:cubicBezTo>
                    <a:moveTo>
                      <a:pt x="18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9" y="8"/>
                      <a:pt x="20" y="9"/>
                      <a:pt x="22" y="10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1" y="9"/>
                      <a:pt x="19" y="8"/>
                      <a:pt x="18" y="7"/>
                    </a:cubicBezTo>
                    <a:moveTo>
                      <a:pt x="10" y="2"/>
                    </a:moveTo>
                    <a:cubicBezTo>
                      <a:pt x="10" y="2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4"/>
                      <a:pt x="12" y="4"/>
                      <a:pt x="13" y="5"/>
                    </a:cubicBezTo>
                    <a:cubicBezTo>
                      <a:pt x="13" y="5"/>
                      <a:pt x="14" y="5"/>
                      <a:pt x="14" y="4"/>
                    </a:cubicBezTo>
                    <a:cubicBezTo>
                      <a:pt x="12" y="4"/>
                      <a:pt x="11" y="3"/>
                      <a:pt x="10" y="2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8" y="2"/>
                      <a:pt x="9" y="3"/>
                    </a:cubicBezTo>
                    <a:cubicBezTo>
                      <a:pt x="9" y="3"/>
                      <a:pt x="10" y="2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10369"/>
              <p:cNvSpPr>
                <a:spLocks noEditPoints="1"/>
              </p:cNvSpPr>
              <p:nvPr/>
            </p:nvSpPr>
            <p:spPr bwMode="auto">
              <a:xfrm>
                <a:off x="-647" y="3117"/>
                <a:ext cx="59" cy="59"/>
              </a:xfrm>
              <a:custGeom>
                <a:avLst/>
                <a:gdLst>
                  <a:gd name="T0" fmla="*/ 13 w 25"/>
                  <a:gd name="T1" fmla="*/ 22 h 25"/>
                  <a:gd name="T2" fmla="*/ 18 w 25"/>
                  <a:gd name="T3" fmla="*/ 24 h 25"/>
                  <a:gd name="T4" fmla="*/ 6 w 25"/>
                  <a:gd name="T5" fmla="*/ 17 h 25"/>
                  <a:gd name="T6" fmla="*/ 9 w 25"/>
                  <a:gd name="T7" fmla="*/ 20 h 25"/>
                  <a:gd name="T8" fmla="*/ 6 w 25"/>
                  <a:gd name="T9" fmla="*/ 17 h 25"/>
                  <a:gd name="T10" fmla="*/ 5 w 25"/>
                  <a:gd name="T11" fmla="*/ 17 h 25"/>
                  <a:gd name="T12" fmla="*/ 6 w 25"/>
                  <a:gd name="T13" fmla="*/ 17 h 25"/>
                  <a:gd name="T14" fmla="*/ 16 w 25"/>
                  <a:gd name="T15" fmla="*/ 16 h 25"/>
                  <a:gd name="T16" fmla="*/ 21 w 25"/>
                  <a:gd name="T17" fmla="*/ 19 h 25"/>
                  <a:gd name="T18" fmla="*/ 16 w 25"/>
                  <a:gd name="T19" fmla="*/ 16 h 25"/>
                  <a:gd name="T20" fmla="*/ 17 w 25"/>
                  <a:gd name="T21" fmla="*/ 15 h 25"/>
                  <a:gd name="T22" fmla="*/ 22 w 25"/>
                  <a:gd name="T23" fmla="*/ 18 h 25"/>
                  <a:gd name="T24" fmla="*/ 1 w 25"/>
                  <a:gd name="T25" fmla="*/ 14 h 25"/>
                  <a:gd name="T26" fmla="*/ 5 w 25"/>
                  <a:gd name="T27" fmla="*/ 17 h 25"/>
                  <a:gd name="T28" fmla="*/ 1 w 25"/>
                  <a:gd name="T29" fmla="*/ 14 h 25"/>
                  <a:gd name="T30" fmla="*/ 9 w 25"/>
                  <a:gd name="T31" fmla="*/ 12 h 25"/>
                  <a:gd name="T32" fmla="*/ 13 w 25"/>
                  <a:gd name="T33" fmla="*/ 14 h 25"/>
                  <a:gd name="T34" fmla="*/ 10 w 25"/>
                  <a:gd name="T35" fmla="*/ 11 h 25"/>
                  <a:gd name="T36" fmla="*/ 14 w 25"/>
                  <a:gd name="T37" fmla="*/ 13 h 25"/>
                  <a:gd name="T38" fmla="*/ 10 w 25"/>
                  <a:gd name="T39" fmla="*/ 11 h 25"/>
                  <a:gd name="T40" fmla="*/ 19 w 25"/>
                  <a:gd name="T41" fmla="*/ 12 h 25"/>
                  <a:gd name="T42" fmla="*/ 25 w 25"/>
                  <a:gd name="T43" fmla="*/ 13 h 25"/>
                  <a:gd name="T44" fmla="*/ 20 w 25"/>
                  <a:gd name="T45" fmla="*/ 9 h 25"/>
                  <a:gd name="T46" fmla="*/ 3 w 25"/>
                  <a:gd name="T47" fmla="*/ 8 h 25"/>
                  <a:gd name="T48" fmla="*/ 8 w 25"/>
                  <a:gd name="T49" fmla="*/ 11 h 25"/>
                  <a:gd name="T50" fmla="*/ 3 w 25"/>
                  <a:gd name="T51" fmla="*/ 8 h 25"/>
                  <a:gd name="T52" fmla="*/ 3 w 25"/>
                  <a:gd name="T53" fmla="*/ 7 h 25"/>
                  <a:gd name="T54" fmla="*/ 9 w 25"/>
                  <a:gd name="T55" fmla="*/ 10 h 25"/>
                  <a:gd name="T56" fmla="*/ 14 w 25"/>
                  <a:gd name="T57" fmla="*/ 5 h 25"/>
                  <a:gd name="T58" fmla="*/ 16 w 25"/>
                  <a:gd name="T59" fmla="*/ 10 h 25"/>
                  <a:gd name="T60" fmla="*/ 14 w 25"/>
                  <a:gd name="T61" fmla="*/ 5 h 25"/>
                  <a:gd name="T62" fmla="*/ 5 w 25"/>
                  <a:gd name="T63" fmla="*/ 3 h 25"/>
                  <a:gd name="T64" fmla="*/ 11 w 25"/>
                  <a:gd name="T65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5" h="25">
                    <a:moveTo>
                      <a:pt x="13" y="22"/>
                    </a:moveTo>
                    <a:cubicBezTo>
                      <a:pt x="13" y="22"/>
                      <a:pt x="13" y="22"/>
                      <a:pt x="13" y="22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6" y="23"/>
                      <a:pt x="15" y="23"/>
                      <a:pt x="13" y="22"/>
                    </a:cubicBezTo>
                    <a:moveTo>
                      <a:pt x="6" y="17"/>
                    </a:moveTo>
                    <a:cubicBezTo>
                      <a:pt x="6" y="17"/>
                      <a:pt x="6" y="18"/>
                      <a:pt x="6" y="18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9" y="20"/>
                      <a:pt x="10" y="19"/>
                    </a:cubicBezTo>
                    <a:cubicBezTo>
                      <a:pt x="8" y="19"/>
                      <a:pt x="7" y="18"/>
                      <a:pt x="6" y="17"/>
                    </a:cubicBezTo>
                    <a:moveTo>
                      <a:pt x="5" y="17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5" y="17"/>
                    </a:cubicBezTo>
                    <a:moveTo>
                      <a:pt x="16" y="16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18" y="17"/>
                      <a:pt x="19" y="18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8"/>
                      <a:pt x="18" y="17"/>
                      <a:pt x="16" y="16"/>
                    </a:cubicBezTo>
                    <a:moveTo>
                      <a:pt x="17" y="15"/>
                    </a:moveTo>
                    <a:cubicBezTo>
                      <a:pt x="17" y="15"/>
                      <a:pt x="17" y="15"/>
                      <a:pt x="17" y="15"/>
                    </a:cubicBezTo>
                    <a:cubicBezTo>
                      <a:pt x="18" y="16"/>
                      <a:pt x="20" y="17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0" y="17"/>
                      <a:pt x="18" y="16"/>
                      <a:pt x="17" y="15"/>
                    </a:cubicBezTo>
                    <a:moveTo>
                      <a:pt x="1" y="14"/>
                    </a:moveTo>
                    <a:cubicBezTo>
                      <a:pt x="1" y="14"/>
                      <a:pt x="0" y="14"/>
                      <a:pt x="0" y="14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4" y="16"/>
                      <a:pt x="2" y="15"/>
                      <a:pt x="1" y="14"/>
                    </a:cubicBezTo>
                    <a:moveTo>
                      <a:pt x="10" y="11"/>
                    </a:moveTo>
                    <a:cubicBezTo>
                      <a:pt x="9" y="12"/>
                      <a:pt x="9" y="12"/>
                      <a:pt x="9" y="12"/>
                    </a:cubicBezTo>
                    <a:cubicBezTo>
                      <a:pt x="10" y="13"/>
                      <a:pt x="12" y="13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3"/>
                      <a:pt x="11" y="12"/>
                      <a:pt x="10" y="11"/>
                    </a:cubicBezTo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1" y="12"/>
                      <a:pt x="12" y="12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2" y="12"/>
                      <a:pt x="11" y="12"/>
                      <a:pt x="10" y="11"/>
                    </a:cubicBezTo>
                    <a:moveTo>
                      <a:pt x="20" y="9"/>
                    </a:moveTo>
                    <a:cubicBezTo>
                      <a:pt x="19" y="12"/>
                      <a:pt x="19" y="12"/>
                      <a:pt x="19" y="12"/>
                    </a:cubicBezTo>
                    <a:cubicBezTo>
                      <a:pt x="20" y="13"/>
                      <a:pt x="22" y="14"/>
                      <a:pt x="24" y="15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3" y="12"/>
                      <a:pt x="22" y="10"/>
                      <a:pt x="20" y="9"/>
                    </a:cubicBezTo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5" y="9"/>
                      <a:pt x="6" y="10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0"/>
                      <a:pt x="5" y="9"/>
                      <a:pt x="3" y="8"/>
                    </a:cubicBezTo>
                    <a:moveTo>
                      <a:pt x="3" y="7"/>
                    </a:moveTo>
                    <a:cubicBezTo>
                      <a:pt x="3" y="7"/>
                      <a:pt x="3" y="7"/>
                      <a:pt x="3" y="7"/>
                    </a:cubicBezTo>
                    <a:cubicBezTo>
                      <a:pt x="5" y="8"/>
                      <a:pt x="7" y="9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7" y="9"/>
                      <a:pt x="5" y="8"/>
                      <a:pt x="3" y="7"/>
                    </a:cubicBezTo>
                    <a:moveTo>
                      <a:pt x="14" y="5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3" y="8"/>
                      <a:pt x="14" y="9"/>
                      <a:pt x="16" y="10"/>
                    </a:cubicBezTo>
                    <a:cubicBezTo>
                      <a:pt x="16" y="9"/>
                      <a:pt x="17" y="8"/>
                      <a:pt x="17" y="7"/>
                    </a:cubicBezTo>
                    <a:cubicBezTo>
                      <a:pt x="16" y="7"/>
                      <a:pt x="15" y="6"/>
                      <a:pt x="14" y="5"/>
                    </a:cubicBezTo>
                    <a:moveTo>
                      <a:pt x="6" y="0"/>
                    </a:moveTo>
                    <a:cubicBezTo>
                      <a:pt x="6" y="1"/>
                      <a:pt x="5" y="2"/>
                      <a:pt x="5" y="3"/>
                    </a:cubicBezTo>
                    <a:cubicBezTo>
                      <a:pt x="7" y="4"/>
                      <a:pt x="8" y="5"/>
                      <a:pt x="10" y="6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0" y="2"/>
                      <a:pt x="8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10370"/>
              <p:cNvSpPr>
                <a:spLocks noEditPoints="1"/>
              </p:cNvSpPr>
              <p:nvPr/>
            </p:nvSpPr>
            <p:spPr bwMode="auto">
              <a:xfrm>
                <a:off x="-647" y="3153"/>
                <a:ext cx="40" cy="26"/>
              </a:xfrm>
              <a:custGeom>
                <a:avLst/>
                <a:gdLst>
                  <a:gd name="T0" fmla="*/ 13 w 17"/>
                  <a:gd name="T1" fmla="*/ 8 h 11"/>
                  <a:gd name="T2" fmla="*/ 12 w 17"/>
                  <a:gd name="T3" fmla="*/ 8 h 11"/>
                  <a:gd name="T4" fmla="*/ 15 w 17"/>
                  <a:gd name="T5" fmla="*/ 10 h 11"/>
                  <a:gd name="T6" fmla="*/ 17 w 17"/>
                  <a:gd name="T7" fmla="*/ 11 h 11"/>
                  <a:gd name="T8" fmla="*/ 17 w 17"/>
                  <a:gd name="T9" fmla="*/ 10 h 11"/>
                  <a:gd name="T10" fmla="*/ 13 w 17"/>
                  <a:gd name="T11" fmla="*/ 8 h 11"/>
                  <a:gd name="T12" fmla="*/ 5 w 17"/>
                  <a:gd name="T13" fmla="*/ 3 h 11"/>
                  <a:gd name="T14" fmla="*/ 5 w 17"/>
                  <a:gd name="T15" fmla="*/ 4 h 11"/>
                  <a:gd name="T16" fmla="*/ 9 w 17"/>
                  <a:gd name="T17" fmla="*/ 6 h 11"/>
                  <a:gd name="T18" fmla="*/ 9 w 17"/>
                  <a:gd name="T19" fmla="*/ 5 h 11"/>
                  <a:gd name="T20" fmla="*/ 5 w 17"/>
                  <a:gd name="T21" fmla="*/ 3 h 11"/>
                  <a:gd name="T22" fmla="*/ 5 w 17"/>
                  <a:gd name="T23" fmla="*/ 3 h 11"/>
                  <a:gd name="T24" fmla="*/ 5 w 17"/>
                  <a:gd name="T25" fmla="*/ 3 h 11"/>
                  <a:gd name="T26" fmla="*/ 5 w 17"/>
                  <a:gd name="T27" fmla="*/ 4 h 11"/>
                  <a:gd name="T28" fmla="*/ 5 w 17"/>
                  <a:gd name="T29" fmla="*/ 3 h 11"/>
                  <a:gd name="T30" fmla="*/ 5 w 17"/>
                  <a:gd name="T31" fmla="*/ 3 h 11"/>
                  <a:gd name="T32" fmla="*/ 0 w 17"/>
                  <a:gd name="T33" fmla="*/ 0 h 11"/>
                  <a:gd name="T34" fmla="*/ 0 w 17"/>
                  <a:gd name="T35" fmla="*/ 0 h 11"/>
                  <a:gd name="T36" fmla="*/ 5 w 17"/>
                  <a:gd name="T37" fmla="*/ 3 h 11"/>
                  <a:gd name="T38" fmla="*/ 5 w 17"/>
                  <a:gd name="T39" fmla="*/ 3 h 11"/>
                  <a:gd name="T40" fmla="*/ 0 w 17"/>
                  <a:gd name="T4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7" h="11"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3" y="8"/>
                      <a:pt x="13" y="8"/>
                      <a:pt x="13" y="8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4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5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10371"/>
              <p:cNvSpPr>
                <a:spLocks noEditPoints="1"/>
              </p:cNvSpPr>
              <p:nvPr/>
            </p:nvSpPr>
            <p:spPr bwMode="auto">
              <a:xfrm>
                <a:off x="-756" y="3205"/>
                <a:ext cx="121" cy="198"/>
              </a:xfrm>
              <a:custGeom>
                <a:avLst/>
                <a:gdLst>
                  <a:gd name="T0" fmla="*/ 5 w 51"/>
                  <a:gd name="T1" fmla="*/ 74 h 84"/>
                  <a:gd name="T2" fmla="*/ 11 w 51"/>
                  <a:gd name="T3" fmla="*/ 84 h 84"/>
                  <a:gd name="T4" fmla="*/ 9 w 51"/>
                  <a:gd name="T5" fmla="*/ 77 h 84"/>
                  <a:gd name="T6" fmla="*/ 10 w 51"/>
                  <a:gd name="T7" fmla="*/ 75 h 84"/>
                  <a:gd name="T8" fmla="*/ 15 w 51"/>
                  <a:gd name="T9" fmla="*/ 77 h 84"/>
                  <a:gd name="T10" fmla="*/ 0 w 51"/>
                  <a:gd name="T11" fmla="*/ 59 h 84"/>
                  <a:gd name="T12" fmla="*/ 2 w 51"/>
                  <a:gd name="T13" fmla="*/ 58 h 84"/>
                  <a:gd name="T14" fmla="*/ 5 w 51"/>
                  <a:gd name="T15" fmla="*/ 57 h 84"/>
                  <a:gd name="T16" fmla="*/ 15 w 51"/>
                  <a:gd name="T17" fmla="*/ 67 h 84"/>
                  <a:gd name="T18" fmla="*/ 12 w 51"/>
                  <a:gd name="T19" fmla="*/ 66 h 84"/>
                  <a:gd name="T20" fmla="*/ 10 w 51"/>
                  <a:gd name="T21" fmla="*/ 58 h 84"/>
                  <a:gd name="T22" fmla="*/ 8 w 51"/>
                  <a:gd name="T23" fmla="*/ 57 h 84"/>
                  <a:gd name="T24" fmla="*/ 1 w 51"/>
                  <a:gd name="T25" fmla="*/ 60 h 84"/>
                  <a:gd name="T26" fmla="*/ 0 w 51"/>
                  <a:gd name="T27" fmla="*/ 60 h 84"/>
                  <a:gd name="T28" fmla="*/ 11 w 51"/>
                  <a:gd name="T29" fmla="*/ 65 h 84"/>
                  <a:gd name="T30" fmla="*/ 7 w 51"/>
                  <a:gd name="T31" fmla="*/ 72 h 84"/>
                  <a:gd name="T32" fmla="*/ 15 w 51"/>
                  <a:gd name="T33" fmla="*/ 68 h 84"/>
                  <a:gd name="T34" fmla="*/ 14 w 51"/>
                  <a:gd name="T35" fmla="*/ 60 h 84"/>
                  <a:gd name="T36" fmla="*/ 17 w 51"/>
                  <a:gd name="T37" fmla="*/ 55 h 84"/>
                  <a:gd name="T38" fmla="*/ 25 w 51"/>
                  <a:gd name="T39" fmla="*/ 58 h 84"/>
                  <a:gd name="T40" fmla="*/ 8 w 51"/>
                  <a:gd name="T41" fmla="*/ 57 h 84"/>
                  <a:gd name="T42" fmla="*/ 4 w 51"/>
                  <a:gd name="T43" fmla="*/ 53 h 84"/>
                  <a:gd name="T44" fmla="*/ 9 w 51"/>
                  <a:gd name="T45" fmla="*/ 48 h 84"/>
                  <a:gd name="T46" fmla="*/ 16 w 51"/>
                  <a:gd name="T47" fmla="*/ 55 h 84"/>
                  <a:gd name="T48" fmla="*/ 10 w 51"/>
                  <a:gd name="T49" fmla="*/ 47 h 84"/>
                  <a:gd name="T50" fmla="*/ 9 w 51"/>
                  <a:gd name="T51" fmla="*/ 47 h 84"/>
                  <a:gd name="T52" fmla="*/ 20 w 51"/>
                  <a:gd name="T53" fmla="*/ 49 h 84"/>
                  <a:gd name="T54" fmla="*/ 23 w 51"/>
                  <a:gd name="T55" fmla="*/ 45 h 84"/>
                  <a:gd name="T56" fmla="*/ 22 w 51"/>
                  <a:gd name="T57" fmla="*/ 44 h 84"/>
                  <a:gd name="T58" fmla="*/ 19 w 51"/>
                  <a:gd name="T59" fmla="*/ 50 h 84"/>
                  <a:gd name="T60" fmla="*/ 32 w 51"/>
                  <a:gd name="T61" fmla="*/ 44 h 84"/>
                  <a:gd name="T62" fmla="*/ 24 w 51"/>
                  <a:gd name="T63" fmla="*/ 40 h 84"/>
                  <a:gd name="T64" fmla="*/ 15 w 51"/>
                  <a:gd name="T65" fmla="*/ 39 h 84"/>
                  <a:gd name="T66" fmla="*/ 28 w 51"/>
                  <a:gd name="T67" fmla="*/ 37 h 84"/>
                  <a:gd name="T68" fmla="*/ 17 w 51"/>
                  <a:gd name="T69" fmla="*/ 36 h 84"/>
                  <a:gd name="T70" fmla="*/ 17 w 51"/>
                  <a:gd name="T71" fmla="*/ 36 h 84"/>
                  <a:gd name="T72" fmla="*/ 25 w 51"/>
                  <a:gd name="T73" fmla="*/ 38 h 84"/>
                  <a:gd name="T74" fmla="*/ 27 w 51"/>
                  <a:gd name="T75" fmla="*/ 35 h 84"/>
                  <a:gd name="T76" fmla="*/ 35 w 51"/>
                  <a:gd name="T77" fmla="*/ 38 h 84"/>
                  <a:gd name="T78" fmla="*/ 27 w 51"/>
                  <a:gd name="T79" fmla="*/ 33 h 84"/>
                  <a:gd name="T80" fmla="*/ 20 w 51"/>
                  <a:gd name="T81" fmla="*/ 32 h 84"/>
                  <a:gd name="T82" fmla="*/ 20 w 51"/>
                  <a:gd name="T83" fmla="*/ 31 h 84"/>
                  <a:gd name="T84" fmla="*/ 27 w 51"/>
                  <a:gd name="T85" fmla="*/ 33 h 84"/>
                  <a:gd name="T86" fmla="*/ 26 w 51"/>
                  <a:gd name="T87" fmla="*/ 33 h 84"/>
                  <a:gd name="T88" fmla="*/ 28 w 51"/>
                  <a:gd name="T89" fmla="*/ 30 h 84"/>
                  <a:gd name="T90" fmla="*/ 36 w 51"/>
                  <a:gd name="T91" fmla="*/ 23 h 84"/>
                  <a:gd name="T92" fmla="*/ 37 w 51"/>
                  <a:gd name="T93" fmla="*/ 22 h 84"/>
                  <a:gd name="T94" fmla="*/ 34 w 51"/>
                  <a:gd name="T95" fmla="*/ 20 h 84"/>
                  <a:gd name="T96" fmla="*/ 39 w 51"/>
                  <a:gd name="T97" fmla="*/ 18 h 84"/>
                  <a:gd name="T98" fmla="*/ 39 w 51"/>
                  <a:gd name="T99" fmla="*/ 18 h 84"/>
                  <a:gd name="T100" fmla="*/ 30 w 51"/>
                  <a:gd name="T101" fmla="*/ 19 h 84"/>
                  <a:gd name="T102" fmla="*/ 35 w 51"/>
                  <a:gd name="T103" fmla="*/ 18 h 84"/>
                  <a:gd name="T104" fmla="*/ 34 w 51"/>
                  <a:gd name="T105" fmla="*/ 17 h 84"/>
                  <a:gd name="T106" fmla="*/ 49 w 51"/>
                  <a:gd name="T107" fmla="*/ 13 h 84"/>
                  <a:gd name="T108" fmla="*/ 47 w 51"/>
                  <a:gd name="T109" fmla="*/ 6 h 84"/>
                  <a:gd name="T110" fmla="*/ 36 w 51"/>
                  <a:gd name="T111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1" h="84">
                    <a:moveTo>
                      <a:pt x="11" y="75"/>
                    </a:move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3" y="77"/>
                      <a:pt x="14" y="78"/>
                    </a:cubicBezTo>
                    <a:cubicBezTo>
                      <a:pt x="14" y="78"/>
                      <a:pt x="14" y="78"/>
                      <a:pt x="14" y="78"/>
                    </a:cubicBezTo>
                    <a:cubicBezTo>
                      <a:pt x="13" y="77"/>
                      <a:pt x="12" y="76"/>
                      <a:pt x="11" y="75"/>
                    </a:cubicBezTo>
                    <a:moveTo>
                      <a:pt x="5" y="74"/>
                    </a:moveTo>
                    <a:cubicBezTo>
                      <a:pt x="4" y="77"/>
                      <a:pt x="4" y="77"/>
                      <a:pt x="4" y="77"/>
                    </a:cubicBezTo>
                    <a:cubicBezTo>
                      <a:pt x="3" y="78"/>
                      <a:pt x="3" y="78"/>
                      <a:pt x="3" y="78"/>
                    </a:cubicBezTo>
                    <a:cubicBezTo>
                      <a:pt x="3" y="79"/>
                      <a:pt x="3" y="79"/>
                      <a:pt x="3" y="79"/>
                    </a:cubicBezTo>
                    <a:cubicBezTo>
                      <a:pt x="2" y="78"/>
                      <a:pt x="1" y="78"/>
                      <a:pt x="1" y="78"/>
                    </a:cubicBezTo>
                    <a:cubicBezTo>
                      <a:pt x="1" y="78"/>
                      <a:pt x="3" y="79"/>
                      <a:pt x="6" y="81"/>
                    </a:cubicBezTo>
                    <a:cubicBezTo>
                      <a:pt x="9" y="82"/>
                      <a:pt x="11" y="84"/>
                      <a:pt x="11" y="84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2" y="82"/>
                      <a:pt x="13" y="81"/>
                      <a:pt x="14" y="79"/>
                    </a:cubicBezTo>
                    <a:cubicBezTo>
                      <a:pt x="12" y="78"/>
                      <a:pt x="11" y="78"/>
                      <a:pt x="10" y="77"/>
                    </a:cubicBezTo>
                    <a:cubicBezTo>
                      <a:pt x="9" y="78"/>
                      <a:pt x="9" y="79"/>
                      <a:pt x="8" y="80"/>
                    </a:cubicBezTo>
                    <a:cubicBezTo>
                      <a:pt x="8" y="79"/>
                      <a:pt x="9" y="78"/>
                      <a:pt x="9" y="77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5" y="74"/>
                      <a:pt x="5" y="74"/>
                      <a:pt x="5" y="74"/>
                    </a:cubicBezTo>
                    <a:moveTo>
                      <a:pt x="7" y="72"/>
                    </a:moveTo>
                    <a:cubicBezTo>
                      <a:pt x="6" y="73"/>
                      <a:pt x="6" y="73"/>
                      <a:pt x="6" y="73"/>
                    </a:cubicBezTo>
                    <a:cubicBezTo>
                      <a:pt x="7" y="73"/>
                      <a:pt x="7" y="73"/>
                      <a:pt x="8" y="73"/>
                    </a:cubicBezTo>
                    <a:cubicBezTo>
                      <a:pt x="9" y="74"/>
                      <a:pt x="9" y="75"/>
                      <a:pt x="10" y="75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9" y="74"/>
                      <a:pt x="8" y="73"/>
                      <a:pt x="7" y="72"/>
                    </a:cubicBezTo>
                    <a:moveTo>
                      <a:pt x="15" y="68"/>
                    </a:moveTo>
                    <a:cubicBezTo>
                      <a:pt x="13" y="70"/>
                      <a:pt x="12" y="73"/>
                      <a:pt x="11" y="75"/>
                    </a:cubicBezTo>
                    <a:cubicBezTo>
                      <a:pt x="12" y="75"/>
                      <a:pt x="12" y="76"/>
                      <a:pt x="13" y="76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6" y="75"/>
                      <a:pt x="17" y="73"/>
                      <a:pt x="18" y="70"/>
                    </a:cubicBezTo>
                    <a:cubicBezTo>
                      <a:pt x="18" y="70"/>
                      <a:pt x="17" y="70"/>
                      <a:pt x="17" y="70"/>
                    </a:cubicBezTo>
                    <a:cubicBezTo>
                      <a:pt x="16" y="69"/>
                      <a:pt x="15" y="69"/>
                      <a:pt x="15" y="68"/>
                    </a:cubicBezTo>
                    <a:moveTo>
                      <a:pt x="0" y="59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59"/>
                      <a:pt x="0" y="59"/>
                      <a:pt x="0" y="59"/>
                    </a:cubicBezTo>
                    <a:moveTo>
                      <a:pt x="2" y="57"/>
                    </a:moveTo>
                    <a:cubicBezTo>
                      <a:pt x="2" y="57"/>
                      <a:pt x="2" y="58"/>
                      <a:pt x="2" y="5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57"/>
                      <a:pt x="2" y="57"/>
                      <a:pt x="2" y="57"/>
                    </a:cubicBezTo>
                    <a:moveTo>
                      <a:pt x="4" y="57"/>
                    </a:move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7"/>
                      <a:pt x="4" y="57"/>
                      <a:pt x="4" y="57"/>
                    </a:cubicBezTo>
                    <a:moveTo>
                      <a:pt x="5" y="57"/>
                    </a:moveTo>
                    <a:cubicBezTo>
                      <a:pt x="5" y="57"/>
                      <a:pt x="4" y="57"/>
                      <a:pt x="4" y="57"/>
                    </a:cubicBezTo>
                    <a:cubicBezTo>
                      <a:pt x="5" y="57"/>
                      <a:pt x="6" y="57"/>
                      <a:pt x="7" y="57"/>
                    </a:cubicBezTo>
                    <a:cubicBezTo>
                      <a:pt x="7" y="57"/>
                      <a:pt x="8" y="57"/>
                      <a:pt x="8" y="57"/>
                    </a:cubicBezTo>
                    <a:cubicBezTo>
                      <a:pt x="8" y="57"/>
                      <a:pt x="7" y="57"/>
                      <a:pt x="5" y="57"/>
                    </a:cubicBezTo>
                    <a:moveTo>
                      <a:pt x="15" y="68"/>
                    </a:moveTo>
                    <a:cubicBezTo>
                      <a:pt x="15" y="68"/>
                      <a:pt x="15" y="67"/>
                      <a:pt x="15" y="67"/>
                    </a:cubicBezTo>
                    <a:cubicBezTo>
                      <a:pt x="15" y="67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moveTo>
                      <a:pt x="11" y="66"/>
                    </a:move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11" y="66"/>
                      <a:pt x="12" y="66"/>
                      <a:pt x="12" y="66"/>
                    </a:cubicBezTo>
                    <a:cubicBezTo>
                      <a:pt x="12" y="66"/>
                      <a:pt x="12" y="66"/>
                      <a:pt x="12" y="66"/>
                    </a:cubicBezTo>
                    <a:cubicBezTo>
                      <a:pt x="12" y="66"/>
                      <a:pt x="11" y="66"/>
                      <a:pt x="11" y="66"/>
                    </a:cubicBezTo>
                    <a:moveTo>
                      <a:pt x="11" y="54"/>
                    </a:moveTo>
                    <a:cubicBezTo>
                      <a:pt x="10" y="57"/>
                      <a:pt x="10" y="57"/>
                      <a:pt x="10" y="57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4" y="63"/>
                      <a:pt x="8" y="60"/>
                      <a:pt x="8" y="59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8" y="57"/>
                      <a:pt x="8" y="57"/>
                      <a:pt x="7" y="57"/>
                    </a:cubicBezTo>
                    <a:cubicBezTo>
                      <a:pt x="6" y="57"/>
                      <a:pt x="5" y="57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1" y="60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2" y="60"/>
                      <a:pt x="4" y="62"/>
                      <a:pt x="7" y="64"/>
                    </a:cubicBezTo>
                    <a:cubicBezTo>
                      <a:pt x="9" y="64"/>
                      <a:pt x="10" y="65"/>
                      <a:pt x="11" y="65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7" y="63"/>
                      <a:pt x="4" y="62"/>
                      <a:pt x="3" y="61"/>
                    </a:cubicBezTo>
                    <a:cubicBezTo>
                      <a:pt x="3" y="61"/>
                      <a:pt x="4" y="62"/>
                      <a:pt x="5" y="62"/>
                    </a:cubicBezTo>
                    <a:cubicBezTo>
                      <a:pt x="7" y="64"/>
                      <a:pt x="10" y="65"/>
                      <a:pt x="11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7" y="72"/>
                      <a:pt x="7" y="72"/>
                      <a:pt x="7" y="72"/>
                    </a:cubicBezTo>
                    <a:cubicBezTo>
                      <a:pt x="8" y="73"/>
                      <a:pt x="9" y="74"/>
                      <a:pt x="11" y="75"/>
                    </a:cubicBezTo>
                    <a:cubicBezTo>
                      <a:pt x="12" y="73"/>
                      <a:pt x="13" y="70"/>
                      <a:pt x="15" y="68"/>
                    </a:cubicBezTo>
                    <a:cubicBezTo>
                      <a:pt x="14" y="68"/>
                      <a:pt x="14" y="68"/>
                      <a:pt x="14" y="68"/>
                    </a:cubicBezTo>
                    <a:cubicBezTo>
                      <a:pt x="14" y="68"/>
                      <a:pt x="14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6" y="68"/>
                      <a:pt x="17" y="69"/>
                      <a:pt x="19" y="70"/>
                    </a:cubicBezTo>
                    <a:cubicBezTo>
                      <a:pt x="20" y="67"/>
                      <a:pt x="22" y="64"/>
                      <a:pt x="23" y="62"/>
                    </a:cubicBezTo>
                    <a:cubicBezTo>
                      <a:pt x="23" y="61"/>
                      <a:pt x="22" y="61"/>
                      <a:pt x="22" y="61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3" y="62"/>
                      <a:pt x="13" y="62"/>
                    </a:cubicBezTo>
                    <a:cubicBezTo>
                      <a:pt x="13" y="61"/>
                      <a:pt x="13" y="61"/>
                      <a:pt x="13" y="61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1" y="54"/>
                      <a:pt x="11" y="54"/>
                      <a:pt x="11" y="54"/>
                    </a:cubicBezTo>
                    <a:moveTo>
                      <a:pt x="18" y="54"/>
                    </a:moveTo>
                    <a:cubicBezTo>
                      <a:pt x="17" y="55"/>
                      <a:pt x="17" y="55"/>
                      <a:pt x="17" y="55"/>
                    </a:cubicBezTo>
                    <a:cubicBezTo>
                      <a:pt x="19" y="57"/>
                      <a:pt x="22" y="58"/>
                      <a:pt x="24" y="60"/>
                    </a:cubicBezTo>
                    <a:cubicBezTo>
                      <a:pt x="24" y="59"/>
                      <a:pt x="24" y="59"/>
                      <a:pt x="25" y="58"/>
                    </a:cubicBezTo>
                    <a:cubicBezTo>
                      <a:pt x="22" y="57"/>
                      <a:pt x="20" y="55"/>
                      <a:pt x="18" y="54"/>
                    </a:cubicBezTo>
                    <a:moveTo>
                      <a:pt x="19" y="52"/>
                    </a:moveTo>
                    <a:cubicBezTo>
                      <a:pt x="18" y="54"/>
                      <a:pt x="18" y="54"/>
                      <a:pt x="18" y="54"/>
                    </a:cubicBezTo>
                    <a:cubicBezTo>
                      <a:pt x="25" y="58"/>
                      <a:pt x="25" y="58"/>
                      <a:pt x="25" y="58"/>
                    </a:cubicBezTo>
                    <a:cubicBezTo>
                      <a:pt x="25" y="57"/>
                      <a:pt x="25" y="57"/>
                      <a:pt x="26" y="56"/>
                    </a:cubicBezTo>
                    <a:cubicBezTo>
                      <a:pt x="23" y="55"/>
                      <a:pt x="21" y="54"/>
                      <a:pt x="19" y="52"/>
                    </a:cubicBezTo>
                    <a:moveTo>
                      <a:pt x="7" y="51"/>
                    </a:moveTo>
                    <a:cubicBezTo>
                      <a:pt x="5" y="54"/>
                      <a:pt x="5" y="54"/>
                      <a:pt x="5" y="54"/>
                    </a:cubicBezTo>
                    <a:cubicBezTo>
                      <a:pt x="7" y="55"/>
                      <a:pt x="8" y="56"/>
                      <a:pt x="9" y="57"/>
                    </a:cubicBezTo>
                    <a:cubicBezTo>
                      <a:pt x="9" y="57"/>
                      <a:pt x="8" y="57"/>
                      <a:pt x="8" y="57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11" y="54"/>
                      <a:pt x="11" y="54"/>
                      <a:pt x="11" y="54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7" y="51"/>
                      <a:pt x="7" y="51"/>
                      <a:pt x="7" y="51"/>
                    </a:cubicBezTo>
                    <a:moveTo>
                      <a:pt x="6" y="50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5" y="52"/>
                      <a:pt x="6" y="51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moveTo>
                      <a:pt x="10" y="47"/>
                    </a:moveTo>
                    <a:cubicBezTo>
                      <a:pt x="10" y="48"/>
                      <a:pt x="9" y="48"/>
                      <a:pt x="9" y="48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10" y="50"/>
                      <a:pt x="11" y="51"/>
                      <a:pt x="12" y="52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2"/>
                      <a:pt x="12" y="52"/>
                      <a:pt x="13" y="52"/>
                    </a:cubicBezTo>
                    <a:cubicBezTo>
                      <a:pt x="14" y="53"/>
                      <a:pt x="15" y="54"/>
                      <a:pt x="16" y="55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6" y="52"/>
                      <a:pt x="14" y="52"/>
                      <a:pt x="13" y="51"/>
                    </a:cubicBezTo>
                    <a:cubicBezTo>
                      <a:pt x="17" y="53"/>
                      <a:pt x="17" y="53"/>
                      <a:pt x="17" y="53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15" y="50"/>
                      <a:pt x="13" y="49"/>
                      <a:pt x="10" y="47"/>
                    </a:cubicBezTo>
                    <a:cubicBezTo>
                      <a:pt x="10" y="47"/>
                      <a:pt x="10" y="47"/>
                      <a:pt x="10" y="47"/>
                    </a:cubicBezTo>
                    <a:moveTo>
                      <a:pt x="22" y="47"/>
                    </a:move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52"/>
                      <a:pt x="25" y="53"/>
                      <a:pt x="27" y="54"/>
                    </a:cubicBezTo>
                    <a:cubicBezTo>
                      <a:pt x="27" y="53"/>
                      <a:pt x="28" y="52"/>
                      <a:pt x="29" y="51"/>
                    </a:cubicBezTo>
                    <a:cubicBezTo>
                      <a:pt x="26" y="50"/>
                      <a:pt x="24" y="48"/>
                      <a:pt x="22" y="47"/>
                    </a:cubicBezTo>
                    <a:moveTo>
                      <a:pt x="9" y="47"/>
                    </a:moveTo>
                    <a:cubicBezTo>
                      <a:pt x="7" y="48"/>
                      <a:pt x="7" y="48"/>
                      <a:pt x="7" y="48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8" y="48"/>
                      <a:pt x="8" y="47"/>
                      <a:pt x="9" y="47"/>
                    </a:cubicBezTo>
                    <a:cubicBezTo>
                      <a:pt x="9" y="47"/>
                      <a:pt x="9" y="47"/>
                      <a:pt x="9" y="47"/>
                    </a:cubicBezTo>
                    <a:moveTo>
                      <a:pt x="21" y="46"/>
                    </a:moveTo>
                    <a:cubicBezTo>
                      <a:pt x="21" y="47"/>
                      <a:pt x="20" y="48"/>
                      <a:pt x="20" y="49"/>
                    </a:cubicBezTo>
                    <a:cubicBezTo>
                      <a:pt x="20" y="49"/>
                      <a:pt x="20" y="50"/>
                      <a:pt x="20" y="50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1" y="46"/>
                      <a:pt x="21" y="46"/>
                      <a:pt x="21" y="46"/>
                    </a:cubicBezTo>
                    <a:moveTo>
                      <a:pt x="24" y="43"/>
                    </a:moveTo>
                    <a:cubicBezTo>
                      <a:pt x="23" y="45"/>
                      <a:pt x="23" y="45"/>
                      <a:pt x="23" y="45"/>
                    </a:cubicBezTo>
                    <a:cubicBezTo>
                      <a:pt x="25" y="46"/>
                      <a:pt x="28" y="48"/>
                      <a:pt x="30" y="49"/>
                    </a:cubicBezTo>
                    <a:cubicBezTo>
                      <a:pt x="30" y="48"/>
                      <a:pt x="30" y="48"/>
                      <a:pt x="30" y="47"/>
                    </a:cubicBezTo>
                    <a:cubicBezTo>
                      <a:pt x="28" y="46"/>
                      <a:pt x="26" y="45"/>
                      <a:pt x="24" y="43"/>
                    </a:cubicBezTo>
                    <a:moveTo>
                      <a:pt x="23" y="43"/>
                    </a:moveTo>
                    <a:cubicBezTo>
                      <a:pt x="23" y="43"/>
                      <a:pt x="23" y="44"/>
                      <a:pt x="22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3" y="43"/>
                      <a:pt x="23" y="43"/>
                      <a:pt x="23" y="43"/>
                    </a:cubicBezTo>
                    <a:moveTo>
                      <a:pt x="14" y="41"/>
                    </a:moveTo>
                    <a:cubicBezTo>
                      <a:pt x="13" y="42"/>
                      <a:pt x="12" y="44"/>
                      <a:pt x="11" y="45"/>
                    </a:cubicBezTo>
                    <a:cubicBezTo>
                      <a:pt x="14" y="47"/>
                      <a:pt x="16" y="48"/>
                      <a:pt x="19" y="50"/>
                    </a:cubicBezTo>
                    <a:cubicBezTo>
                      <a:pt x="21" y="46"/>
                      <a:pt x="21" y="46"/>
                      <a:pt x="21" y="46"/>
                    </a:cubicBezTo>
                    <a:cubicBezTo>
                      <a:pt x="18" y="44"/>
                      <a:pt x="16" y="43"/>
                      <a:pt x="14" y="41"/>
                    </a:cubicBezTo>
                    <a:moveTo>
                      <a:pt x="25" y="41"/>
                    </a:moveTo>
                    <a:cubicBezTo>
                      <a:pt x="25" y="42"/>
                      <a:pt x="25" y="42"/>
                      <a:pt x="25" y="42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2" y="45"/>
                      <a:pt x="32" y="45"/>
                      <a:pt x="32" y="44"/>
                    </a:cubicBezTo>
                    <a:cubicBezTo>
                      <a:pt x="30" y="43"/>
                      <a:pt x="28" y="42"/>
                      <a:pt x="25" y="41"/>
                    </a:cubicBezTo>
                    <a:moveTo>
                      <a:pt x="13" y="40"/>
                    </a:moveTo>
                    <a:cubicBezTo>
                      <a:pt x="12" y="40"/>
                      <a:pt x="12" y="42"/>
                      <a:pt x="10" y="44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2" y="42"/>
                      <a:pt x="13" y="40"/>
                      <a:pt x="13" y="40"/>
                    </a:cubicBezTo>
                    <a:moveTo>
                      <a:pt x="24" y="40"/>
                    </a:moveTo>
                    <a:cubicBezTo>
                      <a:pt x="24" y="40"/>
                      <a:pt x="24" y="41"/>
                      <a:pt x="24" y="41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1"/>
                      <a:pt x="24" y="41"/>
                      <a:pt x="24" y="40"/>
                    </a:cubicBezTo>
                    <a:cubicBezTo>
                      <a:pt x="24" y="40"/>
                      <a:pt x="24" y="40"/>
                      <a:pt x="24" y="40"/>
                    </a:cubicBezTo>
                    <a:moveTo>
                      <a:pt x="16" y="38"/>
                    </a:moveTo>
                    <a:cubicBezTo>
                      <a:pt x="15" y="38"/>
                      <a:pt x="15" y="39"/>
                      <a:pt x="15" y="39"/>
                    </a:cubicBezTo>
                    <a:cubicBezTo>
                      <a:pt x="16" y="40"/>
                      <a:pt x="17" y="41"/>
                      <a:pt x="19" y="42"/>
                    </a:cubicBezTo>
                    <a:cubicBezTo>
                      <a:pt x="20" y="43"/>
                      <a:pt x="20" y="43"/>
                      <a:pt x="21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2" y="43"/>
                      <a:pt x="22" y="43"/>
                      <a:pt x="22" y="42"/>
                    </a:cubicBezTo>
                    <a:cubicBezTo>
                      <a:pt x="20" y="41"/>
                      <a:pt x="18" y="39"/>
                      <a:pt x="16" y="38"/>
                    </a:cubicBezTo>
                    <a:moveTo>
                      <a:pt x="28" y="37"/>
                    </a:moveTo>
                    <a:cubicBezTo>
                      <a:pt x="27" y="37"/>
                      <a:pt x="27" y="38"/>
                      <a:pt x="27" y="39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4" y="42"/>
                      <a:pt x="34" y="41"/>
                      <a:pt x="34" y="40"/>
                    </a:cubicBezTo>
                    <a:cubicBezTo>
                      <a:pt x="34" y="40"/>
                      <a:pt x="34" y="40"/>
                      <a:pt x="33" y="39"/>
                    </a:cubicBezTo>
                    <a:cubicBezTo>
                      <a:pt x="31" y="39"/>
                      <a:pt x="29" y="38"/>
                      <a:pt x="28" y="37"/>
                    </a:cubicBezTo>
                    <a:moveTo>
                      <a:pt x="17" y="36"/>
                    </a:moveTo>
                    <a:cubicBezTo>
                      <a:pt x="17" y="36"/>
                      <a:pt x="16" y="37"/>
                      <a:pt x="16" y="37"/>
                    </a:cubicBezTo>
                    <a:cubicBezTo>
                      <a:pt x="18" y="38"/>
                      <a:pt x="19" y="39"/>
                      <a:pt x="20" y="39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1" y="38"/>
                      <a:pt x="19" y="37"/>
                      <a:pt x="17" y="36"/>
                    </a:cubicBezTo>
                    <a:moveTo>
                      <a:pt x="28" y="3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30" y="37"/>
                      <a:pt x="31" y="37"/>
                      <a:pt x="32" y="38"/>
                    </a:cubicBezTo>
                    <a:cubicBezTo>
                      <a:pt x="31" y="37"/>
                      <a:pt x="30" y="37"/>
                      <a:pt x="28" y="36"/>
                    </a:cubicBezTo>
                    <a:moveTo>
                      <a:pt x="26" y="36"/>
                    </a:moveTo>
                    <a:cubicBezTo>
                      <a:pt x="26" y="37"/>
                      <a:pt x="26" y="37"/>
                      <a:pt x="25" y="38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6" y="37"/>
                      <a:pt x="26" y="37"/>
                      <a:pt x="26" y="36"/>
                    </a:cubicBezTo>
                    <a:cubicBezTo>
                      <a:pt x="26" y="36"/>
                      <a:pt x="26" y="36"/>
                      <a:pt x="26" y="36"/>
                    </a:cubicBezTo>
                    <a:moveTo>
                      <a:pt x="27" y="35"/>
                    </a:move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moveTo>
                      <a:pt x="29" y="34"/>
                    </a:moveTo>
                    <a:cubicBezTo>
                      <a:pt x="29" y="35"/>
                      <a:pt x="29" y="35"/>
                      <a:pt x="29" y="35"/>
                    </a:cubicBezTo>
                    <a:cubicBezTo>
                      <a:pt x="31" y="36"/>
                      <a:pt x="33" y="37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29" y="34"/>
                      <a:pt x="29" y="34"/>
                      <a:pt x="29" y="34"/>
                    </a:cubicBezTo>
                    <a:moveTo>
                      <a:pt x="27" y="33"/>
                    </a:moveTo>
                    <a:cubicBezTo>
                      <a:pt x="27" y="33"/>
                      <a:pt x="27" y="33"/>
                      <a:pt x="27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27" y="34"/>
                      <a:pt x="28" y="33"/>
                      <a:pt x="28" y="33"/>
                    </a:cubicBezTo>
                    <a:cubicBezTo>
                      <a:pt x="27" y="33"/>
                      <a:pt x="27" y="33"/>
                      <a:pt x="27" y="33"/>
                    </a:cubicBezTo>
                    <a:moveTo>
                      <a:pt x="31" y="32"/>
                    </a:moveTo>
                    <a:cubicBezTo>
                      <a:pt x="30" y="33"/>
                      <a:pt x="30" y="34"/>
                      <a:pt x="29" y="34"/>
                    </a:cubicBezTo>
                    <a:cubicBezTo>
                      <a:pt x="31" y="36"/>
                      <a:pt x="33" y="37"/>
                      <a:pt x="35" y="38"/>
                    </a:cubicBezTo>
                    <a:cubicBezTo>
                      <a:pt x="36" y="37"/>
                      <a:pt x="36" y="36"/>
                      <a:pt x="37" y="36"/>
                    </a:cubicBezTo>
                    <a:cubicBezTo>
                      <a:pt x="31" y="32"/>
                      <a:pt x="31" y="32"/>
                      <a:pt x="31" y="32"/>
                    </a:cubicBezTo>
                    <a:moveTo>
                      <a:pt x="20" y="32"/>
                    </a:moveTo>
                    <a:cubicBezTo>
                      <a:pt x="19" y="33"/>
                      <a:pt x="19" y="33"/>
                      <a:pt x="18" y="34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5" y="37"/>
                      <a:pt x="25" y="36"/>
                      <a:pt x="25" y="35"/>
                    </a:cubicBezTo>
                    <a:cubicBezTo>
                      <a:pt x="23" y="34"/>
                      <a:pt x="22" y="33"/>
                      <a:pt x="20" y="32"/>
                    </a:cubicBezTo>
                    <a:moveTo>
                      <a:pt x="20" y="31"/>
                    </a:moveTo>
                    <a:cubicBezTo>
                      <a:pt x="20" y="31"/>
                      <a:pt x="20" y="31"/>
                      <a:pt x="20" y="31"/>
                    </a:cubicBezTo>
                    <a:cubicBezTo>
                      <a:pt x="22" y="32"/>
                      <a:pt x="24" y="33"/>
                      <a:pt x="26" y="35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4" y="33"/>
                      <a:pt x="22" y="32"/>
                      <a:pt x="20" y="31"/>
                    </a:cubicBezTo>
                    <a:moveTo>
                      <a:pt x="29" y="31"/>
                    </a:moveTo>
                    <a:cubicBezTo>
                      <a:pt x="28" y="31"/>
                      <a:pt x="28" y="32"/>
                      <a:pt x="27" y="33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28" y="32"/>
                      <a:pt x="28" y="32"/>
                      <a:pt x="29" y="31"/>
                    </a:cubicBezTo>
                    <a:cubicBezTo>
                      <a:pt x="29" y="31"/>
                      <a:pt x="29" y="31"/>
                      <a:pt x="29" y="31"/>
                    </a:cubicBezTo>
                    <a:moveTo>
                      <a:pt x="21" y="29"/>
                    </a:moveTo>
                    <a:cubicBezTo>
                      <a:pt x="21" y="29"/>
                      <a:pt x="21" y="29"/>
                      <a:pt x="21" y="30"/>
                    </a:cubicBezTo>
                    <a:cubicBezTo>
                      <a:pt x="23" y="31"/>
                      <a:pt x="25" y="32"/>
                      <a:pt x="26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9"/>
                      <a:pt x="21" y="29"/>
                      <a:pt x="21" y="29"/>
                    </a:cubicBezTo>
                    <a:moveTo>
                      <a:pt x="23" y="27"/>
                    </a:moveTo>
                    <a:cubicBezTo>
                      <a:pt x="22" y="28"/>
                      <a:pt x="22" y="28"/>
                      <a:pt x="21" y="29"/>
                    </a:cubicBezTo>
                    <a:cubicBezTo>
                      <a:pt x="23" y="30"/>
                      <a:pt x="25" y="32"/>
                      <a:pt x="27" y="33"/>
                    </a:cubicBezTo>
                    <a:cubicBezTo>
                      <a:pt x="27" y="32"/>
                      <a:pt x="27" y="31"/>
                      <a:pt x="28" y="30"/>
                    </a:cubicBezTo>
                    <a:cubicBezTo>
                      <a:pt x="23" y="27"/>
                      <a:pt x="23" y="27"/>
                      <a:pt x="23" y="27"/>
                    </a:cubicBezTo>
                    <a:moveTo>
                      <a:pt x="36" y="23"/>
                    </a:moveTo>
                    <a:cubicBezTo>
                      <a:pt x="36" y="23"/>
                      <a:pt x="36" y="23"/>
                      <a:pt x="36" y="24"/>
                    </a:cubicBezTo>
                    <a:cubicBezTo>
                      <a:pt x="38" y="25"/>
                      <a:pt x="40" y="26"/>
                      <a:pt x="41" y="27"/>
                    </a:cubicBezTo>
                    <a:cubicBezTo>
                      <a:pt x="42" y="27"/>
                      <a:pt x="42" y="26"/>
                      <a:pt x="42" y="26"/>
                    </a:cubicBezTo>
                    <a:cubicBezTo>
                      <a:pt x="40" y="25"/>
                      <a:pt x="38" y="24"/>
                      <a:pt x="36" y="23"/>
                    </a:cubicBezTo>
                    <a:moveTo>
                      <a:pt x="37" y="22"/>
                    </a:moveTo>
                    <a:cubicBezTo>
                      <a:pt x="37" y="22"/>
                      <a:pt x="36" y="22"/>
                      <a:pt x="36" y="23"/>
                    </a:cubicBezTo>
                    <a:cubicBezTo>
                      <a:pt x="38" y="24"/>
                      <a:pt x="40" y="25"/>
                      <a:pt x="42" y="26"/>
                    </a:cubicBezTo>
                    <a:cubicBezTo>
                      <a:pt x="42" y="26"/>
                      <a:pt x="42" y="25"/>
                      <a:pt x="43" y="25"/>
                    </a:cubicBezTo>
                    <a:cubicBezTo>
                      <a:pt x="41" y="24"/>
                      <a:pt x="39" y="23"/>
                      <a:pt x="38" y="22"/>
                    </a:cubicBezTo>
                    <a:cubicBezTo>
                      <a:pt x="38" y="22"/>
                      <a:pt x="37" y="22"/>
                      <a:pt x="37" y="22"/>
                    </a:cubicBezTo>
                    <a:moveTo>
                      <a:pt x="33" y="21"/>
                    </a:moveTo>
                    <a:cubicBezTo>
                      <a:pt x="33" y="21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moveTo>
                      <a:pt x="34" y="20"/>
                    </a:moveTo>
                    <a:cubicBezTo>
                      <a:pt x="34" y="20"/>
                      <a:pt x="33" y="20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21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moveTo>
                      <a:pt x="39" y="18"/>
                    </a:moveTo>
                    <a:cubicBezTo>
                      <a:pt x="39" y="19"/>
                      <a:pt x="38" y="19"/>
                      <a:pt x="38" y="20"/>
                    </a:cubicBezTo>
                    <a:cubicBezTo>
                      <a:pt x="39" y="21"/>
                      <a:pt x="40" y="21"/>
                      <a:pt x="41" y="22"/>
                    </a:cubicBezTo>
                    <a:cubicBezTo>
                      <a:pt x="42" y="22"/>
                      <a:pt x="43" y="23"/>
                      <a:pt x="43" y="23"/>
                    </a:cubicBezTo>
                    <a:cubicBezTo>
                      <a:pt x="44" y="23"/>
                      <a:pt x="44" y="22"/>
                      <a:pt x="44" y="21"/>
                    </a:cubicBezTo>
                    <a:cubicBezTo>
                      <a:pt x="43" y="20"/>
                      <a:pt x="41" y="19"/>
                      <a:pt x="40" y="18"/>
                    </a:cubicBezTo>
                    <a:cubicBezTo>
                      <a:pt x="39" y="18"/>
                      <a:pt x="39" y="18"/>
                      <a:pt x="39" y="18"/>
                    </a:cubicBezTo>
                    <a:moveTo>
                      <a:pt x="29" y="17"/>
                    </a:moveTo>
                    <a:cubicBezTo>
                      <a:pt x="28" y="17"/>
                      <a:pt x="28" y="18"/>
                      <a:pt x="28" y="19"/>
                    </a:cubicBezTo>
                    <a:cubicBezTo>
                      <a:pt x="28" y="19"/>
                      <a:pt x="28" y="19"/>
                      <a:pt x="27" y="19"/>
                    </a:cubicBezTo>
                    <a:cubicBezTo>
                      <a:pt x="29" y="20"/>
                      <a:pt x="30" y="21"/>
                      <a:pt x="32" y="22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0"/>
                      <a:pt x="31" y="20"/>
                      <a:pt x="30" y="19"/>
                    </a:cubicBezTo>
                    <a:cubicBezTo>
                      <a:pt x="31" y="20"/>
                      <a:pt x="32" y="20"/>
                      <a:pt x="32" y="21"/>
                    </a:cubicBezTo>
                    <a:cubicBezTo>
                      <a:pt x="33" y="20"/>
                      <a:pt x="33" y="20"/>
                      <a:pt x="33" y="19"/>
                    </a:cubicBezTo>
                    <a:cubicBezTo>
                      <a:pt x="32" y="18"/>
                      <a:pt x="30" y="18"/>
                      <a:pt x="29" y="17"/>
                    </a:cubicBezTo>
                    <a:moveTo>
                      <a:pt x="35" y="16"/>
                    </a:moveTo>
                    <a:cubicBezTo>
                      <a:pt x="35" y="16"/>
                      <a:pt x="35" y="17"/>
                      <a:pt x="34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17"/>
                      <a:pt x="35" y="16"/>
                      <a:pt x="36" y="16"/>
                    </a:cubicBezTo>
                    <a:cubicBezTo>
                      <a:pt x="35" y="16"/>
                      <a:pt x="35" y="16"/>
                      <a:pt x="35" y="16"/>
                    </a:cubicBezTo>
                    <a:moveTo>
                      <a:pt x="31" y="13"/>
                    </a:moveTo>
                    <a:cubicBezTo>
                      <a:pt x="30" y="13"/>
                      <a:pt x="30" y="14"/>
                      <a:pt x="30" y="15"/>
                    </a:cubicBezTo>
                    <a:cubicBezTo>
                      <a:pt x="31" y="16"/>
                      <a:pt x="32" y="17"/>
                      <a:pt x="34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1" y="13"/>
                      <a:pt x="31" y="13"/>
                      <a:pt x="31" y="13"/>
                    </a:cubicBezTo>
                    <a:moveTo>
                      <a:pt x="44" y="10"/>
                    </a:moveTo>
                    <a:cubicBezTo>
                      <a:pt x="44" y="11"/>
                      <a:pt x="43" y="12"/>
                      <a:pt x="43" y="12"/>
                    </a:cubicBezTo>
                    <a:cubicBezTo>
                      <a:pt x="44" y="13"/>
                      <a:pt x="46" y="14"/>
                      <a:pt x="48" y="15"/>
                    </a:cubicBezTo>
                    <a:cubicBezTo>
                      <a:pt x="48" y="14"/>
                      <a:pt x="48" y="14"/>
                      <a:pt x="49" y="13"/>
                    </a:cubicBezTo>
                    <a:cubicBezTo>
                      <a:pt x="47" y="12"/>
                      <a:pt x="46" y="11"/>
                      <a:pt x="44" y="10"/>
                    </a:cubicBezTo>
                    <a:moveTo>
                      <a:pt x="47" y="6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0" y="8"/>
                      <a:pt x="48" y="7"/>
                      <a:pt x="47" y="6"/>
                    </a:cubicBezTo>
                    <a:moveTo>
                      <a:pt x="34" y="4"/>
                    </a:moveTo>
                    <a:cubicBezTo>
                      <a:pt x="34" y="5"/>
                      <a:pt x="34" y="6"/>
                      <a:pt x="33" y="7"/>
                    </a:cubicBezTo>
                    <a:cubicBezTo>
                      <a:pt x="35" y="8"/>
                      <a:pt x="37" y="9"/>
                      <a:pt x="38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38" y="7"/>
                      <a:pt x="36" y="5"/>
                      <a:pt x="34" y="4"/>
                    </a:cubicBezTo>
                    <a:moveTo>
                      <a:pt x="36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0" y="2"/>
                      <a:pt x="38" y="1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0372"/>
              <p:cNvSpPr>
                <a:spLocks/>
              </p:cNvSpPr>
              <p:nvPr/>
            </p:nvSpPr>
            <p:spPr bwMode="auto">
              <a:xfrm>
                <a:off x="-571" y="3124"/>
                <a:ext cx="14" cy="17"/>
              </a:xfrm>
              <a:custGeom>
                <a:avLst/>
                <a:gdLst>
                  <a:gd name="T0" fmla="*/ 2 w 6"/>
                  <a:gd name="T1" fmla="*/ 0 h 7"/>
                  <a:gd name="T2" fmla="*/ 0 w 6"/>
                  <a:gd name="T3" fmla="*/ 5 h 7"/>
                  <a:gd name="T4" fmla="*/ 4 w 6"/>
                  <a:gd name="T5" fmla="*/ 7 h 7"/>
                  <a:gd name="T6" fmla="*/ 4 w 6"/>
                  <a:gd name="T7" fmla="*/ 7 h 7"/>
                  <a:gd name="T8" fmla="*/ 6 w 6"/>
                  <a:gd name="T9" fmla="*/ 2 h 7"/>
                  <a:gd name="T10" fmla="*/ 2 w 6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7">
                    <a:moveTo>
                      <a:pt x="2" y="0"/>
                    </a:moveTo>
                    <a:cubicBezTo>
                      <a:pt x="1" y="2"/>
                      <a:pt x="1" y="3"/>
                      <a:pt x="0" y="5"/>
                    </a:cubicBezTo>
                    <a:cubicBezTo>
                      <a:pt x="1" y="6"/>
                      <a:pt x="2" y="7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0373"/>
              <p:cNvSpPr>
                <a:spLocks noEditPoints="1"/>
              </p:cNvSpPr>
              <p:nvPr/>
            </p:nvSpPr>
            <p:spPr bwMode="auto">
              <a:xfrm>
                <a:off x="-576" y="3120"/>
                <a:ext cx="21" cy="28"/>
              </a:xfrm>
              <a:custGeom>
                <a:avLst/>
                <a:gdLst>
                  <a:gd name="T0" fmla="*/ 2 w 9"/>
                  <a:gd name="T1" fmla="*/ 7 h 12"/>
                  <a:gd name="T2" fmla="*/ 0 w 9"/>
                  <a:gd name="T3" fmla="*/ 9 h 12"/>
                  <a:gd name="T4" fmla="*/ 5 w 9"/>
                  <a:gd name="T5" fmla="*/ 12 h 12"/>
                  <a:gd name="T6" fmla="*/ 6 w 9"/>
                  <a:gd name="T7" fmla="*/ 9 h 12"/>
                  <a:gd name="T8" fmla="*/ 2 w 9"/>
                  <a:gd name="T9" fmla="*/ 7 h 12"/>
                  <a:gd name="T10" fmla="*/ 5 w 9"/>
                  <a:gd name="T11" fmla="*/ 1 h 12"/>
                  <a:gd name="T12" fmla="*/ 4 w 9"/>
                  <a:gd name="T13" fmla="*/ 2 h 12"/>
                  <a:gd name="T14" fmla="*/ 8 w 9"/>
                  <a:gd name="T15" fmla="*/ 4 h 12"/>
                  <a:gd name="T16" fmla="*/ 9 w 9"/>
                  <a:gd name="T17" fmla="*/ 4 h 12"/>
                  <a:gd name="T18" fmla="*/ 8 w 9"/>
                  <a:gd name="T19" fmla="*/ 3 h 12"/>
                  <a:gd name="T20" fmla="*/ 5 w 9"/>
                  <a:gd name="T21" fmla="*/ 1 h 12"/>
                  <a:gd name="T22" fmla="*/ 5 w 9"/>
                  <a:gd name="T23" fmla="*/ 0 h 12"/>
                  <a:gd name="T24" fmla="*/ 5 w 9"/>
                  <a:gd name="T25" fmla="*/ 1 h 12"/>
                  <a:gd name="T26" fmla="*/ 9 w 9"/>
                  <a:gd name="T27" fmla="*/ 4 h 12"/>
                  <a:gd name="T28" fmla="*/ 9 w 9"/>
                  <a:gd name="T29" fmla="*/ 2 h 12"/>
                  <a:gd name="T30" fmla="*/ 5 w 9"/>
                  <a:gd name="T3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2">
                    <a:moveTo>
                      <a:pt x="2" y="7"/>
                    </a:moveTo>
                    <a:cubicBezTo>
                      <a:pt x="1" y="8"/>
                      <a:pt x="1" y="9"/>
                      <a:pt x="0" y="9"/>
                    </a:cubicBezTo>
                    <a:cubicBezTo>
                      <a:pt x="2" y="10"/>
                      <a:pt x="4" y="11"/>
                      <a:pt x="5" y="12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9"/>
                      <a:pt x="3" y="8"/>
                      <a:pt x="2" y="7"/>
                    </a:cubicBezTo>
                    <a:moveTo>
                      <a:pt x="5" y="1"/>
                    </a:moveTo>
                    <a:cubicBezTo>
                      <a:pt x="5" y="1"/>
                      <a:pt x="4" y="2"/>
                      <a:pt x="4" y="2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5" y="0"/>
                    </a:moveTo>
                    <a:cubicBezTo>
                      <a:pt x="5" y="0"/>
                      <a:pt x="5" y="1"/>
                      <a:pt x="5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2"/>
                      <a:pt x="7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0374"/>
              <p:cNvSpPr>
                <a:spLocks/>
              </p:cNvSpPr>
              <p:nvPr/>
            </p:nvSpPr>
            <p:spPr bwMode="auto">
              <a:xfrm>
                <a:off x="-564" y="3122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3 w 4"/>
                  <a:gd name="T5" fmla="*/ 2 h 3"/>
                  <a:gd name="T6" fmla="*/ 4 w 4"/>
                  <a:gd name="T7" fmla="*/ 3 h 3"/>
                  <a:gd name="T8" fmla="*/ 4 w 4"/>
                  <a:gd name="T9" fmla="*/ 3 h 3"/>
                  <a:gd name="T10" fmla="*/ 0 w 4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0375"/>
              <p:cNvSpPr>
                <a:spLocks noEditPoints="1"/>
              </p:cNvSpPr>
              <p:nvPr/>
            </p:nvSpPr>
            <p:spPr bwMode="auto">
              <a:xfrm>
                <a:off x="-503" y="3122"/>
                <a:ext cx="99" cy="26"/>
              </a:xfrm>
              <a:custGeom>
                <a:avLst/>
                <a:gdLst>
                  <a:gd name="T0" fmla="*/ 21 w 42"/>
                  <a:gd name="T1" fmla="*/ 0 h 11"/>
                  <a:gd name="T2" fmla="*/ 15 w 42"/>
                  <a:gd name="T3" fmla="*/ 9 h 11"/>
                  <a:gd name="T4" fmla="*/ 18 w 42"/>
                  <a:gd name="T5" fmla="*/ 11 h 11"/>
                  <a:gd name="T6" fmla="*/ 21 w 42"/>
                  <a:gd name="T7" fmla="*/ 4 h 11"/>
                  <a:gd name="T8" fmla="*/ 23 w 42"/>
                  <a:gd name="T9" fmla="*/ 2 h 11"/>
                  <a:gd name="T10" fmla="*/ 21 w 42"/>
                  <a:gd name="T11" fmla="*/ 0 h 11"/>
                  <a:gd name="T12" fmla="*/ 0 w 42"/>
                  <a:gd name="T13" fmla="*/ 0 h 11"/>
                  <a:gd name="T14" fmla="*/ 0 w 42"/>
                  <a:gd name="T15" fmla="*/ 0 h 11"/>
                  <a:gd name="T16" fmla="*/ 1 w 42"/>
                  <a:gd name="T17" fmla="*/ 1 h 11"/>
                  <a:gd name="T18" fmla="*/ 0 w 42"/>
                  <a:gd name="T19" fmla="*/ 0 h 11"/>
                  <a:gd name="T20" fmla="*/ 38 w 42"/>
                  <a:gd name="T21" fmla="*/ 0 h 11"/>
                  <a:gd name="T22" fmla="*/ 37 w 42"/>
                  <a:gd name="T23" fmla="*/ 3 h 11"/>
                  <a:gd name="T24" fmla="*/ 40 w 42"/>
                  <a:gd name="T25" fmla="*/ 5 h 11"/>
                  <a:gd name="T26" fmla="*/ 40 w 42"/>
                  <a:gd name="T27" fmla="*/ 4 h 11"/>
                  <a:gd name="T28" fmla="*/ 42 w 42"/>
                  <a:gd name="T29" fmla="*/ 2 h 11"/>
                  <a:gd name="T30" fmla="*/ 38 w 42"/>
                  <a:gd name="T3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11">
                    <a:moveTo>
                      <a:pt x="21" y="0"/>
                    </a:moveTo>
                    <a:cubicBezTo>
                      <a:pt x="19" y="3"/>
                      <a:pt x="17" y="6"/>
                      <a:pt x="15" y="9"/>
                    </a:cubicBezTo>
                    <a:cubicBezTo>
                      <a:pt x="16" y="10"/>
                      <a:pt x="17" y="10"/>
                      <a:pt x="18" y="11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2" y="1"/>
                      <a:pt x="22" y="1"/>
                      <a:pt x="21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moveTo>
                      <a:pt x="38" y="0"/>
                    </a:moveTo>
                    <a:cubicBezTo>
                      <a:pt x="37" y="3"/>
                      <a:pt x="37" y="3"/>
                      <a:pt x="37" y="3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5"/>
                      <a:pt x="40" y="4"/>
                      <a:pt x="40" y="4"/>
                    </a:cubicBezTo>
                    <a:cubicBezTo>
                      <a:pt x="41" y="4"/>
                      <a:pt x="41" y="3"/>
                      <a:pt x="42" y="2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0376"/>
              <p:cNvSpPr>
                <a:spLocks/>
              </p:cNvSpPr>
              <p:nvPr/>
            </p:nvSpPr>
            <p:spPr bwMode="auto">
              <a:xfrm>
                <a:off x="-611" y="3122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1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0377"/>
              <p:cNvSpPr>
                <a:spLocks noEditPoints="1"/>
              </p:cNvSpPr>
              <p:nvPr/>
            </p:nvSpPr>
            <p:spPr bwMode="auto">
              <a:xfrm>
                <a:off x="-614" y="3124"/>
                <a:ext cx="78" cy="10"/>
              </a:xfrm>
              <a:custGeom>
                <a:avLst/>
                <a:gdLst>
                  <a:gd name="T0" fmla="*/ 29 w 33"/>
                  <a:gd name="T1" fmla="*/ 2 h 4"/>
                  <a:gd name="T2" fmla="*/ 29 w 33"/>
                  <a:gd name="T3" fmla="*/ 2 h 4"/>
                  <a:gd name="T4" fmla="*/ 33 w 33"/>
                  <a:gd name="T5" fmla="*/ 4 h 4"/>
                  <a:gd name="T6" fmla="*/ 33 w 33"/>
                  <a:gd name="T7" fmla="*/ 4 h 4"/>
                  <a:gd name="T8" fmla="*/ 30 w 33"/>
                  <a:gd name="T9" fmla="*/ 2 h 4"/>
                  <a:gd name="T10" fmla="*/ 29 w 33"/>
                  <a:gd name="T11" fmla="*/ 2 h 4"/>
                  <a:gd name="T12" fmla="*/ 1 w 33"/>
                  <a:gd name="T13" fmla="*/ 0 h 4"/>
                  <a:gd name="T14" fmla="*/ 0 w 33"/>
                  <a:gd name="T15" fmla="*/ 2 h 4"/>
                  <a:gd name="T16" fmla="*/ 3 w 33"/>
                  <a:gd name="T17" fmla="*/ 4 h 4"/>
                  <a:gd name="T18" fmla="*/ 5 w 33"/>
                  <a:gd name="T19" fmla="*/ 2 h 4"/>
                  <a:gd name="T20" fmla="*/ 1 w 33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4">
                    <a:moveTo>
                      <a:pt x="29" y="2"/>
                    </a:moveTo>
                    <a:cubicBezTo>
                      <a:pt x="29" y="2"/>
                      <a:pt x="29" y="2"/>
                      <a:pt x="29" y="2"/>
                    </a:cubicBezTo>
                    <a:cubicBezTo>
                      <a:pt x="30" y="3"/>
                      <a:pt x="32" y="4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2" y="3"/>
                      <a:pt x="31" y="3"/>
                      <a:pt x="30" y="2"/>
                    </a:cubicBezTo>
                    <a:cubicBezTo>
                      <a:pt x="30" y="2"/>
                      <a:pt x="30" y="2"/>
                      <a:pt x="29" y="2"/>
                    </a:cubicBezTo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3" y="4"/>
                    </a:cubicBezTo>
                    <a:cubicBezTo>
                      <a:pt x="4" y="3"/>
                      <a:pt x="4" y="2"/>
                      <a:pt x="5" y="2"/>
                    </a:cubicBezTo>
                    <a:cubicBezTo>
                      <a:pt x="4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10378"/>
              <p:cNvSpPr>
                <a:spLocks/>
              </p:cNvSpPr>
              <p:nvPr/>
            </p:nvSpPr>
            <p:spPr bwMode="auto">
              <a:xfrm>
                <a:off x="-545" y="312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10379"/>
              <p:cNvSpPr>
                <a:spLocks noEditPoints="1"/>
              </p:cNvSpPr>
              <p:nvPr/>
            </p:nvSpPr>
            <p:spPr bwMode="auto">
              <a:xfrm>
                <a:off x="-517" y="3129"/>
                <a:ext cx="19" cy="21"/>
              </a:xfrm>
              <a:custGeom>
                <a:avLst/>
                <a:gdLst>
                  <a:gd name="T0" fmla="*/ 0 w 8"/>
                  <a:gd name="T1" fmla="*/ 6 h 9"/>
                  <a:gd name="T2" fmla="*/ 0 w 8"/>
                  <a:gd name="T3" fmla="*/ 7 h 9"/>
                  <a:gd name="T4" fmla="*/ 3 w 8"/>
                  <a:gd name="T5" fmla="*/ 9 h 9"/>
                  <a:gd name="T6" fmla="*/ 4 w 8"/>
                  <a:gd name="T7" fmla="*/ 8 h 9"/>
                  <a:gd name="T8" fmla="*/ 0 w 8"/>
                  <a:gd name="T9" fmla="*/ 6 h 9"/>
                  <a:gd name="T10" fmla="*/ 4 w 8"/>
                  <a:gd name="T11" fmla="*/ 0 h 9"/>
                  <a:gd name="T12" fmla="*/ 1 w 8"/>
                  <a:gd name="T13" fmla="*/ 4 h 9"/>
                  <a:gd name="T14" fmla="*/ 2 w 8"/>
                  <a:gd name="T15" fmla="*/ 5 h 9"/>
                  <a:gd name="T16" fmla="*/ 5 w 8"/>
                  <a:gd name="T17" fmla="*/ 6 h 9"/>
                  <a:gd name="T18" fmla="*/ 8 w 8"/>
                  <a:gd name="T19" fmla="*/ 2 h 9"/>
                  <a:gd name="T20" fmla="*/ 4 w 8"/>
                  <a:gd name="T2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9">
                    <a:moveTo>
                      <a:pt x="0" y="6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2" y="8"/>
                      <a:pt x="3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8"/>
                      <a:pt x="1" y="7"/>
                      <a:pt x="0" y="6"/>
                    </a:cubicBezTo>
                    <a:moveTo>
                      <a:pt x="4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3" y="5"/>
                      <a:pt x="4" y="6"/>
                      <a:pt x="5" y="6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10380"/>
              <p:cNvSpPr>
                <a:spLocks/>
              </p:cNvSpPr>
              <p:nvPr/>
            </p:nvSpPr>
            <p:spPr bwMode="auto">
              <a:xfrm>
                <a:off x="-517" y="3139"/>
                <a:ext cx="12" cy="9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2 h 4"/>
                  <a:gd name="T4" fmla="*/ 4 w 5"/>
                  <a:gd name="T5" fmla="*/ 4 h 4"/>
                  <a:gd name="T6" fmla="*/ 5 w 5"/>
                  <a:gd name="T7" fmla="*/ 3 h 4"/>
                  <a:gd name="T8" fmla="*/ 5 w 5"/>
                  <a:gd name="T9" fmla="*/ 2 h 4"/>
                  <a:gd name="T10" fmla="*/ 2 w 5"/>
                  <a:gd name="T11" fmla="*/ 1 h 4"/>
                  <a:gd name="T12" fmla="*/ 1 w 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3" y="4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3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10381"/>
              <p:cNvSpPr>
                <a:spLocks noEditPoints="1"/>
              </p:cNvSpPr>
              <p:nvPr/>
            </p:nvSpPr>
            <p:spPr bwMode="auto">
              <a:xfrm>
                <a:off x="-560" y="3129"/>
                <a:ext cx="133" cy="31"/>
              </a:xfrm>
              <a:custGeom>
                <a:avLst/>
                <a:gdLst>
                  <a:gd name="T0" fmla="*/ 0 w 56"/>
                  <a:gd name="T1" fmla="*/ 9 h 13"/>
                  <a:gd name="T2" fmla="*/ 0 w 56"/>
                  <a:gd name="T3" fmla="*/ 9 h 13"/>
                  <a:gd name="T4" fmla="*/ 4 w 56"/>
                  <a:gd name="T5" fmla="*/ 11 h 13"/>
                  <a:gd name="T6" fmla="*/ 4 w 56"/>
                  <a:gd name="T7" fmla="*/ 11 h 13"/>
                  <a:gd name="T8" fmla="*/ 0 w 56"/>
                  <a:gd name="T9" fmla="*/ 9 h 13"/>
                  <a:gd name="T10" fmla="*/ 4 w 56"/>
                  <a:gd name="T11" fmla="*/ 2 h 13"/>
                  <a:gd name="T12" fmla="*/ 2 w 56"/>
                  <a:gd name="T13" fmla="*/ 7 h 13"/>
                  <a:gd name="T14" fmla="*/ 3 w 56"/>
                  <a:gd name="T15" fmla="*/ 8 h 13"/>
                  <a:gd name="T16" fmla="*/ 5 w 56"/>
                  <a:gd name="T17" fmla="*/ 9 h 13"/>
                  <a:gd name="T18" fmla="*/ 8 w 56"/>
                  <a:gd name="T19" fmla="*/ 5 h 13"/>
                  <a:gd name="T20" fmla="*/ 4 w 56"/>
                  <a:gd name="T21" fmla="*/ 2 h 13"/>
                  <a:gd name="T22" fmla="*/ 6 w 56"/>
                  <a:gd name="T23" fmla="*/ 0 h 13"/>
                  <a:gd name="T24" fmla="*/ 6 w 56"/>
                  <a:gd name="T25" fmla="*/ 0 h 13"/>
                  <a:gd name="T26" fmla="*/ 10 w 56"/>
                  <a:gd name="T27" fmla="*/ 3 h 13"/>
                  <a:gd name="T28" fmla="*/ 10 w 56"/>
                  <a:gd name="T29" fmla="*/ 3 h 13"/>
                  <a:gd name="T30" fmla="*/ 6 w 56"/>
                  <a:gd name="T31" fmla="*/ 0 h 13"/>
                  <a:gd name="T32" fmla="*/ 50 w 56"/>
                  <a:gd name="T33" fmla="*/ 0 h 13"/>
                  <a:gd name="T34" fmla="*/ 45 w 56"/>
                  <a:gd name="T35" fmla="*/ 10 h 13"/>
                  <a:gd name="T36" fmla="*/ 51 w 56"/>
                  <a:gd name="T37" fmla="*/ 13 h 13"/>
                  <a:gd name="T38" fmla="*/ 56 w 56"/>
                  <a:gd name="T39" fmla="*/ 4 h 13"/>
                  <a:gd name="T40" fmla="*/ 53 w 56"/>
                  <a:gd name="T41" fmla="*/ 2 h 13"/>
                  <a:gd name="T42" fmla="*/ 48 w 56"/>
                  <a:gd name="T43" fmla="*/ 10 h 13"/>
                  <a:gd name="T44" fmla="*/ 52 w 56"/>
                  <a:gd name="T45" fmla="*/ 2 h 13"/>
                  <a:gd name="T46" fmla="*/ 50 w 56"/>
                  <a:gd name="T4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6" h="13"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3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3" y="11"/>
                      <a:pt x="1" y="10"/>
                      <a:pt x="0" y="9"/>
                    </a:cubicBezTo>
                    <a:moveTo>
                      <a:pt x="4" y="2"/>
                    </a:moveTo>
                    <a:cubicBezTo>
                      <a:pt x="3" y="4"/>
                      <a:pt x="2" y="5"/>
                      <a:pt x="2" y="7"/>
                    </a:cubicBezTo>
                    <a:cubicBezTo>
                      <a:pt x="2" y="7"/>
                      <a:pt x="3" y="7"/>
                      <a:pt x="3" y="8"/>
                    </a:cubicBezTo>
                    <a:cubicBezTo>
                      <a:pt x="4" y="8"/>
                      <a:pt x="5" y="9"/>
                      <a:pt x="5" y="9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7" y="4"/>
                      <a:pt x="6" y="3"/>
                      <a:pt x="4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7" y="1"/>
                      <a:pt x="6" y="0"/>
                    </a:cubicBezTo>
                    <a:moveTo>
                      <a:pt x="50" y="0"/>
                    </a:moveTo>
                    <a:cubicBezTo>
                      <a:pt x="48" y="3"/>
                      <a:pt x="47" y="6"/>
                      <a:pt x="45" y="10"/>
                    </a:cubicBezTo>
                    <a:cubicBezTo>
                      <a:pt x="47" y="11"/>
                      <a:pt x="49" y="12"/>
                      <a:pt x="51" y="13"/>
                    </a:cubicBezTo>
                    <a:cubicBezTo>
                      <a:pt x="52" y="10"/>
                      <a:pt x="54" y="7"/>
                      <a:pt x="56" y="4"/>
                    </a:cubicBezTo>
                    <a:cubicBezTo>
                      <a:pt x="55" y="3"/>
                      <a:pt x="54" y="3"/>
                      <a:pt x="53" y="2"/>
                    </a:cubicBezTo>
                    <a:cubicBezTo>
                      <a:pt x="51" y="5"/>
                      <a:pt x="50" y="7"/>
                      <a:pt x="48" y="10"/>
                    </a:cubicBezTo>
                    <a:cubicBezTo>
                      <a:pt x="49" y="7"/>
                      <a:pt x="51" y="4"/>
                      <a:pt x="52" y="2"/>
                    </a:cubicBezTo>
                    <a:cubicBezTo>
                      <a:pt x="52" y="1"/>
                      <a:pt x="51" y="1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10382"/>
              <p:cNvSpPr>
                <a:spLocks noEditPoints="1"/>
              </p:cNvSpPr>
              <p:nvPr/>
            </p:nvSpPr>
            <p:spPr bwMode="auto">
              <a:xfrm>
                <a:off x="-560" y="3129"/>
                <a:ext cx="24" cy="26"/>
              </a:xfrm>
              <a:custGeom>
                <a:avLst/>
                <a:gdLst>
                  <a:gd name="T0" fmla="*/ 2 w 10"/>
                  <a:gd name="T1" fmla="*/ 7 h 11"/>
                  <a:gd name="T2" fmla="*/ 0 w 10"/>
                  <a:gd name="T3" fmla="*/ 9 h 11"/>
                  <a:gd name="T4" fmla="*/ 4 w 10"/>
                  <a:gd name="T5" fmla="*/ 11 h 11"/>
                  <a:gd name="T6" fmla="*/ 5 w 10"/>
                  <a:gd name="T7" fmla="*/ 9 h 11"/>
                  <a:gd name="T8" fmla="*/ 3 w 10"/>
                  <a:gd name="T9" fmla="*/ 8 h 11"/>
                  <a:gd name="T10" fmla="*/ 2 w 10"/>
                  <a:gd name="T11" fmla="*/ 7 h 11"/>
                  <a:gd name="T12" fmla="*/ 5 w 10"/>
                  <a:gd name="T13" fmla="*/ 2 h 11"/>
                  <a:gd name="T14" fmla="*/ 4 w 10"/>
                  <a:gd name="T15" fmla="*/ 2 h 11"/>
                  <a:gd name="T16" fmla="*/ 8 w 10"/>
                  <a:gd name="T17" fmla="*/ 5 h 11"/>
                  <a:gd name="T18" fmla="*/ 9 w 10"/>
                  <a:gd name="T19" fmla="*/ 4 h 11"/>
                  <a:gd name="T20" fmla="*/ 5 w 10"/>
                  <a:gd name="T21" fmla="*/ 2 h 11"/>
                  <a:gd name="T22" fmla="*/ 6 w 10"/>
                  <a:gd name="T23" fmla="*/ 0 h 11"/>
                  <a:gd name="T24" fmla="*/ 5 w 10"/>
                  <a:gd name="T25" fmla="*/ 1 h 11"/>
                  <a:gd name="T26" fmla="*/ 9 w 10"/>
                  <a:gd name="T27" fmla="*/ 4 h 11"/>
                  <a:gd name="T28" fmla="*/ 10 w 10"/>
                  <a:gd name="T29" fmla="*/ 3 h 11"/>
                  <a:gd name="T30" fmla="*/ 6 w 10"/>
                  <a:gd name="T3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" h="11">
                    <a:moveTo>
                      <a:pt x="2" y="7"/>
                    </a:moveTo>
                    <a:cubicBezTo>
                      <a:pt x="1" y="8"/>
                      <a:pt x="1" y="8"/>
                      <a:pt x="0" y="9"/>
                    </a:cubicBezTo>
                    <a:cubicBezTo>
                      <a:pt x="1" y="10"/>
                      <a:pt x="3" y="11"/>
                      <a:pt x="4" y="11"/>
                    </a:cubicBezTo>
                    <a:cubicBezTo>
                      <a:pt x="4" y="10"/>
                      <a:pt x="5" y="10"/>
                      <a:pt x="5" y="9"/>
                    </a:cubicBezTo>
                    <a:cubicBezTo>
                      <a:pt x="5" y="9"/>
                      <a:pt x="4" y="8"/>
                      <a:pt x="3" y="8"/>
                    </a:cubicBezTo>
                    <a:cubicBezTo>
                      <a:pt x="3" y="7"/>
                      <a:pt x="2" y="7"/>
                      <a:pt x="2" y="7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4" y="2"/>
                    </a:cubicBezTo>
                    <a:cubicBezTo>
                      <a:pt x="6" y="3"/>
                      <a:pt x="7" y="4"/>
                      <a:pt x="8" y="5"/>
                    </a:cubicBezTo>
                    <a:cubicBezTo>
                      <a:pt x="8" y="5"/>
                      <a:pt x="8" y="4"/>
                      <a:pt x="9" y="4"/>
                    </a:cubicBezTo>
                    <a:cubicBezTo>
                      <a:pt x="5" y="2"/>
                      <a:pt x="5" y="2"/>
                      <a:pt x="5" y="2"/>
                    </a:cubicBezTo>
                    <a:moveTo>
                      <a:pt x="6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3"/>
                      <a:pt x="10" y="3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10383"/>
              <p:cNvSpPr>
                <a:spLocks/>
              </p:cNvSpPr>
              <p:nvPr/>
            </p:nvSpPr>
            <p:spPr bwMode="auto">
              <a:xfrm>
                <a:off x="-548" y="3132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10384"/>
              <p:cNvSpPr>
                <a:spLocks/>
              </p:cNvSpPr>
              <p:nvPr/>
            </p:nvSpPr>
            <p:spPr bwMode="auto">
              <a:xfrm>
                <a:off x="-590" y="3134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10385"/>
              <p:cNvSpPr>
                <a:spLocks/>
              </p:cNvSpPr>
              <p:nvPr/>
            </p:nvSpPr>
            <p:spPr bwMode="auto">
              <a:xfrm>
                <a:off x="-595" y="3132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2 w 5"/>
                  <a:gd name="T5" fmla="*/ 1 h 3"/>
                  <a:gd name="T6" fmla="*/ 5 w 5"/>
                  <a:gd name="T7" fmla="*/ 3 h 3"/>
                  <a:gd name="T8" fmla="*/ 5 w 5"/>
                  <a:gd name="T9" fmla="*/ 3 h 3"/>
                  <a:gd name="T10" fmla="*/ 0 w 5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0386"/>
              <p:cNvSpPr>
                <a:spLocks noEditPoints="1"/>
              </p:cNvSpPr>
              <p:nvPr/>
            </p:nvSpPr>
            <p:spPr bwMode="auto">
              <a:xfrm>
                <a:off x="-600" y="3132"/>
                <a:ext cx="121" cy="33"/>
              </a:xfrm>
              <a:custGeom>
                <a:avLst/>
                <a:gdLst>
                  <a:gd name="T0" fmla="*/ 24 w 51"/>
                  <a:gd name="T1" fmla="*/ 12 h 14"/>
                  <a:gd name="T2" fmla="*/ 24 w 51"/>
                  <a:gd name="T3" fmla="*/ 12 h 14"/>
                  <a:gd name="T4" fmla="*/ 28 w 51"/>
                  <a:gd name="T5" fmla="*/ 14 h 14"/>
                  <a:gd name="T6" fmla="*/ 28 w 51"/>
                  <a:gd name="T7" fmla="*/ 14 h 14"/>
                  <a:gd name="T8" fmla="*/ 24 w 51"/>
                  <a:gd name="T9" fmla="*/ 12 h 14"/>
                  <a:gd name="T10" fmla="*/ 27 w 51"/>
                  <a:gd name="T11" fmla="*/ 5 h 14"/>
                  <a:gd name="T12" fmla="*/ 25 w 51"/>
                  <a:gd name="T13" fmla="*/ 9 h 14"/>
                  <a:gd name="T14" fmla="*/ 29 w 51"/>
                  <a:gd name="T15" fmla="*/ 12 h 14"/>
                  <a:gd name="T16" fmla="*/ 31 w 51"/>
                  <a:gd name="T17" fmla="*/ 8 h 14"/>
                  <a:gd name="T18" fmla="*/ 27 w 51"/>
                  <a:gd name="T19" fmla="*/ 5 h 14"/>
                  <a:gd name="T20" fmla="*/ 28 w 51"/>
                  <a:gd name="T21" fmla="*/ 2 h 14"/>
                  <a:gd name="T22" fmla="*/ 28 w 51"/>
                  <a:gd name="T23" fmla="*/ 3 h 14"/>
                  <a:gd name="T24" fmla="*/ 32 w 51"/>
                  <a:gd name="T25" fmla="*/ 5 h 14"/>
                  <a:gd name="T26" fmla="*/ 33 w 51"/>
                  <a:gd name="T27" fmla="*/ 5 h 14"/>
                  <a:gd name="T28" fmla="*/ 28 w 51"/>
                  <a:gd name="T29" fmla="*/ 2 h 14"/>
                  <a:gd name="T30" fmla="*/ 28 w 51"/>
                  <a:gd name="T31" fmla="*/ 2 h 14"/>
                  <a:gd name="T32" fmla="*/ 48 w 51"/>
                  <a:gd name="T33" fmla="*/ 2 h 14"/>
                  <a:gd name="T34" fmla="*/ 48 w 51"/>
                  <a:gd name="T35" fmla="*/ 2 h 14"/>
                  <a:gd name="T36" fmla="*/ 51 w 51"/>
                  <a:gd name="T37" fmla="*/ 4 h 14"/>
                  <a:gd name="T38" fmla="*/ 51 w 51"/>
                  <a:gd name="T39" fmla="*/ 4 h 14"/>
                  <a:gd name="T40" fmla="*/ 48 w 51"/>
                  <a:gd name="T41" fmla="*/ 2 h 14"/>
                  <a:gd name="T42" fmla="*/ 28 w 51"/>
                  <a:gd name="T43" fmla="*/ 2 h 14"/>
                  <a:gd name="T44" fmla="*/ 28 w 51"/>
                  <a:gd name="T45" fmla="*/ 2 h 14"/>
                  <a:gd name="T46" fmla="*/ 28 w 51"/>
                  <a:gd name="T47" fmla="*/ 2 h 14"/>
                  <a:gd name="T48" fmla="*/ 33 w 51"/>
                  <a:gd name="T49" fmla="*/ 5 h 14"/>
                  <a:gd name="T50" fmla="*/ 33 w 51"/>
                  <a:gd name="T51" fmla="*/ 5 h 14"/>
                  <a:gd name="T52" fmla="*/ 28 w 51"/>
                  <a:gd name="T53" fmla="*/ 2 h 14"/>
                  <a:gd name="T54" fmla="*/ 1 w 51"/>
                  <a:gd name="T55" fmla="*/ 0 h 14"/>
                  <a:gd name="T56" fmla="*/ 0 w 51"/>
                  <a:gd name="T57" fmla="*/ 3 h 14"/>
                  <a:gd name="T58" fmla="*/ 5 w 51"/>
                  <a:gd name="T59" fmla="*/ 6 h 14"/>
                  <a:gd name="T60" fmla="*/ 5 w 51"/>
                  <a:gd name="T61" fmla="*/ 6 h 14"/>
                  <a:gd name="T62" fmla="*/ 7 w 51"/>
                  <a:gd name="T63" fmla="*/ 3 h 14"/>
                  <a:gd name="T64" fmla="*/ 1 w 51"/>
                  <a:gd name="T6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1" h="14">
                    <a:moveTo>
                      <a:pt x="24" y="12"/>
                    </a:moveTo>
                    <a:cubicBezTo>
                      <a:pt x="24" y="12"/>
                      <a:pt x="24" y="12"/>
                      <a:pt x="24" y="12"/>
                    </a:cubicBezTo>
                    <a:cubicBezTo>
                      <a:pt x="25" y="13"/>
                      <a:pt x="26" y="13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6" y="13"/>
                      <a:pt x="25" y="13"/>
                      <a:pt x="24" y="12"/>
                    </a:cubicBezTo>
                    <a:moveTo>
                      <a:pt x="27" y="5"/>
                    </a:moveTo>
                    <a:cubicBezTo>
                      <a:pt x="26" y="6"/>
                      <a:pt x="26" y="8"/>
                      <a:pt x="25" y="9"/>
                    </a:cubicBezTo>
                    <a:cubicBezTo>
                      <a:pt x="26" y="10"/>
                      <a:pt x="28" y="11"/>
                      <a:pt x="29" y="12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7"/>
                      <a:pt x="28" y="6"/>
                      <a:pt x="27" y="5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3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1" y="4"/>
                      <a:pt x="30" y="3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moveTo>
                      <a:pt x="48" y="2"/>
                    </a:moveTo>
                    <a:cubicBezTo>
                      <a:pt x="48" y="2"/>
                      <a:pt x="48" y="2"/>
                      <a:pt x="48" y="2"/>
                    </a:cubicBezTo>
                    <a:cubicBezTo>
                      <a:pt x="49" y="3"/>
                      <a:pt x="50" y="4"/>
                      <a:pt x="51" y="4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0" y="3"/>
                      <a:pt x="49" y="3"/>
                      <a:pt x="48" y="2"/>
                    </a:cubicBezTo>
                    <a:moveTo>
                      <a:pt x="28" y="2"/>
                    </a:move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0" y="3"/>
                      <a:pt x="31" y="4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1" y="4"/>
                      <a:pt x="30" y="3"/>
                      <a:pt x="28" y="2"/>
                    </a:cubicBezTo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4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0387"/>
              <p:cNvSpPr>
                <a:spLocks noEditPoints="1"/>
              </p:cNvSpPr>
              <p:nvPr/>
            </p:nvSpPr>
            <p:spPr bwMode="auto">
              <a:xfrm>
                <a:off x="-543" y="3139"/>
                <a:ext cx="19" cy="26"/>
              </a:xfrm>
              <a:custGeom>
                <a:avLst/>
                <a:gdLst>
                  <a:gd name="T0" fmla="*/ 1 w 8"/>
                  <a:gd name="T1" fmla="*/ 6 h 11"/>
                  <a:gd name="T2" fmla="*/ 0 w 8"/>
                  <a:gd name="T3" fmla="*/ 9 h 11"/>
                  <a:gd name="T4" fmla="*/ 4 w 8"/>
                  <a:gd name="T5" fmla="*/ 11 h 11"/>
                  <a:gd name="T6" fmla="*/ 5 w 8"/>
                  <a:gd name="T7" fmla="*/ 9 h 11"/>
                  <a:gd name="T8" fmla="*/ 1 w 8"/>
                  <a:gd name="T9" fmla="*/ 6 h 11"/>
                  <a:gd name="T10" fmla="*/ 3 w 8"/>
                  <a:gd name="T11" fmla="*/ 1 h 11"/>
                  <a:gd name="T12" fmla="*/ 3 w 8"/>
                  <a:gd name="T13" fmla="*/ 2 h 11"/>
                  <a:gd name="T14" fmla="*/ 7 w 8"/>
                  <a:gd name="T15" fmla="*/ 5 h 11"/>
                  <a:gd name="T16" fmla="*/ 8 w 8"/>
                  <a:gd name="T17" fmla="*/ 4 h 11"/>
                  <a:gd name="T18" fmla="*/ 3 w 8"/>
                  <a:gd name="T19" fmla="*/ 1 h 11"/>
                  <a:gd name="T20" fmla="*/ 4 w 8"/>
                  <a:gd name="T21" fmla="*/ 0 h 11"/>
                  <a:gd name="T22" fmla="*/ 3 w 8"/>
                  <a:gd name="T23" fmla="*/ 1 h 11"/>
                  <a:gd name="T24" fmla="*/ 8 w 8"/>
                  <a:gd name="T25" fmla="*/ 4 h 11"/>
                  <a:gd name="T26" fmla="*/ 8 w 8"/>
                  <a:gd name="T27" fmla="*/ 2 h 11"/>
                  <a:gd name="T28" fmla="*/ 4 w 8"/>
                  <a:gd name="T2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1">
                    <a:moveTo>
                      <a:pt x="1" y="6"/>
                    </a:move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2" y="10"/>
                      <a:pt x="4" y="1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8"/>
                      <a:pt x="2" y="7"/>
                      <a:pt x="1" y="6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4" y="3"/>
                      <a:pt x="6" y="4"/>
                      <a:pt x="7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1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0388"/>
              <p:cNvSpPr>
                <a:spLocks/>
              </p:cNvSpPr>
              <p:nvPr/>
            </p:nvSpPr>
            <p:spPr bwMode="auto">
              <a:xfrm>
                <a:off x="-536" y="314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10389"/>
              <p:cNvSpPr>
                <a:spLocks noEditPoints="1"/>
              </p:cNvSpPr>
              <p:nvPr/>
            </p:nvSpPr>
            <p:spPr bwMode="auto">
              <a:xfrm>
                <a:off x="-498" y="3139"/>
                <a:ext cx="16" cy="23"/>
              </a:xfrm>
              <a:custGeom>
                <a:avLst/>
                <a:gdLst>
                  <a:gd name="T0" fmla="*/ 1 w 7"/>
                  <a:gd name="T1" fmla="*/ 7 h 10"/>
                  <a:gd name="T2" fmla="*/ 0 w 7"/>
                  <a:gd name="T3" fmla="*/ 8 h 10"/>
                  <a:gd name="T4" fmla="*/ 1 w 7"/>
                  <a:gd name="T5" fmla="*/ 8 h 10"/>
                  <a:gd name="T6" fmla="*/ 4 w 7"/>
                  <a:gd name="T7" fmla="*/ 10 h 10"/>
                  <a:gd name="T8" fmla="*/ 4 w 7"/>
                  <a:gd name="T9" fmla="*/ 9 h 10"/>
                  <a:gd name="T10" fmla="*/ 1 w 7"/>
                  <a:gd name="T11" fmla="*/ 7 h 10"/>
                  <a:gd name="T12" fmla="*/ 4 w 7"/>
                  <a:gd name="T13" fmla="*/ 0 h 10"/>
                  <a:gd name="T14" fmla="*/ 2 w 7"/>
                  <a:gd name="T15" fmla="*/ 5 h 10"/>
                  <a:gd name="T16" fmla="*/ 5 w 7"/>
                  <a:gd name="T17" fmla="*/ 7 h 10"/>
                  <a:gd name="T18" fmla="*/ 6 w 7"/>
                  <a:gd name="T19" fmla="*/ 5 h 10"/>
                  <a:gd name="T20" fmla="*/ 7 w 7"/>
                  <a:gd name="T21" fmla="*/ 3 h 10"/>
                  <a:gd name="T22" fmla="*/ 4 w 7"/>
                  <a:gd name="T2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0">
                    <a:moveTo>
                      <a:pt x="1" y="7"/>
                    </a:moveTo>
                    <a:cubicBezTo>
                      <a:pt x="1" y="7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9"/>
                      <a:pt x="3" y="9"/>
                      <a:pt x="4" y="10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2" y="8"/>
                      <a:pt x="1" y="7"/>
                    </a:cubicBezTo>
                    <a:moveTo>
                      <a:pt x="4" y="0"/>
                    </a:moveTo>
                    <a:cubicBezTo>
                      <a:pt x="3" y="2"/>
                      <a:pt x="2" y="4"/>
                      <a:pt x="2" y="5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10390"/>
              <p:cNvSpPr>
                <a:spLocks/>
              </p:cNvSpPr>
              <p:nvPr/>
            </p:nvSpPr>
            <p:spPr bwMode="auto">
              <a:xfrm>
                <a:off x="-496" y="3150"/>
                <a:ext cx="10" cy="10"/>
              </a:xfrm>
              <a:custGeom>
                <a:avLst/>
                <a:gdLst>
                  <a:gd name="T0" fmla="*/ 1 w 4"/>
                  <a:gd name="T1" fmla="*/ 0 h 4"/>
                  <a:gd name="T2" fmla="*/ 0 w 4"/>
                  <a:gd name="T3" fmla="*/ 2 h 4"/>
                  <a:gd name="T4" fmla="*/ 3 w 4"/>
                  <a:gd name="T5" fmla="*/ 4 h 4"/>
                  <a:gd name="T6" fmla="*/ 4 w 4"/>
                  <a:gd name="T7" fmla="*/ 2 h 4"/>
                  <a:gd name="T8" fmla="*/ 1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2" y="4"/>
                      <a:pt x="3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10391"/>
              <p:cNvSpPr>
                <a:spLocks noEditPoints="1"/>
              </p:cNvSpPr>
              <p:nvPr/>
            </p:nvSpPr>
            <p:spPr bwMode="auto">
              <a:xfrm>
                <a:off x="-576" y="3141"/>
                <a:ext cx="161" cy="26"/>
              </a:xfrm>
              <a:custGeom>
                <a:avLst/>
                <a:gdLst>
                  <a:gd name="T0" fmla="*/ 0 w 68"/>
                  <a:gd name="T1" fmla="*/ 1 h 11"/>
                  <a:gd name="T2" fmla="*/ 0 w 68"/>
                  <a:gd name="T3" fmla="*/ 1 h 11"/>
                  <a:gd name="T4" fmla="*/ 5 w 68"/>
                  <a:gd name="T5" fmla="*/ 3 h 11"/>
                  <a:gd name="T6" fmla="*/ 5 w 68"/>
                  <a:gd name="T7" fmla="*/ 3 h 11"/>
                  <a:gd name="T8" fmla="*/ 4 w 68"/>
                  <a:gd name="T9" fmla="*/ 3 h 11"/>
                  <a:gd name="T10" fmla="*/ 0 w 68"/>
                  <a:gd name="T11" fmla="*/ 1 h 11"/>
                  <a:gd name="T12" fmla="*/ 65 w 68"/>
                  <a:gd name="T13" fmla="*/ 0 h 11"/>
                  <a:gd name="T14" fmla="*/ 65 w 68"/>
                  <a:gd name="T15" fmla="*/ 1 h 11"/>
                  <a:gd name="T16" fmla="*/ 60 w 68"/>
                  <a:gd name="T17" fmla="*/ 9 h 11"/>
                  <a:gd name="T18" fmla="*/ 63 w 68"/>
                  <a:gd name="T19" fmla="*/ 11 h 11"/>
                  <a:gd name="T20" fmla="*/ 68 w 68"/>
                  <a:gd name="T21" fmla="*/ 2 h 11"/>
                  <a:gd name="T22" fmla="*/ 65 w 68"/>
                  <a:gd name="T2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2" y="1"/>
                      <a:pt x="0" y="1"/>
                    </a:cubicBezTo>
                    <a:moveTo>
                      <a:pt x="65" y="0"/>
                    </a:moveTo>
                    <a:cubicBezTo>
                      <a:pt x="65" y="1"/>
                      <a:pt x="65" y="1"/>
                      <a:pt x="65" y="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1" y="10"/>
                      <a:pt x="62" y="10"/>
                      <a:pt x="63" y="11"/>
                    </a:cubicBezTo>
                    <a:cubicBezTo>
                      <a:pt x="65" y="8"/>
                      <a:pt x="67" y="5"/>
                      <a:pt x="68" y="2"/>
                    </a:cubicBezTo>
                    <a:cubicBezTo>
                      <a:pt x="67" y="1"/>
                      <a:pt x="66" y="1"/>
                      <a:pt x="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10392"/>
              <p:cNvSpPr>
                <a:spLocks/>
              </p:cNvSpPr>
              <p:nvPr/>
            </p:nvSpPr>
            <p:spPr bwMode="auto">
              <a:xfrm>
                <a:off x="-576" y="3141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4 w 4"/>
                  <a:gd name="T5" fmla="*/ 3 h 3"/>
                  <a:gd name="T6" fmla="*/ 0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10393"/>
              <p:cNvSpPr>
                <a:spLocks noEditPoints="1"/>
              </p:cNvSpPr>
              <p:nvPr/>
            </p:nvSpPr>
            <p:spPr bwMode="auto">
              <a:xfrm>
                <a:off x="-578" y="3143"/>
                <a:ext cx="68" cy="29"/>
              </a:xfrm>
              <a:custGeom>
                <a:avLst/>
                <a:gdLst>
                  <a:gd name="T0" fmla="*/ 20 w 29"/>
                  <a:gd name="T1" fmla="*/ 10 h 12"/>
                  <a:gd name="T2" fmla="*/ 20 w 29"/>
                  <a:gd name="T3" fmla="*/ 10 h 12"/>
                  <a:gd name="T4" fmla="*/ 24 w 29"/>
                  <a:gd name="T5" fmla="*/ 12 h 12"/>
                  <a:gd name="T6" fmla="*/ 24 w 29"/>
                  <a:gd name="T7" fmla="*/ 12 h 12"/>
                  <a:gd name="T8" fmla="*/ 20 w 29"/>
                  <a:gd name="T9" fmla="*/ 10 h 12"/>
                  <a:gd name="T10" fmla="*/ 24 w 29"/>
                  <a:gd name="T11" fmla="*/ 4 h 12"/>
                  <a:gd name="T12" fmla="*/ 21 w 29"/>
                  <a:gd name="T13" fmla="*/ 8 h 12"/>
                  <a:gd name="T14" fmla="*/ 25 w 29"/>
                  <a:gd name="T15" fmla="*/ 10 h 12"/>
                  <a:gd name="T16" fmla="*/ 28 w 29"/>
                  <a:gd name="T17" fmla="*/ 6 h 12"/>
                  <a:gd name="T18" fmla="*/ 24 w 29"/>
                  <a:gd name="T19" fmla="*/ 4 h 12"/>
                  <a:gd name="T20" fmla="*/ 26 w 29"/>
                  <a:gd name="T21" fmla="*/ 1 h 12"/>
                  <a:gd name="T22" fmla="*/ 25 w 29"/>
                  <a:gd name="T23" fmla="*/ 2 h 12"/>
                  <a:gd name="T24" fmla="*/ 27 w 29"/>
                  <a:gd name="T25" fmla="*/ 3 h 12"/>
                  <a:gd name="T26" fmla="*/ 29 w 29"/>
                  <a:gd name="T27" fmla="*/ 4 h 12"/>
                  <a:gd name="T28" fmla="*/ 29 w 29"/>
                  <a:gd name="T29" fmla="*/ 3 h 12"/>
                  <a:gd name="T30" fmla="*/ 29 w 29"/>
                  <a:gd name="T31" fmla="*/ 3 h 12"/>
                  <a:gd name="T32" fmla="*/ 26 w 29"/>
                  <a:gd name="T33" fmla="*/ 1 h 12"/>
                  <a:gd name="T34" fmla="*/ 26 w 29"/>
                  <a:gd name="T35" fmla="*/ 1 h 12"/>
                  <a:gd name="T36" fmla="*/ 26 w 29"/>
                  <a:gd name="T37" fmla="*/ 1 h 12"/>
                  <a:gd name="T38" fmla="*/ 26 w 29"/>
                  <a:gd name="T39" fmla="*/ 1 h 12"/>
                  <a:gd name="T40" fmla="*/ 26 w 29"/>
                  <a:gd name="T41" fmla="*/ 1 h 12"/>
                  <a:gd name="T42" fmla="*/ 29 w 29"/>
                  <a:gd name="T43" fmla="*/ 3 h 12"/>
                  <a:gd name="T44" fmla="*/ 29 w 29"/>
                  <a:gd name="T45" fmla="*/ 3 h 12"/>
                  <a:gd name="T46" fmla="*/ 26 w 29"/>
                  <a:gd name="T47" fmla="*/ 1 h 12"/>
                  <a:gd name="T48" fmla="*/ 1 w 29"/>
                  <a:gd name="T49" fmla="*/ 0 h 12"/>
                  <a:gd name="T50" fmla="*/ 0 w 29"/>
                  <a:gd name="T51" fmla="*/ 3 h 12"/>
                  <a:gd name="T52" fmla="*/ 4 w 29"/>
                  <a:gd name="T53" fmla="*/ 6 h 12"/>
                  <a:gd name="T54" fmla="*/ 5 w 29"/>
                  <a:gd name="T55" fmla="*/ 2 h 12"/>
                  <a:gd name="T56" fmla="*/ 1 w 29"/>
                  <a:gd name="T5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" h="12">
                    <a:moveTo>
                      <a:pt x="20" y="10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11"/>
                      <a:pt x="23" y="11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3" y="11"/>
                      <a:pt x="21" y="11"/>
                      <a:pt x="20" y="10"/>
                    </a:cubicBezTo>
                    <a:moveTo>
                      <a:pt x="24" y="4"/>
                    </a:moveTo>
                    <a:cubicBezTo>
                      <a:pt x="21" y="8"/>
                      <a:pt x="21" y="8"/>
                      <a:pt x="21" y="8"/>
                    </a:cubicBezTo>
                    <a:cubicBezTo>
                      <a:pt x="23" y="8"/>
                      <a:pt x="24" y="9"/>
                      <a:pt x="25" y="10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6" y="5"/>
                      <a:pt x="25" y="4"/>
                      <a:pt x="24" y="4"/>
                    </a:cubicBezTo>
                    <a:moveTo>
                      <a:pt x="26" y="1"/>
                    </a:moveTo>
                    <a:cubicBezTo>
                      <a:pt x="25" y="2"/>
                      <a:pt x="25" y="2"/>
                      <a:pt x="25" y="2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2"/>
                      <a:pt x="27" y="2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2"/>
                      <a:pt x="28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2"/>
                      <a:pt x="27" y="2"/>
                      <a:pt x="26" y="1"/>
                    </a:cubicBezTo>
                    <a:moveTo>
                      <a:pt x="1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1" y="4"/>
                      <a:pt x="2" y="5"/>
                      <a:pt x="4" y="6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10394"/>
              <p:cNvSpPr>
                <a:spLocks noEditPoints="1"/>
              </p:cNvSpPr>
              <p:nvPr/>
            </p:nvSpPr>
            <p:spPr bwMode="auto">
              <a:xfrm>
                <a:off x="-531" y="3148"/>
                <a:ext cx="21" cy="24"/>
              </a:xfrm>
              <a:custGeom>
                <a:avLst/>
                <a:gdLst>
                  <a:gd name="T0" fmla="*/ 1 w 9"/>
                  <a:gd name="T1" fmla="*/ 6 h 10"/>
                  <a:gd name="T2" fmla="*/ 0 w 9"/>
                  <a:gd name="T3" fmla="*/ 8 h 10"/>
                  <a:gd name="T4" fmla="*/ 4 w 9"/>
                  <a:gd name="T5" fmla="*/ 10 h 10"/>
                  <a:gd name="T6" fmla="*/ 5 w 9"/>
                  <a:gd name="T7" fmla="*/ 8 h 10"/>
                  <a:gd name="T8" fmla="*/ 1 w 9"/>
                  <a:gd name="T9" fmla="*/ 6 h 10"/>
                  <a:gd name="T10" fmla="*/ 4 w 9"/>
                  <a:gd name="T11" fmla="*/ 1 h 10"/>
                  <a:gd name="T12" fmla="*/ 4 w 9"/>
                  <a:gd name="T13" fmla="*/ 2 h 10"/>
                  <a:gd name="T14" fmla="*/ 8 w 9"/>
                  <a:gd name="T15" fmla="*/ 4 h 10"/>
                  <a:gd name="T16" fmla="*/ 8 w 9"/>
                  <a:gd name="T17" fmla="*/ 4 h 10"/>
                  <a:gd name="T18" fmla="*/ 7 w 9"/>
                  <a:gd name="T19" fmla="*/ 3 h 10"/>
                  <a:gd name="T20" fmla="*/ 4 w 9"/>
                  <a:gd name="T21" fmla="*/ 1 h 10"/>
                  <a:gd name="T22" fmla="*/ 5 w 9"/>
                  <a:gd name="T23" fmla="*/ 0 h 10"/>
                  <a:gd name="T24" fmla="*/ 5 w 9"/>
                  <a:gd name="T25" fmla="*/ 1 h 10"/>
                  <a:gd name="T26" fmla="*/ 8 w 9"/>
                  <a:gd name="T27" fmla="*/ 3 h 10"/>
                  <a:gd name="T28" fmla="*/ 9 w 9"/>
                  <a:gd name="T29" fmla="*/ 2 h 10"/>
                  <a:gd name="T30" fmla="*/ 7 w 9"/>
                  <a:gd name="T31" fmla="*/ 1 h 10"/>
                  <a:gd name="T32" fmla="*/ 5 w 9"/>
                  <a:gd name="T3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10">
                    <a:moveTo>
                      <a:pt x="1" y="6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9"/>
                      <a:pt x="3" y="9"/>
                      <a:pt x="4" y="10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7"/>
                      <a:pt x="3" y="6"/>
                      <a:pt x="1" y="6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10395"/>
              <p:cNvSpPr>
                <a:spLocks/>
              </p:cNvSpPr>
              <p:nvPr/>
            </p:nvSpPr>
            <p:spPr bwMode="auto">
              <a:xfrm>
                <a:off x="-522" y="3150"/>
                <a:ext cx="10" cy="7"/>
              </a:xfrm>
              <a:custGeom>
                <a:avLst/>
                <a:gdLst>
                  <a:gd name="T0" fmla="*/ 3 w 10"/>
                  <a:gd name="T1" fmla="*/ 0 h 7"/>
                  <a:gd name="T2" fmla="*/ 0 w 10"/>
                  <a:gd name="T3" fmla="*/ 0 h 7"/>
                  <a:gd name="T4" fmla="*/ 7 w 10"/>
                  <a:gd name="T5" fmla="*/ 5 h 7"/>
                  <a:gd name="T6" fmla="*/ 10 w 10"/>
                  <a:gd name="T7" fmla="*/ 7 h 7"/>
                  <a:gd name="T8" fmla="*/ 10 w 10"/>
                  <a:gd name="T9" fmla="*/ 5 h 7"/>
                  <a:gd name="T10" fmla="*/ 3 w 10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3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10396"/>
              <p:cNvSpPr>
                <a:spLocks/>
              </p:cNvSpPr>
              <p:nvPr/>
            </p:nvSpPr>
            <p:spPr bwMode="auto">
              <a:xfrm>
                <a:off x="-522" y="3150"/>
                <a:ext cx="10" cy="7"/>
              </a:xfrm>
              <a:custGeom>
                <a:avLst/>
                <a:gdLst>
                  <a:gd name="T0" fmla="*/ 3 w 10"/>
                  <a:gd name="T1" fmla="*/ 0 h 7"/>
                  <a:gd name="T2" fmla="*/ 0 w 10"/>
                  <a:gd name="T3" fmla="*/ 0 h 7"/>
                  <a:gd name="T4" fmla="*/ 7 w 10"/>
                  <a:gd name="T5" fmla="*/ 5 h 7"/>
                  <a:gd name="T6" fmla="*/ 10 w 10"/>
                  <a:gd name="T7" fmla="*/ 7 h 7"/>
                  <a:gd name="T8" fmla="*/ 10 w 10"/>
                  <a:gd name="T9" fmla="*/ 5 h 7"/>
                  <a:gd name="T10" fmla="*/ 3 w 10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3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3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10397"/>
              <p:cNvSpPr>
                <a:spLocks noEditPoints="1"/>
              </p:cNvSpPr>
              <p:nvPr/>
            </p:nvSpPr>
            <p:spPr bwMode="auto">
              <a:xfrm>
                <a:off x="-482" y="3146"/>
                <a:ext cx="19" cy="23"/>
              </a:xfrm>
              <a:custGeom>
                <a:avLst/>
                <a:gdLst>
                  <a:gd name="T0" fmla="*/ 1 w 8"/>
                  <a:gd name="T1" fmla="*/ 8 h 10"/>
                  <a:gd name="T2" fmla="*/ 0 w 8"/>
                  <a:gd name="T3" fmla="*/ 9 h 10"/>
                  <a:gd name="T4" fmla="*/ 3 w 8"/>
                  <a:gd name="T5" fmla="*/ 10 h 10"/>
                  <a:gd name="T6" fmla="*/ 3 w 8"/>
                  <a:gd name="T7" fmla="*/ 10 h 10"/>
                  <a:gd name="T8" fmla="*/ 1 w 8"/>
                  <a:gd name="T9" fmla="*/ 8 h 10"/>
                  <a:gd name="T10" fmla="*/ 5 w 8"/>
                  <a:gd name="T11" fmla="*/ 2 h 10"/>
                  <a:gd name="T12" fmla="*/ 4 w 8"/>
                  <a:gd name="T13" fmla="*/ 4 h 10"/>
                  <a:gd name="T14" fmla="*/ 2 w 8"/>
                  <a:gd name="T15" fmla="*/ 6 h 10"/>
                  <a:gd name="T16" fmla="*/ 4 w 8"/>
                  <a:gd name="T17" fmla="*/ 8 h 10"/>
                  <a:gd name="T18" fmla="*/ 7 w 8"/>
                  <a:gd name="T19" fmla="*/ 3 h 10"/>
                  <a:gd name="T20" fmla="*/ 5 w 8"/>
                  <a:gd name="T21" fmla="*/ 2 h 10"/>
                  <a:gd name="T22" fmla="*/ 6 w 8"/>
                  <a:gd name="T23" fmla="*/ 0 h 10"/>
                  <a:gd name="T24" fmla="*/ 5 w 8"/>
                  <a:gd name="T25" fmla="*/ 1 h 10"/>
                  <a:gd name="T26" fmla="*/ 7 w 8"/>
                  <a:gd name="T27" fmla="*/ 2 h 10"/>
                  <a:gd name="T28" fmla="*/ 8 w 8"/>
                  <a:gd name="T29" fmla="*/ 2 h 10"/>
                  <a:gd name="T30" fmla="*/ 6 w 8"/>
                  <a:gd name="T31" fmla="*/ 0 h 10"/>
                  <a:gd name="T32" fmla="*/ 6 w 8"/>
                  <a:gd name="T3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" h="10">
                    <a:moveTo>
                      <a:pt x="1" y="8"/>
                    </a:moveTo>
                    <a:cubicBezTo>
                      <a:pt x="1" y="9"/>
                      <a:pt x="0" y="9"/>
                      <a:pt x="0" y="9"/>
                    </a:cubicBezTo>
                    <a:cubicBezTo>
                      <a:pt x="1" y="10"/>
                      <a:pt x="2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9"/>
                      <a:pt x="1" y="9"/>
                      <a:pt x="1" y="8"/>
                    </a:cubicBezTo>
                    <a:moveTo>
                      <a:pt x="5" y="2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3" y="7"/>
                      <a:pt x="3" y="7"/>
                      <a:pt x="4" y="8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3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1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7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10398"/>
              <p:cNvSpPr>
                <a:spLocks/>
              </p:cNvSpPr>
              <p:nvPr/>
            </p:nvSpPr>
            <p:spPr bwMode="auto">
              <a:xfrm>
                <a:off x="-479" y="3160"/>
                <a:ext cx="7" cy="9"/>
              </a:xfrm>
              <a:custGeom>
                <a:avLst/>
                <a:gdLst>
                  <a:gd name="T0" fmla="*/ 1 w 3"/>
                  <a:gd name="T1" fmla="*/ 0 h 4"/>
                  <a:gd name="T2" fmla="*/ 0 w 3"/>
                  <a:gd name="T3" fmla="*/ 2 h 4"/>
                  <a:gd name="T4" fmla="*/ 2 w 3"/>
                  <a:gd name="T5" fmla="*/ 4 h 4"/>
                  <a:gd name="T6" fmla="*/ 3 w 3"/>
                  <a:gd name="T7" fmla="*/ 2 h 4"/>
                  <a:gd name="T8" fmla="*/ 1 w 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1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3"/>
                      <a:pt x="1" y="3"/>
                      <a:pt x="2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10399"/>
              <p:cNvSpPr>
                <a:spLocks noEditPoints="1"/>
              </p:cNvSpPr>
              <p:nvPr/>
            </p:nvSpPr>
            <p:spPr bwMode="auto">
              <a:xfrm>
                <a:off x="-744" y="3150"/>
                <a:ext cx="187" cy="307"/>
              </a:xfrm>
              <a:custGeom>
                <a:avLst/>
                <a:gdLst>
                  <a:gd name="T0" fmla="*/ 1 w 79"/>
                  <a:gd name="T1" fmla="*/ 129 h 130"/>
                  <a:gd name="T2" fmla="*/ 1 w 79"/>
                  <a:gd name="T3" fmla="*/ 126 h 130"/>
                  <a:gd name="T4" fmla="*/ 7 w 79"/>
                  <a:gd name="T5" fmla="*/ 125 h 130"/>
                  <a:gd name="T6" fmla="*/ 13 w 79"/>
                  <a:gd name="T7" fmla="*/ 122 h 130"/>
                  <a:gd name="T8" fmla="*/ 20 w 79"/>
                  <a:gd name="T9" fmla="*/ 108 h 130"/>
                  <a:gd name="T10" fmla="*/ 20 w 79"/>
                  <a:gd name="T11" fmla="*/ 108 h 130"/>
                  <a:gd name="T12" fmla="*/ 25 w 79"/>
                  <a:gd name="T13" fmla="*/ 98 h 130"/>
                  <a:gd name="T14" fmla="*/ 24 w 79"/>
                  <a:gd name="T15" fmla="*/ 100 h 130"/>
                  <a:gd name="T16" fmla="*/ 28 w 79"/>
                  <a:gd name="T17" fmla="*/ 91 h 130"/>
                  <a:gd name="T18" fmla="*/ 29 w 79"/>
                  <a:gd name="T19" fmla="*/ 91 h 130"/>
                  <a:gd name="T20" fmla="*/ 25 w 79"/>
                  <a:gd name="T21" fmla="*/ 85 h 130"/>
                  <a:gd name="T22" fmla="*/ 27 w 79"/>
                  <a:gd name="T23" fmla="*/ 83 h 130"/>
                  <a:gd name="T24" fmla="*/ 31 w 79"/>
                  <a:gd name="T25" fmla="*/ 77 h 130"/>
                  <a:gd name="T26" fmla="*/ 31 w 79"/>
                  <a:gd name="T27" fmla="*/ 76 h 130"/>
                  <a:gd name="T28" fmla="*/ 33 w 79"/>
                  <a:gd name="T29" fmla="*/ 72 h 130"/>
                  <a:gd name="T30" fmla="*/ 36 w 79"/>
                  <a:gd name="T31" fmla="*/ 70 h 130"/>
                  <a:gd name="T32" fmla="*/ 41 w 79"/>
                  <a:gd name="T33" fmla="*/ 68 h 130"/>
                  <a:gd name="T34" fmla="*/ 41 w 79"/>
                  <a:gd name="T35" fmla="*/ 68 h 130"/>
                  <a:gd name="T36" fmla="*/ 43 w 79"/>
                  <a:gd name="T37" fmla="*/ 66 h 130"/>
                  <a:gd name="T38" fmla="*/ 40 w 79"/>
                  <a:gd name="T39" fmla="*/ 60 h 130"/>
                  <a:gd name="T40" fmla="*/ 41 w 79"/>
                  <a:gd name="T41" fmla="*/ 55 h 130"/>
                  <a:gd name="T42" fmla="*/ 43 w 79"/>
                  <a:gd name="T43" fmla="*/ 52 h 130"/>
                  <a:gd name="T44" fmla="*/ 44 w 79"/>
                  <a:gd name="T45" fmla="*/ 51 h 130"/>
                  <a:gd name="T46" fmla="*/ 45 w 79"/>
                  <a:gd name="T47" fmla="*/ 48 h 130"/>
                  <a:gd name="T48" fmla="*/ 46 w 79"/>
                  <a:gd name="T49" fmla="*/ 46 h 130"/>
                  <a:gd name="T50" fmla="*/ 47 w 79"/>
                  <a:gd name="T51" fmla="*/ 45 h 130"/>
                  <a:gd name="T52" fmla="*/ 47 w 79"/>
                  <a:gd name="T53" fmla="*/ 45 h 130"/>
                  <a:gd name="T54" fmla="*/ 48 w 79"/>
                  <a:gd name="T55" fmla="*/ 43 h 130"/>
                  <a:gd name="T56" fmla="*/ 50 w 79"/>
                  <a:gd name="T57" fmla="*/ 39 h 130"/>
                  <a:gd name="T58" fmla="*/ 52 w 79"/>
                  <a:gd name="T59" fmla="*/ 35 h 130"/>
                  <a:gd name="T60" fmla="*/ 52 w 79"/>
                  <a:gd name="T61" fmla="*/ 34 h 130"/>
                  <a:gd name="T62" fmla="*/ 60 w 79"/>
                  <a:gd name="T63" fmla="*/ 37 h 130"/>
                  <a:gd name="T64" fmla="*/ 61 w 79"/>
                  <a:gd name="T65" fmla="*/ 37 h 130"/>
                  <a:gd name="T66" fmla="*/ 61 w 79"/>
                  <a:gd name="T67" fmla="*/ 36 h 130"/>
                  <a:gd name="T68" fmla="*/ 62 w 79"/>
                  <a:gd name="T69" fmla="*/ 34 h 130"/>
                  <a:gd name="T70" fmla="*/ 68 w 79"/>
                  <a:gd name="T71" fmla="*/ 24 h 130"/>
                  <a:gd name="T72" fmla="*/ 64 w 79"/>
                  <a:gd name="T73" fmla="*/ 31 h 130"/>
                  <a:gd name="T74" fmla="*/ 60 w 79"/>
                  <a:gd name="T75" fmla="*/ 19 h 130"/>
                  <a:gd name="T76" fmla="*/ 67 w 79"/>
                  <a:gd name="T77" fmla="*/ 18 h 130"/>
                  <a:gd name="T78" fmla="*/ 68 w 79"/>
                  <a:gd name="T79" fmla="*/ 17 h 130"/>
                  <a:gd name="T80" fmla="*/ 61 w 79"/>
                  <a:gd name="T81" fmla="*/ 16 h 130"/>
                  <a:gd name="T82" fmla="*/ 66 w 79"/>
                  <a:gd name="T83" fmla="*/ 17 h 130"/>
                  <a:gd name="T84" fmla="*/ 73 w 79"/>
                  <a:gd name="T85" fmla="*/ 17 h 130"/>
                  <a:gd name="T86" fmla="*/ 67 w 79"/>
                  <a:gd name="T87" fmla="*/ 16 h 130"/>
                  <a:gd name="T88" fmla="*/ 74 w 79"/>
                  <a:gd name="T89" fmla="*/ 15 h 130"/>
                  <a:gd name="T90" fmla="*/ 68 w 79"/>
                  <a:gd name="T91" fmla="*/ 14 h 130"/>
                  <a:gd name="T92" fmla="*/ 75 w 79"/>
                  <a:gd name="T93" fmla="*/ 13 h 130"/>
                  <a:gd name="T94" fmla="*/ 69 w 79"/>
                  <a:gd name="T95" fmla="*/ 12 h 130"/>
                  <a:gd name="T96" fmla="*/ 75 w 79"/>
                  <a:gd name="T97" fmla="*/ 12 h 130"/>
                  <a:gd name="T98" fmla="*/ 67 w 79"/>
                  <a:gd name="T99" fmla="*/ 9 h 130"/>
                  <a:gd name="T100" fmla="*/ 72 w 79"/>
                  <a:gd name="T101" fmla="*/ 9 h 130"/>
                  <a:gd name="T102" fmla="*/ 66 w 79"/>
                  <a:gd name="T103" fmla="*/ 7 h 130"/>
                  <a:gd name="T104" fmla="*/ 75 w 79"/>
                  <a:gd name="T105" fmla="*/ 5 h 130"/>
                  <a:gd name="T106" fmla="*/ 67 w 79"/>
                  <a:gd name="T107" fmla="*/ 6 h 130"/>
                  <a:gd name="T108" fmla="*/ 69 w 79"/>
                  <a:gd name="T109" fmla="*/ 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9" h="130">
                    <a:moveTo>
                      <a:pt x="0" y="127"/>
                    </a:move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1" y="129"/>
                      <a:pt x="1" y="129"/>
                      <a:pt x="1" y="129"/>
                    </a:cubicBezTo>
                    <a:cubicBezTo>
                      <a:pt x="2" y="129"/>
                      <a:pt x="3" y="130"/>
                      <a:pt x="4" y="130"/>
                    </a:cubicBezTo>
                    <a:cubicBezTo>
                      <a:pt x="2" y="129"/>
                      <a:pt x="1" y="128"/>
                      <a:pt x="0" y="127"/>
                    </a:cubicBezTo>
                    <a:moveTo>
                      <a:pt x="1" y="126"/>
                    </a:moveTo>
                    <a:cubicBezTo>
                      <a:pt x="1" y="126"/>
                      <a:pt x="1" y="126"/>
                      <a:pt x="1" y="126"/>
                    </a:cubicBezTo>
                    <a:cubicBezTo>
                      <a:pt x="1" y="126"/>
                      <a:pt x="1" y="126"/>
                      <a:pt x="1" y="126"/>
                    </a:cubicBezTo>
                    <a:cubicBezTo>
                      <a:pt x="1" y="126"/>
                      <a:pt x="1" y="126"/>
                      <a:pt x="1" y="126"/>
                    </a:cubicBezTo>
                    <a:moveTo>
                      <a:pt x="4" y="124"/>
                    </a:moveTo>
                    <a:cubicBezTo>
                      <a:pt x="6" y="125"/>
                      <a:pt x="8" y="126"/>
                      <a:pt x="10" y="128"/>
                    </a:cubicBezTo>
                    <a:cubicBezTo>
                      <a:pt x="10" y="127"/>
                      <a:pt x="10" y="127"/>
                      <a:pt x="10" y="127"/>
                    </a:cubicBezTo>
                    <a:cubicBezTo>
                      <a:pt x="9" y="126"/>
                      <a:pt x="8" y="126"/>
                      <a:pt x="7" y="125"/>
                    </a:cubicBezTo>
                    <a:cubicBezTo>
                      <a:pt x="4" y="124"/>
                      <a:pt x="4" y="124"/>
                      <a:pt x="4" y="124"/>
                    </a:cubicBezTo>
                    <a:moveTo>
                      <a:pt x="6" y="117"/>
                    </a:moveTo>
                    <a:cubicBezTo>
                      <a:pt x="5" y="118"/>
                      <a:pt x="5" y="118"/>
                      <a:pt x="5" y="118"/>
                    </a:cubicBezTo>
                    <a:cubicBezTo>
                      <a:pt x="9" y="120"/>
                      <a:pt x="9" y="120"/>
                      <a:pt x="9" y="120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13" y="122"/>
                      <a:pt x="13" y="122"/>
                      <a:pt x="13" y="122"/>
                    </a:cubicBezTo>
                    <a:cubicBezTo>
                      <a:pt x="6" y="117"/>
                      <a:pt x="6" y="117"/>
                      <a:pt x="6" y="117"/>
                    </a:cubicBezTo>
                    <a:moveTo>
                      <a:pt x="14" y="104"/>
                    </a:moveTo>
                    <a:cubicBezTo>
                      <a:pt x="13" y="105"/>
                      <a:pt x="13" y="105"/>
                      <a:pt x="13" y="105"/>
                    </a:cubicBezTo>
                    <a:cubicBezTo>
                      <a:pt x="15" y="106"/>
                      <a:pt x="18" y="107"/>
                      <a:pt x="20" y="108"/>
                    </a:cubicBezTo>
                    <a:cubicBezTo>
                      <a:pt x="20" y="108"/>
                      <a:pt x="20" y="108"/>
                      <a:pt x="20" y="108"/>
                    </a:cubicBezTo>
                    <a:cubicBezTo>
                      <a:pt x="18" y="106"/>
                      <a:pt x="16" y="105"/>
                      <a:pt x="14" y="104"/>
                    </a:cubicBezTo>
                    <a:moveTo>
                      <a:pt x="14" y="103"/>
                    </a:moveTo>
                    <a:cubicBezTo>
                      <a:pt x="14" y="104"/>
                      <a:pt x="14" y="104"/>
                      <a:pt x="14" y="104"/>
                    </a:cubicBezTo>
                    <a:cubicBezTo>
                      <a:pt x="16" y="105"/>
                      <a:pt x="18" y="107"/>
                      <a:pt x="20" y="108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4" y="103"/>
                      <a:pt x="14" y="103"/>
                      <a:pt x="14" y="103"/>
                    </a:cubicBezTo>
                    <a:moveTo>
                      <a:pt x="23" y="97"/>
                    </a:moveTo>
                    <a:cubicBezTo>
                      <a:pt x="23" y="97"/>
                      <a:pt x="24" y="97"/>
                      <a:pt x="25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4" y="97"/>
                      <a:pt x="23" y="97"/>
                      <a:pt x="23" y="97"/>
                    </a:cubicBezTo>
                    <a:moveTo>
                      <a:pt x="19" y="95"/>
                    </a:moveTo>
                    <a:cubicBezTo>
                      <a:pt x="18" y="97"/>
                      <a:pt x="18" y="97"/>
                      <a:pt x="18" y="97"/>
                    </a:cubicBezTo>
                    <a:cubicBezTo>
                      <a:pt x="20" y="98"/>
                      <a:pt x="22" y="99"/>
                      <a:pt x="24" y="100"/>
                    </a:cubicBezTo>
                    <a:cubicBezTo>
                      <a:pt x="24" y="100"/>
                      <a:pt x="24" y="99"/>
                      <a:pt x="25" y="98"/>
                    </a:cubicBezTo>
                    <a:cubicBezTo>
                      <a:pt x="24" y="98"/>
                      <a:pt x="23" y="97"/>
                      <a:pt x="22" y="97"/>
                    </a:cubicBezTo>
                    <a:cubicBezTo>
                      <a:pt x="21" y="96"/>
                      <a:pt x="20" y="96"/>
                      <a:pt x="19" y="95"/>
                    </a:cubicBezTo>
                    <a:moveTo>
                      <a:pt x="26" y="90"/>
                    </a:moveTo>
                    <a:cubicBezTo>
                      <a:pt x="27" y="90"/>
                      <a:pt x="28" y="91"/>
                      <a:pt x="28" y="91"/>
                    </a:cubicBezTo>
                    <a:cubicBezTo>
                      <a:pt x="28" y="91"/>
                      <a:pt x="29" y="91"/>
                      <a:pt x="29" y="91"/>
                    </a:cubicBezTo>
                    <a:cubicBezTo>
                      <a:pt x="28" y="91"/>
                      <a:pt x="27" y="90"/>
                      <a:pt x="26" y="90"/>
                    </a:cubicBezTo>
                    <a:moveTo>
                      <a:pt x="25" y="86"/>
                    </a:moveTo>
                    <a:cubicBezTo>
                      <a:pt x="24" y="88"/>
                      <a:pt x="24" y="88"/>
                      <a:pt x="24" y="88"/>
                    </a:cubicBezTo>
                    <a:cubicBezTo>
                      <a:pt x="25" y="89"/>
                      <a:pt x="27" y="90"/>
                      <a:pt x="29" y="91"/>
                    </a:cubicBezTo>
                    <a:cubicBezTo>
                      <a:pt x="29" y="90"/>
                      <a:pt x="29" y="90"/>
                      <a:pt x="29" y="89"/>
                    </a:cubicBezTo>
                    <a:cubicBezTo>
                      <a:pt x="29" y="89"/>
                      <a:pt x="29" y="89"/>
                      <a:pt x="29" y="89"/>
                    </a:cubicBezTo>
                    <a:cubicBezTo>
                      <a:pt x="27" y="88"/>
                      <a:pt x="26" y="87"/>
                      <a:pt x="25" y="86"/>
                    </a:cubicBezTo>
                    <a:moveTo>
                      <a:pt x="26" y="84"/>
                    </a:moveTo>
                    <a:cubicBezTo>
                      <a:pt x="25" y="85"/>
                      <a:pt x="25" y="85"/>
                      <a:pt x="25" y="85"/>
                    </a:cubicBezTo>
                    <a:cubicBezTo>
                      <a:pt x="27" y="86"/>
                      <a:pt x="29" y="87"/>
                      <a:pt x="30" y="88"/>
                    </a:cubicBezTo>
                    <a:cubicBezTo>
                      <a:pt x="30" y="88"/>
                      <a:pt x="30" y="87"/>
                      <a:pt x="31" y="87"/>
                    </a:cubicBezTo>
                    <a:cubicBezTo>
                      <a:pt x="26" y="84"/>
                      <a:pt x="26" y="84"/>
                      <a:pt x="26" y="84"/>
                    </a:cubicBezTo>
                    <a:moveTo>
                      <a:pt x="28" y="81"/>
                    </a:moveTo>
                    <a:cubicBezTo>
                      <a:pt x="27" y="83"/>
                      <a:pt x="27" y="83"/>
                      <a:pt x="27" y="83"/>
                    </a:cubicBezTo>
                    <a:cubicBezTo>
                      <a:pt x="28" y="84"/>
                      <a:pt x="30" y="85"/>
                      <a:pt x="31" y="86"/>
                    </a:cubicBezTo>
                    <a:cubicBezTo>
                      <a:pt x="32" y="85"/>
                      <a:pt x="32" y="84"/>
                      <a:pt x="32" y="83"/>
                    </a:cubicBezTo>
                    <a:cubicBezTo>
                      <a:pt x="31" y="83"/>
                      <a:pt x="30" y="82"/>
                      <a:pt x="28" y="81"/>
                    </a:cubicBezTo>
                    <a:moveTo>
                      <a:pt x="31" y="76"/>
                    </a:moveTo>
                    <a:cubicBezTo>
                      <a:pt x="31" y="76"/>
                      <a:pt x="31" y="77"/>
                      <a:pt x="31" y="77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9"/>
                      <a:pt x="33" y="80"/>
                      <a:pt x="34" y="80"/>
                    </a:cubicBez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79"/>
                      <a:pt x="35" y="79"/>
                      <a:pt x="35" y="78"/>
                    </a:cubicBezTo>
                    <a:cubicBezTo>
                      <a:pt x="34" y="78"/>
                      <a:pt x="32" y="77"/>
                      <a:pt x="31" y="76"/>
                    </a:cubicBezTo>
                    <a:moveTo>
                      <a:pt x="33" y="72"/>
                    </a:moveTo>
                    <a:cubicBezTo>
                      <a:pt x="33" y="73"/>
                      <a:pt x="32" y="74"/>
                      <a:pt x="32" y="74"/>
                    </a:cubicBezTo>
                    <a:cubicBezTo>
                      <a:pt x="33" y="75"/>
                      <a:pt x="35" y="76"/>
                      <a:pt x="36" y="77"/>
                    </a:cubicBezTo>
                    <a:cubicBezTo>
                      <a:pt x="36" y="76"/>
                      <a:pt x="37" y="75"/>
                      <a:pt x="37" y="75"/>
                    </a:cubicBezTo>
                    <a:cubicBezTo>
                      <a:pt x="33" y="72"/>
                      <a:pt x="33" y="72"/>
                      <a:pt x="33" y="72"/>
                    </a:cubicBezTo>
                    <a:moveTo>
                      <a:pt x="35" y="69"/>
                    </a:moveTo>
                    <a:cubicBezTo>
                      <a:pt x="34" y="70"/>
                      <a:pt x="34" y="70"/>
                      <a:pt x="33" y="71"/>
                    </a:cubicBezTo>
                    <a:cubicBezTo>
                      <a:pt x="35" y="72"/>
                      <a:pt x="36" y="73"/>
                      <a:pt x="38" y="74"/>
                    </a:cubicBezTo>
                    <a:cubicBezTo>
                      <a:pt x="38" y="73"/>
                      <a:pt x="39" y="72"/>
                      <a:pt x="39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5" y="69"/>
                      <a:pt x="35" y="69"/>
                      <a:pt x="35" y="69"/>
                    </a:cubicBezTo>
                    <a:moveTo>
                      <a:pt x="36" y="65"/>
                    </a:moveTo>
                    <a:cubicBezTo>
                      <a:pt x="36" y="66"/>
                      <a:pt x="36" y="66"/>
                      <a:pt x="36" y="67"/>
                    </a:cubicBezTo>
                    <a:cubicBezTo>
                      <a:pt x="37" y="68"/>
                      <a:pt x="39" y="68"/>
                      <a:pt x="41" y="69"/>
                    </a:cubicBezTo>
                    <a:cubicBezTo>
                      <a:pt x="41" y="69"/>
                      <a:pt x="41" y="69"/>
                      <a:pt x="41" y="68"/>
                    </a:cubicBezTo>
                    <a:cubicBezTo>
                      <a:pt x="40" y="68"/>
                      <a:pt x="39" y="67"/>
                      <a:pt x="38" y="66"/>
                    </a:cubicBezTo>
                    <a:cubicBezTo>
                      <a:pt x="37" y="66"/>
                      <a:pt x="37" y="66"/>
                      <a:pt x="36" y="65"/>
                    </a:cubicBezTo>
                    <a:moveTo>
                      <a:pt x="37" y="65"/>
                    </a:moveTo>
                    <a:cubicBezTo>
                      <a:pt x="37" y="65"/>
                      <a:pt x="37" y="65"/>
                      <a:pt x="36" y="65"/>
                    </a:cubicBezTo>
                    <a:cubicBezTo>
                      <a:pt x="41" y="68"/>
                      <a:pt x="41" y="68"/>
                      <a:pt x="41" y="68"/>
                    </a:cubicBezTo>
                    <a:cubicBezTo>
                      <a:pt x="41" y="68"/>
                      <a:pt x="41" y="68"/>
                      <a:pt x="42" y="68"/>
                    </a:cubicBezTo>
                    <a:cubicBezTo>
                      <a:pt x="40" y="67"/>
                      <a:pt x="38" y="66"/>
                      <a:pt x="37" y="65"/>
                    </a:cubicBezTo>
                    <a:moveTo>
                      <a:pt x="39" y="61"/>
                    </a:moveTo>
                    <a:cubicBezTo>
                      <a:pt x="38" y="61"/>
                      <a:pt x="38" y="62"/>
                      <a:pt x="38" y="62"/>
                    </a:cubicBezTo>
                    <a:cubicBezTo>
                      <a:pt x="40" y="64"/>
                      <a:pt x="41" y="65"/>
                      <a:pt x="43" y="66"/>
                    </a:cubicBezTo>
                    <a:cubicBezTo>
                      <a:pt x="43" y="65"/>
                      <a:pt x="43" y="65"/>
                      <a:pt x="44" y="64"/>
                    </a:cubicBezTo>
                    <a:cubicBezTo>
                      <a:pt x="42" y="63"/>
                      <a:pt x="40" y="62"/>
                      <a:pt x="39" y="61"/>
                    </a:cubicBezTo>
                    <a:moveTo>
                      <a:pt x="41" y="56"/>
                    </a:moveTo>
                    <a:cubicBezTo>
                      <a:pt x="40" y="57"/>
                      <a:pt x="40" y="59"/>
                      <a:pt x="39" y="60"/>
                    </a:cubicBezTo>
                    <a:cubicBezTo>
                      <a:pt x="39" y="60"/>
                      <a:pt x="39" y="60"/>
                      <a:pt x="40" y="60"/>
                    </a:cubicBezTo>
                    <a:cubicBezTo>
                      <a:pt x="41" y="61"/>
                      <a:pt x="43" y="62"/>
                      <a:pt x="44" y="63"/>
                    </a:cubicBezTo>
                    <a:cubicBezTo>
                      <a:pt x="45" y="62"/>
                      <a:pt x="46" y="61"/>
                      <a:pt x="47" y="60"/>
                    </a:cubicBezTo>
                    <a:cubicBezTo>
                      <a:pt x="45" y="58"/>
                      <a:pt x="43" y="57"/>
                      <a:pt x="41" y="56"/>
                    </a:cubicBezTo>
                    <a:moveTo>
                      <a:pt x="43" y="53"/>
                    </a:moveTo>
                    <a:cubicBezTo>
                      <a:pt x="42" y="54"/>
                      <a:pt x="42" y="55"/>
                      <a:pt x="41" y="55"/>
                    </a:cubicBezTo>
                    <a:cubicBezTo>
                      <a:pt x="43" y="56"/>
                      <a:pt x="45" y="58"/>
                      <a:pt x="47" y="59"/>
                    </a:cubicBezTo>
                    <a:cubicBezTo>
                      <a:pt x="48" y="58"/>
                      <a:pt x="48" y="57"/>
                      <a:pt x="48" y="57"/>
                    </a:cubicBezTo>
                    <a:cubicBezTo>
                      <a:pt x="46" y="56"/>
                      <a:pt x="44" y="54"/>
                      <a:pt x="43" y="53"/>
                    </a:cubicBezTo>
                    <a:moveTo>
                      <a:pt x="43" y="52"/>
                    </a:moveTo>
                    <a:cubicBezTo>
                      <a:pt x="43" y="52"/>
                      <a:pt x="43" y="52"/>
                      <a:pt x="43" y="52"/>
                    </a:cubicBezTo>
                    <a:cubicBezTo>
                      <a:pt x="45" y="54"/>
                      <a:pt x="47" y="55"/>
                      <a:pt x="49" y="56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47" y="54"/>
                      <a:pt x="45" y="53"/>
                      <a:pt x="43" y="52"/>
                    </a:cubicBezTo>
                    <a:moveTo>
                      <a:pt x="44" y="50"/>
                    </a:moveTo>
                    <a:cubicBezTo>
                      <a:pt x="44" y="50"/>
                      <a:pt x="44" y="51"/>
                      <a:pt x="44" y="51"/>
                    </a:cubicBezTo>
                    <a:cubicBezTo>
                      <a:pt x="46" y="52"/>
                      <a:pt x="48" y="53"/>
                      <a:pt x="50" y="55"/>
                    </a:cubicBezTo>
                    <a:cubicBezTo>
                      <a:pt x="50" y="54"/>
                      <a:pt x="50" y="54"/>
                      <a:pt x="50" y="54"/>
                    </a:cubicBezTo>
                    <a:cubicBezTo>
                      <a:pt x="48" y="53"/>
                      <a:pt x="46" y="51"/>
                      <a:pt x="44" y="50"/>
                    </a:cubicBezTo>
                    <a:moveTo>
                      <a:pt x="46" y="46"/>
                    </a:moveTo>
                    <a:cubicBezTo>
                      <a:pt x="46" y="47"/>
                      <a:pt x="46" y="47"/>
                      <a:pt x="45" y="48"/>
                    </a:cubicBezTo>
                    <a:cubicBezTo>
                      <a:pt x="47" y="49"/>
                      <a:pt x="49" y="50"/>
                      <a:pt x="51" y="52"/>
                    </a:cubicBezTo>
                    <a:cubicBezTo>
                      <a:pt x="52" y="51"/>
                      <a:pt x="52" y="51"/>
                      <a:pt x="52" y="50"/>
                    </a:cubicBezTo>
                    <a:cubicBezTo>
                      <a:pt x="50" y="49"/>
                      <a:pt x="48" y="48"/>
                      <a:pt x="46" y="46"/>
                    </a:cubicBezTo>
                    <a:moveTo>
                      <a:pt x="46" y="46"/>
                    </a:moveTo>
                    <a:cubicBezTo>
                      <a:pt x="46" y="46"/>
                      <a:pt x="46" y="46"/>
                      <a:pt x="46" y="46"/>
                    </a:cubicBezTo>
                    <a:cubicBezTo>
                      <a:pt x="48" y="48"/>
                      <a:pt x="50" y="49"/>
                      <a:pt x="52" y="50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49"/>
                      <a:pt x="48" y="47"/>
                      <a:pt x="46" y="46"/>
                    </a:cubicBezTo>
                    <a:moveTo>
                      <a:pt x="47" y="45"/>
                    </a:moveTo>
                    <a:cubicBezTo>
                      <a:pt x="47" y="45"/>
                      <a:pt x="47" y="45"/>
                      <a:pt x="47" y="45"/>
                    </a:cubicBezTo>
                    <a:cubicBezTo>
                      <a:pt x="49" y="47"/>
                      <a:pt x="51" y="48"/>
                      <a:pt x="53" y="49"/>
                    </a:cubicBezTo>
                    <a:cubicBezTo>
                      <a:pt x="53" y="49"/>
                      <a:pt x="53" y="49"/>
                      <a:pt x="53" y="48"/>
                    </a:cubicBezTo>
                    <a:cubicBezTo>
                      <a:pt x="51" y="47"/>
                      <a:pt x="49" y="46"/>
                      <a:pt x="47" y="45"/>
                    </a:cubicBezTo>
                    <a:moveTo>
                      <a:pt x="47" y="44"/>
                    </a:moveTo>
                    <a:cubicBezTo>
                      <a:pt x="47" y="44"/>
                      <a:pt x="47" y="44"/>
                      <a:pt x="47" y="45"/>
                    </a:cubicBezTo>
                    <a:cubicBezTo>
                      <a:pt x="53" y="48"/>
                      <a:pt x="53" y="48"/>
                      <a:pt x="53" y="48"/>
                    </a:cubicBezTo>
                    <a:cubicBezTo>
                      <a:pt x="54" y="48"/>
                      <a:pt x="54" y="48"/>
                      <a:pt x="54" y="48"/>
                    </a:cubicBezTo>
                    <a:cubicBezTo>
                      <a:pt x="52" y="46"/>
                      <a:pt x="49" y="45"/>
                      <a:pt x="47" y="44"/>
                    </a:cubicBezTo>
                    <a:moveTo>
                      <a:pt x="49" y="41"/>
                    </a:moveTo>
                    <a:cubicBezTo>
                      <a:pt x="48" y="42"/>
                      <a:pt x="48" y="43"/>
                      <a:pt x="48" y="43"/>
                    </a:cubicBezTo>
                    <a:cubicBezTo>
                      <a:pt x="50" y="45"/>
                      <a:pt x="52" y="46"/>
                      <a:pt x="54" y="47"/>
                    </a:cubicBezTo>
                    <a:cubicBezTo>
                      <a:pt x="55" y="46"/>
                      <a:pt x="55" y="46"/>
                      <a:pt x="55" y="45"/>
                    </a:cubicBezTo>
                    <a:cubicBezTo>
                      <a:pt x="53" y="44"/>
                      <a:pt x="51" y="43"/>
                      <a:pt x="49" y="41"/>
                    </a:cubicBezTo>
                    <a:moveTo>
                      <a:pt x="51" y="36"/>
                    </a:moveTo>
                    <a:cubicBezTo>
                      <a:pt x="51" y="37"/>
                      <a:pt x="50" y="38"/>
                      <a:pt x="50" y="39"/>
                    </a:cubicBezTo>
                    <a:cubicBezTo>
                      <a:pt x="52" y="41"/>
                      <a:pt x="54" y="42"/>
                      <a:pt x="57" y="43"/>
                    </a:cubicBezTo>
                    <a:cubicBezTo>
                      <a:pt x="57" y="42"/>
                      <a:pt x="58" y="41"/>
                      <a:pt x="58" y="40"/>
                    </a:cubicBezTo>
                    <a:cubicBezTo>
                      <a:pt x="51" y="36"/>
                      <a:pt x="51" y="36"/>
                      <a:pt x="51" y="36"/>
                    </a:cubicBezTo>
                    <a:moveTo>
                      <a:pt x="52" y="34"/>
                    </a:moveTo>
                    <a:cubicBezTo>
                      <a:pt x="52" y="35"/>
                      <a:pt x="52" y="35"/>
                      <a:pt x="52" y="35"/>
                    </a:cubicBezTo>
                    <a:cubicBezTo>
                      <a:pt x="54" y="37"/>
                      <a:pt x="56" y="38"/>
                      <a:pt x="59" y="3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57" y="37"/>
                      <a:pt x="55" y="36"/>
                      <a:pt x="52" y="34"/>
                    </a:cubicBezTo>
                    <a:moveTo>
                      <a:pt x="53" y="33"/>
                    </a:moveTo>
                    <a:cubicBezTo>
                      <a:pt x="53" y="33"/>
                      <a:pt x="53" y="34"/>
                      <a:pt x="52" y="34"/>
                    </a:cubicBezTo>
                    <a:cubicBezTo>
                      <a:pt x="55" y="36"/>
                      <a:pt x="57" y="37"/>
                      <a:pt x="59" y="39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59" y="37"/>
                      <a:pt x="58" y="36"/>
                      <a:pt x="57" y="36"/>
                    </a:cubicBezTo>
                    <a:cubicBezTo>
                      <a:pt x="58" y="36"/>
                      <a:pt x="59" y="37"/>
                      <a:pt x="60" y="3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58" y="36"/>
                      <a:pt x="56" y="34"/>
                      <a:pt x="53" y="33"/>
                    </a:cubicBezTo>
                    <a:moveTo>
                      <a:pt x="53" y="32"/>
                    </a:moveTo>
                    <a:cubicBezTo>
                      <a:pt x="53" y="32"/>
                      <a:pt x="53" y="32"/>
                      <a:pt x="53" y="32"/>
                    </a:cubicBezTo>
                    <a:cubicBezTo>
                      <a:pt x="56" y="34"/>
                      <a:pt x="58" y="35"/>
                      <a:pt x="60" y="37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58" y="35"/>
                      <a:pt x="56" y="34"/>
                      <a:pt x="53" y="32"/>
                    </a:cubicBezTo>
                    <a:moveTo>
                      <a:pt x="54" y="30"/>
                    </a:moveTo>
                    <a:cubicBezTo>
                      <a:pt x="54" y="30"/>
                      <a:pt x="54" y="31"/>
                      <a:pt x="54" y="31"/>
                    </a:cubicBezTo>
                    <a:cubicBezTo>
                      <a:pt x="55" y="32"/>
                      <a:pt x="57" y="33"/>
                      <a:pt x="58" y="34"/>
                    </a:cubicBezTo>
                    <a:cubicBezTo>
                      <a:pt x="59" y="34"/>
                      <a:pt x="60" y="35"/>
                      <a:pt x="61" y="36"/>
                    </a:cubicBezTo>
                    <a:cubicBezTo>
                      <a:pt x="61" y="35"/>
                      <a:pt x="62" y="35"/>
                      <a:pt x="62" y="34"/>
                    </a:cubicBezTo>
                    <a:cubicBezTo>
                      <a:pt x="59" y="33"/>
                      <a:pt x="57" y="31"/>
                      <a:pt x="54" y="30"/>
                    </a:cubicBezTo>
                    <a:moveTo>
                      <a:pt x="56" y="27"/>
                    </a:moveTo>
                    <a:cubicBezTo>
                      <a:pt x="56" y="28"/>
                      <a:pt x="55" y="28"/>
                      <a:pt x="55" y="29"/>
                    </a:cubicBezTo>
                    <a:cubicBezTo>
                      <a:pt x="57" y="31"/>
                      <a:pt x="60" y="32"/>
                      <a:pt x="62" y="34"/>
                    </a:cubicBezTo>
                    <a:cubicBezTo>
                      <a:pt x="63" y="33"/>
                      <a:pt x="63" y="32"/>
                      <a:pt x="64" y="31"/>
                    </a:cubicBezTo>
                    <a:cubicBezTo>
                      <a:pt x="56" y="27"/>
                      <a:pt x="56" y="27"/>
                      <a:pt x="56" y="27"/>
                    </a:cubicBezTo>
                    <a:moveTo>
                      <a:pt x="66" y="19"/>
                    </a:moveTo>
                    <a:cubicBezTo>
                      <a:pt x="66" y="20"/>
                      <a:pt x="65" y="21"/>
                      <a:pt x="65" y="22"/>
                    </a:cubicBezTo>
                    <a:cubicBezTo>
                      <a:pt x="66" y="22"/>
                      <a:pt x="67" y="23"/>
                      <a:pt x="68" y="24"/>
                    </a:cubicBezTo>
                    <a:cubicBezTo>
                      <a:pt x="69" y="23"/>
                      <a:pt x="69" y="22"/>
                      <a:pt x="70" y="21"/>
                    </a:cubicBezTo>
                    <a:cubicBezTo>
                      <a:pt x="69" y="21"/>
                      <a:pt x="67" y="20"/>
                      <a:pt x="66" y="19"/>
                    </a:cubicBezTo>
                    <a:moveTo>
                      <a:pt x="60" y="19"/>
                    </a:moveTo>
                    <a:cubicBezTo>
                      <a:pt x="59" y="21"/>
                      <a:pt x="57" y="24"/>
                      <a:pt x="56" y="27"/>
                    </a:cubicBezTo>
                    <a:cubicBezTo>
                      <a:pt x="59" y="28"/>
                      <a:pt x="61" y="30"/>
                      <a:pt x="64" y="31"/>
                    </a:cubicBezTo>
                    <a:cubicBezTo>
                      <a:pt x="65" y="29"/>
                      <a:pt x="67" y="26"/>
                      <a:pt x="68" y="24"/>
                    </a:cubicBezTo>
                    <a:cubicBezTo>
                      <a:pt x="67" y="23"/>
                      <a:pt x="66" y="22"/>
                      <a:pt x="65" y="22"/>
                    </a:cubicBezTo>
                    <a:cubicBezTo>
                      <a:pt x="63" y="24"/>
                      <a:pt x="62" y="26"/>
                      <a:pt x="61" y="28"/>
                    </a:cubicBezTo>
                    <a:cubicBezTo>
                      <a:pt x="62" y="25"/>
                      <a:pt x="63" y="23"/>
                      <a:pt x="64" y="21"/>
                    </a:cubicBezTo>
                    <a:cubicBezTo>
                      <a:pt x="63" y="20"/>
                      <a:pt x="61" y="20"/>
                      <a:pt x="60" y="19"/>
                    </a:cubicBezTo>
                    <a:moveTo>
                      <a:pt x="67" y="18"/>
                    </a:moveTo>
                    <a:cubicBezTo>
                      <a:pt x="67" y="18"/>
                      <a:pt x="66" y="19"/>
                      <a:pt x="66" y="19"/>
                    </a:cubicBezTo>
                    <a:cubicBezTo>
                      <a:pt x="68" y="20"/>
                      <a:pt x="69" y="20"/>
                      <a:pt x="70" y="21"/>
                    </a:cubicBezTo>
                    <a:cubicBezTo>
                      <a:pt x="70" y="21"/>
                      <a:pt x="70" y="21"/>
                      <a:pt x="71" y="20"/>
                    </a:cubicBezTo>
                    <a:cubicBezTo>
                      <a:pt x="69" y="20"/>
                      <a:pt x="68" y="19"/>
                      <a:pt x="67" y="18"/>
                    </a:cubicBezTo>
                    <a:moveTo>
                      <a:pt x="68" y="17"/>
                    </a:moveTo>
                    <a:cubicBezTo>
                      <a:pt x="68" y="17"/>
                      <a:pt x="67" y="17"/>
                      <a:pt x="67" y="17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68" y="17"/>
                      <a:pt x="68" y="17"/>
                      <a:pt x="68" y="17"/>
                    </a:cubicBezTo>
                    <a:moveTo>
                      <a:pt x="61" y="16"/>
                    </a:moveTo>
                    <a:cubicBezTo>
                      <a:pt x="61" y="17"/>
                      <a:pt x="60" y="18"/>
                      <a:pt x="60" y="19"/>
                    </a:cubicBezTo>
                    <a:cubicBezTo>
                      <a:pt x="61" y="20"/>
                      <a:pt x="63" y="20"/>
                      <a:pt x="64" y="21"/>
                    </a:cubicBezTo>
                    <a:cubicBezTo>
                      <a:pt x="65" y="20"/>
                      <a:pt x="65" y="20"/>
                      <a:pt x="65" y="19"/>
                    </a:cubicBezTo>
                    <a:cubicBezTo>
                      <a:pt x="64" y="18"/>
                      <a:pt x="63" y="17"/>
                      <a:pt x="61" y="16"/>
                    </a:cubicBezTo>
                    <a:moveTo>
                      <a:pt x="62" y="15"/>
                    </a:moveTo>
                    <a:cubicBezTo>
                      <a:pt x="62" y="15"/>
                      <a:pt x="62" y="16"/>
                      <a:pt x="61" y="16"/>
                    </a:cubicBezTo>
                    <a:cubicBezTo>
                      <a:pt x="63" y="17"/>
                      <a:pt x="64" y="18"/>
                      <a:pt x="66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5" y="17"/>
                      <a:pt x="63" y="16"/>
                      <a:pt x="62" y="15"/>
                    </a:cubicBezTo>
                    <a:moveTo>
                      <a:pt x="69" y="15"/>
                    </a:moveTo>
                    <a:cubicBezTo>
                      <a:pt x="69" y="15"/>
                      <a:pt x="68" y="16"/>
                      <a:pt x="68" y="16"/>
                    </a:cubicBezTo>
                    <a:cubicBezTo>
                      <a:pt x="69" y="17"/>
                      <a:pt x="70" y="18"/>
                      <a:pt x="72" y="19"/>
                    </a:cubicBezTo>
                    <a:cubicBezTo>
                      <a:pt x="72" y="18"/>
                      <a:pt x="72" y="17"/>
                      <a:pt x="73" y="17"/>
                    </a:cubicBezTo>
                    <a:cubicBezTo>
                      <a:pt x="71" y="16"/>
                      <a:pt x="70" y="15"/>
                      <a:pt x="69" y="15"/>
                    </a:cubicBezTo>
                    <a:moveTo>
                      <a:pt x="63" y="14"/>
                    </a:moveTo>
                    <a:cubicBezTo>
                      <a:pt x="63" y="14"/>
                      <a:pt x="63" y="14"/>
                      <a:pt x="62" y="14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3" y="14"/>
                      <a:pt x="63" y="14"/>
                      <a:pt x="63" y="14"/>
                    </a:cubicBezTo>
                    <a:moveTo>
                      <a:pt x="70" y="13"/>
                    </a:moveTo>
                    <a:cubicBezTo>
                      <a:pt x="70" y="13"/>
                      <a:pt x="70" y="14"/>
                      <a:pt x="69" y="14"/>
                    </a:cubicBezTo>
                    <a:cubicBezTo>
                      <a:pt x="71" y="15"/>
                      <a:pt x="72" y="16"/>
                      <a:pt x="73" y="16"/>
                    </a:cubicBezTo>
                    <a:cubicBezTo>
                      <a:pt x="73" y="16"/>
                      <a:pt x="74" y="15"/>
                      <a:pt x="74" y="15"/>
                    </a:cubicBezTo>
                    <a:cubicBezTo>
                      <a:pt x="73" y="14"/>
                      <a:pt x="71" y="13"/>
                      <a:pt x="70" y="13"/>
                    </a:cubicBezTo>
                    <a:moveTo>
                      <a:pt x="64" y="11"/>
                    </a:moveTo>
                    <a:cubicBezTo>
                      <a:pt x="64" y="12"/>
                      <a:pt x="63" y="13"/>
                      <a:pt x="63" y="13"/>
                    </a:cubicBezTo>
                    <a:cubicBezTo>
                      <a:pt x="64" y="14"/>
                      <a:pt x="66" y="15"/>
                      <a:pt x="67" y="16"/>
                    </a:cubicBezTo>
                    <a:cubicBezTo>
                      <a:pt x="68" y="14"/>
                      <a:pt x="68" y="14"/>
                      <a:pt x="68" y="14"/>
                    </a:cubicBezTo>
                    <a:cubicBezTo>
                      <a:pt x="66" y="13"/>
                      <a:pt x="65" y="12"/>
                      <a:pt x="64" y="11"/>
                    </a:cubicBezTo>
                    <a:moveTo>
                      <a:pt x="72" y="10"/>
                    </a:moveTo>
                    <a:cubicBezTo>
                      <a:pt x="71" y="11"/>
                      <a:pt x="71" y="11"/>
                      <a:pt x="71" y="12"/>
                    </a:cubicBezTo>
                    <a:cubicBezTo>
                      <a:pt x="72" y="12"/>
                      <a:pt x="73" y="13"/>
                      <a:pt x="74" y="14"/>
                    </a:cubicBezTo>
                    <a:cubicBezTo>
                      <a:pt x="75" y="14"/>
                      <a:pt x="75" y="13"/>
                      <a:pt x="75" y="13"/>
                    </a:cubicBezTo>
                    <a:cubicBezTo>
                      <a:pt x="74" y="12"/>
                      <a:pt x="73" y="11"/>
                      <a:pt x="72" y="10"/>
                    </a:cubicBezTo>
                    <a:moveTo>
                      <a:pt x="65" y="10"/>
                    </a:moveTo>
                    <a:cubicBezTo>
                      <a:pt x="65" y="10"/>
                      <a:pt x="64" y="10"/>
                      <a:pt x="64" y="11"/>
                    </a:cubicBezTo>
                    <a:cubicBezTo>
                      <a:pt x="65" y="12"/>
                      <a:pt x="67" y="12"/>
                      <a:pt x="68" y="13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8" y="11"/>
                      <a:pt x="66" y="10"/>
                      <a:pt x="65" y="10"/>
                    </a:cubicBezTo>
                    <a:moveTo>
                      <a:pt x="72" y="9"/>
                    </a:moveTo>
                    <a:cubicBezTo>
                      <a:pt x="72" y="10"/>
                      <a:pt x="72" y="10"/>
                      <a:pt x="72" y="10"/>
                    </a:cubicBezTo>
                    <a:cubicBezTo>
                      <a:pt x="73" y="11"/>
                      <a:pt x="74" y="11"/>
                      <a:pt x="74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5" y="11"/>
                      <a:pt x="73" y="10"/>
                      <a:pt x="72" y="9"/>
                    </a:cubicBezTo>
                    <a:moveTo>
                      <a:pt x="66" y="7"/>
                    </a:moveTo>
                    <a:cubicBezTo>
                      <a:pt x="66" y="8"/>
                      <a:pt x="66" y="8"/>
                      <a:pt x="65" y="9"/>
                    </a:cubicBezTo>
                    <a:cubicBezTo>
                      <a:pt x="66" y="9"/>
                      <a:pt x="66" y="9"/>
                      <a:pt x="67" y="9"/>
                    </a:cubicBezTo>
                    <a:cubicBezTo>
                      <a:pt x="68" y="10"/>
                      <a:pt x="69" y="10"/>
                      <a:pt x="69" y="11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69" y="9"/>
                      <a:pt x="67" y="8"/>
                      <a:pt x="66" y="7"/>
                    </a:cubicBezTo>
                    <a:moveTo>
                      <a:pt x="74" y="7"/>
                    </a:moveTo>
                    <a:cubicBezTo>
                      <a:pt x="73" y="8"/>
                      <a:pt x="73" y="8"/>
                      <a:pt x="72" y="9"/>
                    </a:cubicBezTo>
                    <a:cubicBezTo>
                      <a:pt x="73" y="10"/>
                      <a:pt x="75" y="11"/>
                      <a:pt x="76" y="12"/>
                    </a:cubicBezTo>
                    <a:cubicBezTo>
                      <a:pt x="77" y="11"/>
                      <a:pt x="77" y="10"/>
                      <a:pt x="78" y="9"/>
                    </a:cubicBezTo>
                    <a:cubicBezTo>
                      <a:pt x="76" y="8"/>
                      <a:pt x="75" y="8"/>
                      <a:pt x="74" y="7"/>
                    </a:cubicBezTo>
                    <a:moveTo>
                      <a:pt x="67" y="6"/>
                    </a:moveTo>
                    <a:cubicBezTo>
                      <a:pt x="66" y="6"/>
                      <a:pt x="66" y="7"/>
                      <a:pt x="66" y="7"/>
                    </a:cubicBezTo>
                    <a:cubicBezTo>
                      <a:pt x="68" y="8"/>
                      <a:pt x="69" y="8"/>
                      <a:pt x="70" y="9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69" y="8"/>
                      <a:pt x="68" y="7"/>
                      <a:pt x="67" y="6"/>
                    </a:cubicBezTo>
                    <a:moveTo>
                      <a:pt x="76" y="4"/>
                    </a:moveTo>
                    <a:cubicBezTo>
                      <a:pt x="75" y="4"/>
                      <a:pt x="75" y="5"/>
                      <a:pt x="75" y="5"/>
                    </a:cubicBezTo>
                    <a:cubicBezTo>
                      <a:pt x="76" y="6"/>
                      <a:pt x="78" y="6"/>
                      <a:pt x="79" y="7"/>
                    </a:cubicBezTo>
                    <a:cubicBezTo>
                      <a:pt x="79" y="7"/>
                      <a:pt x="79" y="7"/>
                      <a:pt x="79" y="6"/>
                    </a:cubicBezTo>
                    <a:cubicBezTo>
                      <a:pt x="78" y="6"/>
                      <a:pt x="77" y="5"/>
                      <a:pt x="76" y="4"/>
                    </a:cubicBezTo>
                    <a:moveTo>
                      <a:pt x="68" y="3"/>
                    </a:moveTo>
                    <a:cubicBezTo>
                      <a:pt x="68" y="4"/>
                      <a:pt x="67" y="5"/>
                      <a:pt x="67" y="6"/>
                    </a:cubicBezTo>
                    <a:cubicBezTo>
                      <a:pt x="68" y="7"/>
                      <a:pt x="69" y="8"/>
                      <a:pt x="71" y="8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1" y="5"/>
                      <a:pt x="69" y="4"/>
                      <a:pt x="68" y="3"/>
                    </a:cubicBezTo>
                    <a:moveTo>
                      <a:pt x="70" y="0"/>
                    </a:moveTo>
                    <a:cubicBezTo>
                      <a:pt x="69" y="0"/>
                      <a:pt x="69" y="1"/>
                      <a:pt x="69" y="1"/>
                    </a:cubicBezTo>
                    <a:cubicBezTo>
                      <a:pt x="71" y="2"/>
                      <a:pt x="72" y="3"/>
                      <a:pt x="73" y="3"/>
                    </a:cubicBezTo>
                    <a:cubicBezTo>
                      <a:pt x="74" y="3"/>
                      <a:pt x="74" y="3"/>
                      <a:pt x="74" y="3"/>
                    </a:cubicBezTo>
                    <a:cubicBezTo>
                      <a:pt x="72" y="2"/>
                      <a:pt x="71" y="1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10400"/>
              <p:cNvSpPr>
                <a:spLocks noEditPoints="1"/>
              </p:cNvSpPr>
              <p:nvPr/>
            </p:nvSpPr>
            <p:spPr bwMode="auto">
              <a:xfrm>
                <a:off x="-652" y="3280"/>
                <a:ext cx="19" cy="22"/>
              </a:xfrm>
              <a:custGeom>
                <a:avLst/>
                <a:gdLst>
                  <a:gd name="T0" fmla="*/ 0 w 8"/>
                  <a:gd name="T1" fmla="*/ 5 h 9"/>
                  <a:gd name="T2" fmla="*/ 0 w 8"/>
                  <a:gd name="T3" fmla="*/ 6 h 9"/>
                  <a:gd name="T4" fmla="*/ 5 w 8"/>
                  <a:gd name="T5" fmla="*/ 9 h 9"/>
                  <a:gd name="T6" fmla="*/ 5 w 8"/>
                  <a:gd name="T7" fmla="*/ 8 h 9"/>
                  <a:gd name="T8" fmla="*/ 1 w 8"/>
                  <a:gd name="T9" fmla="*/ 5 h 9"/>
                  <a:gd name="T10" fmla="*/ 0 w 8"/>
                  <a:gd name="T11" fmla="*/ 5 h 9"/>
                  <a:gd name="T12" fmla="*/ 2 w 8"/>
                  <a:gd name="T13" fmla="*/ 1 h 9"/>
                  <a:gd name="T14" fmla="*/ 2 w 8"/>
                  <a:gd name="T15" fmla="*/ 1 h 9"/>
                  <a:gd name="T16" fmla="*/ 8 w 8"/>
                  <a:gd name="T17" fmla="*/ 5 h 9"/>
                  <a:gd name="T18" fmla="*/ 8 w 8"/>
                  <a:gd name="T19" fmla="*/ 4 h 9"/>
                  <a:gd name="T20" fmla="*/ 2 w 8"/>
                  <a:gd name="T21" fmla="*/ 1 h 9"/>
                  <a:gd name="T22" fmla="*/ 2 w 8"/>
                  <a:gd name="T23" fmla="*/ 0 h 9"/>
                  <a:gd name="T24" fmla="*/ 2 w 8"/>
                  <a:gd name="T25" fmla="*/ 1 h 9"/>
                  <a:gd name="T26" fmla="*/ 8 w 8"/>
                  <a:gd name="T27" fmla="*/ 4 h 9"/>
                  <a:gd name="T28" fmla="*/ 8 w 8"/>
                  <a:gd name="T29" fmla="*/ 4 h 9"/>
                  <a:gd name="T30" fmla="*/ 2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0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7"/>
                      <a:pt x="3" y="8"/>
                      <a:pt x="5" y="9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4" y="7"/>
                      <a:pt x="2" y="6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4" y="2"/>
                      <a:pt x="6" y="3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2"/>
                      <a:pt x="2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10401"/>
              <p:cNvSpPr>
                <a:spLocks/>
              </p:cNvSpPr>
              <p:nvPr/>
            </p:nvSpPr>
            <p:spPr bwMode="auto">
              <a:xfrm>
                <a:off x="-647" y="3283"/>
                <a:ext cx="14" cy="7"/>
              </a:xfrm>
              <a:custGeom>
                <a:avLst/>
                <a:gdLst>
                  <a:gd name="T0" fmla="*/ 0 w 6"/>
                  <a:gd name="T1" fmla="*/ 0 h 3"/>
                  <a:gd name="T2" fmla="*/ 0 w 6"/>
                  <a:gd name="T3" fmla="*/ 0 h 3"/>
                  <a:gd name="T4" fmla="*/ 6 w 6"/>
                  <a:gd name="T5" fmla="*/ 3 h 3"/>
                  <a:gd name="T6" fmla="*/ 6 w 6"/>
                  <a:gd name="T7" fmla="*/ 3 h 3"/>
                  <a:gd name="T8" fmla="*/ 0 w 6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10402"/>
              <p:cNvSpPr>
                <a:spLocks noEditPoints="1"/>
              </p:cNvSpPr>
              <p:nvPr/>
            </p:nvSpPr>
            <p:spPr bwMode="auto">
              <a:xfrm>
                <a:off x="-635" y="3252"/>
                <a:ext cx="19" cy="16"/>
              </a:xfrm>
              <a:custGeom>
                <a:avLst/>
                <a:gdLst>
                  <a:gd name="T0" fmla="*/ 0 w 8"/>
                  <a:gd name="T1" fmla="*/ 3 h 7"/>
                  <a:gd name="T2" fmla="*/ 0 w 8"/>
                  <a:gd name="T3" fmla="*/ 3 h 7"/>
                  <a:gd name="T4" fmla="*/ 6 w 8"/>
                  <a:gd name="T5" fmla="*/ 7 h 7"/>
                  <a:gd name="T6" fmla="*/ 6 w 8"/>
                  <a:gd name="T7" fmla="*/ 7 h 7"/>
                  <a:gd name="T8" fmla="*/ 0 w 8"/>
                  <a:gd name="T9" fmla="*/ 3 h 7"/>
                  <a:gd name="T10" fmla="*/ 1 w 8"/>
                  <a:gd name="T11" fmla="*/ 2 h 7"/>
                  <a:gd name="T12" fmla="*/ 0 w 8"/>
                  <a:gd name="T13" fmla="*/ 3 h 7"/>
                  <a:gd name="T14" fmla="*/ 6 w 8"/>
                  <a:gd name="T15" fmla="*/ 7 h 7"/>
                  <a:gd name="T16" fmla="*/ 7 w 8"/>
                  <a:gd name="T17" fmla="*/ 6 h 7"/>
                  <a:gd name="T18" fmla="*/ 1 w 8"/>
                  <a:gd name="T19" fmla="*/ 2 h 7"/>
                  <a:gd name="T20" fmla="*/ 1 w 8"/>
                  <a:gd name="T21" fmla="*/ 2 h 7"/>
                  <a:gd name="T22" fmla="*/ 1 w 8"/>
                  <a:gd name="T23" fmla="*/ 2 h 7"/>
                  <a:gd name="T24" fmla="*/ 7 w 8"/>
                  <a:gd name="T25" fmla="*/ 5 h 7"/>
                  <a:gd name="T26" fmla="*/ 7 w 8"/>
                  <a:gd name="T27" fmla="*/ 5 h 7"/>
                  <a:gd name="T28" fmla="*/ 1 w 8"/>
                  <a:gd name="T29" fmla="*/ 2 h 7"/>
                  <a:gd name="T30" fmla="*/ 2 w 8"/>
                  <a:gd name="T31" fmla="*/ 0 h 7"/>
                  <a:gd name="T32" fmla="*/ 1 w 8"/>
                  <a:gd name="T33" fmla="*/ 1 h 7"/>
                  <a:gd name="T34" fmla="*/ 8 w 8"/>
                  <a:gd name="T35" fmla="*/ 5 h 7"/>
                  <a:gd name="T36" fmla="*/ 8 w 8"/>
                  <a:gd name="T37" fmla="*/ 4 h 7"/>
                  <a:gd name="T38" fmla="*/ 2 w 8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" h="7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4" y="6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2" y="5"/>
                      <a:pt x="0" y="3"/>
                    </a:cubicBezTo>
                    <a:moveTo>
                      <a:pt x="1" y="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4"/>
                      <a:pt x="4" y="6"/>
                      <a:pt x="6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5" y="5"/>
                      <a:pt x="3" y="4"/>
                      <a:pt x="1" y="2"/>
                    </a:cubicBezTo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3" y="2"/>
                      <a:pt x="6" y="3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3"/>
                      <a:pt x="4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10403"/>
              <p:cNvSpPr>
                <a:spLocks noEditPoints="1"/>
              </p:cNvSpPr>
              <p:nvPr/>
            </p:nvSpPr>
            <p:spPr bwMode="auto">
              <a:xfrm>
                <a:off x="-619" y="3224"/>
                <a:ext cx="19" cy="14"/>
              </a:xfrm>
              <a:custGeom>
                <a:avLst/>
                <a:gdLst>
                  <a:gd name="T0" fmla="*/ 0 w 8"/>
                  <a:gd name="T1" fmla="*/ 1 h 6"/>
                  <a:gd name="T2" fmla="*/ 0 w 8"/>
                  <a:gd name="T3" fmla="*/ 2 h 6"/>
                  <a:gd name="T4" fmla="*/ 7 w 8"/>
                  <a:gd name="T5" fmla="*/ 6 h 6"/>
                  <a:gd name="T6" fmla="*/ 7 w 8"/>
                  <a:gd name="T7" fmla="*/ 6 h 6"/>
                  <a:gd name="T8" fmla="*/ 0 w 8"/>
                  <a:gd name="T9" fmla="*/ 1 h 6"/>
                  <a:gd name="T10" fmla="*/ 1 w 8"/>
                  <a:gd name="T11" fmla="*/ 0 h 6"/>
                  <a:gd name="T12" fmla="*/ 0 w 8"/>
                  <a:gd name="T13" fmla="*/ 1 h 6"/>
                  <a:gd name="T14" fmla="*/ 8 w 8"/>
                  <a:gd name="T15" fmla="*/ 6 h 6"/>
                  <a:gd name="T16" fmla="*/ 8 w 8"/>
                  <a:gd name="T17" fmla="*/ 5 h 6"/>
                  <a:gd name="T18" fmla="*/ 5 w 8"/>
                  <a:gd name="T19" fmla="*/ 3 h 6"/>
                  <a:gd name="T20" fmla="*/ 1 w 8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6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3" y="3"/>
                      <a:pt x="5" y="5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5" y="4"/>
                      <a:pt x="3" y="3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3" y="3"/>
                      <a:pt x="5" y="4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3"/>
                    </a:cubicBezTo>
                    <a:cubicBezTo>
                      <a:pt x="4" y="2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0404"/>
              <p:cNvSpPr>
                <a:spLocks/>
              </p:cNvSpPr>
              <p:nvPr/>
            </p:nvSpPr>
            <p:spPr bwMode="auto">
              <a:xfrm>
                <a:off x="-609" y="323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3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0405"/>
              <p:cNvSpPr>
                <a:spLocks noEditPoints="1"/>
              </p:cNvSpPr>
              <p:nvPr/>
            </p:nvSpPr>
            <p:spPr bwMode="auto">
              <a:xfrm>
                <a:off x="-621" y="3219"/>
                <a:ext cx="24" cy="23"/>
              </a:xfrm>
              <a:custGeom>
                <a:avLst/>
                <a:gdLst>
                  <a:gd name="T0" fmla="*/ 0 w 10"/>
                  <a:gd name="T1" fmla="*/ 5 h 10"/>
                  <a:gd name="T2" fmla="*/ 0 w 10"/>
                  <a:gd name="T3" fmla="*/ 5 h 10"/>
                  <a:gd name="T4" fmla="*/ 7 w 10"/>
                  <a:gd name="T5" fmla="*/ 10 h 10"/>
                  <a:gd name="T6" fmla="*/ 7 w 10"/>
                  <a:gd name="T7" fmla="*/ 10 h 10"/>
                  <a:gd name="T8" fmla="*/ 0 w 10"/>
                  <a:gd name="T9" fmla="*/ 5 h 10"/>
                  <a:gd name="T10" fmla="*/ 3 w 10"/>
                  <a:gd name="T11" fmla="*/ 0 h 10"/>
                  <a:gd name="T12" fmla="*/ 2 w 10"/>
                  <a:gd name="T13" fmla="*/ 1 h 10"/>
                  <a:gd name="T14" fmla="*/ 10 w 10"/>
                  <a:gd name="T15" fmla="*/ 5 h 10"/>
                  <a:gd name="T16" fmla="*/ 10 w 10"/>
                  <a:gd name="T17" fmla="*/ 5 h 10"/>
                  <a:gd name="T18" fmla="*/ 3 w 10"/>
                  <a:gd name="T1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3" y="7"/>
                      <a:pt x="5" y="8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8"/>
                      <a:pt x="3" y="7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5" y="2"/>
                      <a:pt x="7" y="4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3"/>
                      <a:pt x="5" y="2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0406"/>
              <p:cNvSpPr>
                <a:spLocks noEditPoints="1"/>
              </p:cNvSpPr>
              <p:nvPr/>
            </p:nvSpPr>
            <p:spPr bwMode="auto">
              <a:xfrm>
                <a:off x="-602" y="3195"/>
                <a:ext cx="19" cy="12"/>
              </a:xfrm>
              <a:custGeom>
                <a:avLst/>
                <a:gdLst>
                  <a:gd name="T0" fmla="*/ 5 w 8"/>
                  <a:gd name="T1" fmla="*/ 3 h 5"/>
                  <a:gd name="T2" fmla="*/ 5 w 8"/>
                  <a:gd name="T3" fmla="*/ 3 h 5"/>
                  <a:gd name="T4" fmla="*/ 8 w 8"/>
                  <a:gd name="T5" fmla="*/ 5 h 5"/>
                  <a:gd name="T6" fmla="*/ 8 w 8"/>
                  <a:gd name="T7" fmla="*/ 5 h 5"/>
                  <a:gd name="T8" fmla="*/ 5 w 8"/>
                  <a:gd name="T9" fmla="*/ 3 h 5"/>
                  <a:gd name="T10" fmla="*/ 0 w 8"/>
                  <a:gd name="T11" fmla="*/ 0 h 5"/>
                  <a:gd name="T12" fmla="*/ 0 w 8"/>
                  <a:gd name="T13" fmla="*/ 0 h 5"/>
                  <a:gd name="T14" fmla="*/ 4 w 8"/>
                  <a:gd name="T15" fmla="*/ 2 h 5"/>
                  <a:gd name="T16" fmla="*/ 4 w 8"/>
                  <a:gd name="T17" fmla="*/ 2 h 5"/>
                  <a:gd name="T18" fmla="*/ 0 w 8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5">
                    <a:moveTo>
                      <a:pt x="5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7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0407"/>
              <p:cNvSpPr>
                <a:spLocks noEditPoints="1"/>
              </p:cNvSpPr>
              <p:nvPr/>
            </p:nvSpPr>
            <p:spPr bwMode="auto">
              <a:xfrm>
                <a:off x="-593" y="3172"/>
                <a:ext cx="24" cy="19"/>
              </a:xfrm>
              <a:custGeom>
                <a:avLst/>
                <a:gdLst>
                  <a:gd name="T0" fmla="*/ 5 w 10"/>
                  <a:gd name="T1" fmla="*/ 5 h 8"/>
                  <a:gd name="T2" fmla="*/ 5 w 10"/>
                  <a:gd name="T3" fmla="*/ 6 h 8"/>
                  <a:gd name="T4" fmla="*/ 9 w 10"/>
                  <a:gd name="T5" fmla="*/ 8 h 8"/>
                  <a:gd name="T6" fmla="*/ 9 w 10"/>
                  <a:gd name="T7" fmla="*/ 7 h 8"/>
                  <a:gd name="T8" fmla="*/ 5 w 10"/>
                  <a:gd name="T9" fmla="*/ 5 h 8"/>
                  <a:gd name="T10" fmla="*/ 7 w 10"/>
                  <a:gd name="T11" fmla="*/ 3 h 8"/>
                  <a:gd name="T12" fmla="*/ 6 w 10"/>
                  <a:gd name="T13" fmla="*/ 4 h 8"/>
                  <a:gd name="T14" fmla="*/ 10 w 10"/>
                  <a:gd name="T15" fmla="*/ 6 h 8"/>
                  <a:gd name="T16" fmla="*/ 10 w 10"/>
                  <a:gd name="T17" fmla="*/ 5 h 8"/>
                  <a:gd name="T18" fmla="*/ 7 w 10"/>
                  <a:gd name="T19" fmla="*/ 3 h 8"/>
                  <a:gd name="T20" fmla="*/ 0 w 10"/>
                  <a:gd name="T21" fmla="*/ 2 h 8"/>
                  <a:gd name="T22" fmla="*/ 0 w 10"/>
                  <a:gd name="T23" fmla="*/ 2 h 8"/>
                  <a:gd name="T24" fmla="*/ 4 w 10"/>
                  <a:gd name="T25" fmla="*/ 5 h 8"/>
                  <a:gd name="T26" fmla="*/ 4 w 10"/>
                  <a:gd name="T27" fmla="*/ 4 h 8"/>
                  <a:gd name="T28" fmla="*/ 0 w 10"/>
                  <a:gd name="T29" fmla="*/ 2 h 8"/>
                  <a:gd name="T30" fmla="*/ 1 w 10"/>
                  <a:gd name="T31" fmla="*/ 0 h 8"/>
                  <a:gd name="T32" fmla="*/ 1 w 10"/>
                  <a:gd name="T33" fmla="*/ 1 h 8"/>
                  <a:gd name="T34" fmla="*/ 5 w 10"/>
                  <a:gd name="T35" fmla="*/ 3 h 8"/>
                  <a:gd name="T36" fmla="*/ 5 w 10"/>
                  <a:gd name="T37" fmla="*/ 2 h 8"/>
                  <a:gd name="T38" fmla="*/ 3 w 10"/>
                  <a:gd name="T39" fmla="*/ 0 h 8"/>
                  <a:gd name="T40" fmla="*/ 1 w 10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" h="8">
                    <a:moveTo>
                      <a:pt x="5" y="5"/>
                    </a:moveTo>
                    <a:cubicBezTo>
                      <a:pt x="5" y="5"/>
                      <a:pt x="5" y="5"/>
                      <a:pt x="5" y="6"/>
                    </a:cubicBezTo>
                    <a:cubicBezTo>
                      <a:pt x="6" y="6"/>
                      <a:pt x="7" y="7"/>
                      <a:pt x="9" y="8"/>
                    </a:cubicBezTo>
                    <a:cubicBezTo>
                      <a:pt x="9" y="8"/>
                      <a:pt x="9" y="8"/>
                      <a:pt x="9" y="7"/>
                    </a:cubicBezTo>
                    <a:cubicBezTo>
                      <a:pt x="8" y="7"/>
                      <a:pt x="7" y="6"/>
                      <a:pt x="5" y="5"/>
                    </a:cubicBezTo>
                    <a:moveTo>
                      <a:pt x="7" y="3"/>
                    </a:moveTo>
                    <a:cubicBezTo>
                      <a:pt x="7" y="3"/>
                      <a:pt x="6" y="3"/>
                      <a:pt x="6" y="4"/>
                    </a:cubicBezTo>
                    <a:cubicBezTo>
                      <a:pt x="7" y="4"/>
                      <a:pt x="9" y="5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9" y="4"/>
                      <a:pt x="8" y="3"/>
                      <a:pt x="7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2" y="4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1" y="3"/>
                      <a:pt x="0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1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0408"/>
              <p:cNvSpPr>
                <a:spLocks noEditPoints="1"/>
              </p:cNvSpPr>
              <p:nvPr/>
            </p:nvSpPr>
            <p:spPr bwMode="auto">
              <a:xfrm>
                <a:off x="-611" y="3188"/>
                <a:ext cx="33" cy="36"/>
              </a:xfrm>
              <a:custGeom>
                <a:avLst/>
                <a:gdLst>
                  <a:gd name="T0" fmla="*/ 0 w 14"/>
                  <a:gd name="T1" fmla="*/ 11 h 15"/>
                  <a:gd name="T2" fmla="*/ 0 w 14"/>
                  <a:gd name="T3" fmla="*/ 11 h 15"/>
                  <a:gd name="T4" fmla="*/ 8 w 14"/>
                  <a:gd name="T5" fmla="*/ 15 h 15"/>
                  <a:gd name="T6" fmla="*/ 8 w 14"/>
                  <a:gd name="T7" fmla="*/ 15 h 15"/>
                  <a:gd name="T8" fmla="*/ 0 w 14"/>
                  <a:gd name="T9" fmla="*/ 11 h 15"/>
                  <a:gd name="T10" fmla="*/ 10 w 14"/>
                  <a:gd name="T11" fmla="*/ 3 h 15"/>
                  <a:gd name="T12" fmla="*/ 10 w 14"/>
                  <a:gd name="T13" fmla="*/ 3 h 15"/>
                  <a:gd name="T14" fmla="*/ 14 w 14"/>
                  <a:gd name="T15" fmla="*/ 5 h 15"/>
                  <a:gd name="T16" fmla="*/ 14 w 14"/>
                  <a:gd name="T17" fmla="*/ 5 h 15"/>
                  <a:gd name="T18" fmla="*/ 10 w 14"/>
                  <a:gd name="T19" fmla="*/ 3 h 15"/>
                  <a:gd name="T20" fmla="*/ 5 w 14"/>
                  <a:gd name="T21" fmla="*/ 0 h 15"/>
                  <a:gd name="T22" fmla="*/ 5 w 14"/>
                  <a:gd name="T23" fmla="*/ 0 h 15"/>
                  <a:gd name="T24" fmla="*/ 9 w 14"/>
                  <a:gd name="T25" fmla="*/ 3 h 15"/>
                  <a:gd name="T26" fmla="*/ 10 w 14"/>
                  <a:gd name="T27" fmla="*/ 2 h 15"/>
                  <a:gd name="T28" fmla="*/ 5 w 14"/>
                  <a:gd name="T2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5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5" y="14"/>
                      <a:pt x="3" y="12"/>
                      <a:pt x="0" y="11"/>
                    </a:cubicBezTo>
                    <a:moveTo>
                      <a:pt x="10" y="3"/>
                    </a:moveTo>
                    <a:cubicBezTo>
                      <a:pt x="10" y="3"/>
                      <a:pt x="10" y="3"/>
                      <a:pt x="10" y="3"/>
                    </a:cubicBezTo>
                    <a:cubicBezTo>
                      <a:pt x="11" y="4"/>
                      <a:pt x="13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0" y="3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7" y="1"/>
                      <a:pt x="8" y="2"/>
                      <a:pt x="9" y="3"/>
                    </a:cubicBezTo>
                    <a:cubicBezTo>
                      <a:pt x="9" y="3"/>
                      <a:pt x="9" y="3"/>
                      <a:pt x="10" y="2"/>
                    </a:cubicBezTo>
                    <a:cubicBezTo>
                      <a:pt x="8" y="2"/>
                      <a:pt x="7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0409"/>
              <p:cNvSpPr>
                <a:spLocks noEditPoints="1"/>
              </p:cNvSpPr>
              <p:nvPr/>
            </p:nvSpPr>
            <p:spPr bwMode="auto">
              <a:xfrm>
                <a:off x="-595" y="3153"/>
                <a:ext cx="38" cy="42"/>
              </a:xfrm>
              <a:custGeom>
                <a:avLst/>
                <a:gdLst>
                  <a:gd name="T0" fmla="*/ 5 w 16"/>
                  <a:gd name="T1" fmla="*/ 15 h 18"/>
                  <a:gd name="T2" fmla="*/ 5 w 16"/>
                  <a:gd name="T3" fmla="*/ 16 h 18"/>
                  <a:gd name="T4" fmla="*/ 8 w 16"/>
                  <a:gd name="T5" fmla="*/ 18 h 18"/>
                  <a:gd name="T6" fmla="*/ 9 w 16"/>
                  <a:gd name="T7" fmla="*/ 18 h 18"/>
                  <a:gd name="T8" fmla="*/ 5 w 16"/>
                  <a:gd name="T9" fmla="*/ 15 h 18"/>
                  <a:gd name="T10" fmla="*/ 0 w 16"/>
                  <a:gd name="T11" fmla="*/ 12 h 18"/>
                  <a:gd name="T12" fmla="*/ 0 w 16"/>
                  <a:gd name="T13" fmla="*/ 13 h 18"/>
                  <a:gd name="T14" fmla="*/ 4 w 16"/>
                  <a:gd name="T15" fmla="*/ 15 h 18"/>
                  <a:gd name="T16" fmla="*/ 4 w 16"/>
                  <a:gd name="T17" fmla="*/ 15 h 18"/>
                  <a:gd name="T18" fmla="*/ 0 w 16"/>
                  <a:gd name="T19" fmla="*/ 12 h 18"/>
                  <a:gd name="T20" fmla="*/ 9 w 16"/>
                  <a:gd name="T21" fmla="*/ 9 h 18"/>
                  <a:gd name="T22" fmla="*/ 9 w 16"/>
                  <a:gd name="T23" fmla="*/ 9 h 18"/>
                  <a:gd name="T24" fmla="*/ 12 w 16"/>
                  <a:gd name="T25" fmla="*/ 12 h 18"/>
                  <a:gd name="T26" fmla="*/ 12 w 16"/>
                  <a:gd name="T27" fmla="*/ 11 h 18"/>
                  <a:gd name="T28" fmla="*/ 11 w 16"/>
                  <a:gd name="T29" fmla="*/ 11 h 18"/>
                  <a:gd name="T30" fmla="*/ 9 w 16"/>
                  <a:gd name="T31" fmla="*/ 9 h 18"/>
                  <a:gd name="T32" fmla="*/ 9 w 16"/>
                  <a:gd name="T33" fmla="*/ 8 h 18"/>
                  <a:gd name="T34" fmla="*/ 9 w 16"/>
                  <a:gd name="T35" fmla="*/ 8 h 18"/>
                  <a:gd name="T36" fmla="*/ 13 w 16"/>
                  <a:gd name="T37" fmla="*/ 11 h 18"/>
                  <a:gd name="T38" fmla="*/ 13 w 16"/>
                  <a:gd name="T39" fmla="*/ 11 h 18"/>
                  <a:gd name="T40" fmla="*/ 9 w 16"/>
                  <a:gd name="T41" fmla="*/ 8 h 18"/>
                  <a:gd name="T42" fmla="*/ 3 w 16"/>
                  <a:gd name="T43" fmla="*/ 6 h 18"/>
                  <a:gd name="T44" fmla="*/ 3 w 16"/>
                  <a:gd name="T45" fmla="*/ 6 h 18"/>
                  <a:gd name="T46" fmla="*/ 7 w 16"/>
                  <a:gd name="T47" fmla="*/ 9 h 18"/>
                  <a:gd name="T48" fmla="*/ 7 w 16"/>
                  <a:gd name="T49" fmla="*/ 8 h 18"/>
                  <a:gd name="T50" fmla="*/ 3 w 16"/>
                  <a:gd name="T51" fmla="*/ 6 h 18"/>
                  <a:gd name="T52" fmla="*/ 4 w 16"/>
                  <a:gd name="T53" fmla="*/ 5 h 18"/>
                  <a:gd name="T54" fmla="*/ 4 w 16"/>
                  <a:gd name="T55" fmla="*/ 5 h 18"/>
                  <a:gd name="T56" fmla="*/ 8 w 16"/>
                  <a:gd name="T57" fmla="*/ 7 h 18"/>
                  <a:gd name="T58" fmla="*/ 8 w 16"/>
                  <a:gd name="T59" fmla="*/ 7 h 18"/>
                  <a:gd name="T60" fmla="*/ 4 w 16"/>
                  <a:gd name="T61" fmla="*/ 5 h 18"/>
                  <a:gd name="T62" fmla="*/ 12 w 16"/>
                  <a:gd name="T63" fmla="*/ 4 h 18"/>
                  <a:gd name="T64" fmla="*/ 11 w 16"/>
                  <a:gd name="T65" fmla="*/ 6 h 18"/>
                  <a:gd name="T66" fmla="*/ 15 w 16"/>
                  <a:gd name="T67" fmla="*/ 8 h 18"/>
                  <a:gd name="T68" fmla="*/ 16 w 16"/>
                  <a:gd name="T69" fmla="*/ 6 h 18"/>
                  <a:gd name="T70" fmla="*/ 12 w 16"/>
                  <a:gd name="T71" fmla="*/ 4 h 18"/>
                  <a:gd name="T72" fmla="*/ 6 w 16"/>
                  <a:gd name="T73" fmla="*/ 0 h 18"/>
                  <a:gd name="T74" fmla="*/ 5 w 16"/>
                  <a:gd name="T75" fmla="*/ 2 h 18"/>
                  <a:gd name="T76" fmla="*/ 9 w 16"/>
                  <a:gd name="T77" fmla="*/ 5 h 18"/>
                  <a:gd name="T78" fmla="*/ 10 w 16"/>
                  <a:gd name="T79" fmla="*/ 2 h 18"/>
                  <a:gd name="T80" fmla="*/ 6 w 16"/>
                  <a:gd name="T81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" h="18">
                    <a:moveTo>
                      <a:pt x="5" y="15"/>
                    </a:moveTo>
                    <a:cubicBezTo>
                      <a:pt x="5" y="15"/>
                      <a:pt x="5" y="16"/>
                      <a:pt x="5" y="16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9" y="18"/>
                      <a:pt x="9" y="18"/>
                    </a:cubicBezTo>
                    <a:cubicBezTo>
                      <a:pt x="7" y="17"/>
                      <a:pt x="6" y="16"/>
                      <a:pt x="5" y="15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3" y="14"/>
                      <a:pt x="1" y="13"/>
                      <a:pt x="0" y="12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10" y="10"/>
                      <a:pt x="11" y="11"/>
                      <a:pt x="12" y="12"/>
                    </a:cubicBezTo>
                    <a:cubicBezTo>
                      <a:pt x="12" y="12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1" y="11"/>
                    </a:cubicBezTo>
                    <a:cubicBezTo>
                      <a:pt x="11" y="10"/>
                      <a:pt x="10" y="10"/>
                      <a:pt x="9" y="9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0" y="9"/>
                      <a:pt x="12" y="1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2" y="10"/>
                      <a:pt x="10" y="9"/>
                      <a:pt x="9" y="8"/>
                    </a:cubicBezTo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4" y="7"/>
                      <a:pt x="6" y="8"/>
                      <a:pt x="7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7"/>
                      <a:pt x="5" y="7"/>
                      <a:pt x="3" y="6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6"/>
                      <a:pt x="6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7"/>
                      <a:pt x="5" y="6"/>
                      <a:pt x="4" y="5"/>
                    </a:cubicBezTo>
                    <a:moveTo>
                      <a:pt x="12" y="4"/>
                    </a:moveTo>
                    <a:cubicBezTo>
                      <a:pt x="12" y="4"/>
                      <a:pt x="11" y="5"/>
                      <a:pt x="11" y="6"/>
                    </a:cubicBezTo>
                    <a:cubicBezTo>
                      <a:pt x="12" y="7"/>
                      <a:pt x="13" y="7"/>
                      <a:pt x="15" y="8"/>
                    </a:cubicBezTo>
                    <a:cubicBezTo>
                      <a:pt x="15" y="7"/>
                      <a:pt x="15" y="7"/>
                      <a:pt x="16" y="6"/>
                    </a:cubicBezTo>
                    <a:cubicBezTo>
                      <a:pt x="15" y="5"/>
                      <a:pt x="13" y="5"/>
                      <a:pt x="12" y="4"/>
                    </a:cubicBezTo>
                    <a:moveTo>
                      <a:pt x="6" y="0"/>
                    </a:moveTo>
                    <a:cubicBezTo>
                      <a:pt x="6" y="1"/>
                      <a:pt x="5" y="1"/>
                      <a:pt x="5" y="2"/>
                    </a:cubicBezTo>
                    <a:cubicBezTo>
                      <a:pt x="6" y="3"/>
                      <a:pt x="8" y="4"/>
                      <a:pt x="9" y="5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2"/>
                      <a:pt x="8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10410"/>
              <p:cNvSpPr>
                <a:spLocks noEditPoints="1"/>
              </p:cNvSpPr>
              <p:nvPr/>
            </p:nvSpPr>
            <p:spPr bwMode="auto">
              <a:xfrm>
                <a:off x="-597" y="3183"/>
                <a:ext cx="21" cy="15"/>
              </a:xfrm>
              <a:custGeom>
                <a:avLst/>
                <a:gdLst>
                  <a:gd name="T0" fmla="*/ 5 w 9"/>
                  <a:gd name="T1" fmla="*/ 3 h 6"/>
                  <a:gd name="T2" fmla="*/ 5 w 9"/>
                  <a:gd name="T3" fmla="*/ 4 h 6"/>
                  <a:gd name="T4" fmla="*/ 9 w 9"/>
                  <a:gd name="T5" fmla="*/ 6 h 6"/>
                  <a:gd name="T6" fmla="*/ 9 w 9"/>
                  <a:gd name="T7" fmla="*/ 6 h 6"/>
                  <a:gd name="T8" fmla="*/ 5 w 9"/>
                  <a:gd name="T9" fmla="*/ 3 h 6"/>
                  <a:gd name="T10" fmla="*/ 0 w 9"/>
                  <a:gd name="T11" fmla="*/ 0 h 6"/>
                  <a:gd name="T12" fmla="*/ 0 w 9"/>
                  <a:gd name="T13" fmla="*/ 1 h 6"/>
                  <a:gd name="T14" fmla="*/ 4 w 9"/>
                  <a:gd name="T15" fmla="*/ 3 h 6"/>
                  <a:gd name="T16" fmla="*/ 4 w 9"/>
                  <a:gd name="T17" fmla="*/ 3 h 6"/>
                  <a:gd name="T18" fmla="*/ 0 w 9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6"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6" y="5"/>
                      <a:pt x="7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10411"/>
              <p:cNvSpPr>
                <a:spLocks noEditPoints="1"/>
              </p:cNvSpPr>
              <p:nvPr/>
            </p:nvSpPr>
            <p:spPr bwMode="auto">
              <a:xfrm>
                <a:off x="-753" y="3233"/>
                <a:ext cx="149" cy="236"/>
              </a:xfrm>
              <a:custGeom>
                <a:avLst/>
                <a:gdLst>
                  <a:gd name="T0" fmla="*/ 5 w 63"/>
                  <a:gd name="T1" fmla="*/ 91 h 100"/>
                  <a:gd name="T2" fmla="*/ 5 w 63"/>
                  <a:gd name="T3" fmla="*/ 91 h 100"/>
                  <a:gd name="T4" fmla="*/ 8 w 63"/>
                  <a:gd name="T5" fmla="*/ 95 h 100"/>
                  <a:gd name="T6" fmla="*/ 4 w 63"/>
                  <a:gd name="T7" fmla="*/ 93 h 100"/>
                  <a:gd name="T8" fmla="*/ 2 w 63"/>
                  <a:gd name="T9" fmla="*/ 95 h 100"/>
                  <a:gd name="T10" fmla="*/ 5 w 63"/>
                  <a:gd name="T11" fmla="*/ 97 h 100"/>
                  <a:gd name="T12" fmla="*/ 10 w 63"/>
                  <a:gd name="T13" fmla="*/ 100 h 100"/>
                  <a:gd name="T14" fmla="*/ 11 w 63"/>
                  <a:gd name="T15" fmla="*/ 99 h 100"/>
                  <a:gd name="T16" fmla="*/ 14 w 63"/>
                  <a:gd name="T17" fmla="*/ 93 h 100"/>
                  <a:gd name="T18" fmla="*/ 11 w 63"/>
                  <a:gd name="T19" fmla="*/ 90 h 100"/>
                  <a:gd name="T20" fmla="*/ 14 w 63"/>
                  <a:gd name="T21" fmla="*/ 92 h 100"/>
                  <a:gd name="T22" fmla="*/ 13 w 63"/>
                  <a:gd name="T23" fmla="*/ 85 h 100"/>
                  <a:gd name="T24" fmla="*/ 17 w 63"/>
                  <a:gd name="T25" fmla="*/ 70 h 100"/>
                  <a:gd name="T26" fmla="*/ 10 w 63"/>
                  <a:gd name="T27" fmla="*/ 82 h 100"/>
                  <a:gd name="T28" fmla="*/ 24 w 63"/>
                  <a:gd name="T29" fmla="*/ 73 h 100"/>
                  <a:gd name="T30" fmla="*/ 18 w 63"/>
                  <a:gd name="T31" fmla="*/ 69 h 100"/>
                  <a:gd name="T32" fmla="*/ 24 w 63"/>
                  <a:gd name="T33" fmla="*/ 73 h 100"/>
                  <a:gd name="T34" fmla="*/ 18 w 63"/>
                  <a:gd name="T35" fmla="*/ 69 h 100"/>
                  <a:gd name="T36" fmla="*/ 18 w 63"/>
                  <a:gd name="T37" fmla="*/ 68 h 100"/>
                  <a:gd name="T38" fmla="*/ 26 w 63"/>
                  <a:gd name="T39" fmla="*/ 70 h 100"/>
                  <a:gd name="T40" fmla="*/ 22 w 63"/>
                  <a:gd name="T41" fmla="*/ 62 h 100"/>
                  <a:gd name="T42" fmla="*/ 23 w 63"/>
                  <a:gd name="T43" fmla="*/ 60 h 100"/>
                  <a:gd name="T44" fmla="*/ 29 w 63"/>
                  <a:gd name="T45" fmla="*/ 63 h 100"/>
                  <a:gd name="T46" fmla="*/ 27 w 63"/>
                  <a:gd name="T47" fmla="*/ 62 h 100"/>
                  <a:gd name="T48" fmla="*/ 29 w 63"/>
                  <a:gd name="T49" fmla="*/ 63 h 100"/>
                  <a:gd name="T50" fmla="*/ 30 w 63"/>
                  <a:gd name="T51" fmla="*/ 55 h 100"/>
                  <a:gd name="T52" fmla="*/ 33 w 63"/>
                  <a:gd name="T53" fmla="*/ 56 h 100"/>
                  <a:gd name="T54" fmla="*/ 29 w 63"/>
                  <a:gd name="T55" fmla="*/ 50 h 100"/>
                  <a:gd name="T56" fmla="*/ 33 w 63"/>
                  <a:gd name="T57" fmla="*/ 54 h 100"/>
                  <a:gd name="T58" fmla="*/ 34 w 63"/>
                  <a:gd name="T59" fmla="*/ 53 h 100"/>
                  <a:gd name="T60" fmla="*/ 31 w 63"/>
                  <a:gd name="T61" fmla="*/ 48 h 100"/>
                  <a:gd name="T62" fmla="*/ 35 w 63"/>
                  <a:gd name="T63" fmla="*/ 52 h 100"/>
                  <a:gd name="T64" fmla="*/ 31 w 63"/>
                  <a:gd name="T65" fmla="*/ 48 h 100"/>
                  <a:gd name="T66" fmla="*/ 32 w 63"/>
                  <a:gd name="T67" fmla="*/ 46 h 100"/>
                  <a:gd name="T68" fmla="*/ 38 w 63"/>
                  <a:gd name="T69" fmla="*/ 45 h 100"/>
                  <a:gd name="T70" fmla="*/ 36 w 63"/>
                  <a:gd name="T71" fmla="*/ 39 h 100"/>
                  <a:gd name="T72" fmla="*/ 39 w 63"/>
                  <a:gd name="T73" fmla="*/ 43 h 100"/>
                  <a:gd name="T74" fmla="*/ 36 w 63"/>
                  <a:gd name="T75" fmla="*/ 39 h 100"/>
                  <a:gd name="T76" fmla="*/ 37 w 63"/>
                  <a:gd name="T77" fmla="*/ 37 h 100"/>
                  <a:gd name="T78" fmla="*/ 42 w 63"/>
                  <a:gd name="T79" fmla="*/ 39 h 100"/>
                  <a:gd name="T80" fmla="*/ 40 w 63"/>
                  <a:gd name="T81" fmla="*/ 32 h 100"/>
                  <a:gd name="T82" fmla="*/ 40 w 63"/>
                  <a:gd name="T83" fmla="*/ 35 h 100"/>
                  <a:gd name="T84" fmla="*/ 45 w 63"/>
                  <a:gd name="T85" fmla="*/ 34 h 100"/>
                  <a:gd name="T86" fmla="*/ 40 w 63"/>
                  <a:gd name="T87" fmla="*/ 30 h 100"/>
                  <a:gd name="T88" fmla="*/ 42 w 63"/>
                  <a:gd name="T89" fmla="*/ 31 h 100"/>
                  <a:gd name="T90" fmla="*/ 45 w 63"/>
                  <a:gd name="T91" fmla="*/ 33 h 100"/>
                  <a:gd name="T92" fmla="*/ 42 w 63"/>
                  <a:gd name="T93" fmla="*/ 27 h 100"/>
                  <a:gd name="T94" fmla="*/ 46 w 63"/>
                  <a:gd name="T95" fmla="*/ 33 h 100"/>
                  <a:gd name="T96" fmla="*/ 42 w 63"/>
                  <a:gd name="T97" fmla="*/ 27 h 100"/>
                  <a:gd name="T98" fmla="*/ 47 w 63"/>
                  <a:gd name="T99" fmla="*/ 18 h 100"/>
                  <a:gd name="T100" fmla="*/ 53 w 63"/>
                  <a:gd name="T101" fmla="*/ 21 h 100"/>
                  <a:gd name="T102" fmla="*/ 48 w 63"/>
                  <a:gd name="T103" fmla="*/ 16 h 100"/>
                  <a:gd name="T104" fmla="*/ 53 w 63"/>
                  <a:gd name="T105" fmla="*/ 21 h 100"/>
                  <a:gd name="T106" fmla="*/ 54 w 63"/>
                  <a:gd name="T107" fmla="*/ 20 h 100"/>
                  <a:gd name="T108" fmla="*/ 49 w 63"/>
                  <a:gd name="T109" fmla="*/ 13 h 100"/>
                  <a:gd name="T110" fmla="*/ 54 w 63"/>
                  <a:gd name="T111" fmla="*/ 19 h 100"/>
                  <a:gd name="T112" fmla="*/ 49 w 63"/>
                  <a:gd name="T113" fmla="*/ 13 h 100"/>
                  <a:gd name="T114" fmla="*/ 53 w 63"/>
                  <a:gd name="T115" fmla="*/ 6 h 100"/>
                  <a:gd name="T116" fmla="*/ 61 w 63"/>
                  <a:gd name="T117" fmla="*/ 8 h 100"/>
                  <a:gd name="T118" fmla="*/ 56 w 63"/>
                  <a:gd name="T119" fmla="*/ 0 h 100"/>
                  <a:gd name="T120" fmla="*/ 62 w 63"/>
                  <a:gd name="T121" fmla="*/ 5 h 100"/>
                  <a:gd name="T122" fmla="*/ 56 w 63"/>
                  <a:gd name="T123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3" h="100">
                    <a:moveTo>
                      <a:pt x="9" y="83"/>
                    </a:move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4" y="92"/>
                      <a:pt x="4" y="92"/>
                      <a:pt x="4" y="92"/>
                    </a:cubicBezTo>
                    <a:cubicBezTo>
                      <a:pt x="5" y="93"/>
                      <a:pt x="6" y="94"/>
                      <a:pt x="8" y="95"/>
                    </a:cubicBezTo>
                    <a:cubicBezTo>
                      <a:pt x="7" y="95"/>
                      <a:pt x="6" y="94"/>
                      <a:pt x="5" y="94"/>
                    </a:cubicBezTo>
                    <a:cubicBezTo>
                      <a:pt x="4" y="93"/>
                      <a:pt x="4" y="93"/>
                      <a:pt x="4" y="93"/>
                    </a:cubicBezTo>
                    <a:cubicBezTo>
                      <a:pt x="4" y="93"/>
                      <a:pt x="4" y="93"/>
                      <a:pt x="4" y="93"/>
                    </a:cubicBezTo>
                    <a:cubicBezTo>
                      <a:pt x="2" y="95"/>
                      <a:pt x="2" y="95"/>
                      <a:pt x="2" y="95"/>
                    </a:cubicBezTo>
                    <a:cubicBezTo>
                      <a:pt x="1" y="94"/>
                      <a:pt x="0" y="94"/>
                      <a:pt x="0" y="94"/>
                    </a:cubicBezTo>
                    <a:cubicBezTo>
                      <a:pt x="0" y="94"/>
                      <a:pt x="3" y="96"/>
                      <a:pt x="5" y="97"/>
                    </a:cubicBezTo>
                    <a:cubicBezTo>
                      <a:pt x="8" y="98"/>
                      <a:pt x="10" y="100"/>
                      <a:pt x="10" y="100"/>
                    </a:cubicBezTo>
                    <a:cubicBezTo>
                      <a:pt x="10" y="100"/>
                      <a:pt x="10" y="100"/>
                      <a:pt x="10" y="100"/>
                    </a:cubicBezTo>
                    <a:cubicBezTo>
                      <a:pt x="10" y="99"/>
                      <a:pt x="10" y="99"/>
                      <a:pt x="10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7"/>
                      <a:pt x="11" y="97"/>
                      <a:pt x="11" y="97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1"/>
                      <a:pt x="10" y="90"/>
                      <a:pt x="8" y="89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2" y="91"/>
                      <a:pt x="13" y="91"/>
                      <a:pt x="14" y="92"/>
                    </a:cubicBezTo>
                    <a:cubicBezTo>
                      <a:pt x="14" y="92"/>
                      <a:pt x="14" y="92"/>
                      <a:pt x="14" y="92"/>
                    </a:cubicBezTo>
                    <a:cubicBezTo>
                      <a:pt x="17" y="87"/>
                      <a:pt x="17" y="87"/>
                      <a:pt x="17" y="87"/>
                    </a:cubicBezTo>
                    <a:cubicBezTo>
                      <a:pt x="13" y="85"/>
                      <a:pt x="13" y="85"/>
                      <a:pt x="13" y="85"/>
                    </a:cubicBezTo>
                    <a:cubicBezTo>
                      <a:pt x="9" y="83"/>
                      <a:pt x="9" y="83"/>
                      <a:pt x="9" y="83"/>
                    </a:cubicBezTo>
                    <a:moveTo>
                      <a:pt x="17" y="70"/>
                    </a:moveTo>
                    <a:cubicBezTo>
                      <a:pt x="10" y="82"/>
                      <a:pt x="10" y="82"/>
                      <a:pt x="10" y="82"/>
                    </a:cubicBezTo>
                    <a:cubicBezTo>
                      <a:pt x="10" y="82"/>
                      <a:pt x="10" y="82"/>
                      <a:pt x="10" y="82"/>
                    </a:cubicBezTo>
                    <a:cubicBezTo>
                      <a:pt x="17" y="87"/>
                      <a:pt x="17" y="87"/>
                      <a:pt x="17" y="87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2" y="72"/>
                      <a:pt x="19" y="71"/>
                      <a:pt x="17" y="70"/>
                    </a:cubicBezTo>
                    <a:moveTo>
                      <a:pt x="18" y="69"/>
                    </a:moveTo>
                    <a:cubicBezTo>
                      <a:pt x="18" y="69"/>
                      <a:pt x="18" y="69"/>
                      <a:pt x="18" y="69"/>
                    </a:cubicBezTo>
                    <a:cubicBezTo>
                      <a:pt x="20" y="70"/>
                      <a:pt x="22" y="71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2" y="72"/>
                      <a:pt x="20" y="70"/>
                      <a:pt x="18" y="69"/>
                    </a:cubicBezTo>
                    <a:moveTo>
                      <a:pt x="22" y="62"/>
                    </a:moveTo>
                    <a:cubicBezTo>
                      <a:pt x="18" y="68"/>
                      <a:pt x="18" y="68"/>
                      <a:pt x="18" y="68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6" y="70"/>
                      <a:pt x="26" y="70"/>
                      <a:pt x="26" y="70"/>
                    </a:cubicBezTo>
                    <a:cubicBezTo>
                      <a:pt x="26" y="68"/>
                      <a:pt x="27" y="67"/>
                      <a:pt x="28" y="65"/>
                    </a:cubicBezTo>
                    <a:cubicBezTo>
                      <a:pt x="26" y="64"/>
                      <a:pt x="24" y="63"/>
                      <a:pt x="22" y="62"/>
                    </a:cubicBezTo>
                    <a:moveTo>
                      <a:pt x="28" y="53"/>
                    </a:moveTo>
                    <a:cubicBezTo>
                      <a:pt x="23" y="60"/>
                      <a:pt x="23" y="60"/>
                      <a:pt x="23" y="60"/>
                    </a:cubicBezTo>
                    <a:cubicBezTo>
                      <a:pt x="24" y="61"/>
                      <a:pt x="25" y="61"/>
                      <a:pt x="26" y="62"/>
                    </a:cubicBezTo>
                    <a:cubicBezTo>
                      <a:pt x="27" y="62"/>
                      <a:pt x="28" y="63"/>
                      <a:pt x="29" y="63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28" y="62"/>
                      <a:pt x="27" y="62"/>
                      <a:pt x="27" y="62"/>
                    </a:cubicBezTo>
                    <a:cubicBezTo>
                      <a:pt x="27" y="62"/>
                      <a:pt x="28" y="62"/>
                      <a:pt x="29" y="63"/>
                    </a:cubicBezTo>
                    <a:cubicBezTo>
                      <a:pt x="29" y="63"/>
                      <a:pt x="29" y="63"/>
                      <a:pt x="29" y="63"/>
                    </a:cubicBezTo>
                    <a:cubicBezTo>
                      <a:pt x="30" y="61"/>
                      <a:pt x="31" y="58"/>
                      <a:pt x="32" y="56"/>
                    </a:cubicBezTo>
                    <a:cubicBezTo>
                      <a:pt x="32" y="56"/>
                      <a:pt x="31" y="55"/>
                      <a:pt x="30" y="55"/>
                    </a:cubicBezTo>
                    <a:cubicBezTo>
                      <a:pt x="31" y="55"/>
                      <a:pt x="32" y="56"/>
                      <a:pt x="33" y="56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1" y="55"/>
                      <a:pt x="29" y="54"/>
                      <a:pt x="28" y="53"/>
                    </a:cubicBezTo>
                    <a:moveTo>
                      <a:pt x="29" y="50"/>
                    </a:moveTo>
                    <a:cubicBezTo>
                      <a:pt x="29" y="51"/>
                      <a:pt x="29" y="51"/>
                      <a:pt x="29" y="51"/>
                    </a:cubicBezTo>
                    <a:cubicBezTo>
                      <a:pt x="30" y="52"/>
                      <a:pt x="31" y="53"/>
                      <a:pt x="33" y="54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4" y="54"/>
                      <a:pt x="34" y="53"/>
                      <a:pt x="34" y="53"/>
                    </a:cubicBezTo>
                    <a:cubicBezTo>
                      <a:pt x="33" y="52"/>
                      <a:pt x="31" y="51"/>
                      <a:pt x="29" y="50"/>
                    </a:cubicBezTo>
                    <a:moveTo>
                      <a:pt x="31" y="48"/>
                    </a:moveTo>
                    <a:cubicBezTo>
                      <a:pt x="30" y="49"/>
                      <a:pt x="30" y="49"/>
                      <a:pt x="30" y="49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4" y="50"/>
                      <a:pt x="32" y="49"/>
                      <a:pt x="31" y="48"/>
                    </a:cubicBezTo>
                    <a:moveTo>
                      <a:pt x="34" y="43"/>
                    </a:moveTo>
                    <a:cubicBezTo>
                      <a:pt x="32" y="46"/>
                      <a:pt x="32" y="46"/>
                      <a:pt x="32" y="46"/>
                    </a:cubicBezTo>
                    <a:cubicBezTo>
                      <a:pt x="34" y="47"/>
                      <a:pt x="35" y="48"/>
                      <a:pt x="36" y="48"/>
                    </a:cubicBezTo>
                    <a:cubicBezTo>
                      <a:pt x="37" y="47"/>
                      <a:pt x="37" y="46"/>
                      <a:pt x="38" y="45"/>
                    </a:cubicBezTo>
                    <a:cubicBezTo>
                      <a:pt x="37" y="45"/>
                      <a:pt x="35" y="44"/>
                      <a:pt x="34" y="43"/>
                    </a:cubicBezTo>
                    <a:moveTo>
                      <a:pt x="36" y="39"/>
                    </a:moveTo>
                    <a:cubicBezTo>
                      <a:pt x="36" y="40"/>
                      <a:pt x="35" y="40"/>
                      <a:pt x="35" y="41"/>
                    </a:cubicBezTo>
                    <a:cubicBezTo>
                      <a:pt x="36" y="42"/>
                      <a:pt x="38" y="43"/>
                      <a:pt x="39" y="43"/>
                    </a:cubicBezTo>
                    <a:cubicBezTo>
                      <a:pt x="39" y="43"/>
                      <a:pt x="40" y="43"/>
                      <a:pt x="40" y="42"/>
                    </a:cubicBezTo>
                    <a:cubicBezTo>
                      <a:pt x="39" y="41"/>
                      <a:pt x="37" y="40"/>
                      <a:pt x="36" y="39"/>
                    </a:cubicBezTo>
                    <a:moveTo>
                      <a:pt x="37" y="36"/>
                    </a:moveTo>
                    <a:cubicBezTo>
                      <a:pt x="37" y="36"/>
                      <a:pt x="37" y="37"/>
                      <a:pt x="37" y="37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0" y="38"/>
                      <a:pt x="39" y="37"/>
                      <a:pt x="37" y="36"/>
                    </a:cubicBezTo>
                    <a:moveTo>
                      <a:pt x="40" y="32"/>
                    </a:moveTo>
                    <a:cubicBezTo>
                      <a:pt x="39" y="32"/>
                      <a:pt x="39" y="33"/>
                      <a:pt x="39" y="34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44" y="36"/>
                      <a:pt x="44" y="35"/>
                      <a:pt x="45" y="34"/>
                    </a:cubicBezTo>
                    <a:cubicBezTo>
                      <a:pt x="43" y="33"/>
                      <a:pt x="41" y="33"/>
                      <a:pt x="40" y="32"/>
                    </a:cubicBezTo>
                    <a:moveTo>
                      <a:pt x="40" y="30"/>
                    </a:moveTo>
                    <a:cubicBezTo>
                      <a:pt x="40" y="30"/>
                      <a:pt x="40" y="30"/>
                      <a:pt x="40" y="30"/>
                    </a:cubicBezTo>
                    <a:cubicBezTo>
                      <a:pt x="41" y="31"/>
                      <a:pt x="41" y="31"/>
                      <a:pt x="42" y="31"/>
                    </a:cubicBezTo>
                    <a:cubicBezTo>
                      <a:pt x="43" y="32"/>
                      <a:pt x="44" y="33"/>
                      <a:pt x="45" y="33"/>
                    </a:cubicBezTo>
                    <a:cubicBezTo>
                      <a:pt x="45" y="33"/>
                      <a:pt x="45" y="33"/>
                      <a:pt x="45" y="33"/>
                    </a:cubicBezTo>
                    <a:cubicBezTo>
                      <a:pt x="40" y="30"/>
                      <a:pt x="40" y="30"/>
                      <a:pt x="40" y="30"/>
                    </a:cubicBezTo>
                    <a:moveTo>
                      <a:pt x="42" y="27"/>
                    </a:moveTo>
                    <a:cubicBezTo>
                      <a:pt x="41" y="28"/>
                      <a:pt x="41" y="29"/>
                      <a:pt x="41" y="30"/>
                    </a:cubicBezTo>
                    <a:cubicBezTo>
                      <a:pt x="42" y="31"/>
                      <a:pt x="44" y="32"/>
                      <a:pt x="46" y="33"/>
                    </a:cubicBezTo>
                    <a:cubicBezTo>
                      <a:pt x="46" y="32"/>
                      <a:pt x="46" y="31"/>
                      <a:pt x="47" y="31"/>
                    </a:cubicBezTo>
                    <a:cubicBezTo>
                      <a:pt x="45" y="30"/>
                      <a:pt x="44" y="29"/>
                      <a:pt x="42" y="27"/>
                    </a:cubicBezTo>
                    <a:moveTo>
                      <a:pt x="47" y="17"/>
                    </a:moveTo>
                    <a:cubicBezTo>
                      <a:pt x="47" y="18"/>
                      <a:pt x="47" y="18"/>
                      <a:pt x="47" y="18"/>
                    </a:cubicBezTo>
                    <a:cubicBezTo>
                      <a:pt x="48" y="19"/>
                      <a:pt x="50" y="21"/>
                      <a:pt x="52" y="22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1" y="20"/>
                      <a:pt x="49" y="19"/>
                      <a:pt x="47" y="17"/>
                    </a:cubicBezTo>
                    <a:moveTo>
                      <a:pt x="48" y="16"/>
                    </a:moveTo>
                    <a:cubicBezTo>
                      <a:pt x="47" y="17"/>
                      <a:pt x="47" y="17"/>
                      <a:pt x="47" y="17"/>
                    </a:cubicBezTo>
                    <a:cubicBezTo>
                      <a:pt x="49" y="18"/>
                      <a:pt x="51" y="19"/>
                      <a:pt x="53" y="21"/>
                    </a:cubicBezTo>
                    <a:cubicBezTo>
                      <a:pt x="53" y="20"/>
                      <a:pt x="53" y="20"/>
                      <a:pt x="54" y="20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2" y="18"/>
                      <a:pt x="50" y="17"/>
                      <a:pt x="48" y="16"/>
                    </a:cubicBezTo>
                    <a:moveTo>
                      <a:pt x="49" y="13"/>
                    </a:moveTo>
                    <a:cubicBezTo>
                      <a:pt x="49" y="14"/>
                      <a:pt x="49" y="14"/>
                      <a:pt x="48" y="15"/>
                    </a:cubicBezTo>
                    <a:cubicBezTo>
                      <a:pt x="50" y="16"/>
                      <a:pt x="52" y="18"/>
                      <a:pt x="54" y="19"/>
                    </a:cubicBezTo>
                    <a:cubicBezTo>
                      <a:pt x="54" y="18"/>
                      <a:pt x="55" y="17"/>
                      <a:pt x="55" y="17"/>
                    </a:cubicBezTo>
                    <a:cubicBezTo>
                      <a:pt x="53" y="15"/>
                      <a:pt x="51" y="14"/>
                      <a:pt x="49" y="13"/>
                    </a:cubicBezTo>
                    <a:moveTo>
                      <a:pt x="54" y="4"/>
                    </a:moveTo>
                    <a:cubicBezTo>
                      <a:pt x="53" y="5"/>
                      <a:pt x="53" y="6"/>
                      <a:pt x="53" y="6"/>
                    </a:cubicBezTo>
                    <a:cubicBezTo>
                      <a:pt x="55" y="8"/>
                      <a:pt x="57" y="9"/>
                      <a:pt x="59" y="10"/>
                    </a:cubicBezTo>
                    <a:cubicBezTo>
                      <a:pt x="60" y="10"/>
                      <a:pt x="60" y="9"/>
                      <a:pt x="61" y="8"/>
                    </a:cubicBezTo>
                    <a:cubicBezTo>
                      <a:pt x="58" y="7"/>
                      <a:pt x="56" y="6"/>
                      <a:pt x="54" y="4"/>
                    </a:cubicBezTo>
                    <a:moveTo>
                      <a:pt x="56" y="0"/>
                    </a:moveTo>
                    <a:cubicBezTo>
                      <a:pt x="56" y="0"/>
                      <a:pt x="56" y="1"/>
                      <a:pt x="55" y="1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3" y="5"/>
                      <a:pt x="63" y="5"/>
                      <a:pt x="63" y="4"/>
                    </a:cubicBezTo>
                    <a:cubicBezTo>
                      <a:pt x="60" y="3"/>
                      <a:pt x="58" y="2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10412"/>
              <p:cNvSpPr>
                <a:spLocks noEditPoints="1"/>
              </p:cNvSpPr>
              <p:nvPr/>
            </p:nvSpPr>
            <p:spPr bwMode="auto">
              <a:xfrm>
                <a:off x="-564" y="3153"/>
                <a:ext cx="14" cy="12"/>
              </a:xfrm>
              <a:custGeom>
                <a:avLst/>
                <a:gdLst>
                  <a:gd name="T0" fmla="*/ 0 w 6"/>
                  <a:gd name="T1" fmla="*/ 3 h 5"/>
                  <a:gd name="T2" fmla="*/ 0 w 6"/>
                  <a:gd name="T3" fmla="*/ 3 h 5"/>
                  <a:gd name="T4" fmla="*/ 3 w 6"/>
                  <a:gd name="T5" fmla="*/ 5 h 5"/>
                  <a:gd name="T6" fmla="*/ 4 w 6"/>
                  <a:gd name="T7" fmla="*/ 5 h 5"/>
                  <a:gd name="T8" fmla="*/ 0 w 6"/>
                  <a:gd name="T9" fmla="*/ 3 h 5"/>
                  <a:gd name="T10" fmla="*/ 2 w 6"/>
                  <a:gd name="T11" fmla="*/ 0 h 5"/>
                  <a:gd name="T12" fmla="*/ 0 w 6"/>
                  <a:gd name="T13" fmla="*/ 3 h 5"/>
                  <a:gd name="T14" fmla="*/ 4 w 6"/>
                  <a:gd name="T15" fmla="*/ 5 h 5"/>
                  <a:gd name="T16" fmla="*/ 6 w 6"/>
                  <a:gd name="T17" fmla="*/ 2 h 5"/>
                  <a:gd name="T18" fmla="*/ 2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2" y="4"/>
                      <a:pt x="1" y="3"/>
                      <a:pt x="0" y="3"/>
                    </a:cubicBezTo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1" y="3"/>
                      <a:pt x="2" y="4"/>
                      <a:pt x="4" y="5"/>
                    </a:cubicBezTo>
                    <a:cubicBezTo>
                      <a:pt x="4" y="4"/>
                      <a:pt x="5" y="3"/>
                      <a:pt x="6" y="2"/>
                    </a:cubicBezTo>
                    <a:cubicBezTo>
                      <a:pt x="4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10413"/>
              <p:cNvSpPr>
                <a:spLocks/>
              </p:cNvSpPr>
              <p:nvPr/>
            </p:nvSpPr>
            <p:spPr bwMode="auto">
              <a:xfrm>
                <a:off x="-564" y="3160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0414"/>
              <p:cNvSpPr>
                <a:spLocks noEditPoints="1"/>
              </p:cNvSpPr>
              <p:nvPr/>
            </p:nvSpPr>
            <p:spPr bwMode="auto">
              <a:xfrm>
                <a:off x="-505" y="3155"/>
                <a:ext cx="64" cy="24"/>
              </a:xfrm>
              <a:custGeom>
                <a:avLst/>
                <a:gdLst>
                  <a:gd name="T0" fmla="*/ 2 w 27"/>
                  <a:gd name="T1" fmla="*/ 4 h 10"/>
                  <a:gd name="T2" fmla="*/ 0 w 27"/>
                  <a:gd name="T3" fmla="*/ 8 h 10"/>
                  <a:gd name="T4" fmla="*/ 3 w 27"/>
                  <a:gd name="T5" fmla="*/ 10 h 10"/>
                  <a:gd name="T6" fmla="*/ 5 w 27"/>
                  <a:gd name="T7" fmla="*/ 6 h 10"/>
                  <a:gd name="T8" fmla="*/ 2 w 27"/>
                  <a:gd name="T9" fmla="*/ 4 h 10"/>
                  <a:gd name="T10" fmla="*/ 3 w 27"/>
                  <a:gd name="T11" fmla="*/ 1 h 10"/>
                  <a:gd name="T12" fmla="*/ 3 w 27"/>
                  <a:gd name="T13" fmla="*/ 2 h 10"/>
                  <a:gd name="T14" fmla="*/ 6 w 27"/>
                  <a:gd name="T15" fmla="*/ 4 h 10"/>
                  <a:gd name="T16" fmla="*/ 7 w 27"/>
                  <a:gd name="T17" fmla="*/ 3 h 10"/>
                  <a:gd name="T18" fmla="*/ 4 w 27"/>
                  <a:gd name="T19" fmla="*/ 2 h 10"/>
                  <a:gd name="T20" fmla="*/ 3 w 27"/>
                  <a:gd name="T21" fmla="*/ 1 h 10"/>
                  <a:gd name="T22" fmla="*/ 3 w 27"/>
                  <a:gd name="T23" fmla="*/ 1 h 10"/>
                  <a:gd name="T24" fmla="*/ 3 w 27"/>
                  <a:gd name="T25" fmla="*/ 1 h 10"/>
                  <a:gd name="T26" fmla="*/ 4 w 27"/>
                  <a:gd name="T27" fmla="*/ 2 h 10"/>
                  <a:gd name="T28" fmla="*/ 7 w 27"/>
                  <a:gd name="T29" fmla="*/ 3 h 10"/>
                  <a:gd name="T30" fmla="*/ 7 w 27"/>
                  <a:gd name="T31" fmla="*/ 3 h 10"/>
                  <a:gd name="T32" fmla="*/ 4 w 27"/>
                  <a:gd name="T33" fmla="*/ 1 h 10"/>
                  <a:gd name="T34" fmla="*/ 3 w 27"/>
                  <a:gd name="T35" fmla="*/ 1 h 10"/>
                  <a:gd name="T36" fmla="*/ 21 w 27"/>
                  <a:gd name="T37" fmla="*/ 0 h 10"/>
                  <a:gd name="T38" fmla="*/ 21 w 27"/>
                  <a:gd name="T39" fmla="*/ 1 h 10"/>
                  <a:gd name="T40" fmla="*/ 26 w 27"/>
                  <a:gd name="T41" fmla="*/ 4 h 10"/>
                  <a:gd name="T42" fmla="*/ 27 w 27"/>
                  <a:gd name="T43" fmla="*/ 3 h 10"/>
                  <a:gd name="T44" fmla="*/ 21 w 27"/>
                  <a:gd name="T45" fmla="*/ 0 h 10"/>
                  <a:gd name="T46" fmla="*/ 22 w 27"/>
                  <a:gd name="T47" fmla="*/ 0 h 10"/>
                  <a:gd name="T48" fmla="*/ 21 w 27"/>
                  <a:gd name="T49" fmla="*/ 0 h 10"/>
                  <a:gd name="T50" fmla="*/ 27 w 27"/>
                  <a:gd name="T51" fmla="*/ 3 h 10"/>
                  <a:gd name="T52" fmla="*/ 27 w 27"/>
                  <a:gd name="T53" fmla="*/ 3 h 10"/>
                  <a:gd name="T54" fmla="*/ 22 w 27"/>
                  <a:gd name="T55" fmla="*/ 0 h 10"/>
                  <a:gd name="T56" fmla="*/ 22 w 27"/>
                  <a:gd name="T5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" h="10">
                    <a:moveTo>
                      <a:pt x="2" y="4"/>
                    </a:moveTo>
                    <a:cubicBezTo>
                      <a:pt x="1" y="5"/>
                      <a:pt x="0" y="7"/>
                      <a:pt x="0" y="8"/>
                    </a:cubicBezTo>
                    <a:cubicBezTo>
                      <a:pt x="1" y="9"/>
                      <a:pt x="2" y="9"/>
                      <a:pt x="3" y="10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6"/>
                      <a:pt x="3" y="5"/>
                      <a:pt x="2" y="4"/>
                    </a:cubicBezTo>
                    <a:moveTo>
                      <a:pt x="3" y="1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2"/>
                    </a:cubicBezTo>
                    <a:cubicBezTo>
                      <a:pt x="4" y="2"/>
                      <a:pt x="4" y="1"/>
                      <a:pt x="3" y="1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5" y="2"/>
                      <a:pt x="6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5" y="2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moveTo>
                      <a:pt x="21" y="0"/>
                    </a:moveTo>
                    <a:cubicBezTo>
                      <a:pt x="21" y="0"/>
                      <a:pt x="21" y="0"/>
                      <a:pt x="21" y="1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3"/>
                      <a:pt x="27" y="3"/>
                    </a:cubicBezTo>
                    <a:cubicBezTo>
                      <a:pt x="25" y="2"/>
                      <a:pt x="23" y="1"/>
                      <a:pt x="21" y="0"/>
                    </a:cubicBezTo>
                    <a:moveTo>
                      <a:pt x="22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3" y="1"/>
                      <a:pt x="25" y="2"/>
                      <a:pt x="27" y="3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5" y="2"/>
                      <a:pt x="24" y="1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0415"/>
              <p:cNvSpPr>
                <a:spLocks noEditPoints="1"/>
              </p:cNvSpPr>
              <p:nvPr/>
            </p:nvSpPr>
            <p:spPr bwMode="auto">
              <a:xfrm>
                <a:off x="-508" y="3160"/>
                <a:ext cx="17" cy="23"/>
              </a:xfrm>
              <a:custGeom>
                <a:avLst/>
                <a:gdLst>
                  <a:gd name="T0" fmla="*/ 1 w 7"/>
                  <a:gd name="T1" fmla="*/ 6 h 10"/>
                  <a:gd name="T2" fmla="*/ 0 w 7"/>
                  <a:gd name="T3" fmla="*/ 8 h 10"/>
                  <a:gd name="T4" fmla="*/ 3 w 7"/>
                  <a:gd name="T5" fmla="*/ 10 h 10"/>
                  <a:gd name="T6" fmla="*/ 4 w 7"/>
                  <a:gd name="T7" fmla="*/ 8 h 10"/>
                  <a:gd name="T8" fmla="*/ 1 w 7"/>
                  <a:gd name="T9" fmla="*/ 6 h 10"/>
                  <a:gd name="T10" fmla="*/ 3 w 7"/>
                  <a:gd name="T11" fmla="*/ 2 h 10"/>
                  <a:gd name="T12" fmla="*/ 3 w 7"/>
                  <a:gd name="T13" fmla="*/ 2 h 10"/>
                  <a:gd name="T14" fmla="*/ 6 w 7"/>
                  <a:gd name="T15" fmla="*/ 4 h 10"/>
                  <a:gd name="T16" fmla="*/ 6 w 7"/>
                  <a:gd name="T17" fmla="*/ 4 h 10"/>
                  <a:gd name="T18" fmla="*/ 3 w 7"/>
                  <a:gd name="T19" fmla="*/ 2 h 10"/>
                  <a:gd name="T20" fmla="*/ 4 w 7"/>
                  <a:gd name="T21" fmla="*/ 0 h 10"/>
                  <a:gd name="T22" fmla="*/ 3 w 7"/>
                  <a:gd name="T23" fmla="*/ 1 h 10"/>
                  <a:gd name="T24" fmla="*/ 7 w 7"/>
                  <a:gd name="T25" fmla="*/ 3 h 10"/>
                  <a:gd name="T26" fmla="*/ 7 w 7"/>
                  <a:gd name="T27" fmla="*/ 2 h 10"/>
                  <a:gd name="T28" fmla="*/ 4 w 7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0">
                    <a:moveTo>
                      <a:pt x="1" y="6"/>
                    </a:moveTo>
                    <a:cubicBezTo>
                      <a:pt x="0" y="7"/>
                      <a:pt x="0" y="8"/>
                      <a:pt x="0" y="8"/>
                    </a:cubicBezTo>
                    <a:cubicBezTo>
                      <a:pt x="1" y="9"/>
                      <a:pt x="2" y="10"/>
                      <a:pt x="3" y="10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7"/>
                      <a:pt x="2" y="7"/>
                      <a:pt x="1" y="6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10416"/>
              <p:cNvSpPr>
                <a:spLocks/>
              </p:cNvSpPr>
              <p:nvPr/>
            </p:nvSpPr>
            <p:spPr bwMode="auto">
              <a:xfrm>
                <a:off x="-500" y="3162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10417"/>
              <p:cNvSpPr>
                <a:spLocks noEditPoints="1"/>
              </p:cNvSpPr>
              <p:nvPr/>
            </p:nvSpPr>
            <p:spPr bwMode="auto">
              <a:xfrm>
                <a:off x="-467" y="3160"/>
                <a:ext cx="23" cy="23"/>
              </a:xfrm>
              <a:custGeom>
                <a:avLst/>
                <a:gdLst>
                  <a:gd name="T0" fmla="*/ 1 w 10"/>
                  <a:gd name="T1" fmla="*/ 6 h 10"/>
                  <a:gd name="T2" fmla="*/ 0 w 10"/>
                  <a:gd name="T3" fmla="*/ 7 h 10"/>
                  <a:gd name="T4" fmla="*/ 5 w 10"/>
                  <a:gd name="T5" fmla="*/ 10 h 10"/>
                  <a:gd name="T6" fmla="*/ 6 w 10"/>
                  <a:gd name="T7" fmla="*/ 9 h 10"/>
                  <a:gd name="T8" fmla="*/ 1 w 10"/>
                  <a:gd name="T9" fmla="*/ 6 h 10"/>
                  <a:gd name="T10" fmla="*/ 1 w 10"/>
                  <a:gd name="T11" fmla="*/ 5 h 10"/>
                  <a:gd name="T12" fmla="*/ 1 w 10"/>
                  <a:gd name="T13" fmla="*/ 5 h 10"/>
                  <a:gd name="T14" fmla="*/ 6 w 10"/>
                  <a:gd name="T15" fmla="*/ 8 h 10"/>
                  <a:gd name="T16" fmla="*/ 6 w 10"/>
                  <a:gd name="T17" fmla="*/ 8 h 10"/>
                  <a:gd name="T18" fmla="*/ 1 w 10"/>
                  <a:gd name="T19" fmla="*/ 5 h 10"/>
                  <a:gd name="T20" fmla="*/ 4 w 10"/>
                  <a:gd name="T21" fmla="*/ 0 h 10"/>
                  <a:gd name="T22" fmla="*/ 2 w 10"/>
                  <a:gd name="T23" fmla="*/ 4 h 10"/>
                  <a:gd name="T24" fmla="*/ 7 w 10"/>
                  <a:gd name="T25" fmla="*/ 7 h 10"/>
                  <a:gd name="T26" fmla="*/ 10 w 10"/>
                  <a:gd name="T27" fmla="*/ 3 h 10"/>
                  <a:gd name="T28" fmla="*/ 4 w 10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0">
                    <a:moveTo>
                      <a:pt x="1" y="6"/>
                    </a:moveTo>
                    <a:cubicBezTo>
                      <a:pt x="1" y="6"/>
                      <a:pt x="1" y="6"/>
                      <a:pt x="0" y="7"/>
                    </a:cubicBezTo>
                    <a:cubicBezTo>
                      <a:pt x="2" y="8"/>
                      <a:pt x="4" y="9"/>
                      <a:pt x="5" y="10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4" y="8"/>
                      <a:pt x="3" y="7"/>
                      <a:pt x="1" y="6"/>
                    </a:cubicBezTo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4" y="7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7"/>
                      <a:pt x="3" y="6"/>
                      <a:pt x="1" y="5"/>
                    </a:cubicBezTo>
                    <a:moveTo>
                      <a:pt x="4" y="0"/>
                    </a:moveTo>
                    <a:cubicBezTo>
                      <a:pt x="4" y="1"/>
                      <a:pt x="3" y="3"/>
                      <a:pt x="2" y="4"/>
                    </a:cubicBezTo>
                    <a:cubicBezTo>
                      <a:pt x="4" y="5"/>
                      <a:pt x="5" y="6"/>
                      <a:pt x="7" y="7"/>
                    </a:cubicBezTo>
                    <a:cubicBezTo>
                      <a:pt x="8" y="6"/>
                      <a:pt x="9" y="4"/>
                      <a:pt x="10" y="3"/>
                    </a:cubicBezTo>
                    <a:cubicBezTo>
                      <a:pt x="8" y="2"/>
                      <a:pt x="6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0418"/>
              <p:cNvSpPr>
                <a:spLocks noEditPoints="1"/>
              </p:cNvSpPr>
              <p:nvPr/>
            </p:nvSpPr>
            <p:spPr bwMode="auto">
              <a:xfrm>
                <a:off x="-465" y="3169"/>
                <a:ext cx="14" cy="12"/>
              </a:xfrm>
              <a:custGeom>
                <a:avLst/>
                <a:gdLst>
                  <a:gd name="T0" fmla="*/ 0 w 6"/>
                  <a:gd name="T1" fmla="*/ 1 h 5"/>
                  <a:gd name="T2" fmla="*/ 0 w 6"/>
                  <a:gd name="T3" fmla="*/ 2 h 5"/>
                  <a:gd name="T4" fmla="*/ 5 w 6"/>
                  <a:gd name="T5" fmla="*/ 5 h 5"/>
                  <a:gd name="T6" fmla="*/ 5 w 6"/>
                  <a:gd name="T7" fmla="*/ 4 h 5"/>
                  <a:gd name="T8" fmla="*/ 0 w 6"/>
                  <a:gd name="T9" fmla="*/ 1 h 5"/>
                  <a:gd name="T10" fmla="*/ 1 w 6"/>
                  <a:gd name="T11" fmla="*/ 0 h 5"/>
                  <a:gd name="T12" fmla="*/ 0 w 6"/>
                  <a:gd name="T13" fmla="*/ 1 h 5"/>
                  <a:gd name="T14" fmla="*/ 5 w 6"/>
                  <a:gd name="T15" fmla="*/ 4 h 5"/>
                  <a:gd name="T16" fmla="*/ 6 w 6"/>
                  <a:gd name="T17" fmla="*/ 3 h 5"/>
                  <a:gd name="T18" fmla="*/ 1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3" y="4"/>
                      <a:pt x="5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3" y="3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0419"/>
              <p:cNvSpPr>
                <a:spLocks noEditPoints="1"/>
              </p:cNvSpPr>
              <p:nvPr/>
            </p:nvSpPr>
            <p:spPr bwMode="auto">
              <a:xfrm>
                <a:off x="-550" y="3160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4 h 7"/>
                  <a:gd name="T4" fmla="*/ 4 w 6"/>
                  <a:gd name="T5" fmla="*/ 7 h 7"/>
                  <a:gd name="T6" fmla="*/ 4 w 6"/>
                  <a:gd name="T7" fmla="*/ 6 h 7"/>
                  <a:gd name="T8" fmla="*/ 1 w 6"/>
                  <a:gd name="T9" fmla="*/ 4 h 7"/>
                  <a:gd name="T10" fmla="*/ 2 w 6"/>
                  <a:gd name="T11" fmla="*/ 0 h 7"/>
                  <a:gd name="T12" fmla="*/ 1 w 6"/>
                  <a:gd name="T13" fmla="*/ 4 h 7"/>
                  <a:gd name="T14" fmla="*/ 4 w 6"/>
                  <a:gd name="T15" fmla="*/ 6 h 7"/>
                  <a:gd name="T16" fmla="*/ 6 w 6"/>
                  <a:gd name="T17" fmla="*/ 3 h 7"/>
                  <a:gd name="T18" fmla="*/ 6 w 6"/>
                  <a:gd name="T19" fmla="*/ 3 h 7"/>
                  <a:gd name="T20" fmla="*/ 2 w 6"/>
                  <a:gd name="T2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2" y="5"/>
                      <a:pt x="3" y="6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5"/>
                      <a:pt x="1" y="4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1" y="4"/>
                    </a:cubicBezTo>
                    <a:cubicBezTo>
                      <a:pt x="2" y="5"/>
                      <a:pt x="3" y="5"/>
                      <a:pt x="4" y="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0420"/>
              <p:cNvSpPr>
                <a:spLocks/>
              </p:cNvSpPr>
              <p:nvPr/>
            </p:nvSpPr>
            <p:spPr bwMode="auto">
              <a:xfrm>
                <a:off x="-548" y="3169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0421"/>
              <p:cNvSpPr>
                <a:spLocks noEditPoints="1"/>
              </p:cNvSpPr>
              <p:nvPr/>
            </p:nvSpPr>
            <p:spPr bwMode="auto">
              <a:xfrm>
                <a:off x="-491" y="3165"/>
                <a:ext cx="64" cy="21"/>
              </a:xfrm>
              <a:custGeom>
                <a:avLst/>
                <a:gdLst>
                  <a:gd name="T0" fmla="*/ 2 w 27"/>
                  <a:gd name="T1" fmla="*/ 4 h 9"/>
                  <a:gd name="T2" fmla="*/ 0 w 27"/>
                  <a:gd name="T3" fmla="*/ 8 h 9"/>
                  <a:gd name="T4" fmla="*/ 2 w 27"/>
                  <a:gd name="T5" fmla="*/ 9 h 9"/>
                  <a:gd name="T6" fmla="*/ 5 w 27"/>
                  <a:gd name="T7" fmla="*/ 6 h 9"/>
                  <a:gd name="T8" fmla="*/ 2 w 27"/>
                  <a:gd name="T9" fmla="*/ 4 h 9"/>
                  <a:gd name="T10" fmla="*/ 4 w 27"/>
                  <a:gd name="T11" fmla="*/ 1 h 9"/>
                  <a:gd name="T12" fmla="*/ 4 w 27"/>
                  <a:gd name="T13" fmla="*/ 2 h 9"/>
                  <a:gd name="T14" fmla="*/ 6 w 27"/>
                  <a:gd name="T15" fmla="*/ 4 h 9"/>
                  <a:gd name="T16" fmla="*/ 6 w 27"/>
                  <a:gd name="T17" fmla="*/ 3 h 9"/>
                  <a:gd name="T18" fmla="*/ 4 w 27"/>
                  <a:gd name="T19" fmla="*/ 1 h 9"/>
                  <a:gd name="T20" fmla="*/ 4 w 27"/>
                  <a:gd name="T21" fmla="*/ 1 h 9"/>
                  <a:gd name="T22" fmla="*/ 4 w 27"/>
                  <a:gd name="T23" fmla="*/ 1 h 9"/>
                  <a:gd name="T24" fmla="*/ 5 w 27"/>
                  <a:gd name="T25" fmla="*/ 2 h 9"/>
                  <a:gd name="T26" fmla="*/ 4 w 27"/>
                  <a:gd name="T27" fmla="*/ 1 h 9"/>
                  <a:gd name="T28" fmla="*/ 23 w 27"/>
                  <a:gd name="T29" fmla="*/ 1 h 9"/>
                  <a:gd name="T30" fmla="*/ 23 w 27"/>
                  <a:gd name="T31" fmla="*/ 1 h 9"/>
                  <a:gd name="T32" fmla="*/ 24 w 27"/>
                  <a:gd name="T33" fmla="*/ 2 h 9"/>
                  <a:gd name="T34" fmla="*/ 24 w 27"/>
                  <a:gd name="T35" fmla="*/ 2 h 9"/>
                  <a:gd name="T36" fmla="*/ 23 w 27"/>
                  <a:gd name="T37" fmla="*/ 1 h 9"/>
                  <a:gd name="T38" fmla="*/ 23 w 27"/>
                  <a:gd name="T39" fmla="*/ 0 h 9"/>
                  <a:gd name="T40" fmla="*/ 23 w 27"/>
                  <a:gd name="T41" fmla="*/ 1 h 9"/>
                  <a:gd name="T42" fmla="*/ 26 w 27"/>
                  <a:gd name="T43" fmla="*/ 3 h 9"/>
                  <a:gd name="T44" fmla="*/ 26 w 27"/>
                  <a:gd name="T45" fmla="*/ 3 h 9"/>
                  <a:gd name="T46" fmla="*/ 23 w 27"/>
                  <a:gd name="T47" fmla="*/ 0 h 9"/>
                  <a:gd name="T48" fmla="*/ 23 w 27"/>
                  <a:gd name="T49" fmla="*/ 0 h 9"/>
                  <a:gd name="T50" fmla="*/ 23 w 27"/>
                  <a:gd name="T51" fmla="*/ 0 h 9"/>
                  <a:gd name="T52" fmla="*/ 27 w 27"/>
                  <a:gd name="T53" fmla="*/ 2 h 9"/>
                  <a:gd name="T54" fmla="*/ 27 w 27"/>
                  <a:gd name="T55" fmla="*/ 2 h 9"/>
                  <a:gd name="T56" fmla="*/ 23 w 27"/>
                  <a:gd name="T5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7" h="9">
                    <a:moveTo>
                      <a:pt x="2" y="4"/>
                    </a:moveTo>
                    <a:cubicBezTo>
                      <a:pt x="2" y="5"/>
                      <a:pt x="1" y="7"/>
                      <a:pt x="0" y="8"/>
                    </a:cubicBezTo>
                    <a:cubicBezTo>
                      <a:pt x="1" y="8"/>
                      <a:pt x="2" y="9"/>
                      <a:pt x="2" y="9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3" y="5"/>
                      <a:pt x="2" y="4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2"/>
                      <a:pt x="4" y="1"/>
                    </a:cubicBezTo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2"/>
                      <a:pt x="5" y="2"/>
                    </a:cubicBezTo>
                    <a:cubicBezTo>
                      <a:pt x="5" y="2"/>
                      <a:pt x="5" y="1"/>
                      <a:pt x="4" y="1"/>
                    </a:cubicBezTo>
                    <a:moveTo>
                      <a:pt x="23" y="1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2"/>
                      <a:pt x="23" y="1"/>
                      <a:pt x="23" y="1"/>
                    </a:cubicBezTo>
                    <a:moveTo>
                      <a:pt x="23" y="0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4" y="1"/>
                      <a:pt x="25" y="2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2"/>
                      <a:pt x="24" y="1"/>
                      <a:pt x="23" y="0"/>
                    </a:cubicBezTo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4" y="1"/>
                      <a:pt x="25" y="1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6" y="1"/>
                      <a:pt x="24" y="1"/>
                      <a:pt x="2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0422"/>
              <p:cNvSpPr>
                <a:spLocks noEditPoints="1"/>
              </p:cNvSpPr>
              <p:nvPr/>
            </p:nvSpPr>
            <p:spPr bwMode="auto">
              <a:xfrm>
                <a:off x="-493" y="3169"/>
                <a:ext cx="16" cy="22"/>
              </a:xfrm>
              <a:custGeom>
                <a:avLst/>
                <a:gdLst>
                  <a:gd name="T0" fmla="*/ 1 w 7"/>
                  <a:gd name="T1" fmla="*/ 6 h 9"/>
                  <a:gd name="T2" fmla="*/ 0 w 7"/>
                  <a:gd name="T3" fmla="*/ 8 h 9"/>
                  <a:gd name="T4" fmla="*/ 2 w 7"/>
                  <a:gd name="T5" fmla="*/ 9 h 9"/>
                  <a:gd name="T6" fmla="*/ 3 w 7"/>
                  <a:gd name="T7" fmla="*/ 7 h 9"/>
                  <a:gd name="T8" fmla="*/ 1 w 7"/>
                  <a:gd name="T9" fmla="*/ 6 h 9"/>
                  <a:gd name="T10" fmla="*/ 4 w 7"/>
                  <a:gd name="T11" fmla="*/ 2 h 9"/>
                  <a:gd name="T12" fmla="*/ 3 w 7"/>
                  <a:gd name="T13" fmla="*/ 2 h 9"/>
                  <a:gd name="T14" fmla="*/ 6 w 7"/>
                  <a:gd name="T15" fmla="*/ 4 h 9"/>
                  <a:gd name="T16" fmla="*/ 6 w 7"/>
                  <a:gd name="T17" fmla="*/ 3 h 9"/>
                  <a:gd name="T18" fmla="*/ 4 w 7"/>
                  <a:gd name="T19" fmla="*/ 2 h 9"/>
                  <a:gd name="T20" fmla="*/ 5 w 7"/>
                  <a:gd name="T21" fmla="*/ 0 h 9"/>
                  <a:gd name="T22" fmla="*/ 4 w 7"/>
                  <a:gd name="T23" fmla="*/ 1 h 9"/>
                  <a:gd name="T24" fmla="*/ 6 w 7"/>
                  <a:gd name="T25" fmla="*/ 3 h 9"/>
                  <a:gd name="T26" fmla="*/ 7 w 7"/>
                  <a:gd name="T27" fmla="*/ 2 h 9"/>
                  <a:gd name="T28" fmla="*/ 5 w 7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9">
                    <a:moveTo>
                      <a:pt x="1" y="6"/>
                    </a:moveTo>
                    <a:cubicBezTo>
                      <a:pt x="1" y="6"/>
                      <a:pt x="0" y="7"/>
                      <a:pt x="0" y="8"/>
                    </a:cubicBezTo>
                    <a:cubicBezTo>
                      <a:pt x="1" y="8"/>
                      <a:pt x="1" y="9"/>
                      <a:pt x="2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2" y="6"/>
                      <a:pt x="1" y="6"/>
                    </a:cubicBezTo>
                    <a:moveTo>
                      <a:pt x="4" y="2"/>
                    </a:moveTo>
                    <a:cubicBezTo>
                      <a:pt x="4" y="2"/>
                      <a:pt x="3" y="2"/>
                      <a:pt x="3" y="2"/>
                    </a:cubicBezTo>
                    <a:cubicBezTo>
                      <a:pt x="4" y="3"/>
                      <a:pt x="5" y="3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0423"/>
              <p:cNvSpPr>
                <a:spLocks/>
              </p:cNvSpPr>
              <p:nvPr/>
            </p:nvSpPr>
            <p:spPr bwMode="auto">
              <a:xfrm>
                <a:off x="-484" y="3172"/>
                <a:ext cx="5" cy="4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1 h 2"/>
                  <a:gd name="T4" fmla="*/ 2 w 2"/>
                  <a:gd name="T5" fmla="*/ 2 h 2"/>
                  <a:gd name="T6" fmla="*/ 2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0424"/>
              <p:cNvSpPr>
                <a:spLocks noEditPoints="1"/>
              </p:cNvSpPr>
              <p:nvPr/>
            </p:nvSpPr>
            <p:spPr bwMode="auto">
              <a:xfrm>
                <a:off x="-538" y="3167"/>
                <a:ext cx="14" cy="16"/>
              </a:xfrm>
              <a:custGeom>
                <a:avLst/>
                <a:gdLst>
                  <a:gd name="T0" fmla="*/ 1 w 6"/>
                  <a:gd name="T1" fmla="*/ 4 h 7"/>
                  <a:gd name="T2" fmla="*/ 0 w 6"/>
                  <a:gd name="T3" fmla="*/ 4 h 7"/>
                  <a:gd name="T4" fmla="*/ 4 w 6"/>
                  <a:gd name="T5" fmla="*/ 7 h 7"/>
                  <a:gd name="T6" fmla="*/ 4 w 6"/>
                  <a:gd name="T7" fmla="*/ 6 h 7"/>
                  <a:gd name="T8" fmla="*/ 1 w 6"/>
                  <a:gd name="T9" fmla="*/ 4 h 7"/>
                  <a:gd name="T10" fmla="*/ 3 w 6"/>
                  <a:gd name="T11" fmla="*/ 0 h 7"/>
                  <a:gd name="T12" fmla="*/ 1 w 6"/>
                  <a:gd name="T13" fmla="*/ 4 h 7"/>
                  <a:gd name="T14" fmla="*/ 4 w 6"/>
                  <a:gd name="T15" fmla="*/ 6 h 7"/>
                  <a:gd name="T16" fmla="*/ 6 w 6"/>
                  <a:gd name="T17" fmla="*/ 3 h 7"/>
                  <a:gd name="T18" fmla="*/ 3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5"/>
                      <a:pt x="1" y="4"/>
                    </a:cubicBezTo>
                    <a:moveTo>
                      <a:pt x="3" y="0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2" y="5"/>
                      <a:pt x="3" y="5"/>
                      <a:pt x="4" y="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0425"/>
              <p:cNvSpPr>
                <a:spLocks/>
              </p:cNvSpPr>
              <p:nvPr/>
            </p:nvSpPr>
            <p:spPr bwMode="auto">
              <a:xfrm>
                <a:off x="-536" y="3176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0426"/>
              <p:cNvSpPr>
                <a:spLocks noEditPoints="1"/>
              </p:cNvSpPr>
              <p:nvPr/>
            </p:nvSpPr>
            <p:spPr bwMode="auto">
              <a:xfrm>
                <a:off x="-756" y="3169"/>
                <a:ext cx="324" cy="366"/>
              </a:xfrm>
              <a:custGeom>
                <a:avLst/>
                <a:gdLst>
                  <a:gd name="T0" fmla="*/ 10 w 137"/>
                  <a:gd name="T1" fmla="*/ 153 h 155"/>
                  <a:gd name="T2" fmla="*/ 7 w 137"/>
                  <a:gd name="T3" fmla="*/ 150 h 155"/>
                  <a:gd name="T4" fmla="*/ 11 w 137"/>
                  <a:gd name="T5" fmla="*/ 150 h 155"/>
                  <a:gd name="T6" fmla="*/ 0 w 137"/>
                  <a:gd name="T7" fmla="*/ 151 h 155"/>
                  <a:gd name="T8" fmla="*/ 4 w 137"/>
                  <a:gd name="T9" fmla="*/ 145 h 155"/>
                  <a:gd name="T10" fmla="*/ 5 w 137"/>
                  <a:gd name="T11" fmla="*/ 145 h 155"/>
                  <a:gd name="T12" fmla="*/ 12 w 137"/>
                  <a:gd name="T13" fmla="*/ 149 h 155"/>
                  <a:gd name="T14" fmla="*/ 9 w 137"/>
                  <a:gd name="T15" fmla="*/ 143 h 155"/>
                  <a:gd name="T16" fmla="*/ 7 w 137"/>
                  <a:gd name="T17" fmla="*/ 140 h 155"/>
                  <a:gd name="T18" fmla="*/ 13 w 137"/>
                  <a:gd name="T19" fmla="*/ 143 h 155"/>
                  <a:gd name="T20" fmla="*/ 15 w 137"/>
                  <a:gd name="T21" fmla="*/ 142 h 155"/>
                  <a:gd name="T22" fmla="*/ 17 w 137"/>
                  <a:gd name="T23" fmla="*/ 139 h 155"/>
                  <a:gd name="T24" fmla="*/ 19 w 137"/>
                  <a:gd name="T25" fmla="*/ 121 h 155"/>
                  <a:gd name="T26" fmla="*/ 30 w 137"/>
                  <a:gd name="T27" fmla="*/ 103 h 155"/>
                  <a:gd name="T28" fmla="*/ 36 w 137"/>
                  <a:gd name="T29" fmla="*/ 93 h 155"/>
                  <a:gd name="T30" fmla="*/ 36 w 137"/>
                  <a:gd name="T31" fmla="*/ 93 h 155"/>
                  <a:gd name="T32" fmla="*/ 43 w 137"/>
                  <a:gd name="T33" fmla="*/ 88 h 155"/>
                  <a:gd name="T34" fmla="*/ 45 w 137"/>
                  <a:gd name="T35" fmla="*/ 88 h 155"/>
                  <a:gd name="T36" fmla="*/ 42 w 137"/>
                  <a:gd name="T37" fmla="*/ 83 h 155"/>
                  <a:gd name="T38" fmla="*/ 44 w 137"/>
                  <a:gd name="T39" fmla="*/ 79 h 155"/>
                  <a:gd name="T40" fmla="*/ 49 w 137"/>
                  <a:gd name="T41" fmla="*/ 71 h 155"/>
                  <a:gd name="T42" fmla="*/ 51 w 137"/>
                  <a:gd name="T43" fmla="*/ 67 h 155"/>
                  <a:gd name="T44" fmla="*/ 56 w 137"/>
                  <a:gd name="T45" fmla="*/ 70 h 155"/>
                  <a:gd name="T46" fmla="*/ 53 w 137"/>
                  <a:gd name="T47" fmla="*/ 64 h 155"/>
                  <a:gd name="T48" fmla="*/ 53 w 137"/>
                  <a:gd name="T49" fmla="*/ 64 h 155"/>
                  <a:gd name="T50" fmla="*/ 59 w 137"/>
                  <a:gd name="T51" fmla="*/ 65 h 155"/>
                  <a:gd name="T52" fmla="*/ 63 w 137"/>
                  <a:gd name="T53" fmla="*/ 58 h 155"/>
                  <a:gd name="T54" fmla="*/ 59 w 137"/>
                  <a:gd name="T55" fmla="*/ 52 h 155"/>
                  <a:gd name="T56" fmla="*/ 61 w 137"/>
                  <a:gd name="T57" fmla="*/ 49 h 155"/>
                  <a:gd name="T58" fmla="*/ 62 w 137"/>
                  <a:gd name="T59" fmla="*/ 47 h 155"/>
                  <a:gd name="T60" fmla="*/ 69 w 137"/>
                  <a:gd name="T61" fmla="*/ 49 h 155"/>
                  <a:gd name="T62" fmla="*/ 70 w 137"/>
                  <a:gd name="T63" fmla="*/ 47 h 155"/>
                  <a:gd name="T64" fmla="*/ 64 w 137"/>
                  <a:gd name="T65" fmla="*/ 43 h 155"/>
                  <a:gd name="T66" fmla="*/ 68 w 137"/>
                  <a:gd name="T67" fmla="*/ 35 h 155"/>
                  <a:gd name="T68" fmla="*/ 69 w 137"/>
                  <a:gd name="T69" fmla="*/ 35 h 155"/>
                  <a:gd name="T70" fmla="*/ 76 w 137"/>
                  <a:gd name="T71" fmla="*/ 38 h 155"/>
                  <a:gd name="T72" fmla="*/ 70 w 137"/>
                  <a:gd name="T73" fmla="*/ 32 h 155"/>
                  <a:gd name="T74" fmla="*/ 71 w 137"/>
                  <a:gd name="T75" fmla="*/ 31 h 155"/>
                  <a:gd name="T76" fmla="*/ 79 w 137"/>
                  <a:gd name="T77" fmla="*/ 33 h 155"/>
                  <a:gd name="T78" fmla="*/ 78 w 137"/>
                  <a:gd name="T79" fmla="*/ 18 h 155"/>
                  <a:gd name="T80" fmla="*/ 82 w 137"/>
                  <a:gd name="T81" fmla="*/ 20 h 155"/>
                  <a:gd name="T82" fmla="*/ 83 w 137"/>
                  <a:gd name="T83" fmla="*/ 18 h 155"/>
                  <a:gd name="T84" fmla="*/ 84 w 137"/>
                  <a:gd name="T85" fmla="*/ 16 h 155"/>
                  <a:gd name="T86" fmla="*/ 79 w 137"/>
                  <a:gd name="T87" fmla="*/ 16 h 155"/>
                  <a:gd name="T88" fmla="*/ 79 w 137"/>
                  <a:gd name="T89" fmla="*/ 16 h 155"/>
                  <a:gd name="T90" fmla="*/ 85 w 137"/>
                  <a:gd name="T91" fmla="*/ 16 h 155"/>
                  <a:gd name="T92" fmla="*/ 84 w 137"/>
                  <a:gd name="T93" fmla="*/ 16 h 155"/>
                  <a:gd name="T94" fmla="*/ 91 w 137"/>
                  <a:gd name="T95" fmla="*/ 14 h 155"/>
                  <a:gd name="T96" fmla="*/ 81 w 137"/>
                  <a:gd name="T97" fmla="*/ 11 h 155"/>
                  <a:gd name="T98" fmla="*/ 83 w 137"/>
                  <a:gd name="T99" fmla="*/ 9 h 155"/>
                  <a:gd name="T100" fmla="*/ 89 w 137"/>
                  <a:gd name="T101" fmla="*/ 9 h 155"/>
                  <a:gd name="T102" fmla="*/ 83 w 137"/>
                  <a:gd name="T103" fmla="*/ 8 h 155"/>
                  <a:gd name="T104" fmla="*/ 93 w 137"/>
                  <a:gd name="T105" fmla="*/ 11 h 155"/>
                  <a:gd name="T106" fmla="*/ 88 w 137"/>
                  <a:gd name="T107" fmla="*/ 8 h 155"/>
                  <a:gd name="T108" fmla="*/ 92 w 137"/>
                  <a:gd name="T109" fmla="*/ 4 h 155"/>
                  <a:gd name="T110" fmla="*/ 87 w 137"/>
                  <a:gd name="T111" fmla="*/ 0 h 155"/>
                  <a:gd name="T112" fmla="*/ 118 w 137"/>
                  <a:gd name="T113" fmla="*/ 1 h 155"/>
                  <a:gd name="T114" fmla="*/ 136 w 137"/>
                  <a:gd name="T115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7" h="155">
                    <a:moveTo>
                      <a:pt x="8" y="151"/>
                    </a:moveTo>
                    <a:cubicBezTo>
                      <a:pt x="8" y="152"/>
                      <a:pt x="7" y="153"/>
                      <a:pt x="9" y="153"/>
                    </a:cubicBezTo>
                    <a:cubicBezTo>
                      <a:pt x="9" y="154"/>
                      <a:pt x="9" y="155"/>
                      <a:pt x="9" y="155"/>
                    </a:cubicBezTo>
                    <a:cubicBezTo>
                      <a:pt x="9" y="155"/>
                      <a:pt x="9" y="154"/>
                      <a:pt x="9" y="154"/>
                    </a:cubicBezTo>
                    <a:cubicBezTo>
                      <a:pt x="9" y="153"/>
                      <a:pt x="9" y="153"/>
                      <a:pt x="10" y="153"/>
                    </a:cubicBezTo>
                    <a:cubicBezTo>
                      <a:pt x="10" y="153"/>
                      <a:pt x="10" y="153"/>
                      <a:pt x="10" y="153"/>
                    </a:cubicBezTo>
                    <a:cubicBezTo>
                      <a:pt x="10" y="152"/>
                      <a:pt x="10" y="152"/>
                      <a:pt x="10" y="152"/>
                    </a:cubicBezTo>
                    <a:cubicBezTo>
                      <a:pt x="9" y="152"/>
                      <a:pt x="9" y="151"/>
                      <a:pt x="8" y="151"/>
                    </a:cubicBezTo>
                    <a:moveTo>
                      <a:pt x="6" y="149"/>
                    </a:moveTo>
                    <a:cubicBezTo>
                      <a:pt x="6" y="150"/>
                      <a:pt x="6" y="150"/>
                      <a:pt x="6" y="150"/>
                    </a:cubicBezTo>
                    <a:cubicBezTo>
                      <a:pt x="6" y="150"/>
                      <a:pt x="7" y="150"/>
                      <a:pt x="7" y="150"/>
                    </a:cubicBezTo>
                    <a:cubicBezTo>
                      <a:pt x="7" y="150"/>
                      <a:pt x="7" y="150"/>
                      <a:pt x="7" y="150"/>
                    </a:cubicBezTo>
                    <a:cubicBezTo>
                      <a:pt x="7" y="150"/>
                      <a:pt x="7" y="150"/>
                      <a:pt x="6" y="149"/>
                    </a:cubicBezTo>
                    <a:moveTo>
                      <a:pt x="8" y="147"/>
                    </a:moveTo>
                    <a:cubicBezTo>
                      <a:pt x="7" y="148"/>
                      <a:pt x="7" y="148"/>
                      <a:pt x="7" y="148"/>
                    </a:cubicBezTo>
                    <a:cubicBezTo>
                      <a:pt x="7" y="148"/>
                      <a:pt x="7" y="148"/>
                      <a:pt x="7" y="148"/>
                    </a:cubicBezTo>
                    <a:cubicBezTo>
                      <a:pt x="8" y="149"/>
                      <a:pt x="9" y="150"/>
                      <a:pt x="11" y="151"/>
                    </a:cubicBezTo>
                    <a:cubicBezTo>
                      <a:pt x="11" y="150"/>
                      <a:pt x="11" y="150"/>
                      <a:pt x="11" y="150"/>
                    </a:cubicBezTo>
                    <a:cubicBezTo>
                      <a:pt x="10" y="149"/>
                      <a:pt x="9" y="148"/>
                      <a:pt x="8" y="147"/>
                    </a:cubicBezTo>
                    <a:moveTo>
                      <a:pt x="3" y="147"/>
                    </a:moveTo>
                    <a:cubicBezTo>
                      <a:pt x="1" y="149"/>
                      <a:pt x="1" y="149"/>
                      <a:pt x="1" y="149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3" y="151"/>
                      <a:pt x="4" y="150"/>
                      <a:pt x="6" y="150"/>
                    </a:cubicBezTo>
                    <a:cubicBezTo>
                      <a:pt x="6" y="149"/>
                      <a:pt x="6" y="149"/>
                      <a:pt x="6" y="149"/>
                    </a:cubicBezTo>
                    <a:cubicBezTo>
                      <a:pt x="5" y="148"/>
                      <a:pt x="4" y="148"/>
                      <a:pt x="3" y="147"/>
                    </a:cubicBezTo>
                    <a:cubicBezTo>
                      <a:pt x="3" y="147"/>
                      <a:pt x="3" y="147"/>
                      <a:pt x="3" y="147"/>
                    </a:cubicBezTo>
                    <a:cubicBezTo>
                      <a:pt x="3" y="147"/>
                      <a:pt x="3" y="147"/>
                      <a:pt x="3" y="147"/>
                    </a:cubicBezTo>
                    <a:moveTo>
                      <a:pt x="4" y="145"/>
                    </a:moveTo>
                    <a:cubicBezTo>
                      <a:pt x="4" y="145"/>
                      <a:pt x="4" y="145"/>
                      <a:pt x="4" y="145"/>
                    </a:cubicBezTo>
                    <a:cubicBezTo>
                      <a:pt x="4" y="145"/>
                      <a:pt x="4" y="145"/>
                      <a:pt x="4" y="145"/>
                    </a:cubicBezTo>
                    <a:cubicBezTo>
                      <a:pt x="6" y="148"/>
                      <a:pt x="6" y="148"/>
                      <a:pt x="6" y="148"/>
                    </a:cubicBezTo>
                    <a:cubicBezTo>
                      <a:pt x="7" y="148"/>
                      <a:pt x="7" y="148"/>
                      <a:pt x="7" y="148"/>
                    </a:cubicBezTo>
                    <a:cubicBezTo>
                      <a:pt x="7" y="147"/>
                      <a:pt x="7" y="147"/>
                      <a:pt x="7" y="147"/>
                    </a:cubicBezTo>
                    <a:cubicBezTo>
                      <a:pt x="7" y="147"/>
                      <a:pt x="6" y="146"/>
                      <a:pt x="5" y="145"/>
                    </a:cubicBezTo>
                    <a:cubicBezTo>
                      <a:pt x="5" y="145"/>
                      <a:pt x="5" y="145"/>
                      <a:pt x="5" y="145"/>
                    </a:cubicBezTo>
                    <a:cubicBezTo>
                      <a:pt x="5" y="145"/>
                      <a:pt x="4" y="145"/>
                      <a:pt x="4" y="145"/>
                    </a:cubicBezTo>
                    <a:moveTo>
                      <a:pt x="7" y="142"/>
                    </a:moveTo>
                    <a:cubicBezTo>
                      <a:pt x="5" y="142"/>
                      <a:pt x="4" y="144"/>
                      <a:pt x="7" y="145"/>
                    </a:cubicBezTo>
                    <a:cubicBezTo>
                      <a:pt x="8" y="147"/>
                      <a:pt x="10" y="148"/>
                      <a:pt x="12" y="149"/>
                    </a:cubicBezTo>
                    <a:cubicBezTo>
                      <a:pt x="12" y="149"/>
                      <a:pt x="12" y="149"/>
                      <a:pt x="12" y="149"/>
                    </a:cubicBezTo>
                    <a:cubicBezTo>
                      <a:pt x="11" y="148"/>
                      <a:pt x="9" y="146"/>
                      <a:pt x="8" y="146"/>
                    </a:cubicBezTo>
                    <a:cubicBezTo>
                      <a:pt x="8" y="145"/>
                      <a:pt x="8" y="145"/>
                      <a:pt x="7" y="145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6" y="143"/>
                      <a:pt x="6" y="143"/>
                      <a:pt x="7" y="143"/>
                    </a:cubicBezTo>
                    <a:cubicBezTo>
                      <a:pt x="7" y="143"/>
                      <a:pt x="7" y="143"/>
                      <a:pt x="8" y="143"/>
                    </a:cubicBezTo>
                    <a:cubicBezTo>
                      <a:pt x="8" y="143"/>
                      <a:pt x="8" y="143"/>
                      <a:pt x="9" y="143"/>
                    </a:cubicBezTo>
                    <a:cubicBezTo>
                      <a:pt x="9" y="144"/>
                      <a:pt x="10" y="144"/>
                      <a:pt x="10" y="144"/>
                    </a:cubicBezTo>
                    <a:cubicBezTo>
                      <a:pt x="11" y="145"/>
                      <a:pt x="12" y="145"/>
                      <a:pt x="13" y="146"/>
                    </a:cubicBezTo>
                    <a:cubicBezTo>
                      <a:pt x="14" y="145"/>
                      <a:pt x="14" y="145"/>
                      <a:pt x="14" y="145"/>
                    </a:cubicBezTo>
                    <a:cubicBezTo>
                      <a:pt x="10" y="143"/>
                      <a:pt x="10" y="143"/>
                      <a:pt x="10" y="143"/>
                    </a:cubicBezTo>
                    <a:cubicBezTo>
                      <a:pt x="9" y="143"/>
                      <a:pt x="8" y="142"/>
                      <a:pt x="7" y="142"/>
                    </a:cubicBezTo>
                    <a:moveTo>
                      <a:pt x="7" y="140"/>
                    </a:moveTo>
                    <a:cubicBezTo>
                      <a:pt x="7" y="141"/>
                      <a:pt x="7" y="141"/>
                      <a:pt x="7" y="141"/>
                    </a:cubicBezTo>
                    <a:cubicBezTo>
                      <a:pt x="7" y="141"/>
                      <a:pt x="7" y="141"/>
                      <a:pt x="7" y="141"/>
                    </a:cubicBezTo>
                    <a:cubicBezTo>
                      <a:pt x="10" y="142"/>
                      <a:pt x="10" y="142"/>
                      <a:pt x="10" y="142"/>
                    </a:cubicBezTo>
                    <a:cubicBezTo>
                      <a:pt x="14" y="144"/>
                      <a:pt x="14" y="144"/>
                      <a:pt x="14" y="144"/>
                    </a:cubicBezTo>
                    <a:cubicBezTo>
                      <a:pt x="15" y="143"/>
                      <a:pt x="15" y="143"/>
                      <a:pt x="15" y="143"/>
                    </a:cubicBezTo>
                    <a:cubicBezTo>
                      <a:pt x="14" y="143"/>
                      <a:pt x="14" y="143"/>
                      <a:pt x="13" y="143"/>
                    </a:cubicBezTo>
                    <a:cubicBezTo>
                      <a:pt x="11" y="142"/>
                      <a:pt x="10" y="141"/>
                      <a:pt x="7" y="140"/>
                    </a:cubicBezTo>
                    <a:cubicBezTo>
                      <a:pt x="7" y="140"/>
                      <a:pt x="7" y="140"/>
                      <a:pt x="7" y="140"/>
                    </a:cubicBezTo>
                    <a:moveTo>
                      <a:pt x="9" y="136"/>
                    </a:moveTo>
                    <a:cubicBezTo>
                      <a:pt x="8" y="139"/>
                      <a:pt x="8" y="139"/>
                      <a:pt x="8" y="139"/>
                    </a:cubicBezTo>
                    <a:cubicBezTo>
                      <a:pt x="9" y="139"/>
                      <a:pt x="9" y="139"/>
                      <a:pt x="10" y="140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6" y="141"/>
                      <a:pt x="16" y="141"/>
                      <a:pt x="16" y="141"/>
                    </a:cubicBezTo>
                    <a:cubicBezTo>
                      <a:pt x="14" y="139"/>
                      <a:pt x="12" y="138"/>
                      <a:pt x="9" y="136"/>
                    </a:cubicBezTo>
                    <a:moveTo>
                      <a:pt x="11" y="134"/>
                    </a:moveTo>
                    <a:cubicBezTo>
                      <a:pt x="9" y="136"/>
                      <a:pt x="9" y="136"/>
                      <a:pt x="9" y="136"/>
                    </a:cubicBezTo>
                    <a:cubicBezTo>
                      <a:pt x="12" y="137"/>
                      <a:pt x="14" y="139"/>
                      <a:pt x="16" y="140"/>
                    </a:cubicBezTo>
                    <a:cubicBezTo>
                      <a:pt x="17" y="139"/>
                      <a:pt x="17" y="139"/>
                      <a:pt x="17" y="139"/>
                    </a:cubicBezTo>
                    <a:cubicBezTo>
                      <a:pt x="11" y="134"/>
                      <a:pt x="11" y="134"/>
                      <a:pt x="11" y="134"/>
                    </a:cubicBezTo>
                    <a:moveTo>
                      <a:pt x="19" y="121"/>
                    </a:moveTo>
                    <a:cubicBezTo>
                      <a:pt x="18" y="122"/>
                      <a:pt x="18" y="122"/>
                      <a:pt x="18" y="122"/>
                    </a:cubicBezTo>
                    <a:cubicBezTo>
                      <a:pt x="20" y="124"/>
                      <a:pt x="22" y="125"/>
                      <a:pt x="24" y="126"/>
                    </a:cubicBezTo>
                    <a:cubicBezTo>
                      <a:pt x="25" y="125"/>
                      <a:pt x="25" y="125"/>
                      <a:pt x="25" y="125"/>
                    </a:cubicBezTo>
                    <a:cubicBezTo>
                      <a:pt x="23" y="123"/>
                      <a:pt x="21" y="122"/>
                      <a:pt x="19" y="121"/>
                    </a:cubicBezTo>
                    <a:moveTo>
                      <a:pt x="22" y="116"/>
                    </a:moveTo>
                    <a:cubicBezTo>
                      <a:pt x="22" y="116"/>
                      <a:pt x="22" y="116"/>
                      <a:pt x="22" y="116"/>
                    </a:cubicBezTo>
                    <a:cubicBezTo>
                      <a:pt x="24" y="118"/>
                      <a:pt x="24" y="118"/>
                      <a:pt x="24" y="118"/>
                    </a:cubicBezTo>
                    <a:cubicBezTo>
                      <a:pt x="24" y="118"/>
                      <a:pt x="25" y="118"/>
                      <a:pt x="25" y="119"/>
                    </a:cubicBezTo>
                    <a:cubicBezTo>
                      <a:pt x="22" y="116"/>
                      <a:pt x="22" y="116"/>
                      <a:pt x="22" y="116"/>
                    </a:cubicBezTo>
                    <a:moveTo>
                      <a:pt x="30" y="103"/>
                    </a:moveTo>
                    <a:cubicBezTo>
                      <a:pt x="30" y="103"/>
                      <a:pt x="30" y="103"/>
                      <a:pt x="30" y="103"/>
                    </a:cubicBezTo>
                    <a:cubicBezTo>
                      <a:pt x="31" y="104"/>
                      <a:pt x="33" y="105"/>
                      <a:pt x="35" y="106"/>
                    </a:cubicBezTo>
                    <a:cubicBezTo>
                      <a:pt x="35" y="106"/>
                      <a:pt x="35" y="106"/>
                      <a:pt x="35" y="106"/>
                    </a:cubicBezTo>
                    <a:cubicBezTo>
                      <a:pt x="34" y="105"/>
                      <a:pt x="33" y="104"/>
                      <a:pt x="32" y="104"/>
                    </a:cubicBezTo>
                    <a:cubicBezTo>
                      <a:pt x="30" y="103"/>
                      <a:pt x="30" y="103"/>
                      <a:pt x="30" y="103"/>
                    </a:cubicBezTo>
                    <a:moveTo>
                      <a:pt x="36" y="93"/>
                    </a:moveTo>
                    <a:cubicBezTo>
                      <a:pt x="34" y="96"/>
                      <a:pt x="34" y="96"/>
                      <a:pt x="34" y="96"/>
                    </a:cubicBezTo>
                    <a:cubicBezTo>
                      <a:pt x="36" y="97"/>
                      <a:pt x="37" y="98"/>
                      <a:pt x="39" y="99"/>
                    </a:cubicBezTo>
                    <a:cubicBezTo>
                      <a:pt x="40" y="96"/>
                      <a:pt x="40" y="96"/>
                      <a:pt x="40" y="96"/>
                    </a:cubicBezTo>
                    <a:cubicBezTo>
                      <a:pt x="39" y="95"/>
                      <a:pt x="38" y="94"/>
                      <a:pt x="36" y="93"/>
                    </a:cubicBezTo>
                    <a:moveTo>
                      <a:pt x="36" y="93"/>
                    </a:moveTo>
                    <a:cubicBezTo>
                      <a:pt x="36" y="93"/>
                      <a:pt x="36" y="93"/>
                      <a:pt x="36" y="93"/>
                    </a:cubicBezTo>
                    <a:cubicBezTo>
                      <a:pt x="38" y="94"/>
                      <a:pt x="39" y="95"/>
                      <a:pt x="41" y="96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39" y="95"/>
                      <a:pt x="38" y="94"/>
                      <a:pt x="36" y="93"/>
                    </a:cubicBezTo>
                    <a:moveTo>
                      <a:pt x="40" y="87"/>
                    </a:moveTo>
                    <a:cubicBezTo>
                      <a:pt x="40" y="87"/>
                      <a:pt x="40" y="87"/>
                      <a:pt x="40" y="87"/>
                    </a:cubicBezTo>
                    <a:cubicBezTo>
                      <a:pt x="42" y="88"/>
                      <a:pt x="43" y="88"/>
                      <a:pt x="43" y="88"/>
                    </a:cubicBezTo>
                    <a:cubicBezTo>
                      <a:pt x="43" y="88"/>
                      <a:pt x="42" y="88"/>
                      <a:pt x="40" y="87"/>
                    </a:cubicBezTo>
                    <a:moveTo>
                      <a:pt x="41" y="85"/>
                    </a:moveTo>
                    <a:cubicBezTo>
                      <a:pt x="41" y="86"/>
                      <a:pt x="41" y="86"/>
                      <a:pt x="41" y="86"/>
                    </a:cubicBezTo>
                    <a:cubicBezTo>
                      <a:pt x="41" y="86"/>
                      <a:pt x="42" y="87"/>
                      <a:pt x="42" y="87"/>
                    </a:cubicBezTo>
                    <a:cubicBezTo>
                      <a:pt x="43" y="87"/>
                      <a:pt x="44" y="88"/>
                      <a:pt x="45" y="88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4" y="87"/>
                      <a:pt x="42" y="86"/>
                      <a:pt x="41" y="85"/>
                    </a:cubicBezTo>
                    <a:moveTo>
                      <a:pt x="42" y="83"/>
                    </a:moveTo>
                    <a:cubicBezTo>
                      <a:pt x="42" y="83"/>
                      <a:pt x="42" y="84"/>
                      <a:pt x="42" y="84"/>
                    </a:cubicBezTo>
                    <a:cubicBezTo>
                      <a:pt x="43" y="85"/>
                      <a:pt x="44" y="86"/>
                      <a:pt x="46" y="86"/>
                    </a:cubicBezTo>
                    <a:cubicBezTo>
                      <a:pt x="46" y="85"/>
                      <a:pt x="46" y="85"/>
                      <a:pt x="46" y="85"/>
                    </a:cubicBezTo>
                    <a:cubicBezTo>
                      <a:pt x="42" y="83"/>
                      <a:pt x="42" y="83"/>
                      <a:pt x="42" y="83"/>
                    </a:cubicBezTo>
                    <a:moveTo>
                      <a:pt x="44" y="79"/>
                    </a:moveTo>
                    <a:cubicBezTo>
                      <a:pt x="44" y="80"/>
                      <a:pt x="44" y="81"/>
                      <a:pt x="43" y="82"/>
                    </a:cubicBezTo>
                    <a:cubicBezTo>
                      <a:pt x="44" y="82"/>
                      <a:pt x="46" y="83"/>
                      <a:pt x="47" y="84"/>
                    </a:cubicBezTo>
                    <a:cubicBezTo>
                      <a:pt x="48" y="82"/>
                      <a:pt x="48" y="82"/>
                      <a:pt x="48" y="82"/>
                    </a:cubicBezTo>
                    <a:cubicBezTo>
                      <a:pt x="48" y="81"/>
                      <a:pt x="47" y="81"/>
                      <a:pt x="47" y="81"/>
                    </a:cubicBezTo>
                    <a:cubicBezTo>
                      <a:pt x="46" y="80"/>
                      <a:pt x="45" y="80"/>
                      <a:pt x="44" y="79"/>
                    </a:cubicBezTo>
                    <a:moveTo>
                      <a:pt x="47" y="75"/>
                    </a:moveTo>
                    <a:cubicBezTo>
                      <a:pt x="47" y="75"/>
                      <a:pt x="46" y="76"/>
                      <a:pt x="46" y="77"/>
                    </a:cubicBezTo>
                    <a:cubicBezTo>
                      <a:pt x="47" y="77"/>
                      <a:pt x="49" y="78"/>
                      <a:pt x="50" y="79"/>
                    </a:cubicBezTo>
                    <a:cubicBezTo>
                      <a:pt x="51" y="77"/>
                      <a:pt x="51" y="77"/>
                      <a:pt x="51" y="77"/>
                    </a:cubicBezTo>
                    <a:cubicBezTo>
                      <a:pt x="50" y="76"/>
                      <a:pt x="48" y="75"/>
                      <a:pt x="47" y="75"/>
                    </a:cubicBezTo>
                    <a:moveTo>
                      <a:pt x="49" y="71"/>
                    </a:moveTo>
                    <a:cubicBezTo>
                      <a:pt x="49" y="71"/>
                      <a:pt x="48" y="72"/>
                      <a:pt x="48" y="73"/>
                    </a:cubicBezTo>
                    <a:cubicBezTo>
                      <a:pt x="49" y="74"/>
                      <a:pt x="51" y="75"/>
                      <a:pt x="52" y="76"/>
                    </a:cubicBezTo>
                    <a:cubicBezTo>
                      <a:pt x="53" y="75"/>
                      <a:pt x="53" y="75"/>
                      <a:pt x="53" y="75"/>
                    </a:cubicBezTo>
                    <a:cubicBezTo>
                      <a:pt x="54" y="73"/>
                      <a:pt x="54" y="73"/>
                      <a:pt x="54" y="73"/>
                    </a:cubicBezTo>
                    <a:cubicBezTo>
                      <a:pt x="49" y="71"/>
                      <a:pt x="49" y="71"/>
                      <a:pt x="49" y="71"/>
                    </a:cubicBezTo>
                    <a:moveTo>
                      <a:pt x="51" y="67"/>
                    </a:moveTo>
                    <a:cubicBezTo>
                      <a:pt x="50" y="68"/>
                      <a:pt x="50" y="69"/>
                      <a:pt x="50" y="70"/>
                    </a:cubicBezTo>
                    <a:cubicBezTo>
                      <a:pt x="51" y="70"/>
                      <a:pt x="53" y="71"/>
                      <a:pt x="54" y="72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3" y="71"/>
                      <a:pt x="52" y="70"/>
                      <a:pt x="52" y="70"/>
                    </a:cubicBezTo>
                    <a:cubicBezTo>
                      <a:pt x="52" y="70"/>
                      <a:pt x="53" y="71"/>
                      <a:pt x="55" y="72"/>
                    </a:cubicBezTo>
                    <a:cubicBezTo>
                      <a:pt x="56" y="70"/>
                      <a:pt x="56" y="70"/>
                      <a:pt x="56" y="70"/>
                    </a:cubicBezTo>
                    <a:cubicBezTo>
                      <a:pt x="51" y="67"/>
                      <a:pt x="51" y="67"/>
                      <a:pt x="51" y="67"/>
                    </a:cubicBezTo>
                    <a:moveTo>
                      <a:pt x="53" y="66"/>
                    </a:moveTo>
                    <a:cubicBezTo>
                      <a:pt x="54" y="67"/>
                      <a:pt x="55" y="68"/>
                      <a:pt x="57" y="69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55" y="68"/>
                      <a:pt x="54" y="67"/>
                      <a:pt x="53" y="66"/>
                    </a:cubicBezTo>
                    <a:moveTo>
                      <a:pt x="53" y="64"/>
                    </a:moveTo>
                    <a:cubicBezTo>
                      <a:pt x="52" y="65"/>
                      <a:pt x="52" y="65"/>
                      <a:pt x="52" y="65"/>
                    </a:cubicBezTo>
                    <a:cubicBezTo>
                      <a:pt x="54" y="66"/>
                      <a:pt x="55" y="67"/>
                      <a:pt x="57" y="68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6" y="66"/>
                      <a:pt x="54" y="65"/>
                      <a:pt x="53" y="64"/>
                    </a:cubicBezTo>
                    <a:moveTo>
                      <a:pt x="53" y="64"/>
                    </a:moveTo>
                    <a:cubicBezTo>
                      <a:pt x="53" y="64"/>
                      <a:pt x="53" y="64"/>
                      <a:pt x="53" y="64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8" y="67"/>
                      <a:pt x="58" y="67"/>
                      <a:pt x="58" y="67"/>
                    </a:cubicBezTo>
                    <a:cubicBezTo>
                      <a:pt x="56" y="66"/>
                      <a:pt x="54" y="65"/>
                      <a:pt x="53" y="64"/>
                    </a:cubicBezTo>
                    <a:moveTo>
                      <a:pt x="55" y="60"/>
                    </a:moveTo>
                    <a:cubicBezTo>
                      <a:pt x="55" y="60"/>
                      <a:pt x="54" y="61"/>
                      <a:pt x="54" y="61"/>
                    </a:cubicBezTo>
                    <a:cubicBezTo>
                      <a:pt x="56" y="62"/>
                      <a:pt x="57" y="63"/>
                      <a:pt x="59" y="65"/>
                    </a:cubicBezTo>
                    <a:cubicBezTo>
                      <a:pt x="60" y="63"/>
                      <a:pt x="60" y="63"/>
                      <a:pt x="60" y="63"/>
                    </a:cubicBezTo>
                    <a:cubicBezTo>
                      <a:pt x="58" y="62"/>
                      <a:pt x="57" y="61"/>
                      <a:pt x="55" y="60"/>
                    </a:cubicBezTo>
                    <a:moveTo>
                      <a:pt x="58" y="55"/>
                    </a:moveTo>
                    <a:cubicBezTo>
                      <a:pt x="57" y="56"/>
                      <a:pt x="56" y="57"/>
                      <a:pt x="56" y="59"/>
                    </a:cubicBezTo>
                    <a:cubicBezTo>
                      <a:pt x="57" y="60"/>
                      <a:pt x="59" y="61"/>
                      <a:pt x="61" y="62"/>
                    </a:cubicBezTo>
                    <a:cubicBezTo>
                      <a:pt x="63" y="58"/>
                      <a:pt x="63" y="58"/>
                      <a:pt x="63" y="58"/>
                    </a:cubicBezTo>
                    <a:cubicBezTo>
                      <a:pt x="61" y="57"/>
                      <a:pt x="59" y="56"/>
                      <a:pt x="58" y="55"/>
                    </a:cubicBezTo>
                    <a:moveTo>
                      <a:pt x="59" y="52"/>
                    </a:moveTo>
                    <a:cubicBezTo>
                      <a:pt x="59" y="53"/>
                      <a:pt x="59" y="53"/>
                      <a:pt x="58" y="54"/>
                    </a:cubicBezTo>
                    <a:cubicBezTo>
                      <a:pt x="60" y="55"/>
                      <a:pt x="62" y="56"/>
                      <a:pt x="64" y="57"/>
                    </a:cubicBezTo>
                    <a:cubicBezTo>
                      <a:pt x="65" y="55"/>
                      <a:pt x="65" y="55"/>
                      <a:pt x="65" y="55"/>
                    </a:cubicBezTo>
                    <a:cubicBezTo>
                      <a:pt x="63" y="54"/>
                      <a:pt x="61" y="53"/>
                      <a:pt x="59" y="52"/>
                    </a:cubicBezTo>
                    <a:moveTo>
                      <a:pt x="60" y="51"/>
                    </a:moveTo>
                    <a:cubicBezTo>
                      <a:pt x="60" y="51"/>
                      <a:pt x="60" y="51"/>
                      <a:pt x="60" y="51"/>
                    </a:cubicBezTo>
                    <a:cubicBezTo>
                      <a:pt x="62" y="52"/>
                      <a:pt x="64" y="53"/>
                      <a:pt x="65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4" y="53"/>
                      <a:pt x="62" y="52"/>
                      <a:pt x="60" y="51"/>
                    </a:cubicBezTo>
                    <a:moveTo>
                      <a:pt x="61" y="49"/>
                    </a:moveTo>
                    <a:cubicBezTo>
                      <a:pt x="61" y="50"/>
                      <a:pt x="61" y="50"/>
                      <a:pt x="60" y="50"/>
                    </a:cubicBezTo>
                    <a:cubicBezTo>
                      <a:pt x="62" y="51"/>
                      <a:pt x="64" y="52"/>
                      <a:pt x="66" y="53"/>
                    </a:cubicBezTo>
                    <a:cubicBezTo>
                      <a:pt x="66" y="53"/>
                      <a:pt x="66" y="53"/>
                      <a:pt x="66" y="53"/>
                    </a:cubicBezTo>
                    <a:cubicBezTo>
                      <a:pt x="64" y="52"/>
                      <a:pt x="63" y="51"/>
                      <a:pt x="61" y="49"/>
                    </a:cubicBezTo>
                    <a:moveTo>
                      <a:pt x="63" y="46"/>
                    </a:moveTo>
                    <a:cubicBezTo>
                      <a:pt x="62" y="46"/>
                      <a:pt x="62" y="47"/>
                      <a:pt x="62" y="47"/>
                    </a:cubicBezTo>
                    <a:cubicBezTo>
                      <a:pt x="64" y="48"/>
                      <a:pt x="66" y="50"/>
                      <a:pt x="68" y="51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67" y="48"/>
                      <a:pt x="65" y="47"/>
                      <a:pt x="63" y="46"/>
                    </a:cubicBezTo>
                    <a:moveTo>
                      <a:pt x="63" y="45"/>
                    </a:moveTo>
                    <a:cubicBezTo>
                      <a:pt x="63" y="45"/>
                      <a:pt x="63" y="45"/>
                      <a:pt x="63" y="46"/>
                    </a:cubicBezTo>
                    <a:cubicBezTo>
                      <a:pt x="65" y="47"/>
                      <a:pt x="67" y="48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67" y="48"/>
                      <a:pt x="65" y="47"/>
                      <a:pt x="63" y="45"/>
                    </a:cubicBezTo>
                    <a:moveTo>
                      <a:pt x="64" y="44"/>
                    </a:moveTo>
                    <a:cubicBezTo>
                      <a:pt x="64" y="44"/>
                      <a:pt x="63" y="44"/>
                      <a:pt x="63" y="45"/>
                    </a:cubicBezTo>
                    <a:cubicBezTo>
                      <a:pt x="65" y="46"/>
                      <a:pt x="67" y="47"/>
                      <a:pt x="69" y="48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68" y="46"/>
                      <a:pt x="66" y="45"/>
                      <a:pt x="64" y="44"/>
                    </a:cubicBezTo>
                    <a:moveTo>
                      <a:pt x="64" y="43"/>
                    </a:moveTo>
                    <a:cubicBezTo>
                      <a:pt x="64" y="43"/>
                      <a:pt x="64" y="43"/>
                      <a:pt x="64" y="43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70" y="46"/>
                      <a:pt x="70" y="46"/>
                      <a:pt x="70" y="46"/>
                    </a:cubicBezTo>
                    <a:cubicBezTo>
                      <a:pt x="68" y="45"/>
                      <a:pt x="66" y="44"/>
                      <a:pt x="64" y="43"/>
                    </a:cubicBezTo>
                    <a:moveTo>
                      <a:pt x="66" y="40"/>
                    </a:moveTo>
                    <a:cubicBezTo>
                      <a:pt x="65" y="41"/>
                      <a:pt x="65" y="42"/>
                      <a:pt x="65" y="42"/>
                    </a:cubicBezTo>
                    <a:cubicBezTo>
                      <a:pt x="67" y="43"/>
                      <a:pt x="69" y="44"/>
                      <a:pt x="71" y="46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70" y="43"/>
                      <a:pt x="68" y="41"/>
                      <a:pt x="66" y="40"/>
                    </a:cubicBezTo>
                    <a:moveTo>
                      <a:pt x="68" y="35"/>
                    </a:moveTo>
                    <a:cubicBezTo>
                      <a:pt x="68" y="36"/>
                      <a:pt x="67" y="37"/>
                      <a:pt x="67" y="38"/>
                    </a:cubicBezTo>
                    <a:cubicBezTo>
                      <a:pt x="69" y="39"/>
                      <a:pt x="71" y="41"/>
                      <a:pt x="73" y="42"/>
                    </a:cubicBezTo>
                    <a:cubicBezTo>
                      <a:pt x="75" y="39"/>
                      <a:pt x="75" y="39"/>
                      <a:pt x="75" y="39"/>
                    </a:cubicBezTo>
                    <a:cubicBezTo>
                      <a:pt x="68" y="35"/>
                      <a:pt x="68" y="35"/>
                      <a:pt x="68" y="35"/>
                    </a:cubicBezTo>
                    <a:moveTo>
                      <a:pt x="69" y="34"/>
                    </a:moveTo>
                    <a:cubicBezTo>
                      <a:pt x="69" y="34"/>
                      <a:pt x="69" y="34"/>
                      <a:pt x="69" y="35"/>
                    </a:cubicBezTo>
                    <a:cubicBezTo>
                      <a:pt x="71" y="36"/>
                      <a:pt x="73" y="37"/>
                      <a:pt x="75" y="39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4" y="36"/>
                      <a:pt x="71" y="35"/>
                      <a:pt x="69" y="34"/>
                    </a:cubicBezTo>
                    <a:moveTo>
                      <a:pt x="70" y="33"/>
                    </a:moveTo>
                    <a:cubicBezTo>
                      <a:pt x="70" y="33"/>
                      <a:pt x="69" y="33"/>
                      <a:pt x="69" y="34"/>
                    </a:cubicBezTo>
                    <a:cubicBezTo>
                      <a:pt x="71" y="35"/>
                      <a:pt x="74" y="36"/>
                      <a:pt x="76" y="38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4" y="36"/>
                      <a:pt x="72" y="34"/>
                      <a:pt x="70" y="33"/>
                    </a:cubicBezTo>
                    <a:moveTo>
                      <a:pt x="70" y="32"/>
                    </a:moveTo>
                    <a:cubicBezTo>
                      <a:pt x="70" y="32"/>
                      <a:pt x="70" y="32"/>
                      <a:pt x="70" y="32"/>
                    </a:cubicBezTo>
                    <a:cubicBezTo>
                      <a:pt x="72" y="33"/>
                      <a:pt x="74" y="34"/>
                      <a:pt x="75" y="35"/>
                    </a:cubicBezTo>
                    <a:cubicBezTo>
                      <a:pt x="74" y="34"/>
                      <a:pt x="72" y="33"/>
                      <a:pt x="70" y="32"/>
                    </a:cubicBezTo>
                    <a:cubicBezTo>
                      <a:pt x="70" y="32"/>
                      <a:pt x="70" y="32"/>
                      <a:pt x="70" y="33"/>
                    </a:cubicBezTo>
                    <a:cubicBezTo>
                      <a:pt x="72" y="34"/>
                      <a:pt x="74" y="35"/>
                      <a:pt x="76" y="37"/>
                    </a:cubicBezTo>
                    <a:cubicBezTo>
                      <a:pt x="77" y="36"/>
                      <a:pt x="77" y="36"/>
                      <a:pt x="77" y="36"/>
                    </a:cubicBezTo>
                    <a:cubicBezTo>
                      <a:pt x="75" y="34"/>
                      <a:pt x="73" y="33"/>
                      <a:pt x="70" y="32"/>
                    </a:cubicBezTo>
                    <a:moveTo>
                      <a:pt x="72" y="29"/>
                    </a:moveTo>
                    <a:cubicBezTo>
                      <a:pt x="71" y="30"/>
                      <a:pt x="71" y="30"/>
                      <a:pt x="71" y="31"/>
                    </a:cubicBezTo>
                    <a:cubicBezTo>
                      <a:pt x="73" y="32"/>
                      <a:pt x="75" y="33"/>
                      <a:pt x="78" y="35"/>
                    </a:cubicBezTo>
                    <a:cubicBezTo>
                      <a:pt x="78" y="34"/>
                      <a:pt x="78" y="34"/>
                      <a:pt x="78" y="34"/>
                    </a:cubicBezTo>
                    <a:cubicBezTo>
                      <a:pt x="76" y="32"/>
                      <a:pt x="74" y="31"/>
                      <a:pt x="72" y="29"/>
                    </a:cubicBezTo>
                    <a:moveTo>
                      <a:pt x="73" y="26"/>
                    </a:moveTo>
                    <a:cubicBezTo>
                      <a:pt x="73" y="27"/>
                      <a:pt x="72" y="28"/>
                      <a:pt x="72" y="29"/>
                    </a:cubicBezTo>
                    <a:cubicBezTo>
                      <a:pt x="74" y="30"/>
                      <a:pt x="76" y="32"/>
                      <a:pt x="79" y="33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4" y="29"/>
                      <a:pt x="74" y="29"/>
                      <a:pt x="74" y="29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73" y="26"/>
                      <a:pt x="73" y="26"/>
                      <a:pt x="73" y="26"/>
                    </a:cubicBezTo>
                    <a:moveTo>
                      <a:pt x="78" y="18"/>
                    </a:moveTo>
                    <a:cubicBezTo>
                      <a:pt x="76" y="21"/>
                      <a:pt x="75" y="23"/>
                      <a:pt x="73" y="26"/>
                    </a:cubicBezTo>
                    <a:cubicBezTo>
                      <a:pt x="76" y="27"/>
                      <a:pt x="78" y="29"/>
                      <a:pt x="80" y="30"/>
                    </a:cubicBezTo>
                    <a:cubicBezTo>
                      <a:pt x="85" y="22"/>
                      <a:pt x="85" y="22"/>
                      <a:pt x="85" y="22"/>
                    </a:cubicBezTo>
                    <a:cubicBezTo>
                      <a:pt x="84" y="22"/>
                      <a:pt x="83" y="21"/>
                      <a:pt x="82" y="20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2" y="20"/>
                      <a:pt x="82" y="20"/>
                      <a:pt x="82" y="20"/>
                    </a:cubicBezTo>
                    <a:cubicBezTo>
                      <a:pt x="80" y="20"/>
                      <a:pt x="79" y="19"/>
                      <a:pt x="78" y="18"/>
                    </a:cubicBezTo>
                    <a:moveTo>
                      <a:pt x="83" y="18"/>
                    </a:moveTo>
                    <a:cubicBezTo>
                      <a:pt x="83" y="19"/>
                      <a:pt x="82" y="20"/>
                      <a:pt x="82" y="20"/>
                    </a:cubicBezTo>
                    <a:cubicBezTo>
                      <a:pt x="83" y="21"/>
                      <a:pt x="84" y="22"/>
                      <a:pt x="85" y="22"/>
                    </a:cubicBezTo>
                    <a:cubicBezTo>
                      <a:pt x="87" y="20"/>
                      <a:pt x="87" y="20"/>
                      <a:pt x="87" y="20"/>
                    </a:cubicBezTo>
                    <a:cubicBezTo>
                      <a:pt x="85" y="20"/>
                      <a:pt x="84" y="19"/>
                      <a:pt x="83" y="18"/>
                    </a:cubicBezTo>
                    <a:moveTo>
                      <a:pt x="84" y="17"/>
                    </a:moveTo>
                    <a:cubicBezTo>
                      <a:pt x="83" y="18"/>
                      <a:pt x="83" y="18"/>
                      <a:pt x="83" y="18"/>
                    </a:cubicBezTo>
                    <a:cubicBezTo>
                      <a:pt x="84" y="19"/>
                      <a:pt x="85" y="19"/>
                      <a:pt x="87" y="20"/>
                    </a:cubicBezTo>
                    <a:cubicBezTo>
                      <a:pt x="87" y="20"/>
                      <a:pt x="87" y="20"/>
                      <a:pt x="87" y="20"/>
                    </a:cubicBezTo>
                    <a:cubicBezTo>
                      <a:pt x="86" y="19"/>
                      <a:pt x="85" y="18"/>
                      <a:pt x="84" y="17"/>
                    </a:cubicBezTo>
                    <a:moveTo>
                      <a:pt x="84" y="16"/>
                    </a:moveTo>
                    <a:cubicBezTo>
                      <a:pt x="84" y="16"/>
                      <a:pt x="84" y="16"/>
                      <a:pt x="84" y="17"/>
                    </a:cubicBezTo>
                    <a:cubicBezTo>
                      <a:pt x="88" y="19"/>
                      <a:pt x="88" y="19"/>
                      <a:pt x="88" y="19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4" y="16"/>
                      <a:pt x="84" y="16"/>
                      <a:pt x="84" y="16"/>
                    </a:cubicBezTo>
                    <a:moveTo>
                      <a:pt x="79" y="16"/>
                    </a:moveTo>
                    <a:cubicBezTo>
                      <a:pt x="79" y="17"/>
                      <a:pt x="78" y="17"/>
                      <a:pt x="78" y="18"/>
                    </a:cubicBezTo>
                    <a:cubicBezTo>
                      <a:pt x="79" y="19"/>
                      <a:pt x="80" y="20"/>
                      <a:pt x="82" y="20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2" y="17"/>
                      <a:pt x="80" y="17"/>
                      <a:pt x="79" y="16"/>
                    </a:cubicBezTo>
                    <a:moveTo>
                      <a:pt x="80" y="15"/>
                    </a:moveTo>
                    <a:cubicBezTo>
                      <a:pt x="79" y="15"/>
                      <a:pt x="79" y="15"/>
                      <a:pt x="79" y="16"/>
                    </a:cubicBezTo>
                    <a:cubicBezTo>
                      <a:pt x="79" y="16"/>
                      <a:pt x="80" y="16"/>
                      <a:pt x="80" y="16"/>
                    </a:cubicBezTo>
                    <a:cubicBezTo>
                      <a:pt x="81" y="17"/>
                      <a:pt x="82" y="17"/>
                      <a:pt x="83" y="18"/>
                    </a:cubicBezTo>
                    <a:cubicBezTo>
                      <a:pt x="83" y="17"/>
                      <a:pt x="83" y="17"/>
                      <a:pt x="83" y="17"/>
                    </a:cubicBezTo>
                    <a:cubicBezTo>
                      <a:pt x="82" y="16"/>
                      <a:pt x="81" y="16"/>
                      <a:pt x="80" y="15"/>
                    </a:cubicBezTo>
                    <a:moveTo>
                      <a:pt x="86" y="14"/>
                    </a:moveTo>
                    <a:cubicBezTo>
                      <a:pt x="85" y="15"/>
                      <a:pt x="85" y="15"/>
                      <a:pt x="85" y="16"/>
                    </a:cubicBezTo>
                    <a:cubicBezTo>
                      <a:pt x="86" y="16"/>
                      <a:pt x="87" y="17"/>
                      <a:pt x="88" y="18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8" y="16"/>
                      <a:pt x="87" y="15"/>
                      <a:pt x="86" y="14"/>
                    </a:cubicBezTo>
                    <a:moveTo>
                      <a:pt x="80" y="13"/>
                    </a:moveTo>
                    <a:cubicBezTo>
                      <a:pt x="80" y="14"/>
                      <a:pt x="80" y="14"/>
                      <a:pt x="80" y="14"/>
                    </a:cubicBezTo>
                    <a:cubicBezTo>
                      <a:pt x="84" y="16"/>
                      <a:pt x="84" y="16"/>
                      <a:pt x="84" y="16"/>
                    </a:cubicBezTo>
                    <a:cubicBezTo>
                      <a:pt x="84" y="16"/>
                      <a:pt x="84" y="16"/>
                      <a:pt x="84" y="16"/>
                    </a:cubicBezTo>
                    <a:cubicBezTo>
                      <a:pt x="80" y="13"/>
                      <a:pt x="80" y="13"/>
                      <a:pt x="80" y="13"/>
                    </a:cubicBezTo>
                    <a:moveTo>
                      <a:pt x="87" y="12"/>
                    </a:moveTo>
                    <a:cubicBezTo>
                      <a:pt x="87" y="12"/>
                      <a:pt x="86" y="13"/>
                      <a:pt x="86" y="13"/>
                    </a:cubicBezTo>
                    <a:cubicBezTo>
                      <a:pt x="87" y="14"/>
                      <a:pt x="88" y="15"/>
                      <a:pt x="90" y="16"/>
                    </a:cubicBezTo>
                    <a:cubicBezTo>
                      <a:pt x="91" y="14"/>
                      <a:pt x="91" y="14"/>
                      <a:pt x="91" y="14"/>
                    </a:cubicBezTo>
                    <a:cubicBezTo>
                      <a:pt x="89" y="13"/>
                      <a:pt x="88" y="12"/>
                      <a:pt x="87" y="12"/>
                    </a:cubicBezTo>
                    <a:moveTo>
                      <a:pt x="81" y="11"/>
                    </a:moveTo>
                    <a:cubicBezTo>
                      <a:pt x="81" y="12"/>
                      <a:pt x="81" y="12"/>
                      <a:pt x="81" y="13"/>
                    </a:cubicBezTo>
                    <a:cubicBezTo>
                      <a:pt x="82" y="14"/>
                      <a:pt x="83" y="15"/>
                      <a:pt x="84" y="15"/>
                    </a:cubicBezTo>
                    <a:cubicBezTo>
                      <a:pt x="85" y="14"/>
                      <a:pt x="85" y="14"/>
                      <a:pt x="85" y="14"/>
                    </a:cubicBezTo>
                    <a:cubicBezTo>
                      <a:pt x="84" y="13"/>
                      <a:pt x="83" y="12"/>
                      <a:pt x="81" y="11"/>
                    </a:cubicBezTo>
                    <a:moveTo>
                      <a:pt x="88" y="9"/>
                    </a:moveTo>
                    <a:cubicBezTo>
                      <a:pt x="88" y="10"/>
                      <a:pt x="88" y="10"/>
                      <a:pt x="88" y="11"/>
                    </a:cubicBezTo>
                    <a:cubicBezTo>
                      <a:pt x="89" y="12"/>
                      <a:pt x="90" y="12"/>
                      <a:pt x="91" y="13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91" y="11"/>
                      <a:pt x="90" y="10"/>
                      <a:pt x="88" y="9"/>
                    </a:cubicBezTo>
                    <a:moveTo>
                      <a:pt x="83" y="9"/>
                    </a:moveTo>
                    <a:cubicBezTo>
                      <a:pt x="82" y="10"/>
                      <a:pt x="82" y="10"/>
                      <a:pt x="82" y="11"/>
                    </a:cubicBezTo>
                    <a:cubicBezTo>
                      <a:pt x="83" y="11"/>
                      <a:pt x="84" y="12"/>
                      <a:pt x="86" y="13"/>
                    </a:cubicBezTo>
                    <a:cubicBezTo>
                      <a:pt x="86" y="11"/>
                      <a:pt x="86" y="11"/>
                      <a:pt x="86" y="11"/>
                    </a:cubicBezTo>
                    <a:cubicBezTo>
                      <a:pt x="85" y="11"/>
                      <a:pt x="84" y="10"/>
                      <a:pt x="83" y="9"/>
                    </a:cubicBezTo>
                    <a:moveTo>
                      <a:pt x="89" y="8"/>
                    </a:moveTo>
                    <a:cubicBezTo>
                      <a:pt x="89" y="9"/>
                      <a:pt x="89" y="9"/>
                      <a:pt x="89" y="9"/>
                    </a:cubicBezTo>
                    <a:cubicBezTo>
                      <a:pt x="89" y="9"/>
                      <a:pt x="89" y="9"/>
                      <a:pt x="89" y="9"/>
                    </a:cubicBezTo>
                    <a:cubicBezTo>
                      <a:pt x="90" y="10"/>
                      <a:pt x="91" y="11"/>
                      <a:pt x="92" y="11"/>
                    </a:cubicBezTo>
                    <a:cubicBezTo>
                      <a:pt x="93" y="11"/>
                      <a:pt x="93" y="11"/>
                      <a:pt x="93" y="11"/>
                    </a:cubicBezTo>
                    <a:cubicBezTo>
                      <a:pt x="92" y="10"/>
                      <a:pt x="90" y="9"/>
                      <a:pt x="89" y="8"/>
                    </a:cubicBezTo>
                    <a:moveTo>
                      <a:pt x="84" y="7"/>
                    </a:moveTo>
                    <a:cubicBezTo>
                      <a:pt x="84" y="7"/>
                      <a:pt x="83" y="8"/>
                      <a:pt x="83" y="8"/>
                    </a:cubicBezTo>
                    <a:cubicBezTo>
                      <a:pt x="84" y="9"/>
                      <a:pt x="86" y="10"/>
                      <a:pt x="87" y="10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7" y="8"/>
                      <a:pt x="85" y="8"/>
                      <a:pt x="84" y="7"/>
                    </a:cubicBezTo>
                    <a:moveTo>
                      <a:pt x="91" y="6"/>
                    </a:moveTo>
                    <a:cubicBezTo>
                      <a:pt x="89" y="8"/>
                      <a:pt x="89" y="8"/>
                      <a:pt x="89" y="8"/>
                    </a:cubicBezTo>
                    <a:cubicBezTo>
                      <a:pt x="90" y="9"/>
                      <a:pt x="91" y="10"/>
                      <a:pt x="93" y="11"/>
                    </a:cubicBezTo>
                    <a:cubicBezTo>
                      <a:pt x="94" y="8"/>
                      <a:pt x="94" y="8"/>
                      <a:pt x="94" y="8"/>
                    </a:cubicBezTo>
                    <a:cubicBezTo>
                      <a:pt x="93" y="8"/>
                      <a:pt x="92" y="7"/>
                      <a:pt x="91" y="6"/>
                    </a:cubicBezTo>
                    <a:moveTo>
                      <a:pt x="85" y="6"/>
                    </a:moveTo>
                    <a:cubicBezTo>
                      <a:pt x="84" y="6"/>
                      <a:pt x="84" y="6"/>
                      <a:pt x="84" y="6"/>
                    </a:cubicBezTo>
                    <a:cubicBezTo>
                      <a:pt x="85" y="7"/>
                      <a:pt x="87" y="8"/>
                      <a:pt x="88" y="9"/>
                    </a:cubicBezTo>
                    <a:cubicBezTo>
                      <a:pt x="88" y="8"/>
                      <a:pt x="88" y="8"/>
                      <a:pt x="88" y="8"/>
                    </a:cubicBezTo>
                    <a:cubicBezTo>
                      <a:pt x="87" y="7"/>
                      <a:pt x="86" y="7"/>
                      <a:pt x="85" y="6"/>
                    </a:cubicBezTo>
                    <a:moveTo>
                      <a:pt x="92" y="4"/>
                    </a:moveTo>
                    <a:cubicBezTo>
                      <a:pt x="92" y="4"/>
                      <a:pt x="92" y="4"/>
                      <a:pt x="92" y="4"/>
                    </a:cubicBezTo>
                    <a:cubicBezTo>
                      <a:pt x="93" y="5"/>
                      <a:pt x="94" y="6"/>
                      <a:pt x="95" y="6"/>
                    </a:cubicBezTo>
                    <a:cubicBezTo>
                      <a:pt x="96" y="6"/>
                      <a:pt x="96" y="6"/>
                      <a:pt x="96" y="6"/>
                    </a:cubicBezTo>
                    <a:cubicBezTo>
                      <a:pt x="95" y="5"/>
                      <a:pt x="93" y="4"/>
                      <a:pt x="92" y="4"/>
                    </a:cubicBezTo>
                    <a:moveTo>
                      <a:pt x="86" y="3"/>
                    </a:moveTo>
                    <a:cubicBezTo>
                      <a:pt x="85" y="4"/>
                      <a:pt x="85" y="5"/>
                      <a:pt x="85" y="6"/>
                    </a:cubicBezTo>
                    <a:cubicBezTo>
                      <a:pt x="86" y="6"/>
                      <a:pt x="87" y="7"/>
                      <a:pt x="88" y="8"/>
                    </a:cubicBezTo>
                    <a:cubicBezTo>
                      <a:pt x="90" y="6"/>
                      <a:pt x="90" y="6"/>
                      <a:pt x="90" y="6"/>
                    </a:cubicBezTo>
                    <a:cubicBezTo>
                      <a:pt x="88" y="5"/>
                      <a:pt x="87" y="4"/>
                      <a:pt x="86" y="3"/>
                    </a:cubicBezTo>
                    <a:moveTo>
                      <a:pt x="87" y="0"/>
                    </a:moveTo>
                    <a:cubicBezTo>
                      <a:pt x="87" y="1"/>
                      <a:pt x="87" y="1"/>
                      <a:pt x="87" y="1"/>
                    </a:cubicBezTo>
                    <a:cubicBezTo>
                      <a:pt x="88" y="2"/>
                      <a:pt x="89" y="3"/>
                      <a:pt x="91" y="4"/>
                    </a:cubicBezTo>
                    <a:cubicBezTo>
                      <a:pt x="91" y="3"/>
                      <a:pt x="91" y="3"/>
                      <a:pt x="91" y="3"/>
                    </a:cubicBezTo>
                    <a:cubicBezTo>
                      <a:pt x="90" y="2"/>
                      <a:pt x="89" y="1"/>
                      <a:pt x="87" y="0"/>
                    </a:cubicBezTo>
                    <a:moveTo>
                      <a:pt x="117" y="0"/>
                    </a:moveTo>
                    <a:cubicBezTo>
                      <a:pt x="118" y="0"/>
                      <a:pt x="118" y="0"/>
                      <a:pt x="118" y="1"/>
                    </a:cubicBezTo>
                    <a:cubicBezTo>
                      <a:pt x="118" y="1"/>
                      <a:pt x="118" y="1"/>
                      <a:pt x="118" y="1"/>
                    </a:cubicBezTo>
                    <a:cubicBezTo>
                      <a:pt x="118" y="0"/>
                      <a:pt x="118" y="0"/>
                      <a:pt x="117" y="0"/>
                    </a:cubicBezTo>
                    <a:moveTo>
                      <a:pt x="136" y="0"/>
                    </a:moveTo>
                    <a:cubicBezTo>
                      <a:pt x="136" y="0"/>
                      <a:pt x="136" y="0"/>
                      <a:pt x="136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0"/>
                      <a:pt x="136" y="0"/>
                      <a:pt x="1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0427"/>
              <p:cNvSpPr>
                <a:spLocks noEditPoints="1"/>
              </p:cNvSpPr>
              <p:nvPr/>
            </p:nvSpPr>
            <p:spPr bwMode="auto">
              <a:xfrm>
                <a:off x="-626" y="3297"/>
                <a:ext cx="22" cy="21"/>
              </a:xfrm>
              <a:custGeom>
                <a:avLst/>
                <a:gdLst>
                  <a:gd name="T0" fmla="*/ 1 w 9"/>
                  <a:gd name="T1" fmla="*/ 5 h 9"/>
                  <a:gd name="T2" fmla="*/ 0 w 9"/>
                  <a:gd name="T3" fmla="*/ 6 h 9"/>
                  <a:gd name="T4" fmla="*/ 5 w 9"/>
                  <a:gd name="T5" fmla="*/ 9 h 9"/>
                  <a:gd name="T6" fmla="*/ 6 w 9"/>
                  <a:gd name="T7" fmla="*/ 8 h 9"/>
                  <a:gd name="T8" fmla="*/ 1 w 9"/>
                  <a:gd name="T9" fmla="*/ 5 h 9"/>
                  <a:gd name="T10" fmla="*/ 3 w 9"/>
                  <a:gd name="T11" fmla="*/ 0 h 9"/>
                  <a:gd name="T12" fmla="*/ 3 w 9"/>
                  <a:gd name="T13" fmla="*/ 1 h 9"/>
                  <a:gd name="T14" fmla="*/ 8 w 9"/>
                  <a:gd name="T15" fmla="*/ 4 h 9"/>
                  <a:gd name="T16" fmla="*/ 8 w 9"/>
                  <a:gd name="T17" fmla="*/ 4 h 9"/>
                  <a:gd name="T18" fmla="*/ 3 w 9"/>
                  <a:gd name="T19" fmla="*/ 0 h 9"/>
                  <a:gd name="T20" fmla="*/ 3 w 9"/>
                  <a:gd name="T21" fmla="*/ 0 h 9"/>
                  <a:gd name="T22" fmla="*/ 3 w 9"/>
                  <a:gd name="T23" fmla="*/ 0 h 9"/>
                  <a:gd name="T24" fmla="*/ 8 w 9"/>
                  <a:gd name="T25" fmla="*/ 3 h 9"/>
                  <a:gd name="T26" fmla="*/ 9 w 9"/>
                  <a:gd name="T27" fmla="*/ 3 h 9"/>
                  <a:gd name="T28" fmla="*/ 3 w 9"/>
                  <a:gd name="T2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2" y="7"/>
                      <a:pt x="3" y="8"/>
                      <a:pt x="5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4" y="7"/>
                      <a:pt x="2" y="6"/>
                      <a:pt x="1" y="5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7" y="2"/>
                      <a:pt x="8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0428"/>
              <p:cNvSpPr>
                <a:spLocks/>
              </p:cNvSpPr>
              <p:nvPr/>
            </p:nvSpPr>
            <p:spPr bwMode="auto">
              <a:xfrm>
                <a:off x="-619" y="3297"/>
                <a:ext cx="12" cy="9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0 h 4"/>
                  <a:gd name="T4" fmla="*/ 5 w 5"/>
                  <a:gd name="T5" fmla="*/ 4 h 4"/>
                  <a:gd name="T6" fmla="*/ 5 w 5"/>
                  <a:gd name="T7" fmla="*/ 3 h 4"/>
                  <a:gd name="T8" fmla="*/ 0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2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0429"/>
              <p:cNvSpPr>
                <a:spLocks noEditPoints="1"/>
              </p:cNvSpPr>
              <p:nvPr/>
            </p:nvSpPr>
            <p:spPr bwMode="auto">
              <a:xfrm>
                <a:off x="-607" y="3268"/>
                <a:ext cx="19" cy="17"/>
              </a:xfrm>
              <a:custGeom>
                <a:avLst/>
                <a:gdLst>
                  <a:gd name="T0" fmla="*/ 0 w 8"/>
                  <a:gd name="T1" fmla="*/ 4 h 7"/>
                  <a:gd name="T2" fmla="*/ 0 w 8"/>
                  <a:gd name="T3" fmla="*/ 4 h 7"/>
                  <a:gd name="T4" fmla="*/ 5 w 8"/>
                  <a:gd name="T5" fmla="*/ 7 h 7"/>
                  <a:gd name="T6" fmla="*/ 6 w 8"/>
                  <a:gd name="T7" fmla="*/ 7 h 7"/>
                  <a:gd name="T8" fmla="*/ 0 w 8"/>
                  <a:gd name="T9" fmla="*/ 4 h 7"/>
                  <a:gd name="T10" fmla="*/ 0 w 8"/>
                  <a:gd name="T11" fmla="*/ 3 h 7"/>
                  <a:gd name="T12" fmla="*/ 0 w 8"/>
                  <a:gd name="T13" fmla="*/ 3 h 7"/>
                  <a:gd name="T14" fmla="*/ 6 w 8"/>
                  <a:gd name="T15" fmla="*/ 7 h 7"/>
                  <a:gd name="T16" fmla="*/ 6 w 8"/>
                  <a:gd name="T17" fmla="*/ 6 h 7"/>
                  <a:gd name="T18" fmla="*/ 0 w 8"/>
                  <a:gd name="T19" fmla="*/ 3 h 7"/>
                  <a:gd name="T20" fmla="*/ 1 w 8"/>
                  <a:gd name="T21" fmla="*/ 1 h 7"/>
                  <a:gd name="T22" fmla="*/ 1 w 8"/>
                  <a:gd name="T23" fmla="*/ 2 h 7"/>
                  <a:gd name="T24" fmla="*/ 7 w 8"/>
                  <a:gd name="T25" fmla="*/ 5 h 7"/>
                  <a:gd name="T26" fmla="*/ 7 w 8"/>
                  <a:gd name="T27" fmla="*/ 5 h 7"/>
                  <a:gd name="T28" fmla="*/ 1 w 8"/>
                  <a:gd name="T29" fmla="*/ 1 h 7"/>
                  <a:gd name="T30" fmla="*/ 2 w 8"/>
                  <a:gd name="T31" fmla="*/ 0 h 7"/>
                  <a:gd name="T32" fmla="*/ 1 w 8"/>
                  <a:gd name="T33" fmla="*/ 1 h 7"/>
                  <a:gd name="T34" fmla="*/ 7 w 8"/>
                  <a:gd name="T35" fmla="*/ 4 h 7"/>
                  <a:gd name="T36" fmla="*/ 8 w 8"/>
                  <a:gd name="T37" fmla="*/ 4 h 7"/>
                  <a:gd name="T38" fmla="*/ 2 w 8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" h="7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2" y="5"/>
                      <a:pt x="4" y="6"/>
                      <a:pt x="5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4" y="6"/>
                      <a:pt x="2" y="5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4" y="6"/>
                      <a:pt x="6" y="7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3" y="3"/>
                      <a:pt x="5" y="4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0430"/>
              <p:cNvSpPr>
                <a:spLocks noEditPoints="1"/>
              </p:cNvSpPr>
              <p:nvPr/>
            </p:nvSpPr>
            <p:spPr bwMode="auto">
              <a:xfrm>
                <a:off x="-590" y="3242"/>
                <a:ext cx="19" cy="12"/>
              </a:xfrm>
              <a:custGeom>
                <a:avLst/>
                <a:gdLst>
                  <a:gd name="T0" fmla="*/ 0 w 8"/>
                  <a:gd name="T1" fmla="*/ 1 h 5"/>
                  <a:gd name="T2" fmla="*/ 0 w 8"/>
                  <a:gd name="T3" fmla="*/ 1 h 5"/>
                  <a:gd name="T4" fmla="*/ 5 w 8"/>
                  <a:gd name="T5" fmla="*/ 4 h 5"/>
                  <a:gd name="T6" fmla="*/ 0 w 8"/>
                  <a:gd name="T7" fmla="*/ 1 h 5"/>
                  <a:gd name="T8" fmla="*/ 1 w 8"/>
                  <a:gd name="T9" fmla="*/ 0 h 5"/>
                  <a:gd name="T10" fmla="*/ 0 w 8"/>
                  <a:gd name="T11" fmla="*/ 1 h 5"/>
                  <a:gd name="T12" fmla="*/ 7 w 8"/>
                  <a:gd name="T13" fmla="*/ 5 h 5"/>
                  <a:gd name="T14" fmla="*/ 8 w 8"/>
                  <a:gd name="T15" fmla="*/ 4 h 5"/>
                  <a:gd name="T16" fmla="*/ 1 w 8"/>
                  <a:gd name="T1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5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2"/>
                      <a:pt x="4" y="3"/>
                      <a:pt x="5" y="4"/>
                    </a:cubicBezTo>
                    <a:cubicBezTo>
                      <a:pt x="4" y="3"/>
                      <a:pt x="2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3" y="2"/>
                      <a:pt x="5" y="3"/>
                      <a:pt x="7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5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0431"/>
              <p:cNvSpPr>
                <a:spLocks/>
              </p:cNvSpPr>
              <p:nvPr/>
            </p:nvSpPr>
            <p:spPr bwMode="auto">
              <a:xfrm>
                <a:off x="-590" y="3247"/>
                <a:ext cx="14" cy="10"/>
              </a:xfrm>
              <a:custGeom>
                <a:avLst/>
                <a:gdLst>
                  <a:gd name="T0" fmla="*/ 0 w 6"/>
                  <a:gd name="T1" fmla="*/ 0 h 4"/>
                  <a:gd name="T2" fmla="*/ 0 w 6"/>
                  <a:gd name="T3" fmla="*/ 0 h 4"/>
                  <a:gd name="T4" fmla="*/ 6 w 6"/>
                  <a:gd name="T5" fmla="*/ 4 h 4"/>
                  <a:gd name="T6" fmla="*/ 6 w 6"/>
                  <a:gd name="T7" fmla="*/ 4 h 4"/>
                  <a:gd name="T8" fmla="*/ 0 w 6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0432"/>
              <p:cNvSpPr>
                <a:spLocks noEditPoints="1"/>
              </p:cNvSpPr>
              <p:nvPr/>
            </p:nvSpPr>
            <p:spPr bwMode="auto">
              <a:xfrm>
                <a:off x="-593" y="3238"/>
                <a:ext cx="24" cy="21"/>
              </a:xfrm>
              <a:custGeom>
                <a:avLst/>
                <a:gdLst>
                  <a:gd name="T0" fmla="*/ 0 w 10"/>
                  <a:gd name="T1" fmla="*/ 5 h 9"/>
                  <a:gd name="T2" fmla="*/ 0 w 10"/>
                  <a:gd name="T3" fmla="*/ 5 h 9"/>
                  <a:gd name="T4" fmla="*/ 7 w 10"/>
                  <a:gd name="T5" fmla="*/ 9 h 9"/>
                  <a:gd name="T6" fmla="*/ 7 w 10"/>
                  <a:gd name="T7" fmla="*/ 9 h 9"/>
                  <a:gd name="T8" fmla="*/ 0 w 10"/>
                  <a:gd name="T9" fmla="*/ 5 h 9"/>
                  <a:gd name="T10" fmla="*/ 3 w 10"/>
                  <a:gd name="T11" fmla="*/ 0 h 9"/>
                  <a:gd name="T12" fmla="*/ 3 w 10"/>
                  <a:gd name="T13" fmla="*/ 0 h 9"/>
                  <a:gd name="T14" fmla="*/ 9 w 10"/>
                  <a:gd name="T15" fmla="*/ 5 h 9"/>
                  <a:gd name="T16" fmla="*/ 10 w 10"/>
                  <a:gd name="T17" fmla="*/ 4 h 9"/>
                  <a:gd name="T18" fmla="*/ 3 w 10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9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5" y="7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5" y="7"/>
                      <a:pt x="2" y="6"/>
                      <a:pt x="0" y="5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2"/>
                      <a:pt x="7" y="3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7" y="3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0433"/>
              <p:cNvSpPr>
                <a:spLocks/>
              </p:cNvSpPr>
              <p:nvPr/>
            </p:nvSpPr>
            <p:spPr bwMode="auto">
              <a:xfrm>
                <a:off x="-581" y="3238"/>
                <a:ext cx="12" cy="9"/>
              </a:xfrm>
              <a:custGeom>
                <a:avLst/>
                <a:gdLst>
                  <a:gd name="T0" fmla="*/ 0 w 12"/>
                  <a:gd name="T1" fmla="*/ 0 h 9"/>
                  <a:gd name="T2" fmla="*/ 12 w 12"/>
                  <a:gd name="T3" fmla="*/ 9 h 9"/>
                  <a:gd name="T4" fmla="*/ 0 w 1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0" y="0"/>
                    </a:moveTo>
                    <a:lnTo>
                      <a:pt x="12" y="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0434"/>
              <p:cNvSpPr>
                <a:spLocks/>
              </p:cNvSpPr>
              <p:nvPr/>
            </p:nvSpPr>
            <p:spPr bwMode="auto">
              <a:xfrm>
                <a:off x="-581" y="3238"/>
                <a:ext cx="12" cy="9"/>
              </a:xfrm>
              <a:custGeom>
                <a:avLst/>
                <a:gdLst>
                  <a:gd name="T0" fmla="*/ 0 w 12"/>
                  <a:gd name="T1" fmla="*/ 0 h 9"/>
                  <a:gd name="T2" fmla="*/ 12 w 12"/>
                  <a:gd name="T3" fmla="*/ 9 h 9"/>
                  <a:gd name="T4" fmla="*/ 0 w 1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0" y="0"/>
                    </a:moveTo>
                    <a:lnTo>
                      <a:pt x="12" y="9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0435"/>
              <p:cNvSpPr>
                <a:spLocks noEditPoints="1"/>
              </p:cNvSpPr>
              <p:nvPr/>
            </p:nvSpPr>
            <p:spPr bwMode="auto">
              <a:xfrm>
                <a:off x="-571" y="3212"/>
                <a:ext cx="16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2 h 4"/>
                  <a:gd name="T4" fmla="*/ 7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0 w 7"/>
                  <a:gd name="T11" fmla="*/ 0 h 4"/>
                  <a:gd name="T12" fmla="*/ 0 w 7"/>
                  <a:gd name="T13" fmla="*/ 0 h 4"/>
                  <a:gd name="T14" fmla="*/ 4 w 7"/>
                  <a:gd name="T15" fmla="*/ 2 h 4"/>
                  <a:gd name="T16" fmla="*/ 4 w 7"/>
                  <a:gd name="T17" fmla="*/ 2 h 4"/>
                  <a:gd name="T18" fmla="*/ 0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6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5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0436"/>
              <p:cNvSpPr>
                <a:spLocks noEditPoints="1"/>
              </p:cNvSpPr>
              <p:nvPr/>
            </p:nvSpPr>
            <p:spPr bwMode="auto">
              <a:xfrm>
                <a:off x="-564" y="3188"/>
                <a:ext cx="23" cy="19"/>
              </a:xfrm>
              <a:custGeom>
                <a:avLst/>
                <a:gdLst>
                  <a:gd name="T0" fmla="*/ 5 w 10"/>
                  <a:gd name="T1" fmla="*/ 5 h 8"/>
                  <a:gd name="T2" fmla="*/ 5 w 10"/>
                  <a:gd name="T3" fmla="*/ 6 h 8"/>
                  <a:gd name="T4" fmla="*/ 8 w 10"/>
                  <a:gd name="T5" fmla="*/ 8 h 8"/>
                  <a:gd name="T6" fmla="*/ 9 w 10"/>
                  <a:gd name="T7" fmla="*/ 8 h 8"/>
                  <a:gd name="T8" fmla="*/ 5 w 10"/>
                  <a:gd name="T9" fmla="*/ 5 h 8"/>
                  <a:gd name="T10" fmla="*/ 7 w 10"/>
                  <a:gd name="T11" fmla="*/ 3 h 8"/>
                  <a:gd name="T12" fmla="*/ 6 w 10"/>
                  <a:gd name="T13" fmla="*/ 4 h 8"/>
                  <a:gd name="T14" fmla="*/ 10 w 10"/>
                  <a:gd name="T15" fmla="*/ 6 h 8"/>
                  <a:gd name="T16" fmla="*/ 10 w 10"/>
                  <a:gd name="T17" fmla="*/ 5 h 8"/>
                  <a:gd name="T18" fmla="*/ 7 w 10"/>
                  <a:gd name="T19" fmla="*/ 3 h 8"/>
                  <a:gd name="T20" fmla="*/ 1 w 10"/>
                  <a:gd name="T21" fmla="*/ 3 h 8"/>
                  <a:gd name="T22" fmla="*/ 0 w 10"/>
                  <a:gd name="T23" fmla="*/ 3 h 8"/>
                  <a:gd name="T24" fmla="*/ 4 w 10"/>
                  <a:gd name="T25" fmla="*/ 6 h 8"/>
                  <a:gd name="T26" fmla="*/ 5 w 10"/>
                  <a:gd name="T27" fmla="*/ 5 h 8"/>
                  <a:gd name="T28" fmla="*/ 1 w 10"/>
                  <a:gd name="T29" fmla="*/ 3 h 8"/>
                  <a:gd name="T30" fmla="*/ 2 w 10"/>
                  <a:gd name="T31" fmla="*/ 0 h 8"/>
                  <a:gd name="T32" fmla="*/ 2 w 10"/>
                  <a:gd name="T33" fmla="*/ 1 h 8"/>
                  <a:gd name="T34" fmla="*/ 5 w 10"/>
                  <a:gd name="T35" fmla="*/ 3 h 8"/>
                  <a:gd name="T36" fmla="*/ 6 w 10"/>
                  <a:gd name="T37" fmla="*/ 2 h 8"/>
                  <a:gd name="T38" fmla="*/ 2 w 10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8">
                    <a:moveTo>
                      <a:pt x="5" y="5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7"/>
                      <a:pt x="7" y="8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7" y="7"/>
                      <a:pt x="6" y="6"/>
                      <a:pt x="5" y="5"/>
                    </a:cubicBezTo>
                    <a:moveTo>
                      <a:pt x="7" y="3"/>
                    </a:moveTo>
                    <a:cubicBezTo>
                      <a:pt x="6" y="3"/>
                      <a:pt x="6" y="3"/>
                      <a:pt x="6" y="4"/>
                    </a:cubicBezTo>
                    <a:cubicBezTo>
                      <a:pt x="7" y="4"/>
                      <a:pt x="8" y="5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2" y="4"/>
                      <a:pt x="3" y="5"/>
                      <a:pt x="4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2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0437"/>
              <p:cNvSpPr>
                <a:spLocks noEditPoints="1"/>
              </p:cNvSpPr>
              <p:nvPr/>
            </p:nvSpPr>
            <p:spPr bwMode="auto">
              <a:xfrm>
                <a:off x="-583" y="3207"/>
                <a:ext cx="33" cy="33"/>
              </a:xfrm>
              <a:custGeom>
                <a:avLst/>
                <a:gdLst>
                  <a:gd name="T0" fmla="*/ 0 w 14"/>
                  <a:gd name="T1" fmla="*/ 10 h 14"/>
                  <a:gd name="T2" fmla="*/ 0 w 14"/>
                  <a:gd name="T3" fmla="*/ 10 h 14"/>
                  <a:gd name="T4" fmla="*/ 7 w 14"/>
                  <a:gd name="T5" fmla="*/ 14 h 14"/>
                  <a:gd name="T6" fmla="*/ 7 w 14"/>
                  <a:gd name="T7" fmla="*/ 14 h 14"/>
                  <a:gd name="T8" fmla="*/ 0 w 14"/>
                  <a:gd name="T9" fmla="*/ 10 h 14"/>
                  <a:gd name="T10" fmla="*/ 10 w 14"/>
                  <a:gd name="T11" fmla="*/ 2 h 14"/>
                  <a:gd name="T12" fmla="*/ 10 w 14"/>
                  <a:gd name="T13" fmla="*/ 2 h 14"/>
                  <a:gd name="T14" fmla="*/ 14 w 14"/>
                  <a:gd name="T15" fmla="*/ 4 h 14"/>
                  <a:gd name="T16" fmla="*/ 14 w 14"/>
                  <a:gd name="T17" fmla="*/ 4 h 14"/>
                  <a:gd name="T18" fmla="*/ 10 w 14"/>
                  <a:gd name="T19" fmla="*/ 2 h 14"/>
                  <a:gd name="T20" fmla="*/ 6 w 14"/>
                  <a:gd name="T21" fmla="*/ 0 h 14"/>
                  <a:gd name="T22" fmla="*/ 6 w 14"/>
                  <a:gd name="T23" fmla="*/ 0 h 14"/>
                  <a:gd name="T24" fmla="*/ 10 w 14"/>
                  <a:gd name="T25" fmla="*/ 2 h 14"/>
                  <a:gd name="T26" fmla="*/ 10 w 14"/>
                  <a:gd name="T27" fmla="*/ 2 h 14"/>
                  <a:gd name="T28" fmla="*/ 7 w 14"/>
                  <a:gd name="T29" fmla="*/ 0 h 14"/>
                  <a:gd name="T30" fmla="*/ 6 w 14"/>
                  <a:gd name="T31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" h="14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5" y="13"/>
                      <a:pt x="3" y="11"/>
                      <a:pt x="0" y="10"/>
                    </a:cubicBezTo>
                    <a:moveTo>
                      <a:pt x="10" y="2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1" y="3"/>
                      <a:pt x="12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2" y="3"/>
                      <a:pt x="11" y="3"/>
                      <a:pt x="10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7" y="1"/>
                      <a:pt x="9" y="1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1"/>
                      <a:pt x="8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0438"/>
              <p:cNvSpPr>
                <a:spLocks noEditPoints="1"/>
              </p:cNvSpPr>
              <p:nvPr/>
            </p:nvSpPr>
            <p:spPr bwMode="auto">
              <a:xfrm>
                <a:off x="-567" y="3172"/>
                <a:ext cx="36" cy="40"/>
              </a:xfrm>
              <a:custGeom>
                <a:avLst/>
                <a:gdLst>
                  <a:gd name="T0" fmla="*/ 5 w 15"/>
                  <a:gd name="T1" fmla="*/ 15 h 17"/>
                  <a:gd name="T2" fmla="*/ 4 w 15"/>
                  <a:gd name="T3" fmla="*/ 15 h 17"/>
                  <a:gd name="T4" fmla="*/ 8 w 15"/>
                  <a:gd name="T5" fmla="*/ 17 h 17"/>
                  <a:gd name="T6" fmla="*/ 8 w 15"/>
                  <a:gd name="T7" fmla="*/ 17 h 17"/>
                  <a:gd name="T8" fmla="*/ 5 w 15"/>
                  <a:gd name="T9" fmla="*/ 15 h 17"/>
                  <a:gd name="T10" fmla="*/ 1 w 15"/>
                  <a:gd name="T11" fmla="*/ 12 h 17"/>
                  <a:gd name="T12" fmla="*/ 0 w 15"/>
                  <a:gd name="T13" fmla="*/ 12 h 17"/>
                  <a:gd name="T14" fmla="*/ 4 w 15"/>
                  <a:gd name="T15" fmla="*/ 15 h 17"/>
                  <a:gd name="T16" fmla="*/ 4 w 15"/>
                  <a:gd name="T17" fmla="*/ 14 h 17"/>
                  <a:gd name="T18" fmla="*/ 1 w 15"/>
                  <a:gd name="T19" fmla="*/ 12 h 17"/>
                  <a:gd name="T20" fmla="*/ 9 w 15"/>
                  <a:gd name="T21" fmla="*/ 8 h 17"/>
                  <a:gd name="T22" fmla="*/ 8 w 15"/>
                  <a:gd name="T23" fmla="*/ 8 h 17"/>
                  <a:gd name="T24" fmla="*/ 12 w 15"/>
                  <a:gd name="T25" fmla="*/ 11 h 17"/>
                  <a:gd name="T26" fmla="*/ 12 w 15"/>
                  <a:gd name="T27" fmla="*/ 10 h 17"/>
                  <a:gd name="T28" fmla="*/ 9 w 15"/>
                  <a:gd name="T29" fmla="*/ 8 h 17"/>
                  <a:gd name="T30" fmla="*/ 9 w 15"/>
                  <a:gd name="T31" fmla="*/ 7 h 17"/>
                  <a:gd name="T32" fmla="*/ 9 w 15"/>
                  <a:gd name="T33" fmla="*/ 7 h 17"/>
                  <a:gd name="T34" fmla="*/ 13 w 15"/>
                  <a:gd name="T35" fmla="*/ 10 h 17"/>
                  <a:gd name="T36" fmla="*/ 13 w 15"/>
                  <a:gd name="T37" fmla="*/ 10 h 17"/>
                  <a:gd name="T38" fmla="*/ 9 w 15"/>
                  <a:gd name="T39" fmla="*/ 7 h 17"/>
                  <a:gd name="T40" fmla="*/ 4 w 15"/>
                  <a:gd name="T41" fmla="*/ 5 h 17"/>
                  <a:gd name="T42" fmla="*/ 4 w 15"/>
                  <a:gd name="T43" fmla="*/ 6 h 17"/>
                  <a:gd name="T44" fmla="*/ 8 w 15"/>
                  <a:gd name="T45" fmla="*/ 8 h 17"/>
                  <a:gd name="T46" fmla="*/ 8 w 15"/>
                  <a:gd name="T47" fmla="*/ 8 h 17"/>
                  <a:gd name="T48" fmla="*/ 4 w 15"/>
                  <a:gd name="T49" fmla="*/ 5 h 17"/>
                  <a:gd name="T50" fmla="*/ 5 w 15"/>
                  <a:gd name="T51" fmla="*/ 5 h 17"/>
                  <a:gd name="T52" fmla="*/ 5 w 15"/>
                  <a:gd name="T53" fmla="*/ 5 h 17"/>
                  <a:gd name="T54" fmla="*/ 8 w 15"/>
                  <a:gd name="T55" fmla="*/ 7 h 17"/>
                  <a:gd name="T56" fmla="*/ 8 w 15"/>
                  <a:gd name="T57" fmla="*/ 7 h 17"/>
                  <a:gd name="T58" fmla="*/ 5 w 15"/>
                  <a:gd name="T59" fmla="*/ 5 h 17"/>
                  <a:gd name="T60" fmla="*/ 12 w 15"/>
                  <a:gd name="T61" fmla="*/ 3 h 17"/>
                  <a:gd name="T62" fmla="*/ 11 w 15"/>
                  <a:gd name="T63" fmla="*/ 5 h 17"/>
                  <a:gd name="T64" fmla="*/ 14 w 15"/>
                  <a:gd name="T65" fmla="*/ 7 h 17"/>
                  <a:gd name="T66" fmla="*/ 15 w 15"/>
                  <a:gd name="T67" fmla="*/ 5 h 17"/>
                  <a:gd name="T68" fmla="*/ 12 w 15"/>
                  <a:gd name="T69" fmla="*/ 3 h 17"/>
                  <a:gd name="T70" fmla="*/ 7 w 15"/>
                  <a:gd name="T71" fmla="*/ 0 h 17"/>
                  <a:gd name="T72" fmla="*/ 6 w 15"/>
                  <a:gd name="T73" fmla="*/ 1 h 17"/>
                  <a:gd name="T74" fmla="*/ 6 w 15"/>
                  <a:gd name="T75" fmla="*/ 2 h 17"/>
                  <a:gd name="T76" fmla="*/ 10 w 15"/>
                  <a:gd name="T77" fmla="*/ 5 h 17"/>
                  <a:gd name="T78" fmla="*/ 11 w 15"/>
                  <a:gd name="T79" fmla="*/ 3 h 17"/>
                  <a:gd name="T80" fmla="*/ 7 w 15"/>
                  <a:gd name="T8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" h="17">
                    <a:moveTo>
                      <a:pt x="5" y="15"/>
                    </a:moveTo>
                    <a:cubicBezTo>
                      <a:pt x="5" y="15"/>
                      <a:pt x="5" y="15"/>
                      <a:pt x="4" y="15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7" y="16"/>
                      <a:pt x="6" y="15"/>
                      <a:pt x="5" y="15"/>
                    </a:cubicBezTo>
                    <a:moveTo>
                      <a:pt x="1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2" y="13"/>
                      <a:pt x="1" y="12"/>
                    </a:cubicBezTo>
                    <a:moveTo>
                      <a:pt x="9" y="8"/>
                    </a:moveTo>
                    <a:cubicBezTo>
                      <a:pt x="9" y="8"/>
                      <a:pt x="9" y="8"/>
                      <a:pt x="8" y="8"/>
                    </a:cubicBezTo>
                    <a:cubicBezTo>
                      <a:pt x="10" y="9"/>
                      <a:pt x="11" y="10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0" y="9"/>
                      <a:pt x="9" y="8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0" y="8"/>
                      <a:pt x="12" y="9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1" y="9"/>
                      <a:pt x="10" y="8"/>
                      <a:pt x="9" y="7"/>
                    </a:cubicBezTo>
                    <a:moveTo>
                      <a:pt x="4" y="5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7"/>
                      <a:pt x="7" y="7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7"/>
                      <a:pt x="5" y="6"/>
                      <a:pt x="4" y="5"/>
                    </a:cubicBezTo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5" y="5"/>
                    </a:cubicBezTo>
                    <a:moveTo>
                      <a:pt x="12" y="3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2" y="6"/>
                      <a:pt x="13" y="7"/>
                      <a:pt x="14" y="7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3" y="4"/>
                      <a:pt x="12" y="3"/>
                    </a:cubicBezTo>
                    <a:moveTo>
                      <a:pt x="7" y="0"/>
                    </a:moveTo>
                    <a:cubicBezTo>
                      <a:pt x="7" y="0"/>
                      <a:pt x="7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7" y="3"/>
                      <a:pt x="8" y="4"/>
                      <a:pt x="10" y="5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0439"/>
              <p:cNvSpPr>
                <a:spLocks noEditPoints="1"/>
              </p:cNvSpPr>
              <p:nvPr/>
            </p:nvSpPr>
            <p:spPr bwMode="auto">
              <a:xfrm>
                <a:off x="-567" y="3202"/>
                <a:ext cx="19" cy="15"/>
              </a:xfrm>
              <a:custGeom>
                <a:avLst/>
                <a:gdLst>
                  <a:gd name="T0" fmla="*/ 4 w 8"/>
                  <a:gd name="T1" fmla="*/ 3 h 6"/>
                  <a:gd name="T2" fmla="*/ 4 w 8"/>
                  <a:gd name="T3" fmla="*/ 3 h 6"/>
                  <a:gd name="T4" fmla="*/ 7 w 8"/>
                  <a:gd name="T5" fmla="*/ 6 h 6"/>
                  <a:gd name="T6" fmla="*/ 8 w 8"/>
                  <a:gd name="T7" fmla="*/ 5 h 6"/>
                  <a:gd name="T8" fmla="*/ 4 w 8"/>
                  <a:gd name="T9" fmla="*/ 3 h 6"/>
                  <a:gd name="T10" fmla="*/ 0 w 8"/>
                  <a:gd name="T11" fmla="*/ 0 h 6"/>
                  <a:gd name="T12" fmla="*/ 0 w 8"/>
                  <a:gd name="T13" fmla="*/ 1 h 6"/>
                  <a:gd name="T14" fmla="*/ 3 w 8"/>
                  <a:gd name="T15" fmla="*/ 3 h 6"/>
                  <a:gd name="T16" fmla="*/ 4 w 8"/>
                  <a:gd name="T17" fmla="*/ 2 h 6"/>
                  <a:gd name="T18" fmla="*/ 0 w 8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6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5" y="4"/>
                      <a:pt x="6" y="5"/>
                      <a:pt x="7" y="6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4" y="3"/>
                      <a:pt x="4" y="3"/>
                      <a:pt x="4" y="3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2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0440"/>
              <p:cNvSpPr>
                <a:spLocks noEditPoints="1"/>
              </p:cNvSpPr>
              <p:nvPr/>
            </p:nvSpPr>
            <p:spPr bwMode="auto">
              <a:xfrm>
                <a:off x="-748" y="3252"/>
                <a:ext cx="170" cy="276"/>
              </a:xfrm>
              <a:custGeom>
                <a:avLst/>
                <a:gdLst>
                  <a:gd name="T0" fmla="*/ 4 w 72"/>
                  <a:gd name="T1" fmla="*/ 115 h 117"/>
                  <a:gd name="T2" fmla="*/ 8 w 72"/>
                  <a:gd name="T3" fmla="*/ 116 h 117"/>
                  <a:gd name="T4" fmla="*/ 0 w 72"/>
                  <a:gd name="T5" fmla="*/ 112 h 117"/>
                  <a:gd name="T6" fmla="*/ 3 w 72"/>
                  <a:gd name="T7" fmla="*/ 114 h 117"/>
                  <a:gd name="T8" fmla="*/ 1 w 72"/>
                  <a:gd name="T9" fmla="*/ 110 h 117"/>
                  <a:gd name="T10" fmla="*/ 4 w 72"/>
                  <a:gd name="T11" fmla="*/ 110 h 117"/>
                  <a:gd name="T12" fmla="*/ 9 w 72"/>
                  <a:gd name="T13" fmla="*/ 114 h 117"/>
                  <a:gd name="T14" fmla="*/ 6 w 72"/>
                  <a:gd name="T15" fmla="*/ 108 h 117"/>
                  <a:gd name="T16" fmla="*/ 4 w 72"/>
                  <a:gd name="T17" fmla="*/ 106 h 117"/>
                  <a:gd name="T18" fmla="*/ 2 w 72"/>
                  <a:gd name="T19" fmla="*/ 110 h 117"/>
                  <a:gd name="T20" fmla="*/ 5 w 72"/>
                  <a:gd name="T21" fmla="*/ 112 h 117"/>
                  <a:gd name="T22" fmla="*/ 9 w 72"/>
                  <a:gd name="T23" fmla="*/ 114 h 117"/>
                  <a:gd name="T24" fmla="*/ 7 w 72"/>
                  <a:gd name="T25" fmla="*/ 108 h 117"/>
                  <a:gd name="T26" fmla="*/ 7 w 72"/>
                  <a:gd name="T27" fmla="*/ 107 h 117"/>
                  <a:gd name="T28" fmla="*/ 5 w 72"/>
                  <a:gd name="T29" fmla="*/ 104 h 117"/>
                  <a:gd name="T30" fmla="*/ 10 w 72"/>
                  <a:gd name="T31" fmla="*/ 108 h 117"/>
                  <a:gd name="T32" fmla="*/ 7 w 72"/>
                  <a:gd name="T33" fmla="*/ 105 h 117"/>
                  <a:gd name="T34" fmla="*/ 6 w 72"/>
                  <a:gd name="T35" fmla="*/ 101 h 117"/>
                  <a:gd name="T36" fmla="*/ 6 w 72"/>
                  <a:gd name="T37" fmla="*/ 101 h 117"/>
                  <a:gd name="T38" fmla="*/ 8 w 72"/>
                  <a:gd name="T39" fmla="*/ 99 h 117"/>
                  <a:gd name="T40" fmla="*/ 21 w 72"/>
                  <a:gd name="T41" fmla="*/ 91 h 117"/>
                  <a:gd name="T42" fmla="*/ 19 w 72"/>
                  <a:gd name="T43" fmla="*/ 81 h 117"/>
                  <a:gd name="T44" fmla="*/ 19 w 72"/>
                  <a:gd name="T45" fmla="*/ 81 h 117"/>
                  <a:gd name="T46" fmla="*/ 32 w 72"/>
                  <a:gd name="T47" fmla="*/ 71 h 117"/>
                  <a:gd name="T48" fmla="*/ 27 w 72"/>
                  <a:gd name="T49" fmla="*/ 68 h 117"/>
                  <a:gd name="T50" fmla="*/ 36 w 72"/>
                  <a:gd name="T51" fmla="*/ 64 h 117"/>
                  <a:gd name="T52" fmla="*/ 33 w 72"/>
                  <a:gd name="T53" fmla="*/ 58 h 117"/>
                  <a:gd name="T54" fmla="*/ 33 w 72"/>
                  <a:gd name="T55" fmla="*/ 58 h 117"/>
                  <a:gd name="T56" fmla="*/ 40 w 72"/>
                  <a:gd name="T57" fmla="*/ 53 h 117"/>
                  <a:gd name="T58" fmla="*/ 33 w 72"/>
                  <a:gd name="T59" fmla="*/ 58 h 117"/>
                  <a:gd name="T60" fmla="*/ 39 w 72"/>
                  <a:gd name="T61" fmla="*/ 52 h 117"/>
                  <a:gd name="T62" fmla="*/ 39 w 72"/>
                  <a:gd name="T63" fmla="*/ 50 h 117"/>
                  <a:gd name="T64" fmla="*/ 43 w 72"/>
                  <a:gd name="T65" fmla="*/ 51 h 117"/>
                  <a:gd name="T66" fmla="*/ 39 w 72"/>
                  <a:gd name="T67" fmla="*/ 48 h 117"/>
                  <a:gd name="T68" fmla="*/ 44 w 72"/>
                  <a:gd name="T69" fmla="*/ 49 h 117"/>
                  <a:gd name="T70" fmla="*/ 41 w 72"/>
                  <a:gd name="T71" fmla="*/ 44 h 117"/>
                  <a:gd name="T72" fmla="*/ 47 w 72"/>
                  <a:gd name="T73" fmla="*/ 44 h 117"/>
                  <a:gd name="T74" fmla="*/ 44 w 72"/>
                  <a:gd name="T75" fmla="*/ 40 h 117"/>
                  <a:gd name="T76" fmla="*/ 45 w 72"/>
                  <a:gd name="T77" fmla="*/ 38 h 117"/>
                  <a:gd name="T78" fmla="*/ 52 w 72"/>
                  <a:gd name="T79" fmla="*/ 37 h 117"/>
                  <a:gd name="T80" fmla="*/ 46 w 72"/>
                  <a:gd name="T81" fmla="*/ 36 h 117"/>
                  <a:gd name="T82" fmla="*/ 47 w 72"/>
                  <a:gd name="T83" fmla="*/ 35 h 117"/>
                  <a:gd name="T84" fmla="*/ 53 w 72"/>
                  <a:gd name="T85" fmla="*/ 35 h 117"/>
                  <a:gd name="T86" fmla="*/ 54 w 72"/>
                  <a:gd name="T87" fmla="*/ 33 h 117"/>
                  <a:gd name="T88" fmla="*/ 50 w 72"/>
                  <a:gd name="T89" fmla="*/ 29 h 117"/>
                  <a:gd name="T90" fmla="*/ 54 w 72"/>
                  <a:gd name="T91" fmla="*/ 32 h 117"/>
                  <a:gd name="T92" fmla="*/ 50 w 72"/>
                  <a:gd name="T93" fmla="*/ 29 h 117"/>
                  <a:gd name="T94" fmla="*/ 51 w 72"/>
                  <a:gd name="T95" fmla="*/ 26 h 117"/>
                  <a:gd name="T96" fmla="*/ 62 w 72"/>
                  <a:gd name="T97" fmla="*/ 20 h 117"/>
                  <a:gd name="T98" fmla="*/ 57 w 72"/>
                  <a:gd name="T99" fmla="*/ 15 h 117"/>
                  <a:gd name="T100" fmla="*/ 63 w 72"/>
                  <a:gd name="T101" fmla="*/ 18 h 117"/>
                  <a:gd name="T102" fmla="*/ 58 w 72"/>
                  <a:gd name="T103" fmla="*/ 14 h 117"/>
                  <a:gd name="T104" fmla="*/ 59 w 72"/>
                  <a:gd name="T105" fmla="*/ 12 h 117"/>
                  <a:gd name="T106" fmla="*/ 69 w 72"/>
                  <a:gd name="T107" fmla="*/ 9 h 117"/>
                  <a:gd name="T108" fmla="*/ 66 w 72"/>
                  <a:gd name="T109" fmla="*/ 0 h 117"/>
                  <a:gd name="T110" fmla="*/ 72 w 72"/>
                  <a:gd name="T111" fmla="*/ 4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2" h="117">
                    <a:moveTo>
                      <a:pt x="4" y="113"/>
                    </a:moveTo>
                    <a:cubicBezTo>
                      <a:pt x="4" y="114"/>
                      <a:pt x="4" y="114"/>
                      <a:pt x="3" y="114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5" y="115"/>
                      <a:pt x="5" y="116"/>
                      <a:pt x="5" y="116"/>
                    </a:cubicBezTo>
                    <a:cubicBezTo>
                      <a:pt x="6" y="116"/>
                      <a:pt x="6" y="117"/>
                      <a:pt x="7" y="117"/>
                    </a:cubicBezTo>
                    <a:cubicBezTo>
                      <a:pt x="8" y="116"/>
                      <a:pt x="8" y="116"/>
                      <a:pt x="8" y="116"/>
                    </a:cubicBezTo>
                    <a:cubicBezTo>
                      <a:pt x="6" y="115"/>
                      <a:pt x="5" y="114"/>
                      <a:pt x="4" y="113"/>
                    </a:cubicBezTo>
                    <a:moveTo>
                      <a:pt x="1" y="110"/>
                    </a:move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1" y="113"/>
                      <a:pt x="2" y="113"/>
                      <a:pt x="3" y="114"/>
                    </a:cubicBezTo>
                    <a:cubicBezTo>
                      <a:pt x="4" y="113"/>
                      <a:pt x="4" y="113"/>
                      <a:pt x="4" y="113"/>
                    </a:cubicBezTo>
                    <a:cubicBezTo>
                      <a:pt x="4" y="113"/>
                      <a:pt x="4" y="113"/>
                      <a:pt x="3" y="113"/>
                    </a:cubicBezTo>
                    <a:cubicBezTo>
                      <a:pt x="1" y="110"/>
                      <a:pt x="1" y="110"/>
                      <a:pt x="1" y="110"/>
                    </a:cubicBezTo>
                    <a:cubicBezTo>
                      <a:pt x="1" y="110"/>
                      <a:pt x="1" y="110"/>
                      <a:pt x="1" y="110"/>
                    </a:cubicBezTo>
                    <a:moveTo>
                      <a:pt x="4" y="108"/>
                    </a:moveTo>
                    <a:cubicBezTo>
                      <a:pt x="3" y="108"/>
                      <a:pt x="3" y="108"/>
                      <a:pt x="4" y="110"/>
                    </a:cubicBezTo>
                    <a:cubicBezTo>
                      <a:pt x="4" y="110"/>
                      <a:pt x="4" y="110"/>
                      <a:pt x="4" y="110"/>
                    </a:cubicBezTo>
                    <a:cubicBezTo>
                      <a:pt x="5" y="110"/>
                      <a:pt x="5" y="110"/>
                      <a:pt x="5" y="111"/>
                    </a:cubicBezTo>
                    <a:cubicBezTo>
                      <a:pt x="6" y="111"/>
                      <a:pt x="8" y="113"/>
                      <a:pt x="9" y="114"/>
                    </a:cubicBezTo>
                    <a:cubicBezTo>
                      <a:pt x="10" y="111"/>
                      <a:pt x="10" y="111"/>
                      <a:pt x="10" y="111"/>
                    </a:cubicBezTo>
                    <a:cubicBezTo>
                      <a:pt x="9" y="110"/>
                      <a:pt x="8" y="110"/>
                      <a:pt x="7" y="109"/>
                    </a:cubicBezTo>
                    <a:cubicBezTo>
                      <a:pt x="7" y="109"/>
                      <a:pt x="6" y="109"/>
                      <a:pt x="6" y="108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4" y="108"/>
                      <a:pt x="4" y="108"/>
                      <a:pt x="4" y="108"/>
                    </a:cubicBezTo>
                    <a:moveTo>
                      <a:pt x="4" y="106"/>
                    </a:moveTo>
                    <a:cubicBezTo>
                      <a:pt x="2" y="109"/>
                      <a:pt x="2" y="109"/>
                      <a:pt x="2" y="109"/>
                    </a:cubicBezTo>
                    <a:cubicBezTo>
                      <a:pt x="1" y="110"/>
                      <a:pt x="1" y="110"/>
                      <a:pt x="1" y="110"/>
                    </a:cubicBezTo>
                    <a:cubicBezTo>
                      <a:pt x="1" y="110"/>
                      <a:pt x="2" y="110"/>
                      <a:pt x="2" y="110"/>
                    </a:cubicBezTo>
                    <a:cubicBezTo>
                      <a:pt x="2" y="110"/>
                      <a:pt x="2" y="110"/>
                      <a:pt x="2" y="110"/>
                    </a:cubicBezTo>
                    <a:cubicBezTo>
                      <a:pt x="3" y="111"/>
                      <a:pt x="4" y="112"/>
                      <a:pt x="4" y="112"/>
                    </a:cubicBezTo>
                    <a:cubicBezTo>
                      <a:pt x="5" y="112"/>
                      <a:pt x="5" y="112"/>
                      <a:pt x="5" y="112"/>
                    </a:cubicBezTo>
                    <a:cubicBezTo>
                      <a:pt x="5" y="112"/>
                      <a:pt x="5" y="112"/>
                      <a:pt x="5" y="112"/>
                    </a:cubicBezTo>
                    <a:cubicBezTo>
                      <a:pt x="6" y="113"/>
                      <a:pt x="7" y="114"/>
                      <a:pt x="8" y="115"/>
                    </a:cubicBezTo>
                    <a:cubicBezTo>
                      <a:pt x="9" y="114"/>
                      <a:pt x="9" y="114"/>
                      <a:pt x="9" y="114"/>
                    </a:cubicBezTo>
                    <a:cubicBezTo>
                      <a:pt x="7" y="113"/>
                      <a:pt x="5" y="112"/>
                      <a:pt x="4" y="110"/>
                    </a:cubicBezTo>
                    <a:cubicBezTo>
                      <a:pt x="1" y="109"/>
                      <a:pt x="2" y="107"/>
                      <a:pt x="4" y="107"/>
                    </a:cubicBezTo>
                    <a:cubicBezTo>
                      <a:pt x="5" y="107"/>
                      <a:pt x="6" y="108"/>
                      <a:pt x="7" y="108"/>
                    </a:cubicBezTo>
                    <a:cubicBezTo>
                      <a:pt x="11" y="110"/>
                      <a:pt x="11" y="110"/>
                      <a:pt x="11" y="110"/>
                    </a:cubicBezTo>
                    <a:cubicBezTo>
                      <a:pt x="11" y="109"/>
                      <a:pt x="11" y="109"/>
                      <a:pt x="11" y="109"/>
                    </a:cubicBezTo>
                    <a:cubicBezTo>
                      <a:pt x="7" y="107"/>
                      <a:pt x="7" y="107"/>
                      <a:pt x="7" y="107"/>
                    </a:cubicBezTo>
                    <a:cubicBezTo>
                      <a:pt x="4" y="106"/>
                      <a:pt x="4" y="106"/>
                      <a:pt x="4" y="106"/>
                    </a:cubicBezTo>
                    <a:cubicBezTo>
                      <a:pt x="4" y="106"/>
                      <a:pt x="4" y="106"/>
                      <a:pt x="4" y="106"/>
                    </a:cubicBezTo>
                    <a:moveTo>
                      <a:pt x="5" y="104"/>
                    </a:moveTo>
                    <a:cubicBezTo>
                      <a:pt x="4" y="105"/>
                      <a:pt x="4" y="105"/>
                      <a:pt x="4" y="105"/>
                    </a:cubicBezTo>
                    <a:cubicBezTo>
                      <a:pt x="4" y="105"/>
                      <a:pt x="4" y="105"/>
                      <a:pt x="4" y="105"/>
                    </a:cubicBezTo>
                    <a:cubicBezTo>
                      <a:pt x="7" y="106"/>
                      <a:pt x="8" y="107"/>
                      <a:pt x="10" y="108"/>
                    </a:cubicBezTo>
                    <a:cubicBezTo>
                      <a:pt x="11" y="108"/>
                      <a:pt x="11" y="108"/>
                      <a:pt x="12" y="108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7" y="105"/>
                      <a:pt x="7" y="105"/>
                      <a:pt x="7" y="105"/>
                    </a:cubicBezTo>
                    <a:cubicBezTo>
                      <a:pt x="6" y="104"/>
                      <a:pt x="6" y="104"/>
                      <a:pt x="5" y="104"/>
                    </a:cubicBezTo>
                    <a:moveTo>
                      <a:pt x="6" y="101"/>
                    </a:moveTo>
                    <a:cubicBezTo>
                      <a:pt x="6" y="101"/>
                      <a:pt x="6" y="101"/>
                      <a:pt x="6" y="101"/>
                    </a:cubicBezTo>
                    <a:cubicBezTo>
                      <a:pt x="9" y="103"/>
                      <a:pt x="11" y="104"/>
                      <a:pt x="13" y="106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1" y="104"/>
                      <a:pt x="9" y="102"/>
                      <a:pt x="6" y="101"/>
                    </a:cubicBezTo>
                    <a:moveTo>
                      <a:pt x="15" y="87"/>
                    </a:moveTo>
                    <a:cubicBezTo>
                      <a:pt x="8" y="98"/>
                      <a:pt x="8" y="98"/>
                      <a:pt x="8" y="98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14" y="104"/>
                      <a:pt x="14" y="104"/>
                      <a:pt x="14" y="104"/>
                    </a:cubicBezTo>
                    <a:cubicBezTo>
                      <a:pt x="18" y="96"/>
                      <a:pt x="18" y="96"/>
                      <a:pt x="18" y="96"/>
                    </a:cubicBezTo>
                    <a:cubicBezTo>
                      <a:pt x="21" y="91"/>
                      <a:pt x="21" y="91"/>
                      <a:pt x="21" y="91"/>
                    </a:cubicBezTo>
                    <a:cubicBezTo>
                      <a:pt x="19" y="90"/>
                      <a:pt x="17" y="89"/>
                      <a:pt x="15" y="87"/>
                    </a:cubicBezTo>
                    <a:moveTo>
                      <a:pt x="27" y="68"/>
                    </a:moveTo>
                    <a:cubicBezTo>
                      <a:pt x="19" y="81"/>
                      <a:pt x="19" y="81"/>
                      <a:pt x="19" y="81"/>
                    </a:cubicBezTo>
                    <a:cubicBezTo>
                      <a:pt x="22" y="84"/>
                      <a:pt x="22" y="84"/>
                      <a:pt x="22" y="84"/>
                    </a:cubicBezTo>
                    <a:cubicBezTo>
                      <a:pt x="22" y="83"/>
                      <a:pt x="21" y="83"/>
                      <a:pt x="21" y="83"/>
                    </a:cubicBezTo>
                    <a:cubicBezTo>
                      <a:pt x="19" y="81"/>
                      <a:pt x="19" y="81"/>
                      <a:pt x="19" y="81"/>
                    </a:cubicBezTo>
                    <a:cubicBezTo>
                      <a:pt x="16" y="86"/>
                      <a:pt x="16" y="86"/>
                      <a:pt x="16" y="86"/>
                    </a:cubicBezTo>
                    <a:cubicBezTo>
                      <a:pt x="18" y="87"/>
                      <a:pt x="20" y="88"/>
                      <a:pt x="22" y="90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0" y="70"/>
                      <a:pt x="28" y="69"/>
                      <a:pt x="27" y="68"/>
                    </a:cubicBezTo>
                    <a:moveTo>
                      <a:pt x="31" y="61"/>
                    </a:moveTo>
                    <a:cubicBezTo>
                      <a:pt x="27" y="68"/>
                      <a:pt x="27" y="68"/>
                      <a:pt x="27" y="68"/>
                    </a:cubicBezTo>
                    <a:cubicBezTo>
                      <a:pt x="29" y="69"/>
                      <a:pt x="29" y="69"/>
                      <a:pt x="29" y="69"/>
                    </a:cubicBezTo>
                    <a:cubicBezTo>
                      <a:pt x="30" y="69"/>
                      <a:pt x="31" y="70"/>
                      <a:pt x="32" y="71"/>
                    </a:cubicBezTo>
                    <a:cubicBezTo>
                      <a:pt x="36" y="64"/>
                      <a:pt x="36" y="64"/>
                      <a:pt x="36" y="64"/>
                    </a:cubicBezTo>
                    <a:cubicBezTo>
                      <a:pt x="34" y="63"/>
                      <a:pt x="33" y="62"/>
                      <a:pt x="31" y="61"/>
                    </a:cubicBezTo>
                    <a:moveTo>
                      <a:pt x="33" y="58"/>
                    </a:moveTo>
                    <a:cubicBezTo>
                      <a:pt x="33" y="58"/>
                      <a:pt x="33" y="58"/>
                      <a:pt x="33" y="58"/>
                    </a:cubicBezTo>
                    <a:cubicBezTo>
                      <a:pt x="35" y="59"/>
                      <a:pt x="36" y="60"/>
                      <a:pt x="37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6" y="60"/>
                      <a:pt x="35" y="59"/>
                      <a:pt x="33" y="58"/>
                    </a:cubicBezTo>
                    <a:moveTo>
                      <a:pt x="38" y="51"/>
                    </a:moveTo>
                    <a:cubicBezTo>
                      <a:pt x="37" y="51"/>
                      <a:pt x="37" y="51"/>
                      <a:pt x="37" y="52"/>
                    </a:cubicBezTo>
                    <a:cubicBezTo>
                      <a:pt x="39" y="53"/>
                      <a:pt x="40" y="53"/>
                      <a:pt x="40" y="53"/>
                    </a:cubicBezTo>
                    <a:cubicBezTo>
                      <a:pt x="40" y="53"/>
                      <a:pt x="39" y="53"/>
                      <a:pt x="37" y="52"/>
                    </a:cubicBezTo>
                    <a:cubicBezTo>
                      <a:pt x="36" y="53"/>
                      <a:pt x="35" y="55"/>
                      <a:pt x="34" y="56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5" y="59"/>
                      <a:pt x="36" y="60"/>
                      <a:pt x="38" y="60"/>
                    </a:cubicBezTo>
                    <a:cubicBezTo>
                      <a:pt x="42" y="53"/>
                      <a:pt x="42" y="53"/>
                      <a:pt x="42" y="53"/>
                    </a:cubicBezTo>
                    <a:cubicBezTo>
                      <a:pt x="41" y="53"/>
                      <a:pt x="40" y="52"/>
                      <a:pt x="39" y="52"/>
                    </a:cubicBezTo>
                    <a:cubicBezTo>
                      <a:pt x="39" y="52"/>
                      <a:pt x="38" y="51"/>
                      <a:pt x="38" y="51"/>
                    </a:cubicBezTo>
                    <a:moveTo>
                      <a:pt x="39" y="49"/>
                    </a:moveTo>
                    <a:cubicBezTo>
                      <a:pt x="39" y="49"/>
                      <a:pt x="39" y="49"/>
                      <a:pt x="39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9" y="51"/>
                      <a:pt x="41" y="52"/>
                      <a:pt x="42" y="53"/>
                    </a:cubicBezTo>
                    <a:cubicBezTo>
                      <a:pt x="43" y="51"/>
                      <a:pt x="43" y="51"/>
                      <a:pt x="43" y="51"/>
                    </a:cubicBezTo>
                    <a:cubicBezTo>
                      <a:pt x="41" y="51"/>
                      <a:pt x="40" y="50"/>
                      <a:pt x="39" y="49"/>
                    </a:cubicBezTo>
                    <a:moveTo>
                      <a:pt x="40" y="47"/>
                    </a:moveTo>
                    <a:cubicBezTo>
                      <a:pt x="40" y="47"/>
                      <a:pt x="40" y="47"/>
                      <a:pt x="39" y="48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3" y="48"/>
                      <a:pt x="41" y="47"/>
                      <a:pt x="40" y="47"/>
                    </a:cubicBezTo>
                    <a:moveTo>
                      <a:pt x="43" y="42"/>
                    </a:moveTo>
                    <a:cubicBezTo>
                      <a:pt x="42" y="42"/>
                      <a:pt x="42" y="43"/>
                      <a:pt x="41" y="44"/>
                    </a:cubicBezTo>
                    <a:cubicBezTo>
                      <a:pt x="42" y="45"/>
                      <a:pt x="43" y="45"/>
                      <a:pt x="44" y="46"/>
                    </a:cubicBezTo>
                    <a:cubicBezTo>
                      <a:pt x="44" y="46"/>
                      <a:pt x="45" y="46"/>
                      <a:pt x="45" y="47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6" y="43"/>
                      <a:pt x="44" y="42"/>
                      <a:pt x="43" y="42"/>
                    </a:cubicBezTo>
                    <a:moveTo>
                      <a:pt x="45" y="38"/>
                    </a:moveTo>
                    <a:cubicBezTo>
                      <a:pt x="44" y="39"/>
                      <a:pt x="44" y="39"/>
                      <a:pt x="44" y="40"/>
                    </a:cubicBezTo>
                    <a:cubicBezTo>
                      <a:pt x="45" y="40"/>
                      <a:pt x="47" y="41"/>
                      <a:pt x="48" y="42"/>
                    </a:cubicBezTo>
                    <a:cubicBezTo>
                      <a:pt x="49" y="41"/>
                      <a:pt x="49" y="41"/>
                      <a:pt x="49" y="41"/>
                    </a:cubicBezTo>
                    <a:cubicBezTo>
                      <a:pt x="48" y="40"/>
                      <a:pt x="46" y="39"/>
                      <a:pt x="45" y="38"/>
                    </a:cubicBezTo>
                    <a:moveTo>
                      <a:pt x="49" y="35"/>
                    </a:moveTo>
                    <a:cubicBezTo>
                      <a:pt x="49" y="35"/>
                      <a:pt x="50" y="36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0" y="36"/>
                      <a:pt x="49" y="35"/>
                      <a:pt x="49" y="35"/>
                    </a:cubicBezTo>
                    <a:moveTo>
                      <a:pt x="47" y="35"/>
                    </a:moveTo>
                    <a:cubicBezTo>
                      <a:pt x="47" y="35"/>
                      <a:pt x="46" y="35"/>
                      <a:pt x="46" y="36"/>
                    </a:cubicBezTo>
                    <a:cubicBezTo>
                      <a:pt x="51" y="38"/>
                      <a:pt x="51" y="38"/>
                      <a:pt x="51" y="38"/>
                    </a:cubicBezTo>
                    <a:cubicBezTo>
                      <a:pt x="51" y="37"/>
                      <a:pt x="51" y="37"/>
                      <a:pt x="51" y="37"/>
                    </a:cubicBezTo>
                    <a:cubicBezTo>
                      <a:pt x="50" y="36"/>
                      <a:pt x="48" y="35"/>
                      <a:pt x="47" y="35"/>
                    </a:cubicBezTo>
                    <a:moveTo>
                      <a:pt x="49" y="30"/>
                    </a:moveTo>
                    <a:cubicBezTo>
                      <a:pt x="49" y="31"/>
                      <a:pt x="48" y="32"/>
                      <a:pt x="48" y="32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4" y="34"/>
                      <a:pt x="54" y="34"/>
                      <a:pt x="54" y="34"/>
                    </a:cubicBezTo>
                    <a:cubicBezTo>
                      <a:pt x="52" y="33"/>
                      <a:pt x="51" y="32"/>
                      <a:pt x="50" y="31"/>
                    </a:cubicBezTo>
                    <a:cubicBezTo>
                      <a:pt x="51" y="32"/>
                      <a:pt x="52" y="33"/>
                      <a:pt x="54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2" y="32"/>
                      <a:pt x="51" y="31"/>
                      <a:pt x="49" y="30"/>
                    </a:cubicBezTo>
                    <a:moveTo>
                      <a:pt x="50" y="29"/>
                    </a:moveTo>
                    <a:cubicBezTo>
                      <a:pt x="50" y="29"/>
                      <a:pt x="50" y="29"/>
                      <a:pt x="50" y="29"/>
                    </a:cubicBezTo>
                    <a:cubicBezTo>
                      <a:pt x="51" y="30"/>
                      <a:pt x="53" y="31"/>
                      <a:pt x="54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50" y="29"/>
                      <a:pt x="50" y="29"/>
                      <a:pt x="50" y="29"/>
                    </a:cubicBezTo>
                    <a:moveTo>
                      <a:pt x="51" y="26"/>
                    </a:moveTo>
                    <a:cubicBezTo>
                      <a:pt x="51" y="27"/>
                      <a:pt x="50" y="28"/>
                      <a:pt x="50" y="29"/>
                    </a:cubicBezTo>
                    <a:cubicBezTo>
                      <a:pt x="51" y="30"/>
                      <a:pt x="53" y="31"/>
                      <a:pt x="55" y="32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4" y="28"/>
                      <a:pt x="53" y="27"/>
                      <a:pt x="51" y="26"/>
                    </a:cubicBezTo>
                    <a:moveTo>
                      <a:pt x="57" y="16"/>
                    </a:moveTo>
                    <a:cubicBezTo>
                      <a:pt x="57" y="16"/>
                      <a:pt x="56" y="17"/>
                      <a:pt x="56" y="17"/>
                    </a:cubicBezTo>
                    <a:cubicBezTo>
                      <a:pt x="58" y="18"/>
                      <a:pt x="60" y="19"/>
                      <a:pt x="62" y="20"/>
                    </a:cubicBezTo>
                    <a:cubicBezTo>
                      <a:pt x="62" y="19"/>
                      <a:pt x="62" y="19"/>
                      <a:pt x="62" y="19"/>
                    </a:cubicBezTo>
                    <a:cubicBezTo>
                      <a:pt x="61" y="18"/>
                      <a:pt x="59" y="17"/>
                      <a:pt x="57" y="16"/>
                    </a:cubicBezTo>
                    <a:moveTo>
                      <a:pt x="57" y="15"/>
                    </a:moveTo>
                    <a:cubicBezTo>
                      <a:pt x="57" y="15"/>
                      <a:pt x="57" y="16"/>
                      <a:pt x="57" y="16"/>
                    </a:cubicBezTo>
                    <a:cubicBezTo>
                      <a:pt x="59" y="17"/>
                      <a:pt x="61" y="18"/>
                      <a:pt x="63" y="19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1" y="17"/>
                      <a:pt x="59" y="16"/>
                      <a:pt x="57" y="15"/>
                    </a:cubicBezTo>
                    <a:moveTo>
                      <a:pt x="59" y="12"/>
                    </a:moveTo>
                    <a:cubicBezTo>
                      <a:pt x="58" y="13"/>
                      <a:pt x="58" y="14"/>
                      <a:pt x="58" y="14"/>
                    </a:cubicBezTo>
                    <a:cubicBezTo>
                      <a:pt x="60" y="16"/>
                      <a:pt x="61" y="17"/>
                      <a:pt x="63" y="18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63" y="15"/>
                      <a:pt x="61" y="13"/>
                      <a:pt x="59" y="12"/>
                    </a:cubicBezTo>
                    <a:moveTo>
                      <a:pt x="64" y="3"/>
                    </a:moveTo>
                    <a:cubicBezTo>
                      <a:pt x="63" y="4"/>
                      <a:pt x="63" y="5"/>
                      <a:pt x="63" y="5"/>
                    </a:cubicBezTo>
                    <a:cubicBezTo>
                      <a:pt x="65" y="6"/>
                      <a:pt x="67" y="8"/>
                      <a:pt x="69" y="9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68" y="6"/>
                      <a:pt x="66" y="4"/>
                      <a:pt x="64" y="3"/>
                    </a:cubicBezTo>
                    <a:moveTo>
                      <a:pt x="66" y="0"/>
                    </a:moveTo>
                    <a:cubicBezTo>
                      <a:pt x="66" y="0"/>
                      <a:pt x="66" y="0"/>
                      <a:pt x="65" y="0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70" y="2"/>
                      <a:pt x="68" y="1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0441"/>
              <p:cNvSpPr>
                <a:spLocks noEditPoints="1"/>
              </p:cNvSpPr>
              <p:nvPr/>
            </p:nvSpPr>
            <p:spPr bwMode="auto">
              <a:xfrm>
                <a:off x="-448" y="3169"/>
                <a:ext cx="11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7 h 8"/>
                  <a:gd name="T4" fmla="*/ 2 w 5"/>
                  <a:gd name="T5" fmla="*/ 8 h 8"/>
                  <a:gd name="T6" fmla="*/ 2 w 5"/>
                  <a:gd name="T7" fmla="*/ 7 h 8"/>
                  <a:gd name="T8" fmla="*/ 1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2 w 5"/>
                  <a:gd name="T15" fmla="*/ 7 h 8"/>
                  <a:gd name="T16" fmla="*/ 3 w 5"/>
                  <a:gd name="T17" fmla="*/ 6 h 8"/>
                  <a:gd name="T18" fmla="*/ 1 w 5"/>
                  <a:gd name="T19" fmla="*/ 6 h 8"/>
                  <a:gd name="T20" fmla="*/ 4 w 5"/>
                  <a:gd name="T21" fmla="*/ 0 h 8"/>
                  <a:gd name="T22" fmla="*/ 2 w 5"/>
                  <a:gd name="T23" fmla="*/ 5 h 8"/>
                  <a:gd name="T24" fmla="*/ 3 w 5"/>
                  <a:gd name="T25" fmla="*/ 6 h 8"/>
                  <a:gd name="T26" fmla="*/ 5 w 5"/>
                  <a:gd name="T27" fmla="*/ 1 h 8"/>
                  <a:gd name="T28" fmla="*/ 4 w 5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2" y="7"/>
                      <a:pt x="1" y="7"/>
                      <a:pt x="1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3" y="7"/>
                      <a:pt x="3" y="6"/>
                    </a:cubicBezTo>
                    <a:cubicBezTo>
                      <a:pt x="2" y="6"/>
                      <a:pt x="2" y="6"/>
                      <a:pt x="1" y="6"/>
                    </a:cubicBezTo>
                    <a:moveTo>
                      <a:pt x="4" y="0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6"/>
                    </a:cubicBezTo>
                    <a:cubicBezTo>
                      <a:pt x="4" y="4"/>
                      <a:pt x="5" y="3"/>
                      <a:pt x="5" y="1"/>
                    </a:cubicBezTo>
                    <a:cubicBezTo>
                      <a:pt x="5" y="1"/>
                      <a:pt x="5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0442"/>
              <p:cNvSpPr>
                <a:spLocks noEditPoints="1"/>
              </p:cNvSpPr>
              <p:nvPr/>
            </p:nvSpPr>
            <p:spPr bwMode="auto">
              <a:xfrm>
                <a:off x="-446" y="3181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0 w 2"/>
                  <a:gd name="T13" fmla="*/ 1 h 2"/>
                  <a:gd name="T14" fmla="*/ 2 w 2"/>
                  <a:gd name="T15" fmla="*/ 1 h 2"/>
                  <a:gd name="T16" fmla="*/ 2 w 2"/>
                  <a:gd name="T17" fmla="*/ 1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0443"/>
              <p:cNvSpPr>
                <a:spLocks noEditPoints="1"/>
              </p:cNvSpPr>
              <p:nvPr/>
            </p:nvSpPr>
            <p:spPr bwMode="auto">
              <a:xfrm>
                <a:off x="-444" y="3172"/>
                <a:ext cx="12" cy="19"/>
              </a:xfrm>
              <a:custGeom>
                <a:avLst/>
                <a:gdLst>
                  <a:gd name="T0" fmla="*/ 0 w 5"/>
                  <a:gd name="T1" fmla="*/ 7 h 8"/>
                  <a:gd name="T2" fmla="*/ 0 w 5"/>
                  <a:gd name="T3" fmla="*/ 7 h 8"/>
                  <a:gd name="T4" fmla="*/ 1 w 5"/>
                  <a:gd name="T5" fmla="*/ 8 h 8"/>
                  <a:gd name="T6" fmla="*/ 2 w 5"/>
                  <a:gd name="T7" fmla="*/ 7 h 8"/>
                  <a:gd name="T8" fmla="*/ 0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2 w 5"/>
                  <a:gd name="T15" fmla="*/ 7 h 8"/>
                  <a:gd name="T16" fmla="*/ 2 w 5"/>
                  <a:gd name="T17" fmla="*/ 6 h 8"/>
                  <a:gd name="T18" fmla="*/ 1 w 5"/>
                  <a:gd name="T19" fmla="*/ 6 h 8"/>
                  <a:gd name="T20" fmla="*/ 4 w 5"/>
                  <a:gd name="T21" fmla="*/ 0 h 8"/>
                  <a:gd name="T22" fmla="*/ 2 w 5"/>
                  <a:gd name="T23" fmla="*/ 3 h 8"/>
                  <a:gd name="T24" fmla="*/ 1 w 5"/>
                  <a:gd name="T25" fmla="*/ 5 h 8"/>
                  <a:gd name="T26" fmla="*/ 3 w 5"/>
                  <a:gd name="T27" fmla="*/ 6 h 8"/>
                  <a:gd name="T28" fmla="*/ 5 w 5"/>
                  <a:gd name="T29" fmla="*/ 1 h 8"/>
                  <a:gd name="T30" fmla="*/ 4 w 5"/>
                  <a:gd name="T3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" h="8">
                    <a:moveTo>
                      <a:pt x="0" y="7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7"/>
                    </a:cubicBezTo>
                    <a:cubicBezTo>
                      <a:pt x="1" y="7"/>
                      <a:pt x="1" y="7"/>
                      <a:pt x="0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moveTo>
                      <a:pt x="4" y="0"/>
                    </a:moveTo>
                    <a:cubicBezTo>
                      <a:pt x="3" y="1"/>
                      <a:pt x="3" y="2"/>
                      <a:pt x="2" y="3"/>
                    </a:cubicBezTo>
                    <a:cubicBezTo>
                      <a:pt x="2" y="3"/>
                      <a:pt x="2" y="4"/>
                      <a:pt x="1" y="5"/>
                    </a:cubicBezTo>
                    <a:cubicBezTo>
                      <a:pt x="2" y="5"/>
                      <a:pt x="2" y="5"/>
                      <a:pt x="3" y="6"/>
                    </a:cubicBezTo>
                    <a:cubicBezTo>
                      <a:pt x="4" y="4"/>
                      <a:pt x="4" y="3"/>
                      <a:pt x="5" y="1"/>
                    </a:cubicBezTo>
                    <a:cubicBezTo>
                      <a:pt x="5" y="1"/>
                      <a:pt x="4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0444"/>
              <p:cNvSpPr>
                <a:spLocks noEditPoints="1"/>
              </p:cNvSpPr>
              <p:nvPr/>
            </p:nvSpPr>
            <p:spPr bwMode="auto">
              <a:xfrm>
                <a:off x="-444" y="3183"/>
                <a:ext cx="7" cy="5"/>
              </a:xfrm>
              <a:custGeom>
                <a:avLst/>
                <a:gdLst>
                  <a:gd name="T0" fmla="*/ 1 w 3"/>
                  <a:gd name="T1" fmla="*/ 1 h 2"/>
                  <a:gd name="T2" fmla="*/ 0 w 3"/>
                  <a:gd name="T3" fmla="*/ 2 h 2"/>
                  <a:gd name="T4" fmla="*/ 2 w 3"/>
                  <a:gd name="T5" fmla="*/ 2 h 2"/>
                  <a:gd name="T6" fmla="*/ 2 w 3"/>
                  <a:gd name="T7" fmla="*/ 2 h 2"/>
                  <a:gd name="T8" fmla="*/ 1 w 3"/>
                  <a:gd name="T9" fmla="*/ 1 h 2"/>
                  <a:gd name="T10" fmla="*/ 1 w 3"/>
                  <a:gd name="T11" fmla="*/ 0 h 2"/>
                  <a:gd name="T12" fmla="*/ 1 w 3"/>
                  <a:gd name="T13" fmla="*/ 1 h 2"/>
                  <a:gd name="T14" fmla="*/ 2 w 3"/>
                  <a:gd name="T15" fmla="*/ 1 h 2"/>
                  <a:gd name="T16" fmla="*/ 3 w 3"/>
                  <a:gd name="T17" fmla="*/ 1 h 2"/>
                  <a:gd name="T18" fmla="*/ 1 w 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2">
                    <a:moveTo>
                      <a:pt x="1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0445"/>
              <p:cNvSpPr>
                <a:spLocks noEditPoints="1"/>
              </p:cNvSpPr>
              <p:nvPr/>
            </p:nvSpPr>
            <p:spPr bwMode="auto">
              <a:xfrm>
                <a:off x="-474" y="3176"/>
                <a:ext cx="18" cy="22"/>
              </a:xfrm>
              <a:custGeom>
                <a:avLst/>
                <a:gdLst>
                  <a:gd name="T0" fmla="*/ 2 w 8"/>
                  <a:gd name="T1" fmla="*/ 3 h 9"/>
                  <a:gd name="T2" fmla="*/ 0 w 8"/>
                  <a:gd name="T3" fmla="*/ 7 h 9"/>
                  <a:gd name="T4" fmla="*/ 4 w 8"/>
                  <a:gd name="T5" fmla="*/ 9 h 9"/>
                  <a:gd name="T6" fmla="*/ 6 w 8"/>
                  <a:gd name="T7" fmla="*/ 6 h 9"/>
                  <a:gd name="T8" fmla="*/ 2 w 8"/>
                  <a:gd name="T9" fmla="*/ 3 h 9"/>
                  <a:gd name="T10" fmla="*/ 3 w 8"/>
                  <a:gd name="T11" fmla="*/ 0 h 9"/>
                  <a:gd name="T12" fmla="*/ 3 w 8"/>
                  <a:gd name="T13" fmla="*/ 1 h 9"/>
                  <a:gd name="T14" fmla="*/ 7 w 8"/>
                  <a:gd name="T15" fmla="*/ 4 h 9"/>
                  <a:gd name="T16" fmla="*/ 8 w 8"/>
                  <a:gd name="T17" fmla="*/ 3 h 9"/>
                  <a:gd name="T18" fmla="*/ 3 w 8"/>
                  <a:gd name="T19" fmla="*/ 0 h 9"/>
                  <a:gd name="T20" fmla="*/ 3 w 8"/>
                  <a:gd name="T21" fmla="*/ 0 h 9"/>
                  <a:gd name="T22" fmla="*/ 3 w 8"/>
                  <a:gd name="T23" fmla="*/ 0 h 9"/>
                  <a:gd name="T24" fmla="*/ 6 w 8"/>
                  <a:gd name="T25" fmla="*/ 1 h 9"/>
                  <a:gd name="T26" fmla="*/ 8 w 8"/>
                  <a:gd name="T27" fmla="*/ 3 h 9"/>
                  <a:gd name="T28" fmla="*/ 8 w 8"/>
                  <a:gd name="T29" fmla="*/ 3 h 9"/>
                  <a:gd name="T30" fmla="*/ 3 w 8"/>
                  <a:gd name="T3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" h="9">
                    <a:moveTo>
                      <a:pt x="2" y="3"/>
                    </a:moveTo>
                    <a:cubicBezTo>
                      <a:pt x="1" y="4"/>
                      <a:pt x="0" y="5"/>
                      <a:pt x="0" y="7"/>
                    </a:cubicBezTo>
                    <a:cubicBezTo>
                      <a:pt x="1" y="7"/>
                      <a:pt x="3" y="8"/>
                      <a:pt x="4" y="9"/>
                    </a:cubicBezTo>
                    <a:cubicBezTo>
                      <a:pt x="5" y="8"/>
                      <a:pt x="6" y="7"/>
                      <a:pt x="6" y="6"/>
                    </a:cubicBezTo>
                    <a:cubicBezTo>
                      <a:pt x="5" y="5"/>
                      <a:pt x="3" y="4"/>
                      <a:pt x="2" y="3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5" y="1"/>
                      <a:pt x="6" y="1"/>
                    </a:cubicBezTo>
                    <a:cubicBezTo>
                      <a:pt x="6" y="2"/>
                      <a:pt x="7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0446"/>
              <p:cNvSpPr>
                <a:spLocks noEditPoints="1"/>
              </p:cNvSpPr>
              <p:nvPr/>
            </p:nvSpPr>
            <p:spPr bwMode="auto">
              <a:xfrm>
                <a:off x="-479" y="3179"/>
                <a:ext cx="21" cy="23"/>
              </a:xfrm>
              <a:custGeom>
                <a:avLst/>
                <a:gdLst>
                  <a:gd name="T0" fmla="*/ 2 w 9"/>
                  <a:gd name="T1" fmla="*/ 6 h 10"/>
                  <a:gd name="T2" fmla="*/ 1 w 9"/>
                  <a:gd name="T3" fmla="*/ 6 h 10"/>
                  <a:gd name="T4" fmla="*/ 0 w 9"/>
                  <a:gd name="T5" fmla="*/ 8 h 10"/>
                  <a:gd name="T6" fmla="*/ 5 w 9"/>
                  <a:gd name="T7" fmla="*/ 10 h 10"/>
                  <a:gd name="T8" fmla="*/ 6 w 9"/>
                  <a:gd name="T9" fmla="*/ 8 h 10"/>
                  <a:gd name="T10" fmla="*/ 2 w 9"/>
                  <a:gd name="T11" fmla="*/ 6 h 10"/>
                  <a:gd name="T12" fmla="*/ 4 w 9"/>
                  <a:gd name="T13" fmla="*/ 1 h 10"/>
                  <a:gd name="T14" fmla="*/ 4 w 9"/>
                  <a:gd name="T15" fmla="*/ 2 h 10"/>
                  <a:gd name="T16" fmla="*/ 8 w 9"/>
                  <a:gd name="T17" fmla="*/ 5 h 10"/>
                  <a:gd name="T18" fmla="*/ 9 w 9"/>
                  <a:gd name="T19" fmla="*/ 4 h 10"/>
                  <a:gd name="T20" fmla="*/ 4 w 9"/>
                  <a:gd name="T21" fmla="*/ 1 h 10"/>
                  <a:gd name="T22" fmla="*/ 5 w 9"/>
                  <a:gd name="T23" fmla="*/ 0 h 10"/>
                  <a:gd name="T24" fmla="*/ 4 w 9"/>
                  <a:gd name="T25" fmla="*/ 1 h 10"/>
                  <a:gd name="T26" fmla="*/ 9 w 9"/>
                  <a:gd name="T27" fmla="*/ 4 h 10"/>
                  <a:gd name="T28" fmla="*/ 9 w 9"/>
                  <a:gd name="T29" fmla="*/ 3 h 10"/>
                  <a:gd name="T30" fmla="*/ 5 w 9"/>
                  <a:gd name="T3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0">
                    <a:moveTo>
                      <a:pt x="2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0" y="8"/>
                    </a:cubicBezTo>
                    <a:cubicBezTo>
                      <a:pt x="2" y="9"/>
                      <a:pt x="3" y="9"/>
                      <a:pt x="5" y="10"/>
                    </a:cubicBezTo>
                    <a:cubicBezTo>
                      <a:pt x="5" y="10"/>
                      <a:pt x="6" y="9"/>
                      <a:pt x="6" y="8"/>
                    </a:cubicBezTo>
                    <a:cubicBezTo>
                      <a:pt x="5" y="7"/>
                      <a:pt x="3" y="6"/>
                      <a:pt x="2" y="6"/>
                    </a:cubicBezTo>
                    <a:moveTo>
                      <a:pt x="4" y="1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0447"/>
              <p:cNvSpPr>
                <a:spLocks/>
              </p:cNvSpPr>
              <p:nvPr/>
            </p:nvSpPr>
            <p:spPr bwMode="auto">
              <a:xfrm>
                <a:off x="-470" y="318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0448"/>
              <p:cNvSpPr>
                <a:spLocks noEditPoints="1"/>
              </p:cNvSpPr>
              <p:nvPr/>
            </p:nvSpPr>
            <p:spPr bwMode="auto">
              <a:xfrm>
                <a:off x="-515" y="3181"/>
                <a:ext cx="15" cy="17"/>
              </a:xfrm>
              <a:custGeom>
                <a:avLst/>
                <a:gdLst>
                  <a:gd name="T0" fmla="*/ 0 w 6"/>
                  <a:gd name="T1" fmla="*/ 4 h 7"/>
                  <a:gd name="T2" fmla="*/ 0 w 6"/>
                  <a:gd name="T3" fmla="*/ 5 h 7"/>
                  <a:gd name="T4" fmla="*/ 3 w 6"/>
                  <a:gd name="T5" fmla="*/ 7 h 7"/>
                  <a:gd name="T6" fmla="*/ 4 w 6"/>
                  <a:gd name="T7" fmla="*/ 6 h 7"/>
                  <a:gd name="T8" fmla="*/ 0 w 6"/>
                  <a:gd name="T9" fmla="*/ 4 h 7"/>
                  <a:gd name="T10" fmla="*/ 2 w 6"/>
                  <a:gd name="T11" fmla="*/ 0 h 7"/>
                  <a:gd name="T12" fmla="*/ 0 w 6"/>
                  <a:gd name="T13" fmla="*/ 4 h 7"/>
                  <a:gd name="T14" fmla="*/ 4 w 6"/>
                  <a:gd name="T15" fmla="*/ 6 h 7"/>
                  <a:gd name="T16" fmla="*/ 6 w 6"/>
                  <a:gd name="T17" fmla="*/ 2 h 7"/>
                  <a:gd name="T18" fmla="*/ 2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2" y="6"/>
                      <a:pt x="3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2" y="6"/>
                      <a:pt x="1" y="5"/>
                      <a:pt x="0" y="4"/>
                    </a:cubicBezTo>
                    <a:moveTo>
                      <a:pt x="2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1" y="5"/>
                      <a:pt x="3" y="6"/>
                      <a:pt x="4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0449"/>
              <p:cNvSpPr>
                <a:spLocks/>
              </p:cNvSpPr>
              <p:nvPr/>
            </p:nvSpPr>
            <p:spPr bwMode="auto">
              <a:xfrm>
                <a:off x="-515" y="3191"/>
                <a:ext cx="10" cy="4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0450"/>
              <p:cNvSpPr>
                <a:spLocks noEditPoints="1"/>
              </p:cNvSpPr>
              <p:nvPr/>
            </p:nvSpPr>
            <p:spPr bwMode="auto">
              <a:xfrm>
                <a:off x="-458" y="3188"/>
                <a:ext cx="14" cy="17"/>
              </a:xfrm>
              <a:custGeom>
                <a:avLst/>
                <a:gdLst>
                  <a:gd name="T0" fmla="*/ 2 w 6"/>
                  <a:gd name="T1" fmla="*/ 3 h 7"/>
                  <a:gd name="T2" fmla="*/ 1 w 6"/>
                  <a:gd name="T3" fmla="*/ 5 h 7"/>
                  <a:gd name="T4" fmla="*/ 0 w 6"/>
                  <a:gd name="T5" fmla="*/ 6 h 7"/>
                  <a:gd name="T6" fmla="*/ 2 w 6"/>
                  <a:gd name="T7" fmla="*/ 7 h 7"/>
                  <a:gd name="T8" fmla="*/ 4 w 6"/>
                  <a:gd name="T9" fmla="*/ 4 h 7"/>
                  <a:gd name="T10" fmla="*/ 2 w 6"/>
                  <a:gd name="T11" fmla="*/ 3 h 7"/>
                  <a:gd name="T12" fmla="*/ 4 w 6"/>
                  <a:gd name="T13" fmla="*/ 0 h 7"/>
                  <a:gd name="T14" fmla="*/ 3 w 6"/>
                  <a:gd name="T15" fmla="*/ 1 h 7"/>
                  <a:gd name="T16" fmla="*/ 5 w 6"/>
                  <a:gd name="T17" fmla="*/ 2 h 7"/>
                  <a:gd name="T18" fmla="*/ 5 w 6"/>
                  <a:gd name="T19" fmla="*/ 1 h 7"/>
                  <a:gd name="T20" fmla="*/ 4 w 6"/>
                  <a:gd name="T21" fmla="*/ 0 h 7"/>
                  <a:gd name="T22" fmla="*/ 4 w 6"/>
                  <a:gd name="T23" fmla="*/ 0 h 7"/>
                  <a:gd name="T24" fmla="*/ 4 w 6"/>
                  <a:gd name="T25" fmla="*/ 0 h 7"/>
                  <a:gd name="T26" fmla="*/ 5 w 6"/>
                  <a:gd name="T27" fmla="*/ 1 h 7"/>
                  <a:gd name="T28" fmla="*/ 6 w 6"/>
                  <a:gd name="T29" fmla="*/ 0 h 7"/>
                  <a:gd name="T30" fmla="*/ 4 w 6"/>
                  <a:gd name="T3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" h="7">
                    <a:moveTo>
                      <a:pt x="2" y="3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1" y="6"/>
                      <a:pt x="0" y="6"/>
                    </a:cubicBezTo>
                    <a:cubicBezTo>
                      <a:pt x="1" y="6"/>
                      <a:pt x="1" y="7"/>
                      <a:pt x="2" y="7"/>
                    </a:cubicBezTo>
                    <a:cubicBezTo>
                      <a:pt x="2" y="6"/>
                      <a:pt x="3" y="5"/>
                      <a:pt x="4" y="4"/>
                    </a:cubicBezTo>
                    <a:cubicBezTo>
                      <a:pt x="3" y="4"/>
                      <a:pt x="3" y="3"/>
                      <a:pt x="2" y="3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1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5" y="0"/>
                      <a:pt x="5" y="1"/>
                    </a:cubicBezTo>
                    <a:cubicBezTo>
                      <a:pt x="5" y="1"/>
                      <a:pt x="5" y="1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0451"/>
              <p:cNvSpPr>
                <a:spLocks noEditPoints="1"/>
              </p:cNvSpPr>
              <p:nvPr/>
            </p:nvSpPr>
            <p:spPr bwMode="auto">
              <a:xfrm>
                <a:off x="-460" y="3191"/>
                <a:ext cx="14" cy="18"/>
              </a:xfrm>
              <a:custGeom>
                <a:avLst/>
                <a:gdLst>
                  <a:gd name="T0" fmla="*/ 1 w 6"/>
                  <a:gd name="T1" fmla="*/ 5 h 8"/>
                  <a:gd name="T2" fmla="*/ 0 w 6"/>
                  <a:gd name="T3" fmla="*/ 7 h 8"/>
                  <a:gd name="T4" fmla="*/ 2 w 6"/>
                  <a:gd name="T5" fmla="*/ 8 h 8"/>
                  <a:gd name="T6" fmla="*/ 3 w 6"/>
                  <a:gd name="T7" fmla="*/ 6 h 8"/>
                  <a:gd name="T8" fmla="*/ 1 w 6"/>
                  <a:gd name="T9" fmla="*/ 5 h 8"/>
                  <a:gd name="T10" fmla="*/ 4 w 6"/>
                  <a:gd name="T11" fmla="*/ 1 h 8"/>
                  <a:gd name="T12" fmla="*/ 3 w 6"/>
                  <a:gd name="T13" fmla="*/ 2 h 8"/>
                  <a:gd name="T14" fmla="*/ 5 w 6"/>
                  <a:gd name="T15" fmla="*/ 3 h 8"/>
                  <a:gd name="T16" fmla="*/ 5 w 6"/>
                  <a:gd name="T17" fmla="*/ 2 h 8"/>
                  <a:gd name="T18" fmla="*/ 4 w 6"/>
                  <a:gd name="T19" fmla="*/ 1 h 8"/>
                  <a:gd name="T20" fmla="*/ 4 w 6"/>
                  <a:gd name="T21" fmla="*/ 0 h 8"/>
                  <a:gd name="T22" fmla="*/ 4 w 6"/>
                  <a:gd name="T23" fmla="*/ 1 h 8"/>
                  <a:gd name="T24" fmla="*/ 5 w 6"/>
                  <a:gd name="T25" fmla="*/ 2 h 8"/>
                  <a:gd name="T26" fmla="*/ 6 w 6"/>
                  <a:gd name="T27" fmla="*/ 1 h 8"/>
                  <a:gd name="T28" fmla="*/ 4 w 6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1" y="6"/>
                      <a:pt x="1" y="7"/>
                      <a:pt x="0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7"/>
                      <a:pt x="2" y="7"/>
                      <a:pt x="3" y="6"/>
                    </a:cubicBezTo>
                    <a:cubicBezTo>
                      <a:pt x="2" y="6"/>
                      <a:pt x="2" y="5"/>
                      <a:pt x="1" y="5"/>
                    </a:cubicBezTo>
                    <a:moveTo>
                      <a:pt x="4" y="1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0452"/>
              <p:cNvSpPr>
                <a:spLocks/>
              </p:cNvSpPr>
              <p:nvPr/>
            </p:nvSpPr>
            <p:spPr bwMode="auto">
              <a:xfrm>
                <a:off x="-451" y="3193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0453"/>
              <p:cNvSpPr>
                <a:spLocks noEditPoints="1"/>
              </p:cNvSpPr>
              <p:nvPr/>
            </p:nvSpPr>
            <p:spPr bwMode="auto">
              <a:xfrm>
                <a:off x="-500" y="3191"/>
                <a:ext cx="11" cy="11"/>
              </a:xfrm>
              <a:custGeom>
                <a:avLst/>
                <a:gdLst>
                  <a:gd name="T0" fmla="*/ 0 w 5"/>
                  <a:gd name="T1" fmla="*/ 4 h 5"/>
                  <a:gd name="T2" fmla="*/ 0 w 5"/>
                  <a:gd name="T3" fmla="*/ 4 h 5"/>
                  <a:gd name="T4" fmla="*/ 2 w 5"/>
                  <a:gd name="T5" fmla="*/ 5 h 5"/>
                  <a:gd name="T6" fmla="*/ 2 w 5"/>
                  <a:gd name="T7" fmla="*/ 5 h 5"/>
                  <a:gd name="T8" fmla="*/ 0 w 5"/>
                  <a:gd name="T9" fmla="*/ 4 h 5"/>
                  <a:gd name="T10" fmla="*/ 2 w 5"/>
                  <a:gd name="T11" fmla="*/ 0 h 5"/>
                  <a:gd name="T12" fmla="*/ 0 w 5"/>
                  <a:gd name="T13" fmla="*/ 4 h 5"/>
                  <a:gd name="T14" fmla="*/ 2 w 5"/>
                  <a:gd name="T15" fmla="*/ 5 h 5"/>
                  <a:gd name="T16" fmla="*/ 5 w 5"/>
                  <a:gd name="T17" fmla="*/ 1 h 5"/>
                  <a:gd name="T18" fmla="*/ 2 w 5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4"/>
                      <a:pt x="0" y="4"/>
                    </a:cubicBezTo>
                    <a:moveTo>
                      <a:pt x="2" y="0"/>
                    </a:moveTo>
                    <a:cubicBezTo>
                      <a:pt x="2" y="1"/>
                      <a:pt x="1" y="2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0454"/>
              <p:cNvSpPr>
                <a:spLocks/>
              </p:cNvSpPr>
              <p:nvPr/>
            </p:nvSpPr>
            <p:spPr bwMode="auto">
              <a:xfrm>
                <a:off x="-500" y="3200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2 w 2"/>
                  <a:gd name="T7" fmla="*/ 1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0455"/>
              <p:cNvSpPr>
                <a:spLocks noEditPoints="1"/>
              </p:cNvSpPr>
              <p:nvPr/>
            </p:nvSpPr>
            <p:spPr bwMode="auto">
              <a:xfrm>
                <a:off x="-746" y="3193"/>
                <a:ext cx="250" cy="406"/>
              </a:xfrm>
              <a:custGeom>
                <a:avLst/>
                <a:gdLst>
                  <a:gd name="T0" fmla="*/ 6 w 106"/>
                  <a:gd name="T1" fmla="*/ 164 h 172"/>
                  <a:gd name="T2" fmla="*/ 1 w 106"/>
                  <a:gd name="T3" fmla="*/ 167 h 172"/>
                  <a:gd name="T4" fmla="*/ 4 w 106"/>
                  <a:gd name="T5" fmla="*/ 167 h 172"/>
                  <a:gd name="T6" fmla="*/ 5 w 106"/>
                  <a:gd name="T7" fmla="*/ 160 h 172"/>
                  <a:gd name="T8" fmla="*/ 13 w 106"/>
                  <a:gd name="T9" fmla="*/ 161 h 172"/>
                  <a:gd name="T10" fmla="*/ 11 w 106"/>
                  <a:gd name="T11" fmla="*/ 151 h 172"/>
                  <a:gd name="T12" fmla="*/ 14 w 106"/>
                  <a:gd name="T13" fmla="*/ 146 h 172"/>
                  <a:gd name="T14" fmla="*/ 17 w 106"/>
                  <a:gd name="T15" fmla="*/ 146 h 172"/>
                  <a:gd name="T16" fmla="*/ 21 w 106"/>
                  <a:gd name="T17" fmla="*/ 146 h 172"/>
                  <a:gd name="T18" fmla="*/ 23 w 106"/>
                  <a:gd name="T19" fmla="*/ 143 h 172"/>
                  <a:gd name="T20" fmla="*/ 19 w 106"/>
                  <a:gd name="T21" fmla="*/ 138 h 172"/>
                  <a:gd name="T22" fmla="*/ 20 w 106"/>
                  <a:gd name="T23" fmla="*/ 137 h 172"/>
                  <a:gd name="T24" fmla="*/ 25 w 106"/>
                  <a:gd name="T25" fmla="*/ 139 h 172"/>
                  <a:gd name="T26" fmla="*/ 26 w 106"/>
                  <a:gd name="T27" fmla="*/ 137 h 172"/>
                  <a:gd name="T28" fmla="*/ 25 w 106"/>
                  <a:gd name="T29" fmla="*/ 129 h 172"/>
                  <a:gd name="T30" fmla="*/ 30 w 106"/>
                  <a:gd name="T31" fmla="*/ 120 h 172"/>
                  <a:gd name="T32" fmla="*/ 42 w 106"/>
                  <a:gd name="T33" fmla="*/ 102 h 172"/>
                  <a:gd name="T34" fmla="*/ 49 w 106"/>
                  <a:gd name="T35" fmla="*/ 98 h 172"/>
                  <a:gd name="T36" fmla="*/ 51 w 106"/>
                  <a:gd name="T37" fmla="*/ 93 h 172"/>
                  <a:gd name="T38" fmla="*/ 53 w 106"/>
                  <a:gd name="T39" fmla="*/ 82 h 172"/>
                  <a:gd name="T40" fmla="*/ 55 w 106"/>
                  <a:gd name="T41" fmla="*/ 78 h 172"/>
                  <a:gd name="T42" fmla="*/ 57 w 106"/>
                  <a:gd name="T43" fmla="*/ 75 h 172"/>
                  <a:gd name="T44" fmla="*/ 58 w 106"/>
                  <a:gd name="T45" fmla="*/ 72 h 172"/>
                  <a:gd name="T46" fmla="*/ 65 w 106"/>
                  <a:gd name="T47" fmla="*/ 71 h 172"/>
                  <a:gd name="T48" fmla="*/ 66 w 106"/>
                  <a:gd name="T49" fmla="*/ 68 h 172"/>
                  <a:gd name="T50" fmla="*/ 63 w 106"/>
                  <a:gd name="T51" fmla="*/ 64 h 172"/>
                  <a:gd name="T52" fmla="*/ 64 w 106"/>
                  <a:gd name="T53" fmla="*/ 63 h 172"/>
                  <a:gd name="T54" fmla="*/ 69 w 106"/>
                  <a:gd name="T55" fmla="*/ 54 h 172"/>
                  <a:gd name="T56" fmla="*/ 69 w 106"/>
                  <a:gd name="T57" fmla="*/ 59 h 172"/>
                  <a:gd name="T58" fmla="*/ 74 w 106"/>
                  <a:gd name="T59" fmla="*/ 56 h 172"/>
                  <a:gd name="T60" fmla="*/ 76 w 106"/>
                  <a:gd name="T61" fmla="*/ 53 h 172"/>
                  <a:gd name="T62" fmla="*/ 72 w 106"/>
                  <a:gd name="T63" fmla="*/ 49 h 172"/>
                  <a:gd name="T64" fmla="*/ 74 w 106"/>
                  <a:gd name="T65" fmla="*/ 45 h 172"/>
                  <a:gd name="T66" fmla="*/ 75 w 106"/>
                  <a:gd name="T67" fmla="*/ 42 h 172"/>
                  <a:gd name="T68" fmla="*/ 75 w 106"/>
                  <a:gd name="T69" fmla="*/ 42 h 172"/>
                  <a:gd name="T70" fmla="*/ 81 w 106"/>
                  <a:gd name="T71" fmla="*/ 44 h 172"/>
                  <a:gd name="T72" fmla="*/ 86 w 106"/>
                  <a:gd name="T73" fmla="*/ 37 h 172"/>
                  <a:gd name="T74" fmla="*/ 83 w 106"/>
                  <a:gd name="T75" fmla="*/ 36 h 172"/>
                  <a:gd name="T76" fmla="*/ 86 w 106"/>
                  <a:gd name="T77" fmla="*/ 37 h 172"/>
                  <a:gd name="T78" fmla="*/ 84 w 106"/>
                  <a:gd name="T79" fmla="*/ 35 h 172"/>
                  <a:gd name="T80" fmla="*/ 85 w 106"/>
                  <a:gd name="T81" fmla="*/ 33 h 172"/>
                  <a:gd name="T82" fmla="*/ 86 w 106"/>
                  <a:gd name="T83" fmla="*/ 31 h 172"/>
                  <a:gd name="T84" fmla="*/ 81 w 106"/>
                  <a:gd name="T85" fmla="*/ 32 h 172"/>
                  <a:gd name="T86" fmla="*/ 89 w 106"/>
                  <a:gd name="T87" fmla="*/ 32 h 172"/>
                  <a:gd name="T88" fmla="*/ 86 w 106"/>
                  <a:gd name="T89" fmla="*/ 31 h 172"/>
                  <a:gd name="T90" fmla="*/ 83 w 106"/>
                  <a:gd name="T91" fmla="*/ 28 h 172"/>
                  <a:gd name="T92" fmla="*/ 93 w 106"/>
                  <a:gd name="T93" fmla="*/ 19 h 172"/>
                  <a:gd name="T94" fmla="*/ 95 w 106"/>
                  <a:gd name="T95" fmla="*/ 17 h 172"/>
                  <a:gd name="T96" fmla="*/ 95 w 106"/>
                  <a:gd name="T97" fmla="*/ 17 h 172"/>
                  <a:gd name="T98" fmla="*/ 96 w 106"/>
                  <a:gd name="T99" fmla="*/ 15 h 172"/>
                  <a:gd name="T100" fmla="*/ 89 w 106"/>
                  <a:gd name="T101" fmla="*/ 17 h 172"/>
                  <a:gd name="T102" fmla="*/ 94 w 106"/>
                  <a:gd name="T103" fmla="*/ 17 h 172"/>
                  <a:gd name="T104" fmla="*/ 99 w 106"/>
                  <a:gd name="T105" fmla="*/ 15 h 172"/>
                  <a:gd name="T106" fmla="*/ 91 w 106"/>
                  <a:gd name="T107" fmla="*/ 13 h 172"/>
                  <a:gd name="T108" fmla="*/ 99 w 106"/>
                  <a:gd name="T109" fmla="*/ 11 h 172"/>
                  <a:gd name="T110" fmla="*/ 100 w 106"/>
                  <a:gd name="T111" fmla="*/ 9 h 172"/>
                  <a:gd name="T112" fmla="*/ 93 w 106"/>
                  <a:gd name="T113" fmla="*/ 10 h 172"/>
                  <a:gd name="T114" fmla="*/ 100 w 106"/>
                  <a:gd name="T115" fmla="*/ 8 h 172"/>
                  <a:gd name="T116" fmla="*/ 103 w 106"/>
                  <a:gd name="T117" fmla="*/ 9 h 172"/>
                  <a:gd name="T118" fmla="*/ 98 w 106"/>
                  <a:gd name="T119" fmla="*/ 8 h 172"/>
                  <a:gd name="T120" fmla="*/ 95 w 106"/>
                  <a:gd name="T121" fmla="*/ 5 h 172"/>
                  <a:gd name="T122" fmla="*/ 97 w 106"/>
                  <a:gd name="T123" fmla="*/ 2 h 172"/>
                  <a:gd name="T124" fmla="*/ 98 w 106"/>
                  <a:gd name="T125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" h="172">
                    <a:moveTo>
                      <a:pt x="6" y="164"/>
                    </a:moveTo>
                    <a:cubicBezTo>
                      <a:pt x="6" y="165"/>
                      <a:pt x="5" y="166"/>
                      <a:pt x="5" y="167"/>
                    </a:cubicBezTo>
                    <a:cubicBezTo>
                      <a:pt x="5" y="168"/>
                      <a:pt x="5" y="169"/>
                      <a:pt x="6" y="172"/>
                    </a:cubicBezTo>
                    <a:cubicBezTo>
                      <a:pt x="6" y="172"/>
                      <a:pt x="6" y="172"/>
                      <a:pt x="6" y="172"/>
                    </a:cubicBezTo>
                    <a:cubicBezTo>
                      <a:pt x="9" y="166"/>
                      <a:pt x="9" y="166"/>
                      <a:pt x="9" y="166"/>
                    </a:cubicBezTo>
                    <a:cubicBezTo>
                      <a:pt x="6" y="164"/>
                      <a:pt x="6" y="164"/>
                      <a:pt x="6" y="164"/>
                    </a:cubicBezTo>
                    <a:moveTo>
                      <a:pt x="3" y="163"/>
                    </a:moveTo>
                    <a:cubicBezTo>
                      <a:pt x="2" y="164"/>
                      <a:pt x="2" y="164"/>
                      <a:pt x="2" y="164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1" y="167"/>
                    </a:cubicBezTo>
                    <a:cubicBezTo>
                      <a:pt x="1" y="166"/>
                      <a:pt x="2" y="166"/>
                      <a:pt x="2" y="166"/>
                    </a:cubicBezTo>
                    <a:cubicBezTo>
                      <a:pt x="3" y="166"/>
                      <a:pt x="3" y="166"/>
                      <a:pt x="3" y="166"/>
                    </a:cubicBezTo>
                    <a:cubicBezTo>
                      <a:pt x="3" y="166"/>
                      <a:pt x="3" y="167"/>
                      <a:pt x="4" y="167"/>
                    </a:cubicBezTo>
                    <a:cubicBezTo>
                      <a:pt x="4" y="167"/>
                      <a:pt x="4" y="166"/>
                      <a:pt x="4" y="166"/>
                    </a:cubicBezTo>
                    <a:cubicBezTo>
                      <a:pt x="4" y="166"/>
                      <a:pt x="4" y="166"/>
                      <a:pt x="4" y="166"/>
                    </a:cubicBezTo>
                    <a:cubicBezTo>
                      <a:pt x="4" y="166"/>
                      <a:pt x="4" y="166"/>
                      <a:pt x="4" y="167"/>
                    </a:cubicBezTo>
                    <a:cubicBezTo>
                      <a:pt x="5" y="166"/>
                      <a:pt x="6" y="165"/>
                      <a:pt x="6" y="164"/>
                    </a:cubicBezTo>
                    <a:cubicBezTo>
                      <a:pt x="5" y="164"/>
                      <a:pt x="5" y="164"/>
                      <a:pt x="5" y="164"/>
                    </a:cubicBezTo>
                    <a:cubicBezTo>
                      <a:pt x="5" y="164"/>
                      <a:pt x="4" y="163"/>
                      <a:pt x="3" y="163"/>
                    </a:cubicBezTo>
                    <a:moveTo>
                      <a:pt x="9" y="154"/>
                    </a:moveTo>
                    <a:cubicBezTo>
                      <a:pt x="7" y="156"/>
                      <a:pt x="6" y="158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6" y="160"/>
                      <a:pt x="7" y="161"/>
                      <a:pt x="8" y="162"/>
                    </a:cubicBezTo>
                    <a:cubicBezTo>
                      <a:pt x="8" y="161"/>
                      <a:pt x="9" y="160"/>
                      <a:pt x="9" y="160"/>
                    </a:cubicBezTo>
                    <a:cubicBezTo>
                      <a:pt x="9" y="161"/>
                      <a:pt x="8" y="161"/>
                      <a:pt x="8" y="162"/>
                    </a:cubicBezTo>
                    <a:cubicBezTo>
                      <a:pt x="9" y="162"/>
                      <a:pt x="10" y="163"/>
                      <a:pt x="11" y="164"/>
                    </a:cubicBezTo>
                    <a:cubicBezTo>
                      <a:pt x="12" y="162"/>
                      <a:pt x="12" y="162"/>
                      <a:pt x="12" y="162"/>
                    </a:cubicBezTo>
                    <a:cubicBezTo>
                      <a:pt x="12" y="162"/>
                      <a:pt x="12" y="161"/>
                      <a:pt x="13" y="161"/>
                    </a:cubicBezTo>
                    <a:cubicBezTo>
                      <a:pt x="11" y="160"/>
                      <a:pt x="9" y="158"/>
                      <a:pt x="7" y="157"/>
                    </a:cubicBezTo>
                    <a:cubicBezTo>
                      <a:pt x="9" y="158"/>
                      <a:pt x="11" y="159"/>
                      <a:pt x="13" y="160"/>
                    </a:cubicBezTo>
                    <a:cubicBezTo>
                      <a:pt x="13" y="160"/>
                      <a:pt x="14" y="159"/>
                      <a:pt x="14" y="158"/>
                    </a:cubicBezTo>
                    <a:cubicBezTo>
                      <a:pt x="12" y="157"/>
                      <a:pt x="10" y="156"/>
                      <a:pt x="9" y="154"/>
                    </a:cubicBezTo>
                    <a:moveTo>
                      <a:pt x="13" y="147"/>
                    </a:moveTo>
                    <a:cubicBezTo>
                      <a:pt x="12" y="148"/>
                      <a:pt x="12" y="149"/>
                      <a:pt x="11" y="151"/>
                    </a:cubicBezTo>
                    <a:cubicBezTo>
                      <a:pt x="17" y="154"/>
                      <a:pt x="17" y="154"/>
                      <a:pt x="17" y="154"/>
                    </a:cubicBezTo>
                    <a:cubicBezTo>
                      <a:pt x="17" y="153"/>
                      <a:pt x="18" y="152"/>
                      <a:pt x="18" y="151"/>
                    </a:cubicBezTo>
                    <a:cubicBezTo>
                      <a:pt x="18" y="151"/>
                      <a:pt x="18" y="151"/>
                      <a:pt x="18" y="150"/>
                    </a:cubicBezTo>
                    <a:cubicBezTo>
                      <a:pt x="16" y="149"/>
                      <a:pt x="15" y="148"/>
                      <a:pt x="13" y="147"/>
                    </a:cubicBezTo>
                    <a:moveTo>
                      <a:pt x="14" y="146"/>
                    </a:moveTo>
                    <a:cubicBezTo>
                      <a:pt x="14" y="146"/>
                      <a:pt x="14" y="146"/>
                      <a:pt x="14" y="146"/>
                    </a:cubicBezTo>
                    <a:cubicBezTo>
                      <a:pt x="16" y="147"/>
                      <a:pt x="17" y="149"/>
                      <a:pt x="19" y="150"/>
                    </a:cubicBezTo>
                    <a:cubicBezTo>
                      <a:pt x="19" y="149"/>
                      <a:pt x="19" y="149"/>
                      <a:pt x="19" y="149"/>
                    </a:cubicBezTo>
                    <a:cubicBezTo>
                      <a:pt x="18" y="148"/>
                      <a:pt x="16" y="147"/>
                      <a:pt x="14" y="146"/>
                    </a:cubicBezTo>
                    <a:moveTo>
                      <a:pt x="15" y="144"/>
                    </a:moveTo>
                    <a:cubicBezTo>
                      <a:pt x="15" y="144"/>
                      <a:pt x="15" y="144"/>
                      <a:pt x="15" y="144"/>
                    </a:cubicBezTo>
                    <a:cubicBezTo>
                      <a:pt x="16" y="145"/>
                      <a:pt x="16" y="145"/>
                      <a:pt x="17" y="146"/>
                    </a:cubicBezTo>
                    <a:cubicBezTo>
                      <a:pt x="18" y="147"/>
                      <a:pt x="19" y="147"/>
                      <a:pt x="20" y="148"/>
                    </a:cubicBezTo>
                    <a:cubicBezTo>
                      <a:pt x="20" y="148"/>
                      <a:pt x="20" y="147"/>
                      <a:pt x="20" y="147"/>
                    </a:cubicBezTo>
                    <a:cubicBezTo>
                      <a:pt x="19" y="146"/>
                      <a:pt x="17" y="145"/>
                      <a:pt x="15" y="144"/>
                    </a:cubicBezTo>
                    <a:moveTo>
                      <a:pt x="17" y="142"/>
                    </a:moveTo>
                    <a:cubicBezTo>
                      <a:pt x="17" y="142"/>
                      <a:pt x="16" y="142"/>
                      <a:pt x="16" y="142"/>
                    </a:cubicBezTo>
                    <a:cubicBezTo>
                      <a:pt x="18" y="143"/>
                      <a:pt x="20" y="145"/>
                      <a:pt x="21" y="146"/>
                    </a:cubicBezTo>
                    <a:cubicBezTo>
                      <a:pt x="21" y="145"/>
                      <a:pt x="22" y="145"/>
                      <a:pt x="22" y="145"/>
                    </a:cubicBezTo>
                    <a:cubicBezTo>
                      <a:pt x="20" y="143"/>
                      <a:pt x="18" y="142"/>
                      <a:pt x="17" y="142"/>
                    </a:cubicBezTo>
                    <a:moveTo>
                      <a:pt x="18" y="140"/>
                    </a:moveTo>
                    <a:cubicBezTo>
                      <a:pt x="18" y="140"/>
                      <a:pt x="18" y="140"/>
                      <a:pt x="18" y="140"/>
                    </a:cubicBezTo>
                    <a:cubicBezTo>
                      <a:pt x="20" y="141"/>
                      <a:pt x="21" y="142"/>
                      <a:pt x="23" y="143"/>
                    </a:cubicBezTo>
                    <a:cubicBezTo>
                      <a:pt x="23" y="143"/>
                      <a:pt x="23" y="143"/>
                      <a:pt x="23" y="143"/>
                    </a:cubicBezTo>
                    <a:cubicBezTo>
                      <a:pt x="21" y="142"/>
                      <a:pt x="20" y="141"/>
                      <a:pt x="18" y="140"/>
                    </a:cubicBezTo>
                    <a:moveTo>
                      <a:pt x="22" y="138"/>
                    </a:moveTo>
                    <a:cubicBezTo>
                      <a:pt x="23" y="138"/>
                      <a:pt x="24" y="139"/>
                      <a:pt x="25" y="139"/>
                    </a:cubicBezTo>
                    <a:cubicBezTo>
                      <a:pt x="25" y="139"/>
                      <a:pt x="25" y="139"/>
                      <a:pt x="25" y="139"/>
                    </a:cubicBezTo>
                    <a:cubicBezTo>
                      <a:pt x="24" y="139"/>
                      <a:pt x="23" y="138"/>
                      <a:pt x="22" y="138"/>
                    </a:cubicBezTo>
                    <a:moveTo>
                      <a:pt x="19" y="138"/>
                    </a:moveTo>
                    <a:cubicBezTo>
                      <a:pt x="19" y="138"/>
                      <a:pt x="19" y="138"/>
                      <a:pt x="19" y="138"/>
                    </a:cubicBezTo>
                    <a:cubicBezTo>
                      <a:pt x="22" y="140"/>
                      <a:pt x="22" y="140"/>
                      <a:pt x="22" y="140"/>
                    </a:cubicBezTo>
                    <a:cubicBezTo>
                      <a:pt x="24" y="141"/>
                      <a:pt x="24" y="141"/>
                      <a:pt x="24" y="141"/>
                    </a:cubicBezTo>
                    <a:cubicBezTo>
                      <a:pt x="24" y="141"/>
                      <a:pt x="24" y="141"/>
                      <a:pt x="24" y="141"/>
                    </a:cubicBezTo>
                    <a:cubicBezTo>
                      <a:pt x="23" y="140"/>
                      <a:pt x="21" y="139"/>
                      <a:pt x="19" y="138"/>
                    </a:cubicBezTo>
                    <a:moveTo>
                      <a:pt x="20" y="137"/>
                    </a:moveTo>
                    <a:cubicBezTo>
                      <a:pt x="20" y="137"/>
                      <a:pt x="20" y="137"/>
                      <a:pt x="20" y="137"/>
                    </a:cubicBezTo>
                    <a:cubicBezTo>
                      <a:pt x="22" y="138"/>
                      <a:pt x="22" y="138"/>
                      <a:pt x="22" y="138"/>
                    </a:cubicBezTo>
                    <a:cubicBezTo>
                      <a:pt x="20" y="137"/>
                      <a:pt x="20" y="137"/>
                      <a:pt x="20" y="137"/>
                    </a:cubicBezTo>
                    <a:moveTo>
                      <a:pt x="20" y="136"/>
                    </a:moveTo>
                    <a:cubicBezTo>
                      <a:pt x="20" y="136"/>
                      <a:pt x="20" y="136"/>
                      <a:pt x="20" y="136"/>
                    </a:cubicBezTo>
                    <a:cubicBezTo>
                      <a:pt x="22" y="137"/>
                      <a:pt x="23" y="138"/>
                      <a:pt x="25" y="139"/>
                    </a:cubicBezTo>
                    <a:cubicBezTo>
                      <a:pt x="25" y="139"/>
                      <a:pt x="25" y="139"/>
                      <a:pt x="25" y="139"/>
                    </a:cubicBezTo>
                    <a:cubicBezTo>
                      <a:pt x="24" y="138"/>
                      <a:pt x="22" y="137"/>
                      <a:pt x="20" y="136"/>
                    </a:cubicBezTo>
                    <a:moveTo>
                      <a:pt x="22" y="134"/>
                    </a:moveTo>
                    <a:cubicBezTo>
                      <a:pt x="21" y="134"/>
                      <a:pt x="21" y="135"/>
                      <a:pt x="21" y="136"/>
                    </a:cubicBezTo>
                    <a:cubicBezTo>
                      <a:pt x="22" y="137"/>
                      <a:pt x="24" y="138"/>
                      <a:pt x="25" y="139"/>
                    </a:cubicBezTo>
                    <a:cubicBezTo>
                      <a:pt x="26" y="138"/>
                      <a:pt x="26" y="137"/>
                      <a:pt x="26" y="137"/>
                    </a:cubicBezTo>
                    <a:cubicBezTo>
                      <a:pt x="25" y="136"/>
                      <a:pt x="23" y="135"/>
                      <a:pt x="22" y="134"/>
                    </a:cubicBezTo>
                    <a:moveTo>
                      <a:pt x="25" y="129"/>
                    </a:moveTo>
                    <a:cubicBezTo>
                      <a:pt x="25" y="129"/>
                      <a:pt x="25" y="129"/>
                      <a:pt x="25" y="129"/>
                    </a:cubicBezTo>
                    <a:cubicBezTo>
                      <a:pt x="26" y="130"/>
                      <a:pt x="27" y="131"/>
                      <a:pt x="29" y="132"/>
                    </a:cubicBezTo>
                    <a:cubicBezTo>
                      <a:pt x="29" y="132"/>
                      <a:pt x="29" y="132"/>
                      <a:pt x="29" y="132"/>
                    </a:cubicBezTo>
                    <a:cubicBezTo>
                      <a:pt x="28" y="131"/>
                      <a:pt x="26" y="130"/>
                      <a:pt x="25" y="129"/>
                    </a:cubicBezTo>
                    <a:moveTo>
                      <a:pt x="30" y="120"/>
                    </a:moveTo>
                    <a:cubicBezTo>
                      <a:pt x="30" y="121"/>
                      <a:pt x="29" y="122"/>
                      <a:pt x="29" y="122"/>
                    </a:cubicBezTo>
                    <a:cubicBezTo>
                      <a:pt x="30" y="123"/>
                      <a:pt x="32" y="124"/>
                      <a:pt x="33" y="125"/>
                    </a:cubicBezTo>
                    <a:cubicBezTo>
                      <a:pt x="34" y="124"/>
                      <a:pt x="34" y="123"/>
                      <a:pt x="35" y="123"/>
                    </a:cubicBezTo>
                    <a:cubicBezTo>
                      <a:pt x="34" y="122"/>
                      <a:pt x="33" y="121"/>
                      <a:pt x="32" y="121"/>
                    </a:cubicBezTo>
                    <a:cubicBezTo>
                      <a:pt x="31" y="121"/>
                      <a:pt x="31" y="120"/>
                      <a:pt x="30" y="120"/>
                    </a:cubicBezTo>
                    <a:moveTo>
                      <a:pt x="39" y="110"/>
                    </a:moveTo>
                    <a:cubicBezTo>
                      <a:pt x="40" y="111"/>
                      <a:pt x="40" y="111"/>
                      <a:pt x="41" y="112"/>
                    </a:cubicBezTo>
                    <a:cubicBezTo>
                      <a:pt x="41" y="111"/>
                      <a:pt x="41" y="111"/>
                      <a:pt x="41" y="111"/>
                    </a:cubicBezTo>
                    <a:cubicBezTo>
                      <a:pt x="40" y="111"/>
                      <a:pt x="40" y="111"/>
                      <a:pt x="39" y="110"/>
                    </a:cubicBezTo>
                    <a:moveTo>
                      <a:pt x="42" y="102"/>
                    </a:moveTo>
                    <a:cubicBezTo>
                      <a:pt x="42" y="102"/>
                      <a:pt x="42" y="102"/>
                      <a:pt x="42" y="102"/>
                    </a:cubicBezTo>
                    <a:cubicBezTo>
                      <a:pt x="43" y="103"/>
                      <a:pt x="44" y="104"/>
                      <a:pt x="45" y="104"/>
                    </a:cubicBezTo>
                    <a:cubicBezTo>
                      <a:pt x="45" y="104"/>
                      <a:pt x="45" y="104"/>
                      <a:pt x="45" y="104"/>
                    </a:cubicBezTo>
                    <a:cubicBezTo>
                      <a:pt x="44" y="104"/>
                      <a:pt x="43" y="103"/>
                      <a:pt x="42" y="102"/>
                    </a:cubicBezTo>
                    <a:moveTo>
                      <a:pt x="48" y="92"/>
                    </a:moveTo>
                    <a:cubicBezTo>
                      <a:pt x="45" y="96"/>
                      <a:pt x="45" y="96"/>
                      <a:pt x="45" y="96"/>
                    </a:cubicBezTo>
                    <a:cubicBezTo>
                      <a:pt x="47" y="96"/>
                      <a:pt x="48" y="97"/>
                      <a:pt x="49" y="98"/>
                    </a:cubicBezTo>
                    <a:cubicBezTo>
                      <a:pt x="49" y="96"/>
                      <a:pt x="50" y="95"/>
                      <a:pt x="51" y="94"/>
                    </a:cubicBezTo>
                    <a:cubicBezTo>
                      <a:pt x="50" y="93"/>
                      <a:pt x="49" y="92"/>
                      <a:pt x="48" y="92"/>
                    </a:cubicBezTo>
                    <a:moveTo>
                      <a:pt x="48" y="91"/>
                    </a:moveTo>
                    <a:cubicBezTo>
                      <a:pt x="48" y="92"/>
                      <a:pt x="48" y="92"/>
                      <a:pt x="48" y="92"/>
                    </a:cubicBezTo>
                    <a:cubicBezTo>
                      <a:pt x="49" y="92"/>
                      <a:pt x="50" y="93"/>
                      <a:pt x="51" y="93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50" y="93"/>
                      <a:pt x="49" y="92"/>
                      <a:pt x="48" y="91"/>
                    </a:cubicBezTo>
                    <a:moveTo>
                      <a:pt x="53" y="82"/>
                    </a:moveTo>
                    <a:cubicBezTo>
                      <a:pt x="53" y="82"/>
                      <a:pt x="53" y="83"/>
                      <a:pt x="52" y="83"/>
                    </a:cubicBezTo>
                    <a:cubicBezTo>
                      <a:pt x="54" y="84"/>
                      <a:pt x="55" y="85"/>
                      <a:pt x="56" y="85"/>
                    </a:cubicBezTo>
                    <a:cubicBezTo>
                      <a:pt x="56" y="85"/>
                      <a:pt x="57" y="84"/>
                      <a:pt x="57" y="84"/>
                    </a:cubicBezTo>
                    <a:cubicBezTo>
                      <a:pt x="53" y="82"/>
                      <a:pt x="53" y="82"/>
                      <a:pt x="53" y="82"/>
                    </a:cubicBezTo>
                    <a:moveTo>
                      <a:pt x="55" y="78"/>
                    </a:moveTo>
                    <a:cubicBezTo>
                      <a:pt x="55" y="79"/>
                      <a:pt x="54" y="80"/>
                      <a:pt x="54" y="80"/>
                    </a:cubicBezTo>
                    <a:cubicBezTo>
                      <a:pt x="55" y="81"/>
                      <a:pt x="56" y="82"/>
                      <a:pt x="58" y="82"/>
                    </a:cubicBezTo>
                    <a:cubicBezTo>
                      <a:pt x="58" y="82"/>
                      <a:pt x="58" y="81"/>
                      <a:pt x="59" y="80"/>
                    </a:cubicBezTo>
                    <a:cubicBezTo>
                      <a:pt x="58" y="80"/>
                      <a:pt x="56" y="79"/>
                      <a:pt x="55" y="78"/>
                    </a:cubicBezTo>
                    <a:moveTo>
                      <a:pt x="55" y="78"/>
                    </a:moveTo>
                    <a:cubicBezTo>
                      <a:pt x="55" y="78"/>
                      <a:pt x="55" y="78"/>
                      <a:pt x="55" y="78"/>
                    </a:cubicBezTo>
                    <a:cubicBezTo>
                      <a:pt x="59" y="80"/>
                      <a:pt x="59" y="80"/>
                      <a:pt x="59" y="80"/>
                    </a:cubicBezTo>
                    <a:cubicBezTo>
                      <a:pt x="59" y="80"/>
                      <a:pt x="59" y="80"/>
                      <a:pt x="59" y="80"/>
                    </a:cubicBezTo>
                    <a:cubicBezTo>
                      <a:pt x="58" y="80"/>
                      <a:pt x="57" y="79"/>
                      <a:pt x="55" y="78"/>
                    </a:cubicBezTo>
                    <a:moveTo>
                      <a:pt x="58" y="73"/>
                    </a:moveTo>
                    <a:cubicBezTo>
                      <a:pt x="58" y="74"/>
                      <a:pt x="57" y="75"/>
                      <a:pt x="57" y="75"/>
                    </a:cubicBezTo>
                    <a:cubicBezTo>
                      <a:pt x="58" y="76"/>
                      <a:pt x="59" y="77"/>
                      <a:pt x="61" y="78"/>
                    </a:cubicBezTo>
                    <a:cubicBezTo>
                      <a:pt x="61" y="77"/>
                      <a:pt x="61" y="76"/>
                      <a:pt x="62" y="76"/>
                    </a:cubicBezTo>
                    <a:cubicBezTo>
                      <a:pt x="61" y="75"/>
                      <a:pt x="61" y="75"/>
                      <a:pt x="60" y="75"/>
                    </a:cubicBezTo>
                    <a:cubicBezTo>
                      <a:pt x="59" y="74"/>
                      <a:pt x="59" y="74"/>
                      <a:pt x="58" y="73"/>
                    </a:cubicBezTo>
                    <a:moveTo>
                      <a:pt x="60" y="69"/>
                    </a:moveTo>
                    <a:cubicBezTo>
                      <a:pt x="60" y="70"/>
                      <a:pt x="59" y="71"/>
                      <a:pt x="58" y="72"/>
                    </a:cubicBezTo>
                    <a:cubicBezTo>
                      <a:pt x="60" y="73"/>
                      <a:pt x="61" y="74"/>
                      <a:pt x="62" y="75"/>
                    </a:cubicBezTo>
                    <a:cubicBezTo>
                      <a:pt x="63" y="74"/>
                      <a:pt x="64" y="73"/>
                      <a:pt x="64" y="72"/>
                    </a:cubicBezTo>
                    <a:cubicBezTo>
                      <a:pt x="60" y="69"/>
                      <a:pt x="60" y="69"/>
                      <a:pt x="60" y="69"/>
                    </a:cubicBezTo>
                    <a:moveTo>
                      <a:pt x="61" y="68"/>
                    </a:moveTo>
                    <a:cubicBezTo>
                      <a:pt x="61" y="68"/>
                      <a:pt x="61" y="68"/>
                      <a:pt x="61" y="68"/>
                    </a:cubicBezTo>
                    <a:cubicBezTo>
                      <a:pt x="62" y="69"/>
                      <a:pt x="64" y="70"/>
                      <a:pt x="65" y="71"/>
                    </a:cubicBezTo>
                    <a:cubicBezTo>
                      <a:pt x="65" y="71"/>
                      <a:pt x="65" y="70"/>
                      <a:pt x="65" y="70"/>
                    </a:cubicBezTo>
                    <a:cubicBezTo>
                      <a:pt x="64" y="69"/>
                      <a:pt x="62" y="69"/>
                      <a:pt x="61" y="68"/>
                    </a:cubicBezTo>
                    <a:moveTo>
                      <a:pt x="62" y="66"/>
                    </a:moveTo>
                    <a:cubicBezTo>
                      <a:pt x="62" y="67"/>
                      <a:pt x="61" y="67"/>
                      <a:pt x="61" y="68"/>
                    </a:cubicBezTo>
                    <a:cubicBezTo>
                      <a:pt x="62" y="68"/>
                      <a:pt x="64" y="69"/>
                      <a:pt x="65" y="70"/>
                    </a:cubicBezTo>
                    <a:cubicBezTo>
                      <a:pt x="66" y="69"/>
                      <a:pt x="66" y="69"/>
                      <a:pt x="66" y="68"/>
                    </a:cubicBezTo>
                    <a:cubicBezTo>
                      <a:pt x="62" y="66"/>
                      <a:pt x="62" y="66"/>
                      <a:pt x="62" y="66"/>
                    </a:cubicBezTo>
                    <a:moveTo>
                      <a:pt x="63" y="64"/>
                    </a:moveTo>
                    <a:cubicBezTo>
                      <a:pt x="63" y="64"/>
                      <a:pt x="63" y="64"/>
                      <a:pt x="63" y="64"/>
                    </a:cubicBezTo>
                    <a:cubicBezTo>
                      <a:pt x="64" y="65"/>
                      <a:pt x="66" y="66"/>
                      <a:pt x="67" y="67"/>
                    </a:cubicBezTo>
                    <a:cubicBezTo>
                      <a:pt x="67" y="67"/>
                      <a:pt x="67" y="67"/>
                      <a:pt x="68" y="67"/>
                    </a:cubicBezTo>
                    <a:cubicBezTo>
                      <a:pt x="66" y="66"/>
                      <a:pt x="64" y="65"/>
                      <a:pt x="63" y="64"/>
                    </a:cubicBezTo>
                    <a:moveTo>
                      <a:pt x="64" y="63"/>
                    </a:moveTo>
                    <a:cubicBezTo>
                      <a:pt x="64" y="63"/>
                      <a:pt x="63" y="63"/>
                      <a:pt x="63" y="63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67" y="66"/>
                      <a:pt x="67" y="66"/>
                      <a:pt x="68" y="66"/>
                    </a:cubicBezTo>
                    <a:cubicBezTo>
                      <a:pt x="68" y="66"/>
                      <a:pt x="68" y="66"/>
                      <a:pt x="68" y="66"/>
                    </a:cubicBezTo>
                    <a:cubicBezTo>
                      <a:pt x="67" y="65"/>
                      <a:pt x="65" y="64"/>
                      <a:pt x="64" y="63"/>
                    </a:cubicBezTo>
                    <a:moveTo>
                      <a:pt x="66" y="59"/>
                    </a:moveTo>
                    <a:cubicBezTo>
                      <a:pt x="65" y="60"/>
                      <a:pt x="65" y="60"/>
                      <a:pt x="65" y="61"/>
                    </a:cubicBezTo>
                    <a:cubicBezTo>
                      <a:pt x="66" y="62"/>
                      <a:pt x="68" y="63"/>
                      <a:pt x="69" y="63"/>
                    </a:cubicBezTo>
                    <a:cubicBezTo>
                      <a:pt x="70" y="63"/>
                      <a:pt x="70" y="63"/>
                      <a:pt x="70" y="62"/>
                    </a:cubicBezTo>
                    <a:cubicBezTo>
                      <a:pt x="69" y="61"/>
                      <a:pt x="67" y="60"/>
                      <a:pt x="66" y="59"/>
                    </a:cubicBezTo>
                    <a:moveTo>
                      <a:pt x="69" y="54"/>
                    </a:moveTo>
                    <a:cubicBezTo>
                      <a:pt x="68" y="55"/>
                      <a:pt x="67" y="56"/>
                      <a:pt x="67" y="58"/>
                    </a:cubicBezTo>
                    <a:cubicBezTo>
                      <a:pt x="68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59"/>
                      <a:pt x="70" y="60"/>
                      <a:pt x="71" y="61"/>
                    </a:cubicBezTo>
                    <a:cubicBezTo>
                      <a:pt x="72" y="59"/>
                      <a:pt x="73" y="58"/>
                      <a:pt x="74" y="57"/>
                    </a:cubicBezTo>
                    <a:cubicBezTo>
                      <a:pt x="72" y="56"/>
                      <a:pt x="70" y="55"/>
                      <a:pt x="69" y="54"/>
                    </a:cubicBezTo>
                    <a:moveTo>
                      <a:pt x="71" y="51"/>
                    </a:moveTo>
                    <a:cubicBezTo>
                      <a:pt x="70" y="51"/>
                      <a:pt x="70" y="52"/>
                      <a:pt x="69" y="53"/>
                    </a:cubicBezTo>
                    <a:cubicBezTo>
                      <a:pt x="71" y="54"/>
                      <a:pt x="73" y="55"/>
                      <a:pt x="74" y="56"/>
                    </a:cubicBezTo>
                    <a:cubicBezTo>
                      <a:pt x="75" y="55"/>
                      <a:pt x="75" y="54"/>
                      <a:pt x="76" y="54"/>
                    </a:cubicBezTo>
                    <a:cubicBezTo>
                      <a:pt x="74" y="53"/>
                      <a:pt x="73" y="52"/>
                      <a:pt x="71" y="51"/>
                    </a:cubicBezTo>
                    <a:cubicBezTo>
                      <a:pt x="71" y="51"/>
                      <a:pt x="71" y="51"/>
                      <a:pt x="71" y="51"/>
                    </a:cubicBezTo>
                    <a:moveTo>
                      <a:pt x="71" y="49"/>
                    </a:moveTo>
                    <a:cubicBezTo>
                      <a:pt x="71" y="50"/>
                      <a:pt x="71" y="50"/>
                      <a:pt x="71" y="50"/>
                    </a:cubicBezTo>
                    <a:cubicBezTo>
                      <a:pt x="73" y="51"/>
                      <a:pt x="74" y="52"/>
                      <a:pt x="76" y="53"/>
                    </a:cubicBezTo>
                    <a:cubicBezTo>
                      <a:pt x="76" y="53"/>
                      <a:pt x="76" y="52"/>
                      <a:pt x="76" y="52"/>
                    </a:cubicBezTo>
                    <a:cubicBezTo>
                      <a:pt x="75" y="51"/>
                      <a:pt x="73" y="50"/>
                      <a:pt x="71" y="49"/>
                    </a:cubicBezTo>
                    <a:moveTo>
                      <a:pt x="72" y="49"/>
                    </a:move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72" y="49"/>
                      <a:pt x="72" y="49"/>
                      <a:pt x="72" y="49"/>
                    </a:cubicBezTo>
                    <a:moveTo>
                      <a:pt x="74" y="45"/>
                    </a:moveTo>
                    <a:cubicBezTo>
                      <a:pt x="73" y="46"/>
                      <a:pt x="73" y="46"/>
                      <a:pt x="73" y="47"/>
                    </a:cubicBezTo>
                    <a:cubicBezTo>
                      <a:pt x="74" y="48"/>
                      <a:pt x="76" y="49"/>
                      <a:pt x="78" y="50"/>
                    </a:cubicBezTo>
                    <a:cubicBezTo>
                      <a:pt x="78" y="49"/>
                      <a:pt x="78" y="49"/>
                      <a:pt x="79" y="48"/>
                    </a:cubicBezTo>
                    <a:cubicBezTo>
                      <a:pt x="77" y="47"/>
                      <a:pt x="75" y="46"/>
                      <a:pt x="74" y="45"/>
                    </a:cubicBezTo>
                    <a:moveTo>
                      <a:pt x="74" y="45"/>
                    </a:moveTo>
                    <a:cubicBezTo>
                      <a:pt x="74" y="45"/>
                      <a:pt x="74" y="45"/>
                      <a:pt x="74" y="45"/>
                    </a:cubicBezTo>
                    <a:cubicBezTo>
                      <a:pt x="75" y="46"/>
                      <a:pt x="77" y="47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cubicBezTo>
                      <a:pt x="77" y="47"/>
                      <a:pt x="76" y="46"/>
                      <a:pt x="74" y="45"/>
                    </a:cubicBezTo>
                    <a:moveTo>
                      <a:pt x="75" y="42"/>
                    </a:moveTo>
                    <a:cubicBezTo>
                      <a:pt x="75" y="43"/>
                      <a:pt x="75" y="43"/>
                      <a:pt x="74" y="44"/>
                    </a:cubicBezTo>
                    <a:cubicBezTo>
                      <a:pt x="76" y="45"/>
                      <a:pt x="78" y="46"/>
                      <a:pt x="79" y="47"/>
                    </a:cubicBezTo>
                    <a:cubicBezTo>
                      <a:pt x="80" y="47"/>
                      <a:pt x="80" y="46"/>
                      <a:pt x="81" y="45"/>
                    </a:cubicBezTo>
                    <a:cubicBezTo>
                      <a:pt x="79" y="44"/>
                      <a:pt x="77" y="43"/>
                      <a:pt x="75" y="42"/>
                    </a:cubicBezTo>
                    <a:moveTo>
                      <a:pt x="76" y="42"/>
                    </a:moveTo>
                    <a:cubicBezTo>
                      <a:pt x="75" y="42"/>
                      <a:pt x="75" y="42"/>
                      <a:pt x="75" y="42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79" y="44"/>
                      <a:pt x="77" y="43"/>
                      <a:pt x="76" y="42"/>
                    </a:cubicBezTo>
                    <a:moveTo>
                      <a:pt x="77" y="39"/>
                    </a:moveTo>
                    <a:cubicBezTo>
                      <a:pt x="77" y="40"/>
                      <a:pt x="76" y="40"/>
                      <a:pt x="76" y="41"/>
                    </a:cubicBezTo>
                    <a:cubicBezTo>
                      <a:pt x="78" y="42"/>
                      <a:pt x="80" y="43"/>
                      <a:pt x="81" y="44"/>
                    </a:cubicBezTo>
                    <a:cubicBezTo>
                      <a:pt x="82" y="43"/>
                      <a:pt x="82" y="43"/>
                      <a:pt x="83" y="42"/>
                    </a:cubicBezTo>
                    <a:cubicBezTo>
                      <a:pt x="81" y="41"/>
                      <a:pt x="79" y="40"/>
                      <a:pt x="77" y="39"/>
                    </a:cubicBezTo>
                    <a:moveTo>
                      <a:pt x="84" y="35"/>
                    </a:moveTo>
                    <a:cubicBezTo>
                      <a:pt x="84" y="35"/>
                      <a:pt x="83" y="36"/>
                      <a:pt x="83" y="36"/>
                    </a:cubicBezTo>
                    <a:cubicBezTo>
                      <a:pt x="84" y="36"/>
                      <a:pt x="85" y="37"/>
                      <a:pt x="86" y="37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5" y="36"/>
                      <a:pt x="84" y="36"/>
                      <a:pt x="84" y="35"/>
                    </a:cubicBezTo>
                    <a:moveTo>
                      <a:pt x="79" y="34"/>
                    </a:moveTo>
                    <a:cubicBezTo>
                      <a:pt x="79" y="35"/>
                      <a:pt x="79" y="36"/>
                      <a:pt x="78" y="37"/>
                    </a:cubicBezTo>
                    <a:cubicBezTo>
                      <a:pt x="80" y="38"/>
                      <a:pt x="82" y="39"/>
                      <a:pt x="84" y="40"/>
                    </a:cubicBezTo>
                    <a:cubicBezTo>
                      <a:pt x="84" y="39"/>
                      <a:pt x="85" y="39"/>
                      <a:pt x="85" y="38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3" y="37"/>
                      <a:pt x="83" y="37"/>
                      <a:pt x="82" y="37"/>
                    </a:cubicBezTo>
                    <a:cubicBezTo>
                      <a:pt x="83" y="37"/>
                      <a:pt x="83" y="37"/>
                      <a:pt x="83" y="36"/>
                    </a:cubicBezTo>
                    <a:cubicBezTo>
                      <a:pt x="79" y="34"/>
                      <a:pt x="79" y="34"/>
                      <a:pt x="79" y="34"/>
                    </a:cubicBezTo>
                    <a:moveTo>
                      <a:pt x="84" y="34"/>
                    </a:move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6"/>
                      <a:pt x="85" y="36"/>
                      <a:pt x="86" y="37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6" y="35"/>
                      <a:pt x="85" y="35"/>
                      <a:pt x="84" y="34"/>
                    </a:cubicBezTo>
                    <a:moveTo>
                      <a:pt x="80" y="33"/>
                    </a:moveTo>
                    <a:cubicBezTo>
                      <a:pt x="80" y="33"/>
                      <a:pt x="80" y="34"/>
                      <a:pt x="80" y="34"/>
                    </a:cubicBezTo>
                    <a:cubicBezTo>
                      <a:pt x="81" y="34"/>
                      <a:pt x="82" y="35"/>
                      <a:pt x="83" y="36"/>
                    </a:cubicBezTo>
                    <a:cubicBezTo>
                      <a:pt x="83" y="36"/>
                      <a:pt x="83" y="35"/>
                      <a:pt x="84" y="35"/>
                    </a:cubicBezTo>
                    <a:cubicBezTo>
                      <a:pt x="82" y="34"/>
                      <a:pt x="81" y="34"/>
                      <a:pt x="80" y="33"/>
                    </a:cubicBezTo>
                    <a:moveTo>
                      <a:pt x="85" y="33"/>
                    </a:moveTo>
                    <a:cubicBezTo>
                      <a:pt x="85" y="33"/>
                      <a:pt x="84" y="34"/>
                      <a:pt x="84" y="34"/>
                    </a:cubicBezTo>
                    <a:cubicBezTo>
                      <a:pt x="85" y="35"/>
                      <a:pt x="86" y="35"/>
                      <a:pt x="87" y="36"/>
                    </a:cubicBezTo>
                    <a:cubicBezTo>
                      <a:pt x="87" y="35"/>
                      <a:pt x="87" y="35"/>
                      <a:pt x="87" y="34"/>
                    </a:cubicBezTo>
                    <a:cubicBezTo>
                      <a:pt x="87" y="34"/>
                      <a:pt x="86" y="33"/>
                      <a:pt x="85" y="33"/>
                    </a:cubicBezTo>
                    <a:moveTo>
                      <a:pt x="81" y="32"/>
                    </a:moveTo>
                    <a:cubicBezTo>
                      <a:pt x="81" y="32"/>
                      <a:pt x="80" y="33"/>
                      <a:pt x="80" y="33"/>
                    </a:cubicBezTo>
                    <a:cubicBezTo>
                      <a:pt x="81" y="34"/>
                      <a:pt x="82" y="34"/>
                      <a:pt x="84" y="35"/>
                    </a:cubicBezTo>
                    <a:cubicBezTo>
                      <a:pt x="84" y="35"/>
                      <a:pt x="84" y="34"/>
                      <a:pt x="84" y="34"/>
                    </a:cubicBezTo>
                    <a:cubicBezTo>
                      <a:pt x="83" y="34"/>
                      <a:pt x="82" y="33"/>
                      <a:pt x="81" y="32"/>
                    </a:cubicBezTo>
                    <a:moveTo>
                      <a:pt x="86" y="31"/>
                    </a:moveTo>
                    <a:cubicBezTo>
                      <a:pt x="86" y="31"/>
                      <a:pt x="86" y="32"/>
                      <a:pt x="85" y="32"/>
                    </a:cubicBezTo>
                    <a:cubicBezTo>
                      <a:pt x="86" y="33"/>
                      <a:pt x="87" y="33"/>
                      <a:pt x="88" y="34"/>
                    </a:cubicBezTo>
                    <a:cubicBezTo>
                      <a:pt x="88" y="33"/>
                      <a:pt x="88" y="33"/>
                      <a:pt x="89" y="33"/>
                    </a:cubicBezTo>
                    <a:cubicBezTo>
                      <a:pt x="88" y="32"/>
                      <a:pt x="87" y="32"/>
                      <a:pt x="86" y="31"/>
                    </a:cubicBezTo>
                    <a:moveTo>
                      <a:pt x="81" y="31"/>
                    </a:moveTo>
                    <a:cubicBezTo>
                      <a:pt x="81" y="31"/>
                      <a:pt x="81" y="32"/>
                      <a:pt x="81" y="32"/>
                    </a:cubicBezTo>
                    <a:cubicBezTo>
                      <a:pt x="82" y="33"/>
                      <a:pt x="83" y="33"/>
                      <a:pt x="84" y="34"/>
                    </a:cubicBezTo>
                    <a:cubicBezTo>
                      <a:pt x="84" y="34"/>
                      <a:pt x="85" y="33"/>
                      <a:pt x="85" y="33"/>
                    </a:cubicBezTo>
                    <a:cubicBezTo>
                      <a:pt x="84" y="32"/>
                      <a:pt x="83" y="31"/>
                      <a:pt x="81" y="31"/>
                    </a:cubicBezTo>
                    <a:moveTo>
                      <a:pt x="87" y="30"/>
                    </a:moveTo>
                    <a:cubicBezTo>
                      <a:pt x="87" y="30"/>
                      <a:pt x="87" y="30"/>
                      <a:pt x="87" y="30"/>
                    </a:cubicBezTo>
                    <a:cubicBezTo>
                      <a:pt x="87" y="31"/>
                      <a:pt x="88" y="31"/>
                      <a:pt x="89" y="32"/>
                    </a:cubicBezTo>
                    <a:cubicBezTo>
                      <a:pt x="89" y="32"/>
                      <a:pt x="89" y="31"/>
                      <a:pt x="89" y="31"/>
                    </a:cubicBezTo>
                    <a:cubicBezTo>
                      <a:pt x="87" y="30"/>
                      <a:pt x="87" y="30"/>
                      <a:pt x="87" y="30"/>
                    </a:cubicBezTo>
                    <a:moveTo>
                      <a:pt x="83" y="29"/>
                    </a:moveTo>
                    <a:cubicBezTo>
                      <a:pt x="82" y="29"/>
                      <a:pt x="82" y="30"/>
                      <a:pt x="82" y="30"/>
                    </a:cubicBezTo>
                    <a:cubicBezTo>
                      <a:pt x="83" y="31"/>
                      <a:pt x="84" y="31"/>
                      <a:pt x="85" y="32"/>
                    </a:cubicBezTo>
                    <a:cubicBezTo>
                      <a:pt x="85" y="32"/>
                      <a:pt x="86" y="31"/>
                      <a:pt x="86" y="31"/>
                    </a:cubicBezTo>
                    <a:cubicBezTo>
                      <a:pt x="85" y="30"/>
                      <a:pt x="84" y="29"/>
                      <a:pt x="83" y="29"/>
                    </a:cubicBezTo>
                    <a:moveTo>
                      <a:pt x="83" y="28"/>
                    </a:moveTo>
                    <a:cubicBezTo>
                      <a:pt x="83" y="28"/>
                      <a:pt x="83" y="28"/>
                      <a:pt x="83" y="28"/>
                    </a:cubicBezTo>
                    <a:cubicBezTo>
                      <a:pt x="84" y="29"/>
                      <a:pt x="85" y="29"/>
                      <a:pt x="86" y="30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3" y="28"/>
                      <a:pt x="83" y="28"/>
                      <a:pt x="83" y="28"/>
                    </a:cubicBezTo>
                    <a:moveTo>
                      <a:pt x="93" y="19"/>
                    </a:moveTo>
                    <a:cubicBezTo>
                      <a:pt x="91" y="23"/>
                      <a:pt x="89" y="26"/>
                      <a:pt x="87" y="30"/>
                    </a:cubicBezTo>
                    <a:cubicBezTo>
                      <a:pt x="89" y="31"/>
                      <a:pt x="89" y="31"/>
                      <a:pt x="89" y="31"/>
                    </a:cubicBezTo>
                    <a:cubicBezTo>
                      <a:pt x="90" y="31"/>
                      <a:pt x="90" y="30"/>
                      <a:pt x="90" y="30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5" y="20"/>
                      <a:pt x="94" y="20"/>
                      <a:pt x="93" y="19"/>
                    </a:cubicBezTo>
                    <a:moveTo>
                      <a:pt x="95" y="17"/>
                    </a:moveTo>
                    <a:cubicBezTo>
                      <a:pt x="94" y="18"/>
                      <a:pt x="94" y="19"/>
                      <a:pt x="93" y="19"/>
                    </a:cubicBezTo>
                    <a:cubicBezTo>
                      <a:pt x="94" y="20"/>
                      <a:pt x="95" y="20"/>
                      <a:pt x="96" y="21"/>
                    </a:cubicBezTo>
                    <a:cubicBezTo>
                      <a:pt x="97" y="19"/>
                      <a:pt x="97" y="19"/>
                      <a:pt x="97" y="19"/>
                    </a:cubicBezTo>
                    <a:cubicBezTo>
                      <a:pt x="97" y="18"/>
                      <a:pt x="96" y="18"/>
                      <a:pt x="96" y="18"/>
                    </a:cubicBezTo>
                    <a:cubicBezTo>
                      <a:pt x="95" y="18"/>
                      <a:pt x="95" y="17"/>
                      <a:pt x="95" y="17"/>
                    </a:cubicBezTo>
                    <a:moveTo>
                      <a:pt x="95" y="17"/>
                    </a:moveTo>
                    <a:cubicBezTo>
                      <a:pt x="95" y="17"/>
                      <a:pt x="95" y="17"/>
                      <a:pt x="95" y="17"/>
                    </a:cubicBezTo>
                    <a:cubicBezTo>
                      <a:pt x="95" y="17"/>
                      <a:pt x="95" y="18"/>
                      <a:pt x="96" y="18"/>
                    </a:cubicBezTo>
                    <a:cubicBezTo>
                      <a:pt x="96" y="18"/>
                      <a:pt x="97" y="18"/>
                      <a:pt x="97" y="19"/>
                    </a:cubicBezTo>
                    <a:cubicBezTo>
                      <a:pt x="97" y="18"/>
                      <a:pt x="97" y="18"/>
                      <a:pt x="97" y="18"/>
                    </a:cubicBezTo>
                    <a:cubicBezTo>
                      <a:pt x="96" y="18"/>
                      <a:pt x="96" y="17"/>
                      <a:pt x="95" y="17"/>
                    </a:cubicBezTo>
                    <a:moveTo>
                      <a:pt x="89" y="17"/>
                    </a:moveTo>
                    <a:cubicBezTo>
                      <a:pt x="87" y="20"/>
                      <a:pt x="85" y="24"/>
                      <a:pt x="83" y="28"/>
                    </a:cubicBezTo>
                    <a:cubicBezTo>
                      <a:pt x="86" y="30"/>
                      <a:pt x="86" y="30"/>
                      <a:pt x="86" y="30"/>
                    </a:cubicBezTo>
                    <a:cubicBezTo>
                      <a:pt x="88" y="26"/>
                      <a:pt x="90" y="22"/>
                      <a:pt x="92" y="19"/>
                    </a:cubicBezTo>
                    <a:cubicBezTo>
                      <a:pt x="91" y="18"/>
                      <a:pt x="90" y="18"/>
                      <a:pt x="89" y="17"/>
                    </a:cubicBezTo>
                    <a:moveTo>
                      <a:pt x="96" y="15"/>
                    </a:moveTo>
                    <a:cubicBezTo>
                      <a:pt x="96" y="16"/>
                      <a:pt x="96" y="16"/>
                      <a:pt x="95" y="16"/>
                    </a:cubicBezTo>
                    <a:cubicBezTo>
                      <a:pt x="98" y="18"/>
                      <a:pt x="98" y="18"/>
                      <a:pt x="98" y="18"/>
                    </a:cubicBezTo>
                    <a:cubicBezTo>
                      <a:pt x="98" y="17"/>
                      <a:pt x="98" y="17"/>
                      <a:pt x="98" y="17"/>
                    </a:cubicBezTo>
                    <a:cubicBezTo>
                      <a:pt x="96" y="15"/>
                      <a:pt x="96" y="15"/>
                      <a:pt x="96" y="15"/>
                    </a:cubicBezTo>
                    <a:moveTo>
                      <a:pt x="90" y="15"/>
                    </a:moveTo>
                    <a:cubicBezTo>
                      <a:pt x="90" y="15"/>
                      <a:pt x="89" y="16"/>
                      <a:pt x="89" y="17"/>
                    </a:cubicBezTo>
                    <a:cubicBezTo>
                      <a:pt x="90" y="18"/>
                      <a:pt x="91" y="18"/>
                      <a:pt x="92" y="19"/>
                    </a:cubicBezTo>
                    <a:cubicBezTo>
                      <a:pt x="93" y="18"/>
                      <a:pt x="93" y="17"/>
                      <a:pt x="94" y="17"/>
                    </a:cubicBezTo>
                    <a:cubicBezTo>
                      <a:pt x="92" y="16"/>
                      <a:pt x="91" y="15"/>
                      <a:pt x="90" y="15"/>
                    </a:cubicBezTo>
                    <a:moveTo>
                      <a:pt x="90" y="14"/>
                    </a:moveTo>
                    <a:cubicBezTo>
                      <a:pt x="90" y="14"/>
                      <a:pt x="90" y="14"/>
                      <a:pt x="90" y="15"/>
                    </a:cubicBezTo>
                    <a:cubicBezTo>
                      <a:pt x="91" y="15"/>
                      <a:pt x="92" y="16"/>
                      <a:pt x="94" y="17"/>
                    </a:cubicBezTo>
                    <a:cubicBezTo>
                      <a:pt x="94" y="16"/>
                      <a:pt x="94" y="16"/>
                      <a:pt x="94" y="16"/>
                    </a:cubicBezTo>
                    <a:cubicBezTo>
                      <a:pt x="93" y="16"/>
                      <a:pt x="92" y="15"/>
                      <a:pt x="90" y="14"/>
                    </a:cubicBezTo>
                    <a:moveTo>
                      <a:pt x="97" y="14"/>
                    </a:moveTo>
                    <a:cubicBezTo>
                      <a:pt x="97" y="14"/>
                      <a:pt x="96" y="15"/>
                      <a:pt x="96" y="15"/>
                    </a:cubicBezTo>
                    <a:cubicBezTo>
                      <a:pt x="97" y="16"/>
                      <a:pt x="98" y="16"/>
                      <a:pt x="98" y="17"/>
                    </a:cubicBezTo>
                    <a:cubicBezTo>
                      <a:pt x="99" y="15"/>
                      <a:pt x="99" y="15"/>
                      <a:pt x="99" y="15"/>
                    </a:cubicBezTo>
                    <a:cubicBezTo>
                      <a:pt x="98" y="15"/>
                      <a:pt x="98" y="14"/>
                      <a:pt x="97" y="14"/>
                    </a:cubicBezTo>
                    <a:moveTo>
                      <a:pt x="91" y="13"/>
                    </a:moveTo>
                    <a:cubicBezTo>
                      <a:pt x="91" y="13"/>
                      <a:pt x="91" y="13"/>
                      <a:pt x="91" y="13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1" y="13"/>
                      <a:pt x="91" y="13"/>
                      <a:pt x="91" y="13"/>
                    </a:cubicBezTo>
                    <a:moveTo>
                      <a:pt x="99" y="11"/>
                    </a:moveTo>
                    <a:cubicBezTo>
                      <a:pt x="98" y="11"/>
                      <a:pt x="98" y="12"/>
                      <a:pt x="98" y="12"/>
                    </a:cubicBezTo>
                    <a:cubicBezTo>
                      <a:pt x="98" y="12"/>
                      <a:pt x="98" y="13"/>
                      <a:pt x="97" y="13"/>
                    </a:cubicBezTo>
                    <a:cubicBezTo>
                      <a:pt x="98" y="13"/>
                      <a:pt x="99" y="14"/>
                      <a:pt x="100" y="14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0" y="12"/>
                      <a:pt x="99" y="11"/>
                      <a:pt x="99" y="11"/>
                    </a:cubicBezTo>
                    <a:moveTo>
                      <a:pt x="92" y="11"/>
                    </a:moveTo>
                    <a:cubicBezTo>
                      <a:pt x="92" y="11"/>
                      <a:pt x="92" y="12"/>
                      <a:pt x="91" y="12"/>
                    </a:cubicBezTo>
                    <a:cubicBezTo>
                      <a:pt x="93" y="13"/>
                      <a:pt x="94" y="14"/>
                      <a:pt x="95" y="14"/>
                    </a:cubicBezTo>
                    <a:cubicBezTo>
                      <a:pt x="95" y="14"/>
                      <a:pt x="95" y="13"/>
                      <a:pt x="96" y="13"/>
                    </a:cubicBezTo>
                    <a:cubicBezTo>
                      <a:pt x="94" y="12"/>
                      <a:pt x="93" y="11"/>
                      <a:pt x="92" y="11"/>
                    </a:cubicBezTo>
                    <a:moveTo>
                      <a:pt x="100" y="9"/>
                    </a:moveTo>
                    <a:cubicBezTo>
                      <a:pt x="100" y="9"/>
                      <a:pt x="100" y="10"/>
                      <a:pt x="99" y="10"/>
                    </a:cubicBezTo>
                    <a:cubicBezTo>
                      <a:pt x="100" y="11"/>
                      <a:pt x="101" y="11"/>
                      <a:pt x="102" y="11"/>
                    </a:cubicBezTo>
                    <a:cubicBezTo>
                      <a:pt x="102" y="10"/>
                      <a:pt x="102" y="10"/>
                      <a:pt x="102" y="10"/>
                    </a:cubicBezTo>
                    <a:cubicBezTo>
                      <a:pt x="102" y="10"/>
                      <a:pt x="101" y="9"/>
                      <a:pt x="100" y="9"/>
                    </a:cubicBezTo>
                    <a:moveTo>
                      <a:pt x="94" y="8"/>
                    </a:moveTo>
                    <a:cubicBezTo>
                      <a:pt x="93" y="9"/>
                      <a:pt x="93" y="9"/>
                      <a:pt x="93" y="10"/>
                    </a:cubicBezTo>
                    <a:cubicBezTo>
                      <a:pt x="93" y="10"/>
                      <a:pt x="94" y="11"/>
                      <a:pt x="95" y="11"/>
                    </a:cubicBezTo>
                    <a:cubicBezTo>
                      <a:pt x="95" y="12"/>
                      <a:pt x="96" y="12"/>
                      <a:pt x="96" y="12"/>
                    </a:cubicBezTo>
                    <a:cubicBezTo>
                      <a:pt x="96" y="11"/>
                      <a:pt x="97" y="11"/>
                      <a:pt x="97" y="10"/>
                    </a:cubicBezTo>
                    <a:cubicBezTo>
                      <a:pt x="96" y="9"/>
                      <a:pt x="95" y="9"/>
                      <a:pt x="94" y="8"/>
                    </a:cubicBezTo>
                    <a:moveTo>
                      <a:pt x="101" y="8"/>
                    </a:moveTo>
                    <a:cubicBezTo>
                      <a:pt x="101" y="8"/>
                      <a:pt x="100" y="8"/>
                      <a:pt x="100" y="8"/>
                    </a:cubicBezTo>
                    <a:cubicBezTo>
                      <a:pt x="101" y="9"/>
                      <a:pt x="102" y="9"/>
                      <a:pt x="103" y="10"/>
                    </a:cubicBezTo>
                    <a:cubicBezTo>
                      <a:pt x="103" y="9"/>
                      <a:pt x="103" y="9"/>
                      <a:pt x="103" y="9"/>
                    </a:cubicBezTo>
                    <a:cubicBezTo>
                      <a:pt x="102" y="9"/>
                      <a:pt x="101" y="8"/>
                      <a:pt x="101" y="8"/>
                    </a:cubicBezTo>
                    <a:moveTo>
                      <a:pt x="102" y="6"/>
                    </a:moveTo>
                    <a:cubicBezTo>
                      <a:pt x="101" y="6"/>
                      <a:pt x="101" y="7"/>
                      <a:pt x="101" y="8"/>
                    </a:cubicBezTo>
                    <a:cubicBezTo>
                      <a:pt x="101" y="8"/>
                      <a:pt x="102" y="9"/>
                      <a:pt x="103" y="9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3" y="7"/>
                      <a:pt x="103" y="6"/>
                      <a:pt x="102" y="6"/>
                    </a:cubicBezTo>
                    <a:moveTo>
                      <a:pt x="95" y="6"/>
                    </a:moveTo>
                    <a:cubicBezTo>
                      <a:pt x="95" y="6"/>
                      <a:pt x="94" y="7"/>
                      <a:pt x="94" y="7"/>
                    </a:cubicBezTo>
                    <a:cubicBezTo>
                      <a:pt x="95" y="8"/>
                      <a:pt x="96" y="8"/>
                      <a:pt x="98" y="9"/>
                    </a:cubicBezTo>
                    <a:cubicBezTo>
                      <a:pt x="98" y="9"/>
                      <a:pt x="98" y="8"/>
                      <a:pt x="98" y="8"/>
                    </a:cubicBezTo>
                    <a:cubicBezTo>
                      <a:pt x="97" y="7"/>
                      <a:pt x="96" y="6"/>
                      <a:pt x="95" y="6"/>
                    </a:cubicBezTo>
                    <a:moveTo>
                      <a:pt x="95" y="5"/>
                    </a:moveTo>
                    <a:cubicBezTo>
                      <a:pt x="95" y="5"/>
                      <a:pt x="95" y="5"/>
                      <a:pt x="95" y="5"/>
                    </a:cubicBezTo>
                    <a:cubicBezTo>
                      <a:pt x="96" y="6"/>
                      <a:pt x="97" y="7"/>
                      <a:pt x="98" y="7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8" y="6"/>
                      <a:pt x="97" y="5"/>
                      <a:pt x="95" y="5"/>
                    </a:cubicBezTo>
                    <a:moveTo>
                      <a:pt x="103" y="3"/>
                    </a:moveTo>
                    <a:cubicBezTo>
                      <a:pt x="103" y="3"/>
                      <a:pt x="103" y="4"/>
                      <a:pt x="103" y="4"/>
                    </a:cubicBezTo>
                    <a:cubicBezTo>
                      <a:pt x="104" y="4"/>
                      <a:pt x="105" y="5"/>
                      <a:pt x="105" y="5"/>
                    </a:cubicBezTo>
                    <a:cubicBezTo>
                      <a:pt x="106" y="5"/>
                      <a:pt x="106" y="5"/>
                      <a:pt x="106" y="5"/>
                    </a:cubicBezTo>
                    <a:cubicBezTo>
                      <a:pt x="105" y="4"/>
                      <a:pt x="104" y="4"/>
                      <a:pt x="103" y="3"/>
                    </a:cubicBezTo>
                    <a:moveTo>
                      <a:pt x="97" y="2"/>
                    </a:moveTo>
                    <a:cubicBezTo>
                      <a:pt x="96" y="3"/>
                      <a:pt x="96" y="4"/>
                      <a:pt x="95" y="5"/>
                    </a:cubicBezTo>
                    <a:cubicBezTo>
                      <a:pt x="97" y="5"/>
                      <a:pt x="98" y="6"/>
                      <a:pt x="99" y="7"/>
                    </a:cubicBezTo>
                    <a:cubicBezTo>
                      <a:pt x="99" y="6"/>
                      <a:pt x="100" y="5"/>
                      <a:pt x="100" y="5"/>
                    </a:cubicBezTo>
                    <a:cubicBezTo>
                      <a:pt x="99" y="4"/>
                      <a:pt x="98" y="3"/>
                      <a:pt x="97" y="2"/>
                    </a:cubicBezTo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99" y="1"/>
                      <a:pt x="100" y="2"/>
                      <a:pt x="101" y="3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0" y="1"/>
                      <a:pt x="99" y="0"/>
                      <a:pt x="9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0456"/>
              <p:cNvSpPr>
                <a:spLocks noEditPoints="1"/>
              </p:cNvSpPr>
              <p:nvPr/>
            </p:nvSpPr>
            <p:spPr bwMode="auto">
              <a:xfrm>
                <a:off x="-590" y="3318"/>
                <a:ext cx="19" cy="21"/>
              </a:xfrm>
              <a:custGeom>
                <a:avLst/>
                <a:gdLst>
                  <a:gd name="T0" fmla="*/ 3 w 8"/>
                  <a:gd name="T1" fmla="*/ 6 h 9"/>
                  <a:gd name="T2" fmla="*/ 3 w 8"/>
                  <a:gd name="T3" fmla="*/ 6 h 9"/>
                  <a:gd name="T4" fmla="*/ 3 w 8"/>
                  <a:gd name="T5" fmla="*/ 6 h 9"/>
                  <a:gd name="T6" fmla="*/ 3 w 8"/>
                  <a:gd name="T7" fmla="*/ 6 h 9"/>
                  <a:gd name="T8" fmla="*/ 1 w 8"/>
                  <a:gd name="T9" fmla="*/ 5 h 9"/>
                  <a:gd name="T10" fmla="*/ 0 w 8"/>
                  <a:gd name="T11" fmla="*/ 6 h 9"/>
                  <a:gd name="T12" fmla="*/ 4 w 8"/>
                  <a:gd name="T13" fmla="*/ 9 h 9"/>
                  <a:gd name="T14" fmla="*/ 5 w 8"/>
                  <a:gd name="T15" fmla="*/ 8 h 9"/>
                  <a:gd name="T16" fmla="*/ 3 w 8"/>
                  <a:gd name="T17" fmla="*/ 6 h 9"/>
                  <a:gd name="T18" fmla="*/ 3 w 8"/>
                  <a:gd name="T19" fmla="*/ 6 h 9"/>
                  <a:gd name="T20" fmla="*/ 1 w 8"/>
                  <a:gd name="T21" fmla="*/ 5 h 9"/>
                  <a:gd name="T22" fmla="*/ 3 w 8"/>
                  <a:gd name="T23" fmla="*/ 0 h 9"/>
                  <a:gd name="T24" fmla="*/ 3 w 8"/>
                  <a:gd name="T25" fmla="*/ 1 h 9"/>
                  <a:gd name="T26" fmla="*/ 8 w 8"/>
                  <a:gd name="T27" fmla="*/ 4 h 9"/>
                  <a:gd name="T28" fmla="*/ 8 w 8"/>
                  <a:gd name="T29" fmla="*/ 3 h 9"/>
                  <a:gd name="T30" fmla="*/ 3 w 8"/>
                  <a:gd name="T31" fmla="*/ 0 h 9"/>
                  <a:gd name="T32" fmla="*/ 3 w 8"/>
                  <a:gd name="T33" fmla="*/ 0 h 9"/>
                  <a:gd name="T34" fmla="*/ 3 w 8"/>
                  <a:gd name="T35" fmla="*/ 0 h 9"/>
                  <a:gd name="T36" fmla="*/ 8 w 8"/>
                  <a:gd name="T37" fmla="*/ 3 h 9"/>
                  <a:gd name="T38" fmla="*/ 8 w 8"/>
                  <a:gd name="T39" fmla="*/ 3 h 9"/>
                  <a:gd name="T40" fmla="*/ 3 w 8"/>
                  <a:gd name="T4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" h="9"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moveTo>
                      <a:pt x="1" y="5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1" y="7"/>
                      <a:pt x="3" y="8"/>
                      <a:pt x="4" y="9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4" y="7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6"/>
                      <a:pt x="1" y="5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4" y="2"/>
                      <a:pt x="6" y="3"/>
                      <a:pt x="8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6" y="2"/>
                      <a:pt x="5" y="1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7" y="2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0457"/>
              <p:cNvSpPr>
                <a:spLocks/>
              </p:cNvSpPr>
              <p:nvPr/>
            </p:nvSpPr>
            <p:spPr bwMode="auto">
              <a:xfrm>
                <a:off x="-583" y="3318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0 h 3"/>
                  <a:gd name="T4" fmla="*/ 5 w 5"/>
                  <a:gd name="T5" fmla="*/ 3 h 3"/>
                  <a:gd name="T6" fmla="*/ 5 w 5"/>
                  <a:gd name="T7" fmla="*/ 3 h 3"/>
                  <a:gd name="T8" fmla="*/ 0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0458"/>
              <p:cNvSpPr>
                <a:spLocks noEditPoints="1"/>
              </p:cNvSpPr>
              <p:nvPr/>
            </p:nvSpPr>
            <p:spPr bwMode="auto">
              <a:xfrm>
                <a:off x="-571" y="3290"/>
                <a:ext cx="16" cy="16"/>
              </a:xfrm>
              <a:custGeom>
                <a:avLst/>
                <a:gdLst>
                  <a:gd name="T0" fmla="*/ 0 w 7"/>
                  <a:gd name="T1" fmla="*/ 4 h 7"/>
                  <a:gd name="T2" fmla="*/ 0 w 7"/>
                  <a:gd name="T3" fmla="*/ 4 h 7"/>
                  <a:gd name="T4" fmla="*/ 5 w 7"/>
                  <a:gd name="T5" fmla="*/ 7 h 7"/>
                  <a:gd name="T6" fmla="*/ 5 w 7"/>
                  <a:gd name="T7" fmla="*/ 7 h 7"/>
                  <a:gd name="T8" fmla="*/ 0 w 7"/>
                  <a:gd name="T9" fmla="*/ 4 h 7"/>
                  <a:gd name="T10" fmla="*/ 0 w 7"/>
                  <a:gd name="T11" fmla="*/ 3 h 7"/>
                  <a:gd name="T12" fmla="*/ 0 w 7"/>
                  <a:gd name="T13" fmla="*/ 4 h 7"/>
                  <a:gd name="T14" fmla="*/ 5 w 7"/>
                  <a:gd name="T15" fmla="*/ 7 h 7"/>
                  <a:gd name="T16" fmla="*/ 5 w 7"/>
                  <a:gd name="T17" fmla="*/ 6 h 7"/>
                  <a:gd name="T18" fmla="*/ 0 w 7"/>
                  <a:gd name="T19" fmla="*/ 3 h 7"/>
                  <a:gd name="T20" fmla="*/ 1 w 7"/>
                  <a:gd name="T21" fmla="*/ 1 h 7"/>
                  <a:gd name="T22" fmla="*/ 1 w 7"/>
                  <a:gd name="T23" fmla="*/ 1 h 7"/>
                  <a:gd name="T24" fmla="*/ 7 w 7"/>
                  <a:gd name="T25" fmla="*/ 4 h 7"/>
                  <a:gd name="T26" fmla="*/ 7 w 7"/>
                  <a:gd name="T27" fmla="*/ 4 h 7"/>
                  <a:gd name="T28" fmla="*/ 1 w 7"/>
                  <a:gd name="T29" fmla="*/ 1 h 7"/>
                  <a:gd name="T30" fmla="*/ 2 w 7"/>
                  <a:gd name="T31" fmla="*/ 0 h 7"/>
                  <a:gd name="T32" fmla="*/ 2 w 7"/>
                  <a:gd name="T33" fmla="*/ 1 h 7"/>
                  <a:gd name="T34" fmla="*/ 7 w 7"/>
                  <a:gd name="T35" fmla="*/ 4 h 7"/>
                  <a:gd name="T36" fmla="*/ 7 w 7"/>
                  <a:gd name="T37" fmla="*/ 3 h 7"/>
                  <a:gd name="T38" fmla="*/ 2 w 7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3" y="6"/>
                      <a:pt x="1" y="5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2" y="5"/>
                      <a:pt x="3" y="6"/>
                      <a:pt x="5" y="7"/>
                    </a:cubicBezTo>
                    <a:cubicBezTo>
                      <a:pt x="5" y="7"/>
                      <a:pt x="5" y="6"/>
                      <a:pt x="5" y="6"/>
                    </a:cubicBezTo>
                    <a:cubicBezTo>
                      <a:pt x="4" y="5"/>
                      <a:pt x="2" y="4"/>
                      <a:pt x="0" y="3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3" y="2"/>
                      <a:pt x="5" y="3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6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0459"/>
              <p:cNvSpPr>
                <a:spLocks noEditPoints="1"/>
              </p:cNvSpPr>
              <p:nvPr/>
            </p:nvSpPr>
            <p:spPr bwMode="auto">
              <a:xfrm>
                <a:off x="-555" y="3264"/>
                <a:ext cx="17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3 h 4"/>
                  <a:gd name="T4" fmla="*/ 6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1 w 7"/>
                  <a:gd name="T11" fmla="*/ 0 h 4"/>
                  <a:gd name="T12" fmla="*/ 0 w 7"/>
                  <a:gd name="T13" fmla="*/ 1 h 4"/>
                  <a:gd name="T14" fmla="*/ 4 w 7"/>
                  <a:gd name="T15" fmla="*/ 3 h 4"/>
                  <a:gd name="T16" fmla="*/ 4 w 7"/>
                  <a:gd name="T17" fmla="*/ 2 h 4"/>
                  <a:gd name="T18" fmla="*/ 1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3"/>
                      <a:pt x="4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5" y="3"/>
                      <a:pt x="4" y="2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2" y="1"/>
                      <a:pt x="3" y="2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1"/>
                      <a:pt x="2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0460"/>
              <p:cNvSpPr>
                <a:spLocks noEditPoints="1"/>
              </p:cNvSpPr>
              <p:nvPr/>
            </p:nvSpPr>
            <p:spPr bwMode="auto">
              <a:xfrm>
                <a:off x="-555" y="3268"/>
                <a:ext cx="14" cy="10"/>
              </a:xfrm>
              <a:custGeom>
                <a:avLst/>
                <a:gdLst>
                  <a:gd name="T0" fmla="*/ 3 w 6"/>
                  <a:gd name="T1" fmla="*/ 2 h 4"/>
                  <a:gd name="T2" fmla="*/ 3 w 6"/>
                  <a:gd name="T3" fmla="*/ 2 h 4"/>
                  <a:gd name="T4" fmla="*/ 5 w 6"/>
                  <a:gd name="T5" fmla="*/ 4 h 4"/>
                  <a:gd name="T6" fmla="*/ 6 w 6"/>
                  <a:gd name="T7" fmla="*/ 4 h 4"/>
                  <a:gd name="T8" fmla="*/ 3 w 6"/>
                  <a:gd name="T9" fmla="*/ 2 h 4"/>
                  <a:gd name="T10" fmla="*/ 0 w 6"/>
                  <a:gd name="T11" fmla="*/ 0 h 4"/>
                  <a:gd name="T12" fmla="*/ 0 w 6"/>
                  <a:gd name="T13" fmla="*/ 0 h 4"/>
                  <a:gd name="T14" fmla="*/ 3 w 6"/>
                  <a:gd name="T15" fmla="*/ 2 h 4"/>
                  <a:gd name="T16" fmla="*/ 3 w 6"/>
                  <a:gd name="T17" fmla="*/ 2 h 4"/>
                  <a:gd name="T18" fmla="*/ 0 w 6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4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5" y="3"/>
                      <a:pt x="5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4" y="3"/>
                      <a:pt x="3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0461"/>
              <p:cNvSpPr>
                <a:spLocks noEditPoints="1"/>
              </p:cNvSpPr>
              <p:nvPr/>
            </p:nvSpPr>
            <p:spPr bwMode="auto">
              <a:xfrm>
                <a:off x="-557" y="3259"/>
                <a:ext cx="21" cy="21"/>
              </a:xfrm>
              <a:custGeom>
                <a:avLst/>
                <a:gdLst>
                  <a:gd name="T0" fmla="*/ 4 w 9"/>
                  <a:gd name="T1" fmla="*/ 7 h 9"/>
                  <a:gd name="T2" fmla="*/ 4 w 9"/>
                  <a:gd name="T3" fmla="*/ 7 h 9"/>
                  <a:gd name="T4" fmla="*/ 6 w 9"/>
                  <a:gd name="T5" fmla="*/ 9 h 9"/>
                  <a:gd name="T6" fmla="*/ 6 w 9"/>
                  <a:gd name="T7" fmla="*/ 9 h 9"/>
                  <a:gd name="T8" fmla="*/ 4 w 9"/>
                  <a:gd name="T9" fmla="*/ 7 h 9"/>
                  <a:gd name="T10" fmla="*/ 0 w 9"/>
                  <a:gd name="T11" fmla="*/ 5 h 9"/>
                  <a:gd name="T12" fmla="*/ 0 w 9"/>
                  <a:gd name="T13" fmla="*/ 5 h 9"/>
                  <a:gd name="T14" fmla="*/ 4 w 9"/>
                  <a:gd name="T15" fmla="*/ 7 h 9"/>
                  <a:gd name="T16" fmla="*/ 4 w 9"/>
                  <a:gd name="T17" fmla="*/ 7 h 9"/>
                  <a:gd name="T18" fmla="*/ 0 w 9"/>
                  <a:gd name="T19" fmla="*/ 5 h 9"/>
                  <a:gd name="T20" fmla="*/ 7 w 9"/>
                  <a:gd name="T21" fmla="*/ 2 h 9"/>
                  <a:gd name="T22" fmla="*/ 6 w 9"/>
                  <a:gd name="T23" fmla="*/ 3 h 9"/>
                  <a:gd name="T24" fmla="*/ 9 w 9"/>
                  <a:gd name="T25" fmla="*/ 5 h 9"/>
                  <a:gd name="T26" fmla="*/ 9 w 9"/>
                  <a:gd name="T27" fmla="*/ 4 h 9"/>
                  <a:gd name="T28" fmla="*/ 7 w 9"/>
                  <a:gd name="T29" fmla="*/ 2 h 9"/>
                  <a:gd name="T30" fmla="*/ 3 w 9"/>
                  <a:gd name="T31" fmla="*/ 0 h 9"/>
                  <a:gd name="T32" fmla="*/ 3 w 9"/>
                  <a:gd name="T33" fmla="*/ 1 h 9"/>
                  <a:gd name="T34" fmla="*/ 6 w 9"/>
                  <a:gd name="T35" fmla="*/ 3 h 9"/>
                  <a:gd name="T36" fmla="*/ 6 w 9"/>
                  <a:gd name="T37" fmla="*/ 2 h 9"/>
                  <a:gd name="T38" fmla="*/ 3 w 9"/>
                  <a:gd name="T3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9">
                    <a:moveTo>
                      <a:pt x="4" y="7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4" y="8"/>
                      <a:pt x="5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8"/>
                      <a:pt x="4" y="8"/>
                      <a:pt x="4" y="7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2" y="6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2" y="6"/>
                      <a:pt x="1" y="6"/>
                      <a:pt x="0" y="5"/>
                    </a:cubicBezTo>
                    <a:moveTo>
                      <a:pt x="7" y="2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7" y="4"/>
                      <a:pt x="8" y="4"/>
                      <a:pt x="9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3"/>
                      <a:pt x="7" y="3"/>
                      <a:pt x="7" y="2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5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0462"/>
              <p:cNvSpPr>
                <a:spLocks noEditPoints="1"/>
              </p:cNvSpPr>
              <p:nvPr/>
            </p:nvSpPr>
            <p:spPr bwMode="auto">
              <a:xfrm>
                <a:off x="-550" y="3259"/>
                <a:ext cx="14" cy="7"/>
              </a:xfrm>
              <a:custGeom>
                <a:avLst/>
                <a:gdLst>
                  <a:gd name="T0" fmla="*/ 9 w 14"/>
                  <a:gd name="T1" fmla="*/ 5 h 7"/>
                  <a:gd name="T2" fmla="*/ 9 w 14"/>
                  <a:gd name="T3" fmla="*/ 5 h 7"/>
                  <a:gd name="T4" fmla="*/ 14 w 14"/>
                  <a:gd name="T5" fmla="*/ 7 h 7"/>
                  <a:gd name="T6" fmla="*/ 14 w 14"/>
                  <a:gd name="T7" fmla="*/ 7 h 7"/>
                  <a:gd name="T8" fmla="*/ 9 w 14"/>
                  <a:gd name="T9" fmla="*/ 5 h 7"/>
                  <a:gd name="T10" fmla="*/ 0 w 14"/>
                  <a:gd name="T11" fmla="*/ 0 h 7"/>
                  <a:gd name="T12" fmla="*/ 0 w 14"/>
                  <a:gd name="T13" fmla="*/ 0 h 7"/>
                  <a:gd name="T14" fmla="*/ 7 w 14"/>
                  <a:gd name="T15" fmla="*/ 5 h 7"/>
                  <a:gd name="T16" fmla="*/ 7 w 14"/>
                  <a:gd name="T17" fmla="*/ 5 h 7"/>
                  <a:gd name="T18" fmla="*/ 0 w 1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">
                    <a:moveTo>
                      <a:pt x="9" y="5"/>
                    </a:moveTo>
                    <a:lnTo>
                      <a:pt x="9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5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0463"/>
              <p:cNvSpPr>
                <a:spLocks noEditPoints="1"/>
              </p:cNvSpPr>
              <p:nvPr/>
            </p:nvSpPr>
            <p:spPr bwMode="auto">
              <a:xfrm>
                <a:off x="-550" y="3259"/>
                <a:ext cx="14" cy="7"/>
              </a:xfrm>
              <a:custGeom>
                <a:avLst/>
                <a:gdLst>
                  <a:gd name="T0" fmla="*/ 9 w 14"/>
                  <a:gd name="T1" fmla="*/ 5 h 7"/>
                  <a:gd name="T2" fmla="*/ 9 w 14"/>
                  <a:gd name="T3" fmla="*/ 5 h 7"/>
                  <a:gd name="T4" fmla="*/ 14 w 14"/>
                  <a:gd name="T5" fmla="*/ 7 h 7"/>
                  <a:gd name="T6" fmla="*/ 14 w 14"/>
                  <a:gd name="T7" fmla="*/ 7 h 7"/>
                  <a:gd name="T8" fmla="*/ 9 w 14"/>
                  <a:gd name="T9" fmla="*/ 5 h 7"/>
                  <a:gd name="T10" fmla="*/ 0 w 14"/>
                  <a:gd name="T11" fmla="*/ 0 h 7"/>
                  <a:gd name="T12" fmla="*/ 0 w 14"/>
                  <a:gd name="T13" fmla="*/ 0 h 7"/>
                  <a:gd name="T14" fmla="*/ 7 w 14"/>
                  <a:gd name="T15" fmla="*/ 5 h 7"/>
                  <a:gd name="T16" fmla="*/ 7 w 14"/>
                  <a:gd name="T17" fmla="*/ 5 h 7"/>
                  <a:gd name="T18" fmla="*/ 0 w 14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7">
                    <a:moveTo>
                      <a:pt x="9" y="5"/>
                    </a:moveTo>
                    <a:lnTo>
                      <a:pt x="9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5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0464"/>
              <p:cNvSpPr>
                <a:spLocks noEditPoints="1"/>
              </p:cNvSpPr>
              <p:nvPr/>
            </p:nvSpPr>
            <p:spPr bwMode="auto">
              <a:xfrm>
                <a:off x="-536" y="3233"/>
                <a:ext cx="17" cy="9"/>
              </a:xfrm>
              <a:custGeom>
                <a:avLst/>
                <a:gdLst>
                  <a:gd name="T0" fmla="*/ 4 w 7"/>
                  <a:gd name="T1" fmla="*/ 2 h 4"/>
                  <a:gd name="T2" fmla="*/ 4 w 7"/>
                  <a:gd name="T3" fmla="*/ 2 h 4"/>
                  <a:gd name="T4" fmla="*/ 7 w 7"/>
                  <a:gd name="T5" fmla="*/ 4 h 4"/>
                  <a:gd name="T6" fmla="*/ 7 w 7"/>
                  <a:gd name="T7" fmla="*/ 4 h 4"/>
                  <a:gd name="T8" fmla="*/ 4 w 7"/>
                  <a:gd name="T9" fmla="*/ 2 h 4"/>
                  <a:gd name="T10" fmla="*/ 0 w 7"/>
                  <a:gd name="T11" fmla="*/ 0 h 4"/>
                  <a:gd name="T12" fmla="*/ 0 w 7"/>
                  <a:gd name="T13" fmla="*/ 0 h 4"/>
                  <a:gd name="T14" fmla="*/ 3 w 7"/>
                  <a:gd name="T15" fmla="*/ 2 h 4"/>
                  <a:gd name="T16" fmla="*/ 3 w 7"/>
                  <a:gd name="T17" fmla="*/ 2 h 4"/>
                  <a:gd name="T18" fmla="*/ 0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6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3"/>
                      <a:pt x="5" y="3"/>
                      <a:pt x="4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0465"/>
              <p:cNvSpPr>
                <a:spLocks noEditPoints="1"/>
              </p:cNvSpPr>
              <p:nvPr/>
            </p:nvSpPr>
            <p:spPr bwMode="auto">
              <a:xfrm>
                <a:off x="-529" y="3209"/>
                <a:ext cx="24" cy="19"/>
              </a:xfrm>
              <a:custGeom>
                <a:avLst/>
                <a:gdLst>
                  <a:gd name="T0" fmla="*/ 5 w 10"/>
                  <a:gd name="T1" fmla="*/ 6 h 8"/>
                  <a:gd name="T2" fmla="*/ 5 w 10"/>
                  <a:gd name="T3" fmla="*/ 7 h 8"/>
                  <a:gd name="T4" fmla="*/ 7 w 10"/>
                  <a:gd name="T5" fmla="*/ 8 h 8"/>
                  <a:gd name="T6" fmla="*/ 8 w 10"/>
                  <a:gd name="T7" fmla="*/ 7 h 8"/>
                  <a:gd name="T8" fmla="*/ 5 w 10"/>
                  <a:gd name="T9" fmla="*/ 6 h 8"/>
                  <a:gd name="T10" fmla="*/ 7 w 10"/>
                  <a:gd name="T11" fmla="*/ 3 h 8"/>
                  <a:gd name="T12" fmla="*/ 7 w 10"/>
                  <a:gd name="T13" fmla="*/ 4 h 8"/>
                  <a:gd name="T14" fmla="*/ 9 w 10"/>
                  <a:gd name="T15" fmla="*/ 5 h 8"/>
                  <a:gd name="T16" fmla="*/ 10 w 10"/>
                  <a:gd name="T17" fmla="*/ 4 h 8"/>
                  <a:gd name="T18" fmla="*/ 7 w 10"/>
                  <a:gd name="T19" fmla="*/ 3 h 8"/>
                  <a:gd name="T20" fmla="*/ 1 w 10"/>
                  <a:gd name="T21" fmla="*/ 3 h 8"/>
                  <a:gd name="T22" fmla="*/ 0 w 10"/>
                  <a:gd name="T23" fmla="*/ 4 h 8"/>
                  <a:gd name="T24" fmla="*/ 4 w 10"/>
                  <a:gd name="T25" fmla="*/ 6 h 8"/>
                  <a:gd name="T26" fmla="*/ 4 w 10"/>
                  <a:gd name="T27" fmla="*/ 5 h 8"/>
                  <a:gd name="T28" fmla="*/ 3 w 10"/>
                  <a:gd name="T29" fmla="*/ 4 h 8"/>
                  <a:gd name="T30" fmla="*/ 1 w 10"/>
                  <a:gd name="T31" fmla="*/ 3 h 8"/>
                  <a:gd name="T32" fmla="*/ 2 w 10"/>
                  <a:gd name="T33" fmla="*/ 0 h 8"/>
                  <a:gd name="T34" fmla="*/ 2 w 10"/>
                  <a:gd name="T35" fmla="*/ 1 h 8"/>
                  <a:gd name="T36" fmla="*/ 5 w 10"/>
                  <a:gd name="T37" fmla="*/ 3 h 8"/>
                  <a:gd name="T38" fmla="*/ 6 w 10"/>
                  <a:gd name="T39" fmla="*/ 2 h 8"/>
                  <a:gd name="T40" fmla="*/ 2 w 10"/>
                  <a:gd name="T4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" h="8">
                    <a:moveTo>
                      <a:pt x="5" y="6"/>
                    </a:moveTo>
                    <a:cubicBezTo>
                      <a:pt x="5" y="6"/>
                      <a:pt x="5" y="6"/>
                      <a:pt x="5" y="7"/>
                    </a:cubicBezTo>
                    <a:cubicBezTo>
                      <a:pt x="6" y="7"/>
                      <a:pt x="6" y="8"/>
                      <a:pt x="7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6" y="6"/>
                      <a:pt x="5" y="6"/>
                    </a:cubicBezTo>
                    <a:moveTo>
                      <a:pt x="7" y="3"/>
                    </a:moveTo>
                    <a:cubicBezTo>
                      <a:pt x="7" y="3"/>
                      <a:pt x="7" y="4"/>
                      <a:pt x="7" y="4"/>
                    </a:cubicBezTo>
                    <a:cubicBezTo>
                      <a:pt x="7" y="4"/>
                      <a:pt x="8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8" y="4"/>
                      <a:pt x="7" y="3"/>
                    </a:cubicBezTo>
                    <a:moveTo>
                      <a:pt x="1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2" y="5"/>
                      <a:pt x="4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4"/>
                    </a:cubicBezTo>
                    <a:cubicBezTo>
                      <a:pt x="2" y="4"/>
                      <a:pt x="1" y="3"/>
                      <a:pt x="1" y="3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3"/>
                      <a:pt x="5" y="2"/>
                      <a:pt x="6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0466"/>
              <p:cNvSpPr>
                <a:spLocks noEditPoints="1"/>
              </p:cNvSpPr>
              <p:nvPr/>
            </p:nvSpPr>
            <p:spPr bwMode="auto">
              <a:xfrm>
                <a:off x="-534" y="3228"/>
                <a:ext cx="17" cy="10"/>
              </a:xfrm>
              <a:custGeom>
                <a:avLst/>
                <a:gdLst>
                  <a:gd name="T0" fmla="*/ 6 w 7"/>
                  <a:gd name="T1" fmla="*/ 3 h 4"/>
                  <a:gd name="T2" fmla="*/ 7 w 7"/>
                  <a:gd name="T3" fmla="*/ 4 h 4"/>
                  <a:gd name="T4" fmla="*/ 7 w 7"/>
                  <a:gd name="T5" fmla="*/ 4 h 4"/>
                  <a:gd name="T6" fmla="*/ 6 w 7"/>
                  <a:gd name="T7" fmla="*/ 3 h 4"/>
                  <a:gd name="T8" fmla="*/ 5 w 7"/>
                  <a:gd name="T9" fmla="*/ 2 h 4"/>
                  <a:gd name="T10" fmla="*/ 5 w 7"/>
                  <a:gd name="T11" fmla="*/ 2 h 4"/>
                  <a:gd name="T12" fmla="*/ 6 w 7"/>
                  <a:gd name="T13" fmla="*/ 3 h 4"/>
                  <a:gd name="T14" fmla="*/ 5 w 7"/>
                  <a:gd name="T15" fmla="*/ 2 h 4"/>
                  <a:gd name="T16" fmla="*/ 0 w 7"/>
                  <a:gd name="T17" fmla="*/ 0 h 4"/>
                  <a:gd name="T18" fmla="*/ 0 w 7"/>
                  <a:gd name="T19" fmla="*/ 0 h 4"/>
                  <a:gd name="T20" fmla="*/ 4 w 7"/>
                  <a:gd name="T21" fmla="*/ 2 h 4"/>
                  <a:gd name="T22" fmla="*/ 4 w 7"/>
                  <a:gd name="T23" fmla="*/ 2 h 4"/>
                  <a:gd name="T24" fmla="*/ 0 w 7"/>
                  <a:gd name="T2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4">
                    <a:moveTo>
                      <a:pt x="6" y="3"/>
                    </a:moveTo>
                    <a:cubicBezTo>
                      <a:pt x="6" y="3"/>
                      <a:pt x="7" y="3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6" y="3"/>
                      <a:pt x="6" y="3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3"/>
                      <a:pt x="6" y="3"/>
                    </a:cubicBezTo>
                    <a:cubicBezTo>
                      <a:pt x="5" y="3"/>
                      <a:pt x="5" y="2"/>
                      <a:pt x="5" y="2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0467"/>
              <p:cNvSpPr>
                <a:spLocks noEditPoints="1"/>
              </p:cNvSpPr>
              <p:nvPr/>
            </p:nvSpPr>
            <p:spPr bwMode="auto">
              <a:xfrm>
                <a:off x="-531" y="3193"/>
                <a:ext cx="33" cy="40"/>
              </a:xfrm>
              <a:custGeom>
                <a:avLst/>
                <a:gdLst>
                  <a:gd name="T0" fmla="*/ 5 w 14"/>
                  <a:gd name="T1" fmla="*/ 15 h 17"/>
                  <a:gd name="T2" fmla="*/ 5 w 14"/>
                  <a:gd name="T3" fmla="*/ 15 h 17"/>
                  <a:gd name="T4" fmla="*/ 7 w 14"/>
                  <a:gd name="T5" fmla="*/ 17 h 17"/>
                  <a:gd name="T6" fmla="*/ 7 w 14"/>
                  <a:gd name="T7" fmla="*/ 17 h 17"/>
                  <a:gd name="T8" fmla="*/ 5 w 14"/>
                  <a:gd name="T9" fmla="*/ 15 h 17"/>
                  <a:gd name="T10" fmla="*/ 0 w 14"/>
                  <a:gd name="T11" fmla="*/ 12 h 17"/>
                  <a:gd name="T12" fmla="*/ 0 w 14"/>
                  <a:gd name="T13" fmla="*/ 13 h 17"/>
                  <a:gd name="T14" fmla="*/ 4 w 14"/>
                  <a:gd name="T15" fmla="*/ 15 h 17"/>
                  <a:gd name="T16" fmla="*/ 4 w 14"/>
                  <a:gd name="T17" fmla="*/ 14 h 17"/>
                  <a:gd name="T18" fmla="*/ 0 w 14"/>
                  <a:gd name="T19" fmla="*/ 12 h 17"/>
                  <a:gd name="T20" fmla="*/ 9 w 14"/>
                  <a:gd name="T21" fmla="*/ 8 h 17"/>
                  <a:gd name="T22" fmla="*/ 9 w 14"/>
                  <a:gd name="T23" fmla="*/ 9 h 17"/>
                  <a:gd name="T24" fmla="*/ 11 w 14"/>
                  <a:gd name="T25" fmla="*/ 10 h 17"/>
                  <a:gd name="T26" fmla="*/ 12 w 14"/>
                  <a:gd name="T27" fmla="*/ 10 h 17"/>
                  <a:gd name="T28" fmla="*/ 9 w 14"/>
                  <a:gd name="T29" fmla="*/ 8 h 17"/>
                  <a:gd name="T30" fmla="*/ 10 w 14"/>
                  <a:gd name="T31" fmla="*/ 8 h 17"/>
                  <a:gd name="T32" fmla="*/ 10 w 14"/>
                  <a:gd name="T33" fmla="*/ 8 h 17"/>
                  <a:gd name="T34" fmla="*/ 12 w 14"/>
                  <a:gd name="T35" fmla="*/ 9 h 17"/>
                  <a:gd name="T36" fmla="*/ 12 w 14"/>
                  <a:gd name="T37" fmla="*/ 9 h 17"/>
                  <a:gd name="T38" fmla="*/ 10 w 14"/>
                  <a:gd name="T39" fmla="*/ 8 h 17"/>
                  <a:gd name="T40" fmla="*/ 4 w 14"/>
                  <a:gd name="T41" fmla="*/ 5 h 17"/>
                  <a:gd name="T42" fmla="*/ 4 w 14"/>
                  <a:gd name="T43" fmla="*/ 6 h 17"/>
                  <a:gd name="T44" fmla="*/ 7 w 14"/>
                  <a:gd name="T45" fmla="*/ 8 h 17"/>
                  <a:gd name="T46" fmla="*/ 7 w 14"/>
                  <a:gd name="T47" fmla="*/ 7 h 17"/>
                  <a:gd name="T48" fmla="*/ 4 w 14"/>
                  <a:gd name="T49" fmla="*/ 5 h 17"/>
                  <a:gd name="T50" fmla="*/ 4 w 14"/>
                  <a:gd name="T51" fmla="*/ 5 h 17"/>
                  <a:gd name="T52" fmla="*/ 4 w 14"/>
                  <a:gd name="T53" fmla="*/ 5 h 17"/>
                  <a:gd name="T54" fmla="*/ 8 w 14"/>
                  <a:gd name="T55" fmla="*/ 7 h 17"/>
                  <a:gd name="T56" fmla="*/ 8 w 14"/>
                  <a:gd name="T57" fmla="*/ 7 h 17"/>
                  <a:gd name="T58" fmla="*/ 4 w 14"/>
                  <a:gd name="T59" fmla="*/ 5 h 17"/>
                  <a:gd name="T60" fmla="*/ 12 w 14"/>
                  <a:gd name="T61" fmla="*/ 4 h 17"/>
                  <a:gd name="T62" fmla="*/ 11 w 14"/>
                  <a:gd name="T63" fmla="*/ 6 h 17"/>
                  <a:gd name="T64" fmla="*/ 13 w 14"/>
                  <a:gd name="T65" fmla="*/ 7 h 17"/>
                  <a:gd name="T66" fmla="*/ 14 w 14"/>
                  <a:gd name="T67" fmla="*/ 5 h 17"/>
                  <a:gd name="T68" fmla="*/ 12 w 14"/>
                  <a:gd name="T69" fmla="*/ 4 h 17"/>
                  <a:gd name="T70" fmla="*/ 7 w 14"/>
                  <a:gd name="T71" fmla="*/ 0 h 17"/>
                  <a:gd name="T72" fmla="*/ 6 w 14"/>
                  <a:gd name="T73" fmla="*/ 2 h 17"/>
                  <a:gd name="T74" fmla="*/ 9 w 14"/>
                  <a:gd name="T75" fmla="*/ 5 h 17"/>
                  <a:gd name="T76" fmla="*/ 10 w 14"/>
                  <a:gd name="T77" fmla="*/ 3 h 17"/>
                  <a:gd name="T78" fmla="*/ 10 w 14"/>
                  <a:gd name="T79" fmla="*/ 3 h 17"/>
                  <a:gd name="T80" fmla="*/ 7 w 14"/>
                  <a:gd name="T8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" h="17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6"/>
                      <a:pt x="6" y="16"/>
                      <a:pt x="5" y="15"/>
                    </a:cubicBezTo>
                    <a:moveTo>
                      <a:pt x="0" y="12"/>
                    </a:moveTo>
                    <a:cubicBezTo>
                      <a:pt x="0" y="12"/>
                      <a:pt x="0" y="12"/>
                      <a:pt x="0" y="13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2" y="13"/>
                      <a:pt x="0" y="12"/>
                    </a:cubicBezTo>
                    <a:moveTo>
                      <a:pt x="9" y="8"/>
                    </a:moveTo>
                    <a:cubicBezTo>
                      <a:pt x="9" y="8"/>
                      <a:pt x="9" y="9"/>
                      <a:pt x="9" y="9"/>
                    </a:cubicBezTo>
                    <a:cubicBezTo>
                      <a:pt x="10" y="9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9"/>
                      <a:pt x="10" y="9"/>
                      <a:pt x="9" y="8"/>
                    </a:cubicBezTo>
                    <a:moveTo>
                      <a:pt x="10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1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8"/>
                      <a:pt x="10" y="8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6"/>
                    </a:cubicBezTo>
                    <a:cubicBezTo>
                      <a:pt x="5" y="6"/>
                      <a:pt x="6" y="7"/>
                      <a:pt x="7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7"/>
                      <a:pt x="5" y="6"/>
                      <a:pt x="4" y="5"/>
                    </a:cubicBezTo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6" y="5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4" y="5"/>
                    </a:cubicBezTo>
                    <a:moveTo>
                      <a:pt x="12" y="4"/>
                    </a:moveTo>
                    <a:cubicBezTo>
                      <a:pt x="12" y="5"/>
                      <a:pt x="11" y="5"/>
                      <a:pt x="11" y="6"/>
                    </a:cubicBezTo>
                    <a:cubicBezTo>
                      <a:pt x="12" y="6"/>
                      <a:pt x="12" y="7"/>
                      <a:pt x="13" y="7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3" y="4"/>
                      <a:pt x="12" y="4"/>
                    </a:cubicBezTo>
                    <a:moveTo>
                      <a:pt x="7" y="0"/>
                    </a:moveTo>
                    <a:cubicBezTo>
                      <a:pt x="6" y="1"/>
                      <a:pt x="6" y="2"/>
                      <a:pt x="6" y="2"/>
                    </a:cubicBezTo>
                    <a:cubicBezTo>
                      <a:pt x="7" y="3"/>
                      <a:pt x="8" y="4"/>
                      <a:pt x="9" y="5"/>
                    </a:cubicBezTo>
                    <a:cubicBezTo>
                      <a:pt x="9" y="4"/>
                      <a:pt x="9" y="4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0468"/>
              <p:cNvSpPr>
                <a:spLocks noEditPoints="1"/>
              </p:cNvSpPr>
              <p:nvPr/>
            </p:nvSpPr>
            <p:spPr bwMode="auto">
              <a:xfrm>
                <a:off x="-534" y="3224"/>
                <a:ext cx="19" cy="11"/>
              </a:xfrm>
              <a:custGeom>
                <a:avLst/>
                <a:gdLst>
                  <a:gd name="T0" fmla="*/ 5 w 8"/>
                  <a:gd name="T1" fmla="*/ 3 h 5"/>
                  <a:gd name="T2" fmla="*/ 5 w 8"/>
                  <a:gd name="T3" fmla="*/ 4 h 5"/>
                  <a:gd name="T4" fmla="*/ 7 w 8"/>
                  <a:gd name="T5" fmla="*/ 5 h 5"/>
                  <a:gd name="T6" fmla="*/ 8 w 8"/>
                  <a:gd name="T7" fmla="*/ 5 h 5"/>
                  <a:gd name="T8" fmla="*/ 5 w 8"/>
                  <a:gd name="T9" fmla="*/ 3 h 5"/>
                  <a:gd name="T10" fmla="*/ 1 w 8"/>
                  <a:gd name="T11" fmla="*/ 0 h 5"/>
                  <a:gd name="T12" fmla="*/ 0 w 8"/>
                  <a:gd name="T13" fmla="*/ 1 h 5"/>
                  <a:gd name="T14" fmla="*/ 4 w 8"/>
                  <a:gd name="T15" fmla="*/ 3 h 5"/>
                  <a:gd name="T16" fmla="*/ 4 w 8"/>
                  <a:gd name="T17" fmla="*/ 2 h 5"/>
                  <a:gd name="T18" fmla="*/ 1 w 8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5">
                    <a:moveTo>
                      <a:pt x="5" y="3"/>
                    </a:moveTo>
                    <a:cubicBezTo>
                      <a:pt x="5" y="3"/>
                      <a:pt x="5" y="4"/>
                      <a:pt x="5" y="4"/>
                    </a:cubicBezTo>
                    <a:cubicBezTo>
                      <a:pt x="6" y="4"/>
                      <a:pt x="6" y="5"/>
                      <a:pt x="7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5" y="3"/>
                      <a:pt x="5" y="3"/>
                      <a:pt x="5" y="3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2" y="2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2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0469"/>
              <p:cNvSpPr>
                <a:spLocks/>
              </p:cNvSpPr>
              <p:nvPr/>
            </p:nvSpPr>
            <p:spPr bwMode="auto">
              <a:xfrm>
                <a:off x="-730" y="3564"/>
                <a:ext cx="15" cy="9"/>
              </a:xfrm>
              <a:custGeom>
                <a:avLst/>
                <a:gdLst>
                  <a:gd name="T0" fmla="*/ 0 w 6"/>
                  <a:gd name="T1" fmla="*/ 0 h 4"/>
                  <a:gd name="T2" fmla="*/ 6 w 6"/>
                  <a:gd name="T3" fmla="*/ 4 h 4"/>
                  <a:gd name="T4" fmla="*/ 6 w 6"/>
                  <a:gd name="T5" fmla="*/ 3 h 4"/>
                  <a:gd name="T6" fmla="*/ 0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0"/>
                    </a:moveTo>
                    <a:cubicBezTo>
                      <a:pt x="2" y="1"/>
                      <a:pt x="4" y="3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4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0470"/>
              <p:cNvSpPr>
                <a:spLocks/>
              </p:cNvSpPr>
              <p:nvPr/>
            </p:nvSpPr>
            <p:spPr bwMode="auto">
              <a:xfrm>
                <a:off x="-699" y="3514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0 w 5"/>
                  <a:gd name="T3" fmla="*/ 1 h 3"/>
                  <a:gd name="T4" fmla="*/ 2 w 5"/>
                  <a:gd name="T5" fmla="*/ 2 h 3"/>
                  <a:gd name="T6" fmla="*/ 2 w 5"/>
                  <a:gd name="T7" fmla="*/ 2 h 3"/>
                  <a:gd name="T8" fmla="*/ 5 w 5"/>
                  <a:gd name="T9" fmla="*/ 3 h 3"/>
                  <a:gd name="T10" fmla="*/ 5 w 5"/>
                  <a:gd name="T11" fmla="*/ 3 h 3"/>
                  <a:gd name="T12" fmla="*/ 0 w 5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3" y="2"/>
                      <a:pt x="2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0471"/>
              <p:cNvSpPr>
                <a:spLocks noEditPoints="1"/>
              </p:cNvSpPr>
              <p:nvPr/>
            </p:nvSpPr>
            <p:spPr bwMode="auto">
              <a:xfrm>
                <a:off x="-739" y="3273"/>
                <a:ext cx="196" cy="312"/>
              </a:xfrm>
              <a:custGeom>
                <a:avLst/>
                <a:gdLst>
                  <a:gd name="T0" fmla="*/ 6 w 83"/>
                  <a:gd name="T1" fmla="*/ 132 h 132"/>
                  <a:gd name="T2" fmla="*/ 2 w 83"/>
                  <a:gd name="T3" fmla="*/ 126 h 132"/>
                  <a:gd name="T4" fmla="*/ 3 w 83"/>
                  <a:gd name="T5" fmla="*/ 130 h 132"/>
                  <a:gd name="T6" fmla="*/ 8 w 83"/>
                  <a:gd name="T7" fmla="*/ 117 h 132"/>
                  <a:gd name="T8" fmla="*/ 14 w 83"/>
                  <a:gd name="T9" fmla="*/ 120 h 132"/>
                  <a:gd name="T10" fmla="*/ 10 w 83"/>
                  <a:gd name="T11" fmla="*/ 113 h 132"/>
                  <a:gd name="T12" fmla="*/ 16 w 83"/>
                  <a:gd name="T13" fmla="*/ 116 h 132"/>
                  <a:gd name="T14" fmla="*/ 11 w 83"/>
                  <a:gd name="T15" fmla="*/ 112 h 132"/>
                  <a:gd name="T16" fmla="*/ 14 w 83"/>
                  <a:gd name="T17" fmla="*/ 112 h 132"/>
                  <a:gd name="T18" fmla="*/ 13 w 83"/>
                  <a:gd name="T19" fmla="*/ 109 h 132"/>
                  <a:gd name="T20" fmla="*/ 18 w 83"/>
                  <a:gd name="T21" fmla="*/ 112 h 132"/>
                  <a:gd name="T22" fmla="*/ 14 w 83"/>
                  <a:gd name="T23" fmla="*/ 108 h 132"/>
                  <a:gd name="T24" fmla="*/ 15 w 83"/>
                  <a:gd name="T25" fmla="*/ 106 h 132"/>
                  <a:gd name="T26" fmla="*/ 20 w 83"/>
                  <a:gd name="T27" fmla="*/ 109 h 132"/>
                  <a:gd name="T28" fmla="*/ 16 w 83"/>
                  <a:gd name="T29" fmla="*/ 104 h 132"/>
                  <a:gd name="T30" fmla="*/ 21 w 83"/>
                  <a:gd name="T31" fmla="*/ 107 h 132"/>
                  <a:gd name="T32" fmla="*/ 19 w 83"/>
                  <a:gd name="T33" fmla="*/ 104 h 132"/>
                  <a:gd name="T34" fmla="*/ 17 w 83"/>
                  <a:gd name="T35" fmla="*/ 102 h 132"/>
                  <a:gd name="T36" fmla="*/ 18 w 83"/>
                  <a:gd name="T37" fmla="*/ 102 h 132"/>
                  <a:gd name="T38" fmla="*/ 23 w 83"/>
                  <a:gd name="T39" fmla="*/ 103 h 132"/>
                  <a:gd name="T40" fmla="*/ 26 w 83"/>
                  <a:gd name="T41" fmla="*/ 88 h 132"/>
                  <a:gd name="T42" fmla="*/ 30 w 83"/>
                  <a:gd name="T43" fmla="*/ 91 h 132"/>
                  <a:gd name="T44" fmla="*/ 32 w 83"/>
                  <a:gd name="T45" fmla="*/ 78 h 132"/>
                  <a:gd name="T46" fmla="*/ 32 w 83"/>
                  <a:gd name="T47" fmla="*/ 89 h 132"/>
                  <a:gd name="T48" fmla="*/ 38 w 83"/>
                  <a:gd name="T49" fmla="*/ 77 h 132"/>
                  <a:gd name="T50" fmla="*/ 42 w 83"/>
                  <a:gd name="T51" fmla="*/ 62 h 132"/>
                  <a:gd name="T52" fmla="*/ 42 w 83"/>
                  <a:gd name="T53" fmla="*/ 70 h 132"/>
                  <a:gd name="T54" fmla="*/ 45 w 83"/>
                  <a:gd name="T55" fmla="*/ 58 h 132"/>
                  <a:gd name="T56" fmla="*/ 48 w 83"/>
                  <a:gd name="T57" fmla="*/ 59 h 132"/>
                  <a:gd name="T58" fmla="*/ 48 w 83"/>
                  <a:gd name="T59" fmla="*/ 52 h 132"/>
                  <a:gd name="T60" fmla="*/ 50 w 83"/>
                  <a:gd name="T61" fmla="*/ 55 h 132"/>
                  <a:gd name="T62" fmla="*/ 51 w 83"/>
                  <a:gd name="T63" fmla="*/ 46 h 132"/>
                  <a:gd name="T64" fmla="*/ 55 w 83"/>
                  <a:gd name="T65" fmla="*/ 48 h 132"/>
                  <a:gd name="T66" fmla="*/ 52 w 83"/>
                  <a:gd name="T67" fmla="*/ 44 h 132"/>
                  <a:gd name="T68" fmla="*/ 52 w 83"/>
                  <a:gd name="T69" fmla="*/ 44 h 132"/>
                  <a:gd name="T70" fmla="*/ 56 w 83"/>
                  <a:gd name="T71" fmla="*/ 46 h 132"/>
                  <a:gd name="T72" fmla="*/ 55 w 83"/>
                  <a:gd name="T73" fmla="*/ 38 h 132"/>
                  <a:gd name="T74" fmla="*/ 59 w 83"/>
                  <a:gd name="T75" fmla="*/ 42 h 132"/>
                  <a:gd name="T76" fmla="*/ 58 w 83"/>
                  <a:gd name="T77" fmla="*/ 34 h 132"/>
                  <a:gd name="T78" fmla="*/ 62 w 83"/>
                  <a:gd name="T79" fmla="*/ 37 h 132"/>
                  <a:gd name="T80" fmla="*/ 58 w 83"/>
                  <a:gd name="T81" fmla="*/ 34 h 132"/>
                  <a:gd name="T82" fmla="*/ 58 w 83"/>
                  <a:gd name="T83" fmla="*/ 34 h 132"/>
                  <a:gd name="T84" fmla="*/ 63 w 83"/>
                  <a:gd name="T85" fmla="*/ 34 h 132"/>
                  <a:gd name="T86" fmla="*/ 60 w 83"/>
                  <a:gd name="T87" fmla="*/ 29 h 132"/>
                  <a:gd name="T88" fmla="*/ 65 w 83"/>
                  <a:gd name="T89" fmla="*/ 32 h 132"/>
                  <a:gd name="T90" fmla="*/ 62 w 83"/>
                  <a:gd name="T91" fmla="*/ 27 h 132"/>
                  <a:gd name="T92" fmla="*/ 66 w 83"/>
                  <a:gd name="T93" fmla="*/ 29 h 132"/>
                  <a:gd name="T94" fmla="*/ 68 w 83"/>
                  <a:gd name="T95" fmla="*/ 17 h 132"/>
                  <a:gd name="T96" fmla="*/ 73 w 83"/>
                  <a:gd name="T97" fmla="*/ 19 h 132"/>
                  <a:gd name="T98" fmla="*/ 69 w 83"/>
                  <a:gd name="T99" fmla="*/ 15 h 132"/>
                  <a:gd name="T100" fmla="*/ 69 w 83"/>
                  <a:gd name="T101" fmla="*/ 15 h 132"/>
                  <a:gd name="T102" fmla="*/ 75 w 83"/>
                  <a:gd name="T103" fmla="*/ 16 h 132"/>
                  <a:gd name="T104" fmla="*/ 74 w 83"/>
                  <a:gd name="T105" fmla="*/ 5 h 132"/>
                  <a:gd name="T106" fmla="*/ 75 w 83"/>
                  <a:gd name="T107" fmla="*/ 3 h 132"/>
                  <a:gd name="T108" fmla="*/ 82 w 83"/>
                  <a:gd name="T109" fmla="*/ 4 h 132"/>
                  <a:gd name="T110" fmla="*/ 77 w 83"/>
                  <a:gd name="T111" fmla="*/ 0 h 132"/>
                  <a:gd name="T112" fmla="*/ 80 w 83"/>
                  <a:gd name="T113" fmla="*/ 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132">
                    <a:moveTo>
                      <a:pt x="5" y="128"/>
                    </a:moveTo>
                    <a:cubicBezTo>
                      <a:pt x="4" y="129"/>
                      <a:pt x="4" y="130"/>
                      <a:pt x="3" y="130"/>
                    </a:cubicBezTo>
                    <a:cubicBezTo>
                      <a:pt x="6" y="132"/>
                      <a:pt x="6" y="132"/>
                      <a:pt x="6" y="132"/>
                    </a:cubicBezTo>
                    <a:cubicBezTo>
                      <a:pt x="8" y="130"/>
                      <a:pt x="8" y="130"/>
                      <a:pt x="8" y="130"/>
                    </a:cubicBezTo>
                    <a:cubicBezTo>
                      <a:pt x="7" y="129"/>
                      <a:pt x="6" y="128"/>
                      <a:pt x="5" y="128"/>
                    </a:cubicBezTo>
                    <a:moveTo>
                      <a:pt x="2" y="126"/>
                    </a:moveTo>
                    <a:cubicBezTo>
                      <a:pt x="0" y="129"/>
                      <a:pt x="0" y="129"/>
                      <a:pt x="0" y="129"/>
                    </a:cubicBezTo>
                    <a:cubicBezTo>
                      <a:pt x="1" y="129"/>
                      <a:pt x="2" y="130"/>
                      <a:pt x="2" y="130"/>
                    </a:cubicBezTo>
                    <a:cubicBezTo>
                      <a:pt x="3" y="130"/>
                      <a:pt x="3" y="130"/>
                      <a:pt x="3" y="130"/>
                    </a:cubicBezTo>
                    <a:cubicBezTo>
                      <a:pt x="4" y="129"/>
                      <a:pt x="4" y="129"/>
                      <a:pt x="5" y="128"/>
                    </a:cubicBezTo>
                    <a:cubicBezTo>
                      <a:pt x="4" y="127"/>
                      <a:pt x="3" y="126"/>
                      <a:pt x="2" y="126"/>
                    </a:cubicBezTo>
                    <a:moveTo>
                      <a:pt x="8" y="117"/>
                    </a:moveTo>
                    <a:cubicBezTo>
                      <a:pt x="7" y="118"/>
                      <a:pt x="6" y="119"/>
                      <a:pt x="6" y="120"/>
                    </a:cubicBezTo>
                    <a:cubicBezTo>
                      <a:pt x="7" y="122"/>
                      <a:pt x="9" y="123"/>
                      <a:pt x="11" y="124"/>
                    </a:cubicBezTo>
                    <a:cubicBezTo>
                      <a:pt x="12" y="122"/>
                      <a:pt x="13" y="121"/>
                      <a:pt x="14" y="120"/>
                    </a:cubicBezTo>
                    <a:cubicBezTo>
                      <a:pt x="8" y="117"/>
                      <a:pt x="8" y="117"/>
                      <a:pt x="8" y="117"/>
                    </a:cubicBezTo>
                    <a:moveTo>
                      <a:pt x="11" y="112"/>
                    </a:moveTo>
                    <a:cubicBezTo>
                      <a:pt x="11" y="113"/>
                      <a:pt x="10" y="113"/>
                      <a:pt x="10" y="113"/>
                    </a:cubicBezTo>
                    <a:cubicBezTo>
                      <a:pt x="12" y="114"/>
                      <a:pt x="13" y="115"/>
                      <a:pt x="15" y="116"/>
                    </a:cubicBezTo>
                    <a:cubicBezTo>
                      <a:pt x="15" y="117"/>
                      <a:pt x="15" y="117"/>
                      <a:pt x="15" y="117"/>
                    </a:cubicBezTo>
                    <a:cubicBezTo>
                      <a:pt x="15" y="116"/>
                      <a:pt x="16" y="116"/>
                      <a:pt x="16" y="116"/>
                    </a:cubicBezTo>
                    <a:cubicBezTo>
                      <a:pt x="14" y="115"/>
                      <a:pt x="13" y="113"/>
                      <a:pt x="11" y="112"/>
                    </a:cubicBezTo>
                    <a:moveTo>
                      <a:pt x="12" y="110"/>
                    </a:moveTo>
                    <a:cubicBezTo>
                      <a:pt x="12" y="111"/>
                      <a:pt x="11" y="111"/>
                      <a:pt x="11" y="112"/>
                    </a:cubicBezTo>
                    <a:cubicBezTo>
                      <a:pt x="13" y="113"/>
                      <a:pt x="15" y="114"/>
                      <a:pt x="16" y="115"/>
                    </a:cubicBezTo>
                    <a:cubicBezTo>
                      <a:pt x="17" y="115"/>
                      <a:pt x="17" y="114"/>
                      <a:pt x="17" y="114"/>
                    </a:cubicBezTo>
                    <a:cubicBezTo>
                      <a:pt x="16" y="113"/>
                      <a:pt x="15" y="113"/>
                      <a:pt x="14" y="112"/>
                    </a:cubicBezTo>
                    <a:cubicBezTo>
                      <a:pt x="13" y="111"/>
                      <a:pt x="13" y="111"/>
                      <a:pt x="12" y="110"/>
                    </a:cubicBezTo>
                    <a:moveTo>
                      <a:pt x="13" y="108"/>
                    </a:moveTo>
                    <a:cubicBezTo>
                      <a:pt x="13" y="108"/>
                      <a:pt x="13" y="108"/>
                      <a:pt x="13" y="109"/>
                    </a:cubicBezTo>
                    <a:cubicBezTo>
                      <a:pt x="13" y="109"/>
                      <a:pt x="13" y="109"/>
                      <a:pt x="12" y="110"/>
                    </a:cubicBezTo>
                    <a:cubicBezTo>
                      <a:pt x="14" y="111"/>
                      <a:pt x="16" y="112"/>
                      <a:pt x="17" y="113"/>
                    </a:cubicBezTo>
                    <a:cubicBezTo>
                      <a:pt x="18" y="113"/>
                      <a:pt x="18" y="112"/>
                      <a:pt x="18" y="112"/>
                    </a:cubicBezTo>
                    <a:cubicBezTo>
                      <a:pt x="17" y="111"/>
                      <a:pt x="15" y="109"/>
                      <a:pt x="13" y="108"/>
                    </a:cubicBezTo>
                    <a:moveTo>
                      <a:pt x="15" y="106"/>
                    </a:moveTo>
                    <a:cubicBezTo>
                      <a:pt x="14" y="107"/>
                      <a:pt x="14" y="107"/>
                      <a:pt x="14" y="108"/>
                    </a:cubicBezTo>
                    <a:cubicBezTo>
                      <a:pt x="15" y="108"/>
                      <a:pt x="17" y="109"/>
                      <a:pt x="19" y="111"/>
                    </a:cubicBezTo>
                    <a:cubicBezTo>
                      <a:pt x="19" y="110"/>
                      <a:pt x="20" y="109"/>
                      <a:pt x="20" y="109"/>
                    </a:cubicBezTo>
                    <a:cubicBezTo>
                      <a:pt x="18" y="108"/>
                      <a:pt x="17" y="107"/>
                      <a:pt x="15" y="106"/>
                    </a:cubicBezTo>
                    <a:moveTo>
                      <a:pt x="16" y="104"/>
                    </a:moveTo>
                    <a:cubicBezTo>
                      <a:pt x="16" y="105"/>
                      <a:pt x="15" y="105"/>
                      <a:pt x="15" y="106"/>
                    </a:cubicBezTo>
                    <a:cubicBezTo>
                      <a:pt x="17" y="107"/>
                      <a:pt x="18" y="108"/>
                      <a:pt x="20" y="109"/>
                    </a:cubicBezTo>
                    <a:cubicBezTo>
                      <a:pt x="20" y="108"/>
                      <a:pt x="21" y="107"/>
                      <a:pt x="21" y="107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6" y="104"/>
                      <a:pt x="16" y="104"/>
                      <a:pt x="16" y="104"/>
                    </a:cubicBezTo>
                    <a:moveTo>
                      <a:pt x="17" y="103"/>
                    </a:moveTo>
                    <a:cubicBezTo>
                      <a:pt x="17" y="103"/>
                      <a:pt x="16" y="103"/>
                      <a:pt x="16" y="104"/>
                    </a:cubicBezTo>
                    <a:cubicBezTo>
                      <a:pt x="18" y="105"/>
                      <a:pt x="20" y="106"/>
                      <a:pt x="21" y="107"/>
                    </a:cubicBezTo>
                    <a:cubicBezTo>
                      <a:pt x="21" y="106"/>
                      <a:pt x="22" y="106"/>
                      <a:pt x="22" y="105"/>
                    </a:cubicBezTo>
                    <a:cubicBezTo>
                      <a:pt x="21" y="105"/>
                      <a:pt x="20" y="104"/>
                      <a:pt x="19" y="104"/>
                    </a:cubicBezTo>
                    <a:cubicBezTo>
                      <a:pt x="19" y="104"/>
                      <a:pt x="19" y="104"/>
                      <a:pt x="19" y="104"/>
                    </a:cubicBezTo>
                    <a:cubicBezTo>
                      <a:pt x="17" y="103"/>
                      <a:pt x="17" y="103"/>
                      <a:pt x="17" y="103"/>
                    </a:cubicBezTo>
                    <a:moveTo>
                      <a:pt x="18" y="102"/>
                    </a:moveTo>
                    <a:cubicBezTo>
                      <a:pt x="18" y="102"/>
                      <a:pt x="17" y="102"/>
                      <a:pt x="17" y="102"/>
                    </a:cubicBezTo>
                    <a:cubicBezTo>
                      <a:pt x="19" y="103"/>
                      <a:pt x="21" y="104"/>
                      <a:pt x="22" y="105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19" y="103"/>
                      <a:pt x="18" y="102"/>
                    </a:cubicBezTo>
                    <a:moveTo>
                      <a:pt x="22" y="95"/>
                    </a:moveTo>
                    <a:cubicBezTo>
                      <a:pt x="21" y="97"/>
                      <a:pt x="20" y="98"/>
                      <a:pt x="19" y="100"/>
                    </a:cubicBezTo>
                    <a:cubicBezTo>
                      <a:pt x="20" y="101"/>
                      <a:pt x="22" y="102"/>
                      <a:pt x="23" y="103"/>
                    </a:cubicBezTo>
                    <a:cubicBezTo>
                      <a:pt x="24" y="101"/>
                      <a:pt x="25" y="100"/>
                      <a:pt x="26" y="98"/>
                    </a:cubicBezTo>
                    <a:cubicBezTo>
                      <a:pt x="24" y="97"/>
                      <a:pt x="23" y="96"/>
                      <a:pt x="22" y="95"/>
                    </a:cubicBezTo>
                    <a:moveTo>
                      <a:pt x="26" y="88"/>
                    </a:moveTo>
                    <a:cubicBezTo>
                      <a:pt x="25" y="91"/>
                      <a:pt x="23" y="93"/>
                      <a:pt x="22" y="95"/>
                    </a:cubicBezTo>
                    <a:cubicBezTo>
                      <a:pt x="23" y="96"/>
                      <a:pt x="25" y="97"/>
                      <a:pt x="26" y="98"/>
                    </a:cubicBezTo>
                    <a:cubicBezTo>
                      <a:pt x="27" y="96"/>
                      <a:pt x="29" y="93"/>
                      <a:pt x="30" y="91"/>
                    </a:cubicBezTo>
                    <a:cubicBezTo>
                      <a:pt x="29" y="90"/>
                      <a:pt x="27" y="89"/>
                      <a:pt x="26" y="88"/>
                    </a:cubicBezTo>
                    <a:moveTo>
                      <a:pt x="39" y="68"/>
                    </a:moveTo>
                    <a:cubicBezTo>
                      <a:pt x="37" y="72"/>
                      <a:pt x="35" y="75"/>
                      <a:pt x="32" y="78"/>
                    </a:cubicBezTo>
                    <a:cubicBezTo>
                      <a:pt x="31" y="81"/>
                      <a:pt x="29" y="83"/>
                      <a:pt x="27" y="86"/>
                    </a:cubicBezTo>
                    <a:cubicBezTo>
                      <a:pt x="28" y="86"/>
                      <a:pt x="28" y="87"/>
                      <a:pt x="29" y="87"/>
                    </a:cubicBezTo>
                    <a:cubicBezTo>
                      <a:pt x="30" y="87"/>
                      <a:pt x="31" y="88"/>
                      <a:pt x="32" y="89"/>
                    </a:cubicBezTo>
                    <a:cubicBezTo>
                      <a:pt x="34" y="85"/>
                      <a:pt x="36" y="81"/>
                      <a:pt x="38" y="78"/>
                    </a:cubicBezTo>
                    <a:cubicBezTo>
                      <a:pt x="37" y="77"/>
                      <a:pt x="37" y="77"/>
                      <a:pt x="36" y="76"/>
                    </a:cubicBezTo>
                    <a:cubicBezTo>
                      <a:pt x="37" y="77"/>
                      <a:pt x="37" y="77"/>
                      <a:pt x="38" y="77"/>
                    </a:cubicBezTo>
                    <a:cubicBezTo>
                      <a:pt x="39" y="75"/>
                      <a:pt x="41" y="73"/>
                      <a:pt x="42" y="70"/>
                    </a:cubicBezTo>
                    <a:cubicBezTo>
                      <a:pt x="41" y="70"/>
                      <a:pt x="40" y="69"/>
                      <a:pt x="39" y="68"/>
                    </a:cubicBezTo>
                    <a:moveTo>
                      <a:pt x="42" y="62"/>
                    </a:moveTo>
                    <a:cubicBezTo>
                      <a:pt x="39" y="68"/>
                      <a:pt x="39" y="68"/>
                      <a:pt x="39" y="68"/>
                    </a:cubicBezTo>
                    <a:cubicBezTo>
                      <a:pt x="39" y="68"/>
                      <a:pt x="39" y="68"/>
                      <a:pt x="39" y="68"/>
                    </a:cubicBezTo>
                    <a:cubicBezTo>
                      <a:pt x="40" y="69"/>
                      <a:pt x="41" y="70"/>
                      <a:pt x="42" y="70"/>
                    </a:cubicBezTo>
                    <a:cubicBezTo>
                      <a:pt x="43" y="68"/>
                      <a:pt x="44" y="66"/>
                      <a:pt x="46" y="64"/>
                    </a:cubicBezTo>
                    <a:cubicBezTo>
                      <a:pt x="45" y="63"/>
                      <a:pt x="44" y="62"/>
                      <a:pt x="42" y="62"/>
                    </a:cubicBezTo>
                    <a:moveTo>
                      <a:pt x="45" y="58"/>
                    </a:moveTo>
                    <a:cubicBezTo>
                      <a:pt x="45" y="58"/>
                      <a:pt x="45" y="58"/>
                      <a:pt x="45" y="58"/>
                    </a:cubicBezTo>
                    <a:cubicBezTo>
                      <a:pt x="46" y="58"/>
                      <a:pt x="47" y="59"/>
                      <a:pt x="48" y="60"/>
                    </a:cubicBezTo>
                    <a:cubicBezTo>
                      <a:pt x="48" y="60"/>
                      <a:pt x="48" y="59"/>
                      <a:pt x="48" y="59"/>
                    </a:cubicBezTo>
                    <a:cubicBezTo>
                      <a:pt x="47" y="59"/>
                      <a:pt x="46" y="58"/>
                      <a:pt x="45" y="58"/>
                    </a:cubicBezTo>
                    <a:moveTo>
                      <a:pt x="49" y="49"/>
                    </a:moveTo>
                    <a:cubicBezTo>
                      <a:pt x="49" y="50"/>
                      <a:pt x="49" y="51"/>
                      <a:pt x="48" y="52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46" y="58"/>
                      <a:pt x="47" y="59"/>
                      <a:pt x="48" y="59"/>
                    </a:cubicBezTo>
                    <a:cubicBezTo>
                      <a:pt x="49" y="58"/>
                      <a:pt x="50" y="57"/>
                      <a:pt x="50" y="55"/>
                    </a:cubicBezTo>
                    <a:cubicBezTo>
                      <a:pt x="51" y="54"/>
                      <a:pt x="52" y="53"/>
                      <a:pt x="53" y="51"/>
                    </a:cubicBezTo>
                    <a:cubicBezTo>
                      <a:pt x="52" y="51"/>
                      <a:pt x="51" y="50"/>
                      <a:pt x="49" y="49"/>
                    </a:cubicBezTo>
                    <a:moveTo>
                      <a:pt x="51" y="46"/>
                    </a:moveTo>
                    <a:cubicBezTo>
                      <a:pt x="51" y="47"/>
                      <a:pt x="51" y="47"/>
                      <a:pt x="50" y="48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49"/>
                      <a:pt x="54" y="49"/>
                      <a:pt x="55" y="48"/>
                    </a:cubicBezTo>
                    <a:cubicBezTo>
                      <a:pt x="53" y="48"/>
                      <a:pt x="52" y="47"/>
                      <a:pt x="51" y="46"/>
                    </a:cubicBezTo>
                    <a:moveTo>
                      <a:pt x="52" y="44"/>
                    </a:moveTo>
                    <a:cubicBezTo>
                      <a:pt x="52" y="44"/>
                      <a:pt x="52" y="44"/>
                      <a:pt x="52" y="44"/>
                    </a:cubicBezTo>
                    <a:cubicBezTo>
                      <a:pt x="53" y="45"/>
                      <a:pt x="55" y="46"/>
                      <a:pt x="56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2" y="44"/>
                      <a:pt x="52" y="44"/>
                      <a:pt x="52" y="44"/>
                    </a:cubicBezTo>
                    <a:moveTo>
                      <a:pt x="54" y="41"/>
                    </a:moveTo>
                    <a:cubicBezTo>
                      <a:pt x="53" y="42"/>
                      <a:pt x="53" y="43"/>
                      <a:pt x="52" y="44"/>
                    </a:cubicBezTo>
                    <a:cubicBezTo>
                      <a:pt x="54" y="45"/>
                      <a:pt x="55" y="46"/>
                      <a:pt x="56" y="46"/>
                    </a:cubicBezTo>
                    <a:cubicBezTo>
                      <a:pt x="57" y="45"/>
                      <a:pt x="57" y="44"/>
                      <a:pt x="58" y="44"/>
                    </a:cubicBezTo>
                    <a:cubicBezTo>
                      <a:pt x="56" y="43"/>
                      <a:pt x="55" y="42"/>
                      <a:pt x="54" y="41"/>
                    </a:cubicBezTo>
                    <a:moveTo>
                      <a:pt x="55" y="38"/>
                    </a:moveTo>
                    <a:cubicBezTo>
                      <a:pt x="55" y="39"/>
                      <a:pt x="55" y="39"/>
                      <a:pt x="55" y="39"/>
                    </a:cubicBezTo>
                    <a:cubicBezTo>
                      <a:pt x="56" y="40"/>
                      <a:pt x="56" y="40"/>
                      <a:pt x="57" y="41"/>
                    </a:cubicBezTo>
                    <a:cubicBezTo>
                      <a:pt x="58" y="41"/>
                      <a:pt x="58" y="41"/>
                      <a:pt x="59" y="42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58" y="40"/>
                      <a:pt x="57" y="39"/>
                      <a:pt x="55" y="38"/>
                    </a:cubicBezTo>
                    <a:moveTo>
                      <a:pt x="58" y="34"/>
                    </a:moveTo>
                    <a:cubicBezTo>
                      <a:pt x="58" y="35"/>
                      <a:pt x="57" y="35"/>
                      <a:pt x="57" y="35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1" y="36"/>
                      <a:pt x="59" y="35"/>
                      <a:pt x="58" y="34"/>
                    </a:cubicBezTo>
                    <a:moveTo>
                      <a:pt x="58" y="34"/>
                    </a:move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61" y="35"/>
                      <a:pt x="62" y="36"/>
                    </a:cubicBezTo>
                    <a:cubicBezTo>
                      <a:pt x="62" y="36"/>
                      <a:pt x="62" y="36"/>
                      <a:pt x="62" y="36"/>
                    </a:cubicBezTo>
                    <a:cubicBezTo>
                      <a:pt x="61" y="35"/>
                      <a:pt x="59" y="34"/>
                      <a:pt x="58" y="34"/>
                    </a:cubicBezTo>
                    <a:moveTo>
                      <a:pt x="60" y="30"/>
                    </a:moveTo>
                    <a:cubicBezTo>
                      <a:pt x="60" y="31"/>
                      <a:pt x="59" y="31"/>
                      <a:pt x="59" y="32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4" y="34"/>
                      <a:pt x="64" y="33"/>
                      <a:pt x="64" y="33"/>
                    </a:cubicBezTo>
                    <a:cubicBezTo>
                      <a:pt x="63" y="32"/>
                      <a:pt x="61" y="31"/>
                      <a:pt x="60" y="30"/>
                    </a:cubicBezTo>
                    <a:moveTo>
                      <a:pt x="60" y="29"/>
                    </a:moveTo>
                    <a:cubicBezTo>
                      <a:pt x="60" y="30"/>
                      <a:pt x="60" y="30"/>
                      <a:pt x="60" y="30"/>
                    </a:cubicBezTo>
                    <a:cubicBezTo>
                      <a:pt x="61" y="31"/>
                      <a:pt x="63" y="32"/>
                      <a:pt x="65" y="33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64" y="32"/>
                      <a:pt x="64" y="32"/>
                      <a:pt x="63" y="31"/>
                    </a:cubicBezTo>
                    <a:cubicBezTo>
                      <a:pt x="60" y="29"/>
                      <a:pt x="60" y="29"/>
                      <a:pt x="60" y="29"/>
                    </a:cubicBezTo>
                    <a:moveTo>
                      <a:pt x="62" y="27"/>
                    </a:moveTo>
                    <a:cubicBezTo>
                      <a:pt x="62" y="27"/>
                      <a:pt x="61" y="28"/>
                      <a:pt x="61" y="29"/>
                    </a:cubicBezTo>
                    <a:cubicBezTo>
                      <a:pt x="62" y="30"/>
                      <a:pt x="64" y="31"/>
                      <a:pt x="65" y="32"/>
                    </a:cubicBezTo>
                    <a:cubicBezTo>
                      <a:pt x="66" y="31"/>
                      <a:pt x="66" y="30"/>
                      <a:pt x="66" y="29"/>
                    </a:cubicBezTo>
                    <a:cubicBezTo>
                      <a:pt x="65" y="29"/>
                      <a:pt x="63" y="28"/>
                      <a:pt x="62" y="27"/>
                    </a:cubicBezTo>
                    <a:moveTo>
                      <a:pt x="68" y="16"/>
                    </a:moveTo>
                    <a:cubicBezTo>
                      <a:pt x="68" y="16"/>
                      <a:pt x="68" y="16"/>
                      <a:pt x="68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70" y="18"/>
                      <a:pt x="71" y="19"/>
                      <a:pt x="73" y="20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1" y="18"/>
                      <a:pt x="70" y="17"/>
                      <a:pt x="68" y="16"/>
                    </a:cubicBezTo>
                    <a:moveTo>
                      <a:pt x="70" y="13"/>
                    </a:moveTo>
                    <a:cubicBezTo>
                      <a:pt x="69" y="13"/>
                      <a:pt x="69" y="14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8" y="15"/>
                      <a:pt x="68" y="15"/>
                      <a:pt x="68" y="15"/>
                    </a:cubicBezTo>
                    <a:cubicBezTo>
                      <a:pt x="70" y="16"/>
                      <a:pt x="72" y="17"/>
                      <a:pt x="73" y="18"/>
                    </a:cubicBezTo>
                    <a:cubicBezTo>
                      <a:pt x="74" y="17"/>
                      <a:pt x="74" y="17"/>
                      <a:pt x="75" y="16"/>
                    </a:cubicBezTo>
                    <a:cubicBezTo>
                      <a:pt x="73" y="15"/>
                      <a:pt x="71" y="14"/>
                      <a:pt x="70" y="13"/>
                    </a:cubicBezTo>
                    <a:moveTo>
                      <a:pt x="75" y="3"/>
                    </a:moveTo>
                    <a:cubicBezTo>
                      <a:pt x="75" y="4"/>
                      <a:pt x="74" y="4"/>
                      <a:pt x="74" y="5"/>
                    </a:cubicBezTo>
                    <a:cubicBezTo>
                      <a:pt x="76" y="6"/>
                      <a:pt x="78" y="7"/>
                      <a:pt x="80" y="8"/>
                    </a:cubicBezTo>
                    <a:cubicBezTo>
                      <a:pt x="80" y="7"/>
                      <a:pt x="80" y="7"/>
                      <a:pt x="81" y="6"/>
                    </a:cubicBezTo>
                    <a:cubicBezTo>
                      <a:pt x="79" y="5"/>
                      <a:pt x="77" y="4"/>
                      <a:pt x="75" y="3"/>
                    </a:cubicBezTo>
                    <a:moveTo>
                      <a:pt x="80" y="2"/>
                    </a:moveTo>
                    <a:cubicBezTo>
                      <a:pt x="80" y="2"/>
                      <a:pt x="80" y="2"/>
                      <a:pt x="80" y="2"/>
                    </a:cubicBezTo>
                    <a:cubicBezTo>
                      <a:pt x="82" y="4"/>
                      <a:pt x="82" y="4"/>
                      <a:pt x="82" y="4"/>
                    </a:cubicBezTo>
                    <a:cubicBezTo>
                      <a:pt x="82" y="4"/>
                      <a:pt x="82" y="4"/>
                      <a:pt x="83" y="3"/>
                    </a:cubicBezTo>
                    <a:cubicBezTo>
                      <a:pt x="82" y="3"/>
                      <a:pt x="81" y="2"/>
                      <a:pt x="80" y="2"/>
                    </a:cubicBezTo>
                    <a:moveTo>
                      <a:pt x="77" y="0"/>
                    </a:moveTo>
                    <a:cubicBezTo>
                      <a:pt x="77" y="0"/>
                      <a:pt x="77" y="0"/>
                      <a:pt x="76" y="0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79" y="1"/>
                      <a:pt x="78" y="0"/>
                      <a:pt x="7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0472"/>
              <p:cNvSpPr>
                <a:spLocks noEditPoints="1"/>
              </p:cNvSpPr>
              <p:nvPr/>
            </p:nvSpPr>
            <p:spPr bwMode="auto">
              <a:xfrm>
                <a:off x="-423" y="3198"/>
                <a:ext cx="3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1 w 1"/>
                  <a:gd name="T7" fmla="*/ 1 h 2"/>
                  <a:gd name="T8" fmla="*/ 1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0473"/>
              <p:cNvSpPr>
                <a:spLocks noEditPoints="1"/>
              </p:cNvSpPr>
              <p:nvPr/>
            </p:nvSpPr>
            <p:spPr bwMode="auto">
              <a:xfrm>
                <a:off x="-420" y="3198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1 h 1"/>
                  <a:gd name="T4" fmla="*/ 1 h 1"/>
                  <a:gd name="T5" fmla="*/ 0 h 1"/>
                  <a:gd name="T6" fmla="*/ 0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0474"/>
              <p:cNvSpPr>
                <a:spLocks/>
              </p:cNvSpPr>
              <p:nvPr/>
            </p:nvSpPr>
            <p:spPr bwMode="auto">
              <a:xfrm>
                <a:off x="-486" y="3198"/>
                <a:ext cx="16" cy="19"/>
              </a:xfrm>
              <a:custGeom>
                <a:avLst/>
                <a:gdLst>
                  <a:gd name="T0" fmla="*/ 3 w 7"/>
                  <a:gd name="T1" fmla="*/ 0 h 8"/>
                  <a:gd name="T2" fmla="*/ 0 w 7"/>
                  <a:gd name="T3" fmla="*/ 5 h 8"/>
                  <a:gd name="T4" fmla="*/ 2 w 7"/>
                  <a:gd name="T5" fmla="*/ 6 h 8"/>
                  <a:gd name="T6" fmla="*/ 0 w 7"/>
                  <a:gd name="T7" fmla="*/ 5 h 8"/>
                  <a:gd name="T8" fmla="*/ 0 w 7"/>
                  <a:gd name="T9" fmla="*/ 5 h 8"/>
                  <a:gd name="T10" fmla="*/ 4 w 7"/>
                  <a:gd name="T11" fmla="*/ 8 h 8"/>
                  <a:gd name="T12" fmla="*/ 5 w 7"/>
                  <a:gd name="T13" fmla="*/ 7 h 8"/>
                  <a:gd name="T14" fmla="*/ 2 w 7"/>
                  <a:gd name="T15" fmla="*/ 6 h 8"/>
                  <a:gd name="T16" fmla="*/ 5 w 7"/>
                  <a:gd name="T17" fmla="*/ 7 h 8"/>
                  <a:gd name="T18" fmla="*/ 7 w 7"/>
                  <a:gd name="T19" fmla="*/ 3 h 8"/>
                  <a:gd name="T20" fmla="*/ 3 w 7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5"/>
                      <a:pt x="2" y="5"/>
                      <a:pt x="2" y="6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3" y="7"/>
                      <a:pt x="4" y="8"/>
                    </a:cubicBezTo>
                    <a:cubicBezTo>
                      <a:pt x="5" y="8"/>
                      <a:pt x="5" y="8"/>
                      <a:pt x="5" y="7"/>
                    </a:cubicBezTo>
                    <a:cubicBezTo>
                      <a:pt x="4" y="7"/>
                      <a:pt x="3" y="6"/>
                      <a:pt x="2" y="6"/>
                    </a:cubicBezTo>
                    <a:cubicBezTo>
                      <a:pt x="3" y="6"/>
                      <a:pt x="4" y="7"/>
                      <a:pt x="5" y="7"/>
                    </a:cubicBezTo>
                    <a:cubicBezTo>
                      <a:pt x="6" y="6"/>
                      <a:pt x="7" y="5"/>
                      <a:pt x="7" y="3"/>
                    </a:cubicBezTo>
                    <a:cubicBezTo>
                      <a:pt x="6" y="2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0475"/>
              <p:cNvSpPr>
                <a:spLocks/>
              </p:cNvSpPr>
              <p:nvPr/>
            </p:nvSpPr>
            <p:spPr bwMode="auto">
              <a:xfrm>
                <a:off x="-482" y="3212"/>
                <a:ext cx="8" cy="2"/>
              </a:xfrm>
              <a:custGeom>
                <a:avLst/>
                <a:gdLst>
                  <a:gd name="T0" fmla="*/ 0 w 3"/>
                  <a:gd name="T1" fmla="*/ 0 h 1"/>
                  <a:gd name="T2" fmla="*/ 3 w 3"/>
                  <a:gd name="T3" fmla="*/ 1 h 1"/>
                  <a:gd name="T4" fmla="*/ 3 w 3"/>
                  <a:gd name="T5" fmla="*/ 1 h 1"/>
                  <a:gd name="T6" fmla="*/ 0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0476"/>
              <p:cNvSpPr>
                <a:spLocks/>
              </p:cNvSpPr>
              <p:nvPr/>
            </p:nvSpPr>
            <p:spPr bwMode="auto">
              <a:xfrm>
                <a:off x="-486" y="3209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0477"/>
              <p:cNvSpPr>
                <a:spLocks noEditPoints="1"/>
              </p:cNvSpPr>
              <p:nvPr/>
            </p:nvSpPr>
            <p:spPr bwMode="auto">
              <a:xfrm>
                <a:off x="-437" y="3202"/>
                <a:ext cx="14" cy="12"/>
              </a:xfrm>
              <a:custGeom>
                <a:avLst/>
                <a:gdLst>
                  <a:gd name="T0" fmla="*/ 1 w 6"/>
                  <a:gd name="T1" fmla="*/ 2 h 5"/>
                  <a:gd name="T2" fmla="*/ 0 w 6"/>
                  <a:gd name="T3" fmla="*/ 5 h 5"/>
                  <a:gd name="T4" fmla="*/ 0 w 6"/>
                  <a:gd name="T5" fmla="*/ 5 h 5"/>
                  <a:gd name="T6" fmla="*/ 1 w 6"/>
                  <a:gd name="T7" fmla="*/ 2 h 5"/>
                  <a:gd name="T8" fmla="*/ 1 w 6"/>
                  <a:gd name="T9" fmla="*/ 2 h 5"/>
                  <a:gd name="T10" fmla="*/ 6 w 6"/>
                  <a:gd name="T11" fmla="*/ 0 h 5"/>
                  <a:gd name="T12" fmla="*/ 6 w 6"/>
                  <a:gd name="T13" fmla="*/ 1 h 5"/>
                  <a:gd name="T14" fmla="*/ 6 w 6"/>
                  <a:gd name="T15" fmla="*/ 1 h 5"/>
                  <a:gd name="T16" fmla="*/ 6 w 6"/>
                  <a:gd name="T17" fmla="*/ 0 h 5"/>
                  <a:gd name="T18" fmla="*/ 6 w 6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5">
                    <a:moveTo>
                      <a:pt x="1" y="2"/>
                    </a:moveTo>
                    <a:cubicBezTo>
                      <a:pt x="1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1" y="3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0478"/>
              <p:cNvSpPr>
                <a:spLocks noEditPoints="1"/>
              </p:cNvSpPr>
              <p:nvPr/>
            </p:nvSpPr>
            <p:spPr bwMode="auto">
              <a:xfrm>
                <a:off x="-441" y="3205"/>
                <a:ext cx="9" cy="14"/>
              </a:xfrm>
              <a:custGeom>
                <a:avLst/>
                <a:gdLst>
                  <a:gd name="T0" fmla="*/ 2 w 4"/>
                  <a:gd name="T1" fmla="*/ 4 h 6"/>
                  <a:gd name="T2" fmla="*/ 0 w 4"/>
                  <a:gd name="T3" fmla="*/ 6 h 6"/>
                  <a:gd name="T4" fmla="*/ 0 w 4"/>
                  <a:gd name="T5" fmla="*/ 6 h 6"/>
                  <a:gd name="T6" fmla="*/ 2 w 4"/>
                  <a:gd name="T7" fmla="*/ 4 h 6"/>
                  <a:gd name="T8" fmla="*/ 2 w 4"/>
                  <a:gd name="T9" fmla="*/ 4 h 6"/>
                  <a:gd name="T10" fmla="*/ 4 w 4"/>
                  <a:gd name="T11" fmla="*/ 0 h 6"/>
                  <a:gd name="T12" fmla="*/ 3 w 4"/>
                  <a:gd name="T13" fmla="*/ 1 h 6"/>
                  <a:gd name="T14" fmla="*/ 3 w 4"/>
                  <a:gd name="T15" fmla="*/ 1 h 6"/>
                  <a:gd name="T16" fmla="*/ 4 w 4"/>
                  <a:gd name="T17" fmla="*/ 0 h 6"/>
                  <a:gd name="T18" fmla="*/ 4 w 4"/>
                  <a:gd name="T19" fmla="*/ 0 h 6"/>
                  <a:gd name="T20" fmla="*/ 4 w 4"/>
                  <a:gd name="T21" fmla="*/ 0 h 6"/>
                  <a:gd name="T22" fmla="*/ 4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6">
                    <a:moveTo>
                      <a:pt x="2" y="4"/>
                    </a:moveTo>
                    <a:cubicBezTo>
                      <a:pt x="1" y="5"/>
                      <a:pt x="1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1" y="5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Oval 10479"/>
              <p:cNvSpPr>
                <a:spLocks noChangeArrowheads="1"/>
              </p:cNvSpPr>
              <p:nvPr/>
            </p:nvSpPr>
            <p:spPr bwMode="auto">
              <a:xfrm>
                <a:off x="-432" y="320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0480"/>
              <p:cNvSpPr>
                <a:spLocks noEditPoints="1"/>
              </p:cNvSpPr>
              <p:nvPr/>
            </p:nvSpPr>
            <p:spPr bwMode="auto">
              <a:xfrm>
                <a:off x="-432" y="3205"/>
                <a:ext cx="7" cy="12"/>
              </a:xfrm>
              <a:custGeom>
                <a:avLst/>
                <a:gdLst>
                  <a:gd name="T0" fmla="*/ 2 w 3"/>
                  <a:gd name="T1" fmla="*/ 3 h 5"/>
                  <a:gd name="T2" fmla="*/ 0 w 3"/>
                  <a:gd name="T3" fmla="*/ 5 h 5"/>
                  <a:gd name="T4" fmla="*/ 0 w 3"/>
                  <a:gd name="T5" fmla="*/ 5 h 5"/>
                  <a:gd name="T6" fmla="*/ 2 w 3"/>
                  <a:gd name="T7" fmla="*/ 3 h 5"/>
                  <a:gd name="T8" fmla="*/ 2 w 3"/>
                  <a:gd name="T9" fmla="*/ 3 h 5"/>
                  <a:gd name="T10" fmla="*/ 3 w 3"/>
                  <a:gd name="T11" fmla="*/ 0 h 5"/>
                  <a:gd name="T12" fmla="*/ 3 w 3"/>
                  <a:gd name="T13" fmla="*/ 1 h 5"/>
                  <a:gd name="T14" fmla="*/ 3 w 3"/>
                  <a:gd name="T15" fmla="*/ 1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0481"/>
              <p:cNvSpPr>
                <a:spLocks noEditPoints="1"/>
              </p:cNvSpPr>
              <p:nvPr/>
            </p:nvSpPr>
            <p:spPr bwMode="auto">
              <a:xfrm>
                <a:off x="-434" y="3207"/>
                <a:ext cx="9" cy="17"/>
              </a:xfrm>
              <a:custGeom>
                <a:avLst/>
                <a:gdLst>
                  <a:gd name="T0" fmla="*/ 1 w 4"/>
                  <a:gd name="T1" fmla="*/ 4 h 7"/>
                  <a:gd name="T2" fmla="*/ 0 w 4"/>
                  <a:gd name="T3" fmla="*/ 6 h 7"/>
                  <a:gd name="T4" fmla="*/ 0 w 4"/>
                  <a:gd name="T5" fmla="*/ 7 h 7"/>
                  <a:gd name="T6" fmla="*/ 1 w 4"/>
                  <a:gd name="T7" fmla="*/ 4 h 7"/>
                  <a:gd name="T8" fmla="*/ 1 w 4"/>
                  <a:gd name="T9" fmla="*/ 4 h 7"/>
                  <a:gd name="T10" fmla="*/ 3 w 4"/>
                  <a:gd name="T11" fmla="*/ 0 h 7"/>
                  <a:gd name="T12" fmla="*/ 3 w 4"/>
                  <a:gd name="T13" fmla="*/ 2 h 7"/>
                  <a:gd name="T14" fmla="*/ 3 w 4"/>
                  <a:gd name="T15" fmla="*/ 2 h 7"/>
                  <a:gd name="T16" fmla="*/ 3 w 4"/>
                  <a:gd name="T17" fmla="*/ 1 h 7"/>
                  <a:gd name="T18" fmla="*/ 3 w 4"/>
                  <a:gd name="T19" fmla="*/ 0 h 7"/>
                  <a:gd name="T20" fmla="*/ 4 w 4"/>
                  <a:gd name="T21" fmla="*/ 0 h 7"/>
                  <a:gd name="T22" fmla="*/ 3 w 4"/>
                  <a:gd name="T23" fmla="*/ 0 h 7"/>
                  <a:gd name="T24" fmla="*/ 4 w 4"/>
                  <a:gd name="T25" fmla="*/ 0 h 7"/>
                  <a:gd name="T26" fmla="*/ 4 w 4"/>
                  <a:gd name="T27" fmla="*/ 0 h 7"/>
                  <a:gd name="T28" fmla="*/ 4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4"/>
                    </a:move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0482"/>
              <p:cNvSpPr>
                <a:spLocks/>
              </p:cNvSpPr>
              <p:nvPr/>
            </p:nvSpPr>
            <p:spPr bwMode="auto">
              <a:xfrm>
                <a:off x="-427" y="3207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0483"/>
              <p:cNvSpPr>
                <a:spLocks noEditPoints="1"/>
              </p:cNvSpPr>
              <p:nvPr/>
            </p:nvSpPr>
            <p:spPr bwMode="auto">
              <a:xfrm>
                <a:off x="-467" y="3209"/>
                <a:ext cx="9" cy="15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2 w 4"/>
                  <a:gd name="T7" fmla="*/ 5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2 w 4"/>
                  <a:gd name="T15" fmla="*/ 5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1" y="5"/>
                      <a:pt x="1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3" y="4"/>
                      <a:pt x="3" y="2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0484"/>
              <p:cNvSpPr>
                <a:spLocks/>
              </p:cNvSpPr>
              <p:nvPr/>
            </p:nvSpPr>
            <p:spPr bwMode="auto">
              <a:xfrm>
                <a:off x="-467" y="3221"/>
                <a:ext cx="4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2 w 2"/>
                  <a:gd name="T4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0485"/>
              <p:cNvSpPr>
                <a:spLocks noEditPoints="1"/>
              </p:cNvSpPr>
              <p:nvPr/>
            </p:nvSpPr>
            <p:spPr bwMode="auto">
              <a:xfrm>
                <a:off x="-748" y="3209"/>
                <a:ext cx="271" cy="433"/>
              </a:xfrm>
              <a:custGeom>
                <a:avLst/>
                <a:gdLst>
                  <a:gd name="T0" fmla="*/ 7 w 115"/>
                  <a:gd name="T1" fmla="*/ 183 h 183"/>
                  <a:gd name="T2" fmla="*/ 6 w 115"/>
                  <a:gd name="T3" fmla="*/ 172 h 183"/>
                  <a:gd name="T4" fmla="*/ 9 w 115"/>
                  <a:gd name="T5" fmla="*/ 174 h 183"/>
                  <a:gd name="T6" fmla="*/ 14 w 115"/>
                  <a:gd name="T7" fmla="*/ 171 h 183"/>
                  <a:gd name="T8" fmla="*/ 15 w 115"/>
                  <a:gd name="T9" fmla="*/ 158 h 183"/>
                  <a:gd name="T10" fmla="*/ 17 w 115"/>
                  <a:gd name="T11" fmla="*/ 155 h 183"/>
                  <a:gd name="T12" fmla="*/ 19 w 115"/>
                  <a:gd name="T13" fmla="*/ 152 h 183"/>
                  <a:gd name="T14" fmla="*/ 22 w 115"/>
                  <a:gd name="T15" fmla="*/ 150 h 183"/>
                  <a:gd name="T16" fmla="*/ 22 w 115"/>
                  <a:gd name="T17" fmla="*/ 146 h 183"/>
                  <a:gd name="T18" fmla="*/ 24 w 115"/>
                  <a:gd name="T19" fmla="*/ 144 h 183"/>
                  <a:gd name="T20" fmla="*/ 25 w 115"/>
                  <a:gd name="T21" fmla="*/ 142 h 183"/>
                  <a:gd name="T22" fmla="*/ 25 w 115"/>
                  <a:gd name="T23" fmla="*/ 142 h 183"/>
                  <a:gd name="T24" fmla="*/ 26 w 115"/>
                  <a:gd name="T25" fmla="*/ 139 h 183"/>
                  <a:gd name="T26" fmla="*/ 28 w 115"/>
                  <a:gd name="T27" fmla="*/ 138 h 183"/>
                  <a:gd name="T28" fmla="*/ 29 w 115"/>
                  <a:gd name="T29" fmla="*/ 136 h 183"/>
                  <a:gd name="T30" fmla="*/ 30 w 115"/>
                  <a:gd name="T31" fmla="*/ 134 h 183"/>
                  <a:gd name="T32" fmla="*/ 30 w 115"/>
                  <a:gd name="T33" fmla="*/ 134 h 183"/>
                  <a:gd name="T34" fmla="*/ 31 w 115"/>
                  <a:gd name="T35" fmla="*/ 132 h 183"/>
                  <a:gd name="T36" fmla="*/ 40 w 115"/>
                  <a:gd name="T37" fmla="*/ 118 h 183"/>
                  <a:gd name="T38" fmla="*/ 40 w 115"/>
                  <a:gd name="T39" fmla="*/ 118 h 183"/>
                  <a:gd name="T40" fmla="*/ 47 w 115"/>
                  <a:gd name="T41" fmla="*/ 107 h 183"/>
                  <a:gd name="T42" fmla="*/ 58 w 115"/>
                  <a:gd name="T43" fmla="*/ 90 h 183"/>
                  <a:gd name="T44" fmla="*/ 58 w 115"/>
                  <a:gd name="T45" fmla="*/ 89 h 183"/>
                  <a:gd name="T46" fmla="*/ 64 w 115"/>
                  <a:gd name="T47" fmla="*/ 80 h 183"/>
                  <a:gd name="T48" fmla="*/ 66 w 115"/>
                  <a:gd name="T49" fmla="*/ 77 h 183"/>
                  <a:gd name="T50" fmla="*/ 71 w 115"/>
                  <a:gd name="T51" fmla="*/ 74 h 183"/>
                  <a:gd name="T52" fmla="*/ 74 w 115"/>
                  <a:gd name="T53" fmla="*/ 69 h 183"/>
                  <a:gd name="T54" fmla="*/ 75 w 115"/>
                  <a:gd name="T55" fmla="*/ 68 h 183"/>
                  <a:gd name="T56" fmla="*/ 76 w 115"/>
                  <a:gd name="T57" fmla="*/ 66 h 183"/>
                  <a:gd name="T58" fmla="*/ 75 w 115"/>
                  <a:gd name="T59" fmla="*/ 63 h 183"/>
                  <a:gd name="T60" fmla="*/ 74 w 115"/>
                  <a:gd name="T61" fmla="*/ 63 h 183"/>
                  <a:gd name="T62" fmla="*/ 75 w 115"/>
                  <a:gd name="T63" fmla="*/ 62 h 183"/>
                  <a:gd name="T64" fmla="*/ 77 w 115"/>
                  <a:gd name="T65" fmla="*/ 59 h 183"/>
                  <a:gd name="T66" fmla="*/ 80 w 115"/>
                  <a:gd name="T67" fmla="*/ 53 h 183"/>
                  <a:gd name="T68" fmla="*/ 85 w 115"/>
                  <a:gd name="T69" fmla="*/ 51 h 183"/>
                  <a:gd name="T70" fmla="*/ 86 w 115"/>
                  <a:gd name="T71" fmla="*/ 50 h 183"/>
                  <a:gd name="T72" fmla="*/ 88 w 115"/>
                  <a:gd name="T73" fmla="*/ 47 h 183"/>
                  <a:gd name="T74" fmla="*/ 88 w 115"/>
                  <a:gd name="T75" fmla="*/ 46 h 183"/>
                  <a:gd name="T76" fmla="*/ 90 w 115"/>
                  <a:gd name="T77" fmla="*/ 43 h 183"/>
                  <a:gd name="T78" fmla="*/ 91 w 115"/>
                  <a:gd name="T79" fmla="*/ 43 h 183"/>
                  <a:gd name="T80" fmla="*/ 92 w 115"/>
                  <a:gd name="T81" fmla="*/ 40 h 183"/>
                  <a:gd name="T82" fmla="*/ 95 w 115"/>
                  <a:gd name="T83" fmla="*/ 36 h 183"/>
                  <a:gd name="T84" fmla="*/ 96 w 115"/>
                  <a:gd name="T85" fmla="*/ 34 h 183"/>
                  <a:gd name="T86" fmla="*/ 97 w 115"/>
                  <a:gd name="T87" fmla="*/ 33 h 183"/>
                  <a:gd name="T88" fmla="*/ 98 w 115"/>
                  <a:gd name="T89" fmla="*/ 31 h 183"/>
                  <a:gd name="T90" fmla="*/ 99 w 115"/>
                  <a:gd name="T91" fmla="*/ 30 h 183"/>
                  <a:gd name="T92" fmla="*/ 105 w 115"/>
                  <a:gd name="T93" fmla="*/ 19 h 183"/>
                  <a:gd name="T94" fmla="*/ 107 w 115"/>
                  <a:gd name="T95" fmla="*/ 17 h 183"/>
                  <a:gd name="T96" fmla="*/ 107 w 115"/>
                  <a:gd name="T97" fmla="*/ 17 h 183"/>
                  <a:gd name="T98" fmla="*/ 108 w 115"/>
                  <a:gd name="T99" fmla="*/ 15 h 183"/>
                  <a:gd name="T100" fmla="*/ 109 w 115"/>
                  <a:gd name="T101" fmla="*/ 13 h 183"/>
                  <a:gd name="T102" fmla="*/ 111 w 115"/>
                  <a:gd name="T103" fmla="*/ 11 h 183"/>
                  <a:gd name="T104" fmla="*/ 112 w 115"/>
                  <a:gd name="T105" fmla="*/ 8 h 183"/>
                  <a:gd name="T106" fmla="*/ 113 w 115"/>
                  <a:gd name="T107" fmla="*/ 7 h 183"/>
                  <a:gd name="T108" fmla="*/ 114 w 115"/>
                  <a:gd name="T109" fmla="*/ 6 h 183"/>
                  <a:gd name="T110" fmla="*/ 115 w 115"/>
                  <a:gd name="T111" fmla="*/ 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5" h="183">
                    <a:moveTo>
                      <a:pt x="9" y="174"/>
                    </a:moveTo>
                    <a:cubicBezTo>
                      <a:pt x="7" y="176"/>
                      <a:pt x="6" y="178"/>
                      <a:pt x="5" y="180"/>
                    </a:cubicBezTo>
                    <a:cubicBezTo>
                      <a:pt x="5" y="180"/>
                      <a:pt x="5" y="180"/>
                      <a:pt x="5" y="180"/>
                    </a:cubicBezTo>
                    <a:cubicBezTo>
                      <a:pt x="7" y="180"/>
                      <a:pt x="7" y="181"/>
                      <a:pt x="7" y="182"/>
                    </a:cubicBezTo>
                    <a:cubicBezTo>
                      <a:pt x="7" y="182"/>
                      <a:pt x="7" y="183"/>
                      <a:pt x="7" y="183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7" y="183"/>
                      <a:pt x="7" y="183"/>
                      <a:pt x="7" y="183"/>
                    </a:cubicBezTo>
                    <a:cubicBezTo>
                      <a:pt x="8" y="180"/>
                      <a:pt x="10" y="178"/>
                      <a:pt x="11" y="175"/>
                    </a:cubicBezTo>
                    <a:cubicBezTo>
                      <a:pt x="9" y="174"/>
                      <a:pt x="9" y="174"/>
                      <a:pt x="9" y="174"/>
                    </a:cubicBezTo>
                    <a:moveTo>
                      <a:pt x="6" y="172"/>
                    </a:moveTo>
                    <a:cubicBezTo>
                      <a:pt x="3" y="176"/>
                      <a:pt x="3" y="176"/>
                      <a:pt x="3" y="176"/>
                    </a:cubicBezTo>
                    <a:cubicBezTo>
                      <a:pt x="1" y="179"/>
                      <a:pt x="1" y="179"/>
                      <a:pt x="1" y="179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2" y="181"/>
                      <a:pt x="4" y="180"/>
                      <a:pt x="4" y="180"/>
                    </a:cubicBezTo>
                    <a:cubicBezTo>
                      <a:pt x="9" y="174"/>
                      <a:pt x="9" y="174"/>
                      <a:pt x="9" y="174"/>
                    </a:cubicBezTo>
                    <a:cubicBezTo>
                      <a:pt x="6" y="172"/>
                      <a:pt x="6" y="172"/>
                      <a:pt x="6" y="172"/>
                    </a:cubicBezTo>
                    <a:moveTo>
                      <a:pt x="13" y="161"/>
                    </a:moveTo>
                    <a:cubicBezTo>
                      <a:pt x="9" y="168"/>
                      <a:pt x="9" y="168"/>
                      <a:pt x="9" y="168"/>
                    </a:cubicBezTo>
                    <a:cubicBezTo>
                      <a:pt x="9" y="168"/>
                      <a:pt x="9" y="168"/>
                      <a:pt x="9" y="168"/>
                    </a:cubicBezTo>
                    <a:cubicBezTo>
                      <a:pt x="14" y="171"/>
                      <a:pt x="14" y="171"/>
                      <a:pt x="14" y="171"/>
                    </a:cubicBezTo>
                    <a:cubicBezTo>
                      <a:pt x="15" y="169"/>
                      <a:pt x="17" y="166"/>
                      <a:pt x="18" y="164"/>
                    </a:cubicBezTo>
                    <a:cubicBezTo>
                      <a:pt x="13" y="161"/>
                      <a:pt x="13" y="161"/>
                      <a:pt x="13" y="161"/>
                    </a:cubicBezTo>
                    <a:moveTo>
                      <a:pt x="17" y="155"/>
                    </a:moveTo>
                    <a:cubicBezTo>
                      <a:pt x="16" y="156"/>
                      <a:pt x="16" y="156"/>
                      <a:pt x="16" y="157"/>
                    </a:cubicBezTo>
                    <a:cubicBezTo>
                      <a:pt x="15" y="158"/>
                      <a:pt x="15" y="158"/>
                      <a:pt x="15" y="158"/>
                    </a:cubicBezTo>
                    <a:cubicBezTo>
                      <a:pt x="16" y="159"/>
                      <a:pt x="18" y="160"/>
                      <a:pt x="19" y="161"/>
                    </a:cubicBezTo>
                    <a:cubicBezTo>
                      <a:pt x="20" y="160"/>
                      <a:pt x="21" y="159"/>
                      <a:pt x="21" y="158"/>
                    </a:cubicBezTo>
                    <a:cubicBezTo>
                      <a:pt x="20" y="157"/>
                      <a:pt x="18" y="156"/>
                      <a:pt x="17" y="155"/>
                    </a:cubicBezTo>
                    <a:moveTo>
                      <a:pt x="18" y="152"/>
                    </a:moveTo>
                    <a:cubicBezTo>
                      <a:pt x="18" y="153"/>
                      <a:pt x="17" y="154"/>
                      <a:pt x="17" y="155"/>
                    </a:cubicBezTo>
                    <a:cubicBezTo>
                      <a:pt x="18" y="156"/>
                      <a:pt x="20" y="157"/>
                      <a:pt x="21" y="158"/>
                    </a:cubicBezTo>
                    <a:cubicBezTo>
                      <a:pt x="22" y="157"/>
                      <a:pt x="22" y="157"/>
                      <a:pt x="22" y="156"/>
                    </a:cubicBezTo>
                    <a:cubicBezTo>
                      <a:pt x="23" y="156"/>
                      <a:pt x="23" y="155"/>
                      <a:pt x="23" y="155"/>
                    </a:cubicBezTo>
                    <a:cubicBezTo>
                      <a:pt x="22" y="154"/>
                      <a:pt x="20" y="153"/>
                      <a:pt x="18" y="152"/>
                    </a:cubicBezTo>
                    <a:moveTo>
                      <a:pt x="19" y="152"/>
                    </a:moveTo>
                    <a:cubicBezTo>
                      <a:pt x="19" y="152"/>
                      <a:pt x="19" y="152"/>
                      <a:pt x="19" y="152"/>
                    </a:cubicBezTo>
                    <a:cubicBezTo>
                      <a:pt x="20" y="153"/>
                      <a:pt x="22" y="154"/>
                      <a:pt x="23" y="155"/>
                    </a:cubicBezTo>
                    <a:cubicBezTo>
                      <a:pt x="23" y="155"/>
                      <a:pt x="23" y="155"/>
                      <a:pt x="23" y="155"/>
                    </a:cubicBezTo>
                    <a:cubicBezTo>
                      <a:pt x="19" y="152"/>
                      <a:pt x="19" y="152"/>
                      <a:pt x="19" y="152"/>
                    </a:cubicBezTo>
                    <a:moveTo>
                      <a:pt x="22" y="150"/>
                    </a:moveTo>
                    <a:cubicBezTo>
                      <a:pt x="23" y="151"/>
                      <a:pt x="24" y="151"/>
                      <a:pt x="25" y="152"/>
                    </a:cubicBezTo>
                    <a:cubicBezTo>
                      <a:pt x="25" y="152"/>
                      <a:pt x="25" y="152"/>
                      <a:pt x="25" y="152"/>
                    </a:cubicBezTo>
                    <a:cubicBezTo>
                      <a:pt x="24" y="151"/>
                      <a:pt x="23" y="151"/>
                      <a:pt x="23" y="150"/>
                    </a:cubicBezTo>
                    <a:cubicBezTo>
                      <a:pt x="22" y="150"/>
                      <a:pt x="22" y="150"/>
                      <a:pt x="22" y="150"/>
                    </a:cubicBezTo>
                    <a:moveTo>
                      <a:pt x="22" y="146"/>
                    </a:moveTo>
                    <a:cubicBezTo>
                      <a:pt x="22" y="147"/>
                      <a:pt x="21" y="148"/>
                      <a:pt x="21" y="149"/>
                    </a:cubicBezTo>
                    <a:cubicBezTo>
                      <a:pt x="25" y="151"/>
                      <a:pt x="25" y="151"/>
                      <a:pt x="25" y="151"/>
                    </a:cubicBezTo>
                    <a:cubicBezTo>
                      <a:pt x="26" y="150"/>
                      <a:pt x="26" y="150"/>
                      <a:pt x="27" y="149"/>
                    </a:cubicBezTo>
                    <a:cubicBezTo>
                      <a:pt x="25" y="148"/>
                      <a:pt x="24" y="147"/>
                      <a:pt x="22" y="146"/>
                    </a:cubicBezTo>
                    <a:moveTo>
                      <a:pt x="24" y="144"/>
                    </a:moveTo>
                    <a:cubicBezTo>
                      <a:pt x="23" y="144"/>
                      <a:pt x="23" y="145"/>
                      <a:pt x="23" y="145"/>
                    </a:cubicBezTo>
                    <a:cubicBezTo>
                      <a:pt x="25" y="146"/>
                      <a:pt x="26" y="147"/>
                      <a:pt x="27" y="148"/>
                    </a:cubicBezTo>
                    <a:cubicBezTo>
                      <a:pt x="28" y="147"/>
                      <a:pt x="28" y="147"/>
                      <a:pt x="28" y="147"/>
                    </a:cubicBezTo>
                    <a:cubicBezTo>
                      <a:pt x="26" y="146"/>
                      <a:pt x="25" y="145"/>
                      <a:pt x="24" y="144"/>
                    </a:cubicBezTo>
                    <a:moveTo>
                      <a:pt x="25" y="142"/>
                    </a:moveTo>
                    <a:cubicBezTo>
                      <a:pt x="24" y="143"/>
                      <a:pt x="24" y="143"/>
                      <a:pt x="24" y="143"/>
                    </a:cubicBezTo>
                    <a:cubicBezTo>
                      <a:pt x="26" y="144"/>
                      <a:pt x="27" y="145"/>
                      <a:pt x="28" y="146"/>
                    </a:cubicBezTo>
                    <a:cubicBezTo>
                      <a:pt x="29" y="146"/>
                      <a:pt x="29" y="145"/>
                      <a:pt x="29" y="145"/>
                    </a:cubicBezTo>
                    <a:cubicBezTo>
                      <a:pt x="29" y="145"/>
                      <a:pt x="28" y="145"/>
                      <a:pt x="28" y="145"/>
                    </a:cubicBezTo>
                    <a:cubicBezTo>
                      <a:pt x="27" y="144"/>
                      <a:pt x="26" y="143"/>
                      <a:pt x="25" y="142"/>
                    </a:cubicBezTo>
                    <a:moveTo>
                      <a:pt x="26" y="139"/>
                    </a:moveTo>
                    <a:cubicBezTo>
                      <a:pt x="26" y="140"/>
                      <a:pt x="26" y="140"/>
                      <a:pt x="26" y="141"/>
                    </a:cubicBezTo>
                    <a:cubicBezTo>
                      <a:pt x="27" y="142"/>
                      <a:pt x="28" y="143"/>
                      <a:pt x="30" y="144"/>
                    </a:cubicBezTo>
                    <a:cubicBezTo>
                      <a:pt x="30" y="143"/>
                      <a:pt x="30" y="142"/>
                      <a:pt x="31" y="142"/>
                    </a:cubicBezTo>
                    <a:cubicBezTo>
                      <a:pt x="29" y="141"/>
                      <a:pt x="28" y="140"/>
                      <a:pt x="26" y="139"/>
                    </a:cubicBezTo>
                    <a:moveTo>
                      <a:pt x="28" y="138"/>
                    </a:moveTo>
                    <a:cubicBezTo>
                      <a:pt x="28" y="138"/>
                      <a:pt x="28" y="138"/>
                      <a:pt x="27" y="138"/>
                    </a:cubicBezTo>
                    <a:cubicBezTo>
                      <a:pt x="29" y="139"/>
                      <a:pt x="30" y="139"/>
                      <a:pt x="32" y="140"/>
                    </a:cubicBezTo>
                    <a:cubicBezTo>
                      <a:pt x="32" y="140"/>
                      <a:pt x="32" y="140"/>
                      <a:pt x="32" y="140"/>
                    </a:cubicBezTo>
                    <a:cubicBezTo>
                      <a:pt x="31" y="139"/>
                      <a:pt x="29" y="139"/>
                      <a:pt x="28" y="138"/>
                    </a:cubicBezTo>
                    <a:moveTo>
                      <a:pt x="29" y="136"/>
                    </a:moveTo>
                    <a:cubicBezTo>
                      <a:pt x="29" y="136"/>
                      <a:pt x="29" y="136"/>
                      <a:pt x="29" y="136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2" y="137"/>
                      <a:pt x="30" y="136"/>
                      <a:pt x="29" y="136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1" y="135"/>
                      <a:pt x="32" y="136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2" y="136"/>
                      <a:pt x="31" y="135"/>
                      <a:pt x="30" y="134"/>
                    </a:cubicBezTo>
                    <a:moveTo>
                      <a:pt x="30" y="134"/>
                    </a:moveTo>
                    <a:cubicBezTo>
                      <a:pt x="30" y="134"/>
                      <a:pt x="30" y="134"/>
                      <a:pt x="30" y="134"/>
                    </a:cubicBezTo>
                    <a:cubicBezTo>
                      <a:pt x="31" y="135"/>
                      <a:pt x="32" y="136"/>
                      <a:pt x="34" y="137"/>
                    </a:cubicBezTo>
                    <a:cubicBezTo>
                      <a:pt x="34" y="137"/>
                      <a:pt x="34" y="137"/>
                      <a:pt x="34" y="137"/>
                    </a:cubicBezTo>
                    <a:cubicBezTo>
                      <a:pt x="33" y="136"/>
                      <a:pt x="31" y="135"/>
                      <a:pt x="30" y="134"/>
                    </a:cubicBezTo>
                    <a:moveTo>
                      <a:pt x="31" y="132"/>
                    </a:moveTo>
                    <a:cubicBezTo>
                      <a:pt x="31" y="133"/>
                      <a:pt x="30" y="133"/>
                      <a:pt x="30" y="134"/>
                    </a:cubicBezTo>
                    <a:cubicBezTo>
                      <a:pt x="31" y="135"/>
                      <a:pt x="33" y="136"/>
                      <a:pt x="34" y="136"/>
                    </a:cubicBezTo>
                    <a:cubicBezTo>
                      <a:pt x="34" y="136"/>
                      <a:pt x="35" y="135"/>
                      <a:pt x="35" y="135"/>
                    </a:cubicBezTo>
                    <a:cubicBezTo>
                      <a:pt x="34" y="134"/>
                      <a:pt x="32" y="133"/>
                      <a:pt x="31" y="132"/>
                    </a:cubicBezTo>
                    <a:moveTo>
                      <a:pt x="38" y="121"/>
                    </a:moveTo>
                    <a:cubicBezTo>
                      <a:pt x="39" y="122"/>
                      <a:pt x="41" y="122"/>
                      <a:pt x="42" y="123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38" y="121"/>
                      <a:pt x="38" y="121"/>
                      <a:pt x="38" y="121"/>
                    </a:cubicBezTo>
                    <a:moveTo>
                      <a:pt x="40" y="118"/>
                    </a:moveTo>
                    <a:cubicBezTo>
                      <a:pt x="39" y="119"/>
                      <a:pt x="39" y="120"/>
                      <a:pt x="38" y="121"/>
                    </a:cubicBezTo>
                    <a:cubicBezTo>
                      <a:pt x="41" y="122"/>
                      <a:pt x="41" y="122"/>
                      <a:pt x="41" y="122"/>
                    </a:cubicBezTo>
                    <a:cubicBezTo>
                      <a:pt x="41" y="122"/>
                      <a:pt x="42" y="123"/>
                      <a:pt x="42" y="123"/>
                    </a:cubicBezTo>
                    <a:cubicBezTo>
                      <a:pt x="43" y="122"/>
                      <a:pt x="43" y="121"/>
                      <a:pt x="44" y="120"/>
                    </a:cubicBezTo>
                    <a:cubicBezTo>
                      <a:pt x="42" y="120"/>
                      <a:pt x="41" y="119"/>
                      <a:pt x="40" y="118"/>
                    </a:cubicBezTo>
                    <a:moveTo>
                      <a:pt x="47" y="107"/>
                    </a:moveTo>
                    <a:cubicBezTo>
                      <a:pt x="47" y="107"/>
                      <a:pt x="47" y="107"/>
                      <a:pt x="46" y="107"/>
                    </a:cubicBezTo>
                    <a:cubicBezTo>
                      <a:pt x="48" y="108"/>
                      <a:pt x="49" y="109"/>
                      <a:pt x="50" y="110"/>
                    </a:cubicBezTo>
                    <a:cubicBezTo>
                      <a:pt x="50" y="110"/>
                      <a:pt x="50" y="109"/>
                      <a:pt x="50" y="109"/>
                    </a:cubicBezTo>
                    <a:cubicBezTo>
                      <a:pt x="49" y="109"/>
                      <a:pt x="48" y="108"/>
                      <a:pt x="47" y="107"/>
                    </a:cubicBezTo>
                    <a:moveTo>
                      <a:pt x="58" y="90"/>
                    </a:moveTo>
                    <a:cubicBezTo>
                      <a:pt x="57" y="91"/>
                      <a:pt x="56" y="93"/>
                      <a:pt x="55" y="94"/>
                    </a:cubicBezTo>
                    <a:cubicBezTo>
                      <a:pt x="56" y="95"/>
                      <a:pt x="57" y="95"/>
                      <a:pt x="58" y="96"/>
                    </a:cubicBezTo>
                    <a:cubicBezTo>
                      <a:pt x="59" y="94"/>
                      <a:pt x="60" y="93"/>
                      <a:pt x="61" y="91"/>
                    </a:cubicBezTo>
                    <a:cubicBezTo>
                      <a:pt x="60" y="91"/>
                      <a:pt x="59" y="90"/>
                      <a:pt x="58" y="90"/>
                    </a:cubicBezTo>
                    <a:moveTo>
                      <a:pt x="58" y="89"/>
                    </a:moveTo>
                    <a:cubicBezTo>
                      <a:pt x="58" y="89"/>
                      <a:pt x="58" y="89"/>
                      <a:pt x="58" y="90"/>
                    </a:cubicBezTo>
                    <a:cubicBezTo>
                      <a:pt x="59" y="90"/>
                      <a:pt x="60" y="91"/>
                      <a:pt x="61" y="91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60" y="91"/>
                      <a:pt x="59" y="90"/>
                      <a:pt x="58" y="89"/>
                    </a:cubicBezTo>
                    <a:moveTo>
                      <a:pt x="64" y="80"/>
                    </a:moveTo>
                    <a:cubicBezTo>
                      <a:pt x="63" y="81"/>
                      <a:pt x="63" y="81"/>
                      <a:pt x="63" y="82"/>
                    </a:cubicBezTo>
                    <a:cubicBezTo>
                      <a:pt x="64" y="82"/>
                      <a:pt x="65" y="83"/>
                      <a:pt x="66" y="83"/>
                    </a:cubicBezTo>
                    <a:cubicBezTo>
                      <a:pt x="66" y="83"/>
                      <a:pt x="66" y="82"/>
                      <a:pt x="67" y="82"/>
                    </a:cubicBezTo>
                    <a:cubicBezTo>
                      <a:pt x="64" y="80"/>
                      <a:pt x="64" y="80"/>
                      <a:pt x="64" y="80"/>
                    </a:cubicBezTo>
                    <a:moveTo>
                      <a:pt x="66" y="77"/>
                    </a:moveTo>
                    <a:cubicBezTo>
                      <a:pt x="65" y="77"/>
                      <a:pt x="65" y="78"/>
                      <a:pt x="64" y="79"/>
                    </a:cubicBezTo>
                    <a:cubicBezTo>
                      <a:pt x="65" y="79"/>
                      <a:pt x="66" y="80"/>
                      <a:pt x="67" y="81"/>
                    </a:cubicBezTo>
                    <a:cubicBezTo>
                      <a:pt x="68" y="80"/>
                      <a:pt x="68" y="79"/>
                      <a:pt x="69" y="78"/>
                    </a:cubicBezTo>
                    <a:cubicBezTo>
                      <a:pt x="68" y="78"/>
                      <a:pt x="67" y="77"/>
                      <a:pt x="66" y="77"/>
                    </a:cubicBezTo>
                    <a:cubicBezTo>
                      <a:pt x="66" y="77"/>
                      <a:pt x="66" y="77"/>
                      <a:pt x="66" y="77"/>
                    </a:cubicBezTo>
                    <a:moveTo>
                      <a:pt x="69" y="72"/>
                    </a:moveTo>
                    <a:cubicBezTo>
                      <a:pt x="68" y="73"/>
                      <a:pt x="68" y="73"/>
                      <a:pt x="68" y="74"/>
                    </a:cubicBezTo>
                    <a:cubicBezTo>
                      <a:pt x="68" y="74"/>
                      <a:pt x="69" y="75"/>
                      <a:pt x="70" y="76"/>
                    </a:cubicBezTo>
                    <a:cubicBezTo>
                      <a:pt x="71" y="75"/>
                      <a:pt x="71" y="74"/>
                      <a:pt x="71" y="74"/>
                    </a:cubicBezTo>
                    <a:cubicBezTo>
                      <a:pt x="71" y="73"/>
                      <a:pt x="70" y="73"/>
                      <a:pt x="69" y="72"/>
                    </a:cubicBezTo>
                    <a:moveTo>
                      <a:pt x="71" y="68"/>
                    </a:moveTo>
                    <a:cubicBezTo>
                      <a:pt x="71" y="69"/>
                      <a:pt x="70" y="70"/>
                      <a:pt x="69" y="71"/>
                    </a:cubicBezTo>
                    <a:cubicBezTo>
                      <a:pt x="70" y="72"/>
                      <a:pt x="71" y="72"/>
                      <a:pt x="72" y="73"/>
                    </a:cubicBezTo>
                    <a:cubicBezTo>
                      <a:pt x="73" y="72"/>
                      <a:pt x="73" y="71"/>
                      <a:pt x="74" y="69"/>
                    </a:cubicBezTo>
                    <a:cubicBezTo>
                      <a:pt x="71" y="68"/>
                      <a:pt x="71" y="68"/>
                      <a:pt x="71" y="68"/>
                    </a:cubicBezTo>
                    <a:moveTo>
                      <a:pt x="72" y="67"/>
                    </a:moveTo>
                    <a:cubicBezTo>
                      <a:pt x="72" y="67"/>
                      <a:pt x="72" y="67"/>
                      <a:pt x="72" y="67"/>
                    </a:cubicBezTo>
                    <a:cubicBezTo>
                      <a:pt x="73" y="68"/>
                      <a:pt x="74" y="68"/>
                      <a:pt x="75" y="69"/>
                    </a:cubicBezTo>
                    <a:cubicBezTo>
                      <a:pt x="75" y="68"/>
                      <a:pt x="75" y="68"/>
                      <a:pt x="75" y="68"/>
                    </a:cubicBezTo>
                    <a:cubicBezTo>
                      <a:pt x="74" y="68"/>
                      <a:pt x="73" y="67"/>
                      <a:pt x="72" y="67"/>
                    </a:cubicBezTo>
                    <a:moveTo>
                      <a:pt x="73" y="65"/>
                    </a:moveTo>
                    <a:cubicBezTo>
                      <a:pt x="73" y="65"/>
                      <a:pt x="73" y="66"/>
                      <a:pt x="72" y="66"/>
                    </a:cubicBezTo>
                    <a:cubicBezTo>
                      <a:pt x="73" y="67"/>
                      <a:pt x="74" y="67"/>
                      <a:pt x="75" y="68"/>
                    </a:cubicBezTo>
                    <a:cubicBezTo>
                      <a:pt x="75" y="67"/>
                      <a:pt x="76" y="67"/>
                      <a:pt x="76" y="66"/>
                    </a:cubicBezTo>
                    <a:cubicBezTo>
                      <a:pt x="73" y="65"/>
                      <a:pt x="73" y="65"/>
                      <a:pt x="73" y="65"/>
                    </a:cubicBezTo>
                    <a:moveTo>
                      <a:pt x="75" y="63"/>
                    </a:move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6" y="64"/>
                      <a:pt x="76" y="64"/>
                      <a:pt x="75" y="63"/>
                    </a:cubicBezTo>
                    <a:moveTo>
                      <a:pt x="74" y="63"/>
                    </a:moveTo>
                    <a:cubicBezTo>
                      <a:pt x="74" y="63"/>
                      <a:pt x="74" y="63"/>
                      <a:pt x="74" y="63"/>
                    </a:cubicBezTo>
                    <a:cubicBezTo>
                      <a:pt x="75" y="64"/>
                      <a:pt x="76" y="64"/>
                      <a:pt x="77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76" y="64"/>
                      <a:pt x="75" y="64"/>
                      <a:pt x="74" y="63"/>
                    </a:cubicBezTo>
                    <a:moveTo>
                      <a:pt x="75" y="62"/>
                    </a:moveTo>
                    <a:cubicBezTo>
                      <a:pt x="75" y="62"/>
                      <a:pt x="75" y="62"/>
                      <a:pt x="75" y="62"/>
                    </a:cubicBezTo>
                    <a:cubicBezTo>
                      <a:pt x="76" y="63"/>
                      <a:pt x="76" y="63"/>
                      <a:pt x="77" y="64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3"/>
                      <a:pt x="76" y="63"/>
                      <a:pt x="75" y="62"/>
                    </a:cubicBezTo>
                    <a:moveTo>
                      <a:pt x="77" y="59"/>
                    </a:moveTo>
                    <a:cubicBezTo>
                      <a:pt x="77" y="59"/>
                      <a:pt x="76" y="60"/>
                      <a:pt x="76" y="60"/>
                    </a:cubicBezTo>
                    <a:cubicBezTo>
                      <a:pt x="77" y="61"/>
                      <a:pt x="78" y="61"/>
                      <a:pt x="79" y="62"/>
                    </a:cubicBezTo>
                    <a:cubicBezTo>
                      <a:pt x="79" y="61"/>
                      <a:pt x="79" y="61"/>
                      <a:pt x="80" y="60"/>
                    </a:cubicBezTo>
                    <a:cubicBezTo>
                      <a:pt x="79" y="60"/>
                      <a:pt x="78" y="59"/>
                      <a:pt x="77" y="59"/>
                    </a:cubicBezTo>
                    <a:moveTo>
                      <a:pt x="80" y="53"/>
                    </a:moveTo>
                    <a:cubicBezTo>
                      <a:pt x="79" y="54"/>
                      <a:pt x="79" y="56"/>
                      <a:pt x="78" y="57"/>
                    </a:cubicBezTo>
                    <a:cubicBezTo>
                      <a:pt x="79" y="58"/>
                      <a:pt x="80" y="58"/>
                      <a:pt x="80" y="59"/>
                    </a:cubicBezTo>
                    <a:cubicBezTo>
                      <a:pt x="81" y="57"/>
                      <a:pt x="82" y="56"/>
                      <a:pt x="83" y="55"/>
                    </a:cubicBezTo>
                    <a:cubicBezTo>
                      <a:pt x="82" y="54"/>
                      <a:pt x="81" y="53"/>
                      <a:pt x="80" y="53"/>
                    </a:cubicBezTo>
                    <a:moveTo>
                      <a:pt x="82" y="50"/>
                    </a:moveTo>
                    <a:cubicBezTo>
                      <a:pt x="82" y="50"/>
                      <a:pt x="81" y="51"/>
                      <a:pt x="81" y="52"/>
                    </a:cubicBezTo>
                    <a:cubicBezTo>
                      <a:pt x="82" y="52"/>
                      <a:pt x="83" y="53"/>
                      <a:pt x="84" y="53"/>
                    </a:cubicBezTo>
                    <a:cubicBezTo>
                      <a:pt x="84" y="53"/>
                      <a:pt x="84" y="53"/>
                      <a:pt x="84" y="53"/>
                    </a:cubicBezTo>
                    <a:cubicBezTo>
                      <a:pt x="84" y="53"/>
                      <a:pt x="85" y="52"/>
                      <a:pt x="85" y="51"/>
                    </a:cubicBezTo>
                    <a:cubicBezTo>
                      <a:pt x="84" y="51"/>
                      <a:pt x="83" y="50"/>
                      <a:pt x="82" y="50"/>
                    </a:cubicBezTo>
                    <a:moveTo>
                      <a:pt x="83" y="48"/>
                    </a:moveTo>
                    <a:cubicBezTo>
                      <a:pt x="83" y="49"/>
                      <a:pt x="83" y="49"/>
                      <a:pt x="83" y="49"/>
                    </a:cubicBezTo>
                    <a:cubicBezTo>
                      <a:pt x="84" y="49"/>
                      <a:pt x="85" y="50"/>
                      <a:pt x="86" y="51"/>
                    </a:cubicBezTo>
                    <a:cubicBezTo>
                      <a:pt x="86" y="50"/>
                      <a:pt x="86" y="50"/>
                      <a:pt x="86" y="50"/>
                    </a:cubicBezTo>
                    <a:cubicBezTo>
                      <a:pt x="85" y="50"/>
                      <a:pt x="84" y="49"/>
                      <a:pt x="83" y="48"/>
                    </a:cubicBezTo>
                    <a:moveTo>
                      <a:pt x="85" y="45"/>
                    </a:moveTo>
                    <a:cubicBezTo>
                      <a:pt x="85" y="45"/>
                      <a:pt x="85" y="46"/>
                      <a:pt x="84" y="46"/>
                    </a:cubicBezTo>
                    <a:cubicBezTo>
                      <a:pt x="85" y="47"/>
                      <a:pt x="86" y="47"/>
                      <a:pt x="87" y="48"/>
                    </a:cubicBezTo>
                    <a:cubicBezTo>
                      <a:pt x="88" y="48"/>
                      <a:pt x="88" y="47"/>
                      <a:pt x="88" y="47"/>
                    </a:cubicBezTo>
                    <a:cubicBezTo>
                      <a:pt x="87" y="46"/>
                      <a:pt x="86" y="45"/>
                      <a:pt x="85" y="45"/>
                    </a:cubicBezTo>
                    <a:moveTo>
                      <a:pt x="85" y="44"/>
                    </a:moveTo>
                    <a:cubicBezTo>
                      <a:pt x="85" y="44"/>
                      <a:pt x="85" y="44"/>
                      <a:pt x="85" y="45"/>
                    </a:cubicBezTo>
                    <a:cubicBezTo>
                      <a:pt x="86" y="45"/>
                      <a:pt x="87" y="46"/>
                      <a:pt x="88" y="46"/>
                    </a:cubicBezTo>
                    <a:cubicBezTo>
                      <a:pt x="88" y="46"/>
                      <a:pt x="88" y="46"/>
                      <a:pt x="88" y="46"/>
                    </a:cubicBezTo>
                    <a:cubicBezTo>
                      <a:pt x="87" y="46"/>
                      <a:pt x="86" y="45"/>
                      <a:pt x="85" y="44"/>
                    </a:cubicBezTo>
                    <a:moveTo>
                      <a:pt x="87" y="42"/>
                    </a:moveTo>
                    <a:cubicBezTo>
                      <a:pt x="87" y="42"/>
                      <a:pt x="86" y="43"/>
                      <a:pt x="86" y="44"/>
                    </a:cubicBezTo>
                    <a:cubicBezTo>
                      <a:pt x="87" y="44"/>
                      <a:pt x="88" y="45"/>
                      <a:pt x="89" y="46"/>
                    </a:cubicBezTo>
                    <a:cubicBezTo>
                      <a:pt x="89" y="45"/>
                      <a:pt x="90" y="44"/>
                      <a:pt x="90" y="43"/>
                    </a:cubicBezTo>
                    <a:cubicBezTo>
                      <a:pt x="89" y="43"/>
                      <a:pt x="88" y="42"/>
                      <a:pt x="87" y="42"/>
                    </a:cubicBezTo>
                    <a:moveTo>
                      <a:pt x="87" y="41"/>
                    </a:moveTo>
                    <a:cubicBezTo>
                      <a:pt x="87" y="41"/>
                      <a:pt x="87" y="41"/>
                      <a:pt x="87" y="41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90" y="43"/>
                      <a:pt x="91" y="43"/>
                      <a:pt x="91" y="43"/>
                    </a:cubicBezTo>
                    <a:cubicBezTo>
                      <a:pt x="90" y="42"/>
                      <a:pt x="88" y="41"/>
                      <a:pt x="87" y="41"/>
                    </a:cubicBezTo>
                    <a:moveTo>
                      <a:pt x="89" y="38"/>
                    </a:moveTo>
                    <a:cubicBezTo>
                      <a:pt x="89" y="39"/>
                      <a:pt x="88" y="39"/>
                      <a:pt x="88" y="40"/>
                    </a:cubicBezTo>
                    <a:cubicBezTo>
                      <a:pt x="89" y="41"/>
                      <a:pt x="90" y="41"/>
                      <a:pt x="91" y="42"/>
                    </a:cubicBezTo>
                    <a:cubicBezTo>
                      <a:pt x="91" y="41"/>
                      <a:pt x="92" y="41"/>
                      <a:pt x="92" y="40"/>
                    </a:cubicBezTo>
                    <a:cubicBezTo>
                      <a:pt x="91" y="39"/>
                      <a:pt x="90" y="39"/>
                      <a:pt x="89" y="38"/>
                    </a:cubicBezTo>
                    <a:moveTo>
                      <a:pt x="91" y="34"/>
                    </a:moveTo>
                    <a:cubicBezTo>
                      <a:pt x="91" y="35"/>
                      <a:pt x="91" y="36"/>
                      <a:pt x="90" y="36"/>
                    </a:cubicBezTo>
                    <a:cubicBezTo>
                      <a:pt x="91" y="37"/>
                      <a:pt x="92" y="38"/>
                      <a:pt x="93" y="38"/>
                    </a:cubicBezTo>
                    <a:cubicBezTo>
                      <a:pt x="94" y="37"/>
                      <a:pt x="94" y="37"/>
                      <a:pt x="95" y="36"/>
                    </a:cubicBezTo>
                    <a:cubicBezTo>
                      <a:pt x="91" y="34"/>
                      <a:pt x="91" y="34"/>
                      <a:pt x="91" y="34"/>
                    </a:cubicBezTo>
                    <a:moveTo>
                      <a:pt x="93" y="32"/>
                    </a:moveTo>
                    <a:cubicBezTo>
                      <a:pt x="92" y="33"/>
                      <a:pt x="92" y="33"/>
                      <a:pt x="92" y="34"/>
                    </a:cubicBezTo>
                    <a:cubicBezTo>
                      <a:pt x="93" y="34"/>
                      <a:pt x="94" y="35"/>
                      <a:pt x="95" y="36"/>
                    </a:cubicBezTo>
                    <a:cubicBezTo>
                      <a:pt x="95" y="35"/>
                      <a:pt x="96" y="35"/>
                      <a:pt x="96" y="34"/>
                    </a:cubicBezTo>
                    <a:cubicBezTo>
                      <a:pt x="95" y="33"/>
                      <a:pt x="94" y="33"/>
                      <a:pt x="93" y="32"/>
                    </a:cubicBezTo>
                    <a:moveTo>
                      <a:pt x="94" y="31"/>
                    </a:moveTo>
                    <a:cubicBezTo>
                      <a:pt x="93" y="31"/>
                      <a:pt x="93" y="31"/>
                      <a:pt x="93" y="32"/>
                    </a:cubicBezTo>
                    <a:cubicBezTo>
                      <a:pt x="94" y="33"/>
                      <a:pt x="95" y="33"/>
                      <a:pt x="96" y="34"/>
                    </a:cubicBezTo>
                    <a:cubicBezTo>
                      <a:pt x="96" y="33"/>
                      <a:pt x="97" y="33"/>
                      <a:pt x="97" y="33"/>
                    </a:cubicBezTo>
                    <a:cubicBezTo>
                      <a:pt x="96" y="32"/>
                      <a:pt x="95" y="31"/>
                      <a:pt x="94" y="31"/>
                    </a:cubicBezTo>
                    <a:moveTo>
                      <a:pt x="95" y="29"/>
                    </a:moveTo>
                    <a:cubicBezTo>
                      <a:pt x="94" y="29"/>
                      <a:pt x="94" y="29"/>
                      <a:pt x="94" y="30"/>
                    </a:cubicBezTo>
                    <a:cubicBezTo>
                      <a:pt x="95" y="31"/>
                      <a:pt x="96" y="31"/>
                      <a:pt x="97" y="32"/>
                    </a:cubicBezTo>
                    <a:cubicBezTo>
                      <a:pt x="98" y="32"/>
                      <a:pt x="98" y="31"/>
                      <a:pt x="98" y="31"/>
                    </a:cubicBezTo>
                    <a:cubicBezTo>
                      <a:pt x="97" y="30"/>
                      <a:pt x="96" y="29"/>
                      <a:pt x="95" y="29"/>
                    </a:cubicBezTo>
                    <a:moveTo>
                      <a:pt x="95" y="27"/>
                    </a:moveTo>
                    <a:cubicBezTo>
                      <a:pt x="95" y="28"/>
                      <a:pt x="95" y="28"/>
                      <a:pt x="95" y="28"/>
                    </a:cubicBezTo>
                    <a:cubicBezTo>
                      <a:pt x="96" y="29"/>
                      <a:pt x="97" y="29"/>
                      <a:pt x="98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95" y="27"/>
                      <a:pt x="95" y="27"/>
                      <a:pt x="95" y="27"/>
                    </a:cubicBezTo>
                    <a:moveTo>
                      <a:pt x="102" y="17"/>
                    </a:moveTo>
                    <a:cubicBezTo>
                      <a:pt x="100" y="20"/>
                      <a:pt x="97" y="24"/>
                      <a:pt x="95" y="27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101" y="26"/>
                      <a:pt x="103" y="22"/>
                      <a:pt x="105" y="19"/>
                    </a:cubicBezTo>
                    <a:cubicBezTo>
                      <a:pt x="104" y="18"/>
                      <a:pt x="103" y="17"/>
                      <a:pt x="102" y="17"/>
                    </a:cubicBezTo>
                    <a:moveTo>
                      <a:pt x="103" y="15"/>
                    </a:moveTo>
                    <a:cubicBezTo>
                      <a:pt x="102" y="15"/>
                      <a:pt x="102" y="16"/>
                      <a:pt x="102" y="17"/>
                    </a:cubicBezTo>
                    <a:cubicBezTo>
                      <a:pt x="103" y="17"/>
                      <a:pt x="104" y="18"/>
                      <a:pt x="105" y="19"/>
                    </a:cubicBezTo>
                    <a:cubicBezTo>
                      <a:pt x="106" y="18"/>
                      <a:pt x="106" y="18"/>
                      <a:pt x="107" y="17"/>
                    </a:cubicBezTo>
                    <a:cubicBezTo>
                      <a:pt x="105" y="16"/>
                      <a:pt x="104" y="15"/>
                      <a:pt x="103" y="15"/>
                    </a:cubicBezTo>
                    <a:moveTo>
                      <a:pt x="103" y="14"/>
                    </a:moveTo>
                    <a:cubicBezTo>
                      <a:pt x="103" y="14"/>
                      <a:pt x="103" y="14"/>
                      <a:pt x="103" y="15"/>
                    </a:cubicBezTo>
                    <a:cubicBezTo>
                      <a:pt x="104" y="15"/>
                      <a:pt x="105" y="16"/>
                      <a:pt x="107" y="17"/>
                    </a:cubicBezTo>
                    <a:cubicBezTo>
                      <a:pt x="107" y="17"/>
                      <a:pt x="107" y="17"/>
                      <a:pt x="107" y="17"/>
                    </a:cubicBezTo>
                    <a:cubicBezTo>
                      <a:pt x="106" y="16"/>
                      <a:pt x="104" y="15"/>
                      <a:pt x="103" y="14"/>
                    </a:cubicBezTo>
                    <a:moveTo>
                      <a:pt x="104" y="13"/>
                    </a:moveTo>
                    <a:cubicBezTo>
                      <a:pt x="104" y="13"/>
                      <a:pt x="104" y="13"/>
                      <a:pt x="103" y="14"/>
                    </a:cubicBezTo>
                    <a:cubicBezTo>
                      <a:pt x="107" y="16"/>
                      <a:pt x="107" y="16"/>
                      <a:pt x="107" y="16"/>
                    </a:cubicBezTo>
                    <a:cubicBezTo>
                      <a:pt x="107" y="16"/>
                      <a:pt x="108" y="15"/>
                      <a:pt x="108" y="15"/>
                    </a:cubicBezTo>
                    <a:cubicBezTo>
                      <a:pt x="104" y="13"/>
                      <a:pt x="104" y="13"/>
                      <a:pt x="104" y="13"/>
                    </a:cubicBezTo>
                    <a:moveTo>
                      <a:pt x="105" y="11"/>
                    </a:moveTo>
                    <a:cubicBezTo>
                      <a:pt x="105" y="12"/>
                      <a:pt x="104" y="12"/>
                      <a:pt x="104" y="13"/>
                    </a:cubicBezTo>
                    <a:cubicBezTo>
                      <a:pt x="105" y="13"/>
                      <a:pt x="107" y="14"/>
                      <a:pt x="108" y="15"/>
                    </a:cubicBezTo>
                    <a:cubicBezTo>
                      <a:pt x="108" y="14"/>
                      <a:pt x="109" y="14"/>
                      <a:pt x="109" y="13"/>
                    </a:cubicBezTo>
                    <a:cubicBezTo>
                      <a:pt x="108" y="13"/>
                      <a:pt x="106" y="12"/>
                      <a:pt x="105" y="11"/>
                    </a:cubicBezTo>
                    <a:moveTo>
                      <a:pt x="107" y="8"/>
                    </a:moveTo>
                    <a:cubicBezTo>
                      <a:pt x="106" y="9"/>
                      <a:pt x="106" y="10"/>
                      <a:pt x="105" y="10"/>
                    </a:cubicBezTo>
                    <a:cubicBezTo>
                      <a:pt x="107" y="11"/>
                      <a:pt x="108" y="12"/>
                      <a:pt x="109" y="13"/>
                    </a:cubicBezTo>
                    <a:cubicBezTo>
                      <a:pt x="110" y="12"/>
                      <a:pt x="110" y="11"/>
                      <a:pt x="111" y="11"/>
                    </a:cubicBezTo>
                    <a:cubicBezTo>
                      <a:pt x="109" y="10"/>
                      <a:pt x="108" y="9"/>
                      <a:pt x="107" y="8"/>
                    </a:cubicBezTo>
                    <a:moveTo>
                      <a:pt x="108" y="6"/>
                    </a:moveTo>
                    <a:cubicBezTo>
                      <a:pt x="108" y="6"/>
                      <a:pt x="107" y="7"/>
                      <a:pt x="107" y="7"/>
                    </a:cubicBezTo>
                    <a:cubicBezTo>
                      <a:pt x="109" y="8"/>
                      <a:pt x="110" y="9"/>
                      <a:pt x="111" y="10"/>
                    </a:cubicBezTo>
                    <a:cubicBezTo>
                      <a:pt x="112" y="9"/>
                      <a:pt x="112" y="9"/>
                      <a:pt x="112" y="8"/>
                    </a:cubicBezTo>
                    <a:cubicBezTo>
                      <a:pt x="111" y="7"/>
                      <a:pt x="109" y="7"/>
                      <a:pt x="108" y="6"/>
                    </a:cubicBezTo>
                    <a:moveTo>
                      <a:pt x="108" y="5"/>
                    </a:moveTo>
                    <a:cubicBezTo>
                      <a:pt x="108" y="5"/>
                      <a:pt x="108" y="5"/>
                      <a:pt x="108" y="5"/>
                    </a:cubicBezTo>
                    <a:cubicBezTo>
                      <a:pt x="110" y="6"/>
                      <a:pt x="111" y="7"/>
                      <a:pt x="112" y="8"/>
                    </a:cubicBezTo>
                    <a:cubicBezTo>
                      <a:pt x="112" y="8"/>
                      <a:pt x="113" y="8"/>
                      <a:pt x="113" y="7"/>
                    </a:cubicBezTo>
                    <a:cubicBezTo>
                      <a:pt x="112" y="7"/>
                      <a:pt x="110" y="6"/>
                      <a:pt x="108" y="5"/>
                    </a:cubicBezTo>
                    <a:moveTo>
                      <a:pt x="110" y="3"/>
                    </a:moveTo>
                    <a:cubicBezTo>
                      <a:pt x="109" y="4"/>
                      <a:pt x="109" y="4"/>
                      <a:pt x="109" y="5"/>
                    </a:cubicBezTo>
                    <a:cubicBezTo>
                      <a:pt x="110" y="6"/>
                      <a:pt x="111" y="6"/>
                      <a:pt x="113" y="7"/>
                    </a:cubicBezTo>
                    <a:cubicBezTo>
                      <a:pt x="113" y="7"/>
                      <a:pt x="113" y="6"/>
                      <a:pt x="114" y="6"/>
                    </a:cubicBezTo>
                    <a:cubicBezTo>
                      <a:pt x="112" y="5"/>
                      <a:pt x="111" y="4"/>
                      <a:pt x="110" y="3"/>
                    </a:cubicBezTo>
                    <a:moveTo>
                      <a:pt x="111" y="0"/>
                    </a:moveTo>
                    <a:cubicBezTo>
                      <a:pt x="111" y="1"/>
                      <a:pt x="111" y="1"/>
                      <a:pt x="111" y="1"/>
                    </a:cubicBezTo>
                    <a:cubicBezTo>
                      <a:pt x="112" y="2"/>
                      <a:pt x="113" y="3"/>
                      <a:pt x="115" y="4"/>
                    </a:cubicBezTo>
                    <a:cubicBezTo>
                      <a:pt x="115" y="4"/>
                      <a:pt x="115" y="3"/>
                      <a:pt x="115" y="3"/>
                    </a:cubicBezTo>
                    <a:cubicBezTo>
                      <a:pt x="114" y="2"/>
                      <a:pt x="113" y="1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0486"/>
              <p:cNvSpPr>
                <a:spLocks noEditPoints="1"/>
              </p:cNvSpPr>
              <p:nvPr/>
            </p:nvSpPr>
            <p:spPr bwMode="auto">
              <a:xfrm>
                <a:off x="-567" y="3332"/>
                <a:ext cx="17" cy="19"/>
              </a:xfrm>
              <a:custGeom>
                <a:avLst/>
                <a:gdLst>
                  <a:gd name="T0" fmla="*/ 1 w 7"/>
                  <a:gd name="T1" fmla="*/ 5 h 8"/>
                  <a:gd name="T2" fmla="*/ 0 w 7"/>
                  <a:gd name="T3" fmla="*/ 7 h 8"/>
                  <a:gd name="T4" fmla="*/ 3 w 7"/>
                  <a:gd name="T5" fmla="*/ 8 h 8"/>
                  <a:gd name="T6" fmla="*/ 3 w 7"/>
                  <a:gd name="T7" fmla="*/ 7 h 8"/>
                  <a:gd name="T8" fmla="*/ 1 w 7"/>
                  <a:gd name="T9" fmla="*/ 5 h 8"/>
                  <a:gd name="T10" fmla="*/ 4 w 7"/>
                  <a:gd name="T11" fmla="*/ 0 h 8"/>
                  <a:gd name="T12" fmla="*/ 3 w 7"/>
                  <a:gd name="T13" fmla="*/ 1 h 8"/>
                  <a:gd name="T14" fmla="*/ 6 w 7"/>
                  <a:gd name="T15" fmla="*/ 3 h 8"/>
                  <a:gd name="T16" fmla="*/ 7 w 7"/>
                  <a:gd name="T17" fmla="*/ 2 h 8"/>
                  <a:gd name="T18" fmla="*/ 4 w 7"/>
                  <a:gd name="T19" fmla="*/ 0 h 8"/>
                  <a:gd name="T20" fmla="*/ 4 w 7"/>
                  <a:gd name="T21" fmla="*/ 0 h 8"/>
                  <a:gd name="T22" fmla="*/ 4 w 7"/>
                  <a:gd name="T23" fmla="*/ 0 h 8"/>
                  <a:gd name="T24" fmla="*/ 7 w 7"/>
                  <a:gd name="T25" fmla="*/ 2 h 8"/>
                  <a:gd name="T26" fmla="*/ 7 w 7"/>
                  <a:gd name="T27" fmla="*/ 1 h 8"/>
                  <a:gd name="T28" fmla="*/ 4 w 7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6"/>
                      <a:pt x="0" y="6"/>
                      <a:pt x="0" y="7"/>
                    </a:cubicBezTo>
                    <a:cubicBezTo>
                      <a:pt x="1" y="7"/>
                      <a:pt x="2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ubicBezTo>
                      <a:pt x="3" y="6"/>
                      <a:pt x="2" y="6"/>
                      <a:pt x="1" y="5"/>
                    </a:cubicBezTo>
                    <a:moveTo>
                      <a:pt x="4" y="0"/>
                    </a:moveTo>
                    <a:cubicBezTo>
                      <a:pt x="4" y="0"/>
                      <a:pt x="3" y="1"/>
                      <a:pt x="3" y="1"/>
                    </a:cubicBezTo>
                    <a:cubicBezTo>
                      <a:pt x="4" y="1"/>
                      <a:pt x="5" y="2"/>
                      <a:pt x="6" y="3"/>
                    </a:cubicBezTo>
                    <a:cubicBezTo>
                      <a:pt x="6" y="2"/>
                      <a:pt x="6" y="2"/>
                      <a:pt x="7" y="2"/>
                    </a:cubicBezTo>
                    <a:cubicBezTo>
                      <a:pt x="6" y="1"/>
                      <a:pt x="5" y="1"/>
                      <a:pt x="4" y="0"/>
                    </a:cubicBezTo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0487"/>
              <p:cNvSpPr>
                <a:spLocks/>
              </p:cNvSpPr>
              <p:nvPr/>
            </p:nvSpPr>
            <p:spPr bwMode="auto">
              <a:xfrm>
                <a:off x="-557" y="3332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0488"/>
              <p:cNvSpPr>
                <a:spLocks noEditPoints="1"/>
              </p:cNvSpPr>
              <p:nvPr/>
            </p:nvSpPr>
            <p:spPr bwMode="auto">
              <a:xfrm>
                <a:off x="-548" y="3304"/>
                <a:ext cx="14" cy="16"/>
              </a:xfrm>
              <a:custGeom>
                <a:avLst/>
                <a:gdLst>
                  <a:gd name="T0" fmla="*/ 0 w 6"/>
                  <a:gd name="T1" fmla="*/ 5 h 7"/>
                  <a:gd name="T2" fmla="*/ 0 w 6"/>
                  <a:gd name="T3" fmla="*/ 5 h 7"/>
                  <a:gd name="T4" fmla="*/ 3 w 6"/>
                  <a:gd name="T5" fmla="*/ 7 h 7"/>
                  <a:gd name="T6" fmla="*/ 3 w 6"/>
                  <a:gd name="T7" fmla="*/ 6 h 7"/>
                  <a:gd name="T8" fmla="*/ 0 w 6"/>
                  <a:gd name="T9" fmla="*/ 5 h 7"/>
                  <a:gd name="T10" fmla="*/ 1 w 6"/>
                  <a:gd name="T11" fmla="*/ 4 h 7"/>
                  <a:gd name="T12" fmla="*/ 0 w 6"/>
                  <a:gd name="T13" fmla="*/ 4 h 7"/>
                  <a:gd name="T14" fmla="*/ 3 w 6"/>
                  <a:gd name="T15" fmla="*/ 6 h 7"/>
                  <a:gd name="T16" fmla="*/ 4 w 6"/>
                  <a:gd name="T17" fmla="*/ 6 h 7"/>
                  <a:gd name="T18" fmla="*/ 1 w 6"/>
                  <a:gd name="T19" fmla="*/ 4 h 7"/>
                  <a:gd name="T20" fmla="*/ 2 w 6"/>
                  <a:gd name="T21" fmla="*/ 1 h 7"/>
                  <a:gd name="T22" fmla="*/ 2 w 6"/>
                  <a:gd name="T23" fmla="*/ 2 h 7"/>
                  <a:gd name="T24" fmla="*/ 5 w 6"/>
                  <a:gd name="T25" fmla="*/ 3 h 7"/>
                  <a:gd name="T26" fmla="*/ 5 w 6"/>
                  <a:gd name="T27" fmla="*/ 3 h 7"/>
                  <a:gd name="T28" fmla="*/ 2 w 6"/>
                  <a:gd name="T29" fmla="*/ 1 h 7"/>
                  <a:gd name="T30" fmla="*/ 3 w 6"/>
                  <a:gd name="T31" fmla="*/ 0 h 7"/>
                  <a:gd name="T32" fmla="*/ 2 w 6"/>
                  <a:gd name="T33" fmla="*/ 1 h 7"/>
                  <a:gd name="T34" fmla="*/ 6 w 6"/>
                  <a:gd name="T35" fmla="*/ 3 h 7"/>
                  <a:gd name="T36" fmla="*/ 6 w 6"/>
                  <a:gd name="T37" fmla="*/ 2 h 7"/>
                  <a:gd name="T38" fmla="*/ 3 w 6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" h="7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2" y="6"/>
                      <a:pt x="3" y="7"/>
                    </a:cubicBezTo>
                    <a:cubicBezTo>
                      <a:pt x="3" y="7"/>
                      <a:pt x="3" y="6"/>
                      <a:pt x="3" y="6"/>
                    </a:cubicBezTo>
                    <a:cubicBezTo>
                      <a:pt x="2" y="6"/>
                      <a:pt x="1" y="5"/>
                      <a:pt x="0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5"/>
                      <a:pt x="2" y="6"/>
                      <a:pt x="3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1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3" y="2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0"/>
                      <a:pt x="3" y="1"/>
                      <a:pt x="2" y="1"/>
                    </a:cubicBezTo>
                    <a:cubicBezTo>
                      <a:pt x="3" y="1"/>
                      <a:pt x="5" y="2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0489"/>
              <p:cNvSpPr>
                <a:spLocks/>
              </p:cNvSpPr>
              <p:nvPr/>
            </p:nvSpPr>
            <p:spPr bwMode="auto">
              <a:xfrm>
                <a:off x="-526" y="3280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0490"/>
              <p:cNvSpPr>
                <a:spLocks/>
              </p:cNvSpPr>
              <p:nvPr/>
            </p:nvSpPr>
            <p:spPr bwMode="auto">
              <a:xfrm>
                <a:off x="-529" y="3285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0491"/>
              <p:cNvSpPr>
                <a:spLocks/>
              </p:cNvSpPr>
              <p:nvPr/>
            </p:nvSpPr>
            <p:spPr bwMode="auto">
              <a:xfrm>
                <a:off x="-524" y="3276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0492"/>
              <p:cNvSpPr>
                <a:spLocks/>
              </p:cNvSpPr>
              <p:nvPr/>
            </p:nvSpPr>
            <p:spPr bwMode="auto">
              <a:xfrm>
                <a:off x="-524" y="3273"/>
                <a:ext cx="9" cy="7"/>
              </a:xfrm>
              <a:custGeom>
                <a:avLst/>
                <a:gdLst>
                  <a:gd name="T0" fmla="*/ 0 w 9"/>
                  <a:gd name="T1" fmla="*/ 0 h 7"/>
                  <a:gd name="T2" fmla="*/ 0 w 9"/>
                  <a:gd name="T3" fmla="*/ 0 h 7"/>
                  <a:gd name="T4" fmla="*/ 9 w 9"/>
                  <a:gd name="T5" fmla="*/ 7 h 7"/>
                  <a:gd name="T6" fmla="*/ 9 w 9"/>
                  <a:gd name="T7" fmla="*/ 7 h 7"/>
                  <a:gd name="T8" fmla="*/ 0 w 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0" y="0"/>
                    </a:moveTo>
                    <a:lnTo>
                      <a:pt x="0" y="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0493"/>
              <p:cNvSpPr>
                <a:spLocks/>
              </p:cNvSpPr>
              <p:nvPr/>
            </p:nvSpPr>
            <p:spPr bwMode="auto">
              <a:xfrm>
                <a:off x="-524" y="3273"/>
                <a:ext cx="9" cy="7"/>
              </a:xfrm>
              <a:custGeom>
                <a:avLst/>
                <a:gdLst>
                  <a:gd name="T0" fmla="*/ 0 w 9"/>
                  <a:gd name="T1" fmla="*/ 0 h 7"/>
                  <a:gd name="T2" fmla="*/ 0 w 9"/>
                  <a:gd name="T3" fmla="*/ 0 h 7"/>
                  <a:gd name="T4" fmla="*/ 9 w 9"/>
                  <a:gd name="T5" fmla="*/ 7 h 7"/>
                  <a:gd name="T6" fmla="*/ 9 w 9"/>
                  <a:gd name="T7" fmla="*/ 7 h 7"/>
                  <a:gd name="T8" fmla="*/ 0 w 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">
                    <a:moveTo>
                      <a:pt x="0" y="0"/>
                    </a:moveTo>
                    <a:lnTo>
                      <a:pt x="0" y="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0494"/>
              <p:cNvSpPr>
                <a:spLocks/>
              </p:cNvSpPr>
              <p:nvPr/>
            </p:nvSpPr>
            <p:spPr bwMode="auto">
              <a:xfrm>
                <a:off x="-508" y="3250"/>
                <a:ext cx="8" cy="4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0495"/>
              <p:cNvSpPr>
                <a:spLocks noEditPoints="1"/>
              </p:cNvSpPr>
              <p:nvPr/>
            </p:nvSpPr>
            <p:spPr bwMode="auto">
              <a:xfrm>
                <a:off x="-500" y="3226"/>
                <a:ext cx="14" cy="14"/>
              </a:xfrm>
              <a:custGeom>
                <a:avLst/>
                <a:gdLst>
                  <a:gd name="T0" fmla="*/ 0 w 6"/>
                  <a:gd name="T1" fmla="*/ 3 h 6"/>
                  <a:gd name="T2" fmla="*/ 0 w 6"/>
                  <a:gd name="T3" fmla="*/ 4 h 6"/>
                  <a:gd name="T4" fmla="*/ 4 w 6"/>
                  <a:gd name="T5" fmla="*/ 6 h 6"/>
                  <a:gd name="T6" fmla="*/ 4 w 6"/>
                  <a:gd name="T7" fmla="*/ 6 h 6"/>
                  <a:gd name="T8" fmla="*/ 0 w 6"/>
                  <a:gd name="T9" fmla="*/ 3 h 6"/>
                  <a:gd name="T10" fmla="*/ 2 w 6"/>
                  <a:gd name="T11" fmla="*/ 0 h 6"/>
                  <a:gd name="T12" fmla="*/ 2 w 6"/>
                  <a:gd name="T13" fmla="*/ 1 h 6"/>
                  <a:gd name="T14" fmla="*/ 6 w 6"/>
                  <a:gd name="T15" fmla="*/ 4 h 6"/>
                  <a:gd name="T16" fmla="*/ 6 w 6"/>
                  <a:gd name="T17" fmla="*/ 3 h 6"/>
                  <a:gd name="T18" fmla="*/ 2 w 6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3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5"/>
                      <a:pt x="2" y="4"/>
                      <a:pt x="0" y="3"/>
                    </a:cubicBezTo>
                    <a:moveTo>
                      <a:pt x="2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3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2"/>
                      <a:pt x="4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0496"/>
              <p:cNvSpPr>
                <a:spLocks/>
              </p:cNvSpPr>
              <p:nvPr/>
            </p:nvSpPr>
            <p:spPr bwMode="auto">
              <a:xfrm>
                <a:off x="-505" y="3245"/>
                <a:ext cx="9" cy="5"/>
              </a:xfrm>
              <a:custGeom>
                <a:avLst/>
                <a:gdLst>
                  <a:gd name="T0" fmla="*/ 0 w 4"/>
                  <a:gd name="T1" fmla="*/ 0 h 2"/>
                  <a:gd name="T2" fmla="*/ 0 w 4"/>
                  <a:gd name="T3" fmla="*/ 0 h 2"/>
                  <a:gd name="T4" fmla="*/ 4 w 4"/>
                  <a:gd name="T5" fmla="*/ 2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0497"/>
              <p:cNvSpPr>
                <a:spLocks noEditPoints="1"/>
              </p:cNvSpPr>
              <p:nvPr/>
            </p:nvSpPr>
            <p:spPr bwMode="auto">
              <a:xfrm>
                <a:off x="-503" y="3212"/>
                <a:ext cx="26" cy="33"/>
              </a:xfrm>
              <a:custGeom>
                <a:avLst/>
                <a:gdLst>
                  <a:gd name="T0" fmla="*/ 0 w 11"/>
                  <a:gd name="T1" fmla="*/ 12 h 14"/>
                  <a:gd name="T2" fmla="*/ 0 w 11"/>
                  <a:gd name="T3" fmla="*/ 12 h 14"/>
                  <a:gd name="T4" fmla="*/ 4 w 11"/>
                  <a:gd name="T5" fmla="*/ 14 h 14"/>
                  <a:gd name="T6" fmla="*/ 4 w 11"/>
                  <a:gd name="T7" fmla="*/ 14 h 14"/>
                  <a:gd name="T8" fmla="*/ 0 w 11"/>
                  <a:gd name="T9" fmla="*/ 12 h 14"/>
                  <a:gd name="T10" fmla="*/ 4 w 11"/>
                  <a:gd name="T11" fmla="*/ 4 h 14"/>
                  <a:gd name="T12" fmla="*/ 4 w 11"/>
                  <a:gd name="T13" fmla="*/ 5 h 14"/>
                  <a:gd name="T14" fmla="*/ 8 w 11"/>
                  <a:gd name="T15" fmla="*/ 7 h 14"/>
                  <a:gd name="T16" fmla="*/ 8 w 11"/>
                  <a:gd name="T17" fmla="*/ 7 h 14"/>
                  <a:gd name="T18" fmla="*/ 4 w 11"/>
                  <a:gd name="T19" fmla="*/ 4 h 14"/>
                  <a:gd name="T20" fmla="*/ 5 w 11"/>
                  <a:gd name="T21" fmla="*/ 4 h 14"/>
                  <a:gd name="T22" fmla="*/ 4 w 11"/>
                  <a:gd name="T23" fmla="*/ 4 h 14"/>
                  <a:gd name="T24" fmla="*/ 9 w 11"/>
                  <a:gd name="T25" fmla="*/ 6 h 14"/>
                  <a:gd name="T26" fmla="*/ 9 w 11"/>
                  <a:gd name="T27" fmla="*/ 6 h 14"/>
                  <a:gd name="T28" fmla="*/ 5 w 11"/>
                  <a:gd name="T29" fmla="*/ 4 h 14"/>
                  <a:gd name="T30" fmla="*/ 7 w 11"/>
                  <a:gd name="T31" fmla="*/ 0 h 14"/>
                  <a:gd name="T32" fmla="*/ 6 w 11"/>
                  <a:gd name="T33" fmla="*/ 2 h 14"/>
                  <a:gd name="T34" fmla="*/ 10 w 11"/>
                  <a:gd name="T35" fmla="*/ 5 h 14"/>
                  <a:gd name="T36" fmla="*/ 11 w 11"/>
                  <a:gd name="T37" fmla="*/ 3 h 14"/>
                  <a:gd name="T38" fmla="*/ 7 w 11"/>
                  <a:gd name="T3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" h="14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3"/>
                      <a:pt x="1" y="12"/>
                      <a:pt x="0" y="12"/>
                    </a:cubicBezTo>
                    <a:moveTo>
                      <a:pt x="4" y="4"/>
                    </a:moveTo>
                    <a:cubicBezTo>
                      <a:pt x="4" y="4"/>
                      <a:pt x="4" y="5"/>
                      <a:pt x="4" y="5"/>
                    </a:cubicBezTo>
                    <a:cubicBezTo>
                      <a:pt x="5" y="6"/>
                      <a:pt x="7" y="6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6" y="5"/>
                      <a:pt x="4" y="4"/>
                    </a:cubicBezTo>
                    <a:moveTo>
                      <a:pt x="5" y="4"/>
                    </a:moveTo>
                    <a:cubicBezTo>
                      <a:pt x="5" y="4"/>
                      <a:pt x="5" y="4"/>
                      <a:pt x="4" y="4"/>
                    </a:cubicBezTo>
                    <a:cubicBezTo>
                      <a:pt x="6" y="5"/>
                      <a:pt x="8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7" y="5"/>
                      <a:pt x="6" y="5"/>
                      <a:pt x="5" y="4"/>
                    </a:cubicBezTo>
                    <a:moveTo>
                      <a:pt x="7" y="0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7" y="3"/>
                      <a:pt x="8" y="4"/>
                      <a:pt x="10" y="5"/>
                    </a:cubicBezTo>
                    <a:cubicBezTo>
                      <a:pt x="10" y="4"/>
                      <a:pt x="11" y="3"/>
                      <a:pt x="11" y="3"/>
                    </a:cubicBezTo>
                    <a:cubicBezTo>
                      <a:pt x="9" y="2"/>
                      <a:pt x="8" y="1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0498"/>
              <p:cNvSpPr>
                <a:spLocks/>
              </p:cNvSpPr>
              <p:nvPr/>
            </p:nvSpPr>
            <p:spPr bwMode="auto">
              <a:xfrm>
                <a:off x="-505" y="3242"/>
                <a:ext cx="9" cy="8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2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0499"/>
              <p:cNvSpPr>
                <a:spLocks/>
              </p:cNvSpPr>
              <p:nvPr/>
            </p:nvSpPr>
            <p:spPr bwMode="auto">
              <a:xfrm>
                <a:off x="-708" y="3575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0500"/>
              <p:cNvSpPr>
                <a:spLocks/>
              </p:cNvSpPr>
              <p:nvPr/>
            </p:nvSpPr>
            <p:spPr bwMode="auto">
              <a:xfrm>
                <a:off x="-678" y="3526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0 w 4"/>
                  <a:gd name="T3" fmla="*/ 0 h 3"/>
                  <a:gd name="T4" fmla="*/ 4 w 4"/>
                  <a:gd name="T5" fmla="*/ 3 h 3"/>
                  <a:gd name="T6" fmla="*/ 4 w 4"/>
                  <a:gd name="T7" fmla="*/ 3 h 3"/>
                  <a:gd name="T8" fmla="*/ 0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0501"/>
              <p:cNvSpPr>
                <a:spLocks noEditPoints="1"/>
              </p:cNvSpPr>
              <p:nvPr/>
            </p:nvSpPr>
            <p:spPr bwMode="auto">
              <a:xfrm>
                <a:off x="-734" y="3290"/>
                <a:ext cx="210" cy="354"/>
              </a:xfrm>
              <a:custGeom>
                <a:avLst/>
                <a:gdLst>
                  <a:gd name="T0" fmla="*/ 1 w 89"/>
                  <a:gd name="T1" fmla="*/ 150 h 150"/>
                  <a:gd name="T2" fmla="*/ 3 w 89"/>
                  <a:gd name="T3" fmla="*/ 134 h 150"/>
                  <a:gd name="T4" fmla="*/ 3 w 89"/>
                  <a:gd name="T5" fmla="*/ 140 h 150"/>
                  <a:gd name="T6" fmla="*/ 5 w 89"/>
                  <a:gd name="T7" fmla="*/ 141 h 150"/>
                  <a:gd name="T8" fmla="*/ 3 w 89"/>
                  <a:gd name="T9" fmla="*/ 134 h 150"/>
                  <a:gd name="T10" fmla="*/ 12 w 89"/>
                  <a:gd name="T11" fmla="*/ 130 h 150"/>
                  <a:gd name="T12" fmla="*/ 13 w 89"/>
                  <a:gd name="T13" fmla="*/ 118 h 150"/>
                  <a:gd name="T14" fmla="*/ 17 w 89"/>
                  <a:gd name="T15" fmla="*/ 121 h 150"/>
                  <a:gd name="T16" fmla="*/ 13 w 89"/>
                  <a:gd name="T17" fmla="*/ 118 h 150"/>
                  <a:gd name="T18" fmla="*/ 16 w 89"/>
                  <a:gd name="T19" fmla="*/ 116 h 150"/>
                  <a:gd name="T20" fmla="*/ 19 w 89"/>
                  <a:gd name="T21" fmla="*/ 117 h 150"/>
                  <a:gd name="T22" fmla="*/ 16 w 89"/>
                  <a:gd name="T23" fmla="*/ 112 h 150"/>
                  <a:gd name="T24" fmla="*/ 17 w 89"/>
                  <a:gd name="T25" fmla="*/ 111 h 150"/>
                  <a:gd name="T26" fmla="*/ 22 w 89"/>
                  <a:gd name="T27" fmla="*/ 113 h 150"/>
                  <a:gd name="T28" fmla="*/ 20 w 89"/>
                  <a:gd name="T29" fmla="*/ 107 h 150"/>
                  <a:gd name="T30" fmla="*/ 23 w 89"/>
                  <a:gd name="T31" fmla="*/ 111 h 150"/>
                  <a:gd name="T32" fmla="*/ 21 w 89"/>
                  <a:gd name="T33" fmla="*/ 104 h 150"/>
                  <a:gd name="T34" fmla="*/ 26 w 89"/>
                  <a:gd name="T35" fmla="*/ 106 h 150"/>
                  <a:gd name="T36" fmla="*/ 22 w 89"/>
                  <a:gd name="T37" fmla="*/ 104 h 150"/>
                  <a:gd name="T38" fmla="*/ 23 w 89"/>
                  <a:gd name="T39" fmla="*/ 102 h 150"/>
                  <a:gd name="T40" fmla="*/ 27 w 89"/>
                  <a:gd name="T41" fmla="*/ 104 h 150"/>
                  <a:gd name="T42" fmla="*/ 24 w 89"/>
                  <a:gd name="T43" fmla="*/ 100 h 150"/>
                  <a:gd name="T44" fmla="*/ 28 w 89"/>
                  <a:gd name="T45" fmla="*/ 102 h 150"/>
                  <a:gd name="T46" fmla="*/ 25 w 89"/>
                  <a:gd name="T47" fmla="*/ 98 h 150"/>
                  <a:gd name="T48" fmla="*/ 32 w 89"/>
                  <a:gd name="T49" fmla="*/ 87 h 150"/>
                  <a:gd name="T50" fmla="*/ 35 w 89"/>
                  <a:gd name="T51" fmla="*/ 88 h 150"/>
                  <a:gd name="T52" fmla="*/ 34 w 89"/>
                  <a:gd name="T53" fmla="*/ 84 h 150"/>
                  <a:gd name="T54" fmla="*/ 40 w 89"/>
                  <a:gd name="T55" fmla="*/ 73 h 150"/>
                  <a:gd name="T56" fmla="*/ 41 w 89"/>
                  <a:gd name="T57" fmla="*/ 73 h 150"/>
                  <a:gd name="T58" fmla="*/ 49 w 89"/>
                  <a:gd name="T59" fmla="*/ 60 h 150"/>
                  <a:gd name="T60" fmla="*/ 55 w 89"/>
                  <a:gd name="T61" fmla="*/ 57 h 150"/>
                  <a:gd name="T62" fmla="*/ 57 w 89"/>
                  <a:gd name="T63" fmla="*/ 48 h 150"/>
                  <a:gd name="T64" fmla="*/ 60 w 89"/>
                  <a:gd name="T65" fmla="*/ 49 h 150"/>
                  <a:gd name="T66" fmla="*/ 58 w 89"/>
                  <a:gd name="T67" fmla="*/ 46 h 150"/>
                  <a:gd name="T68" fmla="*/ 58 w 89"/>
                  <a:gd name="T69" fmla="*/ 45 h 150"/>
                  <a:gd name="T70" fmla="*/ 60 w 89"/>
                  <a:gd name="T71" fmla="*/ 43 h 150"/>
                  <a:gd name="T72" fmla="*/ 62 w 89"/>
                  <a:gd name="T73" fmla="*/ 40 h 150"/>
                  <a:gd name="T74" fmla="*/ 65 w 89"/>
                  <a:gd name="T75" fmla="*/ 40 h 150"/>
                  <a:gd name="T76" fmla="*/ 66 w 89"/>
                  <a:gd name="T77" fmla="*/ 33 h 150"/>
                  <a:gd name="T78" fmla="*/ 69 w 89"/>
                  <a:gd name="T79" fmla="*/ 35 h 150"/>
                  <a:gd name="T80" fmla="*/ 66 w 89"/>
                  <a:gd name="T81" fmla="*/ 33 h 150"/>
                  <a:gd name="T82" fmla="*/ 66 w 89"/>
                  <a:gd name="T83" fmla="*/ 32 h 150"/>
                  <a:gd name="T84" fmla="*/ 67 w 89"/>
                  <a:gd name="T85" fmla="*/ 31 h 150"/>
                  <a:gd name="T86" fmla="*/ 68 w 89"/>
                  <a:gd name="T87" fmla="*/ 29 h 150"/>
                  <a:gd name="T88" fmla="*/ 71 w 89"/>
                  <a:gd name="T89" fmla="*/ 31 h 150"/>
                  <a:gd name="T90" fmla="*/ 71 w 89"/>
                  <a:gd name="T91" fmla="*/ 30 h 150"/>
                  <a:gd name="T92" fmla="*/ 70 w 89"/>
                  <a:gd name="T93" fmla="*/ 26 h 150"/>
                  <a:gd name="T94" fmla="*/ 72 w 89"/>
                  <a:gd name="T95" fmla="*/ 28 h 150"/>
                  <a:gd name="T96" fmla="*/ 77 w 89"/>
                  <a:gd name="T97" fmla="*/ 15 h 150"/>
                  <a:gd name="T98" fmla="*/ 80 w 89"/>
                  <a:gd name="T99" fmla="*/ 17 h 150"/>
                  <a:gd name="T100" fmla="*/ 77 w 89"/>
                  <a:gd name="T101" fmla="*/ 14 h 150"/>
                  <a:gd name="T102" fmla="*/ 78 w 89"/>
                  <a:gd name="T103" fmla="*/ 12 h 150"/>
                  <a:gd name="T104" fmla="*/ 86 w 89"/>
                  <a:gd name="T105" fmla="*/ 6 h 150"/>
                  <a:gd name="T106" fmla="*/ 86 w 89"/>
                  <a:gd name="T107" fmla="*/ 0 h 150"/>
                  <a:gd name="T108" fmla="*/ 89 w 89"/>
                  <a:gd name="T109" fmla="*/ 2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9" h="150">
                    <a:moveTo>
                      <a:pt x="1" y="149"/>
                    </a:moveTo>
                    <a:cubicBezTo>
                      <a:pt x="1" y="149"/>
                      <a:pt x="1" y="150"/>
                      <a:pt x="1" y="150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49"/>
                      <a:pt x="1" y="149"/>
                      <a:pt x="1" y="149"/>
                    </a:cubicBezTo>
                    <a:cubicBezTo>
                      <a:pt x="1" y="149"/>
                      <a:pt x="1" y="149"/>
                      <a:pt x="1" y="149"/>
                    </a:cubicBezTo>
                    <a:moveTo>
                      <a:pt x="3" y="134"/>
                    </a:moveTo>
                    <a:cubicBezTo>
                      <a:pt x="2" y="136"/>
                      <a:pt x="2" y="136"/>
                      <a:pt x="2" y="136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3" y="140"/>
                      <a:pt x="3" y="140"/>
                      <a:pt x="3" y="140"/>
                    </a:cubicBezTo>
                    <a:cubicBezTo>
                      <a:pt x="4" y="138"/>
                      <a:pt x="4" y="138"/>
                      <a:pt x="4" y="138"/>
                    </a:cubicBezTo>
                    <a:cubicBezTo>
                      <a:pt x="3" y="139"/>
                      <a:pt x="3" y="139"/>
                      <a:pt x="3" y="140"/>
                    </a:cubicBezTo>
                    <a:cubicBezTo>
                      <a:pt x="5" y="141"/>
                      <a:pt x="5" y="141"/>
                      <a:pt x="5" y="141"/>
                    </a:cubicBezTo>
                    <a:cubicBezTo>
                      <a:pt x="6" y="140"/>
                      <a:pt x="7" y="139"/>
                      <a:pt x="8" y="137"/>
                    </a:cubicBezTo>
                    <a:cubicBezTo>
                      <a:pt x="3" y="134"/>
                      <a:pt x="3" y="134"/>
                      <a:pt x="3" y="134"/>
                    </a:cubicBezTo>
                    <a:cubicBezTo>
                      <a:pt x="3" y="134"/>
                      <a:pt x="3" y="134"/>
                      <a:pt x="3" y="134"/>
                    </a:cubicBezTo>
                    <a:moveTo>
                      <a:pt x="9" y="124"/>
                    </a:moveTo>
                    <a:cubicBezTo>
                      <a:pt x="7" y="127"/>
                      <a:pt x="7" y="127"/>
                      <a:pt x="7" y="127"/>
                    </a:cubicBezTo>
                    <a:cubicBezTo>
                      <a:pt x="12" y="130"/>
                      <a:pt x="12" y="130"/>
                      <a:pt x="12" y="130"/>
                    </a:cubicBezTo>
                    <a:cubicBezTo>
                      <a:pt x="12" y="129"/>
                      <a:pt x="13" y="128"/>
                      <a:pt x="13" y="127"/>
                    </a:cubicBezTo>
                    <a:cubicBezTo>
                      <a:pt x="12" y="126"/>
                      <a:pt x="10" y="125"/>
                      <a:pt x="9" y="124"/>
                    </a:cubicBezTo>
                    <a:moveTo>
                      <a:pt x="13" y="118"/>
                    </a:moveTo>
                    <a:cubicBezTo>
                      <a:pt x="13" y="118"/>
                      <a:pt x="12" y="118"/>
                      <a:pt x="12" y="118"/>
                    </a:cubicBezTo>
                    <a:cubicBezTo>
                      <a:pt x="14" y="119"/>
                      <a:pt x="16" y="120"/>
                      <a:pt x="17" y="121"/>
                    </a:cubicBezTo>
                    <a:cubicBezTo>
                      <a:pt x="17" y="121"/>
                      <a:pt x="17" y="121"/>
                      <a:pt x="17" y="121"/>
                    </a:cubicBezTo>
                    <a:cubicBezTo>
                      <a:pt x="16" y="120"/>
                      <a:pt x="14" y="119"/>
                      <a:pt x="13" y="118"/>
                    </a:cubicBezTo>
                    <a:moveTo>
                      <a:pt x="15" y="115"/>
                    </a:moveTo>
                    <a:cubicBezTo>
                      <a:pt x="14" y="116"/>
                      <a:pt x="13" y="117"/>
                      <a:pt x="13" y="118"/>
                    </a:cubicBezTo>
                    <a:cubicBezTo>
                      <a:pt x="17" y="121"/>
                      <a:pt x="17" y="121"/>
                      <a:pt x="17" y="121"/>
                    </a:cubicBezTo>
                    <a:cubicBezTo>
                      <a:pt x="18" y="120"/>
                      <a:pt x="18" y="119"/>
                      <a:pt x="19" y="118"/>
                    </a:cubicBezTo>
                    <a:cubicBezTo>
                      <a:pt x="18" y="117"/>
                      <a:pt x="17" y="117"/>
                      <a:pt x="16" y="116"/>
                    </a:cubicBezTo>
                    <a:cubicBezTo>
                      <a:pt x="16" y="116"/>
                      <a:pt x="16" y="116"/>
                      <a:pt x="17" y="116"/>
                    </a:cubicBezTo>
                    <a:cubicBezTo>
                      <a:pt x="17" y="117"/>
                      <a:pt x="18" y="117"/>
                      <a:pt x="19" y="118"/>
                    </a:cubicBezTo>
                    <a:cubicBezTo>
                      <a:pt x="19" y="118"/>
                      <a:pt x="19" y="117"/>
                      <a:pt x="19" y="117"/>
                    </a:cubicBezTo>
                    <a:cubicBezTo>
                      <a:pt x="15" y="115"/>
                      <a:pt x="15" y="115"/>
                      <a:pt x="15" y="115"/>
                    </a:cubicBezTo>
                    <a:moveTo>
                      <a:pt x="17" y="111"/>
                    </a:moveTo>
                    <a:cubicBezTo>
                      <a:pt x="17" y="111"/>
                      <a:pt x="17" y="112"/>
                      <a:pt x="16" y="112"/>
                    </a:cubicBezTo>
                    <a:cubicBezTo>
                      <a:pt x="18" y="113"/>
                      <a:pt x="19" y="114"/>
                      <a:pt x="21" y="115"/>
                    </a:cubicBezTo>
                    <a:cubicBezTo>
                      <a:pt x="21" y="114"/>
                      <a:pt x="21" y="114"/>
                      <a:pt x="21" y="114"/>
                    </a:cubicBezTo>
                    <a:cubicBezTo>
                      <a:pt x="20" y="113"/>
                      <a:pt x="19" y="112"/>
                      <a:pt x="17" y="111"/>
                    </a:cubicBezTo>
                    <a:moveTo>
                      <a:pt x="18" y="109"/>
                    </a:moveTo>
                    <a:cubicBezTo>
                      <a:pt x="18" y="109"/>
                      <a:pt x="18" y="110"/>
                      <a:pt x="18" y="110"/>
                    </a:cubicBezTo>
                    <a:cubicBezTo>
                      <a:pt x="19" y="111"/>
                      <a:pt x="20" y="112"/>
                      <a:pt x="22" y="113"/>
                    </a:cubicBezTo>
                    <a:cubicBezTo>
                      <a:pt x="22" y="113"/>
                      <a:pt x="22" y="112"/>
                      <a:pt x="22" y="112"/>
                    </a:cubicBezTo>
                    <a:cubicBezTo>
                      <a:pt x="21" y="111"/>
                      <a:pt x="20" y="110"/>
                      <a:pt x="18" y="109"/>
                    </a:cubicBezTo>
                    <a:moveTo>
                      <a:pt x="20" y="107"/>
                    </a:moveTo>
                    <a:cubicBezTo>
                      <a:pt x="19" y="107"/>
                      <a:pt x="19" y="108"/>
                      <a:pt x="19" y="108"/>
                    </a:cubicBezTo>
                    <a:cubicBezTo>
                      <a:pt x="20" y="109"/>
                      <a:pt x="21" y="110"/>
                      <a:pt x="22" y="111"/>
                    </a:cubicBezTo>
                    <a:cubicBezTo>
                      <a:pt x="22" y="111"/>
                      <a:pt x="23" y="111"/>
                      <a:pt x="23" y="111"/>
                    </a:cubicBezTo>
                    <a:cubicBezTo>
                      <a:pt x="23" y="111"/>
                      <a:pt x="23" y="110"/>
                      <a:pt x="24" y="110"/>
                    </a:cubicBezTo>
                    <a:cubicBezTo>
                      <a:pt x="22" y="109"/>
                      <a:pt x="21" y="108"/>
                      <a:pt x="20" y="107"/>
                    </a:cubicBezTo>
                    <a:moveTo>
                      <a:pt x="21" y="104"/>
                    </a:moveTo>
                    <a:cubicBezTo>
                      <a:pt x="21" y="104"/>
                      <a:pt x="21" y="105"/>
                      <a:pt x="20" y="105"/>
                    </a:cubicBezTo>
                    <a:cubicBezTo>
                      <a:pt x="22" y="106"/>
                      <a:pt x="23" y="107"/>
                      <a:pt x="25" y="108"/>
                    </a:cubicBezTo>
                    <a:cubicBezTo>
                      <a:pt x="25" y="107"/>
                      <a:pt x="25" y="107"/>
                      <a:pt x="26" y="106"/>
                    </a:cubicBezTo>
                    <a:cubicBezTo>
                      <a:pt x="24" y="105"/>
                      <a:pt x="23" y="105"/>
                      <a:pt x="21" y="104"/>
                    </a:cubicBezTo>
                    <a:moveTo>
                      <a:pt x="23" y="102"/>
                    </a:moveTo>
                    <a:cubicBezTo>
                      <a:pt x="22" y="103"/>
                      <a:pt x="22" y="103"/>
                      <a:pt x="22" y="104"/>
                    </a:cubicBezTo>
                    <a:cubicBezTo>
                      <a:pt x="23" y="105"/>
                      <a:pt x="25" y="105"/>
                      <a:pt x="26" y="106"/>
                    </a:cubicBezTo>
                    <a:cubicBezTo>
                      <a:pt x="26" y="106"/>
                      <a:pt x="27" y="105"/>
                      <a:pt x="27" y="104"/>
                    </a:cubicBezTo>
                    <a:cubicBezTo>
                      <a:pt x="23" y="102"/>
                      <a:pt x="23" y="102"/>
                      <a:pt x="23" y="102"/>
                    </a:cubicBezTo>
                    <a:moveTo>
                      <a:pt x="24" y="100"/>
                    </a:moveTo>
                    <a:cubicBezTo>
                      <a:pt x="23" y="101"/>
                      <a:pt x="23" y="101"/>
                      <a:pt x="23" y="102"/>
                    </a:cubicBezTo>
                    <a:cubicBezTo>
                      <a:pt x="24" y="102"/>
                      <a:pt x="26" y="103"/>
                      <a:pt x="27" y="104"/>
                    </a:cubicBezTo>
                    <a:cubicBezTo>
                      <a:pt x="27" y="104"/>
                      <a:pt x="28" y="103"/>
                      <a:pt x="28" y="103"/>
                    </a:cubicBezTo>
                    <a:cubicBezTo>
                      <a:pt x="26" y="102"/>
                      <a:pt x="25" y="101"/>
                      <a:pt x="24" y="100"/>
                    </a:cubicBezTo>
                    <a:moveTo>
                      <a:pt x="24" y="100"/>
                    </a:moveTo>
                    <a:cubicBezTo>
                      <a:pt x="24" y="100"/>
                      <a:pt x="24" y="100"/>
                      <a:pt x="24" y="100"/>
                    </a:cubicBezTo>
                    <a:cubicBezTo>
                      <a:pt x="25" y="101"/>
                      <a:pt x="27" y="102"/>
                      <a:pt x="28" y="103"/>
                    </a:cubicBezTo>
                    <a:cubicBezTo>
                      <a:pt x="28" y="102"/>
                      <a:pt x="28" y="102"/>
                      <a:pt x="28" y="102"/>
                    </a:cubicBezTo>
                    <a:cubicBezTo>
                      <a:pt x="27" y="102"/>
                      <a:pt x="25" y="101"/>
                      <a:pt x="24" y="100"/>
                    </a:cubicBezTo>
                    <a:moveTo>
                      <a:pt x="32" y="87"/>
                    </a:moveTo>
                    <a:cubicBezTo>
                      <a:pt x="30" y="91"/>
                      <a:pt x="27" y="94"/>
                      <a:pt x="25" y="98"/>
                    </a:cubicBezTo>
                    <a:cubicBezTo>
                      <a:pt x="26" y="99"/>
                      <a:pt x="28" y="100"/>
                      <a:pt x="29" y="101"/>
                    </a:cubicBezTo>
                    <a:cubicBezTo>
                      <a:pt x="31" y="97"/>
                      <a:pt x="34" y="93"/>
                      <a:pt x="36" y="89"/>
                    </a:cubicBezTo>
                    <a:cubicBezTo>
                      <a:pt x="35" y="88"/>
                      <a:pt x="33" y="88"/>
                      <a:pt x="32" y="87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5" y="88"/>
                      <a:pt x="35" y="88"/>
                    </a:cubicBezTo>
                    <a:cubicBezTo>
                      <a:pt x="32" y="87"/>
                      <a:pt x="32" y="87"/>
                      <a:pt x="32" y="87"/>
                    </a:cubicBezTo>
                    <a:moveTo>
                      <a:pt x="40" y="73"/>
                    </a:moveTo>
                    <a:cubicBezTo>
                      <a:pt x="38" y="77"/>
                      <a:pt x="36" y="81"/>
                      <a:pt x="34" y="84"/>
                    </a:cubicBezTo>
                    <a:cubicBezTo>
                      <a:pt x="35" y="85"/>
                      <a:pt x="36" y="86"/>
                      <a:pt x="38" y="86"/>
                    </a:cubicBezTo>
                    <a:cubicBezTo>
                      <a:pt x="40" y="83"/>
                      <a:pt x="42" y="79"/>
                      <a:pt x="44" y="76"/>
                    </a:cubicBezTo>
                    <a:cubicBezTo>
                      <a:pt x="43" y="75"/>
                      <a:pt x="42" y="74"/>
                      <a:pt x="40" y="73"/>
                    </a:cubicBezTo>
                    <a:moveTo>
                      <a:pt x="49" y="60"/>
                    </a:moveTo>
                    <a:cubicBezTo>
                      <a:pt x="46" y="64"/>
                      <a:pt x="44" y="68"/>
                      <a:pt x="42" y="72"/>
                    </a:cubicBezTo>
                    <a:cubicBezTo>
                      <a:pt x="41" y="72"/>
                      <a:pt x="41" y="73"/>
                      <a:pt x="41" y="73"/>
                    </a:cubicBezTo>
                    <a:cubicBezTo>
                      <a:pt x="42" y="74"/>
                      <a:pt x="43" y="75"/>
                      <a:pt x="44" y="75"/>
                    </a:cubicBezTo>
                    <a:cubicBezTo>
                      <a:pt x="47" y="71"/>
                      <a:pt x="49" y="66"/>
                      <a:pt x="52" y="62"/>
                    </a:cubicBezTo>
                    <a:cubicBezTo>
                      <a:pt x="51" y="61"/>
                      <a:pt x="50" y="61"/>
                      <a:pt x="49" y="60"/>
                    </a:cubicBezTo>
                    <a:moveTo>
                      <a:pt x="52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3" y="56"/>
                      <a:pt x="54" y="57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4" y="57"/>
                      <a:pt x="53" y="56"/>
                      <a:pt x="52" y="56"/>
                    </a:cubicBezTo>
                    <a:moveTo>
                      <a:pt x="57" y="48"/>
                    </a:moveTo>
                    <a:cubicBezTo>
                      <a:pt x="55" y="50"/>
                      <a:pt x="53" y="53"/>
                      <a:pt x="52" y="55"/>
                    </a:cubicBezTo>
                    <a:cubicBezTo>
                      <a:pt x="53" y="56"/>
                      <a:pt x="54" y="57"/>
                      <a:pt x="55" y="57"/>
                    </a:cubicBezTo>
                    <a:cubicBezTo>
                      <a:pt x="57" y="55"/>
                      <a:pt x="58" y="52"/>
                      <a:pt x="60" y="49"/>
                    </a:cubicBezTo>
                    <a:cubicBezTo>
                      <a:pt x="59" y="49"/>
                      <a:pt x="58" y="48"/>
                      <a:pt x="57" y="48"/>
                    </a:cubicBezTo>
                    <a:moveTo>
                      <a:pt x="58" y="45"/>
                    </a:moveTo>
                    <a:cubicBezTo>
                      <a:pt x="58" y="45"/>
                      <a:pt x="58" y="46"/>
                      <a:pt x="58" y="46"/>
                    </a:cubicBezTo>
                    <a:cubicBezTo>
                      <a:pt x="61" y="48"/>
                      <a:pt x="61" y="48"/>
                      <a:pt x="61" y="48"/>
                    </a:cubicBezTo>
                    <a:cubicBezTo>
                      <a:pt x="61" y="47"/>
                      <a:pt x="61" y="47"/>
                      <a:pt x="61" y="47"/>
                    </a:cubicBezTo>
                    <a:cubicBezTo>
                      <a:pt x="60" y="46"/>
                      <a:pt x="59" y="45"/>
                      <a:pt x="58" y="45"/>
                    </a:cubicBezTo>
                    <a:moveTo>
                      <a:pt x="62" y="40"/>
                    </a:moveTo>
                    <a:cubicBezTo>
                      <a:pt x="61" y="41"/>
                      <a:pt x="60" y="42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63" y="43"/>
                      <a:pt x="64" y="42"/>
                      <a:pt x="64" y="42"/>
                    </a:cubicBezTo>
                    <a:cubicBezTo>
                      <a:pt x="63" y="41"/>
                      <a:pt x="62" y="40"/>
                      <a:pt x="62" y="40"/>
                    </a:cubicBezTo>
                    <a:moveTo>
                      <a:pt x="63" y="37"/>
                    </a:moveTo>
                    <a:cubicBezTo>
                      <a:pt x="63" y="37"/>
                      <a:pt x="63" y="38"/>
                      <a:pt x="63" y="38"/>
                    </a:cubicBezTo>
                    <a:cubicBezTo>
                      <a:pt x="64" y="39"/>
                      <a:pt x="65" y="39"/>
                      <a:pt x="65" y="40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5" y="38"/>
                      <a:pt x="64" y="38"/>
                      <a:pt x="63" y="37"/>
                    </a:cubicBezTo>
                    <a:moveTo>
                      <a:pt x="66" y="33"/>
                    </a:moveTo>
                    <a:cubicBezTo>
                      <a:pt x="66" y="33"/>
                      <a:pt x="65" y="34"/>
                      <a:pt x="65" y="34"/>
                    </a:cubicBezTo>
                    <a:cubicBezTo>
                      <a:pt x="68" y="35"/>
                      <a:pt x="68" y="35"/>
                      <a:pt x="68" y="35"/>
                    </a:cubicBezTo>
                    <a:cubicBezTo>
                      <a:pt x="68" y="35"/>
                      <a:pt x="68" y="35"/>
                      <a:pt x="69" y="35"/>
                    </a:cubicBezTo>
                    <a:cubicBezTo>
                      <a:pt x="68" y="34"/>
                      <a:pt x="67" y="34"/>
                      <a:pt x="66" y="33"/>
                    </a:cubicBezTo>
                    <a:moveTo>
                      <a:pt x="66" y="32"/>
                    </a:moveTo>
                    <a:cubicBezTo>
                      <a:pt x="66" y="32"/>
                      <a:pt x="66" y="33"/>
                      <a:pt x="66" y="33"/>
                    </a:cubicBezTo>
                    <a:cubicBezTo>
                      <a:pt x="67" y="33"/>
                      <a:pt x="68" y="34"/>
                      <a:pt x="69" y="34"/>
                    </a:cubicBezTo>
                    <a:cubicBezTo>
                      <a:pt x="69" y="34"/>
                      <a:pt x="69" y="34"/>
                      <a:pt x="69" y="34"/>
                    </a:cubicBezTo>
                    <a:cubicBezTo>
                      <a:pt x="68" y="33"/>
                      <a:pt x="67" y="33"/>
                      <a:pt x="66" y="32"/>
                    </a:cubicBezTo>
                    <a:moveTo>
                      <a:pt x="68" y="29"/>
                    </a:moveTo>
                    <a:cubicBezTo>
                      <a:pt x="68" y="29"/>
                      <a:pt x="68" y="30"/>
                      <a:pt x="68" y="30"/>
                    </a:cubicBezTo>
                    <a:cubicBezTo>
                      <a:pt x="68" y="30"/>
                      <a:pt x="67" y="30"/>
                      <a:pt x="67" y="31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0" y="32"/>
                      <a:pt x="70" y="31"/>
                      <a:pt x="71" y="31"/>
                    </a:cubicBezTo>
                    <a:cubicBezTo>
                      <a:pt x="70" y="30"/>
                      <a:pt x="69" y="30"/>
                      <a:pt x="68" y="29"/>
                    </a:cubicBezTo>
                    <a:moveTo>
                      <a:pt x="69" y="28"/>
                    </a:moveTo>
                    <a:cubicBezTo>
                      <a:pt x="69" y="29"/>
                      <a:pt x="68" y="29"/>
                      <a:pt x="68" y="29"/>
                    </a:cubicBezTo>
                    <a:cubicBezTo>
                      <a:pt x="69" y="30"/>
                      <a:pt x="70" y="30"/>
                      <a:pt x="71" y="31"/>
                    </a:cubicBezTo>
                    <a:cubicBezTo>
                      <a:pt x="71" y="31"/>
                      <a:pt x="71" y="31"/>
                      <a:pt x="71" y="30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70" y="30"/>
                      <a:pt x="70" y="30"/>
                      <a:pt x="71" y="30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70" y="29"/>
                      <a:pt x="70" y="29"/>
                      <a:pt x="69" y="28"/>
                    </a:cubicBezTo>
                    <a:moveTo>
                      <a:pt x="70" y="26"/>
                    </a:moveTo>
                    <a:cubicBezTo>
                      <a:pt x="70" y="27"/>
                      <a:pt x="69" y="27"/>
                      <a:pt x="69" y="28"/>
                    </a:cubicBezTo>
                    <a:cubicBezTo>
                      <a:pt x="70" y="29"/>
                      <a:pt x="71" y="29"/>
                      <a:pt x="71" y="30"/>
                    </a:cubicBezTo>
                    <a:cubicBezTo>
                      <a:pt x="72" y="29"/>
                      <a:pt x="72" y="29"/>
                      <a:pt x="72" y="28"/>
                    </a:cubicBezTo>
                    <a:cubicBezTo>
                      <a:pt x="72" y="28"/>
                      <a:pt x="73" y="28"/>
                      <a:pt x="73" y="28"/>
                    </a:cubicBezTo>
                    <a:cubicBezTo>
                      <a:pt x="72" y="27"/>
                      <a:pt x="71" y="27"/>
                      <a:pt x="70" y="26"/>
                    </a:cubicBezTo>
                    <a:moveTo>
                      <a:pt x="77" y="15"/>
                    </a:moveTo>
                    <a:cubicBezTo>
                      <a:pt x="77" y="15"/>
                      <a:pt x="76" y="16"/>
                      <a:pt x="76" y="16"/>
                    </a:cubicBezTo>
                    <a:cubicBezTo>
                      <a:pt x="77" y="16"/>
                      <a:pt x="78" y="17"/>
                      <a:pt x="79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79" y="16"/>
                      <a:pt x="78" y="15"/>
                      <a:pt x="77" y="15"/>
                    </a:cubicBezTo>
                    <a:moveTo>
                      <a:pt x="78" y="12"/>
                    </a:moveTo>
                    <a:cubicBezTo>
                      <a:pt x="78" y="13"/>
                      <a:pt x="77" y="14"/>
                      <a:pt x="77" y="14"/>
                    </a:cubicBezTo>
                    <a:cubicBezTo>
                      <a:pt x="78" y="15"/>
                      <a:pt x="79" y="16"/>
                      <a:pt x="80" y="16"/>
                    </a:cubicBezTo>
                    <a:cubicBezTo>
                      <a:pt x="80" y="15"/>
                      <a:pt x="81" y="15"/>
                      <a:pt x="81" y="14"/>
                    </a:cubicBezTo>
                    <a:cubicBezTo>
                      <a:pt x="80" y="13"/>
                      <a:pt x="79" y="13"/>
                      <a:pt x="78" y="12"/>
                    </a:cubicBezTo>
                    <a:moveTo>
                      <a:pt x="84" y="2"/>
                    </a:moveTo>
                    <a:cubicBezTo>
                      <a:pt x="84" y="3"/>
                      <a:pt x="83" y="4"/>
                      <a:pt x="83" y="4"/>
                    </a:cubicBezTo>
                    <a:cubicBezTo>
                      <a:pt x="84" y="5"/>
                      <a:pt x="85" y="5"/>
                      <a:pt x="86" y="6"/>
                    </a:cubicBezTo>
                    <a:cubicBezTo>
                      <a:pt x="87" y="5"/>
                      <a:pt x="87" y="5"/>
                      <a:pt x="87" y="4"/>
                    </a:cubicBezTo>
                    <a:cubicBezTo>
                      <a:pt x="86" y="4"/>
                      <a:pt x="85" y="3"/>
                      <a:pt x="84" y="2"/>
                    </a:cubicBezTo>
                    <a:moveTo>
                      <a:pt x="86" y="0"/>
                    </a:moveTo>
                    <a:cubicBezTo>
                      <a:pt x="86" y="0"/>
                      <a:pt x="86" y="0"/>
                      <a:pt x="85" y="0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8" y="1"/>
                      <a:pt x="87" y="0"/>
                      <a:pt x="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0502"/>
              <p:cNvSpPr>
                <a:spLocks noEditPoints="1"/>
              </p:cNvSpPr>
              <p:nvPr/>
            </p:nvSpPr>
            <p:spPr bwMode="auto">
              <a:xfrm>
                <a:off x="-463" y="3212"/>
                <a:ext cx="10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1 w 4"/>
                  <a:gd name="T7" fmla="*/ 6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6 h 6"/>
                  <a:gd name="T16" fmla="*/ 4 w 4"/>
                  <a:gd name="T17" fmla="*/ 1 h 6"/>
                  <a:gd name="T18" fmla="*/ 3 w 4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1" y="5"/>
                      <a:pt x="1" y="6"/>
                    </a:cubicBezTo>
                    <a:cubicBezTo>
                      <a:pt x="2" y="4"/>
                      <a:pt x="3" y="2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0503"/>
              <p:cNvSpPr>
                <a:spLocks/>
              </p:cNvSpPr>
              <p:nvPr/>
            </p:nvSpPr>
            <p:spPr bwMode="auto">
              <a:xfrm>
                <a:off x="-463" y="3224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504"/>
              <p:cNvSpPr>
                <a:spLocks noEditPoints="1"/>
              </p:cNvSpPr>
              <p:nvPr/>
            </p:nvSpPr>
            <p:spPr bwMode="auto">
              <a:xfrm>
                <a:off x="-448" y="3221"/>
                <a:ext cx="7" cy="12"/>
              </a:xfrm>
              <a:custGeom>
                <a:avLst/>
                <a:gdLst>
                  <a:gd name="T0" fmla="*/ 0 w 3"/>
                  <a:gd name="T1" fmla="*/ 4 h 5"/>
                  <a:gd name="T2" fmla="*/ 0 w 3"/>
                  <a:gd name="T3" fmla="*/ 5 h 5"/>
                  <a:gd name="T4" fmla="*/ 0 w 3"/>
                  <a:gd name="T5" fmla="*/ 5 h 5"/>
                  <a:gd name="T6" fmla="*/ 0 w 3"/>
                  <a:gd name="T7" fmla="*/ 5 h 5"/>
                  <a:gd name="T8" fmla="*/ 0 w 3"/>
                  <a:gd name="T9" fmla="*/ 4 h 5"/>
                  <a:gd name="T10" fmla="*/ 3 w 3"/>
                  <a:gd name="T11" fmla="*/ 0 h 5"/>
                  <a:gd name="T12" fmla="*/ 0 w 3"/>
                  <a:gd name="T13" fmla="*/ 4 h 5"/>
                  <a:gd name="T14" fmla="*/ 0 w 3"/>
                  <a:gd name="T15" fmla="*/ 5 h 5"/>
                  <a:gd name="T16" fmla="*/ 3 w 3"/>
                  <a:gd name="T17" fmla="*/ 0 h 5"/>
                  <a:gd name="T18" fmla="*/ 3 w 3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moveTo>
                      <a:pt x="3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1" y="3"/>
                      <a:pt x="2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0505"/>
              <p:cNvSpPr>
                <a:spLocks/>
              </p:cNvSpPr>
              <p:nvPr/>
            </p:nvSpPr>
            <p:spPr bwMode="auto">
              <a:xfrm>
                <a:off x="-448" y="3231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0506"/>
              <p:cNvSpPr>
                <a:spLocks noEditPoints="1"/>
              </p:cNvSpPr>
              <p:nvPr/>
            </p:nvSpPr>
            <p:spPr bwMode="auto">
              <a:xfrm>
                <a:off x="-741" y="3221"/>
                <a:ext cx="297" cy="484"/>
              </a:xfrm>
              <a:custGeom>
                <a:avLst/>
                <a:gdLst>
                  <a:gd name="T0" fmla="*/ 3 w 126"/>
                  <a:gd name="T1" fmla="*/ 204 h 205"/>
                  <a:gd name="T2" fmla="*/ 2 w 126"/>
                  <a:gd name="T3" fmla="*/ 202 h 205"/>
                  <a:gd name="T4" fmla="*/ 7 w 126"/>
                  <a:gd name="T5" fmla="*/ 193 h 205"/>
                  <a:gd name="T6" fmla="*/ 19 w 126"/>
                  <a:gd name="T7" fmla="*/ 176 h 205"/>
                  <a:gd name="T8" fmla="*/ 27 w 126"/>
                  <a:gd name="T9" fmla="*/ 162 h 205"/>
                  <a:gd name="T10" fmla="*/ 27 w 126"/>
                  <a:gd name="T11" fmla="*/ 162 h 205"/>
                  <a:gd name="T12" fmla="*/ 30 w 126"/>
                  <a:gd name="T13" fmla="*/ 160 h 205"/>
                  <a:gd name="T14" fmla="*/ 31 w 126"/>
                  <a:gd name="T15" fmla="*/ 156 h 205"/>
                  <a:gd name="T16" fmla="*/ 30 w 126"/>
                  <a:gd name="T17" fmla="*/ 156 h 205"/>
                  <a:gd name="T18" fmla="*/ 35 w 126"/>
                  <a:gd name="T19" fmla="*/ 154 h 205"/>
                  <a:gd name="T20" fmla="*/ 36 w 126"/>
                  <a:gd name="T21" fmla="*/ 150 h 205"/>
                  <a:gd name="T22" fmla="*/ 35 w 126"/>
                  <a:gd name="T23" fmla="*/ 149 h 205"/>
                  <a:gd name="T24" fmla="*/ 34 w 126"/>
                  <a:gd name="T25" fmla="*/ 149 h 205"/>
                  <a:gd name="T26" fmla="*/ 35 w 126"/>
                  <a:gd name="T27" fmla="*/ 147 h 205"/>
                  <a:gd name="T28" fmla="*/ 37 w 126"/>
                  <a:gd name="T29" fmla="*/ 145 h 205"/>
                  <a:gd name="T30" fmla="*/ 44 w 126"/>
                  <a:gd name="T31" fmla="*/ 139 h 205"/>
                  <a:gd name="T32" fmla="*/ 44 w 126"/>
                  <a:gd name="T33" fmla="*/ 138 h 205"/>
                  <a:gd name="T34" fmla="*/ 40 w 126"/>
                  <a:gd name="T35" fmla="*/ 137 h 205"/>
                  <a:gd name="T36" fmla="*/ 52 w 126"/>
                  <a:gd name="T37" fmla="*/ 125 h 205"/>
                  <a:gd name="T38" fmla="*/ 47 w 126"/>
                  <a:gd name="T39" fmla="*/ 123 h 205"/>
                  <a:gd name="T40" fmla="*/ 49 w 126"/>
                  <a:gd name="T41" fmla="*/ 120 h 205"/>
                  <a:gd name="T42" fmla="*/ 58 w 126"/>
                  <a:gd name="T43" fmla="*/ 111 h 205"/>
                  <a:gd name="T44" fmla="*/ 74 w 126"/>
                  <a:gd name="T45" fmla="*/ 95 h 205"/>
                  <a:gd name="T46" fmla="*/ 63 w 126"/>
                  <a:gd name="T47" fmla="*/ 96 h 205"/>
                  <a:gd name="T48" fmla="*/ 75 w 126"/>
                  <a:gd name="T49" fmla="*/ 84 h 205"/>
                  <a:gd name="T50" fmla="*/ 79 w 126"/>
                  <a:gd name="T51" fmla="*/ 81 h 205"/>
                  <a:gd name="T52" fmla="*/ 85 w 126"/>
                  <a:gd name="T53" fmla="*/ 78 h 205"/>
                  <a:gd name="T54" fmla="*/ 77 w 126"/>
                  <a:gd name="T55" fmla="*/ 76 h 205"/>
                  <a:gd name="T56" fmla="*/ 82 w 126"/>
                  <a:gd name="T57" fmla="*/ 76 h 205"/>
                  <a:gd name="T58" fmla="*/ 89 w 126"/>
                  <a:gd name="T59" fmla="*/ 71 h 205"/>
                  <a:gd name="T60" fmla="*/ 91 w 126"/>
                  <a:gd name="T61" fmla="*/ 69 h 205"/>
                  <a:gd name="T62" fmla="*/ 79 w 126"/>
                  <a:gd name="T63" fmla="*/ 68 h 205"/>
                  <a:gd name="T64" fmla="*/ 92 w 126"/>
                  <a:gd name="T65" fmla="*/ 67 h 205"/>
                  <a:gd name="T66" fmla="*/ 81 w 126"/>
                  <a:gd name="T67" fmla="*/ 63 h 205"/>
                  <a:gd name="T68" fmla="*/ 83 w 126"/>
                  <a:gd name="T69" fmla="*/ 59 h 205"/>
                  <a:gd name="T70" fmla="*/ 99 w 126"/>
                  <a:gd name="T71" fmla="*/ 56 h 205"/>
                  <a:gd name="T72" fmla="*/ 95 w 126"/>
                  <a:gd name="T73" fmla="*/ 54 h 205"/>
                  <a:gd name="T74" fmla="*/ 92 w 126"/>
                  <a:gd name="T75" fmla="*/ 51 h 205"/>
                  <a:gd name="T76" fmla="*/ 89 w 126"/>
                  <a:gd name="T77" fmla="*/ 49 h 205"/>
                  <a:gd name="T78" fmla="*/ 101 w 126"/>
                  <a:gd name="T79" fmla="*/ 46 h 205"/>
                  <a:gd name="T80" fmla="*/ 91 w 126"/>
                  <a:gd name="T81" fmla="*/ 45 h 205"/>
                  <a:gd name="T82" fmla="*/ 96 w 126"/>
                  <a:gd name="T83" fmla="*/ 43 h 205"/>
                  <a:gd name="T84" fmla="*/ 100 w 126"/>
                  <a:gd name="T85" fmla="*/ 44 h 205"/>
                  <a:gd name="T86" fmla="*/ 103 w 126"/>
                  <a:gd name="T87" fmla="*/ 38 h 205"/>
                  <a:gd name="T88" fmla="*/ 106 w 126"/>
                  <a:gd name="T89" fmla="*/ 37 h 205"/>
                  <a:gd name="T90" fmla="*/ 106 w 126"/>
                  <a:gd name="T91" fmla="*/ 35 h 205"/>
                  <a:gd name="T92" fmla="*/ 100 w 126"/>
                  <a:gd name="T93" fmla="*/ 36 h 205"/>
                  <a:gd name="T94" fmla="*/ 97 w 126"/>
                  <a:gd name="T95" fmla="*/ 34 h 205"/>
                  <a:gd name="T96" fmla="*/ 107 w 126"/>
                  <a:gd name="T97" fmla="*/ 31 h 205"/>
                  <a:gd name="T98" fmla="*/ 102 w 126"/>
                  <a:gd name="T99" fmla="*/ 30 h 205"/>
                  <a:gd name="T100" fmla="*/ 100 w 126"/>
                  <a:gd name="T101" fmla="*/ 29 h 205"/>
                  <a:gd name="T102" fmla="*/ 116 w 126"/>
                  <a:gd name="T103" fmla="*/ 23 h 205"/>
                  <a:gd name="T104" fmla="*/ 114 w 126"/>
                  <a:gd name="T105" fmla="*/ 21 h 205"/>
                  <a:gd name="T106" fmla="*/ 118 w 126"/>
                  <a:gd name="T107" fmla="*/ 18 h 205"/>
                  <a:gd name="T108" fmla="*/ 117 w 126"/>
                  <a:gd name="T109" fmla="*/ 15 h 205"/>
                  <a:gd name="T110" fmla="*/ 119 w 126"/>
                  <a:gd name="T111" fmla="*/ 16 h 205"/>
                  <a:gd name="T112" fmla="*/ 123 w 126"/>
                  <a:gd name="T113" fmla="*/ 11 h 205"/>
                  <a:gd name="T114" fmla="*/ 113 w 126"/>
                  <a:gd name="T115" fmla="*/ 9 h 205"/>
                  <a:gd name="T116" fmla="*/ 122 w 126"/>
                  <a:gd name="T117" fmla="*/ 8 h 205"/>
                  <a:gd name="T118" fmla="*/ 123 w 126"/>
                  <a:gd name="T119" fmla="*/ 6 h 205"/>
                  <a:gd name="T120" fmla="*/ 115 w 126"/>
                  <a:gd name="T121" fmla="*/ 1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205">
                    <a:moveTo>
                      <a:pt x="4" y="204"/>
                    </a:move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5"/>
                      <a:pt x="4" y="205"/>
                      <a:pt x="4" y="205"/>
                    </a:cubicBezTo>
                    <a:cubicBezTo>
                      <a:pt x="4" y="204"/>
                      <a:pt x="4" y="204"/>
                      <a:pt x="4" y="204"/>
                    </a:cubicBezTo>
                    <a:cubicBezTo>
                      <a:pt x="4" y="204"/>
                      <a:pt x="4" y="204"/>
                      <a:pt x="4" y="204"/>
                    </a:cubicBezTo>
                    <a:moveTo>
                      <a:pt x="3" y="203"/>
                    </a:moveTo>
                    <a:cubicBezTo>
                      <a:pt x="3" y="203"/>
                      <a:pt x="3" y="204"/>
                      <a:pt x="3" y="204"/>
                    </a:cubicBezTo>
                    <a:cubicBezTo>
                      <a:pt x="3" y="203"/>
                      <a:pt x="3" y="203"/>
                      <a:pt x="3" y="203"/>
                    </a:cubicBezTo>
                    <a:cubicBezTo>
                      <a:pt x="3" y="203"/>
                      <a:pt x="3" y="203"/>
                      <a:pt x="3" y="203"/>
                    </a:cubicBezTo>
                    <a:cubicBezTo>
                      <a:pt x="3" y="203"/>
                      <a:pt x="3" y="203"/>
                      <a:pt x="3" y="203"/>
                    </a:cubicBezTo>
                    <a:moveTo>
                      <a:pt x="1" y="202"/>
                    </a:moveTo>
                    <a:cubicBezTo>
                      <a:pt x="1" y="202"/>
                      <a:pt x="1" y="202"/>
                      <a:pt x="1" y="202"/>
                    </a:cubicBezTo>
                    <a:cubicBezTo>
                      <a:pt x="1" y="202"/>
                      <a:pt x="1" y="202"/>
                      <a:pt x="1" y="202"/>
                    </a:cubicBezTo>
                    <a:cubicBezTo>
                      <a:pt x="1" y="203"/>
                      <a:pt x="1" y="203"/>
                      <a:pt x="1" y="203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3"/>
                      <a:pt x="2" y="203"/>
                      <a:pt x="2" y="203"/>
                    </a:cubicBezTo>
                    <a:cubicBezTo>
                      <a:pt x="2" y="202"/>
                      <a:pt x="2" y="202"/>
                      <a:pt x="1" y="202"/>
                    </a:cubicBezTo>
                    <a:moveTo>
                      <a:pt x="0" y="201"/>
                    </a:move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1"/>
                      <a:pt x="0" y="201"/>
                      <a:pt x="1" y="201"/>
                    </a:cubicBezTo>
                    <a:cubicBezTo>
                      <a:pt x="0" y="201"/>
                      <a:pt x="0" y="201"/>
                      <a:pt x="0" y="201"/>
                    </a:cubicBezTo>
                    <a:moveTo>
                      <a:pt x="8" y="198"/>
                    </a:moveTo>
                    <a:cubicBezTo>
                      <a:pt x="5" y="202"/>
                      <a:pt x="5" y="202"/>
                      <a:pt x="5" y="202"/>
                    </a:cubicBezTo>
                    <a:cubicBezTo>
                      <a:pt x="5" y="203"/>
                      <a:pt x="5" y="203"/>
                      <a:pt x="5" y="203"/>
                    </a:cubicBezTo>
                    <a:cubicBezTo>
                      <a:pt x="5" y="203"/>
                      <a:pt x="5" y="203"/>
                      <a:pt x="5" y="203"/>
                    </a:cubicBezTo>
                    <a:cubicBezTo>
                      <a:pt x="7" y="200"/>
                      <a:pt x="7" y="200"/>
                      <a:pt x="7" y="200"/>
                    </a:cubicBezTo>
                    <a:cubicBezTo>
                      <a:pt x="8" y="198"/>
                      <a:pt x="8" y="198"/>
                      <a:pt x="8" y="198"/>
                    </a:cubicBezTo>
                    <a:cubicBezTo>
                      <a:pt x="8" y="198"/>
                      <a:pt x="8" y="198"/>
                      <a:pt x="8" y="198"/>
                    </a:cubicBezTo>
                    <a:moveTo>
                      <a:pt x="5" y="197"/>
                    </a:moveTo>
                    <a:cubicBezTo>
                      <a:pt x="5" y="197"/>
                      <a:pt x="5" y="198"/>
                      <a:pt x="4" y="198"/>
                    </a:cubicBezTo>
                    <a:cubicBezTo>
                      <a:pt x="4" y="199"/>
                      <a:pt x="4" y="199"/>
                      <a:pt x="4" y="199"/>
                    </a:cubicBezTo>
                    <a:cubicBezTo>
                      <a:pt x="3" y="200"/>
                      <a:pt x="3" y="201"/>
                      <a:pt x="2" y="201"/>
                    </a:cubicBezTo>
                    <a:cubicBezTo>
                      <a:pt x="2" y="201"/>
                      <a:pt x="2" y="201"/>
                      <a:pt x="2" y="202"/>
                    </a:cubicBezTo>
                    <a:cubicBezTo>
                      <a:pt x="2" y="202"/>
                      <a:pt x="2" y="202"/>
                      <a:pt x="2" y="202"/>
                    </a:cubicBezTo>
                    <a:cubicBezTo>
                      <a:pt x="3" y="202"/>
                      <a:pt x="3" y="202"/>
                      <a:pt x="4" y="203"/>
                    </a:cubicBezTo>
                    <a:cubicBezTo>
                      <a:pt x="5" y="200"/>
                      <a:pt x="5" y="200"/>
                      <a:pt x="5" y="200"/>
                    </a:cubicBezTo>
                    <a:cubicBezTo>
                      <a:pt x="6" y="199"/>
                      <a:pt x="6" y="199"/>
                      <a:pt x="7" y="198"/>
                    </a:cubicBezTo>
                    <a:cubicBezTo>
                      <a:pt x="6" y="199"/>
                      <a:pt x="5" y="200"/>
                      <a:pt x="4" y="202"/>
                    </a:cubicBezTo>
                    <a:cubicBezTo>
                      <a:pt x="5" y="200"/>
                      <a:pt x="6" y="199"/>
                      <a:pt x="7" y="198"/>
                    </a:cubicBezTo>
                    <a:cubicBezTo>
                      <a:pt x="7" y="198"/>
                      <a:pt x="7" y="198"/>
                      <a:pt x="7" y="198"/>
                    </a:cubicBezTo>
                    <a:cubicBezTo>
                      <a:pt x="5" y="197"/>
                      <a:pt x="5" y="197"/>
                      <a:pt x="5" y="197"/>
                    </a:cubicBezTo>
                    <a:cubicBezTo>
                      <a:pt x="5" y="197"/>
                      <a:pt x="5" y="197"/>
                      <a:pt x="5" y="197"/>
                    </a:cubicBezTo>
                    <a:moveTo>
                      <a:pt x="4" y="196"/>
                    </a:moveTo>
                    <a:cubicBezTo>
                      <a:pt x="3" y="197"/>
                      <a:pt x="3" y="199"/>
                      <a:pt x="2" y="200"/>
                    </a:cubicBezTo>
                    <a:cubicBezTo>
                      <a:pt x="1" y="200"/>
                      <a:pt x="1" y="200"/>
                      <a:pt x="1" y="201"/>
                    </a:cubicBezTo>
                    <a:cubicBezTo>
                      <a:pt x="1" y="201"/>
                      <a:pt x="1" y="201"/>
                      <a:pt x="1" y="201"/>
                    </a:cubicBezTo>
                    <a:cubicBezTo>
                      <a:pt x="2" y="200"/>
                      <a:pt x="3" y="198"/>
                      <a:pt x="5" y="196"/>
                    </a:cubicBezTo>
                    <a:cubicBezTo>
                      <a:pt x="4" y="196"/>
                      <a:pt x="4" y="196"/>
                      <a:pt x="4" y="196"/>
                    </a:cubicBezTo>
                    <a:moveTo>
                      <a:pt x="11" y="187"/>
                    </a:moveTo>
                    <a:cubicBezTo>
                      <a:pt x="10" y="189"/>
                      <a:pt x="9" y="190"/>
                      <a:pt x="8" y="191"/>
                    </a:cubicBezTo>
                    <a:cubicBezTo>
                      <a:pt x="8" y="192"/>
                      <a:pt x="7" y="192"/>
                      <a:pt x="7" y="193"/>
                    </a:cubicBezTo>
                    <a:cubicBezTo>
                      <a:pt x="7" y="193"/>
                      <a:pt x="7" y="193"/>
                      <a:pt x="7" y="193"/>
                    </a:cubicBezTo>
                    <a:cubicBezTo>
                      <a:pt x="8" y="192"/>
                      <a:pt x="8" y="191"/>
                      <a:pt x="9" y="191"/>
                    </a:cubicBezTo>
                    <a:cubicBezTo>
                      <a:pt x="8" y="192"/>
                      <a:pt x="8" y="192"/>
                      <a:pt x="7" y="193"/>
                    </a:cubicBezTo>
                    <a:cubicBezTo>
                      <a:pt x="8" y="194"/>
                      <a:pt x="9" y="194"/>
                      <a:pt x="9" y="194"/>
                    </a:cubicBezTo>
                    <a:cubicBezTo>
                      <a:pt x="10" y="194"/>
                      <a:pt x="10" y="194"/>
                      <a:pt x="10" y="194"/>
                    </a:cubicBezTo>
                    <a:cubicBezTo>
                      <a:pt x="9" y="194"/>
                      <a:pt x="9" y="194"/>
                      <a:pt x="9" y="194"/>
                    </a:cubicBezTo>
                    <a:cubicBezTo>
                      <a:pt x="10" y="195"/>
                      <a:pt x="10" y="195"/>
                      <a:pt x="10" y="195"/>
                    </a:cubicBezTo>
                    <a:cubicBezTo>
                      <a:pt x="13" y="189"/>
                      <a:pt x="13" y="189"/>
                      <a:pt x="13" y="189"/>
                    </a:cubicBezTo>
                    <a:cubicBezTo>
                      <a:pt x="13" y="189"/>
                      <a:pt x="13" y="189"/>
                      <a:pt x="13" y="189"/>
                    </a:cubicBezTo>
                    <a:cubicBezTo>
                      <a:pt x="11" y="187"/>
                      <a:pt x="11" y="187"/>
                      <a:pt x="11" y="187"/>
                    </a:cubicBezTo>
                    <a:moveTo>
                      <a:pt x="19" y="176"/>
                    </a:moveTo>
                    <a:cubicBezTo>
                      <a:pt x="18" y="179"/>
                      <a:pt x="16" y="182"/>
                      <a:pt x="14" y="185"/>
                    </a:cubicBezTo>
                    <a:cubicBezTo>
                      <a:pt x="14" y="186"/>
                      <a:pt x="14" y="186"/>
                      <a:pt x="15" y="186"/>
                    </a:cubicBezTo>
                    <a:cubicBezTo>
                      <a:pt x="17" y="183"/>
                      <a:pt x="19" y="180"/>
                      <a:pt x="20" y="177"/>
                    </a:cubicBezTo>
                    <a:cubicBezTo>
                      <a:pt x="19" y="176"/>
                      <a:pt x="19" y="176"/>
                      <a:pt x="19" y="176"/>
                    </a:cubicBezTo>
                    <a:moveTo>
                      <a:pt x="17" y="175"/>
                    </a:moveTo>
                    <a:cubicBezTo>
                      <a:pt x="16" y="179"/>
                      <a:pt x="14" y="182"/>
                      <a:pt x="12" y="184"/>
                    </a:cubicBezTo>
                    <a:cubicBezTo>
                      <a:pt x="13" y="185"/>
                      <a:pt x="13" y="185"/>
                      <a:pt x="13" y="185"/>
                    </a:cubicBezTo>
                    <a:cubicBezTo>
                      <a:pt x="15" y="183"/>
                      <a:pt x="16" y="180"/>
                      <a:pt x="18" y="177"/>
                    </a:cubicBezTo>
                    <a:cubicBezTo>
                      <a:pt x="18" y="177"/>
                      <a:pt x="18" y="176"/>
                      <a:pt x="19" y="176"/>
                    </a:cubicBezTo>
                    <a:cubicBezTo>
                      <a:pt x="17" y="175"/>
                      <a:pt x="17" y="175"/>
                      <a:pt x="17" y="175"/>
                    </a:cubicBezTo>
                    <a:moveTo>
                      <a:pt x="26" y="165"/>
                    </a:moveTo>
                    <a:cubicBezTo>
                      <a:pt x="22" y="173"/>
                      <a:pt x="22" y="173"/>
                      <a:pt x="22" y="173"/>
                    </a:cubicBezTo>
                    <a:cubicBezTo>
                      <a:pt x="22" y="173"/>
                      <a:pt x="22" y="173"/>
                      <a:pt x="21" y="173"/>
                    </a:cubicBezTo>
                    <a:cubicBezTo>
                      <a:pt x="23" y="174"/>
                      <a:pt x="23" y="174"/>
                      <a:pt x="23" y="174"/>
                    </a:cubicBezTo>
                    <a:cubicBezTo>
                      <a:pt x="24" y="171"/>
                      <a:pt x="26" y="168"/>
                      <a:pt x="27" y="166"/>
                    </a:cubicBezTo>
                    <a:cubicBezTo>
                      <a:pt x="27" y="166"/>
                      <a:pt x="26" y="165"/>
                      <a:pt x="26" y="165"/>
                    </a:cubicBezTo>
                    <a:moveTo>
                      <a:pt x="25" y="165"/>
                    </a:moveTo>
                    <a:cubicBezTo>
                      <a:pt x="24" y="167"/>
                      <a:pt x="22" y="170"/>
                      <a:pt x="21" y="172"/>
                    </a:cubicBezTo>
                    <a:cubicBezTo>
                      <a:pt x="21" y="173"/>
                      <a:pt x="21" y="173"/>
                      <a:pt x="21" y="173"/>
                    </a:cubicBezTo>
                    <a:cubicBezTo>
                      <a:pt x="23" y="170"/>
                      <a:pt x="24" y="168"/>
                      <a:pt x="26" y="165"/>
                    </a:cubicBezTo>
                    <a:cubicBezTo>
                      <a:pt x="26" y="165"/>
                      <a:pt x="26" y="165"/>
                      <a:pt x="25" y="165"/>
                    </a:cubicBezTo>
                    <a:moveTo>
                      <a:pt x="24" y="164"/>
                    </a:moveTo>
                    <a:cubicBezTo>
                      <a:pt x="22" y="167"/>
                      <a:pt x="21" y="169"/>
                      <a:pt x="19" y="172"/>
                    </a:cubicBezTo>
                    <a:cubicBezTo>
                      <a:pt x="21" y="172"/>
                      <a:pt x="21" y="172"/>
                      <a:pt x="21" y="172"/>
                    </a:cubicBezTo>
                    <a:cubicBezTo>
                      <a:pt x="21" y="172"/>
                      <a:pt x="21" y="171"/>
                      <a:pt x="22" y="171"/>
                    </a:cubicBezTo>
                    <a:cubicBezTo>
                      <a:pt x="23" y="169"/>
                      <a:pt x="24" y="167"/>
                      <a:pt x="25" y="165"/>
                    </a:cubicBezTo>
                    <a:cubicBezTo>
                      <a:pt x="25" y="164"/>
                      <a:pt x="24" y="164"/>
                      <a:pt x="24" y="164"/>
                    </a:cubicBezTo>
                    <a:moveTo>
                      <a:pt x="27" y="162"/>
                    </a:moveTo>
                    <a:cubicBezTo>
                      <a:pt x="27" y="162"/>
                      <a:pt x="27" y="162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7" y="163"/>
                      <a:pt x="27" y="163"/>
                      <a:pt x="27" y="163"/>
                    </a:cubicBezTo>
                    <a:cubicBezTo>
                      <a:pt x="28" y="163"/>
                      <a:pt x="28" y="163"/>
                      <a:pt x="29" y="164"/>
                    </a:cubicBezTo>
                    <a:cubicBezTo>
                      <a:pt x="29" y="163"/>
                      <a:pt x="29" y="163"/>
                      <a:pt x="29" y="163"/>
                    </a:cubicBezTo>
                    <a:cubicBezTo>
                      <a:pt x="29" y="162"/>
                      <a:pt x="28" y="162"/>
                      <a:pt x="27" y="162"/>
                    </a:cubicBezTo>
                    <a:moveTo>
                      <a:pt x="27" y="161"/>
                    </a:moveTo>
                    <a:cubicBezTo>
                      <a:pt x="27" y="162"/>
                      <a:pt x="27" y="162"/>
                      <a:pt x="26" y="162"/>
                    </a:cubicBezTo>
                    <a:cubicBezTo>
                      <a:pt x="27" y="162"/>
                      <a:pt x="27" y="162"/>
                      <a:pt x="27" y="163"/>
                    </a:cubicBezTo>
                    <a:cubicBezTo>
                      <a:pt x="27" y="162"/>
                      <a:pt x="27" y="162"/>
                      <a:pt x="27" y="162"/>
                    </a:cubicBezTo>
                    <a:cubicBezTo>
                      <a:pt x="27" y="162"/>
                      <a:pt x="27" y="162"/>
                      <a:pt x="27" y="161"/>
                    </a:cubicBezTo>
                    <a:moveTo>
                      <a:pt x="26" y="161"/>
                    </a:moveTo>
                    <a:cubicBezTo>
                      <a:pt x="26" y="161"/>
                      <a:pt x="25" y="161"/>
                      <a:pt x="25" y="162"/>
                    </a:cubicBezTo>
                    <a:cubicBezTo>
                      <a:pt x="26" y="162"/>
                      <a:pt x="26" y="162"/>
                      <a:pt x="26" y="162"/>
                    </a:cubicBezTo>
                    <a:cubicBezTo>
                      <a:pt x="26" y="162"/>
                      <a:pt x="27" y="162"/>
                      <a:pt x="27" y="161"/>
                    </a:cubicBezTo>
                    <a:cubicBezTo>
                      <a:pt x="26" y="161"/>
                      <a:pt x="26" y="161"/>
                      <a:pt x="26" y="161"/>
                    </a:cubicBezTo>
                    <a:moveTo>
                      <a:pt x="29" y="160"/>
                    </a:moveTo>
                    <a:cubicBezTo>
                      <a:pt x="28" y="160"/>
                      <a:pt x="28" y="161"/>
                      <a:pt x="27" y="162"/>
                    </a:cubicBezTo>
                    <a:cubicBezTo>
                      <a:pt x="28" y="162"/>
                      <a:pt x="29" y="162"/>
                      <a:pt x="29" y="163"/>
                    </a:cubicBezTo>
                    <a:cubicBezTo>
                      <a:pt x="30" y="162"/>
                      <a:pt x="30" y="161"/>
                      <a:pt x="31" y="161"/>
                    </a:cubicBezTo>
                    <a:cubicBezTo>
                      <a:pt x="30" y="160"/>
                      <a:pt x="30" y="160"/>
                      <a:pt x="30" y="160"/>
                    </a:cubicBezTo>
                    <a:cubicBezTo>
                      <a:pt x="29" y="160"/>
                      <a:pt x="29" y="160"/>
                      <a:pt x="29" y="160"/>
                    </a:cubicBezTo>
                    <a:cubicBezTo>
                      <a:pt x="29" y="160"/>
                      <a:pt x="29" y="160"/>
                      <a:pt x="30" y="160"/>
                    </a:cubicBezTo>
                    <a:cubicBezTo>
                      <a:pt x="29" y="160"/>
                      <a:pt x="29" y="160"/>
                      <a:pt x="29" y="160"/>
                    </a:cubicBezTo>
                    <a:moveTo>
                      <a:pt x="28" y="159"/>
                    </a:moveTo>
                    <a:cubicBezTo>
                      <a:pt x="28" y="159"/>
                      <a:pt x="28" y="159"/>
                      <a:pt x="28" y="159"/>
                    </a:cubicBezTo>
                    <a:cubicBezTo>
                      <a:pt x="28" y="160"/>
                      <a:pt x="27" y="161"/>
                      <a:pt x="27" y="161"/>
                    </a:cubicBezTo>
                    <a:cubicBezTo>
                      <a:pt x="27" y="161"/>
                      <a:pt x="27" y="162"/>
                      <a:pt x="27" y="162"/>
                    </a:cubicBezTo>
                    <a:cubicBezTo>
                      <a:pt x="28" y="161"/>
                      <a:pt x="28" y="160"/>
                      <a:pt x="29" y="160"/>
                    </a:cubicBezTo>
                    <a:cubicBezTo>
                      <a:pt x="29" y="159"/>
                      <a:pt x="28" y="159"/>
                      <a:pt x="28" y="159"/>
                    </a:cubicBezTo>
                    <a:moveTo>
                      <a:pt x="27" y="159"/>
                    </a:moveTo>
                    <a:cubicBezTo>
                      <a:pt x="27" y="159"/>
                      <a:pt x="26" y="160"/>
                      <a:pt x="26" y="161"/>
                    </a:cubicBezTo>
                    <a:cubicBezTo>
                      <a:pt x="26" y="161"/>
                      <a:pt x="26" y="161"/>
                      <a:pt x="27" y="161"/>
                    </a:cubicBezTo>
                    <a:cubicBezTo>
                      <a:pt x="27" y="161"/>
                      <a:pt x="28" y="160"/>
                      <a:pt x="28" y="159"/>
                    </a:cubicBezTo>
                    <a:cubicBezTo>
                      <a:pt x="28" y="159"/>
                      <a:pt x="27" y="159"/>
                      <a:pt x="27" y="159"/>
                    </a:cubicBezTo>
                    <a:moveTo>
                      <a:pt x="32" y="157"/>
                    </a:moveTo>
                    <a:cubicBezTo>
                      <a:pt x="31" y="158"/>
                      <a:pt x="30" y="159"/>
                      <a:pt x="30" y="160"/>
                    </a:cubicBezTo>
                    <a:cubicBezTo>
                      <a:pt x="30" y="160"/>
                      <a:pt x="31" y="160"/>
                      <a:pt x="31" y="160"/>
                    </a:cubicBezTo>
                    <a:cubicBezTo>
                      <a:pt x="32" y="159"/>
                      <a:pt x="32" y="158"/>
                      <a:pt x="33" y="158"/>
                    </a:cubicBezTo>
                    <a:cubicBezTo>
                      <a:pt x="32" y="157"/>
                      <a:pt x="32" y="157"/>
                      <a:pt x="32" y="157"/>
                    </a:cubicBezTo>
                    <a:moveTo>
                      <a:pt x="31" y="156"/>
                    </a:moveTo>
                    <a:cubicBezTo>
                      <a:pt x="30" y="157"/>
                      <a:pt x="30" y="158"/>
                      <a:pt x="29" y="159"/>
                    </a:cubicBezTo>
                    <a:cubicBezTo>
                      <a:pt x="29" y="159"/>
                      <a:pt x="30" y="159"/>
                      <a:pt x="30" y="159"/>
                    </a:cubicBezTo>
                    <a:cubicBezTo>
                      <a:pt x="30" y="159"/>
                      <a:pt x="31" y="158"/>
                      <a:pt x="31" y="157"/>
                    </a:cubicBezTo>
                    <a:cubicBezTo>
                      <a:pt x="31" y="157"/>
                      <a:pt x="31" y="157"/>
                      <a:pt x="31" y="156"/>
                    </a:cubicBezTo>
                    <a:moveTo>
                      <a:pt x="32" y="156"/>
                    </a:moveTo>
                    <a:cubicBezTo>
                      <a:pt x="32" y="157"/>
                      <a:pt x="32" y="157"/>
                      <a:pt x="32" y="157"/>
                    </a:cubicBezTo>
                    <a:cubicBezTo>
                      <a:pt x="33" y="157"/>
                      <a:pt x="33" y="157"/>
                      <a:pt x="33" y="157"/>
                    </a:cubicBezTo>
                    <a:cubicBezTo>
                      <a:pt x="33" y="157"/>
                      <a:pt x="33" y="157"/>
                      <a:pt x="33" y="157"/>
                    </a:cubicBezTo>
                    <a:cubicBezTo>
                      <a:pt x="33" y="157"/>
                      <a:pt x="32" y="157"/>
                      <a:pt x="32" y="156"/>
                    </a:cubicBezTo>
                    <a:moveTo>
                      <a:pt x="30" y="156"/>
                    </a:moveTo>
                    <a:cubicBezTo>
                      <a:pt x="30" y="157"/>
                      <a:pt x="29" y="158"/>
                      <a:pt x="29" y="159"/>
                    </a:cubicBezTo>
                    <a:cubicBezTo>
                      <a:pt x="29" y="159"/>
                      <a:pt x="29" y="159"/>
                      <a:pt x="29" y="159"/>
                    </a:cubicBezTo>
                    <a:cubicBezTo>
                      <a:pt x="30" y="158"/>
                      <a:pt x="30" y="157"/>
                      <a:pt x="31" y="156"/>
                    </a:cubicBezTo>
                    <a:cubicBezTo>
                      <a:pt x="31" y="156"/>
                      <a:pt x="30" y="156"/>
                      <a:pt x="30" y="156"/>
                    </a:cubicBezTo>
                    <a:moveTo>
                      <a:pt x="31" y="156"/>
                    </a:moveTo>
                    <a:cubicBezTo>
                      <a:pt x="31" y="156"/>
                      <a:pt x="30" y="156"/>
                      <a:pt x="30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6"/>
                      <a:pt x="31" y="156"/>
                      <a:pt x="31" y="156"/>
                    </a:cubicBezTo>
                    <a:cubicBezTo>
                      <a:pt x="31" y="157"/>
                      <a:pt x="31" y="157"/>
                      <a:pt x="31" y="157"/>
                    </a:cubicBezTo>
                    <a:cubicBezTo>
                      <a:pt x="31" y="156"/>
                      <a:pt x="32" y="156"/>
                      <a:pt x="32" y="156"/>
                    </a:cubicBezTo>
                    <a:cubicBezTo>
                      <a:pt x="31" y="156"/>
                      <a:pt x="31" y="156"/>
                      <a:pt x="31" y="156"/>
                    </a:cubicBezTo>
                    <a:moveTo>
                      <a:pt x="30" y="155"/>
                    </a:move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5"/>
                      <a:pt x="30" y="155"/>
                    </a:cubicBezTo>
                    <a:moveTo>
                      <a:pt x="29" y="155"/>
                    </a:moveTo>
                    <a:cubicBezTo>
                      <a:pt x="28" y="156"/>
                      <a:pt x="28" y="157"/>
                      <a:pt x="27" y="158"/>
                    </a:cubicBezTo>
                    <a:cubicBezTo>
                      <a:pt x="28" y="158"/>
                      <a:pt x="28" y="158"/>
                      <a:pt x="28" y="159"/>
                    </a:cubicBezTo>
                    <a:cubicBezTo>
                      <a:pt x="28" y="158"/>
                      <a:pt x="29" y="158"/>
                      <a:pt x="29" y="158"/>
                    </a:cubicBezTo>
                    <a:cubicBezTo>
                      <a:pt x="29" y="157"/>
                      <a:pt x="30" y="157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29" y="156"/>
                      <a:pt x="29" y="155"/>
                    </a:cubicBezTo>
                    <a:moveTo>
                      <a:pt x="29" y="155"/>
                    </a:moveTo>
                    <a:cubicBezTo>
                      <a:pt x="29" y="155"/>
                      <a:pt x="29" y="155"/>
                      <a:pt x="29" y="155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30" y="156"/>
                      <a:pt x="30" y="156"/>
                      <a:pt x="30" y="155"/>
                    </a:cubicBezTo>
                    <a:cubicBezTo>
                      <a:pt x="30" y="155"/>
                      <a:pt x="29" y="155"/>
                      <a:pt x="29" y="155"/>
                    </a:cubicBezTo>
                    <a:moveTo>
                      <a:pt x="34" y="153"/>
                    </a:moveTo>
                    <a:cubicBezTo>
                      <a:pt x="34" y="153"/>
                      <a:pt x="34" y="153"/>
                      <a:pt x="34" y="153"/>
                    </a:cubicBezTo>
                    <a:cubicBezTo>
                      <a:pt x="35" y="154"/>
                      <a:pt x="35" y="154"/>
                      <a:pt x="35" y="154"/>
                    </a:cubicBezTo>
                    <a:cubicBezTo>
                      <a:pt x="35" y="154"/>
                      <a:pt x="35" y="154"/>
                      <a:pt x="35" y="154"/>
                    </a:cubicBezTo>
                    <a:cubicBezTo>
                      <a:pt x="34" y="154"/>
                      <a:pt x="34" y="154"/>
                      <a:pt x="34" y="153"/>
                    </a:cubicBezTo>
                    <a:moveTo>
                      <a:pt x="33" y="153"/>
                    </a:move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3" y="153"/>
                      <a:pt x="33" y="153"/>
                    </a:cubicBezTo>
                    <a:moveTo>
                      <a:pt x="35" y="151"/>
                    </a:moveTo>
                    <a:cubicBezTo>
                      <a:pt x="35" y="152"/>
                      <a:pt x="34" y="152"/>
                      <a:pt x="34" y="153"/>
                    </a:cubicBezTo>
                    <a:cubicBezTo>
                      <a:pt x="34" y="153"/>
                      <a:pt x="35" y="153"/>
                      <a:pt x="35" y="154"/>
                    </a:cubicBezTo>
                    <a:cubicBezTo>
                      <a:pt x="35" y="153"/>
                      <a:pt x="36" y="152"/>
                      <a:pt x="36" y="152"/>
                    </a:cubicBezTo>
                    <a:cubicBezTo>
                      <a:pt x="36" y="152"/>
                      <a:pt x="36" y="151"/>
                      <a:pt x="35" y="151"/>
                    </a:cubicBezTo>
                    <a:moveTo>
                      <a:pt x="34" y="150"/>
                    </a:moveTo>
                    <a:cubicBezTo>
                      <a:pt x="34" y="151"/>
                      <a:pt x="33" y="152"/>
                      <a:pt x="33" y="152"/>
                    </a:cubicBezTo>
                    <a:cubicBezTo>
                      <a:pt x="33" y="153"/>
                      <a:pt x="33" y="153"/>
                      <a:pt x="33" y="153"/>
                    </a:cubicBezTo>
                    <a:cubicBezTo>
                      <a:pt x="33" y="153"/>
                      <a:pt x="34" y="153"/>
                      <a:pt x="34" y="153"/>
                    </a:cubicBezTo>
                    <a:cubicBezTo>
                      <a:pt x="34" y="152"/>
                      <a:pt x="34" y="152"/>
                      <a:pt x="35" y="151"/>
                    </a:cubicBezTo>
                    <a:cubicBezTo>
                      <a:pt x="35" y="151"/>
                      <a:pt x="34" y="151"/>
                      <a:pt x="34" y="150"/>
                    </a:cubicBezTo>
                    <a:moveTo>
                      <a:pt x="36" y="150"/>
                    </a:moveTo>
                    <a:cubicBezTo>
                      <a:pt x="36" y="150"/>
                      <a:pt x="37" y="151"/>
                      <a:pt x="37" y="151"/>
                    </a:cubicBezTo>
                    <a:cubicBezTo>
                      <a:pt x="37" y="151"/>
                      <a:pt x="37" y="151"/>
                      <a:pt x="37" y="151"/>
                    </a:cubicBezTo>
                    <a:cubicBezTo>
                      <a:pt x="36" y="150"/>
                      <a:pt x="36" y="150"/>
                      <a:pt x="36" y="150"/>
                    </a:cubicBezTo>
                    <a:moveTo>
                      <a:pt x="34" y="150"/>
                    </a:moveTo>
                    <a:cubicBezTo>
                      <a:pt x="33" y="151"/>
                      <a:pt x="33" y="151"/>
                      <a:pt x="32" y="152"/>
                    </a:cubicBezTo>
                    <a:cubicBezTo>
                      <a:pt x="33" y="152"/>
                      <a:pt x="33" y="152"/>
                      <a:pt x="33" y="152"/>
                    </a:cubicBezTo>
                    <a:cubicBezTo>
                      <a:pt x="33" y="151"/>
                      <a:pt x="33" y="151"/>
                      <a:pt x="34" y="150"/>
                    </a:cubicBezTo>
                    <a:cubicBezTo>
                      <a:pt x="34" y="150"/>
                      <a:pt x="34" y="150"/>
                      <a:pt x="34" y="150"/>
                    </a:cubicBezTo>
                    <a:moveTo>
                      <a:pt x="36" y="150"/>
                    </a:moveTo>
                    <a:cubicBezTo>
                      <a:pt x="36" y="150"/>
                      <a:pt x="36" y="150"/>
                      <a:pt x="36" y="150"/>
                    </a:cubicBezTo>
                    <a:cubicBezTo>
                      <a:pt x="36" y="150"/>
                      <a:pt x="36" y="150"/>
                      <a:pt x="36" y="150"/>
                    </a:cubicBezTo>
                    <a:cubicBezTo>
                      <a:pt x="37" y="151"/>
                      <a:pt x="37" y="151"/>
                      <a:pt x="37" y="151"/>
                    </a:cubicBezTo>
                    <a:cubicBezTo>
                      <a:pt x="37" y="151"/>
                      <a:pt x="37" y="150"/>
                      <a:pt x="37" y="150"/>
                    </a:cubicBezTo>
                    <a:cubicBezTo>
                      <a:pt x="37" y="150"/>
                      <a:pt x="36" y="150"/>
                      <a:pt x="36" y="150"/>
                    </a:cubicBezTo>
                    <a:moveTo>
                      <a:pt x="36" y="149"/>
                    </a:moveTo>
                    <a:cubicBezTo>
                      <a:pt x="36" y="149"/>
                      <a:pt x="36" y="150"/>
                      <a:pt x="36" y="150"/>
                    </a:cubicBezTo>
                    <a:cubicBezTo>
                      <a:pt x="36" y="150"/>
                      <a:pt x="37" y="150"/>
                      <a:pt x="37" y="150"/>
                    </a:cubicBezTo>
                    <a:cubicBezTo>
                      <a:pt x="37" y="150"/>
                      <a:pt x="37" y="150"/>
                      <a:pt x="37" y="150"/>
                    </a:cubicBezTo>
                    <a:cubicBezTo>
                      <a:pt x="37" y="150"/>
                      <a:pt x="37" y="150"/>
                      <a:pt x="36" y="149"/>
                    </a:cubicBezTo>
                    <a:moveTo>
                      <a:pt x="32" y="149"/>
                    </a:moveTo>
                    <a:cubicBezTo>
                      <a:pt x="32" y="150"/>
                      <a:pt x="32" y="151"/>
                      <a:pt x="31" y="151"/>
                    </a:cubicBezTo>
                    <a:cubicBezTo>
                      <a:pt x="32" y="152"/>
                      <a:pt x="32" y="152"/>
                      <a:pt x="32" y="152"/>
                    </a:cubicBezTo>
                    <a:cubicBezTo>
                      <a:pt x="33" y="151"/>
                      <a:pt x="33" y="151"/>
                      <a:pt x="33" y="150"/>
                    </a:cubicBezTo>
                    <a:cubicBezTo>
                      <a:pt x="33" y="150"/>
                      <a:pt x="33" y="150"/>
                      <a:pt x="32" y="149"/>
                    </a:cubicBezTo>
                    <a:moveTo>
                      <a:pt x="35" y="149"/>
                    </a:moveTo>
                    <a:cubicBezTo>
                      <a:pt x="35" y="149"/>
                      <a:pt x="35" y="149"/>
                      <a:pt x="35" y="149"/>
                    </a:cubicBezTo>
                    <a:cubicBezTo>
                      <a:pt x="35" y="150"/>
                      <a:pt x="35" y="150"/>
                      <a:pt x="35" y="150"/>
                    </a:cubicBezTo>
                    <a:cubicBezTo>
                      <a:pt x="36" y="150"/>
                      <a:pt x="36" y="150"/>
                      <a:pt x="36" y="149"/>
                    </a:cubicBezTo>
                    <a:cubicBezTo>
                      <a:pt x="35" y="149"/>
                      <a:pt x="35" y="149"/>
                      <a:pt x="35" y="149"/>
                    </a:cubicBezTo>
                    <a:moveTo>
                      <a:pt x="34" y="149"/>
                    </a:move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9"/>
                      <a:pt x="35" y="149"/>
                      <a:pt x="35" y="149"/>
                    </a:cubicBezTo>
                    <a:cubicBezTo>
                      <a:pt x="35" y="149"/>
                      <a:pt x="34" y="149"/>
                      <a:pt x="34" y="149"/>
                    </a:cubicBezTo>
                    <a:moveTo>
                      <a:pt x="35" y="148"/>
                    </a:moveTo>
                    <a:cubicBezTo>
                      <a:pt x="35" y="149"/>
                      <a:pt x="35" y="149"/>
                      <a:pt x="35" y="149"/>
                    </a:cubicBezTo>
                    <a:cubicBezTo>
                      <a:pt x="35" y="149"/>
                      <a:pt x="35" y="149"/>
                      <a:pt x="36" y="149"/>
                    </a:cubicBezTo>
                    <a:cubicBezTo>
                      <a:pt x="36" y="149"/>
                      <a:pt x="36" y="149"/>
                      <a:pt x="36" y="149"/>
                    </a:cubicBezTo>
                    <a:cubicBezTo>
                      <a:pt x="36" y="149"/>
                      <a:pt x="35" y="149"/>
                      <a:pt x="35" y="148"/>
                    </a:cubicBezTo>
                    <a:moveTo>
                      <a:pt x="35" y="148"/>
                    </a:moveTo>
                    <a:cubicBezTo>
                      <a:pt x="35" y="148"/>
                      <a:pt x="35" y="149"/>
                      <a:pt x="34" y="149"/>
                    </a:cubicBezTo>
                    <a:cubicBezTo>
                      <a:pt x="34" y="149"/>
                      <a:pt x="35" y="149"/>
                      <a:pt x="35" y="149"/>
                    </a:cubicBezTo>
                    <a:cubicBezTo>
                      <a:pt x="35" y="149"/>
                      <a:pt x="35" y="149"/>
                      <a:pt x="35" y="148"/>
                    </a:cubicBezTo>
                    <a:cubicBezTo>
                      <a:pt x="35" y="148"/>
                      <a:pt x="35" y="148"/>
                      <a:pt x="35" y="148"/>
                    </a:cubicBezTo>
                    <a:moveTo>
                      <a:pt x="33" y="148"/>
                    </a:moveTo>
                    <a:cubicBezTo>
                      <a:pt x="33" y="148"/>
                      <a:pt x="33" y="148"/>
                      <a:pt x="33" y="148"/>
                    </a:cubicBezTo>
                    <a:cubicBezTo>
                      <a:pt x="33" y="148"/>
                      <a:pt x="34" y="149"/>
                      <a:pt x="34" y="149"/>
                    </a:cubicBezTo>
                    <a:cubicBezTo>
                      <a:pt x="34" y="149"/>
                      <a:pt x="34" y="149"/>
                      <a:pt x="34" y="149"/>
                    </a:cubicBezTo>
                    <a:cubicBezTo>
                      <a:pt x="34" y="148"/>
                      <a:pt x="33" y="148"/>
                      <a:pt x="33" y="148"/>
                    </a:cubicBezTo>
                    <a:moveTo>
                      <a:pt x="37" y="148"/>
                    </a:moveTo>
                    <a:cubicBezTo>
                      <a:pt x="37" y="148"/>
                      <a:pt x="37" y="148"/>
                      <a:pt x="37" y="148"/>
                    </a:cubicBezTo>
                    <a:cubicBezTo>
                      <a:pt x="37" y="149"/>
                      <a:pt x="38" y="149"/>
                      <a:pt x="38" y="149"/>
                    </a:cubicBezTo>
                    <a:cubicBezTo>
                      <a:pt x="38" y="149"/>
                      <a:pt x="38" y="149"/>
                      <a:pt x="38" y="148"/>
                    </a:cubicBezTo>
                    <a:cubicBezTo>
                      <a:pt x="38" y="148"/>
                      <a:pt x="38" y="148"/>
                      <a:pt x="37" y="148"/>
                    </a:cubicBezTo>
                    <a:moveTo>
                      <a:pt x="33" y="147"/>
                    </a:moveTo>
                    <a:cubicBezTo>
                      <a:pt x="33" y="148"/>
                      <a:pt x="33" y="148"/>
                      <a:pt x="33" y="148"/>
                    </a:cubicBezTo>
                    <a:cubicBezTo>
                      <a:pt x="33" y="148"/>
                      <a:pt x="34" y="148"/>
                      <a:pt x="34" y="149"/>
                    </a:cubicBezTo>
                    <a:cubicBezTo>
                      <a:pt x="34" y="148"/>
                      <a:pt x="34" y="148"/>
                      <a:pt x="34" y="148"/>
                    </a:cubicBezTo>
                    <a:cubicBezTo>
                      <a:pt x="34" y="148"/>
                      <a:pt x="34" y="148"/>
                      <a:pt x="33" y="147"/>
                    </a:cubicBezTo>
                    <a:moveTo>
                      <a:pt x="36" y="147"/>
                    </a:moveTo>
                    <a:cubicBezTo>
                      <a:pt x="36" y="147"/>
                      <a:pt x="36" y="147"/>
                      <a:pt x="36" y="148"/>
                    </a:cubicBezTo>
                    <a:cubicBezTo>
                      <a:pt x="36" y="148"/>
                      <a:pt x="36" y="148"/>
                      <a:pt x="37" y="148"/>
                    </a:cubicBezTo>
                    <a:cubicBezTo>
                      <a:pt x="37" y="148"/>
                      <a:pt x="37" y="148"/>
                      <a:pt x="37" y="147"/>
                    </a:cubicBezTo>
                    <a:cubicBezTo>
                      <a:pt x="37" y="147"/>
                      <a:pt x="36" y="147"/>
                      <a:pt x="36" y="147"/>
                    </a:cubicBezTo>
                    <a:moveTo>
                      <a:pt x="36" y="147"/>
                    </a:moveTo>
                    <a:cubicBezTo>
                      <a:pt x="36" y="147"/>
                      <a:pt x="35" y="147"/>
                      <a:pt x="35" y="147"/>
                    </a:cubicBezTo>
                    <a:cubicBezTo>
                      <a:pt x="35" y="147"/>
                      <a:pt x="35" y="147"/>
                      <a:pt x="35" y="147"/>
                    </a:cubicBezTo>
                    <a:cubicBezTo>
                      <a:pt x="36" y="147"/>
                      <a:pt x="36" y="147"/>
                      <a:pt x="36" y="147"/>
                    </a:cubicBezTo>
                    <a:cubicBezTo>
                      <a:pt x="36" y="147"/>
                      <a:pt x="36" y="147"/>
                      <a:pt x="36" y="147"/>
                    </a:cubicBezTo>
                    <a:moveTo>
                      <a:pt x="34" y="146"/>
                    </a:moveTo>
                    <a:cubicBezTo>
                      <a:pt x="34" y="146"/>
                      <a:pt x="34" y="146"/>
                      <a:pt x="34" y="146"/>
                    </a:cubicBezTo>
                    <a:cubicBezTo>
                      <a:pt x="34" y="147"/>
                      <a:pt x="35" y="147"/>
                      <a:pt x="35" y="147"/>
                    </a:cubicBezTo>
                    <a:cubicBezTo>
                      <a:pt x="35" y="147"/>
                      <a:pt x="35" y="147"/>
                      <a:pt x="35" y="146"/>
                    </a:cubicBezTo>
                    <a:cubicBezTo>
                      <a:pt x="35" y="146"/>
                      <a:pt x="35" y="146"/>
                      <a:pt x="34" y="146"/>
                    </a:cubicBezTo>
                    <a:moveTo>
                      <a:pt x="40" y="144"/>
                    </a:moveTo>
                    <a:cubicBezTo>
                      <a:pt x="39" y="145"/>
                      <a:pt x="39" y="145"/>
                      <a:pt x="38" y="146"/>
                    </a:cubicBezTo>
                    <a:cubicBezTo>
                      <a:pt x="39" y="146"/>
                      <a:pt x="39" y="147"/>
                      <a:pt x="39" y="147"/>
                    </a:cubicBezTo>
                    <a:cubicBezTo>
                      <a:pt x="40" y="146"/>
                      <a:pt x="40" y="145"/>
                      <a:pt x="41" y="144"/>
                    </a:cubicBezTo>
                    <a:cubicBezTo>
                      <a:pt x="41" y="144"/>
                      <a:pt x="40" y="144"/>
                      <a:pt x="40" y="144"/>
                    </a:cubicBezTo>
                    <a:moveTo>
                      <a:pt x="39" y="143"/>
                    </a:moveTo>
                    <a:cubicBezTo>
                      <a:pt x="38" y="144"/>
                      <a:pt x="38" y="145"/>
                      <a:pt x="37" y="145"/>
                    </a:cubicBezTo>
                    <a:cubicBezTo>
                      <a:pt x="37" y="146"/>
                      <a:pt x="38" y="146"/>
                      <a:pt x="38" y="146"/>
                    </a:cubicBezTo>
                    <a:cubicBezTo>
                      <a:pt x="38" y="145"/>
                      <a:pt x="39" y="144"/>
                      <a:pt x="39" y="144"/>
                    </a:cubicBezTo>
                    <a:cubicBezTo>
                      <a:pt x="39" y="143"/>
                      <a:pt x="39" y="143"/>
                      <a:pt x="39" y="143"/>
                    </a:cubicBezTo>
                    <a:moveTo>
                      <a:pt x="38" y="143"/>
                    </a:moveTo>
                    <a:cubicBezTo>
                      <a:pt x="38" y="144"/>
                      <a:pt x="37" y="144"/>
                      <a:pt x="37" y="145"/>
                    </a:cubicBezTo>
                    <a:cubicBezTo>
                      <a:pt x="37" y="145"/>
                      <a:pt x="37" y="145"/>
                      <a:pt x="37" y="145"/>
                    </a:cubicBezTo>
                    <a:cubicBezTo>
                      <a:pt x="37" y="144"/>
                      <a:pt x="38" y="144"/>
                      <a:pt x="38" y="143"/>
                    </a:cubicBezTo>
                    <a:cubicBezTo>
                      <a:pt x="38" y="143"/>
                      <a:pt x="38" y="143"/>
                      <a:pt x="38" y="143"/>
                    </a:cubicBezTo>
                    <a:moveTo>
                      <a:pt x="36" y="142"/>
                    </a:moveTo>
                    <a:cubicBezTo>
                      <a:pt x="36" y="143"/>
                      <a:pt x="36" y="143"/>
                      <a:pt x="35" y="144"/>
                    </a:cubicBezTo>
                    <a:cubicBezTo>
                      <a:pt x="35" y="144"/>
                      <a:pt x="36" y="145"/>
                      <a:pt x="36" y="145"/>
                    </a:cubicBezTo>
                    <a:cubicBezTo>
                      <a:pt x="37" y="144"/>
                      <a:pt x="37" y="143"/>
                      <a:pt x="37" y="142"/>
                    </a:cubicBezTo>
                    <a:cubicBezTo>
                      <a:pt x="37" y="142"/>
                      <a:pt x="37" y="142"/>
                      <a:pt x="36" y="142"/>
                    </a:cubicBezTo>
                    <a:moveTo>
                      <a:pt x="47" y="140"/>
                    </a:move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moveTo>
                      <a:pt x="40" y="139"/>
                    </a:moveTo>
                    <a:cubicBezTo>
                      <a:pt x="40" y="139"/>
                      <a:pt x="40" y="139"/>
                      <a:pt x="40" y="139"/>
                    </a:cubicBezTo>
                    <a:cubicBezTo>
                      <a:pt x="41" y="139"/>
                      <a:pt x="41" y="139"/>
                      <a:pt x="41" y="139"/>
                    </a:cubicBezTo>
                    <a:cubicBezTo>
                      <a:pt x="41" y="139"/>
                      <a:pt x="41" y="139"/>
                      <a:pt x="40" y="139"/>
                    </a:cubicBezTo>
                    <a:moveTo>
                      <a:pt x="44" y="139"/>
                    </a:move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moveTo>
                      <a:pt x="47" y="139"/>
                    </a:moveTo>
                    <a:cubicBezTo>
                      <a:pt x="47" y="139"/>
                      <a:pt x="47" y="140"/>
                      <a:pt x="47" y="140"/>
                    </a:cubicBezTo>
                    <a:cubicBezTo>
                      <a:pt x="47" y="140"/>
                      <a:pt x="47" y="140"/>
                      <a:pt x="47" y="140"/>
                    </a:cubicBezTo>
                    <a:cubicBezTo>
                      <a:pt x="47" y="140"/>
                      <a:pt x="47" y="139"/>
                      <a:pt x="47" y="139"/>
                    </a:cubicBezTo>
                    <a:cubicBezTo>
                      <a:pt x="47" y="139"/>
                      <a:pt x="47" y="139"/>
                      <a:pt x="47" y="139"/>
                    </a:cubicBezTo>
                    <a:moveTo>
                      <a:pt x="39" y="138"/>
                    </a:moveTo>
                    <a:cubicBezTo>
                      <a:pt x="39" y="138"/>
                      <a:pt x="39" y="138"/>
                      <a:pt x="39" y="138"/>
                    </a:cubicBezTo>
                    <a:cubicBezTo>
                      <a:pt x="40" y="139"/>
                      <a:pt x="40" y="139"/>
                      <a:pt x="40" y="139"/>
                    </a:cubicBezTo>
                    <a:cubicBezTo>
                      <a:pt x="40" y="139"/>
                      <a:pt x="40" y="139"/>
                      <a:pt x="40" y="139"/>
                    </a:cubicBezTo>
                    <a:cubicBezTo>
                      <a:pt x="39" y="138"/>
                      <a:pt x="39" y="138"/>
                      <a:pt x="39" y="138"/>
                    </a:cubicBezTo>
                    <a:moveTo>
                      <a:pt x="44" y="138"/>
                    </a:moveTo>
                    <a:cubicBezTo>
                      <a:pt x="43" y="138"/>
                      <a:pt x="43" y="138"/>
                      <a:pt x="43" y="139"/>
                    </a:cubicBezTo>
                    <a:cubicBezTo>
                      <a:pt x="43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4" y="139"/>
                    </a:cubicBezTo>
                    <a:cubicBezTo>
                      <a:pt x="44" y="139"/>
                      <a:pt x="44" y="139"/>
                      <a:pt x="45" y="138"/>
                    </a:cubicBezTo>
                    <a:cubicBezTo>
                      <a:pt x="44" y="138"/>
                      <a:pt x="44" y="138"/>
                      <a:pt x="44" y="138"/>
                    </a:cubicBezTo>
                    <a:moveTo>
                      <a:pt x="44" y="137"/>
                    </a:moveTo>
                    <a:cubicBezTo>
                      <a:pt x="44" y="137"/>
                      <a:pt x="44" y="138"/>
                      <a:pt x="44" y="138"/>
                    </a:cubicBezTo>
                    <a:cubicBezTo>
                      <a:pt x="44" y="138"/>
                      <a:pt x="44" y="138"/>
                      <a:pt x="45" y="138"/>
                    </a:cubicBezTo>
                    <a:cubicBezTo>
                      <a:pt x="45" y="138"/>
                      <a:pt x="45" y="138"/>
                      <a:pt x="45" y="138"/>
                    </a:cubicBezTo>
                    <a:cubicBezTo>
                      <a:pt x="45" y="137"/>
                      <a:pt x="44" y="137"/>
                      <a:pt x="44" y="137"/>
                    </a:cubicBezTo>
                    <a:moveTo>
                      <a:pt x="42" y="137"/>
                    </a:moveTo>
                    <a:cubicBezTo>
                      <a:pt x="42" y="137"/>
                      <a:pt x="42" y="137"/>
                      <a:pt x="41" y="138"/>
                    </a:cubicBezTo>
                    <a:cubicBezTo>
                      <a:pt x="42" y="138"/>
                      <a:pt x="42" y="138"/>
                      <a:pt x="43" y="138"/>
                    </a:cubicBezTo>
                    <a:cubicBezTo>
                      <a:pt x="43" y="138"/>
                      <a:pt x="43" y="138"/>
                      <a:pt x="43" y="138"/>
                    </a:cubicBezTo>
                    <a:cubicBezTo>
                      <a:pt x="43" y="137"/>
                      <a:pt x="42" y="137"/>
                      <a:pt x="42" y="137"/>
                    </a:cubicBezTo>
                    <a:moveTo>
                      <a:pt x="39" y="137"/>
                    </a:moveTo>
                    <a:cubicBezTo>
                      <a:pt x="39" y="137"/>
                      <a:pt x="39" y="137"/>
                      <a:pt x="39" y="137"/>
                    </a:cubicBezTo>
                    <a:cubicBezTo>
                      <a:pt x="40" y="137"/>
                      <a:pt x="40" y="137"/>
                      <a:pt x="40" y="137"/>
                    </a:cubicBezTo>
                    <a:cubicBezTo>
                      <a:pt x="40" y="137"/>
                      <a:pt x="40" y="137"/>
                      <a:pt x="39" y="137"/>
                    </a:cubicBezTo>
                    <a:moveTo>
                      <a:pt x="42" y="136"/>
                    </a:moveTo>
                    <a:cubicBezTo>
                      <a:pt x="42" y="136"/>
                      <a:pt x="42" y="137"/>
                      <a:pt x="42" y="137"/>
                    </a:cubicBezTo>
                    <a:cubicBezTo>
                      <a:pt x="42" y="137"/>
                      <a:pt x="43" y="137"/>
                      <a:pt x="43" y="138"/>
                    </a:cubicBezTo>
                    <a:cubicBezTo>
                      <a:pt x="43" y="137"/>
                      <a:pt x="44" y="137"/>
                      <a:pt x="44" y="137"/>
                    </a:cubicBezTo>
                    <a:cubicBezTo>
                      <a:pt x="43" y="136"/>
                      <a:pt x="43" y="136"/>
                      <a:pt x="42" y="136"/>
                    </a:cubicBezTo>
                    <a:moveTo>
                      <a:pt x="40" y="136"/>
                    </a:moveTo>
                    <a:cubicBezTo>
                      <a:pt x="40" y="136"/>
                      <a:pt x="40" y="136"/>
                      <a:pt x="40" y="137"/>
                    </a:cubicBezTo>
                    <a:cubicBezTo>
                      <a:pt x="40" y="137"/>
                      <a:pt x="40" y="137"/>
                      <a:pt x="40" y="137"/>
                    </a:cubicBezTo>
                    <a:cubicBezTo>
                      <a:pt x="41" y="137"/>
                      <a:pt x="41" y="137"/>
                      <a:pt x="41" y="136"/>
                    </a:cubicBezTo>
                    <a:cubicBezTo>
                      <a:pt x="41" y="136"/>
                      <a:pt x="40" y="136"/>
                      <a:pt x="40" y="136"/>
                    </a:cubicBezTo>
                    <a:moveTo>
                      <a:pt x="41" y="135"/>
                    </a:moveTo>
                    <a:cubicBezTo>
                      <a:pt x="40" y="135"/>
                      <a:pt x="40" y="135"/>
                      <a:pt x="40" y="136"/>
                    </a:cubicBezTo>
                    <a:cubicBezTo>
                      <a:pt x="40" y="136"/>
                      <a:pt x="41" y="136"/>
                      <a:pt x="41" y="136"/>
                    </a:cubicBezTo>
                    <a:cubicBezTo>
                      <a:pt x="41" y="136"/>
                      <a:pt x="41" y="136"/>
                      <a:pt x="41" y="135"/>
                    </a:cubicBezTo>
                    <a:cubicBezTo>
                      <a:pt x="41" y="135"/>
                      <a:pt x="41" y="135"/>
                      <a:pt x="41" y="135"/>
                    </a:cubicBezTo>
                    <a:moveTo>
                      <a:pt x="50" y="133"/>
                    </a:moveTo>
                    <a:cubicBezTo>
                      <a:pt x="50" y="133"/>
                      <a:pt x="50" y="133"/>
                      <a:pt x="50" y="133"/>
                    </a:cubicBezTo>
                    <a:cubicBezTo>
                      <a:pt x="50" y="133"/>
                      <a:pt x="51" y="133"/>
                      <a:pt x="51" y="134"/>
                    </a:cubicBezTo>
                    <a:cubicBezTo>
                      <a:pt x="51" y="134"/>
                      <a:pt x="51" y="133"/>
                      <a:pt x="51" y="133"/>
                    </a:cubicBezTo>
                    <a:cubicBezTo>
                      <a:pt x="51" y="133"/>
                      <a:pt x="50" y="133"/>
                      <a:pt x="50" y="133"/>
                    </a:cubicBezTo>
                    <a:moveTo>
                      <a:pt x="54" y="127"/>
                    </a:moveTo>
                    <a:cubicBezTo>
                      <a:pt x="54" y="127"/>
                      <a:pt x="54" y="127"/>
                      <a:pt x="53" y="128"/>
                    </a:cubicBezTo>
                    <a:cubicBezTo>
                      <a:pt x="54" y="128"/>
                      <a:pt x="54" y="128"/>
                      <a:pt x="54" y="128"/>
                    </a:cubicBezTo>
                    <a:cubicBezTo>
                      <a:pt x="54" y="128"/>
                      <a:pt x="55" y="128"/>
                      <a:pt x="55" y="127"/>
                    </a:cubicBezTo>
                    <a:cubicBezTo>
                      <a:pt x="54" y="127"/>
                      <a:pt x="54" y="127"/>
                      <a:pt x="54" y="127"/>
                    </a:cubicBezTo>
                    <a:moveTo>
                      <a:pt x="52" y="125"/>
                    </a:moveTo>
                    <a:cubicBezTo>
                      <a:pt x="51" y="126"/>
                      <a:pt x="51" y="126"/>
                      <a:pt x="51" y="126"/>
                    </a:cubicBezTo>
                    <a:cubicBezTo>
                      <a:pt x="51" y="126"/>
                      <a:pt x="52" y="127"/>
                      <a:pt x="52" y="127"/>
                    </a:cubicBezTo>
                    <a:cubicBezTo>
                      <a:pt x="52" y="126"/>
                      <a:pt x="52" y="126"/>
                      <a:pt x="52" y="126"/>
                    </a:cubicBezTo>
                    <a:cubicBezTo>
                      <a:pt x="52" y="125"/>
                      <a:pt x="52" y="125"/>
                      <a:pt x="52" y="125"/>
                    </a:cubicBezTo>
                    <a:moveTo>
                      <a:pt x="49" y="124"/>
                    </a:moveTo>
                    <a:cubicBezTo>
                      <a:pt x="49" y="124"/>
                      <a:pt x="49" y="125"/>
                      <a:pt x="49" y="125"/>
                    </a:cubicBezTo>
                    <a:cubicBezTo>
                      <a:pt x="49" y="125"/>
                      <a:pt x="50" y="125"/>
                      <a:pt x="50" y="126"/>
                    </a:cubicBezTo>
                    <a:cubicBezTo>
                      <a:pt x="51" y="126"/>
                      <a:pt x="51" y="125"/>
                      <a:pt x="51" y="125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0" y="124"/>
                      <a:pt x="50" y="125"/>
                      <a:pt x="50" y="125"/>
                    </a:cubicBezTo>
                    <a:cubicBezTo>
                      <a:pt x="50" y="125"/>
                      <a:pt x="50" y="124"/>
                      <a:pt x="50" y="124"/>
                    </a:cubicBezTo>
                    <a:cubicBezTo>
                      <a:pt x="49" y="124"/>
                      <a:pt x="49" y="124"/>
                      <a:pt x="49" y="124"/>
                    </a:cubicBezTo>
                    <a:moveTo>
                      <a:pt x="56" y="124"/>
                    </a:moveTo>
                    <a:cubicBezTo>
                      <a:pt x="55" y="125"/>
                      <a:pt x="55" y="126"/>
                      <a:pt x="54" y="127"/>
                    </a:cubicBezTo>
                    <a:cubicBezTo>
                      <a:pt x="54" y="127"/>
                      <a:pt x="55" y="127"/>
                      <a:pt x="55" y="127"/>
                    </a:cubicBezTo>
                    <a:cubicBezTo>
                      <a:pt x="55" y="126"/>
                      <a:pt x="56" y="125"/>
                      <a:pt x="56" y="124"/>
                    </a:cubicBezTo>
                    <a:cubicBezTo>
                      <a:pt x="56" y="124"/>
                      <a:pt x="56" y="124"/>
                      <a:pt x="56" y="124"/>
                    </a:cubicBezTo>
                    <a:moveTo>
                      <a:pt x="47" y="123"/>
                    </a:moveTo>
                    <a:cubicBezTo>
                      <a:pt x="47" y="123"/>
                      <a:pt x="47" y="123"/>
                      <a:pt x="47" y="123"/>
                    </a:cubicBezTo>
                    <a:cubicBezTo>
                      <a:pt x="47" y="124"/>
                      <a:pt x="48" y="124"/>
                      <a:pt x="48" y="124"/>
                    </a:cubicBezTo>
                    <a:cubicBezTo>
                      <a:pt x="48" y="124"/>
                      <a:pt x="48" y="124"/>
                      <a:pt x="48" y="123"/>
                    </a:cubicBezTo>
                    <a:cubicBezTo>
                      <a:pt x="47" y="123"/>
                      <a:pt x="47" y="123"/>
                      <a:pt x="47" y="123"/>
                    </a:cubicBezTo>
                    <a:moveTo>
                      <a:pt x="53" y="123"/>
                    </a:moveTo>
                    <a:cubicBezTo>
                      <a:pt x="53" y="124"/>
                      <a:pt x="52" y="124"/>
                      <a:pt x="52" y="125"/>
                    </a:cubicBezTo>
                    <a:cubicBezTo>
                      <a:pt x="52" y="125"/>
                      <a:pt x="52" y="126"/>
                      <a:pt x="53" y="126"/>
                    </a:cubicBezTo>
                    <a:cubicBezTo>
                      <a:pt x="53" y="125"/>
                      <a:pt x="54" y="124"/>
                      <a:pt x="54" y="123"/>
                    </a:cubicBezTo>
                    <a:cubicBezTo>
                      <a:pt x="54" y="123"/>
                      <a:pt x="54" y="123"/>
                      <a:pt x="53" y="123"/>
                    </a:cubicBezTo>
                    <a:moveTo>
                      <a:pt x="51" y="122"/>
                    </a:moveTo>
                    <a:cubicBezTo>
                      <a:pt x="51" y="122"/>
                      <a:pt x="50" y="123"/>
                      <a:pt x="50" y="124"/>
                    </a:cubicBezTo>
                    <a:cubicBezTo>
                      <a:pt x="50" y="124"/>
                      <a:pt x="51" y="125"/>
                      <a:pt x="51" y="125"/>
                    </a:cubicBezTo>
                    <a:cubicBezTo>
                      <a:pt x="52" y="124"/>
                      <a:pt x="52" y="123"/>
                      <a:pt x="53" y="122"/>
                    </a:cubicBezTo>
                    <a:cubicBezTo>
                      <a:pt x="52" y="122"/>
                      <a:pt x="52" y="122"/>
                      <a:pt x="51" y="122"/>
                    </a:cubicBezTo>
                    <a:moveTo>
                      <a:pt x="51" y="121"/>
                    </a:moveTo>
                    <a:cubicBezTo>
                      <a:pt x="50" y="122"/>
                      <a:pt x="50" y="123"/>
                      <a:pt x="49" y="124"/>
                    </a:cubicBezTo>
                    <a:cubicBezTo>
                      <a:pt x="50" y="124"/>
                      <a:pt x="50" y="124"/>
                      <a:pt x="50" y="124"/>
                    </a:cubicBezTo>
                    <a:cubicBezTo>
                      <a:pt x="50" y="123"/>
                      <a:pt x="51" y="122"/>
                      <a:pt x="51" y="122"/>
                    </a:cubicBezTo>
                    <a:cubicBezTo>
                      <a:pt x="51" y="121"/>
                      <a:pt x="51" y="121"/>
                      <a:pt x="51" y="121"/>
                    </a:cubicBezTo>
                    <a:moveTo>
                      <a:pt x="49" y="120"/>
                    </a:moveTo>
                    <a:cubicBezTo>
                      <a:pt x="48" y="121"/>
                      <a:pt x="48" y="122"/>
                      <a:pt x="47" y="123"/>
                    </a:cubicBezTo>
                    <a:cubicBezTo>
                      <a:pt x="48" y="123"/>
                      <a:pt x="48" y="123"/>
                      <a:pt x="48" y="123"/>
                    </a:cubicBezTo>
                    <a:cubicBezTo>
                      <a:pt x="49" y="122"/>
                      <a:pt x="49" y="121"/>
                      <a:pt x="50" y="121"/>
                    </a:cubicBezTo>
                    <a:cubicBezTo>
                      <a:pt x="49" y="120"/>
                      <a:pt x="49" y="120"/>
                      <a:pt x="49" y="120"/>
                    </a:cubicBezTo>
                    <a:moveTo>
                      <a:pt x="62" y="113"/>
                    </a:moveTo>
                    <a:cubicBezTo>
                      <a:pt x="62" y="113"/>
                      <a:pt x="62" y="113"/>
                      <a:pt x="61" y="114"/>
                    </a:cubicBezTo>
                    <a:cubicBezTo>
                      <a:pt x="62" y="114"/>
                      <a:pt x="62" y="114"/>
                      <a:pt x="63" y="115"/>
                    </a:cubicBezTo>
                    <a:cubicBezTo>
                      <a:pt x="63" y="114"/>
                      <a:pt x="63" y="114"/>
                      <a:pt x="63" y="113"/>
                    </a:cubicBezTo>
                    <a:cubicBezTo>
                      <a:pt x="63" y="113"/>
                      <a:pt x="62" y="113"/>
                      <a:pt x="62" y="113"/>
                    </a:cubicBezTo>
                    <a:moveTo>
                      <a:pt x="60" y="112"/>
                    </a:moveTo>
                    <a:cubicBezTo>
                      <a:pt x="60" y="112"/>
                      <a:pt x="60" y="112"/>
                      <a:pt x="60" y="113"/>
                    </a:cubicBezTo>
                    <a:cubicBezTo>
                      <a:pt x="60" y="113"/>
                      <a:pt x="60" y="113"/>
                      <a:pt x="61" y="113"/>
                    </a:cubicBezTo>
                    <a:cubicBezTo>
                      <a:pt x="61" y="113"/>
                      <a:pt x="61" y="113"/>
                      <a:pt x="61" y="112"/>
                    </a:cubicBezTo>
                    <a:cubicBezTo>
                      <a:pt x="61" y="112"/>
                      <a:pt x="61" y="112"/>
                      <a:pt x="60" y="112"/>
                    </a:cubicBezTo>
                    <a:moveTo>
                      <a:pt x="58" y="111"/>
                    </a:moveTo>
                    <a:cubicBezTo>
                      <a:pt x="58" y="111"/>
                      <a:pt x="58" y="111"/>
                      <a:pt x="58" y="112"/>
                    </a:cubicBezTo>
                    <a:cubicBezTo>
                      <a:pt x="58" y="112"/>
                      <a:pt x="59" y="112"/>
                      <a:pt x="59" y="112"/>
                    </a:cubicBezTo>
                    <a:cubicBezTo>
                      <a:pt x="59" y="112"/>
                      <a:pt x="59" y="112"/>
                      <a:pt x="59" y="111"/>
                    </a:cubicBezTo>
                    <a:cubicBezTo>
                      <a:pt x="59" y="111"/>
                      <a:pt x="59" y="111"/>
                      <a:pt x="58" y="111"/>
                    </a:cubicBezTo>
                    <a:moveTo>
                      <a:pt x="57" y="110"/>
                    </a:moveTo>
                    <a:cubicBezTo>
                      <a:pt x="57" y="110"/>
                      <a:pt x="57" y="111"/>
                      <a:pt x="57" y="111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57" y="111"/>
                      <a:pt x="58" y="111"/>
                      <a:pt x="58" y="110"/>
                    </a:cubicBezTo>
                    <a:cubicBezTo>
                      <a:pt x="58" y="110"/>
                      <a:pt x="57" y="110"/>
                      <a:pt x="57" y="110"/>
                    </a:cubicBezTo>
                    <a:moveTo>
                      <a:pt x="55" y="109"/>
                    </a:moveTo>
                    <a:cubicBezTo>
                      <a:pt x="55" y="109"/>
                      <a:pt x="55" y="109"/>
                      <a:pt x="55" y="110"/>
                    </a:cubicBezTo>
                    <a:cubicBezTo>
                      <a:pt x="55" y="110"/>
                      <a:pt x="55" y="110"/>
                      <a:pt x="56" y="110"/>
                    </a:cubicBezTo>
                    <a:cubicBezTo>
                      <a:pt x="56" y="110"/>
                      <a:pt x="56" y="110"/>
                      <a:pt x="56" y="109"/>
                    </a:cubicBezTo>
                    <a:cubicBezTo>
                      <a:pt x="56" y="109"/>
                      <a:pt x="55" y="109"/>
                      <a:pt x="55" y="109"/>
                    </a:cubicBezTo>
                    <a:moveTo>
                      <a:pt x="74" y="95"/>
                    </a:moveTo>
                    <a:cubicBezTo>
                      <a:pt x="73" y="98"/>
                      <a:pt x="72" y="99"/>
                      <a:pt x="71" y="101"/>
                    </a:cubicBezTo>
                    <a:cubicBezTo>
                      <a:pt x="71" y="101"/>
                      <a:pt x="71" y="101"/>
                      <a:pt x="71" y="101"/>
                    </a:cubicBezTo>
                    <a:cubicBezTo>
                      <a:pt x="72" y="99"/>
                      <a:pt x="73" y="97"/>
                      <a:pt x="74" y="95"/>
                    </a:cubicBezTo>
                    <a:cubicBezTo>
                      <a:pt x="74" y="95"/>
                      <a:pt x="74" y="95"/>
                      <a:pt x="74" y="95"/>
                    </a:cubicBezTo>
                    <a:moveTo>
                      <a:pt x="71" y="94"/>
                    </a:moveTo>
                    <a:cubicBezTo>
                      <a:pt x="70" y="95"/>
                      <a:pt x="69" y="97"/>
                      <a:pt x="68" y="99"/>
                    </a:cubicBezTo>
                    <a:cubicBezTo>
                      <a:pt x="69" y="100"/>
                      <a:pt x="70" y="100"/>
                      <a:pt x="70" y="101"/>
                    </a:cubicBezTo>
                    <a:cubicBezTo>
                      <a:pt x="71" y="99"/>
                      <a:pt x="72" y="97"/>
                      <a:pt x="74" y="95"/>
                    </a:cubicBezTo>
                    <a:cubicBezTo>
                      <a:pt x="73" y="94"/>
                      <a:pt x="72" y="94"/>
                      <a:pt x="71" y="94"/>
                    </a:cubicBezTo>
                    <a:moveTo>
                      <a:pt x="70" y="93"/>
                    </a:moveTo>
                    <a:cubicBezTo>
                      <a:pt x="68" y="94"/>
                      <a:pt x="67" y="96"/>
                      <a:pt x="66" y="98"/>
                    </a:cubicBezTo>
                    <a:cubicBezTo>
                      <a:pt x="67" y="98"/>
                      <a:pt x="67" y="98"/>
                      <a:pt x="67" y="99"/>
                    </a:cubicBezTo>
                    <a:cubicBezTo>
                      <a:pt x="68" y="97"/>
                      <a:pt x="69" y="95"/>
                      <a:pt x="71" y="93"/>
                    </a:cubicBezTo>
                    <a:cubicBezTo>
                      <a:pt x="70" y="93"/>
                      <a:pt x="70" y="93"/>
                      <a:pt x="70" y="93"/>
                    </a:cubicBezTo>
                    <a:moveTo>
                      <a:pt x="68" y="92"/>
                    </a:moveTo>
                    <a:cubicBezTo>
                      <a:pt x="67" y="94"/>
                      <a:pt x="66" y="95"/>
                      <a:pt x="65" y="97"/>
                    </a:cubicBezTo>
                    <a:cubicBezTo>
                      <a:pt x="65" y="97"/>
                      <a:pt x="65" y="97"/>
                      <a:pt x="65" y="97"/>
                    </a:cubicBezTo>
                    <a:cubicBezTo>
                      <a:pt x="66" y="96"/>
                      <a:pt x="67" y="94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moveTo>
                      <a:pt x="68" y="92"/>
                    </a:move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moveTo>
                      <a:pt x="65" y="91"/>
                    </a:moveTo>
                    <a:cubicBezTo>
                      <a:pt x="65" y="92"/>
                      <a:pt x="64" y="94"/>
                      <a:pt x="63" y="96"/>
                    </a:cubicBezTo>
                    <a:cubicBezTo>
                      <a:pt x="63" y="96"/>
                      <a:pt x="63" y="96"/>
                      <a:pt x="63" y="96"/>
                    </a:cubicBezTo>
                    <a:cubicBezTo>
                      <a:pt x="64" y="95"/>
                      <a:pt x="65" y="93"/>
                      <a:pt x="66" y="91"/>
                    </a:cubicBezTo>
                    <a:cubicBezTo>
                      <a:pt x="66" y="91"/>
                      <a:pt x="66" y="91"/>
                      <a:pt x="65" y="91"/>
                    </a:cubicBezTo>
                    <a:moveTo>
                      <a:pt x="66" y="90"/>
                    </a:moveTo>
                    <a:cubicBezTo>
                      <a:pt x="66" y="90"/>
                      <a:pt x="66" y="90"/>
                      <a:pt x="65" y="91"/>
                    </a:cubicBezTo>
                    <a:cubicBezTo>
                      <a:pt x="66" y="91"/>
                      <a:pt x="66" y="91"/>
                      <a:pt x="66" y="91"/>
                    </a:cubicBezTo>
                    <a:cubicBezTo>
                      <a:pt x="66" y="91"/>
                      <a:pt x="67" y="91"/>
                      <a:pt x="67" y="91"/>
                    </a:cubicBezTo>
                    <a:cubicBezTo>
                      <a:pt x="66" y="91"/>
                      <a:pt x="66" y="91"/>
                      <a:pt x="66" y="90"/>
                    </a:cubicBezTo>
                    <a:moveTo>
                      <a:pt x="80" y="86"/>
                    </a:moveTo>
                    <a:cubicBezTo>
                      <a:pt x="80" y="87"/>
                      <a:pt x="79" y="88"/>
                      <a:pt x="79" y="88"/>
                    </a:cubicBezTo>
                    <a:cubicBezTo>
                      <a:pt x="79" y="88"/>
                      <a:pt x="79" y="88"/>
                      <a:pt x="79" y="88"/>
                    </a:cubicBezTo>
                    <a:cubicBezTo>
                      <a:pt x="79" y="88"/>
                      <a:pt x="80" y="87"/>
                      <a:pt x="80" y="86"/>
                    </a:cubicBezTo>
                    <a:cubicBezTo>
                      <a:pt x="80" y="86"/>
                      <a:pt x="80" y="86"/>
                      <a:pt x="80" y="86"/>
                    </a:cubicBezTo>
                    <a:moveTo>
                      <a:pt x="77" y="85"/>
                    </a:moveTo>
                    <a:cubicBezTo>
                      <a:pt x="77" y="85"/>
                      <a:pt x="76" y="86"/>
                      <a:pt x="76" y="86"/>
                    </a:cubicBezTo>
                    <a:cubicBezTo>
                      <a:pt x="77" y="87"/>
                      <a:pt x="77" y="87"/>
                      <a:pt x="78" y="88"/>
                    </a:cubicBezTo>
                    <a:cubicBezTo>
                      <a:pt x="78" y="87"/>
                      <a:pt x="79" y="86"/>
                      <a:pt x="79" y="86"/>
                    </a:cubicBezTo>
                    <a:cubicBezTo>
                      <a:pt x="77" y="85"/>
                      <a:pt x="77" y="85"/>
                      <a:pt x="77" y="85"/>
                    </a:cubicBezTo>
                    <a:moveTo>
                      <a:pt x="75" y="84"/>
                    </a:moveTo>
                    <a:cubicBezTo>
                      <a:pt x="75" y="84"/>
                      <a:pt x="74" y="85"/>
                      <a:pt x="74" y="85"/>
                    </a:cubicBezTo>
                    <a:cubicBezTo>
                      <a:pt x="74" y="86"/>
                      <a:pt x="75" y="86"/>
                      <a:pt x="75" y="86"/>
                    </a:cubicBezTo>
                    <a:cubicBezTo>
                      <a:pt x="75" y="85"/>
                      <a:pt x="76" y="85"/>
                      <a:pt x="76" y="84"/>
                    </a:cubicBezTo>
                    <a:cubicBezTo>
                      <a:pt x="75" y="84"/>
                      <a:pt x="75" y="84"/>
                      <a:pt x="75" y="84"/>
                    </a:cubicBezTo>
                    <a:moveTo>
                      <a:pt x="82" y="83"/>
                    </a:moveTo>
                    <a:cubicBezTo>
                      <a:pt x="82" y="84"/>
                      <a:pt x="81" y="84"/>
                      <a:pt x="81" y="85"/>
                    </a:cubicBezTo>
                    <a:cubicBezTo>
                      <a:pt x="81" y="85"/>
                      <a:pt x="81" y="85"/>
                      <a:pt x="81" y="85"/>
                    </a:cubicBezTo>
                    <a:cubicBezTo>
                      <a:pt x="81" y="84"/>
                      <a:pt x="82" y="84"/>
                      <a:pt x="82" y="83"/>
                    </a:cubicBezTo>
                    <a:cubicBezTo>
                      <a:pt x="82" y="83"/>
                      <a:pt x="82" y="83"/>
                      <a:pt x="82" y="83"/>
                    </a:cubicBezTo>
                    <a:moveTo>
                      <a:pt x="73" y="82"/>
                    </a:moveTo>
                    <a:cubicBezTo>
                      <a:pt x="73" y="83"/>
                      <a:pt x="72" y="83"/>
                      <a:pt x="72" y="84"/>
                    </a:cubicBezTo>
                    <a:cubicBezTo>
                      <a:pt x="72" y="84"/>
                      <a:pt x="72" y="84"/>
                      <a:pt x="72" y="84"/>
                    </a:cubicBezTo>
                    <a:cubicBezTo>
                      <a:pt x="73" y="84"/>
                      <a:pt x="73" y="83"/>
                      <a:pt x="74" y="83"/>
                    </a:cubicBezTo>
                    <a:cubicBezTo>
                      <a:pt x="73" y="82"/>
                      <a:pt x="73" y="82"/>
                      <a:pt x="73" y="82"/>
                    </a:cubicBezTo>
                    <a:moveTo>
                      <a:pt x="79" y="81"/>
                    </a:moveTo>
                    <a:cubicBezTo>
                      <a:pt x="79" y="82"/>
                      <a:pt x="78" y="83"/>
                      <a:pt x="78" y="83"/>
                    </a:cubicBezTo>
                    <a:cubicBezTo>
                      <a:pt x="78" y="84"/>
                      <a:pt x="79" y="84"/>
                      <a:pt x="80" y="85"/>
                    </a:cubicBezTo>
                    <a:cubicBezTo>
                      <a:pt x="80" y="84"/>
                      <a:pt x="81" y="83"/>
                      <a:pt x="81" y="82"/>
                    </a:cubicBezTo>
                    <a:cubicBezTo>
                      <a:pt x="80" y="82"/>
                      <a:pt x="80" y="82"/>
                      <a:pt x="79" y="81"/>
                    </a:cubicBezTo>
                    <a:moveTo>
                      <a:pt x="71" y="81"/>
                    </a:moveTo>
                    <a:cubicBezTo>
                      <a:pt x="71" y="82"/>
                      <a:pt x="70" y="82"/>
                      <a:pt x="70" y="83"/>
                    </a:cubicBezTo>
                    <a:cubicBezTo>
                      <a:pt x="70" y="83"/>
                      <a:pt x="70" y="83"/>
                      <a:pt x="71" y="83"/>
                    </a:cubicBezTo>
                    <a:cubicBezTo>
                      <a:pt x="71" y="83"/>
                      <a:pt x="71" y="82"/>
                      <a:pt x="72" y="82"/>
                    </a:cubicBezTo>
                    <a:cubicBezTo>
                      <a:pt x="71" y="81"/>
                      <a:pt x="71" y="81"/>
                      <a:pt x="71" y="81"/>
                    </a:cubicBezTo>
                    <a:moveTo>
                      <a:pt x="77" y="80"/>
                    </a:moveTo>
                    <a:cubicBezTo>
                      <a:pt x="77" y="81"/>
                      <a:pt x="76" y="82"/>
                      <a:pt x="76" y="82"/>
                    </a:cubicBezTo>
                    <a:cubicBezTo>
                      <a:pt x="76" y="82"/>
                      <a:pt x="77" y="83"/>
                      <a:pt x="77" y="83"/>
                    </a:cubicBezTo>
                    <a:cubicBezTo>
                      <a:pt x="77" y="82"/>
                      <a:pt x="78" y="81"/>
                      <a:pt x="78" y="81"/>
                    </a:cubicBezTo>
                    <a:cubicBezTo>
                      <a:pt x="78" y="80"/>
                      <a:pt x="78" y="80"/>
                      <a:pt x="77" y="80"/>
                    </a:cubicBezTo>
                    <a:moveTo>
                      <a:pt x="75" y="79"/>
                    </a:moveTo>
                    <a:cubicBezTo>
                      <a:pt x="75" y="79"/>
                      <a:pt x="74" y="80"/>
                      <a:pt x="74" y="81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5" y="81"/>
                      <a:pt x="75" y="80"/>
                      <a:pt x="75" y="79"/>
                    </a:cubicBezTo>
                    <a:cubicBezTo>
                      <a:pt x="75" y="79"/>
                      <a:pt x="75" y="79"/>
                      <a:pt x="75" y="79"/>
                    </a:cubicBezTo>
                    <a:moveTo>
                      <a:pt x="85" y="78"/>
                    </a:moveTo>
                    <a:cubicBezTo>
                      <a:pt x="85" y="79"/>
                      <a:pt x="84" y="80"/>
                      <a:pt x="84" y="80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80"/>
                      <a:pt x="85" y="79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moveTo>
                      <a:pt x="73" y="77"/>
                    </a:moveTo>
                    <a:cubicBezTo>
                      <a:pt x="72" y="78"/>
                      <a:pt x="72" y="79"/>
                      <a:pt x="72" y="80"/>
                    </a:cubicBezTo>
                    <a:cubicBezTo>
                      <a:pt x="72" y="80"/>
                      <a:pt x="72" y="80"/>
                      <a:pt x="73" y="80"/>
                    </a:cubicBezTo>
                    <a:cubicBezTo>
                      <a:pt x="73" y="80"/>
                      <a:pt x="73" y="79"/>
                      <a:pt x="74" y="78"/>
                    </a:cubicBezTo>
                    <a:cubicBezTo>
                      <a:pt x="73" y="78"/>
                      <a:pt x="73" y="78"/>
                      <a:pt x="73" y="77"/>
                    </a:cubicBezTo>
                    <a:moveTo>
                      <a:pt x="82" y="77"/>
                    </a:moveTo>
                    <a:cubicBezTo>
                      <a:pt x="82" y="77"/>
                      <a:pt x="81" y="78"/>
                      <a:pt x="81" y="78"/>
                    </a:cubicBezTo>
                    <a:cubicBezTo>
                      <a:pt x="81" y="79"/>
                      <a:pt x="82" y="79"/>
                      <a:pt x="83" y="80"/>
                    </a:cubicBezTo>
                    <a:cubicBezTo>
                      <a:pt x="83" y="79"/>
                      <a:pt x="83" y="78"/>
                      <a:pt x="84" y="78"/>
                    </a:cubicBezTo>
                    <a:cubicBezTo>
                      <a:pt x="83" y="77"/>
                      <a:pt x="83" y="77"/>
                      <a:pt x="82" y="77"/>
                    </a:cubicBezTo>
                    <a:moveTo>
                      <a:pt x="80" y="76"/>
                    </a:moveTo>
                    <a:cubicBezTo>
                      <a:pt x="80" y="76"/>
                      <a:pt x="79" y="77"/>
                      <a:pt x="79" y="77"/>
                    </a:cubicBezTo>
                    <a:cubicBezTo>
                      <a:pt x="79" y="78"/>
                      <a:pt x="80" y="78"/>
                      <a:pt x="80" y="78"/>
                    </a:cubicBezTo>
                    <a:cubicBezTo>
                      <a:pt x="80" y="77"/>
                      <a:pt x="81" y="77"/>
                      <a:pt x="81" y="76"/>
                    </a:cubicBezTo>
                    <a:cubicBezTo>
                      <a:pt x="81" y="76"/>
                      <a:pt x="80" y="76"/>
                      <a:pt x="80" y="76"/>
                    </a:cubicBezTo>
                    <a:moveTo>
                      <a:pt x="78" y="74"/>
                    </a:moveTo>
                    <a:cubicBezTo>
                      <a:pt x="77" y="75"/>
                      <a:pt x="77" y="75"/>
                      <a:pt x="76" y="76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77" y="76"/>
                      <a:pt x="78" y="75"/>
                      <a:pt x="78" y="74"/>
                    </a:cubicBezTo>
                    <a:cubicBezTo>
                      <a:pt x="78" y="74"/>
                      <a:pt x="78" y="74"/>
                      <a:pt x="78" y="74"/>
                    </a:cubicBezTo>
                    <a:moveTo>
                      <a:pt x="88" y="74"/>
                    </a:moveTo>
                    <a:cubicBezTo>
                      <a:pt x="87" y="75"/>
                      <a:pt x="86" y="76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6" y="76"/>
                      <a:pt x="87" y="75"/>
                      <a:pt x="88" y="74"/>
                    </a:cubicBezTo>
                    <a:cubicBezTo>
                      <a:pt x="88" y="74"/>
                      <a:pt x="88" y="74"/>
                      <a:pt x="88" y="74"/>
                    </a:cubicBezTo>
                    <a:moveTo>
                      <a:pt x="75" y="73"/>
                    </a:moveTo>
                    <a:cubicBezTo>
                      <a:pt x="75" y="73"/>
                      <a:pt x="75" y="74"/>
                      <a:pt x="74" y="75"/>
                    </a:cubicBezTo>
                    <a:cubicBezTo>
                      <a:pt x="75" y="75"/>
                      <a:pt x="75" y="75"/>
                      <a:pt x="75" y="75"/>
                    </a:cubicBezTo>
                    <a:cubicBezTo>
                      <a:pt x="76" y="75"/>
                      <a:pt x="76" y="74"/>
                      <a:pt x="76" y="73"/>
                    </a:cubicBezTo>
                    <a:cubicBezTo>
                      <a:pt x="76" y="73"/>
                      <a:pt x="76" y="73"/>
                      <a:pt x="75" y="73"/>
                    </a:cubicBezTo>
                    <a:moveTo>
                      <a:pt x="88" y="73"/>
                    </a:move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cubicBezTo>
                      <a:pt x="88" y="73"/>
                      <a:pt x="88" y="73"/>
                      <a:pt x="88" y="73"/>
                    </a:cubicBezTo>
                    <a:moveTo>
                      <a:pt x="85" y="72"/>
                    </a:moveTo>
                    <a:cubicBezTo>
                      <a:pt x="84" y="73"/>
                      <a:pt x="83" y="75"/>
                      <a:pt x="82" y="76"/>
                    </a:cubicBezTo>
                    <a:cubicBezTo>
                      <a:pt x="83" y="76"/>
                      <a:pt x="84" y="77"/>
                      <a:pt x="84" y="77"/>
                    </a:cubicBezTo>
                    <a:cubicBezTo>
                      <a:pt x="85" y="76"/>
                      <a:pt x="86" y="75"/>
                      <a:pt x="87" y="73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85" y="72"/>
                      <a:pt x="85" y="72"/>
                      <a:pt x="85" y="72"/>
                    </a:cubicBezTo>
                    <a:moveTo>
                      <a:pt x="83" y="71"/>
                    </a:moveTo>
                    <a:cubicBezTo>
                      <a:pt x="82" y="72"/>
                      <a:pt x="81" y="74"/>
                      <a:pt x="81" y="75"/>
                    </a:cubicBezTo>
                    <a:cubicBezTo>
                      <a:pt x="81" y="75"/>
                      <a:pt x="81" y="75"/>
                      <a:pt x="81" y="75"/>
                    </a:cubicBezTo>
                    <a:cubicBezTo>
                      <a:pt x="82" y="74"/>
                      <a:pt x="83" y="73"/>
                      <a:pt x="84" y="72"/>
                    </a:cubicBezTo>
                    <a:cubicBezTo>
                      <a:pt x="83" y="71"/>
                      <a:pt x="83" y="71"/>
                      <a:pt x="83" y="71"/>
                    </a:cubicBezTo>
                    <a:moveTo>
                      <a:pt x="85" y="71"/>
                    </a:moveTo>
                    <a:cubicBezTo>
                      <a:pt x="85" y="71"/>
                      <a:pt x="85" y="71"/>
                      <a:pt x="85" y="71"/>
                    </a:cubicBezTo>
                    <a:cubicBezTo>
                      <a:pt x="86" y="72"/>
                      <a:pt x="86" y="72"/>
                      <a:pt x="87" y="72"/>
                    </a:cubicBezTo>
                    <a:cubicBezTo>
                      <a:pt x="87" y="72"/>
                      <a:pt x="87" y="72"/>
                      <a:pt x="87" y="72"/>
                    </a:cubicBezTo>
                    <a:cubicBezTo>
                      <a:pt x="87" y="72"/>
                      <a:pt x="86" y="71"/>
                      <a:pt x="85" y="71"/>
                    </a:cubicBezTo>
                    <a:moveTo>
                      <a:pt x="89" y="71"/>
                    </a:moveTo>
                    <a:cubicBezTo>
                      <a:pt x="89" y="71"/>
                      <a:pt x="89" y="72"/>
                      <a:pt x="88" y="72"/>
                    </a:cubicBezTo>
                    <a:cubicBezTo>
                      <a:pt x="89" y="72"/>
                      <a:pt x="89" y="72"/>
                      <a:pt x="89" y="72"/>
                    </a:cubicBezTo>
                    <a:cubicBezTo>
                      <a:pt x="89" y="72"/>
                      <a:pt x="89" y="71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moveTo>
                      <a:pt x="84" y="70"/>
                    </a:moveTo>
                    <a:cubicBezTo>
                      <a:pt x="83" y="70"/>
                      <a:pt x="83" y="70"/>
                      <a:pt x="83" y="70"/>
                    </a:cubicBezTo>
                    <a:cubicBezTo>
                      <a:pt x="84" y="70"/>
                      <a:pt x="84" y="71"/>
                      <a:pt x="84" y="7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84" y="70"/>
                      <a:pt x="84" y="70"/>
                      <a:pt x="84" y="70"/>
                    </a:cubicBezTo>
                    <a:moveTo>
                      <a:pt x="80" y="70"/>
                    </a:moveTo>
                    <a:cubicBezTo>
                      <a:pt x="79" y="71"/>
                      <a:pt x="79" y="72"/>
                      <a:pt x="78" y="73"/>
                    </a:cubicBezTo>
                    <a:cubicBezTo>
                      <a:pt x="78" y="73"/>
                      <a:pt x="78" y="73"/>
                      <a:pt x="79" y="74"/>
                    </a:cubicBezTo>
                    <a:cubicBezTo>
                      <a:pt x="79" y="72"/>
                      <a:pt x="80" y="71"/>
                      <a:pt x="81" y="70"/>
                    </a:cubicBezTo>
                    <a:cubicBezTo>
                      <a:pt x="80" y="70"/>
                      <a:pt x="80" y="70"/>
                      <a:pt x="80" y="70"/>
                    </a:cubicBezTo>
                    <a:moveTo>
                      <a:pt x="87" y="69"/>
                    </a:moveTo>
                    <a:cubicBezTo>
                      <a:pt x="86" y="70"/>
                      <a:pt x="86" y="70"/>
                      <a:pt x="86" y="71"/>
                    </a:cubicBezTo>
                    <a:cubicBezTo>
                      <a:pt x="86" y="71"/>
                      <a:pt x="87" y="71"/>
                      <a:pt x="87" y="72"/>
                    </a:cubicBezTo>
                    <a:cubicBezTo>
                      <a:pt x="88" y="71"/>
                      <a:pt x="88" y="71"/>
                      <a:pt x="88" y="70"/>
                    </a:cubicBezTo>
                    <a:cubicBezTo>
                      <a:pt x="88" y="70"/>
                      <a:pt x="87" y="70"/>
                      <a:pt x="87" y="69"/>
                    </a:cubicBezTo>
                    <a:moveTo>
                      <a:pt x="91" y="69"/>
                    </a:moveTo>
                    <a:cubicBezTo>
                      <a:pt x="91" y="69"/>
                      <a:pt x="90" y="69"/>
                      <a:pt x="90" y="69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90" y="69"/>
                      <a:pt x="91" y="69"/>
                      <a:pt x="91" y="69"/>
                    </a:cubicBezTo>
                    <a:cubicBezTo>
                      <a:pt x="91" y="69"/>
                      <a:pt x="91" y="69"/>
                      <a:pt x="91" y="69"/>
                    </a:cubicBezTo>
                    <a:moveTo>
                      <a:pt x="81" y="68"/>
                    </a:move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9"/>
                    </a:cubicBezTo>
                    <a:cubicBezTo>
                      <a:pt x="81" y="69"/>
                      <a:pt x="81" y="69"/>
                      <a:pt x="81" y="68"/>
                    </a:cubicBezTo>
                    <a:moveTo>
                      <a:pt x="78" y="68"/>
                    </a:moveTo>
                    <a:cubicBezTo>
                      <a:pt x="77" y="70"/>
                      <a:pt x="77" y="71"/>
                      <a:pt x="76" y="72"/>
                    </a:cubicBezTo>
                    <a:cubicBezTo>
                      <a:pt x="76" y="72"/>
                      <a:pt x="77" y="72"/>
                      <a:pt x="77" y="73"/>
                    </a:cubicBezTo>
                    <a:cubicBezTo>
                      <a:pt x="78" y="71"/>
                      <a:pt x="78" y="70"/>
                      <a:pt x="79" y="69"/>
                    </a:cubicBezTo>
                    <a:cubicBezTo>
                      <a:pt x="78" y="68"/>
                      <a:pt x="78" y="68"/>
                      <a:pt x="78" y="68"/>
                    </a:cubicBezTo>
                    <a:moveTo>
                      <a:pt x="85" y="68"/>
                    </a:moveTo>
                    <a:cubicBezTo>
                      <a:pt x="84" y="69"/>
                      <a:pt x="84" y="69"/>
                      <a:pt x="84" y="70"/>
                    </a:cubicBezTo>
                    <a:cubicBezTo>
                      <a:pt x="84" y="70"/>
                      <a:pt x="84" y="70"/>
                      <a:pt x="85" y="70"/>
                    </a:cubicBezTo>
                    <a:cubicBezTo>
                      <a:pt x="85" y="70"/>
                      <a:pt x="85" y="69"/>
                      <a:pt x="86" y="69"/>
                    </a:cubicBezTo>
                    <a:cubicBezTo>
                      <a:pt x="85" y="68"/>
                      <a:pt x="85" y="68"/>
                      <a:pt x="85" y="68"/>
                    </a:cubicBezTo>
                    <a:moveTo>
                      <a:pt x="79" y="67"/>
                    </a:moveTo>
                    <a:cubicBezTo>
                      <a:pt x="79" y="67"/>
                      <a:pt x="79" y="67"/>
                      <a:pt x="78" y="68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80" y="68"/>
                      <a:pt x="80" y="68"/>
                    </a:cubicBezTo>
                    <a:cubicBezTo>
                      <a:pt x="79" y="68"/>
                      <a:pt x="79" y="67"/>
                      <a:pt x="79" y="67"/>
                    </a:cubicBezTo>
                    <a:moveTo>
                      <a:pt x="88" y="67"/>
                    </a:moveTo>
                    <a:cubicBezTo>
                      <a:pt x="88" y="67"/>
                      <a:pt x="88" y="68"/>
                      <a:pt x="87" y="68"/>
                    </a:cubicBezTo>
                    <a:cubicBezTo>
                      <a:pt x="88" y="68"/>
                      <a:pt x="89" y="68"/>
                      <a:pt x="89" y="69"/>
                    </a:cubicBezTo>
                    <a:cubicBezTo>
                      <a:pt x="89" y="69"/>
                      <a:pt x="89" y="68"/>
                      <a:pt x="90" y="68"/>
                    </a:cubicBezTo>
                    <a:cubicBezTo>
                      <a:pt x="89" y="68"/>
                      <a:pt x="88" y="67"/>
                      <a:pt x="88" y="67"/>
                    </a:cubicBezTo>
                    <a:moveTo>
                      <a:pt x="82" y="66"/>
                    </a:moveTo>
                    <a:cubicBezTo>
                      <a:pt x="81" y="67"/>
                      <a:pt x="81" y="68"/>
                      <a:pt x="81" y="68"/>
                    </a:cubicBezTo>
                    <a:cubicBezTo>
                      <a:pt x="81" y="68"/>
                      <a:pt x="81" y="68"/>
                      <a:pt x="82" y="68"/>
                    </a:cubicBezTo>
                    <a:cubicBezTo>
                      <a:pt x="82" y="68"/>
                      <a:pt x="82" y="67"/>
                      <a:pt x="82" y="67"/>
                    </a:cubicBezTo>
                    <a:cubicBezTo>
                      <a:pt x="82" y="67"/>
                      <a:pt x="82" y="67"/>
                      <a:pt x="82" y="66"/>
                    </a:cubicBezTo>
                    <a:moveTo>
                      <a:pt x="86" y="66"/>
                    </a:moveTo>
                    <a:cubicBezTo>
                      <a:pt x="86" y="66"/>
                      <a:pt x="86" y="66"/>
                      <a:pt x="86" y="67"/>
                    </a:cubicBezTo>
                    <a:cubicBezTo>
                      <a:pt x="86" y="67"/>
                      <a:pt x="86" y="67"/>
                      <a:pt x="86" y="67"/>
                    </a:cubicBezTo>
                    <a:cubicBezTo>
                      <a:pt x="87" y="67"/>
                      <a:pt x="87" y="67"/>
                      <a:pt x="87" y="67"/>
                    </a:cubicBezTo>
                    <a:cubicBezTo>
                      <a:pt x="87" y="66"/>
                      <a:pt x="86" y="66"/>
                      <a:pt x="86" y="66"/>
                    </a:cubicBezTo>
                    <a:moveTo>
                      <a:pt x="93" y="65"/>
                    </a:move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6"/>
                      <a:pt x="93" y="66"/>
                      <a:pt x="93" y="65"/>
                    </a:cubicBezTo>
                    <a:cubicBezTo>
                      <a:pt x="93" y="65"/>
                      <a:pt x="93" y="65"/>
                      <a:pt x="93" y="65"/>
                    </a:cubicBezTo>
                    <a:moveTo>
                      <a:pt x="80" y="65"/>
                    </a:moveTo>
                    <a:cubicBezTo>
                      <a:pt x="79" y="66"/>
                      <a:pt x="79" y="66"/>
                      <a:pt x="79" y="67"/>
                    </a:cubicBezTo>
                    <a:cubicBezTo>
                      <a:pt x="79" y="67"/>
                      <a:pt x="79" y="67"/>
                      <a:pt x="80" y="67"/>
                    </a:cubicBezTo>
                    <a:cubicBezTo>
                      <a:pt x="80" y="67"/>
                      <a:pt x="80" y="66"/>
                      <a:pt x="81" y="66"/>
                    </a:cubicBezTo>
                    <a:cubicBezTo>
                      <a:pt x="80" y="66"/>
                      <a:pt x="80" y="65"/>
                      <a:pt x="80" y="65"/>
                    </a:cubicBezTo>
                    <a:moveTo>
                      <a:pt x="83" y="64"/>
                    </a:move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5"/>
                      <a:pt x="84" y="65"/>
                      <a:pt x="84" y="65"/>
                    </a:cubicBezTo>
                    <a:cubicBezTo>
                      <a:pt x="83" y="65"/>
                      <a:pt x="83" y="64"/>
                      <a:pt x="83" y="64"/>
                    </a:cubicBezTo>
                    <a:moveTo>
                      <a:pt x="90" y="64"/>
                    </a:moveTo>
                    <a:cubicBezTo>
                      <a:pt x="90" y="64"/>
                      <a:pt x="89" y="65"/>
                      <a:pt x="89" y="65"/>
                    </a:cubicBezTo>
                    <a:cubicBezTo>
                      <a:pt x="90" y="65"/>
                      <a:pt x="90" y="66"/>
                      <a:pt x="91" y="66"/>
                    </a:cubicBezTo>
                    <a:cubicBezTo>
                      <a:pt x="91" y="66"/>
                      <a:pt x="91" y="65"/>
                      <a:pt x="92" y="65"/>
                    </a:cubicBezTo>
                    <a:cubicBezTo>
                      <a:pt x="91" y="64"/>
                      <a:pt x="90" y="64"/>
                      <a:pt x="90" y="64"/>
                    </a:cubicBezTo>
                    <a:moveTo>
                      <a:pt x="81" y="63"/>
                    </a:moveTo>
                    <a:cubicBezTo>
                      <a:pt x="81" y="63"/>
                      <a:pt x="81" y="63"/>
                      <a:pt x="81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1" y="63"/>
                      <a:pt x="81" y="63"/>
                    </a:cubicBezTo>
                    <a:moveTo>
                      <a:pt x="88" y="62"/>
                    </a:moveTo>
                    <a:cubicBezTo>
                      <a:pt x="88" y="63"/>
                      <a:pt x="88" y="63"/>
                      <a:pt x="87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64"/>
                      <a:pt x="89" y="63"/>
                      <a:pt x="89" y="63"/>
                    </a:cubicBezTo>
                    <a:cubicBezTo>
                      <a:pt x="89" y="63"/>
                      <a:pt x="88" y="63"/>
                      <a:pt x="88" y="62"/>
                    </a:cubicBezTo>
                    <a:moveTo>
                      <a:pt x="85" y="61"/>
                    </a:moveTo>
                    <a:cubicBezTo>
                      <a:pt x="85" y="61"/>
                      <a:pt x="85" y="61"/>
                      <a:pt x="84" y="62"/>
                    </a:cubicBezTo>
                    <a:cubicBezTo>
                      <a:pt x="85" y="62"/>
                      <a:pt x="85" y="62"/>
                      <a:pt x="85" y="62"/>
                    </a:cubicBezTo>
                    <a:cubicBezTo>
                      <a:pt x="85" y="62"/>
                      <a:pt x="85" y="61"/>
                      <a:pt x="86" y="61"/>
                    </a:cubicBezTo>
                    <a:cubicBezTo>
                      <a:pt x="86" y="61"/>
                      <a:pt x="85" y="61"/>
                      <a:pt x="85" y="61"/>
                    </a:cubicBezTo>
                    <a:moveTo>
                      <a:pt x="83" y="59"/>
                    </a:moveTo>
                    <a:cubicBezTo>
                      <a:pt x="83" y="60"/>
                      <a:pt x="83" y="60"/>
                      <a:pt x="82" y="61"/>
                    </a:cubicBezTo>
                    <a:cubicBezTo>
                      <a:pt x="83" y="61"/>
                      <a:pt x="83" y="61"/>
                      <a:pt x="83" y="61"/>
                    </a:cubicBezTo>
                    <a:cubicBezTo>
                      <a:pt x="84" y="61"/>
                      <a:pt x="84" y="60"/>
                      <a:pt x="84" y="60"/>
                    </a:cubicBezTo>
                    <a:cubicBezTo>
                      <a:pt x="84" y="60"/>
                      <a:pt x="83" y="60"/>
                      <a:pt x="83" y="59"/>
                    </a:cubicBezTo>
                    <a:moveTo>
                      <a:pt x="97" y="59"/>
                    </a:moveTo>
                    <a:cubicBezTo>
                      <a:pt x="96" y="61"/>
                      <a:pt x="95" y="63"/>
                      <a:pt x="94" y="64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5" y="63"/>
                      <a:pt x="96" y="61"/>
                      <a:pt x="97" y="59"/>
                    </a:cubicBezTo>
                    <a:cubicBezTo>
                      <a:pt x="97" y="59"/>
                      <a:pt x="97" y="59"/>
                      <a:pt x="97" y="59"/>
                    </a:cubicBezTo>
                    <a:moveTo>
                      <a:pt x="94" y="57"/>
                    </a:moveTo>
                    <a:cubicBezTo>
                      <a:pt x="93" y="59"/>
                      <a:pt x="92" y="61"/>
                      <a:pt x="91" y="62"/>
                    </a:cubicBezTo>
                    <a:cubicBezTo>
                      <a:pt x="91" y="63"/>
                      <a:pt x="92" y="63"/>
                      <a:pt x="92" y="63"/>
                    </a:cubicBezTo>
                    <a:cubicBezTo>
                      <a:pt x="93" y="62"/>
                      <a:pt x="94" y="60"/>
                      <a:pt x="95" y="58"/>
                    </a:cubicBezTo>
                    <a:cubicBezTo>
                      <a:pt x="95" y="58"/>
                      <a:pt x="94" y="58"/>
                      <a:pt x="94" y="57"/>
                    </a:cubicBezTo>
                    <a:moveTo>
                      <a:pt x="92" y="56"/>
                    </a:moveTo>
                    <a:cubicBezTo>
                      <a:pt x="91" y="58"/>
                      <a:pt x="90" y="60"/>
                      <a:pt x="89" y="61"/>
                    </a:cubicBezTo>
                    <a:cubicBezTo>
                      <a:pt x="89" y="61"/>
                      <a:pt x="89" y="62"/>
                      <a:pt x="90" y="62"/>
                    </a:cubicBezTo>
                    <a:cubicBezTo>
                      <a:pt x="91" y="60"/>
                      <a:pt x="92" y="58"/>
                      <a:pt x="93" y="57"/>
                    </a:cubicBezTo>
                    <a:cubicBezTo>
                      <a:pt x="92" y="57"/>
                      <a:pt x="92" y="57"/>
                      <a:pt x="92" y="56"/>
                    </a:cubicBezTo>
                    <a:moveTo>
                      <a:pt x="99" y="56"/>
                    </a:moveTo>
                    <a:cubicBezTo>
                      <a:pt x="98" y="57"/>
                      <a:pt x="98" y="57"/>
                      <a:pt x="97" y="58"/>
                    </a:cubicBezTo>
                    <a:cubicBezTo>
                      <a:pt x="97" y="58"/>
                      <a:pt x="97" y="58"/>
                      <a:pt x="97" y="58"/>
                    </a:cubicBezTo>
                    <a:cubicBezTo>
                      <a:pt x="98" y="57"/>
                      <a:pt x="98" y="57"/>
                      <a:pt x="99" y="56"/>
                    </a:cubicBezTo>
                    <a:cubicBezTo>
                      <a:pt x="99" y="56"/>
                      <a:pt x="99" y="56"/>
                      <a:pt x="99" y="56"/>
                    </a:cubicBezTo>
                    <a:moveTo>
                      <a:pt x="88" y="54"/>
                    </a:moveTo>
                    <a:cubicBezTo>
                      <a:pt x="88" y="56"/>
                      <a:pt x="87" y="58"/>
                      <a:pt x="86" y="59"/>
                    </a:cubicBezTo>
                    <a:cubicBezTo>
                      <a:pt x="86" y="59"/>
                      <a:pt x="86" y="60"/>
                      <a:pt x="86" y="60"/>
                    </a:cubicBezTo>
                    <a:cubicBezTo>
                      <a:pt x="87" y="58"/>
                      <a:pt x="88" y="56"/>
                      <a:pt x="89" y="55"/>
                    </a:cubicBezTo>
                    <a:cubicBezTo>
                      <a:pt x="89" y="55"/>
                      <a:pt x="89" y="55"/>
                      <a:pt x="88" y="54"/>
                    </a:cubicBezTo>
                    <a:moveTo>
                      <a:pt x="96" y="54"/>
                    </a:moveTo>
                    <a:cubicBezTo>
                      <a:pt x="95" y="55"/>
                      <a:pt x="95" y="56"/>
                      <a:pt x="94" y="56"/>
                    </a:cubicBezTo>
                    <a:cubicBezTo>
                      <a:pt x="95" y="57"/>
                      <a:pt x="95" y="57"/>
                      <a:pt x="96" y="57"/>
                    </a:cubicBezTo>
                    <a:cubicBezTo>
                      <a:pt x="96" y="57"/>
                      <a:pt x="97" y="56"/>
                      <a:pt x="97" y="55"/>
                    </a:cubicBezTo>
                    <a:cubicBezTo>
                      <a:pt x="97" y="55"/>
                      <a:pt x="96" y="55"/>
                      <a:pt x="96" y="54"/>
                    </a:cubicBezTo>
                    <a:moveTo>
                      <a:pt x="96" y="53"/>
                    </a:moveTo>
                    <a:cubicBezTo>
                      <a:pt x="96" y="53"/>
                      <a:pt x="96" y="53"/>
                      <a:pt x="96" y="53"/>
                    </a:cubicBezTo>
                    <a:cubicBezTo>
                      <a:pt x="97" y="54"/>
                      <a:pt x="97" y="54"/>
                      <a:pt x="97" y="54"/>
                    </a:cubicBezTo>
                    <a:cubicBezTo>
                      <a:pt x="97" y="54"/>
                      <a:pt x="97" y="54"/>
                      <a:pt x="96" y="53"/>
                    </a:cubicBezTo>
                    <a:moveTo>
                      <a:pt x="94" y="53"/>
                    </a:moveTo>
                    <a:cubicBezTo>
                      <a:pt x="93" y="54"/>
                      <a:pt x="93" y="55"/>
                      <a:pt x="93" y="55"/>
                    </a:cubicBezTo>
                    <a:cubicBezTo>
                      <a:pt x="93" y="55"/>
                      <a:pt x="93" y="56"/>
                      <a:pt x="93" y="56"/>
                    </a:cubicBezTo>
                    <a:cubicBezTo>
                      <a:pt x="94" y="55"/>
                      <a:pt x="94" y="54"/>
                      <a:pt x="95" y="54"/>
                    </a:cubicBezTo>
                    <a:cubicBezTo>
                      <a:pt x="94" y="54"/>
                      <a:pt x="94" y="53"/>
                      <a:pt x="94" y="53"/>
                    </a:cubicBezTo>
                    <a:moveTo>
                      <a:pt x="86" y="53"/>
                    </a:moveTo>
                    <a:cubicBezTo>
                      <a:pt x="86" y="55"/>
                      <a:pt x="85" y="56"/>
                      <a:pt x="84" y="58"/>
                    </a:cubicBezTo>
                    <a:cubicBezTo>
                      <a:pt x="84" y="58"/>
                      <a:pt x="84" y="58"/>
                      <a:pt x="85" y="59"/>
                    </a:cubicBezTo>
                    <a:cubicBezTo>
                      <a:pt x="86" y="57"/>
                      <a:pt x="87" y="55"/>
                      <a:pt x="87" y="54"/>
                    </a:cubicBezTo>
                    <a:cubicBezTo>
                      <a:pt x="87" y="54"/>
                      <a:pt x="87" y="53"/>
                      <a:pt x="86" y="53"/>
                    </a:cubicBezTo>
                    <a:moveTo>
                      <a:pt x="94" y="52"/>
                    </a:moveTo>
                    <a:cubicBezTo>
                      <a:pt x="94" y="52"/>
                      <a:pt x="94" y="52"/>
                      <a:pt x="94" y="52"/>
                    </a:cubicBezTo>
                    <a:cubicBezTo>
                      <a:pt x="95" y="53"/>
                      <a:pt x="95" y="53"/>
                      <a:pt x="95" y="53"/>
                    </a:cubicBezTo>
                    <a:cubicBezTo>
                      <a:pt x="95" y="53"/>
                      <a:pt x="95" y="53"/>
                      <a:pt x="95" y="53"/>
                    </a:cubicBezTo>
                    <a:cubicBezTo>
                      <a:pt x="95" y="53"/>
                      <a:pt x="95" y="52"/>
                      <a:pt x="94" y="52"/>
                    </a:cubicBezTo>
                    <a:moveTo>
                      <a:pt x="90" y="51"/>
                    </a:moveTo>
                    <a:cubicBezTo>
                      <a:pt x="90" y="52"/>
                      <a:pt x="90" y="53"/>
                      <a:pt x="89" y="53"/>
                    </a:cubicBezTo>
                    <a:cubicBezTo>
                      <a:pt x="89" y="53"/>
                      <a:pt x="90" y="54"/>
                      <a:pt x="90" y="54"/>
                    </a:cubicBezTo>
                    <a:cubicBezTo>
                      <a:pt x="90" y="53"/>
                      <a:pt x="91" y="52"/>
                      <a:pt x="91" y="52"/>
                    </a:cubicBezTo>
                    <a:cubicBezTo>
                      <a:pt x="91" y="52"/>
                      <a:pt x="91" y="51"/>
                      <a:pt x="90" y="51"/>
                    </a:cubicBezTo>
                    <a:moveTo>
                      <a:pt x="91" y="50"/>
                    </a:moveTo>
                    <a:cubicBezTo>
                      <a:pt x="91" y="50"/>
                      <a:pt x="91" y="50"/>
                      <a:pt x="91" y="50"/>
                    </a:cubicBezTo>
                    <a:cubicBezTo>
                      <a:pt x="91" y="50"/>
                      <a:pt x="91" y="51"/>
                      <a:pt x="92" y="51"/>
                    </a:cubicBezTo>
                    <a:cubicBezTo>
                      <a:pt x="92" y="51"/>
                      <a:pt x="92" y="51"/>
                      <a:pt x="92" y="51"/>
                    </a:cubicBezTo>
                    <a:cubicBezTo>
                      <a:pt x="91" y="50"/>
                      <a:pt x="91" y="50"/>
                      <a:pt x="91" y="50"/>
                    </a:cubicBezTo>
                    <a:moveTo>
                      <a:pt x="88" y="50"/>
                    </a:moveTo>
                    <a:cubicBezTo>
                      <a:pt x="88" y="51"/>
                      <a:pt x="88" y="51"/>
                      <a:pt x="87" y="52"/>
                    </a:cubicBezTo>
                    <a:cubicBezTo>
                      <a:pt x="87" y="52"/>
                      <a:pt x="88" y="52"/>
                      <a:pt x="88" y="53"/>
                    </a:cubicBezTo>
                    <a:cubicBezTo>
                      <a:pt x="89" y="52"/>
                      <a:pt x="89" y="51"/>
                      <a:pt x="89" y="51"/>
                    </a:cubicBezTo>
                    <a:cubicBezTo>
                      <a:pt x="89" y="50"/>
                      <a:pt x="89" y="50"/>
                      <a:pt x="88" y="50"/>
                    </a:cubicBezTo>
                    <a:moveTo>
                      <a:pt x="98" y="50"/>
                    </a:moveTo>
                    <a:cubicBezTo>
                      <a:pt x="98" y="50"/>
                      <a:pt x="98" y="51"/>
                      <a:pt x="97" y="51"/>
                    </a:cubicBezTo>
                    <a:cubicBezTo>
                      <a:pt x="98" y="52"/>
                      <a:pt x="98" y="52"/>
                      <a:pt x="99" y="52"/>
                    </a:cubicBezTo>
                    <a:cubicBezTo>
                      <a:pt x="99" y="52"/>
                      <a:pt x="100" y="51"/>
                      <a:pt x="100" y="51"/>
                    </a:cubicBezTo>
                    <a:cubicBezTo>
                      <a:pt x="99" y="50"/>
                      <a:pt x="99" y="50"/>
                      <a:pt x="98" y="50"/>
                    </a:cubicBezTo>
                    <a:moveTo>
                      <a:pt x="99" y="49"/>
                    </a:moveTo>
                    <a:cubicBezTo>
                      <a:pt x="99" y="50"/>
                      <a:pt x="99" y="50"/>
                      <a:pt x="98" y="50"/>
                    </a:cubicBezTo>
                    <a:cubicBezTo>
                      <a:pt x="99" y="50"/>
                      <a:pt x="99" y="50"/>
                      <a:pt x="100" y="51"/>
                    </a:cubicBezTo>
                    <a:cubicBezTo>
                      <a:pt x="100" y="51"/>
                      <a:pt x="100" y="50"/>
                      <a:pt x="100" y="50"/>
                    </a:cubicBezTo>
                    <a:cubicBezTo>
                      <a:pt x="100" y="50"/>
                      <a:pt x="99" y="50"/>
                      <a:pt x="99" y="49"/>
                    </a:cubicBezTo>
                    <a:moveTo>
                      <a:pt x="89" y="49"/>
                    </a:moveTo>
                    <a:cubicBezTo>
                      <a:pt x="89" y="49"/>
                      <a:pt x="89" y="49"/>
                      <a:pt x="89" y="49"/>
                    </a:cubicBezTo>
                    <a:cubicBezTo>
                      <a:pt x="89" y="49"/>
                      <a:pt x="89" y="50"/>
                      <a:pt x="90" y="50"/>
                    </a:cubicBezTo>
                    <a:cubicBezTo>
                      <a:pt x="90" y="50"/>
                      <a:pt x="90" y="50"/>
                      <a:pt x="90" y="49"/>
                    </a:cubicBezTo>
                    <a:cubicBezTo>
                      <a:pt x="90" y="49"/>
                      <a:pt x="89" y="49"/>
                      <a:pt x="89" y="49"/>
                    </a:cubicBezTo>
                    <a:moveTo>
                      <a:pt x="97" y="49"/>
                    </a:moveTo>
                    <a:cubicBezTo>
                      <a:pt x="96" y="49"/>
                      <a:pt x="96" y="50"/>
                      <a:pt x="96" y="50"/>
                    </a:cubicBezTo>
                    <a:cubicBezTo>
                      <a:pt x="96" y="50"/>
                      <a:pt x="96" y="51"/>
                      <a:pt x="96" y="51"/>
                    </a:cubicBezTo>
                    <a:cubicBezTo>
                      <a:pt x="97" y="50"/>
                      <a:pt x="97" y="50"/>
                      <a:pt x="97" y="49"/>
                    </a:cubicBezTo>
                    <a:cubicBezTo>
                      <a:pt x="97" y="49"/>
                      <a:pt x="97" y="49"/>
                      <a:pt x="97" y="49"/>
                    </a:cubicBezTo>
                    <a:moveTo>
                      <a:pt x="97" y="48"/>
                    </a:moveTo>
                    <a:cubicBezTo>
                      <a:pt x="97" y="48"/>
                      <a:pt x="97" y="49"/>
                      <a:pt x="97" y="49"/>
                    </a:cubicBezTo>
                    <a:cubicBezTo>
                      <a:pt x="97" y="49"/>
                      <a:pt x="97" y="49"/>
                      <a:pt x="97" y="49"/>
                    </a:cubicBezTo>
                    <a:cubicBezTo>
                      <a:pt x="97" y="49"/>
                      <a:pt x="98" y="49"/>
                      <a:pt x="98" y="49"/>
                    </a:cubicBezTo>
                    <a:cubicBezTo>
                      <a:pt x="97" y="49"/>
                      <a:pt x="97" y="48"/>
                      <a:pt x="97" y="48"/>
                    </a:cubicBezTo>
                    <a:moveTo>
                      <a:pt x="93" y="46"/>
                    </a:moveTo>
                    <a:cubicBezTo>
                      <a:pt x="93" y="47"/>
                      <a:pt x="92" y="47"/>
                      <a:pt x="92" y="48"/>
                    </a:cubicBezTo>
                    <a:cubicBezTo>
                      <a:pt x="92" y="48"/>
                      <a:pt x="93" y="48"/>
                      <a:pt x="93" y="48"/>
                    </a:cubicBezTo>
                    <a:cubicBezTo>
                      <a:pt x="93" y="48"/>
                      <a:pt x="93" y="47"/>
                      <a:pt x="94" y="47"/>
                    </a:cubicBezTo>
                    <a:cubicBezTo>
                      <a:pt x="93" y="47"/>
                      <a:pt x="93" y="47"/>
                      <a:pt x="93" y="46"/>
                    </a:cubicBezTo>
                    <a:moveTo>
                      <a:pt x="101" y="46"/>
                    </a:moveTo>
                    <a:cubicBezTo>
                      <a:pt x="100" y="47"/>
                      <a:pt x="100" y="48"/>
                      <a:pt x="99" y="49"/>
                    </a:cubicBezTo>
                    <a:cubicBezTo>
                      <a:pt x="100" y="49"/>
                      <a:pt x="100" y="49"/>
                      <a:pt x="101" y="50"/>
                    </a:cubicBezTo>
                    <a:cubicBezTo>
                      <a:pt x="101" y="49"/>
                      <a:pt x="102" y="48"/>
                      <a:pt x="102" y="47"/>
                    </a:cubicBezTo>
                    <a:cubicBezTo>
                      <a:pt x="102" y="47"/>
                      <a:pt x="101" y="46"/>
                      <a:pt x="101" y="46"/>
                    </a:cubicBezTo>
                    <a:moveTo>
                      <a:pt x="93" y="46"/>
                    </a:moveTo>
                    <a:cubicBezTo>
                      <a:pt x="93" y="46"/>
                      <a:pt x="93" y="46"/>
                      <a:pt x="93" y="46"/>
                    </a:cubicBezTo>
                    <a:cubicBezTo>
                      <a:pt x="93" y="47"/>
                      <a:pt x="94" y="47"/>
                      <a:pt x="94" y="47"/>
                    </a:cubicBezTo>
                    <a:cubicBezTo>
                      <a:pt x="94" y="47"/>
                      <a:pt x="94" y="47"/>
                      <a:pt x="94" y="46"/>
                    </a:cubicBezTo>
                    <a:cubicBezTo>
                      <a:pt x="94" y="46"/>
                      <a:pt x="93" y="46"/>
                      <a:pt x="93" y="46"/>
                    </a:cubicBezTo>
                    <a:moveTo>
                      <a:pt x="101" y="45"/>
                    </a:moveTo>
                    <a:cubicBezTo>
                      <a:pt x="101" y="46"/>
                      <a:pt x="101" y="46"/>
                      <a:pt x="101" y="46"/>
                    </a:cubicBezTo>
                    <a:cubicBezTo>
                      <a:pt x="102" y="47"/>
                      <a:pt x="102" y="47"/>
                      <a:pt x="102" y="47"/>
                    </a:cubicBezTo>
                    <a:cubicBezTo>
                      <a:pt x="102" y="46"/>
                      <a:pt x="102" y="46"/>
                      <a:pt x="103" y="46"/>
                    </a:cubicBezTo>
                    <a:cubicBezTo>
                      <a:pt x="102" y="46"/>
                      <a:pt x="102" y="46"/>
                      <a:pt x="101" y="45"/>
                    </a:cubicBezTo>
                    <a:moveTo>
                      <a:pt x="91" y="45"/>
                    </a:moveTo>
                    <a:cubicBezTo>
                      <a:pt x="91" y="46"/>
                      <a:pt x="90" y="46"/>
                      <a:pt x="90" y="47"/>
                    </a:cubicBezTo>
                    <a:cubicBezTo>
                      <a:pt x="90" y="47"/>
                      <a:pt x="91" y="47"/>
                      <a:pt x="91" y="47"/>
                    </a:cubicBezTo>
                    <a:cubicBezTo>
                      <a:pt x="91" y="47"/>
                      <a:pt x="92" y="46"/>
                      <a:pt x="92" y="46"/>
                    </a:cubicBezTo>
                    <a:cubicBezTo>
                      <a:pt x="92" y="46"/>
                      <a:pt x="91" y="45"/>
                      <a:pt x="91" y="45"/>
                    </a:cubicBezTo>
                    <a:moveTo>
                      <a:pt x="99" y="45"/>
                    </a:moveTo>
                    <a:cubicBezTo>
                      <a:pt x="98" y="46"/>
                      <a:pt x="98" y="47"/>
                      <a:pt x="97" y="48"/>
                    </a:cubicBezTo>
                    <a:cubicBezTo>
                      <a:pt x="97" y="48"/>
                      <a:pt x="98" y="48"/>
                      <a:pt x="98" y="48"/>
                    </a:cubicBezTo>
                    <a:cubicBezTo>
                      <a:pt x="98" y="47"/>
                      <a:pt x="99" y="46"/>
                      <a:pt x="100" y="45"/>
                    </a:cubicBezTo>
                    <a:cubicBezTo>
                      <a:pt x="99" y="45"/>
                      <a:pt x="99" y="45"/>
                      <a:pt x="99" y="45"/>
                    </a:cubicBezTo>
                    <a:moveTo>
                      <a:pt x="91" y="45"/>
                    </a:moveTo>
                    <a:cubicBezTo>
                      <a:pt x="91" y="45"/>
                      <a:pt x="91" y="45"/>
                      <a:pt x="91" y="45"/>
                    </a:cubicBezTo>
                    <a:cubicBezTo>
                      <a:pt x="91" y="45"/>
                      <a:pt x="92" y="46"/>
                      <a:pt x="92" y="46"/>
                    </a:cubicBezTo>
                    <a:cubicBezTo>
                      <a:pt x="92" y="46"/>
                      <a:pt x="92" y="46"/>
                      <a:pt x="92" y="45"/>
                    </a:cubicBezTo>
                    <a:cubicBezTo>
                      <a:pt x="92" y="45"/>
                      <a:pt x="92" y="45"/>
                      <a:pt x="91" y="45"/>
                    </a:cubicBezTo>
                    <a:moveTo>
                      <a:pt x="99" y="44"/>
                    </a:moveTo>
                    <a:cubicBezTo>
                      <a:pt x="99" y="44"/>
                      <a:pt x="99" y="45"/>
                      <a:pt x="99" y="45"/>
                    </a:cubicBezTo>
                    <a:cubicBezTo>
                      <a:pt x="100" y="45"/>
                      <a:pt x="100" y="45"/>
                      <a:pt x="100" y="45"/>
                    </a:cubicBezTo>
                    <a:cubicBezTo>
                      <a:pt x="100" y="45"/>
                      <a:pt x="100" y="45"/>
                      <a:pt x="100" y="45"/>
                    </a:cubicBezTo>
                    <a:cubicBezTo>
                      <a:pt x="100" y="45"/>
                      <a:pt x="99" y="45"/>
                      <a:pt x="99" y="44"/>
                    </a:cubicBezTo>
                    <a:moveTo>
                      <a:pt x="95" y="43"/>
                    </a:moveTo>
                    <a:cubicBezTo>
                      <a:pt x="94" y="44"/>
                      <a:pt x="94" y="44"/>
                      <a:pt x="94" y="45"/>
                    </a:cubicBezTo>
                    <a:cubicBezTo>
                      <a:pt x="94" y="46"/>
                      <a:pt x="94" y="46"/>
                      <a:pt x="94" y="46"/>
                    </a:cubicBezTo>
                    <a:cubicBezTo>
                      <a:pt x="95" y="45"/>
                      <a:pt x="95" y="44"/>
                      <a:pt x="96" y="43"/>
                    </a:cubicBezTo>
                    <a:cubicBezTo>
                      <a:pt x="95" y="43"/>
                      <a:pt x="95" y="43"/>
                      <a:pt x="95" y="43"/>
                    </a:cubicBezTo>
                    <a:moveTo>
                      <a:pt x="103" y="43"/>
                    </a:moveTo>
                    <a:cubicBezTo>
                      <a:pt x="102" y="43"/>
                      <a:pt x="102" y="44"/>
                      <a:pt x="101" y="45"/>
                    </a:cubicBezTo>
                    <a:cubicBezTo>
                      <a:pt x="102" y="45"/>
                      <a:pt x="102" y="45"/>
                      <a:pt x="103" y="46"/>
                    </a:cubicBezTo>
                    <a:cubicBezTo>
                      <a:pt x="103" y="45"/>
                      <a:pt x="104" y="44"/>
                      <a:pt x="104" y="43"/>
                    </a:cubicBezTo>
                    <a:cubicBezTo>
                      <a:pt x="104" y="43"/>
                      <a:pt x="103" y="43"/>
                      <a:pt x="103" y="43"/>
                    </a:cubicBezTo>
                    <a:moveTo>
                      <a:pt x="95" y="42"/>
                    </a:moveTo>
                    <a:cubicBezTo>
                      <a:pt x="95" y="42"/>
                      <a:pt x="95" y="42"/>
                      <a:pt x="95" y="42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6" y="42"/>
                      <a:pt x="96" y="42"/>
                      <a:pt x="95" y="42"/>
                    </a:cubicBezTo>
                    <a:moveTo>
                      <a:pt x="93" y="42"/>
                    </a:moveTo>
                    <a:cubicBezTo>
                      <a:pt x="92" y="42"/>
                      <a:pt x="92" y="43"/>
                      <a:pt x="92" y="44"/>
                    </a:cubicBezTo>
                    <a:cubicBezTo>
                      <a:pt x="92" y="44"/>
                      <a:pt x="92" y="45"/>
                      <a:pt x="93" y="45"/>
                    </a:cubicBezTo>
                    <a:cubicBezTo>
                      <a:pt x="93" y="44"/>
                      <a:pt x="94" y="43"/>
                      <a:pt x="94" y="42"/>
                    </a:cubicBezTo>
                    <a:cubicBezTo>
                      <a:pt x="94" y="42"/>
                      <a:pt x="93" y="42"/>
                      <a:pt x="93" y="42"/>
                    </a:cubicBezTo>
                    <a:moveTo>
                      <a:pt x="101" y="42"/>
                    </a:moveTo>
                    <a:cubicBezTo>
                      <a:pt x="101" y="42"/>
                      <a:pt x="100" y="43"/>
                      <a:pt x="100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1" y="43"/>
                      <a:pt x="101" y="43"/>
                      <a:pt x="102" y="42"/>
                    </a:cubicBezTo>
                    <a:cubicBezTo>
                      <a:pt x="101" y="42"/>
                      <a:pt x="101" y="42"/>
                      <a:pt x="101" y="42"/>
                    </a:cubicBezTo>
                    <a:moveTo>
                      <a:pt x="93" y="41"/>
                    </a:moveTo>
                    <a:cubicBezTo>
                      <a:pt x="93" y="41"/>
                      <a:pt x="93" y="41"/>
                      <a:pt x="93" y="41"/>
                    </a:cubicBezTo>
                    <a:cubicBezTo>
                      <a:pt x="94" y="42"/>
                      <a:pt x="94" y="42"/>
                      <a:pt x="94" y="42"/>
                    </a:cubicBezTo>
                    <a:cubicBezTo>
                      <a:pt x="94" y="42"/>
                      <a:pt x="94" y="42"/>
                      <a:pt x="94" y="42"/>
                    </a:cubicBezTo>
                    <a:cubicBezTo>
                      <a:pt x="94" y="41"/>
                      <a:pt x="94" y="41"/>
                      <a:pt x="93" y="41"/>
                    </a:cubicBezTo>
                    <a:moveTo>
                      <a:pt x="105" y="39"/>
                    </a:moveTo>
                    <a:cubicBezTo>
                      <a:pt x="104" y="40"/>
                      <a:pt x="104" y="40"/>
                      <a:pt x="104" y="41"/>
                    </a:cubicBezTo>
                    <a:cubicBezTo>
                      <a:pt x="104" y="41"/>
                      <a:pt x="105" y="41"/>
                      <a:pt x="105" y="42"/>
                    </a:cubicBezTo>
                    <a:cubicBezTo>
                      <a:pt x="106" y="41"/>
                      <a:pt x="106" y="41"/>
                      <a:pt x="106" y="40"/>
                    </a:cubicBezTo>
                    <a:cubicBezTo>
                      <a:pt x="105" y="39"/>
                      <a:pt x="105" y="39"/>
                      <a:pt x="105" y="39"/>
                    </a:cubicBezTo>
                    <a:moveTo>
                      <a:pt x="97" y="39"/>
                    </a:moveTo>
                    <a:cubicBezTo>
                      <a:pt x="97" y="40"/>
                      <a:pt x="96" y="41"/>
                      <a:pt x="96" y="41"/>
                    </a:cubicBezTo>
                    <a:cubicBezTo>
                      <a:pt x="96" y="41"/>
                      <a:pt x="96" y="41"/>
                      <a:pt x="96" y="41"/>
                    </a:cubicBezTo>
                    <a:cubicBezTo>
                      <a:pt x="96" y="42"/>
                      <a:pt x="96" y="42"/>
                      <a:pt x="97" y="42"/>
                    </a:cubicBezTo>
                    <a:cubicBezTo>
                      <a:pt x="97" y="41"/>
                      <a:pt x="97" y="40"/>
                      <a:pt x="98" y="40"/>
                    </a:cubicBezTo>
                    <a:cubicBezTo>
                      <a:pt x="98" y="40"/>
                      <a:pt x="97" y="39"/>
                      <a:pt x="97" y="39"/>
                    </a:cubicBezTo>
                    <a:moveTo>
                      <a:pt x="103" y="38"/>
                    </a:moveTo>
                    <a:cubicBezTo>
                      <a:pt x="103" y="39"/>
                      <a:pt x="102" y="39"/>
                      <a:pt x="102" y="40"/>
                    </a:cubicBezTo>
                    <a:cubicBezTo>
                      <a:pt x="102" y="40"/>
                      <a:pt x="103" y="40"/>
                      <a:pt x="103" y="40"/>
                    </a:cubicBezTo>
                    <a:cubicBezTo>
                      <a:pt x="103" y="40"/>
                      <a:pt x="103" y="39"/>
                      <a:pt x="104" y="39"/>
                    </a:cubicBezTo>
                    <a:cubicBezTo>
                      <a:pt x="103" y="38"/>
                      <a:pt x="103" y="38"/>
                      <a:pt x="103" y="38"/>
                    </a:cubicBezTo>
                    <a:moveTo>
                      <a:pt x="95" y="38"/>
                    </a:moveTo>
                    <a:cubicBezTo>
                      <a:pt x="95" y="39"/>
                      <a:pt x="94" y="40"/>
                      <a:pt x="94" y="40"/>
                    </a:cubicBezTo>
                    <a:cubicBezTo>
                      <a:pt x="94" y="40"/>
                      <a:pt x="94" y="41"/>
                      <a:pt x="95" y="41"/>
                    </a:cubicBezTo>
                    <a:cubicBezTo>
                      <a:pt x="95" y="40"/>
                      <a:pt x="96" y="39"/>
                      <a:pt x="96" y="39"/>
                    </a:cubicBezTo>
                    <a:cubicBezTo>
                      <a:pt x="96" y="39"/>
                      <a:pt x="95" y="38"/>
                      <a:pt x="95" y="38"/>
                    </a:cubicBezTo>
                    <a:moveTo>
                      <a:pt x="95" y="38"/>
                    </a:moveTo>
                    <a:cubicBezTo>
                      <a:pt x="94" y="39"/>
                      <a:pt x="94" y="39"/>
                      <a:pt x="93" y="40"/>
                    </a:cubicBezTo>
                    <a:cubicBezTo>
                      <a:pt x="93" y="40"/>
                      <a:pt x="93" y="40"/>
                      <a:pt x="93" y="40"/>
                    </a:cubicBezTo>
                    <a:cubicBezTo>
                      <a:pt x="95" y="38"/>
                      <a:pt x="95" y="38"/>
                      <a:pt x="95" y="38"/>
                    </a:cubicBezTo>
                    <a:cubicBezTo>
                      <a:pt x="95" y="38"/>
                      <a:pt x="95" y="38"/>
                      <a:pt x="95" y="38"/>
                    </a:cubicBezTo>
                    <a:moveTo>
                      <a:pt x="106" y="37"/>
                    </a:moveTo>
                    <a:cubicBezTo>
                      <a:pt x="106" y="38"/>
                      <a:pt x="105" y="38"/>
                      <a:pt x="105" y="39"/>
                    </a:cubicBezTo>
                    <a:cubicBezTo>
                      <a:pt x="106" y="39"/>
                      <a:pt x="106" y="39"/>
                      <a:pt x="107" y="40"/>
                    </a:cubicBezTo>
                    <a:cubicBezTo>
                      <a:pt x="107" y="39"/>
                      <a:pt x="107" y="39"/>
                      <a:pt x="107" y="38"/>
                    </a:cubicBezTo>
                    <a:cubicBezTo>
                      <a:pt x="107" y="38"/>
                      <a:pt x="106" y="38"/>
                      <a:pt x="106" y="37"/>
                    </a:cubicBezTo>
                    <a:moveTo>
                      <a:pt x="104" y="36"/>
                    </a:moveTo>
                    <a:cubicBezTo>
                      <a:pt x="104" y="37"/>
                      <a:pt x="104" y="37"/>
                      <a:pt x="103" y="38"/>
                    </a:cubicBezTo>
                    <a:cubicBezTo>
                      <a:pt x="104" y="38"/>
                      <a:pt x="104" y="38"/>
                      <a:pt x="104" y="38"/>
                    </a:cubicBezTo>
                    <a:cubicBezTo>
                      <a:pt x="104" y="38"/>
                      <a:pt x="105" y="37"/>
                      <a:pt x="105" y="37"/>
                    </a:cubicBezTo>
                    <a:cubicBezTo>
                      <a:pt x="105" y="36"/>
                      <a:pt x="104" y="36"/>
                      <a:pt x="104" y="36"/>
                    </a:cubicBezTo>
                    <a:moveTo>
                      <a:pt x="99" y="36"/>
                    </a:moveTo>
                    <a:cubicBezTo>
                      <a:pt x="99" y="36"/>
                      <a:pt x="98" y="37"/>
                      <a:pt x="98" y="37"/>
                    </a:cubicBezTo>
                    <a:cubicBezTo>
                      <a:pt x="98" y="38"/>
                      <a:pt x="99" y="38"/>
                      <a:pt x="99" y="38"/>
                    </a:cubicBezTo>
                    <a:cubicBezTo>
                      <a:pt x="99" y="37"/>
                      <a:pt x="99" y="37"/>
                      <a:pt x="100" y="36"/>
                    </a:cubicBezTo>
                    <a:cubicBezTo>
                      <a:pt x="99" y="36"/>
                      <a:pt x="99" y="36"/>
                      <a:pt x="99" y="36"/>
                    </a:cubicBezTo>
                    <a:moveTo>
                      <a:pt x="107" y="36"/>
                    </a:moveTo>
                    <a:cubicBezTo>
                      <a:pt x="107" y="36"/>
                      <a:pt x="106" y="37"/>
                      <a:pt x="106" y="37"/>
                    </a:cubicBezTo>
                    <a:cubicBezTo>
                      <a:pt x="107" y="37"/>
                      <a:pt x="107" y="38"/>
                      <a:pt x="108" y="38"/>
                    </a:cubicBezTo>
                    <a:cubicBezTo>
                      <a:pt x="108" y="37"/>
                      <a:pt x="108" y="37"/>
                      <a:pt x="108" y="36"/>
                    </a:cubicBezTo>
                    <a:cubicBezTo>
                      <a:pt x="108" y="36"/>
                      <a:pt x="108" y="36"/>
                      <a:pt x="107" y="36"/>
                    </a:cubicBezTo>
                    <a:moveTo>
                      <a:pt x="105" y="35"/>
                    </a:moveTo>
                    <a:cubicBezTo>
                      <a:pt x="105" y="35"/>
                      <a:pt x="105" y="35"/>
                      <a:pt x="104" y="36"/>
                    </a:cubicBezTo>
                    <a:cubicBezTo>
                      <a:pt x="105" y="36"/>
                      <a:pt x="105" y="36"/>
                      <a:pt x="105" y="36"/>
                    </a:cubicBezTo>
                    <a:cubicBezTo>
                      <a:pt x="105" y="36"/>
                      <a:pt x="106" y="35"/>
                      <a:pt x="106" y="35"/>
                    </a:cubicBezTo>
                    <a:cubicBezTo>
                      <a:pt x="106" y="35"/>
                      <a:pt x="106" y="35"/>
                      <a:pt x="105" y="35"/>
                    </a:cubicBezTo>
                    <a:moveTo>
                      <a:pt x="97" y="34"/>
                    </a:moveTo>
                    <a:cubicBezTo>
                      <a:pt x="97" y="35"/>
                      <a:pt x="96" y="36"/>
                      <a:pt x="96" y="36"/>
                    </a:cubicBezTo>
                    <a:cubicBezTo>
                      <a:pt x="96" y="37"/>
                      <a:pt x="97" y="37"/>
                      <a:pt x="97" y="37"/>
                    </a:cubicBezTo>
                    <a:cubicBezTo>
                      <a:pt x="97" y="36"/>
                      <a:pt x="98" y="36"/>
                      <a:pt x="98" y="35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97" y="34"/>
                    </a:moveTo>
                    <a:cubicBezTo>
                      <a:pt x="96" y="35"/>
                      <a:pt x="96" y="36"/>
                      <a:pt x="96" y="36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moveTo>
                      <a:pt x="108" y="34"/>
                    </a:moveTo>
                    <a:cubicBezTo>
                      <a:pt x="108" y="34"/>
                      <a:pt x="108" y="35"/>
                      <a:pt x="107" y="35"/>
                    </a:cubicBezTo>
                    <a:cubicBezTo>
                      <a:pt x="108" y="35"/>
                      <a:pt x="108" y="36"/>
                      <a:pt x="109" y="36"/>
                    </a:cubicBezTo>
                    <a:cubicBezTo>
                      <a:pt x="109" y="36"/>
                      <a:pt x="109" y="35"/>
                      <a:pt x="109" y="35"/>
                    </a:cubicBezTo>
                    <a:cubicBezTo>
                      <a:pt x="109" y="34"/>
                      <a:pt x="109" y="34"/>
                      <a:pt x="108" y="34"/>
                    </a:cubicBezTo>
                    <a:moveTo>
                      <a:pt x="100" y="34"/>
                    </a:moveTo>
                    <a:cubicBezTo>
                      <a:pt x="100" y="34"/>
                      <a:pt x="99" y="35"/>
                      <a:pt x="99" y="35"/>
                    </a:cubicBezTo>
                    <a:cubicBezTo>
                      <a:pt x="100" y="35"/>
                      <a:pt x="100" y="35"/>
                      <a:pt x="100" y="36"/>
                    </a:cubicBezTo>
                    <a:cubicBezTo>
                      <a:pt x="100" y="35"/>
                      <a:pt x="101" y="35"/>
                      <a:pt x="101" y="34"/>
                    </a:cubicBezTo>
                    <a:cubicBezTo>
                      <a:pt x="101" y="34"/>
                      <a:pt x="100" y="34"/>
                      <a:pt x="100" y="34"/>
                    </a:cubicBezTo>
                    <a:moveTo>
                      <a:pt x="109" y="33"/>
                    </a:moveTo>
                    <a:cubicBezTo>
                      <a:pt x="109" y="33"/>
                      <a:pt x="108" y="33"/>
                      <a:pt x="108" y="33"/>
                    </a:cubicBezTo>
                    <a:cubicBezTo>
                      <a:pt x="109" y="33"/>
                      <a:pt x="109" y="34"/>
                      <a:pt x="110" y="34"/>
                    </a:cubicBezTo>
                    <a:cubicBezTo>
                      <a:pt x="110" y="34"/>
                      <a:pt x="110" y="34"/>
                      <a:pt x="110" y="34"/>
                    </a:cubicBezTo>
                    <a:cubicBezTo>
                      <a:pt x="109" y="33"/>
                      <a:pt x="109" y="33"/>
                      <a:pt x="109" y="33"/>
                    </a:cubicBezTo>
                    <a:moveTo>
                      <a:pt x="106" y="33"/>
                    </a:moveTo>
                    <a:cubicBezTo>
                      <a:pt x="106" y="33"/>
                      <a:pt x="106" y="34"/>
                      <a:pt x="106" y="34"/>
                    </a:cubicBezTo>
                    <a:cubicBezTo>
                      <a:pt x="106" y="34"/>
                      <a:pt x="106" y="34"/>
                      <a:pt x="106" y="34"/>
                    </a:cubicBezTo>
                    <a:cubicBezTo>
                      <a:pt x="106" y="34"/>
                      <a:pt x="107" y="34"/>
                      <a:pt x="107" y="33"/>
                    </a:cubicBezTo>
                    <a:cubicBezTo>
                      <a:pt x="107" y="33"/>
                      <a:pt x="107" y="33"/>
                      <a:pt x="106" y="33"/>
                    </a:cubicBezTo>
                    <a:moveTo>
                      <a:pt x="109" y="33"/>
                    </a:moveTo>
                    <a:cubicBezTo>
                      <a:pt x="109" y="33"/>
                      <a:pt x="109" y="33"/>
                      <a:pt x="109" y="33"/>
                    </a:cubicBezTo>
                    <a:cubicBezTo>
                      <a:pt x="109" y="33"/>
                      <a:pt x="110" y="34"/>
                      <a:pt x="110" y="34"/>
                    </a:cubicBezTo>
                    <a:cubicBezTo>
                      <a:pt x="110" y="34"/>
                      <a:pt x="110" y="34"/>
                      <a:pt x="110" y="33"/>
                    </a:cubicBezTo>
                    <a:cubicBezTo>
                      <a:pt x="109" y="33"/>
                      <a:pt x="109" y="33"/>
                      <a:pt x="109" y="33"/>
                    </a:cubicBezTo>
                    <a:moveTo>
                      <a:pt x="98" y="32"/>
                    </a:moveTo>
                    <a:cubicBezTo>
                      <a:pt x="98" y="33"/>
                      <a:pt x="98" y="33"/>
                      <a:pt x="97" y="34"/>
                    </a:cubicBezTo>
                    <a:cubicBezTo>
                      <a:pt x="98" y="34"/>
                      <a:pt x="98" y="34"/>
                      <a:pt x="98" y="35"/>
                    </a:cubicBezTo>
                    <a:cubicBezTo>
                      <a:pt x="99" y="34"/>
                      <a:pt x="99" y="34"/>
                      <a:pt x="99" y="33"/>
                    </a:cubicBezTo>
                    <a:cubicBezTo>
                      <a:pt x="99" y="33"/>
                      <a:pt x="98" y="33"/>
                      <a:pt x="98" y="32"/>
                    </a:cubicBezTo>
                    <a:moveTo>
                      <a:pt x="98" y="32"/>
                    </a:moveTo>
                    <a:cubicBezTo>
                      <a:pt x="98" y="33"/>
                      <a:pt x="97" y="33"/>
                      <a:pt x="97" y="34"/>
                    </a:cubicBezTo>
                    <a:cubicBezTo>
                      <a:pt x="97" y="34"/>
                      <a:pt x="97" y="34"/>
                      <a:pt x="97" y="34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moveTo>
                      <a:pt x="107" y="32"/>
                    </a:moveTo>
                    <a:cubicBezTo>
                      <a:pt x="107" y="32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3"/>
                    </a:cubicBezTo>
                    <a:cubicBezTo>
                      <a:pt x="107" y="33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2"/>
                    </a:cubicBezTo>
                    <a:moveTo>
                      <a:pt x="101" y="32"/>
                    </a:moveTo>
                    <a:cubicBezTo>
                      <a:pt x="101" y="32"/>
                      <a:pt x="100" y="33"/>
                      <a:pt x="100" y="33"/>
                    </a:cubicBezTo>
                    <a:cubicBezTo>
                      <a:pt x="100" y="34"/>
                      <a:pt x="101" y="34"/>
                      <a:pt x="101" y="34"/>
                    </a:cubicBezTo>
                    <a:cubicBezTo>
                      <a:pt x="101" y="33"/>
                      <a:pt x="102" y="33"/>
                      <a:pt x="102" y="32"/>
                    </a:cubicBezTo>
                    <a:cubicBezTo>
                      <a:pt x="102" y="32"/>
                      <a:pt x="101" y="32"/>
                      <a:pt x="101" y="32"/>
                    </a:cubicBezTo>
                    <a:moveTo>
                      <a:pt x="107" y="31"/>
                    </a:moveTo>
                    <a:cubicBezTo>
                      <a:pt x="107" y="32"/>
                      <a:pt x="107" y="32"/>
                      <a:pt x="107" y="32"/>
                    </a:cubicBezTo>
                    <a:cubicBezTo>
                      <a:pt x="107" y="32"/>
                      <a:pt x="107" y="32"/>
                      <a:pt x="107" y="32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07" y="31"/>
                      <a:pt x="107" y="31"/>
                      <a:pt x="107" y="31"/>
                    </a:cubicBezTo>
                    <a:moveTo>
                      <a:pt x="99" y="31"/>
                    </a:moveTo>
                    <a:cubicBezTo>
                      <a:pt x="99" y="31"/>
                      <a:pt x="99" y="32"/>
                      <a:pt x="98" y="32"/>
                    </a:cubicBezTo>
                    <a:cubicBezTo>
                      <a:pt x="99" y="32"/>
                      <a:pt x="99" y="33"/>
                      <a:pt x="99" y="33"/>
                    </a:cubicBezTo>
                    <a:cubicBezTo>
                      <a:pt x="100" y="32"/>
                      <a:pt x="100" y="32"/>
                      <a:pt x="100" y="31"/>
                    </a:cubicBezTo>
                    <a:cubicBezTo>
                      <a:pt x="100" y="31"/>
                      <a:pt x="99" y="31"/>
                      <a:pt x="99" y="31"/>
                    </a:cubicBezTo>
                    <a:moveTo>
                      <a:pt x="99" y="31"/>
                    </a:moveTo>
                    <a:cubicBezTo>
                      <a:pt x="99" y="31"/>
                      <a:pt x="98" y="32"/>
                      <a:pt x="98" y="32"/>
                    </a:cubicBezTo>
                    <a:cubicBezTo>
                      <a:pt x="98" y="32"/>
                      <a:pt x="98" y="32"/>
                      <a:pt x="98" y="32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9" y="31"/>
                    </a:cubicBezTo>
                    <a:moveTo>
                      <a:pt x="102" y="30"/>
                    </a:moveTo>
                    <a:cubicBezTo>
                      <a:pt x="102" y="31"/>
                      <a:pt x="102" y="31"/>
                      <a:pt x="101" y="31"/>
                    </a:cubicBezTo>
                    <a:cubicBezTo>
                      <a:pt x="102" y="31"/>
                      <a:pt x="102" y="32"/>
                      <a:pt x="102" y="32"/>
                    </a:cubicBezTo>
                    <a:cubicBezTo>
                      <a:pt x="102" y="31"/>
                      <a:pt x="103" y="31"/>
                      <a:pt x="103" y="31"/>
                    </a:cubicBezTo>
                    <a:cubicBezTo>
                      <a:pt x="103" y="31"/>
                      <a:pt x="102" y="30"/>
                      <a:pt x="102" y="30"/>
                    </a:cubicBezTo>
                    <a:moveTo>
                      <a:pt x="102" y="29"/>
                    </a:moveTo>
                    <a:cubicBezTo>
                      <a:pt x="102" y="29"/>
                      <a:pt x="102" y="29"/>
                      <a:pt x="102" y="29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2" y="29"/>
                      <a:pt x="102" y="29"/>
                      <a:pt x="102" y="29"/>
                    </a:cubicBezTo>
                    <a:moveTo>
                      <a:pt x="100" y="29"/>
                    </a:moveTo>
                    <a:cubicBezTo>
                      <a:pt x="100" y="29"/>
                      <a:pt x="100" y="30"/>
                      <a:pt x="99" y="30"/>
                    </a:cubicBezTo>
                    <a:cubicBezTo>
                      <a:pt x="100" y="30"/>
                      <a:pt x="100" y="31"/>
                      <a:pt x="100" y="31"/>
                    </a:cubicBezTo>
                    <a:cubicBezTo>
                      <a:pt x="101" y="30"/>
                      <a:pt x="101" y="30"/>
                      <a:pt x="101" y="30"/>
                    </a:cubicBezTo>
                    <a:cubicBezTo>
                      <a:pt x="101" y="29"/>
                      <a:pt x="100" y="29"/>
                      <a:pt x="100" y="29"/>
                    </a:cubicBezTo>
                    <a:moveTo>
                      <a:pt x="101" y="29"/>
                    </a:moveTo>
                    <a:cubicBezTo>
                      <a:pt x="101" y="29"/>
                      <a:pt x="101" y="29"/>
                      <a:pt x="102" y="29"/>
                    </a:cubicBezTo>
                    <a:cubicBezTo>
                      <a:pt x="102" y="29"/>
                      <a:pt x="102" y="29"/>
                      <a:pt x="102" y="29"/>
                    </a:cubicBezTo>
                    <a:cubicBezTo>
                      <a:pt x="101" y="29"/>
                      <a:pt x="101" y="29"/>
                      <a:pt x="101" y="29"/>
                    </a:cubicBezTo>
                    <a:moveTo>
                      <a:pt x="100" y="29"/>
                    </a:moveTo>
                    <a:cubicBezTo>
                      <a:pt x="100" y="29"/>
                      <a:pt x="99" y="30"/>
                      <a:pt x="99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100" y="29"/>
                      <a:pt x="100" y="29"/>
                      <a:pt x="100" y="29"/>
                    </a:cubicBezTo>
                    <a:cubicBezTo>
                      <a:pt x="100" y="29"/>
                      <a:pt x="100" y="29"/>
                      <a:pt x="100" y="29"/>
                    </a:cubicBezTo>
                    <a:moveTo>
                      <a:pt x="103" y="29"/>
                    </a:moveTo>
                    <a:cubicBezTo>
                      <a:pt x="103" y="29"/>
                      <a:pt x="102" y="29"/>
                      <a:pt x="102" y="29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3" y="30"/>
                      <a:pt x="104" y="30"/>
                      <a:pt x="104" y="29"/>
                    </a:cubicBezTo>
                    <a:cubicBezTo>
                      <a:pt x="103" y="29"/>
                      <a:pt x="103" y="29"/>
                      <a:pt x="103" y="29"/>
                    </a:cubicBezTo>
                    <a:moveTo>
                      <a:pt x="101" y="28"/>
                    </a:moveTo>
                    <a:cubicBezTo>
                      <a:pt x="101" y="28"/>
                      <a:pt x="101" y="28"/>
                      <a:pt x="100" y="28"/>
                    </a:cubicBezTo>
                    <a:cubicBezTo>
                      <a:pt x="101" y="28"/>
                      <a:pt x="101" y="29"/>
                      <a:pt x="102" y="29"/>
                    </a:cubicBezTo>
                    <a:cubicBezTo>
                      <a:pt x="102" y="29"/>
                      <a:pt x="102" y="28"/>
                      <a:pt x="102" y="28"/>
                    </a:cubicBezTo>
                    <a:cubicBezTo>
                      <a:pt x="101" y="28"/>
                      <a:pt x="101" y="28"/>
                      <a:pt x="101" y="28"/>
                    </a:cubicBezTo>
                    <a:moveTo>
                      <a:pt x="101" y="27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00" y="28"/>
                      <a:pt x="100" y="28"/>
                      <a:pt x="100" y="28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101" y="27"/>
                      <a:pt x="101" y="27"/>
                      <a:pt x="101" y="27"/>
                    </a:cubicBezTo>
                    <a:moveTo>
                      <a:pt x="115" y="22"/>
                    </a:moveTo>
                    <a:cubicBezTo>
                      <a:pt x="113" y="25"/>
                      <a:pt x="111" y="29"/>
                      <a:pt x="109" y="33"/>
                    </a:cubicBezTo>
                    <a:cubicBezTo>
                      <a:pt x="110" y="33"/>
                      <a:pt x="110" y="33"/>
                      <a:pt x="110" y="33"/>
                    </a:cubicBezTo>
                    <a:cubicBezTo>
                      <a:pt x="112" y="30"/>
                      <a:pt x="114" y="27"/>
                      <a:pt x="116" y="23"/>
                    </a:cubicBezTo>
                    <a:cubicBezTo>
                      <a:pt x="116" y="23"/>
                      <a:pt x="116" y="23"/>
                      <a:pt x="115" y="22"/>
                    </a:cubicBezTo>
                    <a:moveTo>
                      <a:pt x="116" y="22"/>
                    </a:moveTo>
                    <a:cubicBezTo>
                      <a:pt x="116" y="22"/>
                      <a:pt x="115" y="22"/>
                      <a:pt x="115" y="22"/>
                    </a:cubicBezTo>
                    <a:cubicBezTo>
                      <a:pt x="116" y="23"/>
                      <a:pt x="116" y="23"/>
                      <a:pt x="116" y="23"/>
                    </a:cubicBezTo>
                    <a:cubicBezTo>
                      <a:pt x="117" y="23"/>
                      <a:pt x="117" y="23"/>
                      <a:pt x="117" y="22"/>
                    </a:cubicBezTo>
                    <a:cubicBezTo>
                      <a:pt x="116" y="22"/>
                      <a:pt x="116" y="22"/>
                      <a:pt x="116" y="22"/>
                    </a:cubicBezTo>
                    <a:moveTo>
                      <a:pt x="114" y="21"/>
                    </a:moveTo>
                    <a:cubicBezTo>
                      <a:pt x="112" y="24"/>
                      <a:pt x="110" y="28"/>
                      <a:pt x="107" y="31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10" y="28"/>
                      <a:pt x="112" y="25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moveTo>
                      <a:pt x="117" y="20"/>
                    </a:moveTo>
                    <a:cubicBezTo>
                      <a:pt x="116" y="20"/>
                      <a:pt x="116" y="21"/>
                      <a:pt x="116" y="22"/>
                    </a:cubicBezTo>
                    <a:cubicBezTo>
                      <a:pt x="116" y="22"/>
                      <a:pt x="116" y="22"/>
                      <a:pt x="117" y="22"/>
                    </a:cubicBezTo>
                    <a:cubicBezTo>
                      <a:pt x="117" y="22"/>
                      <a:pt x="118" y="21"/>
                      <a:pt x="118" y="21"/>
                    </a:cubicBezTo>
                    <a:cubicBezTo>
                      <a:pt x="118" y="20"/>
                      <a:pt x="117" y="20"/>
                      <a:pt x="117" y="20"/>
                    </a:cubicBezTo>
                    <a:moveTo>
                      <a:pt x="115" y="19"/>
                    </a:moveTo>
                    <a:cubicBezTo>
                      <a:pt x="115" y="19"/>
                      <a:pt x="114" y="20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cubicBezTo>
                      <a:pt x="115" y="20"/>
                      <a:pt x="115" y="20"/>
                      <a:pt x="115" y="19"/>
                    </a:cubicBezTo>
                    <a:cubicBezTo>
                      <a:pt x="115" y="19"/>
                      <a:pt x="115" y="19"/>
                      <a:pt x="115" y="19"/>
                    </a:cubicBezTo>
                    <a:moveTo>
                      <a:pt x="118" y="18"/>
                    </a:moveTo>
                    <a:cubicBezTo>
                      <a:pt x="118" y="18"/>
                      <a:pt x="118" y="19"/>
                      <a:pt x="117" y="19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9" y="19"/>
                      <a:pt x="119" y="19"/>
                      <a:pt x="119" y="19"/>
                    </a:cubicBezTo>
                    <a:cubicBezTo>
                      <a:pt x="118" y="18"/>
                      <a:pt x="118" y="18"/>
                      <a:pt x="118" y="18"/>
                    </a:cubicBezTo>
                    <a:moveTo>
                      <a:pt x="109" y="18"/>
                    </a:moveTo>
                    <a:cubicBezTo>
                      <a:pt x="107" y="21"/>
                      <a:pt x="105" y="25"/>
                      <a:pt x="103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106" y="26"/>
                      <a:pt x="108" y="22"/>
                      <a:pt x="110" y="18"/>
                    </a:cubicBezTo>
                    <a:cubicBezTo>
                      <a:pt x="110" y="18"/>
                      <a:pt x="109" y="18"/>
                      <a:pt x="109" y="18"/>
                    </a:cubicBezTo>
                    <a:moveTo>
                      <a:pt x="116" y="17"/>
                    </a:moveTo>
                    <a:cubicBezTo>
                      <a:pt x="116" y="17"/>
                      <a:pt x="116" y="18"/>
                      <a:pt x="116" y="18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16" y="18"/>
                      <a:pt x="116" y="18"/>
                      <a:pt x="116" y="17"/>
                    </a:cubicBezTo>
                    <a:cubicBezTo>
                      <a:pt x="116" y="17"/>
                      <a:pt x="116" y="17"/>
                      <a:pt x="116" y="17"/>
                    </a:cubicBezTo>
                    <a:moveTo>
                      <a:pt x="119" y="17"/>
                    </a:moveTo>
                    <a:cubicBezTo>
                      <a:pt x="119" y="17"/>
                      <a:pt x="118" y="18"/>
                      <a:pt x="118" y="18"/>
                    </a:cubicBezTo>
                    <a:cubicBezTo>
                      <a:pt x="118" y="18"/>
                      <a:pt x="119" y="18"/>
                      <a:pt x="119" y="19"/>
                    </a:cubicBezTo>
                    <a:cubicBezTo>
                      <a:pt x="119" y="18"/>
                      <a:pt x="120" y="18"/>
                      <a:pt x="120" y="17"/>
                    </a:cubicBezTo>
                    <a:cubicBezTo>
                      <a:pt x="120" y="17"/>
                      <a:pt x="119" y="17"/>
                      <a:pt x="119" y="17"/>
                    </a:cubicBezTo>
                    <a:moveTo>
                      <a:pt x="107" y="17"/>
                    </a:moveTo>
                    <a:cubicBezTo>
                      <a:pt x="105" y="20"/>
                      <a:pt x="103" y="24"/>
                      <a:pt x="101" y="28"/>
                    </a:cubicBezTo>
                    <a:cubicBezTo>
                      <a:pt x="102" y="28"/>
                      <a:pt x="102" y="28"/>
                      <a:pt x="102" y="28"/>
                    </a:cubicBezTo>
                    <a:cubicBezTo>
                      <a:pt x="104" y="24"/>
                      <a:pt x="106" y="21"/>
                      <a:pt x="108" y="17"/>
                    </a:cubicBezTo>
                    <a:cubicBezTo>
                      <a:pt x="108" y="17"/>
                      <a:pt x="107" y="17"/>
                      <a:pt x="107" y="17"/>
                    </a:cubicBezTo>
                    <a:moveTo>
                      <a:pt x="107" y="16"/>
                    </a:moveTo>
                    <a:cubicBezTo>
                      <a:pt x="105" y="20"/>
                      <a:pt x="103" y="24"/>
                      <a:pt x="101" y="27"/>
                    </a:cubicBezTo>
                    <a:cubicBezTo>
                      <a:pt x="101" y="28"/>
                      <a:pt x="101" y="28"/>
                      <a:pt x="101" y="28"/>
                    </a:cubicBezTo>
                    <a:cubicBezTo>
                      <a:pt x="107" y="17"/>
                      <a:pt x="107" y="17"/>
                      <a:pt x="107" y="17"/>
                    </a:cubicBezTo>
                    <a:cubicBezTo>
                      <a:pt x="107" y="16"/>
                      <a:pt x="107" y="16"/>
                      <a:pt x="107" y="16"/>
                    </a:cubicBezTo>
                    <a:moveTo>
                      <a:pt x="110" y="16"/>
                    </a:moveTo>
                    <a:cubicBezTo>
                      <a:pt x="110" y="16"/>
                      <a:pt x="109" y="17"/>
                      <a:pt x="109" y="18"/>
                    </a:cubicBezTo>
                    <a:cubicBezTo>
                      <a:pt x="109" y="18"/>
                      <a:pt x="110" y="18"/>
                      <a:pt x="110" y="18"/>
                    </a:cubicBezTo>
                    <a:cubicBezTo>
                      <a:pt x="110" y="18"/>
                      <a:pt x="111" y="17"/>
                      <a:pt x="111" y="16"/>
                    </a:cubicBezTo>
                    <a:cubicBezTo>
                      <a:pt x="111" y="16"/>
                      <a:pt x="110" y="16"/>
                      <a:pt x="110" y="16"/>
                    </a:cubicBezTo>
                    <a:moveTo>
                      <a:pt x="117" y="15"/>
                    </a:moveTo>
                    <a:cubicBezTo>
                      <a:pt x="117" y="16"/>
                      <a:pt x="117" y="16"/>
                      <a:pt x="116" y="17"/>
                    </a:cubicBezTo>
                    <a:cubicBezTo>
                      <a:pt x="116" y="17"/>
                      <a:pt x="116" y="17"/>
                      <a:pt x="117" y="17"/>
                    </a:cubicBezTo>
                    <a:cubicBezTo>
                      <a:pt x="117" y="17"/>
                      <a:pt x="117" y="16"/>
                      <a:pt x="117" y="16"/>
                    </a:cubicBezTo>
                    <a:cubicBezTo>
                      <a:pt x="117" y="16"/>
                      <a:pt x="117" y="16"/>
                      <a:pt x="117" y="15"/>
                    </a:cubicBezTo>
                    <a:moveTo>
                      <a:pt x="108" y="14"/>
                    </a:moveTo>
                    <a:cubicBezTo>
                      <a:pt x="108" y="15"/>
                      <a:pt x="107" y="16"/>
                      <a:pt x="107" y="16"/>
                    </a:cubicBezTo>
                    <a:cubicBezTo>
                      <a:pt x="107" y="16"/>
                      <a:pt x="107" y="16"/>
                      <a:pt x="107" y="17"/>
                    </a:cubicBezTo>
                    <a:cubicBezTo>
                      <a:pt x="108" y="14"/>
                      <a:pt x="108" y="14"/>
                      <a:pt x="108" y="14"/>
                    </a:cubicBezTo>
                    <a:cubicBezTo>
                      <a:pt x="108" y="15"/>
                      <a:pt x="107" y="16"/>
                      <a:pt x="107" y="17"/>
                    </a:cubicBezTo>
                    <a:cubicBezTo>
                      <a:pt x="107" y="17"/>
                      <a:pt x="108" y="17"/>
                      <a:pt x="108" y="17"/>
                    </a:cubicBezTo>
                    <a:cubicBezTo>
                      <a:pt x="109" y="17"/>
                      <a:pt x="109" y="16"/>
                      <a:pt x="109" y="15"/>
                    </a:cubicBezTo>
                    <a:cubicBezTo>
                      <a:pt x="109" y="15"/>
                      <a:pt x="108" y="15"/>
                      <a:pt x="108" y="14"/>
                    </a:cubicBezTo>
                    <a:moveTo>
                      <a:pt x="111" y="14"/>
                    </a:moveTo>
                    <a:cubicBezTo>
                      <a:pt x="111" y="14"/>
                      <a:pt x="111" y="14"/>
                      <a:pt x="110" y="15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112" y="15"/>
                      <a:pt x="112" y="15"/>
                      <a:pt x="112" y="15"/>
                    </a:cubicBezTo>
                    <a:cubicBezTo>
                      <a:pt x="111" y="14"/>
                      <a:pt x="111" y="14"/>
                      <a:pt x="111" y="14"/>
                    </a:cubicBezTo>
                    <a:moveTo>
                      <a:pt x="121" y="14"/>
                    </a:moveTo>
                    <a:cubicBezTo>
                      <a:pt x="120" y="14"/>
                      <a:pt x="120" y="15"/>
                      <a:pt x="119" y="16"/>
                    </a:cubicBezTo>
                    <a:cubicBezTo>
                      <a:pt x="120" y="16"/>
                      <a:pt x="120" y="16"/>
                      <a:pt x="120" y="17"/>
                    </a:cubicBezTo>
                    <a:cubicBezTo>
                      <a:pt x="121" y="16"/>
                      <a:pt x="121" y="15"/>
                      <a:pt x="122" y="14"/>
                    </a:cubicBezTo>
                    <a:cubicBezTo>
                      <a:pt x="121" y="14"/>
                      <a:pt x="121" y="14"/>
                      <a:pt x="121" y="14"/>
                    </a:cubicBezTo>
                    <a:moveTo>
                      <a:pt x="109" y="13"/>
                    </a:moveTo>
                    <a:cubicBezTo>
                      <a:pt x="109" y="13"/>
                      <a:pt x="109" y="13"/>
                      <a:pt x="108" y="14"/>
                    </a:cubicBezTo>
                    <a:cubicBezTo>
                      <a:pt x="110" y="14"/>
                      <a:pt x="110" y="14"/>
                      <a:pt x="110" y="14"/>
                    </a:cubicBezTo>
                    <a:cubicBezTo>
                      <a:pt x="110" y="14"/>
                      <a:pt x="110" y="14"/>
                      <a:pt x="110" y="13"/>
                    </a:cubicBezTo>
                    <a:cubicBezTo>
                      <a:pt x="109" y="13"/>
                      <a:pt x="109" y="13"/>
                      <a:pt x="109" y="13"/>
                    </a:cubicBezTo>
                    <a:moveTo>
                      <a:pt x="119" y="13"/>
                    </a:moveTo>
                    <a:cubicBezTo>
                      <a:pt x="119" y="13"/>
                      <a:pt x="118" y="14"/>
                      <a:pt x="118" y="15"/>
                    </a:cubicBezTo>
                    <a:cubicBezTo>
                      <a:pt x="118" y="15"/>
                      <a:pt x="118" y="15"/>
                      <a:pt x="118" y="15"/>
                    </a:cubicBezTo>
                    <a:cubicBezTo>
                      <a:pt x="118" y="14"/>
                      <a:pt x="119" y="13"/>
                      <a:pt x="119" y="13"/>
                    </a:cubicBezTo>
                    <a:cubicBezTo>
                      <a:pt x="119" y="13"/>
                      <a:pt x="119" y="13"/>
                      <a:pt x="119" y="13"/>
                    </a:cubicBezTo>
                    <a:moveTo>
                      <a:pt x="112" y="12"/>
                    </a:moveTo>
                    <a:cubicBezTo>
                      <a:pt x="112" y="13"/>
                      <a:pt x="111" y="13"/>
                      <a:pt x="111" y="14"/>
                    </a:cubicBezTo>
                    <a:cubicBezTo>
                      <a:pt x="111" y="14"/>
                      <a:pt x="112" y="14"/>
                      <a:pt x="112" y="14"/>
                    </a:cubicBezTo>
                    <a:cubicBezTo>
                      <a:pt x="112" y="14"/>
                      <a:pt x="113" y="13"/>
                      <a:pt x="113" y="13"/>
                    </a:cubicBezTo>
                    <a:cubicBezTo>
                      <a:pt x="113" y="13"/>
                      <a:pt x="112" y="12"/>
                      <a:pt x="112" y="12"/>
                    </a:cubicBezTo>
                    <a:moveTo>
                      <a:pt x="123" y="11"/>
                    </a:moveTo>
                    <a:cubicBezTo>
                      <a:pt x="122" y="11"/>
                      <a:pt x="122" y="12"/>
                      <a:pt x="122" y="13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23" y="13"/>
                      <a:pt x="123" y="12"/>
                      <a:pt x="123" y="11"/>
                    </a:cubicBezTo>
                    <a:cubicBezTo>
                      <a:pt x="123" y="11"/>
                      <a:pt x="123" y="11"/>
                      <a:pt x="123" y="11"/>
                    </a:cubicBezTo>
                    <a:moveTo>
                      <a:pt x="110" y="11"/>
                    </a:moveTo>
                    <a:cubicBezTo>
                      <a:pt x="110" y="11"/>
                      <a:pt x="109" y="12"/>
                      <a:pt x="109" y="12"/>
                    </a:cubicBezTo>
                    <a:cubicBezTo>
                      <a:pt x="109" y="13"/>
                      <a:pt x="110" y="13"/>
                      <a:pt x="110" y="13"/>
                    </a:cubicBezTo>
                    <a:cubicBezTo>
                      <a:pt x="111" y="13"/>
                      <a:pt x="111" y="12"/>
                      <a:pt x="111" y="12"/>
                    </a:cubicBezTo>
                    <a:cubicBezTo>
                      <a:pt x="111" y="12"/>
                      <a:pt x="110" y="11"/>
                      <a:pt x="110" y="11"/>
                    </a:cubicBezTo>
                    <a:moveTo>
                      <a:pt x="121" y="10"/>
                    </a:moveTo>
                    <a:cubicBezTo>
                      <a:pt x="120" y="10"/>
                      <a:pt x="120" y="11"/>
                      <a:pt x="120" y="11"/>
                    </a:cubicBezTo>
                    <a:cubicBezTo>
                      <a:pt x="120" y="12"/>
                      <a:pt x="120" y="12"/>
                      <a:pt x="120" y="12"/>
                    </a:cubicBezTo>
                    <a:cubicBezTo>
                      <a:pt x="120" y="11"/>
                      <a:pt x="121" y="11"/>
                      <a:pt x="121" y="10"/>
                    </a:cubicBezTo>
                    <a:cubicBezTo>
                      <a:pt x="121" y="10"/>
                      <a:pt x="121" y="10"/>
                      <a:pt x="121" y="10"/>
                    </a:cubicBezTo>
                    <a:moveTo>
                      <a:pt x="113" y="9"/>
                    </a:moveTo>
                    <a:cubicBezTo>
                      <a:pt x="113" y="10"/>
                      <a:pt x="113" y="11"/>
                      <a:pt x="112" y="11"/>
                    </a:cubicBezTo>
                    <a:cubicBezTo>
                      <a:pt x="113" y="12"/>
                      <a:pt x="113" y="12"/>
                      <a:pt x="113" y="12"/>
                    </a:cubicBezTo>
                    <a:cubicBezTo>
                      <a:pt x="114" y="11"/>
                      <a:pt x="114" y="11"/>
                      <a:pt x="115" y="10"/>
                    </a:cubicBezTo>
                    <a:cubicBezTo>
                      <a:pt x="114" y="10"/>
                      <a:pt x="114" y="9"/>
                      <a:pt x="113" y="9"/>
                    </a:cubicBezTo>
                    <a:moveTo>
                      <a:pt x="124" y="9"/>
                    </a:moveTo>
                    <a:cubicBezTo>
                      <a:pt x="124" y="9"/>
                      <a:pt x="123" y="10"/>
                      <a:pt x="123" y="10"/>
                    </a:cubicBezTo>
                    <a:cubicBezTo>
                      <a:pt x="123" y="10"/>
                      <a:pt x="124" y="11"/>
                      <a:pt x="124" y="11"/>
                    </a:cubicBezTo>
                    <a:cubicBezTo>
                      <a:pt x="124" y="10"/>
                      <a:pt x="124" y="10"/>
                      <a:pt x="125" y="9"/>
                    </a:cubicBezTo>
                    <a:cubicBezTo>
                      <a:pt x="124" y="9"/>
                      <a:pt x="124" y="9"/>
                      <a:pt x="124" y="9"/>
                    </a:cubicBezTo>
                    <a:moveTo>
                      <a:pt x="124" y="9"/>
                    </a:moveTo>
                    <a:cubicBezTo>
                      <a:pt x="124" y="9"/>
                      <a:pt x="124" y="9"/>
                      <a:pt x="124" y="9"/>
                    </a:cubicBezTo>
                    <a:cubicBezTo>
                      <a:pt x="124" y="9"/>
                      <a:pt x="124" y="9"/>
                      <a:pt x="125" y="9"/>
                    </a:cubicBezTo>
                    <a:cubicBezTo>
                      <a:pt x="125" y="9"/>
                      <a:pt x="125" y="9"/>
                      <a:pt x="125" y="9"/>
                    </a:cubicBezTo>
                    <a:cubicBezTo>
                      <a:pt x="124" y="9"/>
                      <a:pt x="124" y="9"/>
                      <a:pt x="124" y="9"/>
                    </a:cubicBezTo>
                    <a:moveTo>
                      <a:pt x="112" y="8"/>
                    </a:moveTo>
                    <a:cubicBezTo>
                      <a:pt x="111" y="9"/>
                      <a:pt x="111" y="10"/>
                      <a:pt x="110" y="10"/>
                    </a:cubicBezTo>
                    <a:cubicBezTo>
                      <a:pt x="111" y="11"/>
                      <a:pt x="111" y="11"/>
                      <a:pt x="112" y="11"/>
                    </a:cubicBezTo>
                    <a:cubicBezTo>
                      <a:pt x="112" y="10"/>
                      <a:pt x="112" y="10"/>
                      <a:pt x="113" y="9"/>
                    </a:cubicBezTo>
                    <a:cubicBezTo>
                      <a:pt x="112" y="9"/>
                      <a:pt x="112" y="8"/>
                      <a:pt x="112" y="8"/>
                    </a:cubicBezTo>
                    <a:moveTo>
                      <a:pt x="122" y="8"/>
                    </a:moveTo>
                    <a:cubicBezTo>
                      <a:pt x="122" y="8"/>
                      <a:pt x="121" y="9"/>
                      <a:pt x="121" y="9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2" y="9"/>
                      <a:pt x="122" y="8"/>
                      <a:pt x="122" y="8"/>
                    </a:cubicBezTo>
                    <a:cubicBezTo>
                      <a:pt x="122" y="8"/>
                      <a:pt x="122" y="8"/>
                      <a:pt x="122" y="8"/>
                    </a:cubicBezTo>
                    <a:moveTo>
                      <a:pt x="115" y="6"/>
                    </a:moveTo>
                    <a:cubicBezTo>
                      <a:pt x="115" y="7"/>
                      <a:pt x="114" y="8"/>
                      <a:pt x="114" y="8"/>
                    </a:cubicBezTo>
                    <a:cubicBezTo>
                      <a:pt x="114" y="8"/>
                      <a:pt x="115" y="9"/>
                      <a:pt x="115" y="9"/>
                    </a:cubicBezTo>
                    <a:cubicBezTo>
                      <a:pt x="116" y="8"/>
                      <a:pt x="116" y="8"/>
                      <a:pt x="116" y="7"/>
                    </a:cubicBezTo>
                    <a:cubicBezTo>
                      <a:pt x="116" y="7"/>
                      <a:pt x="115" y="7"/>
                      <a:pt x="115" y="6"/>
                    </a:cubicBezTo>
                    <a:moveTo>
                      <a:pt x="126" y="6"/>
                    </a:moveTo>
                    <a:cubicBezTo>
                      <a:pt x="125" y="7"/>
                      <a:pt x="125" y="7"/>
                      <a:pt x="125" y="7"/>
                    </a:cubicBezTo>
                    <a:cubicBezTo>
                      <a:pt x="125" y="7"/>
                      <a:pt x="126" y="7"/>
                      <a:pt x="126" y="7"/>
                    </a:cubicBezTo>
                    <a:cubicBezTo>
                      <a:pt x="126" y="7"/>
                      <a:pt x="126" y="7"/>
                      <a:pt x="126" y="7"/>
                    </a:cubicBezTo>
                    <a:cubicBezTo>
                      <a:pt x="126" y="7"/>
                      <a:pt x="126" y="7"/>
                      <a:pt x="126" y="6"/>
                    </a:cubicBezTo>
                    <a:moveTo>
                      <a:pt x="113" y="5"/>
                    </a:moveTo>
                    <a:cubicBezTo>
                      <a:pt x="113" y="6"/>
                      <a:pt x="112" y="6"/>
                      <a:pt x="112" y="7"/>
                    </a:cubicBezTo>
                    <a:cubicBezTo>
                      <a:pt x="113" y="7"/>
                      <a:pt x="113" y="7"/>
                      <a:pt x="113" y="8"/>
                    </a:cubicBezTo>
                    <a:cubicBezTo>
                      <a:pt x="114" y="7"/>
                      <a:pt x="114" y="7"/>
                      <a:pt x="114" y="6"/>
                    </a:cubicBezTo>
                    <a:cubicBezTo>
                      <a:pt x="114" y="6"/>
                      <a:pt x="113" y="6"/>
                      <a:pt x="113" y="5"/>
                    </a:cubicBezTo>
                    <a:moveTo>
                      <a:pt x="124" y="5"/>
                    </a:moveTo>
                    <a:cubicBezTo>
                      <a:pt x="123" y="5"/>
                      <a:pt x="123" y="6"/>
                      <a:pt x="123" y="6"/>
                    </a:cubicBezTo>
                    <a:cubicBezTo>
                      <a:pt x="123" y="6"/>
                      <a:pt x="123" y="6"/>
                      <a:pt x="123" y="6"/>
                    </a:cubicBezTo>
                    <a:cubicBezTo>
                      <a:pt x="123" y="6"/>
                      <a:pt x="124" y="5"/>
                      <a:pt x="124" y="5"/>
                    </a:cubicBezTo>
                    <a:cubicBezTo>
                      <a:pt x="124" y="5"/>
                      <a:pt x="124" y="5"/>
                      <a:pt x="124" y="5"/>
                    </a:cubicBezTo>
                    <a:moveTo>
                      <a:pt x="116" y="4"/>
                    </a:moveTo>
                    <a:cubicBezTo>
                      <a:pt x="116" y="5"/>
                      <a:pt x="116" y="5"/>
                      <a:pt x="115" y="6"/>
                    </a:cubicBezTo>
                    <a:cubicBezTo>
                      <a:pt x="116" y="6"/>
                      <a:pt x="116" y="6"/>
                      <a:pt x="117" y="6"/>
                    </a:cubicBezTo>
                    <a:cubicBezTo>
                      <a:pt x="117" y="6"/>
                      <a:pt x="117" y="5"/>
                      <a:pt x="118" y="5"/>
                    </a:cubicBezTo>
                    <a:cubicBezTo>
                      <a:pt x="117" y="4"/>
                      <a:pt x="117" y="4"/>
                      <a:pt x="116" y="4"/>
                    </a:cubicBezTo>
                    <a:moveTo>
                      <a:pt x="114" y="3"/>
                    </a:moveTo>
                    <a:cubicBezTo>
                      <a:pt x="114" y="3"/>
                      <a:pt x="114" y="4"/>
                      <a:pt x="113" y="5"/>
                    </a:cubicBezTo>
                    <a:cubicBezTo>
                      <a:pt x="114" y="5"/>
                      <a:pt x="114" y="5"/>
                      <a:pt x="115" y="5"/>
                    </a:cubicBezTo>
                    <a:cubicBezTo>
                      <a:pt x="115" y="5"/>
                      <a:pt x="115" y="4"/>
                      <a:pt x="116" y="4"/>
                    </a:cubicBezTo>
                    <a:cubicBezTo>
                      <a:pt x="115" y="3"/>
                      <a:pt x="115" y="3"/>
                      <a:pt x="114" y="3"/>
                    </a:cubicBezTo>
                    <a:moveTo>
                      <a:pt x="118" y="1"/>
                    </a:moveTo>
                    <a:cubicBezTo>
                      <a:pt x="118" y="2"/>
                      <a:pt x="117" y="2"/>
                      <a:pt x="117" y="2"/>
                    </a:cubicBezTo>
                    <a:cubicBezTo>
                      <a:pt x="118" y="2"/>
                      <a:pt x="118" y="3"/>
                      <a:pt x="119" y="3"/>
                    </a:cubicBezTo>
                    <a:cubicBezTo>
                      <a:pt x="119" y="3"/>
                      <a:pt x="119" y="2"/>
                      <a:pt x="119" y="2"/>
                    </a:cubicBezTo>
                    <a:cubicBezTo>
                      <a:pt x="119" y="2"/>
                      <a:pt x="118" y="2"/>
                      <a:pt x="118" y="1"/>
                    </a:cubicBezTo>
                    <a:moveTo>
                      <a:pt x="116" y="0"/>
                    </a:moveTo>
                    <a:cubicBezTo>
                      <a:pt x="116" y="1"/>
                      <a:pt x="116" y="1"/>
                      <a:pt x="115" y="1"/>
                    </a:cubicBezTo>
                    <a:cubicBezTo>
                      <a:pt x="116" y="1"/>
                      <a:pt x="116" y="2"/>
                      <a:pt x="117" y="2"/>
                    </a:cubicBezTo>
                    <a:cubicBezTo>
                      <a:pt x="117" y="2"/>
                      <a:pt x="117" y="1"/>
                      <a:pt x="117" y="1"/>
                    </a:cubicBezTo>
                    <a:cubicBezTo>
                      <a:pt x="117" y="1"/>
                      <a:pt x="116" y="1"/>
                      <a:pt x="1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0507"/>
              <p:cNvSpPr>
                <a:spLocks noEditPoints="1"/>
              </p:cNvSpPr>
              <p:nvPr/>
            </p:nvSpPr>
            <p:spPr bwMode="auto">
              <a:xfrm>
                <a:off x="-545" y="3344"/>
                <a:ext cx="33" cy="31"/>
              </a:xfrm>
              <a:custGeom>
                <a:avLst/>
                <a:gdLst>
                  <a:gd name="T0" fmla="*/ 11 w 14"/>
                  <a:gd name="T1" fmla="*/ 12 h 13"/>
                  <a:gd name="T2" fmla="*/ 10 w 14"/>
                  <a:gd name="T3" fmla="*/ 13 h 13"/>
                  <a:gd name="T4" fmla="*/ 10 w 14"/>
                  <a:gd name="T5" fmla="*/ 13 h 13"/>
                  <a:gd name="T6" fmla="*/ 11 w 14"/>
                  <a:gd name="T7" fmla="*/ 12 h 13"/>
                  <a:gd name="T8" fmla="*/ 11 w 14"/>
                  <a:gd name="T9" fmla="*/ 12 h 13"/>
                  <a:gd name="T10" fmla="*/ 8 w 14"/>
                  <a:gd name="T11" fmla="*/ 10 h 13"/>
                  <a:gd name="T12" fmla="*/ 7 w 14"/>
                  <a:gd name="T13" fmla="*/ 12 h 13"/>
                  <a:gd name="T14" fmla="*/ 9 w 14"/>
                  <a:gd name="T15" fmla="*/ 13 h 13"/>
                  <a:gd name="T16" fmla="*/ 9 w 14"/>
                  <a:gd name="T17" fmla="*/ 11 h 13"/>
                  <a:gd name="T18" fmla="*/ 8 w 14"/>
                  <a:gd name="T19" fmla="*/ 10 h 13"/>
                  <a:gd name="T20" fmla="*/ 6 w 14"/>
                  <a:gd name="T21" fmla="*/ 9 h 13"/>
                  <a:gd name="T22" fmla="*/ 5 w 14"/>
                  <a:gd name="T23" fmla="*/ 10 h 13"/>
                  <a:gd name="T24" fmla="*/ 6 w 14"/>
                  <a:gd name="T25" fmla="*/ 11 h 13"/>
                  <a:gd name="T26" fmla="*/ 7 w 14"/>
                  <a:gd name="T27" fmla="*/ 10 h 13"/>
                  <a:gd name="T28" fmla="*/ 6 w 14"/>
                  <a:gd name="T29" fmla="*/ 9 h 13"/>
                  <a:gd name="T30" fmla="*/ 3 w 14"/>
                  <a:gd name="T31" fmla="*/ 7 h 13"/>
                  <a:gd name="T32" fmla="*/ 2 w 14"/>
                  <a:gd name="T33" fmla="*/ 9 h 13"/>
                  <a:gd name="T34" fmla="*/ 3 w 14"/>
                  <a:gd name="T35" fmla="*/ 9 h 13"/>
                  <a:gd name="T36" fmla="*/ 3 w 14"/>
                  <a:gd name="T37" fmla="*/ 8 h 13"/>
                  <a:gd name="T38" fmla="*/ 3 w 14"/>
                  <a:gd name="T39" fmla="*/ 7 h 13"/>
                  <a:gd name="T40" fmla="*/ 14 w 14"/>
                  <a:gd name="T41" fmla="*/ 6 h 13"/>
                  <a:gd name="T42" fmla="*/ 14 w 14"/>
                  <a:gd name="T43" fmla="*/ 7 h 13"/>
                  <a:gd name="T44" fmla="*/ 14 w 14"/>
                  <a:gd name="T45" fmla="*/ 7 h 13"/>
                  <a:gd name="T46" fmla="*/ 14 w 14"/>
                  <a:gd name="T47" fmla="*/ 6 h 13"/>
                  <a:gd name="T48" fmla="*/ 14 w 14"/>
                  <a:gd name="T49" fmla="*/ 6 h 13"/>
                  <a:gd name="T50" fmla="*/ 1 w 14"/>
                  <a:gd name="T51" fmla="*/ 6 h 13"/>
                  <a:gd name="T52" fmla="*/ 0 w 14"/>
                  <a:gd name="T53" fmla="*/ 7 h 13"/>
                  <a:gd name="T54" fmla="*/ 1 w 14"/>
                  <a:gd name="T55" fmla="*/ 8 h 13"/>
                  <a:gd name="T56" fmla="*/ 2 w 14"/>
                  <a:gd name="T57" fmla="*/ 7 h 13"/>
                  <a:gd name="T58" fmla="*/ 1 w 14"/>
                  <a:gd name="T59" fmla="*/ 6 h 13"/>
                  <a:gd name="T60" fmla="*/ 11 w 14"/>
                  <a:gd name="T61" fmla="*/ 4 h 13"/>
                  <a:gd name="T62" fmla="*/ 11 w 14"/>
                  <a:gd name="T63" fmla="*/ 5 h 13"/>
                  <a:gd name="T64" fmla="*/ 12 w 14"/>
                  <a:gd name="T65" fmla="*/ 6 h 13"/>
                  <a:gd name="T66" fmla="*/ 13 w 14"/>
                  <a:gd name="T67" fmla="*/ 5 h 13"/>
                  <a:gd name="T68" fmla="*/ 11 w 14"/>
                  <a:gd name="T69" fmla="*/ 4 h 13"/>
                  <a:gd name="T70" fmla="*/ 10 w 14"/>
                  <a:gd name="T71" fmla="*/ 3 h 13"/>
                  <a:gd name="T72" fmla="*/ 9 w 14"/>
                  <a:gd name="T73" fmla="*/ 4 h 13"/>
                  <a:gd name="T74" fmla="*/ 10 w 14"/>
                  <a:gd name="T75" fmla="*/ 5 h 13"/>
                  <a:gd name="T76" fmla="*/ 10 w 14"/>
                  <a:gd name="T77" fmla="*/ 4 h 13"/>
                  <a:gd name="T78" fmla="*/ 10 w 14"/>
                  <a:gd name="T79" fmla="*/ 3 h 13"/>
                  <a:gd name="T80" fmla="*/ 6 w 14"/>
                  <a:gd name="T81" fmla="*/ 1 h 13"/>
                  <a:gd name="T82" fmla="*/ 5 w 14"/>
                  <a:gd name="T83" fmla="*/ 2 h 13"/>
                  <a:gd name="T84" fmla="*/ 6 w 14"/>
                  <a:gd name="T85" fmla="*/ 3 h 13"/>
                  <a:gd name="T86" fmla="*/ 7 w 14"/>
                  <a:gd name="T87" fmla="*/ 2 h 13"/>
                  <a:gd name="T88" fmla="*/ 6 w 14"/>
                  <a:gd name="T89" fmla="*/ 1 h 13"/>
                  <a:gd name="T90" fmla="*/ 4 w 14"/>
                  <a:gd name="T91" fmla="*/ 0 h 13"/>
                  <a:gd name="T92" fmla="*/ 3 w 14"/>
                  <a:gd name="T93" fmla="*/ 1 h 13"/>
                  <a:gd name="T94" fmla="*/ 4 w 14"/>
                  <a:gd name="T95" fmla="*/ 2 h 13"/>
                  <a:gd name="T96" fmla="*/ 5 w 14"/>
                  <a:gd name="T97" fmla="*/ 1 h 13"/>
                  <a:gd name="T98" fmla="*/ 4 w 14"/>
                  <a:gd name="T9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" h="13">
                    <a:moveTo>
                      <a:pt x="11" y="12"/>
                    </a:move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3"/>
                      <a:pt x="10" y="13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moveTo>
                      <a:pt x="8" y="10"/>
                    </a:moveTo>
                    <a:cubicBezTo>
                      <a:pt x="7" y="11"/>
                      <a:pt x="7" y="11"/>
                      <a:pt x="7" y="12"/>
                    </a:cubicBezTo>
                    <a:cubicBezTo>
                      <a:pt x="7" y="12"/>
                      <a:pt x="8" y="12"/>
                      <a:pt x="9" y="13"/>
                    </a:cubicBezTo>
                    <a:cubicBezTo>
                      <a:pt x="9" y="12"/>
                      <a:pt x="9" y="12"/>
                      <a:pt x="9" y="11"/>
                    </a:cubicBezTo>
                    <a:cubicBezTo>
                      <a:pt x="9" y="11"/>
                      <a:pt x="8" y="11"/>
                      <a:pt x="8" y="10"/>
                    </a:cubicBezTo>
                    <a:moveTo>
                      <a:pt x="6" y="9"/>
                    </a:moveTo>
                    <a:cubicBezTo>
                      <a:pt x="6" y="10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6" y="11"/>
                      <a:pt x="6" y="10"/>
                      <a:pt x="7" y="10"/>
                    </a:cubicBezTo>
                    <a:cubicBezTo>
                      <a:pt x="6" y="10"/>
                      <a:pt x="6" y="9"/>
                      <a:pt x="6" y="9"/>
                    </a:cubicBezTo>
                    <a:moveTo>
                      <a:pt x="3" y="7"/>
                    </a:moveTo>
                    <a:cubicBezTo>
                      <a:pt x="3" y="8"/>
                      <a:pt x="2" y="8"/>
                      <a:pt x="2" y="9"/>
                    </a:cubicBezTo>
                    <a:cubicBezTo>
                      <a:pt x="2" y="9"/>
                      <a:pt x="3" y="9"/>
                      <a:pt x="3" y="9"/>
                    </a:cubicBezTo>
                    <a:cubicBezTo>
                      <a:pt x="3" y="9"/>
                      <a:pt x="3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moveTo>
                      <a:pt x="14" y="6"/>
                    </a:moveTo>
                    <a:cubicBezTo>
                      <a:pt x="14" y="6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moveTo>
                      <a:pt x="1" y="6"/>
                    </a:moveTo>
                    <a:cubicBezTo>
                      <a:pt x="1" y="6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11" y="4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5"/>
                      <a:pt x="12" y="5"/>
                      <a:pt x="11" y="4"/>
                    </a:cubicBezTo>
                    <a:moveTo>
                      <a:pt x="10" y="3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3"/>
                      <a:pt x="10" y="3"/>
                    </a:cubicBezTo>
                    <a:moveTo>
                      <a:pt x="6" y="1"/>
                    </a:moveTo>
                    <a:cubicBezTo>
                      <a:pt x="6" y="2"/>
                      <a:pt x="6" y="2"/>
                      <a:pt x="5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7" y="2"/>
                      <a:pt x="7" y="2"/>
                    </a:cubicBezTo>
                    <a:cubicBezTo>
                      <a:pt x="7" y="2"/>
                      <a:pt x="6" y="1"/>
                      <a:pt x="6" y="1"/>
                    </a:cubicBezTo>
                    <a:moveTo>
                      <a:pt x="4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0508"/>
              <p:cNvSpPr>
                <a:spLocks noEditPoints="1"/>
              </p:cNvSpPr>
              <p:nvPr/>
            </p:nvSpPr>
            <p:spPr bwMode="auto">
              <a:xfrm>
                <a:off x="-526" y="3316"/>
                <a:ext cx="28" cy="26"/>
              </a:xfrm>
              <a:custGeom>
                <a:avLst/>
                <a:gdLst>
                  <a:gd name="T0" fmla="*/ 7 w 12"/>
                  <a:gd name="T1" fmla="*/ 10 h 11"/>
                  <a:gd name="T2" fmla="*/ 9 w 12"/>
                  <a:gd name="T3" fmla="*/ 11 h 11"/>
                  <a:gd name="T4" fmla="*/ 8 w 12"/>
                  <a:gd name="T5" fmla="*/ 9 h 11"/>
                  <a:gd name="T6" fmla="*/ 9 w 12"/>
                  <a:gd name="T7" fmla="*/ 10 h 11"/>
                  <a:gd name="T8" fmla="*/ 8 w 12"/>
                  <a:gd name="T9" fmla="*/ 9 h 11"/>
                  <a:gd name="T10" fmla="*/ 6 w 12"/>
                  <a:gd name="T11" fmla="*/ 9 h 11"/>
                  <a:gd name="T12" fmla="*/ 6 w 12"/>
                  <a:gd name="T13" fmla="*/ 9 h 11"/>
                  <a:gd name="T14" fmla="*/ 6 w 12"/>
                  <a:gd name="T15" fmla="*/ 8 h 11"/>
                  <a:gd name="T16" fmla="*/ 7 w 12"/>
                  <a:gd name="T17" fmla="*/ 9 h 11"/>
                  <a:gd name="T18" fmla="*/ 6 w 12"/>
                  <a:gd name="T19" fmla="*/ 8 h 11"/>
                  <a:gd name="T20" fmla="*/ 2 w 12"/>
                  <a:gd name="T21" fmla="*/ 6 h 11"/>
                  <a:gd name="T22" fmla="*/ 3 w 12"/>
                  <a:gd name="T23" fmla="*/ 7 h 11"/>
                  <a:gd name="T24" fmla="*/ 10 w 12"/>
                  <a:gd name="T25" fmla="*/ 6 h 11"/>
                  <a:gd name="T26" fmla="*/ 11 w 12"/>
                  <a:gd name="T27" fmla="*/ 7 h 11"/>
                  <a:gd name="T28" fmla="*/ 10 w 12"/>
                  <a:gd name="T29" fmla="*/ 6 h 11"/>
                  <a:gd name="T30" fmla="*/ 2 w 12"/>
                  <a:gd name="T31" fmla="*/ 6 h 11"/>
                  <a:gd name="T32" fmla="*/ 3 w 12"/>
                  <a:gd name="T33" fmla="*/ 6 h 11"/>
                  <a:gd name="T34" fmla="*/ 0 w 12"/>
                  <a:gd name="T35" fmla="*/ 5 h 11"/>
                  <a:gd name="T36" fmla="*/ 1 w 12"/>
                  <a:gd name="T37" fmla="*/ 6 h 11"/>
                  <a:gd name="T38" fmla="*/ 0 w 12"/>
                  <a:gd name="T39" fmla="*/ 5 h 11"/>
                  <a:gd name="T40" fmla="*/ 10 w 12"/>
                  <a:gd name="T41" fmla="*/ 5 h 11"/>
                  <a:gd name="T42" fmla="*/ 12 w 12"/>
                  <a:gd name="T43" fmla="*/ 6 h 11"/>
                  <a:gd name="T44" fmla="*/ 8 w 12"/>
                  <a:gd name="T45" fmla="*/ 5 h 11"/>
                  <a:gd name="T46" fmla="*/ 9 w 12"/>
                  <a:gd name="T47" fmla="*/ 5 h 11"/>
                  <a:gd name="T48" fmla="*/ 8 w 12"/>
                  <a:gd name="T49" fmla="*/ 5 h 11"/>
                  <a:gd name="T50" fmla="*/ 0 w 12"/>
                  <a:gd name="T51" fmla="*/ 5 h 11"/>
                  <a:gd name="T52" fmla="*/ 2 w 12"/>
                  <a:gd name="T53" fmla="*/ 5 h 11"/>
                  <a:gd name="T54" fmla="*/ 9 w 12"/>
                  <a:gd name="T55" fmla="*/ 4 h 11"/>
                  <a:gd name="T56" fmla="*/ 9 w 12"/>
                  <a:gd name="T57" fmla="*/ 5 h 11"/>
                  <a:gd name="T58" fmla="*/ 9 w 12"/>
                  <a:gd name="T59" fmla="*/ 4 h 11"/>
                  <a:gd name="T60" fmla="*/ 4 w 12"/>
                  <a:gd name="T61" fmla="*/ 3 h 11"/>
                  <a:gd name="T62" fmla="*/ 5 w 12"/>
                  <a:gd name="T63" fmla="*/ 3 h 11"/>
                  <a:gd name="T64" fmla="*/ 5 w 12"/>
                  <a:gd name="T65" fmla="*/ 1 h 11"/>
                  <a:gd name="T66" fmla="*/ 5 w 12"/>
                  <a:gd name="T67" fmla="*/ 3 h 11"/>
                  <a:gd name="T68" fmla="*/ 5 w 12"/>
                  <a:gd name="T69" fmla="*/ 1 h 11"/>
                  <a:gd name="T70" fmla="*/ 2 w 12"/>
                  <a:gd name="T71" fmla="*/ 1 h 11"/>
                  <a:gd name="T72" fmla="*/ 3 w 12"/>
                  <a:gd name="T73" fmla="*/ 2 h 11"/>
                  <a:gd name="T74" fmla="*/ 2 w 12"/>
                  <a:gd name="T75" fmla="*/ 1 h 11"/>
                  <a:gd name="T76" fmla="*/ 2 w 12"/>
                  <a:gd name="T77" fmla="*/ 1 h 11"/>
                  <a:gd name="T78" fmla="*/ 4 w 12"/>
                  <a:gd name="T79" fmla="*/ 1 h 11"/>
                  <a:gd name="T80" fmla="*/ 2 w 12"/>
                  <a:gd name="T81" fmla="*/ 0 h 11"/>
                  <a:gd name="T82" fmla="*/ 2 w 12"/>
                  <a:gd name="T8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" h="11">
                    <a:moveTo>
                      <a:pt x="7" y="10"/>
                    </a:moveTo>
                    <a:cubicBezTo>
                      <a:pt x="7" y="10"/>
                      <a:pt x="7" y="10"/>
                      <a:pt x="7" y="10"/>
                    </a:cubicBezTo>
                    <a:cubicBezTo>
                      <a:pt x="8" y="10"/>
                      <a:pt x="8" y="10"/>
                      <a:pt x="9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8" y="10"/>
                      <a:pt x="8" y="10"/>
                      <a:pt x="7" y="10"/>
                    </a:cubicBezTo>
                    <a:moveTo>
                      <a:pt x="8" y="9"/>
                    </a:move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9" y="10"/>
                      <a:pt x="9" y="10"/>
                    </a:cubicBezTo>
                    <a:cubicBezTo>
                      <a:pt x="9" y="10"/>
                      <a:pt x="9" y="10"/>
                      <a:pt x="10" y="10"/>
                    </a:cubicBezTo>
                    <a:cubicBezTo>
                      <a:pt x="9" y="9"/>
                      <a:pt x="9" y="9"/>
                      <a:pt x="8" y="9"/>
                    </a:cubicBezTo>
                    <a:moveTo>
                      <a:pt x="6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moveTo>
                      <a:pt x="6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9"/>
                      <a:pt x="7" y="9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8"/>
                      <a:pt x="6" y="8"/>
                      <a:pt x="6" y="8"/>
                    </a:cubicBezTo>
                    <a:moveTo>
                      <a:pt x="2" y="6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2" y="7"/>
                      <a:pt x="2" y="6"/>
                    </a:cubicBezTo>
                    <a:moveTo>
                      <a:pt x="10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6"/>
                      <a:pt x="10" y="6"/>
                      <a:pt x="10" y="6"/>
                    </a:cubicBezTo>
                    <a:moveTo>
                      <a:pt x="3" y="5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5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0" y="5"/>
                      <a:pt x="0" y="5"/>
                    </a:cubicBezTo>
                    <a:moveTo>
                      <a:pt x="10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1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1" y="5"/>
                      <a:pt x="10" y="5"/>
                    </a:cubicBezTo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moveTo>
                      <a:pt x="1" y="4"/>
                    </a:moveTo>
                    <a:cubicBezTo>
                      <a:pt x="0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1" y="5"/>
                      <a:pt x="1" y="4"/>
                      <a:pt x="1" y="4"/>
                    </a:cubicBezTo>
                    <a:moveTo>
                      <a:pt x="9" y="4"/>
                    </a:moveTo>
                    <a:cubicBezTo>
                      <a:pt x="9" y="4"/>
                      <a:pt x="8" y="4"/>
                      <a:pt x="8" y="4"/>
                    </a:cubicBezTo>
                    <a:cubicBezTo>
                      <a:pt x="8" y="5"/>
                      <a:pt x="9" y="5"/>
                      <a:pt x="9" y="5"/>
                    </a:cubicBezTo>
                    <a:cubicBezTo>
                      <a:pt x="9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moveTo>
                      <a:pt x="4" y="2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moveTo>
                      <a:pt x="5" y="1"/>
                    </a:moveTo>
                    <a:cubicBezTo>
                      <a:pt x="5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3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0"/>
                      <a:pt x="3" y="0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0509"/>
              <p:cNvSpPr>
                <a:spLocks noEditPoints="1"/>
              </p:cNvSpPr>
              <p:nvPr/>
            </p:nvSpPr>
            <p:spPr bwMode="auto">
              <a:xfrm>
                <a:off x="-508" y="3292"/>
                <a:ext cx="24" cy="14"/>
              </a:xfrm>
              <a:custGeom>
                <a:avLst/>
                <a:gdLst>
                  <a:gd name="T0" fmla="*/ 8 w 10"/>
                  <a:gd name="T1" fmla="*/ 5 h 6"/>
                  <a:gd name="T2" fmla="*/ 8 w 10"/>
                  <a:gd name="T3" fmla="*/ 6 h 6"/>
                  <a:gd name="T4" fmla="*/ 9 w 10"/>
                  <a:gd name="T5" fmla="*/ 6 h 6"/>
                  <a:gd name="T6" fmla="*/ 10 w 10"/>
                  <a:gd name="T7" fmla="*/ 6 h 6"/>
                  <a:gd name="T8" fmla="*/ 8 w 10"/>
                  <a:gd name="T9" fmla="*/ 5 h 6"/>
                  <a:gd name="T10" fmla="*/ 7 w 10"/>
                  <a:gd name="T11" fmla="*/ 4 h 6"/>
                  <a:gd name="T12" fmla="*/ 6 w 10"/>
                  <a:gd name="T13" fmla="*/ 5 h 6"/>
                  <a:gd name="T14" fmla="*/ 7 w 10"/>
                  <a:gd name="T15" fmla="*/ 5 h 6"/>
                  <a:gd name="T16" fmla="*/ 7 w 10"/>
                  <a:gd name="T17" fmla="*/ 4 h 6"/>
                  <a:gd name="T18" fmla="*/ 7 w 10"/>
                  <a:gd name="T19" fmla="*/ 4 h 6"/>
                  <a:gd name="T20" fmla="*/ 2 w 10"/>
                  <a:gd name="T21" fmla="*/ 1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1 h 6"/>
                  <a:gd name="T30" fmla="*/ 0 w 10"/>
                  <a:gd name="T31" fmla="*/ 0 h 6"/>
                  <a:gd name="T32" fmla="*/ 0 w 10"/>
                  <a:gd name="T33" fmla="*/ 1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0 h 6"/>
                  <a:gd name="T40" fmla="*/ 0 w 10"/>
                  <a:gd name="T41" fmla="*/ 0 h 6"/>
                  <a:gd name="T42" fmla="*/ 0 w 10"/>
                  <a:gd name="T43" fmla="*/ 1 h 6"/>
                  <a:gd name="T44" fmla="*/ 0 w 10"/>
                  <a:gd name="T45" fmla="*/ 1 h 6"/>
                  <a:gd name="T46" fmla="*/ 0 w 10"/>
                  <a:gd name="T47" fmla="*/ 0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8" y="5"/>
                    </a:moveTo>
                    <a:cubicBezTo>
                      <a:pt x="8" y="5"/>
                      <a:pt x="8" y="5"/>
                      <a:pt x="8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7" y="4"/>
                    </a:moveTo>
                    <a:cubicBezTo>
                      <a:pt x="7" y="4"/>
                      <a:pt x="6" y="4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0510"/>
              <p:cNvSpPr>
                <a:spLocks noEditPoints="1"/>
              </p:cNvSpPr>
              <p:nvPr/>
            </p:nvSpPr>
            <p:spPr bwMode="auto">
              <a:xfrm>
                <a:off x="-510" y="3297"/>
                <a:ext cx="24" cy="14"/>
              </a:xfrm>
              <a:custGeom>
                <a:avLst/>
                <a:gdLst>
                  <a:gd name="T0" fmla="*/ 8 w 10"/>
                  <a:gd name="T1" fmla="*/ 5 h 6"/>
                  <a:gd name="T2" fmla="*/ 8 w 10"/>
                  <a:gd name="T3" fmla="*/ 5 h 6"/>
                  <a:gd name="T4" fmla="*/ 9 w 10"/>
                  <a:gd name="T5" fmla="*/ 6 h 6"/>
                  <a:gd name="T6" fmla="*/ 10 w 10"/>
                  <a:gd name="T7" fmla="*/ 6 h 6"/>
                  <a:gd name="T8" fmla="*/ 8 w 10"/>
                  <a:gd name="T9" fmla="*/ 5 h 6"/>
                  <a:gd name="T10" fmla="*/ 6 w 10"/>
                  <a:gd name="T11" fmla="*/ 4 h 6"/>
                  <a:gd name="T12" fmla="*/ 6 w 10"/>
                  <a:gd name="T13" fmla="*/ 4 h 6"/>
                  <a:gd name="T14" fmla="*/ 7 w 10"/>
                  <a:gd name="T15" fmla="*/ 5 h 6"/>
                  <a:gd name="T16" fmla="*/ 7 w 10"/>
                  <a:gd name="T17" fmla="*/ 4 h 6"/>
                  <a:gd name="T18" fmla="*/ 6 w 10"/>
                  <a:gd name="T19" fmla="*/ 4 h 6"/>
                  <a:gd name="T20" fmla="*/ 2 w 10"/>
                  <a:gd name="T21" fmla="*/ 1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1 h 6"/>
                  <a:gd name="T30" fmla="*/ 0 w 10"/>
                  <a:gd name="T31" fmla="*/ 0 h 6"/>
                  <a:gd name="T32" fmla="*/ 0 w 10"/>
                  <a:gd name="T33" fmla="*/ 0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0 h 6"/>
                  <a:gd name="T40" fmla="*/ 0 w 10"/>
                  <a:gd name="T41" fmla="*/ 0 h 6"/>
                  <a:gd name="T42" fmla="*/ 0 w 10"/>
                  <a:gd name="T43" fmla="*/ 0 h 6"/>
                  <a:gd name="T44" fmla="*/ 0 w 10"/>
                  <a:gd name="T45" fmla="*/ 0 h 6"/>
                  <a:gd name="T46" fmla="*/ 0 w 10"/>
                  <a:gd name="T47" fmla="*/ 0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6" y="4"/>
                    </a:move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7" y="4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7" y="4"/>
                      <a:pt x="7" y="4"/>
                      <a:pt x="6" y="4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0511"/>
              <p:cNvSpPr>
                <a:spLocks noEditPoints="1"/>
              </p:cNvSpPr>
              <p:nvPr/>
            </p:nvSpPr>
            <p:spPr bwMode="auto">
              <a:xfrm>
                <a:off x="-505" y="3287"/>
                <a:ext cx="23" cy="17"/>
              </a:xfrm>
              <a:custGeom>
                <a:avLst/>
                <a:gdLst>
                  <a:gd name="T0" fmla="*/ 8 w 10"/>
                  <a:gd name="T1" fmla="*/ 5 h 7"/>
                  <a:gd name="T2" fmla="*/ 8 w 10"/>
                  <a:gd name="T3" fmla="*/ 6 h 7"/>
                  <a:gd name="T4" fmla="*/ 9 w 10"/>
                  <a:gd name="T5" fmla="*/ 7 h 7"/>
                  <a:gd name="T6" fmla="*/ 10 w 10"/>
                  <a:gd name="T7" fmla="*/ 6 h 7"/>
                  <a:gd name="T8" fmla="*/ 8 w 10"/>
                  <a:gd name="T9" fmla="*/ 5 h 7"/>
                  <a:gd name="T10" fmla="*/ 9 w 10"/>
                  <a:gd name="T11" fmla="*/ 5 h 7"/>
                  <a:gd name="T12" fmla="*/ 9 w 10"/>
                  <a:gd name="T13" fmla="*/ 5 h 7"/>
                  <a:gd name="T14" fmla="*/ 10 w 10"/>
                  <a:gd name="T15" fmla="*/ 6 h 7"/>
                  <a:gd name="T16" fmla="*/ 10 w 10"/>
                  <a:gd name="T17" fmla="*/ 6 h 7"/>
                  <a:gd name="T18" fmla="*/ 9 w 10"/>
                  <a:gd name="T19" fmla="*/ 5 h 7"/>
                  <a:gd name="T20" fmla="*/ 7 w 10"/>
                  <a:gd name="T21" fmla="*/ 4 h 7"/>
                  <a:gd name="T22" fmla="*/ 6 w 10"/>
                  <a:gd name="T23" fmla="*/ 5 h 7"/>
                  <a:gd name="T24" fmla="*/ 7 w 10"/>
                  <a:gd name="T25" fmla="*/ 5 h 7"/>
                  <a:gd name="T26" fmla="*/ 7 w 10"/>
                  <a:gd name="T27" fmla="*/ 5 h 7"/>
                  <a:gd name="T28" fmla="*/ 7 w 10"/>
                  <a:gd name="T29" fmla="*/ 4 h 7"/>
                  <a:gd name="T30" fmla="*/ 7 w 10"/>
                  <a:gd name="T31" fmla="*/ 4 h 7"/>
                  <a:gd name="T32" fmla="*/ 7 w 10"/>
                  <a:gd name="T33" fmla="*/ 4 h 7"/>
                  <a:gd name="T34" fmla="*/ 7 w 10"/>
                  <a:gd name="T35" fmla="*/ 4 h 7"/>
                  <a:gd name="T36" fmla="*/ 7 w 10"/>
                  <a:gd name="T37" fmla="*/ 4 h 7"/>
                  <a:gd name="T38" fmla="*/ 7 w 10"/>
                  <a:gd name="T39" fmla="*/ 4 h 7"/>
                  <a:gd name="T40" fmla="*/ 2 w 10"/>
                  <a:gd name="T41" fmla="*/ 1 h 7"/>
                  <a:gd name="T42" fmla="*/ 2 w 10"/>
                  <a:gd name="T43" fmla="*/ 2 h 7"/>
                  <a:gd name="T44" fmla="*/ 3 w 10"/>
                  <a:gd name="T45" fmla="*/ 3 h 7"/>
                  <a:gd name="T46" fmla="*/ 3 w 10"/>
                  <a:gd name="T47" fmla="*/ 2 h 7"/>
                  <a:gd name="T48" fmla="*/ 2 w 10"/>
                  <a:gd name="T49" fmla="*/ 1 h 7"/>
                  <a:gd name="T50" fmla="*/ 2 w 10"/>
                  <a:gd name="T51" fmla="*/ 1 h 7"/>
                  <a:gd name="T52" fmla="*/ 2 w 10"/>
                  <a:gd name="T53" fmla="*/ 1 h 7"/>
                  <a:gd name="T54" fmla="*/ 3 w 10"/>
                  <a:gd name="T55" fmla="*/ 2 h 7"/>
                  <a:gd name="T56" fmla="*/ 3 w 10"/>
                  <a:gd name="T57" fmla="*/ 2 h 7"/>
                  <a:gd name="T58" fmla="*/ 2 w 10"/>
                  <a:gd name="T59" fmla="*/ 1 h 7"/>
                  <a:gd name="T60" fmla="*/ 0 w 10"/>
                  <a:gd name="T61" fmla="*/ 0 h 7"/>
                  <a:gd name="T62" fmla="*/ 0 w 10"/>
                  <a:gd name="T63" fmla="*/ 1 h 7"/>
                  <a:gd name="T64" fmla="*/ 1 w 10"/>
                  <a:gd name="T65" fmla="*/ 2 h 7"/>
                  <a:gd name="T66" fmla="*/ 2 w 10"/>
                  <a:gd name="T67" fmla="*/ 1 h 7"/>
                  <a:gd name="T68" fmla="*/ 1 w 10"/>
                  <a:gd name="T69" fmla="*/ 1 h 7"/>
                  <a:gd name="T70" fmla="*/ 2 w 10"/>
                  <a:gd name="T71" fmla="*/ 1 h 7"/>
                  <a:gd name="T72" fmla="*/ 2 w 10"/>
                  <a:gd name="T73" fmla="*/ 1 h 7"/>
                  <a:gd name="T74" fmla="*/ 0 w 10"/>
                  <a:gd name="T75" fmla="*/ 0 h 7"/>
                  <a:gd name="T76" fmla="*/ 0 w 10"/>
                  <a:gd name="T77" fmla="*/ 0 h 7"/>
                  <a:gd name="T78" fmla="*/ 0 w 10"/>
                  <a:gd name="T79" fmla="*/ 1 h 7"/>
                  <a:gd name="T80" fmla="*/ 0 w 10"/>
                  <a:gd name="T81" fmla="*/ 1 h 7"/>
                  <a:gd name="T82" fmla="*/ 0 w 10"/>
                  <a:gd name="T83" fmla="*/ 0 h 7"/>
                  <a:gd name="T84" fmla="*/ 0 w 10"/>
                  <a:gd name="T8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" h="7">
                    <a:moveTo>
                      <a:pt x="8" y="5"/>
                    </a:moveTo>
                    <a:cubicBezTo>
                      <a:pt x="8" y="5"/>
                      <a:pt x="8" y="6"/>
                      <a:pt x="8" y="6"/>
                    </a:cubicBezTo>
                    <a:cubicBezTo>
                      <a:pt x="9" y="6"/>
                      <a:pt x="9" y="6"/>
                      <a:pt x="9" y="7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9" y="6"/>
                      <a:pt x="9" y="5"/>
                      <a:pt x="8" y="5"/>
                    </a:cubicBezTo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9" y="5"/>
                      <a:pt x="9" y="5"/>
                    </a:cubicBezTo>
                    <a:moveTo>
                      <a:pt x="7" y="4"/>
                    </a:moveTo>
                    <a:cubicBezTo>
                      <a:pt x="7" y="4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7" y="4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moveTo>
                      <a:pt x="2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3"/>
                      <a:pt x="3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0512"/>
              <p:cNvSpPr>
                <a:spLocks noEditPoints="1"/>
              </p:cNvSpPr>
              <p:nvPr/>
            </p:nvSpPr>
            <p:spPr bwMode="auto">
              <a:xfrm>
                <a:off x="-503" y="3285"/>
                <a:ext cx="21" cy="14"/>
              </a:xfrm>
              <a:custGeom>
                <a:avLst/>
                <a:gdLst>
                  <a:gd name="T0" fmla="*/ 19 w 21"/>
                  <a:gd name="T1" fmla="*/ 14 h 14"/>
                  <a:gd name="T2" fmla="*/ 19 w 21"/>
                  <a:gd name="T3" fmla="*/ 14 h 14"/>
                  <a:gd name="T4" fmla="*/ 21 w 21"/>
                  <a:gd name="T5" fmla="*/ 14 h 14"/>
                  <a:gd name="T6" fmla="*/ 21 w 21"/>
                  <a:gd name="T7" fmla="*/ 14 h 14"/>
                  <a:gd name="T8" fmla="*/ 19 w 21"/>
                  <a:gd name="T9" fmla="*/ 14 h 14"/>
                  <a:gd name="T10" fmla="*/ 14 w 21"/>
                  <a:gd name="T11" fmla="*/ 9 h 14"/>
                  <a:gd name="T12" fmla="*/ 14 w 21"/>
                  <a:gd name="T13" fmla="*/ 9 h 14"/>
                  <a:gd name="T14" fmla="*/ 17 w 21"/>
                  <a:gd name="T15" fmla="*/ 12 h 14"/>
                  <a:gd name="T16" fmla="*/ 17 w 21"/>
                  <a:gd name="T17" fmla="*/ 12 h 14"/>
                  <a:gd name="T18" fmla="*/ 14 w 21"/>
                  <a:gd name="T19" fmla="*/ 9 h 14"/>
                  <a:gd name="T20" fmla="*/ 5 w 21"/>
                  <a:gd name="T21" fmla="*/ 5 h 14"/>
                  <a:gd name="T22" fmla="*/ 5 w 21"/>
                  <a:gd name="T23" fmla="*/ 5 h 14"/>
                  <a:gd name="T24" fmla="*/ 7 w 21"/>
                  <a:gd name="T25" fmla="*/ 5 h 14"/>
                  <a:gd name="T26" fmla="*/ 7 w 21"/>
                  <a:gd name="T27" fmla="*/ 5 h 14"/>
                  <a:gd name="T28" fmla="*/ 5 w 21"/>
                  <a:gd name="T29" fmla="*/ 5 h 14"/>
                  <a:gd name="T30" fmla="*/ 0 w 21"/>
                  <a:gd name="T31" fmla="*/ 2 h 14"/>
                  <a:gd name="T32" fmla="*/ 0 w 21"/>
                  <a:gd name="T33" fmla="*/ 2 h 14"/>
                  <a:gd name="T34" fmla="*/ 3 w 21"/>
                  <a:gd name="T35" fmla="*/ 2 h 14"/>
                  <a:gd name="T36" fmla="*/ 3 w 21"/>
                  <a:gd name="T37" fmla="*/ 2 h 14"/>
                  <a:gd name="T38" fmla="*/ 0 w 21"/>
                  <a:gd name="T39" fmla="*/ 2 h 14"/>
                  <a:gd name="T40" fmla="*/ 0 w 21"/>
                  <a:gd name="T41" fmla="*/ 0 h 14"/>
                  <a:gd name="T42" fmla="*/ 0 w 21"/>
                  <a:gd name="T43" fmla="*/ 0 h 14"/>
                  <a:gd name="T44" fmla="*/ 0 w 21"/>
                  <a:gd name="T45" fmla="*/ 2 h 14"/>
                  <a:gd name="T46" fmla="*/ 0 w 21"/>
                  <a:gd name="T4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14">
                    <a:moveTo>
                      <a:pt x="19" y="14"/>
                    </a:moveTo>
                    <a:lnTo>
                      <a:pt x="19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19" y="14"/>
                    </a:lnTo>
                    <a:close/>
                    <a:moveTo>
                      <a:pt x="14" y="9"/>
                    </a:moveTo>
                    <a:lnTo>
                      <a:pt x="14" y="9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9"/>
                    </a:lnTo>
                    <a:close/>
                    <a:moveTo>
                      <a:pt x="5" y="5"/>
                    </a:move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5" y="5"/>
                    </a:lnTo>
                    <a:close/>
                    <a:moveTo>
                      <a:pt x="0" y="2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0513"/>
              <p:cNvSpPr>
                <a:spLocks noEditPoints="1"/>
              </p:cNvSpPr>
              <p:nvPr/>
            </p:nvSpPr>
            <p:spPr bwMode="auto">
              <a:xfrm>
                <a:off x="-503" y="3285"/>
                <a:ext cx="21" cy="14"/>
              </a:xfrm>
              <a:custGeom>
                <a:avLst/>
                <a:gdLst>
                  <a:gd name="T0" fmla="*/ 19 w 21"/>
                  <a:gd name="T1" fmla="*/ 14 h 14"/>
                  <a:gd name="T2" fmla="*/ 19 w 21"/>
                  <a:gd name="T3" fmla="*/ 14 h 14"/>
                  <a:gd name="T4" fmla="*/ 21 w 21"/>
                  <a:gd name="T5" fmla="*/ 14 h 14"/>
                  <a:gd name="T6" fmla="*/ 21 w 21"/>
                  <a:gd name="T7" fmla="*/ 14 h 14"/>
                  <a:gd name="T8" fmla="*/ 19 w 21"/>
                  <a:gd name="T9" fmla="*/ 14 h 14"/>
                  <a:gd name="T10" fmla="*/ 14 w 21"/>
                  <a:gd name="T11" fmla="*/ 9 h 14"/>
                  <a:gd name="T12" fmla="*/ 14 w 21"/>
                  <a:gd name="T13" fmla="*/ 9 h 14"/>
                  <a:gd name="T14" fmla="*/ 17 w 21"/>
                  <a:gd name="T15" fmla="*/ 12 h 14"/>
                  <a:gd name="T16" fmla="*/ 17 w 21"/>
                  <a:gd name="T17" fmla="*/ 12 h 14"/>
                  <a:gd name="T18" fmla="*/ 14 w 21"/>
                  <a:gd name="T19" fmla="*/ 9 h 14"/>
                  <a:gd name="T20" fmla="*/ 5 w 21"/>
                  <a:gd name="T21" fmla="*/ 5 h 14"/>
                  <a:gd name="T22" fmla="*/ 5 w 21"/>
                  <a:gd name="T23" fmla="*/ 5 h 14"/>
                  <a:gd name="T24" fmla="*/ 7 w 21"/>
                  <a:gd name="T25" fmla="*/ 5 h 14"/>
                  <a:gd name="T26" fmla="*/ 7 w 21"/>
                  <a:gd name="T27" fmla="*/ 5 h 14"/>
                  <a:gd name="T28" fmla="*/ 5 w 21"/>
                  <a:gd name="T29" fmla="*/ 5 h 14"/>
                  <a:gd name="T30" fmla="*/ 0 w 21"/>
                  <a:gd name="T31" fmla="*/ 2 h 14"/>
                  <a:gd name="T32" fmla="*/ 0 w 21"/>
                  <a:gd name="T33" fmla="*/ 2 h 14"/>
                  <a:gd name="T34" fmla="*/ 3 w 21"/>
                  <a:gd name="T35" fmla="*/ 2 h 14"/>
                  <a:gd name="T36" fmla="*/ 3 w 21"/>
                  <a:gd name="T37" fmla="*/ 2 h 14"/>
                  <a:gd name="T38" fmla="*/ 0 w 21"/>
                  <a:gd name="T39" fmla="*/ 2 h 14"/>
                  <a:gd name="T40" fmla="*/ 0 w 21"/>
                  <a:gd name="T41" fmla="*/ 0 h 14"/>
                  <a:gd name="T42" fmla="*/ 0 w 21"/>
                  <a:gd name="T43" fmla="*/ 0 h 14"/>
                  <a:gd name="T44" fmla="*/ 0 w 21"/>
                  <a:gd name="T45" fmla="*/ 2 h 14"/>
                  <a:gd name="T46" fmla="*/ 0 w 21"/>
                  <a:gd name="T4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" h="14">
                    <a:moveTo>
                      <a:pt x="19" y="14"/>
                    </a:moveTo>
                    <a:lnTo>
                      <a:pt x="19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19" y="14"/>
                    </a:lnTo>
                    <a:moveTo>
                      <a:pt x="14" y="9"/>
                    </a:moveTo>
                    <a:lnTo>
                      <a:pt x="14" y="9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9"/>
                    </a:lnTo>
                    <a:moveTo>
                      <a:pt x="5" y="5"/>
                    </a:move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5" y="5"/>
                    </a:lnTo>
                    <a:moveTo>
                      <a:pt x="0" y="2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0514"/>
              <p:cNvSpPr>
                <a:spLocks noEditPoints="1"/>
              </p:cNvSpPr>
              <p:nvPr/>
            </p:nvSpPr>
            <p:spPr bwMode="auto">
              <a:xfrm>
                <a:off x="-489" y="3259"/>
                <a:ext cx="24" cy="14"/>
              </a:xfrm>
              <a:custGeom>
                <a:avLst/>
                <a:gdLst>
                  <a:gd name="T0" fmla="*/ 9 w 10"/>
                  <a:gd name="T1" fmla="*/ 6 h 6"/>
                  <a:gd name="T2" fmla="*/ 9 w 10"/>
                  <a:gd name="T3" fmla="*/ 6 h 6"/>
                  <a:gd name="T4" fmla="*/ 10 w 10"/>
                  <a:gd name="T5" fmla="*/ 6 h 6"/>
                  <a:gd name="T6" fmla="*/ 10 w 10"/>
                  <a:gd name="T7" fmla="*/ 6 h 6"/>
                  <a:gd name="T8" fmla="*/ 9 w 10"/>
                  <a:gd name="T9" fmla="*/ 6 h 6"/>
                  <a:gd name="T10" fmla="*/ 7 w 10"/>
                  <a:gd name="T11" fmla="*/ 5 h 6"/>
                  <a:gd name="T12" fmla="*/ 7 w 10"/>
                  <a:gd name="T13" fmla="*/ 5 h 6"/>
                  <a:gd name="T14" fmla="*/ 7 w 10"/>
                  <a:gd name="T15" fmla="*/ 5 h 6"/>
                  <a:gd name="T16" fmla="*/ 7 w 10"/>
                  <a:gd name="T17" fmla="*/ 5 h 6"/>
                  <a:gd name="T18" fmla="*/ 7 w 10"/>
                  <a:gd name="T19" fmla="*/ 5 h 6"/>
                  <a:gd name="T20" fmla="*/ 2 w 10"/>
                  <a:gd name="T21" fmla="*/ 2 h 6"/>
                  <a:gd name="T22" fmla="*/ 2 w 10"/>
                  <a:gd name="T23" fmla="*/ 2 h 6"/>
                  <a:gd name="T24" fmla="*/ 3 w 10"/>
                  <a:gd name="T25" fmla="*/ 2 h 6"/>
                  <a:gd name="T26" fmla="*/ 3 w 10"/>
                  <a:gd name="T27" fmla="*/ 2 h 6"/>
                  <a:gd name="T28" fmla="*/ 2 w 10"/>
                  <a:gd name="T29" fmla="*/ 2 h 6"/>
                  <a:gd name="T30" fmla="*/ 0 w 10"/>
                  <a:gd name="T31" fmla="*/ 1 h 6"/>
                  <a:gd name="T32" fmla="*/ 0 w 10"/>
                  <a:gd name="T33" fmla="*/ 1 h 6"/>
                  <a:gd name="T34" fmla="*/ 1 w 10"/>
                  <a:gd name="T35" fmla="*/ 1 h 6"/>
                  <a:gd name="T36" fmla="*/ 1 w 10"/>
                  <a:gd name="T37" fmla="*/ 1 h 6"/>
                  <a:gd name="T38" fmla="*/ 0 w 10"/>
                  <a:gd name="T39" fmla="*/ 1 h 6"/>
                  <a:gd name="T40" fmla="*/ 0 w 10"/>
                  <a:gd name="T41" fmla="*/ 0 h 6"/>
                  <a:gd name="T42" fmla="*/ 0 w 10"/>
                  <a:gd name="T43" fmla="*/ 0 h 6"/>
                  <a:gd name="T44" fmla="*/ 0 w 10"/>
                  <a:gd name="T45" fmla="*/ 1 h 6"/>
                  <a:gd name="T46" fmla="*/ 0 w 10"/>
                  <a:gd name="T47" fmla="*/ 1 h 6"/>
                  <a:gd name="T48" fmla="*/ 0 w 10"/>
                  <a:gd name="T4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6"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6"/>
                    </a:cubicBezTo>
                    <a:moveTo>
                      <a:pt x="7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moveTo>
                      <a:pt x="2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0515"/>
              <p:cNvSpPr>
                <a:spLocks noEditPoints="1"/>
              </p:cNvSpPr>
              <p:nvPr/>
            </p:nvSpPr>
            <p:spPr bwMode="auto">
              <a:xfrm>
                <a:off x="-482" y="3238"/>
                <a:ext cx="29" cy="38"/>
              </a:xfrm>
              <a:custGeom>
                <a:avLst/>
                <a:gdLst>
                  <a:gd name="T0" fmla="*/ 5 w 12"/>
                  <a:gd name="T1" fmla="*/ 15 h 16"/>
                  <a:gd name="T2" fmla="*/ 5 w 12"/>
                  <a:gd name="T3" fmla="*/ 15 h 16"/>
                  <a:gd name="T4" fmla="*/ 6 w 12"/>
                  <a:gd name="T5" fmla="*/ 16 h 16"/>
                  <a:gd name="T6" fmla="*/ 6 w 12"/>
                  <a:gd name="T7" fmla="*/ 16 h 16"/>
                  <a:gd name="T8" fmla="*/ 5 w 12"/>
                  <a:gd name="T9" fmla="*/ 15 h 16"/>
                  <a:gd name="T10" fmla="*/ 9 w 12"/>
                  <a:gd name="T11" fmla="*/ 9 h 16"/>
                  <a:gd name="T12" fmla="*/ 9 w 12"/>
                  <a:gd name="T13" fmla="*/ 10 h 16"/>
                  <a:gd name="T14" fmla="*/ 10 w 12"/>
                  <a:gd name="T15" fmla="*/ 10 h 16"/>
                  <a:gd name="T16" fmla="*/ 10 w 12"/>
                  <a:gd name="T17" fmla="*/ 10 h 16"/>
                  <a:gd name="T18" fmla="*/ 9 w 12"/>
                  <a:gd name="T19" fmla="*/ 9 h 16"/>
                  <a:gd name="T20" fmla="*/ 8 w 12"/>
                  <a:gd name="T21" fmla="*/ 8 h 16"/>
                  <a:gd name="T22" fmla="*/ 7 w 12"/>
                  <a:gd name="T23" fmla="*/ 8 h 16"/>
                  <a:gd name="T24" fmla="*/ 7 w 12"/>
                  <a:gd name="T25" fmla="*/ 9 h 16"/>
                  <a:gd name="T26" fmla="*/ 8 w 12"/>
                  <a:gd name="T27" fmla="*/ 8 h 16"/>
                  <a:gd name="T28" fmla="*/ 8 w 12"/>
                  <a:gd name="T29" fmla="*/ 8 h 16"/>
                  <a:gd name="T30" fmla="*/ 12 w 12"/>
                  <a:gd name="T31" fmla="*/ 6 h 16"/>
                  <a:gd name="T32" fmla="*/ 11 w 12"/>
                  <a:gd name="T33" fmla="*/ 7 h 16"/>
                  <a:gd name="T34" fmla="*/ 12 w 12"/>
                  <a:gd name="T35" fmla="*/ 7 h 16"/>
                  <a:gd name="T36" fmla="*/ 12 w 12"/>
                  <a:gd name="T37" fmla="*/ 6 h 16"/>
                  <a:gd name="T38" fmla="*/ 12 w 12"/>
                  <a:gd name="T39" fmla="*/ 6 h 16"/>
                  <a:gd name="T40" fmla="*/ 10 w 12"/>
                  <a:gd name="T41" fmla="*/ 4 h 16"/>
                  <a:gd name="T42" fmla="*/ 9 w 12"/>
                  <a:gd name="T43" fmla="*/ 5 h 16"/>
                  <a:gd name="T44" fmla="*/ 9 w 12"/>
                  <a:gd name="T45" fmla="*/ 6 h 16"/>
                  <a:gd name="T46" fmla="*/ 9 w 12"/>
                  <a:gd name="T47" fmla="*/ 6 h 16"/>
                  <a:gd name="T48" fmla="*/ 10 w 12"/>
                  <a:gd name="T49" fmla="*/ 5 h 16"/>
                  <a:gd name="T50" fmla="*/ 10 w 12"/>
                  <a:gd name="T51" fmla="*/ 4 h 16"/>
                  <a:gd name="T52" fmla="*/ 2 w 12"/>
                  <a:gd name="T53" fmla="*/ 4 h 16"/>
                  <a:gd name="T54" fmla="*/ 2 w 12"/>
                  <a:gd name="T55" fmla="*/ 5 h 16"/>
                  <a:gd name="T56" fmla="*/ 3 w 12"/>
                  <a:gd name="T57" fmla="*/ 6 h 16"/>
                  <a:gd name="T58" fmla="*/ 3 w 12"/>
                  <a:gd name="T59" fmla="*/ 5 h 16"/>
                  <a:gd name="T60" fmla="*/ 2 w 12"/>
                  <a:gd name="T61" fmla="*/ 4 h 16"/>
                  <a:gd name="T62" fmla="*/ 0 w 12"/>
                  <a:gd name="T63" fmla="*/ 3 h 16"/>
                  <a:gd name="T64" fmla="*/ 0 w 12"/>
                  <a:gd name="T65" fmla="*/ 4 h 16"/>
                  <a:gd name="T66" fmla="*/ 1 w 12"/>
                  <a:gd name="T67" fmla="*/ 5 h 16"/>
                  <a:gd name="T68" fmla="*/ 2 w 12"/>
                  <a:gd name="T69" fmla="*/ 4 h 16"/>
                  <a:gd name="T70" fmla="*/ 0 w 12"/>
                  <a:gd name="T71" fmla="*/ 3 h 16"/>
                  <a:gd name="T72" fmla="*/ 4 w 12"/>
                  <a:gd name="T73" fmla="*/ 1 h 16"/>
                  <a:gd name="T74" fmla="*/ 3 w 12"/>
                  <a:gd name="T75" fmla="*/ 2 h 16"/>
                  <a:gd name="T76" fmla="*/ 5 w 12"/>
                  <a:gd name="T77" fmla="*/ 3 h 16"/>
                  <a:gd name="T78" fmla="*/ 5 w 12"/>
                  <a:gd name="T79" fmla="*/ 2 h 16"/>
                  <a:gd name="T80" fmla="*/ 4 w 12"/>
                  <a:gd name="T81" fmla="*/ 1 h 16"/>
                  <a:gd name="T82" fmla="*/ 2 w 12"/>
                  <a:gd name="T83" fmla="*/ 0 h 16"/>
                  <a:gd name="T84" fmla="*/ 2 w 12"/>
                  <a:gd name="T85" fmla="*/ 1 h 16"/>
                  <a:gd name="T86" fmla="*/ 3 w 12"/>
                  <a:gd name="T87" fmla="*/ 2 h 16"/>
                  <a:gd name="T88" fmla="*/ 3 w 12"/>
                  <a:gd name="T89" fmla="*/ 1 h 16"/>
                  <a:gd name="T90" fmla="*/ 2 w 12"/>
                  <a:gd name="T9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" h="16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6" y="16"/>
                      <a:pt x="5" y="15"/>
                    </a:cubicBezTo>
                    <a:moveTo>
                      <a:pt x="9" y="9"/>
                    </a:moveTo>
                    <a:cubicBezTo>
                      <a:pt x="9" y="9"/>
                      <a:pt x="9" y="9"/>
                      <a:pt x="9" y="10"/>
                    </a:cubicBezTo>
                    <a:cubicBezTo>
                      <a:pt x="9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9" y="9"/>
                    </a:cubicBezTo>
                    <a:moveTo>
                      <a:pt x="8" y="8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moveTo>
                      <a:pt x="12" y="6"/>
                    </a:moveTo>
                    <a:cubicBezTo>
                      <a:pt x="11" y="6"/>
                      <a:pt x="11" y="6"/>
                      <a:pt x="11" y="7"/>
                    </a:cubicBezTo>
                    <a:cubicBezTo>
                      <a:pt x="11" y="7"/>
                      <a:pt x="11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moveTo>
                      <a:pt x="10" y="4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moveTo>
                      <a:pt x="2" y="4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6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3" y="5"/>
                      <a:pt x="3" y="5"/>
                      <a:pt x="2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1" y="4"/>
                      <a:pt x="1" y="4"/>
                      <a:pt x="0" y="3"/>
                    </a:cubicBezTo>
                    <a:moveTo>
                      <a:pt x="4" y="1"/>
                    </a:moveTo>
                    <a:cubicBezTo>
                      <a:pt x="4" y="1"/>
                      <a:pt x="4" y="2"/>
                      <a:pt x="3" y="2"/>
                    </a:cubicBezTo>
                    <a:cubicBezTo>
                      <a:pt x="4" y="2"/>
                      <a:pt x="4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4" y="1"/>
                      <a:pt x="4" y="1"/>
                    </a:cubicBezTo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0516"/>
              <p:cNvSpPr>
                <a:spLocks noEditPoints="1"/>
              </p:cNvSpPr>
              <p:nvPr/>
            </p:nvSpPr>
            <p:spPr bwMode="auto">
              <a:xfrm>
                <a:off x="-484" y="3224"/>
                <a:ext cx="40" cy="42"/>
              </a:xfrm>
              <a:custGeom>
                <a:avLst/>
                <a:gdLst>
                  <a:gd name="T0" fmla="*/ 9 w 17"/>
                  <a:gd name="T1" fmla="*/ 17 h 18"/>
                  <a:gd name="T2" fmla="*/ 10 w 17"/>
                  <a:gd name="T3" fmla="*/ 18 h 18"/>
                  <a:gd name="T4" fmla="*/ 7 w 17"/>
                  <a:gd name="T5" fmla="*/ 16 h 18"/>
                  <a:gd name="T6" fmla="*/ 7 w 17"/>
                  <a:gd name="T7" fmla="*/ 16 h 18"/>
                  <a:gd name="T8" fmla="*/ 7 w 17"/>
                  <a:gd name="T9" fmla="*/ 16 h 18"/>
                  <a:gd name="T10" fmla="*/ 2 w 17"/>
                  <a:gd name="T11" fmla="*/ 13 h 18"/>
                  <a:gd name="T12" fmla="*/ 3 w 17"/>
                  <a:gd name="T13" fmla="*/ 13 h 18"/>
                  <a:gd name="T14" fmla="*/ 0 w 17"/>
                  <a:gd name="T15" fmla="*/ 11 h 18"/>
                  <a:gd name="T16" fmla="*/ 1 w 17"/>
                  <a:gd name="T17" fmla="*/ 12 h 18"/>
                  <a:gd name="T18" fmla="*/ 0 w 17"/>
                  <a:gd name="T19" fmla="*/ 11 h 18"/>
                  <a:gd name="T20" fmla="*/ 14 w 17"/>
                  <a:gd name="T21" fmla="*/ 10 h 18"/>
                  <a:gd name="T22" fmla="*/ 15 w 17"/>
                  <a:gd name="T23" fmla="*/ 10 h 18"/>
                  <a:gd name="T24" fmla="*/ 12 w 17"/>
                  <a:gd name="T25" fmla="*/ 8 h 18"/>
                  <a:gd name="T26" fmla="*/ 12 w 17"/>
                  <a:gd name="T27" fmla="*/ 9 h 18"/>
                  <a:gd name="T28" fmla="*/ 12 w 17"/>
                  <a:gd name="T29" fmla="*/ 8 h 18"/>
                  <a:gd name="T30" fmla="*/ 15 w 17"/>
                  <a:gd name="T31" fmla="*/ 8 h 18"/>
                  <a:gd name="T32" fmla="*/ 16 w 17"/>
                  <a:gd name="T33" fmla="*/ 8 h 18"/>
                  <a:gd name="T34" fmla="*/ 16 w 17"/>
                  <a:gd name="T35" fmla="*/ 6 h 18"/>
                  <a:gd name="T36" fmla="*/ 16 w 17"/>
                  <a:gd name="T37" fmla="*/ 8 h 18"/>
                  <a:gd name="T38" fmla="*/ 16 w 17"/>
                  <a:gd name="T39" fmla="*/ 6 h 18"/>
                  <a:gd name="T40" fmla="*/ 13 w 17"/>
                  <a:gd name="T41" fmla="*/ 7 h 18"/>
                  <a:gd name="T42" fmla="*/ 14 w 17"/>
                  <a:gd name="T43" fmla="*/ 5 h 18"/>
                  <a:gd name="T44" fmla="*/ 6 w 17"/>
                  <a:gd name="T45" fmla="*/ 5 h 18"/>
                  <a:gd name="T46" fmla="*/ 7 w 17"/>
                  <a:gd name="T47" fmla="*/ 6 h 18"/>
                  <a:gd name="T48" fmla="*/ 6 w 17"/>
                  <a:gd name="T49" fmla="*/ 5 h 18"/>
                  <a:gd name="T50" fmla="*/ 4 w 17"/>
                  <a:gd name="T51" fmla="*/ 4 h 18"/>
                  <a:gd name="T52" fmla="*/ 6 w 17"/>
                  <a:gd name="T53" fmla="*/ 4 h 18"/>
                  <a:gd name="T54" fmla="*/ 8 w 17"/>
                  <a:gd name="T55" fmla="*/ 1 h 18"/>
                  <a:gd name="T56" fmla="*/ 9 w 17"/>
                  <a:gd name="T57" fmla="*/ 4 h 18"/>
                  <a:gd name="T58" fmla="*/ 8 w 17"/>
                  <a:gd name="T59" fmla="*/ 1 h 18"/>
                  <a:gd name="T60" fmla="*/ 5 w 17"/>
                  <a:gd name="T61" fmla="*/ 2 h 18"/>
                  <a:gd name="T62" fmla="*/ 8 w 17"/>
                  <a:gd name="T63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" h="18">
                    <a:moveTo>
                      <a:pt x="9" y="17"/>
                    </a:moveTo>
                    <a:cubicBezTo>
                      <a:pt x="9" y="17"/>
                      <a:pt x="9" y="17"/>
                      <a:pt x="9" y="17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0" y="17"/>
                      <a:pt x="9" y="17"/>
                      <a:pt x="9" y="17"/>
                    </a:cubicBezTo>
                    <a:moveTo>
                      <a:pt x="7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6"/>
                      <a:pt x="7" y="16"/>
                      <a:pt x="7" y="16"/>
                    </a:cubicBezTo>
                    <a:moveTo>
                      <a:pt x="2" y="13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3"/>
                      <a:pt x="3" y="13"/>
                    </a:cubicBezTo>
                    <a:cubicBezTo>
                      <a:pt x="3" y="13"/>
                      <a:pt x="2" y="13"/>
                      <a:pt x="2" y="13"/>
                    </a:cubicBezTo>
                    <a:moveTo>
                      <a:pt x="0" y="11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moveTo>
                      <a:pt x="14" y="9"/>
                    </a:moveTo>
                    <a:cubicBezTo>
                      <a:pt x="14" y="9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4" y="9"/>
                      <a:pt x="14" y="9"/>
                    </a:cubicBezTo>
                    <a:moveTo>
                      <a:pt x="12" y="8"/>
                    </a:moveTo>
                    <a:cubicBezTo>
                      <a:pt x="12" y="8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5" y="8"/>
                      <a:pt x="15" y="8"/>
                      <a:pt x="15" y="8"/>
                    </a:cubicBezTo>
                    <a:moveTo>
                      <a:pt x="16" y="6"/>
                    </a:moveTo>
                    <a:cubicBezTo>
                      <a:pt x="16" y="7"/>
                      <a:pt x="15" y="7"/>
                      <a:pt x="15" y="8"/>
                    </a:cubicBezTo>
                    <a:cubicBezTo>
                      <a:pt x="15" y="8"/>
                      <a:pt x="15" y="8"/>
                      <a:pt x="16" y="8"/>
                    </a:cubicBezTo>
                    <a:cubicBezTo>
                      <a:pt x="16" y="8"/>
                      <a:pt x="16" y="7"/>
                      <a:pt x="17" y="6"/>
                    </a:cubicBezTo>
                    <a:cubicBezTo>
                      <a:pt x="17" y="6"/>
                      <a:pt x="16" y="6"/>
                      <a:pt x="16" y="6"/>
                    </a:cubicBezTo>
                    <a:moveTo>
                      <a:pt x="14" y="5"/>
                    </a:moveTo>
                    <a:cubicBezTo>
                      <a:pt x="14" y="5"/>
                      <a:pt x="13" y="6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6"/>
                      <a:pt x="14" y="6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8" y="5"/>
                    </a:cubicBezTo>
                    <a:cubicBezTo>
                      <a:pt x="7" y="5"/>
                      <a:pt x="7" y="5"/>
                      <a:pt x="6" y="5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4"/>
                      <a:pt x="5" y="4"/>
                      <a:pt x="4" y="4"/>
                    </a:cubicBezTo>
                    <a:moveTo>
                      <a:pt x="8" y="1"/>
                    </a:moveTo>
                    <a:cubicBezTo>
                      <a:pt x="8" y="2"/>
                      <a:pt x="8" y="2"/>
                      <a:pt x="7" y="3"/>
                    </a:cubicBezTo>
                    <a:cubicBezTo>
                      <a:pt x="8" y="3"/>
                      <a:pt x="8" y="3"/>
                      <a:pt x="9" y="4"/>
                    </a:cubicBezTo>
                    <a:cubicBezTo>
                      <a:pt x="9" y="3"/>
                      <a:pt x="9" y="3"/>
                      <a:pt x="10" y="2"/>
                    </a:cubicBezTo>
                    <a:cubicBezTo>
                      <a:pt x="9" y="2"/>
                      <a:pt x="9" y="1"/>
                      <a:pt x="8" y="1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6" y="2"/>
                      <a:pt x="6" y="2"/>
                      <a:pt x="7" y="3"/>
                    </a:cubicBezTo>
                    <a:cubicBezTo>
                      <a:pt x="7" y="2"/>
                      <a:pt x="7" y="1"/>
                      <a:pt x="8" y="1"/>
                    </a:cubicBezTo>
                    <a:cubicBezTo>
                      <a:pt x="7" y="1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0517"/>
              <p:cNvSpPr>
                <a:spLocks noEditPoints="1"/>
              </p:cNvSpPr>
              <p:nvPr/>
            </p:nvSpPr>
            <p:spPr bwMode="auto">
              <a:xfrm>
                <a:off x="-486" y="3254"/>
                <a:ext cx="23" cy="17"/>
              </a:xfrm>
              <a:custGeom>
                <a:avLst/>
                <a:gdLst>
                  <a:gd name="T0" fmla="*/ 9 w 10"/>
                  <a:gd name="T1" fmla="*/ 5 h 7"/>
                  <a:gd name="T2" fmla="*/ 9 w 10"/>
                  <a:gd name="T3" fmla="*/ 6 h 7"/>
                  <a:gd name="T4" fmla="*/ 10 w 10"/>
                  <a:gd name="T5" fmla="*/ 7 h 7"/>
                  <a:gd name="T6" fmla="*/ 10 w 10"/>
                  <a:gd name="T7" fmla="*/ 6 h 7"/>
                  <a:gd name="T8" fmla="*/ 9 w 10"/>
                  <a:gd name="T9" fmla="*/ 5 h 7"/>
                  <a:gd name="T10" fmla="*/ 8 w 10"/>
                  <a:gd name="T11" fmla="*/ 4 h 7"/>
                  <a:gd name="T12" fmla="*/ 7 w 10"/>
                  <a:gd name="T13" fmla="*/ 5 h 7"/>
                  <a:gd name="T14" fmla="*/ 7 w 10"/>
                  <a:gd name="T15" fmla="*/ 5 h 7"/>
                  <a:gd name="T16" fmla="*/ 8 w 10"/>
                  <a:gd name="T17" fmla="*/ 4 h 7"/>
                  <a:gd name="T18" fmla="*/ 8 w 10"/>
                  <a:gd name="T19" fmla="*/ 4 h 7"/>
                  <a:gd name="T20" fmla="*/ 2 w 10"/>
                  <a:gd name="T21" fmla="*/ 1 h 7"/>
                  <a:gd name="T22" fmla="*/ 2 w 10"/>
                  <a:gd name="T23" fmla="*/ 2 h 7"/>
                  <a:gd name="T24" fmla="*/ 3 w 10"/>
                  <a:gd name="T25" fmla="*/ 2 h 7"/>
                  <a:gd name="T26" fmla="*/ 3 w 10"/>
                  <a:gd name="T27" fmla="*/ 1 h 7"/>
                  <a:gd name="T28" fmla="*/ 2 w 10"/>
                  <a:gd name="T29" fmla="*/ 1 h 7"/>
                  <a:gd name="T30" fmla="*/ 0 w 10"/>
                  <a:gd name="T31" fmla="*/ 0 h 7"/>
                  <a:gd name="T32" fmla="*/ 0 w 10"/>
                  <a:gd name="T33" fmla="*/ 0 h 7"/>
                  <a:gd name="T34" fmla="*/ 1 w 10"/>
                  <a:gd name="T35" fmla="*/ 1 h 7"/>
                  <a:gd name="T36" fmla="*/ 2 w 10"/>
                  <a:gd name="T37" fmla="*/ 0 h 7"/>
                  <a:gd name="T38" fmla="*/ 0 w 10"/>
                  <a:gd name="T3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" h="7">
                    <a:moveTo>
                      <a:pt x="9" y="5"/>
                    </a:moveTo>
                    <a:cubicBezTo>
                      <a:pt x="9" y="5"/>
                      <a:pt x="9" y="6"/>
                      <a:pt x="9" y="6"/>
                    </a:cubicBezTo>
                    <a:cubicBezTo>
                      <a:pt x="9" y="6"/>
                      <a:pt x="10" y="6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5"/>
                      <a:pt x="9" y="5"/>
                      <a:pt x="9" y="5"/>
                    </a:cubicBezTo>
                    <a:moveTo>
                      <a:pt x="8" y="4"/>
                    </a:moveTo>
                    <a:cubicBezTo>
                      <a:pt x="7" y="4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8" y="5"/>
                      <a:pt x="8" y="5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0518"/>
              <p:cNvSpPr>
                <a:spLocks noEditPoints="1"/>
              </p:cNvSpPr>
              <p:nvPr/>
            </p:nvSpPr>
            <p:spPr bwMode="auto">
              <a:xfrm>
                <a:off x="-678" y="3594"/>
                <a:ext cx="10" cy="7"/>
              </a:xfrm>
              <a:custGeom>
                <a:avLst/>
                <a:gdLst>
                  <a:gd name="T0" fmla="*/ 3 w 4"/>
                  <a:gd name="T1" fmla="*/ 2 h 3"/>
                  <a:gd name="T2" fmla="*/ 3 w 4"/>
                  <a:gd name="T3" fmla="*/ 2 h 3"/>
                  <a:gd name="T4" fmla="*/ 4 w 4"/>
                  <a:gd name="T5" fmla="*/ 3 h 3"/>
                  <a:gd name="T6" fmla="*/ 4 w 4"/>
                  <a:gd name="T7" fmla="*/ 2 h 3"/>
                  <a:gd name="T8" fmla="*/ 3 w 4"/>
                  <a:gd name="T9" fmla="*/ 2 h 3"/>
                  <a:gd name="T10" fmla="*/ 2 w 4"/>
                  <a:gd name="T11" fmla="*/ 1 h 3"/>
                  <a:gd name="T12" fmla="*/ 2 w 4"/>
                  <a:gd name="T13" fmla="*/ 2 h 3"/>
                  <a:gd name="T14" fmla="*/ 3 w 4"/>
                  <a:gd name="T15" fmla="*/ 2 h 3"/>
                  <a:gd name="T16" fmla="*/ 3 w 4"/>
                  <a:gd name="T17" fmla="*/ 1 h 3"/>
                  <a:gd name="T18" fmla="*/ 2 w 4"/>
                  <a:gd name="T19" fmla="*/ 1 h 3"/>
                  <a:gd name="T20" fmla="*/ 2 w 4"/>
                  <a:gd name="T21" fmla="*/ 1 h 3"/>
                  <a:gd name="T22" fmla="*/ 1 w 4"/>
                  <a:gd name="T23" fmla="*/ 1 h 3"/>
                  <a:gd name="T24" fmla="*/ 2 w 4"/>
                  <a:gd name="T25" fmla="*/ 2 h 3"/>
                  <a:gd name="T26" fmla="*/ 2 w 4"/>
                  <a:gd name="T27" fmla="*/ 1 h 3"/>
                  <a:gd name="T28" fmla="*/ 2 w 4"/>
                  <a:gd name="T29" fmla="*/ 1 h 3"/>
                  <a:gd name="T30" fmla="*/ 0 w 4"/>
                  <a:gd name="T31" fmla="*/ 0 h 3"/>
                  <a:gd name="T32" fmla="*/ 0 w 4"/>
                  <a:gd name="T33" fmla="*/ 1 h 3"/>
                  <a:gd name="T34" fmla="*/ 1 w 4"/>
                  <a:gd name="T35" fmla="*/ 1 h 3"/>
                  <a:gd name="T36" fmla="*/ 1 w 4"/>
                  <a:gd name="T37" fmla="*/ 1 h 3"/>
                  <a:gd name="T38" fmla="*/ 0 w 4"/>
                  <a:gd name="T3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moveTo>
                      <a:pt x="2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0519"/>
              <p:cNvSpPr>
                <a:spLocks noEditPoints="1"/>
              </p:cNvSpPr>
              <p:nvPr/>
            </p:nvSpPr>
            <p:spPr bwMode="auto">
              <a:xfrm>
                <a:off x="-663" y="3571"/>
                <a:ext cx="9" cy="7"/>
              </a:xfrm>
              <a:custGeom>
                <a:avLst/>
                <a:gdLst>
                  <a:gd name="T0" fmla="*/ 3 w 4"/>
                  <a:gd name="T1" fmla="*/ 2 h 3"/>
                  <a:gd name="T2" fmla="*/ 3 w 4"/>
                  <a:gd name="T3" fmla="*/ 2 h 3"/>
                  <a:gd name="T4" fmla="*/ 4 w 4"/>
                  <a:gd name="T5" fmla="*/ 3 h 3"/>
                  <a:gd name="T6" fmla="*/ 4 w 4"/>
                  <a:gd name="T7" fmla="*/ 3 h 3"/>
                  <a:gd name="T8" fmla="*/ 3 w 4"/>
                  <a:gd name="T9" fmla="*/ 2 h 3"/>
                  <a:gd name="T10" fmla="*/ 3 w 4"/>
                  <a:gd name="T11" fmla="*/ 2 h 3"/>
                  <a:gd name="T12" fmla="*/ 3 w 4"/>
                  <a:gd name="T13" fmla="*/ 2 h 3"/>
                  <a:gd name="T14" fmla="*/ 4 w 4"/>
                  <a:gd name="T15" fmla="*/ 2 h 3"/>
                  <a:gd name="T16" fmla="*/ 4 w 4"/>
                  <a:gd name="T17" fmla="*/ 2 h 3"/>
                  <a:gd name="T18" fmla="*/ 3 w 4"/>
                  <a:gd name="T19" fmla="*/ 2 h 3"/>
                  <a:gd name="T20" fmla="*/ 2 w 4"/>
                  <a:gd name="T21" fmla="*/ 1 h 3"/>
                  <a:gd name="T22" fmla="*/ 2 w 4"/>
                  <a:gd name="T23" fmla="*/ 1 h 3"/>
                  <a:gd name="T24" fmla="*/ 3 w 4"/>
                  <a:gd name="T25" fmla="*/ 1 h 3"/>
                  <a:gd name="T26" fmla="*/ 3 w 4"/>
                  <a:gd name="T27" fmla="*/ 1 h 3"/>
                  <a:gd name="T28" fmla="*/ 2 w 4"/>
                  <a:gd name="T29" fmla="*/ 1 h 3"/>
                  <a:gd name="T30" fmla="*/ 1 w 4"/>
                  <a:gd name="T31" fmla="*/ 1 h 3"/>
                  <a:gd name="T32" fmla="*/ 1 w 4"/>
                  <a:gd name="T33" fmla="*/ 1 h 3"/>
                  <a:gd name="T34" fmla="*/ 2 w 4"/>
                  <a:gd name="T35" fmla="*/ 1 h 3"/>
                  <a:gd name="T36" fmla="*/ 2 w 4"/>
                  <a:gd name="T37" fmla="*/ 1 h 3"/>
                  <a:gd name="T38" fmla="*/ 1 w 4"/>
                  <a:gd name="T39" fmla="*/ 1 h 3"/>
                  <a:gd name="T40" fmla="*/ 0 w 4"/>
                  <a:gd name="T41" fmla="*/ 0 h 3"/>
                  <a:gd name="T42" fmla="*/ 0 w 4"/>
                  <a:gd name="T43" fmla="*/ 0 h 3"/>
                  <a:gd name="T44" fmla="*/ 1 w 4"/>
                  <a:gd name="T45" fmla="*/ 1 h 3"/>
                  <a:gd name="T46" fmla="*/ 1 w 4"/>
                  <a:gd name="T47" fmla="*/ 1 h 3"/>
                  <a:gd name="T48" fmla="*/ 0 w 4"/>
                  <a:gd name="T4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2"/>
                      <a:pt x="3" y="2"/>
                      <a:pt x="3" y="2"/>
                    </a:cubicBezTo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Oval 10520"/>
              <p:cNvSpPr>
                <a:spLocks noChangeArrowheads="1"/>
              </p:cNvSpPr>
              <p:nvPr/>
            </p:nvSpPr>
            <p:spPr bwMode="auto">
              <a:xfrm>
                <a:off x="-637" y="354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0521"/>
              <p:cNvSpPr>
                <a:spLocks noEditPoints="1"/>
              </p:cNvSpPr>
              <p:nvPr/>
            </p:nvSpPr>
            <p:spPr bwMode="auto">
              <a:xfrm>
                <a:off x="-741" y="3302"/>
                <a:ext cx="252" cy="406"/>
              </a:xfrm>
              <a:custGeom>
                <a:avLst/>
                <a:gdLst>
                  <a:gd name="T0" fmla="*/ 4 w 107"/>
                  <a:gd name="T1" fmla="*/ 171 h 172"/>
                  <a:gd name="T2" fmla="*/ 2 w 107"/>
                  <a:gd name="T3" fmla="*/ 168 h 172"/>
                  <a:gd name="T4" fmla="*/ 2 w 107"/>
                  <a:gd name="T5" fmla="*/ 168 h 172"/>
                  <a:gd name="T6" fmla="*/ 0 w 107"/>
                  <a:gd name="T7" fmla="*/ 167 h 172"/>
                  <a:gd name="T8" fmla="*/ 7 w 107"/>
                  <a:gd name="T9" fmla="*/ 159 h 172"/>
                  <a:gd name="T10" fmla="*/ 6 w 107"/>
                  <a:gd name="T11" fmla="*/ 161 h 172"/>
                  <a:gd name="T12" fmla="*/ 12 w 107"/>
                  <a:gd name="T13" fmla="*/ 150 h 172"/>
                  <a:gd name="T14" fmla="*/ 21 w 107"/>
                  <a:gd name="T15" fmla="*/ 138 h 172"/>
                  <a:gd name="T16" fmla="*/ 26 w 107"/>
                  <a:gd name="T17" fmla="*/ 131 h 172"/>
                  <a:gd name="T18" fmla="*/ 27 w 107"/>
                  <a:gd name="T19" fmla="*/ 129 h 172"/>
                  <a:gd name="T20" fmla="*/ 26 w 107"/>
                  <a:gd name="T21" fmla="*/ 127 h 172"/>
                  <a:gd name="T22" fmla="*/ 31 w 107"/>
                  <a:gd name="T23" fmla="*/ 123 h 172"/>
                  <a:gd name="T24" fmla="*/ 30 w 107"/>
                  <a:gd name="T25" fmla="*/ 122 h 172"/>
                  <a:gd name="T26" fmla="*/ 34 w 107"/>
                  <a:gd name="T27" fmla="*/ 119 h 172"/>
                  <a:gd name="T28" fmla="*/ 33 w 107"/>
                  <a:gd name="T29" fmla="*/ 119 h 172"/>
                  <a:gd name="T30" fmla="*/ 29 w 107"/>
                  <a:gd name="T31" fmla="*/ 121 h 172"/>
                  <a:gd name="T32" fmla="*/ 35 w 107"/>
                  <a:gd name="T33" fmla="*/ 115 h 172"/>
                  <a:gd name="T34" fmla="*/ 36 w 107"/>
                  <a:gd name="T35" fmla="*/ 115 h 172"/>
                  <a:gd name="T36" fmla="*/ 35 w 107"/>
                  <a:gd name="T37" fmla="*/ 114 h 172"/>
                  <a:gd name="T38" fmla="*/ 34 w 107"/>
                  <a:gd name="T39" fmla="*/ 114 h 172"/>
                  <a:gd name="T40" fmla="*/ 38 w 107"/>
                  <a:gd name="T41" fmla="*/ 112 h 172"/>
                  <a:gd name="T42" fmla="*/ 35 w 107"/>
                  <a:gd name="T43" fmla="*/ 110 h 172"/>
                  <a:gd name="T44" fmla="*/ 44 w 107"/>
                  <a:gd name="T45" fmla="*/ 105 h 172"/>
                  <a:gd name="T46" fmla="*/ 44 w 107"/>
                  <a:gd name="T47" fmla="*/ 104 h 172"/>
                  <a:gd name="T48" fmla="*/ 43 w 107"/>
                  <a:gd name="T49" fmla="*/ 104 h 172"/>
                  <a:gd name="T50" fmla="*/ 39 w 107"/>
                  <a:gd name="T51" fmla="*/ 104 h 172"/>
                  <a:gd name="T52" fmla="*/ 47 w 107"/>
                  <a:gd name="T53" fmla="*/ 105 h 172"/>
                  <a:gd name="T54" fmla="*/ 55 w 107"/>
                  <a:gd name="T55" fmla="*/ 93 h 172"/>
                  <a:gd name="T56" fmla="*/ 52 w 107"/>
                  <a:gd name="T57" fmla="*/ 91 h 172"/>
                  <a:gd name="T58" fmla="*/ 50 w 107"/>
                  <a:gd name="T59" fmla="*/ 90 h 172"/>
                  <a:gd name="T60" fmla="*/ 47 w 107"/>
                  <a:gd name="T61" fmla="*/ 89 h 172"/>
                  <a:gd name="T62" fmla="*/ 61 w 107"/>
                  <a:gd name="T63" fmla="*/ 80 h 172"/>
                  <a:gd name="T64" fmla="*/ 57 w 107"/>
                  <a:gd name="T65" fmla="*/ 77 h 172"/>
                  <a:gd name="T66" fmla="*/ 60 w 107"/>
                  <a:gd name="T67" fmla="*/ 78 h 172"/>
                  <a:gd name="T68" fmla="*/ 58 w 107"/>
                  <a:gd name="T69" fmla="*/ 77 h 172"/>
                  <a:gd name="T70" fmla="*/ 55 w 107"/>
                  <a:gd name="T71" fmla="*/ 75 h 172"/>
                  <a:gd name="T72" fmla="*/ 66 w 107"/>
                  <a:gd name="T73" fmla="*/ 57 h 172"/>
                  <a:gd name="T74" fmla="*/ 78 w 107"/>
                  <a:gd name="T75" fmla="*/ 54 h 172"/>
                  <a:gd name="T76" fmla="*/ 81 w 107"/>
                  <a:gd name="T77" fmla="*/ 51 h 172"/>
                  <a:gd name="T78" fmla="*/ 70 w 107"/>
                  <a:gd name="T79" fmla="*/ 49 h 172"/>
                  <a:gd name="T80" fmla="*/ 73 w 107"/>
                  <a:gd name="T81" fmla="*/ 48 h 172"/>
                  <a:gd name="T82" fmla="*/ 72 w 107"/>
                  <a:gd name="T83" fmla="*/ 48 h 172"/>
                  <a:gd name="T84" fmla="*/ 85 w 107"/>
                  <a:gd name="T85" fmla="*/ 44 h 172"/>
                  <a:gd name="T86" fmla="*/ 76 w 107"/>
                  <a:gd name="T87" fmla="*/ 42 h 172"/>
                  <a:gd name="T88" fmla="*/ 74 w 107"/>
                  <a:gd name="T89" fmla="*/ 41 h 172"/>
                  <a:gd name="T90" fmla="*/ 88 w 107"/>
                  <a:gd name="T91" fmla="*/ 40 h 172"/>
                  <a:gd name="T92" fmla="*/ 76 w 107"/>
                  <a:gd name="T93" fmla="*/ 39 h 172"/>
                  <a:gd name="T94" fmla="*/ 87 w 107"/>
                  <a:gd name="T95" fmla="*/ 38 h 172"/>
                  <a:gd name="T96" fmla="*/ 85 w 107"/>
                  <a:gd name="T97" fmla="*/ 36 h 172"/>
                  <a:gd name="T98" fmla="*/ 81 w 107"/>
                  <a:gd name="T99" fmla="*/ 35 h 172"/>
                  <a:gd name="T100" fmla="*/ 78 w 107"/>
                  <a:gd name="T101" fmla="*/ 34 h 172"/>
                  <a:gd name="T102" fmla="*/ 91 w 107"/>
                  <a:gd name="T103" fmla="*/ 35 h 172"/>
                  <a:gd name="T104" fmla="*/ 90 w 107"/>
                  <a:gd name="T105" fmla="*/ 34 h 172"/>
                  <a:gd name="T106" fmla="*/ 88 w 107"/>
                  <a:gd name="T107" fmla="*/ 30 h 172"/>
                  <a:gd name="T108" fmla="*/ 84 w 107"/>
                  <a:gd name="T109" fmla="*/ 28 h 172"/>
                  <a:gd name="T110" fmla="*/ 94 w 107"/>
                  <a:gd name="T111" fmla="*/ 19 h 172"/>
                  <a:gd name="T112" fmla="*/ 99 w 107"/>
                  <a:gd name="T113" fmla="*/ 18 h 172"/>
                  <a:gd name="T114" fmla="*/ 96 w 107"/>
                  <a:gd name="T115" fmla="*/ 16 h 172"/>
                  <a:gd name="T116" fmla="*/ 90 w 107"/>
                  <a:gd name="T117" fmla="*/ 13 h 172"/>
                  <a:gd name="T118" fmla="*/ 101 w 107"/>
                  <a:gd name="T119" fmla="*/ 8 h 172"/>
                  <a:gd name="T120" fmla="*/ 104 w 107"/>
                  <a:gd name="T121" fmla="*/ 5 h 172"/>
                  <a:gd name="T122" fmla="*/ 97 w 107"/>
                  <a:gd name="T123" fmla="*/ 3 h 172"/>
                  <a:gd name="T124" fmla="*/ 99 w 107"/>
                  <a:gd name="T125" fmla="*/ 1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7" h="172">
                    <a:moveTo>
                      <a:pt x="4" y="171"/>
                    </a:move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moveTo>
                      <a:pt x="4" y="171"/>
                    </a:moveTo>
                    <a:cubicBezTo>
                      <a:pt x="3" y="171"/>
                      <a:pt x="3" y="171"/>
                      <a:pt x="3" y="171"/>
                    </a:cubicBezTo>
                    <a:cubicBezTo>
                      <a:pt x="3" y="171"/>
                      <a:pt x="3" y="171"/>
                      <a:pt x="3" y="171"/>
                    </a:cubicBezTo>
                    <a:cubicBezTo>
                      <a:pt x="4" y="172"/>
                      <a:pt x="4" y="172"/>
                      <a:pt x="4" y="172"/>
                    </a:cubicBezTo>
                    <a:cubicBezTo>
                      <a:pt x="4" y="172"/>
                      <a:pt x="4" y="172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cubicBezTo>
                      <a:pt x="4" y="171"/>
                      <a:pt x="4" y="171"/>
                      <a:pt x="4" y="171"/>
                    </a:cubicBezTo>
                    <a:moveTo>
                      <a:pt x="5" y="169"/>
                    </a:moveTo>
                    <a:cubicBezTo>
                      <a:pt x="4" y="170"/>
                      <a:pt x="4" y="170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5" y="169"/>
                      <a:pt x="5" y="169"/>
                      <a:pt x="5" y="169"/>
                    </a:cubicBezTo>
                    <a:cubicBezTo>
                      <a:pt x="5" y="169"/>
                      <a:pt x="5" y="169"/>
                      <a:pt x="5" y="169"/>
                    </a:cubicBezTo>
                    <a:moveTo>
                      <a:pt x="1" y="169"/>
                    </a:moveTo>
                    <a:cubicBezTo>
                      <a:pt x="1" y="169"/>
                      <a:pt x="2" y="170"/>
                      <a:pt x="2" y="171"/>
                    </a:cubicBezTo>
                    <a:cubicBezTo>
                      <a:pt x="3" y="170"/>
                      <a:pt x="3" y="170"/>
                      <a:pt x="3" y="170"/>
                    </a:cubicBezTo>
                    <a:cubicBezTo>
                      <a:pt x="3" y="170"/>
                      <a:pt x="3" y="170"/>
                      <a:pt x="3" y="170"/>
                    </a:cubicBezTo>
                    <a:cubicBezTo>
                      <a:pt x="1" y="169"/>
                      <a:pt x="1" y="169"/>
                      <a:pt x="1" y="169"/>
                    </a:cubicBezTo>
                    <a:moveTo>
                      <a:pt x="2" y="168"/>
                    </a:moveTo>
                    <a:cubicBezTo>
                      <a:pt x="2" y="168"/>
                      <a:pt x="2" y="168"/>
                      <a:pt x="1" y="168"/>
                    </a:cubicBezTo>
                    <a:cubicBezTo>
                      <a:pt x="2" y="168"/>
                      <a:pt x="2" y="168"/>
                      <a:pt x="2" y="169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3" y="169"/>
                      <a:pt x="3" y="169"/>
                      <a:pt x="3" y="169"/>
                    </a:cubicBezTo>
                    <a:cubicBezTo>
                      <a:pt x="4" y="169"/>
                      <a:pt x="4" y="169"/>
                      <a:pt x="4" y="169"/>
                    </a:cubicBezTo>
                    <a:cubicBezTo>
                      <a:pt x="3" y="168"/>
                      <a:pt x="3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moveTo>
                      <a:pt x="0" y="167"/>
                    </a:move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moveTo>
                      <a:pt x="1" y="167"/>
                    </a:moveTo>
                    <a:cubicBezTo>
                      <a:pt x="1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moveTo>
                      <a:pt x="9" y="160"/>
                    </a:moveTo>
                    <a:cubicBezTo>
                      <a:pt x="8" y="163"/>
                      <a:pt x="8" y="163"/>
                      <a:pt x="8" y="163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10" y="161"/>
                      <a:pt x="10" y="161"/>
                      <a:pt x="10" y="161"/>
                    </a:cubicBezTo>
                    <a:cubicBezTo>
                      <a:pt x="10" y="161"/>
                      <a:pt x="10" y="161"/>
                      <a:pt x="9" y="160"/>
                    </a:cubicBezTo>
                    <a:moveTo>
                      <a:pt x="7" y="159"/>
                    </a:moveTo>
                    <a:cubicBezTo>
                      <a:pt x="7" y="160"/>
                      <a:pt x="6" y="162"/>
                      <a:pt x="5" y="163"/>
                    </a:cubicBezTo>
                    <a:cubicBezTo>
                      <a:pt x="5" y="163"/>
                      <a:pt x="5" y="163"/>
                      <a:pt x="5" y="163"/>
                    </a:cubicBezTo>
                    <a:cubicBezTo>
                      <a:pt x="7" y="164"/>
                      <a:pt x="7" y="164"/>
                      <a:pt x="7" y="164"/>
                    </a:cubicBezTo>
                    <a:cubicBezTo>
                      <a:pt x="8" y="163"/>
                      <a:pt x="8" y="163"/>
                      <a:pt x="8" y="163"/>
                    </a:cubicBezTo>
                    <a:cubicBezTo>
                      <a:pt x="8" y="163"/>
                      <a:pt x="8" y="163"/>
                      <a:pt x="7" y="164"/>
                    </a:cubicBezTo>
                    <a:cubicBezTo>
                      <a:pt x="8" y="163"/>
                      <a:pt x="9" y="162"/>
                      <a:pt x="9" y="160"/>
                    </a:cubicBezTo>
                    <a:cubicBezTo>
                      <a:pt x="9" y="160"/>
                      <a:pt x="8" y="160"/>
                      <a:pt x="7" y="159"/>
                    </a:cubicBezTo>
                    <a:moveTo>
                      <a:pt x="7" y="159"/>
                    </a:moveTo>
                    <a:cubicBezTo>
                      <a:pt x="6" y="160"/>
                      <a:pt x="5" y="161"/>
                      <a:pt x="4" y="162"/>
                    </a:cubicBezTo>
                    <a:cubicBezTo>
                      <a:pt x="5" y="162"/>
                      <a:pt x="5" y="162"/>
                      <a:pt x="5" y="162"/>
                    </a:cubicBezTo>
                    <a:cubicBezTo>
                      <a:pt x="5" y="162"/>
                      <a:pt x="5" y="161"/>
                      <a:pt x="6" y="161"/>
                    </a:cubicBezTo>
                    <a:cubicBezTo>
                      <a:pt x="6" y="160"/>
                      <a:pt x="7" y="160"/>
                      <a:pt x="7" y="159"/>
                    </a:cubicBezTo>
                    <a:cubicBezTo>
                      <a:pt x="7" y="159"/>
                      <a:pt x="7" y="159"/>
                      <a:pt x="7" y="159"/>
                    </a:cubicBezTo>
                    <a:moveTo>
                      <a:pt x="12" y="150"/>
                    </a:moveTo>
                    <a:cubicBezTo>
                      <a:pt x="12" y="151"/>
                      <a:pt x="11" y="152"/>
                      <a:pt x="11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3" y="155"/>
                      <a:pt x="13" y="155"/>
                      <a:pt x="13" y="155"/>
                    </a:cubicBezTo>
                    <a:cubicBezTo>
                      <a:pt x="14" y="154"/>
                      <a:pt x="14" y="153"/>
                      <a:pt x="15" y="152"/>
                    </a:cubicBezTo>
                    <a:cubicBezTo>
                      <a:pt x="14" y="152"/>
                      <a:pt x="14" y="152"/>
                      <a:pt x="14" y="151"/>
                    </a:cubicBezTo>
                    <a:cubicBezTo>
                      <a:pt x="13" y="152"/>
                      <a:pt x="13" y="153"/>
                      <a:pt x="12" y="153"/>
                    </a:cubicBezTo>
                    <a:cubicBezTo>
                      <a:pt x="13" y="153"/>
                      <a:pt x="13" y="152"/>
                      <a:pt x="13" y="151"/>
                    </a:cubicBezTo>
                    <a:cubicBezTo>
                      <a:pt x="13" y="151"/>
                      <a:pt x="13" y="151"/>
                      <a:pt x="12" y="150"/>
                    </a:cubicBezTo>
                    <a:moveTo>
                      <a:pt x="21" y="139"/>
                    </a:moveTo>
                    <a:cubicBezTo>
                      <a:pt x="21" y="140"/>
                      <a:pt x="20" y="141"/>
                      <a:pt x="19" y="142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21" y="142"/>
                      <a:pt x="22" y="141"/>
                      <a:pt x="22" y="140"/>
                    </a:cubicBezTo>
                    <a:cubicBezTo>
                      <a:pt x="22" y="140"/>
                      <a:pt x="22" y="140"/>
                      <a:pt x="23" y="140"/>
                    </a:cubicBezTo>
                    <a:cubicBezTo>
                      <a:pt x="21" y="139"/>
                      <a:pt x="21" y="139"/>
                      <a:pt x="21" y="139"/>
                    </a:cubicBezTo>
                    <a:moveTo>
                      <a:pt x="19" y="138"/>
                    </a:moveTo>
                    <a:cubicBezTo>
                      <a:pt x="19" y="139"/>
                      <a:pt x="18" y="140"/>
                      <a:pt x="17" y="141"/>
                    </a:cubicBezTo>
                    <a:cubicBezTo>
                      <a:pt x="19" y="142"/>
                      <a:pt x="19" y="142"/>
                      <a:pt x="19" y="142"/>
                    </a:cubicBezTo>
                    <a:cubicBezTo>
                      <a:pt x="19" y="141"/>
                      <a:pt x="20" y="140"/>
                      <a:pt x="21" y="139"/>
                    </a:cubicBezTo>
                    <a:cubicBezTo>
                      <a:pt x="21" y="138"/>
                      <a:pt x="21" y="138"/>
                      <a:pt x="21" y="138"/>
                    </a:cubicBezTo>
                    <a:cubicBezTo>
                      <a:pt x="20" y="139"/>
                      <a:pt x="20" y="139"/>
                      <a:pt x="20" y="139"/>
                    </a:cubicBezTo>
                    <a:cubicBezTo>
                      <a:pt x="20" y="139"/>
                      <a:pt x="20" y="139"/>
                      <a:pt x="21" y="138"/>
                    </a:cubicBezTo>
                    <a:cubicBezTo>
                      <a:pt x="19" y="138"/>
                      <a:pt x="19" y="138"/>
                      <a:pt x="19" y="138"/>
                    </a:cubicBezTo>
                    <a:moveTo>
                      <a:pt x="27" y="129"/>
                    </a:move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31"/>
                      <a:pt x="27" y="132"/>
                      <a:pt x="27" y="132"/>
                    </a:cubicBezTo>
                    <a:cubicBezTo>
                      <a:pt x="28" y="131"/>
                      <a:pt x="28" y="130"/>
                      <a:pt x="29" y="130"/>
                    </a:cubicBezTo>
                    <a:cubicBezTo>
                      <a:pt x="28" y="129"/>
                      <a:pt x="28" y="129"/>
                      <a:pt x="27" y="129"/>
                    </a:cubicBezTo>
                    <a:moveTo>
                      <a:pt x="27" y="129"/>
                    </a:moveTo>
                    <a:cubicBezTo>
                      <a:pt x="26" y="129"/>
                      <a:pt x="26" y="130"/>
                      <a:pt x="25" y="131"/>
                    </a:cubicBez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30"/>
                      <a:pt x="27" y="130"/>
                      <a:pt x="27" y="129"/>
                    </a:cubicBezTo>
                    <a:cubicBezTo>
                      <a:pt x="27" y="129"/>
                      <a:pt x="27" y="129"/>
                      <a:pt x="27" y="129"/>
                    </a:cubicBezTo>
                    <a:moveTo>
                      <a:pt x="27" y="128"/>
                    </a:moveTo>
                    <a:cubicBezTo>
                      <a:pt x="27" y="128"/>
                      <a:pt x="27" y="128"/>
                      <a:pt x="27" y="128"/>
                    </a:cubicBezTo>
                    <a:cubicBezTo>
                      <a:pt x="28" y="128"/>
                      <a:pt x="29" y="128"/>
                      <a:pt x="29" y="129"/>
                    </a:cubicBezTo>
                    <a:cubicBezTo>
                      <a:pt x="29" y="129"/>
                      <a:pt x="29" y="129"/>
                      <a:pt x="29" y="129"/>
                    </a:cubicBezTo>
                    <a:cubicBezTo>
                      <a:pt x="29" y="128"/>
                      <a:pt x="28" y="128"/>
                      <a:pt x="27" y="128"/>
                    </a:cubicBezTo>
                    <a:moveTo>
                      <a:pt x="25" y="128"/>
                    </a:moveTo>
                    <a:cubicBezTo>
                      <a:pt x="25" y="128"/>
                      <a:pt x="24" y="129"/>
                      <a:pt x="24" y="130"/>
                    </a:cubicBezTo>
                    <a:cubicBezTo>
                      <a:pt x="24" y="130"/>
                      <a:pt x="25" y="130"/>
                      <a:pt x="25" y="131"/>
                    </a:cubicBezTo>
                    <a:cubicBezTo>
                      <a:pt x="26" y="130"/>
                      <a:pt x="26" y="129"/>
                      <a:pt x="27" y="129"/>
                    </a:cubicBezTo>
                    <a:cubicBezTo>
                      <a:pt x="27" y="128"/>
                      <a:pt x="27" y="128"/>
                      <a:pt x="26" y="128"/>
                    </a:cubicBezTo>
                    <a:cubicBezTo>
                      <a:pt x="26" y="129"/>
                      <a:pt x="26" y="130"/>
                      <a:pt x="25" y="130"/>
                    </a:cubicBezTo>
                    <a:cubicBezTo>
                      <a:pt x="26" y="130"/>
                      <a:pt x="26" y="129"/>
                      <a:pt x="26" y="128"/>
                    </a:cubicBezTo>
                    <a:cubicBezTo>
                      <a:pt x="26" y="128"/>
                      <a:pt x="26" y="128"/>
                      <a:pt x="25" y="128"/>
                    </a:cubicBezTo>
                    <a:moveTo>
                      <a:pt x="27" y="127"/>
                    </a:moveTo>
                    <a:cubicBezTo>
                      <a:pt x="27" y="127"/>
                      <a:pt x="27" y="127"/>
                      <a:pt x="27" y="127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7" y="128"/>
                      <a:pt x="27" y="127"/>
                      <a:pt x="27" y="127"/>
                    </a:cubicBezTo>
                    <a:moveTo>
                      <a:pt x="26" y="127"/>
                    </a:moveTo>
                    <a:cubicBezTo>
                      <a:pt x="26" y="127"/>
                      <a:pt x="26" y="127"/>
                      <a:pt x="26" y="127"/>
                    </a:cubicBezTo>
                    <a:cubicBezTo>
                      <a:pt x="26" y="127"/>
                      <a:pt x="26" y="127"/>
                      <a:pt x="27" y="127"/>
                    </a:cubicBezTo>
                    <a:cubicBezTo>
                      <a:pt x="27" y="127"/>
                      <a:pt x="27" y="127"/>
                      <a:pt x="27" y="127"/>
                    </a:cubicBezTo>
                    <a:cubicBezTo>
                      <a:pt x="26" y="127"/>
                      <a:pt x="26" y="127"/>
                      <a:pt x="26" y="127"/>
                    </a:cubicBezTo>
                    <a:moveTo>
                      <a:pt x="32" y="123"/>
                    </a:moveTo>
                    <a:cubicBezTo>
                      <a:pt x="32" y="123"/>
                      <a:pt x="32" y="123"/>
                      <a:pt x="32" y="123"/>
                    </a:cubicBezTo>
                    <a:cubicBezTo>
                      <a:pt x="32" y="123"/>
                      <a:pt x="32" y="123"/>
                      <a:pt x="33" y="124"/>
                    </a:cubicBezTo>
                    <a:cubicBezTo>
                      <a:pt x="33" y="123"/>
                      <a:pt x="33" y="123"/>
                      <a:pt x="33" y="123"/>
                    </a:cubicBezTo>
                    <a:cubicBezTo>
                      <a:pt x="32" y="123"/>
                      <a:pt x="32" y="123"/>
                      <a:pt x="32" y="123"/>
                    </a:cubicBezTo>
                    <a:moveTo>
                      <a:pt x="31" y="122"/>
                    </a:moveTo>
                    <a:cubicBezTo>
                      <a:pt x="31" y="122"/>
                      <a:pt x="31" y="122"/>
                      <a:pt x="31" y="122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22"/>
                      <a:pt x="31" y="122"/>
                      <a:pt x="31" y="122"/>
                    </a:cubicBezTo>
                    <a:moveTo>
                      <a:pt x="30" y="122"/>
                    </a:move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1" y="122"/>
                      <a:pt x="31" y="122"/>
                    </a:cubicBezTo>
                    <a:cubicBezTo>
                      <a:pt x="31" y="122"/>
                      <a:pt x="31" y="122"/>
                      <a:pt x="31" y="122"/>
                    </a:cubicBezTo>
                    <a:cubicBezTo>
                      <a:pt x="30" y="122"/>
                      <a:pt x="30" y="122"/>
                      <a:pt x="30" y="122"/>
                    </a:cubicBezTo>
                    <a:moveTo>
                      <a:pt x="30" y="122"/>
                    </a:move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moveTo>
                      <a:pt x="29" y="121"/>
                    </a:moveTo>
                    <a:cubicBezTo>
                      <a:pt x="29" y="121"/>
                      <a:pt x="29" y="121"/>
                      <a:pt x="29" y="121"/>
                    </a:cubicBezTo>
                    <a:cubicBezTo>
                      <a:pt x="29" y="122"/>
                      <a:pt x="30" y="122"/>
                      <a:pt x="30" y="122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29" y="121"/>
                      <a:pt x="29" y="121"/>
                      <a:pt x="29" y="121"/>
                    </a:cubicBezTo>
                    <a:moveTo>
                      <a:pt x="34" y="119"/>
                    </a:moveTo>
                    <a:cubicBezTo>
                      <a:pt x="33" y="120"/>
                      <a:pt x="32" y="121"/>
                      <a:pt x="32" y="122"/>
                    </a:cubicBezTo>
                    <a:cubicBezTo>
                      <a:pt x="32" y="123"/>
                      <a:pt x="33" y="123"/>
                      <a:pt x="33" y="123"/>
                    </a:cubicBezTo>
                    <a:cubicBezTo>
                      <a:pt x="34" y="122"/>
                      <a:pt x="34" y="121"/>
                      <a:pt x="35" y="120"/>
                    </a:cubicBezTo>
                    <a:cubicBezTo>
                      <a:pt x="34" y="119"/>
                      <a:pt x="34" y="119"/>
                      <a:pt x="34" y="119"/>
                    </a:cubicBezTo>
                    <a:moveTo>
                      <a:pt x="34" y="119"/>
                    </a:moveTo>
                    <a:cubicBezTo>
                      <a:pt x="34" y="119"/>
                      <a:pt x="34" y="119"/>
                      <a:pt x="34" y="119"/>
                    </a:cubicBezTo>
                    <a:cubicBezTo>
                      <a:pt x="34" y="120"/>
                      <a:pt x="34" y="120"/>
                      <a:pt x="35" y="120"/>
                    </a:cubicBezTo>
                    <a:cubicBezTo>
                      <a:pt x="35" y="120"/>
                      <a:pt x="35" y="120"/>
                      <a:pt x="35" y="120"/>
                    </a:cubicBezTo>
                    <a:cubicBezTo>
                      <a:pt x="35" y="119"/>
                      <a:pt x="34" y="119"/>
                      <a:pt x="34" y="119"/>
                    </a:cubicBezTo>
                    <a:moveTo>
                      <a:pt x="33" y="118"/>
                    </a:moveTo>
                    <a:cubicBezTo>
                      <a:pt x="32" y="119"/>
                      <a:pt x="31" y="121"/>
                      <a:pt x="31" y="122"/>
                    </a:cubicBezTo>
                    <a:cubicBezTo>
                      <a:pt x="31" y="122"/>
                      <a:pt x="31" y="122"/>
                      <a:pt x="32" y="122"/>
                    </a:cubicBezTo>
                    <a:cubicBezTo>
                      <a:pt x="32" y="121"/>
                      <a:pt x="33" y="120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4" y="119"/>
                      <a:pt x="34" y="119"/>
                    </a:cubicBezTo>
                    <a:cubicBezTo>
                      <a:pt x="34" y="119"/>
                      <a:pt x="33" y="119"/>
                      <a:pt x="33" y="119"/>
                    </a:cubicBezTo>
                    <a:cubicBezTo>
                      <a:pt x="33" y="118"/>
                      <a:pt x="33" y="118"/>
                      <a:pt x="33" y="118"/>
                    </a:cubicBezTo>
                    <a:moveTo>
                      <a:pt x="32" y="118"/>
                    </a:moveTo>
                    <a:cubicBezTo>
                      <a:pt x="32" y="119"/>
                      <a:pt x="31" y="120"/>
                      <a:pt x="30" y="121"/>
                    </a:cubicBezTo>
                    <a:cubicBezTo>
                      <a:pt x="30" y="121"/>
                      <a:pt x="30" y="122"/>
                      <a:pt x="30" y="122"/>
                    </a:cubicBezTo>
                    <a:cubicBezTo>
                      <a:pt x="31" y="120"/>
                      <a:pt x="32" y="119"/>
                      <a:pt x="33" y="118"/>
                    </a:cubicBezTo>
                    <a:cubicBezTo>
                      <a:pt x="32" y="118"/>
                      <a:pt x="32" y="118"/>
                      <a:pt x="32" y="118"/>
                    </a:cubicBezTo>
                    <a:moveTo>
                      <a:pt x="31" y="117"/>
                    </a:moveTo>
                    <a:cubicBezTo>
                      <a:pt x="30" y="118"/>
                      <a:pt x="30" y="120"/>
                      <a:pt x="29" y="121"/>
                    </a:cubicBezTo>
                    <a:cubicBezTo>
                      <a:pt x="29" y="121"/>
                      <a:pt x="30" y="121"/>
                      <a:pt x="30" y="121"/>
                    </a:cubicBezTo>
                    <a:cubicBezTo>
                      <a:pt x="31" y="120"/>
                      <a:pt x="31" y="119"/>
                      <a:pt x="32" y="118"/>
                    </a:cubicBezTo>
                    <a:cubicBezTo>
                      <a:pt x="31" y="117"/>
                      <a:pt x="31" y="117"/>
                      <a:pt x="31" y="117"/>
                    </a:cubicBezTo>
                    <a:moveTo>
                      <a:pt x="36" y="116"/>
                    </a:moveTo>
                    <a:cubicBezTo>
                      <a:pt x="36" y="116"/>
                      <a:pt x="35" y="117"/>
                      <a:pt x="35" y="117"/>
                    </a:cubicBezTo>
                    <a:cubicBezTo>
                      <a:pt x="36" y="117"/>
                      <a:pt x="36" y="118"/>
                      <a:pt x="36" y="118"/>
                    </a:cubicBezTo>
                    <a:cubicBezTo>
                      <a:pt x="36" y="117"/>
                      <a:pt x="37" y="117"/>
                      <a:pt x="37" y="117"/>
                    </a:cubicBezTo>
                    <a:cubicBezTo>
                      <a:pt x="37" y="117"/>
                      <a:pt x="36" y="116"/>
                      <a:pt x="36" y="116"/>
                    </a:cubicBezTo>
                    <a:cubicBezTo>
                      <a:pt x="36" y="116"/>
                      <a:pt x="36" y="116"/>
                      <a:pt x="36" y="116"/>
                    </a:cubicBezTo>
                    <a:cubicBezTo>
                      <a:pt x="36" y="116"/>
                      <a:pt x="36" y="116"/>
                      <a:pt x="36" y="116"/>
                    </a:cubicBezTo>
                    <a:moveTo>
                      <a:pt x="35" y="115"/>
                    </a:move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117"/>
                      <a:pt x="35" y="117"/>
                      <a:pt x="35" y="117"/>
                    </a:cubicBezTo>
                    <a:cubicBezTo>
                      <a:pt x="35" y="117"/>
                      <a:pt x="35" y="116"/>
                      <a:pt x="35" y="116"/>
                    </a:cubicBezTo>
                    <a:cubicBezTo>
                      <a:pt x="35" y="116"/>
                      <a:pt x="35" y="116"/>
                      <a:pt x="35" y="115"/>
                    </a:cubicBezTo>
                    <a:moveTo>
                      <a:pt x="34" y="115"/>
                    </a:moveTo>
                    <a:cubicBezTo>
                      <a:pt x="34" y="115"/>
                      <a:pt x="34" y="116"/>
                      <a:pt x="34" y="116"/>
                    </a:cubicBez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116"/>
                      <a:pt x="34" y="116"/>
                      <a:pt x="34" y="115"/>
                    </a:cubicBezTo>
                    <a:cubicBezTo>
                      <a:pt x="34" y="115"/>
                      <a:pt x="34" y="115"/>
                      <a:pt x="34" y="115"/>
                    </a:cubicBezTo>
                    <a:moveTo>
                      <a:pt x="37" y="114"/>
                    </a:moveTo>
                    <a:cubicBezTo>
                      <a:pt x="37" y="115"/>
                      <a:pt x="37" y="115"/>
                      <a:pt x="36" y="115"/>
                    </a:cubicBezTo>
                    <a:cubicBezTo>
                      <a:pt x="37" y="116"/>
                      <a:pt x="37" y="116"/>
                      <a:pt x="37" y="116"/>
                    </a:cubicBezTo>
                    <a:cubicBezTo>
                      <a:pt x="38" y="116"/>
                      <a:pt x="38" y="115"/>
                      <a:pt x="38" y="115"/>
                    </a:cubicBezTo>
                    <a:cubicBezTo>
                      <a:pt x="38" y="115"/>
                      <a:pt x="37" y="115"/>
                      <a:pt x="37" y="114"/>
                    </a:cubicBezTo>
                    <a:moveTo>
                      <a:pt x="33" y="114"/>
                    </a:moveTo>
                    <a:cubicBezTo>
                      <a:pt x="33" y="114"/>
                      <a:pt x="33" y="115"/>
                      <a:pt x="32" y="115"/>
                    </a:cubicBezTo>
                    <a:cubicBezTo>
                      <a:pt x="32" y="115"/>
                      <a:pt x="32" y="115"/>
                      <a:pt x="32" y="115"/>
                    </a:cubicBezTo>
                    <a:cubicBezTo>
                      <a:pt x="33" y="116"/>
                      <a:pt x="33" y="116"/>
                      <a:pt x="33" y="116"/>
                    </a:cubicBezTo>
                    <a:cubicBezTo>
                      <a:pt x="33" y="116"/>
                      <a:pt x="34" y="115"/>
                      <a:pt x="34" y="115"/>
                    </a:cubicBezTo>
                    <a:cubicBezTo>
                      <a:pt x="34" y="115"/>
                      <a:pt x="33" y="114"/>
                      <a:pt x="33" y="114"/>
                    </a:cubicBezTo>
                    <a:moveTo>
                      <a:pt x="36" y="114"/>
                    </a:move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5"/>
                      <a:pt x="36" y="115"/>
                      <a:pt x="36" y="115"/>
                    </a:cubicBezTo>
                    <a:cubicBezTo>
                      <a:pt x="36" y="115"/>
                      <a:pt x="36" y="114"/>
                      <a:pt x="37" y="114"/>
                    </a:cubicBezTo>
                    <a:cubicBezTo>
                      <a:pt x="36" y="114"/>
                      <a:pt x="36" y="114"/>
                      <a:pt x="36" y="114"/>
                    </a:cubicBezTo>
                    <a:moveTo>
                      <a:pt x="35" y="113"/>
                    </a:move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4"/>
                      <a:pt x="35" y="114"/>
                      <a:pt x="35" y="114"/>
                    </a:cubicBezTo>
                    <a:cubicBezTo>
                      <a:pt x="35" y="114"/>
                      <a:pt x="35" y="114"/>
                      <a:pt x="35" y="113"/>
                    </a:cubicBezTo>
                    <a:cubicBezTo>
                      <a:pt x="35" y="113"/>
                      <a:pt x="35" y="113"/>
                      <a:pt x="35" y="113"/>
                    </a:cubicBezTo>
                    <a:moveTo>
                      <a:pt x="34" y="112"/>
                    </a:moveTo>
                    <a:cubicBezTo>
                      <a:pt x="34" y="113"/>
                      <a:pt x="34" y="113"/>
                      <a:pt x="33" y="113"/>
                    </a:cubicBezTo>
                    <a:cubicBezTo>
                      <a:pt x="34" y="114"/>
                      <a:pt x="34" y="114"/>
                      <a:pt x="34" y="114"/>
                    </a:cubicBezTo>
                    <a:cubicBezTo>
                      <a:pt x="34" y="114"/>
                      <a:pt x="35" y="113"/>
                      <a:pt x="35" y="113"/>
                    </a:cubicBezTo>
                    <a:cubicBezTo>
                      <a:pt x="35" y="113"/>
                      <a:pt x="34" y="113"/>
                      <a:pt x="34" y="112"/>
                    </a:cubicBezTo>
                    <a:moveTo>
                      <a:pt x="38" y="112"/>
                    </a:moveTo>
                    <a:cubicBezTo>
                      <a:pt x="38" y="113"/>
                      <a:pt x="38" y="113"/>
                      <a:pt x="37" y="114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9" y="114"/>
                      <a:pt x="39" y="113"/>
                      <a:pt x="39" y="113"/>
                    </a:cubicBezTo>
                    <a:cubicBezTo>
                      <a:pt x="39" y="113"/>
                      <a:pt x="39" y="112"/>
                      <a:pt x="38" y="112"/>
                    </a:cubicBezTo>
                    <a:moveTo>
                      <a:pt x="37" y="111"/>
                    </a:moveTo>
                    <a:cubicBezTo>
                      <a:pt x="37" y="112"/>
                      <a:pt x="36" y="112"/>
                      <a:pt x="36" y="113"/>
                    </a:cubicBezTo>
                    <a:cubicBezTo>
                      <a:pt x="36" y="113"/>
                      <a:pt x="37" y="113"/>
                      <a:pt x="37" y="113"/>
                    </a:cubicBezTo>
                    <a:cubicBezTo>
                      <a:pt x="37" y="113"/>
                      <a:pt x="38" y="112"/>
                      <a:pt x="38" y="112"/>
                    </a:cubicBezTo>
                    <a:cubicBezTo>
                      <a:pt x="38" y="112"/>
                      <a:pt x="37" y="112"/>
                      <a:pt x="37" y="111"/>
                    </a:cubicBezTo>
                    <a:moveTo>
                      <a:pt x="37" y="111"/>
                    </a:moveTo>
                    <a:cubicBezTo>
                      <a:pt x="36" y="112"/>
                      <a:pt x="36" y="112"/>
                      <a:pt x="36" y="113"/>
                    </a:cubicBezTo>
                    <a:cubicBezTo>
                      <a:pt x="36" y="113"/>
                      <a:pt x="36" y="113"/>
                      <a:pt x="36" y="113"/>
                    </a:cubicBezTo>
                    <a:cubicBezTo>
                      <a:pt x="36" y="112"/>
                      <a:pt x="37" y="112"/>
                      <a:pt x="37" y="111"/>
                    </a:cubicBezTo>
                    <a:cubicBezTo>
                      <a:pt x="37" y="111"/>
                      <a:pt x="37" y="111"/>
                      <a:pt x="37" y="111"/>
                    </a:cubicBezTo>
                    <a:moveTo>
                      <a:pt x="35" y="110"/>
                    </a:moveTo>
                    <a:cubicBezTo>
                      <a:pt x="35" y="111"/>
                      <a:pt x="35" y="111"/>
                      <a:pt x="34" y="112"/>
                    </a:cubicBezTo>
                    <a:cubicBezTo>
                      <a:pt x="35" y="112"/>
                      <a:pt x="35" y="112"/>
                      <a:pt x="35" y="112"/>
                    </a:cubicBezTo>
                    <a:cubicBezTo>
                      <a:pt x="36" y="112"/>
                      <a:pt x="36" y="111"/>
                      <a:pt x="36" y="111"/>
                    </a:cubicBezTo>
                    <a:cubicBezTo>
                      <a:pt x="36" y="111"/>
                      <a:pt x="35" y="110"/>
                      <a:pt x="35" y="110"/>
                    </a:cubicBezTo>
                    <a:moveTo>
                      <a:pt x="47" y="106"/>
                    </a:move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cubicBezTo>
                      <a:pt x="47" y="106"/>
                      <a:pt x="47" y="106"/>
                      <a:pt x="47" y="106"/>
                    </a:cubicBezTo>
                    <a:moveTo>
                      <a:pt x="43" y="105"/>
                    </a:moveTo>
                    <a:cubicBezTo>
                      <a:pt x="42" y="106"/>
                      <a:pt x="41" y="108"/>
                      <a:pt x="40" y="110"/>
                    </a:cubicBezTo>
                    <a:cubicBezTo>
                      <a:pt x="40" y="110"/>
                      <a:pt x="41" y="110"/>
                      <a:pt x="41" y="110"/>
                    </a:cubicBezTo>
                    <a:cubicBezTo>
                      <a:pt x="42" y="109"/>
                      <a:pt x="43" y="107"/>
                      <a:pt x="44" y="105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5"/>
                      <a:pt x="43" y="105"/>
                      <a:pt x="43" y="105"/>
                    </a:cubicBezTo>
                    <a:moveTo>
                      <a:pt x="39" y="104"/>
                    </a:moveTo>
                    <a:cubicBezTo>
                      <a:pt x="38" y="105"/>
                      <a:pt x="37" y="107"/>
                      <a:pt x="36" y="108"/>
                    </a:cubicBezTo>
                    <a:cubicBezTo>
                      <a:pt x="37" y="108"/>
                      <a:pt x="37" y="108"/>
                      <a:pt x="37" y="108"/>
                    </a:cubicBezTo>
                    <a:cubicBezTo>
                      <a:pt x="38" y="107"/>
                      <a:pt x="39" y="106"/>
                      <a:pt x="40" y="105"/>
                    </a:cubicBezTo>
                    <a:cubicBezTo>
                      <a:pt x="39" y="104"/>
                      <a:pt x="39" y="104"/>
                      <a:pt x="39" y="104"/>
                    </a:cubicBezTo>
                    <a:moveTo>
                      <a:pt x="44" y="104"/>
                    </a:moveTo>
                    <a:cubicBezTo>
                      <a:pt x="44" y="104"/>
                      <a:pt x="44" y="104"/>
                      <a:pt x="44" y="104"/>
                    </a:cubicBezTo>
                    <a:cubicBezTo>
                      <a:pt x="44" y="104"/>
                      <a:pt x="44" y="104"/>
                      <a:pt x="45" y="104"/>
                    </a:cubicBezTo>
                    <a:cubicBezTo>
                      <a:pt x="45" y="104"/>
                      <a:pt x="45" y="104"/>
                      <a:pt x="45" y="104"/>
                    </a:cubicBezTo>
                    <a:cubicBezTo>
                      <a:pt x="44" y="104"/>
                      <a:pt x="44" y="104"/>
                      <a:pt x="44" y="104"/>
                    </a:cubicBezTo>
                    <a:moveTo>
                      <a:pt x="41" y="104"/>
                    </a:moveTo>
                    <a:cubicBezTo>
                      <a:pt x="41" y="104"/>
                      <a:pt x="41" y="105"/>
                      <a:pt x="40" y="105"/>
                    </a:cubicBezTo>
                    <a:cubicBezTo>
                      <a:pt x="41" y="105"/>
                      <a:pt x="41" y="105"/>
                      <a:pt x="41" y="105"/>
                    </a:cubicBezTo>
                    <a:cubicBezTo>
                      <a:pt x="40" y="105"/>
                      <a:pt x="40" y="105"/>
                      <a:pt x="40" y="105"/>
                    </a:cubicBezTo>
                    <a:cubicBezTo>
                      <a:pt x="40" y="106"/>
                      <a:pt x="39" y="108"/>
                      <a:pt x="38" y="109"/>
                    </a:cubicBezTo>
                    <a:cubicBezTo>
                      <a:pt x="38" y="109"/>
                      <a:pt x="38" y="109"/>
                      <a:pt x="38" y="109"/>
                    </a:cubicBezTo>
                    <a:cubicBezTo>
                      <a:pt x="39" y="108"/>
                      <a:pt x="39" y="107"/>
                      <a:pt x="40" y="107"/>
                    </a:cubicBezTo>
                    <a:cubicBezTo>
                      <a:pt x="39" y="108"/>
                      <a:pt x="39" y="108"/>
                      <a:pt x="39" y="109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9" y="109"/>
                      <a:pt x="39" y="109"/>
                      <a:pt x="39" y="110"/>
                    </a:cubicBezTo>
                    <a:cubicBezTo>
                      <a:pt x="41" y="108"/>
                      <a:pt x="42" y="106"/>
                      <a:pt x="43" y="104"/>
                    </a:cubicBezTo>
                    <a:cubicBezTo>
                      <a:pt x="42" y="104"/>
                      <a:pt x="42" y="104"/>
                      <a:pt x="41" y="104"/>
                    </a:cubicBezTo>
                    <a:moveTo>
                      <a:pt x="42" y="103"/>
                    </a:moveTo>
                    <a:cubicBezTo>
                      <a:pt x="42" y="103"/>
                      <a:pt x="42" y="103"/>
                      <a:pt x="42" y="103"/>
                    </a:cubicBezTo>
                    <a:cubicBezTo>
                      <a:pt x="42" y="103"/>
                      <a:pt x="43" y="103"/>
                      <a:pt x="43" y="10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3" y="103"/>
                      <a:pt x="42" y="103"/>
                      <a:pt x="42" y="103"/>
                    </a:cubicBezTo>
                    <a:moveTo>
                      <a:pt x="40" y="103"/>
                    </a:moveTo>
                    <a:cubicBezTo>
                      <a:pt x="39" y="103"/>
                      <a:pt x="39" y="103"/>
                      <a:pt x="39" y="103"/>
                    </a:cubicBezTo>
                    <a:cubicBezTo>
                      <a:pt x="40" y="103"/>
                      <a:pt x="40" y="103"/>
                      <a:pt x="40" y="103"/>
                    </a:cubicBezTo>
                    <a:cubicBezTo>
                      <a:pt x="40" y="103"/>
                      <a:pt x="40" y="103"/>
                      <a:pt x="39" y="103"/>
                    </a:cubicBezTo>
                    <a:cubicBezTo>
                      <a:pt x="39" y="103"/>
                      <a:pt x="39" y="104"/>
                      <a:pt x="39" y="104"/>
                    </a:cubicBezTo>
                    <a:cubicBezTo>
                      <a:pt x="39" y="104"/>
                      <a:pt x="39" y="104"/>
                      <a:pt x="40" y="105"/>
                    </a:cubicBezTo>
                    <a:cubicBezTo>
                      <a:pt x="40" y="104"/>
                      <a:pt x="40" y="104"/>
                      <a:pt x="40" y="103"/>
                    </a:cubicBezTo>
                    <a:cubicBezTo>
                      <a:pt x="40" y="103"/>
                      <a:pt x="40" y="103"/>
                      <a:pt x="40" y="103"/>
                    </a:cubicBezTo>
                    <a:moveTo>
                      <a:pt x="40" y="102"/>
                    </a:move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2"/>
                      <a:pt x="41" y="102"/>
                      <a:pt x="41" y="102"/>
                    </a:cubicBezTo>
                    <a:cubicBezTo>
                      <a:pt x="41" y="102"/>
                      <a:pt x="41" y="102"/>
                      <a:pt x="41" y="102"/>
                    </a:cubicBezTo>
                    <a:cubicBezTo>
                      <a:pt x="41" y="102"/>
                      <a:pt x="40" y="102"/>
                      <a:pt x="40" y="102"/>
                    </a:cubicBezTo>
                    <a:moveTo>
                      <a:pt x="50" y="99"/>
                    </a:moveTo>
                    <a:cubicBezTo>
                      <a:pt x="49" y="102"/>
                      <a:pt x="48" y="104"/>
                      <a:pt x="47" y="105"/>
                    </a:cubicBezTo>
                    <a:cubicBezTo>
                      <a:pt x="47" y="105"/>
                      <a:pt x="47" y="105"/>
                      <a:pt x="47" y="105"/>
                    </a:cubicBezTo>
                    <a:cubicBezTo>
                      <a:pt x="48" y="104"/>
                      <a:pt x="49" y="102"/>
                      <a:pt x="51" y="100"/>
                    </a:cubicBezTo>
                    <a:cubicBezTo>
                      <a:pt x="51" y="99"/>
                      <a:pt x="50" y="99"/>
                      <a:pt x="50" y="99"/>
                    </a:cubicBezTo>
                    <a:moveTo>
                      <a:pt x="53" y="94"/>
                    </a:moveTo>
                    <a:cubicBezTo>
                      <a:pt x="52" y="96"/>
                      <a:pt x="51" y="98"/>
                      <a:pt x="50" y="99"/>
                    </a:cubicBezTo>
                    <a:cubicBezTo>
                      <a:pt x="50" y="99"/>
                      <a:pt x="51" y="99"/>
                      <a:pt x="51" y="99"/>
                    </a:cubicBezTo>
                    <a:cubicBezTo>
                      <a:pt x="52" y="98"/>
                      <a:pt x="53" y="96"/>
                      <a:pt x="54" y="94"/>
                    </a:cubicBezTo>
                    <a:cubicBezTo>
                      <a:pt x="54" y="94"/>
                      <a:pt x="54" y="94"/>
                      <a:pt x="53" y="94"/>
                    </a:cubicBezTo>
                    <a:moveTo>
                      <a:pt x="54" y="93"/>
                    </a:moveTo>
                    <a:cubicBezTo>
                      <a:pt x="54" y="93"/>
                      <a:pt x="54" y="93"/>
                      <a:pt x="54" y="93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5" y="93"/>
                      <a:pt x="54" y="93"/>
                      <a:pt x="54" y="93"/>
                    </a:cubicBezTo>
                    <a:moveTo>
                      <a:pt x="51" y="92"/>
                    </a:moveTo>
                    <a:cubicBezTo>
                      <a:pt x="49" y="96"/>
                      <a:pt x="47" y="99"/>
                      <a:pt x="44" y="103"/>
                    </a:cubicBezTo>
                    <a:cubicBezTo>
                      <a:pt x="44" y="103"/>
                      <a:pt x="45" y="103"/>
                      <a:pt x="45" y="104"/>
                    </a:cubicBezTo>
                    <a:cubicBezTo>
                      <a:pt x="48" y="100"/>
                      <a:pt x="50" y="96"/>
                      <a:pt x="52" y="93"/>
                    </a:cubicBezTo>
                    <a:cubicBezTo>
                      <a:pt x="52" y="93"/>
                      <a:pt x="51" y="92"/>
                      <a:pt x="51" y="92"/>
                    </a:cubicBezTo>
                    <a:moveTo>
                      <a:pt x="52" y="91"/>
                    </a:moveTo>
                    <a:cubicBezTo>
                      <a:pt x="52" y="91"/>
                      <a:pt x="52" y="91"/>
                      <a:pt x="52" y="91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92"/>
                      <a:pt x="53" y="92"/>
                      <a:pt x="53" y="92"/>
                    </a:cubicBezTo>
                    <a:cubicBezTo>
                      <a:pt x="52" y="92"/>
                      <a:pt x="52" y="91"/>
                      <a:pt x="52" y="91"/>
                    </a:cubicBezTo>
                    <a:moveTo>
                      <a:pt x="49" y="91"/>
                    </a:moveTo>
                    <a:cubicBezTo>
                      <a:pt x="47" y="94"/>
                      <a:pt x="45" y="97"/>
                      <a:pt x="44" y="100"/>
                    </a:cubicBezTo>
                    <a:cubicBezTo>
                      <a:pt x="43" y="101"/>
                      <a:pt x="43" y="101"/>
                      <a:pt x="42" y="102"/>
                    </a:cubicBezTo>
                    <a:cubicBezTo>
                      <a:pt x="43" y="102"/>
                      <a:pt x="43" y="102"/>
                      <a:pt x="44" y="103"/>
                    </a:cubicBezTo>
                    <a:cubicBezTo>
                      <a:pt x="46" y="99"/>
                      <a:pt x="48" y="95"/>
                      <a:pt x="50" y="92"/>
                    </a:cubicBezTo>
                    <a:cubicBezTo>
                      <a:pt x="50" y="91"/>
                      <a:pt x="49" y="91"/>
                      <a:pt x="49" y="91"/>
                    </a:cubicBezTo>
                    <a:moveTo>
                      <a:pt x="50" y="90"/>
                    </a:moveTo>
                    <a:cubicBezTo>
                      <a:pt x="50" y="90"/>
                      <a:pt x="50" y="90"/>
                      <a:pt x="50" y="90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1" y="91"/>
                      <a:pt x="50" y="90"/>
                      <a:pt x="50" y="90"/>
                    </a:cubicBezTo>
                    <a:moveTo>
                      <a:pt x="49" y="90"/>
                    </a:moveTo>
                    <a:cubicBezTo>
                      <a:pt x="49" y="90"/>
                      <a:pt x="49" y="90"/>
                      <a:pt x="49" y="90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50" y="90"/>
                      <a:pt x="50" y="90"/>
                      <a:pt x="50" y="90"/>
                    </a:cubicBezTo>
                    <a:cubicBezTo>
                      <a:pt x="50" y="90"/>
                      <a:pt x="50" y="90"/>
                      <a:pt x="49" y="90"/>
                    </a:cubicBezTo>
                    <a:moveTo>
                      <a:pt x="47" y="89"/>
                    </a:moveTo>
                    <a:cubicBezTo>
                      <a:pt x="45" y="93"/>
                      <a:pt x="43" y="97"/>
                      <a:pt x="41" y="101"/>
                    </a:cubicBezTo>
                    <a:cubicBezTo>
                      <a:pt x="41" y="101"/>
                      <a:pt x="41" y="101"/>
                      <a:pt x="41" y="101"/>
                    </a:cubicBezTo>
                    <a:cubicBezTo>
                      <a:pt x="41" y="101"/>
                      <a:pt x="42" y="101"/>
                      <a:pt x="42" y="101"/>
                    </a:cubicBezTo>
                    <a:cubicBezTo>
                      <a:pt x="44" y="97"/>
                      <a:pt x="46" y="94"/>
                      <a:pt x="48" y="90"/>
                    </a:cubicBezTo>
                    <a:cubicBezTo>
                      <a:pt x="48" y="90"/>
                      <a:pt x="47" y="90"/>
                      <a:pt x="47" y="89"/>
                    </a:cubicBezTo>
                    <a:moveTo>
                      <a:pt x="47" y="89"/>
                    </a:moveTo>
                    <a:cubicBezTo>
                      <a:pt x="47" y="89"/>
                      <a:pt x="47" y="89"/>
                      <a:pt x="47" y="89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48" y="89"/>
                      <a:pt x="48" y="89"/>
                      <a:pt x="47" y="89"/>
                    </a:cubicBezTo>
                    <a:moveTo>
                      <a:pt x="61" y="80"/>
                    </a:moveTo>
                    <a:cubicBezTo>
                      <a:pt x="60" y="82"/>
                      <a:pt x="58" y="86"/>
                      <a:pt x="56" y="89"/>
                    </a:cubicBezTo>
                    <a:cubicBezTo>
                      <a:pt x="56" y="89"/>
                      <a:pt x="56" y="90"/>
                      <a:pt x="56" y="90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8" y="88"/>
                      <a:pt x="60" y="84"/>
                      <a:pt x="63" y="81"/>
                    </a:cubicBezTo>
                    <a:cubicBezTo>
                      <a:pt x="62" y="80"/>
                      <a:pt x="62" y="80"/>
                      <a:pt x="61" y="80"/>
                    </a:cubicBezTo>
                    <a:moveTo>
                      <a:pt x="60" y="79"/>
                    </a:moveTo>
                    <a:cubicBezTo>
                      <a:pt x="57" y="82"/>
                      <a:pt x="55" y="85"/>
                      <a:pt x="53" y="89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7" y="85"/>
                      <a:pt x="59" y="82"/>
                      <a:pt x="61" y="79"/>
                    </a:cubicBezTo>
                    <a:cubicBezTo>
                      <a:pt x="60" y="79"/>
                      <a:pt x="60" y="79"/>
                      <a:pt x="60" y="79"/>
                    </a:cubicBezTo>
                    <a:moveTo>
                      <a:pt x="58" y="78"/>
                    </a:moveTo>
                    <a:cubicBezTo>
                      <a:pt x="56" y="81"/>
                      <a:pt x="54" y="84"/>
                      <a:pt x="51" y="88"/>
                    </a:cubicBezTo>
                    <a:cubicBezTo>
                      <a:pt x="52" y="88"/>
                      <a:pt x="52" y="88"/>
                      <a:pt x="53" y="88"/>
                    </a:cubicBezTo>
                    <a:cubicBezTo>
                      <a:pt x="55" y="85"/>
                      <a:pt x="57" y="82"/>
                      <a:pt x="59" y="78"/>
                    </a:cubicBezTo>
                    <a:cubicBezTo>
                      <a:pt x="59" y="78"/>
                      <a:pt x="58" y="78"/>
                      <a:pt x="58" y="78"/>
                    </a:cubicBezTo>
                    <a:moveTo>
                      <a:pt x="57" y="77"/>
                    </a:moveTo>
                    <a:cubicBezTo>
                      <a:pt x="55" y="80"/>
                      <a:pt x="53" y="84"/>
                      <a:pt x="51" y="87"/>
                    </a:cubicBezTo>
                    <a:cubicBezTo>
                      <a:pt x="51" y="87"/>
                      <a:pt x="51" y="87"/>
                      <a:pt x="51" y="88"/>
                    </a:cubicBezTo>
                    <a:cubicBezTo>
                      <a:pt x="53" y="84"/>
                      <a:pt x="55" y="81"/>
                      <a:pt x="57" y="77"/>
                    </a:cubicBezTo>
                    <a:cubicBezTo>
                      <a:pt x="57" y="77"/>
                      <a:pt x="57" y="77"/>
                      <a:pt x="57" y="77"/>
                    </a:cubicBezTo>
                    <a:moveTo>
                      <a:pt x="55" y="76"/>
                    </a:moveTo>
                    <a:cubicBezTo>
                      <a:pt x="53" y="79"/>
                      <a:pt x="51" y="83"/>
                      <a:pt x="49" y="86"/>
                    </a:cubicBezTo>
                    <a:cubicBezTo>
                      <a:pt x="49" y="86"/>
                      <a:pt x="49" y="86"/>
                      <a:pt x="50" y="87"/>
                    </a:cubicBezTo>
                    <a:cubicBezTo>
                      <a:pt x="52" y="83"/>
                      <a:pt x="54" y="80"/>
                      <a:pt x="56" y="76"/>
                    </a:cubicBezTo>
                    <a:cubicBezTo>
                      <a:pt x="55" y="76"/>
                      <a:pt x="55" y="76"/>
                      <a:pt x="55" y="76"/>
                    </a:cubicBezTo>
                    <a:moveTo>
                      <a:pt x="68" y="65"/>
                    </a:moveTo>
                    <a:cubicBezTo>
                      <a:pt x="65" y="69"/>
                      <a:pt x="63" y="74"/>
                      <a:pt x="60" y="78"/>
                    </a:cubicBezTo>
                    <a:cubicBezTo>
                      <a:pt x="61" y="78"/>
                      <a:pt x="61" y="78"/>
                      <a:pt x="61" y="78"/>
                    </a:cubicBezTo>
                    <a:cubicBezTo>
                      <a:pt x="64" y="73"/>
                      <a:pt x="66" y="71"/>
                      <a:pt x="66" y="71"/>
                    </a:cubicBezTo>
                    <a:cubicBezTo>
                      <a:pt x="66" y="71"/>
                      <a:pt x="64" y="74"/>
                      <a:pt x="62" y="79"/>
                    </a:cubicBezTo>
                    <a:cubicBezTo>
                      <a:pt x="62" y="79"/>
                      <a:pt x="63" y="79"/>
                      <a:pt x="63" y="79"/>
                    </a:cubicBezTo>
                    <a:cubicBezTo>
                      <a:pt x="66" y="76"/>
                      <a:pt x="68" y="72"/>
                      <a:pt x="71" y="67"/>
                    </a:cubicBezTo>
                    <a:cubicBezTo>
                      <a:pt x="71" y="67"/>
                      <a:pt x="71" y="67"/>
                      <a:pt x="71" y="67"/>
                    </a:cubicBezTo>
                    <a:cubicBezTo>
                      <a:pt x="69" y="70"/>
                      <a:pt x="68" y="71"/>
                      <a:pt x="68" y="71"/>
                    </a:cubicBezTo>
                    <a:cubicBezTo>
                      <a:pt x="68" y="71"/>
                      <a:pt x="69" y="70"/>
                      <a:pt x="70" y="67"/>
                    </a:cubicBezTo>
                    <a:cubicBezTo>
                      <a:pt x="70" y="66"/>
                      <a:pt x="69" y="66"/>
                      <a:pt x="68" y="65"/>
                    </a:cubicBezTo>
                    <a:moveTo>
                      <a:pt x="66" y="64"/>
                    </a:moveTo>
                    <a:cubicBezTo>
                      <a:pt x="64" y="68"/>
                      <a:pt x="61" y="72"/>
                      <a:pt x="58" y="77"/>
                    </a:cubicBezTo>
                    <a:cubicBezTo>
                      <a:pt x="59" y="77"/>
                      <a:pt x="59" y="77"/>
                      <a:pt x="59" y="77"/>
                    </a:cubicBezTo>
                    <a:cubicBezTo>
                      <a:pt x="60" y="77"/>
                      <a:pt x="60" y="77"/>
                      <a:pt x="60" y="76"/>
                    </a:cubicBezTo>
                    <a:cubicBezTo>
                      <a:pt x="62" y="73"/>
                      <a:pt x="65" y="69"/>
                      <a:pt x="67" y="65"/>
                    </a:cubicBezTo>
                    <a:cubicBezTo>
                      <a:pt x="67" y="64"/>
                      <a:pt x="67" y="64"/>
                      <a:pt x="66" y="64"/>
                    </a:cubicBezTo>
                    <a:moveTo>
                      <a:pt x="65" y="63"/>
                    </a:moveTo>
                    <a:cubicBezTo>
                      <a:pt x="62" y="67"/>
                      <a:pt x="60" y="72"/>
                      <a:pt x="57" y="76"/>
                    </a:cubicBezTo>
                    <a:cubicBezTo>
                      <a:pt x="57" y="76"/>
                      <a:pt x="58" y="76"/>
                      <a:pt x="58" y="76"/>
                    </a:cubicBezTo>
                    <a:cubicBezTo>
                      <a:pt x="60" y="72"/>
                      <a:pt x="63" y="68"/>
                      <a:pt x="65" y="63"/>
                    </a:cubicBezTo>
                    <a:cubicBezTo>
                      <a:pt x="65" y="63"/>
                      <a:pt x="65" y="63"/>
                      <a:pt x="65" y="63"/>
                    </a:cubicBezTo>
                    <a:moveTo>
                      <a:pt x="63" y="62"/>
                    </a:moveTo>
                    <a:cubicBezTo>
                      <a:pt x="60" y="66"/>
                      <a:pt x="58" y="70"/>
                      <a:pt x="55" y="75"/>
                    </a:cubicBezTo>
                    <a:cubicBezTo>
                      <a:pt x="55" y="75"/>
                      <a:pt x="56" y="75"/>
                      <a:pt x="56" y="75"/>
                    </a:cubicBezTo>
                    <a:cubicBezTo>
                      <a:pt x="59" y="71"/>
                      <a:pt x="61" y="67"/>
                      <a:pt x="63" y="62"/>
                    </a:cubicBezTo>
                    <a:cubicBezTo>
                      <a:pt x="63" y="62"/>
                      <a:pt x="63" y="62"/>
                      <a:pt x="63" y="62"/>
                    </a:cubicBezTo>
                    <a:moveTo>
                      <a:pt x="68" y="58"/>
                    </a:move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moveTo>
                      <a:pt x="65" y="57"/>
                    </a:moveTo>
                    <a:cubicBezTo>
                      <a:pt x="65" y="57"/>
                      <a:pt x="65" y="57"/>
                      <a:pt x="65" y="57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6" y="57"/>
                      <a:pt x="65" y="57"/>
                    </a:cubicBezTo>
                    <a:moveTo>
                      <a:pt x="79" y="54"/>
                    </a:moveTo>
                    <a:cubicBezTo>
                      <a:pt x="77" y="57"/>
                      <a:pt x="76" y="59"/>
                      <a:pt x="74" y="61"/>
                    </a:cubicBezTo>
                    <a:cubicBezTo>
                      <a:pt x="74" y="61"/>
                      <a:pt x="74" y="61"/>
                      <a:pt x="74" y="61"/>
                    </a:cubicBezTo>
                    <a:cubicBezTo>
                      <a:pt x="76" y="59"/>
                      <a:pt x="77" y="57"/>
                      <a:pt x="79" y="54"/>
                    </a:cubicBezTo>
                    <a:cubicBezTo>
                      <a:pt x="79" y="54"/>
                      <a:pt x="79" y="54"/>
                      <a:pt x="79" y="54"/>
                    </a:cubicBezTo>
                    <a:moveTo>
                      <a:pt x="76" y="52"/>
                    </a:moveTo>
                    <a:cubicBezTo>
                      <a:pt x="74" y="55"/>
                      <a:pt x="73" y="57"/>
                      <a:pt x="71" y="60"/>
                    </a:cubicBezTo>
                    <a:cubicBezTo>
                      <a:pt x="72" y="60"/>
                      <a:pt x="73" y="60"/>
                      <a:pt x="74" y="61"/>
                    </a:cubicBezTo>
                    <a:cubicBezTo>
                      <a:pt x="75" y="59"/>
                      <a:pt x="76" y="56"/>
                      <a:pt x="78" y="54"/>
                    </a:cubicBezTo>
                    <a:cubicBezTo>
                      <a:pt x="77" y="53"/>
                      <a:pt x="77" y="53"/>
                      <a:pt x="76" y="52"/>
                    </a:cubicBezTo>
                    <a:moveTo>
                      <a:pt x="74" y="51"/>
                    </a:moveTo>
                    <a:cubicBezTo>
                      <a:pt x="73" y="54"/>
                      <a:pt x="71" y="56"/>
                      <a:pt x="70" y="59"/>
                    </a:cubicBezTo>
                    <a:cubicBezTo>
                      <a:pt x="70" y="59"/>
                      <a:pt x="70" y="59"/>
                      <a:pt x="71" y="59"/>
                    </a:cubicBezTo>
                    <a:cubicBezTo>
                      <a:pt x="72" y="57"/>
                      <a:pt x="74" y="54"/>
                      <a:pt x="75" y="52"/>
                    </a:cubicBezTo>
                    <a:cubicBezTo>
                      <a:pt x="75" y="52"/>
                      <a:pt x="74" y="52"/>
                      <a:pt x="74" y="51"/>
                    </a:cubicBezTo>
                    <a:moveTo>
                      <a:pt x="81" y="51"/>
                    </a:moveTo>
                    <a:cubicBezTo>
                      <a:pt x="80" y="52"/>
                      <a:pt x="80" y="52"/>
                      <a:pt x="80" y="52"/>
                    </a:cubicBezTo>
                    <a:cubicBezTo>
                      <a:pt x="80" y="52"/>
                      <a:pt x="80" y="52"/>
                      <a:pt x="80" y="52"/>
                    </a:cubicBezTo>
                    <a:cubicBezTo>
                      <a:pt x="80" y="52"/>
                      <a:pt x="80" y="52"/>
                      <a:pt x="81" y="51"/>
                    </a:cubicBezTo>
                    <a:cubicBezTo>
                      <a:pt x="81" y="51"/>
                      <a:pt x="81" y="51"/>
                      <a:pt x="81" y="51"/>
                    </a:cubicBezTo>
                    <a:moveTo>
                      <a:pt x="72" y="50"/>
                    </a:moveTo>
                    <a:cubicBezTo>
                      <a:pt x="71" y="53"/>
                      <a:pt x="69" y="55"/>
                      <a:pt x="68" y="5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70" y="55"/>
                      <a:pt x="71" y="53"/>
                      <a:pt x="72" y="50"/>
                    </a:cubicBezTo>
                    <a:cubicBezTo>
                      <a:pt x="72" y="50"/>
                      <a:pt x="72" y="50"/>
                      <a:pt x="72" y="50"/>
                    </a:cubicBezTo>
                    <a:moveTo>
                      <a:pt x="78" y="49"/>
                    </a:moveTo>
                    <a:cubicBezTo>
                      <a:pt x="78" y="50"/>
                      <a:pt x="77" y="50"/>
                      <a:pt x="77" y="51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1"/>
                      <a:pt x="80" y="51"/>
                      <a:pt x="80" y="51"/>
                    </a:cubicBezTo>
                    <a:cubicBezTo>
                      <a:pt x="79" y="50"/>
                      <a:pt x="78" y="50"/>
                      <a:pt x="78" y="49"/>
                    </a:cubicBezTo>
                    <a:moveTo>
                      <a:pt x="70" y="49"/>
                    </a:moveTo>
                    <a:cubicBezTo>
                      <a:pt x="68" y="51"/>
                      <a:pt x="67" y="54"/>
                      <a:pt x="66" y="56"/>
                    </a:cubicBezTo>
                    <a:cubicBezTo>
                      <a:pt x="66" y="57"/>
                      <a:pt x="66" y="57"/>
                      <a:pt x="67" y="57"/>
                    </a:cubicBezTo>
                    <a:cubicBezTo>
                      <a:pt x="68" y="54"/>
                      <a:pt x="69" y="52"/>
                      <a:pt x="71" y="49"/>
                    </a:cubicBezTo>
                    <a:cubicBezTo>
                      <a:pt x="70" y="49"/>
                      <a:pt x="70" y="49"/>
                      <a:pt x="70" y="49"/>
                    </a:cubicBezTo>
                    <a:moveTo>
                      <a:pt x="76" y="48"/>
                    </a:moveTo>
                    <a:cubicBezTo>
                      <a:pt x="76" y="49"/>
                      <a:pt x="75" y="49"/>
                      <a:pt x="7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76" y="50"/>
                      <a:pt x="77" y="49"/>
                      <a:pt x="77" y="49"/>
                    </a:cubicBezTo>
                    <a:cubicBezTo>
                      <a:pt x="77" y="49"/>
                      <a:pt x="76" y="48"/>
                      <a:pt x="76" y="48"/>
                    </a:cubicBezTo>
                    <a:moveTo>
                      <a:pt x="74" y="47"/>
                    </a:moveTo>
                    <a:cubicBezTo>
                      <a:pt x="73" y="47"/>
                      <a:pt x="73" y="48"/>
                      <a:pt x="73" y="4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74" y="48"/>
                      <a:pt x="74" y="48"/>
                      <a:pt x="74" y="47"/>
                    </a:cubicBezTo>
                    <a:cubicBezTo>
                      <a:pt x="74" y="47"/>
                      <a:pt x="74" y="47"/>
                      <a:pt x="74" y="47"/>
                    </a:cubicBezTo>
                    <a:moveTo>
                      <a:pt x="84" y="46"/>
                    </a:moveTo>
                    <a:cubicBezTo>
                      <a:pt x="83" y="47"/>
                      <a:pt x="83" y="48"/>
                      <a:pt x="82" y="49"/>
                    </a:cubicBezTo>
                    <a:cubicBezTo>
                      <a:pt x="82" y="49"/>
                      <a:pt x="82" y="49"/>
                      <a:pt x="82" y="49"/>
                    </a:cubicBezTo>
                    <a:cubicBezTo>
                      <a:pt x="83" y="48"/>
                      <a:pt x="83" y="47"/>
                      <a:pt x="84" y="46"/>
                    </a:cubicBezTo>
                    <a:cubicBezTo>
                      <a:pt x="84" y="46"/>
                      <a:pt x="84" y="46"/>
                      <a:pt x="84" y="46"/>
                    </a:cubicBezTo>
                    <a:moveTo>
                      <a:pt x="72" y="46"/>
                    </a:moveTo>
                    <a:cubicBezTo>
                      <a:pt x="71" y="46"/>
                      <a:pt x="71" y="47"/>
                      <a:pt x="71" y="47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72" y="47"/>
                      <a:pt x="72" y="47"/>
                      <a:pt x="73" y="46"/>
                    </a:cubicBezTo>
                    <a:cubicBezTo>
                      <a:pt x="72" y="46"/>
                      <a:pt x="72" y="46"/>
                      <a:pt x="72" y="46"/>
                    </a:cubicBezTo>
                    <a:moveTo>
                      <a:pt x="81" y="44"/>
                    </a:moveTo>
                    <a:cubicBezTo>
                      <a:pt x="80" y="45"/>
                      <a:pt x="80" y="46"/>
                      <a:pt x="79" y="47"/>
                    </a:cubicBezTo>
                    <a:cubicBezTo>
                      <a:pt x="80" y="48"/>
                      <a:pt x="80" y="48"/>
                      <a:pt x="81" y="48"/>
                    </a:cubicBezTo>
                    <a:cubicBezTo>
                      <a:pt x="82" y="47"/>
                      <a:pt x="82" y="47"/>
                      <a:pt x="83" y="46"/>
                    </a:cubicBezTo>
                    <a:cubicBezTo>
                      <a:pt x="82" y="45"/>
                      <a:pt x="81" y="45"/>
                      <a:pt x="81" y="44"/>
                    </a:cubicBezTo>
                    <a:moveTo>
                      <a:pt x="85" y="44"/>
                    </a:move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85" y="44"/>
                      <a:pt x="85" y="44"/>
                      <a:pt x="85" y="44"/>
                    </a:cubicBezTo>
                    <a:moveTo>
                      <a:pt x="79" y="43"/>
                    </a:moveTo>
                    <a:cubicBezTo>
                      <a:pt x="78" y="44"/>
                      <a:pt x="78" y="45"/>
                      <a:pt x="77" y="46"/>
                    </a:cubicBezTo>
                    <a:cubicBezTo>
                      <a:pt x="78" y="46"/>
                      <a:pt x="78" y="46"/>
                      <a:pt x="78" y="47"/>
                    </a:cubicBezTo>
                    <a:cubicBezTo>
                      <a:pt x="79" y="46"/>
                      <a:pt x="79" y="45"/>
                      <a:pt x="80" y="44"/>
                    </a:cubicBezTo>
                    <a:cubicBezTo>
                      <a:pt x="80" y="44"/>
                      <a:pt x="79" y="44"/>
                      <a:pt x="79" y="43"/>
                    </a:cubicBezTo>
                    <a:moveTo>
                      <a:pt x="76" y="42"/>
                    </a:moveTo>
                    <a:cubicBezTo>
                      <a:pt x="76" y="43"/>
                      <a:pt x="75" y="44"/>
                      <a:pt x="75" y="45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6" y="44"/>
                      <a:pt x="77" y="43"/>
                      <a:pt x="77" y="42"/>
                    </a:cubicBezTo>
                    <a:cubicBezTo>
                      <a:pt x="77" y="42"/>
                      <a:pt x="77" y="42"/>
                      <a:pt x="76" y="42"/>
                    </a:cubicBezTo>
                    <a:moveTo>
                      <a:pt x="82" y="42"/>
                    </a:moveTo>
                    <a:cubicBezTo>
                      <a:pt x="82" y="42"/>
                      <a:pt x="82" y="42"/>
                      <a:pt x="82" y="43"/>
                    </a:cubicBezTo>
                    <a:cubicBezTo>
                      <a:pt x="83" y="43"/>
                      <a:pt x="83" y="43"/>
                      <a:pt x="84" y="44"/>
                    </a:cubicBezTo>
                    <a:cubicBezTo>
                      <a:pt x="84" y="43"/>
                      <a:pt x="84" y="43"/>
                      <a:pt x="84" y="43"/>
                    </a:cubicBezTo>
                    <a:cubicBezTo>
                      <a:pt x="84" y="43"/>
                      <a:pt x="83" y="42"/>
                      <a:pt x="82" y="42"/>
                    </a:cubicBezTo>
                    <a:moveTo>
                      <a:pt x="81" y="41"/>
                    </a:moveTo>
                    <a:cubicBezTo>
                      <a:pt x="80" y="41"/>
                      <a:pt x="80" y="41"/>
                      <a:pt x="80" y="42"/>
                    </a:cubicBezTo>
                    <a:cubicBezTo>
                      <a:pt x="80" y="42"/>
                      <a:pt x="81" y="42"/>
                      <a:pt x="81" y="42"/>
                    </a:cubicBezTo>
                    <a:cubicBezTo>
                      <a:pt x="81" y="42"/>
                      <a:pt x="81" y="42"/>
                      <a:pt x="81" y="41"/>
                    </a:cubicBezTo>
                    <a:cubicBezTo>
                      <a:pt x="81" y="41"/>
                      <a:pt x="81" y="41"/>
                      <a:pt x="81" y="41"/>
                    </a:cubicBezTo>
                    <a:moveTo>
                      <a:pt x="74" y="41"/>
                    </a:moveTo>
                    <a:cubicBezTo>
                      <a:pt x="74" y="42"/>
                      <a:pt x="73" y="43"/>
                      <a:pt x="73" y="43"/>
                    </a:cubicBezTo>
                    <a:cubicBezTo>
                      <a:pt x="73" y="44"/>
                      <a:pt x="73" y="44"/>
                      <a:pt x="74" y="44"/>
                    </a:cubicBezTo>
                    <a:cubicBezTo>
                      <a:pt x="74" y="43"/>
                      <a:pt x="75" y="42"/>
                      <a:pt x="75" y="41"/>
                    </a:cubicBezTo>
                    <a:cubicBezTo>
                      <a:pt x="75" y="41"/>
                      <a:pt x="75" y="41"/>
                      <a:pt x="74" y="41"/>
                    </a:cubicBezTo>
                    <a:moveTo>
                      <a:pt x="78" y="39"/>
                    </a:moveTo>
                    <a:cubicBezTo>
                      <a:pt x="78" y="39"/>
                      <a:pt x="78" y="40"/>
                      <a:pt x="78" y="40"/>
                    </a:cubicBezTo>
                    <a:cubicBezTo>
                      <a:pt x="78" y="40"/>
                      <a:pt x="78" y="40"/>
                      <a:pt x="78" y="40"/>
                    </a:cubicBezTo>
                    <a:cubicBezTo>
                      <a:pt x="78" y="40"/>
                      <a:pt x="78" y="40"/>
                      <a:pt x="79" y="40"/>
                    </a:cubicBezTo>
                    <a:cubicBezTo>
                      <a:pt x="78" y="39"/>
                      <a:pt x="78" y="39"/>
                      <a:pt x="78" y="39"/>
                    </a:cubicBezTo>
                    <a:moveTo>
                      <a:pt x="88" y="39"/>
                    </a:moveTo>
                    <a:cubicBezTo>
                      <a:pt x="88" y="39"/>
                      <a:pt x="88" y="40"/>
                      <a:pt x="88" y="40"/>
                    </a:cubicBezTo>
                    <a:cubicBezTo>
                      <a:pt x="88" y="40"/>
                      <a:pt x="88" y="40"/>
                      <a:pt x="88" y="40"/>
                    </a:cubicBezTo>
                    <a:cubicBezTo>
                      <a:pt x="88" y="40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8" y="39"/>
                    </a:cubicBezTo>
                    <a:moveTo>
                      <a:pt x="88" y="38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9"/>
                      <a:pt x="88" y="39"/>
                      <a:pt x="89" y="38"/>
                    </a:cubicBezTo>
                    <a:cubicBezTo>
                      <a:pt x="89" y="38"/>
                      <a:pt x="89" y="38"/>
                      <a:pt x="88" y="38"/>
                    </a:cubicBezTo>
                    <a:moveTo>
                      <a:pt x="76" y="38"/>
                    </a:moveTo>
                    <a:cubicBezTo>
                      <a:pt x="76" y="38"/>
                      <a:pt x="76" y="39"/>
                      <a:pt x="75" y="39"/>
                    </a:cubicBezTo>
                    <a:cubicBezTo>
                      <a:pt x="76" y="39"/>
                      <a:pt x="76" y="39"/>
                      <a:pt x="76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8"/>
                      <a:pt x="76" y="38"/>
                      <a:pt x="76" y="38"/>
                    </a:cubicBezTo>
                    <a:moveTo>
                      <a:pt x="85" y="37"/>
                    </a:moveTo>
                    <a:cubicBezTo>
                      <a:pt x="85" y="38"/>
                      <a:pt x="85" y="38"/>
                      <a:pt x="85" y="38"/>
                    </a:cubicBezTo>
                    <a:cubicBezTo>
                      <a:pt x="86" y="39"/>
                      <a:pt x="86" y="39"/>
                      <a:pt x="86" y="39"/>
                    </a:cubicBezTo>
                    <a:cubicBezTo>
                      <a:pt x="86" y="39"/>
                      <a:pt x="86" y="39"/>
                      <a:pt x="87" y="39"/>
                    </a:cubicBezTo>
                    <a:cubicBezTo>
                      <a:pt x="87" y="39"/>
                      <a:pt x="87" y="39"/>
                      <a:pt x="87" y="38"/>
                    </a:cubicBezTo>
                    <a:cubicBezTo>
                      <a:pt x="86" y="38"/>
                      <a:pt x="86" y="38"/>
                      <a:pt x="85" y="37"/>
                    </a:cubicBezTo>
                    <a:moveTo>
                      <a:pt x="86" y="37"/>
                    </a:moveTo>
                    <a:cubicBezTo>
                      <a:pt x="85" y="37"/>
                      <a:pt x="85" y="37"/>
                      <a:pt x="85" y="37"/>
                    </a:cubicBezTo>
                    <a:cubicBezTo>
                      <a:pt x="86" y="37"/>
                      <a:pt x="87" y="38"/>
                      <a:pt x="87" y="38"/>
                    </a:cubicBezTo>
                    <a:cubicBezTo>
                      <a:pt x="87" y="38"/>
                      <a:pt x="87" y="38"/>
                      <a:pt x="87" y="38"/>
                    </a:cubicBezTo>
                    <a:cubicBezTo>
                      <a:pt x="87" y="37"/>
                      <a:pt x="86" y="37"/>
                      <a:pt x="86" y="37"/>
                    </a:cubicBezTo>
                    <a:moveTo>
                      <a:pt x="83" y="36"/>
                    </a:moveTo>
                    <a:cubicBezTo>
                      <a:pt x="83" y="37"/>
                      <a:pt x="83" y="37"/>
                      <a:pt x="83" y="37"/>
                    </a:cubicBezTo>
                    <a:cubicBezTo>
                      <a:pt x="84" y="38"/>
                      <a:pt x="84" y="38"/>
                      <a:pt x="84" y="38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7"/>
                      <a:pt x="84" y="36"/>
                      <a:pt x="83" y="36"/>
                    </a:cubicBezTo>
                    <a:moveTo>
                      <a:pt x="84" y="36"/>
                    </a:move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6"/>
                      <a:pt x="84" y="36"/>
                      <a:pt x="84" y="37"/>
                    </a:cubicBezTo>
                    <a:cubicBezTo>
                      <a:pt x="84" y="36"/>
                      <a:pt x="85" y="36"/>
                      <a:pt x="85" y="36"/>
                    </a:cubicBezTo>
                    <a:cubicBezTo>
                      <a:pt x="84" y="36"/>
                      <a:pt x="84" y="36"/>
                      <a:pt x="84" y="36"/>
                    </a:cubicBezTo>
                    <a:moveTo>
                      <a:pt x="90" y="35"/>
                    </a:moveTo>
                    <a:cubicBezTo>
                      <a:pt x="90" y="36"/>
                      <a:pt x="90" y="36"/>
                      <a:pt x="89" y="37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0" y="36"/>
                      <a:pt x="90" y="36"/>
                      <a:pt x="90" y="35"/>
                    </a:cubicBezTo>
                    <a:cubicBezTo>
                      <a:pt x="90" y="35"/>
                      <a:pt x="90" y="35"/>
                      <a:pt x="90" y="35"/>
                    </a:cubicBezTo>
                    <a:moveTo>
                      <a:pt x="81" y="35"/>
                    </a:moveTo>
                    <a:cubicBezTo>
                      <a:pt x="80" y="35"/>
                      <a:pt x="80" y="35"/>
                      <a:pt x="80" y="36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36"/>
                      <a:pt x="81" y="35"/>
                      <a:pt x="81" y="35"/>
                    </a:cubicBezTo>
                    <a:cubicBezTo>
                      <a:pt x="81" y="35"/>
                      <a:pt x="81" y="35"/>
                      <a:pt x="81" y="35"/>
                    </a:cubicBezTo>
                    <a:moveTo>
                      <a:pt x="81" y="34"/>
                    </a:moveTo>
                    <a:cubicBezTo>
                      <a:pt x="81" y="34"/>
                      <a:pt x="81" y="34"/>
                      <a:pt x="81" y="3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5"/>
                      <a:pt x="81" y="35"/>
                      <a:pt x="82" y="34"/>
                    </a:cubicBezTo>
                    <a:cubicBezTo>
                      <a:pt x="81" y="34"/>
                      <a:pt x="81" y="34"/>
                      <a:pt x="81" y="34"/>
                    </a:cubicBezTo>
                    <a:moveTo>
                      <a:pt x="87" y="34"/>
                    </a:moveTo>
                    <a:cubicBezTo>
                      <a:pt x="87" y="34"/>
                      <a:pt x="87" y="35"/>
                      <a:pt x="87" y="35"/>
                    </a:cubicBezTo>
                    <a:cubicBezTo>
                      <a:pt x="87" y="36"/>
                      <a:pt x="88" y="36"/>
                      <a:pt x="88" y="36"/>
                    </a:cubicBezTo>
                    <a:cubicBezTo>
                      <a:pt x="89" y="36"/>
                      <a:pt x="89" y="35"/>
                      <a:pt x="89" y="35"/>
                    </a:cubicBezTo>
                    <a:cubicBezTo>
                      <a:pt x="89" y="34"/>
                      <a:pt x="88" y="34"/>
                      <a:pt x="87" y="34"/>
                    </a:cubicBezTo>
                    <a:moveTo>
                      <a:pt x="78" y="34"/>
                    </a:moveTo>
                    <a:cubicBezTo>
                      <a:pt x="78" y="34"/>
                      <a:pt x="78" y="34"/>
                      <a:pt x="78" y="34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35"/>
                      <a:pt x="79" y="34"/>
                      <a:pt x="79" y="34"/>
                    </a:cubicBezTo>
                    <a:cubicBezTo>
                      <a:pt x="79" y="34"/>
                      <a:pt x="79" y="34"/>
                      <a:pt x="78" y="34"/>
                    </a:cubicBezTo>
                    <a:moveTo>
                      <a:pt x="79" y="33"/>
                    </a:moveTo>
                    <a:cubicBezTo>
                      <a:pt x="79" y="33"/>
                      <a:pt x="79" y="33"/>
                      <a:pt x="79" y="33"/>
                    </a:cubicBezTo>
                    <a:cubicBezTo>
                      <a:pt x="79" y="33"/>
                      <a:pt x="79" y="34"/>
                      <a:pt x="80" y="34"/>
                    </a:cubicBezTo>
                    <a:cubicBezTo>
                      <a:pt x="80" y="34"/>
                      <a:pt x="80" y="34"/>
                      <a:pt x="80" y="33"/>
                    </a:cubicBezTo>
                    <a:cubicBezTo>
                      <a:pt x="79" y="33"/>
                      <a:pt x="79" y="33"/>
                      <a:pt x="79" y="33"/>
                    </a:cubicBezTo>
                    <a:moveTo>
                      <a:pt x="92" y="33"/>
                    </a:moveTo>
                    <a:cubicBezTo>
                      <a:pt x="92" y="33"/>
                      <a:pt x="91" y="34"/>
                      <a:pt x="91" y="35"/>
                    </a:cubicBezTo>
                    <a:cubicBezTo>
                      <a:pt x="91" y="35"/>
                      <a:pt x="91" y="35"/>
                      <a:pt x="91" y="35"/>
                    </a:cubicBezTo>
                    <a:cubicBezTo>
                      <a:pt x="91" y="34"/>
                      <a:pt x="92" y="33"/>
                      <a:pt x="92" y="33"/>
                    </a:cubicBezTo>
                    <a:cubicBezTo>
                      <a:pt x="92" y="33"/>
                      <a:pt x="92" y="33"/>
                      <a:pt x="92" y="33"/>
                    </a:cubicBezTo>
                    <a:moveTo>
                      <a:pt x="86" y="33"/>
                    </a:moveTo>
                    <a:cubicBezTo>
                      <a:pt x="85" y="33"/>
                      <a:pt x="85" y="34"/>
                      <a:pt x="85" y="34"/>
                    </a:cubicBezTo>
                    <a:cubicBezTo>
                      <a:pt x="85" y="34"/>
                      <a:pt x="85" y="34"/>
                      <a:pt x="86" y="35"/>
                    </a:cubicBezTo>
                    <a:cubicBezTo>
                      <a:pt x="86" y="34"/>
                      <a:pt x="86" y="34"/>
                      <a:pt x="86" y="33"/>
                    </a:cubicBezTo>
                    <a:cubicBezTo>
                      <a:pt x="86" y="33"/>
                      <a:pt x="86" y="33"/>
                      <a:pt x="86" y="33"/>
                    </a:cubicBezTo>
                    <a:moveTo>
                      <a:pt x="89" y="31"/>
                    </a:moveTo>
                    <a:cubicBezTo>
                      <a:pt x="89" y="32"/>
                      <a:pt x="88" y="32"/>
                      <a:pt x="88" y="33"/>
                    </a:cubicBezTo>
                    <a:cubicBezTo>
                      <a:pt x="88" y="33"/>
                      <a:pt x="89" y="34"/>
                      <a:pt x="90" y="34"/>
                    </a:cubicBezTo>
                    <a:cubicBezTo>
                      <a:pt x="90" y="33"/>
                      <a:pt x="90" y="33"/>
                      <a:pt x="91" y="32"/>
                    </a:cubicBezTo>
                    <a:cubicBezTo>
                      <a:pt x="90" y="32"/>
                      <a:pt x="90" y="31"/>
                      <a:pt x="89" y="31"/>
                    </a:cubicBezTo>
                    <a:moveTo>
                      <a:pt x="83" y="31"/>
                    </a:moveTo>
                    <a:cubicBezTo>
                      <a:pt x="82" y="31"/>
                      <a:pt x="82" y="32"/>
                      <a:pt x="82" y="32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3" y="32"/>
                      <a:pt x="83" y="32"/>
                      <a:pt x="83" y="31"/>
                    </a:cubicBezTo>
                    <a:cubicBezTo>
                      <a:pt x="83" y="31"/>
                      <a:pt x="83" y="31"/>
                      <a:pt x="83" y="31"/>
                    </a:cubicBezTo>
                    <a:moveTo>
                      <a:pt x="87" y="30"/>
                    </a:moveTo>
                    <a:cubicBezTo>
                      <a:pt x="87" y="31"/>
                      <a:pt x="86" y="31"/>
                      <a:pt x="86" y="32"/>
                    </a:cubicBezTo>
                    <a:cubicBezTo>
                      <a:pt x="86" y="32"/>
                      <a:pt x="87" y="32"/>
                      <a:pt x="87" y="33"/>
                    </a:cubicBezTo>
                    <a:cubicBezTo>
                      <a:pt x="87" y="32"/>
                      <a:pt x="88" y="31"/>
                      <a:pt x="88" y="30"/>
                    </a:cubicBezTo>
                    <a:cubicBezTo>
                      <a:pt x="88" y="30"/>
                      <a:pt x="88" y="30"/>
                      <a:pt x="87" y="30"/>
                    </a:cubicBezTo>
                    <a:moveTo>
                      <a:pt x="81" y="30"/>
                    </a:moveTo>
                    <a:cubicBezTo>
                      <a:pt x="80" y="30"/>
                      <a:pt x="80" y="31"/>
                      <a:pt x="80" y="31"/>
                    </a:cubicBezTo>
                    <a:cubicBezTo>
                      <a:pt x="80" y="31"/>
                      <a:pt x="80" y="32"/>
                      <a:pt x="81" y="32"/>
                    </a:cubicBezTo>
                    <a:cubicBezTo>
                      <a:pt x="81" y="31"/>
                      <a:pt x="81" y="31"/>
                      <a:pt x="82" y="30"/>
                    </a:cubicBezTo>
                    <a:cubicBezTo>
                      <a:pt x="81" y="30"/>
                      <a:pt x="81" y="30"/>
                      <a:pt x="81" y="30"/>
                    </a:cubicBezTo>
                    <a:moveTo>
                      <a:pt x="84" y="28"/>
                    </a:moveTo>
                    <a:cubicBezTo>
                      <a:pt x="84" y="29"/>
                      <a:pt x="83" y="30"/>
                      <a:pt x="83" y="30"/>
                    </a:cubicBezTo>
                    <a:cubicBezTo>
                      <a:pt x="83" y="30"/>
                      <a:pt x="83" y="31"/>
                      <a:pt x="84" y="31"/>
                    </a:cubicBezTo>
                    <a:cubicBezTo>
                      <a:pt x="84" y="30"/>
                      <a:pt x="85" y="29"/>
                      <a:pt x="85" y="28"/>
                    </a:cubicBezTo>
                    <a:cubicBezTo>
                      <a:pt x="85" y="28"/>
                      <a:pt x="85" y="28"/>
                      <a:pt x="84" y="28"/>
                    </a:cubicBezTo>
                    <a:moveTo>
                      <a:pt x="82" y="27"/>
                    </a:moveTo>
                    <a:cubicBezTo>
                      <a:pt x="82" y="28"/>
                      <a:pt x="81" y="28"/>
                      <a:pt x="81" y="29"/>
                    </a:cubicBezTo>
                    <a:cubicBezTo>
                      <a:pt x="81" y="29"/>
                      <a:pt x="82" y="30"/>
                      <a:pt x="82" y="30"/>
                    </a:cubicBezTo>
                    <a:cubicBezTo>
                      <a:pt x="82" y="29"/>
                      <a:pt x="83" y="28"/>
                      <a:pt x="83" y="27"/>
                    </a:cubicBezTo>
                    <a:cubicBezTo>
                      <a:pt x="83" y="27"/>
                      <a:pt x="83" y="27"/>
                      <a:pt x="82" y="27"/>
                    </a:cubicBezTo>
                    <a:moveTo>
                      <a:pt x="99" y="21"/>
                    </a:moveTo>
                    <a:cubicBezTo>
                      <a:pt x="99" y="21"/>
                      <a:pt x="99" y="22"/>
                      <a:pt x="99" y="22"/>
                    </a:cubicBezTo>
                    <a:cubicBezTo>
                      <a:pt x="99" y="22"/>
                      <a:pt x="99" y="22"/>
                      <a:pt x="99" y="22"/>
                    </a:cubicBezTo>
                    <a:cubicBezTo>
                      <a:pt x="99" y="22"/>
                      <a:pt x="99" y="21"/>
                      <a:pt x="99" y="21"/>
                    </a:cubicBezTo>
                    <a:moveTo>
                      <a:pt x="94" y="18"/>
                    </a:moveTo>
                    <a:cubicBezTo>
                      <a:pt x="94" y="19"/>
                      <a:pt x="94" y="19"/>
                      <a:pt x="94" y="19"/>
                    </a:cubicBezTo>
                    <a:cubicBezTo>
                      <a:pt x="94" y="19"/>
                      <a:pt x="94" y="20"/>
                      <a:pt x="95" y="20"/>
                    </a:cubicBezTo>
                    <a:cubicBezTo>
                      <a:pt x="95" y="19"/>
                      <a:pt x="95" y="19"/>
                      <a:pt x="95" y="19"/>
                    </a:cubicBezTo>
                    <a:cubicBezTo>
                      <a:pt x="95" y="19"/>
                      <a:pt x="95" y="19"/>
                      <a:pt x="94" y="18"/>
                    </a:cubicBezTo>
                    <a:moveTo>
                      <a:pt x="97" y="17"/>
                    </a:moveTo>
                    <a:cubicBezTo>
                      <a:pt x="97" y="17"/>
                      <a:pt x="97" y="17"/>
                      <a:pt x="97" y="17"/>
                    </a:cubicBezTo>
                    <a:cubicBezTo>
                      <a:pt x="97" y="18"/>
                      <a:pt x="97" y="19"/>
                      <a:pt x="96" y="19"/>
                    </a:cubicBezTo>
                    <a:cubicBezTo>
                      <a:pt x="97" y="20"/>
                      <a:pt x="97" y="20"/>
                      <a:pt x="97" y="20"/>
                    </a:cubicBezTo>
                    <a:cubicBezTo>
                      <a:pt x="97" y="20"/>
                      <a:pt x="97" y="20"/>
                      <a:pt x="96" y="19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96" y="21"/>
                      <a:pt x="97" y="21"/>
                      <a:pt x="97" y="21"/>
                    </a:cubicBezTo>
                    <a:cubicBezTo>
                      <a:pt x="98" y="20"/>
                      <a:pt x="98" y="19"/>
                      <a:pt x="99" y="18"/>
                    </a:cubicBezTo>
                    <a:cubicBezTo>
                      <a:pt x="98" y="18"/>
                      <a:pt x="98" y="18"/>
                      <a:pt x="97" y="17"/>
                    </a:cubicBezTo>
                    <a:moveTo>
                      <a:pt x="91" y="16"/>
                    </a:moveTo>
                    <a:cubicBezTo>
                      <a:pt x="91" y="17"/>
                      <a:pt x="90" y="17"/>
                      <a:pt x="90" y="17"/>
                    </a:cubicBezTo>
                    <a:cubicBezTo>
                      <a:pt x="91" y="17"/>
                      <a:pt x="91" y="18"/>
                      <a:pt x="91" y="18"/>
                    </a:cubicBezTo>
                    <a:cubicBezTo>
                      <a:pt x="91" y="17"/>
                      <a:pt x="91" y="17"/>
                      <a:pt x="92" y="17"/>
                    </a:cubicBezTo>
                    <a:cubicBezTo>
                      <a:pt x="91" y="17"/>
                      <a:pt x="91" y="16"/>
                      <a:pt x="91" y="16"/>
                    </a:cubicBezTo>
                    <a:moveTo>
                      <a:pt x="96" y="16"/>
                    </a:moveTo>
                    <a:cubicBezTo>
                      <a:pt x="95" y="17"/>
                      <a:pt x="95" y="18"/>
                      <a:pt x="94" y="18"/>
                    </a:cubicBezTo>
                    <a:cubicBezTo>
                      <a:pt x="95" y="18"/>
                      <a:pt x="95" y="19"/>
                      <a:pt x="95" y="19"/>
                    </a:cubicBezTo>
                    <a:cubicBezTo>
                      <a:pt x="96" y="18"/>
                      <a:pt x="96" y="17"/>
                      <a:pt x="96" y="17"/>
                    </a:cubicBezTo>
                    <a:cubicBezTo>
                      <a:pt x="96" y="17"/>
                      <a:pt x="96" y="16"/>
                      <a:pt x="96" y="16"/>
                    </a:cubicBezTo>
                    <a:moveTo>
                      <a:pt x="89" y="15"/>
                    </a:moveTo>
                    <a:cubicBezTo>
                      <a:pt x="89" y="15"/>
                      <a:pt x="88" y="16"/>
                      <a:pt x="88" y="16"/>
                    </a:cubicBezTo>
                    <a:cubicBezTo>
                      <a:pt x="89" y="16"/>
                      <a:pt x="89" y="16"/>
                      <a:pt x="89" y="17"/>
                    </a:cubicBezTo>
                    <a:cubicBezTo>
                      <a:pt x="89" y="16"/>
                      <a:pt x="90" y="16"/>
                      <a:pt x="90" y="16"/>
                    </a:cubicBezTo>
                    <a:cubicBezTo>
                      <a:pt x="89" y="16"/>
                      <a:pt x="89" y="15"/>
                      <a:pt x="89" y="15"/>
                    </a:cubicBezTo>
                    <a:moveTo>
                      <a:pt x="92" y="14"/>
                    </a:moveTo>
                    <a:cubicBezTo>
                      <a:pt x="92" y="15"/>
                      <a:pt x="91" y="15"/>
                      <a:pt x="91" y="16"/>
                    </a:cubicBezTo>
                    <a:cubicBezTo>
                      <a:pt x="91" y="16"/>
                      <a:pt x="91" y="16"/>
                      <a:pt x="92" y="17"/>
                    </a:cubicBezTo>
                    <a:cubicBezTo>
                      <a:pt x="92" y="16"/>
                      <a:pt x="92" y="15"/>
                      <a:pt x="93" y="14"/>
                    </a:cubicBezTo>
                    <a:cubicBezTo>
                      <a:pt x="93" y="14"/>
                      <a:pt x="92" y="14"/>
                      <a:pt x="92" y="14"/>
                    </a:cubicBezTo>
                    <a:moveTo>
                      <a:pt x="90" y="13"/>
                    </a:moveTo>
                    <a:cubicBezTo>
                      <a:pt x="90" y="13"/>
                      <a:pt x="89" y="14"/>
                      <a:pt x="89" y="15"/>
                    </a:cubicBezTo>
                    <a:cubicBezTo>
                      <a:pt x="89" y="15"/>
                      <a:pt x="90" y="15"/>
                      <a:pt x="90" y="15"/>
                    </a:cubicBezTo>
                    <a:cubicBezTo>
                      <a:pt x="90" y="15"/>
                      <a:pt x="91" y="14"/>
                      <a:pt x="91" y="13"/>
                    </a:cubicBezTo>
                    <a:cubicBezTo>
                      <a:pt x="91" y="13"/>
                      <a:pt x="90" y="13"/>
                      <a:pt x="90" y="13"/>
                    </a:cubicBezTo>
                    <a:moveTo>
                      <a:pt x="104" y="7"/>
                    </a:moveTo>
                    <a:cubicBezTo>
                      <a:pt x="103" y="7"/>
                      <a:pt x="103" y="8"/>
                      <a:pt x="103" y="9"/>
                    </a:cubicBezTo>
                    <a:cubicBezTo>
                      <a:pt x="103" y="9"/>
                      <a:pt x="104" y="9"/>
                      <a:pt x="104" y="9"/>
                    </a:cubicBezTo>
                    <a:cubicBezTo>
                      <a:pt x="105" y="9"/>
                      <a:pt x="105" y="8"/>
                      <a:pt x="105" y="8"/>
                    </a:cubicBezTo>
                    <a:cubicBezTo>
                      <a:pt x="105" y="7"/>
                      <a:pt x="104" y="7"/>
                      <a:pt x="104" y="7"/>
                    </a:cubicBezTo>
                    <a:moveTo>
                      <a:pt x="102" y="6"/>
                    </a:moveTo>
                    <a:cubicBezTo>
                      <a:pt x="102" y="6"/>
                      <a:pt x="101" y="7"/>
                      <a:pt x="101" y="8"/>
                    </a:cubicBezTo>
                    <a:cubicBezTo>
                      <a:pt x="101" y="8"/>
                      <a:pt x="101" y="8"/>
                      <a:pt x="102" y="8"/>
                    </a:cubicBezTo>
                    <a:cubicBezTo>
                      <a:pt x="102" y="7"/>
                      <a:pt x="102" y="7"/>
                      <a:pt x="103" y="6"/>
                    </a:cubicBezTo>
                    <a:cubicBezTo>
                      <a:pt x="103" y="6"/>
                      <a:pt x="102" y="6"/>
                      <a:pt x="102" y="6"/>
                    </a:cubicBezTo>
                    <a:moveTo>
                      <a:pt x="105" y="5"/>
                    </a:moveTo>
                    <a:cubicBezTo>
                      <a:pt x="105" y="5"/>
                      <a:pt x="105" y="5"/>
                      <a:pt x="105" y="5"/>
                    </a:cubicBezTo>
                    <a:cubicBezTo>
                      <a:pt x="106" y="6"/>
                      <a:pt x="106" y="6"/>
                      <a:pt x="106" y="6"/>
                    </a:cubicBezTo>
                    <a:cubicBezTo>
                      <a:pt x="106" y="6"/>
                      <a:pt x="106" y="6"/>
                      <a:pt x="107" y="6"/>
                    </a:cubicBezTo>
                    <a:cubicBezTo>
                      <a:pt x="106" y="5"/>
                      <a:pt x="106" y="5"/>
                      <a:pt x="105" y="5"/>
                    </a:cubicBezTo>
                    <a:moveTo>
                      <a:pt x="103" y="4"/>
                    </a:moveTo>
                    <a:cubicBezTo>
                      <a:pt x="103" y="4"/>
                      <a:pt x="103" y="4"/>
                      <a:pt x="103" y="4"/>
                    </a:cubicBezTo>
                    <a:cubicBezTo>
                      <a:pt x="104" y="5"/>
                      <a:pt x="104" y="5"/>
                      <a:pt x="104" y="5"/>
                    </a:cubicBezTo>
                    <a:cubicBezTo>
                      <a:pt x="104" y="4"/>
                      <a:pt x="104" y="4"/>
                      <a:pt x="104" y="4"/>
                    </a:cubicBezTo>
                    <a:cubicBezTo>
                      <a:pt x="104" y="4"/>
                      <a:pt x="104" y="4"/>
                      <a:pt x="103" y="4"/>
                    </a:cubicBezTo>
                    <a:moveTo>
                      <a:pt x="98" y="3"/>
                    </a:moveTo>
                    <a:cubicBezTo>
                      <a:pt x="98" y="4"/>
                      <a:pt x="97" y="5"/>
                      <a:pt x="97" y="5"/>
                    </a:cubicBezTo>
                    <a:cubicBezTo>
                      <a:pt x="97" y="5"/>
                      <a:pt x="98" y="6"/>
                      <a:pt x="98" y="6"/>
                    </a:cubicBezTo>
                    <a:cubicBezTo>
                      <a:pt x="98" y="5"/>
                      <a:pt x="98" y="5"/>
                      <a:pt x="99" y="4"/>
                    </a:cubicBezTo>
                    <a:cubicBezTo>
                      <a:pt x="99" y="4"/>
                      <a:pt x="98" y="4"/>
                      <a:pt x="98" y="3"/>
                    </a:cubicBezTo>
                    <a:moveTo>
                      <a:pt x="96" y="2"/>
                    </a:moveTo>
                    <a:cubicBezTo>
                      <a:pt x="96" y="3"/>
                      <a:pt x="95" y="4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7" y="4"/>
                      <a:pt x="97" y="3"/>
                    </a:cubicBezTo>
                    <a:cubicBezTo>
                      <a:pt x="97" y="3"/>
                      <a:pt x="96" y="3"/>
                      <a:pt x="96" y="2"/>
                    </a:cubicBezTo>
                    <a:moveTo>
                      <a:pt x="96" y="2"/>
                    </a:moveTo>
                    <a:cubicBezTo>
                      <a:pt x="95" y="3"/>
                      <a:pt x="95" y="3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6" y="2"/>
                      <a:pt x="96" y="2"/>
                      <a:pt x="96" y="2"/>
                    </a:cubicBezTo>
                    <a:cubicBezTo>
                      <a:pt x="96" y="2"/>
                      <a:pt x="96" y="2"/>
                      <a:pt x="96" y="2"/>
                    </a:cubicBezTo>
                    <a:moveTo>
                      <a:pt x="99" y="1"/>
                    </a:moveTo>
                    <a:cubicBezTo>
                      <a:pt x="99" y="1"/>
                      <a:pt x="99" y="1"/>
                      <a:pt x="99" y="2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1"/>
                      <a:pt x="100" y="1"/>
                      <a:pt x="99" y="1"/>
                    </a:cubicBezTo>
                    <a:moveTo>
                      <a:pt x="97" y="0"/>
                    </a:moveTo>
                    <a:cubicBezTo>
                      <a:pt x="97" y="0"/>
                      <a:pt x="97" y="0"/>
                      <a:pt x="97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0"/>
                      <a:pt x="98" y="0"/>
                      <a:pt x="97" y="0"/>
                    </a:cubicBezTo>
                    <a:moveTo>
                      <a:pt x="97" y="0"/>
                    </a:move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7" y="0"/>
                      <a:pt x="97" y="0"/>
                      <a:pt x="9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0522"/>
              <p:cNvSpPr>
                <a:spLocks noEditPoints="1"/>
              </p:cNvSpPr>
              <p:nvPr/>
            </p:nvSpPr>
            <p:spPr bwMode="auto">
              <a:xfrm>
                <a:off x="-444" y="3224"/>
                <a:ext cx="7" cy="14"/>
              </a:xfrm>
              <a:custGeom>
                <a:avLst/>
                <a:gdLst>
                  <a:gd name="T0" fmla="*/ 0 w 3"/>
                  <a:gd name="T1" fmla="*/ 5 h 6"/>
                  <a:gd name="T2" fmla="*/ 0 w 3"/>
                  <a:gd name="T3" fmla="*/ 5 h 6"/>
                  <a:gd name="T4" fmla="*/ 0 w 3"/>
                  <a:gd name="T5" fmla="*/ 6 h 6"/>
                  <a:gd name="T6" fmla="*/ 1 w 3"/>
                  <a:gd name="T7" fmla="*/ 5 h 6"/>
                  <a:gd name="T8" fmla="*/ 0 w 3"/>
                  <a:gd name="T9" fmla="*/ 5 h 6"/>
                  <a:gd name="T10" fmla="*/ 3 w 3"/>
                  <a:gd name="T11" fmla="*/ 0 h 6"/>
                  <a:gd name="T12" fmla="*/ 0 w 3"/>
                  <a:gd name="T13" fmla="*/ 5 h 6"/>
                  <a:gd name="T14" fmla="*/ 1 w 3"/>
                  <a:gd name="T15" fmla="*/ 5 h 6"/>
                  <a:gd name="T16" fmla="*/ 3 w 3"/>
                  <a:gd name="T17" fmla="*/ 0 h 6"/>
                  <a:gd name="T18" fmla="*/ 3 w 3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2" y="3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0523"/>
              <p:cNvSpPr>
                <a:spLocks/>
              </p:cNvSpPr>
              <p:nvPr/>
            </p:nvSpPr>
            <p:spPr bwMode="auto">
              <a:xfrm>
                <a:off x="-444" y="3235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0524"/>
              <p:cNvSpPr>
                <a:spLocks noEditPoints="1"/>
              </p:cNvSpPr>
              <p:nvPr/>
            </p:nvSpPr>
            <p:spPr bwMode="auto">
              <a:xfrm>
                <a:off x="-652" y="3098"/>
                <a:ext cx="255" cy="140"/>
              </a:xfrm>
              <a:custGeom>
                <a:avLst/>
                <a:gdLst>
                  <a:gd name="T0" fmla="*/ 86 w 108"/>
                  <a:gd name="T1" fmla="*/ 57 h 59"/>
                  <a:gd name="T2" fmla="*/ 91 w 108"/>
                  <a:gd name="T3" fmla="*/ 53 h 59"/>
                  <a:gd name="T4" fmla="*/ 89 w 108"/>
                  <a:gd name="T5" fmla="*/ 52 h 59"/>
                  <a:gd name="T6" fmla="*/ 70 w 108"/>
                  <a:gd name="T7" fmla="*/ 47 h 59"/>
                  <a:gd name="T8" fmla="*/ 81 w 108"/>
                  <a:gd name="T9" fmla="*/ 46 h 59"/>
                  <a:gd name="T10" fmla="*/ 97 w 108"/>
                  <a:gd name="T11" fmla="*/ 44 h 59"/>
                  <a:gd name="T12" fmla="*/ 77 w 108"/>
                  <a:gd name="T13" fmla="*/ 45 h 59"/>
                  <a:gd name="T14" fmla="*/ 86 w 108"/>
                  <a:gd name="T15" fmla="*/ 38 h 59"/>
                  <a:gd name="T16" fmla="*/ 86 w 108"/>
                  <a:gd name="T17" fmla="*/ 37 h 59"/>
                  <a:gd name="T18" fmla="*/ 61 w 108"/>
                  <a:gd name="T19" fmla="*/ 34 h 59"/>
                  <a:gd name="T20" fmla="*/ 83 w 108"/>
                  <a:gd name="T21" fmla="*/ 36 h 59"/>
                  <a:gd name="T22" fmla="*/ 43 w 108"/>
                  <a:gd name="T23" fmla="*/ 30 h 59"/>
                  <a:gd name="T24" fmla="*/ 72 w 108"/>
                  <a:gd name="T25" fmla="*/ 29 h 59"/>
                  <a:gd name="T26" fmla="*/ 91 w 108"/>
                  <a:gd name="T27" fmla="*/ 31 h 59"/>
                  <a:gd name="T28" fmla="*/ 91 w 108"/>
                  <a:gd name="T29" fmla="*/ 29 h 59"/>
                  <a:gd name="T30" fmla="*/ 91 w 108"/>
                  <a:gd name="T31" fmla="*/ 29 h 59"/>
                  <a:gd name="T32" fmla="*/ 95 w 108"/>
                  <a:gd name="T33" fmla="*/ 29 h 59"/>
                  <a:gd name="T34" fmla="*/ 49 w 108"/>
                  <a:gd name="T35" fmla="*/ 29 h 59"/>
                  <a:gd name="T36" fmla="*/ 69 w 108"/>
                  <a:gd name="T37" fmla="*/ 27 h 59"/>
                  <a:gd name="T38" fmla="*/ 65 w 108"/>
                  <a:gd name="T39" fmla="*/ 25 h 59"/>
                  <a:gd name="T40" fmla="*/ 89 w 108"/>
                  <a:gd name="T41" fmla="*/ 27 h 59"/>
                  <a:gd name="T42" fmla="*/ 31 w 108"/>
                  <a:gd name="T43" fmla="*/ 22 h 59"/>
                  <a:gd name="T44" fmla="*/ 77 w 108"/>
                  <a:gd name="T45" fmla="*/ 21 h 59"/>
                  <a:gd name="T46" fmla="*/ 57 w 108"/>
                  <a:gd name="T47" fmla="*/ 20 h 59"/>
                  <a:gd name="T48" fmla="*/ 57 w 108"/>
                  <a:gd name="T49" fmla="*/ 20 h 59"/>
                  <a:gd name="T50" fmla="*/ 36 w 108"/>
                  <a:gd name="T51" fmla="*/ 21 h 59"/>
                  <a:gd name="T52" fmla="*/ 22 w 108"/>
                  <a:gd name="T53" fmla="*/ 17 h 59"/>
                  <a:gd name="T54" fmla="*/ 50 w 108"/>
                  <a:gd name="T55" fmla="*/ 16 h 59"/>
                  <a:gd name="T56" fmla="*/ 70 w 108"/>
                  <a:gd name="T57" fmla="*/ 16 h 59"/>
                  <a:gd name="T58" fmla="*/ 74 w 108"/>
                  <a:gd name="T59" fmla="*/ 17 h 59"/>
                  <a:gd name="T60" fmla="*/ 24 w 108"/>
                  <a:gd name="T61" fmla="*/ 14 h 59"/>
                  <a:gd name="T62" fmla="*/ 100 w 108"/>
                  <a:gd name="T63" fmla="*/ 13 h 59"/>
                  <a:gd name="T64" fmla="*/ 16 w 108"/>
                  <a:gd name="T65" fmla="*/ 13 h 59"/>
                  <a:gd name="T66" fmla="*/ 17 w 108"/>
                  <a:gd name="T67" fmla="*/ 11 h 59"/>
                  <a:gd name="T68" fmla="*/ 95 w 108"/>
                  <a:gd name="T69" fmla="*/ 10 h 59"/>
                  <a:gd name="T70" fmla="*/ 61 w 108"/>
                  <a:gd name="T71" fmla="*/ 13 h 59"/>
                  <a:gd name="T72" fmla="*/ 40 w 108"/>
                  <a:gd name="T73" fmla="*/ 11 h 59"/>
                  <a:gd name="T74" fmla="*/ 8 w 108"/>
                  <a:gd name="T75" fmla="*/ 8 h 59"/>
                  <a:gd name="T76" fmla="*/ 85 w 108"/>
                  <a:gd name="T77" fmla="*/ 8 h 59"/>
                  <a:gd name="T78" fmla="*/ 34 w 108"/>
                  <a:gd name="T79" fmla="*/ 7 h 59"/>
                  <a:gd name="T80" fmla="*/ 14 w 108"/>
                  <a:gd name="T81" fmla="*/ 9 h 59"/>
                  <a:gd name="T82" fmla="*/ 10 w 108"/>
                  <a:gd name="T83" fmla="*/ 6 h 59"/>
                  <a:gd name="T84" fmla="*/ 49 w 108"/>
                  <a:gd name="T85" fmla="*/ 6 h 59"/>
                  <a:gd name="T86" fmla="*/ 58 w 108"/>
                  <a:gd name="T87" fmla="*/ 10 h 59"/>
                  <a:gd name="T88" fmla="*/ 50 w 108"/>
                  <a:gd name="T89" fmla="*/ 6 h 59"/>
                  <a:gd name="T90" fmla="*/ 4 w 108"/>
                  <a:gd name="T91" fmla="*/ 5 h 59"/>
                  <a:gd name="T92" fmla="*/ 99 w 108"/>
                  <a:gd name="T93" fmla="*/ 4 h 59"/>
                  <a:gd name="T94" fmla="*/ 108 w 108"/>
                  <a:gd name="T95" fmla="*/ 6 h 59"/>
                  <a:gd name="T96" fmla="*/ 51 w 108"/>
                  <a:gd name="T97" fmla="*/ 5 h 59"/>
                  <a:gd name="T98" fmla="*/ 58 w 108"/>
                  <a:gd name="T99" fmla="*/ 10 h 59"/>
                  <a:gd name="T100" fmla="*/ 53 w 108"/>
                  <a:gd name="T101" fmla="*/ 5 h 59"/>
                  <a:gd name="T102" fmla="*/ 54 w 108"/>
                  <a:gd name="T103" fmla="*/ 3 h 59"/>
                  <a:gd name="T104" fmla="*/ 1 w 108"/>
                  <a:gd name="T105" fmla="*/ 3 h 59"/>
                  <a:gd name="T106" fmla="*/ 3 w 108"/>
                  <a:gd name="T107" fmla="*/ 4 h 59"/>
                  <a:gd name="T108" fmla="*/ 26 w 108"/>
                  <a:gd name="T109" fmla="*/ 3 h 59"/>
                  <a:gd name="T110" fmla="*/ 55 w 108"/>
                  <a:gd name="T111" fmla="*/ 4 h 59"/>
                  <a:gd name="T112" fmla="*/ 101 w 108"/>
                  <a:gd name="T113" fmla="*/ 1 h 59"/>
                  <a:gd name="T114" fmla="*/ 79 w 108"/>
                  <a:gd name="T1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8" h="59">
                    <a:moveTo>
                      <a:pt x="88" y="58"/>
                    </a:moveTo>
                    <a:cubicBezTo>
                      <a:pt x="88" y="58"/>
                      <a:pt x="88" y="58"/>
                      <a:pt x="88" y="58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88" y="58"/>
                      <a:pt x="88" y="58"/>
                      <a:pt x="88" y="58"/>
                    </a:cubicBezTo>
                    <a:moveTo>
                      <a:pt x="86" y="57"/>
                    </a:move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moveTo>
                      <a:pt x="80" y="53"/>
                    </a:moveTo>
                    <a:cubicBezTo>
                      <a:pt x="80" y="53"/>
                      <a:pt x="80" y="53"/>
                      <a:pt x="80" y="53"/>
                    </a:cubicBezTo>
                    <a:cubicBezTo>
                      <a:pt x="80" y="54"/>
                      <a:pt x="81" y="54"/>
                      <a:pt x="81" y="54"/>
                    </a:cubicBezTo>
                    <a:cubicBezTo>
                      <a:pt x="81" y="54"/>
                      <a:pt x="81" y="54"/>
                      <a:pt x="81" y="54"/>
                    </a:cubicBezTo>
                    <a:cubicBezTo>
                      <a:pt x="81" y="54"/>
                      <a:pt x="80" y="53"/>
                      <a:pt x="80" y="53"/>
                    </a:cubicBezTo>
                    <a:moveTo>
                      <a:pt x="92" y="52"/>
                    </a:moveTo>
                    <a:cubicBezTo>
                      <a:pt x="91" y="53"/>
                      <a:pt x="91" y="53"/>
                      <a:pt x="91" y="53"/>
                    </a:cubicBezTo>
                    <a:cubicBezTo>
                      <a:pt x="91" y="53"/>
                      <a:pt x="91" y="53"/>
                      <a:pt x="91" y="53"/>
                    </a:cubicBezTo>
                    <a:cubicBezTo>
                      <a:pt x="92" y="53"/>
                      <a:pt x="92" y="53"/>
                      <a:pt x="92" y="53"/>
                    </a:cubicBezTo>
                    <a:cubicBezTo>
                      <a:pt x="92" y="52"/>
                      <a:pt x="92" y="52"/>
                      <a:pt x="92" y="52"/>
                    </a:cubicBezTo>
                    <a:moveTo>
                      <a:pt x="78" y="52"/>
                    </a:moveTo>
                    <a:cubicBezTo>
                      <a:pt x="78" y="52"/>
                      <a:pt x="78" y="52"/>
                      <a:pt x="78" y="52"/>
                    </a:cubicBezTo>
                    <a:cubicBezTo>
                      <a:pt x="78" y="53"/>
                      <a:pt x="79" y="53"/>
                      <a:pt x="79" y="53"/>
                    </a:cubicBezTo>
                    <a:cubicBezTo>
                      <a:pt x="79" y="53"/>
                      <a:pt x="79" y="53"/>
                      <a:pt x="79" y="53"/>
                    </a:cubicBezTo>
                    <a:cubicBezTo>
                      <a:pt x="79" y="53"/>
                      <a:pt x="78" y="52"/>
                      <a:pt x="78" y="52"/>
                    </a:cubicBezTo>
                    <a:moveTo>
                      <a:pt x="89" y="51"/>
                    </a:moveTo>
                    <a:cubicBezTo>
                      <a:pt x="89" y="51"/>
                      <a:pt x="89" y="52"/>
                      <a:pt x="89" y="52"/>
                    </a:cubicBezTo>
                    <a:cubicBezTo>
                      <a:pt x="89" y="52"/>
                      <a:pt x="89" y="52"/>
                      <a:pt x="89" y="52"/>
                    </a:cubicBezTo>
                    <a:cubicBezTo>
                      <a:pt x="89" y="52"/>
                      <a:pt x="89" y="51"/>
                      <a:pt x="89" y="51"/>
                    </a:cubicBezTo>
                    <a:cubicBezTo>
                      <a:pt x="89" y="51"/>
                      <a:pt x="89" y="51"/>
                      <a:pt x="89" y="51"/>
                    </a:cubicBezTo>
                    <a:moveTo>
                      <a:pt x="83" y="47"/>
                    </a:moveTo>
                    <a:cubicBezTo>
                      <a:pt x="83" y="48"/>
                      <a:pt x="83" y="48"/>
                      <a:pt x="83" y="48"/>
                    </a:cubicBezTo>
                    <a:cubicBezTo>
                      <a:pt x="83" y="48"/>
                      <a:pt x="83" y="49"/>
                      <a:pt x="84" y="49"/>
                    </a:cubicBezTo>
                    <a:cubicBezTo>
                      <a:pt x="84" y="49"/>
                      <a:pt x="84" y="48"/>
                      <a:pt x="84" y="48"/>
                    </a:cubicBezTo>
                    <a:cubicBezTo>
                      <a:pt x="84" y="48"/>
                      <a:pt x="83" y="48"/>
                      <a:pt x="83" y="47"/>
                    </a:cubicBezTo>
                    <a:moveTo>
                      <a:pt x="70" y="47"/>
                    </a:moveTo>
                    <a:cubicBezTo>
                      <a:pt x="70" y="47"/>
                      <a:pt x="70" y="47"/>
                      <a:pt x="70" y="47"/>
                    </a:cubicBezTo>
                    <a:cubicBezTo>
                      <a:pt x="72" y="48"/>
                      <a:pt x="73" y="49"/>
                      <a:pt x="74" y="50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3" y="49"/>
                      <a:pt x="72" y="48"/>
                      <a:pt x="70" y="47"/>
                    </a:cubicBezTo>
                    <a:moveTo>
                      <a:pt x="81" y="46"/>
                    </a:moveTo>
                    <a:cubicBezTo>
                      <a:pt x="81" y="46"/>
                      <a:pt x="81" y="47"/>
                      <a:pt x="81" y="47"/>
                    </a:cubicBezTo>
                    <a:cubicBezTo>
                      <a:pt x="81" y="47"/>
                      <a:pt x="82" y="48"/>
                      <a:pt x="82" y="48"/>
                    </a:cubicBezTo>
                    <a:cubicBezTo>
                      <a:pt x="82" y="48"/>
                      <a:pt x="83" y="47"/>
                      <a:pt x="83" y="47"/>
                    </a:cubicBezTo>
                    <a:cubicBezTo>
                      <a:pt x="82" y="47"/>
                      <a:pt x="82" y="47"/>
                      <a:pt x="81" y="46"/>
                    </a:cubicBezTo>
                    <a:moveTo>
                      <a:pt x="97" y="45"/>
                    </a:moveTo>
                    <a:cubicBezTo>
                      <a:pt x="97" y="45"/>
                      <a:pt x="97" y="45"/>
                      <a:pt x="96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7" y="45"/>
                      <a:pt x="97" y="45"/>
                      <a:pt x="97" y="45"/>
                    </a:cubicBezTo>
                    <a:cubicBezTo>
                      <a:pt x="97" y="45"/>
                      <a:pt x="97" y="45"/>
                      <a:pt x="97" y="45"/>
                    </a:cubicBezTo>
                    <a:moveTo>
                      <a:pt x="97" y="44"/>
                    </a:move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7" y="44"/>
                      <a:pt x="97" y="44"/>
                    </a:cubicBezTo>
                    <a:moveTo>
                      <a:pt x="64" y="43"/>
                    </a:moveTo>
                    <a:cubicBezTo>
                      <a:pt x="64" y="43"/>
                      <a:pt x="64" y="43"/>
                      <a:pt x="63" y="43"/>
                    </a:cubicBezTo>
                    <a:cubicBezTo>
                      <a:pt x="64" y="44"/>
                      <a:pt x="65" y="44"/>
                      <a:pt x="66" y="45"/>
                    </a:cubicBezTo>
                    <a:cubicBezTo>
                      <a:pt x="66" y="44"/>
                      <a:pt x="66" y="44"/>
                      <a:pt x="66" y="44"/>
                    </a:cubicBezTo>
                    <a:cubicBezTo>
                      <a:pt x="65" y="44"/>
                      <a:pt x="64" y="44"/>
                      <a:pt x="64" y="43"/>
                    </a:cubicBezTo>
                    <a:moveTo>
                      <a:pt x="73" y="42"/>
                    </a:moveTo>
                    <a:cubicBezTo>
                      <a:pt x="73" y="42"/>
                      <a:pt x="73" y="42"/>
                      <a:pt x="73" y="42"/>
                    </a:cubicBezTo>
                    <a:cubicBezTo>
                      <a:pt x="75" y="43"/>
                      <a:pt x="76" y="44"/>
                      <a:pt x="77" y="45"/>
                    </a:cubicBezTo>
                    <a:cubicBezTo>
                      <a:pt x="78" y="45"/>
                      <a:pt x="78" y="45"/>
                      <a:pt x="78" y="44"/>
                    </a:cubicBezTo>
                    <a:cubicBezTo>
                      <a:pt x="76" y="43"/>
                      <a:pt x="75" y="43"/>
                      <a:pt x="73" y="42"/>
                    </a:cubicBezTo>
                    <a:moveTo>
                      <a:pt x="58" y="40"/>
                    </a:moveTo>
                    <a:cubicBezTo>
                      <a:pt x="58" y="40"/>
                      <a:pt x="58" y="40"/>
                      <a:pt x="58" y="40"/>
                    </a:cubicBezTo>
                    <a:cubicBezTo>
                      <a:pt x="59" y="40"/>
                      <a:pt x="60" y="41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0" y="41"/>
                      <a:pt x="59" y="40"/>
                      <a:pt x="58" y="40"/>
                    </a:cubicBezTo>
                    <a:moveTo>
                      <a:pt x="86" y="38"/>
                    </a:moveTo>
                    <a:cubicBezTo>
                      <a:pt x="86" y="38"/>
                      <a:pt x="86" y="38"/>
                      <a:pt x="86" y="38"/>
                    </a:cubicBezTo>
                    <a:cubicBezTo>
                      <a:pt x="86" y="38"/>
                      <a:pt x="87" y="39"/>
                      <a:pt x="87" y="39"/>
                    </a:cubicBez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8"/>
                      <a:pt x="86" y="38"/>
                      <a:pt x="86" y="38"/>
                    </a:cubicBezTo>
                    <a:moveTo>
                      <a:pt x="67" y="38"/>
                    </a:moveTo>
                    <a:cubicBezTo>
                      <a:pt x="67" y="38"/>
                      <a:pt x="67" y="38"/>
                      <a:pt x="66" y="39"/>
                    </a:cubicBezTo>
                    <a:cubicBezTo>
                      <a:pt x="67" y="39"/>
                      <a:pt x="68" y="39"/>
                      <a:pt x="69" y="40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8" y="39"/>
                      <a:pt x="68" y="38"/>
                      <a:pt x="67" y="38"/>
                    </a:cubicBezTo>
                    <a:moveTo>
                      <a:pt x="86" y="37"/>
                    </a:moveTo>
                    <a:cubicBezTo>
                      <a:pt x="86" y="38"/>
                      <a:pt x="86" y="38"/>
                      <a:pt x="86" y="38"/>
                    </a:cubicBezTo>
                    <a:cubicBezTo>
                      <a:pt x="87" y="38"/>
                      <a:pt x="87" y="38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7" y="38"/>
                      <a:pt x="87" y="38"/>
                      <a:pt x="86" y="37"/>
                    </a:cubicBezTo>
                    <a:moveTo>
                      <a:pt x="61" y="34"/>
                    </a:moveTo>
                    <a:cubicBezTo>
                      <a:pt x="61" y="35"/>
                      <a:pt x="60" y="35"/>
                      <a:pt x="60" y="35"/>
                    </a:cubicBezTo>
                    <a:cubicBezTo>
                      <a:pt x="61" y="36"/>
                      <a:pt x="63" y="36"/>
                      <a:pt x="64" y="37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63" y="36"/>
                      <a:pt x="62" y="35"/>
                      <a:pt x="61" y="34"/>
                    </a:cubicBezTo>
                    <a:moveTo>
                      <a:pt x="48" y="33"/>
                    </a:moveTo>
                    <a:cubicBezTo>
                      <a:pt x="48" y="34"/>
                      <a:pt x="48" y="34"/>
                      <a:pt x="48" y="34"/>
                    </a:cubicBezTo>
                    <a:cubicBezTo>
                      <a:pt x="49" y="34"/>
                      <a:pt x="51" y="35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1" y="35"/>
                      <a:pt x="49" y="34"/>
                      <a:pt x="48" y="33"/>
                    </a:cubicBezTo>
                    <a:moveTo>
                      <a:pt x="78" y="33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80" y="34"/>
                      <a:pt x="81" y="35"/>
                      <a:pt x="83" y="36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2" y="36"/>
                      <a:pt x="81" y="35"/>
                      <a:pt x="81" y="34"/>
                    </a:cubicBezTo>
                    <a:cubicBezTo>
                      <a:pt x="80" y="34"/>
                      <a:pt x="79" y="34"/>
                      <a:pt x="78" y="33"/>
                    </a:cubicBezTo>
                    <a:moveTo>
                      <a:pt x="78" y="33"/>
                    </a:moveTo>
                    <a:cubicBezTo>
                      <a:pt x="78" y="33"/>
                      <a:pt x="78" y="33"/>
                      <a:pt x="78" y="33"/>
                    </a:cubicBezTo>
                    <a:cubicBezTo>
                      <a:pt x="80" y="34"/>
                      <a:pt x="82" y="35"/>
                      <a:pt x="83" y="36"/>
                    </a:cubicBezTo>
                    <a:cubicBezTo>
                      <a:pt x="83" y="36"/>
                      <a:pt x="83" y="36"/>
                      <a:pt x="83" y="36"/>
                    </a:cubicBezTo>
                    <a:cubicBezTo>
                      <a:pt x="82" y="35"/>
                      <a:pt x="80" y="34"/>
                      <a:pt x="78" y="33"/>
                    </a:cubicBezTo>
                    <a:moveTo>
                      <a:pt x="43" y="30"/>
                    </a:moveTo>
                    <a:cubicBezTo>
                      <a:pt x="43" y="30"/>
                      <a:pt x="43" y="30"/>
                      <a:pt x="43" y="30"/>
                    </a:cubicBezTo>
                    <a:cubicBezTo>
                      <a:pt x="45" y="31"/>
                      <a:pt x="46" y="32"/>
                      <a:pt x="47" y="33"/>
                    </a:cubicBezTo>
                    <a:cubicBezTo>
                      <a:pt x="47" y="33"/>
                      <a:pt x="47" y="33"/>
                      <a:pt x="47" y="33"/>
                    </a:cubicBezTo>
                    <a:cubicBezTo>
                      <a:pt x="46" y="32"/>
                      <a:pt x="45" y="31"/>
                      <a:pt x="43" y="30"/>
                    </a:cubicBezTo>
                    <a:moveTo>
                      <a:pt x="72" y="29"/>
                    </a:move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30"/>
                      <a:pt x="74" y="30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0"/>
                      <a:pt x="74" y="30"/>
                      <a:pt x="73" y="30"/>
                    </a:cubicBezTo>
                    <a:cubicBezTo>
                      <a:pt x="73" y="30"/>
                      <a:pt x="73" y="29"/>
                      <a:pt x="72" y="29"/>
                    </a:cubicBezTo>
                    <a:moveTo>
                      <a:pt x="72" y="29"/>
                    </a:moveTo>
                    <a:cubicBezTo>
                      <a:pt x="72" y="29"/>
                      <a:pt x="72" y="29"/>
                      <a:pt x="72" y="29"/>
                    </a:cubicBezTo>
                    <a:cubicBezTo>
                      <a:pt x="73" y="29"/>
                      <a:pt x="73" y="30"/>
                      <a:pt x="73" y="30"/>
                    </a:cubicBezTo>
                    <a:cubicBezTo>
                      <a:pt x="74" y="30"/>
                      <a:pt x="74" y="30"/>
                      <a:pt x="74" y="31"/>
                    </a:cubicBezTo>
                    <a:cubicBezTo>
                      <a:pt x="75" y="30"/>
                      <a:pt x="75" y="30"/>
                      <a:pt x="75" y="30"/>
                    </a:cubicBezTo>
                    <a:cubicBezTo>
                      <a:pt x="74" y="30"/>
                      <a:pt x="73" y="30"/>
                      <a:pt x="72" y="29"/>
                    </a:cubicBezTo>
                    <a:moveTo>
                      <a:pt x="91" y="29"/>
                    </a:moveTo>
                    <a:cubicBezTo>
                      <a:pt x="90" y="30"/>
                      <a:pt x="90" y="30"/>
                      <a:pt x="90" y="30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2" y="31"/>
                      <a:pt x="92" y="30"/>
                      <a:pt x="92" y="30"/>
                    </a:cubicBezTo>
                    <a:cubicBezTo>
                      <a:pt x="91" y="29"/>
                      <a:pt x="91" y="29"/>
                      <a:pt x="91" y="29"/>
                    </a:cubicBezTo>
                    <a:moveTo>
                      <a:pt x="51" y="29"/>
                    </a:move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30"/>
                      <a:pt x="53" y="31"/>
                      <a:pt x="54" y="32"/>
                    </a:cubicBezTo>
                    <a:cubicBezTo>
                      <a:pt x="55" y="31"/>
                      <a:pt x="55" y="31"/>
                      <a:pt x="55" y="31"/>
                    </a:cubicBezTo>
                    <a:cubicBezTo>
                      <a:pt x="54" y="30"/>
                      <a:pt x="52" y="30"/>
                      <a:pt x="51" y="29"/>
                    </a:cubicBezTo>
                    <a:moveTo>
                      <a:pt x="91" y="29"/>
                    </a:move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3" y="30"/>
                      <a:pt x="93" y="30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2" y="30"/>
                      <a:pt x="92" y="31"/>
                      <a:pt x="92" y="31"/>
                    </a:cubicBezTo>
                    <a:cubicBezTo>
                      <a:pt x="92" y="32"/>
                      <a:pt x="93" y="32"/>
                      <a:pt x="93" y="32"/>
                    </a:cubicBezTo>
                    <a:cubicBezTo>
                      <a:pt x="94" y="32"/>
                      <a:pt x="94" y="31"/>
                      <a:pt x="94" y="31"/>
                    </a:cubicBezTo>
                    <a:cubicBezTo>
                      <a:pt x="93" y="30"/>
                      <a:pt x="92" y="29"/>
                      <a:pt x="91" y="29"/>
                    </a:cubicBezTo>
                    <a:moveTo>
                      <a:pt x="91" y="28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3" y="30"/>
                      <a:pt x="94" y="31"/>
                    </a:cubicBezTo>
                    <a:cubicBezTo>
                      <a:pt x="94" y="30"/>
                      <a:pt x="94" y="30"/>
                      <a:pt x="95" y="30"/>
                    </a:cubicBezTo>
                    <a:cubicBezTo>
                      <a:pt x="93" y="29"/>
                      <a:pt x="92" y="29"/>
                      <a:pt x="91" y="28"/>
                    </a:cubicBezTo>
                    <a:moveTo>
                      <a:pt x="92" y="27"/>
                    </a:moveTo>
                    <a:cubicBezTo>
                      <a:pt x="91" y="28"/>
                      <a:pt x="91" y="28"/>
                      <a:pt x="91" y="28"/>
                    </a:cubicBezTo>
                    <a:cubicBezTo>
                      <a:pt x="92" y="29"/>
                      <a:pt x="94" y="29"/>
                      <a:pt x="95" y="30"/>
                    </a:cubicBezTo>
                    <a:cubicBezTo>
                      <a:pt x="95" y="30"/>
                      <a:pt x="95" y="29"/>
                      <a:pt x="95" y="29"/>
                    </a:cubicBezTo>
                    <a:cubicBezTo>
                      <a:pt x="94" y="28"/>
                      <a:pt x="93" y="28"/>
                      <a:pt x="92" y="27"/>
                    </a:cubicBezTo>
                    <a:moveTo>
                      <a:pt x="37" y="26"/>
                    </a:moveTo>
                    <a:cubicBezTo>
                      <a:pt x="37" y="26"/>
                      <a:pt x="37" y="26"/>
                      <a:pt x="37" y="26"/>
                    </a:cubicBezTo>
                    <a:cubicBezTo>
                      <a:pt x="38" y="27"/>
                      <a:pt x="39" y="28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39" y="28"/>
                      <a:pt x="38" y="27"/>
                      <a:pt x="37" y="26"/>
                    </a:cubicBezTo>
                    <a:moveTo>
                      <a:pt x="46" y="26"/>
                    </a:moveTo>
                    <a:cubicBezTo>
                      <a:pt x="46" y="26"/>
                      <a:pt x="45" y="26"/>
                      <a:pt x="45" y="26"/>
                    </a:cubicBezTo>
                    <a:cubicBezTo>
                      <a:pt x="47" y="27"/>
                      <a:pt x="48" y="28"/>
                      <a:pt x="49" y="29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48" y="27"/>
                      <a:pt x="47" y="27"/>
                      <a:pt x="46" y="26"/>
                    </a:cubicBezTo>
                    <a:moveTo>
                      <a:pt x="66" y="26"/>
                    </a:moveTo>
                    <a:cubicBezTo>
                      <a:pt x="67" y="26"/>
                      <a:pt x="68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8" y="27"/>
                      <a:pt x="67" y="26"/>
                      <a:pt x="66" y="26"/>
                    </a:cubicBezTo>
                    <a:moveTo>
                      <a:pt x="66" y="25"/>
                    </a:moveTo>
                    <a:cubicBezTo>
                      <a:pt x="67" y="26"/>
                      <a:pt x="68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8" y="26"/>
                      <a:pt x="67" y="26"/>
                      <a:pt x="66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5" y="25"/>
                    </a:cubicBezTo>
                    <a:cubicBezTo>
                      <a:pt x="66" y="25"/>
                      <a:pt x="66" y="26"/>
                      <a:pt x="66" y="26"/>
                    </a:cubicBezTo>
                    <a:cubicBezTo>
                      <a:pt x="66" y="26"/>
                      <a:pt x="66" y="25"/>
                      <a:pt x="65" y="25"/>
                    </a:cubicBezTo>
                    <a:moveTo>
                      <a:pt x="65" y="25"/>
                    </a:moveTo>
                    <a:cubicBezTo>
                      <a:pt x="65" y="25"/>
                      <a:pt x="65" y="25"/>
                      <a:pt x="65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5" y="25"/>
                    </a:cubicBezTo>
                    <a:moveTo>
                      <a:pt x="83" y="25"/>
                    </a:moveTo>
                    <a:cubicBezTo>
                      <a:pt x="83" y="25"/>
                      <a:pt x="83" y="25"/>
                      <a:pt x="82" y="26"/>
                    </a:cubicBezTo>
                    <a:cubicBezTo>
                      <a:pt x="84" y="27"/>
                      <a:pt x="86" y="28"/>
                      <a:pt x="88" y="29"/>
                    </a:cubicBezTo>
                    <a:cubicBezTo>
                      <a:pt x="88" y="29"/>
                      <a:pt x="88" y="28"/>
                      <a:pt x="88" y="28"/>
                    </a:cubicBezTo>
                    <a:cubicBezTo>
                      <a:pt x="83" y="25"/>
                      <a:pt x="83" y="25"/>
                      <a:pt x="83" y="25"/>
                    </a:cubicBezTo>
                    <a:moveTo>
                      <a:pt x="83" y="24"/>
                    </a:moveTo>
                    <a:cubicBezTo>
                      <a:pt x="83" y="24"/>
                      <a:pt x="83" y="24"/>
                      <a:pt x="83" y="24"/>
                    </a:cubicBezTo>
                    <a:cubicBezTo>
                      <a:pt x="85" y="25"/>
                      <a:pt x="87" y="26"/>
                      <a:pt x="89" y="27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7" y="26"/>
                      <a:pt x="85" y="25"/>
                      <a:pt x="83" y="24"/>
                    </a:cubicBezTo>
                    <a:moveTo>
                      <a:pt x="84" y="23"/>
                    </a:moveTo>
                    <a:cubicBezTo>
                      <a:pt x="84" y="23"/>
                      <a:pt x="84" y="23"/>
                      <a:pt x="84" y="24"/>
                    </a:cubicBezTo>
                    <a:cubicBezTo>
                      <a:pt x="84" y="24"/>
                      <a:pt x="84" y="24"/>
                      <a:pt x="84" y="24"/>
                    </a:cubicBezTo>
                    <a:cubicBezTo>
                      <a:pt x="86" y="25"/>
                      <a:pt x="87" y="26"/>
                      <a:pt x="89" y="27"/>
                    </a:cubicBezTo>
                    <a:cubicBezTo>
                      <a:pt x="89" y="27"/>
                      <a:pt x="89" y="26"/>
                      <a:pt x="90" y="26"/>
                    </a:cubicBezTo>
                    <a:cubicBezTo>
                      <a:pt x="88" y="25"/>
                      <a:pt x="86" y="24"/>
                      <a:pt x="84" y="23"/>
                    </a:cubicBezTo>
                    <a:moveTo>
                      <a:pt x="31" y="22"/>
                    </a:moveTo>
                    <a:cubicBezTo>
                      <a:pt x="31" y="22"/>
                      <a:pt x="31" y="22"/>
                      <a:pt x="31" y="22"/>
                    </a:cubicBezTo>
                    <a:cubicBezTo>
                      <a:pt x="32" y="23"/>
                      <a:pt x="33" y="24"/>
                      <a:pt x="35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3" y="24"/>
                      <a:pt x="32" y="23"/>
                      <a:pt x="31" y="22"/>
                    </a:cubicBezTo>
                    <a:moveTo>
                      <a:pt x="39" y="22"/>
                    </a:moveTo>
                    <a:cubicBezTo>
                      <a:pt x="39" y="22"/>
                      <a:pt x="39" y="22"/>
                      <a:pt x="39" y="23"/>
                    </a:cubicBezTo>
                    <a:cubicBezTo>
                      <a:pt x="40" y="23"/>
                      <a:pt x="41" y="24"/>
                      <a:pt x="43" y="25"/>
                    </a:cubicBezTo>
                    <a:cubicBezTo>
                      <a:pt x="43" y="25"/>
                      <a:pt x="43" y="24"/>
                      <a:pt x="43" y="24"/>
                    </a:cubicBezTo>
                    <a:cubicBezTo>
                      <a:pt x="42" y="24"/>
                      <a:pt x="40" y="23"/>
                      <a:pt x="39" y="22"/>
                    </a:cubicBezTo>
                    <a:moveTo>
                      <a:pt x="77" y="21"/>
                    </a:moveTo>
                    <a:cubicBezTo>
                      <a:pt x="77" y="21"/>
                      <a:pt x="77" y="22"/>
                      <a:pt x="77" y="22"/>
                    </a:cubicBezTo>
                    <a:cubicBezTo>
                      <a:pt x="77" y="23"/>
                      <a:pt x="78" y="23"/>
                      <a:pt x="79" y="23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79" y="22"/>
                      <a:pt x="78" y="22"/>
                      <a:pt x="77" y="21"/>
                    </a:cubicBezTo>
                    <a:moveTo>
                      <a:pt x="57" y="20"/>
                    </a:moveTo>
                    <a:cubicBezTo>
                      <a:pt x="58" y="21"/>
                      <a:pt x="59" y="21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59" y="21"/>
                      <a:pt x="58" y="21"/>
                      <a:pt x="57" y="20"/>
                    </a:cubicBezTo>
                    <a:moveTo>
                      <a:pt x="57" y="20"/>
                    </a:move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moveTo>
                      <a:pt x="57" y="20"/>
                    </a:move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1"/>
                      <a:pt x="59" y="21"/>
                      <a:pt x="60" y="22"/>
                    </a:cubicBezTo>
                    <a:cubicBezTo>
                      <a:pt x="60" y="22"/>
                      <a:pt x="60" y="22"/>
                      <a:pt x="60" y="22"/>
                    </a:cubicBezTo>
                    <a:cubicBezTo>
                      <a:pt x="59" y="21"/>
                      <a:pt x="58" y="20"/>
                      <a:pt x="57" y="20"/>
                    </a:cubicBezTo>
                    <a:moveTo>
                      <a:pt x="78" y="19"/>
                    </a:moveTo>
                    <a:cubicBezTo>
                      <a:pt x="78" y="20"/>
                      <a:pt x="78" y="20"/>
                      <a:pt x="78" y="20"/>
                    </a:cubicBezTo>
                    <a:cubicBezTo>
                      <a:pt x="78" y="20"/>
                      <a:pt x="78" y="20"/>
                      <a:pt x="78" y="20"/>
                    </a:cubicBezTo>
                    <a:cubicBezTo>
                      <a:pt x="79" y="21"/>
                      <a:pt x="79" y="21"/>
                      <a:pt x="80" y="22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0" y="20"/>
                      <a:pt x="79" y="20"/>
                      <a:pt x="78" y="19"/>
                    </a:cubicBezTo>
                    <a:moveTo>
                      <a:pt x="32" y="19"/>
                    </a:moveTo>
                    <a:cubicBezTo>
                      <a:pt x="32" y="19"/>
                      <a:pt x="32" y="19"/>
                      <a:pt x="32" y="19"/>
                    </a:cubicBezTo>
                    <a:cubicBezTo>
                      <a:pt x="34" y="20"/>
                      <a:pt x="35" y="20"/>
                      <a:pt x="36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5" y="20"/>
                      <a:pt x="34" y="19"/>
                      <a:pt x="32" y="19"/>
                    </a:cubicBezTo>
                    <a:moveTo>
                      <a:pt x="32" y="18"/>
                    </a:moveTo>
                    <a:cubicBezTo>
                      <a:pt x="32" y="18"/>
                      <a:pt x="32" y="18"/>
                      <a:pt x="32" y="18"/>
                    </a:cubicBezTo>
                    <a:cubicBezTo>
                      <a:pt x="34" y="19"/>
                      <a:pt x="35" y="20"/>
                      <a:pt x="36" y="21"/>
                    </a:cubicBezTo>
                    <a:cubicBezTo>
                      <a:pt x="36" y="21"/>
                      <a:pt x="36" y="21"/>
                      <a:pt x="37" y="21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4" y="19"/>
                      <a:pt x="32" y="18"/>
                    </a:cubicBezTo>
                    <a:moveTo>
                      <a:pt x="22" y="17"/>
                    </a:moveTo>
                    <a:cubicBezTo>
                      <a:pt x="22" y="17"/>
                      <a:pt x="22" y="17"/>
                      <a:pt x="22" y="17"/>
                    </a:cubicBezTo>
                    <a:cubicBezTo>
                      <a:pt x="24" y="18"/>
                      <a:pt x="26" y="19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19"/>
                      <a:pt x="24" y="18"/>
                      <a:pt x="22" y="17"/>
                    </a:cubicBezTo>
                    <a:moveTo>
                      <a:pt x="50" y="16"/>
                    </a:moveTo>
                    <a:cubicBezTo>
                      <a:pt x="52" y="17"/>
                      <a:pt x="53" y="18"/>
                      <a:pt x="55" y="19"/>
                    </a:cubicBezTo>
                    <a:cubicBezTo>
                      <a:pt x="55" y="19"/>
                      <a:pt x="55" y="19"/>
                      <a:pt x="55" y="19"/>
                    </a:cubicBezTo>
                    <a:cubicBezTo>
                      <a:pt x="53" y="18"/>
                      <a:pt x="52" y="17"/>
                      <a:pt x="50" y="16"/>
                    </a:cubicBezTo>
                    <a:moveTo>
                      <a:pt x="50" y="16"/>
                    </a:move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moveTo>
                      <a:pt x="70" y="16"/>
                    </a:moveTo>
                    <a:cubicBezTo>
                      <a:pt x="69" y="16"/>
                      <a:pt x="69" y="17"/>
                      <a:pt x="69" y="17"/>
                    </a:cubicBezTo>
                    <a:cubicBezTo>
                      <a:pt x="70" y="18"/>
                      <a:pt x="71" y="19"/>
                      <a:pt x="72" y="20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2" y="18"/>
                      <a:pt x="71" y="17"/>
                      <a:pt x="70" y="16"/>
                    </a:cubicBezTo>
                    <a:moveTo>
                      <a:pt x="50" y="16"/>
                    </a:moveTo>
                    <a:cubicBezTo>
                      <a:pt x="50" y="16"/>
                      <a:pt x="50" y="16"/>
                      <a:pt x="50" y="16"/>
                    </a:cubicBezTo>
                    <a:cubicBezTo>
                      <a:pt x="52" y="17"/>
                      <a:pt x="53" y="18"/>
                      <a:pt x="55" y="19"/>
                    </a:cubicBezTo>
                    <a:cubicBezTo>
                      <a:pt x="55" y="19"/>
                      <a:pt x="55" y="19"/>
                      <a:pt x="55" y="19"/>
                    </a:cubicBezTo>
                    <a:cubicBezTo>
                      <a:pt x="53" y="18"/>
                      <a:pt x="52" y="17"/>
                      <a:pt x="50" y="16"/>
                    </a:cubicBezTo>
                    <a:moveTo>
                      <a:pt x="70" y="15"/>
                    </a:moveTo>
                    <a:cubicBezTo>
                      <a:pt x="70" y="15"/>
                      <a:pt x="70" y="15"/>
                      <a:pt x="70" y="16"/>
                    </a:cubicBezTo>
                    <a:cubicBezTo>
                      <a:pt x="71" y="17"/>
                      <a:pt x="72" y="17"/>
                      <a:pt x="73" y="18"/>
                    </a:cubicBezTo>
                    <a:cubicBezTo>
                      <a:pt x="74" y="17"/>
                      <a:pt x="74" y="17"/>
                      <a:pt x="74" y="17"/>
                    </a:cubicBezTo>
                    <a:cubicBezTo>
                      <a:pt x="73" y="16"/>
                      <a:pt x="71" y="15"/>
                      <a:pt x="70" y="15"/>
                    </a:cubicBezTo>
                    <a:moveTo>
                      <a:pt x="24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5" y="15"/>
                      <a:pt x="27" y="16"/>
                      <a:pt x="29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8" y="16"/>
                      <a:pt x="27" y="16"/>
                      <a:pt x="26" y="15"/>
                    </a:cubicBezTo>
                    <a:cubicBezTo>
                      <a:pt x="25" y="15"/>
                      <a:pt x="24" y="14"/>
                      <a:pt x="24" y="14"/>
                    </a:cubicBezTo>
                    <a:moveTo>
                      <a:pt x="24" y="14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6" y="15"/>
                      <a:pt x="28" y="16"/>
                      <a:pt x="29" y="17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8" y="16"/>
                      <a:pt x="26" y="15"/>
                      <a:pt x="24" y="14"/>
                    </a:cubicBezTo>
                    <a:moveTo>
                      <a:pt x="45" y="13"/>
                    </a:moveTo>
                    <a:cubicBezTo>
                      <a:pt x="45" y="13"/>
                      <a:pt x="45" y="13"/>
                      <a:pt x="45" y="13"/>
                    </a:cubicBezTo>
                    <a:cubicBezTo>
                      <a:pt x="46" y="14"/>
                      <a:pt x="48" y="15"/>
                      <a:pt x="49" y="16"/>
                    </a:cubicBezTo>
                    <a:cubicBezTo>
                      <a:pt x="49" y="16"/>
                      <a:pt x="49" y="16"/>
                      <a:pt x="49" y="15"/>
                    </a:cubicBezTo>
                    <a:cubicBezTo>
                      <a:pt x="48" y="15"/>
                      <a:pt x="46" y="14"/>
                      <a:pt x="45" y="13"/>
                    </a:cubicBezTo>
                    <a:moveTo>
                      <a:pt x="100" y="13"/>
                    </a:moveTo>
                    <a:cubicBezTo>
                      <a:pt x="97" y="18"/>
                      <a:pt x="97" y="18"/>
                      <a:pt x="97" y="18"/>
                    </a:cubicBezTo>
                    <a:cubicBezTo>
                      <a:pt x="98" y="19"/>
                      <a:pt x="99" y="19"/>
                      <a:pt x="100" y="20"/>
                    </a:cubicBezTo>
                    <a:cubicBezTo>
                      <a:pt x="101" y="18"/>
                      <a:pt x="102" y="17"/>
                      <a:pt x="103" y="15"/>
                    </a:cubicBezTo>
                    <a:cubicBezTo>
                      <a:pt x="100" y="13"/>
                      <a:pt x="100" y="13"/>
                      <a:pt x="100" y="13"/>
                    </a:cubicBezTo>
                    <a:moveTo>
                      <a:pt x="16" y="13"/>
                    </a:move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4"/>
                      <a:pt x="18" y="14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8" y="14"/>
                      <a:pt x="17" y="13"/>
                      <a:pt x="16" y="13"/>
                    </a:cubicBezTo>
                    <a:moveTo>
                      <a:pt x="45" y="12"/>
                    </a:moveTo>
                    <a:cubicBezTo>
                      <a:pt x="45" y="12"/>
                      <a:pt x="45" y="12"/>
                      <a:pt x="45" y="12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4"/>
                      <a:pt x="48" y="14"/>
                      <a:pt x="49" y="15"/>
                    </a:cubicBezTo>
                    <a:cubicBezTo>
                      <a:pt x="49" y="15"/>
                      <a:pt x="49" y="15"/>
                      <a:pt x="49" y="15"/>
                    </a:cubicBezTo>
                    <a:cubicBezTo>
                      <a:pt x="49" y="15"/>
                      <a:pt x="48" y="14"/>
                      <a:pt x="47" y="14"/>
                    </a:cubicBezTo>
                    <a:cubicBezTo>
                      <a:pt x="47" y="13"/>
                      <a:pt x="46" y="13"/>
                      <a:pt x="45" y="12"/>
                    </a:cubicBezTo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20" y="12"/>
                      <a:pt x="21" y="13"/>
                    </a:cubicBezTo>
                    <a:cubicBezTo>
                      <a:pt x="21" y="13"/>
                      <a:pt x="21" y="13"/>
                      <a:pt x="21" y="12"/>
                    </a:cubicBezTo>
                    <a:cubicBezTo>
                      <a:pt x="20" y="12"/>
                      <a:pt x="18" y="11"/>
                      <a:pt x="17" y="11"/>
                    </a:cubicBezTo>
                    <a:moveTo>
                      <a:pt x="17" y="10"/>
                    </a:moveTo>
                    <a:cubicBezTo>
                      <a:pt x="17" y="10"/>
                      <a:pt x="17" y="10"/>
                      <a:pt x="17" y="10"/>
                    </a:cubicBezTo>
                    <a:cubicBezTo>
                      <a:pt x="19" y="11"/>
                      <a:pt x="20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2"/>
                      <a:pt x="19" y="11"/>
                      <a:pt x="17" y="10"/>
                    </a:cubicBezTo>
                    <a:moveTo>
                      <a:pt x="95" y="10"/>
                    </a:moveTo>
                    <a:cubicBezTo>
                      <a:pt x="94" y="12"/>
                      <a:pt x="93" y="13"/>
                      <a:pt x="92" y="15"/>
                    </a:cubicBezTo>
                    <a:cubicBezTo>
                      <a:pt x="93" y="16"/>
                      <a:pt x="94" y="16"/>
                      <a:pt x="95" y="17"/>
                    </a:cubicBezTo>
                    <a:cubicBezTo>
                      <a:pt x="96" y="15"/>
                      <a:pt x="97" y="14"/>
                      <a:pt x="98" y="12"/>
                    </a:cubicBezTo>
                    <a:cubicBezTo>
                      <a:pt x="95" y="10"/>
                      <a:pt x="95" y="10"/>
                      <a:pt x="95" y="10"/>
                    </a:cubicBezTo>
                    <a:moveTo>
                      <a:pt x="63" y="10"/>
                    </a:moveTo>
                    <a:cubicBezTo>
                      <a:pt x="63" y="10"/>
                      <a:pt x="63" y="10"/>
                      <a:pt x="63" y="10"/>
                    </a:cubicBezTo>
                    <a:cubicBezTo>
                      <a:pt x="63" y="11"/>
                      <a:pt x="64" y="11"/>
                      <a:pt x="64" y="11"/>
                    </a:cubicBezTo>
                    <a:cubicBezTo>
                      <a:pt x="64" y="11"/>
                      <a:pt x="63" y="11"/>
                      <a:pt x="63" y="10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5" y="15"/>
                      <a:pt x="65" y="15"/>
                      <a:pt x="65" y="15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12"/>
                      <a:pt x="65" y="11"/>
                      <a:pt x="64" y="11"/>
                    </a:cubicBezTo>
                    <a:cubicBezTo>
                      <a:pt x="64" y="10"/>
                      <a:pt x="63" y="10"/>
                      <a:pt x="63" y="10"/>
                    </a:cubicBezTo>
                    <a:moveTo>
                      <a:pt x="37" y="9"/>
                    </a:moveTo>
                    <a:cubicBezTo>
                      <a:pt x="37" y="9"/>
                      <a:pt x="37" y="9"/>
                      <a:pt x="37" y="9"/>
                    </a:cubicBezTo>
                    <a:cubicBezTo>
                      <a:pt x="39" y="10"/>
                      <a:pt x="40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0" y="11"/>
                    </a:cubicBezTo>
                    <a:cubicBezTo>
                      <a:pt x="39" y="10"/>
                      <a:pt x="38" y="10"/>
                      <a:pt x="37" y="9"/>
                    </a:cubicBezTo>
                    <a:moveTo>
                      <a:pt x="92" y="8"/>
                    </a:moveTo>
                    <a:cubicBezTo>
                      <a:pt x="91" y="10"/>
                      <a:pt x="90" y="11"/>
                      <a:pt x="90" y="12"/>
                    </a:cubicBezTo>
                    <a:cubicBezTo>
                      <a:pt x="89" y="12"/>
                      <a:pt x="89" y="13"/>
                      <a:pt x="89" y="13"/>
                    </a:cubicBezTo>
                    <a:cubicBezTo>
                      <a:pt x="90" y="14"/>
                      <a:pt x="91" y="14"/>
                      <a:pt x="91" y="15"/>
                    </a:cubicBezTo>
                    <a:cubicBezTo>
                      <a:pt x="92" y="13"/>
                      <a:pt x="93" y="11"/>
                      <a:pt x="94" y="9"/>
                    </a:cubicBezTo>
                    <a:cubicBezTo>
                      <a:pt x="92" y="8"/>
                      <a:pt x="92" y="8"/>
                      <a:pt x="92" y="8"/>
                    </a:cubicBezTo>
                    <a:moveTo>
                      <a:pt x="8" y="8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10" y="9"/>
                      <a:pt x="12" y="10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2" y="10"/>
                      <a:pt x="10" y="9"/>
                      <a:pt x="8" y="8"/>
                    </a:cubicBezTo>
                    <a:moveTo>
                      <a:pt x="38" y="8"/>
                    </a:moveTo>
                    <a:cubicBezTo>
                      <a:pt x="38" y="8"/>
                      <a:pt x="38" y="8"/>
                      <a:pt x="38" y="8"/>
                    </a:cubicBezTo>
                    <a:cubicBezTo>
                      <a:pt x="39" y="9"/>
                      <a:pt x="41" y="10"/>
                      <a:pt x="42" y="10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1" y="9"/>
                      <a:pt x="39" y="9"/>
                      <a:pt x="38" y="8"/>
                    </a:cubicBezTo>
                    <a:moveTo>
                      <a:pt x="85" y="8"/>
                    </a:moveTo>
                    <a:cubicBezTo>
                      <a:pt x="85" y="8"/>
                      <a:pt x="85" y="8"/>
                      <a:pt x="85" y="8"/>
                    </a:cubicBezTo>
                    <a:cubicBezTo>
                      <a:pt x="85" y="9"/>
                      <a:pt x="84" y="10"/>
                      <a:pt x="84" y="10"/>
                    </a:cubicBezTo>
                    <a:cubicBezTo>
                      <a:pt x="85" y="11"/>
                      <a:pt x="85" y="11"/>
                      <a:pt x="86" y="12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7" y="9"/>
                      <a:pt x="86" y="8"/>
                      <a:pt x="85" y="8"/>
                    </a:cubicBezTo>
                    <a:moveTo>
                      <a:pt x="34" y="7"/>
                    </a:moveTo>
                    <a:cubicBezTo>
                      <a:pt x="34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4" y="7"/>
                      <a:pt x="34" y="7"/>
                    </a:cubicBezTo>
                    <a:moveTo>
                      <a:pt x="103" y="7"/>
                    </a:moveTo>
                    <a:cubicBezTo>
                      <a:pt x="101" y="10"/>
                      <a:pt x="101" y="10"/>
                      <a:pt x="101" y="10"/>
                    </a:cubicBezTo>
                    <a:cubicBezTo>
                      <a:pt x="105" y="12"/>
                      <a:pt x="105" y="12"/>
                      <a:pt x="105" y="12"/>
                    </a:cubicBezTo>
                    <a:cubicBezTo>
                      <a:pt x="105" y="11"/>
                      <a:pt x="106" y="10"/>
                      <a:pt x="106" y="9"/>
                    </a:cubicBezTo>
                    <a:cubicBezTo>
                      <a:pt x="105" y="8"/>
                      <a:pt x="104" y="8"/>
                      <a:pt x="103" y="7"/>
                    </a:cubicBezTo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1" y="7"/>
                      <a:pt x="12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2" y="8"/>
                      <a:pt x="11" y="7"/>
                      <a:pt x="9" y="7"/>
                    </a:cubicBezTo>
                    <a:moveTo>
                      <a:pt x="95" y="6"/>
                    </a:moveTo>
                    <a:cubicBezTo>
                      <a:pt x="95" y="6"/>
                      <a:pt x="95" y="6"/>
                      <a:pt x="95" y="6"/>
                    </a:cubicBezTo>
                    <a:cubicBezTo>
                      <a:pt x="95" y="7"/>
                      <a:pt x="95" y="7"/>
                      <a:pt x="95" y="7"/>
                    </a:cubicBezTo>
                    <a:cubicBezTo>
                      <a:pt x="95" y="7"/>
                      <a:pt x="95" y="6"/>
                      <a:pt x="95" y="6"/>
                    </a:cubicBezTo>
                    <a:moveTo>
                      <a:pt x="10" y="6"/>
                    </a:moveTo>
                    <a:cubicBezTo>
                      <a:pt x="11" y="7"/>
                      <a:pt x="13" y="8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3" y="8"/>
                      <a:pt x="11" y="7"/>
                      <a:pt x="10" y="6"/>
                    </a:cubicBezTo>
                    <a:moveTo>
                      <a:pt x="77" y="6"/>
                    </a:moveTo>
                    <a:cubicBezTo>
                      <a:pt x="76" y="6"/>
                      <a:pt x="76" y="6"/>
                      <a:pt x="76" y="6"/>
                    </a:cubicBezTo>
                    <a:cubicBezTo>
                      <a:pt x="77" y="7"/>
                      <a:pt x="77" y="7"/>
                      <a:pt x="77" y="7"/>
                    </a:cubicBezTo>
                    <a:cubicBezTo>
                      <a:pt x="77" y="7"/>
                      <a:pt x="78" y="7"/>
                      <a:pt x="78" y="7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7"/>
                      <a:pt x="78" y="6"/>
                      <a:pt x="77" y="6"/>
                    </a:cubicBezTo>
                    <a:cubicBezTo>
                      <a:pt x="77" y="6"/>
                      <a:pt x="77" y="6"/>
                      <a:pt x="77" y="6"/>
                    </a:cubicBezTo>
                    <a:moveTo>
                      <a:pt x="50" y="6"/>
                    </a:moveTo>
                    <a:cubicBezTo>
                      <a:pt x="50" y="6"/>
                      <a:pt x="50" y="6"/>
                      <a:pt x="49" y="6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9" y="6"/>
                      <a:pt x="49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1" y="6"/>
                      <a:pt x="50" y="7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moveTo>
                      <a:pt x="51" y="5"/>
                    </a:moveTo>
                    <a:cubicBezTo>
                      <a:pt x="50" y="5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6"/>
                      <a:pt x="51" y="6"/>
                      <a:pt x="51" y="5"/>
                    </a:cubicBezTo>
                    <a:cubicBezTo>
                      <a:pt x="51" y="5"/>
                      <a:pt x="51" y="5"/>
                      <a:pt x="51" y="5"/>
                    </a:cubicBezTo>
                    <a:moveTo>
                      <a:pt x="87" y="5"/>
                    </a:moveTo>
                    <a:cubicBezTo>
                      <a:pt x="86" y="8"/>
                      <a:pt x="86" y="8"/>
                      <a:pt x="86" y="8"/>
                    </a:cubicBezTo>
                    <a:cubicBezTo>
                      <a:pt x="88" y="9"/>
                      <a:pt x="88" y="9"/>
                      <a:pt x="88" y="9"/>
                    </a:cubicBezTo>
                    <a:cubicBezTo>
                      <a:pt x="89" y="6"/>
                      <a:pt x="89" y="6"/>
                      <a:pt x="89" y="6"/>
                    </a:cubicBezTo>
                    <a:cubicBezTo>
                      <a:pt x="87" y="5"/>
                      <a:pt x="87" y="5"/>
                      <a:pt x="87" y="5"/>
                    </a:cubicBezTo>
                    <a:moveTo>
                      <a:pt x="4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5" y="5"/>
                      <a:pt x="4" y="5"/>
                    </a:cubicBezTo>
                    <a:moveTo>
                      <a:pt x="3" y="4"/>
                    </a:moveTo>
                    <a:cubicBezTo>
                      <a:pt x="4" y="4"/>
                      <a:pt x="4" y="4"/>
                      <a:pt x="4" y="5"/>
                    </a:cubicBezTo>
                    <a:cubicBezTo>
                      <a:pt x="4" y="4"/>
                      <a:pt x="4" y="4"/>
                      <a:pt x="3" y="4"/>
                    </a:cubicBezTo>
                    <a:moveTo>
                      <a:pt x="99" y="4"/>
                    </a:moveTo>
                    <a:cubicBezTo>
                      <a:pt x="99" y="4"/>
                      <a:pt x="99" y="4"/>
                      <a:pt x="99" y="4"/>
                    </a:cubicBezTo>
                    <a:cubicBezTo>
                      <a:pt x="99" y="4"/>
                      <a:pt x="100" y="5"/>
                      <a:pt x="100" y="5"/>
                    </a:cubicBezTo>
                    <a:cubicBezTo>
                      <a:pt x="100" y="5"/>
                      <a:pt x="100" y="5"/>
                      <a:pt x="100" y="5"/>
                    </a:cubicBezTo>
                    <a:cubicBezTo>
                      <a:pt x="100" y="5"/>
                      <a:pt x="99" y="4"/>
                      <a:pt x="99" y="4"/>
                    </a:cubicBezTo>
                    <a:moveTo>
                      <a:pt x="105" y="4"/>
                    </a:moveTo>
                    <a:cubicBezTo>
                      <a:pt x="104" y="5"/>
                      <a:pt x="104" y="6"/>
                      <a:pt x="104" y="6"/>
                    </a:cubicBezTo>
                    <a:cubicBezTo>
                      <a:pt x="103" y="7"/>
                      <a:pt x="103" y="7"/>
                      <a:pt x="103" y="7"/>
                    </a:cubicBezTo>
                    <a:cubicBezTo>
                      <a:pt x="104" y="8"/>
                      <a:pt x="105" y="8"/>
                      <a:pt x="106" y="9"/>
                    </a:cubicBezTo>
                    <a:cubicBezTo>
                      <a:pt x="107" y="8"/>
                      <a:pt x="107" y="7"/>
                      <a:pt x="108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4"/>
                      <a:pt x="105" y="4"/>
                      <a:pt x="105" y="4"/>
                    </a:cubicBezTo>
                    <a:moveTo>
                      <a:pt x="29" y="4"/>
                    </a:moveTo>
                    <a:cubicBezTo>
                      <a:pt x="29" y="4"/>
                      <a:pt x="29" y="4"/>
                      <a:pt x="29" y="4"/>
                    </a:cubicBezTo>
                    <a:cubicBezTo>
                      <a:pt x="30" y="5"/>
                      <a:pt x="32" y="6"/>
                      <a:pt x="34" y="7"/>
                    </a:cubicBezTo>
                    <a:cubicBezTo>
                      <a:pt x="32" y="6"/>
                      <a:pt x="30" y="5"/>
                      <a:pt x="29" y="4"/>
                    </a:cubicBezTo>
                    <a:moveTo>
                      <a:pt x="53" y="4"/>
                    </a:moveTo>
                    <a:cubicBezTo>
                      <a:pt x="52" y="4"/>
                      <a:pt x="52" y="4"/>
                      <a:pt x="50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1" y="5"/>
                      <a:pt x="51" y="5"/>
                      <a:pt x="51" y="5"/>
                    </a:cubicBezTo>
                    <a:cubicBezTo>
                      <a:pt x="51" y="5"/>
                      <a:pt x="52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2" y="5"/>
                      <a:pt x="52" y="5"/>
                      <a:pt x="51" y="5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6" y="8"/>
                      <a:pt x="56" y="9"/>
                      <a:pt x="57" y="9"/>
                    </a:cubicBezTo>
                    <a:cubicBezTo>
                      <a:pt x="56" y="9"/>
                      <a:pt x="55" y="8"/>
                      <a:pt x="54" y="7"/>
                    </a:cubicBezTo>
                    <a:cubicBezTo>
                      <a:pt x="55" y="8"/>
                      <a:pt x="56" y="9"/>
                      <a:pt x="57" y="9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8" y="10"/>
                      <a:pt x="58" y="10"/>
                      <a:pt x="57" y="10"/>
                    </a:cubicBezTo>
                    <a:cubicBezTo>
                      <a:pt x="58" y="10"/>
                      <a:pt x="59" y="11"/>
                      <a:pt x="59" y="11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59" y="8"/>
                      <a:pt x="58" y="7"/>
                      <a:pt x="57" y="7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5" y="6"/>
                      <a:pt x="55" y="5"/>
                      <a:pt x="54" y="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4"/>
                      <a:pt x="53" y="4"/>
                    </a:cubicBezTo>
                    <a:cubicBezTo>
                      <a:pt x="53" y="4"/>
                      <a:pt x="53" y="4"/>
                      <a:pt x="53" y="4"/>
                    </a:cubicBezTo>
                    <a:cubicBezTo>
                      <a:pt x="53" y="4"/>
                      <a:pt x="53" y="4"/>
                      <a:pt x="53" y="4"/>
                    </a:cubicBezTo>
                    <a:moveTo>
                      <a:pt x="54" y="3"/>
                    </a:moveTo>
                    <a:cubicBezTo>
                      <a:pt x="54" y="3"/>
                      <a:pt x="54" y="3"/>
                      <a:pt x="54" y="3"/>
                    </a:cubicBezTo>
                    <a:cubicBezTo>
                      <a:pt x="54" y="4"/>
                      <a:pt x="54" y="4"/>
                      <a:pt x="53" y="4"/>
                    </a:cubicBezTo>
                    <a:cubicBezTo>
                      <a:pt x="54" y="4"/>
                      <a:pt x="54" y="4"/>
                      <a:pt x="54" y="5"/>
                    </a:cubicBezTo>
                    <a:cubicBezTo>
                      <a:pt x="54" y="4"/>
                      <a:pt x="54" y="4"/>
                      <a:pt x="54" y="3"/>
                    </a:cubicBezTo>
                    <a:cubicBezTo>
                      <a:pt x="54" y="3"/>
                      <a:pt x="54" y="3"/>
                      <a:pt x="54" y="3"/>
                    </a:cubicBezTo>
                    <a:moveTo>
                      <a:pt x="53" y="3"/>
                    </a:moveTo>
                    <a:cubicBezTo>
                      <a:pt x="53" y="3"/>
                      <a:pt x="52" y="3"/>
                      <a:pt x="53" y="4"/>
                    </a:cubicBezTo>
                    <a:cubicBezTo>
                      <a:pt x="53" y="3"/>
                      <a:pt x="53" y="3"/>
                      <a:pt x="53" y="3"/>
                    </a:cubicBezTo>
                    <a:moveTo>
                      <a:pt x="78" y="3"/>
                    </a:moveTo>
                    <a:cubicBezTo>
                      <a:pt x="78" y="3"/>
                      <a:pt x="79" y="3"/>
                      <a:pt x="79" y="4"/>
                    </a:cubicBezTo>
                    <a:cubicBezTo>
                      <a:pt x="79" y="4"/>
                      <a:pt x="79" y="4"/>
                      <a:pt x="79" y="4"/>
                    </a:cubicBezTo>
                    <a:cubicBezTo>
                      <a:pt x="78" y="3"/>
                      <a:pt x="78" y="3"/>
                      <a:pt x="78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0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4" y="5"/>
                      <a:pt x="5" y="6"/>
                      <a:pt x="5" y="6"/>
                    </a:cubicBezTo>
                    <a:cubicBezTo>
                      <a:pt x="5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4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30" y="3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32" y="4"/>
                      <a:pt x="34" y="5"/>
                      <a:pt x="36" y="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4" y="5"/>
                      <a:pt x="32" y="3"/>
                      <a:pt x="30" y="3"/>
                    </a:cubicBezTo>
                    <a:moveTo>
                      <a:pt x="27" y="2"/>
                    </a:moveTo>
                    <a:cubicBezTo>
                      <a:pt x="26" y="2"/>
                      <a:pt x="26" y="3"/>
                      <a:pt x="26" y="3"/>
                    </a:cubicBezTo>
                    <a:cubicBezTo>
                      <a:pt x="26" y="3"/>
                      <a:pt x="26" y="3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moveTo>
                      <a:pt x="54" y="2"/>
                    </a:moveTo>
                    <a:cubicBezTo>
                      <a:pt x="54" y="2"/>
                      <a:pt x="54" y="3"/>
                      <a:pt x="54" y="3"/>
                    </a:cubicBezTo>
                    <a:cubicBezTo>
                      <a:pt x="55" y="4"/>
                      <a:pt x="58" y="7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59" y="7"/>
                      <a:pt x="57" y="5"/>
                      <a:pt x="55" y="4"/>
                    </a:cubicBezTo>
                    <a:cubicBezTo>
                      <a:pt x="55" y="4"/>
                      <a:pt x="54" y="3"/>
                      <a:pt x="54" y="3"/>
                    </a:cubicBezTo>
                    <a:cubicBezTo>
                      <a:pt x="54" y="2"/>
                      <a:pt x="54" y="2"/>
                      <a:pt x="54" y="2"/>
                    </a:cubicBezTo>
                    <a:moveTo>
                      <a:pt x="26" y="2"/>
                    </a:moveTo>
                    <a:cubicBezTo>
                      <a:pt x="26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6" y="2"/>
                    </a:cubicBezTo>
                    <a:moveTo>
                      <a:pt x="101" y="1"/>
                    </a:move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2"/>
                      <a:pt x="101" y="3"/>
                      <a:pt x="101" y="3"/>
                    </a:cubicBezTo>
                    <a:cubicBezTo>
                      <a:pt x="99" y="5"/>
                      <a:pt x="102" y="4"/>
                      <a:pt x="100" y="5"/>
                    </a:cubicBezTo>
                    <a:cubicBezTo>
                      <a:pt x="101" y="5"/>
                      <a:pt x="101" y="6"/>
                      <a:pt x="102" y="6"/>
                    </a:cubicBezTo>
                    <a:cubicBezTo>
                      <a:pt x="102" y="5"/>
                      <a:pt x="103" y="4"/>
                      <a:pt x="104" y="3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1"/>
                      <a:pt x="101" y="1"/>
                      <a:pt x="101" y="1"/>
                    </a:cubicBezTo>
                    <a:moveTo>
                      <a:pt x="79" y="0"/>
                    </a:moveTo>
                    <a:cubicBezTo>
                      <a:pt x="79" y="1"/>
                      <a:pt x="79" y="2"/>
                      <a:pt x="80" y="3"/>
                    </a:cubicBezTo>
                    <a:cubicBezTo>
                      <a:pt x="80" y="2"/>
                      <a:pt x="80" y="2"/>
                      <a:pt x="80" y="2"/>
                    </a:cubicBezTo>
                    <a:cubicBezTo>
                      <a:pt x="80" y="2"/>
                      <a:pt x="80" y="1"/>
                      <a:pt x="80" y="1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0525"/>
              <p:cNvSpPr>
                <a:spLocks noEditPoints="1"/>
              </p:cNvSpPr>
              <p:nvPr/>
            </p:nvSpPr>
            <p:spPr bwMode="auto">
              <a:xfrm>
                <a:off x="-427" y="3084"/>
                <a:ext cx="78" cy="114"/>
              </a:xfrm>
              <a:custGeom>
                <a:avLst/>
                <a:gdLst>
                  <a:gd name="T0" fmla="*/ 0 w 33"/>
                  <a:gd name="T1" fmla="*/ 48 h 48"/>
                  <a:gd name="T2" fmla="*/ 0 w 33"/>
                  <a:gd name="T3" fmla="*/ 48 h 48"/>
                  <a:gd name="T4" fmla="*/ 1 w 33"/>
                  <a:gd name="T5" fmla="*/ 47 h 48"/>
                  <a:gd name="T6" fmla="*/ 0 w 33"/>
                  <a:gd name="T7" fmla="*/ 47 h 48"/>
                  <a:gd name="T8" fmla="*/ 1 w 33"/>
                  <a:gd name="T9" fmla="*/ 47 h 48"/>
                  <a:gd name="T10" fmla="*/ 1 w 33"/>
                  <a:gd name="T11" fmla="*/ 46 h 48"/>
                  <a:gd name="T12" fmla="*/ 4 w 33"/>
                  <a:gd name="T13" fmla="*/ 42 h 48"/>
                  <a:gd name="T14" fmla="*/ 4 w 33"/>
                  <a:gd name="T15" fmla="*/ 40 h 48"/>
                  <a:gd name="T16" fmla="*/ 4 w 33"/>
                  <a:gd name="T17" fmla="*/ 41 h 48"/>
                  <a:gd name="T18" fmla="*/ 4 w 33"/>
                  <a:gd name="T19" fmla="*/ 40 h 48"/>
                  <a:gd name="T20" fmla="*/ 5 w 33"/>
                  <a:gd name="T21" fmla="*/ 39 h 48"/>
                  <a:gd name="T22" fmla="*/ 5 w 33"/>
                  <a:gd name="T23" fmla="*/ 39 h 48"/>
                  <a:gd name="T24" fmla="*/ 5 w 33"/>
                  <a:gd name="T25" fmla="*/ 39 h 48"/>
                  <a:gd name="T26" fmla="*/ 5 w 33"/>
                  <a:gd name="T27" fmla="*/ 39 h 48"/>
                  <a:gd name="T28" fmla="*/ 5 w 33"/>
                  <a:gd name="T29" fmla="*/ 39 h 48"/>
                  <a:gd name="T30" fmla="*/ 13 w 33"/>
                  <a:gd name="T31" fmla="*/ 42 h 48"/>
                  <a:gd name="T32" fmla="*/ 18 w 33"/>
                  <a:gd name="T33" fmla="*/ 34 h 48"/>
                  <a:gd name="T34" fmla="*/ 11 w 33"/>
                  <a:gd name="T35" fmla="*/ 29 h 48"/>
                  <a:gd name="T36" fmla="*/ 6 w 33"/>
                  <a:gd name="T37" fmla="*/ 38 h 48"/>
                  <a:gd name="T38" fmla="*/ 11 w 33"/>
                  <a:gd name="T39" fmla="*/ 29 h 48"/>
                  <a:gd name="T40" fmla="*/ 22 w 33"/>
                  <a:gd name="T41" fmla="*/ 25 h 48"/>
                  <a:gd name="T42" fmla="*/ 21 w 33"/>
                  <a:gd name="T43" fmla="*/ 29 h 48"/>
                  <a:gd name="T44" fmla="*/ 22 w 33"/>
                  <a:gd name="T45" fmla="*/ 25 h 48"/>
                  <a:gd name="T46" fmla="*/ 14 w 33"/>
                  <a:gd name="T47" fmla="*/ 25 h 48"/>
                  <a:gd name="T48" fmla="*/ 16 w 33"/>
                  <a:gd name="T49" fmla="*/ 22 h 48"/>
                  <a:gd name="T50" fmla="*/ 29 w 33"/>
                  <a:gd name="T51" fmla="*/ 12 h 48"/>
                  <a:gd name="T52" fmla="*/ 26 w 33"/>
                  <a:gd name="T53" fmla="*/ 20 h 48"/>
                  <a:gd name="T54" fmla="*/ 29 w 33"/>
                  <a:gd name="T55" fmla="*/ 12 h 48"/>
                  <a:gd name="T56" fmla="*/ 31 w 33"/>
                  <a:gd name="T57" fmla="*/ 8 h 48"/>
                  <a:gd name="T58" fmla="*/ 31 w 33"/>
                  <a:gd name="T59" fmla="*/ 11 h 48"/>
                  <a:gd name="T60" fmla="*/ 31 w 33"/>
                  <a:gd name="T61" fmla="*/ 8 h 48"/>
                  <a:gd name="T62" fmla="*/ 31 w 33"/>
                  <a:gd name="T63" fmla="*/ 8 h 48"/>
                  <a:gd name="T64" fmla="*/ 32 w 33"/>
                  <a:gd name="T65" fmla="*/ 7 h 48"/>
                  <a:gd name="T66" fmla="*/ 32 w 33"/>
                  <a:gd name="T67" fmla="*/ 0 h 48"/>
                  <a:gd name="T68" fmla="*/ 20 w 33"/>
                  <a:gd name="T69" fmla="*/ 14 h 48"/>
                  <a:gd name="T70" fmla="*/ 20 w 33"/>
                  <a:gd name="T71" fmla="*/ 16 h 48"/>
                  <a:gd name="T72" fmla="*/ 30 w 33"/>
                  <a:gd name="T73" fmla="*/ 4 h 48"/>
                  <a:gd name="T74" fmla="*/ 31 w 33"/>
                  <a:gd name="T75" fmla="*/ 3 h 48"/>
                  <a:gd name="T76" fmla="*/ 32 w 33"/>
                  <a:gd name="T77" fmla="*/ 3 h 48"/>
                  <a:gd name="T78" fmla="*/ 32 w 33"/>
                  <a:gd name="T7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" h="48">
                    <a:moveTo>
                      <a:pt x="0" y="48"/>
                    </a:move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moveTo>
                      <a:pt x="1" y="47"/>
                    </a:moveTo>
                    <a:cubicBezTo>
                      <a:pt x="1" y="47"/>
                      <a:pt x="0" y="47"/>
                      <a:pt x="0" y="47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7"/>
                    </a:cubicBezTo>
                    <a:moveTo>
                      <a:pt x="4" y="42"/>
                    </a:moveTo>
                    <a:cubicBezTo>
                      <a:pt x="3" y="43"/>
                      <a:pt x="2" y="44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5"/>
                      <a:pt x="3" y="43"/>
                      <a:pt x="4" y="42"/>
                    </a:cubicBezTo>
                    <a:cubicBezTo>
                      <a:pt x="4" y="42"/>
                      <a:pt x="4" y="42"/>
                      <a:pt x="4" y="42"/>
                    </a:cubicBezTo>
                    <a:moveTo>
                      <a:pt x="4" y="40"/>
                    </a:move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4" y="41"/>
                      <a:pt x="4" y="41"/>
                      <a:pt x="5" y="41"/>
                    </a:cubicBezTo>
                    <a:cubicBezTo>
                      <a:pt x="4" y="41"/>
                      <a:pt x="4" y="40"/>
                      <a:pt x="4" y="40"/>
                    </a:cubicBezTo>
                    <a:moveTo>
                      <a:pt x="5" y="39"/>
                    </a:moveTo>
                    <a:cubicBezTo>
                      <a:pt x="5" y="39"/>
                      <a:pt x="5" y="39"/>
                      <a:pt x="5" y="39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5" y="39"/>
                    </a:move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moveTo>
                      <a:pt x="18" y="33"/>
                    </a:moveTo>
                    <a:cubicBezTo>
                      <a:pt x="16" y="36"/>
                      <a:pt x="15" y="39"/>
                      <a:pt x="13" y="42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5" y="39"/>
                      <a:pt x="17" y="36"/>
                      <a:pt x="18" y="34"/>
                    </a:cubicBezTo>
                    <a:cubicBezTo>
                      <a:pt x="18" y="33"/>
                      <a:pt x="18" y="33"/>
                      <a:pt x="18" y="33"/>
                    </a:cubicBezTo>
                    <a:moveTo>
                      <a:pt x="11" y="29"/>
                    </a:moveTo>
                    <a:cubicBezTo>
                      <a:pt x="10" y="31"/>
                      <a:pt x="10" y="31"/>
                      <a:pt x="10" y="31"/>
                    </a:cubicBezTo>
                    <a:cubicBezTo>
                      <a:pt x="9" y="33"/>
                      <a:pt x="7" y="36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8" y="35"/>
                      <a:pt x="10" y="32"/>
                      <a:pt x="11" y="29"/>
                    </a:cubicBezTo>
                    <a:cubicBezTo>
                      <a:pt x="11" y="29"/>
                      <a:pt x="11" y="29"/>
                      <a:pt x="11" y="29"/>
                    </a:cubicBezTo>
                    <a:moveTo>
                      <a:pt x="22" y="25"/>
                    </a:moveTo>
                    <a:cubicBezTo>
                      <a:pt x="22" y="26"/>
                      <a:pt x="21" y="28"/>
                      <a:pt x="20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8"/>
                      <a:pt x="22" y="27"/>
                      <a:pt x="23" y="26"/>
                    </a:cubicBezTo>
                    <a:cubicBezTo>
                      <a:pt x="23" y="26"/>
                      <a:pt x="22" y="25"/>
                      <a:pt x="22" y="25"/>
                    </a:cubicBezTo>
                    <a:moveTo>
                      <a:pt x="16" y="22"/>
                    </a:move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5" y="24"/>
                      <a:pt x="15" y="23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9" y="12"/>
                    </a:moveTo>
                    <a:cubicBezTo>
                      <a:pt x="28" y="15"/>
                      <a:pt x="27" y="17"/>
                      <a:pt x="25" y="20"/>
                    </a:cubicBezTo>
                    <a:cubicBezTo>
                      <a:pt x="25" y="20"/>
                      <a:pt x="26" y="20"/>
                      <a:pt x="26" y="20"/>
                    </a:cubicBezTo>
                    <a:cubicBezTo>
                      <a:pt x="27" y="18"/>
                      <a:pt x="28" y="15"/>
                      <a:pt x="30" y="12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9" y="12"/>
                      <a:pt x="29" y="12"/>
                      <a:pt x="29" y="12"/>
                    </a:cubicBezTo>
                    <a:moveTo>
                      <a:pt x="31" y="8"/>
                    </a:moveTo>
                    <a:cubicBezTo>
                      <a:pt x="31" y="9"/>
                      <a:pt x="30" y="10"/>
                      <a:pt x="30" y="10"/>
                    </a:cubicBezTo>
                    <a:cubicBezTo>
                      <a:pt x="30" y="10"/>
                      <a:pt x="30" y="11"/>
                      <a:pt x="31" y="11"/>
                    </a:cubicBezTo>
                    <a:cubicBezTo>
                      <a:pt x="31" y="10"/>
                      <a:pt x="31" y="9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moveTo>
                      <a:pt x="32" y="6"/>
                    </a:moveTo>
                    <a:cubicBezTo>
                      <a:pt x="31" y="7"/>
                      <a:pt x="31" y="7"/>
                      <a:pt x="31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8"/>
                      <a:pt x="32" y="8"/>
                      <a:pt x="32" y="7"/>
                    </a:cubicBezTo>
                    <a:cubicBezTo>
                      <a:pt x="32" y="7"/>
                      <a:pt x="32" y="7"/>
                      <a:pt x="32" y="6"/>
                    </a:cubicBezTo>
                    <a:moveTo>
                      <a:pt x="32" y="0"/>
                    </a:moveTo>
                    <a:cubicBezTo>
                      <a:pt x="23" y="3"/>
                      <a:pt x="28" y="4"/>
                      <a:pt x="25" y="5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6"/>
                      <a:pt x="20" y="16"/>
                    </a:cubicBezTo>
                    <a:cubicBezTo>
                      <a:pt x="23" y="13"/>
                      <a:pt x="23" y="5"/>
                      <a:pt x="29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4"/>
                      <a:pt x="31" y="4"/>
                      <a:pt x="31" y="4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3"/>
                      <a:pt x="32" y="2"/>
                      <a:pt x="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0526"/>
              <p:cNvSpPr>
                <a:spLocks noEditPoints="1"/>
              </p:cNvSpPr>
              <p:nvPr/>
            </p:nvSpPr>
            <p:spPr bwMode="auto">
              <a:xfrm>
                <a:off x="-427" y="3193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0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0527"/>
              <p:cNvSpPr>
                <a:spLocks noEditPoints="1"/>
              </p:cNvSpPr>
              <p:nvPr/>
            </p:nvSpPr>
            <p:spPr bwMode="auto">
              <a:xfrm>
                <a:off x="-411" y="3186"/>
                <a:ext cx="14" cy="23"/>
              </a:xfrm>
              <a:custGeom>
                <a:avLst/>
                <a:gdLst>
                  <a:gd name="T0" fmla="*/ 0 w 6"/>
                  <a:gd name="T1" fmla="*/ 9 h 10"/>
                  <a:gd name="T2" fmla="*/ 0 w 6"/>
                  <a:gd name="T3" fmla="*/ 10 h 10"/>
                  <a:gd name="T4" fmla="*/ 0 w 6"/>
                  <a:gd name="T5" fmla="*/ 10 h 10"/>
                  <a:gd name="T6" fmla="*/ 1 w 6"/>
                  <a:gd name="T7" fmla="*/ 9 h 10"/>
                  <a:gd name="T8" fmla="*/ 0 w 6"/>
                  <a:gd name="T9" fmla="*/ 9 h 10"/>
                  <a:gd name="T10" fmla="*/ 1 w 6"/>
                  <a:gd name="T11" fmla="*/ 8 h 10"/>
                  <a:gd name="T12" fmla="*/ 0 w 6"/>
                  <a:gd name="T13" fmla="*/ 8 h 10"/>
                  <a:gd name="T14" fmla="*/ 1 w 6"/>
                  <a:gd name="T15" fmla="*/ 9 h 10"/>
                  <a:gd name="T16" fmla="*/ 1 w 6"/>
                  <a:gd name="T17" fmla="*/ 8 h 10"/>
                  <a:gd name="T18" fmla="*/ 1 w 6"/>
                  <a:gd name="T19" fmla="*/ 8 h 10"/>
                  <a:gd name="T20" fmla="*/ 3 w 6"/>
                  <a:gd name="T21" fmla="*/ 3 h 10"/>
                  <a:gd name="T22" fmla="*/ 1 w 6"/>
                  <a:gd name="T23" fmla="*/ 7 h 10"/>
                  <a:gd name="T24" fmla="*/ 2 w 6"/>
                  <a:gd name="T25" fmla="*/ 7 h 10"/>
                  <a:gd name="T26" fmla="*/ 4 w 6"/>
                  <a:gd name="T27" fmla="*/ 4 h 10"/>
                  <a:gd name="T28" fmla="*/ 3 w 6"/>
                  <a:gd name="T29" fmla="*/ 3 h 10"/>
                  <a:gd name="T30" fmla="*/ 4 w 6"/>
                  <a:gd name="T31" fmla="*/ 2 h 10"/>
                  <a:gd name="T32" fmla="*/ 4 w 6"/>
                  <a:gd name="T33" fmla="*/ 2 h 10"/>
                  <a:gd name="T34" fmla="*/ 5 w 6"/>
                  <a:gd name="T35" fmla="*/ 3 h 10"/>
                  <a:gd name="T36" fmla="*/ 5 w 6"/>
                  <a:gd name="T37" fmla="*/ 2 h 10"/>
                  <a:gd name="T38" fmla="*/ 4 w 6"/>
                  <a:gd name="T39" fmla="*/ 2 h 10"/>
                  <a:gd name="T40" fmla="*/ 5 w 6"/>
                  <a:gd name="T41" fmla="*/ 1 h 10"/>
                  <a:gd name="T42" fmla="*/ 5 w 6"/>
                  <a:gd name="T43" fmla="*/ 1 h 10"/>
                  <a:gd name="T44" fmla="*/ 5 w 6"/>
                  <a:gd name="T45" fmla="*/ 1 h 10"/>
                  <a:gd name="T46" fmla="*/ 5 w 6"/>
                  <a:gd name="T47" fmla="*/ 1 h 10"/>
                  <a:gd name="T48" fmla="*/ 6 w 6"/>
                  <a:gd name="T49" fmla="*/ 1 h 10"/>
                  <a:gd name="T50" fmla="*/ 5 w 6"/>
                  <a:gd name="T51" fmla="*/ 1 h 10"/>
                  <a:gd name="T52" fmla="*/ 5 w 6"/>
                  <a:gd name="T53" fmla="*/ 0 h 10"/>
                  <a:gd name="T54" fmla="*/ 5 w 6"/>
                  <a:gd name="T55" fmla="*/ 0 h 10"/>
                  <a:gd name="T56" fmla="*/ 6 w 6"/>
                  <a:gd name="T57" fmla="*/ 1 h 10"/>
                  <a:gd name="T58" fmla="*/ 6 w 6"/>
                  <a:gd name="T59" fmla="*/ 0 h 10"/>
                  <a:gd name="T60" fmla="*/ 5 w 6"/>
                  <a:gd name="T6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" h="10">
                    <a:moveTo>
                      <a:pt x="0" y="9"/>
                    </a:moveTo>
                    <a:cubicBezTo>
                      <a:pt x="0" y="9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1" y="10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moveTo>
                      <a:pt x="1" y="8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moveTo>
                      <a:pt x="3" y="3"/>
                    </a:moveTo>
                    <a:cubicBezTo>
                      <a:pt x="3" y="4"/>
                      <a:pt x="2" y="6"/>
                      <a:pt x="1" y="7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3" y="6"/>
                      <a:pt x="3" y="5"/>
                      <a:pt x="4" y="4"/>
                    </a:cubicBezTo>
                    <a:cubicBezTo>
                      <a:pt x="4" y="3"/>
                      <a:pt x="4" y="3"/>
                      <a:pt x="3" y="3"/>
                    </a:cubicBezTo>
                    <a:moveTo>
                      <a:pt x="4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moveTo>
                      <a:pt x="5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1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0528"/>
              <p:cNvSpPr>
                <a:spLocks noEditPoints="1"/>
              </p:cNvSpPr>
              <p:nvPr/>
            </p:nvSpPr>
            <p:spPr bwMode="auto">
              <a:xfrm>
                <a:off x="-411" y="3202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2 h 2"/>
                  <a:gd name="T4" fmla="*/ 1 w 2"/>
                  <a:gd name="T5" fmla="*/ 2 h 2"/>
                  <a:gd name="T6" fmla="*/ 1 w 2"/>
                  <a:gd name="T7" fmla="*/ 2 h 2"/>
                  <a:gd name="T8" fmla="*/ 0 w 2"/>
                  <a:gd name="T9" fmla="*/ 1 h 2"/>
                  <a:gd name="T10" fmla="*/ 1 w 2"/>
                  <a:gd name="T11" fmla="*/ 0 h 2"/>
                  <a:gd name="T12" fmla="*/ 1 w 2"/>
                  <a:gd name="T13" fmla="*/ 1 h 2"/>
                  <a:gd name="T14" fmla="*/ 1 w 2"/>
                  <a:gd name="T15" fmla="*/ 1 h 2"/>
                  <a:gd name="T16" fmla="*/ 2 w 2"/>
                  <a:gd name="T17" fmla="*/ 0 h 2"/>
                  <a:gd name="T18" fmla="*/ 1 w 2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moveTo>
                      <a:pt x="1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0529"/>
              <p:cNvSpPr>
                <a:spLocks noEditPoints="1"/>
              </p:cNvSpPr>
              <p:nvPr/>
            </p:nvSpPr>
            <p:spPr bwMode="auto">
              <a:xfrm>
                <a:off x="-430" y="320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  <a:gd name="T5" fmla="*/ 0 h 1"/>
                  <a:gd name="T6" fmla="*/ 0 h 1"/>
                  <a:gd name="T7" fmla="*/ 0 h 1"/>
                  <a:gd name="T8" fmla="*/ 0 h 1"/>
                  <a:gd name="T9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  <a:cxn ang="0">
                    <a:pos x="0" y="T9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10530"/>
              <p:cNvSpPr>
                <a:spLocks/>
              </p:cNvSpPr>
              <p:nvPr/>
            </p:nvSpPr>
            <p:spPr bwMode="auto">
              <a:xfrm>
                <a:off x="-432" y="3202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10531"/>
              <p:cNvSpPr>
                <a:spLocks noEditPoints="1"/>
              </p:cNvSpPr>
              <p:nvPr/>
            </p:nvSpPr>
            <p:spPr bwMode="auto">
              <a:xfrm>
                <a:off x="-420" y="3209"/>
                <a:ext cx="9" cy="17"/>
              </a:xfrm>
              <a:custGeom>
                <a:avLst/>
                <a:gdLst>
                  <a:gd name="T0" fmla="*/ 1 w 4"/>
                  <a:gd name="T1" fmla="*/ 3 h 7"/>
                  <a:gd name="T2" fmla="*/ 0 w 4"/>
                  <a:gd name="T3" fmla="*/ 6 h 7"/>
                  <a:gd name="T4" fmla="*/ 0 w 4"/>
                  <a:gd name="T5" fmla="*/ 7 h 7"/>
                  <a:gd name="T6" fmla="*/ 2 w 4"/>
                  <a:gd name="T7" fmla="*/ 4 h 7"/>
                  <a:gd name="T8" fmla="*/ 1 w 4"/>
                  <a:gd name="T9" fmla="*/ 3 h 7"/>
                  <a:gd name="T10" fmla="*/ 3 w 4"/>
                  <a:gd name="T11" fmla="*/ 1 h 7"/>
                  <a:gd name="T12" fmla="*/ 3 w 4"/>
                  <a:gd name="T13" fmla="*/ 1 h 7"/>
                  <a:gd name="T14" fmla="*/ 3 w 4"/>
                  <a:gd name="T15" fmla="*/ 2 h 7"/>
                  <a:gd name="T16" fmla="*/ 4 w 4"/>
                  <a:gd name="T17" fmla="*/ 1 h 7"/>
                  <a:gd name="T18" fmla="*/ 3 w 4"/>
                  <a:gd name="T19" fmla="*/ 1 h 7"/>
                  <a:gd name="T20" fmla="*/ 3 w 4"/>
                  <a:gd name="T21" fmla="*/ 0 h 7"/>
                  <a:gd name="T22" fmla="*/ 3 w 4"/>
                  <a:gd name="T23" fmla="*/ 0 h 7"/>
                  <a:gd name="T24" fmla="*/ 4 w 4"/>
                  <a:gd name="T25" fmla="*/ 1 h 7"/>
                  <a:gd name="T26" fmla="*/ 4 w 4"/>
                  <a:gd name="T27" fmla="*/ 0 h 7"/>
                  <a:gd name="T28" fmla="*/ 3 w 4"/>
                  <a:gd name="T2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7">
                    <a:moveTo>
                      <a:pt x="1" y="3"/>
                    </a:move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4"/>
                      <a:pt x="2" y="4"/>
                      <a:pt x="1" y="3"/>
                    </a:cubicBezTo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10532"/>
              <p:cNvSpPr>
                <a:spLocks noEditPoints="1"/>
              </p:cNvSpPr>
              <p:nvPr/>
            </p:nvSpPr>
            <p:spPr bwMode="auto">
              <a:xfrm>
                <a:off x="-423" y="3212"/>
                <a:ext cx="10" cy="19"/>
              </a:xfrm>
              <a:custGeom>
                <a:avLst/>
                <a:gdLst>
                  <a:gd name="T0" fmla="*/ 1 w 4"/>
                  <a:gd name="T1" fmla="*/ 5 h 8"/>
                  <a:gd name="T2" fmla="*/ 0 w 4"/>
                  <a:gd name="T3" fmla="*/ 7 h 8"/>
                  <a:gd name="T4" fmla="*/ 0 w 4"/>
                  <a:gd name="T5" fmla="*/ 8 h 8"/>
                  <a:gd name="T6" fmla="*/ 1 w 4"/>
                  <a:gd name="T7" fmla="*/ 6 h 8"/>
                  <a:gd name="T8" fmla="*/ 1 w 4"/>
                  <a:gd name="T9" fmla="*/ 5 h 8"/>
                  <a:gd name="T10" fmla="*/ 3 w 4"/>
                  <a:gd name="T11" fmla="*/ 1 h 8"/>
                  <a:gd name="T12" fmla="*/ 2 w 4"/>
                  <a:gd name="T13" fmla="*/ 2 h 8"/>
                  <a:gd name="T14" fmla="*/ 3 w 4"/>
                  <a:gd name="T15" fmla="*/ 3 h 8"/>
                  <a:gd name="T16" fmla="*/ 4 w 4"/>
                  <a:gd name="T17" fmla="*/ 2 h 8"/>
                  <a:gd name="T18" fmla="*/ 3 w 4"/>
                  <a:gd name="T19" fmla="*/ 1 h 8"/>
                  <a:gd name="T20" fmla="*/ 4 w 4"/>
                  <a:gd name="T21" fmla="*/ 0 h 8"/>
                  <a:gd name="T22" fmla="*/ 3 w 4"/>
                  <a:gd name="T23" fmla="*/ 1 h 8"/>
                  <a:gd name="T24" fmla="*/ 4 w 4"/>
                  <a:gd name="T25" fmla="*/ 2 h 8"/>
                  <a:gd name="T26" fmla="*/ 4 w 4"/>
                  <a:gd name="T27" fmla="*/ 1 h 8"/>
                  <a:gd name="T28" fmla="*/ 4 w 4"/>
                  <a:gd name="T2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8">
                    <a:moveTo>
                      <a:pt x="1" y="5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1" y="7"/>
                      <a:pt x="1" y="6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3" y="1"/>
                    </a:moveTo>
                    <a:cubicBezTo>
                      <a:pt x="3" y="2"/>
                      <a:pt x="3" y="2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2"/>
                      <a:pt x="4" y="2"/>
                      <a:pt x="4" y="2"/>
                    </a:cubicBezTo>
                    <a:cubicBezTo>
                      <a:pt x="3" y="1"/>
                      <a:pt x="3" y="1"/>
                      <a:pt x="3" y="1"/>
                    </a:cubicBezTo>
                    <a:moveTo>
                      <a:pt x="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10533"/>
              <p:cNvSpPr>
                <a:spLocks/>
              </p:cNvSpPr>
              <p:nvPr/>
            </p:nvSpPr>
            <p:spPr bwMode="auto">
              <a:xfrm>
                <a:off x="-415" y="3214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10534"/>
              <p:cNvSpPr>
                <a:spLocks noEditPoints="1"/>
              </p:cNvSpPr>
              <p:nvPr/>
            </p:nvSpPr>
            <p:spPr bwMode="auto">
              <a:xfrm>
                <a:off x="-432" y="3231"/>
                <a:ext cx="9" cy="14"/>
              </a:xfrm>
              <a:custGeom>
                <a:avLst/>
                <a:gdLst>
                  <a:gd name="T0" fmla="*/ 0 w 4"/>
                  <a:gd name="T1" fmla="*/ 5 h 6"/>
                  <a:gd name="T2" fmla="*/ 0 w 4"/>
                  <a:gd name="T3" fmla="*/ 5 h 6"/>
                  <a:gd name="T4" fmla="*/ 1 w 4"/>
                  <a:gd name="T5" fmla="*/ 6 h 6"/>
                  <a:gd name="T6" fmla="*/ 1 w 4"/>
                  <a:gd name="T7" fmla="*/ 5 h 6"/>
                  <a:gd name="T8" fmla="*/ 0 w 4"/>
                  <a:gd name="T9" fmla="*/ 5 h 6"/>
                  <a:gd name="T10" fmla="*/ 3 w 4"/>
                  <a:gd name="T11" fmla="*/ 0 h 6"/>
                  <a:gd name="T12" fmla="*/ 0 w 4"/>
                  <a:gd name="T13" fmla="*/ 5 h 6"/>
                  <a:gd name="T14" fmla="*/ 1 w 4"/>
                  <a:gd name="T15" fmla="*/ 5 h 6"/>
                  <a:gd name="T16" fmla="*/ 4 w 4"/>
                  <a:gd name="T17" fmla="*/ 1 h 6"/>
                  <a:gd name="T18" fmla="*/ 3 w 4"/>
                  <a:gd name="T19" fmla="*/ 0 h 6"/>
                  <a:gd name="T20" fmla="*/ 3 w 4"/>
                  <a:gd name="T21" fmla="*/ 0 h 6"/>
                  <a:gd name="T22" fmla="*/ 3 w 4"/>
                  <a:gd name="T23" fmla="*/ 0 h 6"/>
                  <a:gd name="T24" fmla="*/ 4 w 4"/>
                  <a:gd name="T25" fmla="*/ 0 h 6"/>
                  <a:gd name="T26" fmla="*/ 4 w 4"/>
                  <a:gd name="T27" fmla="*/ 0 h 6"/>
                  <a:gd name="T28" fmla="*/ 3 w 4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6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2" y="4"/>
                      <a:pt x="3" y="2"/>
                      <a:pt x="4" y="1"/>
                    </a:cubicBezTo>
                    <a:cubicBezTo>
                      <a:pt x="3" y="0"/>
                      <a:pt x="3" y="0"/>
                      <a:pt x="3" y="0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10535"/>
              <p:cNvSpPr>
                <a:spLocks/>
              </p:cNvSpPr>
              <p:nvPr/>
            </p:nvSpPr>
            <p:spPr bwMode="auto">
              <a:xfrm>
                <a:off x="-432" y="324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10536"/>
              <p:cNvSpPr>
                <a:spLocks noEditPoints="1"/>
              </p:cNvSpPr>
              <p:nvPr/>
            </p:nvSpPr>
            <p:spPr bwMode="auto">
              <a:xfrm>
                <a:off x="-687" y="3245"/>
                <a:ext cx="255" cy="422"/>
              </a:xfrm>
              <a:custGeom>
                <a:avLst/>
                <a:gdLst>
                  <a:gd name="T0" fmla="*/ 5 w 108"/>
                  <a:gd name="T1" fmla="*/ 171 h 179"/>
                  <a:gd name="T2" fmla="*/ 11 w 108"/>
                  <a:gd name="T3" fmla="*/ 160 h 179"/>
                  <a:gd name="T4" fmla="*/ 13 w 108"/>
                  <a:gd name="T5" fmla="*/ 158 h 179"/>
                  <a:gd name="T6" fmla="*/ 13 w 108"/>
                  <a:gd name="T7" fmla="*/ 157 h 179"/>
                  <a:gd name="T8" fmla="*/ 14 w 108"/>
                  <a:gd name="T9" fmla="*/ 155 h 179"/>
                  <a:gd name="T10" fmla="*/ 16 w 108"/>
                  <a:gd name="T11" fmla="*/ 151 h 179"/>
                  <a:gd name="T12" fmla="*/ 17 w 108"/>
                  <a:gd name="T13" fmla="*/ 151 h 179"/>
                  <a:gd name="T14" fmla="*/ 18 w 108"/>
                  <a:gd name="T15" fmla="*/ 148 h 179"/>
                  <a:gd name="T16" fmla="*/ 20 w 108"/>
                  <a:gd name="T17" fmla="*/ 146 h 179"/>
                  <a:gd name="T18" fmla="*/ 20 w 108"/>
                  <a:gd name="T19" fmla="*/ 144 h 179"/>
                  <a:gd name="T20" fmla="*/ 21 w 108"/>
                  <a:gd name="T21" fmla="*/ 144 h 179"/>
                  <a:gd name="T22" fmla="*/ 22 w 108"/>
                  <a:gd name="T23" fmla="*/ 142 h 179"/>
                  <a:gd name="T24" fmla="*/ 24 w 108"/>
                  <a:gd name="T25" fmla="*/ 138 h 179"/>
                  <a:gd name="T26" fmla="*/ 27 w 108"/>
                  <a:gd name="T27" fmla="*/ 133 h 179"/>
                  <a:gd name="T28" fmla="*/ 28 w 108"/>
                  <a:gd name="T29" fmla="*/ 132 h 179"/>
                  <a:gd name="T30" fmla="*/ 28 w 108"/>
                  <a:gd name="T31" fmla="*/ 131 h 179"/>
                  <a:gd name="T32" fmla="*/ 32 w 108"/>
                  <a:gd name="T33" fmla="*/ 126 h 179"/>
                  <a:gd name="T34" fmla="*/ 36 w 108"/>
                  <a:gd name="T35" fmla="*/ 119 h 179"/>
                  <a:gd name="T36" fmla="*/ 37 w 108"/>
                  <a:gd name="T37" fmla="*/ 117 h 179"/>
                  <a:gd name="T38" fmla="*/ 44 w 108"/>
                  <a:gd name="T39" fmla="*/ 106 h 179"/>
                  <a:gd name="T40" fmla="*/ 55 w 108"/>
                  <a:gd name="T41" fmla="*/ 87 h 179"/>
                  <a:gd name="T42" fmla="*/ 61 w 108"/>
                  <a:gd name="T43" fmla="*/ 78 h 179"/>
                  <a:gd name="T44" fmla="*/ 63 w 108"/>
                  <a:gd name="T45" fmla="*/ 75 h 179"/>
                  <a:gd name="T46" fmla="*/ 65 w 108"/>
                  <a:gd name="T47" fmla="*/ 70 h 179"/>
                  <a:gd name="T48" fmla="*/ 68 w 108"/>
                  <a:gd name="T49" fmla="*/ 66 h 179"/>
                  <a:gd name="T50" fmla="*/ 69 w 108"/>
                  <a:gd name="T51" fmla="*/ 65 h 179"/>
                  <a:gd name="T52" fmla="*/ 70 w 108"/>
                  <a:gd name="T53" fmla="*/ 63 h 179"/>
                  <a:gd name="T54" fmla="*/ 71 w 108"/>
                  <a:gd name="T55" fmla="*/ 61 h 179"/>
                  <a:gd name="T56" fmla="*/ 73 w 108"/>
                  <a:gd name="T57" fmla="*/ 58 h 179"/>
                  <a:gd name="T58" fmla="*/ 77 w 108"/>
                  <a:gd name="T59" fmla="*/ 51 h 179"/>
                  <a:gd name="T60" fmla="*/ 79 w 108"/>
                  <a:gd name="T61" fmla="*/ 48 h 179"/>
                  <a:gd name="T62" fmla="*/ 82 w 108"/>
                  <a:gd name="T63" fmla="*/ 44 h 179"/>
                  <a:gd name="T64" fmla="*/ 82 w 108"/>
                  <a:gd name="T65" fmla="*/ 43 h 179"/>
                  <a:gd name="T66" fmla="*/ 84 w 108"/>
                  <a:gd name="T67" fmla="*/ 40 h 179"/>
                  <a:gd name="T68" fmla="*/ 84 w 108"/>
                  <a:gd name="T69" fmla="*/ 39 h 179"/>
                  <a:gd name="T70" fmla="*/ 86 w 108"/>
                  <a:gd name="T71" fmla="*/ 36 h 179"/>
                  <a:gd name="T72" fmla="*/ 88 w 108"/>
                  <a:gd name="T73" fmla="*/ 33 h 179"/>
                  <a:gd name="T74" fmla="*/ 89 w 108"/>
                  <a:gd name="T75" fmla="*/ 31 h 179"/>
                  <a:gd name="T76" fmla="*/ 90 w 108"/>
                  <a:gd name="T77" fmla="*/ 29 h 179"/>
                  <a:gd name="T78" fmla="*/ 91 w 108"/>
                  <a:gd name="T79" fmla="*/ 28 h 179"/>
                  <a:gd name="T80" fmla="*/ 92 w 108"/>
                  <a:gd name="T81" fmla="*/ 26 h 179"/>
                  <a:gd name="T82" fmla="*/ 98 w 108"/>
                  <a:gd name="T83" fmla="*/ 16 h 179"/>
                  <a:gd name="T84" fmla="*/ 100 w 108"/>
                  <a:gd name="T85" fmla="*/ 14 h 179"/>
                  <a:gd name="T86" fmla="*/ 101 w 108"/>
                  <a:gd name="T87" fmla="*/ 12 h 179"/>
                  <a:gd name="T88" fmla="*/ 102 w 108"/>
                  <a:gd name="T89" fmla="*/ 10 h 179"/>
                  <a:gd name="T90" fmla="*/ 103 w 108"/>
                  <a:gd name="T91" fmla="*/ 10 h 179"/>
                  <a:gd name="T92" fmla="*/ 104 w 108"/>
                  <a:gd name="T93" fmla="*/ 7 h 179"/>
                  <a:gd name="T94" fmla="*/ 106 w 108"/>
                  <a:gd name="T95" fmla="*/ 5 h 179"/>
                  <a:gd name="T96" fmla="*/ 107 w 108"/>
                  <a:gd name="T97" fmla="*/ 3 h 179"/>
                  <a:gd name="T98" fmla="*/ 107 w 108"/>
                  <a:gd name="T99" fmla="*/ 3 h 179"/>
                  <a:gd name="T100" fmla="*/ 108 w 108"/>
                  <a:gd name="T101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8" h="179">
                    <a:moveTo>
                      <a:pt x="5" y="171"/>
                    </a:moveTo>
                    <a:cubicBezTo>
                      <a:pt x="3" y="174"/>
                      <a:pt x="1" y="176"/>
                      <a:pt x="0" y="179"/>
                    </a:cubicBezTo>
                    <a:cubicBezTo>
                      <a:pt x="1" y="177"/>
                      <a:pt x="3" y="174"/>
                      <a:pt x="4" y="172"/>
                    </a:cubicBezTo>
                    <a:cubicBezTo>
                      <a:pt x="4" y="172"/>
                      <a:pt x="5" y="171"/>
                      <a:pt x="5" y="171"/>
                    </a:cubicBezTo>
                    <a:cubicBezTo>
                      <a:pt x="5" y="171"/>
                      <a:pt x="5" y="171"/>
                      <a:pt x="5" y="171"/>
                    </a:cubicBezTo>
                    <a:moveTo>
                      <a:pt x="11" y="160"/>
                    </a:moveTo>
                    <a:cubicBezTo>
                      <a:pt x="10" y="163"/>
                      <a:pt x="8" y="165"/>
                      <a:pt x="6" y="168"/>
                    </a:cubicBezTo>
                    <a:cubicBezTo>
                      <a:pt x="7" y="168"/>
                      <a:pt x="7" y="168"/>
                      <a:pt x="7" y="168"/>
                    </a:cubicBezTo>
                    <a:cubicBezTo>
                      <a:pt x="8" y="165"/>
                      <a:pt x="10" y="163"/>
                      <a:pt x="11" y="160"/>
                    </a:cubicBezTo>
                    <a:cubicBezTo>
                      <a:pt x="11" y="160"/>
                      <a:pt x="11" y="160"/>
                      <a:pt x="11" y="160"/>
                    </a:cubicBezTo>
                    <a:moveTo>
                      <a:pt x="13" y="158"/>
                    </a:moveTo>
                    <a:cubicBezTo>
                      <a:pt x="13" y="158"/>
                      <a:pt x="13" y="158"/>
                      <a:pt x="12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moveTo>
                      <a:pt x="13" y="157"/>
                    </a:moveTo>
                    <a:cubicBezTo>
                      <a:pt x="13" y="157"/>
                      <a:pt x="13" y="157"/>
                      <a:pt x="13" y="158"/>
                    </a:cubicBezTo>
                    <a:cubicBezTo>
                      <a:pt x="13" y="158"/>
                      <a:pt x="13" y="158"/>
                      <a:pt x="13" y="158"/>
                    </a:cubicBezTo>
                    <a:cubicBezTo>
                      <a:pt x="13" y="158"/>
                      <a:pt x="13" y="157"/>
                      <a:pt x="13" y="157"/>
                    </a:cubicBezTo>
                    <a:cubicBezTo>
                      <a:pt x="13" y="157"/>
                      <a:pt x="13" y="157"/>
                      <a:pt x="13" y="157"/>
                    </a:cubicBezTo>
                    <a:moveTo>
                      <a:pt x="14" y="155"/>
                    </a:moveTo>
                    <a:cubicBezTo>
                      <a:pt x="14" y="155"/>
                      <a:pt x="14" y="156"/>
                      <a:pt x="13" y="157"/>
                    </a:cubicBezTo>
                    <a:cubicBezTo>
                      <a:pt x="13" y="157"/>
                      <a:pt x="13" y="157"/>
                      <a:pt x="13" y="157"/>
                    </a:cubicBezTo>
                    <a:cubicBezTo>
                      <a:pt x="14" y="156"/>
                      <a:pt x="14" y="155"/>
                      <a:pt x="15" y="155"/>
                    </a:cubicBezTo>
                    <a:cubicBezTo>
                      <a:pt x="15" y="155"/>
                      <a:pt x="14" y="155"/>
                      <a:pt x="14" y="155"/>
                    </a:cubicBezTo>
                    <a:moveTo>
                      <a:pt x="16" y="151"/>
                    </a:moveTo>
                    <a:cubicBezTo>
                      <a:pt x="16" y="152"/>
                      <a:pt x="15" y="153"/>
                      <a:pt x="15" y="154"/>
                    </a:cubicBezTo>
                    <a:cubicBezTo>
                      <a:pt x="15" y="154"/>
                      <a:pt x="15" y="154"/>
                      <a:pt x="15" y="154"/>
                    </a:cubicBezTo>
                    <a:cubicBezTo>
                      <a:pt x="15" y="153"/>
                      <a:pt x="16" y="153"/>
                      <a:pt x="16" y="152"/>
                    </a:cubicBezTo>
                    <a:cubicBezTo>
                      <a:pt x="16" y="152"/>
                      <a:pt x="16" y="152"/>
                      <a:pt x="16" y="151"/>
                    </a:cubicBezTo>
                    <a:moveTo>
                      <a:pt x="17" y="151"/>
                    </a:moveTo>
                    <a:cubicBezTo>
                      <a:pt x="16" y="151"/>
                      <a:pt x="16" y="151"/>
                      <a:pt x="16" y="151"/>
                    </a:cubicBezTo>
                    <a:cubicBezTo>
                      <a:pt x="17" y="151"/>
                      <a:pt x="17" y="151"/>
                      <a:pt x="17" y="151"/>
                    </a:cubicBezTo>
                    <a:cubicBezTo>
                      <a:pt x="17" y="151"/>
                      <a:pt x="17" y="151"/>
                      <a:pt x="17" y="151"/>
                    </a:cubicBezTo>
                    <a:cubicBezTo>
                      <a:pt x="17" y="151"/>
                      <a:pt x="17" y="151"/>
                      <a:pt x="17" y="151"/>
                    </a:cubicBezTo>
                    <a:moveTo>
                      <a:pt x="18" y="148"/>
                    </a:moveTo>
                    <a:cubicBezTo>
                      <a:pt x="18" y="148"/>
                      <a:pt x="18" y="148"/>
                      <a:pt x="18" y="14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19" y="148"/>
                      <a:pt x="19" y="148"/>
                      <a:pt x="18" y="148"/>
                    </a:cubicBezTo>
                    <a:moveTo>
                      <a:pt x="20" y="146"/>
                    </a:moveTo>
                    <a:cubicBezTo>
                      <a:pt x="19" y="146"/>
                      <a:pt x="19" y="147"/>
                      <a:pt x="19" y="147"/>
                    </a:cubicBezTo>
                    <a:cubicBezTo>
                      <a:pt x="19" y="147"/>
                      <a:pt x="19" y="147"/>
                      <a:pt x="19" y="147"/>
                    </a:cubicBezTo>
                    <a:cubicBezTo>
                      <a:pt x="19" y="147"/>
                      <a:pt x="20" y="147"/>
                      <a:pt x="20" y="146"/>
                    </a:cubicBezTo>
                    <a:cubicBezTo>
                      <a:pt x="20" y="146"/>
                      <a:pt x="20" y="146"/>
                      <a:pt x="20" y="146"/>
                    </a:cubicBezTo>
                    <a:moveTo>
                      <a:pt x="20" y="144"/>
                    </a:moveTo>
                    <a:cubicBezTo>
                      <a:pt x="20" y="145"/>
                      <a:pt x="20" y="145"/>
                      <a:pt x="20" y="145"/>
                    </a:cubicBezTo>
                    <a:cubicBezTo>
                      <a:pt x="20" y="145"/>
                      <a:pt x="20" y="145"/>
                      <a:pt x="20" y="145"/>
                    </a:cubicBezTo>
                    <a:cubicBezTo>
                      <a:pt x="21" y="145"/>
                      <a:pt x="21" y="145"/>
                      <a:pt x="21" y="145"/>
                    </a:cubicBezTo>
                    <a:cubicBezTo>
                      <a:pt x="20" y="144"/>
                      <a:pt x="20" y="144"/>
                      <a:pt x="20" y="144"/>
                    </a:cubicBezTo>
                    <a:moveTo>
                      <a:pt x="21" y="144"/>
                    </a:moveTo>
                    <a:cubicBezTo>
                      <a:pt x="21" y="144"/>
                      <a:pt x="21" y="144"/>
                      <a:pt x="20" y="144"/>
                    </a:cubicBezTo>
                    <a:cubicBezTo>
                      <a:pt x="21" y="145"/>
                      <a:pt x="21" y="145"/>
                      <a:pt x="21" y="145"/>
                    </a:cubicBezTo>
                    <a:cubicBezTo>
                      <a:pt x="21" y="144"/>
                      <a:pt x="21" y="144"/>
                      <a:pt x="21" y="144"/>
                    </a:cubicBezTo>
                    <a:cubicBezTo>
                      <a:pt x="21" y="144"/>
                      <a:pt x="21" y="144"/>
                      <a:pt x="21" y="144"/>
                    </a:cubicBezTo>
                    <a:moveTo>
                      <a:pt x="22" y="142"/>
                    </a:moveTo>
                    <a:cubicBezTo>
                      <a:pt x="22" y="143"/>
                      <a:pt x="21" y="143"/>
                      <a:pt x="21" y="143"/>
                    </a:cubicBezTo>
                    <a:cubicBezTo>
                      <a:pt x="21" y="143"/>
                      <a:pt x="21" y="143"/>
                      <a:pt x="22" y="143"/>
                    </a:cubicBezTo>
                    <a:cubicBezTo>
                      <a:pt x="22" y="143"/>
                      <a:pt x="22" y="143"/>
                      <a:pt x="22" y="143"/>
                    </a:cubicBezTo>
                    <a:cubicBezTo>
                      <a:pt x="22" y="142"/>
                      <a:pt x="22" y="142"/>
                      <a:pt x="22" y="142"/>
                    </a:cubicBezTo>
                    <a:moveTo>
                      <a:pt x="24" y="138"/>
                    </a:moveTo>
                    <a:cubicBezTo>
                      <a:pt x="24" y="139"/>
                      <a:pt x="23" y="140"/>
                      <a:pt x="23" y="141"/>
                    </a:cubicBezTo>
                    <a:cubicBezTo>
                      <a:pt x="23" y="141"/>
                      <a:pt x="23" y="141"/>
                      <a:pt x="23" y="141"/>
                    </a:cubicBezTo>
                    <a:cubicBezTo>
                      <a:pt x="23" y="140"/>
                      <a:pt x="24" y="139"/>
                      <a:pt x="25" y="138"/>
                    </a:cubicBezTo>
                    <a:cubicBezTo>
                      <a:pt x="24" y="138"/>
                      <a:pt x="24" y="138"/>
                      <a:pt x="24" y="138"/>
                    </a:cubicBezTo>
                    <a:moveTo>
                      <a:pt x="27" y="133"/>
                    </a:moveTo>
                    <a:cubicBezTo>
                      <a:pt x="27" y="133"/>
                      <a:pt x="27" y="133"/>
                      <a:pt x="27" y="133"/>
                    </a:cubicBezTo>
                    <a:cubicBezTo>
                      <a:pt x="27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7" y="133"/>
                    </a:cubicBezTo>
                    <a:moveTo>
                      <a:pt x="28" y="132"/>
                    </a:moveTo>
                    <a:cubicBezTo>
                      <a:pt x="28" y="132"/>
                      <a:pt x="28" y="133"/>
                      <a:pt x="27" y="133"/>
                    </a:cubicBezTo>
                    <a:cubicBezTo>
                      <a:pt x="28" y="133"/>
                      <a:pt x="28" y="133"/>
                      <a:pt x="28" y="133"/>
                    </a:cubicBezTo>
                    <a:cubicBezTo>
                      <a:pt x="28" y="133"/>
                      <a:pt x="28" y="133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moveTo>
                      <a:pt x="28" y="131"/>
                    </a:moveTo>
                    <a:cubicBezTo>
                      <a:pt x="28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8" y="132"/>
                    </a:cubicBezTo>
                    <a:cubicBezTo>
                      <a:pt x="28" y="132"/>
                      <a:pt x="28" y="132"/>
                      <a:pt x="29" y="132"/>
                    </a:cubicBezTo>
                    <a:cubicBezTo>
                      <a:pt x="29" y="132"/>
                      <a:pt x="28" y="131"/>
                      <a:pt x="28" y="131"/>
                    </a:cubicBezTo>
                    <a:moveTo>
                      <a:pt x="32" y="126"/>
                    </a:move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moveTo>
                      <a:pt x="36" y="119"/>
                    </a:moveTo>
                    <a:cubicBezTo>
                      <a:pt x="35" y="120"/>
                      <a:pt x="35" y="120"/>
                      <a:pt x="35" y="121"/>
                    </a:cubicBezTo>
                    <a:cubicBezTo>
                      <a:pt x="35" y="121"/>
                      <a:pt x="35" y="121"/>
                      <a:pt x="35" y="121"/>
                    </a:cubicBezTo>
                    <a:cubicBezTo>
                      <a:pt x="35" y="120"/>
                      <a:pt x="36" y="120"/>
                      <a:pt x="36" y="120"/>
                    </a:cubicBezTo>
                    <a:cubicBezTo>
                      <a:pt x="36" y="119"/>
                      <a:pt x="36" y="119"/>
                      <a:pt x="36" y="119"/>
                    </a:cubicBezTo>
                    <a:moveTo>
                      <a:pt x="37" y="117"/>
                    </a:moveTo>
                    <a:cubicBezTo>
                      <a:pt x="37" y="118"/>
                      <a:pt x="36" y="118"/>
                      <a:pt x="36" y="119"/>
                    </a:cubicBezTo>
                    <a:cubicBezTo>
                      <a:pt x="36" y="119"/>
                      <a:pt x="36" y="119"/>
                      <a:pt x="36" y="119"/>
                    </a:cubicBezTo>
                    <a:cubicBezTo>
                      <a:pt x="37" y="119"/>
                      <a:pt x="37" y="118"/>
                      <a:pt x="38" y="117"/>
                    </a:cubicBezTo>
                    <a:cubicBezTo>
                      <a:pt x="37" y="117"/>
                      <a:pt x="37" y="117"/>
                      <a:pt x="37" y="117"/>
                    </a:cubicBezTo>
                    <a:moveTo>
                      <a:pt x="44" y="106"/>
                    </a:moveTo>
                    <a:cubicBezTo>
                      <a:pt x="44" y="106"/>
                      <a:pt x="44" y="106"/>
                      <a:pt x="43" y="107"/>
                    </a:cubicBezTo>
                    <a:cubicBezTo>
                      <a:pt x="43" y="107"/>
                      <a:pt x="43" y="107"/>
                      <a:pt x="44" y="107"/>
                    </a:cubicBezTo>
                    <a:cubicBezTo>
                      <a:pt x="44" y="107"/>
                      <a:pt x="44" y="106"/>
                      <a:pt x="44" y="106"/>
                    </a:cubicBezTo>
                    <a:cubicBezTo>
                      <a:pt x="44" y="106"/>
                      <a:pt x="44" y="106"/>
                      <a:pt x="44" y="106"/>
                    </a:cubicBezTo>
                    <a:moveTo>
                      <a:pt x="55" y="87"/>
                    </a:moveTo>
                    <a:cubicBezTo>
                      <a:pt x="54" y="89"/>
                      <a:pt x="53" y="91"/>
                      <a:pt x="52" y="93"/>
                    </a:cubicBezTo>
                    <a:cubicBezTo>
                      <a:pt x="52" y="93"/>
                      <a:pt x="52" y="93"/>
                      <a:pt x="52" y="93"/>
                    </a:cubicBezTo>
                    <a:cubicBezTo>
                      <a:pt x="53" y="91"/>
                      <a:pt x="54" y="90"/>
                      <a:pt x="56" y="88"/>
                    </a:cubicBezTo>
                    <a:cubicBezTo>
                      <a:pt x="55" y="87"/>
                      <a:pt x="55" y="87"/>
                      <a:pt x="55" y="87"/>
                    </a:cubicBezTo>
                    <a:moveTo>
                      <a:pt x="61" y="78"/>
                    </a:moveTo>
                    <a:cubicBezTo>
                      <a:pt x="60" y="79"/>
                      <a:pt x="60" y="80"/>
                      <a:pt x="59" y="80"/>
                    </a:cubicBezTo>
                    <a:cubicBezTo>
                      <a:pt x="60" y="80"/>
                      <a:pt x="60" y="80"/>
                      <a:pt x="60" y="81"/>
                    </a:cubicBezTo>
                    <a:cubicBezTo>
                      <a:pt x="60" y="80"/>
                      <a:pt x="61" y="79"/>
                      <a:pt x="61" y="79"/>
                    </a:cubicBezTo>
                    <a:cubicBezTo>
                      <a:pt x="61" y="78"/>
                      <a:pt x="61" y="78"/>
                      <a:pt x="61" y="78"/>
                    </a:cubicBezTo>
                    <a:moveTo>
                      <a:pt x="63" y="75"/>
                    </a:moveTo>
                    <a:cubicBezTo>
                      <a:pt x="62" y="76"/>
                      <a:pt x="62" y="76"/>
                      <a:pt x="61" y="77"/>
                    </a:cubicBezTo>
                    <a:cubicBezTo>
                      <a:pt x="61" y="77"/>
                      <a:pt x="62" y="77"/>
                      <a:pt x="62" y="77"/>
                    </a:cubicBezTo>
                    <a:cubicBezTo>
                      <a:pt x="62" y="77"/>
                      <a:pt x="63" y="76"/>
                      <a:pt x="63" y="75"/>
                    </a:cubicBezTo>
                    <a:cubicBezTo>
                      <a:pt x="63" y="75"/>
                      <a:pt x="63" y="75"/>
                      <a:pt x="63" y="75"/>
                    </a:cubicBezTo>
                    <a:moveTo>
                      <a:pt x="65" y="70"/>
                    </a:moveTo>
                    <a:cubicBezTo>
                      <a:pt x="65" y="71"/>
                      <a:pt x="65" y="72"/>
                      <a:pt x="64" y="72"/>
                    </a:cubicBezTo>
                    <a:cubicBezTo>
                      <a:pt x="64" y="72"/>
                      <a:pt x="65" y="72"/>
                      <a:pt x="65" y="72"/>
                    </a:cubicBezTo>
                    <a:cubicBezTo>
                      <a:pt x="65" y="72"/>
                      <a:pt x="65" y="71"/>
                      <a:pt x="66" y="71"/>
                    </a:cubicBezTo>
                    <a:cubicBezTo>
                      <a:pt x="66" y="71"/>
                      <a:pt x="66" y="70"/>
                      <a:pt x="65" y="70"/>
                    </a:cubicBezTo>
                    <a:moveTo>
                      <a:pt x="68" y="66"/>
                    </a:moveTo>
                    <a:cubicBezTo>
                      <a:pt x="67" y="67"/>
                      <a:pt x="67" y="68"/>
                      <a:pt x="66" y="70"/>
                    </a:cubicBezTo>
                    <a:cubicBezTo>
                      <a:pt x="66" y="70"/>
                      <a:pt x="66" y="70"/>
                      <a:pt x="66" y="70"/>
                    </a:cubicBezTo>
                    <a:cubicBezTo>
                      <a:pt x="67" y="69"/>
                      <a:pt x="68" y="67"/>
                      <a:pt x="69" y="66"/>
                    </a:cubicBezTo>
                    <a:cubicBezTo>
                      <a:pt x="68" y="66"/>
                      <a:pt x="68" y="66"/>
                      <a:pt x="68" y="66"/>
                    </a:cubicBezTo>
                    <a:moveTo>
                      <a:pt x="69" y="65"/>
                    </a:move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moveTo>
                      <a:pt x="70" y="63"/>
                    </a:moveTo>
                    <a:cubicBezTo>
                      <a:pt x="70" y="63"/>
                      <a:pt x="69" y="64"/>
                      <a:pt x="69" y="65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70" y="64"/>
                      <a:pt x="70" y="64"/>
                      <a:pt x="70" y="63"/>
                    </a:cubicBezTo>
                    <a:cubicBezTo>
                      <a:pt x="70" y="63"/>
                      <a:pt x="70" y="63"/>
                      <a:pt x="70" y="63"/>
                    </a:cubicBezTo>
                    <a:moveTo>
                      <a:pt x="71" y="61"/>
                    </a:moveTo>
                    <a:cubicBezTo>
                      <a:pt x="71" y="61"/>
                      <a:pt x="71" y="61"/>
                      <a:pt x="71" y="61"/>
                    </a:cubicBezTo>
                    <a:cubicBezTo>
                      <a:pt x="71" y="62"/>
                      <a:pt x="71" y="62"/>
                      <a:pt x="71" y="62"/>
                    </a:cubicBezTo>
                    <a:cubicBezTo>
                      <a:pt x="71" y="62"/>
                      <a:pt x="71" y="61"/>
                      <a:pt x="72" y="61"/>
                    </a:cubicBezTo>
                    <a:cubicBezTo>
                      <a:pt x="71" y="61"/>
                      <a:pt x="71" y="61"/>
                      <a:pt x="71" y="61"/>
                    </a:cubicBezTo>
                    <a:moveTo>
                      <a:pt x="73" y="58"/>
                    </a:moveTo>
                    <a:cubicBezTo>
                      <a:pt x="73" y="58"/>
                      <a:pt x="73" y="58"/>
                      <a:pt x="72" y="59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9"/>
                      <a:pt x="73" y="58"/>
                      <a:pt x="74" y="58"/>
                    </a:cubicBezTo>
                    <a:cubicBezTo>
                      <a:pt x="74" y="58"/>
                      <a:pt x="73" y="58"/>
                      <a:pt x="73" y="58"/>
                    </a:cubicBezTo>
                    <a:moveTo>
                      <a:pt x="77" y="51"/>
                    </a:moveTo>
                    <a:cubicBezTo>
                      <a:pt x="76" y="53"/>
                      <a:pt x="75" y="55"/>
                      <a:pt x="74" y="56"/>
                    </a:cubicBezTo>
                    <a:cubicBezTo>
                      <a:pt x="74" y="56"/>
                      <a:pt x="74" y="57"/>
                      <a:pt x="74" y="57"/>
                    </a:cubicBezTo>
                    <a:cubicBezTo>
                      <a:pt x="75" y="55"/>
                      <a:pt x="76" y="53"/>
                      <a:pt x="78" y="51"/>
                    </a:cubicBezTo>
                    <a:cubicBezTo>
                      <a:pt x="77" y="51"/>
                      <a:pt x="77" y="51"/>
                      <a:pt x="77" y="51"/>
                    </a:cubicBezTo>
                    <a:moveTo>
                      <a:pt x="79" y="48"/>
                    </a:moveTo>
                    <a:cubicBezTo>
                      <a:pt x="79" y="49"/>
                      <a:pt x="78" y="49"/>
                      <a:pt x="78" y="50"/>
                    </a:cubicBezTo>
                    <a:cubicBezTo>
                      <a:pt x="78" y="50"/>
                      <a:pt x="78" y="50"/>
                      <a:pt x="78" y="50"/>
                    </a:cubicBezTo>
                    <a:cubicBezTo>
                      <a:pt x="79" y="50"/>
                      <a:pt x="79" y="49"/>
                      <a:pt x="79" y="48"/>
                    </a:cubicBezTo>
                    <a:cubicBezTo>
                      <a:pt x="79" y="48"/>
                      <a:pt x="79" y="48"/>
                      <a:pt x="79" y="48"/>
                    </a:cubicBezTo>
                    <a:moveTo>
                      <a:pt x="82" y="44"/>
                    </a:moveTo>
                    <a:cubicBezTo>
                      <a:pt x="81" y="44"/>
                      <a:pt x="81" y="45"/>
                      <a:pt x="81" y="45"/>
                    </a:cubicBezTo>
                    <a:cubicBezTo>
                      <a:pt x="81" y="45"/>
                      <a:pt x="81" y="45"/>
                      <a:pt x="81" y="46"/>
                    </a:cubicBezTo>
                    <a:cubicBezTo>
                      <a:pt x="81" y="45"/>
                      <a:pt x="82" y="45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moveTo>
                      <a:pt x="82" y="43"/>
                    </a:moveTo>
                    <a:cubicBezTo>
                      <a:pt x="82" y="43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4"/>
                      <a:pt x="82" y="44"/>
                      <a:pt x="82" y="44"/>
                    </a:cubicBezTo>
                    <a:cubicBezTo>
                      <a:pt x="82" y="43"/>
                      <a:pt x="82" y="43"/>
                      <a:pt x="82" y="43"/>
                    </a:cubicBezTo>
                    <a:moveTo>
                      <a:pt x="84" y="40"/>
                    </a:moveTo>
                    <a:cubicBezTo>
                      <a:pt x="83" y="41"/>
                      <a:pt x="83" y="42"/>
                      <a:pt x="82" y="43"/>
                    </a:cubicBezTo>
                    <a:cubicBezTo>
                      <a:pt x="82" y="43"/>
                      <a:pt x="83" y="43"/>
                      <a:pt x="83" y="43"/>
                    </a:cubicBezTo>
                    <a:cubicBezTo>
                      <a:pt x="83" y="42"/>
                      <a:pt x="84" y="41"/>
                      <a:pt x="84" y="40"/>
                    </a:cubicBezTo>
                    <a:cubicBezTo>
                      <a:pt x="84" y="40"/>
                      <a:pt x="84" y="40"/>
                      <a:pt x="84" y="40"/>
                    </a:cubicBezTo>
                    <a:moveTo>
                      <a:pt x="84" y="39"/>
                    </a:moveTo>
                    <a:cubicBezTo>
                      <a:pt x="84" y="39"/>
                      <a:pt x="84" y="39"/>
                      <a:pt x="84" y="39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5" y="40"/>
                      <a:pt x="85" y="39"/>
                      <a:pt x="85" y="39"/>
                    </a:cubicBezTo>
                    <a:cubicBezTo>
                      <a:pt x="85" y="39"/>
                      <a:pt x="85" y="39"/>
                      <a:pt x="84" y="39"/>
                    </a:cubicBezTo>
                    <a:moveTo>
                      <a:pt x="86" y="36"/>
                    </a:moveTo>
                    <a:cubicBezTo>
                      <a:pt x="86" y="37"/>
                      <a:pt x="85" y="38"/>
                      <a:pt x="85" y="38"/>
                    </a:cubicBezTo>
                    <a:cubicBezTo>
                      <a:pt x="85" y="39"/>
                      <a:pt x="85" y="39"/>
                      <a:pt x="85" y="39"/>
                    </a:cubicBezTo>
                    <a:cubicBezTo>
                      <a:pt x="86" y="38"/>
                      <a:pt x="86" y="37"/>
                      <a:pt x="87" y="36"/>
                    </a:cubicBezTo>
                    <a:cubicBezTo>
                      <a:pt x="86" y="36"/>
                      <a:pt x="86" y="36"/>
                      <a:pt x="86" y="36"/>
                    </a:cubicBezTo>
                    <a:moveTo>
                      <a:pt x="88" y="33"/>
                    </a:moveTo>
                    <a:cubicBezTo>
                      <a:pt x="88" y="34"/>
                      <a:pt x="88" y="34"/>
                      <a:pt x="87" y="34"/>
                    </a:cubicBezTo>
                    <a:cubicBezTo>
                      <a:pt x="87" y="35"/>
                      <a:pt x="88" y="35"/>
                      <a:pt x="88" y="35"/>
                    </a:cubicBezTo>
                    <a:cubicBezTo>
                      <a:pt x="88" y="34"/>
                      <a:pt x="88" y="34"/>
                      <a:pt x="88" y="33"/>
                    </a:cubicBezTo>
                    <a:cubicBezTo>
                      <a:pt x="88" y="33"/>
                      <a:pt x="88" y="33"/>
                      <a:pt x="88" y="33"/>
                    </a:cubicBezTo>
                    <a:moveTo>
                      <a:pt x="89" y="31"/>
                    </a:moveTo>
                    <a:cubicBezTo>
                      <a:pt x="89" y="32"/>
                      <a:pt x="89" y="32"/>
                      <a:pt x="88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2"/>
                      <a:pt x="89" y="32"/>
                      <a:pt x="90" y="31"/>
                    </a:cubicBezTo>
                    <a:cubicBezTo>
                      <a:pt x="90" y="31"/>
                      <a:pt x="89" y="31"/>
                      <a:pt x="89" y="31"/>
                    </a:cubicBezTo>
                    <a:moveTo>
                      <a:pt x="90" y="29"/>
                    </a:moveTo>
                    <a:cubicBezTo>
                      <a:pt x="90" y="30"/>
                      <a:pt x="90" y="30"/>
                      <a:pt x="89" y="31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0" y="31"/>
                      <a:pt x="90" y="30"/>
                      <a:pt x="91" y="30"/>
                    </a:cubicBezTo>
                    <a:cubicBezTo>
                      <a:pt x="91" y="30"/>
                      <a:pt x="90" y="29"/>
                      <a:pt x="90" y="29"/>
                    </a:cubicBezTo>
                    <a:moveTo>
                      <a:pt x="91" y="28"/>
                    </a:moveTo>
                    <a:cubicBezTo>
                      <a:pt x="91" y="28"/>
                      <a:pt x="91" y="29"/>
                      <a:pt x="91" y="29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8"/>
                      <a:pt x="92" y="28"/>
                    </a:cubicBezTo>
                    <a:cubicBezTo>
                      <a:pt x="92" y="28"/>
                      <a:pt x="91" y="28"/>
                      <a:pt x="91" y="28"/>
                    </a:cubicBezTo>
                    <a:moveTo>
                      <a:pt x="92" y="26"/>
                    </a:move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3" y="27"/>
                    </a:cubicBezTo>
                    <a:cubicBezTo>
                      <a:pt x="92" y="26"/>
                      <a:pt x="92" y="26"/>
                      <a:pt x="92" y="26"/>
                    </a:cubicBezTo>
                    <a:moveTo>
                      <a:pt x="98" y="16"/>
                    </a:moveTo>
                    <a:cubicBezTo>
                      <a:pt x="96" y="19"/>
                      <a:pt x="94" y="23"/>
                      <a:pt x="92" y="26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5" y="23"/>
                      <a:pt x="97" y="20"/>
                      <a:pt x="99" y="16"/>
                    </a:cubicBezTo>
                    <a:cubicBezTo>
                      <a:pt x="99" y="16"/>
                      <a:pt x="99" y="16"/>
                      <a:pt x="98" y="16"/>
                    </a:cubicBezTo>
                    <a:moveTo>
                      <a:pt x="100" y="14"/>
                    </a:moveTo>
                    <a:cubicBezTo>
                      <a:pt x="99" y="14"/>
                      <a:pt x="99" y="15"/>
                      <a:pt x="98" y="16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5"/>
                      <a:pt x="100" y="15"/>
                      <a:pt x="100" y="14"/>
                    </a:cubicBezTo>
                    <a:cubicBezTo>
                      <a:pt x="100" y="14"/>
                      <a:pt x="100" y="14"/>
                      <a:pt x="100" y="14"/>
                    </a:cubicBezTo>
                    <a:moveTo>
                      <a:pt x="101" y="12"/>
                    </a:moveTo>
                    <a:cubicBezTo>
                      <a:pt x="101" y="12"/>
                      <a:pt x="100" y="13"/>
                      <a:pt x="100" y="13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1" y="13"/>
                      <a:pt x="101" y="12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moveTo>
                      <a:pt x="102" y="10"/>
                    </a:moveTo>
                    <a:cubicBezTo>
                      <a:pt x="102" y="11"/>
                      <a:pt x="101" y="11"/>
                      <a:pt x="101" y="12"/>
                    </a:cubicBezTo>
                    <a:cubicBezTo>
                      <a:pt x="101" y="12"/>
                      <a:pt x="101" y="12"/>
                      <a:pt x="101" y="12"/>
                    </a:cubicBezTo>
                    <a:cubicBezTo>
                      <a:pt x="102" y="11"/>
                      <a:pt x="102" y="11"/>
                      <a:pt x="102" y="10"/>
                    </a:cubicBezTo>
                    <a:cubicBezTo>
                      <a:pt x="102" y="10"/>
                      <a:pt x="102" y="10"/>
                      <a:pt x="102" y="10"/>
                    </a:cubicBezTo>
                    <a:moveTo>
                      <a:pt x="104" y="7"/>
                    </a:moveTo>
                    <a:cubicBezTo>
                      <a:pt x="103" y="8"/>
                      <a:pt x="102" y="9"/>
                      <a:pt x="102" y="9"/>
                    </a:cubicBezTo>
                    <a:cubicBezTo>
                      <a:pt x="102" y="9"/>
                      <a:pt x="103" y="9"/>
                      <a:pt x="103" y="8"/>
                    </a:cubicBezTo>
                    <a:cubicBezTo>
                      <a:pt x="103" y="9"/>
                      <a:pt x="103" y="9"/>
                      <a:pt x="102" y="10"/>
                    </a:cubicBezTo>
                    <a:cubicBezTo>
                      <a:pt x="102" y="10"/>
                      <a:pt x="102" y="10"/>
                      <a:pt x="103" y="10"/>
                    </a:cubicBezTo>
                    <a:cubicBezTo>
                      <a:pt x="103" y="9"/>
                      <a:pt x="104" y="8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moveTo>
                      <a:pt x="104" y="7"/>
                    </a:moveTo>
                    <a:cubicBezTo>
                      <a:pt x="104" y="7"/>
                      <a:pt x="104" y="7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cubicBezTo>
                      <a:pt x="104" y="7"/>
                      <a:pt x="104" y="7"/>
                      <a:pt x="104" y="7"/>
                    </a:cubicBezTo>
                    <a:moveTo>
                      <a:pt x="105" y="4"/>
                    </a:moveTo>
                    <a:cubicBezTo>
                      <a:pt x="105" y="5"/>
                      <a:pt x="104" y="5"/>
                      <a:pt x="104" y="6"/>
                    </a:cubicBezTo>
                    <a:cubicBezTo>
                      <a:pt x="104" y="6"/>
                      <a:pt x="105" y="6"/>
                      <a:pt x="105" y="6"/>
                    </a:cubicBezTo>
                    <a:cubicBezTo>
                      <a:pt x="105" y="6"/>
                      <a:pt x="105" y="5"/>
                      <a:pt x="106" y="5"/>
                    </a:cubicBezTo>
                    <a:cubicBezTo>
                      <a:pt x="106" y="4"/>
                      <a:pt x="105" y="4"/>
                      <a:pt x="105" y="4"/>
                    </a:cubicBezTo>
                    <a:moveTo>
                      <a:pt x="106" y="2"/>
                    </a:moveTo>
                    <a:cubicBezTo>
                      <a:pt x="106" y="3"/>
                      <a:pt x="106" y="3"/>
                      <a:pt x="106" y="4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6" y="3"/>
                      <a:pt x="107" y="3"/>
                      <a:pt x="107" y="3"/>
                    </a:cubicBezTo>
                    <a:cubicBezTo>
                      <a:pt x="107" y="2"/>
                      <a:pt x="107" y="2"/>
                      <a:pt x="106" y="2"/>
                    </a:cubicBezTo>
                    <a:moveTo>
                      <a:pt x="106" y="2"/>
                    </a:moveTo>
                    <a:cubicBezTo>
                      <a:pt x="106" y="2"/>
                      <a:pt x="106" y="2"/>
                      <a:pt x="106" y="2"/>
                    </a:cubicBezTo>
                    <a:cubicBezTo>
                      <a:pt x="107" y="2"/>
                      <a:pt x="107" y="2"/>
                      <a:pt x="107" y="3"/>
                    </a:cubicBezTo>
                    <a:cubicBezTo>
                      <a:pt x="107" y="3"/>
                      <a:pt x="107" y="3"/>
                      <a:pt x="107" y="3"/>
                    </a:cubicBezTo>
                    <a:cubicBezTo>
                      <a:pt x="107" y="2"/>
                      <a:pt x="107" y="2"/>
                      <a:pt x="106" y="2"/>
                    </a:cubicBezTo>
                    <a:moveTo>
                      <a:pt x="108" y="0"/>
                    </a:moveTo>
                    <a:cubicBezTo>
                      <a:pt x="108" y="0"/>
                      <a:pt x="107" y="0"/>
                      <a:pt x="107" y="0"/>
                    </a:cubicBezTo>
                    <a:cubicBezTo>
                      <a:pt x="108" y="1"/>
                      <a:pt x="108" y="1"/>
                      <a:pt x="108" y="1"/>
                    </a:cubicBezTo>
                    <a:cubicBezTo>
                      <a:pt x="108" y="1"/>
                      <a:pt x="108" y="0"/>
                      <a:pt x="108" y="0"/>
                    </a:cubicBezTo>
                    <a:cubicBezTo>
                      <a:pt x="108" y="0"/>
                      <a:pt x="108" y="0"/>
                      <a:pt x="10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10537"/>
              <p:cNvSpPr>
                <a:spLocks noEditPoints="1"/>
              </p:cNvSpPr>
              <p:nvPr/>
            </p:nvSpPr>
            <p:spPr bwMode="auto">
              <a:xfrm>
                <a:off x="-515" y="3363"/>
                <a:ext cx="12" cy="19"/>
              </a:xfrm>
              <a:custGeom>
                <a:avLst/>
                <a:gdLst>
                  <a:gd name="T0" fmla="*/ 1 w 5"/>
                  <a:gd name="T1" fmla="*/ 6 h 8"/>
                  <a:gd name="T2" fmla="*/ 0 w 5"/>
                  <a:gd name="T3" fmla="*/ 8 h 8"/>
                  <a:gd name="T4" fmla="*/ 1 w 5"/>
                  <a:gd name="T5" fmla="*/ 8 h 8"/>
                  <a:gd name="T6" fmla="*/ 1 w 5"/>
                  <a:gd name="T7" fmla="*/ 7 h 8"/>
                  <a:gd name="T8" fmla="*/ 1 w 5"/>
                  <a:gd name="T9" fmla="*/ 6 h 8"/>
                  <a:gd name="T10" fmla="*/ 5 w 5"/>
                  <a:gd name="T11" fmla="*/ 0 h 8"/>
                  <a:gd name="T12" fmla="*/ 4 w 5"/>
                  <a:gd name="T13" fmla="*/ 1 h 8"/>
                  <a:gd name="T14" fmla="*/ 5 w 5"/>
                  <a:gd name="T15" fmla="*/ 1 h 8"/>
                  <a:gd name="T16" fmla="*/ 5 w 5"/>
                  <a:gd name="T17" fmla="*/ 0 h 8"/>
                  <a:gd name="T18" fmla="*/ 5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1" y="6"/>
                    </a:moveTo>
                    <a:cubicBezTo>
                      <a:pt x="1" y="7"/>
                      <a:pt x="0" y="7"/>
                      <a:pt x="0" y="8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6"/>
                      <a:pt x="1" y="6"/>
                    </a:cubicBezTo>
                    <a:moveTo>
                      <a:pt x="5" y="0"/>
                    </a:moveTo>
                    <a:cubicBezTo>
                      <a:pt x="5" y="0"/>
                      <a:pt x="4" y="1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10538"/>
              <p:cNvSpPr>
                <a:spLocks noEditPoints="1"/>
              </p:cNvSpPr>
              <p:nvPr/>
            </p:nvSpPr>
            <p:spPr bwMode="auto">
              <a:xfrm>
                <a:off x="-493" y="333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0 w 3"/>
                  <a:gd name="T3" fmla="*/ 6 h 6"/>
                  <a:gd name="T4" fmla="*/ 0 w 3"/>
                  <a:gd name="T5" fmla="*/ 6 h 6"/>
                  <a:gd name="T6" fmla="*/ 0 w 3"/>
                  <a:gd name="T7" fmla="*/ 6 h 6"/>
                  <a:gd name="T8" fmla="*/ 0 w 3"/>
                  <a:gd name="T9" fmla="*/ 6 h 6"/>
                  <a:gd name="T10" fmla="*/ 0 w 3"/>
                  <a:gd name="T11" fmla="*/ 5 h 6"/>
                  <a:gd name="T12" fmla="*/ 0 w 3"/>
                  <a:gd name="T13" fmla="*/ 5 h 6"/>
                  <a:gd name="T14" fmla="*/ 0 w 3"/>
                  <a:gd name="T15" fmla="*/ 6 h 6"/>
                  <a:gd name="T16" fmla="*/ 1 w 3"/>
                  <a:gd name="T17" fmla="*/ 5 h 6"/>
                  <a:gd name="T18" fmla="*/ 0 w 3"/>
                  <a:gd name="T19" fmla="*/ 5 h 6"/>
                  <a:gd name="T20" fmla="*/ 2 w 3"/>
                  <a:gd name="T21" fmla="*/ 1 h 6"/>
                  <a:gd name="T22" fmla="*/ 2 w 3"/>
                  <a:gd name="T23" fmla="*/ 2 h 6"/>
                  <a:gd name="T24" fmla="*/ 2 w 3"/>
                  <a:gd name="T25" fmla="*/ 2 h 6"/>
                  <a:gd name="T26" fmla="*/ 3 w 3"/>
                  <a:gd name="T27" fmla="*/ 2 h 6"/>
                  <a:gd name="T28" fmla="*/ 2 w 3"/>
                  <a:gd name="T29" fmla="*/ 1 h 6"/>
                  <a:gd name="T30" fmla="*/ 3 w 3"/>
                  <a:gd name="T31" fmla="*/ 0 h 6"/>
                  <a:gd name="T32" fmla="*/ 2 w 3"/>
                  <a:gd name="T33" fmla="*/ 1 h 6"/>
                  <a:gd name="T34" fmla="*/ 3 w 3"/>
                  <a:gd name="T35" fmla="*/ 1 h 6"/>
                  <a:gd name="T36" fmla="*/ 3 w 3"/>
                  <a:gd name="T37" fmla="*/ 1 h 6"/>
                  <a:gd name="T38" fmla="*/ 3 w 3"/>
                  <a:gd name="T3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moveTo>
                      <a:pt x="2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moveTo>
                      <a:pt x="3" y="0"/>
                    </a:moveTo>
                    <a:cubicBezTo>
                      <a:pt x="3" y="1"/>
                      <a:pt x="3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10539"/>
              <p:cNvSpPr>
                <a:spLocks/>
              </p:cNvSpPr>
              <p:nvPr/>
            </p:nvSpPr>
            <p:spPr bwMode="auto">
              <a:xfrm>
                <a:off x="-474" y="3313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10540"/>
              <p:cNvSpPr>
                <a:spLocks/>
              </p:cNvSpPr>
              <p:nvPr/>
            </p:nvSpPr>
            <p:spPr bwMode="auto">
              <a:xfrm>
                <a:off x="-477" y="3318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10541"/>
              <p:cNvSpPr>
                <a:spLocks/>
              </p:cNvSpPr>
              <p:nvPr/>
            </p:nvSpPr>
            <p:spPr bwMode="auto">
              <a:xfrm>
                <a:off x="-472" y="3309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10542"/>
              <p:cNvSpPr>
                <a:spLocks/>
              </p:cNvSpPr>
              <p:nvPr/>
            </p:nvSpPr>
            <p:spPr bwMode="auto">
              <a:xfrm>
                <a:off x="-470" y="3306"/>
                <a:ext cx="3" cy="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10543"/>
              <p:cNvSpPr>
                <a:spLocks/>
              </p:cNvSpPr>
              <p:nvPr/>
            </p:nvSpPr>
            <p:spPr bwMode="auto">
              <a:xfrm>
                <a:off x="-470" y="3306"/>
                <a:ext cx="3" cy="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10544"/>
              <p:cNvSpPr>
                <a:spLocks noEditPoints="1"/>
              </p:cNvSpPr>
              <p:nvPr/>
            </p:nvSpPr>
            <p:spPr bwMode="auto">
              <a:xfrm>
                <a:off x="-456" y="3259"/>
                <a:ext cx="17" cy="24"/>
              </a:xfrm>
              <a:custGeom>
                <a:avLst/>
                <a:gdLst>
                  <a:gd name="T0" fmla="*/ 0 w 7"/>
                  <a:gd name="T1" fmla="*/ 10 h 10"/>
                  <a:gd name="T2" fmla="*/ 0 w 7"/>
                  <a:gd name="T3" fmla="*/ 10 h 10"/>
                  <a:gd name="T4" fmla="*/ 1 w 7"/>
                  <a:gd name="T5" fmla="*/ 10 h 10"/>
                  <a:gd name="T6" fmla="*/ 1 w 7"/>
                  <a:gd name="T7" fmla="*/ 10 h 10"/>
                  <a:gd name="T8" fmla="*/ 0 w 7"/>
                  <a:gd name="T9" fmla="*/ 10 h 10"/>
                  <a:gd name="T10" fmla="*/ 4 w 7"/>
                  <a:gd name="T11" fmla="*/ 4 h 10"/>
                  <a:gd name="T12" fmla="*/ 4 w 7"/>
                  <a:gd name="T13" fmla="*/ 4 h 10"/>
                  <a:gd name="T14" fmla="*/ 4 w 7"/>
                  <a:gd name="T15" fmla="*/ 4 h 10"/>
                  <a:gd name="T16" fmla="*/ 5 w 7"/>
                  <a:gd name="T17" fmla="*/ 4 h 10"/>
                  <a:gd name="T18" fmla="*/ 4 w 7"/>
                  <a:gd name="T19" fmla="*/ 4 h 10"/>
                  <a:gd name="T20" fmla="*/ 6 w 7"/>
                  <a:gd name="T21" fmla="*/ 0 h 10"/>
                  <a:gd name="T22" fmla="*/ 6 w 7"/>
                  <a:gd name="T23" fmla="*/ 1 h 10"/>
                  <a:gd name="T24" fmla="*/ 6 w 7"/>
                  <a:gd name="T25" fmla="*/ 1 h 10"/>
                  <a:gd name="T26" fmla="*/ 6 w 7"/>
                  <a:gd name="T27" fmla="*/ 1 h 10"/>
                  <a:gd name="T28" fmla="*/ 6 w 7"/>
                  <a:gd name="T29" fmla="*/ 1 h 10"/>
                  <a:gd name="T30" fmla="*/ 6 w 7"/>
                  <a:gd name="T31" fmla="*/ 1 h 10"/>
                  <a:gd name="T32" fmla="*/ 7 w 7"/>
                  <a:gd name="T33" fmla="*/ 0 h 10"/>
                  <a:gd name="T34" fmla="*/ 6 w 7"/>
                  <a:gd name="T3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0" y="10"/>
                    </a:cubicBezTo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moveTo>
                      <a:pt x="6" y="0"/>
                    </a:move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7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10545"/>
              <p:cNvSpPr>
                <a:spLocks noEditPoints="1"/>
              </p:cNvSpPr>
              <p:nvPr/>
            </p:nvSpPr>
            <p:spPr bwMode="auto">
              <a:xfrm>
                <a:off x="-448" y="3245"/>
                <a:ext cx="16" cy="28"/>
              </a:xfrm>
              <a:custGeom>
                <a:avLst/>
                <a:gdLst>
                  <a:gd name="T0" fmla="*/ 0 w 7"/>
                  <a:gd name="T1" fmla="*/ 12 h 12"/>
                  <a:gd name="T2" fmla="*/ 0 w 7"/>
                  <a:gd name="T3" fmla="*/ 12 h 12"/>
                  <a:gd name="T4" fmla="*/ 0 w 7"/>
                  <a:gd name="T5" fmla="*/ 12 h 12"/>
                  <a:gd name="T6" fmla="*/ 0 w 7"/>
                  <a:gd name="T7" fmla="*/ 12 h 12"/>
                  <a:gd name="T8" fmla="*/ 0 w 7"/>
                  <a:gd name="T9" fmla="*/ 12 h 12"/>
                  <a:gd name="T10" fmla="*/ 5 w 7"/>
                  <a:gd name="T11" fmla="*/ 4 h 12"/>
                  <a:gd name="T12" fmla="*/ 4 w 7"/>
                  <a:gd name="T13" fmla="*/ 4 h 12"/>
                  <a:gd name="T14" fmla="*/ 5 w 7"/>
                  <a:gd name="T15" fmla="*/ 5 h 12"/>
                  <a:gd name="T16" fmla="*/ 5 w 7"/>
                  <a:gd name="T17" fmla="*/ 4 h 12"/>
                  <a:gd name="T18" fmla="*/ 5 w 7"/>
                  <a:gd name="T19" fmla="*/ 4 h 12"/>
                  <a:gd name="T20" fmla="*/ 5 w 7"/>
                  <a:gd name="T21" fmla="*/ 2 h 12"/>
                  <a:gd name="T22" fmla="*/ 5 w 7"/>
                  <a:gd name="T23" fmla="*/ 2 h 12"/>
                  <a:gd name="T24" fmla="*/ 6 w 7"/>
                  <a:gd name="T25" fmla="*/ 3 h 12"/>
                  <a:gd name="T26" fmla="*/ 6 w 7"/>
                  <a:gd name="T27" fmla="*/ 3 h 12"/>
                  <a:gd name="T28" fmla="*/ 5 w 7"/>
                  <a:gd name="T29" fmla="*/ 2 h 12"/>
                  <a:gd name="T30" fmla="*/ 6 w 7"/>
                  <a:gd name="T31" fmla="*/ 0 h 12"/>
                  <a:gd name="T32" fmla="*/ 6 w 7"/>
                  <a:gd name="T33" fmla="*/ 1 h 12"/>
                  <a:gd name="T34" fmla="*/ 5 w 7"/>
                  <a:gd name="T35" fmla="*/ 2 h 12"/>
                  <a:gd name="T36" fmla="*/ 6 w 7"/>
                  <a:gd name="T37" fmla="*/ 3 h 12"/>
                  <a:gd name="T38" fmla="*/ 7 w 7"/>
                  <a:gd name="T39" fmla="*/ 1 h 12"/>
                  <a:gd name="T40" fmla="*/ 6 w 7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12">
                    <a:moveTo>
                      <a:pt x="0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moveTo>
                      <a:pt x="5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5" y="2"/>
                    </a:cubicBezTo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2"/>
                      <a:pt x="5" y="2"/>
                    </a:cubicBezTo>
                    <a:cubicBezTo>
                      <a:pt x="6" y="2"/>
                      <a:pt x="6" y="2"/>
                      <a:pt x="6" y="3"/>
                    </a:cubicBezTo>
                    <a:cubicBezTo>
                      <a:pt x="6" y="2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10546"/>
              <p:cNvSpPr>
                <a:spLocks/>
              </p:cNvSpPr>
              <p:nvPr/>
            </p:nvSpPr>
            <p:spPr bwMode="auto">
              <a:xfrm>
                <a:off x="-451" y="3276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Oval 10547"/>
              <p:cNvSpPr>
                <a:spLocks noChangeArrowheads="1"/>
              </p:cNvSpPr>
              <p:nvPr/>
            </p:nvSpPr>
            <p:spPr bwMode="auto">
              <a:xfrm>
                <a:off x="-656" y="361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10548"/>
              <p:cNvSpPr>
                <a:spLocks/>
              </p:cNvSpPr>
              <p:nvPr/>
            </p:nvSpPr>
            <p:spPr bwMode="auto">
              <a:xfrm>
                <a:off x="-654" y="360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10549"/>
              <p:cNvSpPr>
                <a:spLocks/>
              </p:cNvSpPr>
              <p:nvPr/>
            </p:nvSpPr>
            <p:spPr bwMode="auto">
              <a:xfrm>
                <a:off x="-640" y="3585"/>
                <a:ext cx="3" cy="2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10550"/>
              <p:cNvSpPr>
                <a:spLocks/>
              </p:cNvSpPr>
              <p:nvPr/>
            </p:nvSpPr>
            <p:spPr bwMode="auto">
              <a:xfrm>
                <a:off x="-640" y="3585"/>
                <a:ext cx="3" cy="2"/>
              </a:xfrm>
              <a:custGeom>
                <a:avLst/>
                <a:gdLst>
                  <a:gd name="T0" fmla="*/ 0 w 3"/>
                  <a:gd name="T1" fmla="*/ 0 h 2"/>
                  <a:gd name="T2" fmla="*/ 0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10551"/>
              <p:cNvSpPr>
                <a:spLocks/>
              </p:cNvSpPr>
              <p:nvPr/>
            </p:nvSpPr>
            <p:spPr bwMode="auto">
              <a:xfrm>
                <a:off x="-623" y="3559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1 w 1"/>
                  <a:gd name="T4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10552"/>
              <p:cNvSpPr>
                <a:spLocks noEditPoints="1"/>
              </p:cNvSpPr>
              <p:nvPr/>
            </p:nvSpPr>
            <p:spPr bwMode="auto">
              <a:xfrm>
                <a:off x="-675" y="3323"/>
                <a:ext cx="198" cy="326"/>
              </a:xfrm>
              <a:custGeom>
                <a:avLst/>
                <a:gdLst>
                  <a:gd name="T0" fmla="*/ 0 w 84"/>
                  <a:gd name="T1" fmla="*/ 138 h 138"/>
                  <a:gd name="T2" fmla="*/ 7 w 84"/>
                  <a:gd name="T3" fmla="*/ 125 h 138"/>
                  <a:gd name="T4" fmla="*/ 8 w 84"/>
                  <a:gd name="T5" fmla="*/ 125 h 138"/>
                  <a:gd name="T6" fmla="*/ 8 w 84"/>
                  <a:gd name="T7" fmla="*/ 124 h 138"/>
                  <a:gd name="T8" fmla="*/ 8 w 84"/>
                  <a:gd name="T9" fmla="*/ 124 h 138"/>
                  <a:gd name="T10" fmla="*/ 11 w 84"/>
                  <a:gd name="T11" fmla="*/ 119 h 138"/>
                  <a:gd name="T12" fmla="*/ 13 w 84"/>
                  <a:gd name="T13" fmla="*/ 115 h 138"/>
                  <a:gd name="T14" fmla="*/ 14 w 84"/>
                  <a:gd name="T15" fmla="*/ 115 h 138"/>
                  <a:gd name="T16" fmla="*/ 13 w 84"/>
                  <a:gd name="T17" fmla="*/ 115 h 138"/>
                  <a:gd name="T18" fmla="*/ 14 w 84"/>
                  <a:gd name="T19" fmla="*/ 114 h 138"/>
                  <a:gd name="T20" fmla="*/ 15 w 84"/>
                  <a:gd name="T21" fmla="*/ 113 h 138"/>
                  <a:gd name="T22" fmla="*/ 16 w 84"/>
                  <a:gd name="T23" fmla="*/ 110 h 138"/>
                  <a:gd name="T24" fmla="*/ 17 w 84"/>
                  <a:gd name="T25" fmla="*/ 110 h 138"/>
                  <a:gd name="T26" fmla="*/ 17 w 84"/>
                  <a:gd name="T27" fmla="*/ 109 h 138"/>
                  <a:gd name="T28" fmla="*/ 18 w 84"/>
                  <a:gd name="T29" fmla="*/ 108 h 138"/>
                  <a:gd name="T30" fmla="*/ 20 w 84"/>
                  <a:gd name="T31" fmla="*/ 105 h 138"/>
                  <a:gd name="T32" fmla="*/ 23 w 84"/>
                  <a:gd name="T33" fmla="*/ 99 h 138"/>
                  <a:gd name="T34" fmla="*/ 23 w 84"/>
                  <a:gd name="T35" fmla="*/ 99 h 138"/>
                  <a:gd name="T36" fmla="*/ 23 w 84"/>
                  <a:gd name="T37" fmla="*/ 98 h 138"/>
                  <a:gd name="T38" fmla="*/ 27 w 84"/>
                  <a:gd name="T39" fmla="*/ 93 h 138"/>
                  <a:gd name="T40" fmla="*/ 27 w 84"/>
                  <a:gd name="T41" fmla="*/ 93 h 138"/>
                  <a:gd name="T42" fmla="*/ 30 w 84"/>
                  <a:gd name="T43" fmla="*/ 88 h 138"/>
                  <a:gd name="T44" fmla="*/ 31 w 84"/>
                  <a:gd name="T45" fmla="*/ 87 h 138"/>
                  <a:gd name="T46" fmla="*/ 38 w 84"/>
                  <a:gd name="T47" fmla="*/ 74 h 138"/>
                  <a:gd name="T48" fmla="*/ 39 w 84"/>
                  <a:gd name="T49" fmla="*/ 74 h 138"/>
                  <a:gd name="T50" fmla="*/ 39 w 84"/>
                  <a:gd name="T51" fmla="*/ 73 h 138"/>
                  <a:gd name="T52" fmla="*/ 47 w 84"/>
                  <a:gd name="T53" fmla="*/ 60 h 138"/>
                  <a:gd name="T54" fmla="*/ 51 w 84"/>
                  <a:gd name="T55" fmla="*/ 55 h 138"/>
                  <a:gd name="T56" fmla="*/ 56 w 84"/>
                  <a:gd name="T57" fmla="*/ 44 h 138"/>
                  <a:gd name="T58" fmla="*/ 57 w 84"/>
                  <a:gd name="T59" fmla="*/ 44 h 138"/>
                  <a:gd name="T60" fmla="*/ 58 w 84"/>
                  <a:gd name="T61" fmla="*/ 42 h 138"/>
                  <a:gd name="T62" fmla="*/ 59 w 84"/>
                  <a:gd name="T63" fmla="*/ 39 h 138"/>
                  <a:gd name="T64" fmla="*/ 61 w 84"/>
                  <a:gd name="T65" fmla="*/ 38 h 138"/>
                  <a:gd name="T66" fmla="*/ 64 w 84"/>
                  <a:gd name="T67" fmla="*/ 32 h 138"/>
                  <a:gd name="T68" fmla="*/ 64 w 84"/>
                  <a:gd name="T69" fmla="*/ 32 h 138"/>
                  <a:gd name="T70" fmla="*/ 64 w 84"/>
                  <a:gd name="T71" fmla="*/ 32 h 138"/>
                  <a:gd name="T72" fmla="*/ 64 w 84"/>
                  <a:gd name="T73" fmla="*/ 32 h 138"/>
                  <a:gd name="T74" fmla="*/ 65 w 84"/>
                  <a:gd name="T75" fmla="*/ 30 h 138"/>
                  <a:gd name="T76" fmla="*/ 67 w 84"/>
                  <a:gd name="T77" fmla="*/ 26 h 138"/>
                  <a:gd name="T78" fmla="*/ 68 w 84"/>
                  <a:gd name="T79" fmla="*/ 26 h 138"/>
                  <a:gd name="T80" fmla="*/ 74 w 84"/>
                  <a:gd name="T81" fmla="*/ 15 h 138"/>
                  <a:gd name="T82" fmla="*/ 76 w 84"/>
                  <a:gd name="T83" fmla="*/ 13 h 138"/>
                  <a:gd name="T84" fmla="*/ 81 w 84"/>
                  <a:gd name="T85" fmla="*/ 3 h 138"/>
                  <a:gd name="T86" fmla="*/ 82 w 84"/>
                  <a:gd name="T87" fmla="*/ 1 h 138"/>
                  <a:gd name="T88" fmla="*/ 83 w 84"/>
                  <a:gd name="T8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" h="138">
                    <a:moveTo>
                      <a:pt x="1" y="135"/>
                    </a:moveTo>
                    <a:cubicBezTo>
                      <a:pt x="1" y="136"/>
                      <a:pt x="0" y="137"/>
                      <a:pt x="0" y="138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0" y="137"/>
                      <a:pt x="1" y="136"/>
                      <a:pt x="2" y="135"/>
                    </a:cubicBezTo>
                    <a:cubicBezTo>
                      <a:pt x="1" y="135"/>
                      <a:pt x="1" y="135"/>
                      <a:pt x="1" y="135"/>
                    </a:cubicBezTo>
                    <a:moveTo>
                      <a:pt x="7" y="125"/>
                    </a:moveTo>
                    <a:cubicBezTo>
                      <a:pt x="7" y="126"/>
                      <a:pt x="7" y="126"/>
                      <a:pt x="6" y="127"/>
                    </a:cubicBezTo>
                    <a:cubicBezTo>
                      <a:pt x="6" y="127"/>
                      <a:pt x="6" y="127"/>
                      <a:pt x="6" y="127"/>
                    </a:cubicBezTo>
                    <a:cubicBezTo>
                      <a:pt x="7" y="126"/>
                      <a:pt x="7" y="126"/>
                      <a:pt x="8" y="125"/>
                    </a:cubicBezTo>
                    <a:cubicBezTo>
                      <a:pt x="8" y="125"/>
                      <a:pt x="8" y="125"/>
                      <a:pt x="7" y="125"/>
                    </a:cubicBezTo>
                    <a:moveTo>
                      <a:pt x="8" y="124"/>
                    </a:move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moveTo>
                      <a:pt x="11" y="118"/>
                    </a:moveTo>
                    <a:cubicBezTo>
                      <a:pt x="11" y="118"/>
                      <a:pt x="11" y="118"/>
                      <a:pt x="11" y="118"/>
                    </a:cubicBezTo>
                    <a:cubicBezTo>
                      <a:pt x="11" y="119"/>
                      <a:pt x="11" y="119"/>
                      <a:pt x="11" y="119"/>
                    </a:cubicBezTo>
                    <a:cubicBezTo>
                      <a:pt x="12" y="119"/>
                      <a:pt x="12" y="119"/>
                      <a:pt x="12" y="118"/>
                    </a:cubicBezTo>
                    <a:cubicBezTo>
                      <a:pt x="11" y="118"/>
                      <a:pt x="11" y="118"/>
                      <a:pt x="11" y="118"/>
                    </a:cubicBezTo>
                    <a:moveTo>
                      <a:pt x="13" y="115"/>
                    </a:moveTo>
                    <a:cubicBezTo>
                      <a:pt x="13" y="116"/>
                      <a:pt x="12" y="117"/>
                      <a:pt x="12" y="118"/>
                    </a:cubicBezTo>
                    <a:cubicBezTo>
                      <a:pt x="12" y="118"/>
                      <a:pt x="12" y="118"/>
                      <a:pt x="12" y="118"/>
                    </a:cubicBezTo>
                    <a:cubicBezTo>
                      <a:pt x="12" y="117"/>
                      <a:pt x="13" y="116"/>
                      <a:pt x="14" y="115"/>
                    </a:cubicBezTo>
                    <a:cubicBezTo>
                      <a:pt x="13" y="115"/>
                      <a:pt x="13" y="115"/>
                      <a:pt x="13" y="115"/>
                    </a:cubicBezTo>
                    <a:moveTo>
                      <a:pt x="14" y="114"/>
                    </a:moveTo>
                    <a:cubicBezTo>
                      <a:pt x="14" y="115"/>
                      <a:pt x="14" y="115"/>
                      <a:pt x="13" y="115"/>
                    </a:cubicBezTo>
                    <a:cubicBezTo>
                      <a:pt x="14" y="115"/>
                      <a:pt x="14" y="115"/>
                      <a:pt x="14" y="115"/>
                    </a:cubicBezTo>
                    <a:cubicBezTo>
                      <a:pt x="14" y="115"/>
                      <a:pt x="14" y="115"/>
                      <a:pt x="14" y="114"/>
                    </a:cubicBezTo>
                    <a:cubicBezTo>
                      <a:pt x="14" y="114"/>
                      <a:pt x="14" y="114"/>
                      <a:pt x="14" y="114"/>
                    </a:cubicBezTo>
                    <a:moveTo>
                      <a:pt x="15" y="112"/>
                    </a:moveTo>
                    <a:cubicBezTo>
                      <a:pt x="15" y="112"/>
                      <a:pt x="15" y="113"/>
                      <a:pt x="15" y="113"/>
                    </a:cubicBezTo>
                    <a:cubicBezTo>
                      <a:pt x="15" y="113"/>
                      <a:pt x="15" y="113"/>
                      <a:pt x="15" y="113"/>
                    </a:cubicBezTo>
                    <a:cubicBezTo>
                      <a:pt x="15" y="113"/>
                      <a:pt x="15" y="112"/>
                      <a:pt x="15" y="112"/>
                    </a:cubicBezTo>
                    <a:cubicBezTo>
                      <a:pt x="15" y="112"/>
                      <a:pt x="15" y="112"/>
                      <a:pt x="15" y="112"/>
                    </a:cubicBezTo>
                    <a:moveTo>
                      <a:pt x="16" y="110"/>
                    </a:moveTo>
                    <a:cubicBezTo>
                      <a:pt x="16" y="110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7" y="110"/>
                    </a:cubicBezTo>
                    <a:cubicBezTo>
                      <a:pt x="16" y="110"/>
                      <a:pt x="16" y="110"/>
                      <a:pt x="16" y="110"/>
                    </a:cubicBezTo>
                    <a:moveTo>
                      <a:pt x="18" y="108"/>
                    </a:moveTo>
                    <a:cubicBezTo>
                      <a:pt x="17" y="108"/>
                      <a:pt x="17" y="109"/>
                      <a:pt x="17" y="109"/>
                    </a:cubicBezTo>
                    <a:cubicBezTo>
                      <a:pt x="17" y="109"/>
                      <a:pt x="17" y="109"/>
                      <a:pt x="17" y="110"/>
                    </a:cubicBezTo>
                    <a:cubicBezTo>
                      <a:pt x="17" y="109"/>
                      <a:pt x="18" y="109"/>
                      <a:pt x="18" y="108"/>
                    </a:cubicBezTo>
                    <a:cubicBezTo>
                      <a:pt x="18" y="108"/>
                      <a:pt x="18" y="108"/>
                      <a:pt x="18" y="108"/>
                    </a:cubicBezTo>
                    <a:moveTo>
                      <a:pt x="22" y="100"/>
                    </a:moveTo>
                    <a:cubicBezTo>
                      <a:pt x="21" y="102"/>
                      <a:pt x="20" y="103"/>
                      <a:pt x="19" y="105"/>
                    </a:cubicBezTo>
                    <a:cubicBezTo>
                      <a:pt x="19" y="105"/>
                      <a:pt x="19" y="105"/>
                      <a:pt x="20" y="105"/>
                    </a:cubicBezTo>
                    <a:cubicBezTo>
                      <a:pt x="21" y="104"/>
                      <a:pt x="22" y="102"/>
                      <a:pt x="23" y="100"/>
                    </a:cubicBezTo>
                    <a:cubicBezTo>
                      <a:pt x="23" y="100"/>
                      <a:pt x="22" y="100"/>
                      <a:pt x="22" y="100"/>
                    </a:cubicBezTo>
                    <a:moveTo>
                      <a:pt x="23" y="99"/>
                    </a:move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3" y="99"/>
                      <a:pt x="23" y="99"/>
                      <a:pt x="23" y="99"/>
                    </a:cubicBezTo>
                    <a:moveTo>
                      <a:pt x="27" y="93"/>
                    </a:moveTo>
                    <a:cubicBezTo>
                      <a:pt x="26" y="95"/>
                      <a:pt x="24" y="97"/>
                      <a:pt x="23" y="98"/>
                    </a:cubicBezTo>
                    <a:cubicBezTo>
                      <a:pt x="23" y="98"/>
                      <a:pt x="24" y="99"/>
                      <a:pt x="24" y="99"/>
                    </a:cubicBezTo>
                    <a:cubicBezTo>
                      <a:pt x="25" y="97"/>
                      <a:pt x="26" y="95"/>
                      <a:pt x="27" y="93"/>
                    </a:cubicBezTo>
                    <a:cubicBezTo>
                      <a:pt x="27" y="93"/>
                      <a:pt x="27" y="93"/>
                      <a:pt x="27" y="93"/>
                    </a:cubicBezTo>
                    <a:moveTo>
                      <a:pt x="30" y="88"/>
                    </a:moveTo>
                    <a:cubicBezTo>
                      <a:pt x="29" y="89"/>
                      <a:pt x="28" y="90"/>
                      <a:pt x="28" y="92"/>
                    </a:cubicBezTo>
                    <a:cubicBezTo>
                      <a:pt x="27" y="92"/>
                      <a:pt x="27" y="92"/>
                      <a:pt x="27" y="93"/>
                    </a:cubicBezTo>
                    <a:cubicBezTo>
                      <a:pt x="27" y="93"/>
                      <a:pt x="27" y="93"/>
                      <a:pt x="27" y="93"/>
                    </a:cubicBezTo>
                    <a:cubicBezTo>
                      <a:pt x="28" y="91"/>
                      <a:pt x="29" y="89"/>
                      <a:pt x="30" y="88"/>
                    </a:cubicBezTo>
                    <a:cubicBezTo>
                      <a:pt x="30" y="88"/>
                      <a:pt x="30" y="88"/>
                      <a:pt x="30" y="88"/>
                    </a:cubicBezTo>
                    <a:moveTo>
                      <a:pt x="31" y="86"/>
                    </a:moveTo>
                    <a:cubicBezTo>
                      <a:pt x="31" y="86"/>
                      <a:pt x="31" y="86"/>
                      <a:pt x="31" y="86"/>
                    </a:cubicBezTo>
                    <a:cubicBezTo>
                      <a:pt x="31" y="87"/>
                      <a:pt x="31" y="87"/>
                      <a:pt x="31" y="87"/>
                    </a:cubicBezTo>
                    <a:cubicBezTo>
                      <a:pt x="31" y="87"/>
                      <a:pt x="31" y="87"/>
                      <a:pt x="31" y="86"/>
                    </a:cubicBezTo>
                    <a:cubicBezTo>
                      <a:pt x="31" y="86"/>
                      <a:pt x="31" y="86"/>
                      <a:pt x="31" y="86"/>
                    </a:cubicBezTo>
                    <a:moveTo>
                      <a:pt x="38" y="74"/>
                    </a:moveTo>
                    <a:cubicBezTo>
                      <a:pt x="36" y="77"/>
                      <a:pt x="34" y="80"/>
                      <a:pt x="32" y="84"/>
                    </a:cubicBezTo>
                    <a:cubicBezTo>
                      <a:pt x="32" y="84"/>
                      <a:pt x="32" y="84"/>
                      <a:pt x="33" y="84"/>
                    </a:cubicBezTo>
                    <a:cubicBezTo>
                      <a:pt x="35" y="81"/>
                      <a:pt x="37" y="77"/>
                      <a:pt x="39" y="74"/>
                    </a:cubicBezTo>
                    <a:cubicBezTo>
                      <a:pt x="38" y="74"/>
                      <a:pt x="38" y="74"/>
                      <a:pt x="38" y="74"/>
                    </a:cubicBezTo>
                    <a:moveTo>
                      <a:pt x="47" y="60"/>
                    </a:moveTo>
                    <a:cubicBezTo>
                      <a:pt x="44" y="64"/>
                      <a:pt x="42" y="68"/>
                      <a:pt x="39" y="73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42" y="69"/>
                      <a:pt x="44" y="65"/>
                      <a:pt x="47" y="60"/>
                    </a:cubicBezTo>
                    <a:cubicBezTo>
                      <a:pt x="47" y="60"/>
                      <a:pt x="47" y="60"/>
                      <a:pt x="47" y="60"/>
                    </a:cubicBezTo>
                    <a:moveTo>
                      <a:pt x="54" y="47"/>
                    </a:moveTo>
                    <a:cubicBezTo>
                      <a:pt x="53" y="50"/>
                      <a:pt x="52" y="52"/>
                      <a:pt x="50" y="54"/>
                    </a:cubicBezTo>
                    <a:cubicBezTo>
                      <a:pt x="50" y="54"/>
                      <a:pt x="50" y="54"/>
                      <a:pt x="51" y="55"/>
                    </a:cubicBezTo>
                    <a:cubicBezTo>
                      <a:pt x="52" y="52"/>
                      <a:pt x="53" y="50"/>
                      <a:pt x="55" y="48"/>
                    </a:cubicBezTo>
                    <a:cubicBezTo>
                      <a:pt x="55" y="47"/>
                      <a:pt x="55" y="47"/>
                      <a:pt x="54" y="47"/>
                    </a:cubicBezTo>
                    <a:moveTo>
                      <a:pt x="56" y="44"/>
                    </a:moveTo>
                    <a:cubicBezTo>
                      <a:pt x="56" y="45"/>
                      <a:pt x="56" y="45"/>
                      <a:pt x="56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5"/>
                      <a:pt x="56" y="45"/>
                      <a:pt x="57" y="44"/>
                    </a:cubicBezTo>
                    <a:cubicBezTo>
                      <a:pt x="57" y="44"/>
                      <a:pt x="56" y="44"/>
                      <a:pt x="56" y="44"/>
                    </a:cubicBezTo>
                    <a:moveTo>
                      <a:pt x="59" y="39"/>
                    </a:moveTo>
                    <a:cubicBezTo>
                      <a:pt x="59" y="40"/>
                      <a:pt x="58" y="41"/>
                      <a:pt x="58" y="42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59" y="41"/>
                      <a:pt x="59" y="40"/>
                      <a:pt x="60" y="39"/>
                    </a:cubicBezTo>
                    <a:cubicBezTo>
                      <a:pt x="60" y="39"/>
                      <a:pt x="59" y="39"/>
                      <a:pt x="59" y="39"/>
                    </a:cubicBezTo>
                    <a:moveTo>
                      <a:pt x="61" y="37"/>
                    </a:moveTo>
                    <a:cubicBezTo>
                      <a:pt x="61" y="37"/>
                      <a:pt x="61" y="37"/>
                      <a:pt x="60" y="37"/>
                    </a:cubicBezTo>
                    <a:cubicBezTo>
                      <a:pt x="61" y="37"/>
                      <a:pt x="61" y="38"/>
                      <a:pt x="61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7"/>
                      <a:pt x="61" y="37"/>
                      <a:pt x="61" y="37"/>
                    </a:cubicBezTo>
                    <a:moveTo>
                      <a:pt x="64" y="32"/>
                    </a:moveTo>
                    <a:cubicBezTo>
                      <a:pt x="64" y="32"/>
                      <a:pt x="63" y="33"/>
                      <a:pt x="63" y="33"/>
                    </a:cubicBezTo>
                    <a:cubicBezTo>
                      <a:pt x="63" y="33"/>
                      <a:pt x="63" y="33"/>
                      <a:pt x="64" y="33"/>
                    </a:cubicBezTo>
                    <a:cubicBezTo>
                      <a:pt x="64" y="33"/>
                      <a:pt x="64" y="33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moveTo>
                      <a:pt x="64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2"/>
                      <a:pt x="64" y="32"/>
                      <a:pt x="64" y="32"/>
                    </a:cubicBezTo>
                    <a:moveTo>
                      <a:pt x="66" y="28"/>
                    </a:moveTo>
                    <a:cubicBezTo>
                      <a:pt x="66" y="29"/>
                      <a:pt x="65" y="29"/>
                      <a:pt x="65" y="30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6" y="30"/>
                      <a:pt x="66" y="29"/>
                      <a:pt x="66" y="29"/>
                    </a:cubicBezTo>
                    <a:cubicBezTo>
                      <a:pt x="66" y="29"/>
                      <a:pt x="66" y="29"/>
                      <a:pt x="66" y="28"/>
                    </a:cubicBezTo>
                    <a:moveTo>
                      <a:pt x="67" y="26"/>
                    </a:moveTo>
                    <a:cubicBezTo>
                      <a:pt x="67" y="27"/>
                      <a:pt x="67" y="27"/>
                      <a:pt x="66" y="28"/>
                    </a:cubicBezTo>
                    <a:cubicBezTo>
                      <a:pt x="66" y="28"/>
                      <a:pt x="66" y="28"/>
                      <a:pt x="67" y="28"/>
                    </a:cubicBezTo>
                    <a:cubicBezTo>
                      <a:pt x="67" y="28"/>
                      <a:pt x="67" y="27"/>
                      <a:pt x="68" y="26"/>
                    </a:cubicBezTo>
                    <a:cubicBezTo>
                      <a:pt x="68" y="26"/>
                      <a:pt x="68" y="26"/>
                      <a:pt x="67" y="26"/>
                    </a:cubicBezTo>
                    <a:moveTo>
                      <a:pt x="76" y="12"/>
                    </a:moveTo>
                    <a:cubicBezTo>
                      <a:pt x="75" y="13"/>
                      <a:pt x="75" y="14"/>
                      <a:pt x="74" y="15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75" y="14"/>
                      <a:pt x="76" y="13"/>
                      <a:pt x="76" y="13"/>
                    </a:cubicBezTo>
                    <a:cubicBezTo>
                      <a:pt x="76" y="13"/>
                      <a:pt x="76" y="13"/>
                      <a:pt x="76" y="13"/>
                    </a:cubicBezTo>
                    <a:cubicBezTo>
                      <a:pt x="76" y="12"/>
                      <a:pt x="76" y="12"/>
                      <a:pt x="76" y="12"/>
                    </a:cubicBezTo>
                    <a:moveTo>
                      <a:pt x="82" y="1"/>
                    </a:moveTo>
                    <a:cubicBezTo>
                      <a:pt x="82" y="2"/>
                      <a:pt x="82" y="3"/>
                      <a:pt x="81" y="3"/>
                    </a:cubicBezTo>
                    <a:cubicBezTo>
                      <a:pt x="81" y="3"/>
                      <a:pt x="81" y="3"/>
                      <a:pt x="82" y="3"/>
                    </a:cubicBezTo>
                    <a:cubicBezTo>
                      <a:pt x="82" y="3"/>
                      <a:pt x="82" y="2"/>
                      <a:pt x="83" y="2"/>
                    </a:cubicBezTo>
                    <a:cubicBezTo>
                      <a:pt x="83" y="2"/>
                      <a:pt x="82" y="2"/>
                      <a:pt x="82" y="1"/>
                    </a:cubicBezTo>
                    <a:moveTo>
                      <a:pt x="83" y="0"/>
                    </a:moveTo>
                    <a:cubicBezTo>
                      <a:pt x="83" y="0"/>
                      <a:pt x="83" y="0"/>
                      <a:pt x="8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84" y="0"/>
                      <a:pt x="84" y="0"/>
                      <a:pt x="8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10553"/>
              <p:cNvSpPr>
                <a:spLocks noEditPoints="1"/>
              </p:cNvSpPr>
              <p:nvPr/>
            </p:nvSpPr>
            <p:spPr bwMode="auto">
              <a:xfrm>
                <a:off x="-432" y="3091"/>
                <a:ext cx="83" cy="154"/>
              </a:xfrm>
              <a:custGeom>
                <a:avLst/>
                <a:gdLst>
                  <a:gd name="T0" fmla="*/ 0 w 35"/>
                  <a:gd name="T1" fmla="*/ 65 h 65"/>
                  <a:gd name="T2" fmla="*/ 1 w 35"/>
                  <a:gd name="T3" fmla="*/ 65 h 65"/>
                  <a:gd name="T4" fmla="*/ 3 w 35"/>
                  <a:gd name="T5" fmla="*/ 59 h 65"/>
                  <a:gd name="T6" fmla="*/ 4 w 35"/>
                  <a:gd name="T7" fmla="*/ 60 h 65"/>
                  <a:gd name="T8" fmla="*/ 3 w 35"/>
                  <a:gd name="T9" fmla="*/ 59 h 65"/>
                  <a:gd name="T10" fmla="*/ 3 w 35"/>
                  <a:gd name="T11" fmla="*/ 59 h 65"/>
                  <a:gd name="T12" fmla="*/ 4 w 35"/>
                  <a:gd name="T13" fmla="*/ 59 h 65"/>
                  <a:gd name="T14" fmla="*/ 8 w 35"/>
                  <a:gd name="T15" fmla="*/ 50 h 65"/>
                  <a:gd name="T16" fmla="*/ 9 w 35"/>
                  <a:gd name="T17" fmla="*/ 51 h 65"/>
                  <a:gd name="T18" fmla="*/ 8 w 35"/>
                  <a:gd name="T19" fmla="*/ 50 h 65"/>
                  <a:gd name="T20" fmla="*/ 8 w 35"/>
                  <a:gd name="T21" fmla="*/ 50 h 65"/>
                  <a:gd name="T22" fmla="*/ 9 w 35"/>
                  <a:gd name="T23" fmla="*/ 50 h 65"/>
                  <a:gd name="T24" fmla="*/ 1 w 35"/>
                  <a:gd name="T25" fmla="*/ 46 h 65"/>
                  <a:gd name="T26" fmla="*/ 1 w 35"/>
                  <a:gd name="T27" fmla="*/ 46 h 65"/>
                  <a:gd name="T28" fmla="*/ 1 w 35"/>
                  <a:gd name="T29" fmla="*/ 46 h 65"/>
                  <a:gd name="T30" fmla="*/ 1 w 35"/>
                  <a:gd name="T31" fmla="*/ 46 h 65"/>
                  <a:gd name="T32" fmla="*/ 2 w 35"/>
                  <a:gd name="T33" fmla="*/ 45 h 65"/>
                  <a:gd name="T34" fmla="*/ 13 w 35"/>
                  <a:gd name="T35" fmla="*/ 42 h 65"/>
                  <a:gd name="T36" fmla="*/ 13 w 35"/>
                  <a:gd name="T37" fmla="*/ 44 h 65"/>
                  <a:gd name="T38" fmla="*/ 13 w 35"/>
                  <a:gd name="T39" fmla="*/ 42 h 65"/>
                  <a:gd name="T40" fmla="*/ 13 w 35"/>
                  <a:gd name="T41" fmla="*/ 42 h 65"/>
                  <a:gd name="T42" fmla="*/ 14 w 35"/>
                  <a:gd name="T43" fmla="*/ 41 h 65"/>
                  <a:gd name="T44" fmla="*/ 14 w 35"/>
                  <a:gd name="T45" fmla="*/ 40 h 65"/>
                  <a:gd name="T46" fmla="*/ 15 w 35"/>
                  <a:gd name="T47" fmla="*/ 41 h 65"/>
                  <a:gd name="T48" fmla="*/ 14 w 35"/>
                  <a:gd name="T49" fmla="*/ 40 h 65"/>
                  <a:gd name="T50" fmla="*/ 14 w 35"/>
                  <a:gd name="T51" fmla="*/ 40 h 65"/>
                  <a:gd name="T52" fmla="*/ 15 w 35"/>
                  <a:gd name="T53" fmla="*/ 39 h 65"/>
                  <a:gd name="T54" fmla="*/ 6 w 35"/>
                  <a:gd name="T55" fmla="*/ 38 h 65"/>
                  <a:gd name="T56" fmla="*/ 6 w 35"/>
                  <a:gd name="T57" fmla="*/ 39 h 65"/>
                  <a:gd name="T58" fmla="*/ 6 w 35"/>
                  <a:gd name="T59" fmla="*/ 38 h 65"/>
                  <a:gd name="T60" fmla="*/ 6 w 35"/>
                  <a:gd name="T61" fmla="*/ 37 h 65"/>
                  <a:gd name="T62" fmla="*/ 7 w 35"/>
                  <a:gd name="T63" fmla="*/ 37 h 65"/>
                  <a:gd name="T64" fmla="*/ 7 w 35"/>
                  <a:gd name="T65" fmla="*/ 36 h 65"/>
                  <a:gd name="T66" fmla="*/ 7 w 35"/>
                  <a:gd name="T67" fmla="*/ 36 h 65"/>
                  <a:gd name="T68" fmla="*/ 7 w 35"/>
                  <a:gd name="T69" fmla="*/ 36 h 65"/>
                  <a:gd name="T70" fmla="*/ 7 w 35"/>
                  <a:gd name="T71" fmla="*/ 36 h 65"/>
                  <a:gd name="T72" fmla="*/ 8 w 35"/>
                  <a:gd name="T73" fmla="*/ 35 h 65"/>
                  <a:gd name="T74" fmla="*/ 22 w 35"/>
                  <a:gd name="T75" fmla="*/ 26 h 65"/>
                  <a:gd name="T76" fmla="*/ 20 w 35"/>
                  <a:gd name="T77" fmla="*/ 31 h 65"/>
                  <a:gd name="T78" fmla="*/ 22 w 35"/>
                  <a:gd name="T79" fmla="*/ 26 h 65"/>
                  <a:gd name="T80" fmla="*/ 13 w 35"/>
                  <a:gd name="T81" fmla="*/ 26 h 65"/>
                  <a:gd name="T82" fmla="*/ 16 w 35"/>
                  <a:gd name="T83" fmla="*/ 22 h 65"/>
                  <a:gd name="T84" fmla="*/ 27 w 35"/>
                  <a:gd name="T85" fmla="*/ 17 h 65"/>
                  <a:gd name="T86" fmla="*/ 24 w 35"/>
                  <a:gd name="T87" fmla="*/ 22 h 65"/>
                  <a:gd name="T88" fmla="*/ 28 w 35"/>
                  <a:gd name="T89" fmla="*/ 17 h 65"/>
                  <a:gd name="T90" fmla="*/ 21 w 35"/>
                  <a:gd name="T91" fmla="*/ 13 h 65"/>
                  <a:gd name="T92" fmla="*/ 18 w 35"/>
                  <a:gd name="T93" fmla="*/ 19 h 65"/>
                  <a:gd name="T94" fmla="*/ 22 w 35"/>
                  <a:gd name="T95" fmla="*/ 13 h 65"/>
                  <a:gd name="T96" fmla="*/ 32 w 35"/>
                  <a:gd name="T97" fmla="*/ 7 h 65"/>
                  <a:gd name="T98" fmla="*/ 31 w 35"/>
                  <a:gd name="T99" fmla="*/ 9 h 65"/>
                  <a:gd name="T100" fmla="*/ 33 w 35"/>
                  <a:gd name="T101" fmla="*/ 8 h 65"/>
                  <a:gd name="T102" fmla="*/ 33 w 35"/>
                  <a:gd name="T103" fmla="*/ 5 h 65"/>
                  <a:gd name="T104" fmla="*/ 33 w 35"/>
                  <a:gd name="T105" fmla="*/ 5 h 65"/>
                  <a:gd name="T106" fmla="*/ 34 w 35"/>
                  <a:gd name="T107" fmla="*/ 5 h 65"/>
                  <a:gd name="T108" fmla="*/ 33 w 35"/>
                  <a:gd name="T109" fmla="*/ 0 h 65"/>
                  <a:gd name="T110" fmla="*/ 33 w 35"/>
                  <a:gd name="T111" fmla="*/ 1 h 65"/>
                  <a:gd name="T112" fmla="*/ 34 w 35"/>
                  <a:gd name="T113" fmla="*/ 3 h 65"/>
                  <a:gd name="T114" fmla="*/ 35 w 35"/>
                  <a:gd name="T115" fmla="*/ 1 h 65"/>
                  <a:gd name="T116" fmla="*/ 33 w 35"/>
                  <a:gd name="T117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" h="65">
                    <a:moveTo>
                      <a:pt x="0" y="64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5"/>
                      <a:pt x="1" y="65"/>
                      <a:pt x="1" y="65"/>
                    </a:cubicBezTo>
                    <a:cubicBezTo>
                      <a:pt x="0" y="65"/>
                      <a:pt x="0" y="65"/>
                      <a:pt x="0" y="64"/>
                    </a:cubicBezTo>
                    <a:moveTo>
                      <a:pt x="3" y="59"/>
                    </a:moveTo>
                    <a:cubicBezTo>
                      <a:pt x="3" y="59"/>
                      <a:pt x="3" y="59"/>
                      <a:pt x="3" y="59"/>
                    </a:cubicBezTo>
                    <a:cubicBezTo>
                      <a:pt x="3" y="59"/>
                      <a:pt x="3" y="59"/>
                      <a:pt x="4" y="60"/>
                    </a:cubicBezTo>
                    <a:cubicBezTo>
                      <a:pt x="4" y="59"/>
                      <a:pt x="4" y="59"/>
                      <a:pt x="4" y="59"/>
                    </a:cubicBezTo>
                    <a:cubicBezTo>
                      <a:pt x="4" y="59"/>
                      <a:pt x="3" y="59"/>
                      <a:pt x="3" y="59"/>
                    </a:cubicBezTo>
                    <a:moveTo>
                      <a:pt x="4" y="58"/>
                    </a:moveTo>
                    <a:cubicBezTo>
                      <a:pt x="3" y="58"/>
                      <a:pt x="3" y="59"/>
                      <a:pt x="3" y="59"/>
                    </a:cubicBezTo>
                    <a:cubicBezTo>
                      <a:pt x="3" y="59"/>
                      <a:pt x="4" y="59"/>
                      <a:pt x="4" y="59"/>
                    </a:cubicBezTo>
                    <a:cubicBezTo>
                      <a:pt x="4" y="59"/>
                      <a:pt x="4" y="59"/>
                      <a:pt x="4" y="59"/>
                    </a:cubicBezTo>
                    <a:cubicBezTo>
                      <a:pt x="4" y="59"/>
                      <a:pt x="4" y="58"/>
                      <a:pt x="4" y="58"/>
                    </a:cubicBezTo>
                    <a:moveTo>
                      <a:pt x="8" y="50"/>
                    </a:moveTo>
                    <a:cubicBezTo>
                      <a:pt x="8" y="50"/>
                      <a:pt x="8" y="51"/>
                      <a:pt x="8" y="51"/>
                    </a:cubicBezTo>
                    <a:cubicBezTo>
                      <a:pt x="8" y="51"/>
                      <a:pt x="8" y="51"/>
                      <a:pt x="9" y="51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9" y="51"/>
                      <a:pt x="8" y="50"/>
                      <a:pt x="8" y="50"/>
                    </a:cubicBezTo>
                    <a:moveTo>
                      <a:pt x="9" y="50"/>
                    </a:moveTo>
                    <a:cubicBezTo>
                      <a:pt x="9" y="50"/>
                      <a:pt x="9" y="50"/>
                      <a:pt x="8" y="50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9" y="50"/>
                      <a:pt x="9" y="50"/>
                      <a:pt x="9" y="50"/>
                    </a:cubicBezTo>
                    <a:moveTo>
                      <a:pt x="1" y="46"/>
                    </a:move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moveTo>
                      <a:pt x="2" y="45"/>
                    </a:moveTo>
                    <a:cubicBezTo>
                      <a:pt x="2" y="46"/>
                      <a:pt x="2" y="46"/>
                      <a:pt x="1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6"/>
                      <a:pt x="2" y="46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moveTo>
                      <a:pt x="13" y="42"/>
                    </a:moveTo>
                    <a:cubicBezTo>
                      <a:pt x="13" y="42"/>
                      <a:pt x="13" y="43"/>
                      <a:pt x="12" y="43"/>
                    </a:cubicBezTo>
                    <a:cubicBezTo>
                      <a:pt x="13" y="43"/>
                      <a:pt x="13" y="43"/>
                      <a:pt x="13" y="44"/>
                    </a:cubicBezTo>
                    <a:cubicBezTo>
                      <a:pt x="13" y="43"/>
                      <a:pt x="13" y="43"/>
                      <a:pt x="14" y="43"/>
                    </a:cubicBezTo>
                    <a:cubicBezTo>
                      <a:pt x="13" y="42"/>
                      <a:pt x="13" y="42"/>
                      <a:pt x="13" y="42"/>
                    </a:cubicBezTo>
                    <a:moveTo>
                      <a:pt x="14" y="41"/>
                    </a:moveTo>
                    <a:cubicBezTo>
                      <a:pt x="14" y="41"/>
                      <a:pt x="13" y="41"/>
                      <a:pt x="13" y="42"/>
                    </a:cubicBezTo>
                    <a:cubicBezTo>
                      <a:pt x="13" y="42"/>
                      <a:pt x="14" y="42"/>
                      <a:pt x="14" y="42"/>
                    </a:cubicBezTo>
                    <a:cubicBezTo>
                      <a:pt x="14" y="42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4" y="41"/>
                    </a:cubicBezTo>
                    <a:moveTo>
                      <a:pt x="14" y="40"/>
                    </a:moveTo>
                    <a:cubicBezTo>
                      <a:pt x="14" y="40"/>
                      <a:pt x="14" y="41"/>
                      <a:pt x="14" y="41"/>
                    </a:cubicBezTo>
                    <a:cubicBezTo>
                      <a:pt x="14" y="41"/>
                      <a:pt x="14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4" y="41"/>
                      <a:pt x="14" y="41"/>
                      <a:pt x="14" y="40"/>
                    </a:cubicBezTo>
                    <a:moveTo>
                      <a:pt x="15" y="39"/>
                    </a:moveTo>
                    <a:cubicBezTo>
                      <a:pt x="15" y="39"/>
                      <a:pt x="14" y="40"/>
                      <a:pt x="14" y="40"/>
                    </a:cubicBezTo>
                    <a:cubicBezTo>
                      <a:pt x="14" y="40"/>
                      <a:pt x="15" y="40"/>
                      <a:pt x="15" y="40"/>
                    </a:cubicBezTo>
                    <a:cubicBezTo>
                      <a:pt x="15" y="40"/>
                      <a:pt x="15" y="40"/>
                      <a:pt x="15" y="39"/>
                    </a:cubicBezTo>
                    <a:cubicBezTo>
                      <a:pt x="15" y="39"/>
                      <a:pt x="15" y="39"/>
                      <a:pt x="15" y="39"/>
                    </a:cubicBezTo>
                    <a:moveTo>
                      <a:pt x="6" y="38"/>
                    </a:moveTo>
                    <a:cubicBezTo>
                      <a:pt x="6" y="38"/>
                      <a:pt x="6" y="38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8"/>
                      <a:pt x="6" y="38"/>
                    </a:cubicBezTo>
                    <a:cubicBezTo>
                      <a:pt x="6" y="38"/>
                      <a:pt x="6" y="38"/>
                      <a:pt x="6" y="38"/>
                    </a:cubicBezTo>
                    <a:moveTo>
                      <a:pt x="7" y="36"/>
                    </a:moveTo>
                    <a:cubicBezTo>
                      <a:pt x="7" y="37"/>
                      <a:pt x="7" y="37"/>
                      <a:pt x="6" y="37"/>
                    </a:cubicBezTo>
                    <a:cubicBezTo>
                      <a:pt x="6" y="37"/>
                      <a:pt x="6" y="38"/>
                      <a:pt x="7" y="38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7"/>
                      <a:pt x="7" y="37"/>
                      <a:pt x="7" y="36"/>
                    </a:cubicBezTo>
                    <a:moveTo>
                      <a:pt x="7" y="36"/>
                    </a:move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moveTo>
                      <a:pt x="8" y="35"/>
                    </a:moveTo>
                    <a:cubicBezTo>
                      <a:pt x="8" y="35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8" y="36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moveTo>
                      <a:pt x="22" y="26"/>
                    </a:moveTo>
                    <a:cubicBezTo>
                      <a:pt x="22" y="27"/>
                      <a:pt x="21" y="29"/>
                      <a:pt x="20" y="30"/>
                    </a:cubicBezTo>
                    <a:cubicBezTo>
                      <a:pt x="20" y="30"/>
                      <a:pt x="20" y="30"/>
                      <a:pt x="20" y="31"/>
                    </a:cubicBezTo>
                    <a:cubicBezTo>
                      <a:pt x="21" y="29"/>
                      <a:pt x="22" y="28"/>
                      <a:pt x="23" y="26"/>
                    </a:cubicBezTo>
                    <a:cubicBezTo>
                      <a:pt x="23" y="26"/>
                      <a:pt x="23" y="26"/>
                      <a:pt x="22" y="26"/>
                    </a:cubicBezTo>
                    <a:moveTo>
                      <a:pt x="16" y="22"/>
                    </a:move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4" y="25"/>
                      <a:pt x="15" y="23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27" y="17"/>
                    </a:moveTo>
                    <a:cubicBezTo>
                      <a:pt x="26" y="18"/>
                      <a:pt x="26" y="19"/>
                      <a:pt x="25" y="21"/>
                    </a:cubicBezTo>
                    <a:cubicBezTo>
                      <a:pt x="25" y="21"/>
                      <a:pt x="24" y="22"/>
                      <a:pt x="24" y="22"/>
                    </a:cubicBezTo>
                    <a:cubicBezTo>
                      <a:pt x="24" y="22"/>
                      <a:pt x="25" y="23"/>
                      <a:pt x="25" y="23"/>
                    </a:cubicBezTo>
                    <a:cubicBezTo>
                      <a:pt x="26" y="21"/>
                      <a:pt x="27" y="19"/>
                      <a:pt x="28" y="17"/>
                    </a:cubicBezTo>
                    <a:cubicBezTo>
                      <a:pt x="28" y="17"/>
                      <a:pt x="27" y="17"/>
                      <a:pt x="27" y="17"/>
                    </a:cubicBezTo>
                    <a:moveTo>
                      <a:pt x="21" y="13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7"/>
                      <a:pt x="20" y="15"/>
                      <a:pt x="21" y="14"/>
                    </a:cubicBezTo>
                    <a:cubicBezTo>
                      <a:pt x="21" y="14"/>
                      <a:pt x="21" y="13"/>
                      <a:pt x="22" y="13"/>
                    </a:cubicBezTo>
                    <a:cubicBezTo>
                      <a:pt x="21" y="13"/>
                      <a:pt x="21" y="13"/>
                      <a:pt x="21" y="13"/>
                    </a:cubicBezTo>
                    <a:moveTo>
                      <a:pt x="32" y="7"/>
                    </a:moveTo>
                    <a:cubicBezTo>
                      <a:pt x="32" y="8"/>
                      <a:pt x="31" y="8"/>
                      <a:pt x="31" y="9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2" y="8"/>
                      <a:pt x="33" y="8"/>
                    </a:cubicBezTo>
                    <a:cubicBezTo>
                      <a:pt x="32" y="8"/>
                      <a:pt x="32" y="7"/>
                      <a:pt x="32" y="7"/>
                    </a:cubicBezTo>
                    <a:moveTo>
                      <a:pt x="33" y="5"/>
                    </a:moveTo>
                    <a:cubicBezTo>
                      <a:pt x="33" y="5"/>
                      <a:pt x="33" y="5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3" y="5"/>
                      <a:pt x="33" y="5"/>
                      <a:pt x="33" y="5"/>
                    </a:cubicBezTo>
                    <a:moveTo>
                      <a:pt x="33" y="0"/>
                    </a:moveTo>
                    <a:cubicBezTo>
                      <a:pt x="33" y="0"/>
                      <a:pt x="33" y="0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4" y="2"/>
                      <a:pt x="34" y="2"/>
                      <a:pt x="34" y="3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4" y="3"/>
                      <a:pt x="35" y="3"/>
                      <a:pt x="35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10554"/>
              <p:cNvSpPr>
                <a:spLocks noEditPoints="1"/>
              </p:cNvSpPr>
              <p:nvPr/>
            </p:nvSpPr>
            <p:spPr bwMode="auto">
              <a:xfrm>
                <a:off x="-404" y="3096"/>
                <a:ext cx="81" cy="118"/>
              </a:xfrm>
              <a:custGeom>
                <a:avLst/>
                <a:gdLst>
                  <a:gd name="T0" fmla="*/ 0 w 34"/>
                  <a:gd name="T1" fmla="*/ 50 h 50"/>
                  <a:gd name="T2" fmla="*/ 1 w 34"/>
                  <a:gd name="T3" fmla="*/ 49 h 50"/>
                  <a:gd name="T4" fmla="*/ 2 w 34"/>
                  <a:gd name="T5" fmla="*/ 48 h 50"/>
                  <a:gd name="T6" fmla="*/ 1 w 34"/>
                  <a:gd name="T7" fmla="*/ 49 h 50"/>
                  <a:gd name="T8" fmla="*/ 2 w 34"/>
                  <a:gd name="T9" fmla="*/ 48 h 50"/>
                  <a:gd name="T10" fmla="*/ 2 w 34"/>
                  <a:gd name="T11" fmla="*/ 47 h 50"/>
                  <a:gd name="T12" fmla="*/ 5 w 34"/>
                  <a:gd name="T13" fmla="*/ 44 h 50"/>
                  <a:gd name="T14" fmla="*/ 11 w 34"/>
                  <a:gd name="T15" fmla="*/ 43 h 50"/>
                  <a:gd name="T16" fmla="*/ 11 w 34"/>
                  <a:gd name="T17" fmla="*/ 44 h 50"/>
                  <a:gd name="T18" fmla="*/ 11 w 34"/>
                  <a:gd name="T19" fmla="*/ 43 h 50"/>
                  <a:gd name="T20" fmla="*/ 5 w 34"/>
                  <a:gd name="T21" fmla="*/ 43 h 50"/>
                  <a:gd name="T22" fmla="*/ 5 w 34"/>
                  <a:gd name="T23" fmla="*/ 43 h 50"/>
                  <a:gd name="T24" fmla="*/ 5 w 34"/>
                  <a:gd name="T25" fmla="*/ 42 h 50"/>
                  <a:gd name="T26" fmla="*/ 6 w 34"/>
                  <a:gd name="T27" fmla="*/ 41 h 50"/>
                  <a:gd name="T28" fmla="*/ 6 w 34"/>
                  <a:gd name="T29" fmla="*/ 41 h 50"/>
                  <a:gd name="T30" fmla="*/ 7 w 34"/>
                  <a:gd name="T31" fmla="*/ 40 h 50"/>
                  <a:gd name="T32" fmla="*/ 6 w 34"/>
                  <a:gd name="T33" fmla="*/ 41 h 50"/>
                  <a:gd name="T34" fmla="*/ 7 w 34"/>
                  <a:gd name="T35" fmla="*/ 40 h 50"/>
                  <a:gd name="T36" fmla="*/ 11 w 34"/>
                  <a:gd name="T37" fmla="*/ 42 h 50"/>
                  <a:gd name="T38" fmla="*/ 17 w 34"/>
                  <a:gd name="T39" fmla="*/ 34 h 50"/>
                  <a:gd name="T40" fmla="*/ 12 w 34"/>
                  <a:gd name="T41" fmla="*/ 31 h 50"/>
                  <a:gd name="T42" fmla="*/ 7 w 34"/>
                  <a:gd name="T43" fmla="*/ 40 h 50"/>
                  <a:gd name="T44" fmla="*/ 12 w 34"/>
                  <a:gd name="T45" fmla="*/ 31 h 50"/>
                  <a:gd name="T46" fmla="*/ 19 w 34"/>
                  <a:gd name="T47" fmla="*/ 29 h 50"/>
                  <a:gd name="T48" fmla="*/ 22 w 34"/>
                  <a:gd name="T49" fmla="*/ 26 h 50"/>
                  <a:gd name="T50" fmla="*/ 17 w 34"/>
                  <a:gd name="T51" fmla="*/ 23 h 50"/>
                  <a:gd name="T52" fmla="*/ 15 w 34"/>
                  <a:gd name="T53" fmla="*/ 27 h 50"/>
                  <a:gd name="T54" fmla="*/ 17 w 34"/>
                  <a:gd name="T55" fmla="*/ 23 h 50"/>
                  <a:gd name="T56" fmla="*/ 27 w 34"/>
                  <a:gd name="T57" fmla="*/ 14 h 50"/>
                  <a:gd name="T58" fmla="*/ 25 w 34"/>
                  <a:gd name="T59" fmla="*/ 21 h 50"/>
                  <a:gd name="T60" fmla="*/ 28 w 34"/>
                  <a:gd name="T61" fmla="*/ 12 h 50"/>
                  <a:gd name="T62" fmla="*/ 24 w 34"/>
                  <a:gd name="T63" fmla="*/ 13 h 50"/>
                  <a:gd name="T64" fmla="*/ 21 w 34"/>
                  <a:gd name="T65" fmla="*/ 18 h 50"/>
                  <a:gd name="T66" fmla="*/ 25 w 34"/>
                  <a:gd name="T67" fmla="*/ 10 h 50"/>
                  <a:gd name="T68" fmla="*/ 31 w 34"/>
                  <a:gd name="T69" fmla="*/ 1 h 50"/>
                  <a:gd name="T70" fmla="*/ 31 w 34"/>
                  <a:gd name="T71" fmla="*/ 1 h 50"/>
                  <a:gd name="T72" fmla="*/ 31 w 34"/>
                  <a:gd name="T73" fmla="*/ 1 h 50"/>
                  <a:gd name="T74" fmla="*/ 30 w 34"/>
                  <a:gd name="T75" fmla="*/ 3 h 50"/>
                  <a:gd name="T76" fmla="*/ 31 w 34"/>
                  <a:gd name="T77" fmla="*/ 2 h 50"/>
                  <a:gd name="T78" fmla="*/ 32 w 34"/>
                  <a:gd name="T79" fmla="*/ 2 h 50"/>
                  <a:gd name="T80" fmla="*/ 33 w 34"/>
                  <a:gd name="T81" fmla="*/ 4 h 50"/>
                  <a:gd name="T82" fmla="*/ 32 w 34"/>
                  <a:gd name="T83" fmla="*/ 5 h 50"/>
                  <a:gd name="T84" fmla="*/ 33 w 34"/>
                  <a:gd name="T85" fmla="*/ 4 h 50"/>
                  <a:gd name="T86" fmla="*/ 33 w 34"/>
                  <a:gd name="T87" fmla="*/ 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4" h="50">
                    <a:moveTo>
                      <a:pt x="1" y="49"/>
                    </a:moveTo>
                    <a:cubicBezTo>
                      <a:pt x="1" y="49"/>
                      <a:pt x="1" y="50"/>
                      <a:pt x="0" y="50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1" y="50"/>
                      <a:pt x="1" y="50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moveTo>
                      <a:pt x="2" y="48"/>
                    </a:moveTo>
                    <a:cubicBezTo>
                      <a:pt x="1" y="48"/>
                      <a:pt x="1" y="48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2" y="49"/>
                      <a:pt x="2" y="48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moveTo>
                      <a:pt x="5" y="44"/>
                    </a:moveTo>
                    <a:cubicBezTo>
                      <a:pt x="4" y="45"/>
                      <a:pt x="3" y="46"/>
                      <a:pt x="2" y="47"/>
                    </a:cubicBezTo>
                    <a:cubicBezTo>
                      <a:pt x="2" y="47"/>
                      <a:pt x="2" y="47"/>
                      <a:pt x="2" y="48"/>
                    </a:cubicBezTo>
                    <a:cubicBezTo>
                      <a:pt x="3" y="46"/>
                      <a:pt x="4" y="45"/>
                      <a:pt x="5" y="44"/>
                    </a:cubicBezTo>
                    <a:cubicBezTo>
                      <a:pt x="5" y="44"/>
                      <a:pt x="5" y="44"/>
                      <a:pt x="5" y="44"/>
                    </a:cubicBezTo>
                    <a:moveTo>
                      <a:pt x="11" y="43"/>
                    </a:moveTo>
                    <a:cubicBezTo>
                      <a:pt x="11" y="43"/>
                      <a:pt x="11" y="43"/>
                      <a:pt x="10" y="44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11" y="44"/>
                      <a:pt x="11" y="43"/>
                      <a:pt x="12" y="43"/>
                    </a:cubicBezTo>
                    <a:cubicBezTo>
                      <a:pt x="11" y="43"/>
                      <a:pt x="11" y="43"/>
                      <a:pt x="11" y="43"/>
                    </a:cubicBezTo>
                    <a:moveTo>
                      <a:pt x="5" y="42"/>
                    </a:move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6" y="42"/>
                    </a:cubicBezTo>
                    <a:cubicBezTo>
                      <a:pt x="6" y="42"/>
                      <a:pt x="5" y="42"/>
                      <a:pt x="5" y="42"/>
                    </a:cubicBezTo>
                    <a:moveTo>
                      <a:pt x="6" y="41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moveTo>
                      <a:pt x="7" y="40"/>
                    </a:move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7" y="41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moveTo>
                      <a:pt x="17" y="33"/>
                    </a:moveTo>
                    <a:cubicBezTo>
                      <a:pt x="15" y="36"/>
                      <a:pt x="13" y="39"/>
                      <a:pt x="11" y="42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4" y="40"/>
                      <a:pt x="15" y="37"/>
                      <a:pt x="17" y="34"/>
                    </a:cubicBezTo>
                    <a:cubicBezTo>
                      <a:pt x="17" y="34"/>
                      <a:pt x="17" y="33"/>
                      <a:pt x="17" y="33"/>
                    </a:cubicBezTo>
                    <a:moveTo>
                      <a:pt x="12" y="31"/>
                    </a:moveTo>
                    <a:cubicBezTo>
                      <a:pt x="7" y="39"/>
                      <a:pt x="7" y="39"/>
                      <a:pt x="7" y="39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9" y="37"/>
                      <a:pt x="11" y="34"/>
                      <a:pt x="13" y="31"/>
                    </a:cubicBezTo>
                    <a:cubicBezTo>
                      <a:pt x="13" y="31"/>
                      <a:pt x="13" y="31"/>
                      <a:pt x="12" y="31"/>
                    </a:cubicBezTo>
                    <a:moveTo>
                      <a:pt x="21" y="25"/>
                    </a:moveTo>
                    <a:cubicBezTo>
                      <a:pt x="20" y="27"/>
                      <a:pt x="20" y="28"/>
                      <a:pt x="19" y="29"/>
                    </a:cubicBezTo>
                    <a:cubicBezTo>
                      <a:pt x="19" y="29"/>
                      <a:pt x="19" y="29"/>
                      <a:pt x="20" y="30"/>
                    </a:cubicBezTo>
                    <a:cubicBezTo>
                      <a:pt x="20" y="28"/>
                      <a:pt x="21" y="27"/>
                      <a:pt x="22" y="26"/>
                    </a:cubicBezTo>
                    <a:cubicBezTo>
                      <a:pt x="22" y="26"/>
                      <a:pt x="21" y="26"/>
                      <a:pt x="21" y="25"/>
                    </a:cubicBezTo>
                    <a:moveTo>
                      <a:pt x="17" y="23"/>
                    </a:move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moveTo>
                      <a:pt x="28" y="12"/>
                    </a:moveTo>
                    <a:cubicBezTo>
                      <a:pt x="28" y="13"/>
                      <a:pt x="28" y="13"/>
                      <a:pt x="27" y="14"/>
                    </a:cubicBezTo>
                    <a:cubicBezTo>
                      <a:pt x="26" y="16"/>
                      <a:pt x="25" y="18"/>
                      <a:pt x="24" y="20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6" y="18"/>
                      <a:pt x="28" y="15"/>
                      <a:pt x="29" y="12"/>
                    </a:cubicBezTo>
                    <a:cubicBezTo>
                      <a:pt x="28" y="12"/>
                      <a:pt x="28" y="12"/>
                      <a:pt x="28" y="12"/>
                    </a:cubicBezTo>
                    <a:moveTo>
                      <a:pt x="25" y="1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8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5" y="10"/>
                      <a:pt x="25" y="10"/>
                      <a:pt x="25" y="10"/>
                    </a:cubicBezTo>
                    <a:moveTo>
                      <a:pt x="33" y="0"/>
                    </a:move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1" y="2"/>
                      <a:pt x="31" y="2"/>
                    </a:cubicBezTo>
                    <a:cubicBezTo>
                      <a:pt x="31" y="2"/>
                      <a:pt x="31" y="2"/>
                      <a:pt x="32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3"/>
                      <a:pt x="33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4"/>
                      <a:pt x="34" y="2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10555"/>
              <p:cNvSpPr>
                <a:spLocks noEditPoints="1"/>
              </p:cNvSpPr>
              <p:nvPr/>
            </p:nvSpPr>
            <p:spPr bwMode="auto">
              <a:xfrm>
                <a:off x="-401" y="3207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2 h 2"/>
                  <a:gd name="T6" fmla="*/ 0 w 1"/>
                  <a:gd name="T7" fmla="*/ 2 h 2"/>
                  <a:gd name="T8" fmla="*/ 0 w 1"/>
                  <a:gd name="T9" fmla="*/ 2 h 2"/>
                  <a:gd name="T10" fmla="*/ 1 w 1"/>
                  <a:gd name="T11" fmla="*/ 0 h 2"/>
                  <a:gd name="T12" fmla="*/ 1 w 1"/>
                  <a:gd name="T13" fmla="*/ 1 h 2"/>
                  <a:gd name="T14" fmla="*/ 1 w 1"/>
                  <a:gd name="T15" fmla="*/ 1 h 2"/>
                  <a:gd name="T16" fmla="*/ 1 w 1"/>
                  <a:gd name="T17" fmla="*/ 1 h 2"/>
                  <a:gd name="T18" fmla="*/ 1 w 1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10556"/>
              <p:cNvSpPr>
                <a:spLocks noEditPoints="1"/>
              </p:cNvSpPr>
              <p:nvPr/>
            </p:nvSpPr>
            <p:spPr bwMode="auto">
              <a:xfrm>
                <a:off x="-392" y="3202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0 w 5"/>
                  <a:gd name="T3" fmla="*/ 8 h 8"/>
                  <a:gd name="T4" fmla="*/ 1 w 5"/>
                  <a:gd name="T5" fmla="*/ 8 h 8"/>
                  <a:gd name="T6" fmla="*/ 1 w 5"/>
                  <a:gd name="T7" fmla="*/ 7 h 8"/>
                  <a:gd name="T8" fmla="*/ 1 w 5"/>
                  <a:gd name="T9" fmla="*/ 7 h 8"/>
                  <a:gd name="T10" fmla="*/ 1 w 5"/>
                  <a:gd name="T11" fmla="*/ 6 h 8"/>
                  <a:gd name="T12" fmla="*/ 1 w 5"/>
                  <a:gd name="T13" fmla="*/ 6 h 8"/>
                  <a:gd name="T14" fmla="*/ 1 w 5"/>
                  <a:gd name="T15" fmla="*/ 7 h 8"/>
                  <a:gd name="T16" fmla="*/ 2 w 5"/>
                  <a:gd name="T17" fmla="*/ 6 h 8"/>
                  <a:gd name="T18" fmla="*/ 1 w 5"/>
                  <a:gd name="T19" fmla="*/ 6 h 8"/>
                  <a:gd name="T20" fmla="*/ 4 w 5"/>
                  <a:gd name="T21" fmla="*/ 1 h 8"/>
                  <a:gd name="T22" fmla="*/ 2 w 5"/>
                  <a:gd name="T23" fmla="*/ 5 h 8"/>
                  <a:gd name="T24" fmla="*/ 2 w 5"/>
                  <a:gd name="T25" fmla="*/ 5 h 8"/>
                  <a:gd name="T26" fmla="*/ 4 w 5"/>
                  <a:gd name="T27" fmla="*/ 2 h 8"/>
                  <a:gd name="T28" fmla="*/ 4 w 5"/>
                  <a:gd name="T29" fmla="*/ 1 h 8"/>
                  <a:gd name="T30" fmla="*/ 5 w 5"/>
                  <a:gd name="T31" fmla="*/ 0 h 8"/>
                  <a:gd name="T32" fmla="*/ 4 w 5"/>
                  <a:gd name="T33" fmla="*/ 0 h 8"/>
                  <a:gd name="T34" fmla="*/ 5 w 5"/>
                  <a:gd name="T35" fmla="*/ 1 h 8"/>
                  <a:gd name="T36" fmla="*/ 5 w 5"/>
                  <a:gd name="T37" fmla="*/ 0 h 8"/>
                  <a:gd name="T38" fmla="*/ 5 w 5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moveTo>
                      <a:pt x="4" y="1"/>
                    </a:moveTo>
                    <a:cubicBezTo>
                      <a:pt x="3" y="3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4" y="3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moveTo>
                      <a:pt x="5" y="0"/>
                    </a:moveTo>
                    <a:cubicBezTo>
                      <a:pt x="5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6" name="Freeform 10558"/>
            <p:cNvSpPr>
              <a:spLocks noEditPoints="1"/>
            </p:cNvSpPr>
            <p:nvPr/>
          </p:nvSpPr>
          <p:spPr bwMode="auto">
            <a:xfrm>
              <a:off x="-617544" y="5102202"/>
              <a:ext cx="3175" cy="7937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1 w 1"/>
                <a:gd name="T11" fmla="*/ 0 h 2"/>
                <a:gd name="T12" fmla="*/ 0 w 1"/>
                <a:gd name="T13" fmla="*/ 1 h 2"/>
                <a:gd name="T14" fmla="*/ 1 w 1"/>
                <a:gd name="T15" fmla="*/ 1 h 2"/>
                <a:gd name="T16" fmla="*/ 1 w 1"/>
                <a:gd name="T17" fmla="*/ 0 h 2"/>
                <a:gd name="T18" fmla="*/ 1 w 1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0559"/>
            <p:cNvSpPr>
              <a:spLocks noEditPoints="1"/>
            </p:cNvSpPr>
            <p:nvPr/>
          </p:nvSpPr>
          <p:spPr bwMode="auto">
            <a:xfrm>
              <a:off x="-655645" y="5102202"/>
              <a:ext cx="19051" cy="26988"/>
            </a:xfrm>
            <a:custGeom>
              <a:avLst/>
              <a:gdLst>
                <a:gd name="T0" fmla="*/ 2 w 5"/>
                <a:gd name="T1" fmla="*/ 4 h 7"/>
                <a:gd name="T2" fmla="*/ 0 w 5"/>
                <a:gd name="T3" fmla="*/ 6 h 7"/>
                <a:gd name="T4" fmla="*/ 1 w 5"/>
                <a:gd name="T5" fmla="*/ 7 h 7"/>
                <a:gd name="T6" fmla="*/ 2 w 5"/>
                <a:gd name="T7" fmla="*/ 4 h 7"/>
                <a:gd name="T8" fmla="*/ 2 w 5"/>
                <a:gd name="T9" fmla="*/ 4 h 7"/>
                <a:gd name="T10" fmla="*/ 4 w 5"/>
                <a:gd name="T11" fmla="*/ 1 h 7"/>
                <a:gd name="T12" fmla="*/ 3 w 5"/>
                <a:gd name="T13" fmla="*/ 2 h 7"/>
                <a:gd name="T14" fmla="*/ 4 w 5"/>
                <a:gd name="T15" fmla="*/ 2 h 7"/>
                <a:gd name="T16" fmla="*/ 4 w 5"/>
                <a:gd name="T17" fmla="*/ 1 h 7"/>
                <a:gd name="T18" fmla="*/ 4 w 5"/>
                <a:gd name="T19" fmla="*/ 1 h 7"/>
                <a:gd name="T20" fmla="*/ 4 w 5"/>
                <a:gd name="T21" fmla="*/ 0 h 7"/>
                <a:gd name="T22" fmla="*/ 4 w 5"/>
                <a:gd name="T23" fmla="*/ 1 h 7"/>
                <a:gd name="T24" fmla="*/ 4 w 5"/>
                <a:gd name="T25" fmla="*/ 1 h 7"/>
                <a:gd name="T26" fmla="*/ 5 w 5"/>
                <a:gd name="T27" fmla="*/ 0 h 7"/>
                <a:gd name="T28" fmla="*/ 4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2" y="4"/>
                  </a:moveTo>
                  <a:cubicBezTo>
                    <a:pt x="1" y="5"/>
                    <a:pt x="1" y="5"/>
                    <a:pt x="0" y="6"/>
                  </a:cubicBezTo>
                  <a:cubicBezTo>
                    <a:pt x="0" y="6"/>
                    <a:pt x="1" y="6"/>
                    <a:pt x="1" y="7"/>
                  </a:cubicBezTo>
                  <a:cubicBezTo>
                    <a:pt x="1" y="6"/>
                    <a:pt x="2" y="5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4" y="1"/>
                  </a:moveTo>
                  <a:cubicBezTo>
                    <a:pt x="4" y="1"/>
                    <a:pt x="3" y="1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0560"/>
            <p:cNvSpPr>
              <a:spLocks noEditPoints="1"/>
            </p:cNvSpPr>
            <p:nvPr/>
          </p:nvSpPr>
          <p:spPr bwMode="auto">
            <a:xfrm>
              <a:off x="-658819" y="5110141"/>
              <a:ext cx="17463" cy="25400"/>
            </a:xfrm>
            <a:custGeom>
              <a:avLst/>
              <a:gdLst>
                <a:gd name="T0" fmla="*/ 1 w 5"/>
                <a:gd name="T1" fmla="*/ 4 h 7"/>
                <a:gd name="T2" fmla="*/ 0 w 5"/>
                <a:gd name="T3" fmla="*/ 6 h 7"/>
                <a:gd name="T4" fmla="*/ 0 w 5"/>
                <a:gd name="T5" fmla="*/ 7 h 7"/>
                <a:gd name="T6" fmla="*/ 2 w 5"/>
                <a:gd name="T7" fmla="*/ 5 h 7"/>
                <a:gd name="T8" fmla="*/ 1 w 5"/>
                <a:gd name="T9" fmla="*/ 4 h 7"/>
                <a:gd name="T10" fmla="*/ 4 w 5"/>
                <a:gd name="T11" fmla="*/ 0 h 7"/>
                <a:gd name="T12" fmla="*/ 3 w 5"/>
                <a:gd name="T13" fmla="*/ 2 h 7"/>
                <a:gd name="T14" fmla="*/ 3 w 5"/>
                <a:gd name="T15" fmla="*/ 2 h 7"/>
                <a:gd name="T16" fmla="*/ 4 w 5"/>
                <a:gd name="T17" fmla="*/ 1 h 7"/>
                <a:gd name="T18" fmla="*/ 4 w 5"/>
                <a:gd name="T19" fmla="*/ 0 h 7"/>
                <a:gd name="T20" fmla="*/ 4 w 5"/>
                <a:gd name="T21" fmla="*/ 0 h 7"/>
                <a:gd name="T22" fmla="*/ 4 w 5"/>
                <a:gd name="T23" fmla="*/ 0 h 7"/>
                <a:gd name="T24" fmla="*/ 4 w 5"/>
                <a:gd name="T25" fmla="*/ 1 h 7"/>
                <a:gd name="T26" fmla="*/ 5 w 5"/>
                <a:gd name="T27" fmla="*/ 0 h 7"/>
                <a:gd name="T28" fmla="*/ 4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1" y="4"/>
                  </a:moveTo>
                  <a:cubicBezTo>
                    <a:pt x="1" y="5"/>
                    <a:pt x="0" y="6"/>
                    <a:pt x="0" y="6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1" y="6"/>
                    <a:pt x="1" y="5"/>
                    <a:pt x="2" y="5"/>
                  </a:cubicBezTo>
                  <a:cubicBezTo>
                    <a:pt x="2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0561"/>
            <p:cNvSpPr>
              <a:spLocks/>
            </p:cNvSpPr>
            <p:nvPr/>
          </p:nvSpPr>
          <p:spPr bwMode="auto">
            <a:xfrm>
              <a:off x="-644531" y="5110141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0562"/>
            <p:cNvSpPr>
              <a:spLocks noEditPoints="1"/>
            </p:cNvSpPr>
            <p:nvPr/>
          </p:nvSpPr>
          <p:spPr bwMode="auto">
            <a:xfrm>
              <a:off x="-636594" y="5113316"/>
              <a:ext cx="14288" cy="26988"/>
            </a:xfrm>
            <a:custGeom>
              <a:avLst/>
              <a:gdLst>
                <a:gd name="T0" fmla="*/ 2 w 4"/>
                <a:gd name="T1" fmla="*/ 4 h 7"/>
                <a:gd name="T2" fmla="*/ 0 w 4"/>
                <a:gd name="T3" fmla="*/ 6 h 7"/>
                <a:gd name="T4" fmla="*/ 1 w 4"/>
                <a:gd name="T5" fmla="*/ 7 h 7"/>
                <a:gd name="T6" fmla="*/ 2 w 4"/>
                <a:gd name="T7" fmla="*/ 4 h 7"/>
                <a:gd name="T8" fmla="*/ 2 w 4"/>
                <a:gd name="T9" fmla="*/ 4 h 7"/>
                <a:gd name="T10" fmla="*/ 3 w 4"/>
                <a:gd name="T11" fmla="*/ 1 h 7"/>
                <a:gd name="T12" fmla="*/ 3 w 4"/>
                <a:gd name="T13" fmla="*/ 2 h 7"/>
                <a:gd name="T14" fmla="*/ 3 w 4"/>
                <a:gd name="T15" fmla="*/ 2 h 7"/>
                <a:gd name="T16" fmla="*/ 4 w 4"/>
                <a:gd name="T17" fmla="*/ 1 h 7"/>
                <a:gd name="T18" fmla="*/ 3 w 4"/>
                <a:gd name="T19" fmla="*/ 1 h 7"/>
                <a:gd name="T20" fmla="*/ 4 w 4"/>
                <a:gd name="T21" fmla="*/ 0 h 7"/>
                <a:gd name="T22" fmla="*/ 4 w 4"/>
                <a:gd name="T23" fmla="*/ 0 h 7"/>
                <a:gd name="T24" fmla="*/ 4 w 4"/>
                <a:gd name="T25" fmla="*/ 1 h 7"/>
                <a:gd name="T26" fmla="*/ 4 w 4"/>
                <a:gd name="T27" fmla="*/ 1 h 7"/>
                <a:gd name="T28" fmla="*/ 4 w 4"/>
                <a:gd name="T29" fmla="*/ 0 h 7"/>
                <a:gd name="T30" fmla="*/ 4 w 4"/>
                <a:gd name="T3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7">
                  <a:moveTo>
                    <a:pt x="2" y="4"/>
                  </a:moveTo>
                  <a:cubicBezTo>
                    <a:pt x="1" y="5"/>
                    <a:pt x="1" y="5"/>
                    <a:pt x="0" y="6"/>
                  </a:cubicBezTo>
                  <a:cubicBezTo>
                    <a:pt x="0" y="6"/>
                    <a:pt x="1" y="6"/>
                    <a:pt x="1" y="7"/>
                  </a:cubicBezTo>
                  <a:cubicBezTo>
                    <a:pt x="1" y="6"/>
                    <a:pt x="2" y="5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3" y="1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3" y="1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0563"/>
            <p:cNvSpPr>
              <a:spLocks noEditPoints="1"/>
            </p:cNvSpPr>
            <p:nvPr/>
          </p:nvSpPr>
          <p:spPr bwMode="auto">
            <a:xfrm>
              <a:off x="-641357" y="5121253"/>
              <a:ext cx="15875" cy="25400"/>
            </a:xfrm>
            <a:custGeom>
              <a:avLst/>
              <a:gdLst>
                <a:gd name="T0" fmla="*/ 1 w 4"/>
                <a:gd name="T1" fmla="*/ 4 h 7"/>
                <a:gd name="T2" fmla="*/ 0 w 4"/>
                <a:gd name="T3" fmla="*/ 6 h 7"/>
                <a:gd name="T4" fmla="*/ 0 w 4"/>
                <a:gd name="T5" fmla="*/ 7 h 7"/>
                <a:gd name="T6" fmla="*/ 2 w 4"/>
                <a:gd name="T7" fmla="*/ 5 h 7"/>
                <a:gd name="T8" fmla="*/ 1 w 4"/>
                <a:gd name="T9" fmla="*/ 4 h 7"/>
                <a:gd name="T10" fmla="*/ 4 w 4"/>
                <a:gd name="T11" fmla="*/ 0 h 7"/>
                <a:gd name="T12" fmla="*/ 3 w 4"/>
                <a:gd name="T13" fmla="*/ 2 h 7"/>
                <a:gd name="T14" fmla="*/ 3 w 4"/>
                <a:gd name="T15" fmla="*/ 2 h 7"/>
                <a:gd name="T16" fmla="*/ 4 w 4"/>
                <a:gd name="T17" fmla="*/ 0 h 7"/>
                <a:gd name="T18" fmla="*/ 4 w 4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7">
                  <a:moveTo>
                    <a:pt x="1" y="4"/>
                  </a:moveTo>
                  <a:cubicBezTo>
                    <a:pt x="1" y="5"/>
                    <a:pt x="0" y="6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1" y="6"/>
                    <a:pt x="1" y="5"/>
                    <a:pt x="2" y="5"/>
                  </a:cubicBezTo>
                  <a:cubicBezTo>
                    <a:pt x="2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0"/>
                    <a:pt x="3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0564"/>
            <p:cNvSpPr>
              <a:spLocks noEditPoints="1"/>
            </p:cNvSpPr>
            <p:nvPr/>
          </p:nvSpPr>
          <p:spPr bwMode="auto">
            <a:xfrm>
              <a:off x="-674694" y="5135541"/>
              <a:ext cx="15875" cy="23813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5 h 6"/>
                <a:gd name="T4" fmla="*/ 1 w 4"/>
                <a:gd name="T5" fmla="*/ 6 h 6"/>
                <a:gd name="T6" fmla="*/ 1 w 4"/>
                <a:gd name="T7" fmla="*/ 5 h 6"/>
                <a:gd name="T8" fmla="*/ 0 w 4"/>
                <a:gd name="T9" fmla="*/ 5 h 6"/>
                <a:gd name="T10" fmla="*/ 3 w 4"/>
                <a:gd name="T11" fmla="*/ 0 h 6"/>
                <a:gd name="T12" fmla="*/ 0 w 4"/>
                <a:gd name="T13" fmla="*/ 5 h 6"/>
                <a:gd name="T14" fmla="*/ 1 w 4"/>
                <a:gd name="T15" fmla="*/ 5 h 6"/>
                <a:gd name="T16" fmla="*/ 4 w 4"/>
                <a:gd name="T17" fmla="*/ 0 h 6"/>
                <a:gd name="T18" fmla="*/ 3 w 4"/>
                <a:gd name="T19" fmla="*/ 0 h 6"/>
                <a:gd name="T20" fmla="*/ 4 w 4"/>
                <a:gd name="T21" fmla="*/ 0 h 6"/>
                <a:gd name="T22" fmla="*/ 4 w 4"/>
                <a:gd name="T23" fmla="*/ 0 h 6"/>
                <a:gd name="T24" fmla="*/ 4 w 4"/>
                <a:gd name="T25" fmla="*/ 0 h 6"/>
                <a:gd name="T26" fmla="*/ 4 w 4"/>
                <a:gd name="T27" fmla="*/ 0 h 6"/>
                <a:gd name="T28" fmla="*/ 4 w 4"/>
                <a:gd name="T2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5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moveTo>
                    <a:pt x="3" y="0"/>
                  </a:moveTo>
                  <a:cubicBezTo>
                    <a:pt x="2" y="2"/>
                    <a:pt x="1" y="3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3" y="2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0565"/>
            <p:cNvSpPr>
              <a:spLocks/>
            </p:cNvSpPr>
            <p:nvPr/>
          </p:nvSpPr>
          <p:spPr bwMode="auto">
            <a:xfrm>
              <a:off x="-674694" y="5154590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0566"/>
            <p:cNvSpPr>
              <a:spLocks noEditPoints="1"/>
            </p:cNvSpPr>
            <p:nvPr/>
          </p:nvSpPr>
          <p:spPr bwMode="auto">
            <a:xfrm>
              <a:off x="-655645" y="5146653"/>
              <a:ext cx="14288" cy="23813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6 h 6"/>
                <a:gd name="T4" fmla="*/ 1 w 4"/>
                <a:gd name="T5" fmla="*/ 6 h 6"/>
                <a:gd name="T6" fmla="*/ 1 w 4"/>
                <a:gd name="T7" fmla="*/ 5 h 6"/>
                <a:gd name="T8" fmla="*/ 0 w 4"/>
                <a:gd name="T9" fmla="*/ 5 h 6"/>
                <a:gd name="T10" fmla="*/ 3 w 4"/>
                <a:gd name="T11" fmla="*/ 0 h 6"/>
                <a:gd name="T12" fmla="*/ 0 w 4"/>
                <a:gd name="T13" fmla="*/ 5 h 6"/>
                <a:gd name="T14" fmla="*/ 1 w 4"/>
                <a:gd name="T15" fmla="*/ 5 h 6"/>
                <a:gd name="T16" fmla="*/ 4 w 4"/>
                <a:gd name="T17" fmla="*/ 1 h 6"/>
                <a:gd name="T18" fmla="*/ 4 w 4"/>
                <a:gd name="T19" fmla="*/ 0 h 6"/>
                <a:gd name="T20" fmla="*/ 3 w 4"/>
                <a:gd name="T21" fmla="*/ 0 h 6"/>
                <a:gd name="T22" fmla="*/ 4 w 4"/>
                <a:gd name="T23" fmla="*/ 0 h 6"/>
                <a:gd name="T24" fmla="*/ 4 w 4"/>
                <a:gd name="T25" fmla="*/ 0 h 6"/>
                <a:gd name="T26" fmla="*/ 4 w 4"/>
                <a:gd name="T27" fmla="*/ 0 h 6"/>
                <a:gd name="T28" fmla="*/ 4 w 4"/>
                <a:gd name="T29" fmla="*/ 0 h 6"/>
                <a:gd name="T30" fmla="*/ 4 w 4"/>
                <a:gd name="T3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6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moveTo>
                    <a:pt x="3" y="0"/>
                  </a:moveTo>
                  <a:cubicBezTo>
                    <a:pt x="2" y="2"/>
                    <a:pt x="1" y="3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3" y="2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0567"/>
            <p:cNvSpPr>
              <a:spLocks/>
            </p:cNvSpPr>
            <p:nvPr/>
          </p:nvSpPr>
          <p:spPr bwMode="auto">
            <a:xfrm>
              <a:off x="-655645" y="5165702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568"/>
            <p:cNvSpPr>
              <a:spLocks noEditPoints="1"/>
            </p:cNvSpPr>
            <p:nvPr/>
          </p:nvSpPr>
          <p:spPr bwMode="auto">
            <a:xfrm>
              <a:off x="-1090624" y="5159353"/>
              <a:ext cx="415930" cy="661985"/>
            </a:xfrm>
            <a:custGeom>
              <a:avLst/>
              <a:gdLst>
                <a:gd name="T0" fmla="*/ 5 w 111"/>
                <a:gd name="T1" fmla="*/ 169 h 177"/>
                <a:gd name="T2" fmla="*/ 12 w 111"/>
                <a:gd name="T3" fmla="*/ 158 h 177"/>
                <a:gd name="T4" fmla="*/ 13 w 111"/>
                <a:gd name="T5" fmla="*/ 156 h 177"/>
                <a:gd name="T6" fmla="*/ 14 w 111"/>
                <a:gd name="T7" fmla="*/ 155 h 177"/>
                <a:gd name="T8" fmla="*/ 15 w 111"/>
                <a:gd name="T9" fmla="*/ 153 h 177"/>
                <a:gd name="T10" fmla="*/ 17 w 111"/>
                <a:gd name="T11" fmla="*/ 150 h 177"/>
                <a:gd name="T12" fmla="*/ 17 w 111"/>
                <a:gd name="T13" fmla="*/ 149 h 177"/>
                <a:gd name="T14" fmla="*/ 19 w 111"/>
                <a:gd name="T15" fmla="*/ 146 h 177"/>
                <a:gd name="T16" fmla="*/ 21 w 111"/>
                <a:gd name="T17" fmla="*/ 144 h 177"/>
                <a:gd name="T18" fmla="*/ 21 w 111"/>
                <a:gd name="T19" fmla="*/ 143 h 177"/>
                <a:gd name="T20" fmla="*/ 22 w 111"/>
                <a:gd name="T21" fmla="*/ 143 h 177"/>
                <a:gd name="T22" fmla="*/ 23 w 111"/>
                <a:gd name="T23" fmla="*/ 141 h 177"/>
                <a:gd name="T24" fmla="*/ 25 w 111"/>
                <a:gd name="T25" fmla="*/ 137 h 177"/>
                <a:gd name="T26" fmla="*/ 29 w 111"/>
                <a:gd name="T27" fmla="*/ 132 h 177"/>
                <a:gd name="T28" fmla="*/ 29 w 111"/>
                <a:gd name="T29" fmla="*/ 131 h 177"/>
                <a:gd name="T30" fmla="*/ 30 w 111"/>
                <a:gd name="T31" fmla="*/ 130 h 177"/>
                <a:gd name="T32" fmla="*/ 33 w 111"/>
                <a:gd name="T33" fmla="*/ 125 h 177"/>
                <a:gd name="T34" fmla="*/ 37 w 111"/>
                <a:gd name="T35" fmla="*/ 118 h 177"/>
                <a:gd name="T36" fmla="*/ 39 w 111"/>
                <a:gd name="T37" fmla="*/ 116 h 177"/>
                <a:gd name="T38" fmla="*/ 46 w 111"/>
                <a:gd name="T39" fmla="*/ 105 h 177"/>
                <a:gd name="T40" fmla="*/ 57 w 111"/>
                <a:gd name="T41" fmla="*/ 86 h 177"/>
                <a:gd name="T42" fmla="*/ 63 w 111"/>
                <a:gd name="T43" fmla="*/ 78 h 177"/>
                <a:gd name="T44" fmla="*/ 65 w 111"/>
                <a:gd name="T45" fmla="*/ 74 h 177"/>
                <a:gd name="T46" fmla="*/ 68 w 111"/>
                <a:gd name="T47" fmla="*/ 70 h 177"/>
                <a:gd name="T48" fmla="*/ 70 w 111"/>
                <a:gd name="T49" fmla="*/ 65 h 177"/>
                <a:gd name="T50" fmla="*/ 71 w 111"/>
                <a:gd name="T51" fmla="*/ 64 h 177"/>
                <a:gd name="T52" fmla="*/ 72 w 111"/>
                <a:gd name="T53" fmla="*/ 62 h 177"/>
                <a:gd name="T54" fmla="*/ 73 w 111"/>
                <a:gd name="T55" fmla="*/ 60 h 177"/>
                <a:gd name="T56" fmla="*/ 76 w 111"/>
                <a:gd name="T57" fmla="*/ 57 h 177"/>
                <a:gd name="T58" fmla="*/ 80 w 111"/>
                <a:gd name="T59" fmla="*/ 51 h 177"/>
                <a:gd name="T60" fmla="*/ 81 w 111"/>
                <a:gd name="T61" fmla="*/ 48 h 177"/>
                <a:gd name="T62" fmla="*/ 84 w 111"/>
                <a:gd name="T63" fmla="*/ 43 h 177"/>
                <a:gd name="T64" fmla="*/ 84 w 111"/>
                <a:gd name="T65" fmla="*/ 43 h 177"/>
                <a:gd name="T66" fmla="*/ 87 w 111"/>
                <a:gd name="T67" fmla="*/ 39 h 177"/>
                <a:gd name="T68" fmla="*/ 87 w 111"/>
                <a:gd name="T69" fmla="*/ 39 h 177"/>
                <a:gd name="T70" fmla="*/ 89 w 111"/>
                <a:gd name="T71" fmla="*/ 36 h 177"/>
                <a:gd name="T72" fmla="*/ 91 w 111"/>
                <a:gd name="T73" fmla="*/ 33 h 177"/>
                <a:gd name="T74" fmla="*/ 92 w 111"/>
                <a:gd name="T75" fmla="*/ 31 h 177"/>
                <a:gd name="T76" fmla="*/ 93 w 111"/>
                <a:gd name="T77" fmla="*/ 29 h 177"/>
                <a:gd name="T78" fmla="*/ 94 w 111"/>
                <a:gd name="T79" fmla="*/ 28 h 177"/>
                <a:gd name="T80" fmla="*/ 95 w 111"/>
                <a:gd name="T81" fmla="*/ 26 h 177"/>
                <a:gd name="T82" fmla="*/ 101 w 111"/>
                <a:gd name="T83" fmla="*/ 16 h 177"/>
                <a:gd name="T84" fmla="*/ 103 w 111"/>
                <a:gd name="T85" fmla="*/ 13 h 177"/>
                <a:gd name="T86" fmla="*/ 104 w 111"/>
                <a:gd name="T87" fmla="*/ 12 h 177"/>
                <a:gd name="T88" fmla="*/ 105 w 111"/>
                <a:gd name="T89" fmla="*/ 10 h 177"/>
                <a:gd name="T90" fmla="*/ 107 w 111"/>
                <a:gd name="T91" fmla="*/ 7 h 177"/>
                <a:gd name="T92" fmla="*/ 107 w 111"/>
                <a:gd name="T93" fmla="*/ 7 h 177"/>
                <a:gd name="T94" fmla="*/ 109 w 111"/>
                <a:gd name="T95" fmla="*/ 4 h 177"/>
                <a:gd name="T96" fmla="*/ 110 w 111"/>
                <a:gd name="T97" fmla="*/ 2 h 177"/>
                <a:gd name="T98" fmla="*/ 110 w 111"/>
                <a:gd name="T99" fmla="*/ 2 h 177"/>
                <a:gd name="T100" fmla="*/ 111 w 111"/>
                <a:gd name="T101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" h="177">
                  <a:moveTo>
                    <a:pt x="5" y="169"/>
                  </a:moveTo>
                  <a:cubicBezTo>
                    <a:pt x="5" y="169"/>
                    <a:pt x="4" y="170"/>
                    <a:pt x="4" y="170"/>
                  </a:cubicBezTo>
                  <a:cubicBezTo>
                    <a:pt x="3" y="172"/>
                    <a:pt x="2" y="175"/>
                    <a:pt x="0" y="177"/>
                  </a:cubicBezTo>
                  <a:cubicBezTo>
                    <a:pt x="2" y="174"/>
                    <a:pt x="3" y="172"/>
                    <a:pt x="5" y="169"/>
                  </a:cubicBezTo>
                  <a:cubicBezTo>
                    <a:pt x="5" y="169"/>
                    <a:pt x="5" y="169"/>
                    <a:pt x="5" y="169"/>
                  </a:cubicBezTo>
                  <a:moveTo>
                    <a:pt x="12" y="158"/>
                  </a:moveTo>
                  <a:cubicBezTo>
                    <a:pt x="11" y="160"/>
                    <a:pt x="10" y="161"/>
                    <a:pt x="9" y="163"/>
                  </a:cubicBezTo>
                  <a:cubicBezTo>
                    <a:pt x="8" y="164"/>
                    <a:pt x="7" y="165"/>
                    <a:pt x="7" y="166"/>
                  </a:cubicBezTo>
                  <a:cubicBezTo>
                    <a:pt x="7" y="166"/>
                    <a:pt x="7" y="166"/>
                    <a:pt x="7" y="166"/>
                  </a:cubicBezTo>
                  <a:cubicBezTo>
                    <a:pt x="8" y="164"/>
                    <a:pt x="10" y="161"/>
                    <a:pt x="12" y="158"/>
                  </a:cubicBezTo>
                  <a:cubicBezTo>
                    <a:pt x="12" y="158"/>
                    <a:pt x="12" y="158"/>
                    <a:pt x="12" y="158"/>
                  </a:cubicBezTo>
                  <a:moveTo>
                    <a:pt x="13" y="156"/>
                  </a:move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moveTo>
                    <a:pt x="14" y="155"/>
                  </a:moveTo>
                  <a:cubicBezTo>
                    <a:pt x="13" y="155"/>
                    <a:pt x="13" y="156"/>
                    <a:pt x="13" y="156"/>
                  </a:cubicBezTo>
                  <a:cubicBezTo>
                    <a:pt x="13" y="156"/>
                    <a:pt x="13" y="156"/>
                    <a:pt x="13" y="156"/>
                  </a:cubicBezTo>
                  <a:cubicBezTo>
                    <a:pt x="13" y="156"/>
                    <a:pt x="14" y="156"/>
                    <a:pt x="14" y="155"/>
                  </a:cubicBezTo>
                  <a:cubicBezTo>
                    <a:pt x="14" y="155"/>
                    <a:pt x="14" y="155"/>
                    <a:pt x="14" y="155"/>
                  </a:cubicBezTo>
                  <a:moveTo>
                    <a:pt x="15" y="153"/>
                  </a:moveTo>
                  <a:cubicBezTo>
                    <a:pt x="14" y="154"/>
                    <a:pt x="14" y="154"/>
                    <a:pt x="14" y="155"/>
                  </a:cubicBezTo>
                  <a:cubicBezTo>
                    <a:pt x="14" y="155"/>
                    <a:pt x="14" y="155"/>
                    <a:pt x="14" y="155"/>
                  </a:cubicBezTo>
                  <a:cubicBezTo>
                    <a:pt x="14" y="154"/>
                    <a:pt x="15" y="154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moveTo>
                    <a:pt x="17" y="150"/>
                  </a:moveTo>
                  <a:cubicBezTo>
                    <a:pt x="16" y="151"/>
                    <a:pt x="16" y="152"/>
                    <a:pt x="15" y="152"/>
                  </a:cubicBezTo>
                  <a:cubicBezTo>
                    <a:pt x="15" y="152"/>
                    <a:pt x="15" y="153"/>
                    <a:pt x="15" y="153"/>
                  </a:cubicBezTo>
                  <a:cubicBezTo>
                    <a:pt x="16" y="152"/>
                    <a:pt x="17" y="151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moveTo>
                    <a:pt x="17" y="149"/>
                  </a:moveTo>
                  <a:cubicBezTo>
                    <a:pt x="17" y="149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49"/>
                  </a:cubicBezTo>
                  <a:cubicBezTo>
                    <a:pt x="17" y="149"/>
                    <a:pt x="17" y="149"/>
                    <a:pt x="17" y="149"/>
                  </a:cubicBezTo>
                  <a:moveTo>
                    <a:pt x="19" y="146"/>
                  </a:moveTo>
                  <a:cubicBezTo>
                    <a:pt x="19" y="146"/>
                    <a:pt x="19" y="146"/>
                    <a:pt x="19" y="146"/>
                  </a:cubicBezTo>
                  <a:cubicBezTo>
                    <a:pt x="19" y="147"/>
                    <a:pt x="19" y="147"/>
                    <a:pt x="19" y="147"/>
                  </a:cubicBezTo>
                  <a:cubicBezTo>
                    <a:pt x="19" y="146"/>
                    <a:pt x="19" y="146"/>
                    <a:pt x="19" y="146"/>
                  </a:cubicBezTo>
                  <a:cubicBezTo>
                    <a:pt x="19" y="146"/>
                    <a:pt x="19" y="146"/>
                    <a:pt x="19" y="146"/>
                  </a:cubicBezTo>
                  <a:moveTo>
                    <a:pt x="20" y="144"/>
                  </a:moveTo>
                  <a:cubicBezTo>
                    <a:pt x="20" y="145"/>
                    <a:pt x="20" y="145"/>
                    <a:pt x="19" y="146"/>
                  </a:cubicBezTo>
                  <a:cubicBezTo>
                    <a:pt x="20" y="146"/>
                    <a:pt x="20" y="146"/>
                    <a:pt x="20" y="146"/>
                  </a:cubicBezTo>
                  <a:cubicBezTo>
                    <a:pt x="20" y="145"/>
                    <a:pt x="20" y="145"/>
                    <a:pt x="21" y="144"/>
                  </a:cubicBezTo>
                  <a:cubicBezTo>
                    <a:pt x="20" y="144"/>
                    <a:pt x="20" y="144"/>
                    <a:pt x="20" y="144"/>
                  </a:cubicBezTo>
                  <a:moveTo>
                    <a:pt x="21" y="143"/>
                  </a:move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moveTo>
                    <a:pt x="21" y="143"/>
                  </a:moveTo>
                  <a:cubicBezTo>
                    <a:pt x="21" y="143"/>
                    <a:pt x="21" y="143"/>
                    <a:pt x="21" y="143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3"/>
                    <a:pt x="21" y="143"/>
                  </a:cubicBezTo>
                  <a:moveTo>
                    <a:pt x="22" y="141"/>
                  </a:moveTo>
                  <a:cubicBezTo>
                    <a:pt x="22" y="141"/>
                    <a:pt x="22" y="141"/>
                    <a:pt x="22" y="142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2" y="141"/>
                    <a:pt x="23" y="141"/>
                    <a:pt x="23" y="141"/>
                  </a:cubicBezTo>
                  <a:cubicBezTo>
                    <a:pt x="23" y="141"/>
                    <a:pt x="23" y="141"/>
                    <a:pt x="22" y="141"/>
                  </a:cubicBezTo>
                  <a:moveTo>
                    <a:pt x="25" y="137"/>
                  </a:moveTo>
                  <a:cubicBezTo>
                    <a:pt x="25" y="138"/>
                    <a:pt x="24" y="138"/>
                    <a:pt x="23" y="139"/>
                  </a:cubicBezTo>
                  <a:cubicBezTo>
                    <a:pt x="23" y="139"/>
                    <a:pt x="24" y="140"/>
                    <a:pt x="24" y="140"/>
                  </a:cubicBezTo>
                  <a:cubicBezTo>
                    <a:pt x="24" y="139"/>
                    <a:pt x="25" y="138"/>
                    <a:pt x="25" y="137"/>
                  </a:cubicBezTo>
                  <a:cubicBezTo>
                    <a:pt x="25" y="137"/>
                    <a:pt x="25" y="137"/>
                    <a:pt x="25" y="137"/>
                  </a:cubicBezTo>
                  <a:moveTo>
                    <a:pt x="28" y="131"/>
                  </a:moveTo>
                  <a:cubicBezTo>
                    <a:pt x="28" y="132"/>
                    <a:pt x="28" y="132"/>
                    <a:pt x="28" y="132"/>
                  </a:cubicBezTo>
                  <a:cubicBezTo>
                    <a:pt x="28" y="132"/>
                    <a:pt x="28" y="132"/>
                    <a:pt x="29" y="132"/>
                  </a:cubicBezTo>
                  <a:cubicBezTo>
                    <a:pt x="29" y="132"/>
                    <a:pt x="29" y="132"/>
                    <a:pt x="29" y="132"/>
                  </a:cubicBezTo>
                  <a:cubicBezTo>
                    <a:pt x="29" y="132"/>
                    <a:pt x="28" y="132"/>
                    <a:pt x="28" y="131"/>
                  </a:cubicBezTo>
                  <a:moveTo>
                    <a:pt x="29" y="131"/>
                  </a:moveTo>
                  <a:cubicBezTo>
                    <a:pt x="29" y="131"/>
                    <a:pt x="28" y="131"/>
                    <a:pt x="28" y="131"/>
                  </a:cubicBezTo>
                  <a:cubicBezTo>
                    <a:pt x="28" y="132"/>
                    <a:pt x="29" y="132"/>
                    <a:pt x="29" y="132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29" y="131"/>
                    <a:pt x="29" y="131"/>
                    <a:pt x="29" y="131"/>
                  </a:cubicBezTo>
                  <a:moveTo>
                    <a:pt x="29" y="130"/>
                  </a:moveTo>
                  <a:cubicBezTo>
                    <a:pt x="29" y="130"/>
                    <a:pt x="29" y="130"/>
                    <a:pt x="29" y="131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29" y="131"/>
                    <a:pt x="29" y="130"/>
                    <a:pt x="30" y="130"/>
                  </a:cubicBezTo>
                  <a:cubicBezTo>
                    <a:pt x="29" y="130"/>
                    <a:pt x="29" y="130"/>
                    <a:pt x="29" y="130"/>
                  </a:cubicBezTo>
                  <a:moveTo>
                    <a:pt x="33" y="124"/>
                  </a:moveTo>
                  <a:cubicBezTo>
                    <a:pt x="33" y="124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moveTo>
                    <a:pt x="37" y="118"/>
                  </a:moveTo>
                  <a:cubicBezTo>
                    <a:pt x="36" y="118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7" y="119"/>
                    <a:pt x="37" y="119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moveTo>
                    <a:pt x="38" y="115"/>
                  </a:moveTo>
                  <a:cubicBezTo>
                    <a:pt x="38" y="116"/>
                    <a:pt x="37" y="117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8" y="117"/>
                    <a:pt x="38" y="116"/>
                    <a:pt x="39" y="116"/>
                  </a:cubicBezTo>
                  <a:cubicBezTo>
                    <a:pt x="39" y="115"/>
                    <a:pt x="39" y="115"/>
                    <a:pt x="38" y="115"/>
                  </a:cubicBezTo>
                  <a:moveTo>
                    <a:pt x="45" y="104"/>
                  </a:moveTo>
                  <a:cubicBezTo>
                    <a:pt x="45" y="105"/>
                    <a:pt x="45" y="105"/>
                    <a:pt x="44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5" y="105"/>
                    <a:pt x="45" y="105"/>
                    <a:pt x="46" y="105"/>
                  </a:cubicBezTo>
                  <a:cubicBezTo>
                    <a:pt x="46" y="104"/>
                    <a:pt x="45" y="104"/>
                    <a:pt x="45" y="104"/>
                  </a:cubicBezTo>
                  <a:moveTo>
                    <a:pt x="57" y="86"/>
                  </a:moveTo>
                  <a:cubicBezTo>
                    <a:pt x="55" y="88"/>
                    <a:pt x="54" y="90"/>
                    <a:pt x="53" y="92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5" y="90"/>
                    <a:pt x="56" y="88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moveTo>
                    <a:pt x="62" y="77"/>
                  </a:moveTo>
                  <a:cubicBezTo>
                    <a:pt x="62" y="78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2" y="79"/>
                    <a:pt x="62" y="78"/>
                    <a:pt x="63" y="78"/>
                  </a:cubicBezTo>
                  <a:cubicBezTo>
                    <a:pt x="62" y="77"/>
                    <a:pt x="62" y="77"/>
                    <a:pt x="62" y="77"/>
                  </a:cubicBezTo>
                  <a:moveTo>
                    <a:pt x="64" y="74"/>
                  </a:moveTo>
                  <a:cubicBezTo>
                    <a:pt x="64" y="75"/>
                    <a:pt x="63" y="75"/>
                    <a:pt x="63" y="7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4" y="76"/>
                    <a:pt x="64" y="75"/>
                    <a:pt x="65" y="74"/>
                  </a:cubicBezTo>
                  <a:cubicBezTo>
                    <a:pt x="65" y="74"/>
                    <a:pt x="64" y="74"/>
                    <a:pt x="64" y="74"/>
                  </a:cubicBezTo>
                  <a:moveTo>
                    <a:pt x="67" y="69"/>
                  </a:moveTo>
                  <a:cubicBezTo>
                    <a:pt x="67" y="70"/>
                    <a:pt x="66" y="71"/>
                    <a:pt x="66" y="71"/>
                  </a:cubicBezTo>
                  <a:cubicBezTo>
                    <a:pt x="66" y="71"/>
                    <a:pt x="66" y="71"/>
                    <a:pt x="66" y="71"/>
                  </a:cubicBezTo>
                  <a:cubicBezTo>
                    <a:pt x="67" y="71"/>
                    <a:pt x="67" y="70"/>
                    <a:pt x="68" y="70"/>
                  </a:cubicBezTo>
                  <a:cubicBezTo>
                    <a:pt x="67" y="70"/>
                    <a:pt x="67" y="69"/>
                    <a:pt x="67" y="69"/>
                  </a:cubicBezTo>
                  <a:moveTo>
                    <a:pt x="70" y="65"/>
                  </a:moveTo>
                  <a:cubicBezTo>
                    <a:pt x="69" y="66"/>
                    <a:pt x="68" y="67"/>
                    <a:pt x="68" y="69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69" y="68"/>
                    <a:pt x="70" y="66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moveTo>
                    <a:pt x="71" y="64"/>
                  </a:moveTo>
                  <a:cubicBezTo>
                    <a:pt x="71" y="64"/>
                    <a:pt x="70" y="64"/>
                    <a:pt x="70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moveTo>
                    <a:pt x="72" y="62"/>
                  </a:moveTo>
                  <a:cubicBezTo>
                    <a:pt x="71" y="62"/>
                    <a:pt x="71" y="63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2" y="63"/>
                    <a:pt x="72" y="63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moveTo>
                    <a:pt x="73" y="60"/>
                  </a:moveTo>
                  <a:cubicBezTo>
                    <a:pt x="73" y="60"/>
                    <a:pt x="73" y="60"/>
                    <a:pt x="73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1"/>
                    <a:pt x="73" y="61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moveTo>
                    <a:pt x="75" y="57"/>
                  </a:moveTo>
                  <a:cubicBezTo>
                    <a:pt x="75" y="57"/>
                    <a:pt x="75" y="58"/>
                    <a:pt x="74" y="58"/>
                  </a:cubicBezTo>
                  <a:cubicBezTo>
                    <a:pt x="74" y="58"/>
                    <a:pt x="75" y="58"/>
                    <a:pt x="75" y="58"/>
                  </a:cubicBezTo>
                  <a:cubicBezTo>
                    <a:pt x="75" y="58"/>
                    <a:pt x="75" y="57"/>
                    <a:pt x="76" y="57"/>
                  </a:cubicBezTo>
                  <a:cubicBezTo>
                    <a:pt x="75" y="57"/>
                    <a:pt x="75" y="57"/>
                    <a:pt x="75" y="57"/>
                  </a:cubicBezTo>
                  <a:moveTo>
                    <a:pt x="79" y="50"/>
                  </a:moveTo>
                  <a:cubicBezTo>
                    <a:pt x="78" y="52"/>
                    <a:pt x="77" y="54"/>
                    <a:pt x="76" y="56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7" y="54"/>
                    <a:pt x="78" y="52"/>
                    <a:pt x="80" y="51"/>
                  </a:cubicBezTo>
                  <a:cubicBezTo>
                    <a:pt x="79" y="51"/>
                    <a:pt x="79" y="50"/>
                    <a:pt x="79" y="50"/>
                  </a:cubicBezTo>
                  <a:moveTo>
                    <a:pt x="81" y="47"/>
                  </a:moveTo>
                  <a:cubicBezTo>
                    <a:pt x="81" y="48"/>
                    <a:pt x="80" y="49"/>
                    <a:pt x="80" y="49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81" y="49"/>
                    <a:pt x="81" y="48"/>
                    <a:pt x="81" y="48"/>
                  </a:cubicBezTo>
                  <a:cubicBezTo>
                    <a:pt x="81" y="47"/>
                    <a:pt x="81" y="47"/>
                    <a:pt x="81" y="47"/>
                  </a:cubicBezTo>
                  <a:moveTo>
                    <a:pt x="84" y="43"/>
                  </a:moveTo>
                  <a:cubicBezTo>
                    <a:pt x="83" y="44"/>
                    <a:pt x="83" y="44"/>
                    <a:pt x="83" y="44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84" y="44"/>
                    <a:pt x="84" y="44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moveTo>
                    <a:pt x="84" y="43"/>
                  </a:move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4" y="43"/>
                    <a:pt x="84" y="43"/>
                    <a:pt x="84" y="43"/>
                  </a:cubicBezTo>
                  <a:moveTo>
                    <a:pt x="86" y="39"/>
                  </a:moveTo>
                  <a:cubicBezTo>
                    <a:pt x="86" y="40"/>
                    <a:pt x="85" y="41"/>
                    <a:pt x="84" y="42"/>
                  </a:cubicBezTo>
                  <a:cubicBezTo>
                    <a:pt x="84" y="42"/>
                    <a:pt x="85" y="42"/>
                    <a:pt x="85" y="42"/>
                  </a:cubicBezTo>
                  <a:cubicBezTo>
                    <a:pt x="85" y="41"/>
                    <a:pt x="86" y="40"/>
                    <a:pt x="87" y="39"/>
                  </a:cubicBezTo>
                  <a:cubicBezTo>
                    <a:pt x="87" y="39"/>
                    <a:pt x="86" y="39"/>
                    <a:pt x="86" y="39"/>
                  </a:cubicBezTo>
                  <a:moveTo>
                    <a:pt x="87" y="38"/>
                  </a:moveTo>
                  <a:cubicBezTo>
                    <a:pt x="87" y="38"/>
                    <a:pt x="86" y="38"/>
                    <a:pt x="86" y="39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39"/>
                    <a:pt x="87" y="38"/>
                    <a:pt x="87" y="38"/>
                  </a:cubicBezTo>
                  <a:moveTo>
                    <a:pt x="88" y="35"/>
                  </a:moveTo>
                  <a:cubicBezTo>
                    <a:pt x="88" y="36"/>
                    <a:pt x="87" y="37"/>
                    <a:pt x="87" y="38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8" y="37"/>
                    <a:pt x="88" y="36"/>
                    <a:pt x="89" y="36"/>
                  </a:cubicBezTo>
                  <a:cubicBezTo>
                    <a:pt x="89" y="36"/>
                    <a:pt x="89" y="36"/>
                    <a:pt x="88" y="35"/>
                  </a:cubicBezTo>
                  <a:moveTo>
                    <a:pt x="90" y="32"/>
                  </a:moveTo>
                  <a:cubicBezTo>
                    <a:pt x="90" y="33"/>
                    <a:pt x="90" y="33"/>
                    <a:pt x="89" y="34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0" y="34"/>
                    <a:pt x="90" y="33"/>
                    <a:pt x="91" y="33"/>
                  </a:cubicBezTo>
                  <a:cubicBezTo>
                    <a:pt x="90" y="32"/>
                    <a:pt x="90" y="32"/>
                    <a:pt x="90" y="32"/>
                  </a:cubicBezTo>
                  <a:moveTo>
                    <a:pt x="91" y="31"/>
                  </a:moveTo>
                  <a:cubicBezTo>
                    <a:pt x="91" y="31"/>
                    <a:pt x="91" y="31"/>
                    <a:pt x="91" y="32"/>
                  </a:cubicBezTo>
                  <a:cubicBezTo>
                    <a:pt x="91" y="32"/>
                    <a:pt x="91" y="32"/>
                    <a:pt x="91" y="32"/>
                  </a:cubicBezTo>
                  <a:cubicBezTo>
                    <a:pt x="91" y="32"/>
                    <a:pt x="92" y="31"/>
                    <a:pt x="92" y="31"/>
                  </a:cubicBezTo>
                  <a:cubicBezTo>
                    <a:pt x="92" y="31"/>
                    <a:pt x="92" y="31"/>
                    <a:pt x="91" y="31"/>
                  </a:cubicBezTo>
                  <a:moveTo>
                    <a:pt x="93" y="29"/>
                  </a:moveTo>
                  <a:cubicBezTo>
                    <a:pt x="92" y="29"/>
                    <a:pt x="92" y="30"/>
                    <a:pt x="92" y="30"/>
                  </a:cubicBezTo>
                  <a:cubicBezTo>
                    <a:pt x="92" y="30"/>
                    <a:pt x="92" y="30"/>
                    <a:pt x="92" y="31"/>
                  </a:cubicBezTo>
                  <a:cubicBezTo>
                    <a:pt x="92" y="30"/>
                    <a:pt x="93" y="30"/>
                    <a:pt x="93" y="29"/>
                  </a:cubicBezTo>
                  <a:cubicBezTo>
                    <a:pt x="93" y="29"/>
                    <a:pt x="93" y="29"/>
                    <a:pt x="93" y="29"/>
                  </a:cubicBezTo>
                  <a:moveTo>
                    <a:pt x="94" y="27"/>
                  </a:moveTo>
                  <a:cubicBezTo>
                    <a:pt x="93" y="28"/>
                    <a:pt x="93" y="28"/>
                    <a:pt x="93" y="28"/>
                  </a:cubicBezTo>
                  <a:cubicBezTo>
                    <a:pt x="93" y="28"/>
                    <a:pt x="93" y="29"/>
                    <a:pt x="93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7"/>
                    <a:pt x="94" y="27"/>
                    <a:pt x="94" y="27"/>
                  </a:cubicBezTo>
                  <a:moveTo>
                    <a:pt x="94" y="26"/>
                  </a:moveTo>
                  <a:cubicBezTo>
                    <a:pt x="94" y="26"/>
                    <a:pt x="94" y="26"/>
                    <a:pt x="94" y="26"/>
                  </a:cubicBezTo>
                  <a:cubicBezTo>
                    <a:pt x="94" y="27"/>
                    <a:pt x="94" y="27"/>
                    <a:pt x="95" y="27"/>
                  </a:cubicBezTo>
                  <a:cubicBezTo>
                    <a:pt x="95" y="27"/>
                    <a:pt x="95" y="26"/>
                    <a:pt x="95" y="26"/>
                  </a:cubicBezTo>
                  <a:cubicBezTo>
                    <a:pt x="94" y="26"/>
                    <a:pt x="94" y="26"/>
                    <a:pt x="94" y="26"/>
                  </a:cubicBezTo>
                  <a:moveTo>
                    <a:pt x="101" y="15"/>
                  </a:moveTo>
                  <a:cubicBezTo>
                    <a:pt x="99" y="19"/>
                    <a:pt x="97" y="22"/>
                    <a:pt x="94" y="26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7" y="23"/>
                    <a:pt x="99" y="19"/>
                    <a:pt x="101" y="16"/>
                  </a:cubicBezTo>
                  <a:cubicBezTo>
                    <a:pt x="101" y="16"/>
                    <a:pt x="101" y="16"/>
                    <a:pt x="101" y="15"/>
                  </a:cubicBezTo>
                  <a:moveTo>
                    <a:pt x="102" y="13"/>
                  </a:moveTo>
                  <a:cubicBezTo>
                    <a:pt x="102" y="14"/>
                    <a:pt x="101" y="15"/>
                    <a:pt x="101" y="15"/>
                  </a:cubicBezTo>
                  <a:cubicBezTo>
                    <a:pt x="101" y="15"/>
                    <a:pt x="101" y="16"/>
                    <a:pt x="102" y="16"/>
                  </a:cubicBezTo>
                  <a:cubicBezTo>
                    <a:pt x="102" y="15"/>
                    <a:pt x="102" y="14"/>
                    <a:pt x="103" y="13"/>
                  </a:cubicBezTo>
                  <a:cubicBezTo>
                    <a:pt x="103" y="13"/>
                    <a:pt x="103" y="13"/>
                    <a:pt x="102" y="13"/>
                  </a:cubicBezTo>
                  <a:moveTo>
                    <a:pt x="103" y="11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3" y="11"/>
                    <a:pt x="103" y="11"/>
                    <a:pt x="103" y="11"/>
                  </a:cubicBezTo>
                  <a:moveTo>
                    <a:pt x="104" y="10"/>
                  </a:moveTo>
                  <a:cubicBezTo>
                    <a:pt x="104" y="10"/>
                    <a:pt x="104" y="11"/>
                    <a:pt x="104" y="11"/>
                  </a:cubicBezTo>
                  <a:cubicBezTo>
                    <a:pt x="104" y="11"/>
                    <a:pt x="104" y="12"/>
                    <a:pt x="104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5" y="10"/>
                    <a:pt x="105" y="10"/>
                    <a:pt x="104" y="10"/>
                  </a:cubicBezTo>
                  <a:moveTo>
                    <a:pt x="106" y="7"/>
                  </a:moveTo>
                  <a:cubicBezTo>
                    <a:pt x="106" y="8"/>
                    <a:pt x="105" y="8"/>
                    <a:pt x="105" y="9"/>
                  </a:cubicBezTo>
                  <a:cubicBezTo>
                    <a:pt x="105" y="9"/>
                    <a:pt x="105" y="9"/>
                    <a:pt x="105" y="10"/>
                  </a:cubicBezTo>
                  <a:cubicBezTo>
                    <a:pt x="106" y="9"/>
                    <a:pt x="106" y="8"/>
                    <a:pt x="107" y="7"/>
                  </a:cubicBezTo>
                  <a:cubicBezTo>
                    <a:pt x="107" y="7"/>
                    <a:pt x="107" y="7"/>
                    <a:pt x="106" y="7"/>
                  </a:cubicBezTo>
                  <a:moveTo>
                    <a:pt x="107" y="6"/>
                  </a:moveTo>
                  <a:cubicBezTo>
                    <a:pt x="107" y="7"/>
                    <a:pt x="106" y="7"/>
                    <a:pt x="106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6"/>
                    <a:pt x="107" y="6"/>
                  </a:cubicBezTo>
                  <a:moveTo>
                    <a:pt x="108" y="4"/>
                  </a:moveTo>
                  <a:cubicBezTo>
                    <a:pt x="108" y="5"/>
                    <a:pt x="107" y="5"/>
                    <a:pt x="107" y="6"/>
                  </a:cubicBezTo>
                  <a:cubicBezTo>
                    <a:pt x="107" y="6"/>
                    <a:pt x="107" y="6"/>
                    <a:pt x="108" y="6"/>
                  </a:cubicBezTo>
                  <a:cubicBezTo>
                    <a:pt x="108" y="5"/>
                    <a:pt x="108" y="5"/>
                    <a:pt x="109" y="4"/>
                  </a:cubicBezTo>
                  <a:cubicBezTo>
                    <a:pt x="109" y="4"/>
                    <a:pt x="108" y="4"/>
                    <a:pt x="108" y="4"/>
                  </a:cubicBezTo>
                  <a:moveTo>
                    <a:pt x="109" y="2"/>
                  </a:moveTo>
                  <a:cubicBezTo>
                    <a:pt x="109" y="3"/>
                    <a:pt x="109" y="3"/>
                    <a:pt x="109" y="3"/>
                  </a:cubicBezTo>
                  <a:cubicBezTo>
                    <a:pt x="109" y="3"/>
                    <a:pt x="109" y="4"/>
                    <a:pt x="109" y="4"/>
                  </a:cubicBezTo>
                  <a:cubicBezTo>
                    <a:pt x="109" y="3"/>
                    <a:pt x="110" y="3"/>
                    <a:pt x="110" y="2"/>
                  </a:cubicBezTo>
                  <a:cubicBezTo>
                    <a:pt x="110" y="2"/>
                    <a:pt x="110" y="2"/>
                    <a:pt x="109" y="2"/>
                  </a:cubicBezTo>
                  <a:moveTo>
                    <a:pt x="109" y="2"/>
                  </a:moveTo>
                  <a:cubicBezTo>
                    <a:pt x="109" y="2"/>
                    <a:pt x="109" y="2"/>
                    <a:pt x="109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10" y="2"/>
                    <a:pt x="109" y="2"/>
                  </a:cubicBezTo>
                  <a:moveTo>
                    <a:pt x="111" y="0"/>
                  </a:moveTo>
                  <a:cubicBezTo>
                    <a:pt x="111" y="0"/>
                    <a:pt x="111" y="0"/>
                    <a:pt x="110" y="0"/>
                  </a:cubicBezTo>
                  <a:cubicBezTo>
                    <a:pt x="111" y="0"/>
                    <a:pt x="111" y="1"/>
                    <a:pt x="111" y="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0569"/>
            <p:cNvSpPr>
              <a:spLocks noEditPoints="1"/>
            </p:cNvSpPr>
            <p:nvPr/>
          </p:nvSpPr>
          <p:spPr bwMode="auto">
            <a:xfrm>
              <a:off x="-809633" y="5341915"/>
              <a:ext cx="19051" cy="30163"/>
            </a:xfrm>
            <a:custGeom>
              <a:avLst/>
              <a:gdLst>
                <a:gd name="T0" fmla="*/ 1 w 5"/>
                <a:gd name="T1" fmla="*/ 7 h 8"/>
                <a:gd name="T2" fmla="*/ 0 w 5"/>
                <a:gd name="T3" fmla="*/ 8 h 8"/>
                <a:gd name="T4" fmla="*/ 1 w 5"/>
                <a:gd name="T5" fmla="*/ 8 h 8"/>
                <a:gd name="T6" fmla="*/ 1 w 5"/>
                <a:gd name="T7" fmla="*/ 7 h 8"/>
                <a:gd name="T8" fmla="*/ 1 w 5"/>
                <a:gd name="T9" fmla="*/ 7 h 8"/>
                <a:gd name="T10" fmla="*/ 5 w 5"/>
                <a:gd name="T11" fmla="*/ 0 h 8"/>
                <a:gd name="T12" fmla="*/ 4 w 5"/>
                <a:gd name="T13" fmla="*/ 1 h 8"/>
                <a:gd name="T14" fmla="*/ 5 w 5"/>
                <a:gd name="T15" fmla="*/ 2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7"/>
                  </a:moveTo>
                  <a:cubicBezTo>
                    <a:pt x="1" y="7"/>
                    <a:pt x="0" y="7"/>
                    <a:pt x="0" y="8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moveTo>
                    <a:pt x="5" y="0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4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0570"/>
            <p:cNvSpPr>
              <a:spLocks noEditPoints="1"/>
            </p:cNvSpPr>
            <p:nvPr/>
          </p:nvSpPr>
          <p:spPr bwMode="auto">
            <a:xfrm>
              <a:off x="-776295" y="5300640"/>
              <a:ext cx="11113" cy="19049"/>
            </a:xfrm>
            <a:custGeom>
              <a:avLst/>
              <a:gdLst>
                <a:gd name="T0" fmla="*/ 0 w 3"/>
                <a:gd name="T1" fmla="*/ 5 h 5"/>
                <a:gd name="T2" fmla="*/ 0 w 3"/>
                <a:gd name="T3" fmla="*/ 5 h 5"/>
                <a:gd name="T4" fmla="*/ 0 w 3"/>
                <a:gd name="T5" fmla="*/ 5 h 5"/>
                <a:gd name="T6" fmla="*/ 0 w 3"/>
                <a:gd name="T7" fmla="*/ 5 h 5"/>
                <a:gd name="T8" fmla="*/ 0 w 3"/>
                <a:gd name="T9" fmla="*/ 5 h 5"/>
                <a:gd name="T10" fmla="*/ 0 w 3"/>
                <a:gd name="T11" fmla="*/ 4 h 5"/>
                <a:gd name="T12" fmla="*/ 0 w 3"/>
                <a:gd name="T13" fmla="*/ 5 h 5"/>
                <a:gd name="T14" fmla="*/ 0 w 3"/>
                <a:gd name="T15" fmla="*/ 5 h 5"/>
                <a:gd name="T16" fmla="*/ 1 w 3"/>
                <a:gd name="T17" fmla="*/ 4 h 5"/>
                <a:gd name="T18" fmla="*/ 0 w 3"/>
                <a:gd name="T19" fmla="*/ 4 h 5"/>
                <a:gd name="T20" fmla="*/ 2 w 3"/>
                <a:gd name="T21" fmla="*/ 1 h 5"/>
                <a:gd name="T22" fmla="*/ 2 w 3"/>
                <a:gd name="T23" fmla="*/ 1 h 5"/>
                <a:gd name="T24" fmla="*/ 3 w 3"/>
                <a:gd name="T25" fmla="*/ 1 h 5"/>
                <a:gd name="T26" fmla="*/ 3 w 3"/>
                <a:gd name="T27" fmla="*/ 1 h 5"/>
                <a:gd name="T28" fmla="*/ 2 w 3"/>
                <a:gd name="T29" fmla="*/ 1 h 5"/>
                <a:gd name="T30" fmla="*/ 3 w 3"/>
                <a:gd name="T31" fmla="*/ 0 h 5"/>
                <a:gd name="T32" fmla="*/ 3 w 3"/>
                <a:gd name="T33" fmla="*/ 0 h 5"/>
                <a:gd name="T34" fmla="*/ 3 w 3"/>
                <a:gd name="T35" fmla="*/ 1 h 5"/>
                <a:gd name="T36" fmla="*/ 3 w 3"/>
                <a:gd name="T37" fmla="*/ 0 h 5"/>
                <a:gd name="T38" fmla="*/ 3 w 3"/>
                <a:gd name="T3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Oval 10571"/>
            <p:cNvSpPr>
              <a:spLocks noChangeArrowheads="1"/>
            </p:cNvSpPr>
            <p:nvPr/>
          </p:nvSpPr>
          <p:spPr bwMode="auto">
            <a:xfrm>
              <a:off x="-741370" y="5264127"/>
              <a:ext cx="1588" cy="31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0572"/>
            <p:cNvSpPr>
              <a:spLocks/>
            </p:cNvSpPr>
            <p:nvPr/>
          </p:nvSpPr>
          <p:spPr bwMode="auto">
            <a:xfrm>
              <a:off x="-749307" y="527047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0573"/>
            <p:cNvSpPr>
              <a:spLocks/>
            </p:cNvSpPr>
            <p:nvPr/>
          </p:nvSpPr>
          <p:spPr bwMode="auto">
            <a:xfrm>
              <a:off x="-738195" y="5256190"/>
              <a:ext cx="3175" cy="7937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0 w 1"/>
                <a:gd name="T5" fmla="*/ 2 h 2"/>
                <a:gd name="T6" fmla="*/ 1 w 1"/>
                <a:gd name="T7" fmla="*/ 1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Rectangle 10574"/>
            <p:cNvSpPr>
              <a:spLocks noChangeArrowheads="1"/>
            </p:cNvSpPr>
            <p:nvPr/>
          </p:nvSpPr>
          <p:spPr bwMode="auto">
            <a:xfrm>
              <a:off x="-738195" y="5256190"/>
              <a:ext cx="3175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Rectangle 10575"/>
            <p:cNvSpPr>
              <a:spLocks noChangeArrowheads="1"/>
            </p:cNvSpPr>
            <p:nvPr/>
          </p:nvSpPr>
          <p:spPr bwMode="auto">
            <a:xfrm>
              <a:off x="-738195" y="5256190"/>
              <a:ext cx="3175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10576"/>
            <p:cNvSpPr>
              <a:spLocks noEditPoints="1"/>
            </p:cNvSpPr>
            <p:nvPr/>
          </p:nvSpPr>
          <p:spPr bwMode="auto">
            <a:xfrm>
              <a:off x="-711207" y="5181578"/>
              <a:ext cx="25400" cy="36513"/>
            </a:xfrm>
            <a:custGeom>
              <a:avLst/>
              <a:gdLst>
                <a:gd name="T0" fmla="*/ 0 w 7"/>
                <a:gd name="T1" fmla="*/ 9 h 10"/>
                <a:gd name="T2" fmla="*/ 0 w 7"/>
                <a:gd name="T3" fmla="*/ 9 h 10"/>
                <a:gd name="T4" fmla="*/ 0 w 7"/>
                <a:gd name="T5" fmla="*/ 10 h 10"/>
                <a:gd name="T6" fmla="*/ 1 w 7"/>
                <a:gd name="T7" fmla="*/ 10 h 10"/>
                <a:gd name="T8" fmla="*/ 0 w 7"/>
                <a:gd name="T9" fmla="*/ 9 h 10"/>
                <a:gd name="T10" fmla="*/ 4 w 7"/>
                <a:gd name="T11" fmla="*/ 3 h 10"/>
                <a:gd name="T12" fmla="*/ 3 w 7"/>
                <a:gd name="T13" fmla="*/ 4 h 10"/>
                <a:gd name="T14" fmla="*/ 4 w 7"/>
                <a:gd name="T15" fmla="*/ 4 h 10"/>
                <a:gd name="T16" fmla="*/ 4 w 7"/>
                <a:gd name="T17" fmla="*/ 4 h 10"/>
                <a:gd name="T18" fmla="*/ 4 w 7"/>
                <a:gd name="T19" fmla="*/ 3 h 10"/>
                <a:gd name="T20" fmla="*/ 5 w 7"/>
                <a:gd name="T21" fmla="*/ 1 h 10"/>
                <a:gd name="T22" fmla="*/ 5 w 7"/>
                <a:gd name="T23" fmla="*/ 1 h 10"/>
                <a:gd name="T24" fmla="*/ 6 w 7"/>
                <a:gd name="T25" fmla="*/ 1 h 10"/>
                <a:gd name="T26" fmla="*/ 6 w 7"/>
                <a:gd name="T27" fmla="*/ 1 h 10"/>
                <a:gd name="T28" fmla="*/ 5 w 7"/>
                <a:gd name="T29" fmla="*/ 1 h 10"/>
                <a:gd name="T30" fmla="*/ 6 w 7"/>
                <a:gd name="T31" fmla="*/ 0 h 10"/>
                <a:gd name="T32" fmla="*/ 6 w 7"/>
                <a:gd name="T33" fmla="*/ 0 h 10"/>
                <a:gd name="T34" fmla="*/ 6 w 7"/>
                <a:gd name="T35" fmla="*/ 1 h 10"/>
                <a:gd name="T36" fmla="*/ 7 w 7"/>
                <a:gd name="T37" fmla="*/ 0 h 10"/>
                <a:gd name="T38" fmla="*/ 6 w 7"/>
                <a:gd name="T3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" h="10">
                  <a:moveTo>
                    <a:pt x="0" y="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1" y="10"/>
                    <a:pt x="1" y="10"/>
                  </a:cubicBezTo>
                  <a:cubicBezTo>
                    <a:pt x="0" y="10"/>
                    <a:pt x="0" y="9"/>
                    <a:pt x="0" y="9"/>
                  </a:cubicBezTo>
                  <a:moveTo>
                    <a:pt x="4" y="3"/>
                  </a:moveTo>
                  <a:cubicBezTo>
                    <a:pt x="4" y="3"/>
                    <a:pt x="4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5" y="1"/>
                  </a:cubicBezTo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1"/>
                    <a:pt x="6" y="1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0577"/>
            <p:cNvSpPr>
              <a:spLocks noEditPoints="1"/>
            </p:cNvSpPr>
            <p:nvPr/>
          </p:nvSpPr>
          <p:spPr bwMode="auto">
            <a:xfrm>
              <a:off x="-704857" y="5159353"/>
              <a:ext cx="30163" cy="44449"/>
            </a:xfrm>
            <a:custGeom>
              <a:avLst/>
              <a:gdLst>
                <a:gd name="T0" fmla="*/ 1 w 8"/>
                <a:gd name="T1" fmla="*/ 11 h 12"/>
                <a:gd name="T2" fmla="*/ 0 w 8"/>
                <a:gd name="T3" fmla="*/ 11 h 12"/>
                <a:gd name="T4" fmla="*/ 1 w 8"/>
                <a:gd name="T5" fmla="*/ 12 h 12"/>
                <a:gd name="T6" fmla="*/ 1 w 8"/>
                <a:gd name="T7" fmla="*/ 12 h 12"/>
                <a:gd name="T8" fmla="*/ 1 w 8"/>
                <a:gd name="T9" fmla="*/ 11 h 12"/>
                <a:gd name="T10" fmla="*/ 6 w 8"/>
                <a:gd name="T11" fmla="*/ 3 h 12"/>
                <a:gd name="T12" fmla="*/ 5 w 8"/>
                <a:gd name="T13" fmla="*/ 4 h 12"/>
                <a:gd name="T14" fmla="*/ 6 w 8"/>
                <a:gd name="T15" fmla="*/ 4 h 12"/>
                <a:gd name="T16" fmla="*/ 6 w 8"/>
                <a:gd name="T17" fmla="*/ 4 h 12"/>
                <a:gd name="T18" fmla="*/ 6 w 8"/>
                <a:gd name="T19" fmla="*/ 3 h 12"/>
                <a:gd name="T20" fmla="*/ 6 w 8"/>
                <a:gd name="T21" fmla="*/ 2 h 12"/>
                <a:gd name="T22" fmla="*/ 6 w 8"/>
                <a:gd name="T23" fmla="*/ 2 h 12"/>
                <a:gd name="T24" fmla="*/ 7 w 8"/>
                <a:gd name="T25" fmla="*/ 2 h 12"/>
                <a:gd name="T26" fmla="*/ 7 w 8"/>
                <a:gd name="T27" fmla="*/ 2 h 12"/>
                <a:gd name="T28" fmla="*/ 6 w 8"/>
                <a:gd name="T29" fmla="*/ 2 h 12"/>
                <a:gd name="T30" fmla="*/ 7 w 8"/>
                <a:gd name="T31" fmla="*/ 0 h 12"/>
                <a:gd name="T32" fmla="*/ 6 w 8"/>
                <a:gd name="T33" fmla="*/ 2 h 12"/>
                <a:gd name="T34" fmla="*/ 7 w 8"/>
                <a:gd name="T35" fmla="*/ 2 h 12"/>
                <a:gd name="T36" fmla="*/ 8 w 8"/>
                <a:gd name="T37" fmla="*/ 1 h 12"/>
                <a:gd name="T38" fmla="*/ 7 w 8"/>
                <a:gd name="T3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" h="12">
                  <a:moveTo>
                    <a:pt x="1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1"/>
                    <a:pt x="1" y="11"/>
                  </a:cubicBezTo>
                  <a:moveTo>
                    <a:pt x="6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moveTo>
                    <a:pt x="6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6" y="2"/>
                  </a:cubicBezTo>
                  <a:moveTo>
                    <a:pt x="7" y="0"/>
                  </a:moveTo>
                  <a:cubicBezTo>
                    <a:pt x="7" y="1"/>
                    <a:pt x="7" y="1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0578"/>
            <p:cNvSpPr>
              <a:spLocks/>
            </p:cNvSpPr>
            <p:nvPr/>
          </p:nvSpPr>
          <p:spPr bwMode="auto">
            <a:xfrm>
              <a:off x="-708032" y="5203802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Oval 10579"/>
            <p:cNvSpPr>
              <a:spLocks noChangeArrowheads="1"/>
            </p:cNvSpPr>
            <p:nvPr/>
          </p:nvSpPr>
          <p:spPr bwMode="auto">
            <a:xfrm>
              <a:off x="-1041410" y="5743550"/>
              <a:ext cx="1588" cy="15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0580"/>
            <p:cNvSpPr>
              <a:spLocks/>
            </p:cNvSpPr>
            <p:nvPr/>
          </p:nvSpPr>
          <p:spPr bwMode="auto">
            <a:xfrm>
              <a:off x="-1035061" y="5727676"/>
              <a:ext cx="0" cy="4763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Rectangle 10581"/>
            <p:cNvSpPr>
              <a:spLocks noChangeArrowheads="1"/>
            </p:cNvSpPr>
            <p:nvPr/>
          </p:nvSpPr>
          <p:spPr bwMode="auto">
            <a:xfrm>
              <a:off x="-1011248" y="5694339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Rectangle 10582"/>
            <p:cNvSpPr>
              <a:spLocks noChangeArrowheads="1"/>
            </p:cNvSpPr>
            <p:nvPr/>
          </p:nvSpPr>
          <p:spPr bwMode="auto">
            <a:xfrm>
              <a:off x="-1011248" y="5694339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10583"/>
            <p:cNvSpPr>
              <a:spLocks/>
            </p:cNvSpPr>
            <p:nvPr/>
          </p:nvSpPr>
          <p:spPr bwMode="auto">
            <a:xfrm>
              <a:off x="-985848" y="5649888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0584"/>
            <p:cNvSpPr>
              <a:spLocks noEditPoints="1"/>
            </p:cNvSpPr>
            <p:nvPr/>
          </p:nvSpPr>
          <p:spPr bwMode="auto">
            <a:xfrm>
              <a:off x="-1071573" y="5278415"/>
              <a:ext cx="322266" cy="514347"/>
            </a:xfrm>
            <a:custGeom>
              <a:avLst/>
              <a:gdLst>
                <a:gd name="T0" fmla="*/ 0 w 86"/>
                <a:gd name="T1" fmla="*/ 137 h 137"/>
                <a:gd name="T2" fmla="*/ 8 w 86"/>
                <a:gd name="T3" fmla="*/ 124 h 137"/>
                <a:gd name="T4" fmla="*/ 8 w 86"/>
                <a:gd name="T5" fmla="*/ 124 h 137"/>
                <a:gd name="T6" fmla="*/ 9 w 86"/>
                <a:gd name="T7" fmla="*/ 123 h 137"/>
                <a:gd name="T8" fmla="*/ 9 w 86"/>
                <a:gd name="T9" fmla="*/ 123 h 137"/>
                <a:gd name="T10" fmla="*/ 12 w 86"/>
                <a:gd name="T11" fmla="*/ 118 h 137"/>
                <a:gd name="T12" fmla="*/ 14 w 86"/>
                <a:gd name="T13" fmla="*/ 114 h 137"/>
                <a:gd name="T14" fmla="*/ 14 w 86"/>
                <a:gd name="T15" fmla="*/ 115 h 137"/>
                <a:gd name="T16" fmla="*/ 14 w 86"/>
                <a:gd name="T17" fmla="*/ 114 h 137"/>
                <a:gd name="T18" fmla="*/ 14 w 86"/>
                <a:gd name="T19" fmla="*/ 114 h 137"/>
                <a:gd name="T20" fmla="*/ 16 w 86"/>
                <a:gd name="T21" fmla="*/ 112 h 137"/>
                <a:gd name="T22" fmla="*/ 17 w 86"/>
                <a:gd name="T23" fmla="*/ 110 h 137"/>
                <a:gd name="T24" fmla="*/ 17 w 86"/>
                <a:gd name="T25" fmla="*/ 110 h 137"/>
                <a:gd name="T26" fmla="*/ 17 w 86"/>
                <a:gd name="T27" fmla="*/ 109 h 137"/>
                <a:gd name="T28" fmla="*/ 18 w 86"/>
                <a:gd name="T29" fmla="*/ 107 h 137"/>
                <a:gd name="T30" fmla="*/ 20 w 86"/>
                <a:gd name="T31" fmla="*/ 105 h 137"/>
                <a:gd name="T32" fmla="*/ 24 w 86"/>
                <a:gd name="T33" fmla="*/ 99 h 137"/>
                <a:gd name="T34" fmla="*/ 24 w 86"/>
                <a:gd name="T35" fmla="*/ 99 h 137"/>
                <a:gd name="T36" fmla="*/ 24 w 86"/>
                <a:gd name="T37" fmla="*/ 98 h 137"/>
                <a:gd name="T38" fmla="*/ 28 w 86"/>
                <a:gd name="T39" fmla="*/ 93 h 137"/>
                <a:gd name="T40" fmla="*/ 28 w 86"/>
                <a:gd name="T41" fmla="*/ 93 h 137"/>
                <a:gd name="T42" fmla="*/ 32 w 86"/>
                <a:gd name="T43" fmla="*/ 86 h 137"/>
                <a:gd name="T44" fmla="*/ 32 w 86"/>
                <a:gd name="T45" fmla="*/ 86 h 137"/>
                <a:gd name="T46" fmla="*/ 33 w 86"/>
                <a:gd name="T47" fmla="*/ 83 h 137"/>
                <a:gd name="T48" fmla="*/ 40 w 86"/>
                <a:gd name="T49" fmla="*/ 74 h 137"/>
                <a:gd name="T50" fmla="*/ 40 w 86"/>
                <a:gd name="T51" fmla="*/ 72 h 137"/>
                <a:gd name="T52" fmla="*/ 48 w 86"/>
                <a:gd name="T53" fmla="*/ 60 h 137"/>
                <a:gd name="T54" fmla="*/ 52 w 86"/>
                <a:gd name="T55" fmla="*/ 54 h 137"/>
                <a:gd name="T56" fmla="*/ 58 w 86"/>
                <a:gd name="T57" fmla="*/ 44 h 137"/>
                <a:gd name="T58" fmla="*/ 58 w 86"/>
                <a:gd name="T59" fmla="*/ 44 h 137"/>
                <a:gd name="T60" fmla="*/ 59 w 86"/>
                <a:gd name="T61" fmla="*/ 42 h 137"/>
                <a:gd name="T62" fmla="*/ 61 w 86"/>
                <a:gd name="T63" fmla="*/ 39 h 137"/>
                <a:gd name="T64" fmla="*/ 63 w 86"/>
                <a:gd name="T65" fmla="*/ 38 h 137"/>
                <a:gd name="T66" fmla="*/ 65 w 86"/>
                <a:gd name="T67" fmla="*/ 32 h 137"/>
                <a:gd name="T68" fmla="*/ 66 w 86"/>
                <a:gd name="T69" fmla="*/ 32 h 137"/>
                <a:gd name="T70" fmla="*/ 66 w 86"/>
                <a:gd name="T71" fmla="*/ 32 h 137"/>
                <a:gd name="T72" fmla="*/ 66 w 86"/>
                <a:gd name="T73" fmla="*/ 32 h 137"/>
                <a:gd name="T74" fmla="*/ 67 w 86"/>
                <a:gd name="T75" fmla="*/ 30 h 137"/>
                <a:gd name="T76" fmla="*/ 69 w 86"/>
                <a:gd name="T77" fmla="*/ 26 h 137"/>
                <a:gd name="T78" fmla="*/ 70 w 86"/>
                <a:gd name="T79" fmla="*/ 26 h 137"/>
                <a:gd name="T80" fmla="*/ 76 w 86"/>
                <a:gd name="T81" fmla="*/ 15 h 137"/>
                <a:gd name="T82" fmla="*/ 78 w 86"/>
                <a:gd name="T83" fmla="*/ 12 h 137"/>
                <a:gd name="T84" fmla="*/ 84 w 86"/>
                <a:gd name="T85" fmla="*/ 4 h 137"/>
                <a:gd name="T86" fmla="*/ 86 w 86"/>
                <a:gd name="T87" fmla="*/ 0 h 137"/>
                <a:gd name="T88" fmla="*/ 86 w 86"/>
                <a:gd name="T8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137">
                  <a:moveTo>
                    <a:pt x="2" y="134"/>
                  </a:moveTo>
                  <a:cubicBezTo>
                    <a:pt x="1" y="135"/>
                    <a:pt x="0" y="136"/>
                    <a:pt x="0" y="137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1" y="136"/>
                    <a:pt x="1" y="135"/>
                    <a:pt x="2" y="134"/>
                  </a:cubicBezTo>
                  <a:cubicBezTo>
                    <a:pt x="2" y="134"/>
                    <a:pt x="2" y="134"/>
                    <a:pt x="2" y="134"/>
                  </a:cubicBezTo>
                  <a:moveTo>
                    <a:pt x="8" y="124"/>
                  </a:moveTo>
                  <a:cubicBezTo>
                    <a:pt x="8" y="125"/>
                    <a:pt x="7" y="126"/>
                    <a:pt x="7" y="126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6"/>
                    <a:pt x="8" y="125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moveTo>
                    <a:pt x="9" y="123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3"/>
                    <a:pt x="9" y="123"/>
                    <a:pt x="9" y="123"/>
                  </a:cubicBezTo>
                  <a:moveTo>
                    <a:pt x="12" y="118"/>
                  </a:move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8"/>
                    <a:pt x="12" y="118"/>
                    <a:pt x="12" y="118"/>
                  </a:cubicBezTo>
                  <a:moveTo>
                    <a:pt x="14" y="114"/>
                  </a:moveTo>
                  <a:cubicBezTo>
                    <a:pt x="13" y="115"/>
                    <a:pt x="13" y="116"/>
                    <a:pt x="12" y="117"/>
                  </a:cubicBezTo>
                  <a:cubicBezTo>
                    <a:pt x="12" y="117"/>
                    <a:pt x="12" y="117"/>
                    <a:pt x="12" y="117"/>
                  </a:cubicBezTo>
                  <a:cubicBezTo>
                    <a:pt x="13" y="117"/>
                    <a:pt x="14" y="116"/>
                    <a:pt x="14" y="115"/>
                  </a:cubicBezTo>
                  <a:cubicBezTo>
                    <a:pt x="14" y="114"/>
                    <a:pt x="14" y="114"/>
                    <a:pt x="14" y="114"/>
                  </a:cubicBezTo>
                  <a:moveTo>
                    <a:pt x="14" y="114"/>
                  </a:moveTo>
                  <a:cubicBezTo>
                    <a:pt x="14" y="114"/>
                    <a:pt x="14" y="114"/>
                    <a:pt x="14" y="114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4" y="114"/>
                    <a:pt x="15" y="114"/>
                    <a:pt x="15" y="114"/>
                  </a:cubicBezTo>
                  <a:cubicBezTo>
                    <a:pt x="15" y="114"/>
                    <a:pt x="15" y="114"/>
                    <a:pt x="14" y="114"/>
                  </a:cubicBezTo>
                  <a:moveTo>
                    <a:pt x="16" y="111"/>
                  </a:moveTo>
                  <a:cubicBezTo>
                    <a:pt x="16" y="112"/>
                    <a:pt x="16" y="112"/>
                    <a:pt x="15" y="112"/>
                  </a:cubicBezTo>
                  <a:cubicBezTo>
                    <a:pt x="15" y="112"/>
                    <a:pt x="15" y="112"/>
                    <a:pt x="16" y="112"/>
                  </a:cubicBezTo>
                  <a:cubicBezTo>
                    <a:pt x="16" y="112"/>
                    <a:pt x="16" y="112"/>
                    <a:pt x="16" y="111"/>
                  </a:cubicBezTo>
                  <a:cubicBezTo>
                    <a:pt x="16" y="111"/>
                    <a:pt x="16" y="111"/>
                    <a:pt x="16" y="111"/>
                  </a:cubicBezTo>
                  <a:moveTo>
                    <a:pt x="17" y="110"/>
                  </a:moveTo>
                  <a:cubicBezTo>
                    <a:pt x="17" y="110"/>
                    <a:pt x="17" y="110"/>
                    <a:pt x="16" y="111"/>
                  </a:cubicBezTo>
                  <a:cubicBezTo>
                    <a:pt x="17" y="111"/>
                    <a:pt x="17" y="111"/>
                    <a:pt x="17" y="111"/>
                  </a:cubicBezTo>
                  <a:cubicBezTo>
                    <a:pt x="17" y="110"/>
                    <a:pt x="17" y="110"/>
                    <a:pt x="17" y="110"/>
                  </a:cubicBezTo>
                  <a:cubicBezTo>
                    <a:pt x="17" y="110"/>
                    <a:pt x="17" y="110"/>
                    <a:pt x="17" y="110"/>
                  </a:cubicBezTo>
                  <a:moveTo>
                    <a:pt x="18" y="107"/>
                  </a:moveTo>
                  <a:cubicBezTo>
                    <a:pt x="18" y="108"/>
                    <a:pt x="18" y="108"/>
                    <a:pt x="17" y="109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8" y="109"/>
                    <a:pt x="18" y="108"/>
                    <a:pt x="19" y="108"/>
                  </a:cubicBezTo>
                  <a:cubicBezTo>
                    <a:pt x="19" y="108"/>
                    <a:pt x="18" y="107"/>
                    <a:pt x="18" y="107"/>
                  </a:cubicBezTo>
                  <a:moveTo>
                    <a:pt x="23" y="100"/>
                  </a:moveTo>
                  <a:cubicBezTo>
                    <a:pt x="22" y="101"/>
                    <a:pt x="21" y="103"/>
                    <a:pt x="20" y="105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21" y="103"/>
                    <a:pt x="23" y="101"/>
                    <a:pt x="24" y="100"/>
                  </a:cubicBezTo>
                  <a:cubicBezTo>
                    <a:pt x="23" y="100"/>
                    <a:pt x="23" y="100"/>
                    <a:pt x="23" y="100"/>
                  </a:cubicBezTo>
                  <a:moveTo>
                    <a:pt x="24" y="99"/>
                  </a:move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4" y="99"/>
                    <a:pt x="24" y="99"/>
                  </a:cubicBezTo>
                  <a:moveTo>
                    <a:pt x="28" y="93"/>
                  </a:moveTo>
                  <a:cubicBezTo>
                    <a:pt x="26" y="94"/>
                    <a:pt x="25" y="96"/>
                    <a:pt x="24" y="98"/>
                  </a:cubicBezTo>
                  <a:cubicBezTo>
                    <a:pt x="24" y="98"/>
                    <a:pt x="24" y="98"/>
                    <a:pt x="25" y="98"/>
                  </a:cubicBezTo>
                  <a:cubicBezTo>
                    <a:pt x="26" y="96"/>
                    <a:pt x="27" y="95"/>
                    <a:pt x="28" y="93"/>
                  </a:cubicBezTo>
                  <a:cubicBezTo>
                    <a:pt x="28" y="93"/>
                    <a:pt x="28" y="93"/>
                    <a:pt x="28" y="93"/>
                  </a:cubicBezTo>
                  <a:moveTo>
                    <a:pt x="31" y="87"/>
                  </a:moveTo>
                  <a:cubicBezTo>
                    <a:pt x="30" y="89"/>
                    <a:pt x="29" y="91"/>
                    <a:pt x="28" y="92"/>
                  </a:cubicBezTo>
                  <a:cubicBezTo>
                    <a:pt x="28" y="92"/>
                    <a:pt x="28" y="92"/>
                    <a:pt x="28" y="93"/>
                  </a:cubicBezTo>
                  <a:cubicBezTo>
                    <a:pt x="29" y="91"/>
                    <a:pt x="30" y="89"/>
                    <a:pt x="31" y="87"/>
                  </a:cubicBezTo>
                  <a:cubicBezTo>
                    <a:pt x="31" y="87"/>
                    <a:pt x="31" y="87"/>
                    <a:pt x="31" y="87"/>
                  </a:cubicBezTo>
                  <a:moveTo>
                    <a:pt x="32" y="86"/>
                  </a:move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moveTo>
                    <a:pt x="39" y="74"/>
                  </a:moveTo>
                  <a:cubicBezTo>
                    <a:pt x="37" y="77"/>
                    <a:pt x="35" y="80"/>
                    <a:pt x="33" y="83"/>
                  </a:cubicBezTo>
                  <a:cubicBezTo>
                    <a:pt x="34" y="83"/>
                    <a:pt x="34" y="83"/>
                    <a:pt x="34" y="84"/>
                  </a:cubicBezTo>
                  <a:cubicBezTo>
                    <a:pt x="35" y="82"/>
                    <a:pt x="36" y="80"/>
                    <a:pt x="37" y="79"/>
                  </a:cubicBezTo>
                  <a:cubicBezTo>
                    <a:pt x="38" y="77"/>
                    <a:pt x="39" y="75"/>
                    <a:pt x="40" y="74"/>
                  </a:cubicBezTo>
                  <a:cubicBezTo>
                    <a:pt x="40" y="74"/>
                    <a:pt x="40" y="74"/>
                    <a:pt x="39" y="74"/>
                  </a:cubicBezTo>
                  <a:moveTo>
                    <a:pt x="48" y="60"/>
                  </a:moveTo>
                  <a:cubicBezTo>
                    <a:pt x="45" y="64"/>
                    <a:pt x="43" y="68"/>
                    <a:pt x="40" y="72"/>
                  </a:cubicBezTo>
                  <a:cubicBezTo>
                    <a:pt x="40" y="72"/>
                    <a:pt x="41" y="72"/>
                    <a:pt x="41" y="73"/>
                  </a:cubicBezTo>
                  <a:cubicBezTo>
                    <a:pt x="43" y="69"/>
                    <a:pt x="46" y="64"/>
                    <a:pt x="48" y="60"/>
                  </a:cubicBezTo>
                  <a:cubicBezTo>
                    <a:pt x="48" y="60"/>
                    <a:pt x="48" y="60"/>
                    <a:pt x="48" y="60"/>
                  </a:cubicBezTo>
                  <a:moveTo>
                    <a:pt x="56" y="47"/>
                  </a:moveTo>
                  <a:cubicBezTo>
                    <a:pt x="55" y="49"/>
                    <a:pt x="53" y="52"/>
                    <a:pt x="52" y="54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54" y="52"/>
                    <a:pt x="55" y="50"/>
                    <a:pt x="56" y="47"/>
                  </a:cubicBezTo>
                  <a:cubicBezTo>
                    <a:pt x="56" y="47"/>
                    <a:pt x="56" y="47"/>
                    <a:pt x="56" y="47"/>
                  </a:cubicBezTo>
                  <a:moveTo>
                    <a:pt x="58" y="44"/>
                  </a:moveTo>
                  <a:cubicBezTo>
                    <a:pt x="58" y="45"/>
                    <a:pt x="57" y="45"/>
                    <a:pt x="57" y="45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8" y="45"/>
                    <a:pt x="58" y="45"/>
                    <a:pt x="58" y="44"/>
                  </a:cubicBezTo>
                  <a:cubicBezTo>
                    <a:pt x="58" y="44"/>
                    <a:pt x="58" y="44"/>
                    <a:pt x="58" y="44"/>
                  </a:cubicBezTo>
                  <a:moveTo>
                    <a:pt x="61" y="39"/>
                  </a:moveTo>
                  <a:cubicBezTo>
                    <a:pt x="60" y="40"/>
                    <a:pt x="60" y="41"/>
                    <a:pt x="59" y="42"/>
                  </a:cubicBezTo>
                  <a:cubicBezTo>
                    <a:pt x="59" y="42"/>
                    <a:pt x="60" y="42"/>
                    <a:pt x="60" y="42"/>
                  </a:cubicBezTo>
                  <a:cubicBezTo>
                    <a:pt x="60" y="41"/>
                    <a:pt x="61" y="40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moveTo>
                    <a:pt x="63" y="37"/>
                  </a:moveTo>
                  <a:cubicBezTo>
                    <a:pt x="62" y="37"/>
                    <a:pt x="62" y="37"/>
                    <a:pt x="62" y="37"/>
                  </a:cubicBezTo>
                  <a:cubicBezTo>
                    <a:pt x="62" y="37"/>
                    <a:pt x="62" y="38"/>
                    <a:pt x="63" y="38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3" y="37"/>
                    <a:pt x="63" y="37"/>
                    <a:pt x="63" y="37"/>
                  </a:cubicBezTo>
                  <a:moveTo>
                    <a:pt x="65" y="32"/>
                  </a:moveTo>
                  <a:cubicBezTo>
                    <a:pt x="65" y="32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6" y="33"/>
                    <a:pt x="66" y="33"/>
                    <a:pt x="66" y="32"/>
                  </a:cubicBezTo>
                  <a:cubicBezTo>
                    <a:pt x="66" y="32"/>
                    <a:pt x="66" y="32"/>
                    <a:pt x="65" y="32"/>
                  </a:cubicBezTo>
                  <a:moveTo>
                    <a:pt x="66" y="32"/>
                  </a:move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2"/>
                    <a:pt x="66" y="32"/>
                  </a:cubicBezTo>
                  <a:moveTo>
                    <a:pt x="68" y="29"/>
                  </a:moveTo>
                  <a:cubicBezTo>
                    <a:pt x="67" y="29"/>
                    <a:pt x="67" y="29"/>
                    <a:pt x="67" y="30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29"/>
                    <a:pt x="68" y="29"/>
                  </a:cubicBezTo>
                  <a:cubicBezTo>
                    <a:pt x="68" y="29"/>
                    <a:pt x="68" y="29"/>
                    <a:pt x="68" y="29"/>
                  </a:cubicBezTo>
                  <a:moveTo>
                    <a:pt x="69" y="26"/>
                  </a:moveTo>
                  <a:cubicBezTo>
                    <a:pt x="69" y="27"/>
                    <a:pt x="68" y="27"/>
                    <a:pt x="68" y="28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9" y="28"/>
                    <a:pt x="69" y="27"/>
                    <a:pt x="70" y="26"/>
                  </a:cubicBezTo>
                  <a:cubicBezTo>
                    <a:pt x="70" y="26"/>
                    <a:pt x="69" y="26"/>
                    <a:pt x="69" y="26"/>
                  </a:cubicBezTo>
                  <a:moveTo>
                    <a:pt x="78" y="12"/>
                  </a:moveTo>
                  <a:cubicBezTo>
                    <a:pt x="77" y="13"/>
                    <a:pt x="77" y="14"/>
                    <a:pt x="76" y="15"/>
                  </a:cubicBezTo>
                  <a:cubicBezTo>
                    <a:pt x="76" y="15"/>
                    <a:pt x="76" y="15"/>
                    <a:pt x="76" y="16"/>
                  </a:cubicBezTo>
                  <a:cubicBezTo>
                    <a:pt x="77" y="15"/>
                    <a:pt x="78" y="14"/>
                    <a:pt x="78" y="13"/>
                  </a:cubicBezTo>
                  <a:cubicBezTo>
                    <a:pt x="78" y="13"/>
                    <a:pt x="78" y="13"/>
                    <a:pt x="78" y="12"/>
                  </a:cubicBezTo>
                  <a:moveTo>
                    <a:pt x="84" y="2"/>
                  </a:moveTo>
                  <a:cubicBezTo>
                    <a:pt x="84" y="2"/>
                    <a:pt x="84" y="3"/>
                    <a:pt x="83" y="3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3"/>
                    <a:pt x="85" y="3"/>
                    <a:pt x="85" y="2"/>
                  </a:cubicBezTo>
                  <a:cubicBezTo>
                    <a:pt x="85" y="2"/>
                    <a:pt x="85" y="2"/>
                    <a:pt x="84" y="2"/>
                  </a:cubicBezTo>
                  <a:moveTo>
                    <a:pt x="86" y="0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6" y="1"/>
                    <a:pt x="86" y="0"/>
                    <a:pt x="86" y="0"/>
                  </a:cubicBezTo>
                  <a:cubicBezTo>
                    <a:pt x="86" y="0"/>
                    <a:pt x="86" y="0"/>
                    <a:pt x="8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0585"/>
            <p:cNvSpPr>
              <a:spLocks noEditPoints="1"/>
            </p:cNvSpPr>
            <p:nvPr/>
          </p:nvSpPr>
          <p:spPr bwMode="auto">
            <a:xfrm>
              <a:off x="-1169999" y="5170466"/>
              <a:ext cx="517531" cy="881059"/>
            </a:xfrm>
            <a:custGeom>
              <a:avLst/>
              <a:gdLst>
                <a:gd name="T0" fmla="*/ 4 w 138"/>
                <a:gd name="T1" fmla="*/ 228 h 235"/>
                <a:gd name="T2" fmla="*/ 9 w 138"/>
                <a:gd name="T3" fmla="*/ 217 h 235"/>
                <a:gd name="T4" fmla="*/ 11 w 138"/>
                <a:gd name="T5" fmla="*/ 214 h 235"/>
                <a:gd name="T6" fmla="*/ 12 w 138"/>
                <a:gd name="T7" fmla="*/ 211 h 235"/>
                <a:gd name="T8" fmla="*/ 13 w 138"/>
                <a:gd name="T9" fmla="*/ 210 h 235"/>
                <a:gd name="T10" fmla="*/ 15 w 138"/>
                <a:gd name="T11" fmla="*/ 206 h 235"/>
                <a:gd name="T12" fmla="*/ 16 w 138"/>
                <a:gd name="T13" fmla="*/ 205 h 235"/>
                <a:gd name="T14" fmla="*/ 17 w 138"/>
                <a:gd name="T15" fmla="*/ 202 h 235"/>
                <a:gd name="T16" fmla="*/ 18 w 138"/>
                <a:gd name="T17" fmla="*/ 200 h 235"/>
                <a:gd name="T18" fmla="*/ 19 w 138"/>
                <a:gd name="T19" fmla="*/ 199 h 235"/>
                <a:gd name="T20" fmla="*/ 28 w 138"/>
                <a:gd name="T21" fmla="*/ 184 h 235"/>
                <a:gd name="T22" fmla="*/ 35 w 138"/>
                <a:gd name="T23" fmla="*/ 171 h 235"/>
                <a:gd name="T24" fmla="*/ 43 w 138"/>
                <a:gd name="T25" fmla="*/ 157 h 235"/>
                <a:gd name="T26" fmla="*/ 43 w 138"/>
                <a:gd name="T27" fmla="*/ 157 h 235"/>
                <a:gd name="T28" fmla="*/ 44 w 138"/>
                <a:gd name="T29" fmla="*/ 155 h 235"/>
                <a:gd name="T30" fmla="*/ 46 w 138"/>
                <a:gd name="T31" fmla="*/ 151 h 235"/>
                <a:gd name="T32" fmla="*/ 46 w 138"/>
                <a:gd name="T33" fmla="*/ 151 h 235"/>
                <a:gd name="T34" fmla="*/ 49 w 138"/>
                <a:gd name="T35" fmla="*/ 149 h 235"/>
                <a:gd name="T36" fmla="*/ 50 w 138"/>
                <a:gd name="T37" fmla="*/ 147 h 235"/>
                <a:gd name="T38" fmla="*/ 50 w 138"/>
                <a:gd name="T39" fmla="*/ 144 h 235"/>
                <a:gd name="T40" fmla="*/ 51 w 138"/>
                <a:gd name="T41" fmla="*/ 143 h 235"/>
                <a:gd name="T42" fmla="*/ 53 w 138"/>
                <a:gd name="T43" fmla="*/ 142 h 235"/>
                <a:gd name="T44" fmla="*/ 52 w 138"/>
                <a:gd name="T45" fmla="*/ 142 h 235"/>
                <a:gd name="T46" fmla="*/ 58 w 138"/>
                <a:gd name="T47" fmla="*/ 133 h 235"/>
                <a:gd name="T48" fmla="*/ 57 w 138"/>
                <a:gd name="T49" fmla="*/ 132 h 235"/>
                <a:gd name="T50" fmla="*/ 58 w 138"/>
                <a:gd name="T51" fmla="*/ 132 h 235"/>
                <a:gd name="T52" fmla="*/ 61 w 138"/>
                <a:gd name="T53" fmla="*/ 126 h 235"/>
                <a:gd name="T54" fmla="*/ 65 w 138"/>
                <a:gd name="T55" fmla="*/ 121 h 235"/>
                <a:gd name="T56" fmla="*/ 67 w 138"/>
                <a:gd name="T57" fmla="*/ 117 h 235"/>
                <a:gd name="T58" fmla="*/ 74 w 138"/>
                <a:gd name="T59" fmla="*/ 106 h 235"/>
                <a:gd name="T60" fmla="*/ 85 w 138"/>
                <a:gd name="T61" fmla="*/ 87 h 235"/>
                <a:gd name="T62" fmla="*/ 92 w 138"/>
                <a:gd name="T63" fmla="*/ 75 h 235"/>
                <a:gd name="T64" fmla="*/ 94 w 138"/>
                <a:gd name="T65" fmla="*/ 72 h 235"/>
                <a:gd name="T66" fmla="*/ 95 w 138"/>
                <a:gd name="T67" fmla="*/ 70 h 235"/>
                <a:gd name="T68" fmla="*/ 98 w 138"/>
                <a:gd name="T69" fmla="*/ 65 h 235"/>
                <a:gd name="T70" fmla="*/ 99 w 138"/>
                <a:gd name="T71" fmla="*/ 63 h 235"/>
                <a:gd name="T72" fmla="*/ 100 w 138"/>
                <a:gd name="T73" fmla="*/ 61 h 235"/>
                <a:gd name="T74" fmla="*/ 106 w 138"/>
                <a:gd name="T75" fmla="*/ 51 h 235"/>
                <a:gd name="T76" fmla="*/ 107 w 138"/>
                <a:gd name="T77" fmla="*/ 50 h 235"/>
                <a:gd name="T78" fmla="*/ 110 w 138"/>
                <a:gd name="T79" fmla="*/ 45 h 235"/>
                <a:gd name="T80" fmla="*/ 111 w 138"/>
                <a:gd name="T81" fmla="*/ 43 h 235"/>
                <a:gd name="T82" fmla="*/ 112 w 138"/>
                <a:gd name="T83" fmla="*/ 42 h 235"/>
                <a:gd name="T84" fmla="*/ 114 w 138"/>
                <a:gd name="T85" fmla="*/ 39 h 235"/>
                <a:gd name="T86" fmla="*/ 116 w 138"/>
                <a:gd name="T87" fmla="*/ 36 h 235"/>
                <a:gd name="T88" fmla="*/ 117 w 138"/>
                <a:gd name="T89" fmla="*/ 33 h 235"/>
                <a:gd name="T90" fmla="*/ 119 w 138"/>
                <a:gd name="T91" fmla="*/ 29 h 235"/>
                <a:gd name="T92" fmla="*/ 120 w 138"/>
                <a:gd name="T93" fmla="*/ 29 h 235"/>
                <a:gd name="T94" fmla="*/ 121 w 138"/>
                <a:gd name="T95" fmla="*/ 27 h 235"/>
                <a:gd name="T96" fmla="*/ 128 w 138"/>
                <a:gd name="T97" fmla="*/ 16 h 235"/>
                <a:gd name="T98" fmla="*/ 129 w 138"/>
                <a:gd name="T99" fmla="*/ 14 h 235"/>
                <a:gd name="T100" fmla="*/ 131 w 138"/>
                <a:gd name="T101" fmla="*/ 10 h 235"/>
                <a:gd name="T102" fmla="*/ 131 w 138"/>
                <a:gd name="T103" fmla="*/ 10 h 235"/>
                <a:gd name="T104" fmla="*/ 134 w 138"/>
                <a:gd name="T105" fmla="*/ 6 h 235"/>
                <a:gd name="T106" fmla="*/ 136 w 138"/>
                <a:gd name="T107" fmla="*/ 3 h 235"/>
                <a:gd name="T108" fmla="*/ 136 w 138"/>
                <a:gd name="T109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" h="235">
                  <a:moveTo>
                    <a:pt x="4" y="228"/>
                  </a:moveTo>
                  <a:cubicBezTo>
                    <a:pt x="3" y="230"/>
                    <a:pt x="2" y="232"/>
                    <a:pt x="1" y="234"/>
                  </a:cubicBezTo>
                  <a:cubicBezTo>
                    <a:pt x="1" y="234"/>
                    <a:pt x="1" y="234"/>
                    <a:pt x="0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1" y="233"/>
                    <a:pt x="3" y="230"/>
                    <a:pt x="4" y="228"/>
                  </a:cubicBezTo>
                  <a:cubicBezTo>
                    <a:pt x="4" y="228"/>
                    <a:pt x="4" y="228"/>
                    <a:pt x="4" y="228"/>
                  </a:cubicBezTo>
                  <a:moveTo>
                    <a:pt x="5" y="225"/>
                  </a:moveTo>
                  <a:cubicBezTo>
                    <a:pt x="5" y="225"/>
                    <a:pt x="4" y="226"/>
                    <a:pt x="4" y="227"/>
                  </a:cubicBezTo>
                  <a:cubicBezTo>
                    <a:pt x="4" y="227"/>
                    <a:pt x="4" y="227"/>
                    <a:pt x="4" y="227"/>
                  </a:cubicBezTo>
                  <a:cubicBezTo>
                    <a:pt x="4" y="226"/>
                    <a:pt x="5" y="226"/>
                    <a:pt x="5" y="225"/>
                  </a:cubicBezTo>
                  <a:cubicBezTo>
                    <a:pt x="5" y="225"/>
                    <a:pt x="5" y="225"/>
                    <a:pt x="5" y="225"/>
                  </a:cubicBezTo>
                  <a:moveTo>
                    <a:pt x="9" y="217"/>
                  </a:moveTo>
                  <a:cubicBezTo>
                    <a:pt x="8" y="219"/>
                    <a:pt x="7" y="221"/>
                    <a:pt x="6" y="223"/>
                  </a:cubicBezTo>
                  <a:cubicBezTo>
                    <a:pt x="6" y="223"/>
                    <a:pt x="6" y="223"/>
                    <a:pt x="6" y="223"/>
                  </a:cubicBezTo>
                  <a:cubicBezTo>
                    <a:pt x="7" y="221"/>
                    <a:pt x="8" y="219"/>
                    <a:pt x="9" y="218"/>
                  </a:cubicBezTo>
                  <a:cubicBezTo>
                    <a:pt x="9" y="217"/>
                    <a:pt x="9" y="217"/>
                    <a:pt x="9" y="217"/>
                  </a:cubicBezTo>
                  <a:moveTo>
                    <a:pt x="11" y="214"/>
                  </a:moveTo>
                  <a:cubicBezTo>
                    <a:pt x="11" y="214"/>
                    <a:pt x="11" y="214"/>
                    <a:pt x="11" y="214"/>
                  </a:cubicBezTo>
                  <a:cubicBezTo>
                    <a:pt x="10" y="215"/>
                    <a:pt x="10" y="215"/>
                    <a:pt x="10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10" y="216"/>
                    <a:pt x="11" y="215"/>
                    <a:pt x="11" y="214"/>
                  </a:cubicBezTo>
                  <a:cubicBezTo>
                    <a:pt x="11" y="214"/>
                    <a:pt x="11" y="214"/>
                    <a:pt x="11" y="214"/>
                  </a:cubicBezTo>
                  <a:moveTo>
                    <a:pt x="13" y="211"/>
                  </a:moveTo>
                  <a:cubicBezTo>
                    <a:pt x="12" y="211"/>
                    <a:pt x="12" y="211"/>
                    <a:pt x="12" y="211"/>
                  </a:cubicBezTo>
                  <a:cubicBezTo>
                    <a:pt x="12" y="211"/>
                    <a:pt x="13" y="211"/>
                    <a:pt x="13" y="211"/>
                  </a:cubicBezTo>
                  <a:cubicBezTo>
                    <a:pt x="13" y="211"/>
                    <a:pt x="13" y="211"/>
                    <a:pt x="13" y="211"/>
                  </a:cubicBezTo>
                  <a:cubicBezTo>
                    <a:pt x="13" y="211"/>
                    <a:pt x="13" y="211"/>
                    <a:pt x="13" y="211"/>
                  </a:cubicBezTo>
                  <a:moveTo>
                    <a:pt x="13" y="209"/>
                  </a:moveTo>
                  <a:cubicBezTo>
                    <a:pt x="13" y="209"/>
                    <a:pt x="13" y="210"/>
                    <a:pt x="13" y="210"/>
                  </a:cubicBezTo>
                  <a:cubicBezTo>
                    <a:pt x="13" y="210"/>
                    <a:pt x="13" y="210"/>
                    <a:pt x="13" y="210"/>
                  </a:cubicBezTo>
                  <a:cubicBezTo>
                    <a:pt x="13" y="210"/>
                    <a:pt x="13" y="210"/>
                    <a:pt x="14" y="209"/>
                  </a:cubicBezTo>
                  <a:cubicBezTo>
                    <a:pt x="13" y="209"/>
                    <a:pt x="13" y="209"/>
                    <a:pt x="13" y="209"/>
                  </a:cubicBezTo>
                  <a:moveTo>
                    <a:pt x="15" y="206"/>
                  </a:move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cubicBezTo>
                    <a:pt x="15" y="206"/>
                    <a:pt x="15" y="206"/>
                    <a:pt x="15" y="206"/>
                  </a:cubicBezTo>
                  <a:moveTo>
                    <a:pt x="16" y="205"/>
                  </a:moveTo>
                  <a:cubicBezTo>
                    <a:pt x="16" y="205"/>
                    <a:pt x="15" y="205"/>
                    <a:pt x="15" y="206"/>
                  </a:cubicBezTo>
                  <a:cubicBezTo>
                    <a:pt x="15" y="206"/>
                    <a:pt x="15" y="206"/>
                    <a:pt x="16" y="206"/>
                  </a:cubicBezTo>
                  <a:cubicBezTo>
                    <a:pt x="16" y="205"/>
                    <a:pt x="16" y="205"/>
                    <a:pt x="16" y="205"/>
                  </a:cubicBezTo>
                  <a:cubicBezTo>
                    <a:pt x="16" y="205"/>
                    <a:pt x="16" y="205"/>
                    <a:pt x="16" y="205"/>
                  </a:cubicBezTo>
                  <a:moveTo>
                    <a:pt x="17" y="202"/>
                  </a:move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3"/>
                  </a:cubicBezTo>
                  <a:cubicBezTo>
                    <a:pt x="17" y="203"/>
                    <a:pt x="17" y="203"/>
                    <a:pt x="17" y="202"/>
                  </a:cubicBezTo>
                  <a:moveTo>
                    <a:pt x="17" y="202"/>
                  </a:move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cubicBezTo>
                    <a:pt x="17" y="202"/>
                    <a:pt x="17" y="202"/>
                    <a:pt x="17" y="202"/>
                  </a:cubicBezTo>
                  <a:moveTo>
                    <a:pt x="18" y="200"/>
                  </a:moveTo>
                  <a:cubicBezTo>
                    <a:pt x="18" y="200"/>
                    <a:pt x="18" y="200"/>
                    <a:pt x="18" y="200"/>
                  </a:cubicBezTo>
                  <a:cubicBezTo>
                    <a:pt x="18" y="200"/>
                    <a:pt x="18" y="200"/>
                    <a:pt x="19" y="200"/>
                  </a:cubicBezTo>
                  <a:cubicBezTo>
                    <a:pt x="19" y="200"/>
                    <a:pt x="19" y="200"/>
                    <a:pt x="19" y="200"/>
                  </a:cubicBezTo>
                  <a:cubicBezTo>
                    <a:pt x="19" y="200"/>
                    <a:pt x="18" y="200"/>
                    <a:pt x="18" y="200"/>
                  </a:cubicBezTo>
                  <a:moveTo>
                    <a:pt x="22" y="192"/>
                  </a:moveTo>
                  <a:cubicBezTo>
                    <a:pt x="21" y="195"/>
                    <a:pt x="20" y="197"/>
                    <a:pt x="19" y="199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0" y="197"/>
                    <a:pt x="22" y="195"/>
                    <a:pt x="23" y="193"/>
                  </a:cubicBezTo>
                  <a:cubicBezTo>
                    <a:pt x="22" y="192"/>
                    <a:pt x="22" y="192"/>
                    <a:pt x="22" y="192"/>
                  </a:cubicBezTo>
                  <a:moveTo>
                    <a:pt x="27" y="184"/>
                  </a:moveTo>
                  <a:cubicBezTo>
                    <a:pt x="26" y="186"/>
                    <a:pt x="25" y="188"/>
                    <a:pt x="24" y="190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26" y="188"/>
                    <a:pt x="27" y="186"/>
                    <a:pt x="28" y="184"/>
                  </a:cubicBezTo>
                  <a:cubicBezTo>
                    <a:pt x="28" y="184"/>
                    <a:pt x="27" y="184"/>
                    <a:pt x="27" y="184"/>
                  </a:cubicBezTo>
                  <a:moveTo>
                    <a:pt x="35" y="171"/>
                  </a:moveTo>
                  <a:cubicBezTo>
                    <a:pt x="33" y="174"/>
                    <a:pt x="31" y="177"/>
                    <a:pt x="29" y="181"/>
                  </a:cubicBezTo>
                  <a:cubicBezTo>
                    <a:pt x="29" y="181"/>
                    <a:pt x="30" y="181"/>
                    <a:pt x="30" y="181"/>
                  </a:cubicBezTo>
                  <a:cubicBezTo>
                    <a:pt x="32" y="178"/>
                    <a:pt x="34" y="174"/>
                    <a:pt x="35" y="171"/>
                  </a:cubicBezTo>
                  <a:cubicBezTo>
                    <a:pt x="35" y="171"/>
                    <a:pt x="35" y="171"/>
                    <a:pt x="35" y="171"/>
                  </a:cubicBezTo>
                  <a:moveTo>
                    <a:pt x="41" y="160"/>
                  </a:moveTo>
                  <a:cubicBezTo>
                    <a:pt x="39" y="163"/>
                    <a:pt x="38" y="166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6"/>
                    <a:pt x="40" y="163"/>
                    <a:pt x="42" y="161"/>
                  </a:cubicBezTo>
                  <a:cubicBezTo>
                    <a:pt x="41" y="161"/>
                    <a:pt x="41" y="160"/>
                    <a:pt x="41" y="160"/>
                  </a:cubicBezTo>
                  <a:moveTo>
                    <a:pt x="43" y="157"/>
                  </a:moveTo>
                  <a:cubicBezTo>
                    <a:pt x="43" y="157"/>
                    <a:pt x="42" y="158"/>
                    <a:pt x="42" y="158"/>
                  </a:cubicBezTo>
                  <a:cubicBezTo>
                    <a:pt x="42" y="158"/>
                    <a:pt x="43" y="158"/>
                    <a:pt x="43" y="158"/>
                  </a:cubicBezTo>
                  <a:cubicBezTo>
                    <a:pt x="43" y="158"/>
                    <a:pt x="43" y="158"/>
                    <a:pt x="44" y="157"/>
                  </a:cubicBezTo>
                  <a:cubicBezTo>
                    <a:pt x="43" y="157"/>
                    <a:pt x="43" y="157"/>
                    <a:pt x="43" y="157"/>
                  </a:cubicBezTo>
                  <a:moveTo>
                    <a:pt x="44" y="155"/>
                  </a:moveTo>
                  <a:cubicBezTo>
                    <a:pt x="44" y="155"/>
                    <a:pt x="43" y="156"/>
                    <a:pt x="43" y="157"/>
                  </a:cubicBezTo>
                  <a:cubicBezTo>
                    <a:pt x="43" y="157"/>
                    <a:pt x="43" y="157"/>
                    <a:pt x="44" y="157"/>
                  </a:cubicBezTo>
                  <a:cubicBezTo>
                    <a:pt x="44" y="157"/>
                    <a:pt x="44" y="156"/>
                    <a:pt x="44" y="156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45" y="156"/>
                    <a:pt x="45" y="156"/>
                    <a:pt x="45" y="155"/>
                  </a:cubicBezTo>
                  <a:cubicBezTo>
                    <a:pt x="45" y="155"/>
                    <a:pt x="44" y="155"/>
                    <a:pt x="44" y="155"/>
                  </a:cubicBezTo>
                  <a:moveTo>
                    <a:pt x="46" y="152"/>
                  </a:moveTo>
                  <a:cubicBezTo>
                    <a:pt x="45" y="152"/>
                    <a:pt x="45" y="153"/>
                    <a:pt x="44" y="154"/>
                  </a:cubicBezTo>
                  <a:cubicBezTo>
                    <a:pt x="45" y="154"/>
                    <a:pt x="45" y="155"/>
                    <a:pt x="45" y="155"/>
                  </a:cubicBezTo>
                  <a:cubicBezTo>
                    <a:pt x="46" y="154"/>
                    <a:pt x="46" y="153"/>
                    <a:pt x="47" y="152"/>
                  </a:cubicBezTo>
                  <a:cubicBezTo>
                    <a:pt x="46" y="152"/>
                    <a:pt x="46" y="152"/>
                    <a:pt x="46" y="152"/>
                  </a:cubicBezTo>
                  <a:moveTo>
                    <a:pt x="46" y="151"/>
                  </a:moveTo>
                  <a:cubicBezTo>
                    <a:pt x="46" y="151"/>
                    <a:pt x="46" y="151"/>
                    <a:pt x="46" y="151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7" y="151"/>
                    <a:pt x="47" y="151"/>
                    <a:pt x="46" y="151"/>
                  </a:cubicBezTo>
                  <a:moveTo>
                    <a:pt x="46" y="151"/>
                  </a:moveTo>
                  <a:cubicBezTo>
                    <a:pt x="46" y="151"/>
                    <a:pt x="46" y="151"/>
                    <a:pt x="46" y="151"/>
                  </a:cubicBezTo>
                  <a:cubicBezTo>
                    <a:pt x="47" y="151"/>
                    <a:pt x="47" y="151"/>
                    <a:pt x="47" y="151"/>
                  </a:cubicBezTo>
                  <a:cubicBezTo>
                    <a:pt x="47" y="151"/>
                    <a:pt x="47" y="151"/>
                    <a:pt x="47" y="151"/>
                  </a:cubicBezTo>
                  <a:cubicBezTo>
                    <a:pt x="46" y="151"/>
                    <a:pt x="46" y="151"/>
                    <a:pt x="46" y="151"/>
                  </a:cubicBezTo>
                  <a:moveTo>
                    <a:pt x="48" y="148"/>
                  </a:moveTo>
                  <a:cubicBezTo>
                    <a:pt x="48" y="148"/>
                    <a:pt x="48" y="148"/>
                    <a:pt x="48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9" y="149"/>
                    <a:pt x="49" y="148"/>
                    <a:pt x="49" y="148"/>
                  </a:cubicBezTo>
                  <a:cubicBezTo>
                    <a:pt x="49" y="148"/>
                    <a:pt x="48" y="148"/>
                    <a:pt x="48" y="148"/>
                  </a:cubicBezTo>
                  <a:moveTo>
                    <a:pt x="49" y="146"/>
                  </a:moveTo>
                  <a:cubicBezTo>
                    <a:pt x="49" y="147"/>
                    <a:pt x="49" y="147"/>
                    <a:pt x="48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50" y="147"/>
                    <a:pt x="50" y="147"/>
                    <a:pt x="50" y="147"/>
                  </a:cubicBezTo>
                  <a:cubicBezTo>
                    <a:pt x="50" y="147"/>
                    <a:pt x="49" y="146"/>
                    <a:pt x="49" y="146"/>
                  </a:cubicBezTo>
                  <a:moveTo>
                    <a:pt x="50" y="144"/>
                  </a:moveTo>
                  <a:cubicBezTo>
                    <a:pt x="50" y="145"/>
                    <a:pt x="50" y="145"/>
                    <a:pt x="50" y="145"/>
                  </a:cubicBezTo>
                  <a:cubicBezTo>
                    <a:pt x="50" y="145"/>
                    <a:pt x="50" y="146"/>
                    <a:pt x="51" y="146"/>
                  </a:cubicBezTo>
                  <a:cubicBezTo>
                    <a:pt x="51" y="145"/>
                    <a:pt x="51" y="145"/>
                    <a:pt x="51" y="145"/>
                  </a:cubicBezTo>
                  <a:cubicBezTo>
                    <a:pt x="51" y="145"/>
                    <a:pt x="50" y="145"/>
                    <a:pt x="50" y="144"/>
                  </a:cubicBezTo>
                  <a:moveTo>
                    <a:pt x="52" y="143"/>
                  </a:moveTo>
                  <a:cubicBezTo>
                    <a:pt x="51" y="143"/>
                    <a:pt x="51" y="144"/>
                    <a:pt x="51" y="144"/>
                  </a:cubicBezTo>
                  <a:cubicBezTo>
                    <a:pt x="51" y="144"/>
                    <a:pt x="51" y="144"/>
                    <a:pt x="52" y="144"/>
                  </a:cubicBezTo>
                  <a:cubicBezTo>
                    <a:pt x="52" y="144"/>
                    <a:pt x="52" y="144"/>
                    <a:pt x="52" y="143"/>
                  </a:cubicBezTo>
                  <a:cubicBezTo>
                    <a:pt x="52" y="143"/>
                    <a:pt x="52" y="143"/>
                    <a:pt x="52" y="143"/>
                  </a:cubicBezTo>
                  <a:moveTo>
                    <a:pt x="51" y="143"/>
                  </a:moveTo>
                  <a:cubicBezTo>
                    <a:pt x="51" y="143"/>
                    <a:pt x="51" y="143"/>
                    <a:pt x="51" y="143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3"/>
                    <a:pt x="52" y="143"/>
                  </a:cubicBezTo>
                  <a:cubicBezTo>
                    <a:pt x="51" y="143"/>
                    <a:pt x="51" y="143"/>
                    <a:pt x="51" y="143"/>
                  </a:cubicBezTo>
                  <a:moveTo>
                    <a:pt x="55" y="138"/>
                  </a:moveTo>
                  <a:cubicBezTo>
                    <a:pt x="54" y="140"/>
                    <a:pt x="53" y="141"/>
                    <a:pt x="53" y="142"/>
                  </a:cubicBezTo>
                  <a:cubicBezTo>
                    <a:pt x="53" y="142"/>
                    <a:pt x="53" y="142"/>
                    <a:pt x="53" y="142"/>
                  </a:cubicBezTo>
                  <a:cubicBezTo>
                    <a:pt x="54" y="141"/>
                    <a:pt x="54" y="140"/>
                    <a:pt x="55" y="139"/>
                  </a:cubicBezTo>
                  <a:cubicBezTo>
                    <a:pt x="55" y="139"/>
                    <a:pt x="55" y="139"/>
                    <a:pt x="55" y="138"/>
                  </a:cubicBezTo>
                  <a:moveTo>
                    <a:pt x="54" y="138"/>
                  </a:moveTo>
                  <a:cubicBezTo>
                    <a:pt x="53" y="139"/>
                    <a:pt x="53" y="140"/>
                    <a:pt x="52" y="141"/>
                  </a:cubicBezTo>
                  <a:cubicBezTo>
                    <a:pt x="52" y="141"/>
                    <a:pt x="52" y="141"/>
                    <a:pt x="52" y="142"/>
                  </a:cubicBezTo>
                  <a:cubicBezTo>
                    <a:pt x="53" y="141"/>
                    <a:pt x="54" y="140"/>
                    <a:pt x="54" y="138"/>
                  </a:cubicBezTo>
                  <a:cubicBezTo>
                    <a:pt x="54" y="138"/>
                    <a:pt x="54" y="138"/>
                    <a:pt x="54" y="138"/>
                  </a:cubicBezTo>
                  <a:moveTo>
                    <a:pt x="58" y="133"/>
                  </a:moveTo>
                  <a:cubicBezTo>
                    <a:pt x="58" y="133"/>
                    <a:pt x="58" y="133"/>
                    <a:pt x="58" y="134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moveTo>
                    <a:pt x="57" y="132"/>
                  </a:move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8" y="133"/>
                    <a:pt x="58" y="132"/>
                  </a:cubicBezTo>
                  <a:cubicBezTo>
                    <a:pt x="58" y="132"/>
                    <a:pt x="58" y="132"/>
                    <a:pt x="57" y="132"/>
                  </a:cubicBezTo>
                  <a:moveTo>
                    <a:pt x="59" y="132"/>
                  </a:moveTo>
                  <a:cubicBezTo>
                    <a:pt x="58" y="132"/>
                    <a:pt x="58" y="132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9" y="133"/>
                    <a:pt x="59" y="132"/>
                    <a:pt x="59" y="132"/>
                  </a:cubicBezTo>
                  <a:cubicBezTo>
                    <a:pt x="59" y="132"/>
                    <a:pt x="59" y="132"/>
                    <a:pt x="59" y="132"/>
                  </a:cubicBezTo>
                  <a:moveTo>
                    <a:pt x="58" y="132"/>
                  </a:move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2"/>
                    <a:pt x="58" y="132"/>
                    <a:pt x="58" y="132"/>
                  </a:cubicBezTo>
                  <a:moveTo>
                    <a:pt x="61" y="126"/>
                  </a:move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6"/>
                    <a:pt x="62" y="126"/>
                  </a:cubicBezTo>
                  <a:cubicBezTo>
                    <a:pt x="62" y="126"/>
                    <a:pt x="61" y="126"/>
                    <a:pt x="61" y="126"/>
                  </a:cubicBezTo>
                  <a:moveTo>
                    <a:pt x="65" y="119"/>
                  </a:moveTo>
                  <a:cubicBezTo>
                    <a:pt x="65" y="120"/>
                    <a:pt x="65" y="120"/>
                    <a:pt x="64" y="121"/>
                  </a:cubicBezTo>
                  <a:cubicBezTo>
                    <a:pt x="64" y="121"/>
                    <a:pt x="64" y="121"/>
                    <a:pt x="65" y="121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moveTo>
                    <a:pt x="67" y="117"/>
                  </a:moveTo>
                  <a:cubicBezTo>
                    <a:pt x="66" y="118"/>
                    <a:pt x="66" y="118"/>
                    <a:pt x="65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6" y="119"/>
                    <a:pt x="66" y="118"/>
                    <a:pt x="67" y="117"/>
                  </a:cubicBezTo>
                  <a:cubicBezTo>
                    <a:pt x="67" y="117"/>
                    <a:pt x="67" y="117"/>
                    <a:pt x="67" y="117"/>
                  </a:cubicBezTo>
                  <a:moveTo>
                    <a:pt x="74" y="106"/>
                  </a:moveTo>
                  <a:cubicBezTo>
                    <a:pt x="73" y="106"/>
                    <a:pt x="73" y="106"/>
                    <a:pt x="73" y="106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7"/>
                    <a:pt x="73" y="106"/>
                    <a:pt x="74" y="106"/>
                  </a:cubicBezTo>
                  <a:cubicBezTo>
                    <a:pt x="74" y="106"/>
                    <a:pt x="74" y="106"/>
                    <a:pt x="74" y="106"/>
                  </a:cubicBezTo>
                  <a:moveTo>
                    <a:pt x="85" y="87"/>
                  </a:moveTo>
                  <a:cubicBezTo>
                    <a:pt x="83" y="89"/>
                    <a:pt x="82" y="91"/>
                    <a:pt x="81" y="93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2" y="91"/>
                    <a:pt x="83" y="89"/>
                    <a:pt x="85" y="87"/>
                  </a:cubicBezTo>
                  <a:cubicBezTo>
                    <a:pt x="85" y="87"/>
                    <a:pt x="85" y="87"/>
                    <a:pt x="85" y="87"/>
                  </a:cubicBezTo>
                  <a:moveTo>
                    <a:pt x="90" y="78"/>
                  </a:moveTo>
                  <a:cubicBezTo>
                    <a:pt x="90" y="79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90" y="79"/>
                    <a:pt x="90" y="78"/>
                  </a:cubicBezTo>
                  <a:cubicBezTo>
                    <a:pt x="90" y="78"/>
                    <a:pt x="90" y="78"/>
                    <a:pt x="90" y="78"/>
                  </a:cubicBezTo>
                  <a:moveTo>
                    <a:pt x="92" y="75"/>
                  </a:moveTo>
                  <a:cubicBezTo>
                    <a:pt x="92" y="76"/>
                    <a:pt x="91" y="76"/>
                    <a:pt x="91" y="77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1" y="76"/>
                    <a:pt x="92" y="76"/>
                    <a:pt x="92" y="75"/>
                  </a:cubicBezTo>
                  <a:cubicBezTo>
                    <a:pt x="92" y="75"/>
                    <a:pt x="92" y="75"/>
                    <a:pt x="92" y="75"/>
                  </a:cubicBezTo>
                  <a:moveTo>
                    <a:pt x="95" y="70"/>
                  </a:moveTo>
                  <a:cubicBezTo>
                    <a:pt x="94" y="71"/>
                    <a:pt x="94" y="71"/>
                    <a:pt x="94" y="72"/>
                  </a:cubicBezTo>
                  <a:cubicBezTo>
                    <a:pt x="94" y="72"/>
                    <a:pt x="94" y="72"/>
                    <a:pt x="94" y="72"/>
                  </a:cubicBezTo>
                  <a:cubicBezTo>
                    <a:pt x="94" y="72"/>
                    <a:pt x="95" y="71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moveTo>
                    <a:pt x="97" y="66"/>
                  </a:moveTo>
                  <a:cubicBezTo>
                    <a:pt x="97" y="67"/>
                    <a:pt x="96" y="68"/>
                    <a:pt x="95" y="69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6" y="68"/>
                    <a:pt x="97" y="67"/>
                    <a:pt x="98" y="66"/>
                  </a:cubicBezTo>
                  <a:cubicBezTo>
                    <a:pt x="98" y="66"/>
                    <a:pt x="98" y="66"/>
                    <a:pt x="97" y="66"/>
                  </a:cubicBezTo>
                  <a:moveTo>
                    <a:pt x="98" y="65"/>
                  </a:move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5"/>
                    <a:pt x="98" y="65"/>
                    <a:pt x="98" y="65"/>
                  </a:cubicBezTo>
                  <a:moveTo>
                    <a:pt x="99" y="63"/>
                  </a:moveTo>
                  <a:cubicBezTo>
                    <a:pt x="99" y="63"/>
                    <a:pt x="99" y="64"/>
                    <a:pt x="98" y="64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8" y="64"/>
                    <a:pt x="98" y="65"/>
                    <a:pt x="98" y="65"/>
                  </a:cubicBezTo>
                  <a:cubicBezTo>
                    <a:pt x="99" y="64"/>
                    <a:pt x="99" y="63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moveTo>
                    <a:pt x="100" y="61"/>
                  </a:move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moveTo>
                    <a:pt x="102" y="58"/>
                  </a:moveTo>
                  <a:cubicBezTo>
                    <a:pt x="102" y="58"/>
                    <a:pt x="102" y="58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moveTo>
                    <a:pt x="106" y="51"/>
                  </a:moveTo>
                  <a:cubicBezTo>
                    <a:pt x="105" y="53"/>
                    <a:pt x="104" y="55"/>
                    <a:pt x="103" y="56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4" y="55"/>
                    <a:pt x="105" y="53"/>
                    <a:pt x="106" y="51"/>
                  </a:cubicBezTo>
                  <a:cubicBezTo>
                    <a:pt x="106" y="51"/>
                    <a:pt x="106" y="51"/>
                    <a:pt x="106" y="51"/>
                  </a:cubicBezTo>
                  <a:moveTo>
                    <a:pt x="108" y="48"/>
                  </a:moveTo>
                  <a:cubicBezTo>
                    <a:pt x="108" y="49"/>
                    <a:pt x="107" y="49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49"/>
                    <a:pt x="108" y="49"/>
                    <a:pt x="108" y="48"/>
                  </a:cubicBezTo>
                  <a:cubicBezTo>
                    <a:pt x="108" y="48"/>
                    <a:pt x="108" y="48"/>
                    <a:pt x="108" y="48"/>
                  </a:cubicBezTo>
                  <a:moveTo>
                    <a:pt x="111" y="44"/>
                  </a:moveTo>
                  <a:cubicBezTo>
                    <a:pt x="110" y="44"/>
                    <a:pt x="110" y="45"/>
                    <a:pt x="110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0" y="45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moveTo>
                    <a:pt x="111" y="43"/>
                  </a:moveTo>
                  <a:cubicBezTo>
                    <a:pt x="111" y="43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moveTo>
                    <a:pt x="113" y="39"/>
                  </a:moveTo>
                  <a:cubicBezTo>
                    <a:pt x="113" y="41"/>
                    <a:pt x="112" y="42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2" y="43"/>
                    <a:pt x="112" y="43"/>
                    <a:pt x="112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3" y="39"/>
                    <a:pt x="113" y="39"/>
                    <a:pt x="113" y="39"/>
                  </a:cubicBezTo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moveTo>
                    <a:pt x="115" y="36"/>
                  </a:moveTo>
                  <a:cubicBezTo>
                    <a:pt x="115" y="37"/>
                    <a:pt x="115" y="37"/>
                    <a:pt x="114" y="38"/>
                  </a:cubicBezTo>
                  <a:cubicBezTo>
                    <a:pt x="114" y="38"/>
                    <a:pt x="114" y="38"/>
                    <a:pt x="114" y="38"/>
                  </a:cubicBezTo>
                  <a:cubicBezTo>
                    <a:pt x="115" y="38"/>
                    <a:pt x="115" y="37"/>
                    <a:pt x="116" y="36"/>
                  </a:cubicBezTo>
                  <a:cubicBezTo>
                    <a:pt x="116" y="36"/>
                    <a:pt x="116" y="36"/>
                    <a:pt x="115" y="36"/>
                  </a:cubicBezTo>
                  <a:moveTo>
                    <a:pt x="117" y="33"/>
                  </a:moveTo>
                  <a:cubicBezTo>
                    <a:pt x="117" y="33"/>
                    <a:pt x="117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7" y="34"/>
                    <a:pt x="117" y="34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moveTo>
                    <a:pt x="118" y="31"/>
                  </a:moveTo>
                  <a:cubicBezTo>
                    <a:pt x="118" y="32"/>
                    <a:pt x="118" y="32"/>
                    <a:pt x="117" y="33"/>
                  </a:cubicBezTo>
                  <a:cubicBezTo>
                    <a:pt x="117" y="33"/>
                    <a:pt x="118" y="33"/>
                    <a:pt x="118" y="33"/>
                  </a:cubicBezTo>
                  <a:cubicBezTo>
                    <a:pt x="118" y="32"/>
                    <a:pt x="118" y="32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moveTo>
                    <a:pt x="119" y="29"/>
                  </a:moveTo>
                  <a:cubicBezTo>
                    <a:pt x="119" y="30"/>
                    <a:pt x="119" y="30"/>
                    <a:pt x="118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9" y="31"/>
                    <a:pt x="119" y="30"/>
                    <a:pt x="120" y="30"/>
                  </a:cubicBezTo>
                  <a:cubicBezTo>
                    <a:pt x="120" y="29"/>
                    <a:pt x="119" y="29"/>
                    <a:pt x="119" y="29"/>
                  </a:cubicBezTo>
                  <a:moveTo>
                    <a:pt x="120" y="28"/>
                  </a:moveTo>
                  <a:cubicBezTo>
                    <a:pt x="120" y="28"/>
                    <a:pt x="120" y="29"/>
                    <a:pt x="120" y="29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0" y="29"/>
                    <a:pt x="120" y="28"/>
                    <a:pt x="121" y="28"/>
                  </a:cubicBezTo>
                  <a:cubicBezTo>
                    <a:pt x="120" y="28"/>
                    <a:pt x="120" y="28"/>
                    <a:pt x="120" y="28"/>
                  </a:cubicBezTo>
                  <a:moveTo>
                    <a:pt x="121" y="26"/>
                  </a:moveTo>
                  <a:cubicBezTo>
                    <a:pt x="121" y="27"/>
                    <a:pt x="121" y="27"/>
                    <a:pt x="121" y="27"/>
                  </a:cubicBezTo>
                  <a:cubicBezTo>
                    <a:pt x="121" y="27"/>
                    <a:pt x="121" y="27"/>
                    <a:pt x="121" y="27"/>
                  </a:cubicBezTo>
                  <a:cubicBezTo>
                    <a:pt x="121" y="27"/>
                    <a:pt x="121" y="27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moveTo>
                    <a:pt x="128" y="16"/>
                  </a:moveTo>
                  <a:cubicBezTo>
                    <a:pt x="125" y="19"/>
                    <a:pt x="123" y="23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4" y="23"/>
                    <a:pt x="126" y="19"/>
                    <a:pt x="128" y="16"/>
                  </a:cubicBezTo>
                  <a:cubicBezTo>
                    <a:pt x="128" y="16"/>
                    <a:pt x="128" y="16"/>
                    <a:pt x="128" y="16"/>
                  </a:cubicBezTo>
                  <a:moveTo>
                    <a:pt x="129" y="14"/>
                  </a:moveTo>
                  <a:cubicBezTo>
                    <a:pt x="128" y="14"/>
                    <a:pt x="128" y="15"/>
                    <a:pt x="128" y="16"/>
                  </a:cubicBezTo>
                  <a:cubicBezTo>
                    <a:pt x="128" y="16"/>
                    <a:pt x="128" y="16"/>
                    <a:pt x="128" y="16"/>
                  </a:cubicBezTo>
                  <a:cubicBezTo>
                    <a:pt x="128" y="15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moveTo>
                    <a:pt x="130" y="12"/>
                  </a:moveTo>
                  <a:cubicBezTo>
                    <a:pt x="130" y="12"/>
                    <a:pt x="129" y="12"/>
                    <a:pt x="129" y="13"/>
                  </a:cubicBez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ubicBezTo>
                    <a:pt x="130" y="12"/>
                    <a:pt x="130" y="12"/>
                    <a:pt x="130" y="12"/>
                  </a:cubicBezTo>
                  <a:moveTo>
                    <a:pt x="131" y="10"/>
                  </a:moveTo>
                  <a:cubicBezTo>
                    <a:pt x="131" y="11"/>
                    <a:pt x="130" y="11"/>
                    <a:pt x="130" y="12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1" y="11"/>
                    <a:pt x="131" y="11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moveTo>
                    <a:pt x="133" y="6"/>
                  </a:moveTo>
                  <a:cubicBezTo>
                    <a:pt x="133" y="7"/>
                    <a:pt x="132" y="8"/>
                    <a:pt x="131" y="10"/>
                  </a:cubicBezTo>
                  <a:cubicBezTo>
                    <a:pt x="131" y="10"/>
                    <a:pt x="131" y="10"/>
                    <a:pt x="132" y="10"/>
                  </a:cubicBezTo>
                  <a:cubicBezTo>
                    <a:pt x="132" y="9"/>
                    <a:pt x="133" y="8"/>
                    <a:pt x="134" y="7"/>
                  </a:cubicBezTo>
                  <a:cubicBezTo>
                    <a:pt x="134" y="6"/>
                    <a:pt x="133" y="6"/>
                    <a:pt x="133" y="6"/>
                  </a:cubicBezTo>
                  <a:moveTo>
                    <a:pt x="135" y="4"/>
                  </a:moveTo>
                  <a:cubicBezTo>
                    <a:pt x="134" y="5"/>
                    <a:pt x="134" y="5"/>
                    <a:pt x="133" y="6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6"/>
                    <a:pt x="135" y="5"/>
                    <a:pt x="135" y="4"/>
                  </a:cubicBezTo>
                  <a:cubicBezTo>
                    <a:pt x="135" y="4"/>
                    <a:pt x="135" y="4"/>
                    <a:pt x="135" y="4"/>
                  </a:cubicBezTo>
                  <a:moveTo>
                    <a:pt x="136" y="2"/>
                  </a:moveTo>
                  <a:cubicBezTo>
                    <a:pt x="135" y="3"/>
                    <a:pt x="135" y="3"/>
                    <a:pt x="135" y="4"/>
                  </a:cubicBezTo>
                  <a:cubicBezTo>
                    <a:pt x="135" y="4"/>
                    <a:pt x="135" y="4"/>
                    <a:pt x="135" y="4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2"/>
                    <a:pt x="136" y="2"/>
                  </a:cubicBezTo>
                  <a:moveTo>
                    <a:pt x="136" y="2"/>
                  </a:moveTo>
                  <a:cubicBezTo>
                    <a:pt x="136" y="2"/>
                    <a:pt x="136" y="2"/>
                    <a:pt x="136" y="2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2"/>
                    <a:pt x="136" y="2"/>
                    <a:pt x="136" y="2"/>
                  </a:cubicBezTo>
                  <a:moveTo>
                    <a:pt x="137" y="0"/>
                  </a:moveTo>
                  <a:cubicBezTo>
                    <a:pt x="137" y="0"/>
                    <a:pt x="137" y="0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0"/>
                    <a:pt x="138" y="0"/>
                  </a:cubicBezTo>
                  <a:cubicBezTo>
                    <a:pt x="137" y="0"/>
                    <a:pt x="137" y="0"/>
                    <a:pt x="13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0586"/>
            <p:cNvSpPr>
              <a:spLocks noEditPoints="1"/>
            </p:cNvSpPr>
            <p:nvPr/>
          </p:nvSpPr>
          <p:spPr bwMode="auto">
            <a:xfrm>
              <a:off x="-787407" y="5357789"/>
              <a:ext cx="19051" cy="30163"/>
            </a:xfrm>
            <a:custGeom>
              <a:avLst/>
              <a:gdLst>
                <a:gd name="T0" fmla="*/ 1 w 5"/>
                <a:gd name="T1" fmla="*/ 6 h 8"/>
                <a:gd name="T2" fmla="*/ 0 w 5"/>
                <a:gd name="T3" fmla="*/ 8 h 8"/>
                <a:gd name="T4" fmla="*/ 0 w 5"/>
                <a:gd name="T5" fmla="*/ 8 h 8"/>
                <a:gd name="T6" fmla="*/ 1 w 5"/>
                <a:gd name="T7" fmla="*/ 7 h 8"/>
                <a:gd name="T8" fmla="*/ 1 w 5"/>
                <a:gd name="T9" fmla="*/ 6 h 8"/>
                <a:gd name="T10" fmla="*/ 5 w 5"/>
                <a:gd name="T11" fmla="*/ 0 h 8"/>
                <a:gd name="T12" fmla="*/ 4 w 5"/>
                <a:gd name="T13" fmla="*/ 1 h 8"/>
                <a:gd name="T14" fmla="*/ 4 w 5"/>
                <a:gd name="T15" fmla="*/ 1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6"/>
                  </a:moveTo>
                  <a:cubicBezTo>
                    <a:pt x="1" y="7"/>
                    <a:pt x="1" y="7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6"/>
                  </a:cubicBezTo>
                  <a:moveTo>
                    <a:pt x="5" y="0"/>
                  </a:moveTo>
                  <a:cubicBezTo>
                    <a:pt x="5" y="0"/>
                    <a:pt x="5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10587"/>
            <p:cNvSpPr>
              <a:spLocks noEditPoints="1"/>
            </p:cNvSpPr>
            <p:nvPr/>
          </p:nvSpPr>
          <p:spPr bwMode="auto">
            <a:xfrm>
              <a:off x="-752482" y="5311752"/>
              <a:ext cx="11113" cy="23813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  <a:gd name="T4" fmla="*/ 0 w 3"/>
                <a:gd name="T5" fmla="*/ 6 h 6"/>
                <a:gd name="T6" fmla="*/ 0 w 3"/>
                <a:gd name="T7" fmla="*/ 6 h 6"/>
                <a:gd name="T8" fmla="*/ 0 w 3"/>
                <a:gd name="T9" fmla="*/ 6 h 6"/>
                <a:gd name="T10" fmla="*/ 0 w 3"/>
                <a:gd name="T11" fmla="*/ 5 h 6"/>
                <a:gd name="T12" fmla="*/ 0 w 3"/>
                <a:gd name="T13" fmla="*/ 5 h 6"/>
                <a:gd name="T14" fmla="*/ 0 w 3"/>
                <a:gd name="T15" fmla="*/ 5 h 6"/>
                <a:gd name="T16" fmla="*/ 0 w 3"/>
                <a:gd name="T17" fmla="*/ 5 h 6"/>
                <a:gd name="T18" fmla="*/ 0 w 3"/>
                <a:gd name="T19" fmla="*/ 5 h 6"/>
                <a:gd name="T20" fmla="*/ 1 w 3"/>
                <a:gd name="T21" fmla="*/ 4 h 6"/>
                <a:gd name="T22" fmla="*/ 1 w 3"/>
                <a:gd name="T23" fmla="*/ 4 h 6"/>
                <a:gd name="T24" fmla="*/ 1 w 3"/>
                <a:gd name="T25" fmla="*/ 4 h 6"/>
                <a:gd name="T26" fmla="*/ 1 w 3"/>
                <a:gd name="T27" fmla="*/ 4 h 6"/>
                <a:gd name="T28" fmla="*/ 3 w 3"/>
                <a:gd name="T29" fmla="*/ 1 h 6"/>
                <a:gd name="T30" fmla="*/ 2 w 3"/>
                <a:gd name="T31" fmla="*/ 1 h 6"/>
                <a:gd name="T32" fmla="*/ 3 w 3"/>
                <a:gd name="T33" fmla="*/ 2 h 6"/>
                <a:gd name="T34" fmla="*/ 3 w 3"/>
                <a:gd name="T35" fmla="*/ 1 h 6"/>
                <a:gd name="T36" fmla="*/ 3 w 3"/>
                <a:gd name="T37" fmla="*/ 1 h 6"/>
                <a:gd name="T38" fmla="*/ 3 w 3"/>
                <a:gd name="T39" fmla="*/ 0 h 6"/>
                <a:gd name="T40" fmla="*/ 3 w 3"/>
                <a:gd name="T41" fmla="*/ 1 h 6"/>
                <a:gd name="T42" fmla="*/ 3 w 3"/>
                <a:gd name="T43" fmla="*/ 1 h 6"/>
                <a:gd name="T44" fmla="*/ 3 w 3"/>
                <a:gd name="T45" fmla="*/ 0 h 6"/>
                <a:gd name="T46" fmla="*/ 3 w 3"/>
                <a:gd name="T4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3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10588"/>
            <p:cNvSpPr>
              <a:spLocks/>
            </p:cNvSpPr>
            <p:nvPr/>
          </p:nvSpPr>
          <p:spPr bwMode="auto">
            <a:xfrm>
              <a:off x="-723907" y="5278415"/>
              <a:ext cx="4763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0589"/>
            <p:cNvSpPr>
              <a:spLocks/>
            </p:cNvSpPr>
            <p:nvPr/>
          </p:nvSpPr>
          <p:spPr bwMode="auto">
            <a:xfrm>
              <a:off x="-727081" y="5286352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0590"/>
            <p:cNvSpPr>
              <a:spLocks/>
            </p:cNvSpPr>
            <p:nvPr/>
          </p:nvSpPr>
          <p:spPr bwMode="auto">
            <a:xfrm>
              <a:off x="-719145" y="527047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Rectangle 10591"/>
            <p:cNvSpPr>
              <a:spLocks noChangeArrowheads="1"/>
            </p:cNvSpPr>
            <p:nvPr/>
          </p:nvSpPr>
          <p:spPr bwMode="auto">
            <a:xfrm>
              <a:off x="-715969" y="5267302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Rectangle 10592"/>
            <p:cNvSpPr>
              <a:spLocks noChangeArrowheads="1"/>
            </p:cNvSpPr>
            <p:nvPr/>
          </p:nvSpPr>
          <p:spPr bwMode="auto">
            <a:xfrm>
              <a:off x="-715969" y="5267302"/>
              <a:ext cx="1588" cy="1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0593"/>
            <p:cNvSpPr>
              <a:spLocks noEditPoints="1"/>
            </p:cNvSpPr>
            <p:nvPr/>
          </p:nvSpPr>
          <p:spPr bwMode="auto">
            <a:xfrm>
              <a:off x="-688981" y="5192690"/>
              <a:ext cx="22226" cy="36513"/>
            </a:xfrm>
            <a:custGeom>
              <a:avLst/>
              <a:gdLst>
                <a:gd name="T0" fmla="*/ 0 w 6"/>
                <a:gd name="T1" fmla="*/ 10 h 10"/>
                <a:gd name="T2" fmla="*/ 0 w 6"/>
                <a:gd name="T3" fmla="*/ 10 h 10"/>
                <a:gd name="T4" fmla="*/ 0 w 6"/>
                <a:gd name="T5" fmla="*/ 10 h 10"/>
                <a:gd name="T6" fmla="*/ 0 w 6"/>
                <a:gd name="T7" fmla="*/ 10 h 10"/>
                <a:gd name="T8" fmla="*/ 0 w 6"/>
                <a:gd name="T9" fmla="*/ 10 h 10"/>
                <a:gd name="T10" fmla="*/ 3 w 6"/>
                <a:gd name="T11" fmla="*/ 4 h 10"/>
                <a:gd name="T12" fmla="*/ 3 w 6"/>
                <a:gd name="T13" fmla="*/ 4 h 10"/>
                <a:gd name="T14" fmla="*/ 3 w 6"/>
                <a:gd name="T15" fmla="*/ 4 h 10"/>
                <a:gd name="T16" fmla="*/ 4 w 6"/>
                <a:gd name="T17" fmla="*/ 4 h 10"/>
                <a:gd name="T18" fmla="*/ 3 w 6"/>
                <a:gd name="T19" fmla="*/ 4 h 10"/>
                <a:gd name="T20" fmla="*/ 5 w 6"/>
                <a:gd name="T21" fmla="*/ 0 h 10"/>
                <a:gd name="T22" fmla="*/ 5 w 6"/>
                <a:gd name="T23" fmla="*/ 0 h 10"/>
                <a:gd name="T24" fmla="*/ 6 w 6"/>
                <a:gd name="T25" fmla="*/ 1 h 10"/>
                <a:gd name="T26" fmla="*/ 6 w 6"/>
                <a:gd name="T27" fmla="*/ 0 h 10"/>
                <a:gd name="T28" fmla="*/ 5 w 6"/>
                <a:gd name="T2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0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0594"/>
            <p:cNvSpPr>
              <a:spLocks noEditPoints="1"/>
            </p:cNvSpPr>
            <p:nvPr/>
          </p:nvSpPr>
          <p:spPr bwMode="auto">
            <a:xfrm>
              <a:off x="-682632" y="5173641"/>
              <a:ext cx="26988" cy="41274"/>
            </a:xfrm>
            <a:custGeom>
              <a:avLst/>
              <a:gdLst>
                <a:gd name="T0" fmla="*/ 0 w 7"/>
                <a:gd name="T1" fmla="*/ 11 h 11"/>
                <a:gd name="T2" fmla="*/ 0 w 7"/>
                <a:gd name="T3" fmla="*/ 11 h 11"/>
                <a:gd name="T4" fmla="*/ 0 w 7"/>
                <a:gd name="T5" fmla="*/ 11 h 11"/>
                <a:gd name="T6" fmla="*/ 0 w 7"/>
                <a:gd name="T7" fmla="*/ 11 h 11"/>
                <a:gd name="T8" fmla="*/ 0 w 7"/>
                <a:gd name="T9" fmla="*/ 11 h 11"/>
                <a:gd name="T10" fmla="*/ 5 w 7"/>
                <a:gd name="T11" fmla="*/ 3 h 11"/>
                <a:gd name="T12" fmla="*/ 5 w 7"/>
                <a:gd name="T13" fmla="*/ 3 h 11"/>
                <a:gd name="T14" fmla="*/ 5 w 7"/>
                <a:gd name="T15" fmla="*/ 3 h 11"/>
                <a:gd name="T16" fmla="*/ 5 w 7"/>
                <a:gd name="T17" fmla="*/ 3 h 11"/>
                <a:gd name="T18" fmla="*/ 5 w 7"/>
                <a:gd name="T19" fmla="*/ 3 h 11"/>
                <a:gd name="T20" fmla="*/ 6 w 7"/>
                <a:gd name="T21" fmla="*/ 1 h 11"/>
                <a:gd name="T22" fmla="*/ 6 w 7"/>
                <a:gd name="T23" fmla="*/ 1 h 11"/>
                <a:gd name="T24" fmla="*/ 6 w 7"/>
                <a:gd name="T25" fmla="*/ 2 h 11"/>
                <a:gd name="T26" fmla="*/ 6 w 7"/>
                <a:gd name="T27" fmla="*/ 2 h 11"/>
                <a:gd name="T28" fmla="*/ 6 w 7"/>
                <a:gd name="T29" fmla="*/ 1 h 11"/>
                <a:gd name="T30" fmla="*/ 7 w 7"/>
                <a:gd name="T31" fmla="*/ 0 h 11"/>
                <a:gd name="T32" fmla="*/ 6 w 7"/>
                <a:gd name="T33" fmla="*/ 1 h 11"/>
                <a:gd name="T34" fmla="*/ 6 w 7"/>
                <a:gd name="T35" fmla="*/ 2 h 11"/>
                <a:gd name="T36" fmla="*/ 7 w 7"/>
                <a:gd name="T37" fmla="*/ 0 h 11"/>
                <a:gd name="T38" fmla="*/ 7 w 7"/>
                <a:gd name="T3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" h="1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moveTo>
                    <a:pt x="6" y="1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moveTo>
                    <a:pt x="7" y="0"/>
                  </a:moveTo>
                  <a:cubicBezTo>
                    <a:pt x="6" y="0"/>
                    <a:pt x="6" y="1"/>
                    <a:pt x="6" y="1"/>
                  </a:cubicBezTo>
                  <a:cubicBezTo>
                    <a:pt x="6" y="1"/>
                    <a:pt x="6" y="1"/>
                    <a:pt x="6" y="2"/>
                  </a:cubicBezTo>
                  <a:cubicBezTo>
                    <a:pt x="6" y="1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10595"/>
            <p:cNvSpPr>
              <a:spLocks/>
            </p:cNvSpPr>
            <p:nvPr/>
          </p:nvSpPr>
          <p:spPr bwMode="auto">
            <a:xfrm>
              <a:off x="-685806" y="5218090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10596"/>
            <p:cNvSpPr>
              <a:spLocks noEditPoints="1"/>
            </p:cNvSpPr>
            <p:nvPr/>
          </p:nvSpPr>
          <p:spPr bwMode="auto">
            <a:xfrm>
              <a:off x="-1004898" y="5746725"/>
              <a:ext cx="4763" cy="7937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2 h 2"/>
                <a:gd name="T4" fmla="*/ 0 w 1"/>
                <a:gd name="T5" fmla="*/ 2 h 2"/>
                <a:gd name="T6" fmla="*/ 0 w 1"/>
                <a:gd name="T7" fmla="*/ 2 h 2"/>
                <a:gd name="T8" fmla="*/ 0 w 1"/>
                <a:gd name="T9" fmla="*/ 0 h 2"/>
                <a:gd name="T10" fmla="*/ 0 w 1"/>
                <a:gd name="T11" fmla="*/ 1 h 2"/>
                <a:gd name="T12" fmla="*/ 1 w 1"/>
                <a:gd name="T13" fmla="*/ 1 h 2"/>
                <a:gd name="T14" fmla="*/ 1 w 1"/>
                <a:gd name="T15" fmla="*/ 1 h 2"/>
                <a:gd name="T16" fmla="*/ 0 w 1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10597"/>
            <p:cNvSpPr>
              <a:spLocks noEditPoints="1"/>
            </p:cNvSpPr>
            <p:nvPr/>
          </p:nvSpPr>
          <p:spPr bwMode="auto">
            <a:xfrm>
              <a:off x="-1169999" y="5294289"/>
              <a:ext cx="442918" cy="760410"/>
            </a:xfrm>
            <a:custGeom>
              <a:avLst/>
              <a:gdLst>
                <a:gd name="T0" fmla="*/ 0 w 118"/>
                <a:gd name="T1" fmla="*/ 202 h 203"/>
                <a:gd name="T2" fmla="*/ 4 w 118"/>
                <a:gd name="T3" fmla="*/ 195 h 203"/>
                <a:gd name="T4" fmla="*/ 5 w 118"/>
                <a:gd name="T5" fmla="*/ 192 h 203"/>
                <a:gd name="T6" fmla="*/ 6 w 118"/>
                <a:gd name="T7" fmla="*/ 190 h 203"/>
                <a:gd name="T8" fmla="*/ 10 w 118"/>
                <a:gd name="T9" fmla="*/ 183 h 203"/>
                <a:gd name="T10" fmla="*/ 11 w 118"/>
                <a:gd name="T11" fmla="*/ 181 h 203"/>
                <a:gd name="T12" fmla="*/ 13 w 118"/>
                <a:gd name="T13" fmla="*/ 178 h 203"/>
                <a:gd name="T14" fmla="*/ 15 w 118"/>
                <a:gd name="T15" fmla="*/ 173 h 203"/>
                <a:gd name="T16" fmla="*/ 15 w 118"/>
                <a:gd name="T17" fmla="*/ 173 h 203"/>
                <a:gd name="T18" fmla="*/ 16 w 118"/>
                <a:gd name="T19" fmla="*/ 173 h 203"/>
                <a:gd name="T20" fmla="*/ 16 w 118"/>
                <a:gd name="T21" fmla="*/ 172 h 203"/>
                <a:gd name="T22" fmla="*/ 17 w 118"/>
                <a:gd name="T23" fmla="*/ 170 h 203"/>
                <a:gd name="T24" fmla="*/ 17 w 118"/>
                <a:gd name="T25" fmla="*/ 169 h 203"/>
                <a:gd name="T26" fmla="*/ 17 w 118"/>
                <a:gd name="T27" fmla="*/ 169 h 203"/>
                <a:gd name="T28" fmla="*/ 19 w 118"/>
                <a:gd name="T29" fmla="*/ 166 h 203"/>
                <a:gd name="T30" fmla="*/ 19 w 118"/>
                <a:gd name="T31" fmla="*/ 166 h 203"/>
                <a:gd name="T32" fmla="*/ 24 w 118"/>
                <a:gd name="T33" fmla="*/ 157 h 203"/>
                <a:gd name="T34" fmla="*/ 27 w 118"/>
                <a:gd name="T35" fmla="*/ 151 h 203"/>
                <a:gd name="T36" fmla="*/ 29 w 118"/>
                <a:gd name="T37" fmla="*/ 148 h 203"/>
                <a:gd name="T38" fmla="*/ 37 w 118"/>
                <a:gd name="T39" fmla="*/ 136 h 203"/>
                <a:gd name="T40" fmla="*/ 42 w 118"/>
                <a:gd name="T41" fmla="*/ 128 h 203"/>
                <a:gd name="T42" fmla="*/ 43 w 118"/>
                <a:gd name="T43" fmla="*/ 124 h 203"/>
                <a:gd name="T44" fmla="*/ 46 w 118"/>
                <a:gd name="T45" fmla="*/ 118 h 203"/>
                <a:gd name="T46" fmla="*/ 46 w 118"/>
                <a:gd name="T47" fmla="*/ 118 h 203"/>
                <a:gd name="T48" fmla="*/ 47 w 118"/>
                <a:gd name="T49" fmla="*/ 118 h 203"/>
                <a:gd name="T50" fmla="*/ 47 w 118"/>
                <a:gd name="T51" fmla="*/ 118 h 203"/>
                <a:gd name="T52" fmla="*/ 48 w 118"/>
                <a:gd name="T53" fmla="*/ 115 h 203"/>
                <a:gd name="T54" fmla="*/ 50 w 118"/>
                <a:gd name="T55" fmla="*/ 112 h 203"/>
                <a:gd name="T56" fmla="*/ 50 w 118"/>
                <a:gd name="T57" fmla="*/ 112 h 203"/>
                <a:gd name="T58" fmla="*/ 52 w 118"/>
                <a:gd name="T59" fmla="*/ 111 h 203"/>
                <a:gd name="T60" fmla="*/ 51 w 118"/>
                <a:gd name="T61" fmla="*/ 110 h 203"/>
                <a:gd name="T62" fmla="*/ 53 w 118"/>
                <a:gd name="T63" fmla="*/ 109 h 203"/>
                <a:gd name="T64" fmla="*/ 52 w 118"/>
                <a:gd name="T65" fmla="*/ 110 h 203"/>
                <a:gd name="T66" fmla="*/ 56 w 118"/>
                <a:gd name="T67" fmla="*/ 104 h 203"/>
                <a:gd name="T68" fmla="*/ 58 w 118"/>
                <a:gd name="T69" fmla="*/ 101 h 203"/>
                <a:gd name="T70" fmla="*/ 54 w 118"/>
                <a:gd name="T71" fmla="*/ 105 h 203"/>
                <a:gd name="T72" fmla="*/ 58 w 118"/>
                <a:gd name="T73" fmla="*/ 100 h 203"/>
                <a:gd name="T74" fmla="*/ 58 w 118"/>
                <a:gd name="T75" fmla="*/ 100 h 203"/>
                <a:gd name="T76" fmla="*/ 58 w 118"/>
                <a:gd name="T77" fmla="*/ 99 h 203"/>
                <a:gd name="T78" fmla="*/ 59 w 118"/>
                <a:gd name="T79" fmla="*/ 99 h 203"/>
                <a:gd name="T80" fmla="*/ 58 w 118"/>
                <a:gd name="T81" fmla="*/ 99 h 203"/>
                <a:gd name="T82" fmla="*/ 61 w 118"/>
                <a:gd name="T83" fmla="*/ 93 h 203"/>
                <a:gd name="T84" fmla="*/ 65 w 118"/>
                <a:gd name="T85" fmla="*/ 86 h 203"/>
                <a:gd name="T86" fmla="*/ 65 w 118"/>
                <a:gd name="T87" fmla="*/ 86 h 203"/>
                <a:gd name="T88" fmla="*/ 68 w 118"/>
                <a:gd name="T89" fmla="*/ 81 h 203"/>
                <a:gd name="T90" fmla="*/ 81 w 118"/>
                <a:gd name="T91" fmla="*/ 60 h 203"/>
                <a:gd name="T92" fmla="*/ 81 w 118"/>
                <a:gd name="T93" fmla="*/ 60 h 203"/>
                <a:gd name="T94" fmla="*/ 89 w 118"/>
                <a:gd name="T95" fmla="*/ 47 h 203"/>
                <a:gd name="T96" fmla="*/ 90 w 118"/>
                <a:gd name="T97" fmla="*/ 45 h 203"/>
                <a:gd name="T98" fmla="*/ 92 w 118"/>
                <a:gd name="T99" fmla="*/ 42 h 203"/>
                <a:gd name="T100" fmla="*/ 95 w 118"/>
                <a:gd name="T101" fmla="*/ 36 h 203"/>
                <a:gd name="T102" fmla="*/ 95 w 118"/>
                <a:gd name="T103" fmla="*/ 36 h 203"/>
                <a:gd name="T104" fmla="*/ 98 w 118"/>
                <a:gd name="T105" fmla="*/ 32 h 203"/>
                <a:gd name="T106" fmla="*/ 98 w 118"/>
                <a:gd name="T107" fmla="*/ 32 h 203"/>
                <a:gd name="T108" fmla="*/ 99 w 118"/>
                <a:gd name="T109" fmla="*/ 30 h 203"/>
                <a:gd name="T110" fmla="*/ 102 w 118"/>
                <a:gd name="T111" fmla="*/ 26 h 203"/>
                <a:gd name="T112" fmla="*/ 102 w 118"/>
                <a:gd name="T113" fmla="*/ 26 h 203"/>
                <a:gd name="T114" fmla="*/ 110 w 118"/>
                <a:gd name="T115" fmla="*/ 12 h 203"/>
                <a:gd name="T116" fmla="*/ 116 w 118"/>
                <a:gd name="T117" fmla="*/ 3 h 203"/>
                <a:gd name="T118" fmla="*/ 117 w 118"/>
                <a:gd name="T11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8" h="203">
                  <a:moveTo>
                    <a:pt x="0" y="202"/>
                  </a:moveTo>
                  <a:cubicBezTo>
                    <a:pt x="0" y="202"/>
                    <a:pt x="0" y="202"/>
                    <a:pt x="0" y="203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2"/>
                    <a:pt x="0" y="202"/>
                    <a:pt x="0" y="202"/>
                  </a:cubicBezTo>
                  <a:moveTo>
                    <a:pt x="4" y="194"/>
                  </a:moveTo>
                  <a:cubicBezTo>
                    <a:pt x="4" y="194"/>
                    <a:pt x="4" y="195"/>
                    <a:pt x="4" y="195"/>
                  </a:cubicBezTo>
                  <a:cubicBezTo>
                    <a:pt x="4" y="195"/>
                    <a:pt x="4" y="195"/>
                    <a:pt x="4" y="195"/>
                  </a:cubicBezTo>
                  <a:cubicBezTo>
                    <a:pt x="4" y="195"/>
                    <a:pt x="4" y="194"/>
                    <a:pt x="4" y="194"/>
                  </a:cubicBezTo>
                  <a:cubicBezTo>
                    <a:pt x="4" y="194"/>
                    <a:pt x="4" y="194"/>
                    <a:pt x="4" y="194"/>
                  </a:cubicBezTo>
                  <a:moveTo>
                    <a:pt x="6" y="190"/>
                  </a:moveTo>
                  <a:cubicBezTo>
                    <a:pt x="6" y="191"/>
                    <a:pt x="5" y="191"/>
                    <a:pt x="5" y="192"/>
                  </a:cubicBezTo>
                  <a:cubicBezTo>
                    <a:pt x="5" y="192"/>
                    <a:pt x="5" y="192"/>
                    <a:pt x="5" y="192"/>
                  </a:cubicBezTo>
                  <a:cubicBezTo>
                    <a:pt x="5" y="191"/>
                    <a:pt x="6" y="191"/>
                    <a:pt x="6" y="191"/>
                  </a:cubicBezTo>
                  <a:cubicBezTo>
                    <a:pt x="6" y="191"/>
                    <a:pt x="6" y="190"/>
                    <a:pt x="6" y="190"/>
                  </a:cubicBezTo>
                  <a:cubicBezTo>
                    <a:pt x="6" y="190"/>
                    <a:pt x="6" y="190"/>
                    <a:pt x="6" y="190"/>
                  </a:cubicBezTo>
                  <a:moveTo>
                    <a:pt x="10" y="183"/>
                  </a:moveTo>
                  <a:cubicBezTo>
                    <a:pt x="9" y="183"/>
                    <a:pt x="9" y="184"/>
                    <a:pt x="9" y="184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4"/>
                    <a:pt x="10" y="184"/>
                    <a:pt x="10" y="183"/>
                  </a:cubicBezTo>
                  <a:cubicBezTo>
                    <a:pt x="10" y="183"/>
                    <a:pt x="10" y="183"/>
                    <a:pt x="10" y="183"/>
                  </a:cubicBezTo>
                  <a:moveTo>
                    <a:pt x="12" y="178"/>
                  </a:moveTo>
                  <a:cubicBezTo>
                    <a:pt x="12" y="179"/>
                    <a:pt x="11" y="180"/>
                    <a:pt x="11" y="181"/>
                  </a:cubicBezTo>
                  <a:cubicBezTo>
                    <a:pt x="11" y="181"/>
                    <a:pt x="11" y="181"/>
                    <a:pt x="11" y="181"/>
                  </a:cubicBezTo>
                  <a:cubicBezTo>
                    <a:pt x="11" y="180"/>
                    <a:pt x="12" y="179"/>
                    <a:pt x="13" y="178"/>
                  </a:cubicBezTo>
                  <a:cubicBezTo>
                    <a:pt x="13" y="178"/>
                    <a:pt x="12" y="178"/>
                    <a:pt x="12" y="178"/>
                  </a:cubicBezTo>
                  <a:moveTo>
                    <a:pt x="13" y="177"/>
                  </a:moveTo>
                  <a:cubicBezTo>
                    <a:pt x="13" y="177"/>
                    <a:pt x="13" y="177"/>
                    <a:pt x="13" y="178"/>
                  </a:cubicBezTo>
                  <a:cubicBezTo>
                    <a:pt x="13" y="178"/>
                    <a:pt x="13" y="178"/>
                    <a:pt x="13" y="178"/>
                  </a:cubicBezTo>
                  <a:cubicBezTo>
                    <a:pt x="13" y="178"/>
                    <a:pt x="13" y="177"/>
                    <a:pt x="13" y="177"/>
                  </a:cubicBezTo>
                  <a:cubicBezTo>
                    <a:pt x="13" y="177"/>
                    <a:pt x="13" y="177"/>
                    <a:pt x="13" y="177"/>
                  </a:cubicBezTo>
                  <a:moveTo>
                    <a:pt x="15" y="173"/>
                  </a:moveTo>
                  <a:cubicBezTo>
                    <a:pt x="14" y="174"/>
                    <a:pt x="14" y="175"/>
                    <a:pt x="13" y="176"/>
                  </a:cubicBezTo>
                  <a:cubicBezTo>
                    <a:pt x="14" y="176"/>
                    <a:pt x="14" y="176"/>
                    <a:pt x="14" y="176"/>
                  </a:cubicBezTo>
                  <a:cubicBezTo>
                    <a:pt x="14" y="175"/>
                    <a:pt x="15" y="174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5" y="173"/>
                  </a:moveTo>
                  <a:cubicBezTo>
                    <a:pt x="15" y="173"/>
                    <a:pt x="15" y="173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cubicBezTo>
                    <a:pt x="15" y="173"/>
                    <a:pt x="15" y="173"/>
                    <a:pt x="16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7" y="170"/>
                  </a:moveTo>
                  <a:cubicBezTo>
                    <a:pt x="17" y="170"/>
                    <a:pt x="16" y="171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1"/>
                    <a:pt x="17" y="170"/>
                    <a:pt x="17" y="170"/>
                  </a:cubicBezTo>
                  <a:cubicBezTo>
                    <a:pt x="17" y="170"/>
                    <a:pt x="17" y="170"/>
                    <a:pt x="17" y="170"/>
                  </a:cubicBezTo>
                  <a:moveTo>
                    <a:pt x="17" y="169"/>
                  </a:moveTo>
                  <a:cubicBezTo>
                    <a:pt x="17" y="170"/>
                    <a:pt x="17" y="170"/>
                    <a:pt x="17" y="170"/>
                  </a:cubicBezTo>
                  <a:cubicBezTo>
                    <a:pt x="17" y="170"/>
                    <a:pt x="17" y="170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moveTo>
                    <a:pt x="18" y="167"/>
                  </a:moveTo>
                  <a:cubicBezTo>
                    <a:pt x="18" y="168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8" y="169"/>
                    <a:pt x="18" y="168"/>
                    <a:pt x="19" y="167"/>
                  </a:cubicBezTo>
                  <a:cubicBezTo>
                    <a:pt x="18" y="167"/>
                    <a:pt x="18" y="167"/>
                    <a:pt x="18" y="167"/>
                  </a:cubicBezTo>
                  <a:moveTo>
                    <a:pt x="19" y="166"/>
                  </a:moveTo>
                  <a:cubicBezTo>
                    <a:pt x="19" y="166"/>
                    <a:pt x="18" y="166"/>
                    <a:pt x="18" y="167"/>
                  </a:cubicBezTo>
                  <a:cubicBezTo>
                    <a:pt x="18" y="167"/>
                    <a:pt x="19" y="167"/>
                    <a:pt x="19" y="167"/>
                  </a:cubicBezTo>
                  <a:cubicBezTo>
                    <a:pt x="19" y="167"/>
                    <a:pt x="19" y="167"/>
                    <a:pt x="19" y="166"/>
                  </a:cubicBezTo>
                  <a:cubicBezTo>
                    <a:pt x="19" y="166"/>
                    <a:pt x="19" y="166"/>
                    <a:pt x="19" y="166"/>
                  </a:cubicBezTo>
                  <a:moveTo>
                    <a:pt x="24" y="157"/>
                  </a:moveTo>
                  <a:cubicBezTo>
                    <a:pt x="23" y="158"/>
                    <a:pt x="23" y="158"/>
                    <a:pt x="22" y="159"/>
                  </a:cubicBezTo>
                  <a:cubicBezTo>
                    <a:pt x="23" y="160"/>
                    <a:pt x="23" y="160"/>
                    <a:pt x="23" y="160"/>
                  </a:cubicBezTo>
                  <a:cubicBezTo>
                    <a:pt x="23" y="159"/>
                    <a:pt x="24" y="158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moveTo>
                    <a:pt x="29" y="148"/>
                  </a:moveTo>
                  <a:cubicBezTo>
                    <a:pt x="29" y="148"/>
                    <a:pt x="29" y="148"/>
                    <a:pt x="29" y="148"/>
                  </a:cubicBezTo>
                  <a:cubicBezTo>
                    <a:pt x="28" y="149"/>
                    <a:pt x="28" y="150"/>
                    <a:pt x="27" y="151"/>
                  </a:cubicBezTo>
                  <a:cubicBezTo>
                    <a:pt x="27" y="151"/>
                    <a:pt x="28" y="151"/>
                    <a:pt x="28" y="151"/>
                  </a:cubicBezTo>
                  <a:cubicBezTo>
                    <a:pt x="28" y="151"/>
                    <a:pt x="28" y="151"/>
                    <a:pt x="28" y="151"/>
                  </a:cubicBezTo>
                  <a:cubicBezTo>
                    <a:pt x="29" y="150"/>
                    <a:pt x="29" y="149"/>
                    <a:pt x="30" y="148"/>
                  </a:cubicBezTo>
                  <a:cubicBezTo>
                    <a:pt x="30" y="148"/>
                    <a:pt x="29" y="148"/>
                    <a:pt x="29" y="148"/>
                  </a:cubicBezTo>
                  <a:moveTo>
                    <a:pt x="36" y="135"/>
                  </a:moveTo>
                  <a:cubicBezTo>
                    <a:pt x="36" y="136"/>
                    <a:pt x="35" y="137"/>
                    <a:pt x="35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6" y="138"/>
                    <a:pt x="36" y="137"/>
                    <a:pt x="37" y="136"/>
                  </a:cubicBezTo>
                  <a:cubicBezTo>
                    <a:pt x="36" y="135"/>
                    <a:pt x="36" y="135"/>
                    <a:pt x="36" y="135"/>
                  </a:cubicBezTo>
                  <a:moveTo>
                    <a:pt x="42" y="125"/>
                  </a:moveTo>
                  <a:cubicBezTo>
                    <a:pt x="42" y="126"/>
                    <a:pt x="41" y="126"/>
                    <a:pt x="41" y="127"/>
                  </a:cubicBezTo>
                  <a:cubicBezTo>
                    <a:pt x="41" y="127"/>
                    <a:pt x="41" y="128"/>
                    <a:pt x="42" y="128"/>
                  </a:cubicBezTo>
                  <a:cubicBezTo>
                    <a:pt x="42" y="127"/>
                    <a:pt x="43" y="126"/>
                    <a:pt x="43" y="125"/>
                  </a:cubicBezTo>
                  <a:cubicBezTo>
                    <a:pt x="43" y="125"/>
                    <a:pt x="42" y="125"/>
                    <a:pt x="42" y="125"/>
                  </a:cubicBezTo>
                  <a:moveTo>
                    <a:pt x="43" y="124"/>
                  </a:move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3" y="124"/>
                    <a:pt x="43" y="124"/>
                    <a:pt x="43" y="124"/>
                  </a:cubicBezTo>
                  <a:moveTo>
                    <a:pt x="46" y="118"/>
                  </a:moveTo>
                  <a:cubicBezTo>
                    <a:pt x="46" y="119"/>
                    <a:pt x="46" y="119"/>
                    <a:pt x="46" y="119"/>
                  </a:cubicBezTo>
                  <a:cubicBezTo>
                    <a:pt x="46" y="119"/>
                    <a:pt x="46" y="119"/>
                    <a:pt x="47" y="119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moveTo>
                    <a:pt x="46" y="118"/>
                  </a:moveTo>
                  <a:cubicBezTo>
                    <a:pt x="46" y="118"/>
                    <a:pt x="46" y="118"/>
                    <a:pt x="46" y="118"/>
                  </a:cubicBezTo>
                  <a:cubicBezTo>
                    <a:pt x="47" y="118"/>
                    <a:pt x="47" y="118"/>
                    <a:pt x="47" y="119"/>
                  </a:cubicBezTo>
                  <a:cubicBezTo>
                    <a:pt x="47" y="119"/>
                    <a:pt x="47" y="118"/>
                    <a:pt x="47" y="118"/>
                  </a:cubicBezTo>
                  <a:cubicBezTo>
                    <a:pt x="47" y="118"/>
                    <a:pt x="47" y="118"/>
                    <a:pt x="46" y="118"/>
                  </a:cubicBezTo>
                  <a:moveTo>
                    <a:pt x="48" y="115"/>
                  </a:moveTo>
                  <a:cubicBezTo>
                    <a:pt x="47" y="116"/>
                    <a:pt x="47" y="117"/>
                    <a:pt x="46" y="118"/>
                  </a:cubicBezTo>
                  <a:cubicBezTo>
                    <a:pt x="47" y="118"/>
                    <a:pt x="47" y="118"/>
                    <a:pt x="47" y="118"/>
                  </a:cubicBezTo>
                  <a:cubicBezTo>
                    <a:pt x="48" y="117"/>
                    <a:pt x="48" y="116"/>
                    <a:pt x="49" y="116"/>
                  </a:cubicBezTo>
                  <a:cubicBezTo>
                    <a:pt x="48" y="115"/>
                    <a:pt x="48" y="115"/>
                    <a:pt x="48" y="115"/>
                  </a:cubicBezTo>
                  <a:moveTo>
                    <a:pt x="48" y="114"/>
                  </a:moveTo>
                  <a:cubicBezTo>
                    <a:pt x="48" y="114"/>
                    <a:pt x="48" y="115"/>
                    <a:pt x="48" y="115"/>
                  </a:cubicBezTo>
                  <a:cubicBezTo>
                    <a:pt x="48" y="115"/>
                    <a:pt x="49" y="115"/>
                    <a:pt x="49" y="115"/>
                  </a:cubicBezTo>
                  <a:cubicBezTo>
                    <a:pt x="49" y="115"/>
                    <a:pt x="49" y="115"/>
                    <a:pt x="49" y="115"/>
                  </a:cubicBezTo>
                  <a:cubicBezTo>
                    <a:pt x="49" y="115"/>
                    <a:pt x="49" y="115"/>
                    <a:pt x="48" y="114"/>
                  </a:cubicBezTo>
                  <a:moveTo>
                    <a:pt x="50" y="112"/>
                  </a:moveTo>
                  <a:cubicBezTo>
                    <a:pt x="50" y="113"/>
                    <a:pt x="49" y="113"/>
                    <a:pt x="49" y="113"/>
                  </a:cubicBezTo>
                  <a:cubicBezTo>
                    <a:pt x="49" y="113"/>
                    <a:pt x="50" y="114"/>
                    <a:pt x="50" y="114"/>
                  </a:cubicBezTo>
                  <a:cubicBezTo>
                    <a:pt x="50" y="113"/>
                    <a:pt x="50" y="113"/>
                    <a:pt x="51" y="113"/>
                  </a:cubicBezTo>
                  <a:cubicBezTo>
                    <a:pt x="50" y="113"/>
                    <a:pt x="50" y="112"/>
                    <a:pt x="50" y="112"/>
                  </a:cubicBezTo>
                  <a:moveTo>
                    <a:pt x="51" y="110"/>
                  </a:moveTo>
                  <a:cubicBezTo>
                    <a:pt x="51" y="111"/>
                    <a:pt x="50" y="111"/>
                    <a:pt x="50" y="111"/>
                  </a:cubicBezTo>
                  <a:cubicBezTo>
                    <a:pt x="50" y="112"/>
                    <a:pt x="51" y="112"/>
                    <a:pt x="51" y="112"/>
                  </a:cubicBezTo>
                  <a:cubicBezTo>
                    <a:pt x="51" y="112"/>
                    <a:pt x="51" y="111"/>
                    <a:pt x="52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51" y="111"/>
                    <a:pt x="51" y="111"/>
                    <a:pt x="51" y="110"/>
                  </a:cubicBezTo>
                  <a:moveTo>
                    <a:pt x="53" y="109"/>
                  </a:moveTo>
                  <a:cubicBezTo>
                    <a:pt x="52" y="109"/>
                    <a:pt x="52" y="110"/>
                    <a:pt x="52" y="110"/>
                  </a:cubicBezTo>
                  <a:cubicBezTo>
                    <a:pt x="52" y="110"/>
                    <a:pt x="52" y="110"/>
                    <a:pt x="52" y="110"/>
                  </a:cubicBezTo>
                  <a:cubicBezTo>
                    <a:pt x="52" y="110"/>
                    <a:pt x="53" y="109"/>
                    <a:pt x="53" y="109"/>
                  </a:cubicBezTo>
                  <a:cubicBezTo>
                    <a:pt x="53" y="109"/>
                    <a:pt x="53" y="109"/>
                    <a:pt x="53" y="109"/>
                  </a:cubicBezTo>
                  <a:moveTo>
                    <a:pt x="52" y="108"/>
                  </a:moveTo>
                  <a:cubicBezTo>
                    <a:pt x="52" y="109"/>
                    <a:pt x="51" y="109"/>
                    <a:pt x="51" y="110"/>
                  </a:cubicBezTo>
                  <a:cubicBezTo>
                    <a:pt x="51" y="110"/>
                    <a:pt x="51" y="110"/>
                    <a:pt x="52" y="110"/>
                  </a:cubicBezTo>
                  <a:cubicBezTo>
                    <a:pt x="52" y="110"/>
                    <a:pt x="52" y="109"/>
                    <a:pt x="52" y="109"/>
                  </a:cubicBezTo>
                  <a:cubicBezTo>
                    <a:pt x="52" y="108"/>
                    <a:pt x="52" y="108"/>
                    <a:pt x="52" y="108"/>
                  </a:cubicBezTo>
                  <a:moveTo>
                    <a:pt x="58" y="101"/>
                  </a:moveTo>
                  <a:cubicBezTo>
                    <a:pt x="57" y="102"/>
                    <a:pt x="56" y="103"/>
                    <a:pt x="56" y="104"/>
                  </a:cubicBezTo>
                  <a:cubicBezTo>
                    <a:pt x="55" y="104"/>
                    <a:pt x="55" y="105"/>
                    <a:pt x="55" y="105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4"/>
                    <a:pt x="56" y="103"/>
                    <a:pt x="57" y="102"/>
                  </a:cubicBezTo>
                  <a:cubicBezTo>
                    <a:pt x="57" y="102"/>
                    <a:pt x="57" y="101"/>
                    <a:pt x="58" y="101"/>
                  </a:cubicBezTo>
                  <a:cubicBezTo>
                    <a:pt x="58" y="101"/>
                    <a:pt x="58" y="101"/>
                    <a:pt x="58" y="101"/>
                  </a:cubicBezTo>
                  <a:moveTo>
                    <a:pt x="57" y="100"/>
                  </a:moveTo>
                  <a:cubicBezTo>
                    <a:pt x="56" y="102"/>
                    <a:pt x="55" y="103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5" y="104"/>
                    <a:pt x="56" y="102"/>
                    <a:pt x="57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0"/>
                    <a:pt x="57" y="100"/>
                    <a:pt x="57" y="100"/>
                  </a:cubicBezTo>
                  <a:moveTo>
                    <a:pt x="58" y="100"/>
                  </a:move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moveTo>
                    <a:pt x="58" y="99"/>
                  </a:moveTo>
                  <a:cubicBezTo>
                    <a:pt x="57" y="99"/>
                    <a:pt x="57" y="99"/>
                    <a:pt x="57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moveTo>
                    <a:pt x="60" y="97"/>
                  </a:moveTo>
                  <a:cubicBezTo>
                    <a:pt x="60" y="97"/>
                    <a:pt x="59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60" y="97"/>
                    <a:pt x="60" y="97"/>
                  </a:cubicBezTo>
                  <a:moveTo>
                    <a:pt x="61" y="93"/>
                  </a:moveTo>
                  <a:cubicBezTo>
                    <a:pt x="60" y="95"/>
                    <a:pt x="59" y="97"/>
                    <a:pt x="58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9" y="97"/>
                    <a:pt x="60" y="95"/>
                    <a:pt x="61" y="93"/>
                  </a:cubicBezTo>
                  <a:cubicBezTo>
                    <a:pt x="61" y="93"/>
                    <a:pt x="61" y="93"/>
                    <a:pt x="61" y="93"/>
                  </a:cubicBezTo>
                  <a:moveTo>
                    <a:pt x="64" y="88"/>
                  </a:moveTo>
                  <a:cubicBezTo>
                    <a:pt x="63" y="89"/>
                    <a:pt x="62" y="91"/>
                    <a:pt x="61" y="93"/>
                  </a:cubicBezTo>
                  <a:cubicBezTo>
                    <a:pt x="61" y="93"/>
                    <a:pt x="62" y="93"/>
                    <a:pt x="62" y="93"/>
                  </a:cubicBezTo>
                  <a:cubicBezTo>
                    <a:pt x="62" y="91"/>
                    <a:pt x="63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moveTo>
                    <a:pt x="65" y="86"/>
                  </a:moveTo>
                  <a:cubicBezTo>
                    <a:pt x="65" y="86"/>
                    <a:pt x="65" y="86"/>
                    <a:pt x="65" y="86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86"/>
                    <a:pt x="65" y="86"/>
                    <a:pt x="65" y="86"/>
                  </a:cubicBezTo>
                  <a:moveTo>
                    <a:pt x="73" y="74"/>
                  </a:moveTo>
                  <a:cubicBezTo>
                    <a:pt x="71" y="77"/>
                    <a:pt x="69" y="80"/>
                    <a:pt x="67" y="84"/>
                  </a:cubicBezTo>
                  <a:cubicBezTo>
                    <a:pt x="67" y="84"/>
                    <a:pt x="67" y="84"/>
                    <a:pt x="67" y="84"/>
                  </a:cubicBezTo>
                  <a:cubicBezTo>
                    <a:pt x="67" y="83"/>
                    <a:pt x="68" y="82"/>
                    <a:pt x="68" y="81"/>
                  </a:cubicBezTo>
                  <a:cubicBezTo>
                    <a:pt x="69" y="80"/>
                    <a:pt x="69" y="80"/>
                    <a:pt x="70" y="79"/>
                  </a:cubicBezTo>
                  <a:cubicBezTo>
                    <a:pt x="71" y="77"/>
                    <a:pt x="72" y="76"/>
                    <a:pt x="73" y="74"/>
                  </a:cubicBezTo>
                  <a:cubicBezTo>
                    <a:pt x="73" y="74"/>
                    <a:pt x="73" y="74"/>
                    <a:pt x="73" y="74"/>
                  </a:cubicBezTo>
                  <a:moveTo>
                    <a:pt x="81" y="60"/>
                  </a:moveTo>
                  <a:cubicBezTo>
                    <a:pt x="78" y="64"/>
                    <a:pt x="76" y="68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6" y="68"/>
                    <a:pt x="79" y="64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moveTo>
                    <a:pt x="89" y="47"/>
                  </a:moveTo>
                  <a:cubicBezTo>
                    <a:pt x="87" y="50"/>
                    <a:pt x="86" y="52"/>
                    <a:pt x="85" y="54"/>
                  </a:cubicBezTo>
                  <a:cubicBezTo>
                    <a:pt x="85" y="54"/>
                    <a:pt x="85" y="54"/>
                    <a:pt x="85" y="54"/>
                  </a:cubicBezTo>
                  <a:cubicBezTo>
                    <a:pt x="86" y="52"/>
                    <a:pt x="88" y="50"/>
                    <a:pt x="89" y="47"/>
                  </a:cubicBezTo>
                  <a:cubicBezTo>
                    <a:pt x="89" y="47"/>
                    <a:pt x="89" y="47"/>
                    <a:pt x="89" y="47"/>
                  </a:cubicBezTo>
                  <a:moveTo>
                    <a:pt x="91" y="44"/>
                  </a:moveTo>
                  <a:cubicBezTo>
                    <a:pt x="90" y="44"/>
                    <a:pt x="90" y="45"/>
                    <a:pt x="90" y="45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45"/>
                    <a:pt x="90" y="45"/>
                    <a:pt x="91" y="44"/>
                  </a:cubicBezTo>
                  <a:cubicBezTo>
                    <a:pt x="91" y="44"/>
                    <a:pt x="91" y="44"/>
                    <a:pt x="91" y="44"/>
                  </a:cubicBezTo>
                  <a:moveTo>
                    <a:pt x="94" y="39"/>
                  </a:moveTo>
                  <a:cubicBezTo>
                    <a:pt x="93" y="40"/>
                    <a:pt x="93" y="41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0"/>
                    <a:pt x="94" y="39"/>
                  </a:cubicBezTo>
                  <a:cubicBezTo>
                    <a:pt x="94" y="39"/>
                    <a:pt x="94" y="39"/>
                    <a:pt x="94" y="39"/>
                  </a:cubicBezTo>
                  <a:moveTo>
                    <a:pt x="95" y="36"/>
                  </a:move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5" y="37"/>
                    <a:pt x="95" y="36"/>
                  </a:cubicBezTo>
                  <a:moveTo>
                    <a:pt x="98" y="32"/>
                  </a:moveTo>
                  <a:cubicBezTo>
                    <a:pt x="98" y="32"/>
                    <a:pt x="98" y="32"/>
                    <a:pt x="97" y="33"/>
                  </a:cubicBezTo>
                  <a:cubicBezTo>
                    <a:pt x="98" y="33"/>
                    <a:pt x="98" y="33"/>
                    <a:pt x="98" y="33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moveTo>
                    <a:pt x="98" y="31"/>
                  </a:move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98" y="32"/>
                    <a:pt x="98" y="31"/>
                    <a:pt x="98" y="31"/>
                  </a:cubicBezTo>
                  <a:moveTo>
                    <a:pt x="100" y="28"/>
                  </a:moveTo>
                  <a:cubicBezTo>
                    <a:pt x="100" y="29"/>
                    <a:pt x="100" y="29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100" y="29"/>
                    <a:pt x="100" y="29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moveTo>
                    <a:pt x="102" y="26"/>
                  </a:moveTo>
                  <a:cubicBezTo>
                    <a:pt x="101" y="27"/>
                    <a:pt x="101" y="27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1" y="27"/>
                    <a:pt x="101" y="27"/>
                    <a:pt x="102" y="26"/>
                  </a:cubicBezTo>
                  <a:cubicBezTo>
                    <a:pt x="102" y="26"/>
                    <a:pt x="102" y="26"/>
                    <a:pt x="102" y="26"/>
                  </a:cubicBezTo>
                  <a:moveTo>
                    <a:pt x="110" y="12"/>
                  </a:moveTo>
                  <a:cubicBezTo>
                    <a:pt x="109" y="13"/>
                    <a:pt x="109" y="14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ubicBezTo>
                    <a:pt x="109" y="14"/>
                    <a:pt x="109" y="13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moveTo>
                    <a:pt x="116" y="1"/>
                  </a:moveTo>
                  <a:cubicBezTo>
                    <a:pt x="116" y="2"/>
                    <a:pt x="116" y="2"/>
                    <a:pt x="115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6" y="2"/>
                    <a:pt x="116" y="2"/>
                    <a:pt x="117" y="1"/>
                  </a:cubicBezTo>
                  <a:cubicBezTo>
                    <a:pt x="117" y="1"/>
                    <a:pt x="117" y="1"/>
                    <a:pt x="116" y="1"/>
                  </a:cubicBezTo>
                  <a:moveTo>
                    <a:pt x="117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8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10598"/>
            <p:cNvSpPr>
              <a:spLocks noEditPoints="1"/>
            </p:cNvSpPr>
            <p:nvPr/>
          </p:nvSpPr>
          <p:spPr bwMode="auto">
            <a:xfrm>
              <a:off x="-674694" y="4925991"/>
              <a:ext cx="157164" cy="244474"/>
            </a:xfrm>
            <a:custGeom>
              <a:avLst/>
              <a:gdLst>
                <a:gd name="T0" fmla="*/ 5 w 42"/>
                <a:gd name="T1" fmla="*/ 65 h 65"/>
                <a:gd name="T2" fmla="*/ 6 w 42"/>
                <a:gd name="T3" fmla="*/ 65 h 65"/>
                <a:gd name="T4" fmla="*/ 0 w 42"/>
                <a:gd name="T5" fmla="*/ 61 h 65"/>
                <a:gd name="T6" fmla="*/ 0 w 42"/>
                <a:gd name="T7" fmla="*/ 62 h 65"/>
                <a:gd name="T8" fmla="*/ 0 w 42"/>
                <a:gd name="T9" fmla="*/ 61 h 65"/>
                <a:gd name="T10" fmla="*/ 8 w 42"/>
                <a:gd name="T11" fmla="*/ 59 h 65"/>
                <a:gd name="T12" fmla="*/ 9 w 42"/>
                <a:gd name="T13" fmla="*/ 60 h 65"/>
                <a:gd name="T14" fmla="*/ 9 w 42"/>
                <a:gd name="T15" fmla="*/ 59 h 65"/>
                <a:gd name="T16" fmla="*/ 9 w 42"/>
                <a:gd name="T17" fmla="*/ 59 h 65"/>
                <a:gd name="T18" fmla="*/ 9 w 42"/>
                <a:gd name="T19" fmla="*/ 59 h 65"/>
                <a:gd name="T20" fmla="*/ 4 w 42"/>
                <a:gd name="T21" fmla="*/ 56 h 65"/>
                <a:gd name="T22" fmla="*/ 4 w 42"/>
                <a:gd name="T23" fmla="*/ 56 h 65"/>
                <a:gd name="T24" fmla="*/ 4 w 42"/>
                <a:gd name="T25" fmla="*/ 56 h 65"/>
                <a:gd name="T26" fmla="*/ 4 w 42"/>
                <a:gd name="T27" fmla="*/ 56 h 65"/>
                <a:gd name="T28" fmla="*/ 4 w 42"/>
                <a:gd name="T29" fmla="*/ 56 h 65"/>
                <a:gd name="T30" fmla="*/ 14 w 42"/>
                <a:gd name="T31" fmla="*/ 51 h 65"/>
                <a:gd name="T32" fmla="*/ 14 w 42"/>
                <a:gd name="T33" fmla="*/ 51 h 65"/>
                <a:gd name="T34" fmla="*/ 14 w 42"/>
                <a:gd name="T35" fmla="*/ 51 h 65"/>
                <a:gd name="T36" fmla="*/ 14 w 42"/>
                <a:gd name="T37" fmla="*/ 50 h 65"/>
                <a:gd name="T38" fmla="*/ 15 w 42"/>
                <a:gd name="T39" fmla="*/ 50 h 65"/>
                <a:gd name="T40" fmla="*/ 9 w 42"/>
                <a:gd name="T41" fmla="*/ 48 h 65"/>
                <a:gd name="T42" fmla="*/ 9 w 42"/>
                <a:gd name="T43" fmla="*/ 48 h 65"/>
                <a:gd name="T44" fmla="*/ 9 w 42"/>
                <a:gd name="T45" fmla="*/ 48 h 65"/>
                <a:gd name="T46" fmla="*/ 9 w 42"/>
                <a:gd name="T47" fmla="*/ 47 h 65"/>
                <a:gd name="T48" fmla="*/ 10 w 42"/>
                <a:gd name="T49" fmla="*/ 47 h 65"/>
                <a:gd name="T50" fmla="*/ 18 w 42"/>
                <a:gd name="T51" fmla="*/ 42 h 65"/>
                <a:gd name="T52" fmla="*/ 18 w 42"/>
                <a:gd name="T53" fmla="*/ 44 h 65"/>
                <a:gd name="T54" fmla="*/ 18 w 42"/>
                <a:gd name="T55" fmla="*/ 42 h 65"/>
                <a:gd name="T56" fmla="*/ 19 w 42"/>
                <a:gd name="T57" fmla="*/ 42 h 65"/>
                <a:gd name="T58" fmla="*/ 20 w 42"/>
                <a:gd name="T59" fmla="*/ 41 h 65"/>
                <a:gd name="T60" fmla="*/ 14 w 42"/>
                <a:gd name="T61" fmla="*/ 40 h 65"/>
                <a:gd name="T62" fmla="*/ 14 w 42"/>
                <a:gd name="T63" fmla="*/ 41 h 65"/>
                <a:gd name="T64" fmla="*/ 14 w 42"/>
                <a:gd name="T65" fmla="*/ 40 h 65"/>
                <a:gd name="T66" fmla="*/ 20 w 42"/>
                <a:gd name="T67" fmla="*/ 40 h 65"/>
                <a:gd name="T68" fmla="*/ 21 w 42"/>
                <a:gd name="T69" fmla="*/ 39 h 65"/>
                <a:gd name="T70" fmla="*/ 15 w 42"/>
                <a:gd name="T71" fmla="*/ 38 h 65"/>
                <a:gd name="T72" fmla="*/ 15 w 42"/>
                <a:gd name="T73" fmla="*/ 39 h 65"/>
                <a:gd name="T74" fmla="*/ 15 w 42"/>
                <a:gd name="T75" fmla="*/ 38 h 65"/>
                <a:gd name="T76" fmla="*/ 15 w 42"/>
                <a:gd name="T77" fmla="*/ 38 h 65"/>
                <a:gd name="T78" fmla="*/ 15 w 42"/>
                <a:gd name="T79" fmla="*/ 38 h 65"/>
                <a:gd name="T80" fmla="*/ 16 w 42"/>
                <a:gd name="T81" fmla="*/ 36 h 65"/>
                <a:gd name="T82" fmla="*/ 16 w 42"/>
                <a:gd name="T83" fmla="*/ 37 h 65"/>
                <a:gd name="T84" fmla="*/ 16 w 42"/>
                <a:gd name="T85" fmla="*/ 36 h 65"/>
                <a:gd name="T86" fmla="*/ 26 w 42"/>
                <a:gd name="T87" fmla="*/ 30 h 65"/>
                <a:gd name="T88" fmla="*/ 29 w 42"/>
                <a:gd name="T89" fmla="*/ 27 h 65"/>
                <a:gd name="T90" fmla="*/ 24 w 42"/>
                <a:gd name="T91" fmla="*/ 24 h 65"/>
                <a:gd name="T92" fmla="*/ 22 w 42"/>
                <a:gd name="T93" fmla="*/ 28 h 65"/>
                <a:gd name="T94" fmla="*/ 24 w 42"/>
                <a:gd name="T95" fmla="*/ 24 h 65"/>
                <a:gd name="T96" fmla="*/ 33 w 42"/>
                <a:gd name="T97" fmla="*/ 17 h 65"/>
                <a:gd name="T98" fmla="*/ 31 w 42"/>
                <a:gd name="T99" fmla="*/ 23 h 65"/>
                <a:gd name="T100" fmla="*/ 34 w 42"/>
                <a:gd name="T101" fmla="*/ 18 h 65"/>
                <a:gd name="T102" fmla="*/ 29 w 42"/>
                <a:gd name="T103" fmla="*/ 15 h 65"/>
                <a:gd name="T104" fmla="*/ 26 w 42"/>
                <a:gd name="T105" fmla="*/ 20 h 65"/>
                <a:gd name="T106" fmla="*/ 29 w 42"/>
                <a:gd name="T107" fmla="*/ 15 h 65"/>
                <a:gd name="T108" fmla="*/ 37 w 42"/>
                <a:gd name="T109" fmla="*/ 9 h 65"/>
                <a:gd name="T110" fmla="*/ 41 w 42"/>
                <a:gd name="T111" fmla="*/ 3 h 65"/>
                <a:gd name="T112" fmla="*/ 41 w 42"/>
                <a:gd name="T113" fmla="*/ 2 h 65"/>
                <a:gd name="T114" fmla="*/ 37 w 42"/>
                <a:gd name="T115" fmla="*/ 2 h 65"/>
                <a:gd name="T116" fmla="*/ 35 w 42"/>
                <a:gd name="T117" fmla="*/ 7 h 65"/>
                <a:gd name="T118" fmla="*/ 39 w 42"/>
                <a:gd name="T11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" h="65">
                  <a:moveTo>
                    <a:pt x="5" y="65"/>
                  </a:move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moveTo>
                    <a:pt x="0" y="61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0" y="62"/>
                    <a:pt x="1" y="62"/>
                  </a:cubicBezTo>
                  <a:cubicBezTo>
                    <a:pt x="0" y="62"/>
                    <a:pt x="0" y="62"/>
                    <a:pt x="0" y="61"/>
                  </a:cubicBezTo>
                  <a:moveTo>
                    <a:pt x="9" y="59"/>
                  </a:moveTo>
                  <a:cubicBezTo>
                    <a:pt x="9" y="59"/>
                    <a:pt x="8" y="59"/>
                    <a:pt x="8" y="59"/>
                  </a:cubicBezTo>
                  <a:cubicBezTo>
                    <a:pt x="8" y="59"/>
                    <a:pt x="9" y="59"/>
                    <a:pt x="9" y="59"/>
                  </a:cubicBezTo>
                  <a:cubicBezTo>
                    <a:pt x="9" y="59"/>
                    <a:pt x="9" y="59"/>
                    <a:pt x="9" y="60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moveTo>
                    <a:pt x="9" y="58"/>
                  </a:moveTo>
                  <a:cubicBezTo>
                    <a:pt x="9" y="58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9"/>
                    <a:pt x="9" y="58"/>
                    <a:pt x="9" y="58"/>
                  </a:cubicBezTo>
                  <a:moveTo>
                    <a:pt x="4" y="56"/>
                  </a:moveTo>
                  <a:cubicBezTo>
                    <a:pt x="4" y="56"/>
                    <a:pt x="3" y="56"/>
                    <a:pt x="3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moveTo>
                    <a:pt x="4" y="55"/>
                  </a:moveTo>
                  <a:cubicBezTo>
                    <a:pt x="4" y="55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5"/>
                    <a:pt x="4" y="55"/>
                    <a:pt x="4" y="55"/>
                  </a:cubicBezTo>
                  <a:moveTo>
                    <a:pt x="14" y="51"/>
                  </a:move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moveTo>
                    <a:pt x="14" y="50"/>
                  </a:move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4" y="50"/>
                    <a:pt x="14" y="50"/>
                    <a:pt x="14" y="50"/>
                  </a:cubicBezTo>
                  <a:moveTo>
                    <a:pt x="9" y="48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moveTo>
                    <a:pt x="9" y="47"/>
                  </a:moveTo>
                  <a:cubicBezTo>
                    <a:pt x="9" y="47"/>
                    <a:pt x="9" y="47"/>
                    <a:pt x="9" y="47"/>
                  </a:cubicBezTo>
                  <a:cubicBezTo>
                    <a:pt x="9" y="47"/>
                    <a:pt x="9" y="47"/>
                    <a:pt x="10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9" y="47"/>
                    <a:pt x="9" y="47"/>
                  </a:cubicBezTo>
                  <a:moveTo>
                    <a:pt x="18" y="42"/>
                  </a:move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4"/>
                    <a:pt x="18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3"/>
                    <a:pt x="19" y="43"/>
                    <a:pt x="18" y="42"/>
                  </a:cubicBezTo>
                  <a:moveTo>
                    <a:pt x="19" y="41"/>
                  </a:moveTo>
                  <a:cubicBezTo>
                    <a:pt x="19" y="41"/>
                    <a:pt x="19" y="42"/>
                    <a:pt x="19" y="42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9" y="42"/>
                    <a:pt x="20" y="41"/>
                    <a:pt x="20" y="41"/>
                  </a:cubicBezTo>
                  <a:cubicBezTo>
                    <a:pt x="20" y="41"/>
                    <a:pt x="20" y="41"/>
                    <a:pt x="19" y="41"/>
                  </a:cubicBezTo>
                  <a:moveTo>
                    <a:pt x="14" y="40"/>
                  </a:moveTo>
                  <a:cubicBezTo>
                    <a:pt x="14" y="40"/>
                    <a:pt x="14" y="40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4" y="40"/>
                    <a:pt x="14" y="40"/>
                  </a:cubicBezTo>
                  <a:moveTo>
                    <a:pt x="20" y="39"/>
                  </a:moveTo>
                  <a:cubicBezTo>
                    <a:pt x="20" y="39"/>
                    <a:pt x="20" y="40"/>
                    <a:pt x="20" y="40"/>
                  </a:cubicBezTo>
                  <a:cubicBezTo>
                    <a:pt x="20" y="40"/>
                    <a:pt x="20" y="40"/>
                    <a:pt x="21" y="40"/>
                  </a:cubicBezTo>
                  <a:cubicBezTo>
                    <a:pt x="21" y="40"/>
                    <a:pt x="21" y="40"/>
                    <a:pt x="21" y="39"/>
                  </a:cubicBezTo>
                  <a:cubicBezTo>
                    <a:pt x="21" y="39"/>
                    <a:pt x="21" y="39"/>
                    <a:pt x="20" y="39"/>
                  </a:cubicBezTo>
                  <a:moveTo>
                    <a:pt x="15" y="38"/>
                  </a:move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moveTo>
                    <a:pt x="16" y="36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6"/>
                  </a:cubicBezTo>
                  <a:moveTo>
                    <a:pt x="28" y="26"/>
                  </a:moveTo>
                  <a:cubicBezTo>
                    <a:pt x="27" y="27"/>
                    <a:pt x="26" y="29"/>
                    <a:pt x="26" y="30"/>
                  </a:cubicBezTo>
                  <a:cubicBezTo>
                    <a:pt x="26" y="30"/>
                    <a:pt x="26" y="31"/>
                    <a:pt x="26" y="31"/>
                  </a:cubicBezTo>
                  <a:cubicBezTo>
                    <a:pt x="27" y="29"/>
                    <a:pt x="28" y="28"/>
                    <a:pt x="29" y="27"/>
                  </a:cubicBezTo>
                  <a:cubicBezTo>
                    <a:pt x="28" y="26"/>
                    <a:pt x="28" y="26"/>
                    <a:pt x="28" y="26"/>
                  </a:cubicBezTo>
                  <a:moveTo>
                    <a:pt x="24" y="24"/>
                  </a:moveTo>
                  <a:cubicBezTo>
                    <a:pt x="21" y="28"/>
                    <a:pt x="21" y="28"/>
                    <a:pt x="21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7"/>
                    <a:pt x="23" y="26"/>
                    <a:pt x="24" y="25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moveTo>
                    <a:pt x="33" y="17"/>
                  </a:moveTo>
                  <a:cubicBezTo>
                    <a:pt x="32" y="19"/>
                    <a:pt x="31" y="21"/>
                    <a:pt x="30" y="22"/>
                  </a:cubicBezTo>
                  <a:cubicBezTo>
                    <a:pt x="30" y="23"/>
                    <a:pt x="31" y="23"/>
                    <a:pt x="31" y="23"/>
                  </a:cubicBezTo>
                  <a:cubicBezTo>
                    <a:pt x="32" y="21"/>
                    <a:pt x="32" y="20"/>
                    <a:pt x="33" y="18"/>
                  </a:cubicBezTo>
                  <a:cubicBezTo>
                    <a:pt x="33" y="18"/>
                    <a:pt x="34" y="18"/>
                    <a:pt x="34" y="18"/>
                  </a:cubicBezTo>
                  <a:cubicBezTo>
                    <a:pt x="33" y="18"/>
                    <a:pt x="33" y="18"/>
                    <a:pt x="33" y="17"/>
                  </a:cubicBezTo>
                  <a:moveTo>
                    <a:pt x="29" y="15"/>
                  </a:moveTo>
                  <a:cubicBezTo>
                    <a:pt x="26" y="20"/>
                    <a:pt x="26" y="20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5"/>
                    <a:pt x="29" y="15"/>
                    <a:pt x="29" y="15"/>
                  </a:cubicBezTo>
                  <a:moveTo>
                    <a:pt x="41" y="2"/>
                  </a:moveTo>
                  <a:cubicBezTo>
                    <a:pt x="40" y="4"/>
                    <a:pt x="39" y="7"/>
                    <a:pt x="37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9" y="7"/>
                    <a:pt x="40" y="5"/>
                    <a:pt x="41" y="3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1" y="2"/>
                    <a:pt x="41" y="2"/>
                    <a:pt x="41" y="2"/>
                  </a:cubicBezTo>
                  <a:moveTo>
                    <a:pt x="39" y="0"/>
                  </a:moveTo>
                  <a:cubicBezTo>
                    <a:pt x="37" y="2"/>
                    <a:pt x="37" y="2"/>
                    <a:pt x="37" y="2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7" y="5"/>
                    <a:pt x="38" y="2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599"/>
            <p:cNvSpPr>
              <a:spLocks noEditPoints="1"/>
            </p:cNvSpPr>
            <p:nvPr/>
          </p:nvSpPr>
          <p:spPr bwMode="auto">
            <a:xfrm>
              <a:off x="-677869" y="4918055"/>
              <a:ext cx="60326" cy="34925"/>
            </a:xfrm>
            <a:custGeom>
              <a:avLst/>
              <a:gdLst>
                <a:gd name="T0" fmla="*/ 0 w 16"/>
                <a:gd name="T1" fmla="*/ 7 h 9"/>
                <a:gd name="T2" fmla="*/ 0 w 16"/>
                <a:gd name="T3" fmla="*/ 9 h 9"/>
                <a:gd name="T4" fmla="*/ 1 w 16"/>
                <a:gd name="T5" fmla="*/ 7 h 9"/>
                <a:gd name="T6" fmla="*/ 0 w 16"/>
                <a:gd name="T7" fmla="*/ 7 h 9"/>
                <a:gd name="T8" fmla="*/ 2 w 16"/>
                <a:gd name="T9" fmla="*/ 5 h 9"/>
                <a:gd name="T10" fmla="*/ 1 w 16"/>
                <a:gd name="T11" fmla="*/ 6 h 9"/>
                <a:gd name="T12" fmla="*/ 1 w 16"/>
                <a:gd name="T13" fmla="*/ 6 h 9"/>
                <a:gd name="T14" fmla="*/ 2 w 16"/>
                <a:gd name="T15" fmla="*/ 5 h 9"/>
                <a:gd name="T16" fmla="*/ 16 w 16"/>
                <a:gd name="T17" fmla="*/ 0 h 9"/>
                <a:gd name="T18" fmla="*/ 16 w 16"/>
                <a:gd name="T19" fmla="*/ 0 h 9"/>
                <a:gd name="T20" fmla="*/ 16 w 16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0" y="7"/>
                  </a:moveTo>
                  <a:cubicBezTo>
                    <a:pt x="0" y="7"/>
                    <a:pt x="0" y="8"/>
                    <a:pt x="0" y="9"/>
                  </a:cubicBezTo>
                  <a:cubicBezTo>
                    <a:pt x="0" y="8"/>
                    <a:pt x="0" y="8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moveTo>
                    <a:pt x="2" y="5"/>
                  </a:moveTo>
                  <a:cubicBezTo>
                    <a:pt x="1" y="5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5"/>
                    <a:pt x="2" y="5"/>
                  </a:cubicBezTo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600"/>
            <p:cNvSpPr>
              <a:spLocks/>
            </p:cNvSpPr>
            <p:nvPr/>
          </p:nvSpPr>
          <p:spPr bwMode="auto">
            <a:xfrm>
              <a:off x="-677869" y="494186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10601"/>
            <p:cNvSpPr>
              <a:spLocks/>
            </p:cNvSpPr>
            <p:nvPr/>
          </p:nvSpPr>
          <p:spPr bwMode="auto">
            <a:xfrm>
              <a:off x="-1165237" y="5129191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602"/>
            <p:cNvSpPr>
              <a:spLocks/>
            </p:cNvSpPr>
            <p:nvPr/>
          </p:nvSpPr>
          <p:spPr bwMode="auto">
            <a:xfrm>
              <a:off x="-1165237" y="513236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603"/>
            <p:cNvSpPr>
              <a:spLocks noEditPoints="1"/>
            </p:cNvSpPr>
            <p:nvPr/>
          </p:nvSpPr>
          <p:spPr bwMode="auto">
            <a:xfrm>
              <a:off x="-1203337" y="5308579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604"/>
            <p:cNvSpPr>
              <a:spLocks noEditPoints="1"/>
            </p:cNvSpPr>
            <p:nvPr/>
          </p:nvSpPr>
          <p:spPr bwMode="auto">
            <a:xfrm>
              <a:off x="-1203337" y="5308579"/>
              <a:ext cx="15875" cy="7937"/>
            </a:xfrm>
            <a:custGeom>
              <a:avLst/>
              <a:gdLst>
                <a:gd name="T0" fmla="*/ 2 w 4"/>
                <a:gd name="T1" fmla="*/ 1 h 2"/>
                <a:gd name="T2" fmla="*/ 2 w 4"/>
                <a:gd name="T3" fmla="*/ 1 h 2"/>
                <a:gd name="T4" fmla="*/ 3 w 4"/>
                <a:gd name="T5" fmla="*/ 1 h 2"/>
                <a:gd name="T6" fmla="*/ 2 w 4"/>
                <a:gd name="T7" fmla="*/ 1 h 2"/>
                <a:gd name="T8" fmla="*/ 2 w 4"/>
                <a:gd name="T9" fmla="*/ 1 h 2"/>
                <a:gd name="T10" fmla="*/ 2 w 4"/>
                <a:gd name="T11" fmla="*/ 1 h 2"/>
                <a:gd name="T12" fmla="*/ 2 w 4"/>
                <a:gd name="T13" fmla="*/ 1 h 2"/>
                <a:gd name="T14" fmla="*/ 2 w 4"/>
                <a:gd name="T15" fmla="*/ 1 h 2"/>
                <a:gd name="T16" fmla="*/ 1 w 4"/>
                <a:gd name="T17" fmla="*/ 1 h 2"/>
                <a:gd name="T18" fmla="*/ 1 w 4"/>
                <a:gd name="T19" fmla="*/ 1 h 2"/>
                <a:gd name="T20" fmla="*/ 4 w 4"/>
                <a:gd name="T21" fmla="*/ 2 h 2"/>
                <a:gd name="T22" fmla="*/ 2 w 4"/>
                <a:gd name="T23" fmla="*/ 1 h 2"/>
                <a:gd name="T24" fmla="*/ 2 w 4"/>
                <a:gd name="T25" fmla="*/ 1 h 2"/>
                <a:gd name="T26" fmla="*/ 1 w 4"/>
                <a:gd name="T27" fmla="*/ 1 h 2"/>
                <a:gd name="T28" fmla="*/ 0 w 4"/>
                <a:gd name="T29" fmla="*/ 0 h 2"/>
                <a:gd name="T30" fmla="*/ 0 w 4"/>
                <a:gd name="T31" fmla="*/ 0 h 2"/>
                <a:gd name="T32" fmla="*/ 1 w 4"/>
                <a:gd name="T33" fmla="*/ 0 h 2"/>
                <a:gd name="T34" fmla="*/ 1 w 4"/>
                <a:gd name="T35" fmla="*/ 0 h 2"/>
                <a:gd name="T36" fmla="*/ 0 w 4"/>
                <a:gd name="T3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" h="2"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4" y="2"/>
                  </a:cubicBezTo>
                  <a:cubicBezTo>
                    <a:pt x="3" y="2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05"/>
            <p:cNvSpPr>
              <a:spLocks noEditPoints="1"/>
            </p:cNvSpPr>
            <p:nvPr/>
          </p:nvSpPr>
          <p:spPr bwMode="auto">
            <a:xfrm>
              <a:off x="-1176350" y="5322867"/>
              <a:ext cx="471493" cy="746122"/>
            </a:xfrm>
            <a:custGeom>
              <a:avLst/>
              <a:gdLst>
                <a:gd name="T0" fmla="*/ 1 w 126"/>
                <a:gd name="T1" fmla="*/ 196 h 199"/>
                <a:gd name="T2" fmla="*/ 0 w 126"/>
                <a:gd name="T3" fmla="*/ 199 h 199"/>
                <a:gd name="T4" fmla="*/ 3 w 126"/>
                <a:gd name="T5" fmla="*/ 195 h 199"/>
                <a:gd name="T6" fmla="*/ 7 w 126"/>
                <a:gd name="T7" fmla="*/ 188 h 199"/>
                <a:gd name="T8" fmla="*/ 8 w 126"/>
                <a:gd name="T9" fmla="*/ 187 h 199"/>
                <a:gd name="T10" fmla="*/ 10 w 126"/>
                <a:gd name="T11" fmla="*/ 183 h 199"/>
                <a:gd name="T12" fmla="*/ 16 w 126"/>
                <a:gd name="T13" fmla="*/ 175 h 199"/>
                <a:gd name="T14" fmla="*/ 16 w 126"/>
                <a:gd name="T15" fmla="*/ 175 h 199"/>
                <a:gd name="T16" fmla="*/ 18 w 126"/>
                <a:gd name="T17" fmla="*/ 171 h 199"/>
                <a:gd name="T18" fmla="*/ 18 w 126"/>
                <a:gd name="T19" fmla="*/ 171 h 199"/>
                <a:gd name="T20" fmla="*/ 20 w 126"/>
                <a:gd name="T21" fmla="*/ 167 h 199"/>
                <a:gd name="T22" fmla="*/ 21 w 126"/>
                <a:gd name="T23" fmla="*/ 166 h 199"/>
                <a:gd name="T24" fmla="*/ 21 w 126"/>
                <a:gd name="T25" fmla="*/ 166 h 199"/>
                <a:gd name="T26" fmla="*/ 24 w 126"/>
                <a:gd name="T27" fmla="*/ 161 h 199"/>
                <a:gd name="T28" fmla="*/ 25 w 126"/>
                <a:gd name="T29" fmla="*/ 161 h 199"/>
                <a:gd name="T30" fmla="*/ 30 w 126"/>
                <a:gd name="T31" fmla="*/ 152 h 199"/>
                <a:gd name="T32" fmla="*/ 42 w 126"/>
                <a:gd name="T33" fmla="*/ 133 h 199"/>
                <a:gd name="T34" fmla="*/ 42 w 126"/>
                <a:gd name="T35" fmla="*/ 133 h 199"/>
                <a:gd name="T36" fmla="*/ 49 w 126"/>
                <a:gd name="T37" fmla="*/ 123 h 199"/>
                <a:gd name="T38" fmla="*/ 50 w 126"/>
                <a:gd name="T39" fmla="*/ 120 h 199"/>
                <a:gd name="T40" fmla="*/ 51 w 126"/>
                <a:gd name="T41" fmla="*/ 119 h 199"/>
                <a:gd name="T42" fmla="*/ 52 w 126"/>
                <a:gd name="T43" fmla="*/ 117 h 199"/>
                <a:gd name="T44" fmla="*/ 52 w 126"/>
                <a:gd name="T45" fmla="*/ 117 h 199"/>
                <a:gd name="T46" fmla="*/ 54 w 126"/>
                <a:gd name="T47" fmla="*/ 114 h 199"/>
                <a:gd name="T48" fmla="*/ 54 w 126"/>
                <a:gd name="T49" fmla="*/ 114 h 199"/>
                <a:gd name="T50" fmla="*/ 54 w 126"/>
                <a:gd name="T51" fmla="*/ 113 h 199"/>
                <a:gd name="T52" fmla="*/ 56 w 126"/>
                <a:gd name="T53" fmla="*/ 110 h 199"/>
                <a:gd name="T54" fmla="*/ 56 w 126"/>
                <a:gd name="T55" fmla="*/ 110 h 199"/>
                <a:gd name="T56" fmla="*/ 57 w 126"/>
                <a:gd name="T57" fmla="*/ 109 h 199"/>
                <a:gd name="T58" fmla="*/ 58 w 126"/>
                <a:gd name="T59" fmla="*/ 108 h 199"/>
                <a:gd name="T60" fmla="*/ 59 w 126"/>
                <a:gd name="T61" fmla="*/ 106 h 199"/>
                <a:gd name="T62" fmla="*/ 62 w 126"/>
                <a:gd name="T63" fmla="*/ 101 h 199"/>
                <a:gd name="T64" fmla="*/ 62 w 126"/>
                <a:gd name="T65" fmla="*/ 101 h 199"/>
                <a:gd name="T66" fmla="*/ 66 w 126"/>
                <a:gd name="T67" fmla="*/ 95 h 199"/>
                <a:gd name="T68" fmla="*/ 66 w 126"/>
                <a:gd name="T69" fmla="*/ 95 h 199"/>
                <a:gd name="T70" fmla="*/ 69 w 126"/>
                <a:gd name="T71" fmla="*/ 89 h 199"/>
                <a:gd name="T72" fmla="*/ 74 w 126"/>
                <a:gd name="T73" fmla="*/ 82 h 199"/>
                <a:gd name="T74" fmla="*/ 74 w 126"/>
                <a:gd name="T75" fmla="*/ 82 h 199"/>
                <a:gd name="T76" fmla="*/ 76 w 126"/>
                <a:gd name="T77" fmla="*/ 80 h 199"/>
                <a:gd name="T78" fmla="*/ 82 w 126"/>
                <a:gd name="T79" fmla="*/ 71 h 199"/>
                <a:gd name="T80" fmla="*/ 90 w 126"/>
                <a:gd name="T81" fmla="*/ 57 h 199"/>
                <a:gd name="T82" fmla="*/ 99 w 126"/>
                <a:gd name="T83" fmla="*/ 42 h 199"/>
                <a:gd name="T84" fmla="*/ 99 w 126"/>
                <a:gd name="T85" fmla="*/ 42 h 199"/>
                <a:gd name="T86" fmla="*/ 102 w 126"/>
                <a:gd name="T87" fmla="*/ 39 h 199"/>
                <a:gd name="T88" fmla="*/ 104 w 126"/>
                <a:gd name="T89" fmla="*/ 36 h 199"/>
                <a:gd name="T90" fmla="*/ 105 w 126"/>
                <a:gd name="T91" fmla="*/ 33 h 199"/>
                <a:gd name="T92" fmla="*/ 109 w 126"/>
                <a:gd name="T93" fmla="*/ 26 h 199"/>
                <a:gd name="T94" fmla="*/ 109 w 126"/>
                <a:gd name="T95" fmla="*/ 26 h 199"/>
                <a:gd name="T96" fmla="*/ 112 w 126"/>
                <a:gd name="T97" fmla="*/ 22 h 199"/>
                <a:gd name="T98" fmla="*/ 113 w 126"/>
                <a:gd name="T99" fmla="*/ 21 h 199"/>
                <a:gd name="T100" fmla="*/ 117 w 126"/>
                <a:gd name="T101" fmla="*/ 14 h 199"/>
                <a:gd name="T102" fmla="*/ 121 w 126"/>
                <a:gd name="T103" fmla="*/ 8 h 199"/>
                <a:gd name="T104" fmla="*/ 121 w 126"/>
                <a:gd name="T105" fmla="*/ 8 h 199"/>
                <a:gd name="T106" fmla="*/ 121 w 126"/>
                <a:gd name="T107" fmla="*/ 7 h 199"/>
                <a:gd name="T108" fmla="*/ 122 w 126"/>
                <a:gd name="T109" fmla="*/ 7 h 199"/>
                <a:gd name="T110" fmla="*/ 122 w 126"/>
                <a:gd name="T111" fmla="*/ 6 h 199"/>
                <a:gd name="T112" fmla="*/ 124 w 126"/>
                <a:gd name="T113" fmla="*/ 3 h 199"/>
                <a:gd name="T114" fmla="*/ 124 w 126"/>
                <a:gd name="T115" fmla="*/ 3 h 199"/>
                <a:gd name="T116" fmla="*/ 126 w 126"/>
                <a:gd name="T117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6" h="199">
                  <a:moveTo>
                    <a:pt x="3" y="195"/>
                  </a:moveTo>
                  <a:cubicBezTo>
                    <a:pt x="2" y="195"/>
                    <a:pt x="2" y="196"/>
                    <a:pt x="1" y="196"/>
                  </a:cubicBezTo>
                  <a:cubicBezTo>
                    <a:pt x="2" y="196"/>
                    <a:pt x="2" y="196"/>
                    <a:pt x="2" y="196"/>
                  </a:cubicBezTo>
                  <a:cubicBezTo>
                    <a:pt x="2" y="196"/>
                    <a:pt x="1" y="196"/>
                    <a:pt x="1" y="196"/>
                  </a:cubicBezTo>
                  <a:cubicBezTo>
                    <a:pt x="1" y="197"/>
                    <a:pt x="1" y="197"/>
                    <a:pt x="1" y="197"/>
                  </a:cubicBezTo>
                  <a:cubicBezTo>
                    <a:pt x="0" y="198"/>
                    <a:pt x="0" y="198"/>
                    <a:pt x="0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1" y="199"/>
                    <a:pt x="1" y="198"/>
                    <a:pt x="1" y="198"/>
                  </a:cubicBezTo>
                  <a:cubicBezTo>
                    <a:pt x="1" y="197"/>
                    <a:pt x="2" y="197"/>
                    <a:pt x="2" y="196"/>
                  </a:cubicBezTo>
                  <a:cubicBezTo>
                    <a:pt x="2" y="196"/>
                    <a:pt x="2" y="195"/>
                    <a:pt x="3" y="195"/>
                  </a:cubicBezTo>
                  <a:cubicBezTo>
                    <a:pt x="3" y="195"/>
                    <a:pt x="3" y="195"/>
                    <a:pt x="3" y="195"/>
                  </a:cubicBezTo>
                  <a:moveTo>
                    <a:pt x="7" y="188"/>
                  </a:moveTo>
                  <a:cubicBezTo>
                    <a:pt x="6" y="190"/>
                    <a:pt x="4" y="192"/>
                    <a:pt x="3" y="194"/>
                  </a:cubicBezTo>
                  <a:cubicBezTo>
                    <a:pt x="3" y="194"/>
                    <a:pt x="3" y="194"/>
                    <a:pt x="3" y="194"/>
                  </a:cubicBezTo>
                  <a:cubicBezTo>
                    <a:pt x="4" y="192"/>
                    <a:pt x="6" y="190"/>
                    <a:pt x="7" y="188"/>
                  </a:cubicBezTo>
                  <a:cubicBezTo>
                    <a:pt x="7" y="188"/>
                    <a:pt x="7" y="188"/>
                    <a:pt x="7" y="188"/>
                  </a:cubicBezTo>
                  <a:moveTo>
                    <a:pt x="9" y="185"/>
                  </a:moveTo>
                  <a:cubicBezTo>
                    <a:pt x="9" y="186"/>
                    <a:pt x="8" y="186"/>
                    <a:pt x="8" y="187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8" y="186"/>
                    <a:pt x="9" y="186"/>
                    <a:pt x="9" y="185"/>
                  </a:cubicBezTo>
                  <a:cubicBezTo>
                    <a:pt x="9" y="185"/>
                    <a:pt x="9" y="185"/>
                    <a:pt x="9" y="185"/>
                  </a:cubicBezTo>
                  <a:moveTo>
                    <a:pt x="14" y="178"/>
                  </a:moveTo>
                  <a:cubicBezTo>
                    <a:pt x="12" y="180"/>
                    <a:pt x="11" y="182"/>
                    <a:pt x="10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0"/>
                    <a:pt x="14" y="178"/>
                  </a:cubicBezTo>
                  <a:cubicBezTo>
                    <a:pt x="14" y="178"/>
                    <a:pt x="14" y="178"/>
                    <a:pt x="14" y="178"/>
                  </a:cubicBezTo>
                  <a:moveTo>
                    <a:pt x="16" y="175"/>
                  </a:moveTo>
                  <a:cubicBezTo>
                    <a:pt x="15" y="175"/>
                    <a:pt x="15" y="176"/>
                    <a:pt x="14" y="177"/>
                  </a:cubicBezTo>
                  <a:cubicBezTo>
                    <a:pt x="14" y="177"/>
                    <a:pt x="14" y="177"/>
                    <a:pt x="14" y="177"/>
                  </a:cubicBezTo>
                  <a:cubicBezTo>
                    <a:pt x="15" y="176"/>
                    <a:pt x="15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moveTo>
                    <a:pt x="18" y="171"/>
                  </a:moveTo>
                  <a:cubicBezTo>
                    <a:pt x="18" y="171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1"/>
                    <a:pt x="18" y="171"/>
                  </a:cubicBezTo>
                  <a:cubicBezTo>
                    <a:pt x="18" y="171"/>
                    <a:pt x="18" y="171"/>
                    <a:pt x="18" y="171"/>
                  </a:cubicBezTo>
                  <a:moveTo>
                    <a:pt x="19" y="170"/>
                  </a:moveTo>
                  <a:cubicBezTo>
                    <a:pt x="18" y="170"/>
                    <a:pt x="18" y="171"/>
                    <a:pt x="18" y="171"/>
                  </a:cubicBezTo>
                  <a:cubicBezTo>
                    <a:pt x="18" y="171"/>
                    <a:pt x="18" y="171"/>
                    <a:pt x="18" y="171"/>
                  </a:cubicBezTo>
                  <a:cubicBezTo>
                    <a:pt x="18" y="171"/>
                    <a:pt x="19" y="170"/>
                    <a:pt x="19" y="170"/>
                  </a:cubicBezTo>
                  <a:cubicBezTo>
                    <a:pt x="19" y="170"/>
                    <a:pt x="19" y="170"/>
                    <a:pt x="19" y="170"/>
                  </a:cubicBezTo>
                  <a:moveTo>
                    <a:pt x="21" y="167"/>
                  </a:moveTo>
                  <a:cubicBezTo>
                    <a:pt x="21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7"/>
                    <a:pt x="21" y="167"/>
                    <a:pt x="21" y="167"/>
                  </a:cubicBezTo>
                  <a:moveTo>
                    <a:pt x="21" y="166"/>
                  </a:moveTo>
                  <a:cubicBezTo>
                    <a:pt x="21" y="166"/>
                    <a:pt x="21" y="166"/>
                    <a:pt x="21" y="166"/>
                  </a:cubicBezTo>
                  <a:cubicBezTo>
                    <a:pt x="21" y="166"/>
                    <a:pt x="21" y="167"/>
                    <a:pt x="21" y="167"/>
                  </a:cubicBezTo>
                  <a:cubicBezTo>
                    <a:pt x="21" y="166"/>
                    <a:pt x="21" y="166"/>
                    <a:pt x="22" y="166"/>
                  </a:cubicBezTo>
                  <a:cubicBezTo>
                    <a:pt x="22" y="166"/>
                    <a:pt x="21" y="166"/>
                    <a:pt x="21" y="166"/>
                  </a:cubicBezTo>
                  <a:moveTo>
                    <a:pt x="24" y="161"/>
                  </a:moveTo>
                  <a:cubicBezTo>
                    <a:pt x="24" y="161"/>
                    <a:pt x="24" y="161"/>
                    <a:pt x="24" y="16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24" y="161"/>
                    <a:pt x="24" y="161"/>
                    <a:pt x="24" y="161"/>
                  </a:cubicBezTo>
                  <a:cubicBezTo>
                    <a:pt x="24" y="161"/>
                    <a:pt x="24" y="161"/>
                    <a:pt x="24" y="161"/>
                  </a:cubicBezTo>
                  <a:moveTo>
                    <a:pt x="29" y="154"/>
                  </a:moveTo>
                  <a:cubicBezTo>
                    <a:pt x="27" y="156"/>
                    <a:pt x="26" y="158"/>
                    <a:pt x="25" y="160"/>
                  </a:cubicBezTo>
                  <a:cubicBezTo>
                    <a:pt x="25" y="161"/>
                    <a:pt x="25" y="161"/>
                    <a:pt x="25" y="161"/>
                  </a:cubicBezTo>
                  <a:cubicBezTo>
                    <a:pt x="26" y="158"/>
                    <a:pt x="28" y="156"/>
                    <a:pt x="29" y="154"/>
                  </a:cubicBezTo>
                  <a:cubicBezTo>
                    <a:pt x="29" y="154"/>
                    <a:pt x="29" y="154"/>
                    <a:pt x="29" y="154"/>
                  </a:cubicBezTo>
                  <a:moveTo>
                    <a:pt x="34" y="146"/>
                  </a:moveTo>
                  <a:cubicBezTo>
                    <a:pt x="33" y="148"/>
                    <a:pt x="32" y="150"/>
                    <a:pt x="30" y="152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0"/>
                    <a:pt x="33" y="148"/>
                    <a:pt x="34" y="146"/>
                  </a:cubicBezTo>
                  <a:cubicBezTo>
                    <a:pt x="34" y="146"/>
                    <a:pt x="34" y="146"/>
                    <a:pt x="34" y="146"/>
                  </a:cubicBezTo>
                  <a:moveTo>
                    <a:pt x="42" y="133"/>
                  </a:moveTo>
                  <a:cubicBezTo>
                    <a:pt x="40" y="136"/>
                    <a:pt x="38" y="139"/>
                    <a:pt x="36" y="142"/>
                  </a:cubicBezTo>
                  <a:cubicBezTo>
                    <a:pt x="36" y="142"/>
                    <a:pt x="36" y="142"/>
                    <a:pt x="36" y="142"/>
                  </a:cubicBezTo>
                  <a:cubicBezTo>
                    <a:pt x="38" y="139"/>
                    <a:pt x="40" y="136"/>
                    <a:pt x="42" y="133"/>
                  </a:cubicBezTo>
                  <a:cubicBezTo>
                    <a:pt x="42" y="133"/>
                    <a:pt x="42" y="133"/>
                    <a:pt x="42" y="133"/>
                  </a:cubicBezTo>
                  <a:moveTo>
                    <a:pt x="49" y="123"/>
                  </a:moveTo>
                  <a:cubicBezTo>
                    <a:pt x="47" y="125"/>
                    <a:pt x="45" y="128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28"/>
                    <a:pt x="47" y="125"/>
                    <a:pt x="49" y="123"/>
                  </a:cubicBezTo>
                  <a:cubicBezTo>
                    <a:pt x="49" y="123"/>
                    <a:pt x="49" y="123"/>
                    <a:pt x="49" y="123"/>
                  </a:cubicBezTo>
                  <a:moveTo>
                    <a:pt x="51" y="119"/>
                  </a:moveTo>
                  <a:cubicBezTo>
                    <a:pt x="50" y="120"/>
                    <a:pt x="50" y="120"/>
                    <a:pt x="50" y="120"/>
                  </a:cubicBezTo>
                  <a:cubicBezTo>
                    <a:pt x="50" y="120"/>
                    <a:pt x="50" y="120"/>
                    <a:pt x="50" y="120"/>
                  </a:cubicBezTo>
                  <a:cubicBezTo>
                    <a:pt x="50" y="120"/>
                    <a:pt x="51" y="120"/>
                    <a:pt x="51" y="120"/>
                  </a:cubicBezTo>
                  <a:cubicBezTo>
                    <a:pt x="51" y="119"/>
                    <a:pt x="51" y="119"/>
                    <a:pt x="51" y="119"/>
                  </a:cubicBezTo>
                  <a:moveTo>
                    <a:pt x="51" y="118"/>
                  </a:moveTo>
                  <a:cubicBezTo>
                    <a:pt x="51" y="118"/>
                    <a:pt x="51" y="119"/>
                    <a:pt x="51" y="119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9"/>
                    <a:pt x="51" y="119"/>
                    <a:pt x="52" y="118"/>
                  </a:cubicBezTo>
                  <a:cubicBezTo>
                    <a:pt x="52" y="118"/>
                    <a:pt x="52" y="118"/>
                    <a:pt x="51" y="118"/>
                  </a:cubicBezTo>
                  <a:moveTo>
                    <a:pt x="52" y="117"/>
                  </a:moveTo>
                  <a:cubicBezTo>
                    <a:pt x="52" y="118"/>
                    <a:pt x="52" y="118"/>
                    <a:pt x="51" y="118"/>
                  </a:cubicBezTo>
                  <a:cubicBezTo>
                    <a:pt x="52" y="118"/>
                    <a:pt x="52" y="118"/>
                    <a:pt x="52" y="118"/>
                  </a:cubicBezTo>
                  <a:cubicBezTo>
                    <a:pt x="52" y="118"/>
                    <a:pt x="52" y="118"/>
                    <a:pt x="52" y="117"/>
                  </a:cubicBezTo>
                  <a:cubicBezTo>
                    <a:pt x="52" y="117"/>
                    <a:pt x="52" y="117"/>
                    <a:pt x="52" y="117"/>
                  </a:cubicBezTo>
                  <a:moveTo>
                    <a:pt x="54" y="114"/>
                  </a:moveTo>
                  <a:cubicBezTo>
                    <a:pt x="53" y="115"/>
                    <a:pt x="53" y="116"/>
                    <a:pt x="52" y="117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3" y="116"/>
                    <a:pt x="54" y="115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moveTo>
                    <a:pt x="54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moveTo>
                    <a:pt x="54" y="113"/>
                  </a:moveTo>
                  <a:cubicBezTo>
                    <a:pt x="54" y="113"/>
                    <a:pt x="54" y="113"/>
                    <a:pt x="54" y="113"/>
                  </a:cubicBezTo>
                  <a:cubicBezTo>
                    <a:pt x="54" y="113"/>
                    <a:pt x="54" y="114"/>
                    <a:pt x="55" y="114"/>
                  </a:cubicBezTo>
                  <a:cubicBezTo>
                    <a:pt x="55" y="114"/>
                    <a:pt x="55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moveTo>
                    <a:pt x="56" y="110"/>
                  </a:moveTo>
                  <a:cubicBezTo>
                    <a:pt x="56" y="110"/>
                    <a:pt x="56" y="111"/>
                    <a:pt x="56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1"/>
                    <a:pt x="56" y="111"/>
                    <a:pt x="57" y="110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57" y="109"/>
                  </a:moveTo>
                  <a:cubicBezTo>
                    <a:pt x="57" y="109"/>
                    <a:pt x="57" y="110"/>
                    <a:pt x="57" y="110"/>
                  </a:cubicBezTo>
                  <a:cubicBezTo>
                    <a:pt x="57" y="110"/>
                    <a:pt x="57" y="110"/>
                    <a:pt x="57" y="110"/>
                  </a:cubicBezTo>
                  <a:cubicBezTo>
                    <a:pt x="57" y="110"/>
                    <a:pt x="57" y="109"/>
                    <a:pt x="57" y="109"/>
                  </a:cubicBezTo>
                  <a:cubicBezTo>
                    <a:pt x="57" y="109"/>
                    <a:pt x="57" y="109"/>
                    <a:pt x="57" y="109"/>
                  </a:cubicBezTo>
                  <a:moveTo>
                    <a:pt x="58" y="107"/>
                  </a:moveTo>
                  <a:cubicBezTo>
                    <a:pt x="58" y="108"/>
                    <a:pt x="58" y="108"/>
                    <a:pt x="58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moveTo>
                    <a:pt x="59" y="106"/>
                  </a:move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moveTo>
                    <a:pt x="62" y="101"/>
                  </a:moveTo>
                  <a:cubicBezTo>
                    <a:pt x="62" y="102"/>
                    <a:pt x="61" y="103"/>
                    <a:pt x="60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1" y="103"/>
                    <a:pt x="62" y="102"/>
                    <a:pt x="63" y="101"/>
                  </a:cubicBezTo>
                  <a:cubicBezTo>
                    <a:pt x="62" y="101"/>
                    <a:pt x="62" y="101"/>
                    <a:pt x="62" y="101"/>
                  </a:cubicBezTo>
                  <a:moveTo>
                    <a:pt x="66" y="95"/>
                  </a:moveTo>
                  <a:cubicBezTo>
                    <a:pt x="66" y="95"/>
                    <a:pt x="65" y="96"/>
                    <a:pt x="65" y="96"/>
                  </a:cubicBezTo>
                  <a:cubicBezTo>
                    <a:pt x="65" y="96"/>
                    <a:pt x="65" y="96"/>
                    <a:pt x="66" y="96"/>
                  </a:cubicBezTo>
                  <a:cubicBezTo>
                    <a:pt x="66" y="96"/>
                    <a:pt x="66" y="96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moveTo>
                    <a:pt x="66" y="94"/>
                  </a:moveTo>
                  <a:cubicBezTo>
                    <a:pt x="66" y="95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5"/>
                    <a:pt x="66" y="95"/>
                    <a:pt x="67" y="95"/>
                  </a:cubicBezTo>
                  <a:cubicBezTo>
                    <a:pt x="66" y="95"/>
                    <a:pt x="66" y="94"/>
                    <a:pt x="66" y="94"/>
                  </a:cubicBezTo>
                  <a:moveTo>
                    <a:pt x="70" y="89"/>
                  </a:moveTo>
                  <a:cubicBezTo>
                    <a:pt x="70" y="89"/>
                    <a:pt x="70" y="89"/>
                    <a:pt x="69" y="8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70" y="89"/>
                    <a:pt x="70" y="89"/>
                    <a:pt x="70" y="89"/>
                  </a:cubicBezTo>
                  <a:moveTo>
                    <a:pt x="74" y="82"/>
                  </a:moveTo>
                  <a:cubicBezTo>
                    <a:pt x="74" y="83"/>
                    <a:pt x="73" y="83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73" y="84"/>
                    <a:pt x="74" y="83"/>
                    <a:pt x="74" y="82"/>
                  </a:cubicBezTo>
                  <a:cubicBezTo>
                    <a:pt x="74" y="82"/>
                    <a:pt x="74" y="82"/>
                    <a:pt x="74" y="82"/>
                  </a:cubicBezTo>
                  <a:moveTo>
                    <a:pt x="76" y="80"/>
                  </a:moveTo>
                  <a:cubicBezTo>
                    <a:pt x="75" y="80"/>
                    <a:pt x="74" y="81"/>
                    <a:pt x="74" y="82"/>
                  </a:cubicBezTo>
                  <a:cubicBezTo>
                    <a:pt x="74" y="82"/>
                    <a:pt x="74" y="82"/>
                    <a:pt x="74" y="82"/>
                  </a:cubicBezTo>
                  <a:cubicBezTo>
                    <a:pt x="75" y="81"/>
                    <a:pt x="75" y="81"/>
                    <a:pt x="76" y="80"/>
                  </a:cubicBezTo>
                  <a:cubicBezTo>
                    <a:pt x="76" y="80"/>
                    <a:pt x="76" y="80"/>
                    <a:pt x="76" y="80"/>
                  </a:cubicBezTo>
                  <a:moveTo>
                    <a:pt x="83" y="69"/>
                  </a:moveTo>
                  <a:cubicBezTo>
                    <a:pt x="82" y="69"/>
                    <a:pt x="82" y="70"/>
                    <a:pt x="81" y="70"/>
                  </a:cubicBezTo>
                  <a:cubicBezTo>
                    <a:pt x="81" y="70"/>
                    <a:pt x="82" y="70"/>
                    <a:pt x="82" y="71"/>
                  </a:cubicBezTo>
                  <a:cubicBezTo>
                    <a:pt x="82" y="70"/>
                    <a:pt x="82" y="69"/>
                    <a:pt x="83" y="69"/>
                  </a:cubicBezTo>
                  <a:cubicBezTo>
                    <a:pt x="83" y="69"/>
                    <a:pt x="83" y="69"/>
                    <a:pt x="83" y="69"/>
                  </a:cubicBezTo>
                  <a:moveTo>
                    <a:pt x="94" y="50"/>
                  </a:moveTo>
                  <a:cubicBezTo>
                    <a:pt x="93" y="52"/>
                    <a:pt x="91" y="55"/>
                    <a:pt x="90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2" y="55"/>
                    <a:pt x="93" y="53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moveTo>
                    <a:pt x="99" y="42"/>
                  </a:moveTo>
                  <a:cubicBezTo>
                    <a:pt x="99" y="42"/>
                    <a:pt x="99" y="43"/>
                    <a:pt x="98" y="44"/>
                  </a:cubicBezTo>
                  <a:cubicBezTo>
                    <a:pt x="98" y="44"/>
                    <a:pt x="98" y="44"/>
                    <a:pt x="99" y="44"/>
                  </a:cubicBezTo>
                  <a:cubicBezTo>
                    <a:pt x="99" y="43"/>
                    <a:pt x="99" y="43"/>
                    <a:pt x="100" y="42"/>
                  </a:cubicBezTo>
                  <a:cubicBezTo>
                    <a:pt x="99" y="42"/>
                    <a:pt x="99" y="42"/>
                    <a:pt x="99" y="42"/>
                  </a:cubicBezTo>
                  <a:moveTo>
                    <a:pt x="101" y="38"/>
                  </a:moveTo>
                  <a:cubicBezTo>
                    <a:pt x="101" y="39"/>
                    <a:pt x="101" y="40"/>
                    <a:pt x="100" y="40"/>
                  </a:cubicBezTo>
                  <a:cubicBezTo>
                    <a:pt x="100" y="40"/>
                    <a:pt x="100" y="41"/>
                    <a:pt x="100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8"/>
                    <a:pt x="102" y="38"/>
                    <a:pt x="101" y="38"/>
                  </a:cubicBezTo>
                  <a:moveTo>
                    <a:pt x="104" y="34"/>
                  </a:moveTo>
                  <a:cubicBezTo>
                    <a:pt x="104" y="34"/>
                    <a:pt x="104" y="35"/>
                    <a:pt x="103" y="36"/>
                  </a:cubicBezTo>
                  <a:cubicBezTo>
                    <a:pt x="103" y="36"/>
                    <a:pt x="103" y="36"/>
                    <a:pt x="104" y="36"/>
                  </a:cubicBezTo>
                  <a:cubicBezTo>
                    <a:pt x="104" y="35"/>
                    <a:pt x="104" y="34"/>
                    <a:pt x="105" y="34"/>
                  </a:cubicBezTo>
                  <a:cubicBezTo>
                    <a:pt x="105" y="34"/>
                    <a:pt x="104" y="34"/>
                    <a:pt x="104" y="34"/>
                  </a:cubicBezTo>
                  <a:moveTo>
                    <a:pt x="107" y="29"/>
                  </a:moveTo>
                  <a:cubicBezTo>
                    <a:pt x="106" y="30"/>
                    <a:pt x="106" y="32"/>
                    <a:pt x="105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6" y="32"/>
                    <a:pt x="107" y="31"/>
                    <a:pt x="108" y="29"/>
                  </a:cubicBezTo>
                  <a:cubicBezTo>
                    <a:pt x="107" y="29"/>
                    <a:pt x="107" y="29"/>
                    <a:pt x="107" y="29"/>
                  </a:cubicBezTo>
                  <a:moveTo>
                    <a:pt x="109" y="26"/>
                  </a:moveTo>
                  <a:cubicBezTo>
                    <a:pt x="109" y="27"/>
                    <a:pt x="108" y="28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9" y="27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moveTo>
                    <a:pt x="112" y="21"/>
                  </a:moveTo>
                  <a:cubicBezTo>
                    <a:pt x="112" y="22"/>
                    <a:pt x="111" y="22"/>
                    <a:pt x="111" y="23"/>
                  </a:cubicBezTo>
                  <a:cubicBezTo>
                    <a:pt x="111" y="23"/>
                    <a:pt x="111" y="23"/>
                    <a:pt x="112" y="23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2" y="22"/>
                    <a:pt x="112" y="21"/>
                    <a:pt x="112" y="21"/>
                  </a:cubicBezTo>
                  <a:moveTo>
                    <a:pt x="116" y="15"/>
                  </a:moveTo>
                  <a:cubicBezTo>
                    <a:pt x="115" y="17"/>
                    <a:pt x="114" y="18"/>
                    <a:pt x="113" y="20"/>
                  </a:cubicBezTo>
                  <a:cubicBezTo>
                    <a:pt x="113" y="20"/>
                    <a:pt x="113" y="21"/>
                    <a:pt x="113" y="21"/>
                  </a:cubicBezTo>
                  <a:cubicBezTo>
                    <a:pt x="114" y="19"/>
                    <a:pt x="115" y="17"/>
                    <a:pt x="117" y="15"/>
                  </a:cubicBezTo>
                  <a:cubicBezTo>
                    <a:pt x="116" y="15"/>
                    <a:pt x="116" y="15"/>
                    <a:pt x="116" y="15"/>
                  </a:cubicBezTo>
                  <a:moveTo>
                    <a:pt x="118" y="12"/>
                  </a:moveTo>
                  <a:cubicBezTo>
                    <a:pt x="118" y="12"/>
                    <a:pt x="117" y="13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8" y="13"/>
                    <a:pt x="118" y="12"/>
                    <a:pt x="119" y="12"/>
                  </a:cubicBezTo>
                  <a:cubicBezTo>
                    <a:pt x="118" y="12"/>
                    <a:pt x="118" y="12"/>
                    <a:pt x="118" y="12"/>
                  </a:cubicBezTo>
                  <a:moveTo>
                    <a:pt x="121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0" y="9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moveTo>
                    <a:pt x="121" y="7"/>
                  </a:moveTo>
                  <a:cubicBezTo>
                    <a:pt x="121" y="7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7"/>
                  </a:cubicBezTo>
                  <a:cubicBezTo>
                    <a:pt x="121" y="7"/>
                    <a:pt x="121" y="7"/>
                    <a:pt x="121" y="7"/>
                  </a:cubicBezTo>
                  <a:moveTo>
                    <a:pt x="121" y="6"/>
                  </a:moveTo>
                  <a:cubicBezTo>
                    <a:pt x="121" y="6"/>
                    <a:pt x="121" y="7"/>
                    <a:pt x="121" y="7"/>
                  </a:cubicBezTo>
                  <a:cubicBezTo>
                    <a:pt x="121" y="7"/>
                    <a:pt x="121" y="7"/>
                    <a:pt x="122" y="7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6"/>
                    <a:pt x="122" y="6"/>
                    <a:pt x="121" y="6"/>
                  </a:cubicBezTo>
                  <a:moveTo>
                    <a:pt x="124" y="3"/>
                  </a:moveTo>
                  <a:cubicBezTo>
                    <a:pt x="123" y="4"/>
                    <a:pt x="122" y="5"/>
                    <a:pt x="122" y="6"/>
                  </a:cubicBezTo>
                  <a:cubicBezTo>
                    <a:pt x="122" y="6"/>
                    <a:pt x="122" y="6"/>
                    <a:pt x="122" y="6"/>
                  </a:cubicBezTo>
                  <a:cubicBezTo>
                    <a:pt x="123" y="5"/>
                    <a:pt x="123" y="4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moveTo>
                    <a:pt x="124" y="3"/>
                  </a:move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4" y="3"/>
                    <a:pt x="124" y="3"/>
                    <a:pt x="124" y="3"/>
                  </a:cubicBezTo>
                  <a:moveTo>
                    <a:pt x="126" y="0"/>
                  </a:moveTo>
                  <a:cubicBezTo>
                    <a:pt x="125" y="0"/>
                    <a:pt x="125" y="1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1"/>
                    <a:pt x="126" y="0"/>
                    <a:pt x="126" y="0"/>
                  </a:cubicBezTo>
                  <a:cubicBezTo>
                    <a:pt x="126" y="0"/>
                    <a:pt x="126" y="0"/>
                    <a:pt x="12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606"/>
            <p:cNvSpPr>
              <a:spLocks noEditPoints="1"/>
            </p:cNvSpPr>
            <p:nvPr/>
          </p:nvSpPr>
          <p:spPr bwMode="auto">
            <a:xfrm>
              <a:off x="-757246" y="5376841"/>
              <a:ext cx="19051" cy="28575"/>
            </a:xfrm>
            <a:custGeom>
              <a:avLst/>
              <a:gdLst>
                <a:gd name="T0" fmla="*/ 1 w 5"/>
                <a:gd name="T1" fmla="*/ 6 h 8"/>
                <a:gd name="T2" fmla="*/ 0 w 5"/>
                <a:gd name="T3" fmla="*/ 7 h 8"/>
                <a:gd name="T4" fmla="*/ 0 w 5"/>
                <a:gd name="T5" fmla="*/ 8 h 8"/>
                <a:gd name="T6" fmla="*/ 1 w 5"/>
                <a:gd name="T7" fmla="*/ 7 h 8"/>
                <a:gd name="T8" fmla="*/ 1 w 5"/>
                <a:gd name="T9" fmla="*/ 6 h 8"/>
                <a:gd name="T10" fmla="*/ 5 w 5"/>
                <a:gd name="T11" fmla="*/ 0 h 8"/>
                <a:gd name="T12" fmla="*/ 4 w 5"/>
                <a:gd name="T13" fmla="*/ 1 h 8"/>
                <a:gd name="T14" fmla="*/ 5 w 5"/>
                <a:gd name="T15" fmla="*/ 1 h 8"/>
                <a:gd name="T16" fmla="*/ 5 w 5"/>
                <a:gd name="T17" fmla="*/ 0 h 8"/>
                <a:gd name="T18" fmla="*/ 5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1" y="6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8"/>
                    <a:pt x="0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6"/>
                    <a:pt x="1" y="6"/>
                  </a:cubicBezTo>
                  <a:moveTo>
                    <a:pt x="5" y="0"/>
                  </a:moveTo>
                  <a:cubicBezTo>
                    <a:pt x="5" y="0"/>
                    <a:pt x="4" y="0"/>
                    <a:pt x="4" y="1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607"/>
            <p:cNvSpPr>
              <a:spLocks noEditPoints="1"/>
            </p:cNvSpPr>
            <p:nvPr/>
          </p:nvSpPr>
          <p:spPr bwMode="auto">
            <a:xfrm>
              <a:off x="-723907" y="5330802"/>
              <a:ext cx="12700" cy="22225"/>
            </a:xfrm>
            <a:custGeom>
              <a:avLst/>
              <a:gdLst>
                <a:gd name="T0" fmla="*/ 0 w 3"/>
                <a:gd name="T1" fmla="*/ 6 h 6"/>
                <a:gd name="T2" fmla="*/ 0 w 3"/>
                <a:gd name="T3" fmla="*/ 6 h 6"/>
                <a:gd name="T4" fmla="*/ 0 w 3"/>
                <a:gd name="T5" fmla="*/ 6 h 6"/>
                <a:gd name="T6" fmla="*/ 0 w 3"/>
                <a:gd name="T7" fmla="*/ 6 h 6"/>
                <a:gd name="T8" fmla="*/ 0 w 3"/>
                <a:gd name="T9" fmla="*/ 6 h 6"/>
                <a:gd name="T10" fmla="*/ 0 w 3"/>
                <a:gd name="T11" fmla="*/ 5 h 6"/>
                <a:gd name="T12" fmla="*/ 0 w 3"/>
                <a:gd name="T13" fmla="*/ 5 h 6"/>
                <a:gd name="T14" fmla="*/ 0 w 3"/>
                <a:gd name="T15" fmla="*/ 5 h 6"/>
                <a:gd name="T16" fmla="*/ 1 w 3"/>
                <a:gd name="T17" fmla="*/ 5 h 6"/>
                <a:gd name="T18" fmla="*/ 0 w 3"/>
                <a:gd name="T19" fmla="*/ 5 h 6"/>
                <a:gd name="T20" fmla="*/ 1 w 3"/>
                <a:gd name="T21" fmla="*/ 4 h 6"/>
                <a:gd name="T22" fmla="*/ 0 w 3"/>
                <a:gd name="T23" fmla="*/ 4 h 6"/>
                <a:gd name="T24" fmla="*/ 1 w 3"/>
                <a:gd name="T25" fmla="*/ 5 h 6"/>
                <a:gd name="T26" fmla="*/ 1 w 3"/>
                <a:gd name="T27" fmla="*/ 4 h 6"/>
                <a:gd name="T28" fmla="*/ 1 w 3"/>
                <a:gd name="T29" fmla="*/ 4 h 6"/>
                <a:gd name="T30" fmla="*/ 3 w 3"/>
                <a:gd name="T31" fmla="*/ 1 h 6"/>
                <a:gd name="T32" fmla="*/ 3 w 3"/>
                <a:gd name="T33" fmla="*/ 1 h 6"/>
                <a:gd name="T34" fmla="*/ 3 w 3"/>
                <a:gd name="T35" fmla="*/ 1 h 6"/>
                <a:gd name="T36" fmla="*/ 3 w 3"/>
                <a:gd name="T37" fmla="*/ 1 h 6"/>
                <a:gd name="T38" fmla="*/ 3 w 3"/>
                <a:gd name="T39" fmla="*/ 1 h 6"/>
                <a:gd name="T40" fmla="*/ 3 w 3"/>
                <a:gd name="T41" fmla="*/ 0 h 6"/>
                <a:gd name="T42" fmla="*/ 3 w 3"/>
                <a:gd name="T43" fmla="*/ 1 h 6"/>
                <a:gd name="T44" fmla="*/ 3 w 3"/>
                <a:gd name="T45" fmla="*/ 1 h 6"/>
                <a:gd name="T46" fmla="*/ 3 w 3"/>
                <a:gd name="T47" fmla="*/ 0 h 6"/>
                <a:gd name="T48" fmla="*/ 3 w 3"/>
                <a:gd name="T4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moveTo>
                    <a:pt x="1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608"/>
            <p:cNvSpPr>
              <a:spLocks noEditPoints="1"/>
            </p:cNvSpPr>
            <p:nvPr/>
          </p:nvSpPr>
          <p:spPr bwMode="auto">
            <a:xfrm>
              <a:off x="-985848" y="576260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1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0609"/>
            <p:cNvSpPr>
              <a:spLocks noEditPoints="1"/>
            </p:cNvSpPr>
            <p:nvPr/>
          </p:nvSpPr>
          <p:spPr bwMode="auto">
            <a:xfrm>
              <a:off x="-1165236" y="5319691"/>
              <a:ext cx="460379" cy="735010"/>
            </a:xfrm>
            <a:custGeom>
              <a:avLst/>
              <a:gdLst>
                <a:gd name="T0" fmla="*/ 0 w 123"/>
                <a:gd name="T1" fmla="*/ 196 h 196"/>
                <a:gd name="T2" fmla="*/ 0 w 123"/>
                <a:gd name="T3" fmla="*/ 195 h 196"/>
                <a:gd name="T4" fmla="*/ 4 w 123"/>
                <a:gd name="T5" fmla="*/ 189 h 196"/>
                <a:gd name="T6" fmla="*/ 7 w 123"/>
                <a:gd name="T7" fmla="*/ 184 h 196"/>
                <a:gd name="T8" fmla="*/ 7 w 123"/>
                <a:gd name="T9" fmla="*/ 184 h 196"/>
                <a:gd name="T10" fmla="*/ 11 w 123"/>
                <a:gd name="T11" fmla="*/ 179 h 196"/>
                <a:gd name="T12" fmla="*/ 11 w 123"/>
                <a:gd name="T13" fmla="*/ 178 h 196"/>
                <a:gd name="T14" fmla="*/ 13 w 123"/>
                <a:gd name="T15" fmla="*/ 176 h 196"/>
                <a:gd name="T16" fmla="*/ 15 w 123"/>
                <a:gd name="T17" fmla="*/ 173 h 196"/>
                <a:gd name="T18" fmla="*/ 15 w 123"/>
                <a:gd name="T19" fmla="*/ 172 h 196"/>
                <a:gd name="T20" fmla="*/ 17 w 123"/>
                <a:gd name="T21" fmla="*/ 168 h 196"/>
                <a:gd name="T22" fmla="*/ 18 w 123"/>
                <a:gd name="T23" fmla="*/ 168 h 196"/>
                <a:gd name="T24" fmla="*/ 18 w 123"/>
                <a:gd name="T25" fmla="*/ 168 h 196"/>
                <a:gd name="T26" fmla="*/ 18 w 123"/>
                <a:gd name="T27" fmla="*/ 167 h 196"/>
                <a:gd name="T28" fmla="*/ 19 w 123"/>
                <a:gd name="T29" fmla="*/ 167 h 196"/>
                <a:gd name="T30" fmla="*/ 21 w 123"/>
                <a:gd name="T31" fmla="*/ 162 h 196"/>
                <a:gd name="T32" fmla="*/ 21 w 123"/>
                <a:gd name="T33" fmla="*/ 162 h 196"/>
                <a:gd name="T34" fmla="*/ 27 w 123"/>
                <a:gd name="T35" fmla="*/ 153 h 196"/>
                <a:gd name="T36" fmla="*/ 27 w 123"/>
                <a:gd name="T37" fmla="*/ 153 h 196"/>
                <a:gd name="T38" fmla="*/ 31 w 123"/>
                <a:gd name="T39" fmla="*/ 147 h 196"/>
                <a:gd name="T40" fmla="*/ 33 w 123"/>
                <a:gd name="T41" fmla="*/ 143 h 196"/>
                <a:gd name="T42" fmla="*/ 39 w 123"/>
                <a:gd name="T43" fmla="*/ 134 h 196"/>
                <a:gd name="T44" fmla="*/ 47 w 123"/>
                <a:gd name="T45" fmla="*/ 121 h 196"/>
                <a:gd name="T46" fmla="*/ 47 w 123"/>
                <a:gd name="T47" fmla="*/ 121 h 196"/>
                <a:gd name="T48" fmla="*/ 48 w 123"/>
                <a:gd name="T49" fmla="*/ 120 h 196"/>
                <a:gd name="T50" fmla="*/ 48 w 123"/>
                <a:gd name="T51" fmla="*/ 120 h 196"/>
                <a:gd name="T52" fmla="*/ 51 w 123"/>
                <a:gd name="T53" fmla="*/ 115 h 196"/>
                <a:gd name="T54" fmla="*/ 51 w 123"/>
                <a:gd name="T55" fmla="*/ 114 h 196"/>
                <a:gd name="T56" fmla="*/ 52 w 123"/>
                <a:gd name="T57" fmla="*/ 115 h 196"/>
                <a:gd name="T58" fmla="*/ 51 w 123"/>
                <a:gd name="T59" fmla="*/ 114 h 196"/>
                <a:gd name="T60" fmla="*/ 53 w 123"/>
                <a:gd name="T61" fmla="*/ 112 h 196"/>
                <a:gd name="T62" fmla="*/ 54 w 123"/>
                <a:gd name="T63" fmla="*/ 111 h 196"/>
                <a:gd name="T64" fmla="*/ 55 w 123"/>
                <a:gd name="T65" fmla="*/ 109 h 196"/>
                <a:gd name="T66" fmla="*/ 55 w 123"/>
                <a:gd name="T67" fmla="*/ 109 h 196"/>
                <a:gd name="T68" fmla="*/ 55 w 123"/>
                <a:gd name="T69" fmla="*/ 108 h 196"/>
                <a:gd name="T70" fmla="*/ 56 w 123"/>
                <a:gd name="T71" fmla="*/ 107 h 196"/>
                <a:gd name="T72" fmla="*/ 57 w 123"/>
                <a:gd name="T73" fmla="*/ 107 h 196"/>
                <a:gd name="T74" fmla="*/ 62 w 123"/>
                <a:gd name="T75" fmla="*/ 97 h 196"/>
                <a:gd name="T76" fmla="*/ 63 w 123"/>
                <a:gd name="T77" fmla="*/ 97 h 196"/>
                <a:gd name="T78" fmla="*/ 63 w 123"/>
                <a:gd name="T79" fmla="*/ 96 h 196"/>
                <a:gd name="T80" fmla="*/ 63 w 123"/>
                <a:gd name="T81" fmla="*/ 96 h 196"/>
                <a:gd name="T82" fmla="*/ 64 w 123"/>
                <a:gd name="T83" fmla="*/ 96 h 196"/>
                <a:gd name="T84" fmla="*/ 70 w 123"/>
                <a:gd name="T85" fmla="*/ 85 h 196"/>
                <a:gd name="T86" fmla="*/ 70 w 123"/>
                <a:gd name="T87" fmla="*/ 85 h 196"/>
                <a:gd name="T88" fmla="*/ 71 w 123"/>
                <a:gd name="T89" fmla="*/ 83 h 196"/>
                <a:gd name="T90" fmla="*/ 71 w 123"/>
                <a:gd name="T91" fmla="*/ 83 h 196"/>
                <a:gd name="T92" fmla="*/ 73 w 123"/>
                <a:gd name="T93" fmla="*/ 81 h 196"/>
                <a:gd name="T94" fmla="*/ 78 w 123"/>
                <a:gd name="T95" fmla="*/ 71 h 196"/>
                <a:gd name="T96" fmla="*/ 80 w 123"/>
                <a:gd name="T97" fmla="*/ 70 h 196"/>
                <a:gd name="T98" fmla="*/ 95 w 123"/>
                <a:gd name="T99" fmla="*/ 45 h 196"/>
                <a:gd name="T100" fmla="*/ 96 w 123"/>
                <a:gd name="T101" fmla="*/ 45 h 196"/>
                <a:gd name="T102" fmla="*/ 96 w 123"/>
                <a:gd name="T103" fmla="*/ 43 h 196"/>
                <a:gd name="T104" fmla="*/ 97 w 123"/>
                <a:gd name="T105" fmla="*/ 41 h 196"/>
                <a:gd name="T106" fmla="*/ 99 w 123"/>
                <a:gd name="T107" fmla="*/ 40 h 196"/>
                <a:gd name="T108" fmla="*/ 102 w 123"/>
                <a:gd name="T109" fmla="*/ 34 h 196"/>
                <a:gd name="T110" fmla="*/ 102 w 123"/>
                <a:gd name="T111" fmla="*/ 34 h 196"/>
                <a:gd name="T112" fmla="*/ 104 w 123"/>
                <a:gd name="T113" fmla="*/ 30 h 196"/>
                <a:gd name="T114" fmla="*/ 104 w 123"/>
                <a:gd name="T115" fmla="*/ 30 h 196"/>
                <a:gd name="T116" fmla="*/ 106 w 123"/>
                <a:gd name="T117" fmla="*/ 27 h 196"/>
                <a:gd name="T118" fmla="*/ 117 w 123"/>
                <a:gd name="T119" fmla="*/ 10 h 196"/>
                <a:gd name="T120" fmla="*/ 117 w 123"/>
                <a:gd name="T121" fmla="*/ 10 h 196"/>
                <a:gd name="T122" fmla="*/ 123 w 123"/>
                <a:gd name="T123" fmla="*/ 0 h 196"/>
                <a:gd name="T124" fmla="*/ 123 w 123"/>
                <a:gd name="T125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3" h="196">
                  <a:moveTo>
                    <a:pt x="0" y="195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0" y="195"/>
                    <a:pt x="0" y="196"/>
                    <a:pt x="0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0" y="195"/>
                    <a:pt x="0" y="195"/>
                  </a:cubicBezTo>
                  <a:cubicBezTo>
                    <a:pt x="0" y="195"/>
                    <a:pt x="0" y="195"/>
                    <a:pt x="0" y="195"/>
                  </a:cubicBezTo>
                  <a:moveTo>
                    <a:pt x="5" y="188"/>
                  </a:moveTo>
                  <a:cubicBezTo>
                    <a:pt x="4" y="188"/>
                    <a:pt x="4" y="189"/>
                    <a:pt x="4" y="189"/>
                  </a:cubicBezTo>
                  <a:cubicBezTo>
                    <a:pt x="4" y="189"/>
                    <a:pt x="4" y="189"/>
                    <a:pt x="4" y="189"/>
                  </a:cubicBezTo>
                  <a:cubicBezTo>
                    <a:pt x="4" y="189"/>
                    <a:pt x="5" y="188"/>
                    <a:pt x="5" y="188"/>
                  </a:cubicBezTo>
                  <a:cubicBezTo>
                    <a:pt x="5" y="188"/>
                    <a:pt x="5" y="188"/>
                    <a:pt x="5" y="188"/>
                  </a:cubicBezTo>
                  <a:moveTo>
                    <a:pt x="7" y="184"/>
                  </a:moveTo>
                  <a:cubicBezTo>
                    <a:pt x="7" y="185"/>
                    <a:pt x="7" y="185"/>
                    <a:pt x="6" y="186"/>
                  </a:cubicBezTo>
                  <a:cubicBezTo>
                    <a:pt x="6" y="186"/>
                    <a:pt x="6" y="186"/>
                    <a:pt x="6" y="186"/>
                  </a:cubicBezTo>
                  <a:cubicBezTo>
                    <a:pt x="7" y="185"/>
                    <a:pt x="7" y="185"/>
                    <a:pt x="7" y="184"/>
                  </a:cubicBezTo>
                  <a:cubicBezTo>
                    <a:pt x="7" y="184"/>
                    <a:pt x="7" y="184"/>
                    <a:pt x="7" y="184"/>
                  </a:cubicBezTo>
                  <a:moveTo>
                    <a:pt x="11" y="178"/>
                  </a:moveTo>
                  <a:cubicBezTo>
                    <a:pt x="11" y="178"/>
                    <a:pt x="11" y="179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1" y="179"/>
                    <a:pt x="11" y="178"/>
                    <a:pt x="11" y="178"/>
                  </a:cubicBezTo>
                  <a:cubicBezTo>
                    <a:pt x="11" y="178"/>
                    <a:pt x="11" y="178"/>
                    <a:pt x="11" y="178"/>
                  </a:cubicBezTo>
                  <a:moveTo>
                    <a:pt x="15" y="173"/>
                  </a:moveTo>
                  <a:cubicBezTo>
                    <a:pt x="15" y="173"/>
                    <a:pt x="15" y="173"/>
                    <a:pt x="15" y="173"/>
                  </a:cubicBezTo>
                  <a:cubicBezTo>
                    <a:pt x="14" y="174"/>
                    <a:pt x="13" y="175"/>
                    <a:pt x="13" y="176"/>
                  </a:cubicBezTo>
                  <a:cubicBezTo>
                    <a:pt x="13" y="176"/>
                    <a:pt x="13" y="176"/>
                    <a:pt x="13" y="176"/>
                  </a:cubicBezTo>
                  <a:cubicBezTo>
                    <a:pt x="13" y="175"/>
                    <a:pt x="14" y="174"/>
                    <a:pt x="15" y="173"/>
                  </a:cubicBezTo>
                  <a:cubicBezTo>
                    <a:pt x="15" y="173"/>
                    <a:pt x="15" y="173"/>
                    <a:pt x="15" y="173"/>
                  </a:cubicBezTo>
                  <a:moveTo>
                    <a:pt x="15" y="172"/>
                  </a:move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moveTo>
                    <a:pt x="17" y="168"/>
                  </a:moveTo>
                  <a:cubicBezTo>
                    <a:pt x="17" y="169"/>
                    <a:pt x="16" y="170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0"/>
                    <a:pt x="17" y="169"/>
                    <a:pt x="18" y="168"/>
                  </a:cubicBezTo>
                  <a:cubicBezTo>
                    <a:pt x="17" y="168"/>
                    <a:pt x="17" y="168"/>
                    <a:pt x="17" y="168"/>
                  </a:cubicBezTo>
                  <a:moveTo>
                    <a:pt x="18" y="167"/>
                  </a:move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8" y="168"/>
                    <a:pt x="18" y="167"/>
                    <a:pt x="18" y="167"/>
                  </a:cubicBezTo>
                  <a:moveTo>
                    <a:pt x="21" y="162"/>
                  </a:moveTo>
                  <a:cubicBezTo>
                    <a:pt x="20" y="164"/>
                    <a:pt x="19" y="165"/>
                    <a:pt x="18" y="167"/>
                  </a:cubicBezTo>
                  <a:cubicBezTo>
                    <a:pt x="18" y="167"/>
                    <a:pt x="19" y="167"/>
                    <a:pt x="19" y="167"/>
                  </a:cubicBezTo>
                  <a:cubicBezTo>
                    <a:pt x="19" y="166"/>
                    <a:pt x="20" y="165"/>
                    <a:pt x="20" y="164"/>
                  </a:cubicBezTo>
                  <a:cubicBezTo>
                    <a:pt x="21" y="164"/>
                    <a:pt x="21" y="163"/>
                    <a:pt x="21" y="163"/>
                  </a:cubicBezTo>
                  <a:cubicBezTo>
                    <a:pt x="21" y="163"/>
                    <a:pt x="21" y="163"/>
                    <a:pt x="21" y="162"/>
                  </a:cubicBezTo>
                  <a:moveTo>
                    <a:pt x="22" y="161"/>
                  </a:moveTo>
                  <a:cubicBezTo>
                    <a:pt x="22" y="162"/>
                    <a:pt x="21" y="162"/>
                    <a:pt x="21" y="162"/>
                  </a:cubicBezTo>
                  <a:cubicBezTo>
                    <a:pt x="21" y="162"/>
                    <a:pt x="21" y="162"/>
                    <a:pt x="21" y="162"/>
                  </a:cubicBezTo>
                  <a:cubicBezTo>
                    <a:pt x="21" y="162"/>
                    <a:pt x="22" y="162"/>
                    <a:pt x="22" y="162"/>
                  </a:cubicBezTo>
                  <a:cubicBezTo>
                    <a:pt x="22" y="162"/>
                    <a:pt x="22" y="162"/>
                    <a:pt x="22" y="161"/>
                  </a:cubicBezTo>
                  <a:moveTo>
                    <a:pt x="27" y="153"/>
                  </a:moveTo>
                  <a:cubicBezTo>
                    <a:pt x="27" y="153"/>
                    <a:pt x="26" y="154"/>
                    <a:pt x="26" y="155"/>
                  </a:cubicBezTo>
                  <a:cubicBezTo>
                    <a:pt x="26" y="155"/>
                    <a:pt x="26" y="155"/>
                    <a:pt x="26" y="155"/>
                  </a:cubicBezTo>
                  <a:cubicBezTo>
                    <a:pt x="26" y="154"/>
                    <a:pt x="27" y="153"/>
                    <a:pt x="27" y="153"/>
                  </a:cubicBezTo>
                  <a:cubicBezTo>
                    <a:pt x="27" y="153"/>
                    <a:pt x="27" y="153"/>
                    <a:pt x="27" y="153"/>
                  </a:cubicBezTo>
                  <a:moveTo>
                    <a:pt x="33" y="143"/>
                  </a:moveTo>
                  <a:cubicBezTo>
                    <a:pt x="32" y="145"/>
                    <a:pt x="32" y="146"/>
                    <a:pt x="31" y="147"/>
                  </a:cubicBezTo>
                  <a:cubicBezTo>
                    <a:pt x="31" y="147"/>
                    <a:pt x="31" y="147"/>
                    <a:pt x="31" y="147"/>
                  </a:cubicBezTo>
                  <a:cubicBezTo>
                    <a:pt x="32" y="146"/>
                    <a:pt x="32" y="145"/>
                    <a:pt x="33" y="143"/>
                  </a:cubicBezTo>
                  <a:cubicBezTo>
                    <a:pt x="33" y="143"/>
                    <a:pt x="33" y="143"/>
                    <a:pt x="33" y="143"/>
                  </a:cubicBezTo>
                  <a:moveTo>
                    <a:pt x="40" y="132"/>
                  </a:moveTo>
                  <a:cubicBezTo>
                    <a:pt x="40" y="133"/>
                    <a:pt x="39" y="133"/>
                    <a:pt x="39" y="134"/>
                  </a:cubicBezTo>
                  <a:cubicBezTo>
                    <a:pt x="39" y="134"/>
                    <a:pt x="39" y="134"/>
                    <a:pt x="39" y="134"/>
                  </a:cubicBezTo>
                  <a:cubicBezTo>
                    <a:pt x="40" y="133"/>
                    <a:pt x="40" y="133"/>
                    <a:pt x="41" y="132"/>
                  </a:cubicBezTo>
                  <a:cubicBezTo>
                    <a:pt x="40" y="132"/>
                    <a:pt x="40" y="132"/>
                    <a:pt x="40" y="132"/>
                  </a:cubicBezTo>
                  <a:moveTo>
                    <a:pt x="47" y="121"/>
                  </a:moveTo>
                  <a:cubicBezTo>
                    <a:pt x="47" y="122"/>
                    <a:pt x="46" y="123"/>
                    <a:pt x="46" y="124"/>
                  </a:cubicBezTo>
                  <a:cubicBezTo>
                    <a:pt x="46" y="124"/>
                    <a:pt x="46" y="124"/>
                    <a:pt x="46" y="124"/>
                  </a:cubicBezTo>
                  <a:cubicBezTo>
                    <a:pt x="46" y="123"/>
                    <a:pt x="47" y="122"/>
                    <a:pt x="47" y="121"/>
                  </a:cubicBezTo>
                  <a:cubicBezTo>
                    <a:pt x="47" y="121"/>
                    <a:pt x="47" y="121"/>
                    <a:pt x="47" y="121"/>
                  </a:cubicBezTo>
                  <a:moveTo>
                    <a:pt x="48" y="120"/>
                  </a:move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8" y="120"/>
                    <a:pt x="48" y="121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moveTo>
                    <a:pt x="51" y="115"/>
                  </a:move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moveTo>
                    <a:pt x="51" y="114"/>
                  </a:move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5"/>
                    <a:pt x="52" y="115"/>
                  </a:cubicBezTo>
                  <a:cubicBezTo>
                    <a:pt x="51" y="115"/>
                    <a:pt x="51" y="114"/>
                    <a:pt x="51" y="114"/>
                  </a:cubicBezTo>
                  <a:moveTo>
                    <a:pt x="53" y="112"/>
                  </a:moveTo>
                  <a:cubicBezTo>
                    <a:pt x="53" y="113"/>
                    <a:pt x="52" y="113"/>
                    <a:pt x="51" y="114"/>
                  </a:cubicBezTo>
                  <a:cubicBezTo>
                    <a:pt x="52" y="114"/>
                    <a:pt x="52" y="114"/>
                    <a:pt x="52" y="114"/>
                  </a:cubicBezTo>
                  <a:cubicBezTo>
                    <a:pt x="52" y="114"/>
                    <a:pt x="53" y="113"/>
                    <a:pt x="53" y="112"/>
                  </a:cubicBezTo>
                  <a:cubicBezTo>
                    <a:pt x="53" y="112"/>
                    <a:pt x="53" y="112"/>
                    <a:pt x="53" y="112"/>
                  </a:cubicBezTo>
                  <a:moveTo>
                    <a:pt x="54" y="111"/>
                  </a:moveTo>
                  <a:cubicBezTo>
                    <a:pt x="54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moveTo>
                    <a:pt x="55" y="109"/>
                  </a:moveTo>
                  <a:cubicBezTo>
                    <a:pt x="55" y="109"/>
                    <a:pt x="54" y="110"/>
                    <a:pt x="54" y="110"/>
                  </a:cubicBezTo>
                  <a:cubicBezTo>
                    <a:pt x="54" y="110"/>
                    <a:pt x="54" y="110"/>
                    <a:pt x="54" y="110"/>
                  </a:cubicBezTo>
                  <a:cubicBezTo>
                    <a:pt x="55" y="110"/>
                    <a:pt x="55" y="109"/>
                    <a:pt x="55" y="109"/>
                  </a:cubicBezTo>
                  <a:cubicBezTo>
                    <a:pt x="55" y="109"/>
                    <a:pt x="55" y="109"/>
                    <a:pt x="55" y="109"/>
                  </a:cubicBezTo>
                  <a:moveTo>
                    <a:pt x="56" y="107"/>
                  </a:moveTo>
                  <a:cubicBezTo>
                    <a:pt x="56" y="108"/>
                    <a:pt x="55" y="108"/>
                    <a:pt x="55" y="108"/>
                  </a:cubicBezTo>
                  <a:cubicBezTo>
                    <a:pt x="55" y="108"/>
                    <a:pt x="55" y="108"/>
                    <a:pt x="55" y="108"/>
                  </a:cubicBezTo>
                  <a:cubicBezTo>
                    <a:pt x="56" y="108"/>
                    <a:pt x="56" y="108"/>
                    <a:pt x="56" y="107"/>
                  </a:cubicBezTo>
                  <a:cubicBezTo>
                    <a:pt x="56" y="107"/>
                    <a:pt x="56" y="107"/>
                    <a:pt x="56" y="107"/>
                  </a:cubicBezTo>
                  <a:moveTo>
                    <a:pt x="57" y="105"/>
                  </a:moveTo>
                  <a:cubicBezTo>
                    <a:pt x="57" y="106"/>
                    <a:pt x="57" y="106"/>
                    <a:pt x="56" y="107"/>
                  </a:cubicBezTo>
                  <a:cubicBezTo>
                    <a:pt x="56" y="107"/>
                    <a:pt x="56" y="107"/>
                    <a:pt x="57" y="107"/>
                  </a:cubicBezTo>
                  <a:cubicBezTo>
                    <a:pt x="57" y="106"/>
                    <a:pt x="57" y="106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moveTo>
                    <a:pt x="62" y="97"/>
                  </a:moveTo>
                  <a:cubicBezTo>
                    <a:pt x="61" y="99"/>
                    <a:pt x="60" y="100"/>
                    <a:pt x="59" y="102"/>
                  </a:cubicBezTo>
                  <a:cubicBezTo>
                    <a:pt x="59" y="102"/>
                    <a:pt x="59" y="102"/>
                    <a:pt x="60" y="102"/>
                  </a:cubicBezTo>
                  <a:cubicBezTo>
                    <a:pt x="61" y="100"/>
                    <a:pt x="62" y="99"/>
                    <a:pt x="63" y="97"/>
                  </a:cubicBezTo>
                  <a:cubicBezTo>
                    <a:pt x="62" y="97"/>
                    <a:pt x="62" y="97"/>
                    <a:pt x="62" y="97"/>
                  </a:cubicBezTo>
                  <a:moveTo>
                    <a:pt x="63" y="96"/>
                  </a:move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moveTo>
                    <a:pt x="66" y="90"/>
                  </a:moveTo>
                  <a:cubicBezTo>
                    <a:pt x="65" y="92"/>
                    <a:pt x="64" y="94"/>
                    <a:pt x="63" y="95"/>
                  </a:cubicBezTo>
                  <a:cubicBezTo>
                    <a:pt x="63" y="95"/>
                    <a:pt x="63" y="96"/>
                    <a:pt x="64" y="96"/>
                  </a:cubicBezTo>
                  <a:cubicBezTo>
                    <a:pt x="65" y="94"/>
                    <a:pt x="66" y="92"/>
                    <a:pt x="67" y="90"/>
                  </a:cubicBezTo>
                  <a:cubicBezTo>
                    <a:pt x="67" y="90"/>
                    <a:pt x="67" y="90"/>
                    <a:pt x="66" y="90"/>
                  </a:cubicBezTo>
                  <a:moveTo>
                    <a:pt x="70" y="85"/>
                  </a:moveTo>
                  <a:cubicBezTo>
                    <a:pt x="69" y="86"/>
                    <a:pt x="68" y="88"/>
                    <a:pt x="67" y="90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8" y="88"/>
                    <a:pt x="69" y="87"/>
                    <a:pt x="70" y="85"/>
                  </a:cubicBezTo>
                  <a:cubicBezTo>
                    <a:pt x="70" y="85"/>
                    <a:pt x="70" y="85"/>
                    <a:pt x="70" y="85"/>
                  </a:cubicBezTo>
                  <a:cubicBezTo>
                    <a:pt x="70" y="85"/>
                    <a:pt x="70" y="85"/>
                    <a:pt x="70" y="85"/>
                  </a:cubicBezTo>
                  <a:moveTo>
                    <a:pt x="71" y="83"/>
                  </a:move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1" y="83"/>
                    <a:pt x="71" y="83"/>
                  </a:cubicBezTo>
                  <a:moveTo>
                    <a:pt x="78" y="71"/>
                  </a:moveTo>
                  <a:cubicBezTo>
                    <a:pt x="76" y="74"/>
                    <a:pt x="75" y="77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5" y="78"/>
                    <a:pt x="77" y="75"/>
                    <a:pt x="79" y="72"/>
                  </a:cubicBezTo>
                  <a:cubicBezTo>
                    <a:pt x="79" y="71"/>
                    <a:pt x="78" y="71"/>
                    <a:pt x="78" y="71"/>
                  </a:cubicBezTo>
                  <a:moveTo>
                    <a:pt x="87" y="58"/>
                  </a:moveTo>
                  <a:cubicBezTo>
                    <a:pt x="84" y="62"/>
                    <a:pt x="82" y="66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66"/>
                    <a:pt x="85" y="62"/>
                    <a:pt x="87" y="58"/>
                  </a:cubicBezTo>
                  <a:cubicBezTo>
                    <a:pt x="87" y="58"/>
                    <a:pt x="87" y="58"/>
                    <a:pt x="87" y="58"/>
                  </a:cubicBezTo>
                  <a:moveTo>
                    <a:pt x="95" y="45"/>
                  </a:moveTo>
                  <a:cubicBezTo>
                    <a:pt x="94" y="47"/>
                    <a:pt x="92" y="49"/>
                    <a:pt x="91" y="51"/>
                  </a:cubicBezTo>
                  <a:cubicBezTo>
                    <a:pt x="91" y="51"/>
                    <a:pt x="91" y="51"/>
                    <a:pt x="91" y="52"/>
                  </a:cubicBezTo>
                  <a:cubicBezTo>
                    <a:pt x="93" y="49"/>
                    <a:pt x="94" y="47"/>
                    <a:pt x="96" y="45"/>
                  </a:cubicBezTo>
                  <a:cubicBezTo>
                    <a:pt x="95" y="45"/>
                    <a:pt x="95" y="45"/>
                    <a:pt x="95" y="45"/>
                  </a:cubicBezTo>
                  <a:moveTo>
                    <a:pt x="97" y="41"/>
                  </a:moveTo>
                  <a:cubicBezTo>
                    <a:pt x="97" y="42"/>
                    <a:pt x="97" y="42"/>
                    <a:pt x="96" y="43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7" y="42"/>
                    <a:pt x="97" y="41"/>
                    <a:pt x="97" y="41"/>
                  </a:cubicBezTo>
                  <a:moveTo>
                    <a:pt x="100" y="37"/>
                  </a:moveTo>
                  <a:cubicBezTo>
                    <a:pt x="100" y="37"/>
                    <a:pt x="99" y="38"/>
                    <a:pt x="98" y="39"/>
                  </a:cubicBezTo>
                  <a:cubicBezTo>
                    <a:pt x="99" y="39"/>
                    <a:pt x="99" y="39"/>
                    <a:pt x="99" y="40"/>
                  </a:cubicBezTo>
                  <a:cubicBezTo>
                    <a:pt x="99" y="39"/>
                    <a:pt x="100" y="38"/>
                    <a:pt x="101" y="37"/>
                  </a:cubicBezTo>
                  <a:cubicBezTo>
                    <a:pt x="100" y="37"/>
                    <a:pt x="100" y="37"/>
                    <a:pt x="100" y="37"/>
                  </a:cubicBezTo>
                  <a:moveTo>
                    <a:pt x="102" y="34"/>
                  </a:moveTo>
                  <a:cubicBezTo>
                    <a:pt x="102" y="34"/>
                    <a:pt x="101" y="34"/>
                    <a:pt x="101" y="35"/>
                  </a:cubicBezTo>
                  <a:cubicBezTo>
                    <a:pt x="101" y="35"/>
                    <a:pt x="102" y="35"/>
                    <a:pt x="102" y="35"/>
                  </a:cubicBezTo>
                  <a:cubicBezTo>
                    <a:pt x="102" y="35"/>
                    <a:pt x="102" y="34"/>
                    <a:pt x="102" y="34"/>
                  </a:cubicBezTo>
                  <a:cubicBezTo>
                    <a:pt x="102" y="34"/>
                    <a:pt x="102" y="34"/>
                    <a:pt x="102" y="34"/>
                  </a:cubicBezTo>
                  <a:moveTo>
                    <a:pt x="104" y="30"/>
                  </a:move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5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105" y="30"/>
                    <a:pt x="104" y="30"/>
                  </a:cubicBezTo>
                  <a:moveTo>
                    <a:pt x="108" y="24"/>
                  </a:moveTo>
                  <a:cubicBezTo>
                    <a:pt x="107" y="25"/>
                    <a:pt x="107" y="26"/>
                    <a:pt x="106" y="27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7" y="26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moveTo>
                    <a:pt x="117" y="10"/>
                  </a:moveTo>
                  <a:cubicBezTo>
                    <a:pt x="116" y="11"/>
                    <a:pt x="116" y="12"/>
                    <a:pt x="115" y="13"/>
                  </a:cubicBezTo>
                  <a:cubicBezTo>
                    <a:pt x="115" y="13"/>
                    <a:pt x="115" y="13"/>
                    <a:pt x="116" y="13"/>
                  </a:cubicBezTo>
                  <a:cubicBezTo>
                    <a:pt x="116" y="12"/>
                    <a:pt x="117" y="11"/>
                    <a:pt x="117" y="10"/>
                  </a:cubicBezTo>
                  <a:cubicBezTo>
                    <a:pt x="117" y="10"/>
                    <a:pt x="117" y="10"/>
                    <a:pt x="117" y="10"/>
                  </a:cubicBezTo>
                  <a:moveTo>
                    <a:pt x="123" y="0"/>
                  </a:moveTo>
                  <a:cubicBezTo>
                    <a:pt x="123" y="0"/>
                    <a:pt x="123" y="0"/>
                    <a:pt x="123" y="0"/>
                  </a:cubicBezTo>
                  <a:cubicBezTo>
                    <a:pt x="123" y="0"/>
                    <a:pt x="123" y="0"/>
                    <a:pt x="123" y="1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3" y="0"/>
                    <a:pt x="123" y="0"/>
                    <a:pt x="12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0610"/>
            <p:cNvSpPr>
              <a:spLocks noEditPoints="1"/>
            </p:cNvSpPr>
            <p:nvPr/>
          </p:nvSpPr>
          <p:spPr bwMode="auto">
            <a:xfrm>
              <a:off x="-1184286" y="5592740"/>
              <a:ext cx="93664" cy="263524"/>
            </a:xfrm>
            <a:custGeom>
              <a:avLst/>
              <a:gdLst>
                <a:gd name="T0" fmla="*/ 22 w 25"/>
                <a:gd name="T1" fmla="*/ 65 h 70"/>
                <a:gd name="T2" fmla="*/ 22 w 25"/>
                <a:gd name="T3" fmla="*/ 66 h 70"/>
                <a:gd name="T4" fmla="*/ 20 w 25"/>
                <a:gd name="T5" fmla="*/ 70 h 70"/>
                <a:gd name="T6" fmla="*/ 21 w 25"/>
                <a:gd name="T7" fmla="*/ 67 h 70"/>
                <a:gd name="T8" fmla="*/ 22 w 25"/>
                <a:gd name="T9" fmla="*/ 65 h 70"/>
                <a:gd name="T10" fmla="*/ 22 w 25"/>
                <a:gd name="T11" fmla="*/ 65 h 70"/>
                <a:gd name="T12" fmla="*/ 25 w 25"/>
                <a:gd name="T13" fmla="*/ 61 h 70"/>
                <a:gd name="T14" fmla="*/ 24 w 25"/>
                <a:gd name="T15" fmla="*/ 63 h 70"/>
                <a:gd name="T16" fmla="*/ 24 w 25"/>
                <a:gd name="T17" fmla="*/ 63 h 70"/>
                <a:gd name="T18" fmla="*/ 25 w 25"/>
                <a:gd name="T19" fmla="*/ 61 h 70"/>
                <a:gd name="T20" fmla="*/ 4 w 25"/>
                <a:gd name="T21" fmla="*/ 47 h 70"/>
                <a:gd name="T22" fmla="*/ 3 w 25"/>
                <a:gd name="T23" fmla="*/ 47 h 70"/>
                <a:gd name="T24" fmla="*/ 2 w 25"/>
                <a:gd name="T25" fmla="*/ 49 h 70"/>
                <a:gd name="T26" fmla="*/ 4 w 25"/>
                <a:gd name="T27" fmla="*/ 47 h 70"/>
                <a:gd name="T28" fmla="*/ 0 w 25"/>
                <a:gd name="T29" fmla="*/ 27 h 70"/>
                <a:gd name="T30" fmla="*/ 0 w 25"/>
                <a:gd name="T31" fmla="*/ 27 h 70"/>
                <a:gd name="T32" fmla="*/ 0 w 25"/>
                <a:gd name="T33" fmla="*/ 27 h 70"/>
                <a:gd name="T34" fmla="*/ 4 w 25"/>
                <a:gd name="T35" fmla="*/ 27 h 70"/>
                <a:gd name="T36" fmla="*/ 3 w 25"/>
                <a:gd name="T37" fmla="*/ 29 h 70"/>
                <a:gd name="T38" fmla="*/ 5 w 25"/>
                <a:gd name="T39" fmla="*/ 27 h 70"/>
                <a:gd name="T40" fmla="*/ 4 w 25"/>
                <a:gd name="T41" fmla="*/ 27 h 70"/>
                <a:gd name="T42" fmla="*/ 2 w 25"/>
                <a:gd name="T43" fmla="*/ 0 h 70"/>
                <a:gd name="T44" fmla="*/ 2 w 25"/>
                <a:gd name="T45" fmla="*/ 0 h 70"/>
                <a:gd name="T46" fmla="*/ 0 w 25"/>
                <a:gd name="T47" fmla="*/ 2 h 70"/>
                <a:gd name="T48" fmla="*/ 0 w 25"/>
                <a:gd name="T49" fmla="*/ 3 h 70"/>
                <a:gd name="T50" fmla="*/ 2 w 25"/>
                <a:gd name="T5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" h="70">
                  <a:moveTo>
                    <a:pt x="22" y="65"/>
                  </a:moveTo>
                  <a:cubicBezTo>
                    <a:pt x="22" y="65"/>
                    <a:pt x="22" y="65"/>
                    <a:pt x="22" y="66"/>
                  </a:cubicBezTo>
                  <a:cubicBezTo>
                    <a:pt x="21" y="67"/>
                    <a:pt x="20" y="69"/>
                    <a:pt x="20" y="70"/>
                  </a:cubicBezTo>
                  <a:cubicBezTo>
                    <a:pt x="20" y="69"/>
                    <a:pt x="21" y="68"/>
                    <a:pt x="21" y="67"/>
                  </a:cubicBezTo>
                  <a:cubicBezTo>
                    <a:pt x="22" y="67"/>
                    <a:pt x="22" y="66"/>
                    <a:pt x="22" y="65"/>
                  </a:cubicBezTo>
                  <a:cubicBezTo>
                    <a:pt x="22" y="65"/>
                    <a:pt x="22" y="65"/>
                    <a:pt x="22" y="65"/>
                  </a:cubicBezTo>
                  <a:moveTo>
                    <a:pt x="25" y="61"/>
                  </a:moveTo>
                  <a:cubicBezTo>
                    <a:pt x="25" y="61"/>
                    <a:pt x="24" y="62"/>
                    <a:pt x="24" y="63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25" y="62"/>
                    <a:pt x="25" y="61"/>
                    <a:pt x="25" y="61"/>
                  </a:cubicBezTo>
                  <a:moveTo>
                    <a:pt x="4" y="47"/>
                  </a:moveTo>
                  <a:cubicBezTo>
                    <a:pt x="4" y="47"/>
                    <a:pt x="4" y="47"/>
                    <a:pt x="3" y="47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3" y="49"/>
                    <a:pt x="3" y="48"/>
                    <a:pt x="4" y="47"/>
                  </a:cubicBezTo>
                  <a:moveTo>
                    <a:pt x="0" y="27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moveTo>
                    <a:pt x="4" y="27"/>
                  </a:moveTo>
                  <a:cubicBezTo>
                    <a:pt x="4" y="27"/>
                    <a:pt x="4" y="28"/>
                    <a:pt x="3" y="29"/>
                  </a:cubicBezTo>
                  <a:cubicBezTo>
                    <a:pt x="4" y="28"/>
                    <a:pt x="4" y="28"/>
                    <a:pt x="5" y="27"/>
                  </a:cubicBezTo>
                  <a:cubicBezTo>
                    <a:pt x="5" y="27"/>
                    <a:pt x="5" y="27"/>
                    <a:pt x="4" y="27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2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0611"/>
            <p:cNvSpPr>
              <a:spLocks/>
            </p:cNvSpPr>
            <p:nvPr/>
          </p:nvSpPr>
          <p:spPr bwMode="auto">
            <a:xfrm>
              <a:off x="-1101736" y="5829277"/>
              <a:ext cx="7939" cy="7937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0612"/>
            <p:cNvSpPr>
              <a:spLocks noEditPoints="1"/>
            </p:cNvSpPr>
            <p:nvPr/>
          </p:nvSpPr>
          <p:spPr bwMode="auto">
            <a:xfrm>
              <a:off x="-1143011" y="5821339"/>
              <a:ext cx="52388" cy="82549"/>
            </a:xfrm>
            <a:custGeom>
              <a:avLst/>
              <a:gdLst>
                <a:gd name="T0" fmla="*/ 0 w 14"/>
                <a:gd name="T1" fmla="*/ 22 h 22"/>
                <a:gd name="T2" fmla="*/ 0 w 14"/>
                <a:gd name="T3" fmla="*/ 22 h 22"/>
                <a:gd name="T4" fmla="*/ 0 w 14"/>
                <a:gd name="T5" fmla="*/ 22 h 22"/>
                <a:gd name="T6" fmla="*/ 0 w 14"/>
                <a:gd name="T7" fmla="*/ 22 h 22"/>
                <a:gd name="T8" fmla="*/ 2 w 14"/>
                <a:gd name="T9" fmla="*/ 19 h 22"/>
                <a:gd name="T10" fmla="*/ 1 w 14"/>
                <a:gd name="T11" fmla="*/ 20 h 22"/>
                <a:gd name="T12" fmla="*/ 1 w 14"/>
                <a:gd name="T13" fmla="*/ 20 h 22"/>
                <a:gd name="T14" fmla="*/ 2 w 14"/>
                <a:gd name="T15" fmla="*/ 20 h 22"/>
                <a:gd name="T16" fmla="*/ 2 w 14"/>
                <a:gd name="T17" fmla="*/ 19 h 22"/>
                <a:gd name="T18" fmla="*/ 2 w 14"/>
                <a:gd name="T19" fmla="*/ 19 h 22"/>
                <a:gd name="T20" fmla="*/ 6 w 14"/>
                <a:gd name="T21" fmla="*/ 13 h 22"/>
                <a:gd name="T22" fmla="*/ 2 w 14"/>
                <a:gd name="T23" fmla="*/ 19 h 22"/>
                <a:gd name="T24" fmla="*/ 2 w 14"/>
                <a:gd name="T25" fmla="*/ 19 h 22"/>
                <a:gd name="T26" fmla="*/ 6 w 14"/>
                <a:gd name="T27" fmla="*/ 13 h 22"/>
                <a:gd name="T28" fmla="*/ 6 w 14"/>
                <a:gd name="T29" fmla="*/ 13 h 22"/>
                <a:gd name="T30" fmla="*/ 11 w 14"/>
                <a:gd name="T31" fmla="*/ 4 h 22"/>
                <a:gd name="T32" fmla="*/ 8 w 14"/>
                <a:gd name="T33" fmla="*/ 10 h 22"/>
                <a:gd name="T34" fmla="*/ 8 w 14"/>
                <a:gd name="T35" fmla="*/ 10 h 22"/>
                <a:gd name="T36" fmla="*/ 11 w 14"/>
                <a:gd name="T37" fmla="*/ 5 h 22"/>
                <a:gd name="T38" fmla="*/ 11 w 14"/>
                <a:gd name="T39" fmla="*/ 5 h 22"/>
                <a:gd name="T40" fmla="*/ 11 w 14"/>
                <a:gd name="T41" fmla="*/ 4 h 22"/>
                <a:gd name="T42" fmla="*/ 11 w 14"/>
                <a:gd name="T43" fmla="*/ 4 h 22"/>
                <a:gd name="T44" fmla="*/ 14 w 14"/>
                <a:gd name="T45" fmla="*/ 0 h 22"/>
                <a:gd name="T46" fmla="*/ 13 w 14"/>
                <a:gd name="T47" fmla="*/ 1 h 22"/>
                <a:gd name="T48" fmla="*/ 13 w 14"/>
                <a:gd name="T49" fmla="*/ 1 h 22"/>
                <a:gd name="T50" fmla="*/ 14 w 14"/>
                <a:gd name="T5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" h="22">
                  <a:moveTo>
                    <a:pt x="0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moveTo>
                    <a:pt x="2" y="19"/>
                  </a:moveTo>
                  <a:cubicBezTo>
                    <a:pt x="2" y="20"/>
                    <a:pt x="2" y="20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2" y="20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moveTo>
                    <a:pt x="6" y="13"/>
                  </a:moveTo>
                  <a:cubicBezTo>
                    <a:pt x="5" y="15"/>
                    <a:pt x="3" y="17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3" y="17"/>
                    <a:pt x="5" y="15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11" y="4"/>
                  </a:moveTo>
                  <a:cubicBezTo>
                    <a:pt x="10" y="6"/>
                    <a:pt x="9" y="8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7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14" y="0"/>
                  </a:moveTo>
                  <a:cubicBezTo>
                    <a:pt x="14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0613"/>
            <p:cNvSpPr>
              <a:spLocks noEditPoints="1"/>
            </p:cNvSpPr>
            <p:nvPr/>
          </p:nvSpPr>
          <p:spPr bwMode="auto">
            <a:xfrm>
              <a:off x="-1143011" y="5826101"/>
              <a:ext cx="49214" cy="77788"/>
            </a:xfrm>
            <a:custGeom>
              <a:avLst/>
              <a:gdLst>
                <a:gd name="T0" fmla="*/ 1 w 13"/>
                <a:gd name="T1" fmla="*/ 19 h 21"/>
                <a:gd name="T2" fmla="*/ 0 w 13"/>
                <a:gd name="T3" fmla="*/ 21 h 21"/>
                <a:gd name="T4" fmla="*/ 0 w 13"/>
                <a:gd name="T5" fmla="*/ 21 h 21"/>
                <a:gd name="T6" fmla="*/ 1 w 13"/>
                <a:gd name="T7" fmla="*/ 19 h 21"/>
                <a:gd name="T8" fmla="*/ 1 w 13"/>
                <a:gd name="T9" fmla="*/ 19 h 21"/>
                <a:gd name="T10" fmla="*/ 2 w 13"/>
                <a:gd name="T11" fmla="*/ 18 h 21"/>
                <a:gd name="T12" fmla="*/ 2 w 13"/>
                <a:gd name="T13" fmla="*/ 18 h 21"/>
                <a:gd name="T14" fmla="*/ 2 w 13"/>
                <a:gd name="T15" fmla="*/ 18 h 21"/>
                <a:gd name="T16" fmla="*/ 2 w 13"/>
                <a:gd name="T17" fmla="*/ 18 h 21"/>
                <a:gd name="T18" fmla="*/ 2 w 13"/>
                <a:gd name="T19" fmla="*/ 18 h 21"/>
                <a:gd name="T20" fmla="*/ 2 w 13"/>
                <a:gd name="T21" fmla="*/ 18 h 21"/>
                <a:gd name="T22" fmla="*/ 8 w 13"/>
                <a:gd name="T23" fmla="*/ 9 h 21"/>
                <a:gd name="T24" fmla="*/ 6 w 13"/>
                <a:gd name="T25" fmla="*/ 12 h 21"/>
                <a:gd name="T26" fmla="*/ 6 w 13"/>
                <a:gd name="T27" fmla="*/ 12 h 21"/>
                <a:gd name="T28" fmla="*/ 8 w 13"/>
                <a:gd name="T29" fmla="*/ 9 h 21"/>
                <a:gd name="T30" fmla="*/ 8 w 13"/>
                <a:gd name="T31" fmla="*/ 9 h 21"/>
                <a:gd name="T32" fmla="*/ 13 w 13"/>
                <a:gd name="T33" fmla="*/ 0 h 21"/>
                <a:gd name="T34" fmla="*/ 11 w 13"/>
                <a:gd name="T35" fmla="*/ 3 h 21"/>
                <a:gd name="T36" fmla="*/ 11 w 13"/>
                <a:gd name="T37" fmla="*/ 3 h 21"/>
                <a:gd name="T38" fmla="*/ 13 w 13"/>
                <a:gd name="T39" fmla="*/ 0 h 21"/>
                <a:gd name="T40" fmla="*/ 13 w 13"/>
                <a:gd name="T4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" h="21">
                  <a:moveTo>
                    <a:pt x="1" y="19"/>
                  </a:moveTo>
                  <a:cubicBezTo>
                    <a:pt x="1" y="20"/>
                    <a:pt x="0" y="20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0"/>
                    <a:pt x="1" y="20"/>
                    <a:pt x="1" y="19"/>
                  </a:cubicBezTo>
                  <a:cubicBezTo>
                    <a:pt x="1" y="19"/>
                    <a:pt x="1" y="19"/>
                    <a:pt x="1" y="19"/>
                  </a:cubicBezTo>
                  <a:moveTo>
                    <a:pt x="2" y="18"/>
                  </a:move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moveTo>
                    <a:pt x="8" y="9"/>
                  </a:moveTo>
                  <a:cubicBezTo>
                    <a:pt x="7" y="10"/>
                    <a:pt x="6" y="11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moveTo>
                    <a:pt x="13" y="0"/>
                  </a:moveTo>
                  <a:cubicBezTo>
                    <a:pt x="12" y="1"/>
                    <a:pt x="12" y="2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2" y="1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0614"/>
            <p:cNvSpPr>
              <a:spLocks noEditPoints="1"/>
            </p:cNvSpPr>
            <p:nvPr/>
          </p:nvSpPr>
          <p:spPr bwMode="auto">
            <a:xfrm>
              <a:off x="-1123961" y="5856264"/>
              <a:ext cx="14288" cy="25400"/>
            </a:xfrm>
            <a:custGeom>
              <a:avLst/>
              <a:gdLst>
                <a:gd name="T0" fmla="*/ 1 w 4"/>
                <a:gd name="T1" fmla="*/ 4 h 7"/>
                <a:gd name="T2" fmla="*/ 0 w 4"/>
                <a:gd name="T3" fmla="*/ 7 h 7"/>
                <a:gd name="T4" fmla="*/ 1 w 4"/>
                <a:gd name="T5" fmla="*/ 4 h 7"/>
                <a:gd name="T6" fmla="*/ 1 w 4"/>
                <a:gd name="T7" fmla="*/ 4 h 7"/>
                <a:gd name="T8" fmla="*/ 4 w 4"/>
                <a:gd name="T9" fmla="*/ 0 h 7"/>
                <a:gd name="T10" fmla="*/ 3 w 4"/>
                <a:gd name="T11" fmla="*/ 1 h 7"/>
                <a:gd name="T12" fmla="*/ 3 w 4"/>
                <a:gd name="T13" fmla="*/ 1 h 7"/>
                <a:gd name="T14" fmla="*/ 4 w 4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0" y="6"/>
                    <a:pt x="1" y="5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4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0615"/>
            <p:cNvSpPr>
              <a:spLocks/>
            </p:cNvSpPr>
            <p:nvPr/>
          </p:nvSpPr>
          <p:spPr bwMode="auto">
            <a:xfrm>
              <a:off x="-1120785" y="5859439"/>
              <a:ext cx="7939" cy="1111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3 h 3"/>
                <a:gd name="T4" fmla="*/ 0 w 2"/>
                <a:gd name="T5" fmla="*/ 3 h 3"/>
                <a:gd name="T6" fmla="*/ 2 w 2"/>
                <a:gd name="T7" fmla="*/ 0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616"/>
            <p:cNvSpPr>
              <a:spLocks/>
            </p:cNvSpPr>
            <p:nvPr/>
          </p:nvSpPr>
          <p:spPr bwMode="auto">
            <a:xfrm>
              <a:off x="-1173174" y="5867376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617"/>
            <p:cNvSpPr>
              <a:spLocks/>
            </p:cNvSpPr>
            <p:nvPr/>
          </p:nvSpPr>
          <p:spPr bwMode="auto">
            <a:xfrm>
              <a:off x="-1173174" y="5867376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Oval 10618"/>
            <p:cNvSpPr>
              <a:spLocks noChangeArrowheads="1"/>
            </p:cNvSpPr>
            <p:nvPr/>
          </p:nvSpPr>
          <p:spPr bwMode="auto">
            <a:xfrm>
              <a:off x="-1173174" y="5870551"/>
              <a:ext cx="1588" cy="15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619"/>
            <p:cNvSpPr>
              <a:spLocks/>
            </p:cNvSpPr>
            <p:nvPr/>
          </p:nvSpPr>
          <p:spPr bwMode="auto">
            <a:xfrm>
              <a:off x="-1173174" y="5870551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620"/>
            <p:cNvSpPr>
              <a:spLocks/>
            </p:cNvSpPr>
            <p:nvPr/>
          </p:nvSpPr>
          <p:spPr bwMode="auto">
            <a:xfrm>
              <a:off x="-1165236" y="58784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621"/>
            <p:cNvSpPr>
              <a:spLocks/>
            </p:cNvSpPr>
            <p:nvPr/>
          </p:nvSpPr>
          <p:spPr bwMode="auto">
            <a:xfrm>
              <a:off x="-1165236" y="5878488"/>
              <a:ext cx="0" cy="7937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1 h 2"/>
                <a:gd name="T4" fmla="*/ 1 h 2"/>
                <a:gd name="T5" fmla="*/ 1 h 2"/>
                <a:gd name="T6" fmla="*/ 0 h 2"/>
                <a:gd name="T7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22"/>
            <p:cNvSpPr>
              <a:spLocks noEditPoints="1"/>
            </p:cNvSpPr>
            <p:nvPr/>
          </p:nvSpPr>
          <p:spPr bwMode="auto">
            <a:xfrm>
              <a:off x="-1158885" y="5881664"/>
              <a:ext cx="34926" cy="60325"/>
            </a:xfrm>
            <a:custGeom>
              <a:avLst/>
              <a:gdLst>
                <a:gd name="T0" fmla="*/ 0 w 9"/>
                <a:gd name="T1" fmla="*/ 15 h 16"/>
                <a:gd name="T2" fmla="*/ 0 w 9"/>
                <a:gd name="T3" fmla="*/ 16 h 16"/>
                <a:gd name="T4" fmla="*/ 0 w 9"/>
                <a:gd name="T5" fmla="*/ 16 h 16"/>
                <a:gd name="T6" fmla="*/ 0 w 9"/>
                <a:gd name="T7" fmla="*/ 16 h 16"/>
                <a:gd name="T8" fmla="*/ 0 w 9"/>
                <a:gd name="T9" fmla="*/ 15 h 16"/>
                <a:gd name="T10" fmla="*/ 1 w 9"/>
                <a:gd name="T11" fmla="*/ 14 h 16"/>
                <a:gd name="T12" fmla="*/ 0 w 9"/>
                <a:gd name="T13" fmla="*/ 15 h 16"/>
                <a:gd name="T14" fmla="*/ 0 w 9"/>
                <a:gd name="T15" fmla="*/ 15 h 16"/>
                <a:gd name="T16" fmla="*/ 1 w 9"/>
                <a:gd name="T17" fmla="*/ 14 h 16"/>
                <a:gd name="T18" fmla="*/ 1 w 9"/>
                <a:gd name="T19" fmla="*/ 14 h 16"/>
                <a:gd name="T20" fmla="*/ 3 w 9"/>
                <a:gd name="T21" fmla="*/ 10 h 16"/>
                <a:gd name="T22" fmla="*/ 3 w 9"/>
                <a:gd name="T23" fmla="*/ 10 h 16"/>
                <a:gd name="T24" fmla="*/ 3 w 9"/>
                <a:gd name="T25" fmla="*/ 10 h 16"/>
                <a:gd name="T26" fmla="*/ 3 w 9"/>
                <a:gd name="T27" fmla="*/ 11 h 16"/>
                <a:gd name="T28" fmla="*/ 3 w 9"/>
                <a:gd name="T29" fmla="*/ 10 h 16"/>
                <a:gd name="T30" fmla="*/ 3 w 9"/>
                <a:gd name="T31" fmla="*/ 10 h 16"/>
                <a:gd name="T32" fmla="*/ 5 w 9"/>
                <a:gd name="T33" fmla="*/ 7 h 16"/>
                <a:gd name="T34" fmla="*/ 5 w 9"/>
                <a:gd name="T35" fmla="*/ 7 h 16"/>
                <a:gd name="T36" fmla="*/ 5 w 9"/>
                <a:gd name="T37" fmla="*/ 7 h 16"/>
                <a:gd name="T38" fmla="*/ 5 w 9"/>
                <a:gd name="T39" fmla="*/ 7 h 16"/>
                <a:gd name="T40" fmla="*/ 5 w 9"/>
                <a:gd name="T41" fmla="*/ 7 h 16"/>
                <a:gd name="T42" fmla="*/ 6 w 9"/>
                <a:gd name="T43" fmla="*/ 4 h 16"/>
                <a:gd name="T44" fmla="*/ 6 w 9"/>
                <a:gd name="T45" fmla="*/ 4 h 16"/>
                <a:gd name="T46" fmla="*/ 6 w 9"/>
                <a:gd name="T47" fmla="*/ 4 h 16"/>
                <a:gd name="T48" fmla="*/ 7 w 9"/>
                <a:gd name="T49" fmla="*/ 4 h 16"/>
                <a:gd name="T50" fmla="*/ 6 w 9"/>
                <a:gd name="T51" fmla="*/ 4 h 16"/>
                <a:gd name="T52" fmla="*/ 9 w 9"/>
                <a:gd name="T53" fmla="*/ 0 h 16"/>
                <a:gd name="T54" fmla="*/ 7 w 9"/>
                <a:gd name="T55" fmla="*/ 3 h 16"/>
                <a:gd name="T56" fmla="*/ 7 w 9"/>
                <a:gd name="T57" fmla="*/ 3 h 16"/>
                <a:gd name="T58" fmla="*/ 9 w 9"/>
                <a:gd name="T5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" h="16">
                  <a:moveTo>
                    <a:pt x="0" y="15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5"/>
                    <a:pt x="0" y="15"/>
                  </a:cubicBezTo>
                  <a:moveTo>
                    <a:pt x="1" y="14"/>
                  </a:moveTo>
                  <a:cubicBezTo>
                    <a:pt x="1" y="14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1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7" y="4"/>
                  </a:cubicBezTo>
                  <a:cubicBezTo>
                    <a:pt x="6" y="4"/>
                    <a:pt x="6" y="4"/>
                    <a:pt x="6" y="4"/>
                  </a:cubicBezTo>
                  <a:moveTo>
                    <a:pt x="9" y="0"/>
                  </a:moveTo>
                  <a:cubicBezTo>
                    <a:pt x="8" y="1"/>
                    <a:pt x="7" y="2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2"/>
                    <a:pt x="8" y="1"/>
                    <a:pt x="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623"/>
            <p:cNvSpPr>
              <a:spLocks noEditPoints="1"/>
            </p:cNvSpPr>
            <p:nvPr/>
          </p:nvSpPr>
          <p:spPr bwMode="auto">
            <a:xfrm>
              <a:off x="-1158885" y="5892776"/>
              <a:ext cx="26988" cy="49213"/>
            </a:xfrm>
            <a:custGeom>
              <a:avLst/>
              <a:gdLst>
                <a:gd name="T0" fmla="*/ 0 w 7"/>
                <a:gd name="T1" fmla="*/ 13 h 13"/>
                <a:gd name="T2" fmla="*/ 0 w 7"/>
                <a:gd name="T3" fmla="*/ 13 h 13"/>
                <a:gd name="T4" fmla="*/ 0 w 7"/>
                <a:gd name="T5" fmla="*/ 13 h 13"/>
                <a:gd name="T6" fmla="*/ 0 w 7"/>
                <a:gd name="T7" fmla="*/ 13 h 13"/>
                <a:gd name="T8" fmla="*/ 0 w 7"/>
                <a:gd name="T9" fmla="*/ 12 h 13"/>
                <a:gd name="T10" fmla="*/ 0 w 7"/>
                <a:gd name="T11" fmla="*/ 12 h 13"/>
                <a:gd name="T12" fmla="*/ 0 w 7"/>
                <a:gd name="T13" fmla="*/ 13 h 13"/>
                <a:gd name="T14" fmla="*/ 0 w 7"/>
                <a:gd name="T15" fmla="*/ 12 h 13"/>
                <a:gd name="T16" fmla="*/ 0 w 7"/>
                <a:gd name="T17" fmla="*/ 12 h 13"/>
                <a:gd name="T18" fmla="*/ 3 w 7"/>
                <a:gd name="T19" fmla="*/ 7 h 13"/>
                <a:gd name="T20" fmla="*/ 1 w 7"/>
                <a:gd name="T21" fmla="*/ 11 h 13"/>
                <a:gd name="T22" fmla="*/ 1 w 7"/>
                <a:gd name="T23" fmla="*/ 11 h 13"/>
                <a:gd name="T24" fmla="*/ 3 w 7"/>
                <a:gd name="T25" fmla="*/ 8 h 13"/>
                <a:gd name="T26" fmla="*/ 3 w 7"/>
                <a:gd name="T27" fmla="*/ 7 h 13"/>
                <a:gd name="T28" fmla="*/ 5 w 7"/>
                <a:gd name="T29" fmla="*/ 4 h 13"/>
                <a:gd name="T30" fmla="*/ 3 w 7"/>
                <a:gd name="T31" fmla="*/ 7 h 13"/>
                <a:gd name="T32" fmla="*/ 3 w 7"/>
                <a:gd name="T33" fmla="*/ 7 h 13"/>
                <a:gd name="T34" fmla="*/ 5 w 7"/>
                <a:gd name="T35" fmla="*/ 4 h 13"/>
                <a:gd name="T36" fmla="*/ 5 w 7"/>
                <a:gd name="T37" fmla="*/ 4 h 13"/>
                <a:gd name="T38" fmla="*/ 6 w 7"/>
                <a:gd name="T39" fmla="*/ 1 h 13"/>
                <a:gd name="T40" fmla="*/ 5 w 7"/>
                <a:gd name="T41" fmla="*/ 3 h 13"/>
                <a:gd name="T42" fmla="*/ 5 w 7"/>
                <a:gd name="T43" fmla="*/ 4 h 13"/>
                <a:gd name="T44" fmla="*/ 5 w 7"/>
                <a:gd name="T45" fmla="*/ 4 h 13"/>
                <a:gd name="T46" fmla="*/ 5 w 7"/>
                <a:gd name="T47" fmla="*/ 3 h 13"/>
                <a:gd name="T48" fmla="*/ 6 w 7"/>
                <a:gd name="T49" fmla="*/ 1 h 13"/>
                <a:gd name="T50" fmla="*/ 6 w 7"/>
                <a:gd name="T51" fmla="*/ 1 h 13"/>
                <a:gd name="T52" fmla="*/ 7 w 7"/>
                <a:gd name="T53" fmla="*/ 0 h 13"/>
                <a:gd name="T54" fmla="*/ 6 w 7"/>
                <a:gd name="T55" fmla="*/ 1 h 13"/>
                <a:gd name="T56" fmla="*/ 7 w 7"/>
                <a:gd name="T57" fmla="*/ 1 h 13"/>
                <a:gd name="T58" fmla="*/ 7 w 7"/>
                <a:gd name="T59" fmla="*/ 0 h 13"/>
                <a:gd name="T60" fmla="*/ 7 w 7"/>
                <a:gd name="T6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" h="13">
                  <a:moveTo>
                    <a:pt x="0" y="13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moveTo>
                    <a:pt x="3" y="7"/>
                  </a:moveTo>
                  <a:cubicBezTo>
                    <a:pt x="2" y="9"/>
                    <a:pt x="1" y="10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0"/>
                    <a:pt x="2" y="9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moveTo>
                    <a:pt x="5" y="4"/>
                  </a:moveTo>
                  <a:cubicBezTo>
                    <a:pt x="4" y="5"/>
                    <a:pt x="4" y="6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moveTo>
                    <a:pt x="6" y="1"/>
                  </a:moveTo>
                  <a:cubicBezTo>
                    <a:pt x="6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moveTo>
                    <a:pt x="7" y="0"/>
                  </a:moveTo>
                  <a:cubicBezTo>
                    <a:pt x="7" y="0"/>
                    <a:pt x="7" y="1"/>
                    <a:pt x="6" y="1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624"/>
            <p:cNvSpPr>
              <a:spLocks noEditPoints="1"/>
            </p:cNvSpPr>
            <p:nvPr/>
          </p:nvSpPr>
          <p:spPr bwMode="auto">
            <a:xfrm>
              <a:off x="-1162061" y="5938813"/>
              <a:ext cx="52388" cy="93662"/>
            </a:xfrm>
            <a:custGeom>
              <a:avLst/>
              <a:gdLst>
                <a:gd name="T0" fmla="*/ 1 w 14"/>
                <a:gd name="T1" fmla="*/ 23 h 25"/>
                <a:gd name="T2" fmla="*/ 0 w 14"/>
                <a:gd name="T3" fmla="*/ 25 h 25"/>
                <a:gd name="T4" fmla="*/ 1 w 14"/>
                <a:gd name="T5" fmla="*/ 23 h 25"/>
                <a:gd name="T6" fmla="*/ 1 w 14"/>
                <a:gd name="T7" fmla="*/ 23 h 25"/>
                <a:gd name="T8" fmla="*/ 3 w 14"/>
                <a:gd name="T9" fmla="*/ 19 h 25"/>
                <a:gd name="T10" fmla="*/ 2 w 14"/>
                <a:gd name="T11" fmla="*/ 22 h 25"/>
                <a:gd name="T12" fmla="*/ 2 w 14"/>
                <a:gd name="T13" fmla="*/ 22 h 25"/>
                <a:gd name="T14" fmla="*/ 3 w 14"/>
                <a:gd name="T15" fmla="*/ 19 h 25"/>
                <a:gd name="T16" fmla="*/ 3 w 14"/>
                <a:gd name="T17" fmla="*/ 19 h 25"/>
                <a:gd name="T18" fmla="*/ 7 w 14"/>
                <a:gd name="T19" fmla="*/ 12 h 25"/>
                <a:gd name="T20" fmla="*/ 4 w 14"/>
                <a:gd name="T21" fmla="*/ 18 h 25"/>
                <a:gd name="T22" fmla="*/ 4 w 14"/>
                <a:gd name="T23" fmla="*/ 18 h 25"/>
                <a:gd name="T24" fmla="*/ 7 w 14"/>
                <a:gd name="T25" fmla="*/ 12 h 25"/>
                <a:gd name="T26" fmla="*/ 7 w 14"/>
                <a:gd name="T27" fmla="*/ 12 h 25"/>
                <a:gd name="T28" fmla="*/ 8 w 14"/>
                <a:gd name="T29" fmla="*/ 9 h 25"/>
                <a:gd name="T30" fmla="*/ 7 w 14"/>
                <a:gd name="T31" fmla="*/ 11 h 25"/>
                <a:gd name="T32" fmla="*/ 7 w 14"/>
                <a:gd name="T33" fmla="*/ 11 h 25"/>
                <a:gd name="T34" fmla="*/ 8 w 14"/>
                <a:gd name="T35" fmla="*/ 9 h 25"/>
                <a:gd name="T36" fmla="*/ 8 w 14"/>
                <a:gd name="T37" fmla="*/ 9 h 25"/>
                <a:gd name="T38" fmla="*/ 10 w 14"/>
                <a:gd name="T39" fmla="*/ 5 h 25"/>
                <a:gd name="T40" fmla="*/ 10 w 14"/>
                <a:gd name="T41" fmla="*/ 6 h 25"/>
                <a:gd name="T42" fmla="*/ 10 w 14"/>
                <a:gd name="T43" fmla="*/ 6 h 25"/>
                <a:gd name="T44" fmla="*/ 10 w 14"/>
                <a:gd name="T45" fmla="*/ 5 h 25"/>
                <a:gd name="T46" fmla="*/ 10 w 14"/>
                <a:gd name="T47" fmla="*/ 5 h 25"/>
                <a:gd name="T48" fmla="*/ 11 w 14"/>
                <a:gd name="T49" fmla="*/ 4 h 25"/>
                <a:gd name="T50" fmla="*/ 11 w 14"/>
                <a:gd name="T51" fmla="*/ 5 h 25"/>
                <a:gd name="T52" fmla="*/ 11 w 14"/>
                <a:gd name="T53" fmla="*/ 5 h 25"/>
                <a:gd name="T54" fmla="*/ 11 w 14"/>
                <a:gd name="T55" fmla="*/ 4 h 25"/>
                <a:gd name="T56" fmla="*/ 11 w 14"/>
                <a:gd name="T57" fmla="*/ 4 h 25"/>
                <a:gd name="T58" fmla="*/ 13 w 14"/>
                <a:gd name="T59" fmla="*/ 1 h 25"/>
                <a:gd name="T60" fmla="*/ 13 w 14"/>
                <a:gd name="T61" fmla="*/ 1 h 25"/>
                <a:gd name="T62" fmla="*/ 13 w 14"/>
                <a:gd name="T63" fmla="*/ 1 h 25"/>
                <a:gd name="T64" fmla="*/ 13 w 14"/>
                <a:gd name="T65" fmla="*/ 1 h 25"/>
                <a:gd name="T66" fmla="*/ 13 w 14"/>
                <a:gd name="T67" fmla="*/ 1 h 25"/>
                <a:gd name="T68" fmla="*/ 14 w 14"/>
                <a:gd name="T69" fmla="*/ 0 h 25"/>
                <a:gd name="T70" fmla="*/ 13 w 14"/>
                <a:gd name="T71" fmla="*/ 0 h 25"/>
                <a:gd name="T72" fmla="*/ 13 w 14"/>
                <a:gd name="T73" fmla="*/ 0 h 25"/>
                <a:gd name="T74" fmla="*/ 14 w 14"/>
                <a:gd name="T75" fmla="*/ 0 h 25"/>
                <a:gd name="T76" fmla="*/ 14 w 14"/>
                <a:gd name="T7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" h="25">
                  <a:moveTo>
                    <a:pt x="1" y="23"/>
                  </a:moveTo>
                  <a:cubicBezTo>
                    <a:pt x="1" y="24"/>
                    <a:pt x="0" y="25"/>
                    <a:pt x="0" y="25"/>
                  </a:cubicBezTo>
                  <a:cubicBezTo>
                    <a:pt x="0" y="25"/>
                    <a:pt x="1" y="24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moveTo>
                    <a:pt x="3" y="19"/>
                  </a:moveTo>
                  <a:cubicBezTo>
                    <a:pt x="2" y="20"/>
                    <a:pt x="2" y="21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" y="21"/>
                    <a:pt x="2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moveTo>
                    <a:pt x="7" y="12"/>
                  </a:moveTo>
                  <a:cubicBezTo>
                    <a:pt x="6" y="14"/>
                    <a:pt x="5" y="16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6"/>
                    <a:pt x="6" y="14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moveTo>
                    <a:pt x="8" y="9"/>
                  </a:moveTo>
                  <a:cubicBezTo>
                    <a:pt x="8" y="10"/>
                    <a:pt x="8" y="10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10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moveTo>
                    <a:pt x="10" y="5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moveTo>
                    <a:pt x="11" y="4"/>
                  </a:moveTo>
                  <a:cubicBezTo>
                    <a:pt x="11" y="4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13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625"/>
            <p:cNvSpPr>
              <a:spLocks noEditPoints="1"/>
            </p:cNvSpPr>
            <p:nvPr/>
          </p:nvSpPr>
          <p:spPr bwMode="auto">
            <a:xfrm>
              <a:off x="-1158885" y="5930876"/>
              <a:ext cx="52388" cy="93662"/>
            </a:xfrm>
            <a:custGeom>
              <a:avLst/>
              <a:gdLst>
                <a:gd name="T0" fmla="*/ 1 w 14"/>
                <a:gd name="T1" fmla="*/ 24 h 25"/>
                <a:gd name="T2" fmla="*/ 0 w 14"/>
                <a:gd name="T3" fmla="*/ 25 h 25"/>
                <a:gd name="T4" fmla="*/ 0 w 14"/>
                <a:gd name="T5" fmla="*/ 25 h 25"/>
                <a:gd name="T6" fmla="*/ 1 w 14"/>
                <a:gd name="T7" fmla="*/ 24 h 25"/>
                <a:gd name="T8" fmla="*/ 1 w 14"/>
                <a:gd name="T9" fmla="*/ 24 h 25"/>
                <a:gd name="T10" fmla="*/ 3 w 14"/>
                <a:gd name="T11" fmla="*/ 20 h 25"/>
                <a:gd name="T12" fmla="*/ 2 w 14"/>
                <a:gd name="T13" fmla="*/ 21 h 25"/>
                <a:gd name="T14" fmla="*/ 2 w 14"/>
                <a:gd name="T15" fmla="*/ 21 h 25"/>
                <a:gd name="T16" fmla="*/ 3 w 14"/>
                <a:gd name="T17" fmla="*/ 20 h 25"/>
                <a:gd name="T18" fmla="*/ 3 w 14"/>
                <a:gd name="T19" fmla="*/ 20 h 25"/>
                <a:gd name="T20" fmla="*/ 6 w 14"/>
                <a:gd name="T21" fmla="*/ 13 h 25"/>
                <a:gd name="T22" fmla="*/ 6 w 14"/>
                <a:gd name="T23" fmla="*/ 14 h 25"/>
                <a:gd name="T24" fmla="*/ 6 w 14"/>
                <a:gd name="T25" fmla="*/ 14 h 25"/>
                <a:gd name="T26" fmla="*/ 6 w 14"/>
                <a:gd name="T27" fmla="*/ 13 h 25"/>
                <a:gd name="T28" fmla="*/ 6 w 14"/>
                <a:gd name="T29" fmla="*/ 13 h 25"/>
                <a:gd name="T30" fmla="*/ 9 w 14"/>
                <a:gd name="T31" fmla="*/ 8 h 25"/>
                <a:gd name="T32" fmla="*/ 7 w 14"/>
                <a:gd name="T33" fmla="*/ 11 h 25"/>
                <a:gd name="T34" fmla="*/ 7 w 14"/>
                <a:gd name="T35" fmla="*/ 11 h 25"/>
                <a:gd name="T36" fmla="*/ 9 w 14"/>
                <a:gd name="T37" fmla="*/ 8 h 25"/>
                <a:gd name="T38" fmla="*/ 9 w 14"/>
                <a:gd name="T39" fmla="*/ 8 h 25"/>
                <a:gd name="T40" fmla="*/ 10 w 14"/>
                <a:gd name="T41" fmla="*/ 7 h 25"/>
                <a:gd name="T42" fmla="*/ 9 w 14"/>
                <a:gd name="T43" fmla="*/ 7 h 25"/>
                <a:gd name="T44" fmla="*/ 9 w 14"/>
                <a:gd name="T45" fmla="*/ 7 h 25"/>
                <a:gd name="T46" fmla="*/ 10 w 14"/>
                <a:gd name="T47" fmla="*/ 7 h 25"/>
                <a:gd name="T48" fmla="*/ 10 w 14"/>
                <a:gd name="T49" fmla="*/ 7 h 25"/>
                <a:gd name="T50" fmla="*/ 12 w 14"/>
                <a:gd name="T51" fmla="*/ 3 h 25"/>
                <a:gd name="T52" fmla="*/ 10 w 14"/>
                <a:gd name="T53" fmla="*/ 6 h 25"/>
                <a:gd name="T54" fmla="*/ 10 w 14"/>
                <a:gd name="T55" fmla="*/ 6 h 25"/>
                <a:gd name="T56" fmla="*/ 12 w 14"/>
                <a:gd name="T57" fmla="*/ 3 h 25"/>
                <a:gd name="T58" fmla="*/ 12 w 14"/>
                <a:gd name="T59" fmla="*/ 3 h 25"/>
                <a:gd name="T60" fmla="*/ 12 w 14"/>
                <a:gd name="T61" fmla="*/ 2 h 25"/>
                <a:gd name="T62" fmla="*/ 12 w 14"/>
                <a:gd name="T63" fmla="*/ 3 h 25"/>
                <a:gd name="T64" fmla="*/ 12 w 14"/>
                <a:gd name="T65" fmla="*/ 3 h 25"/>
                <a:gd name="T66" fmla="*/ 12 w 14"/>
                <a:gd name="T67" fmla="*/ 2 h 25"/>
                <a:gd name="T68" fmla="*/ 12 w 14"/>
                <a:gd name="T69" fmla="*/ 2 h 25"/>
                <a:gd name="T70" fmla="*/ 14 w 14"/>
                <a:gd name="T71" fmla="*/ 0 h 25"/>
                <a:gd name="T72" fmla="*/ 14 w 14"/>
                <a:gd name="T73" fmla="*/ 0 h 25"/>
                <a:gd name="T74" fmla="*/ 13 w 14"/>
                <a:gd name="T75" fmla="*/ 2 h 25"/>
                <a:gd name="T76" fmla="*/ 13 w 14"/>
                <a:gd name="T77" fmla="*/ 2 h 25"/>
                <a:gd name="T78" fmla="*/ 13 w 14"/>
                <a:gd name="T79" fmla="*/ 1 h 25"/>
                <a:gd name="T80" fmla="*/ 14 w 14"/>
                <a:gd name="T8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" h="25">
                  <a:moveTo>
                    <a:pt x="1" y="24"/>
                  </a:moveTo>
                  <a:cubicBezTo>
                    <a:pt x="0" y="24"/>
                    <a:pt x="0" y="24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0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moveTo>
                    <a:pt x="3" y="20"/>
                  </a:moveTo>
                  <a:cubicBezTo>
                    <a:pt x="2" y="20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moveTo>
                    <a:pt x="6" y="13"/>
                  </a:moveTo>
                  <a:cubicBezTo>
                    <a:pt x="6" y="13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9" y="8"/>
                  </a:moveTo>
                  <a:cubicBezTo>
                    <a:pt x="8" y="9"/>
                    <a:pt x="8" y="10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9" y="9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moveTo>
                    <a:pt x="10" y="7"/>
                  </a:move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moveTo>
                    <a:pt x="12" y="3"/>
                  </a:moveTo>
                  <a:cubicBezTo>
                    <a:pt x="11" y="4"/>
                    <a:pt x="11" y="5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4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moveTo>
                    <a:pt x="12" y="2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moveTo>
                    <a:pt x="1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3" y="0"/>
                    <a:pt x="13" y="1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0626"/>
            <p:cNvSpPr>
              <a:spLocks/>
            </p:cNvSpPr>
            <p:nvPr/>
          </p:nvSpPr>
          <p:spPr bwMode="auto">
            <a:xfrm>
              <a:off x="-1169999" y="6054698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0627"/>
            <p:cNvSpPr>
              <a:spLocks/>
            </p:cNvSpPr>
            <p:nvPr/>
          </p:nvSpPr>
          <p:spPr bwMode="auto">
            <a:xfrm>
              <a:off x="-1169999" y="605469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0628"/>
            <p:cNvSpPr>
              <a:spLocks noEditPoints="1"/>
            </p:cNvSpPr>
            <p:nvPr/>
          </p:nvSpPr>
          <p:spPr bwMode="auto">
            <a:xfrm>
              <a:off x="-1158885" y="5903887"/>
              <a:ext cx="15875" cy="26988"/>
            </a:xfrm>
            <a:custGeom>
              <a:avLst/>
              <a:gdLst>
                <a:gd name="T0" fmla="*/ 0 w 4"/>
                <a:gd name="T1" fmla="*/ 7 h 7"/>
                <a:gd name="T2" fmla="*/ 0 w 4"/>
                <a:gd name="T3" fmla="*/ 7 h 7"/>
                <a:gd name="T4" fmla="*/ 0 w 4"/>
                <a:gd name="T5" fmla="*/ 7 h 7"/>
                <a:gd name="T6" fmla="*/ 0 w 4"/>
                <a:gd name="T7" fmla="*/ 7 h 7"/>
                <a:gd name="T8" fmla="*/ 2 w 4"/>
                <a:gd name="T9" fmla="*/ 3 h 7"/>
                <a:gd name="T10" fmla="*/ 2 w 4"/>
                <a:gd name="T11" fmla="*/ 4 h 7"/>
                <a:gd name="T12" fmla="*/ 2 w 4"/>
                <a:gd name="T13" fmla="*/ 4 h 7"/>
                <a:gd name="T14" fmla="*/ 2 w 4"/>
                <a:gd name="T15" fmla="*/ 3 h 7"/>
                <a:gd name="T16" fmla="*/ 2 w 4"/>
                <a:gd name="T17" fmla="*/ 3 h 7"/>
                <a:gd name="T18" fmla="*/ 4 w 4"/>
                <a:gd name="T19" fmla="*/ 0 h 7"/>
                <a:gd name="T20" fmla="*/ 4 w 4"/>
                <a:gd name="T21" fmla="*/ 1 h 7"/>
                <a:gd name="T22" fmla="*/ 4 w 4"/>
                <a:gd name="T23" fmla="*/ 1 h 7"/>
                <a:gd name="T24" fmla="*/ 4 w 4"/>
                <a:gd name="T25" fmla="*/ 0 h 7"/>
                <a:gd name="T26" fmla="*/ 4 w 4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7">
                  <a:moveTo>
                    <a:pt x="0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moveTo>
                    <a:pt x="2" y="3"/>
                  </a:moveTo>
                  <a:cubicBezTo>
                    <a:pt x="2" y="3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0629"/>
            <p:cNvSpPr>
              <a:spLocks noEditPoints="1"/>
            </p:cNvSpPr>
            <p:nvPr/>
          </p:nvSpPr>
          <p:spPr bwMode="auto">
            <a:xfrm>
              <a:off x="-1158885" y="5908649"/>
              <a:ext cx="15875" cy="22225"/>
            </a:xfrm>
            <a:custGeom>
              <a:avLst/>
              <a:gdLst>
                <a:gd name="T0" fmla="*/ 2 w 4"/>
                <a:gd name="T1" fmla="*/ 3 h 6"/>
                <a:gd name="T2" fmla="*/ 0 w 4"/>
                <a:gd name="T3" fmla="*/ 6 h 6"/>
                <a:gd name="T4" fmla="*/ 0 w 4"/>
                <a:gd name="T5" fmla="*/ 6 h 6"/>
                <a:gd name="T6" fmla="*/ 2 w 4"/>
                <a:gd name="T7" fmla="*/ 3 h 6"/>
                <a:gd name="T8" fmla="*/ 2 w 4"/>
                <a:gd name="T9" fmla="*/ 3 h 6"/>
                <a:gd name="T10" fmla="*/ 4 w 4"/>
                <a:gd name="T11" fmla="*/ 0 h 6"/>
                <a:gd name="T12" fmla="*/ 2 w 4"/>
                <a:gd name="T13" fmla="*/ 2 h 6"/>
                <a:gd name="T14" fmla="*/ 2 w 4"/>
                <a:gd name="T15" fmla="*/ 2 h 6"/>
                <a:gd name="T16" fmla="*/ 4 w 4"/>
                <a:gd name="T17" fmla="*/ 0 h 6"/>
                <a:gd name="T18" fmla="*/ 4 w 4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6">
                  <a:moveTo>
                    <a:pt x="2" y="3"/>
                  </a:moveTo>
                  <a:cubicBezTo>
                    <a:pt x="1" y="4"/>
                    <a:pt x="0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1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4" y="0"/>
                  </a:moveTo>
                  <a:cubicBezTo>
                    <a:pt x="3" y="0"/>
                    <a:pt x="3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0630"/>
            <p:cNvSpPr>
              <a:spLocks noEditPoints="1"/>
            </p:cNvSpPr>
            <p:nvPr/>
          </p:nvSpPr>
          <p:spPr bwMode="auto">
            <a:xfrm>
              <a:off x="-1176350" y="5930875"/>
              <a:ext cx="17463" cy="33337"/>
            </a:xfrm>
            <a:custGeom>
              <a:avLst/>
              <a:gdLst>
                <a:gd name="T0" fmla="*/ 1 w 5"/>
                <a:gd name="T1" fmla="*/ 5 h 9"/>
                <a:gd name="T2" fmla="*/ 0 w 5"/>
                <a:gd name="T3" fmla="*/ 9 h 9"/>
                <a:gd name="T4" fmla="*/ 2 w 5"/>
                <a:gd name="T5" fmla="*/ 6 h 9"/>
                <a:gd name="T6" fmla="*/ 1 w 5"/>
                <a:gd name="T7" fmla="*/ 5 h 9"/>
                <a:gd name="T8" fmla="*/ 4 w 5"/>
                <a:gd name="T9" fmla="*/ 2 h 9"/>
                <a:gd name="T10" fmla="*/ 3 w 5"/>
                <a:gd name="T11" fmla="*/ 2 h 9"/>
                <a:gd name="T12" fmla="*/ 3 w 5"/>
                <a:gd name="T13" fmla="*/ 2 h 9"/>
                <a:gd name="T14" fmla="*/ 4 w 5"/>
                <a:gd name="T15" fmla="*/ 2 h 9"/>
                <a:gd name="T16" fmla="*/ 4 w 5"/>
                <a:gd name="T17" fmla="*/ 2 h 9"/>
                <a:gd name="T18" fmla="*/ 5 w 5"/>
                <a:gd name="T19" fmla="*/ 0 h 9"/>
                <a:gd name="T20" fmla="*/ 4 w 5"/>
                <a:gd name="T21" fmla="*/ 2 h 9"/>
                <a:gd name="T22" fmla="*/ 4 w 5"/>
                <a:gd name="T23" fmla="*/ 2 h 9"/>
                <a:gd name="T24" fmla="*/ 5 w 5"/>
                <a:gd name="T2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9">
                  <a:moveTo>
                    <a:pt x="1" y="5"/>
                  </a:moveTo>
                  <a:cubicBezTo>
                    <a:pt x="0" y="7"/>
                    <a:pt x="0" y="8"/>
                    <a:pt x="0" y="9"/>
                  </a:cubicBezTo>
                  <a:cubicBezTo>
                    <a:pt x="0" y="8"/>
                    <a:pt x="1" y="7"/>
                    <a:pt x="2" y="6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4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moveTo>
                    <a:pt x="5" y="0"/>
                  </a:moveTo>
                  <a:cubicBezTo>
                    <a:pt x="4" y="1"/>
                    <a:pt x="4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0631"/>
            <p:cNvSpPr>
              <a:spLocks noEditPoints="1"/>
            </p:cNvSpPr>
            <p:nvPr/>
          </p:nvSpPr>
          <p:spPr bwMode="auto">
            <a:xfrm>
              <a:off x="-1173174" y="5938812"/>
              <a:ext cx="11113" cy="14288"/>
            </a:xfrm>
            <a:custGeom>
              <a:avLst/>
              <a:gdLst>
                <a:gd name="T0" fmla="*/ 2 w 3"/>
                <a:gd name="T1" fmla="*/ 0 h 4"/>
                <a:gd name="T2" fmla="*/ 0 w 3"/>
                <a:gd name="T3" fmla="*/ 3 h 4"/>
                <a:gd name="T4" fmla="*/ 1 w 3"/>
                <a:gd name="T5" fmla="*/ 4 h 4"/>
                <a:gd name="T6" fmla="*/ 2 w 3"/>
                <a:gd name="T7" fmla="*/ 0 h 4"/>
                <a:gd name="T8" fmla="*/ 2 w 3"/>
                <a:gd name="T9" fmla="*/ 0 h 4"/>
                <a:gd name="T10" fmla="*/ 3 w 3"/>
                <a:gd name="T11" fmla="*/ 0 h 4"/>
                <a:gd name="T12" fmla="*/ 3 w 3"/>
                <a:gd name="T13" fmla="*/ 0 h 4"/>
                <a:gd name="T14" fmla="*/ 3 w 3"/>
                <a:gd name="T15" fmla="*/ 0 h 4"/>
                <a:gd name="T16" fmla="*/ 3 w 3"/>
                <a:gd name="T17" fmla="*/ 0 h 4"/>
                <a:gd name="T18" fmla="*/ 3 w 3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0" y="3"/>
                    <a:pt x="0" y="3"/>
                    <a:pt x="1" y="4"/>
                  </a:cubicBezTo>
                  <a:cubicBezTo>
                    <a:pt x="1" y="3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0632"/>
            <p:cNvSpPr>
              <a:spLocks noEditPoints="1"/>
            </p:cNvSpPr>
            <p:nvPr/>
          </p:nvSpPr>
          <p:spPr bwMode="auto">
            <a:xfrm>
              <a:off x="-1176350" y="5953098"/>
              <a:ext cx="11113" cy="19049"/>
            </a:xfrm>
            <a:custGeom>
              <a:avLst/>
              <a:gdLst>
                <a:gd name="T0" fmla="*/ 0 w 3"/>
                <a:gd name="T1" fmla="*/ 3 h 5"/>
                <a:gd name="T2" fmla="*/ 0 w 3"/>
                <a:gd name="T3" fmla="*/ 4 h 5"/>
                <a:gd name="T4" fmla="*/ 0 w 3"/>
                <a:gd name="T5" fmla="*/ 4 h 5"/>
                <a:gd name="T6" fmla="*/ 0 w 3"/>
                <a:gd name="T7" fmla="*/ 3 h 5"/>
                <a:gd name="T8" fmla="*/ 1 w 3"/>
                <a:gd name="T9" fmla="*/ 2 h 5"/>
                <a:gd name="T10" fmla="*/ 1 w 3"/>
                <a:gd name="T11" fmla="*/ 3 h 5"/>
                <a:gd name="T12" fmla="*/ 0 w 3"/>
                <a:gd name="T13" fmla="*/ 4 h 5"/>
                <a:gd name="T14" fmla="*/ 0 w 3"/>
                <a:gd name="T15" fmla="*/ 5 h 5"/>
                <a:gd name="T16" fmla="*/ 2 w 3"/>
                <a:gd name="T17" fmla="*/ 3 h 5"/>
                <a:gd name="T18" fmla="*/ 2 w 3"/>
                <a:gd name="T19" fmla="*/ 3 h 5"/>
                <a:gd name="T20" fmla="*/ 1 w 3"/>
                <a:gd name="T21" fmla="*/ 2 h 5"/>
                <a:gd name="T22" fmla="*/ 3 w 3"/>
                <a:gd name="T23" fmla="*/ 0 h 5"/>
                <a:gd name="T24" fmla="*/ 2 w 3"/>
                <a:gd name="T25" fmla="*/ 1 h 5"/>
                <a:gd name="T26" fmla="*/ 3 w 3"/>
                <a:gd name="T27" fmla="*/ 1 h 5"/>
                <a:gd name="T28" fmla="*/ 3 w 3"/>
                <a:gd name="T29" fmla="*/ 0 h 5"/>
                <a:gd name="T30" fmla="*/ 3 w 3"/>
                <a:gd name="T3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moveTo>
                    <a:pt x="1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3" y="0"/>
                  </a:moveTo>
                  <a:cubicBezTo>
                    <a:pt x="3" y="0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0633"/>
            <p:cNvSpPr>
              <a:spLocks noEditPoints="1"/>
            </p:cNvSpPr>
            <p:nvPr/>
          </p:nvSpPr>
          <p:spPr bwMode="auto">
            <a:xfrm>
              <a:off x="-1176350" y="5941986"/>
              <a:ext cx="17463" cy="26988"/>
            </a:xfrm>
            <a:custGeom>
              <a:avLst/>
              <a:gdLst>
                <a:gd name="T0" fmla="*/ 1 w 5"/>
                <a:gd name="T1" fmla="*/ 6 h 7"/>
                <a:gd name="T2" fmla="*/ 0 w 5"/>
                <a:gd name="T3" fmla="*/ 6 h 7"/>
                <a:gd name="T4" fmla="*/ 0 w 5"/>
                <a:gd name="T5" fmla="*/ 7 h 7"/>
                <a:gd name="T6" fmla="*/ 0 w 5"/>
                <a:gd name="T7" fmla="*/ 7 h 7"/>
                <a:gd name="T8" fmla="*/ 1 w 5"/>
                <a:gd name="T9" fmla="*/ 6 h 7"/>
                <a:gd name="T10" fmla="*/ 2 w 5"/>
                <a:gd name="T11" fmla="*/ 4 h 7"/>
                <a:gd name="T12" fmla="*/ 1 w 5"/>
                <a:gd name="T13" fmla="*/ 5 h 7"/>
                <a:gd name="T14" fmla="*/ 2 w 5"/>
                <a:gd name="T15" fmla="*/ 6 h 7"/>
                <a:gd name="T16" fmla="*/ 2 w 5"/>
                <a:gd name="T17" fmla="*/ 6 h 7"/>
                <a:gd name="T18" fmla="*/ 3 w 5"/>
                <a:gd name="T19" fmla="*/ 4 h 7"/>
                <a:gd name="T20" fmla="*/ 2 w 5"/>
                <a:gd name="T21" fmla="*/ 4 h 7"/>
                <a:gd name="T22" fmla="*/ 5 w 5"/>
                <a:gd name="T23" fmla="*/ 0 h 7"/>
                <a:gd name="T24" fmla="*/ 3 w 5"/>
                <a:gd name="T25" fmla="*/ 3 h 7"/>
                <a:gd name="T26" fmla="*/ 3 w 5"/>
                <a:gd name="T27" fmla="*/ 3 h 7"/>
                <a:gd name="T28" fmla="*/ 5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1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6"/>
                    <a:pt x="1" y="6"/>
                  </a:cubicBezTo>
                  <a:moveTo>
                    <a:pt x="2" y="4"/>
                  </a:moveTo>
                  <a:cubicBezTo>
                    <a:pt x="2" y="5"/>
                    <a:pt x="2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moveTo>
                    <a:pt x="5" y="0"/>
                  </a:moveTo>
                  <a:cubicBezTo>
                    <a:pt x="4" y="1"/>
                    <a:pt x="3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2"/>
                    <a:pt x="4" y="1"/>
                    <a:pt x="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0634"/>
            <p:cNvSpPr>
              <a:spLocks noEditPoints="1"/>
            </p:cNvSpPr>
            <p:nvPr/>
          </p:nvSpPr>
          <p:spPr bwMode="auto">
            <a:xfrm>
              <a:off x="-1181111" y="5065690"/>
              <a:ext cx="481018" cy="906459"/>
            </a:xfrm>
            <a:custGeom>
              <a:avLst/>
              <a:gdLst>
                <a:gd name="T0" fmla="*/ 1 w 128"/>
                <a:gd name="T1" fmla="*/ 240 h 242"/>
                <a:gd name="T2" fmla="*/ 0 w 128"/>
                <a:gd name="T3" fmla="*/ 242 h 242"/>
                <a:gd name="T4" fmla="*/ 1 w 128"/>
                <a:gd name="T5" fmla="*/ 241 h 242"/>
                <a:gd name="T6" fmla="*/ 1 w 128"/>
                <a:gd name="T7" fmla="*/ 240 h 242"/>
                <a:gd name="T8" fmla="*/ 125 w 128"/>
                <a:gd name="T9" fmla="*/ 3 h 242"/>
                <a:gd name="T10" fmla="*/ 124 w 128"/>
                <a:gd name="T11" fmla="*/ 4 h 242"/>
                <a:gd name="T12" fmla="*/ 123 w 128"/>
                <a:gd name="T13" fmla="*/ 6 h 242"/>
                <a:gd name="T14" fmla="*/ 125 w 128"/>
                <a:gd name="T15" fmla="*/ 7 h 242"/>
                <a:gd name="T16" fmla="*/ 126 w 128"/>
                <a:gd name="T17" fmla="*/ 4 h 242"/>
                <a:gd name="T18" fmla="*/ 125 w 128"/>
                <a:gd name="T19" fmla="*/ 3 h 242"/>
                <a:gd name="T20" fmla="*/ 126 w 128"/>
                <a:gd name="T21" fmla="*/ 0 h 242"/>
                <a:gd name="T22" fmla="*/ 126 w 128"/>
                <a:gd name="T23" fmla="*/ 1 h 242"/>
                <a:gd name="T24" fmla="*/ 127 w 128"/>
                <a:gd name="T25" fmla="*/ 2 h 242"/>
                <a:gd name="T26" fmla="*/ 128 w 128"/>
                <a:gd name="T27" fmla="*/ 1 h 242"/>
                <a:gd name="T28" fmla="*/ 126 w 128"/>
                <a:gd name="T29" fmla="*/ 0 h 242"/>
                <a:gd name="T30" fmla="*/ 127 w 128"/>
                <a:gd name="T31" fmla="*/ 0 h 242"/>
                <a:gd name="T32" fmla="*/ 127 w 128"/>
                <a:gd name="T33" fmla="*/ 0 h 242"/>
                <a:gd name="T34" fmla="*/ 128 w 128"/>
                <a:gd name="T35" fmla="*/ 1 h 242"/>
                <a:gd name="T36" fmla="*/ 128 w 128"/>
                <a:gd name="T37" fmla="*/ 1 h 242"/>
                <a:gd name="T38" fmla="*/ 127 w 128"/>
                <a:gd name="T3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8" h="242">
                  <a:moveTo>
                    <a:pt x="1" y="240"/>
                  </a:moveTo>
                  <a:cubicBezTo>
                    <a:pt x="1" y="241"/>
                    <a:pt x="0" y="241"/>
                    <a:pt x="0" y="242"/>
                  </a:cubicBezTo>
                  <a:cubicBezTo>
                    <a:pt x="0" y="242"/>
                    <a:pt x="1" y="241"/>
                    <a:pt x="1" y="241"/>
                  </a:cubicBezTo>
                  <a:cubicBezTo>
                    <a:pt x="1" y="241"/>
                    <a:pt x="1" y="240"/>
                    <a:pt x="1" y="240"/>
                  </a:cubicBezTo>
                  <a:moveTo>
                    <a:pt x="125" y="3"/>
                  </a:moveTo>
                  <a:cubicBezTo>
                    <a:pt x="125" y="3"/>
                    <a:pt x="124" y="4"/>
                    <a:pt x="124" y="4"/>
                  </a:cubicBezTo>
                  <a:cubicBezTo>
                    <a:pt x="124" y="5"/>
                    <a:pt x="124" y="5"/>
                    <a:pt x="123" y="6"/>
                  </a:cubicBezTo>
                  <a:cubicBezTo>
                    <a:pt x="124" y="6"/>
                    <a:pt x="124" y="7"/>
                    <a:pt x="125" y="7"/>
                  </a:cubicBezTo>
                  <a:cubicBezTo>
                    <a:pt x="125" y="6"/>
                    <a:pt x="126" y="5"/>
                    <a:pt x="126" y="4"/>
                  </a:cubicBezTo>
                  <a:cubicBezTo>
                    <a:pt x="126" y="4"/>
                    <a:pt x="125" y="3"/>
                    <a:pt x="125" y="3"/>
                  </a:cubicBezTo>
                  <a:moveTo>
                    <a:pt x="126" y="0"/>
                  </a:moveTo>
                  <a:cubicBezTo>
                    <a:pt x="126" y="0"/>
                    <a:pt x="126" y="1"/>
                    <a:pt x="126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8" y="2"/>
                    <a:pt x="128" y="1"/>
                    <a:pt x="128" y="1"/>
                  </a:cubicBezTo>
                  <a:cubicBezTo>
                    <a:pt x="127" y="1"/>
                    <a:pt x="127" y="0"/>
                    <a:pt x="126" y="0"/>
                  </a:cubicBezTo>
                  <a:moveTo>
                    <a:pt x="127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0"/>
                    <a:pt x="127" y="0"/>
                    <a:pt x="12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0635"/>
            <p:cNvSpPr>
              <a:spLocks noEditPoints="1"/>
            </p:cNvSpPr>
            <p:nvPr/>
          </p:nvSpPr>
          <p:spPr bwMode="auto">
            <a:xfrm>
              <a:off x="-723908" y="5068887"/>
              <a:ext cx="19051" cy="30163"/>
            </a:xfrm>
            <a:custGeom>
              <a:avLst/>
              <a:gdLst>
                <a:gd name="T0" fmla="*/ 1 w 5"/>
                <a:gd name="T1" fmla="*/ 5 h 8"/>
                <a:gd name="T2" fmla="*/ 0 w 5"/>
                <a:gd name="T3" fmla="*/ 7 h 8"/>
                <a:gd name="T4" fmla="*/ 1 w 5"/>
                <a:gd name="T5" fmla="*/ 8 h 8"/>
                <a:gd name="T6" fmla="*/ 3 w 5"/>
                <a:gd name="T7" fmla="*/ 6 h 8"/>
                <a:gd name="T8" fmla="*/ 1 w 5"/>
                <a:gd name="T9" fmla="*/ 5 h 8"/>
                <a:gd name="T10" fmla="*/ 3 w 5"/>
                <a:gd name="T11" fmla="*/ 1 h 8"/>
                <a:gd name="T12" fmla="*/ 3 w 5"/>
                <a:gd name="T13" fmla="*/ 2 h 8"/>
                <a:gd name="T14" fmla="*/ 4 w 5"/>
                <a:gd name="T15" fmla="*/ 3 h 8"/>
                <a:gd name="T16" fmla="*/ 5 w 5"/>
                <a:gd name="T17" fmla="*/ 2 h 8"/>
                <a:gd name="T18" fmla="*/ 5 w 5"/>
                <a:gd name="T19" fmla="*/ 2 h 8"/>
                <a:gd name="T20" fmla="*/ 3 w 5"/>
                <a:gd name="T21" fmla="*/ 1 h 8"/>
                <a:gd name="T22" fmla="*/ 4 w 5"/>
                <a:gd name="T23" fmla="*/ 0 h 8"/>
                <a:gd name="T24" fmla="*/ 4 w 5"/>
                <a:gd name="T25" fmla="*/ 1 h 8"/>
                <a:gd name="T26" fmla="*/ 5 w 5"/>
                <a:gd name="T27" fmla="*/ 2 h 8"/>
                <a:gd name="T28" fmla="*/ 5 w 5"/>
                <a:gd name="T29" fmla="*/ 1 h 8"/>
                <a:gd name="T30" fmla="*/ 4 w 5"/>
                <a:gd name="T3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8">
                  <a:moveTo>
                    <a:pt x="1" y="5"/>
                  </a:moveTo>
                  <a:cubicBezTo>
                    <a:pt x="1" y="6"/>
                    <a:pt x="0" y="7"/>
                    <a:pt x="0" y="7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2" y="7"/>
                    <a:pt x="2" y="7"/>
                    <a:pt x="3" y="6"/>
                  </a:cubicBezTo>
                  <a:cubicBezTo>
                    <a:pt x="2" y="6"/>
                    <a:pt x="2" y="5"/>
                    <a:pt x="1" y="5"/>
                  </a:cubicBezTo>
                  <a:moveTo>
                    <a:pt x="3" y="1"/>
                  </a:moveTo>
                  <a:cubicBezTo>
                    <a:pt x="3" y="1"/>
                    <a:pt x="3" y="2"/>
                    <a:pt x="3" y="2"/>
                  </a:cubicBezTo>
                  <a:cubicBezTo>
                    <a:pt x="3" y="2"/>
                    <a:pt x="4" y="3"/>
                    <a:pt x="4" y="3"/>
                  </a:cubicBezTo>
                  <a:cubicBezTo>
                    <a:pt x="4" y="3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0636"/>
            <p:cNvSpPr>
              <a:spLocks/>
            </p:cNvSpPr>
            <p:nvPr/>
          </p:nvSpPr>
          <p:spPr bwMode="auto">
            <a:xfrm>
              <a:off x="-711204" y="5072049"/>
              <a:ext cx="6351" cy="4763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2 w 2"/>
                <a:gd name="T7" fmla="*/ 1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0637"/>
            <p:cNvSpPr>
              <a:spLocks noEditPoints="1"/>
            </p:cNvSpPr>
            <p:nvPr/>
          </p:nvSpPr>
          <p:spPr bwMode="auto">
            <a:xfrm>
              <a:off x="-708025" y="5060948"/>
              <a:ext cx="7939" cy="7937"/>
            </a:xfrm>
            <a:custGeom>
              <a:avLst/>
              <a:gdLst>
                <a:gd name="T0" fmla="*/ 1 w 2"/>
                <a:gd name="T1" fmla="*/ 1 h 2"/>
                <a:gd name="T2" fmla="*/ 0 w 2"/>
                <a:gd name="T3" fmla="*/ 1 h 2"/>
                <a:gd name="T4" fmla="*/ 2 w 2"/>
                <a:gd name="T5" fmla="*/ 2 h 2"/>
                <a:gd name="T6" fmla="*/ 2 w 2"/>
                <a:gd name="T7" fmla="*/ 2 h 2"/>
                <a:gd name="T8" fmla="*/ 1 w 2"/>
                <a:gd name="T9" fmla="*/ 1 h 2"/>
                <a:gd name="T10" fmla="*/ 1 w 2"/>
                <a:gd name="T11" fmla="*/ 0 h 2"/>
                <a:gd name="T12" fmla="*/ 1 w 2"/>
                <a:gd name="T13" fmla="*/ 1 h 2"/>
                <a:gd name="T14" fmla="*/ 2 w 2"/>
                <a:gd name="T15" fmla="*/ 2 h 2"/>
                <a:gd name="T16" fmla="*/ 2 w 2"/>
                <a:gd name="T17" fmla="*/ 1 h 2"/>
                <a:gd name="T18" fmla="*/ 1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0638"/>
            <p:cNvSpPr>
              <a:spLocks/>
            </p:cNvSpPr>
            <p:nvPr/>
          </p:nvSpPr>
          <p:spPr bwMode="auto">
            <a:xfrm>
              <a:off x="-658813" y="4937123"/>
              <a:ext cx="6351" cy="4763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2 w 2"/>
                <a:gd name="T5" fmla="*/ 1 h 1"/>
                <a:gd name="T6" fmla="*/ 2 w 2"/>
                <a:gd name="T7" fmla="*/ 1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0639"/>
            <p:cNvSpPr>
              <a:spLocks/>
            </p:cNvSpPr>
            <p:nvPr/>
          </p:nvSpPr>
          <p:spPr bwMode="auto">
            <a:xfrm>
              <a:off x="-671525" y="4937036"/>
              <a:ext cx="19051" cy="15874"/>
            </a:xfrm>
            <a:custGeom>
              <a:avLst/>
              <a:gdLst>
                <a:gd name="T0" fmla="*/ 3 w 5"/>
                <a:gd name="T1" fmla="*/ 0 h 4"/>
                <a:gd name="T2" fmla="*/ 1 w 5"/>
                <a:gd name="T3" fmla="*/ 1 h 4"/>
                <a:gd name="T4" fmla="*/ 0 w 5"/>
                <a:gd name="T5" fmla="*/ 1 h 4"/>
                <a:gd name="T6" fmla="*/ 0 w 5"/>
                <a:gd name="T7" fmla="*/ 2 h 4"/>
                <a:gd name="T8" fmla="*/ 3 w 5"/>
                <a:gd name="T9" fmla="*/ 4 h 4"/>
                <a:gd name="T10" fmla="*/ 5 w 5"/>
                <a:gd name="T11" fmla="*/ 1 h 4"/>
                <a:gd name="T12" fmla="*/ 3 w 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3" y="0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4" y="2"/>
                    <a:pt x="5" y="1"/>
                  </a:cubicBezTo>
                  <a:cubicBezTo>
                    <a:pt x="4" y="1"/>
                    <a:pt x="4" y="0"/>
                    <a:pt x="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0640"/>
            <p:cNvSpPr>
              <a:spLocks/>
            </p:cNvSpPr>
            <p:nvPr/>
          </p:nvSpPr>
          <p:spPr bwMode="auto">
            <a:xfrm>
              <a:off x="-677862" y="4945063"/>
              <a:ext cx="19051" cy="19049"/>
            </a:xfrm>
            <a:custGeom>
              <a:avLst/>
              <a:gdLst>
                <a:gd name="T0" fmla="*/ 2 w 5"/>
                <a:gd name="T1" fmla="*/ 0 h 5"/>
                <a:gd name="T2" fmla="*/ 1 w 5"/>
                <a:gd name="T3" fmla="*/ 1 h 5"/>
                <a:gd name="T4" fmla="*/ 1 w 5"/>
                <a:gd name="T5" fmla="*/ 2 h 5"/>
                <a:gd name="T6" fmla="*/ 0 w 5"/>
                <a:gd name="T7" fmla="*/ 3 h 5"/>
                <a:gd name="T8" fmla="*/ 3 w 5"/>
                <a:gd name="T9" fmla="*/ 5 h 5"/>
                <a:gd name="T10" fmla="*/ 5 w 5"/>
                <a:gd name="T11" fmla="*/ 2 h 5"/>
                <a:gd name="T12" fmla="*/ 2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4"/>
                    <a:pt x="4" y="3"/>
                    <a:pt x="5" y="2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38398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1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86"/>
</p:tagLst>
</file>

<file path=ppt/theme/theme1.xml><?xml version="1.0" encoding="utf-8"?>
<a:theme xmlns:a="http://schemas.openxmlformats.org/drawingml/2006/main" name="Office 主题">
  <a:themeElements>
    <a:clrScheme name="我的主题色">
      <a:dk1>
        <a:sysClr val="windowText" lastClr="000000"/>
      </a:dk1>
      <a:lt1>
        <a:sysClr val="window" lastClr="FFFFFF"/>
      </a:lt1>
      <a:dk2>
        <a:srgbClr val="0C0C0C"/>
      </a:dk2>
      <a:lt2>
        <a:srgbClr val="FFFFFF"/>
      </a:lt2>
      <a:accent1>
        <a:srgbClr val="4A5F74"/>
      </a:accent1>
      <a:accent2>
        <a:srgbClr val="304860"/>
      </a:accent2>
      <a:accent3>
        <a:srgbClr val="4A5F74"/>
      </a:accent3>
      <a:accent4>
        <a:srgbClr val="304860"/>
      </a:accent4>
      <a:accent5>
        <a:srgbClr val="4A5F74"/>
      </a:accent5>
      <a:accent6>
        <a:srgbClr val="304860"/>
      </a:accent6>
      <a:hlink>
        <a:srgbClr val="4A5F74"/>
      </a:hlink>
      <a:folHlink>
        <a:srgbClr val="304860"/>
      </a:folHlink>
    </a:clrScheme>
    <a:fontScheme name="1bgx5nnc">
      <a:majorFont>
        <a:latin typeface=""/>
        <a:ea typeface="阿里巴巴普惠体 R"/>
        <a:cs typeface=""/>
      </a:majorFont>
      <a:minorFont>
        <a:latin typeface=""/>
        <a:ea typeface="阿里巴巴普惠体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1289</TotalTime>
  <Words>964</Words>
  <Application>Microsoft Office PowerPoint</Application>
  <PresentationFormat>宽屏</PresentationFormat>
  <Paragraphs>140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思源宋体 CN Heavy</vt:lpstr>
      <vt:lpstr>微软雅黑</vt:lpstr>
      <vt:lpstr>Arial</vt:lpstr>
      <vt:lpstr>Calibri</vt:lpstr>
      <vt:lpstr>Helvetica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答辩</dc:title>
  <cp:lastModifiedBy>ZMC</cp:lastModifiedBy>
  <cp:revision>131</cp:revision>
  <dcterms:created xsi:type="dcterms:W3CDTF">2016-03-31T10:58:00Z</dcterms:created>
  <dcterms:modified xsi:type="dcterms:W3CDTF">2022-07-02T06:57:25Z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

<file path=docProps/thumbnail.jpeg>
</file>